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F725D5-2FDD-47E9-AB76-0C0665F578BF}" v="1" dt="2024-11-04T14:30:30.3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efram Kerman" userId="ccc6366e28011c9e" providerId="LiveId" clId="{BCF725D5-2FDD-47E9-AB76-0C0665F578BF}"/>
    <pc:docChg chg="modSld">
      <pc:chgData name="Zefram Kerman" userId="ccc6366e28011c9e" providerId="LiveId" clId="{BCF725D5-2FDD-47E9-AB76-0C0665F578BF}" dt="2024-11-04T14:30:57.140" v="8" actId="14100"/>
      <pc:docMkLst>
        <pc:docMk/>
      </pc:docMkLst>
      <pc:sldChg chg="addSp modSp mod">
        <pc:chgData name="Zefram Kerman" userId="ccc6366e28011c9e" providerId="LiveId" clId="{BCF725D5-2FDD-47E9-AB76-0C0665F578BF}" dt="2024-11-04T14:30:57.140" v="8" actId="14100"/>
        <pc:sldMkLst>
          <pc:docMk/>
          <pc:sldMk cId="609449779" sldId="256"/>
        </pc:sldMkLst>
        <pc:graphicFrameChg chg="mod">
          <ac:chgData name="Zefram Kerman" userId="ccc6366e28011c9e" providerId="LiveId" clId="{BCF725D5-2FDD-47E9-AB76-0C0665F578BF}" dt="2024-11-04T14:30:57.140" v="8" actId="14100"/>
          <ac:graphicFrameMkLst>
            <pc:docMk/>
            <pc:sldMk cId="609449779" sldId="256"/>
            <ac:graphicFrameMk id="4" creationId="{4ABF9A21-B451-6141-3194-87D85FE5ABE9}"/>
          </ac:graphicFrameMkLst>
        </pc:graphicFrameChg>
        <pc:graphicFrameChg chg="add mod">
          <ac:chgData name="Zefram Kerman" userId="ccc6366e28011c9e" providerId="LiveId" clId="{BCF725D5-2FDD-47E9-AB76-0C0665F578BF}" dt="2024-11-04T14:30:53.759" v="7" actId="14100"/>
          <ac:graphicFrameMkLst>
            <pc:docMk/>
            <pc:sldMk cId="609449779" sldId="256"/>
            <ac:graphicFrameMk id="5" creationId="{730F0B00-41EB-382F-9ED2-73B87D042478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tthl\OneDrive\Documents\Education\%5bME%20-%205653%5d%20CFD\git\me5653_CFD_repo\discussions\residuals_reg.dat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tthl\OneDrive\Documents\Education\%5bME%20-%205653%5d%20CFD\git\me5653_CFD_repo\discussions\residuals_hiR.dat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Residuals</a:t>
            </a:r>
            <a:r>
              <a:rPr lang="en-US" baseline="0"/>
              <a:t> for Low Relaxation Factors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residuals_reg!$B$2</c:f>
              <c:strCache>
                <c:ptCount val="1"/>
                <c:pt idx="0">
                  <c:v>Ux            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residuals_reg!$A$3:$A$71826</c:f>
              <c:numCache>
                <c:formatCode>0.00E+00</c:formatCode>
                <c:ptCount val="71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  <c:pt idx="824">
                  <c:v>8.2500000000000004E-7</c:v>
                </c:pt>
                <c:pt idx="825">
                  <c:v>8.2600000000000001E-7</c:v>
                </c:pt>
                <c:pt idx="826">
                  <c:v>8.2699999999999998E-7</c:v>
                </c:pt>
                <c:pt idx="827">
                  <c:v>8.2799999999999995E-7</c:v>
                </c:pt>
                <c:pt idx="828">
                  <c:v>8.2900000000000002E-7</c:v>
                </c:pt>
                <c:pt idx="829">
                  <c:v>8.2999999999999999E-7</c:v>
                </c:pt>
                <c:pt idx="830">
                  <c:v>8.3099999999999996E-7</c:v>
                </c:pt>
                <c:pt idx="831">
                  <c:v>8.3200000000000004E-7</c:v>
                </c:pt>
                <c:pt idx="832">
                  <c:v>8.3300000000000001E-7</c:v>
                </c:pt>
                <c:pt idx="833">
                  <c:v>8.3399999999999998E-7</c:v>
                </c:pt>
                <c:pt idx="834">
                  <c:v>8.3500000000000005E-7</c:v>
                </c:pt>
                <c:pt idx="835">
                  <c:v>8.3600000000000002E-7</c:v>
                </c:pt>
                <c:pt idx="836">
                  <c:v>8.3699999999999999E-7</c:v>
                </c:pt>
                <c:pt idx="837">
                  <c:v>8.3799999999999996E-7</c:v>
                </c:pt>
                <c:pt idx="838">
                  <c:v>8.3900000000000004E-7</c:v>
                </c:pt>
                <c:pt idx="839">
                  <c:v>8.4E-7</c:v>
                </c:pt>
                <c:pt idx="840">
                  <c:v>8.4099999999999997E-7</c:v>
                </c:pt>
                <c:pt idx="841">
                  <c:v>8.4200000000000005E-7</c:v>
                </c:pt>
                <c:pt idx="842">
                  <c:v>8.4300000000000002E-7</c:v>
                </c:pt>
                <c:pt idx="843">
                  <c:v>8.4399999999999999E-7</c:v>
                </c:pt>
                <c:pt idx="844">
                  <c:v>8.4499999999999996E-7</c:v>
                </c:pt>
                <c:pt idx="845">
                  <c:v>8.4600000000000003E-7</c:v>
                </c:pt>
                <c:pt idx="846">
                  <c:v>8.47E-7</c:v>
                </c:pt>
                <c:pt idx="847">
                  <c:v>8.4799999999999997E-7</c:v>
                </c:pt>
                <c:pt idx="848">
                  <c:v>8.4900000000000005E-7</c:v>
                </c:pt>
                <c:pt idx="849">
                  <c:v>8.5000000000000001E-7</c:v>
                </c:pt>
                <c:pt idx="850">
                  <c:v>8.5099999999999998E-7</c:v>
                </c:pt>
                <c:pt idx="851">
                  <c:v>8.5199999999999995E-7</c:v>
                </c:pt>
                <c:pt idx="852">
                  <c:v>8.5300000000000003E-7</c:v>
                </c:pt>
                <c:pt idx="853">
                  <c:v>8.54E-7</c:v>
                </c:pt>
                <c:pt idx="854">
                  <c:v>8.5499999999999997E-7</c:v>
                </c:pt>
                <c:pt idx="855">
                  <c:v>8.5600000000000004E-7</c:v>
                </c:pt>
                <c:pt idx="856">
                  <c:v>8.5700000000000001E-7</c:v>
                </c:pt>
                <c:pt idx="857">
                  <c:v>8.5799999999999998E-7</c:v>
                </c:pt>
                <c:pt idx="858">
                  <c:v>8.5899999999999995E-7</c:v>
                </c:pt>
                <c:pt idx="859">
                  <c:v>8.6000000000000002E-7</c:v>
                </c:pt>
                <c:pt idx="860">
                  <c:v>8.6099999999999999E-7</c:v>
                </c:pt>
                <c:pt idx="861">
                  <c:v>8.6199999999999996E-7</c:v>
                </c:pt>
                <c:pt idx="862">
                  <c:v>8.6300000000000004E-7</c:v>
                </c:pt>
                <c:pt idx="863">
                  <c:v>8.6400000000000001E-7</c:v>
                </c:pt>
                <c:pt idx="864">
                  <c:v>8.6499999999999998E-7</c:v>
                </c:pt>
                <c:pt idx="865">
                  <c:v>8.6600000000000005E-7</c:v>
                </c:pt>
                <c:pt idx="866">
                  <c:v>8.6700000000000002E-7</c:v>
                </c:pt>
                <c:pt idx="867">
                  <c:v>8.6799999999999999E-7</c:v>
                </c:pt>
                <c:pt idx="868">
                  <c:v>8.6899999999999996E-7</c:v>
                </c:pt>
                <c:pt idx="869">
                  <c:v>8.7000000000000003E-7</c:v>
                </c:pt>
                <c:pt idx="870">
                  <c:v>8.71E-7</c:v>
                </c:pt>
                <c:pt idx="871">
                  <c:v>8.7199999999999997E-7</c:v>
                </c:pt>
                <c:pt idx="872">
                  <c:v>8.7300000000000005E-7</c:v>
                </c:pt>
                <c:pt idx="873">
                  <c:v>8.7400000000000002E-7</c:v>
                </c:pt>
                <c:pt idx="874">
                  <c:v>8.7499999999999999E-7</c:v>
                </c:pt>
                <c:pt idx="875">
                  <c:v>8.7599999999999996E-7</c:v>
                </c:pt>
                <c:pt idx="876">
                  <c:v>8.7700000000000003E-7</c:v>
                </c:pt>
                <c:pt idx="877">
                  <c:v>8.78E-7</c:v>
                </c:pt>
                <c:pt idx="878">
                  <c:v>8.7899999999999997E-7</c:v>
                </c:pt>
                <c:pt idx="879">
                  <c:v>8.8000000000000004E-7</c:v>
                </c:pt>
                <c:pt idx="880">
                  <c:v>8.8100000000000001E-7</c:v>
                </c:pt>
                <c:pt idx="881">
                  <c:v>8.8199999999999998E-7</c:v>
                </c:pt>
                <c:pt idx="882">
                  <c:v>8.8299999999999995E-7</c:v>
                </c:pt>
                <c:pt idx="883">
                  <c:v>8.8400000000000003E-7</c:v>
                </c:pt>
                <c:pt idx="884">
                  <c:v>8.85E-7</c:v>
                </c:pt>
                <c:pt idx="885">
                  <c:v>8.8599999999999997E-7</c:v>
                </c:pt>
                <c:pt idx="886">
                  <c:v>8.8700000000000004E-7</c:v>
                </c:pt>
                <c:pt idx="887">
                  <c:v>8.8800000000000001E-7</c:v>
                </c:pt>
                <c:pt idx="888">
                  <c:v>8.8899999999999998E-7</c:v>
                </c:pt>
                <c:pt idx="889">
                  <c:v>8.8999999999999995E-7</c:v>
                </c:pt>
                <c:pt idx="890">
                  <c:v>8.9100000000000002E-7</c:v>
                </c:pt>
                <c:pt idx="891">
                  <c:v>8.9199999999999999E-7</c:v>
                </c:pt>
                <c:pt idx="892">
                  <c:v>8.9299999999999996E-7</c:v>
                </c:pt>
                <c:pt idx="893">
                  <c:v>8.9400000000000004E-7</c:v>
                </c:pt>
                <c:pt idx="894">
                  <c:v>8.9500000000000001E-7</c:v>
                </c:pt>
                <c:pt idx="895">
                  <c:v>8.9599999999999998E-7</c:v>
                </c:pt>
                <c:pt idx="896">
                  <c:v>8.9700000000000005E-7</c:v>
                </c:pt>
                <c:pt idx="897">
                  <c:v>8.9800000000000002E-7</c:v>
                </c:pt>
                <c:pt idx="898">
                  <c:v>8.9899999999999999E-7</c:v>
                </c:pt>
                <c:pt idx="899">
                  <c:v>8.9999999999999996E-7</c:v>
                </c:pt>
                <c:pt idx="900">
                  <c:v>9.0100000000000003E-7</c:v>
                </c:pt>
                <c:pt idx="901">
                  <c:v>9.02E-7</c:v>
                </c:pt>
                <c:pt idx="902">
                  <c:v>9.0299999999999997E-7</c:v>
                </c:pt>
                <c:pt idx="903">
                  <c:v>9.0400000000000005E-7</c:v>
                </c:pt>
                <c:pt idx="904">
                  <c:v>9.0500000000000002E-7</c:v>
                </c:pt>
                <c:pt idx="905">
                  <c:v>9.0599999999999999E-7</c:v>
                </c:pt>
                <c:pt idx="906">
                  <c:v>9.0699999999999996E-7</c:v>
                </c:pt>
                <c:pt idx="907">
                  <c:v>9.0800000000000003E-7</c:v>
                </c:pt>
                <c:pt idx="908">
                  <c:v>9.09E-7</c:v>
                </c:pt>
                <c:pt idx="909">
                  <c:v>9.0999999999999997E-7</c:v>
                </c:pt>
                <c:pt idx="910">
                  <c:v>9.1100000000000004E-7</c:v>
                </c:pt>
                <c:pt idx="911">
                  <c:v>9.1200000000000001E-7</c:v>
                </c:pt>
                <c:pt idx="912">
                  <c:v>9.1299999999999998E-7</c:v>
                </c:pt>
                <c:pt idx="913">
                  <c:v>9.1399999999999995E-7</c:v>
                </c:pt>
                <c:pt idx="914">
                  <c:v>9.1500000000000003E-7</c:v>
                </c:pt>
                <c:pt idx="915">
                  <c:v>9.16E-7</c:v>
                </c:pt>
                <c:pt idx="916">
                  <c:v>9.1699999999999997E-7</c:v>
                </c:pt>
                <c:pt idx="917">
                  <c:v>9.1800000000000004E-7</c:v>
                </c:pt>
                <c:pt idx="918">
                  <c:v>9.1900000000000001E-7</c:v>
                </c:pt>
                <c:pt idx="919">
                  <c:v>9.1999999999999998E-7</c:v>
                </c:pt>
                <c:pt idx="920">
                  <c:v>9.2099999999999995E-7</c:v>
                </c:pt>
                <c:pt idx="921">
                  <c:v>9.2200000000000002E-7</c:v>
                </c:pt>
                <c:pt idx="922">
                  <c:v>9.2299999999999999E-7</c:v>
                </c:pt>
                <c:pt idx="923">
                  <c:v>9.2399999999999996E-7</c:v>
                </c:pt>
                <c:pt idx="924">
                  <c:v>9.2500000000000004E-7</c:v>
                </c:pt>
                <c:pt idx="925">
                  <c:v>9.2600000000000001E-7</c:v>
                </c:pt>
                <c:pt idx="926">
                  <c:v>9.2699999999999998E-7</c:v>
                </c:pt>
                <c:pt idx="927">
                  <c:v>9.2800000000000005E-7</c:v>
                </c:pt>
                <c:pt idx="928">
                  <c:v>9.2900000000000002E-7</c:v>
                </c:pt>
                <c:pt idx="929">
                  <c:v>9.2999999999999999E-7</c:v>
                </c:pt>
                <c:pt idx="930">
                  <c:v>9.3099999999999996E-7</c:v>
                </c:pt>
                <c:pt idx="931">
                  <c:v>9.3200000000000003E-7</c:v>
                </c:pt>
                <c:pt idx="932">
                  <c:v>9.33E-7</c:v>
                </c:pt>
                <c:pt idx="933">
                  <c:v>9.3399999999999997E-7</c:v>
                </c:pt>
                <c:pt idx="934">
                  <c:v>9.3500000000000005E-7</c:v>
                </c:pt>
                <c:pt idx="935">
                  <c:v>9.3600000000000002E-7</c:v>
                </c:pt>
                <c:pt idx="936">
                  <c:v>9.3699999999999999E-7</c:v>
                </c:pt>
                <c:pt idx="937">
                  <c:v>9.3799999999999996E-7</c:v>
                </c:pt>
                <c:pt idx="938">
                  <c:v>9.3900000000000003E-7</c:v>
                </c:pt>
                <c:pt idx="939">
                  <c:v>9.4E-7</c:v>
                </c:pt>
                <c:pt idx="940">
                  <c:v>9.4099999999999997E-7</c:v>
                </c:pt>
                <c:pt idx="941">
                  <c:v>9.4200000000000004E-7</c:v>
                </c:pt>
                <c:pt idx="942">
                  <c:v>9.4300000000000001E-7</c:v>
                </c:pt>
                <c:pt idx="943">
                  <c:v>9.4399999999999998E-7</c:v>
                </c:pt>
                <c:pt idx="944">
                  <c:v>9.4499999999999995E-7</c:v>
                </c:pt>
                <c:pt idx="945">
                  <c:v>9.4600000000000003E-7</c:v>
                </c:pt>
                <c:pt idx="946">
                  <c:v>9.47E-7</c:v>
                </c:pt>
                <c:pt idx="947">
                  <c:v>9.4799999999999997E-7</c:v>
                </c:pt>
                <c:pt idx="948">
                  <c:v>9.4900000000000004E-7</c:v>
                </c:pt>
                <c:pt idx="949">
                  <c:v>9.5000000000000001E-7</c:v>
                </c:pt>
                <c:pt idx="950">
                  <c:v>9.5099999999999998E-7</c:v>
                </c:pt>
                <c:pt idx="951">
                  <c:v>9.5199999999999995E-7</c:v>
                </c:pt>
                <c:pt idx="952">
                  <c:v>9.5300000000000002E-7</c:v>
                </c:pt>
                <c:pt idx="953">
                  <c:v>9.540000000000001E-7</c:v>
                </c:pt>
                <c:pt idx="954">
                  <c:v>9.5499999999999996E-7</c:v>
                </c:pt>
                <c:pt idx="955">
                  <c:v>9.5600000000000004E-7</c:v>
                </c:pt>
                <c:pt idx="956">
                  <c:v>9.569999999999999E-7</c:v>
                </c:pt>
                <c:pt idx="957">
                  <c:v>9.5799999999999998E-7</c:v>
                </c:pt>
                <c:pt idx="958">
                  <c:v>9.5900000000000005E-7</c:v>
                </c:pt>
                <c:pt idx="959">
                  <c:v>9.5999999999999991E-7</c:v>
                </c:pt>
                <c:pt idx="960">
                  <c:v>9.6099999999999999E-7</c:v>
                </c:pt>
                <c:pt idx="961">
                  <c:v>9.6200000000000006E-7</c:v>
                </c:pt>
                <c:pt idx="962">
                  <c:v>9.6299999999999993E-7</c:v>
                </c:pt>
                <c:pt idx="963">
                  <c:v>9.64E-7</c:v>
                </c:pt>
                <c:pt idx="964">
                  <c:v>9.6500000000000008E-7</c:v>
                </c:pt>
                <c:pt idx="965">
                  <c:v>9.6599999999999994E-7</c:v>
                </c:pt>
                <c:pt idx="966">
                  <c:v>9.6700000000000002E-7</c:v>
                </c:pt>
                <c:pt idx="967">
                  <c:v>9.6800000000000009E-7</c:v>
                </c:pt>
                <c:pt idx="968">
                  <c:v>9.6899999999999996E-7</c:v>
                </c:pt>
                <c:pt idx="969">
                  <c:v>9.7000000000000003E-7</c:v>
                </c:pt>
                <c:pt idx="970">
                  <c:v>9.7100000000000011E-7</c:v>
                </c:pt>
                <c:pt idx="971">
                  <c:v>9.7199999999999997E-7</c:v>
                </c:pt>
                <c:pt idx="972">
                  <c:v>9.7300000000000004E-7</c:v>
                </c:pt>
                <c:pt idx="973">
                  <c:v>9.7399999999999991E-7</c:v>
                </c:pt>
                <c:pt idx="974">
                  <c:v>9.7499999999999998E-7</c:v>
                </c:pt>
                <c:pt idx="975">
                  <c:v>9.7600000000000006E-7</c:v>
                </c:pt>
                <c:pt idx="976">
                  <c:v>9.7699999999999992E-7</c:v>
                </c:pt>
                <c:pt idx="977">
                  <c:v>9.78E-7</c:v>
                </c:pt>
                <c:pt idx="978">
                  <c:v>9.7900000000000007E-7</c:v>
                </c:pt>
                <c:pt idx="979">
                  <c:v>9.7999999999999993E-7</c:v>
                </c:pt>
                <c:pt idx="980">
                  <c:v>9.8100000000000001E-7</c:v>
                </c:pt>
                <c:pt idx="981">
                  <c:v>9.8200000000000008E-7</c:v>
                </c:pt>
                <c:pt idx="982">
                  <c:v>9.8299999999999995E-7</c:v>
                </c:pt>
                <c:pt idx="983">
                  <c:v>9.8400000000000002E-7</c:v>
                </c:pt>
                <c:pt idx="984">
                  <c:v>9.850000000000001E-7</c:v>
                </c:pt>
                <c:pt idx="985">
                  <c:v>9.8599999999999996E-7</c:v>
                </c:pt>
                <c:pt idx="986">
                  <c:v>9.8700000000000004E-7</c:v>
                </c:pt>
                <c:pt idx="987">
                  <c:v>9.879999999999999E-7</c:v>
                </c:pt>
                <c:pt idx="988">
                  <c:v>9.8899999999999998E-7</c:v>
                </c:pt>
                <c:pt idx="989">
                  <c:v>9.9000000000000005E-7</c:v>
                </c:pt>
                <c:pt idx="990">
                  <c:v>9.9099999999999991E-7</c:v>
                </c:pt>
                <c:pt idx="991">
                  <c:v>9.9199999999999999E-7</c:v>
                </c:pt>
                <c:pt idx="992">
                  <c:v>9.9300000000000006E-7</c:v>
                </c:pt>
                <c:pt idx="993">
                  <c:v>9.9399999999999993E-7</c:v>
                </c:pt>
                <c:pt idx="994">
                  <c:v>9.95E-7</c:v>
                </c:pt>
                <c:pt idx="995">
                  <c:v>9.9600000000000008E-7</c:v>
                </c:pt>
                <c:pt idx="996">
                  <c:v>9.9699999999999994E-7</c:v>
                </c:pt>
                <c:pt idx="997">
                  <c:v>9.9800000000000002E-7</c:v>
                </c:pt>
                <c:pt idx="998">
                  <c:v>9.9900000000000009E-7</c:v>
                </c:pt>
                <c:pt idx="999">
                  <c:v>9.9999999999999995E-7</c:v>
                </c:pt>
                <c:pt idx="1000">
                  <c:v>1.001E-6</c:v>
                </c:pt>
                <c:pt idx="1001">
                  <c:v>1.0020000000000001E-6</c:v>
                </c:pt>
                <c:pt idx="1002">
                  <c:v>1.003E-6</c:v>
                </c:pt>
                <c:pt idx="1003">
                  <c:v>1.004E-6</c:v>
                </c:pt>
                <c:pt idx="1004">
                  <c:v>1.0049999999999999E-6</c:v>
                </c:pt>
                <c:pt idx="1005">
                  <c:v>1.006E-6</c:v>
                </c:pt>
                <c:pt idx="1006">
                  <c:v>1.0070000000000001E-6</c:v>
                </c:pt>
                <c:pt idx="1007">
                  <c:v>1.0079999999999999E-6</c:v>
                </c:pt>
                <c:pt idx="1008">
                  <c:v>1.009E-6</c:v>
                </c:pt>
                <c:pt idx="1009">
                  <c:v>1.0100000000000001E-6</c:v>
                </c:pt>
                <c:pt idx="1010">
                  <c:v>1.0109999999999999E-6</c:v>
                </c:pt>
                <c:pt idx="1011">
                  <c:v>1.012E-6</c:v>
                </c:pt>
                <c:pt idx="1012">
                  <c:v>1.0130000000000001E-6</c:v>
                </c:pt>
                <c:pt idx="1013">
                  <c:v>1.0139999999999999E-6</c:v>
                </c:pt>
                <c:pt idx="1014">
                  <c:v>1.015E-6</c:v>
                </c:pt>
                <c:pt idx="1015">
                  <c:v>1.0160000000000001E-6</c:v>
                </c:pt>
                <c:pt idx="1016">
                  <c:v>1.017E-6</c:v>
                </c:pt>
                <c:pt idx="1017">
                  <c:v>1.018E-6</c:v>
                </c:pt>
                <c:pt idx="1018">
                  <c:v>1.0189999999999999E-6</c:v>
                </c:pt>
                <c:pt idx="1019">
                  <c:v>1.02E-6</c:v>
                </c:pt>
                <c:pt idx="1020">
                  <c:v>1.0210000000000001E-6</c:v>
                </c:pt>
                <c:pt idx="1021">
                  <c:v>1.0219999999999999E-6</c:v>
                </c:pt>
                <c:pt idx="1022">
                  <c:v>1.023E-6</c:v>
                </c:pt>
                <c:pt idx="1023">
                  <c:v>1.0240000000000001E-6</c:v>
                </c:pt>
                <c:pt idx="1024">
                  <c:v>1.0249999999999999E-6</c:v>
                </c:pt>
                <c:pt idx="1025">
                  <c:v>1.026E-6</c:v>
                </c:pt>
                <c:pt idx="1026">
                  <c:v>1.0270000000000001E-6</c:v>
                </c:pt>
                <c:pt idx="1027">
                  <c:v>1.0279999999999999E-6</c:v>
                </c:pt>
                <c:pt idx="1028">
                  <c:v>1.029E-6</c:v>
                </c:pt>
                <c:pt idx="1029">
                  <c:v>1.0300000000000001E-6</c:v>
                </c:pt>
                <c:pt idx="1030">
                  <c:v>1.031E-6</c:v>
                </c:pt>
                <c:pt idx="1031">
                  <c:v>1.032E-6</c:v>
                </c:pt>
                <c:pt idx="1032">
                  <c:v>1.0330000000000001E-6</c:v>
                </c:pt>
                <c:pt idx="1033">
                  <c:v>1.034E-6</c:v>
                </c:pt>
                <c:pt idx="1034">
                  <c:v>1.035E-6</c:v>
                </c:pt>
                <c:pt idx="1035">
                  <c:v>1.0359999999999999E-6</c:v>
                </c:pt>
                <c:pt idx="1036">
                  <c:v>1.037E-6</c:v>
                </c:pt>
                <c:pt idx="1037">
                  <c:v>1.0380000000000001E-6</c:v>
                </c:pt>
                <c:pt idx="1038">
                  <c:v>1.0389999999999999E-6</c:v>
                </c:pt>
                <c:pt idx="1039">
                  <c:v>1.04E-6</c:v>
                </c:pt>
                <c:pt idx="1040">
                  <c:v>1.0410000000000001E-6</c:v>
                </c:pt>
                <c:pt idx="1041">
                  <c:v>1.0419999999999999E-6</c:v>
                </c:pt>
                <c:pt idx="1042">
                  <c:v>1.043E-6</c:v>
                </c:pt>
                <c:pt idx="1043">
                  <c:v>1.0440000000000001E-6</c:v>
                </c:pt>
                <c:pt idx="1044">
                  <c:v>1.0449999999999999E-6</c:v>
                </c:pt>
                <c:pt idx="1045">
                  <c:v>1.046E-6</c:v>
                </c:pt>
                <c:pt idx="1046">
                  <c:v>1.0470000000000001E-6</c:v>
                </c:pt>
                <c:pt idx="1047">
                  <c:v>1.048E-6</c:v>
                </c:pt>
                <c:pt idx="1048">
                  <c:v>1.049E-6</c:v>
                </c:pt>
                <c:pt idx="1049">
                  <c:v>1.0499999999999999E-6</c:v>
                </c:pt>
                <c:pt idx="1050">
                  <c:v>1.051E-6</c:v>
                </c:pt>
                <c:pt idx="1051">
                  <c:v>1.052E-6</c:v>
                </c:pt>
                <c:pt idx="1052">
                  <c:v>1.0529999999999999E-6</c:v>
                </c:pt>
                <c:pt idx="1053">
                  <c:v>1.054E-6</c:v>
                </c:pt>
                <c:pt idx="1054">
                  <c:v>1.0550000000000001E-6</c:v>
                </c:pt>
                <c:pt idx="1055">
                  <c:v>1.0559999999999999E-6</c:v>
                </c:pt>
                <c:pt idx="1056">
                  <c:v>1.057E-6</c:v>
                </c:pt>
                <c:pt idx="1057">
                  <c:v>1.0580000000000001E-6</c:v>
                </c:pt>
                <c:pt idx="1058">
                  <c:v>1.0589999999999999E-6</c:v>
                </c:pt>
                <c:pt idx="1059">
                  <c:v>1.06E-6</c:v>
                </c:pt>
                <c:pt idx="1060">
                  <c:v>1.0610000000000001E-6</c:v>
                </c:pt>
                <c:pt idx="1061">
                  <c:v>1.062E-6</c:v>
                </c:pt>
                <c:pt idx="1062">
                  <c:v>1.063E-6</c:v>
                </c:pt>
                <c:pt idx="1063">
                  <c:v>1.0640000000000001E-6</c:v>
                </c:pt>
                <c:pt idx="1064">
                  <c:v>1.065E-6</c:v>
                </c:pt>
                <c:pt idx="1065">
                  <c:v>1.066E-6</c:v>
                </c:pt>
                <c:pt idx="1066">
                  <c:v>1.0669999999999999E-6</c:v>
                </c:pt>
                <c:pt idx="1067">
                  <c:v>1.068E-6</c:v>
                </c:pt>
                <c:pt idx="1068">
                  <c:v>1.0690000000000001E-6</c:v>
                </c:pt>
                <c:pt idx="1069">
                  <c:v>1.0699999999999999E-6</c:v>
                </c:pt>
                <c:pt idx="1070">
                  <c:v>1.071E-6</c:v>
                </c:pt>
                <c:pt idx="1071">
                  <c:v>1.0720000000000001E-6</c:v>
                </c:pt>
                <c:pt idx="1072">
                  <c:v>1.0729999999999999E-6</c:v>
                </c:pt>
                <c:pt idx="1073">
                  <c:v>1.074E-6</c:v>
                </c:pt>
                <c:pt idx="1074">
                  <c:v>1.0750000000000001E-6</c:v>
                </c:pt>
                <c:pt idx="1075">
                  <c:v>1.0759999999999999E-6</c:v>
                </c:pt>
                <c:pt idx="1076">
                  <c:v>1.077E-6</c:v>
                </c:pt>
                <c:pt idx="1077">
                  <c:v>1.0780000000000001E-6</c:v>
                </c:pt>
                <c:pt idx="1078">
                  <c:v>1.079E-6</c:v>
                </c:pt>
                <c:pt idx="1079">
                  <c:v>1.08E-6</c:v>
                </c:pt>
                <c:pt idx="1080">
                  <c:v>1.0809999999999999E-6</c:v>
                </c:pt>
                <c:pt idx="1081">
                  <c:v>1.082E-6</c:v>
                </c:pt>
                <c:pt idx="1082">
                  <c:v>1.083E-6</c:v>
                </c:pt>
                <c:pt idx="1083">
                  <c:v>1.0839999999999999E-6</c:v>
                </c:pt>
                <c:pt idx="1084">
                  <c:v>1.085E-6</c:v>
                </c:pt>
                <c:pt idx="1085">
                  <c:v>1.0860000000000001E-6</c:v>
                </c:pt>
                <c:pt idx="1086">
                  <c:v>1.0869999999999999E-6</c:v>
                </c:pt>
                <c:pt idx="1087">
                  <c:v>1.088E-6</c:v>
                </c:pt>
                <c:pt idx="1088">
                  <c:v>1.0890000000000001E-6</c:v>
                </c:pt>
                <c:pt idx="1089">
                  <c:v>1.0899999999999999E-6</c:v>
                </c:pt>
                <c:pt idx="1090">
                  <c:v>1.091E-6</c:v>
                </c:pt>
                <c:pt idx="1091">
                  <c:v>1.0920000000000001E-6</c:v>
                </c:pt>
                <c:pt idx="1092">
                  <c:v>1.093E-6</c:v>
                </c:pt>
                <c:pt idx="1093">
                  <c:v>1.094E-6</c:v>
                </c:pt>
                <c:pt idx="1094">
                  <c:v>1.0950000000000001E-6</c:v>
                </c:pt>
                <c:pt idx="1095">
                  <c:v>1.096E-6</c:v>
                </c:pt>
                <c:pt idx="1096">
                  <c:v>1.097E-6</c:v>
                </c:pt>
                <c:pt idx="1097">
                  <c:v>1.0979999999999999E-6</c:v>
                </c:pt>
                <c:pt idx="1098">
                  <c:v>1.099E-6</c:v>
                </c:pt>
                <c:pt idx="1099">
                  <c:v>1.1000000000000001E-6</c:v>
                </c:pt>
                <c:pt idx="1100">
                  <c:v>1.1009999999999999E-6</c:v>
                </c:pt>
                <c:pt idx="1101">
                  <c:v>1.102E-6</c:v>
                </c:pt>
                <c:pt idx="1102">
                  <c:v>1.1030000000000001E-6</c:v>
                </c:pt>
                <c:pt idx="1103">
                  <c:v>1.1039999999999999E-6</c:v>
                </c:pt>
                <c:pt idx="1104">
                  <c:v>1.105E-6</c:v>
                </c:pt>
                <c:pt idx="1105">
                  <c:v>1.1060000000000001E-6</c:v>
                </c:pt>
                <c:pt idx="1106">
                  <c:v>1.1069999999999999E-6</c:v>
                </c:pt>
                <c:pt idx="1107">
                  <c:v>1.108E-6</c:v>
                </c:pt>
                <c:pt idx="1108">
                  <c:v>1.1090000000000001E-6</c:v>
                </c:pt>
                <c:pt idx="1109">
                  <c:v>1.11E-6</c:v>
                </c:pt>
                <c:pt idx="1110">
                  <c:v>1.111E-6</c:v>
                </c:pt>
                <c:pt idx="1111">
                  <c:v>1.1119999999999999E-6</c:v>
                </c:pt>
                <c:pt idx="1112">
                  <c:v>1.113E-6</c:v>
                </c:pt>
                <c:pt idx="1113">
                  <c:v>1.114E-6</c:v>
                </c:pt>
                <c:pt idx="1114">
                  <c:v>1.1149999999999999E-6</c:v>
                </c:pt>
                <c:pt idx="1115">
                  <c:v>1.116E-6</c:v>
                </c:pt>
                <c:pt idx="1116">
                  <c:v>1.1170000000000001E-6</c:v>
                </c:pt>
                <c:pt idx="1117">
                  <c:v>1.1179999999999999E-6</c:v>
                </c:pt>
                <c:pt idx="1118">
                  <c:v>1.119E-6</c:v>
                </c:pt>
                <c:pt idx="1119">
                  <c:v>1.1200000000000001E-6</c:v>
                </c:pt>
                <c:pt idx="1120">
                  <c:v>1.1209999999999999E-6</c:v>
                </c:pt>
                <c:pt idx="1121">
                  <c:v>1.122E-6</c:v>
                </c:pt>
                <c:pt idx="1122">
                  <c:v>1.1230000000000001E-6</c:v>
                </c:pt>
                <c:pt idx="1123">
                  <c:v>1.124E-6</c:v>
                </c:pt>
                <c:pt idx="1124">
                  <c:v>1.125E-6</c:v>
                </c:pt>
                <c:pt idx="1125">
                  <c:v>1.1260000000000001E-6</c:v>
                </c:pt>
                <c:pt idx="1126">
                  <c:v>1.127E-6</c:v>
                </c:pt>
                <c:pt idx="1127">
                  <c:v>1.128E-6</c:v>
                </c:pt>
                <c:pt idx="1128">
                  <c:v>1.1289999999999999E-6</c:v>
                </c:pt>
                <c:pt idx="1129">
                  <c:v>1.13E-6</c:v>
                </c:pt>
                <c:pt idx="1130">
                  <c:v>1.1310000000000001E-6</c:v>
                </c:pt>
                <c:pt idx="1131">
                  <c:v>1.1319999999999999E-6</c:v>
                </c:pt>
                <c:pt idx="1132">
                  <c:v>1.133E-6</c:v>
                </c:pt>
                <c:pt idx="1133">
                  <c:v>1.1340000000000001E-6</c:v>
                </c:pt>
                <c:pt idx="1134">
                  <c:v>1.1349999999999999E-6</c:v>
                </c:pt>
                <c:pt idx="1135">
                  <c:v>1.136E-6</c:v>
                </c:pt>
                <c:pt idx="1136">
                  <c:v>1.1370000000000001E-6</c:v>
                </c:pt>
                <c:pt idx="1137">
                  <c:v>1.1379999999999999E-6</c:v>
                </c:pt>
                <c:pt idx="1138">
                  <c:v>1.139E-6</c:v>
                </c:pt>
                <c:pt idx="1139">
                  <c:v>1.1400000000000001E-6</c:v>
                </c:pt>
                <c:pt idx="1140">
                  <c:v>1.141E-6</c:v>
                </c:pt>
                <c:pt idx="1141">
                  <c:v>1.142E-6</c:v>
                </c:pt>
                <c:pt idx="1142">
                  <c:v>1.1429999999999999E-6</c:v>
                </c:pt>
                <c:pt idx="1143">
                  <c:v>1.144E-6</c:v>
                </c:pt>
                <c:pt idx="1144">
                  <c:v>1.145E-6</c:v>
                </c:pt>
                <c:pt idx="1145">
                  <c:v>1.1459999999999999E-6</c:v>
                </c:pt>
                <c:pt idx="1146">
                  <c:v>1.147E-6</c:v>
                </c:pt>
                <c:pt idx="1147">
                  <c:v>1.1480000000000001E-6</c:v>
                </c:pt>
                <c:pt idx="1148">
                  <c:v>1.1489999999999999E-6</c:v>
                </c:pt>
                <c:pt idx="1149">
                  <c:v>1.15E-6</c:v>
                </c:pt>
                <c:pt idx="1150">
                  <c:v>1.1510000000000001E-6</c:v>
                </c:pt>
                <c:pt idx="1151">
                  <c:v>1.1519999999999999E-6</c:v>
                </c:pt>
                <c:pt idx="1152">
                  <c:v>1.153E-6</c:v>
                </c:pt>
                <c:pt idx="1153">
                  <c:v>1.1540000000000001E-6</c:v>
                </c:pt>
                <c:pt idx="1154">
                  <c:v>1.155E-6</c:v>
                </c:pt>
                <c:pt idx="1155">
                  <c:v>1.156E-6</c:v>
                </c:pt>
                <c:pt idx="1156">
                  <c:v>1.1570000000000001E-6</c:v>
                </c:pt>
                <c:pt idx="1157">
                  <c:v>1.158E-6</c:v>
                </c:pt>
                <c:pt idx="1158">
                  <c:v>1.159E-6</c:v>
                </c:pt>
                <c:pt idx="1159">
                  <c:v>1.1599999999999999E-6</c:v>
                </c:pt>
                <c:pt idx="1160">
                  <c:v>1.161E-6</c:v>
                </c:pt>
                <c:pt idx="1161">
                  <c:v>1.1620000000000001E-6</c:v>
                </c:pt>
                <c:pt idx="1162">
                  <c:v>1.1629999999999999E-6</c:v>
                </c:pt>
                <c:pt idx="1163">
                  <c:v>1.164E-6</c:v>
                </c:pt>
                <c:pt idx="1164">
                  <c:v>1.1650000000000001E-6</c:v>
                </c:pt>
                <c:pt idx="1165">
                  <c:v>1.1659999999999999E-6</c:v>
                </c:pt>
                <c:pt idx="1166">
                  <c:v>1.167E-6</c:v>
                </c:pt>
                <c:pt idx="1167">
                  <c:v>1.1680000000000001E-6</c:v>
                </c:pt>
                <c:pt idx="1168">
                  <c:v>1.1689999999999999E-6</c:v>
                </c:pt>
                <c:pt idx="1169">
                  <c:v>1.17E-6</c:v>
                </c:pt>
                <c:pt idx="1170">
                  <c:v>1.1710000000000001E-6</c:v>
                </c:pt>
                <c:pt idx="1171">
                  <c:v>1.172E-6</c:v>
                </c:pt>
                <c:pt idx="1172">
                  <c:v>1.173E-6</c:v>
                </c:pt>
                <c:pt idx="1173">
                  <c:v>1.1739999999999999E-6</c:v>
                </c:pt>
                <c:pt idx="1174">
                  <c:v>1.175E-6</c:v>
                </c:pt>
                <c:pt idx="1175">
                  <c:v>1.176E-6</c:v>
                </c:pt>
                <c:pt idx="1176">
                  <c:v>1.1769999999999999E-6</c:v>
                </c:pt>
                <c:pt idx="1177">
                  <c:v>1.178E-6</c:v>
                </c:pt>
                <c:pt idx="1178">
                  <c:v>1.1790000000000001E-6</c:v>
                </c:pt>
                <c:pt idx="1179">
                  <c:v>1.1799999999999999E-6</c:v>
                </c:pt>
                <c:pt idx="1180">
                  <c:v>1.181E-6</c:v>
                </c:pt>
                <c:pt idx="1181">
                  <c:v>1.1820000000000001E-6</c:v>
                </c:pt>
                <c:pt idx="1182">
                  <c:v>1.1829999999999999E-6</c:v>
                </c:pt>
                <c:pt idx="1183">
                  <c:v>1.184E-6</c:v>
                </c:pt>
                <c:pt idx="1184">
                  <c:v>1.1850000000000001E-6</c:v>
                </c:pt>
                <c:pt idx="1185">
                  <c:v>1.186E-6</c:v>
                </c:pt>
                <c:pt idx="1186">
                  <c:v>1.187E-6</c:v>
                </c:pt>
                <c:pt idx="1187">
                  <c:v>1.1880000000000001E-6</c:v>
                </c:pt>
                <c:pt idx="1188">
                  <c:v>1.189E-6</c:v>
                </c:pt>
                <c:pt idx="1189">
                  <c:v>1.19E-6</c:v>
                </c:pt>
                <c:pt idx="1190">
                  <c:v>1.1909999999999999E-6</c:v>
                </c:pt>
                <c:pt idx="1191">
                  <c:v>1.192E-6</c:v>
                </c:pt>
                <c:pt idx="1192">
                  <c:v>1.1930000000000001E-6</c:v>
                </c:pt>
                <c:pt idx="1193">
                  <c:v>1.1939999999999999E-6</c:v>
                </c:pt>
                <c:pt idx="1194">
                  <c:v>1.195E-6</c:v>
                </c:pt>
                <c:pt idx="1195">
                  <c:v>1.1960000000000001E-6</c:v>
                </c:pt>
                <c:pt idx="1196">
                  <c:v>1.1969999999999999E-6</c:v>
                </c:pt>
                <c:pt idx="1197">
                  <c:v>1.198E-6</c:v>
                </c:pt>
                <c:pt idx="1198">
                  <c:v>1.1990000000000001E-6</c:v>
                </c:pt>
                <c:pt idx="1199">
                  <c:v>1.1999999999999999E-6</c:v>
                </c:pt>
                <c:pt idx="1200">
                  <c:v>1.201E-6</c:v>
                </c:pt>
                <c:pt idx="1201">
                  <c:v>1.2020000000000001E-6</c:v>
                </c:pt>
                <c:pt idx="1202">
                  <c:v>1.203E-6</c:v>
                </c:pt>
                <c:pt idx="1203">
                  <c:v>1.204E-6</c:v>
                </c:pt>
                <c:pt idx="1204">
                  <c:v>1.2049999999999999E-6</c:v>
                </c:pt>
                <c:pt idx="1205">
                  <c:v>1.206E-6</c:v>
                </c:pt>
                <c:pt idx="1206">
                  <c:v>1.207E-6</c:v>
                </c:pt>
                <c:pt idx="1207">
                  <c:v>1.2079999999999999E-6</c:v>
                </c:pt>
                <c:pt idx="1208">
                  <c:v>1.209E-6</c:v>
                </c:pt>
                <c:pt idx="1209">
                  <c:v>1.2100000000000001E-6</c:v>
                </c:pt>
                <c:pt idx="1210">
                  <c:v>1.2109999999999999E-6</c:v>
                </c:pt>
                <c:pt idx="1211">
                  <c:v>1.212E-6</c:v>
                </c:pt>
                <c:pt idx="1212">
                  <c:v>1.2130000000000001E-6</c:v>
                </c:pt>
                <c:pt idx="1213">
                  <c:v>1.2139999999999999E-6</c:v>
                </c:pt>
                <c:pt idx="1214">
                  <c:v>1.215E-6</c:v>
                </c:pt>
                <c:pt idx="1215">
                  <c:v>1.2160000000000001E-6</c:v>
                </c:pt>
                <c:pt idx="1216">
                  <c:v>1.217E-6</c:v>
                </c:pt>
                <c:pt idx="1217">
                  <c:v>1.218E-6</c:v>
                </c:pt>
                <c:pt idx="1218">
                  <c:v>1.2190000000000001E-6</c:v>
                </c:pt>
                <c:pt idx="1219">
                  <c:v>1.22E-6</c:v>
                </c:pt>
                <c:pt idx="1220">
                  <c:v>1.221E-6</c:v>
                </c:pt>
                <c:pt idx="1221">
                  <c:v>1.2219999999999999E-6</c:v>
                </c:pt>
                <c:pt idx="1222">
                  <c:v>1.223E-6</c:v>
                </c:pt>
                <c:pt idx="1223">
                  <c:v>1.2240000000000001E-6</c:v>
                </c:pt>
                <c:pt idx="1224">
                  <c:v>1.2249999999999999E-6</c:v>
                </c:pt>
                <c:pt idx="1225">
                  <c:v>1.226E-6</c:v>
                </c:pt>
                <c:pt idx="1226">
                  <c:v>1.2270000000000001E-6</c:v>
                </c:pt>
                <c:pt idx="1227">
                  <c:v>1.2279999999999999E-6</c:v>
                </c:pt>
                <c:pt idx="1228">
                  <c:v>1.229E-6</c:v>
                </c:pt>
                <c:pt idx="1229">
                  <c:v>1.2300000000000001E-6</c:v>
                </c:pt>
                <c:pt idx="1230">
                  <c:v>1.2309999999999999E-6</c:v>
                </c:pt>
                <c:pt idx="1231">
                  <c:v>1.232E-6</c:v>
                </c:pt>
                <c:pt idx="1232">
                  <c:v>1.2330000000000001E-6</c:v>
                </c:pt>
                <c:pt idx="1233">
                  <c:v>1.234E-6</c:v>
                </c:pt>
                <c:pt idx="1234">
                  <c:v>1.235E-6</c:v>
                </c:pt>
                <c:pt idx="1235">
                  <c:v>1.2359999999999999E-6</c:v>
                </c:pt>
                <c:pt idx="1236">
                  <c:v>1.237E-6</c:v>
                </c:pt>
                <c:pt idx="1237">
                  <c:v>1.238E-6</c:v>
                </c:pt>
                <c:pt idx="1238">
                  <c:v>1.2389999999999999E-6</c:v>
                </c:pt>
                <c:pt idx="1239">
                  <c:v>1.24E-6</c:v>
                </c:pt>
                <c:pt idx="1240">
                  <c:v>1.2410000000000001E-6</c:v>
                </c:pt>
                <c:pt idx="1241">
                  <c:v>1.2419999999999999E-6</c:v>
                </c:pt>
                <c:pt idx="1242">
                  <c:v>1.243E-6</c:v>
                </c:pt>
                <c:pt idx="1243">
                  <c:v>1.2440000000000001E-6</c:v>
                </c:pt>
                <c:pt idx="1244">
                  <c:v>1.2449999999999999E-6</c:v>
                </c:pt>
                <c:pt idx="1245">
                  <c:v>1.246E-6</c:v>
                </c:pt>
                <c:pt idx="1246">
                  <c:v>1.2470000000000001E-6</c:v>
                </c:pt>
                <c:pt idx="1247">
                  <c:v>1.248E-6</c:v>
                </c:pt>
                <c:pt idx="1248">
                  <c:v>1.249E-6</c:v>
                </c:pt>
                <c:pt idx="1249">
                  <c:v>1.2500000000000001E-6</c:v>
                </c:pt>
                <c:pt idx="1250">
                  <c:v>1.251E-6</c:v>
                </c:pt>
                <c:pt idx="1251">
                  <c:v>1.252E-6</c:v>
                </c:pt>
                <c:pt idx="1252">
                  <c:v>1.2529999999999999E-6</c:v>
                </c:pt>
                <c:pt idx="1253">
                  <c:v>1.254E-6</c:v>
                </c:pt>
                <c:pt idx="1254">
                  <c:v>1.2550000000000001E-6</c:v>
                </c:pt>
                <c:pt idx="1255">
                  <c:v>1.2559999999999999E-6</c:v>
                </c:pt>
                <c:pt idx="1256">
                  <c:v>1.257E-6</c:v>
                </c:pt>
                <c:pt idx="1257">
                  <c:v>1.2580000000000001E-6</c:v>
                </c:pt>
                <c:pt idx="1258">
                  <c:v>1.2589999999999999E-6</c:v>
                </c:pt>
                <c:pt idx="1259">
                  <c:v>1.26E-6</c:v>
                </c:pt>
                <c:pt idx="1260">
                  <c:v>1.2610000000000001E-6</c:v>
                </c:pt>
                <c:pt idx="1261">
                  <c:v>1.2619999999999999E-6</c:v>
                </c:pt>
                <c:pt idx="1262">
                  <c:v>1.263E-6</c:v>
                </c:pt>
                <c:pt idx="1263">
                  <c:v>1.2640000000000001E-6</c:v>
                </c:pt>
                <c:pt idx="1264">
                  <c:v>1.265E-6</c:v>
                </c:pt>
                <c:pt idx="1265">
                  <c:v>1.266E-6</c:v>
                </c:pt>
                <c:pt idx="1266">
                  <c:v>1.2669999999999999E-6</c:v>
                </c:pt>
                <c:pt idx="1267">
                  <c:v>1.268E-6</c:v>
                </c:pt>
                <c:pt idx="1268">
                  <c:v>1.269E-6</c:v>
                </c:pt>
                <c:pt idx="1269">
                  <c:v>1.2699999999999999E-6</c:v>
                </c:pt>
                <c:pt idx="1270">
                  <c:v>1.271E-6</c:v>
                </c:pt>
                <c:pt idx="1271">
                  <c:v>1.2720000000000001E-6</c:v>
                </c:pt>
                <c:pt idx="1272">
                  <c:v>1.2729999999999999E-6</c:v>
                </c:pt>
                <c:pt idx="1273">
                  <c:v>1.274E-6</c:v>
                </c:pt>
                <c:pt idx="1274">
                  <c:v>1.2750000000000001E-6</c:v>
                </c:pt>
                <c:pt idx="1275">
                  <c:v>1.2759999999999999E-6</c:v>
                </c:pt>
                <c:pt idx="1276">
                  <c:v>1.277E-6</c:v>
                </c:pt>
                <c:pt idx="1277">
                  <c:v>1.2780000000000001E-6</c:v>
                </c:pt>
                <c:pt idx="1278">
                  <c:v>1.279E-6</c:v>
                </c:pt>
                <c:pt idx="1279">
                  <c:v>1.28E-6</c:v>
                </c:pt>
                <c:pt idx="1280">
                  <c:v>1.2810000000000001E-6</c:v>
                </c:pt>
                <c:pt idx="1281">
                  <c:v>1.282E-6</c:v>
                </c:pt>
                <c:pt idx="1282">
                  <c:v>1.283E-6</c:v>
                </c:pt>
                <c:pt idx="1283">
                  <c:v>1.2839999999999999E-6</c:v>
                </c:pt>
                <c:pt idx="1284">
                  <c:v>1.285E-6</c:v>
                </c:pt>
                <c:pt idx="1285">
                  <c:v>1.2860000000000001E-6</c:v>
                </c:pt>
                <c:pt idx="1286">
                  <c:v>1.2869999999999999E-6</c:v>
                </c:pt>
                <c:pt idx="1287">
                  <c:v>1.288E-6</c:v>
                </c:pt>
                <c:pt idx="1288">
                  <c:v>1.2890000000000001E-6</c:v>
                </c:pt>
                <c:pt idx="1289">
                  <c:v>1.2899999999999999E-6</c:v>
                </c:pt>
                <c:pt idx="1290">
                  <c:v>1.291E-6</c:v>
                </c:pt>
                <c:pt idx="1291">
                  <c:v>1.2920000000000001E-6</c:v>
                </c:pt>
                <c:pt idx="1292">
                  <c:v>1.2929999999999999E-6</c:v>
                </c:pt>
                <c:pt idx="1293">
                  <c:v>1.294E-6</c:v>
                </c:pt>
                <c:pt idx="1294">
                  <c:v>1.2950000000000001E-6</c:v>
                </c:pt>
                <c:pt idx="1295">
                  <c:v>1.296E-6</c:v>
                </c:pt>
                <c:pt idx="1296">
                  <c:v>1.297E-6</c:v>
                </c:pt>
                <c:pt idx="1297">
                  <c:v>1.2979999999999999E-6</c:v>
                </c:pt>
                <c:pt idx="1298">
                  <c:v>1.299E-6</c:v>
                </c:pt>
                <c:pt idx="1299">
                  <c:v>1.3E-6</c:v>
                </c:pt>
                <c:pt idx="1300">
                  <c:v>1.3009999999999999E-6</c:v>
                </c:pt>
                <c:pt idx="1301">
                  <c:v>1.302E-6</c:v>
                </c:pt>
                <c:pt idx="1302">
                  <c:v>1.3030000000000001E-6</c:v>
                </c:pt>
                <c:pt idx="1303">
                  <c:v>1.3039999999999999E-6</c:v>
                </c:pt>
                <c:pt idx="1304">
                  <c:v>1.305E-6</c:v>
                </c:pt>
                <c:pt idx="1305">
                  <c:v>1.3060000000000001E-6</c:v>
                </c:pt>
                <c:pt idx="1306">
                  <c:v>1.3069999999999999E-6</c:v>
                </c:pt>
                <c:pt idx="1307">
                  <c:v>1.308E-6</c:v>
                </c:pt>
                <c:pt idx="1308">
                  <c:v>1.3090000000000001E-6</c:v>
                </c:pt>
                <c:pt idx="1309">
                  <c:v>1.31E-6</c:v>
                </c:pt>
                <c:pt idx="1310">
                  <c:v>1.311E-6</c:v>
                </c:pt>
                <c:pt idx="1311">
                  <c:v>1.3120000000000001E-6</c:v>
                </c:pt>
                <c:pt idx="1312">
                  <c:v>1.313E-6</c:v>
                </c:pt>
                <c:pt idx="1313">
                  <c:v>1.314E-6</c:v>
                </c:pt>
                <c:pt idx="1314">
                  <c:v>1.3149999999999999E-6</c:v>
                </c:pt>
                <c:pt idx="1315">
                  <c:v>1.316E-6</c:v>
                </c:pt>
                <c:pt idx="1316">
                  <c:v>1.3170000000000001E-6</c:v>
                </c:pt>
                <c:pt idx="1317">
                  <c:v>1.3179999999999999E-6</c:v>
                </c:pt>
                <c:pt idx="1318">
                  <c:v>1.319E-6</c:v>
                </c:pt>
                <c:pt idx="1319">
                  <c:v>1.3200000000000001E-6</c:v>
                </c:pt>
                <c:pt idx="1320">
                  <c:v>1.3209999999999999E-6</c:v>
                </c:pt>
                <c:pt idx="1321">
                  <c:v>1.322E-6</c:v>
                </c:pt>
                <c:pt idx="1322">
                  <c:v>1.3230000000000001E-6</c:v>
                </c:pt>
                <c:pt idx="1323">
                  <c:v>1.3239999999999999E-6</c:v>
                </c:pt>
                <c:pt idx="1324">
                  <c:v>1.325E-6</c:v>
                </c:pt>
                <c:pt idx="1325">
                  <c:v>1.3260000000000001E-6</c:v>
                </c:pt>
                <c:pt idx="1326">
                  <c:v>1.327E-6</c:v>
                </c:pt>
                <c:pt idx="1327">
                  <c:v>1.328E-6</c:v>
                </c:pt>
                <c:pt idx="1328">
                  <c:v>1.3289999999999999E-6</c:v>
                </c:pt>
                <c:pt idx="1329">
                  <c:v>1.33E-6</c:v>
                </c:pt>
                <c:pt idx="1330">
                  <c:v>1.331E-6</c:v>
                </c:pt>
                <c:pt idx="1331">
                  <c:v>1.3319999999999999E-6</c:v>
                </c:pt>
                <c:pt idx="1332">
                  <c:v>1.333E-6</c:v>
                </c:pt>
                <c:pt idx="1333">
                  <c:v>1.3340000000000001E-6</c:v>
                </c:pt>
                <c:pt idx="1334">
                  <c:v>1.3349999999999999E-6</c:v>
                </c:pt>
                <c:pt idx="1335">
                  <c:v>1.336E-6</c:v>
                </c:pt>
                <c:pt idx="1336">
                  <c:v>1.3370000000000001E-6</c:v>
                </c:pt>
                <c:pt idx="1337">
                  <c:v>1.3379999999999999E-6</c:v>
                </c:pt>
                <c:pt idx="1338">
                  <c:v>1.339E-6</c:v>
                </c:pt>
                <c:pt idx="1339">
                  <c:v>1.3400000000000001E-6</c:v>
                </c:pt>
                <c:pt idx="1340">
                  <c:v>1.341E-6</c:v>
                </c:pt>
                <c:pt idx="1341">
                  <c:v>1.342E-6</c:v>
                </c:pt>
                <c:pt idx="1342">
                  <c:v>1.3430000000000001E-6</c:v>
                </c:pt>
                <c:pt idx="1343">
                  <c:v>1.344E-6</c:v>
                </c:pt>
                <c:pt idx="1344">
                  <c:v>1.345E-6</c:v>
                </c:pt>
                <c:pt idx="1345">
                  <c:v>1.3459999999999999E-6</c:v>
                </c:pt>
                <c:pt idx="1346">
                  <c:v>1.347E-6</c:v>
                </c:pt>
                <c:pt idx="1347">
                  <c:v>1.3480000000000001E-6</c:v>
                </c:pt>
                <c:pt idx="1348">
                  <c:v>1.3489999999999999E-6</c:v>
                </c:pt>
                <c:pt idx="1349">
                  <c:v>1.35E-6</c:v>
                </c:pt>
                <c:pt idx="1350">
                  <c:v>1.3510000000000001E-6</c:v>
                </c:pt>
                <c:pt idx="1351">
                  <c:v>1.3519999999999999E-6</c:v>
                </c:pt>
                <c:pt idx="1352">
                  <c:v>1.353E-6</c:v>
                </c:pt>
                <c:pt idx="1353">
                  <c:v>1.3540000000000001E-6</c:v>
                </c:pt>
                <c:pt idx="1354">
                  <c:v>1.3549999999999999E-6</c:v>
                </c:pt>
                <c:pt idx="1355">
                  <c:v>1.356E-6</c:v>
                </c:pt>
                <c:pt idx="1356">
                  <c:v>1.3570000000000001E-6</c:v>
                </c:pt>
                <c:pt idx="1357">
                  <c:v>1.358E-6</c:v>
                </c:pt>
                <c:pt idx="1358">
                  <c:v>1.359E-6</c:v>
                </c:pt>
                <c:pt idx="1359">
                  <c:v>1.3599999999999999E-6</c:v>
                </c:pt>
                <c:pt idx="1360">
                  <c:v>1.361E-6</c:v>
                </c:pt>
                <c:pt idx="1361">
                  <c:v>1.362E-6</c:v>
                </c:pt>
                <c:pt idx="1362">
                  <c:v>1.3629999999999999E-6</c:v>
                </c:pt>
                <c:pt idx="1363">
                  <c:v>1.364E-6</c:v>
                </c:pt>
                <c:pt idx="1364">
                  <c:v>1.3650000000000001E-6</c:v>
                </c:pt>
                <c:pt idx="1365">
                  <c:v>1.3659999999999999E-6</c:v>
                </c:pt>
                <c:pt idx="1366">
                  <c:v>1.367E-6</c:v>
                </c:pt>
                <c:pt idx="1367">
                  <c:v>1.3680000000000001E-6</c:v>
                </c:pt>
                <c:pt idx="1368">
                  <c:v>1.3689999999999999E-6</c:v>
                </c:pt>
                <c:pt idx="1369">
                  <c:v>1.37E-6</c:v>
                </c:pt>
                <c:pt idx="1370">
                  <c:v>1.3710000000000001E-6</c:v>
                </c:pt>
                <c:pt idx="1371">
                  <c:v>1.372E-6</c:v>
                </c:pt>
                <c:pt idx="1372">
                  <c:v>1.373E-6</c:v>
                </c:pt>
                <c:pt idx="1373">
                  <c:v>1.3740000000000001E-6</c:v>
                </c:pt>
                <c:pt idx="1374">
                  <c:v>1.375E-6</c:v>
                </c:pt>
                <c:pt idx="1375">
                  <c:v>1.376E-6</c:v>
                </c:pt>
                <c:pt idx="1376">
                  <c:v>1.3769999999999999E-6</c:v>
                </c:pt>
                <c:pt idx="1377">
                  <c:v>1.378E-6</c:v>
                </c:pt>
                <c:pt idx="1378">
                  <c:v>1.3790000000000001E-6</c:v>
                </c:pt>
                <c:pt idx="1379">
                  <c:v>1.3799999999999999E-6</c:v>
                </c:pt>
                <c:pt idx="1380">
                  <c:v>1.381E-6</c:v>
                </c:pt>
                <c:pt idx="1381">
                  <c:v>1.3820000000000001E-6</c:v>
                </c:pt>
                <c:pt idx="1382">
                  <c:v>1.3829999999999999E-6</c:v>
                </c:pt>
                <c:pt idx="1383">
                  <c:v>1.384E-6</c:v>
                </c:pt>
                <c:pt idx="1384">
                  <c:v>1.3850000000000001E-6</c:v>
                </c:pt>
                <c:pt idx="1385">
                  <c:v>1.3859999999999999E-6</c:v>
                </c:pt>
                <c:pt idx="1386">
                  <c:v>1.387E-6</c:v>
                </c:pt>
                <c:pt idx="1387">
                  <c:v>1.3880000000000001E-6</c:v>
                </c:pt>
                <c:pt idx="1388">
                  <c:v>1.389E-6</c:v>
                </c:pt>
                <c:pt idx="1389">
                  <c:v>1.39E-6</c:v>
                </c:pt>
                <c:pt idx="1390">
                  <c:v>1.3909999999999999E-6</c:v>
                </c:pt>
                <c:pt idx="1391">
                  <c:v>1.392E-6</c:v>
                </c:pt>
                <c:pt idx="1392">
                  <c:v>1.393E-6</c:v>
                </c:pt>
                <c:pt idx="1393">
                  <c:v>1.3939999999999999E-6</c:v>
                </c:pt>
                <c:pt idx="1394">
                  <c:v>1.395E-6</c:v>
                </c:pt>
                <c:pt idx="1395">
                  <c:v>1.3960000000000001E-6</c:v>
                </c:pt>
                <c:pt idx="1396">
                  <c:v>1.3969999999999999E-6</c:v>
                </c:pt>
                <c:pt idx="1397">
                  <c:v>1.398E-6</c:v>
                </c:pt>
                <c:pt idx="1398">
                  <c:v>1.3990000000000001E-6</c:v>
                </c:pt>
                <c:pt idx="1399">
                  <c:v>1.3999999999999999E-6</c:v>
                </c:pt>
                <c:pt idx="1400">
                  <c:v>1.401E-6</c:v>
                </c:pt>
                <c:pt idx="1401">
                  <c:v>1.4020000000000001E-6</c:v>
                </c:pt>
                <c:pt idx="1402">
                  <c:v>1.403E-6</c:v>
                </c:pt>
                <c:pt idx="1403">
                  <c:v>1.404E-6</c:v>
                </c:pt>
                <c:pt idx="1404">
                  <c:v>1.4050000000000001E-6</c:v>
                </c:pt>
                <c:pt idx="1405">
                  <c:v>1.406E-6</c:v>
                </c:pt>
                <c:pt idx="1406">
                  <c:v>1.407E-6</c:v>
                </c:pt>
                <c:pt idx="1407">
                  <c:v>1.4079999999999999E-6</c:v>
                </c:pt>
                <c:pt idx="1408">
                  <c:v>1.409E-6</c:v>
                </c:pt>
                <c:pt idx="1409">
                  <c:v>1.4100000000000001E-6</c:v>
                </c:pt>
                <c:pt idx="1410">
                  <c:v>1.4109999999999999E-6</c:v>
                </c:pt>
                <c:pt idx="1411">
                  <c:v>1.412E-6</c:v>
                </c:pt>
                <c:pt idx="1412">
                  <c:v>1.4130000000000001E-6</c:v>
                </c:pt>
                <c:pt idx="1413">
                  <c:v>1.4139999999999999E-6</c:v>
                </c:pt>
                <c:pt idx="1414">
                  <c:v>1.415E-6</c:v>
                </c:pt>
                <c:pt idx="1415">
                  <c:v>1.4160000000000001E-6</c:v>
                </c:pt>
                <c:pt idx="1416">
                  <c:v>1.4169999999999999E-6</c:v>
                </c:pt>
                <c:pt idx="1417">
                  <c:v>1.418E-6</c:v>
                </c:pt>
                <c:pt idx="1418">
                  <c:v>1.4190000000000001E-6</c:v>
                </c:pt>
                <c:pt idx="1419">
                  <c:v>1.42E-6</c:v>
                </c:pt>
                <c:pt idx="1420">
                  <c:v>1.421E-6</c:v>
                </c:pt>
                <c:pt idx="1421">
                  <c:v>1.4219999999999999E-6</c:v>
                </c:pt>
                <c:pt idx="1422">
                  <c:v>1.423E-6</c:v>
                </c:pt>
                <c:pt idx="1423">
                  <c:v>1.424E-6</c:v>
                </c:pt>
                <c:pt idx="1424">
                  <c:v>1.4249999999999999E-6</c:v>
                </c:pt>
                <c:pt idx="1425">
                  <c:v>1.426E-6</c:v>
                </c:pt>
                <c:pt idx="1426">
                  <c:v>1.4270000000000001E-6</c:v>
                </c:pt>
                <c:pt idx="1427">
                  <c:v>1.4279999999999999E-6</c:v>
                </c:pt>
                <c:pt idx="1428">
                  <c:v>1.429E-6</c:v>
                </c:pt>
                <c:pt idx="1429">
                  <c:v>1.4300000000000001E-6</c:v>
                </c:pt>
                <c:pt idx="1430">
                  <c:v>1.4309999999999999E-6</c:v>
                </c:pt>
                <c:pt idx="1431">
                  <c:v>1.432E-6</c:v>
                </c:pt>
                <c:pt idx="1432">
                  <c:v>1.4330000000000001E-6</c:v>
                </c:pt>
                <c:pt idx="1433">
                  <c:v>1.4339999999999999E-6</c:v>
                </c:pt>
                <c:pt idx="1434">
                  <c:v>1.435E-6</c:v>
                </c:pt>
                <c:pt idx="1435">
                  <c:v>1.4360000000000001E-6</c:v>
                </c:pt>
                <c:pt idx="1436">
                  <c:v>1.437E-6</c:v>
                </c:pt>
                <c:pt idx="1437">
                  <c:v>1.438E-6</c:v>
                </c:pt>
                <c:pt idx="1438">
                  <c:v>1.4389999999999999E-6</c:v>
                </c:pt>
                <c:pt idx="1439">
                  <c:v>1.44E-6</c:v>
                </c:pt>
                <c:pt idx="1440">
                  <c:v>1.4410000000000001E-6</c:v>
                </c:pt>
                <c:pt idx="1441">
                  <c:v>1.4419999999999999E-6</c:v>
                </c:pt>
                <c:pt idx="1442">
                  <c:v>1.443E-6</c:v>
                </c:pt>
                <c:pt idx="1443">
                  <c:v>1.4440000000000001E-6</c:v>
                </c:pt>
                <c:pt idx="1444">
                  <c:v>1.4449999999999999E-6</c:v>
                </c:pt>
                <c:pt idx="1445">
                  <c:v>1.446E-6</c:v>
                </c:pt>
                <c:pt idx="1446">
                  <c:v>1.4470000000000001E-6</c:v>
                </c:pt>
                <c:pt idx="1447">
                  <c:v>1.4479999999999999E-6</c:v>
                </c:pt>
                <c:pt idx="1448">
                  <c:v>1.449E-6</c:v>
                </c:pt>
                <c:pt idx="1449">
                  <c:v>1.4500000000000001E-6</c:v>
                </c:pt>
                <c:pt idx="1450">
                  <c:v>1.451E-6</c:v>
                </c:pt>
                <c:pt idx="1451">
                  <c:v>1.452E-6</c:v>
                </c:pt>
                <c:pt idx="1452">
                  <c:v>1.4529999999999999E-6</c:v>
                </c:pt>
                <c:pt idx="1453">
                  <c:v>1.454E-6</c:v>
                </c:pt>
                <c:pt idx="1454">
                  <c:v>1.455E-6</c:v>
                </c:pt>
                <c:pt idx="1455">
                  <c:v>1.4559999999999999E-6</c:v>
                </c:pt>
                <c:pt idx="1456">
                  <c:v>1.457E-6</c:v>
                </c:pt>
                <c:pt idx="1457">
                  <c:v>1.4580000000000001E-6</c:v>
                </c:pt>
                <c:pt idx="1458">
                  <c:v>1.4589999999999999E-6</c:v>
                </c:pt>
                <c:pt idx="1459">
                  <c:v>1.46E-6</c:v>
                </c:pt>
                <c:pt idx="1460">
                  <c:v>1.4610000000000001E-6</c:v>
                </c:pt>
                <c:pt idx="1461">
                  <c:v>1.4619999999999999E-6</c:v>
                </c:pt>
                <c:pt idx="1462">
                  <c:v>1.463E-6</c:v>
                </c:pt>
                <c:pt idx="1463">
                  <c:v>1.4640000000000001E-6</c:v>
                </c:pt>
                <c:pt idx="1464">
                  <c:v>1.4649999999999999E-6</c:v>
                </c:pt>
                <c:pt idx="1465">
                  <c:v>1.466E-6</c:v>
                </c:pt>
                <c:pt idx="1466">
                  <c:v>1.4670000000000001E-6</c:v>
                </c:pt>
                <c:pt idx="1467">
                  <c:v>1.468E-6</c:v>
                </c:pt>
                <c:pt idx="1468">
                  <c:v>1.469E-6</c:v>
                </c:pt>
                <c:pt idx="1469">
                  <c:v>1.4699999999999999E-6</c:v>
                </c:pt>
                <c:pt idx="1470">
                  <c:v>1.471E-6</c:v>
                </c:pt>
                <c:pt idx="1471">
                  <c:v>1.4720000000000001E-6</c:v>
                </c:pt>
                <c:pt idx="1472">
                  <c:v>1.4729999999999999E-6</c:v>
                </c:pt>
                <c:pt idx="1473">
                  <c:v>1.474E-6</c:v>
                </c:pt>
                <c:pt idx="1474">
                  <c:v>1.4750000000000001E-6</c:v>
                </c:pt>
                <c:pt idx="1475">
                  <c:v>1.4759999999999999E-6</c:v>
                </c:pt>
                <c:pt idx="1476">
                  <c:v>1.477E-6</c:v>
                </c:pt>
                <c:pt idx="1477">
                  <c:v>1.4780000000000001E-6</c:v>
                </c:pt>
                <c:pt idx="1478">
                  <c:v>1.4789999999999999E-6</c:v>
                </c:pt>
                <c:pt idx="1479">
                  <c:v>1.48E-6</c:v>
                </c:pt>
                <c:pt idx="1480">
                  <c:v>1.4810000000000001E-6</c:v>
                </c:pt>
                <c:pt idx="1481">
                  <c:v>1.482E-6</c:v>
                </c:pt>
                <c:pt idx="1482">
                  <c:v>1.483E-6</c:v>
                </c:pt>
                <c:pt idx="1483">
                  <c:v>1.4839999999999999E-6</c:v>
                </c:pt>
                <c:pt idx="1484">
                  <c:v>1.485E-6</c:v>
                </c:pt>
                <c:pt idx="1485">
                  <c:v>1.486E-6</c:v>
                </c:pt>
                <c:pt idx="1486">
                  <c:v>1.4869999999999999E-6</c:v>
                </c:pt>
                <c:pt idx="1487">
                  <c:v>1.488E-6</c:v>
                </c:pt>
                <c:pt idx="1488">
                  <c:v>1.4890000000000001E-6</c:v>
                </c:pt>
                <c:pt idx="1489">
                  <c:v>1.4899999999999999E-6</c:v>
                </c:pt>
                <c:pt idx="1490">
                  <c:v>1.491E-6</c:v>
                </c:pt>
                <c:pt idx="1491">
                  <c:v>1.4920000000000001E-6</c:v>
                </c:pt>
                <c:pt idx="1492">
                  <c:v>1.4929999999999999E-6</c:v>
                </c:pt>
                <c:pt idx="1493">
                  <c:v>1.494E-6</c:v>
                </c:pt>
                <c:pt idx="1494">
                  <c:v>1.4950000000000001E-6</c:v>
                </c:pt>
                <c:pt idx="1495">
                  <c:v>1.4959999999999999E-6</c:v>
                </c:pt>
                <c:pt idx="1496">
                  <c:v>1.497E-6</c:v>
                </c:pt>
                <c:pt idx="1497">
                  <c:v>1.4980000000000001E-6</c:v>
                </c:pt>
                <c:pt idx="1498">
                  <c:v>1.499E-6</c:v>
                </c:pt>
                <c:pt idx="1499">
                  <c:v>1.5E-6</c:v>
                </c:pt>
                <c:pt idx="1500">
                  <c:v>1.5009999999999999E-6</c:v>
                </c:pt>
                <c:pt idx="1501">
                  <c:v>1.502E-6</c:v>
                </c:pt>
                <c:pt idx="1502">
                  <c:v>1.5030000000000001E-6</c:v>
                </c:pt>
                <c:pt idx="1503">
                  <c:v>1.5039999999999999E-6</c:v>
                </c:pt>
                <c:pt idx="1504">
                  <c:v>1.505E-6</c:v>
                </c:pt>
                <c:pt idx="1505">
                  <c:v>1.5060000000000001E-6</c:v>
                </c:pt>
                <c:pt idx="1506">
                  <c:v>1.5069999999999999E-6</c:v>
                </c:pt>
                <c:pt idx="1507">
                  <c:v>1.508E-6</c:v>
                </c:pt>
                <c:pt idx="1508">
                  <c:v>1.5090000000000001E-6</c:v>
                </c:pt>
                <c:pt idx="1509">
                  <c:v>1.5099999999999999E-6</c:v>
                </c:pt>
                <c:pt idx="1510">
                  <c:v>1.511E-6</c:v>
                </c:pt>
                <c:pt idx="1511">
                  <c:v>1.5120000000000001E-6</c:v>
                </c:pt>
                <c:pt idx="1512">
                  <c:v>1.513E-6</c:v>
                </c:pt>
                <c:pt idx="1513">
                  <c:v>1.514E-6</c:v>
                </c:pt>
                <c:pt idx="1514">
                  <c:v>1.5149999999999999E-6</c:v>
                </c:pt>
                <c:pt idx="1515">
                  <c:v>1.516E-6</c:v>
                </c:pt>
                <c:pt idx="1516">
                  <c:v>1.517E-6</c:v>
                </c:pt>
                <c:pt idx="1517">
                  <c:v>1.5179999999999999E-6</c:v>
                </c:pt>
                <c:pt idx="1518">
                  <c:v>1.519E-6</c:v>
                </c:pt>
                <c:pt idx="1519">
                  <c:v>1.5200000000000001E-6</c:v>
                </c:pt>
                <c:pt idx="1520">
                  <c:v>1.5209999999999999E-6</c:v>
                </c:pt>
                <c:pt idx="1521">
                  <c:v>1.522E-6</c:v>
                </c:pt>
                <c:pt idx="1522">
                  <c:v>1.5230000000000001E-6</c:v>
                </c:pt>
                <c:pt idx="1523">
                  <c:v>1.5239999999999999E-6</c:v>
                </c:pt>
                <c:pt idx="1524">
                  <c:v>1.525E-6</c:v>
                </c:pt>
                <c:pt idx="1525">
                  <c:v>1.5260000000000001E-6</c:v>
                </c:pt>
                <c:pt idx="1526">
                  <c:v>1.5269999999999999E-6</c:v>
                </c:pt>
                <c:pt idx="1527">
                  <c:v>1.528E-6</c:v>
                </c:pt>
                <c:pt idx="1528">
                  <c:v>1.5290000000000001E-6</c:v>
                </c:pt>
                <c:pt idx="1529">
                  <c:v>1.53E-6</c:v>
                </c:pt>
                <c:pt idx="1530">
                  <c:v>1.531E-6</c:v>
                </c:pt>
                <c:pt idx="1531">
                  <c:v>1.5319999999999999E-6</c:v>
                </c:pt>
                <c:pt idx="1532">
                  <c:v>1.533E-6</c:v>
                </c:pt>
                <c:pt idx="1533">
                  <c:v>1.5340000000000001E-6</c:v>
                </c:pt>
                <c:pt idx="1534">
                  <c:v>1.5349999999999999E-6</c:v>
                </c:pt>
                <c:pt idx="1535">
                  <c:v>1.536E-6</c:v>
                </c:pt>
                <c:pt idx="1536">
                  <c:v>1.5370000000000001E-6</c:v>
                </c:pt>
                <c:pt idx="1537">
                  <c:v>1.5379999999999999E-6</c:v>
                </c:pt>
                <c:pt idx="1538">
                  <c:v>1.539E-6</c:v>
                </c:pt>
                <c:pt idx="1539">
                  <c:v>1.5400000000000001E-6</c:v>
                </c:pt>
                <c:pt idx="1540">
                  <c:v>1.5409999999999999E-6</c:v>
                </c:pt>
                <c:pt idx="1541">
                  <c:v>1.542E-6</c:v>
                </c:pt>
                <c:pt idx="1542">
                  <c:v>1.5430000000000001E-6</c:v>
                </c:pt>
                <c:pt idx="1543">
                  <c:v>1.544E-6</c:v>
                </c:pt>
                <c:pt idx="1544">
                  <c:v>1.545E-6</c:v>
                </c:pt>
                <c:pt idx="1545">
                  <c:v>1.5460000000000001E-6</c:v>
                </c:pt>
                <c:pt idx="1546">
                  <c:v>1.547E-6</c:v>
                </c:pt>
                <c:pt idx="1547">
                  <c:v>1.548E-6</c:v>
                </c:pt>
                <c:pt idx="1548">
                  <c:v>1.5489999999999999E-6</c:v>
                </c:pt>
                <c:pt idx="1549">
                  <c:v>1.55E-6</c:v>
                </c:pt>
                <c:pt idx="1550">
                  <c:v>1.5510000000000001E-6</c:v>
                </c:pt>
                <c:pt idx="1551">
                  <c:v>1.5519999999999999E-6</c:v>
                </c:pt>
                <c:pt idx="1552">
                  <c:v>1.553E-6</c:v>
                </c:pt>
                <c:pt idx="1553">
                  <c:v>1.5540000000000001E-6</c:v>
                </c:pt>
                <c:pt idx="1554">
                  <c:v>1.5549999999999999E-6</c:v>
                </c:pt>
                <c:pt idx="1555">
                  <c:v>1.556E-6</c:v>
                </c:pt>
                <c:pt idx="1556">
                  <c:v>1.5570000000000001E-6</c:v>
                </c:pt>
                <c:pt idx="1557">
                  <c:v>1.5579999999999999E-6</c:v>
                </c:pt>
                <c:pt idx="1558">
                  <c:v>1.559E-6</c:v>
                </c:pt>
                <c:pt idx="1559">
                  <c:v>1.5600000000000001E-6</c:v>
                </c:pt>
                <c:pt idx="1560">
                  <c:v>1.561E-6</c:v>
                </c:pt>
                <c:pt idx="1561">
                  <c:v>1.562E-6</c:v>
                </c:pt>
                <c:pt idx="1562">
                  <c:v>1.5629999999999999E-6</c:v>
                </c:pt>
                <c:pt idx="1563">
                  <c:v>1.564E-6</c:v>
                </c:pt>
                <c:pt idx="1564">
                  <c:v>1.5650000000000001E-6</c:v>
                </c:pt>
                <c:pt idx="1565">
                  <c:v>1.5659999999999999E-6</c:v>
                </c:pt>
                <c:pt idx="1566">
                  <c:v>1.567E-6</c:v>
                </c:pt>
                <c:pt idx="1567">
                  <c:v>1.5680000000000001E-6</c:v>
                </c:pt>
                <c:pt idx="1568">
                  <c:v>1.5689999999999999E-6</c:v>
                </c:pt>
                <c:pt idx="1569">
                  <c:v>1.57E-6</c:v>
                </c:pt>
                <c:pt idx="1570">
                  <c:v>1.5710000000000001E-6</c:v>
                </c:pt>
                <c:pt idx="1571">
                  <c:v>1.5719999999999999E-6</c:v>
                </c:pt>
                <c:pt idx="1572">
                  <c:v>1.573E-6</c:v>
                </c:pt>
                <c:pt idx="1573">
                  <c:v>1.5740000000000001E-6</c:v>
                </c:pt>
                <c:pt idx="1574">
                  <c:v>1.575E-6</c:v>
                </c:pt>
                <c:pt idx="1575">
                  <c:v>1.576E-6</c:v>
                </c:pt>
                <c:pt idx="1576">
                  <c:v>1.5770000000000001E-6</c:v>
                </c:pt>
                <c:pt idx="1577">
                  <c:v>1.578E-6</c:v>
                </c:pt>
                <c:pt idx="1578">
                  <c:v>1.579E-6</c:v>
                </c:pt>
                <c:pt idx="1579">
                  <c:v>1.5799999999999999E-6</c:v>
                </c:pt>
                <c:pt idx="1580">
                  <c:v>1.581E-6</c:v>
                </c:pt>
                <c:pt idx="1581">
                  <c:v>1.5820000000000001E-6</c:v>
                </c:pt>
                <c:pt idx="1582">
                  <c:v>1.5829999999999999E-6</c:v>
                </c:pt>
                <c:pt idx="1583">
                  <c:v>1.584E-6</c:v>
                </c:pt>
                <c:pt idx="1584">
                  <c:v>1.5850000000000001E-6</c:v>
                </c:pt>
                <c:pt idx="1585">
                  <c:v>1.5859999999999999E-6</c:v>
                </c:pt>
                <c:pt idx="1586">
                  <c:v>1.587E-6</c:v>
                </c:pt>
                <c:pt idx="1587">
                  <c:v>1.5880000000000001E-6</c:v>
                </c:pt>
                <c:pt idx="1588">
                  <c:v>1.5889999999999999E-6</c:v>
                </c:pt>
                <c:pt idx="1589">
                  <c:v>1.59E-6</c:v>
                </c:pt>
                <c:pt idx="1590">
                  <c:v>1.5910000000000001E-6</c:v>
                </c:pt>
                <c:pt idx="1591">
                  <c:v>1.592E-6</c:v>
                </c:pt>
                <c:pt idx="1592">
                  <c:v>1.593E-6</c:v>
                </c:pt>
                <c:pt idx="1593">
                  <c:v>1.5939999999999999E-6</c:v>
                </c:pt>
                <c:pt idx="1594">
                  <c:v>1.595E-6</c:v>
                </c:pt>
                <c:pt idx="1595">
                  <c:v>1.5960000000000001E-6</c:v>
                </c:pt>
                <c:pt idx="1596">
                  <c:v>1.5969999999999999E-6</c:v>
                </c:pt>
                <c:pt idx="1597">
                  <c:v>1.598E-6</c:v>
                </c:pt>
                <c:pt idx="1598">
                  <c:v>1.5990000000000001E-6</c:v>
                </c:pt>
                <c:pt idx="1599">
                  <c:v>1.5999999999999999E-6</c:v>
                </c:pt>
                <c:pt idx="1600">
                  <c:v>1.601E-6</c:v>
                </c:pt>
                <c:pt idx="1601">
                  <c:v>1.6020000000000001E-6</c:v>
                </c:pt>
                <c:pt idx="1602">
                  <c:v>1.6029999999999999E-6</c:v>
                </c:pt>
                <c:pt idx="1603">
                  <c:v>1.604E-6</c:v>
                </c:pt>
                <c:pt idx="1604">
                  <c:v>1.6050000000000001E-6</c:v>
                </c:pt>
                <c:pt idx="1605">
                  <c:v>1.606E-6</c:v>
                </c:pt>
                <c:pt idx="1606">
                  <c:v>1.607E-6</c:v>
                </c:pt>
                <c:pt idx="1607">
                  <c:v>1.6080000000000001E-6</c:v>
                </c:pt>
                <c:pt idx="1608">
                  <c:v>1.609E-6</c:v>
                </c:pt>
                <c:pt idx="1609">
                  <c:v>1.61E-6</c:v>
                </c:pt>
                <c:pt idx="1610">
                  <c:v>1.6109999999999999E-6</c:v>
                </c:pt>
                <c:pt idx="1611">
                  <c:v>1.612E-6</c:v>
                </c:pt>
                <c:pt idx="1612">
                  <c:v>1.6130000000000001E-6</c:v>
                </c:pt>
                <c:pt idx="1613">
                  <c:v>1.6139999999999999E-6</c:v>
                </c:pt>
                <c:pt idx="1614">
                  <c:v>1.615E-6</c:v>
                </c:pt>
                <c:pt idx="1615">
                  <c:v>1.6160000000000001E-6</c:v>
                </c:pt>
                <c:pt idx="1616">
                  <c:v>1.6169999999999999E-6</c:v>
                </c:pt>
                <c:pt idx="1617">
                  <c:v>1.618E-6</c:v>
                </c:pt>
                <c:pt idx="1618">
                  <c:v>1.6190000000000001E-6</c:v>
                </c:pt>
                <c:pt idx="1619">
                  <c:v>1.6199999999999999E-6</c:v>
                </c:pt>
                <c:pt idx="1620">
                  <c:v>1.621E-6</c:v>
                </c:pt>
                <c:pt idx="1621">
                  <c:v>1.6220000000000001E-6</c:v>
                </c:pt>
                <c:pt idx="1622">
                  <c:v>1.623E-6</c:v>
                </c:pt>
                <c:pt idx="1623">
                  <c:v>1.624E-6</c:v>
                </c:pt>
                <c:pt idx="1624">
                  <c:v>1.6249999999999999E-6</c:v>
                </c:pt>
                <c:pt idx="1625">
                  <c:v>1.626E-6</c:v>
                </c:pt>
                <c:pt idx="1626">
                  <c:v>1.6270000000000001E-6</c:v>
                </c:pt>
                <c:pt idx="1627">
                  <c:v>1.6279999999999999E-6</c:v>
                </c:pt>
                <c:pt idx="1628">
                  <c:v>1.629E-6</c:v>
                </c:pt>
                <c:pt idx="1629">
                  <c:v>1.6300000000000001E-6</c:v>
                </c:pt>
                <c:pt idx="1630">
                  <c:v>1.6309999999999999E-6</c:v>
                </c:pt>
                <c:pt idx="1631">
                  <c:v>1.632E-6</c:v>
                </c:pt>
                <c:pt idx="1632">
                  <c:v>1.6330000000000001E-6</c:v>
                </c:pt>
                <c:pt idx="1633">
                  <c:v>1.6339999999999999E-6</c:v>
                </c:pt>
                <c:pt idx="1634">
                  <c:v>1.635E-6</c:v>
                </c:pt>
                <c:pt idx="1635">
                  <c:v>1.6360000000000001E-6</c:v>
                </c:pt>
                <c:pt idx="1636">
                  <c:v>1.637E-6</c:v>
                </c:pt>
                <c:pt idx="1637">
                  <c:v>1.638E-6</c:v>
                </c:pt>
                <c:pt idx="1638">
                  <c:v>1.6390000000000001E-6</c:v>
                </c:pt>
                <c:pt idx="1639">
                  <c:v>1.64E-6</c:v>
                </c:pt>
                <c:pt idx="1640">
                  <c:v>1.641E-6</c:v>
                </c:pt>
                <c:pt idx="1641">
                  <c:v>1.6419999999999999E-6</c:v>
                </c:pt>
                <c:pt idx="1642">
                  <c:v>1.643E-6</c:v>
                </c:pt>
                <c:pt idx="1643">
                  <c:v>1.6440000000000001E-6</c:v>
                </c:pt>
                <c:pt idx="1644">
                  <c:v>1.6449999999999999E-6</c:v>
                </c:pt>
                <c:pt idx="1645">
                  <c:v>1.646E-6</c:v>
                </c:pt>
                <c:pt idx="1646">
                  <c:v>1.6470000000000001E-6</c:v>
                </c:pt>
                <c:pt idx="1647">
                  <c:v>1.6479999999999999E-6</c:v>
                </c:pt>
                <c:pt idx="1648">
                  <c:v>1.649E-6</c:v>
                </c:pt>
                <c:pt idx="1649">
                  <c:v>1.6500000000000001E-6</c:v>
                </c:pt>
                <c:pt idx="1650">
                  <c:v>1.6509999999999999E-6</c:v>
                </c:pt>
                <c:pt idx="1651">
                  <c:v>1.652E-6</c:v>
                </c:pt>
                <c:pt idx="1652">
                  <c:v>1.6530000000000001E-6</c:v>
                </c:pt>
                <c:pt idx="1653">
                  <c:v>1.654E-6</c:v>
                </c:pt>
                <c:pt idx="1654">
                  <c:v>1.655E-6</c:v>
                </c:pt>
                <c:pt idx="1655">
                  <c:v>1.6559999999999999E-6</c:v>
                </c:pt>
                <c:pt idx="1656">
                  <c:v>1.657E-6</c:v>
                </c:pt>
                <c:pt idx="1657">
                  <c:v>1.658E-6</c:v>
                </c:pt>
                <c:pt idx="1658">
                  <c:v>1.6589999999999999E-6</c:v>
                </c:pt>
                <c:pt idx="1659">
                  <c:v>1.66E-6</c:v>
                </c:pt>
                <c:pt idx="1660">
                  <c:v>1.6610000000000001E-6</c:v>
                </c:pt>
                <c:pt idx="1661">
                  <c:v>1.6619999999999999E-6</c:v>
                </c:pt>
                <c:pt idx="1662">
                  <c:v>1.663E-6</c:v>
                </c:pt>
                <c:pt idx="1663">
                  <c:v>1.6640000000000001E-6</c:v>
                </c:pt>
                <c:pt idx="1664">
                  <c:v>1.6649999999999999E-6</c:v>
                </c:pt>
                <c:pt idx="1665">
                  <c:v>1.666E-6</c:v>
                </c:pt>
                <c:pt idx="1666">
                  <c:v>1.6670000000000001E-6</c:v>
                </c:pt>
                <c:pt idx="1667">
                  <c:v>1.668E-6</c:v>
                </c:pt>
                <c:pt idx="1668">
                  <c:v>1.669E-6</c:v>
                </c:pt>
                <c:pt idx="1669">
                  <c:v>1.6700000000000001E-6</c:v>
                </c:pt>
                <c:pt idx="1670">
                  <c:v>1.671E-6</c:v>
                </c:pt>
                <c:pt idx="1671">
                  <c:v>1.672E-6</c:v>
                </c:pt>
                <c:pt idx="1672">
                  <c:v>1.6729999999999999E-6</c:v>
                </c:pt>
                <c:pt idx="1673">
                  <c:v>1.674E-6</c:v>
                </c:pt>
                <c:pt idx="1674">
                  <c:v>1.6750000000000001E-6</c:v>
                </c:pt>
                <c:pt idx="1675">
                  <c:v>1.6759999999999999E-6</c:v>
                </c:pt>
                <c:pt idx="1676">
                  <c:v>1.677E-6</c:v>
                </c:pt>
                <c:pt idx="1677">
                  <c:v>1.6780000000000001E-6</c:v>
                </c:pt>
                <c:pt idx="1678">
                  <c:v>1.6789999999999999E-6</c:v>
                </c:pt>
                <c:pt idx="1679">
                  <c:v>1.68E-6</c:v>
                </c:pt>
                <c:pt idx="1680">
                  <c:v>1.6810000000000001E-6</c:v>
                </c:pt>
                <c:pt idx="1681">
                  <c:v>1.6819999999999999E-6</c:v>
                </c:pt>
                <c:pt idx="1682">
                  <c:v>1.683E-6</c:v>
                </c:pt>
                <c:pt idx="1683">
                  <c:v>1.6840000000000001E-6</c:v>
                </c:pt>
                <c:pt idx="1684">
                  <c:v>1.685E-6</c:v>
                </c:pt>
                <c:pt idx="1685">
                  <c:v>1.686E-6</c:v>
                </c:pt>
                <c:pt idx="1686">
                  <c:v>1.6869999999999999E-6</c:v>
                </c:pt>
                <c:pt idx="1687">
                  <c:v>1.688E-6</c:v>
                </c:pt>
                <c:pt idx="1688">
                  <c:v>1.689E-6</c:v>
                </c:pt>
                <c:pt idx="1689">
                  <c:v>1.6899999999999999E-6</c:v>
                </c:pt>
                <c:pt idx="1690">
                  <c:v>1.691E-6</c:v>
                </c:pt>
                <c:pt idx="1691">
                  <c:v>1.6920000000000001E-6</c:v>
                </c:pt>
                <c:pt idx="1692">
                  <c:v>1.6929999999999999E-6</c:v>
                </c:pt>
                <c:pt idx="1693">
                  <c:v>1.694E-6</c:v>
                </c:pt>
                <c:pt idx="1694">
                  <c:v>1.6950000000000001E-6</c:v>
                </c:pt>
                <c:pt idx="1695">
                  <c:v>1.6959999999999999E-6</c:v>
                </c:pt>
                <c:pt idx="1696">
                  <c:v>1.697E-6</c:v>
                </c:pt>
                <c:pt idx="1697">
                  <c:v>1.6980000000000001E-6</c:v>
                </c:pt>
                <c:pt idx="1698">
                  <c:v>1.699E-6</c:v>
                </c:pt>
                <c:pt idx="1699">
                  <c:v>1.7E-6</c:v>
                </c:pt>
                <c:pt idx="1700">
                  <c:v>1.7010000000000001E-6</c:v>
                </c:pt>
                <c:pt idx="1701">
                  <c:v>1.702E-6</c:v>
                </c:pt>
                <c:pt idx="1702">
                  <c:v>1.703E-6</c:v>
                </c:pt>
                <c:pt idx="1703">
                  <c:v>1.7039999999999999E-6</c:v>
                </c:pt>
                <c:pt idx="1704">
                  <c:v>1.705E-6</c:v>
                </c:pt>
                <c:pt idx="1705">
                  <c:v>1.7060000000000001E-6</c:v>
                </c:pt>
                <c:pt idx="1706">
                  <c:v>1.7069999999999999E-6</c:v>
                </c:pt>
                <c:pt idx="1707">
                  <c:v>1.708E-6</c:v>
                </c:pt>
                <c:pt idx="1708">
                  <c:v>1.7090000000000001E-6</c:v>
                </c:pt>
                <c:pt idx="1709">
                  <c:v>1.7099999999999999E-6</c:v>
                </c:pt>
                <c:pt idx="1710">
                  <c:v>1.711E-6</c:v>
                </c:pt>
                <c:pt idx="1711">
                  <c:v>1.7120000000000001E-6</c:v>
                </c:pt>
                <c:pt idx="1712">
                  <c:v>1.7129999999999999E-6</c:v>
                </c:pt>
                <c:pt idx="1713">
                  <c:v>1.714E-6</c:v>
                </c:pt>
                <c:pt idx="1714">
                  <c:v>1.7150000000000001E-6</c:v>
                </c:pt>
                <c:pt idx="1715">
                  <c:v>1.716E-6</c:v>
                </c:pt>
                <c:pt idx="1716">
                  <c:v>1.717E-6</c:v>
                </c:pt>
                <c:pt idx="1717">
                  <c:v>1.7179999999999999E-6</c:v>
                </c:pt>
                <c:pt idx="1718">
                  <c:v>1.719E-6</c:v>
                </c:pt>
                <c:pt idx="1719">
                  <c:v>1.72E-6</c:v>
                </c:pt>
                <c:pt idx="1720">
                  <c:v>1.7209999999999999E-6</c:v>
                </c:pt>
                <c:pt idx="1721">
                  <c:v>1.722E-6</c:v>
                </c:pt>
                <c:pt idx="1722">
                  <c:v>1.7230000000000001E-6</c:v>
                </c:pt>
                <c:pt idx="1723">
                  <c:v>1.7239999999999999E-6</c:v>
                </c:pt>
                <c:pt idx="1724">
                  <c:v>1.725E-6</c:v>
                </c:pt>
                <c:pt idx="1725">
                  <c:v>1.7260000000000001E-6</c:v>
                </c:pt>
                <c:pt idx="1726">
                  <c:v>1.7269999999999999E-6</c:v>
                </c:pt>
                <c:pt idx="1727">
                  <c:v>1.728E-6</c:v>
                </c:pt>
                <c:pt idx="1728">
                  <c:v>1.7290000000000001E-6</c:v>
                </c:pt>
                <c:pt idx="1729">
                  <c:v>1.73E-6</c:v>
                </c:pt>
                <c:pt idx="1730">
                  <c:v>1.731E-6</c:v>
                </c:pt>
                <c:pt idx="1731">
                  <c:v>1.7320000000000001E-6</c:v>
                </c:pt>
                <c:pt idx="1732">
                  <c:v>1.733E-6</c:v>
                </c:pt>
                <c:pt idx="1733">
                  <c:v>1.734E-6</c:v>
                </c:pt>
                <c:pt idx="1734">
                  <c:v>1.7349999999999999E-6</c:v>
                </c:pt>
                <c:pt idx="1735">
                  <c:v>1.736E-6</c:v>
                </c:pt>
                <c:pt idx="1736">
                  <c:v>1.7370000000000001E-6</c:v>
                </c:pt>
                <c:pt idx="1737">
                  <c:v>1.7379999999999999E-6</c:v>
                </c:pt>
                <c:pt idx="1738">
                  <c:v>1.739E-6</c:v>
                </c:pt>
                <c:pt idx="1739">
                  <c:v>1.7400000000000001E-6</c:v>
                </c:pt>
                <c:pt idx="1740">
                  <c:v>1.7409999999999999E-6</c:v>
                </c:pt>
                <c:pt idx="1741">
                  <c:v>1.742E-6</c:v>
                </c:pt>
                <c:pt idx="1742">
                  <c:v>1.7430000000000001E-6</c:v>
                </c:pt>
                <c:pt idx="1743">
                  <c:v>1.7439999999999999E-6</c:v>
                </c:pt>
                <c:pt idx="1744">
                  <c:v>1.745E-6</c:v>
                </c:pt>
                <c:pt idx="1745">
                  <c:v>1.7460000000000001E-6</c:v>
                </c:pt>
                <c:pt idx="1746">
                  <c:v>1.747E-6</c:v>
                </c:pt>
                <c:pt idx="1747">
                  <c:v>1.748E-6</c:v>
                </c:pt>
                <c:pt idx="1748">
                  <c:v>1.7489999999999999E-6</c:v>
                </c:pt>
                <c:pt idx="1749">
                  <c:v>1.75E-6</c:v>
                </c:pt>
                <c:pt idx="1750">
                  <c:v>1.751E-6</c:v>
                </c:pt>
                <c:pt idx="1751">
                  <c:v>1.7519999999999999E-6</c:v>
                </c:pt>
                <c:pt idx="1752">
                  <c:v>1.753E-6</c:v>
                </c:pt>
                <c:pt idx="1753">
                  <c:v>1.7540000000000001E-6</c:v>
                </c:pt>
                <c:pt idx="1754">
                  <c:v>1.7549999999999999E-6</c:v>
                </c:pt>
                <c:pt idx="1755">
                  <c:v>1.756E-6</c:v>
                </c:pt>
                <c:pt idx="1756">
                  <c:v>1.7570000000000001E-6</c:v>
                </c:pt>
                <c:pt idx="1757">
                  <c:v>1.7579999999999999E-6</c:v>
                </c:pt>
                <c:pt idx="1758">
                  <c:v>1.759E-6</c:v>
                </c:pt>
                <c:pt idx="1759">
                  <c:v>1.7600000000000001E-6</c:v>
                </c:pt>
                <c:pt idx="1760">
                  <c:v>1.761E-6</c:v>
                </c:pt>
                <c:pt idx="1761">
                  <c:v>1.762E-6</c:v>
                </c:pt>
                <c:pt idx="1762">
                  <c:v>1.7630000000000001E-6</c:v>
                </c:pt>
                <c:pt idx="1763">
                  <c:v>1.764E-6</c:v>
                </c:pt>
                <c:pt idx="1764">
                  <c:v>1.765E-6</c:v>
                </c:pt>
                <c:pt idx="1765">
                  <c:v>1.7659999999999999E-6</c:v>
                </c:pt>
                <c:pt idx="1766">
                  <c:v>1.767E-6</c:v>
                </c:pt>
                <c:pt idx="1767">
                  <c:v>1.7680000000000001E-6</c:v>
                </c:pt>
                <c:pt idx="1768">
                  <c:v>1.7689999999999999E-6</c:v>
                </c:pt>
                <c:pt idx="1769">
                  <c:v>1.77E-6</c:v>
                </c:pt>
                <c:pt idx="1770">
                  <c:v>1.7710000000000001E-6</c:v>
                </c:pt>
                <c:pt idx="1771">
                  <c:v>1.7719999999999999E-6</c:v>
                </c:pt>
                <c:pt idx="1772">
                  <c:v>1.773E-6</c:v>
                </c:pt>
                <c:pt idx="1773">
                  <c:v>1.7740000000000001E-6</c:v>
                </c:pt>
                <c:pt idx="1774">
                  <c:v>1.7749999999999999E-6</c:v>
                </c:pt>
                <c:pt idx="1775">
                  <c:v>1.776E-6</c:v>
                </c:pt>
                <c:pt idx="1776">
                  <c:v>1.7770000000000001E-6</c:v>
                </c:pt>
                <c:pt idx="1777">
                  <c:v>1.778E-6</c:v>
                </c:pt>
                <c:pt idx="1778">
                  <c:v>1.779E-6</c:v>
                </c:pt>
                <c:pt idx="1779">
                  <c:v>1.7799999999999999E-6</c:v>
                </c:pt>
                <c:pt idx="1780">
                  <c:v>1.781E-6</c:v>
                </c:pt>
                <c:pt idx="1781">
                  <c:v>1.782E-6</c:v>
                </c:pt>
                <c:pt idx="1782">
                  <c:v>1.7829999999999999E-6</c:v>
                </c:pt>
                <c:pt idx="1783">
                  <c:v>1.784E-6</c:v>
                </c:pt>
                <c:pt idx="1784">
                  <c:v>1.7850000000000001E-6</c:v>
                </c:pt>
                <c:pt idx="1785">
                  <c:v>1.7859999999999999E-6</c:v>
                </c:pt>
                <c:pt idx="1786">
                  <c:v>1.787E-6</c:v>
                </c:pt>
                <c:pt idx="1787">
                  <c:v>1.7880000000000001E-6</c:v>
                </c:pt>
                <c:pt idx="1788">
                  <c:v>1.7889999999999999E-6</c:v>
                </c:pt>
                <c:pt idx="1789">
                  <c:v>1.79E-6</c:v>
                </c:pt>
                <c:pt idx="1790">
                  <c:v>1.7910000000000001E-6</c:v>
                </c:pt>
                <c:pt idx="1791">
                  <c:v>1.792E-6</c:v>
                </c:pt>
                <c:pt idx="1792">
                  <c:v>1.793E-6</c:v>
                </c:pt>
                <c:pt idx="1793">
                  <c:v>1.7940000000000001E-6</c:v>
                </c:pt>
                <c:pt idx="1794">
                  <c:v>1.795E-6</c:v>
                </c:pt>
                <c:pt idx="1795">
                  <c:v>1.796E-6</c:v>
                </c:pt>
                <c:pt idx="1796">
                  <c:v>1.7969999999999999E-6</c:v>
                </c:pt>
                <c:pt idx="1797">
                  <c:v>1.798E-6</c:v>
                </c:pt>
                <c:pt idx="1798">
                  <c:v>1.7990000000000001E-6</c:v>
                </c:pt>
                <c:pt idx="1799">
                  <c:v>1.7999999999999999E-6</c:v>
                </c:pt>
                <c:pt idx="1800">
                  <c:v>1.801E-6</c:v>
                </c:pt>
                <c:pt idx="1801">
                  <c:v>1.8020000000000001E-6</c:v>
                </c:pt>
                <c:pt idx="1802">
                  <c:v>1.8029999999999999E-6</c:v>
                </c:pt>
                <c:pt idx="1803">
                  <c:v>1.804E-6</c:v>
                </c:pt>
                <c:pt idx="1804">
                  <c:v>1.8050000000000001E-6</c:v>
                </c:pt>
                <c:pt idx="1805">
                  <c:v>1.8059999999999999E-6</c:v>
                </c:pt>
                <c:pt idx="1806">
                  <c:v>1.807E-6</c:v>
                </c:pt>
                <c:pt idx="1807">
                  <c:v>1.8080000000000001E-6</c:v>
                </c:pt>
                <c:pt idx="1808">
                  <c:v>1.809E-6</c:v>
                </c:pt>
                <c:pt idx="1809">
                  <c:v>1.81E-6</c:v>
                </c:pt>
                <c:pt idx="1810">
                  <c:v>1.8109999999999999E-6</c:v>
                </c:pt>
                <c:pt idx="1811">
                  <c:v>1.812E-6</c:v>
                </c:pt>
                <c:pt idx="1812">
                  <c:v>1.813E-6</c:v>
                </c:pt>
                <c:pt idx="1813">
                  <c:v>1.8139999999999999E-6</c:v>
                </c:pt>
                <c:pt idx="1814">
                  <c:v>1.815E-6</c:v>
                </c:pt>
                <c:pt idx="1815">
                  <c:v>1.8160000000000001E-6</c:v>
                </c:pt>
                <c:pt idx="1816">
                  <c:v>1.8169999999999999E-6</c:v>
                </c:pt>
                <c:pt idx="1817">
                  <c:v>1.818E-6</c:v>
                </c:pt>
                <c:pt idx="1818">
                  <c:v>1.8190000000000001E-6</c:v>
                </c:pt>
                <c:pt idx="1819">
                  <c:v>1.8199999999999999E-6</c:v>
                </c:pt>
                <c:pt idx="1820">
                  <c:v>1.821E-6</c:v>
                </c:pt>
                <c:pt idx="1821">
                  <c:v>1.8220000000000001E-6</c:v>
                </c:pt>
                <c:pt idx="1822">
                  <c:v>1.823E-6</c:v>
                </c:pt>
                <c:pt idx="1823">
                  <c:v>1.824E-6</c:v>
                </c:pt>
                <c:pt idx="1824">
                  <c:v>1.8250000000000001E-6</c:v>
                </c:pt>
                <c:pt idx="1825">
                  <c:v>1.826E-6</c:v>
                </c:pt>
                <c:pt idx="1826">
                  <c:v>1.827E-6</c:v>
                </c:pt>
                <c:pt idx="1827">
                  <c:v>1.8279999999999999E-6</c:v>
                </c:pt>
                <c:pt idx="1828">
                  <c:v>1.829E-6</c:v>
                </c:pt>
                <c:pt idx="1829">
                  <c:v>1.8300000000000001E-6</c:v>
                </c:pt>
                <c:pt idx="1830">
                  <c:v>1.8309999999999999E-6</c:v>
                </c:pt>
                <c:pt idx="1831">
                  <c:v>1.832E-6</c:v>
                </c:pt>
                <c:pt idx="1832">
                  <c:v>1.8330000000000001E-6</c:v>
                </c:pt>
                <c:pt idx="1833">
                  <c:v>1.8339999999999999E-6</c:v>
                </c:pt>
                <c:pt idx="1834">
                  <c:v>1.835E-6</c:v>
                </c:pt>
                <c:pt idx="1835">
                  <c:v>1.8360000000000001E-6</c:v>
                </c:pt>
                <c:pt idx="1836">
                  <c:v>1.8369999999999999E-6</c:v>
                </c:pt>
                <c:pt idx="1837">
                  <c:v>1.838E-6</c:v>
                </c:pt>
                <c:pt idx="1838">
                  <c:v>1.8390000000000001E-6</c:v>
                </c:pt>
                <c:pt idx="1839">
                  <c:v>1.84E-6</c:v>
                </c:pt>
                <c:pt idx="1840">
                  <c:v>1.841E-6</c:v>
                </c:pt>
                <c:pt idx="1841">
                  <c:v>1.8419999999999999E-6</c:v>
                </c:pt>
                <c:pt idx="1842">
                  <c:v>1.843E-6</c:v>
                </c:pt>
                <c:pt idx="1843">
                  <c:v>1.844E-6</c:v>
                </c:pt>
                <c:pt idx="1844">
                  <c:v>1.8449999999999999E-6</c:v>
                </c:pt>
                <c:pt idx="1845">
                  <c:v>1.846E-6</c:v>
                </c:pt>
                <c:pt idx="1846">
                  <c:v>1.8470000000000001E-6</c:v>
                </c:pt>
                <c:pt idx="1847">
                  <c:v>1.8479999999999999E-6</c:v>
                </c:pt>
                <c:pt idx="1848">
                  <c:v>1.849E-6</c:v>
                </c:pt>
                <c:pt idx="1849">
                  <c:v>1.8500000000000001E-6</c:v>
                </c:pt>
                <c:pt idx="1850">
                  <c:v>1.8509999999999999E-6</c:v>
                </c:pt>
                <c:pt idx="1851">
                  <c:v>1.852E-6</c:v>
                </c:pt>
                <c:pt idx="1852">
                  <c:v>1.8530000000000001E-6</c:v>
                </c:pt>
                <c:pt idx="1853">
                  <c:v>1.854E-6</c:v>
                </c:pt>
                <c:pt idx="1854">
                  <c:v>1.855E-6</c:v>
                </c:pt>
                <c:pt idx="1855">
                  <c:v>1.8560000000000001E-6</c:v>
                </c:pt>
                <c:pt idx="1856">
                  <c:v>1.857E-6</c:v>
                </c:pt>
                <c:pt idx="1857">
                  <c:v>1.858E-6</c:v>
                </c:pt>
                <c:pt idx="1858">
                  <c:v>1.8589999999999999E-6</c:v>
                </c:pt>
                <c:pt idx="1859">
                  <c:v>1.86E-6</c:v>
                </c:pt>
                <c:pt idx="1860">
                  <c:v>1.8610000000000001E-6</c:v>
                </c:pt>
                <c:pt idx="1861">
                  <c:v>1.8619999999999999E-6</c:v>
                </c:pt>
                <c:pt idx="1862">
                  <c:v>1.863E-6</c:v>
                </c:pt>
                <c:pt idx="1863">
                  <c:v>1.8640000000000001E-6</c:v>
                </c:pt>
                <c:pt idx="1864">
                  <c:v>1.8649999999999999E-6</c:v>
                </c:pt>
                <c:pt idx="1865">
                  <c:v>1.866E-6</c:v>
                </c:pt>
                <c:pt idx="1866">
                  <c:v>1.8670000000000001E-6</c:v>
                </c:pt>
                <c:pt idx="1867">
                  <c:v>1.8679999999999999E-6</c:v>
                </c:pt>
                <c:pt idx="1868">
                  <c:v>1.869E-6</c:v>
                </c:pt>
                <c:pt idx="1869">
                  <c:v>1.8700000000000001E-6</c:v>
                </c:pt>
                <c:pt idx="1870">
                  <c:v>1.871E-6</c:v>
                </c:pt>
                <c:pt idx="1871">
                  <c:v>1.872E-6</c:v>
                </c:pt>
                <c:pt idx="1872">
                  <c:v>1.8729999999999999E-6</c:v>
                </c:pt>
                <c:pt idx="1873">
                  <c:v>1.874E-6</c:v>
                </c:pt>
                <c:pt idx="1874">
                  <c:v>1.875E-6</c:v>
                </c:pt>
                <c:pt idx="1875">
                  <c:v>1.8759999999999999E-6</c:v>
                </c:pt>
                <c:pt idx="1876">
                  <c:v>1.877E-6</c:v>
                </c:pt>
                <c:pt idx="1877">
                  <c:v>1.8780000000000001E-6</c:v>
                </c:pt>
                <c:pt idx="1878">
                  <c:v>1.8789999999999999E-6</c:v>
                </c:pt>
                <c:pt idx="1879">
                  <c:v>1.88E-6</c:v>
                </c:pt>
                <c:pt idx="1880">
                  <c:v>1.8810000000000001E-6</c:v>
                </c:pt>
                <c:pt idx="1881">
                  <c:v>1.8819999999999999E-6</c:v>
                </c:pt>
                <c:pt idx="1882">
                  <c:v>1.883E-6</c:v>
                </c:pt>
                <c:pt idx="1883">
                  <c:v>1.8840000000000001E-6</c:v>
                </c:pt>
                <c:pt idx="1884">
                  <c:v>1.885E-6</c:v>
                </c:pt>
                <c:pt idx="1885">
                  <c:v>1.886E-6</c:v>
                </c:pt>
                <c:pt idx="1886">
                  <c:v>1.8870000000000001E-6</c:v>
                </c:pt>
                <c:pt idx="1887">
                  <c:v>1.888E-6</c:v>
                </c:pt>
                <c:pt idx="1888">
                  <c:v>1.889E-6</c:v>
                </c:pt>
                <c:pt idx="1889">
                  <c:v>1.8899999999999999E-6</c:v>
                </c:pt>
                <c:pt idx="1890">
                  <c:v>1.891E-6</c:v>
                </c:pt>
                <c:pt idx="1891">
                  <c:v>1.8920000000000001E-6</c:v>
                </c:pt>
                <c:pt idx="1892">
                  <c:v>1.8929999999999999E-6</c:v>
                </c:pt>
                <c:pt idx="1893">
                  <c:v>1.894E-6</c:v>
                </c:pt>
                <c:pt idx="1894">
                  <c:v>1.8950000000000001E-6</c:v>
                </c:pt>
                <c:pt idx="1895">
                  <c:v>1.8959999999999999E-6</c:v>
                </c:pt>
                <c:pt idx="1896">
                  <c:v>1.897E-6</c:v>
                </c:pt>
                <c:pt idx="1897">
                  <c:v>1.8980000000000001E-6</c:v>
                </c:pt>
                <c:pt idx="1898">
                  <c:v>1.8989999999999999E-6</c:v>
                </c:pt>
                <c:pt idx="1899">
                  <c:v>1.9E-6</c:v>
                </c:pt>
                <c:pt idx="1900">
                  <c:v>1.9010000000000001E-6</c:v>
                </c:pt>
                <c:pt idx="1901">
                  <c:v>1.902E-6</c:v>
                </c:pt>
                <c:pt idx="1902">
                  <c:v>1.903E-6</c:v>
                </c:pt>
                <c:pt idx="1903">
                  <c:v>1.9039999999999999E-6</c:v>
                </c:pt>
                <c:pt idx="1904">
                  <c:v>1.905E-6</c:v>
                </c:pt>
                <c:pt idx="1905">
                  <c:v>1.906E-6</c:v>
                </c:pt>
                <c:pt idx="1906">
                  <c:v>1.9069999999999999E-6</c:v>
                </c:pt>
                <c:pt idx="1907">
                  <c:v>1.9080000000000002E-6</c:v>
                </c:pt>
                <c:pt idx="1908">
                  <c:v>1.9089999999999998E-6</c:v>
                </c:pt>
                <c:pt idx="1909">
                  <c:v>1.9099999999999999E-6</c:v>
                </c:pt>
                <c:pt idx="1910">
                  <c:v>1.911E-6</c:v>
                </c:pt>
                <c:pt idx="1911">
                  <c:v>1.9120000000000001E-6</c:v>
                </c:pt>
                <c:pt idx="1912">
                  <c:v>1.9130000000000001E-6</c:v>
                </c:pt>
                <c:pt idx="1913">
                  <c:v>1.9139999999999998E-6</c:v>
                </c:pt>
                <c:pt idx="1914">
                  <c:v>1.9149999999999999E-6</c:v>
                </c:pt>
                <c:pt idx="1915">
                  <c:v>1.916E-6</c:v>
                </c:pt>
                <c:pt idx="1916">
                  <c:v>1.917E-6</c:v>
                </c:pt>
                <c:pt idx="1917">
                  <c:v>1.9180000000000001E-6</c:v>
                </c:pt>
                <c:pt idx="1918">
                  <c:v>1.9190000000000002E-6</c:v>
                </c:pt>
                <c:pt idx="1919">
                  <c:v>1.9199999999999998E-6</c:v>
                </c:pt>
                <c:pt idx="1920">
                  <c:v>1.9209999999999999E-6</c:v>
                </c:pt>
                <c:pt idx="1921">
                  <c:v>1.922E-6</c:v>
                </c:pt>
                <c:pt idx="1922">
                  <c:v>1.9230000000000001E-6</c:v>
                </c:pt>
                <c:pt idx="1923">
                  <c:v>1.9240000000000001E-6</c:v>
                </c:pt>
                <c:pt idx="1924">
                  <c:v>1.9250000000000002E-6</c:v>
                </c:pt>
                <c:pt idx="1925">
                  <c:v>1.9259999999999999E-6</c:v>
                </c:pt>
                <c:pt idx="1926">
                  <c:v>1.9269999999999999E-6</c:v>
                </c:pt>
                <c:pt idx="1927">
                  <c:v>1.928E-6</c:v>
                </c:pt>
                <c:pt idx="1928">
                  <c:v>1.9290000000000001E-6</c:v>
                </c:pt>
                <c:pt idx="1929">
                  <c:v>1.9300000000000002E-6</c:v>
                </c:pt>
                <c:pt idx="1930">
                  <c:v>1.9309999999999998E-6</c:v>
                </c:pt>
                <c:pt idx="1931">
                  <c:v>1.9319999999999999E-6</c:v>
                </c:pt>
                <c:pt idx="1932">
                  <c:v>1.933E-6</c:v>
                </c:pt>
                <c:pt idx="1933">
                  <c:v>1.934E-6</c:v>
                </c:pt>
                <c:pt idx="1934">
                  <c:v>1.9350000000000001E-6</c:v>
                </c:pt>
                <c:pt idx="1935">
                  <c:v>1.9360000000000002E-6</c:v>
                </c:pt>
                <c:pt idx="1936">
                  <c:v>1.9369999999999998E-6</c:v>
                </c:pt>
                <c:pt idx="1937">
                  <c:v>1.9379999999999999E-6</c:v>
                </c:pt>
                <c:pt idx="1938">
                  <c:v>1.939E-6</c:v>
                </c:pt>
                <c:pt idx="1939">
                  <c:v>1.9400000000000001E-6</c:v>
                </c:pt>
                <c:pt idx="1940">
                  <c:v>1.9410000000000001E-6</c:v>
                </c:pt>
                <c:pt idx="1941">
                  <c:v>1.9420000000000002E-6</c:v>
                </c:pt>
                <c:pt idx="1942">
                  <c:v>1.9429999999999999E-6</c:v>
                </c:pt>
                <c:pt idx="1943">
                  <c:v>1.9439999999999999E-6</c:v>
                </c:pt>
                <c:pt idx="1944">
                  <c:v>1.945E-6</c:v>
                </c:pt>
                <c:pt idx="1945">
                  <c:v>1.9460000000000001E-6</c:v>
                </c:pt>
                <c:pt idx="1946">
                  <c:v>1.9470000000000002E-6</c:v>
                </c:pt>
                <c:pt idx="1947">
                  <c:v>1.9479999999999998E-6</c:v>
                </c:pt>
                <c:pt idx="1948">
                  <c:v>1.9489999999999999E-6</c:v>
                </c:pt>
                <c:pt idx="1949">
                  <c:v>1.95E-6</c:v>
                </c:pt>
                <c:pt idx="1950">
                  <c:v>1.951E-6</c:v>
                </c:pt>
                <c:pt idx="1951">
                  <c:v>1.9520000000000001E-6</c:v>
                </c:pt>
                <c:pt idx="1952">
                  <c:v>1.9530000000000002E-6</c:v>
                </c:pt>
                <c:pt idx="1953">
                  <c:v>1.9539999999999998E-6</c:v>
                </c:pt>
                <c:pt idx="1954">
                  <c:v>1.9549999999999999E-6</c:v>
                </c:pt>
                <c:pt idx="1955">
                  <c:v>1.956E-6</c:v>
                </c:pt>
                <c:pt idx="1956">
                  <c:v>1.9570000000000001E-6</c:v>
                </c:pt>
                <c:pt idx="1957">
                  <c:v>1.9580000000000001E-6</c:v>
                </c:pt>
                <c:pt idx="1958">
                  <c:v>1.9589999999999998E-6</c:v>
                </c:pt>
                <c:pt idx="1959">
                  <c:v>1.9599999999999999E-6</c:v>
                </c:pt>
                <c:pt idx="1960">
                  <c:v>1.9609999999999999E-6</c:v>
                </c:pt>
                <c:pt idx="1961">
                  <c:v>1.962E-6</c:v>
                </c:pt>
                <c:pt idx="1962">
                  <c:v>1.9630000000000001E-6</c:v>
                </c:pt>
                <c:pt idx="1963">
                  <c:v>1.9640000000000002E-6</c:v>
                </c:pt>
                <c:pt idx="1964">
                  <c:v>1.9649999999999998E-6</c:v>
                </c:pt>
                <c:pt idx="1965">
                  <c:v>1.9659999999999999E-6</c:v>
                </c:pt>
                <c:pt idx="1966">
                  <c:v>1.967E-6</c:v>
                </c:pt>
                <c:pt idx="1967">
                  <c:v>1.968E-6</c:v>
                </c:pt>
                <c:pt idx="1968">
                  <c:v>1.9690000000000001E-6</c:v>
                </c:pt>
                <c:pt idx="1969">
                  <c:v>1.9700000000000002E-6</c:v>
                </c:pt>
                <c:pt idx="1970">
                  <c:v>1.9709999999999998E-6</c:v>
                </c:pt>
                <c:pt idx="1971">
                  <c:v>1.9719999999999999E-6</c:v>
                </c:pt>
                <c:pt idx="1972">
                  <c:v>1.973E-6</c:v>
                </c:pt>
                <c:pt idx="1973">
                  <c:v>1.9740000000000001E-6</c:v>
                </c:pt>
                <c:pt idx="1974">
                  <c:v>1.9750000000000001E-6</c:v>
                </c:pt>
                <c:pt idx="1975">
                  <c:v>1.9759999999999998E-6</c:v>
                </c:pt>
                <c:pt idx="1976">
                  <c:v>1.9769999999999999E-6</c:v>
                </c:pt>
                <c:pt idx="1977">
                  <c:v>1.978E-6</c:v>
                </c:pt>
                <c:pt idx="1978">
                  <c:v>1.979E-6</c:v>
                </c:pt>
                <c:pt idx="1979">
                  <c:v>1.9800000000000001E-6</c:v>
                </c:pt>
                <c:pt idx="1980">
                  <c:v>1.9810000000000002E-6</c:v>
                </c:pt>
                <c:pt idx="1981">
                  <c:v>1.9819999999999998E-6</c:v>
                </c:pt>
                <c:pt idx="1982">
                  <c:v>1.9829999999999999E-6</c:v>
                </c:pt>
                <c:pt idx="1983">
                  <c:v>1.984E-6</c:v>
                </c:pt>
                <c:pt idx="1984">
                  <c:v>1.9850000000000001E-6</c:v>
                </c:pt>
                <c:pt idx="1985">
                  <c:v>1.9860000000000001E-6</c:v>
                </c:pt>
                <c:pt idx="1986">
                  <c:v>1.9870000000000002E-6</c:v>
                </c:pt>
                <c:pt idx="1987">
                  <c:v>1.9879999999999999E-6</c:v>
                </c:pt>
                <c:pt idx="1988">
                  <c:v>1.9889999999999999E-6</c:v>
                </c:pt>
                <c:pt idx="1989">
                  <c:v>1.99E-6</c:v>
                </c:pt>
                <c:pt idx="1990">
                  <c:v>1.9910000000000001E-6</c:v>
                </c:pt>
                <c:pt idx="1991">
                  <c:v>1.9920000000000002E-6</c:v>
                </c:pt>
                <c:pt idx="1992">
                  <c:v>1.9929999999999998E-6</c:v>
                </c:pt>
                <c:pt idx="1993">
                  <c:v>1.9939999999999999E-6</c:v>
                </c:pt>
                <c:pt idx="1994">
                  <c:v>1.995E-6</c:v>
                </c:pt>
                <c:pt idx="1995">
                  <c:v>1.996E-6</c:v>
                </c:pt>
                <c:pt idx="1996">
                  <c:v>1.9970000000000001E-6</c:v>
                </c:pt>
                <c:pt idx="1997">
                  <c:v>1.9980000000000002E-6</c:v>
                </c:pt>
                <c:pt idx="1998">
                  <c:v>1.9989999999999998E-6</c:v>
                </c:pt>
                <c:pt idx="1999">
                  <c:v>1.9999999999999999E-6</c:v>
                </c:pt>
                <c:pt idx="2000">
                  <c:v>2.001E-6</c:v>
                </c:pt>
                <c:pt idx="2001">
                  <c:v>2.0020000000000001E-6</c:v>
                </c:pt>
                <c:pt idx="2002">
                  <c:v>2.0030000000000001E-6</c:v>
                </c:pt>
                <c:pt idx="2003">
                  <c:v>2.0040000000000002E-6</c:v>
                </c:pt>
                <c:pt idx="2004">
                  <c:v>2.0049999999999999E-6</c:v>
                </c:pt>
                <c:pt idx="2005">
                  <c:v>2.0059999999999999E-6</c:v>
                </c:pt>
                <c:pt idx="2006">
                  <c:v>2.007E-6</c:v>
                </c:pt>
                <c:pt idx="2007">
                  <c:v>2.0080000000000001E-6</c:v>
                </c:pt>
                <c:pt idx="2008">
                  <c:v>2.0090000000000002E-6</c:v>
                </c:pt>
                <c:pt idx="2009">
                  <c:v>2.0099999999999998E-6</c:v>
                </c:pt>
                <c:pt idx="2010">
                  <c:v>2.0109999999999999E-6</c:v>
                </c:pt>
                <c:pt idx="2011">
                  <c:v>2.012E-6</c:v>
                </c:pt>
                <c:pt idx="2012">
                  <c:v>2.013E-6</c:v>
                </c:pt>
                <c:pt idx="2013">
                  <c:v>2.0140000000000001E-6</c:v>
                </c:pt>
                <c:pt idx="2014">
                  <c:v>2.0150000000000002E-6</c:v>
                </c:pt>
                <c:pt idx="2015">
                  <c:v>2.0159999999999998E-6</c:v>
                </c:pt>
                <c:pt idx="2016">
                  <c:v>2.0169999999999999E-6</c:v>
                </c:pt>
                <c:pt idx="2017">
                  <c:v>2.018E-6</c:v>
                </c:pt>
                <c:pt idx="2018">
                  <c:v>2.0190000000000001E-6</c:v>
                </c:pt>
                <c:pt idx="2019">
                  <c:v>2.0200000000000001E-6</c:v>
                </c:pt>
                <c:pt idx="2020">
                  <c:v>2.0209999999999998E-6</c:v>
                </c:pt>
                <c:pt idx="2021">
                  <c:v>2.0219999999999999E-6</c:v>
                </c:pt>
                <c:pt idx="2022">
                  <c:v>2.0229999999999999E-6</c:v>
                </c:pt>
                <c:pt idx="2023">
                  <c:v>2.024E-6</c:v>
                </c:pt>
                <c:pt idx="2024">
                  <c:v>2.0250000000000001E-6</c:v>
                </c:pt>
                <c:pt idx="2025">
                  <c:v>2.0260000000000002E-6</c:v>
                </c:pt>
                <c:pt idx="2026">
                  <c:v>2.0269999999999998E-6</c:v>
                </c:pt>
                <c:pt idx="2027">
                  <c:v>2.0279999999999999E-6</c:v>
                </c:pt>
                <c:pt idx="2028">
                  <c:v>2.029E-6</c:v>
                </c:pt>
                <c:pt idx="2029">
                  <c:v>2.03E-6</c:v>
                </c:pt>
                <c:pt idx="2030">
                  <c:v>2.0310000000000001E-6</c:v>
                </c:pt>
                <c:pt idx="2031">
                  <c:v>2.0320000000000002E-6</c:v>
                </c:pt>
                <c:pt idx="2032">
                  <c:v>2.0329999999999998E-6</c:v>
                </c:pt>
                <c:pt idx="2033">
                  <c:v>2.0339999999999999E-6</c:v>
                </c:pt>
                <c:pt idx="2034">
                  <c:v>2.035E-6</c:v>
                </c:pt>
                <c:pt idx="2035">
                  <c:v>2.0360000000000001E-6</c:v>
                </c:pt>
                <c:pt idx="2036">
                  <c:v>2.0370000000000001E-6</c:v>
                </c:pt>
                <c:pt idx="2037">
                  <c:v>2.0379999999999998E-6</c:v>
                </c:pt>
                <c:pt idx="2038">
                  <c:v>2.0389999999999999E-6</c:v>
                </c:pt>
                <c:pt idx="2039">
                  <c:v>2.04E-6</c:v>
                </c:pt>
                <c:pt idx="2040">
                  <c:v>2.041E-6</c:v>
                </c:pt>
                <c:pt idx="2041">
                  <c:v>2.0420000000000001E-6</c:v>
                </c:pt>
                <c:pt idx="2042">
                  <c:v>2.0430000000000002E-6</c:v>
                </c:pt>
                <c:pt idx="2043">
                  <c:v>2.0439999999999998E-6</c:v>
                </c:pt>
                <c:pt idx="2044">
                  <c:v>2.0449999999999999E-6</c:v>
                </c:pt>
                <c:pt idx="2045">
                  <c:v>2.046E-6</c:v>
                </c:pt>
                <c:pt idx="2046">
                  <c:v>2.0470000000000001E-6</c:v>
                </c:pt>
                <c:pt idx="2047">
                  <c:v>2.0480000000000001E-6</c:v>
                </c:pt>
                <c:pt idx="2048">
                  <c:v>2.0490000000000002E-6</c:v>
                </c:pt>
                <c:pt idx="2049">
                  <c:v>2.0499999999999999E-6</c:v>
                </c:pt>
                <c:pt idx="2050">
                  <c:v>2.0509999999999999E-6</c:v>
                </c:pt>
                <c:pt idx="2051">
                  <c:v>2.052E-6</c:v>
                </c:pt>
                <c:pt idx="2052">
                  <c:v>2.0530000000000001E-6</c:v>
                </c:pt>
                <c:pt idx="2053">
                  <c:v>2.0540000000000002E-6</c:v>
                </c:pt>
                <c:pt idx="2054">
                  <c:v>2.0549999999999998E-6</c:v>
                </c:pt>
                <c:pt idx="2055">
                  <c:v>2.0559999999999999E-6</c:v>
                </c:pt>
                <c:pt idx="2056">
                  <c:v>2.057E-6</c:v>
                </c:pt>
                <c:pt idx="2057">
                  <c:v>2.058E-6</c:v>
                </c:pt>
                <c:pt idx="2058">
                  <c:v>2.0590000000000001E-6</c:v>
                </c:pt>
                <c:pt idx="2059">
                  <c:v>2.0600000000000002E-6</c:v>
                </c:pt>
                <c:pt idx="2060">
                  <c:v>2.0609999999999998E-6</c:v>
                </c:pt>
                <c:pt idx="2061">
                  <c:v>2.0619999999999999E-6</c:v>
                </c:pt>
                <c:pt idx="2062">
                  <c:v>2.063E-6</c:v>
                </c:pt>
                <c:pt idx="2063">
                  <c:v>2.0640000000000001E-6</c:v>
                </c:pt>
                <c:pt idx="2064">
                  <c:v>2.0650000000000001E-6</c:v>
                </c:pt>
                <c:pt idx="2065">
                  <c:v>2.0660000000000002E-6</c:v>
                </c:pt>
                <c:pt idx="2066">
                  <c:v>2.0669999999999999E-6</c:v>
                </c:pt>
                <c:pt idx="2067">
                  <c:v>2.0679999999999999E-6</c:v>
                </c:pt>
                <c:pt idx="2068">
                  <c:v>2.069E-6</c:v>
                </c:pt>
                <c:pt idx="2069">
                  <c:v>2.0700000000000001E-6</c:v>
                </c:pt>
                <c:pt idx="2070">
                  <c:v>2.0710000000000002E-6</c:v>
                </c:pt>
                <c:pt idx="2071">
                  <c:v>2.0719999999999998E-6</c:v>
                </c:pt>
                <c:pt idx="2072">
                  <c:v>2.0729999999999999E-6</c:v>
                </c:pt>
                <c:pt idx="2073">
                  <c:v>2.074E-6</c:v>
                </c:pt>
                <c:pt idx="2074">
                  <c:v>2.075E-6</c:v>
                </c:pt>
                <c:pt idx="2075">
                  <c:v>2.0760000000000001E-6</c:v>
                </c:pt>
                <c:pt idx="2076">
                  <c:v>2.0770000000000002E-6</c:v>
                </c:pt>
                <c:pt idx="2077">
                  <c:v>2.0779999999999998E-6</c:v>
                </c:pt>
                <c:pt idx="2078">
                  <c:v>2.0789999999999999E-6</c:v>
                </c:pt>
                <c:pt idx="2079">
                  <c:v>2.08E-6</c:v>
                </c:pt>
                <c:pt idx="2080">
                  <c:v>2.0810000000000001E-6</c:v>
                </c:pt>
                <c:pt idx="2081">
                  <c:v>2.0820000000000001E-6</c:v>
                </c:pt>
                <c:pt idx="2082">
                  <c:v>2.0829999999999998E-6</c:v>
                </c:pt>
                <c:pt idx="2083">
                  <c:v>2.0839999999999999E-6</c:v>
                </c:pt>
                <c:pt idx="2084">
                  <c:v>2.0849999999999999E-6</c:v>
                </c:pt>
                <c:pt idx="2085">
                  <c:v>2.086E-6</c:v>
                </c:pt>
                <c:pt idx="2086">
                  <c:v>2.0870000000000001E-6</c:v>
                </c:pt>
                <c:pt idx="2087">
                  <c:v>2.0880000000000002E-6</c:v>
                </c:pt>
                <c:pt idx="2088">
                  <c:v>2.0889999999999998E-6</c:v>
                </c:pt>
                <c:pt idx="2089">
                  <c:v>2.0899999999999999E-6</c:v>
                </c:pt>
                <c:pt idx="2090">
                  <c:v>2.091E-6</c:v>
                </c:pt>
                <c:pt idx="2091">
                  <c:v>2.092E-6</c:v>
                </c:pt>
                <c:pt idx="2092">
                  <c:v>2.0930000000000001E-6</c:v>
                </c:pt>
                <c:pt idx="2093">
                  <c:v>2.0940000000000002E-6</c:v>
                </c:pt>
                <c:pt idx="2094">
                  <c:v>2.0949999999999998E-6</c:v>
                </c:pt>
                <c:pt idx="2095">
                  <c:v>2.0959999999999999E-6</c:v>
                </c:pt>
                <c:pt idx="2096">
                  <c:v>2.097E-6</c:v>
                </c:pt>
                <c:pt idx="2097">
                  <c:v>2.0980000000000001E-6</c:v>
                </c:pt>
                <c:pt idx="2098">
                  <c:v>2.0990000000000001E-6</c:v>
                </c:pt>
                <c:pt idx="2099">
                  <c:v>2.0999999999999998E-6</c:v>
                </c:pt>
                <c:pt idx="2100">
                  <c:v>2.1009999999999999E-6</c:v>
                </c:pt>
                <c:pt idx="2101">
                  <c:v>2.1019999999999999E-6</c:v>
                </c:pt>
                <c:pt idx="2102">
                  <c:v>2.103E-6</c:v>
                </c:pt>
                <c:pt idx="2103">
                  <c:v>2.1040000000000001E-6</c:v>
                </c:pt>
                <c:pt idx="2104">
                  <c:v>2.1050000000000002E-6</c:v>
                </c:pt>
                <c:pt idx="2105">
                  <c:v>2.1059999999999998E-6</c:v>
                </c:pt>
                <c:pt idx="2106">
                  <c:v>2.1069999999999999E-6</c:v>
                </c:pt>
                <c:pt idx="2107">
                  <c:v>2.108E-6</c:v>
                </c:pt>
                <c:pt idx="2108">
                  <c:v>2.1090000000000001E-6</c:v>
                </c:pt>
                <c:pt idx="2109">
                  <c:v>2.1100000000000001E-6</c:v>
                </c:pt>
                <c:pt idx="2110">
                  <c:v>2.1110000000000002E-6</c:v>
                </c:pt>
                <c:pt idx="2111">
                  <c:v>2.1119999999999999E-6</c:v>
                </c:pt>
                <c:pt idx="2112">
                  <c:v>2.1129999999999999E-6</c:v>
                </c:pt>
                <c:pt idx="2113">
                  <c:v>2.114E-6</c:v>
                </c:pt>
                <c:pt idx="2114">
                  <c:v>2.1150000000000001E-6</c:v>
                </c:pt>
                <c:pt idx="2115">
                  <c:v>2.1160000000000002E-6</c:v>
                </c:pt>
                <c:pt idx="2116">
                  <c:v>2.1169999999999998E-6</c:v>
                </c:pt>
                <c:pt idx="2117">
                  <c:v>2.1179999999999999E-6</c:v>
                </c:pt>
                <c:pt idx="2118">
                  <c:v>2.119E-6</c:v>
                </c:pt>
                <c:pt idx="2119">
                  <c:v>2.12E-6</c:v>
                </c:pt>
                <c:pt idx="2120">
                  <c:v>2.1210000000000001E-6</c:v>
                </c:pt>
                <c:pt idx="2121">
                  <c:v>2.1220000000000002E-6</c:v>
                </c:pt>
                <c:pt idx="2122">
                  <c:v>2.1229999999999998E-6</c:v>
                </c:pt>
                <c:pt idx="2123">
                  <c:v>2.1239999999999999E-6</c:v>
                </c:pt>
                <c:pt idx="2124">
                  <c:v>2.125E-6</c:v>
                </c:pt>
                <c:pt idx="2125">
                  <c:v>2.1260000000000001E-6</c:v>
                </c:pt>
                <c:pt idx="2126">
                  <c:v>2.1270000000000001E-6</c:v>
                </c:pt>
                <c:pt idx="2127">
                  <c:v>2.1280000000000002E-6</c:v>
                </c:pt>
                <c:pt idx="2128">
                  <c:v>2.1289999999999999E-6</c:v>
                </c:pt>
                <c:pt idx="2129">
                  <c:v>2.1299999999999999E-6</c:v>
                </c:pt>
                <c:pt idx="2130">
                  <c:v>2.131E-6</c:v>
                </c:pt>
                <c:pt idx="2131">
                  <c:v>2.1320000000000001E-6</c:v>
                </c:pt>
                <c:pt idx="2132">
                  <c:v>2.1330000000000002E-6</c:v>
                </c:pt>
                <c:pt idx="2133">
                  <c:v>2.1339999999999998E-6</c:v>
                </c:pt>
                <c:pt idx="2134">
                  <c:v>2.1349999999999999E-6</c:v>
                </c:pt>
                <c:pt idx="2135">
                  <c:v>2.136E-6</c:v>
                </c:pt>
                <c:pt idx="2136">
                  <c:v>2.137E-6</c:v>
                </c:pt>
                <c:pt idx="2137">
                  <c:v>2.1380000000000001E-6</c:v>
                </c:pt>
                <c:pt idx="2138">
                  <c:v>2.1390000000000002E-6</c:v>
                </c:pt>
                <c:pt idx="2139">
                  <c:v>2.1399999999999998E-6</c:v>
                </c:pt>
                <c:pt idx="2140">
                  <c:v>2.1409999999999999E-6</c:v>
                </c:pt>
                <c:pt idx="2141">
                  <c:v>2.142E-6</c:v>
                </c:pt>
                <c:pt idx="2142">
                  <c:v>2.1430000000000001E-6</c:v>
                </c:pt>
                <c:pt idx="2143">
                  <c:v>2.1440000000000001E-6</c:v>
                </c:pt>
                <c:pt idx="2144">
                  <c:v>2.1449999999999998E-6</c:v>
                </c:pt>
                <c:pt idx="2145">
                  <c:v>2.1459999999999999E-6</c:v>
                </c:pt>
                <c:pt idx="2146">
                  <c:v>2.1469999999999999E-6</c:v>
                </c:pt>
                <c:pt idx="2147">
                  <c:v>2.148E-6</c:v>
                </c:pt>
                <c:pt idx="2148">
                  <c:v>2.1490000000000001E-6</c:v>
                </c:pt>
                <c:pt idx="2149">
                  <c:v>2.1500000000000002E-6</c:v>
                </c:pt>
                <c:pt idx="2150">
                  <c:v>2.1509999999999998E-6</c:v>
                </c:pt>
                <c:pt idx="2151">
                  <c:v>2.1519999999999999E-6</c:v>
                </c:pt>
                <c:pt idx="2152">
                  <c:v>2.153E-6</c:v>
                </c:pt>
                <c:pt idx="2153">
                  <c:v>2.154E-6</c:v>
                </c:pt>
                <c:pt idx="2154">
                  <c:v>2.1550000000000001E-6</c:v>
                </c:pt>
                <c:pt idx="2155">
                  <c:v>2.1560000000000002E-6</c:v>
                </c:pt>
                <c:pt idx="2156">
                  <c:v>2.1569999999999998E-6</c:v>
                </c:pt>
                <c:pt idx="2157">
                  <c:v>2.1579999999999999E-6</c:v>
                </c:pt>
                <c:pt idx="2158">
                  <c:v>2.159E-6</c:v>
                </c:pt>
                <c:pt idx="2159">
                  <c:v>2.1600000000000001E-6</c:v>
                </c:pt>
                <c:pt idx="2160">
                  <c:v>2.1610000000000001E-6</c:v>
                </c:pt>
                <c:pt idx="2161">
                  <c:v>2.1619999999999998E-6</c:v>
                </c:pt>
                <c:pt idx="2162">
                  <c:v>2.1629999999999999E-6</c:v>
                </c:pt>
                <c:pt idx="2163">
                  <c:v>2.1639999999999999E-6</c:v>
                </c:pt>
                <c:pt idx="2164">
                  <c:v>2.165E-6</c:v>
                </c:pt>
                <c:pt idx="2165">
                  <c:v>2.1660000000000001E-6</c:v>
                </c:pt>
                <c:pt idx="2166">
                  <c:v>2.1670000000000002E-6</c:v>
                </c:pt>
                <c:pt idx="2167">
                  <c:v>2.1679999999999998E-6</c:v>
                </c:pt>
                <c:pt idx="2168">
                  <c:v>2.1689999999999999E-6</c:v>
                </c:pt>
                <c:pt idx="2169">
                  <c:v>2.17E-6</c:v>
                </c:pt>
                <c:pt idx="2170">
                  <c:v>2.1710000000000001E-6</c:v>
                </c:pt>
                <c:pt idx="2171">
                  <c:v>2.1720000000000001E-6</c:v>
                </c:pt>
                <c:pt idx="2172">
                  <c:v>2.1730000000000002E-6</c:v>
                </c:pt>
                <c:pt idx="2173">
                  <c:v>2.1739999999999999E-6</c:v>
                </c:pt>
                <c:pt idx="2174">
                  <c:v>2.1749999999999999E-6</c:v>
                </c:pt>
                <c:pt idx="2175">
                  <c:v>2.176E-6</c:v>
                </c:pt>
                <c:pt idx="2176">
                  <c:v>2.1770000000000001E-6</c:v>
                </c:pt>
                <c:pt idx="2177">
                  <c:v>2.1780000000000002E-6</c:v>
                </c:pt>
                <c:pt idx="2178">
                  <c:v>2.1789999999999998E-6</c:v>
                </c:pt>
                <c:pt idx="2179">
                  <c:v>2.1799999999999999E-6</c:v>
                </c:pt>
                <c:pt idx="2180">
                  <c:v>2.181E-6</c:v>
                </c:pt>
                <c:pt idx="2181">
                  <c:v>2.182E-6</c:v>
                </c:pt>
                <c:pt idx="2182">
                  <c:v>2.1830000000000001E-6</c:v>
                </c:pt>
                <c:pt idx="2183">
                  <c:v>2.1840000000000002E-6</c:v>
                </c:pt>
                <c:pt idx="2184">
                  <c:v>2.1849999999999998E-6</c:v>
                </c:pt>
                <c:pt idx="2185">
                  <c:v>2.1859999999999999E-6</c:v>
                </c:pt>
                <c:pt idx="2186">
                  <c:v>2.187E-6</c:v>
                </c:pt>
                <c:pt idx="2187">
                  <c:v>2.1880000000000001E-6</c:v>
                </c:pt>
                <c:pt idx="2188">
                  <c:v>2.1890000000000001E-6</c:v>
                </c:pt>
                <c:pt idx="2189">
                  <c:v>2.1900000000000002E-6</c:v>
                </c:pt>
                <c:pt idx="2190">
                  <c:v>2.1909999999999999E-6</c:v>
                </c:pt>
                <c:pt idx="2191">
                  <c:v>2.1919999999999999E-6</c:v>
                </c:pt>
                <c:pt idx="2192">
                  <c:v>2.193E-6</c:v>
                </c:pt>
                <c:pt idx="2193">
                  <c:v>2.1940000000000001E-6</c:v>
                </c:pt>
                <c:pt idx="2194">
                  <c:v>2.1950000000000002E-6</c:v>
                </c:pt>
                <c:pt idx="2195">
                  <c:v>2.1959999999999998E-6</c:v>
                </c:pt>
                <c:pt idx="2196">
                  <c:v>2.1969999999999999E-6</c:v>
                </c:pt>
                <c:pt idx="2197">
                  <c:v>2.198E-6</c:v>
                </c:pt>
                <c:pt idx="2198">
                  <c:v>2.199E-6</c:v>
                </c:pt>
                <c:pt idx="2199">
                  <c:v>2.2000000000000001E-6</c:v>
                </c:pt>
                <c:pt idx="2200">
                  <c:v>2.2010000000000002E-6</c:v>
                </c:pt>
                <c:pt idx="2201">
                  <c:v>2.2019999999999998E-6</c:v>
                </c:pt>
                <c:pt idx="2202">
                  <c:v>2.2029999999999999E-6</c:v>
                </c:pt>
                <c:pt idx="2203">
                  <c:v>2.204E-6</c:v>
                </c:pt>
                <c:pt idx="2204">
                  <c:v>2.2050000000000001E-6</c:v>
                </c:pt>
                <c:pt idx="2205">
                  <c:v>2.2060000000000001E-6</c:v>
                </c:pt>
                <c:pt idx="2206">
                  <c:v>2.2069999999999998E-6</c:v>
                </c:pt>
                <c:pt idx="2207">
                  <c:v>2.2079999999999999E-6</c:v>
                </c:pt>
                <c:pt idx="2208">
                  <c:v>2.2089999999999999E-6</c:v>
                </c:pt>
                <c:pt idx="2209">
                  <c:v>2.21E-6</c:v>
                </c:pt>
                <c:pt idx="2210">
                  <c:v>2.2110000000000001E-6</c:v>
                </c:pt>
                <c:pt idx="2211">
                  <c:v>2.2120000000000002E-6</c:v>
                </c:pt>
                <c:pt idx="2212">
                  <c:v>2.2129999999999998E-6</c:v>
                </c:pt>
                <c:pt idx="2213">
                  <c:v>2.2139999999999999E-6</c:v>
                </c:pt>
                <c:pt idx="2214">
                  <c:v>2.215E-6</c:v>
                </c:pt>
                <c:pt idx="2215">
                  <c:v>2.216E-6</c:v>
                </c:pt>
                <c:pt idx="2216">
                  <c:v>2.2170000000000001E-6</c:v>
                </c:pt>
                <c:pt idx="2217">
                  <c:v>2.2180000000000002E-6</c:v>
                </c:pt>
                <c:pt idx="2218">
                  <c:v>2.2189999999999998E-6</c:v>
                </c:pt>
                <c:pt idx="2219">
                  <c:v>2.2199999999999999E-6</c:v>
                </c:pt>
                <c:pt idx="2220">
                  <c:v>2.221E-6</c:v>
                </c:pt>
                <c:pt idx="2221">
                  <c:v>2.2220000000000001E-6</c:v>
                </c:pt>
                <c:pt idx="2222">
                  <c:v>2.2230000000000001E-6</c:v>
                </c:pt>
                <c:pt idx="2223">
                  <c:v>2.2239999999999998E-6</c:v>
                </c:pt>
                <c:pt idx="2224">
                  <c:v>2.2249999999999999E-6</c:v>
                </c:pt>
                <c:pt idx="2225">
                  <c:v>2.2259999999999999E-6</c:v>
                </c:pt>
                <c:pt idx="2226">
                  <c:v>2.227E-6</c:v>
                </c:pt>
                <c:pt idx="2227">
                  <c:v>2.2280000000000001E-6</c:v>
                </c:pt>
                <c:pt idx="2228">
                  <c:v>2.2290000000000002E-6</c:v>
                </c:pt>
                <c:pt idx="2229">
                  <c:v>2.2299999999999998E-6</c:v>
                </c:pt>
                <c:pt idx="2230">
                  <c:v>2.2309999999999999E-6</c:v>
                </c:pt>
                <c:pt idx="2231">
                  <c:v>2.232E-6</c:v>
                </c:pt>
                <c:pt idx="2232">
                  <c:v>2.2330000000000001E-6</c:v>
                </c:pt>
                <c:pt idx="2233">
                  <c:v>2.2340000000000001E-6</c:v>
                </c:pt>
                <c:pt idx="2234">
                  <c:v>2.2350000000000002E-6</c:v>
                </c:pt>
                <c:pt idx="2235">
                  <c:v>2.2359999999999999E-6</c:v>
                </c:pt>
                <c:pt idx="2236">
                  <c:v>2.2369999999999999E-6</c:v>
                </c:pt>
                <c:pt idx="2237">
                  <c:v>2.238E-6</c:v>
                </c:pt>
                <c:pt idx="2238">
                  <c:v>2.2390000000000001E-6</c:v>
                </c:pt>
                <c:pt idx="2239">
                  <c:v>2.2400000000000002E-6</c:v>
                </c:pt>
                <c:pt idx="2240">
                  <c:v>2.2409999999999998E-6</c:v>
                </c:pt>
                <c:pt idx="2241">
                  <c:v>2.2419999999999999E-6</c:v>
                </c:pt>
                <c:pt idx="2242">
                  <c:v>2.243E-6</c:v>
                </c:pt>
                <c:pt idx="2243">
                  <c:v>2.244E-6</c:v>
                </c:pt>
                <c:pt idx="2244">
                  <c:v>2.2450000000000001E-6</c:v>
                </c:pt>
                <c:pt idx="2245">
                  <c:v>2.2460000000000002E-6</c:v>
                </c:pt>
                <c:pt idx="2246">
                  <c:v>2.2469999999999998E-6</c:v>
                </c:pt>
                <c:pt idx="2247">
                  <c:v>2.2479999999999999E-6</c:v>
                </c:pt>
                <c:pt idx="2248">
                  <c:v>2.249E-6</c:v>
                </c:pt>
                <c:pt idx="2249">
                  <c:v>2.2500000000000001E-6</c:v>
                </c:pt>
                <c:pt idx="2250">
                  <c:v>2.2510000000000001E-6</c:v>
                </c:pt>
                <c:pt idx="2251">
                  <c:v>2.2520000000000002E-6</c:v>
                </c:pt>
                <c:pt idx="2252">
                  <c:v>2.2529999999999999E-6</c:v>
                </c:pt>
                <c:pt idx="2253">
                  <c:v>2.2539999999999999E-6</c:v>
                </c:pt>
                <c:pt idx="2254">
                  <c:v>2.255E-6</c:v>
                </c:pt>
                <c:pt idx="2255">
                  <c:v>2.2560000000000001E-6</c:v>
                </c:pt>
                <c:pt idx="2256">
                  <c:v>2.2570000000000002E-6</c:v>
                </c:pt>
                <c:pt idx="2257">
                  <c:v>2.2579999999999998E-6</c:v>
                </c:pt>
                <c:pt idx="2258">
                  <c:v>2.2589999999999999E-6</c:v>
                </c:pt>
                <c:pt idx="2259">
                  <c:v>2.26E-6</c:v>
                </c:pt>
                <c:pt idx="2260">
                  <c:v>2.261E-6</c:v>
                </c:pt>
                <c:pt idx="2261">
                  <c:v>2.2620000000000001E-6</c:v>
                </c:pt>
                <c:pt idx="2262">
                  <c:v>2.2630000000000002E-6</c:v>
                </c:pt>
                <c:pt idx="2263">
                  <c:v>2.2639999999999998E-6</c:v>
                </c:pt>
                <c:pt idx="2264">
                  <c:v>2.2649999999999999E-6</c:v>
                </c:pt>
                <c:pt idx="2265">
                  <c:v>2.266E-6</c:v>
                </c:pt>
                <c:pt idx="2266">
                  <c:v>2.2670000000000001E-6</c:v>
                </c:pt>
                <c:pt idx="2267">
                  <c:v>2.2680000000000001E-6</c:v>
                </c:pt>
                <c:pt idx="2268">
                  <c:v>2.2689999999999998E-6</c:v>
                </c:pt>
                <c:pt idx="2269">
                  <c:v>2.2699999999999999E-6</c:v>
                </c:pt>
                <c:pt idx="2270">
                  <c:v>2.2709999999999999E-6</c:v>
                </c:pt>
                <c:pt idx="2271">
                  <c:v>2.272E-6</c:v>
                </c:pt>
                <c:pt idx="2272">
                  <c:v>2.2730000000000001E-6</c:v>
                </c:pt>
                <c:pt idx="2273">
                  <c:v>2.2740000000000002E-6</c:v>
                </c:pt>
                <c:pt idx="2274">
                  <c:v>2.2749999999999998E-6</c:v>
                </c:pt>
                <c:pt idx="2275">
                  <c:v>2.2759999999999999E-6</c:v>
                </c:pt>
                <c:pt idx="2276">
                  <c:v>2.277E-6</c:v>
                </c:pt>
                <c:pt idx="2277">
                  <c:v>2.278E-6</c:v>
                </c:pt>
                <c:pt idx="2278">
                  <c:v>2.2790000000000001E-6</c:v>
                </c:pt>
                <c:pt idx="2279">
                  <c:v>2.2800000000000002E-6</c:v>
                </c:pt>
                <c:pt idx="2280">
                  <c:v>2.2809999999999998E-6</c:v>
                </c:pt>
                <c:pt idx="2281">
                  <c:v>2.2819999999999999E-6</c:v>
                </c:pt>
                <c:pt idx="2282">
                  <c:v>2.283E-6</c:v>
                </c:pt>
                <c:pt idx="2283">
                  <c:v>2.2840000000000001E-6</c:v>
                </c:pt>
                <c:pt idx="2284">
                  <c:v>2.2850000000000001E-6</c:v>
                </c:pt>
                <c:pt idx="2285">
                  <c:v>2.2859999999999998E-6</c:v>
                </c:pt>
                <c:pt idx="2286">
                  <c:v>2.2869999999999999E-6</c:v>
                </c:pt>
                <c:pt idx="2287">
                  <c:v>2.2879999999999999E-6</c:v>
                </c:pt>
                <c:pt idx="2288">
                  <c:v>2.289E-6</c:v>
                </c:pt>
                <c:pt idx="2289">
                  <c:v>2.2900000000000001E-6</c:v>
                </c:pt>
                <c:pt idx="2290">
                  <c:v>2.2910000000000002E-6</c:v>
                </c:pt>
                <c:pt idx="2291">
                  <c:v>2.2919999999999998E-6</c:v>
                </c:pt>
                <c:pt idx="2292">
                  <c:v>2.2929999999999999E-6</c:v>
                </c:pt>
                <c:pt idx="2293">
                  <c:v>2.294E-6</c:v>
                </c:pt>
                <c:pt idx="2294">
                  <c:v>2.295E-6</c:v>
                </c:pt>
                <c:pt idx="2295">
                  <c:v>2.2960000000000001E-6</c:v>
                </c:pt>
                <c:pt idx="2296">
                  <c:v>2.2970000000000002E-6</c:v>
                </c:pt>
                <c:pt idx="2297">
                  <c:v>2.2979999999999999E-6</c:v>
                </c:pt>
                <c:pt idx="2298">
                  <c:v>2.2989999999999999E-6</c:v>
                </c:pt>
                <c:pt idx="2299">
                  <c:v>2.3E-6</c:v>
                </c:pt>
                <c:pt idx="2300">
                  <c:v>2.3010000000000001E-6</c:v>
                </c:pt>
                <c:pt idx="2301">
                  <c:v>2.3020000000000002E-6</c:v>
                </c:pt>
                <c:pt idx="2302">
                  <c:v>2.3029999999999998E-6</c:v>
                </c:pt>
                <c:pt idx="2303">
                  <c:v>2.3039999999999999E-6</c:v>
                </c:pt>
                <c:pt idx="2304">
                  <c:v>2.305E-6</c:v>
                </c:pt>
                <c:pt idx="2305">
                  <c:v>2.306E-6</c:v>
                </c:pt>
                <c:pt idx="2306">
                  <c:v>2.3070000000000001E-6</c:v>
                </c:pt>
                <c:pt idx="2307">
                  <c:v>2.3080000000000002E-6</c:v>
                </c:pt>
                <c:pt idx="2308">
                  <c:v>2.3089999999999998E-6</c:v>
                </c:pt>
                <c:pt idx="2309">
                  <c:v>2.3099999999999999E-6</c:v>
                </c:pt>
                <c:pt idx="2310">
                  <c:v>2.311E-6</c:v>
                </c:pt>
                <c:pt idx="2311">
                  <c:v>2.3120000000000001E-6</c:v>
                </c:pt>
                <c:pt idx="2312">
                  <c:v>2.3130000000000001E-6</c:v>
                </c:pt>
                <c:pt idx="2313">
                  <c:v>2.3140000000000002E-6</c:v>
                </c:pt>
                <c:pt idx="2314">
                  <c:v>2.3149999999999999E-6</c:v>
                </c:pt>
                <c:pt idx="2315">
                  <c:v>2.3159999999999999E-6</c:v>
                </c:pt>
                <c:pt idx="2316">
                  <c:v>2.317E-6</c:v>
                </c:pt>
                <c:pt idx="2317">
                  <c:v>2.3180000000000001E-6</c:v>
                </c:pt>
                <c:pt idx="2318">
                  <c:v>2.3190000000000002E-6</c:v>
                </c:pt>
                <c:pt idx="2319">
                  <c:v>2.3199999999999998E-6</c:v>
                </c:pt>
                <c:pt idx="2320">
                  <c:v>2.3209999999999999E-6</c:v>
                </c:pt>
                <c:pt idx="2321">
                  <c:v>2.322E-6</c:v>
                </c:pt>
                <c:pt idx="2322">
                  <c:v>2.323E-6</c:v>
                </c:pt>
                <c:pt idx="2323">
                  <c:v>2.3240000000000001E-6</c:v>
                </c:pt>
                <c:pt idx="2324">
                  <c:v>2.3250000000000002E-6</c:v>
                </c:pt>
                <c:pt idx="2325">
                  <c:v>2.3259999999999998E-6</c:v>
                </c:pt>
                <c:pt idx="2326">
                  <c:v>2.3269999999999999E-6</c:v>
                </c:pt>
                <c:pt idx="2327">
                  <c:v>2.328E-6</c:v>
                </c:pt>
                <c:pt idx="2328">
                  <c:v>2.3290000000000001E-6</c:v>
                </c:pt>
                <c:pt idx="2329">
                  <c:v>2.3300000000000001E-6</c:v>
                </c:pt>
                <c:pt idx="2330">
                  <c:v>2.3309999999999998E-6</c:v>
                </c:pt>
                <c:pt idx="2331">
                  <c:v>2.3319999999999999E-6</c:v>
                </c:pt>
                <c:pt idx="2332">
                  <c:v>2.3329999999999999E-6</c:v>
                </c:pt>
                <c:pt idx="2333">
                  <c:v>2.334E-6</c:v>
                </c:pt>
                <c:pt idx="2334">
                  <c:v>2.3350000000000001E-6</c:v>
                </c:pt>
                <c:pt idx="2335">
                  <c:v>2.3360000000000002E-6</c:v>
                </c:pt>
                <c:pt idx="2336">
                  <c:v>2.3369999999999998E-6</c:v>
                </c:pt>
                <c:pt idx="2337">
                  <c:v>2.3379999999999999E-6</c:v>
                </c:pt>
                <c:pt idx="2338">
                  <c:v>2.339E-6</c:v>
                </c:pt>
                <c:pt idx="2339">
                  <c:v>2.34E-6</c:v>
                </c:pt>
                <c:pt idx="2340">
                  <c:v>2.3410000000000001E-6</c:v>
                </c:pt>
                <c:pt idx="2341">
                  <c:v>2.3420000000000002E-6</c:v>
                </c:pt>
                <c:pt idx="2342">
                  <c:v>2.3429999999999998E-6</c:v>
                </c:pt>
                <c:pt idx="2343">
                  <c:v>2.3439999999999999E-6</c:v>
                </c:pt>
                <c:pt idx="2344">
                  <c:v>2.345E-6</c:v>
                </c:pt>
                <c:pt idx="2345">
                  <c:v>2.3460000000000001E-6</c:v>
                </c:pt>
                <c:pt idx="2346">
                  <c:v>2.3470000000000001E-6</c:v>
                </c:pt>
                <c:pt idx="2347">
                  <c:v>2.3479999999999998E-6</c:v>
                </c:pt>
                <c:pt idx="2348">
                  <c:v>2.3489999999999999E-6</c:v>
                </c:pt>
                <c:pt idx="2349">
                  <c:v>2.3499999999999999E-6</c:v>
                </c:pt>
                <c:pt idx="2350">
                  <c:v>2.351E-6</c:v>
                </c:pt>
                <c:pt idx="2351">
                  <c:v>2.3520000000000001E-6</c:v>
                </c:pt>
                <c:pt idx="2352">
                  <c:v>2.3530000000000002E-6</c:v>
                </c:pt>
                <c:pt idx="2353">
                  <c:v>2.3539999999999998E-6</c:v>
                </c:pt>
                <c:pt idx="2354">
                  <c:v>2.3549999999999999E-6</c:v>
                </c:pt>
                <c:pt idx="2355">
                  <c:v>2.356E-6</c:v>
                </c:pt>
                <c:pt idx="2356">
                  <c:v>2.357E-6</c:v>
                </c:pt>
                <c:pt idx="2357">
                  <c:v>2.3580000000000001E-6</c:v>
                </c:pt>
                <c:pt idx="2358">
                  <c:v>2.3590000000000002E-6</c:v>
                </c:pt>
                <c:pt idx="2359">
                  <c:v>2.3599999999999999E-6</c:v>
                </c:pt>
                <c:pt idx="2360">
                  <c:v>2.3609999999999999E-6</c:v>
                </c:pt>
                <c:pt idx="2361">
                  <c:v>2.362E-6</c:v>
                </c:pt>
                <c:pt idx="2362">
                  <c:v>2.3630000000000001E-6</c:v>
                </c:pt>
                <c:pt idx="2363">
                  <c:v>2.3640000000000002E-6</c:v>
                </c:pt>
                <c:pt idx="2364">
                  <c:v>2.3649999999999998E-6</c:v>
                </c:pt>
                <c:pt idx="2365">
                  <c:v>2.3659999999999999E-6</c:v>
                </c:pt>
                <c:pt idx="2366">
                  <c:v>2.367E-6</c:v>
                </c:pt>
                <c:pt idx="2367">
                  <c:v>2.368E-6</c:v>
                </c:pt>
                <c:pt idx="2368">
                  <c:v>2.3690000000000001E-6</c:v>
                </c:pt>
                <c:pt idx="2369">
                  <c:v>2.3700000000000002E-6</c:v>
                </c:pt>
                <c:pt idx="2370">
                  <c:v>2.3709999999999998E-6</c:v>
                </c:pt>
                <c:pt idx="2371">
                  <c:v>2.3719999999999999E-6</c:v>
                </c:pt>
                <c:pt idx="2372">
                  <c:v>2.373E-6</c:v>
                </c:pt>
                <c:pt idx="2373">
                  <c:v>2.3740000000000001E-6</c:v>
                </c:pt>
                <c:pt idx="2374">
                  <c:v>2.3750000000000001E-6</c:v>
                </c:pt>
                <c:pt idx="2375">
                  <c:v>2.3760000000000002E-6</c:v>
                </c:pt>
                <c:pt idx="2376">
                  <c:v>2.3769999999999999E-6</c:v>
                </c:pt>
                <c:pt idx="2377">
                  <c:v>2.3779999999999999E-6</c:v>
                </c:pt>
                <c:pt idx="2378">
                  <c:v>2.379E-6</c:v>
                </c:pt>
                <c:pt idx="2379">
                  <c:v>2.3800000000000001E-6</c:v>
                </c:pt>
                <c:pt idx="2380">
                  <c:v>2.3810000000000002E-6</c:v>
                </c:pt>
                <c:pt idx="2381">
                  <c:v>2.3819999999999998E-6</c:v>
                </c:pt>
                <c:pt idx="2382">
                  <c:v>2.3829999999999999E-6</c:v>
                </c:pt>
                <c:pt idx="2383">
                  <c:v>2.384E-6</c:v>
                </c:pt>
                <c:pt idx="2384">
                  <c:v>2.385E-6</c:v>
                </c:pt>
                <c:pt idx="2385">
                  <c:v>2.3860000000000001E-6</c:v>
                </c:pt>
                <c:pt idx="2386">
                  <c:v>2.3870000000000002E-6</c:v>
                </c:pt>
                <c:pt idx="2387">
                  <c:v>2.3879999999999998E-6</c:v>
                </c:pt>
                <c:pt idx="2388">
                  <c:v>2.3889999999999999E-6</c:v>
                </c:pt>
                <c:pt idx="2389">
                  <c:v>2.39E-6</c:v>
                </c:pt>
                <c:pt idx="2390">
                  <c:v>2.3910000000000001E-6</c:v>
                </c:pt>
                <c:pt idx="2391">
                  <c:v>2.3920000000000001E-6</c:v>
                </c:pt>
                <c:pt idx="2392">
                  <c:v>2.3929999999999998E-6</c:v>
                </c:pt>
                <c:pt idx="2393">
                  <c:v>2.3939999999999999E-6</c:v>
                </c:pt>
                <c:pt idx="2394">
                  <c:v>2.3949999999999999E-6</c:v>
                </c:pt>
                <c:pt idx="2395">
                  <c:v>2.396E-6</c:v>
                </c:pt>
                <c:pt idx="2396">
                  <c:v>2.3970000000000001E-6</c:v>
                </c:pt>
                <c:pt idx="2397">
                  <c:v>2.3980000000000002E-6</c:v>
                </c:pt>
                <c:pt idx="2398">
                  <c:v>2.3989999999999998E-6</c:v>
                </c:pt>
                <c:pt idx="2399">
                  <c:v>2.3999999999999999E-6</c:v>
                </c:pt>
                <c:pt idx="2400">
                  <c:v>2.401E-6</c:v>
                </c:pt>
                <c:pt idx="2401">
                  <c:v>2.402E-6</c:v>
                </c:pt>
                <c:pt idx="2402">
                  <c:v>2.4030000000000001E-6</c:v>
                </c:pt>
                <c:pt idx="2403">
                  <c:v>2.4040000000000002E-6</c:v>
                </c:pt>
                <c:pt idx="2404">
                  <c:v>2.4049999999999998E-6</c:v>
                </c:pt>
                <c:pt idx="2405">
                  <c:v>2.4059999999999999E-6</c:v>
                </c:pt>
                <c:pt idx="2406">
                  <c:v>2.407E-6</c:v>
                </c:pt>
                <c:pt idx="2407">
                  <c:v>2.4080000000000001E-6</c:v>
                </c:pt>
                <c:pt idx="2408">
                  <c:v>2.4090000000000001E-6</c:v>
                </c:pt>
                <c:pt idx="2409">
                  <c:v>2.4099999999999998E-6</c:v>
                </c:pt>
                <c:pt idx="2410">
                  <c:v>2.4109999999999999E-6</c:v>
                </c:pt>
                <c:pt idx="2411">
                  <c:v>2.4119999999999999E-6</c:v>
                </c:pt>
                <c:pt idx="2412">
                  <c:v>2.413E-6</c:v>
                </c:pt>
                <c:pt idx="2413">
                  <c:v>2.4140000000000001E-6</c:v>
                </c:pt>
                <c:pt idx="2414">
                  <c:v>2.4150000000000002E-6</c:v>
                </c:pt>
                <c:pt idx="2415">
                  <c:v>2.4159999999999998E-6</c:v>
                </c:pt>
                <c:pt idx="2416">
                  <c:v>2.4169999999999999E-6</c:v>
                </c:pt>
                <c:pt idx="2417">
                  <c:v>2.418E-6</c:v>
                </c:pt>
                <c:pt idx="2418">
                  <c:v>2.419E-6</c:v>
                </c:pt>
                <c:pt idx="2419">
                  <c:v>2.4200000000000001E-6</c:v>
                </c:pt>
                <c:pt idx="2420">
                  <c:v>2.4210000000000002E-6</c:v>
                </c:pt>
                <c:pt idx="2421">
                  <c:v>2.4219999999999999E-6</c:v>
                </c:pt>
                <c:pt idx="2422">
                  <c:v>2.4229999999999999E-6</c:v>
                </c:pt>
                <c:pt idx="2423">
                  <c:v>2.424E-6</c:v>
                </c:pt>
                <c:pt idx="2424">
                  <c:v>2.4250000000000001E-6</c:v>
                </c:pt>
                <c:pt idx="2425">
                  <c:v>2.4260000000000002E-6</c:v>
                </c:pt>
                <c:pt idx="2426">
                  <c:v>2.4269999999999998E-6</c:v>
                </c:pt>
                <c:pt idx="2427">
                  <c:v>2.4279999999999999E-6</c:v>
                </c:pt>
                <c:pt idx="2428">
                  <c:v>2.429E-6</c:v>
                </c:pt>
                <c:pt idx="2429">
                  <c:v>2.43E-6</c:v>
                </c:pt>
                <c:pt idx="2430">
                  <c:v>2.4310000000000001E-6</c:v>
                </c:pt>
                <c:pt idx="2431">
                  <c:v>2.4320000000000002E-6</c:v>
                </c:pt>
                <c:pt idx="2432">
                  <c:v>2.4329999999999998E-6</c:v>
                </c:pt>
                <c:pt idx="2433">
                  <c:v>2.4339999999999999E-6</c:v>
                </c:pt>
                <c:pt idx="2434">
                  <c:v>2.435E-6</c:v>
                </c:pt>
                <c:pt idx="2435">
                  <c:v>2.4360000000000001E-6</c:v>
                </c:pt>
                <c:pt idx="2436">
                  <c:v>2.4370000000000001E-6</c:v>
                </c:pt>
                <c:pt idx="2437">
                  <c:v>2.4380000000000002E-6</c:v>
                </c:pt>
                <c:pt idx="2438">
                  <c:v>2.4389999999999999E-6</c:v>
                </c:pt>
                <c:pt idx="2439">
                  <c:v>2.4399999999999999E-6</c:v>
                </c:pt>
                <c:pt idx="2440">
                  <c:v>2.441E-6</c:v>
                </c:pt>
                <c:pt idx="2441">
                  <c:v>2.4420000000000001E-6</c:v>
                </c:pt>
                <c:pt idx="2442">
                  <c:v>2.4430000000000002E-6</c:v>
                </c:pt>
                <c:pt idx="2443">
                  <c:v>2.4439999999999998E-6</c:v>
                </c:pt>
                <c:pt idx="2444">
                  <c:v>2.4449999999999999E-6</c:v>
                </c:pt>
                <c:pt idx="2445">
                  <c:v>2.446E-6</c:v>
                </c:pt>
                <c:pt idx="2446">
                  <c:v>2.447E-6</c:v>
                </c:pt>
                <c:pt idx="2447">
                  <c:v>2.4480000000000001E-6</c:v>
                </c:pt>
                <c:pt idx="2448">
                  <c:v>2.4490000000000002E-6</c:v>
                </c:pt>
                <c:pt idx="2449">
                  <c:v>2.4499999999999998E-6</c:v>
                </c:pt>
                <c:pt idx="2450">
                  <c:v>2.4509999999999999E-6</c:v>
                </c:pt>
                <c:pt idx="2451">
                  <c:v>2.452E-6</c:v>
                </c:pt>
                <c:pt idx="2452">
                  <c:v>2.4530000000000001E-6</c:v>
                </c:pt>
                <c:pt idx="2453">
                  <c:v>2.4540000000000001E-6</c:v>
                </c:pt>
                <c:pt idx="2454">
                  <c:v>2.4549999999999998E-6</c:v>
                </c:pt>
                <c:pt idx="2455">
                  <c:v>2.4559999999999999E-6</c:v>
                </c:pt>
                <c:pt idx="2456">
                  <c:v>2.4569999999999999E-6</c:v>
                </c:pt>
                <c:pt idx="2457">
                  <c:v>2.458E-6</c:v>
                </c:pt>
                <c:pt idx="2458">
                  <c:v>2.4590000000000001E-6</c:v>
                </c:pt>
                <c:pt idx="2459">
                  <c:v>2.4600000000000002E-6</c:v>
                </c:pt>
                <c:pt idx="2460">
                  <c:v>2.4609999999999998E-6</c:v>
                </c:pt>
                <c:pt idx="2461">
                  <c:v>2.4619999999999999E-6</c:v>
                </c:pt>
                <c:pt idx="2462">
                  <c:v>2.463E-6</c:v>
                </c:pt>
                <c:pt idx="2463">
                  <c:v>2.464E-6</c:v>
                </c:pt>
                <c:pt idx="2464">
                  <c:v>2.4650000000000001E-6</c:v>
                </c:pt>
                <c:pt idx="2465">
                  <c:v>2.4660000000000002E-6</c:v>
                </c:pt>
                <c:pt idx="2466">
                  <c:v>2.4669999999999998E-6</c:v>
                </c:pt>
                <c:pt idx="2467">
                  <c:v>2.4679999999999999E-6</c:v>
                </c:pt>
                <c:pt idx="2468">
                  <c:v>2.469E-6</c:v>
                </c:pt>
                <c:pt idx="2469">
                  <c:v>2.4700000000000001E-6</c:v>
                </c:pt>
                <c:pt idx="2470">
                  <c:v>2.4710000000000001E-6</c:v>
                </c:pt>
                <c:pt idx="2471">
                  <c:v>2.4719999999999998E-6</c:v>
                </c:pt>
                <c:pt idx="2472">
                  <c:v>2.4729999999999999E-6</c:v>
                </c:pt>
                <c:pt idx="2473">
                  <c:v>2.4739999999999999E-6</c:v>
                </c:pt>
                <c:pt idx="2474">
                  <c:v>2.475E-6</c:v>
                </c:pt>
                <c:pt idx="2475">
                  <c:v>2.4760000000000001E-6</c:v>
                </c:pt>
                <c:pt idx="2476">
                  <c:v>2.4770000000000002E-6</c:v>
                </c:pt>
                <c:pt idx="2477">
                  <c:v>2.4779999999999998E-6</c:v>
                </c:pt>
                <c:pt idx="2478">
                  <c:v>2.4789999999999999E-6</c:v>
                </c:pt>
                <c:pt idx="2479">
                  <c:v>2.48E-6</c:v>
                </c:pt>
                <c:pt idx="2480">
                  <c:v>2.481E-6</c:v>
                </c:pt>
                <c:pt idx="2481">
                  <c:v>2.4820000000000001E-6</c:v>
                </c:pt>
                <c:pt idx="2482">
                  <c:v>2.4830000000000002E-6</c:v>
                </c:pt>
                <c:pt idx="2483">
                  <c:v>2.4839999999999998E-6</c:v>
                </c:pt>
                <c:pt idx="2484">
                  <c:v>2.4849999999999999E-6</c:v>
                </c:pt>
                <c:pt idx="2485">
                  <c:v>2.486E-6</c:v>
                </c:pt>
                <c:pt idx="2486">
                  <c:v>2.4870000000000001E-6</c:v>
                </c:pt>
                <c:pt idx="2487">
                  <c:v>2.4880000000000001E-6</c:v>
                </c:pt>
                <c:pt idx="2488">
                  <c:v>2.4889999999999998E-6</c:v>
                </c:pt>
                <c:pt idx="2489">
                  <c:v>2.4899999999999999E-6</c:v>
                </c:pt>
                <c:pt idx="2490">
                  <c:v>2.491E-6</c:v>
                </c:pt>
                <c:pt idx="2491">
                  <c:v>2.492E-6</c:v>
                </c:pt>
                <c:pt idx="2492">
                  <c:v>2.4930000000000001E-6</c:v>
                </c:pt>
                <c:pt idx="2493">
                  <c:v>2.4940000000000002E-6</c:v>
                </c:pt>
                <c:pt idx="2494">
                  <c:v>2.4949999999999998E-6</c:v>
                </c:pt>
                <c:pt idx="2495">
                  <c:v>2.4959999999999999E-6</c:v>
                </c:pt>
                <c:pt idx="2496">
                  <c:v>2.497E-6</c:v>
                </c:pt>
                <c:pt idx="2497">
                  <c:v>2.4980000000000001E-6</c:v>
                </c:pt>
                <c:pt idx="2498">
                  <c:v>2.4990000000000001E-6</c:v>
                </c:pt>
                <c:pt idx="2499">
                  <c:v>2.5000000000000002E-6</c:v>
                </c:pt>
                <c:pt idx="2500">
                  <c:v>2.5009999999999999E-6</c:v>
                </c:pt>
                <c:pt idx="2501">
                  <c:v>2.5019999999999999E-6</c:v>
                </c:pt>
                <c:pt idx="2502">
                  <c:v>2.503E-6</c:v>
                </c:pt>
                <c:pt idx="2503">
                  <c:v>2.5040000000000001E-6</c:v>
                </c:pt>
                <c:pt idx="2504">
                  <c:v>2.5050000000000002E-6</c:v>
                </c:pt>
                <c:pt idx="2505">
                  <c:v>2.5059999999999998E-6</c:v>
                </c:pt>
                <c:pt idx="2506">
                  <c:v>2.5069999999999999E-6</c:v>
                </c:pt>
                <c:pt idx="2507">
                  <c:v>2.508E-6</c:v>
                </c:pt>
                <c:pt idx="2508">
                  <c:v>2.509E-6</c:v>
                </c:pt>
                <c:pt idx="2509">
                  <c:v>2.5100000000000001E-6</c:v>
                </c:pt>
                <c:pt idx="2510">
                  <c:v>2.5110000000000002E-6</c:v>
                </c:pt>
                <c:pt idx="2511">
                  <c:v>2.5119999999999998E-6</c:v>
                </c:pt>
                <c:pt idx="2512">
                  <c:v>2.5129999999999999E-6</c:v>
                </c:pt>
                <c:pt idx="2513">
                  <c:v>2.514E-6</c:v>
                </c:pt>
                <c:pt idx="2514">
                  <c:v>2.5150000000000001E-6</c:v>
                </c:pt>
                <c:pt idx="2515">
                  <c:v>2.5160000000000001E-6</c:v>
                </c:pt>
                <c:pt idx="2516">
                  <c:v>2.5170000000000002E-6</c:v>
                </c:pt>
                <c:pt idx="2517">
                  <c:v>2.5179999999999999E-6</c:v>
                </c:pt>
                <c:pt idx="2518">
                  <c:v>2.5189999999999999E-6</c:v>
                </c:pt>
                <c:pt idx="2519">
                  <c:v>2.52E-6</c:v>
                </c:pt>
                <c:pt idx="2520">
                  <c:v>2.5210000000000001E-6</c:v>
                </c:pt>
                <c:pt idx="2521">
                  <c:v>2.5220000000000002E-6</c:v>
                </c:pt>
                <c:pt idx="2522">
                  <c:v>2.5229999999999998E-6</c:v>
                </c:pt>
                <c:pt idx="2523">
                  <c:v>2.5239999999999999E-6</c:v>
                </c:pt>
                <c:pt idx="2524">
                  <c:v>2.525E-6</c:v>
                </c:pt>
                <c:pt idx="2525">
                  <c:v>2.526E-6</c:v>
                </c:pt>
                <c:pt idx="2526">
                  <c:v>2.5270000000000001E-6</c:v>
                </c:pt>
                <c:pt idx="2527">
                  <c:v>2.5280000000000002E-6</c:v>
                </c:pt>
                <c:pt idx="2528">
                  <c:v>2.5289999999999998E-6</c:v>
                </c:pt>
                <c:pt idx="2529">
                  <c:v>2.5299999999999999E-6</c:v>
                </c:pt>
                <c:pt idx="2530">
                  <c:v>2.531E-6</c:v>
                </c:pt>
                <c:pt idx="2531">
                  <c:v>2.5320000000000001E-6</c:v>
                </c:pt>
                <c:pt idx="2532">
                  <c:v>2.5330000000000001E-6</c:v>
                </c:pt>
                <c:pt idx="2533">
                  <c:v>2.5339999999999998E-6</c:v>
                </c:pt>
                <c:pt idx="2534">
                  <c:v>2.5349999999999999E-6</c:v>
                </c:pt>
                <c:pt idx="2535">
                  <c:v>2.5359999999999999E-6</c:v>
                </c:pt>
                <c:pt idx="2536">
                  <c:v>2.537E-6</c:v>
                </c:pt>
                <c:pt idx="2537">
                  <c:v>2.5380000000000001E-6</c:v>
                </c:pt>
                <c:pt idx="2538">
                  <c:v>2.5390000000000002E-6</c:v>
                </c:pt>
                <c:pt idx="2539">
                  <c:v>2.5399999999999998E-6</c:v>
                </c:pt>
                <c:pt idx="2540">
                  <c:v>2.5409999999999999E-6</c:v>
                </c:pt>
                <c:pt idx="2541">
                  <c:v>2.542E-6</c:v>
                </c:pt>
                <c:pt idx="2542">
                  <c:v>2.543E-6</c:v>
                </c:pt>
                <c:pt idx="2543">
                  <c:v>2.5440000000000001E-6</c:v>
                </c:pt>
                <c:pt idx="2544">
                  <c:v>2.5450000000000002E-6</c:v>
                </c:pt>
                <c:pt idx="2545">
                  <c:v>2.5459999999999998E-6</c:v>
                </c:pt>
                <c:pt idx="2546">
                  <c:v>2.5469999999999999E-6</c:v>
                </c:pt>
                <c:pt idx="2547">
                  <c:v>2.548E-6</c:v>
                </c:pt>
                <c:pt idx="2548">
                  <c:v>2.5490000000000001E-6</c:v>
                </c:pt>
                <c:pt idx="2549">
                  <c:v>2.5500000000000001E-6</c:v>
                </c:pt>
                <c:pt idx="2550">
                  <c:v>2.5509999999999998E-6</c:v>
                </c:pt>
                <c:pt idx="2551">
                  <c:v>2.5519999999999999E-6</c:v>
                </c:pt>
                <c:pt idx="2552">
                  <c:v>2.553E-6</c:v>
                </c:pt>
                <c:pt idx="2553">
                  <c:v>2.554E-6</c:v>
                </c:pt>
                <c:pt idx="2554">
                  <c:v>2.5550000000000001E-6</c:v>
                </c:pt>
                <c:pt idx="2555">
                  <c:v>2.5560000000000002E-6</c:v>
                </c:pt>
                <c:pt idx="2556">
                  <c:v>2.5569999999999998E-6</c:v>
                </c:pt>
                <c:pt idx="2557">
                  <c:v>2.5579999999999999E-6</c:v>
                </c:pt>
                <c:pt idx="2558">
                  <c:v>2.559E-6</c:v>
                </c:pt>
                <c:pt idx="2559">
                  <c:v>2.5600000000000001E-6</c:v>
                </c:pt>
                <c:pt idx="2560">
                  <c:v>2.5610000000000001E-6</c:v>
                </c:pt>
                <c:pt idx="2561">
                  <c:v>2.5620000000000002E-6</c:v>
                </c:pt>
                <c:pt idx="2562">
                  <c:v>2.5629999999999999E-6</c:v>
                </c:pt>
                <c:pt idx="2563">
                  <c:v>2.5639999999999999E-6</c:v>
                </c:pt>
                <c:pt idx="2564">
                  <c:v>2.565E-6</c:v>
                </c:pt>
                <c:pt idx="2565">
                  <c:v>2.5660000000000001E-6</c:v>
                </c:pt>
                <c:pt idx="2566">
                  <c:v>2.5670000000000002E-6</c:v>
                </c:pt>
                <c:pt idx="2567">
                  <c:v>2.5679999999999998E-6</c:v>
                </c:pt>
                <c:pt idx="2568">
                  <c:v>2.5689999999999999E-6</c:v>
                </c:pt>
                <c:pt idx="2569">
                  <c:v>2.57E-6</c:v>
                </c:pt>
                <c:pt idx="2570">
                  <c:v>2.571E-6</c:v>
                </c:pt>
                <c:pt idx="2571">
                  <c:v>2.5720000000000001E-6</c:v>
                </c:pt>
                <c:pt idx="2572">
                  <c:v>2.5730000000000002E-6</c:v>
                </c:pt>
                <c:pt idx="2573">
                  <c:v>2.5739999999999998E-6</c:v>
                </c:pt>
                <c:pt idx="2574">
                  <c:v>2.5749999999999999E-6</c:v>
                </c:pt>
                <c:pt idx="2575">
                  <c:v>2.576E-6</c:v>
                </c:pt>
                <c:pt idx="2576">
                  <c:v>2.5770000000000001E-6</c:v>
                </c:pt>
                <c:pt idx="2577">
                  <c:v>2.5780000000000001E-6</c:v>
                </c:pt>
                <c:pt idx="2578">
                  <c:v>2.5790000000000002E-6</c:v>
                </c:pt>
                <c:pt idx="2579">
                  <c:v>2.5799999999999999E-6</c:v>
                </c:pt>
                <c:pt idx="2580">
                  <c:v>2.5809999999999999E-6</c:v>
                </c:pt>
                <c:pt idx="2581">
                  <c:v>2.582E-6</c:v>
                </c:pt>
                <c:pt idx="2582">
                  <c:v>2.5830000000000001E-6</c:v>
                </c:pt>
                <c:pt idx="2583">
                  <c:v>2.5840000000000002E-6</c:v>
                </c:pt>
                <c:pt idx="2584">
                  <c:v>2.5849999999999998E-6</c:v>
                </c:pt>
                <c:pt idx="2585">
                  <c:v>2.5859999999999999E-6</c:v>
                </c:pt>
                <c:pt idx="2586">
                  <c:v>2.587E-6</c:v>
                </c:pt>
                <c:pt idx="2587">
                  <c:v>2.588E-6</c:v>
                </c:pt>
                <c:pt idx="2588">
                  <c:v>2.5890000000000001E-6</c:v>
                </c:pt>
                <c:pt idx="2589">
                  <c:v>2.5900000000000002E-6</c:v>
                </c:pt>
                <c:pt idx="2590">
                  <c:v>2.5909999999999998E-6</c:v>
                </c:pt>
                <c:pt idx="2591">
                  <c:v>2.5919999999999999E-6</c:v>
                </c:pt>
                <c:pt idx="2592">
                  <c:v>2.593E-6</c:v>
                </c:pt>
                <c:pt idx="2593">
                  <c:v>2.5940000000000001E-6</c:v>
                </c:pt>
                <c:pt idx="2594">
                  <c:v>2.5950000000000001E-6</c:v>
                </c:pt>
                <c:pt idx="2595">
                  <c:v>2.5959999999999998E-6</c:v>
                </c:pt>
                <c:pt idx="2596">
                  <c:v>2.5969999999999999E-6</c:v>
                </c:pt>
                <c:pt idx="2597">
                  <c:v>2.5979999999999999E-6</c:v>
                </c:pt>
                <c:pt idx="2598">
                  <c:v>2.599E-6</c:v>
                </c:pt>
                <c:pt idx="2599">
                  <c:v>2.6000000000000001E-6</c:v>
                </c:pt>
                <c:pt idx="2600">
                  <c:v>2.6010000000000002E-6</c:v>
                </c:pt>
                <c:pt idx="2601">
                  <c:v>2.6019999999999998E-6</c:v>
                </c:pt>
                <c:pt idx="2602">
                  <c:v>2.6029999999999999E-6</c:v>
                </c:pt>
                <c:pt idx="2603">
                  <c:v>2.604E-6</c:v>
                </c:pt>
                <c:pt idx="2604">
                  <c:v>2.605E-6</c:v>
                </c:pt>
                <c:pt idx="2605">
                  <c:v>2.6060000000000001E-6</c:v>
                </c:pt>
                <c:pt idx="2606">
                  <c:v>2.6070000000000002E-6</c:v>
                </c:pt>
                <c:pt idx="2607">
                  <c:v>2.6079999999999998E-6</c:v>
                </c:pt>
                <c:pt idx="2608">
                  <c:v>2.6089999999999999E-6</c:v>
                </c:pt>
                <c:pt idx="2609">
                  <c:v>2.61E-6</c:v>
                </c:pt>
                <c:pt idx="2610">
                  <c:v>2.6110000000000001E-6</c:v>
                </c:pt>
                <c:pt idx="2611">
                  <c:v>2.6120000000000001E-6</c:v>
                </c:pt>
                <c:pt idx="2612">
                  <c:v>2.6129999999999998E-6</c:v>
                </c:pt>
                <c:pt idx="2613">
                  <c:v>2.6139999999999999E-6</c:v>
                </c:pt>
                <c:pt idx="2614">
                  <c:v>2.615E-6</c:v>
                </c:pt>
                <c:pt idx="2615">
                  <c:v>2.616E-6</c:v>
                </c:pt>
                <c:pt idx="2616">
                  <c:v>2.6170000000000001E-6</c:v>
                </c:pt>
                <c:pt idx="2617">
                  <c:v>2.6180000000000002E-6</c:v>
                </c:pt>
                <c:pt idx="2618">
                  <c:v>2.6189999999999998E-6</c:v>
                </c:pt>
                <c:pt idx="2619">
                  <c:v>2.6199999999999999E-6</c:v>
                </c:pt>
                <c:pt idx="2620">
                  <c:v>2.621E-6</c:v>
                </c:pt>
                <c:pt idx="2621">
                  <c:v>2.6220000000000001E-6</c:v>
                </c:pt>
                <c:pt idx="2622">
                  <c:v>2.6230000000000001E-6</c:v>
                </c:pt>
                <c:pt idx="2623">
                  <c:v>2.6240000000000002E-6</c:v>
                </c:pt>
                <c:pt idx="2624">
                  <c:v>2.6249999999999999E-6</c:v>
                </c:pt>
                <c:pt idx="2625">
                  <c:v>2.6259999999999999E-6</c:v>
                </c:pt>
                <c:pt idx="2626">
                  <c:v>2.627E-6</c:v>
                </c:pt>
                <c:pt idx="2627">
                  <c:v>2.6280000000000001E-6</c:v>
                </c:pt>
                <c:pt idx="2628">
                  <c:v>2.6290000000000002E-6</c:v>
                </c:pt>
                <c:pt idx="2629">
                  <c:v>2.6299999999999998E-6</c:v>
                </c:pt>
                <c:pt idx="2630">
                  <c:v>2.6309999999999999E-6</c:v>
                </c:pt>
                <c:pt idx="2631">
                  <c:v>2.632E-6</c:v>
                </c:pt>
                <c:pt idx="2632">
                  <c:v>2.633E-6</c:v>
                </c:pt>
                <c:pt idx="2633">
                  <c:v>2.6340000000000001E-6</c:v>
                </c:pt>
                <c:pt idx="2634">
                  <c:v>2.6350000000000002E-6</c:v>
                </c:pt>
                <c:pt idx="2635">
                  <c:v>2.6359999999999998E-6</c:v>
                </c:pt>
                <c:pt idx="2636">
                  <c:v>2.6369999999999999E-6</c:v>
                </c:pt>
                <c:pt idx="2637">
                  <c:v>2.638E-6</c:v>
                </c:pt>
                <c:pt idx="2638">
                  <c:v>2.6390000000000001E-6</c:v>
                </c:pt>
                <c:pt idx="2639">
                  <c:v>2.6400000000000001E-6</c:v>
                </c:pt>
                <c:pt idx="2640">
                  <c:v>2.6410000000000002E-6</c:v>
                </c:pt>
                <c:pt idx="2641">
                  <c:v>2.6419999999999999E-6</c:v>
                </c:pt>
                <c:pt idx="2642">
                  <c:v>2.6429999999999999E-6</c:v>
                </c:pt>
                <c:pt idx="2643">
                  <c:v>2.644E-6</c:v>
                </c:pt>
                <c:pt idx="2644">
                  <c:v>2.6450000000000001E-6</c:v>
                </c:pt>
                <c:pt idx="2645">
                  <c:v>2.6460000000000002E-6</c:v>
                </c:pt>
                <c:pt idx="2646">
                  <c:v>2.6469999999999998E-6</c:v>
                </c:pt>
                <c:pt idx="2647">
                  <c:v>2.6479999999999999E-6</c:v>
                </c:pt>
                <c:pt idx="2648">
                  <c:v>2.649E-6</c:v>
                </c:pt>
                <c:pt idx="2649">
                  <c:v>2.65E-6</c:v>
                </c:pt>
                <c:pt idx="2650">
                  <c:v>2.6510000000000001E-6</c:v>
                </c:pt>
                <c:pt idx="2651">
                  <c:v>2.6520000000000002E-6</c:v>
                </c:pt>
                <c:pt idx="2652">
                  <c:v>2.6529999999999998E-6</c:v>
                </c:pt>
                <c:pt idx="2653">
                  <c:v>2.6539999999999999E-6</c:v>
                </c:pt>
                <c:pt idx="2654">
                  <c:v>2.655E-6</c:v>
                </c:pt>
                <c:pt idx="2655">
                  <c:v>2.6560000000000001E-6</c:v>
                </c:pt>
                <c:pt idx="2656">
                  <c:v>2.6570000000000001E-6</c:v>
                </c:pt>
                <c:pt idx="2657">
                  <c:v>2.6579999999999998E-6</c:v>
                </c:pt>
                <c:pt idx="2658">
                  <c:v>2.6589999999999999E-6</c:v>
                </c:pt>
                <c:pt idx="2659">
                  <c:v>2.6599999999999999E-6</c:v>
                </c:pt>
                <c:pt idx="2660">
                  <c:v>2.661E-6</c:v>
                </c:pt>
                <c:pt idx="2661">
                  <c:v>2.6620000000000001E-6</c:v>
                </c:pt>
                <c:pt idx="2662">
                  <c:v>2.6630000000000002E-6</c:v>
                </c:pt>
                <c:pt idx="2663">
                  <c:v>2.6639999999999998E-6</c:v>
                </c:pt>
                <c:pt idx="2664">
                  <c:v>2.6649999999999999E-6</c:v>
                </c:pt>
                <c:pt idx="2665">
                  <c:v>2.666E-6</c:v>
                </c:pt>
                <c:pt idx="2666">
                  <c:v>2.667E-6</c:v>
                </c:pt>
                <c:pt idx="2667">
                  <c:v>2.6680000000000001E-6</c:v>
                </c:pt>
                <c:pt idx="2668">
                  <c:v>2.6690000000000002E-6</c:v>
                </c:pt>
                <c:pt idx="2669">
                  <c:v>2.6699999999999998E-6</c:v>
                </c:pt>
                <c:pt idx="2670">
                  <c:v>2.6709999999999999E-6</c:v>
                </c:pt>
                <c:pt idx="2671">
                  <c:v>2.672E-6</c:v>
                </c:pt>
                <c:pt idx="2672">
                  <c:v>2.6730000000000001E-6</c:v>
                </c:pt>
                <c:pt idx="2673">
                  <c:v>2.6740000000000001E-6</c:v>
                </c:pt>
                <c:pt idx="2674">
                  <c:v>2.6749999999999998E-6</c:v>
                </c:pt>
                <c:pt idx="2675">
                  <c:v>2.6759999999999999E-6</c:v>
                </c:pt>
                <c:pt idx="2676">
                  <c:v>2.6769999999999999E-6</c:v>
                </c:pt>
                <c:pt idx="2677">
                  <c:v>2.678E-6</c:v>
                </c:pt>
                <c:pt idx="2678">
                  <c:v>2.6790000000000001E-6</c:v>
                </c:pt>
                <c:pt idx="2679">
                  <c:v>2.6800000000000002E-6</c:v>
                </c:pt>
                <c:pt idx="2680">
                  <c:v>2.6809999999999998E-6</c:v>
                </c:pt>
                <c:pt idx="2681">
                  <c:v>2.6819999999999999E-6</c:v>
                </c:pt>
                <c:pt idx="2682">
                  <c:v>2.683E-6</c:v>
                </c:pt>
                <c:pt idx="2683">
                  <c:v>2.6840000000000001E-6</c:v>
                </c:pt>
                <c:pt idx="2684">
                  <c:v>2.6850000000000001E-6</c:v>
                </c:pt>
                <c:pt idx="2685">
                  <c:v>2.6860000000000002E-6</c:v>
                </c:pt>
                <c:pt idx="2686">
                  <c:v>2.6869999999999999E-6</c:v>
                </c:pt>
                <c:pt idx="2687">
                  <c:v>2.6879999999999999E-6</c:v>
                </c:pt>
                <c:pt idx="2688">
                  <c:v>2.689E-6</c:v>
                </c:pt>
                <c:pt idx="2689">
                  <c:v>2.6900000000000001E-6</c:v>
                </c:pt>
                <c:pt idx="2690">
                  <c:v>2.6910000000000002E-6</c:v>
                </c:pt>
                <c:pt idx="2691">
                  <c:v>2.6919999999999998E-6</c:v>
                </c:pt>
                <c:pt idx="2692">
                  <c:v>2.6929999999999999E-6</c:v>
                </c:pt>
                <c:pt idx="2693">
                  <c:v>2.694E-6</c:v>
                </c:pt>
                <c:pt idx="2694">
                  <c:v>2.695E-6</c:v>
                </c:pt>
                <c:pt idx="2695">
                  <c:v>2.6960000000000001E-6</c:v>
                </c:pt>
                <c:pt idx="2696">
                  <c:v>2.6970000000000002E-6</c:v>
                </c:pt>
                <c:pt idx="2697">
                  <c:v>2.6979999999999998E-6</c:v>
                </c:pt>
                <c:pt idx="2698">
                  <c:v>2.6989999999999999E-6</c:v>
                </c:pt>
                <c:pt idx="2699">
                  <c:v>2.7E-6</c:v>
                </c:pt>
                <c:pt idx="2700">
                  <c:v>2.7010000000000001E-6</c:v>
                </c:pt>
                <c:pt idx="2701">
                  <c:v>2.7020000000000001E-6</c:v>
                </c:pt>
                <c:pt idx="2702">
                  <c:v>2.7030000000000002E-6</c:v>
                </c:pt>
                <c:pt idx="2703">
                  <c:v>2.7039999999999999E-6</c:v>
                </c:pt>
                <c:pt idx="2704">
                  <c:v>2.7049999999999999E-6</c:v>
                </c:pt>
                <c:pt idx="2705">
                  <c:v>2.706E-6</c:v>
                </c:pt>
                <c:pt idx="2706">
                  <c:v>2.7070000000000001E-6</c:v>
                </c:pt>
                <c:pt idx="2707">
                  <c:v>2.7080000000000002E-6</c:v>
                </c:pt>
                <c:pt idx="2708">
                  <c:v>2.7089999999999998E-6</c:v>
                </c:pt>
                <c:pt idx="2709">
                  <c:v>2.7099999999999999E-6</c:v>
                </c:pt>
                <c:pt idx="2710">
                  <c:v>2.711E-6</c:v>
                </c:pt>
                <c:pt idx="2711">
                  <c:v>2.712E-6</c:v>
                </c:pt>
                <c:pt idx="2712">
                  <c:v>2.7130000000000001E-6</c:v>
                </c:pt>
                <c:pt idx="2713">
                  <c:v>2.7140000000000002E-6</c:v>
                </c:pt>
                <c:pt idx="2714">
                  <c:v>2.7149999999999998E-6</c:v>
                </c:pt>
                <c:pt idx="2715">
                  <c:v>2.7159999999999999E-6</c:v>
                </c:pt>
                <c:pt idx="2716">
                  <c:v>2.717E-6</c:v>
                </c:pt>
                <c:pt idx="2717">
                  <c:v>2.7180000000000001E-6</c:v>
                </c:pt>
                <c:pt idx="2718">
                  <c:v>2.7190000000000001E-6</c:v>
                </c:pt>
                <c:pt idx="2719">
                  <c:v>2.7199999999999998E-6</c:v>
                </c:pt>
                <c:pt idx="2720">
                  <c:v>2.7209999999999999E-6</c:v>
                </c:pt>
                <c:pt idx="2721">
                  <c:v>2.7219999999999999E-6</c:v>
                </c:pt>
                <c:pt idx="2722">
                  <c:v>2.723E-6</c:v>
                </c:pt>
                <c:pt idx="2723">
                  <c:v>2.7240000000000001E-6</c:v>
                </c:pt>
                <c:pt idx="2724">
                  <c:v>2.7250000000000002E-6</c:v>
                </c:pt>
                <c:pt idx="2725">
                  <c:v>2.7259999999999998E-6</c:v>
                </c:pt>
                <c:pt idx="2726">
                  <c:v>2.7269999999999999E-6</c:v>
                </c:pt>
                <c:pt idx="2727">
                  <c:v>2.728E-6</c:v>
                </c:pt>
                <c:pt idx="2728">
                  <c:v>2.729E-6</c:v>
                </c:pt>
                <c:pt idx="2729">
                  <c:v>2.7300000000000001E-6</c:v>
                </c:pt>
                <c:pt idx="2730">
                  <c:v>2.7310000000000002E-6</c:v>
                </c:pt>
                <c:pt idx="2731">
                  <c:v>2.7319999999999998E-6</c:v>
                </c:pt>
                <c:pt idx="2732">
                  <c:v>2.7329999999999999E-6</c:v>
                </c:pt>
                <c:pt idx="2733">
                  <c:v>2.734E-6</c:v>
                </c:pt>
                <c:pt idx="2734">
                  <c:v>2.7350000000000001E-6</c:v>
                </c:pt>
                <c:pt idx="2735">
                  <c:v>2.7360000000000001E-6</c:v>
                </c:pt>
                <c:pt idx="2736">
                  <c:v>2.7369999999999998E-6</c:v>
                </c:pt>
                <c:pt idx="2737">
                  <c:v>2.7379999999999999E-6</c:v>
                </c:pt>
                <c:pt idx="2738">
                  <c:v>2.7389999999999999E-6</c:v>
                </c:pt>
                <c:pt idx="2739">
                  <c:v>2.74E-6</c:v>
                </c:pt>
                <c:pt idx="2740">
                  <c:v>2.7410000000000001E-6</c:v>
                </c:pt>
                <c:pt idx="2741">
                  <c:v>2.7420000000000002E-6</c:v>
                </c:pt>
                <c:pt idx="2742">
                  <c:v>2.7429999999999998E-6</c:v>
                </c:pt>
                <c:pt idx="2743">
                  <c:v>2.7439999999999999E-6</c:v>
                </c:pt>
                <c:pt idx="2744">
                  <c:v>2.745E-6</c:v>
                </c:pt>
                <c:pt idx="2745">
                  <c:v>2.7460000000000001E-6</c:v>
                </c:pt>
                <c:pt idx="2746">
                  <c:v>2.7470000000000001E-6</c:v>
                </c:pt>
                <c:pt idx="2747">
                  <c:v>2.7480000000000002E-6</c:v>
                </c:pt>
                <c:pt idx="2748">
                  <c:v>2.7489999999999999E-6</c:v>
                </c:pt>
                <c:pt idx="2749">
                  <c:v>2.7499999999999999E-6</c:v>
                </c:pt>
                <c:pt idx="2750">
                  <c:v>2.751E-6</c:v>
                </c:pt>
                <c:pt idx="2751">
                  <c:v>2.7520000000000001E-6</c:v>
                </c:pt>
                <c:pt idx="2752">
                  <c:v>2.7530000000000002E-6</c:v>
                </c:pt>
                <c:pt idx="2753">
                  <c:v>2.7539999999999998E-6</c:v>
                </c:pt>
                <c:pt idx="2754">
                  <c:v>2.7549999999999999E-6</c:v>
                </c:pt>
                <c:pt idx="2755">
                  <c:v>2.756E-6</c:v>
                </c:pt>
                <c:pt idx="2756">
                  <c:v>2.757E-6</c:v>
                </c:pt>
                <c:pt idx="2757">
                  <c:v>2.7580000000000001E-6</c:v>
                </c:pt>
                <c:pt idx="2758">
                  <c:v>2.7590000000000002E-6</c:v>
                </c:pt>
                <c:pt idx="2759">
                  <c:v>2.7599999999999998E-6</c:v>
                </c:pt>
                <c:pt idx="2760">
                  <c:v>2.7609999999999999E-6</c:v>
                </c:pt>
                <c:pt idx="2761">
                  <c:v>2.762E-6</c:v>
                </c:pt>
                <c:pt idx="2762">
                  <c:v>2.7630000000000001E-6</c:v>
                </c:pt>
                <c:pt idx="2763">
                  <c:v>2.7640000000000001E-6</c:v>
                </c:pt>
                <c:pt idx="2764">
                  <c:v>2.7650000000000002E-6</c:v>
                </c:pt>
                <c:pt idx="2765">
                  <c:v>2.7659999999999999E-6</c:v>
                </c:pt>
                <c:pt idx="2766">
                  <c:v>2.7669999999999999E-6</c:v>
                </c:pt>
                <c:pt idx="2767">
                  <c:v>2.768E-6</c:v>
                </c:pt>
                <c:pt idx="2768">
                  <c:v>2.7690000000000001E-6</c:v>
                </c:pt>
                <c:pt idx="2769">
                  <c:v>2.7700000000000002E-6</c:v>
                </c:pt>
                <c:pt idx="2770">
                  <c:v>2.7709999999999998E-6</c:v>
                </c:pt>
                <c:pt idx="2771">
                  <c:v>2.7719999999999999E-6</c:v>
                </c:pt>
                <c:pt idx="2772">
                  <c:v>2.773E-6</c:v>
                </c:pt>
                <c:pt idx="2773">
                  <c:v>2.774E-6</c:v>
                </c:pt>
                <c:pt idx="2774">
                  <c:v>2.7750000000000001E-6</c:v>
                </c:pt>
                <c:pt idx="2775">
                  <c:v>2.7760000000000002E-6</c:v>
                </c:pt>
                <c:pt idx="2776">
                  <c:v>2.7769999999999998E-6</c:v>
                </c:pt>
                <c:pt idx="2777">
                  <c:v>2.7779999999999999E-6</c:v>
                </c:pt>
                <c:pt idx="2778">
                  <c:v>2.779E-6</c:v>
                </c:pt>
                <c:pt idx="2779">
                  <c:v>2.7800000000000001E-6</c:v>
                </c:pt>
                <c:pt idx="2780">
                  <c:v>2.7810000000000001E-6</c:v>
                </c:pt>
                <c:pt idx="2781">
                  <c:v>2.7819999999999998E-6</c:v>
                </c:pt>
                <c:pt idx="2782">
                  <c:v>2.7829999999999999E-6</c:v>
                </c:pt>
                <c:pt idx="2783">
                  <c:v>2.7839999999999999E-6</c:v>
                </c:pt>
                <c:pt idx="2784">
                  <c:v>2.785E-6</c:v>
                </c:pt>
                <c:pt idx="2785">
                  <c:v>2.7860000000000001E-6</c:v>
                </c:pt>
                <c:pt idx="2786">
                  <c:v>2.7870000000000002E-6</c:v>
                </c:pt>
                <c:pt idx="2787">
                  <c:v>2.7879999999999998E-6</c:v>
                </c:pt>
                <c:pt idx="2788">
                  <c:v>2.7889999999999999E-6</c:v>
                </c:pt>
                <c:pt idx="2789">
                  <c:v>2.79E-6</c:v>
                </c:pt>
                <c:pt idx="2790">
                  <c:v>2.791E-6</c:v>
                </c:pt>
                <c:pt idx="2791">
                  <c:v>2.7920000000000001E-6</c:v>
                </c:pt>
                <c:pt idx="2792">
                  <c:v>2.7930000000000002E-6</c:v>
                </c:pt>
                <c:pt idx="2793">
                  <c:v>2.7939999999999998E-6</c:v>
                </c:pt>
                <c:pt idx="2794">
                  <c:v>2.7949999999999999E-6</c:v>
                </c:pt>
                <c:pt idx="2795">
                  <c:v>2.796E-6</c:v>
                </c:pt>
                <c:pt idx="2796">
                  <c:v>2.7970000000000001E-6</c:v>
                </c:pt>
                <c:pt idx="2797">
                  <c:v>2.7980000000000001E-6</c:v>
                </c:pt>
                <c:pt idx="2798">
                  <c:v>2.7989999999999998E-6</c:v>
                </c:pt>
                <c:pt idx="2799">
                  <c:v>2.7999999999999999E-6</c:v>
                </c:pt>
                <c:pt idx="2800">
                  <c:v>2.8009999999999999E-6</c:v>
                </c:pt>
                <c:pt idx="2801">
                  <c:v>2.802E-6</c:v>
                </c:pt>
                <c:pt idx="2802">
                  <c:v>2.8030000000000001E-6</c:v>
                </c:pt>
                <c:pt idx="2803">
                  <c:v>2.8040000000000002E-6</c:v>
                </c:pt>
                <c:pt idx="2804">
                  <c:v>2.8049999999999998E-6</c:v>
                </c:pt>
                <c:pt idx="2805">
                  <c:v>2.8059999999999999E-6</c:v>
                </c:pt>
                <c:pt idx="2806">
                  <c:v>2.807E-6</c:v>
                </c:pt>
                <c:pt idx="2807">
                  <c:v>2.8080000000000001E-6</c:v>
                </c:pt>
                <c:pt idx="2808">
                  <c:v>2.8090000000000001E-6</c:v>
                </c:pt>
                <c:pt idx="2809">
                  <c:v>2.8100000000000002E-6</c:v>
                </c:pt>
                <c:pt idx="2810">
                  <c:v>2.8109999999999999E-6</c:v>
                </c:pt>
                <c:pt idx="2811">
                  <c:v>2.8119999999999999E-6</c:v>
                </c:pt>
                <c:pt idx="2812">
                  <c:v>2.813E-6</c:v>
                </c:pt>
                <c:pt idx="2813">
                  <c:v>2.8140000000000001E-6</c:v>
                </c:pt>
                <c:pt idx="2814">
                  <c:v>2.8150000000000002E-6</c:v>
                </c:pt>
                <c:pt idx="2815">
                  <c:v>2.8159999999999998E-6</c:v>
                </c:pt>
                <c:pt idx="2816">
                  <c:v>2.8169999999999999E-6</c:v>
                </c:pt>
                <c:pt idx="2817">
                  <c:v>2.818E-6</c:v>
                </c:pt>
                <c:pt idx="2818">
                  <c:v>2.819E-6</c:v>
                </c:pt>
                <c:pt idx="2819">
                  <c:v>2.8200000000000001E-6</c:v>
                </c:pt>
                <c:pt idx="2820">
                  <c:v>2.8210000000000002E-6</c:v>
                </c:pt>
                <c:pt idx="2821">
                  <c:v>2.8219999999999998E-6</c:v>
                </c:pt>
                <c:pt idx="2822">
                  <c:v>2.8229999999999999E-6</c:v>
                </c:pt>
                <c:pt idx="2823">
                  <c:v>2.824E-6</c:v>
                </c:pt>
                <c:pt idx="2824">
                  <c:v>2.8250000000000001E-6</c:v>
                </c:pt>
                <c:pt idx="2825">
                  <c:v>2.8260000000000001E-6</c:v>
                </c:pt>
                <c:pt idx="2826">
                  <c:v>2.8270000000000002E-6</c:v>
                </c:pt>
                <c:pt idx="2827">
                  <c:v>2.8279999999999999E-6</c:v>
                </c:pt>
                <c:pt idx="2828">
                  <c:v>2.8289999999999999E-6</c:v>
                </c:pt>
                <c:pt idx="2829">
                  <c:v>2.83E-6</c:v>
                </c:pt>
                <c:pt idx="2830">
                  <c:v>2.8310000000000001E-6</c:v>
                </c:pt>
                <c:pt idx="2831">
                  <c:v>2.8320000000000002E-6</c:v>
                </c:pt>
                <c:pt idx="2832">
                  <c:v>2.8329999999999998E-6</c:v>
                </c:pt>
                <c:pt idx="2833">
                  <c:v>2.8339999999999999E-6</c:v>
                </c:pt>
                <c:pt idx="2834">
                  <c:v>2.835E-6</c:v>
                </c:pt>
                <c:pt idx="2835">
                  <c:v>2.836E-6</c:v>
                </c:pt>
                <c:pt idx="2836">
                  <c:v>2.8370000000000001E-6</c:v>
                </c:pt>
                <c:pt idx="2837">
                  <c:v>2.8380000000000002E-6</c:v>
                </c:pt>
                <c:pt idx="2838">
                  <c:v>2.8389999999999998E-6</c:v>
                </c:pt>
                <c:pt idx="2839">
                  <c:v>2.8399999999999999E-6</c:v>
                </c:pt>
                <c:pt idx="2840">
                  <c:v>2.841E-6</c:v>
                </c:pt>
                <c:pt idx="2841">
                  <c:v>2.8420000000000001E-6</c:v>
                </c:pt>
                <c:pt idx="2842">
                  <c:v>2.8430000000000001E-6</c:v>
                </c:pt>
                <c:pt idx="2843">
                  <c:v>2.8439999999999998E-6</c:v>
                </c:pt>
                <c:pt idx="2844">
                  <c:v>2.8449999999999999E-6</c:v>
                </c:pt>
                <c:pt idx="2845">
                  <c:v>2.8459999999999999E-6</c:v>
                </c:pt>
                <c:pt idx="2846">
                  <c:v>2.847E-6</c:v>
                </c:pt>
                <c:pt idx="2847">
                  <c:v>2.8480000000000001E-6</c:v>
                </c:pt>
                <c:pt idx="2848">
                  <c:v>2.8490000000000002E-6</c:v>
                </c:pt>
                <c:pt idx="2849">
                  <c:v>2.8499999999999998E-6</c:v>
                </c:pt>
                <c:pt idx="2850">
                  <c:v>2.8509999999999999E-6</c:v>
                </c:pt>
                <c:pt idx="2851">
                  <c:v>2.852E-6</c:v>
                </c:pt>
                <c:pt idx="2852">
                  <c:v>2.853E-6</c:v>
                </c:pt>
                <c:pt idx="2853">
                  <c:v>2.8540000000000001E-6</c:v>
                </c:pt>
                <c:pt idx="2854">
                  <c:v>2.8550000000000002E-6</c:v>
                </c:pt>
                <c:pt idx="2855">
                  <c:v>2.8559999999999998E-6</c:v>
                </c:pt>
                <c:pt idx="2856">
                  <c:v>2.8569999999999999E-6</c:v>
                </c:pt>
                <c:pt idx="2857">
                  <c:v>2.858E-6</c:v>
                </c:pt>
                <c:pt idx="2858">
                  <c:v>2.8590000000000001E-6</c:v>
                </c:pt>
                <c:pt idx="2859">
                  <c:v>2.8600000000000001E-6</c:v>
                </c:pt>
                <c:pt idx="2860">
                  <c:v>2.8609999999999998E-6</c:v>
                </c:pt>
                <c:pt idx="2861">
                  <c:v>2.8619999999999999E-6</c:v>
                </c:pt>
                <c:pt idx="2862">
                  <c:v>2.8629999999999999E-6</c:v>
                </c:pt>
                <c:pt idx="2863">
                  <c:v>2.864E-6</c:v>
                </c:pt>
                <c:pt idx="2864">
                  <c:v>2.8650000000000001E-6</c:v>
                </c:pt>
                <c:pt idx="2865">
                  <c:v>2.8660000000000002E-6</c:v>
                </c:pt>
                <c:pt idx="2866">
                  <c:v>2.8669999999999998E-6</c:v>
                </c:pt>
                <c:pt idx="2867">
                  <c:v>2.8679999999999999E-6</c:v>
                </c:pt>
                <c:pt idx="2868">
                  <c:v>2.869E-6</c:v>
                </c:pt>
                <c:pt idx="2869">
                  <c:v>2.8700000000000001E-6</c:v>
                </c:pt>
                <c:pt idx="2870">
                  <c:v>2.8710000000000001E-6</c:v>
                </c:pt>
                <c:pt idx="2871">
                  <c:v>2.8720000000000002E-6</c:v>
                </c:pt>
                <c:pt idx="2872">
                  <c:v>2.8729999999999999E-6</c:v>
                </c:pt>
                <c:pt idx="2873">
                  <c:v>2.8739999999999999E-6</c:v>
                </c:pt>
                <c:pt idx="2874">
                  <c:v>2.875E-6</c:v>
                </c:pt>
                <c:pt idx="2875">
                  <c:v>2.8760000000000001E-6</c:v>
                </c:pt>
                <c:pt idx="2876">
                  <c:v>2.8770000000000002E-6</c:v>
                </c:pt>
                <c:pt idx="2877">
                  <c:v>2.8779999999999998E-6</c:v>
                </c:pt>
                <c:pt idx="2878">
                  <c:v>2.8789999999999999E-6</c:v>
                </c:pt>
                <c:pt idx="2879">
                  <c:v>2.88E-6</c:v>
                </c:pt>
                <c:pt idx="2880">
                  <c:v>2.881E-6</c:v>
                </c:pt>
                <c:pt idx="2881">
                  <c:v>2.8820000000000001E-6</c:v>
                </c:pt>
                <c:pt idx="2882">
                  <c:v>2.8830000000000002E-6</c:v>
                </c:pt>
                <c:pt idx="2883">
                  <c:v>2.8839999999999998E-6</c:v>
                </c:pt>
                <c:pt idx="2884">
                  <c:v>2.8849999999999999E-6</c:v>
                </c:pt>
                <c:pt idx="2885">
                  <c:v>2.886E-6</c:v>
                </c:pt>
                <c:pt idx="2886">
                  <c:v>2.8870000000000001E-6</c:v>
                </c:pt>
                <c:pt idx="2887">
                  <c:v>2.8880000000000001E-6</c:v>
                </c:pt>
                <c:pt idx="2888">
                  <c:v>2.8890000000000002E-6</c:v>
                </c:pt>
                <c:pt idx="2889">
                  <c:v>2.8899999999999999E-6</c:v>
                </c:pt>
                <c:pt idx="2890">
                  <c:v>2.8909999999999999E-6</c:v>
                </c:pt>
                <c:pt idx="2891">
                  <c:v>2.892E-6</c:v>
                </c:pt>
                <c:pt idx="2892">
                  <c:v>2.8930000000000001E-6</c:v>
                </c:pt>
                <c:pt idx="2893">
                  <c:v>2.8940000000000002E-6</c:v>
                </c:pt>
                <c:pt idx="2894">
                  <c:v>2.8949999999999998E-6</c:v>
                </c:pt>
                <c:pt idx="2895">
                  <c:v>2.8959999999999999E-6</c:v>
                </c:pt>
                <c:pt idx="2896">
                  <c:v>2.897E-6</c:v>
                </c:pt>
                <c:pt idx="2897">
                  <c:v>2.898E-6</c:v>
                </c:pt>
                <c:pt idx="2898">
                  <c:v>2.8990000000000001E-6</c:v>
                </c:pt>
                <c:pt idx="2899">
                  <c:v>2.9000000000000002E-6</c:v>
                </c:pt>
                <c:pt idx="2900">
                  <c:v>2.9009999999999998E-6</c:v>
                </c:pt>
                <c:pt idx="2901">
                  <c:v>2.9019999999999999E-6</c:v>
                </c:pt>
                <c:pt idx="2902">
                  <c:v>2.903E-6</c:v>
                </c:pt>
                <c:pt idx="2903">
                  <c:v>2.9040000000000001E-6</c:v>
                </c:pt>
                <c:pt idx="2904">
                  <c:v>2.9050000000000001E-6</c:v>
                </c:pt>
                <c:pt idx="2905">
                  <c:v>2.9059999999999998E-6</c:v>
                </c:pt>
                <c:pt idx="2906">
                  <c:v>2.9069999999999999E-6</c:v>
                </c:pt>
                <c:pt idx="2907">
                  <c:v>2.9079999999999999E-6</c:v>
                </c:pt>
                <c:pt idx="2908">
                  <c:v>2.909E-6</c:v>
                </c:pt>
                <c:pt idx="2909">
                  <c:v>2.9100000000000001E-6</c:v>
                </c:pt>
                <c:pt idx="2910">
                  <c:v>2.9110000000000002E-6</c:v>
                </c:pt>
                <c:pt idx="2911">
                  <c:v>2.9119999999999998E-6</c:v>
                </c:pt>
                <c:pt idx="2912">
                  <c:v>2.9129999999999999E-6</c:v>
                </c:pt>
                <c:pt idx="2913">
                  <c:v>2.914E-6</c:v>
                </c:pt>
                <c:pt idx="2914">
                  <c:v>2.915E-6</c:v>
                </c:pt>
                <c:pt idx="2915">
                  <c:v>2.9160000000000001E-6</c:v>
                </c:pt>
                <c:pt idx="2916">
                  <c:v>2.9170000000000002E-6</c:v>
                </c:pt>
                <c:pt idx="2917">
                  <c:v>2.9179999999999998E-6</c:v>
                </c:pt>
                <c:pt idx="2918">
                  <c:v>2.9189999999999999E-6</c:v>
                </c:pt>
                <c:pt idx="2919">
                  <c:v>2.92E-6</c:v>
                </c:pt>
                <c:pt idx="2920">
                  <c:v>2.9210000000000001E-6</c:v>
                </c:pt>
                <c:pt idx="2921">
                  <c:v>2.9220000000000001E-6</c:v>
                </c:pt>
                <c:pt idx="2922">
                  <c:v>2.9229999999999998E-6</c:v>
                </c:pt>
                <c:pt idx="2923">
                  <c:v>2.9239999999999999E-6</c:v>
                </c:pt>
                <c:pt idx="2924">
                  <c:v>2.9249999999999999E-6</c:v>
                </c:pt>
                <c:pt idx="2925">
                  <c:v>2.926E-6</c:v>
                </c:pt>
                <c:pt idx="2926">
                  <c:v>2.9270000000000001E-6</c:v>
                </c:pt>
                <c:pt idx="2927">
                  <c:v>2.9280000000000002E-6</c:v>
                </c:pt>
                <c:pt idx="2928">
                  <c:v>2.9289999999999998E-6</c:v>
                </c:pt>
                <c:pt idx="2929">
                  <c:v>2.9299999999999999E-6</c:v>
                </c:pt>
                <c:pt idx="2930">
                  <c:v>2.931E-6</c:v>
                </c:pt>
                <c:pt idx="2931">
                  <c:v>2.932E-6</c:v>
                </c:pt>
                <c:pt idx="2932">
                  <c:v>2.9330000000000001E-6</c:v>
                </c:pt>
                <c:pt idx="2933">
                  <c:v>2.9340000000000002E-6</c:v>
                </c:pt>
                <c:pt idx="2934">
                  <c:v>2.9349999999999999E-6</c:v>
                </c:pt>
                <c:pt idx="2935">
                  <c:v>2.9359999999999999E-6</c:v>
                </c:pt>
                <c:pt idx="2936">
                  <c:v>2.937E-6</c:v>
                </c:pt>
                <c:pt idx="2937">
                  <c:v>2.9380000000000001E-6</c:v>
                </c:pt>
                <c:pt idx="2938">
                  <c:v>2.9390000000000002E-6</c:v>
                </c:pt>
                <c:pt idx="2939">
                  <c:v>2.9399999999999998E-6</c:v>
                </c:pt>
                <c:pt idx="2940">
                  <c:v>2.9409999999999999E-6</c:v>
                </c:pt>
                <c:pt idx="2941">
                  <c:v>2.942E-6</c:v>
                </c:pt>
                <c:pt idx="2942">
                  <c:v>2.943E-6</c:v>
                </c:pt>
                <c:pt idx="2943">
                  <c:v>2.9440000000000001E-6</c:v>
                </c:pt>
                <c:pt idx="2944">
                  <c:v>2.9450000000000002E-6</c:v>
                </c:pt>
                <c:pt idx="2945">
                  <c:v>2.9459999999999998E-6</c:v>
                </c:pt>
                <c:pt idx="2946">
                  <c:v>2.9469999999999999E-6</c:v>
                </c:pt>
                <c:pt idx="2947">
                  <c:v>2.948E-6</c:v>
                </c:pt>
                <c:pt idx="2948">
                  <c:v>2.9490000000000001E-6</c:v>
                </c:pt>
                <c:pt idx="2949">
                  <c:v>2.9500000000000001E-6</c:v>
                </c:pt>
                <c:pt idx="2950">
                  <c:v>2.9510000000000002E-6</c:v>
                </c:pt>
                <c:pt idx="2951">
                  <c:v>2.9519999999999999E-6</c:v>
                </c:pt>
                <c:pt idx="2952">
                  <c:v>2.9529999999999999E-6</c:v>
                </c:pt>
                <c:pt idx="2953">
                  <c:v>2.954E-6</c:v>
                </c:pt>
                <c:pt idx="2954">
                  <c:v>2.9550000000000001E-6</c:v>
                </c:pt>
                <c:pt idx="2955">
                  <c:v>2.9560000000000002E-6</c:v>
                </c:pt>
                <c:pt idx="2956">
                  <c:v>2.9569999999999998E-6</c:v>
                </c:pt>
                <c:pt idx="2957">
                  <c:v>2.9579999999999999E-6</c:v>
                </c:pt>
                <c:pt idx="2958">
                  <c:v>2.959E-6</c:v>
                </c:pt>
                <c:pt idx="2959">
                  <c:v>2.96E-6</c:v>
                </c:pt>
                <c:pt idx="2960">
                  <c:v>2.9610000000000001E-6</c:v>
                </c:pt>
                <c:pt idx="2961">
                  <c:v>2.9620000000000002E-6</c:v>
                </c:pt>
                <c:pt idx="2962">
                  <c:v>2.9629999999999998E-6</c:v>
                </c:pt>
                <c:pt idx="2963">
                  <c:v>2.9639999999999999E-6</c:v>
                </c:pt>
                <c:pt idx="2964">
                  <c:v>2.965E-6</c:v>
                </c:pt>
                <c:pt idx="2965">
                  <c:v>2.9660000000000001E-6</c:v>
                </c:pt>
                <c:pt idx="2966">
                  <c:v>2.9670000000000001E-6</c:v>
                </c:pt>
                <c:pt idx="2967">
                  <c:v>2.9679999999999998E-6</c:v>
                </c:pt>
                <c:pt idx="2968">
                  <c:v>2.9689999999999999E-6</c:v>
                </c:pt>
                <c:pt idx="2969">
                  <c:v>2.9699999999999999E-6</c:v>
                </c:pt>
                <c:pt idx="2970">
                  <c:v>2.971E-6</c:v>
                </c:pt>
                <c:pt idx="2971">
                  <c:v>2.9720000000000001E-6</c:v>
                </c:pt>
                <c:pt idx="2972">
                  <c:v>2.9730000000000002E-6</c:v>
                </c:pt>
                <c:pt idx="2973">
                  <c:v>2.9739999999999998E-6</c:v>
                </c:pt>
                <c:pt idx="2974">
                  <c:v>2.9749999999999999E-6</c:v>
                </c:pt>
                <c:pt idx="2975">
                  <c:v>2.976E-6</c:v>
                </c:pt>
                <c:pt idx="2976">
                  <c:v>2.977E-6</c:v>
                </c:pt>
                <c:pt idx="2977">
                  <c:v>2.9780000000000001E-6</c:v>
                </c:pt>
                <c:pt idx="2978">
                  <c:v>2.9790000000000002E-6</c:v>
                </c:pt>
                <c:pt idx="2979">
                  <c:v>2.9799999999999998E-6</c:v>
                </c:pt>
                <c:pt idx="2980">
                  <c:v>2.9809999999999999E-6</c:v>
                </c:pt>
                <c:pt idx="2981">
                  <c:v>2.982E-6</c:v>
                </c:pt>
                <c:pt idx="2982">
                  <c:v>2.9830000000000001E-6</c:v>
                </c:pt>
                <c:pt idx="2983">
                  <c:v>2.9840000000000001E-6</c:v>
                </c:pt>
                <c:pt idx="2984">
                  <c:v>2.9849999999999998E-6</c:v>
                </c:pt>
                <c:pt idx="2985">
                  <c:v>2.9859999999999999E-6</c:v>
                </c:pt>
                <c:pt idx="2986">
                  <c:v>2.9869999999999999E-6</c:v>
                </c:pt>
                <c:pt idx="2987">
                  <c:v>2.988E-6</c:v>
                </c:pt>
                <c:pt idx="2988">
                  <c:v>2.9890000000000001E-6</c:v>
                </c:pt>
                <c:pt idx="2989">
                  <c:v>2.9900000000000002E-6</c:v>
                </c:pt>
                <c:pt idx="2990">
                  <c:v>2.9909999999999998E-6</c:v>
                </c:pt>
                <c:pt idx="2991">
                  <c:v>2.9919999999999999E-6</c:v>
                </c:pt>
                <c:pt idx="2992">
                  <c:v>2.993E-6</c:v>
                </c:pt>
                <c:pt idx="2993">
                  <c:v>2.994E-6</c:v>
                </c:pt>
                <c:pt idx="2994">
                  <c:v>2.9950000000000001E-6</c:v>
                </c:pt>
                <c:pt idx="2995">
                  <c:v>2.9960000000000002E-6</c:v>
                </c:pt>
                <c:pt idx="2996">
                  <c:v>2.9969999999999999E-6</c:v>
                </c:pt>
                <c:pt idx="2997">
                  <c:v>2.9979999999999999E-6</c:v>
                </c:pt>
                <c:pt idx="2998">
                  <c:v>2.999E-6</c:v>
                </c:pt>
                <c:pt idx="2999">
                  <c:v>3.0000000000000001E-6</c:v>
                </c:pt>
                <c:pt idx="3000">
                  <c:v>3.0010000000000002E-6</c:v>
                </c:pt>
                <c:pt idx="3001">
                  <c:v>3.0019999999999998E-6</c:v>
                </c:pt>
                <c:pt idx="3002">
                  <c:v>3.0029999999999999E-6</c:v>
                </c:pt>
                <c:pt idx="3003">
                  <c:v>3.004E-6</c:v>
                </c:pt>
                <c:pt idx="3004">
                  <c:v>3.005E-6</c:v>
                </c:pt>
                <c:pt idx="3005">
                  <c:v>3.0060000000000001E-6</c:v>
                </c:pt>
                <c:pt idx="3006">
                  <c:v>3.0070000000000002E-6</c:v>
                </c:pt>
                <c:pt idx="3007">
                  <c:v>3.0079999999999998E-6</c:v>
                </c:pt>
                <c:pt idx="3008">
                  <c:v>3.0089999999999999E-6</c:v>
                </c:pt>
                <c:pt idx="3009">
                  <c:v>3.01E-6</c:v>
                </c:pt>
                <c:pt idx="3010">
                  <c:v>3.0110000000000001E-6</c:v>
                </c:pt>
                <c:pt idx="3011">
                  <c:v>3.0120000000000001E-6</c:v>
                </c:pt>
                <c:pt idx="3012">
                  <c:v>3.0130000000000002E-6</c:v>
                </c:pt>
                <c:pt idx="3013">
                  <c:v>3.0139999999999999E-6</c:v>
                </c:pt>
                <c:pt idx="3014">
                  <c:v>3.0149999999999999E-6</c:v>
                </c:pt>
                <c:pt idx="3015">
                  <c:v>3.016E-6</c:v>
                </c:pt>
                <c:pt idx="3016">
                  <c:v>3.0170000000000001E-6</c:v>
                </c:pt>
                <c:pt idx="3017">
                  <c:v>3.0180000000000002E-6</c:v>
                </c:pt>
                <c:pt idx="3018">
                  <c:v>3.0189999999999998E-6</c:v>
                </c:pt>
                <c:pt idx="3019">
                  <c:v>3.0199999999999999E-6</c:v>
                </c:pt>
                <c:pt idx="3020">
                  <c:v>3.021E-6</c:v>
                </c:pt>
                <c:pt idx="3021">
                  <c:v>3.022E-6</c:v>
                </c:pt>
                <c:pt idx="3022">
                  <c:v>3.0230000000000001E-6</c:v>
                </c:pt>
                <c:pt idx="3023">
                  <c:v>3.0240000000000002E-6</c:v>
                </c:pt>
                <c:pt idx="3024">
                  <c:v>3.0249999999999998E-6</c:v>
                </c:pt>
                <c:pt idx="3025">
                  <c:v>3.0259999999999999E-6</c:v>
                </c:pt>
                <c:pt idx="3026">
                  <c:v>3.027E-6</c:v>
                </c:pt>
                <c:pt idx="3027">
                  <c:v>3.0280000000000001E-6</c:v>
                </c:pt>
                <c:pt idx="3028">
                  <c:v>3.0290000000000001E-6</c:v>
                </c:pt>
                <c:pt idx="3029">
                  <c:v>3.0299999999999998E-6</c:v>
                </c:pt>
                <c:pt idx="3030">
                  <c:v>3.0309999999999999E-6</c:v>
                </c:pt>
                <c:pt idx="3031">
                  <c:v>3.0319999999999999E-6</c:v>
                </c:pt>
                <c:pt idx="3032">
                  <c:v>3.033E-6</c:v>
                </c:pt>
                <c:pt idx="3033">
                  <c:v>3.0340000000000001E-6</c:v>
                </c:pt>
                <c:pt idx="3034">
                  <c:v>3.0350000000000002E-6</c:v>
                </c:pt>
                <c:pt idx="3035">
                  <c:v>3.0359999999999998E-6</c:v>
                </c:pt>
                <c:pt idx="3036">
                  <c:v>3.0369999999999999E-6</c:v>
                </c:pt>
                <c:pt idx="3037">
                  <c:v>3.038E-6</c:v>
                </c:pt>
                <c:pt idx="3038">
                  <c:v>3.039E-6</c:v>
                </c:pt>
                <c:pt idx="3039">
                  <c:v>3.0400000000000001E-6</c:v>
                </c:pt>
                <c:pt idx="3040">
                  <c:v>3.0410000000000002E-6</c:v>
                </c:pt>
                <c:pt idx="3041">
                  <c:v>3.0419999999999998E-6</c:v>
                </c:pt>
                <c:pt idx="3042">
                  <c:v>3.0429999999999999E-6</c:v>
                </c:pt>
                <c:pt idx="3043">
                  <c:v>3.044E-6</c:v>
                </c:pt>
                <c:pt idx="3044">
                  <c:v>3.0450000000000001E-6</c:v>
                </c:pt>
                <c:pt idx="3045">
                  <c:v>3.0460000000000001E-6</c:v>
                </c:pt>
                <c:pt idx="3046">
                  <c:v>3.0469999999999998E-6</c:v>
                </c:pt>
                <c:pt idx="3047">
                  <c:v>3.0479999999999999E-6</c:v>
                </c:pt>
                <c:pt idx="3048">
                  <c:v>3.0489999999999999E-6</c:v>
                </c:pt>
                <c:pt idx="3049">
                  <c:v>3.05E-6</c:v>
                </c:pt>
                <c:pt idx="3050">
                  <c:v>3.0510000000000001E-6</c:v>
                </c:pt>
                <c:pt idx="3051">
                  <c:v>3.0520000000000002E-6</c:v>
                </c:pt>
                <c:pt idx="3052">
                  <c:v>3.0529999999999998E-6</c:v>
                </c:pt>
                <c:pt idx="3053">
                  <c:v>3.0539999999999999E-6</c:v>
                </c:pt>
                <c:pt idx="3054">
                  <c:v>3.055E-6</c:v>
                </c:pt>
                <c:pt idx="3055">
                  <c:v>3.056E-6</c:v>
                </c:pt>
                <c:pt idx="3056">
                  <c:v>3.0570000000000001E-6</c:v>
                </c:pt>
                <c:pt idx="3057">
                  <c:v>3.0580000000000002E-6</c:v>
                </c:pt>
                <c:pt idx="3058">
                  <c:v>3.0589999999999998E-6</c:v>
                </c:pt>
                <c:pt idx="3059">
                  <c:v>3.0599999999999999E-6</c:v>
                </c:pt>
                <c:pt idx="3060">
                  <c:v>3.061E-6</c:v>
                </c:pt>
                <c:pt idx="3061">
                  <c:v>3.0620000000000001E-6</c:v>
                </c:pt>
                <c:pt idx="3062">
                  <c:v>3.0630000000000002E-6</c:v>
                </c:pt>
                <c:pt idx="3063">
                  <c:v>3.0639999999999998E-6</c:v>
                </c:pt>
                <c:pt idx="3064">
                  <c:v>3.0649999999999999E-6</c:v>
                </c:pt>
                <c:pt idx="3065">
                  <c:v>3.066E-6</c:v>
                </c:pt>
                <c:pt idx="3066">
                  <c:v>3.067E-6</c:v>
                </c:pt>
                <c:pt idx="3067">
                  <c:v>3.0680000000000001E-6</c:v>
                </c:pt>
                <c:pt idx="3068">
                  <c:v>3.0690000000000002E-6</c:v>
                </c:pt>
                <c:pt idx="3069">
                  <c:v>3.0699999999999998E-6</c:v>
                </c:pt>
                <c:pt idx="3070">
                  <c:v>3.0709999999999999E-6</c:v>
                </c:pt>
                <c:pt idx="3071">
                  <c:v>3.072E-6</c:v>
                </c:pt>
                <c:pt idx="3072">
                  <c:v>3.0730000000000001E-6</c:v>
                </c:pt>
                <c:pt idx="3073">
                  <c:v>3.0740000000000001E-6</c:v>
                </c:pt>
                <c:pt idx="3074">
                  <c:v>3.0750000000000002E-6</c:v>
                </c:pt>
                <c:pt idx="3075">
                  <c:v>3.0759999999999999E-6</c:v>
                </c:pt>
                <c:pt idx="3076">
                  <c:v>3.0769999999999999E-6</c:v>
                </c:pt>
                <c:pt idx="3077">
                  <c:v>3.078E-6</c:v>
                </c:pt>
                <c:pt idx="3078">
                  <c:v>3.0790000000000001E-6</c:v>
                </c:pt>
                <c:pt idx="3079">
                  <c:v>3.0800000000000002E-6</c:v>
                </c:pt>
                <c:pt idx="3080">
                  <c:v>3.0809999999999998E-6</c:v>
                </c:pt>
                <c:pt idx="3081">
                  <c:v>3.0819999999999999E-6</c:v>
                </c:pt>
                <c:pt idx="3082">
                  <c:v>3.083E-6</c:v>
                </c:pt>
                <c:pt idx="3083">
                  <c:v>3.084E-6</c:v>
                </c:pt>
                <c:pt idx="3084">
                  <c:v>3.0850000000000001E-6</c:v>
                </c:pt>
                <c:pt idx="3085">
                  <c:v>3.0860000000000002E-6</c:v>
                </c:pt>
                <c:pt idx="3086">
                  <c:v>3.0869999999999998E-6</c:v>
                </c:pt>
                <c:pt idx="3087">
                  <c:v>3.0879999999999999E-6</c:v>
                </c:pt>
                <c:pt idx="3088">
                  <c:v>3.089E-6</c:v>
                </c:pt>
                <c:pt idx="3089">
                  <c:v>3.0900000000000001E-6</c:v>
                </c:pt>
                <c:pt idx="3090">
                  <c:v>3.0910000000000001E-6</c:v>
                </c:pt>
                <c:pt idx="3091">
                  <c:v>3.0920000000000002E-6</c:v>
                </c:pt>
                <c:pt idx="3092">
                  <c:v>3.0929999999999999E-6</c:v>
                </c:pt>
                <c:pt idx="3093">
                  <c:v>3.0939999999999999E-6</c:v>
                </c:pt>
                <c:pt idx="3094">
                  <c:v>3.095E-6</c:v>
                </c:pt>
                <c:pt idx="3095">
                  <c:v>3.0960000000000001E-6</c:v>
                </c:pt>
                <c:pt idx="3096">
                  <c:v>3.0970000000000002E-6</c:v>
                </c:pt>
                <c:pt idx="3097">
                  <c:v>3.0979999999999998E-6</c:v>
                </c:pt>
                <c:pt idx="3098">
                  <c:v>3.0989999999999999E-6</c:v>
                </c:pt>
                <c:pt idx="3099">
                  <c:v>3.1E-6</c:v>
                </c:pt>
                <c:pt idx="3100">
                  <c:v>3.101E-6</c:v>
                </c:pt>
                <c:pt idx="3101">
                  <c:v>3.1020000000000001E-6</c:v>
                </c:pt>
                <c:pt idx="3102">
                  <c:v>3.1030000000000002E-6</c:v>
                </c:pt>
                <c:pt idx="3103">
                  <c:v>3.1039999999999998E-6</c:v>
                </c:pt>
                <c:pt idx="3104">
                  <c:v>3.1049999999999999E-6</c:v>
                </c:pt>
                <c:pt idx="3105">
                  <c:v>3.106E-6</c:v>
                </c:pt>
                <c:pt idx="3106">
                  <c:v>3.1070000000000001E-6</c:v>
                </c:pt>
                <c:pt idx="3107">
                  <c:v>3.1080000000000001E-6</c:v>
                </c:pt>
                <c:pt idx="3108">
                  <c:v>3.1089999999999998E-6</c:v>
                </c:pt>
                <c:pt idx="3109">
                  <c:v>3.1099999999999999E-6</c:v>
                </c:pt>
                <c:pt idx="3110">
                  <c:v>3.1109999999999999E-6</c:v>
                </c:pt>
                <c:pt idx="3111">
                  <c:v>3.112E-6</c:v>
                </c:pt>
                <c:pt idx="3112">
                  <c:v>3.1130000000000001E-6</c:v>
                </c:pt>
                <c:pt idx="3113">
                  <c:v>3.1140000000000002E-6</c:v>
                </c:pt>
                <c:pt idx="3114">
                  <c:v>3.1149999999999998E-6</c:v>
                </c:pt>
                <c:pt idx="3115">
                  <c:v>3.1159999999999999E-6</c:v>
                </c:pt>
                <c:pt idx="3116">
                  <c:v>3.117E-6</c:v>
                </c:pt>
                <c:pt idx="3117">
                  <c:v>3.118E-6</c:v>
                </c:pt>
                <c:pt idx="3118">
                  <c:v>3.1190000000000001E-6</c:v>
                </c:pt>
                <c:pt idx="3119">
                  <c:v>3.1200000000000002E-6</c:v>
                </c:pt>
                <c:pt idx="3120">
                  <c:v>3.1209999999999998E-6</c:v>
                </c:pt>
                <c:pt idx="3121">
                  <c:v>3.1219999999999999E-6</c:v>
                </c:pt>
                <c:pt idx="3122">
                  <c:v>3.123E-6</c:v>
                </c:pt>
                <c:pt idx="3123">
                  <c:v>3.1240000000000001E-6</c:v>
                </c:pt>
                <c:pt idx="3124">
                  <c:v>3.1250000000000001E-6</c:v>
                </c:pt>
                <c:pt idx="3125">
                  <c:v>3.1259999999999998E-6</c:v>
                </c:pt>
                <c:pt idx="3126">
                  <c:v>3.1269999999999999E-6</c:v>
                </c:pt>
                <c:pt idx="3127">
                  <c:v>3.128E-6</c:v>
                </c:pt>
                <c:pt idx="3128">
                  <c:v>3.129E-6</c:v>
                </c:pt>
                <c:pt idx="3129">
                  <c:v>3.1300000000000001E-6</c:v>
                </c:pt>
                <c:pt idx="3130">
                  <c:v>3.1310000000000002E-6</c:v>
                </c:pt>
                <c:pt idx="3131">
                  <c:v>3.1319999999999998E-6</c:v>
                </c:pt>
                <c:pt idx="3132">
                  <c:v>3.1329999999999999E-6</c:v>
                </c:pt>
                <c:pt idx="3133">
                  <c:v>3.134E-6</c:v>
                </c:pt>
                <c:pt idx="3134">
                  <c:v>3.1350000000000001E-6</c:v>
                </c:pt>
                <c:pt idx="3135">
                  <c:v>3.1360000000000001E-6</c:v>
                </c:pt>
                <c:pt idx="3136">
                  <c:v>3.1370000000000002E-6</c:v>
                </c:pt>
                <c:pt idx="3137">
                  <c:v>3.1379999999999999E-6</c:v>
                </c:pt>
                <c:pt idx="3138">
                  <c:v>3.1389999999999999E-6</c:v>
                </c:pt>
                <c:pt idx="3139">
                  <c:v>3.14E-6</c:v>
                </c:pt>
                <c:pt idx="3140">
                  <c:v>3.1410000000000001E-6</c:v>
                </c:pt>
                <c:pt idx="3141">
                  <c:v>3.1420000000000002E-6</c:v>
                </c:pt>
                <c:pt idx="3142">
                  <c:v>3.1429999999999998E-6</c:v>
                </c:pt>
                <c:pt idx="3143">
                  <c:v>3.1439999999999999E-6</c:v>
                </c:pt>
                <c:pt idx="3144">
                  <c:v>3.145E-6</c:v>
                </c:pt>
                <c:pt idx="3145">
                  <c:v>3.146E-6</c:v>
                </c:pt>
                <c:pt idx="3146">
                  <c:v>3.1470000000000001E-6</c:v>
                </c:pt>
                <c:pt idx="3147">
                  <c:v>3.1480000000000002E-6</c:v>
                </c:pt>
                <c:pt idx="3148">
                  <c:v>3.1489999999999998E-6</c:v>
                </c:pt>
                <c:pt idx="3149">
                  <c:v>3.1499999999999999E-6</c:v>
                </c:pt>
                <c:pt idx="3150">
                  <c:v>3.151E-6</c:v>
                </c:pt>
                <c:pt idx="3151">
                  <c:v>3.1520000000000001E-6</c:v>
                </c:pt>
                <c:pt idx="3152">
                  <c:v>3.1530000000000001E-6</c:v>
                </c:pt>
                <c:pt idx="3153">
                  <c:v>3.1540000000000002E-6</c:v>
                </c:pt>
                <c:pt idx="3154">
                  <c:v>3.1549999999999999E-6</c:v>
                </c:pt>
                <c:pt idx="3155">
                  <c:v>3.1559999999999999E-6</c:v>
                </c:pt>
                <c:pt idx="3156">
                  <c:v>3.157E-6</c:v>
                </c:pt>
                <c:pt idx="3157">
                  <c:v>3.1580000000000001E-6</c:v>
                </c:pt>
                <c:pt idx="3158">
                  <c:v>3.1590000000000002E-6</c:v>
                </c:pt>
                <c:pt idx="3159">
                  <c:v>3.1599999999999998E-6</c:v>
                </c:pt>
                <c:pt idx="3160">
                  <c:v>3.1609999999999999E-6</c:v>
                </c:pt>
                <c:pt idx="3161">
                  <c:v>3.162E-6</c:v>
                </c:pt>
                <c:pt idx="3162">
                  <c:v>3.163E-6</c:v>
                </c:pt>
                <c:pt idx="3163">
                  <c:v>3.1640000000000001E-6</c:v>
                </c:pt>
                <c:pt idx="3164">
                  <c:v>3.1650000000000002E-6</c:v>
                </c:pt>
                <c:pt idx="3165">
                  <c:v>3.1659999999999998E-6</c:v>
                </c:pt>
                <c:pt idx="3166">
                  <c:v>3.1669999999999999E-6</c:v>
                </c:pt>
                <c:pt idx="3167">
                  <c:v>3.168E-6</c:v>
                </c:pt>
                <c:pt idx="3168">
                  <c:v>3.1690000000000001E-6</c:v>
                </c:pt>
                <c:pt idx="3169">
                  <c:v>3.1700000000000001E-6</c:v>
                </c:pt>
                <c:pt idx="3170">
                  <c:v>3.1709999999999998E-6</c:v>
                </c:pt>
                <c:pt idx="3171">
                  <c:v>3.1719999999999999E-6</c:v>
                </c:pt>
                <c:pt idx="3172">
                  <c:v>3.1729999999999999E-6</c:v>
                </c:pt>
                <c:pt idx="3173">
                  <c:v>3.174E-6</c:v>
                </c:pt>
                <c:pt idx="3174">
                  <c:v>3.1750000000000001E-6</c:v>
                </c:pt>
                <c:pt idx="3175">
                  <c:v>3.1760000000000002E-6</c:v>
                </c:pt>
                <c:pt idx="3176">
                  <c:v>3.1769999999999998E-6</c:v>
                </c:pt>
                <c:pt idx="3177">
                  <c:v>3.1779999999999999E-6</c:v>
                </c:pt>
                <c:pt idx="3178">
                  <c:v>3.179E-6</c:v>
                </c:pt>
                <c:pt idx="3179">
                  <c:v>3.18E-6</c:v>
                </c:pt>
                <c:pt idx="3180">
                  <c:v>3.1810000000000001E-6</c:v>
                </c:pt>
                <c:pt idx="3181">
                  <c:v>3.1820000000000002E-6</c:v>
                </c:pt>
                <c:pt idx="3182">
                  <c:v>3.1829999999999998E-6</c:v>
                </c:pt>
                <c:pt idx="3183">
                  <c:v>3.1839999999999999E-6</c:v>
                </c:pt>
                <c:pt idx="3184">
                  <c:v>3.185E-6</c:v>
                </c:pt>
                <c:pt idx="3185">
                  <c:v>3.1860000000000001E-6</c:v>
                </c:pt>
                <c:pt idx="3186">
                  <c:v>3.1870000000000001E-6</c:v>
                </c:pt>
                <c:pt idx="3187">
                  <c:v>3.1879999999999998E-6</c:v>
                </c:pt>
                <c:pt idx="3188">
                  <c:v>3.1889999999999999E-6</c:v>
                </c:pt>
                <c:pt idx="3189">
                  <c:v>3.19E-6</c:v>
                </c:pt>
                <c:pt idx="3190">
                  <c:v>3.191E-6</c:v>
                </c:pt>
                <c:pt idx="3191">
                  <c:v>3.1920000000000001E-6</c:v>
                </c:pt>
                <c:pt idx="3192">
                  <c:v>3.1930000000000002E-6</c:v>
                </c:pt>
                <c:pt idx="3193">
                  <c:v>3.1939999999999998E-6</c:v>
                </c:pt>
                <c:pt idx="3194">
                  <c:v>3.1949999999999999E-6</c:v>
                </c:pt>
                <c:pt idx="3195">
                  <c:v>3.196E-6</c:v>
                </c:pt>
                <c:pt idx="3196">
                  <c:v>3.1970000000000001E-6</c:v>
                </c:pt>
                <c:pt idx="3197">
                  <c:v>3.1980000000000001E-6</c:v>
                </c:pt>
                <c:pt idx="3198">
                  <c:v>3.1990000000000002E-6</c:v>
                </c:pt>
                <c:pt idx="3199">
                  <c:v>3.1999999999999999E-6</c:v>
                </c:pt>
                <c:pt idx="3200">
                  <c:v>3.2009999999999999E-6</c:v>
                </c:pt>
                <c:pt idx="3201">
                  <c:v>3.202E-6</c:v>
                </c:pt>
                <c:pt idx="3202">
                  <c:v>3.2030000000000001E-6</c:v>
                </c:pt>
                <c:pt idx="3203">
                  <c:v>3.2040000000000002E-6</c:v>
                </c:pt>
                <c:pt idx="3204">
                  <c:v>3.2049999999999998E-6</c:v>
                </c:pt>
                <c:pt idx="3205">
                  <c:v>3.2059999999999999E-6</c:v>
                </c:pt>
                <c:pt idx="3206">
                  <c:v>3.207E-6</c:v>
                </c:pt>
                <c:pt idx="3207">
                  <c:v>3.208E-6</c:v>
                </c:pt>
                <c:pt idx="3208">
                  <c:v>3.2090000000000001E-6</c:v>
                </c:pt>
                <c:pt idx="3209">
                  <c:v>3.2100000000000002E-6</c:v>
                </c:pt>
                <c:pt idx="3210">
                  <c:v>3.2109999999999998E-6</c:v>
                </c:pt>
                <c:pt idx="3211">
                  <c:v>3.2119999999999999E-6</c:v>
                </c:pt>
                <c:pt idx="3212">
                  <c:v>3.213E-6</c:v>
                </c:pt>
                <c:pt idx="3213">
                  <c:v>3.2140000000000001E-6</c:v>
                </c:pt>
                <c:pt idx="3214">
                  <c:v>3.2150000000000001E-6</c:v>
                </c:pt>
                <c:pt idx="3215">
                  <c:v>3.2160000000000002E-6</c:v>
                </c:pt>
                <c:pt idx="3216">
                  <c:v>3.2169999999999999E-6</c:v>
                </c:pt>
                <c:pt idx="3217">
                  <c:v>3.2179999999999999E-6</c:v>
                </c:pt>
                <c:pt idx="3218">
                  <c:v>3.219E-6</c:v>
                </c:pt>
                <c:pt idx="3219">
                  <c:v>3.2200000000000001E-6</c:v>
                </c:pt>
                <c:pt idx="3220">
                  <c:v>3.2210000000000002E-6</c:v>
                </c:pt>
                <c:pt idx="3221">
                  <c:v>3.2219999999999998E-6</c:v>
                </c:pt>
                <c:pt idx="3222">
                  <c:v>3.2229999999999999E-6</c:v>
                </c:pt>
                <c:pt idx="3223">
                  <c:v>3.224E-6</c:v>
                </c:pt>
                <c:pt idx="3224">
                  <c:v>3.225E-6</c:v>
                </c:pt>
                <c:pt idx="3225">
                  <c:v>3.2260000000000001E-6</c:v>
                </c:pt>
                <c:pt idx="3226">
                  <c:v>3.2270000000000002E-6</c:v>
                </c:pt>
                <c:pt idx="3227">
                  <c:v>3.2279999999999998E-6</c:v>
                </c:pt>
                <c:pt idx="3228">
                  <c:v>3.2289999999999999E-6</c:v>
                </c:pt>
                <c:pt idx="3229">
                  <c:v>3.23E-6</c:v>
                </c:pt>
                <c:pt idx="3230">
                  <c:v>3.2310000000000001E-6</c:v>
                </c:pt>
                <c:pt idx="3231">
                  <c:v>3.2320000000000001E-6</c:v>
                </c:pt>
                <c:pt idx="3232">
                  <c:v>3.2329999999999998E-6</c:v>
                </c:pt>
                <c:pt idx="3233">
                  <c:v>3.2339999999999999E-6</c:v>
                </c:pt>
                <c:pt idx="3234">
                  <c:v>3.2349999999999999E-6</c:v>
                </c:pt>
                <c:pt idx="3235">
                  <c:v>3.236E-6</c:v>
                </c:pt>
                <c:pt idx="3236">
                  <c:v>3.2370000000000001E-6</c:v>
                </c:pt>
                <c:pt idx="3237">
                  <c:v>3.2380000000000002E-6</c:v>
                </c:pt>
                <c:pt idx="3238">
                  <c:v>3.2389999999999998E-6</c:v>
                </c:pt>
                <c:pt idx="3239">
                  <c:v>3.2399999999999999E-6</c:v>
                </c:pt>
                <c:pt idx="3240">
                  <c:v>3.241E-6</c:v>
                </c:pt>
                <c:pt idx="3241">
                  <c:v>3.242E-6</c:v>
                </c:pt>
                <c:pt idx="3242">
                  <c:v>3.2430000000000001E-6</c:v>
                </c:pt>
                <c:pt idx="3243">
                  <c:v>3.2440000000000002E-6</c:v>
                </c:pt>
                <c:pt idx="3244">
                  <c:v>3.2449999999999998E-6</c:v>
                </c:pt>
                <c:pt idx="3245">
                  <c:v>3.2459999999999999E-6</c:v>
                </c:pt>
                <c:pt idx="3246">
                  <c:v>3.247E-6</c:v>
                </c:pt>
                <c:pt idx="3247">
                  <c:v>3.2480000000000001E-6</c:v>
                </c:pt>
                <c:pt idx="3248">
                  <c:v>3.2490000000000001E-6</c:v>
                </c:pt>
                <c:pt idx="3249">
                  <c:v>3.2499999999999998E-6</c:v>
                </c:pt>
                <c:pt idx="3250">
                  <c:v>3.2509999999999999E-6</c:v>
                </c:pt>
                <c:pt idx="3251">
                  <c:v>3.252E-6</c:v>
                </c:pt>
                <c:pt idx="3252">
                  <c:v>3.253E-6</c:v>
                </c:pt>
                <c:pt idx="3253">
                  <c:v>3.2540000000000001E-6</c:v>
                </c:pt>
                <c:pt idx="3254">
                  <c:v>3.2550000000000002E-6</c:v>
                </c:pt>
                <c:pt idx="3255">
                  <c:v>3.2559999999999998E-6</c:v>
                </c:pt>
                <c:pt idx="3256">
                  <c:v>3.2569999999999999E-6</c:v>
                </c:pt>
                <c:pt idx="3257">
                  <c:v>3.258E-6</c:v>
                </c:pt>
                <c:pt idx="3258">
                  <c:v>3.2590000000000001E-6</c:v>
                </c:pt>
                <c:pt idx="3259">
                  <c:v>3.2600000000000001E-6</c:v>
                </c:pt>
                <c:pt idx="3260">
                  <c:v>3.2610000000000002E-6</c:v>
                </c:pt>
                <c:pt idx="3261">
                  <c:v>3.2619999999999999E-6</c:v>
                </c:pt>
                <c:pt idx="3262">
                  <c:v>3.2629999999999999E-6</c:v>
                </c:pt>
                <c:pt idx="3263">
                  <c:v>3.264E-6</c:v>
                </c:pt>
                <c:pt idx="3264">
                  <c:v>3.2650000000000001E-6</c:v>
                </c:pt>
                <c:pt idx="3265">
                  <c:v>3.2660000000000002E-6</c:v>
                </c:pt>
                <c:pt idx="3266">
                  <c:v>3.2669999999999998E-6</c:v>
                </c:pt>
                <c:pt idx="3267">
                  <c:v>3.2679999999999999E-6</c:v>
                </c:pt>
                <c:pt idx="3268">
                  <c:v>3.269E-6</c:v>
                </c:pt>
                <c:pt idx="3269">
                  <c:v>3.27E-6</c:v>
                </c:pt>
                <c:pt idx="3270">
                  <c:v>3.2710000000000001E-6</c:v>
                </c:pt>
                <c:pt idx="3271">
                  <c:v>3.2720000000000002E-6</c:v>
                </c:pt>
                <c:pt idx="3272">
                  <c:v>3.2729999999999998E-6</c:v>
                </c:pt>
                <c:pt idx="3273">
                  <c:v>3.2739999999999999E-6</c:v>
                </c:pt>
                <c:pt idx="3274">
                  <c:v>3.275E-6</c:v>
                </c:pt>
                <c:pt idx="3275">
                  <c:v>3.2760000000000001E-6</c:v>
                </c:pt>
                <c:pt idx="3276">
                  <c:v>3.2770000000000001E-6</c:v>
                </c:pt>
                <c:pt idx="3277">
                  <c:v>3.2780000000000002E-6</c:v>
                </c:pt>
                <c:pt idx="3278">
                  <c:v>3.2789999999999999E-6</c:v>
                </c:pt>
                <c:pt idx="3279">
                  <c:v>3.2799999999999999E-6</c:v>
                </c:pt>
                <c:pt idx="3280">
                  <c:v>3.281E-6</c:v>
                </c:pt>
                <c:pt idx="3281">
                  <c:v>3.2820000000000001E-6</c:v>
                </c:pt>
                <c:pt idx="3282">
                  <c:v>3.2830000000000002E-6</c:v>
                </c:pt>
                <c:pt idx="3283">
                  <c:v>3.2839999999999998E-6</c:v>
                </c:pt>
                <c:pt idx="3284">
                  <c:v>3.2849999999999999E-6</c:v>
                </c:pt>
                <c:pt idx="3285">
                  <c:v>3.286E-6</c:v>
                </c:pt>
                <c:pt idx="3286">
                  <c:v>3.287E-6</c:v>
                </c:pt>
                <c:pt idx="3287">
                  <c:v>3.2880000000000001E-6</c:v>
                </c:pt>
                <c:pt idx="3288">
                  <c:v>3.2890000000000002E-6</c:v>
                </c:pt>
                <c:pt idx="3289">
                  <c:v>3.2899999999999998E-6</c:v>
                </c:pt>
                <c:pt idx="3290">
                  <c:v>3.2909999999999999E-6</c:v>
                </c:pt>
                <c:pt idx="3291">
                  <c:v>3.292E-6</c:v>
                </c:pt>
                <c:pt idx="3292">
                  <c:v>3.2930000000000001E-6</c:v>
                </c:pt>
                <c:pt idx="3293">
                  <c:v>3.2940000000000001E-6</c:v>
                </c:pt>
                <c:pt idx="3294">
                  <c:v>3.2949999999999998E-6</c:v>
                </c:pt>
                <c:pt idx="3295">
                  <c:v>3.2959999999999999E-6</c:v>
                </c:pt>
                <c:pt idx="3296">
                  <c:v>3.2969999999999999E-6</c:v>
                </c:pt>
                <c:pt idx="3297">
                  <c:v>3.298E-6</c:v>
                </c:pt>
                <c:pt idx="3298">
                  <c:v>3.2990000000000001E-6</c:v>
                </c:pt>
                <c:pt idx="3299">
                  <c:v>3.3000000000000002E-6</c:v>
                </c:pt>
                <c:pt idx="3300">
                  <c:v>3.3009999999999998E-6</c:v>
                </c:pt>
                <c:pt idx="3301">
                  <c:v>3.3019999999999999E-6</c:v>
                </c:pt>
                <c:pt idx="3302">
                  <c:v>3.303E-6</c:v>
                </c:pt>
                <c:pt idx="3303">
                  <c:v>3.304E-6</c:v>
                </c:pt>
                <c:pt idx="3304">
                  <c:v>3.3050000000000001E-6</c:v>
                </c:pt>
                <c:pt idx="3305">
                  <c:v>3.3060000000000002E-6</c:v>
                </c:pt>
                <c:pt idx="3306">
                  <c:v>3.3069999999999998E-6</c:v>
                </c:pt>
                <c:pt idx="3307">
                  <c:v>3.3079999999999999E-6</c:v>
                </c:pt>
                <c:pt idx="3308">
                  <c:v>3.309E-6</c:v>
                </c:pt>
                <c:pt idx="3309">
                  <c:v>3.3100000000000001E-6</c:v>
                </c:pt>
                <c:pt idx="3310">
                  <c:v>3.3110000000000001E-6</c:v>
                </c:pt>
                <c:pt idx="3311">
                  <c:v>3.3119999999999998E-6</c:v>
                </c:pt>
                <c:pt idx="3312">
                  <c:v>3.3129999999999999E-6</c:v>
                </c:pt>
                <c:pt idx="3313">
                  <c:v>3.3139999999999999E-6</c:v>
                </c:pt>
                <c:pt idx="3314">
                  <c:v>3.315E-6</c:v>
                </c:pt>
                <c:pt idx="3315">
                  <c:v>3.3160000000000001E-6</c:v>
                </c:pt>
                <c:pt idx="3316">
                  <c:v>3.3170000000000002E-6</c:v>
                </c:pt>
                <c:pt idx="3317">
                  <c:v>3.3179999999999998E-6</c:v>
                </c:pt>
                <c:pt idx="3318">
                  <c:v>3.3189999999999999E-6</c:v>
                </c:pt>
                <c:pt idx="3319">
                  <c:v>3.32E-6</c:v>
                </c:pt>
                <c:pt idx="3320">
                  <c:v>3.3210000000000001E-6</c:v>
                </c:pt>
                <c:pt idx="3321">
                  <c:v>3.3220000000000001E-6</c:v>
                </c:pt>
                <c:pt idx="3322">
                  <c:v>3.3230000000000002E-6</c:v>
                </c:pt>
                <c:pt idx="3323">
                  <c:v>3.3239999999999999E-6</c:v>
                </c:pt>
                <c:pt idx="3324">
                  <c:v>3.3249999999999999E-6</c:v>
                </c:pt>
                <c:pt idx="3325">
                  <c:v>3.326E-6</c:v>
                </c:pt>
                <c:pt idx="3326">
                  <c:v>3.3270000000000001E-6</c:v>
                </c:pt>
                <c:pt idx="3327">
                  <c:v>3.3280000000000002E-6</c:v>
                </c:pt>
                <c:pt idx="3328">
                  <c:v>3.3289999999999998E-6</c:v>
                </c:pt>
                <c:pt idx="3329">
                  <c:v>3.3299999999999999E-6</c:v>
                </c:pt>
                <c:pt idx="3330">
                  <c:v>3.331E-6</c:v>
                </c:pt>
                <c:pt idx="3331">
                  <c:v>3.332E-6</c:v>
                </c:pt>
                <c:pt idx="3332">
                  <c:v>3.3330000000000001E-6</c:v>
                </c:pt>
                <c:pt idx="3333">
                  <c:v>3.3340000000000002E-6</c:v>
                </c:pt>
                <c:pt idx="3334">
                  <c:v>3.3349999999999998E-6</c:v>
                </c:pt>
                <c:pt idx="3335">
                  <c:v>3.3359999999999999E-6</c:v>
                </c:pt>
                <c:pt idx="3336">
                  <c:v>3.337E-6</c:v>
                </c:pt>
                <c:pt idx="3337">
                  <c:v>3.3380000000000001E-6</c:v>
                </c:pt>
                <c:pt idx="3338">
                  <c:v>3.3390000000000001E-6</c:v>
                </c:pt>
                <c:pt idx="3339">
                  <c:v>3.3400000000000002E-6</c:v>
                </c:pt>
                <c:pt idx="3340">
                  <c:v>3.3409999999999999E-6</c:v>
                </c:pt>
                <c:pt idx="3341">
                  <c:v>3.3419999999999999E-6</c:v>
                </c:pt>
                <c:pt idx="3342">
                  <c:v>3.343E-6</c:v>
                </c:pt>
                <c:pt idx="3343">
                  <c:v>3.3440000000000001E-6</c:v>
                </c:pt>
                <c:pt idx="3344">
                  <c:v>3.3450000000000002E-6</c:v>
                </c:pt>
                <c:pt idx="3345">
                  <c:v>3.3459999999999998E-6</c:v>
                </c:pt>
                <c:pt idx="3346">
                  <c:v>3.3469999999999999E-6</c:v>
                </c:pt>
                <c:pt idx="3347">
                  <c:v>3.348E-6</c:v>
                </c:pt>
                <c:pt idx="3348">
                  <c:v>3.349E-6</c:v>
                </c:pt>
                <c:pt idx="3349">
                  <c:v>3.3500000000000001E-6</c:v>
                </c:pt>
                <c:pt idx="3350">
                  <c:v>3.3510000000000002E-6</c:v>
                </c:pt>
                <c:pt idx="3351">
                  <c:v>3.3519999999999998E-6</c:v>
                </c:pt>
                <c:pt idx="3352">
                  <c:v>3.3529999999999999E-6</c:v>
                </c:pt>
                <c:pt idx="3353">
                  <c:v>3.354E-6</c:v>
                </c:pt>
                <c:pt idx="3354">
                  <c:v>3.3550000000000001E-6</c:v>
                </c:pt>
                <c:pt idx="3355">
                  <c:v>3.3560000000000001E-6</c:v>
                </c:pt>
                <c:pt idx="3356">
                  <c:v>3.3569999999999998E-6</c:v>
                </c:pt>
                <c:pt idx="3357">
                  <c:v>3.3579999999999999E-6</c:v>
                </c:pt>
                <c:pt idx="3358">
                  <c:v>3.3589999999999999E-6</c:v>
                </c:pt>
                <c:pt idx="3359">
                  <c:v>3.36E-6</c:v>
                </c:pt>
                <c:pt idx="3360">
                  <c:v>3.3610000000000001E-6</c:v>
                </c:pt>
                <c:pt idx="3361">
                  <c:v>3.3620000000000002E-6</c:v>
                </c:pt>
                <c:pt idx="3362">
                  <c:v>3.3629999999999998E-6</c:v>
                </c:pt>
                <c:pt idx="3363">
                  <c:v>3.3639999999999999E-6</c:v>
                </c:pt>
                <c:pt idx="3364">
                  <c:v>3.365E-6</c:v>
                </c:pt>
                <c:pt idx="3365">
                  <c:v>3.366E-6</c:v>
                </c:pt>
                <c:pt idx="3366">
                  <c:v>3.3670000000000001E-6</c:v>
                </c:pt>
                <c:pt idx="3367">
                  <c:v>3.3680000000000002E-6</c:v>
                </c:pt>
                <c:pt idx="3368">
                  <c:v>3.3689999999999998E-6</c:v>
                </c:pt>
                <c:pt idx="3369">
                  <c:v>3.3699999999999999E-6</c:v>
                </c:pt>
                <c:pt idx="3370">
                  <c:v>3.371E-6</c:v>
                </c:pt>
                <c:pt idx="3371">
                  <c:v>3.3720000000000001E-6</c:v>
                </c:pt>
                <c:pt idx="3372">
                  <c:v>3.3730000000000001E-6</c:v>
                </c:pt>
                <c:pt idx="3373">
                  <c:v>3.3739999999999998E-6</c:v>
                </c:pt>
                <c:pt idx="3374">
                  <c:v>3.3749999999999999E-6</c:v>
                </c:pt>
                <c:pt idx="3375">
                  <c:v>3.3759999999999999E-6</c:v>
                </c:pt>
                <c:pt idx="3376">
                  <c:v>3.377E-6</c:v>
                </c:pt>
                <c:pt idx="3377">
                  <c:v>3.3780000000000001E-6</c:v>
                </c:pt>
                <c:pt idx="3378">
                  <c:v>3.3790000000000002E-6</c:v>
                </c:pt>
                <c:pt idx="3379">
                  <c:v>3.3799999999999998E-6</c:v>
                </c:pt>
                <c:pt idx="3380">
                  <c:v>3.3809999999999999E-6</c:v>
                </c:pt>
                <c:pt idx="3381">
                  <c:v>3.382E-6</c:v>
                </c:pt>
                <c:pt idx="3382">
                  <c:v>3.3830000000000001E-6</c:v>
                </c:pt>
                <c:pt idx="3383">
                  <c:v>3.3840000000000001E-6</c:v>
                </c:pt>
                <c:pt idx="3384">
                  <c:v>3.3850000000000002E-6</c:v>
                </c:pt>
                <c:pt idx="3385">
                  <c:v>3.3859999999999999E-6</c:v>
                </c:pt>
                <c:pt idx="3386">
                  <c:v>3.3869999999999999E-6</c:v>
                </c:pt>
                <c:pt idx="3387">
                  <c:v>3.388E-6</c:v>
                </c:pt>
                <c:pt idx="3388">
                  <c:v>3.3890000000000001E-6</c:v>
                </c:pt>
                <c:pt idx="3389">
                  <c:v>3.3900000000000002E-6</c:v>
                </c:pt>
                <c:pt idx="3390">
                  <c:v>3.3909999999999998E-6</c:v>
                </c:pt>
                <c:pt idx="3391">
                  <c:v>3.3919999999999999E-6</c:v>
                </c:pt>
                <c:pt idx="3392">
                  <c:v>3.393E-6</c:v>
                </c:pt>
                <c:pt idx="3393">
                  <c:v>3.394E-6</c:v>
                </c:pt>
                <c:pt idx="3394">
                  <c:v>3.3950000000000001E-6</c:v>
                </c:pt>
                <c:pt idx="3395">
                  <c:v>3.3960000000000002E-6</c:v>
                </c:pt>
                <c:pt idx="3396">
                  <c:v>3.3969999999999998E-6</c:v>
                </c:pt>
                <c:pt idx="3397">
                  <c:v>3.3979999999999999E-6</c:v>
                </c:pt>
                <c:pt idx="3398">
                  <c:v>3.399E-6</c:v>
                </c:pt>
                <c:pt idx="3399">
                  <c:v>3.4000000000000001E-6</c:v>
                </c:pt>
                <c:pt idx="3400">
                  <c:v>3.4010000000000001E-6</c:v>
                </c:pt>
                <c:pt idx="3401">
                  <c:v>3.4020000000000002E-6</c:v>
                </c:pt>
                <c:pt idx="3402">
                  <c:v>3.4029999999999999E-6</c:v>
                </c:pt>
                <c:pt idx="3403">
                  <c:v>3.4039999999999999E-6</c:v>
                </c:pt>
                <c:pt idx="3404">
                  <c:v>3.405E-6</c:v>
                </c:pt>
                <c:pt idx="3405">
                  <c:v>3.4060000000000001E-6</c:v>
                </c:pt>
                <c:pt idx="3406">
                  <c:v>3.4070000000000002E-6</c:v>
                </c:pt>
                <c:pt idx="3407">
                  <c:v>3.4079999999999998E-6</c:v>
                </c:pt>
                <c:pt idx="3408">
                  <c:v>3.4089999999999999E-6</c:v>
                </c:pt>
                <c:pt idx="3409">
                  <c:v>3.41E-6</c:v>
                </c:pt>
                <c:pt idx="3410">
                  <c:v>3.411E-6</c:v>
                </c:pt>
                <c:pt idx="3411">
                  <c:v>3.4120000000000001E-6</c:v>
                </c:pt>
                <c:pt idx="3412">
                  <c:v>3.4130000000000002E-6</c:v>
                </c:pt>
                <c:pt idx="3413">
                  <c:v>3.4139999999999998E-6</c:v>
                </c:pt>
                <c:pt idx="3414">
                  <c:v>3.4149999999999999E-6</c:v>
                </c:pt>
                <c:pt idx="3415">
                  <c:v>3.416E-6</c:v>
                </c:pt>
                <c:pt idx="3416">
                  <c:v>3.4170000000000001E-6</c:v>
                </c:pt>
                <c:pt idx="3417">
                  <c:v>3.4180000000000001E-6</c:v>
                </c:pt>
                <c:pt idx="3418">
                  <c:v>3.4189999999999998E-6</c:v>
                </c:pt>
                <c:pt idx="3419">
                  <c:v>3.4199999999999999E-6</c:v>
                </c:pt>
                <c:pt idx="3420">
                  <c:v>3.4209999999999999E-6</c:v>
                </c:pt>
                <c:pt idx="3421">
                  <c:v>3.422E-6</c:v>
                </c:pt>
                <c:pt idx="3422">
                  <c:v>3.4230000000000001E-6</c:v>
                </c:pt>
                <c:pt idx="3423">
                  <c:v>3.4240000000000002E-6</c:v>
                </c:pt>
                <c:pt idx="3424">
                  <c:v>3.4249999999999998E-6</c:v>
                </c:pt>
                <c:pt idx="3425">
                  <c:v>3.4259999999999999E-6</c:v>
                </c:pt>
                <c:pt idx="3426">
                  <c:v>3.427E-6</c:v>
                </c:pt>
                <c:pt idx="3427">
                  <c:v>3.428E-6</c:v>
                </c:pt>
                <c:pt idx="3428">
                  <c:v>3.4290000000000001E-6</c:v>
                </c:pt>
                <c:pt idx="3429">
                  <c:v>3.4300000000000002E-6</c:v>
                </c:pt>
                <c:pt idx="3430">
                  <c:v>3.4309999999999998E-6</c:v>
                </c:pt>
                <c:pt idx="3431">
                  <c:v>3.4319999999999999E-6</c:v>
                </c:pt>
                <c:pt idx="3432">
                  <c:v>3.433E-6</c:v>
                </c:pt>
                <c:pt idx="3433">
                  <c:v>3.4340000000000001E-6</c:v>
                </c:pt>
                <c:pt idx="3434">
                  <c:v>3.4350000000000001E-6</c:v>
                </c:pt>
                <c:pt idx="3435">
                  <c:v>3.4359999999999998E-6</c:v>
                </c:pt>
                <c:pt idx="3436">
                  <c:v>3.4369999999999999E-6</c:v>
                </c:pt>
                <c:pt idx="3437">
                  <c:v>3.4379999999999999E-6</c:v>
                </c:pt>
                <c:pt idx="3438">
                  <c:v>3.439E-6</c:v>
                </c:pt>
                <c:pt idx="3439">
                  <c:v>3.4400000000000001E-6</c:v>
                </c:pt>
                <c:pt idx="3440">
                  <c:v>3.4410000000000002E-6</c:v>
                </c:pt>
                <c:pt idx="3441">
                  <c:v>3.4419999999999998E-6</c:v>
                </c:pt>
                <c:pt idx="3442">
                  <c:v>3.4429999999999999E-6</c:v>
                </c:pt>
                <c:pt idx="3443">
                  <c:v>3.444E-6</c:v>
                </c:pt>
                <c:pt idx="3444">
                  <c:v>3.4450000000000001E-6</c:v>
                </c:pt>
                <c:pt idx="3445">
                  <c:v>3.4460000000000001E-6</c:v>
                </c:pt>
                <c:pt idx="3446">
                  <c:v>3.4470000000000002E-6</c:v>
                </c:pt>
                <c:pt idx="3447">
                  <c:v>3.4479999999999999E-6</c:v>
                </c:pt>
                <c:pt idx="3448">
                  <c:v>3.4489999999999999E-6</c:v>
                </c:pt>
                <c:pt idx="3449">
                  <c:v>3.45E-6</c:v>
                </c:pt>
                <c:pt idx="3450">
                  <c:v>3.4510000000000001E-6</c:v>
                </c:pt>
                <c:pt idx="3451">
                  <c:v>3.4520000000000002E-6</c:v>
                </c:pt>
                <c:pt idx="3452">
                  <c:v>3.4529999999999998E-6</c:v>
                </c:pt>
                <c:pt idx="3453">
                  <c:v>3.4539999999999999E-6</c:v>
                </c:pt>
                <c:pt idx="3454">
                  <c:v>3.455E-6</c:v>
                </c:pt>
                <c:pt idx="3455">
                  <c:v>3.456E-6</c:v>
                </c:pt>
                <c:pt idx="3456">
                  <c:v>3.4570000000000001E-6</c:v>
                </c:pt>
                <c:pt idx="3457">
                  <c:v>3.4580000000000002E-6</c:v>
                </c:pt>
                <c:pt idx="3458">
                  <c:v>3.4589999999999998E-6</c:v>
                </c:pt>
                <c:pt idx="3459">
                  <c:v>3.4599999999999999E-6</c:v>
                </c:pt>
                <c:pt idx="3460">
                  <c:v>3.461E-6</c:v>
                </c:pt>
                <c:pt idx="3461">
                  <c:v>3.4620000000000001E-6</c:v>
                </c:pt>
                <c:pt idx="3462">
                  <c:v>3.4630000000000001E-6</c:v>
                </c:pt>
                <c:pt idx="3463">
                  <c:v>3.4640000000000002E-6</c:v>
                </c:pt>
                <c:pt idx="3464">
                  <c:v>3.4649999999999999E-6</c:v>
                </c:pt>
                <c:pt idx="3465">
                  <c:v>3.4659999999999999E-6</c:v>
                </c:pt>
                <c:pt idx="3466">
                  <c:v>3.467E-6</c:v>
                </c:pt>
                <c:pt idx="3467">
                  <c:v>3.4680000000000001E-6</c:v>
                </c:pt>
                <c:pt idx="3468">
                  <c:v>3.4690000000000002E-6</c:v>
                </c:pt>
                <c:pt idx="3469">
                  <c:v>3.4699999999999998E-6</c:v>
                </c:pt>
                <c:pt idx="3470">
                  <c:v>3.4709999999999999E-6</c:v>
                </c:pt>
                <c:pt idx="3471">
                  <c:v>3.472E-6</c:v>
                </c:pt>
                <c:pt idx="3472">
                  <c:v>3.473E-6</c:v>
                </c:pt>
                <c:pt idx="3473">
                  <c:v>3.4740000000000001E-6</c:v>
                </c:pt>
                <c:pt idx="3474">
                  <c:v>3.4750000000000002E-6</c:v>
                </c:pt>
                <c:pt idx="3475">
                  <c:v>3.4759999999999998E-6</c:v>
                </c:pt>
                <c:pt idx="3476">
                  <c:v>3.4769999999999999E-6</c:v>
                </c:pt>
                <c:pt idx="3477">
                  <c:v>3.478E-6</c:v>
                </c:pt>
                <c:pt idx="3478">
                  <c:v>3.4790000000000001E-6</c:v>
                </c:pt>
                <c:pt idx="3479">
                  <c:v>3.4800000000000001E-6</c:v>
                </c:pt>
                <c:pt idx="3480">
                  <c:v>3.4809999999999998E-6</c:v>
                </c:pt>
                <c:pt idx="3481">
                  <c:v>3.4819999999999999E-6</c:v>
                </c:pt>
                <c:pt idx="3482">
                  <c:v>3.4829999999999999E-6</c:v>
                </c:pt>
                <c:pt idx="3483">
                  <c:v>3.484E-6</c:v>
                </c:pt>
                <c:pt idx="3484">
                  <c:v>3.4850000000000001E-6</c:v>
                </c:pt>
                <c:pt idx="3485">
                  <c:v>3.4860000000000002E-6</c:v>
                </c:pt>
                <c:pt idx="3486">
                  <c:v>3.4869999999999998E-6</c:v>
                </c:pt>
                <c:pt idx="3487">
                  <c:v>3.4879999999999999E-6</c:v>
                </c:pt>
                <c:pt idx="3488">
                  <c:v>3.489E-6</c:v>
                </c:pt>
                <c:pt idx="3489">
                  <c:v>3.49E-6</c:v>
                </c:pt>
                <c:pt idx="3490">
                  <c:v>3.4910000000000001E-6</c:v>
                </c:pt>
                <c:pt idx="3491">
                  <c:v>3.4920000000000002E-6</c:v>
                </c:pt>
                <c:pt idx="3492">
                  <c:v>3.4929999999999998E-6</c:v>
                </c:pt>
                <c:pt idx="3493">
                  <c:v>3.4939999999999999E-6</c:v>
                </c:pt>
                <c:pt idx="3494">
                  <c:v>3.495E-6</c:v>
                </c:pt>
                <c:pt idx="3495">
                  <c:v>3.4960000000000001E-6</c:v>
                </c:pt>
                <c:pt idx="3496">
                  <c:v>3.4970000000000001E-6</c:v>
                </c:pt>
                <c:pt idx="3497">
                  <c:v>3.4979999999999998E-6</c:v>
                </c:pt>
                <c:pt idx="3498">
                  <c:v>3.4989999999999999E-6</c:v>
                </c:pt>
                <c:pt idx="3499">
                  <c:v>3.4999999999999999E-6</c:v>
                </c:pt>
                <c:pt idx="3500">
                  <c:v>3.501E-6</c:v>
                </c:pt>
                <c:pt idx="3501">
                  <c:v>3.5020000000000001E-6</c:v>
                </c:pt>
                <c:pt idx="3502">
                  <c:v>3.5030000000000002E-6</c:v>
                </c:pt>
                <c:pt idx="3503">
                  <c:v>3.5039999999999998E-6</c:v>
                </c:pt>
                <c:pt idx="3504">
                  <c:v>3.5049999999999999E-6</c:v>
                </c:pt>
                <c:pt idx="3505">
                  <c:v>3.506E-6</c:v>
                </c:pt>
                <c:pt idx="3506">
                  <c:v>3.507E-6</c:v>
                </c:pt>
                <c:pt idx="3507">
                  <c:v>3.5080000000000001E-6</c:v>
                </c:pt>
                <c:pt idx="3508">
                  <c:v>3.5090000000000002E-6</c:v>
                </c:pt>
                <c:pt idx="3509">
                  <c:v>3.5099999999999999E-6</c:v>
                </c:pt>
                <c:pt idx="3510">
                  <c:v>3.5109999999999999E-6</c:v>
                </c:pt>
                <c:pt idx="3511">
                  <c:v>3.512E-6</c:v>
                </c:pt>
                <c:pt idx="3512">
                  <c:v>3.5130000000000001E-6</c:v>
                </c:pt>
                <c:pt idx="3513">
                  <c:v>3.5140000000000002E-6</c:v>
                </c:pt>
                <c:pt idx="3514">
                  <c:v>3.5149999999999998E-6</c:v>
                </c:pt>
                <c:pt idx="3515">
                  <c:v>3.5159999999999999E-6</c:v>
                </c:pt>
                <c:pt idx="3516">
                  <c:v>3.517E-6</c:v>
                </c:pt>
                <c:pt idx="3517">
                  <c:v>3.518E-6</c:v>
                </c:pt>
                <c:pt idx="3518">
                  <c:v>3.5190000000000001E-6</c:v>
                </c:pt>
                <c:pt idx="3519">
                  <c:v>3.5200000000000002E-6</c:v>
                </c:pt>
                <c:pt idx="3520">
                  <c:v>3.5209999999999998E-6</c:v>
                </c:pt>
                <c:pt idx="3521">
                  <c:v>3.5219999999999999E-6</c:v>
                </c:pt>
                <c:pt idx="3522">
                  <c:v>3.523E-6</c:v>
                </c:pt>
                <c:pt idx="3523">
                  <c:v>3.5240000000000001E-6</c:v>
                </c:pt>
                <c:pt idx="3524">
                  <c:v>3.5250000000000001E-6</c:v>
                </c:pt>
                <c:pt idx="3525">
                  <c:v>3.5260000000000002E-6</c:v>
                </c:pt>
                <c:pt idx="3526">
                  <c:v>3.5269999999999999E-6</c:v>
                </c:pt>
                <c:pt idx="3527">
                  <c:v>3.5279999999999999E-6</c:v>
                </c:pt>
                <c:pt idx="3528">
                  <c:v>3.529E-6</c:v>
                </c:pt>
                <c:pt idx="3529">
                  <c:v>3.5300000000000001E-6</c:v>
                </c:pt>
                <c:pt idx="3530">
                  <c:v>3.5310000000000002E-6</c:v>
                </c:pt>
                <c:pt idx="3531">
                  <c:v>3.5319999999999998E-6</c:v>
                </c:pt>
                <c:pt idx="3532">
                  <c:v>3.5329999999999999E-6</c:v>
                </c:pt>
                <c:pt idx="3533">
                  <c:v>3.534E-6</c:v>
                </c:pt>
                <c:pt idx="3534">
                  <c:v>3.535E-6</c:v>
                </c:pt>
                <c:pt idx="3535">
                  <c:v>3.5360000000000001E-6</c:v>
                </c:pt>
                <c:pt idx="3536">
                  <c:v>3.5370000000000002E-6</c:v>
                </c:pt>
                <c:pt idx="3537">
                  <c:v>3.5379999999999998E-6</c:v>
                </c:pt>
                <c:pt idx="3538">
                  <c:v>3.5389999999999999E-6</c:v>
                </c:pt>
                <c:pt idx="3539">
                  <c:v>3.54E-6</c:v>
                </c:pt>
                <c:pt idx="3540">
                  <c:v>3.5410000000000001E-6</c:v>
                </c:pt>
                <c:pt idx="3541">
                  <c:v>3.5420000000000001E-6</c:v>
                </c:pt>
                <c:pt idx="3542">
                  <c:v>3.5429999999999998E-6</c:v>
                </c:pt>
                <c:pt idx="3543">
                  <c:v>3.5439999999999999E-6</c:v>
                </c:pt>
                <c:pt idx="3544">
                  <c:v>3.5449999999999999E-6</c:v>
                </c:pt>
                <c:pt idx="3545">
                  <c:v>3.546E-6</c:v>
                </c:pt>
                <c:pt idx="3546">
                  <c:v>3.5470000000000001E-6</c:v>
                </c:pt>
                <c:pt idx="3547">
                  <c:v>3.5480000000000002E-6</c:v>
                </c:pt>
                <c:pt idx="3548">
                  <c:v>3.5489999999999998E-6</c:v>
                </c:pt>
                <c:pt idx="3549">
                  <c:v>3.5499999999999999E-6</c:v>
                </c:pt>
                <c:pt idx="3550">
                  <c:v>3.551E-6</c:v>
                </c:pt>
                <c:pt idx="3551">
                  <c:v>3.552E-6</c:v>
                </c:pt>
                <c:pt idx="3552">
                  <c:v>3.5530000000000001E-6</c:v>
                </c:pt>
                <c:pt idx="3553">
                  <c:v>3.5540000000000002E-6</c:v>
                </c:pt>
                <c:pt idx="3554">
                  <c:v>3.5549999999999998E-6</c:v>
                </c:pt>
                <c:pt idx="3555">
                  <c:v>3.5559999999999999E-6</c:v>
                </c:pt>
                <c:pt idx="3556">
                  <c:v>3.557E-6</c:v>
                </c:pt>
                <c:pt idx="3557">
                  <c:v>3.5580000000000001E-6</c:v>
                </c:pt>
                <c:pt idx="3558">
                  <c:v>3.5590000000000001E-6</c:v>
                </c:pt>
                <c:pt idx="3559">
                  <c:v>3.5599999999999998E-6</c:v>
                </c:pt>
                <c:pt idx="3560">
                  <c:v>3.5609999999999999E-6</c:v>
                </c:pt>
                <c:pt idx="3561">
                  <c:v>3.5619999999999999E-6</c:v>
                </c:pt>
                <c:pt idx="3562">
                  <c:v>3.563E-6</c:v>
                </c:pt>
                <c:pt idx="3563">
                  <c:v>3.5640000000000001E-6</c:v>
                </c:pt>
                <c:pt idx="3564">
                  <c:v>3.5650000000000002E-6</c:v>
                </c:pt>
                <c:pt idx="3565">
                  <c:v>3.5659999999999998E-6</c:v>
                </c:pt>
                <c:pt idx="3566">
                  <c:v>3.5669999999999999E-6</c:v>
                </c:pt>
                <c:pt idx="3567">
                  <c:v>3.568E-6</c:v>
                </c:pt>
                <c:pt idx="3568">
                  <c:v>3.569E-6</c:v>
                </c:pt>
                <c:pt idx="3569">
                  <c:v>3.5700000000000001E-6</c:v>
                </c:pt>
                <c:pt idx="3570">
                  <c:v>3.5710000000000002E-6</c:v>
                </c:pt>
                <c:pt idx="3571">
                  <c:v>3.5719999999999999E-6</c:v>
                </c:pt>
                <c:pt idx="3572">
                  <c:v>3.5729999999999999E-6</c:v>
                </c:pt>
                <c:pt idx="3573">
                  <c:v>3.574E-6</c:v>
                </c:pt>
                <c:pt idx="3574">
                  <c:v>3.5750000000000001E-6</c:v>
                </c:pt>
                <c:pt idx="3575">
                  <c:v>3.5760000000000002E-6</c:v>
                </c:pt>
                <c:pt idx="3576">
                  <c:v>3.5769999999999998E-6</c:v>
                </c:pt>
                <c:pt idx="3577">
                  <c:v>3.5779999999999999E-6</c:v>
                </c:pt>
                <c:pt idx="3578">
                  <c:v>3.579E-6</c:v>
                </c:pt>
                <c:pt idx="3579">
                  <c:v>3.58E-6</c:v>
                </c:pt>
                <c:pt idx="3580">
                  <c:v>3.5810000000000001E-6</c:v>
                </c:pt>
                <c:pt idx="3581">
                  <c:v>3.5820000000000002E-6</c:v>
                </c:pt>
                <c:pt idx="3582">
                  <c:v>3.5829999999999998E-6</c:v>
                </c:pt>
                <c:pt idx="3583">
                  <c:v>3.5839999999999999E-6</c:v>
                </c:pt>
                <c:pt idx="3584">
                  <c:v>3.585E-6</c:v>
                </c:pt>
                <c:pt idx="3585">
                  <c:v>3.5860000000000001E-6</c:v>
                </c:pt>
                <c:pt idx="3586">
                  <c:v>3.5870000000000001E-6</c:v>
                </c:pt>
                <c:pt idx="3587">
                  <c:v>3.5880000000000002E-6</c:v>
                </c:pt>
                <c:pt idx="3588">
                  <c:v>3.5889999999999999E-6</c:v>
                </c:pt>
                <c:pt idx="3589">
                  <c:v>3.5899999999999999E-6</c:v>
                </c:pt>
                <c:pt idx="3590">
                  <c:v>3.591E-6</c:v>
                </c:pt>
                <c:pt idx="3591">
                  <c:v>3.5920000000000001E-6</c:v>
                </c:pt>
                <c:pt idx="3592">
                  <c:v>3.5930000000000002E-6</c:v>
                </c:pt>
                <c:pt idx="3593">
                  <c:v>3.5939999999999998E-6</c:v>
                </c:pt>
                <c:pt idx="3594">
                  <c:v>3.5949999999999999E-6</c:v>
                </c:pt>
                <c:pt idx="3595">
                  <c:v>3.596E-6</c:v>
                </c:pt>
                <c:pt idx="3596">
                  <c:v>3.597E-6</c:v>
                </c:pt>
                <c:pt idx="3597">
                  <c:v>3.5980000000000001E-6</c:v>
                </c:pt>
                <c:pt idx="3598">
                  <c:v>3.5990000000000002E-6</c:v>
                </c:pt>
                <c:pt idx="3599">
                  <c:v>3.5999999999999998E-6</c:v>
                </c:pt>
                <c:pt idx="3600">
                  <c:v>3.6009999999999999E-6</c:v>
                </c:pt>
                <c:pt idx="3601">
                  <c:v>3.602E-6</c:v>
                </c:pt>
                <c:pt idx="3602">
                  <c:v>3.6030000000000001E-6</c:v>
                </c:pt>
                <c:pt idx="3603">
                  <c:v>3.6040000000000001E-6</c:v>
                </c:pt>
                <c:pt idx="3604">
                  <c:v>3.6049999999999998E-6</c:v>
                </c:pt>
                <c:pt idx="3605">
                  <c:v>3.6059999999999999E-6</c:v>
                </c:pt>
                <c:pt idx="3606">
                  <c:v>3.6069999999999999E-6</c:v>
                </c:pt>
                <c:pt idx="3607">
                  <c:v>3.608E-6</c:v>
                </c:pt>
                <c:pt idx="3608">
                  <c:v>3.6090000000000001E-6</c:v>
                </c:pt>
                <c:pt idx="3609">
                  <c:v>3.6100000000000002E-6</c:v>
                </c:pt>
                <c:pt idx="3610">
                  <c:v>3.6109999999999998E-6</c:v>
                </c:pt>
                <c:pt idx="3611">
                  <c:v>3.6119999999999999E-6</c:v>
                </c:pt>
                <c:pt idx="3612">
                  <c:v>3.613E-6</c:v>
                </c:pt>
                <c:pt idx="3613">
                  <c:v>3.614E-6</c:v>
                </c:pt>
                <c:pt idx="3614">
                  <c:v>3.6150000000000001E-6</c:v>
                </c:pt>
                <c:pt idx="3615">
                  <c:v>3.6160000000000002E-6</c:v>
                </c:pt>
                <c:pt idx="3616">
                  <c:v>3.6169999999999998E-6</c:v>
                </c:pt>
                <c:pt idx="3617">
                  <c:v>3.6179999999999999E-6</c:v>
                </c:pt>
                <c:pt idx="3618">
                  <c:v>3.619E-6</c:v>
                </c:pt>
                <c:pt idx="3619">
                  <c:v>3.6200000000000001E-6</c:v>
                </c:pt>
                <c:pt idx="3620">
                  <c:v>3.6210000000000001E-6</c:v>
                </c:pt>
                <c:pt idx="3621">
                  <c:v>3.6219999999999998E-6</c:v>
                </c:pt>
                <c:pt idx="3622">
                  <c:v>3.6229999999999999E-6</c:v>
                </c:pt>
                <c:pt idx="3623">
                  <c:v>3.6239999999999999E-6</c:v>
                </c:pt>
                <c:pt idx="3624">
                  <c:v>3.625E-6</c:v>
                </c:pt>
                <c:pt idx="3625">
                  <c:v>3.6260000000000001E-6</c:v>
                </c:pt>
                <c:pt idx="3626">
                  <c:v>3.6270000000000002E-6</c:v>
                </c:pt>
                <c:pt idx="3627">
                  <c:v>3.6279999999999998E-6</c:v>
                </c:pt>
                <c:pt idx="3628">
                  <c:v>3.6289999999999999E-6</c:v>
                </c:pt>
                <c:pt idx="3629">
                  <c:v>3.63E-6</c:v>
                </c:pt>
                <c:pt idx="3630">
                  <c:v>3.631E-6</c:v>
                </c:pt>
                <c:pt idx="3631">
                  <c:v>3.6320000000000001E-6</c:v>
                </c:pt>
                <c:pt idx="3632">
                  <c:v>3.6330000000000002E-6</c:v>
                </c:pt>
                <c:pt idx="3633">
                  <c:v>3.6339999999999999E-6</c:v>
                </c:pt>
                <c:pt idx="3634">
                  <c:v>3.6349999999999999E-6</c:v>
                </c:pt>
                <c:pt idx="3635">
                  <c:v>3.636E-6</c:v>
                </c:pt>
                <c:pt idx="3636">
                  <c:v>3.6370000000000001E-6</c:v>
                </c:pt>
                <c:pt idx="3637">
                  <c:v>3.6380000000000002E-6</c:v>
                </c:pt>
                <c:pt idx="3638">
                  <c:v>3.6389999999999998E-6</c:v>
                </c:pt>
                <c:pt idx="3639">
                  <c:v>3.6399999999999999E-6</c:v>
                </c:pt>
                <c:pt idx="3640">
                  <c:v>3.641E-6</c:v>
                </c:pt>
                <c:pt idx="3641">
                  <c:v>3.642E-6</c:v>
                </c:pt>
                <c:pt idx="3642">
                  <c:v>3.6430000000000001E-6</c:v>
                </c:pt>
                <c:pt idx="3643">
                  <c:v>3.6440000000000002E-6</c:v>
                </c:pt>
                <c:pt idx="3644">
                  <c:v>3.6449999999999998E-6</c:v>
                </c:pt>
                <c:pt idx="3645">
                  <c:v>3.6459999999999999E-6</c:v>
                </c:pt>
                <c:pt idx="3646">
                  <c:v>3.647E-6</c:v>
                </c:pt>
                <c:pt idx="3647">
                  <c:v>3.6480000000000001E-6</c:v>
                </c:pt>
                <c:pt idx="3648">
                  <c:v>3.6490000000000001E-6</c:v>
                </c:pt>
                <c:pt idx="3649">
                  <c:v>3.6500000000000002E-6</c:v>
                </c:pt>
                <c:pt idx="3650">
                  <c:v>3.6509999999999999E-6</c:v>
                </c:pt>
                <c:pt idx="3651">
                  <c:v>3.6519999999999999E-6</c:v>
                </c:pt>
                <c:pt idx="3652">
                  <c:v>3.653E-6</c:v>
                </c:pt>
                <c:pt idx="3653">
                  <c:v>3.6540000000000001E-6</c:v>
                </c:pt>
                <c:pt idx="3654">
                  <c:v>3.6550000000000002E-6</c:v>
                </c:pt>
                <c:pt idx="3655">
                  <c:v>3.6559999999999998E-6</c:v>
                </c:pt>
                <c:pt idx="3656">
                  <c:v>3.6569999999999999E-6</c:v>
                </c:pt>
                <c:pt idx="3657">
                  <c:v>3.658E-6</c:v>
                </c:pt>
                <c:pt idx="3658">
                  <c:v>3.659E-6</c:v>
                </c:pt>
                <c:pt idx="3659">
                  <c:v>3.6600000000000001E-6</c:v>
                </c:pt>
                <c:pt idx="3660">
                  <c:v>3.6610000000000002E-6</c:v>
                </c:pt>
                <c:pt idx="3661">
                  <c:v>3.6619999999999998E-6</c:v>
                </c:pt>
                <c:pt idx="3662">
                  <c:v>3.6629999999999999E-6</c:v>
                </c:pt>
                <c:pt idx="3663">
                  <c:v>3.664E-6</c:v>
                </c:pt>
                <c:pt idx="3664">
                  <c:v>3.6650000000000001E-6</c:v>
                </c:pt>
                <c:pt idx="3665">
                  <c:v>3.6660000000000001E-6</c:v>
                </c:pt>
                <c:pt idx="3666">
                  <c:v>3.6669999999999998E-6</c:v>
                </c:pt>
                <c:pt idx="3667">
                  <c:v>3.6679999999999999E-6</c:v>
                </c:pt>
                <c:pt idx="3668">
                  <c:v>3.6689999999999999E-6</c:v>
                </c:pt>
                <c:pt idx="3669">
                  <c:v>3.67E-6</c:v>
                </c:pt>
                <c:pt idx="3670">
                  <c:v>3.6710000000000001E-6</c:v>
                </c:pt>
                <c:pt idx="3671">
                  <c:v>3.6720000000000002E-6</c:v>
                </c:pt>
                <c:pt idx="3672">
                  <c:v>3.6729999999999998E-6</c:v>
                </c:pt>
                <c:pt idx="3673">
                  <c:v>3.6739999999999999E-6</c:v>
                </c:pt>
                <c:pt idx="3674">
                  <c:v>3.675E-6</c:v>
                </c:pt>
                <c:pt idx="3675">
                  <c:v>3.676E-6</c:v>
                </c:pt>
                <c:pt idx="3676">
                  <c:v>3.6770000000000001E-6</c:v>
                </c:pt>
                <c:pt idx="3677">
                  <c:v>3.6780000000000002E-6</c:v>
                </c:pt>
                <c:pt idx="3678">
                  <c:v>3.6789999999999998E-6</c:v>
                </c:pt>
                <c:pt idx="3679">
                  <c:v>3.6799999999999999E-6</c:v>
                </c:pt>
                <c:pt idx="3680">
                  <c:v>3.681E-6</c:v>
                </c:pt>
                <c:pt idx="3681">
                  <c:v>3.6820000000000001E-6</c:v>
                </c:pt>
                <c:pt idx="3682">
                  <c:v>3.6830000000000001E-6</c:v>
                </c:pt>
                <c:pt idx="3683">
                  <c:v>3.6839999999999998E-6</c:v>
                </c:pt>
                <c:pt idx="3684">
                  <c:v>3.6849999999999999E-6</c:v>
                </c:pt>
                <c:pt idx="3685">
                  <c:v>3.6859999999999999E-6</c:v>
                </c:pt>
                <c:pt idx="3686">
                  <c:v>3.687E-6</c:v>
                </c:pt>
                <c:pt idx="3687">
                  <c:v>3.6880000000000001E-6</c:v>
                </c:pt>
                <c:pt idx="3688">
                  <c:v>3.6890000000000002E-6</c:v>
                </c:pt>
                <c:pt idx="3689">
                  <c:v>3.6899999999999998E-6</c:v>
                </c:pt>
                <c:pt idx="3690">
                  <c:v>3.6909999999999999E-6</c:v>
                </c:pt>
                <c:pt idx="3691">
                  <c:v>3.692E-6</c:v>
                </c:pt>
                <c:pt idx="3692">
                  <c:v>3.693E-6</c:v>
                </c:pt>
                <c:pt idx="3693">
                  <c:v>3.6940000000000001E-6</c:v>
                </c:pt>
                <c:pt idx="3694">
                  <c:v>3.6950000000000002E-6</c:v>
                </c:pt>
                <c:pt idx="3695">
                  <c:v>3.6959999999999998E-6</c:v>
                </c:pt>
                <c:pt idx="3696">
                  <c:v>3.6969999999999999E-6</c:v>
                </c:pt>
                <c:pt idx="3697">
                  <c:v>3.698E-6</c:v>
                </c:pt>
                <c:pt idx="3698">
                  <c:v>3.6990000000000001E-6</c:v>
                </c:pt>
                <c:pt idx="3699">
                  <c:v>3.7000000000000002E-6</c:v>
                </c:pt>
                <c:pt idx="3700">
                  <c:v>3.7009999999999998E-6</c:v>
                </c:pt>
                <c:pt idx="3701">
                  <c:v>3.7019999999999999E-6</c:v>
                </c:pt>
                <c:pt idx="3702">
                  <c:v>3.703E-6</c:v>
                </c:pt>
                <c:pt idx="3703">
                  <c:v>3.704E-6</c:v>
                </c:pt>
                <c:pt idx="3704">
                  <c:v>3.7050000000000001E-6</c:v>
                </c:pt>
                <c:pt idx="3705">
                  <c:v>3.7060000000000002E-6</c:v>
                </c:pt>
                <c:pt idx="3706">
                  <c:v>3.7069999999999998E-6</c:v>
                </c:pt>
                <c:pt idx="3707">
                  <c:v>3.7079999999999999E-6</c:v>
                </c:pt>
                <c:pt idx="3708">
                  <c:v>3.709E-6</c:v>
                </c:pt>
                <c:pt idx="3709">
                  <c:v>3.7100000000000001E-6</c:v>
                </c:pt>
                <c:pt idx="3710">
                  <c:v>3.7110000000000001E-6</c:v>
                </c:pt>
                <c:pt idx="3711">
                  <c:v>3.7120000000000002E-6</c:v>
                </c:pt>
                <c:pt idx="3712">
                  <c:v>3.7129999999999999E-6</c:v>
                </c:pt>
                <c:pt idx="3713">
                  <c:v>3.7139999999999999E-6</c:v>
                </c:pt>
                <c:pt idx="3714">
                  <c:v>3.715E-6</c:v>
                </c:pt>
                <c:pt idx="3715">
                  <c:v>3.7160000000000001E-6</c:v>
                </c:pt>
                <c:pt idx="3716">
                  <c:v>3.7170000000000002E-6</c:v>
                </c:pt>
                <c:pt idx="3717">
                  <c:v>3.7179999999999998E-6</c:v>
                </c:pt>
                <c:pt idx="3718">
                  <c:v>3.7189999999999999E-6</c:v>
                </c:pt>
                <c:pt idx="3719">
                  <c:v>3.72E-6</c:v>
                </c:pt>
                <c:pt idx="3720">
                  <c:v>3.721E-6</c:v>
                </c:pt>
                <c:pt idx="3721">
                  <c:v>3.7220000000000001E-6</c:v>
                </c:pt>
                <c:pt idx="3722">
                  <c:v>3.7230000000000002E-6</c:v>
                </c:pt>
                <c:pt idx="3723">
                  <c:v>3.7239999999999998E-6</c:v>
                </c:pt>
                <c:pt idx="3724">
                  <c:v>3.7249999999999999E-6</c:v>
                </c:pt>
                <c:pt idx="3725">
                  <c:v>3.726E-6</c:v>
                </c:pt>
                <c:pt idx="3726">
                  <c:v>3.7270000000000001E-6</c:v>
                </c:pt>
                <c:pt idx="3727">
                  <c:v>3.7280000000000001E-6</c:v>
                </c:pt>
                <c:pt idx="3728">
                  <c:v>3.7290000000000002E-6</c:v>
                </c:pt>
                <c:pt idx="3729">
                  <c:v>3.7299999999999999E-6</c:v>
                </c:pt>
                <c:pt idx="3730">
                  <c:v>3.7309999999999999E-6</c:v>
                </c:pt>
                <c:pt idx="3731">
                  <c:v>3.732E-6</c:v>
                </c:pt>
                <c:pt idx="3732">
                  <c:v>3.7330000000000001E-6</c:v>
                </c:pt>
                <c:pt idx="3733">
                  <c:v>3.7340000000000002E-6</c:v>
                </c:pt>
                <c:pt idx="3734">
                  <c:v>3.7349999999999998E-6</c:v>
                </c:pt>
                <c:pt idx="3735">
                  <c:v>3.7359999999999999E-6</c:v>
                </c:pt>
                <c:pt idx="3736">
                  <c:v>3.737E-6</c:v>
                </c:pt>
                <c:pt idx="3737">
                  <c:v>3.738E-6</c:v>
                </c:pt>
                <c:pt idx="3738">
                  <c:v>3.7390000000000001E-6</c:v>
                </c:pt>
                <c:pt idx="3739">
                  <c:v>3.7400000000000002E-6</c:v>
                </c:pt>
                <c:pt idx="3740">
                  <c:v>3.7409999999999998E-6</c:v>
                </c:pt>
                <c:pt idx="3741">
                  <c:v>3.7419999999999999E-6</c:v>
                </c:pt>
                <c:pt idx="3742">
                  <c:v>3.743E-6</c:v>
                </c:pt>
                <c:pt idx="3743">
                  <c:v>3.7440000000000001E-6</c:v>
                </c:pt>
                <c:pt idx="3744">
                  <c:v>3.7450000000000001E-6</c:v>
                </c:pt>
                <c:pt idx="3745">
                  <c:v>3.7459999999999998E-6</c:v>
                </c:pt>
                <c:pt idx="3746">
                  <c:v>3.7469999999999999E-6</c:v>
                </c:pt>
                <c:pt idx="3747">
                  <c:v>3.7479999999999999E-6</c:v>
                </c:pt>
                <c:pt idx="3748">
                  <c:v>3.749E-6</c:v>
                </c:pt>
                <c:pt idx="3749">
                  <c:v>3.7500000000000001E-6</c:v>
                </c:pt>
                <c:pt idx="3750">
                  <c:v>3.7510000000000002E-6</c:v>
                </c:pt>
                <c:pt idx="3751">
                  <c:v>3.7519999999999998E-6</c:v>
                </c:pt>
                <c:pt idx="3752">
                  <c:v>3.7529999999999999E-6</c:v>
                </c:pt>
                <c:pt idx="3753">
                  <c:v>3.754E-6</c:v>
                </c:pt>
                <c:pt idx="3754">
                  <c:v>3.755E-6</c:v>
                </c:pt>
                <c:pt idx="3755">
                  <c:v>3.7560000000000001E-6</c:v>
                </c:pt>
                <c:pt idx="3756">
                  <c:v>3.7570000000000002E-6</c:v>
                </c:pt>
                <c:pt idx="3757">
                  <c:v>3.7579999999999998E-6</c:v>
                </c:pt>
                <c:pt idx="3758">
                  <c:v>3.7589999999999999E-6</c:v>
                </c:pt>
                <c:pt idx="3759">
                  <c:v>3.76E-6</c:v>
                </c:pt>
                <c:pt idx="3760">
                  <c:v>3.7610000000000001E-6</c:v>
                </c:pt>
                <c:pt idx="3761">
                  <c:v>3.7620000000000001E-6</c:v>
                </c:pt>
                <c:pt idx="3762">
                  <c:v>3.7629999999999998E-6</c:v>
                </c:pt>
                <c:pt idx="3763">
                  <c:v>3.7639999999999999E-6</c:v>
                </c:pt>
                <c:pt idx="3764">
                  <c:v>3.765E-6</c:v>
                </c:pt>
                <c:pt idx="3765">
                  <c:v>3.766E-6</c:v>
                </c:pt>
                <c:pt idx="3766">
                  <c:v>3.7670000000000001E-6</c:v>
                </c:pt>
                <c:pt idx="3767">
                  <c:v>3.7680000000000002E-6</c:v>
                </c:pt>
                <c:pt idx="3768">
                  <c:v>3.7689999999999998E-6</c:v>
                </c:pt>
                <c:pt idx="3769">
                  <c:v>3.7699999999999999E-6</c:v>
                </c:pt>
                <c:pt idx="3770">
                  <c:v>3.771E-6</c:v>
                </c:pt>
                <c:pt idx="3771">
                  <c:v>3.7720000000000001E-6</c:v>
                </c:pt>
                <c:pt idx="3772">
                  <c:v>3.7730000000000001E-6</c:v>
                </c:pt>
                <c:pt idx="3773">
                  <c:v>3.7740000000000002E-6</c:v>
                </c:pt>
                <c:pt idx="3774">
                  <c:v>3.7749999999999999E-6</c:v>
                </c:pt>
                <c:pt idx="3775">
                  <c:v>3.7759999999999999E-6</c:v>
                </c:pt>
                <c:pt idx="3776">
                  <c:v>3.777E-6</c:v>
                </c:pt>
                <c:pt idx="3777">
                  <c:v>3.7780000000000001E-6</c:v>
                </c:pt>
                <c:pt idx="3778">
                  <c:v>3.7790000000000002E-6</c:v>
                </c:pt>
                <c:pt idx="3779">
                  <c:v>3.7799999999999998E-6</c:v>
                </c:pt>
                <c:pt idx="3780">
                  <c:v>3.7809999999999999E-6</c:v>
                </c:pt>
                <c:pt idx="3781">
                  <c:v>3.782E-6</c:v>
                </c:pt>
                <c:pt idx="3782">
                  <c:v>3.783E-6</c:v>
                </c:pt>
                <c:pt idx="3783">
                  <c:v>3.7840000000000001E-6</c:v>
                </c:pt>
                <c:pt idx="3784">
                  <c:v>3.7850000000000002E-6</c:v>
                </c:pt>
                <c:pt idx="3785">
                  <c:v>3.7859999999999998E-6</c:v>
                </c:pt>
                <c:pt idx="3786">
                  <c:v>3.7869999999999999E-6</c:v>
                </c:pt>
                <c:pt idx="3787">
                  <c:v>3.788E-6</c:v>
                </c:pt>
                <c:pt idx="3788">
                  <c:v>3.7890000000000001E-6</c:v>
                </c:pt>
                <c:pt idx="3789">
                  <c:v>3.7900000000000001E-6</c:v>
                </c:pt>
                <c:pt idx="3790">
                  <c:v>3.7910000000000002E-6</c:v>
                </c:pt>
                <c:pt idx="3791">
                  <c:v>3.7919999999999999E-6</c:v>
                </c:pt>
                <c:pt idx="3792">
                  <c:v>3.7929999999999999E-6</c:v>
                </c:pt>
                <c:pt idx="3793">
                  <c:v>3.794E-6</c:v>
                </c:pt>
                <c:pt idx="3794">
                  <c:v>3.7950000000000001E-6</c:v>
                </c:pt>
                <c:pt idx="3795">
                  <c:v>3.7960000000000002E-6</c:v>
                </c:pt>
                <c:pt idx="3796">
                  <c:v>3.7969999999999998E-6</c:v>
                </c:pt>
                <c:pt idx="3797">
                  <c:v>3.7979999999999999E-6</c:v>
                </c:pt>
                <c:pt idx="3798">
                  <c:v>3.799E-6</c:v>
                </c:pt>
                <c:pt idx="3799">
                  <c:v>3.8E-6</c:v>
                </c:pt>
                <c:pt idx="3800">
                  <c:v>3.8010000000000001E-6</c:v>
                </c:pt>
                <c:pt idx="3801">
                  <c:v>3.8020000000000002E-6</c:v>
                </c:pt>
                <c:pt idx="3802">
                  <c:v>3.8029999999999998E-6</c:v>
                </c:pt>
                <c:pt idx="3803">
                  <c:v>3.8039999999999999E-6</c:v>
                </c:pt>
                <c:pt idx="3804">
                  <c:v>3.805E-6</c:v>
                </c:pt>
                <c:pt idx="3805">
                  <c:v>3.8060000000000001E-6</c:v>
                </c:pt>
                <c:pt idx="3806">
                  <c:v>3.8070000000000001E-6</c:v>
                </c:pt>
                <c:pt idx="3807">
                  <c:v>3.8079999999999998E-6</c:v>
                </c:pt>
                <c:pt idx="3808">
                  <c:v>3.8089999999999999E-6</c:v>
                </c:pt>
                <c:pt idx="3809">
                  <c:v>3.8099999999999999E-6</c:v>
                </c:pt>
                <c:pt idx="3810">
                  <c:v>3.811E-6</c:v>
                </c:pt>
                <c:pt idx="3811">
                  <c:v>3.8120000000000001E-6</c:v>
                </c:pt>
                <c:pt idx="3812">
                  <c:v>3.8130000000000002E-6</c:v>
                </c:pt>
                <c:pt idx="3813">
                  <c:v>3.8139999999999998E-6</c:v>
                </c:pt>
                <c:pt idx="3814">
                  <c:v>3.8149999999999999E-6</c:v>
                </c:pt>
                <c:pt idx="3815">
                  <c:v>3.8160000000000004E-6</c:v>
                </c:pt>
                <c:pt idx="3816">
                  <c:v>3.817E-6</c:v>
                </c:pt>
                <c:pt idx="3817">
                  <c:v>3.8179999999999997E-6</c:v>
                </c:pt>
                <c:pt idx="3818">
                  <c:v>3.8190000000000002E-6</c:v>
                </c:pt>
                <c:pt idx="3819">
                  <c:v>3.8199999999999998E-6</c:v>
                </c:pt>
                <c:pt idx="3820">
                  <c:v>3.8210000000000003E-6</c:v>
                </c:pt>
                <c:pt idx="3821">
                  <c:v>3.822E-6</c:v>
                </c:pt>
                <c:pt idx="3822">
                  <c:v>3.8229999999999997E-6</c:v>
                </c:pt>
                <c:pt idx="3823">
                  <c:v>3.8240000000000001E-6</c:v>
                </c:pt>
                <c:pt idx="3824">
                  <c:v>3.8249999999999998E-6</c:v>
                </c:pt>
                <c:pt idx="3825">
                  <c:v>3.8260000000000003E-6</c:v>
                </c:pt>
                <c:pt idx="3826">
                  <c:v>3.827E-6</c:v>
                </c:pt>
                <c:pt idx="3827">
                  <c:v>3.8279999999999996E-6</c:v>
                </c:pt>
                <c:pt idx="3828">
                  <c:v>3.8290000000000001E-6</c:v>
                </c:pt>
                <c:pt idx="3829">
                  <c:v>3.8299999999999998E-6</c:v>
                </c:pt>
                <c:pt idx="3830">
                  <c:v>3.8310000000000003E-6</c:v>
                </c:pt>
                <c:pt idx="3831">
                  <c:v>3.8319999999999999E-6</c:v>
                </c:pt>
                <c:pt idx="3832">
                  <c:v>3.8330000000000004E-6</c:v>
                </c:pt>
                <c:pt idx="3833">
                  <c:v>3.8340000000000001E-6</c:v>
                </c:pt>
                <c:pt idx="3834">
                  <c:v>3.8349999999999997E-6</c:v>
                </c:pt>
                <c:pt idx="3835">
                  <c:v>3.8360000000000002E-6</c:v>
                </c:pt>
                <c:pt idx="3836">
                  <c:v>3.8369999999999999E-6</c:v>
                </c:pt>
                <c:pt idx="3837">
                  <c:v>3.8380000000000004E-6</c:v>
                </c:pt>
                <c:pt idx="3838">
                  <c:v>3.839E-6</c:v>
                </c:pt>
                <c:pt idx="3839">
                  <c:v>3.8399999999999997E-6</c:v>
                </c:pt>
                <c:pt idx="3840">
                  <c:v>3.8410000000000002E-6</c:v>
                </c:pt>
                <c:pt idx="3841">
                  <c:v>3.8419999999999998E-6</c:v>
                </c:pt>
                <c:pt idx="3842">
                  <c:v>3.8430000000000003E-6</c:v>
                </c:pt>
                <c:pt idx="3843">
                  <c:v>3.844E-6</c:v>
                </c:pt>
                <c:pt idx="3844">
                  <c:v>3.8449999999999996E-6</c:v>
                </c:pt>
                <c:pt idx="3845">
                  <c:v>3.8460000000000001E-6</c:v>
                </c:pt>
                <c:pt idx="3846">
                  <c:v>3.8469999999999998E-6</c:v>
                </c:pt>
                <c:pt idx="3847">
                  <c:v>3.8480000000000003E-6</c:v>
                </c:pt>
                <c:pt idx="3848">
                  <c:v>3.8489999999999999E-6</c:v>
                </c:pt>
                <c:pt idx="3849">
                  <c:v>3.8500000000000004E-6</c:v>
                </c:pt>
                <c:pt idx="3850">
                  <c:v>3.8510000000000001E-6</c:v>
                </c:pt>
                <c:pt idx="3851">
                  <c:v>3.8519999999999997E-6</c:v>
                </c:pt>
                <c:pt idx="3852">
                  <c:v>3.8530000000000002E-6</c:v>
                </c:pt>
                <c:pt idx="3853">
                  <c:v>3.8539999999999999E-6</c:v>
                </c:pt>
                <c:pt idx="3854">
                  <c:v>3.8550000000000004E-6</c:v>
                </c:pt>
                <c:pt idx="3855">
                  <c:v>3.856E-6</c:v>
                </c:pt>
                <c:pt idx="3856">
                  <c:v>3.8569999999999997E-6</c:v>
                </c:pt>
                <c:pt idx="3857">
                  <c:v>3.8580000000000002E-6</c:v>
                </c:pt>
                <c:pt idx="3858">
                  <c:v>3.8589999999999998E-6</c:v>
                </c:pt>
                <c:pt idx="3859">
                  <c:v>3.8600000000000003E-6</c:v>
                </c:pt>
                <c:pt idx="3860">
                  <c:v>3.861E-6</c:v>
                </c:pt>
                <c:pt idx="3861">
                  <c:v>3.8619999999999996E-6</c:v>
                </c:pt>
                <c:pt idx="3862">
                  <c:v>3.8630000000000001E-6</c:v>
                </c:pt>
                <c:pt idx="3863">
                  <c:v>3.8639999999999998E-6</c:v>
                </c:pt>
                <c:pt idx="3864">
                  <c:v>3.8650000000000003E-6</c:v>
                </c:pt>
                <c:pt idx="3865">
                  <c:v>3.8659999999999999E-6</c:v>
                </c:pt>
                <c:pt idx="3866">
                  <c:v>3.8670000000000004E-6</c:v>
                </c:pt>
                <c:pt idx="3867">
                  <c:v>3.8680000000000001E-6</c:v>
                </c:pt>
                <c:pt idx="3868">
                  <c:v>3.8689999999999997E-6</c:v>
                </c:pt>
                <c:pt idx="3869">
                  <c:v>3.8700000000000002E-6</c:v>
                </c:pt>
                <c:pt idx="3870">
                  <c:v>3.8709999999999999E-6</c:v>
                </c:pt>
                <c:pt idx="3871">
                  <c:v>3.8720000000000004E-6</c:v>
                </c:pt>
                <c:pt idx="3872">
                  <c:v>3.873E-6</c:v>
                </c:pt>
                <c:pt idx="3873">
                  <c:v>3.8739999999999997E-6</c:v>
                </c:pt>
                <c:pt idx="3874">
                  <c:v>3.8750000000000002E-6</c:v>
                </c:pt>
                <c:pt idx="3875">
                  <c:v>3.8759999999999998E-6</c:v>
                </c:pt>
                <c:pt idx="3876">
                  <c:v>3.8770000000000003E-6</c:v>
                </c:pt>
                <c:pt idx="3877">
                  <c:v>3.878E-6</c:v>
                </c:pt>
                <c:pt idx="3878">
                  <c:v>3.8789999999999996E-6</c:v>
                </c:pt>
                <c:pt idx="3879">
                  <c:v>3.8800000000000001E-6</c:v>
                </c:pt>
                <c:pt idx="3880">
                  <c:v>3.8809999999999998E-6</c:v>
                </c:pt>
                <c:pt idx="3881">
                  <c:v>3.8820000000000003E-6</c:v>
                </c:pt>
                <c:pt idx="3882">
                  <c:v>3.8829999999999999E-6</c:v>
                </c:pt>
                <c:pt idx="3883">
                  <c:v>3.8840000000000004E-6</c:v>
                </c:pt>
                <c:pt idx="3884">
                  <c:v>3.8850000000000001E-6</c:v>
                </c:pt>
                <c:pt idx="3885">
                  <c:v>3.8859999999999997E-6</c:v>
                </c:pt>
                <c:pt idx="3886">
                  <c:v>3.8870000000000002E-6</c:v>
                </c:pt>
                <c:pt idx="3887">
                  <c:v>3.8879999999999999E-6</c:v>
                </c:pt>
                <c:pt idx="3888">
                  <c:v>3.8890000000000004E-6</c:v>
                </c:pt>
                <c:pt idx="3889">
                  <c:v>3.89E-6</c:v>
                </c:pt>
                <c:pt idx="3890">
                  <c:v>3.8909999999999997E-6</c:v>
                </c:pt>
                <c:pt idx="3891">
                  <c:v>3.8920000000000002E-6</c:v>
                </c:pt>
                <c:pt idx="3892">
                  <c:v>3.8929999999999998E-6</c:v>
                </c:pt>
                <c:pt idx="3893">
                  <c:v>3.8940000000000003E-6</c:v>
                </c:pt>
                <c:pt idx="3894">
                  <c:v>3.895E-6</c:v>
                </c:pt>
                <c:pt idx="3895">
                  <c:v>3.8959999999999996E-6</c:v>
                </c:pt>
                <c:pt idx="3896">
                  <c:v>3.8970000000000001E-6</c:v>
                </c:pt>
                <c:pt idx="3897">
                  <c:v>3.8979999999999998E-6</c:v>
                </c:pt>
                <c:pt idx="3898">
                  <c:v>3.8990000000000003E-6</c:v>
                </c:pt>
                <c:pt idx="3899">
                  <c:v>3.8999999999999999E-6</c:v>
                </c:pt>
                <c:pt idx="3900">
                  <c:v>3.9009999999999996E-6</c:v>
                </c:pt>
                <c:pt idx="3901">
                  <c:v>3.9020000000000001E-6</c:v>
                </c:pt>
                <c:pt idx="3902">
                  <c:v>3.9029999999999997E-6</c:v>
                </c:pt>
                <c:pt idx="3903">
                  <c:v>3.9040000000000002E-6</c:v>
                </c:pt>
                <c:pt idx="3904">
                  <c:v>3.9049999999999999E-6</c:v>
                </c:pt>
                <c:pt idx="3905">
                  <c:v>3.9060000000000004E-6</c:v>
                </c:pt>
                <c:pt idx="3906">
                  <c:v>3.907E-6</c:v>
                </c:pt>
                <c:pt idx="3907">
                  <c:v>3.9079999999999997E-6</c:v>
                </c:pt>
                <c:pt idx="3908">
                  <c:v>3.9090000000000002E-6</c:v>
                </c:pt>
                <c:pt idx="3909">
                  <c:v>3.9099999999999998E-6</c:v>
                </c:pt>
                <c:pt idx="3910">
                  <c:v>3.9110000000000003E-6</c:v>
                </c:pt>
                <c:pt idx="3911">
                  <c:v>3.912E-6</c:v>
                </c:pt>
                <c:pt idx="3912">
                  <c:v>3.9129999999999996E-6</c:v>
                </c:pt>
                <c:pt idx="3913">
                  <c:v>3.9140000000000001E-6</c:v>
                </c:pt>
                <c:pt idx="3914">
                  <c:v>3.9149999999999998E-6</c:v>
                </c:pt>
                <c:pt idx="3915">
                  <c:v>3.9160000000000003E-6</c:v>
                </c:pt>
                <c:pt idx="3916">
                  <c:v>3.9169999999999999E-6</c:v>
                </c:pt>
                <c:pt idx="3917">
                  <c:v>3.9179999999999996E-6</c:v>
                </c:pt>
                <c:pt idx="3918">
                  <c:v>3.9190000000000001E-6</c:v>
                </c:pt>
                <c:pt idx="3919">
                  <c:v>3.9199999999999997E-6</c:v>
                </c:pt>
                <c:pt idx="3920">
                  <c:v>3.9210000000000002E-6</c:v>
                </c:pt>
                <c:pt idx="3921">
                  <c:v>3.9219999999999999E-6</c:v>
                </c:pt>
                <c:pt idx="3922">
                  <c:v>3.9230000000000004E-6</c:v>
                </c:pt>
                <c:pt idx="3923">
                  <c:v>3.924E-6</c:v>
                </c:pt>
                <c:pt idx="3924">
                  <c:v>3.9249999999999997E-6</c:v>
                </c:pt>
                <c:pt idx="3925">
                  <c:v>3.9260000000000002E-6</c:v>
                </c:pt>
                <c:pt idx="3926">
                  <c:v>3.9269999999999998E-6</c:v>
                </c:pt>
                <c:pt idx="3927">
                  <c:v>3.9280000000000003E-6</c:v>
                </c:pt>
                <c:pt idx="3928">
                  <c:v>3.929E-6</c:v>
                </c:pt>
                <c:pt idx="3929">
                  <c:v>3.9299999999999996E-6</c:v>
                </c:pt>
                <c:pt idx="3930">
                  <c:v>3.9310000000000001E-6</c:v>
                </c:pt>
                <c:pt idx="3931">
                  <c:v>3.9319999999999998E-6</c:v>
                </c:pt>
                <c:pt idx="3932">
                  <c:v>3.9330000000000003E-6</c:v>
                </c:pt>
                <c:pt idx="3933">
                  <c:v>3.9339999999999999E-6</c:v>
                </c:pt>
                <c:pt idx="3934">
                  <c:v>3.9349999999999996E-6</c:v>
                </c:pt>
                <c:pt idx="3935">
                  <c:v>3.9360000000000001E-6</c:v>
                </c:pt>
                <c:pt idx="3936">
                  <c:v>3.9369999999999997E-6</c:v>
                </c:pt>
                <c:pt idx="3937">
                  <c:v>3.9380000000000002E-6</c:v>
                </c:pt>
                <c:pt idx="3938">
                  <c:v>3.9389999999999999E-6</c:v>
                </c:pt>
                <c:pt idx="3939">
                  <c:v>3.9400000000000004E-6</c:v>
                </c:pt>
                <c:pt idx="3940">
                  <c:v>3.941E-6</c:v>
                </c:pt>
                <c:pt idx="3941">
                  <c:v>3.9419999999999997E-6</c:v>
                </c:pt>
                <c:pt idx="3942">
                  <c:v>3.9430000000000002E-6</c:v>
                </c:pt>
                <c:pt idx="3943">
                  <c:v>3.9439999999999998E-6</c:v>
                </c:pt>
                <c:pt idx="3944">
                  <c:v>3.9450000000000003E-6</c:v>
                </c:pt>
                <c:pt idx="3945">
                  <c:v>3.946E-6</c:v>
                </c:pt>
                <c:pt idx="3946">
                  <c:v>3.9469999999999996E-6</c:v>
                </c:pt>
                <c:pt idx="3947">
                  <c:v>3.9480000000000001E-6</c:v>
                </c:pt>
                <c:pt idx="3948">
                  <c:v>3.9489999999999998E-6</c:v>
                </c:pt>
                <c:pt idx="3949">
                  <c:v>3.9500000000000003E-6</c:v>
                </c:pt>
                <c:pt idx="3950">
                  <c:v>3.9509999999999999E-6</c:v>
                </c:pt>
                <c:pt idx="3951">
                  <c:v>3.9519999999999996E-6</c:v>
                </c:pt>
                <c:pt idx="3952">
                  <c:v>3.9530000000000001E-6</c:v>
                </c:pt>
                <c:pt idx="3953">
                  <c:v>3.9539999999999998E-6</c:v>
                </c:pt>
                <c:pt idx="3954">
                  <c:v>3.9550000000000002E-6</c:v>
                </c:pt>
                <c:pt idx="3955">
                  <c:v>3.9559999999999999E-6</c:v>
                </c:pt>
                <c:pt idx="3956">
                  <c:v>3.9570000000000004E-6</c:v>
                </c:pt>
                <c:pt idx="3957">
                  <c:v>3.9580000000000001E-6</c:v>
                </c:pt>
                <c:pt idx="3958">
                  <c:v>3.9589999999999997E-6</c:v>
                </c:pt>
                <c:pt idx="3959">
                  <c:v>3.9600000000000002E-6</c:v>
                </c:pt>
                <c:pt idx="3960">
                  <c:v>3.9609999999999999E-6</c:v>
                </c:pt>
                <c:pt idx="3961">
                  <c:v>3.9620000000000004E-6</c:v>
                </c:pt>
                <c:pt idx="3962">
                  <c:v>3.963E-6</c:v>
                </c:pt>
                <c:pt idx="3963">
                  <c:v>3.9639999999999997E-6</c:v>
                </c:pt>
                <c:pt idx="3964">
                  <c:v>3.9650000000000002E-6</c:v>
                </c:pt>
                <c:pt idx="3965">
                  <c:v>3.9659999999999998E-6</c:v>
                </c:pt>
                <c:pt idx="3966">
                  <c:v>3.9670000000000003E-6</c:v>
                </c:pt>
                <c:pt idx="3967">
                  <c:v>3.968E-6</c:v>
                </c:pt>
                <c:pt idx="3968">
                  <c:v>3.9689999999999996E-6</c:v>
                </c:pt>
                <c:pt idx="3969">
                  <c:v>3.9700000000000001E-6</c:v>
                </c:pt>
                <c:pt idx="3970">
                  <c:v>3.9709999999999998E-6</c:v>
                </c:pt>
                <c:pt idx="3971">
                  <c:v>3.9720000000000003E-6</c:v>
                </c:pt>
                <c:pt idx="3972">
                  <c:v>3.9729999999999999E-6</c:v>
                </c:pt>
                <c:pt idx="3973">
                  <c:v>3.9740000000000004E-6</c:v>
                </c:pt>
                <c:pt idx="3974">
                  <c:v>3.9750000000000001E-6</c:v>
                </c:pt>
                <c:pt idx="3975">
                  <c:v>3.9759999999999997E-6</c:v>
                </c:pt>
                <c:pt idx="3976">
                  <c:v>3.9770000000000002E-6</c:v>
                </c:pt>
                <c:pt idx="3977">
                  <c:v>3.9779999999999999E-6</c:v>
                </c:pt>
                <c:pt idx="3978">
                  <c:v>3.9790000000000004E-6</c:v>
                </c:pt>
                <c:pt idx="3979">
                  <c:v>3.98E-6</c:v>
                </c:pt>
                <c:pt idx="3980">
                  <c:v>3.9809999999999997E-6</c:v>
                </c:pt>
                <c:pt idx="3981">
                  <c:v>3.9820000000000002E-6</c:v>
                </c:pt>
                <c:pt idx="3982">
                  <c:v>3.9829999999999998E-6</c:v>
                </c:pt>
                <c:pt idx="3983">
                  <c:v>3.9840000000000003E-6</c:v>
                </c:pt>
                <c:pt idx="3984">
                  <c:v>3.985E-6</c:v>
                </c:pt>
                <c:pt idx="3985">
                  <c:v>3.9859999999999996E-6</c:v>
                </c:pt>
                <c:pt idx="3986">
                  <c:v>3.9870000000000001E-6</c:v>
                </c:pt>
                <c:pt idx="3987">
                  <c:v>3.9879999999999998E-6</c:v>
                </c:pt>
                <c:pt idx="3988">
                  <c:v>3.9890000000000003E-6</c:v>
                </c:pt>
                <c:pt idx="3989">
                  <c:v>3.9899999999999999E-6</c:v>
                </c:pt>
                <c:pt idx="3990">
                  <c:v>3.9910000000000004E-6</c:v>
                </c:pt>
                <c:pt idx="3991">
                  <c:v>3.9920000000000001E-6</c:v>
                </c:pt>
                <c:pt idx="3992">
                  <c:v>3.9929999999999997E-6</c:v>
                </c:pt>
                <c:pt idx="3993">
                  <c:v>3.9940000000000002E-6</c:v>
                </c:pt>
                <c:pt idx="3994">
                  <c:v>3.9949999999999999E-6</c:v>
                </c:pt>
                <c:pt idx="3995">
                  <c:v>3.9960000000000004E-6</c:v>
                </c:pt>
                <c:pt idx="3996">
                  <c:v>3.997E-6</c:v>
                </c:pt>
                <c:pt idx="3997">
                  <c:v>3.9979999999999997E-6</c:v>
                </c:pt>
                <c:pt idx="3998">
                  <c:v>3.9990000000000002E-6</c:v>
                </c:pt>
                <c:pt idx="3999">
                  <c:v>3.9999999999999998E-6</c:v>
                </c:pt>
                <c:pt idx="4000">
                  <c:v>4.0010000000000003E-6</c:v>
                </c:pt>
                <c:pt idx="4001">
                  <c:v>4.002E-6</c:v>
                </c:pt>
                <c:pt idx="4002">
                  <c:v>4.0029999999999996E-6</c:v>
                </c:pt>
                <c:pt idx="4003">
                  <c:v>4.0040000000000001E-6</c:v>
                </c:pt>
                <c:pt idx="4004">
                  <c:v>4.0049999999999998E-6</c:v>
                </c:pt>
                <c:pt idx="4005">
                  <c:v>4.0060000000000003E-6</c:v>
                </c:pt>
                <c:pt idx="4006">
                  <c:v>4.0069999999999999E-6</c:v>
                </c:pt>
                <c:pt idx="4007">
                  <c:v>4.0080000000000004E-6</c:v>
                </c:pt>
                <c:pt idx="4008">
                  <c:v>4.0090000000000001E-6</c:v>
                </c:pt>
                <c:pt idx="4009">
                  <c:v>4.0099999999999997E-6</c:v>
                </c:pt>
                <c:pt idx="4010">
                  <c:v>4.0110000000000002E-6</c:v>
                </c:pt>
                <c:pt idx="4011">
                  <c:v>4.0119999999999999E-6</c:v>
                </c:pt>
                <c:pt idx="4012">
                  <c:v>4.0130000000000004E-6</c:v>
                </c:pt>
                <c:pt idx="4013">
                  <c:v>4.014E-6</c:v>
                </c:pt>
                <c:pt idx="4014">
                  <c:v>4.0149999999999997E-6</c:v>
                </c:pt>
                <c:pt idx="4015">
                  <c:v>4.0160000000000002E-6</c:v>
                </c:pt>
                <c:pt idx="4016">
                  <c:v>4.0169999999999998E-6</c:v>
                </c:pt>
                <c:pt idx="4017">
                  <c:v>4.0180000000000003E-6</c:v>
                </c:pt>
                <c:pt idx="4018">
                  <c:v>4.019E-6</c:v>
                </c:pt>
                <c:pt idx="4019">
                  <c:v>4.0199999999999996E-6</c:v>
                </c:pt>
                <c:pt idx="4020">
                  <c:v>4.0210000000000001E-6</c:v>
                </c:pt>
                <c:pt idx="4021">
                  <c:v>4.0219999999999998E-6</c:v>
                </c:pt>
                <c:pt idx="4022">
                  <c:v>4.0230000000000003E-6</c:v>
                </c:pt>
                <c:pt idx="4023">
                  <c:v>4.0239999999999999E-6</c:v>
                </c:pt>
                <c:pt idx="4024">
                  <c:v>4.0249999999999996E-6</c:v>
                </c:pt>
                <c:pt idx="4025">
                  <c:v>4.0260000000000001E-6</c:v>
                </c:pt>
                <c:pt idx="4026">
                  <c:v>4.0269999999999997E-6</c:v>
                </c:pt>
                <c:pt idx="4027">
                  <c:v>4.0280000000000002E-6</c:v>
                </c:pt>
                <c:pt idx="4028">
                  <c:v>4.0289999999999999E-6</c:v>
                </c:pt>
                <c:pt idx="4029">
                  <c:v>4.0300000000000004E-6</c:v>
                </c:pt>
                <c:pt idx="4030">
                  <c:v>4.031E-6</c:v>
                </c:pt>
                <c:pt idx="4031">
                  <c:v>4.0319999999999997E-6</c:v>
                </c:pt>
                <c:pt idx="4032">
                  <c:v>4.0330000000000002E-6</c:v>
                </c:pt>
                <c:pt idx="4033">
                  <c:v>4.0339999999999998E-6</c:v>
                </c:pt>
                <c:pt idx="4034">
                  <c:v>4.0350000000000003E-6</c:v>
                </c:pt>
                <c:pt idx="4035">
                  <c:v>4.036E-6</c:v>
                </c:pt>
                <c:pt idx="4036">
                  <c:v>4.0369999999999996E-6</c:v>
                </c:pt>
                <c:pt idx="4037">
                  <c:v>4.0380000000000001E-6</c:v>
                </c:pt>
                <c:pt idx="4038">
                  <c:v>4.0389999999999998E-6</c:v>
                </c:pt>
                <c:pt idx="4039">
                  <c:v>4.0400000000000003E-6</c:v>
                </c:pt>
                <c:pt idx="4040">
                  <c:v>4.0409999999999999E-6</c:v>
                </c:pt>
                <c:pt idx="4041">
                  <c:v>4.0419999999999996E-6</c:v>
                </c:pt>
                <c:pt idx="4042">
                  <c:v>4.0430000000000001E-6</c:v>
                </c:pt>
                <c:pt idx="4043">
                  <c:v>4.0439999999999997E-6</c:v>
                </c:pt>
                <c:pt idx="4044">
                  <c:v>4.0450000000000002E-6</c:v>
                </c:pt>
                <c:pt idx="4045">
                  <c:v>4.0459999999999999E-6</c:v>
                </c:pt>
                <c:pt idx="4046">
                  <c:v>4.0470000000000004E-6</c:v>
                </c:pt>
                <c:pt idx="4047">
                  <c:v>4.048E-6</c:v>
                </c:pt>
                <c:pt idx="4048">
                  <c:v>4.0489999999999997E-6</c:v>
                </c:pt>
                <c:pt idx="4049">
                  <c:v>4.0500000000000002E-6</c:v>
                </c:pt>
                <c:pt idx="4050">
                  <c:v>4.0509999999999998E-6</c:v>
                </c:pt>
                <c:pt idx="4051">
                  <c:v>4.0520000000000003E-6</c:v>
                </c:pt>
                <c:pt idx="4052">
                  <c:v>4.053E-6</c:v>
                </c:pt>
                <c:pt idx="4053">
                  <c:v>4.0539999999999996E-6</c:v>
                </c:pt>
                <c:pt idx="4054">
                  <c:v>4.0550000000000001E-6</c:v>
                </c:pt>
                <c:pt idx="4055">
                  <c:v>4.0559999999999998E-6</c:v>
                </c:pt>
                <c:pt idx="4056">
                  <c:v>4.0570000000000003E-6</c:v>
                </c:pt>
                <c:pt idx="4057">
                  <c:v>4.0579999999999999E-6</c:v>
                </c:pt>
                <c:pt idx="4058">
                  <c:v>4.0589999999999996E-6</c:v>
                </c:pt>
                <c:pt idx="4059">
                  <c:v>4.0600000000000001E-6</c:v>
                </c:pt>
                <c:pt idx="4060">
                  <c:v>4.0609999999999997E-6</c:v>
                </c:pt>
                <c:pt idx="4061">
                  <c:v>4.0620000000000002E-6</c:v>
                </c:pt>
                <c:pt idx="4062">
                  <c:v>4.0629999999999999E-6</c:v>
                </c:pt>
                <c:pt idx="4063">
                  <c:v>4.0640000000000004E-6</c:v>
                </c:pt>
                <c:pt idx="4064">
                  <c:v>4.065E-6</c:v>
                </c:pt>
                <c:pt idx="4065">
                  <c:v>4.0659999999999997E-6</c:v>
                </c:pt>
                <c:pt idx="4066">
                  <c:v>4.0670000000000002E-6</c:v>
                </c:pt>
                <c:pt idx="4067">
                  <c:v>4.0679999999999998E-6</c:v>
                </c:pt>
                <c:pt idx="4068">
                  <c:v>4.0690000000000003E-6</c:v>
                </c:pt>
                <c:pt idx="4069">
                  <c:v>4.07E-6</c:v>
                </c:pt>
                <c:pt idx="4070">
                  <c:v>4.0709999999999996E-6</c:v>
                </c:pt>
                <c:pt idx="4071">
                  <c:v>4.0720000000000001E-6</c:v>
                </c:pt>
                <c:pt idx="4072">
                  <c:v>4.0729999999999998E-6</c:v>
                </c:pt>
                <c:pt idx="4073">
                  <c:v>4.0740000000000003E-6</c:v>
                </c:pt>
                <c:pt idx="4074">
                  <c:v>4.0749999999999999E-6</c:v>
                </c:pt>
                <c:pt idx="4075">
                  <c:v>4.0759999999999996E-6</c:v>
                </c:pt>
                <c:pt idx="4076">
                  <c:v>4.0770000000000001E-6</c:v>
                </c:pt>
                <c:pt idx="4077">
                  <c:v>4.0779999999999997E-6</c:v>
                </c:pt>
                <c:pt idx="4078">
                  <c:v>4.0790000000000002E-6</c:v>
                </c:pt>
                <c:pt idx="4079">
                  <c:v>4.0799999999999999E-6</c:v>
                </c:pt>
                <c:pt idx="4080">
                  <c:v>4.0810000000000004E-6</c:v>
                </c:pt>
                <c:pt idx="4081">
                  <c:v>4.0820000000000001E-6</c:v>
                </c:pt>
                <c:pt idx="4082">
                  <c:v>4.0829999999999997E-6</c:v>
                </c:pt>
                <c:pt idx="4083">
                  <c:v>4.0840000000000002E-6</c:v>
                </c:pt>
                <c:pt idx="4084">
                  <c:v>4.0849999999999999E-6</c:v>
                </c:pt>
                <c:pt idx="4085">
                  <c:v>4.0860000000000004E-6</c:v>
                </c:pt>
                <c:pt idx="4086">
                  <c:v>4.087E-6</c:v>
                </c:pt>
                <c:pt idx="4087">
                  <c:v>4.0879999999999997E-6</c:v>
                </c:pt>
                <c:pt idx="4088">
                  <c:v>4.0890000000000002E-6</c:v>
                </c:pt>
                <c:pt idx="4089">
                  <c:v>4.0899999999999998E-6</c:v>
                </c:pt>
                <c:pt idx="4090">
                  <c:v>4.0910000000000003E-6</c:v>
                </c:pt>
                <c:pt idx="4091">
                  <c:v>4.092E-6</c:v>
                </c:pt>
                <c:pt idx="4092">
                  <c:v>4.0929999999999996E-6</c:v>
                </c:pt>
                <c:pt idx="4093">
                  <c:v>4.0940000000000001E-6</c:v>
                </c:pt>
                <c:pt idx="4094">
                  <c:v>4.0949999999999998E-6</c:v>
                </c:pt>
                <c:pt idx="4095">
                  <c:v>4.0960000000000003E-6</c:v>
                </c:pt>
                <c:pt idx="4096">
                  <c:v>4.0969999999999999E-6</c:v>
                </c:pt>
                <c:pt idx="4097">
                  <c:v>4.0980000000000004E-6</c:v>
                </c:pt>
                <c:pt idx="4098">
                  <c:v>4.0990000000000001E-6</c:v>
                </c:pt>
                <c:pt idx="4099">
                  <c:v>4.0999999999999997E-6</c:v>
                </c:pt>
                <c:pt idx="4100">
                  <c:v>4.1010000000000002E-6</c:v>
                </c:pt>
                <c:pt idx="4101">
                  <c:v>4.1019999999999999E-6</c:v>
                </c:pt>
                <c:pt idx="4102">
                  <c:v>4.1030000000000004E-6</c:v>
                </c:pt>
                <c:pt idx="4103">
                  <c:v>4.104E-6</c:v>
                </c:pt>
                <c:pt idx="4104">
                  <c:v>4.1049999999999997E-6</c:v>
                </c:pt>
                <c:pt idx="4105">
                  <c:v>4.1060000000000002E-6</c:v>
                </c:pt>
                <c:pt idx="4106">
                  <c:v>4.1069999999999998E-6</c:v>
                </c:pt>
                <c:pt idx="4107">
                  <c:v>4.1080000000000003E-6</c:v>
                </c:pt>
                <c:pt idx="4108">
                  <c:v>4.109E-6</c:v>
                </c:pt>
                <c:pt idx="4109">
                  <c:v>4.1099999999999996E-6</c:v>
                </c:pt>
                <c:pt idx="4110">
                  <c:v>4.1110000000000001E-6</c:v>
                </c:pt>
                <c:pt idx="4111">
                  <c:v>4.1119999999999998E-6</c:v>
                </c:pt>
                <c:pt idx="4112">
                  <c:v>4.1130000000000003E-6</c:v>
                </c:pt>
                <c:pt idx="4113">
                  <c:v>4.1139999999999999E-6</c:v>
                </c:pt>
                <c:pt idx="4114">
                  <c:v>4.1150000000000004E-6</c:v>
                </c:pt>
                <c:pt idx="4115">
                  <c:v>4.1160000000000001E-6</c:v>
                </c:pt>
                <c:pt idx="4116">
                  <c:v>4.1169999999999997E-6</c:v>
                </c:pt>
                <c:pt idx="4117">
                  <c:v>4.1180000000000002E-6</c:v>
                </c:pt>
                <c:pt idx="4118">
                  <c:v>4.1189999999999999E-6</c:v>
                </c:pt>
                <c:pt idx="4119">
                  <c:v>4.1200000000000004E-6</c:v>
                </c:pt>
                <c:pt idx="4120">
                  <c:v>4.121E-6</c:v>
                </c:pt>
                <c:pt idx="4121">
                  <c:v>4.1219999999999997E-6</c:v>
                </c:pt>
                <c:pt idx="4122">
                  <c:v>4.1230000000000002E-6</c:v>
                </c:pt>
                <c:pt idx="4123">
                  <c:v>4.1239999999999998E-6</c:v>
                </c:pt>
                <c:pt idx="4124">
                  <c:v>4.1250000000000003E-6</c:v>
                </c:pt>
                <c:pt idx="4125">
                  <c:v>4.126E-6</c:v>
                </c:pt>
                <c:pt idx="4126">
                  <c:v>4.1269999999999996E-6</c:v>
                </c:pt>
                <c:pt idx="4127">
                  <c:v>4.1280000000000001E-6</c:v>
                </c:pt>
                <c:pt idx="4128">
                  <c:v>4.1289999999999998E-6</c:v>
                </c:pt>
                <c:pt idx="4129">
                  <c:v>4.1300000000000003E-6</c:v>
                </c:pt>
                <c:pt idx="4130">
                  <c:v>4.1309999999999999E-6</c:v>
                </c:pt>
                <c:pt idx="4131">
                  <c:v>4.1320000000000004E-6</c:v>
                </c:pt>
                <c:pt idx="4132">
                  <c:v>4.1330000000000001E-6</c:v>
                </c:pt>
                <c:pt idx="4133">
                  <c:v>4.1339999999999997E-6</c:v>
                </c:pt>
                <c:pt idx="4134">
                  <c:v>4.1350000000000002E-6</c:v>
                </c:pt>
                <c:pt idx="4135">
                  <c:v>4.1359999999999999E-6</c:v>
                </c:pt>
                <c:pt idx="4136">
                  <c:v>4.1370000000000004E-6</c:v>
                </c:pt>
                <c:pt idx="4137">
                  <c:v>4.138E-6</c:v>
                </c:pt>
                <c:pt idx="4138">
                  <c:v>4.1389999999999997E-6</c:v>
                </c:pt>
                <c:pt idx="4139">
                  <c:v>4.1400000000000002E-6</c:v>
                </c:pt>
                <c:pt idx="4140">
                  <c:v>4.1409999999999998E-6</c:v>
                </c:pt>
                <c:pt idx="4141">
                  <c:v>4.1420000000000003E-6</c:v>
                </c:pt>
                <c:pt idx="4142">
                  <c:v>4.143E-6</c:v>
                </c:pt>
                <c:pt idx="4143">
                  <c:v>4.1439999999999996E-6</c:v>
                </c:pt>
                <c:pt idx="4144">
                  <c:v>4.1450000000000001E-6</c:v>
                </c:pt>
                <c:pt idx="4145">
                  <c:v>4.1459999999999998E-6</c:v>
                </c:pt>
                <c:pt idx="4146">
                  <c:v>4.1470000000000003E-6</c:v>
                </c:pt>
                <c:pt idx="4147">
                  <c:v>4.1479999999999999E-6</c:v>
                </c:pt>
                <c:pt idx="4148">
                  <c:v>4.1489999999999996E-6</c:v>
                </c:pt>
                <c:pt idx="4149">
                  <c:v>4.1500000000000001E-6</c:v>
                </c:pt>
                <c:pt idx="4150">
                  <c:v>4.1509999999999997E-6</c:v>
                </c:pt>
                <c:pt idx="4151">
                  <c:v>4.1520000000000002E-6</c:v>
                </c:pt>
                <c:pt idx="4152">
                  <c:v>4.1529999999999999E-6</c:v>
                </c:pt>
                <c:pt idx="4153">
                  <c:v>4.1540000000000004E-6</c:v>
                </c:pt>
                <c:pt idx="4154">
                  <c:v>4.155E-6</c:v>
                </c:pt>
                <c:pt idx="4155">
                  <c:v>4.1559999999999997E-6</c:v>
                </c:pt>
                <c:pt idx="4156">
                  <c:v>4.1570000000000002E-6</c:v>
                </c:pt>
                <c:pt idx="4157">
                  <c:v>4.1579999999999998E-6</c:v>
                </c:pt>
                <c:pt idx="4158">
                  <c:v>4.1590000000000003E-6</c:v>
                </c:pt>
                <c:pt idx="4159">
                  <c:v>4.16E-6</c:v>
                </c:pt>
                <c:pt idx="4160">
                  <c:v>4.1609999999999996E-6</c:v>
                </c:pt>
                <c:pt idx="4161">
                  <c:v>4.1620000000000001E-6</c:v>
                </c:pt>
                <c:pt idx="4162">
                  <c:v>4.1629999999999998E-6</c:v>
                </c:pt>
                <c:pt idx="4163">
                  <c:v>4.1640000000000003E-6</c:v>
                </c:pt>
                <c:pt idx="4164">
                  <c:v>4.1649999999999999E-6</c:v>
                </c:pt>
                <c:pt idx="4165">
                  <c:v>4.1659999999999996E-6</c:v>
                </c:pt>
                <c:pt idx="4166">
                  <c:v>4.1670000000000001E-6</c:v>
                </c:pt>
                <c:pt idx="4167">
                  <c:v>4.1679999999999997E-6</c:v>
                </c:pt>
                <c:pt idx="4168">
                  <c:v>4.1690000000000002E-6</c:v>
                </c:pt>
                <c:pt idx="4169">
                  <c:v>4.1699999999999999E-6</c:v>
                </c:pt>
                <c:pt idx="4170">
                  <c:v>4.1710000000000004E-6</c:v>
                </c:pt>
                <c:pt idx="4171">
                  <c:v>4.172E-6</c:v>
                </c:pt>
                <c:pt idx="4172">
                  <c:v>4.1729999999999997E-6</c:v>
                </c:pt>
                <c:pt idx="4173">
                  <c:v>4.1740000000000002E-6</c:v>
                </c:pt>
                <c:pt idx="4174">
                  <c:v>4.1749999999999998E-6</c:v>
                </c:pt>
                <c:pt idx="4175">
                  <c:v>4.1760000000000003E-6</c:v>
                </c:pt>
                <c:pt idx="4176">
                  <c:v>4.177E-6</c:v>
                </c:pt>
                <c:pt idx="4177">
                  <c:v>4.1779999999999996E-6</c:v>
                </c:pt>
                <c:pt idx="4178">
                  <c:v>4.1790000000000001E-6</c:v>
                </c:pt>
                <c:pt idx="4179">
                  <c:v>4.1799999999999998E-6</c:v>
                </c:pt>
                <c:pt idx="4180">
                  <c:v>4.1810000000000003E-6</c:v>
                </c:pt>
                <c:pt idx="4181">
                  <c:v>4.1819999999999999E-6</c:v>
                </c:pt>
                <c:pt idx="4182">
                  <c:v>4.1829999999999996E-6</c:v>
                </c:pt>
                <c:pt idx="4183">
                  <c:v>4.1840000000000001E-6</c:v>
                </c:pt>
                <c:pt idx="4184">
                  <c:v>4.1849999999999997E-6</c:v>
                </c:pt>
                <c:pt idx="4185">
                  <c:v>4.1860000000000002E-6</c:v>
                </c:pt>
                <c:pt idx="4186">
                  <c:v>4.1869999999999999E-6</c:v>
                </c:pt>
                <c:pt idx="4187">
                  <c:v>4.1880000000000004E-6</c:v>
                </c:pt>
                <c:pt idx="4188">
                  <c:v>4.189E-6</c:v>
                </c:pt>
                <c:pt idx="4189">
                  <c:v>4.1899999999999997E-6</c:v>
                </c:pt>
                <c:pt idx="4190">
                  <c:v>4.1910000000000002E-6</c:v>
                </c:pt>
                <c:pt idx="4191">
                  <c:v>4.1919999999999998E-6</c:v>
                </c:pt>
                <c:pt idx="4192">
                  <c:v>4.1930000000000003E-6</c:v>
                </c:pt>
                <c:pt idx="4193">
                  <c:v>4.194E-6</c:v>
                </c:pt>
                <c:pt idx="4194">
                  <c:v>4.1949999999999996E-6</c:v>
                </c:pt>
                <c:pt idx="4195">
                  <c:v>4.1960000000000001E-6</c:v>
                </c:pt>
                <c:pt idx="4196">
                  <c:v>4.1969999999999998E-6</c:v>
                </c:pt>
                <c:pt idx="4197">
                  <c:v>4.1980000000000003E-6</c:v>
                </c:pt>
                <c:pt idx="4198">
                  <c:v>4.1989999999999999E-6</c:v>
                </c:pt>
                <c:pt idx="4199">
                  <c:v>4.1999999999999996E-6</c:v>
                </c:pt>
                <c:pt idx="4200">
                  <c:v>4.2010000000000001E-6</c:v>
                </c:pt>
                <c:pt idx="4201">
                  <c:v>4.2019999999999997E-6</c:v>
                </c:pt>
                <c:pt idx="4202">
                  <c:v>4.2030000000000002E-6</c:v>
                </c:pt>
                <c:pt idx="4203">
                  <c:v>4.2039999999999999E-6</c:v>
                </c:pt>
                <c:pt idx="4204">
                  <c:v>4.2050000000000004E-6</c:v>
                </c:pt>
                <c:pt idx="4205">
                  <c:v>4.206E-6</c:v>
                </c:pt>
                <c:pt idx="4206">
                  <c:v>4.2069999999999997E-6</c:v>
                </c:pt>
                <c:pt idx="4207">
                  <c:v>4.2080000000000002E-6</c:v>
                </c:pt>
                <c:pt idx="4208">
                  <c:v>4.2089999999999999E-6</c:v>
                </c:pt>
                <c:pt idx="4209">
                  <c:v>4.2100000000000003E-6</c:v>
                </c:pt>
                <c:pt idx="4210">
                  <c:v>4.211E-6</c:v>
                </c:pt>
                <c:pt idx="4211">
                  <c:v>4.2119999999999997E-6</c:v>
                </c:pt>
                <c:pt idx="4212">
                  <c:v>4.2130000000000002E-6</c:v>
                </c:pt>
                <c:pt idx="4213">
                  <c:v>4.2139999999999998E-6</c:v>
                </c:pt>
                <c:pt idx="4214">
                  <c:v>4.2150000000000003E-6</c:v>
                </c:pt>
                <c:pt idx="4215">
                  <c:v>4.216E-6</c:v>
                </c:pt>
                <c:pt idx="4216">
                  <c:v>4.2169999999999996E-6</c:v>
                </c:pt>
                <c:pt idx="4217">
                  <c:v>4.2180000000000001E-6</c:v>
                </c:pt>
                <c:pt idx="4218">
                  <c:v>4.2189999999999998E-6</c:v>
                </c:pt>
                <c:pt idx="4219">
                  <c:v>4.2200000000000003E-6</c:v>
                </c:pt>
                <c:pt idx="4220">
                  <c:v>4.2209999999999999E-6</c:v>
                </c:pt>
                <c:pt idx="4221">
                  <c:v>4.2220000000000004E-6</c:v>
                </c:pt>
                <c:pt idx="4222">
                  <c:v>4.2230000000000001E-6</c:v>
                </c:pt>
                <c:pt idx="4223">
                  <c:v>4.2239999999999997E-6</c:v>
                </c:pt>
                <c:pt idx="4224">
                  <c:v>4.2250000000000002E-6</c:v>
                </c:pt>
                <c:pt idx="4225">
                  <c:v>4.2259999999999999E-6</c:v>
                </c:pt>
                <c:pt idx="4226">
                  <c:v>4.2270000000000004E-6</c:v>
                </c:pt>
                <c:pt idx="4227">
                  <c:v>4.228E-6</c:v>
                </c:pt>
                <c:pt idx="4228">
                  <c:v>4.2289999999999997E-6</c:v>
                </c:pt>
                <c:pt idx="4229">
                  <c:v>4.2300000000000002E-6</c:v>
                </c:pt>
                <c:pt idx="4230">
                  <c:v>4.2309999999999998E-6</c:v>
                </c:pt>
                <c:pt idx="4231">
                  <c:v>4.2320000000000003E-6</c:v>
                </c:pt>
                <c:pt idx="4232">
                  <c:v>4.233E-6</c:v>
                </c:pt>
                <c:pt idx="4233">
                  <c:v>4.2339999999999996E-6</c:v>
                </c:pt>
                <c:pt idx="4234">
                  <c:v>4.2350000000000001E-6</c:v>
                </c:pt>
                <c:pt idx="4235">
                  <c:v>4.2359999999999998E-6</c:v>
                </c:pt>
                <c:pt idx="4236">
                  <c:v>4.2370000000000003E-6</c:v>
                </c:pt>
                <c:pt idx="4237">
                  <c:v>4.2379999999999999E-6</c:v>
                </c:pt>
                <c:pt idx="4238">
                  <c:v>4.2390000000000004E-6</c:v>
                </c:pt>
                <c:pt idx="4239">
                  <c:v>4.2400000000000001E-6</c:v>
                </c:pt>
                <c:pt idx="4240">
                  <c:v>4.2409999999999997E-6</c:v>
                </c:pt>
                <c:pt idx="4241">
                  <c:v>4.2420000000000002E-6</c:v>
                </c:pt>
                <c:pt idx="4242">
                  <c:v>4.2429999999999999E-6</c:v>
                </c:pt>
                <c:pt idx="4243">
                  <c:v>4.2440000000000004E-6</c:v>
                </c:pt>
                <c:pt idx="4244">
                  <c:v>4.245E-6</c:v>
                </c:pt>
                <c:pt idx="4245">
                  <c:v>4.2459999999999997E-6</c:v>
                </c:pt>
                <c:pt idx="4246">
                  <c:v>4.2470000000000002E-6</c:v>
                </c:pt>
                <c:pt idx="4247">
                  <c:v>4.2479999999999998E-6</c:v>
                </c:pt>
                <c:pt idx="4248">
                  <c:v>4.2490000000000003E-6</c:v>
                </c:pt>
                <c:pt idx="4249">
                  <c:v>4.25E-6</c:v>
                </c:pt>
                <c:pt idx="4250">
                  <c:v>4.2509999999999996E-6</c:v>
                </c:pt>
                <c:pt idx="4251">
                  <c:v>4.2520000000000001E-6</c:v>
                </c:pt>
                <c:pt idx="4252">
                  <c:v>4.2529999999999998E-6</c:v>
                </c:pt>
                <c:pt idx="4253">
                  <c:v>4.2540000000000003E-6</c:v>
                </c:pt>
                <c:pt idx="4254">
                  <c:v>4.2549999999999999E-6</c:v>
                </c:pt>
                <c:pt idx="4255">
                  <c:v>4.2560000000000004E-6</c:v>
                </c:pt>
                <c:pt idx="4256">
                  <c:v>4.2570000000000001E-6</c:v>
                </c:pt>
                <c:pt idx="4257">
                  <c:v>4.2579999999999997E-6</c:v>
                </c:pt>
                <c:pt idx="4258">
                  <c:v>4.2590000000000002E-6</c:v>
                </c:pt>
                <c:pt idx="4259">
                  <c:v>4.2599999999999999E-6</c:v>
                </c:pt>
                <c:pt idx="4260">
                  <c:v>4.2610000000000004E-6</c:v>
                </c:pt>
                <c:pt idx="4261">
                  <c:v>4.262E-6</c:v>
                </c:pt>
                <c:pt idx="4262">
                  <c:v>4.2629999999999997E-6</c:v>
                </c:pt>
                <c:pt idx="4263">
                  <c:v>4.2640000000000002E-6</c:v>
                </c:pt>
                <c:pt idx="4264">
                  <c:v>4.2649999999999998E-6</c:v>
                </c:pt>
                <c:pt idx="4265">
                  <c:v>4.2660000000000003E-6</c:v>
                </c:pt>
                <c:pt idx="4266">
                  <c:v>4.267E-6</c:v>
                </c:pt>
                <c:pt idx="4267">
                  <c:v>4.2679999999999996E-6</c:v>
                </c:pt>
                <c:pt idx="4268">
                  <c:v>4.2690000000000001E-6</c:v>
                </c:pt>
                <c:pt idx="4269">
                  <c:v>4.2699999999999998E-6</c:v>
                </c:pt>
                <c:pt idx="4270">
                  <c:v>4.2710000000000003E-6</c:v>
                </c:pt>
                <c:pt idx="4271">
                  <c:v>4.2719999999999999E-6</c:v>
                </c:pt>
                <c:pt idx="4272">
                  <c:v>4.2729999999999996E-6</c:v>
                </c:pt>
                <c:pt idx="4273">
                  <c:v>4.2740000000000001E-6</c:v>
                </c:pt>
                <c:pt idx="4274">
                  <c:v>4.2749999999999997E-6</c:v>
                </c:pt>
                <c:pt idx="4275">
                  <c:v>4.2760000000000002E-6</c:v>
                </c:pt>
                <c:pt idx="4276">
                  <c:v>4.2769999999999999E-6</c:v>
                </c:pt>
                <c:pt idx="4277">
                  <c:v>4.2780000000000004E-6</c:v>
                </c:pt>
                <c:pt idx="4278">
                  <c:v>4.279E-6</c:v>
                </c:pt>
                <c:pt idx="4279">
                  <c:v>4.2799999999999997E-6</c:v>
                </c:pt>
                <c:pt idx="4280">
                  <c:v>4.2810000000000002E-6</c:v>
                </c:pt>
                <c:pt idx="4281">
                  <c:v>4.2819999999999998E-6</c:v>
                </c:pt>
                <c:pt idx="4282">
                  <c:v>4.2830000000000003E-6</c:v>
                </c:pt>
                <c:pt idx="4283">
                  <c:v>4.284E-6</c:v>
                </c:pt>
                <c:pt idx="4284">
                  <c:v>4.2849999999999996E-6</c:v>
                </c:pt>
                <c:pt idx="4285">
                  <c:v>4.2860000000000001E-6</c:v>
                </c:pt>
                <c:pt idx="4286">
                  <c:v>4.2869999999999998E-6</c:v>
                </c:pt>
                <c:pt idx="4287">
                  <c:v>4.2880000000000003E-6</c:v>
                </c:pt>
                <c:pt idx="4288">
                  <c:v>4.2889999999999999E-6</c:v>
                </c:pt>
                <c:pt idx="4289">
                  <c:v>4.2899999999999996E-6</c:v>
                </c:pt>
                <c:pt idx="4290">
                  <c:v>4.2910000000000001E-6</c:v>
                </c:pt>
                <c:pt idx="4291">
                  <c:v>4.2919999999999997E-6</c:v>
                </c:pt>
                <c:pt idx="4292">
                  <c:v>4.2930000000000002E-6</c:v>
                </c:pt>
                <c:pt idx="4293">
                  <c:v>4.2939999999999999E-6</c:v>
                </c:pt>
                <c:pt idx="4294">
                  <c:v>4.2950000000000004E-6</c:v>
                </c:pt>
                <c:pt idx="4295">
                  <c:v>4.296E-6</c:v>
                </c:pt>
                <c:pt idx="4296">
                  <c:v>4.2969999999999997E-6</c:v>
                </c:pt>
                <c:pt idx="4297">
                  <c:v>4.2980000000000002E-6</c:v>
                </c:pt>
                <c:pt idx="4298">
                  <c:v>4.2989999999999998E-6</c:v>
                </c:pt>
                <c:pt idx="4299">
                  <c:v>4.3000000000000003E-6</c:v>
                </c:pt>
                <c:pt idx="4300">
                  <c:v>4.301E-6</c:v>
                </c:pt>
                <c:pt idx="4301">
                  <c:v>4.3019999999999996E-6</c:v>
                </c:pt>
                <c:pt idx="4302">
                  <c:v>4.3030000000000001E-6</c:v>
                </c:pt>
                <c:pt idx="4303">
                  <c:v>4.3039999999999998E-6</c:v>
                </c:pt>
                <c:pt idx="4304">
                  <c:v>4.3050000000000003E-6</c:v>
                </c:pt>
                <c:pt idx="4305">
                  <c:v>4.3059999999999999E-6</c:v>
                </c:pt>
                <c:pt idx="4306">
                  <c:v>4.3069999999999996E-6</c:v>
                </c:pt>
                <c:pt idx="4307">
                  <c:v>4.3080000000000001E-6</c:v>
                </c:pt>
                <c:pt idx="4308">
                  <c:v>4.3089999999999997E-6</c:v>
                </c:pt>
                <c:pt idx="4309">
                  <c:v>4.3100000000000002E-6</c:v>
                </c:pt>
                <c:pt idx="4310">
                  <c:v>4.3109999999999999E-6</c:v>
                </c:pt>
                <c:pt idx="4311">
                  <c:v>4.3120000000000004E-6</c:v>
                </c:pt>
                <c:pt idx="4312">
                  <c:v>4.313E-6</c:v>
                </c:pt>
                <c:pt idx="4313">
                  <c:v>4.3139999999999997E-6</c:v>
                </c:pt>
                <c:pt idx="4314">
                  <c:v>4.3150000000000002E-6</c:v>
                </c:pt>
                <c:pt idx="4315">
                  <c:v>4.3159999999999998E-6</c:v>
                </c:pt>
                <c:pt idx="4316">
                  <c:v>4.3170000000000003E-6</c:v>
                </c:pt>
                <c:pt idx="4317">
                  <c:v>4.318E-6</c:v>
                </c:pt>
                <c:pt idx="4318">
                  <c:v>4.3189999999999996E-6</c:v>
                </c:pt>
                <c:pt idx="4319">
                  <c:v>4.3200000000000001E-6</c:v>
                </c:pt>
                <c:pt idx="4320">
                  <c:v>4.3209999999999998E-6</c:v>
                </c:pt>
                <c:pt idx="4321">
                  <c:v>4.3220000000000003E-6</c:v>
                </c:pt>
                <c:pt idx="4322">
                  <c:v>4.3229999999999999E-6</c:v>
                </c:pt>
                <c:pt idx="4323">
                  <c:v>4.3239999999999996E-6</c:v>
                </c:pt>
                <c:pt idx="4324">
                  <c:v>4.3250000000000001E-6</c:v>
                </c:pt>
                <c:pt idx="4325">
                  <c:v>4.3259999999999997E-6</c:v>
                </c:pt>
                <c:pt idx="4326">
                  <c:v>4.3270000000000002E-6</c:v>
                </c:pt>
                <c:pt idx="4327">
                  <c:v>4.3279999999999999E-6</c:v>
                </c:pt>
                <c:pt idx="4328">
                  <c:v>4.3290000000000004E-6</c:v>
                </c:pt>
                <c:pt idx="4329">
                  <c:v>4.33E-6</c:v>
                </c:pt>
                <c:pt idx="4330">
                  <c:v>4.3309999999999997E-6</c:v>
                </c:pt>
                <c:pt idx="4331">
                  <c:v>4.3320000000000002E-6</c:v>
                </c:pt>
                <c:pt idx="4332">
                  <c:v>4.3329999999999998E-6</c:v>
                </c:pt>
                <c:pt idx="4333">
                  <c:v>4.3340000000000003E-6</c:v>
                </c:pt>
                <c:pt idx="4334">
                  <c:v>4.335E-6</c:v>
                </c:pt>
                <c:pt idx="4335">
                  <c:v>4.3359999999999997E-6</c:v>
                </c:pt>
                <c:pt idx="4336">
                  <c:v>4.3370000000000001E-6</c:v>
                </c:pt>
                <c:pt idx="4337">
                  <c:v>4.3379999999999998E-6</c:v>
                </c:pt>
                <c:pt idx="4338">
                  <c:v>4.3390000000000003E-6</c:v>
                </c:pt>
                <c:pt idx="4339">
                  <c:v>4.34E-6</c:v>
                </c:pt>
                <c:pt idx="4340">
                  <c:v>4.3409999999999996E-6</c:v>
                </c:pt>
                <c:pt idx="4341">
                  <c:v>4.3420000000000001E-6</c:v>
                </c:pt>
                <c:pt idx="4342">
                  <c:v>4.3429999999999998E-6</c:v>
                </c:pt>
                <c:pt idx="4343">
                  <c:v>4.3440000000000003E-6</c:v>
                </c:pt>
                <c:pt idx="4344">
                  <c:v>4.3449999999999999E-6</c:v>
                </c:pt>
                <c:pt idx="4345">
                  <c:v>4.3460000000000004E-6</c:v>
                </c:pt>
                <c:pt idx="4346">
                  <c:v>4.3470000000000001E-6</c:v>
                </c:pt>
                <c:pt idx="4347">
                  <c:v>4.3479999999999997E-6</c:v>
                </c:pt>
                <c:pt idx="4348">
                  <c:v>4.3490000000000002E-6</c:v>
                </c:pt>
                <c:pt idx="4349">
                  <c:v>4.3499999999999999E-6</c:v>
                </c:pt>
                <c:pt idx="4350">
                  <c:v>4.3510000000000004E-6</c:v>
                </c:pt>
                <c:pt idx="4351">
                  <c:v>4.352E-6</c:v>
                </c:pt>
                <c:pt idx="4352">
                  <c:v>4.3529999999999997E-6</c:v>
                </c:pt>
                <c:pt idx="4353">
                  <c:v>4.3540000000000002E-6</c:v>
                </c:pt>
                <c:pt idx="4354">
                  <c:v>4.3549999999999998E-6</c:v>
                </c:pt>
                <c:pt idx="4355">
                  <c:v>4.3560000000000003E-6</c:v>
                </c:pt>
                <c:pt idx="4356">
                  <c:v>4.357E-6</c:v>
                </c:pt>
                <c:pt idx="4357">
                  <c:v>4.3579999999999996E-6</c:v>
                </c:pt>
                <c:pt idx="4358">
                  <c:v>4.3590000000000001E-6</c:v>
                </c:pt>
                <c:pt idx="4359">
                  <c:v>4.3599999999999998E-6</c:v>
                </c:pt>
                <c:pt idx="4360">
                  <c:v>4.3610000000000003E-6</c:v>
                </c:pt>
                <c:pt idx="4361">
                  <c:v>4.3619999999999999E-6</c:v>
                </c:pt>
                <c:pt idx="4362">
                  <c:v>4.3630000000000004E-6</c:v>
                </c:pt>
                <c:pt idx="4363">
                  <c:v>4.3640000000000001E-6</c:v>
                </c:pt>
                <c:pt idx="4364">
                  <c:v>4.3649999999999997E-6</c:v>
                </c:pt>
                <c:pt idx="4365">
                  <c:v>4.3660000000000002E-6</c:v>
                </c:pt>
                <c:pt idx="4366">
                  <c:v>4.3669999999999999E-6</c:v>
                </c:pt>
                <c:pt idx="4367">
                  <c:v>4.3680000000000004E-6</c:v>
                </c:pt>
                <c:pt idx="4368">
                  <c:v>4.369E-6</c:v>
                </c:pt>
                <c:pt idx="4369">
                  <c:v>4.3699999999999997E-6</c:v>
                </c:pt>
                <c:pt idx="4370">
                  <c:v>4.3710000000000002E-6</c:v>
                </c:pt>
                <c:pt idx="4371">
                  <c:v>4.3719999999999998E-6</c:v>
                </c:pt>
                <c:pt idx="4372">
                  <c:v>4.3730000000000003E-6</c:v>
                </c:pt>
                <c:pt idx="4373">
                  <c:v>4.374E-6</c:v>
                </c:pt>
                <c:pt idx="4374">
                  <c:v>4.3749999999999996E-6</c:v>
                </c:pt>
                <c:pt idx="4375">
                  <c:v>4.3760000000000001E-6</c:v>
                </c:pt>
                <c:pt idx="4376">
                  <c:v>4.3769999999999998E-6</c:v>
                </c:pt>
                <c:pt idx="4377">
                  <c:v>4.3780000000000003E-6</c:v>
                </c:pt>
                <c:pt idx="4378">
                  <c:v>4.3789999999999999E-6</c:v>
                </c:pt>
                <c:pt idx="4379">
                  <c:v>4.3800000000000004E-6</c:v>
                </c:pt>
                <c:pt idx="4380">
                  <c:v>4.3810000000000001E-6</c:v>
                </c:pt>
                <c:pt idx="4381">
                  <c:v>4.3819999999999997E-6</c:v>
                </c:pt>
                <c:pt idx="4382">
                  <c:v>4.3830000000000002E-6</c:v>
                </c:pt>
                <c:pt idx="4383">
                  <c:v>4.3839999999999999E-6</c:v>
                </c:pt>
                <c:pt idx="4384">
                  <c:v>4.3850000000000004E-6</c:v>
                </c:pt>
                <c:pt idx="4385">
                  <c:v>4.386E-6</c:v>
                </c:pt>
                <c:pt idx="4386">
                  <c:v>4.3869999999999997E-6</c:v>
                </c:pt>
                <c:pt idx="4387">
                  <c:v>4.3880000000000002E-6</c:v>
                </c:pt>
                <c:pt idx="4388">
                  <c:v>4.3889999999999998E-6</c:v>
                </c:pt>
                <c:pt idx="4389">
                  <c:v>4.3900000000000003E-6</c:v>
                </c:pt>
                <c:pt idx="4390">
                  <c:v>4.391E-6</c:v>
                </c:pt>
                <c:pt idx="4391">
                  <c:v>4.3919999999999996E-6</c:v>
                </c:pt>
                <c:pt idx="4392">
                  <c:v>4.3930000000000001E-6</c:v>
                </c:pt>
                <c:pt idx="4393">
                  <c:v>4.3939999999999998E-6</c:v>
                </c:pt>
                <c:pt idx="4394">
                  <c:v>4.3950000000000003E-6</c:v>
                </c:pt>
                <c:pt idx="4395">
                  <c:v>4.3959999999999999E-6</c:v>
                </c:pt>
                <c:pt idx="4396">
                  <c:v>4.3970000000000004E-6</c:v>
                </c:pt>
                <c:pt idx="4397">
                  <c:v>4.3980000000000001E-6</c:v>
                </c:pt>
                <c:pt idx="4398">
                  <c:v>4.3989999999999997E-6</c:v>
                </c:pt>
                <c:pt idx="4399">
                  <c:v>4.4000000000000002E-6</c:v>
                </c:pt>
                <c:pt idx="4400">
                  <c:v>4.4009999999999999E-6</c:v>
                </c:pt>
                <c:pt idx="4401">
                  <c:v>4.4020000000000004E-6</c:v>
                </c:pt>
                <c:pt idx="4402">
                  <c:v>4.403E-6</c:v>
                </c:pt>
                <c:pt idx="4403">
                  <c:v>4.4039999999999997E-6</c:v>
                </c:pt>
                <c:pt idx="4404">
                  <c:v>4.4050000000000002E-6</c:v>
                </c:pt>
                <c:pt idx="4405">
                  <c:v>4.4059999999999998E-6</c:v>
                </c:pt>
                <c:pt idx="4406">
                  <c:v>4.4070000000000003E-6</c:v>
                </c:pt>
                <c:pt idx="4407">
                  <c:v>4.408E-6</c:v>
                </c:pt>
                <c:pt idx="4408">
                  <c:v>4.4089999999999996E-6</c:v>
                </c:pt>
                <c:pt idx="4409">
                  <c:v>4.4100000000000001E-6</c:v>
                </c:pt>
                <c:pt idx="4410">
                  <c:v>4.4109999999999998E-6</c:v>
                </c:pt>
                <c:pt idx="4411">
                  <c:v>4.4120000000000003E-6</c:v>
                </c:pt>
                <c:pt idx="4412">
                  <c:v>4.4129999999999999E-6</c:v>
                </c:pt>
                <c:pt idx="4413">
                  <c:v>4.4139999999999996E-6</c:v>
                </c:pt>
                <c:pt idx="4414">
                  <c:v>4.4150000000000001E-6</c:v>
                </c:pt>
                <c:pt idx="4415">
                  <c:v>4.4159999999999997E-6</c:v>
                </c:pt>
                <c:pt idx="4416">
                  <c:v>4.4170000000000002E-6</c:v>
                </c:pt>
                <c:pt idx="4417">
                  <c:v>4.4179999999999999E-6</c:v>
                </c:pt>
                <c:pt idx="4418">
                  <c:v>4.4190000000000004E-6</c:v>
                </c:pt>
                <c:pt idx="4419">
                  <c:v>4.42E-6</c:v>
                </c:pt>
                <c:pt idx="4420">
                  <c:v>4.4209999999999997E-6</c:v>
                </c:pt>
                <c:pt idx="4421">
                  <c:v>4.4220000000000002E-6</c:v>
                </c:pt>
                <c:pt idx="4422">
                  <c:v>4.4229999999999998E-6</c:v>
                </c:pt>
                <c:pt idx="4423">
                  <c:v>4.4240000000000003E-6</c:v>
                </c:pt>
                <c:pt idx="4424">
                  <c:v>4.425E-6</c:v>
                </c:pt>
                <c:pt idx="4425">
                  <c:v>4.4259999999999996E-6</c:v>
                </c:pt>
                <c:pt idx="4426">
                  <c:v>4.4270000000000001E-6</c:v>
                </c:pt>
                <c:pt idx="4427">
                  <c:v>4.4279999999999998E-6</c:v>
                </c:pt>
                <c:pt idx="4428">
                  <c:v>4.4290000000000003E-6</c:v>
                </c:pt>
                <c:pt idx="4429">
                  <c:v>4.4299999999999999E-6</c:v>
                </c:pt>
                <c:pt idx="4430">
                  <c:v>4.4309999999999996E-6</c:v>
                </c:pt>
                <c:pt idx="4431">
                  <c:v>4.4320000000000001E-6</c:v>
                </c:pt>
                <c:pt idx="4432">
                  <c:v>4.4329999999999997E-6</c:v>
                </c:pt>
                <c:pt idx="4433">
                  <c:v>4.4340000000000002E-6</c:v>
                </c:pt>
                <c:pt idx="4434">
                  <c:v>4.4349999999999999E-6</c:v>
                </c:pt>
                <c:pt idx="4435">
                  <c:v>4.4360000000000004E-6</c:v>
                </c:pt>
                <c:pt idx="4436">
                  <c:v>4.437E-6</c:v>
                </c:pt>
                <c:pt idx="4437">
                  <c:v>4.4379999999999997E-6</c:v>
                </c:pt>
                <c:pt idx="4438">
                  <c:v>4.4390000000000002E-6</c:v>
                </c:pt>
                <c:pt idx="4439">
                  <c:v>4.4399999999999998E-6</c:v>
                </c:pt>
                <c:pt idx="4440">
                  <c:v>4.4410000000000003E-6</c:v>
                </c:pt>
                <c:pt idx="4441">
                  <c:v>4.442E-6</c:v>
                </c:pt>
                <c:pt idx="4442">
                  <c:v>4.4429999999999996E-6</c:v>
                </c:pt>
                <c:pt idx="4443">
                  <c:v>4.4440000000000001E-6</c:v>
                </c:pt>
                <c:pt idx="4444">
                  <c:v>4.4449999999999998E-6</c:v>
                </c:pt>
                <c:pt idx="4445">
                  <c:v>4.4460000000000003E-6</c:v>
                </c:pt>
                <c:pt idx="4446">
                  <c:v>4.4469999999999999E-6</c:v>
                </c:pt>
                <c:pt idx="4447">
                  <c:v>4.4479999999999996E-6</c:v>
                </c:pt>
                <c:pt idx="4448">
                  <c:v>4.4490000000000001E-6</c:v>
                </c:pt>
                <c:pt idx="4449">
                  <c:v>4.4499999999999997E-6</c:v>
                </c:pt>
                <c:pt idx="4450">
                  <c:v>4.4510000000000002E-6</c:v>
                </c:pt>
                <c:pt idx="4451">
                  <c:v>4.4519999999999999E-6</c:v>
                </c:pt>
                <c:pt idx="4452">
                  <c:v>4.4530000000000004E-6</c:v>
                </c:pt>
                <c:pt idx="4453">
                  <c:v>4.454E-6</c:v>
                </c:pt>
                <c:pt idx="4454">
                  <c:v>4.4549999999999997E-6</c:v>
                </c:pt>
                <c:pt idx="4455">
                  <c:v>4.4560000000000002E-6</c:v>
                </c:pt>
                <c:pt idx="4456">
                  <c:v>4.4569999999999998E-6</c:v>
                </c:pt>
                <c:pt idx="4457">
                  <c:v>4.4580000000000003E-6</c:v>
                </c:pt>
                <c:pt idx="4458">
                  <c:v>4.459E-6</c:v>
                </c:pt>
                <c:pt idx="4459">
                  <c:v>4.4599999999999996E-6</c:v>
                </c:pt>
                <c:pt idx="4460">
                  <c:v>4.4610000000000001E-6</c:v>
                </c:pt>
                <c:pt idx="4461">
                  <c:v>4.4619999999999998E-6</c:v>
                </c:pt>
                <c:pt idx="4462">
                  <c:v>4.4630000000000003E-6</c:v>
                </c:pt>
                <c:pt idx="4463">
                  <c:v>4.464E-6</c:v>
                </c:pt>
                <c:pt idx="4464">
                  <c:v>4.4649999999999996E-6</c:v>
                </c:pt>
                <c:pt idx="4465">
                  <c:v>4.4660000000000001E-6</c:v>
                </c:pt>
                <c:pt idx="4466">
                  <c:v>4.4669999999999998E-6</c:v>
                </c:pt>
                <c:pt idx="4467">
                  <c:v>4.4680000000000003E-6</c:v>
                </c:pt>
                <c:pt idx="4468">
                  <c:v>4.4689999999999999E-6</c:v>
                </c:pt>
                <c:pt idx="4469">
                  <c:v>4.4700000000000004E-6</c:v>
                </c:pt>
                <c:pt idx="4470">
                  <c:v>4.4710000000000001E-6</c:v>
                </c:pt>
                <c:pt idx="4471">
                  <c:v>4.4719999999999997E-6</c:v>
                </c:pt>
                <c:pt idx="4472">
                  <c:v>4.4730000000000002E-6</c:v>
                </c:pt>
                <c:pt idx="4473">
                  <c:v>4.4739999999999999E-6</c:v>
                </c:pt>
                <c:pt idx="4474">
                  <c:v>4.4750000000000004E-6</c:v>
                </c:pt>
                <c:pt idx="4475">
                  <c:v>4.476E-6</c:v>
                </c:pt>
                <c:pt idx="4476">
                  <c:v>4.4769999999999997E-6</c:v>
                </c:pt>
                <c:pt idx="4477">
                  <c:v>4.4780000000000002E-6</c:v>
                </c:pt>
                <c:pt idx="4478">
                  <c:v>4.4789999999999998E-6</c:v>
                </c:pt>
                <c:pt idx="4479">
                  <c:v>4.4800000000000003E-6</c:v>
                </c:pt>
                <c:pt idx="4480">
                  <c:v>4.481E-6</c:v>
                </c:pt>
                <c:pt idx="4481">
                  <c:v>4.4819999999999996E-6</c:v>
                </c:pt>
                <c:pt idx="4482">
                  <c:v>4.4830000000000001E-6</c:v>
                </c:pt>
                <c:pt idx="4483">
                  <c:v>4.4839999999999998E-6</c:v>
                </c:pt>
                <c:pt idx="4484">
                  <c:v>4.4850000000000003E-6</c:v>
                </c:pt>
                <c:pt idx="4485">
                  <c:v>4.4859999999999999E-6</c:v>
                </c:pt>
                <c:pt idx="4486">
                  <c:v>4.4870000000000004E-6</c:v>
                </c:pt>
                <c:pt idx="4487">
                  <c:v>4.4880000000000001E-6</c:v>
                </c:pt>
                <c:pt idx="4488">
                  <c:v>4.4889999999999997E-6</c:v>
                </c:pt>
                <c:pt idx="4489">
                  <c:v>4.4900000000000002E-6</c:v>
                </c:pt>
                <c:pt idx="4490">
                  <c:v>4.4909999999999999E-6</c:v>
                </c:pt>
                <c:pt idx="4491">
                  <c:v>4.4920000000000004E-6</c:v>
                </c:pt>
                <c:pt idx="4492">
                  <c:v>4.493E-6</c:v>
                </c:pt>
                <c:pt idx="4493">
                  <c:v>4.4939999999999997E-6</c:v>
                </c:pt>
                <c:pt idx="4494">
                  <c:v>4.4950000000000002E-6</c:v>
                </c:pt>
                <c:pt idx="4495">
                  <c:v>4.4959999999999998E-6</c:v>
                </c:pt>
                <c:pt idx="4496">
                  <c:v>4.4970000000000003E-6</c:v>
                </c:pt>
                <c:pt idx="4497">
                  <c:v>4.498E-6</c:v>
                </c:pt>
                <c:pt idx="4498">
                  <c:v>4.4989999999999996E-6</c:v>
                </c:pt>
                <c:pt idx="4499">
                  <c:v>4.5000000000000001E-6</c:v>
                </c:pt>
                <c:pt idx="4500">
                  <c:v>4.5009999999999998E-6</c:v>
                </c:pt>
                <c:pt idx="4501">
                  <c:v>4.5020000000000003E-6</c:v>
                </c:pt>
                <c:pt idx="4502">
                  <c:v>4.5029999999999999E-6</c:v>
                </c:pt>
                <c:pt idx="4503">
                  <c:v>4.5040000000000004E-6</c:v>
                </c:pt>
                <c:pt idx="4504">
                  <c:v>4.5050000000000001E-6</c:v>
                </c:pt>
                <c:pt idx="4505">
                  <c:v>4.5059999999999997E-6</c:v>
                </c:pt>
                <c:pt idx="4506">
                  <c:v>4.5070000000000002E-6</c:v>
                </c:pt>
                <c:pt idx="4507">
                  <c:v>4.5079999999999999E-6</c:v>
                </c:pt>
                <c:pt idx="4508">
                  <c:v>4.5090000000000004E-6</c:v>
                </c:pt>
                <c:pt idx="4509">
                  <c:v>4.51E-6</c:v>
                </c:pt>
                <c:pt idx="4510">
                  <c:v>4.5109999999999997E-6</c:v>
                </c:pt>
                <c:pt idx="4511">
                  <c:v>4.5120000000000002E-6</c:v>
                </c:pt>
                <c:pt idx="4512">
                  <c:v>4.5129999999999998E-6</c:v>
                </c:pt>
                <c:pt idx="4513">
                  <c:v>4.5140000000000003E-6</c:v>
                </c:pt>
                <c:pt idx="4514">
                  <c:v>4.515E-6</c:v>
                </c:pt>
                <c:pt idx="4515">
                  <c:v>4.5159999999999996E-6</c:v>
                </c:pt>
                <c:pt idx="4516">
                  <c:v>4.5170000000000001E-6</c:v>
                </c:pt>
                <c:pt idx="4517">
                  <c:v>4.5179999999999998E-6</c:v>
                </c:pt>
                <c:pt idx="4518">
                  <c:v>4.5190000000000003E-6</c:v>
                </c:pt>
                <c:pt idx="4519">
                  <c:v>4.5199999999999999E-6</c:v>
                </c:pt>
                <c:pt idx="4520">
                  <c:v>4.5210000000000004E-6</c:v>
                </c:pt>
                <c:pt idx="4521">
                  <c:v>4.5220000000000001E-6</c:v>
                </c:pt>
                <c:pt idx="4522">
                  <c:v>4.5229999999999997E-6</c:v>
                </c:pt>
                <c:pt idx="4523">
                  <c:v>4.5240000000000002E-6</c:v>
                </c:pt>
                <c:pt idx="4524">
                  <c:v>4.5249999999999999E-6</c:v>
                </c:pt>
                <c:pt idx="4525">
                  <c:v>4.5260000000000004E-6</c:v>
                </c:pt>
                <c:pt idx="4526">
                  <c:v>4.527E-6</c:v>
                </c:pt>
                <c:pt idx="4527">
                  <c:v>4.5279999999999997E-6</c:v>
                </c:pt>
                <c:pt idx="4528">
                  <c:v>4.5290000000000002E-6</c:v>
                </c:pt>
                <c:pt idx="4529">
                  <c:v>4.5299999999999998E-6</c:v>
                </c:pt>
                <c:pt idx="4530">
                  <c:v>4.5310000000000003E-6</c:v>
                </c:pt>
                <c:pt idx="4531">
                  <c:v>4.532E-6</c:v>
                </c:pt>
                <c:pt idx="4532">
                  <c:v>4.5329999999999996E-6</c:v>
                </c:pt>
                <c:pt idx="4533">
                  <c:v>4.5340000000000001E-6</c:v>
                </c:pt>
                <c:pt idx="4534">
                  <c:v>4.5349999999999998E-6</c:v>
                </c:pt>
                <c:pt idx="4535">
                  <c:v>4.5360000000000003E-6</c:v>
                </c:pt>
                <c:pt idx="4536">
                  <c:v>4.5369999999999999E-6</c:v>
                </c:pt>
                <c:pt idx="4537">
                  <c:v>4.5379999999999996E-6</c:v>
                </c:pt>
                <c:pt idx="4538">
                  <c:v>4.5390000000000001E-6</c:v>
                </c:pt>
                <c:pt idx="4539">
                  <c:v>4.5399999999999997E-6</c:v>
                </c:pt>
                <c:pt idx="4540">
                  <c:v>4.5410000000000002E-6</c:v>
                </c:pt>
                <c:pt idx="4541">
                  <c:v>4.5419999999999999E-6</c:v>
                </c:pt>
                <c:pt idx="4542">
                  <c:v>4.5430000000000004E-6</c:v>
                </c:pt>
                <c:pt idx="4543">
                  <c:v>4.544E-6</c:v>
                </c:pt>
                <c:pt idx="4544">
                  <c:v>4.5449999999999997E-6</c:v>
                </c:pt>
                <c:pt idx="4545">
                  <c:v>4.5460000000000002E-6</c:v>
                </c:pt>
                <c:pt idx="4546">
                  <c:v>4.5469999999999998E-6</c:v>
                </c:pt>
                <c:pt idx="4547">
                  <c:v>4.5480000000000003E-6</c:v>
                </c:pt>
                <c:pt idx="4548">
                  <c:v>4.549E-6</c:v>
                </c:pt>
                <c:pt idx="4549">
                  <c:v>4.5499999999999996E-6</c:v>
                </c:pt>
                <c:pt idx="4550">
                  <c:v>4.5510000000000001E-6</c:v>
                </c:pt>
                <c:pt idx="4551">
                  <c:v>4.5519999999999998E-6</c:v>
                </c:pt>
                <c:pt idx="4552">
                  <c:v>4.5530000000000003E-6</c:v>
                </c:pt>
                <c:pt idx="4553">
                  <c:v>4.5539999999999999E-6</c:v>
                </c:pt>
                <c:pt idx="4554">
                  <c:v>4.5549999999999996E-6</c:v>
                </c:pt>
                <c:pt idx="4555">
                  <c:v>4.5560000000000001E-6</c:v>
                </c:pt>
                <c:pt idx="4556">
                  <c:v>4.5569999999999997E-6</c:v>
                </c:pt>
                <c:pt idx="4557">
                  <c:v>4.5580000000000002E-6</c:v>
                </c:pt>
                <c:pt idx="4558">
                  <c:v>4.5589999999999999E-6</c:v>
                </c:pt>
                <c:pt idx="4559">
                  <c:v>4.5600000000000004E-6</c:v>
                </c:pt>
                <c:pt idx="4560">
                  <c:v>4.561E-6</c:v>
                </c:pt>
                <c:pt idx="4561">
                  <c:v>4.5619999999999997E-6</c:v>
                </c:pt>
                <c:pt idx="4562">
                  <c:v>4.5630000000000002E-6</c:v>
                </c:pt>
                <c:pt idx="4563">
                  <c:v>4.5639999999999998E-6</c:v>
                </c:pt>
                <c:pt idx="4564">
                  <c:v>4.5650000000000003E-6</c:v>
                </c:pt>
                <c:pt idx="4565">
                  <c:v>4.566E-6</c:v>
                </c:pt>
                <c:pt idx="4566">
                  <c:v>4.5669999999999996E-6</c:v>
                </c:pt>
                <c:pt idx="4567">
                  <c:v>4.5680000000000001E-6</c:v>
                </c:pt>
                <c:pt idx="4568">
                  <c:v>4.5689999999999998E-6</c:v>
                </c:pt>
                <c:pt idx="4569">
                  <c:v>4.5700000000000003E-6</c:v>
                </c:pt>
                <c:pt idx="4570">
                  <c:v>4.5709999999999999E-6</c:v>
                </c:pt>
                <c:pt idx="4571">
                  <c:v>4.5719999999999996E-6</c:v>
                </c:pt>
                <c:pt idx="4572">
                  <c:v>4.5730000000000001E-6</c:v>
                </c:pt>
                <c:pt idx="4573">
                  <c:v>4.5739999999999997E-6</c:v>
                </c:pt>
                <c:pt idx="4574">
                  <c:v>4.5750000000000002E-6</c:v>
                </c:pt>
                <c:pt idx="4575">
                  <c:v>4.5759999999999999E-6</c:v>
                </c:pt>
                <c:pt idx="4576">
                  <c:v>4.5770000000000004E-6</c:v>
                </c:pt>
                <c:pt idx="4577">
                  <c:v>4.578E-6</c:v>
                </c:pt>
                <c:pt idx="4578">
                  <c:v>4.5789999999999997E-6</c:v>
                </c:pt>
                <c:pt idx="4579">
                  <c:v>4.5800000000000002E-6</c:v>
                </c:pt>
                <c:pt idx="4580">
                  <c:v>4.5809999999999998E-6</c:v>
                </c:pt>
                <c:pt idx="4581">
                  <c:v>4.5820000000000003E-6</c:v>
                </c:pt>
                <c:pt idx="4582">
                  <c:v>4.583E-6</c:v>
                </c:pt>
                <c:pt idx="4583">
                  <c:v>4.5839999999999996E-6</c:v>
                </c:pt>
                <c:pt idx="4584">
                  <c:v>4.5850000000000001E-6</c:v>
                </c:pt>
                <c:pt idx="4585">
                  <c:v>4.5859999999999998E-6</c:v>
                </c:pt>
                <c:pt idx="4586">
                  <c:v>4.5870000000000003E-6</c:v>
                </c:pt>
                <c:pt idx="4587">
                  <c:v>4.5879999999999999E-6</c:v>
                </c:pt>
                <c:pt idx="4588">
                  <c:v>4.5889999999999996E-6</c:v>
                </c:pt>
                <c:pt idx="4589">
                  <c:v>4.5900000000000001E-6</c:v>
                </c:pt>
                <c:pt idx="4590">
                  <c:v>4.5909999999999998E-6</c:v>
                </c:pt>
                <c:pt idx="4591">
                  <c:v>4.5920000000000002E-6</c:v>
                </c:pt>
                <c:pt idx="4592">
                  <c:v>4.5929999999999999E-6</c:v>
                </c:pt>
                <c:pt idx="4593">
                  <c:v>4.5940000000000004E-6</c:v>
                </c:pt>
                <c:pt idx="4594">
                  <c:v>4.5950000000000001E-6</c:v>
                </c:pt>
                <c:pt idx="4595">
                  <c:v>4.5959999999999997E-6</c:v>
                </c:pt>
                <c:pt idx="4596">
                  <c:v>4.5970000000000002E-6</c:v>
                </c:pt>
                <c:pt idx="4597">
                  <c:v>4.5979999999999999E-6</c:v>
                </c:pt>
                <c:pt idx="4598">
                  <c:v>4.5990000000000004E-6</c:v>
                </c:pt>
                <c:pt idx="4599">
                  <c:v>4.6E-6</c:v>
                </c:pt>
                <c:pt idx="4600">
                  <c:v>4.6009999999999997E-6</c:v>
                </c:pt>
                <c:pt idx="4601">
                  <c:v>4.6020000000000002E-6</c:v>
                </c:pt>
                <c:pt idx="4602">
                  <c:v>4.6029999999999998E-6</c:v>
                </c:pt>
                <c:pt idx="4603">
                  <c:v>4.6040000000000003E-6</c:v>
                </c:pt>
                <c:pt idx="4604">
                  <c:v>4.605E-6</c:v>
                </c:pt>
                <c:pt idx="4605">
                  <c:v>4.6059999999999996E-6</c:v>
                </c:pt>
                <c:pt idx="4606">
                  <c:v>4.6070000000000001E-6</c:v>
                </c:pt>
                <c:pt idx="4607">
                  <c:v>4.6079999999999998E-6</c:v>
                </c:pt>
                <c:pt idx="4608">
                  <c:v>4.6090000000000003E-6</c:v>
                </c:pt>
                <c:pt idx="4609">
                  <c:v>4.6099999999999999E-6</c:v>
                </c:pt>
                <c:pt idx="4610">
                  <c:v>4.6110000000000004E-6</c:v>
                </c:pt>
                <c:pt idx="4611">
                  <c:v>4.6120000000000001E-6</c:v>
                </c:pt>
                <c:pt idx="4612">
                  <c:v>4.6129999999999997E-6</c:v>
                </c:pt>
                <c:pt idx="4613">
                  <c:v>4.6140000000000002E-6</c:v>
                </c:pt>
                <c:pt idx="4614">
                  <c:v>4.6149999999999999E-6</c:v>
                </c:pt>
                <c:pt idx="4615">
                  <c:v>4.6160000000000004E-6</c:v>
                </c:pt>
                <c:pt idx="4616">
                  <c:v>4.617E-6</c:v>
                </c:pt>
                <c:pt idx="4617">
                  <c:v>4.6179999999999997E-6</c:v>
                </c:pt>
                <c:pt idx="4618">
                  <c:v>4.6190000000000002E-6</c:v>
                </c:pt>
                <c:pt idx="4619">
                  <c:v>4.6199999999999998E-6</c:v>
                </c:pt>
                <c:pt idx="4620">
                  <c:v>4.6210000000000003E-6</c:v>
                </c:pt>
                <c:pt idx="4621">
                  <c:v>4.622E-6</c:v>
                </c:pt>
                <c:pt idx="4622">
                  <c:v>4.6229999999999996E-6</c:v>
                </c:pt>
                <c:pt idx="4623">
                  <c:v>4.6240000000000001E-6</c:v>
                </c:pt>
                <c:pt idx="4624">
                  <c:v>4.6249999999999998E-6</c:v>
                </c:pt>
                <c:pt idx="4625">
                  <c:v>4.6260000000000003E-6</c:v>
                </c:pt>
                <c:pt idx="4626">
                  <c:v>4.6269999999999999E-6</c:v>
                </c:pt>
                <c:pt idx="4627">
                  <c:v>4.6280000000000004E-6</c:v>
                </c:pt>
                <c:pt idx="4628">
                  <c:v>4.6290000000000001E-6</c:v>
                </c:pt>
                <c:pt idx="4629">
                  <c:v>4.6299999999999997E-6</c:v>
                </c:pt>
                <c:pt idx="4630">
                  <c:v>4.6310000000000002E-6</c:v>
                </c:pt>
                <c:pt idx="4631">
                  <c:v>4.6319999999999999E-6</c:v>
                </c:pt>
                <c:pt idx="4632">
                  <c:v>4.6330000000000004E-6</c:v>
                </c:pt>
                <c:pt idx="4633">
                  <c:v>4.634E-6</c:v>
                </c:pt>
                <c:pt idx="4634">
                  <c:v>4.6349999999999997E-6</c:v>
                </c:pt>
                <c:pt idx="4635">
                  <c:v>4.6360000000000002E-6</c:v>
                </c:pt>
                <c:pt idx="4636">
                  <c:v>4.6369999999999998E-6</c:v>
                </c:pt>
                <c:pt idx="4637">
                  <c:v>4.6380000000000003E-6</c:v>
                </c:pt>
                <c:pt idx="4638">
                  <c:v>4.639E-6</c:v>
                </c:pt>
                <c:pt idx="4639">
                  <c:v>4.6399999999999996E-6</c:v>
                </c:pt>
                <c:pt idx="4640">
                  <c:v>4.6410000000000001E-6</c:v>
                </c:pt>
                <c:pt idx="4641">
                  <c:v>4.6419999999999998E-6</c:v>
                </c:pt>
                <c:pt idx="4642">
                  <c:v>4.6430000000000003E-6</c:v>
                </c:pt>
                <c:pt idx="4643">
                  <c:v>4.6439999999999999E-6</c:v>
                </c:pt>
                <c:pt idx="4644">
                  <c:v>4.6450000000000004E-6</c:v>
                </c:pt>
                <c:pt idx="4645">
                  <c:v>4.6460000000000001E-6</c:v>
                </c:pt>
                <c:pt idx="4646">
                  <c:v>4.6469999999999997E-6</c:v>
                </c:pt>
                <c:pt idx="4647">
                  <c:v>4.6480000000000002E-6</c:v>
                </c:pt>
                <c:pt idx="4648">
                  <c:v>4.6489999999999999E-6</c:v>
                </c:pt>
                <c:pt idx="4649">
                  <c:v>4.6500000000000004E-6</c:v>
                </c:pt>
                <c:pt idx="4650">
                  <c:v>4.651E-6</c:v>
                </c:pt>
                <c:pt idx="4651">
                  <c:v>4.6519999999999997E-6</c:v>
                </c:pt>
                <c:pt idx="4652">
                  <c:v>4.6530000000000002E-6</c:v>
                </c:pt>
                <c:pt idx="4653">
                  <c:v>4.6539999999999998E-6</c:v>
                </c:pt>
                <c:pt idx="4654">
                  <c:v>4.6550000000000003E-6</c:v>
                </c:pt>
                <c:pt idx="4655">
                  <c:v>4.656E-6</c:v>
                </c:pt>
                <c:pt idx="4656">
                  <c:v>4.6569999999999996E-6</c:v>
                </c:pt>
                <c:pt idx="4657">
                  <c:v>4.6580000000000001E-6</c:v>
                </c:pt>
                <c:pt idx="4658">
                  <c:v>4.6589999999999998E-6</c:v>
                </c:pt>
                <c:pt idx="4659">
                  <c:v>4.6600000000000003E-6</c:v>
                </c:pt>
                <c:pt idx="4660">
                  <c:v>4.6609999999999999E-6</c:v>
                </c:pt>
                <c:pt idx="4661">
                  <c:v>4.6619999999999996E-6</c:v>
                </c:pt>
                <c:pt idx="4662">
                  <c:v>4.6630000000000001E-6</c:v>
                </c:pt>
                <c:pt idx="4663">
                  <c:v>4.6639999999999997E-6</c:v>
                </c:pt>
                <c:pt idx="4664">
                  <c:v>4.6650000000000002E-6</c:v>
                </c:pt>
                <c:pt idx="4665">
                  <c:v>4.6659999999999999E-6</c:v>
                </c:pt>
                <c:pt idx="4666">
                  <c:v>4.6670000000000004E-6</c:v>
                </c:pt>
                <c:pt idx="4667">
                  <c:v>4.668E-6</c:v>
                </c:pt>
                <c:pt idx="4668">
                  <c:v>4.6689999999999997E-6</c:v>
                </c:pt>
                <c:pt idx="4669">
                  <c:v>4.6700000000000002E-6</c:v>
                </c:pt>
                <c:pt idx="4670">
                  <c:v>4.6709999999999998E-6</c:v>
                </c:pt>
                <c:pt idx="4671">
                  <c:v>4.6720000000000003E-6</c:v>
                </c:pt>
                <c:pt idx="4672">
                  <c:v>4.673E-6</c:v>
                </c:pt>
                <c:pt idx="4673">
                  <c:v>4.6739999999999996E-6</c:v>
                </c:pt>
                <c:pt idx="4674">
                  <c:v>4.6750000000000001E-6</c:v>
                </c:pt>
                <c:pt idx="4675">
                  <c:v>4.6759999999999998E-6</c:v>
                </c:pt>
                <c:pt idx="4676">
                  <c:v>4.6770000000000003E-6</c:v>
                </c:pt>
                <c:pt idx="4677">
                  <c:v>4.6779999999999999E-6</c:v>
                </c:pt>
                <c:pt idx="4678">
                  <c:v>4.6789999999999996E-6</c:v>
                </c:pt>
                <c:pt idx="4679">
                  <c:v>4.6800000000000001E-6</c:v>
                </c:pt>
                <c:pt idx="4680">
                  <c:v>4.6809999999999997E-6</c:v>
                </c:pt>
                <c:pt idx="4681">
                  <c:v>4.6820000000000002E-6</c:v>
                </c:pt>
                <c:pt idx="4682">
                  <c:v>4.6829999999999999E-6</c:v>
                </c:pt>
                <c:pt idx="4683">
                  <c:v>4.6840000000000004E-6</c:v>
                </c:pt>
                <c:pt idx="4684">
                  <c:v>4.685E-6</c:v>
                </c:pt>
                <c:pt idx="4685">
                  <c:v>4.6859999999999997E-6</c:v>
                </c:pt>
                <c:pt idx="4686">
                  <c:v>4.6870000000000002E-6</c:v>
                </c:pt>
                <c:pt idx="4687">
                  <c:v>4.6879999999999998E-6</c:v>
                </c:pt>
                <c:pt idx="4688">
                  <c:v>4.6890000000000003E-6</c:v>
                </c:pt>
                <c:pt idx="4689">
                  <c:v>4.69E-6</c:v>
                </c:pt>
                <c:pt idx="4690">
                  <c:v>4.6909999999999996E-6</c:v>
                </c:pt>
                <c:pt idx="4691">
                  <c:v>4.6920000000000001E-6</c:v>
                </c:pt>
                <c:pt idx="4692">
                  <c:v>4.6929999999999998E-6</c:v>
                </c:pt>
                <c:pt idx="4693">
                  <c:v>4.6940000000000003E-6</c:v>
                </c:pt>
                <c:pt idx="4694">
                  <c:v>4.6949999999999999E-6</c:v>
                </c:pt>
                <c:pt idx="4695">
                  <c:v>4.6959999999999996E-6</c:v>
                </c:pt>
                <c:pt idx="4696">
                  <c:v>4.6970000000000001E-6</c:v>
                </c:pt>
                <c:pt idx="4697">
                  <c:v>4.6979999999999997E-6</c:v>
                </c:pt>
                <c:pt idx="4698">
                  <c:v>4.6990000000000002E-6</c:v>
                </c:pt>
                <c:pt idx="4699">
                  <c:v>4.6999999999999999E-6</c:v>
                </c:pt>
                <c:pt idx="4700">
                  <c:v>4.7010000000000004E-6</c:v>
                </c:pt>
                <c:pt idx="4701">
                  <c:v>4.702E-6</c:v>
                </c:pt>
                <c:pt idx="4702">
                  <c:v>4.7029999999999997E-6</c:v>
                </c:pt>
                <c:pt idx="4703">
                  <c:v>4.7040000000000002E-6</c:v>
                </c:pt>
                <c:pt idx="4704">
                  <c:v>4.7049999999999998E-6</c:v>
                </c:pt>
                <c:pt idx="4705">
                  <c:v>4.7060000000000003E-6</c:v>
                </c:pt>
                <c:pt idx="4706">
                  <c:v>4.707E-6</c:v>
                </c:pt>
                <c:pt idx="4707">
                  <c:v>4.7079999999999996E-6</c:v>
                </c:pt>
                <c:pt idx="4708">
                  <c:v>4.7090000000000001E-6</c:v>
                </c:pt>
                <c:pt idx="4709">
                  <c:v>4.7099999999999998E-6</c:v>
                </c:pt>
                <c:pt idx="4710">
                  <c:v>4.7110000000000003E-6</c:v>
                </c:pt>
                <c:pt idx="4711">
                  <c:v>4.7119999999999999E-6</c:v>
                </c:pt>
                <c:pt idx="4712">
                  <c:v>4.7129999999999996E-6</c:v>
                </c:pt>
                <c:pt idx="4713">
                  <c:v>4.7140000000000001E-6</c:v>
                </c:pt>
                <c:pt idx="4714">
                  <c:v>4.7149999999999997E-6</c:v>
                </c:pt>
                <c:pt idx="4715">
                  <c:v>4.7160000000000002E-6</c:v>
                </c:pt>
                <c:pt idx="4716">
                  <c:v>4.7169999999999999E-6</c:v>
                </c:pt>
                <c:pt idx="4717">
                  <c:v>4.7180000000000004E-6</c:v>
                </c:pt>
                <c:pt idx="4718">
                  <c:v>4.7190000000000001E-6</c:v>
                </c:pt>
                <c:pt idx="4719">
                  <c:v>4.7199999999999997E-6</c:v>
                </c:pt>
                <c:pt idx="4720">
                  <c:v>4.7210000000000002E-6</c:v>
                </c:pt>
                <c:pt idx="4721">
                  <c:v>4.7219999999999999E-6</c:v>
                </c:pt>
                <c:pt idx="4722">
                  <c:v>4.7230000000000004E-6</c:v>
                </c:pt>
                <c:pt idx="4723">
                  <c:v>4.724E-6</c:v>
                </c:pt>
                <c:pt idx="4724">
                  <c:v>4.7249999999999997E-6</c:v>
                </c:pt>
                <c:pt idx="4725">
                  <c:v>4.7260000000000002E-6</c:v>
                </c:pt>
                <c:pt idx="4726">
                  <c:v>4.7269999999999998E-6</c:v>
                </c:pt>
                <c:pt idx="4727">
                  <c:v>4.7280000000000003E-6</c:v>
                </c:pt>
                <c:pt idx="4728">
                  <c:v>4.729E-6</c:v>
                </c:pt>
                <c:pt idx="4729">
                  <c:v>4.7299999999999996E-6</c:v>
                </c:pt>
                <c:pt idx="4730">
                  <c:v>4.7310000000000001E-6</c:v>
                </c:pt>
                <c:pt idx="4731">
                  <c:v>4.7319999999999998E-6</c:v>
                </c:pt>
                <c:pt idx="4732">
                  <c:v>4.7330000000000003E-6</c:v>
                </c:pt>
                <c:pt idx="4733">
                  <c:v>4.7339999999999999E-6</c:v>
                </c:pt>
                <c:pt idx="4734">
                  <c:v>4.7350000000000004E-6</c:v>
                </c:pt>
                <c:pt idx="4735">
                  <c:v>4.7360000000000001E-6</c:v>
                </c:pt>
                <c:pt idx="4736">
                  <c:v>4.7369999999999997E-6</c:v>
                </c:pt>
                <c:pt idx="4737">
                  <c:v>4.7380000000000002E-6</c:v>
                </c:pt>
                <c:pt idx="4738">
                  <c:v>4.7389999999999999E-6</c:v>
                </c:pt>
                <c:pt idx="4739">
                  <c:v>4.7400000000000004E-6</c:v>
                </c:pt>
                <c:pt idx="4740">
                  <c:v>4.741E-6</c:v>
                </c:pt>
                <c:pt idx="4741">
                  <c:v>4.7419999999999997E-6</c:v>
                </c:pt>
                <c:pt idx="4742">
                  <c:v>4.7430000000000002E-6</c:v>
                </c:pt>
                <c:pt idx="4743">
                  <c:v>4.7439999999999998E-6</c:v>
                </c:pt>
                <c:pt idx="4744">
                  <c:v>4.7450000000000003E-6</c:v>
                </c:pt>
                <c:pt idx="4745">
                  <c:v>4.746E-6</c:v>
                </c:pt>
                <c:pt idx="4746">
                  <c:v>4.7469999999999996E-6</c:v>
                </c:pt>
                <c:pt idx="4747">
                  <c:v>4.7480000000000001E-6</c:v>
                </c:pt>
                <c:pt idx="4748">
                  <c:v>4.7489999999999998E-6</c:v>
                </c:pt>
                <c:pt idx="4749">
                  <c:v>4.7500000000000003E-6</c:v>
                </c:pt>
                <c:pt idx="4750">
                  <c:v>4.7509999999999999E-6</c:v>
                </c:pt>
                <c:pt idx="4751">
                  <c:v>4.7520000000000004E-6</c:v>
                </c:pt>
                <c:pt idx="4752">
                  <c:v>4.7530000000000001E-6</c:v>
                </c:pt>
                <c:pt idx="4753">
                  <c:v>4.7539999999999997E-6</c:v>
                </c:pt>
                <c:pt idx="4754">
                  <c:v>4.7550000000000002E-6</c:v>
                </c:pt>
                <c:pt idx="4755">
                  <c:v>4.7559999999999999E-6</c:v>
                </c:pt>
                <c:pt idx="4756">
                  <c:v>4.7570000000000004E-6</c:v>
                </c:pt>
                <c:pt idx="4757">
                  <c:v>4.758E-6</c:v>
                </c:pt>
                <c:pt idx="4758">
                  <c:v>4.7589999999999997E-6</c:v>
                </c:pt>
                <c:pt idx="4759">
                  <c:v>4.7600000000000002E-6</c:v>
                </c:pt>
                <c:pt idx="4760">
                  <c:v>4.7609999999999998E-6</c:v>
                </c:pt>
                <c:pt idx="4761">
                  <c:v>4.7620000000000003E-6</c:v>
                </c:pt>
                <c:pt idx="4762">
                  <c:v>4.763E-6</c:v>
                </c:pt>
                <c:pt idx="4763">
                  <c:v>4.7639999999999996E-6</c:v>
                </c:pt>
                <c:pt idx="4764">
                  <c:v>4.7650000000000001E-6</c:v>
                </c:pt>
                <c:pt idx="4765">
                  <c:v>4.7659999999999998E-6</c:v>
                </c:pt>
                <c:pt idx="4766">
                  <c:v>4.7670000000000003E-6</c:v>
                </c:pt>
                <c:pt idx="4767">
                  <c:v>4.7679999999999999E-6</c:v>
                </c:pt>
                <c:pt idx="4768">
                  <c:v>4.7690000000000004E-6</c:v>
                </c:pt>
                <c:pt idx="4769">
                  <c:v>4.7700000000000001E-6</c:v>
                </c:pt>
                <c:pt idx="4770">
                  <c:v>4.7709999999999997E-6</c:v>
                </c:pt>
                <c:pt idx="4771">
                  <c:v>4.7720000000000002E-6</c:v>
                </c:pt>
                <c:pt idx="4772">
                  <c:v>4.7729999999999999E-6</c:v>
                </c:pt>
                <c:pt idx="4773">
                  <c:v>4.7740000000000004E-6</c:v>
                </c:pt>
                <c:pt idx="4774">
                  <c:v>4.775E-6</c:v>
                </c:pt>
                <c:pt idx="4775">
                  <c:v>4.7759999999999997E-6</c:v>
                </c:pt>
                <c:pt idx="4776">
                  <c:v>4.7770000000000002E-6</c:v>
                </c:pt>
                <c:pt idx="4777">
                  <c:v>4.7779999999999998E-6</c:v>
                </c:pt>
                <c:pt idx="4778">
                  <c:v>4.7790000000000003E-6</c:v>
                </c:pt>
                <c:pt idx="4779">
                  <c:v>4.78E-6</c:v>
                </c:pt>
                <c:pt idx="4780">
                  <c:v>4.7809999999999996E-6</c:v>
                </c:pt>
                <c:pt idx="4781">
                  <c:v>4.7820000000000001E-6</c:v>
                </c:pt>
                <c:pt idx="4782">
                  <c:v>4.7829999999999998E-6</c:v>
                </c:pt>
                <c:pt idx="4783">
                  <c:v>4.7840000000000003E-6</c:v>
                </c:pt>
                <c:pt idx="4784">
                  <c:v>4.7849999999999999E-6</c:v>
                </c:pt>
                <c:pt idx="4785">
                  <c:v>4.7859999999999996E-6</c:v>
                </c:pt>
                <c:pt idx="4786">
                  <c:v>4.7870000000000001E-6</c:v>
                </c:pt>
                <c:pt idx="4787">
                  <c:v>4.7879999999999997E-6</c:v>
                </c:pt>
                <c:pt idx="4788">
                  <c:v>4.7890000000000002E-6</c:v>
                </c:pt>
                <c:pt idx="4789">
                  <c:v>4.7899999999999999E-6</c:v>
                </c:pt>
                <c:pt idx="4790">
                  <c:v>4.7910000000000004E-6</c:v>
                </c:pt>
                <c:pt idx="4791">
                  <c:v>4.792E-6</c:v>
                </c:pt>
                <c:pt idx="4792">
                  <c:v>4.7929999999999997E-6</c:v>
                </c:pt>
                <c:pt idx="4793">
                  <c:v>4.7940000000000002E-6</c:v>
                </c:pt>
                <c:pt idx="4794">
                  <c:v>4.7949999999999998E-6</c:v>
                </c:pt>
                <c:pt idx="4795">
                  <c:v>4.7960000000000003E-6</c:v>
                </c:pt>
                <c:pt idx="4796">
                  <c:v>4.797E-6</c:v>
                </c:pt>
                <c:pt idx="4797">
                  <c:v>4.7979999999999996E-6</c:v>
                </c:pt>
                <c:pt idx="4798">
                  <c:v>4.7990000000000001E-6</c:v>
                </c:pt>
                <c:pt idx="4799">
                  <c:v>4.7999999999999998E-6</c:v>
                </c:pt>
                <c:pt idx="4800">
                  <c:v>4.8010000000000003E-6</c:v>
                </c:pt>
                <c:pt idx="4801">
                  <c:v>4.8019999999999999E-6</c:v>
                </c:pt>
                <c:pt idx="4802">
                  <c:v>4.8029999999999996E-6</c:v>
                </c:pt>
                <c:pt idx="4803">
                  <c:v>4.8040000000000001E-6</c:v>
                </c:pt>
                <c:pt idx="4804">
                  <c:v>4.8049999999999997E-6</c:v>
                </c:pt>
                <c:pt idx="4805">
                  <c:v>4.8060000000000002E-6</c:v>
                </c:pt>
                <c:pt idx="4806">
                  <c:v>4.8069999999999999E-6</c:v>
                </c:pt>
                <c:pt idx="4807">
                  <c:v>4.8080000000000004E-6</c:v>
                </c:pt>
                <c:pt idx="4808">
                  <c:v>4.809E-6</c:v>
                </c:pt>
                <c:pt idx="4809">
                  <c:v>4.8099999999999997E-6</c:v>
                </c:pt>
                <c:pt idx="4810">
                  <c:v>4.8110000000000002E-6</c:v>
                </c:pt>
                <c:pt idx="4811">
                  <c:v>4.8119999999999998E-6</c:v>
                </c:pt>
                <c:pt idx="4812">
                  <c:v>4.8130000000000003E-6</c:v>
                </c:pt>
                <c:pt idx="4813">
                  <c:v>4.814E-6</c:v>
                </c:pt>
                <c:pt idx="4814">
                  <c:v>4.8149999999999996E-6</c:v>
                </c:pt>
                <c:pt idx="4815">
                  <c:v>4.8160000000000001E-6</c:v>
                </c:pt>
                <c:pt idx="4816">
                  <c:v>4.8169999999999998E-6</c:v>
                </c:pt>
                <c:pt idx="4817">
                  <c:v>4.8180000000000003E-6</c:v>
                </c:pt>
                <c:pt idx="4818">
                  <c:v>4.8189999999999999E-6</c:v>
                </c:pt>
                <c:pt idx="4819">
                  <c:v>4.8199999999999996E-6</c:v>
                </c:pt>
                <c:pt idx="4820">
                  <c:v>4.8210000000000001E-6</c:v>
                </c:pt>
                <c:pt idx="4821">
                  <c:v>4.8219999999999997E-6</c:v>
                </c:pt>
                <c:pt idx="4822">
                  <c:v>4.8230000000000002E-6</c:v>
                </c:pt>
                <c:pt idx="4823">
                  <c:v>4.8239999999999999E-6</c:v>
                </c:pt>
                <c:pt idx="4824">
                  <c:v>4.8250000000000004E-6</c:v>
                </c:pt>
                <c:pt idx="4825">
                  <c:v>4.826E-6</c:v>
                </c:pt>
                <c:pt idx="4826">
                  <c:v>4.8269999999999997E-6</c:v>
                </c:pt>
                <c:pt idx="4827">
                  <c:v>4.8280000000000002E-6</c:v>
                </c:pt>
                <c:pt idx="4828">
                  <c:v>4.8289999999999998E-6</c:v>
                </c:pt>
                <c:pt idx="4829">
                  <c:v>4.8300000000000003E-6</c:v>
                </c:pt>
                <c:pt idx="4830">
                  <c:v>4.831E-6</c:v>
                </c:pt>
                <c:pt idx="4831">
                  <c:v>4.8319999999999996E-6</c:v>
                </c:pt>
                <c:pt idx="4832">
                  <c:v>4.8330000000000001E-6</c:v>
                </c:pt>
                <c:pt idx="4833">
                  <c:v>4.8339999999999998E-6</c:v>
                </c:pt>
                <c:pt idx="4834">
                  <c:v>4.8350000000000003E-6</c:v>
                </c:pt>
                <c:pt idx="4835">
                  <c:v>4.8359999999999999E-6</c:v>
                </c:pt>
                <c:pt idx="4836">
                  <c:v>4.8369999999999996E-6</c:v>
                </c:pt>
                <c:pt idx="4837">
                  <c:v>4.8380000000000001E-6</c:v>
                </c:pt>
                <c:pt idx="4838">
                  <c:v>4.8389999999999997E-6</c:v>
                </c:pt>
                <c:pt idx="4839">
                  <c:v>4.8400000000000002E-6</c:v>
                </c:pt>
                <c:pt idx="4840">
                  <c:v>4.8409999999999999E-6</c:v>
                </c:pt>
                <c:pt idx="4841">
                  <c:v>4.8420000000000004E-6</c:v>
                </c:pt>
                <c:pt idx="4842">
                  <c:v>4.843E-6</c:v>
                </c:pt>
                <c:pt idx="4843">
                  <c:v>4.8439999999999997E-6</c:v>
                </c:pt>
                <c:pt idx="4844">
                  <c:v>4.8450000000000002E-6</c:v>
                </c:pt>
                <c:pt idx="4845">
                  <c:v>4.8459999999999999E-6</c:v>
                </c:pt>
                <c:pt idx="4846">
                  <c:v>4.8470000000000003E-6</c:v>
                </c:pt>
                <c:pt idx="4847">
                  <c:v>4.848E-6</c:v>
                </c:pt>
                <c:pt idx="4848">
                  <c:v>4.8489999999999997E-6</c:v>
                </c:pt>
                <c:pt idx="4849">
                  <c:v>4.8500000000000002E-6</c:v>
                </c:pt>
                <c:pt idx="4850">
                  <c:v>4.8509999999999998E-6</c:v>
                </c:pt>
                <c:pt idx="4851">
                  <c:v>4.8520000000000003E-6</c:v>
                </c:pt>
                <c:pt idx="4852">
                  <c:v>4.853E-6</c:v>
                </c:pt>
                <c:pt idx="4853">
                  <c:v>4.8539999999999996E-6</c:v>
                </c:pt>
                <c:pt idx="4854">
                  <c:v>4.8550000000000001E-6</c:v>
                </c:pt>
                <c:pt idx="4855">
                  <c:v>4.8559999999999998E-6</c:v>
                </c:pt>
                <c:pt idx="4856">
                  <c:v>4.8570000000000003E-6</c:v>
                </c:pt>
                <c:pt idx="4857">
                  <c:v>4.8579999999999999E-6</c:v>
                </c:pt>
                <c:pt idx="4858">
                  <c:v>4.8590000000000004E-6</c:v>
                </c:pt>
                <c:pt idx="4859">
                  <c:v>4.8600000000000001E-6</c:v>
                </c:pt>
                <c:pt idx="4860">
                  <c:v>4.8609999999999997E-6</c:v>
                </c:pt>
                <c:pt idx="4861">
                  <c:v>4.8620000000000002E-6</c:v>
                </c:pt>
                <c:pt idx="4862">
                  <c:v>4.8629999999999999E-6</c:v>
                </c:pt>
                <c:pt idx="4863">
                  <c:v>4.8640000000000004E-6</c:v>
                </c:pt>
                <c:pt idx="4864">
                  <c:v>4.865E-6</c:v>
                </c:pt>
                <c:pt idx="4865">
                  <c:v>4.8659999999999997E-6</c:v>
                </c:pt>
                <c:pt idx="4866">
                  <c:v>4.8670000000000002E-6</c:v>
                </c:pt>
                <c:pt idx="4867">
                  <c:v>4.8679999999999998E-6</c:v>
                </c:pt>
                <c:pt idx="4868">
                  <c:v>4.8690000000000003E-6</c:v>
                </c:pt>
                <c:pt idx="4869">
                  <c:v>4.87E-6</c:v>
                </c:pt>
                <c:pt idx="4870">
                  <c:v>4.8709999999999996E-6</c:v>
                </c:pt>
                <c:pt idx="4871">
                  <c:v>4.8720000000000001E-6</c:v>
                </c:pt>
                <c:pt idx="4872">
                  <c:v>4.8729999999999998E-6</c:v>
                </c:pt>
                <c:pt idx="4873">
                  <c:v>4.8740000000000003E-6</c:v>
                </c:pt>
                <c:pt idx="4874">
                  <c:v>4.8749999999999999E-6</c:v>
                </c:pt>
                <c:pt idx="4875">
                  <c:v>4.8760000000000004E-6</c:v>
                </c:pt>
                <c:pt idx="4876">
                  <c:v>4.8770000000000001E-6</c:v>
                </c:pt>
                <c:pt idx="4877">
                  <c:v>4.8779999999999997E-6</c:v>
                </c:pt>
                <c:pt idx="4878">
                  <c:v>4.8790000000000002E-6</c:v>
                </c:pt>
                <c:pt idx="4879">
                  <c:v>4.8799999999999999E-6</c:v>
                </c:pt>
                <c:pt idx="4880">
                  <c:v>4.8810000000000004E-6</c:v>
                </c:pt>
                <c:pt idx="4881">
                  <c:v>4.882E-6</c:v>
                </c:pt>
                <c:pt idx="4882">
                  <c:v>4.8829999999999997E-6</c:v>
                </c:pt>
                <c:pt idx="4883">
                  <c:v>4.8840000000000002E-6</c:v>
                </c:pt>
                <c:pt idx="4884">
                  <c:v>4.8849999999999998E-6</c:v>
                </c:pt>
                <c:pt idx="4885">
                  <c:v>4.8860000000000003E-6</c:v>
                </c:pt>
                <c:pt idx="4886">
                  <c:v>4.887E-6</c:v>
                </c:pt>
                <c:pt idx="4887">
                  <c:v>4.8879999999999996E-6</c:v>
                </c:pt>
                <c:pt idx="4888">
                  <c:v>4.8890000000000001E-6</c:v>
                </c:pt>
                <c:pt idx="4889">
                  <c:v>4.8899999999999998E-6</c:v>
                </c:pt>
                <c:pt idx="4890">
                  <c:v>4.8910000000000003E-6</c:v>
                </c:pt>
                <c:pt idx="4891">
                  <c:v>4.8919999999999999E-6</c:v>
                </c:pt>
                <c:pt idx="4892">
                  <c:v>4.8930000000000004E-6</c:v>
                </c:pt>
                <c:pt idx="4893">
                  <c:v>4.8940000000000001E-6</c:v>
                </c:pt>
                <c:pt idx="4894">
                  <c:v>4.8949999999999997E-6</c:v>
                </c:pt>
                <c:pt idx="4895">
                  <c:v>4.8960000000000002E-6</c:v>
                </c:pt>
                <c:pt idx="4896">
                  <c:v>4.8969999999999999E-6</c:v>
                </c:pt>
                <c:pt idx="4897">
                  <c:v>4.8980000000000004E-6</c:v>
                </c:pt>
                <c:pt idx="4898">
                  <c:v>4.899E-6</c:v>
                </c:pt>
                <c:pt idx="4899">
                  <c:v>4.8999999999999997E-6</c:v>
                </c:pt>
                <c:pt idx="4900">
                  <c:v>4.9010000000000002E-6</c:v>
                </c:pt>
                <c:pt idx="4901">
                  <c:v>4.9019999999999998E-6</c:v>
                </c:pt>
                <c:pt idx="4902">
                  <c:v>4.9030000000000003E-6</c:v>
                </c:pt>
                <c:pt idx="4903">
                  <c:v>4.904E-6</c:v>
                </c:pt>
                <c:pt idx="4904">
                  <c:v>4.9049999999999996E-6</c:v>
                </c:pt>
                <c:pt idx="4905">
                  <c:v>4.9060000000000001E-6</c:v>
                </c:pt>
                <c:pt idx="4906">
                  <c:v>4.9069999999999998E-6</c:v>
                </c:pt>
                <c:pt idx="4907">
                  <c:v>4.9080000000000003E-6</c:v>
                </c:pt>
                <c:pt idx="4908">
                  <c:v>4.9089999999999999E-6</c:v>
                </c:pt>
                <c:pt idx="4909">
                  <c:v>4.9100000000000004E-6</c:v>
                </c:pt>
                <c:pt idx="4910">
                  <c:v>4.9110000000000001E-6</c:v>
                </c:pt>
                <c:pt idx="4911">
                  <c:v>4.9119999999999997E-6</c:v>
                </c:pt>
                <c:pt idx="4912">
                  <c:v>4.9130000000000002E-6</c:v>
                </c:pt>
                <c:pt idx="4913">
                  <c:v>4.9139999999999999E-6</c:v>
                </c:pt>
                <c:pt idx="4914">
                  <c:v>4.9150000000000004E-6</c:v>
                </c:pt>
                <c:pt idx="4915">
                  <c:v>4.916E-6</c:v>
                </c:pt>
                <c:pt idx="4916">
                  <c:v>4.9169999999999997E-6</c:v>
                </c:pt>
                <c:pt idx="4917">
                  <c:v>4.9180000000000002E-6</c:v>
                </c:pt>
                <c:pt idx="4918">
                  <c:v>4.9189999999999998E-6</c:v>
                </c:pt>
                <c:pt idx="4919">
                  <c:v>4.9200000000000003E-6</c:v>
                </c:pt>
                <c:pt idx="4920">
                  <c:v>4.921E-6</c:v>
                </c:pt>
                <c:pt idx="4921">
                  <c:v>4.9219999999999996E-6</c:v>
                </c:pt>
                <c:pt idx="4922">
                  <c:v>4.9230000000000001E-6</c:v>
                </c:pt>
                <c:pt idx="4923">
                  <c:v>4.9239999999999998E-6</c:v>
                </c:pt>
                <c:pt idx="4924">
                  <c:v>4.9250000000000003E-6</c:v>
                </c:pt>
                <c:pt idx="4925">
                  <c:v>4.9259999999999999E-6</c:v>
                </c:pt>
                <c:pt idx="4926">
                  <c:v>4.9269999999999996E-6</c:v>
                </c:pt>
                <c:pt idx="4927">
                  <c:v>4.9280000000000001E-6</c:v>
                </c:pt>
                <c:pt idx="4928">
                  <c:v>4.9289999999999997E-6</c:v>
                </c:pt>
                <c:pt idx="4929">
                  <c:v>4.9300000000000002E-6</c:v>
                </c:pt>
                <c:pt idx="4930">
                  <c:v>4.9309999999999999E-6</c:v>
                </c:pt>
                <c:pt idx="4931">
                  <c:v>4.9320000000000004E-6</c:v>
                </c:pt>
                <c:pt idx="4932">
                  <c:v>4.933E-6</c:v>
                </c:pt>
                <c:pt idx="4933">
                  <c:v>4.9339999999999997E-6</c:v>
                </c:pt>
                <c:pt idx="4934">
                  <c:v>4.9350000000000002E-6</c:v>
                </c:pt>
                <c:pt idx="4935">
                  <c:v>4.9359999999999998E-6</c:v>
                </c:pt>
                <c:pt idx="4936">
                  <c:v>4.9370000000000003E-6</c:v>
                </c:pt>
                <c:pt idx="4937">
                  <c:v>4.938E-6</c:v>
                </c:pt>
                <c:pt idx="4938">
                  <c:v>4.9389999999999996E-6</c:v>
                </c:pt>
                <c:pt idx="4939">
                  <c:v>4.9400000000000001E-6</c:v>
                </c:pt>
                <c:pt idx="4940">
                  <c:v>4.9409999999999998E-6</c:v>
                </c:pt>
                <c:pt idx="4941">
                  <c:v>4.9420000000000003E-6</c:v>
                </c:pt>
                <c:pt idx="4942">
                  <c:v>4.9429999999999999E-6</c:v>
                </c:pt>
                <c:pt idx="4943">
                  <c:v>4.9439999999999996E-6</c:v>
                </c:pt>
                <c:pt idx="4944">
                  <c:v>4.9450000000000001E-6</c:v>
                </c:pt>
                <c:pt idx="4945">
                  <c:v>4.9459999999999997E-6</c:v>
                </c:pt>
                <c:pt idx="4946">
                  <c:v>4.9470000000000002E-6</c:v>
                </c:pt>
                <c:pt idx="4947">
                  <c:v>4.9479999999999999E-6</c:v>
                </c:pt>
                <c:pt idx="4948">
                  <c:v>4.9490000000000004E-6</c:v>
                </c:pt>
                <c:pt idx="4949">
                  <c:v>4.95E-6</c:v>
                </c:pt>
                <c:pt idx="4950">
                  <c:v>4.9509999999999997E-6</c:v>
                </c:pt>
                <c:pt idx="4951">
                  <c:v>4.9520000000000002E-6</c:v>
                </c:pt>
                <c:pt idx="4952">
                  <c:v>4.9529999999999998E-6</c:v>
                </c:pt>
                <c:pt idx="4953">
                  <c:v>4.9540000000000003E-6</c:v>
                </c:pt>
                <c:pt idx="4954">
                  <c:v>4.955E-6</c:v>
                </c:pt>
                <c:pt idx="4955">
                  <c:v>4.9559999999999996E-6</c:v>
                </c:pt>
                <c:pt idx="4956">
                  <c:v>4.9570000000000001E-6</c:v>
                </c:pt>
                <c:pt idx="4957">
                  <c:v>4.9579999999999998E-6</c:v>
                </c:pt>
                <c:pt idx="4958">
                  <c:v>4.9590000000000003E-6</c:v>
                </c:pt>
                <c:pt idx="4959">
                  <c:v>4.9599999999999999E-6</c:v>
                </c:pt>
                <c:pt idx="4960">
                  <c:v>4.9609999999999996E-6</c:v>
                </c:pt>
                <c:pt idx="4961">
                  <c:v>4.9620000000000001E-6</c:v>
                </c:pt>
                <c:pt idx="4962">
                  <c:v>4.9629999999999997E-6</c:v>
                </c:pt>
                <c:pt idx="4963">
                  <c:v>4.9640000000000002E-6</c:v>
                </c:pt>
                <c:pt idx="4964">
                  <c:v>4.9649999999999999E-6</c:v>
                </c:pt>
                <c:pt idx="4965">
                  <c:v>4.9660000000000004E-6</c:v>
                </c:pt>
                <c:pt idx="4966">
                  <c:v>4.967E-6</c:v>
                </c:pt>
                <c:pt idx="4967">
                  <c:v>4.9679999999999997E-6</c:v>
                </c:pt>
                <c:pt idx="4968">
                  <c:v>4.9690000000000002E-6</c:v>
                </c:pt>
                <c:pt idx="4969">
                  <c:v>4.9699999999999998E-6</c:v>
                </c:pt>
                <c:pt idx="4970">
                  <c:v>4.9710000000000003E-6</c:v>
                </c:pt>
                <c:pt idx="4971">
                  <c:v>4.972E-6</c:v>
                </c:pt>
                <c:pt idx="4972">
                  <c:v>4.9729999999999997E-6</c:v>
                </c:pt>
                <c:pt idx="4973">
                  <c:v>4.9740000000000001E-6</c:v>
                </c:pt>
                <c:pt idx="4974">
                  <c:v>4.9749999999999998E-6</c:v>
                </c:pt>
                <c:pt idx="4975">
                  <c:v>4.9760000000000003E-6</c:v>
                </c:pt>
                <c:pt idx="4976">
                  <c:v>4.977E-6</c:v>
                </c:pt>
                <c:pt idx="4977">
                  <c:v>4.9779999999999996E-6</c:v>
                </c:pt>
                <c:pt idx="4978">
                  <c:v>4.9790000000000001E-6</c:v>
                </c:pt>
                <c:pt idx="4979">
                  <c:v>4.9799999999999998E-6</c:v>
                </c:pt>
                <c:pt idx="4980">
                  <c:v>4.9810000000000003E-6</c:v>
                </c:pt>
                <c:pt idx="4981">
                  <c:v>4.9819999999999999E-6</c:v>
                </c:pt>
                <c:pt idx="4982">
                  <c:v>4.9830000000000004E-6</c:v>
                </c:pt>
                <c:pt idx="4983">
                  <c:v>4.9840000000000001E-6</c:v>
                </c:pt>
                <c:pt idx="4984">
                  <c:v>4.9849999999999997E-6</c:v>
                </c:pt>
                <c:pt idx="4985">
                  <c:v>4.9860000000000002E-6</c:v>
                </c:pt>
                <c:pt idx="4986">
                  <c:v>4.9869999999999999E-6</c:v>
                </c:pt>
                <c:pt idx="4987">
                  <c:v>4.9880000000000004E-6</c:v>
                </c:pt>
                <c:pt idx="4988">
                  <c:v>4.989E-6</c:v>
                </c:pt>
                <c:pt idx="4989">
                  <c:v>4.9899999999999997E-6</c:v>
                </c:pt>
                <c:pt idx="4990">
                  <c:v>4.9910000000000002E-6</c:v>
                </c:pt>
                <c:pt idx="4991">
                  <c:v>4.9919999999999998E-6</c:v>
                </c:pt>
                <c:pt idx="4992">
                  <c:v>4.9930000000000003E-6</c:v>
                </c:pt>
                <c:pt idx="4993">
                  <c:v>4.994E-6</c:v>
                </c:pt>
                <c:pt idx="4994">
                  <c:v>4.9949999999999996E-6</c:v>
                </c:pt>
                <c:pt idx="4995">
                  <c:v>4.9960000000000001E-6</c:v>
                </c:pt>
                <c:pt idx="4996">
                  <c:v>4.9969999999999998E-6</c:v>
                </c:pt>
                <c:pt idx="4997">
                  <c:v>4.9980000000000003E-6</c:v>
                </c:pt>
                <c:pt idx="4998">
                  <c:v>4.9989999999999999E-6</c:v>
                </c:pt>
                <c:pt idx="4999">
                  <c:v>5.0000000000000004E-6</c:v>
                </c:pt>
                <c:pt idx="5000">
                  <c:v>5.0010000000000001E-6</c:v>
                </c:pt>
                <c:pt idx="5001">
                  <c:v>5.0019999999999997E-6</c:v>
                </c:pt>
                <c:pt idx="5002">
                  <c:v>5.0030000000000002E-6</c:v>
                </c:pt>
                <c:pt idx="5003">
                  <c:v>5.0039999999999999E-6</c:v>
                </c:pt>
                <c:pt idx="5004">
                  <c:v>5.0050000000000004E-6</c:v>
                </c:pt>
                <c:pt idx="5005">
                  <c:v>5.006E-6</c:v>
                </c:pt>
                <c:pt idx="5006">
                  <c:v>5.0069999999999997E-6</c:v>
                </c:pt>
                <c:pt idx="5007">
                  <c:v>5.0080000000000002E-6</c:v>
                </c:pt>
                <c:pt idx="5008">
                  <c:v>5.0089999999999998E-6</c:v>
                </c:pt>
                <c:pt idx="5009">
                  <c:v>5.0100000000000003E-6</c:v>
                </c:pt>
                <c:pt idx="5010">
                  <c:v>5.011E-6</c:v>
                </c:pt>
                <c:pt idx="5011">
                  <c:v>5.0119999999999996E-6</c:v>
                </c:pt>
                <c:pt idx="5012">
                  <c:v>5.0130000000000001E-6</c:v>
                </c:pt>
                <c:pt idx="5013">
                  <c:v>5.0139999999999998E-6</c:v>
                </c:pt>
                <c:pt idx="5014">
                  <c:v>5.0150000000000003E-6</c:v>
                </c:pt>
                <c:pt idx="5015">
                  <c:v>5.0159999999999999E-6</c:v>
                </c:pt>
                <c:pt idx="5016">
                  <c:v>5.0170000000000004E-6</c:v>
                </c:pt>
                <c:pt idx="5017">
                  <c:v>5.0180000000000001E-6</c:v>
                </c:pt>
                <c:pt idx="5018">
                  <c:v>5.0189999999999997E-6</c:v>
                </c:pt>
                <c:pt idx="5019">
                  <c:v>5.0200000000000002E-6</c:v>
                </c:pt>
                <c:pt idx="5020">
                  <c:v>5.0209999999999999E-6</c:v>
                </c:pt>
                <c:pt idx="5021">
                  <c:v>5.0220000000000004E-6</c:v>
                </c:pt>
                <c:pt idx="5022">
                  <c:v>5.023E-6</c:v>
                </c:pt>
                <c:pt idx="5023">
                  <c:v>5.0239999999999997E-6</c:v>
                </c:pt>
                <c:pt idx="5024">
                  <c:v>5.0250000000000002E-6</c:v>
                </c:pt>
                <c:pt idx="5025">
                  <c:v>5.0259999999999998E-6</c:v>
                </c:pt>
                <c:pt idx="5026">
                  <c:v>5.0270000000000003E-6</c:v>
                </c:pt>
                <c:pt idx="5027">
                  <c:v>5.028E-6</c:v>
                </c:pt>
                <c:pt idx="5028">
                  <c:v>5.0289999999999996E-6</c:v>
                </c:pt>
                <c:pt idx="5029">
                  <c:v>5.0300000000000001E-6</c:v>
                </c:pt>
                <c:pt idx="5030">
                  <c:v>5.0309999999999998E-6</c:v>
                </c:pt>
                <c:pt idx="5031">
                  <c:v>5.0320000000000003E-6</c:v>
                </c:pt>
                <c:pt idx="5032">
                  <c:v>5.0329999999999999E-6</c:v>
                </c:pt>
                <c:pt idx="5033">
                  <c:v>5.0340000000000004E-6</c:v>
                </c:pt>
                <c:pt idx="5034">
                  <c:v>5.0350000000000001E-6</c:v>
                </c:pt>
                <c:pt idx="5035">
                  <c:v>5.0359999999999997E-6</c:v>
                </c:pt>
                <c:pt idx="5036">
                  <c:v>5.0370000000000002E-6</c:v>
                </c:pt>
                <c:pt idx="5037">
                  <c:v>5.0379999999999999E-6</c:v>
                </c:pt>
                <c:pt idx="5038">
                  <c:v>5.0390000000000004E-6</c:v>
                </c:pt>
                <c:pt idx="5039">
                  <c:v>5.04E-6</c:v>
                </c:pt>
                <c:pt idx="5040">
                  <c:v>5.0409999999999997E-6</c:v>
                </c:pt>
                <c:pt idx="5041">
                  <c:v>5.0420000000000002E-6</c:v>
                </c:pt>
                <c:pt idx="5042">
                  <c:v>5.0429999999999998E-6</c:v>
                </c:pt>
                <c:pt idx="5043">
                  <c:v>5.0440000000000003E-6</c:v>
                </c:pt>
                <c:pt idx="5044">
                  <c:v>5.045E-6</c:v>
                </c:pt>
                <c:pt idx="5045">
                  <c:v>5.0459999999999996E-6</c:v>
                </c:pt>
                <c:pt idx="5046">
                  <c:v>5.0470000000000001E-6</c:v>
                </c:pt>
                <c:pt idx="5047">
                  <c:v>5.0479999999999998E-6</c:v>
                </c:pt>
                <c:pt idx="5048">
                  <c:v>5.0490000000000003E-6</c:v>
                </c:pt>
                <c:pt idx="5049">
                  <c:v>5.0499999999999999E-6</c:v>
                </c:pt>
                <c:pt idx="5050">
                  <c:v>5.0509999999999996E-6</c:v>
                </c:pt>
                <c:pt idx="5051">
                  <c:v>5.0520000000000001E-6</c:v>
                </c:pt>
                <c:pt idx="5052">
                  <c:v>5.0529999999999997E-6</c:v>
                </c:pt>
                <c:pt idx="5053">
                  <c:v>5.0540000000000002E-6</c:v>
                </c:pt>
                <c:pt idx="5054">
                  <c:v>5.0549999999999999E-6</c:v>
                </c:pt>
                <c:pt idx="5055">
                  <c:v>5.0560000000000004E-6</c:v>
                </c:pt>
                <c:pt idx="5056">
                  <c:v>5.057E-6</c:v>
                </c:pt>
                <c:pt idx="5057">
                  <c:v>5.0579999999999997E-6</c:v>
                </c:pt>
                <c:pt idx="5058">
                  <c:v>5.0590000000000002E-6</c:v>
                </c:pt>
                <c:pt idx="5059">
                  <c:v>5.0599999999999998E-6</c:v>
                </c:pt>
                <c:pt idx="5060">
                  <c:v>5.0610000000000003E-6</c:v>
                </c:pt>
                <c:pt idx="5061">
                  <c:v>5.062E-6</c:v>
                </c:pt>
                <c:pt idx="5062">
                  <c:v>5.0629999999999996E-6</c:v>
                </c:pt>
                <c:pt idx="5063">
                  <c:v>5.0640000000000001E-6</c:v>
                </c:pt>
                <c:pt idx="5064">
                  <c:v>5.0649999999999998E-6</c:v>
                </c:pt>
                <c:pt idx="5065">
                  <c:v>5.0660000000000003E-6</c:v>
                </c:pt>
                <c:pt idx="5066">
                  <c:v>5.0669999999999999E-6</c:v>
                </c:pt>
                <c:pt idx="5067">
                  <c:v>5.0679999999999996E-6</c:v>
                </c:pt>
                <c:pt idx="5068">
                  <c:v>5.0690000000000001E-6</c:v>
                </c:pt>
                <c:pt idx="5069">
                  <c:v>5.0699999999999997E-6</c:v>
                </c:pt>
                <c:pt idx="5070">
                  <c:v>5.0710000000000002E-6</c:v>
                </c:pt>
                <c:pt idx="5071">
                  <c:v>5.0719999999999999E-6</c:v>
                </c:pt>
                <c:pt idx="5072">
                  <c:v>5.0730000000000004E-6</c:v>
                </c:pt>
                <c:pt idx="5073">
                  <c:v>5.074E-6</c:v>
                </c:pt>
                <c:pt idx="5074">
                  <c:v>5.0749999999999997E-6</c:v>
                </c:pt>
                <c:pt idx="5075">
                  <c:v>5.0760000000000002E-6</c:v>
                </c:pt>
                <c:pt idx="5076">
                  <c:v>5.0769999999999998E-6</c:v>
                </c:pt>
                <c:pt idx="5077">
                  <c:v>5.0780000000000003E-6</c:v>
                </c:pt>
                <c:pt idx="5078">
                  <c:v>5.079E-6</c:v>
                </c:pt>
                <c:pt idx="5079">
                  <c:v>5.0799999999999996E-6</c:v>
                </c:pt>
                <c:pt idx="5080">
                  <c:v>5.0810000000000001E-6</c:v>
                </c:pt>
                <c:pt idx="5081">
                  <c:v>5.0819999999999998E-6</c:v>
                </c:pt>
                <c:pt idx="5082">
                  <c:v>5.0830000000000003E-6</c:v>
                </c:pt>
                <c:pt idx="5083">
                  <c:v>5.0839999999999999E-6</c:v>
                </c:pt>
                <c:pt idx="5084">
                  <c:v>5.0849999999999996E-6</c:v>
                </c:pt>
                <c:pt idx="5085">
                  <c:v>5.0860000000000001E-6</c:v>
                </c:pt>
                <c:pt idx="5086">
                  <c:v>5.0869999999999997E-6</c:v>
                </c:pt>
                <c:pt idx="5087">
                  <c:v>5.0880000000000002E-6</c:v>
                </c:pt>
                <c:pt idx="5088">
                  <c:v>5.0889999999999999E-6</c:v>
                </c:pt>
                <c:pt idx="5089">
                  <c:v>5.0900000000000004E-6</c:v>
                </c:pt>
                <c:pt idx="5090">
                  <c:v>5.091E-6</c:v>
                </c:pt>
                <c:pt idx="5091">
                  <c:v>5.0919999999999997E-6</c:v>
                </c:pt>
                <c:pt idx="5092">
                  <c:v>5.0930000000000002E-6</c:v>
                </c:pt>
                <c:pt idx="5093">
                  <c:v>5.0939999999999998E-6</c:v>
                </c:pt>
                <c:pt idx="5094">
                  <c:v>5.0950000000000003E-6</c:v>
                </c:pt>
                <c:pt idx="5095">
                  <c:v>5.096E-6</c:v>
                </c:pt>
                <c:pt idx="5096">
                  <c:v>5.0969999999999996E-6</c:v>
                </c:pt>
                <c:pt idx="5097">
                  <c:v>5.0980000000000001E-6</c:v>
                </c:pt>
                <c:pt idx="5098">
                  <c:v>5.0989999999999998E-6</c:v>
                </c:pt>
                <c:pt idx="5099">
                  <c:v>5.1000000000000003E-6</c:v>
                </c:pt>
                <c:pt idx="5100">
                  <c:v>5.101E-6</c:v>
                </c:pt>
                <c:pt idx="5101">
                  <c:v>5.1019999999999996E-6</c:v>
                </c:pt>
                <c:pt idx="5102">
                  <c:v>5.1030000000000001E-6</c:v>
                </c:pt>
                <c:pt idx="5103">
                  <c:v>5.1039999999999998E-6</c:v>
                </c:pt>
                <c:pt idx="5104">
                  <c:v>5.1050000000000003E-6</c:v>
                </c:pt>
                <c:pt idx="5105">
                  <c:v>5.1059999999999999E-6</c:v>
                </c:pt>
                <c:pt idx="5106">
                  <c:v>5.1070000000000004E-6</c:v>
                </c:pt>
                <c:pt idx="5107">
                  <c:v>5.1080000000000001E-6</c:v>
                </c:pt>
                <c:pt idx="5108">
                  <c:v>5.1089999999999997E-6</c:v>
                </c:pt>
                <c:pt idx="5109">
                  <c:v>5.1100000000000002E-6</c:v>
                </c:pt>
                <c:pt idx="5110">
                  <c:v>5.1109999999999999E-6</c:v>
                </c:pt>
                <c:pt idx="5111">
                  <c:v>5.1120000000000004E-6</c:v>
                </c:pt>
                <c:pt idx="5112">
                  <c:v>5.113E-6</c:v>
                </c:pt>
                <c:pt idx="5113">
                  <c:v>5.1139999999999997E-6</c:v>
                </c:pt>
                <c:pt idx="5114">
                  <c:v>5.1150000000000002E-6</c:v>
                </c:pt>
                <c:pt idx="5115">
                  <c:v>5.1159999999999998E-6</c:v>
                </c:pt>
                <c:pt idx="5116">
                  <c:v>5.1170000000000003E-6</c:v>
                </c:pt>
                <c:pt idx="5117">
                  <c:v>5.118E-6</c:v>
                </c:pt>
                <c:pt idx="5118">
                  <c:v>5.1189999999999996E-6</c:v>
                </c:pt>
                <c:pt idx="5119">
                  <c:v>5.1200000000000001E-6</c:v>
                </c:pt>
                <c:pt idx="5120">
                  <c:v>5.1209999999999998E-6</c:v>
                </c:pt>
                <c:pt idx="5121">
                  <c:v>5.1220000000000003E-6</c:v>
                </c:pt>
                <c:pt idx="5122">
                  <c:v>5.1229999999999999E-6</c:v>
                </c:pt>
                <c:pt idx="5123">
                  <c:v>5.1240000000000004E-6</c:v>
                </c:pt>
                <c:pt idx="5124">
                  <c:v>5.1250000000000001E-6</c:v>
                </c:pt>
                <c:pt idx="5125">
                  <c:v>5.1259999999999997E-6</c:v>
                </c:pt>
                <c:pt idx="5126">
                  <c:v>5.1270000000000002E-6</c:v>
                </c:pt>
                <c:pt idx="5127">
                  <c:v>5.1279999999999999E-6</c:v>
                </c:pt>
                <c:pt idx="5128">
                  <c:v>5.1290000000000004E-6</c:v>
                </c:pt>
                <c:pt idx="5129">
                  <c:v>5.13E-6</c:v>
                </c:pt>
                <c:pt idx="5130">
                  <c:v>5.1309999999999997E-6</c:v>
                </c:pt>
                <c:pt idx="5131">
                  <c:v>5.1320000000000002E-6</c:v>
                </c:pt>
                <c:pt idx="5132">
                  <c:v>5.1329999999999998E-6</c:v>
                </c:pt>
                <c:pt idx="5133">
                  <c:v>5.1340000000000003E-6</c:v>
                </c:pt>
                <c:pt idx="5134">
                  <c:v>5.135E-6</c:v>
                </c:pt>
                <c:pt idx="5135">
                  <c:v>5.1359999999999996E-6</c:v>
                </c:pt>
                <c:pt idx="5136">
                  <c:v>5.1370000000000001E-6</c:v>
                </c:pt>
                <c:pt idx="5137">
                  <c:v>5.1379999999999998E-6</c:v>
                </c:pt>
                <c:pt idx="5138">
                  <c:v>5.1390000000000003E-6</c:v>
                </c:pt>
                <c:pt idx="5139">
                  <c:v>5.1399999999999999E-6</c:v>
                </c:pt>
                <c:pt idx="5140">
                  <c:v>5.1410000000000004E-6</c:v>
                </c:pt>
                <c:pt idx="5141">
                  <c:v>5.1420000000000001E-6</c:v>
                </c:pt>
                <c:pt idx="5142">
                  <c:v>5.1429999999999997E-6</c:v>
                </c:pt>
                <c:pt idx="5143">
                  <c:v>5.1440000000000002E-6</c:v>
                </c:pt>
                <c:pt idx="5144">
                  <c:v>5.1449999999999999E-6</c:v>
                </c:pt>
                <c:pt idx="5145">
                  <c:v>5.1460000000000004E-6</c:v>
                </c:pt>
                <c:pt idx="5146">
                  <c:v>5.147E-6</c:v>
                </c:pt>
                <c:pt idx="5147">
                  <c:v>5.1479999999999997E-6</c:v>
                </c:pt>
                <c:pt idx="5148">
                  <c:v>5.1490000000000002E-6</c:v>
                </c:pt>
                <c:pt idx="5149">
                  <c:v>5.1499999999999998E-6</c:v>
                </c:pt>
                <c:pt idx="5150">
                  <c:v>5.1510000000000003E-6</c:v>
                </c:pt>
                <c:pt idx="5151">
                  <c:v>5.152E-6</c:v>
                </c:pt>
                <c:pt idx="5152">
                  <c:v>5.1529999999999996E-6</c:v>
                </c:pt>
                <c:pt idx="5153">
                  <c:v>5.1540000000000001E-6</c:v>
                </c:pt>
                <c:pt idx="5154">
                  <c:v>5.1549999999999998E-6</c:v>
                </c:pt>
                <c:pt idx="5155">
                  <c:v>5.1560000000000003E-6</c:v>
                </c:pt>
                <c:pt idx="5156">
                  <c:v>5.1569999999999999E-6</c:v>
                </c:pt>
                <c:pt idx="5157">
                  <c:v>5.1580000000000004E-6</c:v>
                </c:pt>
                <c:pt idx="5158">
                  <c:v>5.1590000000000001E-6</c:v>
                </c:pt>
                <c:pt idx="5159">
                  <c:v>5.1599999999999997E-6</c:v>
                </c:pt>
                <c:pt idx="5160">
                  <c:v>5.1610000000000002E-6</c:v>
                </c:pt>
                <c:pt idx="5161">
                  <c:v>5.1619999999999999E-6</c:v>
                </c:pt>
                <c:pt idx="5162">
                  <c:v>5.1630000000000004E-6</c:v>
                </c:pt>
                <c:pt idx="5163">
                  <c:v>5.164E-6</c:v>
                </c:pt>
                <c:pt idx="5164">
                  <c:v>5.1649999999999997E-6</c:v>
                </c:pt>
                <c:pt idx="5165">
                  <c:v>5.1660000000000002E-6</c:v>
                </c:pt>
                <c:pt idx="5166">
                  <c:v>5.1669999999999998E-6</c:v>
                </c:pt>
                <c:pt idx="5167">
                  <c:v>5.1680000000000003E-6</c:v>
                </c:pt>
                <c:pt idx="5168">
                  <c:v>5.169E-6</c:v>
                </c:pt>
                <c:pt idx="5169">
                  <c:v>5.1699999999999996E-6</c:v>
                </c:pt>
                <c:pt idx="5170">
                  <c:v>5.1710000000000001E-6</c:v>
                </c:pt>
                <c:pt idx="5171">
                  <c:v>5.1719999999999998E-6</c:v>
                </c:pt>
                <c:pt idx="5172">
                  <c:v>5.1730000000000003E-6</c:v>
                </c:pt>
                <c:pt idx="5173">
                  <c:v>5.1739999999999999E-6</c:v>
                </c:pt>
                <c:pt idx="5174">
                  <c:v>5.1749999999999996E-6</c:v>
                </c:pt>
                <c:pt idx="5175">
                  <c:v>5.1760000000000001E-6</c:v>
                </c:pt>
                <c:pt idx="5176">
                  <c:v>5.1769999999999997E-6</c:v>
                </c:pt>
                <c:pt idx="5177">
                  <c:v>5.1780000000000002E-6</c:v>
                </c:pt>
                <c:pt idx="5178">
                  <c:v>5.1789999999999999E-6</c:v>
                </c:pt>
                <c:pt idx="5179">
                  <c:v>5.1800000000000004E-6</c:v>
                </c:pt>
                <c:pt idx="5180">
                  <c:v>5.181E-6</c:v>
                </c:pt>
                <c:pt idx="5181">
                  <c:v>5.1819999999999997E-6</c:v>
                </c:pt>
                <c:pt idx="5182">
                  <c:v>5.1830000000000002E-6</c:v>
                </c:pt>
                <c:pt idx="5183">
                  <c:v>5.1839999999999998E-6</c:v>
                </c:pt>
                <c:pt idx="5184">
                  <c:v>5.1850000000000003E-6</c:v>
                </c:pt>
                <c:pt idx="5185">
                  <c:v>5.186E-6</c:v>
                </c:pt>
                <c:pt idx="5186">
                  <c:v>5.1869999999999996E-6</c:v>
                </c:pt>
                <c:pt idx="5187">
                  <c:v>5.1880000000000001E-6</c:v>
                </c:pt>
                <c:pt idx="5188">
                  <c:v>5.1889999999999998E-6</c:v>
                </c:pt>
                <c:pt idx="5189">
                  <c:v>5.1900000000000003E-6</c:v>
                </c:pt>
                <c:pt idx="5190">
                  <c:v>5.1909999999999999E-6</c:v>
                </c:pt>
                <c:pt idx="5191">
                  <c:v>5.1919999999999996E-6</c:v>
                </c:pt>
                <c:pt idx="5192">
                  <c:v>5.1930000000000001E-6</c:v>
                </c:pt>
                <c:pt idx="5193">
                  <c:v>5.1939999999999997E-6</c:v>
                </c:pt>
                <c:pt idx="5194">
                  <c:v>5.1950000000000002E-6</c:v>
                </c:pt>
                <c:pt idx="5195">
                  <c:v>5.1959999999999999E-6</c:v>
                </c:pt>
                <c:pt idx="5196">
                  <c:v>5.1970000000000004E-6</c:v>
                </c:pt>
                <c:pt idx="5197">
                  <c:v>5.198E-6</c:v>
                </c:pt>
                <c:pt idx="5198">
                  <c:v>5.1989999999999997E-6</c:v>
                </c:pt>
                <c:pt idx="5199">
                  <c:v>5.2000000000000002E-6</c:v>
                </c:pt>
                <c:pt idx="5200">
                  <c:v>5.2009999999999998E-6</c:v>
                </c:pt>
                <c:pt idx="5201">
                  <c:v>5.2020000000000003E-6</c:v>
                </c:pt>
                <c:pt idx="5202">
                  <c:v>5.203E-6</c:v>
                </c:pt>
                <c:pt idx="5203">
                  <c:v>5.2039999999999996E-6</c:v>
                </c:pt>
                <c:pt idx="5204">
                  <c:v>5.2050000000000001E-6</c:v>
                </c:pt>
                <c:pt idx="5205">
                  <c:v>5.2059999999999998E-6</c:v>
                </c:pt>
                <c:pt idx="5206">
                  <c:v>5.2070000000000003E-6</c:v>
                </c:pt>
                <c:pt idx="5207">
                  <c:v>5.2079999999999999E-6</c:v>
                </c:pt>
                <c:pt idx="5208">
                  <c:v>5.2089999999999996E-6</c:v>
                </c:pt>
                <c:pt idx="5209">
                  <c:v>5.2100000000000001E-6</c:v>
                </c:pt>
                <c:pt idx="5210">
                  <c:v>5.2109999999999997E-6</c:v>
                </c:pt>
                <c:pt idx="5211">
                  <c:v>5.2120000000000002E-6</c:v>
                </c:pt>
                <c:pt idx="5212">
                  <c:v>5.2129999999999999E-6</c:v>
                </c:pt>
                <c:pt idx="5213">
                  <c:v>5.2140000000000004E-6</c:v>
                </c:pt>
                <c:pt idx="5214">
                  <c:v>5.215E-6</c:v>
                </c:pt>
                <c:pt idx="5215">
                  <c:v>5.2159999999999997E-6</c:v>
                </c:pt>
                <c:pt idx="5216">
                  <c:v>5.2170000000000002E-6</c:v>
                </c:pt>
                <c:pt idx="5217">
                  <c:v>5.2179999999999998E-6</c:v>
                </c:pt>
                <c:pt idx="5218">
                  <c:v>5.2190000000000003E-6</c:v>
                </c:pt>
                <c:pt idx="5219">
                  <c:v>5.22E-6</c:v>
                </c:pt>
                <c:pt idx="5220">
                  <c:v>5.2209999999999996E-6</c:v>
                </c:pt>
                <c:pt idx="5221">
                  <c:v>5.2220000000000001E-6</c:v>
                </c:pt>
                <c:pt idx="5222">
                  <c:v>5.2229999999999998E-6</c:v>
                </c:pt>
                <c:pt idx="5223">
                  <c:v>5.2240000000000003E-6</c:v>
                </c:pt>
                <c:pt idx="5224">
                  <c:v>5.2249999999999999E-6</c:v>
                </c:pt>
                <c:pt idx="5225">
                  <c:v>5.2259999999999996E-6</c:v>
                </c:pt>
                <c:pt idx="5226">
                  <c:v>5.2270000000000001E-6</c:v>
                </c:pt>
                <c:pt idx="5227">
                  <c:v>5.2279999999999998E-6</c:v>
                </c:pt>
                <c:pt idx="5228">
                  <c:v>5.2290000000000002E-6</c:v>
                </c:pt>
                <c:pt idx="5229">
                  <c:v>5.2299999999999999E-6</c:v>
                </c:pt>
                <c:pt idx="5230">
                  <c:v>5.2310000000000004E-6</c:v>
                </c:pt>
                <c:pt idx="5231">
                  <c:v>5.2320000000000001E-6</c:v>
                </c:pt>
                <c:pt idx="5232">
                  <c:v>5.2329999999999997E-6</c:v>
                </c:pt>
                <c:pt idx="5233">
                  <c:v>5.2340000000000002E-6</c:v>
                </c:pt>
                <c:pt idx="5234">
                  <c:v>5.2349999999999999E-6</c:v>
                </c:pt>
                <c:pt idx="5235">
                  <c:v>5.2360000000000004E-6</c:v>
                </c:pt>
                <c:pt idx="5236">
                  <c:v>5.237E-6</c:v>
                </c:pt>
                <c:pt idx="5237">
                  <c:v>5.2379999999999997E-6</c:v>
                </c:pt>
                <c:pt idx="5238">
                  <c:v>5.2390000000000002E-6</c:v>
                </c:pt>
                <c:pt idx="5239">
                  <c:v>5.2399999999999998E-6</c:v>
                </c:pt>
                <c:pt idx="5240">
                  <c:v>5.2410000000000003E-6</c:v>
                </c:pt>
                <c:pt idx="5241">
                  <c:v>5.242E-6</c:v>
                </c:pt>
                <c:pt idx="5242">
                  <c:v>5.2429999999999996E-6</c:v>
                </c:pt>
                <c:pt idx="5243">
                  <c:v>5.2440000000000001E-6</c:v>
                </c:pt>
                <c:pt idx="5244">
                  <c:v>5.2449999999999998E-6</c:v>
                </c:pt>
                <c:pt idx="5245">
                  <c:v>5.2460000000000003E-6</c:v>
                </c:pt>
                <c:pt idx="5246">
                  <c:v>5.2469999999999999E-6</c:v>
                </c:pt>
                <c:pt idx="5247">
                  <c:v>5.2480000000000004E-6</c:v>
                </c:pt>
                <c:pt idx="5248">
                  <c:v>5.2490000000000001E-6</c:v>
                </c:pt>
                <c:pt idx="5249">
                  <c:v>5.2499999999999997E-6</c:v>
                </c:pt>
                <c:pt idx="5250">
                  <c:v>5.2510000000000002E-6</c:v>
                </c:pt>
                <c:pt idx="5251">
                  <c:v>5.2519999999999999E-6</c:v>
                </c:pt>
                <c:pt idx="5252">
                  <c:v>5.2530000000000004E-6</c:v>
                </c:pt>
                <c:pt idx="5253">
                  <c:v>5.254E-6</c:v>
                </c:pt>
                <c:pt idx="5254">
                  <c:v>5.2549999999999997E-6</c:v>
                </c:pt>
                <c:pt idx="5255">
                  <c:v>5.2560000000000002E-6</c:v>
                </c:pt>
                <c:pt idx="5256">
                  <c:v>5.2569999999999998E-6</c:v>
                </c:pt>
                <c:pt idx="5257">
                  <c:v>5.2580000000000003E-6</c:v>
                </c:pt>
                <c:pt idx="5258">
                  <c:v>5.259E-6</c:v>
                </c:pt>
                <c:pt idx="5259">
                  <c:v>5.2599999999999996E-6</c:v>
                </c:pt>
                <c:pt idx="5260">
                  <c:v>5.2610000000000001E-6</c:v>
                </c:pt>
                <c:pt idx="5261">
                  <c:v>5.2619999999999998E-6</c:v>
                </c:pt>
                <c:pt idx="5262">
                  <c:v>5.2630000000000003E-6</c:v>
                </c:pt>
                <c:pt idx="5263">
                  <c:v>5.2639999999999999E-6</c:v>
                </c:pt>
                <c:pt idx="5264">
                  <c:v>5.2650000000000004E-6</c:v>
                </c:pt>
                <c:pt idx="5265">
                  <c:v>5.2660000000000001E-6</c:v>
                </c:pt>
                <c:pt idx="5266">
                  <c:v>5.2669999999999997E-6</c:v>
                </c:pt>
                <c:pt idx="5267">
                  <c:v>5.2680000000000002E-6</c:v>
                </c:pt>
                <c:pt idx="5268">
                  <c:v>5.2689999999999999E-6</c:v>
                </c:pt>
                <c:pt idx="5269">
                  <c:v>5.2700000000000004E-6</c:v>
                </c:pt>
                <c:pt idx="5270">
                  <c:v>5.271E-6</c:v>
                </c:pt>
                <c:pt idx="5271">
                  <c:v>5.2719999999999997E-6</c:v>
                </c:pt>
                <c:pt idx="5272">
                  <c:v>5.2730000000000002E-6</c:v>
                </c:pt>
                <c:pt idx="5273">
                  <c:v>5.2739999999999998E-6</c:v>
                </c:pt>
                <c:pt idx="5274">
                  <c:v>5.2750000000000003E-6</c:v>
                </c:pt>
                <c:pt idx="5275">
                  <c:v>5.276E-6</c:v>
                </c:pt>
                <c:pt idx="5276">
                  <c:v>5.2769999999999996E-6</c:v>
                </c:pt>
                <c:pt idx="5277">
                  <c:v>5.2780000000000001E-6</c:v>
                </c:pt>
                <c:pt idx="5278">
                  <c:v>5.2789999999999998E-6</c:v>
                </c:pt>
                <c:pt idx="5279">
                  <c:v>5.2800000000000003E-6</c:v>
                </c:pt>
                <c:pt idx="5280">
                  <c:v>5.2809999999999999E-6</c:v>
                </c:pt>
                <c:pt idx="5281">
                  <c:v>5.2820000000000004E-6</c:v>
                </c:pt>
                <c:pt idx="5282">
                  <c:v>5.2830000000000001E-6</c:v>
                </c:pt>
                <c:pt idx="5283">
                  <c:v>5.2839999999999997E-6</c:v>
                </c:pt>
                <c:pt idx="5284">
                  <c:v>5.2850000000000002E-6</c:v>
                </c:pt>
                <c:pt idx="5285">
                  <c:v>5.2859999999999999E-6</c:v>
                </c:pt>
                <c:pt idx="5286">
                  <c:v>5.2870000000000004E-6</c:v>
                </c:pt>
                <c:pt idx="5287">
                  <c:v>5.288E-6</c:v>
                </c:pt>
                <c:pt idx="5288">
                  <c:v>5.2889999999999997E-6</c:v>
                </c:pt>
                <c:pt idx="5289">
                  <c:v>5.2900000000000002E-6</c:v>
                </c:pt>
                <c:pt idx="5290">
                  <c:v>5.2909999999999998E-6</c:v>
                </c:pt>
                <c:pt idx="5291">
                  <c:v>5.2920000000000003E-6</c:v>
                </c:pt>
                <c:pt idx="5292">
                  <c:v>5.293E-6</c:v>
                </c:pt>
                <c:pt idx="5293">
                  <c:v>5.2939999999999996E-6</c:v>
                </c:pt>
                <c:pt idx="5294">
                  <c:v>5.2950000000000001E-6</c:v>
                </c:pt>
                <c:pt idx="5295">
                  <c:v>5.2959999999999998E-6</c:v>
                </c:pt>
                <c:pt idx="5296">
                  <c:v>5.2970000000000003E-6</c:v>
                </c:pt>
                <c:pt idx="5297">
                  <c:v>5.2979999999999999E-6</c:v>
                </c:pt>
                <c:pt idx="5298">
                  <c:v>5.2989999999999996E-6</c:v>
                </c:pt>
                <c:pt idx="5299">
                  <c:v>5.3000000000000001E-6</c:v>
                </c:pt>
                <c:pt idx="5300">
                  <c:v>5.3009999999999997E-6</c:v>
                </c:pt>
                <c:pt idx="5301">
                  <c:v>5.3020000000000002E-6</c:v>
                </c:pt>
                <c:pt idx="5302">
                  <c:v>5.3029999999999999E-6</c:v>
                </c:pt>
                <c:pt idx="5303">
                  <c:v>5.3040000000000004E-6</c:v>
                </c:pt>
                <c:pt idx="5304">
                  <c:v>5.305E-6</c:v>
                </c:pt>
                <c:pt idx="5305">
                  <c:v>5.3059999999999997E-6</c:v>
                </c:pt>
                <c:pt idx="5306">
                  <c:v>5.3070000000000002E-6</c:v>
                </c:pt>
                <c:pt idx="5307">
                  <c:v>5.3079999999999998E-6</c:v>
                </c:pt>
                <c:pt idx="5308">
                  <c:v>5.3090000000000003E-6</c:v>
                </c:pt>
                <c:pt idx="5309">
                  <c:v>5.31E-6</c:v>
                </c:pt>
                <c:pt idx="5310">
                  <c:v>5.3109999999999996E-6</c:v>
                </c:pt>
                <c:pt idx="5311">
                  <c:v>5.3120000000000001E-6</c:v>
                </c:pt>
                <c:pt idx="5312">
                  <c:v>5.3129999999999998E-6</c:v>
                </c:pt>
                <c:pt idx="5313">
                  <c:v>5.3140000000000003E-6</c:v>
                </c:pt>
                <c:pt idx="5314">
                  <c:v>5.3149999999999999E-6</c:v>
                </c:pt>
                <c:pt idx="5315">
                  <c:v>5.3159999999999996E-6</c:v>
                </c:pt>
                <c:pt idx="5316">
                  <c:v>5.3170000000000001E-6</c:v>
                </c:pt>
                <c:pt idx="5317">
                  <c:v>5.3179999999999997E-6</c:v>
                </c:pt>
                <c:pt idx="5318">
                  <c:v>5.3190000000000002E-6</c:v>
                </c:pt>
                <c:pt idx="5319">
                  <c:v>5.3199999999999999E-6</c:v>
                </c:pt>
                <c:pt idx="5320">
                  <c:v>5.3210000000000004E-6</c:v>
                </c:pt>
                <c:pt idx="5321">
                  <c:v>5.322E-6</c:v>
                </c:pt>
                <c:pt idx="5322">
                  <c:v>5.3229999999999997E-6</c:v>
                </c:pt>
                <c:pt idx="5323">
                  <c:v>5.3240000000000002E-6</c:v>
                </c:pt>
                <c:pt idx="5324">
                  <c:v>5.3249999999999998E-6</c:v>
                </c:pt>
                <c:pt idx="5325">
                  <c:v>5.3260000000000003E-6</c:v>
                </c:pt>
                <c:pt idx="5326">
                  <c:v>5.327E-6</c:v>
                </c:pt>
                <c:pt idx="5327">
                  <c:v>5.3279999999999996E-6</c:v>
                </c:pt>
                <c:pt idx="5328">
                  <c:v>5.3290000000000001E-6</c:v>
                </c:pt>
                <c:pt idx="5329">
                  <c:v>5.3299999999999998E-6</c:v>
                </c:pt>
                <c:pt idx="5330">
                  <c:v>5.3310000000000003E-6</c:v>
                </c:pt>
                <c:pt idx="5331">
                  <c:v>5.3319999999999999E-6</c:v>
                </c:pt>
                <c:pt idx="5332">
                  <c:v>5.3329999999999996E-6</c:v>
                </c:pt>
                <c:pt idx="5333">
                  <c:v>5.3340000000000001E-6</c:v>
                </c:pt>
                <c:pt idx="5334">
                  <c:v>5.3349999999999997E-6</c:v>
                </c:pt>
                <c:pt idx="5335">
                  <c:v>5.3360000000000002E-6</c:v>
                </c:pt>
                <c:pt idx="5336">
                  <c:v>5.3369999999999999E-6</c:v>
                </c:pt>
                <c:pt idx="5337">
                  <c:v>5.3380000000000004E-6</c:v>
                </c:pt>
                <c:pt idx="5338">
                  <c:v>5.339E-6</c:v>
                </c:pt>
                <c:pt idx="5339">
                  <c:v>5.3399999999999997E-6</c:v>
                </c:pt>
                <c:pt idx="5340">
                  <c:v>5.3410000000000002E-6</c:v>
                </c:pt>
                <c:pt idx="5341">
                  <c:v>5.3419999999999998E-6</c:v>
                </c:pt>
                <c:pt idx="5342">
                  <c:v>5.3430000000000003E-6</c:v>
                </c:pt>
                <c:pt idx="5343">
                  <c:v>5.344E-6</c:v>
                </c:pt>
                <c:pt idx="5344">
                  <c:v>5.3449999999999996E-6</c:v>
                </c:pt>
                <c:pt idx="5345">
                  <c:v>5.3460000000000001E-6</c:v>
                </c:pt>
                <c:pt idx="5346">
                  <c:v>5.3469999999999998E-6</c:v>
                </c:pt>
                <c:pt idx="5347">
                  <c:v>5.3480000000000003E-6</c:v>
                </c:pt>
                <c:pt idx="5348">
                  <c:v>5.3489999999999999E-6</c:v>
                </c:pt>
                <c:pt idx="5349">
                  <c:v>5.3499999999999996E-6</c:v>
                </c:pt>
                <c:pt idx="5350">
                  <c:v>5.3510000000000001E-6</c:v>
                </c:pt>
                <c:pt idx="5351">
                  <c:v>5.3519999999999997E-6</c:v>
                </c:pt>
                <c:pt idx="5352">
                  <c:v>5.3530000000000002E-6</c:v>
                </c:pt>
                <c:pt idx="5353">
                  <c:v>5.3539999999999999E-6</c:v>
                </c:pt>
                <c:pt idx="5354">
                  <c:v>5.3550000000000004E-6</c:v>
                </c:pt>
                <c:pt idx="5355">
                  <c:v>5.356E-6</c:v>
                </c:pt>
                <c:pt idx="5356">
                  <c:v>5.3569999999999997E-6</c:v>
                </c:pt>
                <c:pt idx="5357">
                  <c:v>5.3580000000000002E-6</c:v>
                </c:pt>
                <c:pt idx="5358">
                  <c:v>5.3589999999999999E-6</c:v>
                </c:pt>
                <c:pt idx="5359">
                  <c:v>5.3600000000000004E-6</c:v>
                </c:pt>
                <c:pt idx="5360">
                  <c:v>5.361E-6</c:v>
                </c:pt>
                <c:pt idx="5361">
                  <c:v>5.3619999999999997E-6</c:v>
                </c:pt>
                <c:pt idx="5362">
                  <c:v>5.3630000000000002E-6</c:v>
                </c:pt>
                <c:pt idx="5363">
                  <c:v>5.3639999999999998E-6</c:v>
                </c:pt>
                <c:pt idx="5364">
                  <c:v>5.3650000000000003E-6</c:v>
                </c:pt>
                <c:pt idx="5365">
                  <c:v>5.366E-6</c:v>
                </c:pt>
                <c:pt idx="5366">
                  <c:v>5.3669999999999996E-6</c:v>
                </c:pt>
                <c:pt idx="5367">
                  <c:v>5.3680000000000001E-6</c:v>
                </c:pt>
                <c:pt idx="5368">
                  <c:v>5.3689999999999998E-6</c:v>
                </c:pt>
                <c:pt idx="5369">
                  <c:v>5.3700000000000003E-6</c:v>
                </c:pt>
                <c:pt idx="5370">
                  <c:v>5.3709999999999999E-6</c:v>
                </c:pt>
                <c:pt idx="5371">
                  <c:v>5.3720000000000004E-6</c:v>
                </c:pt>
                <c:pt idx="5372">
                  <c:v>5.3730000000000001E-6</c:v>
                </c:pt>
                <c:pt idx="5373">
                  <c:v>5.3739999999999997E-6</c:v>
                </c:pt>
                <c:pt idx="5374">
                  <c:v>5.3750000000000002E-6</c:v>
                </c:pt>
                <c:pt idx="5375">
                  <c:v>5.3759999999999999E-6</c:v>
                </c:pt>
                <c:pt idx="5376">
                  <c:v>5.3770000000000004E-6</c:v>
                </c:pt>
                <c:pt idx="5377">
                  <c:v>5.378E-6</c:v>
                </c:pt>
                <c:pt idx="5378">
                  <c:v>5.3789999999999997E-6</c:v>
                </c:pt>
                <c:pt idx="5379">
                  <c:v>5.3800000000000002E-6</c:v>
                </c:pt>
                <c:pt idx="5380">
                  <c:v>5.3809999999999998E-6</c:v>
                </c:pt>
                <c:pt idx="5381">
                  <c:v>5.3820000000000003E-6</c:v>
                </c:pt>
                <c:pt idx="5382">
                  <c:v>5.383E-6</c:v>
                </c:pt>
                <c:pt idx="5383">
                  <c:v>5.3839999999999996E-6</c:v>
                </c:pt>
                <c:pt idx="5384">
                  <c:v>5.3850000000000001E-6</c:v>
                </c:pt>
                <c:pt idx="5385">
                  <c:v>5.3859999999999998E-6</c:v>
                </c:pt>
                <c:pt idx="5386">
                  <c:v>5.3870000000000003E-6</c:v>
                </c:pt>
                <c:pt idx="5387">
                  <c:v>5.3879999999999999E-6</c:v>
                </c:pt>
                <c:pt idx="5388">
                  <c:v>5.3890000000000004E-6</c:v>
                </c:pt>
                <c:pt idx="5389">
                  <c:v>5.3900000000000001E-6</c:v>
                </c:pt>
                <c:pt idx="5390">
                  <c:v>5.3909999999999997E-6</c:v>
                </c:pt>
                <c:pt idx="5391">
                  <c:v>5.3920000000000002E-6</c:v>
                </c:pt>
                <c:pt idx="5392">
                  <c:v>5.3929999999999999E-6</c:v>
                </c:pt>
                <c:pt idx="5393">
                  <c:v>5.3940000000000004E-6</c:v>
                </c:pt>
                <c:pt idx="5394">
                  <c:v>5.395E-6</c:v>
                </c:pt>
                <c:pt idx="5395">
                  <c:v>5.3959999999999997E-6</c:v>
                </c:pt>
                <c:pt idx="5396">
                  <c:v>5.3970000000000002E-6</c:v>
                </c:pt>
                <c:pt idx="5397">
                  <c:v>5.3979999999999998E-6</c:v>
                </c:pt>
                <c:pt idx="5398">
                  <c:v>5.3990000000000003E-6</c:v>
                </c:pt>
                <c:pt idx="5399">
                  <c:v>5.4E-6</c:v>
                </c:pt>
                <c:pt idx="5400">
                  <c:v>5.4009999999999996E-6</c:v>
                </c:pt>
                <c:pt idx="5401">
                  <c:v>5.4020000000000001E-6</c:v>
                </c:pt>
                <c:pt idx="5402">
                  <c:v>5.4029999999999998E-6</c:v>
                </c:pt>
                <c:pt idx="5403">
                  <c:v>5.4040000000000003E-6</c:v>
                </c:pt>
                <c:pt idx="5404">
                  <c:v>5.4049999999999999E-6</c:v>
                </c:pt>
                <c:pt idx="5405">
                  <c:v>5.4060000000000004E-6</c:v>
                </c:pt>
                <c:pt idx="5406">
                  <c:v>5.4070000000000001E-6</c:v>
                </c:pt>
                <c:pt idx="5407">
                  <c:v>5.4079999999999997E-6</c:v>
                </c:pt>
                <c:pt idx="5408">
                  <c:v>5.4090000000000002E-6</c:v>
                </c:pt>
                <c:pt idx="5409">
                  <c:v>5.4099999999999999E-6</c:v>
                </c:pt>
                <c:pt idx="5410">
                  <c:v>5.4110000000000004E-6</c:v>
                </c:pt>
                <c:pt idx="5411">
                  <c:v>5.412E-6</c:v>
                </c:pt>
                <c:pt idx="5412">
                  <c:v>5.4129999999999997E-6</c:v>
                </c:pt>
                <c:pt idx="5413">
                  <c:v>5.4140000000000002E-6</c:v>
                </c:pt>
                <c:pt idx="5414">
                  <c:v>5.4149999999999998E-6</c:v>
                </c:pt>
                <c:pt idx="5415">
                  <c:v>5.4160000000000003E-6</c:v>
                </c:pt>
                <c:pt idx="5416">
                  <c:v>5.417E-6</c:v>
                </c:pt>
                <c:pt idx="5417">
                  <c:v>5.4179999999999996E-6</c:v>
                </c:pt>
                <c:pt idx="5418">
                  <c:v>5.4190000000000001E-6</c:v>
                </c:pt>
                <c:pt idx="5419">
                  <c:v>5.4199999999999998E-6</c:v>
                </c:pt>
                <c:pt idx="5420">
                  <c:v>5.4210000000000003E-6</c:v>
                </c:pt>
                <c:pt idx="5421">
                  <c:v>5.4219999999999999E-6</c:v>
                </c:pt>
                <c:pt idx="5422">
                  <c:v>5.4229999999999996E-6</c:v>
                </c:pt>
                <c:pt idx="5423">
                  <c:v>5.4240000000000001E-6</c:v>
                </c:pt>
                <c:pt idx="5424">
                  <c:v>5.4249999999999997E-6</c:v>
                </c:pt>
                <c:pt idx="5425">
                  <c:v>5.4260000000000002E-6</c:v>
                </c:pt>
                <c:pt idx="5426">
                  <c:v>5.4269999999999999E-6</c:v>
                </c:pt>
                <c:pt idx="5427">
                  <c:v>5.4280000000000004E-6</c:v>
                </c:pt>
                <c:pt idx="5428">
                  <c:v>5.429E-6</c:v>
                </c:pt>
                <c:pt idx="5429">
                  <c:v>5.4299999999999997E-6</c:v>
                </c:pt>
                <c:pt idx="5430">
                  <c:v>5.4310000000000002E-6</c:v>
                </c:pt>
                <c:pt idx="5431">
                  <c:v>5.4319999999999998E-6</c:v>
                </c:pt>
                <c:pt idx="5432">
                  <c:v>5.4330000000000003E-6</c:v>
                </c:pt>
                <c:pt idx="5433">
                  <c:v>5.434E-6</c:v>
                </c:pt>
                <c:pt idx="5434">
                  <c:v>5.4349999999999996E-6</c:v>
                </c:pt>
                <c:pt idx="5435">
                  <c:v>5.4360000000000001E-6</c:v>
                </c:pt>
                <c:pt idx="5436">
                  <c:v>5.4369999999999998E-6</c:v>
                </c:pt>
                <c:pt idx="5437">
                  <c:v>5.4380000000000003E-6</c:v>
                </c:pt>
                <c:pt idx="5438">
                  <c:v>5.4389999999999999E-6</c:v>
                </c:pt>
                <c:pt idx="5439">
                  <c:v>5.4399999999999996E-6</c:v>
                </c:pt>
                <c:pt idx="5440">
                  <c:v>5.4410000000000001E-6</c:v>
                </c:pt>
                <c:pt idx="5441">
                  <c:v>5.4419999999999997E-6</c:v>
                </c:pt>
                <c:pt idx="5442">
                  <c:v>5.4430000000000002E-6</c:v>
                </c:pt>
                <c:pt idx="5443">
                  <c:v>5.4439999999999999E-6</c:v>
                </c:pt>
                <c:pt idx="5444">
                  <c:v>5.4450000000000004E-6</c:v>
                </c:pt>
                <c:pt idx="5445">
                  <c:v>5.446E-6</c:v>
                </c:pt>
                <c:pt idx="5446">
                  <c:v>5.4469999999999997E-6</c:v>
                </c:pt>
                <c:pt idx="5447">
                  <c:v>5.4480000000000002E-6</c:v>
                </c:pt>
                <c:pt idx="5448">
                  <c:v>5.4489999999999998E-6</c:v>
                </c:pt>
                <c:pt idx="5449">
                  <c:v>5.4500000000000003E-6</c:v>
                </c:pt>
                <c:pt idx="5450">
                  <c:v>5.451E-6</c:v>
                </c:pt>
                <c:pt idx="5451">
                  <c:v>5.4519999999999996E-6</c:v>
                </c:pt>
                <c:pt idx="5452">
                  <c:v>5.4530000000000001E-6</c:v>
                </c:pt>
                <c:pt idx="5453">
                  <c:v>5.4539999999999998E-6</c:v>
                </c:pt>
                <c:pt idx="5454">
                  <c:v>5.4550000000000003E-6</c:v>
                </c:pt>
                <c:pt idx="5455">
                  <c:v>5.4559999999999999E-6</c:v>
                </c:pt>
                <c:pt idx="5456">
                  <c:v>5.4569999999999996E-6</c:v>
                </c:pt>
                <c:pt idx="5457">
                  <c:v>5.4580000000000001E-6</c:v>
                </c:pt>
                <c:pt idx="5458">
                  <c:v>5.4589999999999997E-6</c:v>
                </c:pt>
                <c:pt idx="5459">
                  <c:v>5.4600000000000002E-6</c:v>
                </c:pt>
                <c:pt idx="5460">
                  <c:v>5.4609999999999999E-6</c:v>
                </c:pt>
                <c:pt idx="5461">
                  <c:v>5.4620000000000004E-6</c:v>
                </c:pt>
                <c:pt idx="5462">
                  <c:v>5.463E-6</c:v>
                </c:pt>
                <c:pt idx="5463">
                  <c:v>5.4639999999999997E-6</c:v>
                </c:pt>
                <c:pt idx="5464">
                  <c:v>5.4650000000000002E-6</c:v>
                </c:pt>
                <c:pt idx="5465">
                  <c:v>5.4659999999999998E-6</c:v>
                </c:pt>
                <c:pt idx="5466">
                  <c:v>5.4670000000000003E-6</c:v>
                </c:pt>
                <c:pt idx="5467">
                  <c:v>5.468E-6</c:v>
                </c:pt>
                <c:pt idx="5468">
                  <c:v>5.4689999999999996E-6</c:v>
                </c:pt>
                <c:pt idx="5469">
                  <c:v>5.4700000000000001E-6</c:v>
                </c:pt>
                <c:pt idx="5470">
                  <c:v>5.4709999999999998E-6</c:v>
                </c:pt>
                <c:pt idx="5471">
                  <c:v>5.4720000000000003E-6</c:v>
                </c:pt>
                <c:pt idx="5472">
                  <c:v>5.4729999999999999E-6</c:v>
                </c:pt>
                <c:pt idx="5473">
                  <c:v>5.4739999999999996E-6</c:v>
                </c:pt>
                <c:pt idx="5474">
                  <c:v>5.4750000000000001E-6</c:v>
                </c:pt>
                <c:pt idx="5475">
                  <c:v>5.4759999999999997E-6</c:v>
                </c:pt>
                <c:pt idx="5476">
                  <c:v>5.4770000000000002E-6</c:v>
                </c:pt>
                <c:pt idx="5477">
                  <c:v>5.4779999999999999E-6</c:v>
                </c:pt>
                <c:pt idx="5478">
                  <c:v>5.4790000000000004E-6</c:v>
                </c:pt>
                <c:pt idx="5479">
                  <c:v>5.48E-6</c:v>
                </c:pt>
                <c:pt idx="5480">
                  <c:v>5.4809999999999997E-6</c:v>
                </c:pt>
                <c:pt idx="5481">
                  <c:v>5.4820000000000002E-6</c:v>
                </c:pt>
                <c:pt idx="5482">
                  <c:v>5.4829999999999999E-6</c:v>
                </c:pt>
                <c:pt idx="5483">
                  <c:v>5.4840000000000003E-6</c:v>
                </c:pt>
                <c:pt idx="5484">
                  <c:v>5.485E-6</c:v>
                </c:pt>
                <c:pt idx="5485">
                  <c:v>5.4859999999999997E-6</c:v>
                </c:pt>
                <c:pt idx="5486">
                  <c:v>5.4870000000000002E-6</c:v>
                </c:pt>
                <c:pt idx="5487">
                  <c:v>5.4879999999999998E-6</c:v>
                </c:pt>
                <c:pt idx="5488">
                  <c:v>5.4890000000000003E-6</c:v>
                </c:pt>
                <c:pt idx="5489">
                  <c:v>5.49E-6</c:v>
                </c:pt>
                <c:pt idx="5490">
                  <c:v>5.4909999999999996E-6</c:v>
                </c:pt>
                <c:pt idx="5491">
                  <c:v>5.4920000000000001E-6</c:v>
                </c:pt>
                <c:pt idx="5492">
                  <c:v>5.4929999999999998E-6</c:v>
                </c:pt>
                <c:pt idx="5493">
                  <c:v>5.4940000000000003E-6</c:v>
                </c:pt>
                <c:pt idx="5494">
                  <c:v>5.4949999999999999E-6</c:v>
                </c:pt>
                <c:pt idx="5495">
                  <c:v>5.4960000000000004E-6</c:v>
                </c:pt>
                <c:pt idx="5496">
                  <c:v>5.4970000000000001E-6</c:v>
                </c:pt>
                <c:pt idx="5497">
                  <c:v>5.4979999999999997E-6</c:v>
                </c:pt>
                <c:pt idx="5498">
                  <c:v>5.4990000000000002E-6</c:v>
                </c:pt>
                <c:pt idx="5499">
                  <c:v>5.4999999999999999E-6</c:v>
                </c:pt>
                <c:pt idx="5500">
                  <c:v>5.5010000000000004E-6</c:v>
                </c:pt>
                <c:pt idx="5501">
                  <c:v>5.502E-6</c:v>
                </c:pt>
                <c:pt idx="5502">
                  <c:v>5.5029999999999997E-6</c:v>
                </c:pt>
                <c:pt idx="5503">
                  <c:v>5.5040000000000002E-6</c:v>
                </c:pt>
                <c:pt idx="5504">
                  <c:v>5.5049999999999998E-6</c:v>
                </c:pt>
                <c:pt idx="5505">
                  <c:v>5.5060000000000003E-6</c:v>
                </c:pt>
                <c:pt idx="5506">
                  <c:v>5.507E-6</c:v>
                </c:pt>
                <c:pt idx="5507">
                  <c:v>5.5079999999999996E-6</c:v>
                </c:pt>
                <c:pt idx="5508">
                  <c:v>5.5090000000000001E-6</c:v>
                </c:pt>
                <c:pt idx="5509">
                  <c:v>5.5099999999999998E-6</c:v>
                </c:pt>
                <c:pt idx="5510">
                  <c:v>5.5110000000000003E-6</c:v>
                </c:pt>
                <c:pt idx="5511">
                  <c:v>5.5119999999999999E-6</c:v>
                </c:pt>
                <c:pt idx="5512">
                  <c:v>5.5130000000000004E-6</c:v>
                </c:pt>
                <c:pt idx="5513">
                  <c:v>5.5140000000000001E-6</c:v>
                </c:pt>
                <c:pt idx="5514">
                  <c:v>5.5149999999999997E-6</c:v>
                </c:pt>
                <c:pt idx="5515">
                  <c:v>5.5160000000000002E-6</c:v>
                </c:pt>
                <c:pt idx="5516">
                  <c:v>5.5169999999999999E-6</c:v>
                </c:pt>
                <c:pt idx="5517">
                  <c:v>5.5180000000000004E-6</c:v>
                </c:pt>
                <c:pt idx="5518">
                  <c:v>5.519E-6</c:v>
                </c:pt>
                <c:pt idx="5519">
                  <c:v>5.5199999999999997E-6</c:v>
                </c:pt>
                <c:pt idx="5520">
                  <c:v>5.5210000000000002E-6</c:v>
                </c:pt>
                <c:pt idx="5521">
                  <c:v>5.5219999999999998E-6</c:v>
                </c:pt>
                <c:pt idx="5522">
                  <c:v>5.5230000000000003E-6</c:v>
                </c:pt>
                <c:pt idx="5523">
                  <c:v>5.524E-6</c:v>
                </c:pt>
                <c:pt idx="5524">
                  <c:v>5.5249999999999996E-6</c:v>
                </c:pt>
                <c:pt idx="5525">
                  <c:v>5.5260000000000001E-6</c:v>
                </c:pt>
                <c:pt idx="5526">
                  <c:v>5.5269999999999998E-6</c:v>
                </c:pt>
                <c:pt idx="5527">
                  <c:v>5.5280000000000003E-6</c:v>
                </c:pt>
                <c:pt idx="5528">
                  <c:v>5.5289999999999999E-6</c:v>
                </c:pt>
                <c:pt idx="5529">
                  <c:v>5.5300000000000004E-6</c:v>
                </c:pt>
                <c:pt idx="5530">
                  <c:v>5.5310000000000001E-6</c:v>
                </c:pt>
                <c:pt idx="5531">
                  <c:v>5.5319999999999997E-6</c:v>
                </c:pt>
                <c:pt idx="5532">
                  <c:v>5.5330000000000002E-6</c:v>
                </c:pt>
                <c:pt idx="5533">
                  <c:v>5.5339999999999999E-6</c:v>
                </c:pt>
                <c:pt idx="5534">
                  <c:v>5.5350000000000004E-6</c:v>
                </c:pt>
                <c:pt idx="5535">
                  <c:v>5.536E-6</c:v>
                </c:pt>
                <c:pt idx="5536">
                  <c:v>5.5369999999999997E-6</c:v>
                </c:pt>
                <c:pt idx="5537">
                  <c:v>5.5380000000000002E-6</c:v>
                </c:pt>
                <c:pt idx="5538">
                  <c:v>5.5389999999999998E-6</c:v>
                </c:pt>
                <c:pt idx="5539">
                  <c:v>5.5400000000000003E-6</c:v>
                </c:pt>
                <c:pt idx="5540">
                  <c:v>5.541E-6</c:v>
                </c:pt>
                <c:pt idx="5541">
                  <c:v>5.5419999999999996E-6</c:v>
                </c:pt>
                <c:pt idx="5542">
                  <c:v>5.5430000000000001E-6</c:v>
                </c:pt>
                <c:pt idx="5543">
                  <c:v>5.5439999999999998E-6</c:v>
                </c:pt>
                <c:pt idx="5544">
                  <c:v>5.5450000000000003E-6</c:v>
                </c:pt>
                <c:pt idx="5545">
                  <c:v>5.5459999999999999E-6</c:v>
                </c:pt>
                <c:pt idx="5546">
                  <c:v>5.5469999999999996E-6</c:v>
                </c:pt>
                <c:pt idx="5547">
                  <c:v>5.5480000000000001E-6</c:v>
                </c:pt>
                <c:pt idx="5548">
                  <c:v>5.5489999999999997E-6</c:v>
                </c:pt>
                <c:pt idx="5549">
                  <c:v>5.5500000000000002E-6</c:v>
                </c:pt>
                <c:pt idx="5550">
                  <c:v>5.5509999999999999E-6</c:v>
                </c:pt>
                <c:pt idx="5551">
                  <c:v>5.5520000000000004E-6</c:v>
                </c:pt>
                <c:pt idx="5552">
                  <c:v>5.553E-6</c:v>
                </c:pt>
                <c:pt idx="5553">
                  <c:v>5.5539999999999997E-6</c:v>
                </c:pt>
                <c:pt idx="5554">
                  <c:v>5.5550000000000002E-6</c:v>
                </c:pt>
                <c:pt idx="5555">
                  <c:v>5.5559999999999998E-6</c:v>
                </c:pt>
                <c:pt idx="5556">
                  <c:v>5.5570000000000003E-6</c:v>
                </c:pt>
                <c:pt idx="5557">
                  <c:v>5.558E-6</c:v>
                </c:pt>
                <c:pt idx="5558">
                  <c:v>5.5589999999999996E-6</c:v>
                </c:pt>
                <c:pt idx="5559">
                  <c:v>5.5600000000000001E-6</c:v>
                </c:pt>
                <c:pt idx="5560">
                  <c:v>5.5609999999999998E-6</c:v>
                </c:pt>
                <c:pt idx="5561">
                  <c:v>5.5620000000000003E-6</c:v>
                </c:pt>
                <c:pt idx="5562">
                  <c:v>5.5629999999999999E-6</c:v>
                </c:pt>
                <c:pt idx="5563">
                  <c:v>5.5639999999999996E-6</c:v>
                </c:pt>
                <c:pt idx="5564">
                  <c:v>5.5650000000000001E-6</c:v>
                </c:pt>
                <c:pt idx="5565">
                  <c:v>5.5659999999999997E-6</c:v>
                </c:pt>
                <c:pt idx="5566">
                  <c:v>5.5670000000000002E-6</c:v>
                </c:pt>
                <c:pt idx="5567">
                  <c:v>5.5679999999999999E-6</c:v>
                </c:pt>
                <c:pt idx="5568">
                  <c:v>5.5690000000000004E-6</c:v>
                </c:pt>
                <c:pt idx="5569">
                  <c:v>5.57E-6</c:v>
                </c:pt>
                <c:pt idx="5570">
                  <c:v>5.5709999999999997E-6</c:v>
                </c:pt>
                <c:pt idx="5571">
                  <c:v>5.5720000000000002E-6</c:v>
                </c:pt>
                <c:pt idx="5572">
                  <c:v>5.5729999999999998E-6</c:v>
                </c:pt>
                <c:pt idx="5573">
                  <c:v>5.5740000000000003E-6</c:v>
                </c:pt>
                <c:pt idx="5574">
                  <c:v>5.575E-6</c:v>
                </c:pt>
                <c:pt idx="5575">
                  <c:v>5.5759999999999996E-6</c:v>
                </c:pt>
                <c:pt idx="5576">
                  <c:v>5.5770000000000001E-6</c:v>
                </c:pt>
                <c:pt idx="5577">
                  <c:v>5.5779999999999998E-6</c:v>
                </c:pt>
                <c:pt idx="5578">
                  <c:v>5.5790000000000003E-6</c:v>
                </c:pt>
                <c:pt idx="5579">
                  <c:v>5.5799999999999999E-6</c:v>
                </c:pt>
                <c:pt idx="5580">
                  <c:v>5.5809999999999996E-6</c:v>
                </c:pt>
                <c:pt idx="5581">
                  <c:v>5.5820000000000001E-6</c:v>
                </c:pt>
                <c:pt idx="5582">
                  <c:v>5.5829999999999997E-6</c:v>
                </c:pt>
                <c:pt idx="5583">
                  <c:v>5.5840000000000002E-6</c:v>
                </c:pt>
                <c:pt idx="5584">
                  <c:v>5.5849999999999999E-6</c:v>
                </c:pt>
                <c:pt idx="5585">
                  <c:v>5.5860000000000004E-6</c:v>
                </c:pt>
                <c:pt idx="5586">
                  <c:v>5.587E-6</c:v>
                </c:pt>
                <c:pt idx="5587">
                  <c:v>5.5879999999999997E-6</c:v>
                </c:pt>
                <c:pt idx="5588">
                  <c:v>5.5890000000000002E-6</c:v>
                </c:pt>
                <c:pt idx="5589">
                  <c:v>5.5899999999999998E-6</c:v>
                </c:pt>
                <c:pt idx="5590">
                  <c:v>5.5910000000000003E-6</c:v>
                </c:pt>
                <c:pt idx="5591">
                  <c:v>5.592E-6</c:v>
                </c:pt>
                <c:pt idx="5592">
                  <c:v>5.5929999999999996E-6</c:v>
                </c:pt>
                <c:pt idx="5593">
                  <c:v>5.5940000000000001E-6</c:v>
                </c:pt>
                <c:pt idx="5594">
                  <c:v>5.5949999999999998E-6</c:v>
                </c:pt>
                <c:pt idx="5595">
                  <c:v>5.5960000000000003E-6</c:v>
                </c:pt>
                <c:pt idx="5596">
                  <c:v>5.5969999999999999E-6</c:v>
                </c:pt>
                <c:pt idx="5597">
                  <c:v>5.5979999999999996E-6</c:v>
                </c:pt>
                <c:pt idx="5598">
                  <c:v>5.5990000000000001E-6</c:v>
                </c:pt>
                <c:pt idx="5599">
                  <c:v>5.5999999999999997E-6</c:v>
                </c:pt>
                <c:pt idx="5600">
                  <c:v>5.6010000000000002E-6</c:v>
                </c:pt>
                <c:pt idx="5601">
                  <c:v>5.6019999999999999E-6</c:v>
                </c:pt>
                <c:pt idx="5602">
                  <c:v>5.6030000000000004E-6</c:v>
                </c:pt>
                <c:pt idx="5603">
                  <c:v>5.604E-6</c:v>
                </c:pt>
                <c:pt idx="5604">
                  <c:v>5.6049999999999997E-6</c:v>
                </c:pt>
                <c:pt idx="5605">
                  <c:v>5.6060000000000002E-6</c:v>
                </c:pt>
                <c:pt idx="5606">
                  <c:v>5.6069999999999998E-6</c:v>
                </c:pt>
                <c:pt idx="5607">
                  <c:v>5.6080000000000003E-6</c:v>
                </c:pt>
                <c:pt idx="5608">
                  <c:v>5.609E-6</c:v>
                </c:pt>
                <c:pt idx="5609">
                  <c:v>5.6099999999999997E-6</c:v>
                </c:pt>
                <c:pt idx="5610">
                  <c:v>5.6110000000000001E-6</c:v>
                </c:pt>
                <c:pt idx="5611">
                  <c:v>5.6119999999999998E-6</c:v>
                </c:pt>
                <c:pt idx="5612">
                  <c:v>5.6130000000000003E-6</c:v>
                </c:pt>
                <c:pt idx="5613">
                  <c:v>5.614E-6</c:v>
                </c:pt>
                <c:pt idx="5614">
                  <c:v>5.6149999999999996E-6</c:v>
                </c:pt>
                <c:pt idx="5615">
                  <c:v>5.6160000000000001E-6</c:v>
                </c:pt>
                <c:pt idx="5616">
                  <c:v>5.6169999999999998E-6</c:v>
                </c:pt>
                <c:pt idx="5617">
                  <c:v>5.6180000000000003E-6</c:v>
                </c:pt>
                <c:pt idx="5618">
                  <c:v>5.6189999999999999E-6</c:v>
                </c:pt>
                <c:pt idx="5619">
                  <c:v>5.6200000000000004E-6</c:v>
                </c:pt>
                <c:pt idx="5620">
                  <c:v>5.6210000000000001E-6</c:v>
                </c:pt>
                <c:pt idx="5621">
                  <c:v>5.6219999999999997E-6</c:v>
                </c:pt>
                <c:pt idx="5622">
                  <c:v>5.6230000000000002E-6</c:v>
                </c:pt>
                <c:pt idx="5623">
                  <c:v>5.6239999999999999E-6</c:v>
                </c:pt>
                <c:pt idx="5624">
                  <c:v>5.6250000000000004E-6</c:v>
                </c:pt>
                <c:pt idx="5625">
                  <c:v>5.626E-6</c:v>
                </c:pt>
                <c:pt idx="5626">
                  <c:v>5.6269999999999997E-6</c:v>
                </c:pt>
                <c:pt idx="5627">
                  <c:v>5.6280000000000002E-6</c:v>
                </c:pt>
                <c:pt idx="5628">
                  <c:v>5.6289999999999998E-6</c:v>
                </c:pt>
                <c:pt idx="5629">
                  <c:v>5.6300000000000003E-6</c:v>
                </c:pt>
                <c:pt idx="5630">
                  <c:v>5.631E-6</c:v>
                </c:pt>
                <c:pt idx="5631">
                  <c:v>5.6319999999999996E-6</c:v>
                </c:pt>
                <c:pt idx="5632">
                  <c:v>5.6330000000000001E-6</c:v>
                </c:pt>
                <c:pt idx="5633">
                  <c:v>5.6339999999999998E-6</c:v>
                </c:pt>
                <c:pt idx="5634">
                  <c:v>5.6350000000000003E-6</c:v>
                </c:pt>
                <c:pt idx="5635">
                  <c:v>5.6359999999999999E-6</c:v>
                </c:pt>
                <c:pt idx="5636">
                  <c:v>5.6370000000000004E-6</c:v>
                </c:pt>
                <c:pt idx="5637">
                  <c:v>5.6380000000000001E-6</c:v>
                </c:pt>
                <c:pt idx="5638">
                  <c:v>5.6389999999999997E-6</c:v>
                </c:pt>
                <c:pt idx="5639">
                  <c:v>5.6400000000000002E-6</c:v>
                </c:pt>
                <c:pt idx="5640">
                  <c:v>5.6409999999999999E-6</c:v>
                </c:pt>
                <c:pt idx="5641">
                  <c:v>5.6420000000000004E-6</c:v>
                </c:pt>
                <c:pt idx="5642">
                  <c:v>5.643E-6</c:v>
                </c:pt>
                <c:pt idx="5643">
                  <c:v>5.6439999999999997E-6</c:v>
                </c:pt>
                <c:pt idx="5644">
                  <c:v>5.6450000000000002E-6</c:v>
                </c:pt>
                <c:pt idx="5645">
                  <c:v>5.6459999999999998E-6</c:v>
                </c:pt>
                <c:pt idx="5646">
                  <c:v>5.6470000000000003E-6</c:v>
                </c:pt>
                <c:pt idx="5647">
                  <c:v>5.648E-6</c:v>
                </c:pt>
                <c:pt idx="5648">
                  <c:v>5.6489999999999996E-6</c:v>
                </c:pt>
                <c:pt idx="5649">
                  <c:v>5.6500000000000001E-6</c:v>
                </c:pt>
                <c:pt idx="5650">
                  <c:v>5.6509999999999998E-6</c:v>
                </c:pt>
                <c:pt idx="5651">
                  <c:v>5.6520000000000003E-6</c:v>
                </c:pt>
                <c:pt idx="5652">
                  <c:v>5.6529999999999999E-6</c:v>
                </c:pt>
                <c:pt idx="5653">
                  <c:v>5.6540000000000004E-6</c:v>
                </c:pt>
                <c:pt idx="5654">
                  <c:v>5.6550000000000001E-6</c:v>
                </c:pt>
                <c:pt idx="5655">
                  <c:v>5.6559999999999997E-6</c:v>
                </c:pt>
                <c:pt idx="5656">
                  <c:v>5.6570000000000002E-6</c:v>
                </c:pt>
                <c:pt idx="5657">
                  <c:v>5.6579999999999999E-6</c:v>
                </c:pt>
                <c:pt idx="5658">
                  <c:v>5.6590000000000004E-6</c:v>
                </c:pt>
                <c:pt idx="5659">
                  <c:v>5.66E-6</c:v>
                </c:pt>
                <c:pt idx="5660">
                  <c:v>5.6609999999999997E-6</c:v>
                </c:pt>
                <c:pt idx="5661">
                  <c:v>5.6620000000000002E-6</c:v>
                </c:pt>
                <c:pt idx="5662">
                  <c:v>5.6629999999999998E-6</c:v>
                </c:pt>
                <c:pt idx="5663">
                  <c:v>5.6640000000000003E-6</c:v>
                </c:pt>
                <c:pt idx="5664">
                  <c:v>5.665E-6</c:v>
                </c:pt>
                <c:pt idx="5665">
                  <c:v>5.6659999999999996E-6</c:v>
                </c:pt>
                <c:pt idx="5666">
                  <c:v>5.6670000000000001E-6</c:v>
                </c:pt>
                <c:pt idx="5667">
                  <c:v>5.6679999999999998E-6</c:v>
                </c:pt>
                <c:pt idx="5668">
                  <c:v>5.6690000000000003E-6</c:v>
                </c:pt>
                <c:pt idx="5669">
                  <c:v>5.6699999999999999E-6</c:v>
                </c:pt>
                <c:pt idx="5670">
                  <c:v>5.6710000000000004E-6</c:v>
                </c:pt>
                <c:pt idx="5671">
                  <c:v>5.6720000000000001E-6</c:v>
                </c:pt>
                <c:pt idx="5672">
                  <c:v>5.6729999999999997E-6</c:v>
                </c:pt>
                <c:pt idx="5673">
                  <c:v>5.6740000000000002E-6</c:v>
                </c:pt>
                <c:pt idx="5674">
                  <c:v>5.6749999999999999E-6</c:v>
                </c:pt>
                <c:pt idx="5675">
                  <c:v>5.6760000000000004E-6</c:v>
                </c:pt>
                <c:pt idx="5676">
                  <c:v>5.677E-6</c:v>
                </c:pt>
                <c:pt idx="5677">
                  <c:v>5.6779999999999997E-6</c:v>
                </c:pt>
                <c:pt idx="5678">
                  <c:v>5.6790000000000002E-6</c:v>
                </c:pt>
                <c:pt idx="5679">
                  <c:v>5.6799999999999998E-6</c:v>
                </c:pt>
                <c:pt idx="5680">
                  <c:v>5.6810000000000003E-6</c:v>
                </c:pt>
                <c:pt idx="5681">
                  <c:v>5.682E-6</c:v>
                </c:pt>
                <c:pt idx="5682">
                  <c:v>5.6829999999999996E-6</c:v>
                </c:pt>
                <c:pt idx="5683">
                  <c:v>5.6840000000000001E-6</c:v>
                </c:pt>
                <c:pt idx="5684">
                  <c:v>5.6849999999999998E-6</c:v>
                </c:pt>
                <c:pt idx="5685">
                  <c:v>5.6860000000000003E-6</c:v>
                </c:pt>
                <c:pt idx="5686">
                  <c:v>5.6869999999999999E-6</c:v>
                </c:pt>
                <c:pt idx="5687">
                  <c:v>5.6879999999999996E-6</c:v>
                </c:pt>
                <c:pt idx="5688">
                  <c:v>5.6890000000000001E-6</c:v>
                </c:pt>
                <c:pt idx="5689">
                  <c:v>5.6899999999999997E-6</c:v>
                </c:pt>
                <c:pt idx="5690">
                  <c:v>5.6910000000000002E-6</c:v>
                </c:pt>
                <c:pt idx="5691">
                  <c:v>5.6919999999999999E-6</c:v>
                </c:pt>
                <c:pt idx="5692">
                  <c:v>5.6930000000000004E-6</c:v>
                </c:pt>
                <c:pt idx="5693">
                  <c:v>5.694E-6</c:v>
                </c:pt>
                <c:pt idx="5694">
                  <c:v>5.6949999999999997E-6</c:v>
                </c:pt>
                <c:pt idx="5695">
                  <c:v>5.6960000000000002E-6</c:v>
                </c:pt>
                <c:pt idx="5696">
                  <c:v>5.6969999999999998E-6</c:v>
                </c:pt>
                <c:pt idx="5697">
                  <c:v>5.6980000000000003E-6</c:v>
                </c:pt>
                <c:pt idx="5698">
                  <c:v>5.699E-6</c:v>
                </c:pt>
                <c:pt idx="5699">
                  <c:v>5.6999999999999996E-6</c:v>
                </c:pt>
                <c:pt idx="5700">
                  <c:v>5.7010000000000001E-6</c:v>
                </c:pt>
                <c:pt idx="5701">
                  <c:v>5.7019999999999998E-6</c:v>
                </c:pt>
                <c:pt idx="5702">
                  <c:v>5.7030000000000003E-6</c:v>
                </c:pt>
                <c:pt idx="5703">
                  <c:v>5.7039999999999999E-6</c:v>
                </c:pt>
                <c:pt idx="5704">
                  <c:v>5.7049999999999996E-6</c:v>
                </c:pt>
                <c:pt idx="5705">
                  <c:v>5.7060000000000001E-6</c:v>
                </c:pt>
                <c:pt idx="5706">
                  <c:v>5.7069999999999997E-6</c:v>
                </c:pt>
                <c:pt idx="5707">
                  <c:v>5.7080000000000002E-6</c:v>
                </c:pt>
                <c:pt idx="5708">
                  <c:v>5.7089999999999999E-6</c:v>
                </c:pt>
                <c:pt idx="5709">
                  <c:v>5.7100000000000004E-6</c:v>
                </c:pt>
                <c:pt idx="5710">
                  <c:v>5.711E-6</c:v>
                </c:pt>
                <c:pt idx="5711">
                  <c:v>5.7119999999999997E-6</c:v>
                </c:pt>
                <c:pt idx="5712">
                  <c:v>5.7130000000000002E-6</c:v>
                </c:pt>
                <c:pt idx="5713">
                  <c:v>5.7139999999999998E-6</c:v>
                </c:pt>
                <c:pt idx="5714">
                  <c:v>5.7150000000000003E-6</c:v>
                </c:pt>
                <c:pt idx="5715">
                  <c:v>5.716E-6</c:v>
                </c:pt>
                <c:pt idx="5716">
                  <c:v>5.7169999999999996E-6</c:v>
                </c:pt>
                <c:pt idx="5717">
                  <c:v>5.7180000000000001E-6</c:v>
                </c:pt>
                <c:pt idx="5718">
                  <c:v>5.7189999999999998E-6</c:v>
                </c:pt>
                <c:pt idx="5719">
                  <c:v>5.7200000000000003E-6</c:v>
                </c:pt>
                <c:pt idx="5720">
                  <c:v>5.7209999999999999E-6</c:v>
                </c:pt>
                <c:pt idx="5721">
                  <c:v>5.7219999999999996E-6</c:v>
                </c:pt>
                <c:pt idx="5722">
                  <c:v>5.7230000000000001E-6</c:v>
                </c:pt>
                <c:pt idx="5723">
                  <c:v>5.7239999999999997E-6</c:v>
                </c:pt>
                <c:pt idx="5724">
                  <c:v>5.7250000000000002E-6</c:v>
                </c:pt>
                <c:pt idx="5725">
                  <c:v>5.7259999999999999E-6</c:v>
                </c:pt>
                <c:pt idx="5726">
                  <c:v>5.7270000000000004E-6</c:v>
                </c:pt>
                <c:pt idx="5727">
                  <c:v>5.728E-6</c:v>
                </c:pt>
                <c:pt idx="5728">
                  <c:v>5.7289999999999997E-6</c:v>
                </c:pt>
                <c:pt idx="5729">
                  <c:v>5.7300000000000002E-6</c:v>
                </c:pt>
                <c:pt idx="5730">
                  <c:v>5.7309999999999998E-6</c:v>
                </c:pt>
                <c:pt idx="5731">
                  <c:v>5.7320000000000003E-6</c:v>
                </c:pt>
                <c:pt idx="5732">
                  <c:v>5.733E-6</c:v>
                </c:pt>
                <c:pt idx="5733">
                  <c:v>5.7339999999999996E-6</c:v>
                </c:pt>
                <c:pt idx="5734">
                  <c:v>5.7350000000000001E-6</c:v>
                </c:pt>
                <c:pt idx="5735">
                  <c:v>5.7359999999999998E-6</c:v>
                </c:pt>
                <c:pt idx="5736">
                  <c:v>5.7370000000000003E-6</c:v>
                </c:pt>
                <c:pt idx="5737">
                  <c:v>5.7379999999999999E-6</c:v>
                </c:pt>
                <c:pt idx="5738">
                  <c:v>5.7389999999999996E-6</c:v>
                </c:pt>
                <c:pt idx="5739">
                  <c:v>5.7400000000000001E-6</c:v>
                </c:pt>
                <c:pt idx="5740">
                  <c:v>5.7409999999999998E-6</c:v>
                </c:pt>
                <c:pt idx="5741">
                  <c:v>5.7420000000000003E-6</c:v>
                </c:pt>
                <c:pt idx="5742">
                  <c:v>5.7429999999999999E-6</c:v>
                </c:pt>
                <c:pt idx="5743">
                  <c:v>5.7440000000000004E-6</c:v>
                </c:pt>
                <c:pt idx="5744">
                  <c:v>5.7450000000000001E-6</c:v>
                </c:pt>
                <c:pt idx="5745">
                  <c:v>5.7459999999999997E-6</c:v>
                </c:pt>
                <c:pt idx="5746">
                  <c:v>5.7470000000000002E-6</c:v>
                </c:pt>
                <c:pt idx="5747">
                  <c:v>5.7479999999999999E-6</c:v>
                </c:pt>
                <c:pt idx="5748">
                  <c:v>5.7490000000000004E-6</c:v>
                </c:pt>
                <c:pt idx="5749">
                  <c:v>5.75E-6</c:v>
                </c:pt>
                <c:pt idx="5750">
                  <c:v>5.7509999999999997E-6</c:v>
                </c:pt>
                <c:pt idx="5751">
                  <c:v>5.7520000000000002E-6</c:v>
                </c:pt>
                <c:pt idx="5752">
                  <c:v>5.7529999999999998E-6</c:v>
                </c:pt>
                <c:pt idx="5753">
                  <c:v>5.7540000000000003E-6</c:v>
                </c:pt>
                <c:pt idx="5754">
                  <c:v>5.755E-6</c:v>
                </c:pt>
                <c:pt idx="5755">
                  <c:v>5.7559999999999996E-6</c:v>
                </c:pt>
                <c:pt idx="5756">
                  <c:v>5.7570000000000001E-6</c:v>
                </c:pt>
                <c:pt idx="5757">
                  <c:v>5.7579999999999998E-6</c:v>
                </c:pt>
                <c:pt idx="5758">
                  <c:v>5.7590000000000003E-6</c:v>
                </c:pt>
                <c:pt idx="5759">
                  <c:v>5.7599999999999999E-6</c:v>
                </c:pt>
                <c:pt idx="5760">
                  <c:v>5.7610000000000004E-6</c:v>
                </c:pt>
                <c:pt idx="5761">
                  <c:v>5.7620000000000001E-6</c:v>
                </c:pt>
                <c:pt idx="5762">
                  <c:v>5.7629999999999997E-6</c:v>
                </c:pt>
                <c:pt idx="5763">
                  <c:v>5.7640000000000002E-6</c:v>
                </c:pt>
                <c:pt idx="5764">
                  <c:v>5.7649999999999999E-6</c:v>
                </c:pt>
                <c:pt idx="5765">
                  <c:v>5.7660000000000004E-6</c:v>
                </c:pt>
                <c:pt idx="5766">
                  <c:v>5.767E-6</c:v>
                </c:pt>
                <c:pt idx="5767">
                  <c:v>5.7679999999999997E-6</c:v>
                </c:pt>
                <c:pt idx="5768">
                  <c:v>5.7690000000000002E-6</c:v>
                </c:pt>
                <c:pt idx="5769">
                  <c:v>5.7699999999999998E-6</c:v>
                </c:pt>
                <c:pt idx="5770">
                  <c:v>5.7710000000000003E-6</c:v>
                </c:pt>
                <c:pt idx="5771">
                  <c:v>5.772E-6</c:v>
                </c:pt>
                <c:pt idx="5772">
                  <c:v>5.7729999999999996E-6</c:v>
                </c:pt>
                <c:pt idx="5773">
                  <c:v>5.7740000000000001E-6</c:v>
                </c:pt>
                <c:pt idx="5774">
                  <c:v>5.7749999999999998E-6</c:v>
                </c:pt>
                <c:pt idx="5775">
                  <c:v>5.7760000000000003E-6</c:v>
                </c:pt>
                <c:pt idx="5776">
                  <c:v>5.7769999999999999E-6</c:v>
                </c:pt>
                <c:pt idx="5777">
                  <c:v>5.7780000000000004E-6</c:v>
                </c:pt>
                <c:pt idx="5778">
                  <c:v>5.7790000000000001E-6</c:v>
                </c:pt>
                <c:pt idx="5779">
                  <c:v>5.7799999999999997E-6</c:v>
                </c:pt>
                <c:pt idx="5780">
                  <c:v>5.7810000000000002E-6</c:v>
                </c:pt>
                <c:pt idx="5781">
                  <c:v>5.7819999999999999E-6</c:v>
                </c:pt>
                <c:pt idx="5782">
                  <c:v>5.7830000000000004E-6</c:v>
                </c:pt>
                <c:pt idx="5783">
                  <c:v>5.784E-6</c:v>
                </c:pt>
                <c:pt idx="5784">
                  <c:v>5.7849999999999997E-6</c:v>
                </c:pt>
                <c:pt idx="5785">
                  <c:v>5.7860000000000002E-6</c:v>
                </c:pt>
                <c:pt idx="5786">
                  <c:v>5.7869999999999998E-6</c:v>
                </c:pt>
                <c:pt idx="5787">
                  <c:v>5.7880000000000003E-6</c:v>
                </c:pt>
                <c:pt idx="5788">
                  <c:v>5.789E-6</c:v>
                </c:pt>
                <c:pt idx="5789">
                  <c:v>5.7899999999999996E-6</c:v>
                </c:pt>
                <c:pt idx="5790">
                  <c:v>5.7910000000000001E-6</c:v>
                </c:pt>
                <c:pt idx="5791">
                  <c:v>5.7919999999999998E-6</c:v>
                </c:pt>
                <c:pt idx="5792">
                  <c:v>5.7930000000000003E-6</c:v>
                </c:pt>
                <c:pt idx="5793">
                  <c:v>5.7939999999999999E-6</c:v>
                </c:pt>
                <c:pt idx="5794">
                  <c:v>5.7950000000000004E-6</c:v>
                </c:pt>
                <c:pt idx="5795">
                  <c:v>5.7960000000000001E-6</c:v>
                </c:pt>
                <c:pt idx="5796">
                  <c:v>5.7969999999999997E-6</c:v>
                </c:pt>
                <c:pt idx="5797">
                  <c:v>5.7980000000000002E-6</c:v>
                </c:pt>
                <c:pt idx="5798">
                  <c:v>5.7989999999999999E-6</c:v>
                </c:pt>
                <c:pt idx="5799">
                  <c:v>5.8000000000000004E-6</c:v>
                </c:pt>
                <c:pt idx="5800">
                  <c:v>5.801E-6</c:v>
                </c:pt>
                <c:pt idx="5801">
                  <c:v>5.8019999999999997E-6</c:v>
                </c:pt>
                <c:pt idx="5802">
                  <c:v>5.8030000000000002E-6</c:v>
                </c:pt>
                <c:pt idx="5803">
                  <c:v>5.8039999999999998E-6</c:v>
                </c:pt>
                <c:pt idx="5804">
                  <c:v>5.8050000000000003E-6</c:v>
                </c:pt>
                <c:pt idx="5805">
                  <c:v>5.806E-6</c:v>
                </c:pt>
                <c:pt idx="5806">
                  <c:v>5.8069999999999996E-6</c:v>
                </c:pt>
                <c:pt idx="5807">
                  <c:v>5.8080000000000001E-6</c:v>
                </c:pt>
                <c:pt idx="5808">
                  <c:v>5.8089999999999998E-6</c:v>
                </c:pt>
                <c:pt idx="5809">
                  <c:v>5.8100000000000003E-6</c:v>
                </c:pt>
                <c:pt idx="5810">
                  <c:v>5.8109999999999999E-6</c:v>
                </c:pt>
                <c:pt idx="5811">
                  <c:v>5.8119999999999996E-6</c:v>
                </c:pt>
                <c:pt idx="5812">
                  <c:v>5.8130000000000001E-6</c:v>
                </c:pt>
                <c:pt idx="5813">
                  <c:v>5.8139999999999997E-6</c:v>
                </c:pt>
                <c:pt idx="5814">
                  <c:v>5.8150000000000002E-6</c:v>
                </c:pt>
                <c:pt idx="5815">
                  <c:v>5.8159999999999999E-6</c:v>
                </c:pt>
                <c:pt idx="5816">
                  <c:v>5.8170000000000004E-6</c:v>
                </c:pt>
                <c:pt idx="5817">
                  <c:v>5.818E-6</c:v>
                </c:pt>
                <c:pt idx="5818">
                  <c:v>5.8189999999999997E-6</c:v>
                </c:pt>
                <c:pt idx="5819">
                  <c:v>5.8200000000000002E-6</c:v>
                </c:pt>
                <c:pt idx="5820">
                  <c:v>5.8209999999999998E-6</c:v>
                </c:pt>
                <c:pt idx="5821">
                  <c:v>5.8220000000000003E-6</c:v>
                </c:pt>
                <c:pt idx="5822">
                  <c:v>5.823E-6</c:v>
                </c:pt>
                <c:pt idx="5823">
                  <c:v>5.8239999999999996E-6</c:v>
                </c:pt>
                <c:pt idx="5824">
                  <c:v>5.8250000000000001E-6</c:v>
                </c:pt>
                <c:pt idx="5825">
                  <c:v>5.8259999999999998E-6</c:v>
                </c:pt>
                <c:pt idx="5826">
                  <c:v>5.8270000000000003E-6</c:v>
                </c:pt>
                <c:pt idx="5827">
                  <c:v>5.8279999999999999E-6</c:v>
                </c:pt>
                <c:pt idx="5828">
                  <c:v>5.8289999999999996E-6</c:v>
                </c:pt>
                <c:pt idx="5829">
                  <c:v>5.8300000000000001E-6</c:v>
                </c:pt>
                <c:pt idx="5830">
                  <c:v>5.8309999999999997E-6</c:v>
                </c:pt>
                <c:pt idx="5831">
                  <c:v>5.8320000000000002E-6</c:v>
                </c:pt>
                <c:pt idx="5832">
                  <c:v>5.8329999999999999E-6</c:v>
                </c:pt>
                <c:pt idx="5833">
                  <c:v>5.8340000000000004E-6</c:v>
                </c:pt>
                <c:pt idx="5834">
                  <c:v>5.835E-6</c:v>
                </c:pt>
                <c:pt idx="5835">
                  <c:v>5.8359999999999997E-6</c:v>
                </c:pt>
                <c:pt idx="5836">
                  <c:v>5.8370000000000002E-6</c:v>
                </c:pt>
                <c:pt idx="5837">
                  <c:v>5.8379999999999998E-6</c:v>
                </c:pt>
                <c:pt idx="5838">
                  <c:v>5.8390000000000003E-6</c:v>
                </c:pt>
                <c:pt idx="5839">
                  <c:v>5.84E-6</c:v>
                </c:pt>
                <c:pt idx="5840">
                  <c:v>5.8409999999999996E-6</c:v>
                </c:pt>
                <c:pt idx="5841">
                  <c:v>5.8420000000000001E-6</c:v>
                </c:pt>
                <c:pt idx="5842">
                  <c:v>5.8429999999999998E-6</c:v>
                </c:pt>
                <c:pt idx="5843">
                  <c:v>5.8440000000000003E-6</c:v>
                </c:pt>
                <c:pt idx="5844">
                  <c:v>5.8449999999999999E-6</c:v>
                </c:pt>
                <c:pt idx="5845">
                  <c:v>5.8459999999999996E-6</c:v>
                </c:pt>
                <c:pt idx="5846">
                  <c:v>5.8470000000000001E-6</c:v>
                </c:pt>
                <c:pt idx="5847">
                  <c:v>5.8479999999999997E-6</c:v>
                </c:pt>
                <c:pt idx="5848">
                  <c:v>5.8490000000000002E-6</c:v>
                </c:pt>
                <c:pt idx="5849">
                  <c:v>5.8499999999999999E-6</c:v>
                </c:pt>
                <c:pt idx="5850">
                  <c:v>5.8510000000000004E-6</c:v>
                </c:pt>
                <c:pt idx="5851">
                  <c:v>5.852E-6</c:v>
                </c:pt>
                <c:pt idx="5852">
                  <c:v>5.8529999999999997E-6</c:v>
                </c:pt>
                <c:pt idx="5853">
                  <c:v>5.8540000000000002E-6</c:v>
                </c:pt>
                <c:pt idx="5854">
                  <c:v>5.8549999999999998E-6</c:v>
                </c:pt>
                <c:pt idx="5855">
                  <c:v>5.8560000000000003E-6</c:v>
                </c:pt>
                <c:pt idx="5856">
                  <c:v>5.857E-6</c:v>
                </c:pt>
                <c:pt idx="5857">
                  <c:v>5.8579999999999996E-6</c:v>
                </c:pt>
                <c:pt idx="5858">
                  <c:v>5.8590000000000001E-6</c:v>
                </c:pt>
                <c:pt idx="5859">
                  <c:v>5.8599999999999998E-6</c:v>
                </c:pt>
                <c:pt idx="5860">
                  <c:v>5.8610000000000003E-6</c:v>
                </c:pt>
                <c:pt idx="5861">
                  <c:v>5.8619999999999999E-6</c:v>
                </c:pt>
                <c:pt idx="5862">
                  <c:v>5.8629999999999996E-6</c:v>
                </c:pt>
                <c:pt idx="5863">
                  <c:v>5.8640000000000001E-6</c:v>
                </c:pt>
                <c:pt idx="5864">
                  <c:v>5.8649999999999998E-6</c:v>
                </c:pt>
                <c:pt idx="5865">
                  <c:v>5.8660000000000002E-6</c:v>
                </c:pt>
                <c:pt idx="5866">
                  <c:v>5.8669999999999999E-6</c:v>
                </c:pt>
                <c:pt idx="5867">
                  <c:v>5.8680000000000004E-6</c:v>
                </c:pt>
                <c:pt idx="5868">
                  <c:v>5.8690000000000001E-6</c:v>
                </c:pt>
                <c:pt idx="5869">
                  <c:v>5.8699999999999997E-6</c:v>
                </c:pt>
                <c:pt idx="5870">
                  <c:v>5.8710000000000002E-6</c:v>
                </c:pt>
                <c:pt idx="5871">
                  <c:v>5.8719999999999999E-6</c:v>
                </c:pt>
                <c:pt idx="5872">
                  <c:v>5.8730000000000004E-6</c:v>
                </c:pt>
                <c:pt idx="5873">
                  <c:v>5.874E-6</c:v>
                </c:pt>
                <c:pt idx="5874">
                  <c:v>5.8749999999999997E-6</c:v>
                </c:pt>
                <c:pt idx="5875">
                  <c:v>5.8760000000000002E-6</c:v>
                </c:pt>
                <c:pt idx="5876">
                  <c:v>5.8769999999999998E-6</c:v>
                </c:pt>
                <c:pt idx="5877">
                  <c:v>5.8780000000000003E-6</c:v>
                </c:pt>
                <c:pt idx="5878">
                  <c:v>5.879E-6</c:v>
                </c:pt>
                <c:pt idx="5879">
                  <c:v>5.8799999999999996E-6</c:v>
                </c:pt>
                <c:pt idx="5880">
                  <c:v>5.8810000000000001E-6</c:v>
                </c:pt>
                <c:pt idx="5881">
                  <c:v>5.8819999999999998E-6</c:v>
                </c:pt>
                <c:pt idx="5882">
                  <c:v>5.8830000000000003E-6</c:v>
                </c:pt>
                <c:pt idx="5883">
                  <c:v>5.8839999999999999E-6</c:v>
                </c:pt>
                <c:pt idx="5884">
                  <c:v>5.8850000000000004E-6</c:v>
                </c:pt>
                <c:pt idx="5885">
                  <c:v>5.8860000000000001E-6</c:v>
                </c:pt>
                <c:pt idx="5886">
                  <c:v>5.8869999999999997E-6</c:v>
                </c:pt>
                <c:pt idx="5887">
                  <c:v>5.8880000000000002E-6</c:v>
                </c:pt>
                <c:pt idx="5888">
                  <c:v>5.8889999999999999E-6</c:v>
                </c:pt>
                <c:pt idx="5889">
                  <c:v>5.8900000000000004E-6</c:v>
                </c:pt>
                <c:pt idx="5890">
                  <c:v>5.891E-6</c:v>
                </c:pt>
                <c:pt idx="5891">
                  <c:v>5.8919999999999997E-6</c:v>
                </c:pt>
                <c:pt idx="5892">
                  <c:v>5.8930000000000002E-6</c:v>
                </c:pt>
                <c:pt idx="5893">
                  <c:v>5.8939999999999998E-6</c:v>
                </c:pt>
                <c:pt idx="5894">
                  <c:v>5.8950000000000003E-6</c:v>
                </c:pt>
                <c:pt idx="5895">
                  <c:v>5.896E-6</c:v>
                </c:pt>
                <c:pt idx="5896">
                  <c:v>5.8969999999999996E-6</c:v>
                </c:pt>
                <c:pt idx="5897">
                  <c:v>5.8980000000000001E-6</c:v>
                </c:pt>
                <c:pt idx="5898">
                  <c:v>5.8989999999999998E-6</c:v>
                </c:pt>
                <c:pt idx="5899">
                  <c:v>5.9000000000000003E-6</c:v>
                </c:pt>
                <c:pt idx="5900">
                  <c:v>5.9009999999999999E-6</c:v>
                </c:pt>
                <c:pt idx="5901">
                  <c:v>5.9020000000000004E-6</c:v>
                </c:pt>
                <c:pt idx="5902">
                  <c:v>5.9030000000000001E-6</c:v>
                </c:pt>
                <c:pt idx="5903">
                  <c:v>5.9039999999999997E-6</c:v>
                </c:pt>
                <c:pt idx="5904">
                  <c:v>5.9050000000000002E-6</c:v>
                </c:pt>
                <c:pt idx="5905">
                  <c:v>5.9059999999999999E-6</c:v>
                </c:pt>
                <c:pt idx="5906">
                  <c:v>5.9070000000000004E-6</c:v>
                </c:pt>
                <c:pt idx="5907">
                  <c:v>5.908E-6</c:v>
                </c:pt>
                <c:pt idx="5908">
                  <c:v>5.9089999999999997E-6</c:v>
                </c:pt>
                <c:pt idx="5909">
                  <c:v>5.9100000000000002E-6</c:v>
                </c:pt>
                <c:pt idx="5910">
                  <c:v>5.9109999999999998E-6</c:v>
                </c:pt>
                <c:pt idx="5911">
                  <c:v>5.9120000000000003E-6</c:v>
                </c:pt>
                <c:pt idx="5912">
                  <c:v>5.913E-6</c:v>
                </c:pt>
                <c:pt idx="5913">
                  <c:v>5.9139999999999996E-6</c:v>
                </c:pt>
                <c:pt idx="5914">
                  <c:v>5.9150000000000001E-6</c:v>
                </c:pt>
                <c:pt idx="5915">
                  <c:v>5.9159999999999998E-6</c:v>
                </c:pt>
                <c:pt idx="5916">
                  <c:v>5.9170000000000003E-6</c:v>
                </c:pt>
                <c:pt idx="5917">
                  <c:v>5.9179999999999999E-6</c:v>
                </c:pt>
                <c:pt idx="5918">
                  <c:v>5.9190000000000004E-6</c:v>
                </c:pt>
                <c:pt idx="5919">
                  <c:v>5.9200000000000001E-6</c:v>
                </c:pt>
                <c:pt idx="5920">
                  <c:v>5.9209999999999997E-6</c:v>
                </c:pt>
                <c:pt idx="5921">
                  <c:v>5.9220000000000002E-6</c:v>
                </c:pt>
                <c:pt idx="5922">
                  <c:v>5.9229999999999999E-6</c:v>
                </c:pt>
                <c:pt idx="5923">
                  <c:v>5.9240000000000004E-6</c:v>
                </c:pt>
                <c:pt idx="5924">
                  <c:v>5.925E-6</c:v>
                </c:pt>
                <c:pt idx="5925">
                  <c:v>5.9259999999999997E-6</c:v>
                </c:pt>
                <c:pt idx="5926">
                  <c:v>5.9270000000000002E-6</c:v>
                </c:pt>
                <c:pt idx="5927">
                  <c:v>5.9279999999999998E-6</c:v>
                </c:pt>
                <c:pt idx="5928">
                  <c:v>5.9290000000000003E-6</c:v>
                </c:pt>
                <c:pt idx="5929">
                  <c:v>5.93E-6</c:v>
                </c:pt>
                <c:pt idx="5930">
                  <c:v>5.9309999999999996E-6</c:v>
                </c:pt>
                <c:pt idx="5931">
                  <c:v>5.9320000000000001E-6</c:v>
                </c:pt>
                <c:pt idx="5932">
                  <c:v>5.9329999999999998E-6</c:v>
                </c:pt>
                <c:pt idx="5933">
                  <c:v>5.9340000000000003E-6</c:v>
                </c:pt>
                <c:pt idx="5934">
                  <c:v>5.9349999999999999E-6</c:v>
                </c:pt>
                <c:pt idx="5935">
                  <c:v>5.9359999999999996E-6</c:v>
                </c:pt>
                <c:pt idx="5936">
                  <c:v>5.9370000000000001E-6</c:v>
                </c:pt>
                <c:pt idx="5937">
                  <c:v>5.9379999999999997E-6</c:v>
                </c:pt>
                <c:pt idx="5938">
                  <c:v>5.9390000000000002E-6</c:v>
                </c:pt>
                <c:pt idx="5939">
                  <c:v>5.9399999999999999E-6</c:v>
                </c:pt>
                <c:pt idx="5940">
                  <c:v>5.9410000000000004E-6</c:v>
                </c:pt>
                <c:pt idx="5941">
                  <c:v>5.942E-6</c:v>
                </c:pt>
                <c:pt idx="5942">
                  <c:v>5.9429999999999997E-6</c:v>
                </c:pt>
                <c:pt idx="5943">
                  <c:v>5.9440000000000002E-6</c:v>
                </c:pt>
                <c:pt idx="5944">
                  <c:v>5.9449999999999998E-6</c:v>
                </c:pt>
                <c:pt idx="5945">
                  <c:v>5.9460000000000003E-6</c:v>
                </c:pt>
                <c:pt idx="5946">
                  <c:v>5.947E-6</c:v>
                </c:pt>
                <c:pt idx="5947">
                  <c:v>5.9479999999999996E-6</c:v>
                </c:pt>
                <c:pt idx="5948">
                  <c:v>5.9490000000000001E-6</c:v>
                </c:pt>
                <c:pt idx="5949">
                  <c:v>5.9499999999999998E-6</c:v>
                </c:pt>
                <c:pt idx="5950">
                  <c:v>5.9510000000000003E-6</c:v>
                </c:pt>
                <c:pt idx="5951">
                  <c:v>5.9519999999999999E-6</c:v>
                </c:pt>
                <c:pt idx="5952">
                  <c:v>5.9529999999999996E-6</c:v>
                </c:pt>
                <c:pt idx="5953">
                  <c:v>5.9540000000000001E-6</c:v>
                </c:pt>
                <c:pt idx="5954">
                  <c:v>5.9549999999999997E-6</c:v>
                </c:pt>
                <c:pt idx="5955">
                  <c:v>5.9560000000000002E-6</c:v>
                </c:pt>
                <c:pt idx="5956">
                  <c:v>5.9569999999999999E-6</c:v>
                </c:pt>
                <c:pt idx="5957">
                  <c:v>5.9580000000000004E-6</c:v>
                </c:pt>
                <c:pt idx="5958">
                  <c:v>5.959E-6</c:v>
                </c:pt>
                <c:pt idx="5959">
                  <c:v>5.9599999999999997E-6</c:v>
                </c:pt>
                <c:pt idx="5960">
                  <c:v>5.9610000000000002E-6</c:v>
                </c:pt>
                <c:pt idx="5961">
                  <c:v>5.9619999999999998E-6</c:v>
                </c:pt>
                <c:pt idx="5962">
                  <c:v>5.9630000000000003E-6</c:v>
                </c:pt>
                <c:pt idx="5963">
                  <c:v>5.964E-6</c:v>
                </c:pt>
                <c:pt idx="5964">
                  <c:v>5.9649999999999996E-6</c:v>
                </c:pt>
                <c:pt idx="5965">
                  <c:v>5.9660000000000001E-6</c:v>
                </c:pt>
                <c:pt idx="5966">
                  <c:v>5.9669999999999998E-6</c:v>
                </c:pt>
                <c:pt idx="5967">
                  <c:v>5.9680000000000003E-6</c:v>
                </c:pt>
                <c:pt idx="5968">
                  <c:v>5.9689999999999999E-6</c:v>
                </c:pt>
                <c:pt idx="5969">
                  <c:v>5.9699999999999996E-6</c:v>
                </c:pt>
                <c:pt idx="5970">
                  <c:v>5.9710000000000001E-6</c:v>
                </c:pt>
                <c:pt idx="5971">
                  <c:v>5.9719999999999997E-6</c:v>
                </c:pt>
                <c:pt idx="5972">
                  <c:v>5.9730000000000002E-6</c:v>
                </c:pt>
                <c:pt idx="5973">
                  <c:v>5.9739999999999999E-6</c:v>
                </c:pt>
                <c:pt idx="5974">
                  <c:v>5.9750000000000004E-6</c:v>
                </c:pt>
                <c:pt idx="5975">
                  <c:v>5.976E-6</c:v>
                </c:pt>
                <c:pt idx="5976">
                  <c:v>5.9769999999999997E-6</c:v>
                </c:pt>
                <c:pt idx="5977">
                  <c:v>5.9780000000000002E-6</c:v>
                </c:pt>
                <c:pt idx="5978">
                  <c:v>5.9789999999999998E-6</c:v>
                </c:pt>
                <c:pt idx="5979">
                  <c:v>5.9800000000000003E-6</c:v>
                </c:pt>
                <c:pt idx="5980">
                  <c:v>5.981E-6</c:v>
                </c:pt>
                <c:pt idx="5981">
                  <c:v>5.9819999999999996E-6</c:v>
                </c:pt>
                <c:pt idx="5982">
                  <c:v>5.9830000000000001E-6</c:v>
                </c:pt>
                <c:pt idx="5983">
                  <c:v>5.9839999999999998E-6</c:v>
                </c:pt>
                <c:pt idx="5984">
                  <c:v>5.9850000000000003E-6</c:v>
                </c:pt>
                <c:pt idx="5985">
                  <c:v>5.9859999999999999E-6</c:v>
                </c:pt>
                <c:pt idx="5986">
                  <c:v>5.9869999999999996E-6</c:v>
                </c:pt>
                <c:pt idx="5987">
                  <c:v>5.9880000000000001E-6</c:v>
                </c:pt>
                <c:pt idx="5988">
                  <c:v>5.9889999999999997E-6</c:v>
                </c:pt>
                <c:pt idx="5989">
                  <c:v>5.9900000000000002E-6</c:v>
                </c:pt>
                <c:pt idx="5990">
                  <c:v>5.9909999999999999E-6</c:v>
                </c:pt>
                <c:pt idx="5991">
                  <c:v>5.9920000000000004E-6</c:v>
                </c:pt>
                <c:pt idx="5992">
                  <c:v>5.993E-6</c:v>
                </c:pt>
                <c:pt idx="5993">
                  <c:v>5.9939999999999997E-6</c:v>
                </c:pt>
                <c:pt idx="5994">
                  <c:v>5.9950000000000002E-6</c:v>
                </c:pt>
                <c:pt idx="5995">
                  <c:v>5.9959999999999999E-6</c:v>
                </c:pt>
                <c:pt idx="5996">
                  <c:v>5.9970000000000004E-6</c:v>
                </c:pt>
                <c:pt idx="5997">
                  <c:v>5.998E-6</c:v>
                </c:pt>
                <c:pt idx="5998">
                  <c:v>5.9989999999999997E-6</c:v>
                </c:pt>
                <c:pt idx="5999">
                  <c:v>6.0000000000000002E-6</c:v>
                </c:pt>
                <c:pt idx="6000">
                  <c:v>6.0009999999999998E-6</c:v>
                </c:pt>
                <c:pt idx="6001">
                  <c:v>6.0020000000000003E-6</c:v>
                </c:pt>
                <c:pt idx="6002">
                  <c:v>6.003E-6</c:v>
                </c:pt>
                <c:pt idx="6003">
                  <c:v>6.0039999999999996E-6</c:v>
                </c:pt>
                <c:pt idx="6004">
                  <c:v>6.0050000000000001E-6</c:v>
                </c:pt>
                <c:pt idx="6005">
                  <c:v>6.0059999999999998E-6</c:v>
                </c:pt>
                <c:pt idx="6006">
                  <c:v>6.0070000000000003E-6</c:v>
                </c:pt>
                <c:pt idx="6007">
                  <c:v>6.0079999999999999E-6</c:v>
                </c:pt>
                <c:pt idx="6008">
                  <c:v>6.0090000000000004E-6</c:v>
                </c:pt>
                <c:pt idx="6009">
                  <c:v>6.0100000000000001E-6</c:v>
                </c:pt>
                <c:pt idx="6010">
                  <c:v>6.0109999999999997E-6</c:v>
                </c:pt>
                <c:pt idx="6011">
                  <c:v>6.0120000000000002E-6</c:v>
                </c:pt>
                <c:pt idx="6012">
                  <c:v>6.0129999999999999E-6</c:v>
                </c:pt>
                <c:pt idx="6013">
                  <c:v>6.0140000000000004E-6</c:v>
                </c:pt>
                <c:pt idx="6014">
                  <c:v>6.015E-6</c:v>
                </c:pt>
                <c:pt idx="6015">
                  <c:v>6.0159999999999997E-6</c:v>
                </c:pt>
                <c:pt idx="6016">
                  <c:v>6.0170000000000002E-6</c:v>
                </c:pt>
                <c:pt idx="6017">
                  <c:v>6.0179999999999998E-6</c:v>
                </c:pt>
                <c:pt idx="6018">
                  <c:v>6.0190000000000003E-6</c:v>
                </c:pt>
                <c:pt idx="6019">
                  <c:v>6.02E-6</c:v>
                </c:pt>
                <c:pt idx="6020">
                  <c:v>6.0209999999999996E-6</c:v>
                </c:pt>
                <c:pt idx="6021">
                  <c:v>6.0220000000000001E-6</c:v>
                </c:pt>
                <c:pt idx="6022">
                  <c:v>6.0229999999999998E-6</c:v>
                </c:pt>
                <c:pt idx="6023">
                  <c:v>6.0240000000000003E-6</c:v>
                </c:pt>
                <c:pt idx="6024">
                  <c:v>6.0249999999999999E-6</c:v>
                </c:pt>
                <c:pt idx="6025">
                  <c:v>6.0260000000000004E-6</c:v>
                </c:pt>
                <c:pt idx="6026">
                  <c:v>6.0270000000000001E-6</c:v>
                </c:pt>
                <c:pt idx="6027">
                  <c:v>6.0279999999999997E-6</c:v>
                </c:pt>
                <c:pt idx="6028">
                  <c:v>6.0290000000000002E-6</c:v>
                </c:pt>
                <c:pt idx="6029">
                  <c:v>6.0299999999999999E-6</c:v>
                </c:pt>
                <c:pt idx="6030">
                  <c:v>6.0310000000000004E-6</c:v>
                </c:pt>
                <c:pt idx="6031">
                  <c:v>6.032E-6</c:v>
                </c:pt>
                <c:pt idx="6032">
                  <c:v>6.0329999999999997E-6</c:v>
                </c:pt>
                <c:pt idx="6033">
                  <c:v>6.0340000000000002E-6</c:v>
                </c:pt>
                <c:pt idx="6034">
                  <c:v>6.0349999999999998E-6</c:v>
                </c:pt>
                <c:pt idx="6035">
                  <c:v>6.0360000000000003E-6</c:v>
                </c:pt>
                <c:pt idx="6036">
                  <c:v>6.037E-6</c:v>
                </c:pt>
                <c:pt idx="6037">
                  <c:v>6.0379999999999996E-6</c:v>
                </c:pt>
                <c:pt idx="6038">
                  <c:v>6.0390000000000001E-6</c:v>
                </c:pt>
                <c:pt idx="6039">
                  <c:v>6.0399999999999998E-6</c:v>
                </c:pt>
                <c:pt idx="6040">
                  <c:v>6.0410000000000003E-6</c:v>
                </c:pt>
                <c:pt idx="6041">
                  <c:v>6.0419999999999999E-6</c:v>
                </c:pt>
                <c:pt idx="6042">
                  <c:v>6.0430000000000004E-6</c:v>
                </c:pt>
                <c:pt idx="6043">
                  <c:v>6.0440000000000001E-6</c:v>
                </c:pt>
                <c:pt idx="6044">
                  <c:v>6.0449999999999997E-6</c:v>
                </c:pt>
                <c:pt idx="6045">
                  <c:v>6.0460000000000002E-6</c:v>
                </c:pt>
                <c:pt idx="6046">
                  <c:v>6.0469999999999999E-6</c:v>
                </c:pt>
                <c:pt idx="6047">
                  <c:v>6.0480000000000004E-6</c:v>
                </c:pt>
                <c:pt idx="6048">
                  <c:v>6.049E-6</c:v>
                </c:pt>
                <c:pt idx="6049">
                  <c:v>6.0499999999999997E-6</c:v>
                </c:pt>
                <c:pt idx="6050">
                  <c:v>6.0510000000000002E-6</c:v>
                </c:pt>
                <c:pt idx="6051">
                  <c:v>6.0519999999999998E-6</c:v>
                </c:pt>
                <c:pt idx="6052">
                  <c:v>6.0530000000000003E-6</c:v>
                </c:pt>
                <c:pt idx="6053">
                  <c:v>6.054E-6</c:v>
                </c:pt>
                <c:pt idx="6054">
                  <c:v>6.0549999999999996E-6</c:v>
                </c:pt>
                <c:pt idx="6055">
                  <c:v>6.0560000000000001E-6</c:v>
                </c:pt>
                <c:pt idx="6056">
                  <c:v>6.0569999999999998E-6</c:v>
                </c:pt>
                <c:pt idx="6057">
                  <c:v>6.0580000000000003E-6</c:v>
                </c:pt>
                <c:pt idx="6058">
                  <c:v>6.0589999999999999E-6</c:v>
                </c:pt>
                <c:pt idx="6059">
                  <c:v>6.0599999999999996E-6</c:v>
                </c:pt>
                <c:pt idx="6060">
                  <c:v>6.0610000000000001E-6</c:v>
                </c:pt>
                <c:pt idx="6061">
                  <c:v>6.0619999999999997E-6</c:v>
                </c:pt>
                <c:pt idx="6062">
                  <c:v>6.0630000000000002E-6</c:v>
                </c:pt>
                <c:pt idx="6063">
                  <c:v>6.0639999999999999E-6</c:v>
                </c:pt>
                <c:pt idx="6064">
                  <c:v>6.0650000000000004E-6</c:v>
                </c:pt>
                <c:pt idx="6065">
                  <c:v>6.066E-6</c:v>
                </c:pt>
                <c:pt idx="6066">
                  <c:v>6.0669999999999997E-6</c:v>
                </c:pt>
                <c:pt idx="6067">
                  <c:v>6.0680000000000002E-6</c:v>
                </c:pt>
                <c:pt idx="6068">
                  <c:v>6.0689999999999998E-6</c:v>
                </c:pt>
                <c:pt idx="6069">
                  <c:v>6.0700000000000003E-6</c:v>
                </c:pt>
                <c:pt idx="6070">
                  <c:v>6.071E-6</c:v>
                </c:pt>
                <c:pt idx="6071">
                  <c:v>6.0719999999999996E-6</c:v>
                </c:pt>
                <c:pt idx="6072">
                  <c:v>6.0730000000000001E-6</c:v>
                </c:pt>
                <c:pt idx="6073">
                  <c:v>6.0739999999999998E-6</c:v>
                </c:pt>
                <c:pt idx="6074">
                  <c:v>6.0750000000000003E-6</c:v>
                </c:pt>
                <c:pt idx="6075">
                  <c:v>6.0759999999999999E-6</c:v>
                </c:pt>
                <c:pt idx="6076">
                  <c:v>6.0769999999999996E-6</c:v>
                </c:pt>
                <c:pt idx="6077">
                  <c:v>6.0780000000000001E-6</c:v>
                </c:pt>
                <c:pt idx="6078">
                  <c:v>6.0789999999999997E-6</c:v>
                </c:pt>
                <c:pt idx="6079">
                  <c:v>6.0800000000000002E-6</c:v>
                </c:pt>
                <c:pt idx="6080">
                  <c:v>6.0809999999999999E-6</c:v>
                </c:pt>
                <c:pt idx="6081">
                  <c:v>6.0820000000000004E-6</c:v>
                </c:pt>
                <c:pt idx="6082">
                  <c:v>6.083E-6</c:v>
                </c:pt>
                <c:pt idx="6083">
                  <c:v>6.0839999999999997E-6</c:v>
                </c:pt>
                <c:pt idx="6084">
                  <c:v>6.0850000000000002E-6</c:v>
                </c:pt>
                <c:pt idx="6085">
                  <c:v>6.0859999999999998E-6</c:v>
                </c:pt>
                <c:pt idx="6086">
                  <c:v>6.0870000000000003E-6</c:v>
                </c:pt>
                <c:pt idx="6087">
                  <c:v>6.088E-6</c:v>
                </c:pt>
                <c:pt idx="6088">
                  <c:v>6.0889999999999996E-6</c:v>
                </c:pt>
                <c:pt idx="6089">
                  <c:v>6.0900000000000001E-6</c:v>
                </c:pt>
                <c:pt idx="6090">
                  <c:v>6.0909999999999998E-6</c:v>
                </c:pt>
                <c:pt idx="6091">
                  <c:v>6.0920000000000003E-6</c:v>
                </c:pt>
                <c:pt idx="6092">
                  <c:v>6.0929999999999999E-6</c:v>
                </c:pt>
                <c:pt idx="6093">
                  <c:v>6.0939999999999996E-6</c:v>
                </c:pt>
                <c:pt idx="6094">
                  <c:v>6.0950000000000001E-6</c:v>
                </c:pt>
                <c:pt idx="6095">
                  <c:v>6.0959999999999997E-6</c:v>
                </c:pt>
                <c:pt idx="6096">
                  <c:v>6.0970000000000002E-6</c:v>
                </c:pt>
                <c:pt idx="6097">
                  <c:v>6.0979999999999999E-6</c:v>
                </c:pt>
                <c:pt idx="6098">
                  <c:v>6.0990000000000004E-6</c:v>
                </c:pt>
                <c:pt idx="6099">
                  <c:v>6.1E-6</c:v>
                </c:pt>
                <c:pt idx="6100">
                  <c:v>6.1009999999999997E-6</c:v>
                </c:pt>
                <c:pt idx="6101">
                  <c:v>6.1020000000000002E-6</c:v>
                </c:pt>
                <c:pt idx="6102">
                  <c:v>6.1029999999999998E-6</c:v>
                </c:pt>
                <c:pt idx="6103">
                  <c:v>6.1040000000000003E-6</c:v>
                </c:pt>
                <c:pt idx="6104">
                  <c:v>6.105E-6</c:v>
                </c:pt>
                <c:pt idx="6105">
                  <c:v>6.1059999999999996E-6</c:v>
                </c:pt>
                <c:pt idx="6106">
                  <c:v>6.1070000000000001E-6</c:v>
                </c:pt>
                <c:pt idx="6107">
                  <c:v>6.1079999999999998E-6</c:v>
                </c:pt>
                <c:pt idx="6108">
                  <c:v>6.1090000000000003E-6</c:v>
                </c:pt>
                <c:pt idx="6109">
                  <c:v>6.1099999999999999E-6</c:v>
                </c:pt>
                <c:pt idx="6110">
                  <c:v>6.1109999999999996E-6</c:v>
                </c:pt>
                <c:pt idx="6111">
                  <c:v>6.1120000000000001E-6</c:v>
                </c:pt>
                <c:pt idx="6112">
                  <c:v>6.1129999999999997E-6</c:v>
                </c:pt>
                <c:pt idx="6113">
                  <c:v>6.1140000000000002E-6</c:v>
                </c:pt>
                <c:pt idx="6114">
                  <c:v>6.1149999999999999E-6</c:v>
                </c:pt>
                <c:pt idx="6115">
                  <c:v>6.1160000000000004E-6</c:v>
                </c:pt>
                <c:pt idx="6116">
                  <c:v>6.117E-6</c:v>
                </c:pt>
                <c:pt idx="6117">
                  <c:v>6.1179999999999997E-6</c:v>
                </c:pt>
                <c:pt idx="6118">
                  <c:v>6.1190000000000002E-6</c:v>
                </c:pt>
                <c:pt idx="6119">
                  <c:v>6.1199999999999999E-6</c:v>
                </c:pt>
                <c:pt idx="6120">
                  <c:v>6.1210000000000003E-6</c:v>
                </c:pt>
                <c:pt idx="6121">
                  <c:v>6.122E-6</c:v>
                </c:pt>
                <c:pt idx="6122">
                  <c:v>6.1229999999999997E-6</c:v>
                </c:pt>
                <c:pt idx="6123">
                  <c:v>6.1240000000000002E-6</c:v>
                </c:pt>
                <c:pt idx="6124">
                  <c:v>6.1249999999999998E-6</c:v>
                </c:pt>
                <c:pt idx="6125">
                  <c:v>6.1260000000000003E-6</c:v>
                </c:pt>
                <c:pt idx="6126">
                  <c:v>6.127E-6</c:v>
                </c:pt>
                <c:pt idx="6127">
                  <c:v>6.1279999999999996E-6</c:v>
                </c:pt>
                <c:pt idx="6128">
                  <c:v>6.1290000000000001E-6</c:v>
                </c:pt>
                <c:pt idx="6129">
                  <c:v>6.1299999999999998E-6</c:v>
                </c:pt>
                <c:pt idx="6130">
                  <c:v>6.1310000000000003E-6</c:v>
                </c:pt>
                <c:pt idx="6131">
                  <c:v>6.1319999999999999E-6</c:v>
                </c:pt>
                <c:pt idx="6132">
                  <c:v>6.1330000000000004E-6</c:v>
                </c:pt>
                <c:pt idx="6133">
                  <c:v>6.1340000000000001E-6</c:v>
                </c:pt>
                <c:pt idx="6134">
                  <c:v>6.1349999999999997E-6</c:v>
                </c:pt>
                <c:pt idx="6135">
                  <c:v>6.1360000000000002E-6</c:v>
                </c:pt>
                <c:pt idx="6136">
                  <c:v>6.1369999999999999E-6</c:v>
                </c:pt>
                <c:pt idx="6137">
                  <c:v>6.1380000000000004E-6</c:v>
                </c:pt>
                <c:pt idx="6138">
                  <c:v>6.139E-6</c:v>
                </c:pt>
                <c:pt idx="6139">
                  <c:v>6.1399999999999997E-6</c:v>
                </c:pt>
                <c:pt idx="6140">
                  <c:v>6.1410000000000002E-6</c:v>
                </c:pt>
                <c:pt idx="6141">
                  <c:v>6.1419999999999998E-6</c:v>
                </c:pt>
                <c:pt idx="6142">
                  <c:v>6.1430000000000003E-6</c:v>
                </c:pt>
                <c:pt idx="6143">
                  <c:v>6.144E-6</c:v>
                </c:pt>
                <c:pt idx="6144">
                  <c:v>6.1449999999999996E-6</c:v>
                </c:pt>
                <c:pt idx="6145">
                  <c:v>6.1460000000000001E-6</c:v>
                </c:pt>
                <c:pt idx="6146">
                  <c:v>6.1469999999999998E-6</c:v>
                </c:pt>
                <c:pt idx="6147">
                  <c:v>6.1480000000000003E-6</c:v>
                </c:pt>
                <c:pt idx="6148">
                  <c:v>6.1489999999999999E-6</c:v>
                </c:pt>
                <c:pt idx="6149">
                  <c:v>6.1500000000000004E-6</c:v>
                </c:pt>
                <c:pt idx="6150">
                  <c:v>6.1510000000000001E-6</c:v>
                </c:pt>
                <c:pt idx="6151">
                  <c:v>6.1519999999999997E-6</c:v>
                </c:pt>
                <c:pt idx="6152">
                  <c:v>6.1530000000000002E-6</c:v>
                </c:pt>
                <c:pt idx="6153">
                  <c:v>6.1539999999999999E-6</c:v>
                </c:pt>
                <c:pt idx="6154">
                  <c:v>6.1550000000000004E-6</c:v>
                </c:pt>
                <c:pt idx="6155">
                  <c:v>6.156E-6</c:v>
                </c:pt>
                <c:pt idx="6156">
                  <c:v>6.1569999999999997E-6</c:v>
                </c:pt>
                <c:pt idx="6157">
                  <c:v>6.1580000000000002E-6</c:v>
                </c:pt>
                <c:pt idx="6158">
                  <c:v>6.1589999999999998E-6</c:v>
                </c:pt>
                <c:pt idx="6159">
                  <c:v>6.1600000000000003E-6</c:v>
                </c:pt>
                <c:pt idx="6160">
                  <c:v>6.161E-6</c:v>
                </c:pt>
                <c:pt idx="6161">
                  <c:v>6.1619999999999996E-6</c:v>
                </c:pt>
                <c:pt idx="6162">
                  <c:v>6.1630000000000001E-6</c:v>
                </c:pt>
                <c:pt idx="6163">
                  <c:v>6.1639999999999998E-6</c:v>
                </c:pt>
                <c:pt idx="6164">
                  <c:v>6.1650000000000003E-6</c:v>
                </c:pt>
                <c:pt idx="6165">
                  <c:v>6.1659999999999999E-6</c:v>
                </c:pt>
                <c:pt idx="6166">
                  <c:v>6.1670000000000004E-6</c:v>
                </c:pt>
                <c:pt idx="6167">
                  <c:v>6.1680000000000001E-6</c:v>
                </c:pt>
                <c:pt idx="6168">
                  <c:v>6.1689999999999997E-6</c:v>
                </c:pt>
                <c:pt idx="6169">
                  <c:v>6.1700000000000002E-6</c:v>
                </c:pt>
                <c:pt idx="6170">
                  <c:v>6.1709999999999999E-6</c:v>
                </c:pt>
                <c:pt idx="6171">
                  <c:v>6.1720000000000004E-6</c:v>
                </c:pt>
                <c:pt idx="6172">
                  <c:v>6.173E-6</c:v>
                </c:pt>
                <c:pt idx="6173">
                  <c:v>6.1739999999999997E-6</c:v>
                </c:pt>
                <c:pt idx="6174">
                  <c:v>6.1750000000000002E-6</c:v>
                </c:pt>
                <c:pt idx="6175">
                  <c:v>6.1759999999999998E-6</c:v>
                </c:pt>
                <c:pt idx="6176">
                  <c:v>6.1770000000000003E-6</c:v>
                </c:pt>
                <c:pt idx="6177">
                  <c:v>6.178E-6</c:v>
                </c:pt>
                <c:pt idx="6178">
                  <c:v>6.1789999999999996E-6</c:v>
                </c:pt>
                <c:pt idx="6179">
                  <c:v>6.1800000000000001E-6</c:v>
                </c:pt>
                <c:pt idx="6180">
                  <c:v>6.1809999999999998E-6</c:v>
                </c:pt>
                <c:pt idx="6181">
                  <c:v>6.1820000000000003E-6</c:v>
                </c:pt>
                <c:pt idx="6182">
                  <c:v>6.1829999999999999E-6</c:v>
                </c:pt>
                <c:pt idx="6183">
                  <c:v>6.1840000000000004E-6</c:v>
                </c:pt>
                <c:pt idx="6184">
                  <c:v>6.1850000000000001E-6</c:v>
                </c:pt>
                <c:pt idx="6185">
                  <c:v>6.1859999999999997E-6</c:v>
                </c:pt>
                <c:pt idx="6186">
                  <c:v>6.1870000000000002E-6</c:v>
                </c:pt>
                <c:pt idx="6187">
                  <c:v>6.1879999999999999E-6</c:v>
                </c:pt>
                <c:pt idx="6188">
                  <c:v>6.1890000000000004E-6</c:v>
                </c:pt>
                <c:pt idx="6189">
                  <c:v>6.19E-6</c:v>
                </c:pt>
                <c:pt idx="6190">
                  <c:v>6.1909999999999997E-6</c:v>
                </c:pt>
                <c:pt idx="6191">
                  <c:v>6.1920000000000002E-6</c:v>
                </c:pt>
                <c:pt idx="6192">
                  <c:v>6.1929999999999998E-6</c:v>
                </c:pt>
                <c:pt idx="6193">
                  <c:v>6.1940000000000003E-6</c:v>
                </c:pt>
                <c:pt idx="6194">
                  <c:v>6.195E-6</c:v>
                </c:pt>
                <c:pt idx="6195">
                  <c:v>6.1959999999999996E-6</c:v>
                </c:pt>
                <c:pt idx="6196">
                  <c:v>6.1970000000000001E-6</c:v>
                </c:pt>
                <c:pt idx="6197">
                  <c:v>6.1979999999999998E-6</c:v>
                </c:pt>
                <c:pt idx="6198">
                  <c:v>6.1990000000000003E-6</c:v>
                </c:pt>
                <c:pt idx="6199">
                  <c:v>6.1999999999999999E-6</c:v>
                </c:pt>
                <c:pt idx="6200">
                  <c:v>6.2009999999999996E-6</c:v>
                </c:pt>
                <c:pt idx="6201">
                  <c:v>6.2020000000000001E-6</c:v>
                </c:pt>
                <c:pt idx="6202">
                  <c:v>6.2029999999999997E-6</c:v>
                </c:pt>
                <c:pt idx="6203">
                  <c:v>6.2040000000000002E-6</c:v>
                </c:pt>
                <c:pt idx="6204">
                  <c:v>6.2049999999999999E-6</c:v>
                </c:pt>
                <c:pt idx="6205">
                  <c:v>6.2060000000000004E-6</c:v>
                </c:pt>
                <c:pt idx="6206">
                  <c:v>6.207E-6</c:v>
                </c:pt>
                <c:pt idx="6207">
                  <c:v>6.2079999999999997E-6</c:v>
                </c:pt>
                <c:pt idx="6208">
                  <c:v>6.2090000000000002E-6</c:v>
                </c:pt>
                <c:pt idx="6209">
                  <c:v>6.2099999999999998E-6</c:v>
                </c:pt>
                <c:pt idx="6210">
                  <c:v>6.2110000000000003E-6</c:v>
                </c:pt>
                <c:pt idx="6211">
                  <c:v>6.212E-6</c:v>
                </c:pt>
                <c:pt idx="6212">
                  <c:v>6.2129999999999996E-6</c:v>
                </c:pt>
                <c:pt idx="6213">
                  <c:v>6.2140000000000001E-6</c:v>
                </c:pt>
                <c:pt idx="6214">
                  <c:v>6.2149999999999998E-6</c:v>
                </c:pt>
                <c:pt idx="6215">
                  <c:v>6.2160000000000003E-6</c:v>
                </c:pt>
                <c:pt idx="6216">
                  <c:v>6.2169999999999999E-6</c:v>
                </c:pt>
                <c:pt idx="6217">
                  <c:v>6.2179999999999996E-6</c:v>
                </c:pt>
                <c:pt idx="6218">
                  <c:v>6.2190000000000001E-6</c:v>
                </c:pt>
                <c:pt idx="6219">
                  <c:v>6.2199999999999997E-6</c:v>
                </c:pt>
                <c:pt idx="6220">
                  <c:v>6.2210000000000002E-6</c:v>
                </c:pt>
                <c:pt idx="6221">
                  <c:v>6.2219999999999999E-6</c:v>
                </c:pt>
                <c:pt idx="6222">
                  <c:v>6.2230000000000004E-6</c:v>
                </c:pt>
                <c:pt idx="6223">
                  <c:v>6.224E-6</c:v>
                </c:pt>
                <c:pt idx="6224">
                  <c:v>6.2249999999999997E-6</c:v>
                </c:pt>
                <c:pt idx="6225">
                  <c:v>6.2260000000000002E-6</c:v>
                </c:pt>
                <c:pt idx="6226">
                  <c:v>6.2269999999999998E-6</c:v>
                </c:pt>
                <c:pt idx="6227">
                  <c:v>6.2280000000000003E-6</c:v>
                </c:pt>
                <c:pt idx="6228">
                  <c:v>6.229E-6</c:v>
                </c:pt>
                <c:pt idx="6229">
                  <c:v>6.2299999999999996E-6</c:v>
                </c:pt>
                <c:pt idx="6230">
                  <c:v>6.2310000000000001E-6</c:v>
                </c:pt>
                <c:pt idx="6231">
                  <c:v>6.2319999999999998E-6</c:v>
                </c:pt>
                <c:pt idx="6232">
                  <c:v>6.2330000000000003E-6</c:v>
                </c:pt>
                <c:pt idx="6233">
                  <c:v>6.2339999999999999E-6</c:v>
                </c:pt>
                <c:pt idx="6234">
                  <c:v>6.2349999999999996E-6</c:v>
                </c:pt>
                <c:pt idx="6235">
                  <c:v>6.2360000000000001E-6</c:v>
                </c:pt>
                <c:pt idx="6236">
                  <c:v>6.2369999999999997E-6</c:v>
                </c:pt>
                <c:pt idx="6237">
                  <c:v>6.2380000000000002E-6</c:v>
                </c:pt>
                <c:pt idx="6238">
                  <c:v>6.2389999999999999E-6</c:v>
                </c:pt>
                <c:pt idx="6239">
                  <c:v>6.2400000000000004E-6</c:v>
                </c:pt>
                <c:pt idx="6240">
                  <c:v>6.241E-6</c:v>
                </c:pt>
                <c:pt idx="6241">
                  <c:v>6.2419999999999997E-6</c:v>
                </c:pt>
                <c:pt idx="6242">
                  <c:v>6.2430000000000002E-6</c:v>
                </c:pt>
                <c:pt idx="6243">
                  <c:v>6.2439999999999998E-6</c:v>
                </c:pt>
                <c:pt idx="6244">
                  <c:v>6.2450000000000003E-6</c:v>
                </c:pt>
                <c:pt idx="6245">
                  <c:v>6.246E-6</c:v>
                </c:pt>
                <c:pt idx="6246">
                  <c:v>6.2469999999999997E-6</c:v>
                </c:pt>
                <c:pt idx="6247">
                  <c:v>6.2480000000000001E-6</c:v>
                </c:pt>
                <c:pt idx="6248">
                  <c:v>6.2489999999999998E-6</c:v>
                </c:pt>
                <c:pt idx="6249">
                  <c:v>6.2500000000000003E-6</c:v>
                </c:pt>
                <c:pt idx="6250">
                  <c:v>6.251E-6</c:v>
                </c:pt>
                <c:pt idx="6251">
                  <c:v>6.2519999999999996E-6</c:v>
                </c:pt>
                <c:pt idx="6252">
                  <c:v>6.2530000000000001E-6</c:v>
                </c:pt>
                <c:pt idx="6253">
                  <c:v>6.2539999999999998E-6</c:v>
                </c:pt>
                <c:pt idx="6254">
                  <c:v>6.2550000000000003E-6</c:v>
                </c:pt>
                <c:pt idx="6255">
                  <c:v>6.2559999999999999E-6</c:v>
                </c:pt>
                <c:pt idx="6256">
                  <c:v>6.2570000000000004E-6</c:v>
                </c:pt>
                <c:pt idx="6257">
                  <c:v>6.2580000000000001E-6</c:v>
                </c:pt>
                <c:pt idx="6258">
                  <c:v>6.2589999999999997E-6</c:v>
                </c:pt>
                <c:pt idx="6259">
                  <c:v>6.2600000000000002E-6</c:v>
                </c:pt>
                <c:pt idx="6260">
                  <c:v>6.2609999999999999E-6</c:v>
                </c:pt>
                <c:pt idx="6261">
                  <c:v>6.2620000000000004E-6</c:v>
                </c:pt>
                <c:pt idx="6262">
                  <c:v>6.263E-6</c:v>
                </c:pt>
                <c:pt idx="6263">
                  <c:v>6.2639999999999997E-6</c:v>
                </c:pt>
                <c:pt idx="6264">
                  <c:v>6.2650000000000002E-6</c:v>
                </c:pt>
                <c:pt idx="6265">
                  <c:v>6.2659999999999998E-6</c:v>
                </c:pt>
                <c:pt idx="6266">
                  <c:v>6.2670000000000003E-6</c:v>
                </c:pt>
                <c:pt idx="6267">
                  <c:v>6.268E-6</c:v>
                </c:pt>
                <c:pt idx="6268">
                  <c:v>6.2689999999999996E-6</c:v>
                </c:pt>
                <c:pt idx="6269">
                  <c:v>6.2700000000000001E-6</c:v>
                </c:pt>
                <c:pt idx="6270">
                  <c:v>6.2709999999999998E-6</c:v>
                </c:pt>
                <c:pt idx="6271">
                  <c:v>6.2720000000000003E-6</c:v>
                </c:pt>
                <c:pt idx="6272">
                  <c:v>6.2729999999999999E-6</c:v>
                </c:pt>
                <c:pt idx="6273">
                  <c:v>6.2740000000000004E-6</c:v>
                </c:pt>
                <c:pt idx="6274">
                  <c:v>6.2750000000000001E-6</c:v>
                </c:pt>
                <c:pt idx="6275">
                  <c:v>6.2759999999999997E-6</c:v>
                </c:pt>
                <c:pt idx="6276">
                  <c:v>6.2770000000000002E-6</c:v>
                </c:pt>
                <c:pt idx="6277">
                  <c:v>6.2779999999999999E-6</c:v>
                </c:pt>
                <c:pt idx="6278">
                  <c:v>6.2790000000000004E-6</c:v>
                </c:pt>
                <c:pt idx="6279">
                  <c:v>6.28E-6</c:v>
                </c:pt>
                <c:pt idx="6280">
                  <c:v>6.2809999999999997E-6</c:v>
                </c:pt>
                <c:pt idx="6281">
                  <c:v>6.2820000000000002E-6</c:v>
                </c:pt>
                <c:pt idx="6282">
                  <c:v>6.2829999999999998E-6</c:v>
                </c:pt>
                <c:pt idx="6283">
                  <c:v>6.2840000000000003E-6</c:v>
                </c:pt>
                <c:pt idx="6284">
                  <c:v>6.285E-6</c:v>
                </c:pt>
                <c:pt idx="6285">
                  <c:v>6.2859999999999996E-6</c:v>
                </c:pt>
                <c:pt idx="6286">
                  <c:v>6.2870000000000001E-6</c:v>
                </c:pt>
                <c:pt idx="6287">
                  <c:v>6.2879999999999998E-6</c:v>
                </c:pt>
                <c:pt idx="6288">
                  <c:v>6.2890000000000003E-6</c:v>
                </c:pt>
                <c:pt idx="6289">
                  <c:v>6.2899999999999999E-6</c:v>
                </c:pt>
                <c:pt idx="6290">
                  <c:v>6.2910000000000004E-6</c:v>
                </c:pt>
                <c:pt idx="6291">
                  <c:v>6.2920000000000001E-6</c:v>
                </c:pt>
                <c:pt idx="6292">
                  <c:v>6.2929999999999997E-6</c:v>
                </c:pt>
                <c:pt idx="6293">
                  <c:v>6.2940000000000002E-6</c:v>
                </c:pt>
                <c:pt idx="6294">
                  <c:v>6.2949999999999999E-6</c:v>
                </c:pt>
                <c:pt idx="6295">
                  <c:v>6.2960000000000004E-6</c:v>
                </c:pt>
                <c:pt idx="6296">
                  <c:v>6.297E-6</c:v>
                </c:pt>
                <c:pt idx="6297">
                  <c:v>6.2979999999999997E-6</c:v>
                </c:pt>
                <c:pt idx="6298">
                  <c:v>6.2990000000000002E-6</c:v>
                </c:pt>
                <c:pt idx="6299">
                  <c:v>6.2999999999999998E-6</c:v>
                </c:pt>
                <c:pt idx="6300">
                  <c:v>6.3010000000000003E-6</c:v>
                </c:pt>
                <c:pt idx="6301">
                  <c:v>6.302E-6</c:v>
                </c:pt>
                <c:pt idx="6302">
                  <c:v>6.3029999999999996E-6</c:v>
                </c:pt>
                <c:pt idx="6303">
                  <c:v>6.3040000000000001E-6</c:v>
                </c:pt>
                <c:pt idx="6304">
                  <c:v>6.3049999999999998E-6</c:v>
                </c:pt>
                <c:pt idx="6305">
                  <c:v>6.3060000000000003E-6</c:v>
                </c:pt>
                <c:pt idx="6306">
                  <c:v>6.3069999999999999E-6</c:v>
                </c:pt>
                <c:pt idx="6307">
                  <c:v>6.3080000000000004E-6</c:v>
                </c:pt>
                <c:pt idx="6308">
                  <c:v>6.3090000000000001E-6</c:v>
                </c:pt>
                <c:pt idx="6309">
                  <c:v>6.3099999999999997E-6</c:v>
                </c:pt>
                <c:pt idx="6310">
                  <c:v>6.3110000000000002E-6</c:v>
                </c:pt>
                <c:pt idx="6311">
                  <c:v>6.3119999999999999E-6</c:v>
                </c:pt>
                <c:pt idx="6312">
                  <c:v>6.3130000000000004E-6</c:v>
                </c:pt>
                <c:pt idx="6313">
                  <c:v>6.314E-6</c:v>
                </c:pt>
                <c:pt idx="6314">
                  <c:v>6.3149999999999997E-6</c:v>
                </c:pt>
                <c:pt idx="6315">
                  <c:v>6.3160000000000002E-6</c:v>
                </c:pt>
                <c:pt idx="6316">
                  <c:v>6.3169999999999998E-6</c:v>
                </c:pt>
                <c:pt idx="6317">
                  <c:v>6.3180000000000003E-6</c:v>
                </c:pt>
                <c:pt idx="6318">
                  <c:v>6.319E-6</c:v>
                </c:pt>
                <c:pt idx="6319">
                  <c:v>6.3199999999999996E-6</c:v>
                </c:pt>
                <c:pt idx="6320">
                  <c:v>6.3210000000000001E-6</c:v>
                </c:pt>
                <c:pt idx="6321">
                  <c:v>6.3219999999999998E-6</c:v>
                </c:pt>
                <c:pt idx="6322">
                  <c:v>6.3230000000000003E-6</c:v>
                </c:pt>
                <c:pt idx="6323">
                  <c:v>6.3239999999999999E-6</c:v>
                </c:pt>
                <c:pt idx="6324">
                  <c:v>6.3249999999999996E-6</c:v>
                </c:pt>
                <c:pt idx="6325">
                  <c:v>6.3260000000000001E-6</c:v>
                </c:pt>
                <c:pt idx="6326">
                  <c:v>6.3269999999999997E-6</c:v>
                </c:pt>
                <c:pt idx="6327">
                  <c:v>6.3280000000000002E-6</c:v>
                </c:pt>
                <c:pt idx="6328">
                  <c:v>6.3289999999999999E-6</c:v>
                </c:pt>
                <c:pt idx="6329">
                  <c:v>6.3300000000000004E-6</c:v>
                </c:pt>
                <c:pt idx="6330">
                  <c:v>6.331E-6</c:v>
                </c:pt>
                <c:pt idx="6331">
                  <c:v>6.3319999999999997E-6</c:v>
                </c:pt>
                <c:pt idx="6332">
                  <c:v>6.3330000000000002E-6</c:v>
                </c:pt>
                <c:pt idx="6333">
                  <c:v>6.3339999999999998E-6</c:v>
                </c:pt>
                <c:pt idx="6334">
                  <c:v>6.3350000000000003E-6</c:v>
                </c:pt>
                <c:pt idx="6335">
                  <c:v>6.336E-6</c:v>
                </c:pt>
                <c:pt idx="6336">
                  <c:v>6.3369999999999996E-6</c:v>
                </c:pt>
                <c:pt idx="6337">
                  <c:v>6.3380000000000001E-6</c:v>
                </c:pt>
                <c:pt idx="6338">
                  <c:v>6.3389999999999998E-6</c:v>
                </c:pt>
                <c:pt idx="6339">
                  <c:v>6.3400000000000003E-6</c:v>
                </c:pt>
                <c:pt idx="6340">
                  <c:v>6.3409999999999999E-6</c:v>
                </c:pt>
                <c:pt idx="6341">
                  <c:v>6.3419999999999996E-6</c:v>
                </c:pt>
                <c:pt idx="6342">
                  <c:v>6.3430000000000001E-6</c:v>
                </c:pt>
                <c:pt idx="6343">
                  <c:v>6.3439999999999997E-6</c:v>
                </c:pt>
                <c:pt idx="6344">
                  <c:v>6.3450000000000002E-6</c:v>
                </c:pt>
                <c:pt idx="6345">
                  <c:v>6.3459999999999999E-6</c:v>
                </c:pt>
                <c:pt idx="6346">
                  <c:v>6.3470000000000004E-6</c:v>
                </c:pt>
                <c:pt idx="6347">
                  <c:v>6.348E-6</c:v>
                </c:pt>
                <c:pt idx="6348">
                  <c:v>6.3489999999999997E-6</c:v>
                </c:pt>
                <c:pt idx="6349">
                  <c:v>6.3500000000000002E-6</c:v>
                </c:pt>
                <c:pt idx="6350">
                  <c:v>6.3509999999999998E-6</c:v>
                </c:pt>
                <c:pt idx="6351">
                  <c:v>6.3520000000000003E-6</c:v>
                </c:pt>
                <c:pt idx="6352">
                  <c:v>6.353E-6</c:v>
                </c:pt>
                <c:pt idx="6353">
                  <c:v>6.3539999999999996E-6</c:v>
                </c:pt>
                <c:pt idx="6354">
                  <c:v>6.3550000000000001E-6</c:v>
                </c:pt>
                <c:pt idx="6355">
                  <c:v>6.3559999999999998E-6</c:v>
                </c:pt>
                <c:pt idx="6356">
                  <c:v>6.3570000000000003E-6</c:v>
                </c:pt>
                <c:pt idx="6357">
                  <c:v>6.3579999999999999E-6</c:v>
                </c:pt>
                <c:pt idx="6358">
                  <c:v>6.3589999999999996E-6</c:v>
                </c:pt>
                <c:pt idx="6359">
                  <c:v>6.3600000000000001E-6</c:v>
                </c:pt>
                <c:pt idx="6360">
                  <c:v>6.3609999999999997E-6</c:v>
                </c:pt>
                <c:pt idx="6361">
                  <c:v>6.3620000000000002E-6</c:v>
                </c:pt>
                <c:pt idx="6362">
                  <c:v>6.3629999999999999E-6</c:v>
                </c:pt>
                <c:pt idx="6363">
                  <c:v>6.3640000000000004E-6</c:v>
                </c:pt>
                <c:pt idx="6364">
                  <c:v>6.365E-6</c:v>
                </c:pt>
                <c:pt idx="6365">
                  <c:v>6.3659999999999997E-6</c:v>
                </c:pt>
                <c:pt idx="6366">
                  <c:v>6.3670000000000002E-6</c:v>
                </c:pt>
                <c:pt idx="6367">
                  <c:v>6.3679999999999998E-6</c:v>
                </c:pt>
                <c:pt idx="6368">
                  <c:v>6.3690000000000003E-6</c:v>
                </c:pt>
                <c:pt idx="6369">
                  <c:v>6.37E-6</c:v>
                </c:pt>
                <c:pt idx="6370">
                  <c:v>6.3709999999999996E-6</c:v>
                </c:pt>
                <c:pt idx="6371">
                  <c:v>6.3720000000000001E-6</c:v>
                </c:pt>
                <c:pt idx="6372">
                  <c:v>6.3729999999999998E-6</c:v>
                </c:pt>
                <c:pt idx="6373">
                  <c:v>6.3740000000000003E-6</c:v>
                </c:pt>
                <c:pt idx="6374">
                  <c:v>6.3749999999999999E-6</c:v>
                </c:pt>
                <c:pt idx="6375">
                  <c:v>6.3759999999999996E-6</c:v>
                </c:pt>
                <c:pt idx="6376">
                  <c:v>6.3770000000000001E-6</c:v>
                </c:pt>
                <c:pt idx="6377">
                  <c:v>6.3779999999999998E-6</c:v>
                </c:pt>
                <c:pt idx="6378">
                  <c:v>6.3790000000000003E-6</c:v>
                </c:pt>
                <c:pt idx="6379">
                  <c:v>6.3799999999999999E-6</c:v>
                </c:pt>
                <c:pt idx="6380">
                  <c:v>6.3810000000000004E-6</c:v>
                </c:pt>
                <c:pt idx="6381">
                  <c:v>6.3820000000000001E-6</c:v>
                </c:pt>
                <c:pt idx="6382">
                  <c:v>6.3829999999999997E-6</c:v>
                </c:pt>
                <c:pt idx="6383">
                  <c:v>6.3840000000000002E-6</c:v>
                </c:pt>
                <c:pt idx="6384">
                  <c:v>6.3849999999999999E-6</c:v>
                </c:pt>
                <c:pt idx="6385">
                  <c:v>6.3860000000000004E-6</c:v>
                </c:pt>
                <c:pt idx="6386">
                  <c:v>6.387E-6</c:v>
                </c:pt>
                <c:pt idx="6387">
                  <c:v>6.3879999999999997E-6</c:v>
                </c:pt>
                <c:pt idx="6388">
                  <c:v>6.3890000000000002E-6</c:v>
                </c:pt>
                <c:pt idx="6389">
                  <c:v>6.3899999999999998E-6</c:v>
                </c:pt>
                <c:pt idx="6390">
                  <c:v>6.3910000000000003E-6</c:v>
                </c:pt>
                <c:pt idx="6391">
                  <c:v>6.392E-6</c:v>
                </c:pt>
                <c:pt idx="6392">
                  <c:v>6.3929999999999996E-6</c:v>
                </c:pt>
                <c:pt idx="6393">
                  <c:v>6.3940000000000001E-6</c:v>
                </c:pt>
                <c:pt idx="6394">
                  <c:v>6.3949999999999998E-6</c:v>
                </c:pt>
                <c:pt idx="6395">
                  <c:v>6.3960000000000003E-6</c:v>
                </c:pt>
                <c:pt idx="6396">
                  <c:v>6.3969999999999999E-6</c:v>
                </c:pt>
                <c:pt idx="6397">
                  <c:v>6.3980000000000004E-6</c:v>
                </c:pt>
                <c:pt idx="6398">
                  <c:v>6.3990000000000001E-6</c:v>
                </c:pt>
                <c:pt idx="6399">
                  <c:v>6.3999999999999997E-6</c:v>
                </c:pt>
                <c:pt idx="6400">
                  <c:v>6.4010000000000002E-6</c:v>
                </c:pt>
                <c:pt idx="6401">
                  <c:v>6.4019999999999999E-6</c:v>
                </c:pt>
                <c:pt idx="6402">
                  <c:v>6.4030000000000004E-6</c:v>
                </c:pt>
                <c:pt idx="6403">
                  <c:v>6.404E-6</c:v>
                </c:pt>
                <c:pt idx="6404">
                  <c:v>6.4049999999999997E-6</c:v>
                </c:pt>
                <c:pt idx="6405">
                  <c:v>6.4060000000000002E-6</c:v>
                </c:pt>
                <c:pt idx="6406">
                  <c:v>6.4069999999999998E-6</c:v>
                </c:pt>
                <c:pt idx="6407">
                  <c:v>6.4080000000000003E-6</c:v>
                </c:pt>
                <c:pt idx="6408">
                  <c:v>6.409E-6</c:v>
                </c:pt>
                <c:pt idx="6409">
                  <c:v>6.4099999999999996E-6</c:v>
                </c:pt>
                <c:pt idx="6410">
                  <c:v>6.4110000000000001E-6</c:v>
                </c:pt>
                <c:pt idx="6411">
                  <c:v>6.4119999999999998E-6</c:v>
                </c:pt>
                <c:pt idx="6412">
                  <c:v>6.4130000000000003E-6</c:v>
                </c:pt>
                <c:pt idx="6413">
                  <c:v>6.4139999999999999E-6</c:v>
                </c:pt>
                <c:pt idx="6414">
                  <c:v>6.4150000000000004E-6</c:v>
                </c:pt>
                <c:pt idx="6415">
                  <c:v>6.4160000000000001E-6</c:v>
                </c:pt>
                <c:pt idx="6416">
                  <c:v>6.4169999999999997E-6</c:v>
                </c:pt>
                <c:pt idx="6417">
                  <c:v>6.4180000000000002E-6</c:v>
                </c:pt>
                <c:pt idx="6418">
                  <c:v>6.4189999999999999E-6</c:v>
                </c:pt>
                <c:pt idx="6419">
                  <c:v>6.4200000000000004E-6</c:v>
                </c:pt>
                <c:pt idx="6420">
                  <c:v>6.421E-6</c:v>
                </c:pt>
                <c:pt idx="6421">
                  <c:v>6.4219999999999997E-6</c:v>
                </c:pt>
                <c:pt idx="6422">
                  <c:v>6.4230000000000002E-6</c:v>
                </c:pt>
                <c:pt idx="6423">
                  <c:v>6.4239999999999998E-6</c:v>
                </c:pt>
                <c:pt idx="6424">
                  <c:v>6.4250000000000003E-6</c:v>
                </c:pt>
                <c:pt idx="6425">
                  <c:v>6.426E-6</c:v>
                </c:pt>
                <c:pt idx="6426">
                  <c:v>6.4269999999999996E-6</c:v>
                </c:pt>
                <c:pt idx="6427">
                  <c:v>6.4280000000000001E-6</c:v>
                </c:pt>
                <c:pt idx="6428">
                  <c:v>6.4289999999999998E-6</c:v>
                </c:pt>
                <c:pt idx="6429">
                  <c:v>6.4300000000000003E-6</c:v>
                </c:pt>
                <c:pt idx="6430">
                  <c:v>6.4309999999999999E-6</c:v>
                </c:pt>
                <c:pt idx="6431">
                  <c:v>6.4320000000000004E-6</c:v>
                </c:pt>
                <c:pt idx="6432">
                  <c:v>6.4330000000000001E-6</c:v>
                </c:pt>
                <c:pt idx="6433">
                  <c:v>6.4339999999999997E-6</c:v>
                </c:pt>
                <c:pt idx="6434">
                  <c:v>6.4350000000000002E-6</c:v>
                </c:pt>
                <c:pt idx="6435">
                  <c:v>6.4359999999999999E-6</c:v>
                </c:pt>
                <c:pt idx="6436">
                  <c:v>6.4370000000000004E-6</c:v>
                </c:pt>
                <c:pt idx="6437">
                  <c:v>6.438E-6</c:v>
                </c:pt>
                <c:pt idx="6438">
                  <c:v>6.4389999999999997E-6</c:v>
                </c:pt>
                <c:pt idx="6439">
                  <c:v>6.4400000000000002E-6</c:v>
                </c:pt>
                <c:pt idx="6440">
                  <c:v>6.4409999999999998E-6</c:v>
                </c:pt>
                <c:pt idx="6441">
                  <c:v>6.4420000000000003E-6</c:v>
                </c:pt>
                <c:pt idx="6442">
                  <c:v>6.443E-6</c:v>
                </c:pt>
                <c:pt idx="6443">
                  <c:v>6.4439999999999996E-6</c:v>
                </c:pt>
                <c:pt idx="6444">
                  <c:v>6.4450000000000001E-6</c:v>
                </c:pt>
                <c:pt idx="6445">
                  <c:v>6.4459999999999998E-6</c:v>
                </c:pt>
                <c:pt idx="6446">
                  <c:v>6.4470000000000003E-6</c:v>
                </c:pt>
                <c:pt idx="6447">
                  <c:v>6.4479999999999999E-6</c:v>
                </c:pt>
                <c:pt idx="6448">
                  <c:v>6.4489999999999996E-6</c:v>
                </c:pt>
                <c:pt idx="6449">
                  <c:v>6.4500000000000001E-6</c:v>
                </c:pt>
                <c:pt idx="6450">
                  <c:v>6.4509999999999997E-6</c:v>
                </c:pt>
                <c:pt idx="6451">
                  <c:v>6.4520000000000002E-6</c:v>
                </c:pt>
                <c:pt idx="6452">
                  <c:v>6.4529999999999999E-6</c:v>
                </c:pt>
                <c:pt idx="6453">
                  <c:v>6.4540000000000004E-6</c:v>
                </c:pt>
                <c:pt idx="6454">
                  <c:v>6.455E-6</c:v>
                </c:pt>
                <c:pt idx="6455">
                  <c:v>6.4559999999999997E-6</c:v>
                </c:pt>
                <c:pt idx="6456">
                  <c:v>6.4570000000000002E-6</c:v>
                </c:pt>
                <c:pt idx="6457">
                  <c:v>6.4579999999999998E-6</c:v>
                </c:pt>
                <c:pt idx="6458">
                  <c:v>6.4590000000000003E-6</c:v>
                </c:pt>
                <c:pt idx="6459">
                  <c:v>6.46E-6</c:v>
                </c:pt>
                <c:pt idx="6460">
                  <c:v>6.4609999999999996E-6</c:v>
                </c:pt>
                <c:pt idx="6461">
                  <c:v>6.4620000000000001E-6</c:v>
                </c:pt>
                <c:pt idx="6462">
                  <c:v>6.4629999999999998E-6</c:v>
                </c:pt>
                <c:pt idx="6463">
                  <c:v>6.4640000000000003E-6</c:v>
                </c:pt>
                <c:pt idx="6464">
                  <c:v>6.4649999999999999E-6</c:v>
                </c:pt>
                <c:pt idx="6465">
                  <c:v>6.4659999999999996E-6</c:v>
                </c:pt>
                <c:pt idx="6466">
                  <c:v>6.4670000000000001E-6</c:v>
                </c:pt>
                <c:pt idx="6467">
                  <c:v>6.4679999999999997E-6</c:v>
                </c:pt>
                <c:pt idx="6468">
                  <c:v>6.4690000000000002E-6</c:v>
                </c:pt>
                <c:pt idx="6469">
                  <c:v>6.4699999999999999E-6</c:v>
                </c:pt>
                <c:pt idx="6470">
                  <c:v>6.4710000000000004E-6</c:v>
                </c:pt>
                <c:pt idx="6471">
                  <c:v>6.472E-6</c:v>
                </c:pt>
                <c:pt idx="6472">
                  <c:v>6.4729999999999997E-6</c:v>
                </c:pt>
                <c:pt idx="6473">
                  <c:v>6.4740000000000002E-6</c:v>
                </c:pt>
                <c:pt idx="6474">
                  <c:v>6.4749999999999998E-6</c:v>
                </c:pt>
                <c:pt idx="6475">
                  <c:v>6.4760000000000003E-6</c:v>
                </c:pt>
                <c:pt idx="6476">
                  <c:v>6.477E-6</c:v>
                </c:pt>
                <c:pt idx="6477">
                  <c:v>6.4779999999999996E-6</c:v>
                </c:pt>
                <c:pt idx="6478">
                  <c:v>6.4790000000000001E-6</c:v>
                </c:pt>
                <c:pt idx="6479">
                  <c:v>6.4799999999999998E-6</c:v>
                </c:pt>
                <c:pt idx="6480">
                  <c:v>6.4810000000000003E-6</c:v>
                </c:pt>
                <c:pt idx="6481">
                  <c:v>6.4819999999999999E-6</c:v>
                </c:pt>
                <c:pt idx="6482">
                  <c:v>6.4829999999999996E-6</c:v>
                </c:pt>
                <c:pt idx="6483">
                  <c:v>6.4840000000000001E-6</c:v>
                </c:pt>
                <c:pt idx="6484">
                  <c:v>6.4849999999999997E-6</c:v>
                </c:pt>
                <c:pt idx="6485">
                  <c:v>6.4860000000000002E-6</c:v>
                </c:pt>
                <c:pt idx="6486">
                  <c:v>6.4869999999999999E-6</c:v>
                </c:pt>
                <c:pt idx="6487">
                  <c:v>6.4880000000000004E-6</c:v>
                </c:pt>
                <c:pt idx="6488">
                  <c:v>6.489E-6</c:v>
                </c:pt>
                <c:pt idx="6489">
                  <c:v>6.4899999999999997E-6</c:v>
                </c:pt>
                <c:pt idx="6490">
                  <c:v>6.4910000000000002E-6</c:v>
                </c:pt>
                <c:pt idx="6491">
                  <c:v>6.4919999999999998E-6</c:v>
                </c:pt>
                <c:pt idx="6492">
                  <c:v>6.4930000000000003E-6</c:v>
                </c:pt>
                <c:pt idx="6493">
                  <c:v>6.494E-6</c:v>
                </c:pt>
                <c:pt idx="6494">
                  <c:v>6.4949999999999996E-6</c:v>
                </c:pt>
                <c:pt idx="6495">
                  <c:v>6.4960000000000001E-6</c:v>
                </c:pt>
                <c:pt idx="6496">
                  <c:v>6.4969999999999998E-6</c:v>
                </c:pt>
                <c:pt idx="6497">
                  <c:v>6.4980000000000003E-6</c:v>
                </c:pt>
                <c:pt idx="6498">
                  <c:v>6.4989999999999999E-6</c:v>
                </c:pt>
                <c:pt idx="6499">
                  <c:v>6.4999999999999996E-6</c:v>
                </c:pt>
                <c:pt idx="6500">
                  <c:v>6.5010000000000001E-6</c:v>
                </c:pt>
                <c:pt idx="6501">
                  <c:v>6.5019999999999998E-6</c:v>
                </c:pt>
                <c:pt idx="6502">
                  <c:v>6.5030000000000002E-6</c:v>
                </c:pt>
                <c:pt idx="6503">
                  <c:v>6.5039999999999999E-6</c:v>
                </c:pt>
                <c:pt idx="6504">
                  <c:v>6.5050000000000004E-6</c:v>
                </c:pt>
                <c:pt idx="6505">
                  <c:v>6.5060000000000001E-6</c:v>
                </c:pt>
                <c:pt idx="6506">
                  <c:v>6.5069999999999997E-6</c:v>
                </c:pt>
                <c:pt idx="6507">
                  <c:v>6.5080000000000002E-6</c:v>
                </c:pt>
                <c:pt idx="6508">
                  <c:v>6.5089999999999999E-6</c:v>
                </c:pt>
                <c:pt idx="6509">
                  <c:v>6.5100000000000004E-6</c:v>
                </c:pt>
                <c:pt idx="6510">
                  <c:v>6.511E-6</c:v>
                </c:pt>
                <c:pt idx="6511">
                  <c:v>6.5119999999999997E-6</c:v>
                </c:pt>
                <c:pt idx="6512">
                  <c:v>6.5130000000000002E-6</c:v>
                </c:pt>
                <c:pt idx="6513">
                  <c:v>6.5139999999999998E-6</c:v>
                </c:pt>
                <c:pt idx="6514">
                  <c:v>6.5150000000000003E-6</c:v>
                </c:pt>
                <c:pt idx="6515">
                  <c:v>6.516E-6</c:v>
                </c:pt>
                <c:pt idx="6516">
                  <c:v>6.5169999999999996E-6</c:v>
                </c:pt>
                <c:pt idx="6517">
                  <c:v>6.5180000000000001E-6</c:v>
                </c:pt>
                <c:pt idx="6518">
                  <c:v>6.5189999999999998E-6</c:v>
                </c:pt>
                <c:pt idx="6519">
                  <c:v>6.5200000000000003E-6</c:v>
                </c:pt>
                <c:pt idx="6520">
                  <c:v>6.5209999999999999E-6</c:v>
                </c:pt>
                <c:pt idx="6521">
                  <c:v>6.5220000000000004E-6</c:v>
                </c:pt>
                <c:pt idx="6522">
                  <c:v>6.5230000000000001E-6</c:v>
                </c:pt>
                <c:pt idx="6523">
                  <c:v>6.5239999999999997E-6</c:v>
                </c:pt>
                <c:pt idx="6524">
                  <c:v>6.5250000000000002E-6</c:v>
                </c:pt>
                <c:pt idx="6525">
                  <c:v>6.5259999999999999E-6</c:v>
                </c:pt>
                <c:pt idx="6526">
                  <c:v>6.5270000000000004E-6</c:v>
                </c:pt>
                <c:pt idx="6527">
                  <c:v>6.528E-6</c:v>
                </c:pt>
                <c:pt idx="6528">
                  <c:v>6.5289999999999997E-6</c:v>
                </c:pt>
                <c:pt idx="6529">
                  <c:v>6.5300000000000002E-6</c:v>
                </c:pt>
                <c:pt idx="6530">
                  <c:v>6.5309999999999998E-6</c:v>
                </c:pt>
                <c:pt idx="6531">
                  <c:v>6.5320000000000003E-6</c:v>
                </c:pt>
                <c:pt idx="6532">
                  <c:v>6.533E-6</c:v>
                </c:pt>
                <c:pt idx="6533">
                  <c:v>6.5339999999999996E-6</c:v>
                </c:pt>
                <c:pt idx="6534">
                  <c:v>6.5350000000000001E-6</c:v>
                </c:pt>
                <c:pt idx="6535">
                  <c:v>6.5359999999999998E-6</c:v>
                </c:pt>
                <c:pt idx="6536">
                  <c:v>6.5370000000000003E-6</c:v>
                </c:pt>
                <c:pt idx="6537">
                  <c:v>6.5379999999999999E-6</c:v>
                </c:pt>
                <c:pt idx="6538">
                  <c:v>6.5390000000000004E-6</c:v>
                </c:pt>
                <c:pt idx="6539">
                  <c:v>6.5400000000000001E-6</c:v>
                </c:pt>
                <c:pt idx="6540">
                  <c:v>6.5409999999999997E-6</c:v>
                </c:pt>
                <c:pt idx="6541">
                  <c:v>6.5420000000000002E-6</c:v>
                </c:pt>
                <c:pt idx="6542">
                  <c:v>6.5429999999999999E-6</c:v>
                </c:pt>
                <c:pt idx="6543">
                  <c:v>6.5440000000000004E-6</c:v>
                </c:pt>
                <c:pt idx="6544">
                  <c:v>6.545E-6</c:v>
                </c:pt>
                <c:pt idx="6545">
                  <c:v>6.5459999999999997E-6</c:v>
                </c:pt>
                <c:pt idx="6546">
                  <c:v>6.5470000000000002E-6</c:v>
                </c:pt>
                <c:pt idx="6547">
                  <c:v>6.5479999999999998E-6</c:v>
                </c:pt>
                <c:pt idx="6548">
                  <c:v>6.5490000000000003E-6</c:v>
                </c:pt>
                <c:pt idx="6549">
                  <c:v>6.55E-6</c:v>
                </c:pt>
                <c:pt idx="6550">
                  <c:v>6.5509999999999996E-6</c:v>
                </c:pt>
                <c:pt idx="6551">
                  <c:v>6.5520000000000001E-6</c:v>
                </c:pt>
                <c:pt idx="6552">
                  <c:v>6.5529999999999998E-6</c:v>
                </c:pt>
                <c:pt idx="6553">
                  <c:v>6.5540000000000003E-6</c:v>
                </c:pt>
                <c:pt idx="6554">
                  <c:v>6.5549999999999999E-6</c:v>
                </c:pt>
                <c:pt idx="6555">
                  <c:v>6.5560000000000004E-6</c:v>
                </c:pt>
                <c:pt idx="6556">
                  <c:v>6.5570000000000001E-6</c:v>
                </c:pt>
                <c:pt idx="6557">
                  <c:v>6.5579999999999997E-6</c:v>
                </c:pt>
                <c:pt idx="6558">
                  <c:v>6.5590000000000002E-6</c:v>
                </c:pt>
                <c:pt idx="6559">
                  <c:v>6.5599999999999999E-6</c:v>
                </c:pt>
                <c:pt idx="6560">
                  <c:v>6.5610000000000004E-6</c:v>
                </c:pt>
                <c:pt idx="6561">
                  <c:v>6.562E-6</c:v>
                </c:pt>
                <c:pt idx="6562">
                  <c:v>6.5629999999999997E-6</c:v>
                </c:pt>
                <c:pt idx="6563">
                  <c:v>6.5640000000000002E-6</c:v>
                </c:pt>
                <c:pt idx="6564">
                  <c:v>6.5649999999999998E-6</c:v>
                </c:pt>
                <c:pt idx="6565">
                  <c:v>6.5660000000000003E-6</c:v>
                </c:pt>
                <c:pt idx="6566">
                  <c:v>6.567E-6</c:v>
                </c:pt>
                <c:pt idx="6567">
                  <c:v>6.5679999999999996E-6</c:v>
                </c:pt>
                <c:pt idx="6568">
                  <c:v>6.5690000000000001E-6</c:v>
                </c:pt>
                <c:pt idx="6569">
                  <c:v>6.5699999999999998E-6</c:v>
                </c:pt>
                <c:pt idx="6570">
                  <c:v>6.5710000000000003E-6</c:v>
                </c:pt>
                <c:pt idx="6571">
                  <c:v>6.5719999999999999E-6</c:v>
                </c:pt>
                <c:pt idx="6572">
                  <c:v>6.5729999999999996E-6</c:v>
                </c:pt>
                <c:pt idx="6573">
                  <c:v>6.5740000000000001E-6</c:v>
                </c:pt>
                <c:pt idx="6574">
                  <c:v>6.5749999999999997E-6</c:v>
                </c:pt>
                <c:pt idx="6575">
                  <c:v>6.5760000000000002E-6</c:v>
                </c:pt>
                <c:pt idx="6576">
                  <c:v>6.5769999999999999E-6</c:v>
                </c:pt>
                <c:pt idx="6577">
                  <c:v>6.5780000000000004E-6</c:v>
                </c:pt>
                <c:pt idx="6578">
                  <c:v>6.579E-6</c:v>
                </c:pt>
                <c:pt idx="6579">
                  <c:v>6.5799999999999997E-6</c:v>
                </c:pt>
                <c:pt idx="6580">
                  <c:v>6.5810000000000002E-6</c:v>
                </c:pt>
                <c:pt idx="6581">
                  <c:v>6.5819999999999998E-6</c:v>
                </c:pt>
                <c:pt idx="6582">
                  <c:v>6.5830000000000003E-6</c:v>
                </c:pt>
                <c:pt idx="6583">
                  <c:v>6.584E-6</c:v>
                </c:pt>
                <c:pt idx="6584">
                  <c:v>6.5849999999999996E-6</c:v>
                </c:pt>
                <c:pt idx="6585">
                  <c:v>6.5860000000000001E-6</c:v>
                </c:pt>
                <c:pt idx="6586">
                  <c:v>6.5869999999999998E-6</c:v>
                </c:pt>
                <c:pt idx="6587">
                  <c:v>6.5880000000000003E-6</c:v>
                </c:pt>
                <c:pt idx="6588">
                  <c:v>6.5889999999999999E-6</c:v>
                </c:pt>
                <c:pt idx="6589">
                  <c:v>6.5899999999999996E-6</c:v>
                </c:pt>
                <c:pt idx="6590">
                  <c:v>6.5910000000000001E-6</c:v>
                </c:pt>
                <c:pt idx="6591">
                  <c:v>6.5919999999999997E-6</c:v>
                </c:pt>
                <c:pt idx="6592">
                  <c:v>6.5930000000000002E-6</c:v>
                </c:pt>
                <c:pt idx="6593">
                  <c:v>6.5939999999999999E-6</c:v>
                </c:pt>
                <c:pt idx="6594">
                  <c:v>6.5950000000000004E-6</c:v>
                </c:pt>
                <c:pt idx="6595">
                  <c:v>6.596E-6</c:v>
                </c:pt>
                <c:pt idx="6596">
                  <c:v>6.5969999999999997E-6</c:v>
                </c:pt>
                <c:pt idx="6597">
                  <c:v>6.5980000000000002E-6</c:v>
                </c:pt>
                <c:pt idx="6598">
                  <c:v>6.5989999999999998E-6</c:v>
                </c:pt>
                <c:pt idx="6599">
                  <c:v>6.6000000000000003E-6</c:v>
                </c:pt>
                <c:pt idx="6600">
                  <c:v>6.601E-6</c:v>
                </c:pt>
                <c:pt idx="6601">
                  <c:v>6.6019999999999996E-6</c:v>
                </c:pt>
                <c:pt idx="6602">
                  <c:v>6.6030000000000001E-6</c:v>
                </c:pt>
                <c:pt idx="6603">
                  <c:v>6.6039999999999998E-6</c:v>
                </c:pt>
                <c:pt idx="6604">
                  <c:v>6.6050000000000003E-6</c:v>
                </c:pt>
                <c:pt idx="6605">
                  <c:v>6.6059999999999999E-6</c:v>
                </c:pt>
                <c:pt idx="6606">
                  <c:v>6.6069999999999996E-6</c:v>
                </c:pt>
                <c:pt idx="6607">
                  <c:v>6.6080000000000001E-6</c:v>
                </c:pt>
                <c:pt idx="6608">
                  <c:v>6.6089999999999997E-6</c:v>
                </c:pt>
                <c:pt idx="6609">
                  <c:v>6.6100000000000002E-6</c:v>
                </c:pt>
                <c:pt idx="6610">
                  <c:v>6.6109999999999999E-6</c:v>
                </c:pt>
                <c:pt idx="6611">
                  <c:v>6.6120000000000004E-6</c:v>
                </c:pt>
                <c:pt idx="6612">
                  <c:v>6.613E-6</c:v>
                </c:pt>
                <c:pt idx="6613">
                  <c:v>6.6139999999999997E-6</c:v>
                </c:pt>
                <c:pt idx="6614">
                  <c:v>6.6150000000000002E-6</c:v>
                </c:pt>
                <c:pt idx="6615">
                  <c:v>6.6159999999999998E-6</c:v>
                </c:pt>
                <c:pt idx="6616">
                  <c:v>6.6170000000000003E-6</c:v>
                </c:pt>
                <c:pt idx="6617">
                  <c:v>6.618E-6</c:v>
                </c:pt>
                <c:pt idx="6618">
                  <c:v>6.6189999999999996E-6</c:v>
                </c:pt>
                <c:pt idx="6619">
                  <c:v>6.6200000000000001E-6</c:v>
                </c:pt>
                <c:pt idx="6620">
                  <c:v>6.6209999999999998E-6</c:v>
                </c:pt>
                <c:pt idx="6621">
                  <c:v>6.6220000000000003E-6</c:v>
                </c:pt>
                <c:pt idx="6622">
                  <c:v>6.6229999999999999E-6</c:v>
                </c:pt>
                <c:pt idx="6623">
                  <c:v>6.6239999999999996E-6</c:v>
                </c:pt>
                <c:pt idx="6624">
                  <c:v>6.6250000000000001E-6</c:v>
                </c:pt>
                <c:pt idx="6625">
                  <c:v>6.6259999999999997E-6</c:v>
                </c:pt>
                <c:pt idx="6626">
                  <c:v>6.6270000000000002E-6</c:v>
                </c:pt>
                <c:pt idx="6627">
                  <c:v>6.6279999999999999E-6</c:v>
                </c:pt>
                <c:pt idx="6628">
                  <c:v>6.6290000000000004E-6</c:v>
                </c:pt>
                <c:pt idx="6629">
                  <c:v>6.63E-6</c:v>
                </c:pt>
                <c:pt idx="6630">
                  <c:v>6.6309999999999997E-6</c:v>
                </c:pt>
                <c:pt idx="6631">
                  <c:v>6.6320000000000002E-6</c:v>
                </c:pt>
                <c:pt idx="6632">
                  <c:v>6.6329999999999999E-6</c:v>
                </c:pt>
                <c:pt idx="6633">
                  <c:v>6.6340000000000003E-6</c:v>
                </c:pt>
                <c:pt idx="6634">
                  <c:v>6.635E-6</c:v>
                </c:pt>
                <c:pt idx="6635">
                  <c:v>6.6359999999999997E-6</c:v>
                </c:pt>
                <c:pt idx="6636">
                  <c:v>6.6370000000000002E-6</c:v>
                </c:pt>
                <c:pt idx="6637">
                  <c:v>6.6379999999999998E-6</c:v>
                </c:pt>
                <c:pt idx="6638">
                  <c:v>6.6390000000000003E-6</c:v>
                </c:pt>
                <c:pt idx="6639">
                  <c:v>6.64E-6</c:v>
                </c:pt>
                <c:pt idx="6640">
                  <c:v>6.6409999999999996E-6</c:v>
                </c:pt>
                <c:pt idx="6641">
                  <c:v>6.6420000000000001E-6</c:v>
                </c:pt>
                <c:pt idx="6642">
                  <c:v>6.6429999999999998E-6</c:v>
                </c:pt>
                <c:pt idx="6643">
                  <c:v>6.6440000000000003E-6</c:v>
                </c:pt>
                <c:pt idx="6644">
                  <c:v>6.6449999999999999E-6</c:v>
                </c:pt>
                <c:pt idx="6645">
                  <c:v>6.6460000000000004E-6</c:v>
                </c:pt>
                <c:pt idx="6646">
                  <c:v>6.6470000000000001E-6</c:v>
                </c:pt>
                <c:pt idx="6647">
                  <c:v>6.6479999999999997E-6</c:v>
                </c:pt>
                <c:pt idx="6648">
                  <c:v>6.6490000000000002E-6</c:v>
                </c:pt>
                <c:pt idx="6649">
                  <c:v>6.6499999999999999E-6</c:v>
                </c:pt>
                <c:pt idx="6650">
                  <c:v>6.6510000000000004E-6</c:v>
                </c:pt>
                <c:pt idx="6651">
                  <c:v>6.652E-6</c:v>
                </c:pt>
                <c:pt idx="6652">
                  <c:v>6.6529999999999997E-6</c:v>
                </c:pt>
                <c:pt idx="6653">
                  <c:v>6.6540000000000002E-6</c:v>
                </c:pt>
                <c:pt idx="6654">
                  <c:v>6.6549999999999998E-6</c:v>
                </c:pt>
                <c:pt idx="6655">
                  <c:v>6.6560000000000003E-6</c:v>
                </c:pt>
                <c:pt idx="6656">
                  <c:v>6.657E-6</c:v>
                </c:pt>
                <c:pt idx="6657">
                  <c:v>6.6579999999999996E-6</c:v>
                </c:pt>
                <c:pt idx="6658">
                  <c:v>6.6590000000000001E-6</c:v>
                </c:pt>
                <c:pt idx="6659">
                  <c:v>6.6599999999999998E-6</c:v>
                </c:pt>
                <c:pt idx="6660">
                  <c:v>6.6610000000000003E-6</c:v>
                </c:pt>
                <c:pt idx="6661">
                  <c:v>6.6619999999999999E-6</c:v>
                </c:pt>
                <c:pt idx="6662">
                  <c:v>6.6630000000000004E-6</c:v>
                </c:pt>
                <c:pt idx="6663">
                  <c:v>6.6640000000000001E-6</c:v>
                </c:pt>
                <c:pt idx="6664">
                  <c:v>6.6649999999999997E-6</c:v>
                </c:pt>
                <c:pt idx="6665">
                  <c:v>6.6660000000000002E-6</c:v>
                </c:pt>
                <c:pt idx="6666">
                  <c:v>6.6669999999999999E-6</c:v>
                </c:pt>
                <c:pt idx="6667">
                  <c:v>6.6680000000000004E-6</c:v>
                </c:pt>
                <c:pt idx="6668">
                  <c:v>6.669E-6</c:v>
                </c:pt>
                <c:pt idx="6669">
                  <c:v>6.6699999999999997E-6</c:v>
                </c:pt>
                <c:pt idx="6670">
                  <c:v>6.6710000000000002E-6</c:v>
                </c:pt>
                <c:pt idx="6671">
                  <c:v>6.6719999999999998E-6</c:v>
                </c:pt>
                <c:pt idx="6672">
                  <c:v>6.6730000000000003E-6</c:v>
                </c:pt>
                <c:pt idx="6673">
                  <c:v>6.674E-6</c:v>
                </c:pt>
                <c:pt idx="6674">
                  <c:v>6.6749999999999996E-6</c:v>
                </c:pt>
                <c:pt idx="6675">
                  <c:v>6.6760000000000001E-6</c:v>
                </c:pt>
                <c:pt idx="6676">
                  <c:v>6.6769999999999998E-6</c:v>
                </c:pt>
                <c:pt idx="6677">
                  <c:v>6.6780000000000003E-6</c:v>
                </c:pt>
                <c:pt idx="6678">
                  <c:v>6.6789999999999999E-6</c:v>
                </c:pt>
                <c:pt idx="6679">
                  <c:v>6.6800000000000004E-6</c:v>
                </c:pt>
                <c:pt idx="6680">
                  <c:v>6.6810000000000001E-6</c:v>
                </c:pt>
                <c:pt idx="6681">
                  <c:v>6.6819999999999997E-6</c:v>
                </c:pt>
                <c:pt idx="6682">
                  <c:v>6.6830000000000002E-6</c:v>
                </c:pt>
                <c:pt idx="6683">
                  <c:v>6.6839999999999999E-6</c:v>
                </c:pt>
                <c:pt idx="6684">
                  <c:v>6.6850000000000004E-6</c:v>
                </c:pt>
                <c:pt idx="6685">
                  <c:v>6.686E-6</c:v>
                </c:pt>
                <c:pt idx="6686">
                  <c:v>6.6869999999999997E-6</c:v>
                </c:pt>
                <c:pt idx="6687">
                  <c:v>6.6880000000000002E-6</c:v>
                </c:pt>
                <c:pt idx="6688">
                  <c:v>6.6889999999999998E-6</c:v>
                </c:pt>
                <c:pt idx="6689">
                  <c:v>6.6900000000000003E-6</c:v>
                </c:pt>
                <c:pt idx="6690">
                  <c:v>6.691E-6</c:v>
                </c:pt>
                <c:pt idx="6691">
                  <c:v>6.6919999999999996E-6</c:v>
                </c:pt>
                <c:pt idx="6692">
                  <c:v>6.6930000000000001E-6</c:v>
                </c:pt>
                <c:pt idx="6693">
                  <c:v>6.6939999999999998E-6</c:v>
                </c:pt>
                <c:pt idx="6694">
                  <c:v>6.6950000000000003E-6</c:v>
                </c:pt>
                <c:pt idx="6695">
                  <c:v>6.6959999999999999E-6</c:v>
                </c:pt>
                <c:pt idx="6696">
                  <c:v>6.6969999999999996E-6</c:v>
                </c:pt>
                <c:pt idx="6697">
                  <c:v>6.6980000000000001E-6</c:v>
                </c:pt>
                <c:pt idx="6698">
                  <c:v>6.6989999999999997E-6</c:v>
                </c:pt>
                <c:pt idx="6699">
                  <c:v>6.7000000000000002E-6</c:v>
                </c:pt>
                <c:pt idx="6700">
                  <c:v>6.7009999999999999E-6</c:v>
                </c:pt>
                <c:pt idx="6701">
                  <c:v>6.7020000000000004E-6</c:v>
                </c:pt>
                <c:pt idx="6702">
                  <c:v>6.703E-6</c:v>
                </c:pt>
                <c:pt idx="6703">
                  <c:v>6.7039999999999997E-6</c:v>
                </c:pt>
                <c:pt idx="6704">
                  <c:v>6.7050000000000002E-6</c:v>
                </c:pt>
                <c:pt idx="6705">
                  <c:v>6.7059999999999998E-6</c:v>
                </c:pt>
                <c:pt idx="6706">
                  <c:v>6.7070000000000003E-6</c:v>
                </c:pt>
                <c:pt idx="6707">
                  <c:v>6.708E-6</c:v>
                </c:pt>
                <c:pt idx="6708">
                  <c:v>6.7089999999999996E-6</c:v>
                </c:pt>
                <c:pt idx="6709">
                  <c:v>6.7100000000000001E-6</c:v>
                </c:pt>
                <c:pt idx="6710">
                  <c:v>6.7109999999999998E-6</c:v>
                </c:pt>
                <c:pt idx="6711">
                  <c:v>6.7120000000000003E-6</c:v>
                </c:pt>
                <c:pt idx="6712">
                  <c:v>6.7129999999999999E-6</c:v>
                </c:pt>
                <c:pt idx="6713">
                  <c:v>6.7139999999999996E-6</c:v>
                </c:pt>
                <c:pt idx="6714">
                  <c:v>6.7150000000000001E-6</c:v>
                </c:pt>
                <c:pt idx="6715">
                  <c:v>6.7159999999999997E-6</c:v>
                </c:pt>
                <c:pt idx="6716">
                  <c:v>6.7170000000000002E-6</c:v>
                </c:pt>
                <c:pt idx="6717">
                  <c:v>6.7179999999999999E-6</c:v>
                </c:pt>
                <c:pt idx="6718">
                  <c:v>6.7190000000000004E-6</c:v>
                </c:pt>
                <c:pt idx="6719">
                  <c:v>6.72E-6</c:v>
                </c:pt>
                <c:pt idx="6720">
                  <c:v>6.7209999999999997E-6</c:v>
                </c:pt>
                <c:pt idx="6721">
                  <c:v>6.7220000000000002E-6</c:v>
                </c:pt>
                <c:pt idx="6722">
                  <c:v>6.7229999999999998E-6</c:v>
                </c:pt>
                <c:pt idx="6723">
                  <c:v>6.7240000000000003E-6</c:v>
                </c:pt>
                <c:pt idx="6724">
                  <c:v>6.725E-6</c:v>
                </c:pt>
                <c:pt idx="6725">
                  <c:v>6.7259999999999996E-6</c:v>
                </c:pt>
                <c:pt idx="6726">
                  <c:v>6.7270000000000001E-6</c:v>
                </c:pt>
                <c:pt idx="6727">
                  <c:v>6.7279999999999998E-6</c:v>
                </c:pt>
                <c:pt idx="6728">
                  <c:v>6.7290000000000003E-6</c:v>
                </c:pt>
                <c:pt idx="6729">
                  <c:v>6.7299999999999999E-6</c:v>
                </c:pt>
                <c:pt idx="6730">
                  <c:v>6.7309999999999996E-6</c:v>
                </c:pt>
                <c:pt idx="6731">
                  <c:v>6.7320000000000001E-6</c:v>
                </c:pt>
                <c:pt idx="6732">
                  <c:v>6.7329999999999997E-6</c:v>
                </c:pt>
                <c:pt idx="6733">
                  <c:v>6.7340000000000002E-6</c:v>
                </c:pt>
                <c:pt idx="6734">
                  <c:v>6.7349999999999999E-6</c:v>
                </c:pt>
                <c:pt idx="6735">
                  <c:v>6.7360000000000004E-6</c:v>
                </c:pt>
                <c:pt idx="6736">
                  <c:v>6.737E-6</c:v>
                </c:pt>
                <c:pt idx="6737">
                  <c:v>6.7379999999999997E-6</c:v>
                </c:pt>
                <c:pt idx="6738">
                  <c:v>6.7390000000000002E-6</c:v>
                </c:pt>
                <c:pt idx="6739">
                  <c:v>6.7399999999999998E-6</c:v>
                </c:pt>
                <c:pt idx="6740">
                  <c:v>6.7410000000000003E-6</c:v>
                </c:pt>
                <c:pt idx="6741">
                  <c:v>6.742E-6</c:v>
                </c:pt>
                <c:pt idx="6742">
                  <c:v>6.7429999999999996E-6</c:v>
                </c:pt>
                <c:pt idx="6743">
                  <c:v>6.7440000000000001E-6</c:v>
                </c:pt>
                <c:pt idx="6744">
                  <c:v>6.7449999999999998E-6</c:v>
                </c:pt>
                <c:pt idx="6745">
                  <c:v>6.7460000000000003E-6</c:v>
                </c:pt>
                <c:pt idx="6746">
                  <c:v>6.7469999999999999E-6</c:v>
                </c:pt>
                <c:pt idx="6747">
                  <c:v>6.7479999999999996E-6</c:v>
                </c:pt>
                <c:pt idx="6748">
                  <c:v>6.7490000000000001E-6</c:v>
                </c:pt>
                <c:pt idx="6749">
                  <c:v>6.7499999999999997E-6</c:v>
                </c:pt>
                <c:pt idx="6750">
                  <c:v>6.7510000000000002E-6</c:v>
                </c:pt>
                <c:pt idx="6751">
                  <c:v>6.7519999999999999E-6</c:v>
                </c:pt>
                <c:pt idx="6752">
                  <c:v>6.7530000000000004E-6</c:v>
                </c:pt>
                <c:pt idx="6753">
                  <c:v>6.754E-6</c:v>
                </c:pt>
                <c:pt idx="6754">
                  <c:v>6.7549999999999997E-6</c:v>
                </c:pt>
                <c:pt idx="6755">
                  <c:v>6.7560000000000002E-6</c:v>
                </c:pt>
                <c:pt idx="6756">
                  <c:v>6.7569999999999998E-6</c:v>
                </c:pt>
                <c:pt idx="6757">
                  <c:v>6.7580000000000003E-6</c:v>
                </c:pt>
                <c:pt idx="6758">
                  <c:v>6.759E-6</c:v>
                </c:pt>
                <c:pt idx="6759">
                  <c:v>6.7599999999999997E-6</c:v>
                </c:pt>
                <c:pt idx="6760">
                  <c:v>6.7610000000000002E-6</c:v>
                </c:pt>
                <c:pt idx="6761">
                  <c:v>6.7619999999999998E-6</c:v>
                </c:pt>
                <c:pt idx="6762">
                  <c:v>6.7630000000000003E-6</c:v>
                </c:pt>
                <c:pt idx="6763">
                  <c:v>6.764E-6</c:v>
                </c:pt>
                <c:pt idx="6764">
                  <c:v>6.7649999999999996E-6</c:v>
                </c:pt>
                <c:pt idx="6765">
                  <c:v>6.7660000000000001E-6</c:v>
                </c:pt>
                <c:pt idx="6766">
                  <c:v>6.7669999999999998E-6</c:v>
                </c:pt>
                <c:pt idx="6767">
                  <c:v>6.7680000000000003E-6</c:v>
                </c:pt>
                <c:pt idx="6768">
                  <c:v>6.7689999999999999E-6</c:v>
                </c:pt>
                <c:pt idx="6769">
                  <c:v>6.7700000000000004E-6</c:v>
                </c:pt>
                <c:pt idx="6770">
                  <c:v>6.7710000000000001E-6</c:v>
                </c:pt>
                <c:pt idx="6771">
                  <c:v>6.7719999999999997E-6</c:v>
                </c:pt>
                <c:pt idx="6772">
                  <c:v>6.7730000000000002E-6</c:v>
                </c:pt>
                <c:pt idx="6773">
                  <c:v>6.7739999999999999E-6</c:v>
                </c:pt>
                <c:pt idx="6774">
                  <c:v>6.7750000000000004E-6</c:v>
                </c:pt>
                <c:pt idx="6775">
                  <c:v>6.776E-6</c:v>
                </c:pt>
                <c:pt idx="6776">
                  <c:v>6.7769999999999997E-6</c:v>
                </c:pt>
                <c:pt idx="6777">
                  <c:v>6.7780000000000002E-6</c:v>
                </c:pt>
                <c:pt idx="6778">
                  <c:v>6.7789999999999998E-6</c:v>
                </c:pt>
                <c:pt idx="6779">
                  <c:v>6.7800000000000003E-6</c:v>
                </c:pt>
                <c:pt idx="6780">
                  <c:v>6.781E-6</c:v>
                </c:pt>
                <c:pt idx="6781">
                  <c:v>6.7819999999999996E-6</c:v>
                </c:pt>
                <c:pt idx="6782">
                  <c:v>6.7830000000000001E-6</c:v>
                </c:pt>
                <c:pt idx="6783">
                  <c:v>6.7839999999999998E-6</c:v>
                </c:pt>
                <c:pt idx="6784">
                  <c:v>6.7850000000000003E-6</c:v>
                </c:pt>
                <c:pt idx="6785">
                  <c:v>6.7859999999999999E-6</c:v>
                </c:pt>
                <c:pt idx="6786">
                  <c:v>6.7870000000000004E-6</c:v>
                </c:pt>
                <c:pt idx="6787">
                  <c:v>6.7880000000000001E-6</c:v>
                </c:pt>
                <c:pt idx="6788">
                  <c:v>6.7889999999999997E-6</c:v>
                </c:pt>
                <c:pt idx="6789">
                  <c:v>6.7900000000000002E-6</c:v>
                </c:pt>
                <c:pt idx="6790">
                  <c:v>6.7909999999999999E-6</c:v>
                </c:pt>
                <c:pt idx="6791">
                  <c:v>6.7920000000000004E-6</c:v>
                </c:pt>
                <c:pt idx="6792">
                  <c:v>6.793E-6</c:v>
                </c:pt>
                <c:pt idx="6793">
                  <c:v>6.7939999999999997E-6</c:v>
                </c:pt>
                <c:pt idx="6794">
                  <c:v>6.7950000000000002E-6</c:v>
                </c:pt>
                <c:pt idx="6795">
                  <c:v>6.7959999999999998E-6</c:v>
                </c:pt>
                <c:pt idx="6796">
                  <c:v>6.7970000000000003E-6</c:v>
                </c:pt>
                <c:pt idx="6797">
                  <c:v>6.798E-6</c:v>
                </c:pt>
                <c:pt idx="6798">
                  <c:v>6.7989999999999996E-6</c:v>
                </c:pt>
                <c:pt idx="6799">
                  <c:v>6.8000000000000001E-6</c:v>
                </c:pt>
                <c:pt idx="6800">
                  <c:v>6.8009999999999998E-6</c:v>
                </c:pt>
                <c:pt idx="6801">
                  <c:v>6.8020000000000003E-6</c:v>
                </c:pt>
                <c:pt idx="6802">
                  <c:v>6.8029999999999999E-6</c:v>
                </c:pt>
                <c:pt idx="6803">
                  <c:v>6.8040000000000004E-6</c:v>
                </c:pt>
                <c:pt idx="6804">
                  <c:v>6.8050000000000001E-6</c:v>
                </c:pt>
                <c:pt idx="6805">
                  <c:v>6.8059999999999997E-6</c:v>
                </c:pt>
                <c:pt idx="6806">
                  <c:v>6.8070000000000002E-6</c:v>
                </c:pt>
                <c:pt idx="6807">
                  <c:v>6.8079999999999999E-6</c:v>
                </c:pt>
                <c:pt idx="6808">
                  <c:v>6.8090000000000004E-6</c:v>
                </c:pt>
                <c:pt idx="6809">
                  <c:v>6.81E-6</c:v>
                </c:pt>
                <c:pt idx="6810">
                  <c:v>6.8109999999999997E-6</c:v>
                </c:pt>
                <c:pt idx="6811">
                  <c:v>6.8120000000000002E-6</c:v>
                </c:pt>
                <c:pt idx="6812">
                  <c:v>6.8129999999999998E-6</c:v>
                </c:pt>
                <c:pt idx="6813">
                  <c:v>6.8140000000000003E-6</c:v>
                </c:pt>
                <c:pt idx="6814">
                  <c:v>6.815E-6</c:v>
                </c:pt>
                <c:pt idx="6815">
                  <c:v>6.8159999999999996E-6</c:v>
                </c:pt>
                <c:pt idx="6816">
                  <c:v>6.8170000000000001E-6</c:v>
                </c:pt>
                <c:pt idx="6817">
                  <c:v>6.8179999999999998E-6</c:v>
                </c:pt>
                <c:pt idx="6818">
                  <c:v>6.8190000000000003E-6</c:v>
                </c:pt>
                <c:pt idx="6819">
                  <c:v>6.8199999999999999E-6</c:v>
                </c:pt>
                <c:pt idx="6820">
                  <c:v>6.8210000000000004E-6</c:v>
                </c:pt>
                <c:pt idx="6821">
                  <c:v>6.8220000000000001E-6</c:v>
                </c:pt>
                <c:pt idx="6822">
                  <c:v>6.8229999999999997E-6</c:v>
                </c:pt>
                <c:pt idx="6823">
                  <c:v>6.8240000000000002E-6</c:v>
                </c:pt>
                <c:pt idx="6824">
                  <c:v>6.8249999999999999E-6</c:v>
                </c:pt>
                <c:pt idx="6825">
                  <c:v>6.8260000000000004E-6</c:v>
                </c:pt>
                <c:pt idx="6826">
                  <c:v>6.827E-6</c:v>
                </c:pt>
                <c:pt idx="6827">
                  <c:v>6.8279999999999997E-6</c:v>
                </c:pt>
                <c:pt idx="6828">
                  <c:v>6.8290000000000002E-6</c:v>
                </c:pt>
                <c:pt idx="6829">
                  <c:v>6.8299999999999998E-6</c:v>
                </c:pt>
                <c:pt idx="6830">
                  <c:v>6.8310000000000003E-6</c:v>
                </c:pt>
                <c:pt idx="6831">
                  <c:v>6.832E-6</c:v>
                </c:pt>
                <c:pt idx="6832">
                  <c:v>6.8329999999999996E-6</c:v>
                </c:pt>
                <c:pt idx="6833">
                  <c:v>6.8340000000000001E-6</c:v>
                </c:pt>
                <c:pt idx="6834">
                  <c:v>6.8349999999999998E-6</c:v>
                </c:pt>
                <c:pt idx="6835">
                  <c:v>6.8360000000000003E-6</c:v>
                </c:pt>
                <c:pt idx="6836">
                  <c:v>6.8369999999999999E-6</c:v>
                </c:pt>
                <c:pt idx="6837">
                  <c:v>6.8379999999999996E-6</c:v>
                </c:pt>
                <c:pt idx="6838">
                  <c:v>6.8390000000000001E-6</c:v>
                </c:pt>
                <c:pt idx="6839">
                  <c:v>6.8399999999999997E-6</c:v>
                </c:pt>
                <c:pt idx="6840">
                  <c:v>6.8410000000000002E-6</c:v>
                </c:pt>
                <c:pt idx="6841">
                  <c:v>6.8419999999999999E-6</c:v>
                </c:pt>
                <c:pt idx="6842">
                  <c:v>6.8430000000000004E-6</c:v>
                </c:pt>
                <c:pt idx="6843">
                  <c:v>6.844E-6</c:v>
                </c:pt>
                <c:pt idx="6844">
                  <c:v>6.8449999999999997E-6</c:v>
                </c:pt>
                <c:pt idx="6845">
                  <c:v>6.8460000000000002E-6</c:v>
                </c:pt>
                <c:pt idx="6846">
                  <c:v>6.8469999999999998E-6</c:v>
                </c:pt>
                <c:pt idx="6847">
                  <c:v>6.8480000000000003E-6</c:v>
                </c:pt>
                <c:pt idx="6848">
                  <c:v>6.849E-6</c:v>
                </c:pt>
                <c:pt idx="6849">
                  <c:v>6.8499999999999996E-6</c:v>
                </c:pt>
                <c:pt idx="6850">
                  <c:v>6.8510000000000001E-6</c:v>
                </c:pt>
                <c:pt idx="6851">
                  <c:v>6.8519999999999998E-6</c:v>
                </c:pt>
                <c:pt idx="6852">
                  <c:v>6.8530000000000003E-6</c:v>
                </c:pt>
                <c:pt idx="6853">
                  <c:v>6.8539999999999999E-6</c:v>
                </c:pt>
                <c:pt idx="6854">
                  <c:v>6.8549999999999996E-6</c:v>
                </c:pt>
                <c:pt idx="6855">
                  <c:v>6.8560000000000001E-6</c:v>
                </c:pt>
                <c:pt idx="6856">
                  <c:v>6.8569999999999997E-6</c:v>
                </c:pt>
                <c:pt idx="6857">
                  <c:v>6.8580000000000002E-6</c:v>
                </c:pt>
                <c:pt idx="6858">
                  <c:v>6.8589999999999999E-6</c:v>
                </c:pt>
                <c:pt idx="6859">
                  <c:v>6.8600000000000004E-6</c:v>
                </c:pt>
                <c:pt idx="6860">
                  <c:v>6.861E-6</c:v>
                </c:pt>
                <c:pt idx="6861">
                  <c:v>6.8619999999999997E-6</c:v>
                </c:pt>
                <c:pt idx="6862">
                  <c:v>6.8630000000000002E-6</c:v>
                </c:pt>
                <c:pt idx="6863">
                  <c:v>6.8639999999999998E-6</c:v>
                </c:pt>
                <c:pt idx="6864">
                  <c:v>6.8650000000000003E-6</c:v>
                </c:pt>
                <c:pt idx="6865">
                  <c:v>6.866E-6</c:v>
                </c:pt>
                <c:pt idx="6866">
                  <c:v>6.8669999999999996E-6</c:v>
                </c:pt>
                <c:pt idx="6867">
                  <c:v>6.8680000000000001E-6</c:v>
                </c:pt>
                <c:pt idx="6868">
                  <c:v>6.8689999999999998E-6</c:v>
                </c:pt>
                <c:pt idx="6869">
                  <c:v>6.8700000000000003E-6</c:v>
                </c:pt>
                <c:pt idx="6870">
                  <c:v>6.8709999999999999E-6</c:v>
                </c:pt>
                <c:pt idx="6871">
                  <c:v>6.8719999999999996E-6</c:v>
                </c:pt>
                <c:pt idx="6872">
                  <c:v>6.8730000000000001E-6</c:v>
                </c:pt>
                <c:pt idx="6873">
                  <c:v>6.8739999999999997E-6</c:v>
                </c:pt>
                <c:pt idx="6874">
                  <c:v>6.8750000000000002E-6</c:v>
                </c:pt>
                <c:pt idx="6875">
                  <c:v>6.8759999999999999E-6</c:v>
                </c:pt>
                <c:pt idx="6876">
                  <c:v>6.8770000000000004E-6</c:v>
                </c:pt>
                <c:pt idx="6877">
                  <c:v>6.878E-6</c:v>
                </c:pt>
                <c:pt idx="6878">
                  <c:v>6.8789999999999997E-6</c:v>
                </c:pt>
                <c:pt idx="6879">
                  <c:v>6.8800000000000002E-6</c:v>
                </c:pt>
                <c:pt idx="6880">
                  <c:v>6.8809999999999998E-6</c:v>
                </c:pt>
                <c:pt idx="6881">
                  <c:v>6.8820000000000003E-6</c:v>
                </c:pt>
                <c:pt idx="6882">
                  <c:v>6.883E-6</c:v>
                </c:pt>
                <c:pt idx="6883">
                  <c:v>6.8839999999999997E-6</c:v>
                </c:pt>
                <c:pt idx="6884">
                  <c:v>6.8850000000000001E-6</c:v>
                </c:pt>
                <c:pt idx="6885">
                  <c:v>6.8859999999999998E-6</c:v>
                </c:pt>
                <c:pt idx="6886">
                  <c:v>6.8870000000000003E-6</c:v>
                </c:pt>
                <c:pt idx="6887">
                  <c:v>6.888E-6</c:v>
                </c:pt>
                <c:pt idx="6888">
                  <c:v>6.8889999999999996E-6</c:v>
                </c:pt>
                <c:pt idx="6889">
                  <c:v>6.8900000000000001E-6</c:v>
                </c:pt>
                <c:pt idx="6890">
                  <c:v>6.8909999999999998E-6</c:v>
                </c:pt>
                <c:pt idx="6891">
                  <c:v>6.8920000000000003E-6</c:v>
                </c:pt>
                <c:pt idx="6892">
                  <c:v>6.8929999999999999E-6</c:v>
                </c:pt>
                <c:pt idx="6893">
                  <c:v>6.8940000000000004E-6</c:v>
                </c:pt>
                <c:pt idx="6894">
                  <c:v>6.8950000000000001E-6</c:v>
                </c:pt>
                <c:pt idx="6895">
                  <c:v>6.8959999999999997E-6</c:v>
                </c:pt>
                <c:pt idx="6896">
                  <c:v>6.8970000000000002E-6</c:v>
                </c:pt>
                <c:pt idx="6897">
                  <c:v>6.8979999999999999E-6</c:v>
                </c:pt>
                <c:pt idx="6898">
                  <c:v>6.8990000000000004E-6</c:v>
                </c:pt>
                <c:pt idx="6899">
                  <c:v>6.9E-6</c:v>
                </c:pt>
                <c:pt idx="6900">
                  <c:v>6.9009999999999997E-6</c:v>
                </c:pt>
                <c:pt idx="6901">
                  <c:v>6.9020000000000002E-6</c:v>
                </c:pt>
                <c:pt idx="6902">
                  <c:v>6.9029999999999998E-6</c:v>
                </c:pt>
                <c:pt idx="6903">
                  <c:v>6.9040000000000003E-6</c:v>
                </c:pt>
                <c:pt idx="6904">
                  <c:v>6.905E-6</c:v>
                </c:pt>
                <c:pt idx="6905">
                  <c:v>6.9059999999999996E-6</c:v>
                </c:pt>
                <c:pt idx="6906">
                  <c:v>6.9070000000000001E-6</c:v>
                </c:pt>
                <c:pt idx="6907">
                  <c:v>6.9079999999999998E-6</c:v>
                </c:pt>
                <c:pt idx="6908">
                  <c:v>6.9090000000000003E-6</c:v>
                </c:pt>
                <c:pt idx="6909">
                  <c:v>6.9099999999999999E-6</c:v>
                </c:pt>
                <c:pt idx="6910">
                  <c:v>6.9110000000000004E-6</c:v>
                </c:pt>
                <c:pt idx="6911">
                  <c:v>6.9120000000000001E-6</c:v>
                </c:pt>
                <c:pt idx="6912">
                  <c:v>6.9129999999999997E-6</c:v>
                </c:pt>
                <c:pt idx="6913">
                  <c:v>6.9140000000000002E-6</c:v>
                </c:pt>
                <c:pt idx="6914">
                  <c:v>6.9149999999999999E-6</c:v>
                </c:pt>
                <c:pt idx="6915">
                  <c:v>6.9160000000000004E-6</c:v>
                </c:pt>
                <c:pt idx="6916">
                  <c:v>6.917E-6</c:v>
                </c:pt>
                <c:pt idx="6917">
                  <c:v>6.9179999999999997E-6</c:v>
                </c:pt>
                <c:pt idx="6918">
                  <c:v>6.9190000000000002E-6</c:v>
                </c:pt>
                <c:pt idx="6919">
                  <c:v>6.9199999999999998E-6</c:v>
                </c:pt>
                <c:pt idx="6920">
                  <c:v>6.9210000000000003E-6</c:v>
                </c:pt>
                <c:pt idx="6921">
                  <c:v>6.922E-6</c:v>
                </c:pt>
                <c:pt idx="6922">
                  <c:v>6.9229999999999996E-6</c:v>
                </c:pt>
                <c:pt idx="6923">
                  <c:v>6.9240000000000001E-6</c:v>
                </c:pt>
                <c:pt idx="6924">
                  <c:v>6.9249999999999998E-6</c:v>
                </c:pt>
                <c:pt idx="6925">
                  <c:v>6.9260000000000003E-6</c:v>
                </c:pt>
                <c:pt idx="6926">
                  <c:v>6.9269999999999999E-6</c:v>
                </c:pt>
                <c:pt idx="6927">
                  <c:v>6.9280000000000004E-6</c:v>
                </c:pt>
                <c:pt idx="6928">
                  <c:v>6.9290000000000001E-6</c:v>
                </c:pt>
                <c:pt idx="6929">
                  <c:v>6.9299999999999997E-6</c:v>
                </c:pt>
                <c:pt idx="6930">
                  <c:v>6.9310000000000002E-6</c:v>
                </c:pt>
                <c:pt idx="6931">
                  <c:v>6.9319999999999999E-6</c:v>
                </c:pt>
                <c:pt idx="6932">
                  <c:v>6.9330000000000004E-6</c:v>
                </c:pt>
                <c:pt idx="6933">
                  <c:v>6.934E-6</c:v>
                </c:pt>
                <c:pt idx="6934">
                  <c:v>6.9349999999999997E-6</c:v>
                </c:pt>
                <c:pt idx="6935">
                  <c:v>6.9360000000000002E-6</c:v>
                </c:pt>
                <c:pt idx="6936">
                  <c:v>6.9369999999999998E-6</c:v>
                </c:pt>
                <c:pt idx="6937">
                  <c:v>6.9380000000000003E-6</c:v>
                </c:pt>
                <c:pt idx="6938">
                  <c:v>6.939E-6</c:v>
                </c:pt>
                <c:pt idx="6939">
                  <c:v>6.9399999999999996E-6</c:v>
                </c:pt>
                <c:pt idx="6940">
                  <c:v>6.9410000000000001E-6</c:v>
                </c:pt>
                <c:pt idx="6941">
                  <c:v>6.9419999999999998E-6</c:v>
                </c:pt>
                <c:pt idx="6942">
                  <c:v>6.9430000000000003E-6</c:v>
                </c:pt>
                <c:pt idx="6943">
                  <c:v>6.9439999999999999E-6</c:v>
                </c:pt>
                <c:pt idx="6944">
                  <c:v>6.9450000000000004E-6</c:v>
                </c:pt>
                <c:pt idx="6945">
                  <c:v>6.9460000000000001E-6</c:v>
                </c:pt>
                <c:pt idx="6946">
                  <c:v>6.9469999999999997E-6</c:v>
                </c:pt>
                <c:pt idx="6947">
                  <c:v>6.9480000000000002E-6</c:v>
                </c:pt>
                <c:pt idx="6948">
                  <c:v>6.9489999999999999E-6</c:v>
                </c:pt>
                <c:pt idx="6949">
                  <c:v>6.9500000000000004E-6</c:v>
                </c:pt>
                <c:pt idx="6950">
                  <c:v>6.951E-6</c:v>
                </c:pt>
                <c:pt idx="6951">
                  <c:v>6.9519999999999997E-6</c:v>
                </c:pt>
                <c:pt idx="6952">
                  <c:v>6.9530000000000002E-6</c:v>
                </c:pt>
                <c:pt idx="6953">
                  <c:v>6.9539999999999998E-6</c:v>
                </c:pt>
                <c:pt idx="6954">
                  <c:v>6.9550000000000003E-6</c:v>
                </c:pt>
                <c:pt idx="6955">
                  <c:v>6.956E-6</c:v>
                </c:pt>
                <c:pt idx="6956">
                  <c:v>6.9569999999999996E-6</c:v>
                </c:pt>
                <c:pt idx="6957">
                  <c:v>6.9580000000000001E-6</c:v>
                </c:pt>
                <c:pt idx="6958">
                  <c:v>6.9589999999999998E-6</c:v>
                </c:pt>
                <c:pt idx="6959">
                  <c:v>6.9600000000000003E-6</c:v>
                </c:pt>
                <c:pt idx="6960">
                  <c:v>6.9609999999999999E-6</c:v>
                </c:pt>
                <c:pt idx="6961">
                  <c:v>6.9619999999999996E-6</c:v>
                </c:pt>
                <c:pt idx="6962">
                  <c:v>6.9630000000000001E-6</c:v>
                </c:pt>
                <c:pt idx="6963">
                  <c:v>6.9639999999999997E-6</c:v>
                </c:pt>
                <c:pt idx="6964">
                  <c:v>6.9650000000000002E-6</c:v>
                </c:pt>
                <c:pt idx="6965">
                  <c:v>6.9659999999999999E-6</c:v>
                </c:pt>
                <c:pt idx="6966">
                  <c:v>6.9670000000000004E-6</c:v>
                </c:pt>
                <c:pt idx="6967">
                  <c:v>6.968E-6</c:v>
                </c:pt>
                <c:pt idx="6968">
                  <c:v>6.9689999999999997E-6</c:v>
                </c:pt>
                <c:pt idx="6969">
                  <c:v>6.9700000000000002E-6</c:v>
                </c:pt>
                <c:pt idx="6970">
                  <c:v>6.9709999999999998E-6</c:v>
                </c:pt>
                <c:pt idx="6971">
                  <c:v>6.9720000000000003E-6</c:v>
                </c:pt>
                <c:pt idx="6972">
                  <c:v>6.973E-6</c:v>
                </c:pt>
                <c:pt idx="6973">
                  <c:v>6.9739999999999996E-6</c:v>
                </c:pt>
                <c:pt idx="6974">
                  <c:v>6.9750000000000001E-6</c:v>
                </c:pt>
                <c:pt idx="6975">
                  <c:v>6.9759999999999998E-6</c:v>
                </c:pt>
                <c:pt idx="6976">
                  <c:v>6.9770000000000003E-6</c:v>
                </c:pt>
                <c:pt idx="6977">
                  <c:v>6.9779999999999999E-6</c:v>
                </c:pt>
                <c:pt idx="6978">
                  <c:v>6.9789999999999996E-6</c:v>
                </c:pt>
                <c:pt idx="6979">
                  <c:v>6.9800000000000001E-6</c:v>
                </c:pt>
                <c:pt idx="6980">
                  <c:v>6.9809999999999997E-6</c:v>
                </c:pt>
                <c:pt idx="6981">
                  <c:v>6.9820000000000002E-6</c:v>
                </c:pt>
                <c:pt idx="6982">
                  <c:v>6.9829999999999999E-6</c:v>
                </c:pt>
                <c:pt idx="6983">
                  <c:v>6.9840000000000004E-6</c:v>
                </c:pt>
                <c:pt idx="6984">
                  <c:v>6.985E-6</c:v>
                </c:pt>
                <c:pt idx="6985">
                  <c:v>6.9859999999999997E-6</c:v>
                </c:pt>
                <c:pt idx="6986">
                  <c:v>6.9870000000000002E-6</c:v>
                </c:pt>
                <c:pt idx="6987">
                  <c:v>6.9879999999999998E-6</c:v>
                </c:pt>
                <c:pt idx="6988">
                  <c:v>6.9890000000000003E-6</c:v>
                </c:pt>
                <c:pt idx="6989">
                  <c:v>6.99E-6</c:v>
                </c:pt>
                <c:pt idx="6990">
                  <c:v>6.9909999999999996E-6</c:v>
                </c:pt>
                <c:pt idx="6991">
                  <c:v>6.9920000000000001E-6</c:v>
                </c:pt>
                <c:pt idx="6992">
                  <c:v>6.9929999999999998E-6</c:v>
                </c:pt>
                <c:pt idx="6993">
                  <c:v>6.9940000000000003E-6</c:v>
                </c:pt>
                <c:pt idx="6994">
                  <c:v>6.9949999999999999E-6</c:v>
                </c:pt>
                <c:pt idx="6995">
                  <c:v>6.9959999999999996E-6</c:v>
                </c:pt>
                <c:pt idx="6996">
                  <c:v>6.9970000000000001E-6</c:v>
                </c:pt>
                <c:pt idx="6997">
                  <c:v>6.9979999999999997E-6</c:v>
                </c:pt>
                <c:pt idx="6998">
                  <c:v>6.9990000000000002E-6</c:v>
                </c:pt>
                <c:pt idx="6999">
                  <c:v>6.9999999999999999E-6</c:v>
                </c:pt>
                <c:pt idx="7000">
                  <c:v>7.0010000000000004E-6</c:v>
                </c:pt>
                <c:pt idx="7001">
                  <c:v>7.002E-6</c:v>
                </c:pt>
                <c:pt idx="7002">
                  <c:v>7.0029999999999997E-6</c:v>
                </c:pt>
                <c:pt idx="7003">
                  <c:v>7.0040000000000002E-6</c:v>
                </c:pt>
                <c:pt idx="7004">
                  <c:v>7.0049999999999998E-6</c:v>
                </c:pt>
                <c:pt idx="7005">
                  <c:v>7.0060000000000003E-6</c:v>
                </c:pt>
                <c:pt idx="7006">
                  <c:v>7.007E-6</c:v>
                </c:pt>
                <c:pt idx="7007">
                  <c:v>7.0079999999999996E-6</c:v>
                </c:pt>
                <c:pt idx="7008">
                  <c:v>7.0090000000000001E-6</c:v>
                </c:pt>
                <c:pt idx="7009">
                  <c:v>7.0099999999999998E-6</c:v>
                </c:pt>
                <c:pt idx="7010">
                  <c:v>7.0110000000000003E-6</c:v>
                </c:pt>
                <c:pt idx="7011">
                  <c:v>7.0119999999999999E-6</c:v>
                </c:pt>
                <c:pt idx="7012">
                  <c:v>7.0129999999999996E-6</c:v>
                </c:pt>
                <c:pt idx="7013">
                  <c:v>7.0140000000000001E-6</c:v>
                </c:pt>
                <c:pt idx="7014">
                  <c:v>7.0149999999999998E-6</c:v>
                </c:pt>
                <c:pt idx="7015">
                  <c:v>7.0160000000000003E-6</c:v>
                </c:pt>
                <c:pt idx="7016">
                  <c:v>7.0169999999999999E-6</c:v>
                </c:pt>
                <c:pt idx="7017">
                  <c:v>7.0180000000000004E-6</c:v>
                </c:pt>
                <c:pt idx="7018">
                  <c:v>7.0190000000000001E-6</c:v>
                </c:pt>
                <c:pt idx="7019">
                  <c:v>7.0199999999999997E-6</c:v>
                </c:pt>
                <c:pt idx="7020">
                  <c:v>7.0210000000000002E-6</c:v>
                </c:pt>
                <c:pt idx="7021">
                  <c:v>7.0219999999999999E-6</c:v>
                </c:pt>
                <c:pt idx="7022">
                  <c:v>7.0230000000000004E-6</c:v>
                </c:pt>
                <c:pt idx="7023">
                  <c:v>7.024E-6</c:v>
                </c:pt>
                <c:pt idx="7024">
                  <c:v>7.0249999999999997E-6</c:v>
                </c:pt>
                <c:pt idx="7025">
                  <c:v>7.0260000000000002E-6</c:v>
                </c:pt>
                <c:pt idx="7026">
                  <c:v>7.0269999999999998E-6</c:v>
                </c:pt>
                <c:pt idx="7027">
                  <c:v>7.0280000000000003E-6</c:v>
                </c:pt>
                <c:pt idx="7028">
                  <c:v>7.029E-6</c:v>
                </c:pt>
                <c:pt idx="7029">
                  <c:v>7.0299999999999996E-6</c:v>
                </c:pt>
                <c:pt idx="7030">
                  <c:v>7.0310000000000001E-6</c:v>
                </c:pt>
                <c:pt idx="7031">
                  <c:v>7.0319999999999998E-6</c:v>
                </c:pt>
                <c:pt idx="7032">
                  <c:v>7.0330000000000003E-6</c:v>
                </c:pt>
                <c:pt idx="7033">
                  <c:v>7.0339999999999999E-6</c:v>
                </c:pt>
                <c:pt idx="7034">
                  <c:v>7.0350000000000004E-6</c:v>
                </c:pt>
                <c:pt idx="7035">
                  <c:v>7.0360000000000001E-6</c:v>
                </c:pt>
                <c:pt idx="7036">
                  <c:v>7.0369999999999997E-6</c:v>
                </c:pt>
                <c:pt idx="7037">
                  <c:v>7.0380000000000002E-6</c:v>
                </c:pt>
                <c:pt idx="7038">
                  <c:v>7.0389999999999999E-6</c:v>
                </c:pt>
                <c:pt idx="7039">
                  <c:v>7.0400000000000004E-6</c:v>
                </c:pt>
                <c:pt idx="7040">
                  <c:v>7.041E-6</c:v>
                </c:pt>
                <c:pt idx="7041">
                  <c:v>7.0419999999999997E-6</c:v>
                </c:pt>
                <c:pt idx="7042">
                  <c:v>7.0430000000000002E-6</c:v>
                </c:pt>
                <c:pt idx="7043">
                  <c:v>7.0439999999999998E-6</c:v>
                </c:pt>
                <c:pt idx="7044">
                  <c:v>7.0450000000000003E-6</c:v>
                </c:pt>
                <c:pt idx="7045">
                  <c:v>7.046E-6</c:v>
                </c:pt>
                <c:pt idx="7046">
                  <c:v>7.0469999999999996E-6</c:v>
                </c:pt>
                <c:pt idx="7047">
                  <c:v>7.0480000000000001E-6</c:v>
                </c:pt>
                <c:pt idx="7048">
                  <c:v>7.0489999999999998E-6</c:v>
                </c:pt>
                <c:pt idx="7049">
                  <c:v>7.0500000000000003E-6</c:v>
                </c:pt>
                <c:pt idx="7050">
                  <c:v>7.0509999999999999E-6</c:v>
                </c:pt>
                <c:pt idx="7051">
                  <c:v>7.0520000000000004E-6</c:v>
                </c:pt>
                <c:pt idx="7052">
                  <c:v>7.0530000000000001E-6</c:v>
                </c:pt>
                <c:pt idx="7053">
                  <c:v>7.0539999999999997E-6</c:v>
                </c:pt>
                <c:pt idx="7054">
                  <c:v>7.0550000000000002E-6</c:v>
                </c:pt>
                <c:pt idx="7055">
                  <c:v>7.0559999999999999E-6</c:v>
                </c:pt>
                <c:pt idx="7056">
                  <c:v>7.0570000000000004E-6</c:v>
                </c:pt>
                <c:pt idx="7057">
                  <c:v>7.058E-6</c:v>
                </c:pt>
                <c:pt idx="7058">
                  <c:v>7.0589999999999997E-6</c:v>
                </c:pt>
                <c:pt idx="7059">
                  <c:v>7.0600000000000002E-6</c:v>
                </c:pt>
                <c:pt idx="7060">
                  <c:v>7.0609999999999998E-6</c:v>
                </c:pt>
                <c:pt idx="7061">
                  <c:v>7.0620000000000003E-6</c:v>
                </c:pt>
                <c:pt idx="7062">
                  <c:v>7.063E-6</c:v>
                </c:pt>
                <c:pt idx="7063">
                  <c:v>7.0639999999999996E-6</c:v>
                </c:pt>
                <c:pt idx="7064">
                  <c:v>7.0650000000000001E-6</c:v>
                </c:pt>
                <c:pt idx="7065">
                  <c:v>7.0659999999999998E-6</c:v>
                </c:pt>
                <c:pt idx="7066">
                  <c:v>7.0670000000000003E-6</c:v>
                </c:pt>
                <c:pt idx="7067">
                  <c:v>7.0679999999999999E-6</c:v>
                </c:pt>
                <c:pt idx="7068">
                  <c:v>7.0690000000000004E-6</c:v>
                </c:pt>
                <c:pt idx="7069">
                  <c:v>7.0700000000000001E-6</c:v>
                </c:pt>
                <c:pt idx="7070">
                  <c:v>7.0709999999999997E-6</c:v>
                </c:pt>
                <c:pt idx="7071">
                  <c:v>7.0720000000000002E-6</c:v>
                </c:pt>
                <c:pt idx="7072">
                  <c:v>7.0729999999999999E-6</c:v>
                </c:pt>
                <c:pt idx="7073">
                  <c:v>7.0740000000000004E-6</c:v>
                </c:pt>
                <c:pt idx="7074">
                  <c:v>7.075E-6</c:v>
                </c:pt>
                <c:pt idx="7075">
                  <c:v>7.0759999999999997E-6</c:v>
                </c:pt>
                <c:pt idx="7076">
                  <c:v>7.0770000000000002E-6</c:v>
                </c:pt>
                <c:pt idx="7077">
                  <c:v>7.0779999999999998E-6</c:v>
                </c:pt>
                <c:pt idx="7078">
                  <c:v>7.0790000000000003E-6</c:v>
                </c:pt>
                <c:pt idx="7079">
                  <c:v>7.08E-6</c:v>
                </c:pt>
                <c:pt idx="7080">
                  <c:v>7.0809999999999996E-6</c:v>
                </c:pt>
                <c:pt idx="7081">
                  <c:v>7.0820000000000001E-6</c:v>
                </c:pt>
                <c:pt idx="7082">
                  <c:v>7.0829999999999998E-6</c:v>
                </c:pt>
                <c:pt idx="7083">
                  <c:v>7.0840000000000003E-6</c:v>
                </c:pt>
                <c:pt idx="7084">
                  <c:v>7.0849999999999999E-6</c:v>
                </c:pt>
                <c:pt idx="7085">
                  <c:v>7.0859999999999996E-6</c:v>
                </c:pt>
                <c:pt idx="7086">
                  <c:v>7.0870000000000001E-6</c:v>
                </c:pt>
                <c:pt idx="7087">
                  <c:v>7.0879999999999997E-6</c:v>
                </c:pt>
                <c:pt idx="7088">
                  <c:v>7.0890000000000002E-6</c:v>
                </c:pt>
                <c:pt idx="7089">
                  <c:v>7.0899999999999999E-6</c:v>
                </c:pt>
                <c:pt idx="7090">
                  <c:v>7.0910000000000004E-6</c:v>
                </c:pt>
                <c:pt idx="7091">
                  <c:v>7.092E-6</c:v>
                </c:pt>
                <c:pt idx="7092">
                  <c:v>7.0929999999999997E-6</c:v>
                </c:pt>
                <c:pt idx="7093">
                  <c:v>7.0940000000000002E-6</c:v>
                </c:pt>
                <c:pt idx="7094">
                  <c:v>7.0949999999999998E-6</c:v>
                </c:pt>
                <c:pt idx="7095">
                  <c:v>7.0960000000000003E-6</c:v>
                </c:pt>
                <c:pt idx="7096">
                  <c:v>7.097E-6</c:v>
                </c:pt>
                <c:pt idx="7097">
                  <c:v>7.0979999999999996E-6</c:v>
                </c:pt>
                <c:pt idx="7098">
                  <c:v>7.0990000000000001E-6</c:v>
                </c:pt>
                <c:pt idx="7099">
                  <c:v>7.0999999999999998E-6</c:v>
                </c:pt>
                <c:pt idx="7100">
                  <c:v>7.1010000000000003E-6</c:v>
                </c:pt>
                <c:pt idx="7101">
                  <c:v>7.1019999999999999E-6</c:v>
                </c:pt>
                <c:pt idx="7102">
                  <c:v>7.1029999999999996E-6</c:v>
                </c:pt>
                <c:pt idx="7103">
                  <c:v>7.1040000000000001E-6</c:v>
                </c:pt>
                <c:pt idx="7104">
                  <c:v>7.1049999999999997E-6</c:v>
                </c:pt>
                <c:pt idx="7105">
                  <c:v>7.1060000000000002E-6</c:v>
                </c:pt>
                <c:pt idx="7106">
                  <c:v>7.1069999999999999E-6</c:v>
                </c:pt>
                <c:pt idx="7107">
                  <c:v>7.1080000000000004E-6</c:v>
                </c:pt>
                <c:pt idx="7108">
                  <c:v>7.109E-6</c:v>
                </c:pt>
                <c:pt idx="7109">
                  <c:v>7.1099999999999997E-6</c:v>
                </c:pt>
                <c:pt idx="7110">
                  <c:v>7.1110000000000002E-6</c:v>
                </c:pt>
                <c:pt idx="7111">
                  <c:v>7.1119999999999998E-6</c:v>
                </c:pt>
                <c:pt idx="7112">
                  <c:v>7.1130000000000003E-6</c:v>
                </c:pt>
                <c:pt idx="7113">
                  <c:v>7.114E-6</c:v>
                </c:pt>
                <c:pt idx="7114">
                  <c:v>7.1149999999999996E-6</c:v>
                </c:pt>
                <c:pt idx="7115">
                  <c:v>7.1160000000000001E-6</c:v>
                </c:pt>
                <c:pt idx="7116">
                  <c:v>7.1169999999999998E-6</c:v>
                </c:pt>
                <c:pt idx="7117">
                  <c:v>7.1180000000000003E-6</c:v>
                </c:pt>
                <c:pt idx="7118">
                  <c:v>7.1189999999999999E-6</c:v>
                </c:pt>
                <c:pt idx="7119">
                  <c:v>7.1199999999999996E-6</c:v>
                </c:pt>
                <c:pt idx="7120">
                  <c:v>7.1210000000000001E-6</c:v>
                </c:pt>
                <c:pt idx="7121">
                  <c:v>7.1219999999999997E-6</c:v>
                </c:pt>
                <c:pt idx="7122">
                  <c:v>7.1230000000000002E-6</c:v>
                </c:pt>
                <c:pt idx="7123">
                  <c:v>7.1239999999999999E-6</c:v>
                </c:pt>
                <c:pt idx="7124">
                  <c:v>7.1250000000000004E-6</c:v>
                </c:pt>
                <c:pt idx="7125">
                  <c:v>7.126E-6</c:v>
                </c:pt>
                <c:pt idx="7126">
                  <c:v>7.1269999999999997E-6</c:v>
                </c:pt>
                <c:pt idx="7127">
                  <c:v>7.1280000000000002E-6</c:v>
                </c:pt>
                <c:pt idx="7128">
                  <c:v>7.1289999999999998E-6</c:v>
                </c:pt>
                <c:pt idx="7129">
                  <c:v>7.1300000000000003E-6</c:v>
                </c:pt>
                <c:pt idx="7130">
                  <c:v>7.131E-6</c:v>
                </c:pt>
                <c:pt idx="7131">
                  <c:v>7.1319999999999996E-6</c:v>
                </c:pt>
                <c:pt idx="7132">
                  <c:v>7.1330000000000001E-6</c:v>
                </c:pt>
                <c:pt idx="7133">
                  <c:v>7.1339999999999998E-6</c:v>
                </c:pt>
                <c:pt idx="7134">
                  <c:v>7.1350000000000003E-6</c:v>
                </c:pt>
                <c:pt idx="7135">
                  <c:v>7.1359999999999999E-6</c:v>
                </c:pt>
                <c:pt idx="7136">
                  <c:v>7.1369999999999996E-6</c:v>
                </c:pt>
                <c:pt idx="7137">
                  <c:v>7.1380000000000001E-6</c:v>
                </c:pt>
                <c:pt idx="7138">
                  <c:v>7.1389999999999998E-6</c:v>
                </c:pt>
                <c:pt idx="7139">
                  <c:v>7.1400000000000002E-6</c:v>
                </c:pt>
                <c:pt idx="7140">
                  <c:v>7.1409999999999999E-6</c:v>
                </c:pt>
                <c:pt idx="7141">
                  <c:v>7.1420000000000004E-6</c:v>
                </c:pt>
                <c:pt idx="7142">
                  <c:v>7.1430000000000001E-6</c:v>
                </c:pt>
                <c:pt idx="7143">
                  <c:v>7.1439999999999997E-6</c:v>
                </c:pt>
                <c:pt idx="7144">
                  <c:v>7.1450000000000002E-6</c:v>
                </c:pt>
                <c:pt idx="7145">
                  <c:v>7.1459999999999999E-6</c:v>
                </c:pt>
                <c:pt idx="7146">
                  <c:v>7.1470000000000004E-6</c:v>
                </c:pt>
                <c:pt idx="7147">
                  <c:v>7.148E-6</c:v>
                </c:pt>
                <c:pt idx="7148">
                  <c:v>7.1489999999999997E-6</c:v>
                </c:pt>
                <c:pt idx="7149">
                  <c:v>7.1500000000000002E-6</c:v>
                </c:pt>
                <c:pt idx="7150">
                  <c:v>7.1509999999999998E-6</c:v>
                </c:pt>
                <c:pt idx="7151">
                  <c:v>7.1520000000000003E-6</c:v>
                </c:pt>
                <c:pt idx="7152">
                  <c:v>7.153E-6</c:v>
                </c:pt>
                <c:pt idx="7153">
                  <c:v>7.1539999999999996E-6</c:v>
                </c:pt>
                <c:pt idx="7154">
                  <c:v>7.1550000000000001E-6</c:v>
                </c:pt>
                <c:pt idx="7155">
                  <c:v>7.1559999999999998E-6</c:v>
                </c:pt>
                <c:pt idx="7156">
                  <c:v>7.1570000000000003E-6</c:v>
                </c:pt>
                <c:pt idx="7157">
                  <c:v>7.1579999999999999E-6</c:v>
                </c:pt>
                <c:pt idx="7158">
                  <c:v>7.1590000000000004E-6</c:v>
                </c:pt>
                <c:pt idx="7159">
                  <c:v>7.1600000000000001E-6</c:v>
                </c:pt>
                <c:pt idx="7160">
                  <c:v>7.1609999999999997E-6</c:v>
                </c:pt>
                <c:pt idx="7161">
                  <c:v>7.1620000000000002E-6</c:v>
                </c:pt>
                <c:pt idx="7162">
                  <c:v>7.1629999999999999E-6</c:v>
                </c:pt>
                <c:pt idx="7163">
                  <c:v>7.1640000000000004E-6</c:v>
                </c:pt>
                <c:pt idx="7164">
                  <c:v>7.165E-6</c:v>
                </c:pt>
                <c:pt idx="7165">
                  <c:v>7.1659999999999997E-6</c:v>
                </c:pt>
                <c:pt idx="7166">
                  <c:v>7.1670000000000002E-6</c:v>
                </c:pt>
                <c:pt idx="7167">
                  <c:v>7.1679999999999998E-6</c:v>
                </c:pt>
                <c:pt idx="7168">
                  <c:v>7.1690000000000003E-6</c:v>
                </c:pt>
                <c:pt idx="7169">
                  <c:v>7.17E-6</c:v>
                </c:pt>
                <c:pt idx="7170">
                  <c:v>7.1709999999999996E-6</c:v>
                </c:pt>
                <c:pt idx="7171">
                  <c:v>7.1720000000000001E-6</c:v>
                </c:pt>
                <c:pt idx="7172">
                  <c:v>7.1729999999999998E-6</c:v>
                </c:pt>
                <c:pt idx="7173">
                  <c:v>7.1740000000000003E-6</c:v>
                </c:pt>
                <c:pt idx="7174">
                  <c:v>7.1749999999999999E-6</c:v>
                </c:pt>
                <c:pt idx="7175">
                  <c:v>7.1760000000000004E-6</c:v>
                </c:pt>
                <c:pt idx="7176">
                  <c:v>7.1770000000000001E-6</c:v>
                </c:pt>
                <c:pt idx="7177">
                  <c:v>7.1779999999999997E-6</c:v>
                </c:pt>
                <c:pt idx="7178">
                  <c:v>7.1790000000000002E-6</c:v>
                </c:pt>
                <c:pt idx="7179">
                  <c:v>7.1799999999999999E-6</c:v>
                </c:pt>
                <c:pt idx="7180">
                  <c:v>7.1810000000000004E-6</c:v>
                </c:pt>
                <c:pt idx="7181">
                  <c:v>7.182E-6</c:v>
                </c:pt>
                <c:pt idx="7182">
                  <c:v>7.1829999999999997E-6</c:v>
                </c:pt>
                <c:pt idx="7183">
                  <c:v>7.1840000000000002E-6</c:v>
                </c:pt>
                <c:pt idx="7184">
                  <c:v>7.1849999999999998E-6</c:v>
                </c:pt>
                <c:pt idx="7185">
                  <c:v>7.1860000000000003E-6</c:v>
                </c:pt>
                <c:pt idx="7186">
                  <c:v>7.187E-6</c:v>
                </c:pt>
                <c:pt idx="7187">
                  <c:v>7.1879999999999996E-6</c:v>
                </c:pt>
                <c:pt idx="7188">
                  <c:v>7.1890000000000001E-6</c:v>
                </c:pt>
                <c:pt idx="7189">
                  <c:v>7.1899999999999998E-6</c:v>
                </c:pt>
                <c:pt idx="7190">
                  <c:v>7.1910000000000003E-6</c:v>
                </c:pt>
                <c:pt idx="7191">
                  <c:v>7.1919999999999999E-6</c:v>
                </c:pt>
                <c:pt idx="7192">
                  <c:v>7.1930000000000004E-6</c:v>
                </c:pt>
                <c:pt idx="7193">
                  <c:v>7.1940000000000001E-6</c:v>
                </c:pt>
                <c:pt idx="7194">
                  <c:v>7.1949999999999997E-6</c:v>
                </c:pt>
                <c:pt idx="7195">
                  <c:v>7.1960000000000002E-6</c:v>
                </c:pt>
                <c:pt idx="7196">
                  <c:v>7.1969999999999999E-6</c:v>
                </c:pt>
                <c:pt idx="7197">
                  <c:v>7.1980000000000004E-6</c:v>
                </c:pt>
                <c:pt idx="7198">
                  <c:v>7.199E-6</c:v>
                </c:pt>
                <c:pt idx="7199">
                  <c:v>7.1999999999999997E-6</c:v>
                </c:pt>
                <c:pt idx="7200">
                  <c:v>7.2010000000000002E-6</c:v>
                </c:pt>
                <c:pt idx="7201">
                  <c:v>7.2019999999999998E-6</c:v>
                </c:pt>
                <c:pt idx="7202">
                  <c:v>7.2030000000000003E-6</c:v>
                </c:pt>
                <c:pt idx="7203">
                  <c:v>7.204E-6</c:v>
                </c:pt>
                <c:pt idx="7204">
                  <c:v>7.2049999999999996E-6</c:v>
                </c:pt>
                <c:pt idx="7205">
                  <c:v>7.2060000000000001E-6</c:v>
                </c:pt>
                <c:pt idx="7206">
                  <c:v>7.2069999999999998E-6</c:v>
                </c:pt>
                <c:pt idx="7207">
                  <c:v>7.2080000000000003E-6</c:v>
                </c:pt>
                <c:pt idx="7208">
                  <c:v>7.2089999999999999E-6</c:v>
                </c:pt>
                <c:pt idx="7209">
                  <c:v>7.2099999999999996E-6</c:v>
                </c:pt>
                <c:pt idx="7210">
                  <c:v>7.2110000000000001E-6</c:v>
                </c:pt>
                <c:pt idx="7211">
                  <c:v>7.2119999999999997E-6</c:v>
                </c:pt>
                <c:pt idx="7212">
                  <c:v>7.2130000000000002E-6</c:v>
                </c:pt>
                <c:pt idx="7213">
                  <c:v>7.2139999999999999E-6</c:v>
                </c:pt>
                <c:pt idx="7214">
                  <c:v>7.2150000000000004E-6</c:v>
                </c:pt>
                <c:pt idx="7215">
                  <c:v>7.216E-6</c:v>
                </c:pt>
                <c:pt idx="7216">
                  <c:v>7.2169999999999997E-6</c:v>
                </c:pt>
                <c:pt idx="7217">
                  <c:v>7.2180000000000002E-6</c:v>
                </c:pt>
                <c:pt idx="7218">
                  <c:v>7.2189999999999998E-6</c:v>
                </c:pt>
                <c:pt idx="7219">
                  <c:v>7.2200000000000003E-6</c:v>
                </c:pt>
                <c:pt idx="7220">
                  <c:v>7.221E-6</c:v>
                </c:pt>
                <c:pt idx="7221">
                  <c:v>7.2219999999999996E-6</c:v>
                </c:pt>
                <c:pt idx="7222">
                  <c:v>7.2230000000000001E-6</c:v>
                </c:pt>
                <c:pt idx="7223">
                  <c:v>7.2239999999999998E-6</c:v>
                </c:pt>
                <c:pt idx="7224">
                  <c:v>7.2250000000000003E-6</c:v>
                </c:pt>
                <c:pt idx="7225">
                  <c:v>7.2259999999999999E-6</c:v>
                </c:pt>
                <c:pt idx="7226">
                  <c:v>7.2269999999999996E-6</c:v>
                </c:pt>
                <c:pt idx="7227">
                  <c:v>7.2280000000000001E-6</c:v>
                </c:pt>
                <c:pt idx="7228">
                  <c:v>7.2289999999999997E-6</c:v>
                </c:pt>
                <c:pt idx="7229">
                  <c:v>7.2300000000000002E-6</c:v>
                </c:pt>
                <c:pt idx="7230">
                  <c:v>7.2309999999999999E-6</c:v>
                </c:pt>
                <c:pt idx="7231">
                  <c:v>7.2320000000000004E-6</c:v>
                </c:pt>
                <c:pt idx="7232">
                  <c:v>7.233E-6</c:v>
                </c:pt>
                <c:pt idx="7233">
                  <c:v>7.2339999999999997E-6</c:v>
                </c:pt>
                <c:pt idx="7234">
                  <c:v>7.2350000000000002E-6</c:v>
                </c:pt>
                <c:pt idx="7235">
                  <c:v>7.2359999999999998E-6</c:v>
                </c:pt>
                <c:pt idx="7236">
                  <c:v>7.2370000000000003E-6</c:v>
                </c:pt>
                <c:pt idx="7237">
                  <c:v>7.238E-6</c:v>
                </c:pt>
                <c:pt idx="7238">
                  <c:v>7.2389999999999996E-6</c:v>
                </c:pt>
                <c:pt idx="7239">
                  <c:v>7.2400000000000001E-6</c:v>
                </c:pt>
                <c:pt idx="7240">
                  <c:v>7.2409999999999998E-6</c:v>
                </c:pt>
                <c:pt idx="7241">
                  <c:v>7.2420000000000003E-6</c:v>
                </c:pt>
                <c:pt idx="7242">
                  <c:v>7.2429999999999999E-6</c:v>
                </c:pt>
                <c:pt idx="7243">
                  <c:v>7.2439999999999996E-6</c:v>
                </c:pt>
                <c:pt idx="7244">
                  <c:v>7.2450000000000001E-6</c:v>
                </c:pt>
                <c:pt idx="7245">
                  <c:v>7.2459999999999997E-6</c:v>
                </c:pt>
                <c:pt idx="7246">
                  <c:v>7.2470000000000002E-6</c:v>
                </c:pt>
                <c:pt idx="7247">
                  <c:v>7.2479999999999999E-6</c:v>
                </c:pt>
                <c:pt idx="7248">
                  <c:v>7.2490000000000004E-6</c:v>
                </c:pt>
                <c:pt idx="7249">
                  <c:v>7.25E-6</c:v>
                </c:pt>
                <c:pt idx="7250">
                  <c:v>7.2509999999999997E-6</c:v>
                </c:pt>
                <c:pt idx="7251">
                  <c:v>7.2520000000000002E-6</c:v>
                </c:pt>
                <c:pt idx="7252">
                  <c:v>7.2529999999999998E-6</c:v>
                </c:pt>
                <c:pt idx="7253">
                  <c:v>7.2540000000000003E-6</c:v>
                </c:pt>
                <c:pt idx="7254">
                  <c:v>7.255E-6</c:v>
                </c:pt>
                <c:pt idx="7255">
                  <c:v>7.2559999999999996E-6</c:v>
                </c:pt>
                <c:pt idx="7256">
                  <c:v>7.2570000000000001E-6</c:v>
                </c:pt>
                <c:pt idx="7257">
                  <c:v>7.2579999999999998E-6</c:v>
                </c:pt>
                <c:pt idx="7258">
                  <c:v>7.2590000000000003E-6</c:v>
                </c:pt>
                <c:pt idx="7259">
                  <c:v>7.2599999999999999E-6</c:v>
                </c:pt>
                <c:pt idx="7260">
                  <c:v>7.2609999999999996E-6</c:v>
                </c:pt>
                <c:pt idx="7261">
                  <c:v>7.2620000000000001E-6</c:v>
                </c:pt>
                <c:pt idx="7262">
                  <c:v>7.2629999999999997E-6</c:v>
                </c:pt>
                <c:pt idx="7263">
                  <c:v>7.2640000000000002E-6</c:v>
                </c:pt>
                <c:pt idx="7264">
                  <c:v>7.2649999999999999E-6</c:v>
                </c:pt>
                <c:pt idx="7265">
                  <c:v>7.2660000000000004E-6</c:v>
                </c:pt>
                <c:pt idx="7266">
                  <c:v>7.267E-6</c:v>
                </c:pt>
                <c:pt idx="7267">
                  <c:v>7.2679999999999997E-6</c:v>
                </c:pt>
                <c:pt idx="7268">
                  <c:v>7.2690000000000002E-6</c:v>
                </c:pt>
                <c:pt idx="7269">
                  <c:v>7.2699999999999999E-6</c:v>
                </c:pt>
                <c:pt idx="7270">
                  <c:v>7.2710000000000003E-6</c:v>
                </c:pt>
                <c:pt idx="7271">
                  <c:v>7.272E-6</c:v>
                </c:pt>
                <c:pt idx="7272">
                  <c:v>7.2729999999999997E-6</c:v>
                </c:pt>
                <c:pt idx="7273">
                  <c:v>7.2740000000000002E-6</c:v>
                </c:pt>
                <c:pt idx="7274">
                  <c:v>7.2749999999999998E-6</c:v>
                </c:pt>
                <c:pt idx="7275">
                  <c:v>7.2760000000000003E-6</c:v>
                </c:pt>
                <c:pt idx="7276">
                  <c:v>7.277E-6</c:v>
                </c:pt>
                <c:pt idx="7277">
                  <c:v>7.2779999999999996E-6</c:v>
                </c:pt>
                <c:pt idx="7278">
                  <c:v>7.2790000000000001E-6</c:v>
                </c:pt>
                <c:pt idx="7279">
                  <c:v>7.2799999999999998E-6</c:v>
                </c:pt>
                <c:pt idx="7280">
                  <c:v>7.2810000000000003E-6</c:v>
                </c:pt>
                <c:pt idx="7281">
                  <c:v>7.2819999999999999E-6</c:v>
                </c:pt>
                <c:pt idx="7282">
                  <c:v>7.2830000000000004E-6</c:v>
                </c:pt>
                <c:pt idx="7283">
                  <c:v>7.2840000000000001E-6</c:v>
                </c:pt>
                <c:pt idx="7284">
                  <c:v>7.2849999999999997E-6</c:v>
                </c:pt>
                <c:pt idx="7285">
                  <c:v>7.2860000000000002E-6</c:v>
                </c:pt>
                <c:pt idx="7286">
                  <c:v>7.2869999999999999E-6</c:v>
                </c:pt>
                <c:pt idx="7287">
                  <c:v>7.2880000000000004E-6</c:v>
                </c:pt>
                <c:pt idx="7288">
                  <c:v>7.289E-6</c:v>
                </c:pt>
                <c:pt idx="7289">
                  <c:v>7.2899999999999997E-6</c:v>
                </c:pt>
                <c:pt idx="7290">
                  <c:v>7.2910000000000002E-6</c:v>
                </c:pt>
                <c:pt idx="7291">
                  <c:v>7.2919999999999998E-6</c:v>
                </c:pt>
                <c:pt idx="7292">
                  <c:v>7.2930000000000003E-6</c:v>
                </c:pt>
                <c:pt idx="7293">
                  <c:v>7.294E-6</c:v>
                </c:pt>
                <c:pt idx="7294">
                  <c:v>7.2949999999999996E-6</c:v>
                </c:pt>
                <c:pt idx="7295">
                  <c:v>7.2960000000000001E-6</c:v>
                </c:pt>
                <c:pt idx="7296">
                  <c:v>7.2969999999999998E-6</c:v>
                </c:pt>
                <c:pt idx="7297">
                  <c:v>7.2980000000000003E-6</c:v>
                </c:pt>
                <c:pt idx="7298">
                  <c:v>7.2989999999999999E-6</c:v>
                </c:pt>
                <c:pt idx="7299">
                  <c:v>7.3000000000000004E-6</c:v>
                </c:pt>
                <c:pt idx="7300">
                  <c:v>7.3010000000000001E-6</c:v>
                </c:pt>
                <c:pt idx="7301">
                  <c:v>7.3019999999999997E-6</c:v>
                </c:pt>
                <c:pt idx="7302">
                  <c:v>7.3030000000000002E-6</c:v>
                </c:pt>
                <c:pt idx="7303">
                  <c:v>7.3039999999999999E-6</c:v>
                </c:pt>
                <c:pt idx="7304">
                  <c:v>7.3050000000000004E-6</c:v>
                </c:pt>
                <c:pt idx="7305">
                  <c:v>7.306E-6</c:v>
                </c:pt>
                <c:pt idx="7306">
                  <c:v>7.3069999999999997E-6</c:v>
                </c:pt>
                <c:pt idx="7307">
                  <c:v>7.3080000000000002E-6</c:v>
                </c:pt>
                <c:pt idx="7308">
                  <c:v>7.3089999999999998E-6</c:v>
                </c:pt>
                <c:pt idx="7309">
                  <c:v>7.3100000000000003E-6</c:v>
                </c:pt>
                <c:pt idx="7310">
                  <c:v>7.311E-6</c:v>
                </c:pt>
                <c:pt idx="7311">
                  <c:v>7.3119999999999996E-6</c:v>
                </c:pt>
                <c:pt idx="7312">
                  <c:v>7.3130000000000001E-6</c:v>
                </c:pt>
                <c:pt idx="7313">
                  <c:v>7.3139999999999998E-6</c:v>
                </c:pt>
                <c:pt idx="7314">
                  <c:v>7.3150000000000003E-6</c:v>
                </c:pt>
                <c:pt idx="7315">
                  <c:v>7.3159999999999999E-6</c:v>
                </c:pt>
                <c:pt idx="7316">
                  <c:v>7.3170000000000004E-6</c:v>
                </c:pt>
                <c:pt idx="7317">
                  <c:v>7.3180000000000001E-6</c:v>
                </c:pt>
                <c:pt idx="7318">
                  <c:v>7.3189999999999997E-6</c:v>
                </c:pt>
                <c:pt idx="7319">
                  <c:v>7.3200000000000002E-6</c:v>
                </c:pt>
                <c:pt idx="7320">
                  <c:v>7.3209999999999999E-6</c:v>
                </c:pt>
                <c:pt idx="7321">
                  <c:v>7.3220000000000004E-6</c:v>
                </c:pt>
                <c:pt idx="7322">
                  <c:v>7.323E-6</c:v>
                </c:pt>
                <c:pt idx="7323">
                  <c:v>7.3239999999999997E-6</c:v>
                </c:pt>
                <c:pt idx="7324">
                  <c:v>7.3250000000000002E-6</c:v>
                </c:pt>
                <c:pt idx="7325">
                  <c:v>7.3259999999999998E-6</c:v>
                </c:pt>
                <c:pt idx="7326">
                  <c:v>7.3270000000000003E-6</c:v>
                </c:pt>
                <c:pt idx="7327">
                  <c:v>7.328E-6</c:v>
                </c:pt>
                <c:pt idx="7328">
                  <c:v>7.3289999999999996E-6</c:v>
                </c:pt>
                <c:pt idx="7329">
                  <c:v>7.3300000000000001E-6</c:v>
                </c:pt>
                <c:pt idx="7330">
                  <c:v>7.3309999999999998E-6</c:v>
                </c:pt>
                <c:pt idx="7331">
                  <c:v>7.3320000000000003E-6</c:v>
                </c:pt>
                <c:pt idx="7332">
                  <c:v>7.3329999999999999E-6</c:v>
                </c:pt>
                <c:pt idx="7333">
                  <c:v>7.3339999999999996E-6</c:v>
                </c:pt>
                <c:pt idx="7334">
                  <c:v>7.3350000000000001E-6</c:v>
                </c:pt>
                <c:pt idx="7335">
                  <c:v>7.3359999999999997E-6</c:v>
                </c:pt>
                <c:pt idx="7336">
                  <c:v>7.3370000000000002E-6</c:v>
                </c:pt>
                <c:pt idx="7337">
                  <c:v>7.3379999999999999E-6</c:v>
                </c:pt>
                <c:pt idx="7338">
                  <c:v>7.3390000000000004E-6</c:v>
                </c:pt>
                <c:pt idx="7339">
                  <c:v>7.34E-6</c:v>
                </c:pt>
                <c:pt idx="7340">
                  <c:v>7.3409999999999997E-6</c:v>
                </c:pt>
                <c:pt idx="7341">
                  <c:v>7.3420000000000002E-6</c:v>
                </c:pt>
                <c:pt idx="7342">
                  <c:v>7.3429999999999998E-6</c:v>
                </c:pt>
                <c:pt idx="7343">
                  <c:v>7.3440000000000003E-6</c:v>
                </c:pt>
                <c:pt idx="7344">
                  <c:v>7.345E-6</c:v>
                </c:pt>
                <c:pt idx="7345">
                  <c:v>7.3459999999999996E-6</c:v>
                </c:pt>
                <c:pt idx="7346">
                  <c:v>7.3470000000000001E-6</c:v>
                </c:pt>
                <c:pt idx="7347">
                  <c:v>7.3479999999999998E-6</c:v>
                </c:pt>
                <c:pt idx="7348">
                  <c:v>7.3490000000000003E-6</c:v>
                </c:pt>
                <c:pt idx="7349">
                  <c:v>7.3499999999999999E-6</c:v>
                </c:pt>
                <c:pt idx="7350">
                  <c:v>7.3509999999999996E-6</c:v>
                </c:pt>
                <c:pt idx="7351">
                  <c:v>7.3520000000000001E-6</c:v>
                </c:pt>
                <c:pt idx="7352">
                  <c:v>7.3529999999999997E-6</c:v>
                </c:pt>
                <c:pt idx="7353">
                  <c:v>7.3540000000000002E-6</c:v>
                </c:pt>
                <c:pt idx="7354">
                  <c:v>7.3549999999999999E-6</c:v>
                </c:pt>
                <c:pt idx="7355">
                  <c:v>7.3560000000000004E-6</c:v>
                </c:pt>
                <c:pt idx="7356">
                  <c:v>7.357E-6</c:v>
                </c:pt>
                <c:pt idx="7357">
                  <c:v>7.3579999999999997E-6</c:v>
                </c:pt>
                <c:pt idx="7358">
                  <c:v>7.3590000000000002E-6</c:v>
                </c:pt>
                <c:pt idx="7359">
                  <c:v>7.3599999999999998E-6</c:v>
                </c:pt>
                <c:pt idx="7360">
                  <c:v>7.3610000000000003E-6</c:v>
                </c:pt>
                <c:pt idx="7361">
                  <c:v>7.362E-6</c:v>
                </c:pt>
                <c:pt idx="7362">
                  <c:v>7.3629999999999996E-6</c:v>
                </c:pt>
                <c:pt idx="7363">
                  <c:v>7.3640000000000001E-6</c:v>
                </c:pt>
                <c:pt idx="7364">
                  <c:v>7.3649999999999998E-6</c:v>
                </c:pt>
                <c:pt idx="7365">
                  <c:v>7.3660000000000003E-6</c:v>
                </c:pt>
                <c:pt idx="7366">
                  <c:v>7.3669999999999999E-6</c:v>
                </c:pt>
                <c:pt idx="7367">
                  <c:v>7.3679999999999996E-6</c:v>
                </c:pt>
                <c:pt idx="7368">
                  <c:v>7.3690000000000001E-6</c:v>
                </c:pt>
                <c:pt idx="7369">
                  <c:v>7.3699999999999997E-6</c:v>
                </c:pt>
                <c:pt idx="7370">
                  <c:v>7.3710000000000002E-6</c:v>
                </c:pt>
                <c:pt idx="7371">
                  <c:v>7.3719999999999999E-6</c:v>
                </c:pt>
                <c:pt idx="7372">
                  <c:v>7.3730000000000004E-6</c:v>
                </c:pt>
                <c:pt idx="7373">
                  <c:v>7.374E-6</c:v>
                </c:pt>
                <c:pt idx="7374">
                  <c:v>7.3749999999999997E-6</c:v>
                </c:pt>
                <c:pt idx="7375">
                  <c:v>7.3760000000000002E-6</c:v>
                </c:pt>
                <c:pt idx="7376">
                  <c:v>7.3769999999999998E-6</c:v>
                </c:pt>
                <c:pt idx="7377">
                  <c:v>7.3780000000000003E-6</c:v>
                </c:pt>
                <c:pt idx="7378">
                  <c:v>7.379E-6</c:v>
                </c:pt>
                <c:pt idx="7379">
                  <c:v>7.3799999999999996E-6</c:v>
                </c:pt>
                <c:pt idx="7380">
                  <c:v>7.3810000000000001E-6</c:v>
                </c:pt>
                <c:pt idx="7381">
                  <c:v>7.3819999999999998E-6</c:v>
                </c:pt>
                <c:pt idx="7382">
                  <c:v>7.3830000000000003E-6</c:v>
                </c:pt>
                <c:pt idx="7383">
                  <c:v>7.3839999999999999E-6</c:v>
                </c:pt>
                <c:pt idx="7384">
                  <c:v>7.3849999999999996E-6</c:v>
                </c:pt>
                <c:pt idx="7385">
                  <c:v>7.3860000000000001E-6</c:v>
                </c:pt>
                <c:pt idx="7386">
                  <c:v>7.3869999999999997E-6</c:v>
                </c:pt>
                <c:pt idx="7387">
                  <c:v>7.3880000000000002E-6</c:v>
                </c:pt>
                <c:pt idx="7388">
                  <c:v>7.3889999999999999E-6</c:v>
                </c:pt>
                <c:pt idx="7389">
                  <c:v>7.3900000000000004E-6</c:v>
                </c:pt>
                <c:pt idx="7390">
                  <c:v>7.391E-6</c:v>
                </c:pt>
                <c:pt idx="7391">
                  <c:v>7.3919999999999997E-6</c:v>
                </c:pt>
                <c:pt idx="7392">
                  <c:v>7.3930000000000002E-6</c:v>
                </c:pt>
                <c:pt idx="7393">
                  <c:v>7.3939999999999998E-6</c:v>
                </c:pt>
                <c:pt idx="7394">
                  <c:v>7.3950000000000003E-6</c:v>
                </c:pt>
                <c:pt idx="7395">
                  <c:v>7.396E-6</c:v>
                </c:pt>
                <c:pt idx="7396">
                  <c:v>7.3969999999999997E-6</c:v>
                </c:pt>
                <c:pt idx="7397">
                  <c:v>7.3980000000000002E-6</c:v>
                </c:pt>
                <c:pt idx="7398">
                  <c:v>7.3989999999999998E-6</c:v>
                </c:pt>
                <c:pt idx="7399">
                  <c:v>7.4000000000000003E-6</c:v>
                </c:pt>
                <c:pt idx="7400">
                  <c:v>7.401E-6</c:v>
                </c:pt>
                <c:pt idx="7401">
                  <c:v>7.4019999999999996E-6</c:v>
                </c:pt>
                <c:pt idx="7402">
                  <c:v>7.4030000000000001E-6</c:v>
                </c:pt>
                <c:pt idx="7403">
                  <c:v>7.4039999999999998E-6</c:v>
                </c:pt>
                <c:pt idx="7404">
                  <c:v>7.4050000000000003E-6</c:v>
                </c:pt>
                <c:pt idx="7405">
                  <c:v>7.4059999999999999E-6</c:v>
                </c:pt>
                <c:pt idx="7406">
                  <c:v>7.4070000000000004E-6</c:v>
                </c:pt>
                <c:pt idx="7407">
                  <c:v>7.4080000000000001E-6</c:v>
                </c:pt>
                <c:pt idx="7408">
                  <c:v>7.4089999999999997E-6</c:v>
                </c:pt>
                <c:pt idx="7409">
                  <c:v>7.4100000000000002E-6</c:v>
                </c:pt>
                <c:pt idx="7410">
                  <c:v>7.4109999999999999E-6</c:v>
                </c:pt>
                <c:pt idx="7411">
                  <c:v>7.4120000000000004E-6</c:v>
                </c:pt>
                <c:pt idx="7412">
                  <c:v>7.413E-6</c:v>
                </c:pt>
                <c:pt idx="7413">
                  <c:v>7.4139999999999997E-6</c:v>
                </c:pt>
                <c:pt idx="7414">
                  <c:v>7.4150000000000002E-6</c:v>
                </c:pt>
                <c:pt idx="7415">
                  <c:v>7.4159999999999998E-6</c:v>
                </c:pt>
                <c:pt idx="7416">
                  <c:v>7.4170000000000003E-6</c:v>
                </c:pt>
                <c:pt idx="7417">
                  <c:v>7.418E-6</c:v>
                </c:pt>
                <c:pt idx="7418">
                  <c:v>7.4189999999999996E-6</c:v>
                </c:pt>
                <c:pt idx="7419">
                  <c:v>7.4200000000000001E-6</c:v>
                </c:pt>
                <c:pt idx="7420">
                  <c:v>7.4209999999999998E-6</c:v>
                </c:pt>
                <c:pt idx="7421">
                  <c:v>7.4220000000000003E-6</c:v>
                </c:pt>
                <c:pt idx="7422">
                  <c:v>7.4229999999999999E-6</c:v>
                </c:pt>
                <c:pt idx="7423">
                  <c:v>7.4240000000000004E-6</c:v>
                </c:pt>
                <c:pt idx="7424">
                  <c:v>7.4250000000000001E-6</c:v>
                </c:pt>
                <c:pt idx="7425">
                  <c:v>7.4259999999999997E-6</c:v>
                </c:pt>
                <c:pt idx="7426">
                  <c:v>7.4270000000000002E-6</c:v>
                </c:pt>
                <c:pt idx="7427">
                  <c:v>7.4279999999999999E-6</c:v>
                </c:pt>
                <c:pt idx="7428">
                  <c:v>7.4290000000000004E-6</c:v>
                </c:pt>
                <c:pt idx="7429">
                  <c:v>7.43E-6</c:v>
                </c:pt>
                <c:pt idx="7430">
                  <c:v>7.4309999999999997E-6</c:v>
                </c:pt>
                <c:pt idx="7431">
                  <c:v>7.4320000000000002E-6</c:v>
                </c:pt>
                <c:pt idx="7432">
                  <c:v>7.4329999999999998E-6</c:v>
                </c:pt>
                <c:pt idx="7433">
                  <c:v>7.4340000000000003E-6</c:v>
                </c:pt>
                <c:pt idx="7434">
                  <c:v>7.435E-6</c:v>
                </c:pt>
                <c:pt idx="7435">
                  <c:v>7.4359999999999996E-6</c:v>
                </c:pt>
                <c:pt idx="7436">
                  <c:v>7.4370000000000001E-6</c:v>
                </c:pt>
                <c:pt idx="7437">
                  <c:v>7.4379999999999998E-6</c:v>
                </c:pt>
                <c:pt idx="7438">
                  <c:v>7.4390000000000003E-6</c:v>
                </c:pt>
                <c:pt idx="7439">
                  <c:v>7.4399999999999999E-6</c:v>
                </c:pt>
                <c:pt idx="7440">
                  <c:v>7.4410000000000004E-6</c:v>
                </c:pt>
                <c:pt idx="7441">
                  <c:v>7.4420000000000001E-6</c:v>
                </c:pt>
                <c:pt idx="7442">
                  <c:v>7.4429999999999997E-6</c:v>
                </c:pt>
                <c:pt idx="7443">
                  <c:v>7.4440000000000002E-6</c:v>
                </c:pt>
                <c:pt idx="7444">
                  <c:v>7.4449999999999999E-6</c:v>
                </c:pt>
                <c:pt idx="7445">
                  <c:v>7.4460000000000004E-6</c:v>
                </c:pt>
                <c:pt idx="7446">
                  <c:v>7.447E-6</c:v>
                </c:pt>
                <c:pt idx="7447">
                  <c:v>7.4479999999999997E-6</c:v>
                </c:pt>
                <c:pt idx="7448">
                  <c:v>7.4490000000000002E-6</c:v>
                </c:pt>
                <c:pt idx="7449">
                  <c:v>7.4499999999999998E-6</c:v>
                </c:pt>
                <c:pt idx="7450">
                  <c:v>7.4510000000000003E-6</c:v>
                </c:pt>
                <c:pt idx="7451">
                  <c:v>7.452E-6</c:v>
                </c:pt>
                <c:pt idx="7452">
                  <c:v>7.4529999999999996E-6</c:v>
                </c:pt>
                <c:pt idx="7453">
                  <c:v>7.4540000000000001E-6</c:v>
                </c:pt>
                <c:pt idx="7454">
                  <c:v>7.4549999999999998E-6</c:v>
                </c:pt>
                <c:pt idx="7455">
                  <c:v>7.4560000000000003E-6</c:v>
                </c:pt>
                <c:pt idx="7456">
                  <c:v>7.4569999999999999E-6</c:v>
                </c:pt>
                <c:pt idx="7457">
                  <c:v>7.4580000000000004E-6</c:v>
                </c:pt>
                <c:pt idx="7458">
                  <c:v>7.4590000000000001E-6</c:v>
                </c:pt>
                <c:pt idx="7459">
                  <c:v>7.4599999999999997E-6</c:v>
                </c:pt>
                <c:pt idx="7460">
                  <c:v>7.4610000000000002E-6</c:v>
                </c:pt>
                <c:pt idx="7461">
                  <c:v>7.4619999999999999E-6</c:v>
                </c:pt>
                <c:pt idx="7462">
                  <c:v>7.4630000000000004E-6</c:v>
                </c:pt>
                <c:pt idx="7463">
                  <c:v>7.464E-6</c:v>
                </c:pt>
                <c:pt idx="7464">
                  <c:v>7.4649999999999997E-6</c:v>
                </c:pt>
                <c:pt idx="7465">
                  <c:v>7.4660000000000002E-6</c:v>
                </c:pt>
                <c:pt idx="7466">
                  <c:v>7.4669999999999998E-6</c:v>
                </c:pt>
                <c:pt idx="7467">
                  <c:v>7.4680000000000003E-6</c:v>
                </c:pt>
                <c:pt idx="7468">
                  <c:v>7.469E-6</c:v>
                </c:pt>
                <c:pt idx="7469">
                  <c:v>7.4699999999999996E-6</c:v>
                </c:pt>
                <c:pt idx="7470">
                  <c:v>7.4710000000000001E-6</c:v>
                </c:pt>
                <c:pt idx="7471">
                  <c:v>7.4719999999999998E-6</c:v>
                </c:pt>
                <c:pt idx="7472">
                  <c:v>7.4730000000000003E-6</c:v>
                </c:pt>
                <c:pt idx="7473">
                  <c:v>7.4739999999999999E-6</c:v>
                </c:pt>
                <c:pt idx="7474">
                  <c:v>7.4749999999999996E-6</c:v>
                </c:pt>
                <c:pt idx="7475">
                  <c:v>7.4760000000000001E-6</c:v>
                </c:pt>
                <c:pt idx="7476">
                  <c:v>7.4769999999999997E-6</c:v>
                </c:pt>
                <c:pt idx="7477">
                  <c:v>7.4780000000000002E-6</c:v>
                </c:pt>
                <c:pt idx="7478">
                  <c:v>7.4789999999999999E-6</c:v>
                </c:pt>
                <c:pt idx="7479">
                  <c:v>7.4800000000000004E-6</c:v>
                </c:pt>
                <c:pt idx="7480">
                  <c:v>7.481E-6</c:v>
                </c:pt>
                <c:pt idx="7481">
                  <c:v>7.4819999999999997E-6</c:v>
                </c:pt>
                <c:pt idx="7482">
                  <c:v>7.4830000000000002E-6</c:v>
                </c:pt>
                <c:pt idx="7483">
                  <c:v>7.4839999999999998E-6</c:v>
                </c:pt>
                <c:pt idx="7484">
                  <c:v>7.4850000000000003E-6</c:v>
                </c:pt>
                <c:pt idx="7485">
                  <c:v>7.486E-6</c:v>
                </c:pt>
                <c:pt idx="7486">
                  <c:v>7.4869999999999996E-6</c:v>
                </c:pt>
                <c:pt idx="7487">
                  <c:v>7.4880000000000001E-6</c:v>
                </c:pt>
                <c:pt idx="7488">
                  <c:v>7.4889999999999998E-6</c:v>
                </c:pt>
                <c:pt idx="7489">
                  <c:v>7.4900000000000003E-6</c:v>
                </c:pt>
                <c:pt idx="7490">
                  <c:v>7.4909999999999999E-6</c:v>
                </c:pt>
                <c:pt idx="7491">
                  <c:v>7.4919999999999996E-6</c:v>
                </c:pt>
                <c:pt idx="7492">
                  <c:v>7.4930000000000001E-6</c:v>
                </c:pt>
                <c:pt idx="7493">
                  <c:v>7.4939999999999997E-6</c:v>
                </c:pt>
                <c:pt idx="7494">
                  <c:v>7.4950000000000002E-6</c:v>
                </c:pt>
                <c:pt idx="7495">
                  <c:v>7.4959999999999999E-6</c:v>
                </c:pt>
                <c:pt idx="7496">
                  <c:v>7.4970000000000004E-6</c:v>
                </c:pt>
                <c:pt idx="7497">
                  <c:v>7.498E-6</c:v>
                </c:pt>
                <c:pt idx="7498">
                  <c:v>7.4989999999999997E-6</c:v>
                </c:pt>
                <c:pt idx="7499">
                  <c:v>7.5000000000000002E-6</c:v>
                </c:pt>
                <c:pt idx="7500">
                  <c:v>7.5009999999999998E-6</c:v>
                </c:pt>
                <c:pt idx="7501">
                  <c:v>7.5020000000000003E-6</c:v>
                </c:pt>
                <c:pt idx="7502">
                  <c:v>7.503E-6</c:v>
                </c:pt>
                <c:pt idx="7503">
                  <c:v>7.5039999999999996E-6</c:v>
                </c:pt>
                <c:pt idx="7504">
                  <c:v>7.5050000000000001E-6</c:v>
                </c:pt>
                <c:pt idx="7505">
                  <c:v>7.5059999999999998E-6</c:v>
                </c:pt>
                <c:pt idx="7506">
                  <c:v>7.5070000000000003E-6</c:v>
                </c:pt>
                <c:pt idx="7507">
                  <c:v>7.5079999999999999E-6</c:v>
                </c:pt>
                <c:pt idx="7508">
                  <c:v>7.5089999999999996E-6</c:v>
                </c:pt>
                <c:pt idx="7509">
                  <c:v>7.5100000000000001E-6</c:v>
                </c:pt>
                <c:pt idx="7510">
                  <c:v>7.5109999999999997E-6</c:v>
                </c:pt>
                <c:pt idx="7511">
                  <c:v>7.5120000000000002E-6</c:v>
                </c:pt>
                <c:pt idx="7512">
                  <c:v>7.5129999999999999E-6</c:v>
                </c:pt>
                <c:pt idx="7513">
                  <c:v>7.5140000000000004E-6</c:v>
                </c:pt>
                <c:pt idx="7514">
                  <c:v>7.515E-6</c:v>
                </c:pt>
                <c:pt idx="7515">
                  <c:v>7.5159999999999997E-6</c:v>
                </c:pt>
                <c:pt idx="7516">
                  <c:v>7.5170000000000002E-6</c:v>
                </c:pt>
                <c:pt idx="7517">
                  <c:v>7.5179999999999998E-6</c:v>
                </c:pt>
                <c:pt idx="7518">
                  <c:v>7.5190000000000003E-6</c:v>
                </c:pt>
                <c:pt idx="7519">
                  <c:v>7.52E-6</c:v>
                </c:pt>
                <c:pt idx="7520">
                  <c:v>7.5209999999999997E-6</c:v>
                </c:pt>
                <c:pt idx="7521">
                  <c:v>7.5220000000000001E-6</c:v>
                </c:pt>
                <c:pt idx="7522">
                  <c:v>7.5229999999999998E-6</c:v>
                </c:pt>
                <c:pt idx="7523">
                  <c:v>7.5240000000000003E-6</c:v>
                </c:pt>
                <c:pt idx="7524">
                  <c:v>7.525E-6</c:v>
                </c:pt>
                <c:pt idx="7525">
                  <c:v>7.5259999999999996E-6</c:v>
                </c:pt>
                <c:pt idx="7526">
                  <c:v>7.5270000000000001E-6</c:v>
                </c:pt>
                <c:pt idx="7527">
                  <c:v>7.5279999999999998E-6</c:v>
                </c:pt>
                <c:pt idx="7528">
                  <c:v>7.5290000000000003E-6</c:v>
                </c:pt>
                <c:pt idx="7529">
                  <c:v>7.5299999999999999E-6</c:v>
                </c:pt>
                <c:pt idx="7530">
                  <c:v>7.5310000000000004E-6</c:v>
                </c:pt>
                <c:pt idx="7531">
                  <c:v>7.5320000000000001E-6</c:v>
                </c:pt>
                <c:pt idx="7532">
                  <c:v>7.5329999999999997E-6</c:v>
                </c:pt>
                <c:pt idx="7533">
                  <c:v>7.5340000000000002E-6</c:v>
                </c:pt>
                <c:pt idx="7534">
                  <c:v>7.5349999999999999E-6</c:v>
                </c:pt>
                <c:pt idx="7535">
                  <c:v>7.5360000000000004E-6</c:v>
                </c:pt>
                <c:pt idx="7536">
                  <c:v>7.537E-6</c:v>
                </c:pt>
                <c:pt idx="7537">
                  <c:v>7.5379999999999997E-6</c:v>
                </c:pt>
                <c:pt idx="7538">
                  <c:v>7.5390000000000002E-6</c:v>
                </c:pt>
                <c:pt idx="7539">
                  <c:v>7.5399999999999998E-6</c:v>
                </c:pt>
                <c:pt idx="7540">
                  <c:v>7.5410000000000003E-6</c:v>
                </c:pt>
                <c:pt idx="7541">
                  <c:v>7.542E-6</c:v>
                </c:pt>
                <c:pt idx="7542">
                  <c:v>7.5429999999999996E-6</c:v>
                </c:pt>
                <c:pt idx="7543">
                  <c:v>7.5440000000000001E-6</c:v>
                </c:pt>
                <c:pt idx="7544">
                  <c:v>7.5449999999999998E-6</c:v>
                </c:pt>
                <c:pt idx="7545">
                  <c:v>7.5460000000000003E-6</c:v>
                </c:pt>
                <c:pt idx="7546">
                  <c:v>7.5469999999999999E-6</c:v>
                </c:pt>
                <c:pt idx="7547">
                  <c:v>7.5480000000000004E-6</c:v>
                </c:pt>
                <c:pt idx="7548">
                  <c:v>7.5490000000000001E-6</c:v>
                </c:pt>
                <c:pt idx="7549">
                  <c:v>7.5499999999999997E-6</c:v>
                </c:pt>
                <c:pt idx="7550">
                  <c:v>7.5510000000000002E-6</c:v>
                </c:pt>
                <c:pt idx="7551">
                  <c:v>7.5519999999999999E-6</c:v>
                </c:pt>
                <c:pt idx="7552">
                  <c:v>7.5530000000000004E-6</c:v>
                </c:pt>
                <c:pt idx="7553">
                  <c:v>7.554E-6</c:v>
                </c:pt>
                <c:pt idx="7554">
                  <c:v>7.5549999999999997E-6</c:v>
                </c:pt>
                <c:pt idx="7555">
                  <c:v>7.5560000000000002E-6</c:v>
                </c:pt>
                <c:pt idx="7556">
                  <c:v>7.5569999999999998E-6</c:v>
                </c:pt>
                <c:pt idx="7557">
                  <c:v>7.5580000000000003E-6</c:v>
                </c:pt>
                <c:pt idx="7558">
                  <c:v>7.559E-6</c:v>
                </c:pt>
                <c:pt idx="7559">
                  <c:v>7.5599999999999996E-6</c:v>
                </c:pt>
                <c:pt idx="7560">
                  <c:v>7.5610000000000001E-6</c:v>
                </c:pt>
                <c:pt idx="7561">
                  <c:v>7.5619999999999998E-6</c:v>
                </c:pt>
                <c:pt idx="7562">
                  <c:v>7.5630000000000003E-6</c:v>
                </c:pt>
                <c:pt idx="7563">
                  <c:v>7.5639999999999999E-6</c:v>
                </c:pt>
                <c:pt idx="7564">
                  <c:v>7.5650000000000004E-6</c:v>
                </c:pt>
                <c:pt idx="7565">
                  <c:v>7.5660000000000001E-6</c:v>
                </c:pt>
                <c:pt idx="7566">
                  <c:v>7.5669999999999997E-6</c:v>
                </c:pt>
                <c:pt idx="7567">
                  <c:v>7.5680000000000002E-6</c:v>
                </c:pt>
                <c:pt idx="7568">
                  <c:v>7.5689999999999999E-6</c:v>
                </c:pt>
                <c:pt idx="7569">
                  <c:v>7.5700000000000004E-6</c:v>
                </c:pt>
                <c:pt idx="7570">
                  <c:v>7.571E-6</c:v>
                </c:pt>
                <c:pt idx="7571">
                  <c:v>7.5719999999999997E-6</c:v>
                </c:pt>
                <c:pt idx="7572">
                  <c:v>7.5730000000000002E-6</c:v>
                </c:pt>
                <c:pt idx="7573">
                  <c:v>7.5739999999999998E-6</c:v>
                </c:pt>
                <c:pt idx="7574">
                  <c:v>7.5750000000000003E-6</c:v>
                </c:pt>
                <c:pt idx="7575">
                  <c:v>7.576E-6</c:v>
                </c:pt>
                <c:pt idx="7576">
                  <c:v>7.5769999999999996E-6</c:v>
                </c:pt>
                <c:pt idx="7577">
                  <c:v>7.5780000000000001E-6</c:v>
                </c:pt>
                <c:pt idx="7578">
                  <c:v>7.5789999999999998E-6</c:v>
                </c:pt>
                <c:pt idx="7579">
                  <c:v>7.5800000000000003E-6</c:v>
                </c:pt>
                <c:pt idx="7580">
                  <c:v>7.5809999999999999E-6</c:v>
                </c:pt>
                <c:pt idx="7581">
                  <c:v>7.5820000000000004E-6</c:v>
                </c:pt>
                <c:pt idx="7582">
                  <c:v>7.5830000000000001E-6</c:v>
                </c:pt>
                <c:pt idx="7583">
                  <c:v>7.5839999999999997E-6</c:v>
                </c:pt>
                <c:pt idx="7584">
                  <c:v>7.5850000000000002E-6</c:v>
                </c:pt>
                <c:pt idx="7585">
                  <c:v>7.5859999999999999E-6</c:v>
                </c:pt>
                <c:pt idx="7586">
                  <c:v>7.5870000000000004E-6</c:v>
                </c:pt>
                <c:pt idx="7587">
                  <c:v>7.588E-6</c:v>
                </c:pt>
                <c:pt idx="7588">
                  <c:v>7.5889999999999997E-6</c:v>
                </c:pt>
                <c:pt idx="7589">
                  <c:v>7.5900000000000002E-6</c:v>
                </c:pt>
                <c:pt idx="7590">
                  <c:v>7.5909999999999998E-6</c:v>
                </c:pt>
                <c:pt idx="7591">
                  <c:v>7.5920000000000003E-6</c:v>
                </c:pt>
                <c:pt idx="7592">
                  <c:v>7.593E-6</c:v>
                </c:pt>
                <c:pt idx="7593">
                  <c:v>7.5939999999999996E-6</c:v>
                </c:pt>
                <c:pt idx="7594">
                  <c:v>7.5950000000000001E-6</c:v>
                </c:pt>
                <c:pt idx="7595">
                  <c:v>7.5959999999999998E-6</c:v>
                </c:pt>
                <c:pt idx="7596">
                  <c:v>7.5970000000000003E-6</c:v>
                </c:pt>
                <c:pt idx="7597">
                  <c:v>7.5979999999999999E-6</c:v>
                </c:pt>
                <c:pt idx="7598">
                  <c:v>7.5989999999999996E-6</c:v>
                </c:pt>
                <c:pt idx="7599">
                  <c:v>7.6000000000000001E-6</c:v>
                </c:pt>
                <c:pt idx="7600">
                  <c:v>7.6009999999999997E-6</c:v>
                </c:pt>
                <c:pt idx="7601">
                  <c:v>7.6020000000000002E-6</c:v>
                </c:pt>
                <c:pt idx="7602">
                  <c:v>7.6029999999999999E-6</c:v>
                </c:pt>
                <c:pt idx="7603">
                  <c:v>7.6040000000000004E-6</c:v>
                </c:pt>
                <c:pt idx="7604">
                  <c:v>7.605E-6</c:v>
                </c:pt>
                <c:pt idx="7605">
                  <c:v>7.6059999999999997E-6</c:v>
                </c:pt>
                <c:pt idx="7606">
                  <c:v>7.6070000000000002E-6</c:v>
                </c:pt>
                <c:pt idx="7607">
                  <c:v>7.6079999999999998E-6</c:v>
                </c:pt>
                <c:pt idx="7608">
                  <c:v>7.6090000000000003E-6</c:v>
                </c:pt>
                <c:pt idx="7609">
                  <c:v>7.61E-6</c:v>
                </c:pt>
                <c:pt idx="7610">
                  <c:v>7.6109999999999996E-6</c:v>
                </c:pt>
                <c:pt idx="7611">
                  <c:v>7.6120000000000001E-6</c:v>
                </c:pt>
                <c:pt idx="7612">
                  <c:v>7.6129999999999998E-6</c:v>
                </c:pt>
                <c:pt idx="7613">
                  <c:v>7.6140000000000003E-6</c:v>
                </c:pt>
                <c:pt idx="7614">
                  <c:v>7.6149999999999999E-6</c:v>
                </c:pt>
                <c:pt idx="7615">
                  <c:v>7.6159999999999996E-6</c:v>
                </c:pt>
                <c:pt idx="7616">
                  <c:v>7.6170000000000001E-6</c:v>
                </c:pt>
                <c:pt idx="7617">
                  <c:v>7.6179999999999997E-6</c:v>
                </c:pt>
                <c:pt idx="7618">
                  <c:v>7.6190000000000002E-6</c:v>
                </c:pt>
                <c:pt idx="7619">
                  <c:v>7.6199999999999999E-6</c:v>
                </c:pt>
                <c:pt idx="7620">
                  <c:v>7.6210000000000004E-6</c:v>
                </c:pt>
                <c:pt idx="7621">
                  <c:v>7.622E-6</c:v>
                </c:pt>
                <c:pt idx="7622">
                  <c:v>7.6229999999999997E-6</c:v>
                </c:pt>
                <c:pt idx="7623">
                  <c:v>7.6240000000000002E-6</c:v>
                </c:pt>
                <c:pt idx="7624">
                  <c:v>7.6249999999999998E-6</c:v>
                </c:pt>
                <c:pt idx="7625">
                  <c:v>7.6260000000000003E-6</c:v>
                </c:pt>
                <c:pt idx="7626">
                  <c:v>7.627E-6</c:v>
                </c:pt>
                <c:pt idx="7627">
                  <c:v>7.6279999999999996E-6</c:v>
                </c:pt>
                <c:pt idx="7628">
                  <c:v>7.6290000000000001E-6</c:v>
                </c:pt>
                <c:pt idx="7629">
                  <c:v>7.6299999999999998E-6</c:v>
                </c:pt>
                <c:pt idx="7630">
                  <c:v>7.6310000000000003E-6</c:v>
                </c:pt>
                <c:pt idx="7631">
                  <c:v>7.6320000000000008E-6</c:v>
                </c:pt>
                <c:pt idx="7632">
                  <c:v>7.6329999999999996E-6</c:v>
                </c:pt>
                <c:pt idx="7633">
                  <c:v>7.6340000000000001E-6</c:v>
                </c:pt>
                <c:pt idx="7634">
                  <c:v>7.6350000000000006E-6</c:v>
                </c:pt>
                <c:pt idx="7635">
                  <c:v>7.6359999999999994E-6</c:v>
                </c:pt>
                <c:pt idx="7636">
                  <c:v>7.6369999999999999E-6</c:v>
                </c:pt>
                <c:pt idx="7637">
                  <c:v>7.6380000000000004E-6</c:v>
                </c:pt>
                <c:pt idx="7638">
                  <c:v>7.6389999999999992E-6</c:v>
                </c:pt>
                <c:pt idx="7639">
                  <c:v>7.6399999999999997E-6</c:v>
                </c:pt>
                <c:pt idx="7640">
                  <c:v>7.6410000000000002E-6</c:v>
                </c:pt>
                <c:pt idx="7641">
                  <c:v>7.6420000000000007E-6</c:v>
                </c:pt>
                <c:pt idx="7642">
                  <c:v>7.6429999999999995E-6</c:v>
                </c:pt>
                <c:pt idx="7643">
                  <c:v>7.644E-6</c:v>
                </c:pt>
                <c:pt idx="7644">
                  <c:v>7.6450000000000005E-6</c:v>
                </c:pt>
                <c:pt idx="7645">
                  <c:v>7.6459999999999993E-6</c:v>
                </c:pt>
                <c:pt idx="7646">
                  <c:v>7.6469999999999998E-6</c:v>
                </c:pt>
                <c:pt idx="7647">
                  <c:v>7.6480000000000003E-6</c:v>
                </c:pt>
                <c:pt idx="7648">
                  <c:v>7.6490000000000008E-6</c:v>
                </c:pt>
                <c:pt idx="7649">
                  <c:v>7.6499999999999996E-6</c:v>
                </c:pt>
                <c:pt idx="7650">
                  <c:v>7.6510000000000001E-6</c:v>
                </c:pt>
                <c:pt idx="7651">
                  <c:v>7.6520000000000006E-6</c:v>
                </c:pt>
                <c:pt idx="7652">
                  <c:v>7.6529999999999994E-6</c:v>
                </c:pt>
                <c:pt idx="7653">
                  <c:v>7.6539999999999999E-6</c:v>
                </c:pt>
                <c:pt idx="7654">
                  <c:v>7.6550000000000004E-6</c:v>
                </c:pt>
                <c:pt idx="7655">
                  <c:v>7.6559999999999992E-6</c:v>
                </c:pt>
                <c:pt idx="7656">
                  <c:v>7.6569999999999997E-6</c:v>
                </c:pt>
                <c:pt idx="7657">
                  <c:v>7.6580000000000002E-6</c:v>
                </c:pt>
                <c:pt idx="7658">
                  <c:v>7.6590000000000007E-6</c:v>
                </c:pt>
                <c:pt idx="7659">
                  <c:v>7.6599999999999995E-6</c:v>
                </c:pt>
                <c:pt idx="7660">
                  <c:v>7.661E-6</c:v>
                </c:pt>
                <c:pt idx="7661">
                  <c:v>7.6620000000000005E-6</c:v>
                </c:pt>
                <c:pt idx="7662">
                  <c:v>7.6629999999999993E-6</c:v>
                </c:pt>
                <c:pt idx="7663">
                  <c:v>7.6639999999999998E-6</c:v>
                </c:pt>
                <c:pt idx="7664">
                  <c:v>7.6650000000000003E-6</c:v>
                </c:pt>
                <c:pt idx="7665">
                  <c:v>7.6660000000000008E-6</c:v>
                </c:pt>
                <c:pt idx="7666">
                  <c:v>7.6669999999999996E-6</c:v>
                </c:pt>
                <c:pt idx="7667">
                  <c:v>7.6680000000000001E-6</c:v>
                </c:pt>
                <c:pt idx="7668">
                  <c:v>7.6690000000000006E-6</c:v>
                </c:pt>
                <c:pt idx="7669">
                  <c:v>7.6699999999999994E-6</c:v>
                </c:pt>
                <c:pt idx="7670">
                  <c:v>7.6709999999999999E-6</c:v>
                </c:pt>
                <c:pt idx="7671">
                  <c:v>7.6720000000000004E-6</c:v>
                </c:pt>
                <c:pt idx="7672">
                  <c:v>7.6729999999999992E-6</c:v>
                </c:pt>
                <c:pt idx="7673">
                  <c:v>7.6739999999999997E-6</c:v>
                </c:pt>
                <c:pt idx="7674">
                  <c:v>7.6750000000000002E-6</c:v>
                </c:pt>
                <c:pt idx="7675">
                  <c:v>7.6760000000000007E-6</c:v>
                </c:pt>
                <c:pt idx="7676">
                  <c:v>7.6769999999999995E-6</c:v>
                </c:pt>
                <c:pt idx="7677">
                  <c:v>7.678E-6</c:v>
                </c:pt>
                <c:pt idx="7678">
                  <c:v>7.6790000000000005E-6</c:v>
                </c:pt>
                <c:pt idx="7679">
                  <c:v>7.6799999999999993E-6</c:v>
                </c:pt>
                <c:pt idx="7680">
                  <c:v>7.6809999999999998E-6</c:v>
                </c:pt>
                <c:pt idx="7681">
                  <c:v>7.6820000000000003E-6</c:v>
                </c:pt>
                <c:pt idx="7682">
                  <c:v>7.6830000000000008E-6</c:v>
                </c:pt>
                <c:pt idx="7683">
                  <c:v>7.6839999999999996E-6</c:v>
                </c:pt>
                <c:pt idx="7684">
                  <c:v>7.6850000000000001E-6</c:v>
                </c:pt>
                <c:pt idx="7685">
                  <c:v>7.6860000000000006E-6</c:v>
                </c:pt>
                <c:pt idx="7686">
                  <c:v>7.6869999999999994E-6</c:v>
                </c:pt>
                <c:pt idx="7687">
                  <c:v>7.6879999999999999E-6</c:v>
                </c:pt>
                <c:pt idx="7688">
                  <c:v>7.6890000000000004E-6</c:v>
                </c:pt>
                <c:pt idx="7689">
                  <c:v>7.6899999999999992E-6</c:v>
                </c:pt>
                <c:pt idx="7690">
                  <c:v>7.6909999999999997E-6</c:v>
                </c:pt>
                <c:pt idx="7691">
                  <c:v>7.6920000000000002E-6</c:v>
                </c:pt>
                <c:pt idx="7692">
                  <c:v>7.6930000000000007E-6</c:v>
                </c:pt>
                <c:pt idx="7693">
                  <c:v>7.6939999999999995E-6</c:v>
                </c:pt>
                <c:pt idx="7694">
                  <c:v>7.695E-6</c:v>
                </c:pt>
                <c:pt idx="7695">
                  <c:v>7.6960000000000005E-6</c:v>
                </c:pt>
                <c:pt idx="7696">
                  <c:v>7.6969999999999993E-6</c:v>
                </c:pt>
                <c:pt idx="7697">
                  <c:v>7.6979999999999998E-6</c:v>
                </c:pt>
                <c:pt idx="7698">
                  <c:v>7.6990000000000003E-6</c:v>
                </c:pt>
                <c:pt idx="7699">
                  <c:v>7.7000000000000008E-6</c:v>
                </c:pt>
                <c:pt idx="7700">
                  <c:v>7.7009999999999996E-6</c:v>
                </c:pt>
                <c:pt idx="7701">
                  <c:v>7.7020000000000001E-6</c:v>
                </c:pt>
                <c:pt idx="7702">
                  <c:v>7.7030000000000006E-6</c:v>
                </c:pt>
                <c:pt idx="7703">
                  <c:v>7.7039999999999994E-6</c:v>
                </c:pt>
                <c:pt idx="7704">
                  <c:v>7.7049999999999999E-6</c:v>
                </c:pt>
                <c:pt idx="7705">
                  <c:v>7.7060000000000004E-6</c:v>
                </c:pt>
                <c:pt idx="7706">
                  <c:v>7.7069999999999992E-6</c:v>
                </c:pt>
                <c:pt idx="7707">
                  <c:v>7.7079999999999997E-6</c:v>
                </c:pt>
                <c:pt idx="7708">
                  <c:v>7.7090000000000002E-6</c:v>
                </c:pt>
                <c:pt idx="7709">
                  <c:v>7.7100000000000007E-6</c:v>
                </c:pt>
                <c:pt idx="7710">
                  <c:v>7.7109999999999995E-6</c:v>
                </c:pt>
                <c:pt idx="7711">
                  <c:v>7.712E-6</c:v>
                </c:pt>
                <c:pt idx="7712">
                  <c:v>7.7130000000000005E-6</c:v>
                </c:pt>
                <c:pt idx="7713">
                  <c:v>7.7139999999999993E-6</c:v>
                </c:pt>
                <c:pt idx="7714">
                  <c:v>7.7149999999999998E-6</c:v>
                </c:pt>
                <c:pt idx="7715">
                  <c:v>7.7160000000000003E-6</c:v>
                </c:pt>
                <c:pt idx="7716">
                  <c:v>7.7170000000000008E-6</c:v>
                </c:pt>
                <c:pt idx="7717">
                  <c:v>7.7179999999999996E-6</c:v>
                </c:pt>
                <c:pt idx="7718">
                  <c:v>7.7190000000000001E-6</c:v>
                </c:pt>
                <c:pt idx="7719">
                  <c:v>7.7200000000000006E-6</c:v>
                </c:pt>
                <c:pt idx="7720">
                  <c:v>7.7209999999999994E-6</c:v>
                </c:pt>
                <c:pt idx="7721">
                  <c:v>7.7219999999999999E-6</c:v>
                </c:pt>
                <c:pt idx="7722">
                  <c:v>7.7230000000000004E-6</c:v>
                </c:pt>
                <c:pt idx="7723">
                  <c:v>7.7239999999999992E-6</c:v>
                </c:pt>
                <c:pt idx="7724">
                  <c:v>7.7249999999999997E-6</c:v>
                </c:pt>
                <c:pt idx="7725">
                  <c:v>7.7260000000000002E-6</c:v>
                </c:pt>
                <c:pt idx="7726">
                  <c:v>7.7270000000000007E-6</c:v>
                </c:pt>
                <c:pt idx="7727">
                  <c:v>7.7279999999999995E-6</c:v>
                </c:pt>
                <c:pt idx="7728">
                  <c:v>7.729E-6</c:v>
                </c:pt>
                <c:pt idx="7729">
                  <c:v>7.7300000000000005E-6</c:v>
                </c:pt>
                <c:pt idx="7730">
                  <c:v>7.7309999999999993E-6</c:v>
                </c:pt>
                <c:pt idx="7731">
                  <c:v>7.7319999999999998E-6</c:v>
                </c:pt>
                <c:pt idx="7732">
                  <c:v>7.7330000000000003E-6</c:v>
                </c:pt>
                <c:pt idx="7733">
                  <c:v>7.7340000000000008E-6</c:v>
                </c:pt>
                <c:pt idx="7734">
                  <c:v>7.7349999999999996E-6</c:v>
                </c:pt>
                <c:pt idx="7735">
                  <c:v>7.7360000000000001E-6</c:v>
                </c:pt>
                <c:pt idx="7736">
                  <c:v>7.7370000000000006E-6</c:v>
                </c:pt>
                <c:pt idx="7737">
                  <c:v>7.7379999999999994E-6</c:v>
                </c:pt>
                <c:pt idx="7738">
                  <c:v>7.7389999999999999E-6</c:v>
                </c:pt>
                <c:pt idx="7739">
                  <c:v>7.7400000000000004E-6</c:v>
                </c:pt>
                <c:pt idx="7740">
                  <c:v>7.7409999999999992E-6</c:v>
                </c:pt>
                <c:pt idx="7741">
                  <c:v>7.7419999999999997E-6</c:v>
                </c:pt>
                <c:pt idx="7742">
                  <c:v>7.7430000000000002E-6</c:v>
                </c:pt>
                <c:pt idx="7743">
                  <c:v>7.7440000000000007E-6</c:v>
                </c:pt>
                <c:pt idx="7744">
                  <c:v>7.7449999999999995E-6</c:v>
                </c:pt>
                <c:pt idx="7745">
                  <c:v>7.746E-6</c:v>
                </c:pt>
                <c:pt idx="7746">
                  <c:v>7.7470000000000005E-6</c:v>
                </c:pt>
                <c:pt idx="7747">
                  <c:v>7.7479999999999993E-6</c:v>
                </c:pt>
                <c:pt idx="7748">
                  <c:v>7.7489999999999998E-6</c:v>
                </c:pt>
                <c:pt idx="7749">
                  <c:v>7.7500000000000003E-6</c:v>
                </c:pt>
                <c:pt idx="7750">
                  <c:v>7.7510000000000008E-6</c:v>
                </c:pt>
                <c:pt idx="7751">
                  <c:v>7.7519999999999996E-6</c:v>
                </c:pt>
                <c:pt idx="7752">
                  <c:v>7.7530000000000001E-6</c:v>
                </c:pt>
                <c:pt idx="7753">
                  <c:v>7.7540000000000006E-6</c:v>
                </c:pt>
                <c:pt idx="7754">
                  <c:v>7.7549999999999994E-6</c:v>
                </c:pt>
                <c:pt idx="7755">
                  <c:v>7.7559999999999999E-6</c:v>
                </c:pt>
                <c:pt idx="7756">
                  <c:v>7.7570000000000004E-6</c:v>
                </c:pt>
                <c:pt idx="7757">
                  <c:v>7.7579999999999992E-6</c:v>
                </c:pt>
                <c:pt idx="7758">
                  <c:v>7.7589999999999997E-6</c:v>
                </c:pt>
                <c:pt idx="7759">
                  <c:v>7.7600000000000002E-6</c:v>
                </c:pt>
                <c:pt idx="7760">
                  <c:v>7.7610000000000007E-6</c:v>
                </c:pt>
                <c:pt idx="7761">
                  <c:v>7.7619999999999995E-6</c:v>
                </c:pt>
                <c:pt idx="7762">
                  <c:v>7.763E-6</c:v>
                </c:pt>
                <c:pt idx="7763">
                  <c:v>7.7640000000000005E-6</c:v>
                </c:pt>
                <c:pt idx="7764">
                  <c:v>7.7649999999999993E-6</c:v>
                </c:pt>
                <c:pt idx="7765">
                  <c:v>7.7659999999999998E-6</c:v>
                </c:pt>
                <c:pt idx="7766">
                  <c:v>7.7670000000000003E-6</c:v>
                </c:pt>
                <c:pt idx="7767">
                  <c:v>7.7680000000000008E-6</c:v>
                </c:pt>
                <c:pt idx="7768">
                  <c:v>7.7689999999999996E-6</c:v>
                </c:pt>
                <c:pt idx="7769">
                  <c:v>7.7700000000000001E-6</c:v>
                </c:pt>
                <c:pt idx="7770">
                  <c:v>7.7710000000000006E-6</c:v>
                </c:pt>
                <c:pt idx="7771">
                  <c:v>7.7719999999999994E-6</c:v>
                </c:pt>
                <c:pt idx="7772">
                  <c:v>7.7729999999999999E-6</c:v>
                </c:pt>
                <c:pt idx="7773">
                  <c:v>7.7740000000000004E-6</c:v>
                </c:pt>
                <c:pt idx="7774">
                  <c:v>7.7749999999999993E-6</c:v>
                </c:pt>
                <c:pt idx="7775">
                  <c:v>7.7759999999999997E-6</c:v>
                </c:pt>
                <c:pt idx="7776">
                  <c:v>7.7770000000000002E-6</c:v>
                </c:pt>
                <c:pt idx="7777">
                  <c:v>7.7780000000000007E-6</c:v>
                </c:pt>
                <c:pt idx="7778">
                  <c:v>7.7789999999999996E-6</c:v>
                </c:pt>
                <c:pt idx="7779">
                  <c:v>7.7800000000000001E-6</c:v>
                </c:pt>
                <c:pt idx="7780">
                  <c:v>7.7810000000000005E-6</c:v>
                </c:pt>
                <c:pt idx="7781">
                  <c:v>7.7819999999999994E-6</c:v>
                </c:pt>
                <c:pt idx="7782">
                  <c:v>7.7829999999999999E-6</c:v>
                </c:pt>
                <c:pt idx="7783">
                  <c:v>7.7840000000000004E-6</c:v>
                </c:pt>
                <c:pt idx="7784">
                  <c:v>7.7849999999999992E-6</c:v>
                </c:pt>
                <c:pt idx="7785">
                  <c:v>7.7859999999999997E-6</c:v>
                </c:pt>
                <c:pt idx="7786">
                  <c:v>7.7870000000000002E-6</c:v>
                </c:pt>
                <c:pt idx="7787">
                  <c:v>7.7880000000000007E-6</c:v>
                </c:pt>
                <c:pt idx="7788">
                  <c:v>7.7889999999999995E-6</c:v>
                </c:pt>
                <c:pt idx="7789">
                  <c:v>7.79E-6</c:v>
                </c:pt>
                <c:pt idx="7790">
                  <c:v>7.7910000000000005E-6</c:v>
                </c:pt>
                <c:pt idx="7791">
                  <c:v>7.7919999999999993E-6</c:v>
                </c:pt>
                <c:pt idx="7792">
                  <c:v>7.7929999999999998E-6</c:v>
                </c:pt>
                <c:pt idx="7793">
                  <c:v>7.7940000000000003E-6</c:v>
                </c:pt>
                <c:pt idx="7794">
                  <c:v>7.7950000000000008E-6</c:v>
                </c:pt>
                <c:pt idx="7795">
                  <c:v>7.7959999999999996E-6</c:v>
                </c:pt>
                <c:pt idx="7796">
                  <c:v>7.7970000000000001E-6</c:v>
                </c:pt>
                <c:pt idx="7797">
                  <c:v>7.7980000000000006E-6</c:v>
                </c:pt>
                <c:pt idx="7798">
                  <c:v>7.7989999999999994E-6</c:v>
                </c:pt>
                <c:pt idx="7799">
                  <c:v>7.7999999999999999E-6</c:v>
                </c:pt>
                <c:pt idx="7800">
                  <c:v>7.8010000000000004E-6</c:v>
                </c:pt>
                <c:pt idx="7801">
                  <c:v>7.8019999999999992E-6</c:v>
                </c:pt>
                <c:pt idx="7802">
                  <c:v>7.8029999999999997E-6</c:v>
                </c:pt>
                <c:pt idx="7803">
                  <c:v>7.8040000000000002E-6</c:v>
                </c:pt>
                <c:pt idx="7804">
                  <c:v>7.8050000000000007E-6</c:v>
                </c:pt>
                <c:pt idx="7805">
                  <c:v>7.8059999999999995E-6</c:v>
                </c:pt>
                <c:pt idx="7806">
                  <c:v>7.807E-6</c:v>
                </c:pt>
                <c:pt idx="7807">
                  <c:v>7.8080000000000005E-6</c:v>
                </c:pt>
                <c:pt idx="7808">
                  <c:v>7.8089999999999993E-6</c:v>
                </c:pt>
                <c:pt idx="7809">
                  <c:v>7.8099999999999998E-6</c:v>
                </c:pt>
                <c:pt idx="7810">
                  <c:v>7.8110000000000003E-6</c:v>
                </c:pt>
                <c:pt idx="7811">
                  <c:v>7.8120000000000008E-6</c:v>
                </c:pt>
                <c:pt idx="7812">
                  <c:v>7.8129999999999996E-6</c:v>
                </c:pt>
                <c:pt idx="7813">
                  <c:v>7.8140000000000001E-6</c:v>
                </c:pt>
                <c:pt idx="7814">
                  <c:v>7.8150000000000006E-6</c:v>
                </c:pt>
                <c:pt idx="7815">
                  <c:v>7.8159999999999994E-6</c:v>
                </c:pt>
                <c:pt idx="7816">
                  <c:v>7.8169999999999999E-6</c:v>
                </c:pt>
                <c:pt idx="7817">
                  <c:v>7.8180000000000004E-6</c:v>
                </c:pt>
                <c:pt idx="7818">
                  <c:v>7.8189999999999992E-6</c:v>
                </c:pt>
                <c:pt idx="7819">
                  <c:v>7.8199999999999997E-6</c:v>
                </c:pt>
                <c:pt idx="7820">
                  <c:v>7.8210000000000002E-6</c:v>
                </c:pt>
                <c:pt idx="7821">
                  <c:v>7.8220000000000007E-6</c:v>
                </c:pt>
                <c:pt idx="7822">
                  <c:v>7.8229999999999995E-6</c:v>
                </c:pt>
                <c:pt idx="7823">
                  <c:v>7.824E-6</c:v>
                </c:pt>
                <c:pt idx="7824">
                  <c:v>7.8250000000000005E-6</c:v>
                </c:pt>
                <c:pt idx="7825">
                  <c:v>7.8259999999999993E-6</c:v>
                </c:pt>
                <c:pt idx="7826">
                  <c:v>7.8269999999999998E-6</c:v>
                </c:pt>
                <c:pt idx="7827">
                  <c:v>7.8280000000000003E-6</c:v>
                </c:pt>
                <c:pt idx="7828">
                  <c:v>7.8290000000000008E-6</c:v>
                </c:pt>
                <c:pt idx="7829">
                  <c:v>7.8299999999999996E-6</c:v>
                </c:pt>
                <c:pt idx="7830">
                  <c:v>7.8310000000000001E-6</c:v>
                </c:pt>
                <c:pt idx="7831">
                  <c:v>7.8320000000000006E-6</c:v>
                </c:pt>
                <c:pt idx="7832">
                  <c:v>7.8329999999999994E-6</c:v>
                </c:pt>
                <c:pt idx="7833">
                  <c:v>7.8339999999999999E-6</c:v>
                </c:pt>
                <c:pt idx="7834">
                  <c:v>7.8350000000000004E-6</c:v>
                </c:pt>
                <c:pt idx="7835">
                  <c:v>7.8359999999999992E-6</c:v>
                </c:pt>
                <c:pt idx="7836">
                  <c:v>7.8369999999999997E-6</c:v>
                </c:pt>
                <c:pt idx="7837">
                  <c:v>7.8380000000000002E-6</c:v>
                </c:pt>
                <c:pt idx="7838">
                  <c:v>7.8390000000000007E-6</c:v>
                </c:pt>
                <c:pt idx="7839">
                  <c:v>7.8399999999999995E-6</c:v>
                </c:pt>
                <c:pt idx="7840">
                  <c:v>7.841E-6</c:v>
                </c:pt>
                <c:pt idx="7841">
                  <c:v>7.8420000000000005E-6</c:v>
                </c:pt>
                <c:pt idx="7842">
                  <c:v>7.8429999999999993E-6</c:v>
                </c:pt>
                <c:pt idx="7843">
                  <c:v>7.8439999999999998E-6</c:v>
                </c:pt>
                <c:pt idx="7844">
                  <c:v>7.8450000000000003E-6</c:v>
                </c:pt>
                <c:pt idx="7845">
                  <c:v>7.8460000000000008E-6</c:v>
                </c:pt>
                <c:pt idx="7846">
                  <c:v>7.8469999999999996E-6</c:v>
                </c:pt>
                <c:pt idx="7847">
                  <c:v>7.8480000000000001E-6</c:v>
                </c:pt>
                <c:pt idx="7848">
                  <c:v>7.8490000000000006E-6</c:v>
                </c:pt>
                <c:pt idx="7849">
                  <c:v>7.8499999999999994E-6</c:v>
                </c:pt>
                <c:pt idx="7850">
                  <c:v>7.8509999999999999E-6</c:v>
                </c:pt>
                <c:pt idx="7851">
                  <c:v>7.8520000000000004E-6</c:v>
                </c:pt>
                <c:pt idx="7852">
                  <c:v>7.8529999999999992E-6</c:v>
                </c:pt>
                <c:pt idx="7853">
                  <c:v>7.8539999999999997E-6</c:v>
                </c:pt>
                <c:pt idx="7854">
                  <c:v>7.8550000000000002E-6</c:v>
                </c:pt>
                <c:pt idx="7855">
                  <c:v>7.8560000000000007E-6</c:v>
                </c:pt>
                <c:pt idx="7856">
                  <c:v>7.8569999999999995E-6</c:v>
                </c:pt>
                <c:pt idx="7857">
                  <c:v>7.858E-6</c:v>
                </c:pt>
                <c:pt idx="7858">
                  <c:v>7.8590000000000005E-6</c:v>
                </c:pt>
                <c:pt idx="7859">
                  <c:v>7.8599999999999993E-6</c:v>
                </c:pt>
                <c:pt idx="7860">
                  <c:v>7.8609999999999998E-6</c:v>
                </c:pt>
                <c:pt idx="7861">
                  <c:v>7.8620000000000003E-6</c:v>
                </c:pt>
                <c:pt idx="7862">
                  <c:v>7.8630000000000008E-6</c:v>
                </c:pt>
                <c:pt idx="7863">
                  <c:v>7.8639999999999996E-6</c:v>
                </c:pt>
                <c:pt idx="7864">
                  <c:v>7.8650000000000001E-6</c:v>
                </c:pt>
                <c:pt idx="7865">
                  <c:v>7.8660000000000006E-6</c:v>
                </c:pt>
                <c:pt idx="7866">
                  <c:v>7.8669999999999994E-6</c:v>
                </c:pt>
                <c:pt idx="7867">
                  <c:v>7.8679999999999999E-6</c:v>
                </c:pt>
                <c:pt idx="7868">
                  <c:v>7.8690000000000004E-6</c:v>
                </c:pt>
                <c:pt idx="7869">
                  <c:v>7.8699999999999992E-6</c:v>
                </c:pt>
                <c:pt idx="7870">
                  <c:v>7.8709999999999997E-6</c:v>
                </c:pt>
                <c:pt idx="7871">
                  <c:v>7.8720000000000002E-6</c:v>
                </c:pt>
                <c:pt idx="7872">
                  <c:v>7.8730000000000007E-6</c:v>
                </c:pt>
                <c:pt idx="7873">
                  <c:v>7.8739999999999995E-6</c:v>
                </c:pt>
                <c:pt idx="7874">
                  <c:v>7.875E-6</c:v>
                </c:pt>
                <c:pt idx="7875">
                  <c:v>7.8760000000000005E-6</c:v>
                </c:pt>
                <c:pt idx="7876">
                  <c:v>7.8769999999999993E-6</c:v>
                </c:pt>
                <c:pt idx="7877">
                  <c:v>7.8779999999999998E-6</c:v>
                </c:pt>
                <c:pt idx="7878">
                  <c:v>7.8790000000000003E-6</c:v>
                </c:pt>
                <c:pt idx="7879">
                  <c:v>7.8800000000000008E-6</c:v>
                </c:pt>
                <c:pt idx="7880">
                  <c:v>7.8809999999999996E-6</c:v>
                </c:pt>
                <c:pt idx="7881">
                  <c:v>7.8820000000000001E-6</c:v>
                </c:pt>
                <c:pt idx="7882">
                  <c:v>7.8830000000000006E-6</c:v>
                </c:pt>
                <c:pt idx="7883">
                  <c:v>7.8839999999999994E-6</c:v>
                </c:pt>
                <c:pt idx="7884">
                  <c:v>7.8849999999999999E-6</c:v>
                </c:pt>
                <c:pt idx="7885">
                  <c:v>7.8860000000000004E-6</c:v>
                </c:pt>
                <c:pt idx="7886">
                  <c:v>7.8869999999999992E-6</c:v>
                </c:pt>
                <c:pt idx="7887">
                  <c:v>7.8879999999999997E-6</c:v>
                </c:pt>
                <c:pt idx="7888">
                  <c:v>7.8890000000000002E-6</c:v>
                </c:pt>
                <c:pt idx="7889">
                  <c:v>7.8900000000000007E-6</c:v>
                </c:pt>
                <c:pt idx="7890">
                  <c:v>7.8909999999999995E-6</c:v>
                </c:pt>
                <c:pt idx="7891">
                  <c:v>7.892E-6</c:v>
                </c:pt>
                <c:pt idx="7892">
                  <c:v>7.8930000000000005E-6</c:v>
                </c:pt>
                <c:pt idx="7893">
                  <c:v>7.8939999999999993E-6</c:v>
                </c:pt>
                <c:pt idx="7894">
                  <c:v>7.8949999999999998E-6</c:v>
                </c:pt>
                <c:pt idx="7895">
                  <c:v>7.8960000000000003E-6</c:v>
                </c:pt>
                <c:pt idx="7896">
                  <c:v>7.8970000000000008E-6</c:v>
                </c:pt>
                <c:pt idx="7897">
                  <c:v>7.8979999999999996E-6</c:v>
                </c:pt>
                <c:pt idx="7898">
                  <c:v>7.8990000000000001E-6</c:v>
                </c:pt>
                <c:pt idx="7899">
                  <c:v>7.9000000000000006E-6</c:v>
                </c:pt>
                <c:pt idx="7900">
                  <c:v>7.9009999999999994E-6</c:v>
                </c:pt>
                <c:pt idx="7901">
                  <c:v>7.9019999999999999E-6</c:v>
                </c:pt>
                <c:pt idx="7902">
                  <c:v>7.9030000000000004E-6</c:v>
                </c:pt>
                <c:pt idx="7903">
                  <c:v>7.9039999999999992E-6</c:v>
                </c:pt>
                <c:pt idx="7904">
                  <c:v>7.9049999999999997E-6</c:v>
                </c:pt>
                <c:pt idx="7905">
                  <c:v>7.9060000000000002E-6</c:v>
                </c:pt>
                <c:pt idx="7906">
                  <c:v>7.9070000000000007E-6</c:v>
                </c:pt>
                <c:pt idx="7907">
                  <c:v>7.9079999999999995E-6</c:v>
                </c:pt>
                <c:pt idx="7908">
                  <c:v>7.909E-6</c:v>
                </c:pt>
                <c:pt idx="7909">
                  <c:v>7.9100000000000005E-6</c:v>
                </c:pt>
                <c:pt idx="7910">
                  <c:v>7.9109999999999993E-6</c:v>
                </c:pt>
                <c:pt idx="7911">
                  <c:v>7.9119999999999998E-6</c:v>
                </c:pt>
                <c:pt idx="7912">
                  <c:v>7.9130000000000003E-6</c:v>
                </c:pt>
                <c:pt idx="7913">
                  <c:v>7.9140000000000008E-6</c:v>
                </c:pt>
                <c:pt idx="7914">
                  <c:v>7.9149999999999996E-6</c:v>
                </c:pt>
                <c:pt idx="7915">
                  <c:v>7.9160000000000001E-6</c:v>
                </c:pt>
                <c:pt idx="7916">
                  <c:v>7.9170000000000006E-6</c:v>
                </c:pt>
                <c:pt idx="7917">
                  <c:v>7.9179999999999994E-6</c:v>
                </c:pt>
                <c:pt idx="7918">
                  <c:v>7.9189999999999999E-6</c:v>
                </c:pt>
                <c:pt idx="7919">
                  <c:v>7.9200000000000004E-6</c:v>
                </c:pt>
                <c:pt idx="7920">
                  <c:v>7.9209999999999992E-6</c:v>
                </c:pt>
                <c:pt idx="7921">
                  <c:v>7.9219999999999997E-6</c:v>
                </c:pt>
                <c:pt idx="7922">
                  <c:v>7.9230000000000002E-6</c:v>
                </c:pt>
                <c:pt idx="7923">
                  <c:v>7.9240000000000007E-6</c:v>
                </c:pt>
                <c:pt idx="7924">
                  <c:v>7.9249999999999995E-6</c:v>
                </c:pt>
                <c:pt idx="7925">
                  <c:v>7.926E-6</c:v>
                </c:pt>
                <c:pt idx="7926">
                  <c:v>7.9270000000000005E-6</c:v>
                </c:pt>
                <c:pt idx="7927">
                  <c:v>7.9279999999999993E-6</c:v>
                </c:pt>
                <c:pt idx="7928">
                  <c:v>7.9289999999999998E-6</c:v>
                </c:pt>
                <c:pt idx="7929">
                  <c:v>7.9300000000000003E-6</c:v>
                </c:pt>
                <c:pt idx="7930">
                  <c:v>7.9310000000000008E-6</c:v>
                </c:pt>
                <c:pt idx="7931">
                  <c:v>7.9319999999999996E-6</c:v>
                </c:pt>
                <c:pt idx="7932">
                  <c:v>7.9330000000000001E-6</c:v>
                </c:pt>
                <c:pt idx="7933">
                  <c:v>7.9340000000000006E-6</c:v>
                </c:pt>
                <c:pt idx="7934">
                  <c:v>7.9349999999999994E-6</c:v>
                </c:pt>
                <c:pt idx="7935">
                  <c:v>7.9359999999999999E-6</c:v>
                </c:pt>
                <c:pt idx="7936">
                  <c:v>7.9370000000000004E-6</c:v>
                </c:pt>
                <c:pt idx="7937">
                  <c:v>7.9379999999999992E-6</c:v>
                </c:pt>
                <c:pt idx="7938">
                  <c:v>7.9389999999999997E-6</c:v>
                </c:pt>
                <c:pt idx="7939">
                  <c:v>7.9400000000000002E-6</c:v>
                </c:pt>
                <c:pt idx="7940">
                  <c:v>7.9410000000000007E-6</c:v>
                </c:pt>
                <c:pt idx="7941">
                  <c:v>7.9419999999999995E-6</c:v>
                </c:pt>
                <c:pt idx="7942">
                  <c:v>7.943E-6</c:v>
                </c:pt>
                <c:pt idx="7943">
                  <c:v>7.9440000000000005E-6</c:v>
                </c:pt>
                <c:pt idx="7944">
                  <c:v>7.9449999999999993E-6</c:v>
                </c:pt>
                <c:pt idx="7945">
                  <c:v>7.9459999999999998E-6</c:v>
                </c:pt>
                <c:pt idx="7946">
                  <c:v>7.9470000000000003E-6</c:v>
                </c:pt>
                <c:pt idx="7947">
                  <c:v>7.9480000000000008E-6</c:v>
                </c:pt>
                <c:pt idx="7948">
                  <c:v>7.9489999999999996E-6</c:v>
                </c:pt>
                <c:pt idx="7949">
                  <c:v>7.9500000000000001E-6</c:v>
                </c:pt>
                <c:pt idx="7950">
                  <c:v>7.9510000000000006E-6</c:v>
                </c:pt>
                <c:pt idx="7951">
                  <c:v>7.9519999999999994E-6</c:v>
                </c:pt>
                <c:pt idx="7952">
                  <c:v>7.9529999999999999E-6</c:v>
                </c:pt>
                <c:pt idx="7953">
                  <c:v>7.9540000000000004E-6</c:v>
                </c:pt>
                <c:pt idx="7954">
                  <c:v>7.9549999999999992E-6</c:v>
                </c:pt>
                <c:pt idx="7955">
                  <c:v>7.9559999999999997E-6</c:v>
                </c:pt>
                <c:pt idx="7956">
                  <c:v>7.9570000000000002E-6</c:v>
                </c:pt>
                <c:pt idx="7957">
                  <c:v>7.9580000000000007E-6</c:v>
                </c:pt>
                <c:pt idx="7958">
                  <c:v>7.9589999999999995E-6</c:v>
                </c:pt>
                <c:pt idx="7959">
                  <c:v>7.96E-6</c:v>
                </c:pt>
                <c:pt idx="7960">
                  <c:v>7.9610000000000005E-6</c:v>
                </c:pt>
                <c:pt idx="7961">
                  <c:v>7.9619999999999993E-6</c:v>
                </c:pt>
                <c:pt idx="7962">
                  <c:v>7.9629999999999998E-6</c:v>
                </c:pt>
                <c:pt idx="7963">
                  <c:v>7.9640000000000003E-6</c:v>
                </c:pt>
                <c:pt idx="7964">
                  <c:v>7.9650000000000008E-6</c:v>
                </c:pt>
                <c:pt idx="7965">
                  <c:v>7.9659999999999996E-6</c:v>
                </c:pt>
                <c:pt idx="7966">
                  <c:v>7.9670000000000001E-6</c:v>
                </c:pt>
                <c:pt idx="7967">
                  <c:v>7.9680000000000006E-6</c:v>
                </c:pt>
                <c:pt idx="7968">
                  <c:v>7.9689999999999994E-6</c:v>
                </c:pt>
                <c:pt idx="7969">
                  <c:v>7.9699999999999999E-6</c:v>
                </c:pt>
                <c:pt idx="7970">
                  <c:v>7.9710000000000004E-6</c:v>
                </c:pt>
                <c:pt idx="7971">
                  <c:v>7.9719999999999992E-6</c:v>
                </c:pt>
                <c:pt idx="7972">
                  <c:v>7.9729999999999997E-6</c:v>
                </c:pt>
                <c:pt idx="7973">
                  <c:v>7.9740000000000002E-6</c:v>
                </c:pt>
                <c:pt idx="7974">
                  <c:v>7.9750000000000007E-6</c:v>
                </c:pt>
                <c:pt idx="7975">
                  <c:v>7.9759999999999995E-6</c:v>
                </c:pt>
                <c:pt idx="7976">
                  <c:v>7.977E-6</c:v>
                </c:pt>
                <c:pt idx="7977">
                  <c:v>7.9780000000000005E-6</c:v>
                </c:pt>
                <c:pt idx="7978">
                  <c:v>7.9789999999999993E-6</c:v>
                </c:pt>
                <c:pt idx="7979">
                  <c:v>7.9799999999999998E-6</c:v>
                </c:pt>
                <c:pt idx="7980">
                  <c:v>7.9810000000000003E-6</c:v>
                </c:pt>
                <c:pt idx="7981">
                  <c:v>7.9820000000000008E-6</c:v>
                </c:pt>
                <c:pt idx="7982">
                  <c:v>7.9829999999999996E-6</c:v>
                </c:pt>
                <c:pt idx="7983">
                  <c:v>7.9840000000000001E-6</c:v>
                </c:pt>
                <c:pt idx="7984">
                  <c:v>7.9850000000000006E-6</c:v>
                </c:pt>
                <c:pt idx="7985">
                  <c:v>7.9859999999999994E-6</c:v>
                </c:pt>
                <c:pt idx="7986">
                  <c:v>7.9869999999999999E-6</c:v>
                </c:pt>
                <c:pt idx="7987">
                  <c:v>7.9880000000000004E-6</c:v>
                </c:pt>
                <c:pt idx="7988">
                  <c:v>7.9889999999999992E-6</c:v>
                </c:pt>
                <c:pt idx="7989">
                  <c:v>7.9899999999999997E-6</c:v>
                </c:pt>
                <c:pt idx="7990">
                  <c:v>7.9910000000000002E-6</c:v>
                </c:pt>
                <c:pt idx="7991">
                  <c:v>7.9920000000000007E-6</c:v>
                </c:pt>
                <c:pt idx="7992">
                  <c:v>7.9929999999999995E-6</c:v>
                </c:pt>
                <c:pt idx="7993">
                  <c:v>7.994E-6</c:v>
                </c:pt>
                <c:pt idx="7994">
                  <c:v>7.9950000000000005E-6</c:v>
                </c:pt>
                <c:pt idx="7995">
                  <c:v>7.9959999999999993E-6</c:v>
                </c:pt>
                <c:pt idx="7996">
                  <c:v>7.9969999999999998E-6</c:v>
                </c:pt>
                <c:pt idx="7997">
                  <c:v>7.9980000000000003E-6</c:v>
                </c:pt>
                <c:pt idx="7998">
                  <c:v>7.9990000000000008E-6</c:v>
                </c:pt>
                <c:pt idx="7999">
                  <c:v>7.9999999999999996E-6</c:v>
                </c:pt>
                <c:pt idx="8000">
                  <c:v>8.0010000000000001E-6</c:v>
                </c:pt>
                <c:pt idx="8001">
                  <c:v>8.0020000000000006E-6</c:v>
                </c:pt>
                <c:pt idx="8002">
                  <c:v>8.0029999999999994E-6</c:v>
                </c:pt>
                <c:pt idx="8003">
                  <c:v>8.0039999999999999E-6</c:v>
                </c:pt>
                <c:pt idx="8004">
                  <c:v>8.0050000000000004E-6</c:v>
                </c:pt>
                <c:pt idx="8005">
                  <c:v>8.0059999999999992E-6</c:v>
                </c:pt>
                <c:pt idx="8006">
                  <c:v>8.0069999999999997E-6</c:v>
                </c:pt>
                <c:pt idx="8007">
                  <c:v>8.0080000000000002E-6</c:v>
                </c:pt>
                <c:pt idx="8008">
                  <c:v>8.0090000000000007E-6</c:v>
                </c:pt>
                <c:pt idx="8009">
                  <c:v>8.0099999999999995E-6</c:v>
                </c:pt>
                <c:pt idx="8010">
                  <c:v>8.011E-6</c:v>
                </c:pt>
                <c:pt idx="8011">
                  <c:v>8.0120000000000005E-6</c:v>
                </c:pt>
                <c:pt idx="8012">
                  <c:v>8.0129999999999993E-6</c:v>
                </c:pt>
                <c:pt idx="8013">
                  <c:v>8.0139999999999998E-6</c:v>
                </c:pt>
                <c:pt idx="8014">
                  <c:v>8.0150000000000003E-6</c:v>
                </c:pt>
                <c:pt idx="8015">
                  <c:v>8.0160000000000008E-6</c:v>
                </c:pt>
                <c:pt idx="8016">
                  <c:v>8.0169999999999996E-6</c:v>
                </c:pt>
                <c:pt idx="8017">
                  <c:v>8.0180000000000001E-6</c:v>
                </c:pt>
                <c:pt idx="8018">
                  <c:v>8.0190000000000006E-6</c:v>
                </c:pt>
                <c:pt idx="8019">
                  <c:v>8.0199999999999994E-6</c:v>
                </c:pt>
                <c:pt idx="8020">
                  <c:v>8.0209999999999999E-6</c:v>
                </c:pt>
                <c:pt idx="8021">
                  <c:v>8.0220000000000004E-6</c:v>
                </c:pt>
                <c:pt idx="8022">
                  <c:v>8.0229999999999992E-6</c:v>
                </c:pt>
                <c:pt idx="8023">
                  <c:v>8.0239999999999997E-6</c:v>
                </c:pt>
                <c:pt idx="8024">
                  <c:v>8.0250000000000002E-6</c:v>
                </c:pt>
                <c:pt idx="8025">
                  <c:v>8.0260000000000007E-6</c:v>
                </c:pt>
                <c:pt idx="8026">
                  <c:v>8.0269999999999995E-6</c:v>
                </c:pt>
                <c:pt idx="8027">
                  <c:v>8.028E-6</c:v>
                </c:pt>
                <c:pt idx="8028">
                  <c:v>8.0290000000000005E-6</c:v>
                </c:pt>
                <c:pt idx="8029">
                  <c:v>8.0299999999999994E-6</c:v>
                </c:pt>
                <c:pt idx="8030">
                  <c:v>8.0309999999999998E-6</c:v>
                </c:pt>
                <c:pt idx="8031">
                  <c:v>8.0320000000000003E-6</c:v>
                </c:pt>
                <c:pt idx="8032">
                  <c:v>8.0329999999999992E-6</c:v>
                </c:pt>
                <c:pt idx="8033">
                  <c:v>8.0339999999999997E-6</c:v>
                </c:pt>
                <c:pt idx="8034">
                  <c:v>8.0350000000000001E-6</c:v>
                </c:pt>
                <c:pt idx="8035">
                  <c:v>8.0360000000000006E-6</c:v>
                </c:pt>
                <c:pt idx="8036">
                  <c:v>8.0369999999999995E-6</c:v>
                </c:pt>
                <c:pt idx="8037">
                  <c:v>8.038E-6</c:v>
                </c:pt>
                <c:pt idx="8038">
                  <c:v>8.0390000000000005E-6</c:v>
                </c:pt>
                <c:pt idx="8039">
                  <c:v>8.0399999999999993E-6</c:v>
                </c:pt>
                <c:pt idx="8040">
                  <c:v>8.0409999999999998E-6</c:v>
                </c:pt>
                <c:pt idx="8041">
                  <c:v>8.0420000000000003E-6</c:v>
                </c:pt>
                <c:pt idx="8042">
                  <c:v>8.0430000000000008E-6</c:v>
                </c:pt>
                <c:pt idx="8043">
                  <c:v>8.0439999999999996E-6</c:v>
                </c:pt>
                <c:pt idx="8044">
                  <c:v>8.0450000000000001E-6</c:v>
                </c:pt>
                <c:pt idx="8045">
                  <c:v>8.0460000000000006E-6</c:v>
                </c:pt>
                <c:pt idx="8046">
                  <c:v>8.0469999999999994E-6</c:v>
                </c:pt>
                <c:pt idx="8047">
                  <c:v>8.0479999999999999E-6</c:v>
                </c:pt>
                <c:pt idx="8048">
                  <c:v>8.0490000000000004E-6</c:v>
                </c:pt>
                <c:pt idx="8049">
                  <c:v>8.0499999999999992E-6</c:v>
                </c:pt>
                <c:pt idx="8050">
                  <c:v>8.0509999999999997E-6</c:v>
                </c:pt>
                <c:pt idx="8051">
                  <c:v>8.0520000000000002E-6</c:v>
                </c:pt>
                <c:pt idx="8052">
                  <c:v>8.0530000000000007E-6</c:v>
                </c:pt>
                <c:pt idx="8053">
                  <c:v>8.0539999999999995E-6</c:v>
                </c:pt>
                <c:pt idx="8054">
                  <c:v>8.055E-6</c:v>
                </c:pt>
                <c:pt idx="8055">
                  <c:v>8.0560000000000005E-6</c:v>
                </c:pt>
                <c:pt idx="8056">
                  <c:v>8.0569999999999993E-6</c:v>
                </c:pt>
                <c:pt idx="8057">
                  <c:v>8.0579999999999998E-6</c:v>
                </c:pt>
                <c:pt idx="8058">
                  <c:v>8.0590000000000003E-6</c:v>
                </c:pt>
                <c:pt idx="8059">
                  <c:v>8.0600000000000008E-6</c:v>
                </c:pt>
                <c:pt idx="8060">
                  <c:v>8.0609999999999996E-6</c:v>
                </c:pt>
                <c:pt idx="8061">
                  <c:v>8.0620000000000001E-6</c:v>
                </c:pt>
                <c:pt idx="8062">
                  <c:v>8.0630000000000006E-6</c:v>
                </c:pt>
                <c:pt idx="8063">
                  <c:v>8.0639999999999994E-6</c:v>
                </c:pt>
                <c:pt idx="8064">
                  <c:v>8.0649999999999999E-6</c:v>
                </c:pt>
                <c:pt idx="8065">
                  <c:v>8.0660000000000004E-6</c:v>
                </c:pt>
                <c:pt idx="8066">
                  <c:v>8.0669999999999992E-6</c:v>
                </c:pt>
                <c:pt idx="8067">
                  <c:v>8.0679999999999997E-6</c:v>
                </c:pt>
                <c:pt idx="8068">
                  <c:v>8.0690000000000002E-6</c:v>
                </c:pt>
                <c:pt idx="8069">
                  <c:v>8.0700000000000007E-6</c:v>
                </c:pt>
                <c:pt idx="8070">
                  <c:v>8.0709999999999995E-6</c:v>
                </c:pt>
                <c:pt idx="8071">
                  <c:v>8.072E-6</c:v>
                </c:pt>
                <c:pt idx="8072">
                  <c:v>8.0730000000000005E-6</c:v>
                </c:pt>
                <c:pt idx="8073">
                  <c:v>8.0739999999999993E-6</c:v>
                </c:pt>
                <c:pt idx="8074">
                  <c:v>8.0749999999999998E-6</c:v>
                </c:pt>
                <c:pt idx="8075">
                  <c:v>8.0760000000000003E-6</c:v>
                </c:pt>
                <c:pt idx="8076">
                  <c:v>8.0770000000000008E-6</c:v>
                </c:pt>
                <c:pt idx="8077">
                  <c:v>8.0779999999999996E-6</c:v>
                </c:pt>
                <c:pt idx="8078">
                  <c:v>8.0790000000000001E-6</c:v>
                </c:pt>
                <c:pt idx="8079">
                  <c:v>8.0800000000000006E-6</c:v>
                </c:pt>
                <c:pt idx="8080">
                  <c:v>8.0809999999999994E-6</c:v>
                </c:pt>
                <c:pt idx="8081">
                  <c:v>8.0819999999999999E-6</c:v>
                </c:pt>
                <c:pt idx="8082">
                  <c:v>8.0830000000000004E-6</c:v>
                </c:pt>
                <c:pt idx="8083">
                  <c:v>8.0839999999999992E-6</c:v>
                </c:pt>
                <c:pt idx="8084">
                  <c:v>8.0849999999999997E-6</c:v>
                </c:pt>
                <c:pt idx="8085">
                  <c:v>8.0860000000000002E-6</c:v>
                </c:pt>
                <c:pt idx="8086">
                  <c:v>8.0870000000000007E-6</c:v>
                </c:pt>
                <c:pt idx="8087">
                  <c:v>8.0879999999999995E-6</c:v>
                </c:pt>
                <c:pt idx="8088">
                  <c:v>8.089E-6</c:v>
                </c:pt>
                <c:pt idx="8089">
                  <c:v>8.0900000000000005E-6</c:v>
                </c:pt>
                <c:pt idx="8090">
                  <c:v>8.0909999999999993E-6</c:v>
                </c:pt>
                <c:pt idx="8091">
                  <c:v>8.0919999999999998E-6</c:v>
                </c:pt>
                <c:pt idx="8092">
                  <c:v>8.0930000000000003E-6</c:v>
                </c:pt>
                <c:pt idx="8093">
                  <c:v>8.0940000000000008E-6</c:v>
                </c:pt>
                <c:pt idx="8094">
                  <c:v>8.0949999999999996E-6</c:v>
                </c:pt>
                <c:pt idx="8095">
                  <c:v>8.0960000000000001E-6</c:v>
                </c:pt>
                <c:pt idx="8096">
                  <c:v>8.0970000000000006E-6</c:v>
                </c:pt>
                <c:pt idx="8097">
                  <c:v>8.0979999999999994E-6</c:v>
                </c:pt>
                <c:pt idx="8098">
                  <c:v>8.0989999999999999E-6</c:v>
                </c:pt>
                <c:pt idx="8099">
                  <c:v>8.1000000000000004E-6</c:v>
                </c:pt>
                <c:pt idx="8100">
                  <c:v>8.1009999999999992E-6</c:v>
                </c:pt>
                <c:pt idx="8101">
                  <c:v>8.1019999999999997E-6</c:v>
                </c:pt>
                <c:pt idx="8102">
                  <c:v>8.1030000000000002E-6</c:v>
                </c:pt>
                <c:pt idx="8103">
                  <c:v>8.1040000000000007E-6</c:v>
                </c:pt>
                <c:pt idx="8104">
                  <c:v>8.1049999999999995E-6</c:v>
                </c:pt>
                <c:pt idx="8105">
                  <c:v>8.106E-6</c:v>
                </c:pt>
                <c:pt idx="8106">
                  <c:v>8.1070000000000005E-6</c:v>
                </c:pt>
                <c:pt idx="8107">
                  <c:v>8.1079999999999993E-6</c:v>
                </c:pt>
                <c:pt idx="8108">
                  <c:v>8.1089999999999998E-6</c:v>
                </c:pt>
                <c:pt idx="8109">
                  <c:v>8.1100000000000003E-6</c:v>
                </c:pt>
                <c:pt idx="8110">
                  <c:v>8.1110000000000008E-6</c:v>
                </c:pt>
                <c:pt idx="8111">
                  <c:v>8.1119999999999996E-6</c:v>
                </c:pt>
                <c:pt idx="8112">
                  <c:v>8.1130000000000001E-6</c:v>
                </c:pt>
                <c:pt idx="8113">
                  <c:v>8.1140000000000006E-6</c:v>
                </c:pt>
                <c:pt idx="8114">
                  <c:v>8.1149999999999994E-6</c:v>
                </c:pt>
                <c:pt idx="8115">
                  <c:v>8.1159999999999999E-6</c:v>
                </c:pt>
                <c:pt idx="8116">
                  <c:v>8.1170000000000004E-6</c:v>
                </c:pt>
                <c:pt idx="8117">
                  <c:v>8.1179999999999992E-6</c:v>
                </c:pt>
                <c:pt idx="8118">
                  <c:v>8.1189999999999997E-6</c:v>
                </c:pt>
                <c:pt idx="8119">
                  <c:v>8.1200000000000002E-6</c:v>
                </c:pt>
                <c:pt idx="8120">
                  <c:v>8.1210000000000007E-6</c:v>
                </c:pt>
                <c:pt idx="8121">
                  <c:v>8.1219999999999995E-6</c:v>
                </c:pt>
                <c:pt idx="8122">
                  <c:v>8.123E-6</c:v>
                </c:pt>
                <c:pt idx="8123">
                  <c:v>8.1240000000000005E-6</c:v>
                </c:pt>
                <c:pt idx="8124">
                  <c:v>8.1249999999999993E-6</c:v>
                </c:pt>
                <c:pt idx="8125">
                  <c:v>8.1259999999999998E-6</c:v>
                </c:pt>
                <c:pt idx="8126">
                  <c:v>8.1270000000000003E-6</c:v>
                </c:pt>
                <c:pt idx="8127">
                  <c:v>8.1280000000000008E-6</c:v>
                </c:pt>
                <c:pt idx="8128">
                  <c:v>8.1289999999999996E-6</c:v>
                </c:pt>
                <c:pt idx="8129">
                  <c:v>8.1300000000000001E-6</c:v>
                </c:pt>
                <c:pt idx="8130">
                  <c:v>8.1310000000000006E-6</c:v>
                </c:pt>
                <c:pt idx="8131">
                  <c:v>8.1319999999999994E-6</c:v>
                </c:pt>
                <c:pt idx="8132">
                  <c:v>8.1329999999999999E-6</c:v>
                </c:pt>
                <c:pt idx="8133">
                  <c:v>8.1340000000000004E-6</c:v>
                </c:pt>
                <c:pt idx="8134">
                  <c:v>8.1349999999999992E-6</c:v>
                </c:pt>
                <c:pt idx="8135">
                  <c:v>8.1359999999999997E-6</c:v>
                </c:pt>
                <c:pt idx="8136">
                  <c:v>8.1370000000000002E-6</c:v>
                </c:pt>
                <c:pt idx="8137">
                  <c:v>8.1380000000000007E-6</c:v>
                </c:pt>
                <c:pt idx="8138">
                  <c:v>8.1389999999999995E-6</c:v>
                </c:pt>
                <c:pt idx="8139">
                  <c:v>8.14E-6</c:v>
                </c:pt>
                <c:pt idx="8140">
                  <c:v>8.1410000000000005E-6</c:v>
                </c:pt>
                <c:pt idx="8141">
                  <c:v>8.1419999999999993E-6</c:v>
                </c:pt>
                <c:pt idx="8142">
                  <c:v>8.1429999999999998E-6</c:v>
                </c:pt>
                <c:pt idx="8143">
                  <c:v>8.1440000000000003E-6</c:v>
                </c:pt>
                <c:pt idx="8144">
                  <c:v>8.1450000000000008E-6</c:v>
                </c:pt>
                <c:pt idx="8145">
                  <c:v>8.1459999999999996E-6</c:v>
                </c:pt>
                <c:pt idx="8146">
                  <c:v>8.1470000000000001E-6</c:v>
                </c:pt>
                <c:pt idx="8147">
                  <c:v>8.1480000000000006E-6</c:v>
                </c:pt>
                <c:pt idx="8148">
                  <c:v>8.1489999999999994E-6</c:v>
                </c:pt>
                <c:pt idx="8149">
                  <c:v>8.1499999999999999E-6</c:v>
                </c:pt>
                <c:pt idx="8150">
                  <c:v>8.1510000000000004E-6</c:v>
                </c:pt>
                <c:pt idx="8151">
                  <c:v>8.1519999999999992E-6</c:v>
                </c:pt>
                <c:pt idx="8152">
                  <c:v>8.1529999999999997E-6</c:v>
                </c:pt>
                <c:pt idx="8153">
                  <c:v>8.1540000000000002E-6</c:v>
                </c:pt>
                <c:pt idx="8154">
                  <c:v>8.1550000000000007E-6</c:v>
                </c:pt>
                <c:pt idx="8155">
                  <c:v>8.1559999999999995E-6</c:v>
                </c:pt>
                <c:pt idx="8156">
                  <c:v>8.157E-6</c:v>
                </c:pt>
                <c:pt idx="8157">
                  <c:v>8.1580000000000005E-6</c:v>
                </c:pt>
                <c:pt idx="8158">
                  <c:v>8.1589999999999993E-6</c:v>
                </c:pt>
                <c:pt idx="8159">
                  <c:v>8.1599999999999998E-6</c:v>
                </c:pt>
                <c:pt idx="8160">
                  <c:v>8.1610000000000003E-6</c:v>
                </c:pt>
                <c:pt idx="8161">
                  <c:v>8.1620000000000008E-6</c:v>
                </c:pt>
                <c:pt idx="8162">
                  <c:v>8.1629999999999996E-6</c:v>
                </c:pt>
                <c:pt idx="8163">
                  <c:v>8.1640000000000001E-6</c:v>
                </c:pt>
                <c:pt idx="8164">
                  <c:v>8.1650000000000006E-6</c:v>
                </c:pt>
                <c:pt idx="8165">
                  <c:v>8.1659999999999994E-6</c:v>
                </c:pt>
                <c:pt idx="8166">
                  <c:v>8.1669999999999999E-6</c:v>
                </c:pt>
                <c:pt idx="8167">
                  <c:v>8.1680000000000004E-6</c:v>
                </c:pt>
                <c:pt idx="8168">
                  <c:v>8.1689999999999992E-6</c:v>
                </c:pt>
                <c:pt idx="8169">
                  <c:v>8.1699999999999997E-6</c:v>
                </c:pt>
                <c:pt idx="8170">
                  <c:v>8.1710000000000002E-6</c:v>
                </c:pt>
                <c:pt idx="8171">
                  <c:v>8.1720000000000007E-6</c:v>
                </c:pt>
                <c:pt idx="8172">
                  <c:v>8.1729999999999995E-6</c:v>
                </c:pt>
                <c:pt idx="8173">
                  <c:v>8.174E-6</c:v>
                </c:pt>
                <c:pt idx="8174">
                  <c:v>8.1750000000000005E-6</c:v>
                </c:pt>
                <c:pt idx="8175">
                  <c:v>8.1759999999999993E-6</c:v>
                </c:pt>
                <c:pt idx="8176">
                  <c:v>8.1769999999999998E-6</c:v>
                </c:pt>
                <c:pt idx="8177">
                  <c:v>8.1780000000000003E-6</c:v>
                </c:pt>
                <c:pt idx="8178">
                  <c:v>8.1790000000000008E-6</c:v>
                </c:pt>
                <c:pt idx="8179">
                  <c:v>8.1799999999999996E-6</c:v>
                </c:pt>
                <c:pt idx="8180">
                  <c:v>8.1810000000000001E-6</c:v>
                </c:pt>
                <c:pt idx="8181">
                  <c:v>8.1820000000000006E-6</c:v>
                </c:pt>
                <c:pt idx="8182">
                  <c:v>8.1829999999999994E-6</c:v>
                </c:pt>
                <c:pt idx="8183">
                  <c:v>8.1839999999999999E-6</c:v>
                </c:pt>
                <c:pt idx="8184">
                  <c:v>8.1850000000000004E-6</c:v>
                </c:pt>
                <c:pt idx="8185">
                  <c:v>8.1859999999999992E-6</c:v>
                </c:pt>
                <c:pt idx="8186">
                  <c:v>8.1869999999999997E-6</c:v>
                </c:pt>
                <c:pt idx="8187">
                  <c:v>8.1880000000000002E-6</c:v>
                </c:pt>
                <c:pt idx="8188">
                  <c:v>8.1890000000000007E-6</c:v>
                </c:pt>
                <c:pt idx="8189">
                  <c:v>8.1899999999999995E-6</c:v>
                </c:pt>
                <c:pt idx="8190">
                  <c:v>8.191E-6</c:v>
                </c:pt>
                <c:pt idx="8191">
                  <c:v>8.1920000000000005E-6</c:v>
                </c:pt>
                <c:pt idx="8192">
                  <c:v>8.1929999999999993E-6</c:v>
                </c:pt>
                <c:pt idx="8193">
                  <c:v>8.1939999999999998E-6</c:v>
                </c:pt>
                <c:pt idx="8194">
                  <c:v>8.1950000000000003E-6</c:v>
                </c:pt>
                <c:pt idx="8195">
                  <c:v>8.1960000000000008E-6</c:v>
                </c:pt>
                <c:pt idx="8196">
                  <c:v>8.1969999999999996E-6</c:v>
                </c:pt>
                <c:pt idx="8197">
                  <c:v>8.1980000000000001E-6</c:v>
                </c:pt>
                <c:pt idx="8198">
                  <c:v>8.1990000000000006E-6</c:v>
                </c:pt>
                <c:pt idx="8199">
                  <c:v>8.1999999999999994E-6</c:v>
                </c:pt>
                <c:pt idx="8200">
                  <c:v>8.2009999999999999E-6</c:v>
                </c:pt>
                <c:pt idx="8201">
                  <c:v>8.2020000000000004E-6</c:v>
                </c:pt>
                <c:pt idx="8202">
                  <c:v>8.2029999999999992E-6</c:v>
                </c:pt>
                <c:pt idx="8203">
                  <c:v>8.2039999999999997E-6</c:v>
                </c:pt>
                <c:pt idx="8204">
                  <c:v>8.2050000000000002E-6</c:v>
                </c:pt>
                <c:pt idx="8205">
                  <c:v>8.2060000000000007E-6</c:v>
                </c:pt>
                <c:pt idx="8206">
                  <c:v>8.2069999999999995E-6</c:v>
                </c:pt>
                <c:pt idx="8207">
                  <c:v>8.208E-6</c:v>
                </c:pt>
                <c:pt idx="8208">
                  <c:v>8.2090000000000005E-6</c:v>
                </c:pt>
                <c:pt idx="8209">
                  <c:v>8.2099999999999993E-6</c:v>
                </c:pt>
                <c:pt idx="8210">
                  <c:v>8.2109999999999998E-6</c:v>
                </c:pt>
                <c:pt idx="8211">
                  <c:v>8.2120000000000003E-6</c:v>
                </c:pt>
                <c:pt idx="8212">
                  <c:v>8.2130000000000008E-6</c:v>
                </c:pt>
                <c:pt idx="8213">
                  <c:v>8.2139999999999996E-6</c:v>
                </c:pt>
                <c:pt idx="8214">
                  <c:v>8.2150000000000001E-6</c:v>
                </c:pt>
                <c:pt idx="8215">
                  <c:v>8.2160000000000006E-6</c:v>
                </c:pt>
                <c:pt idx="8216">
                  <c:v>8.2169999999999994E-6</c:v>
                </c:pt>
                <c:pt idx="8217">
                  <c:v>8.2179999999999999E-6</c:v>
                </c:pt>
                <c:pt idx="8218">
                  <c:v>8.2190000000000004E-6</c:v>
                </c:pt>
                <c:pt idx="8219">
                  <c:v>8.2199999999999992E-6</c:v>
                </c:pt>
                <c:pt idx="8220">
                  <c:v>8.2209999999999997E-6</c:v>
                </c:pt>
                <c:pt idx="8221">
                  <c:v>8.2220000000000002E-6</c:v>
                </c:pt>
                <c:pt idx="8222">
                  <c:v>8.2230000000000007E-6</c:v>
                </c:pt>
                <c:pt idx="8223">
                  <c:v>8.2239999999999995E-6</c:v>
                </c:pt>
                <c:pt idx="8224">
                  <c:v>8.225E-6</c:v>
                </c:pt>
                <c:pt idx="8225">
                  <c:v>8.2260000000000005E-6</c:v>
                </c:pt>
                <c:pt idx="8226">
                  <c:v>8.2269999999999993E-6</c:v>
                </c:pt>
                <c:pt idx="8227">
                  <c:v>8.2279999999999998E-6</c:v>
                </c:pt>
                <c:pt idx="8228">
                  <c:v>8.2290000000000003E-6</c:v>
                </c:pt>
                <c:pt idx="8229">
                  <c:v>8.2300000000000008E-6</c:v>
                </c:pt>
                <c:pt idx="8230">
                  <c:v>8.2309999999999996E-6</c:v>
                </c:pt>
                <c:pt idx="8231">
                  <c:v>8.2320000000000001E-6</c:v>
                </c:pt>
                <c:pt idx="8232">
                  <c:v>8.2330000000000006E-6</c:v>
                </c:pt>
                <c:pt idx="8233">
                  <c:v>8.2339999999999994E-6</c:v>
                </c:pt>
                <c:pt idx="8234">
                  <c:v>8.2349999999999999E-6</c:v>
                </c:pt>
                <c:pt idx="8235">
                  <c:v>8.2360000000000004E-6</c:v>
                </c:pt>
                <c:pt idx="8236">
                  <c:v>8.2369999999999992E-6</c:v>
                </c:pt>
                <c:pt idx="8237">
                  <c:v>8.2379999999999997E-6</c:v>
                </c:pt>
                <c:pt idx="8238">
                  <c:v>8.2390000000000002E-6</c:v>
                </c:pt>
                <c:pt idx="8239">
                  <c:v>8.2400000000000007E-6</c:v>
                </c:pt>
                <c:pt idx="8240">
                  <c:v>8.2409999999999995E-6</c:v>
                </c:pt>
                <c:pt idx="8241">
                  <c:v>8.242E-6</c:v>
                </c:pt>
                <c:pt idx="8242">
                  <c:v>8.2430000000000005E-6</c:v>
                </c:pt>
                <c:pt idx="8243">
                  <c:v>8.2439999999999993E-6</c:v>
                </c:pt>
                <c:pt idx="8244">
                  <c:v>8.2449999999999998E-6</c:v>
                </c:pt>
                <c:pt idx="8245">
                  <c:v>8.2460000000000003E-6</c:v>
                </c:pt>
                <c:pt idx="8246">
                  <c:v>8.2470000000000008E-6</c:v>
                </c:pt>
                <c:pt idx="8247">
                  <c:v>8.2479999999999996E-6</c:v>
                </c:pt>
                <c:pt idx="8248">
                  <c:v>8.2490000000000001E-6</c:v>
                </c:pt>
                <c:pt idx="8249">
                  <c:v>8.2500000000000006E-6</c:v>
                </c:pt>
                <c:pt idx="8250">
                  <c:v>8.2509999999999994E-6</c:v>
                </c:pt>
                <c:pt idx="8251">
                  <c:v>8.2519999999999999E-6</c:v>
                </c:pt>
                <c:pt idx="8252">
                  <c:v>8.2530000000000004E-6</c:v>
                </c:pt>
                <c:pt idx="8253">
                  <c:v>8.2539999999999992E-6</c:v>
                </c:pt>
                <c:pt idx="8254">
                  <c:v>8.2549999999999997E-6</c:v>
                </c:pt>
                <c:pt idx="8255">
                  <c:v>8.2560000000000002E-6</c:v>
                </c:pt>
                <c:pt idx="8256">
                  <c:v>8.2570000000000007E-6</c:v>
                </c:pt>
                <c:pt idx="8257">
                  <c:v>8.2579999999999995E-6</c:v>
                </c:pt>
                <c:pt idx="8258">
                  <c:v>8.259E-6</c:v>
                </c:pt>
                <c:pt idx="8259">
                  <c:v>8.2600000000000005E-6</c:v>
                </c:pt>
                <c:pt idx="8260">
                  <c:v>8.2609999999999993E-6</c:v>
                </c:pt>
                <c:pt idx="8261">
                  <c:v>8.2619999999999998E-6</c:v>
                </c:pt>
                <c:pt idx="8262">
                  <c:v>8.2630000000000003E-6</c:v>
                </c:pt>
                <c:pt idx="8263">
                  <c:v>8.2640000000000008E-6</c:v>
                </c:pt>
                <c:pt idx="8264">
                  <c:v>8.2649999999999996E-6</c:v>
                </c:pt>
                <c:pt idx="8265">
                  <c:v>8.2660000000000001E-6</c:v>
                </c:pt>
                <c:pt idx="8266">
                  <c:v>8.2670000000000006E-6</c:v>
                </c:pt>
                <c:pt idx="8267">
                  <c:v>8.2679999999999994E-6</c:v>
                </c:pt>
                <c:pt idx="8268">
                  <c:v>8.2689999999999999E-6</c:v>
                </c:pt>
                <c:pt idx="8269">
                  <c:v>8.2700000000000004E-6</c:v>
                </c:pt>
                <c:pt idx="8270">
                  <c:v>8.2709999999999992E-6</c:v>
                </c:pt>
                <c:pt idx="8271">
                  <c:v>8.2719999999999997E-6</c:v>
                </c:pt>
                <c:pt idx="8272">
                  <c:v>8.2730000000000002E-6</c:v>
                </c:pt>
                <c:pt idx="8273">
                  <c:v>8.2740000000000007E-6</c:v>
                </c:pt>
                <c:pt idx="8274">
                  <c:v>8.2749999999999995E-6</c:v>
                </c:pt>
                <c:pt idx="8275">
                  <c:v>8.276E-6</c:v>
                </c:pt>
                <c:pt idx="8276">
                  <c:v>8.2770000000000005E-6</c:v>
                </c:pt>
                <c:pt idx="8277">
                  <c:v>8.2779999999999993E-6</c:v>
                </c:pt>
                <c:pt idx="8278">
                  <c:v>8.2789999999999998E-6</c:v>
                </c:pt>
                <c:pt idx="8279">
                  <c:v>8.2800000000000003E-6</c:v>
                </c:pt>
                <c:pt idx="8280">
                  <c:v>8.2810000000000008E-6</c:v>
                </c:pt>
                <c:pt idx="8281">
                  <c:v>8.2819999999999996E-6</c:v>
                </c:pt>
                <c:pt idx="8282">
                  <c:v>8.2830000000000001E-6</c:v>
                </c:pt>
                <c:pt idx="8283">
                  <c:v>8.2840000000000006E-6</c:v>
                </c:pt>
                <c:pt idx="8284">
                  <c:v>8.2849999999999995E-6</c:v>
                </c:pt>
                <c:pt idx="8285">
                  <c:v>8.2859999999999999E-6</c:v>
                </c:pt>
                <c:pt idx="8286">
                  <c:v>8.2870000000000004E-6</c:v>
                </c:pt>
                <c:pt idx="8287">
                  <c:v>8.2879999999999993E-6</c:v>
                </c:pt>
                <c:pt idx="8288">
                  <c:v>8.2889999999999998E-6</c:v>
                </c:pt>
                <c:pt idx="8289">
                  <c:v>8.2900000000000002E-6</c:v>
                </c:pt>
                <c:pt idx="8290">
                  <c:v>8.2910000000000007E-6</c:v>
                </c:pt>
                <c:pt idx="8291">
                  <c:v>8.2919999999999996E-6</c:v>
                </c:pt>
                <c:pt idx="8292">
                  <c:v>8.2930000000000001E-6</c:v>
                </c:pt>
                <c:pt idx="8293">
                  <c:v>8.2940000000000006E-6</c:v>
                </c:pt>
                <c:pt idx="8294">
                  <c:v>8.2949999999999994E-6</c:v>
                </c:pt>
                <c:pt idx="8295">
                  <c:v>8.2959999999999999E-6</c:v>
                </c:pt>
                <c:pt idx="8296">
                  <c:v>8.2970000000000004E-6</c:v>
                </c:pt>
                <c:pt idx="8297">
                  <c:v>8.2979999999999992E-6</c:v>
                </c:pt>
                <c:pt idx="8298">
                  <c:v>8.2989999999999997E-6</c:v>
                </c:pt>
                <c:pt idx="8299">
                  <c:v>8.3000000000000002E-6</c:v>
                </c:pt>
                <c:pt idx="8300">
                  <c:v>8.3010000000000007E-6</c:v>
                </c:pt>
                <c:pt idx="8301">
                  <c:v>8.3019999999999995E-6</c:v>
                </c:pt>
                <c:pt idx="8302">
                  <c:v>8.303E-6</c:v>
                </c:pt>
                <c:pt idx="8303">
                  <c:v>8.3040000000000005E-6</c:v>
                </c:pt>
                <c:pt idx="8304">
                  <c:v>8.3049999999999993E-6</c:v>
                </c:pt>
                <c:pt idx="8305">
                  <c:v>8.3059999999999998E-6</c:v>
                </c:pt>
                <c:pt idx="8306">
                  <c:v>8.3070000000000003E-6</c:v>
                </c:pt>
                <c:pt idx="8307">
                  <c:v>8.3080000000000008E-6</c:v>
                </c:pt>
                <c:pt idx="8308">
                  <c:v>8.3089999999999996E-6</c:v>
                </c:pt>
                <c:pt idx="8309">
                  <c:v>8.3100000000000001E-6</c:v>
                </c:pt>
                <c:pt idx="8310">
                  <c:v>8.3110000000000006E-6</c:v>
                </c:pt>
                <c:pt idx="8311">
                  <c:v>8.3119999999999994E-6</c:v>
                </c:pt>
                <c:pt idx="8312">
                  <c:v>8.3129999999999999E-6</c:v>
                </c:pt>
                <c:pt idx="8313">
                  <c:v>8.3140000000000004E-6</c:v>
                </c:pt>
                <c:pt idx="8314">
                  <c:v>8.3149999999999992E-6</c:v>
                </c:pt>
                <c:pt idx="8315">
                  <c:v>8.3159999999999997E-6</c:v>
                </c:pt>
                <c:pt idx="8316">
                  <c:v>8.3170000000000002E-6</c:v>
                </c:pt>
                <c:pt idx="8317">
                  <c:v>8.3180000000000007E-6</c:v>
                </c:pt>
                <c:pt idx="8318">
                  <c:v>8.3189999999999995E-6</c:v>
                </c:pt>
                <c:pt idx="8319">
                  <c:v>8.32E-6</c:v>
                </c:pt>
                <c:pt idx="8320">
                  <c:v>8.3210000000000005E-6</c:v>
                </c:pt>
                <c:pt idx="8321">
                  <c:v>8.3219999999999993E-6</c:v>
                </c:pt>
                <c:pt idx="8322">
                  <c:v>8.3229999999999998E-6</c:v>
                </c:pt>
                <c:pt idx="8323">
                  <c:v>8.3240000000000003E-6</c:v>
                </c:pt>
                <c:pt idx="8324">
                  <c:v>8.3250000000000008E-6</c:v>
                </c:pt>
                <c:pt idx="8325">
                  <c:v>8.3259999999999996E-6</c:v>
                </c:pt>
                <c:pt idx="8326">
                  <c:v>8.3270000000000001E-6</c:v>
                </c:pt>
                <c:pt idx="8327">
                  <c:v>8.3280000000000006E-6</c:v>
                </c:pt>
                <c:pt idx="8328">
                  <c:v>8.3289999999999994E-6</c:v>
                </c:pt>
                <c:pt idx="8329">
                  <c:v>8.3299999999999999E-6</c:v>
                </c:pt>
                <c:pt idx="8330">
                  <c:v>8.3310000000000004E-6</c:v>
                </c:pt>
                <c:pt idx="8331">
                  <c:v>8.3319999999999992E-6</c:v>
                </c:pt>
                <c:pt idx="8332">
                  <c:v>8.3329999999999997E-6</c:v>
                </c:pt>
                <c:pt idx="8333">
                  <c:v>8.3340000000000002E-6</c:v>
                </c:pt>
                <c:pt idx="8334">
                  <c:v>8.3350000000000007E-6</c:v>
                </c:pt>
                <c:pt idx="8335">
                  <c:v>8.3359999999999995E-6</c:v>
                </c:pt>
                <c:pt idx="8336">
                  <c:v>8.337E-6</c:v>
                </c:pt>
                <c:pt idx="8337">
                  <c:v>8.3380000000000005E-6</c:v>
                </c:pt>
                <c:pt idx="8338">
                  <c:v>8.3389999999999993E-6</c:v>
                </c:pt>
                <c:pt idx="8339">
                  <c:v>8.3399999999999998E-6</c:v>
                </c:pt>
                <c:pt idx="8340">
                  <c:v>8.3410000000000003E-6</c:v>
                </c:pt>
                <c:pt idx="8341">
                  <c:v>8.3420000000000008E-6</c:v>
                </c:pt>
                <c:pt idx="8342">
                  <c:v>8.3429999999999996E-6</c:v>
                </c:pt>
                <c:pt idx="8343">
                  <c:v>8.3440000000000001E-6</c:v>
                </c:pt>
                <c:pt idx="8344">
                  <c:v>8.3450000000000006E-6</c:v>
                </c:pt>
                <c:pt idx="8345">
                  <c:v>8.3459999999999994E-6</c:v>
                </c:pt>
                <c:pt idx="8346">
                  <c:v>8.3469999999999999E-6</c:v>
                </c:pt>
                <c:pt idx="8347">
                  <c:v>8.3480000000000004E-6</c:v>
                </c:pt>
                <c:pt idx="8348">
                  <c:v>8.3489999999999992E-6</c:v>
                </c:pt>
                <c:pt idx="8349">
                  <c:v>8.3499999999999997E-6</c:v>
                </c:pt>
                <c:pt idx="8350">
                  <c:v>8.3510000000000002E-6</c:v>
                </c:pt>
                <c:pt idx="8351">
                  <c:v>8.3520000000000007E-6</c:v>
                </c:pt>
                <c:pt idx="8352">
                  <c:v>8.3529999999999995E-6</c:v>
                </c:pt>
                <c:pt idx="8353">
                  <c:v>8.354E-6</c:v>
                </c:pt>
                <c:pt idx="8354">
                  <c:v>8.3550000000000005E-6</c:v>
                </c:pt>
                <c:pt idx="8355">
                  <c:v>8.3559999999999993E-6</c:v>
                </c:pt>
                <c:pt idx="8356">
                  <c:v>8.3569999999999998E-6</c:v>
                </c:pt>
                <c:pt idx="8357">
                  <c:v>8.3580000000000003E-6</c:v>
                </c:pt>
                <c:pt idx="8358">
                  <c:v>8.3590000000000008E-6</c:v>
                </c:pt>
                <c:pt idx="8359">
                  <c:v>8.3599999999999996E-6</c:v>
                </c:pt>
                <c:pt idx="8360">
                  <c:v>8.3610000000000001E-6</c:v>
                </c:pt>
                <c:pt idx="8361">
                  <c:v>8.3620000000000006E-6</c:v>
                </c:pt>
                <c:pt idx="8362">
                  <c:v>8.3629999999999994E-6</c:v>
                </c:pt>
                <c:pt idx="8363">
                  <c:v>8.3639999999999999E-6</c:v>
                </c:pt>
                <c:pt idx="8364">
                  <c:v>8.3650000000000004E-6</c:v>
                </c:pt>
                <c:pt idx="8365">
                  <c:v>8.3659999999999992E-6</c:v>
                </c:pt>
                <c:pt idx="8366">
                  <c:v>8.3669999999999997E-6</c:v>
                </c:pt>
                <c:pt idx="8367">
                  <c:v>8.3680000000000002E-6</c:v>
                </c:pt>
                <c:pt idx="8368">
                  <c:v>8.3690000000000007E-6</c:v>
                </c:pt>
                <c:pt idx="8369">
                  <c:v>8.3699999999999995E-6</c:v>
                </c:pt>
                <c:pt idx="8370">
                  <c:v>8.371E-6</c:v>
                </c:pt>
                <c:pt idx="8371">
                  <c:v>8.3720000000000005E-6</c:v>
                </c:pt>
                <c:pt idx="8372">
                  <c:v>8.3729999999999993E-6</c:v>
                </c:pt>
                <c:pt idx="8373">
                  <c:v>8.3739999999999998E-6</c:v>
                </c:pt>
                <c:pt idx="8374">
                  <c:v>8.3750000000000003E-6</c:v>
                </c:pt>
                <c:pt idx="8375">
                  <c:v>8.3760000000000008E-6</c:v>
                </c:pt>
                <c:pt idx="8376">
                  <c:v>8.3769999999999996E-6</c:v>
                </c:pt>
                <c:pt idx="8377">
                  <c:v>8.3780000000000001E-6</c:v>
                </c:pt>
                <c:pt idx="8378">
                  <c:v>8.3790000000000006E-6</c:v>
                </c:pt>
                <c:pt idx="8379">
                  <c:v>8.3799999999999994E-6</c:v>
                </c:pt>
                <c:pt idx="8380">
                  <c:v>8.3809999999999999E-6</c:v>
                </c:pt>
                <c:pt idx="8381">
                  <c:v>8.3820000000000004E-6</c:v>
                </c:pt>
                <c:pt idx="8382">
                  <c:v>8.3829999999999992E-6</c:v>
                </c:pt>
                <c:pt idx="8383">
                  <c:v>8.3839999999999997E-6</c:v>
                </c:pt>
                <c:pt idx="8384">
                  <c:v>8.3850000000000002E-6</c:v>
                </c:pt>
                <c:pt idx="8385">
                  <c:v>8.3860000000000007E-6</c:v>
                </c:pt>
                <c:pt idx="8386">
                  <c:v>8.3869999999999995E-6</c:v>
                </c:pt>
                <c:pt idx="8387">
                  <c:v>8.388E-6</c:v>
                </c:pt>
                <c:pt idx="8388">
                  <c:v>8.3890000000000005E-6</c:v>
                </c:pt>
                <c:pt idx="8389">
                  <c:v>8.3899999999999993E-6</c:v>
                </c:pt>
                <c:pt idx="8390">
                  <c:v>8.3909999999999998E-6</c:v>
                </c:pt>
                <c:pt idx="8391">
                  <c:v>8.3920000000000003E-6</c:v>
                </c:pt>
                <c:pt idx="8392">
                  <c:v>8.3930000000000008E-6</c:v>
                </c:pt>
                <c:pt idx="8393">
                  <c:v>8.3939999999999996E-6</c:v>
                </c:pt>
                <c:pt idx="8394">
                  <c:v>8.3950000000000001E-6</c:v>
                </c:pt>
                <c:pt idx="8395">
                  <c:v>8.3960000000000006E-6</c:v>
                </c:pt>
                <c:pt idx="8396">
                  <c:v>8.3969999999999994E-6</c:v>
                </c:pt>
                <c:pt idx="8397">
                  <c:v>8.3979999999999999E-6</c:v>
                </c:pt>
                <c:pt idx="8398">
                  <c:v>8.3990000000000004E-6</c:v>
                </c:pt>
                <c:pt idx="8399">
                  <c:v>8.3999999999999992E-6</c:v>
                </c:pt>
                <c:pt idx="8400">
                  <c:v>8.4009999999999997E-6</c:v>
                </c:pt>
                <c:pt idx="8401">
                  <c:v>8.4020000000000002E-6</c:v>
                </c:pt>
                <c:pt idx="8402">
                  <c:v>8.4030000000000007E-6</c:v>
                </c:pt>
                <c:pt idx="8403">
                  <c:v>8.4039999999999995E-6</c:v>
                </c:pt>
                <c:pt idx="8404">
                  <c:v>8.405E-6</c:v>
                </c:pt>
                <c:pt idx="8405">
                  <c:v>8.4060000000000005E-6</c:v>
                </c:pt>
                <c:pt idx="8406">
                  <c:v>8.4069999999999993E-6</c:v>
                </c:pt>
                <c:pt idx="8407">
                  <c:v>8.4079999999999998E-6</c:v>
                </c:pt>
                <c:pt idx="8408">
                  <c:v>8.4090000000000003E-6</c:v>
                </c:pt>
                <c:pt idx="8409">
                  <c:v>8.4100000000000008E-6</c:v>
                </c:pt>
                <c:pt idx="8410">
                  <c:v>8.4109999999999996E-6</c:v>
                </c:pt>
                <c:pt idx="8411">
                  <c:v>8.4120000000000001E-6</c:v>
                </c:pt>
                <c:pt idx="8412">
                  <c:v>8.4130000000000006E-6</c:v>
                </c:pt>
                <c:pt idx="8413">
                  <c:v>8.4139999999999994E-6</c:v>
                </c:pt>
                <c:pt idx="8414">
                  <c:v>8.4149999999999999E-6</c:v>
                </c:pt>
                <c:pt idx="8415">
                  <c:v>8.4160000000000004E-6</c:v>
                </c:pt>
                <c:pt idx="8416">
                  <c:v>8.4169999999999992E-6</c:v>
                </c:pt>
                <c:pt idx="8417">
                  <c:v>8.4179999999999997E-6</c:v>
                </c:pt>
                <c:pt idx="8418">
                  <c:v>8.4190000000000002E-6</c:v>
                </c:pt>
                <c:pt idx="8419">
                  <c:v>8.4200000000000007E-6</c:v>
                </c:pt>
                <c:pt idx="8420">
                  <c:v>8.4209999999999995E-6</c:v>
                </c:pt>
                <c:pt idx="8421">
                  <c:v>8.422E-6</c:v>
                </c:pt>
                <c:pt idx="8422">
                  <c:v>8.4230000000000005E-6</c:v>
                </c:pt>
                <c:pt idx="8423">
                  <c:v>8.4239999999999993E-6</c:v>
                </c:pt>
                <c:pt idx="8424">
                  <c:v>8.4249999999999998E-6</c:v>
                </c:pt>
                <c:pt idx="8425">
                  <c:v>8.4260000000000003E-6</c:v>
                </c:pt>
                <c:pt idx="8426">
                  <c:v>8.4270000000000008E-6</c:v>
                </c:pt>
                <c:pt idx="8427">
                  <c:v>8.4279999999999996E-6</c:v>
                </c:pt>
                <c:pt idx="8428">
                  <c:v>8.4290000000000001E-6</c:v>
                </c:pt>
                <c:pt idx="8429">
                  <c:v>8.4300000000000006E-6</c:v>
                </c:pt>
                <c:pt idx="8430">
                  <c:v>8.4309999999999994E-6</c:v>
                </c:pt>
                <c:pt idx="8431">
                  <c:v>8.4319999999999999E-6</c:v>
                </c:pt>
                <c:pt idx="8432">
                  <c:v>8.4330000000000004E-6</c:v>
                </c:pt>
                <c:pt idx="8433">
                  <c:v>8.4339999999999992E-6</c:v>
                </c:pt>
                <c:pt idx="8434">
                  <c:v>8.4349999999999997E-6</c:v>
                </c:pt>
                <c:pt idx="8435">
                  <c:v>8.4360000000000002E-6</c:v>
                </c:pt>
                <c:pt idx="8436">
                  <c:v>8.4370000000000007E-6</c:v>
                </c:pt>
                <c:pt idx="8437">
                  <c:v>8.4379999999999995E-6</c:v>
                </c:pt>
                <c:pt idx="8438">
                  <c:v>8.439E-6</c:v>
                </c:pt>
                <c:pt idx="8439">
                  <c:v>8.4400000000000005E-6</c:v>
                </c:pt>
                <c:pt idx="8440">
                  <c:v>8.4409999999999993E-6</c:v>
                </c:pt>
                <c:pt idx="8441">
                  <c:v>8.4419999999999998E-6</c:v>
                </c:pt>
                <c:pt idx="8442">
                  <c:v>8.4430000000000003E-6</c:v>
                </c:pt>
                <c:pt idx="8443">
                  <c:v>8.4440000000000008E-6</c:v>
                </c:pt>
                <c:pt idx="8444">
                  <c:v>8.4449999999999996E-6</c:v>
                </c:pt>
                <c:pt idx="8445">
                  <c:v>8.4460000000000001E-6</c:v>
                </c:pt>
                <c:pt idx="8446">
                  <c:v>8.4470000000000006E-6</c:v>
                </c:pt>
                <c:pt idx="8447">
                  <c:v>8.4479999999999994E-6</c:v>
                </c:pt>
                <c:pt idx="8448">
                  <c:v>8.4489999999999999E-6</c:v>
                </c:pt>
                <c:pt idx="8449">
                  <c:v>8.4500000000000004E-6</c:v>
                </c:pt>
                <c:pt idx="8450">
                  <c:v>8.4509999999999992E-6</c:v>
                </c:pt>
                <c:pt idx="8451">
                  <c:v>8.4519999999999997E-6</c:v>
                </c:pt>
                <c:pt idx="8452">
                  <c:v>8.4530000000000002E-6</c:v>
                </c:pt>
                <c:pt idx="8453">
                  <c:v>8.4540000000000007E-6</c:v>
                </c:pt>
                <c:pt idx="8454">
                  <c:v>8.4549999999999995E-6</c:v>
                </c:pt>
                <c:pt idx="8455">
                  <c:v>8.456E-6</c:v>
                </c:pt>
                <c:pt idx="8456">
                  <c:v>8.4570000000000005E-6</c:v>
                </c:pt>
                <c:pt idx="8457">
                  <c:v>8.4579999999999993E-6</c:v>
                </c:pt>
                <c:pt idx="8458">
                  <c:v>8.4589999999999998E-6</c:v>
                </c:pt>
                <c:pt idx="8459">
                  <c:v>8.4600000000000003E-6</c:v>
                </c:pt>
                <c:pt idx="8460">
                  <c:v>8.4610000000000008E-6</c:v>
                </c:pt>
                <c:pt idx="8461">
                  <c:v>8.4619999999999996E-6</c:v>
                </c:pt>
                <c:pt idx="8462">
                  <c:v>8.4630000000000001E-6</c:v>
                </c:pt>
                <c:pt idx="8463">
                  <c:v>8.4640000000000006E-6</c:v>
                </c:pt>
                <c:pt idx="8464">
                  <c:v>8.4649999999999994E-6</c:v>
                </c:pt>
                <c:pt idx="8465">
                  <c:v>8.4659999999999999E-6</c:v>
                </c:pt>
                <c:pt idx="8466">
                  <c:v>8.4670000000000004E-6</c:v>
                </c:pt>
                <c:pt idx="8467">
                  <c:v>8.4679999999999992E-6</c:v>
                </c:pt>
                <c:pt idx="8468">
                  <c:v>8.4689999999999997E-6</c:v>
                </c:pt>
                <c:pt idx="8469">
                  <c:v>8.4700000000000002E-6</c:v>
                </c:pt>
                <c:pt idx="8470">
                  <c:v>8.4710000000000007E-6</c:v>
                </c:pt>
                <c:pt idx="8471">
                  <c:v>8.4719999999999995E-6</c:v>
                </c:pt>
                <c:pt idx="8472">
                  <c:v>8.473E-6</c:v>
                </c:pt>
                <c:pt idx="8473">
                  <c:v>8.4740000000000005E-6</c:v>
                </c:pt>
                <c:pt idx="8474">
                  <c:v>8.4749999999999993E-6</c:v>
                </c:pt>
                <c:pt idx="8475">
                  <c:v>8.4759999999999998E-6</c:v>
                </c:pt>
                <c:pt idx="8476">
                  <c:v>8.4770000000000003E-6</c:v>
                </c:pt>
                <c:pt idx="8477">
                  <c:v>8.4780000000000008E-6</c:v>
                </c:pt>
                <c:pt idx="8478">
                  <c:v>8.4789999999999996E-6</c:v>
                </c:pt>
                <c:pt idx="8479">
                  <c:v>8.4800000000000001E-6</c:v>
                </c:pt>
                <c:pt idx="8480">
                  <c:v>8.4810000000000006E-6</c:v>
                </c:pt>
                <c:pt idx="8481">
                  <c:v>8.4819999999999994E-6</c:v>
                </c:pt>
                <c:pt idx="8482">
                  <c:v>8.4829999999999999E-6</c:v>
                </c:pt>
                <c:pt idx="8483">
                  <c:v>8.4840000000000004E-6</c:v>
                </c:pt>
                <c:pt idx="8484">
                  <c:v>8.4849999999999992E-6</c:v>
                </c:pt>
                <c:pt idx="8485">
                  <c:v>8.4859999999999997E-6</c:v>
                </c:pt>
                <c:pt idx="8486">
                  <c:v>8.4870000000000002E-6</c:v>
                </c:pt>
                <c:pt idx="8487">
                  <c:v>8.4880000000000007E-6</c:v>
                </c:pt>
                <c:pt idx="8488">
                  <c:v>8.4889999999999995E-6</c:v>
                </c:pt>
                <c:pt idx="8489">
                  <c:v>8.49E-6</c:v>
                </c:pt>
                <c:pt idx="8490">
                  <c:v>8.4910000000000005E-6</c:v>
                </c:pt>
                <c:pt idx="8491">
                  <c:v>8.4919999999999993E-6</c:v>
                </c:pt>
                <c:pt idx="8492">
                  <c:v>8.4929999999999998E-6</c:v>
                </c:pt>
                <c:pt idx="8493">
                  <c:v>8.4940000000000003E-6</c:v>
                </c:pt>
                <c:pt idx="8494">
                  <c:v>8.4950000000000008E-6</c:v>
                </c:pt>
                <c:pt idx="8495">
                  <c:v>8.4959999999999996E-6</c:v>
                </c:pt>
                <c:pt idx="8496">
                  <c:v>8.4970000000000001E-6</c:v>
                </c:pt>
                <c:pt idx="8497">
                  <c:v>8.4980000000000006E-6</c:v>
                </c:pt>
                <c:pt idx="8498">
                  <c:v>8.4989999999999994E-6</c:v>
                </c:pt>
                <c:pt idx="8499">
                  <c:v>8.4999999999999999E-6</c:v>
                </c:pt>
                <c:pt idx="8500">
                  <c:v>8.5010000000000004E-6</c:v>
                </c:pt>
                <c:pt idx="8501">
                  <c:v>8.5019999999999992E-6</c:v>
                </c:pt>
                <c:pt idx="8502">
                  <c:v>8.5029999999999997E-6</c:v>
                </c:pt>
                <c:pt idx="8503">
                  <c:v>8.5040000000000002E-6</c:v>
                </c:pt>
                <c:pt idx="8504">
                  <c:v>8.5050000000000007E-6</c:v>
                </c:pt>
                <c:pt idx="8505">
                  <c:v>8.5059999999999995E-6</c:v>
                </c:pt>
                <c:pt idx="8506">
                  <c:v>8.507E-6</c:v>
                </c:pt>
                <c:pt idx="8507">
                  <c:v>8.5080000000000005E-6</c:v>
                </c:pt>
                <c:pt idx="8508">
                  <c:v>8.5089999999999993E-6</c:v>
                </c:pt>
                <c:pt idx="8509">
                  <c:v>8.5099999999999998E-6</c:v>
                </c:pt>
                <c:pt idx="8510">
                  <c:v>8.5110000000000003E-6</c:v>
                </c:pt>
                <c:pt idx="8511">
                  <c:v>8.5120000000000008E-6</c:v>
                </c:pt>
                <c:pt idx="8512">
                  <c:v>8.5129999999999996E-6</c:v>
                </c:pt>
                <c:pt idx="8513">
                  <c:v>8.5140000000000001E-6</c:v>
                </c:pt>
                <c:pt idx="8514">
                  <c:v>8.5150000000000006E-6</c:v>
                </c:pt>
                <c:pt idx="8515">
                  <c:v>8.5159999999999994E-6</c:v>
                </c:pt>
                <c:pt idx="8516">
                  <c:v>8.5169999999999999E-6</c:v>
                </c:pt>
                <c:pt idx="8517">
                  <c:v>8.5180000000000004E-6</c:v>
                </c:pt>
                <c:pt idx="8518">
                  <c:v>8.5189999999999992E-6</c:v>
                </c:pt>
                <c:pt idx="8519">
                  <c:v>8.5199999999999997E-6</c:v>
                </c:pt>
                <c:pt idx="8520">
                  <c:v>8.5210000000000002E-6</c:v>
                </c:pt>
                <c:pt idx="8521">
                  <c:v>8.5220000000000007E-6</c:v>
                </c:pt>
                <c:pt idx="8522">
                  <c:v>8.5229999999999995E-6</c:v>
                </c:pt>
                <c:pt idx="8523">
                  <c:v>8.524E-6</c:v>
                </c:pt>
                <c:pt idx="8524">
                  <c:v>8.5250000000000005E-6</c:v>
                </c:pt>
                <c:pt idx="8525">
                  <c:v>8.5259999999999993E-6</c:v>
                </c:pt>
                <c:pt idx="8526">
                  <c:v>8.5269999999999998E-6</c:v>
                </c:pt>
                <c:pt idx="8527">
                  <c:v>8.5280000000000003E-6</c:v>
                </c:pt>
                <c:pt idx="8528">
                  <c:v>8.5290000000000008E-6</c:v>
                </c:pt>
                <c:pt idx="8529">
                  <c:v>8.5299999999999996E-6</c:v>
                </c:pt>
                <c:pt idx="8530">
                  <c:v>8.5310000000000001E-6</c:v>
                </c:pt>
                <c:pt idx="8531">
                  <c:v>8.5320000000000006E-6</c:v>
                </c:pt>
                <c:pt idx="8532">
                  <c:v>8.5329999999999994E-6</c:v>
                </c:pt>
                <c:pt idx="8533">
                  <c:v>8.5339999999999999E-6</c:v>
                </c:pt>
                <c:pt idx="8534">
                  <c:v>8.5350000000000004E-6</c:v>
                </c:pt>
                <c:pt idx="8535">
                  <c:v>8.5359999999999992E-6</c:v>
                </c:pt>
                <c:pt idx="8536">
                  <c:v>8.5369999999999997E-6</c:v>
                </c:pt>
                <c:pt idx="8537">
                  <c:v>8.5380000000000002E-6</c:v>
                </c:pt>
                <c:pt idx="8538">
                  <c:v>8.5390000000000007E-6</c:v>
                </c:pt>
                <c:pt idx="8539">
                  <c:v>8.5399999999999996E-6</c:v>
                </c:pt>
                <c:pt idx="8540">
                  <c:v>8.541E-6</c:v>
                </c:pt>
                <c:pt idx="8541">
                  <c:v>8.5420000000000005E-6</c:v>
                </c:pt>
                <c:pt idx="8542">
                  <c:v>8.5429999999999994E-6</c:v>
                </c:pt>
                <c:pt idx="8543">
                  <c:v>8.5439999999999999E-6</c:v>
                </c:pt>
                <c:pt idx="8544">
                  <c:v>8.5450000000000003E-6</c:v>
                </c:pt>
                <c:pt idx="8545">
                  <c:v>8.5459999999999992E-6</c:v>
                </c:pt>
                <c:pt idx="8546">
                  <c:v>8.5469999999999997E-6</c:v>
                </c:pt>
                <c:pt idx="8547">
                  <c:v>8.5480000000000002E-6</c:v>
                </c:pt>
                <c:pt idx="8548">
                  <c:v>8.5490000000000006E-6</c:v>
                </c:pt>
                <c:pt idx="8549">
                  <c:v>8.5499999999999995E-6</c:v>
                </c:pt>
                <c:pt idx="8550">
                  <c:v>8.551E-6</c:v>
                </c:pt>
                <c:pt idx="8551">
                  <c:v>8.5520000000000005E-6</c:v>
                </c:pt>
                <c:pt idx="8552">
                  <c:v>8.5529999999999993E-6</c:v>
                </c:pt>
                <c:pt idx="8553">
                  <c:v>8.5539999999999998E-6</c:v>
                </c:pt>
                <c:pt idx="8554">
                  <c:v>8.5550000000000003E-6</c:v>
                </c:pt>
                <c:pt idx="8555">
                  <c:v>8.5560000000000008E-6</c:v>
                </c:pt>
                <c:pt idx="8556">
                  <c:v>8.5569999999999996E-6</c:v>
                </c:pt>
                <c:pt idx="8557">
                  <c:v>8.5580000000000001E-6</c:v>
                </c:pt>
                <c:pt idx="8558">
                  <c:v>8.5590000000000006E-6</c:v>
                </c:pt>
                <c:pt idx="8559">
                  <c:v>8.5599999999999994E-6</c:v>
                </c:pt>
                <c:pt idx="8560">
                  <c:v>8.5609999999999999E-6</c:v>
                </c:pt>
                <c:pt idx="8561">
                  <c:v>8.5620000000000004E-6</c:v>
                </c:pt>
                <c:pt idx="8562">
                  <c:v>8.5629999999999992E-6</c:v>
                </c:pt>
                <c:pt idx="8563">
                  <c:v>8.5639999999999997E-6</c:v>
                </c:pt>
                <c:pt idx="8564">
                  <c:v>8.5650000000000002E-6</c:v>
                </c:pt>
                <c:pt idx="8565">
                  <c:v>8.5660000000000007E-6</c:v>
                </c:pt>
                <c:pt idx="8566">
                  <c:v>8.5669999999999995E-6</c:v>
                </c:pt>
                <c:pt idx="8567">
                  <c:v>8.568E-6</c:v>
                </c:pt>
                <c:pt idx="8568">
                  <c:v>8.5690000000000005E-6</c:v>
                </c:pt>
                <c:pt idx="8569">
                  <c:v>8.5699999999999993E-6</c:v>
                </c:pt>
                <c:pt idx="8570">
                  <c:v>8.5709999999999998E-6</c:v>
                </c:pt>
                <c:pt idx="8571">
                  <c:v>8.5720000000000003E-6</c:v>
                </c:pt>
                <c:pt idx="8572">
                  <c:v>8.5730000000000008E-6</c:v>
                </c:pt>
                <c:pt idx="8573">
                  <c:v>8.5739999999999996E-6</c:v>
                </c:pt>
                <c:pt idx="8574">
                  <c:v>8.5750000000000001E-6</c:v>
                </c:pt>
                <c:pt idx="8575">
                  <c:v>8.5760000000000006E-6</c:v>
                </c:pt>
                <c:pt idx="8576">
                  <c:v>8.5769999999999994E-6</c:v>
                </c:pt>
                <c:pt idx="8577">
                  <c:v>8.5779999999999999E-6</c:v>
                </c:pt>
                <c:pt idx="8578">
                  <c:v>8.5790000000000004E-6</c:v>
                </c:pt>
                <c:pt idx="8579">
                  <c:v>8.5799999999999992E-6</c:v>
                </c:pt>
                <c:pt idx="8580">
                  <c:v>8.5809999999999997E-6</c:v>
                </c:pt>
                <c:pt idx="8581">
                  <c:v>8.5820000000000002E-6</c:v>
                </c:pt>
                <c:pt idx="8582">
                  <c:v>8.5830000000000007E-6</c:v>
                </c:pt>
                <c:pt idx="8583">
                  <c:v>8.5839999999999995E-6</c:v>
                </c:pt>
                <c:pt idx="8584">
                  <c:v>8.585E-6</c:v>
                </c:pt>
                <c:pt idx="8585">
                  <c:v>8.5860000000000005E-6</c:v>
                </c:pt>
                <c:pt idx="8586">
                  <c:v>8.5869999999999993E-6</c:v>
                </c:pt>
                <c:pt idx="8587">
                  <c:v>8.5879999999999998E-6</c:v>
                </c:pt>
                <c:pt idx="8588">
                  <c:v>8.5890000000000003E-6</c:v>
                </c:pt>
                <c:pt idx="8589">
                  <c:v>8.5900000000000008E-6</c:v>
                </c:pt>
                <c:pt idx="8590">
                  <c:v>8.5909999999999996E-6</c:v>
                </c:pt>
                <c:pt idx="8591">
                  <c:v>8.5920000000000001E-6</c:v>
                </c:pt>
                <c:pt idx="8592">
                  <c:v>8.5930000000000006E-6</c:v>
                </c:pt>
                <c:pt idx="8593">
                  <c:v>8.5939999999999994E-6</c:v>
                </c:pt>
                <c:pt idx="8594">
                  <c:v>8.5949999999999999E-6</c:v>
                </c:pt>
                <c:pt idx="8595">
                  <c:v>8.5960000000000004E-6</c:v>
                </c:pt>
                <c:pt idx="8596">
                  <c:v>8.5969999999999992E-6</c:v>
                </c:pt>
                <c:pt idx="8597">
                  <c:v>8.5979999999999997E-6</c:v>
                </c:pt>
                <c:pt idx="8598">
                  <c:v>8.5990000000000002E-6</c:v>
                </c:pt>
                <c:pt idx="8599">
                  <c:v>8.6000000000000007E-6</c:v>
                </c:pt>
                <c:pt idx="8600">
                  <c:v>8.6009999999999995E-6</c:v>
                </c:pt>
                <c:pt idx="8601">
                  <c:v>8.602E-6</c:v>
                </c:pt>
                <c:pt idx="8602">
                  <c:v>8.6030000000000005E-6</c:v>
                </c:pt>
                <c:pt idx="8603">
                  <c:v>8.6039999999999993E-6</c:v>
                </c:pt>
                <c:pt idx="8604">
                  <c:v>8.6049999999999998E-6</c:v>
                </c:pt>
                <c:pt idx="8605">
                  <c:v>8.6060000000000003E-6</c:v>
                </c:pt>
                <c:pt idx="8606">
                  <c:v>8.6070000000000008E-6</c:v>
                </c:pt>
                <c:pt idx="8607">
                  <c:v>8.6079999999999996E-6</c:v>
                </c:pt>
                <c:pt idx="8608">
                  <c:v>8.6090000000000001E-6</c:v>
                </c:pt>
                <c:pt idx="8609">
                  <c:v>8.6100000000000006E-6</c:v>
                </c:pt>
                <c:pt idx="8610">
                  <c:v>8.6109999999999994E-6</c:v>
                </c:pt>
                <c:pt idx="8611">
                  <c:v>8.6119999999999999E-6</c:v>
                </c:pt>
                <c:pt idx="8612">
                  <c:v>8.6130000000000004E-6</c:v>
                </c:pt>
                <c:pt idx="8613">
                  <c:v>8.6139999999999992E-6</c:v>
                </c:pt>
                <c:pt idx="8614">
                  <c:v>8.6149999999999997E-6</c:v>
                </c:pt>
                <c:pt idx="8615">
                  <c:v>8.6160000000000002E-6</c:v>
                </c:pt>
                <c:pt idx="8616">
                  <c:v>8.6170000000000007E-6</c:v>
                </c:pt>
                <c:pt idx="8617">
                  <c:v>8.6179999999999995E-6</c:v>
                </c:pt>
                <c:pt idx="8618">
                  <c:v>8.619E-6</c:v>
                </c:pt>
                <c:pt idx="8619">
                  <c:v>8.6200000000000005E-6</c:v>
                </c:pt>
                <c:pt idx="8620">
                  <c:v>8.6209999999999993E-6</c:v>
                </c:pt>
                <c:pt idx="8621">
                  <c:v>8.6219999999999998E-6</c:v>
                </c:pt>
                <c:pt idx="8622">
                  <c:v>8.6230000000000003E-6</c:v>
                </c:pt>
                <c:pt idx="8623">
                  <c:v>8.6240000000000008E-6</c:v>
                </c:pt>
                <c:pt idx="8624">
                  <c:v>8.6249999999999996E-6</c:v>
                </c:pt>
                <c:pt idx="8625">
                  <c:v>8.6260000000000001E-6</c:v>
                </c:pt>
                <c:pt idx="8626">
                  <c:v>8.6270000000000006E-6</c:v>
                </c:pt>
                <c:pt idx="8627">
                  <c:v>8.6279999999999994E-6</c:v>
                </c:pt>
                <c:pt idx="8628">
                  <c:v>8.6289999999999999E-6</c:v>
                </c:pt>
                <c:pt idx="8629">
                  <c:v>8.6300000000000004E-6</c:v>
                </c:pt>
                <c:pt idx="8630">
                  <c:v>8.6309999999999992E-6</c:v>
                </c:pt>
                <c:pt idx="8631">
                  <c:v>8.6319999999999997E-6</c:v>
                </c:pt>
                <c:pt idx="8632">
                  <c:v>8.6330000000000002E-6</c:v>
                </c:pt>
                <c:pt idx="8633">
                  <c:v>8.6340000000000007E-6</c:v>
                </c:pt>
                <c:pt idx="8634">
                  <c:v>8.6349999999999995E-6</c:v>
                </c:pt>
                <c:pt idx="8635">
                  <c:v>8.636E-6</c:v>
                </c:pt>
                <c:pt idx="8636">
                  <c:v>8.6370000000000005E-6</c:v>
                </c:pt>
                <c:pt idx="8637">
                  <c:v>8.6379999999999993E-6</c:v>
                </c:pt>
                <c:pt idx="8638">
                  <c:v>8.6389999999999998E-6</c:v>
                </c:pt>
                <c:pt idx="8639">
                  <c:v>8.6400000000000003E-6</c:v>
                </c:pt>
                <c:pt idx="8640">
                  <c:v>8.6410000000000008E-6</c:v>
                </c:pt>
                <c:pt idx="8641">
                  <c:v>8.6419999999999996E-6</c:v>
                </c:pt>
                <c:pt idx="8642">
                  <c:v>8.6430000000000001E-6</c:v>
                </c:pt>
                <c:pt idx="8643">
                  <c:v>8.6440000000000006E-6</c:v>
                </c:pt>
                <c:pt idx="8644">
                  <c:v>8.6449999999999994E-6</c:v>
                </c:pt>
                <c:pt idx="8645">
                  <c:v>8.6459999999999999E-6</c:v>
                </c:pt>
                <c:pt idx="8646">
                  <c:v>8.6470000000000004E-6</c:v>
                </c:pt>
                <c:pt idx="8647">
                  <c:v>8.6479999999999992E-6</c:v>
                </c:pt>
                <c:pt idx="8648">
                  <c:v>8.6489999999999997E-6</c:v>
                </c:pt>
                <c:pt idx="8649">
                  <c:v>8.6500000000000002E-6</c:v>
                </c:pt>
                <c:pt idx="8650">
                  <c:v>8.6510000000000007E-6</c:v>
                </c:pt>
                <c:pt idx="8651">
                  <c:v>8.6519999999999995E-6</c:v>
                </c:pt>
                <c:pt idx="8652">
                  <c:v>8.653E-6</c:v>
                </c:pt>
                <c:pt idx="8653">
                  <c:v>8.6540000000000005E-6</c:v>
                </c:pt>
                <c:pt idx="8654">
                  <c:v>8.6549999999999993E-6</c:v>
                </c:pt>
                <c:pt idx="8655">
                  <c:v>8.6559999999999998E-6</c:v>
                </c:pt>
                <c:pt idx="8656">
                  <c:v>8.6570000000000003E-6</c:v>
                </c:pt>
                <c:pt idx="8657">
                  <c:v>8.6580000000000008E-6</c:v>
                </c:pt>
                <c:pt idx="8658">
                  <c:v>8.6589999999999996E-6</c:v>
                </c:pt>
                <c:pt idx="8659">
                  <c:v>8.6600000000000001E-6</c:v>
                </c:pt>
                <c:pt idx="8660">
                  <c:v>8.6610000000000006E-6</c:v>
                </c:pt>
                <c:pt idx="8661">
                  <c:v>8.6619999999999994E-6</c:v>
                </c:pt>
                <c:pt idx="8662">
                  <c:v>8.6629999999999999E-6</c:v>
                </c:pt>
                <c:pt idx="8663">
                  <c:v>8.6640000000000004E-6</c:v>
                </c:pt>
                <c:pt idx="8664">
                  <c:v>8.6649999999999992E-6</c:v>
                </c:pt>
                <c:pt idx="8665">
                  <c:v>8.6659999999999997E-6</c:v>
                </c:pt>
                <c:pt idx="8666">
                  <c:v>8.6670000000000002E-6</c:v>
                </c:pt>
                <c:pt idx="8667">
                  <c:v>8.6680000000000007E-6</c:v>
                </c:pt>
                <c:pt idx="8668">
                  <c:v>8.6689999999999995E-6</c:v>
                </c:pt>
                <c:pt idx="8669">
                  <c:v>8.67E-6</c:v>
                </c:pt>
                <c:pt idx="8670">
                  <c:v>8.6710000000000005E-6</c:v>
                </c:pt>
                <c:pt idx="8671">
                  <c:v>8.6719999999999993E-6</c:v>
                </c:pt>
                <c:pt idx="8672">
                  <c:v>8.6729999999999998E-6</c:v>
                </c:pt>
                <c:pt idx="8673">
                  <c:v>8.6740000000000003E-6</c:v>
                </c:pt>
                <c:pt idx="8674">
                  <c:v>8.6750000000000008E-6</c:v>
                </c:pt>
                <c:pt idx="8675">
                  <c:v>8.6759999999999996E-6</c:v>
                </c:pt>
                <c:pt idx="8676">
                  <c:v>8.6770000000000001E-6</c:v>
                </c:pt>
                <c:pt idx="8677">
                  <c:v>8.6780000000000006E-6</c:v>
                </c:pt>
                <c:pt idx="8678">
                  <c:v>8.6789999999999994E-6</c:v>
                </c:pt>
                <c:pt idx="8679">
                  <c:v>8.6799999999999999E-6</c:v>
                </c:pt>
                <c:pt idx="8680">
                  <c:v>8.6810000000000004E-6</c:v>
                </c:pt>
                <c:pt idx="8681">
                  <c:v>8.6819999999999992E-6</c:v>
                </c:pt>
                <c:pt idx="8682">
                  <c:v>8.6829999999999997E-6</c:v>
                </c:pt>
                <c:pt idx="8683">
                  <c:v>8.6840000000000002E-6</c:v>
                </c:pt>
                <c:pt idx="8684">
                  <c:v>8.6850000000000007E-6</c:v>
                </c:pt>
                <c:pt idx="8685">
                  <c:v>8.6859999999999995E-6</c:v>
                </c:pt>
                <c:pt idx="8686">
                  <c:v>8.687E-6</c:v>
                </c:pt>
                <c:pt idx="8687">
                  <c:v>8.6880000000000005E-6</c:v>
                </c:pt>
                <c:pt idx="8688">
                  <c:v>8.6889999999999993E-6</c:v>
                </c:pt>
                <c:pt idx="8689">
                  <c:v>8.6899999999999998E-6</c:v>
                </c:pt>
                <c:pt idx="8690">
                  <c:v>8.6910000000000003E-6</c:v>
                </c:pt>
                <c:pt idx="8691">
                  <c:v>8.6920000000000008E-6</c:v>
                </c:pt>
                <c:pt idx="8692">
                  <c:v>8.6929999999999996E-6</c:v>
                </c:pt>
                <c:pt idx="8693">
                  <c:v>8.6940000000000001E-6</c:v>
                </c:pt>
                <c:pt idx="8694">
                  <c:v>8.6950000000000006E-6</c:v>
                </c:pt>
                <c:pt idx="8695">
                  <c:v>8.6959999999999994E-6</c:v>
                </c:pt>
                <c:pt idx="8696">
                  <c:v>8.6969999999999999E-6</c:v>
                </c:pt>
                <c:pt idx="8697">
                  <c:v>8.6980000000000004E-6</c:v>
                </c:pt>
                <c:pt idx="8698">
                  <c:v>8.6989999999999992E-6</c:v>
                </c:pt>
                <c:pt idx="8699">
                  <c:v>8.6999999999999997E-6</c:v>
                </c:pt>
                <c:pt idx="8700">
                  <c:v>8.7010000000000002E-6</c:v>
                </c:pt>
                <c:pt idx="8701">
                  <c:v>8.7020000000000007E-6</c:v>
                </c:pt>
                <c:pt idx="8702">
                  <c:v>8.7029999999999995E-6</c:v>
                </c:pt>
                <c:pt idx="8703">
                  <c:v>8.704E-6</c:v>
                </c:pt>
                <c:pt idx="8704">
                  <c:v>8.7050000000000005E-6</c:v>
                </c:pt>
                <c:pt idx="8705">
                  <c:v>8.7059999999999993E-6</c:v>
                </c:pt>
                <c:pt idx="8706">
                  <c:v>8.7069999999999998E-6</c:v>
                </c:pt>
                <c:pt idx="8707">
                  <c:v>8.7080000000000003E-6</c:v>
                </c:pt>
                <c:pt idx="8708">
                  <c:v>8.7090000000000008E-6</c:v>
                </c:pt>
                <c:pt idx="8709">
                  <c:v>8.7099999999999996E-6</c:v>
                </c:pt>
                <c:pt idx="8710">
                  <c:v>8.7110000000000001E-6</c:v>
                </c:pt>
                <c:pt idx="8711">
                  <c:v>8.7120000000000006E-6</c:v>
                </c:pt>
                <c:pt idx="8712">
                  <c:v>8.7129999999999994E-6</c:v>
                </c:pt>
                <c:pt idx="8713">
                  <c:v>8.7139999999999999E-6</c:v>
                </c:pt>
                <c:pt idx="8714">
                  <c:v>8.7150000000000004E-6</c:v>
                </c:pt>
                <c:pt idx="8715">
                  <c:v>8.7159999999999992E-6</c:v>
                </c:pt>
                <c:pt idx="8716">
                  <c:v>8.7169999999999997E-6</c:v>
                </c:pt>
                <c:pt idx="8717">
                  <c:v>8.7180000000000002E-6</c:v>
                </c:pt>
                <c:pt idx="8718">
                  <c:v>8.7190000000000007E-6</c:v>
                </c:pt>
                <c:pt idx="8719">
                  <c:v>8.7199999999999995E-6</c:v>
                </c:pt>
                <c:pt idx="8720">
                  <c:v>8.721E-6</c:v>
                </c:pt>
                <c:pt idx="8721">
                  <c:v>8.7220000000000005E-6</c:v>
                </c:pt>
                <c:pt idx="8722">
                  <c:v>8.7229999999999993E-6</c:v>
                </c:pt>
                <c:pt idx="8723">
                  <c:v>8.7239999999999998E-6</c:v>
                </c:pt>
                <c:pt idx="8724">
                  <c:v>8.7250000000000003E-6</c:v>
                </c:pt>
                <c:pt idx="8725">
                  <c:v>8.7260000000000008E-6</c:v>
                </c:pt>
                <c:pt idx="8726">
                  <c:v>8.7269999999999996E-6</c:v>
                </c:pt>
                <c:pt idx="8727">
                  <c:v>8.7280000000000001E-6</c:v>
                </c:pt>
                <c:pt idx="8728">
                  <c:v>8.7290000000000006E-6</c:v>
                </c:pt>
                <c:pt idx="8729">
                  <c:v>8.7299999999999994E-6</c:v>
                </c:pt>
                <c:pt idx="8730">
                  <c:v>8.7309999999999999E-6</c:v>
                </c:pt>
                <c:pt idx="8731">
                  <c:v>8.7320000000000004E-6</c:v>
                </c:pt>
                <c:pt idx="8732">
                  <c:v>8.7329999999999992E-6</c:v>
                </c:pt>
                <c:pt idx="8733">
                  <c:v>8.7339999999999997E-6</c:v>
                </c:pt>
                <c:pt idx="8734">
                  <c:v>8.7350000000000002E-6</c:v>
                </c:pt>
                <c:pt idx="8735">
                  <c:v>8.7360000000000007E-6</c:v>
                </c:pt>
                <c:pt idx="8736">
                  <c:v>8.7369999999999995E-6</c:v>
                </c:pt>
                <c:pt idx="8737">
                  <c:v>8.738E-6</c:v>
                </c:pt>
                <c:pt idx="8738">
                  <c:v>8.7390000000000005E-6</c:v>
                </c:pt>
                <c:pt idx="8739">
                  <c:v>8.7399999999999993E-6</c:v>
                </c:pt>
                <c:pt idx="8740">
                  <c:v>8.7409999999999998E-6</c:v>
                </c:pt>
                <c:pt idx="8741">
                  <c:v>8.7420000000000003E-6</c:v>
                </c:pt>
                <c:pt idx="8742">
                  <c:v>8.7430000000000008E-6</c:v>
                </c:pt>
                <c:pt idx="8743">
                  <c:v>8.7439999999999996E-6</c:v>
                </c:pt>
                <c:pt idx="8744">
                  <c:v>8.7450000000000001E-6</c:v>
                </c:pt>
                <c:pt idx="8745">
                  <c:v>8.7460000000000006E-6</c:v>
                </c:pt>
                <c:pt idx="8746">
                  <c:v>8.7469999999999994E-6</c:v>
                </c:pt>
                <c:pt idx="8747">
                  <c:v>8.7479999999999999E-6</c:v>
                </c:pt>
                <c:pt idx="8748">
                  <c:v>8.7490000000000004E-6</c:v>
                </c:pt>
                <c:pt idx="8749">
                  <c:v>8.7499999999999992E-6</c:v>
                </c:pt>
                <c:pt idx="8750">
                  <c:v>8.7509999999999997E-6</c:v>
                </c:pt>
                <c:pt idx="8751">
                  <c:v>8.7520000000000002E-6</c:v>
                </c:pt>
                <c:pt idx="8752">
                  <c:v>8.7530000000000007E-6</c:v>
                </c:pt>
                <c:pt idx="8753">
                  <c:v>8.7539999999999995E-6</c:v>
                </c:pt>
                <c:pt idx="8754">
                  <c:v>8.755E-6</c:v>
                </c:pt>
                <c:pt idx="8755">
                  <c:v>8.7560000000000005E-6</c:v>
                </c:pt>
                <c:pt idx="8756">
                  <c:v>8.7569999999999993E-6</c:v>
                </c:pt>
                <c:pt idx="8757">
                  <c:v>8.7579999999999998E-6</c:v>
                </c:pt>
                <c:pt idx="8758">
                  <c:v>8.7590000000000003E-6</c:v>
                </c:pt>
                <c:pt idx="8759">
                  <c:v>8.7600000000000008E-6</c:v>
                </c:pt>
                <c:pt idx="8760">
                  <c:v>8.7609999999999996E-6</c:v>
                </c:pt>
                <c:pt idx="8761">
                  <c:v>8.7620000000000001E-6</c:v>
                </c:pt>
                <c:pt idx="8762">
                  <c:v>8.7630000000000006E-6</c:v>
                </c:pt>
                <c:pt idx="8763">
                  <c:v>8.7639999999999994E-6</c:v>
                </c:pt>
                <c:pt idx="8764">
                  <c:v>8.7649999999999999E-6</c:v>
                </c:pt>
                <c:pt idx="8765">
                  <c:v>8.7660000000000004E-6</c:v>
                </c:pt>
                <c:pt idx="8766">
                  <c:v>8.7669999999999992E-6</c:v>
                </c:pt>
                <c:pt idx="8767">
                  <c:v>8.7679999999999997E-6</c:v>
                </c:pt>
                <c:pt idx="8768">
                  <c:v>8.7690000000000002E-6</c:v>
                </c:pt>
                <c:pt idx="8769">
                  <c:v>8.7700000000000007E-6</c:v>
                </c:pt>
                <c:pt idx="8770">
                  <c:v>8.7709999999999995E-6</c:v>
                </c:pt>
                <c:pt idx="8771">
                  <c:v>8.772E-6</c:v>
                </c:pt>
                <c:pt idx="8772">
                  <c:v>8.7730000000000005E-6</c:v>
                </c:pt>
                <c:pt idx="8773">
                  <c:v>8.7739999999999993E-6</c:v>
                </c:pt>
                <c:pt idx="8774">
                  <c:v>8.7749999999999998E-6</c:v>
                </c:pt>
                <c:pt idx="8775">
                  <c:v>8.7760000000000003E-6</c:v>
                </c:pt>
                <c:pt idx="8776">
                  <c:v>8.7770000000000008E-6</c:v>
                </c:pt>
                <c:pt idx="8777">
                  <c:v>8.7779999999999996E-6</c:v>
                </c:pt>
                <c:pt idx="8778">
                  <c:v>8.7790000000000001E-6</c:v>
                </c:pt>
                <c:pt idx="8779">
                  <c:v>8.7800000000000006E-6</c:v>
                </c:pt>
                <c:pt idx="8780">
                  <c:v>8.7809999999999994E-6</c:v>
                </c:pt>
                <c:pt idx="8781">
                  <c:v>8.7819999999999999E-6</c:v>
                </c:pt>
                <c:pt idx="8782">
                  <c:v>8.7830000000000004E-6</c:v>
                </c:pt>
                <c:pt idx="8783">
                  <c:v>8.7839999999999992E-6</c:v>
                </c:pt>
                <c:pt idx="8784">
                  <c:v>8.7849999999999997E-6</c:v>
                </c:pt>
                <c:pt idx="8785">
                  <c:v>8.7860000000000002E-6</c:v>
                </c:pt>
                <c:pt idx="8786">
                  <c:v>8.7870000000000007E-6</c:v>
                </c:pt>
                <c:pt idx="8787">
                  <c:v>8.7879999999999995E-6</c:v>
                </c:pt>
                <c:pt idx="8788">
                  <c:v>8.789E-6</c:v>
                </c:pt>
                <c:pt idx="8789">
                  <c:v>8.7900000000000005E-6</c:v>
                </c:pt>
                <c:pt idx="8790">
                  <c:v>8.7909999999999993E-6</c:v>
                </c:pt>
                <c:pt idx="8791">
                  <c:v>8.7919999999999998E-6</c:v>
                </c:pt>
                <c:pt idx="8792">
                  <c:v>8.7930000000000003E-6</c:v>
                </c:pt>
                <c:pt idx="8793">
                  <c:v>8.7940000000000008E-6</c:v>
                </c:pt>
                <c:pt idx="8794">
                  <c:v>8.7949999999999996E-6</c:v>
                </c:pt>
                <c:pt idx="8795">
                  <c:v>8.7960000000000001E-6</c:v>
                </c:pt>
                <c:pt idx="8796">
                  <c:v>8.7970000000000006E-6</c:v>
                </c:pt>
                <c:pt idx="8797">
                  <c:v>8.7979999999999995E-6</c:v>
                </c:pt>
                <c:pt idx="8798">
                  <c:v>8.799E-6</c:v>
                </c:pt>
                <c:pt idx="8799">
                  <c:v>8.8000000000000004E-6</c:v>
                </c:pt>
                <c:pt idx="8800">
                  <c:v>8.8009999999999993E-6</c:v>
                </c:pt>
                <c:pt idx="8801">
                  <c:v>8.8019999999999998E-6</c:v>
                </c:pt>
                <c:pt idx="8802">
                  <c:v>8.8030000000000003E-6</c:v>
                </c:pt>
                <c:pt idx="8803">
                  <c:v>8.8040000000000007E-6</c:v>
                </c:pt>
                <c:pt idx="8804">
                  <c:v>8.8049999999999996E-6</c:v>
                </c:pt>
                <c:pt idx="8805">
                  <c:v>8.8060000000000001E-6</c:v>
                </c:pt>
                <c:pt idx="8806">
                  <c:v>8.8070000000000006E-6</c:v>
                </c:pt>
                <c:pt idx="8807">
                  <c:v>8.8079999999999994E-6</c:v>
                </c:pt>
                <c:pt idx="8808">
                  <c:v>8.8089999999999999E-6</c:v>
                </c:pt>
                <c:pt idx="8809">
                  <c:v>8.8100000000000004E-6</c:v>
                </c:pt>
                <c:pt idx="8810">
                  <c:v>8.8109999999999992E-6</c:v>
                </c:pt>
                <c:pt idx="8811">
                  <c:v>8.8119999999999997E-6</c:v>
                </c:pt>
                <c:pt idx="8812">
                  <c:v>8.8130000000000002E-6</c:v>
                </c:pt>
                <c:pt idx="8813">
                  <c:v>8.8140000000000007E-6</c:v>
                </c:pt>
                <c:pt idx="8814">
                  <c:v>8.8149999999999995E-6</c:v>
                </c:pt>
                <c:pt idx="8815">
                  <c:v>8.816E-6</c:v>
                </c:pt>
                <c:pt idx="8816">
                  <c:v>8.8170000000000005E-6</c:v>
                </c:pt>
                <c:pt idx="8817">
                  <c:v>8.8179999999999993E-6</c:v>
                </c:pt>
                <c:pt idx="8818">
                  <c:v>8.8189999999999998E-6</c:v>
                </c:pt>
                <c:pt idx="8819">
                  <c:v>8.8200000000000003E-6</c:v>
                </c:pt>
                <c:pt idx="8820">
                  <c:v>8.8210000000000008E-6</c:v>
                </c:pt>
                <c:pt idx="8821">
                  <c:v>8.8219999999999996E-6</c:v>
                </c:pt>
                <c:pt idx="8822">
                  <c:v>8.8230000000000001E-6</c:v>
                </c:pt>
                <c:pt idx="8823">
                  <c:v>8.8240000000000006E-6</c:v>
                </c:pt>
                <c:pt idx="8824">
                  <c:v>8.8249999999999994E-6</c:v>
                </c:pt>
                <c:pt idx="8825">
                  <c:v>8.8259999999999999E-6</c:v>
                </c:pt>
                <c:pt idx="8826">
                  <c:v>8.8270000000000004E-6</c:v>
                </c:pt>
                <c:pt idx="8827">
                  <c:v>8.8279999999999992E-6</c:v>
                </c:pt>
                <c:pt idx="8828">
                  <c:v>8.8289999999999997E-6</c:v>
                </c:pt>
                <c:pt idx="8829">
                  <c:v>8.8300000000000002E-6</c:v>
                </c:pt>
                <c:pt idx="8830">
                  <c:v>8.8310000000000007E-6</c:v>
                </c:pt>
                <c:pt idx="8831">
                  <c:v>8.8319999999999995E-6</c:v>
                </c:pt>
                <c:pt idx="8832">
                  <c:v>8.833E-6</c:v>
                </c:pt>
                <c:pt idx="8833">
                  <c:v>8.8340000000000005E-6</c:v>
                </c:pt>
                <c:pt idx="8834">
                  <c:v>8.8349999999999993E-6</c:v>
                </c:pt>
                <c:pt idx="8835">
                  <c:v>8.8359999999999998E-6</c:v>
                </c:pt>
                <c:pt idx="8836">
                  <c:v>8.8370000000000003E-6</c:v>
                </c:pt>
                <c:pt idx="8837">
                  <c:v>8.8380000000000008E-6</c:v>
                </c:pt>
                <c:pt idx="8838">
                  <c:v>8.8389999999999996E-6</c:v>
                </c:pt>
                <c:pt idx="8839">
                  <c:v>8.8400000000000001E-6</c:v>
                </c:pt>
                <c:pt idx="8840">
                  <c:v>8.8410000000000006E-6</c:v>
                </c:pt>
                <c:pt idx="8841">
                  <c:v>8.8419999999999994E-6</c:v>
                </c:pt>
                <c:pt idx="8842">
                  <c:v>8.8429999999999999E-6</c:v>
                </c:pt>
                <c:pt idx="8843">
                  <c:v>8.8440000000000004E-6</c:v>
                </c:pt>
                <c:pt idx="8844">
                  <c:v>8.8449999999999992E-6</c:v>
                </c:pt>
                <c:pt idx="8845">
                  <c:v>8.8459999999999997E-6</c:v>
                </c:pt>
                <c:pt idx="8846">
                  <c:v>8.8470000000000002E-6</c:v>
                </c:pt>
                <c:pt idx="8847">
                  <c:v>8.8480000000000007E-6</c:v>
                </c:pt>
                <c:pt idx="8848">
                  <c:v>8.8489999999999995E-6</c:v>
                </c:pt>
                <c:pt idx="8849">
                  <c:v>8.85E-6</c:v>
                </c:pt>
                <c:pt idx="8850">
                  <c:v>8.8510000000000005E-6</c:v>
                </c:pt>
                <c:pt idx="8851">
                  <c:v>8.8519999999999993E-6</c:v>
                </c:pt>
                <c:pt idx="8852">
                  <c:v>8.8529999999999998E-6</c:v>
                </c:pt>
                <c:pt idx="8853">
                  <c:v>8.8540000000000003E-6</c:v>
                </c:pt>
                <c:pt idx="8854">
                  <c:v>8.8550000000000008E-6</c:v>
                </c:pt>
                <c:pt idx="8855">
                  <c:v>8.8559999999999996E-6</c:v>
                </c:pt>
                <c:pt idx="8856">
                  <c:v>8.8570000000000001E-6</c:v>
                </c:pt>
                <c:pt idx="8857">
                  <c:v>8.8580000000000006E-6</c:v>
                </c:pt>
                <c:pt idx="8858">
                  <c:v>8.8589999999999994E-6</c:v>
                </c:pt>
                <c:pt idx="8859">
                  <c:v>8.8599999999999999E-6</c:v>
                </c:pt>
                <c:pt idx="8860">
                  <c:v>8.8610000000000004E-6</c:v>
                </c:pt>
                <c:pt idx="8861">
                  <c:v>8.8619999999999992E-6</c:v>
                </c:pt>
                <c:pt idx="8862">
                  <c:v>8.8629999999999997E-6</c:v>
                </c:pt>
                <c:pt idx="8863">
                  <c:v>8.8640000000000002E-6</c:v>
                </c:pt>
                <c:pt idx="8864">
                  <c:v>8.8650000000000007E-6</c:v>
                </c:pt>
                <c:pt idx="8865">
                  <c:v>8.8659999999999995E-6</c:v>
                </c:pt>
                <c:pt idx="8866">
                  <c:v>8.867E-6</c:v>
                </c:pt>
                <c:pt idx="8867">
                  <c:v>8.8680000000000005E-6</c:v>
                </c:pt>
                <c:pt idx="8868">
                  <c:v>8.8689999999999993E-6</c:v>
                </c:pt>
                <c:pt idx="8869">
                  <c:v>8.8699999999999998E-6</c:v>
                </c:pt>
                <c:pt idx="8870">
                  <c:v>8.8710000000000003E-6</c:v>
                </c:pt>
                <c:pt idx="8871">
                  <c:v>8.8720000000000008E-6</c:v>
                </c:pt>
                <c:pt idx="8872">
                  <c:v>8.8729999999999996E-6</c:v>
                </c:pt>
                <c:pt idx="8873">
                  <c:v>8.8740000000000001E-6</c:v>
                </c:pt>
                <c:pt idx="8874">
                  <c:v>8.8750000000000006E-6</c:v>
                </c:pt>
                <c:pt idx="8875">
                  <c:v>8.8759999999999994E-6</c:v>
                </c:pt>
                <c:pt idx="8876">
                  <c:v>8.8769999999999999E-6</c:v>
                </c:pt>
                <c:pt idx="8877">
                  <c:v>8.8780000000000004E-6</c:v>
                </c:pt>
                <c:pt idx="8878">
                  <c:v>8.8789999999999992E-6</c:v>
                </c:pt>
                <c:pt idx="8879">
                  <c:v>8.8799999999999997E-6</c:v>
                </c:pt>
                <c:pt idx="8880">
                  <c:v>8.8810000000000002E-6</c:v>
                </c:pt>
                <c:pt idx="8881">
                  <c:v>8.8820000000000007E-6</c:v>
                </c:pt>
                <c:pt idx="8882">
                  <c:v>8.8829999999999995E-6</c:v>
                </c:pt>
                <c:pt idx="8883">
                  <c:v>8.884E-6</c:v>
                </c:pt>
                <c:pt idx="8884">
                  <c:v>8.8850000000000005E-6</c:v>
                </c:pt>
                <c:pt idx="8885">
                  <c:v>8.8859999999999993E-6</c:v>
                </c:pt>
                <c:pt idx="8886">
                  <c:v>8.8869999999999998E-6</c:v>
                </c:pt>
                <c:pt idx="8887">
                  <c:v>8.8880000000000003E-6</c:v>
                </c:pt>
                <c:pt idx="8888">
                  <c:v>8.8890000000000008E-6</c:v>
                </c:pt>
                <c:pt idx="8889">
                  <c:v>8.8899999999999996E-6</c:v>
                </c:pt>
                <c:pt idx="8890">
                  <c:v>8.8910000000000001E-6</c:v>
                </c:pt>
                <c:pt idx="8891">
                  <c:v>8.8920000000000006E-6</c:v>
                </c:pt>
                <c:pt idx="8892">
                  <c:v>8.8929999999999994E-6</c:v>
                </c:pt>
                <c:pt idx="8893">
                  <c:v>8.8939999999999999E-6</c:v>
                </c:pt>
                <c:pt idx="8894">
                  <c:v>8.8950000000000004E-6</c:v>
                </c:pt>
                <c:pt idx="8895">
                  <c:v>8.8959999999999992E-6</c:v>
                </c:pt>
                <c:pt idx="8896">
                  <c:v>8.8969999999999997E-6</c:v>
                </c:pt>
                <c:pt idx="8897">
                  <c:v>8.8980000000000002E-6</c:v>
                </c:pt>
                <c:pt idx="8898">
                  <c:v>8.8990000000000007E-6</c:v>
                </c:pt>
                <c:pt idx="8899">
                  <c:v>8.8999999999999995E-6</c:v>
                </c:pt>
                <c:pt idx="8900">
                  <c:v>8.901E-6</c:v>
                </c:pt>
                <c:pt idx="8901">
                  <c:v>8.9020000000000005E-6</c:v>
                </c:pt>
                <c:pt idx="8902">
                  <c:v>8.9029999999999993E-6</c:v>
                </c:pt>
                <c:pt idx="8903">
                  <c:v>8.9039999999999998E-6</c:v>
                </c:pt>
                <c:pt idx="8904">
                  <c:v>8.9050000000000003E-6</c:v>
                </c:pt>
                <c:pt idx="8905">
                  <c:v>8.9060000000000008E-6</c:v>
                </c:pt>
                <c:pt idx="8906">
                  <c:v>8.9069999999999996E-6</c:v>
                </c:pt>
                <c:pt idx="8907">
                  <c:v>8.9080000000000001E-6</c:v>
                </c:pt>
                <c:pt idx="8908">
                  <c:v>8.9090000000000006E-6</c:v>
                </c:pt>
                <c:pt idx="8909">
                  <c:v>8.9099999999999994E-6</c:v>
                </c:pt>
                <c:pt idx="8910">
                  <c:v>8.9109999999999999E-6</c:v>
                </c:pt>
                <c:pt idx="8911">
                  <c:v>8.9120000000000004E-6</c:v>
                </c:pt>
                <c:pt idx="8912">
                  <c:v>8.9129999999999992E-6</c:v>
                </c:pt>
                <c:pt idx="8913">
                  <c:v>8.9139999999999997E-6</c:v>
                </c:pt>
                <c:pt idx="8914">
                  <c:v>8.9150000000000002E-6</c:v>
                </c:pt>
                <c:pt idx="8915">
                  <c:v>8.9160000000000007E-6</c:v>
                </c:pt>
                <c:pt idx="8916">
                  <c:v>8.9169999999999995E-6</c:v>
                </c:pt>
                <c:pt idx="8917">
                  <c:v>8.918E-6</c:v>
                </c:pt>
                <c:pt idx="8918">
                  <c:v>8.9190000000000005E-6</c:v>
                </c:pt>
                <c:pt idx="8919">
                  <c:v>8.9199999999999993E-6</c:v>
                </c:pt>
                <c:pt idx="8920">
                  <c:v>8.9209999999999998E-6</c:v>
                </c:pt>
                <c:pt idx="8921">
                  <c:v>8.9220000000000003E-6</c:v>
                </c:pt>
                <c:pt idx="8922">
                  <c:v>8.9230000000000008E-6</c:v>
                </c:pt>
                <c:pt idx="8923">
                  <c:v>8.9239999999999996E-6</c:v>
                </c:pt>
                <c:pt idx="8924">
                  <c:v>8.9250000000000001E-6</c:v>
                </c:pt>
                <c:pt idx="8925">
                  <c:v>8.9260000000000006E-6</c:v>
                </c:pt>
                <c:pt idx="8926">
                  <c:v>8.9269999999999994E-6</c:v>
                </c:pt>
                <c:pt idx="8927">
                  <c:v>8.9279999999999999E-6</c:v>
                </c:pt>
                <c:pt idx="8928">
                  <c:v>8.9290000000000004E-6</c:v>
                </c:pt>
                <c:pt idx="8929">
                  <c:v>8.9299999999999992E-6</c:v>
                </c:pt>
                <c:pt idx="8930">
                  <c:v>8.9309999999999997E-6</c:v>
                </c:pt>
                <c:pt idx="8931">
                  <c:v>8.9320000000000002E-6</c:v>
                </c:pt>
                <c:pt idx="8932">
                  <c:v>8.9330000000000007E-6</c:v>
                </c:pt>
                <c:pt idx="8933">
                  <c:v>8.9339999999999995E-6</c:v>
                </c:pt>
                <c:pt idx="8934">
                  <c:v>8.935E-6</c:v>
                </c:pt>
                <c:pt idx="8935">
                  <c:v>8.9360000000000005E-6</c:v>
                </c:pt>
                <c:pt idx="8936">
                  <c:v>8.9369999999999993E-6</c:v>
                </c:pt>
                <c:pt idx="8937">
                  <c:v>8.9379999999999998E-6</c:v>
                </c:pt>
                <c:pt idx="8938">
                  <c:v>8.9390000000000003E-6</c:v>
                </c:pt>
                <c:pt idx="8939">
                  <c:v>8.9400000000000008E-6</c:v>
                </c:pt>
                <c:pt idx="8940">
                  <c:v>8.9409999999999996E-6</c:v>
                </c:pt>
                <c:pt idx="8941">
                  <c:v>8.9420000000000001E-6</c:v>
                </c:pt>
                <c:pt idx="8942">
                  <c:v>8.9430000000000006E-6</c:v>
                </c:pt>
                <c:pt idx="8943">
                  <c:v>8.9439999999999994E-6</c:v>
                </c:pt>
                <c:pt idx="8944">
                  <c:v>8.9449999999999999E-6</c:v>
                </c:pt>
                <c:pt idx="8945">
                  <c:v>8.9460000000000004E-6</c:v>
                </c:pt>
                <c:pt idx="8946">
                  <c:v>8.9469999999999992E-6</c:v>
                </c:pt>
                <c:pt idx="8947">
                  <c:v>8.9479999999999997E-6</c:v>
                </c:pt>
                <c:pt idx="8948">
                  <c:v>8.9490000000000002E-6</c:v>
                </c:pt>
                <c:pt idx="8949">
                  <c:v>8.9500000000000007E-6</c:v>
                </c:pt>
                <c:pt idx="8950">
                  <c:v>8.9509999999999995E-6</c:v>
                </c:pt>
                <c:pt idx="8951">
                  <c:v>8.952E-6</c:v>
                </c:pt>
                <c:pt idx="8952">
                  <c:v>8.9530000000000005E-6</c:v>
                </c:pt>
                <c:pt idx="8953">
                  <c:v>8.9539999999999993E-6</c:v>
                </c:pt>
                <c:pt idx="8954">
                  <c:v>8.9549999999999998E-6</c:v>
                </c:pt>
                <c:pt idx="8955">
                  <c:v>8.9560000000000003E-6</c:v>
                </c:pt>
                <c:pt idx="8956">
                  <c:v>8.9570000000000008E-6</c:v>
                </c:pt>
                <c:pt idx="8957">
                  <c:v>8.9579999999999996E-6</c:v>
                </c:pt>
                <c:pt idx="8958">
                  <c:v>8.9590000000000001E-6</c:v>
                </c:pt>
                <c:pt idx="8959">
                  <c:v>8.9600000000000006E-6</c:v>
                </c:pt>
                <c:pt idx="8960">
                  <c:v>8.9609999999999994E-6</c:v>
                </c:pt>
                <c:pt idx="8961">
                  <c:v>8.9619999999999999E-6</c:v>
                </c:pt>
                <c:pt idx="8962">
                  <c:v>8.9630000000000004E-6</c:v>
                </c:pt>
                <c:pt idx="8963">
                  <c:v>8.9639999999999992E-6</c:v>
                </c:pt>
                <c:pt idx="8964">
                  <c:v>8.9649999999999997E-6</c:v>
                </c:pt>
                <c:pt idx="8965">
                  <c:v>8.9660000000000002E-6</c:v>
                </c:pt>
                <c:pt idx="8966">
                  <c:v>8.9670000000000007E-6</c:v>
                </c:pt>
                <c:pt idx="8967">
                  <c:v>8.9679999999999995E-6</c:v>
                </c:pt>
                <c:pt idx="8968">
                  <c:v>8.969E-6</c:v>
                </c:pt>
                <c:pt idx="8969">
                  <c:v>8.9700000000000005E-6</c:v>
                </c:pt>
                <c:pt idx="8970">
                  <c:v>8.9709999999999993E-6</c:v>
                </c:pt>
                <c:pt idx="8971">
                  <c:v>8.9719999999999998E-6</c:v>
                </c:pt>
                <c:pt idx="8972">
                  <c:v>8.9730000000000003E-6</c:v>
                </c:pt>
                <c:pt idx="8973">
                  <c:v>8.9740000000000008E-6</c:v>
                </c:pt>
                <c:pt idx="8974">
                  <c:v>8.9749999999999996E-6</c:v>
                </c:pt>
                <c:pt idx="8975">
                  <c:v>8.9760000000000001E-6</c:v>
                </c:pt>
                <c:pt idx="8976">
                  <c:v>8.9770000000000006E-6</c:v>
                </c:pt>
                <c:pt idx="8977">
                  <c:v>8.9779999999999994E-6</c:v>
                </c:pt>
                <c:pt idx="8978">
                  <c:v>8.9789999999999999E-6</c:v>
                </c:pt>
                <c:pt idx="8979">
                  <c:v>8.9800000000000004E-6</c:v>
                </c:pt>
                <c:pt idx="8980">
                  <c:v>8.9809999999999992E-6</c:v>
                </c:pt>
                <c:pt idx="8981">
                  <c:v>8.9819999999999997E-6</c:v>
                </c:pt>
                <c:pt idx="8982">
                  <c:v>8.9830000000000002E-6</c:v>
                </c:pt>
                <c:pt idx="8983">
                  <c:v>8.9840000000000007E-6</c:v>
                </c:pt>
                <c:pt idx="8984">
                  <c:v>8.9849999999999995E-6</c:v>
                </c:pt>
                <c:pt idx="8985">
                  <c:v>8.986E-6</c:v>
                </c:pt>
                <c:pt idx="8986">
                  <c:v>8.9870000000000005E-6</c:v>
                </c:pt>
                <c:pt idx="8987">
                  <c:v>8.9879999999999993E-6</c:v>
                </c:pt>
                <c:pt idx="8988">
                  <c:v>8.9889999999999998E-6</c:v>
                </c:pt>
                <c:pt idx="8989">
                  <c:v>8.9900000000000003E-6</c:v>
                </c:pt>
                <c:pt idx="8990">
                  <c:v>8.9910000000000008E-6</c:v>
                </c:pt>
                <c:pt idx="8991">
                  <c:v>8.9919999999999996E-6</c:v>
                </c:pt>
                <c:pt idx="8992">
                  <c:v>8.9930000000000001E-6</c:v>
                </c:pt>
                <c:pt idx="8993">
                  <c:v>8.9940000000000006E-6</c:v>
                </c:pt>
                <c:pt idx="8994">
                  <c:v>8.9949999999999994E-6</c:v>
                </c:pt>
                <c:pt idx="8995">
                  <c:v>8.9959999999999999E-6</c:v>
                </c:pt>
                <c:pt idx="8996">
                  <c:v>8.9970000000000004E-6</c:v>
                </c:pt>
                <c:pt idx="8997">
                  <c:v>8.9979999999999992E-6</c:v>
                </c:pt>
                <c:pt idx="8998">
                  <c:v>8.9989999999999997E-6</c:v>
                </c:pt>
                <c:pt idx="8999">
                  <c:v>9.0000000000000002E-6</c:v>
                </c:pt>
                <c:pt idx="9000">
                  <c:v>9.0010000000000007E-6</c:v>
                </c:pt>
                <c:pt idx="9001">
                  <c:v>9.0019999999999995E-6</c:v>
                </c:pt>
                <c:pt idx="9002">
                  <c:v>9.003E-6</c:v>
                </c:pt>
                <c:pt idx="9003">
                  <c:v>9.0040000000000005E-6</c:v>
                </c:pt>
                <c:pt idx="9004">
                  <c:v>9.0049999999999993E-6</c:v>
                </c:pt>
                <c:pt idx="9005">
                  <c:v>9.0059999999999998E-6</c:v>
                </c:pt>
                <c:pt idx="9006">
                  <c:v>9.0070000000000003E-6</c:v>
                </c:pt>
                <c:pt idx="9007">
                  <c:v>9.0080000000000008E-6</c:v>
                </c:pt>
                <c:pt idx="9008">
                  <c:v>9.0089999999999996E-6</c:v>
                </c:pt>
                <c:pt idx="9009">
                  <c:v>9.0100000000000001E-6</c:v>
                </c:pt>
                <c:pt idx="9010">
                  <c:v>9.0110000000000006E-6</c:v>
                </c:pt>
                <c:pt idx="9011">
                  <c:v>9.0119999999999994E-6</c:v>
                </c:pt>
                <c:pt idx="9012">
                  <c:v>9.0129999999999999E-6</c:v>
                </c:pt>
                <c:pt idx="9013">
                  <c:v>9.0140000000000004E-6</c:v>
                </c:pt>
                <c:pt idx="9014">
                  <c:v>9.0149999999999992E-6</c:v>
                </c:pt>
                <c:pt idx="9015">
                  <c:v>9.0159999999999997E-6</c:v>
                </c:pt>
                <c:pt idx="9016">
                  <c:v>9.0170000000000002E-6</c:v>
                </c:pt>
                <c:pt idx="9017">
                  <c:v>9.0180000000000007E-6</c:v>
                </c:pt>
                <c:pt idx="9018">
                  <c:v>9.0189999999999995E-6</c:v>
                </c:pt>
                <c:pt idx="9019">
                  <c:v>9.02E-6</c:v>
                </c:pt>
                <c:pt idx="9020">
                  <c:v>9.0210000000000005E-6</c:v>
                </c:pt>
                <c:pt idx="9021">
                  <c:v>9.0219999999999993E-6</c:v>
                </c:pt>
                <c:pt idx="9022">
                  <c:v>9.0229999999999998E-6</c:v>
                </c:pt>
                <c:pt idx="9023">
                  <c:v>9.0240000000000003E-6</c:v>
                </c:pt>
                <c:pt idx="9024">
                  <c:v>9.0250000000000008E-6</c:v>
                </c:pt>
                <c:pt idx="9025">
                  <c:v>9.0259999999999996E-6</c:v>
                </c:pt>
                <c:pt idx="9026">
                  <c:v>9.0270000000000001E-6</c:v>
                </c:pt>
                <c:pt idx="9027">
                  <c:v>9.0280000000000006E-6</c:v>
                </c:pt>
                <c:pt idx="9028">
                  <c:v>9.0289999999999994E-6</c:v>
                </c:pt>
                <c:pt idx="9029">
                  <c:v>9.0299999999999999E-6</c:v>
                </c:pt>
                <c:pt idx="9030">
                  <c:v>9.0310000000000004E-6</c:v>
                </c:pt>
                <c:pt idx="9031">
                  <c:v>9.0319999999999992E-6</c:v>
                </c:pt>
                <c:pt idx="9032">
                  <c:v>9.0329999999999997E-6</c:v>
                </c:pt>
                <c:pt idx="9033">
                  <c:v>9.0340000000000002E-6</c:v>
                </c:pt>
                <c:pt idx="9034">
                  <c:v>9.0350000000000007E-6</c:v>
                </c:pt>
                <c:pt idx="9035">
                  <c:v>9.0359999999999995E-6</c:v>
                </c:pt>
                <c:pt idx="9036">
                  <c:v>9.037E-6</c:v>
                </c:pt>
                <c:pt idx="9037">
                  <c:v>9.0380000000000005E-6</c:v>
                </c:pt>
                <c:pt idx="9038">
                  <c:v>9.0389999999999993E-6</c:v>
                </c:pt>
                <c:pt idx="9039">
                  <c:v>9.0399999999999998E-6</c:v>
                </c:pt>
                <c:pt idx="9040">
                  <c:v>9.0410000000000003E-6</c:v>
                </c:pt>
                <c:pt idx="9041">
                  <c:v>9.0420000000000008E-6</c:v>
                </c:pt>
                <c:pt idx="9042">
                  <c:v>9.0429999999999996E-6</c:v>
                </c:pt>
                <c:pt idx="9043">
                  <c:v>9.0440000000000001E-6</c:v>
                </c:pt>
                <c:pt idx="9044">
                  <c:v>9.0450000000000006E-6</c:v>
                </c:pt>
                <c:pt idx="9045">
                  <c:v>9.0459999999999994E-6</c:v>
                </c:pt>
                <c:pt idx="9046">
                  <c:v>9.0469999999999999E-6</c:v>
                </c:pt>
                <c:pt idx="9047">
                  <c:v>9.0480000000000004E-6</c:v>
                </c:pt>
                <c:pt idx="9048">
                  <c:v>9.0489999999999993E-6</c:v>
                </c:pt>
                <c:pt idx="9049">
                  <c:v>9.0499999999999997E-6</c:v>
                </c:pt>
                <c:pt idx="9050">
                  <c:v>9.0510000000000002E-6</c:v>
                </c:pt>
                <c:pt idx="9051">
                  <c:v>9.0520000000000007E-6</c:v>
                </c:pt>
                <c:pt idx="9052">
                  <c:v>9.0529999999999996E-6</c:v>
                </c:pt>
                <c:pt idx="9053">
                  <c:v>9.054E-6</c:v>
                </c:pt>
                <c:pt idx="9054">
                  <c:v>9.0550000000000005E-6</c:v>
                </c:pt>
                <c:pt idx="9055">
                  <c:v>9.0559999999999994E-6</c:v>
                </c:pt>
                <c:pt idx="9056">
                  <c:v>9.0569999999999999E-6</c:v>
                </c:pt>
                <c:pt idx="9057">
                  <c:v>9.0580000000000004E-6</c:v>
                </c:pt>
                <c:pt idx="9058">
                  <c:v>9.0589999999999992E-6</c:v>
                </c:pt>
                <c:pt idx="9059">
                  <c:v>9.0599999999999997E-6</c:v>
                </c:pt>
                <c:pt idx="9060">
                  <c:v>9.0610000000000002E-6</c:v>
                </c:pt>
                <c:pt idx="9061">
                  <c:v>9.0620000000000007E-6</c:v>
                </c:pt>
                <c:pt idx="9062">
                  <c:v>9.0629999999999995E-6</c:v>
                </c:pt>
                <c:pt idx="9063">
                  <c:v>9.064E-6</c:v>
                </c:pt>
                <c:pt idx="9064">
                  <c:v>9.0650000000000005E-6</c:v>
                </c:pt>
                <c:pt idx="9065">
                  <c:v>9.0659999999999993E-6</c:v>
                </c:pt>
                <c:pt idx="9066">
                  <c:v>9.0669999999999998E-6</c:v>
                </c:pt>
                <c:pt idx="9067">
                  <c:v>9.0680000000000003E-6</c:v>
                </c:pt>
                <c:pt idx="9068">
                  <c:v>9.0690000000000008E-6</c:v>
                </c:pt>
                <c:pt idx="9069">
                  <c:v>9.0699999999999996E-6</c:v>
                </c:pt>
                <c:pt idx="9070">
                  <c:v>9.0710000000000001E-6</c:v>
                </c:pt>
                <c:pt idx="9071">
                  <c:v>9.0720000000000006E-6</c:v>
                </c:pt>
                <c:pt idx="9072">
                  <c:v>9.0729999999999994E-6</c:v>
                </c:pt>
                <c:pt idx="9073">
                  <c:v>9.0739999999999999E-6</c:v>
                </c:pt>
                <c:pt idx="9074">
                  <c:v>9.0750000000000004E-6</c:v>
                </c:pt>
                <c:pt idx="9075">
                  <c:v>9.0759999999999992E-6</c:v>
                </c:pt>
                <c:pt idx="9076">
                  <c:v>9.0769999999999997E-6</c:v>
                </c:pt>
                <c:pt idx="9077">
                  <c:v>9.0780000000000002E-6</c:v>
                </c:pt>
                <c:pt idx="9078">
                  <c:v>9.0790000000000007E-6</c:v>
                </c:pt>
                <c:pt idx="9079">
                  <c:v>9.0799999999999995E-6</c:v>
                </c:pt>
                <c:pt idx="9080">
                  <c:v>9.081E-6</c:v>
                </c:pt>
                <c:pt idx="9081">
                  <c:v>9.0820000000000005E-6</c:v>
                </c:pt>
                <c:pt idx="9082">
                  <c:v>9.0829999999999993E-6</c:v>
                </c:pt>
                <c:pt idx="9083">
                  <c:v>9.0839999999999998E-6</c:v>
                </c:pt>
                <c:pt idx="9084">
                  <c:v>9.0850000000000003E-6</c:v>
                </c:pt>
                <c:pt idx="9085">
                  <c:v>9.0860000000000008E-6</c:v>
                </c:pt>
                <c:pt idx="9086">
                  <c:v>9.0869999999999996E-6</c:v>
                </c:pt>
                <c:pt idx="9087">
                  <c:v>9.0880000000000001E-6</c:v>
                </c:pt>
                <c:pt idx="9088">
                  <c:v>9.0890000000000006E-6</c:v>
                </c:pt>
                <c:pt idx="9089">
                  <c:v>9.0899999999999994E-6</c:v>
                </c:pt>
                <c:pt idx="9090">
                  <c:v>9.0909999999999999E-6</c:v>
                </c:pt>
                <c:pt idx="9091">
                  <c:v>9.0920000000000004E-6</c:v>
                </c:pt>
                <c:pt idx="9092">
                  <c:v>9.0929999999999992E-6</c:v>
                </c:pt>
                <c:pt idx="9093">
                  <c:v>9.0939999999999997E-6</c:v>
                </c:pt>
                <c:pt idx="9094">
                  <c:v>9.0950000000000002E-6</c:v>
                </c:pt>
                <c:pt idx="9095">
                  <c:v>9.0960000000000007E-6</c:v>
                </c:pt>
                <c:pt idx="9096">
                  <c:v>9.0969999999999995E-6</c:v>
                </c:pt>
                <c:pt idx="9097">
                  <c:v>9.098E-6</c:v>
                </c:pt>
                <c:pt idx="9098">
                  <c:v>9.0990000000000005E-6</c:v>
                </c:pt>
                <c:pt idx="9099">
                  <c:v>9.0999999999999993E-6</c:v>
                </c:pt>
                <c:pt idx="9100">
                  <c:v>9.1009999999999998E-6</c:v>
                </c:pt>
                <c:pt idx="9101">
                  <c:v>9.1020000000000003E-6</c:v>
                </c:pt>
                <c:pt idx="9102">
                  <c:v>9.1030000000000008E-6</c:v>
                </c:pt>
                <c:pt idx="9103">
                  <c:v>9.1039999999999996E-6</c:v>
                </c:pt>
                <c:pt idx="9104">
                  <c:v>9.1050000000000001E-6</c:v>
                </c:pt>
                <c:pt idx="9105">
                  <c:v>9.1060000000000006E-6</c:v>
                </c:pt>
                <c:pt idx="9106">
                  <c:v>9.1069999999999994E-6</c:v>
                </c:pt>
                <c:pt idx="9107">
                  <c:v>9.1079999999999999E-6</c:v>
                </c:pt>
                <c:pt idx="9108">
                  <c:v>9.1090000000000004E-6</c:v>
                </c:pt>
                <c:pt idx="9109">
                  <c:v>9.1099999999999992E-6</c:v>
                </c:pt>
                <c:pt idx="9110">
                  <c:v>9.1109999999999997E-6</c:v>
                </c:pt>
                <c:pt idx="9111">
                  <c:v>9.1120000000000002E-6</c:v>
                </c:pt>
                <c:pt idx="9112">
                  <c:v>9.1130000000000007E-6</c:v>
                </c:pt>
                <c:pt idx="9113">
                  <c:v>9.1139999999999995E-6</c:v>
                </c:pt>
                <c:pt idx="9114">
                  <c:v>9.115E-6</c:v>
                </c:pt>
                <c:pt idx="9115">
                  <c:v>9.1160000000000005E-6</c:v>
                </c:pt>
                <c:pt idx="9116">
                  <c:v>9.1169999999999993E-6</c:v>
                </c:pt>
                <c:pt idx="9117">
                  <c:v>9.1179999999999998E-6</c:v>
                </c:pt>
                <c:pt idx="9118">
                  <c:v>9.1190000000000003E-6</c:v>
                </c:pt>
                <c:pt idx="9119">
                  <c:v>9.1200000000000008E-6</c:v>
                </c:pt>
                <c:pt idx="9120">
                  <c:v>9.1209999999999996E-6</c:v>
                </c:pt>
                <c:pt idx="9121">
                  <c:v>9.1220000000000001E-6</c:v>
                </c:pt>
                <c:pt idx="9122">
                  <c:v>9.1230000000000006E-6</c:v>
                </c:pt>
                <c:pt idx="9123">
                  <c:v>9.1239999999999994E-6</c:v>
                </c:pt>
                <c:pt idx="9124">
                  <c:v>9.1249999999999999E-6</c:v>
                </c:pt>
                <c:pt idx="9125">
                  <c:v>9.1260000000000004E-6</c:v>
                </c:pt>
                <c:pt idx="9126">
                  <c:v>9.1269999999999992E-6</c:v>
                </c:pt>
                <c:pt idx="9127">
                  <c:v>9.1279999999999997E-6</c:v>
                </c:pt>
                <c:pt idx="9128">
                  <c:v>9.1290000000000002E-6</c:v>
                </c:pt>
                <c:pt idx="9129">
                  <c:v>9.1300000000000007E-6</c:v>
                </c:pt>
                <c:pt idx="9130">
                  <c:v>9.1309999999999995E-6</c:v>
                </c:pt>
                <c:pt idx="9131">
                  <c:v>9.132E-6</c:v>
                </c:pt>
                <c:pt idx="9132">
                  <c:v>9.1330000000000005E-6</c:v>
                </c:pt>
                <c:pt idx="9133">
                  <c:v>9.1339999999999993E-6</c:v>
                </c:pt>
                <c:pt idx="9134">
                  <c:v>9.1349999999999998E-6</c:v>
                </c:pt>
                <c:pt idx="9135">
                  <c:v>9.1360000000000003E-6</c:v>
                </c:pt>
                <c:pt idx="9136">
                  <c:v>9.1370000000000008E-6</c:v>
                </c:pt>
                <c:pt idx="9137">
                  <c:v>9.1379999999999996E-6</c:v>
                </c:pt>
                <c:pt idx="9138">
                  <c:v>9.1390000000000001E-6</c:v>
                </c:pt>
                <c:pt idx="9139">
                  <c:v>9.1400000000000006E-6</c:v>
                </c:pt>
                <c:pt idx="9140">
                  <c:v>9.1409999999999994E-6</c:v>
                </c:pt>
                <c:pt idx="9141">
                  <c:v>9.1419999999999999E-6</c:v>
                </c:pt>
                <c:pt idx="9142">
                  <c:v>9.1430000000000004E-6</c:v>
                </c:pt>
                <c:pt idx="9143">
                  <c:v>9.1439999999999992E-6</c:v>
                </c:pt>
                <c:pt idx="9144">
                  <c:v>9.1449999999999997E-6</c:v>
                </c:pt>
                <c:pt idx="9145">
                  <c:v>9.1460000000000002E-6</c:v>
                </c:pt>
                <c:pt idx="9146">
                  <c:v>9.1470000000000007E-6</c:v>
                </c:pt>
                <c:pt idx="9147">
                  <c:v>9.1479999999999995E-6</c:v>
                </c:pt>
                <c:pt idx="9148">
                  <c:v>9.149E-6</c:v>
                </c:pt>
                <c:pt idx="9149">
                  <c:v>9.1500000000000005E-6</c:v>
                </c:pt>
                <c:pt idx="9150">
                  <c:v>9.1509999999999993E-6</c:v>
                </c:pt>
                <c:pt idx="9151">
                  <c:v>9.1519999999999998E-6</c:v>
                </c:pt>
                <c:pt idx="9152">
                  <c:v>9.1530000000000003E-6</c:v>
                </c:pt>
                <c:pt idx="9153">
                  <c:v>9.1540000000000008E-6</c:v>
                </c:pt>
                <c:pt idx="9154">
                  <c:v>9.1549999999999996E-6</c:v>
                </c:pt>
                <c:pt idx="9155">
                  <c:v>9.1560000000000001E-6</c:v>
                </c:pt>
                <c:pt idx="9156">
                  <c:v>9.1570000000000006E-6</c:v>
                </c:pt>
                <c:pt idx="9157">
                  <c:v>9.1579999999999994E-6</c:v>
                </c:pt>
                <c:pt idx="9158">
                  <c:v>9.1589999999999999E-6</c:v>
                </c:pt>
                <c:pt idx="9159">
                  <c:v>9.1600000000000004E-6</c:v>
                </c:pt>
                <c:pt idx="9160">
                  <c:v>9.1609999999999992E-6</c:v>
                </c:pt>
                <c:pt idx="9161">
                  <c:v>9.1619999999999997E-6</c:v>
                </c:pt>
                <c:pt idx="9162">
                  <c:v>9.1630000000000002E-6</c:v>
                </c:pt>
                <c:pt idx="9163">
                  <c:v>9.1640000000000007E-6</c:v>
                </c:pt>
                <c:pt idx="9164">
                  <c:v>9.1649999999999995E-6</c:v>
                </c:pt>
                <c:pt idx="9165">
                  <c:v>9.166E-6</c:v>
                </c:pt>
                <c:pt idx="9166">
                  <c:v>9.1670000000000005E-6</c:v>
                </c:pt>
                <c:pt idx="9167">
                  <c:v>9.1679999999999993E-6</c:v>
                </c:pt>
                <c:pt idx="9168">
                  <c:v>9.1689999999999998E-6</c:v>
                </c:pt>
                <c:pt idx="9169">
                  <c:v>9.1700000000000003E-6</c:v>
                </c:pt>
                <c:pt idx="9170">
                  <c:v>9.1710000000000008E-6</c:v>
                </c:pt>
                <c:pt idx="9171">
                  <c:v>9.1719999999999996E-6</c:v>
                </c:pt>
                <c:pt idx="9172">
                  <c:v>9.1730000000000001E-6</c:v>
                </c:pt>
                <c:pt idx="9173">
                  <c:v>9.1740000000000006E-6</c:v>
                </c:pt>
                <c:pt idx="9174">
                  <c:v>9.1749999999999994E-6</c:v>
                </c:pt>
                <c:pt idx="9175">
                  <c:v>9.1759999999999999E-6</c:v>
                </c:pt>
                <c:pt idx="9176">
                  <c:v>9.1770000000000004E-6</c:v>
                </c:pt>
                <c:pt idx="9177">
                  <c:v>9.1779999999999992E-6</c:v>
                </c:pt>
                <c:pt idx="9178">
                  <c:v>9.1789999999999997E-6</c:v>
                </c:pt>
                <c:pt idx="9179">
                  <c:v>9.1800000000000002E-6</c:v>
                </c:pt>
                <c:pt idx="9180">
                  <c:v>9.1810000000000007E-6</c:v>
                </c:pt>
                <c:pt idx="9181">
                  <c:v>9.1819999999999995E-6</c:v>
                </c:pt>
                <c:pt idx="9182">
                  <c:v>9.183E-6</c:v>
                </c:pt>
                <c:pt idx="9183">
                  <c:v>9.1840000000000005E-6</c:v>
                </c:pt>
                <c:pt idx="9184">
                  <c:v>9.1849999999999993E-6</c:v>
                </c:pt>
                <c:pt idx="9185">
                  <c:v>9.1859999999999998E-6</c:v>
                </c:pt>
                <c:pt idx="9186">
                  <c:v>9.1870000000000003E-6</c:v>
                </c:pt>
                <c:pt idx="9187">
                  <c:v>9.1880000000000008E-6</c:v>
                </c:pt>
                <c:pt idx="9188">
                  <c:v>9.1889999999999996E-6</c:v>
                </c:pt>
                <c:pt idx="9189">
                  <c:v>9.1900000000000001E-6</c:v>
                </c:pt>
                <c:pt idx="9190">
                  <c:v>9.1910000000000006E-6</c:v>
                </c:pt>
                <c:pt idx="9191">
                  <c:v>9.1919999999999994E-6</c:v>
                </c:pt>
                <c:pt idx="9192">
                  <c:v>9.1929999999999999E-6</c:v>
                </c:pt>
                <c:pt idx="9193">
                  <c:v>9.1940000000000004E-6</c:v>
                </c:pt>
                <c:pt idx="9194">
                  <c:v>9.1949999999999992E-6</c:v>
                </c:pt>
                <c:pt idx="9195">
                  <c:v>9.1959999999999997E-6</c:v>
                </c:pt>
                <c:pt idx="9196">
                  <c:v>9.1970000000000002E-6</c:v>
                </c:pt>
                <c:pt idx="9197">
                  <c:v>9.1980000000000007E-6</c:v>
                </c:pt>
                <c:pt idx="9198">
                  <c:v>9.1989999999999995E-6</c:v>
                </c:pt>
                <c:pt idx="9199">
                  <c:v>9.2E-6</c:v>
                </c:pt>
                <c:pt idx="9200">
                  <c:v>9.2010000000000005E-6</c:v>
                </c:pt>
                <c:pt idx="9201">
                  <c:v>9.2019999999999993E-6</c:v>
                </c:pt>
                <c:pt idx="9202">
                  <c:v>9.2029999999999998E-6</c:v>
                </c:pt>
                <c:pt idx="9203">
                  <c:v>9.2040000000000003E-6</c:v>
                </c:pt>
                <c:pt idx="9204">
                  <c:v>9.2050000000000008E-6</c:v>
                </c:pt>
                <c:pt idx="9205">
                  <c:v>9.2059999999999996E-6</c:v>
                </c:pt>
                <c:pt idx="9206">
                  <c:v>9.2070000000000001E-6</c:v>
                </c:pt>
                <c:pt idx="9207">
                  <c:v>9.2080000000000006E-6</c:v>
                </c:pt>
                <c:pt idx="9208">
                  <c:v>9.2089999999999994E-6</c:v>
                </c:pt>
                <c:pt idx="9209">
                  <c:v>9.2099999999999999E-6</c:v>
                </c:pt>
                <c:pt idx="9210">
                  <c:v>9.2110000000000004E-6</c:v>
                </c:pt>
                <c:pt idx="9211">
                  <c:v>9.2119999999999992E-6</c:v>
                </c:pt>
                <c:pt idx="9212">
                  <c:v>9.2129999999999997E-6</c:v>
                </c:pt>
                <c:pt idx="9213">
                  <c:v>9.2140000000000002E-6</c:v>
                </c:pt>
                <c:pt idx="9214">
                  <c:v>9.2150000000000007E-6</c:v>
                </c:pt>
                <c:pt idx="9215">
                  <c:v>9.2159999999999995E-6</c:v>
                </c:pt>
                <c:pt idx="9216">
                  <c:v>9.217E-6</c:v>
                </c:pt>
                <c:pt idx="9217">
                  <c:v>9.2180000000000005E-6</c:v>
                </c:pt>
                <c:pt idx="9218">
                  <c:v>9.2189999999999993E-6</c:v>
                </c:pt>
                <c:pt idx="9219">
                  <c:v>9.2199999999999998E-6</c:v>
                </c:pt>
                <c:pt idx="9220">
                  <c:v>9.2210000000000003E-6</c:v>
                </c:pt>
                <c:pt idx="9221">
                  <c:v>9.2220000000000008E-6</c:v>
                </c:pt>
                <c:pt idx="9222">
                  <c:v>9.2229999999999996E-6</c:v>
                </c:pt>
                <c:pt idx="9223">
                  <c:v>9.2240000000000001E-6</c:v>
                </c:pt>
                <c:pt idx="9224">
                  <c:v>9.2250000000000006E-6</c:v>
                </c:pt>
                <c:pt idx="9225">
                  <c:v>9.2259999999999994E-6</c:v>
                </c:pt>
                <c:pt idx="9226">
                  <c:v>9.2269999999999999E-6</c:v>
                </c:pt>
                <c:pt idx="9227">
                  <c:v>9.2280000000000004E-6</c:v>
                </c:pt>
                <c:pt idx="9228">
                  <c:v>9.2289999999999992E-6</c:v>
                </c:pt>
                <c:pt idx="9229">
                  <c:v>9.2299999999999997E-6</c:v>
                </c:pt>
                <c:pt idx="9230">
                  <c:v>9.2310000000000002E-6</c:v>
                </c:pt>
                <c:pt idx="9231">
                  <c:v>9.2320000000000007E-6</c:v>
                </c:pt>
                <c:pt idx="9232">
                  <c:v>9.2329999999999995E-6</c:v>
                </c:pt>
                <c:pt idx="9233">
                  <c:v>9.234E-6</c:v>
                </c:pt>
                <c:pt idx="9234">
                  <c:v>9.2350000000000005E-6</c:v>
                </c:pt>
                <c:pt idx="9235">
                  <c:v>9.2359999999999993E-6</c:v>
                </c:pt>
                <c:pt idx="9236">
                  <c:v>9.2369999999999998E-6</c:v>
                </c:pt>
                <c:pt idx="9237">
                  <c:v>9.2380000000000003E-6</c:v>
                </c:pt>
                <c:pt idx="9238">
                  <c:v>9.2390000000000008E-6</c:v>
                </c:pt>
                <c:pt idx="9239">
                  <c:v>9.2399999999999996E-6</c:v>
                </c:pt>
                <c:pt idx="9240">
                  <c:v>9.2410000000000001E-6</c:v>
                </c:pt>
                <c:pt idx="9241">
                  <c:v>9.2420000000000006E-6</c:v>
                </c:pt>
                <c:pt idx="9242">
                  <c:v>9.2429999999999994E-6</c:v>
                </c:pt>
                <c:pt idx="9243">
                  <c:v>9.2439999999999999E-6</c:v>
                </c:pt>
                <c:pt idx="9244">
                  <c:v>9.2450000000000004E-6</c:v>
                </c:pt>
                <c:pt idx="9245">
                  <c:v>9.2459999999999992E-6</c:v>
                </c:pt>
                <c:pt idx="9246">
                  <c:v>9.2469999999999997E-6</c:v>
                </c:pt>
                <c:pt idx="9247">
                  <c:v>9.2480000000000002E-6</c:v>
                </c:pt>
                <c:pt idx="9248">
                  <c:v>9.2490000000000007E-6</c:v>
                </c:pt>
                <c:pt idx="9249">
                  <c:v>9.2499999999999995E-6</c:v>
                </c:pt>
                <c:pt idx="9250">
                  <c:v>9.251E-6</c:v>
                </c:pt>
                <c:pt idx="9251">
                  <c:v>9.2520000000000005E-6</c:v>
                </c:pt>
                <c:pt idx="9252">
                  <c:v>9.2529999999999993E-6</c:v>
                </c:pt>
                <c:pt idx="9253">
                  <c:v>9.2539999999999998E-6</c:v>
                </c:pt>
                <c:pt idx="9254">
                  <c:v>9.2550000000000003E-6</c:v>
                </c:pt>
                <c:pt idx="9255">
                  <c:v>9.2560000000000008E-6</c:v>
                </c:pt>
                <c:pt idx="9256">
                  <c:v>9.2569999999999996E-6</c:v>
                </c:pt>
                <c:pt idx="9257">
                  <c:v>9.2580000000000001E-6</c:v>
                </c:pt>
                <c:pt idx="9258">
                  <c:v>9.2590000000000006E-6</c:v>
                </c:pt>
                <c:pt idx="9259">
                  <c:v>9.2599999999999994E-6</c:v>
                </c:pt>
                <c:pt idx="9260">
                  <c:v>9.2609999999999999E-6</c:v>
                </c:pt>
                <c:pt idx="9261">
                  <c:v>9.2620000000000004E-6</c:v>
                </c:pt>
                <c:pt idx="9262">
                  <c:v>9.2629999999999992E-6</c:v>
                </c:pt>
                <c:pt idx="9263">
                  <c:v>9.2639999999999997E-6</c:v>
                </c:pt>
                <c:pt idx="9264">
                  <c:v>9.2650000000000002E-6</c:v>
                </c:pt>
                <c:pt idx="9265">
                  <c:v>9.2660000000000007E-6</c:v>
                </c:pt>
                <c:pt idx="9266">
                  <c:v>9.2669999999999995E-6</c:v>
                </c:pt>
                <c:pt idx="9267">
                  <c:v>9.268E-6</c:v>
                </c:pt>
                <c:pt idx="9268">
                  <c:v>9.2690000000000005E-6</c:v>
                </c:pt>
                <c:pt idx="9269">
                  <c:v>9.2699999999999993E-6</c:v>
                </c:pt>
                <c:pt idx="9270">
                  <c:v>9.2709999999999998E-6</c:v>
                </c:pt>
                <c:pt idx="9271">
                  <c:v>9.2720000000000003E-6</c:v>
                </c:pt>
                <c:pt idx="9272">
                  <c:v>9.2730000000000008E-6</c:v>
                </c:pt>
                <c:pt idx="9273">
                  <c:v>9.2739999999999996E-6</c:v>
                </c:pt>
                <c:pt idx="9274">
                  <c:v>9.2750000000000001E-6</c:v>
                </c:pt>
                <c:pt idx="9275">
                  <c:v>9.2760000000000006E-6</c:v>
                </c:pt>
                <c:pt idx="9276">
                  <c:v>9.2769999999999994E-6</c:v>
                </c:pt>
                <c:pt idx="9277">
                  <c:v>9.2779999999999999E-6</c:v>
                </c:pt>
                <c:pt idx="9278">
                  <c:v>9.2790000000000004E-6</c:v>
                </c:pt>
                <c:pt idx="9279">
                  <c:v>9.2799999999999992E-6</c:v>
                </c:pt>
                <c:pt idx="9280">
                  <c:v>9.2809999999999997E-6</c:v>
                </c:pt>
                <c:pt idx="9281">
                  <c:v>9.2820000000000002E-6</c:v>
                </c:pt>
                <c:pt idx="9282">
                  <c:v>9.2830000000000007E-6</c:v>
                </c:pt>
                <c:pt idx="9283">
                  <c:v>9.2839999999999995E-6</c:v>
                </c:pt>
                <c:pt idx="9284">
                  <c:v>9.285E-6</c:v>
                </c:pt>
                <c:pt idx="9285">
                  <c:v>9.2860000000000005E-6</c:v>
                </c:pt>
                <c:pt idx="9286">
                  <c:v>9.2869999999999993E-6</c:v>
                </c:pt>
                <c:pt idx="9287">
                  <c:v>9.2879999999999998E-6</c:v>
                </c:pt>
                <c:pt idx="9288">
                  <c:v>9.2890000000000003E-6</c:v>
                </c:pt>
                <c:pt idx="9289">
                  <c:v>9.2900000000000008E-6</c:v>
                </c:pt>
                <c:pt idx="9290">
                  <c:v>9.2909999999999996E-6</c:v>
                </c:pt>
                <c:pt idx="9291">
                  <c:v>9.2920000000000001E-6</c:v>
                </c:pt>
                <c:pt idx="9292">
                  <c:v>9.2930000000000006E-6</c:v>
                </c:pt>
                <c:pt idx="9293">
                  <c:v>9.2939999999999994E-6</c:v>
                </c:pt>
                <c:pt idx="9294">
                  <c:v>9.2949999999999999E-6</c:v>
                </c:pt>
                <c:pt idx="9295">
                  <c:v>9.2960000000000004E-6</c:v>
                </c:pt>
                <c:pt idx="9296">
                  <c:v>9.2969999999999992E-6</c:v>
                </c:pt>
                <c:pt idx="9297">
                  <c:v>9.2979999999999997E-6</c:v>
                </c:pt>
                <c:pt idx="9298">
                  <c:v>9.2990000000000002E-6</c:v>
                </c:pt>
                <c:pt idx="9299">
                  <c:v>9.3000000000000007E-6</c:v>
                </c:pt>
                <c:pt idx="9300">
                  <c:v>9.3009999999999995E-6</c:v>
                </c:pt>
                <c:pt idx="9301">
                  <c:v>9.302E-6</c:v>
                </c:pt>
                <c:pt idx="9302">
                  <c:v>9.3030000000000005E-6</c:v>
                </c:pt>
                <c:pt idx="9303">
                  <c:v>9.3039999999999994E-6</c:v>
                </c:pt>
                <c:pt idx="9304">
                  <c:v>9.3049999999999998E-6</c:v>
                </c:pt>
                <c:pt idx="9305">
                  <c:v>9.3060000000000003E-6</c:v>
                </c:pt>
                <c:pt idx="9306">
                  <c:v>9.3070000000000008E-6</c:v>
                </c:pt>
                <c:pt idx="9307">
                  <c:v>9.3079999999999997E-6</c:v>
                </c:pt>
                <c:pt idx="9308">
                  <c:v>9.3090000000000001E-6</c:v>
                </c:pt>
                <c:pt idx="9309">
                  <c:v>9.3100000000000006E-6</c:v>
                </c:pt>
                <c:pt idx="9310">
                  <c:v>9.3109999999999995E-6</c:v>
                </c:pt>
                <c:pt idx="9311">
                  <c:v>9.312E-6</c:v>
                </c:pt>
                <c:pt idx="9312">
                  <c:v>9.3130000000000004E-6</c:v>
                </c:pt>
                <c:pt idx="9313">
                  <c:v>9.3139999999999993E-6</c:v>
                </c:pt>
                <c:pt idx="9314">
                  <c:v>9.3149999999999998E-6</c:v>
                </c:pt>
                <c:pt idx="9315">
                  <c:v>9.3160000000000003E-6</c:v>
                </c:pt>
                <c:pt idx="9316">
                  <c:v>9.3170000000000008E-6</c:v>
                </c:pt>
                <c:pt idx="9317">
                  <c:v>9.3179999999999996E-6</c:v>
                </c:pt>
                <c:pt idx="9318">
                  <c:v>9.3190000000000001E-6</c:v>
                </c:pt>
                <c:pt idx="9319">
                  <c:v>9.3200000000000006E-6</c:v>
                </c:pt>
                <c:pt idx="9320">
                  <c:v>9.3209999999999994E-6</c:v>
                </c:pt>
                <c:pt idx="9321">
                  <c:v>9.3219999999999999E-6</c:v>
                </c:pt>
                <c:pt idx="9322">
                  <c:v>9.3230000000000004E-6</c:v>
                </c:pt>
                <c:pt idx="9323">
                  <c:v>9.3239999999999992E-6</c:v>
                </c:pt>
                <c:pt idx="9324">
                  <c:v>9.3249999999999997E-6</c:v>
                </c:pt>
                <c:pt idx="9325">
                  <c:v>9.3260000000000002E-6</c:v>
                </c:pt>
                <c:pt idx="9326">
                  <c:v>9.3270000000000007E-6</c:v>
                </c:pt>
                <c:pt idx="9327">
                  <c:v>9.3279999999999995E-6</c:v>
                </c:pt>
                <c:pt idx="9328">
                  <c:v>9.329E-6</c:v>
                </c:pt>
                <c:pt idx="9329">
                  <c:v>9.3300000000000005E-6</c:v>
                </c:pt>
                <c:pt idx="9330">
                  <c:v>9.3309999999999993E-6</c:v>
                </c:pt>
                <c:pt idx="9331">
                  <c:v>9.3319999999999998E-6</c:v>
                </c:pt>
                <c:pt idx="9332">
                  <c:v>9.3330000000000003E-6</c:v>
                </c:pt>
                <c:pt idx="9333">
                  <c:v>9.3340000000000008E-6</c:v>
                </c:pt>
                <c:pt idx="9334">
                  <c:v>9.3349999999999996E-6</c:v>
                </c:pt>
                <c:pt idx="9335">
                  <c:v>9.3360000000000001E-6</c:v>
                </c:pt>
                <c:pt idx="9336">
                  <c:v>9.3370000000000006E-6</c:v>
                </c:pt>
                <c:pt idx="9337">
                  <c:v>9.3379999999999994E-6</c:v>
                </c:pt>
                <c:pt idx="9338">
                  <c:v>9.3389999999999999E-6</c:v>
                </c:pt>
                <c:pt idx="9339">
                  <c:v>9.3400000000000004E-6</c:v>
                </c:pt>
                <c:pt idx="9340">
                  <c:v>9.3409999999999992E-6</c:v>
                </c:pt>
                <c:pt idx="9341">
                  <c:v>9.3419999999999997E-6</c:v>
                </c:pt>
                <c:pt idx="9342">
                  <c:v>9.3430000000000002E-6</c:v>
                </c:pt>
                <c:pt idx="9343">
                  <c:v>9.3440000000000007E-6</c:v>
                </c:pt>
                <c:pt idx="9344">
                  <c:v>9.3449999999999995E-6</c:v>
                </c:pt>
                <c:pt idx="9345">
                  <c:v>9.346E-6</c:v>
                </c:pt>
                <c:pt idx="9346">
                  <c:v>9.3470000000000005E-6</c:v>
                </c:pt>
                <c:pt idx="9347">
                  <c:v>9.3479999999999993E-6</c:v>
                </c:pt>
                <c:pt idx="9348">
                  <c:v>9.3489999999999998E-6</c:v>
                </c:pt>
                <c:pt idx="9349">
                  <c:v>9.3500000000000003E-6</c:v>
                </c:pt>
                <c:pt idx="9350">
                  <c:v>9.3510000000000008E-6</c:v>
                </c:pt>
                <c:pt idx="9351">
                  <c:v>9.3519999999999996E-6</c:v>
                </c:pt>
                <c:pt idx="9352">
                  <c:v>9.3530000000000001E-6</c:v>
                </c:pt>
                <c:pt idx="9353">
                  <c:v>9.3540000000000006E-6</c:v>
                </c:pt>
                <c:pt idx="9354">
                  <c:v>9.3549999999999994E-6</c:v>
                </c:pt>
                <c:pt idx="9355">
                  <c:v>9.3559999999999999E-6</c:v>
                </c:pt>
                <c:pt idx="9356">
                  <c:v>9.3570000000000004E-6</c:v>
                </c:pt>
                <c:pt idx="9357">
                  <c:v>9.3579999999999992E-6</c:v>
                </c:pt>
                <c:pt idx="9358">
                  <c:v>9.3589999999999997E-6</c:v>
                </c:pt>
                <c:pt idx="9359">
                  <c:v>9.3600000000000002E-6</c:v>
                </c:pt>
                <c:pt idx="9360">
                  <c:v>9.3610000000000007E-6</c:v>
                </c:pt>
                <c:pt idx="9361">
                  <c:v>9.3619999999999995E-6</c:v>
                </c:pt>
                <c:pt idx="9362">
                  <c:v>9.363E-6</c:v>
                </c:pt>
                <c:pt idx="9363">
                  <c:v>9.3640000000000005E-6</c:v>
                </c:pt>
                <c:pt idx="9364">
                  <c:v>9.3649999999999993E-6</c:v>
                </c:pt>
                <c:pt idx="9365">
                  <c:v>9.3659999999999998E-6</c:v>
                </c:pt>
                <c:pt idx="9366">
                  <c:v>9.3670000000000003E-6</c:v>
                </c:pt>
                <c:pt idx="9367">
                  <c:v>9.3680000000000008E-6</c:v>
                </c:pt>
                <c:pt idx="9368">
                  <c:v>9.3689999999999996E-6</c:v>
                </c:pt>
                <c:pt idx="9369">
                  <c:v>9.3700000000000001E-6</c:v>
                </c:pt>
                <c:pt idx="9370">
                  <c:v>9.3710000000000006E-6</c:v>
                </c:pt>
                <c:pt idx="9371">
                  <c:v>9.3719999999999994E-6</c:v>
                </c:pt>
                <c:pt idx="9372">
                  <c:v>9.3729999999999999E-6</c:v>
                </c:pt>
                <c:pt idx="9373">
                  <c:v>9.3740000000000004E-6</c:v>
                </c:pt>
                <c:pt idx="9374">
                  <c:v>9.3749999999999992E-6</c:v>
                </c:pt>
                <c:pt idx="9375">
                  <c:v>9.3759999999999997E-6</c:v>
                </c:pt>
                <c:pt idx="9376">
                  <c:v>9.3770000000000002E-6</c:v>
                </c:pt>
                <c:pt idx="9377">
                  <c:v>9.3780000000000007E-6</c:v>
                </c:pt>
                <c:pt idx="9378">
                  <c:v>9.3789999999999995E-6</c:v>
                </c:pt>
                <c:pt idx="9379">
                  <c:v>9.38E-6</c:v>
                </c:pt>
                <c:pt idx="9380">
                  <c:v>9.3810000000000005E-6</c:v>
                </c:pt>
                <c:pt idx="9381">
                  <c:v>9.3819999999999993E-6</c:v>
                </c:pt>
                <c:pt idx="9382">
                  <c:v>9.3829999999999998E-6</c:v>
                </c:pt>
                <c:pt idx="9383">
                  <c:v>9.3840000000000003E-6</c:v>
                </c:pt>
                <c:pt idx="9384">
                  <c:v>9.3850000000000008E-6</c:v>
                </c:pt>
                <c:pt idx="9385">
                  <c:v>9.3859999999999996E-6</c:v>
                </c:pt>
                <c:pt idx="9386">
                  <c:v>9.3870000000000001E-6</c:v>
                </c:pt>
                <c:pt idx="9387">
                  <c:v>9.3880000000000006E-6</c:v>
                </c:pt>
                <c:pt idx="9388">
                  <c:v>9.3889999999999994E-6</c:v>
                </c:pt>
                <c:pt idx="9389">
                  <c:v>9.3899999999999999E-6</c:v>
                </c:pt>
                <c:pt idx="9390">
                  <c:v>9.3910000000000004E-6</c:v>
                </c:pt>
                <c:pt idx="9391">
                  <c:v>9.3919999999999992E-6</c:v>
                </c:pt>
                <c:pt idx="9392">
                  <c:v>9.3929999999999997E-6</c:v>
                </c:pt>
                <c:pt idx="9393">
                  <c:v>9.3940000000000002E-6</c:v>
                </c:pt>
                <c:pt idx="9394">
                  <c:v>9.3950000000000007E-6</c:v>
                </c:pt>
                <c:pt idx="9395">
                  <c:v>9.3959999999999995E-6</c:v>
                </c:pt>
                <c:pt idx="9396">
                  <c:v>9.397E-6</c:v>
                </c:pt>
                <c:pt idx="9397">
                  <c:v>9.3980000000000005E-6</c:v>
                </c:pt>
                <c:pt idx="9398">
                  <c:v>9.3989999999999993E-6</c:v>
                </c:pt>
                <c:pt idx="9399">
                  <c:v>9.3999999999999998E-6</c:v>
                </c:pt>
                <c:pt idx="9400">
                  <c:v>9.4010000000000003E-6</c:v>
                </c:pt>
                <c:pt idx="9401">
                  <c:v>9.4020000000000008E-6</c:v>
                </c:pt>
                <c:pt idx="9402">
                  <c:v>9.4029999999999996E-6</c:v>
                </c:pt>
                <c:pt idx="9403">
                  <c:v>9.4040000000000001E-6</c:v>
                </c:pt>
                <c:pt idx="9404">
                  <c:v>9.4050000000000006E-6</c:v>
                </c:pt>
                <c:pt idx="9405">
                  <c:v>9.4059999999999994E-6</c:v>
                </c:pt>
                <c:pt idx="9406">
                  <c:v>9.4069999999999999E-6</c:v>
                </c:pt>
                <c:pt idx="9407">
                  <c:v>9.4080000000000004E-6</c:v>
                </c:pt>
                <c:pt idx="9408">
                  <c:v>9.4089999999999992E-6</c:v>
                </c:pt>
                <c:pt idx="9409">
                  <c:v>9.4099999999999997E-6</c:v>
                </c:pt>
                <c:pt idx="9410">
                  <c:v>9.4110000000000002E-6</c:v>
                </c:pt>
                <c:pt idx="9411">
                  <c:v>9.4120000000000007E-6</c:v>
                </c:pt>
                <c:pt idx="9412">
                  <c:v>9.4129999999999995E-6</c:v>
                </c:pt>
                <c:pt idx="9413">
                  <c:v>9.414E-6</c:v>
                </c:pt>
                <c:pt idx="9414">
                  <c:v>9.4150000000000005E-6</c:v>
                </c:pt>
                <c:pt idx="9415">
                  <c:v>9.4159999999999993E-6</c:v>
                </c:pt>
                <c:pt idx="9416">
                  <c:v>9.4169999999999998E-6</c:v>
                </c:pt>
                <c:pt idx="9417">
                  <c:v>9.4180000000000003E-6</c:v>
                </c:pt>
                <c:pt idx="9418">
                  <c:v>9.4190000000000008E-6</c:v>
                </c:pt>
                <c:pt idx="9419">
                  <c:v>9.4199999999999996E-6</c:v>
                </c:pt>
                <c:pt idx="9420">
                  <c:v>9.4210000000000001E-6</c:v>
                </c:pt>
                <c:pt idx="9421">
                  <c:v>9.4220000000000006E-6</c:v>
                </c:pt>
                <c:pt idx="9422">
                  <c:v>9.4229999999999994E-6</c:v>
                </c:pt>
                <c:pt idx="9423">
                  <c:v>9.4239999999999999E-6</c:v>
                </c:pt>
                <c:pt idx="9424">
                  <c:v>9.4250000000000004E-6</c:v>
                </c:pt>
                <c:pt idx="9425">
                  <c:v>9.4259999999999992E-6</c:v>
                </c:pt>
                <c:pt idx="9426">
                  <c:v>9.4269999999999997E-6</c:v>
                </c:pt>
                <c:pt idx="9427">
                  <c:v>9.4280000000000002E-6</c:v>
                </c:pt>
                <c:pt idx="9428">
                  <c:v>9.4290000000000007E-6</c:v>
                </c:pt>
                <c:pt idx="9429">
                  <c:v>9.4299999999999995E-6</c:v>
                </c:pt>
                <c:pt idx="9430">
                  <c:v>9.431E-6</c:v>
                </c:pt>
                <c:pt idx="9431">
                  <c:v>9.4320000000000005E-6</c:v>
                </c:pt>
                <c:pt idx="9432">
                  <c:v>9.4329999999999993E-6</c:v>
                </c:pt>
                <c:pt idx="9433">
                  <c:v>9.4339999999999998E-6</c:v>
                </c:pt>
                <c:pt idx="9434">
                  <c:v>9.4350000000000003E-6</c:v>
                </c:pt>
                <c:pt idx="9435">
                  <c:v>9.4360000000000008E-6</c:v>
                </c:pt>
                <c:pt idx="9436">
                  <c:v>9.4369999999999996E-6</c:v>
                </c:pt>
                <c:pt idx="9437">
                  <c:v>9.4380000000000001E-6</c:v>
                </c:pt>
                <c:pt idx="9438">
                  <c:v>9.4390000000000006E-6</c:v>
                </c:pt>
                <c:pt idx="9439">
                  <c:v>9.4399999999999994E-6</c:v>
                </c:pt>
                <c:pt idx="9440">
                  <c:v>9.4409999999999999E-6</c:v>
                </c:pt>
                <c:pt idx="9441">
                  <c:v>9.4420000000000004E-6</c:v>
                </c:pt>
                <c:pt idx="9442">
                  <c:v>9.4429999999999992E-6</c:v>
                </c:pt>
                <c:pt idx="9443">
                  <c:v>9.4439999999999997E-6</c:v>
                </c:pt>
                <c:pt idx="9444">
                  <c:v>9.4450000000000002E-6</c:v>
                </c:pt>
                <c:pt idx="9445">
                  <c:v>9.4460000000000007E-6</c:v>
                </c:pt>
                <c:pt idx="9446">
                  <c:v>9.4469999999999995E-6</c:v>
                </c:pt>
                <c:pt idx="9447">
                  <c:v>9.448E-6</c:v>
                </c:pt>
                <c:pt idx="9448">
                  <c:v>9.4490000000000005E-6</c:v>
                </c:pt>
                <c:pt idx="9449">
                  <c:v>9.4499999999999993E-6</c:v>
                </c:pt>
                <c:pt idx="9450">
                  <c:v>9.4509999999999998E-6</c:v>
                </c:pt>
                <c:pt idx="9451">
                  <c:v>9.4520000000000003E-6</c:v>
                </c:pt>
                <c:pt idx="9452">
                  <c:v>9.4530000000000008E-6</c:v>
                </c:pt>
                <c:pt idx="9453">
                  <c:v>9.4539999999999996E-6</c:v>
                </c:pt>
                <c:pt idx="9454">
                  <c:v>9.4550000000000001E-6</c:v>
                </c:pt>
                <c:pt idx="9455">
                  <c:v>9.4560000000000006E-6</c:v>
                </c:pt>
                <c:pt idx="9456">
                  <c:v>9.4569999999999994E-6</c:v>
                </c:pt>
                <c:pt idx="9457">
                  <c:v>9.4579999999999999E-6</c:v>
                </c:pt>
                <c:pt idx="9458">
                  <c:v>9.4590000000000004E-6</c:v>
                </c:pt>
                <c:pt idx="9459">
                  <c:v>9.4599999999999992E-6</c:v>
                </c:pt>
                <c:pt idx="9460">
                  <c:v>9.4609999999999997E-6</c:v>
                </c:pt>
                <c:pt idx="9461">
                  <c:v>9.4620000000000002E-6</c:v>
                </c:pt>
                <c:pt idx="9462">
                  <c:v>9.4630000000000007E-6</c:v>
                </c:pt>
                <c:pt idx="9463">
                  <c:v>9.4639999999999995E-6</c:v>
                </c:pt>
                <c:pt idx="9464">
                  <c:v>9.465E-6</c:v>
                </c:pt>
                <c:pt idx="9465">
                  <c:v>9.4660000000000005E-6</c:v>
                </c:pt>
                <c:pt idx="9466">
                  <c:v>9.4669999999999993E-6</c:v>
                </c:pt>
                <c:pt idx="9467">
                  <c:v>9.4679999999999998E-6</c:v>
                </c:pt>
                <c:pt idx="9468">
                  <c:v>9.4690000000000003E-6</c:v>
                </c:pt>
                <c:pt idx="9469">
                  <c:v>9.4700000000000008E-6</c:v>
                </c:pt>
                <c:pt idx="9470">
                  <c:v>9.4709999999999996E-6</c:v>
                </c:pt>
                <c:pt idx="9471">
                  <c:v>9.4720000000000001E-6</c:v>
                </c:pt>
                <c:pt idx="9472">
                  <c:v>9.4730000000000006E-6</c:v>
                </c:pt>
                <c:pt idx="9473">
                  <c:v>9.4739999999999994E-6</c:v>
                </c:pt>
                <c:pt idx="9474">
                  <c:v>9.4749999999999999E-6</c:v>
                </c:pt>
                <c:pt idx="9475">
                  <c:v>9.4760000000000004E-6</c:v>
                </c:pt>
                <c:pt idx="9476">
                  <c:v>9.4769999999999992E-6</c:v>
                </c:pt>
                <c:pt idx="9477">
                  <c:v>9.4779999999999997E-6</c:v>
                </c:pt>
                <c:pt idx="9478">
                  <c:v>9.4790000000000002E-6</c:v>
                </c:pt>
                <c:pt idx="9479">
                  <c:v>9.4800000000000007E-6</c:v>
                </c:pt>
                <c:pt idx="9480">
                  <c:v>9.4809999999999995E-6</c:v>
                </c:pt>
                <c:pt idx="9481">
                  <c:v>9.482E-6</c:v>
                </c:pt>
                <c:pt idx="9482">
                  <c:v>9.4830000000000005E-6</c:v>
                </c:pt>
                <c:pt idx="9483">
                  <c:v>9.4839999999999993E-6</c:v>
                </c:pt>
                <c:pt idx="9484">
                  <c:v>9.4849999999999998E-6</c:v>
                </c:pt>
                <c:pt idx="9485">
                  <c:v>9.4860000000000003E-6</c:v>
                </c:pt>
                <c:pt idx="9486">
                  <c:v>9.4870000000000008E-6</c:v>
                </c:pt>
                <c:pt idx="9487">
                  <c:v>9.4879999999999996E-6</c:v>
                </c:pt>
                <c:pt idx="9488">
                  <c:v>9.4890000000000001E-6</c:v>
                </c:pt>
                <c:pt idx="9489">
                  <c:v>9.4900000000000006E-6</c:v>
                </c:pt>
                <c:pt idx="9490">
                  <c:v>9.4909999999999994E-6</c:v>
                </c:pt>
                <c:pt idx="9491">
                  <c:v>9.4919999999999999E-6</c:v>
                </c:pt>
                <c:pt idx="9492">
                  <c:v>9.4930000000000004E-6</c:v>
                </c:pt>
                <c:pt idx="9493">
                  <c:v>9.4939999999999992E-6</c:v>
                </c:pt>
                <c:pt idx="9494">
                  <c:v>9.4949999999999997E-6</c:v>
                </c:pt>
                <c:pt idx="9495">
                  <c:v>9.4960000000000002E-6</c:v>
                </c:pt>
                <c:pt idx="9496">
                  <c:v>9.4970000000000007E-6</c:v>
                </c:pt>
                <c:pt idx="9497">
                  <c:v>9.4979999999999995E-6</c:v>
                </c:pt>
                <c:pt idx="9498">
                  <c:v>9.499E-6</c:v>
                </c:pt>
                <c:pt idx="9499">
                  <c:v>9.5000000000000005E-6</c:v>
                </c:pt>
                <c:pt idx="9500">
                  <c:v>9.5009999999999993E-6</c:v>
                </c:pt>
                <c:pt idx="9501">
                  <c:v>9.5019999999999998E-6</c:v>
                </c:pt>
                <c:pt idx="9502">
                  <c:v>9.5030000000000003E-6</c:v>
                </c:pt>
                <c:pt idx="9503">
                  <c:v>9.5040000000000008E-6</c:v>
                </c:pt>
                <c:pt idx="9504">
                  <c:v>9.5049999999999996E-6</c:v>
                </c:pt>
                <c:pt idx="9505">
                  <c:v>9.5060000000000001E-6</c:v>
                </c:pt>
                <c:pt idx="9506">
                  <c:v>9.5070000000000006E-6</c:v>
                </c:pt>
                <c:pt idx="9507">
                  <c:v>9.5079999999999994E-6</c:v>
                </c:pt>
                <c:pt idx="9508">
                  <c:v>9.5089999999999999E-6</c:v>
                </c:pt>
                <c:pt idx="9509">
                  <c:v>9.5100000000000004E-6</c:v>
                </c:pt>
                <c:pt idx="9510">
                  <c:v>9.5109999999999992E-6</c:v>
                </c:pt>
                <c:pt idx="9511">
                  <c:v>9.5119999999999997E-6</c:v>
                </c:pt>
                <c:pt idx="9512">
                  <c:v>9.5130000000000002E-6</c:v>
                </c:pt>
                <c:pt idx="9513">
                  <c:v>9.5140000000000007E-6</c:v>
                </c:pt>
                <c:pt idx="9514">
                  <c:v>9.5149999999999995E-6</c:v>
                </c:pt>
                <c:pt idx="9515">
                  <c:v>9.516E-6</c:v>
                </c:pt>
                <c:pt idx="9516">
                  <c:v>9.5170000000000005E-6</c:v>
                </c:pt>
                <c:pt idx="9517">
                  <c:v>9.5179999999999993E-6</c:v>
                </c:pt>
                <c:pt idx="9518">
                  <c:v>9.5189999999999998E-6</c:v>
                </c:pt>
                <c:pt idx="9519">
                  <c:v>9.5200000000000003E-6</c:v>
                </c:pt>
                <c:pt idx="9520">
                  <c:v>9.5210000000000008E-6</c:v>
                </c:pt>
                <c:pt idx="9521">
                  <c:v>9.5219999999999996E-6</c:v>
                </c:pt>
                <c:pt idx="9522">
                  <c:v>9.5230000000000001E-6</c:v>
                </c:pt>
                <c:pt idx="9523">
                  <c:v>9.5240000000000006E-6</c:v>
                </c:pt>
                <c:pt idx="9524">
                  <c:v>9.5249999999999994E-6</c:v>
                </c:pt>
                <c:pt idx="9525">
                  <c:v>9.5259999999999999E-6</c:v>
                </c:pt>
                <c:pt idx="9526">
                  <c:v>9.5270000000000004E-6</c:v>
                </c:pt>
                <c:pt idx="9527">
                  <c:v>9.5279999999999992E-6</c:v>
                </c:pt>
                <c:pt idx="9528">
                  <c:v>9.5289999999999997E-6</c:v>
                </c:pt>
                <c:pt idx="9529">
                  <c:v>9.5300000000000002E-6</c:v>
                </c:pt>
                <c:pt idx="9530">
                  <c:v>9.5310000000000007E-6</c:v>
                </c:pt>
                <c:pt idx="9531">
                  <c:v>9.5319999999999995E-6</c:v>
                </c:pt>
                <c:pt idx="9532">
                  <c:v>9.533E-6</c:v>
                </c:pt>
                <c:pt idx="9533">
                  <c:v>9.5340000000000005E-6</c:v>
                </c:pt>
                <c:pt idx="9534">
                  <c:v>9.5349999999999993E-6</c:v>
                </c:pt>
                <c:pt idx="9535">
                  <c:v>9.5359999999999998E-6</c:v>
                </c:pt>
                <c:pt idx="9536">
                  <c:v>9.5370000000000003E-6</c:v>
                </c:pt>
                <c:pt idx="9537">
                  <c:v>9.5380000000000008E-6</c:v>
                </c:pt>
                <c:pt idx="9538">
                  <c:v>9.5389999999999996E-6</c:v>
                </c:pt>
                <c:pt idx="9539">
                  <c:v>9.5400000000000001E-6</c:v>
                </c:pt>
                <c:pt idx="9540">
                  <c:v>9.5410000000000006E-6</c:v>
                </c:pt>
                <c:pt idx="9541">
                  <c:v>9.5419999999999994E-6</c:v>
                </c:pt>
                <c:pt idx="9542">
                  <c:v>9.5429999999999999E-6</c:v>
                </c:pt>
                <c:pt idx="9543">
                  <c:v>9.5440000000000004E-6</c:v>
                </c:pt>
                <c:pt idx="9544">
                  <c:v>9.5449999999999992E-6</c:v>
                </c:pt>
                <c:pt idx="9545">
                  <c:v>9.5459999999999997E-6</c:v>
                </c:pt>
                <c:pt idx="9546">
                  <c:v>9.5470000000000002E-6</c:v>
                </c:pt>
                <c:pt idx="9547">
                  <c:v>9.5480000000000007E-6</c:v>
                </c:pt>
                <c:pt idx="9548">
                  <c:v>9.5489999999999995E-6</c:v>
                </c:pt>
                <c:pt idx="9549">
                  <c:v>9.55E-6</c:v>
                </c:pt>
                <c:pt idx="9550">
                  <c:v>9.5510000000000005E-6</c:v>
                </c:pt>
                <c:pt idx="9551">
                  <c:v>9.5519999999999993E-6</c:v>
                </c:pt>
                <c:pt idx="9552">
                  <c:v>9.5529999999999998E-6</c:v>
                </c:pt>
                <c:pt idx="9553">
                  <c:v>9.5540000000000003E-6</c:v>
                </c:pt>
                <c:pt idx="9554">
                  <c:v>9.5550000000000008E-6</c:v>
                </c:pt>
                <c:pt idx="9555">
                  <c:v>9.5559999999999996E-6</c:v>
                </c:pt>
                <c:pt idx="9556">
                  <c:v>9.5570000000000001E-6</c:v>
                </c:pt>
                <c:pt idx="9557">
                  <c:v>9.5580000000000006E-6</c:v>
                </c:pt>
                <c:pt idx="9558">
                  <c:v>9.5589999999999994E-6</c:v>
                </c:pt>
                <c:pt idx="9559">
                  <c:v>9.5599999999999999E-6</c:v>
                </c:pt>
                <c:pt idx="9560">
                  <c:v>9.5610000000000004E-6</c:v>
                </c:pt>
                <c:pt idx="9561">
                  <c:v>9.5619999999999993E-6</c:v>
                </c:pt>
                <c:pt idx="9562">
                  <c:v>9.5629999999999998E-6</c:v>
                </c:pt>
                <c:pt idx="9563">
                  <c:v>9.5640000000000002E-6</c:v>
                </c:pt>
                <c:pt idx="9564">
                  <c:v>9.5650000000000007E-6</c:v>
                </c:pt>
                <c:pt idx="9565">
                  <c:v>9.5659999999999996E-6</c:v>
                </c:pt>
                <c:pt idx="9566">
                  <c:v>9.5670000000000001E-6</c:v>
                </c:pt>
                <c:pt idx="9567">
                  <c:v>9.5680000000000005E-6</c:v>
                </c:pt>
                <c:pt idx="9568">
                  <c:v>9.5689999999999994E-6</c:v>
                </c:pt>
                <c:pt idx="9569">
                  <c:v>9.5699999999999999E-6</c:v>
                </c:pt>
                <c:pt idx="9570">
                  <c:v>9.5710000000000004E-6</c:v>
                </c:pt>
                <c:pt idx="9571">
                  <c:v>9.5719999999999992E-6</c:v>
                </c:pt>
                <c:pt idx="9572">
                  <c:v>9.5729999999999997E-6</c:v>
                </c:pt>
                <c:pt idx="9573">
                  <c:v>9.5740000000000002E-6</c:v>
                </c:pt>
                <c:pt idx="9574">
                  <c:v>9.5750000000000007E-6</c:v>
                </c:pt>
                <c:pt idx="9575">
                  <c:v>9.5759999999999995E-6</c:v>
                </c:pt>
                <c:pt idx="9576">
                  <c:v>9.577E-6</c:v>
                </c:pt>
                <c:pt idx="9577">
                  <c:v>9.5780000000000005E-6</c:v>
                </c:pt>
                <c:pt idx="9578">
                  <c:v>9.5789999999999993E-6</c:v>
                </c:pt>
                <c:pt idx="9579">
                  <c:v>9.5799999999999998E-6</c:v>
                </c:pt>
                <c:pt idx="9580">
                  <c:v>9.5810000000000003E-6</c:v>
                </c:pt>
                <c:pt idx="9581">
                  <c:v>9.5820000000000008E-6</c:v>
                </c:pt>
                <c:pt idx="9582">
                  <c:v>9.5829999999999996E-6</c:v>
                </c:pt>
                <c:pt idx="9583">
                  <c:v>9.5840000000000001E-6</c:v>
                </c:pt>
                <c:pt idx="9584">
                  <c:v>9.5850000000000006E-6</c:v>
                </c:pt>
                <c:pt idx="9585">
                  <c:v>9.5859999999999994E-6</c:v>
                </c:pt>
                <c:pt idx="9586">
                  <c:v>9.5869999999999999E-6</c:v>
                </c:pt>
                <c:pt idx="9587">
                  <c:v>9.5880000000000004E-6</c:v>
                </c:pt>
                <c:pt idx="9588">
                  <c:v>9.5889999999999992E-6</c:v>
                </c:pt>
                <c:pt idx="9589">
                  <c:v>9.5899999999999997E-6</c:v>
                </c:pt>
                <c:pt idx="9590">
                  <c:v>9.5910000000000002E-6</c:v>
                </c:pt>
                <c:pt idx="9591">
                  <c:v>9.5920000000000007E-6</c:v>
                </c:pt>
                <c:pt idx="9592">
                  <c:v>9.5929999999999995E-6</c:v>
                </c:pt>
                <c:pt idx="9593">
                  <c:v>9.594E-6</c:v>
                </c:pt>
                <c:pt idx="9594">
                  <c:v>9.5950000000000005E-6</c:v>
                </c:pt>
                <c:pt idx="9595">
                  <c:v>9.5959999999999993E-6</c:v>
                </c:pt>
                <c:pt idx="9596">
                  <c:v>9.5969999999999998E-6</c:v>
                </c:pt>
                <c:pt idx="9597">
                  <c:v>9.5980000000000003E-6</c:v>
                </c:pt>
                <c:pt idx="9598">
                  <c:v>9.5990000000000008E-6</c:v>
                </c:pt>
                <c:pt idx="9599">
                  <c:v>9.5999999999999996E-6</c:v>
                </c:pt>
                <c:pt idx="9600">
                  <c:v>9.6010000000000001E-6</c:v>
                </c:pt>
                <c:pt idx="9601">
                  <c:v>9.6020000000000006E-6</c:v>
                </c:pt>
                <c:pt idx="9602">
                  <c:v>9.6029999999999994E-6</c:v>
                </c:pt>
                <c:pt idx="9603">
                  <c:v>9.6039999999999999E-6</c:v>
                </c:pt>
                <c:pt idx="9604">
                  <c:v>9.6050000000000004E-6</c:v>
                </c:pt>
                <c:pt idx="9605">
                  <c:v>9.6059999999999992E-6</c:v>
                </c:pt>
                <c:pt idx="9606">
                  <c:v>9.6069999999999997E-6</c:v>
                </c:pt>
                <c:pt idx="9607">
                  <c:v>9.6080000000000002E-6</c:v>
                </c:pt>
                <c:pt idx="9608">
                  <c:v>9.6090000000000007E-6</c:v>
                </c:pt>
                <c:pt idx="9609">
                  <c:v>9.6099999999999995E-6</c:v>
                </c:pt>
                <c:pt idx="9610">
                  <c:v>9.611E-6</c:v>
                </c:pt>
                <c:pt idx="9611">
                  <c:v>9.6120000000000005E-6</c:v>
                </c:pt>
                <c:pt idx="9612">
                  <c:v>9.6129999999999993E-6</c:v>
                </c:pt>
                <c:pt idx="9613">
                  <c:v>9.6139999999999998E-6</c:v>
                </c:pt>
                <c:pt idx="9614">
                  <c:v>9.6150000000000003E-6</c:v>
                </c:pt>
                <c:pt idx="9615">
                  <c:v>9.6160000000000008E-6</c:v>
                </c:pt>
                <c:pt idx="9616">
                  <c:v>9.6169999999999996E-6</c:v>
                </c:pt>
                <c:pt idx="9617">
                  <c:v>9.6180000000000001E-6</c:v>
                </c:pt>
                <c:pt idx="9618">
                  <c:v>9.6190000000000006E-6</c:v>
                </c:pt>
                <c:pt idx="9619">
                  <c:v>9.6199999999999994E-6</c:v>
                </c:pt>
                <c:pt idx="9620">
                  <c:v>9.6209999999999999E-6</c:v>
                </c:pt>
                <c:pt idx="9621">
                  <c:v>9.6220000000000004E-6</c:v>
                </c:pt>
                <c:pt idx="9622">
                  <c:v>9.6229999999999992E-6</c:v>
                </c:pt>
                <c:pt idx="9623">
                  <c:v>9.6239999999999997E-6</c:v>
                </c:pt>
                <c:pt idx="9624">
                  <c:v>9.6250000000000002E-6</c:v>
                </c:pt>
                <c:pt idx="9625">
                  <c:v>9.6260000000000007E-6</c:v>
                </c:pt>
                <c:pt idx="9626">
                  <c:v>9.6269999999999995E-6</c:v>
                </c:pt>
                <c:pt idx="9627">
                  <c:v>9.628E-6</c:v>
                </c:pt>
                <c:pt idx="9628">
                  <c:v>9.6290000000000005E-6</c:v>
                </c:pt>
                <c:pt idx="9629">
                  <c:v>9.6299999999999993E-6</c:v>
                </c:pt>
                <c:pt idx="9630">
                  <c:v>9.6309999999999998E-6</c:v>
                </c:pt>
                <c:pt idx="9631">
                  <c:v>9.6320000000000003E-6</c:v>
                </c:pt>
                <c:pt idx="9632">
                  <c:v>9.6330000000000008E-6</c:v>
                </c:pt>
                <c:pt idx="9633">
                  <c:v>9.6339999999999996E-6</c:v>
                </c:pt>
                <c:pt idx="9634">
                  <c:v>9.6350000000000001E-6</c:v>
                </c:pt>
                <c:pt idx="9635">
                  <c:v>9.6360000000000006E-6</c:v>
                </c:pt>
                <c:pt idx="9636">
                  <c:v>9.6369999999999994E-6</c:v>
                </c:pt>
                <c:pt idx="9637">
                  <c:v>9.6379999999999999E-6</c:v>
                </c:pt>
                <c:pt idx="9638">
                  <c:v>9.6390000000000004E-6</c:v>
                </c:pt>
                <c:pt idx="9639">
                  <c:v>9.6399999999999992E-6</c:v>
                </c:pt>
                <c:pt idx="9640">
                  <c:v>9.6409999999999997E-6</c:v>
                </c:pt>
                <c:pt idx="9641">
                  <c:v>9.6420000000000002E-6</c:v>
                </c:pt>
                <c:pt idx="9642">
                  <c:v>9.6430000000000007E-6</c:v>
                </c:pt>
                <c:pt idx="9643">
                  <c:v>9.6439999999999995E-6</c:v>
                </c:pt>
                <c:pt idx="9644">
                  <c:v>9.645E-6</c:v>
                </c:pt>
                <c:pt idx="9645">
                  <c:v>9.6460000000000005E-6</c:v>
                </c:pt>
                <c:pt idx="9646">
                  <c:v>9.6469999999999993E-6</c:v>
                </c:pt>
                <c:pt idx="9647">
                  <c:v>9.6479999999999998E-6</c:v>
                </c:pt>
                <c:pt idx="9648">
                  <c:v>9.6490000000000003E-6</c:v>
                </c:pt>
                <c:pt idx="9649">
                  <c:v>9.6500000000000008E-6</c:v>
                </c:pt>
                <c:pt idx="9650">
                  <c:v>9.6509999999999996E-6</c:v>
                </c:pt>
                <c:pt idx="9651">
                  <c:v>9.6520000000000001E-6</c:v>
                </c:pt>
                <c:pt idx="9652">
                  <c:v>9.6530000000000006E-6</c:v>
                </c:pt>
                <c:pt idx="9653">
                  <c:v>9.6539999999999994E-6</c:v>
                </c:pt>
                <c:pt idx="9654">
                  <c:v>9.6549999999999999E-6</c:v>
                </c:pt>
                <c:pt idx="9655">
                  <c:v>9.6560000000000004E-6</c:v>
                </c:pt>
                <c:pt idx="9656">
                  <c:v>9.6569999999999992E-6</c:v>
                </c:pt>
                <c:pt idx="9657">
                  <c:v>9.6579999999999997E-6</c:v>
                </c:pt>
                <c:pt idx="9658">
                  <c:v>9.6590000000000002E-6</c:v>
                </c:pt>
                <c:pt idx="9659">
                  <c:v>9.6600000000000007E-6</c:v>
                </c:pt>
                <c:pt idx="9660">
                  <c:v>9.6609999999999995E-6</c:v>
                </c:pt>
                <c:pt idx="9661">
                  <c:v>9.662E-6</c:v>
                </c:pt>
                <c:pt idx="9662">
                  <c:v>9.6630000000000005E-6</c:v>
                </c:pt>
                <c:pt idx="9663">
                  <c:v>9.6639999999999993E-6</c:v>
                </c:pt>
                <c:pt idx="9664">
                  <c:v>9.6649999999999998E-6</c:v>
                </c:pt>
                <c:pt idx="9665">
                  <c:v>9.6660000000000003E-6</c:v>
                </c:pt>
                <c:pt idx="9666">
                  <c:v>9.6670000000000008E-6</c:v>
                </c:pt>
                <c:pt idx="9667">
                  <c:v>9.6679999999999996E-6</c:v>
                </c:pt>
                <c:pt idx="9668">
                  <c:v>9.6690000000000001E-6</c:v>
                </c:pt>
                <c:pt idx="9669">
                  <c:v>9.6700000000000006E-6</c:v>
                </c:pt>
                <c:pt idx="9670">
                  <c:v>9.6709999999999994E-6</c:v>
                </c:pt>
                <c:pt idx="9671">
                  <c:v>9.6719999999999999E-6</c:v>
                </c:pt>
                <c:pt idx="9672">
                  <c:v>9.6730000000000004E-6</c:v>
                </c:pt>
                <c:pt idx="9673">
                  <c:v>9.6739999999999992E-6</c:v>
                </c:pt>
                <c:pt idx="9674">
                  <c:v>9.6749999999999997E-6</c:v>
                </c:pt>
                <c:pt idx="9675">
                  <c:v>9.6760000000000002E-6</c:v>
                </c:pt>
                <c:pt idx="9676">
                  <c:v>9.6770000000000007E-6</c:v>
                </c:pt>
                <c:pt idx="9677">
                  <c:v>9.6779999999999995E-6</c:v>
                </c:pt>
                <c:pt idx="9678">
                  <c:v>9.679E-6</c:v>
                </c:pt>
                <c:pt idx="9679">
                  <c:v>9.6800000000000005E-6</c:v>
                </c:pt>
                <c:pt idx="9680">
                  <c:v>9.6809999999999993E-6</c:v>
                </c:pt>
                <c:pt idx="9681">
                  <c:v>9.6819999999999998E-6</c:v>
                </c:pt>
                <c:pt idx="9682">
                  <c:v>9.6830000000000003E-6</c:v>
                </c:pt>
                <c:pt idx="9683">
                  <c:v>9.6840000000000008E-6</c:v>
                </c:pt>
                <c:pt idx="9684">
                  <c:v>9.6849999999999996E-6</c:v>
                </c:pt>
                <c:pt idx="9685">
                  <c:v>9.6860000000000001E-6</c:v>
                </c:pt>
                <c:pt idx="9686">
                  <c:v>9.6870000000000006E-6</c:v>
                </c:pt>
                <c:pt idx="9687">
                  <c:v>9.6879999999999994E-6</c:v>
                </c:pt>
                <c:pt idx="9688">
                  <c:v>9.6889999999999999E-6</c:v>
                </c:pt>
                <c:pt idx="9689">
                  <c:v>9.6900000000000004E-6</c:v>
                </c:pt>
                <c:pt idx="9690">
                  <c:v>9.6909999999999992E-6</c:v>
                </c:pt>
                <c:pt idx="9691">
                  <c:v>9.6919999999999997E-6</c:v>
                </c:pt>
                <c:pt idx="9692">
                  <c:v>9.6930000000000002E-6</c:v>
                </c:pt>
                <c:pt idx="9693">
                  <c:v>9.6940000000000007E-6</c:v>
                </c:pt>
                <c:pt idx="9694">
                  <c:v>9.6949999999999995E-6</c:v>
                </c:pt>
                <c:pt idx="9695">
                  <c:v>9.696E-6</c:v>
                </c:pt>
                <c:pt idx="9696">
                  <c:v>9.6970000000000005E-6</c:v>
                </c:pt>
                <c:pt idx="9697">
                  <c:v>9.6979999999999993E-6</c:v>
                </c:pt>
                <c:pt idx="9698">
                  <c:v>9.6989999999999998E-6</c:v>
                </c:pt>
                <c:pt idx="9699">
                  <c:v>9.7000000000000003E-6</c:v>
                </c:pt>
                <c:pt idx="9700">
                  <c:v>9.7010000000000008E-6</c:v>
                </c:pt>
                <c:pt idx="9701">
                  <c:v>9.7019999999999996E-6</c:v>
                </c:pt>
                <c:pt idx="9702">
                  <c:v>9.7030000000000001E-6</c:v>
                </c:pt>
                <c:pt idx="9703">
                  <c:v>9.7040000000000006E-6</c:v>
                </c:pt>
                <c:pt idx="9704">
                  <c:v>9.7049999999999994E-6</c:v>
                </c:pt>
                <c:pt idx="9705">
                  <c:v>9.7059999999999999E-6</c:v>
                </c:pt>
                <c:pt idx="9706">
                  <c:v>9.7070000000000004E-6</c:v>
                </c:pt>
                <c:pt idx="9707">
                  <c:v>9.7079999999999992E-6</c:v>
                </c:pt>
                <c:pt idx="9708">
                  <c:v>9.7089999999999997E-6</c:v>
                </c:pt>
                <c:pt idx="9709">
                  <c:v>9.7100000000000002E-6</c:v>
                </c:pt>
                <c:pt idx="9710">
                  <c:v>9.7110000000000007E-6</c:v>
                </c:pt>
                <c:pt idx="9711">
                  <c:v>9.7119999999999995E-6</c:v>
                </c:pt>
                <c:pt idx="9712">
                  <c:v>9.713E-6</c:v>
                </c:pt>
                <c:pt idx="9713">
                  <c:v>9.7140000000000005E-6</c:v>
                </c:pt>
                <c:pt idx="9714">
                  <c:v>9.7149999999999993E-6</c:v>
                </c:pt>
                <c:pt idx="9715">
                  <c:v>9.7159999999999998E-6</c:v>
                </c:pt>
                <c:pt idx="9716">
                  <c:v>9.7170000000000003E-6</c:v>
                </c:pt>
                <c:pt idx="9717">
                  <c:v>9.7180000000000008E-6</c:v>
                </c:pt>
                <c:pt idx="9718">
                  <c:v>9.7189999999999996E-6</c:v>
                </c:pt>
                <c:pt idx="9719">
                  <c:v>9.7200000000000001E-6</c:v>
                </c:pt>
                <c:pt idx="9720">
                  <c:v>9.7210000000000006E-6</c:v>
                </c:pt>
                <c:pt idx="9721">
                  <c:v>9.7219999999999994E-6</c:v>
                </c:pt>
                <c:pt idx="9722">
                  <c:v>9.7229999999999999E-6</c:v>
                </c:pt>
                <c:pt idx="9723">
                  <c:v>9.7240000000000004E-6</c:v>
                </c:pt>
                <c:pt idx="9724">
                  <c:v>9.7249999999999992E-6</c:v>
                </c:pt>
                <c:pt idx="9725">
                  <c:v>9.7259999999999997E-6</c:v>
                </c:pt>
                <c:pt idx="9726">
                  <c:v>9.7270000000000002E-6</c:v>
                </c:pt>
                <c:pt idx="9727">
                  <c:v>9.7280000000000007E-6</c:v>
                </c:pt>
                <c:pt idx="9728">
                  <c:v>9.7289999999999995E-6</c:v>
                </c:pt>
                <c:pt idx="9729">
                  <c:v>9.73E-6</c:v>
                </c:pt>
                <c:pt idx="9730">
                  <c:v>9.7310000000000005E-6</c:v>
                </c:pt>
                <c:pt idx="9731">
                  <c:v>9.7319999999999993E-6</c:v>
                </c:pt>
                <c:pt idx="9732">
                  <c:v>9.7329999999999998E-6</c:v>
                </c:pt>
                <c:pt idx="9733">
                  <c:v>9.7340000000000003E-6</c:v>
                </c:pt>
                <c:pt idx="9734">
                  <c:v>9.7350000000000008E-6</c:v>
                </c:pt>
                <c:pt idx="9735">
                  <c:v>9.7359999999999996E-6</c:v>
                </c:pt>
                <c:pt idx="9736">
                  <c:v>9.7370000000000001E-6</c:v>
                </c:pt>
                <c:pt idx="9737">
                  <c:v>9.7380000000000006E-6</c:v>
                </c:pt>
                <c:pt idx="9738">
                  <c:v>9.7389999999999994E-6</c:v>
                </c:pt>
                <c:pt idx="9739">
                  <c:v>9.7399999999999999E-6</c:v>
                </c:pt>
                <c:pt idx="9740">
                  <c:v>9.7410000000000004E-6</c:v>
                </c:pt>
                <c:pt idx="9741">
                  <c:v>9.7419999999999992E-6</c:v>
                </c:pt>
                <c:pt idx="9742">
                  <c:v>9.7429999999999997E-6</c:v>
                </c:pt>
                <c:pt idx="9743">
                  <c:v>9.7440000000000002E-6</c:v>
                </c:pt>
                <c:pt idx="9744">
                  <c:v>9.7450000000000007E-6</c:v>
                </c:pt>
                <c:pt idx="9745">
                  <c:v>9.7459999999999995E-6</c:v>
                </c:pt>
                <c:pt idx="9746">
                  <c:v>9.747E-6</c:v>
                </c:pt>
                <c:pt idx="9747">
                  <c:v>9.7480000000000005E-6</c:v>
                </c:pt>
                <c:pt idx="9748">
                  <c:v>9.7489999999999993E-6</c:v>
                </c:pt>
                <c:pt idx="9749">
                  <c:v>9.7499999999999998E-6</c:v>
                </c:pt>
                <c:pt idx="9750">
                  <c:v>9.7510000000000003E-6</c:v>
                </c:pt>
                <c:pt idx="9751">
                  <c:v>9.7520000000000008E-6</c:v>
                </c:pt>
                <c:pt idx="9752">
                  <c:v>9.7529999999999996E-6</c:v>
                </c:pt>
                <c:pt idx="9753">
                  <c:v>9.7540000000000001E-6</c:v>
                </c:pt>
                <c:pt idx="9754">
                  <c:v>9.7550000000000006E-6</c:v>
                </c:pt>
                <c:pt idx="9755">
                  <c:v>9.7559999999999994E-6</c:v>
                </c:pt>
                <c:pt idx="9756">
                  <c:v>9.7569999999999999E-6</c:v>
                </c:pt>
                <c:pt idx="9757">
                  <c:v>9.7580000000000004E-6</c:v>
                </c:pt>
                <c:pt idx="9758">
                  <c:v>9.7589999999999992E-6</c:v>
                </c:pt>
                <c:pt idx="9759">
                  <c:v>9.7599999999999997E-6</c:v>
                </c:pt>
                <c:pt idx="9760">
                  <c:v>9.7610000000000002E-6</c:v>
                </c:pt>
                <c:pt idx="9761">
                  <c:v>9.7620000000000007E-6</c:v>
                </c:pt>
                <c:pt idx="9762">
                  <c:v>9.7629999999999995E-6</c:v>
                </c:pt>
                <c:pt idx="9763">
                  <c:v>9.764E-6</c:v>
                </c:pt>
                <c:pt idx="9764">
                  <c:v>9.7650000000000005E-6</c:v>
                </c:pt>
                <c:pt idx="9765">
                  <c:v>9.7659999999999993E-6</c:v>
                </c:pt>
                <c:pt idx="9766">
                  <c:v>9.7669999999999998E-6</c:v>
                </c:pt>
                <c:pt idx="9767">
                  <c:v>9.7680000000000003E-6</c:v>
                </c:pt>
                <c:pt idx="9768">
                  <c:v>9.7690000000000008E-6</c:v>
                </c:pt>
                <c:pt idx="9769">
                  <c:v>9.7699999999999996E-6</c:v>
                </c:pt>
                <c:pt idx="9770">
                  <c:v>9.7710000000000001E-6</c:v>
                </c:pt>
                <c:pt idx="9771">
                  <c:v>9.7720000000000006E-6</c:v>
                </c:pt>
                <c:pt idx="9772">
                  <c:v>9.7729999999999994E-6</c:v>
                </c:pt>
                <c:pt idx="9773">
                  <c:v>9.7739999999999999E-6</c:v>
                </c:pt>
                <c:pt idx="9774">
                  <c:v>9.7750000000000004E-6</c:v>
                </c:pt>
                <c:pt idx="9775">
                  <c:v>9.7759999999999992E-6</c:v>
                </c:pt>
                <c:pt idx="9776">
                  <c:v>9.7769999999999997E-6</c:v>
                </c:pt>
                <c:pt idx="9777">
                  <c:v>9.7780000000000002E-6</c:v>
                </c:pt>
                <c:pt idx="9778">
                  <c:v>9.7790000000000007E-6</c:v>
                </c:pt>
                <c:pt idx="9779">
                  <c:v>9.7799999999999995E-6</c:v>
                </c:pt>
                <c:pt idx="9780">
                  <c:v>9.781E-6</c:v>
                </c:pt>
                <c:pt idx="9781">
                  <c:v>9.7820000000000005E-6</c:v>
                </c:pt>
                <c:pt idx="9782">
                  <c:v>9.7829999999999993E-6</c:v>
                </c:pt>
                <c:pt idx="9783">
                  <c:v>9.7839999999999998E-6</c:v>
                </c:pt>
                <c:pt idx="9784">
                  <c:v>9.7850000000000003E-6</c:v>
                </c:pt>
                <c:pt idx="9785">
                  <c:v>9.7860000000000008E-6</c:v>
                </c:pt>
                <c:pt idx="9786">
                  <c:v>9.7869999999999996E-6</c:v>
                </c:pt>
                <c:pt idx="9787">
                  <c:v>9.7880000000000001E-6</c:v>
                </c:pt>
                <c:pt idx="9788">
                  <c:v>9.7890000000000006E-6</c:v>
                </c:pt>
                <c:pt idx="9789">
                  <c:v>9.7899999999999994E-6</c:v>
                </c:pt>
                <c:pt idx="9790">
                  <c:v>9.7909999999999999E-6</c:v>
                </c:pt>
                <c:pt idx="9791">
                  <c:v>9.7920000000000004E-6</c:v>
                </c:pt>
                <c:pt idx="9792">
                  <c:v>9.7929999999999992E-6</c:v>
                </c:pt>
                <c:pt idx="9793">
                  <c:v>9.7939999999999997E-6</c:v>
                </c:pt>
                <c:pt idx="9794">
                  <c:v>9.7950000000000002E-6</c:v>
                </c:pt>
                <c:pt idx="9795">
                  <c:v>9.7960000000000007E-6</c:v>
                </c:pt>
                <c:pt idx="9796">
                  <c:v>9.7969999999999995E-6</c:v>
                </c:pt>
                <c:pt idx="9797">
                  <c:v>9.798E-6</c:v>
                </c:pt>
                <c:pt idx="9798">
                  <c:v>9.7990000000000005E-6</c:v>
                </c:pt>
                <c:pt idx="9799">
                  <c:v>9.7999999999999993E-6</c:v>
                </c:pt>
                <c:pt idx="9800">
                  <c:v>9.8009999999999998E-6</c:v>
                </c:pt>
                <c:pt idx="9801">
                  <c:v>9.8020000000000003E-6</c:v>
                </c:pt>
                <c:pt idx="9802">
                  <c:v>9.8030000000000008E-6</c:v>
                </c:pt>
                <c:pt idx="9803">
                  <c:v>9.8039999999999996E-6</c:v>
                </c:pt>
                <c:pt idx="9804">
                  <c:v>9.8050000000000001E-6</c:v>
                </c:pt>
                <c:pt idx="9805">
                  <c:v>9.8060000000000006E-6</c:v>
                </c:pt>
                <c:pt idx="9806">
                  <c:v>9.8069999999999994E-6</c:v>
                </c:pt>
                <c:pt idx="9807">
                  <c:v>9.8079999999999999E-6</c:v>
                </c:pt>
                <c:pt idx="9808">
                  <c:v>9.8090000000000004E-6</c:v>
                </c:pt>
                <c:pt idx="9809">
                  <c:v>9.8099999999999992E-6</c:v>
                </c:pt>
                <c:pt idx="9810">
                  <c:v>9.8109999999999997E-6</c:v>
                </c:pt>
                <c:pt idx="9811">
                  <c:v>9.8120000000000002E-6</c:v>
                </c:pt>
                <c:pt idx="9812">
                  <c:v>9.8130000000000007E-6</c:v>
                </c:pt>
                <c:pt idx="9813">
                  <c:v>9.8139999999999995E-6</c:v>
                </c:pt>
                <c:pt idx="9814">
                  <c:v>9.815E-6</c:v>
                </c:pt>
                <c:pt idx="9815">
                  <c:v>9.8160000000000005E-6</c:v>
                </c:pt>
                <c:pt idx="9816">
                  <c:v>9.8169999999999994E-6</c:v>
                </c:pt>
                <c:pt idx="9817">
                  <c:v>9.8179999999999999E-6</c:v>
                </c:pt>
                <c:pt idx="9818">
                  <c:v>9.8190000000000003E-6</c:v>
                </c:pt>
                <c:pt idx="9819">
                  <c:v>9.8200000000000008E-6</c:v>
                </c:pt>
                <c:pt idx="9820">
                  <c:v>9.8209999999999997E-6</c:v>
                </c:pt>
                <c:pt idx="9821">
                  <c:v>9.8220000000000002E-6</c:v>
                </c:pt>
                <c:pt idx="9822">
                  <c:v>9.8230000000000006E-6</c:v>
                </c:pt>
                <c:pt idx="9823">
                  <c:v>9.8239999999999995E-6</c:v>
                </c:pt>
                <c:pt idx="9824">
                  <c:v>9.825E-6</c:v>
                </c:pt>
                <c:pt idx="9825">
                  <c:v>9.8260000000000005E-6</c:v>
                </c:pt>
                <c:pt idx="9826">
                  <c:v>9.8269999999999993E-6</c:v>
                </c:pt>
                <c:pt idx="9827">
                  <c:v>9.8279999999999998E-6</c:v>
                </c:pt>
                <c:pt idx="9828">
                  <c:v>9.8290000000000003E-6</c:v>
                </c:pt>
                <c:pt idx="9829">
                  <c:v>9.8300000000000008E-6</c:v>
                </c:pt>
                <c:pt idx="9830">
                  <c:v>9.8309999999999996E-6</c:v>
                </c:pt>
                <c:pt idx="9831">
                  <c:v>9.8320000000000001E-6</c:v>
                </c:pt>
                <c:pt idx="9832">
                  <c:v>9.8330000000000006E-6</c:v>
                </c:pt>
                <c:pt idx="9833">
                  <c:v>9.8339999999999994E-6</c:v>
                </c:pt>
                <c:pt idx="9834">
                  <c:v>9.8349999999999999E-6</c:v>
                </c:pt>
                <c:pt idx="9835">
                  <c:v>9.8360000000000004E-6</c:v>
                </c:pt>
                <c:pt idx="9836">
                  <c:v>9.8369999999999992E-6</c:v>
                </c:pt>
                <c:pt idx="9837">
                  <c:v>9.8379999999999997E-6</c:v>
                </c:pt>
                <c:pt idx="9838">
                  <c:v>9.8390000000000002E-6</c:v>
                </c:pt>
                <c:pt idx="9839">
                  <c:v>9.8400000000000007E-6</c:v>
                </c:pt>
                <c:pt idx="9840">
                  <c:v>9.8409999999999995E-6</c:v>
                </c:pt>
                <c:pt idx="9841">
                  <c:v>9.842E-6</c:v>
                </c:pt>
                <c:pt idx="9842">
                  <c:v>9.8430000000000005E-6</c:v>
                </c:pt>
                <c:pt idx="9843">
                  <c:v>9.8439999999999993E-6</c:v>
                </c:pt>
                <c:pt idx="9844">
                  <c:v>9.8449999999999998E-6</c:v>
                </c:pt>
                <c:pt idx="9845">
                  <c:v>9.8460000000000003E-6</c:v>
                </c:pt>
                <c:pt idx="9846">
                  <c:v>9.8470000000000008E-6</c:v>
                </c:pt>
                <c:pt idx="9847">
                  <c:v>9.8479999999999996E-6</c:v>
                </c:pt>
                <c:pt idx="9848">
                  <c:v>9.8490000000000001E-6</c:v>
                </c:pt>
                <c:pt idx="9849">
                  <c:v>9.8500000000000006E-6</c:v>
                </c:pt>
                <c:pt idx="9850">
                  <c:v>9.8509999999999994E-6</c:v>
                </c:pt>
                <c:pt idx="9851">
                  <c:v>9.8519999999999999E-6</c:v>
                </c:pt>
                <c:pt idx="9852">
                  <c:v>9.8530000000000004E-6</c:v>
                </c:pt>
                <c:pt idx="9853">
                  <c:v>9.8539999999999992E-6</c:v>
                </c:pt>
                <c:pt idx="9854">
                  <c:v>9.8549999999999997E-6</c:v>
                </c:pt>
                <c:pt idx="9855">
                  <c:v>9.8560000000000002E-6</c:v>
                </c:pt>
                <c:pt idx="9856">
                  <c:v>9.8570000000000007E-6</c:v>
                </c:pt>
                <c:pt idx="9857">
                  <c:v>9.8579999999999995E-6</c:v>
                </c:pt>
                <c:pt idx="9858">
                  <c:v>9.859E-6</c:v>
                </c:pt>
                <c:pt idx="9859">
                  <c:v>9.8600000000000005E-6</c:v>
                </c:pt>
                <c:pt idx="9860">
                  <c:v>9.8609999999999993E-6</c:v>
                </c:pt>
                <c:pt idx="9861">
                  <c:v>9.8619999999999998E-6</c:v>
                </c:pt>
                <c:pt idx="9862">
                  <c:v>9.8630000000000003E-6</c:v>
                </c:pt>
                <c:pt idx="9863">
                  <c:v>9.8640000000000008E-6</c:v>
                </c:pt>
                <c:pt idx="9864">
                  <c:v>9.8649999999999996E-6</c:v>
                </c:pt>
                <c:pt idx="9865">
                  <c:v>9.8660000000000001E-6</c:v>
                </c:pt>
                <c:pt idx="9866">
                  <c:v>9.8670000000000006E-6</c:v>
                </c:pt>
                <c:pt idx="9867">
                  <c:v>9.8679999999999994E-6</c:v>
                </c:pt>
                <c:pt idx="9868">
                  <c:v>9.8689999999999999E-6</c:v>
                </c:pt>
                <c:pt idx="9869">
                  <c:v>9.8700000000000004E-6</c:v>
                </c:pt>
                <c:pt idx="9870">
                  <c:v>9.8709999999999992E-6</c:v>
                </c:pt>
                <c:pt idx="9871">
                  <c:v>9.8719999999999997E-6</c:v>
                </c:pt>
                <c:pt idx="9872">
                  <c:v>9.8730000000000002E-6</c:v>
                </c:pt>
                <c:pt idx="9873">
                  <c:v>9.8740000000000007E-6</c:v>
                </c:pt>
                <c:pt idx="9874">
                  <c:v>9.8749999999999995E-6</c:v>
                </c:pt>
                <c:pt idx="9875">
                  <c:v>9.876E-6</c:v>
                </c:pt>
                <c:pt idx="9876">
                  <c:v>9.8770000000000005E-6</c:v>
                </c:pt>
                <c:pt idx="9877">
                  <c:v>9.8779999999999993E-6</c:v>
                </c:pt>
                <c:pt idx="9878">
                  <c:v>9.8789999999999998E-6</c:v>
                </c:pt>
                <c:pt idx="9879">
                  <c:v>9.8800000000000003E-6</c:v>
                </c:pt>
                <c:pt idx="9880">
                  <c:v>9.8810000000000008E-6</c:v>
                </c:pt>
                <c:pt idx="9881">
                  <c:v>9.8819999999999996E-6</c:v>
                </c:pt>
                <c:pt idx="9882">
                  <c:v>9.8830000000000001E-6</c:v>
                </c:pt>
                <c:pt idx="9883">
                  <c:v>9.8840000000000006E-6</c:v>
                </c:pt>
                <c:pt idx="9884">
                  <c:v>9.8849999999999994E-6</c:v>
                </c:pt>
                <c:pt idx="9885">
                  <c:v>9.8859999999999999E-6</c:v>
                </c:pt>
                <c:pt idx="9886">
                  <c:v>9.8870000000000004E-6</c:v>
                </c:pt>
                <c:pt idx="9887">
                  <c:v>9.8879999999999992E-6</c:v>
                </c:pt>
                <c:pt idx="9888">
                  <c:v>9.8889999999999997E-6</c:v>
                </c:pt>
                <c:pt idx="9889">
                  <c:v>9.8900000000000002E-6</c:v>
                </c:pt>
                <c:pt idx="9890">
                  <c:v>9.8910000000000007E-6</c:v>
                </c:pt>
                <c:pt idx="9891">
                  <c:v>9.8919999999999995E-6</c:v>
                </c:pt>
                <c:pt idx="9892">
                  <c:v>9.893E-6</c:v>
                </c:pt>
                <c:pt idx="9893">
                  <c:v>9.8940000000000005E-6</c:v>
                </c:pt>
                <c:pt idx="9894">
                  <c:v>9.8949999999999993E-6</c:v>
                </c:pt>
                <c:pt idx="9895">
                  <c:v>9.8959999999999998E-6</c:v>
                </c:pt>
                <c:pt idx="9896">
                  <c:v>9.8970000000000003E-6</c:v>
                </c:pt>
                <c:pt idx="9897">
                  <c:v>9.8980000000000008E-6</c:v>
                </c:pt>
                <c:pt idx="9898">
                  <c:v>9.8989999999999996E-6</c:v>
                </c:pt>
                <c:pt idx="9899">
                  <c:v>9.9000000000000001E-6</c:v>
                </c:pt>
                <c:pt idx="9900">
                  <c:v>9.9010000000000006E-6</c:v>
                </c:pt>
                <c:pt idx="9901">
                  <c:v>9.9019999999999994E-6</c:v>
                </c:pt>
                <c:pt idx="9902">
                  <c:v>9.9029999999999999E-6</c:v>
                </c:pt>
                <c:pt idx="9903">
                  <c:v>9.9040000000000004E-6</c:v>
                </c:pt>
                <c:pt idx="9904">
                  <c:v>9.9049999999999992E-6</c:v>
                </c:pt>
                <c:pt idx="9905">
                  <c:v>9.9059999999999997E-6</c:v>
                </c:pt>
                <c:pt idx="9906">
                  <c:v>9.9070000000000002E-6</c:v>
                </c:pt>
                <c:pt idx="9907">
                  <c:v>9.9080000000000007E-6</c:v>
                </c:pt>
                <c:pt idx="9908">
                  <c:v>9.9089999999999995E-6</c:v>
                </c:pt>
                <c:pt idx="9909">
                  <c:v>9.91E-6</c:v>
                </c:pt>
                <c:pt idx="9910">
                  <c:v>9.9110000000000005E-6</c:v>
                </c:pt>
                <c:pt idx="9911">
                  <c:v>9.9119999999999993E-6</c:v>
                </c:pt>
                <c:pt idx="9912">
                  <c:v>9.9129999999999998E-6</c:v>
                </c:pt>
                <c:pt idx="9913">
                  <c:v>9.9140000000000003E-6</c:v>
                </c:pt>
                <c:pt idx="9914">
                  <c:v>9.9150000000000008E-6</c:v>
                </c:pt>
                <c:pt idx="9915">
                  <c:v>9.9159999999999996E-6</c:v>
                </c:pt>
                <c:pt idx="9916">
                  <c:v>9.9170000000000001E-6</c:v>
                </c:pt>
                <c:pt idx="9917">
                  <c:v>9.9180000000000006E-6</c:v>
                </c:pt>
                <c:pt idx="9918">
                  <c:v>9.9189999999999994E-6</c:v>
                </c:pt>
                <c:pt idx="9919">
                  <c:v>9.9199999999999999E-6</c:v>
                </c:pt>
                <c:pt idx="9920">
                  <c:v>9.9210000000000004E-6</c:v>
                </c:pt>
                <c:pt idx="9921">
                  <c:v>9.9219999999999992E-6</c:v>
                </c:pt>
                <c:pt idx="9922">
                  <c:v>9.9229999999999997E-6</c:v>
                </c:pt>
                <c:pt idx="9923">
                  <c:v>9.9240000000000002E-6</c:v>
                </c:pt>
                <c:pt idx="9924">
                  <c:v>9.9250000000000007E-6</c:v>
                </c:pt>
                <c:pt idx="9925">
                  <c:v>9.9259999999999995E-6</c:v>
                </c:pt>
                <c:pt idx="9926">
                  <c:v>9.927E-6</c:v>
                </c:pt>
                <c:pt idx="9927">
                  <c:v>9.9280000000000005E-6</c:v>
                </c:pt>
                <c:pt idx="9928">
                  <c:v>9.9289999999999993E-6</c:v>
                </c:pt>
                <c:pt idx="9929">
                  <c:v>9.9299999999999998E-6</c:v>
                </c:pt>
                <c:pt idx="9930">
                  <c:v>9.9310000000000003E-6</c:v>
                </c:pt>
                <c:pt idx="9931">
                  <c:v>9.9320000000000008E-6</c:v>
                </c:pt>
                <c:pt idx="9932">
                  <c:v>9.9329999999999996E-6</c:v>
                </c:pt>
                <c:pt idx="9933">
                  <c:v>9.9340000000000001E-6</c:v>
                </c:pt>
                <c:pt idx="9934">
                  <c:v>9.9350000000000006E-6</c:v>
                </c:pt>
                <c:pt idx="9935">
                  <c:v>9.9359999999999994E-6</c:v>
                </c:pt>
                <c:pt idx="9936">
                  <c:v>9.9369999999999999E-6</c:v>
                </c:pt>
                <c:pt idx="9937">
                  <c:v>9.9380000000000004E-6</c:v>
                </c:pt>
                <c:pt idx="9938">
                  <c:v>9.9389999999999992E-6</c:v>
                </c:pt>
                <c:pt idx="9939">
                  <c:v>9.9399999999999997E-6</c:v>
                </c:pt>
                <c:pt idx="9940">
                  <c:v>9.9410000000000002E-6</c:v>
                </c:pt>
                <c:pt idx="9941">
                  <c:v>9.9420000000000007E-6</c:v>
                </c:pt>
                <c:pt idx="9942">
                  <c:v>9.9429999999999995E-6</c:v>
                </c:pt>
                <c:pt idx="9943">
                  <c:v>9.944E-6</c:v>
                </c:pt>
                <c:pt idx="9944">
                  <c:v>9.9450000000000005E-6</c:v>
                </c:pt>
                <c:pt idx="9945">
                  <c:v>9.9459999999999993E-6</c:v>
                </c:pt>
                <c:pt idx="9946">
                  <c:v>9.9469999999999998E-6</c:v>
                </c:pt>
                <c:pt idx="9947">
                  <c:v>9.9480000000000003E-6</c:v>
                </c:pt>
                <c:pt idx="9948">
                  <c:v>9.9490000000000008E-6</c:v>
                </c:pt>
                <c:pt idx="9949">
                  <c:v>9.9499999999999996E-6</c:v>
                </c:pt>
                <c:pt idx="9950">
                  <c:v>9.9510000000000001E-6</c:v>
                </c:pt>
                <c:pt idx="9951">
                  <c:v>9.9520000000000006E-6</c:v>
                </c:pt>
                <c:pt idx="9952">
                  <c:v>9.9529999999999994E-6</c:v>
                </c:pt>
                <c:pt idx="9953">
                  <c:v>9.9539999999999999E-6</c:v>
                </c:pt>
                <c:pt idx="9954">
                  <c:v>9.9550000000000004E-6</c:v>
                </c:pt>
                <c:pt idx="9955">
                  <c:v>9.9559999999999992E-6</c:v>
                </c:pt>
                <c:pt idx="9956">
                  <c:v>9.9569999999999997E-6</c:v>
                </c:pt>
                <c:pt idx="9957">
                  <c:v>9.9580000000000002E-6</c:v>
                </c:pt>
                <c:pt idx="9958">
                  <c:v>9.9590000000000007E-6</c:v>
                </c:pt>
                <c:pt idx="9959">
                  <c:v>9.9599999999999995E-6</c:v>
                </c:pt>
                <c:pt idx="9960">
                  <c:v>9.961E-6</c:v>
                </c:pt>
                <c:pt idx="9961">
                  <c:v>9.9620000000000005E-6</c:v>
                </c:pt>
                <c:pt idx="9962">
                  <c:v>9.9629999999999993E-6</c:v>
                </c:pt>
                <c:pt idx="9963">
                  <c:v>9.9639999999999998E-6</c:v>
                </c:pt>
                <c:pt idx="9964">
                  <c:v>9.9650000000000003E-6</c:v>
                </c:pt>
                <c:pt idx="9965">
                  <c:v>9.9660000000000008E-6</c:v>
                </c:pt>
                <c:pt idx="9966">
                  <c:v>9.9669999999999996E-6</c:v>
                </c:pt>
                <c:pt idx="9967">
                  <c:v>9.9680000000000001E-6</c:v>
                </c:pt>
                <c:pt idx="9968">
                  <c:v>9.9690000000000006E-6</c:v>
                </c:pt>
                <c:pt idx="9969">
                  <c:v>9.9699999999999994E-6</c:v>
                </c:pt>
                <c:pt idx="9970">
                  <c:v>9.9709999999999999E-6</c:v>
                </c:pt>
                <c:pt idx="9971">
                  <c:v>9.9720000000000004E-6</c:v>
                </c:pt>
                <c:pt idx="9972">
                  <c:v>9.9729999999999992E-6</c:v>
                </c:pt>
                <c:pt idx="9973">
                  <c:v>9.9739999999999997E-6</c:v>
                </c:pt>
                <c:pt idx="9974">
                  <c:v>9.9750000000000002E-6</c:v>
                </c:pt>
                <c:pt idx="9975">
                  <c:v>9.9760000000000007E-6</c:v>
                </c:pt>
                <c:pt idx="9976">
                  <c:v>9.9769999999999995E-6</c:v>
                </c:pt>
                <c:pt idx="9977">
                  <c:v>9.978E-6</c:v>
                </c:pt>
                <c:pt idx="9978">
                  <c:v>9.9790000000000005E-6</c:v>
                </c:pt>
                <c:pt idx="9979">
                  <c:v>9.9799999999999993E-6</c:v>
                </c:pt>
                <c:pt idx="9980">
                  <c:v>9.9809999999999998E-6</c:v>
                </c:pt>
                <c:pt idx="9981">
                  <c:v>9.9820000000000003E-6</c:v>
                </c:pt>
                <c:pt idx="9982">
                  <c:v>9.9830000000000008E-6</c:v>
                </c:pt>
                <c:pt idx="9983">
                  <c:v>9.9839999999999996E-6</c:v>
                </c:pt>
                <c:pt idx="9984">
                  <c:v>9.9850000000000001E-6</c:v>
                </c:pt>
                <c:pt idx="9985">
                  <c:v>9.9860000000000006E-6</c:v>
                </c:pt>
                <c:pt idx="9986">
                  <c:v>9.9869999999999994E-6</c:v>
                </c:pt>
                <c:pt idx="9987">
                  <c:v>9.9879999999999999E-6</c:v>
                </c:pt>
                <c:pt idx="9988">
                  <c:v>9.9890000000000004E-6</c:v>
                </c:pt>
                <c:pt idx="9989">
                  <c:v>9.9899999999999992E-6</c:v>
                </c:pt>
                <c:pt idx="9990">
                  <c:v>9.9909999999999997E-6</c:v>
                </c:pt>
                <c:pt idx="9991">
                  <c:v>9.9920000000000002E-6</c:v>
                </c:pt>
                <c:pt idx="9992">
                  <c:v>9.9930000000000007E-6</c:v>
                </c:pt>
                <c:pt idx="9993">
                  <c:v>9.9939999999999995E-6</c:v>
                </c:pt>
                <c:pt idx="9994">
                  <c:v>9.995E-6</c:v>
                </c:pt>
                <c:pt idx="9995">
                  <c:v>9.9960000000000005E-6</c:v>
                </c:pt>
                <c:pt idx="9996">
                  <c:v>9.9969999999999993E-6</c:v>
                </c:pt>
                <c:pt idx="9997">
                  <c:v>9.9979999999999998E-6</c:v>
                </c:pt>
                <c:pt idx="9998">
                  <c:v>9.9990000000000003E-6</c:v>
                </c:pt>
                <c:pt idx="9999">
                  <c:v>1.0000000000000001E-5</c:v>
                </c:pt>
                <c:pt idx="10000">
                  <c:v>1.0001E-5</c:v>
                </c:pt>
                <c:pt idx="10001">
                  <c:v>1.0002E-5</c:v>
                </c:pt>
                <c:pt idx="10002">
                  <c:v>1.0003000000000001E-5</c:v>
                </c:pt>
                <c:pt idx="10003">
                  <c:v>1.0003999999999999E-5</c:v>
                </c:pt>
                <c:pt idx="10004">
                  <c:v>1.0005E-5</c:v>
                </c:pt>
                <c:pt idx="10005">
                  <c:v>1.0006E-5</c:v>
                </c:pt>
                <c:pt idx="10006">
                  <c:v>1.0006999999999999E-5</c:v>
                </c:pt>
                <c:pt idx="10007">
                  <c:v>1.0008E-5</c:v>
                </c:pt>
                <c:pt idx="10008">
                  <c:v>1.0009E-5</c:v>
                </c:pt>
                <c:pt idx="10009">
                  <c:v>1.0010000000000001E-5</c:v>
                </c:pt>
                <c:pt idx="10010">
                  <c:v>1.0011E-5</c:v>
                </c:pt>
                <c:pt idx="10011">
                  <c:v>1.0012E-5</c:v>
                </c:pt>
                <c:pt idx="10012">
                  <c:v>1.0013000000000001E-5</c:v>
                </c:pt>
                <c:pt idx="10013">
                  <c:v>1.0013999999999999E-5</c:v>
                </c:pt>
                <c:pt idx="10014">
                  <c:v>1.0015E-5</c:v>
                </c:pt>
                <c:pt idx="10015">
                  <c:v>1.0016E-5</c:v>
                </c:pt>
                <c:pt idx="10016">
                  <c:v>1.0017000000000001E-5</c:v>
                </c:pt>
                <c:pt idx="10017">
                  <c:v>1.0018E-5</c:v>
                </c:pt>
                <c:pt idx="10018">
                  <c:v>1.0019E-5</c:v>
                </c:pt>
                <c:pt idx="10019">
                  <c:v>1.0020000000000001E-5</c:v>
                </c:pt>
                <c:pt idx="10020">
                  <c:v>1.0020999999999999E-5</c:v>
                </c:pt>
                <c:pt idx="10021">
                  <c:v>1.0022E-5</c:v>
                </c:pt>
                <c:pt idx="10022">
                  <c:v>1.0023E-5</c:v>
                </c:pt>
                <c:pt idx="10023">
                  <c:v>1.0023999999999999E-5</c:v>
                </c:pt>
                <c:pt idx="10024">
                  <c:v>1.0025E-5</c:v>
                </c:pt>
                <c:pt idx="10025">
                  <c:v>1.0026E-5</c:v>
                </c:pt>
                <c:pt idx="10026">
                  <c:v>1.0027000000000001E-5</c:v>
                </c:pt>
                <c:pt idx="10027">
                  <c:v>1.0028E-5</c:v>
                </c:pt>
                <c:pt idx="10028">
                  <c:v>1.0029E-5</c:v>
                </c:pt>
                <c:pt idx="10029">
                  <c:v>1.0030000000000001E-5</c:v>
                </c:pt>
                <c:pt idx="10030">
                  <c:v>1.0030999999999999E-5</c:v>
                </c:pt>
                <c:pt idx="10031">
                  <c:v>1.0032E-5</c:v>
                </c:pt>
                <c:pt idx="10032">
                  <c:v>1.0033E-5</c:v>
                </c:pt>
                <c:pt idx="10033">
                  <c:v>1.0034000000000001E-5</c:v>
                </c:pt>
                <c:pt idx="10034">
                  <c:v>1.0035E-5</c:v>
                </c:pt>
                <c:pt idx="10035">
                  <c:v>1.0036E-5</c:v>
                </c:pt>
                <c:pt idx="10036">
                  <c:v>1.0037000000000001E-5</c:v>
                </c:pt>
                <c:pt idx="10037">
                  <c:v>1.0037999999999999E-5</c:v>
                </c:pt>
                <c:pt idx="10038">
                  <c:v>1.0039E-5</c:v>
                </c:pt>
                <c:pt idx="10039">
                  <c:v>1.004E-5</c:v>
                </c:pt>
                <c:pt idx="10040">
                  <c:v>1.0040999999999999E-5</c:v>
                </c:pt>
                <c:pt idx="10041">
                  <c:v>1.0042E-5</c:v>
                </c:pt>
                <c:pt idx="10042">
                  <c:v>1.0043E-5</c:v>
                </c:pt>
                <c:pt idx="10043">
                  <c:v>1.0044000000000001E-5</c:v>
                </c:pt>
                <c:pt idx="10044">
                  <c:v>1.0045E-5</c:v>
                </c:pt>
                <c:pt idx="10045">
                  <c:v>1.0046E-5</c:v>
                </c:pt>
                <c:pt idx="10046">
                  <c:v>1.0047000000000001E-5</c:v>
                </c:pt>
                <c:pt idx="10047">
                  <c:v>1.0047999999999999E-5</c:v>
                </c:pt>
                <c:pt idx="10048">
                  <c:v>1.0049E-5</c:v>
                </c:pt>
                <c:pt idx="10049">
                  <c:v>1.005E-5</c:v>
                </c:pt>
                <c:pt idx="10050">
                  <c:v>1.0051000000000001E-5</c:v>
                </c:pt>
                <c:pt idx="10051">
                  <c:v>1.0052E-5</c:v>
                </c:pt>
                <c:pt idx="10052">
                  <c:v>1.0053E-5</c:v>
                </c:pt>
                <c:pt idx="10053">
                  <c:v>1.0054000000000001E-5</c:v>
                </c:pt>
                <c:pt idx="10054">
                  <c:v>1.0054999999999999E-5</c:v>
                </c:pt>
                <c:pt idx="10055">
                  <c:v>1.0056E-5</c:v>
                </c:pt>
                <c:pt idx="10056">
                  <c:v>1.0057E-5</c:v>
                </c:pt>
                <c:pt idx="10057">
                  <c:v>1.0057999999999999E-5</c:v>
                </c:pt>
                <c:pt idx="10058">
                  <c:v>1.0059E-5</c:v>
                </c:pt>
                <c:pt idx="10059">
                  <c:v>1.006E-5</c:v>
                </c:pt>
                <c:pt idx="10060">
                  <c:v>1.0061000000000001E-5</c:v>
                </c:pt>
                <c:pt idx="10061">
                  <c:v>1.0062E-5</c:v>
                </c:pt>
                <c:pt idx="10062">
                  <c:v>1.0063E-5</c:v>
                </c:pt>
                <c:pt idx="10063">
                  <c:v>1.0064000000000001E-5</c:v>
                </c:pt>
                <c:pt idx="10064">
                  <c:v>1.0064999999999999E-5</c:v>
                </c:pt>
                <c:pt idx="10065">
                  <c:v>1.0066E-5</c:v>
                </c:pt>
                <c:pt idx="10066">
                  <c:v>1.0067E-5</c:v>
                </c:pt>
                <c:pt idx="10067">
                  <c:v>1.0068000000000001E-5</c:v>
                </c:pt>
                <c:pt idx="10068">
                  <c:v>1.0069E-5</c:v>
                </c:pt>
                <c:pt idx="10069">
                  <c:v>1.007E-5</c:v>
                </c:pt>
                <c:pt idx="10070">
                  <c:v>1.0071000000000001E-5</c:v>
                </c:pt>
                <c:pt idx="10071">
                  <c:v>1.0071999999999999E-5</c:v>
                </c:pt>
                <c:pt idx="10072">
                  <c:v>1.0073E-5</c:v>
                </c:pt>
                <c:pt idx="10073">
                  <c:v>1.0074E-5</c:v>
                </c:pt>
                <c:pt idx="10074">
                  <c:v>1.0074999999999999E-5</c:v>
                </c:pt>
                <c:pt idx="10075">
                  <c:v>1.0076E-5</c:v>
                </c:pt>
                <c:pt idx="10076">
                  <c:v>1.0077E-5</c:v>
                </c:pt>
                <c:pt idx="10077">
                  <c:v>1.0078000000000001E-5</c:v>
                </c:pt>
                <c:pt idx="10078">
                  <c:v>1.0079E-5</c:v>
                </c:pt>
                <c:pt idx="10079">
                  <c:v>1.008E-5</c:v>
                </c:pt>
                <c:pt idx="10080">
                  <c:v>1.0081000000000001E-5</c:v>
                </c:pt>
                <c:pt idx="10081">
                  <c:v>1.0081999999999999E-5</c:v>
                </c:pt>
                <c:pt idx="10082">
                  <c:v>1.0083E-5</c:v>
                </c:pt>
                <c:pt idx="10083">
                  <c:v>1.0084E-5</c:v>
                </c:pt>
                <c:pt idx="10084">
                  <c:v>1.0084999999999999E-5</c:v>
                </c:pt>
                <c:pt idx="10085">
                  <c:v>1.0086E-5</c:v>
                </c:pt>
                <c:pt idx="10086">
                  <c:v>1.0087E-5</c:v>
                </c:pt>
                <c:pt idx="10087">
                  <c:v>1.0088000000000001E-5</c:v>
                </c:pt>
                <c:pt idx="10088">
                  <c:v>1.0088999999999999E-5</c:v>
                </c:pt>
                <c:pt idx="10089">
                  <c:v>1.009E-5</c:v>
                </c:pt>
                <c:pt idx="10090">
                  <c:v>1.0091E-5</c:v>
                </c:pt>
                <c:pt idx="10091">
                  <c:v>1.0091999999999999E-5</c:v>
                </c:pt>
                <c:pt idx="10092">
                  <c:v>1.0093E-5</c:v>
                </c:pt>
                <c:pt idx="10093">
                  <c:v>1.0094E-5</c:v>
                </c:pt>
                <c:pt idx="10094">
                  <c:v>1.0095000000000001E-5</c:v>
                </c:pt>
                <c:pt idx="10095">
                  <c:v>1.0096E-5</c:v>
                </c:pt>
                <c:pt idx="10096">
                  <c:v>1.0097E-5</c:v>
                </c:pt>
                <c:pt idx="10097">
                  <c:v>1.0098000000000001E-5</c:v>
                </c:pt>
                <c:pt idx="10098">
                  <c:v>1.0098999999999999E-5</c:v>
                </c:pt>
                <c:pt idx="10099">
                  <c:v>1.01E-5</c:v>
                </c:pt>
                <c:pt idx="10100">
                  <c:v>1.0101E-5</c:v>
                </c:pt>
                <c:pt idx="10101">
                  <c:v>1.0101999999999999E-5</c:v>
                </c:pt>
                <c:pt idx="10102">
                  <c:v>1.0103E-5</c:v>
                </c:pt>
                <c:pt idx="10103">
                  <c:v>1.0104E-5</c:v>
                </c:pt>
                <c:pt idx="10104">
                  <c:v>1.0105000000000001E-5</c:v>
                </c:pt>
                <c:pt idx="10105">
                  <c:v>1.0105999999999999E-5</c:v>
                </c:pt>
                <c:pt idx="10106">
                  <c:v>1.0107E-5</c:v>
                </c:pt>
                <c:pt idx="10107">
                  <c:v>1.0108E-5</c:v>
                </c:pt>
                <c:pt idx="10108">
                  <c:v>1.0108999999999999E-5</c:v>
                </c:pt>
                <c:pt idx="10109">
                  <c:v>1.011E-5</c:v>
                </c:pt>
                <c:pt idx="10110">
                  <c:v>1.0111E-5</c:v>
                </c:pt>
                <c:pt idx="10111">
                  <c:v>1.0112000000000001E-5</c:v>
                </c:pt>
                <c:pt idx="10112">
                  <c:v>1.0113E-5</c:v>
                </c:pt>
                <c:pt idx="10113">
                  <c:v>1.0114E-5</c:v>
                </c:pt>
                <c:pt idx="10114">
                  <c:v>1.0115000000000001E-5</c:v>
                </c:pt>
                <c:pt idx="10115">
                  <c:v>1.0115999999999999E-5</c:v>
                </c:pt>
                <c:pt idx="10116">
                  <c:v>1.0117E-5</c:v>
                </c:pt>
                <c:pt idx="10117">
                  <c:v>1.0118E-5</c:v>
                </c:pt>
                <c:pt idx="10118">
                  <c:v>1.0118999999999999E-5</c:v>
                </c:pt>
                <c:pt idx="10119">
                  <c:v>1.012E-5</c:v>
                </c:pt>
                <c:pt idx="10120">
                  <c:v>1.0121E-5</c:v>
                </c:pt>
                <c:pt idx="10121">
                  <c:v>1.0122000000000001E-5</c:v>
                </c:pt>
                <c:pt idx="10122">
                  <c:v>1.0122999999999999E-5</c:v>
                </c:pt>
                <c:pt idx="10123">
                  <c:v>1.0124E-5</c:v>
                </c:pt>
                <c:pt idx="10124">
                  <c:v>1.0125E-5</c:v>
                </c:pt>
                <c:pt idx="10125">
                  <c:v>1.0125999999999999E-5</c:v>
                </c:pt>
                <c:pt idx="10126">
                  <c:v>1.0127E-5</c:v>
                </c:pt>
                <c:pt idx="10127">
                  <c:v>1.0128E-5</c:v>
                </c:pt>
                <c:pt idx="10128">
                  <c:v>1.0129000000000001E-5</c:v>
                </c:pt>
                <c:pt idx="10129">
                  <c:v>1.013E-5</c:v>
                </c:pt>
                <c:pt idx="10130">
                  <c:v>1.0131E-5</c:v>
                </c:pt>
                <c:pt idx="10131">
                  <c:v>1.0132000000000001E-5</c:v>
                </c:pt>
                <c:pt idx="10132">
                  <c:v>1.0132999999999999E-5</c:v>
                </c:pt>
                <c:pt idx="10133">
                  <c:v>1.0134E-5</c:v>
                </c:pt>
                <c:pt idx="10134">
                  <c:v>1.0135E-5</c:v>
                </c:pt>
                <c:pt idx="10135">
                  <c:v>1.0135999999999999E-5</c:v>
                </c:pt>
                <c:pt idx="10136">
                  <c:v>1.0137E-5</c:v>
                </c:pt>
                <c:pt idx="10137">
                  <c:v>1.0138E-5</c:v>
                </c:pt>
                <c:pt idx="10138">
                  <c:v>1.0139000000000001E-5</c:v>
                </c:pt>
                <c:pt idx="10139">
                  <c:v>1.0139999999999999E-5</c:v>
                </c:pt>
                <c:pt idx="10140">
                  <c:v>1.0141E-5</c:v>
                </c:pt>
                <c:pt idx="10141">
                  <c:v>1.0142E-5</c:v>
                </c:pt>
                <c:pt idx="10142">
                  <c:v>1.0142999999999999E-5</c:v>
                </c:pt>
                <c:pt idx="10143">
                  <c:v>1.0144E-5</c:v>
                </c:pt>
                <c:pt idx="10144">
                  <c:v>1.0145E-5</c:v>
                </c:pt>
                <c:pt idx="10145">
                  <c:v>1.0146000000000001E-5</c:v>
                </c:pt>
                <c:pt idx="10146">
                  <c:v>1.0147E-5</c:v>
                </c:pt>
                <c:pt idx="10147">
                  <c:v>1.0148E-5</c:v>
                </c:pt>
                <c:pt idx="10148">
                  <c:v>1.0149000000000001E-5</c:v>
                </c:pt>
                <c:pt idx="10149">
                  <c:v>1.0149999999999999E-5</c:v>
                </c:pt>
                <c:pt idx="10150">
                  <c:v>1.0151E-5</c:v>
                </c:pt>
                <c:pt idx="10151">
                  <c:v>1.0152E-5</c:v>
                </c:pt>
                <c:pt idx="10152">
                  <c:v>1.0152999999999999E-5</c:v>
                </c:pt>
                <c:pt idx="10153">
                  <c:v>1.0154E-5</c:v>
                </c:pt>
                <c:pt idx="10154">
                  <c:v>1.0155E-5</c:v>
                </c:pt>
                <c:pt idx="10155">
                  <c:v>1.0156000000000001E-5</c:v>
                </c:pt>
                <c:pt idx="10156">
                  <c:v>1.0156999999999999E-5</c:v>
                </c:pt>
                <c:pt idx="10157">
                  <c:v>1.0158E-5</c:v>
                </c:pt>
                <c:pt idx="10158">
                  <c:v>1.0159E-5</c:v>
                </c:pt>
                <c:pt idx="10159">
                  <c:v>1.0159999999999999E-5</c:v>
                </c:pt>
                <c:pt idx="10160">
                  <c:v>1.0161E-5</c:v>
                </c:pt>
                <c:pt idx="10161">
                  <c:v>1.0162E-5</c:v>
                </c:pt>
                <c:pt idx="10162">
                  <c:v>1.0163000000000001E-5</c:v>
                </c:pt>
                <c:pt idx="10163">
                  <c:v>1.0164E-5</c:v>
                </c:pt>
                <c:pt idx="10164">
                  <c:v>1.0165E-5</c:v>
                </c:pt>
                <c:pt idx="10165">
                  <c:v>1.0166000000000001E-5</c:v>
                </c:pt>
                <c:pt idx="10166">
                  <c:v>1.0166999999999999E-5</c:v>
                </c:pt>
                <c:pt idx="10167">
                  <c:v>1.0168E-5</c:v>
                </c:pt>
                <c:pt idx="10168">
                  <c:v>1.0169E-5</c:v>
                </c:pt>
                <c:pt idx="10169">
                  <c:v>1.0169999999999999E-5</c:v>
                </c:pt>
                <c:pt idx="10170">
                  <c:v>1.0171E-5</c:v>
                </c:pt>
                <c:pt idx="10171">
                  <c:v>1.0172E-5</c:v>
                </c:pt>
                <c:pt idx="10172">
                  <c:v>1.0173000000000001E-5</c:v>
                </c:pt>
                <c:pt idx="10173">
                  <c:v>1.0173999999999999E-5</c:v>
                </c:pt>
                <c:pt idx="10174">
                  <c:v>1.0175E-5</c:v>
                </c:pt>
                <c:pt idx="10175">
                  <c:v>1.0176E-5</c:v>
                </c:pt>
                <c:pt idx="10176">
                  <c:v>1.0176999999999999E-5</c:v>
                </c:pt>
                <c:pt idx="10177">
                  <c:v>1.0178E-5</c:v>
                </c:pt>
                <c:pt idx="10178">
                  <c:v>1.0179E-5</c:v>
                </c:pt>
                <c:pt idx="10179">
                  <c:v>1.0180000000000001E-5</c:v>
                </c:pt>
                <c:pt idx="10180">
                  <c:v>1.0181E-5</c:v>
                </c:pt>
                <c:pt idx="10181">
                  <c:v>1.0182E-5</c:v>
                </c:pt>
                <c:pt idx="10182">
                  <c:v>1.0183000000000001E-5</c:v>
                </c:pt>
                <c:pt idx="10183">
                  <c:v>1.0183999999999999E-5</c:v>
                </c:pt>
                <c:pt idx="10184">
                  <c:v>1.0185E-5</c:v>
                </c:pt>
                <c:pt idx="10185">
                  <c:v>1.0186E-5</c:v>
                </c:pt>
                <c:pt idx="10186">
                  <c:v>1.0186999999999999E-5</c:v>
                </c:pt>
                <c:pt idx="10187">
                  <c:v>1.0188E-5</c:v>
                </c:pt>
                <c:pt idx="10188">
                  <c:v>1.0189E-5</c:v>
                </c:pt>
                <c:pt idx="10189">
                  <c:v>1.0190000000000001E-5</c:v>
                </c:pt>
                <c:pt idx="10190">
                  <c:v>1.0190999999999999E-5</c:v>
                </c:pt>
                <c:pt idx="10191">
                  <c:v>1.0192E-5</c:v>
                </c:pt>
                <c:pt idx="10192">
                  <c:v>1.0193E-5</c:v>
                </c:pt>
                <c:pt idx="10193">
                  <c:v>1.0193999999999999E-5</c:v>
                </c:pt>
                <c:pt idx="10194">
                  <c:v>1.0195E-5</c:v>
                </c:pt>
                <c:pt idx="10195">
                  <c:v>1.0196E-5</c:v>
                </c:pt>
                <c:pt idx="10196">
                  <c:v>1.0197000000000001E-5</c:v>
                </c:pt>
                <c:pt idx="10197">
                  <c:v>1.0198E-5</c:v>
                </c:pt>
                <c:pt idx="10198">
                  <c:v>1.0199E-5</c:v>
                </c:pt>
                <c:pt idx="10199">
                  <c:v>1.0200000000000001E-5</c:v>
                </c:pt>
                <c:pt idx="10200">
                  <c:v>1.0200999999999999E-5</c:v>
                </c:pt>
                <c:pt idx="10201">
                  <c:v>1.0202E-5</c:v>
                </c:pt>
                <c:pt idx="10202">
                  <c:v>1.0203E-5</c:v>
                </c:pt>
                <c:pt idx="10203">
                  <c:v>1.0203999999999999E-5</c:v>
                </c:pt>
                <c:pt idx="10204">
                  <c:v>1.0205E-5</c:v>
                </c:pt>
                <c:pt idx="10205">
                  <c:v>1.0206E-5</c:v>
                </c:pt>
                <c:pt idx="10206">
                  <c:v>1.0207000000000001E-5</c:v>
                </c:pt>
                <c:pt idx="10207">
                  <c:v>1.0208E-5</c:v>
                </c:pt>
                <c:pt idx="10208">
                  <c:v>1.0209E-5</c:v>
                </c:pt>
                <c:pt idx="10209">
                  <c:v>1.0210000000000001E-5</c:v>
                </c:pt>
                <c:pt idx="10210">
                  <c:v>1.0210999999999999E-5</c:v>
                </c:pt>
                <c:pt idx="10211">
                  <c:v>1.0212E-5</c:v>
                </c:pt>
                <c:pt idx="10212">
                  <c:v>1.0213E-5</c:v>
                </c:pt>
                <c:pt idx="10213">
                  <c:v>1.0214000000000001E-5</c:v>
                </c:pt>
                <c:pt idx="10214">
                  <c:v>1.0215E-5</c:v>
                </c:pt>
                <c:pt idx="10215">
                  <c:v>1.0216E-5</c:v>
                </c:pt>
                <c:pt idx="10216">
                  <c:v>1.0217000000000001E-5</c:v>
                </c:pt>
                <c:pt idx="10217">
                  <c:v>1.0217999999999999E-5</c:v>
                </c:pt>
                <c:pt idx="10218">
                  <c:v>1.0219E-5</c:v>
                </c:pt>
                <c:pt idx="10219">
                  <c:v>1.022E-5</c:v>
                </c:pt>
                <c:pt idx="10220">
                  <c:v>1.0220999999999999E-5</c:v>
                </c:pt>
                <c:pt idx="10221">
                  <c:v>1.0222E-5</c:v>
                </c:pt>
                <c:pt idx="10222">
                  <c:v>1.0223E-5</c:v>
                </c:pt>
                <c:pt idx="10223">
                  <c:v>1.0224000000000001E-5</c:v>
                </c:pt>
                <c:pt idx="10224">
                  <c:v>1.0225E-5</c:v>
                </c:pt>
                <c:pt idx="10225">
                  <c:v>1.0226E-5</c:v>
                </c:pt>
                <c:pt idx="10226">
                  <c:v>1.0227000000000001E-5</c:v>
                </c:pt>
                <c:pt idx="10227">
                  <c:v>1.0227999999999999E-5</c:v>
                </c:pt>
                <c:pt idx="10228">
                  <c:v>1.0229E-5</c:v>
                </c:pt>
                <c:pt idx="10229">
                  <c:v>1.023E-5</c:v>
                </c:pt>
                <c:pt idx="10230">
                  <c:v>1.0231000000000001E-5</c:v>
                </c:pt>
                <c:pt idx="10231">
                  <c:v>1.0232E-5</c:v>
                </c:pt>
                <c:pt idx="10232">
                  <c:v>1.0233E-5</c:v>
                </c:pt>
                <c:pt idx="10233">
                  <c:v>1.0234000000000001E-5</c:v>
                </c:pt>
                <c:pt idx="10234">
                  <c:v>1.0234999999999999E-5</c:v>
                </c:pt>
                <c:pt idx="10235">
                  <c:v>1.0236E-5</c:v>
                </c:pt>
                <c:pt idx="10236">
                  <c:v>1.0237E-5</c:v>
                </c:pt>
                <c:pt idx="10237">
                  <c:v>1.0237999999999999E-5</c:v>
                </c:pt>
                <c:pt idx="10238">
                  <c:v>1.0239E-5</c:v>
                </c:pt>
                <c:pt idx="10239">
                  <c:v>1.024E-5</c:v>
                </c:pt>
                <c:pt idx="10240">
                  <c:v>1.0241000000000001E-5</c:v>
                </c:pt>
                <c:pt idx="10241">
                  <c:v>1.0242E-5</c:v>
                </c:pt>
                <c:pt idx="10242">
                  <c:v>1.0243E-5</c:v>
                </c:pt>
                <c:pt idx="10243">
                  <c:v>1.0244000000000001E-5</c:v>
                </c:pt>
                <c:pt idx="10244">
                  <c:v>1.0244999999999999E-5</c:v>
                </c:pt>
                <c:pt idx="10245">
                  <c:v>1.0246E-5</c:v>
                </c:pt>
                <c:pt idx="10246">
                  <c:v>1.0247E-5</c:v>
                </c:pt>
                <c:pt idx="10247">
                  <c:v>1.0248000000000001E-5</c:v>
                </c:pt>
                <c:pt idx="10248">
                  <c:v>1.0249E-5</c:v>
                </c:pt>
                <c:pt idx="10249">
                  <c:v>1.025E-5</c:v>
                </c:pt>
                <c:pt idx="10250">
                  <c:v>1.0251000000000001E-5</c:v>
                </c:pt>
                <c:pt idx="10251">
                  <c:v>1.0251999999999999E-5</c:v>
                </c:pt>
                <c:pt idx="10252">
                  <c:v>1.0253E-5</c:v>
                </c:pt>
                <c:pt idx="10253">
                  <c:v>1.0254E-5</c:v>
                </c:pt>
                <c:pt idx="10254">
                  <c:v>1.0254999999999999E-5</c:v>
                </c:pt>
                <c:pt idx="10255">
                  <c:v>1.0256E-5</c:v>
                </c:pt>
                <c:pt idx="10256">
                  <c:v>1.0257E-5</c:v>
                </c:pt>
                <c:pt idx="10257">
                  <c:v>1.0258000000000001E-5</c:v>
                </c:pt>
                <c:pt idx="10258">
                  <c:v>1.0259E-5</c:v>
                </c:pt>
                <c:pt idx="10259">
                  <c:v>1.026E-5</c:v>
                </c:pt>
                <c:pt idx="10260">
                  <c:v>1.0261000000000001E-5</c:v>
                </c:pt>
                <c:pt idx="10261">
                  <c:v>1.0261999999999999E-5</c:v>
                </c:pt>
                <c:pt idx="10262">
                  <c:v>1.0263E-5</c:v>
                </c:pt>
                <c:pt idx="10263">
                  <c:v>1.0264E-5</c:v>
                </c:pt>
                <c:pt idx="10264">
                  <c:v>1.0265000000000001E-5</c:v>
                </c:pt>
                <c:pt idx="10265">
                  <c:v>1.0266E-5</c:v>
                </c:pt>
                <c:pt idx="10266">
                  <c:v>1.0267E-5</c:v>
                </c:pt>
                <c:pt idx="10267">
                  <c:v>1.0268000000000001E-5</c:v>
                </c:pt>
                <c:pt idx="10268">
                  <c:v>1.0268999999999999E-5</c:v>
                </c:pt>
                <c:pt idx="10269">
                  <c:v>1.027E-5</c:v>
                </c:pt>
                <c:pt idx="10270">
                  <c:v>1.0271E-5</c:v>
                </c:pt>
                <c:pt idx="10271">
                  <c:v>1.0271999999999999E-5</c:v>
                </c:pt>
                <c:pt idx="10272">
                  <c:v>1.0273E-5</c:v>
                </c:pt>
                <c:pt idx="10273">
                  <c:v>1.0274E-5</c:v>
                </c:pt>
                <c:pt idx="10274">
                  <c:v>1.0275000000000001E-5</c:v>
                </c:pt>
                <c:pt idx="10275">
                  <c:v>1.0276E-5</c:v>
                </c:pt>
                <c:pt idx="10276">
                  <c:v>1.0277E-5</c:v>
                </c:pt>
                <c:pt idx="10277">
                  <c:v>1.0278000000000001E-5</c:v>
                </c:pt>
                <c:pt idx="10278">
                  <c:v>1.0278999999999999E-5</c:v>
                </c:pt>
                <c:pt idx="10279">
                  <c:v>1.028E-5</c:v>
                </c:pt>
                <c:pt idx="10280">
                  <c:v>1.0281E-5</c:v>
                </c:pt>
                <c:pt idx="10281">
                  <c:v>1.0282000000000001E-5</c:v>
                </c:pt>
                <c:pt idx="10282">
                  <c:v>1.0283E-5</c:v>
                </c:pt>
                <c:pt idx="10283">
                  <c:v>1.0284E-5</c:v>
                </c:pt>
                <c:pt idx="10284">
                  <c:v>1.0285000000000001E-5</c:v>
                </c:pt>
                <c:pt idx="10285">
                  <c:v>1.0285999999999999E-5</c:v>
                </c:pt>
                <c:pt idx="10286">
                  <c:v>1.0287E-5</c:v>
                </c:pt>
                <c:pt idx="10287">
                  <c:v>1.0288E-5</c:v>
                </c:pt>
                <c:pt idx="10288">
                  <c:v>1.0288999999999999E-5</c:v>
                </c:pt>
                <c:pt idx="10289">
                  <c:v>1.029E-5</c:v>
                </c:pt>
                <c:pt idx="10290">
                  <c:v>1.0291E-5</c:v>
                </c:pt>
                <c:pt idx="10291">
                  <c:v>1.0292000000000001E-5</c:v>
                </c:pt>
                <c:pt idx="10292">
                  <c:v>1.0293E-5</c:v>
                </c:pt>
                <c:pt idx="10293">
                  <c:v>1.0294E-5</c:v>
                </c:pt>
                <c:pt idx="10294">
                  <c:v>1.0295000000000001E-5</c:v>
                </c:pt>
                <c:pt idx="10295">
                  <c:v>1.0295999999999999E-5</c:v>
                </c:pt>
                <c:pt idx="10296">
                  <c:v>1.0297E-5</c:v>
                </c:pt>
                <c:pt idx="10297">
                  <c:v>1.0298E-5</c:v>
                </c:pt>
                <c:pt idx="10298">
                  <c:v>1.0299000000000001E-5</c:v>
                </c:pt>
                <c:pt idx="10299">
                  <c:v>1.03E-5</c:v>
                </c:pt>
                <c:pt idx="10300">
                  <c:v>1.0301E-5</c:v>
                </c:pt>
                <c:pt idx="10301">
                  <c:v>1.0302000000000001E-5</c:v>
                </c:pt>
                <c:pt idx="10302">
                  <c:v>1.0302999999999999E-5</c:v>
                </c:pt>
                <c:pt idx="10303">
                  <c:v>1.0304E-5</c:v>
                </c:pt>
                <c:pt idx="10304">
                  <c:v>1.0305E-5</c:v>
                </c:pt>
                <c:pt idx="10305">
                  <c:v>1.0305999999999999E-5</c:v>
                </c:pt>
                <c:pt idx="10306">
                  <c:v>1.0307E-5</c:v>
                </c:pt>
                <c:pt idx="10307">
                  <c:v>1.0308E-5</c:v>
                </c:pt>
                <c:pt idx="10308">
                  <c:v>1.0309000000000001E-5</c:v>
                </c:pt>
                <c:pt idx="10309">
                  <c:v>1.031E-5</c:v>
                </c:pt>
                <c:pt idx="10310">
                  <c:v>1.0311E-5</c:v>
                </c:pt>
                <c:pt idx="10311">
                  <c:v>1.0312000000000001E-5</c:v>
                </c:pt>
                <c:pt idx="10312">
                  <c:v>1.0312999999999999E-5</c:v>
                </c:pt>
                <c:pt idx="10313">
                  <c:v>1.0314E-5</c:v>
                </c:pt>
                <c:pt idx="10314">
                  <c:v>1.0315E-5</c:v>
                </c:pt>
                <c:pt idx="10315">
                  <c:v>1.0316000000000001E-5</c:v>
                </c:pt>
                <c:pt idx="10316">
                  <c:v>1.0317E-5</c:v>
                </c:pt>
                <c:pt idx="10317">
                  <c:v>1.0318E-5</c:v>
                </c:pt>
                <c:pt idx="10318">
                  <c:v>1.0319000000000001E-5</c:v>
                </c:pt>
                <c:pt idx="10319">
                  <c:v>1.0319999999999999E-5</c:v>
                </c:pt>
                <c:pt idx="10320">
                  <c:v>1.0321E-5</c:v>
                </c:pt>
                <c:pt idx="10321">
                  <c:v>1.0322E-5</c:v>
                </c:pt>
                <c:pt idx="10322">
                  <c:v>1.0322999999999999E-5</c:v>
                </c:pt>
                <c:pt idx="10323">
                  <c:v>1.0324E-5</c:v>
                </c:pt>
                <c:pt idx="10324">
                  <c:v>1.0325E-5</c:v>
                </c:pt>
                <c:pt idx="10325">
                  <c:v>1.0326000000000001E-5</c:v>
                </c:pt>
                <c:pt idx="10326">
                  <c:v>1.0327E-5</c:v>
                </c:pt>
                <c:pt idx="10327">
                  <c:v>1.0328E-5</c:v>
                </c:pt>
                <c:pt idx="10328">
                  <c:v>1.0329000000000001E-5</c:v>
                </c:pt>
                <c:pt idx="10329">
                  <c:v>1.0329999999999999E-5</c:v>
                </c:pt>
                <c:pt idx="10330">
                  <c:v>1.0331E-5</c:v>
                </c:pt>
                <c:pt idx="10331">
                  <c:v>1.0332E-5</c:v>
                </c:pt>
                <c:pt idx="10332">
                  <c:v>1.0332999999999999E-5</c:v>
                </c:pt>
                <c:pt idx="10333">
                  <c:v>1.0334E-5</c:v>
                </c:pt>
                <c:pt idx="10334">
                  <c:v>1.0335E-5</c:v>
                </c:pt>
                <c:pt idx="10335">
                  <c:v>1.0336000000000001E-5</c:v>
                </c:pt>
                <c:pt idx="10336">
                  <c:v>1.0336999999999999E-5</c:v>
                </c:pt>
                <c:pt idx="10337">
                  <c:v>1.0338E-5</c:v>
                </c:pt>
                <c:pt idx="10338">
                  <c:v>1.0339E-5</c:v>
                </c:pt>
                <c:pt idx="10339">
                  <c:v>1.0339999999999999E-5</c:v>
                </c:pt>
                <c:pt idx="10340">
                  <c:v>1.0341E-5</c:v>
                </c:pt>
                <c:pt idx="10341">
                  <c:v>1.0342E-5</c:v>
                </c:pt>
                <c:pt idx="10342">
                  <c:v>1.0343000000000001E-5</c:v>
                </c:pt>
                <c:pt idx="10343">
                  <c:v>1.0344E-5</c:v>
                </c:pt>
                <c:pt idx="10344">
                  <c:v>1.0345E-5</c:v>
                </c:pt>
                <c:pt idx="10345">
                  <c:v>1.0346000000000001E-5</c:v>
                </c:pt>
                <c:pt idx="10346">
                  <c:v>1.0346999999999999E-5</c:v>
                </c:pt>
                <c:pt idx="10347">
                  <c:v>1.0348E-5</c:v>
                </c:pt>
                <c:pt idx="10348">
                  <c:v>1.0349E-5</c:v>
                </c:pt>
                <c:pt idx="10349">
                  <c:v>1.0349999999999999E-5</c:v>
                </c:pt>
                <c:pt idx="10350">
                  <c:v>1.0351E-5</c:v>
                </c:pt>
                <c:pt idx="10351">
                  <c:v>1.0352E-5</c:v>
                </c:pt>
                <c:pt idx="10352">
                  <c:v>1.0353000000000001E-5</c:v>
                </c:pt>
                <c:pt idx="10353">
                  <c:v>1.0353999999999999E-5</c:v>
                </c:pt>
                <c:pt idx="10354">
                  <c:v>1.0355E-5</c:v>
                </c:pt>
                <c:pt idx="10355">
                  <c:v>1.0356E-5</c:v>
                </c:pt>
                <c:pt idx="10356">
                  <c:v>1.0356999999999999E-5</c:v>
                </c:pt>
                <c:pt idx="10357">
                  <c:v>1.0358E-5</c:v>
                </c:pt>
                <c:pt idx="10358">
                  <c:v>1.0359E-5</c:v>
                </c:pt>
                <c:pt idx="10359">
                  <c:v>1.0360000000000001E-5</c:v>
                </c:pt>
                <c:pt idx="10360">
                  <c:v>1.0361E-5</c:v>
                </c:pt>
                <c:pt idx="10361">
                  <c:v>1.0362E-5</c:v>
                </c:pt>
                <c:pt idx="10362">
                  <c:v>1.0363000000000001E-5</c:v>
                </c:pt>
                <c:pt idx="10363">
                  <c:v>1.0363999999999999E-5</c:v>
                </c:pt>
                <c:pt idx="10364">
                  <c:v>1.0365E-5</c:v>
                </c:pt>
                <c:pt idx="10365">
                  <c:v>1.0366E-5</c:v>
                </c:pt>
                <c:pt idx="10366">
                  <c:v>1.0366999999999999E-5</c:v>
                </c:pt>
                <c:pt idx="10367">
                  <c:v>1.0368E-5</c:v>
                </c:pt>
                <c:pt idx="10368">
                  <c:v>1.0369E-5</c:v>
                </c:pt>
                <c:pt idx="10369">
                  <c:v>1.0370000000000001E-5</c:v>
                </c:pt>
                <c:pt idx="10370">
                  <c:v>1.0370999999999999E-5</c:v>
                </c:pt>
                <c:pt idx="10371">
                  <c:v>1.0372E-5</c:v>
                </c:pt>
                <c:pt idx="10372">
                  <c:v>1.0373E-5</c:v>
                </c:pt>
                <c:pt idx="10373">
                  <c:v>1.0373999999999999E-5</c:v>
                </c:pt>
                <c:pt idx="10374">
                  <c:v>1.0375E-5</c:v>
                </c:pt>
                <c:pt idx="10375">
                  <c:v>1.0376E-5</c:v>
                </c:pt>
                <c:pt idx="10376">
                  <c:v>1.0377000000000001E-5</c:v>
                </c:pt>
                <c:pt idx="10377">
                  <c:v>1.0378E-5</c:v>
                </c:pt>
                <c:pt idx="10378">
                  <c:v>1.0379E-5</c:v>
                </c:pt>
                <c:pt idx="10379">
                  <c:v>1.0380000000000001E-5</c:v>
                </c:pt>
                <c:pt idx="10380">
                  <c:v>1.0380999999999999E-5</c:v>
                </c:pt>
                <c:pt idx="10381">
                  <c:v>1.0382E-5</c:v>
                </c:pt>
                <c:pt idx="10382">
                  <c:v>1.0383E-5</c:v>
                </c:pt>
                <c:pt idx="10383">
                  <c:v>1.0383999999999999E-5</c:v>
                </c:pt>
                <c:pt idx="10384">
                  <c:v>1.0385E-5</c:v>
                </c:pt>
                <c:pt idx="10385">
                  <c:v>1.0386E-5</c:v>
                </c:pt>
                <c:pt idx="10386">
                  <c:v>1.0387000000000001E-5</c:v>
                </c:pt>
                <c:pt idx="10387">
                  <c:v>1.0387999999999999E-5</c:v>
                </c:pt>
                <c:pt idx="10388">
                  <c:v>1.0389E-5</c:v>
                </c:pt>
                <c:pt idx="10389">
                  <c:v>1.039E-5</c:v>
                </c:pt>
                <c:pt idx="10390">
                  <c:v>1.0390999999999999E-5</c:v>
                </c:pt>
                <c:pt idx="10391">
                  <c:v>1.0392E-5</c:v>
                </c:pt>
                <c:pt idx="10392">
                  <c:v>1.0393E-5</c:v>
                </c:pt>
                <c:pt idx="10393">
                  <c:v>1.0394000000000001E-5</c:v>
                </c:pt>
                <c:pt idx="10394">
                  <c:v>1.0395E-5</c:v>
                </c:pt>
                <c:pt idx="10395">
                  <c:v>1.0396E-5</c:v>
                </c:pt>
                <c:pt idx="10396">
                  <c:v>1.0397000000000001E-5</c:v>
                </c:pt>
                <c:pt idx="10397">
                  <c:v>1.0397999999999999E-5</c:v>
                </c:pt>
                <c:pt idx="10398">
                  <c:v>1.0399E-5</c:v>
                </c:pt>
                <c:pt idx="10399">
                  <c:v>1.04E-5</c:v>
                </c:pt>
                <c:pt idx="10400">
                  <c:v>1.0400999999999999E-5</c:v>
                </c:pt>
                <c:pt idx="10401">
                  <c:v>1.0402E-5</c:v>
                </c:pt>
                <c:pt idx="10402">
                  <c:v>1.0403E-5</c:v>
                </c:pt>
                <c:pt idx="10403">
                  <c:v>1.0404000000000001E-5</c:v>
                </c:pt>
                <c:pt idx="10404">
                  <c:v>1.0404999999999999E-5</c:v>
                </c:pt>
                <c:pt idx="10405">
                  <c:v>1.0406E-5</c:v>
                </c:pt>
                <c:pt idx="10406">
                  <c:v>1.0407E-5</c:v>
                </c:pt>
                <c:pt idx="10407">
                  <c:v>1.0407999999999999E-5</c:v>
                </c:pt>
                <c:pt idx="10408">
                  <c:v>1.0409E-5</c:v>
                </c:pt>
                <c:pt idx="10409">
                  <c:v>1.041E-5</c:v>
                </c:pt>
                <c:pt idx="10410">
                  <c:v>1.0411000000000001E-5</c:v>
                </c:pt>
                <c:pt idx="10411">
                  <c:v>1.0412E-5</c:v>
                </c:pt>
                <c:pt idx="10412">
                  <c:v>1.0413E-5</c:v>
                </c:pt>
                <c:pt idx="10413">
                  <c:v>1.0414000000000001E-5</c:v>
                </c:pt>
                <c:pt idx="10414">
                  <c:v>1.0414999999999999E-5</c:v>
                </c:pt>
                <c:pt idx="10415">
                  <c:v>1.0416E-5</c:v>
                </c:pt>
                <c:pt idx="10416">
                  <c:v>1.0417E-5</c:v>
                </c:pt>
                <c:pt idx="10417">
                  <c:v>1.0417999999999999E-5</c:v>
                </c:pt>
                <c:pt idx="10418">
                  <c:v>1.0419E-5</c:v>
                </c:pt>
                <c:pt idx="10419">
                  <c:v>1.042E-5</c:v>
                </c:pt>
                <c:pt idx="10420">
                  <c:v>1.0421000000000001E-5</c:v>
                </c:pt>
                <c:pt idx="10421">
                  <c:v>1.0421999999999999E-5</c:v>
                </c:pt>
                <c:pt idx="10422">
                  <c:v>1.0423E-5</c:v>
                </c:pt>
                <c:pt idx="10423">
                  <c:v>1.0424E-5</c:v>
                </c:pt>
                <c:pt idx="10424">
                  <c:v>1.0424999999999999E-5</c:v>
                </c:pt>
                <c:pt idx="10425">
                  <c:v>1.0426E-5</c:v>
                </c:pt>
                <c:pt idx="10426">
                  <c:v>1.0427E-5</c:v>
                </c:pt>
                <c:pt idx="10427">
                  <c:v>1.0428000000000001E-5</c:v>
                </c:pt>
                <c:pt idx="10428">
                  <c:v>1.0429E-5</c:v>
                </c:pt>
                <c:pt idx="10429">
                  <c:v>1.043E-5</c:v>
                </c:pt>
                <c:pt idx="10430">
                  <c:v>1.0431000000000001E-5</c:v>
                </c:pt>
                <c:pt idx="10431">
                  <c:v>1.0431999999999999E-5</c:v>
                </c:pt>
                <c:pt idx="10432">
                  <c:v>1.0433E-5</c:v>
                </c:pt>
                <c:pt idx="10433">
                  <c:v>1.0434E-5</c:v>
                </c:pt>
                <c:pt idx="10434">
                  <c:v>1.0434999999999999E-5</c:v>
                </c:pt>
                <c:pt idx="10435">
                  <c:v>1.0436E-5</c:v>
                </c:pt>
                <c:pt idx="10436">
                  <c:v>1.0437E-5</c:v>
                </c:pt>
                <c:pt idx="10437">
                  <c:v>1.0438000000000001E-5</c:v>
                </c:pt>
                <c:pt idx="10438">
                  <c:v>1.0438999999999999E-5</c:v>
                </c:pt>
                <c:pt idx="10439">
                  <c:v>1.044E-5</c:v>
                </c:pt>
                <c:pt idx="10440">
                  <c:v>1.0441E-5</c:v>
                </c:pt>
                <c:pt idx="10441">
                  <c:v>1.0441999999999999E-5</c:v>
                </c:pt>
                <c:pt idx="10442">
                  <c:v>1.0443E-5</c:v>
                </c:pt>
                <c:pt idx="10443">
                  <c:v>1.0444E-5</c:v>
                </c:pt>
                <c:pt idx="10444">
                  <c:v>1.0445000000000001E-5</c:v>
                </c:pt>
                <c:pt idx="10445">
                  <c:v>1.0446E-5</c:v>
                </c:pt>
                <c:pt idx="10446">
                  <c:v>1.0447E-5</c:v>
                </c:pt>
                <c:pt idx="10447">
                  <c:v>1.0448000000000001E-5</c:v>
                </c:pt>
                <c:pt idx="10448">
                  <c:v>1.0448999999999999E-5</c:v>
                </c:pt>
                <c:pt idx="10449">
                  <c:v>1.045E-5</c:v>
                </c:pt>
                <c:pt idx="10450">
                  <c:v>1.0451E-5</c:v>
                </c:pt>
                <c:pt idx="10451">
                  <c:v>1.0451999999999999E-5</c:v>
                </c:pt>
                <c:pt idx="10452">
                  <c:v>1.0453E-5</c:v>
                </c:pt>
                <c:pt idx="10453">
                  <c:v>1.0454E-5</c:v>
                </c:pt>
                <c:pt idx="10454">
                  <c:v>1.0455000000000001E-5</c:v>
                </c:pt>
                <c:pt idx="10455">
                  <c:v>1.0456E-5</c:v>
                </c:pt>
                <c:pt idx="10456">
                  <c:v>1.0457E-5</c:v>
                </c:pt>
                <c:pt idx="10457">
                  <c:v>1.0458E-5</c:v>
                </c:pt>
                <c:pt idx="10458">
                  <c:v>1.0458999999999999E-5</c:v>
                </c:pt>
                <c:pt idx="10459">
                  <c:v>1.046E-5</c:v>
                </c:pt>
                <c:pt idx="10460">
                  <c:v>1.0461E-5</c:v>
                </c:pt>
                <c:pt idx="10461">
                  <c:v>1.0462000000000001E-5</c:v>
                </c:pt>
                <c:pt idx="10462">
                  <c:v>1.0463E-5</c:v>
                </c:pt>
                <c:pt idx="10463">
                  <c:v>1.0464E-5</c:v>
                </c:pt>
                <c:pt idx="10464">
                  <c:v>1.0465000000000001E-5</c:v>
                </c:pt>
                <c:pt idx="10465">
                  <c:v>1.0465999999999999E-5</c:v>
                </c:pt>
                <c:pt idx="10466">
                  <c:v>1.0467E-5</c:v>
                </c:pt>
                <c:pt idx="10467">
                  <c:v>1.0468E-5</c:v>
                </c:pt>
                <c:pt idx="10468">
                  <c:v>1.0468999999999999E-5</c:v>
                </c:pt>
                <c:pt idx="10469">
                  <c:v>1.047E-5</c:v>
                </c:pt>
                <c:pt idx="10470">
                  <c:v>1.0471E-5</c:v>
                </c:pt>
                <c:pt idx="10471">
                  <c:v>1.0472000000000001E-5</c:v>
                </c:pt>
                <c:pt idx="10472">
                  <c:v>1.0473E-5</c:v>
                </c:pt>
                <c:pt idx="10473">
                  <c:v>1.0474E-5</c:v>
                </c:pt>
                <c:pt idx="10474">
                  <c:v>1.0475000000000001E-5</c:v>
                </c:pt>
                <c:pt idx="10475">
                  <c:v>1.0475999999999999E-5</c:v>
                </c:pt>
                <c:pt idx="10476">
                  <c:v>1.0477E-5</c:v>
                </c:pt>
                <c:pt idx="10477">
                  <c:v>1.0478E-5</c:v>
                </c:pt>
                <c:pt idx="10478">
                  <c:v>1.0479000000000001E-5</c:v>
                </c:pt>
                <c:pt idx="10479">
                  <c:v>1.048E-5</c:v>
                </c:pt>
                <c:pt idx="10480">
                  <c:v>1.0481E-5</c:v>
                </c:pt>
                <c:pt idx="10481">
                  <c:v>1.0482000000000001E-5</c:v>
                </c:pt>
                <c:pt idx="10482">
                  <c:v>1.0482999999999999E-5</c:v>
                </c:pt>
                <c:pt idx="10483">
                  <c:v>1.0484E-5</c:v>
                </c:pt>
                <c:pt idx="10484">
                  <c:v>1.0485E-5</c:v>
                </c:pt>
                <c:pt idx="10485">
                  <c:v>1.0485999999999999E-5</c:v>
                </c:pt>
                <c:pt idx="10486">
                  <c:v>1.0487E-5</c:v>
                </c:pt>
                <c:pt idx="10487">
                  <c:v>1.0488E-5</c:v>
                </c:pt>
                <c:pt idx="10488">
                  <c:v>1.0489000000000001E-5</c:v>
                </c:pt>
                <c:pt idx="10489">
                  <c:v>1.049E-5</c:v>
                </c:pt>
                <c:pt idx="10490">
                  <c:v>1.0491E-5</c:v>
                </c:pt>
                <c:pt idx="10491">
                  <c:v>1.0492000000000001E-5</c:v>
                </c:pt>
                <c:pt idx="10492">
                  <c:v>1.0492999999999999E-5</c:v>
                </c:pt>
                <c:pt idx="10493">
                  <c:v>1.0494E-5</c:v>
                </c:pt>
                <c:pt idx="10494">
                  <c:v>1.0495E-5</c:v>
                </c:pt>
                <c:pt idx="10495">
                  <c:v>1.0496000000000001E-5</c:v>
                </c:pt>
                <c:pt idx="10496">
                  <c:v>1.0497E-5</c:v>
                </c:pt>
                <c:pt idx="10497">
                  <c:v>1.0498E-5</c:v>
                </c:pt>
                <c:pt idx="10498">
                  <c:v>1.0499000000000001E-5</c:v>
                </c:pt>
                <c:pt idx="10499">
                  <c:v>1.0499999999999999E-5</c:v>
                </c:pt>
                <c:pt idx="10500">
                  <c:v>1.0501E-5</c:v>
                </c:pt>
                <c:pt idx="10501">
                  <c:v>1.0502E-5</c:v>
                </c:pt>
                <c:pt idx="10502">
                  <c:v>1.0502999999999999E-5</c:v>
                </c:pt>
                <c:pt idx="10503">
                  <c:v>1.0504E-5</c:v>
                </c:pt>
                <c:pt idx="10504">
                  <c:v>1.0505E-5</c:v>
                </c:pt>
                <c:pt idx="10505">
                  <c:v>1.0506000000000001E-5</c:v>
                </c:pt>
                <c:pt idx="10506">
                  <c:v>1.0507E-5</c:v>
                </c:pt>
                <c:pt idx="10507">
                  <c:v>1.0508E-5</c:v>
                </c:pt>
                <c:pt idx="10508">
                  <c:v>1.0509000000000001E-5</c:v>
                </c:pt>
                <c:pt idx="10509">
                  <c:v>1.0509999999999999E-5</c:v>
                </c:pt>
                <c:pt idx="10510">
                  <c:v>1.0511E-5</c:v>
                </c:pt>
                <c:pt idx="10511">
                  <c:v>1.0512E-5</c:v>
                </c:pt>
                <c:pt idx="10512">
                  <c:v>1.0513000000000001E-5</c:v>
                </c:pt>
                <c:pt idx="10513">
                  <c:v>1.0514E-5</c:v>
                </c:pt>
                <c:pt idx="10514">
                  <c:v>1.0515E-5</c:v>
                </c:pt>
                <c:pt idx="10515">
                  <c:v>1.0516000000000001E-5</c:v>
                </c:pt>
                <c:pt idx="10516">
                  <c:v>1.0516999999999999E-5</c:v>
                </c:pt>
                <c:pt idx="10517">
                  <c:v>1.0518E-5</c:v>
                </c:pt>
                <c:pt idx="10518">
                  <c:v>1.0519E-5</c:v>
                </c:pt>
                <c:pt idx="10519">
                  <c:v>1.0519999999999999E-5</c:v>
                </c:pt>
                <c:pt idx="10520">
                  <c:v>1.0521E-5</c:v>
                </c:pt>
                <c:pt idx="10521">
                  <c:v>1.0522E-5</c:v>
                </c:pt>
                <c:pt idx="10522">
                  <c:v>1.0523000000000001E-5</c:v>
                </c:pt>
                <c:pt idx="10523">
                  <c:v>1.0524E-5</c:v>
                </c:pt>
                <c:pt idx="10524">
                  <c:v>1.0525E-5</c:v>
                </c:pt>
                <c:pt idx="10525">
                  <c:v>1.0526000000000001E-5</c:v>
                </c:pt>
                <c:pt idx="10526">
                  <c:v>1.0526999999999999E-5</c:v>
                </c:pt>
                <c:pt idx="10527">
                  <c:v>1.0528E-5</c:v>
                </c:pt>
                <c:pt idx="10528">
                  <c:v>1.0529E-5</c:v>
                </c:pt>
                <c:pt idx="10529">
                  <c:v>1.0530000000000001E-5</c:v>
                </c:pt>
                <c:pt idx="10530">
                  <c:v>1.0531E-5</c:v>
                </c:pt>
                <c:pt idx="10531">
                  <c:v>1.0532E-5</c:v>
                </c:pt>
                <c:pt idx="10532">
                  <c:v>1.0533000000000001E-5</c:v>
                </c:pt>
                <c:pt idx="10533">
                  <c:v>1.0533999999999999E-5</c:v>
                </c:pt>
                <c:pt idx="10534">
                  <c:v>1.0535E-5</c:v>
                </c:pt>
                <c:pt idx="10535">
                  <c:v>1.0536E-5</c:v>
                </c:pt>
                <c:pt idx="10536">
                  <c:v>1.0536999999999999E-5</c:v>
                </c:pt>
                <c:pt idx="10537">
                  <c:v>1.0538E-5</c:v>
                </c:pt>
                <c:pt idx="10538">
                  <c:v>1.0539E-5</c:v>
                </c:pt>
                <c:pt idx="10539">
                  <c:v>1.0540000000000001E-5</c:v>
                </c:pt>
                <c:pt idx="10540">
                  <c:v>1.0541E-5</c:v>
                </c:pt>
                <c:pt idx="10541">
                  <c:v>1.0542E-5</c:v>
                </c:pt>
                <c:pt idx="10542">
                  <c:v>1.0543000000000001E-5</c:v>
                </c:pt>
                <c:pt idx="10543">
                  <c:v>1.0543999999999999E-5</c:v>
                </c:pt>
                <c:pt idx="10544">
                  <c:v>1.0545E-5</c:v>
                </c:pt>
                <c:pt idx="10545">
                  <c:v>1.0546E-5</c:v>
                </c:pt>
                <c:pt idx="10546">
                  <c:v>1.0547000000000001E-5</c:v>
                </c:pt>
                <c:pt idx="10547">
                  <c:v>1.0548E-5</c:v>
                </c:pt>
                <c:pt idx="10548">
                  <c:v>1.0549E-5</c:v>
                </c:pt>
                <c:pt idx="10549">
                  <c:v>1.0550000000000001E-5</c:v>
                </c:pt>
                <c:pt idx="10550">
                  <c:v>1.0550999999999999E-5</c:v>
                </c:pt>
                <c:pt idx="10551">
                  <c:v>1.0552E-5</c:v>
                </c:pt>
                <c:pt idx="10552">
                  <c:v>1.0553E-5</c:v>
                </c:pt>
                <c:pt idx="10553">
                  <c:v>1.0553999999999999E-5</c:v>
                </c:pt>
                <c:pt idx="10554">
                  <c:v>1.0555E-5</c:v>
                </c:pt>
                <c:pt idx="10555">
                  <c:v>1.0556E-5</c:v>
                </c:pt>
                <c:pt idx="10556">
                  <c:v>1.0557000000000001E-5</c:v>
                </c:pt>
                <c:pt idx="10557">
                  <c:v>1.0558E-5</c:v>
                </c:pt>
                <c:pt idx="10558">
                  <c:v>1.0559E-5</c:v>
                </c:pt>
                <c:pt idx="10559">
                  <c:v>1.0560000000000001E-5</c:v>
                </c:pt>
                <c:pt idx="10560">
                  <c:v>1.0560999999999999E-5</c:v>
                </c:pt>
                <c:pt idx="10561">
                  <c:v>1.0562E-5</c:v>
                </c:pt>
                <c:pt idx="10562">
                  <c:v>1.0563E-5</c:v>
                </c:pt>
                <c:pt idx="10563">
                  <c:v>1.0564000000000001E-5</c:v>
                </c:pt>
                <c:pt idx="10564">
                  <c:v>1.0565E-5</c:v>
                </c:pt>
                <c:pt idx="10565">
                  <c:v>1.0566E-5</c:v>
                </c:pt>
                <c:pt idx="10566">
                  <c:v>1.0567000000000001E-5</c:v>
                </c:pt>
                <c:pt idx="10567">
                  <c:v>1.0567999999999999E-5</c:v>
                </c:pt>
                <c:pt idx="10568">
                  <c:v>1.0569E-5</c:v>
                </c:pt>
                <c:pt idx="10569">
                  <c:v>1.057E-5</c:v>
                </c:pt>
                <c:pt idx="10570">
                  <c:v>1.0570999999999999E-5</c:v>
                </c:pt>
                <c:pt idx="10571">
                  <c:v>1.0572E-5</c:v>
                </c:pt>
                <c:pt idx="10572">
                  <c:v>1.0573E-5</c:v>
                </c:pt>
                <c:pt idx="10573">
                  <c:v>1.0574000000000001E-5</c:v>
                </c:pt>
                <c:pt idx="10574">
                  <c:v>1.0575E-5</c:v>
                </c:pt>
                <c:pt idx="10575">
                  <c:v>1.0576E-5</c:v>
                </c:pt>
                <c:pt idx="10576">
                  <c:v>1.0577000000000001E-5</c:v>
                </c:pt>
                <c:pt idx="10577">
                  <c:v>1.0577999999999999E-5</c:v>
                </c:pt>
                <c:pt idx="10578">
                  <c:v>1.0579E-5</c:v>
                </c:pt>
                <c:pt idx="10579">
                  <c:v>1.058E-5</c:v>
                </c:pt>
                <c:pt idx="10580">
                  <c:v>1.0581000000000001E-5</c:v>
                </c:pt>
                <c:pt idx="10581">
                  <c:v>1.0582E-5</c:v>
                </c:pt>
                <c:pt idx="10582">
                  <c:v>1.0583E-5</c:v>
                </c:pt>
                <c:pt idx="10583">
                  <c:v>1.0584000000000001E-5</c:v>
                </c:pt>
                <c:pt idx="10584">
                  <c:v>1.0584999999999999E-5</c:v>
                </c:pt>
                <c:pt idx="10585">
                  <c:v>1.0586E-5</c:v>
                </c:pt>
                <c:pt idx="10586">
                  <c:v>1.0587E-5</c:v>
                </c:pt>
                <c:pt idx="10587">
                  <c:v>1.0587999999999999E-5</c:v>
                </c:pt>
                <c:pt idx="10588">
                  <c:v>1.0589E-5</c:v>
                </c:pt>
                <c:pt idx="10589">
                  <c:v>1.059E-5</c:v>
                </c:pt>
                <c:pt idx="10590">
                  <c:v>1.0591000000000001E-5</c:v>
                </c:pt>
                <c:pt idx="10591">
                  <c:v>1.0592E-5</c:v>
                </c:pt>
                <c:pt idx="10592">
                  <c:v>1.0593E-5</c:v>
                </c:pt>
                <c:pt idx="10593">
                  <c:v>1.0594000000000001E-5</c:v>
                </c:pt>
                <c:pt idx="10594">
                  <c:v>1.0594999999999999E-5</c:v>
                </c:pt>
                <c:pt idx="10595">
                  <c:v>1.0596E-5</c:v>
                </c:pt>
                <c:pt idx="10596">
                  <c:v>1.0597E-5</c:v>
                </c:pt>
                <c:pt idx="10597">
                  <c:v>1.0597999999999999E-5</c:v>
                </c:pt>
                <c:pt idx="10598">
                  <c:v>1.0599E-5</c:v>
                </c:pt>
                <c:pt idx="10599">
                  <c:v>1.06E-5</c:v>
                </c:pt>
                <c:pt idx="10600">
                  <c:v>1.0601000000000001E-5</c:v>
                </c:pt>
                <c:pt idx="10601">
                  <c:v>1.0601999999999999E-5</c:v>
                </c:pt>
                <c:pt idx="10602">
                  <c:v>1.0603E-5</c:v>
                </c:pt>
                <c:pt idx="10603">
                  <c:v>1.0604E-5</c:v>
                </c:pt>
                <c:pt idx="10604">
                  <c:v>1.0604999999999999E-5</c:v>
                </c:pt>
                <c:pt idx="10605">
                  <c:v>1.0606E-5</c:v>
                </c:pt>
                <c:pt idx="10606">
                  <c:v>1.0607E-5</c:v>
                </c:pt>
                <c:pt idx="10607">
                  <c:v>1.0608000000000001E-5</c:v>
                </c:pt>
                <c:pt idx="10608">
                  <c:v>1.0609E-5</c:v>
                </c:pt>
                <c:pt idx="10609">
                  <c:v>1.061E-5</c:v>
                </c:pt>
                <c:pt idx="10610">
                  <c:v>1.0611000000000001E-5</c:v>
                </c:pt>
                <c:pt idx="10611">
                  <c:v>1.0611999999999999E-5</c:v>
                </c:pt>
                <c:pt idx="10612">
                  <c:v>1.0613E-5</c:v>
                </c:pt>
                <c:pt idx="10613">
                  <c:v>1.0614E-5</c:v>
                </c:pt>
                <c:pt idx="10614">
                  <c:v>1.0614999999999999E-5</c:v>
                </c:pt>
                <c:pt idx="10615">
                  <c:v>1.0616E-5</c:v>
                </c:pt>
                <c:pt idx="10616">
                  <c:v>1.0617E-5</c:v>
                </c:pt>
                <c:pt idx="10617">
                  <c:v>1.0618000000000001E-5</c:v>
                </c:pt>
                <c:pt idx="10618">
                  <c:v>1.0618999999999999E-5</c:v>
                </c:pt>
                <c:pt idx="10619">
                  <c:v>1.062E-5</c:v>
                </c:pt>
                <c:pt idx="10620">
                  <c:v>1.0621E-5</c:v>
                </c:pt>
                <c:pt idx="10621">
                  <c:v>1.0621999999999999E-5</c:v>
                </c:pt>
                <c:pt idx="10622">
                  <c:v>1.0623E-5</c:v>
                </c:pt>
                <c:pt idx="10623">
                  <c:v>1.0624E-5</c:v>
                </c:pt>
                <c:pt idx="10624">
                  <c:v>1.0625000000000001E-5</c:v>
                </c:pt>
                <c:pt idx="10625">
                  <c:v>1.0626E-5</c:v>
                </c:pt>
                <c:pt idx="10626">
                  <c:v>1.0627E-5</c:v>
                </c:pt>
                <c:pt idx="10627">
                  <c:v>1.0628000000000001E-5</c:v>
                </c:pt>
                <c:pt idx="10628">
                  <c:v>1.0628999999999999E-5</c:v>
                </c:pt>
                <c:pt idx="10629">
                  <c:v>1.063E-5</c:v>
                </c:pt>
                <c:pt idx="10630">
                  <c:v>1.0631E-5</c:v>
                </c:pt>
                <c:pt idx="10631">
                  <c:v>1.0631999999999999E-5</c:v>
                </c:pt>
                <c:pt idx="10632">
                  <c:v>1.0633E-5</c:v>
                </c:pt>
                <c:pt idx="10633">
                  <c:v>1.0634E-5</c:v>
                </c:pt>
                <c:pt idx="10634">
                  <c:v>1.0635000000000001E-5</c:v>
                </c:pt>
                <c:pt idx="10635">
                  <c:v>1.0635999999999999E-5</c:v>
                </c:pt>
                <c:pt idx="10636">
                  <c:v>1.0637E-5</c:v>
                </c:pt>
                <c:pt idx="10637">
                  <c:v>1.0638E-5</c:v>
                </c:pt>
                <c:pt idx="10638">
                  <c:v>1.0638999999999999E-5</c:v>
                </c:pt>
                <c:pt idx="10639">
                  <c:v>1.064E-5</c:v>
                </c:pt>
                <c:pt idx="10640">
                  <c:v>1.0641E-5</c:v>
                </c:pt>
                <c:pt idx="10641">
                  <c:v>1.0642000000000001E-5</c:v>
                </c:pt>
                <c:pt idx="10642">
                  <c:v>1.0643E-5</c:v>
                </c:pt>
                <c:pt idx="10643">
                  <c:v>1.0644E-5</c:v>
                </c:pt>
                <c:pt idx="10644">
                  <c:v>1.0645000000000001E-5</c:v>
                </c:pt>
                <c:pt idx="10645">
                  <c:v>1.0645999999999999E-5</c:v>
                </c:pt>
                <c:pt idx="10646">
                  <c:v>1.0647E-5</c:v>
                </c:pt>
                <c:pt idx="10647">
                  <c:v>1.0648E-5</c:v>
                </c:pt>
                <c:pt idx="10648">
                  <c:v>1.0648999999999999E-5</c:v>
                </c:pt>
                <c:pt idx="10649">
                  <c:v>1.065E-5</c:v>
                </c:pt>
                <c:pt idx="10650">
                  <c:v>1.0651E-5</c:v>
                </c:pt>
                <c:pt idx="10651">
                  <c:v>1.0652000000000001E-5</c:v>
                </c:pt>
                <c:pt idx="10652">
                  <c:v>1.0652999999999999E-5</c:v>
                </c:pt>
                <c:pt idx="10653">
                  <c:v>1.0654E-5</c:v>
                </c:pt>
                <c:pt idx="10654">
                  <c:v>1.0655E-5</c:v>
                </c:pt>
                <c:pt idx="10655">
                  <c:v>1.0655999999999999E-5</c:v>
                </c:pt>
                <c:pt idx="10656">
                  <c:v>1.0657E-5</c:v>
                </c:pt>
                <c:pt idx="10657">
                  <c:v>1.0658E-5</c:v>
                </c:pt>
                <c:pt idx="10658">
                  <c:v>1.0659000000000001E-5</c:v>
                </c:pt>
                <c:pt idx="10659">
                  <c:v>1.066E-5</c:v>
                </c:pt>
                <c:pt idx="10660">
                  <c:v>1.0661E-5</c:v>
                </c:pt>
                <c:pt idx="10661">
                  <c:v>1.0662000000000001E-5</c:v>
                </c:pt>
                <c:pt idx="10662">
                  <c:v>1.0662999999999999E-5</c:v>
                </c:pt>
                <c:pt idx="10663">
                  <c:v>1.0664E-5</c:v>
                </c:pt>
                <c:pt idx="10664">
                  <c:v>1.0665E-5</c:v>
                </c:pt>
                <c:pt idx="10665">
                  <c:v>1.0665999999999999E-5</c:v>
                </c:pt>
                <c:pt idx="10666">
                  <c:v>1.0667E-5</c:v>
                </c:pt>
                <c:pt idx="10667">
                  <c:v>1.0668E-5</c:v>
                </c:pt>
                <c:pt idx="10668">
                  <c:v>1.0669000000000001E-5</c:v>
                </c:pt>
                <c:pt idx="10669">
                  <c:v>1.0669999999999999E-5</c:v>
                </c:pt>
                <c:pt idx="10670">
                  <c:v>1.0671E-5</c:v>
                </c:pt>
                <c:pt idx="10671">
                  <c:v>1.0672E-5</c:v>
                </c:pt>
                <c:pt idx="10672">
                  <c:v>1.0672999999999999E-5</c:v>
                </c:pt>
                <c:pt idx="10673">
                  <c:v>1.0674E-5</c:v>
                </c:pt>
                <c:pt idx="10674">
                  <c:v>1.0675E-5</c:v>
                </c:pt>
                <c:pt idx="10675">
                  <c:v>1.0676000000000001E-5</c:v>
                </c:pt>
                <c:pt idx="10676">
                  <c:v>1.0677E-5</c:v>
                </c:pt>
                <c:pt idx="10677">
                  <c:v>1.0678E-5</c:v>
                </c:pt>
                <c:pt idx="10678">
                  <c:v>1.0679000000000001E-5</c:v>
                </c:pt>
                <c:pt idx="10679">
                  <c:v>1.0679999999999999E-5</c:v>
                </c:pt>
                <c:pt idx="10680">
                  <c:v>1.0681E-5</c:v>
                </c:pt>
                <c:pt idx="10681">
                  <c:v>1.0682E-5</c:v>
                </c:pt>
                <c:pt idx="10682">
                  <c:v>1.0682999999999999E-5</c:v>
                </c:pt>
                <c:pt idx="10683">
                  <c:v>1.0684E-5</c:v>
                </c:pt>
                <c:pt idx="10684">
                  <c:v>1.0685E-5</c:v>
                </c:pt>
                <c:pt idx="10685">
                  <c:v>1.0686000000000001E-5</c:v>
                </c:pt>
                <c:pt idx="10686">
                  <c:v>1.0686999999999999E-5</c:v>
                </c:pt>
                <c:pt idx="10687">
                  <c:v>1.0688E-5</c:v>
                </c:pt>
                <c:pt idx="10688">
                  <c:v>1.0689E-5</c:v>
                </c:pt>
                <c:pt idx="10689">
                  <c:v>1.0689999999999999E-5</c:v>
                </c:pt>
                <c:pt idx="10690">
                  <c:v>1.0691E-5</c:v>
                </c:pt>
                <c:pt idx="10691">
                  <c:v>1.0692E-5</c:v>
                </c:pt>
                <c:pt idx="10692">
                  <c:v>1.0693000000000001E-5</c:v>
                </c:pt>
                <c:pt idx="10693">
                  <c:v>1.0694E-5</c:v>
                </c:pt>
                <c:pt idx="10694">
                  <c:v>1.0695E-5</c:v>
                </c:pt>
                <c:pt idx="10695">
                  <c:v>1.0696000000000001E-5</c:v>
                </c:pt>
                <c:pt idx="10696">
                  <c:v>1.0696999999999999E-5</c:v>
                </c:pt>
                <c:pt idx="10697">
                  <c:v>1.0698E-5</c:v>
                </c:pt>
                <c:pt idx="10698">
                  <c:v>1.0699E-5</c:v>
                </c:pt>
                <c:pt idx="10699">
                  <c:v>1.0699999999999999E-5</c:v>
                </c:pt>
                <c:pt idx="10700">
                  <c:v>1.0701E-5</c:v>
                </c:pt>
                <c:pt idx="10701">
                  <c:v>1.0702E-5</c:v>
                </c:pt>
                <c:pt idx="10702">
                  <c:v>1.0703000000000001E-5</c:v>
                </c:pt>
                <c:pt idx="10703">
                  <c:v>1.0703999999999999E-5</c:v>
                </c:pt>
                <c:pt idx="10704">
                  <c:v>1.0705E-5</c:v>
                </c:pt>
                <c:pt idx="10705">
                  <c:v>1.0706E-5</c:v>
                </c:pt>
                <c:pt idx="10706">
                  <c:v>1.0706999999999999E-5</c:v>
                </c:pt>
                <c:pt idx="10707">
                  <c:v>1.0708E-5</c:v>
                </c:pt>
                <c:pt idx="10708">
                  <c:v>1.0709E-5</c:v>
                </c:pt>
                <c:pt idx="10709">
                  <c:v>1.0710000000000001E-5</c:v>
                </c:pt>
                <c:pt idx="10710">
                  <c:v>1.0711E-5</c:v>
                </c:pt>
                <c:pt idx="10711">
                  <c:v>1.0712E-5</c:v>
                </c:pt>
                <c:pt idx="10712">
                  <c:v>1.0713000000000001E-5</c:v>
                </c:pt>
                <c:pt idx="10713">
                  <c:v>1.0713999999999999E-5</c:v>
                </c:pt>
                <c:pt idx="10714">
                  <c:v>1.0715E-5</c:v>
                </c:pt>
                <c:pt idx="10715">
                  <c:v>1.0716E-5</c:v>
                </c:pt>
                <c:pt idx="10716">
                  <c:v>1.0716999999999999E-5</c:v>
                </c:pt>
                <c:pt idx="10717">
                  <c:v>1.0718E-5</c:v>
                </c:pt>
                <c:pt idx="10718">
                  <c:v>1.0719E-5</c:v>
                </c:pt>
                <c:pt idx="10719">
                  <c:v>1.0720000000000001E-5</c:v>
                </c:pt>
                <c:pt idx="10720">
                  <c:v>1.0721E-5</c:v>
                </c:pt>
                <c:pt idx="10721">
                  <c:v>1.0722E-5</c:v>
                </c:pt>
                <c:pt idx="10722">
                  <c:v>1.0723000000000001E-5</c:v>
                </c:pt>
                <c:pt idx="10723">
                  <c:v>1.0723999999999999E-5</c:v>
                </c:pt>
                <c:pt idx="10724">
                  <c:v>1.0725E-5</c:v>
                </c:pt>
                <c:pt idx="10725">
                  <c:v>1.0726E-5</c:v>
                </c:pt>
                <c:pt idx="10726">
                  <c:v>1.0727000000000001E-5</c:v>
                </c:pt>
                <c:pt idx="10727">
                  <c:v>1.0728E-5</c:v>
                </c:pt>
                <c:pt idx="10728">
                  <c:v>1.0729E-5</c:v>
                </c:pt>
                <c:pt idx="10729">
                  <c:v>1.0730000000000001E-5</c:v>
                </c:pt>
                <c:pt idx="10730">
                  <c:v>1.0730999999999999E-5</c:v>
                </c:pt>
                <c:pt idx="10731">
                  <c:v>1.0732E-5</c:v>
                </c:pt>
                <c:pt idx="10732">
                  <c:v>1.0733E-5</c:v>
                </c:pt>
                <c:pt idx="10733">
                  <c:v>1.0733999999999999E-5</c:v>
                </c:pt>
                <c:pt idx="10734">
                  <c:v>1.0735E-5</c:v>
                </c:pt>
                <c:pt idx="10735">
                  <c:v>1.0736E-5</c:v>
                </c:pt>
                <c:pt idx="10736">
                  <c:v>1.0737000000000001E-5</c:v>
                </c:pt>
                <c:pt idx="10737">
                  <c:v>1.0738E-5</c:v>
                </c:pt>
                <c:pt idx="10738">
                  <c:v>1.0739E-5</c:v>
                </c:pt>
                <c:pt idx="10739">
                  <c:v>1.0740000000000001E-5</c:v>
                </c:pt>
                <c:pt idx="10740">
                  <c:v>1.0740999999999999E-5</c:v>
                </c:pt>
                <c:pt idx="10741">
                  <c:v>1.0742E-5</c:v>
                </c:pt>
                <c:pt idx="10742">
                  <c:v>1.0743E-5</c:v>
                </c:pt>
                <c:pt idx="10743">
                  <c:v>1.0744000000000001E-5</c:v>
                </c:pt>
                <c:pt idx="10744">
                  <c:v>1.0745E-5</c:v>
                </c:pt>
                <c:pt idx="10745">
                  <c:v>1.0746E-5</c:v>
                </c:pt>
                <c:pt idx="10746">
                  <c:v>1.0747000000000001E-5</c:v>
                </c:pt>
                <c:pt idx="10747">
                  <c:v>1.0747999999999999E-5</c:v>
                </c:pt>
                <c:pt idx="10748">
                  <c:v>1.0749E-5</c:v>
                </c:pt>
                <c:pt idx="10749">
                  <c:v>1.075E-5</c:v>
                </c:pt>
                <c:pt idx="10750">
                  <c:v>1.0750999999999999E-5</c:v>
                </c:pt>
                <c:pt idx="10751">
                  <c:v>1.0752E-5</c:v>
                </c:pt>
                <c:pt idx="10752">
                  <c:v>1.0753E-5</c:v>
                </c:pt>
                <c:pt idx="10753">
                  <c:v>1.0754000000000001E-5</c:v>
                </c:pt>
                <c:pt idx="10754">
                  <c:v>1.0755E-5</c:v>
                </c:pt>
                <c:pt idx="10755">
                  <c:v>1.0756E-5</c:v>
                </c:pt>
                <c:pt idx="10756">
                  <c:v>1.0757000000000001E-5</c:v>
                </c:pt>
                <c:pt idx="10757">
                  <c:v>1.0757999999999999E-5</c:v>
                </c:pt>
                <c:pt idx="10758">
                  <c:v>1.0759E-5</c:v>
                </c:pt>
                <c:pt idx="10759">
                  <c:v>1.076E-5</c:v>
                </c:pt>
                <c:pt idx="10760">
                  <c:v>1.0761000000000001E-5</c:v>
                </c:pt>
                <c:pt idx="10761">
                  <c:v>1.0762E-5</c:v>
                </c:pt>
                <c:pt idx="10762">
                  <c:v>1.0763E-5</c:v>
                </c:pt>
                <c:pt idx="10763">
                  <c:v>1.0764000000000001E-5</c:v>
                </c:pt>
                <c:pt idx="10764">
                  <c:v>1.0764999999999999E-5</c:v>
                </c:pt>
                <c:pt idx="10765">
                  <c:v>1.0766E-5</c:v>
                </c:pt>
                <c:pt idx="10766">
                  <c:v>1.0767E-5</c:v>
                </c:pt>
                <c:pt idx="10767">
                  <c:v>1.0767999999999999E-5</c:v>
                </c:pt>
                <c:pt idx="10768">
                  <c:v>1.0769E-5</c:v>
                </c:pt>
                <c:pt idx="10769">
                  <c:v>1.077E-5</c:v>
                </c:pt>
                <c:pt idx="10770">
                  <c:v>1.0771000000000001E-5</c:v>
                </c:pt>
                <c:pt idx="10771">
                  <c:v>1.0772E-5</c:v>
                </c:pt>
                <c:pt idx="10772">
                  <c:v>1.0773E-5</c:v>
                </c:pt>
                <c:pt idx="10773">
                  <c:v>1.0774000000000001E-5</c:v>
                </c:pt>
                <c:pt idx="10774">
                  <c:v>1.0774999999999999E-5</c:v>
                </c:pt>
                <c:pt idx="10775">
                  <c:v>1.0776E-5</c:v>
                </c:pt>
                <c:pt idx="10776">
                  <c:v>1.0777E-5</c:v>
                </c:pt>
                <c:pt idx="10777">
                  <c:v>1.0778000000000001E-5</c:v>
                </c:pt>
                <c:pt idx="10778">
                  <c:v>1.0779E-5</c:v>
                </c:pt>
                <c:pt idx="10779">
                  <c:v>1.078E-5</c:v>
                </c:pt>
                <c:pt idx="10780">
                  <c:v>1.0781000000000001E-5</c:v>
                </c:pt>
                <c:pt idx="10781">
                  <c:v>1.0781999999999999E-5</c:v>
                </c:pt>
                <c:pt idx="10782">
                  <c:v>1.0783E-5</c:v>
                </c:pt>
                <c:pt idx="10783">
                  <c:v>1.0784E-5</c:v>
                </c:pt>
                <c:pt idx="10784">
                  <c:v>1.0784999999999999E-5</c:v>
                </c:pt>
                <c:pt idx="10785">
                  <c:v>1.0786E-5</c:v>
                </c:pt>
                <c:pt idx="10786">
                  <c:v>1.0787E-5</c:v>
                </c:pt>
                <c:pt idx="10787">
                  <c:v>1.0788000000000001E-5</c:v>
                </c:pt>
                <c:pt idx="10788">
                  <c:v>1.0789E-5</c:v>
                </c:pt>
                <c:pt idx="10789">
                  <c:v>1.079E-5</c:v>
                </c:pt>
                <c:pt idx="10790">
                  <c:v>1.0791000000000001E-5</c:v>
                </c:pt>
                <c:pt idx="10791">
                  <c:v>1.0791999999999999E-5</c:v>
                </c:pt>
                <c:pt idx="10792">
                  <c:v>1.0793E-5</c:v>
                </c:pt>
                <c:pt idx="10793">
                  <c:v>1.0794E-5</c:v>
                </c:pt>
                <c:pt idx="10794">
                  <c:v>1.0795000000000001E-5</c:v>
                </c:pt>
                <c:pt idx="10795">
                  <c:v>1.0796E-5</c:v>
                </c:pt>
                <c:pt idx="10796">
                  <c:v>1.0797E-5</c:v>
                </c:pt>
                <c:pt idx="10797">
                  <c:v>1.0798000000000001E-5</c:v>
                </c:pt>
                <c:pt idx="10798">
                  <c:v>1.0798999999999999E-5</c:v>
                </c:pt>
                <c:pt idx="10799">
                  <c:v>1.08E-5</c:v>
                </c:pt>
                <c:pt idx="10800">
                  <c:v>1.0801E-5</c:v>
                </c:pt>
                <c:pt idx="10801">
                  <c:v>1.0801999999999999E-5</c:v>
                </c:pt>
                <c:pt idx="10802">
                  <c:v>1.0803E-5</c:v>
                </c:pt>
                <c:pt idx="10803">
                  <c:v>1.0804E-5</c:v>
                </c:pt>
                <c:pt idx="10804">
                  <c:v>1.0805000000000001E-5</c:v>
                </c:pt>
                <c:pt idx="10805">
                  <c:v>1.0806E-5</c:v>
                </c:pt>
                <c:pt idx="10806">
                  <c:v>1.0807E-5</c:v>
                </c:pt>
                <c:pt idx="10807">
                  <c:v>1.0808000000000001E-5</c:v>
                </c:pt>
                <c:pt idx="10808">
                  <c:v>1.0808999999999999E-5</c:v>
                </c:pt>
                <c:pt idx="10809">
                  <c:v>1.081E-5</c:v>
                </c:pt>
                <c:pt idx="10810">
                  <c:v>1.0811E-5</c:v>
                </c:pt>
                <c:pt idx="10811">
                  <c:v>1.0812000000000001E-5</c:v>
                </c:pt>
                <c:pt idx="10812">
                  <c:v>1.0813E-5</c:v>
                </c:pt>
                <c:pt idx="10813">
                  <c:v>1.0814E-5</c:v>
                </c:pt>
                <c:pt idx="10814">
                  <c:v>1.0815000000000001E-5</c:v>
                </c:pt>
                <c:pt idx="10815">
                  <c:v>1.0815999999999999E-5</c:v>
                </c:pt>
                <c:pt idx="10816">
                  <c:v>1.0817E-5</c:v>
                </c:pt>
                <c:pt idx="10817">
                  <c:v>1.0818E-5</c:v>
                </c:pt>
                <c:pt idx="10818">
                  <c:v>1.0818999999999999E-5</c:v>
                </c:pt>
                <c:pt idx="10819">
                  <c:v>1.082E-5</c:v>
                </c:pt>
                <c:pt idx="10820">
                  <c:v>1.0821E-5</c:v>
                </c:pt>
                <c:pt idx="10821">
                  <c:v>1.0822000000000001E-5</c:v>
                </c:pt>
                <c:pt idx="10822">
                  <c:v>1.0823E-5</c:v>
                </c:pt>
                <c:pt idx="10823">
                  <c:v>1.0824E-5</c:v>
                </c:pt>
                <c:pt idx="10824">
                  <c:v>1.0825000000000001E-5</c:v>
                </c:pt>
                <c:pt idx="10825">
                  <c:v>1.0825999999999999E-5</c:v>
                </c:pt>
                <c:pt idx="10826">
                  <c:v>1.0827E-5</c:v>
                </c:pt>
                <c:pt idx="10827">
                  <c:v>1.0828E-5</c:v>
                </c:pt>
                <c:pt idx="10828">
                  <c:v>1.0829000000000001E-5</c:v>
                </c:pt>
                <c:pt idx="10829">
                  <c:v>1.083E-5</c:v>
                </c:pt>
                <c:pt idx="10830">
                  <c:v>1.0831E-5</c:v>
                </c:pt>
                <c:pt idx="10831">
                  <c:v>1.0832000000000001E-5</c:v>
                </c:pt>
                <c:pt idx="10832">
                  <c:v>1.0832999999999999E-5</c:v>
                </c:pt>
                <c:pt idx="10833">
                  <c:v>1.0834E-5</c:v>
                </c:pt>
                <c:pt idx="10834">
                  <c:v>1.0835E-5</c:v>
                </c:pt>
                <c:pt idx="10835">
                  <c:v>1.0835999999999999E-5</c:v>
                </c:pt>
                <c:pt idx="10836">
                  <c:v>1.0837E-5</c:v>
                </c:pt>
                <c:pt idx="10837">
                  <c:v>1.0838E-5</c:v>
                </c:pt>
                <c:pt idx="10838">
                  <c:v>1.0839000000000001E-5</c:v>
                </c:pt>
                <c:pt idx="10839">
                  <c:v>1.084E-5</c:v>
                </c:pt>
                <c:pt idx="10840">
                  <c:v>1.0841E-5</c:v>
                </c:pt>
                <c:pt idx="10841">
                  <c:v>1.0842000000000001E-5</c:v>
                </c:pt>
                <c:pt idx="10842">
                  <c:v>1.0842999999999999E-5</c:v>
                </c:pt>
                <c:pt idx="10843">
                  <c:v>1.0844E-5</c:v>
                </c:pt>
                <c:pt idx="10844">
                  <c:v>1.0845E-5</c:v>
                </c:pt>
                <c:pt idx="10845">
                  <c:v>1.0845999999999999E-5</c:v>
                </c:pt>
                <c:pt idx="10846">
                  <c:v>1.0847E-5</c:v>
                </c:pt>
                <c:pt idx="10847">
                  <c:v>1.0848E-5</c:v>
                </c:pt>
                <c:pt idx="10848">
                  <c:v>1.0849000000000001E-5</c:v>
                </c:pt>
                <c:pt idx="10849">
                  <c:v>1.0849999999999999E-5</c:v>
                </c:pt>
                <c:pt idx="10850">
                  <c:v>1.0851E-5</c:v>
                </c:pt>
                <c:pt idx="10851">
                  <c:v>1.0852E-5</c:v>
                </c:pt>
                <c:pt idx="10852">
                  <c:v>1.0852999999999999E-5</c:v>
                </c:pt>
                <c:pt idx="10853">
                  <c:v>1.0854E-5</c:v>
                </c:pt>
                <c:pt idx="10854">
                  <c:v>1.0855E-5</c:v>
                </c:pt>
                <c:pt idx="10855">
                  <c:v>1.0856000000000001E-5</c:v>
                </c:pt>
                <c:pt idx="10856">
                  <c:v>1.0857E-5</c:v>
                </c:pt>
                <c:pt idx="10857">
                  <c:v>1.0858E-5</c:v>
                </c:pt>
                <c:pt idx="10858">
                  <c:v>1.0859000000000001E-5</c:v>
                </c:pt>
                <c:pt idx="10859">
                  <c:v>1.0859999999999999E-5</c:v>
                </c:pt>
                <c:pt idx="10860">
                  <c:v>1.0861E-5</c:v>
                </c:pt>
                <c:pt idx="10861">
                  <c:v>1.0862E-5</c:v>
                </c:pt>
                <c:pt idx="10862">
                  <c:v>1.0862999999999999E-5</c:v>
                </c:pt>
                <c:pt idx="10863">
                  <c:v>1.0864E-5</c:v>
                </c:pt>
                <c:pt idx="10864">
                  <c:v>1.0865E-5</c:v>
                </c:pt>
                <c:pt idx="10865">
                  <c:v>1.0866000000000001E-5</c:v>
                </c:pt>
                <c:pt idx="10866">
                  <c:v>1.0866999999999999E-5</c:v>
                </c:pt>
                <c:pt idx="10867">
                  <c:v>1.0868E-5</c:v>
                </c:pt>
                <c:pt idx="10868">
                  <c:v>1.0869E-5</c:v>
                </c:pt>
                <c:pt idx="10869">
                  <c:v>1.0869999999999999E-5</c:v>
                </c:pt>
                <c:pt idx="10870">
                  <c:v>1.0871E-5</c:v>
                </c:pt>
                <c:pt idx="10871">
                  <c:v>1.0872E-5</c:v>
                </c:pt>
                <c:pt idx="10872">
                  <c:v>1.0873000000000001E-5</c:v>
                </c:pt>
                <c:pt idx="10873">
                  <c:v>1.0874E-5</c:v>
                </c:pt>
                <c:pt idx="10874">
                  <c:v>1.0875E-5</c:v>
                </c:pt>
                <c:pt idx="10875">
                  <c:v>1.0876000000000001E-5</c:v>
                </c:pt>
                <c:pt idx="10876">
                  <c:v>1.0876999999999999E-5</c:v>
                </c:pt>
                <c:pt idx="10877">
                  <c:v>1.0878E-5</c:v>
                </c:pt>
                <c:pt idx="10878">
                  <c:v>1.0879E-5</c:v>
                </c:pt>
                <c:pt idx="10879">
                  <c:v>1.0879999999999999E-5</c:v>
                </c:pt>
                <c:pt idx="10880">
                  <c:v>1.0881E-5</c:v>
                </c:pt>
                <c:pt idx="10881">
                  <c:v>1.0882E-5</c:v>
                </c:pt>
                <c:pt idx="10882">
                  <c:v>1.0883000000000001E-5</c:v>
                </c:pt>
                <c:pt idx="10883">
                  <c:v>1.0883999999999999E-5</c:v>
                </c:pt>
                <c:pt idx="10884">
                  <c:v>1.0885E-5</c:v>
                </c:pt>
                <c:pt idx="10885">
                  <c:v>1.0886E-5</c:v>
                </c:pt>
                <c:pt idx="10886">
                  <c:v>1.0886999999999999E-5</c:v>
                </c:pt>
                <c:pt idx="10887">
                  <c:v>1.0888E-5</c:v>
                </c:pt>
                <c:pt idx="10888">
                  <c:v>1.0889E-5</c:v>
                </c:pt>
                <c:pt idx="10889">
                  <c:v>1.0890000000000001E-5</c:v>
                </c:pt>
                <c:pt idx="10890">
                  <c:v>1.0891E-5</c:v>
                </c:pt>
                <c:pt idx="10891">
                  <c:v>1.0892E-5</c:v>
                </c:pt>
                <c:pt idx="10892">
                  <c:v>1.0893000000000001E-5</c:v>
                </c:pt>
                <c:pt idx="10893">
                  <c:v>1.0893999999999999E-5</c:v>
                </c:pt>
                <c:pt idx="10894">
                  <c:v>1.0895E-5</c:v>
                </c:pt>
                <c:pt idx="10895">
                  <c:v>1.0896E-5</c:v>
                </c:pt>
                <c:pt idx="10896">
                  <c:v>1.0896999999999999E-5</c:v>
                </c:pt>
                <c:pt idx="10897">
                  <c:v>1.0898E-5</c:v>
                </c:pt>
                <c:pt idx="10898">
                  <c:v>1.0899E-5</c:v>
                </c:pt>
                <c:pt idx="10899">
                  <c:v>1.0900000000000001E-5</c:v>
                </c:pt>
                <c:pt idx="10900">
                  <c:v>1.0900999999999999E-5</c:v>
                </c:pt>
                <c:pt idx="10901">
                  <c:v>1.0902E-5</c:v>
                </c:pt>
                <c:pt idx="10902">
                  <c:v>1.0903E-5</c:v>
                </c:pt>
                <c:pt idx="10903">
                  <c:v>1.0903999999999999E-5</c:v>
                </c:pt>
                <c:pt idx="10904">
                  <c:v>1.0905E-5</c:v>
                </c:pt>
                <c:pt idx="10905">
                  <c:v>1.0906E-5</c:v>
                </c:pt>
                <c:pt idx="10906">
                  <c:v>1.0907000000000001E-5</c:v>
                </c:pt>
                <c:pt idx="10907">
                  <c:v>1.0908E-5</c:v>
                </c:pt>
                <c:pt idx="10908">
                  <c:v>1.0909E-5</c:v>
                </c:pt>
                <c:pt idx="10909">
                  <c:v>1.0910000000000001E-5</c:v>
                </c:pt>
                <c:pt idx="10910">
                  <c:v>1.0910999999999999E-5</c:v>
                </c:pt>
                <c:pt idx="10911">
                  <c:v>1.0912E-5</c:v>
                </c:pt>
                <c:pt idx="10912">
                  <c:v>1.0913E-5</c:v>
                </c:pt>
                <c:pt idx="10913">
                  <c:v>1.0913999999999999E-5</c:v>
                </c:pt>
                <c:pt idx="10914">
                  <c:v>1.0915E-5</c:v>
                </c:pt>
                <c:pt idx="10915">
                  <c:v>1.0916E-5</c:v>
                </c:pt>
                <c:pt idx="10916">
                  <c:v>1.0917000000000001E-5</c:v>
                </c:pt>
                <c:pt idx="10917">
                  <c:v>1.0917999999999999E-5</c:v>
                </c:pt>
                <c:pt idx="10918">
                  <c:v>1.0919E-5</c:v>
                </c:pt>
                <c:pt idx="10919">
                  <c:v>1.092E-5</c:v>
                </c:pt>
                <c:pt idx="10920">
                  <c:v>1.0920999999999999E-5</c:v>
                </c:pt>
                <c:pt idx="10921">
                  <c:v>1.0922E-5</c:v>
                </c:pt>
                <c:pt idx="10922">
                  <c:v>1.0923E-5</c:v>
                </c:pt>
                <c:pt idx="10923">
                  <c:v>1.0924000000000001E-5</c:v>
                </c:pt>
                <c:pt idx="10924">
                  <c:v>1.0925E-5</c:v>
                </c:pt>
                <c:pt idx="10925">
                  <c:v>1.0926E-5</c:v>
                </c:pt>
                <c:pt idx="10926">
                  <c:v>1.0927000000000001E-5</c:v>
                </c:pt>
                <c:pt idx="10927">
                  <c:v>1.0927999999999999E-5</c:v>
                </c:pt>
                <c:pt idx="10928">
                  <c:v>1.0929E-5</c:v>
                </c:pt>
                <c:pt idx="10929">
                  <c:v>1.093E-5</c:v>
                </c:pt>
                <c:pt idx="10930">
                  <c:v>1.0930999999999999E-5</c:v>
                </c:pt>
                <c:pt idx="10931">
                  <c:v>1.0932E-5</c:v>
                </c:pt>
                <c:pt idx="10932">
                  <c:v>1.0933E-5</c:v>
                </c:pt>
                <c:pt idx="10933">
                  <c:v>1.0934000000000001E-5</c:v>
                </c:pt>
                <c:pt idx="10934">
                  <c:v>1.0934999999999999E-5</c:v>
                </c:pt>
                <c:pt idx="10935">
                  <c:v>1.0936E-5</c:v>
                </c:pt>
                <c:pt idx="10936">
                  <c:v>1.0937E-5</c:v>
                </c:pt>
                <c:pt idx="10937">
                  <c:v>1.0937999999999999E-5</c:v>
                </c:pt>
                <c:pt idx="10938">
                  <c:v>1.0939E-5</c:v>
                </c:pt>
                <c:pt idx="10939">
                  <c:v>1.094E-5</c:v>
                </c:pt>
                <c:pt idx="10940">
                  <c:v>1.0941000000000001E-5</c:v>
                </c:pt>
                <c:pt idx="10941">
                  <c:v>1.0942E-5</c:v>
                </c:pt>
                <c:pt idx="10942">
                  <c:v>1.0943E-5</c:v>
                </c:pt>
                <c:pt idx="10943">
                  <c:v>1.0944000000000001E-5</c:v>
                </c:pt>
                <c:pt idx="10944">
                  <c:v>1.0944999999999999E-5</c:v>
                </c:pt>
                <c:pt idx="10945">
                  <c:v>1.0946E-5</c:v>
                </c:pt>
                <c:pt idx="10946">
                  <c:v>1.0947E-5</c:v>
                </c:pt>
                <c:pt idx="10947">
                  <c:v>1.0947999999999999E-5</c:v>
                </c:pt>
                <c:pt idx="10948">
                  <c:v>1.0949E-5</c:v>
                </c:pt>
                <c:pt idx="10949">
                  <c:v>1.095E-5</c:v>
                </c:pt>
                <c:pt idx="10950">
                  <c:v>1.0951000000000001E-5</c:v>
                </c:pt>
                <c:pt idx="10951">
                  <c:v>1.0951999999999999E-5</c:v>
                </c:pt>
                <c:pt idx="10952">
                  <c:v>1.0953E-5</c:v>
                </c:pt>
                <c:pt idx="10953">
                  <c:v>1.0954E-5</c:v>
                </c:pt>
                <c:pt idx="10954">
                  <c:v>1.0954999999999999E-5</c:v>
                </c:pt>
                <c:pt idx="10955">
                  <c:v>1.0956E-5</c:v>
                </c:pt>
                <c:pt idx="10956">
                  <c:v>1.0957E-5</c:v>
                </c:pt>
                <c:pt idx="10957">
                  <c:v>1.0958000000000001E-5</c:v>
                </c:pt>
                <c:pt idx="10958">
                  <c:v>1.0959E-5</c:v>
                </c:pt>
                <c:pt idx="10959">
                  <c:v>1.096E-5</c:v>
                </c:pt>
                <c:pt idx="10960">
                  <c:v>1.0961000000000001E-5</c:v>
                </c:pt>
                <c:pt idx="10961">
                  <c:v>1.0961999999999999E-5</c:v>
                </c:pt>
                <c:pt idx="10962">
                  <c:v>1.0963E-5</c:v>
                </c:pt>
                <c:pt idx="10963">
                  <c:v>1.0964E-5</c:v>
                </c:pt>
                <c:pt idx="10964">
                  <c:v>1.0964999999999999E-5</c:v>
                </c:pt>
                <c:pt idx="10965">
                  <c:v>1.0966E-5</c:v>
                </c:pt>
                <c:pt idx="10966">
                  <c:v>1.0967E-5</c:v>
                </c:pt>
                <c:pt idx="10967">
                  <c:v>1.0968000000000001E-5</c:v>
                </c:pt>
                <c:pt idx="10968">
                  <c:v>1.0969E-5</c:v>
                </c:pt>
                <c:pt idx="10969">
                  <c:v>1.097E-5</c:v>
                </c:pt>
                <c:pt idx="10970">
                  <c:v>1.0971E-5</c:v>
                </c:pt>
                <c:pt idx="10971">
                  <c:v>1.0971999999999999E-5</c:v>
                </c:pt>
                <c:pt idx="10972">
                  <c:v>1.0973E-5</c:v>
                </c:pt>
                <c:pt idx="10973">
                  <c:v>1.0974E-5</c:v>
                </c:pt>
                <c:pt idx="10974">
                  <c:v>1.0975000000000001E-5</c:v>
                </c:pt>
                <c:pt idx="10975">
                  <c:v>1.0976E-5</c:v>
                </c:pt>
                <c:pt idx="10976">
                  <c:v>1.0977E-5</c:v>
                </c:pt>
                <c:pt idx="10977">
                  <c:v>1.0978000000000001E-5</c:v>
                </c:pt>
                <c:pt idx="10978">
                  <c:v>1.0978999999999999E-5</c:v>
                </c:pt>
                <c:pt idx="10979">
                  <c:v>1.098E-5</c:v>
                </c:pt>
                <c:pt idx="10980">
                  <c:v>1.0981E-5</c:v>
                </c:pt>
                <c:pt idx="10981">
                  <c:v>1.0981999999999999E-5</c:v>
                </c:pt>
                <c:pt idx="10982">
                  <c:v>1.0983E-5</c:v>
                </c:pt>
                <c:pt idx="10983">
                  <c:v>1.0984E-5</c:v>
                </c:pt>
                <c:pt idx="10984">
                  <c:v>1.0985000000000001E-5</c:v>
                </c:pt>
                <c:pt idx="10985">
                  <c:v>1.0986E-5</c:v>
                </c:pt>
                <c:pt idx="10986">
                  <c:v>1.0987E-5</c:v>
                </c:pt>
                <c:pt idx="10987">
                  <c:v>1.0988000000000001E-5</c:v>
                </c:pt>
                <c:pt idx="10988">
                  <c:v>1.0988999999999999E-5</c:v>
                </c:pt>
                <c:pt idx="10989">
                  <c:v>1.099E-5</c:v>
                </c:pt>
                <c:pt idx="10990">
                  <c:v>1.0991E-5</c:v>
                </c:pt>
                <c:pt idx="10991">
                  <c:v>1.0992000000000001E-5</c:v>
                </c:pt>
                <c:pt idx="10992">
                  <c:v>1.0993E-5</c:v>
                </c:pt>
                <c:pt idx="10993">
                  <c:v>1.0994E-5</c:v>
                </c:pt>
                <c:pt idx="10994">
                  <c:v>1.0995000000000001E-5</c:v>
                </c:pt>
                <c:pt idx="10995">
                  <c:v>1.0995999999999999E-5</c:v>
                </c:pt>
                <c:pt idx="10996">
                  <c:v>1.0997E-5</c:v>
                </c:pt>
                <c:pt idx="10997">
                  <c:v>1.0998E-5</c:v>
                </c:pt>
                <c:pt idx="10998">
                  <c:v>1.0998999999999999E-5</c:v>
                </c:pt>
                <c:pt idx="10999">
                  <c:v>1.1E-5</c:v>
                </c:pt>
                <c:pt idx="11000">
                  <c:v>1.1001E-5</c:v>
                </c:pt>
                <c:pt idx="11001">
                  <c:v>1.1002000000000001E-5</c:v>
                </c:pt>
                <c:pt idx="11002">
                  <c:v>1.1003E-5</c:v>
                </c:pt>
                <c:pt idx="11003">
                  <c:v>1.1004E-5</c:v>
                </c:pt>
                <c:pt idx="11004">
                  <c:v>1.1005000000000001E-5</c:v>
                </c:pt>
                <c:pt idx="11005">
                  <c:v>1.1005999999999999E-5</c:v>
                </c:pt>
                <c:pt idx="11006">
                  <c:v>1.1007E-5</c:v>
                </c:pt>
                <c:pt idx="11007">
                  <c:v>1.1008E-5</c:v>
                </c:pt>
                <c:pt idx="11008">
                  <c:v>1.1009000000000001E-5</c:v>
                </c:pt>
                <c:pt idx="11009">
                  <c:v>1.101E-5</c:v>
                </c:pt>
                <c:pt idx="11010">
                  <c:v>1.1011E-5</c:v>
                </c:pt>
                <c:pt idx="11011">
                  <c:v>1.1012000000000001E-5</c:v>
                </c:pt>
                <c:pt idx="11012">
                  <c:v>1.1012999999999999E-5</c:v>
                </c:pt>
                <c:pt idx="11013">
                  <c:v>1.1014E-5</c:v>
                </c:pt>
                <c:pt idx="11014">
                  <c:v>1.1015E-5</c:v>
                </c:pt>
                <c:pt idx="11015">
                  <c:v>1.1015999999999999E-5</c:v>
                </c:pt>
                <c:pt idx="11016">
                  <c:v>1.1017E-5</c:v>
                </c:pt>
                <c:pt idx="11017">
                  <c:v>1.1018E-5</c:v>
                </c:pt>
                <c:pt idx="11018">
                  <c:v>1.1019000000000001E-5</c:v>
                </c:pt>
                <c:pt idx="11019">
                  <c:v>1.102E-5</c:v>
                </c:pt>
                <c:pt idx="11020">
                  <c:v>1.1021E-5</c:v>
                </c:pt>
                <c:pt idx="11021">
                  <c:v>1.1022000000000001E-5</c:v>
                </c:pt>
                <c:pt idx="11022">
                  <c:v>1.1022999999999999E-5</c:v>
                </c:pt>
                <c:pt idx="11023">
                  <c:v>1.1024E-5</c:v>
                </c:pt>
                <c:pt idx="11024">
                  <c:v>1.1025E-5</c:v>
                </c:pt>
                <c:pt idx="11025">
                  <c:v>1.1026000000000001E-5</c:v>
                </c:pt>
                <c:pt idx="11026">
                  <c:v>1.1027E-5</c:v>
                </c:pt>
                <c:pt idx="11027">
                  <c:v>1.1028E-5</c:v>
                </c:pt>
                <c:pt idx="11028">
                  <c:v>1.1029000000000001E-5</c:v>
                </c:pt>
                <c:pt idx="11029">
                  <c:v>1.1029999999999999E-5</c:v>
                </c:pt>
                <c:pt idx="11030">
                  <c:v>1.1031E-5</c:v>
                </c:pt>
                <c:pt idx="11031">
                  <c:v>1.1032E-5</c:v>
                </c:pt>
                <c:pt idx="11032">
                  <c:v>1.1032999999999999E-5</c:v>
                </c:pt>
                <c:pt idx="11033">
                  <c:v>1.1034E-5</c:v>
                </c:pt>
                <c:pt idx="11034">
                  <c:v>1.1035E-5</c:v>
                </c:pt>
                <c:pt idx="11035">
                  <c:v>1.1036000000000001E-5</c:v>
                </c:pt>
                <c:pt idx="11036">
                  <c:v>1.1037E-5</c:v>
                </c:pt>
                <c:pt idx="11037">
                  <c:v>1.1038E-5</c:v>
                </c:pt>
                <c:pt idx="11038">
                  <c:v>1.1039000000000001E-5</c:v>
                </c:pt>
                <c:pt idx="11039">
                  <c:v>1.1039999999999999E-5</c:v>
                </c:pt>
                <c:pt idx="11040">
                  <c:v>1.1041E-5</c:v>
                </c:pt>
                <c:pt idx="11041">
                  <c:v>1.1042E-5</c:v>
                </c:pt>
                <c:pt idx="11042">
                  <c:v>1.1043000000000001E-5</c:v>
                </c:pt>
                <c:pt idx="11043">
                  <c:v>1.1044E-5</c:v>
                </c:pt>
                <c:pt idx="11044">
                  <c:v>1.1045E-5</c:v>
                </c:pt>
                <c:pt idx="11045">
                  <c:v>1.1046000000000001E-5</c:v>
                </c:pt>
                <c:pt idx="11046">
                  <c:v>1.1046999999999999E-5</c:v>
                </c:pt>
                <c:pt idx="11047">
                  <c:v>1.1048E-5</c:v>
                </c:pt>
                <c:pt idx="11048">
                  <c:v>1.1049E-5</c:v>
                </c:pt>
                <c:pt idx="11049">
                  <c:v>1.1049999999999999E-5</c:v>
                </c:pt>
                <c:pt idx="11050">
                  <c:v>1.1051E-5</c:v>
                </c:pt>
                <c:pt idx="11051">
                  <c:v>1.1052E-5</c:v>
                </c:pt>
                <c:pt idx="11052">
                  <c:v>1.1053000000000001E-5</c:v>
                </c:pt>
                <c:pt idx="11053">
                  <c:v>1.1054E-5</c:v>
                </c:pt>
                <c:pt idx="11054">
                  <c:v>1.1055E-5</c:v>
                </c:pt>
                <c:pt idx="11055">
                  <c:v>1.1056000000000001E-5</c:v>
                </c:pt>
                <c:pt idx="11056">
                  <c:v>1.1056999999999999E-5</c:v>
                </c:pt>
                <c:pt idx="11057">
                  <c:v>1.1058E-5</c:v>
                </c:pt>
                <c:pt idx="11058">
                  <c:v>1.1059E-5</c:v>
                </c:pt>
                <c:pt idx="11059">
                  <c:v>1.1060000000000001E-5</c:v>
                </c:pt>
                <c:pt idx="11060">
                  <c:v>1.1061E-5</c:v>
                </c:pt>
                <c:pt idx="11061">
                  <c:v>1.1062E-5</c:v>
                </c:pt>
                <c:pt idx="11062">
                  <c:v>1.1063000000000001E-5</c:v>
                </c:pt>
                <c:pt idx="11063">
                  <c:v>1.1063999999999999E-5</c:v>
                </c:pt>
                <c:pt idx="11064">
                  <c:v>1.1065E-5</c:v>
                </c:pt>
                <c:pt idx="11065">
                  <c:v>1.1066E-5</c:v>
                </c:pt>
                <c:pt idx="11066">
                  <c:v>1.1066999999999999E-5</c:v>
                </c:pt>
                <c:pt idx="11067">
                  <c:v>1.1068E-5</c:v>
                </c:pt>
                <c:pt idx="11068">
                  <c:v>1.1069E-5</c:v>
                </c:pt>
                <c:pt idx="11069">
                  <c:v>1.1070000000000001E-5</c:v>
                </c:pt>
                <c:pt idx="11070">
                  <c:v>1.1071E-5</c:v>
                </c:pt>
                <c:pt idx="11071">
                  <c:v>1.1072E-5</c:v>
                </c:pt>
                <c:pt idx="11072">
                  <c:v>1.1073000000000001E-5</c:v>
                </c:pt>
                <c:pt idx="11073">
                  <c:v>1.1073999999999999E-5</c:v>
                </c:pt>
                <c:pt idx="11074">
                  <c:v>1.1075E-5</c:v>
                </c:pt>
                <c:pt idx="11075">
                  <c:v>1.1076E-5</c:v>
                </c:pt>
                <c:pt idx="11076">
                  <c:v>1.1077000000000001E-5</c:v>
                </c:pt>
                <c:pt idx="11077">
                  <c:v>1.1078E-5</c:v>
                </c:pt>
                <c:pt idx="11078">
                  <c:v>1.1079E-5</c:v>
                </c:pt>
                <c:pt idx="11079">
                  <c:v>1.1080000000000001E-5</c:v>
                </c:pt>
                <c:pt idx="11080">
                  <c:v>1.1080999999999999E-5</c:v>
                </c:pt>
                <c:pt idx="11081">
                  <c:v>1.1082E-5</c:v>
                </c:pt>
                <c:pt idx="11082">
                  <c:v>1.1083E-5</c:v>
                </c:pt>
                <c:pt idx="11083">
                  <c:v>1.1083999999999999E-5</c:v>
                </c:pt>
                <c:pt idx="11084">
                  <c:v>1.1085E-5</c:v>
                </c:pt>
                <c:pt idx="11085">
                  <c:v>1.1086E-5</c:v>
                </c:pt>
                <c:pt idx="11086">
                  <c:v>1.1087000000000001E-5</c:v>
                </c:pt>
                <c:pt idx="11087">
                  <c:v>1.1088E-5</c:v>
                </c:pt>
                <c:pt idx="11088">
                  <c:v>1.1089E-5</c:v>
                </c:pt>
                <c:pt idx="11089">
                  <c:v>1.1090000000000001E-5</c:v>
                </c:pt>
                <c:pt idx="11090">
                  <c:v>1.1090999999999999E-5</c:v>
                </c:pt>
                <c:pt idx="11091">
                  <c:v>1.1092E-5</c:v>
                </c:pt>
                <c:pt idx="11092">
                  <c:v>1.1093E-5</c:v>
                </c:pt>
                <c:pt idx="11093">
                  <c:v>1.1093999999999999E-5</c:v>
                </c:pt>
                <c:pt idx="11094">
                  <c:v>1.1095E-5</c:v>
                </c:pt>
                <c:pt idx="11095">
                  <c:v>1.1096E-5</c:v>
                </c:pt>
                <c:pt idx="11096">
                  <c:v>1.1097000000000001E-5</c:v>
                </c:pt>
                <c:pt idx="11097">
                  <c:v>1.1097999999999999E-5</c:v>
                </c:pt>
                <c:pt idx="11098">
                  <c:v>1.1099E-5</c:v>
                </c:pt>
                <c:pt idx="11099">
                  <c:v>1.11E-5</c:v>
                </c:pt>
                <c:pt idx="11100">
                  <c:v>1.1100999999999999E-5</c:v>
                </c:pt>
                <c:pt idx="11101">
                  <c:v>1.1102E-5</c:v>
                </c:pt>
                <c:pt idx="11102">
                  <c:v>1.1103E-5</c:v>
                </c:pt>
                <c:pt idx="11103">
                  <c:v>1.1104000000000001E-5</c:v>
                </c:pt>
                <c:pt idx="11104">
                  <c:v>1.1105E-5</c:v>
                </c:pt>
                <c:pt idx="11105">
                  <c:v>1.1106E-5</c:v>
                </c:pt>
                <c:pt idx="11106">
                  <c:v>1.1107000000000001E-5</c:v>
                </c:pt>
                <c:pt idx="11107">
                  <c:v>1.1107999999999999E-5</c:v>
                </c:pt>
                <c:pt idx="11108">
                  <c:v>1.1109E-5</c:v>
                </c:pt>
                <c:pt idx="11109">
                  <c:v>1.111E-5</c:v>
                </c:pt>
                <c:pt idx="11110">
                  <c:v>1.1110999999999999E-5</c:v>
                </c:pt>
                <c:pt idx="11111">
                  <c:v>1.1112E-5</c:v>
                </c:pt>
                <c:pt idx="11112">
                  <c:v>1.1113E-5</c:v>
                </c:pt>
                <c:pt idx="11113">
                  <c:v>1.1114000000000001E-5</c:v>
                </c:pt>
                <c:pt idx="11114">
                  <c:v>1.1114999999999999E-5</c:v>
                </c:pt>
                <c:pt idx="11115">
                  <c:v>1.1116E-5</c:v>
                </c:pt>
                <c:pt idx="11116">
                  <c:v>1.1117E-5</c:v>
                </c:pt>
                <c:pt idx="11117">
                  <c:v>1.1117999999999999E-5</c:v>
                </c:pt>
                <c:pt idx="11118">
                  <c:v>1.1119E-5</c:v>
                </c:pt>
                <c:pt idx="11119">
                  <c:v>1.112E-5</c:v>
                </c:pt>
                <c:pt idx="11120">
                  <c:v>1.1121000000000001E-5</c:v>
                </c:pt>
                <c:pt idx="11121">
                  <c:v>1.1122E-5</c:v>
                </c:pt>
                <c:pt idx="11122">
                  <c:v>1.1123E-5</c:v>
                </c:pt>
                <c:pt idx="11123">
                  <c:v>1.1124000000000001E-5</c:v>
                </c:pt>
                <c:pt idx="11124">
                  <c:v>1.1124999999999999E-5</c:v>
                </c:pt>
                <c:pt idx="11125">
                  <c:v>1.1126E-5</c:v>
                </c:pt>
                <c:pt idx="11126">
                  <c:v>1.1127E-5</c:v>
                </c:pt>
                <c:pt idx="11127">
                  <c:v>1.1127999999999999E-5</c:v>
                </c:pt>
                <c:pt idx="11128">
                  <c:v>1.1129E-5</c:v>
                </c:pt>
                <c:pt idx="11129">
                  <c:v>1.113E-5</c:v>
                </c:pt>
                <c:pt idx="11130">
                  <c:v>1.1131000000000001E-5</c:v>
                </c:pt>
                <c:pt idx="11131">
                  <c:v>1.1131999999999999E-5</c:v>
                </c:pt>
                <c:pt idx="11132">
                  <c:v>1.1133E-5</c:v>
                </c:pt>
                <c:pt idx="11133">
                  <c:v>1.1134E-5</c:v>
                </c:pt>
                <c:pt idx="11134">
                  <c:v>1.1134999999999999E-5</c:v>
                </c:pt>
                <c:pt idx="11135">
                  <c:v>1.1136E-5</c:v>
                </c:pt>
                <c:pt idx="11136">
                  <c:v>1.1137E-5</c:v>
                </c:pt>
                <c:pt idx="11137">
                  <c:v>1.1138000000000001E-5</c:v>
                </c:pt>
                <c:pt idx="11138">
                  <c:v>1.1139E-5</c:v>
                </c:pt>
                <c:pt idx="11139">
                  <c:v>1.114E-5</c:v>
                </c:pt>
                <c:pt idx="11140">
                  <c:v>1.1141000000000001E-5</c:v>
                </c:pt>
                <c:pt idx="11141">
                  <c:v>1.1141999999999999E-5</c:v>
                </c:pt>
                <c:pt idx="11142">
                  <c:v>1.1143E-5</c:v>
                </c:pt>
                <c:pt idx="11143">
                  <c:v>1.1144E-5</c:v>
                </c:pt>
                <c:pt idx="11144">
                  <c:v>1.1144999999999999E-5</c:v>
                </c:pt>
                <c:pt idx="11145">
                  <c:v>1.1146E-5</c:v>
                </c:pt>
                <c:pt idx="11146">
                  <c:v>1.1147E-5</c:v>
                </c:pt>
                <c:pt idx="11147">
                  <c:v>1.1148000000000001E-5</c:v>
                </c:pt>
                <c:pt idx="11148">
                  <c:v>1.1148999999999999E-5</c:v>
                </c:pt>
                <c:pt idx="11149">
                  <c:v>1.115E-5</c:v>
                </c:pt>
                <c:pt idx="11150">
                  <c:v>1.1151E-5</c:v>
                </c:pt>
                <c:pt idx="11151">
                  <c:v>1.1151999999999999E-5</c:v>
                </c:pt>
                <c:pt idx="11152">
                  <c:v>1.1153E-5</c:v>
                </c:pt>
                <c:pt idx="11153">
                  <c:v>1.1154E-5</c:v>
                </c:pt>
                <c:pt idx="11154">
                  <c:v>1.1155000000000001E-5</c:v>
                </c:pt>
                <c:pt idx="11155">
                  <c:v>1.1156E-5</c:v>
                </c:pt>
                <c:pt idx="11156">
                  <c:v>1.1157E-5</c:v>
                </c:pt>
                <c:pt idx="11157">
                  <c:v>1.1158000000000001E-5</c:v>
                </c:pt>
                <c:pt idx="11158">
                  <c:v>1.1158999999999999E-5</c:v>
                </c:pt>
                <c:pt idx="11159">
                  <c:v>1.116E-5</c:v>
                </c:pt>
                <c:pt idx="11160">
                  <c:v>1.1161E-5</c:v>
                </c:pt>
                <c:pt idx="11161">
                  <c:v>1.1161999999999999E-5</c:v>
                </c:pt>
                <c:pt idx="11162">
                  <c:v>1.1163E-5</c:v>
                </c:pt>
                <c:pt idx="11163">
                  <c:v>1.1164E-5</c:v>
                </c:pt>
                <c:pt idx="11164">
                  <c:v>1.1165000000000001E-5</c:v>
                </c:pt>
                <c:pt idx="11165">
                  <c:v>1.1165999999999999E-5</c:v>
                </c:pt>
                <c:pt idx="11166">
                  <c:v>1.1167E-5</c:v>
                </c:pt>
                <c:pt idx="11167">
                  <c:v>1.1168E-5</c:v>
                </c:pt>
                <c:pt idx="11168">
                  <c:v>1.1168999999999999E-5</c:v>
                </c:pt>
                <c:pt idx="11169">
                  <c:v>1.117E-5</c:v>
                </c:pt>
                <c:pt idx="11170">
                  <c:v>1.1171E-5</c:v>
                </c:pt>
                <c:pt idx="11171">
                  <c:v>1.1172000000000001E-5</c:v>
                </c:pt>
                <c:pt idx="11172">
                  <c:v>1.1173E-5</c:v>
                </c:pt>
                <c:pt idx="11173">
                  <c:v>1.1174E-5</c:v>
                </c:pt>
                <c:pt idx="11174">
                  <c:v>1.1175000000000001E-5</c:v>
                </c:pt>
                <c:pt idx="11175">
                  <c:v>1.1175999999999999E-5</c:v>
                </c:pt>
                <c:pt idx="11176">
                  <c:v>1.1177E-5</c:v>
                </c:pt>
                <c:pt idx="11177">
                  <c:v>1.1178E-5</c:v>
                </c:pt>
                <c:pt idx="11178">
                  <c:v>1.1178999999999999E-5</c:v>
                </c:pt>
                <c:pt idx="11179">
                  <c:v>1.118E-5</c:v>
                </c:pt>
                <c:pt idx="11180">
                  <c:v>1.1181E-5</c:v>
                </c:pt>
                <c:pt idx="11181">
                  <c:v>1.1182000000000001E-5</c:v>
                </c:pt>
                <c:pt idx="11182">
                  <c:v>1.1182999999999999E-5</c:v>
                </c:pt>
                <c:pt idx="11183">
                  <c:v>1.1184E-5</c:v>
                </c:pt>
                <c:pt idx="11184">
                  <c:v>1.1185E-5</c:v>
                </c:pt>
                <c:pt idx="11185">
                  <c:v>1.1185999999999999E-5</c:v>
                </c:pt>
                <c:pt idx="11186">
                  <c:v>1.1187E-5</c:v>
                </c:pt>
                <c:pt idx="11187">
                  <c:v>1.1188E-5</c:v>
                </c:pt>
                <c:pt idx="11188">
                  <c:v>1.1189000000000001E-5</c:v>
                </c:pt>
                <c:pt idx="11189">
                  <c:v>1.119E-5</c:v>
                </c:pt>
                <c:pt idx="11190">
                  <c:v>1.1191E-5</c:v>
                </c:pt>
                <c:pt idx="11191">
                  <c:v>1.1192000000000001E-5</c:v>
                </c:pt>
                <c:pt idx="11192">
                  <c:v>1.1192999999999999E-5</c:v>
                </c:pt>
                <c:pt idx="11193">
                  <c:v>1.1194E-5</c:v>
                </c:pt>
                <c:pt idx="11194">
                  <c:v>1.1195E-5</c:v>
                </c:pt>
                <c:pt idx="11195">
                  <c:v>1.1195999999999999E-5</c:v>
                </c:pt>
                <c:pt idx="11196">
                  <c:v>1.1197E-5</c:v>
                </c:pt>
                <c:pt idx="11197">
                  <c:v>1.1198E-5</c:v>
                </c:pt>
                <c:pt idx="11198">
                  <c:v>1.1199000000000001E-5</c:v>
                </c:pt>
                <c:pt idx="11199">
                  <c:v>1.1199999999999999E-5</c:v>
                </c:pt>
                <c:pt idx="11200">
                  <c:v>1.1201E-5</c:v>
                </c:pt>
                <c:pt idx="11201">
                  <c:v>1.1202E-5</c:v>
                </c:pt>
                <c:pt idx="11202">
                  <c:v>1.1202999999999999E-5</c:v>
                </c:pt>
                <c:pt idx="11203">
                  <c:v>1.1204E-5</c:v>
                </c:pt>
                <c:pt idx="11204">
                  <c:v>1.1205E-5</c:v>
                </c:pt>
                <c:pt idx="11205">
                  <c:v>1.1206000000000001E-5</c:v>
                </c:pt>
                <c:pt idx="11206">
                  <c:v>1.1207E-5</c:v>
                </c:pt>
                <c:pt idx="11207">
                  <c:v>1.1208E-5</c:v>
                </c:pt>
                <c:pt idx="11208">
                  <c:v>1.1209000000000001E-5</c:v>
                </c:pt>
                <c:pt idx="11209">
                  <c:v>1.1209999999999999E-5</c:v>
                </c:pt>
                <c:pt idx="11210">
                  <c:v>1.1211E-5</c:v>
                </c:pt>
                <c:pt idx="11211">
                  <c:v>1.1212E-5</c:v>
                </c:pt>
                <c:pt idx="11212">
                  <c:v>1.1212999999999999E-5</c:v>
                </c:pt>
                <c:pt idx="11213">
                  <c:v>1.1214E-5</c:v>
                </c:pt>
                <c:pt idx="11214">
                  <c:v>1.1215E-5</c:v>
                </c:pt>
                <c:pt idx="11215">
                  <c:v>1.1216000000000001E-5</c:v>
                </c:pt>
                <c:pt idx="11216">
                  <c:v>1.1216999999999999E-5</c:v>
                </c:pt>
                <c:pt idx="11217">
                  <c:v>1.1218E-5</c:v>
                </c:pt>
                <c:pt idx="11218">
                  <c:v>1.1219E-5</c:v>
                </c:pt>
                <c:pt idx="11219">
                  <c:v>1.1219999999999999E-5</c:v>
                </c:pt>
                <c:pt idx="11220">
                  <c:v>1.1221E-5</c:v>
                </c:pt>
                <c:pt idx="11221">
                  <c:v>1.1222E-5</c:v>
                </c:pt>
                <c:pt idx="11222">
                  <c:v>1.1223000000000001E-5</c:v>
                </c:pt>
                <c:pt idx="11223">
                  <c:v>1.1224E-5</c:v>
                </c:pt>
                <c:pt idx="11224">
                  <c:v>1.1225E-5</c:v>
                </c:pt>
                <c:pt idx="11225">
                  <c:v>1.1226000000000001E-5</c:v>
                </c:pt>
                <c:pt idx="11226">
                  <c:v>1.1226999999999999E-5</c:v>
                </c:pt>
                <c:pt idx="11227">
                  <c:v>1.1228E-5</c:v>
                </c:pt>
                <c:pt idx="11228">
                  <c:v>1.1229E-5</c:v>
                </c:pt>
                <c:pt idx="11229">
                  <c:v>1.1229999999999999E-5</c:v>
                </c:pt>
                <c:pt idx="11230">
                  <c:v>1.1231E-5</c:v>
                </c:pt>
                <c:pt idx="11231">
                  <c:v>1.1232E-5</c:v>
                </c:pt>
                <c:pt idx="11232">
                  <c:v>1.1233000000000001E-5</c:v>
                </c:pt>
                <c:pt idx="11233">
                  <c:v>1.1234E-5</c:v>
                </c:pt>
                <c:pt idx="11234">
                  <c:v>1.1235E-5</c:v>
                </c:pt>
                <c:pt idx="11235">
                  <c:v>1.1236000000000001E-5</c:v>
                </c:pt>
                <c:pt idx="11236">
                  <c:v>1.1236999999999999E-5</c:v>
                </c:pt>
                <c:pt idx="11237">
                  <c:v>1.1238E-5</c:v>
                </c:pt>
                <c:pt idx="11238">
                  <c:v>1.1239E-5</c:v>
                </c:pt>
                <c:pt idx="11239">
                  <c:v>1.1240000000000001E-5</c:v>
                </c:pt>
                <c:pt idx="11240">
                  <c:v>1.1241E-5</c:v>
                </c:pt>
                <c:pt idx="11241">
                  <c:v>1.1242E-5</c:v>
                </c:pt>
                <c:pt idx="11242">
                  <c:v>1.1243000000000001E-5</c:v>
                </c:pt>
                <c:pt idx="11243">
                  <c:v>1.1243999999999999E-5</c:v>
                </c:pt>
                <c:pt idx="11244">
                  <c:v>1.1245E-5</c:v>
                </c:pt>
                <c:pt idx="11245">
                  <c:v>1.1246E-5</c:v>
                </c:pt>
                <c:pt idx="11246">
                  <c:v>1.1246999999999999E-5</c:v>
                </c:pt>
                <c:pt idx="11247">
                  <c:v>1.1248E-5</c:v>
                </c:pt>
                <c:pt idx="11248">
                  <c:v>1.1249E-5</c:v>
                </c:pt>
                <c:pt idx="11249">
                  <c:v>1.1250000000000001E-5</c:v>
                </c:pt>
                <c:pt idx="11250">
                  <c:v>1.1251E-5</c:v>
                </c:pt>
                <c:pt idx="11251">
                  <c:v>1.1252E-5</c:v>
                </c:pt>
                <c:pt idx="11252">
                  <c:v>1.1253000000000001E-5</c:v>
                </c:pt>
                <c:pt idx="11253">
                  <c:v>1.1253999999999999E-5</c:v>
                </c:pt>
                <c:pt idx="11254">
                  <c:v>1.1255E-5</c:v>
                </c:pt>
                <c:pt idx="11255">
                  <c:v>1.1256E-5</c:v>
                </c:pt>
                <c:pt idx="11256">
                  <c:v>1.1257000000000001E-5</c:v>
                </c:pt>
                <c:pt idx="11257">
                  <c:v>1.1258E-5</c:v>
                </c:pt>
                <c:pt idx="11258">
                  <c:v>1.1259E-5</c:v>
                </c:pt>
                <c:pt idx="11259">
                  <c:v>1.1260000000000001E-5</c:v>
                </c:pt>
                <c:pt idx="11260">
                  <c:v>1.1260999999999999E-5</c:v>
                </c:pt>
                <c:pt idx="11261">
                  <c:v>1.1262E-5</c:v>
                </c:pt>
                <c:pt idx="11262">
                  <c:v>1.1263E-5</c:v>
                </c:pt>
                <c:pt idx="11263">
                  <c:v>1.1263999999999999E-5</c:v>
                </c:pt>
                <c:pt idx="11264">
                  <c:v>1.1265E-5</c:v>
                </c:pt>
                <c:pt idx="11265">
                  <c:v>1.1266E-5</c:v>
                </c:pt>
                <c:pt idx="11266">
                  <c:v>1.1267000000000001E-5</c:v>
                </c:pt>
                <c:pt idx="11267">
                  <c:v>1.1268E-5</c:v>
                </c:pt>
                <c:pt idx="11268">
                  <c:v>1.1269E-5</c:v>
                </c:pt>
                <c:pt idx="11269">
                  <c:v>1.1270000000000001E-5</c:v>
                </c:pt>
                <c:pt idx="11270">
                  <c:v>1.1270999999999999E-5</c:v>
                </c:pt>
                <c:pt idx="11271">
                  <c:v>1.1272E-5</c:v>
                </c:pt>
                <c:pt idx="11272">
                  <c:v>1.1273E-5</c:v>
                </c:pt>
                <c:pt idx="11273">
                  <c:v>1.1274000000000001E-5</c:v>
                </c:pt>
                <c:pt idx="11274">
                  <c:v>1.1275E-5</c:v>
                </c:pt>
                <c:pt idx="11275">
                  <c:v>1.1276E-5</c:v>
                </c:pt>
                <c:pt idx="11276">
                  <c:v>1.1277000000000001E-5</c:v>
                </c:pt>
                <c:pt idx="11277">
                  <c:v>1.1277999999999999E-5</c:v>
                </c:pt>
                <c:pt idx="11278">
                  <c:v>1.1279E-5</c:v>
                </c:pt>
                <c:pt idx="11279">
                  <c:v>1.128E-5</c:v>
                </c:pt>
                <c:pt idx="11280">
                  <c:v>1.1280999999999999E-5</c:v>
                </c:pt>
                <c:pt idx="11281">
                  <c:v>1.1282E-5</c:v>
                </c:pt>
                <c:pt idx="11282">
                  <c:v>1.1283E-5</c:v>
                </c:pt>
                <c:pt idx="11283">
                  <c:v>1.1284000000000001E-5</c:v>
                </c:pt>
                <c:pt idx="11284">
                  <c:v>1.1285E-5</c:v>
                </c:pt>
                <c:pt idx="11285">
                  <c:v>1.1286E-5</c:v>
                </c:pt>
                <c:pt idx="11286">
                  <c:v>1.1287000000000001E-5</c:v>
                </c:pt>
                <c:pt idx="11287">
                  <c:v>1.1287999999999999E-5</c:v>
                </c:pt>
                <c:pt idx="11288">
                  <c:v>1.1289E-5</c:v>
                </c:pt>
                <c:pt idx="11289">
                  <c:v>1.129E-5</c:v>
                </c:pt>
                <c:pt idx="11290">
                  <c:v>1.1291000000000001E-5</c:v>
                </c:pt>
                <c:pt idx="11291">
                  <c:v>1.1292E-5</c:v>
                </c:pt>
                <c:pt idx="11292">
                  <c:v>1.1293E-5</c:v>
                </c:pt>
                <c:pt idx="11293">
                  <c:v>1.1294000000000001E-5</c:v>
                </c:pt>
                <c:pt idx="11294">
                  <c:v>1.1294999999999999E-5</c:v>
                </c:pt>
                <c:pt idx="11295">
                  <c:v>1.1296E-5</c:v>
                </c:pt>
                <c:pt idx="11296">
                  <c:v>1.1297E-5</c:v>
                </c:pt>
                <c:pt idx="11297">
                  <c:v>1.1297999999999999E-5</c:v>
                </c:pt>
                <c:pt idx="11298">
                  <c:v>1.1299E-5</c:v>
                </c:pt>
                <c:pt idx="11299">
                  <c:v>1.13E-5</c:v>
                </c:pt>
                <c:pt idx="11300">
                  <c:v>1.1301000000000001E-5</c:v>
                </c:pt>
                <c:pt idx="11301">
                  <c:v>1.1302E-5</c:v>
                </c:pt>
                <c:pt idx="11302">
                  <c:v>1.1303E-5</c:v>
                </c:pt>
                <c:pt idx="11303">
                  <c:v>1.1304000000000001E-5</c:v>
                </c:pt>
                <c:pt idx="11304">
                  <c:v>1.1304999999999999E-5</c:v>
                </c:pt>
                <c:pt idx="11305">
                  <c:v>1.1306E-5</c:v>
                </c:pt>
                <c:pt idx="11306">
                  <c:v>1.1307E-5</c:v>
                </c:pt>
                <c:pt idx="11307">
                  <c:v>1.1308000000000001E-5</c:v>
                </c:pt>
                <c:pt idx="11308">
                  <c:v>1.1309E-5</c:v>
                </c:pt>
                <c:pt idx="11309">
                  <c:v>1.131E-5</c:v>
                </c:pt>
                <c:pt idx="11310">
                  <c:v>1.1311000000000001E-5</c:v>
                </c:pt>
                <c:pt idx="11311">
                  <c:v>1.1311999999999999E-5</c:v>
                </c:pt>
                <c:pt idx="11312">
                  <c:v>1.1313E-5</c:v>
                </c:pt>
                <c:pt idx="11313">
                  <c:v>1.1314E-5</c:v>
                </c:pt>
                <c:pt idx="11314">
                  <c:v>1.1314999999999999E-5</c:v>
                </c:pt>
                <c:pt idx="11315">
                  <c:v>1.1316E-5</c:v>
                </c:pt>
                <c:pt idx="11316">
                  <c:v>1.1317E-5</c:v>
                </c:pt>
                <c:pt idx="11317">
                  <c:v>1.1318000000000001E-5</c:v>
                </c:pt>
                <c:pt idx="11318">
                  <c:v>1.1319E-5</c:v>
                </c:pt>
                <c:pt idx="11319">
                  <c:v>1.132E-5</c:v>
                </c:pt>
                <c:pt idx="11320">
                  <c:v>1.1321000000000001E-5</c:v>
                </c:pt>
                <c:pt idx="11321">
                  <c:v>1.1321999999999999E-5</c:v>
                </c:pt>
                <c:pt idx="11322">
                  <c:v>1.1323E-5</c:v>
                </c:pt>
                <c:pt idx="11323">
                  <c:v>1.1324E-5</c:v>
                </c:pt>
                <c:pt idx="11324">
                  <c:v>1.1325000000000001E-5</c:v>
                </c:pt>
                <c:pt idx="11325">
                  <c:v>1.1326E-5</c:v>
                </c:pt>
                <c:pt idx="11326">
                  <c:v>1.1327E-5</c:v>
                </c:pt>
                <c:pt idx="11327">
                  <c:v>1.1328000000000001E-5</c:v>
                </c:pt>
                <c:pt idx="11328">
                  <c:v>1.1328999999999999E-5</c:v>
                </c:pt>
                <c:pt idx="11329">
                  <c:v>1.133E-5</c:v>
                </c:pt>
                <c:pt idx="11330">
                  <c:v>1.1331E-5</c:v>
                </c:pt>
                <c:pt idx="11331">
                  <c:v>1.1331999999999999E-5</c:v>
                </c:pt>
                <c:pt idx="11332">
                  <c:v>1.1333E-5</c:v>
                </c:pt>
                <c:pt idx="11333">
                  <c:v>1.1334E-5</c:v>
                </c:pt>
                <c:pt idx="11334">
                  <c:v>1.1335000000000001E-5</c:v>
                </c:pt>
                <c:pt idx="11335">
                  <c:v>1.1336E-5</c:v>
                </c:pt>
                <c:pt idx="11336">
                  <c:v>1.1337E-5</c:v>
                </c:pt>
                <c:pt idx="11337">
                  <c:v>1.1338000000000001E-5</c:v>
                </c:pt>
                <c:pt idx="11338">
                  <c:v>1.1338999999999999E-5</c:v>
                </c:pt>
                <c:pt idx="11339">
                  <c:v>1.134E-5</c:v>
                </c:pt>
                <c:pt idx="11340">
                  <c:v>1.1341E-5</c:v>
                </c:pt>
                <c:pt idx="11341">
                  <c:v>1.1342000000000001E-5</c:v>
                </c:pt>
                <c:pt idx="11342">
                  <c:v>1.1343E-5</c:v>
                </c:pt>
                <c:pt idx="11343">
                  <c:v>1.1344E-5</c:v>
                </c:pt>
                <c:pt idx="11344">
                  <c:v>1.1345000000000001E-5</c:v>
                </c:pt>
                <c:pt idx="11345">
                  <c:v>1.1345999999999999E-5</c:v>
                </c:pt>
                <c:pt idx="11346">
                  <c:v>1.1347E-5</c:v>
                </c:pt>
                <c:pt idx="11347">
                  <c:v>1.1348E-5</c:v>
                </c:pt>
                <c:pt idx="11348">
                  <c:v>1.1348999999999999E-5</c:v>
                </c:pt>
                <c:pt idx="11349">
                  <c:v>1.135E-5</c:v>
                </c:pt>
                <c:pt idx="11350">
                  <c:v>1.1351E-5</c:v>
                </c:pt>
                <c:pt idx="11351">
                  <c:v>1.1352000000000001E-5</c:v>
                </c:pt>
                <c:pt idx="11352">
                  <c:v>1.1353E-5</c:v>
                </c:pt>
                <c:pt idx="11353">
                  <c:v>1.1354E-5</c:v>
                </c:pt>
                <c:pt idx="11354">
                  <c:v>1.1355000000000001E-5</c:v>
                </c:pt>
                <c:pt idx="11355">
                  <c:v>1.1355999999999999E-5</c:v>
                </c:pt>
                <c:pt idx="11356">
                  <c:v>1.1357E-5</c:v>
                </c:pt>
                <c:pt idx="11357">
                  <c:v>1.1358E-5</c:v>
                </c:pt>
                <c:pt idx="11358">
                  <c:v>1.1358999999999999E-5</c:v>
                </c:pt>
                <c:pt idx="11359">
                  <c:v>1.136E-5</c:v>
                </c:pt>
                <c:pt idx="11360">
                  <c:v>1.1361E-5</c:v>
                </c:pt>
                <c:pt idx="11361">
                  <c:v>1.1362000000000001E-5</c:v>
                </c:pt>
                <c:pt idx="11362">
                  <c:v>1.1362999999999999E-5</c:v>
                </c:pt>
                <c:pt idx="11363">
                  <c:v>1.1364E-5</c:v>
                </c:pt>
                <c:pt idx="11364">
                  <c:v>1.1365E-5</c:v>
                </c:pt>
                <c:pt idx="11365">
                  <c:v>1.1365999999999999E-5</c:v>
                </c:pt>
                <c:pt idx="11366">
                  <c:v>1.1367E-5</c:v>
                </c:pt>
                <c:pt idx="11367">
                  <c:v>1.1368E-5</c:v>
                </c:pt>
                <c:pt idx="11368">
                  <c:v>1.1369000000000001E-5</c:v>
                </c:pt>
                <c:pt idx="11369">
                  <c:v>1.137E-5</c:v>
                </c:pt>
                <c:pt idx="11370">
                  <c:v>1.1371E-5</c:v>
                </c:pt>
                <c:pt idx="11371">
                  <c:v>1.1372000000000001E-5</c:v>
                </c:pt>
                <c:pt idx="11372">
                  <c:v>1.1372999999999999E-5</c:v>
                </c:pt>
                <c:pt idx="11373">
                  <c:v>1.1374E-5</c:v>
                </c:pt>
                <c:pt idx="11374">
                  <c:v>1.1375E-5</c:v>
                </c:pt>
                <c:pt idx="11375">
                  <c:v>1.1375999999999999E-5</c:v>
                </c:pt>
                <c:pt idx="11376">
                  <c:v>1.1377E-5</c:v>
                </c:pt>
                <c:pt idx="11377">
                  <c:v>1.1378E-5</c:v>
                </c:pt>
                <c:pt idx="11378">
                  <c:v>1.1379000000000001E-5</c:v>
                </c:pt>
                <c:pt idx="11379">
                  <c:v>1.1379999999999999E-5</c:v>
                </c:pt>
                <c:pt idx="11380">
                  <c:v>1.1381E-5</c:v>
                </c:pt>
                <c:pt idx="11381">
                  <c:v>1.1382E-5</c:v>
                </c:pt>
                <c:pt idx="11382">
                  <c:v>1.1382999999999999E-5</c:v>
                </c:pt>
                <c:pt idx="11383">
                  <c:v>1.1384E-5</c:v>
                </c:pt>
                <c:pt idx="11384">
                  <c:v>1.1385E-5</c:v>
                </c:pt>
                <c:pt idx="11385">
                  <c:v>1.1386000000000001E-5</c:v>
                </c:pt>
                <c:pt idx="11386">
                  <c:v>1.1387E-5</c:v>
                </c:pt>
                <c:pt idx="11387">
                  <c:v>1.1388E-5</c:v>
                </c:pt>
                <c:pt idx="11388">
                  <c:v>1.1389000000000001E-5</c:v>
                </c:pt>
                <c:pt idx="11389">
                  <c:v>1.1389999999999999E-5</c:v>
                </c:pt>
                <c:pt idx="11390">
                  <c:v>1.1391E-5</c:v>
                </c:pt>
                <c:pt idx="11391">
                  <c:v>1.1392E-5</c:v>
                </c:pt>
                <c:pt idx="11392">
                  <c:v>1.1392999999999999E-5</c:v>
                </c:pt>
                <c:pt idx="11393">
                  <c:v>1.1394E-5</c:v>
                </c:pt>
                <c:pt idx="11394">
                  <c:v>1.1395E-5</c:v>
                </c:pt>
                <c:pt idx="11395">
                  <c:v>1.1396000000000001E-5</c:v>
                </c:pt>
                <c:pt idx="11396">
                  <c:v>1.1396999999999999E-5</c:v>
                </c:pt>
                <c:pt idx="11397">
                  <c:v>1.1398E-5</c:v>
                </c:pt>
                <c:pt idx="11398">
                  <c:v>1.1399E-5</c:v>
                </c:pt>
                <c:pt idx="11399">
                  <c:v>1.1399999999999999E-5</c:v>
                </c:pt>
                <c:pt idx="11400">
                  <c:v>1.1401E-5</c:v>
                </c:pt>
                <c:pt idx="11401">
                  <c:v>1.1402E-5</c:v>
                </c:pt>
                <c:pt idx="11402">
                  <c:v>1.1403000000000001E-5</c:v>
                </c:pt>
                <c:pt idx="11403">
                  <c:v>1.1404E-5</c:v>
                </c:pt>
                <c:pt idx="11404">
                  <c:v>1.1405E-5</c:v>
                </c:pt>
                <c:pt idx="11405">
                  <c:v>1.1406000000000001E-5</c:v>
                </c:pt>
                <c:pt idx="11406">
                  <c:v>1.1406999999999999E-5</c:v>
                </c:pt>
                <c:pt idx="11407">
                  <c:v>1.1408E-5</c:v>
                </c:pt>
                <c:pt idx="11408">
                  <c:v>1.1409E-5</c:v>
                </c:pt>
                <c:pt idx="11409">
                  <c:v>1.1409999999999999E-5</c:v>
                </c:pt>
                <c:pt idx="11410">
                  <c:v>1.1411E-5</c:v>
                </c:pt>
                <c:pt idx="11411">
                  <c:v>1.1412E-5</c:v>
                </c:pt>
                <c:pt idx="11412">
                  <c:v>1.1413000000000001E-5</c:v>
                </c:pt>
                <c:pt idx="11413">
                  <c:v>1.1413999999999999E-5</c:v>
                </c:pt>
                <c:pt idx="11414">
                  <c:v>1.1415E-5</c:v>
                </c:pt>
                <c:pt idx="11415">
                  <c:v>1.1416E-5</c:v>
                </c:pt>
                <c:pt idx="11416">
                  <c:v>1.1416999999999999E-5</c:v>
                </c:pt>
                <c:pt idx="11417">
                  <c:v>1.1418E-5</c:v>
                </c:pt>
                <c:pt idx="11418">
                  <c:v>1.1419E-5</c:v>
                </c:pt>
                <c:pt idx="11419">
                  <c:v>1.1420000000000001E-5</c:v>
                </c:pt>
                <c:pt idx="11420">
                  <c:v>1.1421E-5</c:v>
                </c:pt>
                <c:pt idx="11421">
                  <c:v>1.1422E-5</c:v>
                </c:pt>
                <c:pt idx="11422">
                  <c:v>1.1423000000000001E-5</c:v>
                </c:pt>
                <c:pt idx="11423">
                  <c:v>1.1423999999999999E-5</c:v>
                </c:pt>
                <c:pt idx="11424">
                  <c:v>1.1425E-5</c:v>
                </c:pt>
                <c:pt idx="11425">
                  <c:v>1.1426E-5</c:v>
                </c:pt>
                <c:pt idx="11426">
                  <c:v>1.1426999999999999E-5</c:v>
                </c:pt>
                <c:pt idx="11427">
                  <c:v>1.1428E-5</c:v>
                </c:pt>
                <c:pt idx="11428">
                  <c:v>1.1429E-5</c:v>
                </c:pt>
                <c:pt idx="11429">
                  <c:v>1.1430000000000001E-5</c:v>
                </c:pt>
                <c:pt idx="11430">
                  <c:v>1.1430999999999999E-5</c:v>
                </c:pt>
                <c:pt idx="11431">
                  <c:v>1.1432E-5</c:v>
                </c:pt>
                <c:pt idx="11432">
                  <c:v>1.1433E-5</c:v>
                </c:pt>
                <c:pt idx="11433">
                  <c:v>1.1433999999999999E-5</c:v>
                </c:pt>
                <c:pt idx="11434">
                  <c:v>1.1435E-5</c:v>
                </c:pt>
                <c:pt idx="11435">
                  <c:v>1.1436E-5</c:v>
                </c:pt>
                <c:pt idx="11436">
                  <c:v>1.1437000000000001E-5</c:v>
                </c:pt>
                <c:pt idx="11437">
                  <c:v>1.1438E-5</c:v>
                </c:pt>
                <c:pt idx="11438">
                  <c:v>1.1439E-5</c:v>
                </c:pt>
                <c:pt idx="11439">
                  <c:v>1.1440000000000001E-5</c:v>
                </c:pt>
                <c:pt idx="11440">
                  <c:v>1.1440999999999999E-5</c:v>
                </c:pt>
                <c:pt idx="11441">
                  <c:v>1.1442E-5</c:v>
                </c:pt>
                <c:pt idx="11442">
                  <c:v>1.1443E-5</c:v>
                </c:pt>
                <c:pt idx="11443">
                  <c:v>1.1443999999999999E-5</c:v>
                </c:pt>
                <c:pt idx="11444">
                  <c:v>1.1445E-5</c:v>
                </c:pt>
                <c:pt idx="11445">
                  <c:v>1.1446E-5</c:v>
                </c:pt>
                <c:pt idx="11446">
                  <c:v>1.1447000000000001E-5</c:v>
                </c:pt>
                <c:pt idx="11447">
                  <c:v>1.1447999999999999E-5</c:v>
                </c:pt>
                <c:pt idx="11448">
                  <c:v>1.1449E-5</c:v>
                </c:pt>
                <c:pt idx="11449">
                  <c:v>1.145E-5</c:v>
                </c:pt>
                <c:pt idx="11450">
                  <c:v>1.1450999999999999E-5</c:v>
                </c:pt>
                <c:pt idx="11451">
                  <c:v>1.1452E-5</c:v>
                </c:pt>
                <c:pt idx="11452">
                  <c:v>1.1453E-5</c:v>
                </c:pt>
                <c:pt idx="11453">
                  <c:v>1.1454000000000001E-5</c:v>
                </c:pt>
                <c:pt idx="11454">
                  <c:v>1.1455E-5</c:v>
                </c:pt>
                <c:pt idx="11455">
                  <c:v>1.1456E-5</c:v>
                </c:pt>
                <c:pt idx="11456">
                  <c:v>1.1457000000000001E-5</c:v>
                </c:pt>
                <c:pt idx="11457">
                  <c:v>1.1457999999999999E-5</c:v>
                </c:pt>
                <c:pt idx="11458">
                  <c:v>1.1459E-5</c:v>
                </c:pt>
                <c:pt idx="11459">
                  <c:v>1.146E-5</c:v>
                </c:pt>
                <c:pt idx="11460">
                  <c:v>1.1460999999999999E-5</c:v>
                </c:pt>
                <c:pt idx="11461">
                  <c:v>1.1462E-5</c:v>
                </c:pt>
                <c:pt idx="11462">
                  <c:v>1.1463E-5</c:v>
                </c:pt>
                <c:pt idx="11463">
                  <c:v>1.1464000000000001E-5</c:v>
                </c:pt>
                <c:pt idx="11464">
                  <c:v>1.1464999999999999E-5</c:v>
                </c:pt>
                <c:pt idx="11465">
                  <c:v>1.1466E-5</c:v>
                </c:pt>
                <c:pt idx="11466">
                  <c:v>1.1467E-5</c:v>
                </c:pt>
                <c:pt idx="11467">
                  <c:v>1.1467999999999999E-5</c:v>
                </c:pt>
                <c:pt idx="11468">
                  <c:v>1.1469E-5</c:v>
                </c:pt>
                <c:pt idx="11469">
                  <c:v>1.147E-5</c:v>
                </c:pt>
                <c:pt idx="11470">
                  <c:v>1.1471000000000001E-5</c:v>
                </c:pt>
                <c:pt idx="11471">
                  <c:v>1.1472E-5</c:v>
                </c:pt>
                <c:pt idx="11472">
                  <c:v>1.1473E-5</c:v>
                </c:pt>
                <c:pt idx="11473">
                  <c:v>1.1474000000000001E-5</c:v>
                </c:pt>
                <c:pt idx="11474">
                  <c:v>1.1474999999999999E-5</c:v>
                </c:pt>
                <c:pt idx="11475">
                  <c:v>1.1476E-5</c:v>
                </c:pt>
                <c:pt idx="11476">
                  <c:v>1.1477E-5</c:v>
                </c:pt>
                <c:pt idx="11477">
                  <c:v>1.1477999999999999E-5</c:v>
                </c:pt>
                <c:pt idx="11478">
                  <c:v>1.1479E-5</c:v>
                </c:pt>
                <c:pt idx="11479">
                  <c:v>1.148E-5</c:v>
                </c:pt>
                <c:pt idx="11480">
                  <c:v>1.1481000000000001E-5</c:v>
                </c:pt>
                <c:pt idx="11481">
                  <c:v>1.1482E-5</c:v>
                </c:pt>
                <c:pt idx="11482">
                  <c:v>1.1483E-5</c:v>
                </c:pt>
                <c:pt idx="11483">
                  <c:v>1.1484000000000001E-5</c:v>
                </c:pt>
                <c:pt idx="11484">
                  <c:v>1.1484999999999999E-5</c:v>
                </c:pt>
                <c:pt idx="11485">
                  <c:v>1.1486E-5</c:v>
                </c:pt>
                <c:pt idx="11486">
                  <c:v>1.1487E-5</c:v>
                </c:pt>
                <c:pt idx="11487">
                  <c:v>1.1488000000000001E-5</c:v>
                </c:pt>
                <c:pt idx="11488">
                  <c:v>1.1489E-5</c:v>
                </c:pt>
                <c:pt idx="11489">
                  <c:v>1.149E-5</c:v>
                </c:pt>
                <c:pt idx="11490">
                  <c:v>1.1491000000000001E-5</c:v>
                </c:pt>
                <c:pt idx="11491">
                  <c:v>1.1491999999999999E-5</c:v>
                </c:pt>
                <c:pt idx="11492">
                  <c:v>1.1493E-5</c:v>
                </c:pt>
                <c:pt idx="11493">
                  <c:v>1.1494E-5</c:v>
                </c:pt>
                <c:pt idx="11494">
                  <c:v>1.1494999999999999E-5</c:v>
                </c:pt>
                <c:pt idx="11495">
                  <c:v>1.1496E-5</c:v>
                </c:pt>
                <c:pt idx="11496">
                  <c:v>1.1497E-5</c:v>
                </c:pt>
                <c:pt idx="11497">
                  <c:v>1.1498000000000001E-5</c:v>
                </c:pt>
                <c:pt idx="11498">
                  <c:v>1.1499E-5</c:v>
                </c:pt>
                <c:pt idx="11499">
                  <c:v>1.15E-5</c:v>
                </c:pt>
                <c:pt idx="11500">
                  <c:v>1.1501000000000001E-5</c:v>
                </c:pt>
                <c:pt idx="11501">
                  <c:v>1.1501999999999999E-5</c:v>
                </c:pt>
                <c:pt idx="11502">
                  <c:v>1.1503E-5</c:v>
                </c:pt>
                <c:pt idx="11503">
                  <c:v>1.1504E-5</c:v>
                </c:pt>
                <c:pt idx="11504">
                  <c:v>1.1505000000000001E-5</c:v>
                </c:pt>
                <c:pt idx="11505">
                  <c:v>1.1506E-5</c:v>
                </c:pt>
                <c:pt idx="11506">
                  <c:v>1.1507E-5</c:v>
                </c:pt>
                <c:pt idx="11507">
                  <c:v>1.1508000000000001E-5</c:v>
                </c:pt>
                <c:pt idx="11508">
                  <c:v>1.1508999999999999E-5</c:v>
                </c:pt>
                <c:pt idx="11509">
                  <c:v>1.151E-5</c:v>
                </c:pt>
                <c:pt idx="11510">
                  <c:v>1.1511E-5</c:v>
                </c:pt>
                <c:pt idx="11511">
                  <c:v>1.1511999999999999E-5</c:v>
                </c:pt>
                <c:pt idx="11512">
                  <c:v>1.1513E-5</c:v>
                </c:pt>
                <c:pt idx="11513">
                  <c:v>1.1514E-5</c:v>
                </c:pt>
                <c:pt idx="11514">
                  <c:v>1.1515000000000001E-5</c:v>
                </c:pt>
                <c:pt idx="11515">
                  <c:v>1.1516E-5</c:v>
                </c:pt>
                <c:pt idx="11516">
                  <c:v>1.1517E-5</c:v>
                </c:pt>
                <c:pt idx="11517">
                  <c:v>1.1518000000000001E-5</c:v>
                </c:pt>
                <c:pt idx="11518">
                  <c:v>1.1518999999999999E-5</c:v>
                </c:pt>
                <c:pt idx="11519">
                  <c:v>1.152E-5</c:v>
                </c:pt>
                <c:pt idx="11520">
                  <c:v>1.1521E-5</c:v>
                </c:pt>
                <c:pt idx="11521">
                  <c:v>1.1522000000000001E-5</c:v>
                </c:pt>
                <c:pt idx="11522">
                  <c:v>1.1523E-5</c:v>
                </c:pt>
                <c:pt idx="11523">
                  <c:v>1.1524E-5</c:v>
                </c:pt>
                <c:pt idx="11524">
                  <c:v>1.1525000000000001E-5</c:v>
                </c:pt>
                <c:pt idx="11525">
                  <c:v>1.1525999999999999E-5</c:v>
                </c:pt>
                <c:pt idx="11526">
                  <c:v>1.1527E-5</c:v>
                </c:pt>
                <c:pt idx="11527">
                  <c:v>1.1528E-5</c:v>
                </c:pt>
                <c:pt idx="11528">
                  <c:v>1.1528999999999999E-5</c:v>
                </c:pt>
                <c:pt idx="11529">
                  <c:v>1.153E-5</c:v>
                </c:pt>
                <c:pt idx="11530">
                  <c:v>1.1531E-5</c:v>
                </c:pt>
                <c:pt idx="11531">
                  <c:v>1.1532000000000001E-5</c:v>
                </c:pt>
                <c:pt idx="11532">
                  <c:v>1.1533E-5</c:v>
                </c:pt>
                <c:pt idx="11533">
                  <c:v>1.1534E-5</c:v>
                </c:pt>
                <c:pt idx="11534">
                  <c:v>1.1535000000000001E-5</c:v>
                </c:pt>
                <c:pt idx="11535">
                  <c:v>1.1535999999999999E-5</c:v>
                </c:pt>
                <c:pt idx="11536">
                  <c:v>1.1537E-5</c:v>
                </c:pt>
                <c:pt idx="11537">
                  <c:v>1.1538E-5</c:v>
                </c:pt>
                <c:pt idx="11538">
                  <c:v>1.1539000000000001E-5</c:v>
                </c:pt>
                <c:pt idx="11539">
                  <c:v>1.154E-5</c:v>
                </c:pt>
                <c:pt idx="11540">
                  <c:v>1.1541E-5</c:v>
                </c:pt>
                <c:pt idx="11541">
                  <c:v>1.1542000000000001E-5</c:v>
                </c:pt>
                <c:pt idx="11542">
                  <c:v>1.1542999999999999E-5</c:v>
                </c:pt>
                <c:pt idx="11543">
                  <c:v>1.1544E-5</c:v>
                </c:pt>
                <c:pt idx="11544">
                  <c:v>1.1545E-5</c:v>
                </c:pt>
                <c:pt idx="11545">
                  <c:v>1.1545999999999999E-5</c:v>
                </c:pt>
                <c:pt idx="11546">
                  <c:v>1.1547E-5</c:v>
                </c:pt>
                <c:pt idx="11547">
                  <c:v>1.1548E-5</c:v>
                </c:pt>
                <c:pt idx="11548">
                  <c:v>1.1549000000000001E-5</c:v>
                </c:pt>
                <c:pt idx="11549">
                  <c:v>1.155E-5</c:v>
                </c:pt>
                <c:pt idx="11550">
                  <c:v>1.1551E-5</c:v>
                </c:pt>
                <c:pt idx="11551">
                  <c:v>1.1552000000000001E-5</c:v>
                </c:pt>
                <c:pt idx="11552">
                  <c:v>1.1552999999999999E-5</c:v>
                </c:pt>
                <c:pt idx="11553">
                  <c:v>1.1554E-5</c:v>
                </c:pt>
                <c:pt idx="11554">
                  <c:v>1.1555E-5</c:v>
                </c:pt>
                <c:pt idx="11555">
                  <c:v>1.1556000000000001E-5</c:v>
                </c:pt>
                <c:pt idx="11556">
                  <c:v>1.1557E-5</c:v>
                </c:pt>
                <c:pt idx="11557">
                  <c:v>1.1558E-5</c:v>
                </c:pt>
                <c:pt idx="11558">
                  <c:v>1.1559000000000001E-5</c:v>
                </c:pt>
                <c:pt idx="11559">
                  <c:v>1.1559999999999999E-5</c:v>
                </c:pt>
                <c:pt idx="11560">
                  <c:v>1.1561E-5</c:v>
                </c:pt>
                <c:pt idx="11561">
                  <c:v>1.1562E-5</c:v>
                </c:pt>
                <c:pt idx="11562">
                  <c:v>1.1562999999999999E-5</c:v>
                </c:pt>
                <c:pt idx="11563">
                  <c:v>1.1564E-5</c:v>
                </c:pt>
                <c:pt idx="11564">
                  <c:v>1.1565E-5</c:v>
                </c:pt>
                <c:pt idx="11565">
                  <c:v>1.1566000000000001E-5</c:v>
                </c:pt>
                <c:pt idx="11566">
                  <c:v>1.1567E-5</c:v>
                </c:pt>
                <c:pt idx="11567">
                  <c:v>1.1568E-5</c:v>
                </c:pt>
                <c:pt idx="11568">
                  <c:v>1.1569000000000001E-5</c:v>
                </c:pt>
                <c:pt idx="11569">
                  <c:v>1.1569999999999999E-5</c:v>
                </c:pt>
                <c:pt idx="11570">
                  <c:v>1.1571E-5</c:v>
                </c:pt>
                <c:pt idx="11571">
                  <c:v>1.1572E-5</c:v>
                </c:pt>
                <c:pt idx="11572">
                  <c:v>1.1573000000000001E-5</c:v>
                </c:pt>
                <c:pt idx="11573">
                  <c:v>1.1574E-5</c:v>
                </c:pt>
                <c:pt idx="11574">
                  <c:v>1.1575E-5</c:v>
                </c:pt>
                <c:pt idx="11575">
                  <c:v>1.1576000000000001E-5</c:v>
                </c:pt>
                <c:pt idx="11576">
                  <c:v>1.1576999999999999E-5</c:v>
                </c:pt>
                <c:pt idx="11577">
                  <c:v>1.1578E-5</c:v>
                </c:pt>
                <c:pt idx="11578">
                  <c:v>1.1579E-5</c:v>
                </c:pt>
                <c:pt idx="11579">
                  <c:v>1.1579999999999999E-5</c:v>
                </c:pt>
                <c:pt idx="11580">
                  <c:v>1.1581E-5</c:v>
                </c:pt>
                <c:pt idx="11581">
                  <c:v>1.1582E-5</c:v>
                </c:pt>
                <c:pt idx="11582">
                  <c:v>1.1583000000000001E-5</c:v>
                </c:pt>
                <c:pt idx="11583">
                  <c:v>1.1584E-5</c:v>
                </c:pt>
                <c:pt idx="11584">
                  <c:v>1.1585E-5</c:v>
                </c:pt>
                <c:pt idx="11585">
                  <c:v>1.1586000000000001E-5</c:v>
                </c:pt>
                <c:pt idx="11586">
                  <c:v>1.1586999999999999E-5</c:v>
                </c:pt>
                <c:pt idx="11587">
                  <c:v>1.1588E-5</c:v>
                </c:pt>
                <c:pt idx="11588">
                  <c:v>1.1589E-5</c:v>
                </c:pt>
                <c:pt idx="11589">
                  <c:v>1.1590000000000001E-5</c:v>
                </c:pt>
                <c:pt idx="11590">
                  <c:v>1.1591E-5</c:v>
                </c:pt>
                <c:pt idx="11591">
                  <c:v>1.1592E-5</c:v>
                </c:pt>
                <c:pt idx="11592">
                  <c:v>1.1593000000000001E-5</c:v>
                </c:pt>
                <c:pt idx="11593">
                  <c:v>1.1593999999999999E-5</c:v>
                </c:pt>
                <c:pt idx="11594">
                  <c:v>1.1595E-5</c:v>
                </c:pt>
                <c:pt idx="11595">
                  <c:v>1.1596E-5</c:v>
                </c:pt>
                <c:pt idx="11596">
                  <c:v>1.1596999999999999E-5</c:v>
                </c:pt>
                <c:pt idx="11597">
                  <c:v>1.1598E-5</c:v>
                </c:pt>
                <c:pt idx="11598">
                  <c:v>1.1599E-5</c:v>
                </c:pt>
                <c:pt idx="11599">
                  <c:v>1.1600000000000001E-5</c:v>
                </c:pt>
                <c:pt idx="11600">
                  <c:v>1.1601E-5</c:v>
                </c:pt>
                <c:pt idx="11601">
                  <c:v>1.1602E-5</c:v>
                </c:pt>
                <c:pt idx="11602">
                  <c:v>1.1603000000000001E-5</c:v>
                </c:pt>
                <c:pt idx="11603">
                  <c:v>1.1603999999999999E-5</c:v>
                </c:pt>
                <c:pt idx="11604">
                  <c:v>1.1605E-5</c:v>
                </c:pt>
                <c:pt idx="11605">
                  <c:v>1.1606E-5</c:v>
                </c:pt>
                <c:pt idx="11606">
                  <c:v>1.1606999999999999E-5</c:v>
                </c:pt>
                <c:pt idx="11607">
                  <c:v>1.1608E-5</c:v>
                </c:pt>
                <c:pt idx="11608">
                  <c:v>1.1609E-5</c:v>
                </c:pt>
                <c:pt idx="11609">
                  <c:v>1.1610000000000001E-5</c:v>
                </c:pt>
                <c:pt idx="11610">
                  <c:v>1.1610999999999999E-5</c:v>
                </c:pt>
                <c:pt idx="11611">
                  <c:v>1.1612E-5</c:v>
                </c:pt>
                <c:pt idx="11612">
                  <c:v>1.1613E-5</c:v>
                </c:pt>
                <c:pt idx="11613">
                  <c:v>1.1613999999999999E-5</c:v>
                </c:pt>
                <c:pt idx="11614">
                  <c:v>1.1615E-5</c:v>
                </c:pt>
                <c:pt idx="11615">
                  <c:v>1.1616E-5</c:v>
                </c:pt>
                <c:pt idx="11616">
                  <c:v>1.1617000000000001E-5</c:v>
                </c:pt>
                <c:pt idx="11617">
                  <c:v>1.1618E-5</c:v>
                </c:pt>
                <c:pt idx="11618">
                  <c:v>1.1619E-5</c:v>
                </c:pt>
                <c:pt idx="11619">
                  <c:v>1.1620000000000001E-5</c:v>
                </c:pt>
                <c:pt idx="11620">
                  <c:v>1.1620999999999999E-5</c:v>
                </c:pt>
                <c:pt idx="11621">
                  <c:v>1.1622E-5</c:v>
                </c:pt>
                <c:pt idx="11622">
                  <c:v>1.1623E-5</c:v>
                </c:pt>
                <c:pt idx="11623">
                  <c:v>1.1623999999999999E-5</c:v>
                </c:pt>
                <c:pt idx="11624">
                  <c:v>1.1625E-5</c:v>
                </c:pt>
                <c:pt idx="11625">
                  <c:v>1.1626E-5</c:v>
                </c:pt>
                <c:pt idx="11626">
                  <c:v>1.1627000000000001E-5</c:v>
                </c:pt>
                <c:pt idx="11627">
                  <c:v>1.1627999999999999E-5</c:v>
                </c:pt>
                <c:pt idx="11628">
                  <c:v>1.1629E-5</c:v>
                </c:pt>
                <c:pt idx="11629">
                  <c:v>1.163E-5</c:v>
                </c:pt>
                <c:pt idx="11630">
                  <c:v>1.1630999999999999E-5</c:v>
                </c:pt>
                <c:pt idx="11631">
                  <c:v>1.1632E-5</c:v>
                </c:pt>
                <c:pt idx="11632">
                  <c:v>1.1633E-5</c:v>
                </c:pt>
                <c:pt idx="11633">
                  <c:v>1.1634000000000001E-5</c:v>
                </c:pt>
                <c:pt idx="11634">
                  <c:v>1.1635E-5</c:v>
                </c:pt>
                <c:pt idx="11635">
                  <c:v>1.1636E-5</c:v>
                </c:pt>
                <c:pt idx="11636">
                  <c:v>1.1637000000000001E-5</c:v>
                </c:pt>
                <c:pt idx="11637">
                  <c:v>1.1637999999999999E-5</c:v>
                </c:pt>
                <c:pt idx="11638">
                  <c:v>1.1639E-5</c:v>
                </c:pt>
                <c:pt idx="11639">
                  <c:v>1.164E-5</c:v>
                </c:pt>
                <c:pt idx="11640">
                  <c:v>1.1640999999999999E-5</c:v>
                </c:pt>
                <c:pt idx="11641">
                  <c:v>1.1642E-5</c:v>
                </c:pt>
                <c:pt idx="11642">
                  <c:v>1.1643E-5</c:v>
                </c:pt>
                <c:pt idx="11643">
                  <c:v>1.1644000000000001E-5</c:v>
                </c:pt>
                <c:pt idx="11644">
                  <c:v>1.1644999999999999E-5</c:v>
                </c:pt>
                <c:pt idx="11645">
                  <c:v>1.1646E-5</c:v>
                </c:pt>
                <c:pt idx="11646">
                  <c:v>1.1647E-5</c:v>
                </c:pt>
                <c:pt idx="11647">
                  <c:v>1.1647999999999999E-5</c:v>
                </c:pt>
                <c:pt idx="11648">
                  <c:v>1.1649E-5</c:v>
                </c:pt>
                <c:pt idx="11649">
                  <c:v>1.165E-5</c:v>
                </c:pt>
                <c:pt idx="11650">
                  <c:v>1.1651000000000001E-5</c:v>
                </c:pt>
                <c:pt idx="11651">
                  <c:v>1.1652E-5</c:v>
                </c:pt>
                <c:pt idx="11652">
                  <c:v>1.1653E-5</c:v>
                </c:pt>
                <c:pt idx="11653">
                  <c:v>1.1654000000000001E-5</c:v>
                </c:pt>
                <c:pt idx="11654">
                  <c:v>1.1654999999999999E-5</c:v>
                </c:pt>
                <c:pt idx="11655">
                  <c:v>1.1656E-5</c:v>
                </c:pt>
                <c:pt idx="11656">
                  <c:v>1.1657E-5</c:v>
                </c:pt>
                <c:pt idx="11657">
                  <c:v>1.1657999999999999E-5</c:v>
                </c:pt>
                <c:pt idx="11658">
                  <c:v>1.1659E-5</c:v>
                </c:pt>
                <c:pt idx="11659">
                  <c:v>1.166E-5</c:v>
                </c:pt>
                <c:pt idx="11660">
                  <c:v>1.1661000000000001E-5</c:v>
                </c:pt>
                <c:pt idx="11661">
                  <c:v>1.1661999999999999E-5</c:v>
                </c:pt>
                <c:pt idx="11662">
                  <c:v>1.1663E-5</c:v>
                </c:pt>
                <c:pt idx="11663">
                  <c:v>1.1664E-5</c:v>
                </c:pt>
                <c:pt idx="11664">
                  <c:v>1.1664999999999999E-5</c:v>
                </c:pt>
                <c:pt idx="11665">
                  <c:v>1.1666E-5</c:v>
                </c:pt>
                <c:pt idx="11666">
                  <c:v>1.1667E-5</c:v>
                </c:pt>
                <c:pt idx="11667">
                  <c:v>1.1668000000000001E-5</c:v>
                </c:pt>
                <c:pt idx="11668">
                  <c:v>1.1669E-5</c:v>
                </c:pt>
                <c:pt idx="11669">
                  <c:v>1.167E-5</c:v>
                </c:pt>
                <c:pt idx="11670">
                  <c:v>1.1671000000000001E-5</c:v>
                </c:pt>
                <c:pt idx="11671">
                  <c:v>1.1671999999999999E-5</c:v>
                </c:pt>
                <c:pt idx="11672">
                  <c:v>1.1673E-5</c:v>
                </c:pt>
                <c:pt idx="11673">
                  <c:v>1.1674E-5</c:v>
                </c:pt>
                <c:pt idx="11674">
                  <c:v>1.1674999999999999E-5</c:v>
                </c:pt>
                <c:pt idx="11675">
                  <c:v>1.1676E-5</c:v>
                </c:pt>
                <c:pt idx="11676">
                  <c:v>1.1677E-5</c:v>
                </c:pt>
                <c:pt idx="11677">
                  <c:v>1.1678000000000001E-5</c:v>
                </c:pt>
                <c:pt idx="11678">
                  <c:v>1.1678999999999999E-5</c:v>
                </c:pt>
                <c:pt idx="11679">
                  <c:v>1.168E-5</c:v>
                </c:pt>
                <c:pt idx="11680">
                  <c:v>1.1681E-5</c:v>
                </c:pt>
                <c:pt idx="11681">
                  <c:v>1.1681999999999999E-5</c:v>
                </c:pt>
                <c:pt idx="11682">
                  <c:v>1.1683E-5</c:v>
                </c:pt>
                <c:pt idx="11683">
                  <c:v>1.1684E-5</c:v>
                </c:pt>
                <c:pt idx="11684">
                  <c:v>1.1685000000000001E-5</c:v>
                </c:pt>
                <c:pt idx="11685">
                  <c:v>1.1686E-5</c:v>
                </c:pt>
                <c:pt idx="11686">
                  <c:v>1.1687E-5</c:v>
                </c:pt>
                <c:pt idx="11687">
                  <c:v>1.1688000000000001E-5</c:v>
                </c:pt>
                <c:pt idx="11688">
                  <c:v>1.1688999999999999E-5</c:v>
                </c:pt>
                <c:pt idx="11689">
                  <c:v>1.169E-5</c:v>
                </c:pt>
                <c:pt idx="11690">
                  <c:v>1.1691E-5</c:v>
                </c:pt>
                <c:pt idx="11691">
                  <c:v>1.1691999999999999E-5</c:v>
                </c:pt>
                <c:pt idx="11692">
                  <c:v>1.1693E-5</c:v>
                </c:pt>
                <c:pt idx="11693">
                  <c:v>1.1694E-5</c:v>
                </c:pt>
                <c:pt idx="11694">
                  <c:v>1.1695000000000001E-5</c:v>
                </c:pt>
                <c:pt idx="11695">
                  <c:v>1.1695999999999999E-5</c:v>
                </c:pt>
                <c:pt idx="11696">
                  <c:v>1.1697E-5</c:v>
                </c:pt>
                <c:pt idx="11697">
                  <c:v>1.1698E-5</c:v>
                </c:pt>
                <c:pt idx="11698">
                  <c:v>1.1698999999999999E-5</c:v>
                </c:pt>
                <c:pt idx="11699">
                  <c:v>1.17E-5</c:v>
                </c:pt>
                <c:pt idx="11700">
                  <c:v>1.1701E-5</c:v>
                </c:pt>
                <c:pt idx="11701">
                  <c:v>1.1702000000000001E-5</c:v>
                </c:pt>
                <c:pt idx="11702">
                  <c:v>1.1703E-5</c:v>
                </c:pt>
                <c:pt idx="11703">
                  <c:v>1.1704E-5</c:v>
                </c:pt>
                <c:pt idx="11704">
                  <c:v>1.1705000000000001E-5</c:v>
                </c:pt>
                <c:pt idx="11705">
                  <c:v>1.1705999999999999E-5</c:v>
                </c:pt>
                <c:pt idx="11706">
                  <c:v>1.1707E-5</c:v>
                </c:pt>
                <c:pt idx="11707">
                  <c:v>1.1708E-5</c:v>
                </c:pt>
                <c:pt idx="11708">
                  <c:v>1.1708999999999999E-5</c:v>
                </c:pt>
                <c:pt idx="11709">
                  <c:v>1.171E-5</c:v>
                </c:pt>
                <c:pt idx="11710">
                  <c:v>1.1711E-5</c:v>
                </c:pt>
                <c:pt idx="11711">
                  <c:v>1.1712000000000001E-5</c:v>
                </c:pt>
                <c:pt idx="11712">
                  <c:v>1.1712999999999999E-5</c:v>
                </c:pt>
                <c:pt idx="11713">
                  <c:v>1.1714E-5</c:v>
                </c:pt>
                <c:pt idx="11714">
                  <c:v>1.1715E-5</c:v>
                </c:pt>
                <c:pt idx="11715">
                  <c:v>1.1715999999999999E-5</c:v>
                </c:pt>
                <c:pt idx="11716">
                  <c:v>1.1717E-5</c:v>
                </c:pt>
                <c:pt idx="11717">
                  <c:v>1.1718E-5</c:v>
                </c:pt>
                <c:pt idx="11718">
                  <c:v>1.1719000000000001E-5</c:v>
                </c:pt>
                <c:pt idx="11719">
                  <c:v>1.172E-5</c:v>
                </c:pt>
                <c:pt idx="11720">
                  <c:v>1.1721E-5</c:v>
                </c:pt>
                <c:pt idx="11721">
                  <c:v>1.1722000000000001E-5</c:v>
                </c:pt>
                <c:pt idx="11722">
                  <c:v>1.1722999999999999E-5</c:v>
                </c:pt>
                <c:pt idx="11723">
                  <c:v>1.1724E-5</c:v>
                </c:pt>
                <c:pt idx="11724">
                  <c:v>1.1725E-5</c:v>
                </c:pt>
                <c:pt idx="11725">
                  <c:v>1.1725999999999999E-5</c:v>
                </c:pt>
                <c:pt idx="11726">
                  <c:v>1.1727E-5</c:v>
                </c:pt>
                <c:pt idx="11727">
                  <c:v>1.1728E-5</c:v>
                </c:pt>
                <c:pt idx="11728">
                  <c:v>1.1729000000000001E-5</c:v>
                </c:pt>
                <c:pt idx="11729">
                  <c:v>1.173E-5</c:v>
                </c:pt>
                <c:pt idx="11730">
                  <c:v>1.1731E-5</c:v>
                </c:pt>
                <c:pt idx="11731">
                  <c:v>1.1732E-5</c:v>
                </c:pt>
                <c:pt idx="11732">
                  <c:v>1.1732999999999999E-5</c:v>
                </c:pt>
                <c:pt idx="11733">
                  <c:v>1.1734E-5</c:v>
                </c:pt>
                <c:pt idx="11734">
                  <c:v>1.1735E-5</c:v>
                </c:pt>
                <c:pt idx="11735">
                  <c:v>1.1736000000000001E-5</c:v>
                </c:pt>
                <c:pt idx="11736">
                  <c:v>1.1737E-5</c:v>
                </c:pt>
                <c:pt idx="11737">
                  <c:v>1.1738E-5</c:v>
                </c:pt>
                <c:pt idx="11738">
                  <c:v>1.1739000000000001E-5</c:v>
                </c:pt>
                <c:pt idx="11739">
                  <c:v>1.1739999999999999E-5</c:v>
                </c:pt>
                <c:pt idx="11740">
                  <c:v>1.1741E-5</c:v>
                </c:pt>
                <c:pt idx="11741">
                  <c:v>1.1742E-5</c:v>
                </c:pt>
                <c:pt idx="11742">
                  <c:v>1.1742999999999999E-5</c:v>
                </c:pt>
                <c:pt idx="11743">
                  <c:v>1.1744E-5</c:v>
                </c:pt>
                <c:pt idx="11744">
                  <c:v>1.1745E-5</c:v>
                </c:pt>
                <c:pt idx="11745">
                  <c:v>1.1746000000000001E-5</c:v>
                </c:pt>
                <c:pt idx="11746">
                  <c:v>1.1747E-5</c:v>
                </c:pt>
                <c:pt idx="11747">
                  <c:v>1.1748E-5</c:v>
                </c:pt>
                <c:pt idx="11748">
                  <c:v>1.1749000000000001E-5</c:v>
                </c:pt>
                <c:pt idx="11749">
                  <c:v>1.1749999999999999E-5</c:v>
                </c:pt>
                <c:pt idx="11750">
                  <c:v>1.1751E-5</c:v>
                </c:pt>
                <c:pt idx="11751">
                  <c:v>1.1752E-5</c:v>
                </c:pt>
                <c:pt idx="11752">
                  <c:v>1.1753000000000001E-5</c:v>
                </c:pt>
                <c:pt idx="11753">
                  <c:v>1.1754E-5</c:v>
                </c:pt>
                <c:pt idx="11754">
                  <c:v>1.1755E-5</c:v>
                </c:pt>
                <c:pt idx="11755">
                  <c:v>1.1756000000000001E-5</c:v>
                </c:pt>
                <c:pt idx="11756">
                  <c:v>1.1756999999999999E-5</c:v>
                </c:pt>
                <c:pt idx="11757">
                  <c:v>1.1758E-5</c:v>
                </c:pt>
                <c:pt idx="11758">
                  <c:v>1.1759E-5</c:v>
                </c:pt>
                <c:pt idx="11759">
                  <c:v>1.1759999999999999E-5</c:v>
                </c:pt>
                <c:pt idx="11760">
                  <c:v>1.1761E-5</c:v>
                </c:pt>
                <c:pt idx="11761">
                  <c:v>1.1762E-5</c:v>
                </c:pt>
                <c:pt idx="11762">
                  <c:v>1.1763000000000001E-5</c:v>
                </c:pt>
                <c:pt idx="11763">
                  <c:v>1.1764E-5</c:v>
                </c:pt>
                <c:pt idx="11764">
                  <c:v>1.1765E-5</c:v>
                </c:pt>
                <c:pt idx="11765">
                  <c:v>1.1766000000000001E-5</c:v>
                </c:pt>
                <c:pt idx="11766">
                  <c:v>1.1766999999999999E-5</c:v>
                </c:pt>
                <c:pt idx="11767">
                  <c:v>1.1768E-5</c:v>
                </c:pt>
                <c:pt idx="11768">
                  <c:v>1.1769E-5</c:v>
                </c:pt>
                <c:pt idx="11769">
                  <c:v>1.1770000000000001E-5</c:v>
                </c:pt>
                <c:pt idx="11770">
                  <c:v>1.1771E-5</c:v>
                </c:pt>
                <c:pt idx="11771">
                  <c:v>1.1772E-5</c:v>
                </c:pt>
                <c:pt idx="11772">
                  <c:v>1.1773000000000001E-5</c:v>
                </c:pt>
                <c:pt idx="11773">
                  <c:v>1.1773999999999999E-5</c:v>
                </c:pt>
                <c:pt idx="11774">
                  <c:v>1.1775E-5</c:v>
                </c:pt>
                <c:pt idx="11775">
                  <c:v>1.1776E-5</c:v>
                </c:pt>
                <c:pt idx="11776">
                  <c:v>1.1776999999999999E-5</c:v>
                </c:pt>
                <c:pt idx="11777">
                  <c:v>1.1778E-5</c:v>
                </c:pt>
                <c:pt idx="11778">
                  <c:v>1.1779E-5</c:v>
                </c:pt>
                <c:pt idx="11779">
                  <c:v>1.1780000000000001E-5</c:v>
                </c:pt>
                <c:pt idx="11780">
                  <c:v>1.1781E-5</c:v>
                </c:pt>
                <c:pt idx="11781">
                  <c:v>1.1782E-5</c:v>
                </c:pt>
                <c:pt idx="11782">
                  <c:v>1.1783000000000001E-5</c:v>
                </c:pt>
                <c:pt idx="11783">
                  <c:v>1.1783999999999999E-5</c:v>
                </c:pt>
                <c:pt idx="11784">
                  <c:v>1.1785E-5</c:v>
                </c:pt>
                <c:pt idx="11785">
                  <c:v>1.1786E-5</c:v>
                </c:pt>
                <c:pt idx="11786">
                  <c:v>1.1787000000000001E-5</c:v>
                </c:pt>
                <c:pt idx="11787">
                  <c:v>1.1788E-5</c:v>
                </c:pt>
                <c:pt idx="11788">
                  <c:v>1.1789E-5</c:v>
                </c:pt>
                <c:pt idx="11789">
                  <c:v>1.1790000000000001E-5</c:v>
                </c:pt>
                <c:pt idx="11790">
                  <c:v>1.1790999999999999E-5</c:v>
                </c:pt>
                <c:pt idx="11791">
                  <c:v>1.1792E-5</c:v>
                </c:pt>
                <c:pt idx="11792">
                  <c:v>1.1793E-5</c:v>
                </c:pt>
                <c:pt idx="11793">
                  <c:v>1.1793999999999999E-5</c:v>
                </c:pt>
                <c:pt idx="11794">
                  <c:v>1.1795E-5</c:v>
                </c:pt>
                <c:pt idx="11795">
                  <c:v>1.1796E-5</c:v>
                </c:pt>
                <c:pt idx="11796">
                  <c:v>1.1797000000000001E-5</c:v>
                </c:pt>
                <c:pt idx="11797">
                  <c:v>1.1798E-5</c:v>
                </c:pt>
                <c:pt idx="11798">
                  <c:v>1.1799E-5</c:v>
                </c:pt>
                <c:pt idx="11799">
                  <c:v>1.1800000000000001E-5</c:v>
                </c:pt>
                <c:pt idx="11800">
                  <c:v>1.1800999999999999E-5</c:v>
                </c:pt>
                <c:pt idx="11801">
                  <c:v>1.1802E-5</c:v>
                </c:pt>
                <c:pt idx="11802">
                  <c:v>1.1803E-5</c:v>
                </c:pt>
                <c:pt idx="11803">
                  <c:v>1.1804000000000001E-5</c:v>
                </c:pt>
                <c:pt idx="11804">
                  <c:v>1.1805E-5</c:v>
                </c:pt>
                <c:pt idx="11805">
                  <c:v>1.1806E-5</c:v>
                </c:pt>
                <c:pt idx="11806">
                  <c:v>1.1807000000000001E-5</c:v>
                </c:pt>
                <c:pt idx="11807">
                  <c:v>1.1807999999999999E-5</c:v>
                </c:pt>
                <c:pt idx="11808">
                  <c:v>1.1809E-5</c:v>
                </c:pt>
                <c:pt idx="11809">
                  <c:v>1.181E-5</c:v>
                </c:pt>
                <c:pt idx="11810">
                  <c:v>1.1810999999999999E-5</c:v>
                </c:pt>
                <c:pt idx="11811">
                  <c:v>1.1812E-5</c:v>
                </c:pt>
                <c:pt idx="11812">
                  <c:v>1.1813E-5</c:v>
                </c:pt>
                <c:pt idx="11813">
                  <c:v>1.1814000000000001E-5</c:v>
                </c:pt>
                <c:pt idx="11814">
                  <c:v>1.1815E-5</c:v>
                </c:pt>
                <c:pt idx="11815">
                  <c:v>1.1816E-5</c:v>
                </c:pt>
                <c:pt idx="11816">
                  <c:v>1.1817000000000001E-5</c:v>
                </c:pt>
                <c:pt idx="11817">
                  <c:v>1.1817999999999999E-5</c:v>
                </c:pt>
                <c:pt idx="11818">
                  <c:v>1.1819E-5</c:v>
                </c:pt>
                <c:pt idx="11819">
                  <c:v>1.182E-5</c:v>
                </c:pt>
                <c:pt idx="11820">
                  <c:v>1.1821000000000001E-5</c:v>
                </c:pt>
                <c:pt idx="11821">
                  <c:v>1.1822E-5</c:v>
                </c:pt>
                <c:pt idx="11822">
                  <c:v>1.1823E-5</c:v>
                </c:pt>
                <c:pt idx="11823">
                  <c:v>1.1824000000000001E-5</c:v>
                </c:pt>
                <c:pt idx="11824">
                  <c:v>1.1824999999999999E-5</c:v>
                </c:pt>
                <c:pt idx="11825">
                  <c:v>1.1826E-5</c:v>
                </c:pt>
                <c:pt idx="11826">
                  <c:v>1.1827E-5</c:v>
                </c:pt>
                <c:pt idx="11827">
                  <c:v>1.1827999999999999E-5</c:v>
                </c:pt>
                <c:pt idx="11828">
                  <c:v>1.1829E-5</c:v>
                </c:pt>
                <c:pt idx="11829">
                  <c:v>1.183E-5</c:v>
                </c:pt>
                <c:pt idx="11830">
                  <c:v>1.1831000000000001E-5</c:v>
                </c:pt>
                <c:pt idx="11831">
                  <c:v>1.1832E-5</c:v>
                </c:pt>
                <c:pt idx="11832">
                  <c:v>1.1833E-5</c:v>
                </c:pt>
                <c:pt idx="11833">
                  <c:v>1.1834000000000001E-5</c:v>
                </c:pt>
                <c:pt idx="11834">
                  <c:v>1.1834999999999999E-5</c:v>
                </c:pt>
                <c:pt idx="11835">
                  <c:v>1.1836E-5</c:v>
                </c:pt>
                <c:pt idx="11836">
                  <c:v>1.1837E-5</c:v>
                </c:pt>
                <c:pt idx="11837">
                  <c:v>1.1838000000000001E-5</c:v>
                </c:pt>
                <c:pt idx="11838">
                  <c:v>1.1839E-5</c:v>
                </c:pt>
                <c:pt idx="11839">
                  <c:v>1.184E-5</c:v>
                </c:pt>
                <c:pt idx="11840">
                  <c:v>1.1841000000000001E-5</c:v>
                </c:pt>
                <c:pt idx="11841">
                  <c:v>1.1841999999999999E-5</c:v>
                </c:pt>
                <c:pt idx="11842">
                  <c:v>1.1843E-5</c:v>
                </c:pt>
                <c:pt idx="11843">
                  <c:v>1.1844E-5</c:v>
                </c:pt>
                <c:pt idx="11844">
                  <c:v>1.1844999999999999E-5</c:v>
                </c:pt>
                <c:pt idx="11845">
                  <c:v>1.1846E-5</c:v>
                </c:pt>
                <c:pt idx="11846">
                  <c:v>1.1847E-5</c:v>
                </c:pt>
                <c:pt idx="11847">
                  <c:v>1.1848000000000001E-5</c:v>
                </c:pt>
                <c:pt idx="11848">
                  <c:v>1.1849E-5</c:v>
                </c:pt>
                <c:pt idx="11849">
                  <c:v>1.185E-5</c:v>
                </c:pt>
                <c:pt idx="11850">
                  <c:v>1.1851000000000001E-5</c:v>
                </c:pt>
                <c:pt idx="11851">
                  <c:v>1.1851999999999999E-5</c:v>
                </c:pt>
                <c:pt idx="11852">
                  <c:v>1.1853E-5</c:v>
                </c:pt>
                <c:pt idx="11853">
                  <c:v>1.1854E-5</c:v>
                </c:pt>
                <c:pt idx="11854">
                  <c:v>1.1855000000000001E-5</c:v>
                </c:pt>
                <c:pt idx="11855">
                  <c:v>1.1856E-5</c:v>
                </c:pt>
                <c:pt idx="11856">
                  <c:v>1.1857E-5</c:v>
                </c:pt>
                <c:pt idx="11857">
                  <c:v>1.1858000000000001E-5</c:v>
                </c:pt>
                <c:pt idx="11858">
                  <c:v>1.1858999999999999E-5</c:v>
                </c:pt>
                <c:pt idx="11859">
                  <c:v>1.186E-5</c:v>
                </c:pt>
                <c:pt idx="11860">
                  <c:v>1.1861E-5</c:v>
                </c:pt>
                <c:pt idx="11861">
                  <c:v>1.1861999999999999E-5</c:v>
                </c:pt>
                <c:pt idx="11862">
                  <c:v>1.1863E-5</c:v>
                </c:pt>
                <c:pt idx="11863">
                  <c:v>1.1864E-5</c:v>
                </c:pt>
                <c:pt idx="11864">
                  <c:v>1.1865000000000001E-5</c:v>
                </c:pt>
                <c:pt idx="11865">
                  <c:v>1.1866E-5</c:v>
                </c:pt>
                <c:pt idx="11866">
                  <c:v>1.1867E-5</c:v>
                </c:pt>
                <c:pt idx="11867">
                  <c:v>1.1868000000000001E-5</c:v>
                </c:pt>
                <c:pt idx="11868">
                  <c:v>1.1868999999999999E-5</c:v>
                </c:pt>
                <c:pt idx="11869">
                  <c:v>1.187E-5</c:v>
                </c:pt>
                <c:pt idx="11870">
                  <c:v>1.1871E-5</c:v>
                </c:pt>
                <c:pt idx="11871">
                  <c:v>1.1871999999999999E-5</c:v>
                </c:pt>
                <c:pt idx="11872">
                  <c:v>1.1873E-5</c:v>
                </c:pt>
                <c:pt idx="11873">
                  <c:v>1.1874E-5</c:v>
                </c:pt>
                <c:pt idx="11874">
                  <c:v>1.1875000000000001E-5</c:v>
                </c:pt>
                <c:pt idx="11875">
                  <c:v>1.1875999999999999E-5</c:v>
                </c:pt>
                <c:pt idx="11876">
                  <c:v>1.1877E-5</c:v>
                </c:pt>
                <c:pt idx="11877">
                  <c:v>1.1878E-5</c:v>
                </c:pt>
                <c:pt idx="11878">
                  <c:v>1.1878999999999999E-5</c:v>
                </c:pt>
                <c:pt idx="11879">
                  <c:v>1.188E-5</c:v>
                </c:pt>
                <c:pt idx="11880">
                  <c:v>1.1881E-5</c:v>
                </c:pt>
                <c:pt idx="11881">
                  <c:v>1.1882000000000001E-5</c:v>
                </c:pt>
                <c:pt idx="11882">
                  <c:v>1.1883E-5</c:v>
                </c:pt>
                <c:pt idx="11883">
                  <c:v>1.1884E-5</c:v>
                </c:pt>
                <c:pt idx="11884">
                  <c:v>1.1885000000000001E-5</c:v>
                </c:pt>
                <c:pt idx="11885">
                  <c:v>1.1885999999999999E-5</c:v>
                </c:pt>
                <c:pt idx="11886">
                  <c:v>1.1887E-5</c:v>
                </c:pt>
                <c:pt idx="11887">
                  <c:v>1.1888E-5</c:v>
                </c:pt>
                <c:pt idx="11888">
                  <c:v>1.1888999999999999E-5</c:v>
                </c:pt>
                <c:pt idx="11889">
                  <c:v>1.189E-5</c:v>
                </c:pt>
                <c:pt idx="11890">
                  <c:v>1.1891E-5</c:v>
                </c:pt>
                <c:pt idx="11891">
                  <c:v>1.1892000000000001E-5</c:v>
                </c:pt>
                <c:pt idx="11892">
                  <c:v>1.1892999999999999E-5</c:v>
                </c:pt>
                <c:pt idx="11893">
                  <c:v>1.1894E-5</c:v>
                </c:pt>
                <c:pt idx="11894">
                  <c:v>1.1895E-5</c:v>
                </c:pt>
                <c:pt idx="11895">
                  <c:v>1.1895999999999999E-5</c:v>
                </c:pt>
                <c:pt idx="11896">
                  <c:v>1.1897E-5</c:v>
                </c:pt>
                <c:pt idx="11897">
                  <c:v>1.1898E-5</c:v>
                </c:pt>
                <c:pt idx="11898">
                  <c:v>1.1899000000000001E-5</c:v>
                </c:pt>
                <c:pt idx="11899">
                  <c:v>1.19E-5</c:v>
                </c:pt>
                <c:pt idx="11900">
                  <c:v>1.1901E-5</c:v>
                </c:pt>
                <c:pt idx="11901">
                  <c:v>1.1902000000000001E-5</c:v>
                </c:pt>
                <c:pt idx="11902">
                  <c:v>1.1902999999999999E-5</c:v>
                </c:pt>
                <c:pt idx="11903">
                  <c:v>1.1904E-5</c:v>
                </c:pt>
                <c:pt idx="11904">
                  <c:v>1.1905E-5</c:v>
                </c:pt>
                <c:pt idx="11905">
                  <c:v>1.1905999999999999E-5</c:v>
                </c:pt>
                <c:pt idx="11906">
                  <c:v>1.1907E-5</c:v>
                </c:pt>
                <c:pt idx="11907">
                  <c:v>1.1908E-5</c:v>
                </c:pt>
                <c:pt idx="11908">
                  <c:v>1.1909000000000001E-5</c:v>
                </c:pt>
                <c:pt idx="11909">
                  <c:v>1.1909999999999999E-5</c:v>
                </c:pt>
                <c:pt idx="11910">
                  <c:v>1.1911E-5</c:v>
                </c:pt>
                <c:pt idx="11911">
                  <c:v>1.1912E-5</c:v>
                </c:pt>
                <c:pt idx="11912">
                  <c:v>1.1912999999999999E-5</c:v>
                </c:pt>
                <c:pt idx="11913">
                  <c:v>1.1914E-5</c:v>
                </c:pt>
                <c:pt idx="11914">
                  <c:v>1.1915E-5</c:v>
                </c:pt>
                <c:pt idx="11915">
                  <c:v>1.1916000000000001E-5</c:v>
                </c:pt>
                <c:pt idx="11916">
                  <c:v>1.1917E-5</c:v>
                </c:pt>
                <c:pt idx="11917">
                  <c:v>1.1918E-5</c:v>
                </c:pt>
                <c:pt idx="11918">
                  <c:v>1.1919000000000001E-5</c:v>
                </c:pt>
                <c:pt idx="11919">
                  <c:v>1.1919999999999999E-5</c:v>
                </c:pt>
                <c:pt idx="11920">
                  <c:v>1.1921E-5</c:v>
                </c:pt>
                <c:pt idx="11921">
                  <c:v>1.1922E-5</c:v>
                </c:pt>
                <c:pt idx="11922">
                  <c:v>1.1922999999999999E-5</c:v>
                </c:pt>
                <c:pt idx="11923">
                  <c:v>1.1924E-5</c:v>
                </c:pt>
                <c:pt idx="11924">
                  <c:v>1.1925E-5</c:v>
                </c:pt>
                <c:pt idx="11925">
                  <c:v>1.1926000000000001E-5</c:v>
                </c:pt>
                <c:pt idx="11926">
                  <c:v>1.1926999999999999E-5</c:v>
                </c:pt>
                <c:pt idx="11927">
                  <c:v>1.1928E-5</c:v>
                </c:pt>
                <c:pt idx="11928">
                  <c:v>1.1929E-5</c:v>
                </c:pt>
                <c:pt idx="11929">
                  <c:v>1.1929999999999999E-5</c:v>
                </c:pt>
                <c:pt idx="11930">
                  <c:v>1.1931E-5</c:v>
                </c:pt>
                <c:pt idx="11931">
                  <c:v>1.1932E-5</c:v>
                </c:pt>
                <c:pt idx="11932">
                  <c:v>1.1933000000000001E-5</c:v>
                </c:pt>
                <c:pt idx="11933">
                  <c:v>1.1934E-5</c:v>
                </c:pt>
                <c:pt idx="11934">
                  <c:v>1.1935E-5</c:v>
                </c:pt>
                <c:pt idx="11935">
                  <c:v>1.1936000000000001E-5</c:v>
                </c:pt>
                <c:pt idx="11936">
                  <c:v>1.1936999999999999E-5</c:v>
                </c:pt>
                <c:pt idx="11937">
                  <c:v>1.1938E-5</c:v>
                </c:pt>
                <c:pt idx="11938">
                  <c:v>1.1939E-5</c:v>
                </c:pt>
                <c:pt idx="11939">
                  <c:v>1.1939999999999999E-5</c:v>
                </c:pt>
                <c:pt idx="11940">
                  <c:v>1.1941E-5</c:v>
                </c:pt>
                <c:pt idx="11941">
                  <c:v>1.1942E-5</c:v>
                </c:pt>
                <c:pt idx="11942">
                  <c:v>1.1943000000000001E-5</c:v>
                </c:pt>
                <c:pt idx="11943">
                  <c:v>1.1943999999999999E-5</c:v>
                </c:pt>
                <c:pt idx="11944">
                  <c:v>1.1945E-5</c:v>
                </c:pt>
                <c:pt idx="11945">
                  <c:v>1.1946E-5</c:v>
                </c:pt>
                <c:pt idx="11946">
                  <c:v>1.1946999999999999E-5</c:v>
                </c:pt>
                <c:pt idx="11947">
                  <c:v>1.1948E-5</c:v>
                </c:pt>
                <c:pt idx="11948">
                  <c:v>1.1949E-5</c:v>
                </c:pt>
                <c:pt idx="11949">
                  <c:v>1.1950000000000001E-5</c:v>
                </c:pt>
                <c:pt idx="11950">
                  <c:v>1.1951E-5</c:v>
                </c:pt>
                <c:pt idx="11951">
                  <c:v>1.1952E-5</c:v>
                </c:pt>
                <c:pt idx="11952">
                  <c:v>1.1953000000000001E-5</c:v>
                </c:pt>
                <c:pt idx="11953">
                  <c:v>1.1953999999999999E-5</c:v>
                </c:pt>
                <c:pt idx="11954">
                  <c:v>1.1955E-5</c:v>
                </c:pt>
                <c:pt idx="11955">
                  <c:v>1.1956E-5</c:v>
                </c:pt>
                <c:pt idx="11956">
                  <c:v>1.1956999999999999E-5</c:v>
                </c:pt>
                <c:pt idx="11957">
                  <c:v>1.1958E-5</c:v>
                </c:pt>
                <c:pt idx="11958">
                  <c:v>1.1959E-5</c:v>
                </c:pt>
                <c:pt idx="11959">
                  <c:v>1.1960000000000001E-5</c:v>
                </c:pt>
                <c:pt idx="11960">
                  <c:v>1.1960999999999999E-5</c:v>
                </c:pt>
                <c:pt idx="11961">
                  <c:v>1.1962E-5</c:v>
                </c:pt>
                <c:pt idx="11962">
                  <c:v>1.1963E-5</c:v>
                </c:pt>
                <c:pt idx="11963">
                  <c:v>1.1963999999999999E-5</c:v>
                </c:pt>
                <c:pt idx="11964">
                  <c:v>1.1965E-5</c:v>
                </c:pt>
                <c:pt idx="11965">
                  <c:v>1.1966E-5</c:v>
                </c:pt>
                <c:pt idx="11966">
                  <c:v>1.1967000000000001E-5</c:v>
                </c:pt>
                <c:pt idx="11967">
                  <c:v>1.1968E-5</c:v>
                </c:pt>
                <c:pt idx="11968">
                  <c:v>1.1969E-5</c:v>
                </c:pt>
                <c:pt idx="11969">
                  <c:v>1.1970000000000001E-5</c:v>
                </c:pt>
                <c:pt idx="11970">
                  <c:v>1.1970999999999999E-5</c:v>
                </c:pt>
                <c:pt idx="11971">
                  <c:v>1.1972E-5</c:v>
                </c:pt>
                <c:pt idx="11972">
                  <c:v>1.1973E-5</c:v>
                </c:pt>
                <c:pt idx="11973">
                  <c:v>1.1973999999999999E-5</c:v>
                </c:pt>
                <c:pt idx="11974">
                  <c:v>1.1975E-5</c:v>
                </c:pt>
                <c:pt idx="11975">
                  <c:v>1.1976E-5</c:v>
                </c:pt>
                <c:pt idx="11976">
                  <c:v>1.1977000000000001E-5</c:v>
                </c:pt>
                <c:pt idx="11977">
                  <c:v>1.1977999999999999E-5</c:v>
                </c:pt>
                <c:pt idx="11978">
                  <c:v>1.1979E-5</c:v>
                </c:pt>
                <c:pt idx="11979">
                  <c:v>1.198E-5</c:v>
                </c:pt>
                <c:pt idx="11980">
                  <c:v>1.1980999999999999E-5</c:v>
                </c:pt>
                <c:pt idx="11981">
                  <c:v>1.1982E-5</c:v>
                </c:pt>
                <c:pt idx="11982">
                  <c:v>1.1983E-5</c:v>
                </c:pt>
                <c:pt idx="11983">
                  <c:v>1.1984000000000001E-5</c:v>
                </c:pt>
                <c:pt idx="11984">
                  <c:v>1.1985E-5</c:v>
                </c:pt>
                <c:pt idx="11985">
                  <c:v>1.1986E-5</c:v>
                </c:pt>
                <c:pt idx="11986">
                  <c:v>1.1987000000000001E-5</c:v>
                </c:pt>
                <c:pt idx="11987">
                  <c:v>1.1987999999999999E-5</c:v>
                </c:pt>
                <c:pt idx="11988">
                  <c:v>1.1989E-5</c:v>
                </c:pt>
                <c:pt idx="11989">
                  <c:v>1.199E-5</c:v>
                </c:pt>
                <c:pt idx="11990">
                  <c:v>1.1990999999999999E-5</c:v>
                </c:pt>
                <c:pt idx="11991">
                  <c:v>1.1992E-5</c:v>
                </c:pt>
                <c:pt idx="11992">
                  <c:v>1.1993E-5</c:v>
                </c:pt>
                <c:pt idx="11993">
                  <c:v>1.1994000000000001E-5</c:v>
                </c:pt>
                <c:pt idx="11994">
                  <c:v>1.1995E-5</c:v>
                </c:pt>
                <c:pt idx="11995">
                  <c:v>1.1996E-5</c:v>
                </c:pt>
                <c:pt idx="11996">
                  <c:v>1.1997000000000001E-5</c:v>
                </c:pt>
                <c:pt idx="11997">
                  <c:v>1.1997999999999999E-5</c:v>
                </c:pt>
                <c:pt idx="11998">
                  <c:v>1.1999E-5</c:v>
                </c:pt>
                <c:pt idx="11999">
                  <c:v>1.2E-5</c:v>
                </c:pt>
                <c:pt idx="12000">
                  <c:v>1.2001000000000001E-5</c:v>
                </c:pt>
                <c:pt idx="12001">
                  <c:v>1.2002E-5</c:v>
                </c:pt>
                <c:pt idx="12002">
                  <c:v>1.2003E-5</c:v>
                </c:pt>
                <c:pt idx="12003">
                  <c:v>1.2004000000000001E-5</c:v>
                </c:pt>
                <c:pt idx="12004">
                  <c:v>1.2004999999999999E-5</c:v>
                </c:pt>
                <c:pt idx="12005">
                  <c:v>1.2006E-5</c:v>
                </c:pt>
                <c:pt idx="12006">
                  <c:v>1.2007E-5</c:v>
                </c:pt>
                <c:pt idx="12007">
                  <c:v>1.2007999999999999E-5</c:v>
                </c:pt>
                <c:pt idx="12008">
                  <c:v>1.2009E-5</c:v>
                </c:pt>
                <c:pt idx="12009">
                  <c:v>1.201E-5</c:v>
                </c:pt>
                <c:pt idx="12010">
                  <c:v>1.2011000000000001E-5</c:v>
                </c:pt>
                <c:pt idx="12011">
                  <c:v>1.2012E-5</c:v>
                </c:pt>
                <c:pt idx="12012">
                  <c:v>1.2013E-5</c:v>
                </c:pt>
                <c:pt idx="12013">
                  <c:v>1.2014000000000001E-5</c:v>
                </c:pt>
                <c:pt idx="12014">
                  <c:v>1.2014999999999999E-5</c:v>
                </c:pt>
                <c:pt idx="12015">
                  <c:v>1.2016E-5</c:v>
                </c:pt>
                <c:pt idx="12016">
                  <c:v>1.2017E-5</c:v>
                </c:pt>
                <c:pt idx="12017">
                  <c:v>1.2018000000000001E-5</c:v>
                </c:pt>
                <c:pt idx="12018">
                  <c:v>1.2019E-5</c:v>
                </c:pt>
                <c:pt idx="12019">
                  <c:v>1.202E-5</c:v>
                </c:pt>
                <c:pt idx="12020">
                  <c:v>1.2021000000000001E-5</c:v>
                </c:pt>
                <c:pt idx="12021">
                  <c:v>1.2021999999999999E-5</c:v>
                </c:pt>
                <c:pt idx="12022">
                  <c:v>1.2023E-5</c:v>
                </c:pt>
                <c:pt idx="12023">
                  <c:v>1.2024E-5</c:v>
                </c:pt>
                <c:pt idx="12024">
                  <c:v>1.2024999999999999E-5</c:v>
                </c:pt>
                <c:pt idx="12025">
                  <c:v>1.2026E-5</c:v>
                </c:pt>
                <c:pt idx="12026">
                  <c:v>1.2027E-5</c:v>
                </c:pt>
                <c:pt idx="12027">
                  <c:v>1.2028000000000001E-5</c:v>
                </c:pt>
                <c:pt idx="12028">
                  <c:v>1.2029E-5</c:v>
                </c:pt>
                <c:pt idx="12029">
                  <c:v>1.203E-5</c:v>
                </c:pt>
                <c:pt idx="12030">
                  <c:v>1.2031000000000001E-5</c:v>
                </c:pt>
                <c:pt idx="12031">
                  <c:v>1.2031999999999999E-5</c:v>
                </c:pt>
                <c:pt idx="12032">
                  <c:v>1.2033E-5</c:v>
                </c:pt>
                <c:pt idx="12033">
                  <c:v>1.2034E-5</c:v>
                </c:pt>
                <c:pt idx="12034">
                  <c:v>1.2035000000000001E-5</c:v>
                </c:pt>
                <c:pt idx="12035">
                  <c:v>1.2036E-5</c:v>
                </c:pt>
                <c:pt idx="12036">
                  <c:v>1.2037E-5</c:v>
                </c:pt>
                <c:pt idx="12037">
                  <c:v>1.2038000000000001E-5</c:v>
                </c:pt>
                <c:pt idx="12038">
                  <c:v>1.2038999999999999E-5</c:v>
                </c:pt>
                <c:pt idx="12039">
                  <c:v>1.204E-5</c:v>
                </c:pt>
                <c:pt idx="12040">
                  <c:v>1.2041E-5</c:v>
                </c:pt>
                <c:pt idx="12041">
                  <c:v>1.2041999999999999E-5</c:v>
                </c:pt>
                <c:pt idx="12042">
                  <c:v>1.2043E-5</c:v>
                </c:pt>
                <c:pt idx="12043">
                  <c:v>1.2044E-5</c:v>
                </c:pt>
                <c:pt idx="12044">
                  <c:v>1.2045000000000001E-5</c:v>
                </c:pt>
                <c:pt idx="12045">
                  <c:v>1.2046E-5</c:v>
                </c:pt>
                <c:pt idx="12046">
                  <c:v>1.2047E-5</c:v>
                </c:pt>
                <c:pt idx="12047">
                  <c:v>1.2048000000000001E-5</c:v>
                </c:pt>
                <c:pt idx="12048">
                  <c:v>1.2048999999999999E-5</c:v>
                </c:pt>
                <c:pt idx="12049">
                  <c:v>1.205E-5</c:v>
                </c:pt>
                <c:pt idx="12050">
                  <c:v>1.2051E-5</c:v>
                </c:pt>
                <c:pt idx="12051">
                  <c:v>1.2052000000000001E-5</c:v>
                </c:pt>
                <c:pt idx="12052">
                  <c:v>1.2053E-5</c:v>
                </c:pt>
                <c:pt idx="12053">
                  <c:v>1.2054E-5</c:v>
                </c:pt>
                <c:pt idx="12054">
                  <c:v>1.2055000000000001E-5</c:v>
                </c:pt>
                <c:pt idx="12055">
                  <c:v>1.2055999999999999E-5</c:v>
                </c:pt>
                <c:pt idx="12056">
                  <c:v>1.2057E-5</c:v>
                </c:pt>
                <c:pt idx="12057">
                  <c:v>1.2058E-5</c:v>
                </c:pt>
                <c:pt idx="12058">
                  <c:v>1.2058999999999999E-5</c:v>
                </c:pt>
                <c:pt idx="12059">
                  <c:v>1.206E-5</c:v>
                </c:pt>
                <c:pt idx="12060">
                  <c:v>1.2061E-5</c:v>
                </c:pt>
                <c:pt idx="12061">
                  <c:v>1.2062000000000001E-5</c:v>
                </c:pt>
                <c:pt idx="12062">
                  <c:v>1.2063E-5</c:v>
                </c:pt>
                <c:pt idx="12063">
                  <c:v>1.2064E-5</c:v>
                </c:pt>
                <c:pt idx="12064">
                  <c:v>1.2065000000000001E-5</c:v>
                </c:pt>
                <c:pt idx="12065">
                  <c:v>1.2065999999999999E-5</c:v>
                </c:pt>
                <c:pt idx="12066">
                  <c:v>1.2067E-5</c:v>
                </c:pt>
                <c:pt idx="12067">
                  <c:v>1.2068E-5</c:v>
                </c:pt>
                <c:pt idx="12068">
                  <c:v>1.2069000000000001E-5</c:v>
                </c:pt>
                <c:pt idx="12069">
                  <c:v>1.207E-5</c:v>
                </c:pt>
                <c:pt idx="12070">
                  <c:v>1.2071E-5</c:v>
                </c:pt>
                <c:pt idx="12071">
                  <c:v>1.2072000000000001E-5</c:v>
                </c:pt>
                <c:pt idx="12072">
                  <c:v>1.2072999999999999E-5</c:v>
                </c:pt>
                <c:pt idx="12073">
                  <c:v>1.2074E-5</c:v>
                </c:pt>
                <c:pt idx="12074">
                  <c:v>1.2075E-5</c:v>
                </c:pt>
                <c:pt idx="12075">
                  <c:v>1.2075999999999999E-5</c:v>
                </c:pt>
                <c:pt idx="12076">
                  <c:v>1.2077E-5</c:v>
                </c:pt>
                <c:pt idx="12077">
                  <c:v>1.2078E-5</c:v>
                </c:pt>
                <c:pt idx="12078">
                  <c:v>1.2079000000000001E-5</c:v>
                </c:pt>
                <c:pt idx="12079">
                  <c:v>1.208E-5</c:v>
                </c:pt>
                <c:pt idx="12080">
                  <c:v>1.2081E-5</c:v>
                </c:pt>
                <c:pt idx="12081">
                  <c:v>1.2082000000000001E-5</c:v>
                </c:pt>
                <c:pt idx="12082">
                  <c:v>1.2082999999999999E-5</c:v>
                </c:pt>
                <c:pt idx="12083">
                  <c:v>1.2084E-5</c:v>
                </c:pt>
                <c:pt idx="12084">
                  <c:v>1.2085E-5</c:v>
                </c:pt>
                <c:pt idx="12085">
                  <c:v>1.2086000000000001E-5</c:v>
                </c:pt>
                <c:pt idx="12086">
                  <c:v>1.2087E-5</c:v>
                </c:pt>
                <c:pt idx="12087">
                  <c:v>1.2088E-5</c:v>
                </c:pt>
                <c:pt idx="12088">
                  <c:v>1.2089000000000001E-5</c:v>
                </c:pt>
                <c:pt idx="12089">
                  <c:v>1.2089999999999999E-5</c:v>
                </c:pt>
                <c:pt idx="12090">
                  <c:v>1.2091E-5</c:v>
                </c:pt>
                <c:pt idx="12091">
                  <c:v>1.2092E-5</c:v>
                </c:pt>
                <c:pt idx="12092">
                  <c:v>1.2092999999999999E-5</c:v>
                </c:pt>
                <c:pt idx="12093">
                  <c:v>1.2094E-5</c:v>
                </c:pt>
                <c:pt idx="12094">
                  <c:v>1.2095E-5</c:v>
                </c:pt>
                <c:pt idx="12095">
                  <c:v>1.2096000000000001E-5</c:v>
                </c:pt>
                <c:pt idx="12096">
                  <c:v>1.2097E-5</c:v>
                </c:pt>
                <c:pt idx="12097">
                  <c:v>1.2098E-5</c:v>
                </c:pt>
                <c:pt idx="12098">
                  <c:v>1.2099000000000001E-5</c:v>
                </c:pt>
                <c:pt idx="12099">
                  <c:v>1.2099999999999999E-5</c:v>
                </c:pt>
                <c:pt idx="12100">
                  <c:v>1.2101E-5</c:v>
                </c:pt>
                <c:pt idx="12101">
                  <c:v>1.2102E-5</c:v>
                </c:pt>
                <c:pt idx="12102">
                  <c:v>1.2103000000000001E-5</c:v>
                </c:pt>
                <c:pt idx="12103">
                  <c:v>1.2104E-5</c:v>
                </c:pt>
                <c:pt idx="12104">
                  <c:v>1.2105E-5</c:v>
                </c:pt>
                <c:pt idx="12105">
                  <c:v>1.2106000000000001E-5</c:v>
                </c:pt>
                <c:pt idx="12106">
                  <c:v>1.2106999999999999E-5</c:v>
                </c:pt>
                <c:pt idx="12107">
                  <c:v>1.2108E-5</c:v>
                </c:pt>
                <c:pt idx="12108">
                  <c:v>1.2109E-5</c:v>
                </c:pt>
                <c:pt idx="12109">
                  <c:v>1.2109999999999999E-5</c:v>
                </c:pt>
                <c:pt idx="12110">
                  <c:v>1.2111E-5</c:v>
                </c:pt>
                <c:pt idx="12111">
                  <c:v>1.2112E-5</c:v>
                </c:pt>
                <c:pt idx="12112">
                  <c:v>1.2113000000000001E-5</c:v>
                </c:pt>
                <c:pt idx="12113">
                  <c:v>1.2114E-5</c:v>
                </c:pt>
                <c:pt idx="12114">
                  <c:v>1.2115E-5</c:v>
                </c:pt>
                <c:pt idx="12115">
                  <c:v>1.2116000000000001E-5</c:v>
                </c:pt>
                <c:pt idx="12116">
                  <c:v>1.2116999999999999E-5</c:v>
                </c:pt>
                <c:pt idx="12117">
                  <c:v>1.2118E-5</c:v>
                </c:pt>
                <c:pt idx="12118">
                  <c:v>1.2119E-5</c:v>
                </c:pt>
                <c:pt idx="12119">
                  <c:v>1.2119999999999999E-5</c:v>
                </c:pt>
                <c:pt idx="12120">
                  <c:v>1.2121E-5</c:v>
                </c:pt>
                <c:pt idx="12121">
                  <c:v>1.2122E-5</c:v>
                </c:pt>
                <c:pt idx="12122">
                  <c:v>1.2123000000000001E-5</c:v>
                </c:pt>
                <c:pt idx="12123">
                  <c:v>1.2123999999999999E-5</c:v>
                </c:pt>
                <c:pt idx="12124">
                  <c:v>1.2125E-5</c:v>
                </c:pt>
                <c:pt idx="12125">
                  <c:v>1.2126E-5</c:v>
                </c:pt>
                <c:pt idx="12126">
                  <c:v>1.2126999999999999E-5</c:v>
                </c:pt>
                <c:pt idx="12127">
                  <c:v>1.2128E-5</c:v>
                </c:pt>
                <c:pt idx="12128">
                  <c:v>1.2129E-5</c:v>
                </c:pt>
                <c:pt idx="12129">
                  <c:v>1.2130000000000001E-5</c:v>
                </c:pt>
                <c:pt idx="12130">
                  <c:v>1.2131E-5</c:v>
                </c:pt>
                <c:pt idx="12131">
                  <c:v>1.2132E-5</c:v>
                </c:pt>
                <c:pt idx="12132">
                  <c:v>1.2133000000000001E-5</c:v>
                </c:pt>
                <c:pt idx="12133">
                  <c:v>1.2133999999999999E-5</c:v>
                </c:pt>
                <c:pt idx="12134">
                  <c:v>1.2135E-5</c:v>
                </c:pt>
                <c:pt idx="12135">
                  <c:v>1.2136E-5</c:v>
                </c:pt>
                <c:pt idx="12136">
                  <c:v>1.2136999999999999E-5</c:v>
                </c:pt>
                <c:pt idx="12137">
                  <c:v>1.2138E-5</c:v>
                </c:pt>
                <c:pt idx="12138">
                  <c:v>1.2139E-5</c:v>
                </c:pt>
                <c:pt idx="12139">
                  <c:v>1.2140000000000001E-5</c:v>
                </c:pt>
                <c:pt idx="12140">
                  <c:v>1.2140999999999999E-5</c:v>
                </c:pt>
                <c:pt idx="12141">
                  <c:v>1.2142E-5</c:v>
                </c:pt>
                <c:pt idx="12142">
                  <c:v>1.2143E-5</c:v>
                </c:pt>
                <c:pt idx="12143">
                  <c:v>1.2143999999999999E-5</c:v>
                </c:pt>
                <c:pt idx="12144">
                  <c:v>1.2145E-5</c:v>
                </c:pt>
                <c:pt idx="12145">
                  <c:v>1.2146E-5</c:v>
                </c:pt>
                <c:pt idx="12146">
                  <c:v>1.2147000000000001E-5</c:v>
                </c:pt>
                <c:pt idx="12147">
                  <c:v>1.2148E-5</c:v>
                </c:pt>
                <c:pt idx="12148">
                  <c:v>1.2149E-5</c:v>
                </c:pt>
                <c:pt idx="12149">
                  <c:v>1.2150000000000001E-5</c:v>
                </c:pt>
                <c:pt idx="12150">
                  <c:v>1.2150999999999999E-5</c:v>
                </c:pt>
                <c:pt idx="12151">
                  <c:v>1.2152E-5</c:v>
                </c:pt>
                <c:pt idx="12152">
                  <c:v>1.2153E-5</c:v>
                </c:pt>
                <c:pt idx="12153">
                  <c:v>1.2153999999999999E-5</c:v>
                </c:pt>
                <c:pt idx="12154">
                  <c:v>1.2155E-5</c:v>
                </c:pt>
                <c:pt idx="12155">
                  <c:v>1.2156E-5</c:v>
                </c:pt>
                <c:pt idx="12156">
                  <c:v>1.2157000000000001E-5</c:v>
                </c:pt>
                <c:pt idx="12157">
                  <c:v>1.2157999999999999E-5</c:v>
                </c:pt>
                <c:pt idx="12158">
                  <c:v>1.2159E-5</c:v>
                </c:pt>
                <c:pt idx="12159">
                  <c:v>1.216E-5</c:v>
                </c:pt>
                <c:pt idx="12160">
                  <c:v>1.2160999999999999E-5</c:v>
                </c:pt>
                <c:pt idx="12161">
                  <c:v>1.2162E-5</c:v>
                </c:pt>
                <c:pt idx="12162">
                  <c:v>1.2163E-5</c:v>
                </c:pt>
                <c:pt idx="12163">
                  <c:v>1.2164000000000001E-5</c:v>
                </c:pt>
                <c:pt idx="12164">
                  <c:v>1.2165E-5</c:v>
                </c:pt>
                <c:pt idx="12165">
                  <c:v>1.2166E-5</c:v>
                </c:pt>
                <c:pt idx="12166">
                  <c:v>1.2167000000000001E-5</c:v>
                </c:pt>
                <c:pt idx="12167">
                  <c:v>1.2167999999999999E-5</c:v>
                </c:pt>
                <c:pt idx="12168">
                  <c:v>1.2169E-5</c:v>
                </c:pt>
                <c:pt idx="12169">
                  <c:v>1.217E-5</c:v>
                </c:pt>
                <c:pt idx="12170">
                  <c:v>1.2170999999999999E-5</c:v>
                </c:pt>
                <c:pt idx="12171">
                  <c:v>1.2172E-5</c:v>
                </c:pt>
                <c:pt idx="12172">
                  <c:v>1.2173E-5</c:v>
                </c:pt>
                <c:pt idx="12173">
                  <c:v>1.2174000000000001E-5</c:v>
                </c:pt>
                <c:pt idx="12174">
                  <c:v>1.2174999999999999E-5</c:v>
                </c:pt>
                <c:pt idx="12175">
                  <c:v>1.2176E-5</c:v>
                </c:pt>
                <c:pt idx="12176">
                  <c:v>1.2177E-5</c:v>
                </c:pt>
                <c:pt idx="12177">
                  <c:v>1.2177999999999999E-5</c:v>
                </c:pt>
                <c:pt idx="12178">
                  <c:v>1.2179E-5</c:v>
                </c:pt>
                <c:pt idx="12179">
                  <c:v>1.218E-5</c:v>
                </c:pt>
                <c:pt idx="12180">
                  <c:v>1.2181000000000001E-5</c:v>
                </c:pt>
                <c:pt idx="12181">
                  <c:v>1.2182E-5</c:v>
                </c:pt>
                <c:pt idx="12182">
                  <c:v>1.2183E-5</c:v>
                </c:pt>
                <c:pt idx="12183">
                  <c:v>1.2184000000000001E-5</c:v>
                </c:pt>
                <c:pt idx="12184">
                  <c:v>1.2184999999999999E-5</c:v>
                </c:pt>
                <c:pt idx="12185">
                  <c:v>1.2186E-5</c:v>
                </c:pt>
                <c:pt idx="12186">
                  <c:v>1.2187E-5</c:v>
                </c:pt>
                <c:pt idx="12187">
                  <c:v>1.2187999999999999E-5</c:v>
                </c:pt>
                <c:pt idx="12188">
                  <c:v>1.2189E-5</c:v>
                </c:pt>
                <c:pt idx="12189">
                  <c:v>1.219E-5</c:v>
                </c:pt>
                <c:pt idx="12190">
                  <c:v>1.2191000000000001E-5</c:v>
                </c:pt>
                <c:pt idx="12191">
                  <c:v>1.2191999999999999E-5</c:v>
                </c:pt>
                <c:pt idx="12192">
                  <c:v>1.2193E-5</c:v>
                </c:pt>
                <c:pt idx="12193">
                  <c:v>1.2194E-5</c:v>
                </c:pt>
                <c:pt idx="12194">
                  <c:v>1.2194999999999999E-5</c:v>
                </c:pt>
                <c:pt idx="12195">
                  <c:v>1.2196E-5</c:v>
                </c:pt>
                <c:pt idx="12196">
                  <c:v>1.2197E-5</c:v>
                </c:pt>
                <c:pt idx="12197">
                  <c:v>1.2198000000000001E-5</c:v>
                </c:pt>
                <c:pt idx="12198">
                  <c:v>1.2199E-5</c:v>
                </c:pt>
                <c:pt idx="12199">
                  <c:v>1.22E-5</c:v>
                </c:pt>
                <c:pt idx="12200">
                  <c:v>1.2201000000000001E-5</c:v>
                </c:pt>
                <c:pt idx="12201">
                  <c:v>1.2201999999999999E-5</c:v>
                </c:pt>
                <c:pt idx="12202">
                  <c:v>1.2203E-5</c:v>
                </c:pt>
                <c:pt idx="12203">
                  <c:v>1.2204E-5</c:v>
                </c:pt>
                <c:pt idx="12204">
                  <c:v>1.2204999999999999E-5</c:v>
                </c:pt>
                <c:pt idx="12205">
                  <c:v>1.2206E-5</c:v>
                </c:pt>
                <c:pt idx="12206">
                  <c:v>1.2207E-5</c:v>
                </c:pt>
                <c:pt idx="12207">
                  <c:v>1.2208000000000001E-5</c:v>
                </c:pt>
                <c:pt idx="12208">
                  <c:v>1.2208999999999999E-5</c:v>
                </c:pt>
                <c:pt idx="12209">
                  <c:v>1.221E-5</c:v>
                </c:pt>
                <c:pt idx="12210">
                  <c:v>1.2211E-5</c:v>
                </c:pt>
                <c:pt idx="12211">
                  <c:v>1.2211999999999999E-5</c:v>
                </c:pt>
                <c:pt idx="12212">
                  <c:v>1.2213E-5</c:v>
                </c:pt>
                <c:pt idx="12213">
                  <c:v>1.2214E-5</c:v>
                </c:pt>
                <c:pt idx="12214">
                  <c:v>1.2215000000000001E-5</c:v>
                </c:pt>
                <c:pt idx="12215">
                  <c:v>1.2216E-5</c:v>
                </c:pt>
                <c:pt idx="12216">
                  <c:v>1.2217E-5</c:v>
                </c:pt>
                <c:pt idx="12217">
                  <c:v>1.2218000000000001E-5</c:v>
                </c:pt>
                <c:pt idx="12218">
                  <c:v>1.2218999999999999E-5</c:v>
                </c:pt>
                <c:pt idx="12219">
                  <c:v>1.222E-5</c:v>
                </c:pt>
                <c:pt idx="12220">
                  <c:v>1.2221E-5</c:v>
                </c:pt>
                <c:pt idx="12221">
                  <c:v>1.2221999999999999E-5</c:v>
                </c:pt>
                <c:pt idx="12222">
                  <c:v>1.2223E-5</c:v>
                </c:pt>
                <c:pt idx="12223">
                  <c:v>1.2224E-5</c:v>
                </c:pt>
                <c:pt idx="12224">
                  <c:v>1.2225000000000001E-5</c:v>
                </c:pt>
                <c:pt idx="12225">
                  <c:v>1.2225999999999999E-5</c:v>
                </c:pt>
                <c:pt idx="12226">
                  <c:v>1.2227E-5</c:v>
                </c:pt>
                <c:pt idx="12227">
                  <c:v>1.2228E-5</c:v>
                </c:pt>
                <c:pt idx="12228">
                  <c:v>1.2228999999999999E-5</c:v>
                </c:pt>
                <c:pt idx="12229">
                  <c:v>1.223E-5</c:v>
                </c:pt>
                <c:pt idx="12230">
                  <c:v>1.2231E-5</c:v>
                </c:pt>
                <c:pt idx="12231">
                  <c:v>1.2232000000000001E-5</c:v>
                </c:pt>
                <c:pt idx="12232">
                  <c:v>1.2233E-5</c:v>
                </c:pt>
                <c:pt idx="12233">
                  <c:v>1.2234E-5</c:v>
                </c:pt>
                <c:pt idx="12234">
                  <c:v>1.2235000000000001E-5</c:v>
                </c:pt>
                <c:pt idx="12235">
                  <c:v>1.2235999999999999E-5</c:v>
                </c:pt>
                <c:pt idx="12236">
                  <c:v>1.2237E-5</c:v>
                </c:pt>
                <c:pt idx="12237">
                  <c:v>1.2238E-5</c:v>
                </c:pt>
                <c:pt idx="12238">
                  <c:v>1.2238999999999999E-5</c:v>
                </c:pt>
                <c:pt idx="12239">
                  <c:v>1.224E-5</c:v>
                </c:pt>
                <c:pt idx="12240">
                  <c:v>1.2241E-5</c:v>
                </c:pt>
                <c:pt idx="12241">
                  <c:v>1.2242000000000001E-5</c:v>
                </c:pt>
                <c:pt idx="12242">
                  <c:v>1.2243E-5</c:v>
                </c:pt>
                <c:pt idx="12243">
                  <c:v>1.2244E-5</c:v>
                </c:pt>
                <c:pt idx="12244">
                  <c:v>1.2245E-5</c:v>
                </c:pt>
                <c:pt idx="12245">
                  <c:v>1.2245999999999999E-5</c:v>
                </c:pt>
                <c:pt idx="12246">
                  <c:v>1.2247E-5</c:v>
                </c:pt>
                <c:pt idx="12247">
                  <c:v>1.2248E-5</c:v>
                </c:pt>
                <c:pt idx="12248">
                  <c:v>1.2249000000000001E-5</c:v>
                </c:pt>
                <c:pt idx="12249">
                  <c:v>1.225E-5</c:v>
                </c:pt>
                <c:pt idx="12250">
                  <c:v>1.2251E-5</c:v>
                </c:pt>
                <c:pt idx="12251">
                  <c:v>1.2252000000000001E-5</c:v>
                </c:pt>
                <c:pt idx="12252">
                  <c:v>1.2252999999999999E-5</c:v>
                </c:pt>
                <c:pt idx="12253">
                  <c:v>1.2254E-5</c:v>
                </c:pt>
                <c:pt idx="12254">
                  <c:v>1.2255E-5</c:v>
                </c:pt>
                <c:pt idx="12255">
                  <c:v>1.2255999999999999E-5</c:v>
                </c:pt>
                <c:pt idx="12256">
                  <c:v>1.2257E-5</c:v>
                </c:pt>
                <c:pt idx="12257">
                  <c:v>1.2258E-5</c:v>
                </c:pt>
                <c:pt idx="12258">
                  <c:v>1.2259000000000001E-5</c:v>
                </c:pt>
                <c:pt idx="12259">
                  <c:v>1.226E-5</c:v>
                </c:pt>
                <c:pt idx="12260">
                  <c:v>1.2261E-5</c:v>
                </c:pt>
                <c:pt idx="12261">
                  <c:v>1.2262000000000001E-5</c:v>
                </c:pt>
                <c:pt idx="12262">
                  <c:v>1.2262999999999999E-5</c:v>
                </c:pt>
                <c:pt idx="12263">
                  <c:v>1.2264E-5</c:v>
                </c:pt>
                <c:pt idx="12264">
                  <c:v>1.2265E-5</c:v>
                </c:pt>
                <c:pt idx="12265">
                  <c:v>1.2266000000000001E-5</c:v>
                </c:pt>
                <c:pt idx="12266">
                  <c:v>1.2267E-5</c:v>
                </c:pt>
                <c:pt idx="12267">
                  <c:v>1.2268E-5</c:v>
                </c:pt>
                <c:pt idx="12268">
                  <c:v>1.2269000000000001E-5</c:v>
                </c:pt>
                <c:pt idx="12269">
                  <c:v>1.2269999999999999E-5</c:v>
                </c:pt>
                <c:pt idx="12270">
                  <c:v>1.2271E-5</c:v>
                </c:pt>
                <c:pt idx="12271">
                  <c:v>1.2272E-5</c:v>
                </c:pt>
                <c:pt idx="12272">
                  <c:v>1.2272999999999999E-5</c:v>
                </c:pt>
                <c:pt idx="12273">
                  <c:v>1.2274E-5</c:v>
                </c:pt>
                <c:pt idx="12274">
                  <c:v>1.2275E-5</c:v>
                </c:pt>
                <c:pt idx="12275">
                  <c:v>1.2276000000000001E-5</c:v>
                </c:pt>
                <c:pt idx="12276">
                  <c:v>1.2277E-5</c:v>
                </c:pt>
                <c:pt idx="12277">
                  <c:v>1.2278E-5</c:v>
                </c:pt>
                <c:pt idx="12278">
                  <c:v>1.2279000000000001E-5</c:v>
                </c:pt>
                <c:pt idx="12279">
                  <c:v>1.2279999999999999E-5</c:v>
                </c:pt>
                <c:pt idx="12280">
                  <c:v>1.2281E-5</c:v>
                </c:pt>
                <c:pt idx="12281">
                  <c:v>1.2282E-5</c:v>
                </c:pt>
                <c:pt idx="12282">
                  <c:v>1.2283000000000001E-5</c:v>
                </c:pt>
                <c:pt idx="12283">
                  <c:v>1.2284E-5</c:v>
                </c:pt>
                <c:pt idx="12284">
                  <c:v>1.2285E-5</c:v>
                </c:pt>
                <c:pt idx="12285">
                  <c:v>1.2286000000000001E-5</c:v>
                </c:pt>
                <c:pt idx="12286">
                  <c:v>1.2286999999999999E-5</c:v>
                </c:pt>
                <c:pt idx="12287">
                  <c:v>1.2288E-5</c:v>
                </c:pt>
                <c:pt idx="12288">
                  <c:v>1.2289E-5</c:v>
                </c:pt>
                <c:pt idx="12289">
                  <c:v>1.2289999999999999E-5</c:v>
                </c:pt>
                <c:pt idx="12290">
                  <c:v>1.2291E-5</c:v>
                </c:pt>
                <c:pt idx="12291">
                  <c:v>1.2292E-5</c:v>
                </c:pt>
                <c:pt idx="12292">
                  <c:v>1.2293000000000001E-5</c:v>
                </c:pt>
                <c:pt idx="12293">
                  <c:v>1.2294E-5</c:v>
                </c:pt>
                <c:pt idx="12294">
                  <c:v>1.2295E-5</c:v>
                </c:pt>
                <c:pt idx="12295">
                  <c:v>1.2296000000000001E-5</c:v>
                </c:pt>
                <c:pt idx="12296">
                  <c:v>1.2296999999999999E-5</c:v>
                </c:pt>
                <c:pt idx="12297">
                  <c:v>1.2298E-5</c:v>
                </c:pt>
                <c:pt idx="12298">
                  <c:v>1.2299E-5</c:v>
                </c:pt>
                <c:pt idx="12299">
                  <c:v>1.2300000000000001E-5</c:v>
                </c:pt>
                <c:pt idx="12300">
                  <c:v>1.2301E-5</c:v>
                </c:pt>
                <c:pt idx="12301">
                  <c:v>1.2302E-5</c:v>
                </c:pt>
                <c:pt idx="12302">
                  <c:v>1.2303000000000001E-5</c:v>
                </c:pt>
                <c:pt idx="12303">
                  <c:v>1.2303999999999999E-5</c:v>
                </c:pt>
                <c:pt idx="12304">
                  <c:v>1.2305E-5</c:v>
                </c:pt>
                <c:pt idx="12305">
                  <c:v>1.2306E-5</c:v>
                </c:pt>
                <c:pt idx="12306">
                  <c:v>1.2306999999999999E-5</c:v>
                </c:pt>
                <c:pt idx="12307">
                  <c:v>1.2308E-5</c:v>
                </c:pt>
                <c:pt idx="12308">
                  <c:v>1.2309E-5</c:v>
                </c:pt>
                <c:pt idx="12309">
                  <c:v>1.2310000000000001E-5</c:v>
                </c:pt>
                <c:pt idx="12310">
                  <c:v>1.2311E-5</c:v>
                </c:pt>
                <c:pt idx="12311">
                  <c:v>1.2312E-5</c:v>
                </c:pt>
                <c:pt idx="12312">
                  <c:v>1.2313000000000001E-5</c:v>
                </c:pt>
                <c:pt idx="12313">
                  <c:v>1.2313999999999999E-5</c:v>
                </c:pt>
                <c:pt idx="12314">
                  <c:v>1.2315E-5</c:v>
                </c:pt>
                <c:pt idx="12315">
                  <c:v>1.2316E-5</c:v>
                </c:pt>
                <c:pt idx="12316">
                  <c:v>1.2317000000000001E-5</c:v>
                </c:pt>
                <c:pt idx="12317">
                  <c:v>1.2318E-5</c:v>
                </c:pt>
                <c:pt idx="12318">
                  <c:v>1.2319E-5</c:v>
                </c:pt>
                <c:pt idx="12319">
                  <c:v>1.2320000000000001E-5</c:v>
                </c:pt>
                <c:pt idx="12320">
                  <c:v>1.2320999999999999E-5</c:v>
                </c:pt>
                <c:pt idx="12321">
                  <c:v>1.2322E-5</c:v>
                </c:pt>
                <c:pt idx="12322">
                  <c:v>1.2323E-5</c:v>
                </c:pt>
                <c:pt idx="12323">
                  <c:v>1.2323999999999999E-5</c:v>
                </c:pt>
                <c:pt idx="12324">
                  <c:v>1.2325E-5</c:v>
                </c:pt>
                <c:pt idx="12325">
                  <c:v>1.2326E-5</c:v>
                </c:pt>
                <c:pt idx="12326">
                  <c:v>1.2327000000000001E-5</c:v>
                </c:pt>
                <c:pt idx="12327">
                  <c:v>1.2328E-5</c:v>
                </c:pt>
                <c:pt idx="12328">
                  <c:v>1.2329E-5</c:v>
                </c:pt>
                <c:pt idx="12329">
                  <c:v>1.2330000000000001E-5</c:v>
                </c:pt>
                <c:pt idx="12330">
                  <c:v>1.2330999999999999E-5</c:v>
                </c:pt>
                <c:pt idx="12331">
                  <c:v>1.2332E-5</c:v>
                </c:pt>
                <c:pt idx="12332">
                  <c:v>1.2333E-5</c:v>
                </c:pt>
                <c:pt idx="12333">
                  <c:v>1.2334000000000001E-5</c:v>
                </c:pt>
                <c:pt idx="12334">
                  <c:v>1.2335E-5</c:v>
                </c:pt>
                <c:pt idx="12335">
                  <c:v>1.2336E-5</c:v>
                </c:pt>
                <c:pt idx="12336">
                  <c:v>1.2337000000000001E-5</c:v>
                </c:pt>
                <c:pt idx="12337">
                  <c:v>1.2337999999999999E-5</c:v>
                </c:pt>
                <c:pt idx="12338">
                  <c:v>1.2339E-5</c:v>
                </c:pt>
                <c:pt idx="12339">
                  <c:v>1.234E-5</c:v>
                </c:pt>
                <c:pt idx="12340">
                  <c:v>1.2340999999999999E-5</c:v>
                </c:pt>
                <c:pt idx="12341">
                  <c:v>1.2342E-5</c:v>
                </c:pt>
                <c:pt idx="12342">
                  <c:v>1.2343E-5</c:v>
                </c:pt>
                <c:pt idx="12343">
                  <c:v>1.2344000000000001E-5</c:v>
                </c:pt>
                <c:pt idx="12344">
                  <c:v>1.2345E-5</c:v>
                </c:pt>
                <c:pt idx="12345">
                  <c:v>1.2346E-5</c:v>
                </c:pt>
                <c:pt idx="12346">
                  <c:v>1.2347000000000001E-5</c:v>
                </c:pt>
                <c:pt idx="12347">
                  <c:v>1.2347999999999999E-5</c:v>
                </c:pt>
                <c:pt idx="12348">
                  <c:v>1.2349E-5</c:v>
                </c:pt>
                <c:pt idx="12349">
                  <c:v>1.235E-5</c:v>
                </c:pt>
                <c:pt idx="12350">
                  <c:v>1.2351000000000001E-5</c:v>
                </c:pt>
                <c:pt idx="12351">
                  <c:v>1.2352E-5</c:v>
                </c:pt>
                <c:pt idx="12352">
                  <c:v>1.2353E-5</c:v>
                </c:pt>
                <c:pt idx="12353">
                  <c:v>1.2354000000000001E-5</c:v>
                </c:pt>
                <c:pt idx="12354">
                  <c:v>1.2354999999999999E-5</c:v>
                </c:pt>
                <c:pt idx="12355">
                  <c:v>1.2356E-5</c:v>
                </c:pt>
                <c:pt idx="12356">
                  <c:v>1.2357E-5</c:v>
                </c:pt>
                <c:pt idx="12357">
                  <c:v>1.2357999999999999E-5</c:v>
                </c:pt>
                <c:pt idx="12358">
                  <c:v>1.2359E-5</c:v>
                </c:pt>
                <c:pt idx="12359">
                  <c:v>1.236E-5</c:v>
                </c:pt>
                <c:pt idx="12360">
                  <c:v>1.2361000000000001E-5</c:v>
                </c:pt>
                <c:pt idx="12361">
                  <c:v>1.2362E-5</c:v>
                </c:pt>
                <c:pt idx="12362">
                  <c:v>1.2363E-5</c:v>
                </c:pt>
                <c:pt idx="12363">
                  <c:v>1.2364000000000001E-5</c:v>
                </c:pt>
                <c:pt idx="12364">
                  <c:v>1.2364999999999999E-5</c:v>
                </c:pt>
                <c:pt idx="12365">
                  <c:v>1.2366E-5</c:v>
                </c:pt>
                <c:pt idx="12366">
                  <c:v>1.2367E-5</c:v>
                </c:pt>
                <c:pt idx="12367">
                  <c:v>1.2368000000000001E-5</c:v>
                </c:pt>
                <c:pt idx="12368">
                  <c:v>1.2369E-5</c:v>
                </c:pt>
                <c:pt idx="12369">
                  <c:v>1.237E-5</c:v>
                </c:pt>
                <c:pt idx="12370">
                  <c:v>1.2371000000000001E-5</c:v>
                </c:pt>
                <c:pt idx="12371">
                  <c:v>1.2371999999999999E-5</c:v>
                </c:pt>
                <c:pt idx="12372">
                  <c:v>1.2373E-5</c:v>
                </c:pt>
                <c:pt idx="12373">
                  <c:v>1.2374E-5</c:v>
                </c:pt>
                <c:pt idx="12374">
                  <c:v>1.2374999999999999E-5</c:v>
                </c:pt>
                <c:pt idx="12375">
                  <c:v>1.2376E-5</c:v>
                </c:pt>
                <c:pt idx="12376">
                  <c:v>1.2377E-5</c:v>
                </c:pt>
                <c:pt idx="12377">
                  <c:v>1.2378000000000001E-5</c:v>
                </c:pt>
                <c:pt idx="12378">
                  <c:v>1.2379E-5</c:v>
                </c:pt>
                <c:pt idx="12379">
                  <c:v>1.238E-5</c:v>
                </c:pt>
                <c:pt idx="12380">
                  <c:v>1.2381000000000001E-5</c:v>
                </c:pt>
                <c:pt idx="12381">
                  <c:v>1.2381999999999999E-5</c:v>
                </c:pt>
                <c:pt idx="12382">
                  <c:v>1.2383E-5</c:v>
                </c:pt>
                <c:pt idx="12383">
                  <c:v>1.2384E-5</c:v>
                </c:pt>
                <c:pt idx="12384">
                  <c:v>1.2384999999999999E-5</c:v>
                </c:pt>
                <c:pt idx="12385">
                  <c:v>1.2386E-5</c:v>
                </c:pt>
                <c:pt idx="12386">
                  <c:v>1.2387E-5</c:v>
                </c:pt>
                <c:pt idx="12387">
                  <c:v>1.2388000000000001E-5</c:v>
                </c:pt>
                <c:pt idx="12388">
                  <c:v>1.2388999999999999E-5</c:v>
                </c:pt>
                <c:pt idx="12389">
                  <c:v>1.239E-5</c:v>
                </c:pt>
                <c:pt idx="12390">
                  <c:v>1.2391E-5</c:v>
                </c:pt>
                <c:pt idx="12391">
                  <c:v>1.2391999999999999E-5</c:v>
                </c:pt>
                <c:pt idx="12392">
                  <c:v>1.2393E-5</c:v>
                </c:pt>
                <c:pt idx="12393">
                  <c:v>1.2394E-5</c:v>
                </c:pt>
                <c:pt idx="12394">
                  <c:v>1.2395000000000001E-5</c:v>
                </c:pt>
                <c:pt idx="12395">
                  <c:v>1.2396E-5</c:v>
                </c:pt>
                <c:pt idx="12396">
                  <c:v>1.2397E-5</c:v>
                </c:pt>
                <c:pt idx="12397">
                  <c:v>1.2398000000000001E-5</c:v>
                </c:pt>
                <c:pt idx="12398">
                  <c:v>1.2398999999999999E-5</c:v>
                </c:pt>
                <c:pt idx="12399">
                  <c:v>1.24E-5</c:v>
                </c:pt>
                <c:pt idx="12400">
                  <c:v>1.2401E-5</c:v>
                </c:pt>
                <c:pt idx="12401">
                  <c:v>1.2401999999999999E-5</c:v>
                </c:pt>
                <c:pt idx="12402">
                  <c:v>1.2403E-5</c:v>
                </c:pt>
                <c:pt idx="12403">
                  <c:v>1.2404E-5</c:v>
                </c:pt>
                <c:pt idx="12404">
                  <c:v>1.2405000000000001E-5</c:v>
                </c:pt>
                <c:pt idx="12405">
                  <c:v>1.2405999999999999E-5</c:v>
                </c:pt>
                <c:pt idx="12406">
                  <c:v>1.2407E-5</c:v>
                </c:pt>
                <c:pt idx="12407">
                  <c:v>1.2408E-5</c:v>
                </c:pt>
                <c:pt idx="12408">
                  <c:v>1.2408999999999999E-5</c:v>
                </c:pt>
                <c:pt idx="12409">
                  <c:v>1.241E-5</c:v>
                </c:pt>
                <c:pt idx="12410">
                  <c:v>1.2411E-5</c:v>
                </c:pt>
                <c:pt idx="12411">
                  <c:v>1.2412000000000001E-5</c:v>
                </c:pt>
                <c:pt idx="12412">
                  <c:v>1.2413E-5</c:v>
                </c:pt>
                <c:pt idx="12413">
                  <c:v>1.2414E-5</c:v>
                </c:pt>
                <c:pt idx="12414">
                  <c:v>1.2415000000000001E-5</c:v>
                </c:pt>
                <c:pt idx="12415">
                  <c:v>1.2415999999999999E-5</c:v>
                </c:pt>
                <c:pt idx="12416">
                  <c:v>1.2417E-5</c:v>
                </c:pt>
                <c:pt idx="12417">
                  <c:v>1.2418E-5</c:v>
                </c:pt>
                <c:pt idx="12418">
                  <c:v>1.2418999999999999E-5</c:v>
                </c:pt>
                <c:pt idx="12419">
                  <c:v>1.242E-5</c:v>
                </c:pt>
                <c:pt idx="12420">
                  <c:v>1.2421E-5</c:v>
                </c:pt>
                <c:pt idx="12421">
                  <c:v>1.2422000000000001E-5</c:v>
                </c:pt>
                <c:pt idx="12422">
                  <c:v>1.2422999999999999E-5</c:v>
                </c:pt>
                <c:pt idx="12423">
                  <c:v>1.2424E-5</c:v>
                </c:pt>
                <c:pt idx="12424">
                  <c:v>1.2425E-5</c:v>
                </c:pt>
                <c:pt idx="12425">
                  <c:v>1.2425999999999999E-5</c:v>
                </c:pt>
                <c:pt idx="12426">
                  <c:v>1.2427E-5</c:v>
                </c:pt>
                <c:pt idx="12427">
                  <c:v>1.2428E-5</c:v>
                </c:pt>
                <c:pt idx="12428">
                  <c:v>1.2429000000000001E-5</c:v>
                </c:pt>
                <c:pt idx="12429">
                  <c:v>1.243E-5</c:v>
                </c:pt>
                <c:pt idx="12430">
                  <c:v>1.2431E-5</c:v>
                </c:pt>
                <c:pt idx="12431">
                  <c:v>1.2432000000000001E-5</c:v>
                </c:pt>
                <c:pt idx="12432">
                  <c:v>1.2432999999999999E-5</c:v>
                </c:pt>
                <c:pt idx="12433">
                  <c:v>1.2434E-5</c:v>
                </c:pt>
                <c:pt idx="12434">
                  <c:v>1.2435E-5</c:v>
                </c:pt>
                <c:pt idx="12435">
                  <c:v>1.2435999999999999E-5</c:v>
                </c:pt>
                <c:pt idx="12436">
                  <c:v>1.2437E-5</c:v>
                </c:pt>
                <c:pt idx="12437">
                  <c:v>1.2438E-5</c:v>
                </c:pt>
                <c:pt idx="12438">
                  <c:v>1.2439000000000001E-5</c:v>
                </c:pt>
                <c:pt idx="12439">
                  <c:v>1.2439999999999999E-5</c:v>
                </c:pt>
                <c:pt idx="12440">
                  <c:v>1.2441E-5</c:v>
                </c:pt>
                <c:pt idx="12441">
                  <c:v>1.2442E-5</c:v>
                </c:pt>
                <c:pt idx="12442">
                  <c:v>1.2442999999999999E-5</c:v>
                </c:pt>
                <c:pt idx="12443">
                  <c:v>1.2444E-5</c:v>
                </c:pt>
                <c:pt idx="12444">
                  <c:v>1.2445E-5</c:v>
                </c:pt>
                <c:pt idx="12445">
                  <c:v>1.2446000000000001E-5</c:v>
                </c:pt>
                <c:pt idx="12446">
                  <c:v>1.2447E-5</c:v>
                </c:pt>
                <c:pt idx="12447">
                  <c:v>1.2448E-5</c:v>
                </c:pt>
                <c:pt idx="12448">
                  <c:v>1.2449000000000001E-5</c:v>
                </c:pt>
                <c:pt idx="12449">
                  <c:v>1.2449999999999999E-5</c:v>
                </c:pt>
                <c:pt idx="12450">
                  <c:v>1.2451E-5</c:v>
                </c:pt>
                <c:pt idx="12451">
                  <c:v>1.2452E-5</c:v>
                </c:pt>
                <c:pt idx="12452">
                  <c:v>1.2452999999999999E-5</c:v>
                </c:pt>
                <c:pt idx="12453">
                  <c:v>1.2454E-5</c:v>
                </c:pt>
                <c:pt idx="12454">
                  <c:v>1.2455E-5</c:v>
                </c:pt>
                <c:pt idx="12455">
                  <c:v>1.2456000000000001E-5</c:v>
                </c:pt>
                <c:pt idx="12456">
                  <c:v>1.2456999999999999E-5</c:v>
                </c:pt>
                <c:pt idx="12457">
                  <c:v>1.2458E-5</c:v>
                </c:pt>
                <c:pt idx="12458">
                  <c:v>1.2459E-5</c:v>
                </c:pt>
                <c:pt idx="12459">
                  <c:v>1.2459999999999999E-5</c:v>
                </c:pt>
                <c:pt idx="12460">
                  <c:v>1.2461E-5</c:v>
                </c:pt>
                <c:pt idx="12461">
                  <c:v>1.2462E-5</c:v>
                </c:pt>
                <c:pt idx="12462">
                  <c:v>1.2463000000000001E-5</c:v>
                </c:pt>
                <c:pt idx="12463">
                  <c:v>1.2464E-5</c:v>
                </c:pt>
                <c:pt idx="12464">
                  <c:v>1.2465E-5</c:v>
                </c:pt>
                <c:pt idx="12465">
                  <c:v>1.2466000000000001E-5</c:v>
                </c:pt>
                <c:pt idx="12466">
                  <c:v>1.2466999999999999E-5</c:v>
                </c:pt>
                <c:pt idx="12467">
                  <c:v>1.2468E-5</c:v>
                </c:pt>
                <c:pt idx="12468">
                  <c:v>1.2469E-5</c:v>
                </c:pt>
                <c:pt idx="12469">
                  <c:v>1.2469999999999999E-5</c:v>
                </c:pt>
                <c:pt idx="12470">
                  <c:v>1.2471E-5</c:v>
                </c:pt>
                <c:pt idx="12471">
                  <c:v>1.2472E-5</c:v>
                </c:pt>
                <c:pt idx="12472">
                  <c:v>1.2473000000000001E-5</c:v>
                </c:pt>
                <c:pt idx="12473">
                  <c:v>1.2473999999999999E-5</c:v>
                </c:pt>
                <c:pt idx="12474">
                  <c:v>1.2475E-5</c:v>
                </c:pt>
                <c:pt idx="12475">
                  <c:v>1.2476E-5</c:v>
                </c:pt>
                <c:pt idx="12476">
                  <c:v>1.2476999999999999E-5</c:v>
                </c:pt>
                <c:pt idx="12477">
                  <c:v>1.2478E-5</c:v>
                </c:pt>
                <c:pt idx="12478">
                  <c:v>1.2479E-5</c:v>
                </c:pt>
                <c:pt idx="12479">
                  <c:v>1.2480000000000001E-5</c:v>
                </c:pt>
                <c:pt idx="12480">
                  <c:v>1.2481E-5</c:v>
                </c:pt>
                <c:pt idx="12481">
                  <c:v>1.2482E-5</c:v>
                </c:pt>
                <c:pt idx="12482">
                  <c:v>1.2483000000000001E-5</c:v>
                </c:pt>
                <c:pt idx="12483">
                  <c:v>1.2483999999999999E-5</c:v>
                </c:pt>
                <c:pt idx="12484">
                  <c:v>1.2485E-5</c:v>
                </c:pt>
                <c:pt idx="12485">
                  <c:v>1.2486E-5</c:v>
                </c:pt>
                <c:pt idx="12486">
                  <c:v>1.2486999999999999E-5</c:v>
                </c:pt>
                <c:pt idx="12487">
                  <c:v>1.2488E-5</c:v>
                </c:pt>
                <c:pt idx="12488">
                  <c:v>1.2489E-5</c:v>
                </c:pt>
                <c:pt idx="12489">
                  <c:v>1.2490000000000001E-5</c:v>
                </c:pt>
                <c:pt idx="12490">
                  <c:v>1.2490999999999999E-5</c:v>
                </c:pt>
                <c:pt idx="12491">
                  <c:v>1.2492E-5</c:v>
                </c:pt>
                <c:pt idx="12492">
                  <c:v>1.2493E-5</c:v>
                </c:pt>
                <c:pt idx="12493">
                  <c:v>1.2493999999999999E-5</c:v>
                </c:pt>
                <c:pt idx="12494">
                  <c:v>1.2495E-5</c:v>
                </c:pt>
                <c:pt idx="12495">
                  <c:v>1.2496E-5</c:v>
                </c:pt>
                <c:pt idx="12496">
                  <c:v>1.2497000000000001E-5</c:v>
                </c:pt>
                <c:pt idx="12497">
                  <c:v>1.2498E-5</c:v>
                </c:pt>
                <c:pt idx="12498">
                  <c:v>1.2499E-5</c:v>
                </c:pt>
                <c:pt idx="12499">
                  <c:v>1.2500000000000001E-5</c:v>
                </c:pt>
                <c:pt idx="12500">
                  <c:v>1.2500999999999999E-5</c:v>
                </c:pt>
                <c:pt idx="12501">
                  <c:v>1.2502E-5</c:v>
                </c:pt>
                <c:pt idx="12502">
                  <c:v>1.2503E-5</c:v>
                </c:pt>
                <c:pt idx="12503">
                  <c:v>1.2503999999999999E-5</c:v>
                </c:pt>
                <c:pt idx="12504">
                  <c:v>1.2505E-5</c:v>
                </c:pt>
                <c:pt idx="12505">
                  <c:v>1.2506E-5</c:v>
                </c:pt>
                <c:pt idx="12506">
                  <c:v>1.2507000000000001E-5</c:v>
                </c:pt>
                <c:pt idx="12507">
                  <c:v>1.2508E-5</c:v>
                </c:pt>
                <c:pt idx="12508">
                  <c:v>1.2509E-5</c:v>
                </c:pt>
                <c:pt idx="12509">
                  <c:v>1.2510000000000001E-5</c:v>
                </c:pt>
                <c:pt idx="12510">
                  <c:v>1.2510999999999999E-5</c:v>
                </c:pt>
                <c:pt idx="12511">
                  <c:v>1.2512E-5</c:v>
                </c:pt>
                <c:pt idx="12512">
                  <c:v>1.2513E-5</c:v>
                </c:pt>
                <c:pt idx="12513">
                  <c:v>1.2514000000000001E-5</c:v>
                </c:pt>
                <c:pt idx="12514">
                  <c:v>1.2515E-5</c:v>
                </c:pt>
                <c:pt idx="12515">
                  <c:v>1.2516E-5</c:v>
                </c:pt>
                <c:pt idx="12516">
                  <c:v>1.2517000000000001E-5</c:v>
                </c:pt>
                <c:pt idx="12517">
                  <c:v>1.2517999999999999E-5</c:v>
                </c:pt>
                <c:pt idx="12518">
                  <c:v>1.2519E-5</c:v>
                </c:pt>
                <c:pt idx="12519">
                  <c:v>1.252E-5</c:v>
                </c:pt>
                <c:pt idx="12520">
                  <c:v>1.2520999999999999E-5</c:v>
                </c:pt>
                <c:pt idx="12521">
                  <c:v>1.2522E-5</c:v>
                </c:pt>
                <c:pt idx="12522">
                  <c:v>1.2523E-5</c:v>
                </c:pt>
                <c:pt idx="12523">
                  <c:v>1.2524000000000001E-5</c:v>
                </c:pt>
                <c:pt idx="12524">
                  <c:v>1.2525E-5</c:v>
                </c:pt>
                <c:pt idx="12525">
                  <c:v>1.2526E-5</c:v>
                </c:pt>
                <c:pt idx="12526">
                  <c:v>1.2527000000000001E-5</c:v>
                </c:pt>
                <c:pt idx="12527">
                  <c:v>1.2527999999999999E-5</c:v>
                </c:pt>
                <c:pt idx="12528">
                  <c:v>1.2529E-5</c:v>
                </c:pt>
                <c:pt idx="12529">
                  <c:v>1.253E-5</c:v>
                </c:pt>
                <c:pt idx="12530">
                  <c:v>1.2531000000000001E-5</c:v>
                </c:pt>
                <c:pt idx="12531">
                  <c:v>1.2532E-5</c:v>
                </c:pt>
                <c:pt idx="12532">
                  <c:v>1.2533E-5</c:v>
                </c:pt>
                <c:pt idx="12533">
                  <c:v>1.2534000000000001E-5</c:v>
                </c:pt>
                <c:pt idx="12534">
                  <c:v>1.2534999999999999E-5</c:v>
                </c:pt>
                <c:pt idx="12535">
                  <c:v>1.2536E-5</c:v>
                </c:pt>
                <c:pt idx="12536">
                  <c:v>1.2537E-5</c:v>
                </c:pt>
                <c:pt idx="12537">
                  <c:v>1.2537999999999999E-5</c:v>
                </c:pt>
                <c:pt idx="12538">
                  <c:v>1.2539E-5</c:v>
                </c:pt>
                <c:pt idx="12539">
                  <c:v>1.254E-5</c:v>
                </c:pt>
                <c:pt idx="12540">
                  <c:v>1.2541000000000001E-5</c:v>
                </c:pt>
                <c:pt idx="12541">
                  <c:v>1.2542E-5</c:v>
                </c:pt>
                <c:pt idx="12542">
                  <c:v>1.2543E-5</c:v>
                </c:pt>
                <c:pt idx="12543">
                  <c:v>1.2544000000000001E-5</c:v>
                </c:pt>
                <c:pt idx="12544">
                  <c:v>1.2544999999999999E-5</c:v>
                </c:pt>
                <c:pt idx="12545">
                  <c:v>1.2546E-5</c:v>
                </c:pt>
                <c:pt idx="12546">
                  <c:v>1.2547E-5</c:v>
                </c:pt>
                <c:pt idx="12547">
                  <c:v>1.2548000000000001E-5</c:v>
                </c:pt>
                <c:pt idx="12548">
                  <c:v>1.2549E-5</c:v>
                </c:pt>
                <c:pt idx="12549">
                  <c:v>1.255E-5</c:v>
                </c:pt>
                <c:pt idx="12550">
                  <c:v>1.2551000000000001E-5</c:v>
                </c:pt>
                <c:pt idx="12551">
                  <c:v>1.2551999999999999E-5</c:v>
                </c:pt>
                <c:pt idx="12552">
                  <c:v>1.2553E-5</c:v>
                </c:pt>
                <c:pt idx="12553">
                  <c:v>1.2554E-5</c:v>
                </c:pt>
                <c:pt idx="12554">
                  <c:v>1.2554999999999999E-5</c:v>
                </c:pt>
                <c:pt idx="12555">
                  <c:v>1.2556E-5</c:v>
                </c:pt>
                <c:pt idx="12556">
                  <c:v>1.2557E-5</c:v>
                </c:pt>
                <c:pt idx="12557">
                  <c:v>1.2558000000000001E-5</c:v>
                </c:pt>
                <c:pt idx="12558">
                  <c:v>1.2559E-5</c:v>
                </c:pt>
                <c:pt idx="12559">
                  <c:v>1.256E-5</c:v>
                </c:pt>
                <c:pt idx="12560">
                  <c:v>1.2561000000000001E-5</c:v>
                </c:pt>
                <c:pt idx="12561">
                  <c:v>1.2561999999999999E-5</c:v>
                </c:pt>
                <c:pt idx="12562">
                  <c:v>1.2563E-5</c:v>
                </c:pt>
                <c:pt idx="12563">
                  <c:v>1.2564E-5</c:v>
                </c:pt>
                <c:pt idx="12564">
                  <c:v>1.2565000000000001E-5</c:v>
                </c:pt>
                <c:pt idx="12565">
                  <c:v>1.2566E-5</c:v>
                </c:pt>
                <c:pt idx="12566">
                  <c:v>1.2567E-5</c:v>
                </c:pt>
                <c:pt idx="12567">
                  <c:v>1.2568000000000001E-5</c:v>
                </c:pt>
                <c:pt idx="12568">
                  <c:v>1.2568999999999999E-5</c:v>
                </c:pt>
                <c:pt idx="12569">
                  <c:v>1.257E-5</c:v>
                </c:pt>
                <c:pt idx="12570">
                  <c:v>1.2571E-5</c:v>
                </c:pt>
                <c:pt idx="12571">
                  <c:v>1.2571999999999999E-5</c:v>
                </c:pt>
                <c:pt idx="12572">
                  <c:v>1.2573E-5</c:v>
                </c:pt>
                <c:pt idx="12573">
                  <c:v>1.2574E-5</c:v>
                </c:pt>
                <c:pt idx="12574">
                  <c:v>1.2575000000000001E-5</c:v>
                </c:pt>
                <c:pt idx="12575">
                  <c:v>1.2576E-5</c:v>
                </c:pt>
                <c:pt idx="12576">
                  <c:v>1.2577E-5</c:v>
                </c:pt>
                <c:pt idx="12577">
                  <c:v>1.2578000000000001E-5</c:v>
                </c:pt>
                <c:pt idx="12578">
                  <c:v>1.2578999999999999E-5</c:v>
                </c:pt>
                <c:pt idx="12579">
                  <c:v>1.258E-5</c:v>
                </c:pt>
                <c:pt idx="12580">
                  <c:v>1.2581E-5</c:v>
                </c:pt>
                <c:pt idx="12581">
                  <c:v>1.2582000000000001E-5</c:v>
                </c:pt>
                <c:pt idx="12582">
                  <c:v>1.2583E-5</c:v>
                </c:pt>
                <c:pt idx="12583">
                  <c:v>1.2584E-5</c:v>
                </c:pt>
                <c:pt idx="12584">
                  <c:v>1.2585000000000001E-5</c:v>
                </c:pt>
                <c:pt idx="12585">
                  <c:v>1.2585999999999999E-5</c:v>
                </c:pt>
                <c:pt idx="12586">
                  <c:v>1.2587E-5</c:v>
                </c:pt>
                <c:pt idx="12587">
                  <c:v>1.2588E-5</c:v>
                </c:pt>
                <c:pt idx="12588">
                  <c:v>1.2588999999999999E-5</c:v>
                </c:pt>
                <c:pt idx="12589">
                  <c:v>1.259E-5</c:v>
                </c:pt>
                <c:pt idx="12590">
                  <c:v>1.2591E-5</c:v>
                </c:pt>
                <c:pt idx="12591">
                  <c:v>1.2592000000000001E-5</c:v>
                </c:pt>
                <c:pt idx="12592">
                  <c:v>1.2593E-5</c:v>
                </c:pt>
                <c:pt idx="12593">
                  <c:v>1.2594E-5</c:v>
                </c:pt>
                <c:pt idx="12594">
                  <c:v>1.2595000000000001E-5</c:v>
                </c:pt>
                <c:pt idx="12595">
                  <c:v>1.2595999999999999E-5</c:v>
                </c:pt>
                <c:pt idx="12596">
                  <c:v>1.2597E-5</c:v>
                </c:pt>
                <c:pt idx="12597">
                  <c:v>1.2598E-5</c:v>
                </c:pt>
                <c:pt idx="12598">
                  <c:v>1.2599000000000001E-5</c:v>
                </c:pt>
                <c:pt idx="12599">
                  <c:v>1.26E-5</c:v>
                </c:pt>
                <c:pt idx="12600">
                  <c:v>1.2601E-5</c:v>
                </c:pt>
                <c:pt idx="12601">
                  <c:v>1.2602000000000001E-5</c:v>
                </c:pt>
                <c:pt idx="12602">
                  <c:v>1.2602999999999999E-5</c:v>
                </c:pt>
                <c:pt idx="12603">
                  <c:v>1.2604E-5</c:v>
                </c:pt>
                <c:pt idx="12604">
                  <c:v>1.2605E-5</c:v>
                </c:pt>
                <c:pt idx="12605">
                  <c:v>1.2605999999999999E-5</c:v>
                </c:pt>
                <c:pt idx="12606">
                  <c:v>1.2607E-5</c:v>
                </c:pt>
                <c:pt idx="12607">
                  <c:v>1.2608E-5</c:v>
                </c:pt>
                <c:pt idx="12608">
                  <c:v>1.2609000000000001E-5</c:v>
                </c:pt>
                <c:pt idx="12609">
                  <c:v>1.261E-5</c:v>
                </c:pt>
                <c:pt idx="12610">
                  <c:v>1.2611E-5</c:v>
                </c:pt>
                <c:pt idx="12611">
                  <c:v>1.2612000000000001E-5</c:v>
                </c:pt>
                <c:pt idx="12612">
                  <c:v>1.2612999999999999E-5</c:v>
                </c:pt>
                <c:pt idx="12613">
                  <c:v>1.2614E-5</c:v>
                </c:pt>
                <c:pt idx="12614">
                  <c:v>1.2615E-5</c:v>
                </c:pt>
                <c:pt idx="12615">
                  <c:v>1.2616000000000001E-5</c:v>
                </c:pt>
                <c:pt idx="12616">
                  <c:v>1.2617E-5</c:v>
                </c:pt>
                <c:pt idx="12617">
                  <c:v>1.2618E-5</c:v>
                </c:pt>
                <c:pt idx="12618">
                  <c:v>1.2619000000000001E-5</c:v>
                </c:pt>
                <c:pt idx="12619">
                  <c:v>1.2619999999999999E-5</c:v>
                </c:pt>
                <c:pt idx="12620">
                  <c:v>1.2621E-5</c:v>
                </c:pt>
                <c:pt idx="12621">
                  <c:v>1.2622E-5</c:v>
                </c:pt>
                <c:pt idx="12622">
                  <c:v>1.2622999999999999E-5</c:v>
                </c:pt>
                <c:pt idx="12623">
                  <c:v>1.2624E-5</c:v>
                </c:pt>
                <c:pt idx="12624">
                  <c:v>1.2625E-5</c:v>
                </c:pt>
                <c:pt idx="12625">
                  <c:v>1.2626000000000001E-5</c:v>
                </c:pt>
                <c:pt idx="12626">
                  <c:v>1.2627E-5</c:v>
                </c:pt>
                <c:pt idx="12627">
                  <c:v>1.2628E-5</c:v>
                </c:pt>
                <c:pt idx="12628">
                  <c:v>1.2629000000000001E-5</c:v>
                </c:pt>
                <c:pt idx="12629">
                  <c:v>1.2629999999999999E-5</c:v>
                </c:pt>
                <c:pt idx="12630">
                  <c:v>1.2631E-5</c:v>
                </c:pt>
                <c:pt idx="12631">
                  <c:v>1.2632E-5</c:v>
                </c:pt>
                <c:pt idx="12632">
                  <c:v>1.2632999999999999E-5</c:v>
                </c:pt>
                <c:pt idx="12633">
                  <c:v>1.2634E-5</c:v>
                </c:pt>
                <c:pt idx="12634">
                  <c:v>1.2635E-5</c:v>
                </c:pt>
                <c:pt idx="12635">
                  <c:v>1.2636000000000001E-5</c:v>
                </c:pt>
                <c:pt idx="12636">
                  <c:v>1.2636999999999999E-5</c:v>
                </c:pt>
                <c:pt idx="12637">
                  <c:v>1.2638E-5</c:v>
                </c:pt>
                <c:pt idx="12638">
                  <c:v>1.2639E-5</c:v>
                </c:pt>
                <c:pt idx="12639">
                  <c:v>1.2639999999999999E-5</c:v>
                </c:pt>
                <c:pt idx="12640">
                  <c:v>1.2641E-5</c:v>
                </c:pt>
                <c:pt idx="12641">
                  <c:v>1.2642E-5</c:v>
                </c:pt>
                <c:pt idx="12642">
                  <c:v>1.2643000000000001E-5</c:v>
                </c:pt>
                <c:pt idx="12643">
                  <c:v>1.2644E-5</c:v>
                </c:pt>
                <c:pt idx="12644">
                  <c:v>1.2645E-5</c:v>
                </c:pt>
                <c:pt idx="12645">
                  <c:v>1.2646000000000001E-5</c:v>
                </c:pt>
                <c:pt idx="12646">
                  <c:v>1.2646999999999999E-5</c:v>
                </c:pt>
                <c:pt idx="12647">
                  <c:v>1.2648E-5</c:v>
                </c:pt>
                <c:pt idx="12648">
                  <c:v>1.2649E-5</c:v>
                </c:pt>
                <c:pt idx="12649">
                  <c:v>1.2649999999999999E-5</c:v>
                </c:pt>
                <c:pt idx="12650">
                  <c:v>1.2651E-5</c:v>
                </c:pt>
                <c:pt idx="12651">
                  <c:v>1.2652E-5</c:v>
                </c:pt>
                <c:pt idx="12652">
                  <c:v>1.2653000000000001E-5</c:v>
                </c:pt>
                <c:pt idx="12653">
                  <c:v>1.2653999999999999E-5</c:v>
                </c:pt>
                <c:pt idx="12654">
                  <c:v>1.2655E-5</c:v>
                </c:pt>
                <c:pt idx="12655">
                  <c:v>1.2656E-5</c:v>
                </c:pt>
                <c:pt idx="12656">
                  <c:v>1.2656999999999999E-5</c:v>
                </c:pt>
                <c:pt idx="12657">
                  <c:v>1.2658E-5</c:v>
                </c:pt>
                <c:pt idx="12658">
                  <c:v>1.2659E-5</c:v>
                </c:pt>
                <c:pt idx="12659">
                  <c:v>1.2660000000000001E-5</c:v>
                </c:pt>
                <c:pt idx="12660">
                  <c:v>1.2661E-5</c:v>
                </c:pt>
                <c:pt idx="12661">
                  <c:v>1.2662E-5</c:v>
                </c:pt>
                <c:pt idx="12662">
                  <c:v>1.2663000000000001E-5</c:v>
                </c:pt>
                <c:pt idx="12663">
                  <c:v>1.2663999999999999E-5</c:v>
                </c:pt>
                <c:pt idx="12664">
                  <c:v>1.2665E-5</c:v>
                </c:pt>
                <c:pt idx="12665">
                  <c:v>1.2666E-5</c:v>
                </c:pt>
                <c:pt idx="12666">
                  <c:v>1.2666999999999999E-5</c:v>
                </c:pt>
                <c:pt idx="12667">
                  <c:v>1.2668E-5</c:v>
                </c:pt>
                <c:pt idx="12668">
                  <c:v>1.2669E-5</c:v>
                </c:pt>
                <c:pt idx="12669">
                  <c:v>1.2670000000000001E-5</c:v>
                </c:pt>
                <c:pt idx="12670">
                  <c:v>1.2670999999999999E-5</c:v>
                </c:pt>
                <c:pt idx="12671">
                  <c:v>1.2672E-5</c:v>
                </c:pt>
                <c:pt idx="12672">
                  <c:v>1.2673E-5</c:v>
                </c:pt>
                <c:pt idx="12673">
                  <c:v>1.2673999999999999E-5</c:v>
                </c:pt>
                <c:pt idx="12674">
                  <c:v>1.2675E-5</c:v>
                </c:pt>
                <c:pt idx="12675">
                  <c:v>1.2676E-5</c:v>
                </c:pt>
                <c:pt idx="12676">
                  <c:v>1.2677000000000001E-5</c:v>
                </c:pt>
                <c:pt idx="12677">
                  <c:v>1.2678E-5</c:v>
                </c:pt>
                <c:pt idx="12678">
                  <c:v>1.2679E-5</c:v>
                </c:pt>
                <c:pt idx="12679">
                  <c:v>1.2680000000000001E-5</c:v>
                </c:pt>
                <c:pt idx="12680">
                  <c:v>1.2680999999999999E-5</c:v>
                </c:pt>
                <c:pt idx="12681">
                  <c:v>1.2682E-5</c:v>
                </c:pt>
                <c:pt idx="12682">
                  <c:v>1.2683E-5</c:v>
                </c:pt>
                <c:pt idx="12683">
                  <c:v>1.2683999999999999E-5</c:v>
                </c:pt>
                <c:pt idx="12684">
                  <c:v>1.2685E-5</c:v>
                </c:pt>
                <c:pt idx="12685">
                  <c:v>1.2686E-5</c:v>
                </c:pt>
                <c:pt idx="12686">
                  <c:v>1.2687000000000001E-5</c:v>
                </c:pt>
                <c:pt idx="12687">
                  <c:v>1.2687999999999999E-5</c:v>
                </c:pt>
                <c:pt idx="12688">
                  <c:v>1.2689E-5</c:v>
                </c:pt>
                <c:pt idx="12689">
                  <c:v>1.269E-5</c:v>
                </c:pt>
                <c:pt idx="12690">
                  <c:v>1.2690999999999999E-5</c:v>
                </c:pt>
                <c:pt idx="12691">
                  <c:v>1.2692E-5</c:v>
                </c:pt>
                <c:pt idx="12692">
                  <c:v>1.2693E-5</c:v>
                </c:pt>
                <c:pt idx="12693">
                  <c:v>1.2694000000000001E-5</c:v>
                </c:pt>
                <c:pt idx="12694">
                  <c:v>1.2695E-5</c:v>
                </c:pt>
                <c:pt idx="12695">
                  <c:v>1.2696E-5</c:v>
                </c:pt>
                <c:pt idx="12696">
                  <c:v>1.2697000000000001E-5</c:v>
                </c:pt>
                <c:pt idx="12697">
                  <c:v>1.2697999999999999E-5</c:v>
                </c:pt>
                <c:pt idx="12698">
                  <c:v>1.2699E-5</c:v>
                </c:pt>
                <c:pt idx="12699">
                  <c:v>1.27E-5</c:v>
                </c:pt>
                <c:pt idx="12700">
                  <c:v>1.2700999999999999E-5</c:v>
                </c:pt>
                <c:pt idx="12701">
                  <c:v>1.2702E-5</c:v>
                </c:pt>
                <c:pt idx="12702">
                  <c:v>1.2703E-5</c:v>
                </c:pt>
                <c:pt idx="12703">
                  <c:v>1.2704000000000001E-5</c:v>
                </c:pt>
                <c:pt idx="12704">
                  <c:v>1.2704999999999999E-5</c:v>
                </c:pt>
                <c:pt idx="12705">
                  <c:v>1.2706E-5</c:v>
                </c:pt>
                <c:pt idx="12706">
                  <c:v>1.2707E-5</c:v>
                </c:pt>
                <c:pt idx="12707">
                  <c:v>1.2707999999999999E-5</c:v>
                </c:pt>
                <c:pt idx="12708">
                  <c:v>1.2709E-5</c:v>
                </c:pt>
                <c:pt idx="12709">
                  <c:v>1.271E-5</c:v>
                </c:pt>
                <c:pt idx="12710">
                  <c:v>1.2711000000000001E-5</c:v>
                </c:pt>
                <c:pt idx="12711">
                  <c:v>1.2712E-5</c:v>
                </c:pt>
                <c:pt idx="12712">
                  <c:v>1.2713E-5</c:v>
                </c:pt>
                <c:pt idx="12713">
                  <c:v>1.2714000000000001E-5</c:v>
                </c:pt>
                <c:pt idx="12714">
                  <c:v>1.2714999999999999E-5</c:v>
                </c:pt>
                <c:pt idx="12715">
                  <c:v>1.2716E-5</c:v>
                </c:pt>
                <c:pt idx="12716">
                  <c:v>1.2717E-5</c:v>
                </c:pt>
                <c:pt idx="12717">
                  <c:v>1.2717999999999999E-5</c:v>
                </c:pt>
                <c:pt idx="12718">
                  <c:v>1.2719E-5</c:v>
                </c:pt>
                <c:pt idx="12719">
                  <c:v>1.272E-5</c:v>
                </c:pt>
                <c:pt idx="12720">
                  <c:v>1.2721000000000001E-5</c:v>
                </c:pt>
                <c:pt idx="12721">
                  <c:v>1.2721999999999999E-5</c:v>
                </c:pt>
                <c:pt idx="12722">
                  <c:v>1.2723E-5</c:v>
                </c:pt>
                <c:pt idx="12723">
                  <c:v>1.2724E-5</c:v>
                </c:pt>
                <c:pt idx="12724">
                  <c:v>1.2724999999999999E-5</c:v>
                </c:pt>
                <c:pt idx="12725">
                  <c:v>1.2726E-5</c:v>
                </c:pt>
                <c:pt idx="12726">
                  <c:v>1.2727E-5</c:v>
                </c:pt>
                <c:pt idx="12727">
                  <c:v>1.2728000000000001E-5</c:v>
                </c:pt>
                <c:pt idx="12728">
                  <c:v>1.2729E-5</c:v>
                </c:pt>
                <c:pt idx="12729">
                  <c:v>1.273E-5</c:v>
                </c:pt>
                <c:pt idx="12730">
                  <c:v>1.2731000000000001E-5</c:v>
                </c:pt>
                <c:pt idx="12731">
                  <c:v>1.2731999999999999E-5</c:v>
                </c:pt>
                <c:pt idx="12732">
                  <c:v>1.2733E-5</c:v>
                </c:pt>
                <c:pt idx="12733">
                  <c:v>1.2734E-5</c:v>
                </c:pt>
                <c:pt idx="12734">
                  <c:v>1.2734999999999999E-5</c:v>
                </c:pt>
                <c:pt idx="12735">
                  <c:v>1.2736E-5</c:v>
                </c:pt>
                <c:pt idx="12736">
                  <c:v>1.2737E-5</c:v>
                </c:pt>
                <c:pt idx="12737">
                  <c:v>1.2738000000000001E-5</c:v>
                </c:pt>
                <c:pt idx="12738">
                  <c:v>1.2738999999999999E-5</c:v>
                </c:pt>
                <c:pt idx="12739">
                  <c:v>1.274E-5</c:v>
                </c:pt>
                <c:pt idx="12740">
                  <c:v>1.2741E-5</c:v>
                </c:pt>
                <c:pt idx="12741">
                  <c:v>1.2741999999999999E-5</c:v>
                </c:pt>
                <c:pt idx="12742">
                  <c:v>1.2743E-5</c:v>
                </c:pt>
                <c:pt idx="12743">
                  <c:v>1.2744E-5</c:v>
                </c:pt>
                <c:pt idx="12744">
                  <c:v>1.2745000000000001E-5</c:v>
                </c:pt>
                <c:pt idx="12745">
                  <c:v>1.2746E-5</c:v>
                </c:pt>
                <c:pt idx="12746">
                  <c:v>1.2747E-5</c:v>
                </c:pt>
                <c:pt idx="12747">
                  <c:v>1.2748000000000001E-5</c:v>
                </c:pt>
                <c:pt idx="12748">
                  <c:v>1.2748999999999999E-5</c:v>
                </c:pt>
                <c:pt idx="12749">
                  <c:v>1.275E-5</c:v>
                </c:pt>
                <c:pt idx="12750">
                  <c:v>1.2751E-5</c:v>
                </c:pt>
                <c:pt idx="12751">
                  <c:v>1.2751999999999999E-5</c:v>
                </c:pt>
                <c:pt idx="12752">
                  <c:v>1.2753E-5</c:v>
                </c:pt>
                <c:pt idx="12753">
                  <c:v>1.2754E-5</c:v>
                </c:pt>
                <c:pt idx="12754">
                  <c:v>1.2755000000000001E-5</c:v>
                </c:pt>
                <c:pt idx="12755">
                  <c:v>1.2756E-5</c:v>
                </c:pt>
                <c:pt idx="12756">
                  <c:v>1.2757E-5</c:v>
                </c:pt>
                <c:pt idx="12757">
                  <c:v>1.2758000000000001E-5</c:v>
                </c:pt>
                <c:pt idx="12758">
                  <c:v>1.2758999999999999E-5</c:v>
                </c:pt>
                <c:pt idx="12759">
                  <c:v>1.276E-5</c:v>
                </c:pt>
                <c:pt idx="12760">
                  <c:v>1.2761E-5</c:v>
                </c:pt>
                <c:pt idx="12761">
                  <c:v>1.2762000000000001E-5</c:v>
                </c:pt>
                <c:pt idx="12762">
                  <c:v>1.2763E-5</c:v>
                </c:pt>
                <c:pt idx="12763">
                  <c:v>1.2764E-5</c:v>
                </c:pt>
                <c:pt idx="12764">
                  <c:v>1.2765000000000001E-5</c:v>
                </c:pt>
                <c:pt idx="12765">
                  <c:v>1.2765999999999999E-5</c:v>
                </c:pt>
                <c:pt idx="12766">
                  <c:v>1.2767E-5</c:v>
                </c:pt>
                <c:pt idx="12767">
                  <c:v>1.2768E-5</c:v>
                </c:pt>
                <c:pt idx="12768">
                  <c:v>1.2768999999999999E-5</c:v>
                </c:pt>
                <c:pt idx="12769">
                  <c:v>1.277E-5</c:v>
                </c:pt>
                <c:pt idx="12770">
                  <c:v>1.2771E-5</c:v>
                </c:pt>
                <c:pt idx="12771">
                  <c:v>1.2772000000000001E-5</c:v>
                </c:pt>
                <c:pt idx="12772">
                  <c:v>1.2773E-5</c:v>
                </c:pt>
                <c:pt idx="12773">
                  <c:v>1.2774E-5</c:v>
                </c:pt>
                <c:pt idx="12774">
                  <c:v>1.2775000000000001E-5</c:v>
                </c:pt>
                <c:pt idx="12775">
                  <c:v>1.2775999999999999E-5</c:v>
                </c:pt>
                <c:pt idx="12776">
                  <c:v>1.2777E-5</c:v>
                </c:pt>
                <c:pt idx="12777">
                  <c:v>1.2778E-5</c:v>
                </c:pt>
                <c:pt idx="12778">
                  <c:v>1.2779000000000001E-5</c:v>
                </c:pt>
                <c:pt idx="12779">
                  <c:v>1.278E-5</c:v>
                </c:pt>
                <c:pt idx="12780">
                  <c:v>1.2781E-5</c:v>
                </c:pt>
                <c:pt idx="12781">
                  <c:v>1.2782000000000001E-5</c:v>
                </c:pt>
                <c:pt idx="12782">
                  <c:v>1.2782999999999999E-5</c:v>
                </c:pt>
                <c:pt idx="12783">
                  <c:v>1.2784E-5</c:v>
                </c:pt>
                <c:pt idx="12784">
                  <c:v>1.2785E-5</c:v>
                </c:pt>
                <c:pt idx="12785">
                  <c:v>1.2785999999999999E-5</c:v>
                </c:pt>
                <c:pt idx="12786">
                  <c:v>1.2787E-5</c:v>
                </c:pt>
                <c:pt idx="12787">
                  <c:v>1.2788E-5</c:v>
                </c:pt>
                <c:pt idx="12788">
                  <c:v>1.2789000000000001E-5</c:v>
                </c:pt>
                <c:pt idx="12789">
                  <c:v>1.279E-5</c:v>
                </c:pt>
                <c:pt idx="12790">
                  <c:v>1.2791E-5</c:v>
                </c:pt>
                <c:pt idx="12791">
                  <c:v>1.2792000000000001E-5</c:v>
                </c:pt>
                <c:pt idx="12792">
                  <c:v>1.2792999999999999E-5</c:v>
                </c:pt>
                <c:pt idx="12793">
                  <c:v>1.2794E-5</c:v>
                </c:pt>
                <c:pt idx="12794">
                  <c:v>1.2795E-5</c:v>
                </c:pt>
                <c:pt idx="12795">
                  <c:v>1.2796000000000001E-5</c:v>
                </c:pt>
                <c:pt idx="12796">
                  <c:v>1.2797E-5</c:v>
                </c:pt>
                <c:pt idx="12797">
                  <c:v>1.2798E-5</c:v>
                </c:pt>
                <c:pt idx="12798">
                  <c:v>1.2799000000000001E-5</c:v>
                </c:pt>
                <c:pt idx="12799">
                  <c:v>1.2799999999999999E-5</c:v>
                </c:pt>
                <c:pt idx="12800">
                  <c:v>1.2801E-5</c:v>
                </c:pt>
                <c:pt idx="12801">
                  <c:v>1.2802E-5</c:v>
                </c:pt>
                <c:pt idx="12802">
                  <c:v>1.2802999999999999E-5</c:v>
                </c:pt>
                <c:pt idx="12803">
                  <c:v>1.2804E-5</c:v>
                </c:pt>
                <c:pt idx="12804">
                  <c:v>1.2805E-5</c:v>
                </c:pt>
                <c:pt idx="12805">
                  <c:v>1.2806000000000001E-5</c:v>
                </c:pt>
                <c:pt idx="12806">
                  <c:v>1.2807E-5</c:v>
                </c:pt>
                <c:pt idx="12807">
                  <c:v>1.2808E-5</c:v>
                </c:pt>
                <c:pt idx="12808">
                  <c:v>1.2809000000000001E-5</c:v>
                </c:pt>
                <c:pt idx="12809">
                  <c:v>1.2809999999999999E-5</c:v>
                </c:pt>
                <c:pt idx="12810">
                  <c:v>1.2811E-5</c:v>
                </c:pt>
                <c:pt idx="12811">
                  <c:v>1.2812E-5</c:v>
                </c:pt>
                <c:pt idx="12812">
                  <c:v>1.2813000000000001E-5</c:v>
                </c:pt>
                <c:pt idx="12813">
                  <c:v>1.2814E-5</c:v>
                </c:pt>
                <c:pt idx="12814">
                  <c:v>1.2815E-5</c:v>
                </c:pt>
                <c:pt idx="12815">
                  <c:v>1.2816000000000001E-5</c:v>
                </c:pt>
                <c:pt idx="12816">
                  <c:v>1.2816999999999999E-5</c:v>
                </c:pt>
                <c:pt idx="12817">
                  <c:v>1.2818E-5</c:v>
                </c:pt>
                <c:pt idx="12818">
                  <c:v>1.2819E-5</c:v>
                </c:pt>
                <c:pt idx="12819">
                  <c:v>1.2819999999999999E-5</c:v>
                </c:pt>
                <c:pt idx="12820">
                  <c:v>1.2821E-5</c:v>
                </c:pt>
                <c:pt idx="12821">
                  <c:v>1.2822E-5</c:v>
                </c:pt>
                <c:pt idx="12822">
                  <c:v>1.2823000000000001E-5</c:v>
                </c:pt>
                <c:pt idx="12823">
                  <c:v>1.2824E-5</c:v>
                </c:pt>
                <c:pt idx="12824">
                  <c:v>1.2825E-5</c:v>
                </c:pt>
                <c:pt idx="12825">
                  <c:v>1.2826000000000001E-5</c:v>
                </c:pt>
                <c:pt idx="12826">
                  <c:v>1.2826999999999999E-5</c:v>
                </c:pt>
                <c:pt idx="12827">
                  <c:v>1.2828E-5</c:v>
                </c:pt>
                <c:pt idx="12828">
                  <c:v>1.2829E-5</c:v>
                </c:pt>
                <c:pt idx="12829">
                  <c:v>1.2830000000000001E-5</c:v>
                </c:pt>
                <c:pt idx="12830">
                  <c:v>1.2831E-5</c:v>
                </c:pt>
                <c:pt idx="12831">
                  <c:v>1.2832E-5</c:v>
                </c:pt>
                <c:pt idx="12832">
                  <c:v>1.2833000000000001E-5</c:v>
                </c:pt>
                <c:pt idx="12833">
                  <c:v>1.2833999999999999E-5</c:v>
                </c:pt>
                <c:pt idx="12834">
                  <c:v>1.2835E-5</c:v>
                </c:pt>
                <c:pt idx="12835">
                  <c:v>1.2836E-5</c:v>
                </c:pt>
                <c:pt idx="12836">
                  <c:v>1.2836999999999999E-5</c:v>
                </c:pt>
                <c:pt idx="12837">
                  <c:v>1.2838E-5</c:v>
                </c:pt>
                <c:pt idx="12838">
                  <c:v>1.2839E-5</c:v>
                </c:pt>
                <c:pt idx="12839">
                  <c:v>1.2840000000000001E-5</c:v>
                </c:pt>
                <c:pt idx="12840">
                  <c:v>1.2841E-5</c:v>
                </c:pt>
                <c:pt idx="12841">
                  <c:v>1.2842E-5</c:v>
                </c:pt>
                <c:pt idx="12842">
                  <c:v>1.2843000000000001E-5</c:v>
                </c:pt>
                <c:pt idx="12843">
                  <c:v>1.2843999999999999E-5</c:v>
                </c:pt>
                <c:pt idx="12844">
                  <c:v>1.2845E-5</c:v>
                </c:pt>
                <c:pt idx="12845">
                  <c:v>1.2846E-5</c:v>
                </c:pt>
                <c:pt idx="12846">
                  <c:v>1.2847000000000001E-5</c:v>
                </c:pt>
                <c:pt idx="12847">
                  <c:v>1.2848E-5</c:v>
                </c:pt>
                <c:pt idx="12848">
                  <c:v>1.2849E-5</c:v>
                </c:pt>
                <c:pt idx="12849">
                  <c:v>1.2850000000000001E-5</c:v>
                </c:pt>
                <c:pt idx="12850">
                  <c:v>1.2850999999999999E-5</c:v>
                </c:pt>
                <c:pt idx="12851">
                  <c:v>1.2852E-5</c:v>
                </c:pt>
                <c:pt idx="12852">
                  <c:v>1.2853E-5</c:v>
                </c:pt>
                <c:pt idx="12853">
                  <c:v>1.2853999999999999E-5</c:v>
                </c:pt>
                <c:pt idx="12854">
                  <c:v>1.2855E-5</c:v>
                </c:pt>
                <c:pt idx="12855">
                  <c:v>1.2856E-5</c:v>
                </c:pt>
                <c:pt idx="12856">
                  <c:v>1.2857000000000001E-5</c:v>
                </c:pt>
                <c:pt idx="12857">
                  <c:v>1.2858E-5</c:v>
                </c:pt>
                <c:pt idx="12858">
                  <c:v>1.2859E-5</c:v>
                </c:pt>
                <c:pt idx="12859">
                  <c:v>1.2860000000000001E-5</c:v>
                </c:pt>
                <c:pt idx="12860">
                  <c:v>1.2860999999999999E-5</c:v>
                </c:pt>
                <c:pt idx="12861">
                  <c:v>1.2862E-5</c:v>
                </c:pt>
                <c:pt idx="12862">
                  <c:v>1.2863E-5</c:v>
                </c:pt>
                <c:pt idx="12863">
                  <c:v>1.2864000000000001E-5</c:v>
                </c:pt>
                <c:pt idx="12864">
                  <c:v>1.2865E-5</c:v>
                </c:pt>
                <c:pt idx="12865">
                  <c:v>1.2866E-5</c:v>
                </c:pt>
                <c:pt idx="12866">
                  <c:v>1.2867000000000001E-5</c:v>
                </c:pt>
                <c:pt idx="12867">
                  <c:v>1.2867999999999999E-5</c:v>
                </c:pt>
                <c:pt idx="12868">
                  <c:v>1.2869E-5</c:v>
                </c:pt>
                <c:pt idx="12869">
                  <c:v>1.287E-5</c:v>
                </c:pt>
                <c:pt idx="12870">
                  <c:v>1.2870999999999999E-5</c:v>
                </c:pt>
                <c:pt idx="12871">
                  <c:v>1.2872E-5</c:v>
                </c:pt>
                <c:pt idx="12872">
                  <c:v>1.2873E-5</c:v>
                </c:pt>
                <c:pt idx="12873">
                  <c:v>1.2874000000000001E-5</c:v>
                </c:pt>
                <c:pt idx="12874">
                  <c:v>1.2875E-5</c:v>
                </c:pt>
                <c:pt idx="12875">
                  <c:v>1.2876E-5</c:v>
                </c:pt>
                <c:pt idx="12876">
                  <c:v>1.2877000000000001E-5</c:v>
                </c:pt>
                <c:pt idx="12877">
                  <c:v>1.2877999999999999E-5</c:v>
                </c:pt>
                <c:pt idx="12878">
                  <c:v>1.2879E-5</c:v>
                </c:pt>
                <c:pt idx="12879">
                  <c:v>1.288E-5</c:v>
                </c:pt>
                <c:pt idx="12880">
                  <c:v>1.2880999999999999E-5</c:v>
                </c:pt>
                <c:pt idx="12881">
                  <c:v>1.2882E-5</c:v>
                </c:pt>
                <c:pt idx="12882">
                  <c:v>1.2883E-5</c:v>
                </c:pt>
                <c:pt idx="12883">
                  <c:v>1.2884000000000001E-5</c:v>
                </c:pt>
                <c:pt idx="12884">
                  <c:v>1.2884999999999999E-5</c:v>
                </c:pt>
                <c:pt idx="12885">
                  <c:v>1.2886E-5</c:v>
                </c:pt>
                <c:pt idx="12886">
                  <c:v>1.2887E-5</c:v>
                </c:pt>
                <c:pt idx="12887">
                  <c:v>1.2887999999999999E-5</c:v>
                </c:pt>
                <c:pt idx="12888">
                  <c:v>1.2889E-5</c:v>
                </c:pt>
                <c:pt idx="12889">
                  <c:v>1.289E-5</c:v>
                </c:pt>
                <c:pt idx="12890">
                  <c:v>1.2891000000000001E-5</c:v>
                </c:pt>
                <c:pt idx="12891">
                  <c:v>1.2892E-5</c:v>
                </c:pt>
                <c:pt idx="12892">
                  <c:v>1.2893E-5</c:v>
                </c:pt>
                <c:pt idx="12893">
                  <c:v>1.2894000000000001E-5</c:v>
                </c:pt>
                <c:pt idx="12894">
                  <c:v>1.2894999999999999E-5</c:v>
                </c:pt>
                <c:pt idx="12895">
                  <c:v>1.2896E-5</c:v>
                </c:pt>
                <c:pt idx="12896">
                  <c:v>1.2897E-5</c:v>
                </c:pt>
                <c:pt idx="12897">
                  <c:v>1.2897999999999999E-5</c:v>
                </c:pt>
                <c:pt idx="12898">
                  <c:v>1.2899E-5</c:v>
                </c:pt>
                <c:pt idx="12899">
                  <c:v>1.29E-5</c:v>
                </c:pt>
                <c:pt idx="12900">
                  <c:v>1.2901000000000001E-5</c:v>
                </c:pt>
                <c:pt idx="12901">
                  <c:v>1.2901999999999999E-5</c:v>
                </c:pt>
                <c:pt idx="12902">
                  <c:v>1.2903E-5</c:v>
                </c:pt>
                <c:pt idx="12903">
                  <c:v>1.2904E-5</c:v>
                </c:pt>
                <c:pt idx="12904">
                  <c:v>1.2904999999999999E-5</c:v>
                </c:pt>
                <c:pt idx="12905">
                  <c:v>1.2906E-5</c:v>
                </c:pt>
                <c:pt idx="12906">
                  <c:v>1.2907E-5</c:v>
                </c:pt>
                <c:pt idx="12907">
                  <c:v>1.2908000000000001E-5</c:v>
                </c:pt>
                <c:pt idx="12908">
                  <c:v>1.2909E-5</c:v>
                </c:pt>
                <c:pt idx="12909">
                  <c:v>1.291E-5</c:v>
                </c:pt>
                <c:pt idx="12910">
                  <c:v>1.2911000000000001E-5</c:v>
                </c:pt>
                <c:pt idx="12911">
                  <c:v>1.2911999999999999E-5</c:v>
                </c:pt>
                <c:pt idx="12912">
                  <c:v>1.2913E-5</c:v>
                </c:pt>
                <c:pt idx="12913">
                  <c:v>1.2914E-5</c:v>
                </c:pt>
                <c:pt idx="12914">
                  <c:v>1.2914999999999999E-5</c:v>
                </c:pt>
                <c:pt idx="12915">
                  <c:v>1.2916E-5</c:v>
                </c:pt>
                <c:pt idx="12916">
                  <c:v>1.2917E-5</c:v>
                </c:pt>
                <c:pt idx="12917">
                  <c:v>1.2918000000000001E-5</c:v>
                </c:pt>
                <c:pt idx="12918">
                  <c:v>1.2918999999999999E-5</c:v>
                </c:pt>
                <c:pt idx="12919">
                  <c:v>1.292E-5</c:v>
                </c:pt>
                <c:pt idx="12920">
                  <c:v>1.2921E-5</c:v>
                </c:pt>
                <c:pt idx="12921">
                  <c:v>1.2921999999999999E-5</c:v>
                </c:pt>
                <c:pt idx="12922">
                  <c:v>1.2923E-5</c:v>
                </c:pt>
                <c:pt idx="12923">
                  <c:v>1.2924E-5</c:v>
                </c:pt>
                <c:pt idx="12924">
                  <c:v>1.2925000000000001E-5</c:v>
                </c:pt>
                <c:pt idx="12925">
                  <c:v>1.2926E-5</c:v>
                </c:pt>
                <c:pt idx="12926">
                  <c:v>1.2927E-5</c:v>
                </c:pt>
                <c:pt idx="12927">
                  <c:v>1.2928000000000001E-5</c:v>
                </c:pt>
                <c:pt idx="12928">
                  <c:v>1.2928999999999999E-5</c:v>
                </c:pt>
                <c:pt idx="12929">
                  <c:v>1.293E-5</c:v>
                </c:pt>
                <c:pt idx="12930">
                  <c:v>1.2931E-5</c:v>
                </c:pt>
                <c:pt idx="12931">
                  <c:v>1.2931999999999999E-5</c:v>
                </c:pt>
                <c:pt idx="12932">
                  <c:v>1.2933E-5</c:v>
                </c:pt>
                <c:pt idx="12933">
                  <c:v>1.2934E-5</c:v>
                </c:pt>
                <c:pt idx="12934">
                  <c:v>1.2935000000000001E-5</c:v>
                </c:pt>
                <c:pt idx="12935">
                  <c:v>1.2935999999999999E-5</c:v>
                </c:pt>
                <c:pt idx="12936">
                  <c:v>1.2937E-5</c:v>
                </c:pt>
                <c:pt idx="12937">
                  <c:v>1.2938E-5</c:v>
                </c:pt>
                <c:pt idx="12938">
                  <c:v>1.2938999999999999E-5</c:v>
                </c:pt>
                <c:pt idx="12939">
                  <c:v>1.294E-5</c:v>
                </c:pt>
                <c:pt idx="12940">
                  <c:v>1.2941E-5</c:v>
                </c:pt>
                <c:pt idx="12941">
                  <c:v>1.2942000000000001E-5</c:v>
                </c:pt>
                <c:pt idx="12942">
                  <c:v>1.2943E-5</c:v>
                </c:pt>
                <c:pt idx="12943">
                  <c:v>1.2944E-5</c:v>
                </c:pt>
                <c:pt idx="12944">
                  <c:v>1.2945000000000001E-5</c:v>
                </c:pt>
                <c:pt idx="12945">
                  <c:v>1.2945999999999999E-5</c:v>
                </c:pt>
                <c:pt idx="12946">
                  <c:v>1.2947E-5</c:v>
                </c:pt>
                <c:pt idx="12947">
                  <c:v>1.2948E-5</c:v>
                </c:pt>
                <c:pt idx="12948">
                  <c:v>1.2948999999999999E-5</c:v>
                </c:pt>
                <c:pt idx="12949">
                  <c:v>1.295E-5</c:v>
                </c:pt>
                <c:pt idx="12950">
                  <c:v>1.2951E-5</c:v>
                </c:pt>
                <c:pt idx="12951">
                  <c:v>1.2952000000000001E-5</c:v>
                </c:pt>
                <c:pt idx="12952">
                  <c:v>1.2952999999999999E-5</c:v>
                </c:pt>
                <c:pt idx="12953">
                  <c:v>1.2954E-5</c:v>
                </c:pt>
                <c:pt idx="12954">
                  <c:v>1.2955E-5</c:v>
                </c:pt>
                <c:pt idx="12955">
                  <c:v>1.2955999999999999E-5</c:v>
                </c:pt>
                <c:pt idx="12956">
                  <c:v>1.2957E-5</c:v>
                </c:pt>
                <c:pt idx="12957">
                  <c:v>1.2958E-5</c:v>
                </c:pt>
                <c:pt idx="12958">
                  <c:v>1.2959000000000001E-5</c:v>
                </c:pt>
                <c:pt idx="12959">
                  <c:v>1.296E-5</c:v>
                </c:pt>
                <c:pt idx="12960">
                  <c:v>1.2961E-5</c:v>
                </c:pt>
                <c:pt idx="12961">
                  <c:v>1.2962000000000001E-5</c:v>
                </c:pt>
                <c:pt idx="12962">
                  <c:v>1.2962999999999999E-5</c:v>
                </c:pt>
                <c:pt idx="12963">
                  <c:v>1.2964E-5</c:v>
                </c:pt>
                <c:pt idx="12964">
                  <c:v>1.2965E-5</c:v>
                </c:pt>
                <c:pt idx="12965">
                  <c:v>1.2965999999999999E-5</c:v>
                </c:pt>
                <c:pt idx="12966">
                  <c:v>1.2967E-5</c:v>
                </c:pt>
                <c:pt idx="12967">
                  <c:v>1.2968E-5</c:v>
                </c:pt>
                <c:pt idx="12968">
                  <c:v>1.2969000000000001E-5</c:v>
                </c:pt>
                <c:pt idx="12969">
                  <c:v>1.2969999999999999E-5</c:v>
                </c:pt>
                <c:pt idx="12970">
                  <c:v>1.2971E-5</c:v>
                </c:pt>
                <c:pt idx="12971">
                  <c:v>1.2972E-5</c:v>
                </c:pt>
                <c:pt idx="12972">
                  <c:v>1.2972999999999999E-5</c:v>
                </c:pt>
                <c:pt idx="12973">
                  <c:v>1.2974E-5</c:v>
                </c:pt>
                <c:pt idx="12974">
                  <c:v>1.2975E-5</c:v>
                </c:pt>
                <c:pt idx="12975">
                  <c:v>1.2976000000000001E-5</c:v>
                </c:pt>
                <c:pt idx="12976">
                  <c:v>1.2977E-5</c:v>
                </c:pt>
                <c:pt idx="12977">
                  <c:v>1.2978E-5</c:v>
                </c:pt>
                <c:pt idx="12978">
                  <c:v>1.2979000000000001E-5</c:v>
                </c:pt>
                <c:pt idx="12979">
                  <c:v>1.2979999999999999E-5</c:v>
                </c:pt>
                <c:pt idx="12980">
                  <c:v>1.2981E-5</c:v>
                </c:pt>
                <c:pt idx="12981">
                  <c:v>1.2982E-5</c:v>
                </c:pt>
                <c:pt idx="12982">
                  <c:v>1.2982999999999999E-5</c:v>
                </c:pt>
                <c:pt idx="12983">
                  <c:v>1.2984E-5</c:v>
                </c:pt>
                <c:pt idx="12984">
                  <c:v>1.2985E-5</c:v>
                </c:pt>
                <c:pt idx="12985">
                  <c:v>1.2986000000000001E-5</c:v>
                </c:pt>
                <c:pt idx="12986">
                  <c:v>1.2986999999999999E-5</c:v>
                </c:pt>
                <c:pt idx="12987">
                  <c:v>1.2988E-5</c:v>
                </c:pt>
                <c:pt idx="12988">
                  <c:v>1.2989E-5</c:v>
                </c:pt>
                <c:pt idx="12989">
                  <c:v>1.2989999999999999E-5</c:v>
                </c:pt>
                <c:pt idx="12990">
                  <c:v>1.2991E-5</c:v>
                </c:pt>
                <c:pt idx="12991">
                  <c:v>1.2992E-5</c:v>
                </c:pt>
                <c:pt idx="12992">
                  <c:v>1.2993000000000001E-5</c:v>
                </c:pt>
                <c:pt idx="12993">
                  <c:v>1.2994E-5</c:v>
                </c:pt>
                <c:pt idx="12994">
                  <c:v>1.2995E-5</c:v>
                </c:pt>
                <c:pt idx="12995">
                  <c:v>1.2996000000000001E-5</c:v>
                </c:pt>
                <c:pt idx="12996">
                  <c:v>1.2996999999999999E-5</c:v>
                </c:pt>
                <c:pt idx="12997">
                  <c:v>1.2998E-5</c:v>
                </c:pt>
                <c:pt idx="12998">
                  <c:v>1.2999E-5</c:v>
                </c:pt>
                <c:pt idx="12999">
                  <c:v>1.2999999999999999E-5</c:v>
                </c:pt>
                <c:pt idx="13000">
                  <c:v>1.3001E-5</c:v>
                </c:pt>
                <c:pt idx="13001">
                  <c:v>1.3002E-5</c:v>
                </c:pt>
                <c:pt idx="13002">
                  <c:v>1.3003000000000001E-5</c:v>
                </c:pt>
                <c:pt idx="13003">
                  <c:v>1.3004E-5</c:v>
                </c:pt>
                <c:pt idx="13004">
                  <c:v>1.3005E-5</c:v>
                </c:pt>
                <c:pt idx="13005">
                  <c:v>1.3006E-5</c:v>
                </c:pt>
                <c:pt idx="13006">
                  <c:v>1.3006999999999999E-5</c:v>
                </c:pt>
                <c:pt idx="13007">
                  <c:v>1.3008E-5</c:v>
                </c:pt>
                <c:pt idx="13008">
                  <c:v>1.3009E-5</c:v>
                </c:pt>
                <c:pt idx="13009">
                  <c:v>1.3010000000000001E-5</c:v>
                </c:pt>
                <c:pt idx="13010">
                  <c:v>1.3011E-5</c:v>
                </c:pt>
                <c:pt idx="13011">
                  <c:v>1.3012E-5</c:v>
                </c:pt>
                <c:pt idx="13012">
                  <c:v>1.3013000000000001E-5</c:v>
                </c:pt>
                <c:pt idx="13013">
                  <c:v>1.3013999999999999E-5</c:v>
                </c:pt>
                <c:pt idx="13014">
                  <c:v>1.3015E-5</c:v>
                </c:pt>
                <c:pt idx="13015">
                  <c:v>1.3016E-5</c:v>
                </c:pt>
                <c:pt idx="13016">
                  <c:v>1.3016999999999999E-5</c:v>
                </c:pt>
                <c:pt idx="13017">
                  <c:v>1.3018E-5</c:v>
                </c:pt>
                <c:pt idx="13018">
                  <c:v>1.3019E-5</c:v>
                </c:pt>
                <c:pt idx="13019">
                  <c:v>1.3020000000000001E-5</c:v>
                </c:pt>
                <c:pt idx="13020">
                  <c:v>1.3021E-5</c:v>
                </c:pt>
                <c:pt idx="13021">
                  <c:v>1.3022E-5</c:v>
                </c:pt>
                <c:pt idx="13022">
                  <c:v>1.3023000000000001E-5</c:v>
                </c:pt>
                <c:pt idx="13023">
                  <c:v>1.3023999999999999E-5</c:v>
                </c:pt>
                <c:pt idx="13024">
                  <c:v>1.3025E-5</c:v>
                </c:pt>
                <c:pt idx="13025">
                  <c:v>1.3026E-5</c:v>
                </c:pt>
                <c:pt idx="13026">
                  <c:v>1.3027000000000001E-5</c:v>
                </c:pt>
                <c:pt idx="13027">
                  <c:v>1.3028E-5</c:v>
                </c:pt>
                <c:pt idx="13028">
                  <c:v>1.3029E-5</c:v>
                </c:pt>
                <c:pt idx="13029">
                  <c:v>1.3030000000000001E-5</c:v>
                </c:pt>
                <c:pt idx="13030">
                  <c:v>1.3030999999999999E-5</c:v>
                </c:pt>
                <c:pt idx="13031">
                  <c:v>1.3032E-5</c:v>
                </c:pt>
                <c:pt idx="13032">
                  <c:v>1.3033E-5</c:v>
                </c:pt>
                <c:pt idx="13033">
                  <c:v>1.3033999999999999E-5</c:v>
                </c:pt>
                <c:pt idx="13034">
                  <c:v>1.3035E-5</c:v>
                </c:pt>
                <c:pt idx="13035">
                  <c:v>1.3036E-5</c:v>
                </c:pt>
                <c:pt idx="13036">
                  <c:v>1.3037000000000001E-5</c:v>
                </c:pt>
                <c:pt idx="13037">
                  <c:v>1.3038E-5</c:v>
                </c:pt>
                <c:pt idx="13038">
                  <c:v>1.3039E-5</c:v>
                </c:pt>
                <c:pt idx="13039">
                  <c:v>1.3040000000000001E-5</c:v>
                </c:pt>
                <c:pt idx="13040">
                  <c:v>1.3040999999999999E-5</c:v>
                </c:pt>
                <c:pt idx="13041">
                  <c:v>1.3042E-5</c:v>
                </c:pt>
                <c:pt idx="13042">
                  <c:v>1.3043E-5</c:v>
                </c:pt>
                <c:pt idx="13043">
                  <c:v>1.3044000000000001E-5</c:v>
                </c:pt>
                <c:pt idx="13044">
                  <c:v>1.3045E-5</c:v>
                </c:pt>
                <c:pt idx="13045">
                  <c:v>1.3046E-5</c:v>
                </c:pt>
                <c:pt idx="13046">
                  <c:v>1.3047000000000001E-5</c:v>
                </c:pt>
                <c:pt idx="13047">
                  <c:v>1.3047999999999999E-5</c:v>
                </c:pt>
                <c:pt idx="13048">
                  <c:v>1.3049E-5</c:v>
                </c:pt>
                <c:pt idx="13049">
                  <c:v>1.305E-5</c:v>
                </c:pt>
                <c:pt idx="13050">
                  <c:v>1.3050999999999999E-5</c:v>
                </c:pt>
                <c:pt idx="13051">
                  <c:v>1.3052E-5</c:v>
                </c:pt>
                <c:pt idx="13052">
                  <c:v>1.3053E-5</c:v>
                </c:pt>
                <c:pt idx="13053">
                  <c:v>1.3054000000000001E-5</c:v>
                </c:pt>
                <c:pt idx="13054">
                  <c:v>1.3055E-5</c:v>
                </c:pt>
                <c:pt idx="13055">
                  <c:v>1.3056E-5</c:v>
                </c:pt>
                <c:pt idx="13056">
                  <c:v>1.3057000000000001E-5</c:v>
                </c:pt>
                <c:pt idx="13057">
                  <c:v>1.3057999999999999E-5</c:v>
                </c:pt>
                <c:pt idx="13058">
                  <c:v>1.3059E-5</c:v>
                </c:pt>
                <c:pt idx="13059">
                  <c:v>1.306E-5</c:v>
                </c:pt>
                <c:pt idx="13060">
                  <c:v>1.3061000000000001E-5</c:v>
                </c:pt>
                <c:pt idx="13061">
                  <c:v>1.3062E-5</c:v>
                </c:pt>
                <c:pt idx="13062">
                  <c:v>1.3063E-5</c:v>
                </c:pt>
                <c:pt idx="13063">
                  <c:v>1.3064000000000001E-5</c:v>
                </c:pt>
                <c:pt idx="13064">
                  <c:v>1.3064999999999999E-5</c:v>
                </c:pt>
                <c:pt idx="13065">
                  <c:v>1.3066E-5</c:v>
                </c:pt>
                <c:pt idx="13066">
                  <c:v>1.3067E-5</c:v>
                </c:pt>
                <c:pt idx="13067">
                  <c:v>1.3067999999999999E-5</c:v>
                </c:pt>
                <c:pt idx="13068">
                  <c:v>1.3069E-5</c:v>
                </c:pt>
                <c:pt idx="13069">
                  <c:v>1.307E-5</c:v>
                </c:pt>
                <c:pt idx="13070">
                  <c:v>1.3071000000000001E-5</c:v>
                </c:pt>
                <c:pt idx="13071">
                  <c:v>1.3072E-5</c:v>
                </c:pt>
                <c:pt idx="13072">
                  <c:v>1.3073E-5</c:v>
                </c:pt>
                <c:pt idx="13073">
                  <c:v>1.3074000000000001E-5</c:v>
                </c:pt>
                <c:pt idx="13074">
                  <c:v>1.3074999999999999E-5</c:v>
                </c:pt>
                <c:pt idx="13075">
                  <c:v>1.3076E-5</c:v>
                </c:pt>
                <c:pt idx="13076">
                  <c:v>1.3077E-5</c:v>
                </c:pt>
                <c:pt idx="13077">
                  <c:v>1.3078000000000001E-5</c:v>
                </c:pt>
                <c:pt idx="13078">
                  <c:v>1.3079E-5</c:v>
                </c:pt>
                <c:pt idx="13079">
                  <c:v>1.308E-5</c:v>
                </c:pt>
                <c:pt idx="13080">
                  <c:v>1.3081000000000001E-5</c:v>
                </c:pt>
                <c:pt idx="13081">
                  <c:v>1.3081999999999999E-5</c:v>
                </c:pt>
                <c:pt idx="13082">
                  <c:v>1.3083E-5</c:v>
                </c:pt>
                <c:pt idx="13083">
                  <c:v>1.3084E-5</c:v>
                </c:pt>
                <c:pt idx="13084">
                  <c:v>1.3084999999999999E-5</c:v>
                </c:pt>
                <c:pt idx="13085">
                  <c:v>1.3086E-5</c:v>
                </c:pt>
                <c:pt idx="13086">
                  <c:v>1.3087E-5</c:v>
                </c:pt>
                <c:pt idx="13087">
                  <c:v>1.3088000000000001E-5</c:v>
                </c:pt>
                <c:pt idx="13088">
                  <c:v>1.3089E-5</c:v>
                </c:pt>
                <c:pt idx="13089">
                  <c:v>1.309E-5</c:v>
                </c:pt>
                <c:pt idx="13090">
                  <c:v>1.3091000000000001E-5</c:v>
                </c:pt>
                <c:pt idx="13091">
                  <c:v>1.3091999999999999E-5</c:v>
                </c:pt>
                <c:pt idx="13092">
                  <c:v>1.3093E-5</c:v>
                </c:pt>
                <c:pt idx="13093">
                  <c:v>1.3094E-5</c:v>
                </c:pt>
                <c:pt idx="13094">
                  <c:v>1.3095000000000001E-5</c:v>
                </c:pt>
                <c:pt idx="13095">
                  <c:v>1.3096E-5</c:v>
                </c:pt>
                <c:pt idx="13096">
                  <c:v>1.3097E-5</c:v>
                </c:pt>
                <c:pt idx="13097">
                  <c:v>1.3098000000000001E-5</c:v>
                </c:pt>
                <c:pt idx="13098">
                  <c:v>1.3098999999999999E-5</c:v>
                </c:pt>
                <c:pt idx="13099">
                  <c:v>1.31E-5</c:v>
                </c:pt>
                <c:pt idx="13100">
                  <c:v>1.3101E-5</c:v>
                </c:pt>
                <c:pt idx="13101">
                  <c:v>1.3101999999999999E-5</c:v>
                </c:pt>
                <c:pt idx="13102">
                  <c:v>1.3103E-5</c:v>
                </c:pt>
                <c:pt idx="13103">
                  <c:v>1.3104E-5</c:v>
                </c:pt>
                <c:pt idx="13104">
                  <c:v>1.3105000000000001E-5</c:v>
                </c:pt>
                <c:pt idx="13105">
                  <c:v>1.3106E-5</c:v>
                </c:pt>
                <c:pt idx="13106">
                  <c:v>1.3107E-5</c:v>
                </c:pt>
                <c:pt idx="13107">
                  <c:v>1.3108000000000001E-5</c:v>
                </c:pt>
                <c:pt idx="13108">
                  <c:v>1.3108999999999999E-5</c:v>
                </c:pt>
                <c:pt idx="13109">
                  <c:v>1.311E-5</c:v>
                </c:pt>
                <c:pt idx="13110">
                  <c:v>1.3111E-5</c:v>
                </c:pt>
                <c:pt idx="13111">
                  <c:v>1.3112000000000001E-5</c:v>
                </c:pt>
                <c:pt idx="13112">
                  <c:v>1.3113E-5</c:v>
                </c:pt>
                <c:pt idx="13113">
                  <c:v>1.3114E-5</c:v>
                </c:pt>
                <c:pt idx="13114">
                  <c:v>1.3115000000000001E-5</c:v>
                </c:pt>
                <c:pt idx="13115">
                  <c:v>1.3115999999999999E-5</c:v>
                </c:pt>
                <c:pt idx="13116">
                  <c:v>1.3117E-5</c:v>
                </c:pt>
                <c:pt idx="13117">
                  <c:v>1.3118E-5</c:v>
                </c:pt>
                <c:pt idx="13118">
                  <c:v>1.3118999999999999E-5</c:v>
                </c:pt>
                <c:pt idx="13119">
                  <c:v>1.312E-5</c:v>
                </c:pt>
                <c:pt idx="13120">
                  <c:v>1.3121E-5</c:v>
                </c:pt>
                <c:pt idx="13121">
                  <c:v>1.3122000000000001E-5</c:v>
                </c:pt>
                <c:pt idx="13122">
                  <c:v>1.3123E-5</c:v>
                </c:pt>
                <c:pt idx="13123">
                  <c:v>1.3124E-5</c:v>
                </c:pt>
                <c:pt idx="13124">
                  <c:v>1.3125000000000001E-5</c:v>
                </c:pt>
                <c:pt idx="13125">
                  <c:v>1.3125999999999999E-5</c:v>
                </c:pt>
                <c:pt idx="13126">
                  <c:v>1.3127E-5</c:v>
                </c:pt>
                <c:pt idx="13127">
                  <c:v>1.3128E-5</c:v>
                </c:pt>
                <c:pt idx="13128">
                  <c:v>1.3129000000000001E-5</c:v>
                </c:pt>
                <c:pt idx="13129">
                  <c:v>1.313E-5</c:v>
                </c:pt>
                <c:pt idx="13130">
                  <c:v>1.3131E-5</c:v>
                </c:pt>
                <c:pt idx="13131">
                  <c:v>1.3132000000000001E-5</c:v>
                </c:pt>
                <c:pt idx="13132">
                  <c:v>1.3132999999999999E-5</c:v>
                </c:pt>
                <c:pt idx="13133">
                  <c:v>1.3134E-5</c:v>
                </c:pt>
                <c:pt idx="13134">
                  <c:v>1.3135E-5</c:v>
                </c:pt>
                <c:pt idx="13135">
                  <c:v>1.3135999999999999E-5</c:v>
                </c:pt>
                <c:pt idx="13136">
                  <c:v>1.3137E-5</c:v>
                </c:pt>
                <c:pt idx="13137">
                  <c:v>1.3138E-5</c:v>
                </c:pt>
                <c:pt idx="13138">
                  <c:v>1.3139000000000001E-5</c:v>
                </c:pt>
                <c:pt idx="13139">
                  <c:v>1.314E-5</c:v>
                </c:pt>
                <c:pt idx="13140">
                  <c:v>1.3141E-5</c:v>
                </c:pt>
                <c:pt idx="13141">
                  <c:v>1.3142000000000001E-5</c:v>
                </c:pt>
                <c:pt idx="13142">
                  <c:v>1.3142999999999999E-5</c:v>
                </c:pt>
                <c:pt idx="13143">
                  <c:v>1.3144E-5</c:v>
                </c:pt>
                <c:pt idx="13144">
                  <c:v>1.3145E-5</c:v>
                </c:pt>
                <c:pt idx="13145">
                  <c:v>1.3145999999999999E-5</c:v>
                </c:pt>
                <c:pt idx="13146">
                  <c:v>1.3147E-5</c:v>
                </c:pt>
                <c:pt idx="13147">
                  <c:v>1.3148E-5</c:v>
                </c:pt>
                <c:pt idx="13148">
                  <c:v>1.3149000000000001E-5</c:v>
                </c:pt>
                <c:pt idx="13149">
                  <c:v>1.3149999999999999E-5</c:v>
                </c:pt>
                <c:pt idx="13150">
                  <c:v>1.3151E-5</c:v>
                </c:pt>
                <c:pt idx="13151">
                  <c:v>1.3152E-5</c:v>
                </c:pt>
                <c:pt idx="13152">
                  <c:v>1.3152999999999999E-5</c:v>
                </c:pt>
                <c:pt idx="13153">
                  <c:v>1.3154E-5</c:v>
                </c:pt>
                <c:pt idx="13154">
                  <c:v>1.3155E-5</c:v>
                </c:pt>
                <c:pt idx="13155">
                  <c:v>1.3156000000000001E-5</c:v>
                </c:pt>
                <c:pt idx="13156">
                  <c:v>1.3157E-5</c:v>
                </c:pt>
                <c:pt idx="13157">
                  <c:v>1.3158E-5</c:v>
                </c:pt>
                <c:pt idx="13158">
                  <c:v>1.3159000000000001E-5</c:v>
                </c:pt>
                <c:pt idx="13159">
                  <c:v>1.3159999999999999E-5</c:v>
                </c:pt>
                <c:pt idx="13160">
                  <c:v>1.3161E-5</c:v>
                </c:pt>
                <c:pt idx="13161">
                  <c:v>1.3162E-5</c:v>
                </c:pt>
                <c:pt idx="13162">
                  <c:v>1.3162999999999999E-5</c:v>
                </c:pt>
                <c:pt idx="13163">
                  <c:v>1.3164E-5</c:v>
                </c:pt>
                <c:pt idx="13164">
                  <c:v>1.3165E-5</c:v>
                </c:pt>
                <c:pt idx="13165">
                  <c:v>1.3166000000000001E-5</c:v>
                </c:pt>
                <c:pt idx="13166">
                  <c:v>1.3166999999999999E-5</c:v>
                </c:pt>
                <c:pt idx="13167">
                  <c:v>1.3168E-5</c:v>
                </c:pt>
                <c:pt idx="13168">
                  <c:v>1.3169E-5</c:v>
                </c:pt>
                <c:pt idx="13169">
                  <c:v>1.3169999999999999E-5</c:v>
                </c:pt>
                <c:pt idx="13170">
                  <c:v>1.3171E-5</c:v>
                </c:pt>
                <c:pt idx="13171">
                  <c:v>1.3172E-5</c:v>
                </c:pt>
                <c:pt idx="13172">
                  <c:v>1.3173000000000001E-5</c:v>
                </c:pt>
                <c:pt idx="13173">
                  <c:v>1.3174E-5</c:v>
                </c:pt>
                <c:pt idx="13174">
                  <c:v>1.3175E-5</c:v>
                </c:pt>
                <c:pt idx="13175">
                  <c:v>1.3176000000000001E-5</c:v>
                </c:pt>
                <c:pt idx="13176">
                  <c:v>1.3176999999999999E-5</c:v>
                </c:pt>
                <c:pt idx="13177">
                  <c:v>1.3178E-5</c:v>
                </c:pt>
                <c:pt idx="13178">
                  <c:v>1.3179E-5</c:v>
                </c:pt>
                <c:pt idx="13179">
                  <c:v>1.3179999999999999E-5</c:v>
                </c:pt>
                <c:pt idx="13180">
                  <c:v>1.3181E-5</c:v>
                </c:pt>
                <c:pt idx="13181">
                  <c:v>1.3182E-5</c:v>
                </c:pt>
                <c:pt idx="13182">
                  <c:v>1.3183000000000001E-5</c:v>
                </c:pt>
                <c:pt idx="13183">
                  <c:v>1.3183999999999999E-5</c:v>
                </c:pt>
                <c:pt idx="13184">
                  <c:v>1.3185E-5</c:v>
                </c:pt>
                <c:pt idx="13185">
                  <c:v>1.3186E-5</c:v>
                </c:pt>
                <c:pt idx="13186">
                  <c:v>1.3186999999999999E-5</c:v>
                </c:pt>
                <c:pt idx="13187">
                  <c:v>1.3188E-5</c:v>
                </c:pt>
                <c:pt idx="13188">
                  <c:v>1.3189E-5</c:v>
                </c:pt>
                <c:pt idx="13189">
                  <c:v>1.3190000000000001E-5</c:v>
                </c:pt>
                <c:pt idx="13190">
                  <c:v>1.3191E-5</c:v>
                </c:pt>
                <c:pt idx="13191">
                  <c:v>1.3192E-5</c:v>
                </c:pt>
                <c:pt idx="13192">
                  <c:v>1.3193000000000001E-5</c:v>
                </c:pt>
                <c:pt idx="13193">
                  <c:v>1.3193999999999999E-5</c:v>
                </c:pt>
                <c:pt idx="13194">
                  <c:v>1.3195E-5</c:v>
                </c:pt>
                <c:pt idx="13195">
                  <c:v>1.3196E-5</c:v>
                </c:pt>
                <c:pt idx="13196">
                  <c:v>1.3196999999999999E-5</c:v>
                </c:pt>
                <c:pt idx="13197">
                  <c:v>1.3198E-5</c:v>
                </c:pt>
                <c:pt idx="13198">
                  <c:v>1.3199E-5</c:v>
                </c:pt>
                <c:pt idx="13199">
                  <c:v>1.3200000000000001E-5</c:v>
                </c:pt>
                <c:pt idx="13200">
                  <c:v>1.3200999999999999E-5</c:v>
                </c:pt>
                <c:pt idx="13201">
                  <c:v>1.3202E-5</c:v>
                </c:pt>
                <c:pt idx="13202">
                  <c:v>1.3203E-5</c:v>
                </c:pt>
                <c:pt idx="13203">
                  <c:v>1.3203999999999999E-5</c:v>
                </c:pt>
                <c:pt idx="13204">
                  <c:v>1.3205E-5</c:v>
                </c:pt>
                <c:pt idx="13205">
                  <c:v>1.3206E-5</c:v>
                </c:pt>
                <c:pt idx="13206">
                  <c:v>1.3207000000000001E-5</c:v>
                </c:pt>
                <c:pt idx="13207">
                  <c:v>1.3208E-5</c:v>
                </c:pt>
                <c:pt idx="13208">
                  <c:v>1.3209E-5</c:v>
                </c:pt>
                <c:pt idx="13209">
                  <c:v>1.3210000000000001E-5</c:v>
                </c:pt>
                <c:pt idx="13210">
                  <c:v>1.3210999999999999E-5</c:v>
                </c:pt>
                <c:pt idx="13211">
                  <c:v>1.3212E-5</c:v>
                </c:pt>
                <c:pt idx="13212">
                  <c:v>1.3213E-5</c:v>
                </c:pt>
                <c:pt idx="13213">
                  <c:v>1.3213999999999999E-5</c:v>
                </c:pt>
                <c:pt idx="13214">
                  <c:v>1.3215E-5</c:v>
                </c:pt>
                <c:pt idx="13215">
                  <c:v>1.3216E-5</c:v>
                </c:pt>
                <c:pt idx="13216">
                  <c:v>1.3217000000000001E-5</c:v>
                </c:pt>
                <c:pt idx="13217">
                  <c:v>1.3217999999999999E-5</c:v>
                </c:pt>
                <c:pt idx="13218">
                  <c:v>1.3219E-5</c:v>
                </c:pt>
                <c:pt idx="13219">
                  <c:v>1.322E-5</c:v>
                </c:pt>
                <c:pt idx="13220">
                  <c:v>1.3220999999999999E-5</c:v>
                </c:pt>
                <c:pt idx="13221">
                  <c:v>1.3222E-5</c:v>
                </c:pt>
                <c:pt idx="13222">
                  <c:v>1.3223E-5</c:v>
                </c:pt>
                <c:pt idx="13223">
                  <c:v>1.3224000000000001E-5</c:v>
                </c:pt>
                <c:pt idx="13224">
                  <c:v>1.3225E-5</c:v>
                </c:pt>
                <c:pt idx="13225">
                  <c:v>1.3226E-5</c:v>
                </c:pt>
                <c:pt idx="13226">
                  <c:v>1.3227000000000001E-5</c:v>
                </c:pt>
                <c:pt idx="13227">
                  <c:v>1.3227999999999999E-5</c:v>
                </c:pt>
                <c:pt idx="13228">
                  <c:v>1.3229E-5</c:v>
                </c:pt>
                <c:pt idx="13229">
                  <c:v>1.323E-5</c:v>
                </c:pt>
                <c:pt idx="13230">
                  <c:v>1.3230999999999999E-5</c:v>
                </c:pt>
                <c:pt idx="13231">
                  <c:v>1.3232E-5</c:v>
                </c:pt>
                <c:pt idx="13232">
                  <c:v>1.3233E-5</c:v>
                </c:pt>
                <c:pt idx="13233">
                  <c:v>1.3234000000000001E-5</c:v>
                </c:pt>
                <c:pt idx="13234">
                  <c:v>1.3234999999999999E-5</c:v>
                </c:pt>
                <c:pt idx="13235">
                  <c:v>1.3236E-5</c:v>
                </c:pt>
                <c:pt idx="13236">
                  <c:v>1.3237E-5</c:v>
                </c:pt>
                <c:pt idx="13237">
                  <c:v>1.3237999999999999E-5</c:v>
                </c:pt>
                <c:pt idx="13238">
                  <c:v>1.3239E-5</c:v>
                </c:pt>
                <c:pt idx="13239">
                  <c:v>1.324E-5</c:v>
                </c:pt>
                <c:pt idx="13240">
                  <c:v>1.3241000000000001E-5</c:v>
                </c:pt>
                <c:pt idx="13241">
                  <c:v>1.3242E-5</c:v>
                </c:pt>
                <c:pt idx="13242">
                  <c:v>1.3243E-5</c:v>
                </c:pt>
                <c:pt idx="13243">
                  <c:v>1.3244000000000001E-5</c:v>
                </c:pt>
                <c:pt idx="13244">
                  <c:v>1.3244999999999999E-5</c:v>
                </c:pt>
                <c:pt idx="13245">
                  <c:v>1.3246E-5</c:v>
                </c:pt>
                <c:pt idx="13246">
                  <c:v>1.3247E-5</c:v>
                </c:pt>
                <c:pt idx="13247">
                  <c:v>1.3247999999999999E-5</c:v>
                </c:pt>
                <c:pt idx="13248">
                  <c:v>1.3249E-5</c:v>
                </c:pt>
                <c:pt idx="13249">
                  <c:v>1.325E-5</c:v>
                </c:pt>
                <c:pt idx="13250">
                  <c:v>1.3251000000000001E-5</c:v>
                </c:pt>
                <c:pt idx="13251">
                  <c:v>1.3251999999999999E-5</c:v>
                </c:pt>
                <c:pt idx="13252">
                  <c:v>1.3253E-5</c:v>
                </c:pt>
                <c:pt idx="13253">
                  <c:v>1.3254E-5</c:v>
                </c:pt>
                <c:pt idx="13254">
                  <c:v>1.3254999999999999E-5</c:v>
                </c:pt>
                <c:pt idx="13255">
                  <c:v>1.3256E-5</c:v>
                </c:pt>
                <c:pt idx="13256">
                  <c:v>1.3257E-5</c:v>
                </c:pt>
                <c:pt idx="13257">
                  <c:v>1.3258000000000001E-5</c:v>
                </c:pt>
                <c:pt idx="13258">
                  <c:v>1.3259E-5</c:v>
                </c:pt>
                <c:pt idx="13259">
                  <c:v>1.326E-5</c:v>
                </c:pt>
                <c:pt idx="13260">
                  <c:v>1.3261000000000001E-5</c:v>
                </c:pt>
                <c:pt idx="13261">
                  <c:v>1.3261999999999999E-5</c:v>
                </c:pt>
                <c:pt idx="13262">
                  <c:v>1.3263E-5</c:v>
                </c:pt>
                <c:pt idx="13263">
                  <c:v>1.3264E-5</c:v>
                </c:pt>
                <c:pt idx="13264">
                  <c:v>1.3264999999999999E-5</c:v>
                </c:pt>
                <c:pt idx="13265">
                  <c:v>1.3266E-5</c:v>
                </c:pt>
                <c:pt idx="13266">
                  <c:v>1.3267E-5</c:v>
                </c:pt>
                <c:pt idx="13267">
                  <c:v>1.3268000000000001E-5</c:v>
                </c:pt>
                <c:pt idx="13268">
                  <c:v>1.3269E-5</c:v>
                </c:pt>
                <c:pt idx="13269">
                  <c:v>1.327E-5</c:v>
                </c:pt>
                <c:pt idx="13270">
                  <c:v>1.3271000000000001E-5</c:v>
                </c:pt>
                <c:pt idx="13271">
                  <c:v>1.3271999999999999E-5</c:v>
                </c:pt>
                <c:pt idx="13272">
                  <c:v>1.3273E-5</c:v>
                </c:pt>
                <c:pt idx="13273">
                  <c:v>1.3274E-5</c:v>
                </c:pt>
                <c:pt idx="13274">
                  <c:v>1.3275000000000001E-5</c:v>
                </c:pt>
                <c:pt idx="13275">
                  <c:v>1.3276E-5</c:v>
                </c:pt>
                <c:pt idx="13276">
                  <c:v>1.3277E-5</c:v>
                </c:pt>
                <c:pt idx="13277">
                  <c:v>1.3278000000000001E-5</c:v>
                </c:pt>
                <c:pt idx="13278">
                  <c:v>1.3278999999999999E-5</c:v>
                </c:pt>
                <c:pt idx="13279">
                  <c:v>1.328E-5</c:v>
                </c:pt>
                <c:pt idx="13280">
                  <c:v>1.3281E-5</c:v>
                </c:pt>
                <c:pt idx="13281">
                  <c:v>1.3281999999999999E-5</c:v>
                </c:pt>
                <c:pt idx="13282">
                  <c:v>1.3283E-5</c:v>
                </c:pt>
                <c:pt idx="13283">
                  <c:v>1.3284E-5</c:v>
                </c:pt>
                <c:pt idx="13284">
                  <c:v>1.3285000000000001E-5</c:v>
                </c:pt>
                <c:pt idx="13285">
                  <c:v>1.3286E-5</c:v>
                </c:pt>
                <c:pt idx="13286">
                  <c:v>1.3287E-5</c:v>
                </c:pt>
                <c:pt idx="13287">
                  <c:v>1.3288000000000001E-5</c:v>
                </c:pt>
                <c:pt idx="13288">
                  <c:v>1.3288999999999999E-5</c:v>
                </c:pt>
                <c:pt idx="13289">
                  <c:v>1.329E-5</c:v>
                </c:pt>
                <c:pt idx="13290">
                  <c:v>1.3291E-5</c:v>
                </c:pt>
                <c:pt idx="13291">
                  <c:v>1.3292000000000001E-5</c:v>
                </c:pt>
                <c:pt idx="13292">
                  <c:v>1.3293E-5</c:v>
                </c:pt>
                <c:pt idx="13293">
                  <c:v>1.3294E-5</c:v>
                </c:pt>
                <c:pt idx="13294">
                  <c:v>1.3295000000000001E-5</c:v>
                </c:pt>
                <c:pt idx="13295">
                  <c:v>1.3295999999999999E-5</c:v>
                </c:pt>
                <c:pt idx="13296">
                  <c:v>1.3297E-5</c:v>
                </c:pt>
                <c:pt idx="13297">
                  <c:v>1.3298E-5</c:v>
                </c:pt>
                <c:pt idx="13298">
                  <c:v>1.3298999999999999E-5</c:v>
                </c:pt>
                <c:pt idx="13299">
                  <c:v>1.33E-5</c:v>
                </c:pt>
                <c:pt idx="13300">
                  <c:v>1.3301E-5</c:v>
                </c:pt>
                <c:pt idx="13301">
                  <c:v>1.3302000000000001E-5</c:v>
                </c:pt>
                <c:pt idx="13302">
                  <c:v>1.3303E-5</c:v>
                </c:pt>
                <c:pt idx="13303">
                  <c:v>1.3304E-5</c:v>
                </c:pt>
                <c:pt idx="13304">
                  <c:v>1.3305000000000001E-5</c:v>
                </c:pt>
                <c:pt idx="13305">
                  <c:v>1.3305999999999999E-5</c:v>
                </c:pt>
                <c:pt idx="13306">
                  <c:v>1.3307E-5</c:v>
                </c:pt>
                <c:pt idx="13307">
                  <c:v>1.3308E-5</c:v>
                </c:pt>
                <c:pt idx="13308">
                  <c:v>1.3309000000000001E-5</c:v>
                </c:pt>
                <c:pt idx="13309">
                  <c:v>1.331E-5</c:v>
                </c:pt>
                <c:pt idx="13310">
                  <c:v>1.3311E-5</c:v>
                </c:pt>
                <c:pt idx="13311">
                  <c:v>1.3312000000000001E-5</c:v>
                </c:pt>
                <c:pt idx="13312">
                  <c:v>1.3312999999999999E-5</c:v>
                </c:pt>
                <c:pt idx="13313">
                  <c:v>1.3314E-5</c:v>
                </c:pt>
                <c:pt idx="13314">
                  <c:v>1.3315E-5</c:v>
                </c:pt>
                <c:pt idx="13315">
                  <c:v>1.3315999999999999E-5</c:v>
                </c:pt>
                <c:pt idx="13316">
                  <c:v>1.3317E-5</c:v>
                </c:pt>
                <c:pt idx="13317">
                  <c:v>1.3318E-5</c:v>
                </c:pt>
                <c:pt idx="13318">
                  <c:v>1.3319000000000001E-5</c:v>
                </c:pt>
                <c:pt idx="13319">
                  <c:v>1.332E-5</c:v>
                </c:pt>
                <c:pt idx="13320">
                  <c:v>1.3321E-5</c:v>
                </c:pt>
                <c:pt idx="13321">
                  <c:v>1.3322000000000001E-5</c:v>
                </c:pt>
                <c:pt idx="13322">
                  <c:v>1.3322999999999999E-5</c:v>
                </c:pt>
                <c:pt idx="13323">
                  <c:v>1.3324E-5</c:v>
                </c:pt>
                <c:pt idx="13324">
                  <c:v>1.3325E-5</c:v>
                </c:pt>
                <c:pt idx="13325">
                  <c:v>1.3326000000000001E-5</c:v>
                </c:pt>
                <c:pt idx="13326">
                  <c:v>1.3327E-5</c:v>
                </c:pt>
                <c:pt idx="13327">
                  <c:v>1.3328E-5</c:v>
                </c:pt>
                <c:pt idx="13328">
                  <c:v>1.3329000000000001E-5</c:v>
                </c:pt>
                <c:pt idx="13329">
                  <c:v>1.3329999999999999E-5</c:v>
                </c:pt>
                <c:pt idx="13330">
                  <c:v>1.3331E-5</c:v>
                </c:pt>
                <c:pt idx="13331">
                  <c:v>1.3332E-5</c:v>
                </c:pt>
                <c:pt idx="13332">
                  <c:v>1.3332999999999999E-5</c:v>
                </c:pt>
                <c:pt idx="13333">
                  <c:v>1.3334E-5</c:v>
                </c:pt>
                <c:pt idx="13334">
                  <c:v>1.3335E-5</c:v>
                </c:pt>
                <c:pt idx="13335">
                  <c:v>1.3336000000000001E-5</c:v>
                </c:pt>
                <c:pt idx="13336">
                  <c:v>1.3337E-5</c:v>
                </c:pt>
                <c:pt idx="13337">
                  <c:v>1.3338E-5</c:v>
                </c:pt>
                <c:pt idx="13338">
                  <c:v>1.3339000000000001E-5</c:v>
                </c:pt>
                <c:pt idx="13339">
                  <c:v>1.3339999999999999E-5</c:v>
                </c:pt>
                <c:pt idx="13340">
                  <c:v>1.3341E-5</c:v>
                </c:pt>
                <c:pt idx="13341">
                  <c:v>1.3342E-5</c:v>
                </c:pt>
                <c:pt idx="13342">
                  <c:v>1.3343000000000001E-5</c:v>
                </c:pt>
                <c:pt idx="13343">
                  <c:v>1.3344E-5</c:v>
                </c:pt>
                <c:pt idx="13344">
                  <c:v>1.3345E-5</c:v>
                </c:pt>
                <c:pt idx="13345">
                  <c:v>1.3346000000000001E-5</c:v>
                </c:pt>
                <c:pt idx="13346">
                  <c:v>1.3346999999999999E-5</c:v>
                </c:pt>
                <c:pt idx="13347">
                  <c:v>1.3348E-5</c:v>
                </c:pt>
                <c:pt idx="13348">
                  <c:v>1.3349E-5</c:v>
                </c:pt>
                <c:pt idx="13349">
                  <c:v>1.3349999999999999E-5</c:v>
                </c:pt>
                <c:pt idx="13350">
                  <c:v>1.3351E-5</c:v>
                </c:pt>
                <c:pt idx="13351">
                  <c:v>1.3352E-5</c:v>
                </c:pt>
                <c:pt idx="13352">
                  <c:v>1.3353000000000001E-5</c:v>
                </c:pt>
                <c:pt idx="13353">
                  <c:v>1.3354E-5</c:v>
                </c:pt>
                <c:pt idx="13354">
                  <c:v>1.3355E-5</c:v>
                </c:pt>
                <c:pt idx="13355">
                  <c:v>1.3356000000000001E-5</c:v>
                </c:pt>
                <c:pt idx="13356">
                  <c:v>1.3356999999999999E-5</c:v>
                </c:pt>
                <c:pt idx="13357">
                  <c:v>1.3358E-5</c:v>
                </c:pt>
                <c:pt idx="13358">
                  <c:v>1.3359E-5</c:v>
                </c:pt>
                <c:pt idx="13359">
                  <c:v>1.3360000000000001E-5</c:v>
                </c:pt>
                <c:pt idx="13360">
                  <c:v>1.3361E-5</c:v>
                </c:pt>
                <c:pt idx="13361">
                  <c:v>1.3362E-5</c:v>
                </c:pt>
                <c:pt idx="13362">
                  <c:v>1.3363000000000001E-5</c:v>
                </c:pt>
                <c:pt idx="13363">
                  <c:v>1.3363999999999999E-5</c:v>
                </c:pt>
                <c:pt idx="13364">
                  <c:v>1.3365E-5</c:v>
                </c:pt>
                <c:pt idx="13365">
                  <c:v>1.3366E-5</c:v>
                </c:pt>
                <c:pt idx="13366">
                  <c:v>1.3366999999999999E-5</c:v>
                </c:pt>
                <c:pt idx="13367">
                  <c:v>1.3368E-5</c:v>
                </c:pt>
                <c:pt idx="13368">
                  <c:v>1.3369E-5</c:v>
                </c:pt>
                <c:pt idx="13369">
                  <c:v>1.3370000000000001E-5</c:v>
                </c:pt>
                <c:pt idx="13370">
                  <c:v>1.3371E-5</c:v>
                </c:pt>
                <c:pt idx="13371">
                  <c:v>1.3372E-5</c:v>
                </c:pt>
                <c:pt idx="13372">
                  <c:v>1.3373000000000001E-5</c:v>
                </c:pt>
                <c:pt idx="13373">
                  <c:v>1.3373999999999999E-5</c:v>
                </c:pt>
                <c:pt idx="13374">
                  <c:v>1.3375E-5</c:v>
                </c:pt>
                <c:pt idx="13375">
                  <c:v>1.3376E-5</c:v>
                </c:pt>
                <c:pt idx="13376">
                  <c:v>1.3377000000000001E-5</c:v>
                </c:pt>
                <c:pt idx="13377">
                  <c:v>1.3378E-5</c:v>
                </c:pt>
                <c:pt idx="13378">
                  <c:v>1.3379E-5</c:v>
                </c:pt>
                <c:pt idx="13379">
                  <c:v>1.3380000000000001E-5</c:v>
                </c:pt>
                <c:pt idx="13380">
                  <c:v>1.3380999999999999E-5</c:v>
                </c:pt>
                <c:pt idx="13381">
                  <c:v>1.3382E-5</c:v>
                </c:pt>
                <c:pt idx="13382">
                  <c:v>1.3383E-5</c:v>
                </c:pt>
                <c:pt idx="13383">
                  <c:v>1.3383999999999999E-5</c:v>
                </c:pt>
                <c:pt idx="13384">
                  <c:v>1.3385E-5</c:v>
                </c:pt>
                <c:pt idx="13385">
                  <c:v>1.3386E-5</c:v>
                </c:pt>
                <c:pt idx="13386">
                  <c:v>1.3387000000000001E-5</c:v>
                </c:pt>
                <c:pt idx="13387">
                  <c:v>1.3388E-5</c:v>
                </c:pt>
                <c:pt idx="13388">
                  <c:v>1.3389E-5</c:v>
                </c:pt>
                <c:pt idx="13389">
                  <c:v>1.3390000000000001E-5</c:v>
                </c:pt>
                <c:pt idx="13390">
                  <c:v>1.3390999999999999E-5</c:v>
                </c:pt>
                <c:pt idx="13391">
                  <c:v>1.3392E-5</c:v>
                </c:pt>
                <c:pt idx="13392">
                  <c:v>1.3393E-5</c:v>
                </c:pt>
                <c:pt idx="13393">
                  <c:v>1.3393999999999999E-5</c:v>
                </c:pt>
                <c:pt idx="13394">
                  <c:v>1.3395E-5</c:v>
                </c:pt>
                <c:pt idx="13395">
                  <c:v>1.3396E-5</c:v>
                </c:pt>
                <c:pt idx="13396">
                  <c:v>1.3397000000000001E-5</c:v>
                </c:pt>
                <c:pt idx="13397">
                  <c:v>1.3397999999999999E-5</c:v>
                </c:pt>
                <c:pt idx="13398">
                  <c:v>1.3399E-5</c:v>
                </c:pt>
                <c:pt idx="13399">
                  <c:v>1.34E-5</c:v>
                </c:pt>
                <c:pt idx="13400">
                  <c:v>1.3400999999999999E-5</c:v>
                </c:pt>
                <c:pt idx="13401">
                  <c:v>1.3402E-5</c:v>
                </c:pt>
                <c:pt idx="13402">
                  <c:v>1.3403E-5</c:v>
                </c:pt>
                <c:pt idx="13403">
                  <c:v>1.3404000000000001E-5</c:v>
                </c:pt>
                <c:pt idx="13404">
                  <c:v>1.3405E-5</c:v>
                </c:pt>
                <c:pt idx="13405">
                  <c:v>1.3406E-5</c:v>
                </c:pt>
                <c:pt idx="13406">
                  <c:v>1.3407000000000001E-5</c:v>
                </c:pt>
                <c:pt idx="13407">
                  <c:v>1.3407999999999999E-5</c:v>
                </c:pt>
                <c:pt idx="13408">
                  <c:v>1.3409E-5</c:v>
                </c:pt>
                <c:pt idx="13409">
                  <c:v>1.341E-5</c:v>
                </c:pt>
                <c:pt idx="13410">
                  <c:v>1.3410999999999999E-5</c:v>
                </c:pt>
                <c:pt idx="13411">
                  <c:v>1.3412E-5</c:v>
                </c:pt>
                <c:pt idx="13412">
                  <c:v>1.3413E-5</c:v>
                </c:pt>
                <c:pt idx="13413">
                  <c:v>1.3414000000000001E-5</c:v>
                </c:pt>
                <c:pt idx="13414">
                  <c:v>1.3414999999999999E-5</c:v>
                </c:pt>
                <c:pt idx="13415">
                  <c:v>1.3416E-5</c:v>
                </c:pt>
                <c:pt idx="13416">
                  <c:v>1.3417E-5</c:v>
                </c:pt>
                <c:pt idx="13417">
                  <c:v>1.3417999999999999E-5</c:v>
                </c:pt>
                <c:pt idx="13418">
                  <c:v>1.3419E-5</c:v>
                </c:pt>
                <c:pt idx="13419">
                  <c:v>1.342E-5</c:v>
                </c:pt>
                <c:pt idx="13420">
                  <c:v>1.3421000000000001E-5</c:v>
                </c:pt>
                <c:pt idx="13421">
                  <c:v>1.3422E-5</c:v>
                </c:pt>
                <c:pt idx="13422">
                  <c:v>1.3423E-5</c:v>
                </c:pt>
                <c:pt idx="13423">
                  <c:v>1.3424000000000001E-5</c:v>
                </c:pt>
                <c:pt idx="13424">
                  <c:v>1.3424999999999999E-5</c:v>
                </c:pt>
                <c:pt idx="13425">
                  <c:v>1.3426E-5</c:v>
                </c:pt>
                <c:pt idx="13426">
                  <c:v>1.3427E-5</c:v>
                </c:pt>
                <c:pt idx="13427">
                  <c:v>1.3427999999999999E-5</c:v>
                </c:pt>
                <c:pt idx="13428">
                  <c:v>1.3429E-5</c:v>
                </c:pt>
                <c:pt idx="13429">
                  <c:v>1.343E-5</c:v>
                </c:pt>
                <c:pt idx="13430">
                  <c:v>1.3431000000000001E-5</c:v>
                </c:pt>
                <c:pt idx="13431">
                  <c:v>1.3431999999999999E-5</c:v>
                </c:pt>
                <c:pt idx="13432">
                  <c:v>1.3433E-5</c:v>
                </c:pt>
                <c:pt idx="13433">
                  <c:v>1.3434E-5</c:v>
                </c:pt>
                <c:pt idx="13434">
                  <c:v>1.3434999999999999E-5</c:v>
                </c:pt>
                <c:pt idx="13435">
                  <c:v>1.3436E-5</c:v>
                </c:pt>
                <c:pt idx="13436">
                  <c:v>1.3437E-5</c:v>
                </c:pt>
                <c:pt idx="13437">
                  <c:v>1.3438000000000001E-5</c:v>
                </c:pt>
                <c:pt idx="13438">
                  <c:v>1.3439E-5</c:v>
                </c:pt>
                <c:pt idx="13439">
                  <c:v>1.344E-5</c:v>
                </c:pt>
                <c:pt idx="13440">
                  <c:v>1.3441000000000001E-5</c:v>
                </c:pt>
                <c:pt idx="13441">
                  <c:v>1.3441999999999999E-5</c:v>
                </c:pt>
                <c:pt idx="13442">
                  <c:v>1.3443E-5</c:v>
                </c:pt>
                <c:pt idx="13443">
                  <c:v>1.3444E-5</c:v>
                </c:pt>
                <c:pt idx="13444">
                  <c:v>1.3444999999999999E-5</c:v>
                </c:pt>
                <c:pt idx="13445">
                  <c:v>1.3446E-5</c:v>
                </c:pt>
                <c:pt idx="13446">
                  <c:v>1.3447E-5</c:v>
                </c:pt>
                <c:pt idx="13447">
                  <c:v>1.3448000000000001E-5</c:v>
                </c:pt>
                <c:pt idx="13448">
                  <c:v>1.3448999999999999E-5</c:v>
                </c:pt>
                <c:pt idx="13449">
                  <c:v>1.345E-5</c:v>
                </c:pt>
                <c:pt idx="13450">
                  <c:v>1.3451E-5</c:v>
                </c:pt>
                <c:pt idx="13451">
                  <c:v>1.3451999999999999E-5</c:v>
                </c:pt>
                <c:pt idx="13452">
                  <c:v>1.3453E-5</c:v>
                </c:pt>
                <c:pt idx="13453">
                  <c:v>1.3454E-5</c:v>
                </c:pt>
                <c:pt idx="13454">
                  <c:v>1.3455000000000001E-5</c:v>
                </c:pt>
                <c:pt idx="13455">
                  <c:v>1.3456E-5</c:v>
                </c:pt>
                <c:pt idx="13456">
                  <c:v>1.3457E-5</c:v>
                </c:pt>
                <c:pt idx="13457">
                  <c:v>1.3458000000000001E-5</c:v>
                </c:pt>
                <c:pt idx="13458">
                  <c:v>1.3458999999999999E-5</c:v>
                </c:pt>
                <c:pt idx="13459">
                  <c:v>1.346E-5</c:v>
                </c:pt>
                <c:pt idx="13460">
                  <c:v>1.3461E-5</c:v>
                </c:pt>
                <c:pt idx="13461">
                  <c:v>1.3461999999999999E-5</c:v>
                </c:pt>
                <c:pt idx="13462">
                  <c:v>1.3463E-5</c:v>
                </c:pt>
                <c:pt idx="13463">
                  <c:v>1.3464E-5</c:v>
                </c:pt>
                <c:pt idx="13464">
                  <c:v>1.3465000000000001E-5</c:v>
                </c:pt>
                <c:pt idx="13465">
                  <c:v>1.3465999999999999E-5</c:v>
                </c:pt>
                <c:pt idx="13466">
                  <c:v>1.3467E-5</c:v>
                </c:pt>
                <c:pt idx="13467">
                  <c:v>1.3468E-5</c:v>
                </c:pt>
                <c:pt idx="13468">
                  <c:v>1.3468999999999999E-5</c:v>
                </c:pt>
                <c:pt idx="13469">
                  <c:v>1.347E-5</c:v>
                </c:pt>
                <c:pt idx="13470">
                  <c:v>1.3471E-5</c:v>
                </c:pt>
                <c:pt idx="13471">
                  <c:v>1.3472000000000001E-5</c:v>
                </c:pt>
                <c:pt idx="13472">
                  <c:v>1.3473E-5</c:v>
                </c:pt>
                <c:pt idx="13473">
                  <c:v>1.3474E-5</c:v>
                </c:pt>
                <c:pt idx="13474">
                  <c:v>1.3475000000000001E-5</c:v>
                </c:pt>
                <c:pt idx="13475">
                  <c:v>1.3475999999999999E-5</c:v>
                </c:pt>
                <c:pt idx="13476">
                  <c:v>1.3477E-5</c:v>
                </c:pt>
                <c:pt idx="13477">
                  <c:v>1.3478E-5</c:v>
                </c:pt>
                <c:pt idx="13478">
                  <c:v>1.3478999999999999E-5</c:v>
                </c:pt>
                <c:pt idx="13479">
                  <c:v>1.348E-5</c:v>
                </c:pt>
                <c:pt idx="13480">
                  <c:v>1.3481E-5</c:v>
                </c:pt>
                <c:pt idx="13481">
                  <c:v>1.3482000000000001E-5</c:v>
                </c:pt>
                <c:pt idx="13482">
                  <c:v>1.3482999999999999E-5</c:v>
                </c:pt>
                <c:pt idx="13483">
                  <c:v>1.3484E-5</c:v>
                </c:pt>
                <c:pt idx="13484">
                  <c:v>1.3485E-5</c:v>
                </c:pt>
                <c:pt idx="13485">
                  <c:v>1.3485999999999999E-5</c:v>
                </c:pt>
                <c:pt idx="13486">
                  <c:v>1.3487E-5</c:v>
                </c:pt>
                <c:pt idx="13487">
                  <c:v>1.3488E-5</c:v>
                </c:pt>
                <c:pt idx="13488">
                  <c:v>1.3489000000000001E-5</c:v>
                </c:pt>
                <c:pt idx="13489">
                  <c:v>1.349E-5</c:v>
                </c:pt>
                <c:pt idx="13490">
                  <c:v>1.3491E-5</c:v>
                </c:pt>
                <c:pt idx="13491">
                  <c:v>1.3492000000000001E-5</c:v>
                </c:pt>
                <c:pt idx="13492">
                  <c:v>1.3492999999999999E-5</c:v>
                </c:pt>
                <c:pt idx="13493">
                  <c:v>1.3494E-5</c:v>
                </c:pt>
                <c:pt idx="13494">
                  <c:v>1.3495E-5</c:v>
                </c:pt>
                <c:pt idx="13495">
                  <c:v>1.3495999999999999E-5</c:v>
                </c:pt>
                <c:pt idx="13496">
                  <c:v>1.3497E-5</c:v>
                </c:pt>
                <c:pt idx="13497">
                  <c:v>1.3498E-5</c:v>
                </c:pt>
                <c:pt idx="13498">
                  <c:v>1.3499000000000001E-5</c:v>
                </c:pt>
                <c:pt idx="13499">
                  <c:v>1.3499999999999999E-5</c:v>
                </c:pt>
                <c:pt idx="13500">
                  <c:v>1.3501E-5</c:v>
                </c:pt>
                <c:pt idx="13501">
                  <c:v>1.3502E-5</c:v>
                </c:pt>
                <c:pt idx="13502">
                  <c:v>1.3502999999999999E-5</c:v>
                </c:pt>
                <c:pt idx="13503">
                  <c:v>1.3504E-5</c:v>
                </c:pt>
                <c:pt idx="13504">
                  <c:v>1.3505E-5</c:v>
                </c:pt>
                <c:pt idx="13505">
                  <c:v>1.3506000000000001E-5</c:v>
                </c:pt>
                <c:pt idx="13506">
                  <c:v>1.3507E-5</c:v>
                </c:pt>
                <c:pt idx="13507">
                  <c:v>1.3508E-5</c:v>
                </c:pt>
                <c:pt idx="13508">
                  <c:v>1.3509000000000001E-5</c:v>
                </c:pt>
                <c:pt idx="13509">
                  <c:v>1.3509999999999999E-5</c:v>
                </c:pt>
                <c:pt idx="13510">
                  <c:v>1.3511E-5</c:v>
                </c:pt>
                <c:pt idx="13511">
                  <c:v>1.3512E-5</c:v>
                </c:pt>
                <c:pt idx="13512">
                  <c:v>1.3512999999999999E-5</c:v>
                </c:pt>
                <c:pt idx="13513">
                  <c:v>1.3514E-5</c:v>
                </c:pt>
                <c:pt idx="13514">
                  <c:v>1.3515E-5</c:v>
                </c:pt>
                <c:pt idx="13515">
                  <c:v>1.3516000000000001E-5</c:v>
                </c:pt>
                <c:pt idx="13516">
                  <c:v>1.3517E-5</c:v>
                </c:pt>
                <c:pt idx="13517">
                  <c:v>1.3518E-5</c:v>
                </c:pt>
                <c:pt idx="13518">
                  <c:v>1.3519E-5</c:v>
                </c:pt>
                <c:pt idx="13519">
                  <c:v>1.3519999999999999E-5</c:v>
                </c:pt>
                <c:pt idx="13520">
                  <c:v>1.3521E-5</c:v>
                </c:pt>
                <c:pt idx="13521">
                  <c:v>1.3522E-5</c:v>
                </c:pt>
                <c:pt idx="13522">
                  <c:v>1.3523000000000001E-5</c:v>
                </c:pt>
                <c:pt idx="13523">
                  <c:v>1.3524E-5</c:v>
                </c:pt>
                <c:pt idx="13524">
                  <c:v>1.3525E-5</c:v>
                </c:pt>
                <c:pt idx="13525">
                  <c:v>1.3526000000000001E-5</c:v>
                </c:pt>
                <c:pt idx="13526">
                  <c:v>1.3526999999999999E-5</c:v>
                </c:pt>
                <c:pt idx="13527">
                  <c:v>1.3528E-5</c:v>
                </c:pt>
                <c:pt idx="13528">
                  <c:v>1.3529E-5</c:v>
                </c:pt>
                <c:pt idx="13529">
                  <c:v>1.3529999999999999E-5</c:v>
                </c:pt>
                <c:pt idx="13530">
                  <c:v>1.3531E-5</c:v>
                </c:pt>
                <c:pt idx="13531">
                  <c:v>1.3532E-5</c:v>
                </c:pt>
                <c:pt idx="13532">
                  <c:v>1.3533000000000001E-5</c:v>
                </c:pt>
                <c:pt idx="13533">
                  <c:v>1.3534E-5</c:v>
                </c:pt>
                <c:pt idx="13534">
                  <c:v>1.3535E-5</c:v>
                </c:pt>
                <c:pt idx="13535">
                  <c:v>1.3536000000000001E-5</c:v>
                </c:pt>
                <c:pt idx="13536">
                  <c:v>1.3536999999999999E-5</c:v>
                </c:pt>
                <c:pt idx="13537">
                  <c:v>1.3538E-5</c:v>
                </c:pt>
                <c:pt idx="13538">
                  <c:v>1.3539E-5</c:v>
                </c:pt>
                <c:pt idx="13539">
                  <c:v>1.3540000000000001E-5</c:v>
                </c:pt>
                <c:pt idx="13540">
                  <c:v>1.3541E-5</c:v>
                </c:pt>
                <c:pt idx="13541">
                  <c:v>1.3542E-5</c:v>
                </c:pt>
                <c:pt idx="13542">
                  <c:v>1.3543000000000001E-5</c:v>
                </c:pt>
                <c:pt idx="13543">
                  <c:v>1.3543999999999999E-5</c:v>
                </c:pt>
                <c:pt idx="13544">
                  <c:v>1.3545E-5</c:v>
                </c:pt>
                <c:pt idx="13545">
                  <c:v>1.3546E-5</c:v>
                </c:pt>
                <c:pt idx="13546">
                  <c:v>1.3546999999999999E-5</c:v>
                </c:pt>
                <c:pt idx="13547">
                  <c:v>1.3548E-5</c:v>
                </c:pt>
                <c:pt idx="13548">
                  <c:v>1.3549E-5</c:v>
                </c:pt>
                <c:pt idx="13549">
                  <c:v>1.3550000000000001E-5</c:v>
                </c:pt>
                <c:pt idx="13550">
                  <c:v>1.3551E-5</c:v>
                </c:pt>
                <c:pt idx="13551">
                  <c:v>1.3552E-5</c:v>
                </c:pt>
                <c:pt idx="13552">
                  <c:v>1.3553000000000001E-5</c:v>
                </c:pt>
                <c:pt idx="13553">
                  <c:v>1.3553999999999999E-5</c:v>
                </c:pt>
                <c:pt idx="13554">
                  <c:v>1.3555E-5</c:v>
                </c:pt>
                <c:pt idx="13555">
                  <c:v>1.3556E-5</c:v>
                </c:pt>
                <c:pt idx="13556">
                  <c:v>1.3557000000000001E-5</c:v>
                </c:pt>
                <c:pt idx="13557">
                  <c:v>1.3558E-5</c:v>
                </c:pt>
                <c:pt idx="13558">
                  <c:v>1.3559E-5</c:v>
                </c:pt>
                <c:pt idx="13559">
                  <c:v>1.3560000000000001E-5</c:v>
                </c:pt>
                <c:pt idx="13560">
                  <c:v>1.3560999999999999E-5</c:v>
                </c:pt>
                <c:pt idx="13561">
                  <c:v>1.3562E-5</c:v>
                </c:pt>
                <c:pt idx="13562">
                  <c:v>1.3563E-5</c:v>
                </c:pt>
                <c:pt idx="13563">
                  <c:v>1.3563999999999999E-5</c:v>
                </c:pt>
                <c:pt idx="13564">
                  <c:v>1.3565E-5</c:v>
                </c:pt>
                <c:pt idx="13565">
                  <c:v>1.3566E-5</c:v>
                </c:pt>
                <c:pt idx="13566">
                  <c:v>1.3567000000000001E-5</c:v>
                </c:pt>
                <c:pt idx="13567">
                  <c:v>1.3568E-5</c:v>
                </c:pt>
                <c:pt idx="13568">
                  <c:v>1.3569E-5</c:v>
                </c:pt>
                <c:pt idx="13569">
                  <c:v>1.3570000000000001E-5</c:v>
                </c:pt>
                <c:pt idx="13570">
                  <c:v>1.3570999999999999E-5</c:v>
                </c:pt>
                <c:pt idx="13571">
                  <c:v>1.3572E-5</c:v>
                </c:pt>
                <c:pt idx="13572">
                  <c:v>1.3573E-5</c:v>
                </c:pt>
                <c:pt idx="13573">
                  <c:v>1.3574000000000001E-5</c:v>
                </c:pt>
                <c:pt idx="13574">
                  <c:v>1.3575E-5</c:v>
                </c:pt>
                <c:pt idx="13575">
                  <c:v>1.3576E-5</c:v>
                </c:pt>
                <c:pt idx="13576">
                  <c:v>1.3577000000000001E-5</c:v>
                </c:pt>
                <c:pt idx="13577">
                  <c:v>1.3577999999999999E-5</c:v>
                </c:pt>
                <c:pt idx="13578">
                  <c:v>1.3579E-5</c:v>
                </c:pt>
                <c:pt idx="13579">
                  <c:v>1.358E-5</c:v>
                </c:pt>
                <c:pt idx="13580">
                  <c:v>1.3580999999999999E-5</c:v>
                </c:pt>
                <c:pt idx="13581">
                  <c:v>1.3582E-5</c:v>
                </c:pt>
                <c:pt idx="13582">
                  <c:v>1.3583E-5</c:v>
                </c:pt>
                <c:pt idx="13583">
                  <c:v>1.3584000000000001E-5</c:v>
                </c:pt>
                <c:pt idx="13584">
                  <c:v>1.3585E-5</c:v>
                </c:pt>
                <c:pt idx="13585">
                  <c:v>1.3586E-5</c:v>
                </c:pt>
                <c:pt idx="13586">
                  <c:v>1.3587000000000001E-5</c:v>
                </c:pt>
                <c:pt idx="13587">
                  <c:v>1.3587999999999999E-5</c:v>
                </c:pt>
                <c:pt idx="13588">
                  <c:v>1.3589E-5</c:v>
                </c:pt>
                <c:pt idx="13589">
                  <c:v>1.359E-5</c:v>
                </c:pt>
                <c:pt idx="13590">
                  <c:v>1.3591000000000001E-5</c:v>
                </c:pt>
                <c:pt idx="13591">
                  <c:v>1.3592E-5</c:v>
                </c:pt>
                <c:pt idx="13592">
                  <c:v>1.3593E-5</c:v>
                </c:pt>
                <c:pt idx="13593">
                  <c:v>1.3594000000000001E-5</c:v>
                </c:pt>
                <c:pt idx="13594">
                  <c:v>1.3594999999999999E-5</c:v>
                </c:pt>
                <c:pt idx="13595">
                  <c:v>1.3596E-5</c:v>
                </c:pt>
                <c:pt idx="13596">
                  <c:v>1.3597E-5</c:v>
                </c:pt>
                <c:pt idx="13597">
                  <c:v>1.3597999999999999E-5</c:v>
                </c:pt>
                <c:pt idx="13598">
                  <c:v>1.3599E-5</c:v>
                </c:pt>
                <c:pt idx="13599">
                  <c:v>1.36E-5</c:v>
                </c:pt>
                <c:pt idx="13600">
                  <c:v>1.3601000000000001E-5</c:v>
                </c:pt>
                <c:pt idx="13601">
                  <c:v>1.3602E-5</c:v>
                </c:pt>
                <c:pt idx="13602">
                  <c:v>1.3603E-5</c:v>
                </c:pt>
                <c:pt idx="13603">
                  <c:v>1.3604000000000001E-5</c:v>
                </c:pt>
                <c:pt idx="13604">
                  <c:v>1.3604999999999999E-5</c:v>
                </c:pt>
                <c:pt idx="13605">
                  <c:v>1.3606E-5</c:v>
                </c:pt>
                <c:pt idx="13606">
                  <c:v>1.3607E-5</c:v>
                </c:pt>
                <c:pt idx="13607">
                  <c:v>1.3608000000000001E-5</c:v>
                </c:pt>
                <c:pt idx="13608">
                  <c:v>1.3609E-5</c:v>
                </c:pt>
                <c:pt idx="13609">
                  <c:v>1.361E-5</c:v>
                </c:pt>
                <c:pt idx="13610">
                  <c:v>1.3611000000000001E-5</c:v>
                </c:pt>
                <c:pt idx="13611">
                  <c:v>1.3611999999999999E-5</c:v>
                </c:pt>
                <c:pt idx="13612">
                  <c:v>1.3613E-5</c:v>
                </c:pt>
                <c:pt idx="13613">
                  <c:v>1.3614E-5</c:v>
                </c:pt>
                <c:pt idx="13614">
                  <c:v>1.3614999999999999E-5</c:v>
                </c:pt>
                <c:pt idx="13615">
                  <c:v>1.3616E-5</c:v>
                </c:pt>
                <c:pt idx="13616">
                  <c:v>1.3617E-5</c:v>
                </c:pt>
                <c:pt idx="13617">
                  <c:v>1.3618000000000001E-5</c:v>
                </c:pt>
                <c:pt idx="13618">
                  <c:v>1.3619E-5</c:v>
                </c:pt>
                <c:pt idx="13619">
                  <c:v>1.362E-5</c:v>
                </c:pt>
                <c:pt idx="13620">
                  <c:v>1.3621000000000001E-5</c:v>
                </c:pt>
                <c:pt idx="13621">
                  <c:v>1.3621999999999999E-5</c:v>
                </c:pt>
                <c:pt idx="13622">
                  <c:v>1.3623E-5</c:v>
                </c:pt>
                <c:pt idx="13623">
                  <c:v>1.3624E-5</c:v>
                </c:pt>
                <c:pt idx="13624">
                  <c:v>1.3625000000000001E-5</c:v>
                </c:pt>
                <c:pt idx="13625">
                  <c:v>1.3626E-5</c:v>
                </c:pt>
                <c:pt idx="13626">
                  <c:v>1.3627E-5</c:v>
                </c:pt>
                <c:pt idx="13627">
                  <c:v>1.3628000000000001E-5</c:v>
                </c:pt>
                <c:pt idx="13628">
                  <c:v>1.3628999999999999E-5</c:v>
                </c:pt>
                <c:pt idx="13629">
                  <c:v>1.363E-5</c:v>
                </c:pt>
                <c:pt idx="13630">
                  <c:v>1.3631E-5</c:v>
                </c:pt>
                <c:pt idx="13631">
                  <c:v>1.3631999999999999E-5</c:v>
                </c:pt>
                <c:pt idx="13632">
                  <c:v>1.3633E-5</c:v>
                </c:pt>
                <c:pt idx="13633">
                  <c:v>1.3634E-5</c:v>
                </c:pt>
                <c:pt idx="13634">
                  <c:v>1.3635000000000001E-5</c:v>
                </c:pt>
                <c:pt idx="13635">
                  <c:v>1.3636E-5</c:v>
                </c:pt>
                <c:pt idx="13636">
                  <c:v>1.3637E-5</c:v>
                </c:pt>
                <c:pt idx="13637">
                  <c:v>1.3638000000000001E-5</c:v>
                </c:pt>
                <c:pt idx="13638">
                  <c:v>1.3638999999999999E-5</c:v>
                </c:pt>
                <c:pt idx="13639">
                  <c:v>1.364E-5</c:v>
                </c:pt>
                <c:pt idx="13640">
                  <c:v>1.3641E-5</c:v>
                </c:pt>
                <c:pt idx="13641">
                  <c:v>1.3642000000000001E-5</c:v>
                </c:pt>
                <c:pt idx="13642">
                  <c:v>1.3643E-5</c:v>
                </c:pt>
                <c:pt idx="13643">
                  <c:v>1.3644E-5</c:v>
                </c:pt>
                <c:pt idx="13644">
                  <c:v>1.3645000000000001E-5</c:v>
                </c:pt>
                <c:pt idx="13645">
                  <c:v>1.3645999999999999E-5</c:v>
                </c:pt>
                <c:pt idx="13646">
                  <c:v>1.3647E-5</c:v>
                </c:pt>
                <c:pt idx="13647">
                  <c:v>1.3648E-5</c:v>
                </c:pt>
                <c:pt idx="13648">
                  <c:v>1.3648999999999999E-5</c:v>
                </c:pt>
                <c:pt idx="13649">
                  <c:v>1.365E-5</c:v>
                </c:pt>
                <c:pt idx="13650">
                  <c:v>1.3651E-5</c:v>
                </c:pt>
                <c:pt idx="13651">
                  <c:v>1.3652000000000001E-5</c:v>
                </c:pt>
                <c:pt idx="13652">
                  <c:v>1.3653E-5</c:v>
                </c:pt>
                <c:pt idx="13653">
                  <c:v>1.3654E-5</c:v>
                </c:pt>
                <c:pt idx="13654">
                  <c:v>1.3655000000000001E-5</c:v>
                </c:pt>
                <c:pt idx="13655">
                  <c:v>1.3655999999999999E-5</c:v>
                </c:pt>
                <c:pt idx="13656">
                  <c:v>1.3657E-5</c:v>
                </c:pt>
                <c:pt idx="13657">
                  <c:v>1.3658E-5</c:v>
                </c:pt>
                <c:pt idx="13658">
                  <c:v>1.3658999999999999E-5</c:v>
                </c:pt>
                <c:pt idx="13659">
                  <c:v>1.366E-5</c:v>
                </c:pt>
                <c:pt idx="13660">
                  <c:v>1.3661E-5</c:v>
                </c:pt>
                <c:pt idx="13661">
                  <c:v>1.3662000000000001E-5</c:v>
                </c:pt>
                <c:pt idx="13662">
                  <c:v>1.3662999999999999E-5</c:v>
                </c:pt>
                <c:pt idx="13663">
                  <c:v>1.3664E-5</c:v>
                </c:pt>
                <c:pt idx="13664">
                  <c:v>1.3665E-5</c:v>
                </c:pt>
                <c:pt idx="13665">
                  <c:v>1.3665999999999999E-5</c:v>
                </c:pt>
                <c:pt idx="13666">
                  <c:v>1.3667E-5</c:v>
                </c:pt>
                <c:pt idx="13667">
                  <c:v>1.3668E-5</c:v>
                </c:pt>
                <c:pt idx="13668">
                  <c:v>1.3669000000000001E-5</c:v>
                </c:pt>
                <c:pt idx="13669">
                  <c:v>1.367E-5</c:v>
                </c:pt>
                <c:pt idx="13670">
                  <c:v>1.3671E-5</c:v>
                </c:pt>
                <c:pt idx="13671">
                  <c:v>1.3672000000000001E-5</c:v>
                </c:pt>
                <c:pt idx="13672">
                  <c:v>1.3672999999999999E-5</c:v>
                </c:pt>
                <c:pt idx="13673">
                  <c:v>1.3674E-5</c:v>
                </c:pt>
                <c:pt idx="13674">
                  <c:v>1.3675E-5</c:v>
                </c:pt>
                <c:pt idx="13675">
                  <c:v>1.3675999999999999E-5</c:v>
                </c:pt>
                <c:pt idx="13676">
                  <c:v>1.3677E-5</c:v>
                </c:pt>
                <c:pt idx="13677">
                  <c:v>1.3678E-5</c:v>
                </c:pt>
                <c:pt idx="13678">
                  <c:v>1.3679000000000001E-5</c:v>
                </c:pt>
                <c:pt idx="13679">
                  <c:v>1.3679999999999999E-5</c:v>
                </c:pt>
                <c:pt idx="13680">
                  <c:v>1.3681E-5</c:v>
                </c:pt>
                <c:pt idx="13681">
                  <c:v>1.3682E-5</c:v>
                </c:pt>
                <c:pt idx="13682">
                  <c:v>1.3682999999999999E-5</c:v>
                </c:pt>
                <c:pt idx="13683">
                  <c:v>1.3684E-5</c:v>
                </c:pt>
                <c:pt idx="13684">
                  <c:v>1.3685E-5</c:v>
                </c:pt>
                <c:pt idx="13685">
                  <c:v>1.3686000000000001E-5</c:v>
                </c:pt>
                <c:pt idx="13686">
                  <c:v>1.3687E-5</c:v>
                </c:pt>
                <c:pt idx="13687">
                  <c:v>1.3688E-5</c:v>
                </c:pt>
                <c:pt idx="13688">
                  <c:v>1.3689000000000001E-5</c:v>
                </c:pt>
                <c:pt idx="13689">
                  <c:v>1.3689999999999999E-5</c:v>
                </c:pt>
                <c:pt idx="13690">
                  <c:v>1.3691E-5</c:v>
                </c:pt>
                <c:pt idx="13691">
                  <c:v>1.3692E-5</c:v>
                </c:pt>
                <c:pt idx="13692">
                  <c:v>1.3692999999999999E-5</c:v>
                </c:pt>
                <c:pt idx="13693">
                  <c:v>1.3694E-5</c:v>
                </c:pt>
                <c:pt idx="13694">
                  <c:v>1.3695E-5</c:v>
                </c:pt>
                <c:pt idx="13695">
                  <c:v>1.3696000000000001E-5</c:v>
                </c:pt>
                <c:pt idx="13696">
                  <c:v>1.3696999999999999E-5</c:v>
                </c:pt>
                <c:pt idx="13697">
                  <c:v>1.3698E-5</c:v>
                </c:pt>
                <c:pt idx="13698">
                  <c:v>1.3699E-5</c:v>
                </c:pt>
                <c:pt idx="13699">
                  <c:v>1.3699999999999999E-5</c:v>
                </c:pt>
                <c:pt idx="13700">
                  <c:v>1.3701E-5</c:v>
                </c:pt>
                <c:pt idx="13701">
                  <c:v>1.3702E-5</c:v>
                </c:pt>
                <c:pt idx="13702">
                  <c:v>1.3703000000000001E-5</c:v>
                </c:pt>
                <c:pt idx="13703">
                  <c:v>1.3704E-5</c:v>
                </c:pt>
                <c:pt idx="13704">
                  <c:v>1.3705E-5</c:v>
                </c:pt>
                <c:pt idx="13705">
                  <c:v>1.3706000000000001E-5</c:v>
                </c:pt>
                <c:pt idx="13706">
                  <c:v>1.3706999999999999E-5</c:v>
                </c:pt>
                <c:pt idx="13707">
                  <c:v>1.3708E-5</c:v>
                </c:pt>
                <c:pt idx="13708">
                  <c:v>1.3709E-5</c:v>
                </c:pt>
                <c:pt idx="13709">
                  <c:v>1.3709999999999999E-5</c:v>
                </c:pt>
                <c:pt idx="13710">
                  <c:v>1.3711E-5</c:v>
                </c:pt>
                <c:pt idx="13711">
                  <c:v>1.3712E-5</c:v>
                </c:pt>
                <c:pt idx="13712">
                  <c:v>1.3713000000000001E-5</c:v>
                </c:pt>
                <c:pt idx="13713">
                  <c:v>1.3713999999999999E-5</c:v>
                </c:pt>
                <c:pt idx="13714">
                  <c:v>1.3715E-5</c:v>
                </c:pt>
                <c:pt idx="13715">
                  <c:v>1.3716E-5</c:v>
                </c:pt>
                <c:pt idx="13716">
                  <c:v>1.3716999999999999E-5</c:v>
                </c:pt>
                <c:pt idx="13717">
                  <c:v>1.3718E-5</c:v>
                </c:pt>
                <c:pt idx="13718">
                  <c:v>1.3719E-5</c:v>
                </c:pt>
                <c:pt idx="13719">
                  <c:v>1.3720000000000001E-5</c:v>
                </c:pt>
                <c:pt idx="13720">
                  <c:v>1.3721E-5</c:v>
                </c:pt>
                <c:pt idx="13721">
                  <c:v>1.3722E-5</c:v>
                </c:pt>
                <c:pt idx="13722">
                  <c:v>1.3723000000000001E-5</c:v>
                </c:pt>
                <c:pt idx="13723">
                  <c:v>1.3723999999999999E-5</c:v>
                </c:pt>
                <c:pt idx="13724">
                  <c:v>1.3725E-5</c:v>
                </c:pt>
                <c:pt idx="13725">
                  <c:v>1.3726E-5</c:v>
                </c:pt>
                <c:pt idx="13726">
                  <c:v>1.3726999999999999E-5</c:v>
                </c:pt>
                <c:pt idx="13727">
                  <c:v>1.3728E-5</c:v>
                </c:pt>
                <c:pt idx="13728">
                  <c:v>1.3729E-5</c:v>
                </c:pt>
                <c:pt idx="13729">
                  <c:v>1.3730000000000001E-5</c:v>
                </c:pt>
                <c:pt idx="13730">
                  <c:v>1.3730999999999999E-5</c:v>
                </c:pt>
                <c:pt idx="13731">
                  <c:v>1.3732E-5</c:v>
                </c:pt>
                <c:pt idx="13732">
                  <c:v>1.3733E-5</c:v>
                </c:pt>
                <c:pt idx="13733">
                  <c:v>1.3733999999999999E-5</c:v>
                </c:pt>
                <c:pt idx="13734">
                  <c:v>1.3735E-5</c:v>
                </c:pt>
                <c:pt idx="13735">
                  <c:v>1.3736E-5</c:v>
                </c:pt>
                <c:pt idx="13736">
                  <c:v>1.3737000000000001E-5</c:v>
                </c:pt>
                <c:pt idx="13737">
                  <c:v>1.3738E-5</c:v>
                </c:pt>
                <c:pt idx="13738">
                  <c:v>1.3739E-5</c:v>
                </c:pt>
                <c:pt idx="13739">
                  <c:v>1.3740000000000001E-5</c:v>
                </c:pt>
                <c:pt idx="13740">
                  <c:v>1.3740999999999999E-5</c:v>
                </c:pt>
                <c:pt idx="13741">
                  <c:v>1.3742E-5</c:v>
                </c:pt>
                <c:pt idx="13742">
                  <c:v>1.3743E-5</c:v>
                </c:pt>
                <c:pt idx="13743">
                  <c:v>1.3743999999999999E-5</c:v>
                </c:pt>
                <c:pt idx="13744">
                  <c:v>1.3745E-5</c:v>
                </c:pt>
                <c:pt idx="13745">
                  <c:v>1.3746E-5</c:v>
                </c:pt>
                <c:pt idx="13746">
                  <c:v>1.3747000000000001E-5</c:v>
                </c:pt>
                <c:pt idx="13747">
                  <c:v>1.3747999999999999E-5</c:v>
                </c:pt>
                <c:pt idx="13748">
                  <c:v>1.3749E-5</c:v>
                </c:pt>
                <c:pt idx="13749">
                  <c:v>1.375E-5</c:v>
                </c:pt>
                <c:pt idx="13750">
                  <c:v>1.3750999999999999E-5</c:v>
                </c:pt>
                <c:pt idx="13751">
                  <c:v>1.3752E-5</c:v>
                </c:pt>
                <c:pt idx="13752">
                  <c:v>1.3753E-5</c:v>
                </c:pt>
                <c:pt idx="13753">
                  <c:v>1.3754000000000001E-5</c:v>
                </c:pt>
                <c:pt idx="13754">
                  <c:v>1.3755E-5</c:v>
                </c:pt>
                <c:pt idx="13755">
                  <c:v>1.3756E-5</c:v>
                </c:pt>
                <c:pt idx="13756">
                  <c:v>1.3757000000000001E-5</c:v>
                </c:pt>
                <c:pt idx="13757">
                  <c:v>1.3757999999999999E-5</c:v>
                </c:pt>
                <c:pt idx="13758">
                  <c:v>1.3759E-5</c:v>
                </c:pt>
                <c:pt idx="13759">
                  <c:v>1.376E-5</c:v>
                </c:pt>
                <c:pt idx="13760">
                  <c:v>1.3760999999999999E-5</c:v>
                </c:pt>
                <c:pt idx="13761">
                  <c:v>1.3762E-5</c:v>
                </c:pt>
                <c:pt idx="13762">
                  <c:v>1.3763E-5</c:v>
                </c:pt>
                <c:pt idx="13763">
                  <c:v>1.3764000000000001E-5</c:v>
                </c:pt>
                <c:pt idx="13764">
                  <c:v>1.3764999999999999E-5</c:v>
                </c:pt>
                <c:pt idx="13765">
                  <c:v>1.3766E-5</c:v>
                </c:pt>
                <c:pt idx="13766">
                  <c:v>1.3767E-5</c:v>
                </c:pt>
                <c:pt idx="13767">
                  <c:v>1.3767999999999999E-5</c:v>
                </c:pt>
                <c:pt idx="13768">
                  <c:v>1.3769E-5</c:v>
                </c:pt>
                <c:pt idx="13769">
                  <c:v>1.377E-5</c:v>
                </c:pt>
                <c:pt idx="13770">
                  <c:v>1.3771000000000001E-5</c:v>
                </c:pt>
                <c:pt idx="13771">
                  <c:v>1.3772E-5</c:v>
                </c:pt>
                <c:pt idx="13772">
                  <c:v>1.3773E-5</c:v>
                </c:pt>
                <c:pt idx="13773">
                  <c:v>1.3774000000000001E-5</c:v>
                </c:pt>
                <c:pt idx="13774">
                  <c:v>1.3774999999999999E-5</c:v>
                </c:pt>
                <c:pt idx="13775">
                  <c:v>1.3776E-5</c:v>
                </c:pt>
                <c:pt idx="13776">
                  <c:v>1.3777E-5</c:v>
                </c:pt>
                <c:pt idx="13777">
                  <c:v>1.3777999999999999E-5</c:v>
                </c:pt>
                <c:pt idx="13778">
                  <c:v>1.3779E-5</c:v>
                </c:pt>
                <c:pt idx="13779">
                  <c:v>1.378E-5</c:v>
                </c:pt>
                <c:pt idx="13780">
                  <c:v>1.3781000000000001E-5</c:v>
                </c:pt>
                <c:pt idx="13781">
                  <c:v>1.3782E-5</c:v>
                </c:pt>
                <c:pt idx="13782">
                  <c:v>1.3783E-5</c:v>
                </c:pt>
                <c:pt idx="13783">
                  <c:v>1.3784000000000001E-5</c:v>
                </c:pt>
                <c:pt idx="13784">
                  <c:v>1.3784999999999999E-5</c:v>
                </c:pt>
                <c:pt idx="13785">
                  <c:v>1.3786E-5</c:v>
                </c:pt>
                <c:pt idx="13786">
                  <c:v>1.3787E-5</c:v>
                </c:pt>
                <c:pt idx="13787">
                  <c:v>1.3788000000000001E-5</c:v>
                </c:pt>
                <c:pt idx="13788">
                  <c:v>1.3789E-5</c:v>
                </c:pt>
                <c:pt idx="13789">
                  <c:v>1.379E-5</c:v>
                </c:pt>
                <c:pt idx="13790">
                  <c:v>1.3791000000000001E-5</c:v>
                </c:pt>
                <c:pt idx="13791">
                  <c:v>1.3791999999999999E-5</c:v>
                </c:pt>
                <c:pt idx="13792">
                  <c:v>1.3793E-5</c:v>
                </c:pt>
                <c:pt idx="13793">
                  <c:v>1.3794E-5</c:v>
                </c:pt>
                <c:pt idx="13794">
                  <c:v>1.3794999999999999E-5</c:v>
                </c:pt>
                <c:pt idx="13795">
                  <c:v>1.3796E-5</c:v>
                </c:pt>
                <c:pt idx="13796">
                  <c:v>1.3797E-5</c:v>
                </c:pt>
                <c:pt idx="13797">
                  <c:v>1.3798000000000001E-5</c:v>
                </c:pt>
                <c:pt idx="13798">
                  <c:v>1.3799E-5</c:v>
                </c:pt>
                <c:pt idx="13799">
                  <c:v>1.38E-5</c:v>
                </c:pt>
                <c:pt idx="13800">
                  <c:v>1.3801000000000001E-5</c:v>
                </c:pt>
                <c:pt idx="13801">
                  <c:v>1.3801999999999999E-5</c:v>
                </c:pt>
                <c:pt idx="13802">
                  <c:v>1.3803E-5</c:v>
                </c:pt>
                <c:pt idx="13803">
                  <c:v>1.3804E-5</c:v>
                </c:pt>
                <c:pt idx="13804">
                  <c:v>1.3805000000000001E-5</c:v>
                </c:pt>
                <c:pt idx="13805">
                  <c:v>1.3806E-5</c:v>
                </c:pt>
                <c:pt idx="13806">
                  <c:v>1.3807E-5</c:v>
                </c:pt>
                <c:pt idx="13807">
                  <c:v>1.3808000000000001E-5</c:v>
                </c:pt>
                <c:pt idx="13808">
                  <c:v>1.3808999999999999E-5</c:v>
                </c:pt>
                <c:pt idx="13809">
                  <c:v>1.381E-5</c:v>
                </c:pt>
                <c:pt idx="13810">
                  <c:v>1.3811E-5</c:v>
                </c:pt>
                <c:pt idx="13811">
                  <c:v>1.3811999999999999E-5</c:v>
                </c:pt>
                <c:pt idx="13812">
                  <c:v>1.3813E-5</c:v>
                </c:pt>
                <c:pt idx="13813">
                  <c:v>1.3814E-5</c:v>
                </c:pt>
                <c:pt idx="13814">
                  <c:v>1.3815000000000001E-5</c:v>
                </c:pt>
                <c:pt idx="13815">
                  <c:v>1.3816E-5</c:v>
                </c:pt>
                <c:pt idx="13816">
                  <c:v>1.3817E-5</c:v>
                </c:pt>
                <c:pt idx="13817">
                  <c:v>1.3818000000000001E-5</c:v>
                </c:pt>
                <c:pt idx="13818">
                  <c:v>1.3818999999999999E-5</c:v>
                </c:pt>
                <c:pt idx="13819">
                  <c:v>1.382E-5</c:v>
                </c:pt>
                <c:pt idx="13820">
                  <c:v>1.3821E-5</c:v>
                </c:pt>
                <c:pt idx="13821">
                  <c:v>1.3822000000000001E-5</c:v>
                </c:pt>
                <c:pt idx="13822">
                  <c:v>1.3823E-5</c:v>
                </c:pt>
                <c:pt idx="13823">
                  <c:v>1.3824E-5</c:v>
                </c:pt>
                <c:pt idx="13824">
                  <c:v>1.3825000000000001E-5</c:v>
                </c:pt>
                <c:pt idx="13825">
                  <c:v>1.3825999999999999E-5</c:v>
                </c:pt>
                <c:pt idx="13826">
                  <c:v>1.3827E-5</c:v>
                </c:pt>
                <c:pt idx="13827">
                  <c:v>1.3828E-5</c:v>
                </c:pt>
                <c:pt idx="13828">
                  <c:v>1.3828999999999999E-5</c:v>
                </c:pt>
                <c:pt idx="13829">
                  <c:v>1.383E-5</c:v>
                </c:pt>
                <c:pt idx="13830">
                  <c:v>1.3831E-5</c:v>
                </c:pt>
                <c:pt idx="13831">
                  <c:v>1.3832000000000001E-5</c:v>
                </c:pt>
                <c:pt idx="13832">
                  <c:v>1.3833E-5</c:v>
                </c:pt>
                <c:pt idx="13833">
                  <c:v>1.3834E-5</c:v>
                </c:pt>
                <c:pt idx="13834">
                  <c:v>1.3835000000000001E-5</c:v>
                </c:pt>
                <c:pt idx="13835">
                  <c:v>1.3835999999999999E-5</c:v>
                </c:pt>
                <c:pt idx="13836">
                  <c:v>1.3837E-5</c:v>
                </c:pt>
                <c:pt idx="13837">
                  <c:v>1.3838E-5</c:v>
                </c:pt>
                <c:pt idx="13838">
                  <c:v>1.3839000000000001E-5</c:v>
                </c:pt>
                <c:pt idx="13839">
                  <c:v>1.384E-5</c:v>
                </c:pt>
                <c:pt idx="13840">
                  <c:v>1.3841E-5</c:v>
                </c:pt>
                <c:pt idx="13841">
                  <c:v>1.3842000000000001E-5</c:v>
                </c:pt>
                <c:pt idx="13842">
                  <c:v>1.3842999999999999E-5</c:v>
                </c:pt>
                <c:pt idx="13843">
                  <c:v>1.3844E-5</c:v>
                </c:pt>
                <c:pt idx="13844">
                  <c:v>1.3845E-5</c:v>
                </c:pt>
                <c:pt idx="13845">
                  <c:v>1.3845999999999999E-5</c:v>
                </c:pt>
                <c:pt idx="13846">
                  <c:v>1.3847E-5</c:v>
                </c:pt>
                <c:pt idx="13847">
                  <c:v>1.3848E-5</c:v>
                </c:pt>
                <c:pt idx="13848">
                  <c:v>1.3849000000000001E-5</c:v>
                </c:pt>
                <c:pt idx="13849">
                  <c:v>1.385E-5</c:v>
                </c:pt>
                <c:pt idx="13850">
                  <c:v>1.3851E-5</c:v>
                </c:pt>
                <c:pt idx="13851">
                  <c:v>1.3852000000000001E-5</c:v>
                </c:pt>
                <c:pt idx="13852">
                  <c:v>1.3852999999999999E-5</c:v>
                </c:pt>
                <c:pt idx="13853">
                  <c:v>1.3854E-5</c:v>
                </c:pt>
                <c:pt idx="13854">
                  <c:v>1.3855E-5</c:v>
                </c:pt>
                <c:pt idx="13855">
                  <c:v>1.3856000000000001E-5</c:v>
                </c:pt>
                <c:pt idx="13856">
                  <c:v>1.3857E-5</c:v>
                </c:pt>
                <c:pt idx="13857">
                  <c:v>1.3858E-5</c:v>
                </c:pt>
                <c:pt idx="13858">
                  <c:v>1.3859000000000001E-5</c:v>
                </c:pt>
                <c:pt idx="13859">
                  <c:v>1.3859999999999999E-5</c:v>
                </c:pt>
                <c:pt idx="13860">
                  <c:v>1.3861E-5</c:v>
                </c:pt>
                <c:pt idx="13861">
                  <c:v>1.3862E-5</c:v>
                </c:pt>
                <c:pt idx="13862">
                  <c:v>1.3862999999999999E-5</c:v>
                </c:pt>
                <c:pt idx="13863">
                  <c:v>1.3864E-5</c:v>
                </c:pt>
                <c:pt idx="13864">
                  <c:v>1.3865E-5</c:v>
                </c:pt>
                <c:pt idx="13865">
                  <c:v>1.3866000000000001E-5</c:v>
                </c:pt>
                <c:pt idx="13866">
                  <c:v>1.3867E-5</c:v>
                </c:pt>
                <c:pt idx="13867">
                  <c:v>1.3868E-5</c:v>
                </c:pt>
                <c:pt idx="13868">
                  <c:v>1.3869000000000001E-5</c:v>
                </c:pt>
                <c:pt idx="13869">
                  <c:v>1.3869999999999999E-5</c:v>
                </c:pt>
                <c:pt idx="13870">
                  <c:v>1.3871E-5</c:v>
                </c:pt>
                <c:pt idx="13871">
                  <c:v>1.3872E-5</c:v>
                </c:pt>
                <c:pt idx="13872">
                  <c:v>1.3873000000000001E-5</c:v>
                </c:pt>
                <c:pt idx="13873">
                  <c:v>1.3874E-5</c:v>
                </c:pt>
                <c:pt idx="13874">
                  <c:v>1.3875E-5</c:v>
                </c:pt>
                <c:pt idx="13875">
                  <c:v>1.3876000000000001E-5</c:v>
                </c:pt>
                <c:pt idx="13876">
                  <c:v>1.3876999999999999E-5</c:v>
                </c:pt>
                <c:pt idx="13877">
                  <c:v>1.3878E-5</c:v>
                </c:pt>
                <c:pt idx="13878">
                  <c:v>1.3879E-5</c:v>
                </c:pt>
                <c:pt idx="13879">
                  <c:v>1.3879999999999999E-5</c:v>
                </c:pt>
                <c:pt idx="13880">
                  <c:v>1.3881E-5</c:v>
                </c:pt>
                <c:pt idx="13881">
                  <c:v>1.3882E-5</c:v>
                </c:pt>
                <c:pt idx="13882">
                  <c:v>1.3883000000000001E-5</c:v>
                </c:pt>
                <c:pt idx="13883">
                  <c:v>1.3884E-5</c:v>
                </c:pt>
                <c:pt idx="13884">
                  <c:v>1.3885E-5</c:v>
                </c:pt>
                <c:pt idx="13885">
                  <c:v>1.3886000000000001E-5</c:v>
                </c:pt>
                <c:pt idx="13886">
                  <c:v>1.3886999999999999E-5</c:v>
                </c:pt>
                <c:pt idx="13887">
                  <c:v>1.3888E-5</c:v>
                </c:pt>
                <c:pt idx="13888">
                  <c:v>1.3889E-5</c:v>
                </c:pt>
                <c:pt idx="13889">
                  <c:v>1.3890000000000001E-5</c:v>
                </c:pt>
                <c:pt idx="13890">
                  <c:v>1.3891E-5</c:v>
                </c:pt>
                <c:pt idx="13891">
                  <c:v>1.3892E-5</c:v>
                </c:pt>
                <c:pt idx="13892">
                  <c:v>1.3893000000000001E-5</c:v>
                </c:pt>
                <c:pt idx="13893">
                  <c:v>1.3893999999999999E-5</c:v>
                </c:pt>
                <c:pt idx="13894">
                  <c:v>1.3895E-5</c:v>
                </c:pt>
                <c:pt idx="13895">
                  <c:v>1.3896E-5</c:v>
                </c:pt>
                <c:pt idx="13896">
                  <c:v>1.3896999999999999E-5</c:v>
                </c:pt>
                <c:pt idx="13897">
                  <c:v>1.3898E-5</c:v>
                </c:pt>
                <c:pt idx="13898">
                  <c:v>1.3899E-5</c:v>
                </c:pt>
                <c:pt idx="13899">
                  <c:v>1.3900000000000001E-5</c:v>
                </c:pt>
                <c:pt idx="13900">
                  <c:v>1.3901E-5</c:v>
                </c:pt>
                <c:pt idx="13901">
                  <c:v>1.3902E-5</c:v>
                </c:pt>
                <c:pt idx="13902">
                  <c:v>1.3903000000000001E-5</c:v>
                </c:pt>
                <c:pt idx="13903">
                  <c:v>1.3903999999999999E-5</c:v>
                </c:pt>
                <c:pt idx="13904">
                  <c:v>1.3905E-5</c:v>
                </c:pt>
                <c:pt idx="13905">
                  <c:v>1.3906E-5</c:v>
                </c:pt>
                <c:pt idx="13906">
                  <c:v>1.3906999999999999E-5</c:v>
                </c:pt>
                <c:pt idx="13907">
                  <c:v>1.3908E-5</c:v>
                </c:pt>
                <c:pt idx="13908">
                  <c:v>1.3909E-5</c:v>
                </c:pt>
                <c:pt idx="13909">
                  <c:v>1.3910000000000001E-5</c:v>
                </c:pt>
                <c:pt idx="13910">
                  <c:v>1.3910999999999999E-5</c:v>
                </c:pt>
                <c:pt idx="13911">
                  <c:v>1.3912E-5</c:v>
                </c:pt>
                <c:pt idx="13912">
                  <c:v>1.3913E-5</c:v>
                </c:pt>
                <c:pt idx="13913">
                  <c:v>1.3913999999999999E-5</c:v>
                </c:pt>
                <c:pt idx="13914">
                  <c:v>1.3915E-5</c:v>
                </c:pt>
                <c:pt idx="13915">
                  <c:v>1.3916E-5</c:v>
                </c:pt>
                <c:pt idx="13916">
                  <c:v>1.3917000000000001E-5</c:v>
                </c:pt>
                <c:pt idx="13917">
                  <c:v>1.3918E-5</c:v>
                </c:pt>
                <c:pt idx="13918">
                  <c:v>1.3919E-5</c:v>
                </c:pt>
                <c:pt idx="13919">
                  <c:v>1.3920000000000001E-5</c:v>
                </c:pt>
                <c:pt idx="13920">
                  <c:v>1.3920999999999999E-5</c:v>
                </c:pt>
                <c:pt idx="13921">
                  <c:v>1.3922E-5</c:v>
                </c:pt>
                <c:pt idx="13922">
                  <c:v>1.3923E-5</c:v>
                </c:pt>
                <c:pt idx="13923">
                  <c:v>1.3923999999999999E-5</c:v>
                </c:pt>
                <c:pt idx="13924">
                  <c:v>1.3925E-5</c:v>
                </c:pt>
                <c:pt idx="13925">
                  <c:v>1.3926E-5</c:v>
                </c:pt>
                <c:pt idx="13926">
                  <c:v>1.3927000000000001E-5</c:v>
                </c:pt>
                <c:pt idx="13927">
                  <c:v>1.3927999999999999E-5</c:v>
                </c:pt>
                <c:pt idx="13928">
                  <c:v>1.3929E-5</c:v>
                </c:pt>
                <c:pt idx="13929">
                  <c:v>1.393E-5</c:v>
                </c:pt>
                <c:pt idx="13930">
                  <c:v>1.3930999999999999E-5</c:v>
                </c:pt>
                <c:pt idx="13931">
                  <c:v>1.3932E-5</c:v>
                </c:pt>
                <c:pt idx="13932">
                  <c:v>1.3933E-5</c:v>
                </c:pt>
                <c:pt idx="13933">
                  <c:v>1.3934000000000001E-5</c:v>
                </c:pt>
                <c:pt idx="13934">
                  <c:v>1.3935E-5</c:v>
                </c:pt>
                <c:pt idx="13935">
                  <c:v>1.3936E-5</c:v>
                </c:pt>
                <c:pt idx="13936">
                  <c:v>1.3937000000000001E-5</c:v>
                </c:pt>
                <c:pt idx="13937">
                  <c:v>1.3937999999999999E-5</c:v>
                </c:pt>
                <c:pt idx="13938">
                  <c:v>1.3939E-5</c:v>
                </c:pt>
                <c:pt idx="13939">
                  <c:v>1.394E-5</c:v>
                </c:pt>
                <c:pt idx="13940">
                  <c:v>1.3940999999999999E-5</c:v>
                </c:pt>
                <c:pt idx="13941">
                  <c:v>1.3942E-5</c:v>
                </c:pt>
                <c:pt idx="13942">
                  <c:v>1.3943E-5</c:v>
                </c:pt>
                <c:pt idx="13943">
                  <c:v>1.3944000000000001E-5</c:v>
                </c:pt>
                <c:pt idx="13944">
                  <c:v>1.3944999999999999E-5</c:v>
                </c:pt>
                <c:pt idx="13945">
                  <c:v>1.3946E-5</c:v>
                </c:pt>
                <c:pt idx="13946">
                  <c:v>1.3947E-5</c:v>
                </c:pt>
                <c:pt idx="13947">
                  <c:v>1.3947999999999999E-5</c:v>
                </c:pt>
                <c:pt idx="13948">
                  <c:v>1.3949E-5</c:v>
                </c:pt>
                <c:pt idx="13949">
                  <c:v>1.395E-5</c:v>
                </c:pt>
                <c:pt idx="13950">
                  <c:v>1.3951000000000001E-5</c:v>
                </c:pt>
                <c:pt idx="13951">
                  <c:v>1.3952E-5</c:v>
                </c:pt>
                <c:pt idx="13952">
                  <c:v>1.3953E-5</c:v>
                </c:pt>
                <c:pt idx="13953">
                  <c:v>1.3954000000000001E-5</c:v>
                </c:pt>
                <c:pt idx="13954">
                  <c:v>1.3954999999999999E-5</c:v>
                </c:pt>
                <c:pt idx="13955">
                  <c:v>1.3956E-5</c:v>
                </c:pt>
                <c:pt idx="13956">
                  <c:v>1.3957E-5</c:v>
                </c:pt>
                <c:pt idx="13957">
                  <c:v>1.3957999999999999E-5</c:v>
                </c:pt>
                <c:pt idx="13958">
                  <c:v>1.3959E-5</c:v>
                </c:pt>
                <c:pt idx="13959">
                  <c:v>1.396E-5</c:v>
                </c:pt>
                <c:pt idx="13960">
                  <c:v>1.3961000000000001E-5</c:v>
                </c:pt>
                <c:pt idx="13961">
                  <c:v>1.3961999999999999E-5</c:v>
                </c:pt>
                <c:pt idx="13962">
                  <c:v>1.3963E-5</c:v>
                </c:pt>
                <c:pt idx="13963">
                  <c:v>1.3964E-5</c:v>
                </c:pt>
                <c:pt idx="13964">
                  <c:v>1.3964999999999999E-5</c:v>
                </c:pt>
                <c:pt idx="13965">
                  <c:v>1.3966E-5</c:v>
                </c:pt>
                <c:pt idx="13966">
                  <c:v>1.3967E-5</c:v>
                </c:pt>
                <c:pt idx="13967">
                  <c:v>1.3968000000000001E-5</c:v>
                </c:pt>
                <c:pt idx="13968">
                  <c:v>1.3969E-5</c:v>
                </c:pt>
                <c:pt idx="13969">
                  <c:v>1.397E-5</c:v>
                </c:pt>
                <c:pt idx="13970">
                  <c:v>1.3971000000000001E-5</c:v>
                </c:pt>
                <c:pt idx="13971">
                  <c:v>1.3971999999999999E-5</c:v>
                </c:pt>
                <c:pt idx="13972">
                  <c:v>1.3973E-5</c:v>
                </c:pt>
                <c:pt idx="13973">
                  <c:v>1.3974E-5</c:v>
                </c:pt>
                <c:pt idx="13974">
                  <c:v>1.3974999999999999E-5</c:v>
                </c:pt>
                <c:pt idx="13975">
                  <c:v>1.3976E-5</c:v>
                </c:pt>
                <c:pt idx="13976">
                  <c:v>1.3977E-5</c:v>
                </c:pt>
                <c:pt idx="13977">
                  <c:v>1.3978000000000001E-5</c:v>
                </c:pt>
                <c:pt idx="13978">
                  <c:v>1.3978999999999999E-5</c:v>
                </c:pt>
                <c:pt idx="13979">
                  <c:v>1.398E-5</c:v>
                </c:pt>
                <c:pt idx="13980">
                  <c:v>1.3981E-5</c:v>
                </c:pt>
                <c:pt idx="13981">
                  <c:v>1.3981999999999999E-5</c:v>
                </c:pt>
                <c:pt idx="13982">
                  <c:v>1.3983E-5</c:v>
                </c:pt>
                <c:pt idx="13983">
                  <c:v>1.3984E-5</c:v>
                </c:pt>
                <c:pt idx="13984">
                  <c:v>1.3985000000000001E-5</c:v>
                </c:pt>
                <c:pt idx="13985">
                  <c:v>1.3986E-5</c:v>
                </c:pt>
                <c:pt idx="13986">
                  <c:v>1.3987E-5</c:v>
                </c:pt>
                <c:pt idx="13987">
                  <c:v>1.3988000000000001E-5</c:v>
                </c:pt>
                <c:pt idx="13988">
                  <c:v>1.3988999999999999E-5</c:v>
                </c:pt>
                <c:pt idx="13989">
                  <c:v>1.399E-5</c:v>
                </c:pt>
                <c:pt idx="13990">
                  <c:v>1.3991E-5</c:v>
                </c:pt>
                <c:pt idx="13991">
                  <c:v>1.3991999999999999E-5</c:v>
                </c:pt>
                <c:pt idx="13992">
                  <c:v>1.3993E-5</c:v>
                </c:pt>
                <c:pt idx="13993">
                  <c:v>1.3994E-5</c:v>
                </c:pt>
                <c:pt idx="13994">
                  <c:v>1.3995000000000001E-5</c:v>
                </c:pt>
                <c:pt idx="13995">
                  <c:v>1.3995999999999999E-5</c:v>
                </c:pt>
                <c:pt idx="13996">
                  <c:v>1.3997E-5</c:v>
                </c:pt>
                <c:pt idx="13997">
                  <c:v>1.3998E-5</c:v>
                </c:pt>
                <c:pt idx="13998">
                  <c:v>1.3998999999999999E-5</c:v>
                </c:pt>
                <c:pt idx="13999">
                  <c:v>1.4E-5</c:v>
                </c:pt>
                <c:pt idx="14000">
                  <c:v>1.4001E-5</c:v>
                </c:pt>
                <c:pt idx="14001">
                  <c:v>1.4002000000000001E-5</c:v>
                </c:pt>
                <c:pt idx="14002">
                  <c:v>1.4003E-5</c:v>
                </c:pt>
                <c:pt idx="14003">
                  <c:v>1.4004E-5</c:v>
                </c:pt>
                <c:pt idx="14004">
                  <c:v>1.4005000000000001E-5</c:v>
                </c:pt>
                <c:pt idx="14005">
                  <c:v>1.4005999999999999E-5</c:v>
                </c:pt>
                <c:pt idx="14006">
                  <c:v>1.4007E-5</c:v>
                </c:pt>
                <c:pt idx="14007">
                  <c:v>1.4008E-5</c:v>
                </c:pt>
                <c:pt idx="14008">
                  <c:v>1.4008999999999999E-5</c:v>
                </c:pt>
                <c:pt idx="14009">
                  <c:v>1.401E-5</c:v>
                </c:pt>
                <c:pt idx="14010">
                  <c:v>1.4011E-5</c:v>
                </c:pt>
                <c:pt idx="14011">
                  <c:v>1.4012000000000001E-5</c:v>
                </c:pt>
                <c:pt idx="14012">
                  <c:v>1.4012999999999999E-5</c:v>
                </c:pt>
                <c:pt idx="14013">
                  <c:v>1.4014E-5</c:v>
                </c:pt>
                <c:pt idx="14014">
                  <c:v>1.4015E-5</c:v>
                </c:pt>
                <c:pt idx="14015">
                  <c:v>1.4015999999999999E-5</c:v>
                </c:pt>
                <c:pt idx="14016">
                  <c:v>1.4017E-5</c:v>
                </c:pt>
                <c:pt idx="14017">
                  <c:v>1.4018E-5</c:v>
                </c:pt>
                <c:pt idx="14018">
                  <c:v>1.4019000000000001E-5</c:v>
                </c:pt>
                <c:pt idx="14019">
                  <c:v>1.402E-5</c:v>
                </c:pt>
                <c:pt idx="14020">
                  <c:v>1.4021E-5</c:v>
                </c:pt>
                <c:pt idx="14021">
                  <c:v>1.4022000000000001E-5</c:v>
                </c:pt>
                <c:pt idx="14022">
                  <c:v>1.4022999999999999E-5</c:v>
                </c:pt>
                <c:pt idx="14023">
                  <c:v>1.4024E-5</c:v>
                </c:pt>
                <c:pt idx="14024">
                  <c:v>1.4025E-5</c:v>
                </c:pt>
                <c:pt idx="14025">
                  <c:v>1.4025999999999999E-5</c:v>
                </c:pt>
                <c:pt idx="14026">
                  <c:v>1.4027E-5</c:v>
                </c:pt>
                <c:pt idx="14027">
                  <c:v>1.4028E-5</c:v>
                </c:pt>
                <c:pt idx="14028">
                  <c:v>1.4029000000000001E-5</c:v>
                </c:pt>
                <c:pt idx="14029">
                  <c:v>1.403E-5</c:v>
                </c:pt>
                <c:pt idx="14030">
                  <c:v>1.4031E-5</c:v>
                </c:pt>
                <c:pt idx="14031">
                  <c:v>1.4032000000000001E-5</c:v>
                </c:pt>
                <c:pt idx="14032">
                  <c:v>1.4032999999999999E-5</c:v>
                </c:pt>
                <c:pt idx="14033">
                  <c:v>1.4034E-5</c:v>
                </c:pt>
                <c:pt idx="14034">
                  <c:v>1.4035E-5</c:v>
                </c:pt>
                <c:pt idx="14035">
                  <c:v>1.4036000000000001E-5</c:v>
                </c:pt>
                <c:pt idx="14036">
                  <c:v>1.4037E-5</c:v>
                </c:pt>
                <c:pt idx="14037">
                  <c:v>1.4038E-5</c:v>
                </c:pt>
                <c:pt idx="14038">
                  <c:v>1.4039000000000001E-5</c:v>
                </c:pt>
                <c:pt idx="14039">
                  <c:v>1.4039999999999999E-5</c:v>
                </c:pt>
                <c:pt idx="14040">
                  <c:v>1.4041E-5</c:v>
                </c:pt>
                <c:pt idx="14041">
                  <c:v>1.4042E-5</c:v>
                </c:pt>
                <c:pt idx="14042">
                  <c:v>1.4042999999999999E-5</c:v>
                </c:pt>
                <c:pt idx="14043">
                  <c:v>1.4044E-5</c:v>
                </c:pt>
                <c:pt idx="14044">
                  <c:v>1.4045E-5</c:v>
                </c:pt>
                <c:pt idx="14045">
                  <c:v>1.4046000000000001E-5</c:v>
                </c:pt>
                <c:pt idx="14046">
                  <c:v>1.4047E-5</c:v>
                </c:pt>
                <c:pt idx="14047">
                  <c:v>1.4048E-5</c:v>
                </c:pt>
                <c:pt idx="14048">
                  <c:v>1.4049000000000001E-5</c:v>
                </c:pt>
                <c:pt idx="14049">
                  <c:v>1.4049999999999999E-5</c:v>
                </c:pt>
                <c:pt idx="14050">
                  <c:v>1.4051E-5</c:v>
                </c:pt>
                <c:pt idx="14051">
                  <c:v>1.4052E-5</c:v>
                </c:pt>
                <c:pt idx="14052">
                  <c:v>1.4053000000000001E-5</c:v>
                </c:pt>
                <c:pt idx="14053">
                  <c:v>1.4054E-5</c:v>
                </c:pt>
                <c:pt idx="14054">
                  <c:v>1.4055E-5</c:v>
                </c:pt>
                <c:pt idx="14055">
                  <c:v>1.4056000000000001E-5</c:v>
                </c:pt>
                <c:pt idx="14056">
                  <c:v>1.4056999999999999E-5</c:v>
                </c:pt>
                <c:pt idx="14057">
                  <c:v>1.4058E-5</c:v>
                </c:pt>
                <c:pt idx="14058">
                  <c:v>1.4059E-5</c:v>
                </c:pt>
                <c:pt idx="14059">
                  <c:v>1.4059999999999999E-5</c:v>
                </c:pt>
                <c:pt idx="14060">
                  <c:v>1.4061E-5</c:v>
                </c:pt>
                <c:pt idx="14061">
                  <c:v>1.4062E-5</c:v>
                </c:pt>
                <c:pt idx="14062">
                  <c:v>1.4063000000000001E-5</c:v>
                </c:pt>
                <c:pt idx="14063">
                  <c:v>1.4064E-5</c:v>
                </c:pt>
                <c:pt idx="14064">
                  <c:v>1.4065E-5</c:v>
                </c:pt>
                <c:pt idx="14065">
                  <c:v>1.4066000000000001E-5</c:v>
                </c:pt>
                <c:pt idx="14066">
                  <c:v>1.4066999999999999E-5</c:v>
                </c:pt>
                <c:pt idx="14067">
                  <c:v>1.4068E-5</c:v>
                </c:pt>
                <c:pt idx="14068">
                  <c:v>1.4069E-5</c:v>
                </c:pt>
                <c:pt idx="14069">
                  <c:v>1.4070000000000001E-5</c:v>
                </c:pt>
                <c:pt idx="14070">
                  <c:v>1.4071E-5</c:v>
                </c:pt>
                <c:pt idx="14071">
                  <c:v>1.4072E-5</c:v>
                </c:pt>
                <c:pt idx="14072">
                  <c:v>1.4073000000000001E-5</c:v>
                </c:pt>
                <c:pt idx="14073">
                  <c:v>1.4073999999999999E-5</c:v>
                </c:pt>
                <c:pt idx="14074">
                  <c:v>1.4075E-5</c:v>
                </c:pt>
                <c:pt idx="14075">
                  <c:v>1.4076E-5</c:v>
                </c:pt>
                <c:pt idx="14076">
                  <c:v>1.4076999999999999E-5</c:v>
                </c:pt>
                <c:pt idx="14077">
                  <c:v>1.4078E-5</c:v>
                </c:pt>
                <c:pt idx="14078">
                  <c:v>1.4079E-5</c:v>
                </c:pt>
                <c:pt idx="14079">
                  <c:v>1.4080000000000001E-5</c:v>
                </c:pt>
                <c:pt idx="14080">
                  <c:v>1.4081E-5</c:v>
                </c:pt>
                <c:pt idx="14081">
                  <c:v>1.4082E-5</c:v>
                </c:pt>
                <c:pt idx="14082">
                  <c:v>1.4083000000000001E-5</c:v>
                </c:pt>
                <c:pt idx="14083">
                  <c:v>1.4083999999999999E-5</c:v>
                </c:pt>
                <c:pt idx="14084">
                  <c:v>1.4085E-5</c:v>
                </c:pt>
                <c:pt idx="14085">
                  <c:v>1.4086E-5</c:v>
                </c:pt>
                <c:pt idx="14086">
                  <c:v>1.4087000000000001E-5</c:v>
                </c:pt>
                <c:pt idx="14087">
                  <c:v>1.4088E-5</c:v>
                </c:pt>
                <c:pt idx="14088">
                  <c:v>1.4089E-5</c:v>
                </c:pt>
                <c:pt idx="14089">
                  <c:v>1.4090000000000001E-5</c:v>
                </c:pt>
                <c:pt idx="14090">
                  <c:v>1.4090999999999999E-5</c:v>
                </c:pt>
                <c:pt idx="14091">
                  <c:v>1.4092E-5</c:v>
                </c:pt>
                <c:pt idx="14092">
                  <c:v>1.4093E-5</c:v>
                </c:pt>
                <c:pt idx="14093">
                  <c:v>1.4093999999999999E-5</c:v>
                </c:pt>
                <c:pt idx="14094">
                  <c:v>1.4095E-5</c:v>
                </c:pt>
                <c:pt idx="14095">
                  <c:v>1.4096E-5</c:v>
                </c:pt>
                <c:pt idx="14096">
                  <c:v>1.4097000000000001E-5</c:v>
                </c:pt>
                <c:pt idx="14097">
                  <c:v>1.4098E-5</c:v>
                </c:pt>
                <c:pt idx="14098">
                  <c:v>1.4099E-5</c:v>
                </c:pt>
                <c:pt idx="14099">
                  <c:v>1.4100000000000001E-5</c:v>
                </c:pt>
                <c:pt idx="14100">
                  <c:v>1.4100999999999999E-5</c:v>
                </c:pt>
                <c:pt idx="14101">
                  <c:v>1.4102E-5</c:v>
                </c:pt>
                <c:pt idx="14102">
                  <c:v>1.4103E-5</c:v>
                </c:pt>
                <c:pt idx="14103">
                  <c:v>1.4104000000000001E-5</c:v>
                </c:pt>
                <c:pt idx="14104">
                  <c:v>1.4105E-5</c:v>
                </c:pt>
                <c:pt idx="14105">
                  <c:v>1.4106E-5</c:v>
                </c:pt>
                <c:pt idx="14106">
                  <c:v>1.4107000000000001E-5</c:v>
                </c:pt>
                <c:pt idx="14107">
                  <c:v>1.4107999999999999E-5</c:v>
                </c:pt>
                <c:pt idx="14108">
                  <c:v>1.4109E-5</c:v>
                </c:pt>
                <c:pt idx="14109">
                  <c:v>1.411E-5</c:v>
                </c:pt>
                <c:pt idx="14110">
                  <c:v>1.4110999999999999E-5</c:v>
                </c:pt>
                <c:pt idx="14111">
                  <c:v>1.4112E-5</c:v>
                </c:pt>
                <c:pt idx="14112">
                  <c:v>1.4113E-5</c:v>
                </c:pt>
                <c:pt idx="14113">
                  <c:v>1.4114000000000001E-5</c:v>
                </c:pt>
                <c:pt idx="14114">
                  <c:v>1.4115E-5</c:v>
                </c:pt>
                <c:pt idx="14115">
                  <c:v>1.4116E-5</c:v>
                </c:pt>
                <c:pt idx="14116">
                  <c:v>1.4117000000000001E-5</c:v>
                </c:pt>
                <c:pt idx="14117">
                  <c:v>1.4117999999999999E-5</c:v>
                </c:pt>
                <c:pt idx="14118">
                  <c:v>1.4119E-5</c:v>
                </c:pt>
                <c:pt idx="14119">
                  <c:v>1.412E-5</c:v>
                </c:pt>
                <c:pt idx="14120">
                  <c:v>1.4121000000000001E-5</c:v>
                </c:pt>
                <c:pt idx="14121">
                  <c:v>1.4122E-5</c:v>
                </c:pt>
                <c:pt idx="14122">
                  <c:v>1.4123E-5</c:v>
                </c:pt>
                <c:pt idx="14123">
                  <c:v>1.4124000000000001E-5</c:v>
                </c:pt>
                <c:pt idx="14124">
                  <c:v>1.4124999999999999E-5</c:v>
                </c:pt>
                <c:pt idx="14125">
                  <c:v>1.4126E-5</c:v>
                </c:pt>
                <c:pt idx="14126">
                  <c:v>1.4127E-5</c:v>
                </c:pt>
                <c:pt idx="14127">
                  <c:v>1.4127999999999999E-5</c:v>
                </c:pt>
                <c:pt idx="14128">
                  <c:v>1.4129E-5</c:v>
                </c:pt>
                <c:pt idx="14129">
                  <c:v>1.413E-5</c:v>
                </c:pt>
                <c:pt idx="14130">
                  <c:v>1.4131000000000001E-5</c:v>
                </c:pt>
                <c:pt idx="14131">
                  <c:v>1.4132E-5</c:v>
                </c:pt>
                <c:pt idx="14132">
                  <c:v>1.4133E-5</c:v>
                </c:pt>
                <c:pt idx="14133">
                  <c:v>1.4134000000000001E-5</c:v>
                </c:pt>
                <c:pt idx="14134">
                  <c:v>1.4134999999999999E-5</c:v>
                </c:pt>
                <c:pt idx="14135">
                  <c:v>1.4136E-5</c:v>
                </c:pt>
                <c:pt idx="14136">
                  <c:v>1.4137E-5</c:v>
                </c:pt>
                <c:pt idx="14137">
                  <c:v>1.4138000000000001E-5</c:v>
                </c:pt>
                <c:pt idx="14138">
                  <c:v>1.4139E-5</c:v>
                </c:pt>
                <c:pt idx="14139">
                  <c:v>1.414E-5</c:v>
                </c:pt>
                <c:pt idx="14140">
                  <c:v>1.4141000000000001E-5</c:v>
                </c:pt>
                <c:pt idx="14141">
                  <c:v>1.4141999999999999E-5</c:v>
                </c:pt>
                <c:pt idx="14142">
                  <c:v>1.4143E-5</c:v>
                </c:pt>
                <c:pt idx="14143">
                  <c:v>1.4144E-5</c:v>
                </c:pt>
                <c:pt idx="14144">
                  <c:v>1.4144999999999999E-5</c:v>
                </c:pt>
                <c:pt idx="14145">
                  <c:v>1.4146E-5</c:v>
                </c:pt>
                <c:pt idx="14146">
                  <c:v>1.4147E-5</c:v>
                </c:pt>
                <c:pt idx="14147">
                  <c:v>1.4148000000000001E-5</c:v>
                </c:pt>
                <c:pt idx="14148">
                  <c:v>1.4149E-5</c:v>
                </c:pt>
                <c:pt idx="14149">
                  <c:v>1.415E-5</c:v>
                </c:pt>
                <c:pt idx="14150">
                  <c:v>1.4151000000000001E-5</c:v>
                </c:pt>
                <c:pt idx="14151">
                  <c:v>1.4151999999999999E-5</c:v>
                </c:pt>
                <c:pt idx="14152">
                  <c:v>1.4153E-5</c:v>
                </c:pt>
                <c:pt idx="14153">
                  <c:v>1.4154E-5</c:v>
                </c:pt>
                <c:pt idx="14154">
                  <c:v>1.4154999999999999E-5</c:v>
                </c:pt>
                <c:pt idx="14155">
                  <c:v>1.4156E-5</c:v>
                </c:pt>
                <c:pt idx="14156">
                  <c:v>1.4157E-5</c:v>
                </c:pt>
                <c:pt idx="14157">
                  <c:v>1.4158000000000001E-5</c:v>
                </c:pt>
                <c:pt idx="14158">
                  <c:v>1.4158999999999999E-5</c:v>
                </c:pt>
                <c:pt idx="14159">
                  <c:v>1.416E-5</c:v>
                </c:pt>
                <c:pt idx="14160">
                  <c:v>1.4161E-5</c:v>
                </c:pt>
                <c:pt idx="14161">
                  <c:v>1.4161999999999999E-5</c:v>
                </c:pt>
                <c:pt idx="14162">
                  <c:v>1.4163E-5</c:v>
                </c:pt>
                <c:pt idx="14163">
                  <c:v>1.4164E-5</c:v>
                </c:pt>
                <c:pt idx="14164">
                  <c:v>1.4165000000000001E-5</c:v>
                </c:pt>
                <c:pt idx="14165">
                  <c:v>1.4166E-5</c:v>
                </c:pt>
                <c:pt idx="14166">
                  <c:v>1.4167E-5</c:v>
                </c:pt>
                <c:pt idx="14167">
                  <c:v>1.4168000000000001E-5</c:v>
                </c:pt>
                <c:pt idx="14168">
                  <c:v>1.4168999999999999E-5</c:v>
                </c:pt>
                <c:pt idx="14169">
                  <c:v>1.417E-5</c:v>
                </c:pt>
                <c:pt idx="14170">
                  <c:v>1.4171E-5</c:v>
                </c:pt>
                <c:pt idx="14171">
                  <c:v>1.4171999999999999E-5</c:v>
                </c:pt>
                <c:pt idx="14172">
                  <c:v>1.4173E-5</c:v>
                </c:pt>
                <c:pt idx="14173">
                  <c:v>1.4174E-5</c:v>
                </c:pt>
                <c:pt idx="14174">
                  <c:v>1.4175000000000001E-5</c:v>
                </c:pt>
                <c:pt idx="14175">
                  <c:v>1.4175999999999999E-5</c:v>
                </c:pt>
                <c:pt idx="14176">
                  <c:v>1.4177E-5</c:v>
                </c:pt>
                <c:pt idx="14177">
                  <c:v>1.4178E-5</c:v>
                </c:pt>
                <c:pt idx="14178">
                  <c:v>1.4178999999999999E-5</c:v>
                </c:pt>
                <c:pt idx="14179">
                  <c:v>1.418E-5</c:v>
                </c:pt>
                <c:pt idx="14180">
                  <c:v>1.4181E-5</c:v>
                </c:pt>
                <c:pt idx="14181">
                  <c:v>1.4182000000000001E-5</c:v>
                </c:pt>
                <c:pt idx="14182">
                  <c:v>1.4183E-5</c:v>
                </c:pt>
                <c:pt idx="14183">
                  <c:v>1.4184E-5</c:v>
                </c:pt>
                <c:pt idx="14184">
                  <c:v>1.4185000000000001E-5</c:v>
                </c:pt>
                <c:pt idx="14185">
                  <c:v>1.4185999999999999E-5</c:v>
                </c:pt>
                <c:pt idx="14186">
                  <c:v>1.4187E-5</c:v>
                </c:pt>
                <c:pt idx="14187">
                  <c:v>1.4188E-5</c:v>
                </c:pt>
                <c:pt idx="14188">
                  <c:v>1.4188999999999999E-5</c:v>
                </c:pt>
                <c:pt idx="14189">
                  <c:v>1.419E-5</c:v>
                </c:pt>
                <c:pt idx="14190">
                  <c:v>1.4191E-5</c:v>
                </c:pt>
                <c:pt idx="14191">
                  <c:v>1.4192000000000001E-5</c:v>
                </c:pt>
                <c:pt idx="14192">
                  <c:v>1.4192999999999999E-5</c:v>
                </c:pt>
                <c:pt idx="14193">
                  <c:v>1.4194E-5</c:v>
                </c:pt>
                <c:pt idx="14194">
                  <c:v>1.4195E-5</c:v>
                </c:pt>
                <c:pt idx="14195">
                  <c:v>1.4195999999999999E-5</c:v>
                </c:pt>
                <c:pt idx="14196">
                  <c:v>1.4197E-5</c:v>
                </c:pt>
                <c:pt idx="14197">
                  <c:v>1.4198E-5</c:v>
                </c:pt>
                <c:pt idx="14198">
                  <c:v>1.4199000000000001E-5</c:v>
                </c:pt>
                <c:pt idx="14199">
                  <c:v>1.42E-5</c:v>
                </c:pt>
                <c:pt idx="14200">
                  <c:v>1.4201E-5</c:v>
                </c:pt>
                <c:pt idx="14201">
                  <c:v>1.4202000000000001E-5</c:v>
                </c:pt>
                <c:pt idx="14202">
                  <c:v>1.4202999999999999E-5</c:v>
                </c:pt>
                <c:pt idx="14203">
                  <c:v>1.4204E-5</c:v>
                </c:pt>
                <c:pt idx="14204">
                  <c:v>1.4205E-5</c:v>
                </c:pt>
                <c:pt idx="14205">
                  <c:v>1.4205999999999999E-5</c:v>
                </c:pt>
                <c:pt idx="14206">
                  <c:v>1.4207E-5</c:v>
                </c:pt>
                <c:pt idx="14207">
                  <c:v>1.4208E-5</c:v>
                </c:pt>
                <c:pt idx="14208">
                  <c:v>1.4209000000000001E-5</c:v>
                </c:pt>
                <c:pt idx="14209">
                  <c:v>1.4209999999999999E-5</c:v>
                </c:pt>
                <c:pt idx="14210">
                  <c:v>1.4211E-5</c:v>
                </c:pt>
                <c:pt idx="14211">
                  <c:v>1.4212E-5</c:v>
                </c:pt>
                <c:pt idx="14212">
                  <c:v>1.4212999999999999E-5</c:v>
                </c:pt>
                <c:pt idx="14213">
                  <c:v>1.4214E-5</c:v>
                </c:pt>
                <c:pt idx="14214">
                  <c:v>1.4215E-5</c:v>
                </c:pt>
                <c:pt idx="14215">
                  <c:v>1.4216000000000001E-5</c:v>
                </c:pt>
                <c:pt idx="14216">
                  <c:v>1.4217E-5</c:v>
                </c:pt>
                <c:pt idx="14217">
                  <c:v>1.4218E-5</c:v>
                </c:pt>
                <c:pt idx="14218">
                  <c:v>1.4219000000000001E-5</c:v>
                </c:pt>
                <c:pt idx="14219">
                  <c:v>1.4219999999999999E-5</c:v>
                </c:pt>
                <c:pt idx="14220">
                  <c:v>1.4221E-5</c:v>
                </c:pt>
                <c:pt idx="14221">
                  <c:v>1.4222E-5</c:v>
                </c:pt>
                <c:pt idx="14222">
                  <c:v>1.4222999999999999E-5</c:v>
                </c:pt>
                <c:pt idx="14223">
                  <c:v>1.4224E-5</c:v>
                </c:pt>
                <c:pt idx="14224">
                  <c:v>1.4225E-5</c:v>
                </c:pt>
                <c:pt idx="14225">
                  <c:v>1.4226000000000001E-5</c:v>
                </c:pt>
                <c:pt idx="14226">
                  <c:v>1.4226999999999999E-5</c:v>
                </c:pt>
                <c:pt idx="14227">
                  <c:v>1.4228E-5</c:v>
                </c:pt>
                <c:pt idx="14228">
                  <c:v>1.4229E-5</c:v>
                </c:pt>
                <c:pt idx="14229">
                  <c:v>1.4229999999999999E-5</c:v>
                </c:pt>
                <c:pt idx="14230">
                  <c:v>1.4231E-5</c:v>
                </c:pt>
                <c:pt idx="14231">
                  <c:v>1.4232E-5</c:v>
                </c:pt>
                <c:pt idx="14232">
                  <c:v>1.4233000000000001E-5</c:v>
                </c:pt>
                <c:pt idx="14233">
                  <c:v>1.4234E-5</c:v>
                </c:pt>
                <c:pt idx="14234">
                  <c:v>1.4235E-5</c:v>
                </c:pt>
                <c:pt idx="14235">
                  <c:v>1.4236000000000001E-5</c:v>
                </c:pt>
                <c:pt idx="14236">
                  <c:v>1.4236999999999999E-5</c:v>
                </c:pt>
                <c:pt idx="14237">
                  <c:v>1.4238E-5</c:v>
                </c:pt>
                <c:pt idx="14238">
                  <c:v>1.4239E-5</c:v>
                </c:pt>
                <c:pt idx="14239">
                  <c:v>1.4239999999999999E-5</c:v>
                </c:pt>
                <c:pt idx="14240">
                  <c:v>1.4241E-5</c:v>
                </c:pt>
                <c:pt idx="14241">
                  <c:v>1.4242E-5</c:v>
                </c:pt>
                <c:pt idx="14242">
                  <c:v>1.4243000000000001E-5</c:v>
                </c:pt>
                <c:pt idx="14243">
                  <c:v>1.4243999999999999E-5</c:v>
                </c:pt>
                <c:pt idx="14244">
                  <c:v>1.4245E-5</c:v>
                </c:pt>
                <c:pt idx="14245">
                  <c:v>1.4246E-5</c:v>
                </c:pt>
                <c:pt idx="14246">
                  <c:v>1.4246999999999999E-5</c:v>
                </c:pt>
                <c:pt idx="14247">
                  <c:v>1.4248E-5</c:v>
                </c:pt>
                <c:pt idx="14248">
                  <c:v>1.4249E-5</c:v>
                </c:pt>
                <c:pt idx="14249">
                  <c:v>1.4250000000000001E-5</c:v>
                </c:pt>
                <c:pt idx="14250">
                  <c:v>1.4251E-5</c:v>
                </c:pt>
                <c:pt idx="14251">
                  <c:v>1.4252E-5</c:v>
                </c:pt>
                <c:pt idx="14252">
                  <c:v>1.4253000000000001E-5</c:v>
                </c:pt>
                <c:pt idx="14253">
                  <c:v>1.4253999999999999E-5</c:v>
                </c:pt>
                <c:pt idx="14254">
                  <c:v>1.4255E-5</c:v>
                </c:pt>
                <c:pt idx="14255">
                  <c:v>1.4256E-5</c:v>
                </c:pt>
                <c:pt idx="14256">
                  <c:v>1.4256999999999999E-5</c:v>
                </c:pt>
                <c:pt idx="14257">
                  <c:v>1.4258E-5</c:v>
                </c:pt>
                <c:pt idx="14258">
                  <c:v>1.4259E-5</c:v>
                </c:pt>
                <c:pt idx="14259">
                  <c:v>1.4260000000000001E-5</c:v>
                </c:pt>
                <c:pt idx="14260">
                  <c:v>1.4260999999999999E-5</c:v>
                </c:pt>
                <c:pt idx="14261">
                  <c:v>1.4262E-5</c:v>
                </c:pt>
                <c:pt idx="14262">
                  <c:v>1.4263E-5</c:v>
                </c:pt>
                <c:pt idx="14263">
                  <c:v>1.4263999999999999E-5</c:v>
                </c:pt>
                <c:pt idx="14264">
                  <c:v>1.4265E-5</c:v>
                </c:pt>
                <c:pt idx="14265">
                  <c:v>1.4266E-5</c:v>
                </c:pt>
                <c:pt idx="14266">
                  <c:v>1.4267000000000001E-5</c:v>
                </c:pt>
                <c:pt idx="14267">
                  <c:v>1.4268E-5</c:v>
                </c:pt>
                <c:pt idx="14268">
                  <c:v>1.4269E-5</c:v>
                </c:pt>
                <c:pt idx="14269">
                  <c:v>1.4270000000000001E-5</c:v>
                </c:pt>
                <c:pt idx="14270">
                  <c:v>1.4270999999999999E-5</c:v>
                </c:pt>
                <c:pt idx="14271">
                  <c:v>1.4272E-5</c:v>
                </c:pt>
                <c:pt idx="14272">
                  <c:v>1.4273E-5</c:v>
                </c:pt>
                <c:pt idx="14273">
                  <c:v>1.4273999999999999E-5</c:v>
                </c:pt>
                <c:pt idx="14274">
                  <c:v>1.4275E-5</c:v>
                </c:pt>
                <c:pt idx="14275">
                  <c:v>1.4276E-5</c:v>
                </c:pt>
                <c:pt idx="14276">
                  <c:v>1.4277000000000001E-5</c:v>
                </c:pt>
                <c:pt idx="14277">
                  <c:v>1.4278E-5</c:v>
                </c:pt>
                <c:pt idx="14278">
                  <c:v>1.4279E-5</c:v>
                </c:pt>
                <c:pt idx="14279">
                  <c:v>1.428E-5</c:v>
                </c:pt>
                <c:pt idx="14280">
                  <c:v>1.4280999999999999E-5</c:v>
                </c:pt>
                <c:pt idx="14281">
                  <c:v>1.4282E-5</c:v>
                </c:pt>
                <c:pt idx="14282">
                  <c:v>1.4283E-5</c:v>
                </c:pt>
                <c:pt idx="14283">
                  <c:v>1.4284000000000001E-5</c:v>
                </c:pt>
                <c:pt idx="14284">
                  <c:v>1.4285E-5</c:v>
                </c:pt>
                <c:pt idx="14285">
                  <c:v>1.4286E-5</c:v>
                </c:pt>
                <c:pt idx="14286">
                  <c:v>1.4287000000000001E-5</c:v>
                </c:pt>
                <c:pt idx="14287">
                  <c:v>1.4287999999999999E-5</c:v>
                </c:pt>
                <c:pt idx="14288">
                  <c:v>1.4289E-5</c:v>
                </c:pt>
                <c:pt idx="14289">
                  <c:v>1.429E-5</c:v>
                </c:pt>
                <c:pt idx="14290">
                  <c:v>1.4290999999999999E-5</c:v>
                </c:pt>
                <c:pt idx="14291">
                  <c:v>1.4292E-5</c:v>
                </c:pt>
                <c:pt idx="14292">
                  <c:v>1.4293E-5</c:v>
                </c:pt>
                <c:pt idx="14293">
                  <c:v>1.4294000000000001E-5</c:v>
                </c:pt>
                <c:pt idx="14294">
                  <c:v>1.4295E-5</c:v>
                </c:pt>
                <c:pt idx="14295">
                  <c:v>1.4296E-5</c:v>
                </c:pt>
                <c:pt idx="14296">
                  <c:v>1.4297000000000001E-5</c:v>
                </c:pt>
                <c:pt idx="14297">
                  <c:v>1.4297999999999999E-5</c:v>
                </c:pt>
                <c:pt idx="14298">
                  <c:v>1.4299E-5</c:v>
                </c:pt>
                <c:pt idx="14299">
                  <c:v>1.43E-5</c:v>
                </c:pt>
                <c:pt idx="14300">
                  <c:v>1.4301000000000001E-5</c:v>
                </c:pt>
                <c:pt idx="14301">
                  <c:v>1.4302E-5</c:v>
                </c:pt>
                <c:pt idx="14302">
                  <c:v>1.4303E-5</c:v>
                </c:pt>
                <c:pt idx="14303">
                  <c:v>1.4304000000000001E-5</c:v>
                </c:pt>
                <c:pt idx="14304">
                  <c:v>1.4304999999999999E-5</c:v>
                </c:pt>
                <c:pt idx="14305">
                  <c:v>1.4306E-5</c:v>
                </c:pt>
                <c:pt idx="14306">
                  <c:v>1.4307E-5</c:v>
                </c:pt>
                <c:pt idx="14307">
                  <c:v>1.4307999999999999E-5</c:v>
                </c:pt>
                <c:pt idx="14308">
                  <c:v>1.4309E-5</c:v>
                </c:pt>
                <c:pt idx="14309">
                  <c:v>1.431E-5</c:v>
                </c:pt>
                <c:pt idx="14310">
                  <c:v>1.4311000000000001E-5</c:v>
                </c:pt>
                <c:pt idx="14311">
                  <c:v>1.4312E-5</c:v>
                </c:pt>
                <c:pt idx="14312">
                  <c:v>1.4313E-5</c:v>
                </c:pt>
                <c:pt idx="14313">
                  <c:v>1.4314000000000001E-5</c:v>
                </c:pt>
                <c:pt idx="14314">
                  <c:v>1.4314999999999999E-5</c:v>
                </c:pt>
                <c:pt idx="14315">
                  <c:v>1.4316E-5</c:v>
                </c:pt>
                <c:pt idx="14316">
                  <c:v>1.4317E-5</c:v>
                </c:pt>
                <c:pt idx="14317">
                  <c:v>1.4318000000000001E-5</c:v>
                </c:pt>
                <c:pt idx="14318">
                  <c:v>1.4319E-5</c:v>
                </c:pt>
                <c:pt idx="14319">
                  <c:v>1.432E-5</c:v>
                </c:pt>
                <c:pt idx="14320">
                  <c:v>1.4321000000000001E-5</c:v>
                </c:pt>
                <c:pt idx="14321">
                  <c:v>1.4321999999999999E-5</c:v>
                </c:pt>
                <c:pt idx="14322">
                  <c:v>1.4323E-5</c:v>
                </c:pt>
                <c:pt idx="14323">
                  <c:v>1.4324E-5</c:v>
                </c:pt>
                <c:pt idx="14324">
                  <c:v>1.4324999999999999E-5</c:v>
                </c:pt>
                <c:pt idx="14325">
                  <c:v>1.4326E-5</c:v>
                </c:pt>
                <c:pt idx="14326">
                  <c:v>1.4327E-5</c:v>
                </c:pt>
                <c:pt idx="14327">
                  <c:v>1.4328000000000001E-5</c:v>
                </c:pt>
                <c:pt idx="14328">
                  <c:v>1.4329E-5</c:v>
                </c:pt>
                <c:pt idx="14329">
                  <c:v>1.433E-5</c:v>
                </c:pt>
                <c:pt idx="14330">
                  <c:v>1.4331000000000001E-5</c:v>
                </c:pt>
                <c:pt idx="14331">
                  <c:v>1.4331999999999999E-5</c:v>
                </c:pt>
                <c:pt idx="14332">
                  <c:v>1.4333E-5</c:v>
                </c:pt>
                <c:pt idx="14333">
                  <c:v>1.4334E-5</c:v>
                </c:pt>
                <c:pt idx="14334">
                  <c:v>1.4335000000000001E-5</c:v>
                </c:pt>
                <c:pt idx="14335">
                  <c:v>1.4336E-5</c:v>
                </c:pt>
                <c:pt idx="14336">
                  <c:v>1.4337E-5</c:v>
                </c:pt>
                <c:pt idx="14337">
                  <c:v>1.4338000000000001E-5</c:v>
                </c:pt>
                <c:pt idx="14338">
                  <c:v>1.4338999999999999E-5</c:v>
                </c:pt>
                <c:pt idx="14339">
                  <c:v>1.434E-5</c:v>
                </c:pt>
                <c:pt idx="14340">
                  <c:v>1.4341E-5</c:v>
                </c:pt>
                <c:pt idx="14341">
                  <c:v>1.4341999999999999E-5</c:v>
                </c:pt>
                <c:pt idx="14342">
                  <c:v>1.4343E-5</c:v>
                </c:pt>
                <c:pt idx="14343">
                  <c:v>1.4344E-5</c:v>
                </c:pt>
                <c:pt idx="14344">
                  <c:v>1.4345000000000001E-5</c:v>
                </c:pt>
                <c:pt idx="14345">
                  <c:v>1.4346E-5</c:v>
                </c:pt>
                <c:pt idx="14346">
                  <c:v>1.4347E-5</c:v>
                </c:pt>
                <c:pt idx="14347">
                  <c:v>1.4348000000000001E-5</c:v>
                </c:pt>
                <c:pt idx="14348">
                  <c:v>1.4348999999999999E-5</c:v>
                </c:pt>
                <c:pt idx="14349">
                  <c:v>1.435E-5</c:v>
                </c:pt>
                <c:pt idx="14350">
                  <c:v>1.4351E-5</c:v>
                </c:pt>
                <c:pt idx="14351">
                  <c:v>1.4352000000000001E-5</c:v>
                </c:pt>
                <c:pt idx="14352">
                  <c:v>1.4353E-5</c:v>
                </c:pt>
                <c:pt idx="14353">
                  <c:v>1.4354E-5</c:v>
                </c:pt>
                <c:pt idx="14354">
                  <c:v>1.4355000000000001E-5</c:v>
                </c:pt>
                <c:pt idx="14355">
                  <c:v>1.4355999999999999E-5</c:v>
                </c:pt>
                <c:pt idx="14356">
                  <c:v>1.4357E-5</c:v>
                </c:pt>
                <c:pt idx="14357">
                  <c:v>1.4358E-5</c:v>
                </c:pt>
                <c:pt idx="14358">
                  <c:v>1.4358999999999999E-5</c:v>
                </c:pt>
                <c:pt idx="14359">
                  <c:v>1.436E-5</c:v>
                </c:pt>
                <c:pt idx="14360">
                  <c:v>1.4361E-5</c:v>
                </c:pt>
                <c:pt idx="14361">
                  <c:v>1.4362000000000001E-5</c:v>
                </c:pt>
                <c:pt idx="14362">
                  <c:v>1.4363E-5</c:v>
                </c:pt>
                <c:pt idx="14363">
                  <c:v>1.4364E-5</c:v>
                </c:pt>
                <c:pt idx="14364">
                  <c:v>1.4365000000000001E-5</c:v>
                </c:pt>
                <c:pt idx="14365">
                  <c:v>1.4365999999999999E-5</c:v>
                </c:pt>
                <c:pt idx="14366">
                  <c:v>1.4367E-5</c:v>
                </c:pt>
                <c:pt idx="14367">
                  <c:v>1.4368E-5</c:v>
                </c:pt>
                <c:pt idx="14368">
                  <c:v>1.4369000000000001E-5</c:v>
                </c:pt>
                <c:pt idx="14369">
                  <c:v>1.437E-5</c:v>
                </c:pt>
                <c:pt idx="14370">
                  <c:v>1.4371E-5</c:v>
                </c:pt>
                <c:pt idx="14371">
                  <c:v>1.4372000000000001E-5</c:v>
                </c:pt>
                <c:pt idx="14372">
                  <c:v>1.4372999999999999E-5</c:v>
                </c:pt>
                <c:pt idx="14373">
                  <c:v>1.4374E-5</c:v>
                </c:pt>
                <c:pt idx="14374">
                  <c:v>1.4375E-5</c:v>
                </c:pt>
                <c:pt idx="14375">
                  <c:v>1.4375999999999999E-5</c:v>
                </c:pt>
                <c:pt idx="14376">
                  <c:v>1.4377E-5</c:v>
                </c:pt>
                <c:pt idx="14377">
                  <c:v>1.4378E-5</c:v>
                </c:pt>
                <c:pt idx="14378">
                  <c:v>1.4379000000000001E-5</c:v>
                </c:pt>
                <c:pt idx="14379">
                  <c:v>1.438E-5</c:v>
                </c:pt>
                <c:pt idx="14380">
                  <c:v>1.4381E-5</c:v>
                </c:pt>
                <c:pt idx="14381">
                  <c:v>1.4382000000000001E-5</c:v>
                </c:pt>
                <c:pt idx="14382">
                  <c:v>1.4382999999999999E-5</c:v>
                </c:pt>
                <c:pt idx="14383">
                  <c:v>1.4384E-5</c:v>
                </c:pt>
                <c:pt idx="14384">
                  <c:v>1.4385E-5</c:v>
                </c:pt>
                <c:pt idx="14385">
                  <c:v>1.4386000000000001E-5</c:v>
                </c:pt>
                <c:pt idx="14386">
                  <c:v>1.4387E-5</c:v>
                </c:pt>
                <c:pt idx="14387">
                  <c:v>1.4388E-5</c:v>
                </c:pt>
                <c:pt idx="14388">
                  <c:v>1.4389000000000001E-5</c:v>
                </c:pt>
                <c:pt idx="14389">
                  <c:v>1.4389999999999999E-5</c:v>
                </c:pt>
                <c:pt idx="14390">
                  <c:v>1.4391E-5</c:v>
                </c:pt>
                <c:pt idx="14391">
                  <c:v>1.4392E-5</c:v>
                </c:pt>
                <c:pt idx="14392">
                  <c:v>1.4392999999999999E-5</c:v>
                </c:pt>
                <c:pt idx="14393">
                  <c:v>1.4394E-5</c:v>
                </c:pt>
                <c:pt idx="14394">
                  <c:v>1.4395E-5</c:v>
                </c:pt>
                <c:pt idx="14395">
                  <c:v>1.4396000000000001E-5</c:v>
                </c:pt>
                <c:pt idx="14396">
                  <c:v>1.4397E-5</c:v>
                </c:pt>
                <c:pt idx="14397">
                  <c:v>1.4398E-5</c:v>
                </c:pt>
                <c:pt idx="14398">
                  <c:v>1.4399000000000001E-5</c:v>
                </c:pt>
                <c:pt idx="14399">
                  <c:v>1.4399999999999999E-5</c:v>
                </c:pt>
                <c:pt idx="14400">
                  <c:v>1.4401E-5</c:v>
                </c:pt>
                <c:pt idx="14401">
                  <c:v>1.4402E-5</c:v>
                </c:pt>
                <c:pt idx="14402">
                  <c:v>1.4403000000000001E-5</c:v>
                </c:pt>
                <c:pt idx="14403">
                  <c:v>1.4404E-5</c:v>
                </c:pt>
                <c:pt idx="14404">
                  <c:v>1.4405E-5</c:v>
                </c:pt>
                <c:pt idx="14405">
                  <c:v>1.4406000000000001E-5</c:v>
                </c:pt>
                <c:pt idx="14406">
                  <c:v>1.4406999999999999E-5</c:v>
                </c:pt>
                <c:pt idx="14407">
                  <c:v>1.4408E-5</c:v>
                </c:pt>
                <c:pt idx="14408">
                  <c:v>1.4409E-5</c:v>
                </c:pt>
                <c:pt idx="14409">
                  <c:v>1.4409999999999999E-5</c:v>
                </c:pt>
                <c:pt idx="14410">
                  <c:v>1.4411E-5</c:v>
                </c:pt>
                <c:pt idx="14411">
                  <c:v>1.4412E-5</c:v>
                </c:pt>
                <c:pt idx="14412">
                  <c:v>1.4413000000000001E-5</c:v>
                </c:pt>
                <c:pt idx="14413">
                  <c:v>1.4414E-5</c:v>
                </c:pt>
                <c:pt idx="14414">
                  <c:v>1.4415E-5</c:v>
                </c:pt>
                <c:pt idx="14415">
                  <c:v>1.4416000000000001E-5</c:v>
                </c:pt>
                <c:pt idx="14416">
                  <c:v>1.4416999999999999E-5</c:v>
                </c:pt>
                <c:pt idx="14417">
                  <c:v>1.4418E-5</c:v>
                </c:pt>
                <c:pt idx="14418">
                  <c:v>1.4419E-5</c:v>
                </c:pt>
                <c:pt idx="14419">
                  <c:v>1.4419999999999999E-5</c:v>
                </c:pt>
                <c:pt idx="14420">
                  <c:v>1.4421E-5</c:v>
                </c:pt>
                <c:pt idx="14421">
                  <c:v>1.4422E-5</c:v>
                </c:pt>
                <c:pt idx="14422">
                  <c:v>1.4423000000000001E-5</c:v>
                </c:pt>
                <c:pt idx="14423">
                  <c:v>1.4423999999999999E-5</c:v>
                </c:pt>
                <c:pt idx="14424">
                  <c:v>1.4425E-5</c:v>
                </c:pt>
                <c:pt idx="14425">
                  <c:v>1.4426E-5</c:v>
                </c:pt>
                <c:pt idx="14426">
                  <c:v>1.4426999999999999E-5</c:v>
                </c:pt>
                <c:pt idx="14427">
                  <c:v>1.4428E-5</c:v>
                </c:pt>
                <c:pt idx="14428">
                  <c:v>1.4429E-5</c:v>
                </c:pt>
                <c:pt idx="14429">
                  <c:v>1.4430000000000001E-5</c:v>
                </c:pt>
                <c:pt idx="14430">
                  <c:v>1.4431E-5</c:v>
                </c:pt>
                <c:pt idx="14431">
                  <c:v>1.4432E-5</c:v>
                </c:pt>
                <c:pt idx="14432">
                  <c:v>1.4433000000000001E-5</c:v>
                </c:pt>
                <c:pt idx="14433">
                  <c:v>1.4433999999999999E-5</c:v>
                </c:pt>
                <c:pt idx="14434">
                  <c:v>1.4435E-5</c:v>
                </c:pt>
                <c:pt idx="14435">
                  <c:v>1.4436E-5</c:v>
                </c:pt>
                <c:pt idx="14436">
                  <c:v>1.4436999999999999E-5</c:v>
                </c:pt>
                <c:pt idx="14437">
                  <c:v>1.4438E-5</c:v>
                </c:pt>
                <c:pt idx="14438">
                  <c:v>1.4439E-5</c:v>
                </c:pt>
                <c:pt idx="14439">
                  <c:v>1.4440000000000001E-5</c:v>
                </c:pt>
                <c:pt idx="14440">
                  <c:v>1.4440999999999999E-5</c:v>
                </c:pt>
                <c:pt idx="14441">
                  <c:v>1.4442E-5</c:v>
                </c:pt>
                <c:pt idx="14442">
                  <c:v>1.4443E-5</c:v>
                </c:pt>
                <c:pt idx="14443">
                  <c:v>1.4443999999999999E-5</c:v>
                </c:pt>
                <c:pt idx="14444">
                  <c:v>1.4445E-5</c:v>
                </c:pt>
                <c:pt idx="14445">
                  <c:v>1.4446E-5</c:v>
                </c:pt>
                <c:pt idx="14446">
                  <c:v>1.4447000000000001E-5</c:v>
                </c:pt>
                <c:pt idx="14447">
                  <c:v>1.4448E-5</c:v>
                </c:pt>
                <c:pt idx="14448">
                  <c:v>1.4449E-5</c:v>
                </c:pt>
                <c:pt idx="14449">
                  <c:v>1.4450000000000001E-5</c:v>
                </c:pt>
                <c:pt idx="14450">
                  <c:v>1.4450999999999999E-5</c:v>
                </c:pt>
                <c:pt idx="14451">
                  <c:v>1.4452E-5</c:v>
                </c:pt>
                <c:pt idx="14452">
                  <c:v>1.4453E-5</c:v>
                </c:pt>
                <c:pt idx="14453">
                  <c:v>1.4453999999999999E-5</c:v>
                </c:pt>
                <c:pt idx="14454">
                  <c:v>1.4455E-5</c:v>
                </c:pt>
                <c:pt idx="14455">
                  <c:v>1.4456E-5</c:v>
                </c:pt>
                <c:pt idx="14456">
                  <c:v>1.4457000000000001E-5</c:v>
                </c:pt>
                <c:pt idx="14457">
                  <c:v>1.4457999999999999E-5</c:v>
                </c:pt>
                <c:pt idx="14458">
                  <c:v>1.4459E-5</c:v>
                </c:pt>
                <c:pt idx="14459">
                  <c:v>1.446E-5</c:v>
                </c:pt>
                <c:pt idx="14460">
                  <c:v>1.4460999999999999E-5</c:v>
                </c:pt>
                <c:pt idx="14461">
                  <c:v>1.4462E-5</c:v>
                </c:pt>
                <c:pt idx="14462">
                  <c:v>1.4463E-5</c:v>
                </c:pt>
                <c:pt idx="14463">
                  <c:v>1.4464000000000001E-5</c:v>
                </c:pt>
                <c:pt idx="14464">
                  <c:v>1.4465E-5</c:v>
                </c:pt>
                <c:pt idx="14465">
                  <c:v>1.4466E-5</c:v>
                </c:pt>
                <c:pt idx="14466">
                  <c:v>1.4467000000000001E-5</c:v>
                </c:pt>
                <c:pt idx="14467">
                  <c:v>1.4467999999999999E-5</c:v>
                </c:pt>
                <c:pt idx="14468">
                  <c:v>1.4469E-5</c:v>
                </c:pt>
                <c:pt idx="14469">
                  <c:v>1.447E-5</c:v>
                </c:pt>
                <c:pt idx="14470">
                  <c:v>1.4470999999999999E-5</c:v>
                </c:pt>
                <c:pt idx="14471">
                  <c:v>1.4472E-5</c:v>
                </c:pt>
                <c:pt idx="14472">
                  <c:v>1.4473E-5</c:v>
                </c:pt>
                <c:pt idx="14473">
                  <c:v>1.4474000000000001E-5</c:v>
                </c:pt>
                <c:pt idx="14474">
                  <c:v>1.4474999999999999E-5</c:v>
                </c:pt>
                <c:pt idx="14475">
                  <c:v>1.4476E-5</c:v>
                </c:pt>
                <c:pt idx="14476">
                  <c:v>1.4477E-5</c:v>
                </c:pt>
                <c:pt idx="14477">
                  <c:v>1.4477999999999999E-5</c:v>
                </c:pt>
                <c:pt idx="14478">
                  <c:v>1.4479E-5</c:v>
                </c:pt>
                <c:pt idx="14479">
                  <c:v>1.448E-5</c:v>
                </c:pt>
                <c:pt idx="14480">
                  <c:v>1.4481000000000001E-5</c:v>
                </c:pt>
                <c:pt idx="14481">
                  <c:v>1.4482E-5</c:v>
                </c:pt>
                <c:pt idx="14482">
                  <c:v>1.4483E-5</c:v>
                </c:pt>
                <c:pt idx="14483">
                  <c:v>1.4484000000000001E-5</c:v>
                </c:pt>
                <c:pt idx="14484">
                  <c:v>1.4484999999999999E-5</c:v>
                </c:pt>
                <c:pt idx="14485">
                  <c:v>1.4486E-5</c:v>
                </c:pt>
                <c:pt idx="14486">
                  <c:v>1.4487E-5</c:v>
                </c:pt>
                <c:pt idx="14487">
                  <c:v>1.4487999999999999E-5</c:v>
                </c:pt>
                <c:pt idx="14488">
                  <c:v>1.4489E-5</c:v>
                </c:pt>
                <c:pt idx="14489">
                  <c:v>1.449E-5</c:v>
                </c:pt>
                <c:pt idx="14490">
                  <c:v>1.4491000000000001E-5</c:v>
                </c:pt>
                <c:pt idx="14491">
                  <c:v>1.4491999999999999E-5</c:v>
                </c:pt>
                <c:pt idx="14492">
                  <c:v>1.4493E-5</c:v>
                </c:pt>
                <c:pt idx="14493">
                  <c:v>1.4494E-5</c:v>
                </c:pt>
                <c:pt idx="14494">
                  <c:v>1.4494999999999999E-5</c:v>
                </c:pt>
                <c:pt idx="14495">
                  <c:v>1.4496E-5</c:v>
                </c:pt>
                <c:pt idx="14496">
                  <c:v>1.4497E-5</c:v>
                </c:pt>
                <c:pt idx="14497">
                  <c:v>1.4498000000000001E-5</c:v>
                </c:pt>
                <c:pt idx="14498">
                  <c:v>1.4499E-5</c:v>
                </c:pt>
                <c:pt idx="14499">
                  <c:v>1.45E-5</c:v>
                </c:pt>
                <c:pt idx="14500">
                  <c:v>1.4501000000000001E-5</c:v>
                </c:pt>
                <c:pt idx="14501">
                  <c:v>1.4501999999999999E-5</c:v>
                </c:pt>
                <c:pt idx="14502">
                  <c:v>1.4503E-5</c:v>
                </c:pt>
                <c:pt idx="14503">
                  <c:v>1.4504E-5</c:v>
                </c:pt>
                <c:pt idx="14504">
                  <c:v>1.4504999999999999E-5</c:v>
                </c:pt>
                <c:pt idx="14505">
                  <c:v>1.4506E-5</c:v>
                </c:pt>
                <c:pt idx="14506">
                  <c:v>1.4507E-5</c:v>
                </c:pt>
                <c:pt idx="14507">
                  <c:v>1.4508000000000001E-5</c:v>
                </c:pt>
                <c:pt idx="14508">
                  <c:v>1.4508999999999999E-5</c:v>
                </c:pt>
                <c:pt idx="14509">
                  <c:v>1.451E-5</c:v>
                </c:pt>
                <c:pt idx="14510">
                  <c:v>1.4511E-5</c:v>
                </c:pt>
                <c:pt idx="14511">
                  <c:v>1.4511999999999999E-5</c:v>
                </c:pt>
                <c:pt idx="14512">
                  <c:v>1.4513E-5</c:v>
                </c:pt>
                <c:pt idx="14513">
                  <c:v>1.4514E-5</c:v>
                </c:pt>
                <c:pt idx="14514">
                  <c:v>1.4515000000000001E-5</c:v>
                </c:pt>
                <c:pt idx="14515">
                  <c:v>1.4516E-5</c:v>
                </c:pt>
                <c:pt idx="14516">
                  <c:v>1.4517E-5</c:v>
                </c:pt>
                <c:pt idx="14517">
                  <c:v>1.4518000000000001E-5</c:v>
                </c:pt>
                <c:pt idx="14518">
                  <c:v>1.4518999999999999E-5</c:v>
                </c:pt>
                <c:pt idx="14519">
                  <c:v>1.452E-5</c:v>
                </c:pt>
                <c:pt idx="14520">
                  <c:v>1.4521E-5</c:v>
                </c:pt>
                <c:pt idx="14521">
                  <c:v>1.4521999999999999E-5</c:v>
                </c:pt>
                <c:pt idx="14522">
                  <c:v>1.4523E-5</c:v>
                </c:pt>
                <c:pt idx="14523">
                  <c:v>1.4524E-5</c:v>
                </c:pt>
                <c:pt idx="14524">
                  <c:v>1.4525000000000001E-5</c:v>
                </c:pt>
                <c:pt idx="14525">
                  <c:v>1.4525999999999999E-5</c:v>
                </c:pt>
                <c:pt idx="14526">
                  <c:v>1.4527E-5</c:v>
                </c:pt>
                <c:pt idx="14527">
                  <c:v>1.4528E-5</c:v>
                </c:pt>
                <c:pt idx="14528">
                  <c:v>1.4528999999999999E-5</c:v>
                </c:pt>
                <c:pt idx="14529">
                  <c:v>1.453E-5</c:v>
                </c:pt>
                <c:pt idx="14530">
                  <c:v>1.4531E-5</c:v>
                </c:pt>
                <c:pt idx="14531">
                  <c:v>1.4532000000000001E-5</c:v>
                </c:pt>
                <c:pt idx="14532">
                  <c:v>1.4533E-5</c:v>
                </c:pt>
                <c:pt idx="14533">
                  <c:v>1.4534E-5</c:v>
                </c:pt>
                <c:pt idx="14534">
                  <c:v>1.4535000000000001E-5</c:v>
                </c:pt>
                <c:pt idx="14535">
                  <c:v>1.4535999999999999E-5</c:v>
                </c:pt>
                <c:pt idx="14536">
                  <c:v>1.4537E-5</c:v>
                </c:pt>
                <c:pt idx="14537">
                  <c:v>1.4538E-5</c:v>
                </c:pt>
                <c:pt idx="14538">
                  <c:v>1.4538999999999999E-5</c:v>
                </c:pt>
                <c:pt idx="14539">
                  <c:v>1.454E-5</c:v>
                </c:pt>
                <c:pt idx="14540">
                  <c:v>1.4541E-5</c:v>
                </c:pt>
                <c:pt idx="14541">
                  <c:v>1.4542000000000001E-5</c:v>
                </c:pt>
                <c:pt idx="14542">
                  <c:v>1.4543E-5</c:v>
                </c:pt>
                <c:pt idx="14543">
                  <c:v>1.4544E-5</c:v>
                </c:pt>
                <c:pt idx="14544">
                  <c:v>1.4545000000000001E-5</c:v>
                </c:pt>
                <c:pt idx="14545">
                  <c:v>1.4545999999999999E-5</c:v>
                </c:pt>
                <c:pt idx="14546">
                  <c:v>1.4547E-5</c:v>
                </c:pt>
                <c:pt idx="14547">
                  <c:v>1.4548E-5</c:v>
                </c:pt>
                <c:pt idx="14548">
                  <c:v>1.4549000000000001E-5</c:v>
                </c:pt>
                <c:pt idx="14549">
                  <c:v>1.455E-5</c:v>
                </c:pt>
                <c:pt idx="14550">
                  <c:v>1.4551E-5</c:v>
                </c:pt>
                <c:pt idx="14551">
                  <c:v>1.4552000000000001E-5</c:v>
                </c:pt>
                <c:pt idx="14552">
                  <c:v>1.4552999999999999E-5</c:v>
                </c:pt>
                <c:pt idx="14553">
                  <c:v>1.4554E-5</c:v>
                </c:pt>
                <c:pt idx="14554">
                  <c:v>1.4555E-5</c:v>
                </c:pt>
                <c:pt idx="14555">
                  <c:v>1.4555999999999999E-5</c:v>
                </c:pt>
                <c:pt idx="14556">
                  <c:v>1.4557E-5</c:v>
                </c:pt>
                <c:pt idx="14557">
                  <c:v>1.4558E-5</c:v>
                </c:pt>
                <c:pt idx="14558">
                  <c:v>1.4559000000000001E-5</c:v>
                </c:pt>
                <c:pt idx="14559">
                  <c:v>1.456E-5</c:v>
                </c:pt>
                <c:pt idx="14560">
                  <c:v>1.4561E-5</c:v>
                </c:pt>
                <c:pt idx="14561">
                  <c:v>1.4562000000000001E-5</c:v>
                </c:pt>
                <c:pt idx="14562">
                  <c:v>1.4562999999999999E-5</c:v>
                </c:pt>
                <c:pt idx="14563">
                  <c:v>1.4564E-5</c:v>
                </c:pt>
                <c:pt idx="14564">
                  <c:v>1.4565E-5</c:v>
                </c:pt>
                <c:pt idx="14565">
                  <c:v>1.4566000000000001E-5</c:v>
                </c:pt>
                <c:pt idx="14566">
                  <c:v>1.4567E-5</c:v>
                </c:pt>
                <c:pt idx="14567">
                  <c:v>1.4568E-5</c:v>
                </c:pt>
                <c:pt idx="14568">
                  <c:v>1.4569000000000001E-5</c:v>
                </c:pt>
                <c:pt idx="14569">
                  <c:v>1.4569999999999999E-5</c:v>
                </c:pt>
                <c:pt idx="14570">
                  <c:v>1.4571E-5</c:v>
                </c:pt>
                <c:pt idx="14571">
                  <c:v>1.4572E-5</c:v>
                </c:pt>
                <c:pt idx="14572">
                  <c:v>1.4572999999999999E-5</c:v>
                </c:pt>
                <c:pt idx="14573">
                  <c:v>1.4574E-5</c:v>
                </c:pt>
                <c:pt idx="14574">
                  <c:v>1.4575E-5</c:v>
                </c:pt>
                <c:pt idx="14575">
                  <c:v>1.4576000000000001E-5</c:v>
                </c:pt>
                <c:pt idx="14576">
                  <c:v>1.4577E-5</c:v>
                </c:pt>
                <c:pt idx="14577">
                  <c:v>1.4578E-5</c:v>
                </c:pt>
                <c:pt idx="14578">
                  <c:v>1.4579000000000001E-5</c:v>
                </c:pt>
                <c:pt idx="14579">
                  <c:v>1.4579999999999999E-5</c:v>
                </c:pt>
                <c:pt idx="14580">
                  <c:v>1.4581E-5</c:v>
                </c:pt>
                <c:pt idx="14581">
                  <c:v>1.4582E-5</c:v>
                </c:pt>
                <c:pt idx="14582">
                  <c:v>1.4583000000000001E-5</c:v>
                </c:pt>
                <c:pt idx="14583">
                  <c:v>1.4584E-5</c:v>
                </c:pt>
                <c:pt idx="14584">
                  <c:v>1.4585E-5</c:v>
                </c:pt>
                <c:pt idx="14585">
                  <c:v>1.4586000000000001E-5</c:v>
                </c:pt>
                <c:pt idx="14586">
                  <c:v>1.4586999999999999E-5</c:v>
                </c:pt>
                <c:pt idx="14587">
                  <c:v>1.4588E-5</c:v>
                </c:pt>
                <c:pt idx="14588">
                  <c:v>1.4589E-5</c:v>
                </c:pt>
                <c:pt idx="14589">
                  <c:v>1.4589999999999999E-5</c:v>
                </c:pt>
                <c:pt idx="14590">
                  <c:v>1.4591E-5</c:v>
                </c:pt>
                <c:pt idx="14591">
                  <c:v>1.4592E-5</c:v>
                </c:pt>
                <c:pt idx="14592">
                  <c:v>1.4593000000000001E-5</c:v>
                </c:pt>
                <c:pt idx="14593">
                  <c:v>1.4594E-5</c:v>
                </c:pt>
                <c:pt idx="14594">
                  <c:v>1.4595E-5</c:v>
                </c:pt>
                <c:pt idx="14595">
                  <c:v>1.4596000000000001E-5</c:v>
                </c:pt>
                <c:pt idx="14596">
                  <c:v>1.4596999999999999E-5</c:v>
                </c:pt>
                <c:pt idx="14597">
                  <c:v>1.4598E-5</c:v>
                </c:pt>
                <c:pt idx="14598">
                  <c:v>1.4599E-5</c:v>
                </c:pt>
                <c:pt idx="14599">
                  <c:v>1.4600000000000001E-5</c:v>
                </c:pt>
                <c:pt idx="14600">
                  <c:v>1.4601E-5</c:v>
                </c:pt>
                <c:pt idx="14601">
                  <c:v>1.4602E-5</c:v>
                </c:pt>
                <c:pt idx="14602">
                  <c:v>1.4603000000000001E-5</c:v>
                </c:pt>
                <c:pt idx="14603">
                  <c:v>1.4603999999999999E-5</c:v>
                </c:pt>
                <c:pt idx="14604">
                  <c:v>1.4605E-5</c:v>
                </c:pt>
                <c:pt idx="14605">
                  <c:v>1.4606E-5</c:v>
                </c:pt>
                <c:pt idx="14606">
                  <c:v>1.4606999999999999E-5</c:v>
                </c:pt>
                <c:pt idx="14607">
                  <c:v>1.4608E-5</c:v>
                </c:pt>
                <c:pt idx="14608">
                  <c:v>1.4609E-5</c:v>
                </c:pt>
                <c:pt idx="14609">
                  <c:v>1.4610000000000001E-5</c:v>
                </c:pt>
                <c:pt idx="14610">
                  <c:v>1.4611E-5</c:v>
                </c:pt>
                <c:pt idx="14611">
                  <c:v>1.4612E-5</c:v>
                </c:pt>
                <c:pt idx="14612">
                  <c:v>1.4613000000000001E-5</c:v>
                </c:pt>
                <c:pt idx="14613">
                  <c:v>1.4613999999999999E-5</c:v>
                </c:pt>
                <c:pt idx="14614">
                  <c:v>1.4615E-5</c:v>
                </c:pt>
                <c:pt idx="14615">
                  <c:v>1.4616E-5</c:v>
                </c:pt>
                <c:pt idx="14616">
                  <c:v>1.4617000000000001E-5</c:v>
                </c:pt>
                <c:pt idx="14617">
                  <c:v>1.4618E-5</c:v>
                </c:pt>
                <c:pt idx="14618">
                  <c:v>1.4619E-5</c:v>
                </c:pt>
                <c:pt idx="14619">
                  <c:v>1.4620000000000001E-5</c:v>
                </c:pt>
                <c:pt idx="14620">
                  <c:v>1.4620999999999999E-5</c:v>
                </c:pt>
                <c:pt idx="14621">
                  <c:v>1.4622E-5</c:v>
                </c:pt>
                <c:pt idx="14622">
                  <c:v>1.4623E-5</c:v>
                </c:pt>
                <c:pt idx="14623">
                  <c:v>1.4623999999999999E-5</c:v>
                </c:pt>
                <c:pt idx="14624">
                  <c:v>1.4625E-5</c:v>
                </c:pt>
                <c:pt idx="14625">
                  <c:v>1.4626E-5</c:v>
                </c:pt>
                <c:pt idx="14626">
                  <c:v>1.4627000000000001E-5</c:v>
                </c:pt>
                <c:pt idx="14627">
                  <c:v>1.4628E-5</c:v>
                </c:pt>
                <c:pt idx="14628">
                  <c:v>1.4629E-5</c:v>
                </c:pt>
                <c:pt idx="14629">
                  <c:v>1.4630000000000001E-5</c:v>
                </c:pt>
                <c:pt idx="14630">
                  <c:v>1.4630999999999999E-5</c:v>
                </c:pt>
                <c:pt idx="14631">
                  <c:v>1.4632E-5</c:v>
                </c:pt>
                <c:pt idx="14632">
                  <c:v>1.4633E-5</c:v>
                </c:pt>
                <c:pt idx="14633">
                  <c:v>1.4634000000000001E-5</c:v>
                </c:pt>
                <c:pt idx="14634">
                  <c:v>1.4635E-5</c:v>
                </c:pt>
                <c:pt idx="14635">
                  <c:v>1.4636E-5</c:v>
                </c:pt>
                <c:pt idx="14636">
                  <c:v>1.4637000000000001E-5</c:v>
                </c:pt>
                <c:pt idx="14637">
                  <c:v>1.4637999999999999E-5</c:v>
                </c:pt>
                <c:pt idx="14638">
                  <c:v>1.4639E-5</c:v>
                </c:pt>
                <c:pt idx="14639">
                  <c:v>1.464E-5</c:v>
                </c:pt>
                <c:pt idx="14640">
                  <c:v>1.4640999999999999E-5</c:v>
                </c:pt>
                <c:pt idx="14641">
                  <c:v>1.4642E-5</c:v>
                </c:pt>
                <c:pt idx="14642">
                  <c:v>1.4643E-5</c:v>
                </c:pt>
                <c:pt idx="14643">
                  <c:v>1.4644000000000001E-5</c:v>
                </c:pt>
                <c:pt idx="14644">
                  <c:v>1.4645E-5</c:v>
                </c:pt>
                <c:pt idx="14645">
                  <c:v>1.4646E-5</c:v>
                </c:pt>
                <c:pt idx="14646">
                  <c:v>1.4647000000000001E-5</c:v>
                </c:pt>
                <c:pt idx="14647">
                  <c:v>1.4647999999999999E-5</c:v>
                </c:pt>
                <c:pt idx="14648">
                  <c:v>1.4649E-5</c:v>
                </c:pt>
                <c:pt idx="14649">
                  <c:v>1.465E-5</c:v>
                </c:pt>
                <c:pt idx="14650">
                  <c:v>1.4651000000000001E-5</c:v>
                </c:pt>
                <c:pt idx="14651">
                  <c:v>1.4652E-5</c:v>
                </c:pt>
                <c:pt idx="14652">
                  <c:v>1.4653E-5</c:v>
                </c:pt>
                <c:pt idx="14653">
                  <c:v>1.4654000000000001E-5</c:v>
                </c:pt>
                <c:pt idx="14654">
                  <c:v>1.4654999999999999E-5</c:v>
                </c:pt>
                <c:pt idx="14655">
                  <c:v>1.4656E-5</c:v>
                </c:pt>
                <c:pt idx="14656">
                  <c:v>1.4657E-5</c:v>
                </c:pt>
                <c:pt idx="14657">
                  <c:v>1.4657999999999999E-5</c:v>
                </c:pt>
                <c:pt idx="14658">
                  <c:v>1.4659E-5</c:v>
                </c:pt>
                <c:pt idx="14659">
                  <c:v>1.466E-5</c:v>
                </c:pt>
                <c:pt idx="14660">
                  <c:v>1.4661000000000001E-5</c:v>
                </c:pt>
                <c:pt idx="14661">
                  <c:v>1.4662E-5</c:v>
                </c:pt>
                <c:pt idx="14662">
                  <c:v>1.4663E-5</c:v>
                </c:pt>
                <c:pt idx="14663">
                  <c:v>1.4664000000000001E-5</c:v>
                </c:pt>
                <c:pt idx="14664">
                  <c:v>1.4664999999999999E-5</c:v>
                </c:pt>
                <c:pt idx="14665">
                  <c:v>1.4666E-5</c:v>
                </c:pt>
                <c:pt idx="14666">
                  <c:v>1.4667E-5</c:v>
                </c:pt>
                <c:pt idx="14667">
                  <c:v>1.4667999999999999E-5</c:v>
                </c:pt>
                <c:pt idx="14668">
                  <c:v>1.4669E-5</c:v>
                </c:pt>
                <c:pt idx="14669">
                  <c:v>1.467E-5</c:v>
                </c:pt>
                <c:pt idx="14670">
                  <c:v>1.4671000000000001E-5</c:v>
                </c:pt>
                <c:pt idx="14671">
                  <c:v>1.4671999999999999E-5</c:v>
                </c:pt>
                <c:pt idx="14672">
                  <c:v>1.4673E-5</c:v>
                </c:pt>
                <c:pt idx="14673">
                  <c:v>1.4674E-5</c:v>
                </c:pt>
                <c:pt idx="14674">
                  <c:v>1.4674999999999999E-5</c:v>
                </c:pt>
                <c:pt idx="14675">
                  <c:v>1.4676E-5</c:v>
                </c:pt>
                <c:pt idx="14676">
                  <c:v>1.4677E-5</c:v>
                </c:pt>
                <c:pt idx="14677">
                  <c:v>1.4678000000000001E-5</c:v>
                </c:pt>
                <c:pt idx="14678">
                  <c:v>1.4679E-5</c:v>
                </c:pt>
                <c:pt idx="14679">
                  <c:v>1.468E-5</c:v>
                </c:pt>
                <c:pt idx="14680">
                  <c:v>1.4681000000000001E-5</c:v>
                </c:pt>
                <c:pt idx="14681">
                  <c:v>1.4681999999999999E-5</c:v>
                </c:pt>
                <c:pt idx="14682">
                  <c:v>1.4683E-5</c:v>
                </c:pt>
                <c:pt idx="14683">
                  <c:v>1.4684E-5</c:v>
                </c:pt>
                <c:pt idx="14684">
                  <c:v>1.4684999999999999E-5</c:v>
                </c:pt>
                <c:pt idx="14685">
                  <c:v>1.4686E-5</c:v>
                </c:pt>
                <c:pt idx="14686">
                  <c:v>1.4687E-5</c:v>
                </c:pt>
                <c:pt idx="14687">
                  <c:v>1.4688000000000001E-5</c:v>
                </c:pt>
                <c:pt idx="14688">
                  <c:v>1.4688999999999999E-5</c:v>
                </c:pt>
                <c:pt idx="14689">
                  <c:v>1.469E-5</c:v>
                </c:pt>
                <c:pt idx="14690">
                  <c:v>1.4691E-5</c:v>
                </c:pt>
                <c:pt idx="14691">
                  <c:v>1.4691999999999999E-5</c:v>
                </c:pt>
                <c:pt idx="14692">
                  <c:v>1.4693E-5</c:v>
                </c:pt>
                <c:pt idx="14693">
                  <c:v>1.4694E-5</c:v>
                </c:pt>
                <c:pt idx="14694">
                  <c:v>1.4695000000000001E-5</c:v>
                </c:pt>
                <c:pt idx="14695">
                  <c:v>1.4696E-5</c:v>
                </c:pt>
                <c:pt idx="14696">
                  <c:v>1.4697E-5</c:v>
                </c:pt>
                <c:pt idx="14697">
                  <c:v>1.4698000000000001E-5</c:v>
                </c:pt>
                <c:pt idx="14698">
                  <c:v>1.4698999999999999E-5</c:v>
                </c:pt>
                <c:pt idx="14699">
                  <c:v>1.47E-5</c:v>
                </c:pt>
                <c:pt idx="14700">
                  <c:v>1.4701E-5</c:v>
                </c:pt>
                <c:pt idx="14701">
                  <c:v>1.4701999999999999E-5</c:v>
                </c:pt>
                <c:pt idx="14702">
                  <c:v>1.4703E-5</c:v>
                </c:pt>
                <c:pt idx="14703">
                  <c:v>1.4704E-5</c:v>
                </c:pt>
                <c:pt idx="14704">
                  <c:v>1.4705000000000001E-5</c:v>
                </c:pt>
                <c:pt idx="14705">
                  <c:v>1.4705999999999999E-5</c:v>
                </c:pt>
                <c:pt idx="14706">
                  <c:v>1.4707E-5</c:v>
                </c:pt>
                <c:pt idx="14707">
                  <c:v>1.4708E-5</c:v>
                </c:pt>
                <c:pt idx="14708">
                  <c:v>1.4708999999999999E-5</c:v>
                </c:pt>
                <c:pt idx="14709">
                  <c:v>1.471E-5</c:v>
                </c:pt>
                <c:pt idx="14710">
                  <c:v>1.4711E-5</c:v>
                </c:pt>
                <c:pt idx="14711">
                  <c:v>1.4712000000000001E-5</c:v>
                </c:pt>
                <c:pt idx="14712">
                  <c:v>1.4713E-5</c:v>
                </c:pt>
                <c:pt idx="14713">
                  <c:v>1.4714E-5</c:v>
                </c:pt>
                <c:pt idx="14714">
                  <c:v>1.4715000000000001E-5</c:v>
                </c:pt>
                <c:pt idx="14715">
                  <c:v>1.4715999999999999E-5</c:v>
                </c:pt>
                <c:pt idx="14716">
                  <c:v>1.4717E-5</c:v>
                </c:pt>
                <c:pt idx="14717">
                  <c:v>1.4718E-5</c:v>
                </c:pt>
                <c:pt idx="14718">
                  <c:v>1.4718999999999999E-5</c:v>
                </c:pt>
                <c:pt idx="14719">
                  <c:v>1.472E-5</c:v>
                </c:pt>
                <c:pt idx="14720">
                  <c:v>1.4721E-5</c:v>
                </c:pt>
                <c:pt idx="14721">
                  <c:v>1.4722000000000001E-5</c:v>
                </c:pt>
                <c:pt idx="14722">
                  <c:v>1.4722999999999999E-5</c:v>
                </c:pt>
                <c:pt idx="14723">
                  <c:v>1.4724E-5</c:v>
                </c:pt>
                <c:pt idx="14724">
                  <c:v>1.4725E-5</c:v>
                </c:pt>
                <c:pt idx="14725">
                  <c:v>1.4725999999999999E-5</c:v>
                </c:pt>
                <c:pt idx="14726">
                  <c:v>1.4727E-5</c:v>
                </c:pt>
                <c:pt idx="14727">
                  <c:v>1.4728E-5</c:v>
                </c:pt>
                <c:pt idx="14728">
                  <c:v>1.4729000000000001E-5</c:v>
                </c:pt>
                <c:pt idx="14729">
                  <c:v>1.473E-5</c:v>
                </c:pt>
                <c:pt idx="14730">
                  <c:v>1.4731E-5</c:v>
                </c:pt>
                <c:pt idx="14731">
                  <c:v>1.4732000000000001E-5</c:v>
                </c:pt>
                <c:pt idx="14732">
                  <c:v>1.4732999999999999E-5</c:v>
                </c:pt>
                <c:pt idx="14733">
                  <c:v>1.4734E-5</c:v>
                </c:pt>
                <c:pt idx="14734">
                  <c:v>1.4735E-5</c:v>
                </c:pt>
                <c:pt idx="14735">
                  <c:v>1.4735999999999999E-5</c:v>
                </c:pt>
                <c:pt idx="14736">
                  <c:v>1.4737E-5</c:v>
                </c:pt>
                <c:pt idx="14737">
                  <c:v>1.4738E-5</c:v>
                </c:pt>
                <c:pt idx="14738">
                  <c:v>1.4739000000000001E-5</c:v>
                </c:pt>
                <c:pt idx="14739">
                  <c:v>1.4739999999999999E-5</c:v>
                </c:pt>
                <c:pt idx="14740">
                  <c:v>1.4741E-5</c:v>
                </c:pt>
                <c:pt idx="14741">
                  <c:v>1.4742E-5</c:v>
                </c:pt>
                <c:pt idx="14742">
                  <c:v>1.4742999999999999E-5</c:v>
                </c:pt>
                <c:pt idx="14743">
                  <c:v>1.4744E-5</c:v>
                </c:pt>
                <c:pt idx="14744">
                  <c:v>1.4745E-5</c:v>
                </c:pt>
                <c:pt idx="14745">
                  <c:v>1.4746000000000001E-5</c:v>
                </c:pt>
                <c:pt idx="14746">
                  <c:v>1.4747E-5</c:v>
                </c:pt>
                <c:pt idx="14747">
                  <c:v>1.4748E-5</c:v>
                </c:pt>
                <c:pt idx="14748">
                  <c:v>1.4749000000000001E-5</c:v>
                </c:pt>
                <c:pt idx="14749">
                  <c:v>1.4749999999999999E-5</c:v>
                </c:pt>
                <c:pt idx="14750">
                  <c:v>1.4751E-5</c:v>
                </c:pt>
                <c:pt idx="14751">
                  <c:v>1.4752E-5</c:v>
                </c:pt>
                <c:pt idx="14752">
                  <c:v>1.4752999999999999E-5</c:v>
                </c:pt>
                <c:pt idx="14753">
                  <c:v>1.4754E-5</c:v>
                </c:pt>
                <c:pt idx="14754">
                  <c:v>1.4755E-5</c:v>
                </c:pt>
                <c:pt idx="14755">
                  <c:v>1.4756000000000001E-5</c:v>
                </c:pt>
                <c:pt idx="14756">
                  <c:v>1.4756999999999999E-5</c:v>
                </c:pt>
                <c:pt idx="14757">
                  <c:v>1.4758E-5</c:v>
                </c:pt>
                <c:pt idx="14758">
                  <c:v>1.4759E-5</c:v>
                </c:pt>
                <c:pt idx="14759">
                  <c:v>1.4759999999999999E-5</c:v>
                </c:pt>
                <c:pt idx="14760">
                  <c:v>1.4761E-5</c:v>
                </c:pt>
                <c:pt idx="14761">
                  <c:v>1.4762E-5</c:v>
                </c:pt>
                <c:pt idx="14762">
                  <c:v>1.4763000000000001E-5</c:v>
                </c:pt>
                <c:pt idx="14763">
                  <c:v>1.4764E-5</c:v>
                </c:pt>
                <c:pt idx="14764">
                  <c:v>1.4765E-5</c:v>
                </c:pt>
                <c:pt idx="14765">
                  <c:v>1.4766000000000001E-5</c:v>
                </c:pt>
                <c:pt idx="14766">
                  <c:v>1.4766999999999999E-5</c:v>
                </c:pt>
                <c:pt idx="14767">
                  <c:v>1.4768E-5</c:v>
                </c:pt>
                <c:pt idx="14768">
                  <c:v>1.4769E-5</c:v>
                </c:pt>
                <c:pt idx="14769">
                  <c:v>1.4769999999999999E-5</c:v>
                </c:pt>
                <c:pt idx="14770">
                  <c:v>1.4771E-5</c:v>
                </c:pt>
                <c:pt idx="14771">
                  <c:v>1.4772E-5</c:v>
                </c:pt>
                <c:pt idx="14772">
                  <c:v>1.4773000000000001E-5</c:v>
                </c:pt>
                <c:pt idx="14773">
                  <c:v>1.4773999999999999E-5</c:v>
                </c:pt>
                <c:pt idx="14774">
                  <c:v>1.4775E-5</c:v>
                </c:pt>
                <c:pt idx="14775">
                  <c:v>1.4776E-5</c:v>
                </c:pt>
                <c:pt idx="14776">
                  <c:v>1.4776999999999999E-5</c:v>
                </c:pt>
                <c:pt idx="14777">
                  <c:v>1.4778E-5</c:v>
                </c:pt>
                <c:pt idx="14778">
                  <c:v>1.4779E-5</c:v>
                </c:pt>
                <c:pt idx="14779">
                  <c:v>1.4780000000000001E-5</c:v>
                </c:pt>
                <c:pt idx="14780">
                  <c:v>1.4781E-5</c:v>
                </c:pt>
                <c:pt idx="14781">
                  <c:v>1.4782E-5</c:v>
                </c:pt>
                <c:pt idx="14782">
                  <c:v>1.4783000000000001E-5</c:v>
                </c:pt>
                <c:pt idx="14783">
                  <c:v>1.4783999999999999E-5</c:v>
                </c:pt>
                <c:pt idx="14784">
                  <c:v>1.4785E-5</c:v>
                </c:pt>
                <c:pt idx="14785">
                  <c:v>1.4786E-5</c:v>
                </c:pt>
                <c:pt idx="14786">
                  <c:v>1.4786999999999999E-5</c:v>
                </c:pt>
                <c:pt idx="14787">
                  <c:v>1.4788E-5</c:v>
                </c:pt>
                <c:pt idx="14788">
                  <c:v>1.4789E-5</c:v>
                </c:pt>
                <c:pt idx="14789">
                  <c:v>1.4790000000000001E-5</c:v>
                </c:pt>
                <c:pt idx="14790">
                  <c:v>1.4791E-5</c:v>
                </c:pt>
                <c:pt idx="14791">
                  <c:v>1.4792E-5</c:v>
                </c:pt>
                <c:pt idx="14792">
                  <c:v>1.4793E-5</c:v>
                </c:pt>
                <c:pt idx="14793">
                  <c:v>1.4793999999999999E-5</c:v>
                </c:pt>
                <c:pt idx="14794">
                  <c:v>1.4795E-5</c:v>
                </c:pt>
                <c:pt idx="14795">
                  <c:v>1.4796E-5</c:v>
                </c:pt>
                <c:pt idx="14796">
                  <c:v>1.4797000000000001E-5</c:v>
                </c:pt>
                <c:pt idx="14797">
                  <c:v>1.4798E-5</c:v>
                </c:pt>
                <c:pt idx="14798">
                  <c:v>1.4799E-5</c:v>
                </c:pt>
                <c:pt idx="14799">
                  <c:v>1.4800000000000001E-5</c:v>
                </c:pt>
                <c:pt idx="14800">
                  <c:v>1.4800999999999999E-5</c:v>
                </c:pt>
                <c:pt idx="14801">
                  <c:v>1.4802E-5</c:v>
                </c:pt>
                <c:pt idx="14802">
                  <c:v>1.4803E-5</c:v>
                </c:pt>
                <c:pt idx="14803">
                  <c:v>1.4803999999999999E-5</c:v>
                </c:pt>
                <c:pt idx="14804">
                  <c:v>1.4805E-5</c:v>
                </c:pt>
                <c:pt idx="14805">
                  <c:v>1.4806E-5</c:v>
                </c:pt>
                <c:pt idx="14806">
                  <c:v>1.4807000000000001E-5</c:v>
                </c:pt>
                <c:pt idx="14807">
                  <c:v>1.4808E-5</c:v>
                </c:pt>
                <c:pt idx="14808">
                  <c:v>1.4809E-5</c:v>
                </c:pt>
                <c:pt idx="14809">
                  <c:v>1.4810000000000001E-5</c:v>
                </c:pt>
                <c:pt idx="14810">
                  <c:v>1.4810999999999999E-5</c:v>
                </c:pt>
                <c:pt idx="14811">
                  <c:v>1.4812E-5</c:v>
                </c:pt>
                <c:pt idx="14812">
                  <c:v>1.4813E-5</c:v>
                </c:pt>
                <c:pt idx="14813">
                  <c:v>1.4814000000000001E-5</c:v>
                </c:pt>
                <c:pt idx="14814">
                  <c:v>1.4815E-5</c:v>
                </c:pt>
                <c:pt idx="14815">
                  <c:v>1.4816E-5</c:v>
                </c:pt>
                <c:pt idx="14816">
                  <c:v>1.4817000000000001E-5</c:v>
                </c:pt>
                <c:pt idx="14817">
                  <c:v>1.4817999999999999E-5</c:v>
                </c:pt>
                <c:pt idx="14818">
                  <c:v>1.4819E-5</c:v>
                </c:pt>
                <c:pt idx="14819">
                  <c:v>1.482E-5</c:v>
                </c:pt>
                <c:pt idx="14820">
                  <c:v>1.4820999999999999E-5</c:v>
                </c:pt>
                <c:pt idx="14821">
                  <c:v>1.4822E-5</c:v>
                </c:pt>
                <c:pt idx="14822">
                  <c:v>1.4823E-5</c:v>
                </c:pt>
                <c:pt idx="14823">
                  <c:v>1.4824000000000001E-5</c:v>
                </c:pt>
                <c:pt idx="14824">
                  <c:v>1.4825E-5</c:v>
                </c:pt>
                <c:pt idx="14825">
                  <c:v>1.4826E-5</c:v>
                </c:pt>
                <c:pt idx="14826">
                  <c:v>1.4827000000000001E-5</c:v>
                </c:pt>
                <c:pt idx="14827">
                  <c:v>1.4827999999999999E-5</c:v>
                </c:pt>
                <c:pt idx="14828">
                  <c:v>1.4829E-5</c:v>
                </c:pt>
                <c:pt idx="14829">
                  <c:v>1.483E-5</c:v>
                </c:pt>
                <c:pt idx="14830">
                  <c:v>1.4831000000000001E-5</c:v>
                </c:pt>
                <c:pt idx="14831">
                  <c:v>1.4832E-5</c:v>
                </c:pt>
                <c:pt idx="14832">
                  <c:v>1.4833E-5</c:v>
                </c:pt>
                <c:pt idx="14833">
                  <c:v>1.4834000000000001E-5</c:v>
                </c:pt>
                <c:pt idx="14834">
                  <c:v>1.4834999999999999E-5</c:v>
                </c:pt>
                <c:pt idx="14835">
                  <c:v>1.4836E-5</c:v>
                </c:pt>
                <c:pt idx="14836">
                  <c:v>1.4837E-5</c:v>
                </c:pt>
                <c:pt idx="14837">
                  <c:v>1.4837999999999999E-5</c:v>
                </c:pt>
                <c:pt idx="14838">
                  <c:v>1.4839E-5</c:v>
                </c:pt>
                <c:pt idx="14839">
                  <c:v>1.484E-5</c:v>
                </c:pt>
                <c:pt idx="14840">
                  <c:v>1.4841000000000001E-5</c:v>
                </c:pt>
                <c:pt idx="14841">
                  <c:v>1.4842E-5</c:v>
                </c:pt>
                <c:pt idx="14842">
                  <c:v>1.4843E-5</c:v>
                </c:pt>
                <c:pt idx="14843">
                  <c:v>1.4844000000000001E-5</c:v>
                </c:pt>
                <c:pt idx="14844">
                  <c:v>1.4844999999999999E-5</c:v>
                </c:pt>
                <c:pt idx="14845">
                  <c:v>1.4846E-5</c:v>
                </c:pt>
                <c:pt idx="14846">
                  <c:v>1.4847E-5</c:v>
                </c:pt>
                <c:pt idx="14847">
                  <c:v>1.4848000000000001E-5</c:v>
                </c:pt>
                <c:pt idx="14848">
                  <c:v>1.4849E-5</c:v>
                </c:pt>
                <c:pt idx="14849">
                  <c:v>1.485E-5</c:v>
                </c:pt>
                <c:pt idx="14850">
                  <c:v>1.4851000000000001E-5</c:v>
                </c:pt>
                <c:pt idx="14851">
                  <c:v>1.4851999999999999E-5</c:v>
                </c:pt>
                <c:pt idx="14852">
                  <c:v>1.4853E-5</c:v>
                </c:pt>
                <c:pt idx="14853">
                  <c:v>1.4854E-5</c:v>
                </c:pt>
                <c:pt idx="14854">
                  <c:v>1.4854999999999999E-5</c:v>
                </c:pt>
                <c:pt idx="14855">
                  <c:v>1.4856E-5</c:v>
                </c:pt>
                <c:pt idx="14856">
                  <c:v>1.4857E-5</c:v>
                </c:pt>
                <c:pt idx="14857">
                  <c:v>1.4858000000000001E-5</c:v>
                </c:pt>
                <c:pt idx="14858">
                  <c:v>1.4859E-5</c:v>
                </c:pt>
                <c:pt idx="14859">
                  <c:v>1.486E-5</c:v>
                </c:pt>
                <c:pt idx="14860">
                  <c:v>1.4861000000000001E-5</c:v>
                </c:pt>
                <c:pt idx="14861">
                  <c:v>1.4861999999999999E-5</c:v>
                </c:pt>
                <c:pt idx="14862">
                  <c:v>1.4863E-5</c:v>
                </c:pt>
                <c:pt idx="14863">
                  <c:v>1.4864E-5</c:v>
                </c:pt>
                <c:pt idx="14864">
                  <c:v>1.4865000000000001E-5</c:v>
                </c:pt>
                <c:pt idx="14865">
                  <c:v>1.4866E-5</c:v>
                </c:pt>
                <c:pt idx="14866">
                  <c:v>1.4867E-5</c:v>
                </c:pt>
                <c:pt idx="14867">
                  <c:v>1.4868000000000001E-5</c:v>
                </c:pt>
                <c:pt idx="14868">
                  <c:v>1.4868999999999999E-5</c:v>
                </c:pt>
                <c:pt idx="14869">
                  <c:v>1.487E-5</c:v>
                </c:pt>
                <c:pt idx="14870">
                  <c:v>1.4871E-5</c:v>
                </c:pt>
                <c:pt idx="14871">
                  <c:v>1.4871999999999999E-5</c:v>
                </c:pt>
                <c:pt idx="14872">
                  <c:v>1.4873E-5</c:v>
                </c:pt>
                <c:pt idx="14873">
                  <c:v>1.4874E-5</c:v>
                </c:pt>
                <c:pt idx="14874">
                  <c:v>1.4875000000000001E-5</c:v>
                </c:pt>
                <c:pt idx="14875">
                  <c:v>1.4876E-5</c:v>
                </c:pt>
                <c:pt idx="14876">
                  <c:v>1.4877E-5</c:v>
                </c:pt>
                <c:pt idx="14877">
                  <c:v>1.4878000000000001E-5</c:v>
                </c:pt>
                <c:pt idx="14878">
                  <c:v>1.4878999999999999E-5</c:v>
                </c:pt>
                <c:pt idx="14879">
                  <c:v>1.488E-5</c:v>
                </c:pt>
                <c:pt idx="14880">
                  <c:v>1.4881E-5</c:v>
                </c:pt>
                <c:pt idx="14881">
                  <c:v>1.4882000000000001E-5</c:v>
                </c:pt>
                <c:pt idx="14882">
                  <c:v>1.4883E-5</c:v>
                </c:pt>
                <c:pt idx="14883">
                  <c:v>1.4884E-5</c:v>
                </c:pt>
                <c:pt idx="14884">
                  <c:v>1.4885000000000001E-5</c:v>
                </c:pt>
                <c:pt idx="14885">
                  <c:v>1.4885999999999999E-5</c:v>
                </c:pt>
                <c:pt idx="14886">
                  <c:v>1.4887E-5</c:v>
                </c:pt>
                <c:pt idx="14887">
                  <c:v>1.4888E-5</c:v>
                </c:pt>
                <c:pt idx="14888">
                  <c:v>1.4888999999999999E-5</c:v>
                </c:pt>
                <c:pt idx="14889">
                  <c:v>1.489E-5</c:v>
                </c:pt>
                <c:pt idx="14890">
                  <c:v>1.4891E-5</c:v>
                </c:pt>
                <c:pt idx="14891">
                  <c:v>1.4892000000000001E-5</c:v>
                </c:pt>
                <c:pt idx="14892">
                  <c:v>1.4893E-5</c:v>
                </c:pt>
                <c:pt idx="14893">
                  <c:v>1.4894E-5</c:v>
                </c:pt>
                <c:pt idx="14894">
                  <c:v>1.4895000000000001E-5</c:v>
                </c:pt>
                <c:pt idx="14895">
                  <c:v>1.4895999999999999E-5</c:v>
                </c:pt>
                <c:pt idx="14896">
                  <c:v>1.4897E-5</c:v>
                </c:pt>
                <c:pt idx="14897">
                  <c:v>1.4898E-5</c:v>
                </c:pt>
                <c:pt idx="14898">
                  <c:v>1.4899000000000001E-5</c:v>
                </c:pt>
                <c:pt idx="14899">
                  <c:v>1.49E-5</c:v>
                </c:pt>
                <c:pt idx="14900">
                  <c:v>1.4901E-5</c:v>
                </c:pt>
                <c:pt idx="14901">
                  <c:v>1.4902000000000001E-5</c:v>
                </c:pt>
                <c:pt idx="14902">
                  <c:v>1.4902999999999999E-5</c:v>
                </c:pt>
                <c:pt idx="14903">
                  <c:v>1.4904E-5</c:v>
                </c:pt>
                <c:pt idx="14904">
                  <c:v>1.4905E-5</c:v>
                </c:pt>
                <c:pt idx="14905">
                  <c:v>1.4905999999999999E-5</c:v>
                </c:pt>
                <c:pt idx="14906">
                  <c:v>1.4907E-5</c:v>
                </c:pt>
                <c:pt idx="14907">
                  <c:v>1.4908E-5</c:v>
                </c:pt>
                <c:pt idx="14908">
                  <c:v>1.4909000000000001E-5</c:v>
                </c:pt>
                <c:pt idx="14909">
                  <c:v>1.491E-5</c:v>
                </c:pt>
                <c:pt idx="14910">
                  <c:v>1.4911E-5</c:v>
                </c:pt>
                <c:pt idx="14911">
                  <c:v>1.4912000000000001E-5</c:v>
                </c:pt>
                <c:pt idx="14912">
                  <c:v>1.4912999999999999E-5</c:v>
                </c:pt>
                <c:pt idx="14913">
                  <c:v>1.4914E-5</c:v>
                </c:pt>
                <c:pt idx="14914">
                  <c:v>1.4915E-5</c:v>
                </c:pt>
                <c:pt idx="14915">
                  <c:v>1.4916000000000001E-5</c:v>
                </c:pt>
                <c:pt idx="14916">
                  <c:v>1.4917E-5</c:v>
                </c:pt>
                <c:pt idx="14917">
                  <c:v>1.4918E-5</c:v>
                </c:pt>
                <c:pt idx="14918">
                  <c:v>1.4919000000000001E-5</c:v>
                </c:pt>
                <c:pt idx="14919">
                  <c:v>1.4919999999999999E-5</c:v>
                </c:pt>
                <c:pt idx="14920">
                  <c:v>1.4921E-5</c:v>
                </c:pt>
                <c:pt idx="14921">
                  <c:v>1.4922E-5</c:v>
                </c:pt>
                <c:pt idx="14922">
                  <c:v>1.4922999999999999E-5</c:v>
                </c:pt>
                <c:pt idx="14923">
                  <c:v>1.4924E-5</c:v>
                </c:pt>
                <c:pt idx="14924">
                  <c:v>1.4925E-5</c:v>
                </c:pt>
                <c:pt idx="14925">
                  <c:v>1.4926000000000001E-5</c:v>
                </c:pt>
                <c:pt idx="14926">
                  <c:v>1.4927E-5</c:v>
                </c:pt>
                <c:pt idx="14927">
                  <c:v>1.4928E-5</c:v>
                </c:pt>
                <c:pt idx="14928">
                  <c:v>1.4929000000000001E-5</c:v>
                </c:pt>
                <c:pt idx="14929">
                  <c:v>1.4929999999999999E-5</c:v>
                </c:pt>
                <c:pt idx="14930">
                  <c:v>1.4931E-5</c:v>
                </c:pt>
                <c:pt idx="14931">
                  <c:v>1.4932E-5</c:v>
                </c:pt>
                <c:pt idx="14932">
                  <c:v>1.4932999999999999E-5</c:v>
                </c:pt>
                <c:pt idx="14933">
                  <c:v>1.4934E-5</c:v>
                </c:pt>
                <c:pt idx="14934">
                  <c:v>1.4935E-5</c:v>
                </c:pt>
                <c:pt idx="14935">
                  <c:v>1.4936000000000001E-5</c:v>
                </c:pt>
                <c:pt idx="14936">
                  <c:v>1.4936999999999999E-5</c:v>
                </c:pt>
                <c:pt idx="14937">
                  <c:v>1.4938E-5</c:v>
                </c:pt>
                <c:pt idx="14938">
                  <c:v>1.4939E-5</c:v>
                </c:pt>
                <c:pt idx="14939">
                  <c:v>1.4939999999999999E-5</c:v>
                </c:pt>
                <c:pt idx="14940">
                  <c:v>1.4941E-5</c:v>
                </c:pt>
                <c:pt idx="14941">
                  <c:v>1.4942E-5</c:v>
                </c:pt>
                <c:pt idx="14942">
                  <c:v>1.4943000000000001E-5</c:v>
                </c:pt>
                <c:pt idx="14943">
                  <c:v>1.4944E-5</c:v>
                </c:pt>
                <c:pt idx="14944">
                  <c:v>1.4945E-5</c:v>
                </c:pt>
                <c:pt idx="14945">
                  <c:v>1.4946000000000001E-5</c:v>
                </c:pt>
                <c:pt idx="14946">
                  <c:v>1.4946999999999999E-5</c:v>
                </c:pt>
                <c:pt idx="14947">
                  <c:v>1.4948E-5</c:v>
                </c:pt>
                <c:pt idx="14948">
                  <c:v>1.4949E-5</c:v>
                </c:pt>
                <c:pt idx="14949">
                  <c:v>1.4949999999999999E-5</c:v>
                </c:pt>
                <c:pt idx="14950">
                  <c:v>1.4951E-5</c:v>
                </c:pt>
                <c:pt idx="14951">
                  <c:v>1.4952E-5</c:v>
                </c:pt>
                <c:pt idx="14952">
                  <c:v>1.4953000000000001E-5</c:v>
                </c:pt>
                <c:pt idx="14953">
                  <c:v>1.4953999999999999E-5</c:v>
                </c:pt>
                <c:pt idx="14954">
                  <c:v>1.4955E-5</c:v>
                </c:pt>
                <c:pt idx="14955">
                  <c:v>1.4956E-5</c:v>
                </c:pt>
                <c:pt idx="14956">
                  <c:v>1.4956999999999999E-5</c:v>
                </c:pt>
                <c:pt idx="14957">
                  <c:v>1.4958E-5</c:v>
                </c:pt>
                <c:pt idx="14958">
                  <c:v>1.4959E-5</c:v>
                </c:pt>
                <c:pt idx="14959">
                  <c:v>1.4960000000000001E-5</c:v>
                </c:pt>
                <c:pt idx="14960">
                  <c:v>1.4961E-5</c:v>
                </c:pt>
                <c:pt idx="14961">
                  <c:v>1.4962E-5</c:v>
                </c:pt>
                <c:pt idx="14962">
                  <c:v>1.4963000000000001E-5</c:v>
                </c:pt>
                <c:pt idx="14963">
                  <c:v>1.4963999999999999E-5</c:v>
                </c:pt>
                <c:pt idx="14964">
                  <c:v>1.4965E-5</c:v>
                </c:pt>
                <c:pt idx="14965">
                  <c:v>1.4966E-5</c:v>
                </c:pt>
                <c:pt idx="14966">
                  <c:v>1.4966999999999999E-5</c:v>
                </c:pt>
                <c:pt idx="14967">
                  <c:v>1.4968E-5</c:v>
                </c:pt>
                <c:pt idx="14968">
                  <c:v>1.4969E-5</c:v>
                </c:pt>
                <c:pt idx="14969">
                  <c:v>1.4970000000000001E-5</c:v>
                </c:pt>
                <c:pt idx="14970">
                  <c:v>1.4970999999999999E-5</c:v>
                </c:pt>
                <c:pt idx="14971">
                  <c:v>1.4972E-5</c:v>
                </c:pt>
                <c:pt idx="14972">
                  <c:v>1.4973E-5</c:v>
                </c:pt>
                <c:pt idx="14973">
                  <c:v>1.4973999999999999E-5</c:v>
                </c:pt>
                <c:pt idx="14974">
                  <c:v>1.4975E-5</c:v>
                </c:pt>
                <c:pt idx="14975">
                  <c:v>1.4976E-5</c:v>
                </c:pt>
                <c:pt idx="14976">
                  <c:v>1.4977000000000001E-5</c:v>
                </c:pt>
                <c:pt idx="14977">
                  <c:v>1.4978E-5</c:v>
                </c:pt>
                <c:pt idx="14978">
                  <c:v>1.4979E-5</c:v>
                </c:pt>
                <c:pt idx="14979">
                  <c:v>1.4980000000000001E-5</c:v>
                </c:pt>
                <c:pt idx="14980">
                  <c:v>1.4980999999999999E-5</c:v>
                </c:pt>
                <c:pt idx="14981">
                  <c:v>1.4982E-5</c:v>
                </c:pt>
                <c:pt idx="14982">
                  <c:v>1.4983E-5</c:v>
                </c:pt>
                <c:pt idx="14983">
                  <c:v>1.4983999999999999E-5</c:v>
                </c:pt>
                <c:pt idx="14984">
                  <c:v>1.4985E-5</c:v>
                </c:pt>
                <c:pt idx="14985">
                  <c:v>1.4986E-5</c:v>
                </c:pt>
                <c:pt idx="14986">
                  <c:v>1.4987000000000001E-5</c:v>
                </c:pt>
                <c:pt idx="14987">
                  <c:v>1.4987999999999999E-5</c:v>
                </c:pt>
                <c:pt idx="14988">
                  <c:v>1.4989E-5</c:v>
                </c:pt>
                <c:pt idx="14989">
                  <c:v>1.499E-5</c:v>
                </c:pt>
                <c:pt idx="14990">
                  <c:v>1.4990999999999999E-5</c:v>
                </c:pt>
                <c:pt idx="14991">
                  <c:v>1.4992E-5</c:v>
                </c:pt>
                <c:pt idx="14992">
                  <c:v>1.4993E-5</c:v>
                </c:pt>
                <c:pt idx="14993">
                  <c:v>1.4994000000000001E-5</c:v>
                </c:pt>
                <c:pt idx="14994">
                  <c:v>1.4995E-5</c:v>
                </c:pt>
                <c:pt idx="14995">
                  <c:v>1.4996E-5</c:v>
                </c:pt>
                <c:pt idx="14996">
                  <c:v>1.4997000000000001E-5</c:v>
                </c:pt>
                <c:pt idx="14997">
                  <c:v>1.4997999999999999E-5</c:v>
                </c:pt>
                <c:pt idx="14998">
                  <c:v>1.4999E-5</c:v>
                </c:pt>
                <c:pt idx="14999">
                  <c:v>1.5E-5</c:v>
                </c:pt>
                <c:pt idx="15000">
                  <c:v>1.5000999999999999E-5</c:v>
                </c:pt>
                <c:pt idx="15001">
                  <c:v>1.5002E-5</c:v>
                </c:pt>
                <c:pt idx="15002">
                  <c:v>1.5003E-5</c:v>
                </c:pt>
                <c:pt idx="15003">
                  <c:v>1.5004000000000001E-5</c:v>
                </c:pt>
                <c:pt idx="15004">
                  <c:v>1.5004999999999999E-5</c:v>
                </c:pt>
                <c:pt idx="15005">
                  <c:v>1.5006E-5</c:v>
                </c:pt>
                <c:pt idx="15006">
                  <c:v>1.5007E-5</c:v>
                </c:pt>
                <c:pt idx="15007">
                  <c:v>1.5007999999999999E-5</c:v>
                </c:pt>
                <c:pt idx="15008">
                  <c:v>1.5009E-5</c:v>
                </c:pt>
                <c:pt idx="15009">
                  <c:v>1.501E-5</c:v>
                </c:pt>
                <c:pt idx="15010">
                  <c:v>1.5011000000000001E-5</c:v>
                </c:pt>
                <c:pt idx="15011">
                  <c:v>1.5012E-5</c:v>
                </c:pt>
                <c:pt idx="15012">
                  <c:v>1.5013E-5</c:v>
                </c:pt>
                <c:pt idx="15013">
                  <c:v>1.5014000000000001E-5</c:v>
                </c:pt>
                <c:pt idx="15014">
                  <c:v>1.5014999999999999E-5</c:v>
                </c:pt>
                <c:pt idx="15015">
                  <c:v>1.5016E-5</c:v>
                </c:pt>
                <c:pt idx="15016">
                  <c:v>1.5017E-5</c:v>
                </c:pt>
                <c:pt idx="15017">
                  <c:v>1.5017999999999999E-5</c:v>
                </c:pt>
                <c:pt idx="15018">
                  <c:v>1.5019E-5</c:v>
                </c:pt>
                <c:pt idx="15019">
                  <c:v>1.502E-5</c:v>
                </c:pt>
                <c:pt idx="15020">
                  <c:v>1.5021000000000001E-5</c:v>
                </c:pt>
                <c:pt idx="15021">
                  <c:v>1.5021999999999999E-5</c:v>
                </c:pt>
                <c:pt idx="15022">
                  <c:v>1.5023E-5</c:v>
                </c:pt>
                <c:pt idx="15023">
                  <c:v>1.5024E-5</c:v>
                </c:pt>
                <c:pt idx="15024">
                  <c:v>1.5024999999999999E-5</c:v>
                </c:pt>
                <c:pt idx="15025">
                  <c:v>1.5026E-5</c:v>
                </c:pt>
                <c:pt idx="15026">
                  <c:v>1.5027E-5</c:v>
                </c:pt>
                <c:pt idx="15027">
                  <c:v>1.5028000000000001E-5</c:v>
                </c:pt>
                <c:pt idx="15028">
                  <c:v>1.5029E-5</c:v>
                </c:pt>
                <c:pt idx="15029">
                  <c:v>1.503E-5</c:v>
                </c:pt>
                <c:pt idx="15030">
                  <c:v>1.5031000000000001E-5</c:v>
                </c:pt>
                <c:pt idx="15031">
                  <c:v>1.5031999999999999E-5</c:v>
                </c:pt>
                <c:pt idx="15032">
                  <c:v>1.5033E-5</c:v>
                </c:pt>
                <c:pt idx="15033">
                  <c:v>1.5034E-5</c:v>
                </c:pt>
                <c:pt idx="15034">
                  <c:v>1.5034999999999999E-5</c:v>
                </c:pt>
                <c:pt idx="15035">
                  <c:v>1.5036E-5</c:v>
                </c:pt>
                <c:pt idx="15036">
                  <c:v>1.5037E-5</c:v>
                </c:pt>
                <c:pt idx="15037">
                  <c:v>1.5038000000000001E-5</c:v>
                </c:pt>
                <c:pt idx="15038">
                  <c:v>1.5038999999999999E-5</c:v>
                </c:pt>
                <c:pt idx="15039">
                  <c:v>1.504E-5</c:v>
                </c:pt>
                <c:pt idx="15040">
                  <c:v>1.5041E-5</c:v>
                </c:pt>
                <c:pt idx="15041">
                  <c:v>1.5041999999999999E-5</c:v>
                </c:pt>
                <c:pt idx="15042">
                  <c:v>1.5043E-5</c:v>
                </c:pt>
                <c:pt idx="15043">
                  <c:v>1.5044E-5</c:v>
                </c:pt>
                <c:pt idx="15044">
                  <c:v>1.5045000000000001E-5</c:v>
                </c:pt>
                <c:pt idx="15045">
                  <c:v>1.5046E-5</c:v>
                </c:pt>
                <c:pt idx="15046">
                  <c:v>1.5047E-5</c:v>
                </c:pt>
                <c:pt idx="15047">
                  <c:v>1.5048000000000001E-5</c:v>
                </c:pt>
                <c:pt idx="15048">
                  <c:v>1.5048999999999999E-5</c:v>
                </c:pt>
                <c:pt idx="15049">
                  <c:v>1.505E-5</c:v>
                </c:pt>
                <c:pt idx="15050">
                  <c:v>1.5051E-5</c:v>
                </c:pt>
                <c:pt idx="15051">
                  <c:v>1.5051999999999999E-5</c:v>
                </c:pt>
                <c:pt idx="15052">
                  <c:v>1.5053E-5</c:v>
                </c:pt>
                <c:pt idx="15053">
                  <c:v>1.5054E-5</c:v>
                </c:pt>
                <c:pt idx="15054">
                  <c:v>1.5055000000000001E-5</c:v>
                </c:pt>
                <c:pt idx="15055">
                  <c:v>1.5056E-5</c:v>
                </c:pt>
                <c:pt idx="15056">
                  <c:v>1.5057E-5</c:v>
                </c:pt>
                <c:pt idx="15057">
                  <c:v>1.5058000000000001E-5</c:v>
                </c:pt>
                <c:pt idx="15058">
                  <c:v>1.5058999999999999E-5</c:v>
                </c:pt>
                <c:pt idx="15059">
                  <c:v>1.506E-5</c:v>
                </c:pt>
                <c:pt idx="15060">
                  <c:v>1.5061E-5</c:v>
                </c:pt>
                <c:pt idx="15061">
                  <c:v>1.5062000000000001E-5</c:v>
                </c:pt>
                <c:pt idx="15062">
                  <c:v>1.5063E-5</c:v>
                </c:pt>
                <c:pt idx="15063">
                  <c:v>1.5064E-5</c:v>
                </c:pt>
                <c:pt idx="15064">
                  <c:v>1.5065000000000001E-5</c:v>
                </c:pt>
                <c:pt idx="15065">
                  <c:v>1.5065999999999999E-5</c:v>
                </c:pt>
                <c:pt idx="15066">
                  <c:v>1.5067E-5</c:v>
                </c:pt>
                <c:pt idx="15067">
                  <c:v>1.5068E-5</c:v>
                </c:pt>
                <c:pt idx="15068">
                  <c:v>1.5068999999999999E-5</c:v>
                </c:pt>
                <c:pt idx="15069">
                  <c:v>1.507E-5</c:v>
                </c:pt>
                <c:pt idx="15070">
                  <c:v>1.5071E-5</c:v>
                </c:pt>
                <c:pt idx="15071">
                  <c:v>1.5072000000000001E-5</c:v>
                </c:pt>
                <c:pt idx="15072">
                  <c:v>1.5073E-5</c:v>
                </c:pt>
                <c:pt idx="15073">
                  <c:v>1.5074E-5</c:v>
                </c:pt>
                <c:pt idx="15074">
                  <c:v>1.5075000000000001E-5</c:v>
                </c:pt>
                <c:pt idx="15075">
                  <c:v>1.5075999999999999E-5</c:v>
                </c:pt>
                <c:pt idx="15076">
                  <c:v>1.5077E-5</c:v>
                </c:pt>
                <c:pt idx="15077">
                  <c:v>1.5078E-5</c:v>
                </c:pt>
                <c:pt idx="15078">
                  <c:v>1.5079000000000001E-5</c:v>
                </c:pt>
                <c:pt idx="15079">
                  <c:v>1.508E-5</c:v>
                </c:pt>
                <c:pt idx="15080">
                  <c:v>1.5081E-5</c:v>
                </c:pt>
                <c:pt idx="15081">
                  <c:v>1.5082000000000001E-5</c:v>
                </c:pt>
                <c:pt idx="15082">
                  <c:v>1.5082999999999999E-5</c:v>
                </c:pt>
                <c:pt idx="15083">
                  <c:v>1.5084E-5</c:v>
                </c:pt>
                <c:pt idx="15084">
                  <c:v>1.5085E-5</c:v>
                </c:pt>
                <c:pt idx="15085">
                  <c:v>1.5085999999999999E-5</c:v>
                </c:pt>
                <c:pt idx="15086">
                  <c:v>1.5087E-5</c:v>
                </c:pt>
                <c:pt idx="15087">
                  <c:v>1.5088E-5</c:v>
                </c:pt>
                <c:pt idx="15088">
                  <c:v>1.5089000000000001E-5</c:v>
                </c:pt>
                <c:pt idx="15089">
                  <c:v>1.509E-5</c:v>
                </c:pt>
                <c:pt idx="15090">
                  <c:v>1.5091E-5</c:v>
                </c:pt>
                <c:pt idx="15091">
                  <c:v>1.5092000000000001E-5</c:v>
                </c:pt>
                <c:pt idx="15092">
                  <c:v>1.5092999999999999E-5</c:v>
                </c:pt>
                <c:pt idx="15093">
                  <c:v>1.5094E-5</c:v>
                </c:pt>
                <c:pt idx="15094">
                  <c:v>1.5095E-5</c:v>
                </c:pt>
                <c:pt idx="15095">
                  <c:v>1.5096000000000001E-5</c:v>
                </c:pt>
                <c:pt idx="15096">
                  <c:v>1.5097E-5</c:v>
                </c:pt>
                <c:pt idx="15097">
                  <c:v>1.5098E-5</c:v>
                </c:pt>
                <c:pt idx="15098">
                  <c:v>1.5099000000000001E-5</c:v>
                </c:pt>
                <c:pt idx="15099">
                  <c:v>1.5099999999999999E-5</c:v>
                </c:pt>
                <c:pt idx="15100">
                  <c:v>1.5101E-5</c:v>
                </c:pt>
                <c:pt idx="15101">
                  <c:v>1.5102E-5</c:v>
                </c:pt>
                <c:pt idx="15102">
                  <c:v>1.5102999999999999E-5</c:v>
                </c:pt>
                <c:pt idx="15103">
                  <c:v>1.5104E-5</c:v>
                </c:pt>
                <c:pt idx="15104">
                  <c:v>1.5105E-5</c:v>
                </c:pt>
                <c:pt idx="15105">
                  <c:v>1.5106000000000001E-5</c:v>
                </c:pt>
                <c:pt idx="15106">
                  <c:v>1.5107E-5</c:v>
                </c:pt>
                <c:pt idx="15107">
                  <c:v>1.5108E-5</c:v>
                </c:pt>
                <c:pt idx="15108">
                  <c:v>1.5109000000000001E-5</c:v>
                </c:pt>
                <c:pt idx="15109">
                  <c:v>1.5109999999999999E-5</c:v>
                </c:pt>
                <c:pt idx="15110">
                  <c:v>1.5111E-5</c:v>
                </c:pt>
                <c:pt idx="15111">
                  <c:v>1.5112E-5</c:v>
                </c:pt>
                <c:pt idx="15112">
                  <c:v>1.5113000000000001E-5</c:v>
                </c:pt>
                <c:pt idx="15113">
                  <c:v>1.5114E-5</c:v>
                </c:pt>
                <c:pt idx="15114">
                  <c:v>1.5115E-5</c:v>
                </c:pt>
                <c:pt idx="15115">
                  <c:v>1.5116000000000001E-5</c:v>
                </c:pt>
                <c:pt idx="15116">
                  <c:v>1.5116999999999999E-5</c:v>
                </c:pt>
                <c:pt idx="15117">
                  <c:v>1.5118E-5</c:v>
                </c:pt>
                <c:pt idx="15118">
                  <c:v>1.5119E-5</c:v>
                </c:pt>
                <c:pt idx="15119">
                  <c:v>1.5119999999999999E-5</c:v>
                </c:pt>
                <c:pt idx="15120">
                  <c:v>1.5121E-5</c:v>
                </c:pt>
                <c:pt idx="15121">
                  <c:v>1.5122E-5</c:v>
                </c:pt>
                <c:pt idx="15122">
                  <c:v>1.5123000000000001E-5</c:v>
                </c:pt>
                <c:pt idx="15123">
                  <c:v>1.5124E-5</c:v>
                </c:pt>
                <c:pt idx="15124">
                  <c:v>1.5125E-5</c:v>
                </c:pt>
                <c:pt idx="15125">
                  <c:v>1.5126000000000001E-5</c:v>
                </c:pt>
                <c:pt idx="15126">
                  <c:v>1.5126999999999999E-5</c:v>
                </c:pt>
                <c:pt idx="15127">
                  <c:v>1.5128E-5</c:v>
                </c:pt>
                <c:pt idx="15128">
                  <c:v>1.5129E-5</c:v>
                </c:pt>
                <c:pt idx="15129">
                  <c:v>1.5130000000000001E-5</c:v>
                </c:pt>
                <c:pt idx="15130">
                  <c:v>1.5131E-5</c:v>
                </c:pt>
                <c:pt idx="15131">
                  <c:v>1.5132E-5</c:v>
                </c:pt>
                <c:pt idx="15132">
                  <c:v>1.5133000000000001E-5</c:v>
                </c:pt>
                <c:pt idx="15133">
                  <c:v>1.5133999999999999E-5</c:v>
                </c:pt>
                <c:pt idx="15134">
                  <c:v>1.5135E-5</c:v>
                </c:pt>
                <c:pt idx="15135">
                  <c:v>1.5136E-5</c:v>
                </c:pt>
                <c:pt idx="15136">
                  <c:v>1.5136999999999999E-5</c:v>
                </c:pt>
                <c:pt idx="15137">
                  <c:v>1.5138E-5</c:v>
                </c:pt>
                <c:pt idx="15138">
                  <c:v>1.5139E-5</c:v>
                </c:pt>
                <c:pt idx="15139">
                  <c:v>1.5140000000000001E-5</c:v>
                </c:pt>
                <c:pt idx="15140">
                  <c:v>1.5141E-5</c:v>
                </c:pt>
                <c:pt idx="15141">
                  <c:v>1.5142E-5</c:v>
                </c:pt>
                <c:pt idx="15142">
                  <c:v>1.5143000000000001E-5</c:v>
                </c:pt>
                <c:pt idx="15143">
                  <c:v>1.5143999999999999E-5</c:v>
                </c:pt>
                <c:pt idx="15144">
                  <c:v>1.5145E-5</c:v>
                </c:pt>
                <c:pt idx="15145">
                  <c:v>1.5146E-5</c:v>
                </c:pt>
                <c:pt idx="15146">
                  <c:v>1.5147000000000001E-5</c:v>
                </c:pt>
                <c:pt idx="15147">
                  <c:v>1.5148E-5</c:v>
                </c:pt>
                <c:pt idx="15148">
                  <c:v>1.5149E-5</c:v>
                </c:pt>
                <c:pt idx="15149">
                  <c:v>1.5150000000000001E-5</c:v>
                </c:pt>
                <c:pt idx="15150">
                  <c:v>1.5150999999999999E-5</c:v>
                </c:pt>
                <c:pt idx="15151">
                  <c:v>1.5152E-5</c:v>
                </c:pt>
                <c:pt idx="15152">
                  <c:v>1.5153E-5</c:v>
                </c:pt>
                <c:pt idx="15153">
                  <c:v>1.5153999999999999E-5</c:v>
                </c:pt>
                <c:pt idx="15154">
                  <c:v>1.5155E-5</c:v>
                </c:pt>
                <c:pt idx="15155">
                  <c:v>1.5156E-5</c:v>
                </c:pt>
                <c:pt idx="15156">
                  <c:v>1.5157000000000001E-5</c:v>
                </c:pt>
                <c:pt idx="15157">
                  <c:v>1.5158E-5</c:v>
                </c:pt>
                <c:pt idx="15158">
                  <c:v>1.5159E-5</c:v>
                </c:pt>
                <c:pt idx="15159">
                  <c:v>1.5160000000000001E-5</c:v>
                </c:pt>
                <c:pt idx="15160">
                  <c:v>1.5160999999999999E-5</c:v>
                </c:pt>
                <c:pt idx="15161">
                  <c:v>1.5162E-5</c:v>
                </c:pt>
                <c:pt idx="15162">
                  <c:v>1.5163E-5</c:v>
                </c:pt>
                <c:pt idx="15163">
                  <c:v>1.5164000000000001E-5</c:v>
                </c:pt>
                <c:pt idx="15164">
                  <c:v>1.5165E-5</c:v>
                </c:pt>
                <c:pt idx="15165">
                  <c:v>1.5166E-5</c:v>
                </c:pt>
                <c:pt idx="15166">
                  <c:v>1.5167000000000001E-5</c:v>
                </c:pt>
                <c:pt idx="15167">
                  <c:v>1.5167999999999999E-5</c:v>
                </c:pt>
                <c:pt idx="15168">
                  <c:v>1.5169E-5</c:v>
                </c:pt>
                <c:pt idx="15169">
                  <c:v>1.517E-5</c:v>
                </c:pt>
                <c:pt idx="15170">
                  <c:v>1.5170999999999999E-5</c:v>
                </c:pt>
                <c:pt idx="15171">
                  <c:v>1.5172E-5</c:v>
                </c:pt>
                <c:pt idx="15172">
                  <c:v>1.5173E-5</c:v>
                </c:pt>
                <c:pt idx="15173">
                  <c:v>1.5174000000000001E-5</c:v>
                </c:pt>
                <c:pt idx="15174">
                  <c:v>1.5175E-5</c:v>
                </c:pt>
                <c:pt idx="15175">
                  <c:v>1.5176E-5</c:v>
                </c:pt>
                <c:pt idx="15176">
                  <c:v>1.5177000000000001E-5</c:v>
                </c:pt>
                <c:pt idx="15177">
                  <c:v>1.5177999999999999E-5</c:v>
                </c:pt>
                <c:pt idx="15178">
                  <c:v>1.5179E-5</c:v>
                </c:pt>
                <c:pt idx="15179">
                  <c:v>1.518E-5</c:v>
                </c:pt>
                <c:pt idx="15180">
                  <c:v>1.5180999999999999E-5</c:v>
                </c:pt>
                <c:pt idx="15181">
                  <c:v>1.5182E-5</c:v>
                </c:pt>
                <c:pt idx="15182">
                  <c:v>1.5183E-5</c:v>
                </c:pt>
                <c:pt idx="15183">
                  <c:v>1.5184000000000001E-5</c:v>
                </c:pt>
                <c:pt idx="15184">
                  <c:v>1.5184999999999999E-5</c:v>
                </c:pt>
                <c:pt idx="15185">
                  <c:v>1.5186E-5</c:v>
                </c:pt>
                <c:pt idx="15186">
                  <c:v>1.5187E-5</c:v>
                </c:pt>
                <c:pt idx="15187">
                  <c:v>1.5187999999999999E-5</c:v>
                </c:pt>
                <c:pt idx="15188">
                  <c:v>1.5189E-5</c:v>
                </c:pt>
                <c:pt idx="15189">
                  <c:v>1.519E-5</c:v>
                </c:pt>
                <c:pt idx="15190">
                  <c:v>1.5191000000000001E-5</c:v>
                </c:pt>
                <c:pt idx="15191">
                  <c:v>1.5192E-5</c:v>
                </c:pt>
                <c:pt idx="15192">
                  <c:v>1.5193E-5</c:v>
                </c:pt>
                <c:pt idx="15193">
                  <c:v>1.5194000000000001E-5</c:v>
                </c:pt>
                <c:pt idx="15194">
                  <c:v>1.5194999999999999E-5</c:v>
                </c:pt>
                <c:pt idx="15195">
                  <c:v>1.5196E-5</c:v>
                </c:pt>
                <c:pt idx="15196">
                  <c:v>1.5197E-5</c:v>
                </c:pt>
                <c:pt idx="15197">
                  <c:v>1.5197999999999999E-5</c:v>
                </c:pt>
                <c:pt idx="15198">
                  <c:v>1.5199E-5</c:v>
                </c:pt>
                <c:pt idx="15199">
                  <c:v>1.52E-5</c:v>
                </c:pt>
                <c:pt idx="15200">
                  <c:v>1.5201000000000001E-5</c:v>
                </c:pt>
                <c:pt idx="15201">
                  <c:v>1.5201999999999999E-5</c:v>
                </c:pt>
                <c:pt idx="15202">
                  <c:v>1.5203E-5</c:v>
                </c:pt>
                <c:pt idx="15203">
                  <c:v>1.5204E-5</c:v>
                </c:pt>
                <c:pt idx="15204">
                  <c:v>1.5204999999999999E-5</c:v>
                </c:pt>
                <c:pt idx="15205">
                  <c:v>1.5206E-5</c:v>
                </c:pt>
                <c:pt idx="15206">
                  <c:v>1.5207E-5</c:v>
                </c:pt>
                <c:pt idx="15207">
                  <c:v>1.5208000000000001E-5</c:v>
                </c:pt>
                <c:pt idx="15208">
                  <c:v>1.5209E-5</c:v>
                </c:pt>
                <c:pt idx="15209">
                  <c:v>1.521E-5</c:v>
                </c:pt>
                <c:pt idx="15210">
                  <c:v>1.5211000000000001E-5</c:v>
                </c:pt>
                <c:pt idx="15211">
                  <c:v>1.5211999999999999E-5</c:v>
                </c:pt>
                <c:pt idx="15212">
                  <c:v>1.5213E-5</c:v>
                </c:pt>
                <c:pt idx="15213">
                  <c:v>1.5214E-5</c:v>
                </c:pt>
                <c:pt idx="15214">
                  <c:v>1.5214999999999999E-5</c:v>
                </c:pt>
                <c:pt idx="15215">
                  <c:v>1.5216E-5</c:v>
                </c:pt>
                <c:pt idx="15216">
                  <c:v>1.5217E-5</c:v>
                </c:pt>
                <c:pt idx="15217">
                  <c:v>1.5218000000000001E-5</c:v>
                </c:pt>
                <c:pt idx="15218">
                  <c:v>1.5218999999999999E-5</c:v>
                </c:pt>
                <c:pt idx="15219">
                  <c:v>1.522E-5</c:v>
                </c:pt>
                <c:pt idx="15220">
                  <c:v>1.5221E-5</c:v>
                </c:pt>
                <c:pt idx="15221">
                  <c:v>1.5221999999999999E-5</c:v>
                </c:pt>
                <c:pt idx="15222">
                  <c:v>1.5223E-5</c:v>
                </c:pt>
                <c:pt idx="15223">
                  <c:v>1.5224E-5</c:v>
                </c:pt>
                <c:pt idx="15224">
                  <c:v>1.5225000000000001E-5</c:v>
                </c:pt>
                <c:pt idx="15225">
                  <c:v>1.5226E-5</c:v>
                </c:pt>
                <c:pt idx="15226">
                  <c:v>1.5227E-5</c:v>
                </c:pt>
                <c:pt idx="15227">
                  <c:v>1.5228000000000001E-5</c:v>
                </c:pt>
                <c:pt idx="15228">
                  <c:v>1.5228999999999999E-5</c:v>
                </c:pt>
                <c:pt idx="15229">
                  <c:v>1.523E-5</c:v>
                </c:pt>
                <c:pt idx="15230">
                  <c:v>1.5231E-5</c:v>
                </c:pt>
                <c:pt idx="15231">
                  <c:v>1.5231999999999999E-5</c:v>
                </c:pt>
                <c:pt idx="15232">
                  <c:v>1.5233E-5</c:v>
                </c:pt>
                <c:pt idx="15233">
                  <c:v>1.5234E-5</c:v>
                </c:pt>
                <c:pt idx="15234">
                  <c:v>1.5235000000000001E-5</c:v>
                </c:pt>
                <c:pt idx="15235">
                  <c:v>1.5235999999999999E-5</c:v>
                </c:pt>
                <c:pt idx="15236">
                  <c:v>1.5237E-5</c:v>
                </c:pt>
                <c:pt idx="15237">
                  <c:v>1.5238E-5</c:v>
                </c:pt>
                <c:pt idx="15238">
                  <c:v>1.5238999999999999E-5</c:v>
                </c:pt>
                <c:pt idx="15239">
                  <c:v>1.524E-5</c:v>
                </c:pt>
                <c:pt idx="15240">
                  <c:v>1.5241E-5</c:v>
                </c:pt>
                <c:pt idx="15241">
                  <c:v>1.5242000000000001E-5</c:v>
                </c:pt>
                <c:pt idx="15242">
                  <c:v>1.5243E-5</c:v>
                </c:pt>
                <c:pt idx="15243">
                  <c:v>1.5244E-5</c:v>
                </c:pt>
                <c:pt idx="15244">
                  <c:v>1.5245000000000001E-5</c:v>
                </c:pt>
                <c:pt idx="15245">
                  <c:v>1.5245999999999999E-5</c:v>
                </c:pt>
                <c:pt idx="15246">
                  <c:v>1.5247E-5</c:v>
                </c:pt>
                <c:pt idx="15247">
                  <c:v>1.5248E-5</c:v>
                </c:pt>
                <c:pt idx="15248">
                  <c:v>1.5248999999999999E-5</c:v>
                </c:pt>
                <c:pt idx="15249">
                  <c:v>1.525E-5</c:v>
                </c:pt>
                <c:pt idx="15250">
                  <c:v>1.5251E-5</c:v>
                </c:pt>
                <c:pt idx="15251">
                  <c:v>1.5252000000000001E-5</c:v>
                </c:pt>
                <c:pt idx="15252">
                  <c:v>1.5252999999999999E-5</c:v>
                </c:pt>
                <c:pt idx="15253">
                  <c:v>1.5254E-5</c:v>
                </c:pt>
                <c:pt idx="15254">
                  <c:v>1.5255E-5</c:v>
                </c:pt>
                <c:pt idx="15255">
                  <c:v>1.5255999999999999E-5</c:v>
                </c:pt>
                <c:pt idx="15256">
                  <c:v>1.5257E-5</c:v>
                </c:pt>
                <c:pt idx="15257">
                  <c:v>1.5258E-5</c:v>
                </c:pt>
                <c:pt idx="15258">
                  <c:v>1.5259000000000001E-5</c:v>
                </c:pt>
                <c:pt idx="15259">
                  <c:v>1.526E-5</c:v>
                </c:pt>
                <c:pt idx="15260">
                  <c:v>1.5260999999999998E-5</c:v>
                </c:pt>
                <c:pt idx="15261">
                  <c:v>1.5262000000000001E-5</c:v>
                </c:pt>
                <c:pt idx="15262">
                  <c:v>1.5262999999999999E-5</c:v>
                </c:pt>
                <c:pt idx="15263">
                  <c:v>1.5264000000000002E-5</c:v>
                </c:pt>
                <c:pt idx="15264">
                  <c:v>1.5265E-5</c:v>
                </c:pt>
                <c:pt idx="15265">
                  <c:v>1.5265999999999999E-5</c:v>
                </c:pt>
                <c:pt idx="15266">
                  <c:v>1.5267000000000001E-5</c:v>
                </c:pt>
                <c:pt idx="15267">
                  <c:v>1.5268E-5</c:v>
                </c:pt>
                <c:pt idx="15268">
                  <c:v>1.5268999999999999E-5</c:v>
                </c:pt>
                <c:pt idx="15269">
                  <c:v>1.5270000000000001E-5</c:v>
                </c:pt>
                <c:pt idx="15270">
                  <c:v>1.5271E-5</c:v>
                </c:pt>
                <c:pt idx="15271">
                  <c:v>1.5271999999999999E-5</c:v>
                </c:pt>
                <c:pt idx="15272">
                  <c:v>1.5273000000000001E-5</c:v>
                </c:pt>
                <c:pt idx="15273">
                  <c:v>1.5274E-5</c:v>
                </c:pt>
                <c:pt idx="15274">
                  <c:v>1.5274999999999999E-5</c:v>
                </c:pt>
                <c:pt idx="15275">
                  <c:v>1.5276000000000001E-5</c:v>
                </c:pt>
                <c:pt idx="15276">
                  <c:v>1.5277E-5</c:v>
                </c:pt>
                <c:pt idx="15277">
                  <c:v>1.5277999999999998E-5</c:v>
                </c:pt>
                <c:pt idx="15278">
                  <c:v>1.5279000000000001E-5</c:v>
                </c:pt>
                <c:pt idx="15279">
                  <c:v>1.5279999999999999E-5</c:v>
                </c:pt>
                <c:pt idx="15280">
                  <c:v>1.5281000000000002E-5</c:v>
                </c:pt>
                <c:pt idx="15281">
                  <c:v>1.5282E-5</c:v>
                </c:pt>
                <c:pt idx="15282">
                  <c:v>1.5282999999999999E-5</c:v>
                </c:pt>
                <c:pt idx="15283">
                  <c:v>1.5284000000000001E-5</c:v>
                </c:pt>
                <c:pt idx="15284">
                  <c:v>1.5285E-5</c:v>
                </c:pt>
                <c:pt idx="15285">
                  <c:v>1.5285999999999999E-5</c:v>
                </c:pt>
                <c:pt idx="15286">
                  <c:v>1.5287000000000001E-5</c:v>
                </c:pt>
                <c:pt idx="15287">
                  <c:v>1.5288E-5</c:v>
                </c:pt>
                <c:pt idx="15288">
                  <c:v>1.5288999999999999E-5</c:v>
                </c:pt>
                <c:pt idx="15289">
                  <c:v>1.5290000000000001E-5</c:v>
                </c:pt>
                <c:pt idx="15290">
                  <c:v>1.5291E-5</c:v>
                </c:pt>
                <c:pt idx="15291">
                  <c:v>1.5291999999999999E-5</c:v>
                </c:pt>
                <c:pt idx="15292">
                  <c:v>1.5293000000000001E-5</c:v>
                </c:pt>
                <c:pt idx="15293">
                  <c:v>1.5294E-5</c:v>
                </c:pt>
                <c:pt idx="15294">
                  <c:v>1.5294999999999998E-5</c:v>
                </c:pt>
                <c:pt idx="15295">
                  <c:v>1.5296000000000001E-5</c:v>
                </c:pt>
                <c:pt idx="15296">
                  <c:v>1.5296999999999999E-5</c:v>
                </c:pt>
                <c:pt idx="15297">
                  <c:v>1.5298000000000002E-5</c:v>
                </c:pt>
                <c:pt idx="15298">
                  <c:v>1.5299E-5</c:v>
                </c:pt>
                <c:pt idx="15299">
                  <c:v>1.5299999999999999E-5</c:v>
                </c:pt>
                <c:pt idx="15300">
                  <c:v>1.5301000000000001E-5</c:v>
                </c:pt>
                <c:pt idx="15301">
                  <c:v>1.5302E-5</c:v>
                </c:pt>
                <c:pt idx="15302">
                  <c:v>1.5302999999999999E-5</c:v>
                </c:pt>
                <c:pt idx="15303">
                  <c:v>1.5304000000000001E-5</c:v>
                </c:pt>
                <c:pt idx="15304">
                  <c:v>1.5305E-5</c:v>
                </c:pt>
                <c:pt idx="15305">
                  <c:v>1.5305999999999999E-5</c:v>
                </c:pt>
                <c:pt idx="15306">
                  <c:v>1.5307000000000001E-5</c:v>
                </c:pt>
                <c:pt idx="15307">
                  <c:v>1.5308E-5</c:v>
                </c:pt>
                <c:pt idx="15308">
                  <c:v>1.5308999999999999E-5</c:v>
                </c:pt>
                <c:pt idx="15309">
                  <c:v>1.5310000000000001E-5</c:v>
                </c:pt>
                <c:pt idx="15310">
                  <c:v>1.5311E-5</c:v>
                </c:pt>
                <c:pt idx="15311">
                  <c:v>1.5311999999999998E-5</c:v>
                </c:pt>
                <c:pt idx="15312">
                  <c:v>1.5313000000000001E-5</c:v>
                </c:pt>
                <c:pt idx="15313">
                  <c:v>1.5313999999999999E-5</c:v>
                </c:pt>
                <c:pt idx="15314">
                  <c:v>1.5315000000000002E-5</c:v>
                </c:pt>
                <c:pt idx="15315">
                  <c:v>1.5316E-5</c:v>
                </c:pt>
                <c:pt idx="15316">
                  <c:v>1.5316999999999999E-5</c:v>
                </c:pt>
                <c:pt idx="15317">
                  <c:v>1.5318000000000001E-5</c:v>
                </c:pt>
                <c:pt idx="15318">
                  <c:v>1.5319E-5</c:v>
                </c:pt>
                <c:pt idx="15319">
                  <c:v>1.5319999999999999E-5</c:v>
                </c:pt>
                <c:pt idx="15320">
                  <c:v>1.5321000000000001E-5</c:v>
                </c:pt>
                <c:pt idx="15321">
                  <c:v>1.5322E-5</c:v>
                </c:pt>
                <c:pt idx="15322">
                  <c:v>1.5322999999999999E-5</c:v>
                </c:pt>
                <c:pt idx="15323">
                  <c:v>1.5324000000000001E-5</c:v>
                </c:pt>
                <c:pt idx="15324">
                  <c:v>1.5325E-5</c:v>
                </c:pt>
                <c:pt idx="15325">
                  <c:v>1.5325999999999999E-5</c:v>
                </c:pt>
                <c:pt idx="15326">
                  <c:v>1.5327000000000001E-5</c:v>
                </c:pt>
                <c:pt idx="15327">
                  <c:v>1.5328E-5</c:v>
                </c:pt>
                <c:pt idx="15328">
                  <c:v>1.5328999999999998E-5</c:v>
                </c:pt>
                <c:pt idx="15329">
                  <c:v>1.5330000000000001E-5</c:v>
                </c:pt>
                <c:pt idx="15330">
                  <c:v>1.5330999999999999E-5</c:v>
                </c:pt>
                <c:pt idx="15331">
                  <c:v>1.5332000000000002E-5</c:v>
                </c:pt>
                <c:pt idx="15332">
                  <c:v>1.5333E-5</c:v>
                </c:pt>
                <c:pt idx="15333">
                  <c:v>1.5333999999999999E-5</c:v>
                </c:pt>
                <c:pt idx="15334">
                  <c:v>1.5335000000000001E-5</c:v>
                </c:pt>
                <c:pt idx="15335">
                  <c:v>1.5336E-5</c:v>
                </c:pt>
                <c:pt idx="15336">
                  <c:v>1.5336999999999999E-5</c:v>
                </c:pt>
                <c:pt idx="15337">
                  <c:v>1.5338000000000001E-5</c:v>
                </c:pt>
                <c:pt idx="15338">
                  <c:v>1.5339E-5</c:v>
                </c:pt>
                <c:pt idx="15339">
                  <c:v>1.5339999999999999E-5</c:v>
                </c:pt>
                <c:pt idx="15340">
                  <c:v>1.5341000000000001E-5</c:v>
                </c:pt>
                <c:pt idx="15341">
                  <c:v>1.5342E-5</c:v>
                </c:pt>
                <c:pt idx="15342">
                  <c:v>1.5342999999999999E-5</c:v>
                </c:pt>
                <c:pt idx="15343">
                  <c:v>1.5344000000000001E-5</c:v>
                </c:pt>
                <c:pt idx="15344">
                  <c:v>1.5345E-5</c:v>
                </c:pt>
                <c:pt idx="15345">
                  <c:v>1.5345999999999998E-5</c:v>
                </c:pt>
                <c:pt idx="15346">
                  <c:v>1.5347000000000001E-5</c:v>
                </c:pt>
                <c:pt idx="15347">
                  <c:v>1.5347999999999999E-5</c:v>
                </c:pt>
                <c:pt idx="15348">
                  <c:v>1.5349000000000002E-5</c:v>
                </c:pt>
                <c:pt idx="15349">
                  <c:v>1.535E-5</c:v>
                </c:pt>
                <c:pt idx="15350">
                  <c:v>1.5350999999999999E-5</c:v>
                </c:pt>
                <c:pt idx="15351">
                  <c:v>1.5352000000000001E-5</c:v>
                </c:pt>
                <c:pt idx="15352">
                  <c:v>1.5353E-5</c:v>
                </c:pt>
                <c:pt idx="15353">
                  <c:v>1.5353999999999999E-5</c:v>
                </c:pt>
                <c:pt idx="15354">
                  <c:v>1.5355000000000001E-5</c:v>
                </c:pt>
                <c:pt idx="15355">
                  <c:v>1.5356E-5</c:v>
                </c:pt>
                <c:pt idx="15356">
                  <c:v>1.5356999999999999E-5</c:v>
                </c:pt>
                <c:pt idx="15357">
                  <c:v>1.5358000000000001E-5</c:v>
                </c:pt>
                <c:pt idx="15358">
                  <c:v>1.5359E-5</c:v>
                </c:pt>
                <c:pt idx="15359">
                  <c:v>1.5359999999999999E-5</c:v>
                </c:pt>
                <c:pt idx="15360">
                  <c:v>1.5361000000000001E-5</c:v>
                </c:pt>
                <c:pt idx="15361">
                  <c:v>1.5362E-5</c:v>
                </c:pt>
                <c:pt idx="15362">
                  <c:v>1.5362999999999998E-5</c:v>
                </c:pt>
                <c:pt idx="15363">
                  <c:v>1.5364000000000001E-5</c:v>
                </c:pt>
                <c:pt idx="15364">
                  <c:v>1.5364999999999999E-5</c:v>
                </c:pt>
                <c:pt idx="15365">
                  <c:v>1.5366000000000002E-5</c:v>
                </c:pt>
                <c:pt idx="15366">
                  <c:v>1.5367E-5</c:v>
                </c:pt>
                <c:pt idx="15367">
                  <c:v>1.5367999999999999E-5</c:v>
                </c:pt>
                <c:pt idx="15368">
                  <c:v>1.5369000000000001E-5</c:v>
                </c:pt>
                <c:pt idx="15369">
                  <c:v>1.537E-5</c:v>
                </c:pt>
                <c:pt idx="15370">
                  <c:v>1.5370999999999999E-5</c:v>
                </c:pt>
                <c:pt idx="15371">
                  <c:v>1.5372000000000001E-5</c:v>
                </c:pt>
                <c:pt idx="15372">
                  <c:v>1.5373E-5</c:v>
                </c:pt>
                <c:pt idx="15373">
                  <c:v>1.5373999999999999E-5</c:v>
                </c:pt>
                <c:pt idx="15374">
                  <c:v>1.5375000000000001E-5</c:v>
                </c:pt>
                <c:pt idx="15375">
                  <c:v>1.5376E-5</c:v>
                </c:pt>
                <c:pt idx="15376">
                  <c:v>1.5376999999999999E-5</c:v>
                </c:pt>
                <c:pt idx="15377">
                  <c:v>1.5378000000000001E-5</c:v>
                </c:pt>
                <c:pt idx="15378">
                  <c:v>1.5379E-5</c:v>
                </c:pt>
                <c:pt idx="15379">
                  <c:v>1.5379999999999998E-5</c:v>
                </c:pt>
                <c:pt idx="15380">
                  <c:v>1.5381000000000001E-5</c:v>
                </c:pt>
                <c:pt idx="15381">
                  <c:v>1.5381999999999999E-5</c:v>
                </c:pt>
                <c:pt idx="15382">
                  <c:v>1.5383000000000002E-5</c:v>
                </c:pt>
                <c:pt idx="15383">
                  <c:v>1.5384E-5</c:v>
                </c:pt>
                <c:pt idx="15384">
                  <c:v>1.5384999999999999E-5</c:v>
                </c:pt>
                <c:pt idx="15385">
                  <c:v>1.5386000000000001E-5</c:v>
                </c:pt>
                <c:pt idx="15386">
                  <c:v>1.5387E-5</c:v>
                </c:pt>
                <c:pt idx="15387">
                  <c:v>1.5387999999999999E-5</c:v>
                </c:pt>
                <c:pt idx="15388">
                  <c:v>1.5389000000000001E-5</c:v>
                </c:pt>
                <c:pt idx="15389">
                  <c:v>1.539E-5</c:v>
                </c:pt>
                <c:pt idx="15390">
                  <c:v>1.5390999999999999E-5</c:v>
                </c:pt>
                <c:pt idx="15391">
                  <c:v>1.5392000000000001E-5</c:v>
                </c:pt>
                <c:pt idx="15392">
                  <c:v>1.5393E-5</c:v>
                </c:pt>
                <c:pt idx="15393">
                  <c:v>1.5393999999999999E-5</c:v>
                </c:pt>
                <c:pt idx="15394">
                  <c:v>1.5395000000000001E-5</c:v>
                </c:pt>
                <c:pt idx="15395">
                  <c:v>1.5396E-5</c:v>
                </c:pt>
                <c:pt idx="15396">
                  <c:v>1.5396999999999998E-5</c:v>
                </c:pt>
                <c:pt idx="15397">
                  <c:v>1.5398000000000001E-5</c:v>
                </c:pt>
                <c:pt idx="15398">
                  <c:v>1.5398999999999999E-5</c:v>
                </c:pt>
                <c:pt idx="15399">
                  <c:v>1.5400000000000002E-5</c:v>
                </c:pt>
                <c:pt idx="15400">
                  <c:v>1.5401E-5</c:v>
                </c:pt>
                <c:pt idx="15401">
                  <c:v>1.5401999999999999E-5</c:v>
                </c:pt>
                <c:pt idx="15402">
                  <c:v>1.5403000000000001E-5</c:v>
                </c:pt>
                <c:pt idx="15403">
                  <c:v>1.5404E-5</c:v>
                </c:pt>
                <c:pt idx="15404">
                  <c:v>1.5404999999999999E-5</c:v>
                </c:pt>
                <c:pt idx="15405">
                  <c:v>1.5406000000000001E-5</c:v>
                </c:pt>
                <c:pt idx="15406">
                  <c:v>1.5407E-5</c:v>
                </c:pt>
                <c:pt idx="15407">
                  <c:v>1.5407999999999999E-5</c:v>
                </c:pt>
                <c:pt idx="15408">
                  <c:v>1.5409000000000001E-5</c:v>
                </c:pt>
                <c:pt idx="15409">
                  <c:v>1.541E-5</c:v>
                </c:pt>
                <c:pt idx="15410">
                  <c:v>1.5410999999999999E-5</c:v>
                </c:pt>
                <c:pt idx="15411">
                  <c:v>1.5412000000000001E-5</c:v>
                </c:pt>
                <c:pt idx="15412">
                  <c:v>1.5413E-5</c:v>
                </c:pt>
                <c:pt idx="15413">
                  <c:v>1.5413999999999998E-5</c:v>
                </c:pt>
                <c:pt idx="15414">
                  <c:v>1.5415000000000001E-5</c:v>
                </c:pt>
                <c:pt idx="15415">
                  <c:v>1.5415999999999999E-5</c:v>
                </c:pt>
                <c:pt idx="15416">
                  <c:v>1.5417000000000002E-5</c:v>
                </c:pt>
                <c:pt idx="15417">
                  <c:v>1.5418E-5</c:v>
                </c:pt>
                <c:pt idx="15418">
                  <c:v>1.5418999999999999E-5</c:v>
                </c:pt>
                <c:pt idx="15419">
                  <c:v>1.5420000000000001E-5</c:v>
                </c:pt>
                <c:pt idx="15420">
                  <c:v>1.5421E-5</c:v>
                </c:pt>
                <c:pt idx="15421">
                  <c:v>1.5421999999999999E-5</c:v>
                </c:pt>
                <c:pt idx="15422">
                  <c:v>1.5423000000000001E-5</c:v>
                </c:pt>
                <c:pt idx="15423">
                  <c:v>1.5424E-5</c:v>
                </c:pt>
                <c:pt idx="15424">
                  <c:v>1.5424999999999999E-5</c:v>
                </c:pt>
                <c:pt idx="15425">
                  <c:v>1.5426000000000001E-5</c:v>
                </c:pt>
                <c:pt idx="15426">
                  <c:v>1.5427E-5</c:v>
                </c:pt>
                <c:pt idx="15427">
                  <c:v>1.5427999999999999E-5</c:v>
                </c:pt>
                <c:pt idx="15428">
                  <c:v>1.5429000000000001E-5</c:v>
                </c:pt>
                <c:pt idx="15429">
                  <c:v>1.543E-5</c:v>
                </c:pt>
                <c:pt idx="15430">
                  <c:v>1.5430999999999998E-5</c:v>
                </c:pt>
                <c:pt idx="15431">
                  <c:v>1.5432000000000001E-5</c:v>
                </c:pt>
                <c:pt idx="15432">
                  <c:v>1.5432999999999999E-5</c:v>
                </c:pt>
                <c:pt idx="15433">
                  <c:v>1.5434000000000002E-5</c:v>
                </c:pt>
                <c:pt idx="15434">
                  <c:v>1.5435E-5</c:v>
                </c:pt>
                <c:pt idx="15435">
                  <c:v>1.5435999999999999E-5</c:v>
                </c:pt>
                <c:pt idx="15436">
                  <c:v>1.5437000000000001E-5</c:v>
                </c:pt>
                <c:pt idx="15437">
                  <c:v>1.5438E-5</c:v>
                </c:pt>
                <c:pt idx="15438">
                  <c:v>1.5438999999999999E-5</c:v>
                </c:pt>
                <c:pt idx="15439">
                  <c:v>1.5440000000000001E-5</c:v>
                </c:pt>
                <c:pt idx="15440">
                  <c:v>1.5441E-5</c:v>
                </c:pt>
                <c:pt idx="15441">
                  <c:v>1.5441999999999999E-5</c:v>
                </c:pt>
                <c:pt idx="15442">
                  <c:v>1.5443000000000001E-5</c:v>
                </c:pt>
                <c:pt idx="15443">
                  <c:v>1.5444E-5</c:v>
                </c:pt>
                <c:pt idx="15444">
                  <c:v>1.5444999999999999E-5</c:v>
                </c:pt>
                <c:pt idx="15445">
                  <c:v>1.5446000000000001E-5</c:v>
                </c:pt>
                <c:pt idx="15446">
                  <c:v>1.5447E-5</c:v>
                </c:pt>
                <c:pt idx="15447">
                  <c:v>1.5447999999999998E-5</c:v>
                </c:pt>
                <c:pt idx="15448">
                  <c:v>1.5449000000000001E-5</c:v>
                </c:pt>
                <c:pt idx="15449">
                  <c:v>1.5449999999999999E-5</c:v>
                </c:pt>
                <c:pt idx="15450">
                  <c:v>1.5451000000000002E-5</c:v>
                </c:pt>
                <c:pt idx="15451">
                  <c:v>1.5452E-5</c:v>
                </c:pt>
                <c:pt idx="15452">
                  <c:v>1.5452999999999999E-5</c:v>
                </c:pt>
                <c:pt idx="15453">
                  <c:v>1.5454000000000001E-5</c:v>
                </c:pt>
                <c:pt idx="15454">
                  <c:v>1.5455E-5</c:v>
                </c:pt>
                <c:pt idx="15455">
                  <c:v>1.5455999999999999E-5</c:v>
                </c:pt>
                <c:pt idx="15456">
                  <c:v>1.5457000000000001E-5</c:v>
                </c:pt>
                <c:pt idx="15457">
                  <c:v>1.5458E-5</c:v>
                </c:pt>
                <c:pt idx="15458">
                  <c:v>1.5458999999999999E-5</c:v>
                </c:pt>
                <c:pt idx="15459">
                  <c:v>1.5460000000000001E-5</c:v>
                </c:pt>
                <c:pt idx="15460">
                  <c:v>1.5461E-5</c:v>
                </c:pt>
                <c:pt idx="15461">
                  <c:v>1.5461999999999999E-5</c:v>
                </c:pt>
                <c:pt idx="15462">
                  <c:v>1.5463000000000001E-5</c:v>
                </c:pt>
                <c:pt idx="15463">
                  <c:v>1.5464E-5</c:v>
                </c:pt>
                <c:pt idx="15464">
                  <c:v>1.5464999999999998E-5</c:v>
                </c:pt>
                <c:pt idx="15465">
                  <c:v>1.5466000000000001E-5</c:v>
                </c:pt>
                <c:pt idx="15466">
                  <c:v>1.5466999999999999E-5</c:v>
                </c:pt>
                <c:pt idx="15467">
                  <c:v>1.5468000000000002E-5</c:v>
                </c:pt>
                <c:pt idx="15468">
                  <c:v>1.5469E-5</c:v>
                </c:pt>
                <c:pt idx="15469">
                  <c:v>1.5469999999999999E-5</c:v>
                </c:pt>
                <c:pt idx="15470">
                  <c:v>1.5471000000000001E-5</c:v>
                </c:pt>
                <c:pt idx="15471">
                  <c:v>1.5472E-5</c:v>
                </c:pt>
                <c:pt idx="15472">
                  <c:v>1.5472999999999999E-5</c:v>
                </c:pt>
                <c:pt idx="15473">
                  <c:v>1.5474000000000001E-5</c:v>
                </c:pt>
                <c:pt idx="15474">
                  <c:v>1.5475E-5</c:v>
                </c:pt>
                <c:pt idx="15475">
                  <c:v>1.5475999999999999E-5</c:v>
                </c:pt>
                <c:pt idx="15476">
                  <c:v>1.5477000000000001E-5</c:v>
                </c:pt>
                <c:pt idx="15477">
                  <c:v>1.5478E-5</c:v>
                </c:pt>
                <c:pt idx="15478">
                  <c:v>1.5478999999999999E-5</c:v>
                </c:pt>
                <c:pt idx="15479">
                  <c:v>1.5480000000000001E-5</c:v>
                </c:pt>
                <c:pt idx="15480">
                  <c:v>1.5481E-5</c:v>
                </c:pt>
                <c:pt idx="15481">
                  <c:v>1.5481999999999998E-5</c:v>
                </c:pt>
                <c:pt idx="15482">
                  <c:v>1.5483000000000001E-5</c:v>
                </c:pt>
                <c:pt idx="15483">
                  <c:v>1.5483999999999999E-5</c:v>
                </c:pt>
                <c:pt idx="15484">
                  <c:v>1.5485000000000002E-5</c:v>
                </c:pt>
                <c:pt idx="15485">
                  <c:v>1.5486E-5</c:v>
                </c:pt>
                <c:pt idx="15486">
                  <c:v>1.5486999999999999E-5</c:v>
                </c:pt>
                <c:pt idx="15487">
                  <c:v>1.5488000000000001E-5</c:v>
                </c:pt>
                <c:pt idx="15488">
                  <c:v>1.5489E-5</c:v>
                </c:pt>
                <c:pt idx="15489">
                  <c:v>1.5489999999999999E-5</c:v>
                </c:pt>
                <c:pt idx="15490">
                  <c:v>1.5491000000000001E-5</c:v>
                </c:pt>
                <c:pt idx="15491">
                  <c:v>1.5492E-5</c:v>
                </c:pt>
                <c:pt idx="15492">
                  <c:v>1.5492999999999999E-5</c:v>
                </c:pt>
                <c:pt idx="15493">
                  <c:v>1.5494000000000001E-5</c:v>
                </c:pt>
                <c:pt idx="15494">
                  <c:v>1.5495E-5</c:v>
                </c:pt>
                <c:pt idx="15495">
                  <c:v>1.5495999999999999E-5</c:v>
                </c:pt>
                <c:pt idx="15496">
                  <c:v>1.5497000000000001E-5</c:v>
                </c:pt>
                <c:pt idx="15497">
                  <c:v>1.5498E-5</c:v>
                </c:pt>
                <c:pt idx="15498">
                  <c:v>1.5498999999999998E-5</c:v>
                </c:pt>
                <c:pt idx="15499">
                  <c:v>1.5500000000000001E-5</c:v>
                </c:pt>
                <c:pt idx="15500">
                  <c:v>1.5500999999999999E-5</c:v>
                </c:pt>
                <c:pt idx="15501">
                  <c:v>1.5502000000000002E-5</c:v>
                </c:pt>
                <c:pt idx="15502">
                  <c:v>1.5503E-5</c:v>
                </c:pt>
                <c:pt idx="15503">
                  <c:v>1.5503999999999999E-5</c:v>
                </c:pt>
                <c:pt idx="15504">
                  <c:v>1.5505000000000001E-5</c:v>
                </c:pt>
                <c:pt idx="15505">
                  <c:v>1.5506E-5</c:v>
                </c:pt>
                <c:pt idx="15506">
                  <c:v>1.5506999999999999E-5</c:v>
                </c:pt>
                <c:pt idx="15507">
                  <c:v>1.5508000000000001E-5</c:v>
                </c:pt>
                <c:pt idx="15508">
                  <c:v>1.5509E-5</c:v>
                </c:pt>
                <c:pt idx="15509">
                  <c:v>1.5509999999999999E-5</c:v>
                </c:pt>
                <c:pt idx="15510">
                  <c:v>1.5511000000000001E-5</c:v>
                </c:pt>
                <c:pt idx="15511">
                  <c:v>1.5512E-5</c:v>
                </c:pt>
                <c:pt idx="15512">
                  <c:v>1.5512999999999999E-5</c:v>
                </c:pt>
                <c:pt idx="15513">
                  <c:v>1.5514000000000001E-5</c:v>
                </c:pt>
                <c:pt idx="15514">
                  <c:v>1.5515E-5</c:v>
                </c:pt>
                <c:pt idx="15515">
                  <c:v>1.5515999999999998E-5</c:v>
                </c:pt>
                <c:pt idx="15516">
                  <c:v>1.5517000000000001E-5</c:v>
                </c:pt>
                <c:pt idx="15517">
                  <c:v>1.5517999999999999E-5</c:v>
                </c:pt>
                <c:pt idx="15518">
                  <c:v>1.5519000000000002E-5</c:v>
                </c:pt>
                <c:pt idx="15519">
                  <c:v>1.552E-5</c:v>
                </c:pt>
                <c:pt idx="15520">
                  <c:v>1.5520999999999999E-5</c:v>
                </c:pt>
                <c:pt idx="15521">
                  <c:v>1.5522000000000001E-5</c:v>
                </c:pt>
                <c:pt idx="15522">
                  <c:v>1.5523E-5</c:v>
                </c:pt>
                <c:pt idx="15523">
                  <c:v>1.5523999999999999E-5</c:v>
                </c:pt>
                <c:pt idx="15524">
                  <c:v>1.5525000000000001E-5</c:v>
                </c:pt>
                <c:pt idx="15525">
                  <c:v>1.5526E-5</c:v>
                </c:pt>
                <c:pt idx="15526">
                  <c:v>1.5526999999999999E-5</c:v>
                </c:pt>
                <c:pt idx="15527">
                  <c:v>1.5528000000000001E-5</c:v>
                </c:pt>
                <c:pt idx="15528">
                  <c:v>1.5529E-5</c:v>
                </c:pt>
                <c:pt idx="15529">
                  <c:v>1.5529999999999999E-5</c:v>
                </c:pt>
                <c:pt idx="15530">
                  <c:v>1.5531000000000001E-5</c:v>
                </c:pt>
                <c:pt idx="15531">
                  <c:v>1.5532E-5</c:v>
                </c:pt>
                <c:pt idx="15532">
                  <c:v>1.5532999999999998E-5</c:v>
                </c:pt>
                <c:pt idx="15533">
                  <c:v>1.5534000000000001E-5</c:v>
                </c:pt>
                <c:pt idx="15534">
                  <c:v>1.5534999999999999E-5</c:v>
                </c:pt>
                <c:pt idx="15535">
                  <c:v>1.5536000000000002E-5</c:v>
                </c:pt>
                <c:pt idx="15536">
                  <c:v>1.5537E-5</c:v>
                </c:pt>
                <c:pt idx="15537">
                  <c:v>1.5537999999999999E-5</c:v>
                </c:pt>
                <c:pt idx="15538">
                  <c:v>1.5539000000000001E-5</c:v>
                </c:pt>
                <c:pt idx="15539">
                  <c:v>1.554E-5</c:v>
                </c:pt>
                <c:pt idx="15540">
                  <c:v>1.5540999999999999E-5</c:v>
                </c:pt>
                <c:pt idx="15541">
                  <c:v>1.5542000000000001E-5</c:v>
                </c:pt>
                <c:pt idx="15542">
                  <c:v>1.5543E-5</c:v>
                </c:pt>
                <c:pt idx="15543">
                  <c:v>1.5543999999999999E-5</c:v>
                </c:pt>
                <c:pt idx="15544">
                  <c:v>1.5545000000000001E-5</c:v>
                </c:pt>
                <c:pt idx="15545">
                  <c:v>1.5546E-5</c:v>
                </c:pt>
                <c:pt idx="15546">
                  <c:v>1.5546999999999999E-5</c:v>
                </c:pt>
                <c:pt idx="15547">
                  <c:v>1.5548000000000001E-5</c:v>
                </c:pt>
                <c:pt idx="15548">
                  <c:v>1.5549E-5</c:v>
                </c:pt>
                <c:pt idx="15549">
                  <c:v>1.5549999999999999E-5</c:v>
                </c:pt>
                <c:pt idx="15550">
                  <c:v>1.5551000000000001E-5</c:v>
                </c:pt>
                <c:pt idx="15551">
                  <c:v>1.5551999999999999E-5</c:v>
                </c:pt>
                <c:pt idx="15552">
                  <c:v>1.5553000000000002E-5</c:v>
                </c:pt>
                <c:pt idx="15553">
                  <c:v>1.5554E-5</c:v>
                </c:pt>
                <c:pt idx="15554">
                  <c:v>1.5554999999999999E-5</c:v>
                </c:pt>
                <c:pt idx="15555">
                  <c:v>1.5556000000000001E-5</c:v>
                </c:pt>
                <c:pt idx="15556">
                  <c:v>1.5557E-5</c:v>
                </c:pt>
                <c:pt idx="15557">
                  <c:v>1.5557999999999999E-5</c:v>
                </c:pt>
                <c:pt idx="15558">
                  <c:v>1.5559000000000001E-5</c:v>
                </c:pt>
                <c:pt idx="15559">
                  <c:v>1.556E-5</c:v>
                </c:pt>
                <c:pt idx="15560">
                  <c:v>1.5560999999999999E-5</c:v>
                </c:pt>
                <c:pt idx="15561">
                  <c:v>1.5562000000000001E-5</c:v>
                </c:pt>
                <c:pt idx="15562">
                  <c:v>1.5563E-5</c:v>
                </c:pt>
                <c:pt idx="15563">
                  <c:v>1.5563999999999999E-5</c:v>
                </c:pt>
                <c:pt idx="15564">
                  <c:v>1.5565000000000001E-5</c:v>
                </c:pt>
                <c:pt idx="15565">
                  <c:v>1.5566E-5</c:v>
                </c:pt>
                <c:pt idx="15566">
                  <c:v>1.5566999999999999E-5</c:v>
                </c:pt>
                <c:pt idx="15567">
                  <c:v>1.5568000000000001E-5</c:v>
                </c:pt>
                <c:pt idx="15568">
                  <c:v>1.5569E-5</c:v>
                </c:pt>
                <c:pt idx="15569">
                  <c:v>1.5569999999999998E-5</c:v>
                </c:pt>
                <c:pt idx="15570">
                  <c:v>1.5571000000000001E-5</c:v>
                </c:pt>
                <c:pt idx="15571">
                  <c:v>1.5571999999999999E-5</c:v>
                </c:pt>
                <c:pt idx="15572">
                  <c:v>1.5573000000000002E-5</c:v>
                </c:pt>
                <c:pt idx="15573">
                  <c:v>1.5574E-5</c:v>
                </c:pt>
                <c:pt idx="15574">
                  <c:v>1.5574999999999999E-5</c:v>
                </c:pt>
                <c:pt idx="15575">
                  <c:v>1.5576000000000001E-5</c:v>
                </c:pt>
                <c:pt idx="15576">
                  <c:v>1.5577E-5</c:v>
                </c:pt>
                <c:pt idx="15577">
                  <c:v>1.5577999999999999E-5</c:v>
                </c:pt>
                <c:pt idx="15578">
                  <c:v>1.5579000000000001E-5</c:v>
                </c:pt>
                <c:pt idx="15579">
                  <c:v>1.558E-5</c:v>
                </c:pt>
                <c:pt idx="15580">
                  <c:v>1.5580999999999999E-5</c:v>
                </c:pt>
                <c:pt idx="15581">
                  <c:v>1.5582000000000001E-5</c:v>
                </c:pt>
                <c:pt idx="15582">
                  <c:v>1.5583E-5</c:v>
                </c:pt>
                <c:pt idx="15583">
                  <c:v>1.5583999999999999E-5</c:v>
                </c:pt>
                <c:pt idx="15584">
                  <c:v>1.5585000000000001E-5</c:v>
                </c:pt>
                <c:pt idx="15585">
                  <c:v>1.5586E-5</c:v>
                </c:pt>
                <c:pt idx="15586">
                  <c:v>1.5586999999999998E-5</c:v>
                </c:pt>
                <c:pt idx="15587">
                  <c:v>1.5588000000000001E-5</c:v>
                </c:pt>
                <c:pt idx="15588">
                  <c:v>1.5588999999999999E-5</c:v>
                </c:pt>
                <c:pt idx="15589">
                  <c:v>1.5590000000000002E-5</c:v>
                </c:pt>
                <c:pt idx="15590">
                  <c:v>1.5591E-5</c:v>
                </c:pt>
                <c:pt idx="15591">
                  <c:v>1.5591999999999999E-5</c:v>
                </c:pt>
                <c:pt idx="15592">
                  <c:v>1.5593000000000001E-5</c:v>
                </c:pt>
                <c:pt idx="15593">
                  <c:v>1.5594E-5</c:v>
                </c:pt>
                <c:pt idx="15594">
                  <c:v>1.5594999999999999E-5</c:v>
                </c:pt>
                <c:pt idx="15595">
                  <c:v>1.5596000000000001E-5</c:v>
                </c:pt>
                <c:pt idx="15596">
                  <c:v>1.5597E-5</c:v>
                </c:pt>
                <c:pt idx="15597">
                  <c:v>1.5597999999999999E-5</c:v>
                </c:pt>
                <c:pt idx="15598">
                  <c:v>1.5599000000000001E-5</c:v>
                </c:pt>
                <c:pt idx="15599">
                  <c:v>1.56E-5</c:v>
                </c:pt>
                <c:pt idx="15600">
                  <c:v>1.5600999999999999E-5</c:v>
                </c:pt>
                <c:pt idx="15601">
                  <c:v>1.5602000000000001E-5</c:v>
                </c:pt>
                <c:pt idx="15602">
                  <c:v>1.5603E-5</c:v>
                </c:pt>
                <c:pt idx="15603">
                  <c:v>1.5603999999999998E-5</c:v>
                </c:pt>
                <c:pt idx="15604">
                  <c:v>1.5605000000000001E-5</c:v>
                </c:pt>
                <c:pt idx="15605">
                  <c:v>1.5605999999999999E-5</c:v>
                </c:pt>
                <c:pt idx="15606">
                  <c:v>1.5607000000000002E-5</c:v>
                </c:pt>
                <c:pt idx="15607">
                  <c:v>1.5608E-5</c:v>
                </c:pt>
                <c:pt idx="15608">
                  <c:v>1.5608999999999999E-5</c:v>
                </c:pt>
                <c:pt idx="15609">
                  <c:v>1.5610000000000001E-5</c:v>
                </c:pt>
                <c:pt idx="15610">
                  <c:v>1.5611E-5</c:v>
                </c:pt>
                <c:pt idx="15611">
                  <c:v>1.5611999999999999E-5</c:v>
                </c:pt>
                <c:pt idx="15612">
                  <c:v>1.5613000000000001E-5</c:v>
                </c:pt>
                <c:pt idx="15613">
                  <c:v>1.5614E-5</c:v>
                </c:pt>
                <c:pt idx="15614">
                  <c:v>1.5614999999999999E-5</c:v>
                </c:pt>
                <c:pt idx="15615">
                  <c:v>1.5616000000000001E-5</c:v>
                </c:pt>
                <c:pt idx="15616">
                  <c:v>1.5617E-5</c:v>
                </c:pt>
                <c:pt idx="15617">
                  <c:v>1.5617999999999999E-5</c:v>
                </c:pt>
                <c:pt idx="15618">
                  <c:v>1.5619000000000001E-5</c:v>
                </c:pt>
                <c:pt idx="15619">
                  <c:v>1.562E-5</c:v>
                </c:pt>
                <c:pt idx="15620">
                  <c:v>1.5620999999999998E-5</c:v>
                </c:pt>
                <c:pt idx="15621">
                  <c:v>1.5622000000000001E-5</c:v>
                </c:pt>
                <c:pt idx="15622">
                  <c:v>1.5622999999999999E-5</c:v>
                </c:pt>
                <c:pt idx="15623">
                  <c:v>1.5624000000000002E-5</c:v>
                </c:pt>
                <c:pt idx="15624">
                  <c:v>1.5625E-5</c:v>
                </c:pt>
                <c:pt idx="15625">
                  <c:v>1.5625999999999999E-5</c:v>
                </c:pt>
                <c:pt idx="15626">
                  <c:v>1.5627000000000001E-5</c:v>
                </c:pt>
                <c:pt idx="15627">
                  <c:v>1.5628E-5</c:v>
                </c:pt>
                <c:pt idx="15628">
                  <c:v>1.5628999999999999E-5</c:v>
                </c:pt>
                <c:pt idx="15629">
                  <c:v>1.5630000000000001E-5</c:v>
                </c:pt>
                <c:pt idx="15630">
                  <c:v>1.5631E-5</c:v>
                </c:pt>
                <c:pt idx="15631">
                  <c:v>1.5631999999999999E-5</c:v>
                </c:pt>
                <c:pt idx="15632">
                  <c:v>1.5633000000000001E-5</c:v>
                </c:pt>
                <c:pt idx="15633">
                  <c:v>1.5634E-5</c:v>
                </c:pt>
                <c:pt idx="15634">
                  <c:v>1.5634999999999999E-5</c:v>
                </c:pt>
                <c:pt idx="15635">
                  <c:v>1.5636000000000001E-5</c:v>
                </c:pt>
                <c:pt idx="15636">
                  <c:v>1.5637E-5</c:v>
                </c:pt>
                <c:pt idx="15637">
                  <c:v>1.5637999999999998E-5</c:v>
                </c:pt>
                <c:pt idx="15638">
                  <c:v>1.5639000000000001E-5</c:v>
                </c:pt>
                <c:pt idx="15639">
                  <c:v>1.5639999999999999E-5</c:v>
                </c:pt>
                <c:pt idx="15640">
                  <c:v>1.5641000000000002E-5</c:v>
                </c:pt>
                <c:pt idx="15641">
                  <c:v>1.5642E-5</c:v>
                </c:pt>
                <c:pt idx="15642">
                  <c:v>1.5642999999999999E-5</c:v>
                </c:pt>
                <c:pt idx="15643">
                  <c:v>1.5644000000000001E-5</c:v>
                </c:pt>
                <c:pt idx="15644">
                  <c:v>1.5645E-5</c:v>
                </c:pt>
                <c:pt idx="15645">
                  <c:v>1.5645999999999999E-5</c:v>
                </c:pt>
                <c:pt idx="15646">
                  <c:v>1.5647000000000001E-5</c:v>
                </c:pt>
                <c:pt idx="15647">
                  <c:v>1.5648E-5</c:v>
                </c:pt>
                <c:pt idx="15648">
                  <c:v>1.5648999999999999E-5</c:v>
                </c:pt>
                <c:pt idx="15649">
                  <c:v>1.5650000000000001E-5</c:v>
                </c:pt>
                <c:pt idx="15650">
                  <c:v>1.5651E-5</c:v>
                </c:pt>
                <c:pt idx="15651">
                  <c:v>1.5651999999999999E-5</c:v>
                </c:pt>
                <c:pt idx="15652">
                  <c:v>1.5653000000000001E-5</c:v>
                </c:pt>
                <c:pt idx="15653">
                  <c:v>1.5654E-5</c:v>
                </c:pt>
                <c:pt idx="15654">
                  <c:v>1.5654999999999998E-5</c:v>
                </c:pt>
                <c:pt idx="15655">
                  <c:v>1.5656000000000001E-5</c:v>
                </c:pt>
                <c:pt idx="15656">
                  <c:v>1.5656999999999999E-5</c:v>
                </c:pt>
                <c:pt idx="15657">
                  <c:v>1.5658000000000002E-5</c:v>
                </c:pt>
                <c:pt idx="15658">
                  <c:v>1.5659E-5</c:v>
                </c:pt>
                <c:pt idx="15659">
                  <c:v>1.5659999999999999E-5</c:v>
                </c:pt>
                <c:pt idx="15660">
                  <c:v>1.5661000000000001E-5</c:v>
                </c:pt>
                <c:pt idx="15661">
                  <c:v>1.5662E-5</c:v>
                </c:pt>
                <c:pt idx="15662">
                  <c:v>1.5662999999999999E-5</c:v>
                </c:pt>
                <c:pt idx="15663">
                  <c:v>1.5664000000000001E-5</c:v>
                </c:pt>
                <c:pt idx="15664">
                  <c:v>1.5665E-5</c:v>
                </c:pt>
                <c:pt idx="15665">
                  <c:v>1.5665999999999999E-5</c:v>
                </c:pt>
                <c:pt idx="15666">
                  <c:v>1.5667000000000001E-5</c:v>
                </c:pt>
                <c:pt idx="15667">
                  <c:v>1.5668E-5</c:v>
                </c:pt>
                <c:pt idx="15668">
                  <c:v>1.5668999999999999E-5</c:v>
                </c:pt>
                <c:pt idx="15669">
                  <c:v>1.5670000000000001E-5</c:v>
                </c:pt>
                <c:pt idx="15670">
                  <c:v>1.5671E-5</c:v>
                </c:pt>
                <c:pt idx="15671">
                  <c:v>1.5671999999999998E-5</c:v>
                </c:pt>
                <c:pt idx="15672">
                  <c:v>1.5673000000000001E-5</c:v>
                </c:pt>
                <c:pt idx="15673">
                  <c:v>1.5673999999999999E-5</c:v>
                </c:pt>
                <c:pt idx="15674">
                  <c:v>1.5675000000000002E-5</c:v>
                </c:pt>
                <c:pt idx="15675">
                  <c:v>1.5676E-5</c:v>
                </c:pt>
                <c:pt idx="15676">
                  <c:v>1.5676999999999999E-5</c:v>
                </c:pt>
                <c:pt idx="15677">
                  <c:v>1.5678000000000001E-5</c:v>
                </c:pt>
                <c:pt idx="15678">
                  <c:v>1.5679E-5</c:v>
                </c:pt>
                <c:pt idx="15679">
                  <c:v>1.5679999999999999E-5</c:v>
                </c:pt>
                <c:pt idx="15680">
                  <c:v>1.5681000000000001E-5</c:v>
                </c:pt>
                <c:pt idx="15681">
                  <c:v>1.5682E-5</c:v>
                </c:pt>
                <c:pt idx="15682">
                  <c:v>1.5682999999999999E-5</c:v>
                </c:pt>
                <c:pt idx="15683">
                  <c:v>1.5684000000000001E-5</c:v>
                </c:pt>
                <c:pt idx="15684">
                  <c:v>1.5685E-5</c:v>
                </c:pt>
                <c:pt idx="15685">
                  <c:v>1.5685999999999999E-5</c:v>
                </c:pt>
                <c:pt idx="15686">
                  <c:v>1.5687000000000001E-5</c:v>
                </c:pt>
                <c:pt idx="15687">
                  <c:v>1.5688E-5</c:v>
                </c:pt>
                <c:pt idx="15688">
                  <c:v>1.5688999999999998E-5</c:v>
                </c:pt>
                <c:pt idx="15689">
                  <c:v>1.5690000000000001E-5</c:v>
                </c:pt>
                <c:pt idx="15690">
                  <c:v>1.5690999999999999E-5</c:v>
                </c:pt>
                <c:pt idx="15691">
                  <c:v>1.5692000000000002E-5</c:v>
                </c:pt>
                <c:pt idx="15692">
                  <c:v>1.5693E-5</c:v>
                </c:pt>
                <c:pt idx="15693">
                  <c:v>1.5693999999999999E-5</c:v>
                </c:pt>
                <c:pt idx="15694">
                  <c:v>1.5695000000000001E-5</c:v>
                </c:pt>
                <c:pt idx="15695">
                  <c:v>1.5696E-5</c:v>
                </c:pt>
                <c:pt idx="15696">
                  <c:v>1.5696999999999999E-5</c:v>
                </c:pt>
                <c:pt idx="15697">
                  <c:v>1.5698000000000001E-5</c:v>
                </c:pt>
                <c:pt idx="15698">
                  <c:v>1.5699E-5</c:v>
                </c:pt>
                <c:pt idx="15699">
                  <c:v>1.5699999999999999E-5</c:v>
                </c:pt>
                <c:pt idx="15700">
                  <c:v>1.5701000000000001E-5</c:v>
                </c:pt>
                <c:pt idx="15701">
                  <c:v>1.5702E-5</c:v>
                </c:pt>
                <c:pt idx="15702">
                  <c:v>1.5702999999999999E-5</c:v>
                </c:pt>
                <c:pt idx="15703">
                  <c:v>1.5704000000000001E-5</c:v>
                </c:pt>
                <c:pt idx="15704">
                  <c:v>1.5705E-5</c:v>
                </c:pt>
                <c:pt idx="15705">
                  <c:v>1.5705999999999998E-5</c:v>
                </c:pt>
                <c:pt idx="15706">
                  <c:v>1.5707000000000001E-5</c:v>
                </c:pt>
                <c:pt idx="15707">
                  <c:v>1.5707999999999999E-5</c:v>
                </c:pt>
                <c:pt idx="15708">
                  <c:v>1.5709000000000002E-5</c:v>
                </c:pt>
                <c:pt idx="15709">
                  <c:v>1.571E-5</c:v>
                </c:pt>
                <c:pt idx="15710">
                  <c:v>1.5710999999999999E-5</c:v>
                </c:pt>
                <c:pt idx="15711">
                  <c:v>1.5712000000000001E-5</c:v>
                </c:pt>
                <c:pt idx="15712">
                  <c:v>1.5713E-5</c:v>
                </c:pt>
                <c:pt idx="15713">
                  <c:v>1.5713999999999999E-5</c:v>
                </c:pt>
                <c:pt idx="15714">
                  <c:v>1.5715000000000001E-5</c:v>
                </c:pt>
                <c:pt idx="15715">
                  <c:v>1.5716E-5</c:v>
                </c:pt>
                <c:pt idx="15716">
                  <c:v>1.5716999999999999E-5</c:v>
                </c:pt>
                <c:pt idx="15717">
                  <c:v>1.5718000000000001E-5</c:v>
                </c:pt>
                <c:pt idx="15718">
                  <c:v>1.5719E-5</c:v>
                </c:pt>
                <c:pt idx="15719">
                  <c:v>1.5719999999999999E-5</c:v>
                </c:pt>
                <c:pt idx="15720">
                  <c:v>1.5721000000000001E-5</c:v>
                </c:pt>
                <c:pt idx="15721">
                  <c:v>1.5722E-5</c:v>
                </c:pt>
                <c:pt idx="15722">
                  <c:v>1.5722999999999998E-5</c:v>
                </c:pt>
                <c:pt idx="15723">
                  <c:v>1.5724000000000001E-5</c:v>
                </c:pt>
                <c:pt idx="15724">
                  <c:v>1.5724999999999999E-5</c:v>
                </c:pt>
                <c:pt idx="15725">
                  <c:v>1.5726000000000002E-5</c:v>
                </c:pt>
                <c:pt idx="15726">
                  <c:v>1.5727E-5</c:v>
                </c:pt>
                <c:pt idx="15727">
                  <c:v>1.5727999999999999E-5</c:v>
                </c:pt>
                <c:pt idx="15728">
                  <c:v>1.5729000000000001E-5</c:v>
                </c:pt>
                <c:pt idx="15729">
                  <c:v>1.573E-5</c:v>
                </c:pt>
                <c:pt idx="15730">
                  <c:v>1.5730999999999999E-5</c:v>
                </c:pt>
                <c:pt idx="15731">
                  <c:v>1.5732000000000001E-5</c:v>
                </c:pt>
                <c:pt idx="15732">
                  <c:v>1.5733E-5</c:v>
                </c:pt>
                <c:pt idx="15733">
                  <c:v>1.5733999999999999E-5</c:v>
                </c:pt>
                <c:pt idx="15734">
                  <c:v>1.5735000000000001E-5</c:v>
                </c:pt>
                <c:pt idx="15735">
                  <c:v>1.5736E-5</c:v>
                </c:pt>
                <c:pt idx="15736">
                  <c:v>1.5736999999999999E-5</c:v>
                </c:pt>
                <c:pt idx="15737">
                  <c:v>1.5738000000000001E-5</c:v>
                </c:pt>
                <c:pt idx="15738">
                  <c:v>1.5739E-5</c:v>
                </c:pt>
                <c:pt idx="15739">
                  <c:v>1.5739999999999998E-5</c:v>
                </c:pt>
                <c:pt idx="15740">
                  <c:v>1.5741000000000001E-5</c:v>
                </c:pt>
                <c:pt idx="15741">
                  <c:v>1.5741999999999999E-5</c:v>
                </c:pt>
                <c:pt idx="15742">
                  <c:v>1.5743000000000002E-5</c:v>
                </c:pt>
                <c:pt idx="15743">
                  <c:v>1.5744E-5</c:v>
                </c:pt>
                <c:pt idx="15744">
                  <c:v>1.5744999999999999E-5</c:v>
                </c:pt>
                <c:pt idx="15745">
                  <c:v>1.5746000000000001E-5</c:v>
                </c:pt>
                <c:pt idx="15746">
                  <c:v>1.5747E-5</c:v>
                </c:pt>
                <c:pt idx="15747">
                  <c:v>1.5747999999999999E-5</c:v>
                </c:pt>
                <c:pt idx="15748">
                  <c:v>1.5749000000000001E-5</c:v>
                </c:pt>
                <c:pt idx="15749">
                  <c:v>1.575E-5</c:v>
                </c:pt>
                <c:pt idx="15750">
                  <c:v>1.5750999999999999E-5</c:v>
                </c:pt>
                <c:pt idx="15751">
                  <c:v>1.5752000000000001E-5</c:v>
                </c:pt>
                <c:pt idx="15752">
                  <c:v>1.5753E-5</c:v>
                </c:pt>
                <c:pt idx="15753">
                  <c:v>1.5753999999999999E-5</c:v>
                </c:pt>
                <c:pt idx="15754">
                  <c:v>1.5755000000000001E-5</c:v>
                </c:pt>
                <c:pt idx="15755">
                  <c:v>1.5756E-5</c:v>
                </c:pt>
                <c:pt idx="15756">
                  <c:v>1.5756999999999998E-5</c:v>
                </c:pt>
                <c:pt idx="15757">
                  <c:v>1.5758000000000001E-5</c:v>
                </c:pt>
                <c:pt idx="15758">
                  <c:v>1.5758999999999999E-5</c:v>
                </c:pt>
                <c:pt idx="15759">
                  <c:v>1.5760000000000002E-5</c:v>
                </c:pt>
                <c:pt idx="15760">
                  <c:v>1.5761E-5</c:v>
                </c:pt>
                <c:pt idx="15761">
                  <c:v>1.5761999999999999E-5</c:v>
                </c:pt>
                <c:pt idx="15762">
                  <c:v>1.5763000000000001E-5</c:v>
                </c:pt>
                <c:pt idx="15763">
                  <c:v>1.5764E-5</c:v>
                </c:pt>
                <c:pt idx="15764">
                  <c:v>1.5764999999999999E-5</c:v>
                </c:pt>
                <c:pt idx="15765">
                  <c:v>1.5766000000000001E-5</c:v>
                </c:pt>
                <c:pt idx="15766">
                  <c:v>1.5767E-5</c:v>
                </c:pt>
                <c:pt idx="15767">
                  <c:v>1.5767999999999999E-5</c:v>
                </c:pt>
                <c:pt idx="15768">
                  <c:v>1.5769000000000001E-5</c:v>
                </c:pt>
                <c:pt idx="15769">
                  <c:v>1.577E-5</c:v>
                </c:pt>
                <c:pt idx="15770">
                  <c:v>1.5770999999999999E-5</c:v>
                </c:pt>
                <c:pt idx="15771">
                  <c:v>1.5772000000000001E-5</c:v>
                </c:pt>
                <c:pt idx="15772">
                  <c:v>1.5773E-5</c:v>
                </c:pt>
                <c:pt idx="15773">
                  <c:v>1.5773999999999998E-5</c:v>
                </c:pt>
                <c:pt idx="15774">
                  <c:v>1.5775000000000001E-5</c:v>
                </c:pt>
                <c:pt idx="15775">
                  <c:v>1.5775999999999999E-5</c:v>
                </c:pt>
                <c:pt idx="15776">
                  <c:v>1.5777000000000002E-5</c:v>
                </c:pt>
                <c:pt idx="15777">
                  <c:v>1.5778E-5</c:v>
                </c:pt>
                <c:pt idx="15778">
                  <c:v>1.5778999999999999E-5</c:v>
                </c:pt>
                <c:pt idx="15779">
                  <c:v>1.5780000000000001E-5</c:v>
                </c:pt>
                <c:pt idx="15780">
                  <c:v>1.5781E-5</c:v>
                </c:pt>
                <c:pt idx="15781">
                  <c:v>1.5781999999999999E-5</c:v>
                </c:pt>
                <c:pt idx="15782">
                  <c:v>1.5783000000000001E-5</c:v>
                </c:pt>
                <c:pt idx="15783">
                  <c:v>1.5784E-5</c:v>
                </c:pt>
                <c:pt idx="15784">
                  <c:v>1.5784999999999999E-5</c:v>
                </c:pt>
                <c:pt idx="15785">
                  <c:v>1.5786000000000001E-5</c:v>
                </c:pt>
                <c:pt idx="15786">
                  <c:v>1.5787E-5</c:v>
                </c:pt>
                <c:pt idx="15787">
                  <c:v>1.5787999999999999E-5</c:v>
                </c:pt>
                <c:pt idx="15788">
                  <c:v>1.5789000000000001E-5</c:v>
                </c:pt>
                <c:pt idx="15789">
                  <c:v>1.579E-5</c:v>
                </c:pt>
                <c:pt idx="15790">
                  <c:v>1.5790999999999998E-5</c:v>
                </c:pt>
                <c:pt idx="15791">
                  <c:v>1.5792000000000001E-5</c:v>
                </c:pt>
                <c:pt idx="15792">
                  <c:v>1.5792999999999999E-5</c:v>
                </c:pt>
                <c:pt idx="15793">
                  <c:v>1.5794000000000002E-5</c:v>
                </c:pt>
                <c:pt idx="15794">
                  <c:v>1.5795E-5</c:v>
                </c:pt>
                <c:pt idx="15795">
                  <c:v>1.5795999999999999E-5</c:v>
                </c:pt>
                <c:pt idx="15796">
                  <c:v>1.5797000000000001E-5</c:v>
                </c:pt>
                <c:pt idx="15797">
                  <c:v>1.5798E-5</c:v>
                </c:pt>
                <c:pt idx="15798">
                  <c:v>1.5798999999999999E-5</c:v>
                </c:pt>
                <c:pt idx="15799">
                  <c:v>1.5800000000000001E-5</c:v>
                </c:pt>
                <c:pt idx="15800">
                  <c:v>1.5801E-5</c:v>
                </c:pt>
                <c:pt idx="15801">
                  <c:v>1.5801999999999999E-5</c:v>
                </c:pt>
                <c:pt idx="15802">
                  <c:v>1.5803000000000001E-5</c:v>
                </c:pt>
                <c:pt idx="15803">
                  <c:v>1.5804E-5</c:v>
                </c:pt>
                <c:pt idx="15804">
                  <c:v>1.5804999999999999E-5</c:v>
                </c:pt>
                <c:pt idx="15805">
                  <c:v>1.5806000000000001E-5</c:v>
                </c:pt>
                <c:pt idx="15806">
                  <c:v>1.5807E-5</c:v>
                </c:pt>
                <c:pt idx="15807">
                  <c:v>1.5807999999999998E-5</c:v>
                </c:pt>
                <c:pt idx="15808">
                  <c:v>1.5809000000000001E-5</c:v>
                </c:pt>
                <c:pt idx="15809">
                  <c:v>1.5809999999999999E-5</c:v>
                </c:pt>
                <c:pt idx="15810">
                  <c:v>1.5811000000000002E-5</c:v>
                </c:pt>
                <c:pt idx="15811">
                  <c:v>1.5812E-5</c:v>
                </c:pt>
                <c:pt idx="15812">
                  <c:v>1.5812999999999999E-5</c:v>
                </c:pt>
                <c:pt idx="15813">
                  <c:v>1.5814000000000001E-5</c:v>
                </c:pt>
                <c:pt idx="15814">
                  <c:v>1.5815E-5</c:v>
                </c:pt>
                <c:pt idx="15815">
                  <c:v>1.5815999999999999E-5</c:v>
                </c:pt>
                <c:pt idx="15816">
                  <c:v>1.5817000000000001E-5</c:v>
                </c:pt>
                <c:pt idx="15817">
                  <c:v>1.5818E-5</c:v>
                </c:pt>
                <c:pt idx="15818">
                  <c:v>1.5818999999999999E-5</c:v>
                </c:pt>
                <c:pt idx="15819">
                  <c:v>1.5820000000000001E-5</c:v>
                </c:pt>
                <c:pt idx="15820">
                  <c:v>1.5821E-5</c:v>
                </c:pt>
                <c:pt idx="15821">
                  <c:v>1.5821999999999999E-5</c:v>
                </c:pt>
                <c:pt idx="15822">
                  <c:v>1.5823000000000001E-5</c:v>
                </c:pt>
                <c:pt idx="15823">
                  <c:v>1.5824E-5</c:v>
                </c:pt>
                <c:pt idx="15824">
                  <c:v>1.5824999999999998E-5</c:v>
                </c:pt>
                <c:pt idx="15825">
                  <c:v>1.5826000000000001E-5</c:v>
                </c:pt>
                <c:pt idx="15826">
                  <c:v>1.5826999999999999E-5</c:v>
                </c:pt>
                <c:pt idx="15827">
                  <c:v>1.5828000000000002E-5</c:v>
                </c:pt>
                <c:pt idx="15828">
                  <c:v>1.5829E-5</c:v>
                </c:pt>
                <c:pt idx="15829">
                  <c:v>1.5829999999999999E-5</c:v>
                </c:pt>
                <c:pt idx="15830">
                  <c:v>1.5831000000000001E-5</c:v>
                </c:pt>
                <c:pt idx="15831">
                  <c:v>1.5832E-5</c:v>
                </c:pt>
                <c:pt idx="15832">
                  <c:v>1.5832999999999999E-5</c:v>
                </c:pt>
                <c:pt idx="15833">
                  <c:v>1.5834000000000001E-5</c:v>
                </c:pt>
                <c:pt idx="15834">
                  <c:v>1.5835E-5</c:v>
                </c:pt>
                <c:pt idx="15835">
                  <c:v>1.5835999999999999E-5</c:v>
                </c:pt>
                <c:pt idx="15836">
                  <c:v>1.5837000000000001E-5</c:v>
                </c:pt>
                <c:pt idx="15837">
                  <c:v>1.5838E-5</c:v>
                </c:pt>
                <c:pt idx="15838">
                  <c:v>1.5838999999999999E-5</c:v>
                </c:pt>
                <c:pt idx="15839">
                  <c:v>1.5840000000000001E-5</c:v>
                </c:pt>
                <c:pt idx="15840">
                  <c:v>1.5841E-5</c:v>
                </c:pt>
                <c:pt idx="15841">
                  <c:v>1.5841999999999998E-5</c:v>
                </c:pt>
                <c:pt idx="15842">
                  <c:v>1.5843000000000001E-5</c:v>
                </c:pt>
                <c:pt idx="15843">
                  <c:v>1.5843999999999999E-5</c:v>
                </c:pt>
                <c:pt idx="15844">
                  <c:v>1.5845000000000002E-5</c:v>
                </c:pt>
                <c:pt idx="15845">
                  <c:v>1.5846E-5</c:v>
                </c:pt>
                <c:pt idx="15846">
                  <c:v>1.5846999999999999E-5</c:v>
                </c:pt>
                <c:pt idx="15847">
                  <c:v>1.5848000000000001E-5</c:v>
                </c:pt>
                <c:pt idx="15848">
                  <c:v>1.5849E-5</c:v>
                </c:pt>
                <c:pt idx="15849">
                  <c:v>1.5849999999999999E-5</c:v>
                </c:pt>
                <c:pt idx="15850">
                  <c:v>1.5851000000000001E-5</c:v>
                </c:pt>
                <c:pt idx="15851">
                  <c:v>1.5852E-5</c:v>
                </c:pt>
                <c:pt idx="15852">
                  <c:v>1.5852999999999999E-5</c:v>
                </c:pt>
                <c:pt idx="15853">
                  <c:v>1.5854000000000001E-5</c:v>
                </c:pt>
                <c:pt idx="15854">
                  <c:v>1.5855E-5</c:v>
                </c:pt>
                <c:pt idx="15855">
                  <c:v>1.5855999999999999E-5</c:v>
                </c:pt>
                <c:pt idx="15856">
                  <c:v>1.5857000000000001E-5</c:v>
                </c:pt>
                <c:pt idx="15857">
                  <c:v>1.5858E-5</c:v>
                </c:pt>
                <c:pt idx="15858">
                  <c:v>1.5858999999999998E-5</c:v>
                </c:pt>
                <c:pt idx="15859">
                  <c:v>1.5860000000000001E-5</c:v>
                </c:pt>
                <c:pt idx="15860">
                  <c:v>1.5860999999999999E-5</c:v>
                </c:pt>
                <c:pt idx="15861">
                  <c:v>1.5862000000000002E-5</c:v>
                </c:pt>
                <c:pt idx="15862">
                  <c:v>1.5863E-5</c:v>
                </c:pt>
                <c:pt idx="15863">
                  <c:v>1.5863999999999999E-5</c:v>
                </c:pt>
                <c:pt idx="15864">
                  <c:v>1.5865000000000001E-5</c:v>
                </c:pt>
                <c:pt idx="15865">
                  <c:v>1.5866E-5</c:v>
                </c:pt>
                <c:pt idx="15866">
                  <c:v>1.5866999999999999E-5</c:v>
                </c:pt>
                <c:pt idx="15867">
                  <c:v>1.5868000000000001E-5</c:v>
                </c:pt>
                <c:pt idx="15868">
                  <c:v>1.5869E-5</c:v>
                </c:pt>
                <c:pt idx="15869">
                  <c:v>1.5869999999999999E-5</c:v>
                </c:pt>
                <c:pt idx="15870">
                  <c:v>1.5871000000000001E-5</c:v>
                </c:pt>
                <c:pt idx="15871">
                  <c:v>1.5872E-5</c:v>
                </c:pt>
                <c:pt idx="15872">
                  <c:v>1.5872999999999999E-5</c:v>
                </c:pt>
                <c:pt idx="15873">
                  <c:v>1.5874000000000001E-5</c:v>
                </c:pt>
                <c:pt idx="15874">
                  <c:v>1.5875E-5</c:v>
                </c:pt>
                <c:pt idx="15875">
                  <c:v>1.5875999999999998E-5</c:v>
                </c:pt>
                <c:pt idx="15876">
                  <c:v>1.5877000000000001E-5</c:v>
                </c:pt>
                <c:pt idx="15877">
                  <c:v>1.5877999999999999E-5</c:v>
                </c:pt>
                <c:pt idx="15878">
                  <c:v>1.5879000000000002E-5</c:v>
                </c:pt>
                <c:pt idx="15879">
                  <c:v>1.588E-5</c:v>
                </c:pt>
                <c:pt idx="15880">
                  <c:v>1.5880999999999999E-5</c:v>
                </c:pt>
                <c:pt idx="15881">
                  <c:v>1.5882000000000001E-5</c:v>
                </c:pt>
                <c:pt idx="15882">
                  <c:v>1.5883E-5</c:v>
                </c:pt>
                <c:pt idx="15883">
                  <c:v>1.5883999999999999E-5</c:v>
                </c:pt>
                <c:pt idx="15884">
                  <c:v>1.5885000000000001E-5</c:v>
                </c:pt>
                <c:pt idx="15885">
                  <c:v>1.5886E-5</c:v>
                </c:pt>
                <c:pt idx="15886">
                  <c:v>1.5886999999999999E-5</c:v>
                </c:pt>
                <c:pt idx="15887">
                  <c:v>1.5888000000000001E-5</c:v>
                </c:pt>
                <c:pt idx="15888">
                  <c:v>1.5889E-5</c:v>
                </c:pt>
                <c:pt idx="15889">
                  <c:v>1.5889999999999999E-5</c:v>
                </c:pt>
                <c:pt idx="15890">
                  <c:v>1.5891000000000001E-5</c:v>
                </c:pt>
                <c:pt idx="15891">
                  <c:v>1.5892E-5</c:v>
                </c:pt>
                <c:pt idx="15892">
                  <c:v>1.5892999999999998E-5</c:v>
                </c:pt>
                <c:pt idx="15893">
                  <c:v>1.5894000000000001E-5</c:v>
                </c:pt>
                <c:pt idx="15894">
                  <c:v>1.5894999999999999E-5</c:v>
                </c:pt>
                <c:pt idx="15895">
                  <c:v>1.5896000000000002E-5</c:v>
                </c:pt>
                <c:pt idx="15896">
                  <c:v>1.5897E-5</c:v>
                </c:pt>
                <c:pt idx="15897">
                  <c:v>1.5897999999999999E-5</c:v>
                </c:pt>
                <c:pt idx="15898">
                  <c:v>1.5899000000000001E-5</c:v>
                </c:pt>
                <c:pt idx="15899">
                  <c:v>1.59E-5</c:v>
                </c:pt>
                <c:pt idx="15900">
                  <c:v>1.5900999999999999E-5</c:v>
                </c:pt>
                <c:pt idx="15901">
                  <c:v>1.5902000000000001E-5</c:v>
                </c:pt>
                <c:pt idx="15902">
                  <c:v>1.5903E-5</c:v>
                </c:pt>
                <c:pt idx="15903">
                  <c:v>1.5903999999999999E-5</c:v>
                </c:pt>
                <c:pt idx="15904">
                  <c:v>1.5905000000000001E-5</c:v>
                </c:pt>
                <c:pt idx="15905">
                  <c:v>1.5906E-5</c:v>
                </c:pt>
                <c:pt idx="15906">
                  <c:v>1.5906999999999999E-5</c:v>
                </c:pt>
                <c:pt idx="15907">
                  <c:v>1.5908000000000001E-5</c:v>
                </c:pt>
                <c:pt idx="15908">
                  <c:v>1.5909E-5</c:v>
                </c:pt>
                <c:pt idx="15909">
                  <c:v>1.5909999999999998E-5</c:v>
                </c:pt>
                <c:pt idx="15910">
                  <c:v>1.5911000000000001E-5</c:v>
                </c:pt>
                <c:pt idx="15911">
                  <c:v>1.5911999999999999E-5</c:v>
                </c:pt>
                <c:pt idx="15912">
                  <c:v>1.5913000000000002E-5</c:v>
                </c:pt>
                <c:pt idx="15913">
                  <c:v>1.5914E-5</c:v>
                </c:pt>
                <c:pt idx="15914">
                  <c:v>1.5914999999999999E-5</c:v>
                </c:pt>
                <c:pt idx="15915">
                  <c:v>1.5916000000000001E-5</c:v>
                </c:pt>
                <c:pt idx="15916">
                  <c:v>1.5917E-5</c:v>
                </c:pt>
                <c:pt idx="15917">
                  <c:v>1.5917999999999999E-5</c:v>
                </c:pt>
                <c:pt idx="15918">
                  <c:v>1.5919000000000001E-5</c:v>
                </c:pt>
                <c:pt idx="15919">
                  <c:v>1.592E-5</c:v>
                </c:pt>
                <c:pt idx="15920">
                  <c:v>1.5920999999999999E-5</c:v>
                </c:pt>
                <c:pt idx="15921">
                  <c:v>1.5922000000000001E-5</c:v>
                </c:pt>
                <c:pt idx="15922">
                  <c:v>1.5923E-5</c:v>
                </c:pt>
                <c:pt idx="15923">
                  <c:v>1.5923999999999999E-5</c:v>
                </c:pt>
                <c:pt idx="15924">
                  <c:v>1.5925000000000001E-5</c:v>
                </c:pt>
                <c:pt idx="15925">
                  <c:v>1.5926E-5</c:v>
                </c:pt>
                <c:pt idx="15926">
                  <c:v>1.5926999999999998E-5</c:v>
                </c:pt>
                <c:pt idx="15927">
                  <c:v>1.5928000000000001E-5</c:v>
                </c:pt>
                <c:pt idx="15928">
                  <c:v>1.5928999999999999E-5</c:v>
                </c:pt>
                <c:pt idx="15929">
                  <c:v>1.5930000000000002E-5</c:v>
                </c:pt>
                <c:pt idx="15930">
                  <c:v>1.5931E-5</c:v>
                </c:pt>
                <c:pt idx="15931">
                  <c:v>1.5931999999999999E-5</c:v>
                </c:pt>
                <c:pt idx="15932">
                  <c:v>1.5933000000000001E-5</c:v>
                </c:pt>
                <c:pt idx="15933">
                  <c:v>1.5934E-5</c:v>
                </c:pt>
                <c:pt idx="15934">
                  <c:v>1.5934999999999999E-5</c:v>
                </c:pt>
                <c:pt idx="15935">
                  <c:v>1.5936000000000001E-5</c:v>
                </c:pt>
                <c:pt idx="15936">
                  <c:v>1.5937E-5</c:v>
                </c:pt>
                <c:pt idx="15937">
                  <c:v>1.5937999999999999E-5</c:v>
                </c:pt>
                <c:pt idx="15938">
                  <c:v>1.5939000000000001E-5</c:v>
                </c:pt>
                <c:pt idx="15939">
                  <c:v>1.594E-5</c:v>
                </c:pt>
                <c:pt idx="15940">
                  <c:v>1.5940999999999999E-5</c:v>
                </c:pt>
                <c:pt idx="15941">
                  <c:v>1.5942000000000001E-5</c:v>
                </c:pt>
                <c:pt idx="15942">
                  <c:v>1.5943E-5</c:v>
                </c:pt>
                <c:pt idx="15943">
                  <c:v>1.5943999999999998E-5</c:v>
                </c:pt>
                <c:pt idx="15944">
                  <c:v>1.5945000000000001E-5</c:v>
                </c:pt>
                <c:pt idx="15945">
                  <c:v>1.5945999999999999E-5</c:v>
                </c:pt>
                <c:pt idx="15946">
                  <c:v>1.5947000000000002E-5</c:v>
                </c:pt>
                <c:pt idx="15947">
                  <c:v>1.5948E-5</c:v>
                </c:pt>
                <c:pt idx="15948">
                  <c:v>1.5948999999999999E-5</c:v>
                </c:pt>
                <c:pt idx="15949">
                  <c:v>1.5950000000000001E-5</c:v>
                </c:pt>
                <c:pt idx="15950">
                  <c:v>1.5951E-5</c:v>
                </c:pt>
                <c:pt idx="15951">
                  <c:v>1.5951999999999999E-5</c:v>
                </c:pt>
                <c:pt idx="15952">
                  <c:v>1.5953000000000001E-5</c:v>
                </c:pt>
                <c:pt idx="15953">
                  <c:v>1.5954E-5</c:v>
                </c:pt>
                <c:pt idx="15954">
                  <c:v>1.5954999999999999E-5</c:v>
                </c:pt>
                <c:pt idx="15955">
                  <c:v>1.5956000000000001E-5</c:v>
                </c:pt>
                <c:pt idx="15956">
                  <c:v>1.5957E-5</c:v>
                </c:pt>
                <c:pt idx="15957">
                  <c:v>1.5957999999999999E-5</c:v>
                </c:pt>
                <c:pt idx="15958">
                  <c:v>1.5959000000000001E-5</c:v>
                </c:pt>
                <c:pt idx="15959">
                  <c:v>1.596E-5</c:v>
                </c:pt>
                <c:pt idx="15960">
                  <c:v>1.5960999999999998E-5</c:v>
                </c:pt>
                <c:pt idx="15961">
                  <c:v>1.5962000000000001E-5</c:v>
                </c:pt>
                <c:pt idx="15962">
                  <c:v>1.5962999999999999E-5</c:v>
                </c:pt>
                <c:pt idx="15963">
                  <c:v>1.5964000000000002E-5</c:v>
                </c:pt>
                <c:pt idx="15964">
                  <c:v>1.5965E-5</c:v>
                </c:pt>
                <c:pt idx="15965">
                  <c:v>1.5965999999999999E-5</c:v>
                </c:pt>
                <c:pt idx="15966">
                  <c:v>1.5967000000000001E-5</c:v>
                </c:pt>
                <c:pt idx="15967">
                  <c:v>1.5968E-5</c:v>
                </c:pt>
                <c:pt idx="15968">
                  <c:v>1.5968999999999999E-5</c:v>
                </c:pt>
                <c:pt idx="15969">
                  <c:v>1.5970000000000001E-5</c:v>
                </c:pt>
                <c:pt idx="15970">
                  <c:v>1.5971E-5</c:v>
                </c:pt>
                <c:pt idx="15971">
                  <c:v>1.5971999999999999E-5</c:v>
                </c:pt>
                <c:pt idx="15972">
                  <c:v>1.5973000000000001E-5</c:v>
                </c:pt>
                <c:pt idx="15973">
                  <c:v>1.5974E-5</c:v>
                </c:pt>
                <c:pt idx="15974">
                  <c:v>1.5974999999999999E-5</c:v>
                </c:pt>
                <c:pt idx="15975">
                  <c:v>1.5976000000000001E-5</c:v>
                </c:pt>
                <c:pt idx="15976">
                  <c:v>1.5977E-5</c:v>
                </c:pt>
                <c:pt idx="15977">
                  <c:v>1.5977999999999998E-5</c:v>
                </c:pt>
                <c:pt idx="15978">
                  <c:v>1.5979000000000001E-5</c:v>
                </c:pt>
                <c:pt idx="15979">
                  <c:v>1.5979999999999999E-5</c:v>
                </c:pt>
                <c:pt idx="15980">
                  <c:v>1.5981000000000002E-5</c:v>
                </c:pt>
                <c:pt idx="15981">
                  <c:v>1.5982E-5</c:v>
                </c:pt>
                <c:pt idx="15982">
                  <c:v>1.5982999999999999E-5</c:v>
                </c:pt>
                <c:pt idx="15983">
                  <c:v>1.5984000000000001E-5</c:v>
                </c:pt>
                <c:pt idx="15984">
                  <c:v>1.5985E-5</c:v>
                </c:pt>
                <c:pt idx="15985">
                  <c:v>1.5985999999999999E-5</c:v>
                </c:pt>
                <c:pt idx="15986">
                  <c:v>1.5987000000000001E-5</c:v>
                </c:pt>
                <c:pt idx="15987">
                  <c:v>1.5988E-5</c:v>
                </c:pt>
                <c:pt idx="15988">
                  <c:v>1.5988999999999999E-5</c:v>
                </c:pt>
                <c:pt idx="15989">
                  <c:v>1.5990000000000001E-5</c:v>
                </c:pt>
                <c:pt idx="15990">
                  <c:v>1.5991E-5</c:v>
                </c:pt>
                <c:pt idx="15991">
                  <c:v>1.5991999999999999E-5</c:v>
                </c:pt>
                <c:pt idx="15992">
                  <c:v>1.5993000000000001E-5</c:v>
                </c:pt>
                <c:pt idx="15993">
                  <c:v>1.5994E-5</c:v>
                </c:pt>
                <c:pt idx="15994">
                  <c:v>1.5994999999999998E-5</c:v>
                </c:pt>
                <c:pt idx="15995">
                  <c:v>1.5996000000000001E-5</c:v>
                </c:pt>
                <c:pt idx="15996">
                  <c:v>1.5996999999999999E-5</c:v>
                </c:pt>
                <c:pt idx="15997">
                  <c:v>1.5998000000000002E-5</c:v>
                </c:pt>
                <c:pt idx="15998">
                  <c:v>1.5999E-5</c:v>
                </c:pt>
                <c:pt idx="15999">
                  <c:v>1.5999999999999999E-5</c:v>
                </c:pt>
                <c:pt idx="16000">
                  <c:v>1.6001000000000001E-5</c:v>
                </c:pt>
                <c:pt idx="16001">
                  <c:v>1.6002E-5</c:v>
                </c:pt>
                <c:pt idx="16002">
                  <c:v>1.6002999999999999E-5</c:v>
                </c:pt>
                <c:pt idx="16003">
                  <c:v>1.6004000000000001E-5</c:v>
                </c:pt>
                <c:pt idx="16004">
                  <c:v>1.6005E-5</c:v>
                </c:pt>
                <c:pt idx="16005">
                  <c:v>1.6005999999999999E-5</c:v>
                </c:pt>
                <c:pt idx="16006">
                  <c:v>1.6007000000000001E-5</c:v>
                </c:pt>
                <c:pt idx="16007">
                  <c:v>1.6008E-5</c:v>
                </c:pt>
                <c:pt idx="16008">
                  <c:v>1.6008999999999999E-5</c:v>
                </c:pt>
                <c:pt idx="16009">
                  <c:v>1.6010000000000001E-5</c:v>
                </c:pt>
                <c:pt idx="16010">
                  <c:v>1.6011E-5</c:v>
                </c:pt>
                <c:pt idx="16011">
                  <c:v>1.6011999999999998E-5</c:v>
                </c:pt>
                <c:pt idx="16012">
                  <c:v>1.6013000000000001E-5</c:v>
                </c:pt>
                <c:pt idx="16013">
                  <c:v>1.6013999999999999E-5</c:v>
                </c:pt>
                <c:pt idx="16014">
                  <c:v>1.6015000000000002E-5</c:v>
                </c:pt>
                <c:pt idx="16015">
                  <c:v>1.6016E-5</c:v>
                </c:pt>
                <c:pt idx="16016">
                  <c:v>1.6016999999999999E-5</c:v>
                </c:pt>
                <c:pt idx="16017">
                  <c:v>1.6018000000000001E-5</c:v>
                </c:pt>
                <c:pt idx="16018">
                  <c:v>1.6019E-5</c:v>
                </c:pt>
                <c:pt idx="16019">
                  <c:v>1.6019999999999999E-5</c:v>
                </c:pt>
                <c:pt idx="16020">
                  <c:v>1.6021000000000001E-5</c:v>
                </c:pt>
                <c:pt idx="16021">
                  <c:v>1.6022E-5</c:v>
                </c:pt>
                <c:pt idx="16022">
                  <c:v>1.6022999999999999E-5</c:v>
                </c:pt>
                <c:pt idx="16023">
                  <c:v>1.6024000000000001E-5</c:v>
                </c:pt>
                <c:pt idx="16024">
                  <c:v>1.6025E-5</c:v>
                </c:pt>
                <c:pt idx="16025">
                  <c:v>1.6025999999999999E-5</c:v>
                </c:pt>
                <c:pt idx="16026">
                  <c:v>1.6027000000000001E-5</c:v>
                </c:pt>
                <c:pt idx="16027">
                  <c:v>1.6028E-5</c:v>
                </c:pt>
                <c:pt idx="16028">
                  <c:v>1.6028999999999998E-5</c:v>
                </c:pt>
                <c:pt idx="16029">
                  <c:v>1.6030000000000001E-5</c:v>
                </c:pt>
                <c:pt idx="16030">
                  <c:v>1.6030999999999999E-5</c:v>
                </c:pt>
                <c:pt idx="16031">
                  <c:v>1.6032000000000002E-5</c:v>
                </c:pt>
                <c:pt idx="16032">
                  <c:v>1.6033E-5</c:v>
                </c:pt>
                <c:pt idx="16033">
                  <c:v>1.6033999999999999E-5</c:v>
                </c:pt>
                <c:pt idx="16034">
                  <c:v>1.6035000000000001E-5</c:v>
                </c:pt>
                <c:pt idx="16035">
                  <c:v>1.6036E-5</c:v>
                </c:pt>
                <c:pt idx="16036">
                  <c:v>1.6036999999999999E-5</c:v>
                </c:pt>
                <c:pt idx="16037">
                  <c:v>1.6038000000000001E-5</c:v>
                </c:pt>
                <c:pt idx="16038">
                  <c:v>1.6039E-5</c:v>
                </c:pt>
                <c:pt idx="16039">
                  <c:v>1.6039999999999999E-5</c:v>
                </c:pt>
                <c:pt idx="16040">
                  <c:v>1.6041000000000001E-5</c:v>
                </c:pt>
                <c:pt idx="16041">
                  <c:v>1.6042E-5</c:v>
                </c:pt>
                <c:pt idx="16042">
                  <c:v>1.6042999999999999E-5</c:v>
                </c:pt>
                <c:pt idx="16043">
                  <c:v>1.6044000000000001E-5</c:v>
                </c:pt>
                <c:pt idx="16044">
                  <c:v>1.6045E-5</c:v>
                </c:pt>
                <c:pt idx="16045">
                  <c:v>1.6045999999999998E-5</c:v>
                </c:pt>
                <c:pt idx="16046">
                  <c:v>1.6047000000000001E-5</c:v>
                </c:pt>
                <c:pt idx="16047">
                  <c:v>1.6047999999999999E-5</c:v>
                </c:pt>
                <c:pt idx="16048">
                  <c:v>1.6049000000000002E-5</c:v>
                </c:pt>
                <c:pt idx="16049">
                  <c:v>1.605E-5</c:v>
                </c:pt>
                <c:pt idx="16050">
                  <c:v>1.6050999999999999E-5</c:v>
                </c:pt>
                <c:pt idx="16051">
                  <c:v>1.6052000000000001E-5</c:v>
                </c:pt>
                <c:pt idx="16052">
                  <c:v>1.6053E-5</c:v>
                </c:pt>
                <c:pt idx="16053">
                  <c:v>1.6053999999999999E-5</c:v>
                </c:pt>
                <c:pt idx="16054">
                  <c:v>1.6055000000000001E-5</c:v>
                </c:pt>
                <c:pt idx="16055">
                  <c:v>1.6056E-5</c:v>
                </c:pt>
                <c:pt idx="16056">
                  <c:v>1.6056999999999999E-5</c:v>
                </c:pt>
                <c:pt idx="16057">
                  <c:v>1.6058000000000001E-5</c:v>
                </c:pt>
                <c:pt idx="16058">
                  <c:v>1.6059E-5</c:v>
                </c:pt>
                <c:pt idx="16059">
                  <c:v>1.6059999999999999E-5</c:v>
                </c:pt>
                <c:pt idx="16060">
                  <c:v>1.6061000000000001E-5</c:v>
                </c:pt>
                <c:pt idx="16061">
                  <c:v>1.6062E-5</c:v>
                </c:pt>
                <c:pt idx="16062">
                  <c:v>1.6062999999999999E-5</c:v>
                </c:pt>
                <c:pt idx="16063">
                  <c:v>1.6064000000000001E-5</c:v>
                </c:pt>
                <c:pt idx="16064">
                  <c:v>1.6065E-5</c:v>
                </c:pt>
                <c:pt idx="16065">
                  <c:v>1.6065999999999998E-5</c:v>
                </c:pt>
                <c:pt idx="16066">
                  <c:v>1.6067E-5</c:v>
                </c:pt>
                <c:pt idx="16067">
                  <c:v>1.6067999999999999E-5</c:v>
                </c:pt>
                <c:pt idx="16068">
                  <c:v>1.6069000000000001E-5</c:v>
                </c:pt>
                <c:pt idx="16069">
                  <c:v>1.607E-5</c:v>
                </c:pt>
                <c:pt idx="16070">
                  <c:v>1.6070999999999999E-5</c:v>
                </c:pt>
                <c:pt idx="16071">
                  <c:v>1.6072000000000001E-5</c:v>
                </c:pt>
                <c:pt idx="16072">
                  <c:v>1.6073E-5</c:v>
                </c:pt>
                <c:pt idx="16073">
                  <c:v>1.6073999999999999E-5</c:v>
                </c:pt>
                <c:pt idx="16074">
                  <c:v>1.6075000000000001E-5</c:v>
                </c:pt>
                <c:pt idx="16075">
                  <c:v>1.6076E-5</c:v>
                </c:pt>
                <c:pt idx="16076">
                  <c:v>1.6076999999999999E-5</c:v>
                </c:pt>
                <c:pt idx="16077">
                  <c:v>1.6078000000000001E-5</c:v>
                </c:pt>
                <c:pt idx="16078">
                  <c:v>1.6079E-5</c:v>
                </c:pt>
                <c:pt idx="16079">
                  <c:v>1.6079999999999999E-5</c:v>
                </c:pt>
                <c:pt idx="16080">
                  <c:v>1.6081000000000001E-5</c:v>
                </c:pt>
                <c:pt idx="16081">
                  <c:v>1.6082E-5</c:v>
                </c:pt>
                <c:pt idx="16082">
                  <c:v>1.6082999999999998E-5</c:v>
                </c:pt>
                <c:pt idx="16083">
                  <c:v>1.6084000000000001E-5</c:v>
                </c:pt>
                <c:pt idx="16084">
                  <c:v>1.6084999999999999E-5</c:v>
                </c:pt>
                <c:pt idx="16085">
                  <c:v>1.6086000000000002E-5</c:v>
                </c:pt>
                <c:pt idx="16086">
                  <c:v>1.6087E-5</c:v>
                </c:pt>
                <c:pt idx="16087">
                  <c:v>1.6087999999999999E-5</c:v>
                </c:pt>
                <c:pt idx="16088">
                  <c:v>1.6089000000000001E-5</c:v>
                </c:pt>
                <c:pt idx="16089">
                  <c:v>1.609E-5</c:v>
                </c:pt>
                <c:pt idx="16090">
                  <c:v>1.6090999999999999E-5</c:v>
                </c:pt>
                <c:pt idx="16091">
                  <c:v>1.6092000000000001E-5</c:v>
                </c:pt>
                <c:pt idx="16092">
                  <c:v>1.6093E-5</c:v>
                </c:pt>
                <c:pt idx="16093">
                  <c:v>1.6093999999999999E-5</c:v>
                </c:pt>
                <c:pt idx="16094">
                  <c:v>1.6095000000000001E-5</c:v>
                </c:pt>
                <c:pt idx="16095">
                  <c:v>1.6096E-5</c:v>
                </c:pt>
                <c:pt idx="16096">
                  <c:v>1.6096999999999999E-5</c:v>
                </c:pt>
                <c:pt idx="16097">
                  <c:v>1.6098000000000001E-5</c:v>
                </c:pt>
                <c:pt idx="16098">
                  <c:v>1.6099E-5</c:v>
                </c:pt>
                <c:pt idx="16099">
                  <c:v>1.6099999999999998E-5</c:v>
                </c:pt>
                <c:pt idx="16100">
                  <c:v>1.6101000000000001E-5</c:v>
                </c:pt>
                <c:pt idx="16101">
                  <c:v>1.6101999999999999E-5</c:v>
                </c:pt>
                <c:pt idx="16102">
                  <c:v>1.6103000000000002E-5</c:v>
                </c:pt>
                <c:pt idx="16103">
                  <c:v>1.6104E-5</c:v>
                </c:pt>
                <c:pt idx="16104">
                  <c:v>1.6104999999999999E-5</c:v>
                </c:pt>
                <c:pt idx="16105">
                  <c:v>1.6106000000000001E-5</c:v>
                </c:pt>
                <c:pt idx="16106">
                  <c:v>1.6107E-5</c:v>
                </c:pt>
                <c:pt idx="16107">
                  <c:v>1.6107999999999999E-5</c:v>
                </c:pt>
                <c:pt idx="16108">
                  <c:v>1.6109000000000001E-5</c:v>
                </c:pt>
                <c:pt idx="16109">
                  <c:v>1.611E-5</c:v>
                </c:pt>
                <c:pt idx="16110">
                  <c:v>1.6110999999999999E-5</c:v>
                </c:pt>
                <c:pt idx="16111">
                  <c:v>1.6112000000000001E-5</c:v>
                </c:pt>
                <c:pt idx="16112">
                  <c:v>1.6113E-5</c:v>
                </c:pt>
                <c:pt idx="16113">
                  <c:v>1.6113999999999999E-5</c:v>
                </c:pt>
                <c:pt idx="16114">
                  <c:v>1.6115000000000001E-5</c:v>
                </c:pt>
                <c:pt idx="16115">
                  <c:v>1.6116E-5</c:v>
                </c:pt>
                <c:pt idx="16116">
                  <c:v>1.6116999999999998E-5</c:v>
                </c:pt>
                <c:pt idx="16117">
                  <c:v>1.6118000000000001E-5</c:v>
                </c:pt>
                <c:pt idx="16118">
                  <c:v>1.6118999999999999E-5</c:v>
                </c:pt>
                <c:pt idx="16119">
                  <c:v>1.6120000000000002E-5</c:v>
                </c:pt>
                <c:pt idx="16120">
                  <c:v>1.6121E-5</c:v>
                </c:pt>
                <c:pt idx="16121">
                  <c:v>1.6121999999999999E-5</c:v>
                </c:pt>
                <c:pt idx="16122">
                  <c:v>1.6123000000000001E-5</c:v>
                </c:pt>
                <c:pt idx="16123">
                  <c:v>1.6124E-5</c:v>
                </c:pt>
                <c:pt idx="16124">
                  <c:v>1.6124999999999999E-5</c:v>
                </c:pt>
                <c:pt idx="16125">
                  <c:v>1.6126000000000001E-5</c:v>
                </c:pt>
                <c:pt idx="16126">
                  <c:v>1.6127E-5</c:v>
                </c:pt>
                <c:pt idx="16127">
                  <c:v>1.6127999999999999E-5</c:v>
                </c:pt>
                <c:pt idx="16128">
                  <c:v>1.6129000000000001E-5</c:v>
                </c:pt>
                <c:pt idx="16129">
                  <c:v>1.613E-5</c:v>
                </c:pt>
                <c:pt idx="16130">
                  <c:v>1.6130999999999999E-5</c:v>
                </c:pt>
                <c:pt idx="16131">
                  <c:v>1.6132000000000001E-5</c:v>
                </c:pt>
                <c:pt idx="16132">
                  <c:v>1.6133E-5</c:v>
                </c:pt>
                <c:pt idx="16133">
                  <c:v>1.6133999999999998E-5</c:v>
                </c:pt>
                <c:pt idx="16134">
                  <c:v>1.6135000000000001E-5</c:v>
                </c:pt>
                <c:pt idx="16135">
                  <c:v>1.6135999999999999E-5</c:v>
                </c:pt>
                <c:pt idx="16136">
                  <c:v>1.6137000000000002E-5</c:v>
                </c:pt>
                <c:pt idx="16137">
                  <c:v>1.6138E-5</c:v>
                </c:pt>
                <c:pt idx="16138">
                  <c:v>1.6138999999999999E-5</c:v>
                </c:pt>
                <c:pt idx="16139">
                  <c:v>1.6140000000000001E-5</c:v>
                </c:pt>
                <c:pt idx="16140">
                  <c:v>1.6141E-5</c:v>
                </c:pt>
                <c:pt idx="16141">
                  <c:v>1.6141999999999999E-5</c:v>
                </c:pt>
                <c:pt idx="16142">
                  <c:v>1.6143000000000001E-5</c:v>
                </c:pt>
                <c:pt idx="16143">
                  <c:v>1.6144E-5</c:v>
                </c:pt>
                <c:pt idx="16144">
                  <c:v>1.6144999999999999E-5</c:v>
                </c:pt>
                <c:pt idx="16145">
                  <c:v>1.6146000000000001E-5</c:v>
                </c:pt>
                <c:pt idx="16146">
                  <c:v>1.6147E-5</c:v>
                </c:pt>
                <c:pt idx="16147">
                  <c:v>1.6147999999999999E-5</c:v>
                </c:pt>
                <c:pt idx="16148">
                  <c:v>1.6149000000000001E-5</c:v>
                </c:pt>
                <c:pt idx="16149">
                  <c:v>1.615E-5</c:v>
                </c:pt>
                <c:pt idx="16150">
                  <c:v>1.6150999999999998E-5</c:v>
                </c:pt>
                <c:pt idx="16151">
                  <c:v>1.6152000000000001E-5</c:v>
                </c:pt>
                <c:pt idx="16152">
                  <c:v>1.6152999999999999E-5</c:v>
                </c:pt>
                <c:pt idx="16153">
                  <c:v>1.6154000000000002E-5</c:v>
                </c:pt>
                <c:pt idx="16154">
                  <c:v>1.6155E-5</c:v>
                </c:pt>
                <c:pt idx="16155">
                  <c:v>1.6155999999999999E-5</c:v>
                </c:pt>
                <c:pt idx="16156">
                  <c:v>1.6157000000000001E-5</c:v>
                </c:pt>
                <c:pt idx="16157">
                  <c:v>1.6158E-5</c:v>
                </c:pt>
                <c:pt idx="16158">
                  <c:v>1.6158999999999999E-5</c:v>
                </c:pt>
                <c:pt idx="16159">
                  <c:v>1.6160000000000001E-5</c:v>
                </c:pt>
                <c:pt idx="16160">
                  <c:v>1.6161E-5</c:v>
                </c:pt>
                <c:pt idx="16161">
                  <c:v>1.6161999999999999E-5</c:v>
                </c:pt>
                <c:pt idx="16162">
                  <c:v>1.6163000000000001E-5</c:v>
                </c:pt>
                <c:pt idx="16163">
                  <c:v>1.6164E-5</c:v>
                </c:pt>
                <c:pt idx="16164">
                  <c:v>1.6164999999999999E-5</c:v>
                </c:pt>
                <c:pt idx="16165">
                  <c:v>1.6166000000000001E-5</c:v>
                </c:pt>
                <c:pt idx="16166">
                  <c:v>1.6167E-5</c:v>
                </c:pt>
                <c:pt idx="16167">
                  <c:v>1.6167999999999998E-5</c:v>
                </c:pt>
                <c:pt idx="16168">
                  <c:v>1.6169000000000001E-5</c:v>
                </c:pt>
                <c:pt idx="16169">
                  <c:v>1.6169999999999999E-5</c:v>
                </c:pt>
                <c:pt idx="16170">
                  <c:v>1.6171000000000002E-5</c:v>
                </c:pt>
                <c:pt idx="16171">
                  <c:v>1.6172E-5</c:v>
                </c:pt>
                <c:pt idx="16172">
                  <c:v>1.6172999999999999E-5</c:v>
                </c:pt>
                <c:pt idx="16173">
                  <c:v>1.6174000000000001E-5</c:v>
                </c:pt>
                <c:pt idx="16174">
                  <c:v>1.6175E-5</c:v>
                </c:pt>
                <c:pt idx="16175">
                  <c:v>1.6175999999999999E-5</c:v>
                </c:pt>
                <c:pt idx="16176">
                  <c:v>1.6177000000000001E-5</c:v>
                </c:pt>
                <c:pt idx="16177">
                  <c:v>1.6178E-5</c:v>
                </c:pt>
                <c:pt idx="16178">
                  <c:v>1.6178999999999999E-5</c:v>
                </c:pt>
                <c:pt idx="16179">
                  <c:v>1.6180000000000001E-5</c:v>
                </c:pt>
                <c:pt idx="16180">
                  <c:v>1.6181E-5</c:v>
                </c:pt>
                <c:pt idx="16181">
                  <c:v>1.6181999999999999E-5</c:v>
                </c:pt>
                <c:pt idx="16182">
                  <c:v>1.6183000000000001E-5</c:v>
                </c:pt>
                <c:pt idx="16183">
                  <c:v>1.6184E-5</c:v>
                </c:pt>
                <c:pt idx="16184">
                  <c:v>1.6184999999999998E-5</c:v>
                </c:pt>
                <c:pt idx="16185">
                  <c:v>1.6186000000000001E-5</c:v>
                </c:pt>
                <c:pt idx="16186">
                  <c:v>1.6186999999999999E-5</c:v>
                </c:pt>
                <c:pt idx="16187">
                  <c:v>1.6188000000000002E-5</c:v>
                </c:pt>
                <c:pt idx="16188">
                  <c:v>1.6189E-5</c:v>
                </c:pt>
                <c:pt idx="16189">
                  <c:v>1.6189999999999999E-5</c:v>
                </c:pt>
                <c:pt idx="16190">
                  <c:v>1.6191000000000001E-5</c:v>
                </c:pt>
                <c:pt idx="16191">
                  <c:v>1.6192E-5</c:v>
                </c:pt>
                <c:pt idx="16192">
                  <c:v>1.6192999999999999E-5</c:v>
                </c:pt>
                <c:pt idx="16193">
                  <c:v>1.6194000000000001E-5</c:v>
                </c:pt>
                <c:pt idx="16194">
                  <c:v>1.6195E-5</c:v>
                </c:pt>
                <c:pt idx="16195">
                  <c:v>1.6195999999999999E-5</c:v>
                </c:pt>
                <c:pt idx="16196">
                  <c:v>1.6197000000000001E-5</c:v>
                </c:pt>
                <c:pt idx="16197">
                  <c:v>1.6198E-5</c:v>
                </c:pt>
                <c:pt idx="16198">
                  <c:v>1.6198999999999999E-5</c:v>
                </c:pt>
                <c:pt idx="16199">
                  <c:v>1.6200000000000001E-5</c:v>
                </c:pt>
                <c:pt idx="16200">
                  <c:v>1.6201E-5</c:v>
                </c:pt>
                <c:pt idx="16201">
                  <c:v>1.6201999999999998E-5</c:v>
                </c:pt>
                <c:pt idx="16202">
                  <c:v>1.6203000000000001E-5</c:v>
                </c:pt>
                <c:pt idx="16203">
                  <c:v>1.6203999999999999E-5</c:v>
                </c:pt>
                <c:pt idx="16204">
                  <c:v>1.6205000000000002E-5</c:v>
                </c:pt>
                <c:pt idx="16205">
                  <c:v>1.6206E-5</c:v>
                </c:pt>
                <c:pt idx="16206">
                  <c:v>1.6206999999999999E-5</c:v>
                </c:pt>
                <c:pt idx="16207">
                  <c:v>1.6208000000000001E-5</c:v>
                </c:pt>
                <c:pt idx="16208">
                  <c:v>1.6209E-5</c:v>
                </c:pt>
                <c:pt idx="16209">
                  <c:v>1.6209999999999999E-5</c:v>
                </c:pt>
                <c:pt idx="16210">
                  <c:v>1.6211000000000001E-5</c:v>
                </c:pt>
                <c:pt idx="16211">
                  <c:v>1.6212E-5</c:v>
                </c:pt>
                <c:pt idx="16212">
                  <c:v>1.6212999999999999E-5</c:v>
                </c:pt>
                <c:pt idx="16213">
                  <c:v>1.6214000000000001E-5</c:v>
                </c:pt>
                <c:pt idx="16214">
                  <c:v>1.6215E-5</c:v>
                </c:pt>
                <c:pt idx="16215">
                  <c:v>1.6215999999999999E-5</c:v>
                </c:pt>
                <c:pt idx="16216">
                  <c:v>1.6217000000000001E-5</c:v>
                </c:pt>
                <c:pt idx="16217">
                  <c:v>1.6218E-5</c:v>
                </c:pt>
                <c:pt idx="16218">
                  <c:v>1.6218999999999998E-5</c:v>
                </c:pt>
                <c:pt idx="16219">
                  <c:v>1.6220000000000001E-5</c:v>
                </c:pt>
                <c:pt idx="16220">
                  <c:v>1.6220999999999999E-5</c:v>
                </c:pt>
                <c:pt idx="16221">
                  <c:v>1.6222000000000002E-5</c:v>
                </c:pt>
                <c:pt idx="16222">
                  <c:v>1.6223E-5</c:v>
                </c:pt>
                <c:pt idx="16223">
                  <c:v>1.6223999999999999E-5</c:v>
                </c:pt>
                <c:pt idx="16224">
                  <c:v>1.6225000000000001E-5</c:v>
                </c:pt>
                <c:pt idx="16225">
                  <c:v>1.6226E-5</c:v>
                </c:pt>
                <c:pt idx="16226">
                  <c:v>1.6226999999999999E-5</c:v>
                </c:pt>
                <c:pt idx="16227">
                  <c:v>1.6228000000000001E-5</c:v>
                </c:pt>
                <c:pt idx="16228">
                  <c:v>1.6229E-5</c:v>
                </c:pt>
                <c:pt idx="16229">
                  <c:v>1.6229999999999999E-5</c:v>
                </c:pt>
                <c:pt idx="16230">
                  <c:v>1.6231000000000001E-5</c:v>
                </c:pt>
                <c:pt idx="16231">
                  <c:v>1.6232E-5</c:v>
                </c:pt>
                <c:pt idx="16232">
                  <c:v>1.6232999999999999E-5</c:v>
                </c:pt>
                <c:pt idx="16233">
                  <c:v>1.6234000000000001E-5</c:v>
                </c:pt>
                <c:pt idx="16234">
                  <c:v>1.6235E-5</c:v>
                </c:pt>
                <c:pt idx="16235">
                  <c:v>1.6235999999999998E-5</c:v>
                </c:pt>
                <c:pt idx="16236">
                  <c:v>1.6237000000000001E-5</c:v>
                </c:pt>
                <c:pt idx="16237">
                  <c:v>1.6237999999999999E-5</c:v>
                </c:pt>
                <c:pt idx="16238">
                  <c:v>1.6239000000000002E-5</c:v>
                </c:pt>
                <c:pt idx="16239">
                  <c:v>1.624E-5</c:v>
                </c:pt>
                <c:pt idx="16240">
                  <c:v>1.6240999999999999E-5</c:v>
                </c:pt>
                <c:pt idx="16241">
                  <c:v>1.6242000000000001E-5</c:v>
                </c:pt>
                <c:pt idx="16242">
                  <c:v>1.6243E-5</c:v>
                </c:pt>
                <c:pt idx="16243">
                  <c:v>1.6243999999999999E-5</c:v>
                </c:pt>
                <c:pt idx="16244">
                  <c:v>1.6245000000000001E-5</c:v>
                </c:pt>
                <c:pt idx="16245">
                  <c:v>1.6246E-5</c:v>
                </c:pt>
                <c:pt idx="16246">
                  <c:v>1.6246999999999999E-5</c:v>
                </c:pt>
                <c:pt idx="16247">
                  <c:v>1.6248000000000001E-5</c:v>
                </c:pt>
                <c:pt idx="16248">
                  <c:v>1.6249E-5</c:v>
                </c:pt>
                <c:pt idx="16249">
                  <c:v>1.6249999999999999E-5</c:v>
                </c:pt>
                <c:pt idx="16250">
                  <c:v>1.6251000000000001E-5</c:v>
                </c:pt>
                <c:pt idx="16251">
                  <c:v>1.6252E-5</c:v>
                </c:pt>
                <c:pt idx="16252">
                  <c:v>1.6252999999999998E-5</c:v>
                </c:pt>
                <c:pt idx="16253">
                  <c:v>1.6254000000000001E-5</c:v>
                </c:pt>
                <c:pt idx="16254">
                  <c:v>1.6254999999999999E-5</c:v>
                </c:pt>
                <c:pt idx="16255">
                  <c:v>1.6256000000000002E-5</c:v>
                </c:pt>
                <c:pt idx="16256">
                  <c:v>1.6257E-5</c:v>
                </c:pt>
                <c:pt idx="16257">
                  <c:v>1.6257999999999999E-5</c:v>
                </c:pt>
                <c:pt idx="16258">
                  <c:v>1.6259000000000001E-5</c:v>
                </c:pt>
                <c:pt idx="16259">
                  <c:v>1.626E-5</c:v>
                </c:pt>
                <c:pt idx="16260">
                  <c:v>1.6260999999999999E-5</c:v>
                </c:pt>
                <c:pt idx="16261">
                  <c:v>1.6262000000000001E-5</c:v>
                </c:pt>
                <c:pt idx="16262">
                  <c:v>1.6263E-5</c:v>
                </c:pt>
                <c:pt idx="16263">
                  <c:v>1.6263999999999999E-5</c:v>
                </c:pt>
                <c:pt idx="16264">
                  <c:v>1.6265000000000001E-5</c:v>
                </c:pt>
                <c:pt idx="16265">
                  <c:v>1.6266E-5</c:v>
                </c:pt>
                <c:pt idx="16266">
                  <c:v>1.6266999999999999E-5</c:v>
                </c:pt>
                <c:pt idx="16267">
                  <c:v>1.6268000000000001E-5</c:v>
                </c:pt>
                <c:pt idx="16268">
                  <c:v>1.6269E-5</c:v>
                </c:pt>
                <c:pt idx="16269">
                  <c:v>1.6269999999999998E-5</c:v>
                </c:pt>
                <c:pt idx="16270">
                  <c:v>1.6271000000000001E-5</c:v>
                </c:pt>
                <c:pt idx="16271">
                  <c:v>1.6271999999999999E-5</c:v>
                </c:pt>
                <c:pt idx="16272">
                  <c:v>1.6273000000000002E-5</c:v>
                </c:pt>
                <c:pt idx="16273">
                  <c:v>1.6274E-5</c:v>
                </c:pt>
                <c:pt idx="16274">
                  <c:v>1.6274999999999999E-5</c:v>
                </c:pt>
                <c:pt idx="16275">
                  <c:v>1.6276000000000001E-5</c:v>
                </c:pt>
                <c:pt idx="16276">
                  <c:v>1.6277E-5</c:v>
                </c:pt>
                <c:pt idx="16277">
                  <c:v>1.6277999999999999E-5</c:v>
                </c:pt>
                <c:pt idx="16278">
                  <c:v>1.6279000000000001E-5</c:v>
                </c:pt>
                <c:pt idx="16279">
                  <c:v>1.628E-5</c:v>
                </c:pt>
                <c:pt idx="16280">
                  <c:v>1.6280999999999999E-5</c:v>
                </c:pt>
                <c:pt idx="16281">
                  <c:v>1.6282000000000001E-5</c:v>
                </c:pt>
                <c:pt idx="16282">
                  <c:v>1.6283E-5</c:v>
                </c:pt>
                <c:pt idx="16283">
                  <c:v>1.6283999999999999E-5</c:v>
                </c:pt>
                <c:pt idx="16284">
                  <c:v>1.6285000000000001E-5</c:v>
                </c:pt>
                <c:pt idx="16285">
                  <c:v>1.6286E-5</c:v>
                </c:pt>
                <c:pt idx="16286">
                  <c:v>1.6286999999999998E-5</c:v>
                </c:pt>
                <c:pt idx="16287">
                  <c:v>1.6288000000000001E-5</c:v>
                </c:pt>
                <c:pt idx="16288">
                  <c:v>1.6288999999999999E-5</c:v>
                </c:pt>
                <c:pt idx="16289">
                  <c:v>1.6290000000000002E-5</c:v>
                </c:pt>
                <c:pt idx="16290">
                  <c:v>1.6291E-5</c:v>
                </c:pt>
                <c:pt idx="16291">
                  <c:v>1.6291999999999999E-5</c:v>
                </c:pt>
                <c:pt idx="16292">
                  <c:v>1.6293000000000001E-5</c:v>
                </c:pt>
                <c:pt idx="16293">
                  <c:v>1.6294E-5</c:v>
                </c:pt>
                <c:pt idx="16294">
                  <c:v>1.6294999999999999E-5</c:v>
                </c:pt>
                <c:pt idx="16295">
                  <c:v>1.6296000000000001E-5</c:v>
                </c:pt>
                <c:pt idx="16296">
                  <c:v>1.6297E-5</c:v>
                </c:pt>
                <c:pt idx="16297">
                  <c:v>1.6297999999999999E-5</c:v>
                </c:pt>
                <c:pt idx="16298">
                  <c:v>1.6299000000000001E-5</c:v>
                </c:pt>
                <c:pt idx="16299">
                  <c:v>1.63E-5</c:v>
                </c:pt>
                <c:pt idx="16300">
                  <c:v>1.6300999999999999E-5</c:v>
                </c:pt>
                <c:pt idx="16301">
                  <c:v>1.6302000000000001E-5</c:v>
                </c:pt>
                <c:pt idx="16302">
                  <c:v>1.6303E-5</c:v>
                </c:pt>
                <c:pt idx="16303">
                  <c:v>1.6303999999999998E-5</c:v>
                </c:pt>
                <c:pt idx="16304">
                  <c:v>1.6305000000000001E-5</c:v>
                </c:pt>
                <c:pt idx="16305">
                  <c:v>1.6305999999999999E-5</c:v>
                </c:pt>
                <c:pt idx="16306">
                  <c:v>1.6307000000000002E-5</c:v>
                </c:pt>
                <c:pt idx="16307">
                  <c:v>1.6308E-5</c:v>
                </c:pt>
                <c:pt idx="16308">
                  <c:v>1.6308999999999999E-5</c:v>
                </c:pt>
                <c:pt idx="16309">
                  <c:v>1.6310000000000001E-5</c:v>
                </c:pt>
                <c:pt idx="16310">
                  <c:v>1.6311E-5</c:v>
                </c:pt>
                <c:pt idx="16311">
                  <c:v>1.6311999999999999E-5</c:v>
                </c:pt>
                <c:pt idx="16312">
                  <c:v>1.6313000000000001E-5</c:v>
                </c:pt>
                <c:pt idx="16313">
                  <c:v>1.6314E-5</c:v>
                </c:pt>
                <c:pt idx="16314">
                  <c:v>1.6314999999999999E-5</c:v>
                </c:pt>
                <c:pt idx="16315">
                  <c:v>1.6316000000000001E-5</c:v>
                </c:pt>
                <c:pt idx="16316">
                  <c:v>1.6317E-5</c:v>
                </c:pt>
                <c:pt idx="16317">
                  <c:v>1.6317999999999999E-5</c:v>
                </c:pt>
                <c:pt idx="16318">
                  <c:v>1.6319000000000001E-5</c:v>
                </c:pt>
                <c:pt idx="16319">
                  <c:v>1.632E-5</c:v>
                </c:pt>
                <c:pt idx="16320">
                  <c:v>1.6320999999999998E-5</c:v>
                </c:pt>
                <c:pt idx="16321">
                  <c:v>1.6322000000000001E-5</c:v>
                </c:pt>
                <c:pt idx="16322">
                  <c:v>1.6322999999999999E-5</c:v>
                </c:pt>
                <c:pt idx="16323">
                  <c:v>1.6324000000000002E-5</c:v>
                </c:pt>
                <c:pt idx="16324">
                  <c:v>1.6325E-5</c:v>
                </c:pt>
                <c:pt idx="16325">
                  <c:v>1.6325999999999999E-5</c:v>
                </c:pt>
                <c:pt idx="16326">
                  <c:v>1.6327000000000001E-5</c:v>
                </c:pt>
                <c:pt idx="16327">
                  <c:v>1.6328E-5</c:v>
                </c:pt>
                <c:pt idx="16328">
                  <c:v>1.6328999999999999E-5</c:v>
                </c:pt>
                <c:pt idx="16329">
                  <c:v>1.6330000000000001E-5</c:v>
                </c:pt>
                <c:pt idx="16330">
                  <c:v>1.6331E-5</c:v>
                </c:pt>
                <c:pt idx="16331">
                  <c:v>1.6331999999999999E-5</c:v>
                </c:pt>
                <c:pt idx="16332">
                  <c:v>1.6333000000000001E-5</c:v>
                </c:pt>
                <c:pt idx="16333">
                  <c:v>1.6334E-5</c:v>
                </c:pt>
                <c:pt idx="16334">
                  <c:v>1.6334999999999999E-5</c:v>
                </c:pt>
                <c:pt idx="16335">
                  <c:v>1.6336000000000001E-5</c:v>
                </c:pt>
                <c:pt idx="16336">
                  <c:v>1.6337E-5</c:v>
                </c:pt>
                <c:pt idx="16337">
                  <c:v>1.6337999999999998E-5</c:v>
                </c:pt>
                <c:pt idx="16338">
                  <c:v>1.6339000000000001E-5</c:v>
                </c:pt>
                <c:pt idx="16339">
                  <c:v>1.6339999999999999E-5</c:v>
                </c:pt>
                <c:pt idx="16340">
                  <c:v>1.6341000000000002E-5</c:v>
                </c:pt>
                <c:pt idx="16341">
                  <c:v>1.6342E-5</c:v>
                </c:pt>
                <c:pt idx="16342">
                  <c:v>1.6342999999999999E-5</c:v>
                </c:pt>
                <c:pt idx="16343">
                  <c:v>1.6344000000000001E-5</c:v>
                </c:pt>
                <c:pt idx="16344">
                  <c:v>1.6345E-5</c:v>
                </c:pt>
                <c:pt idx="16345">
                  <c:v>1.6345999999999999E-5</c:v>
                </c:pt>
                <c:pt idx="16346">
                  <c:v>1.6347000000000001E-5</c:v>
                </c:pt>
                <c:pt idx="16347">
                  <c:v>1.6348E-5</c:v>
                </c:pt>
                <c:pt idx="16348">
                  <c:v>1.6348999999999999E-5</c:v>
                </c:pt>
                <c:pt idx="16349">
                  <c:v>1.6350000000000001E-5</c:v>
                </c:pt>
                <c:pt idx="16350">
                  <c:v>1.6351E-5</c:v>
                </c:pt>
                <c:pt idx="16351">
                  <c:v>1.6351999999999999E-5</c:v>
                </c:pt>
                <c:pt idx="16352">
                  <c:v>1.6353000000000001E-5</c:v>
                </c:pt>
                <c:pt idx="16353">
                  <c:v>1.6354E-5</c:v>
                </c:pt>
                <c:pt idx="16354">
                  <c:v>1.6354999999999998E-5</c:v>
                </c:pt>
                <c:pt idx="16355">
                  <c:v>1.6356000000000001E-5</c:v>
                </c:pt>
                <c:pt idx="16356">
                  <c:v>1.6356999999999999E-5</c:v>
                </c:pt>
                <c:pt idx="16357">
                  <c:v>1.6358000000000002E-5</c:v>
                </c:pt>
                <c:pt idx="16358">
                  <c:v>1.6359E-5</c:v>
                </c:pt>
                <c:pt idx="16359">
                  <c:v>1.6359999999999999E-5</c:v>
                </c:pt>
                <c:pt idx="16360">
                  <c:v>1.6361000000000001E-5</c:v>
                </c:pt>
                <c:pt idx="16361">
                  <c:v>1.6362E-5</c:v>
                </c:pt>
                <c:pt idx="16362">
                  <c:v>1.6362999999999999E-5</c:v>
                </c:pt>
                <c:pt idx="16363">
                  <c:v>1.6364000000000001E-5</c:v>
                </c:pt>
                <c:pt idx="16364">
                  <c:v>1.6365E-5</c:v>
                </c:pt>
                <c:pt idx="16365">
                  <c:v>1.6365999999999999E-5</c:v>
                </c:pt>
                <c:pt idx="16366">
                  <c:v>1.6367000000000001E-5</c:v>
                </c:pt>
                <c:pt idx="16367">
                  <c:v>1.6368E-5</c:v>
                </c:pt>
                <c:pt idx="16368">
                  <c:v>1.6368999999999999E-5</c:v>
                </c:pt>
                <c:pt idx="16369">
                  <c:v>1.6370000000000001E-5</c:v>
                </c:pt>
                <c:pt idx="16370">
                  <c:v>1.6371E-5</c:v>
                </c:pt>
                <c:pt idx="16371">
                  <c:v>1.6371999999999998E-5</c:v>
                </c:pt>
                <c:pt idx="16372">
                  <c:v>1.6373000000000001E-5</c:v>
                </c:pt>
                <c:pt idx="16373">
                  <c:v>1.6373999999999999E-5</c:v>
                </c:pt>
                <c:pt idx="16374">
                  <c:v>1.6375000000000002E-5</c:v>
                </c:pt>
                <c:pt idx="16375">
                  <c:v>1.6376E-5</c:v>
                </c:pt>
                <c:pt idx="16376">
                  <c:v>1.6376999999999999E-5</c:v>
                </c:pt>
                <c:pt idx="16377">
                  <c:v>1.6378000000000001E-5</c:v>
                </c:pt>
                <c:pt idx="16378">
                  <c:v>1.6379E-5</c:v>
                </c:pt>
                <c:pt idx="16379">
                  <c:v>1.6379999999999999E-5</c:v>
                </c:pt>
                <c:pt idx="16380">
                  <c:v>1.6381000000000001E-5</c:v>
                </c:pt>
                <c:pt idx="16381">
                  <c:v>1.6382E-5</c:v>
                </c:pt>
                <c:pt idx="16382">
                  <c:v>1.6382999999999999E-5</c:v>
                </c:pt>
                <c:pt idx="16383">
                  <c:v>1.6384000000000001E-5</c:v>
                </c:pt>
                <c:pt idx="16384">
                  <c:v>1.6385E-5</c:v>
                </c:pt>
                <c:pt idx="16385">
                  <c:v>1.6385999999999999E-5</c:v>
                </c:pt>
                <c:pt idx="16386">
                  <c:v>1.6387000000000001E-5</c:v>
                </c:pt>
                <c:pt idx="16387">
                  <c:v>1.6388E-5</c:v>
                </c:pt>
                <c:pt idx="16388">
                  <c:v>1.6388999999999998E-5</c:v>
                </c:pt>
                <c:pt idx="16389">
                  <c:v>1.6390000000000001E-5</c:v>
                </c:pt>
                <c:pt idx="16390">
                  <c:v>1.6390999999999999E-5</c:v>
                </c:pt>
                <c:pt idx="16391">
                  <c:v>1.6392000000000002E-5</c:v>
                </c:pt>
                <c:pt idx="16392">
                  <c:v>1.6393E-5</c:v>
                </c:pt>
                <c:pt idx="16393">
                  <c:v>1.6393999999999999E-5</c:v>
                </c:pt>
                <c:pt idx="16394">
                  <c:v>1.6395000000000001E-5</c:v>
                </c:pt>
                <c:pt idx="16395">
                  <c:v>1.6396E-5</c:v>
                </c:pt>
                <c:pt idx="16396">
                  <c:v>1.6396999999999999E-5</c:v>
                </c:pt>
                <c:pt idx="16397">
                  <c:v>1.6398000000000001E-5</c:v>
                </c:pt>
                <c:pt idx="16398">
                  <c:v>1.6399E-5</c:v>
                </c:pt>
                <c:pt idx="16399">
                  <c:v>1.6399999999999999E-5</c:v>
                </c:pt>
                <c:pt idx="16400">
                  <c:v>1.6401000000000001E-5</c:v>
                </c:pt>
                <c:pt idx="16401">
                  <c:v>1.6402E-5</c:v>
                </c:pt>
                <c:pt idx="16402">
                  <c:v>1.6402999999999999E-5</c:v>
                </c:pt>
                <c:pt idx="16403">
                  <c:v>1.6404000000000001E-5</c:v>
                </c:pt>
                <c:pt idx="16404">
                  <c:v>1.6405E-5</c:v>
                </c:pt>
                <c:pt idx="16405">
                  <c:v>1.6405999999999998E-5</c:v>
                </c:pt>
                <c:pt idx="16406">
                  <c:v>1.6407000000000001E-5</c:v>
                </c:pt>
                <c:pt idx="16407">
                  <c:v>1.6407999999999999E-5</c:v>
                </c:pt>
                <c:pt idx="16408">
                  <c:v>1.6409000000000002E-5</c:v>
                </c:pt>
                <c:pt idx="16409">
                  <c:v>1.641E-5</c:v>
                </c:pt>
                <c:pt idx="16410">
                  <c:v>1.6410999999999999E-5</c:v>
                </c:pt>
                <c:pt idx="16411">
                  <c:v>1.6412000000000001E-5</c:v>
                </c:pt>
                <c:pt idx="16412">
                  <c:v>1.6413E-5</c:v>
                </c:pt>
                <c:pt idx="16413">
                  <c:v>1.6413999999999999E-5</c:v>
                </c:pt>
                <c:pt idx="16414">
                  <c:v>1.6415000000000001E-5</c:v>
                </c:pt>
                <c:pt idx="16415">
                  <c:v>1.6416E-5</c:v>
                </c:pt>
                <c:pt idx="16416">
                  <c:v>1.6416999999999999E-5</c:v>
                </c:pt>
                <c:pt idx="16417">
                  <c:v>1.6418000000000001E-5</c:v>
                </c:pt>
                <c:pt idx="16418">
                  <c:v>1.6419E-5</c:v>
                </c:pt>
                <c:pt idx="16419">
                  <c:v>1.6419999999999999E-5</c:v>
                </c:pt>
                <c:pt idx="16420">
                  <c:v>1.6421000000000001E-5</c:v>
                </c:pt>
                <c:pt idx="16421">
                  <c:v>1.6422E-5</c:v>
                </c:pt>
                <c:pt idx="16422">
                  <c:v>1.6422999999999998E-5</c:v>
                </c:pt>
                <c:pt idx="16423">
                  <c:v>1.6424000000000001E-5</c:v>
                </c:pt>
                <c:pt idx="16424">
                  <c:v>1.6424999999999999E-5</c:v>
                </c:pt>
                <c:pt idx="16425">
                  <c:v>1.6426000000000002E-5</c:v>
                </c:pt>
                <c:pt idx="16426">
                  <c:v>1.6427E-5</c:v>
                </c:pt>
                <c:pt idx="16427">
                  <c:v>1.6427999999999999E-5</c:v>
                </c:pt>
                <c:pt idx="16428">
                  <c:v>1.6429000000000001E-5</c:v>
                </c:pt>
                <c:pt idx="16429">
                  <c:v>1.643E-5</c:v>
                </c:pt>
                <c:pt idx="16430">
                  <c:v>1.6430999999999999E-5</c:v>
                </c:pt>
                <c:pt idx="16431">
                  <c:v>1.6432000000000001E-5</c:v>
                </c:pt>
                <c:pt idx="16432">
                  <c:v>1.6433E-5</c:v>
                </c:pt>
                <c:pt idx="16433">
                  <c:v>1.6433999999999999E-5</c:v>
                </c:pt>
                <c:pt idx="16434">
                  <c:v>1.6435000000000001E-5</c:v>
                </c:pt>
                <c:pt idx="16435">
                  <c:v>1.6436E-5</c:v>
                </c:pt>
                <c:pt idx="16436">
                  <c:v>1.6436999999999999E-5</c:v>
                </c:pt>
                <c:pt idx="16437">
                  <c:v>1.6438000000000001E-5</c:v>
                </c:pt>
                <c:pt idx="16438">
                  <c:v>1.6439E-5</c:v>
                </c:pt>
                <c:pt idx="16439">
                  <c:v>1.6439999999999998E-5</c:v>
                </c:pt>
                <c:pt idx="16440">
                  <c:v>1.6441000000000001E-5</c:v>
                </c:pt>
                <c:pt idx="16441">
                  <c:v>1.6441999999999999E-5</c:v>
                </c:pt>
                <c:pt idx="16442">
                  <c:v>1.6443000000000002E-5</c:v>
                </c:pt>
                <c:pt idx="16443">
                  <c:v>1.6444E-5</c:v>
                </c:pt>
                <c:pt idx="16444">
                  <c:v>1.6444999999999999E-5</c:v>
                </c:pt>
                <c:pt idx="16445">
                  <c:v>1.6446000000000001E-5</c:v>
                </c:pt>
                <c:pt idx="16446">
                  <c:v>1.6447E-5</c:v>
                </c:pt>
                <c:pt idx="16447">
                  <c:v>1.6447999999999999E-5</c:v>
                </c:pt>
                <c:pt idx="16448">
                  <c:v>1.6449000000000001E-5</c:v>
                </c:pt>
                <c:pt idx="16449">
                  <c:v>1.645E-5</c:v>
                </c:pt>
                <c:pt idx="16450">
                  <c:v>1.6450999999999999E-5</c:v>
                </c:pt>
                <c:pt idx="16451">
                  <c:v>1.6452000000000001E-5</c:v>
                </c:pt>
                <c:pt idx="16452">
                  <c:v>1.6453E-5</c:v>
                </c:pt>
                <c:pt idx="16453">
                  <c:v>1.6453999999999999E-5</c:v>
                </c:pt>
                <c:pt idx="16454">
                  <c:v>1.6455000000000001E-5</c:v>
                </c:pt>
                <c:pt idx="16455">
                  <c:v>1.6456E-5</c:v>
                </c:pt>
                <c:pt idx="16456">
                  <c:v>1.6456999999999998E-5</c:v>
                </c:pt>
                <c:pt idx="16457">
                  <c:v>1.6458000000000001E-5</c:v>
                </c:pt>
                <c:pt idx="16458">
                  <c:v>1.6458999999999999E-5</c:v>
                </c:pt>
                <c:pt idx="16459">
                  <c:v>1.6460000000000002E-5</c:v>
                </c:pt>
                <c:pt idx="16460">
                  <c:v>1.6461E-5</c:v>
                </c:pt>
                <c:pt idx="16461">
                  <c:v>1.6461999999999999E-5</c:v>
                </c:pt>
                <c:pt idx="16462">
                  <c:v>1.6463000000000001E-5</c:v>
                </c:pt>
                <c:pt idx="16463">
                  <c:v>1.6464E-5</c:v>
                </c:pt>
                <c:pt idx="16464">
                  <c:v>1.6464999999999999E-5</c:v>
                </c:pt>
                <c:pt idx="16465">
                  <c:v>1.6466000000000001E-5</c:v>
                </c:pt>
                <c:pt idx="16466">
                  <c:v>1.6467E-5</c:v>
                </c:pt>
                <c:pt idx="16467">
                  <c:v>1.6467999999999999E-5</c:v>
                </c:pt>
                <c:pt idx="16468">
                  <c:v>1.6469000000000001E-5</c:v>
                </c:pt>
                <c:pt idx="16469">
                  <c:v>1.647E-5</c:v>
                </c:pt>
                <c:pt idx="16470">
                  <c:v>1.6470999999999999E-5</c:v>
                </c:pt>
                <c:pt idx="16471">
                  <c:v>1.6472000000000001E-5</c:v>
                </c:pt>
                <c:pt idx="16472">
                  <c:v>1.6473E-5</c:v>
                </c:pt>
                <c:pt idx="16473">
                  <c:v>1.6473999999999998E-5</c:v>
                </c:pt>
                <c:pt idx="16474">
                  <c:v>1.6475000000000001E-5</c:v>
                </c:pt>
                <c:pt idx="16475">
                  <c:v>1.6475999999999999E-5</c:v>
                </c:pt>
                <c:pt idx="16476">
                  <c:v>1.6477000000000002E-5</c:v>
                </c:pt>
                <c:pt idx="16477">
                  <c:v>1.6478E-5</c:v>
                </c:pt>
                <c:pt idx="16478">
                  <c:v>1.6478999999999999E-5</c:v>
                </c:pt>
                <c:pt idx="16479">
                  <c:v>1.6480000000000001E-5</c:v>
                </c:pt>
                <c:pt idx="16480">
                  <c:v>1.6481E-5</c:v>
                </c:pt>
                <c:pt idx="16481">
                  <c:v>1.6481999999999999E-5</c:v>
                </c:pt>
                <c:pt idx="16482">
                  <c:v>1.6483000000000001E-5</c:v>
                </c:pt>
                <c:pt idx="16483">
                  <c:v>1.6484E-5</c:v>
                </c:pt>
                <c:pt idx="16484">
                  <c:v>1.6484999999999999E-5</c:v>
                </c:pt>
                <c:pt idx="16485">
                  <c:v>1.6486000000000001E-5</c:v>
                </c:pt>
                <c:pt idx="16486">
                  <c:v>1.6487E-5</c:v>
                </c:pt>
                <c:pt idx="16487">
                  <c:v>1.6487999999999999E-5</c:v>
                </c:pt>
                <c:pt idx="16488">
                  <c:v>1.6489000000000001E-5</c:v>
                </c:pt>
                <c:pt idx="16489">
                  <c:v>1.649E-5</c:v>
                </c:pt>
                <c:pt idx="16490">
                  <c:v>1.6490999999999998E-5</c:v>
                </c:pt>
                <c:pt idx="16491">
                  <c:v>1.6492000000000001E-5</c:v>
                </c:pt>
                <c:pt idx="16492">
                  <c:v>1.6492999999999999E-5</c:v>
                </c:pt>
                <c:pt idx="16493">
                  <c:v>1.6494000000000002E-5</c:v>
                </c:pt>
                <c:pt idx="16494">
                  <c:v>1.6495E-5</c:v>
                </c:pt>
                <c:pt idx="16495">
                  <c:v>1.6495999999999999E-5</c:v>
                </c:pt>
                <c:pt idx="16496">
                  <c:v>1.6497000000000001E-5</c:v>
                </c:pt>
                <c:pt idx="16497">
                  <c:v>1.6498E-5</c:v>
                </c:pt>
                <c:pt idx="16498">
                  <c:v>1.6498999999999999E-5</c:v>
                </c:pt>
                <c:pt idx="16499">
                  <c:v>1.6500000000000001E-5</c:v>
                </c:pt>
                <c:pt idx="16500">
                  <c:v>1.6501E-5</c:v>
                </c:pt>
                <c:pt idx="16501">
                  <c:v>1.6501999999999999E-5</c:v>
                </c:pt>
                <c:pt idx="16502">
                  <c:v>1.6503000000000001E-5</c:v>
                </c:pt>
                <c:pt idx="16503">
                  <c:v>1.6504E-5</c:v>
                </c:pt>
                <c:pt idx="16504">
                  <c:v>1.6504999999999999E-5</c:v>
                </c:pt>
                <c:pt idx="16505">
                  <c:v>1.6506000000000001E-5</c:v>
                </c:pt>
                <c:pt idx="16506">
                  <c:v>1.6507E-5</c:v>
                </c:pt>
                <c:pt idx="16507">
                  <c:v>1.6507999999999998E-5</c:v>
                </c:pt>
                <c:pt idx="16508">
                  <c:v>1.6509000000000001E-5</c:v>
                </c:pt>
                <c:pt idx="16509">
                  <c:v>1.6509999999999999E-5</c:v>
                </c:pt>
                <c:pt idx="16510">
                  <c:v>1.6511000000000002E-5</c:v>
                </c:pt>
                <c:pt idx="16511">
                  <c:v>1.6512E-5</c:v>
                </c:pt>
                <c:pt idx="16512">
                  <c:v>1.6512999999999999E-5</c:v>
                </c:pt>
                <c:pt idx="16513">
                  <c:v>1.6514000000000001E-5</c:v>
                </c:pt>
                <c:pt idx="16514">
                  <c:v>1.6515E-5</c:v>
                </c:pt>
                <c:pt idx="16515">
                  <c:v>1.6515999999999999E-5</c:v>
                </c:pt>
                <c:pt idx="16516">
                  <c:v>1.6517000000000001E-5</c:v>
                </c:pt>
                <c:pt idx="16517">
                  <c:v>1.6518E-5</c:v>
                </c:pt>
                <c:pt idx="16518">
                  <c:v>1.6518999999999999E-5</c:v>
                </c:pt>
                <c:pt idx="16519">
                  <c:v>1.6520000000000001E-5</c:v>
                </c:pt>
                <c:pt idx="16520">
                  <c:v>1.6521E-5</c:v>
                </c:pt>
                <c:pt idx="16521">
                  <c:v>1.6521999999999999E-5</c:v>
                </c:pt>
                <c:pt idx="16522">
                  <c:v>1.6523000000000001E-5</c:v>
                </c:pt>
                <c:pt idx="16523">
                  <c:v>1.6524E-5</c:v>
                </c:pt>
                <c:pt idx="16524">
                  <c:v>1.6524999999999998E-5</c:v>
                </c:pt>
                <c:pt idx="16525">
                  <c:v>1.6526000000000001E-5</c:v>
                </c:pt>
                <c:pt idx="16526">
                  <c:v>1.6526999999999999E-5</c:v>
                </c:pt>
                <c:pt idx="16527">
                  <c:v>1.6528000000000002E-5</c:v>
                </c:pt>
                <c:pt idx="16528">
                  <c:v>1.6529E-5</c:v>
                </c:pt>
                <c:pt idx="16529">
                  <c:v>1.6529999999999999E-5</c:v>
                </c:pt>
                <c:pt idx="16530">
                  <c:v>1.6531000000000001E-5</c:v>
                </c:pt>
                <c:pt idx="16531">
                  <c:v>1.6532E-5</c:v>
                </c:pt>
                <c:pt idx="16532">
                  <c:v>1.6532999999999999E-5</c:v>
                </c:pt>
                <c:pt idx="16533">
                  <c:v>1.6534000000000001E-5</c:v>
                </c:pt>
                <c:pt idx="16534">
                  <c:v>1.6535E-5</c:v>
                </c:pt>
                <c:pt idx="16535">
                  <c:v>1.6535999999999999E-5</c:v>
                </c:pt>
                <c:pt idx="16536">
                  <c:v>1.6537000000000001E-5</c:v>
                </c:pt>
                <c:pt idx="16537">
                  <c:v>1.6538E-5</c:v>
                </c:pt>
                <c:pt idx="16538">
                  <c:v>1.6538999999999999E-5</c:v>
                </c:pt>
                <c:pt idx="16539">
                  <c:v>1.6540000000000001E-5</c:v>
                </c:pt>
                <c:pt idx="16540">
                  <c:v>1.6541E-5</c:v>
                </c:pt>
                <c:pt idx="16541">
                  <c:v>1.6541999999999998E-5</c:v>
                </c:pt>
                <c:pt idx="16542">
                  <c:v>1.6543000000000001E-5</c:v>
                </c:pt>
                <c:pt idx="16543">
                  <c:v>1.6543999999999999E-5</c:v>
                </c:pt>
                <c:pt idx="16544">
                  <c:v>1.6545000000000002E-5</c:v>
                </c:pt>
                <c:pt idx="16545">
                  <c:v>1.6546E-5</c:v>
                </c:pt>
                <c:pt idx="16546">
                  <c:v>1.6546999999999999E-5</c:v>
                </c:pt>
                <c:pt idx="16547">
                  <c:v>1.6548000000000001E-5</c:v>
                </c:pt>
                <c:pt idx="16548">
                  <c:v>1.6549E-5</c:v>
                </c:pt>
                <c:pt idx="16549">
                  <c:v>1.6549999999999999E-5</c:v>
                </c:pt>
                <c:pt idx="16550">
                  <c:v>1.6551000000000001E-5</c:v>
                </c:pt>
                <c:pt idx="16551">
                  <c:v>1.6552E-5</c:v>
                </c:pt>
                <c:pt idx="16552">
                  <c:v>1.6552999999999999E-5</c:v>
                </c:pt>
                <c:pt idx="16553">
                  <c:v>1.6554000000000001E-5</c:v>
                </c:pt>
                <c:pt idx="16554">
                  <c:v>1.6555E-5</c:v>
                </c:pt>
                <c:pt idx="16555">
                  <c:v>1.6555999999999999E-5</c:v>
                </c:pt>
                <c:pt idx="16556">
                  <c:v>1.6557000000000001E-5</c:v>
                </c:pt>
                <c:pt idx="16557">
                  <c:v>1.6558E-5</c:v>
                </c:pt>
                <c:pt idx="16558">
                  <c:v>1.6558999999999998E-5</c:v>
                </c:pt>
                <c:pt idx="16559">
                  <c:v>1.6560000000000001E-5</c:v>
                </c:pt>
                <c:pt idx="16560">
                  <c:v>1.6560999999999999E-5</c:v>
                </c:pt>
                <c:pt idx="16561">
                  <c:v>1.6562000000000002E-5</c:v>
                </c:pt>
                <c:pt idx="16562">
                  <c:v>1.6563E-5</c:v>
                </c:pt>
                <c:pt idx="16563">
                  <c:v>1.6563999999999999E-5</c:v>
                </c:pt>
                <c:pt idx="16564">
                  <c:v>1.6565000000000001E-5</c:v>
                </c:pt>
                <c:pt idx="16565">
                  <c:v>1.6566E-5</c:v>
                </c:pt>
                <c:pt idx="16566">
                  <c:v>1.6566999999999999E-5</c:v>
                </c:pt>
                <c:pt idx="16567">
                  <c:v>1.6568000000000001E-5</c:v>
                </c:pt>
                <c:pt idx="16568">
                  <c:v>1.6569E-5</c:v>
                </c:pt>
                <c:pt idx="16569">
                  <c:v>1.6569999999999999E-5</c:v>
                </c:pt>
                <c:pt idx="16570">
                  <c:v>1.6571000000000001E-5</c:v>
                </c:pt>
                <c:pt idx="16571">
                  <c:v>1.6572E-5</c:v>
                </c:pt>
                <c:pt idx="16572">
                  <c:v>1.6572999999999999E-5</c:v>
                </c:pt>
                <c:pt idx="16573">
                  <c:v>1.6574000000000001E-5</c:v>
                </c:pt>
                <c:pt idx="16574">
                  <c:v>1.6575E-5</c:v>
                </c:pt>
                <c:pt idx="16575">
                  <c:v>1.6575999999999999E-5</c:v>
                </c:pt>
                <c:pt idx="16576">
                  <c:v>1.6577000000000001E-5</c:v>
                </c:pt>
                <c:pt idx="16577">
                  <c:v>1.6578E-5</c:v>
                </c:pt>
                <c:pt idx="16578">
                  <c:v>1.6578999999999998E-5</c:v>
                </c:pt>
                <c:pt idx="16579">
                  <c:v>1.658E-5</c:v>
                </c:pt>
                <c:pt idx="16580">
                  <c:v>1.6580999999999999E-5</c:v>
                </c:pt>
                <c:pt idx="16581">
                  <c:v>1.6582000000000001E-5</c:v>
                </c:pt>
                <c:pt idx="16582">
                  <c:v>1.6583E-5</c:v>
                </c:pt>
                <c:pt idx="16583">
                  <c:v>1.6583999999999999E-5</c:v>
                </c:pt>
                <c:pt idx="16584">
                  <c:v>1.6585000000000001E-5</c:v>
                </c:pt>
                <c:pt idx="16585">
                  <c:v>1.6586E-5</c:v>
                </c:pt>
                <c:pt idx="16586">
                  <c:v>1.6586999999999999E-5</c:v>
                </c:pt>
                <c:pt idx="16587">
                  <c:v>1.6588000000000001E-5</c:v>
                </c:pt>
                <c:pt idx="16588">
                  <c:v>1.6589E-5</c:v>
                </c:pt>
                <c:pt idx="16589">
                  <c:v>1.6589999999999999E-5</c:v>
                </c:pt>
                <c:pt idx="16590">
                  <c:v>1.6591000000000001E-5</c:v>
                </c:pt>
                <c:pt idx="16591">
                  <c:v>1.6592E-5</c:v>
                </c:pt>
                <c:pt idx="16592">
                  <c:v>1.6592999999999999E-5</c:v>
                </c:pt>
                <c:pt idx="16593">
                  <c:v>1.6594000000000001E-5</c:v>
                </c:pt>
                <c:pt idx="16594">
                  <c:v>1.6595E-5</c:v>
                </c:pt>
                <c:pt idx="16595">
                  <c:v>1.6595999999999998E-5</c:v>
                </c:pt>
                <c:pt idx="16596">
                  <c:v>1.6597000000000001E-5</c:v>
                </c:pt>
                <c:pt idx="16597">
                  <c:v>1.6597999999999999E-5</c:v>
                </c:pt>
                <c:pt idx="16598">
                  <c:v>1.6599000000000002E-5</c:v>
                </c:pt>
                <c:pt idx="16599">
                  <c:v>1.66E-5</c:v>
                </c:pt>
                <c:pt idx="16600">
                  <c:v>1.6600999999999999E-5</c:v>
                </c:pt>
                <c:pt idx="16601">
                  <c:v>1.6602000000000001E-5</c:v>
                </c:pt>
                <c:pt idx="16602">
                  <c:v>1.6603E-5</c:v>
                </c:pt>
                <c:pt idx="16603">
                  <c:v>1.6603999999999999E-5</c:v>
                </c:pt>
                <c:pt idx="16604">
                  <c:v>1.6605000000000001E-5</c:v>
                </c:pt>
                <c:pt idx="16605">
                  <c:v>1.6606E-5</c:v>
                </c:pt>
                <c:pt idx="16606">
                  <c:v>1.6606999999999999E-5</c:v>
                </c:pt>
                <c:pt idx="16607">
                  <c:v>1.6608000000000001E-5</c:v>
                </c:pt>
                <c:pt idx="16608">
                  <c:v>1.6609E-5</c:v>
                </c:pt>
                <c:pt idx="16609">
                  <c:v>1.6609999999999999E-5</c:v>
                </c:pt>
                <c:pt idx="16610">
                  <c:v>1.6611000000000001E-5</c:v>
                </c:pt>
                <c:pt idx="16611">
                  <c:v>1.6612E-5</c:v>
                </c:pt>
                <c:pt idx="16612">
                  <c:v>1.6612999999999998E-5</c:v>
                </c:pt>
                <c:pt idx="16613">
                  <c:v>1.6614000000000001E-5</c:v>
                </c:pt>
                <c:pt idx="16614">
                  <c:v>1.6614999999999999E-5</c:v>
                </c:pt>
                <c:pt idx="16615">
                  <c:v>1.6616000000000002E-5</c:v>
                </c:pt>
                <c:pt idx="16616">
                  <c:v>1.6617E-5</c:v>
                </c:pt>
                <c:pt idx="16617">
                  <c:v>1.6617999999999999E-5</c:v>
                </c:pt>
                <c:pt idx="16618">
                  <c:v>1.6619000000000001E-5</c:v>
                </c:pt>
                <c:pt idx="16619">
                  <c:v>1.662E-5</c:v>
                </c:pt>
                <c:pt idx="16620">
                  <c:v>1.6620999999999999E-5</c:v>
                </c:pt>
                <c:pt idx="16621">
                  <c:v>1.6622000000000001E-5</c:v>
                </c:pt>
                <c:pt idx="16622">
                  <c:v>1.6623E-5</c:v>
                </c:pt>
                <c:pt idx="16623">
                  <c:v>1.6623999999999999E-5</c:v>
                </c:pt>
                <c:pt idx="16624">
                  <c:v>1.6625000000000001E-5</c:v>
                </c:pt>
                <c:pt idx="16625">
                  <c:v>1.6626E-5</c:v>
                </c:pt>
                <c:pt idx="16626">
                  <c:v>1.6626999999999999E-5</c:v>
                </c:pt>
                <c:pt idx="16627">
                  <c:v>1.6628000000000001E-5</c:v>
                </c:pt>
                <c:pt idx="16628">
                  <c:v>1.6629E-5</c:v>
                </c:pt>
                <c:pt idx="16629">
                  <c:v>1.6629999999999998E-5</c:v>
                </c:pt>
                <c:pt idx="16630">
                  <c:v>1.6631000000000001E-5</c:v>
                </c:pt>
                <c:pt idx="16631">
                  <c:v>1.6631999999999999E-5</c:v>
                </c:pt>
                <c:pt idx="16632">
                  <c:v>1.6633000000000002E-5</c:v>
                </c:pt>
                <c:pt idx="16633">
                  <c:v>1.6634E-5</c:v>
                </c:pt>
                <c:pt idx="16634">
                  <c:v>1.6634999999999999E-5</c:v>
                </c:pt>
                <c:pt idx="16635">
                  <c:v>1.6636000000000001E-5</c:v>
                </c:pt>
                <c:pt idx="16636">
                  <c:v>1.6637E-5</c:v>
                </c:pt>
                <c:pt idx="16637">
                  <c:v>1.6637999999999999E-5</c:v>
                </c:pt>
                <c:pt idx="16638">
                  <c:v>1.6639000000000001E-5</c:v>
                </c:pt>
                <c:pt idx="16639">
                  <c:v>1.664E-5</c:v>
                </c:pt>
                <c:pt idx="16640">
                  <c:v>1.6640999999999999E-5</c:v>
                </c:pt>
                <c:pt idx="16641">
                  <c:v>1.6642000000000001E-5</c:v>
                </c:pt>
                <c:pt idx="16642">
                  <c:v>1.6643E-5</c:v>
                </c:pt>
                <c:pt idx="16643">
                  <c:v>1.6643999999999999E-5</c:v>
                </c:pt>
                <c:pt idx="16644">
                  <c:v>1.6645000000000001E-5</c:v>
                </c:pt>
                <c:pt idx="16645">
                  <c:v>1.6646E-5</c:v>
                </c:pt>
                <c:pt idx="16646">
                  <c:v>1.6646999999999998E-5</c:v>
                </c:pt>
                <c:pt idx="16647">
                  <c:v>1.6648000000000001E-5</c:v>
                </c:pt>
                <c:pt idx="16648">
                  <c:v>1.6648999999999999E-5</c:v>
                </c:pt>
                <c:pt idx="16649">
                  <c:v>1.6650000000000002E-5</c:v>
                </c:pt>
                <c:pt idx="16650">
                  <c:v>1.6651E-5</c:v>
                </c:pt>
                <c:pt idx="16651">
                  <c:v>1.6651999999999999E-5</c:v>
                </c:pt>
                <c:pt idx="16652">
                  <c:v>1.6653000000000001E-5</c:v>
                </c:pt>
                <c:pt idx="16653">
                  <c:v>1.6654E-5</c:v>
                </c:pt>
                <c:pt idx="16654">
                  <c:v>1.6654999999999999E-5</c:v>
                </c:pt>
                <c:pt idx="16655">
                  <c:v>1.6656000000000001E-5</c:v>
                </c:pt>
                <c:pt idx="16656">
                  <c:v>1.6657E-5</c:v>
                </c:pt>
                <c:pt idx="16657">
                  <c:v>1.6657999999999999E-5</c:v>
                </c:pt>
                <c:pt idx="16658">
                  <c:v>1.6659000000000001E-5</c:v>
                </c:pt>
                <c:pt idx="16659">
                  <c:v>1.666E-5</c:v>
                </c:pt>
                <c:pt idx="16660">
                  <c:v>1.6660999999999999E-5</c:v>
                </c:pt>
                <c:pt idx="16661">
                  <c:v>1.6662000000000001E-5</c:v>
                </c:pt>
                <c:pt idx="16662">
                  <c:v>1.6663E-5</c:v>
                </c:pt>
                <c:pt idx="16663">
                  <c:v>1.6663999999999998E-5</c:v>
                </c:pt>
                <c:pt idx="16664">
                  <c:v>1.6665000000000001E-5</c:v>
                </c:pt>
                <c:pt idx="16665">
                  <c:v>1.6665999999999999E-5</c:v>
                </c:pt>
                <c:pt idx="16666">
                  <c:v>1.6667000000000002E-5</c:v>
                </c:pt>
                <c:pt idx="16667">
                  <c:v>1.6668E-5</c:v>
                </c:pt>
                <c:pt idx="16668">
                  <c:v>1.6668999999999999E-5</c:v>
                </c:pt>
                <c:pt idx="16669">
                  <c:v>1.6670000000000001E-5</c:v>
                </c:pt>
                <c:pt idx="16670">
                  <c:v>1.6671E-5</c:v>
                </c:pt>
                <c:pt idx="16671">
                  <c:v>1.6671999999999999E-5</c:v>
                </c:pt>
                <c:pt idx="16672">
                  <c:v>1.6673000000000001E-5</c:v>
                </c:pt>
                <c:pt idx="16673">
                  <c:v>1.6674E-5</c:v>
                </c:pt>
                <c:pt idx="16674">
                  <c:v>1.6674999999999999E-5</c:v>
                </c:pt>
                <c:pt idx="16675">
                  <c:v>1.6676000000000001E-5</c:v>
                </c:pt>
                <c:pt idx="16676">
                  <c:v>1.6677E-5</c:v>
                </c:pt>
                <c:pt idx="16677">
                  <c:v>1.6677999999999999E-5</c:v>
                </c:pt>
                <c:pt idx="16678">
                  <c:v>1.6679000000000001E-5</c:v>
                </c:pt>
                <c:pt idx="16679">
                  <c:v>1.668E-5</c:v>
                </c:pt>
                <c:pt idx="16680">
                  <c:v>1.6680999999999998E-5</c:v>
                </c:pt>
                <c:pt idx="16681">
                  <c:v>1.6682000000000001E-5</c:v>
                </c:pt>
                <c:pt idx="16682">
                  <c:v>1.6682999999999999E-5</c:v>
                </c:pt>
                <c:pt idx="16683">
                  <c:v>1.6684000000000002E-5</c:v>
                </c:pt>
                <c:pt idx="16684">
                  <c:v>1.6685E-5</c:v>
                </c:pt>
                <c:pt idx="16685">
                  <c:v>1.6685999999999999E-5</c:v>
                </c:pt>
                <c:pt idx="16686">
                  <c:v>1.6687000000000001E-5</c:v>
                </c:pt>
                <c:pt idx="16687">
                  <c:v>1.6688E-5</c:v>
                </c:pt>
                <c:pt idx="16688">
                  <c:v>1.6688999999999999E-5</c:v>
                </c:pt>
                <c:pt idx="16689">
                  <c:v>1.6690000000000001E-5</c:v>
                </c:pt>
                <c:pt idx="16690">
                  <c:v>1.6691E-5</c:v>
                </c:pt>
                <c:pt idx="16691">
                  <c:v>1.6691999999999999E-5</c:v>
                </c:pt>
                <c:pt idx="16692">
                  <c:v>1.6693000000000001E-5</c:v>
                </c:pt>
                <c:pt idx="16693">
                  <c:v>1.6694E-5</c:v>
                </c:pt>
                <c:pt idx="16694">
                  <c:v>1.6694999999999999E-5</c:v>
                </c:pt>
                <c:pt idx="16695">
                  <c:v>1.6696000000000001E-5</c:v>
                </c:pt>
                <c:pt idx="16696">
                  <c:v>1.6697E-5</c:v>
                </c:pt>
                <c:pt idx="16697">
                  <c:v>1.6697999999999998E-5</c:v>
                </c:pt>
                <c:pt idx="16698">
                  <c:v>1.6699000000000001E-5</c:v>
                </c:pt>
                <c:pt idx="16699">
                  <c:v>1.6699999999999999E-5</c:v>
                </c:pt>
                <c:pt idx="16700">
                  <c:v>1.6701000000000002E-5</c:v>
                </c:pt>
                <c:pt idx="16701">
                  <c:v>1.6702E-5</c:v>
                </c:pt>
                <c:pt idx="16702">
                  <c:v>1.6702999999999999E-5</c:v>
                </c:pt>
                <c:pt idx="16703">
                  <c:v>1.6704000000000001E-5</c:v>
                </c:pt>
                <c:pt idx="16704">
                  <c:v>1.6705E-5</c:v>
                </c:pt>
                <c:pt idx="16705">
                  <c:v>1.6705999999999999E-5</c:v>
                </c:pt>
                <c:pt idx="16706">
                  <c:v>1.6707000000000001E-5</c:v>
                </c:pt>
                <c:pt idx="16707">
                  <c:v>1.6708E-5</c:v>
                </c:pt>
                <c:pt idx="16708">
                  <c:v>1.6708999999999999E-5</c:v>
                </c:pt>
                <c:pt idx="16709">
                  <c:v>1.6710000000000001E-5</c:v>
                </c:pt>
                <c:pt idx="16710">
                  <c:v>1.6711E-5</c:v>
                </c:pt>
                <c:pt idx="16711">
                  <c:v>1.6711999999999999E-5</c:v>
                </c:pt>
                <c:pt idx="16712">
                  <c:v>1.6713000000000001E-5</c:v>
                </c:pt>
                <c:pt idx="16713">
                  <c:v>1.6714E-5</c:v>
                </c:pt>
                <c:pt idx="16714">
                  <c:v>1.6714999999999998E-5</c:v>
                </c:pt>
                <c:pt idx="16715">
                  <c:v>1.6716000000000001E-5</c:v>
                </c:pt>
                <c:pt idx="16716">
                  <c:v>1.6716999999999999E-5</c:v>
                </c:pt>
                <c:pt idx="16717">
                  <c:v>1.6718000000000002E-5</c:v>
                </c:pt>
                <c:pt idx="16718">
                  <c:v>1.6719E-5</c:v>
                </c:pt>
                <c:pt idx="16719">
                  <c:v>1.6719999999999999E-5</c:v>
                </c:pt>
                <c:pt idx="16720">
                  <c:v>1.6721000000000001E-5</c:v>
                </c:pt>
                <c:pt idx="16721">
                  <c:v>1.6722E-5</c:v>
                </c:pt>
                <c:pt idx="16722">
                  <c:v>1.6722999999999999E-5</c:v>
                </c:pt>
                <c:pt idx="16723">
                  <c:v>1.6724000000000001E-5</c:v>
                </c:pt>
                <c:pt idx="16724">
                  <c:v>1.6725E-5</c:v>
                </c:pt>
                <c:pt idx="16725">
                  <c:v>1.6725999999999999E-5</c:v>
                </c:pt>
                <c:pt idx="16726">
                  <c:v>1.6727000000000001E-5</c:v>
                </c:pt>
                <c:pt idx="16727">
                  <c:v>1.6728E-5</c:v>
                </c:pt>
                <c:pt idx="16728">
                  <c:v>1.6728999999999999E-5</c:v>
                </c:pt>
                <c:pt idx="16729">
                  <c:v>1.6730000000000001E-5</c:v>
                </c:pt>
                <c:pt idx="16730">
                  <c:v>1.6731E-5</c:v>
                </c:pt>
                <c:pt idx="16731">
                  <c:v>1.6731999999999998E-5</c:v>
                </c:pt>
                <c:pt idx="16732">
                  <c:v>1.6733000000000001E-5</c:v>
                </c:pt>
                <c:pt idx="16733">
                  <c:v>1.6733999999999999E-5</c:v>
                </c:pt>
                <c:pt idx="16734">
                  <c:v>1.6735000000000002E-5</c:v>
                </c:pt>
                <c:pt idx="16735">
                  <c:v>1.6736E-5</c:v>
                </c:pt>
                <c:pt idx="16736">
                  <c:v>1.6736999999999999E-5</c:v>
                </c:pt>
                <c:pt idx="16737">
                  <c:v>1.6738000000000001E-5</c:v>
                </c:pt>
                <c:pt idx="16738">
                  <c:v>1.6739E-5</c:v>
                </c:pt>
                <c:pt idx="16739">
                  <c:v>1.6739999999999999E-5</c:v>
                </c:pt>
                <c:pt idx="16740">
                  <c:v>1.6741000000000001E-5</c:v>
                </c:pt>
                <c:pt idx="16741">
                  <c:v>1.6742E-5</c:v>
                </c:pt>
                <c:pt idx="16742">
                  <c:v>1.6742999999999999E-5</c:v>
                </c:pt>
                <c:pt idx="16743">
                  <c:v>1.6744000000000001E-5</c:v>
                </c:pt>
                <c:pt idx="16744">
                  <c:v>1.6745E-5</c:v>
                </c:pt>
                <c:pt idx="16745">
                  <c:v>1.6745999999999999E-5</c:v>
                </c:pt>
                <c:pt idx="16746">
                  <c:v>1.6747000000000001E-5</c:v>
                </c:pt>
                <c:pt idx="16747">
                  <c:v>1.6748E-5</c:v>
                </c:pt>
                <c:pt idx="16748">
                  <c:v>1.6748999999999998E-5</c:v>
                </c:pt>
                <c:pt idx="16749">
                  <c:v>1.6750000000000001E-5</c:v>
                </c:pt>
                <c:pt idx="16750">
                  <c:v>1.6750999999999999E-5</c:v>
                </c:pt>
                <c:pt idx="16751">
                  <c:v>1.6752000000000002E-5</c:v>
                </c:pt>
                <c:pt idx="16752">
                  <c:v>1.6753E-5</c:v>
                </c:pt>
                <c:pt idx="16753">
                  <c:v>1.6753999999999999E-5</c:v>
                </c:pt>
                <c:pt idx="16754">
                  <c:v>1.6755000000000001E-5</c:v>
                </c:pt>
                <c:pt idx="16755">
                  <c:v>1.6756E-5</c:v>
                </c:pt>
                <c:pt idx="16756">
                  <c:v>1.6756999999999999E-5</c:v>
                </c:pt>
                <c:pt idx="16757">
                  <c:v>1.6758000000000001E-5</c:v>
                </c:pt>
                <c:pt idx="16758">
                  <c:v>1.6759E-5</c:v>
                </c:pt>
                <c:pt idx="16759">
                  <c:v>1.6759999999999999E-5</c:v>
                </c:pt>
                <c:pt idx="16760">
                  <c:v>1.6761000000000001E-5</c:v>
                </c:pt>
                <c:pt idx="16761">
                  <c:v>1.6762E-5</c:v>
                </c:pt>
                <c:pt idx="16762">
                  <c:v>1.6762999999999999E-5</c:v>
                </c:pt>
                <c:pt idx="16763">
                  <c:v>1.6764000000000001E-5</c:v>
                </c:pt>
                <c:pt idx="16764">
                  <c:v>1.6765E-5</c:v>
                </c:pt>
                <c:pt idx="16765">
                  <c:v>1.6765999999999998E-5</c:v>
                </c:pt>
                <c:pt idx="16766">
                  <c:v>1.6767000000000001E-5</c:v>
                </c:pt>
                <c:pt idx="16767">
                  <c:v>1.6767999999999999E-5</c:v>
                </c:pt>
                <c:pt idx="16768">
                  <c:v>1.6769000000000002E-5</c:v>
                </c:pt>
                <c:pt idx="16769">
                  <c:v>1.677E-5</c:v>
                </c:pt>
                <c:pt idx="16770">
                  <c:v>1.6770999999999999E-5</c:v>
                </c:pt>
                <c:pt idx="16771">
                  <c:v>1.6772000000000001E-5</c:v>
                </c:pt>
                <c:pt idx="16772">
                  <c:v>1.6773E-5</c:v>
                </c:pt>
                <c:pt idx="16773">
                  <c:v>1.6773999999999999E-5</c:v>
                </c:pt>
                <c:pt idx="16774">
                  <c:v>1.6775000000000001E-5</c:v>
                </c:pt>
                <c:pt idx="16775">
                  <c:v>1.6776E-5</c:v>
                </c:pt>
                <c:pt idx="16776">
                  <c:v>1.6776999999999999E-5</c:v>
                </c:pt>
                <c:pt idx="16777">
                  <c:v>1.6778000000000001E-5</c:v>
                </c:pt>
                <c:pt idx="16778">
                  <c:v>1.6779E-5</c:v>
                </c:pt>
                <c:pt idx="16779">
                  <c:v>1.6779999999999999E-5</c:v>
                </c:pt>
                <c:pt idx="16780">
                  <c:v>1.6781000000000001E-5</c:v>
                </c:pt>
                <c:pt idx="16781">
                  <c:v>1.6782E-5</c:v>
                </c:pt>
                <c:pt idx="16782">
                  <c:v>1.6782999999999998E-5</c:v>
                </c:pt>
                <c:pt idx="16783">
                  <c:v>1.6784000000000001E-5</c:v>
                </c:pt>
                <c:pt idx="16784">
                  <c:v>1.6784999999999999E-5</c:v>
                </c:pt>
                <c:pt idx="16785">
                  <c:v>1.6786000000000002E-5</c:v>
                </c:pt>
                <c:pt idx="16786">
                  <c:v>1.6787E-5</c:v>
                </c:pt>
                <c:pt idx="16787">
                  <c:v>1.6787999999999999E-5</c:v>
                </c:pt>
                <c:pt idx="16788">
                  <c:v>1.6789000000000001E-5</c:v>
                </c:pt>
                <c:pt idx="16789">
                  <c:v>1.679E-5</c:v>
                </c:pt>
                <c:pt idx="16790">
                  <c:v>1.6790999999999999E-5</c:v>
                </c:pt>
                <c:pt idx="16791">
                  <c:v>1.6792000000000001E-5</c:v>
                </c:pt>
                <c:pt idx="16792">
                  <c:v>1.6793E-5</c:v>
                </c:pt>
                <c:pt idx="16793">
                  <c:v>1.6793999999999999E-5</c:v>
                </c:pt>
                <c:pt idx="16794">
                  <c:v>1.6795000000000001E-5</c:v>
                </c:pt>
                <c:pt idx="16795">
                  <c:v>1.6796E-5</c:v>
                </c:pt>
                <c:pt idx="16796">
                  <c:v>1.6796999999999999E-5</c:v>
                </c:pt>
                <c:pt idx="16797">
                  <c:v>1.6798000000000001E-5</c:v>
                </c:pt>
                <c:pt idx="16798">
                  <c:v>1.6799E-5</c:v>
                </c:pt>
                <c:pt idx="16799">
                  <c:v>1.6799999999999998E-5</c:v>
                </c:pt>
                <c:pt idx="16800">
                  <c:v>1.6801000000000001E-5</c:v>
                </c:pt>
                <c:pt idx="16801">
                  <c:v>1.6801999999999999E-5</c:v>
                </c:pt>
                <c:pt idx="16802">
                  <c:v>1.6803000000000002E-5</c:v>
                </c:pt>
                <c:pt idx="16803">
                  <c:v>1.6804E-5</c:v>
                </c:pt>
                <c:pt idx="16804">
                  <c:v>1.6804999999999999E-5</c:v>
                </c:pt>
                <c:pt idx="16805">
                  <c:v>1.6806000000000001E-5</c:v>
                </c:pt>
                <c:pt idx="16806">
                  <c:v>1.6807E-5</c:v>
                </c:pt>
                <c:pt idx="16807">
                  <c:v>1.6807999999999999E-5</c:v>
                </c:pt>
                <c:pt idx="16808">
                  <c:v>1.6809000000000001E-5</c:v>
                </c:pt>
                <c:pt idx="16809">
                  <c:v>1.681E-5</c:v>
                </c:pt>
                <c:pt idx="16810">
                  <c:v>1.6810999999999999E-5</c:v>
                </c:pt>
                <c:pt idx="16811">
                  <c:v>1.6812000000000001E-5</c:v>
                </c:pt>
                <c:pt idx="16812">
                  <c:v>1.6813E-5</c:v>
                </c:pt>
                <c:pt idx="16813">
                  <c:v>1.6813999999999999E-5</c:v>
                </c:pt>
                <c:pt idx="16814">
                  <c:v>1.6815000000000001E-5</c:v>
                </c:pt>
                <c:pt idx="16815">
                  <c:v>1.6816E-5</c:v>
                </c:pt>
                <c:pt idx="16816">
                  <c:v>1.6816999999999998E-5</c:v>
                </c:pt>
                <c:pt idx="16817">
                  <c:v>1.6818000000000001E-5</c:v>
                </c:pt>
                <c:pt idx="16818">
                  <c:v>1.6818999999999999E-5</c:v>
                </c:pt>
                <c:pt idx="16819">
                  <c:v>1.6820000000000002E-5</c:v>
                </c:pt>
                <c:pt idx="16820">
                  <c:v>1.6821E-5</c:v>
                </c:pt>
                <c:pt idx="16821">
                  <c:v>1.6821999999999999E-5</c:v>
                </c:pt>
                <c:pt idx="16822">
                  <c:v>1.6823000000000001E-5</c:v>
                </c:pt>
                <c:pt idx="16823">
                  <c:v>1.6824E-5</c:v>
                </c:pt>
                <c:pt idx="16824">
                  <c:v>1.6824999999999999E-5</c:v>
                </c:pt>
                <c:pt idx="16825">
                  <c:v>1.6826000000000001E-5</c:v>
                </c:pt>
                <c:pt idx="16826">
                  <c:v>1.6827E-5</c:v>
                </c:pt>
                <c:pt idx="16827">
                  <c:v>1.6827999999999999E-5</c:v>
                </c:pt>
                <c:pt idx="16828">
                  <c:v>1.6829000000000001E-5</c:v>
                </c:pt>
                <c:pt idx="16829">
                  <c:v>1.683E-5</c:v>
                </c:pt>
                <c:pt idx="16830">
                  <c:v>1.6830999999999999E-5</c:v>
                </c:pt>
                <c:pt idx="16831">
                  <c:v>1.6832000000000001E-5</c:v>
                </c:pt>
                <c:pt idx="16832">
                  <c:v>1.6833E-5</c:v>
                </c:pt>
                <c:pt idx="16833">
                  <c:v>1.6833999999999998E-5</c:v>
                </c:pt>
                <c:pt idx="16834">
                  <c:v>1.6835000000000001E-5</c:v>
                </c:pt>
                <c:pt idx="16835">
                  <c:v>1.6835999999999999E-5</c:v>
                </c:pt>
                <c:pt idx="16836">
                  <c:v>1.6837000000000002E-5</c:v>
                </c:pt>
                <c:pt idx="16837">
                  <c:v>1.6838E-5</c:v>
                </c:pt>
                <c:pt idx="16838">
                  <c:v>1.6838999999999999E-5</c:v>
                </c:pt>
                <c:pt idx="16839">
                  <c:v>1.6840000000000001E-5</c:v>
                </c:pt>
                <c:pt idx="16840">
                  <c:v>1.6841E-5</c:v>
                </c:pt>
                <c:pt idx="16841">
                  <c:v>1.6841999999999999E-5</c:v>
                </c:pt>
                <c:pt idx="16842">
                  <c:v>1.6843000000000001E-5</c:v>
                </c:pt>
                <c:pt idx="16843">
                  <c:v>1.6844E-5</c:v>
                </c:pt>
                <c:pt idx="16844">
                  <c:v>1.6844999999999999E-5</c:v>
                </c:pt>
                <c:pt idx="16845">
                  <c:v>1.6846000000000001E-5</c:v>
                </c:pt>
                <c:pt idx="16846">
                  <c:v>1.6847E-5</c:v>
                </c:pt>
                <c:pt idx="16847">
                  <c:v>1.6847999999999999E-5</c:v>
                </c:pt>
                <c:pt idx="16848">
                  <c:v>1.6849000000000001E-5</c:v>
                </c:pt>
                <c:pt idx="16849">
                  <c:v>1.685E-5</c:v>
                </c:pt>
                <c:pt idx="16850">
                  <c:v>1.6850999999999998E-5</c:v>
                </c:pt>
                <c:pt idx="16851">
                  <c:v>1.6852000000000001E-5</c:v>
                </c:pt>
                <c:pt idx="16852">
                  <c:v>1.6852999999999999E-5</c:v>
                </c:pt>
                <c:pt idx="16853">
                  <c:v>1.6854000000000002E-5</c:v>
                </c:pt>
                <c:pt idx="16854">
                  <c:v>1.6855E-5</c:v>
                </c:pt>
                <c:pt idx="16855">
                  <c:v>1.6855999999999999E-5</c:v>
                </c:pt>
                <c:pt idx="16856">
                  <c:v>1.6857000000000001E-5</c:v>
                </c:pt>
                <c:pt idx="16857">
                  <c:v>1.6858E-5</c:v>
                </c:pt>
                <c:pt idx="16858">
                  <c:v>1.6858999999999999E-5</c:v>
                </c:pt>
                <c:pt idx="16859">
                  <c:v>1.6860000000000001E-5</c:v>
                </c:pt>
                <c:pt idx="16860">
                  <c:v>1.6861E-5</c:v>
                </c:pt>
                <c:pt idx="16861">
                  <c:v>1.6861999999999999E-5</c:v>
                </c:pt>
                <c:pt idx="16862">
                  <c:v>1.6863000000000001E-5</c:v>
                </c:pt>
                <c:pt idx="16863">
                  <c:v>1.6864E-5</c:v>
                </c:pt>
                <c:pt idx="16864">
                  <c:v>1.6864999999999999E-5</c:v>
                </c:pt>
                <c:pt idx="16865">
                  <c:v>1.6866000000000001E-5</c:v>
                </c:pt>
                <c:pt idx="16866">
                  <c:v>1.6867E-5</c:v>
                </c:pt>
                <c:pt idx="16867">
                  <c:v>1.6867999999999998E-5</c:v>
                </c:pt>
                <c:pt idx="16868">
                  <c:v>1.6869000000000001E-5</c:v>
                </c:pt>
                <c:pt idx="16869">
                  <c:v>1.6869999999999999E-5</c:v>
                </c:pt>
                <c:pt idx="16870">
                  <c:v>1.6871000000000002E-5</c:v>
                </c:pt>
                <c:pt idx="16871">
                  <c:v>1.6872E-5</c:v>
                </c:pt>
                <c:pt idx="16872">
                  <c:v>1.6872999999999999E-5</c:v>
                </c:pt>
                <c:pt idx="16873">
                  <c:v>1.6874000000000001E-5</c:v>
                </c:pt>
                <c:pt idx="16874">
                  <c:v>1.6875E-5</c:v>
                </c:pt>
                <c:pt idx="16875">
                  <c:v>1.6875999999999999E-5</c:v>
                </c:pt>
                <c:pt idx="16876">
                  <c:v>1.6877000000000001E-5</c:v>
                </c:pt>
                <c:pt idx="16877">
                  <c:v>1.6878E-5</c:v>
                </c:pt>
                <c:pt idx="16878">
                  <c:v>1.6878999999999999E-5</c:v>
                </c:pt>
                <c:pt idx="16879">
                  <c:v>1.6880000000000001E-5</c:v>
                </c:pt>
                <c:pt idx="16880">
                  <c:v>1.6881E-5</c:v>
                </c:pt>
                <c:pt idx="16881">
                  <c:v>1.6881999999999999E-5</c:v>
                </c:pt>
                <c:pt idx="16882">
                  <c:v>1.6883000000000001E-5</c:v>
                </c:pt>
                <c:pt idx="16883">
                  <c:v>1.6884E-5</c:v>
                </c:pt>
                <c:pt idx="16884">
                  <c:v>1.6884999999999998E-5</c:v>
                </c:pt>
                <c:pt idx="16885">
                  <c:v>1.6886000000000001E-5</c:v>
                </c:pt>
                <c:pt idx="16886">
                  <c:v>1.6886999999999999E-5</c:v>
                </c:pt>
                <c:pt idx="16887">
                  <c:v>1.6888000000000002E-5</c:v>
                </c:pt>
                <c:pt idx="16888">
                  <c:v>1.6889E-5</c:v>
                </c:pt>
                <c:pt idx="16889">
                  <c:v>1.6889999999999999E-5</c:v>
                </c:pt>
                <c:pt idx="16890">
                  <c:v>1.6891000000000001E-5</c:v>
                </c:pt>
                <c:pt idx="16891">
                  <c:v>1.6892E-5</c:v>
                </c:pt>
                <c:pt idx="16892">
                  <c:v>1.6892999999999999E-5</c:v>
                </c:pt>
                <c:pt idx="16893">
                  <c:v>1.6894000000000001E-5</c:v>
                </c:pt>
                <c:pt idx="16894">
                  <c:v>1.6895E-5</c:v>
                </c:pt>
                <c:pt idx="16895">
                  <c:v>1.6895999999999999E-5</c:v>
                </c:pt>
                <c:pt idx="16896">
                  <c:v>1.6897000000000001E-5</c:v>
                </c:pt>
                <c:pt idx="16897">
                  <c:v>1.6898E-5</c:v>
                </c:pt>
                <c:pt idx="16898">
                  <c:v>1.6898999999999999E-5</c:v>
                </c:pt>
                <c:pt idx="16899">
                  <c:v>1.6900000000000001E-5</c:v>
                </c:pt>
                <c:pt idx="16900">
                  <c:v>1.6901E-5</c:v>
                </c:pt>
                <c:pt idx="16901">
                  <c:v>1.6901999999999998E-5</c:v>
                </c:pt>
                <c:pt idx="16902">
                  <c:v>1.6903000000000001E-5</c:v>
                </c:pt>
                <c:pt idx="16903">
                  <c:v>1.6903999999999999E-5</c:v>
                </c:pt>
                <c:pt idx="16904">
                  <c:v>1.6905000000000002E-5</c:v>
                </c:pt>
                <c:pt idx="16905">
                  <c:v>1.6906E-5</c:v>
                </c:pt>
                <c:pt idx="16906">
                  <c:v>1.6906999999999999E-5</c:v>
                </c:pt>
                <c:pt idx="16907">
                  <c:v>1.6908000000000001E-5</c:v>
                </c:pt>
                <c:pt idx="16908">
                  <c:v>1.6909E-5</c:v>
                </c:pt>
                <c:pt idx="16909">
                  <c:v>1.6909999999999999E-5</c:v>
                </c:pt>
                <c:pt idx="16910">
                  <c:v>1.6911000000000001E-5</c:v>
                </c:pt>
                <c:pt idx="16911">
                  <c:v>1.6912E-5</c:v>
                </c:pt>
                <c:pt idx="16912">
                  <c:v>1.6912999999999999E-5</c:v>
                </c:pt>
                <c:pt idx="16913">
                  <c:v>1.6914000000000001E-5</c:v>
                </c:pt>
                <c:pt idx="16914">
                  <c:v>1.6915E-5</c:v>
                </c:pt>
                <c:pt idx="16915">
                  <c:v>1.6915999999999999E-5</c:v>
                </c:pt>
                <c:pt idx="16916">
                  <c:v>1.6917000000000001E-5</c:v>
                </c:pt>
                <c:pt idx="16917">
                  <c:v>1.6918E-5</c:v>
                </c:pt>
                <c:pt idx="16918">
                  <c:v>1.6918999999999998E-5</c:v>
                </c:pt>
                <c:pt idx="16919">
                  <c:v>1.6920000000000001E-5</c:v>
                </c:pt>
                <c:pt idx="16920">
                  <c:v>1.6920999999999999E-5</c:v>
                </c:pt>
                <c:pt idx="16921">
                  <c:v>1.6922000000000002E-5</c:v>
                </c:pt>
                <c:pt idx="16922">
                  <c:v>1.6923E-5</c:v>
                </c:pt>
                <c:pt idx="16923">
                  <c:v>1.6923999999999999E-5</c:v>
                </c:pt>
                <c:pt idx="16924">
                  <c:v>1.6925000000000001E-5</c:v>
                </c:pt>
                <c:pt idx="16925">
                  <c:v>1.6926E-5</c:v>
                </c:pt>
                <c:pt idx="16926">
                  <c:v>1.6926999999999999E-5</c:v>
                </c:pt>
                <c:pt idx="16927">
                  <c:v>1.6928000000000001E-5</c:v>
                </c:pt>
                <c:pt idx="16928">
                  <c:v>1.6929E-5</c:v>
                </c:pt>
                <c:pt idx="16929">
                  <c:v>1.6929999999999999E-5</c:v>
                </c:pt>
                <c:pt idx="16930">
                  <c:v>1.6931000000000001E-5</c:v>
                </c:pt>
                <c:pt idx="16931">
                  <c:v>1.6932E-5</c:v>
                </c:pt>
                <c:pt idx="16932">
                  <c:v>1.6932999999999999E-5</c:v>
                </c:pt>
                <c:pt idx="16933">
                  <c:v>1.6934000000000001E-5</c:v>
                </c:pt>
                <c:pt idx="16934">
                  <c:v>1.6935E-5</c:v>
                </c:pt>
                <c:pt idx="16935">
                  <c:v>1.6935999999999998E-5</c:v>
                </c:pt>
                <c:pt idx="16936">
                  <c:v>1.6937000000000001E-5</c:v>
                </c:pt>
                <c:pt idx="16937">
                  <c:v>1.6937999999999999E-5</c:v>
                </c:pt>
                <c:pt idx="16938">
                  <c:v>1.6939000000000002E-5</c:v>
                </c:pt>
                <c:pt idx="16939">
                  <c:v>1.694E-5</c:v>
                </c:pt>
                <c:pt idx="16940">
                  <c:v>1.6940999999999999E-5</c:v>
                </c:pt>
                <c:pt idx="16941">
                  <c:v>1.6942000000000001E-5</c:v>
                </c:pt>
                <c:pt idx="16942">
                  <c:v>1.6943E-5</c:v>
                </c:pt>
                <c:pt idx="16943">
                  <c:v>1.6943999999999999E-5</c:v>
                </c:pt>
                <c:pt idx="16944">
                  <c:v>1.6945000000000001E-5</c:v>
                </c:pt>
                <c:pt idx="16945">
                  <c:v>1.6946E-5</c:v>
                </c:pt>
                <c:pt idx="16946">
                  <c:v>1.6946999999999999E-5</c:v>
                </c:pt>
                <c:pt idx="16947">
                  <c:v>1.6948000000000001E-5</c:v>
                </c:pt>
                <c:pt idx="16948">
                  <c:v>1.6949E-5</c:v>
                </c:pt>
                <c:pt idx="16949">
                  <c:v>1.6949999999999999E-5</c:v>
                </c:pt>
                <c:pt idx="16950">
                  <c:v>1.6951000000000001E-5</c:v>
                </c:pt>
                <c:pt idx="16951">
                  <c:v>1.6952E-5</c:v>
                </c:pt>
                <c:pt idx="16952">
                  <c:v>1.6952999999999998E-5</c:v>
                </c:pt>
                <c:pt idx="16953">
                  <c:v>1.6954000000000001E-5</c:v>
                </c:pt>
                <c:pt idx="16954">
                  <c:v>1.6954999999999999E-5</c:v>
                </c:pt>
                <c:pt idx="16955">
                  <c:v>1.6956000000000002E-5</c:v>
                </c:pt>
                <c:pt idx="16956">
                  <c:v>1.6957E-5</c:v>
                </c:pt>
                <c:pt idx="16957">
                  <c:v>1.6957999999999999E-5</c:v>
                </c:pt>
                <c:pt idx="16958">
                  <c:v>1.6959000000000001E-5</c:v>
                </c:pt>
                <c:pt idx="16959">
                  <c:v>1.696E-5</c:v>
                </c:pt>
                <c:pt idx="16960">
                  <c:v>1.6960999999999999E-5</c:v>
                </c:pt>
                <c:pt idx="16961">
                  <c:v>1.6962000000000001E-5</c:v>
                </c:pt>
                <c:pt idx="16962">
                  <c:v>1.6963E-5</c:v>
                </c:pt>
                <c:pt idx="16963">
                  <c:v>1.6963999999999999E-5</c:v>
                </c:pt>
                <c:pt idx="16964">
                  <c:v>1.6965000000000001E-5</c:v>
                </c:pt>
                <c:pt idx="16965">
                  <c:v>1.6966E-5</c:v>
                </c:pt>
                <c:pt idx="16966">
                  <c:v>1.6966999999999999E-5</c:v>
                </c:pt>
                <c:pt idx="16967">
                  <c:v>1.6968000000000001E-5</c:v>
                </c:pt>
                <c:pt idx="16968">
                  <c:v>1.6969E-5</c:v>
                </c:pt>
                <c:pt idx="16969">
                  <c:v>1.6969999999999998E-5</c:v>
                </c:pt>
                <c:pt idx="16970">
                  <c:v>1.6971000000000001E-5</c:v>
                </c:pt>
                <c:pt idx="16971">
                  <c:v>1.6971999999999999E-5</c:v>
                </c:pt>
                <c:pt idx="16972">
                  <c:v>1.6973000000000002E-5</c:v>
                </c:pt>
                <c:pt idx="16973">
                  <c:v>1.6974E-5</c:v>
                </c:pt>
                <c:pt idx="16974">
                  <c:v>1.6974999999999999E-5</c:v>
                </c:pt>
                <c:pt idx="16975">
                  <c:v>1.6976000000000001E-5</c:v>
                </c:pt>
                <c:pt idx="16976">
                  <c:v>1.6977E-5</c:v>
                </c:pt>
                <c:pt idx="16977">
                  <c:v>1.6977999999999999E-5</c:v>
                </c:pt>
                <c:pt idx="16978">
                  <c:v>1.6979000000000001E-5</c:v>
                </c:pt>
                <c:pt idx="16979">
                  <c:v>1.698E-5</c:v>
                </c:pt>
                <c:pt idx="16980">
                  <c:v>1.6980999999999999E-5</c:v>
                </c:pt>
                <c:pt idx="16981">
                  <c:v>1.6982000000000001E-5</c:v>
                </c:pt>
                <c:pt idx="16982">
                  <c:v>1.6983E-5</c:v>
                </c:pt>
                <c:pt idx="16983">
                  <c:v>1.6983999999999999E-5</c:v>
                </c:pt>
                <c:pt idx="16984">
                  <c:v>1.6985000000000001E-5</c:v>
                </c:pt>
                <c:pt idx="16985">
                  <c:v>1.6986E-5</c:v>
                </c:pt>
                <c:pt idx="16986">
                  <c:v>1.6986999999999998E-5</c:v>
                </c:pt>
                <c:pt idx="16987">
                  <c:v>1.6988000000000001E-5</c:v>
                </c:pt>
                <c:pt idx="16988">
                  <c:v>1.6988999999999999E-5</c:v>
                </c:pt>
                <c:pt idx="16989">
                  <c:v>1.6990000000000002E-5</c:v>
                </c:pt>
                <c:pt idx="16990">
                  <c:v>1.6991E-5</c:v>
                </c:pt>
                <c:pt idx="16991">
                  <c:v>1.6991999999999999E-5</c:v>
                </c:pt>
                <c:pt idx="16992">
                  <c:v>1.6993000000000001E-5</c:v>
                </c:pt>
                <c:pt idx="16993">
                  <c:v>1.6994E-5</c:v>
                </c:pt>
                <c:pt idx="16994">
                  <c:v>1.6994999999999999E-5</c:v>
                </c:pt>
                <c:pt idx="16995">
                  <c:v>1.6996000000000001E-5</c:v>
                </c:pt>
                <c:pt idx="16996">
                  <c:v>1.6997E-5</c:v>
                </c:pt>
                <c:pt idx="16997">
                  <c:v>1.6997999999999999E-5</c:v>
                </c:pt>
                <c:pt idx="16998">
                  <c:v>1.6999000000000001E-5</c:v>
                </c:pt>
                <c:pt idx="16999">
                  <c:v>1.7E-5</c:v>
                </c:pt>
                <c:pt idx="17000">
                  <c:v>1.7000999999999999E-5</c:v>
                </c:pt>
                <c:pt idx="17001">
                  <c:v>1.7002000000000001E-5</c:v>
                </c:pt>
                <c:pt idx="17002">
                  <c:v>1.7003E-5</c:v>
                </c:pt>
                <c:pt idx="17003">
                  <c:v>1.7003999999999998E-5</c:v>
                </c:pt>
                <c:pt idx="17004">
                  <c:v>1.7005000000000001E-5</c:v>
                </c:pt>
                <c:pt idx="17005">
                  <c:v>1.7005999999999999E-5</c:v>
                </c:pt>
                <c:pt idx="17006">
                  <c:v>1.7007000000000002E-5</c:v>
                </c:pt>
                <c:pt idx="17007">
                  <c:v>1.7008E-5</c:v>
                </c:pt>
                <c:pt idx="17008">
                  <c:v>1.7008999999999999E-5</c:v>
                </c:pt>
                <c:pt idx="17009">
                  <c:v>1.7010000000000001E-5</c:v>
                </c:pt>
                <c:pt idx="17010">
                  <c:v>1.7011E-5</c:v>
                </c:pt>
                <c:pt idx="17011">
                  <c:v>1.7011999999999999E-5</c:v>
                </c:pt>
                <c:pt idx="17012">
                  <c:v>1.7013000000000001E-5</c:v>
                </c:pt>
                <c:pt idx="17013">
                  <c:v>1.7014E-5</c:v>
                </c:pt>
                <c:pt idx="17014">
                  <c:v>1.7014999999999999E-5</c:v>
                </c:pt>
                <c:pt idx="17015">
                  <c:v>1.7016000000000001E-5</c:v>
                </c:pt>
                <c:pt idx="17016">
                  <c:v>1.7017E-5</c:v>
                </c:pt>
                <c:pt idx="17017">
                  <c:v>1.7017999999999999E-5</c:v>
                </c:pt>
                <c:pt idx="17018">
                  <c:v>1.7019000000000001E-5</c:v>
                </c:pt>
                <c:pt idx="17019">
                  <c:v>1.702E-5</c:v>
                </c:pt>
                <c:pt idx="17020">
                  <c:v>1.7020999999999998E-5</c:v>
                </c:pt>
                <c:pt idx="17021">
                  <c:v>1.7022000000000001E-5</c:v>
                </c:pt>
                <c:pt idx="17022">
                  <c:v>1.7022999999999999E-5</c:v>
                </c:pt>
                <c:pt idx="17023">
                  <c:v>1.7024000000000002E-5</c:v>
                </c:pt>
                <c:pt idx="17024">
                  <c:v>1.7025E-5</c:v>
                </c:pt>
                <c:pt idx="17025">
                  <c:v>1.7025999999999999E-5</c:v>
                </c:pt>
                <c:pt idx="17026">
                  <c:v>1.7027000000000001E-5</c:v>
                </c:pt>
                <c:pt idx="17027">
                  <c:v>1.7028E-5</c:v>
                </c:pt>
                <c:pt idx="17028">
                  <c:v>1.7028999999999999E-5</c:v>
                </c:pt>
                <c:pt idx="17029">
                  <c:v>1.7030000000000001E-5</c:v>
                </c:pt>
                <c:pt idx="17030">
                  <c:v>1.7031E-5</c:v>
                </c:pt>
                <c:pt idx="17031">
                  <c:v>1.7031999999999999E-5</c:v>
                </c:pt>
                <c:pt idx="17032">
                  <c:v>1.7033000000000001E-5</c:v>
                </c:pt>
                <c:pt idx="17033">
                  <c:v>1.7034E-5</c:v>
                </c:pt>
                <c:pt idx="17034">
                  <c:v>1.7034999999999999E-5</c:v>
                </c:pt>
                <c:pt idx="17035">
                  <c:v>1.7036000000000001E-5</c:v>
                </c:pt>
                <c:pt idx="17036">
                  <c:v>1.7037E-5</c:v>
                </c:pt>
                <c:pt idx="17037">
                  <c:v>1.7037999999999998E-5</c:v>
                </c:pt>
                <c:pt idx="17038">
                  <c:v>1.7039000000000001E-5</c:v>
                </c:pt>
                <c:pt idx="17039">
                  <c:v>1.7039999999999999E-5</c:v>
                </c:pt>
                <c:pt idx="17040">
                  <c:v>1.7041000000000002E-5</c:v>
                </c:pt>
                <c:pt idx="17041">
                  <c:v>1.7042E-5</c:v>
                </c:pt>
                <c:pt idx="17042">
                  <c:v>1.7042999999999999E-5</c:v>
                </c:pt>
                <c:pt idx="17043">
                  <c:v>1.7044000000000001E-5</c:v>
                </c:pt>
                <c:pt idx="17044">
                  <c:v>1.7045E-5</c:v>
                </c:pt>
                <c:pt idx="17045">
                  <c:v>1.7045999999999999E-5</c:v>
                </c:pt>
                <c:pt idx="17046">
                  <c:v>1.7047000000000001E-5</c:v>
                </c:pt>
                <c:pt idx="17047">
                  <c:v>1.7048E-5</c:v>
                </c:pt>
                <c:pt idx="17048">
                  <c:v>1.7048999999999999E-5</c:v>
                </c:pt>
                <c:pt idx="17049">
                  <c:v>1.7050000000000001E-5</c:v>
                </c:pt>
                <c:pt idx="17050">
                  <c:v>1.7051E-5</c:v>
                </c:pt>
                <c:pt idx="17051">
                  <c:v>1.7051999999999999E-5</c:v>
                </c:pt>
                <c:pt idx="17052">
                  <c:v>1.7053000000000001E-5</c:v>
                </c:pt>
                <c:pt idx="17053">
                  <c:v>1.7054E-5</c:v>
                </c:pt>
                <c:pt idx="17054">
                  <c:v>1.7054999999999998E-5</c:v>
                </c:pt>
                <c:pt idx="17055">
                  <c:v>1.7056000000000001E-5</c:v>
                </c:pt>
                <c:pt idx="17056">
                  <c:v>1.7056999999999999E-5</c:v>
                </c:pt>
                <c:pt idx="17057">
                  <c:v>1.7058000000000002E-5</c:v>
                </c:pt>
                <c:pt idx="17058">
                  <c:v>1.7059E-5</c:v>
                </c:pt>
                <c:pt idx="17059">
                  <c:v>1.7059999999999999E-5</c:v>
                </c:pt>
                <c:pt idx="17060">
                  <c:v>1.7061000000000001E-5</c:v>
                </c:pt>
                <c:pt idx="17061">
                  <c:v>1.7062E-5</c:v>
                </c:pt>
                <c:pt idx="17062">
                  <c:v>1.7062999999999999E-5</c:v>
                </c:pt>
                <c:pt idx="17063">
                  <c:v>1.7064000000000001E-5</c:v>
                </c:pt>
                <c:pt idx="17064">
                  <c:v>1.7065E-5</c:v>
                </c:pt>
                <c:pt idx="17065">
                  <c:v>1.7065999999999999E-5</c:v>
                </c:pt>
                <c:pt idx="17066">
                  <c:v>1.7067000000000001E-5</c:v>
                </c:pt>
                <c:pt idx="17067">
                  <c:v>1.7068E-5</c:v>
                </c:pt>
                <c:pt idx="17068">
                  <c:v>1.7068999999999999E-5</c:v>
                </c:pt>
                <c:pt idx="17069">
                  <c:v>1.7070000000000001E-5</c:v>
                </c:pt>
                <c:pt idx="17070">
                  <c:v>1.7071E-5</c:v>
                </c:pt>
                <c:pt idx="17071">
                  <c:v>1.7071999999999998E-5</c:v>
                </c:pt>
                <c:pt idx="17072">
                  <c:v>1.7073000000000001E-5</c:v>
                </c:pt>
                <c:pt idx="17073">
                  <c:v>1.7073999999999999E-5</c:v>
                </c:pt>
                <c:pt idx="17074">
                  <c:v>1.7075000000000002E-5</c:v>
                </c:pt>
                <c:pt idx="17075">
                  <c:v>1.7076E-5</c:v>
                </c:pt>
                <c:pt idx="17076">
                  <c:v>1.7076999999999999E-5</c:v>
                </c:pt>
                <c:pt idx="17077">
                  <c:v>1.7078000000000001E-5</c:v>
                </c:pt>
                <c:pt idx="17078">
                  <c:v>1.7079E-5</c:v>
                </c:pt>
                <c:pt idx="17079">
                  <c:v>1.7079999999999999E-5</c:v>
                </c:pt>
                <c:pt idx="17080">
                  <c:v>1.7081000000000001E-5</c:v>
                </c:pt>
                <c:pt idx="17081">
                  <c:v>1.7082E-5</c:v>
                </c:pt>
                <c:pt idx="17082">
                  <c:v>1.7082999999999999E-5</c:v>
                </c:pt>
                <c:pt idx="17083">
                  <c:v>1.7084000000000001E-5</c:v>
                </c:pt>
                <c:pt idx="17084">
                  <c:v>1.7085E-5</c:v>
                </c:pt>
                <c:pt idx="17085">
                  <c:v>1.7085999999999999E-5</c:v>
                </c:pt>
                <c:pt idx="17086">
                  <c:v>1.7087000000000001E-5</c:v>
                </c:pt>
                <c:pt idx="17087">
                  <c:v>1.7088E-5</c:v>
                </c:pt>
                <c:pt idx="17088">
                  <c:v>1.7088999999999999E-5</c:v>
                </c:pt>
                <c:pt idx="17089">
                  <c:v>1.7090000000000001E-5</c:v>
                </c:pt>
                <c:pt idx="17090">
                  <c:v>1.7091E-5</c:v>
                </c:pt>
                <c:pt idx="17091">
                  <c:v>1.7091999999999998E-5</c:v>
                </c:pt>
                <c:pt idx="17092">
                  <c:v>1.7093000000000001E-5</c:v>
                </c:pt>
                <c:pt idx="17093">
                  <c:v>1.7093999999999999E-5</c:v>
                </c:pt>
                <c:pt idx="17094">
                  <c:v>1.7095000000000001E-5</c:v>
                </c:pt>
                <c:pt idx="17095">
                  <c:v>1.7096E-5</c:v>
                </c:pt>
                <c:pt idx="17096">
                  <c:v>1.7096999999999999E-5</c:v>
                </c:pt>
                <c:pt idx="17097">
                  <c:v>1.7098000000000001E-5</c:v>
                </c:pt>
                <c:pt idx="17098">
                  <c:v>1.7099E-5</c:v>
                </c:pt>
                <c:pt idx="17099">
                  <c:v>1.7099999999999999E-5</c:v>
                </c:pt>
                <c:pt idx="17100">
                  <c:v>1.7101000000000001E-5</c:v>
                </c:pt>
                <c:pt idx="17101">
                  <c:v>1.7102E-5</c:v>
                </c:pt>
                <c:pt idx="17102">
                  <c:v>1.7102999999999999E-5</c:v>
                </c:pt>
                <c:pt idx="17103">
                  <c:v>1.7104000000000001E-5</c:v>
                </c:pt>
                <c:pt idx="17104">
                  <c:v>1.7105E-5</c:v>
                </c:pt>
                <c:pt idx="17105">
                  <c:v>1.7105999999999999E-5</c:v>
                </c:pt>
                <c:pt idx="17106">
                  <c:v>1.7107000000000001E-5</c:v>
                </c:pt>
                <c:pt idx="17107">
                  <c:v>1.7108E-5</c:v>
                </c:pt>
                <c:pt idx="17108">
                  <c:v>1.7108999999999998E-5</c:v>
                </c:pt>
                <c:pt idx="17109">
                  <c:v>1.7110000000000001E-5</c:v>
                </c:pt>
                <c:pt idx="17110">
                  <c:v>1.7110999999999999E-5</c:v>
                </c:pt>
                <c:pt idx="17111">
                  <c:v>1.7112000000000002E-5</c:v>
                </c:pt>
                <c:pt idx="17112">
                  <c:v>1.7113E-5</c:v>
                </c:pt>
                <c:pt idx="17113">
                  <c:v>1.7113999999999999E-5</c:v>
                </c:pt>
                <c:pt idx="17114">
                  <c:v>1.7115000000000001E-5</c:v>
                </c:pt>
                <c:pt idx="17115">
                  <c:v>1.7116E-5</c:v>
                </c:pt>
                <c:pt idx="17116">
                  <c:v>1.7116999999999999E-5</c:v>
                </c:pt>
                <c:pt idx="17117">
                  <c:v>1.7118000000000001E-5</c:v>
                </c:pt>
                <c:pt idx="17118">
                  <c:v>1.7119E-5</c:v>
                </c:pt>
                <c:pt idx="17119">
                  <c:v>1.7119999999999999E-5</c:v>
                </c:pt>
                <c:pt idx="17120">
                  <c:v>1.7121000000000001E-5</c:v>
                </c:pt>
                <c:pt idx="17121">
                  <c:v>1.7122E-5</c:v>
                </c:pt>
                <c:pt idx="17122">
                  <c:v>1.7122999999999999E-5</c:v>
                </c:pt>
                <c:pt idx="17123">
                  <c:v>1.7124000000000001E-5</c:v>
                </c:pt>
                <c:pt idx="17124">
                  <c:v>1.7125E-5</c:v>
                </c:pt>
                <c:pt idx="17125">
                  <c:v>1.7125999999999998E-5</c:v>
                </c:pt>
                <c:pt idx="17126">
                  <c:v>1.7127000000000001E-5</c:v>
                </c:pt>
                <c:pt idx="17127">
                  <c:v>1.7127999999999999E-5</c:v>
                </c:pt>
                <c:pt idx="17128">
                  <c:v>1.7129000000000002E-5</c:v>
                </c:pt>
                <c:pt idx="17129">
                  <c:v>1.713E-5</c:v>
                </c:pt>
                <c:pt idx="17130">
                  <c:v>1.7130999999999999E-5</c:v>
                </c:pt>
                <c:pt idx="17131">
                  <c:v>1.7132000000000001E-5</c:v>
                </c:pt>
                <c:pt idx="17132">
                  <c:v>1.7133E-5</c:v>
                </c:pt>
                <c:pt idx="17133">
                  <c:v>1.7133999999999999E-5</c:v>
                </c:pt>
                <c:pt idx="17134">
                  <c:v>1.7135000000000001E-5</c:v>
                </c:pt>
                <c:pt idx="17135">
                  <c:v>1.7136E-5</c:v>
                </c:pt>
                <c:pt idx="17136">
                  <c:v>1.7136999999999999E-5</c:v>
                </c:pt>
                <c:pt idx="17137">
                  <c:v>1.7138000000000001E-5</c:v>
                </c:pt>
                <c:pt idx="17138">
                  <c:v>1.7139E-5</c:v>
                </c:pt>
                <c:pt idx="17139">
                  <c:v>1.7139999999999999E-5</c:v>
                </c:pt>
                <c:pt idx="17140">
                  <c:v>1.7141000000000001E-5</c:v>
                </c:pt>
                <c:pt idx="17141">
                  <c:v>1.7142E-5</c:v>
                </c:pt>
                <c:pt idx="17142">
                  <c:v>1.7142999999999998E-5</c:v>
                </c:pt>
                <c:pt idx="17143">
                  <c:v>1.7144000000000001E-5</c:v>
                </c:pt>
                <c:pt idx="17144">
                  <c:v>1.7144999999999999E-5</c:v>
                </c:pt>
                <c:pt idx="17145">
                  <c:v>1.7146000000000002E-5</c:v>
                </c:pt>
                <c:pt idx="17146">
                  <c:v>1.7147E-5</c:v>
                </c:pt>
                <c:pt idx="17147">
                  <c:v>1.7147999999999999E-5</c:v>
                </c:pt>
                <c:pt idx="17148">
                  <c:v>1.7149000000000001E-5</c:v>
                </c:pt>
                <c:pt idx="17149">
                  <c:v>1.715E-5</c:v>
                </c:pt>
                <c:pt idx="17150">
                  <c:v>1.7150999999999999E-5</c:v>
                </c:pt>
                <c:pt idx="17151">
                  <c:v>1.7152000000000001E-5</c:v>
                </c:pt>
                <c:pt idx="17152">
                  <c:v>1.7153E-5</c:v>
                </c:pt>
                <c:pt idx="17153">
                  <c:v>1.7153999999999999E-5</c:v>
                </c:pt>
                <c:pt idx="17154">
                  <c:v>1.7155000000000001E-5</c:v>
                </c:pt>
                <c:pt idx="17155">
                  <c:v>1.7156E-5</c:v>
                </c:pt>
                <c:pt idx="17156">
                  <c:v>1.7156999999999999E-5</c:v>
                </c:pt>
                <c:pt idx="17157">
                  <c:v>1.7158000000000001E-5</c:v>
                </c:pt>
                <c:pt idx="17158">
                  <c:v>1.7159E-5</c:v>
                </c:pt>
                <c:pt idx="17159">
                  <c:v>1.7159999999999998E-5</c:v>
                </c:pt>
                <c:pt idx="17160">
                  <c:v>1.7161000000000001E-5</c:v>
                </c:pt>
                <c:pt idx="17161">
                  <c:v>1.7161999999999999E-5</c:v>
                </c:pt>
                <c:pt idx="17162">
                  <c:v>1.7163000000000002E-5</c:v>
                </c:pt>
                <c:pt idx="17163">
                  <c:v>1.7164E-5</c:v>
                </c:pt>
                <c:pt idx="17164">
                  <c:v>1.7164999999999999E-5</c:v>
                </c:pt>
                <c:pt idx="17165">
                  <c:v>1.7166000000000001E-5</c:v>
                </c:pt>
                <c:pt idx="17166">
                  <c:v>1.7167E-5</c:v>
                </c:pt>
                <c:pt idx="17167">
                  <c:v>1.7167999999999999E-5</c:v>
                </c:pt>
                <c:pt idx="17168">
                  <c:v>1.7169000000000001E-5</c:v>
                </c:pt>
                <c:pt idx="17169">
                  <c:v>1.717E-5</c:v>
                </c:pt>
                <c:pt idx="17170">
                  <c:v>1.7170999999999999E-5</c:v>
                </c:pt>
                <c:pt idx="17171">
                  <c:v>1.7172000000000001E-5</c:v>
                </c:pt>
                <c:pt idx="17172">
                  <c:v>1.7173E-5</c:v>
                </c:pt>
                <c:pt idx="17173">
                  <c:v>1.7173999999999999E-5</c:v>
                </c:pt>
                <c:pt idx="17174">
                  <c:v>1.7175000000000001E-5</c:v>
                </c:pt>
                <c:pt idx="17175">
                  <c:v>1.7176E-5</c:v>
                </c:pt>
                <c:pt idx="17176">
                  <c:v>1.7176999999999998E-5</c:v>
                </c:pt>
                <c:pt idx="17177">
                  <c:v>1.7178000000000001E-5</c:v>
                </c:pt>
                <c:pt idx="17178">
                  <c:v>1.7178999999999999E-5</c:v>
                </c:pt>
                <c:pt idx="17179">
                  <c:v>1.7180000000000002E-5</c:v>
                </c:pt>
                <c:pt idx="17180">
                  <c:v>1.7181E-5</c:v>
                </c:pt>
                <c:pt idx="17181">
                  <c:v>1.7181999999999999E-5</c:v>
                </c:pt>
                <c:pt idx="17182">
                  <c:v>1.7183000000000001E-5</c:v>
                </c:pt>
                <c:pt idx="17183">
                  <c:v>1.7184E-5</c:v>
                </c:pt>
                <c:pt idx="17184">
                  <c:v>1.7184999999999999E-5</c:v>
                </c:pt>
                <c:pt idx="17185">
                  <c:v>1.7186000000000001E-5</c:v>
                </c:pt>
                <c:pt idx="17186">
                  <c:v>1.7187E-5</c:v>
                </c:pt>
                <c:pt idx="17187">
                  <c:v>1.7187999999999999E-5</c:v>
                </c:pt>
                <c:pt idx="17188">
                  <c:v>1.7189000000000001E-5</c:v>
                </c:pt>
                <c:pt idx="17189">
                  <c:v>1.719E-5</c:v>
                </c:pt>
                <c:pt idx="17190">
                  <c:v>1.7190999999999999E-5</c:v>
                </c:pt>
                <c:pt idx="17191">
                  <c:v>1.7192000000000001E-5</c:v>
                </c:pt>
                <c:pt idx="17192">
                  <c:v>1.7193E-5</c:v>
                </c:pt>
                <c:pt idx="17193">
                  <c:v>1.7193999999999998E-5</c:v>
                </c:pt>
                <c:pt idx="17194">
                  <c:v>1.7195000000000001E-5</c:v>
                </c:pt>
                <c:pt idx="17195">
                  <c:v>1.7195999999999999E-5</c:v>
                </c:pt>
                <c:pt idx="17196">
                  <c:v>1.7197000000000002E-5</c:v>
                </c:pt>
                <c:pt idx="17197">
                  <c:v>1.7198E-5</c:v>
                </c:pt>
                <c:pt idx="17198">
                  <c:v>1.7198999999999999E-5</c:v>
                </c:pt>
                <c:pt idx="17199">
                  <c:v>1.7200000000000001E-5</c:v>
                </c:pt>
                <c:pt idx="17200">
                  <c:v>1.7201E-5</c:v>
                </c:pt>
                <c:pt idx="17201">
                  <c:v>1.7201999999999999E-5</c:v>
                </c:pt>
                <c:pt idx="17202">
                  <c:v>1.7203000000000001E-5</c:v>
                </c:pt>
                <c:pt idx="17203">
                  <c:v>1.7204E-5</c:v>
                </c:pt>
                <c:pt idx="17204">
                  <c:v>1.7204999999999999E-5</c:v>
                </c:pt>
                <c:pt idx="17205">
                  <c:v>1.7206000000000001E-5</c:v>
                </c:pt>
                <c:pt idx="17206">
                  <c:v>1.7207E-5</c:v>
                </c:pt>
                <c:pt idx="17207">
                  <c:v>1.7207999999999999E-5</c:v>
                </c:pt>
                <c:pt idx="17208">
                  <c:v>1.7209000000000001E-5</c:v>
                </c:pt>
                <c:pt idx="17209">
                  <c:v>1.721E-5</c:v>
                </c:pt>
                <c:pt idx="17210">
                  <c:v>1.7210999999999998E-5</c:v>
                </c:pt>
                <c:pt idx="17211">
                  <c:v>1.7212000000000001E-5</c:v>
                </c:pt>
                <c:pt idx="17212">
                  <c:v>1.7212999999999999E-5</c:v>
                </c:pt>
                <c:pt idx="17213">
                  <c:v>1.7214000000000002E-5</c:v>
                </c:pt>
                <c:pt idx="17214">
                  <c:v>1.7215E-5</c:v>
                </c:pt>
                <c:pt idx="17215">
                  <c:v>1.7215999999999999E-5</c:v>
                </c:pt>
                <c:pt idx="17216">
                  <c:v>1.7217000000000001E-5</c:v>
                </c:pt>
                <c:pt idx="17217">
                  <c:v>1.7218E-5</c:v>
                </c:pt>
                <c:pt idx="17218">
                  <c:v>1.7218999999999999E-5</c:v>
                </c:pt>
                <c:pt idx="17219">
                  <c:v>1.7220000000000001E-5</c:v>
                </c:pt>
                <c:pt idx="17220">
                  <c:v>1.7221E-5</c:v>
                </c:pt>
                <c:pt idx="17221">
                  <c:v>1.7221999999999999E-5</c:v>
                </c:pt>
                <c:pt idx="17222">
                  <c:v>1.7223000000000001E-5</c:v>
                </c:pt>
                <c:pt idx="17223">
                  <c:v>1.7224E-5</c:v>
                </c:pt>
                <c:pt idx="17224">
                  <c:v>1.7224999999999999E-5</c:v>
                </c:pt>
                <c:pt idx="17225">
                  <c:v>1.7226000000000001E-5</c:v>
                </c:pt>
                <c:pt idx="17226">
                  <c:v>1.7227E-5</c:v>
                </c:pt>
                <c:pt idx="17227">
                  <c:v>1.7227999999999998E-5</c:v>
                </c:pt>
                <c:pt idx="17228">
                  <c:v>1.7229000000000001E-5</c:v>
                </c:pt>
                <c:pt idx="17229">
                  <c:v>1.7229999999999999E-5</c:v>
                </c:pt>
                <c:pt idx="17230">
                  <c:v>1.7231000000000002E-5</c:v>
                </c:pt>
                <c:pt idx="17231">
                  <c:v>1.7232E-5</c:v>
                </c:pt>
                <c:pt idx="17232">
                  <c:v>1.7232999999999999E-5</c:v>
                </c:pt>
                <c:pt idx="17233">
                  <c:v>1.7234000000000001E-5</c:v>
                </c:pt>
                <c:pt idx="17234">
                  <c:v>1.7235E-5</c:v>
                </c:pt>
                <c:pt idx="17235">
                  <c:v>1.7235999999999999E-5</c:v>
                </c:pt>
                <c:pt idx="17236">
                  <c:v>1.7237000000000001E-5</c:v>
                </c:pt>
                <c:pt idx="17237">
                  <c:v>1.7238E-5</c:v>
                </c:pt>
                <c:pt idx="17238">
                  <c:v>1.7238999999999999E-5</c:v>
                </c:pt>
                <c:pt idx="17239">
                  <c:v>1.7240000000000001E-5</c:v>
                </c:pt>
                <c:pt idx="17240">
                  <c:v>1.7241E-5</c:v>
                </c:pt>
                <c:pt idx="17241">
                  <c:v>1.7241999999999999E-5</c:v>
                </c:pt>
                <c:pt idx="17242">
                  <c:v>1.7243000000000001E-5</c:v>
                </c:pt>
                <c:pt idx="17243">
                  <c:v>1.7244E-5</c:v>
                </c:pt>
                <c:pt idx="17244">
                  <c:v>1.7244999999999998E-5</c:v>
                </c:pt>
                <c:pt idx="17245">
                  <c:v>1.7246000000000001E-5</c:v>
                </c:pt>
                <c:pt idx="17246">
                  <c:v>1.7246999999999999E-5</c:v>
                </c:pt>
                <c:pt idx="17247">
                  <c:v>1.7248000000000002E-5</c:v>
                </c:pt>
                <c:pt idx="17248">
                  <c:v>1.7249E-5</c:v>
                </c:pt>
                <c:pt idx="17249">
                  <c:v>1.7249999999999999E-5</c:v>
                </c:pt>
                <c:pt idx="17250">
                  <c:v>1.7251000000000001E-5</c:v>
                </c:pt>
                <c:pt idx="17251">
                  <c:v>1.7252E-5</c:v>
                </c:pt>
                <c:pt idx="17252">
                  <c:v>1.7252999999999999E-5</c:v>
                </c:pt>
                <c:pt idx="17253">
                  <c:v>1.7254000000000001E-5</c:v>
                </c:pt>
                <c:pt idx="17254">
                  <c:v>1.7255E-5</c:v>
                </c:pt>
                <c:pt idx="17255">
                  <c:v>1.7255999999999999E-5</c:v>
                </c:pt>
                <c:pt idx="17256">
                  <c:v>1.7257000000000001E-5</c:v>
                </c:pt>
                <c:pt idx="17257">
                  <c:v>1.7258E-5</c:v>
                </c:pt>
                <c:pt idx="17258">
                  <c:v>1.7258999999999999E-5</c:v>
                </c:pt>
                <c:pt idx="17259">
                  <c:v>1.7260000000000001E-5</c:v>
                </c:pt>
                <c:pt idx="17260">
                  <c:v>1.7261E-5</c:v>
                </c:pt>
                <c:pt idx="17261">
                  <c:v>1.7261999999999998E-5</c:v>
                </c:pt>
                <c:pt idx="17262">
                  <c:v>1.7263000000000001E-5</c:v>
                </c:pt>
                <c:pt idx="17263">
                  <c:v>1.7263999999999999E-5</c:v>
                </c:pt>
                <c:pt idx="17264">
                  <c:v>1.7265000000000002E-5</c:v>
                </c:pt>
                <c:pt idx="17265">
                  <c:v>1.7266E-5</c:v>
                </c:pt>
                <c:pt idx="17266">
                  <c:v>1.7266999999999999E-5</c:v>
                </c:pt>
                <c:pt idx="17267">
                  <c:v>1.7268000000000001E-5</c:v>
                </c:pt>
                <c:pt idx="17268">
                  <c:v>1.7269E-5</c:v>
                </c:pt>
                <c:pt idx="17269">
                  <c:v>1.7269999999999999E-5</c:v>
                </c:pt>
                <c:pt idx="17270">
                  <c:v>1.7271000000000001E-5</c:v>
                </c:pt>
                <c:pt idx="17271">
                  <c:v>1.7272E-5</c:v>
                </c:pt>
                <c:pt idx="17272">
                  <c:v>1.7272999999999999E-5</c:v>
                </c:pt>
                <c:pt idx="17273">
                  <c:v>1.7274000000000001E-5</c:v>
                </c:pt>
                <c:pt idx="17274">
                  <c:v>1.7275E-5</c:v>
                </c:pt>
                <c:pt idx="17275">
                  <c:v>1.7275999999999999E-5</c:v>
                </c:pt>
                <c:pt idx="17276">
                  <c:v>1.7277000000000001E-5</c:v>
                </c:pt>
                <c:pt idx="17277">
                  <c:v>1.7278E-5</c:v>
                </c:pt>
                <c:pt idx="17278">
                  <c:v>1.7278999999999998E-5</c:v>
                </c:pt>
                <c:pt idx="17279">
                  <c:v>1.7280000000000001E-5</c:v>
                </c:pt>
                <c:pt idx="17280">
                  <c:v>1.7280999999999999E-5</c:v>
                </c:pt>
                <c:pt idx="17281">
                  <c:v>1.7282000000000002E-5</c:v>
                </c:pt>
                <c:pt idx="17282">
                  <c:v>1.7283E-5</c:v>
                </c:pt>
                <c:pt idx="17283">
                  <c:v>1.7283999999999999E-5</c:v>
                </c:pt>
                <c:pt idx="17284">
                  <c:v>1.7285000000000001E-5</c:v>
                </c:pt>
                <c:pt idx="17285">
                  <c:v>1.7286E-5</c:v>
                </c:pt>
                <c:pt idx="17286">
                  <c:v>1.7286999999999999E-5</c:v>
                </c:pt>
                <c:pt idx="17287">
                  <c:v>1.7288000000000001E-5</c:v>
                </c:pt>
                <c:pt idx="17288">
                  <c:v>1.7289E-5</c:v>
                </c:pt>
                <c:pt idx="17289">
                  <c:v>1.7289999999999999E-5</c:v>
                </c:pt>
                <c:pt idx="17290">
                  <c:v>1.7291000000000001E-5</c:v>
                </c:pt>
                <c:pt idx="17291">
                  <c:v>1.7292E-5</c:v>
                </c:pt>
                <c:pt idx="17292">
                  <c:v>1.7292999999999999E-5</c:v>
                </c:pt>
                <c:pt idx="17293">
                  <c:v>1.7294000000000001E-5</c:v>
                </c:pt>
                <c:pt idx="17294">
                  <c:v>1.7295E-5</c:v>
                </c:pt>
                <c:pt idx="17295">
                  <c:v>1.7295999999999998E-5</c:v>
                </c:pt>
                <c:pt idx="17296">
                  <c:v>1.7297000000000001E-5</c:v>
                </c:pt>
                <c:pt idx="17297">
                  <c:v>1.7297999999999999E-5</c:v>
                </c:pt>
                <c:pt idx="17298">
                  <c:v>1.7299000000000002E-5</c:v>
                </c:pt>
                <c:pt idx="17299">
                  <c:v>1.73E-5</c:v>
                </c:pt>
                <c:pt idx="17300">
                  <c:v>1.7300999999999999E-5</c:v>
                </c:pt>
                <c:pt idx="17301">
                  <c:v>1.7302000000000001E-5</c:v>
                </c:pt>
                <c:pt idx="17302">
                  <c:v>1.7303E-5</c:v>
                </c:pt>
                <c:pt idx="17303">
                  <c:v>1.7303999999999999E-5</c:v>
                </c:pt>
                <c:pt idx="17304">
                  <c:v>1.7305000000000001E-5</c:v>
                </c:pt>
                <c:pt idx="17305">
                  <c:v>1.7306E-5</c:v>
                </c:pt>
                <c:pt idx="17306">
                  <c:v>1.7306999999999999E-5</c:v>
                </c:pt>
                <c:pt idx="17307">
                  <c:v>1.7308000000000001E-5</c:v>
                </c:pt>
                <c:pt idx="17308">
                  <c:v>1.7309E-5</c:v>
                </c:pt>
                <c:pt idx="17309">
                  <c:v>1.7309999999999999E-5</c:v>
                </c:pt>
                <c:pt idx="17310">
                  <c:v>1.7311000000000001E-5</c:v>
                </c:pt>
                <c:pt idx="17311">
                  <c:v>1.7312E-5</c:v>
                </c:pt>
                <c:pt idx="17312">
                  <c:v>1.7312999999999998E-5</c:v>
                </c:pt>
                <c:pt idx="17313">
                  <c:v>1.7314000000000001E-5</c:v>
                </c:pt>
                <c:pt idx="17314">
                  <c:v>1.7314999999999999E-5</c:v>
                </c:pt>
                <c:pt idx="17315">
                  <c:v>1.7316000000000002E-5</c:v>
                </c:pt>
                <c:pt idx="17316">
                  <c:v>1.7317E-5</c:v>
                </c:pt>
                <c:pt idx="17317">
                  <c:v>1.7317999999999999E-5</c:v>
                </c:pt>
                <c:pt idx="17318">
                  <c:v>1.7319000000000001E-5</c:v>
                </c:pt>
                <c:pt idx="17319">
                  <c:v>1.732E-5</c:v>
                </c:pt>
                <c:pt idx="17320">
                  <c:v>1.7320999999999999E-5</c:v>
                </c:pt>
                <c:pt idx="17321">
                  <c:v>1.7322000000000001E-5</c:v>
                </c:pt>
                <c:pt idx="17322">
                  <c:v>1.7323E-5</c:v>
                </c:pt>
                <c:pt idx="17323">
                  <c:v>1.7323999999999999E-5</c:v>
                </c:pt>
                <c:pt idx="17324">
                  <c:v>1.7325000000000001E-5</c:v>
                </c:pt>
                <c:pt idx="17325">
                  <c:v>1.7326E-5</c:v>
                </c:pt>
                <c:pt idx="17326">
                  <c:v>1.7326999999999999E-5</c:v>
                </c:pt>
                <c:pt idx="17327">
                  <c:v>1.7328000000000001E-5</c:v>
                </c:pt>
                <c:pt idx="17328">
                  <c:v>1.7329E-5</c:v>
                </c:pt>
                <c:pt idx="17329">
                  <c:v>1.7329999999999998E-5</c:v>
                </c:pt>
                <c:pt idx="17330">
                  <c:v>1.7331000000000001E-5</c:v>
                </c:pt>
                <c:pt idx="17331">
                  <c:v>1.7331999999999999E-5</c:v>
                </c:pt>
                <c:pt idx="17332">
                  <c:v>1.7333000000000002E-5</c:v>
                </c:pt>
                <c:pt idx="17333">
                  <c:v>1.7334E-5</c:v>
                </c:pt>
                <c:pt idx="17334">
                  <c:v>1.7334999999999999E-5</c:v>
                </c:pt>
                <c:pt idx="17335">
                  <c:v>1.7336000000000001E-5</c:v>
                </c:pt>
                <c:pt idx="17336">
                  <c:v>1.7337E-5</c:v>
                </c:pt>
                <c:pt idx="17337">
                  <c:v>1.7337999999999999E-5</c:v>
                </c:pt>
                <c:pt idx="17338">
                  <c:v>1.7339000000000001E-5</c:v>
                </c:pt>
                <c:pt idx="17339">
                  <c:v>1.734E-5</c:v>
                </c:pt>
                <c:pt idx="17340">
                  <c:v>1.7340999999999999E-5</c:v>
                </c:pt>
                <c:pt idx="17341">
                  <c:v>1.7342000000000001E-5</c:v>
                </c:pt>
                <c:pt idx="17342">
                  <c:v>1.7343E-5</c:v>
                </c:pt>
                <c:pt idx="17343">
                  <c:v>1.7343999999999999E-5</c:v>
                </c:pt>
                <c:pt idx="17344">
                  <c:v>1.7345000000000001E-5</c:v>
                </c:pt>
                <c:pt idx="17345">
                  <c:v>1.7346E-5</c:v>
                </c:pt>
                <c:pt idx="17346">
                  <c:v>1.7346999999999998E-5</c:v>
                </c:pt>
                <c:pt idx="17347">
                  <c:v>1.7348000000000001E-5</c:v>
                </c:pt>
                <c:pt idx="17348">
                  <c:v>1.7348999999999999E-5</c:v>
                </c:pt>
                <c:pt idx="17349">
                  <c:v>1.7350000000000002E-5</c:v>
                </c:pt>
                <c:pt idx="17350">
                  <c:v>1.7351E-5</c:v>
                </c:pt>
                <c:pt idx="17351">
                  <c:v>1.7351999999999999E-5</c:v>
                </c:pt>
                <c:pt idx="17352">
                  <c:v>1.7353000000000001E-5</c:v>
                </c:pt>
                <c:pt idx="17353">
                  <c:v>1.7354E-5</c:v>
                </c:pt>
                <c:pt idx="17354">
                  <c:v>1.7354999999999999E-5</c:v>
                </c:pt>
                <c:pt idx="17355">
                  <c:v>1.7356000000000001E-5</c:v>
                </c:pt>
                <c:pt idx="17356">
                  <c:v>1.7357E-5</c:v>
                </c:pt>
                <c:pt idx="17357">
                  <c:v>1.7357999999999999E-5</c:v>
                </c:pt>
                <c:pt idx="17358">
                  <c:v>1.7359000000000001E-5</c:v>
                </c:pt>
                <c:pt idx="17359">
                  <c:v>1.736E-5</c:v>
                </c:pt>
                <c:pt idx="17360">
                  <c:v>1.7360999999999999E-5</c:v>
                </c:pt>
                <c:pt idx="17361">
                  <c:v>1.7362000000000001E-5</c:v>
                </c:pt>
                <c:pt idx="17362">
                  <c:v>1.7363E-5</c:v>
                </c:pt>
                <c:pt idx="17363">
                  <c:v>1.7363999999999998E-5</c:v>
                </c:pt>
                <c:pt idx="17364">
                  <c:v>1.7365000000000001E-5</c:v>
                </c:pt>
                <c:pt idx="17365">
                  <c:v>1.7365999999999999E-5</c:v>
                </c:pt>
                <c:pt idx="17366">
                  <c:v>1.7367000000000002E-5</c:v>
                </c:pt>
                <c:pt idx="17367">
                  <c:v>1.7368E-5</c:v>
                </c:pt>
                <c:pt idx="17368">
                  <c:v>1.7368999999999999E-5</c:v>
                </c:pt>
                <c:pt idx="17369">
                  <c:v>1.7370000000000001E-5</c:v>
                </c:pt>
                <c:pt idx="17370">
                  <c:v>1.7371E-5</c:v>
                </c:pt>
                <c:pt idx="17371">
                  <c:v>1.7371999999999999E-5</c:v>
                </c:pt>
                <c:pt idx="17372">
                  <c:v>1.7373000000000001E-5</c:v>
                </c:pt>
                <c:pt idx="17373">
                  <c:v>1.7374E-5</c:v>
                </c:pt>
                <c:pt idx="17374">
                  <c:v>1.7374999999999999E-5</c:v>
                </c:pt>
                <c:pt idx="17375">
                  <c:v>1.7376000000000001E-5</c:v>
                </c:pt>
                <c:pt idx="17376">
                  <c:v>1.7377E-5</c:v>
                </c:pt>
                <c:pt idx="17377">
                  <c:v>1.7377999999999999E-5</c:v>
                </c:pt>
                <c:pt idx="17378">
                  <c:v>1.7379000000000001E-5</c:v>
                </c:pt>
                <c:pt idx="17379">
                  <c:v>1.738E-5</c:v>
                </c:pt>
                <c:pt idx="17380">
                  <c:v>1.7380999999999998E-5</c:v>
                </c:pt>
                <c:pt idx="17381">
                  <c:v>1.7382000000000001E-5</c:v>
                </c:pt>
                <c:pt idx="17382">
                  <c:v>1.7382999999999999E-5</c:v>
                </c:pt>
                <c:pt idx="17383">
                  <c:v>1.7384000000000002E-5</c:v>
                </c:pt>
                <c:pt idx="17384">
                  <c:v>1.7385E-5</c:v>
                </c:pt>
                <c:pt idx="17385">
                  <c:v>1.7385999999999999E-5</c:v>
                </c:pt>
                <c:pt idx="17386">
                  <c:v>1.7387000000000001E-5</c:v>
                </c:pt>
                <c:pt idx="17387">
                  <c:v>1.7388E-5</c:v>
                </c:pt>
                <c:pt idx="17388">
                  <c:v>1.7388999999999999E-5</c:v>
                </c:pt>
                <c:pt idx="17389">
                  <c:v>1.7390000000000001E-5</c:v>
                </c:pt>
                <c:pt idx="17390">
                  <c:v>1.7391E-5</c:v>
                </c:pt>
                <c:pt idx="17391">
                  <c:v>1.7391999999999999E-5</c:v>
                </c:pt>
                <c:pt idx="17392">
                  <c:v>1.7393000000000001E-5</c:v>
                </c:pt>
                <c:pt idx="17393">
                  <c:v>1.7394E-5</c:v>
                </c:pt>
                <c:pt idx="17394">
                  <c:v>1.7394999999999999E-5</c:v>
                </c:pt>
                <c:pt idx="17395">
                  <c:v>1.7396000000000001E-5</c:v>
                </c:pt>
                <c:pt idx="17396">
                  <c:v>1.7397E-5</c:v>
                </c:pt>
                <c:pt idx="17397">
                  <c:v>1.7397999999999998E-5</c:v>
                </c:pt>
                <c:pt idx="17398">
                  <c:v>1.7399000000000001E-5</c:v>
                </c:pt>
                <c:pt idx="17399">
                  <c:v>1.7399999999999999E-5</c:v>
                </c:pt>
                <c:pt idx="17400">
                  <c:v>1.7401000000000002E-5</c:v>
                </c:pt>
                <c:pt idx="17401">
                  <c:v>1.7402E-5</c:v>
                </c:pt>
                <c:pt idx="17402">
                  <c:v>1.7402999999999999E-5</c:v>
                </c:pt>
                <c:pt idx="17403">
                  <c:v>1.7404000000000001E-5</c:v>
                </c:pt>
                <c:pt idx="17404">
                  <c:v>1.7405E-5</c:v>
                </c:pt>
                <c:pt idx="17405">
                  <c:v>1.7405999999999999E-5</c:v>
                </c:pt>
                <c:pt idx="17406">
                  <c:v>1.7407000000000001E-5</c:v>
                </c:pt>
                <c:pt idx="17407">
                  <c:v>1.7408E-5</c:v>
                </c:pt>
                <c:pt idx="17408">
                  <c:v>1.7408999999999999E-5</c:v>
                </c:pt>
                <c:pt idx="17409">
                  <c:v>1.7410000000000001E-5</c:v>
                </c:pt>
                <c:pt idx="17410">
                  <c:v>1.7411E-5</c:v>
                </c:pt>
                <c:pt idx="17411">
                  <c:v>1.7411999999999999E-5</c:v>
                </c:pt>
                <c:pt idx="17412">
                  <c:v>1.7413000000000001E-5</c:v>
                </c:pt>
                <c:pt idx="17413">
                  <c:v>1.7414E-5</c:v>
                </c:pt>
                <c:pt idx="17414">
                  <c:v>1.7414999999999998E-5</c:v>
                </c:pt>
                <c:pt idx="17415">
                  <c:v>1.7416000000000001E-5</c:v>
                </c:pt>
                <c:pt idx="17416">
                  <c:v>1.7416999999999999E-5</c:v>
                </c:pt>
                <c:pt idx="17417">
                  <c:v>1.7418000000000002E-5</c:v>
                </c:pt>
                <c:pt idx="17418">
                  <c:v>1.7419E-5</c:v>
                </c:pt>
                <c:pt idx="17419">
                  <c:v>1.7419999999999999E-5</c:v>
                </c:pt>
                <c:pt idx="17420">
                  <c:v>1.7421000000000001E-5</c:v>
                </c:pt>
                <c:pt idx="17421">
                  <c:v>1.7422E-5</c:v>
                </c:pt>
                <c:pt idx="17422">
                  <c:v>1.7422999999999999E-5</c:v>
                </c:pt>
                <c:pt idx="17423">
                  <c:v>1.7424000000000001E-5</c:v>
                </c:pt>
                <c:pt idx="17424">
                  <c:v>1.7425E-5</c:v>
                </c:pt>
                <c:pt idx="17425">
                  <c:v>1.7425999999999999E-5</c:v>
                </c:pt>
                <c:pt idx="17426">
                  <c:v>1.7427000000000001E-5</c:v>
                </c:pt>
                <c:pt idx="17427">
                  <c:v>1.7428E-5</c:v>
                </c:pt>
                <c:pt idx="17428">
                  <c:v>1.7428999999999999E-5</c:v>
                </c:pt>
                <c:pt idx="17429">
                  <c:v>1.7430000000000001E-5</c:v>
                </c:pt>
                <c:pt idx="17430">
                  <c:v>1.7431E-5</c:v>
                </c:pt>
                <c:pt idx="17431">
                  <c:v>1.7431999999999998E-5</c:v>
                </c:pt>
                <c:pt idx="17432">
                  <c:v>1.7433000000000001E-5</c:v>
                </c:pt>
                <c:pt idx="17433">
                  <c:v>1.7433999999999999E-5</c:v>
                </c:pt>
                <c:pt idx="17434">
                  <c:v>1.7435000000000002E-5</c:v>
                </c:pt>
                <c:pt idx="17435">
                  <c:v>1.7436E-5</c:v>
                </c:pt>
                <c:pt idx="17436">
                  <c:v>1.7436999999999999E-5</c:v>
                </c:pt>
                <c:pt idx="17437">
                  <c:v>1.7438000000000001E-5</c:v>
                </c:pt>
                <c:pt idx="17438">
                  <c:v>1.7439E-5</c:v>
                </c:pt>
                <c:pt idx="17439">
                  <c:v>1.7439999999999999E-5</c:v>
                </c:pt>
                <c:pt idx="17440">
                  <c:v>1.7441000000000001E-5</c:v>
                </c:pt>
                <c:pt idx="17441">
                  <c:v>1.7442E-5</c:v>
                </c:pt>
                <c:pt idx="17442">
                  <c:v>1.7442999999999999E-5</c:v>
                </c:pt>
                <c:pt idx="17443">
                  <c:v>1.7444000000000001E-5</c:v>
                </c:pt>
                <c:pt idx="17444">
                  <c:v>1.7445E-5</c:v>
                </c:pt>
                <c:pt idx="17445">
                  <c:v>1.7445999999999999E-5</c:v>
                </c:pt>
                <c:pt idx="17446">
                  <c:v>1.7447000000000001E-5</c:v>
                </c:pt>
                <c:pt idx="17447">
                  <c:v>1.7448E-5</c:v>
                </c:pt>
                <c:pt idx="17448">
                  <c:v>1.7448999999999998E-5</c:v>
                </c:pt>
                <c:pt idx="17449">
                  <c:v>1.7450000000000001E-5</c:v>
                </c:pt>
                <c:pt idx="17450">
                  <c:v>1.7450999999999999E-5</c:v>
                </c:pt>
                <c:pt idx="17451">
                  <c:v>1.7452000000000002E-5</c:v>
                </c:pt>
                <c:pt idx="17452">
                  <c:v>1.7453E-5</c:v>
                </c:pt>
                <c:pt idx="17453">
                  <c:v>1.7453999999999999E-5</c:v>
                </c:pt>
                <c:pt idx="17454">
                  <c:v>1.7455000000000001E-5</c:v>
                </c:pt>
                <c:pt idx="17455">
                  <c:v>1.7456E-5</c:v>
                </c:pt>
                <c:pt idx="17456">
                  <c:v>1.7456999999999999E-5</c:v>
                </c:pt>
                <c:pt idx="17457">
                  <c:v>1.7458000000000001E-5</c:v>
                </c:pt>
                <c:pt idx="17458">
                  <c:v>1.7459E-5</c:v>
                </c:pt>
                <c:pt idx="17459">
                  <c:v>1.7459999999999999E-5</c:v>
                </c:pt>
                <c:pt idx="17460">
                  <c:v>1.7461000000000001E-5</c:v>
                </c:pt>
                <c:pt idx="17461">
                  <c:v>1.7462E-5</c:v>
                </c:pt>
                <c:pt idx="17462">
                  <c:v>1.7462999999999999E-5</c:v>
                </c:pt>
                <c:pt idx="17463">
                  <c:v>1.7464000000000001E-5</c:v>
                </c:pt>
                <c:pt idx="17464">
                  <c:v>1.7465E-5</c:v>
                </c:pt>
                <c:pt idx="17465">
                  <c:v>1.7465999999999998E-5</c:v>
                </c:pt>
                <c:pt idx="17466">
                  <c:v>1.7467000000000001E-5</c:v>
                </c:pt>
                <c:pt idx="17467">
                  <c:v>1.7467999999999999E-5</c:v>
                </c:pt>
                <c:pt idx="17468">
                  <c:v>1.7469000000000002E-5</c:v>
                </c:pt>
                <c:pt idx="17469">
                  <c:v>1.747E-5</c:v>
                </c:pt>
                <c:pt idx="17470">
                  <c:v>1.7470999999999999E-5</c:v>
                </c:pt>
                <c:pt idx="17471">
                  <c:v>1.7472000000000001E-5</c:v>
                </c:pt>
                <c:pt idx="17472">
                  <c:v>1.7473E-5</c:v>
                </c:pt>
                <c:pt idx="17473">
                  <c:v>1.7473999999999999E-5</c:v>
                </c:pt>
                <c:pt idx="17474">
                  <c:v>1.7475000000000001E-5</c:v>
                </c:pt>
                <c:pt idx="17475">
                  <c:v>1.7476E-5</c:v>
                </c:pt>
                <c:pt idx="17476">
                  <c:v>1.7476999999999999E-5</c:v>
                </c:pt>
                <c:pt idx="17477">
                  <c:v>1.7478000000000001E-5</c:v>
                </c:pt>
                <c:pt idx="17478">
                  <c:v>1.7479E-5</c:v>
                </c:pt>
                <c:pt idx="17479">
                  <c:v>1.7479999999999999E-5</c:v>
                </c:pt>
                <c:pt idx="17480">
                  <c:v>1.7481000000000001E-5</c:v>
                </c:pt>
                <c:pt idx="17481">
                  <c:v>1.7482E-5</c:v>
                </c:pt>
                <c:pt idx="17482">
                  <c:v>1.7482999999999998E-5</c:v>
                </c:pt>
                <c:pt idx="17483">
                  <c:v>1.7484000000000001E-5</c:v>
                </c:pt>
                <c:pt idx="17484">
                  <c:v>1.7484999999999999E-5</c:v>
                </c:pt>
                <c:pt idx="17485">
                  <c:v>1.7486000000000002E-5</c:v>
                </c:pt>
                <c:pt idx="17486">
                  <c:v>1.7487E-5</c:v>
                </c:pt>
                <c:pt idx="17487">
                  <c:v>1.7487999999999999E-5</c:v>
                </c:pt>
                <c:pt idx="17488">
                  <c:v>1.7489000000000001E-5</c:v>
                </c:pt>
                <c:pt idx="17489">
                  <c:v>1.749E-5</c:v>
                </c:pt>
                <c:pt idx="17490">
                  <c:v>1.7490999999999999E-5</c:v>
                </c:pt>
                <c:pt idx="17491">
                  <c:v>1.7492000000000001E-5</c:v>
                </c:pt>
                <c:pt idx="17492">
                  <c:v>1.7493E-5</c:v>
                </c:pt>
                <c:pt idx="17493">
                  <c:v>1.7493999999999999E-5</c:v>
                </c:pt>
                <c:pt idx="17494">
                  <c:v>1.7495000000000001E-5</c:v>
                </c:pt>
                <c:pt idx="17495">
                  <c:v>1.7496E-5</c:v>
                </c:pt>
                <c:pt idx="17496">
                  <c:v>1.7496999999999999E-5</c:v>
                </c:pt>
                <c:pt idx="17497">
                  <c:v>1.7498000000000001E-5</c:v>
                </c:pt>
                <c:pt idx="17498">
                  <c:v>1.7499E-5</c:v>
                </c:pt>
                <c:pt idx="17499">
                  <c:v>1.7499999999999998E-5</c:v>
                </c:pt>
                <c:pt idx="17500">
                  <c:v>1.7501000000000001E-5</c:v>
                </c:pt>
                <c:pt idx="17501">
                  <c:v>1.7501999999999999E-5</c:v>
                </c:pt>
                <c:pt idx="17502">
                  <c:v>1.7503000000000002E-5</c:v>
                </c:pt>
                <c:pt idx="17503">
                  <c:v>1.7504E-5</c:v>
                </c:pt>
                <c:pt idx="17504">
                  <c:v>1.7504999999999999E-5</c:v>
                </c:pt>
                <c:pt idx="17505">
                  <c:v>1.7506000000000001E-5</c:v>
                </c:pt>
                <c:pt idx="17506">
                  <c:v>1.7507E-5</c:v>
                </c:pt>
                <c:pt idx="17507">
                  <c:v>1.7507999999999999E-5</c:v>
                </c:pt>
                <c:pt idx="17508">
                  <c:v>1.7509000000000001E-5</c:v>
                </c:pt>
                <c:pt idx="17509">
                  <c:v>1.751E-5</c:v>
                </c:pt>
                <c:pt idx="17510">
                  <c:v>1.7510999999999999E-5</c:v>
                </c:pt>
                <c:pt idx="17511">
                  <c:v>1.7512000000000001E-5</c:v>
                </c:pt>
                <c:pt idx="17512">
                  <c:v>1.7513E-5</c:v>
                </c:pt>
                <c:pt idx="17513">
                  <c:v>1.7513999999999999E-5</c:v>
                </c:pt>
                <c:pt idx="17514">
                  <c:v>1.7515000000000001E-5</c:v>
                </c:pt>
                <c:pt idx="17515">
                  <c:v>1.7516E-5</c:v>
                </c:pt>
                <c:pt idx="17516">
                  <c:v>1.7516999999999998E-5</c:v>
                </c:pt>
                <c:pt idx="17517">
                  <c:v>1.7518000000000001E-5</c:v>
                </c:pt>
                <c:pt idx="17518">
                  <c:v>1.7518999999999999E-5</c:v>
                </c:pt>
                <c:pt idx="17519">
                  <c:v>1.7520000000000002E-5</c:v>
                </c:pt>
                <c:pt idx="17520">
                  <c:v>1.7521E-5</c:v>
                </c:pt>
                <c:pt idx="17521">
                  <c:v>1.7521999999999999E-5</c:v>
                </c:pt>
                <c:pt idx="17522">
                  <c:v>1.7523000000000001E-5</c:v>
                </c:pt>
                <c:pt idx="17523">
                  <c:v>1.7524E-5</c:v>
                </c:pt>
                <c:pt idx="17524">
                  <c:v>1.7524999999999999E-5</c:v>
                </c:pt>
                <c:pt idx="17525">
                  <c:v>1.7526000000000001E-5</c:v>
                </c:pt>
                <c:pt idx="17526">
                  <c:v>1.7527E-5</c:v>
                </c:pt>
                <c:pt idx="17527">
                  <c:v>1.7527999999999999E-5</c:v>
                </c:pt>
                <c:pt idx="17528">
                  <c:v>1.7529000000000001E-5</c:v>
                </c:pt>
                <c:pt idx="17529">
                  <c:v>1.753E-5</c:v>
                </c:pt>
                <c:pt idx="17530">
                  <c:v>1.7530999999999999E-5</c:v>
                </c:pt>
                <c:pt idx="17531">
                  <c:v>1.7532000000000001E-5</c:v>
                </c:pt>
                <c:pt idx="17532">
                  <c:v>1.7533E-5</c:v>
                </c:pt>
                <c:pt idx="17533">
                  <c:v>1.7533999999999998E-5</c:v>
                </c:pt>
                <c:pt idx="17534">
                  <c:v>1.7535000000000001E-5</c:v>
                </c:pt>
                <c:pt idx="17535">
                  <c:v>1.7535999999999999E-5</c:v>
                </c:pt>
                <c:pt idx="17536">
                  <c:v>1.7537000000000002E-5</c:v>
                </c:pt>
                <c:pt idx="17537">
                  <c:v>1.7538E-5</c:v>
                </c:pt>
                <c:pt idx="17538">
                  <c:v>1.7538999999999999E-5</c:v>
                </c:pt>
                <c:pt idx="17539">
                  <c:v>1.7540000000000001E-5</c:v>
                </c:pt>
                <c:pt idx="17540">
                  <c:v>1.7541E-5</c:v>
                </c:pt>
                <c:pt idx="17541">
                  <c:v>1.7541999999999999E-5</c:v>
                </c:pt>
                <c:pt idx="17542">
                  <c:v>1.7543000000000001E-5</c:v>
                </c:pt>
                <c:pt idx="17543">
                  <c:v>1.7544E-5</c:v>
                </c:pt>
                <c:pt idx="17544">
                  <c:v>1.7544999999999999E-5</c:v>
                </c:pt>
                <c:pt idx="17545">
                  <c:v>1.7546000000000001E-5</c:v>
                </c:pt>
                <c:pt idx="17546">
                  <c:v>1.7547E-5</c:v>
                </c:pt>
                <c:pt idx="17547">
                  <c:v>1.7547999999999999E-5</c:v>
                </c:pt>
                <c:pt idx="17548">
                  <c:v>1.7549000000000001E-5</c:v>
                </c:pt>
                <c:pt idx="17549">
                  <c:v>1.755E-5</c:v>
                </c:pt>
                <c:pt idx="17550">
                  <c:v>1.7550999999999998E-5</c:v>
                </c:pt>
                <c:pt idx="17551">
                  <c:v>1.7552000000000001E-5</c:v>
                </c:pt>
                <c:pt idx="17552">
                  <c:v>1.7552999999999999E-5</c:v>
                </c:pt>
                <c:pt idx="17553">
                  <c:v>1.7554000000000002E-5</c:v>
                </c:pt>
                <c:pt idx="17554">
                  <c:v>1.7555E-5</c:v>
                </c:pt>
                <c:pt idx="17555">
                  <c:v>1.7555999999999999E-5</c:v>
                </c:pt>
                <c:pt idx="17556">
                  <c:v>1.7557000000000001E-5</c:v>
                </c:pt>
                <c:pt idx="17557">
                  <c:v>1.7558E-5</c:v>
                </c:pt>
                <c:pt idx="17558">
                  <c:v>1.7558999999999999E-5</c:v>
                </c:pt>
                <c:pt idx="17559">
                  <c:v>1.7560000000000001E-5</c:v>
                </c:pt>
                <c:pt idx="17560">
                  <c:v>1.7561E-5</c:v>
                </c:pt>
                <c:pt idx="17561">
                  <c:v>1.7561999999999999E-5</c:v>
                </c:pt>
                <c:pt idx="17562">
                  <c:v>1.7563000000000001E-5</c:v>
                </c:pt>
                <c:pt idx="17563">
                  <c:v>1.7564E-5</c:v>
                </c:pt>
                <c:pt idx="17564">
                  <c:v>1.7564999999999999E-5</c:v>
                </c:pt>
                <c:pt idx="17565">
                  <c:v>1.7566000000000001E-5</c:v>
                </c:pt>
                <c:pt idx="17566">
                  <c:v>1.7567E-5</c:v>
                </c:pt>
                <c:pt idx="17567">
                  <c:v>1.7567999999999998E-5</c:v>
                </c:pt>
                <c:pt idx="17568">
                  <c:v>1.7569000000000001E-5</c:v>
                </c:pt>
                <c:pt idx="17569">
                  <c:v>1.7569999999999999E-5</c:v>
                </c:pt>
                <c:pt idx="17570">
                  <c:v>1.7571000000000002E-5</c:v>
                </c:pt>
                <c:pt idx="17571">
                  <c:v>1.7572E-5</c:v>
                </c:pt>
                <c:pt idx="17572">
                  <c:v>1.7572999999999999E-5</c:v>
                </c:pt>
                <c:pt idx="17573">
                  <c:v>1.7574000000000001E-5</c:v>
                </c:pt>
                <c:pt idx="17574">
                  <c:v>1.7575E-5</c:v>
                </c:pt>
                <c:pt idx="17575">
                  <c:v>1.7575999999999999E-5</c:v>
                </c:pt>
                <c:pt idx="17576">
                  <c:v>1.7577000000000001E-5</c:v>
                </c:pt>
                <c:pt idx="17577">
                  <c:v>1.7578E-5</c:v>
                </c:pt>
                <c:pt idx="17578">
                  <c:v>1.7578999999999999E-5</c:v>
                </c:pt>
                <c:pt idx="17579">
                  <c:v>1.7580000000000001E-5</c:v>
                </c:pt>
                <c:pt idx="17580">
                  <c:v>1.7581E-5</c:v>
                </c:pt>
                <c:pt idx="17581">
                  <c:v>1.7581999999999999E-5</c:v>
                </c:pt>
                <c:pt idx="17582">
                  <c:v>1.7583000000000001E-5</c:v>
                </c:pt>
                <c:pt idx="17583">
                  <c:v>1.7584E-5</c:v>
                </c:pt>
                <c:pt idx="17584">
                  <c:v>1.7584999999999999E-5</c:v>
                </c:pt>
                <c:pt idx="17585">
                  <c:v>1.7586000000000001E-5</c:v>
                </c:pt>
                <c:pt idx="17586">
                  <c:v>1.7586999999999999E-5</c:v>
                </c:pt>
                <c:pt idx="17587">
                  <c:v>1.7588000000000002E-5</c:v>
                </c:pt>
                <c:pt idx="17588">
                  <c:v>1.7589E-5</c:v>
                </c:pt>
                <c:pt idx="17589">
                  <c:v>1.7589999999999999E-5</c:v>
                </c:pt>
                <c:pt idx="17590">
                  <c:v>1.7591000000000001E-5</c:v>
                </c:pt>
                <c:pt idx="17591">
                  <c:v>1.7592E-5</c:v>
                </c:pt>
                <c:pt idx="17592">
                  <c:v>1.7592999999999999E-5</c:v>
                </c:pt>
                <c:pt idx="17593">
                  <c:v>1.7594000000000001E-5</c:v>
                </c:pt>
                <c:pt idx="17594">
                  <c:v>1.7595E-5</c:v>
                </c:pt>
                <c:pt idx="17595">
                  <c:v>1.7595999999999999E-5</c:v>
                </c:pt>
                <c:pt idx="17596">
                  <c:v>1.7597000000000001E-5</c:v>
                </c:pt>
                <c:pt idx="17597">
                  <c:v>1.7598E-5</c:v>
                </c:pt>
                <c:pt idx="17598">
                  <c:v>1.7598999999999999E-5</c:v>
                </c:pt>
                <c:pt idx="17599">
                  <c:v>1.7600000000000001E-5</c:v>
                </c:pt>
                <c:pt idx="17600">
                  <c:v>1.7601E-5</c:v>
                </c:pt>
                <c:pt idx="17601">
                  <c:v>1.7601999999999999E-5</c:v>
                </c:pt>
                <c:pt idx="17602">
                  <c:v>1.7603000000000001E-5</c:v>
                </c:pt>
                <c:pt idx="17603">
                  <c:v>1.7604E-5</c:v>
                </c:pt>
                <c:pt idx="17604">
                  <c:v>1.7604999999999998E-5</c:v>
                </c:pt>
                <c:pt idx="17605">
                  <c:v>1.7606000000000001E-5</c:v>
                </c:pt>
                <c:pt idx="17606">
                  <c:v>1.7606999999999999E-5</c:v>
                </c:pt>
                <c:pt idx="17607">
                  <c:v>1.7608000000000001E-5</c:v>
                </c:pt>
                <c:pt idx="17608">
                  <c:v>1.7609E-5</c:v>
                </c:pt>
                <c:pt idx="17609">
                  <c:v>1.7609999999999999E-5</c:v>
                </c:pt>
                <c:pt idx="17610">
                  <c:v>1.7611000000000001E-5</c:v>
                </c:pt>
                <c:pt idx="17611">
                  <c:v>1.7612E-5</c:v>
                </c:pt>
                <c:pt idx="17612">
                  <c:v>1.7612999999999999E-5</c:v>
                </c:pt>
                <c:pt idx="17613">
                  <c:v>1.7614000000000001E-5</c:v>
                </c:pt>
                <c:pt idx="17614">
                  <c:v>1.7615E-5</c:v>
                </c:pt>
                <c:pt idx="17615">
                  <c:v>1.7615999999999999E-5</c:v>
                </c:pt>
                <c:pt idx="17616">
                  <c:v>1.7617000000000001E-5</c:v>
                </c:pt>
                <c:pt idx="17617">
                  <c:v>1.7618E-5</c:v>
                </c:pt>
                <c:pt idx="17618">
                  <c:v>1.7618999999999999E-5</c:v>
                </c:pt>
                <c:pt idx="17619">
                  <c:v>1.7620000000000001E-5</c:v>
                </c:pt>
                <c:pt idx="17620">
                  <c:v>1.7621E-5</c:v>
                </c:pt>
                <c:pt idx="17621">
                  <c:v>1.7621999999999998E-5</c:v>
                </c:pt>
                <c:pt idx="17622">
                  <c:v>1.7623000000000001E-5</c:v>
                </c:pt>
                <c:pt idx="17623">
                  <c:v>1.7623999999999999E-5</c:v>
                </c:pt>
                <c:pt idx="17624">
                  <c:v>1.7625000000000002E-5</c:v>
                </c:pt>
                <c:pt idx="17625">
                  <c:v>1.7626E-5</c:v>
                </c:pt>
                <c:pt idx="17626">
                  <c:v>1.7626999999999999E-5</c:v>
                </c:pt>
                <c:pt idx="17627">
                  <c:v>1.7628000000000001E-5</c:v>
                </c:pt>
                <c:pt idx="17628">
                  <c:v>1.7629E-5</c:v>
                </c:pt>
                <c:pt idx="17629">
                  <c:v>1.7629999999999999E-5</c:v>
                </c:pt>
                <c:pt idx="17630">
                  <c:v>1.7631000000000001E-5</c:v>
                </c:pt>
                <c:pt idx="17631">
                  <c:v>1.7632E-5</c:v>
                </c:pt>
                <c:pt idx="17632">
                  <c:v>1.7632999999999999E-5</c:v>
                </c:pt>
                <c:pt idx="17633">
                  <c:v>1.7634000000000001E-5</c:v>
                </c:pt>
                <c:pt idx="17634">
                  <c:v>1.7635E-5</c:v>
                </c:pt>
                <c:pt idx="17635">
                  <c:v>1.7635999999999999E-5</c:v>
                </c:pt>
                <c:pt idx="17636">
                  <c:v>1.7637000000000001E-5</c:v>
                </c:pt>
                <c:pt idx="17637">
                  <c:v>1.7638E-5</c:v>
                </c:pt>
                <c:pt idx="17638">
                  <c:v>1.7638999999999998E-5</c:v>
                </c:pt>
                <c:pt idx="17639">
                  <c:v>1.7640000000000001E-5</c:v>
                </c:pt>
                <c:pt idx="17640">
                  <c:v>1.7640999999999999E-5</c:v>
                </c:pt>
                <c:pt idx="17641">
                  <c:v>1.7642000000000002E-5</c:v>
                </c:pt>
                <c:pt idx="17642">
                  <c:v>1.7643E-5</c:v>
                </c:pt>
                <c:pt idx="17643">
                  <c:v>1.7643999999999999E-5</c:v>
                </c:pt>
                <c:pt idx="17644">
                  <c:v>1.7645000000000001E-5</c:v>
                </c:pt>
                <c:pt idx="17645">
                  <c:v>1.7646E-5</c:v>
                </c:pt>
                <c:pt idx="17646">
                  <c:v>1.7646999999999999E-5</c:v>
                </c:pt>
                <c:pt idx="17647">
                  <c:v>1.7648000000000001E-5</c:v>
                </c:pt>
                <c:pt idx="17648">
                  <c:v>1.7649E-5</c:v>
                </c:pt>
                <c:pt idx="17649">
                  <c:v>1.7649999999999999E-5</c:v>
                </c:pt>
                <c:pt idx="17650">
                  <c:v>1.7651000000000001E-5</c:v>
                </c:pt>
                <c:pt idx="17651">
                  <c:v>1.7652E-5</c:v>
                </c:pt>
                <c:pt idx="17652">
                  <c:v>1.7652999999999999E-5</c:v>
                </c:pt>
                <c:pt idx="17653">
                  <c:v>1.7654000000000001E-5</c:v>
                </c:pt>
                <c:pt idx="17654">
                  <c:v>1.7655E-5</c:v>
                </c:pt>
                <c:pt idx="17655">
                  <c:v>1.7655999999999998E-5</c:v>
                </c:pt>
                <c:pt idx="17656">
                  <c:v>1.7657000000000001E-5</c:v>
                </c:pt>
                <c:pt idx="17657">
                  <c:v>1.7657999999999999E-5</c:v>
                </c:pt>
                <c:pt idx="17658">
                  <c:v>1.7659000000000002E-5</c:v>
                </c:pt>
                <c:pt idx="17659">
                  <c:v>1.766E-5</c:v>
                </c:pt>
                <c:pt idx="17660">
                  <c:v>1.7660999999999999E-5</c:v>
                </c:pt>
                <c:pt idx="17661">
                  <c:v>1.7662000000000001E-5</c:v>
                </c:pt>
                <c:pt idx="17662">
                  <c:v>1.7663E-5</c:v>
                </c:pt>
                <c:pt idx="17663">
                  <c:v>1.7663999999999999E-5</c:v>
                </c:pt>
                <c:pt idx="17664">
                  <c:v>1.7665000000000001E-5</c:v>
                </c:pt>
                <c:pt idx="17665">
                  <c:v>1.7666E-5</c:v>
                </c:pt>
                <c:pt idx="17666">
                  <c:v>1.7666999999999999E-5</c:v>
                </c:pt>
                <c:pt idx="17667">
                  <c:v>1.7668000000000001E-5</c:v>
                </c:pt>
                <c:pt idx="17668">
                  <c:v>1.7669E-5</c:v>
                </c:pt>
                <c:pt idx="17669">
                  <c:v>1.7669999999999999E-5</c:v>
                </c:pt>
                <c:pt idx="17670">
                  <c:v>1.7671000000000001E-5</c:v>
                </c:pt>
                <c:pt idx="17671">
                  <c:v>1.7672E-5</c:v>
                </c:pt>
                <c:pt idx="17672">
                  <c:v>1.7672999999999998E-5</c:v>
                </c:pt>
                <c:pt idx="17673">
                  <c:v>1.7674000000000001E-5</c:v>
                </c:pt>
                <c:pt idx="17674">
                  <c:v>1.7674999999999999E-5</c:v>
                </c:pt>
                <c:pt idx="17675">
                  <c:v>1.7676000000000002E-5</c:v>
                </c:pt>
                <c:pt idx="17676">
                  <c:v>1.7677E-5</c:v>
                </c:pt>
                <c:pt idx="17677">
                  <c:v>1.7677999999999999E-5</c:v>
                </c:pt>
                <c:pt idx="17678">
                  <c:v>1.7679000000000001E-5</c:v>
                </c:pt>
                <c:pt idx="17679">
                  <c:v>1.768E-5</c:v>
                </c:pt>
                <c:pt idx="17680">
                  <c:v>1.7680999999999999E-5</c:v>
                </c:pt>
                <c:pt idx="17681">
                  <c:v>1.7682000000000001E-5</c:v>
                </c:pt>
                <c:pt idx="17682">
                  <c:v>1.7683E-5</c:v>
                </c:pt>
                <c:pt idx="17683">
                  <c:v>1.7683999999999999E-5</c:v>
                </c:pt>
                <c:pt idx="17684">
                  <c:v>1.7685000000000001E-5</c:v>
                </c:pt>
                <c:pt idx="17685">
                  <c:v>1.7686E-5</c:v>
                </c:pt>
                <c:pt idx="17686">
                  <c:v>1.7686999999999999E-5</c:v>
                </c:pt>
                <c:pt idx="17687">
                  <c:v>1.7688000000000001E-5</c:v>
                </c:pt>
                <c:pt idx="17688">
                  <c:v>1.7689E-5</c:v>
                </c:pt>
                <c:pt idx="17689">
                  <c:v>1.7689999999999998E-5</c:v>
                </c:pt>
                <c:pt idx="17690">
                  <c:v>1.7691000000000001E-5</c:v>
                </c:pt>
                <c:pt idx="17691">
                  <c:v>1.7691999999999999E-5</c:v>
                </c:pt>
                <c:pt idx="17692">
                  <c:v>1.7693000000000002E-5</c:v>
                </c:pt>
                <c:pt idx="17693">
                  <c:v>1.7694E-5</c:v>
                </c:pt>
                <c:pt idx="17694">
                  <c:v>1.7694999999999999E-5</c:v>
                </c:pt>
                <c:pt idx="17695">
                  <c:v>1.7696000000000001E-5</c:v>
                </c:pt>
                <c:pt idx="17696">
                  <c:v>1.7697E-5</c:v>
                </c:pt>
                <c:pt idx="17697">
                  <c:v>1.7697999999999999E-5</c:v>
                </c:pt>
                <c:pt idx="17698">
                  <c:v>1.7699000000000001E-5</c:v>
                </c:pt>
                <c:pt idx="17699">
                  <c:v>1.77E-5</c:v>
                </c:pt>
                <c:pt idx="17700">
                  <c:v>1.7700999999999999E-5</c:v>
                </c:pt>
                <c:pt idx="17701">
                  <c:v>1.7702000000000001E-5</c:v>
                </c:pt>
                <c:pt idx="17702">
                  <c:v>1.7703E-5</c:v>
                </c:pt>
                <c:pt idx="17703">
                  <c:v>1.7703999999999999E-5</c:v>
                </c:pt>
                <c:pt idx="17704">
                  <c:v>1.7705000000000001E-5</c:v>
                </c:pt>
                <c:pt idx="17705">
                  <c:v>1.7706E-5</c:v>
                </c:pt>
                <c:pt idx="17706">
                  <c:v>1.7706999999999998E-5</c:v>
                </c:pt>
                <c:pt idx="17707">
                  <c:v>1.7708000000000001E-5</c:v>
                </c:pt>
                <c:pt idx="17708">
                  <c:v>1.7708999999999999E-5</c:v>
                </c:pt>
                <c:pt idx="17709">
                  <c:v>1.7710000000000002E-5</c:v>
                </c:pt>
                <c:pt idx="17710">
                  <c:v>1.7711E-5</c:v>
                </c:pt>
                <c:pt idx="17711">
                  <c:v>1.7711999999999999E-5</c:v>
                </c:pt>
                <c:pt idx="17712">
                  <c:v>1.7713000000000001E-5</c:v>
                </c:pt>
                <c:pt idx="17713">
                  <c:v>1.7714E-5</c:v>
                </c:pt>
                <c:pt idx="17714">
                  <c:v>1.7714999999999999E-5</c:v>
                </c:pt>
                <c:pt idx="17715">
                  <c:v>1.7716000000000001E-5</c:v>
                </c:pt>
                <c:pt idx="17716">
                  <c:v>1.7717E-5</c:v>
                </c:pt>
                <c:pt idx="17717">
                  <c:v>1.7717999999999999E-5</c:v>
                </c:pt>
                <c:pt idx="17718">
                  <c:v>1.7719000000000001E-5</c:v>
                </c:pt>
                <c:pt idx="17719">
                  <c:v>1.772E-5</c:v>
                </c:pt>
                <c:pt idx="17720">
                  <c:v>1.7720999999999999E-5</c:v>
                </c:pt>
                <c:pt idx="17721">
                  <c:v>1.7722000000000001E-5</c:v>
                </c:pt>
                <c:pt idx="17722">
                  <c:v>1.7723E-5</c:v>
                </c:pt>
                <c:pt idx="17723">
                  <c:v>1.7723999999999998E-5</c:v>
                </c:pt>
                <c:pt idx="17724">
                  <c:v>1.7725000000000001E-5</c:v>
                </c:pt>
                <c:pt idx="17725">
                  <c:v>1.7725999999999999E-5</c:v>
                </c:pt>
                <c:pt idx="17726">
                  <c:v>1.7727000000000002E-5</c:v>
                </c:pt>
                <c:pt idx="17727">
                  <c:v>1.7728E-5</c:v>
                </c:pt>
                <c:pt idx="17728">
                  <c:v>1.7728999999999999E-5</c:v>
                </c:pt>
                <c:pt idx="17729">
                  <c:v>1.7730000000000001E-5</c:v>
                </c:pt>
                <c:pt idx="17730">
                  <c:v>1.7731E-5</c:v>
                </c:pt>
                <c:pt idx="17731">
                  <c:v>1.7731999999999999E-5</c:v>
                </c:pt>
                <c:pt idx="17732">
                  <c:v>1.7733000000000001E-5</c:v>
                </c:pt>
                <c:pt idx="17733">
                  <c:v>1.7734E-5</c:v>
                </c:pt>
                <c:pt idx="17734">
                  <c:v>1.7734999999999999E-5</c:v>
                </c:pt>
                <c:pt idx="17735">
                  <c:v>1.7736000000000001E-5</c:v>
                </c:pt>
                <c:pt idx="17736">
                  <c:v>1.7737E-5</c:v>
                </c:pt>
                <c:pt idx="17737">
                  <c:v>1.7737999999999999E-5</c:v>
                </c:pt>
                <c:pt idx="17738">
                  <c:v>1.7739000000000001E-5</c:v>
                </c:pt>
                <c:pt idx="17739">
                  <c:v>1.774E-5</c:v>
                </c:pt>
                <c:pt idx="17740">
                  <c:v>1.7740999999999998E-5</c:v>
                </c:pt>
                <c:pt idx="17741">
                  <c:v>1.7742000000000001E-5</c:v>
                </c:pt>
                <c:pt idx="17742">
                  <c:v>1.7742999999999999E-5</c:v>
                </c:pt>
                <c:pt idx="17743">
                  <c:v>1.7744000000000002E-5</c:v>
                </c:pt>
                <c:pt idx="17744">
                  <c:v>1.7745E-5</c:v>
                </c:pt>
                <c:pt idx="17745">
                  <c:v>1.7745999999999999E-5</c:v>
                </c:pt>
                <c:pt idx="17746">
                  <c:v>1.7747000000000001E-5</c:v>
                </c:pt>
                <c:pt idx="17747">
                  <c:v>1.7748E-5</c:v>
                </c:pt>
                <c:pt idx="17748">
                  <c:v>1.7748999999999999E-5</c:v>
                </c:pt>
                <c:pt idx="17749">
                  <c:v>1.7750000000000001E-5</c:v>
                </c:pt>
                <c:pt idx="17750">
                  <c:v>1.7751E-5</c:v>
                </c:pt>
                <c:pt idx="17751">
                  <c:v>1.7751999999999999E-5</c:v>
                </c:pt>
                <c:pt idx="17752">
                  <c:v>1.7753000000000001E-5</c:v>
                </c:pt>
                <c:pt idx="17753">
                  <c:v>1.7754E-5</c:v>
                </c:pt>
                <c:pt idx="17754">
                  <c:v>1.7754999999999999E-5</c:v>
                </c:pt>
                <c:pt idx="17755">
                  <c:v>1.7756000000000001E-5</c:v>
                </c:pt>
                <c:pt idx="17756">
                  <c:v>1.7757E-5</c:v>
                </c:pt>
                <c:pt idx="17757">
                  <c:v>1.7757999999999998E-5</c:v>
                </c:pt>
                <c:pt idx="17758">
                  <c:v>1.7759000000000001E-5</c:v>
                </c:pt>
                <c:pt idx="17759">
                  <c:v>1.7759999999999999E-5</c:v>
                </c:pt>
                <c:pt idx="17760">
                  <c:v>1.7761000000000002E-5</c:v>
                </c:pt>
                <c:pt idx="17761">
                  <c:v>1.7762E-5</c:v>
                </c:pt>
                <c:pt idx="17762">
                  <c:v>1.7762999999999999E-5</c:v>
                </c:pt>
                <c:pt idx="17763">
                  <c:v>1.7764000000000001E-5</c:v>
                </c:pt>
                <c:pt idx="17764">
                  <c:v>1.7765E-5</c:v>
                </c:pt>
                <c:pt idx="17765">
                  <c:v>1.7765999999999999E-5</c:v>
                </c:pt>
                <c:pt idx="17766">
                  <c:v>1.7767000000000001E-5</c:v>
                </c:pt>
                <c:pt idx="17767">
                  <c:v>1.7768E-5</c:v>
                </c:pt>
                <c:pt idx="17768">
                  <c:v>1.7768999999999999E-5</c:v>
                </c:pt>
                <c:pt idx="17769">
                  <c:v>1.7770000000000001E-5</c:v>
                </c:pt>
                <c:pt idx="17770">
                  <c:v>1.7771E-5</c:v>
                </c:pt>
                <c:pt idx="17771">
                  <c:v>1.7771999999999999E-5</c:v>
                </c:pt>
                <c:pt idx="17772">
                  <c:v>1.7773000000000001E-5</c:v>
                </c:pt>
                <c:pt idx="17773">
                  <c:v>1.7774E-5</c:v>
                </c:pt>
                <c:pt idx="17774">
                  <c:v>1.7774999999999998E-5</c:v>
                </c:pt>
                <c:pt idx="17775">
                  <c:v>1.7776000000000001E-5</c:v>
                </c:pt>
                <c:pt idx="17776">
                  <c:v>1.7776999999999999E-5</c:v>
                </c:pt>
                <c:pt idx="17777">
                  <c:v>1.7778000000000002E-5</c:v>
                </c:pt>
                <c:pt idx="17778">
                  <c:v>1.7779E-5</c:v>
                </c:pt>
                <c:pt idx="17779">
                  <c:v>1.7779999999999999E-5</c:v>
                </c:pt>
                <c:pt idx="17780">
                  <c:v>1.7781000000000001E-5</c:v>
                </c:pt>
                <c:pt idx="17781">
                  <c:v>1.7782E-5</c:v>
                </c:pt>
                <c:pt idx="17782">
                  <c:v>1.7782999999999999E-5</c:v>
                </c:pt>
                <c:pt idx="17783">
                  <c:v>1.7784000000000001E-5</c:v>
                </c:pt>
                <c:pt idx="17784">
                  <c:v>1.7785E-5</c:v>
                </c:pt>
                <c:pt idx="17785">
                  <c:v>1.7785999999999999E-5</c:v>
                </c:pt>
                <c:pt idx="17786">
                  <c:v>1.7787000000000001E-5</c:v>
                </c:pt>
                <c:pt idx="17787">
                  <c:v>1.7788E-5</c:v>
                </c:pt>
                <c:pt idx="17788">
                  <c:v>1.7788999999999999E-5</c:v>
                </c:pt>
                <c:pt idx="17789">
                  <c:v>1.7790000000000001E-5</c:v>
                </c:pt>
                <c:pt idx="17790">
                  <c:v>1.7791E-5</c:v>
                </c:pt>
                <c:pt idx="17791">
                  <c:v>1.7791999999999998E-5</c:v>
                </c:pt>
                <c:pt idx="17792">
                  <c:v>1.7793000000000001E-5</c:v>
                </c:pt>
                <c:pt idx="17793">
                  <c:v>1.7793999999999999E-5</c:v>
                </c:pt>
                <c:pt idx="17794">
                  <c:v>1.7795000000000002E-5</c:v>
                </c:pt>
                <c:pt idx="17795">
                  <c:v>1.7796E-5</c:v>
                </c:pt>
                <c:pt idx="17796">
                  <c:v>1.7796999999999999E-5</c:v>
                </c:pt>
                <c:pt idx="17797">
                  <c:v>1.7798000000000001E-5</c:v>
                </c:pt>
                <c:pt idx="17798">
                  <c:v>1.7799E-5</c:v>
                </c:pt>
                <c:pt idx="17799">
                  <c:v>1.7799999999999999E-5</c:v>
                </c:pt>
                <c:pt idx="17800">
                  <c:v>1.7801000000000001E-5</c:v>
                </c:pt>
                <c:pt idx="17801">
                  <c:v>1.7802E-5</c:v>
                </c:pt>
                <c:pt idx="17802">
                  <c:v>1.7802999999999999E-5</c:v>
                </c:pt>
                <c:pt idx="17803">
                  <c:v>1.7804000000000001E-5</c:v>
                </c:pt>
                <c:pt idx="17804">
                  <c:v>1.7805E-5</c:v>
                </c:pt>
                <c:pt idx="17805">
                  <c:v>1.7805999999999999E-5</c:v>
                </c:pt>
                <c:pt idx="17806">
                  <c:v>1.7807000000000001E-5</c:v>
                </c:pt>
                <c:pt idx="17807">
                  <c:v>1.7808E-5</c:v>
                </c:pt>
                <c:pt idx="17808">
                  <c:v>1.7808999999999998E-5</c:v>
                </c:pt>
                <c:pt idx="17809">
                  <c:v>1.7810000000000001E-5</c:v>
                </c:pt>
                <c:pt idx="17810">
                  <c:v>1.7810999999999999E-5</c:v>
                </c:pt>
                <c:pt idx="17811">
                  <c:v>1.7812000000000002E-5</c:v>
                </c:pt>
                <c:pt idx="17812">
                  <c:v>1.7813E-5</c:v>
                </c:pt>
                <c:pt idx="17813">
                  <c:v>1.7813999999999999E-5</c:v>
                </c:pt>
                <c:pt idx="17814">
                  <c:v>1.7815000000000001E-5</c:v>
                </c:pt>
                <c:pt idx="17815">
                  <c:v>1.7816E-5</c:v>
                </c:pt>
                <c:pt idx="17816">
                  <c:v>1.7816999999999999E-5</c:v>
                </c:pt>
                <c:pt idx="17817">
                  <c:v>1.7818000000000001E-5</c:v>
                </c:pt>
                <c:pt idx="17818">
                  <c:v>1.7819E-5</c:v>
                </c:pt>
                <c:pt idx="17819">
                  <c:v>1.7819999999999999E-5</c:v>
                </c:pt>
                <c:pt idx="17820">
                  <c:v>1.7821000000000001E-5</c:v>
                </c:pt>
                <c:pt idx="17821">
                  <c:v>1.7822E-5</c:v>
                </c:pt>
                <c:pt idx="17822">
                  <c:v>1.7822999999999999E-5</c:v>
                </c:pt>
                <c:pt idx="17823">
                  <c:v>1.7824000000000001E-5</c:v>
                </c:pt>
                <c:pt idx="17824">
                  <c:v>1.7825E-5</c:v>
                </c:pt>
                <c:pt idx="17825">
                  <c:v>1.7825999999999998E-5</c:v>
                </c:pt>
                <c:pt idx="17826">
                  <c:v>1.7827000000000001E-5</c:v>
                </c:pt>
                <c:pt idx="17827">
                  <c:v>1.7827999999999999E-5</c:v>
                </c:pt>
                <c:pt idx="17828">
                  <c:v>1.7829000000000002E-5</c:v>
                </c:pt>
                <c:pt idx="17829">
                  <c:v>1.783E-5</c:v>
                </c:pt>
                <c:pt idx="17830">
                  <c:v>1.7830999999999999E-5</c:v>
                </c:pt>
                <c:pt idx="17831">
                  <c:v>1.7832000000000001E-5</c:v>
                </c:pt>
                <c:pt idx="17832">
                  <c:v>1.7833E-5</c:v>
                </c:pt>
                <c:pt idx="17833">
                  <c:v>1.7833999999999999E-5</c:v>
                </c:pt>
                <c:pt idx="17834">
                  <c:v>1.7835000000000001E-5</c:v>
                </c:pt>
                <c:pt idx="17835">
                  <c:v>1.7836E-5</c:v>
                </c:pt>
                <c:pt idx="17836">
                  <c:v>1.7836999999999999E-5</c:v>
                </c:pt>
                <c:pt idx="17837">
                  <c:v>1.7838000000000001E-5</c:v>
                </c:pt>
                <c:pt idx="17838">
                  <c:v>1.7839E-5</c:v>
                </c:pt>
                <c:pt idx="17839">
                  <c:v>1.7839999999999999E-5</c:v>
                </c:pt>
                <c:pt idx="17840">
                  <c:v>1.7841000000000001E-5</c:v>
                </c:pt>
                <c:pt idx="17841">
                  <c:v>1.7842E-5</c:v>
                </c:pt>
                <c:pt idx="17842">
                  <c:v>1.7842999999999998E-5</c:v>
                </c:pt>
                <c:pt idx="17843">
                  <c:v>1.7844000000000001E-5</c:v>
                </c:pt>
                <c:pt idx="17844">
                  <c:v>1.7844999999999999E-5</c:v>
                </c:pt>
                <c:pt idx="17845">
                  <c:v>1.7846000000000002E-5</c:v>
                </c:pt>
                <c:pt idx="17846">
                  <c:v>1.7847E-5</c:v>
                </c:pt>
                <c:pt idx="17847">
                  <c:v>1.7847999999999999E-5</c:v>
                </c:pt>
                <c:pt idx="17848">
                  <c:v>1.7849000000000001E-5</c:v>
                </c:pt>
                <c:pt idx="17849">
                  <c:v>1.785E-5</c:v>
                </c:pt>
                <c:pt idx="17850">
                  <c:v>1.7850999999999999E-5</c:v>
                </c:pt>
                <c:pt idx="17851">
                  <c:v>1.7852000000000001E-5</c:v>
                </c:pt>
                <c:pt idx="17852">
                  <c:v>1.7853E-5</c:v>
                </c:pt>
                <c:pt idx="17853">
                  <c:v>1.7853999999999999E-5</c:v>
                </c:pt>
                <c:pt idx="17854">
                  <c:v>1.7855000000000001E-5</c:v>
                </c:pt>
                <c:pt idx="17855">
                  <c:v>1.7856E-5</c:v>
                </c:pt>
                <c:pt idx="17856">
                  <c:v>1.7856999999999999E-5</c:v>
                </c:pt>
                <c:pt idx="17857">
                  <c:v>1.7858000000000001E-5</c:v>
                </c:pt>
                <c:pt idx="17858">
                  <c:v>1.7859E-5</c:v>
                </c:pt>
                <c:pt idx="17859">
                  <c:v>1.7859999999999998E-5</c:v>
                </c:pt>
                <c:pt idx="17860">
                  <c:v>1.7861000000000001E-5</c:v>
                </c:pt>
                <c:pt idx="17861">
                  <c:v>1.7861999999999999E-5</c:v>
                </c:pt>
                <c:pt idx="17862">
                  <c:v>1.7863000000000002E-5</c:v>
                </c:pt>
                <c:pt idx="17863">
                  <c:v>1.7864E-5</c:v>
                </c:pt>
                <c:pt idx="17864">
                  <c:v>1.7864999999999999E-5</c:v>
                </c:pt>
                <c:pt idx="17865">
                  <c:v>1.7866000000000001E-5</c:v>
                </c:pt>
                <c:pt idx="17866">
                  <c:v>1.7867E-5</c:v>
                </c:pt>
                <c:pt idx="17867">
                  <c:v>1.7867999999999999E-5</c:v>
                </c:pt>
                <c:pt idx="17868">
                  <c:v>1.7869000000000001E-5</c:v>
                </c:pt>
                <c:pt idx="17869">
                  <c:v>1.787E-5</c:v>
                </c:pt>
                <c:pt idx="17870">
                  <c:v>1.7870999999999999E-5</c:v>
                </c:pt>
                <c:pt idx="17871">
                  <c:v>1.7872000000000001E-5</c:v>
                </c:pt>
                <c:pt idx="17872">
                  <c:v>1.7873E-5</c:v>
                </c:pt>
                <c:pt idx="17873">
                  <c:v>1.7873999999999999E-5</c:v>
                </c:pt>
                <c:pt idx="17874">
                  <c:v>1.7875000000000001E-5</c:v>
                </c:pt>
                <c:pt idx="17875">
                  <c:v>1.7876E-5</c:v>
                </c:pt>
                <c:pt idx="17876">
                  <c:v>1.7876999999999998E-5</c:v>
                </c:pt>
                <c:pt idx="17877">
                  <c:v>1.7878000000000001E-5</c:v>
                </c:pt>
                <c:pt idx="17878">
                  <c:v>1.7878999999999999E-5</c:v>
                </c:pt>
                <c:pt idx="17879">
                  <c:v>1.7880000000000002E-5</c:v>
                </c:pt>
                <c:pt idx="17880">
                  <c:v>1.7881E-5</c:v>
                </c:pt>
                <c:pt idx="17881">
                  <c:v>1.7881999999999999E-5</c:v>
                </c:pt>
                <c:pt idx="17882">
                  <c:v>1.7883000000000001E-5</c:v>
                </c:pt>
                <c:pt idx="17883">
                  <c:v>1.7884E-5</c:v>
                </c:pt>
                <c:pt idx="17884">
                  <c:v>1.7884999999999999E-5</c:v>
                </c:pt>
                <c:pt idx="17885">
                  <c:v>1.7886000000000001E-5</c:v>
                </c:pt>
                <c:pt idx="17886">
                  <c:v>1.7887E-5</c:v>
                </c:pt>
                <c:pt idx="17887">
                  <c:v>1.7887999999999999E-5</c:v>
                </c:pt>
                <c:pt idx="17888">
                  <c:v>1.7889000000000001E-5</c:v>
                </c:pt>
                <c:pt idx="17889">
                  <c:v>1.789E-5</c:v>
                </c:pt>
                <c:pt idx="17890">
                  <c:v>1.7890999999999999E-5</c:v>
                </c:pt>
                <c:pt idx="17891">
                  <c:v>1.7892000000000001E-5</c:v>
                </c:pt>
                <c:pt idx="17892">
                  <c:v>1.7893E-5</c:v>
                </c:pt>
                <c:pt idx="17893">
                  <c:v>1.7893999999999998E-5</c:v>
                </c:pt>
                <c:pt idx="17894">
                  <c:v>1.7895000000000001E-5</c:v>
                </c:pt>
                <c:pt idx="17895">
                  <c:v>1.7895999999999999E-5</c:v>
                </c:pt>
                <c:pt idx="17896">
                  <c:v>1.7897000000000002E-5</c:v>
                </c:pt>
                <c:pt idx="17897">
                  <c:v>1.7898E-5</c:v>
                </c:pt>
                <c:pt idx="17898">
                  <c:v>1.7898999999999999E-5</c:v>
                </c:pt>
                <c:pt idx="17899">
                  <c:v>1.7900000000000001E-5</c:v>
                </c:pt>
                <c:pt idx="17900">
                  <c:v>1.7901E-5</c:v>
                </c:pt>
                <c:pt idx="17901">
                  <c:v>1.7901999999999999E-5</c:v>
                </c:pt>
                <c:pt idx="17902">
                  <c:v>1.7903000000000001E-5</c:v>
                </c:pt>
                <c:pt idx="17903">
                  <c:v>1.7904E-5</c:v>
                </c:pt>
                <c:pt idx="17904">
                  <c:v>1.7904999999999999E-5</c:v>
                </c:pt>
                <c:pt idx="17905">
                  <c:v>1.7906000000000001E-5</c:v>
                </c:pt>
                <c:pt idx="17906">
                  <c:v>1.7907E-5</c:v>
                </c:pt>
                <c:pt idx="17907">
                  <c:v>1.7907999999999999E-5</c:v>
                </c:pt>
                <c:pt idx="17908">
                  <c:v>1.7909000000000001E-5</c:v>
                </c:pt>
                <c:pt idx="17909">
                  <c:v>1.791E-5</c:v>
                </c:pt>
                <c:pt idx="17910">
                  <c:v>1.7910999999999998E-5</c:v>
                </c:pt>
                <c:pt idx="17911">
                  <c:v>1.7912000000000001E-5</c:v>
                </c:pt>
                <c:pt idx="17912">
                  <c:v>1.7912999999999999E-5</c:v>
                </c:pt>
                <c:pt idx="17913">
                  <c:v>1.7914000000000002E-5</c:v>
                </c:pt>
                <c:pt idx="17914">
                  <c:v>1.7915E-5</c:v>
                </c:pt>
                <c:pt idx="17915">
                  <c:v>1.7915999999999999E-5</c:v>
                </c:pt>
                <c:pt idx="17916">
                  <c:v>1.7917000000000001E-5</c:v>
                </c:pt>
                <c:pt idx="17917">
                  <c:v>1.7918E-5</c:v>
                </c:pt>
                <c:pt idx="17918">
                  <c:v>1.7918999999999999E-5</c:v>
                </c:pt>
                <c:pt idx="17919">
                  <c:v>1.7920000000000001E-5</c:v>
                </c:pt>
                <c:pt idx="17920">
                  <c:v>1.7921E-5</c:v>
                </c:pt>
                <c:pt idx="17921">
                  <c:v>1.7921999999999999E-5</c:v>
                </c:pt>
                <c:pt idx="17922">
                  <c:v>1.7923000000000001E-5</c:v>
                </c:pt>
                <c:pt idx="17923">
                  <c:v>1.7924E-5</c:v>
                </c:pt>
                <c:pt idx="17924">
                  <c:v>1.7924999999999999E-5</c:v>
                </c:pt>
                <c:pt idx="17925">
                  <c:v>1.7926000000000001E-5</c:v>
                </c:pt>
                <c:pt idx="17926">
                  <c:v>1.7927E-5</c:v>
                </c:pt>
                <c:pt idx="17927">
                  <c:v>1.7927999999999998E-5</c:v>
                </c:pt>
                <c:pt idx="17928">
                  <c:v>1.7929000000000001E-5</c:v>
                </c:pt>
                <c:pt idx="17929">
                  <c:v>1.7929999999999999E-5</c:v>
                </c:pt>
                <c:pt idx="17930">
                  <c:v>1.7931000000000002E-5</c:v>
                </c:pt>
                <c:pt idx="17931">
                  <c:v>1.7932E-5</c:v>
                </c:pt>
                <c:pt idx="17932">
                  <c:v>1.7932999999999999E-5</c:v>
                </c:pt>
                <c:pt idx="17933">
                  <c:v>1.7934000000000001E-5</c:v>
                </c:pt>
                <c:pt idx="17934">
                  <c:v>1.7935E-5</c:v>
                </c:pt>
                <c:pt idx="17935">
                  <c:v>1.7935999999999999E-5</c:v>
                </c:pt>
                <c:pt idx="17936">
                  <c:v>1.7937000000000001E-5</c:v>
                </c:pt>
                <c:pt idx="17937">
                  <c:v>1.7938E-5</c:v>
                </c:pt>
                <c:pt idx="17938">
                  <c:v>1.7938999999999999E-5</c:v>
                </c:pt>
                <c:pt idx="17939">
                  <c:v>1.7940000000000001E-5</c:v>
                </c:pt>
                <c:pt idx="17940">
                  <c:v>1.7941E-5</c:v>
                </c:pt>
                <c:pt idx="17941">
                  <c:v>1.7941999999999999E-5</c:v>
                </c:pt>
                <c:pt idx="17942">
                  <c:v>1.7943000000000001E-5</c:v>
                </c:pt>
                <c:pt idx="17943">
                  <c:v>1.7944E-5</c:v>
                </c:pt>
                <c:pt idx="17944">
                  <c:v>1.7944999999999998E-5</c:v>
                </c:pt>
                <c:pt idx="17945">
                  <c:v>1.7946000000000001E-5</c:v>
                </c:pt>
                <c:pt idx="17946">
                  <c:v>1.7946999999999999E-5</c:v>
                </c:pt>
                <c:pt idx="17947">
                  <c:v>1.7948000000000002E-5</c:v>
                </c:pt>
                <c:pt idx="17948">
                  <c:v>1.7949E-5</c:v>
                </c:pt>
                <c:pt idx="17949">
                  <c:v>1.7949999999999999E-5</c:v>
                </c:pt>
                <c:pt idx="17950">
                  <c:v>1.7951000000000001E-5</c:v>
                </c:pt>
                <c:pt idx="17951">
                  <c:v>1.7952E-5</c:v>
                </c:pt>
                <c:pt idx="17952">
                  <c:v>1.7952999999999999E-5</c:v>
                </c:pt>
                <c:pt idx="17953">
                  <c:v>1.7954000000000001E-5</c:v>
                </c:pt>
                <c:pt idx="17954">
                  <c:v>1.7955E-5</c:v>
                </c:pt>
                <c:pt idx="17955">
                  <c:v>1.7955999999999999E-5</c:v>
                </c:pt>
                <c:pt idx="17956">
                  <c:v>1.7957000000000001E-5</c:v>
                </c:pt>
                <c:pt idx="17957">
                  <c:v>1.7958E-5</c:v>
                </c:pt>
                <c:pt idx="17958">
                  <c:v>1.7958999999999999E-5</c:v>
                </c:pt>
                <c:pt idx="17959">
                  <c:v>1.7960000000000001E-5</c:v>
                </c:pt>
                <c:pt idx="17960">
                  <c:v>1.7961E-5</c:v>
                </c:pt>
                <c:pt idx="17961">
                  <c:v>1.7961999999999998E-5</c:v>
                </c:pt>
                <c:pt idx="17962">
                  <c:v>1.7963000000000001E-5</c:v>
                </c:pt>
                <c:pt idx="17963">
                  <c:v>1.7963999999999999E-5</c:v>
                </c:pt>
                <c:pt idx="17964">
                  <c:v>1.7965000000000002E-5</c:v>
                </c:pt>
                <c:pt idx="17965">
                  <c:v>1.7966E-5</c:v>
                </c:pt>
                <c:pt idx="17966">
                  <c:v>1.7966999999999999E-5</c:v>
                </c:pt>
                <c:pt idx="17967">
                  <c:v>1.7968000000000001E-5</c:v>
                </c:pt>
                <c:pt idx="17968">
                  <c:v>1.7969E-5</c:v>
                </c:pt>
                <c:pt idx="17969">
                  <c:v>1.7969999999999999E-5</c:v>
                </c:pt>
                <c:pt idx="17970">
                  <c:v>1.7971000000000001E-5</c:v>
                </c:pt>
                <c:pt idx="17971">
                  <c:v>1.7972E-5</c:v>
                </c:pt>
                <c:pt idx="17972">
                  <c:v>1.7972999999999999E-5</c:v>
                </c:pt>
                <c:pt idx="17973">
                  <c:v>1.7974000000000001E-5</c:v>
                </c:pt>
                <c:pt idx="17974">
                  <c:v>1.7975E-5</c:v>
                </c:pt>
                <c:pt idx="17975">
                  <c:v>1.7975999999999999E-5</c:v>
                </c:pt>
                <c:pt idx="17976">
                  <c:v>1.7977000000000001E-5</c:v>
                </c:pt>
                <c:pt idx="17977">
                  <c:v>1.7978E-5</c:v>
                </c:pt>
                <c:pt idx="17978">
                  <c:v>1.7978999999999998E-5</c:v>
                </c:pt>
                <c:pt idx="17979">
                  <c:v>1.7980000000000001E-5</c:v>
                </c:pt>
                <c:pt idx="17980">
                  <c:v>1.7980999999999999E-5</c:v>
                </c:pt>
                <c:pt idx="17981">
                  <c:v>1.7982000000000002E-5</c:v>
                </c:pt>
                <c:pt idx="17982">
                  <c:v>1.7983E-5</c:v>
                </c:pt>
                <c:pt idx="17983">
                  <c:v>1.7983999999999999E-5</c:v>
                </c:pt>
                <c:pt idx="17984">
                  <c:v>1.7985000000000001E-5</c:v>
                </c:pt>
                <c:pt idx="17985">
                  <c:v>1.7986E-5</c:v>
                </c:pt>
                <c:pt idx="17986">
                  <c:v>1.7986999999999999E-5</c:v>
                </c:pt>
                <c:pt idx="17987">
                  <c:v>1.7988000000000001E-5</c:v>
                </c:pt>
                <c:pt idx="17988">
                  <c:v>1.7989E-5</c:v>
                </c:pt>
                <c:pt idx="17989">
                  <c:v>1.7989999999999999E-5</c:v>
                </c:pt>
                <c:pt idx="17990">
                  <c:v>1.7991000000000001E-5</c:v>
                </c:pt>
                <c:pt idx="17991">
                  <c:v>1.7992E-5</c:v>
                </c:pt>
                <c:pt idx="17992">
                  <c:v>1.7992999999999999E-5</c:v>
                </c:pt>
                <c:pt idx="17993">
                  <c:v>1.7994000000000001E-5</c:v>
                </c:pt>
                <c:pt idx="17994">
                  <c:v>1.7995E-5</c:v>
                </c:pt>
                <c:pt idx="17995">
                  <c:v>1.7995999999999998E-5</c:v>
                </c:pt>
                <c:pt idx="17996">
                  <c:v>1.7997000000000001E-5</c:v>
                </c:pt>
                <c:pt idx="17997">
                  <c:v>1.7997999999999999E-5</c:v>
                </c:pt>
                <c:pt idx="17998">
                  <c:v>1.7999000000000002E-5</c:v>
                </c:pt>
                <c:pt idx="17999">
                  <c:v>1.8E-5</c:v>
                </c:pt>
                <c:pt idx="18000">
                  <c:v>1.8000999999999999E-5</c:v>
                </c:pt>
                <c:pt idx="18001">
                  <c:v>1.8002000000000001E-5</c:v>
                </c:pt>
                <c:pt idx="18002">
                  <c:v>1.8003E-5</c:v>
                </c:pt>
                <c:pt idx="18003">
                  <c:v>1.8003999999999999E-5</c:v>
                </c:pt>
                <c:pt idx="18004">
                  <c:v>1.8005000000000001E-5</c:v>
                </c:pt>
                <c:pt idx="18005">
                  <c:v>1.8006E-5</c:v>
                </c:pt>
                <c:pt idx="18006">
                  <c:v>1.8006999999999999E-5</c:v>
                </c:pt>
                <c:pt idx="18007">
                  <c:v>1.8008000000000001E-5</c:v>
                </c:pt>
                <c:pt idx="18008">
                  <c:v>1.8009E-5</c:v>
                </c:pt>
                <c:pt idx="18009">
                  <c:v>1.8009999999999999E-5</c:v>
                </c:pt>
                <c:pt idx="18010">
                  <c:v>1.8011000000000001E-5</c:v>
                </c:pt>
                <c:pt idx="18011">
                  <c:v>1.8012E-5</c:v>
                </c:pt>
                <c:pt idx="18012">
                  <c:v>1.8012999999999998E-5</c:v>
                </c:pt>
                <c:pt idx="18013">
                  <c:v>1.8014000000000001E-5</c:v>
                </c:pt>
                <c:pt idx="18014">
                  <c:v>1.8014999999999999E-5</c:v>
                </c:pt>
                <c:pt idx="18015">
                  <c:v>1.8016000000000002E-5</c:v>
                </c:pt>
                <c:pt idx="18016">
                  <c:v>1.8017E-5</c:v>
                </c:pt>
                <c:pt idx="18017">
                  <c:v>1.8017999999999999E-5</c:v>
                </c:pt>
                <c:pt idx="18018">
                  <c:v>1.8019000000000001E-5</c:v>
                </c:pt>
                <c:pt idx="18019">
                  <c:v>1.802E-5</c:v>
                </c:pt>
                <c:pt idx="18020">
                  <c:v>1.8020999999999999E-5</c:v>
                </c:pt>
                <c:pt idx="18021">
                  <c:v>1.8022000000000001E-5</c:v>
                </c:pt>
                <c:pt idx="18022">
                  <c:v>1.8023E-5</c:v>
                </c:pt>
                <c:pt idx="18023">
                  <c:v>1.8023999999999999E-5</c:v>
                </c:pt>
                <c:pt idx="18024">
                  <c:v>1.8025000000000001E-5</c:v>
                </c:pt>
                <c:pt idx="18025">
                  <c:v>1.8026E-5</c:v>
                </c:pt>
                <c:pt idx="18026">
                  <c:v>1.8026999999999999E-5</c:v>
                </c:pt>
                <c:pt idx="18027">
                  <c:v>1.8028000000000001E-5</c:v>
                </c:pt>
                <c:pt idx="18028">
                  <c:v>1.8029E-5</c:v>
                </c:pt>
                <c:pt idx="18029">
                  <c:v>1.8029999999999998E-5</c:v>
                </c:pt>
                <c:pt idx="18030">
                  <c:v>1.8031000000000001E-5</c:v>
                </c:pt>
                <c:pt idx="18031">
                  <c:v>1.8031999999999999E-5</c:v>
                </c:pt>
                <c:pt idx="18032">
                  <c:v>1.8033000000000002E-5</c:v>
                </c:pt>
                <c:pt idx="18033">
                  <c:v>1.8034E-5</c:v>
                </c:pt>
                <c:pt idx="18034">
                  <c:v>1.8034999999999999E-5</c:v>
                </c:pt>
                <c:pt idx="18035">
                  <c:v>1.8036000000000001E-5</c:v>
                </c:pt>
                <c:pt idx="18036">
                  <c:v>1.8037E-5</c:v>
                </c:pt>
                <c:pt idx="18037">
                  <c:v>1.8037999999999999E-5</c:v>
                </c:pt>
                <c:pt idx="18038">
                  <c:v>1.8039000000000001E-5</c:v>
                </c:pt>
                <c:pt idx="18039">
                  <c:v>1.804E-5</c:v>
                </c:pt>
                <c:pt idx="18040">
                  <c:v>1.8040999999999999E-5</c:v>
                </c:pt>
                <c:pt idx="18041">
                  <c:v>1.8042000000000001E-5</c:v>
                </c:pt>
                <c:pt idx="18042">
                  <c:v>1.8043E-5</c:v>
                </c:pt>
                <c:pt idx="18043">
                  <c:v>1.8043999999999999E-5</c:v>
                </c:pt>
                <c:pt idx="18044">
                  <c:v>1.8045000000000001E-5</c:v>
                </c:pt>
                <c:pt idx="18045">
                  <c:v>1.8046E-5</c:v>
                </c:pt>
                <c:pt idx="18046">
                  <c:v>1.8046999999999998E-5</c:v>
                </c:pt>
                <c:pt idx="18047">
                  <c:v>1.8048000000000001E-5</c:v>
                </c:pt>
                <c:pt idx="18048">
                  <c:v>1.8048999999999999E-5</c:v>
                </c:pt>
                <c:pt idx="18049">
                  <c:v>1.8050000000000002E-5</c:v>
                </c:pt>
                <c:pt idx="18050">
                  <c:v>1.8051E-5</c:v>
                </c:pt>
                <c:pt idx="18051">
                  <c:v>1.8051999999999999E-5</c:v>
                </c:pt>
                <c:pt idx="18052">
                  <c:v>1.8053000000000001E-5</c:v>
                </c:pt>
                <c:pt idx="18053">
                  <c:v>1.8054E-5</c:v>
                </c:pt>
                <c:pt idx="18054">
                  <c:v>1.8054999999999999E-5</c:v>
                </c:pt>
                <c:pt idx="18055">
                  <c:v>1.8056000000000001E-5</c:v>
                </c:pt>
                <c:pt idx="18056">
                  <c:v>1.8057E-5</c:v>
                </c:pt>
                <c:pt idx="18057">
                  <c:v>1.8057999999999999E-5</c:v>
                </c:pt>
                <c:pt idx="18058">
                  <c:v>1.8059000000000001E-5</c:v>
                </c:pt>
                <c:pt idx="18059">
                  <c:v>1.806E-5</c:v>
                </c:pt>
                <c:pt idx="18060">
                  <c:v>1.8060999999999999E-5</c:v>
                </c:pt>
                <c:pt idx="18061">
                  <c:v>1.8062000000000001E-5</c:v>
                </c:pt>
                <c:pt idx="18062">
                  <c:v>1.8063E-5</c:v>
                </c:pt>
                <c:pt idx="18063">
                  <c:v>1.8063999999999998E-5</c:v>
                </c:pt>
                <c:pt idx="18064">
                  <c:v>1.8065000000000001E-5</c:v>
                </c:pt>
                <c:pt idx="18065">
                  <c:v>1.8065999999999999E-5</c:v>
                </c:pt>
                <c:pt idx="18066">
                  <c:v>1.8067000000000002E-5</c:v>
                </c:pt>
                <c:pt idx="18067">
                  <c:v>1.8068E-5</c:v>
                </c:pt>
                <c:pt idx="18068">
                  <c:v>1.8068999999999999E-5</c:v>
                </c:pt>
                <c:pt idx="18069">
                  <c:v>1.8070000000000001E-5</c:v>
                </c:pt>
                <c:pt idx="18070">
                  <c:v>1.8071E-5</c:v>
                </c:pt>
                <c:pt idx="18071">
                  <c:v>1.8071999999999999E-5</c:v>
                </c:pt>
                <c:pt idx="18072">
                  <c:v>1.8073000000000001E-5</c:v>
                </c:pt>
                <c:pt idx="18073">
                  <c:v>1.8074E-5</c:v>
                </c:pt>
                <c:pt idx="18074">
                  <c:v>1.8074999999999999E-5</c:v>
                </c:pt>
                <c:pt idx="18075">
                  <c:v>1.8076000000000001E-5</c:v>
                </c:pt>
                <c:pt idx="18076">
                  <c:v>1.8077E-5</c:v>
                </c:pt>
                <c:pt idx="18077">
                  <c:v>1.8077999999999999E-5</c:v>
                </c:pt>
                <c:pt idx="18078">
                  <c:v>1.8079000000000001E-5</c:v>
                </c:pt>
                <c:pt idx="18079">
                  <c:v>1.808E-5</c:v>
                </c:pt>
                <c:pt idx="18080">
                  <c:v>1.8080999999999998E-5</c:v>
                </c:pt>
                <c:pt idx="18081">
                  <c:v>1.8082000000000001E-5</c:v>
                </c:pt>
                <c:pt idx="18082">
                  <c:v>1.8082999999999999E-5</c:v>
                </c:pt>
                <c:pt idx="18083">
                  <c:v>1.8084000000000002E-5</c:v>
                </c:pt>
                <c:pt idx="18084">
                  <c:v>1.8085E-5</c:v>
                </c:pt>
                <c:pt idx="18085">
                  <c:v>1.8085999999999999E-5</c:v>
                </c:pt>
                <c:pt idx="18086">
                  <c:v>1.8087000000000001E-5</c:v>
                </c:pt>
                <c:pt idx="18087">
                  <c:v>1.8088E-5</c:v>
                </c:pt>
                <c:pt idx="18088">
                  <c:v>1.8088999999999999E-5</c:v>
                </c:pt>
                <c:pt idx="18089">
                  <c:v>1.8090000000000001E-5</c:v>
                </c:pt>
                <c:pt idx="18090">
                  <c:v>1.8091E-5</c:v>
                </c:pt>
                <c:pt idx="18091">
                  <c:v>1.8091999999999999E-5</c:v>
                </c:pt>
                <c:pt idx="18092">
                  <c:v>1.8093000000000001E-5</c:v>
                </c:pt>
                <c:pt idx="18093">
                  <c:v>1.8094E-5</c:v>
                </c:pt>
                <c:pt idx="18094">
                  <c:v>1.8094999999999999E-5</c:v>
                </c:pt>
                <c:pt idx="18095">
                  <c:v>1.8096000000000001E-5</c:v>
                </c:pt>
                <c:pt idx="18096">
                  <c:v>1.8097E-5</c:v>
                </c:pt>
                <c:pt idx="18097">
                  <c:v>1.8097999999999999E-5</c:v>
                </c:pt>
                <c:pt idx="18098">
                  <c:v>1.8099000000000001E-5</c:v>
                </c:pt>
                <c:pt idx="18099">
                  <c:v>1.8099999999999999E-5</c:v>
                </c:pt>
                <c:pt idx="18100">
                  <c:v>1.8101000000000002E-5</c:v>
                </c:pt>
                <c:pt idx="18101">
                  <c:v>1.8102E-5</c:v>
                </c:pt>
                <c:pt idx="18102">
                  <c:v>1.8102999999999999E-5</c:v>
                </c:pt>
                <c:pt idx="18103">
                  <c:v>1.8104000000000001E-5</c:v>
                </c:pt>
                <c:pt idx="18104">
                  <c:v>1.8105E-5</c:v>
                </c:pt>
                <c:pt idx="18105">
                  <c:v>1.8105999999999999E-5</c:v>
                </c:pt>
                <c:pt idx="18106">
                  <c:v>1.8107000000000001E-5</c:v>
                </c:pt>
                <c:pt idx="18107">
                  <c:v>1.8108E-5</c:v>
                </c:pt>
                <c:pt idx="18108">
                  <c:v>1.8108999999999999E-5</c:v>
                </c:pt>
                <c:pt idx="18109">
                  <c:v>1.8110000000000001E-5</c:v>
                </c:pt>
                <c:pt idx="18110">
                  <c:v>1.8111E-5</c:v>
                </c:pt>
                <c:pt idx="18111">
                  <c:v>1.8111999999999999E-5</c:v>
                </c:pt>
                <c:pt idx="18112">
                  <c:v>1.8113000000000001E-5</c:v>
                </c:pt>
                <c:pt idx="18113">
                  <c:v>1.8114E-5</c:v>
                </c:pt>
                <c:pt idx="18114">
                  <c:v>1.8114999999999999E-5</c:v>
                </c:pt>
                <c:pt idx="18115">
                  <c:v>1.8116000000000001E-5</c:v>
                </c:pt>
                <c:pt idx="18116">
                  <c:v>1.8117E-5</c:v>
                </c:pt>
                <c:pt idx="18117">
                  <c:v>1.8117999999999998E-5</c:v>
                </c:pt>
                <c:pt idx="18118">
                  <c:v>1.8119000000000001E-5</c:v>
                </c:pt>
                <c:pt idx="18119">
                  <c:v>1.8119999999999999E-5</c:v>
                </c:pt>
                <c:pt idx="18120">
                  <c:v>1.8121000000000001E-5</c:v>
                </c:pt>
                <c:pt idx="18121">
                  <c:v>1.8122E-5</c:v>
                </c:pt>
                <c:pt idx="18122">
                  <c:v>1.8122999999999999E-5</c:v>
                </c:pt>
                <c:pt idx="18123">
                  <c:v>1.8124000000000001E-5</c:v>
                </c:pt>
                <c:pt idx="18124">
                  <c:v>1.8125E-5</c:v>
                </c:pt>
                <c:pt idx="18125">
                  <c:v>1.8125999999999999E-5</c:v>
                </c:pt>
                <c:pt idx="18126">
                  <c:v>1.8127000000000001E-5</c:v>
                </c:pt>
                <c:pt idx="18127">
                  <c:v>1.8128E-5</c:v>
                </c:pt>
                <c:pt idx="18128">
                  <c:v>1.8128999999999999E-5</c:v>
                </c:pt>
                <c:pt idx="18129">
                  <c:v>1.8130000000000001E-5</c:v>
                </c:pt>
                <c:pt idx="18130">
                  <c:v>1.8131E-5</c:v>
                </c:pt>
                <c:pt idx="18131">
                  <c:v>1.8131999999999999E-5</c:v>
                </c:pt>
                <c:pt idx="18132">
                  <c:v>1.8133000000000001E-5</c:v>
                </c:pt>
                <c:pt idx="18133">
                  <c:v>1.8134E-5</c:v>
                </c:pt>
                <c:pt idx="18134">
                  <c:v>1.8134999999999998E-5</c:v>
                </c:pt>
                <c:pt idx="18135">
                  <c:v>1.8136000000000001E-5</c:v>
                </c:pt>
                <c:pt idx="18136">
                  <c:v>1.8136999999999999E-5</c:v>
                </c:pt>
                <c:pt idx="18137">
                  <c:v>1.8138000000000002E-5</c:v>
                </c:pt>
                <c:pt idx="18138">
                  <c:v>1.8139E-5</c:v>
                </c:pt>
                <c:pt idx="18139">
                  <c:v>1.8139999999999999E-5</c:v>
                </c:pt>
                <c:pt idx="18140">
                  <c:v>1.8141000000000001E-5</c:v>
                </c:pt>
                <c:pt idx="18141">
                  <c:v>1.8142E-5</c:v>
                </c:pt>
                <c:pt idx="18142">
                  <c:v>1.8142999999999999E-5</c:v>
                </c:pt>
                <c:pt idx="18143">
                  <c:v>1.8144000000000001E-5</c:v>
                </c:pt>
                <c:pt idx="18144">
                  <c:v>1.8145E-5</c:v>
                </c:pt>
                <c:pt idx="18145">
                  <c:v>1.8145999999999999E-5</c:v>
                </c:pt>
                <c:pt idx="18146">
                  <c:v>1.8147000000000001E-5</c:v>
                </c:pt>
                <c:pt idx="18147">
                  <c:v>1.8148E-5</c:v>
                </c:pt>
                <c:pt idx="18148">
                  <c:v>1.8148999999999999E-5</c:v>
                </c:pt>
                <c:pt idx="18149">
                  <c:v>1.8150000000000001E-5</c:v>
                </c:pt>
                <c:pt idx="18150">
                  <c:v>1.8151E-5</c:v>
                </c:pt>
                <c:pt idx="18151">
                  <c:v>1.8151999999999998E-5</c:v>
                </c:pt>
                <c:pt idx="18152">
                  <c:v>1.8153000000000001E-5</c:v>
                </c:pt>
                <c:pt idx="18153">
                  <c:v>1.8153999999999999E-5</c:v>
                </c:pt>
                <c:pt idx="18154">
                  <c:v>1.8155000000000002E-5</c:v>
                </c:pt>
                <c:pt idx="18155">
                  <c:v>1.8156E-5</c:v>
                </c:pt>
                <c:pt idx="18156">
                  <c:v>1.8156999999999999E-5</c:v>
                </c:pt>
                <c:pt idx="18157">
                  <c:v>1.8158000000000001E-5</c:v>
                </c:pt>
                <c:pt idx="18158">
                  <c:v>1.8159E-5</c:v>
                </c:pt>
                <c:pt idx="18159">
                  <c:v>1.8159999999999999E-5</c:v>
                </c:pt>
                <c:pt idx="18160">
                  <c:v>1.8161000000000001E-5</c:v>
                </c:pt>
                <c:pt idx="18161">
                  <c:v>1.8162E-5</c:v>
                </c:pt>
                <c:pt idx="18162">
                  <c:v>1.8162999999999999E-5</c:v>
                </c:pt>
                <c:pt idx="18163">
                  <c:v>1.8164000000000001E-5</c:v>
                </c:pt>
                <c:pt idx="18164">
                  <c:v>1.8165E-5</c:v>
                </c:pt>
                <c:pt idx="18165">
                  <c:v>1.8165999999999999E-5</c:v>
                </c:pt>
                <c:pt idx="18166">
                  <c:v>1.8167000000000001E-5</c:v>
                </c:pt>
                <c:pt idx="18167">
                  <c:v>1.8168E-5</c:v>
                </c:pt>
                <c:pt idx="18168">
                  <c:v>1.8168999999999998E-5</c:v>
                </c:pt>
                <c:pt idx="18169">
                  <c:v>1.8170000000000001E-5</c:v>
                </c:pt>
                <c:pt idx="18170">
                  <c:v>1.8170999999999999E-5</c:v>
                </c:pt>
                <c:pt idx="18171">
                  <c:v>1.8172000000000002E-5</c:v>
                </c:pt>
                <c:pt idx="18172">
                  <c:v>1.8173E-5</c:v>
                </c:pt>
                <c:pt idx="18173">
                  <c:v>1.8173999999999999E-5</c:v>
                </c:pt>
                <c:pt idx="18174">
                  <c:v>1.8175000000000001E-5</c:v>
                </c:pt>
                <c:pt idx="18175">
                  <c:v>1.8176E-5</c:v>
                </c:pt>
                <c:pt idx="18176">
                  <c:v>1.8176999999999999E-5</c:v>
                </c:pt>
                <c:pt idx="18177">
                  <c:v>1.8178000000000001E-5</c:v>
                </c:pt>
                <c:pt idx="18178">
                  <c:v>1.8179E-5</c:v>
                </c:pt>
                <c:pt idx="18179">
                  <c:v>1.8179999999999999E-5</c:v>
                </c:pt>
                <c:pt idx="18180">
                  <c:v>1.8181000000000001E-5</c:v>
                </c:pt>
                <c:pt idx="18181">
                  <c:v>1.8182E-5</c:v>
                </c:pt>
                <c:pt idx="18182">
                  <c:v>1.8182999999999999E-5</c:v>
                </c:pt>
                <c:pt idx="18183">
                  <c:v>1.8184000000000001E-5</c:v>
                </c:pt>
                <c:pt idx="18184">
                  <c:v>1.8185E-5</c:v>
                </c:pt>
                <c:pt idx="18185">
                  <c:v>1.8185999999999998E-5</c:v>
                </c:pt>
                <c:pt idx="18186">
                  <c:v>1.8187000000000001E-5</c:v>
                </c:pt>
                <c:pt idx="18187">
                  <c:v>1.8187999999999999E-5</c:v>
                </c:pt>
                <c:pt idx="18188">
                  <c:v>1.8189000000000002E-5</c:v>
                </c:pt>
                <c:pt idx="18189">
                  <c:v>1.819E-5</c:v>
                </c:pt>
                <c:pt idx="18190">
                  <c:v>1.8190999999999999E-5</c:v>
                </c:pt>
                <c:pt idx="18191">
                  <c:v>1.8192000000000001E-5</c:v>
                </c:pt>
                <c:pt idx="18192">
                  <c:v>1.8193E-5</c:v>
                </c:pt>
                <c:pt idx="18193">
                  <c:v>1.8193999999999999E-5</c:v>
                </c:pt>
                <c:pt idx="18194">
                  <c:v>1.8195000000000001E-5</c:v>
                </c:pt>
                <c:pt idx="18195">
                  <c:v>1.8196E-5</c:v>
                </c:pt>
                <c:pt idx="18196">
                  <c:v>1.8196999999999999E-5</c:v>
                </c:pt>
                <c:pt idx="18197">
                  <c:v>1.8198000000000001E-5</c:v>
                </c:pt>
                <c:pt idx="18198">
                  <c:v>1.8199E-5</c:v>
                </c:pt>
                <c:pt idx="18199">
                  <c:v>1.8199999999999999E-5</c:v>
                </c:pt>
                <c:pt idx="18200">
                  <c:v>1.8201000000000001E-5</c:v>
                </c:pt>
                <c:pt idx="18201">
                  <c:v>1.8202E-5</c:v>
                </c:pt>
                <c:pt idx="18202">
                  <c:v>1.8202999999999998E-5</c:v>
                </c:pt>
                <c:pt idx="18203">
                  <c:v>1.8204000000000001E-5</c:v>
                </c:pt>
                <c:pt idx="18204">
                  <c:v>1.8204999999999999E-5</c:v>
                </c:pt>
                <c:pt idx="18205">
                  <c:v>1.8206000000000002E-5</c:v>
                </c:pt>
                <c:pt idx="18206">
                  <c:v>1.8207E-5</c:v>
                </c:pt>
                <c:pt idx="18207">
                  <c:v>1.8207999999999999E-5</c:v>
                </c:pt>
                <c:pt idx="18208">
                  <c:v>1.8209000000000001E-5</c:v>
                </c:pt>
                <c:pt idx="18209">
                  <c:v>1.821E-5</c:v>
                </c:pt>
                <c:pt idx="18210">
                  <c:v>1.8210999999999999E-5</c:v>
                </c:pt>
                <c:pt idx="18211">
                  <c:v>1.8212000000000001E-5</c:v>
                </c:pt>
                <c:pt idx="18212">
                  <c:v>1.8213E-5</c:v>
                </c:pt>
                <c:pt idx="18213">
                  <c:v>1.8213999999999999E-5</c:v>
                </c:pt>
                <c:pt idx="18214">
                  <c:v>1.8215000000000001E-5</c:v>
                </c:pt>
                <c:pt idx="18215">
                  <c:v>1.8216E-5</c:v>
                </c:pt>
                <c:pt idx="18216">
                  <c:v>1.8216999999999999E-5</c:v>
                </c:pt>
                <c:pt idx="18217">
                  <c:v>1.8218000000000001E-5</c:v>
                </c:pt>
                <c:pt idx="18218">
                  <c:v>1.8219E-5</c:v>
                </c:pt>
                <c:pt idx="18219">
                  <c:v>1.8219999999999998E-5</c:v>
                </c:pt>
                <c:pt idx="18220">
                  <c:v>1.8221000000000001E-5</c:v>
                </c:pt>
                <c:pt idx="18221">
                  <c:v>1.8221999999999999E-5</c:v>
                </c:pt>
                <c:pt idx="18222">
                  <c:v>1.8223000000000002E-5</c:v>
                </c:pt>
                <c:pt idx="18223">
                  <c:v>1.8224E-5</c:v>
                </c:pt>
                <c:pt idx="18224">
                  <c:v>1.8224999999999999E-5</c:v>
                </c:pt>
                <c:pt idx="18225">
                  <c:v>1.8226000000000001E-5</c:v>
                </c:pt>
                <c:pt idx="18226">
                  <c:v>1.8227E-5</c:v>
                </c:pt>
                <c:pt idx="18227">
                  <c:v>1.8227999999999999E-5</c:v>
                </c:pt>
                <c:pt idx="18228">
                  <c:v>1.8229000000000001E-5</c:v>
                </c:pt>
                <c:pt idx="18229">
                  <c:v>1.823E-5</c:v>
                </c:pt>
                <c:pt idx="18230">
                  <c:v>1.8230999999999999E-5</c:v>
                </c:pt>
                <c:pt idx="18231">
                  <c:v>1.8232000000000001E-5</c:v>
                </c:pt>
                <c:pt idx="18232">
                  <c:v>1.8233E-5</c:v>
                </c:pt>
                <c:pt idx="18233">
                  <c:v>1.8233999999999999E-5</c:v>
                </c:pt>
                <c:pt idx="18234">
                  <c:v>1.8235000000000001E-5</c:v>
                </c:pt>
                <c:pt idx="18235">
                  <c:v>1.8236E-5</c:v>
                </c:pt>
                <c:pt idx="18236">
                  <c:v>1.8236999999999998E-5</c:v>
                </c:pt>
                <c:pt idx="18237">
                  <c:v>1.8238000000000001E-5</c:v>
                </c:pt>
                <c:pt idx="18238">
                  <c:v>1.8238999999999999E-5</c:v>
                </c:pt>
                <c:pt idx="18239">
                  <c:v>1.8240000000000002E-5</c:v>
                </c:pt>
                <c:pt idx="18240">
                  <c:v>1.8241E-5</c:v>
                </c:pt>
                <c:pt idx="18241">
                  <c:v>1.8241999999999999E-5</c:v>
                </c:pt>
                <c:pt idx="18242">
                  <c:v>1.8243000000000001E-5</c:v>
                </c:pt>
                <c:pt idx="18243">
                  <c:v>1.8244E-5</c:v>
                </c:pt>
                <c:pt idx="18244">
                  <c:v>1.8244999999999999E-5</c:v>
                </c:pt>
                <c:pt idx="18245">
                  <c:v>1.8246000000000001E-5</c:v>
                </c:pt>
                <c:pt idx="18246">
                  <c:v>1.8247E-5</c:v>
                </c:pt>
                <c:pt idx="18247">
                  <c:v>1.8247999999999999E-5</c:v>
                </c:pt>
                <c:pt idx="18248">
                  <c:v>1.8249000000000001E-5</c:v>
                </c:pt>
                <c:pt idx="18249">
                  <c:v>1.825E-5</c:v>
                </c:pt>
                <c:pt idx="18250">
                  <c:v>1.8250999999999999E-5</c:v>
                </c:pt>
                <c:pt idx="18251">
                  <c:v>1.8252000000000001E-5</c:v>
                </c:pt>
                <c:pt idx="18252">
                  <c:v>1.8253E-5</c:v>
                </c:pt>
                <c:pt idx="18253">
                  <c:v>1.8253999999999998E-5</c:v>
                </c:pt>
                <c:pt idx="18254">
                  <c:v>1.8255000000000001E-5</c:v>
                </c:pt>
                <c:pt idx="18255">
                  <c:v>1.8255999999999999E-5</c:v>
                </c:pt>
                <c:pt idx="18256">
                  <c:v>1.8257000000000002E-5</c:v>
                </c:pt>
                <c:pt idx="18257">
                  <c:v>1.8258E-5</c:v>
                </c:pt>
                <c:pt idx="18258">
                  <c:v>1.8258999999999999E-5</c:v>
                </c:pt>
                <c:pt idx="18259">
                  <c:v>1.8260000000000001E-5</c:v>
                </c:pt>
                <c:pt idx="18260">
                  <c:v>1.8261E-5</c:v>
                </c:pt>
                <c:pt idx="18261">
                  <c:v>1.8261999999999999E-5</c:v>
                </c:pt>
                <c:pt idx="18262">
                  <c:v>1.8263000000000001E-5</c:v>
                </c:pt>
                <c:pt idx="18263">
                  <c:v>1.8264E-5</c:v>
                </c:pt>
                <c:pt idx="18264">
                  <c:v>1.8264999999999999E-5</c:v>
                </c:pt>
                <c:pt idx="18265">
                  <c:v>1.8266000000000001E-5</c:v>
                </c:pt>
                <c:pt idx="18266">
                  <c:v>1.8267E-5</c:v>
                </c:pt>
                <c:pt idx="18267">
                  <c:v>1.8267999999999999E-5</c:v>
                </c:pt>
                <c:pt idx="18268">
                  <c:v>1.8269000000000001E-5</c:v>
                </c:pt>
                <c:pt idx="18269">
                  <c:v>1.827E-5</c:v>
                </c:pt>
                <c:pt idx="18270">
                  <c:v>1.8270999999999998E-5</c:v>
                </c:pt>
                <c:pt idx="18271">
                  <c:v>1.8272000000000001E-5</c:v>
                </c:pt>
                <c:pt idx="18272">
                  <c:v>1.8272999999999999E-5</c:v>
                </c:pt>
                <c:pt idx="18273">
                  <c:v>1.8274000000000002E-5</c:v>
                </c:pt>
                <c:pt idx="18274">
                  <c:v>1.8275E-5</c:v>
                </c:pt>
                <c:pt idx="18275">
                  <c:v>1.8275999999999999E-5</c:v>
                </c:pt>
                <c:pt idx="18276">
                  <c:v>1.8277000000000001E-5</c:v>
                </c:pt>
                <c:pt idx="18277">
                  <c:v>1.8278E-5</c:v>
                </c:pt>
                <c:pt idx="18278">
                  <c:v>1.8278999999999999E-5</c:v>
                </c:pt>
                <c:pt idx="18279">
                  <c:v>1.8280000000000001E-5</c:v>
                </c:pt>
                <c:pt idx="18280">
                  <c:v>1.8281E-5</c:v>
                </c:pt>
                <c:pt idx="18281">
                  <c:v>1.8281999999999999E-5</c:v>
                </c:pt>
                <c:pt idx="18282">
                  <c:v>1.8283000000000001E-5</c:v>
                </c:pt>
                <c:pt idx="18283">
                  <c:v>1.8284E-5</c:v>
                </c:pt>
                <c:pt idx="18284">
                  <c:v>1.8284999999999999E-5</c:v>
                </c:pt>
                <c:pt idx="18285">
                  <c:v>1.8286000000000001E-5</c:v>
                </c:pt>
                <c:pt idx="18286">
                  <c:v>1.8287E-5</c:v>
                </c:pt>
                <c:pt idx="18287">
                  <c:v>1.8287999999999998E-5</c:v>
                </c:pt>
                <c:pt idx="18288">
                  <c:v>1.8289000000000001E-5</c:v>
                </c:pt>
                <c:pt idx="18289">
                  <c:v>1.8289999999999999E-5</c:v>
                </c:pt>
                <c:pt idx="18290">
                  <c:v>1.8291000000000002E-5</c:v>
                </c:pt>
                <c:pt idx="18291">
                  <c:v>1.8292E-5</c:v>
                </c:pt>
                <c:pt idx="18292">
                  <c:v>1.8292999999999999E-5</c:v>
                </c:pt>
                <c:pt idx="18293">
                  <c:v>1.8294000000000001E-5</c:v>
                </c:pt>
                <c:pt idx="18294">
                  <c:v>1.8295E-5</c:v>
                </c:pt>
                <c:pt idx="18295">
                  <c:v>1.8295999999999999E-5</c:v>
                </c:pt>
                <c:pt idx="18296">
                  <c:v>1.8297000000000001E-5</c:v>
                </c:pt>
                <c:pt idx="18297">
                  <c:v>1.8298E-5</c:v>
                </c:pt>
                <c:pt idx="18298">
                  <c:v>1.8298999999999999E-5</c:v>
                </c:pt>
                <c:pt idx="18299">
                  <c:v>1.8300000000000001E-5</c:v>
                </c:pt>
                <c:pt idx="18300">
                  <c:v>1.8301E-5</c:v>
                </c:pt>
                <c:pt idx="18301">
                  <c:v>1.8301999999999999E-5</c:v>
                </c:pt>
                <c:pt idx="18302">
                  <c:v>1.8303000000000001E-5</c:v>
                </c:pt>
                <c:pt idx="18303">
                  <c:v>1.8304E-5</c:v>
                </c:pt>
                <c:pt idx="18304">
                  <c:v>1.8304999999999998E-5</c:v>
                </c:pt>
                <c:pt idx="18305">
                  <c:v>1.8306000000000001E-5</c:v>
                </c:pt>
                <c:pt idx="18306">
                  <c:v>1.8306999999999999E-5</c:v>
                </c:pt>
                <c:pt idx="18307">
                  <c:v>1.8308000000000002E-5</c:v>
                </c:pt>
                <c:pt idx="18308">
                  <c:v>1.8309E-5</c:v>
                </c:pt>
                <c:pt idx="18309">
                  <c:v>1.8309999999999999E-5</c:v>
                </c:pt>
                <c:pt idx="18310">
                  <c:v>1.8311000000000001E-5</c:v>
                </c:pt>
                <c:pt idx="18311">
                  <c:v>1.8312E-5</c:v>
                </c:pt>
                <c:pt idx="18312">
                  <c:v>1.8312999999999999E-5</c:v>
                </c:pt>
                <c:pt idx="18313">
                  <c:v>1.8314000000000001E-5</c:v>
                </c:pt>
                <c:pt idx="18314">
                  <c:v>1.8315E-5</c:v>
                </c:pt>
                <c:pt idx="18315">
                  <c:v>1.8315999999999999E-5</c:v>
                </c:pt>
                <c:pt idx="18316">
                  <c:v>1.8317000000000001E-5</c:v>
                </c:pt>
                <c:pt idx="18317">
                  <c:v>1.8318E-5</c:v>
                </c:pt>
                <c:pt idx="18318">
                  <c:v>1.8318999999999999E-5</c:v>
                </c:pt>
                <c:pt idx="18319">
                  <c:v>1.8320000000000001E-5</c:v>
                </c:pt>
                <c:pt idx="18320">
                  <c:v>1.8321E-5</c:v>
                </c:pt>
                <c:pt idx="18321">
                  <c:v>1.8321999999999998E-5</c:v>
                </c:pt>
                <c:pt idx="18322">
                  <c:v>1.8323000000000001E-5</c:v>
                </c:pt>
                <c:pt idx="18323">
                  <c:v>1.8323999999999999E-5</c:v>
                </c:pt>
                <c:pt idx="18324">
                  <c:v>1.8325000000000002E-5</c:v>
                </c:pt>
                <c:pt idx="18325">
                  <c:v>1.8326E-5</c:v>
                </c:pt>
                <c:pt idx="18326">
                  <c:v>1.8326999999999999E-5</c:v>
                </c:pt>
                <c:pt idx="18327">
                  <c:v>1.8328000000000001E-5</c:v>
                </c:pt>
                <c:pt idx="18328">
                  <c:v>1.8329E-5</c:v>
                </c:pt>
                <c:pt idx="18329">
                  <c:v>1.8329999999999999E-5</c:v>
                </c:pt>
                <c:pt idx="18330">
                  <c:v>1.8331000000000001E-5</c:v>
                </c:pt>
                <c:pt idx="18331">
                  <c:v>1.8332E-5</c:v>
                </c:pt>
                <c:pt idx="18332">
                  <c:v>1.8332999999999999E-5</c:v>
                </c:pt>
                <c:pt idx="18333">
                  <c:v>1.8334000000000001E-5</c:v>
                </c:pt>
                <c:pt idx="18334">
                  <c:v>1.8335E-5</c:v>
                </c:pt>
                <c:pt idx="18335">
                  <c:v>1.8335999999999999E-5</c:v>
                </c:pt>
                <c:pt idx="18336">
                  <c:v>1.8337000000000001E-5</c:v>
                </c:pt>
                <c:pt idx="18337">
                  <c:v>1.8338E-5</c:v>
                </c:pt>
                <c:pt idx="18338">
                  <c:v>1.8338999999999998E-5</c:v>
                </c:pt>
                <c:pt idx="18339">
                  <c:v>1.8340000000000001E-5</c:v>
                </c:pt>
                <c:pt idx="18340">
                  <c:v>1.8340999999999999E-5</c:v>
                </c:pt>
                <c:pt idx="18341">
                  <c:v>1.8342000000000002E-5</c:v>
                </c:pt>
                <c:pt idx="18342">
                  <c:v>1.8343E-5</c:v>
                </c:pt>
                <c:pt idx="18343">
                  <c:v>1.8343999999999999E-5</c:v>
                </c:pt>
                <c:pt idx="18344">
                  <c:v>1.8345000000000001E-5</c:v>
                </c:pt>
                <c:pt idx="18345">
                  <c:v>1.8346E-5</c:v>
                </c:pt>
                <c:pt idx="18346">
                  <c:v>1.8346999999999999E-5</c:v>
                </c:pt>
                <c:pt idx="18347">
                  <c:v>1.8348000000000001E-5</c:v>
                </c:pt>
                <c:pt idx="18348">
                  <c:v>1.8349E-5</c:v>
                </c:pt>
                <c:pt idx="18349">
                  <c:v>1.8349999999999999E-5</c:v>
                </c:pt>
                <c:pt idx="18350">
                  <c:v>1.8351000000000001E-5</c:v>
                </c:pt>
                <c:pt idx="18351">
                  <c:v>1.8352E-5</c:v>
                </c:pt>
                <c:pt idx="18352">
                  <c:v>1.8352999999999999E-5</c:v>
                </c:pt>
                <c:pt idx="18353">
                  <c:v>1.8354000000000001E-5</c:v>
                </c:pt>
                <c:pt idx="18354">
                  <c:v>1.8355E-5</c:v>
                </c:pt>
                <c:pt idx="18355">
                  <c:v>1.8355999999999998E-5</c:v>
                </c:pt>
                <c:pt idx="18356">
                  <c:v>1.8357000000000001E-5</c:v>
                </c:pt>
                <c:pt idx="18357">
                  <c:v>1.8357999999999999E-5</c:v>
                </c:pt>
                <c:pt idx="18358">
                  <c:v>1.8359000000000002E-5</c:v>
                </c:pt>
                <c:pt idx="18359">
                  <c:v>1.836E-5</c:v>
                </c:pt>
                <c:pt idx="18360">
                  <c:v>1.8360999999999999E-5</c:v>
                </c:pt>
                <c:pt idx="18361">
                  <c:v>1.8362000000000001E-5</c:v>
                </c:pt>
                <c:pt idx="18362">
                  <c:v>1.8363E-5</c:v>
                </c:pt>
                <c:pt idx="18363">
                  <c:v>1.8363999999999999E-5</c:v>
                </c:pt>
                <c:pt idx="18364">
                  <c:v>1.8365000000000001E-5</c:v>
                </c:pt>
                <c:pt idx="18365">
                  <c:v>1.8366E-5</c:v>
                </c:pt>
                <c:pt idx="18366">
                  <c:v>1.8366999999999999E-5</c:v>
                </c:pt>
                <c:pt idx="18367">
                  <c:v>1.8368000000000001E-5</c:v>
                </c:pt>
                <c:pt idx="18368">
                  <c:v>1.8369E-5</c:v>
                </c:pt>
                <c:pt idx="18369">
                  <c:v>1.8369999999999999E-5</c:v>
                </c:pt>
                <c:pt idx="18370">
                  <c:v>1.8371000000000001E-5</c:v>
                </c:pt>
                <c:pt idx="18371">
                  <c:v>1.8372E-5</c:v>
                </c:pt>
                <c:pt idx="18372">
                  <c:v>1.8372999999999998E-5</c:v>
                </c:pt>
                <c:pt idx="18373">
                  <c:v>1.8374000000000001E-5</c:v>
                </c:pt>
                <c:pt idx="18374">
                  <c:v>1.8374999999999999E-5</c:v>
                </c:pt>
                <c:pt idx="18375">
                  <c:v>1.8376000000000002E-5</c:v>
                </c:pt>
                <c:pt idx="18376">
                  <c:v>1.8377E-5</c:v>
                </c:pt>
                <c:pt idx="18377">
                  <c:v>1.8377999999999999E-5</c:v>
                </c:pt>
                <c:pt idx="18378">
                  <c:v>1.8379000000000001E-5</c:v>
                </c:pt>
                <c:pt idx="18379">
                  <c:v>1.838E-5</c:v>
                </c:pt>
                <c:pt idx="18380">
                  <c:v>1.8380999999999999E-5</c:v>
                </c:pt>
                <c:pt idx="18381">
                  <c:v>1.8382000000000001E-5</c:v>
                </c:pt>
                <c:pt idx="18382">
                  <c:v>1.8383E-5</c:v>
                </c:pt>
                <c:pt idx="18383">
                  <c:v>1.8383999999999999E-5</c:v>
                </c:pt>
                <c:pt idx="18384">
                  <c:v>1.8385000000000001E-5</c:v>
                </c:pt>
                <c:pt idx="18385">
                  <c:v>1.8386E-5</c:v>
                </c:pt>
                <c:pt idx="18386">
                  <c:v>1.8386999999999999E-5</c:v>
                </c:pt>
                <c:pt idx="18387">
                  <c:v>1.8388000000000001E-5</c:v>
                </c:pt>
                <c:pt idx="18388">
                  <c:v>1.8389E-5</c:v>
                </c:pt>
                <c:pt idx="18389">
                  <c:v>1.8389999999999998E-5</c:v>
                </c:pt>
                <c:pt idx="18390">
                  <c:v>1.8391000000000001E-5</c:v>
                </c:pt>
                <c:pt idx="18391">
                  <c:v>1.8391999999999999E-5</c:v>
                </c:pt>
                <c:pt idx="18392">
                  <c:v>1.8393000000000002E-5</c:v>
                </c:pt>
                <c:pt idx="18393">
                  <c:v>1.8394E-5</c:v>
                </c:pt>
                <c:pt idx="18394">
                  <c:v>1.8394999999999999E-5</c:v>
                </c:pt>
                <c:pt idx="18395">
                  <c:v>1.8396000000000001E-5</c:v>
                </c:pt>
                <c:pt idx="18396">
                  <c:v>1.8397E-5</c:v>
                </c:pt>
                <c:pt idx="18397">
                  <c:v>1.8397999999999999E-5</c:v>
                </c:pt>
                <c:pt idx="18398">
                  <c:v>1.8399000000000001E-5</c:v>
                </c:pt>
                <c:pt idx="18399">
                  <c:v>1.84E-5</c:v>
                </c:pt>
                <c:pt idx="18400">
                  <c:v>1.8400999999999999E-5</c:v>
                </c:pt>
                <c:pt idx="18401">
                  <c:v>1.8402000000000001E-5</c:v>
                </c:pt>
                <c:pt idx="18402">
                  <c:v>1.8403E-5</c:v>
                </c:pt>
                <c:pt idx="18403">
                  <c:v>1.8403999999999999E-5</c:v>
                </c:pt>
                <c:pt idx="18404">
                  <c:v>1.8405000000000001E-5</c:v>
                </c:pt>
                <c:pt idx="18405">
                  <c:v>1.8406E-5</c:v>
                </c:pt>
                <c:pt idx="18406">
                  <c:v>1.8406999999999998E-5</c:v>
                </c:pt>
                <c:pt idx="18407">
                  <c:v>1.8408000000000001E-5</c:v>
                </c:pt>
                <c:pt idx="18408">
                  <c:v>1.8408999999999999E-5</c:v>
                </c:pt>
                <c:pt idx="18409">
                  <c:v>1.8410000000000002E-5</c:v>
                </c:pt>
                <c:pt idx="18410">
                  <c:v>1.8411E-5</c:v>
                </c:pt>
                <c:pt idx="18411">
                  <c:v>1.8411999999999999E-5</c:v>
                </c:pt>
                <c:pt idx="18412">
                  <c:v>1.8413000000000001E-5</c:v>
                </c:pt>
                <c:pt idx="18413">
                  <c:v>1.8414E-5</c:v>
                </c:pt>
                <c:pt idx="18414">
                  <c:v>1.8414999999999999E-5</c:v>
                </c:pt>
                <c:pt idx="18415">
                  <c:v>1.8416000000000001E-5</c:v>
                </c:pt>
                <c:pt idx="18416">
                  <c:v>1.8417E-5</c:v>
                </c:pt>
                <c:pt idx="18417">
                  <c:v>1.8417999999999999E-5</c:v>
                </c:pt>
                <c:pt idx="18418">
                  <c:v>1.8419000000000001E-5</c:v>
                </c:pt>
                <c:pt idx="18419">
                  <c:v>1.842E-5</c:v>
                </c:pt>
                <c:pt idx="18420">
                  <c:v>1.8420999999999999E-5</c:v>
                </c:pt>
                <c:pt idx="18421">
                  <c:v>1.8422000000000001E-5</c:v>
                </c:pt>
                <c:pt idx="18422">
                  <c:v>1.8423E-5</c:v>
                </c:pt>
                <c:pt idx="18423">
                  <c:v>1.8423999999999998E-5</c:v>
                </c:pt>
                <c:pt idx="18424">
                  <c:v>1.8425000000000001E-5</c:v>
                </c:pt>
                <c:pt idx="18425">
                  <c:v>1.8425999999999999E-5</c:v>
                </c:pt>
                <c:pt idx="18426">
                  <c:v>1.8427000000000002E-5</c:v>
                </c:pt>
                <c:pt idx="18427">
                  <c:v>1.8428E-5</c:v>
                </c:pt>
                <c:pt idx="18428">
                  <c:v>1.8428999999999999E-5</c:v>
                </c:pt>
                <c:pt idx="18429">
                  <c:v>1.8430000000000001E-5</c:v>
                </c:pt>
                <c:pt idx="18430">
                  <c:v>1.8431E-5</c:v>
                </c:pt>
                <c:pt idx="18431">
                  <c:v>1.8431999999999999E-5</c:v>
                </c:pt>
                <c:pt idx="18432">
                  <c:v>1.8433000000000001E-5</c:v>
                </c:pt>
                <c:pt idx="18433">
                  <c:v>1.8434E-5</c:v>
                </c:pt>
                <c:pt idx="18434">
                  <c:v>1.8434999999999999E-5</c:v>
                </c:pt>
                <c:pt idx="18435">
                  <c:v>1.8436000000000001E-5</c:v>
                </c:pt>
                <c:pt idx="18436">
                  <c:v>1.8437E-5</c:v>
                </c:pt>
                <c:pt idx="18437">
                  <c:v>1.8437999999999999E-5</c:v>
                </c:pt>
                <c:pt idx="18438">
                  <c:v>1.8439000000000001E-5</c:v>
                </c:pt>
                <c:pt idx="18439">
                  <c:v>1.844E-5</c:v>
                </c:pt>
                <c:pt idx="18440">
                  <c:v>1.8440999999999998E-5</c:v>
                </c:pt>
                <c:pt idx="18441">
                  <c:v>1.8442000000000001E-5</c:v>
                </c:pt>
                <c:pt idx="18442">
                  <c:v>1.8442999999999999E-5</c:v>
                </c:pt>
                <c:pt idx="18443">
                  <c:v>1.8444000000000002E-5</c:v>
                </c:pt>
                <c:pt idx="18444">
                  <c:v>1.8445E-5</c:v>
                </c:pt>
                <c:pt idx="18445">
                  <c:v>1.8445999999999999E-5</c:v>
                </c:pt>
                <c:pt idx="18446">
                  <c:v>1.8447000000000001E-5</c:v>
                </c:pt>
                <c:pt idx="18447">
                  <c:v>1.8448E-5</c:v>
                </c:pt>
                <c:pt idx="18448">
                  <c:v>1.8448999999999999E-5</c:v>
                </c:pt>
                <c:pt idx="18449">
                  <c:v>1.8450000000000001E-5</c:v>
                </c:pt>
                <c:pt idx="18450">
                  <c:v>1.8451E-5</c:v>
                </c:pt>
                <c:pt idx="18451">
                  <c:v>1.8451999999999999E-5</c:v>
                </c:pt>
                <c:pt idx="18452">
                  <c:v>1.8453000000000001E-5</c:v>
                </c:pt>
                <c:pt idx="18453">
                  <c:v>1.8454E-5</c:v>
                </c:pt>
                <c:pt idx="18454">
                  <c:v>1.8454999999999999E-5</c:v>
                </c:pt>
                <c:pt idx="18455">
                  <c:v>1.8456000000000001E-5</c:v>
                </c:pt>
                <c:pt idx="18456">
                  <c:v>1.8457E-5</c:v>
                </c:pt>
                <c:pt idx="18457">
                  <c:v>1.8457999999999998E-5</c:v>
                </c:pt>
                <c:pt idx="18458">
                  <c:v>1.8459000000000001E-5</c:v>
                </c:pt>
                <c:pt idx="18459">
                  <c:v>1.8459999999999999E-5</c:v>
                </c:pt>
                <c:pt idx="18460">
                  <c:v>1.8461000000000002E-5</c:v>
                </c:pt>
                <c:pt idx="18461">
                  <c:v>1.8462E-5</c:v>
                </c:pt>
                <c:pt idx="18462">
                  <c:v>1.8462999999999999E-5</c:v>
                </c:pt>
                <c:pt idx="18463">
                  <c:v>1.8464000000000001E-5</c:v>
                </c:pt>
                <c:pt idx="18464">
                  <c:v>1.8465E-5</c:v>
                </c:pt>
                <c:pt idx="18465">
                  <c:v>1.8465999999999999E-5</c:v>
                </c:pt>
                <c:pt idx="18466">
                  <c:v>1.8467000000000001E-5</c:v>
                </c:pt>
                <c:pt idx="18467">
                  <c:v>1.8468E-5</c:v>
                </c:pt>
                <c:pt idx="18468">
                  <c:v>1.8468999999999999E-5</c:v>
                </c:pt>
                <c:pt idx="18469">
                  <c:v>1.8470000000000001E-5</c:v>
                </c:pt>
                <c:pt idx="18470">
                  <c:v>1.8471E-5</c:v>
                </c:pt>
                <c:pt idx="18471">
                  <c:v>1.8471999999999999E-5</c:v>
                </c:pt>
                <c:pt idx="18472">
                  <c:v>1.8473000000000001E-5</c:v>
                </c:pt>
                <c:pt idx="18473">
                  <c:v>1.8474E-5</c:v>
                </c:pt>
                <c:pt idx="18474">
                  <c:v>1.8474999999999998E-5</c:v>
                </c:pt>
                <c:pt idx="18475">
                  <c:v>1.8476000000000001E-5</c:v>
                </c:pt>
                <c:pt idx="18476">
                  <c:v>1.8476999999999999E-5</c:v>
                </c:pt>
                <c:pt idx="18477">
                  <c:v>1.8478000000000002E-5</c:v>
                </c:pt>
                <c:pt idx="18478">
                  <c:v>1.8479E-5</c:v>
                </c:pt>
                <c:pt idx="18479">
                  <c:v>1.8479999999999999E-5</c:v>
                </c:pt>
                <c:pt idx="18480">
                  <c:v>1.8481000000000001E-5</c:v>
                </c:pt>
                <c:pt idx="18481">
                  <c:v>1.8482E-5</c:v>
                </c:pt>
                <c:pt idx="18482">
                  <c:v>1.8482999999999999E-5</c:v>
                </c:pt>
                <c:pt idx="18483">
                  <c:v>1.8484000000000001E-5</c:v>
                </c:pt>
                <c:pt idx="18484">
                  <c:v>1.8485E-5</c:v>
                </c:pt>
                <c:pt idx="18485">
                  <c:v>1.8485999999999999E-5</c:v>
                </c:pt>
                <c:pt idx="18486">
                  <c:v>1.8487000000000001E-5</c:v>
                </c:pt>
                <c:pt idx="18487">
                  <c:v>1.8488E-5</c:v>
                </c:pt>
                <c:pt idx="18488">
                  <c:v>1.8488999999999999E-5</c:v>
                </c:pt>
                <c:pt idx="18489">
                  <c:v>1.8490000000000001E-5</c:v>
                </c:pt>
                <c:pt idx="18490">
                  <c:v>1.8491E-5</c:v>
                </c:pt>
                <c:pt idx="18491">
                  <c:v>1.8491999999999998E-5</c:v>
                </c:pt>
                <c:pt idx="18492">
                  <c:v>1.8493000000000001E-5</c:v>
                </c:pt>
                <c:pt idx="18493">
                  <c:v>1.8493999999999999E-5</c:v>
                </c:pt>
                <c:pt idx="18494">
                  <c:v>1.8495000000000002E-5</c:v>
                </c:pt>
                <c:pt idx="18495">
                  <c:v>1.8496E-5</c:v>
                </c:pt>
                <c:pt idx="18496">
                  <c:v>1.8496999999999999E-5</c:v>
                </c:pt>
                <c:pt idx="18497">
                  <c:v>1.8498000000000001E-5</c:v>
                </c:pt>
                <c:pt idx="18498">
                  <c:v>1.8499E-5</c:v>
                </c:pt>
                <c:pt idx="18499">
                  <c:v>1.8499999999999999E-5</c:v>
                </c:pt>
                <c:pt idx="18500">
                  <c:v>1.8501000000000001E-5</c:v>
                </c:pt>
                <c:pt idx="18501">
                  <c:v>1.8502E-5</c:v>
                </c:pt>
                <c:pt idx="18502">
                  <c:v>1.8502999999999999E-5</c:v>
                </c:pt>
                <c:pt idx="18503">
                  <c:v>1.8504000000000001E-5</c:v>
                </c:pt>
                <c:pt idx="18504">
                  <c:v>1.8505E-5</c:v>
                </c:pt>
                <c:pt idx="18505">
                  <c:v>1.8505999999999999E-5</c:v>
                </c:pt>
                <c:pt idx="18506">
                  <c:v>1.8507000000000001E-5</c:v>
                </c:pt>
                <c:pt idx="18507">
                  <c:v>1.8508E-5</c:v>
                </c:pt>
                <c:pt idx="18508">
                  <c:v>1.8508999999999998E-5</c:v>
                </c:pt>
                <c:pt idx="18509">
                  <c:v>1.8510000000000001E-5</c:v>
                </c:pt>
                <c:pt idx="18510">
                  <c:v>1.8510999999999999E-5</c:v>
                </c:pt>
                <c:pt idx="18511">
                  <c:v>1.8512000000000002E-5</c:v>
                </c:pt>
                <c:pt idx="18512">
                  <c:v>1.8513E-5</c:v>
                </c:pt>
                <c:pt idx="18513">
                  <c:v>1.8513999999999999E-5</c:v>
                </c:pt>
                <c:pt idx="18514">
                  <c:v>1.8515000000000001E-5</c:v>
                </c:pt>
                <c:pt idx="18515">
                  <c:v>1.8516E-5</c:v>
                </c:pt>
                <c:pt idx="18516">
                  <c:v>1.8516999999999999E-5</c:v>
                </c:pt>
                <c:pt idx="18517">
                  <c:v>1.8518000000000001E-5</c:v>
                </c:pt>
                <c:pt idx="18518">
                  <c:v>1.8519E-5</c:v>
                </c:pt>
                <c:pt idx="18519">
                  <c:v>1.8519999999999999E-5</c:v>
                </c:pt>
                <c:pt idx="18520">
                  <c:v>1.8521000000000001E-5</c:v>
                </c:pt>
                <c:pt idx="18521">
                  <c:v>1.8522E-5</c:v>
                </c:pt>
                <c:pt idx="18522">
                  <c:v>1.8522999999999999E-5</c:v>
                </c:pt>
                <c:pt idx="18523">
                  <c:v>1.8524000000000001E-5</c:v>
                </c:pt>
                <c:pt idx="18524">
                  <c:v>1.8525E-5</c:v>
                </c:pt>
                <c:pt idx="18525">
                  <c:v>1.8525999999999998E-5</c:v>
                </c:pt>
                <c:pt idx="18526">
                  <c:v>1.8527000000000001E-5</c:v>
                </c:pt>
                <c:pt idx="18527">
                  <c:v>1.8527999999999999E-5</c:v>
                </c:pt>
                <c:pt idx="18528">
                  <c:v>1.8529000000000002E-5</c:v>
                </c:pt>
                <c:pt idx="18529">
                  <c:v>1.853E-5</c:v>
                </c:pt>
                <c:pt idx="18530">
                  <c:v>1.8530999999999999E-5</c:v>
                </c:pt>
                <c:pt idx="18531">
                  <c:v>1.8532000000000001E-5</c:v>
                </c:pt>
                <c:pt idx="18532">
                  <c:v>1.8533E-5</c:v>
                </c:pt>
                <c:pt idx="18533">
                  <c:v>1.8533999999999999E-5</c:v>
                </c:pt>
                <c:pt idx="18534">
                  <c:v>1.8535000000000001E-5</c:v>
                </c:pt>
                <c:pt idx="18535">
                  <c:v>1.8536E-5</c:v>
                </c:pt>
                <c:pt idx="18536">
                  <c:v>1.8536999999999999E-5</c:v>
                </c:pt>
                <c:pt idx="18537">
                  <c:v>1.8538000000000001E-5</c:v>
                </c:pt>
                <c:pt idx="18538">
                  <c:v>1.8539E-5</c:v>
                </c:pt>
                <c:pt idx="18539">
                  <c:v>1.8539999999999999E-5</c:v>
                </c:pt>
                <c:pt idx="18540">
                  <c:v>1.8541000000000001E-5</c:v>
                </c:pt>
                <c:pt idx="18541">
                  <c:v>1.8542E-5</c:v>
                </c:pt>
                <c:pt idx="18542">
                  <c:v>1.8542999999999998E-5</c:v>
                </c:pt>
                <c:pt idx="18543">
                  <c:v>1.8544000000000001E-5</c:v>
                </c:pt>
                <c:pt idx="18544">
                  <c:v>1.8544999999999999E-5</c:v>
                </c:pt>
                <c:pt idx="18545">
                  <c:v>1.8546000000000002E-5</c:v>
                </c:pt>
                <c:pt idx="18546">
                  <c:v>1.8547E-5</c:v>
                </c:pt>
                <c:pt idx="18547">
                  <c:v>1.8547999999999999E-5</c:v>
                </c:pt>
                <c:pt idx="18548">
                  <c:v>1.8549000000000001E-5</c:v>
                </c:pt>
                <c:pt idx="18549">
                  <c:v>1.855E-5</c:v>
                </c:pt>
                <c:pt idx="18550">
                  <c:v>1.8550999999999999E-5</c:v>
                </c:pt>
                <c:pt idx="18551">
                  <c:v>1.8552000000000001E-5</c:v>
                </c:pt>
                <c:pt idx="18552">
                  <c:v>1.8553E-5</c:v>
                </c:pt>
                <c:pt idx="18553">
                  <c:v>1.8553999999999999E-5</c:v>
                </c:pt>
                <c:pt idx="18554">
                  <c:v>1.8555000000000001E-5</c:v>
                </c:pt>
                <c:pt idx="18555">
                  <c:v>1.8556E-5</c:v>
                </c:pt>
                <c:pt idx="18556">
                  <c:v>1.8556999999999999E-5</c:v>
                </c:pt>
                <c:pt idx="18557">
                  <c:v>1.8558000000000001E-5</c:v>
                </c:pt>
                <c:pt idx="18558">
                  <c:v>1.8559E-5</c:v>
                </c:pt>
                <c:pt idx="18559">
                  <c:v>1.8559999999999998E-5</c:v>
                </c:pt>
                <c:pt idx="18560">
                  <c:v>1.8561000000000001E-5</c:v>
                </c:pt>
                <c:pt idx="18561">
                  <c:v>1.8561999999999999E-5</c:v>
                </c:pt>
                <c:pt idx="18562">
                  <c:v>1.8563000000000002E-5</c:v>
                </c:pt>
                <c:pt idx="18563">
                  <c:v>1.8564E-5</c:v>
                </c:pt>
                <c:pt idx="18564">
                  <c:v>1.8564999999999999E-5</c:v>
                </c:pt>
                <c:pt idx="18565">
                  <c:v>1.8566000000000001E-5</c:v>
                </c:pt>
                <c:pt idx="18566">
                  <c:v>1.8567E-5</c:v>
                </c:pt>
                <c:pt idx="18567">
                  <c:v>1.8567999999999999E-5</c:v>
                </c:pt>
                <c:pt idx="18568">
                  <c:v>1.8569000000000001E-5</c:v>
                </c:pt>
                <c:pt idx="18569">
                  <c:v>1.857E-5</c:v>
                </c:pt>
                <c:pt idx="18570">
                  <c:v>1.8570999999999999E-5</c:v>
                </c:pt>
                <c:pt idx="18571">
                  <c:v>1.8572000000000001E-5</c:v>
                </c:pt>
                <c:pt idx="18572">
                  <c:v>1.8573E-5</c:v>
                </c:pt>
                <c:pt idx="18573">
                  <c:v>1.8573999999999999E-5</c:v>
                </c:pt>
                <c:pt idx="18574">
                  <c:v>1.8575000000000001E-5</c:v>
                </c:pt>
                <c:pt idx="18575">
                  <c:v>1.8576E-5</c:v>
                </c:pt>
                <c:pt idx="18576">
                  <c:v>1.8576999999999998E-5</c:v>
                </c:pt>
                <c:pt idx="18577">
                  <c:v>1.8578000000000001E-5</c:v>
                </c:pt>
                <c:pt idx="18578">
                  <c:v>1.8578999999999999E-5</c:v>
                </c:pt>
                <c:pt idx="18579">
                  <c:v>1.8580000000000002E-5</c:v>
                </c:pt>
                <c:pt idx="18580">
                  <c:v>1.8581E-5</c:v>
                </c:pt>
                <c:pt idx="18581">
                  <c:v>1.8581999999999999E-5</c:v>
                </c:pt>
                <c:pt idx="18582">
                  <c:v>1.8583000000000001E-5</c:v>
                </c:pt>
                <c:pt idx="18583">
                  <c:v>1.8584E-5</c:v>
                </c:pt>
                <c:pt idx="18584">
                  <c:v>1.8584999999999999E-5</c:v>
                </c:pt>
                <c:pt idx="18585">
                  <c:v>1.8586000000000001E-5</c:v>
                </c:pt>
                <c:pt idx="18586">
                  <c:v>1.8587E-5</c:v>
                </c:pt>
                <c:pt idx="18587">
                  <c:v>1.8587999999999999E-5</c:v>
                </c:pt>
                <c:pt idx="18588">
                  <c:v>1.8589000000000001E-5</c:v>
                </c:pt>
                <c:pt idx="18589">
                  <c:v>1.859E-5</c:v>
                </c:pt>
                <c:pt idx="18590">
                  <c:v>1.8590999999999999E-5</c:v>
                </c:pt>
                <c:pt idx="18591">
                  <c:v>1.8592000000000001E-5</c:v>
                </c:pt>
                <c:pt idx="18592">
                  <c:v>1.8593E-5</c:v>
                </c:pt>
                <c:pt idx="18593">
                  <c:v>1.8593999999999998E-5</c:v>
                </c:pt>
                <c:pt idx="18594">
                  <c:v>1.8595000000000001E-5</c:v>
                </c:pt>
                <c:pt idx="18595">
                  <c:v>1.8595999999999999E-5</c:v>
                </c:pt>
                <c:pt idx="18596">
                  <c:v>1.8597000000000002E-5</c:v>
                </c:pt>
                <c:pt idx="18597">
                  <c:v>1.8598E-5</c:v>
                </c:pt>
                <c:pt idx="18598">
                  <c:v>1.8598999999999999E-5</c:v>
                </c:pt>
                <c:pt idx="18599">
                  <c:v>1.8600000000000001E-5</c:v>
                </c:pt>
                <c:pt idx="18600">
                  <c:v>1.8601E-5</c:v>
                </c:pt>
                <c:pt idx="18601">
                  <c:v>1.8601999999999999E-5</c:v>
                </c:pt>
                <c:pt idx="18602">
                  <c:v>1.8603000000000001E-5</c:v>
                </c:pt>
                <c:pt idx="18603">
                  <c:v>1.8604E-5</c:v>
                </c:pt>
                <c:pt idx="18604">
                  <c:v>1.8604999999999999E-5</c:v>
                </c:pt>
                <c:pt idx="18605">
                  <c:v>1.8606000000000001E-5</c:v>
                </c:pt>
                <c:pt idx="18606">
                  <c:v>1.8607E-5</c:v>
                </c:pt>
                <c:pt idx="18607">
                  <c:v>1.8607999999999999E-5</c:v>
                </c:pt>
                <c:pt idx="18608">
                  <c:v>1.8609000000000001E-5</c:v>
                </c:pt>
                <c:pt idx="18609">
                  <c:v>1.861E-5</c:v>
                </c:pt>
                <c:pt idx="18610">
                  <c:v>1.8610999999999999E-5</c:v>
                </c:pt>
                <c:pt idx="18611">
                  <c:v>1.8612000000000001E-5</c:v>
                </c:pt>
                <c:pt idx="18612">
                  <c:v>1.8612999999999999E-5</c:v>
                </c:pt>
                <c:pt idx="18613">
                  <c:v>1.8614000000000002E-5</c:v>
                </c:pt>
                <c:pt idx="18614">
                  <c:v>1.8615E-5</c:v>
                </c:pt>
                <c:pt idx="18615">
                  <c:v>1.8615999999999999E-5</c:v>
                </c:pt>
                <c:pt idx="18616">
                  <c:v>1.8617000000000001E-5</c:v>
                </c:pt>
                <c:pt idx="18617">
                  <c:v>1.8618E-5</c:v>
                </c:pt>
                <c:pt idx="18618">
                  <c:v>1.8618999999999999E-5</c:v>
                </c:pt>
                <c:pt idx="18619">
                  <c:v>1.8620000000000001E-5</c:v>
                </c:pt>
                <c:pt idx="18620">
                  <c:v>1.8621E-5</c:v>
                </c:pt>
                <c:pt idx="18621">
                  <c:v>1.8621999999999999E-5</c:v>
                </c:pt>
                <c:pt idx="18622">
                  <c:v>1.8623000000000001E-5</c:v>
                </c:pt>
                <c:pt idx="18623">
                  <c:v>1.8624E-5</c:v>
                </c:pt>
                <c:pt idx="18624">
                  <c:v>1.8624999999999999E-5</c:v>
                </c:pt>
                <c:pt idx="18625">
                  <c:v>1.8626000000000001E-5</c:v>
                </c:pt>
                <c:pt idx="18626">
                  <c:v>1.8627E-5</c:v>
                </c:pt>
                <c:pt idx="18627">
                  <c:v>1.8627999999999999E-5</c:v>
                </c:pt>
                <c:pt idx="18628">
                  <c:v>1.8629000000000001E-5</c:v>
                </c:pt>
                <c:pt idx="18629">
                  <c:v>1.863E-5</c:v>
                </c:pt>
                <c:pt idx="18630">
                  <c:v>1.8630999999999998E-5</c:v>
                </c:pt>
                <c:pt idx="18631">
                  <c:v>1.8632000000000001E-5</c:v>
                </c:pt>
                <c:pt idx="18632">
                  <c:v>1.8632999999999999E-5</c:v>
                </c:pt>
                <c:pt idx="18633">
                  <c:v>1.8634000000000002E-5</c:v>
                </c:pt>
                <c:pt idx="18634">
                  <c:v>1.8635E-5</c:v>
                </c:pt>
                <c:pt idx="18635">
                  <c:v>1.8635999999999999E-5</c:v>
                </c:pt>
                <c:pt idx="18636">
                  <c:v>1.8637000000000001E-5</c:v>
                </c:pt>
                <c:pt idx="18637">
                  <c:v>1.8638E-5</c:v>
                </c:pt>
                <c:pt idx="18638">
                  <c:v>1.8638999999999999E-5</c:v>
                </c:pt>
                <c:pt idx="18639">
                  <c:v>1.8640000000000001E-5</c:v>
                </c:pt>
                <c:pt idx="18640">
                  <c:v>1.8641E-5</c:v>
                </c:pt>
                <c:pt idx="18641">
                  <c:v>1.8641999999999999E-5</c:v>
                </c:pt>
                <c:pt idx="18642">
                  <c:v>1.8643000000000001E-5</c:v>
                </c:pt>
                <c:pt idx="18643">
                  <c:v>1.8644E-5</c:v>
                </c:pt>
                <c:pt idx="18644">
                  <c:v>1.8644999999999999E-5</c:v>
                </c:pt>
                <c:pt idx="18645">
                  <c:v>1.8646000000000001E-5</c:v>
                </c:pt>
                <c:pt idx="18646">
                  <c:v>1.8647E-5</c:v>
                </c:pt>
                <c:pt idx="18647">
                  <c:v>1.8647999999999998E-5</c:v>
                </c:pt>
                <c:pt idx="18648">
                  <c:v>1.8649000000000001E-5</c:v>
                </c:pt>
                <c:pt idx="18649">
                  <c:v>1.8649999999999999E-5</c:v>
                </c:pt>
                <c:pt idx="18650">
                  <c:v>1.8651000000000002E-5</c:v>
                </c:pt>
                <c:pt idx="18651">
                  <c:v>1.8652E-5</c:v>
                </c:pt>
                <c:pt idx="18652">
                  <c:v>1.8652999999999999E-5</c:v>
                </c:pt>
                <c:pt idx="18653">
                  <c:v>1.8654000000000001E-5</c:v>
                </c:pt>
                <c:pt idx="18654">
                  <c:v>1.8655E-5</c:v>
                </c:pt>
                <c:pt idx="18655">
                  <c:v>1.8655999999999999E-5</c:v>
                </c:pt>
                <c:pt idx="18656">
                  <c:v>1.8657000000000001E-5</c:v>
                </c:pt>
                <c:pt idx="18657">
                  <c:v>1.8658E-5</c:v>
                </c:pt>
                <c:pt idx="18658">
                  <c:v>1.8658999999999999E-5</c:v>
                </c:pt>
                <c:pt idx="18659">
                  <c:v>1.8660000000000001E-5</c:v>
                </c:pt>
                <c:pt idx="18660">
                  <c:v>1.8661E-5</c:v>
                </c:pt>
                <c:pt idx="18661">
                  <c:v>1.8661999999999999E-5</c:v>
                </c:pt>
                <c:pt idx="18662">
                  <c:v>1.8663000000000001E-5</c:v>
                </c:pt>
                <c:pt idx="18663">
                  <c:v>1.8664E-5</c:v>
                </c:pt>
                <c:pt idx="18664">
                  <c:v>1.8664999999999998E-5</c:v>
                </c:pt>
                <c:pt idx="18665">
                  <c:v>1.8666000000000001E-5</c:v>
                </c:pt>
                <c:pt idx="18666">
                  <c:v>1.8666999999999999E-5</c:v>
                </c:pt>
                <c:pt idx="18667">
                  <c:v>1.8668000000000002E-5</c:v>
                </c:pt>
                <c:pt idx="18668">
                  <c:v>1.8669E-5</c:v>
                </c:pt>
                <c:pt idx="18669">
                  <c:v>1.8669999999999999E-5</c:v>
                </c:pt>
                <c:pt idx="18670">
                  <c:v>1.8671000000000001E-5</c:v>
                </c:pt>
                <c:pt idx="18671">
                  <c:v>1.8672E-5</c:v>
                </c:pt>
                <c:pt idx="18672">
                  <c:v>1.8672999999999999E-5</c:v>
                </c:pt>
                <c:pt idx="18673">
                  <c:v>1.8674000000000001E-5</c:v>
                </c:pt>
                <c:pt idx="18674">
                  <c:v>1.8675E-5</c:v>
                </c:pt>
                <c:pt idx="18675">
                  <c:v>1.8675999999999999E-5</c:v>
                </c:pt>
                <c:pt idx="18676">
                  <c:v>1.8677000000000001E-5</c:v>
                </c:pt>
                <c:pt idx="18677">
                  <c:v>1.8678E-5</c:v>
                </c:pt>
                <c:pt idx="18678">
                  <c:v>1.8678999999999999E-5</c:v>
                </c:pt>
                <c:pt idx="18679">
                  <c:v>1.8680000000000001E-5</c:v>
                </c:pt>
                <c:pt idx="18680">
                  <c:v>1.8681E-5</c:v>
                </c:pt>
                <c:pt idx="18681">
                  <c:v>1.8681999999999998E-5</c:v>
                </c:pt>
                <c:pt idx="18682">
                  <c:v>1.8683000000000001E-5</c:v>
                </c:pt>
                <c:pt idx="18683">
                  <c:v>1.8683999999999999E-5</c:v>
                </c:pt>
                <c:pt idx="18684">
                  <c:v>1.8685000000000002E-5</c:v>
                </c:pt>
                <c:pt idx="18685">
                  <c:v>1.8686E-5</c:v>
                </c:pt>
                <c:pt idx="18686">
                  <c:v>1.8686999999999999E-5</c:v>
                </c:pt>
                <c:pt idx="18687">
                  <c:v>1.8688000000000001E-5</c:v>
                </c:pt>
                <c:pt idx="18688">
                  <c:v>1.8689E-5</c:v>
                </c:pt>
                <c:pt idx="18689">
                  <c:v>1.8689999999999999E-5</c:v>
                </c:pt>
                <c:pt idx="18690">
                  <c:v>1.8691000000000001E-5</c:v>
                </c:pt>
                <c:pt idx="18691">
                  <c:v>1.8692E-5</c:v>
                </c:pt>
                <c:pt idx="18692">
                  <c:v>1.8692999999999999E-5</c:v>
                </c:pt>
                <c:pt idx="18693">
                  <c:v>1.8694000000000001E-5</c:v>
                </c:pt>
                <c:pt idx="18694">
                  <c:v>1.8695E-5</c:v>
                </c:pt>
                <c:pt idx="18695">
                  <c:v>1.8695999999999999E-5</c:v>
                </c:pt>
                <c:pt idx="18696">
                  <c:v>1.8697000000000001E-5</c:v>
                </c:pt>
                <c:pt idx="18697">
                  <c:v>1.8698E-5</c:v>
                </c:pt>
                <c:pt idx="18698">
                  <c:v>1.8698999999999998E-5</c:v>
                </c:pt>
                <c:pt idx="18699">
                  <c:v>1.8700000000000001E-5</c:v>
                </c:pt>
                <c:pt idx="18700">
                  <c:v>1.8700999999999999E-5</c:v>
                </c:pt>
                <c:pt idx="18701">
                  <c:v>1.8702000000000002E-5</c:v>
                </c:pt>
                <c:pt idx="18702">
                  <c:v>1.8703E-5</c:v>
                </c:pt>
                <c:pt idx="18703">
                  <c:v>1.8703999999999999E-5</c:v>
                </c:pt>
                <c:pt idx="18704">
                  <c:v>1.8705000000000001E-5</c:v>
                </c:pt>
                <c:pt idx="18705">
                  <c:v>1.8706E-5</c:v>
                </c:pt>
                <c:pt idx="18706">
                  <c:v>1.8706999999999999E-5</c:v>
                </c:pt>
                <c:pt idx="18707">
                  <c:v>1.8708000000000001E-5</c:v>
                </c:pt>
                <c:pt idx="18708">
                  <c:v>1.8709E-5</c:v>
                </c:pt>
                <c:pt idx="18709">
                  <c:v>1.8709999999999999E-5</c:v>
                </c:pt>
                <c:pt idx="18710">
                  <c:v>1.8711000000000001E-5</c:v>
                </c:pt>
                <c:pt idx="18711">
                  <c:v>1.8712E-5</c:v>
                </c:pt>
                <c:pt idx="18712">
                  <c:v>1.8712999999999999E-5</c:v>
                </c:pt>
                <c:pt idx="18713">
                  <c:v>1.8714000000000001E-5</c:v>
                </c:pt>
                <c:pt idx="18714">
                  <c:v>1.8715E-5</c:v>
                </c:pt>
                <c:pt idx="18715">
                  <c:v>1.8715999999999998E-5</c:v>
                </c:pt>
                <c:pt idx="18716">
                  <c:v>1.8717000000000001E-5</c:v>
                </c:pt>
                <c:pt idx="18717">
                  <c:v>1.8717999999999999E-5</c:v>
                </c:pt>
                <c:pt idx="18718">
                  <c:v>1.8719000000000002E-5</c:v>
                </c:pt>
                <c:pt idx="18719">
                  <c:v>1.872E-5</c:v>
                </c:pt>
                <c:pt idx="18720">
                  <c:v>1.8720999999999999E-5</c:v>
                </c:pt>
                <c:pt idx="18721">
                  <c:v>1.8722000000000001E-5</c:v>
                </c:pt>
                <c:pt idx="18722">
                  <c:v>1.8723E-5</c:v>
                </c:pt>
                <c:pt idx="18723">
                  <c:v>1.8723999999999999E-5</c:v>
                </c:pt>
                <c:pt idx="18724">
                  <c:v>1.8725000000000001E-5</c:v>
                </c:pt>
                <c:pt idx="18725">
                  <c:v>1.8726E-5</c:v>
                </c:pt>
                <c:pt idx="18726">
                  <c:v>1.8726999999999999E-5</c:v>
                </c:pt>
                <c:pt idx="18727">
                  <c:v>1.8728000000000001E-5</c:v>
                </c:pt>
                <c:pt idx="18728">
                  <c:v>1.8729E-5</c:v>
                </c:pt>
                <c:pt idx="18729">
                  <c:v>1.8729999999999999E-5</c:v>
                </c:pt>
                <c:pt idx="18730">
                  <c:v>1.8731000000000001E-5</c:v>
                </c:pt>
                <c:pt idx="18731">
                  <c:v>1.8732E-5</c:v>
                </c:pt>
                <c:pt idx="18732">
                  <c:v>1.8732999999999998E-5</c:v>
                </c:pt>
                <c:pt idx="18733">
                  <c:v>1.8734000000000001E-5</c:v>
                </c:pt>
                <c:pt idx="18734">
                  <c:v>1.8734999999999999E-5</c:v>
                </c:pt>
                <c:pt idx="18735">
                  <c:v>1.8736000000000002E-5</c:v>
                </c:pt>
                <c:pt idx="18736">
                  <c:v>1.8737E-5</c:v>
                </c:pt>
                <c:pt idx="18737">
                  <c:v>1.8737999999999999E-5</c:v>
                </c:pt>
                <c:pt idx="18738">
                  <c:v>1.8739000000000001E-5</c:v>
                </c:pt>
                <c:pt idx="18739">
                  <c:v>1.874E-5</c:v>
                </c:pt>
                <c:pt idx="18740">
                  <c:v>1.8740999999999999E-5</c:v>
                </c:pt>
                <c:pt idx="18741">
                  <c:v>1.8742000000000001E-5</c:v>
                </c:pt>
                <c:pt idx="18742">
                  <c:v>1.8743E-5</c:v>
                </c:pt>
                <c:pt idx="18743">
                  <c:v>1.8743999999999999E-5</c:v>
                </c:pt>
                <c:pt idx="18744">
                  <c:v>1.8745000000000001E-5</c:v>
                </c:pt>
                <c:pt idx="18745">
                  <c:v>1.8746E-5</c:v>
                </c:pt>
                <c:pt idx="18746">
                  <c:v>1.8746999999999999E-5</c:v>
                </c:pt>
                <c:pt idx="18747">
                  <c:v>1.8748000000000001E-5</c:v>
                </c:pt>
                <c:pt idx="18748">
                  <c:v>1.8749E-5</c:v>
                </c:pt>
                <c:pt idx="18749">
                  <c:v>1.8749999999999998E-5</c:v>
                </c:pt>
                <c:pt idx="18750">
                  <c:v>1.8751000000000001E-5</c:v>
                </c:pt>
                <c:pt idx="18751">
                  <c:v>1.8751999999999999E-5</c:v>
                </c:pt>
                <c:pt idx="18752">
                  <c:v>1.8753000000000002E-5</c:v>
                </c:pt>
                <c:pt idx="18753">
                  <c:v>1.8754E-5</c:v>
                </c:pt>
                <c:pt idx="18754">
                  <c:v>1.8754999999999999E-5</c:v>
                </c:pt>
                <c:pt idx="18755">
                  <c:v>1.8756000000000001E-5</c:v>
                </c:pt>
                <c:pt idx="18756">
                  <c:v>1.8757E-5</c:v>
                </c:pt>
                <c:pt idx="18757">
                  <c:v>1.8757999999999999E-5</c:v>
                </c:pt>
                <c:pt idx="18758">
                  <c:v>1.8759000000000001E-5</c:v>
                </c:pt>
                <c:pt idx="18759">
                  <c:v>1.876E-5</c:v>
                </c:pt>
                <c:pt idx="18760">
                  <c:v>1.8760999999999999E-5</c:v>
                </c:pt>
                <c:pt idx="18761">
                  <c:v>1.8762000000000001E-5</c:v>
                </c:pt>
                <c:pt idx="18762">
                  <c:v>1.8763E-5</c:v>
                </c:pt>
                <c:pt idx="18763">
                  <c:v>1.8763999999999999E-5</c:v>
                </c:pt>
                <c:pt idx="18764">
                  <c:v>1.8765000000000001E-5</c:v>
                </c:pt>
                <c:pt idx="18765">
                  <c:v>1.8766E-5</c:v>
                </c:pt>
                <c:pt idx="18766">
                  <c:v>1.8766999999999998E-5</c:v>
                </c:pt>
                <c:pt idx="18767">
                  <c:v>1.8768000000000001E-5</c:v>
                </c:pt>
                <c:pt idx="18768">
                  <c:v>1.8768999999999999E-5</c:v>
                </c:pt>
                <c:pt idx="18769">
                  <c:v>1.8770000000000002E-5</c:v>
                </c:pt>
                <c:pt idx="18770">
                  <c:v>1.8771E-5</c:v>
                </c:pt>
                <c:pt idx="18771">
                  <c:v>1.8771999999999999E-5</c:v>
                </c:pt>
                <c:pt idx="18772">
                  <c:v>1.8773000000000001E-5</c:v>
                </c:pt>
                <c:pt idx="18773">
                  <c:v>1.8774E-5</c:v>
                </c:pt>
                <c:pt idx="18774">
                  <c:v>1.8774999999999999E-5</c:v>
                </c:pt>
                <c:pt idx="18775">
                  <c:v>1.8776000000000001E-5</c:v>
                </c:pt>
                <c:pt idx="18776">
                  <c:v>1.8777E-5</c:v>
                </c:pt>
                <c:pt idx="18777">
                  <c:v>1.8777999999999999E-5</c:v>
                </c:pt>
                <c:pt idx="18778">
                  <c:v>1.8779000000000001E-5</c:v>
                </c:pt>
                <c:pt idx="18779">
                  <c:v>1.878E-5</c:v>
                </c:pt>
                <c:pt idx="18780">
                  <c:v>1.8780999999999999E-5</c:v>
                </c:pt>
                <c:pt idx="18781">
                  <c:v>1.8782000000000001E-5</c:v>
                </c:pt>
                <c:pt idx="18782">
                  <c:v>1.8783E-5</c:v>
                </c:pt>
                <c:pt idx="18783">
                  <c:v>1.8783999999999998E-5</c:v>
                </c:pt>
                <c:pt idx="18784">
                  <c:v>1.8785000000000001E-5</c:v>
                </c:pt>
                <c:pt idx="18785">
                  <c:v>1.8785999999999999E-5</c:v>
                </c:pt>
                <c:pt idx="18786">
                  <c:v>1.8787000000000002E-5</c:v>
                </c:pt>
                <c:pt idx="18787">
                  <c:v>1.8788E-5</c:v>
                </c:pt>
                <c:pt idx="18788">
                  <c:v>1.8788999999999999E-5</c:v>
                </c:pt>
                <c:pt idx="18789">
                  <c:v>1.8790000000000001E-5</c:v>
                </c:pt>
                <c:pt idx="18790">
                  <c:v>1.8791E-5</c:v>
                </c:pt>
                <c:pt idx="18791">
                  <c:v>1.8791999999999999E-5</c:v>
                </c:pt>
                <c:pt idx="18792">
                  <c:v>1.8793000000000001E-5</c:v>
                </c:pt>
                <c:pt idx="18793">
                  <c:v>1.8794E-5</c:v>
                </c:pt>
                <c:pt idx="18794">
                  <c:v>1.8794999999999999E-5</c:v>
                </c:pt>
                <c:pt idx="18795">
                  <c:v>1.8796000000000001E-5</c:v>
                </c:pt>
                <c:pt idx="18796">
                  <c:v>1.8797E-5</c:v>
                </c:pt>
                <c:pt idx="18797">
                  <c:v>1.8797999999999999E-5</c:v>
                </c:pt>
                <c:pt idx="18798">
                  <c:v>1.8799000000000001E-5</c:v>
                </c:pt>
                <c:pt idx="18799">
                  <c:v>1.88E-5</c:v>
                </c:pt>
                <c:pt idx="18800">
                  <c:v>1.8800999999999998E-5</c:v>
                </c:pt>
                <c:pt idx="18801">
                  <c:v>1.8802000000000001E-5</c:v>
                </c:pt>
                <c:pt idx="18802">
                  <c:v>1.8802999999999999E-5</c:v>
                </c:pt>
                <c:pt idx="18803">
                  <c:v>1.8804000000000002E-5</c:v>
                </c:pt>
                <c:pt idx="18804">
                  <c:v>1.8805E-5</c:v>
                </c:pt>
                <c:pt idx="18805">
                  <c:v>1.8805999999999999E-5</c:v>
                </c:pt>
                <c:pt idx="18806">
                  <c:v>1.8807000000000001E-5</c:v>
                </c:pt>
                <c:pt idx="18807">
                  <c:v>1.8808E-5</c:v>
                </c:pt>
                <c:pt idx="18808">
                  <c:v>1.8808999999999999E-5</c:v>
                </c:pt>
                <c:pt idx="18809">
                  <c:v>1.8810000000000001E-5</c:v>
                </c:pt>
                <c:pt idx="18810">
                  <c:v>1.8811E-5</c:v>
                </c:pt>
                <c:pt idx="18811">
                  <c:v>1.8811999999999999E-5</c:v>
                </c:pt>
                <c:pt idx="18812">
                  <c:v>1.8813000000000001E-5</c:v>
                </c:pt>
                <c:pt idx="18813">
                  <c:v>1.8814E-5</c:v>
                </c:pt>
                <c:pt idx="18814">
                  <c:v>1.8814999999999999E-5</c:v>
                </c:pt>
                <c:pt idx="18815">
                  <c:v>1.8816000000000001E-5</c:v>
                </c:pt>
                <c:pt idx="18816">
                  <c:v>1.8817E-5</c:v>
                </c:pt>
                <c:pt idx="18817">
                  <c:v>1.8817999999999998E-5</c:v>
                </c:pt>
                <c:pt idx="18818">
                  <c:v>1.8819000000000001E-5</c:v>
                </c:pt>
                <c:pt idx="18819">
                  <c:v>1.8819999999999999E-5</c:v>
                </c:pt>
                <c:pt idx="18820">
                  <c:v>1.8821000000000002E-5</c:v>
                </c:pt>
                <c:pt idx="18821">
                  <c:v>1.8822E-5</c:v>
                </c:pt>
                <c:pt idx="18822">
                  <c:v>1.8822999999999999E-5</c:v>
                </c:pt>
                <c:pt idx="18823">
                  <c:v>1.8824000000000001E-5</c:v>
                </c:pt>
                <c:pt idx="18824">
                  <c:v>1.8825E-5</c:v>
                </c:pt>
                <c:pt idx="18825">
                  <c:v>1.8825999999999999E-5</c:v>
                </c:pt>
                <c:pt idx="18826">
                  <c:v>1.8827000000000001E-5</c:v>
                </c:pt>
                <c:pt idx="18827">
                  <c:v>1.8828E-5</c:v>
                </c:pt>
                <c:pt idx="18828">
                  <c:v>1.8828999999999999E-5</c:v>
                </c:pt>
                <c:pt idx="18829">
                  <c:v>1.8830000000000001E-5</c:v>
                </c:pt>
                <c:pt idx="18830">
                  <c:v>1.8831E-5</c:v>
                </c:pt>
                <c:pt idx="18831">
                  <c:v>1.8831999999999999E-5</c:v>
                </c:pt>
                <c:pt idx="18832">
                  <c:v>1.8833000000000001E-5</c:v>
                </c:pt>
                <c:pt idx="18833">
                  <c:v>1.8834E-5</c:v>
                </c:pt>
                <c:pt idx="18834">
                  <c:v>1.8834999999999998E-5</c:v>
                </c:pt>
                <c:pt idx="18835">
                  <c:v>1.8836000000000001E-5</c:v>
                </c:pt>
                <c:pt idx="18836">
                  <c:v>1.8836999999999999E-5</c:v>
                </c:pt>
                <c:pt idx="18837">
                  <c:v>1.8838000000000002E-5</c:v>
                </c:pt>
                <c:pt idx="18838">
                  <c:v>1.8839E-5</c:v>
                </c:pt>
                <c:pt idx="18839">
                  <c:v>1.8839999999999999E-5</c:v>
                </c:pt>
                <c:pt idx="18840">
                  <c:v>1.8841000000000001E-5</c:v>
                </c:pt>
                <c:pt idx="18841">
                  <c:v>1.8842E-5</c:v>
                </c:pt>
                <c:pt idx="18842">
                  <c:v>1.8842999999999999E-5</c:v>
                </c:pt>
                <c:pt idx="18843">
                  <c:v>1.8844000000000001E-5</c:v>
                </c:pt>
                <c:pt idx="18844">
                  <c:v>1.8845E-5</c:v>
                </c:pt>
                <c:pt idx="18845">
                  <c:v>1.8845999999999999E-5</c:v>
                </c:pt>
                <c:pt idx="18846">
                  <c:v>1.8847000000000001E-5</c:v>
                </c:pt>
                <c:pt idx="18847">
                  <c:v>1.8848E-5</c:v>
                </c:pt>
                <c:pt idx="18848">
                  <c:v>1.8848999999999999E-5</c:v>
                </c:pt>
                <c:pt idx="18849">
                  <c:v>1.8850000000000001E-5</c:v>
                </c:pt>
                <c:pt idx="18850">
                  <c:v>1.8851E-5</c:v>
                </c:pt>
                <c:pt idx="18851">
                  <c:v>1.8851999999999998E-5</c:v>
                </c:pt>
                <c:pt idx="18852">
                  <c:v>1.8853000000000001E-5</c:v>
                </c:pt>
                <c:pt idx="18853">
                  <c:v>1.8853999999999999E-5</c:v>
                </c:pt>
                <c:pt idx="18854">
                  <c:v>1.8855000000000002E-5</c:v>
                </c:pt>
                <c:pt idx="18855">
                  <c:v>1.8856E-5</c:v>
                </c:pt>
                <c:pt idx="18856">
                  <c:v>1.8856999999999999E-5</c:v>
                </c:pt>
                <c:pt idx="18857">
                  <c:v>1.8858000000000001E-5</c:v>
                </c:pt>
                <c:pt idx="18858">
                  <c:v>1.8859E-5</c:v>
                </c:pt>
                <c:pt idx="18859">
                  <c:v>1.8859999999999999E-5</c:v>
                </c:pt>
                <c:pt idx="18860">
                  <c:v>1.8861000000000001E-5</c:v>
                </c:pt>
                <c:pt idx="18861">
                  <c:v>1.8862E-5</c:v>
                </c:pt>
                <c:pt idx="18862">
                  <c:v>1.8862999999999999E-5</c:v>
                </c:pt>
                <c:pt idx="18863">
                  <c:v>1.8864000000000001E-5</c:v>
                </c:pt>
                <c:pt idx="18864">
                  <c:v>1.8865E-5</c:v>
                </c:pt>
                <c:pt idx="18865">
                  <c:v>1.8865999999999999E-5</c:v>
                </c:pt>
                <c:pt idx="18866">
                  <c:v>1.8867000000000001E-5</c:v>
                </c:pt>
                <c:pt idx="18867">
                  <c:v>1.8868E-5</c:v>
                </c:pt>
                <c:pt idx="18868">
                  <c:v>1.8868999999999998E-5</c:v>
                </c:pt>
                <c:pt idx="18869">
                  <c:v>1.8870000000000001E-5</c:v>
                </c:pt>
                <c:pt idx="18870">
                  <c:v>1.8870999999999999E-5</c:v>
                </c:pt>
                <c:pt idx="18871">
                  <c:v>1.8872000000000002E-5</c:v>
                </c:pt>
                <c:pt idx="18872">
                  <c:v>1.8873E-5</c:v>
                </c:pt>
                <c:pt idx="18873">
                  <c:v>1.8873999999999999E-5</c:v>
                </c:pt>
                <c:pt idx="18874">
                  <c:v>1.8875000000000001E-5</c:v>
                </c:pt>
                <c:pt idx="18875">
                  <c:v>1.8876E-5</c:v>
                </c:pt>
                <c:pt idx="18876">
                  <c:v>1.8876999999999999E-5</c:v>
                </c:pt>
                <c:pt idx="18877">
                  <c:v>1.8878000000000001E-5</c:v>
                </c:pt>
                <c:pt idx="18878">
                  <c:v>1.8879E-5</c:v>
                </c:pt>
                <c:pt idx="18879">
                  <c:v>1.8879999999999999E-5</c:v>
                </c:pt>
                <c:pt idx="18880">
                  <c:v>1.8881000000000001E-5</c:v>
                </c:pt>
                <c:pt idx="18881">
                  <c:v>1.8882E-5</c:v>
                </c:pt>
                <c:pt idx="18882">
                  <c:v>1.8882999999999999E-5</c:v>
                </c:pt>
                <c:pt idx="18883">
                  <c:v>1.8884000000000001E-5</c:v>
                </c:pt>
                <c:pt idx="18884">
                  <c:v>1.8885E-5</c:v>
                </c:pt>
                <c:pt idx="18885">
                  <c:v>1.8885999999999998E-5</c:v>
                </c:pt>
                <c:pt idx="18886">
                  <c:v>1.8887000000000001E-5</c:v>
                </c:pt>
                <c:pt idx="18887">
                  <c:v>1.8887999999999999E-5</c:v>
                </c:pt>
                <c:pt idx="18888">
                  <c:v>1.8889000000000002E-5</c:v>
                </c:pt>
                <c:pt idx="18889">
                  <c:v>1.889E-5</c:v>
                </c:pt>
                <c:pt idx="18890">
                  <c:v>1.8890999999999999E-5</c:v>
                </c:pt>
                <c:pt idx="18891">
                  <c:v>1.8892000000000001E-5</c:v>
                </c:pt>
                <c:pt idx="18892">
                  <c:v>1.8893E-5</c:v>
                </c:pt>
                <c:pt idx="18893">
                  <c:v>1.8893999999999999E-5</c:v>
                </c:pt>
                <c:pt idx="18894">
                  <c:v>1.8895000000000001E-5</c:v>
                </c:pt>
                <c:pt idx="18895">
                  <c:v>1.8896E-5</c:v>
                </c:pt>
                <c:pt idx="18896">
                  <c:v>1.8896999999999999E-5</c:v>
                </c:pt>
                <c:pt idx="18897">
                  <c:v>1.8898000000000001E-5</c:v>
                </c:pt>
                <c:pt idx="18898">
                  <c:v>1.8899E-5</c:v>
                </c:pt>
                <c:pt idx="18899">
                  <c:v>1.8899999999999999E-5</c:v>
                </c:pt>
                <c:pt idx="18900">
                  <c:v>1.8901000000000001E-5</c:v>
                </c:pt>
                <c:pt idx="18901">
                  <c:v>1.8902E-5</c:v>
                </c:pt>
                <c:pt idx="18902">
                  <c:v>1.8902999999999998E-5</c:v>
                </c:pt>
                <c:pt idx="18903">
                  <c:v>1.8904000000000001E-5</c:v>
                </c:pt>
                <c:pt idx="18904">
                  <c:v>1.8904999999999999E-5</c:v>
                </c:pt>
                <c:pt idx="18905">
                  <c:v>1.8906000000000002E-5</c:v>
                </c:pt>
                <c:pt idx="18906">
                  <c:v>1.8907E-5</c:v>
                </c:pt>
                <c:pt idx="18907">
                  <c:v>1.8907999999999999E-5</c:v>
                </c:pt>
                <c:pt idx="18908">
                  <c:v>1.8909000000000001E-5</c:v>
                </c:pt>
                <c:pt idx="18909">
                  <c:v>1.891E-5</c:v>
                </c:pt>
                <c:pt idx="18910">
                  <c:v>1.8910999999999999E-5</c:v>
                </c:pt>
                <c:pt idx="18911">
                  <c:v>1.8912000000000001E-5</c:v>
                </c:pt>
                <c:pt idx="18912">
                  <c:v>1.8913E-5</c:v>
                </c:pt>
                <c:pt idx="18913">
                  <c:v>1.8913999999999999E-5</c:v>
                </c:pt>
                <c:pt idx="18914">
                  <c:v>1.8915000000000001E-5</c:v>
                </c:pt>
                <c:pt idx="18915">
                  <c:v>1.8916E-5</c:v>
                </c:pt>
                <c:pt idx="18916">
                  <c:v>1.8916999999999999E-5</c:v>
                </c:pt>
                <c:pt idx="18917">
                  <c:v>1.8918000000000001E-5</c:v>
                </c:pt>
                <c:pt idx="18918">
                  <c:v>1.8919E-5</c:v>
                </c:pt>
                <c:pt idx="18919">
                  <c:v>1.8919999999999998E-5</c:v>
                </c:pt>
                <c:pt idx="18920">
                  <c:v>1.8921000000000001E-5</c:v>
                </c:pt>
                <c:pt idx="18921">
                  <c:v>1.8921999999999999E-5</c:v>
                </c:pt>
                <c:pt idx="18922">
                  <c:v>1.8923000000000002E-5</c:v>
                </c:pt>
                <c:pt idx="18923">
                  <c:v>1.8924E-5</c:v>
                </c:pt>
                <c:pt idx="18924">
                  <c:v>1.8924999999999999E-5</c:v>
                </c:pt>
                <c:pt idx="18925">
                  <c:v>1.8926000000000001E-5</c:v>
                </c:pt>
                <c:pt idx="18926">
                  <c:v>1.8927E-5</c:v>
                </c:pt>
                <c:pt idx="18927">
                  <c:v>1.8927999999999999E-5</c:v>
                </c:pt>
                <c:pt idx="18928">
                  <c:v>1.8929000000000001E-5</c:v>
                </c:pt>
                <c:pt idx="18929">
                  <c:v>1.893E-5</c:v>
                </c:pt>
                <c:pt idx="18930">
                  <c:v>1.8930999999999999E-5</c:v>
                </c:pt>
                <c:pt idx="18931">
                  <c:v>1.8932000000000001E-5</c:v>
                </c:pt>
                <c:pt idx="18932">
                  <c:v>1.8933E-5</c:v>
                </c:pt>
                <c:pt idx="18933">
                  <c:v>1.8933999999999999E-5</c:v>
                </c:pt>
                <c:pt idx="18934">
                  <c:v>1.8935000000000001E-5</c:v>
                </c:pt>
                <c:pt idx="18935">
                  <c:v>1.8936E-5</c:v>
                </c:pt>
                <c:pt idx="18936">
                  <c:v>1.8936999999999998E-5</c:v>
                </c:pt>
                <c:pt idx="18937">
                  <c:v>1.8938000000000001E-5</c:v>
                </c:pt>
                <c:pt idx="18938">
                  <c:v>1.8938999999999999E-5</c:v>
                </c:pt>
                <c:pt idx="18939">
                  <c:v>1.8940000000000002E-5</c:v>
                </c:pt>
                <c:pt idx="18940">
                  <c:v>1.8941E-5</c:v>
                </c:pt>
                <c:pt idx="18941">
                  <c:v>1.8941999999999999E-5</c:v>
                </c:pt>
                <c:pt idx="18942">
                  <c:v>1.8943000000000001E-5</c:v>
                </c:pt>
                <c:pt idx="18943">
                  <c:v>1.8944E-5</c:v>
                </c:pt>
                <c:pt idx="18944">
                  <c:v>1.8944999999999999E-5</c:v>
                </c:pt>
                <c:pt idx="18945">
                  <c:v>1.8946000000000001E-5</c:v>
                </c:pt>
                <c:pt idx="18946">
                  <c:v>1.8947E-5</c:v>
                </c:pt>
                <c:pt idx="18947">
                  <c:v>1.8947999999999999E-5</c:v>
                </c:pt>
                <c:pt idx="18948">
                  <c:v>1.8949000000000001E-5</c:v>
                </c:pt>
                <c:pt idx="18949">
                  <c:v>1.895E-5</c:v>
                </c:pt>
                <c:pt idx="18950">
                  <c:v>1.8950999999999999E-5</c:v>
                </c:pt>
                <c:pt idx="18951">
                  <c:v>1.8952000000000001E-5</c:v>
                </c:pt>
                <c:pt idx="18952">
                  <c:v>1.8953E-5</c:v>
                </c:pt>
                <c:pt idx="18953">
                  <c:v>1.8953999999999998E-5</c:v>
                </c:pt>
                <c:pt idx="18954">
                  <c:v>1.8955000000000001E-5</c:v>
                </c:pt>
                <c:pt idx="18955">
                  <c:v>1.8955999999999999E-5</c:v>
                </c:pt>
                <c:pt idx="18956">
                  <c:v>1.8957000000000002E-5</c:v>
                </c:pt>
                <c:pt idx="18957">
                  <c:v>1.8958E-5</c:v>
                </c:pt>
                <c:pt idx="18958">
                  <c:v>1.8958999999999999E-5</c:v>
                </c:pt>
                <c:pt idx="18959">
                  <c:v>1.8960000000000001E-5</c:v>
                </c:pt>
                <c:pt idx="18960">
                  <c:v>1.8961E-5</c:v>
                </c:pt>
                <c:pt idx="18961">
                  <c:v>1.8961999999999999E-5</c:v>
                </c:pt>
                <c:pt idx="18962">
                  <c:v>1.8963000000000001E-5</c:v>
                </c:pt>
                <c:pt idx="18963">
                  <c:v>1.8964E-5</c:v>
                </c:pt>
                <c:pt idx="18964">
                  <c:v>1.8964999999999999E-5</c:v>
                </c:pt>
                <c:pt idx="18965">
                  <c:v>1.8966000000000001E-5</c:v>
                </c:pt>
                <c:pt idx="18966">
                  <c:v>1.8967E-5</c:v>
                </c:pt>
                <c:pt idx="18967">
                  <c:v>1.8967999999999999E-5</c:v>
                </c:pt>
                <c:pt idx="18968">
                  <c:v>1.8969000000000001E-5</c:v>
                </c:pt>
                <c:pt idx="18969">
                  <c:v>1.897E-5</c:v>
                </c:pt>
                <c:pt idx="18970">
                  <c:v>1.8970999999999998E-5</c:v>
                </c:pt>
                <c:pt idx="18971">
                  <c:v>1.8972000000000001E-5</c:v>
                </c:pt>
                <c:pt idx="18972">
                  <c:v>1.8972999999999999E-5</c:v>
                </c:pt>
                <c:pt idx="18973">
                  <c:v>1.8974000000000002E-5</c:v>
                </c:pt>
                <c:pt idx="18974">
                  <c:v>1.8975E-5</c:v>
                </c:pt>
                <c:pt idx="18975">
                  <c:v>1.8975999999999999E-5</c:v>
                </c:pt>
                <c:pt idx="18976">
                  <c:v>1.8977000000000001E-5</c:v>
                </c:pt>
                <c:pt idx="18977">
                  <c:v>1.8978E-5</c:v>
                </c:pt>
                <c:pt idx="18978">
                  <c:v>1.8978999999999999E-5</c:v>
                </c:pt>
                <c:pt idx="18979">
                  <c:v>1.8980000000000001E-5</c:v>
                </c:pt>
                <c:pt idx="18980">
                  <c:v>1.8981E-5</c:v>
                </c:pt>
                <c:pt idx="18981">
                  <c:v>1.8981999999999999E-5</c:v>
                </c:pt>
                <c:pt idx="18982">
                  <c:v>1.8983000000000001E-5</c:v>
                </c:pt>
                <c:pt idx="18983">
                  <c:v>1.8984E-5</c:v>
                </c:pt>
                <c:pt idx="18984">
                  <c:v>1.8984999999999999E-5</c:v>
                </c:pt>
                <c:pt idx="18985">
                  <c:v>1.8986000000000001E-5</c:v>
                </c:pt>
                <c:pt idx="18986">
                  <c:v>1.8987E-5</c:v>
                </c:pt>
                <c:pt idx="18987">
                  <c:v>1.8987999999999998E-5</c:v>
                </c:pt>
                <c:pt idx="18988">
                  <c:v>1.8989000000000001E-5</c:v>
                </c:pt>
                <c:pt idx="18989">
                  <c:v>1.8989999999999999E-5</c:v>
                </c:pt>
                <c:pt idx="18990">
                  <c:v>1.8991000000000002E-5</c:v>
                </c:pt>
                <c:pt idx="18991">
                  <c:v>1.8992E-5</c:v>
                </c:pt>
                <c:pt idx="18992">
                  <c:v>1.8992999999999999E-5</c:v>
                </c:pt>
                <c:pt idx="18993">
                  <c:v>1.8994000000000001E-5</c:v>
                </c:pt>
                <c:pt idx="18994">
                  <c:v>1.8995E-5</c:v>
                </c:pt>
                <c:pt idx="18995">
                  <c:v>1.8995999999999999E-5</c:v>
                </c:pt>
                <c:pt idx="18996">
                  <c:v>1.8997000000000001E-5</c:v>
                </c:pt>
                <c:pt idx="18997">
                  <c:v>1.8998E-5</c:v>
                </c:pt>
                <c:pt idx="18998">
                  <c:v>1.8998999999999999E-5</c:v>
                </c:pt>
                <c:pt idx="18999">
                  <c:v>1.9000000000000001E-5</c:v>
                </c:pt>
                <c:pt idx="19000">
                  <c:v>1.9001E-5</c:v>
                </c:pt>
                <c:pt idx="19001">
                  <c:v>1.9001999999999999E-5</c:v>
                </c:pt>
                <c:pt idx="19002">
                  <c:v>1.9003000000000001E-5</c:v>
                </c:pt>
                <c:pt idx="19003">
                  <c:v>1.9004E-5</c:v>
                </c:pt>
                <c:pt idx="19004">
                  <c:v>1.9004999999999998E-5</c:v>
                </c:pt>
                <c:pt idx="19005">
                  <c:v>1.9006000000000001E-5</c:v>
                </c:pt>
                <c:pt idx="19006">
                  <c:v>1.9006999999999999E-5</c:v>
                </c:pt>
                <c:pt idx="19007">
                  <c:v>1.9008000000000002E-5</c:v>
                </c:pt>
                <c:pt idx="19008">
                  <c:v>1.9009E-5</c:v>
                </c:pt>
                <c:pt idx="19009">
                  <c:v>1.9009999999999999E-5</c:v>
                </c:pt>
                <c:pt idx="19010">
                  <c:v>1.9011000000000001E-5</c:v>
                </c:pt>
                <c:pt idx="19011">
                  <c:v>1.9012E-5</c:v>
                </c:pt>
                <c:pt idx="19012">
                  <c:v>1.9012999999999999E-5</c:v>
                </c:pt>
                <c:pt idx="19013">
                  <c:v>1.9014000000000001E-5</c:v>
                </c:pt>
                <c:pt idx="19014">
                  <c:v>1.9015E-5</c:v>
                </c:pt>
                <c:pt idx="19015">
                  <c:v>1.9015999999999999E-5</c:v>
                </c:pt>
                <c:pt idx="19016">
                  <c:v>1.9017000000000001E-5</c:v>
                </c:pt>
                <c:pt idx="19017">
                  <c:v>1.9018E-5</c:v>
                </c:pt>
                <c:pt idx="19018">
                  <c:v>1.9018999999999999E-5</c:v>
                </c:pt>
                <c:pt idx="19019">
                  <c:v>1.9020000000000001E-5</c:v>
                </c:pt>
                <c:pt idx="19020">
                  <c:v>1.9021E-5</c:v>
                </c:pt>
                <c:pt idx="19021">
                  <c:v>1.9021999999999998E-5</c:v>
                </c:pt>
                <c:pt idx="19022">
                  <c:v>1.9023000000000001E-5</c:v>
                </c:pt>
                <c:pt idx="19023">
                  <c:v>1.9023999999999999E-5</c:v>
                </c:pt>
                <c:pt idx="19024">
                  <c:v>1.9025000000000002E-5</c:v>
                </c:pt>
                <c:pt idx="19025">
                  <c:v>1.9026E-5</c:v>
                </c:pt>
                <c:pt idx="19026">
                  <c:v>1.9026999999999999E-5</c:v>
                </c:pt>
                <c:pt idx="19027">
                  <c:v>1.9028000000000001E-5</c:v>
                </c:pt>
                <c:pt idx="19028">
                  <c:v>1.9029E-5</c:v>
                </c:pt>
                <c:pt idx="19029">
                  <c:v>1.9029999999999999E-5</c:v>
                </c:pt>
                <c:pt idx="19030">
                  <c:v>1.9031000000000001E-5</c:v>
                </c:pt>
                <c:pt idx="19031">
                  <c:v>1.9032E-5</c:v>
                </c:pt>
                <c:pt idx="19032">
                  <c:v>1.9032999999999999E-5</c:v>
                </c:pt>
                <c:pt idx="19033">
                  <c:v>1.9034000000000001E-5</c:v>
                </c:pt>
                <c:pt idx="19034">
                  <c:v>1.9035E-5</c:v>
                </c:pt>
                <c:pt idx="19035">
                  <c:v>1.9035999999999999E-5</c:v>
                </c:pt>
                <c:pt idx="19036">
                  <c:v>1.9037000000000001E-5</c:v>
                </c:pt>
                <c:pt idx="19037">
                  <c:v>1.9038E-5</c:v>
                </c:pt>
                <c:pt idx="19038">
                  <c:v>1.9038999999999998E-5</c:v>
                </c:pt>
                <c:pt idx="19039">
                  <c:v>1.9040000000000001E-5</c:v>
                </c:pt>
                <c:pt idx="19040">
                  <c:v>1.9040999999999999E-5</c:v>
                </c:pt>
                <c:pt idx="19041">
                  <c:v>1.9042000000000002E-5</c:v>
                </c:pt>
                <c:pt idx="19042">
                  <c:v>1.9043E-5</c:v>
                </c:pt>
                <c:pt idx="19043">
                  <c:v>1.9043999999999999E-5</c:v>
                </c:pt>
                <c:pt idx="19044">
                  <c:v>1.9045000000000001E-5</c:v>
                </c:pt>
                <c:pt idx="19045">
                  <c:v>1.9046E-5</c:v>
                </c:pt>
                <c:pt idx="19046">
                  <c:v>1.9046999999999999E-5</c:v>
                </c:pt>
                <c:pt idx="19047">
                  <c:v>1.9048000000000001E-5</c:v>
                </c:pt>
                <c:pt idx="19048">
                  <c:v>1.9049E-5</c:v>
                </c:pt>
                <c:pt idx="19049">
                  <c:v>1.9049999999999999E-5</c:v>
                </c:pt>
                <c:pt idx="19050">
                  <c:v>1.9051000000000001E-5</c:v>
                </c:pt>
                <c:pt idx="19051">
                  <c:v>1.9052E-5</c:v>
                </c:pt>
                <c:pt idx="19052">
                  <c:v>1.9052999999999999E-5</c:v>
                </c:pt>
                <c:pt idx="19053">
                  <c:v>1.9054000000000001E-5</c:v>
                </c:pt>
                <c:pt idx="19054">
                  <c:v>1.9055E-5</c:v>
                </c:pt>
                <c:pt idx="19055">
                  <c:v>1.9055999999999998E-5</c:v>
                </c:pt>
                <c:pt idx="19056">
                  <c:v>1.9057000000000001E-5</c:v>
                </c:pt>
                <c:pt idx="19057">
                  <c:v>1.9057999999999999E-5</c:v>
                </c:pt>
                <c:pt idx="19058">
                  <c:v>1.9059000000000002E-5</c:v>
                </c:pt>
                <c:pt idx="19059">
                  <c:v>1.906E-5</c:v>
                </c:pt>
                <c:pt idx="19060">
                  <c:v>1.9060999999999999E-5</c:v>
                </c:pt>
                <c:pt idx="19061">
                  <c:v>1.9062000000000001E-5</c:v>
                </c:pt>
                <c:pt idx="19062">
                  <c:v>1.9063E-5</c:v>
                </c:pt>
                <c:pt idx="19063">
                  <c:v>1.9063999999999999E-5</c:v>
                </c:pt>
                <c:pt idx="19064">
                  <c:v>1.9065000000000001E-5</c:v>
                </c:pt>
                <c:pt idx="19065">
                  <c:v>1.9066E-5</c:v>
                </c:pt>
                <c:pt idx="19066">
                  <c:v>1.9066999999999999E-5</c:v>
                </c:pt>
                <c:pt idx="19067">
                  <c:v>1.9068000000000001E-5</c:v>
                </c:pt>
                <c:pt idx="19068">
                  <c:v>1.9069E-5</c:v>
                </c:pt>
                <c:pt idx="19069">
                  <c:v>1.9069999999999999E-5</c:v>
                </c:pt>
                <c:pt idx="19070">
                  <c:v>1.9071000000000001E-5</c:v>
                </c:pt>
                <c:pt idx="19071">
                  <c:v>1.9072E-5</c:v>
                </c:pt>
                <c:pt idx="19072">
                  <c:v>1.9072999999999998E-5</c:v>
                </c:pt>
                <c:pt idx="19073">
                  <c:v>1.9074000000000001E-5</c:v>
                </c:pt>
                <c:pt idx="19074">
                  <c:v>1.9074999999999999E-5</c:v>
                </c:pt>
                <c:pt idx="19075">
                  <c:v>1.9076000000000002E-5</c:v>
                </c:pt>
                <c:pt idx="19076">
                  <c:v>1.9077E-5</c:v>
                </c:pt>
                <c:pt idx="19077">
                  <c:v>1.9077999999999999E-5</c:v>
                </c:pt>
                <c:pt idx="19078">
                  <c:v>1.9079000000000001E-5</c:v>
                </c:pt>
                <c:pt idx="19079">
                  <c:v>1.908E-5</c:v>
                </c:pt>
                <c:pt idx="19080">
                  <c:v>1.9080999999999999E-5</c:v>
                </c:pt>
                <c:pt idx="19081">
                  <c:v>1.9082000000000001E-5</c:v>
                </c:pt>
                <c:pt idx="19082">
                  <c:v>1.9083E-5</c:v>
                </c:pt>
                <c:pt idx="19083">
                  <c:v>1.9083999999999999E-5</c:v>
                </c:pt>
                <c:pt idx="19084">
                  <c:v>1.9085000000000001E-5</c:v>
                </c:pt>
                <c:pt idx="19085">
                  <c:v>1.9086E-5</c:v>
                </c:pt>
                <c:pt idx="19086">
                  <c:v>1.9086999999999999E-5</c:v>
                </c:pt>
                <c:pt idx="19087">
                  <c:v>1.9088000000000001E-5</c:v>
                </c:pt>
                <c:pt idx="19088">
                  <c:v>1.9089E-5</c:v>
                </c:pt>
                <c:pt idx="19089">
                  <c:v>1.9089999999999998E-5</c:v>
                </c:pt>
                <c:pt idx="19090">
                  <c:v>1.9091000000000001E-5</c:v>
                </c:pt>
                <c:pt idx="19091">
                  <c:v>1.9091999999999999E-5</c:v>
                </c:pt>
                <c:pt idx="19092">
                  <c:v>1.9093000000000002E-5</c:v>
                </c:pt>
                <c:pt idx="19093">
                  <c:v>1.9094E-5</c:v>
                </c:pt>
                <c:pt idx="19094">
                  <c:v>1.9094999999999999E-5</c:v>
                </c:pt>
                <c:pt idx="19095">
                  <c:v>1.9096000000000001E-5</c:v>
                </c:pt>
                <c:pt idx="19096">
                  <c:v>1.9097E-5</c:v>
                </c:pt>
                <c:pt idx="19097">
                  <c:v>1.9097999999999999E-5</c:v>
                </c:pt>
                <c:pt idx="19098">
                  <c:v>1.9099000000000001E-5</c:v>
                </c:pt>
                <c:pt idx="19099">
                  <c:v>1.91E-5</c:v>
                </c:pt>
                <c:pt idx="19100">
                  <c:v>1.9100999999999999E-5</c:v>
                </c:pt>
                <c:pt idx="19101">
                  <c:v>1.9102000000000001E-5</c:v>
                </c:pt>
                <c:pt idx="19102">
                  <c:v>1.9103E-5</c:v>
                </c:pt>
                <c:pt idx="19103">
                  <c:v>1.9103999999999999E-5</c:v>
                </c:pt>
                <c:pt idx="19104">
                  <c:v>1.9105000000000001E-5</c:v>
                </c:pt>
                <c:pt idx="19105">
                  <c:v>1.9106E-5</c:v>
                </c:pt>
                <c:pt idx="19106">
                  <c:v>1.9106999999999998E-5</c:v>
                </c:pt>
                <c:pt idx="19107">
                  <c:v>1.9108000000000001E-5</c:v>
                </c:pt>
                <c:pt idx="19108">
                  <c:v>1.9108999999999999E-5</c:v>
                </c:pt>
                <c:pt idx="19109">
                  <c:v>1.9110000000000002E-5</c:v>
                </c:pt>
                <c:pt idx="19110">
                  <c:v>1.9111E-5</c:v>
                </c:pt>
                <c:pt idx="19111">
                  <c:v>1.9111999999999999E-5</c:v>
                </c:pt>
                <c:pt idx="19112">
                  <c:v>1.9113000000000001E-5</c:v>
                </c:pt>
                <c:pt idx="19113">
                  <c:v>1.9114E-5</c:v>
                </c:pt>
                <c:pt idx="19114">
                  <c:v>1.9114999999999999E-5</c:v>
                </c:pt>
                <c:pt idx="19115">
                  <c:v>1.9116000000000001E-5</c:v>
                </c:pt>
                <c:pt idx="19116">
                  <c:v>1.9117E-5</c:v>
                </c:pt>
                <c:pt idx="19117">
                  <c:v>1.9117999999999999E-5</c:v>
                </c:pt>
                <c:pt idx="19118">
                  <c:v>1.9119000000000001E-5</c:v>
                </c:pt>
                <c:pt idx="19119">
                  <c:v>1.912E-5</c:v>
                </c:pt>
                <c:pt idx="19120">
                  <c:v>1.9120999999999999E-5</c:v>
                </c:pt>
                <c:pt idx="19121">
                  <c:v>1.9122000000000001E-5</c:v>
                </c:pt>
                <c:pt idx="19122">
                  <c:v>1.9123E-5</c:v>
                </c:pt>
                <c:pt idx="19123">
                  <c:v>1.9123999999999999E-5</c:v>
                </c:pt>
                <c:pt idx="19124">
                  <c:v>1.9125000000000001E-5</c:v>
                </c:pt>
                <c:pt idx="19125">
                  <c:v>1.9126E-5</c:v>
                </c:pt>
                <c:pt idx="19126">
                  <c:v>1.9127000000000002E-5</c:v>
                </c:pt>
                <c:pt idx="19127">
                  <c:v>1.9128E-5</c:v>
                </c:pt>
                <c:pt idx="19128">
                  <c:v>1.9128999999999999E-5</c:v>
                </c:pt>
                <c:pt idx="19129">
                  <c:v>1.9130000000000001E-5</c:v>
                </c:pt>
                <c:pt idx="19130">
                  <c:v>1.9131E-5</c:v>
                </c:pt>
                <c:pt idx="19131">
                  <c:v>1.9131999999999999E-5</c:v>
                </c:pt>
                <c:pt idx="19132">
                  <c:v>1.9133000000000001E-5</c:v>
                </c:pt>
                <c:pt idx="19133">
                  <c:v>1.9134E-5</c:v>
                </c:pt>
                <c:pt idx="19134">
                  <c:v>1.9134999999999999E-5</c:v>
                </c:pt>
                <c:pt idx="19135">
                  <c:v>1.9136000000000001E-5</c:v>
                </c:pt>
                <c:pt idx="19136">
                  <c:v>1.9137E-5</c:v>
                </c:pt>
                <c:pt idx="19137">
                  <c:v>1.9137999999999999E-5</c:v>
                </c:pt>
                <c:pt idx="19138">
                  <c:v>1.9139000000000001E-5</c:v>
                </c:pt>
                <c:pt idx="19139">
                  <c:v>1.914E-5</c:v>
                </c:pt>
                <c:pt idx="19140">
                  <c:v>1.9140999999999999E-5</c:v>
                </c:pt>
                <c:pt idx="19141">
                  <c:v>1.9142000000000001E-5</c:v>
                </c:pt>
                <c:pt idx="19142">
                  <c:v>1.9143E-5</c:v>
                </c:pt>
                <c:pt idx="19143">
                  <c:v>1.9143999999999998E-5</c:v>
                </c:pt>
                <c:pt idx="19144">
                  <c:v>1.9145000000000001E-5</c:v>
                </c:pt>
                <c:pt idx="19145">
                  <c:v>1.9145999999999999E-5</c:v>
                </c:pt>
                <c:pt idx="19146">
                  <c:v>1.9147000000000002E-5</c:v>
                </c:pt>
                <c:pt idx="19147">
                  <c:v>1.9148E-5</c:v>
                </c:pt>
                <c:pt idx="19148">
                  <c:v>1.9148999999999999E-5</c:v>
                </c:pt>
                <c:pt idx="19149">
                  <c:v>1.9150000000000001E-5</c:v>
                </c:pt>
                <c:pt idx="19150">
                  <c:v>1.9151E-5</c:v>
                </c:pt>
                <c:pt idx="19151">
                  <c:v>1.9151999999999999E-5</c:v>
                </c:pt>
                <c:pt idx="19152">
                  <c:v>1.9153000000000001E-5</c:v>
                </c:pt>
                <c:pt idx="19153">
                  <c:v>1.9154E-5</c:v>
                </c:pt>
                <c:pt idx="19154">
                  <c:v>1.9154999999999999E-5</c:v>
                </c:pt>
                <c:pt idx="19155">
                  <c:v>1.9156000000000001E-5</c:v>
                </c:pt>
                <c:pt idx="19156">
                  <c:v>1.9157E-5</c:v>
                </c:pt>
                <c:pt idx="19157">
                  <c:v>1.9157999999999999E-5</c:v>
                </c:pt>
                <c:pt idx="19158">
                  <c:v>1.9159000000000001E-5</c:v>
                </c:pt>
                <c:pt idx="19159">
                  <c:v>1.916E-5</c:v>
                </c:pt>
                <c:pt idx="19160">
                  <c:v>1.9160999999999998E-5</c:v>
                </c:pt>
                <c:pt idx="19161">
                  <c:v>1.9162000000000001E-5</c:v>
                </c:pt>
                <c:pt idx="19162">
                  <c:v>1.9162999999999999E-5</c:v>
                </c:pt>
                <c:pt idx="19163">
                  <c:v>1.9164000000000002E-5</c:v>
                </c:pt>
                <c:pt idx="19164">
                  <c:v>1.9165E-5</c:v>
                </c:pt>
                <c:pt idx="19165">
                  <c:v>1.9165999999999999E-5</c:v>
                </c:pt>
                <c:pt idx="19166">
                  <c:v>1.9167000000000001E-5</c:v>
                </c:pt>
                <c:pt idx="19167">
                  <c:v>1.9168E-5</c:v>
                </c:pt>
                <c:pt idx="19168">
                  <c:v>1.9168999999999999E-5</c:v>
                </c:pt>
                <c:pt idx="19169">
                  <c:v>1.9170000000000001E-5</c:v>
                </c:pt>
                <c:pt idx="19170">
                  <c:v>1.9171E-5</c:v>
                </c:pt>
                <c:pt idx="19171">
                  <c:v>1.9171999999999999E-5</c:v>
                </c:pt>
                <c:pt idx="19172">
                  <c:v>1.9173000000000001E-5</c:v>
                </c:pt>
                <c:pt idx="19173">
                  <c:v>1.9174E-5</c:v>
                </c:pt>
                <c:pt idx="19174">
                  <c:v>1.9174999999999999E-5</c:v>
                </c:pt>
                <c:pt idx="19175">
                  <c:v>1.9176000000000001E-5</c:v>
                </c:pt>
                <c:pt idx="19176">
                  <c:v>1.9177E-5</c:v>
                </c:pt>
                <c:pt idx="19177">
                  <c:v>1.9177999999999998E-5</c:v>
                </c:pt>
                <c:pt idx="19178">
                  <c:v>1.9179000000000001E-5</c:v>
                </c:pt>
                <c:pt idx="19179">
                  <c:v>1.9179999999999999E-5</c:v>
                </c:pt>
                <c:pt idx="19180">
                  <c:v>1.9181000000000002E-5</c:v>
                </c:pt>
                <c:pt idx="19181">
                  <c:v>1.9182E-5</c:v>
                </c:pt>
                <c:pt idx="19182">
                  <c:v>1.9182999999999999E-5</c:v>
                </c:pt>
                <c:pt idx="19183">
                  <c:v>1.9184000000000001E-5</c:v>
                </c:pt>
                <c:pt idx="19184">
                  <c:v>1.9185E-5</c:v>
                </c:pt>
                <c:pt idx="19185">
                  <c:v>1.9185999999999999E-5</c:v>
                </c:pt>
                <c:pt idx="19186">
                  <c:v>1.9187000000000001E-5</c:v>
                </c:pt>
                <c:pt idx="19187">
                  <c:v>1.9188E-5</c:v>
                </c:pt>
                <c:pt idx="19188">
                  <c:v>1.9188999999999999E-5</c:v>
                </c:pt>
                <c:pt idx="19189">
                  <c:v>1.9190000000000001E-5</c:v>
                </c:pt>
                <c:pt idx="19190">
                  <c:v>1.9191E-5</c:v>
                </c:pt>
                <c:pt idx="19191">
                  <c:v>1.9191999999999999E-5</c:v>
                </c:pt>
                <c:pt idx="19192">
                  <c:v>1.9193000000000001E-5</c:v>
                </c:pt>
                <c:pt idx="19193">
                  <c:v>1.9194E-5</c:v>
                </c:pt>
                <c:pt idx="19194">
                  <c:v>1.9194999999999998E-5</c:v>
                </c:pt>
                <c:pt idx="19195">
                  <c:v>1.9196000000000001E-5</c:v>
                </c:pt>
                <c:pt idx="19196">
                  <c:v>1.9196999999999999E-5</c:v>
                </c:pt>
                <c:pt idx="19197">
                  <c:v>1.9198000000000002E-5</c:v>
                </c:pt>
                <c:pt idx="19198">
                  <c:v>1.9199E-5</c:v>
                </c:pt>
                <c:pt idx="19199">
                  <c:v>1.9199999999999999E-5</c:v>
                </c:pt>
                <c:pt idx="19200">
                  <c:v>1.9201000000000001E-5</c:v>
                </c:pt>
                <c:pt idx="19201">
                  <c:v>1.9202E-5</c:v>
                </c:pt>
                <c:pt idx="19202">
                  <c:v>1.9202999999999999E-5</c:v>
                </c:pt>
                <c:pt idx="19203">
                  <c:v>1.9204000000000001E-5</c:v>
                </c:pt>
                <c:pt idx="19204">
                  <c:v>1.9205E-5</c:v>
                </c:pt>
                <c:pt idx="19205">
                  <c:v>1.9205999999999999E-5</c:v>
                </c:pt>
                <c:pt idx="19206">
                  <c:v>1.9207000000000001E-5</c:v>
                </c:pt>
                <c:pt idx="19207">
                  <c:v>1.9208E-5</c:v>
                </c:pt>
                <c:pt idx="19208">
                  <c:v>1.9208999999999999E-5</c:v>
                </c:pt>
                <c:pt idx="19209">
                  <c:v>1.9210000000000001E-5</c:v>
                </c:pt>
                <c:pt idx="19210">
                  <c:v>1.9211E-5</c:v>
                </c:pt>
                <c:pt idx="19211">
                  <c:v>1.9211999999999998E-5</c:v>
                </c:pt>
                <c:pt idx="19212">
                  <c:v>1.9213000000000001E-5</c:v>
                </c:pt>
                <c:pt idx="19213">
                  <c:v>1.9213999999999999E-5</c:v>
                </c:pt>
                <c:pt idx="19214">
                  <c:v>1.9215000000000002E-5</c:v>
                </c:pt>
                <c:pt idx="19215">
                  <c:v>1.9216E-5</c:v>
                </c:pt>
                <c:pt idx="19216">
                  <c:v>1.9216999999999999E-5</c:v>
                </c:pt>
                <c:pt idx="19217">
                  <c:v>1.9218000000000001E-5</c:v>
                </c:pt>
                <c:pt idx="19218">
                  <c:v>1.9219E-5</c:v>
                </c:pt>
                <c:pt idx="19219">
                  <c:v>1.9219999999999999E-5</c:v>
                </c:pt>
                <c:pt idx="19220">
                  <c:v>1.9221000000000001E-5</c:v>
                </c:pt>
                <c:pt idx="19221">
                  <c:v>1.9222E-5</c:v>
                </c:pt>
                <c:pt idx="19222">
                  <c:v>1.9222999999999999E-5</c:v>
                </c:pt>
                <c:pt idx="19223">
                  <c:v>1.9224000000000001E-5</c:v>
                </c:pt>
                <c:pt idx="19224">
                  <c:v>1.9225E-5</c:v>
                </c:pt>
                <c:pt idx="19225">
                  <c:v>1.9225999999999999E-5</c:v>
                </c:pt>
                <c:pt idx="19226">
                  <c:v>1.9227000000000001E-5</c:v>
                </c:pt>
                <c:pt idx="19227">
                  <c:v>1.9228E-5</c:v>
                </c:pt>
                <c:pt idx="19228">
                  <c:v>1.9228999999999998E-5</c:v>
                </c:pt>
                <c:pt idx="19229">
                  <c:v>1.9230000000000001E-5</c:v>
                </c:pt>
                <c:pt idx="19230">
                  <c:v>1.9230999999999999E-5</c:v>
                </c:pt>
                <c:pt idx="19231">
                  <c:v>1.9232000000000002E-5</c:v>
                </c:pt>
                <c:pt idx="19232">
                  <c:v>1.9233E-5</c:v>
                </c:pt>
                <c:pt idx="19233">
                  <c:v>1.9233999999999999E-5</c:v>
                </c:pt>
                <c:pt idx="19234">
                  <c:v>1.9235000000000001E-5</c:v>
                </c:pt>
                <c:pt idx="19235">
                  <c:v>1.9236E-5</c:v>
                </c:pt>
                <c:pt idx="19236">
                  <c:v>1.9236999999999999E-5</c:v>
                </c:pt>
                <c:pt idx="19237">
                  <c:v>1.9238000000000001E-5</c:v>
                </c:pt>
                <c:pt idx="19238">
                  <c:v>1.9239E-5</c:v>
                </c:pt>
                <c:pt idx="19239">
                  <c:v>1.9239999999999999E-5</c:v>
                </c:pt>
                <c:pt idx="19240">
                  <c:v>1.9241000000000001E-5</c:v>
                </c:pt>
                <c:pt idx="19241">
                  <c:v>1.9242E-5</c:v>
                </c:pt>
                <c:pt idx="19242">
                  <c:v>1.9242999999999999E-5</c:v>
                </c:pt>
                <c:pt idx="19243">
                  <c:v>1.9244000000000001E-5</c:v>
                </c:pt>
                <c:pt idx="19244">
                  <c:v>1.9245E-5</c:v>
                </c:pt>
                <c:pt idx="19245">
                  <c:v>1.9245999999999998E-5</c:v>
                </c:pt>
                <c:pt idx="19246">
                  <c:v>1.9247000000000001E-5</c:v>
                </c:pt>
                <c:pt idx="19247">
                  <c:v>1.9247999999999999E-5</c:v>
                </c:pt>
                <c:pt idx="19248">
                  <c:v>1.9249000000000002E-5</c:v>
                </c:pt>
                <c:pt idx="19249">
                  <c:v>1.925E-5</c:v>
                </c:pt>
                <c:pt idx="19250">
                  <c:v>1.9250999999999999E-5</c:v>
                </c:pt>
                <c:pt idx="19251">
                  <c:v>1.9252000000000001E-5</c:v>
                </c:pt>
                <c:pt idx="19252">
                  <c:v>1.9253E-5</c:v>
                </c:pt>
                <c:pt idx="19253">
                  <c:v>1.9253999999999999E-5</c:v>
                </c:pt>
                <c:pt idx="19254">
                  <c:v>1.9255000000000001E-5</c:v>
                </c:pt>
                <c:pt idx="19255">
                  <c:v>1.9256E-5</c:v>
                </c:pt>
                <c:pt idx="19256">
                  <c:v>1.9256999999999999E-5</c:v>
                </c:pt>
                <c:pt idx="19257">
                  <c:v>1.9258000000000001E-5</c:v>
                </c:pt>
                <c:pt idx="19258">
                  <c:v>1.9259E-5</c:v>
                </c:pt>
                <c:pt idx="19259">
                  <c:v>1.9259999999999999E-5</c:v>
                </c:pt>
                <c:pt idx="19260">
                  <c:v>1.9261000000000001E-5</c:v>
                </c:pt>
                <c:pt idx="19261">
                  <c:v>1.9262E-5</c:v>
                </c:pt>
                <c:pt idx="19262">
                  <c:v>1.9262999999999998E-5</c:v>
                </c:pt>
                <c:pt idx="19263">
                  <c:v>1.9264000000000001E-5</c:v>
                </c:pt>
                <c:pt idx="19264">
                  <c:v>1.9264999999999999E-5</c:v>
                </c:pt>
                <c:pt idx="19265">
                  <c:v>1.9266000000000002E-5</c:v>
                </c:pt>
                <c:pt idx="19266">
                  <c:v>1.9267E-5</c:v>
                </c:pt>
                <c:pt idx="19267">
                  <c:v>1.9267999999999999E-5</c:v>
                </c:pt>
                <c:pt idx="19268">
                  <c:v>1.9269000000000001E-5</c:v>
                </c:pt>
                <c:pt idx="19269">
                  <c:v>1.927E-5</c:v>
                </c:pt>
                <c:pt idx="19270">
                  <c:v>1.9270999999999999E-5</c:v>
                </c:pt>
                <c:pt idx="19271">
                  <c:v>1.9272000000000001E-5</c:v>
                </c:pt>
                <c:pt idx="19272">
                  <c:v>1.9273E-5</c:v>
                </c:pt>
                <c:pt idx="19273">
                  <c:v>1.9273999999999999E-5</c:v>
                </c:pt>
                <c:pt idx="19274">
                  <c:v>1.9275000000000001E-5</c:v>
                </c:pt>
                <c:pt idx="19275">
                  <c:v>1.9276E-5</c:v>
                </c:pt>
                <c:pt idx="19276">
                  <c:v>1.9276999999999999E-5</c:v>
                </c:pt>
                <c:pt idx="19277">
                  <c:v>1.9278000000000001E-5</c:v>
                </c:pt>
                <c:pt idx="19278">
                  <c:v>1.9279E-5</c:v>
                </c:pt>
                <c:pt idx="19279">
                  <c:v>1.9279999999999998E-5</c:v>
                </c:pt>
                <c:pt idx="19280">
                  <c:v>1.9281000000000001E-5</c:v>
                </c:pt>
                <c:pt idx="19281">
                  <c:v>1.9281999999999999E-5</c:v>
                </c:pt>
                <c:pt idx="19282">
                  <c:v>1.9283000000000002E-5</c:v>
                </c:pt>
                <c:pt idx="19283">
                  <c:v>1.9284E-5</c:v>
                </c:pt>
                <c:pt idx="19284">
                  <c:v>1.9284999999999999E-5</c:v>
                </c:pt>
                <c:pt idx="19285">
                  <c:v>1.9286000000000001E-5</c:v>
                </c:pt>
                <c:pt idx="19286">
                  <c:v>1.9287E-5</c:v>
                </c:pt>
                <c:pt idx="19287">
                  <c:v>1.9287999999999999E-5</c:v>
                </c:pt>
                <c:pt idx="19288">
                  <c:v>1.9289000000000001E-5</c:v>
                </c:pt>
                <c:pt idx="19289">
                  <c:v>1.929E-5</c:v>
                </c:pt>
                <c:pt idx="19290">
                  <c:v>1.9290999999999999E-5</c:v>
                </c:pt>
                <c:pt idx="19291">
                  <c:v>1.9292000000000001E-5</c:v>
                </c:pt>
                <c:pt idx="19292">
                  <c:v>1.9293E-5</c:v>
                </c:pt>
                <c:pt idx="19293">
                  <c:v>1.9293999999999999E-5</c:v>
                </c:pt>
                <c:pt idx="19294">
                  <c:v>1.9295000000000001E-5</c:v>
                </c:pt>
                <c:pt idx="19295">
                  <c:v>1.9296E-5</c:v>
                </c:pt>
                <c:pt idx="19296">
                  <c:v>1.9296999999999998E-5</c:v>
                </c:pt>
                <c:pt idx="19297">
                  <c:v>1.9298000000000001E-5</c:v>
                </c:pt>
                <c:pt idx="19298">
                  <c:v>1.9298999999999999E-5</c:v>
                </c:pt>
                <c:pt idx="19299">
                  <c:v>1.9300000000000002E-5</c:v>
                </c:pt>
                <c:pt idx="19300">
                  <c:v>1.9301E-5</c:v>
                </c:pt>
                <c:pt idx="19301">
                  <c:v>1.9301999999999999E-5</c:v>
                </c:pt>
                <c:pt idx="19302">
                  <c:v>1.9303000000000001E-5</c:v>
                </c:pt>
                <c:pt idx="19303">
                  <c:v>1.9304E-5</c:v>
                </c:pt>
                <c:pt idx="19304">
                  <c:v>1.9304999999999999E-5</c:v>
                </c:pt>
                <c:pt idx="19305">
                  <c:v>1.9306000000000001E-5</c:v>
                </c:pt>
                <c:pt idx="19306">
                  <c:v>1.9307E-5</c:v>
                </c:pt>
                <c:pt idx="19307">
                  <c:v>1.9307999999999999E-5</c:v>
                </c:pt>
                <c:pt idx="19308">
                  <c:v>1.9309000000000001E-5</c:v>
                </c:pt>
                <c:pt idx="19309">
                  <c:v>1.931E-5</c:v>
                </c:pt>
                <c:pt idx="19310">
                  <c:v>1.9310999999999999E-5</c:v>
                </c:pt>
                <c:pt idx="19311">
                  <c:v>1.9312000000000001E-5</c:v>
                </c:pt>
                <c:pt idx="19312">
                  <c:v>1.9313E-5</c:v>
                </c:pt>
                <c:pt idx="19313">
                  <c:v>1.9313999999999998E-5</c:v>
                </c:pt>
                <c:pt idx="19314">
                  <c:v>1.9315000000000001E-5</c:v>
                </c:pt>
                <c:pt idx="19315">
                  <c:v>1.9315999999999999E-5</c:v>
                </c:pt>
                <c:pt idx="19316">
                  <c:v>1.9317000000000002E-5</c:v>
                </c:pt>
                <c:pt idx="19317">
                  <c:v>1.9318E-5</c:v>
                </c:pt>
                <c:pt idx="19318">
                  <c:v>1.9318999999999999E-5</c:v>
                </c:pt>
                <c:pt idx="19319">
                  <c:v>1.9320000000000001E-5</c:v>
                </c:pt>
                <c:pt idx="19320">
                  <c:v>1.9321E-5</c:v>
                </c:pt>
                <c:pt idx="19321">
                  <c:v>1.9321999999999999E-5</c:v>
                </c:pt>
                <c:pt idx="19322">
                  <c:v>1.9323000000000001E-5</c:v>
                </c:pt>
                <c:pt idx="19323">
                  <c:v>1.9324E-5</c:v>
                </c:pt>
                <c:pt idx="19324">
                  <c:v>1.9324999999999999E-5</c:v>
                </c:pt>
                <c:pt idx="19325">
                  <c:v>1.9326000000000001E-5</c:v>
                </c:pt>
                <c:pt idx="19326">
                  <c:v>1.9327E-5</c:v>
                </c:pt>
                <c:pt idx="19327">
                  <c:v>1.9327999999999999E-5</c:v>
                </c:pt>
                <c:pt idx="19328">
                  <c:v>1.9329000000000001E-5</c:v>
                </c:pt>
                <c:pt idx="19329">
                  <c:v>1.933E-5</c:v>
                </c:pt>
                <c:pt idx="19330">
                  <c:v>1.9330999999999998E-5</c:v>
                </c:pt>
                <c:pt idx="19331">
                  <c:v>1.9332000000000001E-5</c:v>
                </c:pt>
                <c:pt idx="19332">
                  <c:v>1.9332999999999999E-5</c:v>
                </c:pt>
                <c:pt idx="19333">
                  <c:v>1.9334000000000002E-5</c:v>
                </c:pt>
                <c:pt idx="19334">
                  <c:v>1.9335E-5</c:v>
                </c:pt>
                <c:pt idx="19335">
                  <c:v>1.9335999999999999E-5</c:v>
                </c:pt>
                <c:pt idx="19336">
                  <c:v>1.9337000000000001E-5</c:v>
                </c:pt>
                <c:pt idx="19337">
                  <c:v>1.9338E-5</c:v>
                </c:pt>
                <c:pt idx="19338">
                  <c:v>1.9338999999999999E-5</c:v>
                </c:pt>
                <c:pt idx="19339">
                  <c:v>1.9340000000000001E-5</c:v>
                </c:pt>
                <c:pt idx="19340">
                  <c:v>1.9341E-5</c:v>
                </c:pt>
                <c:pt idx="19341">
                  <c:v>1.9341999999999999E-5</c:v>
                </c:pt>
                <c:pt idx="19342">
                  <c:v>1.9343000000000001E-5</c:v>
                </c:pt>
                <c:pt idx="19343">
                  <c:v>1.9344E-5</c:v>
                </c:pt>
                <c:pt idx="19344">
                  <c:v>1.9344999999999999E-5</c:v>
                </c:pt>
                <c:pt idx="19345">
                  <c:v>1.9346000000000001E-5</c:v>
                </c:pt>
                <c:pt idx="19346">
                  <c:v>1.9347E-5</c:v>
                </c:pt>
                <c:pt idx="19347">
                  <c:v>1.9347999999999998E-5</c:v>
                </c:pt>
                <c:pt idx="19348">
                  <c:v>1.9349000000000001E-5</c:v>
                </c:pt>
                <c:pt idx="19349">
                  <c:v>1.9349999999999999E-5</c:v>
                </c:pt>
                <c:pt idx="19350">
                  <c:v>1.9351000000000002E-5</c:v>
                </c:pt>
                <c:pt idx="19351">
                  <c:v>1.9352E-5</c:v>
                </c:pt>
                <c:pt idx="19352">
                  <c:v>1.9352999999999999E-5</c:v>
                </c:pt>
                <c:pt idx="19353">
                  <c:v>1.9354000000000001E-5</c:v>
                </c:pt>
                <c:pt idx="19354">
                  <c:v>1.9355E-5</c:v>
                </c:pt>
                <c:pt idx="19355">
                  <c:v>1.9355999999999999E-5</c:v>
                </c:pt>
                <c:pt idx="19356">
                  <c:v>1.9357000000000001E-5</c:v>
                </c:pt>
                <c:pt idx="19357">
                  <c:v>1.9358E-5</c:v>
                </c:pt>
                <c:pt idx="19358">
                  <c:v>1.9358999999999999E-5</c:v>
                </c:pt>
                <c:pt idx="19359">
                  <c:v>1.9360000000000001E-5</c:v>
                </c:pt>
                <c:pt idx="19360">
                  <c:v>1.9361E-5</c:v>
                </c:pt>
                <c:pt idx="19361">
                  <c:v>1.9361999999999999E-5</c:v>
                </c:pt>
                <c:pt idx="19362">
                  <c:v>1.9363000000000001E-5</c:v>
                </c:pt>
                <c:pt idx="19363">
                  <c:v>1.9364E-5</c:v>
                </c:pt>
                <c:pt idx="19364">
                  <c:v>1.9364999999999998E-5</c:v>
                </c:pt>
                <c:pt idx="19365">
                  <c:v>1.9366000000000001E-5</c:v>
                </c:pt>
                <c:pt idx="19366">
                  <c:v>1.9366999999999999E-5</c:v>
                </c:pt>
                <c:pt idx="19367">
                  <c:v>1.9368000000000002E-5</c:v>
                </c:pt>
                <c:pt idx="19368">
                  <c:v>1.9369E-5</c:v>
                </c:pt>
                <c:pt idx="19369">
                  <c:v>1.9369999999999999E-5</c:v>
                </c:pt>
                <c:pt idx="19370">
                  <c:v>1.9371000000000001E-5</c:v>
                </c:pt>
                <c:pt idx="19371">
                  <c:v>1.9372E-5</c:v>
                </c:pt>
                <c:pt idx="19372">
                  <c:v>1.9372999999999999E-5</c:v>
                </c:pt>
                <c:pt idx="19373">
                  <c:v>1.9374000000000001E-5</c:v>
                </c:pt>
                <c:pt idx="19374">
                  <c:v>1.9375E-5</c:v>
                </c:pt>
                <c:pt idx="19375">
                  <c:v>1.9375999999999999E-5</c:v>
                </c:pt>
                <c:pt idx="19376">
                  <c:v>1.9377000000000001E-5</c:v>
                </c:pt>
                <c:pt idx="19377">
                  <c:v>1.9378E-5</c:v>
                </c:pt>
                <c:pt idx="19378">
                  <c:v>1.9378999999999999E-5</c:v>
                </c:pt>
                <c:pt idx="19379">
                  <c:v>1.9380000000000001E-5</c:v>
                </c:pt>
                <c:pt idx="19380">
                  <c:v>1.9381E-5</c:v>
                </c:pt>
                <c:pt idx="19381">
                  <c:v>1.9381999999999998E-5</c:v>
                </c:pt>
                <c:pt idx="19382">
                  <c:v>1.9383000000000001E-5</c:v>
                </c:pt>
                <c:pt idx="19383">
                  <c:v>1.9383999999999999E-5</c:v>
                </c:pt>
                <c:pt idx="19384">
                  <c:v>1.9385000000000002E-5</c:v>
                </c:pt>
                <c:pt idx="19385">
                  <c:v>1.9386E-5</c:v>
                </c:pt>
                <c:pt idx="19386">
                  <c:v>1.9386999999999999E-5</c:v>
                </c:pt>
                <c:pt idx="19387">
                  <c:v>1.9388000000000001E-5</c:v>
                </c:pt>
                <c:pt idx="19388">
                  <c:v>1.9389E-5</c:v>
                </c:pt>
                <c:pt idx="19389">
                  <c:v>1.9389999999999999E-5</c:v>
                </c:pt>
                <c:pt idx="19390">
                  <c:v>1.9391000000000001E-5</c:v>
                </c:pt>
                <c:pt idx="19391">
                  <c:v>1.9392E-5</c:v>
                </c:pt>
                <c:pt idx="19392">
                  <c:v>1.9392999999999999E-5</c:v>
                </c:pt>
                <c:pt idx="19393">
                  <c:v>1.9394000000000001E-5</c:v>
                </c:pt>
                <c:pt idx="19394">
                  <c:v>1.9395E-5</c:v>
                </c:pt>
                <c:pt idx="19395">
                  <c:v>1.9395999999999999E-5</c:v>
                </c:pt>
                <c:pt idx="19396">
                  <c:v>1.9397000000000001E-5</c:v>
                </c:pt>
                <c:pt idx="19397">
                  <c:v>1.9398E-5</c:v>
                </c:pt>
                <c:pt idx="19398">
                  <c:v>1.9398999999999998E-5</c:v>
                </c:pt>
                <c:pt idx="19399">
                  <c:v>1.9400000000000001E-5</c:v>
                </c:pt>
                <c:pt idx="19400">
                  <c:v>1.9400999999999999E-5</c:v>
                </c:pt>
                <c:pt idx="19401">
                  <c:v>1.9402000000000002E-5</c:v>
                </c:pt>
                <c:pt idx="19402">
                  <c:v>1.9403E-5</c:v>
                </c:pt>
                <c:pt idx="19403">
                  <c:v>1.9403999999999999E-5</c:v>
                </c:pt>
                <c:pt idx="19404">
                  <c:v>1.9405000000000001E-5</c:v>
                </c:pt>
                <c:pt idx="19405">
                  <c:v>1.9406E-5</c:v>
                </c:pt>
                <c:pt idx="19406">
                  <c:v>1.9406999999999999E-5</c:v>
                </c:pt>
                <c:pt idx="19407">
                  <c:v>1.9408000000000001E-5</c:v>
                </c:pt>
                <c:pt idx="19408">
                  <c:v>1.9409E-5</c:v>
                </c:pt>
                <c:pt idx="19409">
                  <c:v>1.9409999999999999E-5</c:v>
                </c:pt>
                <c:pt idx="19410">
                  <c:v>1.9411000000000001E-5</c:v>
                </c:pt>
                <c:pt idx="19411">
                  <c:v>1.9412E-5</c:v>
                </c:pt>
                <c:pt idx="19412">
                  <c:v>1.9412999999999999E-5</c:v>
                </c:pt>
                <c:pt idx="19413">
                  <c:v>1.9414000000000001E-5</c:v>
                </c:pt>
                <c:pt idx="19414">
                  <c:v>1.9415E-5</c:v>
                </c:pt>
                <c:pt idx="19415">
                  <c:v>1.9415999999999998E-5</c:v>
                </c:pt>
                <c:pt idx="19416">
                  <c:v>1.9417000000000001E-5</c:v>
                </c:pt>
                <c:pt idx="19417">
                  <c:v>1.9417999999999999E-5</c:v>
                </c:pt>
                <c:pt idx="19418">
                  <c:v>1.9419000000000002E-5</c:v>
                </c:pt>
                <c:pt idx="19419">
                  <c:v>1.942E-5</c:v>
                </c:pt>
                <c:pt idx="19420">
                  <c:v>1.9420999999999999E-5</c:v>
                </c:pt>
                <c:pt idx="19421">
                  <c:v>1.9422000000000001E-5</c:v>
                </c:pt>
                <c:pt idx="19422">
                  <c:v>1.9423E-5</c:v>
                </c:pt>
                <c:pt idx="19423">
                  <c:v>1.9423999999999999E-5</c:v>
                </c:pt>
                <c:pt idx="19424">
                  <c:v>1.9425000000000001E-5</c:v>
                </c:pt>
                <c:pt idx="19425">
                  <c:v>1.9426E-5</c:v>
                </c:pt>
                <c:pt idx="19426">
                  <c:v>1.9426999999999999E-5</c:v>
                </c:pt>
                <c:pt idx="19427">
                  <c:v>1.9428000000000001E-5</c:v>
                </c:pt>
                <c:pt idx="19428">
                  <c:v>1.9429E-5</c:v>
                </c:pt>
                <c:pt idx="19429">
                  <c:v>1.9429999999999999E-5</c:v>
                </c:pt>
                <c:pt idx="19430">
                  <c:v>1.9431000000000001E-5</c:v>
                </c:pt>
                <c:pt idx="19431">
                  <c:v>1.9432E-5</c:v>
                </c:pt>
                <c:pt idx="19432">
                  <c:v>1.9432999999999998E-5</c:v>
                </c:pt>
                <c:pt idx="19433">
                  <c:v>1.9434000000000001E-5</c:v>
                </c:pt>
                <c:pt idx="19434">
                  <c:v>1.9434999999999999E-5</c:v>
                </c:pt>
                <c:pt idx="19435">
                  <c:v>1.9436000000000002E-5</c:v>
                </c:pt>
                <c:pt idx="19436">
                  <c:v>1.9437E-5</c:v>
                </c:pt>
                <c:pt idx="19437">
                  <c:v>1.9437999999999999E-5</c:v>
                </c:pt>
                <c:pt idx="19438">
                  <c:v>1.9439000000000001E-5</c:v>
                </c:pt>
                <c:pt idx="19439">
                  <c:v>1.944E-5</c:v>
                </c:pt>
                <c:pt idx="19440">
                  <c:v>1.9440999999999999E-5</c:v>
                </c:pt>
                <c:pt idx="19441">
                  <c:v>1.9442000000000001E-5</c:v>
                </c:pt>
                <c:pt idx="19442">
                  <c:v>1.9443E-5</c:v>
                </c:pt>
                <c:pt idx="19443">
                  <c:v>1.9443999999999999E-5</c:v>
                </c:pt>
                <c:pt idx="19444">
                  <c:v>1.9445000000000001E-5</c:v>
                </c:pt>
                <c:pt idx="19445">
                  <c:v>1.9446E-5</c:v>
                </c:pt>
                <c:pt idx="19446">
                  <c:v>1.9446999999999999E-5</c:v>
                </c:pt>
                <c:pt idx="19447">
                  <c:v>1.9448000000000001E-5</c:v>
                </c:pt>
                <c:pt idx="19448">
                  <c:v>1.9449E-5</c:v>
                </c:pt>
                <c:pt idx="19449">
                  <c:v>1.9449999999999998E-5</c:v>
                </c:pt>
                <c:pt idx="19450">
                  <c:v>1.9451000000000001E-5</c:v>
                </c:pt>
                <c:pt idx="19451">
                  <c:v>1.9451999999999999E-5</c:v>
                </c:pt>
                <c:pt idx="19452">
                  <c:v>1.9453000000000002E-5</c:v>
                </c:pt>
                <c:pt idx="19453">
                  <c:v>1.9454E-5</c:v>
                </c:pt>
                <c:pt idx="19454">
                  <c:v>1.9454999999999999E-5</c:v>
                </c:pt>
                <c:pt idx="19455">
                  <c:v>1.9456000000000001E-5</c:v>
                </c:pt>
                <c:pt idx="19456">
                  <c:v>1.9457E-5</c:v>
                </c:pt>
                <c:pt idx="19457">
                  <c:v>1.9457999999999999E-5</c:v>
                </c:pt>
                <c:pt idx="19458">
                  <c:v>1.9459000000000001E-5</c:v>
                </c:pt>
                <c:pt idx="19459">
                  <c:v>1.946E-5</c:v>
                </c:pt>
                <c:pt idx="19460">
                  <c:v>1.9460999999999999E-5</c:v>
                </c:pt>
                <c:pt idx="19461">
                  <c:v>1.9462000000000001E-5</c:v>
                </c:pt>
                <c:pt idx="19462">
                  <c:v>1.9463E-5</c:v>
                </c:pt>
                <c:pt idx="19463">
                  <c:v>1.9463999999999999E-5</c:v>
                </c:pt>
                <c:pt idx="19464">
                  <c:v>1.9465000000000001E-5</c:v>
                </c:pt>
                <c:pt idx="19465">
                  <c:v>1.9466E-5</c:v>
                </c:pt>
                <c:pt idx="19466">
                  <c:v>1.9466999999999998E-5</c:v>
                </c:pt>
                <c:pt idx="19467">
                  <c:v>1.9468000000000001E-5</c:v>
                </c:pt>
                <c:pt idx="19468">
                  <c:v>1.9468999999999999E-5</c:v>
                </c:pt>
                <c:pt idx="19469">
                  <c:v>1.9470000000000002E-5</c:v>
                </c:pt>
                <c:pt idx="19470">
                  <c:v>1.9471E-5</c:v>
                </c:pt>
                <c:pt idx="19471">
                  <c:v>1.9471999999999999E-5</c:v>
                </c:pt>
                <c:pt idx="19472">
                  <c:v>1.9473000000000001E-5</c:v>
                </c:pt>
                <c:pt idx="19473">
                  <c:v>1.9474E-5</c:v>
                </c:pt>
                <c:pt idx="19474">
                  <c:v>1.9474999999999999E-5</c:v>
                </c:pt>
                <c:pt idx="19475">
                  <c:v>1.9476000000000001E-5</c:v>
                </c:pt>
                <c:pt idx="19476">
                  <c:v>1.9477E-5</c:v>
                </c:pt>
                <c:pt idx="19477">
                  <c:v>1.9477999999999999E-5</c:v>
                </c:pt>
                <c:pt idx="19478">
                  <c:v>1.9479000000000001E-5</c:v>
                </c:pt>
                <c:pt idx="19479">
                  <c:v>1.948E-5</c:v>
                </c:pt>
                <c:pt idx="19480">
                  <c:v>1.9480999999999999E-5</c:v>
                </c:pt>
                <c:pt idx="19481">
                  <c:v>1.9482000000000001E-5</c:v>
                </c:pt>
                <c:pt idx="19482">
                  <c:v>1.9483E-5</c:v>
                </c:pt>
                <c:pt idx="19483">
                  <c:v>1.9483999999999998E-5</c:v>
                </c:pt>
                <c:pt idx="19484">
                  <c:v>1.9485000000000001E-5</c:v>
                </c:pt>
                <c:pt idx="19485">
                  <c:v>1.9485999999999999E-5</c:v>
                </c:pt>
                <c:pt idx="19486">
                  <c:v>1.9487000000000002E-5</c:v>
                </c:pt>
                <c:pt idx="19487">
                  <c:v>1.9488E-5</c:v>
                </c:pt>
                <c:pt idx="19488">
                  <c:v>1.9488999999999999E-5</c:v>
                </c:pt>
                <c:pt idx="19489">
                  <c:v>1.9490000000000001E-5</c:v>
                </c:pt>
                <c:pt idx="19490">
                  <c:v>1.9491E-5</c:v>
                </c:pt>
                <c:pt idx="19491">
                  <c:v>1.9491999999999999E-5</c:v>
                </c:pt>
                <c:pt idx="19492">
                  <c:v>1.9493000000000001E-5</c:v>
                </c:pt>
                <c:pt idx="19493">
                  <c:v>1.9494E-5</c:v>
                </c:pt>
                <c:pt idx="19494">
                  <c:v>1.9494999999999999E-5</c:v>
                </c:pt>
                <c:pt idx="19495">
                  <c:v>1.9496000000000001E-5</c:v>
                </c:pt>
                <c:pt idx="19496">
                  <c:v>1.9497E-5</c:v>
                </c:pt>
                <c:pt idx="19497">
                  <c:v>1.9497999999999999E-5</c:v>
                </c:pt>
                <c:pt idx="19498">
                  <c:v>1.9499000000000001E-5</c:v>
                </c:pt>
                <c:pt idx="19499">
                  <c:v>1.95E-5</c:v>
                </c:pt>
                <c:pt idx="19500">
                  <c:v>1.9500999999999998E-5</c:v>
                </c:pt>
                <c:pt idx="19501">
                  <c:v>1.9502000000000001E-5</c:v>
                </c:pt>
                <c:pt idx="19502">
                  <c:v>1.9502999999999999E-5</c:v>
                </c:pt>
                <c:pt idx="19503">
                  <c:v>1.9504000000000002E-5</c:v>
                </c:pt>
                <c:pt idx="19504">
                  <c:v>1.9505E-5</c:v>
                </c:pt>
                <c:pt idx="19505">
                  <c:v>1.9505999999999999E-5</c:v>
                </c:pt>
                <c:pt idx="19506">
                  <c:v>1.9507000000000001E-5</c:v>
                </c:pt>
                <c:pt idx="19507">
                  <c:v>1.9508E-5</c:v>
                </c:pt>
                <c:pt idx="19508">
                  <c:v>1.9508999999999999E-5</c:v>
                </c:pt>
                <c:pt idx="19509">
                  <c:v>1.9510000000000001E-5</c:v>
                </c:pt>
                <c:pt idx="19510">
                  <c:v>1.9511E-5</c:v>
                </c:pt>
                <c:pt idx="19511">
                  <c:v>1.9511999999999999E-5</c:v>
                </c:pt>
                <c:pt idx="19512">
                  <c:v>1.9513000000000001E-5</c:v>
                </c:pt>
                <c:pt idx="19513">
                  <c:v>1.9514E-5</c:v>
                </c:pt>
                <c:pt idx="19514">
                  <c:v>1.9514999999999999E-5</c:v>
                </c:pt>
                <c:pt idx="19515">
                  <c:v>1.9516000000000001E-5</c:v>
                </c:pt>
                <c:pt idx="19516">
                  <c:v>1.9517E-5</c:v>
                </c:pt>
                <c:pt idx="19517">
                  <c:v>1.9517999999999998E-5</c:v>
                </c:pt>
                <c:pt idx="19518">
                  <c:v>1.9519000000000001E-5</c:v>
                </c:pt>
                <c:pt idx="19519">
                  <c:v>1.9519999999999999E-5</c:v>
                </c:pt>
                <c:pt idx="19520">
                  <c:v>1.9521000000000002E-5</c:v>
                </c:pt>
                <c:pt idx="19521">
                  <c:v>1.9522E-5</c:v>
                </c:pt>
                <c:pt idx="19522">
                  <c:v>1.9522999999999999E-5</c:v>
                </c:pt>
                <c:pt idx="19523">
                  <c:v>1.9524000000000001E-5</c:v>
                </c:pt>
                <c:pt idx="19524">
                  <c:v>1.9525E-5</c:v>
                </c:pt>
                <c:pt idx="19525">
                  <c:v>1.9525999999999999E-5</c:v>
                </c:pt>
                <c:pt idx="19526">
                  <c:v>1.9527000000000001E-5</c:v>
                </c:pt>
                <c:pt idx="19527">
                  <c:v>1.9528E-5</c:v>
                </c:pt>
                <c:pt idx="19528">
                  <c:v>1.9528999999999999E-5</c:v>
                </c:pt>
                <c:pt idx="19529">
                  <c:v>1.9530000000000001E-5</c:v>
                </c:pt>
                <c:pt idx="19530">
                  <c:v>1.9531E-5</c:v>
                </c:pt>
                <c:pt idx="19531">
                  <c:v>1.9531999999999999E-5</c:v>
                </c:pt>
                <c:pt idx="19532">
                  <c:v>1.9533000000000001E-5</c:v>
                </c:pt>
                <c:pt idx="19533">
                  <c:v>1.9534E-5</c:v>
                </c:pt>
                <c:pt idx="19534">
                  <c:v>1.9534999999999998E-5</c:v>
                </c:pt>
                <c:pt idx="19535">
                  <c:v>1.9536000000000001E-5</c:v>
                </c:pt>
                <c:pt idx="19536">
                  <c:v>1.9536999999999999E-5</c:v>
                </c:pt>
                <c:pt idx="19537">
                  <c:v>1.9538000000000002E-5</c:v>
                </c:pt>
                <c:pt idx="19538">
                  <c:v>1.9539E-5</c:v>
                </c:pt>
                <c:pt idx="19539">
                  <c:v>1.9539999999999999E-5</c:v>
                </c:pt>
                <c:pt idx="19540">
                  <c:v>1.9541000000000001E-5</c:v>
                </c:pt>
                <c:pt idx="19541">
                  <c:v>1.9542E-5</c:v>
                </c:pt>
                <c:pt idx="19542">
                  <c:v>1.9542999999999999E-5</c:v>
                </c:pt>
                <c:pt idx="19543">
                  <c:v>1.9544000000000001E-5</c:v>
                </c:pt>
                <c:pt idx="19544">
                  <c:v>1.9545E-5</c:v>
                </c:pt>
                <c:pt idx="19545">
                  <c:v>1.9545999999999999E-5</c:v>
                </c:pt>
                <c:pt idx="19546">
                  <c:v>1.9547000000000001E-5</c:v>
                </c:pt>
                <c:pt idx="19547">
                  <c:v>1.9548E-5</c:v>
                </c:pt>
                <c:pt idx="19548">
                  <c:v>1.9548999999999999E-5</c:v>
                </c:pt>
                <c:pt idx="19549">
                  <c:v>1.9550000000000001E-5</c:v>
                </c:pt>
                <c:pt idx="19550">
                  <c:v>1.9551E-5</c:v>
                </c:pt>
                <c:pt idx="19551">
                  <c:v>1.9551999999999998E-5</c:v>
                </c:pt>
                <c:pt idx="19552">
                  <c:v>1.9553000000000001E-5</c:v>
                </c:pt>
                <c:pt idx="19553">
                  <c:v>1.9553999999999999E-5</c:v>
                </c:pt>
                <c:pt idx="19554">
                  <c:v>1.9555000000000002E-5</c:v>
                </c:pt>
                <c:pt idx="19555">
                  <c:v>1.9556E-5</c:v>
                </c:pt>
                <c:pt idx="19556">
                  <c:v>1.9556999999999999E-5</c:v>
                </c:pt>
                <c:pt idx="19557">
                  <c:v>1.9558000000000001E-5</c:v>
                </c:pt>
                <c:pt idx="19558">
                  <c:v>1.9559E-5</c:v>
                </c:pt>
                <c:pt idx="19559">
                  <c:v>1.9559999999999999E-5</c:v>
                </c:pt>
                <c:pt idx="19560">
                  <c:v>1.9561000000000001E-5</c:v>
                </c:pt>
                <c:pt idx="19561">
                  <c:v>1.9562E-5</c:v>
                </c:pt>
                <c:pt idx="19562">
                  <c:v>1.9562999999999999E-5</c:v>
                </c:pt>
                <c:pt idx="19563">
                  <c:v>1.9564000000000001E-5</c:v>
                </c:pt>
                <c:pt idx="19564">
                  <c:v>1.9565E-5</c:v>
                </c:pt>
                <c:pt idx="19565">
                  <c:v>1.9565999999999999E-5</c:v>
                </c:pt>
                <c:pt idx="19566">
                  <c:v>1.9567000000000001E-5</c:v>
                </c:pt>
                <c:pt idx="19567">
                  <c:v>1.9568E-5</c:v>
                </c:pt>
                <c:pt idx="19568">
                  <c:v>1.9568999999999998E-5</c:v>
                </c:pt>
                <c:pt idx="19569">
                  <c:v>1.9570000000000001E-5</c:v>
                </c:pt>
                <c:pt idx="19570">
                  <c:v>1.9570999999999999E-5</c:v>
                </c:pt>
                <c:pt idx="19571">
                  <c:v>1.9572000000000002E-5</c:v>
                </c:pt>
                <c:pt idx="19572">
                  <c:v>1.9573E-5</c:v>
                </c:pt>
                <c:pt idx="19573">
                  <c:v>1.9573999999999999E-5</c:v>
                </c:pt>
                <c:pt idx="19574">
                  <c:v>1.9575000000000001E-5</c:v>
                </c:pt>
                <c:pt idx="19575">
                  <c:v>1.9576E-5</c:v>
                </c:pt>
                <c:pt idx="19576">
                  <c:v>1.9576999999999999E-5</c:v>
                </c:pt>
                <c:pt idx="19577">
                  <c:v>1.9578000000000001E-5</c:v>
                </c:pt>
                <c:pt idx="19578">
                  <c:v>1.9579E-5</c:v>
                </c:pt>
                <c:pt idx="19579">
                  <c:v>1.9579999999999999E-5</c:v>
                </c:pt>
                <c:pt idx="19580">
                  <c:v>1.9581000000000001E-5</c:v>
                </c:pt>
                <c:pt idx="19581">
                  <c:v>1.9582E-5</c:v>
                </c:pt>
                <c:pt idx="19582">
                  <c:v>1.9582999999999999E-5</c:v>
                </c:pt>
                <c:pt idx="19583">
                  <c:v>1.9584000000000001E-5</c:v>
                </c:pt>
                <c:pt idx="19584">
                  <c:v>1.9585E-5</c:v>
                </c:pt>
                <c:pt idx="19585">
                  <c:v>1.9585999999999998E-5</c:v>
                </c:pt>
                <c:pt idx="19586">
                  <c:v>1.9587000000000001E-5</c:v>
                </c:pt>
                <c:pt idx="19587">
                  <c:v>1.9587999999999999E-5</c:v>
                </c:pt>
                <c:pt idx="19588">
                  <c:v>1.9589000000000002E-5</c:v>
                </c:pt>
                <c:pt idx="19589">
                  <c:v>1.959E-5</c:v>
                </c:pt>
                <c:pt idx="19590">
                  <c:v>1.9590999999999999E-5</c:v>
                </c:pt>
                <c:pt idx="19591">
                  <c:v>1.9592000000000001E-5</c:v>
                </c:pt>
                <c:pt idx="19592">
                  <c:v>1.9593E-5</c:v>
                </c:pt>
                <c:pt idx="19593">
                  <c:v>1.9593999999999999E-5</c:v>
                </c:pt>
                <c:pt idx="19594">
                  <c:v>1.9595000000000001E-5</c:v>
                </c:pt>
                <c:pt idx="19595">
                  <c:v>1.9596E-5</c:v>
                </c:pt>
                <c:pt idx="19596">
                  <c:v>1.9596999999999999E-5</c:v>
                </c:pt>
                <c:pt idx="19597">
                  <c:v>1.9598000000000001E-5</c:v>
                </c:pt>
                <c:pt idx="19598">
                  <c:v>1.9599E-5</c:v>
                </c:pt>
                <c:pt idx="19599">
                  <c:v>1.9599999999999999E-5</c:v>
                </c:pt>
                <c:pt idx="19600">
                  <c:v>1.9601000000000001E-5</c:v>
                </c:pt>
                <c:pt idx="19601">
                  <c:v>1.9602E-5</c:v>
                </c:pt>
                <c:pt idx="19602">
                  <c:v>1.9602999999999998E-5</c:v>
                </c:pt>
                <c:pt idx="19603">
                  <c:v>1.9604000000000001E-5</c:v>
                </c:pt>
                <c:pt idx="19604">
                  <c:v>1.9604999999999999E-5</c:v>
                </c:pt>
                <c:pt idx="19605">
                  <c:v>1.9606000000000002E-5</c:v>
                </c:pt>
                <c:pt idx="19606">
                  <c:v>1.9607E-5</c:v>
                </c:pt>
                <c:pt idx="19607">
                  <c:v>1.9607999999999999E-5</c:v>
                </c:pt>
                <c:pt idx="19608">
                  <c:v>1.9609000000000001E-5</c:v>
                </c:pt>
                <c:pt idx="19609">
                  <c:v>1.961E-5</c:v>
                </c:pt>
                <c:pt idx="19610">
                  <c:v>1.9610999999999999E-5</c:v>
                </c:pt>
                <c:pt idx="19611">
                  <c:v>1.9612000000000001E-5</c:v>
                </c:pt>
                <c:pt idx="19612">
                  <c:v>1.9613E-5</c:v>
                </c:pt>
                <c:pt idx="19613">
                  <c:v>1.9613999999999999E-5</c:v>
                </c:pt>
                <c:pt idx="19614">
                  <c:v>1.9615000000000001E-5</c:v>
                </c:pt>
                <c:pt idx="19615">
                  <c:v>1.9616E-5</c:v>
                </c:pt>
                <c:pt idx="19616">
                  <c:v>1.9616999999999999E-5</c:v>
                </c:pt>
                <c:pt idx="19617">
                  <c:v>1.9618000000000001E-5</c:v>
                </c:pt>
                <c:pt idx="19618">
                  <c:v>1.9619E-5</c:v>
                </c:pt>
                <c:pt idx="19619">
                  <c:v>1.9619999999999998E-5</c:v>
                </c:pt>
                <c:pt idx="19620">
                  <c:v>1.9621000000000001E-5</c:v>
                </c:pt>
                <c:pt idx="19621">
                  <c:v>1.9621999999999999E-5</c:v>
                </c:pt>
                <c:pt idx="19622">
                  <c:v>1.9623000000000002E-5</c:v>
                </c:pt>
                <c:pt idx="19623">
                  <c:v>1.9624E-5</c:v>
                </c:pt>
                <c:pt idx="19624">
                  <c:v>1.9624999999999999E-5</c:v>
                </c:pt>
                <c:pt idx="19625">
                  <c:v>1.9626000000000001E-5</c:v>
                </c:pt>
                <c:pt idx="19626">
                  <c:v>1.9627E-5</c:v>
                </c:pt>
                <c:pt idx="19627">
                  <c:v>1.9627999999999999E-5</c:v>
                </c:pt>
                <c:pt idx="19628">
                  <c:v>1.9629000000000001E-5</c:v>
                </c:pt>
                <c:pt idx="19629">
                  <c:v>1.963E-5</c:v>
                </c:pt>
                <c:pt idx="19630">
                  <c:v>1.9630999999999999E-5</c:v>
                </c:pt>
                <c:pt idx="19631">
                  <c:v>1.9632000000000001E-5</c:v>
                </c:pt>
                <c:pt idx="19632">
                  <c:v>1.9633E-5</c:v>
                </c:pt>
                <c:pt idx="19633">
                  <c:v>1.9633999999999999E-5</c:v>
                </c:pt>
                <c:pt idx="19634">
                  <c:v>1.9635000000000001E-5</c:v>
                </c:pt>
                <c:pt idx="19635">
                  <c:v>1.9636E-5</c:v>
                </c:pt>
                <c:pt idx="19636">
                  <c:v>1.9636999999999999E-5</c:v>
                </c:pt>
                <c:pt idx="19637">
                  <c:v>1.9638000000000001E-5</c:v>
                </c:pt>
                <c:pt idx="19638">
                  <c:v>1.9639E-5</c:v>
                </c:pt>
                <c:pt idx="19639">
                  <c:v>1.9640000000000002E-5</c:v>
                </c:pt>
                <c:pt idx="19640">
                  <c:v>1.9641E-5</c:v>
                </c:pt>
                <c:pt idx="19641">
                  <c:v>1.9641999999999999E-5</c:v>
                </c:pt>
                <c:pt idx="19642">
                  <c:v>1.9643000000000001E-5</c:v>
                </c:pt>
                <c:pt idx="19643">
                  <c:v>1.9644E-5</c:v>
                </c:pt>
                <c:pt idx="19644">
                  <c:v>1.9644999999999999E-5</c:v>
                </c:pt>
                <c:pt idx="19645">
                  <c:v>1.9646000000000001E-5</c:v>
                </c:pt>
                <c:pt idx="19646">
                  <c:v>1.9647E-5</c:v>
                </c:pt>
                <c:pt idx="19647">
                  <c:v>1.9647999999999999E-5</c:v>
                </c:pt>
                <c:pt idx="19648">
                  <c:v>1.9649000000000001E-5</c:v>
                </c:pt>
                <c:pt idx="19649">
                  <c:v>1.965E-5</c:v>
                </c:pt>
                <c:pt idx="19650">
                  <c:v>1.9650999999999999E-5</c:v>
                </c:pt>
                <c:pt idx="19651">
                  <c:v>1.9652000000000001E-5</c:v>
                </c:pt>
                <c:pt idx="19652">
                  <c:v>1.9653E-5</c:v>
                </c:pt>
                <c:pt idx="19653">
                  <c:v>1.9653999999999999E-5</c:v>
                </c:pt>
                <c:pt idx="19654">
                  <c:v>1.9655000000000001E-5</c:v>
                </c:pt>
                <c:pt idx="19655">
                  <c:v>1.9656E-5</c:v>
                </c:pt>
                <c:pt idx="19656">
                  <c:v>1.9656999999999998E-5</c:v>
                </c:pt>
                <c:pt idx="19657">
                  <c:v>1.9658000000000001E-5</c:v>
                </c:pt>
                <c:pt idx="19658">
                  <c:v>1.9658999999999999E-5</c:v>
                </c:pt>
                <c:pt idx="19659">
                  <c:v>1.9660000000000002E-5</c:v>
                </c:pt>
                <c:pt idx="19660">
                  <c:v>1.9661E-5</c:v>
                </c:pt>
                <c:pt idx="19661">
                  <c:v>1.9661999999999999E-5</c:v>
                </c:pt>
                <c:pt idx="19662">
                  <c:v>1.9663000000000001E-5</c:v>
                </c:pt>
                <c:pt idx="19663">
                  <c:v>1.9664E-5</c:v>
                </c:pt>
                <c:pt idx="19664">
                  <c:v>1.9664999999999999E-5</c:v>
                </c:pt>
                <c:pt idx="19665">
                  <c:v>1.9666000000000001E-5</c:v>
                </c:pt>
                <c:pt idx="19666">
                  <c:v>1.9667E-5</c:v>
                </c:pt>
                <c:pt idx="19667">
                  <c:v>1.9667999999999999E-5</c:v>
                </c:pt>
                <c:pt idx="19668">
                  <c:v>1.9669000000000001E-5</c:v>
                </c:pt>
                <c:pt idx="19669">
                  <c:v>1.967E-5</c:v>
                </c:pt>
                <c:pt idx="19670">
                  <c:v>1.9670999999999999E-5</c:v>
                </c:pt>
                <c:pt idx="19671">
                  <c:v>1.9672000000000001E-5</c:v>
                </c:pt>
                <c:pt idx="19672">
                  <c:v>1.9673E-5</c:v>
                </c:pt>
                <c:pt idx="19673">
                  <c:v>1.9673999999999998E-5</c:v>
                </c:pt>
                <c:pt idx="19674">
                  <c:v>1.9675000000000001E-5</c:v>
                </c:pt>
                <c:pt idx="19675">
                  <c:v>1.9675999999999999E-5</c:v>
                </c:pt>
                <c:pt idx="19676">
                  <c:v>1.9677000000000002E-5</c:v>
                </c:pt>
                <c:pt idx="19677">
                  <c:v>1.9678E-5</c:v>
                </c:pt>
                <c:pt idx="19678">
                  <c:v>1.9678999999999999E-5</c:v>
                </c:pt>
                <c:pt idx="19679">
                  <c:v>1.9680000000000001E-5</c:v>
                </c:pt>
                <c:pt idx="19680">
                  <c:v>1.9681E-5</c:v>
                </c:pt>
                <c:pt idx="19681">
                  <c:v>1.9681999999999999E-5</c:v>
                </c:pt>
                <c:pt idx="19682">
                  <c:v>1.9683000000000001E-5</c:v>
                </c:pt>
                <c:pt idx="19683">
                  <c:v>1.9684E-5</c:v>
                </c:pt>
                <c:pt idx="19684">
                  <c:v>1.9684999999999999E-5</c:v>
                </c:pt>
                <c:pt idx="19685">
                  <c:v>1.9686000000000001E-5</c:v>
                </c:pt>
                <c:pt idx="19686">
                  <c:v>1.9687E-5</c:v>
                </c:pt>
                <c:pt idx="19687">
                  <c:v>1.9687999999999999E-5</c:v>
                </c:pt>
                <c:pt idx="19688">
                  <c:v>1.9689000000000001E-5</c:v>
                </c:pt>
                <c:pt idx="19689">
                  <c:v>1.969E-5</c:v>
                </c:pt>
                <c:pt idx="19690">
                  <c:v>1.9690999999999998E-5</c:v>
                </c:pt>
                <c:pt idx="19691">
                  <c:v>1.9692000000000001E-5</c:v>
                </c:pt>
                <c:pt idx="19692">
                  <c:v>1.9692999999999999E-5</c:v>
                </c:pt>
                <c:pt idx="19693">
                  <c:v>1.9694000000000002E-5</c:v>
                </c:pt>
                <c:pt idx="19694">
                  <c:v>1.9695E-5</c:v>
                </c:pt>
                <c:pt idx="19695">
                  <c:v>1.9695999999999999E-5</c:v>
                </c:pt>
                <c:pt idx="19696">
                  <c:v>1.9697000000000001E-5</c:v>
                </c:pt>
                <c:pt idx="19697">
                  <c:v>1.9698E-5</c:v>
                </c:pt>
                <c:pt idx="19698">
                  <c:v>1.9698999999999999E-5</c:v>
                </c:pt>
                <c:pt idx="19699">
                  <c:v>1.9700000000000001E-5</c:v>
                </c:pt>
                <c:pt idx="19700">
                  <c:v>1.9701E-5</c:v>
                </c:pt>
                <c:pt idx="19701">
                  <c:v>1.9701999999999999E-5</c:v>
                </c:pt>
                <c:pt idx="19702">
                  <c:v>1.9703000000000001E-5</c:v>
                </c:pt>
                <c:pt idx="19703">
                  <c:v>1.9704E-5</c:v>
                </c:pt>
                <c:pt idx="19704">
                  <c:v>1.9704999999999999E-5</c:v>
                </c:pt>
                <c:pt idx="19705">
                  <c:v>1.9706000000000001E-5</c:v>
                </c:pt>
                <c:pt idx="19706">
                  <c:v>1.9707E-5</c:v>
                </c:pt>
                <c:pt idx="19707">
                  <c:v>1.9707999999999998E-5</c:v>
                </c:pt>
                <c:pt idx="19708">
                  <c:v>1.9709000000000001E-5</c:v>
                </c:pt>
                <c:pt idx="19709">
                  <c:v>1.9709999999999999E-5</c:v>
                </c:pt>
                <c:pt idx="19710">
                  <c:v>1.9711000000000002E-5</c:v>
                </c:pt>
                <c:pt idx="19711">
                  <c:v>1.9712E-5</c:v>
                </c:pt>
                <c:pt idx="19712">
                  <c:v>1.9712999999999999E-5</c:v>
                </c:pt>
                <c:pt idx="19713">
                  <c:v>1.9714000000000001E-5</c:v>
                </c:pt>
                <c:pt idx="19714">
                  <c:v>1.9715E-5</c:v>
                </c:pt>
                <c:pt idx="19715">
                  <c:v>1.9715999999999999E-5</c:v>
                </c:pt>
                <c:pt idx="19716">
                  <c:v>1.9717000000000001E-5</c:v>
                </c:pt>
                <c:pt idx="19717">
                  <c:v>1.9718E-5</c:v>
                </c:pt>
                <c:pt idx="19718">
                  <c:v>1.9718999999999999E-5</c:v>
                </c:pt>
                <c:pt idx="19719">
                  <c:v>1.9720000000000001E-5</c:v>
                </c:pt>
                <c:pt idx="19720">
                  <c:v>1.9721E-5</c:v>
                </c:pt>
                <c:pt idx="19721">
                  <c:v>1.9721999999999999E-5</c:v>
                </c:pt>
                <c:pt idx="19722">
                  <c:v>1.9723000000000001E-5</c:v>
                </c:pt>
                <c:pt idx="19723">
                  <c:v>1.9724E-5</c:v>
                </c:pt>
                <c:pt idx="19724">
                  <c:v>1.9724999999999998E-5</c:v>
                </c:pt>
                <c:pt idx="19725">
                  <c:v>1.9726000000000001E-5</c:v>
                </c:pt>
                <c:pt idx="19726">
                  <c:v>1.9726999999999999E-5</c:v>
                </c:pt>
                <c:pt idx="19727">
                  <c:v>1.9728000000000002E-5</c:v>
                </c:pt>
                <c:pt idx="19728">
                  <c:v>1.9729E-5</c:v>
                </c:pt>
                <c:pt idx="19729">
                  <c:v>1.9729999999999999E-5</c:v>
                </c:pt>
                <c:pt idx="19730">
                  <c:v>1.9731000000000001E-5</c:v>
                </c:pt>
                <c:pt idx="19731">
                  <c:v>1.9732E-5</c:v>
                </c:pt>
                <c:pt idx="19732">
                  <c:v>1.9732999999999999E-5</c:v>
                </c:pt>
                <c:pt idx="19733">
                  <c:v>1.9734000000000001E-5</c:v>
                </c:pt>
                <c:pt idx="19734">
                  <c:v>1.9735E-5</c:v>
                </c:pt>
                <c:pt idx="19735">
                  <c:v>1.9735999999999999E-5</c:v>
                </c:pt>
                <c:pt idx="19736">
                  <c:v>1.9737000000000001E-5</c:v>
                </c:pt>
                <c:pt idx="19737">
                  <c:v>1.9738E-5</c:v>
                </c:pt>
                <c:pt idx="19738">
                  <c:v>1.9738999999999999E-5</c:v>
                </c:pt>
                <c:pt idx="19739">
                  <c:v>1.9740000000000001E-5</c:v>
                </c:pt>
                <c:pt idx="19740">
                  <c:v>1.9741E-5</c:v>
                </c:pt>
                <c:pt idx="19741">
                  <c:v>1.9741999999999998E-5</c:v>
                </c:pt>
                <c:pt idx="19742">
                  <c:v>1.9743000000000001E-5</c:v>
                </c:pt>
                <c:pt idx="19743">
                  <c:v>1.9743999999999999E-5</c:v>
                </c:pt>
                <c:pt idx="19744">
                  <c:v>1.9745000000000002E-5</c:v>
                </c:pt>
                <c:pt idx="19745">
                  <c:v>1.9746E-5</c:v>
                </c:pt>
                <c:pt idx="19746">
                  <c:v>1.9746999999999999E-5</c:v>
                </c:pt>
                <c:pt idx="19747">
                  <c:v>1.9748000000000001E-5</c:v>
                </c:pt>
                <c:pt idx="19748">
                  <c:v>1.9749E-5</c:v>
                </c:pt>
                <c:pt idx="19749">
                  <c:v>1.9749999999999999E-5</c:v>
                </c:pt>
                <c:pt idx="19750">
                  <c:v>1.9751000000000001E-5</c:v>
                </c:pt>
                <c:pt idx="19751">
                  <c:v>1.9752E-5</c:v>
                </c:pt>
                <c:pt idx="19752">
                  <c:v>1.9752999999999999E-5</c:v>
                </c:pt>
                <c:pt idx="19753">
                  <c:v>1.9754000000000001E-5</c:v>
                </c:pt>
                <c:pt idx="19754">
                  <c:v>1.9755E-5</c:v>
                </c:pt>
                <c:pt idx="19755">
                  <c:v>1.9755999999999999E-5</c:v>
                </c:pt>
                <c:pt idx="19756">
                  <c:v>1.9757000000000001E-5</c:v>
                </c:pt>
                <c:pt idx="19757">
                  <c:v>1.9758E-5</c:v>
                </c:pt>
                <c:pt idx="19758">
                  <c:v>1.9758999999999998E-5</c:v>
                </c:pt>
                <c:pt idx="19759">
                  <c:v>1.9760000000000001E-5</c:v>
                </c:pt>
                <c:pt idx="19760">
                  <c:v>1.9760999999999999E-5</c:v>
                </c:pt>
                <c:pt idx="19761">
                  <c:v>1.9762000000000002E-5</c:v>
                </c:pt>
                <c:pt idx="19762">
                  <c:v>1.9763E-5</c:v>
                </c:pt>
                <c:pt idx="19763">
                  <c:v>1.9763999999999999E-5</c:v>
                </c:pt>
                <c:pt idx="19764">
                  <c:v>1.9765000000000001E-5</c:v>
                </c:pt>
                <c:pt idx="19765">
                  <c:v>1.9766E-5</c:v>
                </c:pt>
                <c:pt idx="19766">
                  <c:v>1.9766999999999999E-5</c:v>
                </c:pt>
                <c:pt idx="19767">
                  <c:v>1.9768000000000001E-5</c:v>
                </c:pt>
                <c:pt idx="19768">
                  <c:v>1.9769E-5</c:v>
                </c:pt>
                <c:pt idx="19769">
                  <c:v>1.9769999999999999E-5</c:v>
                </c:pt>
                <c:pt idx="19770">
                  <c:v>1.9771000000000001E-5</c:v>
                </c:pt>
                <c:pt idx="19771">
                  <c:v>1.9772E-5</c:v>
                </c:pt>
                <c:pt idx="19772">
                  <c:v>1.9772999999999999E-5</c:v>
                </c:pt>
                <c:pt idx="19773">
                  <c:v>1.9774000000000001E-5</c:v>
                </c:pt>
                <c:pt idx="19774">
                  <c:v>1.9775E-5</c:v>
                </c:pt>
                <c:pt idx="19775">
                  <c:v>1.9775999999999998E-5</c:v>
                </c:pt>
                <c:pt idx="19776">
                  <c:v>1.9777000000000001E-5</c:v>
                </c:pt>
                <c:pt idx="19777">
                  <c:v>1.9777999999999999E-5</c:v>
                </c:pt>
                <c:pt idx="19778">
                  <c:v>1.9779000000000002E-5</c:v>
                </c:pt>
                <c:pt idx="19779">
                  <c:v>1.978E-5</c:v>
                </c:pt>
                <c:pt idx="19780">
                  <c:v>1.9780999999999999E-5</c:v>
                </c:pt>
                <c:pt idx="19781">
                  <c:v>1.9782000000000001E-5</c:v>
                </c:pt>
                <c:pt idx="19782">
                  <c:v>1.9783E-5</c:v>
                </c:pt>
                <c:pt idx="19783">
                  <c:v>1.9783999999999999E-5</c:v>
                </c:pt>
                <c:pt idx="19784">
                  <c:v>1.9785000000000001E-5</c:v>
                </c:pt>
                <c:pt idx="19785">
                  <c:v>1.9786E-5</c:v>
                </c:pt>
                <c:pt idx="19786">
                  <c:v>1.9786999999999999E-5</c:v>
                </c:pt>
                <c:pt idx="19787">
                  <c:v>1.9788000000000001E-5</c:v>
                </c:pt>
                <c:pt idx="19788">
                  <c:v>1.9789E-5</c:v>
                </c:pt>
                <c:pt idx="19789">
                  <c:v>1.9789999999999999E-5</c:v>
                </c:pt>
                <c:pt idx="19790">
                  <c:v>1.9791000000000001E-5</c:v>
                </c:pt>
                <c:pt idx="19791">
                  <c:v>1.9792E-5</c:v>
                </c:pt>
                <c:pt idx="19792">
                  <c:v>1.9792999999999998E-5</c:v>
                </c:pt>
                <c:pt idx="19793">
                  <c:v>1.9794000000000001E-5</c:v>
                </c:pt>
                <c:pt idx="19794">
                  <c:v>1.9794999999999999E-5</c:v>
                </c:pt>
                <c:pt idx="19795">
                  <c:v>1.9796000000000002E-5</c:v>
                </c:pt>
                <c:pt idx="19796">
                  <c:v>1.9797E-5</c:v>
                </c:pt>
                <c:pt idx="19797">
                  <c:v>1.9797999999999999E-5</c:v>
                </c:pt>
                <c:pt idx="19798">
                  <c:v>1.9799000000000001E-5</c:v>
                </c:pt>
                <c:pt idx="19799">
                  <c:v>1.98E-5</c:v>
                </c:pt>
                <c:pt idx="19800">
                  <c:v>1.9800999999999999E-5</c:v>
                </c:pt>
                <c:pt idx="19801">
                  <c:v>1.9802000000000001E-5</c:v>
                </c:pt>
                <c:pt idx="19802">
                  <c:v>1.9803E-5</c:v>
                </c:pt>
                <c:pt idx="19803">
                  <c:v>1.9803999999999999E-5</c:v>
                </c:pt>
                <c:pt idx="19804">
                  <c:v>1.9805000000000001E-5</c:v>
                </c:pt>
                <c:pt idx="19805">
                  <c:v>1.9806E-5</c:v>
                </c:pt>
                <c:pt idx="19806">
                  <c:v>1.9806999999999999E-5</c:v>
                </c:pt>
                <c:pt idx="19807">
                  <c:v>1.9808000000000001E-5</c:v>
                </c:pt>
                <c:pt idx="19808">
                  <c:v>1.9809E-5</c:v>
                </c:pt>
                <c:pt idx="19809">
                  <c:v>1.9809999999999998E-5</c:v>
                </c:pt>
                <c:pt idx="19810">
                  <c:v>1.9811000000000001E-5</c:v>
                </c:pt>
                <c:pt idx="19811">
                  <c:v>1.9811999999999999E-5</c:v>
                </c:pt>
                <c:pt idx="19812">
                  <c:v>1.9813000000000002E-5</c:v>
                </c:pt>
                <c:pt idx="19813">
                  <c:v>1.9814E-5</c:v>
                </c:pt>
                <c:pt idx="19814">
                  <c:v>1.9814999999999999E-5</c:v>
                </c:pt>
                <c:pt idx="19815">
                  <c:v>1.9816000000000001E-5</c:v>
                </c:pt>
                <c:pt idx="19816">
                  <c:v>1.9817E-5</c:v>
                </c:pt>
                <c:pt idx="19817">
                  <c:v>1.9817999999999999E-5</c:v>
                </c:pt>
                <c:pt idx="19818">
                  <c:v>1.9819000000000001E-5</c:v>
                </c:pt>
                <c:pt idx="19819">
                  <c:v>1.982E-5</c:v>
                </c:pt>
                <c:pt idx="19820">
                  <c:v>1.9820999999999999E-5</c:v>
                </c:pt>
                <c:pt idx="19821">
                  <c:v>1.9822000000000001E-5</c:v>
                </c:pt>
                <c:pt idx="19822">
                  <c:v>1.9823E-5</c:v>
                </c:pt>
                <c:pt idx="19823">
                  <c:v>1.9823999999999999E-5</c:v>
                </c:pt>
                <c:pt idx="19824">
                  <c:v>1.9825000000000001E-5</c:v>
                </c:pt>
                <c:pt idx="19825">
                  <c:v>1.9826E-5</c:v>
                </c:pt>
                <c:pt idx="19826">
                  <c:v>1.9826999999999998E-5</c:v>
                </c:pt>
                <c:pt idx="19827">
                  <c:v>1.9828000000000001E-5</c:v>
                </c:pt>
                <c:pt idx="19828">
                  <c:v>1.9828999999999999E-5</c:v>
                </c:pt>
                <c:pt idx="19829">
                  <c:v>1.9830000000000002E-5</c:v>
                </c:pt>
                <c:pt idx="19830">
                  <c:v>1.9831E-5</c:v>
                </c:pt>
                <c:pt idx="19831">
                  <c:v>1.9831999999999999E-5</c:v>
                </c:pt>
                <c:pt idx="19832">
                  <c:v>1.9833000000000001E-5</c:v>
                </c:pt>
                <c:pt idx="19833">
                  <c:v>1.9834E-5</c:v>
                </c:pt>
                <c:pt idx="19834">
                  <c:v>1.9834999999999999E-5</c:v>
                </c:pt>
                <c:pt idx="19835">
                  <c:v>1.9836000000000001E-5</c:v>
                </c:pt>
                <c:pt idx="19836">
                  <c:v>1.9837E-5</c:v>
                </c:pt>
                <c:pt idx="19837">
                  <c:v>1.9837999999999999E-5</c:v>
                </c:pt>
                <c:pt idx="19838">
                  <c:v>1.9839000000000001E-5</c:v>
                </c:pt>
                <c:pt idx="19839">
                  <c:v>1.984E-5</c:v>
                </c:pt>
                <c:pt idx="19840">
                  <c:v>1.9840999999999999E-5</c:v>
                </c:pt>
                <c:pt idx="19841">
                  <c:v>1.9842000000000001E-5</c:v>
                </c:pt>
                <c:pt idx="19842">
                  <c:v>1.9843E-5</c:v>
                </c:pt>
                <c:pt idx="19843">
                  <c:v>1.9843999999999998E-5</c:v>
                </c:pt>
                <c:pt idx="19844">
                  <c:v>1.9845000000000001E-5</c:v>
                </c:pt>
                <c:pt idx="19845">
                  <c:v>1.9845999999999999E-5</c:v>
                </c:pt>
                <c:pt idx="19846">
                  <c:v>1.9847000000000002E-5</c:v>
                </c:pt>
                <c:pt idx="19847">
                  <c:v>1.9848E-5</c:v>
                </c:pt>
                <c:pt idx="19848">
                  <c:v>1.9848999999999999E-5</c:v>
                </c:pt>
                <c:pt idx="19849">
                  <c:v>1.9850000000000001E-5</c:v>
                </c:pt>
                <c:pt idx="19850">
                  <c:v>1.9851E-5</c:v>
                </c:pt>
                <c:pt idx="19851">
                  <c:v>1.9851999999999999E-5</c:v>
                </c:pt>
                <c:pt idx="19852">
                  <c:v>1.9853000000000001E-5</c:v>
                </c:pt>
                <c:pt idx="19853">
                  <c:v>1.9854E-5</c:v>
                </c:pt>
                <c:pt idx="19854">
                  <c:v>1.9854999999999999E-5</c:v>
                </c:pt>
                <c:pt idx="19855">
                  <c:v>1.9856000000000001E-5</c:v>
                </c:pt>
                <c:pt idx="19856">
                  <c:v>1.9857E-5</c:v>
                </c:pt>
                <c:pt idx="19857">
                  <c:v>1.9857999999999999E-5</c:v>
                </c:pt>
                <c:pt idx="19858">
                  <c:v>1.9859000000000001E-5</c:v>
                </c:pt>
                <c:pt idx="19859">
                  <c:v>1.986E-5</c:v>
                </c:pt>
                <c:pt idx="19860">
                  <c:v>1.9860999999999998E-5</c:v>
                </c:pt>
                <c:pt idx="19861">
                  <c:v>1.9862000000000001E-5</c:v>
                </c:pt>
                <c:pt idx="19862">
                  <c:v>1.9862999999999999E-5</c:v>
                </c:pt>
                <c:pt idx="19863">
                  <c:v>1.9864000000000002E-5</c:v>
                </c:pt>
                <c:pt idx="19864">
                  <c:v>1.9865E-5</c:v>
                </c:pt>
                <c:pt idx="19865">
                  <c:v>1.9865999999999999E-5</c:v>
                </c:pt>
                <c:pt idx="19866">
                  <c:v>1.9867000000000001E-5</c:v>
                </c:pt>
                <c:pt idx="19867">
                  <c:v>1.9868E-5</c:v>
                </c:pt>
                <c:pt idx="19868">
                  <c:v>1.9868999999999999E-5</c:v>
                </c:pt>
                <c:pt idx="19869">
                  <c:v>1.9870000000000001E-5</c:v>
                </c:pt>
                <c:pt idx="19870">
                  <c:v>1.9871E-5</c:v>
                </c:pt>
                <c:pt idx="19871">
                  <c:v>1.9871999999999999E-5</c:v>
                </c:pt>
                <c:pt idx="19872">
                  <c:v>1.9873000000000001E-5</c:v>
                </c:pt>
                <c:pt idx="19873">
                  <c:v>1.9874E-5</c:v>
                </c:pt>
                <c:pt idx="19874">
                  <c:v>1.9874999999999999E-5</c:v>
                </c:pt>
                <c:pt idx="19875">
                  <c:v>1.9876000000000001E-5</c:v>
                </c:pt>
                <c:pt idx="19876">
                  <c:v>1.9877E-5</c:v>
                </c:pt>
                <c:pt idx="19877">
                  <c:v>1.9877999999999998E-5</c:v>
                </c:pt>
                <c:pt idx="19878">
                  <c:v>1.9879000000000001E-5</c:v>
                </c:pt>
                <c:pt idx="19879">
                  <c:v>1.9879999999999999E-5</c:v>
                </c:pt>
                <c:pt idx="19880">
                  <c:v>1.9881000000000002E-5</c:v>
                </c:pt>
                <c:pt idx="19881">
                  <c:v>1.9882E-5</c:v>
                </c:pt>
                <c:pt idx="19882">
                  <c:v>1.9882999999999999E-5</c:v>
                </c:pt>
                <c:pt idx="19883">
                  <c:v>1.9884000000000001E-5</c:v>
                </c:pt>
                <c:pt idx="19884">
                  <c:v>1.9885E-5</c:v>
                </c:pt>
                <c:pt idx="19885">
                  <c:v>1.9885999999999999E-5</c:v>
                </c:pt>
                <c:pt idx="19886">
                  <c:v>1.9887000000000001E-5</c:v>
                </c:pt>
                <c:pt idx="19887">
                  <c:v>1.9888E-5</c:v>
                </c:pt>
                <c:pt idx="19888">
                  <c:v>1.9888999999999999E-5</c:v>
                </c:pt>
                <c:pt idx="19889">
                  <c:v>1.9890000000000001E-5</c:v>
                </c:pt>
                <c:pt idx="19890">
                  <c:v>1.9891E-5</c:v>
                </c:pt>
                <c:pt idx="19891">
                  <c:v>1.9891999999999999E-5</c:v>
                </c:pt>
                <c:pt idx="19892">
                  <c:v>1.9893000000000001E-5</c:v>
                </c:pt>
                <c:pt idx="19893">
                  <c:v>1.9894E-5</c:v>
                </c:pt>
                <c:pt idx="19894">
                  <c:v>1.9894999999999998E-5</c:v>
                </c:pt>
                <c:pt idx="19895">
                  <c:v>1.9896000000000001E-5</c:v>
                </c:pt>
                <c:pt idx="19896">
                  <c:v>1.9896999999999999E-5</c:v>
                </c:pt>
                <c:pt idx="19897">
                  <c:v>1.9898000000000002E-5</c:v>
                </c:pt>
                <c:pt idx="19898">
                  <c:v>1.9899E-5</c:v>
                </c:pt>
                <c:pt idx="19899">
                  <c:v>1.9899999999999999E-5</c:v>
                </c:pt>
                <c:pt idx="19900">
                  <c:v>1.9901000000000001E-5</c:v>
                </c:pt>
                <c:pt idx="19901">
                  <c:v>1.9902E-5</c:v>
                </c:pt>
                <c:pt idx="19902">
                  <c:v>1.9902999999999999E-5</c:v>
                </c:pt>
                <c:pt idx="19903">
                  <c:v>1.9904000000000001E-5</c:v>
                </c:pt>
                <c:pt idx="19904">
                  <c:v>1.9905E-5</c:v>
                </c:pt>
                <c:pt idx="19905">
                  <c:v>1.9905999999999999E-5</c:v>
                </c:pt>
                <c:pt idx="19906">
                  <c:v>1.9907000000000001E-5</c:v>
                </c:pt>
                <c:pt idx="19907">
                  <c:v>1.9908E-5</c:v>
                </c:pt>
                <c:pt idx="19908">
                  <c:v>1.9908999999999999E-5</c:v>
                </c:pt>
                <c:pt idx="19909">
                  <c:v>1.9910000000000001E-5</c:v>
                </c:pt>
                <c:pt idx="19910">
                  <c:v>1.9911E-5</c:v>
                </c:pt>
                <c:pt idx="19911">
                  <c:v>1.9911999999999998E-5</c:v>
                </c:pt>
                <c:pt idx="19912">
                  <c:v>1.9913000000000001E-5</c:v>
                </c:pt>
                <c:pt idx="19913">
                  <c:v>1.9913999999999999E-5</c:v>
                </c:pt>
                <c:pt idx="19914">
                  <c:v>1.9915000000000002E-5</c:v>
                </c:pt>
                <c:pt idx="19915">
                  <c:v>1.9916E-5</c:v>
                </c:pt>
                <c:pt idx="19916">
                  <c:v>1.9916999999999999E-5</c:v>
                </c:pt>
                <c:pt idx="19917">
                  <c:v>1.9918000000000001E-5</c:v>
                </c:pt>
                <c:pt idx="19918">
                  <c:v>1.9919E-5</c:v>
                </c:pt>
                <c:pt idx="19919">
                  <c:v>1.9919999999999999E-5</c:v>
                </c:pt>
                <c:pt idx="19920">
                  <c:v>1.9921000000000001E-5</c:v>
                </c:pt>
                <c:pt idx="19921">
                  <c:v>1.9922E-5</c:v>
                </c:pt>
                <c:pt idx="19922">
                  <c:v>1.9922999999999999E-5</c:v>
                </c:pt>
                <c:pt idx="19923">
                  <c:v>1.9924000000000001E-5</c:v>
                </c:pt>
                <c:pt idx="19924">
                  <c:v>1.9925E-5</c:v>
                </c:pt>
                <c:pt idx="19925">
                  <c:v>1.9925999999999999E-5</c:v>
                </c:pt>
                <c:pt idx="19926">
                  <c:v>1.9927000000000001E-5</c:v>
                </c:pt>
                <c:pt idx="19927">
                  <c:v>1.9928E-5</c:v>
                </c:pt>
                <c:pt idx="19928">
                  <c:v>1.9928999999999998E-5</c:v>
                </c:pt>
                <c:pt idx="19929">
                  <c:v>1.9930000000000001E-5</c:v>
                </c:pt>
                <c:pt idx="19930">
                  <c:v>1.9930999999999999E-5</c:v>
                </c:pt>
                <c:pt idx="19931">
                  <c:v>1.9932000000000002E-5</c:v>
                </c:pt>
                <c:pt idx="19932">
                  <c:v>1.9933E-5</c:v>
                </c:pt>
                <c:pt idx="19933">
                  <c:v>1.9933999999999999E-5</c:v>
                </c:pt>
                <c:pt idx="19934">
                  <c:v>1.9935000000000001E-5</c:v>
                </c:pt>
                <c:pt idx="19935">
                  <c:v>1.9936E-5</c:v>
                </c:pt>
                <c:pt idx="19936">
                  <c:v>1.9936999999999999E-5</c:v>
                </c:pt>
                <c:pt idx="19937">
                  <c:v>1.9938000000000001E-5</c:v>
                </c:pt>
                <c:pt idx="19938">
                  <c:v>1.9939E-5</c:v>
                </c:pt>
                <c:pt idx="19939">
                  <c:v>1.9939999999999999E-5</c:v>
                </c:pt>
                <c:pt idx="19940">
                  <c:v>1.9941000000000001E-5</c:v>
                </c:pt>
                <c:pt idx="19941">
                  <c:v>1.9942E-5</c:v>
                </c:pt>
                <c:pt idx="19942">
                  <c:v>1.9942999999999999E-5</c:v>
                </c:pt>
                <c:pt idx="19943">
                  <c:v>1.9944000000000001E-5</c:v>
                </c:pt>
                <c:pt idx="19944">
                  <c:v>1.9945E-5</c:v>
                </c:pt>
                <c:pt idx="19945">
                  <c:v>1.9945999999999998E-5</c:v>
                </c:pt>
                <c:pt idx="19946">
                  <c:v>1.9947000000000001E-5</c:v>
                </c:pt>
                <c:pt idx="19947">
                  <c:v>1.9947999999999999E-5</c:v>
                </c:pt>
                <c:pt idx="19948">
                  <c:v>1.9949000000000002E-5</c:v>
                </c:pt>
                <c:pt idx="19949">
                  <c:v>1.995E-5</c:v>
                </c:pt>
                <c:pt idx="19950">
                  <c:v>1.9950999999999999E-5</c:v>
                </c:pt>
                <c:pt idx="19951">
                  <c:v>1.9952000000000001E-5</c:v>
                </c:pt>
                <c:pt idx="19952">
                  <c:v>1.9953E-5</c:v>
                </c:pt>
                <c:pt idx="19953">
                  <c:v>1.9953999999999999E-5</c:v>
                </c:pt>
                <c:pt idx="19954">
                  <c:v>1.9955000000000001E-5</c:v>
                </c:pt>
                <c:pt idx="19955">
                  <c:v>1.9956E-5</c:v>
                </c:pt>
                <c:pt idx="19956">
                  <c:v>1.9956999999999999E-5</c:v>
                </c:pt>
                <c:pt idx="19957">
                  <c:v>1.9958000000000001E-5</c:v>
                </c:pt>
                <c:pt idx="19958">
                  <c:v>1.9959E-5</c:v>
                </c:pt>
                <c:pt idx="19959">
                  <c:v>1.9959999999999999E-5</c:v>
                </c:pt>
                <c:pt idx="19960">
                  <c:v>1.9961000000000001E-5</c:v>
                </c:pt>
                <c:pt idx="19961">
                  <c:v>1.9962E-5</c:v>
                </c:pt>
                <c:pt idx="19962">
                  <c:v>1.9962999999999998E-5</c:v>
                </c:pt>
                <c:pt idx="19963">
                  <c:v>1.9964000000000001E-5</c:v>
                </c:pt>
                <c:pt idx="19964">
                  <c:v>1.9964999999999999E-5</c:v>
                </c:pt>
                <c:pt idx="19965">
                  <c:v>1.9966000000000002E-5</c:v>
                </c:pt>
                <c:pt idx="19966">
                  <c:v>1.9967E-5</c:v>
                </c:pt>
                <c:pt idx="19967">
                  <c:v>1.9967999999999999E-5</c:v>
                </c:pt>
                <c:pt idx="19968">
                  <c:v>1.9969000000000001E-5</c:v>
                </c:pt>
                <c:pt idx="19969">
                  <c:v>1.997E-5</c:v>
                </c:pt>
                <c:pt idx="19970">
                  <c:v>1.9970999999999999E-5</c:v>
                </c:pt>
                <c:pt idx="19971">
                  <c:v>1.9972000000000001E-5</c:v>
                </c:pt>
                <c:pt idx="19972">
                  <c:v>1.9973E-5</c:v>
                </c:pt>
                <c:pt idx="19973">
                  <c:v>1.9973999999999999E-5</c:v>
                </c:pt>
                <c:pt idx="19974">
                  <c:v>1.9975000000000001E-5</c:v>
                </c:pt>
                <c:pt idx="19975">
                  <c:v>1.9976E-5</c:v>
                </c:pt>
                <c:pt idx="19976">
                  <c:v>1.9976999999999999E-5</c:v>
                </c:pt>
                <c:pt idx="19977">
                  <c:v>1.9978000000000001E-5</c:v>
                </c:pt>
                <c:pt idx="19978">
                  <c:v>1.9979E-5</c:v>
                </c:pt>
                <c:pt idx="19979">
                  <c:v>1.9979999999999998E-5</c:v>
                </c:pt>
                <c:pt idx="19980">
                  <c:v>1.9981000000000001E-5</c:v>
                </c:pt>
                <c:pt idx="19981">
                  <c:v>1.9981999999999999E-5</c:v>
                </c:pt>
                <c:pt idx="19982">
                  <c:v>1.9983000000000002E-5</c:v>
                </c:pt>
                <c:pt idx="19983">
                  <c:v>1.9984E-5</c:v>
                </c:pt>
                <c:pt idx="19984">
                  <c:v>1.9984999999999999E-5</c:v>
                </c:pt>
                <c:pt idx="19985">
                  <c:v>1.9986000000000001E-5</c:v>
                </c:pt>
                <c:pt idx="19986">
                  <c:v>1.9987E-5</c:v>
                </c:pt>
                <c:pt idx="19987">
                  <c:v>1.9987999999999999E-5</c:v>
                </c:pt>
                <c:pt idx="19988">
                  <c:v>1.9989000000000001E-5</c:v>
                </c:pt>
                <c:pt idx="19989">
                  <c:v>1.999E-5</c:v>
                </c:pt>
                <c:pt idx="19990">
                  <c:v>1.9990999999999999E-5</c:v>
                </c:pt>
                <c:pt idx="19991">
                  <c:v>1.9992000000000001E-5</c:v>
                </c:pt>
                <c:pt idx="19992">
                  <c:v>1.9993E-5</c:v>
                </c:pt>
                <c:pt idx="19993">
                  <c:v>1.9993999999999999E-5</c:v>
                </c:pt>
                <c:pt idx="19994">
                  <c:v>1.9995000000000001E-5</c:v>
                </c:pt>
                <c:pt idx="19995">
                  <c:v>1.9996E-5</c:v>
                </c:pt>
                <c:pt idx="19996">
                  <c:v>1.9996999999999998E-5</c:v>
                </c:pt>
                <c:pt idx="19997">
                  <c:v>1.9998000000000001E-5</c:v>
                </c:pt>
                <c:pt idx="19998">
                  <c:v>1.9998999999999999E-5</c:v>
                </c:pt>
                <c:pt idx="19999">
                  <c:v>2.0000000000000002E-5</c:v>
                </c:pt>
                <c:pt idx="20000">
                  <c:v>2.0001E-5</c:v>
                </c:pt>
                <c:pt idx="20001">
                  <c:v>2.0001999999999999E-5</c:v>
                </c:pt>
                <c:pt idx="20002">
                  <c:v>2.0003000000000001E-5</c:v>
                </c:pt>
                <c:pt idx="20003">
                  <c:v>2.0004E-5</c:v>
                </c:pt>
                <c:pt idx="20004">
                  <c:v>2.0004999999999999E-5</c:v>
                </c:pt>
                <c:pt idx="20005">
                  <c:v>2.0006000000000001E-5</c:v>
                </c:pt>
                <c:pt idx="20006">
                  <c:v>2.0007E-5</c:v>
                </c:pt>
                <c:pt idx="20007">
                  <c:v>2.0007999999999999E-5</c:v>
                </c:pt>
                <c:pt idx="20008">
                  <c:v>2.0009000000000001E-5</c:v>
                </c:pt>
                <c:pt idx="20009">
                  <c:v>2.001E-5</c:v>
                </c:pt>
                <c:pt idx="20010">
                  <c:v>2.0010999999999999E-5</c:v>
                </c:pt>
                <c:pt idx="20011">
                  <c:v>2.0012000000000001E-5</c:v>
                </c:pt>
                <c:pt idx="20012">
                  <c:v>2.0013E-5</c:v>
                </c:pt>
                <c:pt idx="20013">
                  <c:v>2.0013999999999998E-5</c:v>
                </c:pt>
                <c:pt idx="20014">
                  <c:v>2.0015000000000001E-5</c:v>
                </c:pt>
                <c:pt idx="20015">
                  <c:v>2.0015999999999999E-5</c:v>
                </c:pt>
                <c:pt idx="20016">
                  <c:v>2.0017000000000002E-5</c:v>
                </c:pt>
                <c:pt idx="20017">
                  <c:v>2.0018E-5</c:v>
                </c:pt>
                <c:pt idx="20018">
                  <c:v>2.0018999999999999E-5</c:v>
                </c:pt>
                <c:pt idx="20019">
                  <c:v>2.0020000000000001E-5</c:v>
                </c:pt>
                <c:pt idx="20020">
                  <c:v>2.0021E-5</c:v>
                </c:pt>
                <c:pt idx="20021">
                  <c:v>2.0021999999999999E-5</c:v>
                </c:pt>
                <c:pt idx="20022">
                  <c:v>2.0023000000000001E-5</c:v>
                </c:pt>
                <c:pt idx="20023">
                  <c:v>2.0024E-5</c:v>
                </c:pt>
                <c:pt idx="20024">
                  <c:v>2.0024999999999999E-5</c:v>
                </c:pt>
                <c:pt idx="20025">
                  <c:v>2.0026000000000001E-5</c:v>
                </c:pt>
                <c:pt idx="20026">
                  <c:v>2.0027E-5</c:v>
                </c:pt>
                <c:pt idx="20027">
                  <c:v>2.0027999999999999E-5</c:v>
                </c:pt>
                <c:pt idx="20028">
                  <c:v>2.0029000000000001E-5</c:v>
                </c:pt>
                <c:pt idx="20029">
                  <c:v>2.003E-5</c:v>
                </c:pt>
                <c:pt idx="20030">
                  <c:v>2.0030999999999998E-5</c:v>
                </c:pt>
                <c:pt idx="20031">
                  <c:v>2.0032000000000001E-5</c:v>
                </c:pt>
                <c:pt idx="20032">
                  <c:v>2.0032999999999999E-5</c:v>
                </c:pt>
                <c:pt idx="20033">
                  <c:v>2.0034000000000002E-5</c:v>
                </c:pt>
                <c:pt idx="20034">
                  <c:v>2.0035E-5</c:v>
                </c:pt>
                <c:pt idx="20035">
                  <c:v>2.0035999999999999E-5</c:v>
                </c:pt>
                <c:pt idx="20036">
                  <c:v>2.0037000000000001E-5</c:v>
                </c:pt>
                <c:pt idx="20037">
                  <c:v>2.0038E-5</c:v>
                </c:pt>
                <c:pt idx="20038">
                  <c:v>2.0038999999999999E-5</c:v>
                </c:pt>
                <c:pt idx="20039">
                  <c:v>2.0040000000000001E-5</c:v>
                </c:pt>
                <c:pt idx="20040">
                  <c:v>2.0041E-5</c:v>
                </c:pt>
                <c:pt idx="20041">
                  <c:v>2.0041999999999999E-5</c:v>
                </c:pt>
                <c:pt idx="20042">
                  <c:v>2.0043000000000001E-5</c:v>
                </c:pt>
                <c:pt idx="20043">
                  <c:v>2.0044E-5</c:v>
                </c:pt>
                <c:pt idx="20044">
                  <c:v>2.0044999999999999E-5</c:v>
                </c:pt>
                <c:pt idx="20045">
                  <c:v>2.0046000000000001E-5</c:v>
                </c:pt>
                <c:pt idx="20046">
                  <c:v>2.0047E-5</c:v>
                </c:pt>
                <c:pt idx="20047">
                  <c:v>2.0047999999999998E-5</c:v>
                </c:pt>
                <c:pt idx="20048">
                  <c:v>2.0049000000000001E-5</c:v>
                </c:pt>
                <c:pt idx="20049">
                  <c:v>2.0049999999999999E-5</c:v>
                </c:pt>
                <c:pt idx="20050">
                  <c:v>2.0051000000000002E-5</c:v>
                </c:pt>
                <c:pt idx="20051">
                  <c:v>2.0052E-5</c:v>
                </c:pt>
                <c:pt idx="20052">
                  <c:v>2.0052999999999999E-5</c:v>
                </c:pt>
                <c:pt idx="20053">
                  <c:v>2.0054000000000001E-5</c:v>
                </c:pt>
                <c:pt idx="20054">
                  <c:v>2.0055E-5</c:v>
                </c:pt>
                <c:pt idx="20055">
                  <c:v>2.0055999999999999E-5</c:v>
                </c:pt>
                <c:pt idx="20056">
                  <c:v>2.0057000000000001E-5</c:v>
                </c:pt>
                <c:pt idx="20057">
                  <c:v>2.0058E-5</c:v>
                </c:pt>
                <c:pt idx="20058">
                  <c:v>2.0058999999999999E-5</c:v>
                </c:pt>
                <c:pt idx="20059">
                  <c:v>2.0060000000000001E-5</c:v>
                </c:pt>
                <c:pt idx="20060">
                  <c:v>2.0061E-5</c:v>
                </c:pt>
                <c:pt idx="20061">
                  <c:v>2.0061999999999999E-5</c:v>
                </c:pt>
                <c:pt idx="20062">
                  <c:v>2.0063000000000001E-5</c:v>
                </c:pt>
                <c:pt idx="20063">
                  <c:v>2.0064E-5</c:v>
                </c:pt>
                <c:pt idx="20064">
                  <c:v>2.0064999999999998E-5</c:v>
                </c:pt>
                <c:pt idx="20065">
                  <c:v>2.0066000000000001E-5</c:v>
                </c:pt>
                <c:pt idx="20066">
                  <c:v>2.0066999999999999E-5</c:v>
                </c:pt>
                <c:pt idx="20067">
                  <c:v>2.0068000000000002E-5</c:v>
                </c:pt>
                <c:pt idx="20068">
                  <c:v>2.0069E-5</c:v>
                </c:pt>
                <c:pt idx="20069">
                  <c:v>2.0069999999999999E-5</c:v>
                </c:pt>
                <c:pt idx="20070">
                  <c:v>2.0071000000000001E-5</c:v>
                </c:pt>
                <c:pt idx="20071">
                  <c:v>2.0072E-5</c:v>
                </c:pt>
                <c:pt idx="20072">
                  <c:v>2.0072999999999999E-5</c:v>
                </c:pt>
                <c:pt idx="20073">
                  <c:v>2.0074000000000001E-5</c:v>
                </c:pt>
                <c:pt idx="20074">
                  <c:v>2.0075E-5</c:v>
                </c:pt>
                <c:pt idx="20075">
                  <c:v>2.0075999999999999E-5</c:v>
                </c:pt>
                <c:pt idx="20076">
                  <c:v>2.0077000000000001E-5</c:v>
                </c:pt>
                <c:pt idx="20077">
                  <c:v>2.0078E-5</c:v>
                </c:pt>
                <c:pt idx="20078">
                  <c:v>2.0078999999999999E-5</c:v>
                </c:pt>
                <c:pt idx="20079">
                  <c:v>2.0080000000000001E-5</c:v>
                </c:pt>
                <c:pt idx="20080">
                  <c:v>2.0081E-5</c:v>
                </c:pt>
                <c:pt idx="20081">
                  <c:v>2.0081999999999998E-5</c:v>
                </c:pt>
                <c:pt idx="20082">
                  <c:v>2.0083000000000001E-5</c:v>
                </c:pt>
                <c:pt idx="20083">
                  <c:v>2.0083999999999999E-5</c:v>
                </c:pt>
                <c:pt idx="20084">
                  <c:v>2.0085000000000002E-5</c:v>
                </c:pt>
                <c:pt idx="20085">
                  <c:v>2.0086E-5</c:v>
                </c:pt>
                <c:pt idx="20086">
                  <c:v>2.0086999999999999E-5</c:v>
                </c:pt>
                <c:pt idx="20087">
                  <c:v>2.0088000000000001E-5</c:v>
                </c:pt>
                <c:pt idx="20088">
                  <c:v>2.0089E-5</c:v>
                </c:pt>
                <c:pt idx="20089">
                  <c:v>2.0089999999999999E-5</c:v>
                </c:pt>
                <c:pt idx="20090">
                  <c:v>2.0091000000000001E-5</c:v>
                </c:pt>
                <c:pt idx="20091">
                  <c:v>2.0092E-5</c:v>
                </c:pt>
                <c:pt idx="20092">
                  <c:v>2.0092999999999999E-5</c:v>
                </c:pt>
                <c:pt idx="20093">
                  <c:v>2.0094000000000001E-5</c:v>
                </c:pt>
                <c:pt idx="20094">
                  <c:v>2.0095E-5</c:v>
                </c:pt>
                <c:pt idx="20095">
                  <c:v>2.0095999999999999E-5</c:v>
                </c:pt>
                <c:pt idx="20096">
                  <c:v>2.0097000000000001E-5</c:v>
                </c:pt>
                <c:pt idx="20097">
                  <c:v>2.0098E-5</c:v>
                </c:pt>
                <c:pt idx="20098">
                  <c:v>2.0098999999999998E-5</c:v>
                </c:pt>
                <c:pt idx="20099">
                  <c:v>2.0100000000000001E-5</c:v>
                </c:pt>
                <c:pt idx="20100">
                  <c:v>2.0100999999999999E-5</c:v>
                </c:pt>
                <c:pt idx="20101">
                  <c:v>2.0102000000000002E-5</c:v>
                </c:pt>
                <c:pt idx="20102">
                  <c:v>2.0103E-5</c:v>
                </c:pt>
                <c:pt idx="20103">
                  <c:v>2.0103999999999999E-5</c:v>
                </c:pt>
                <c:pt idx="20104">
                  <c:v>2.0105000000000001E-5</c:v>
                </c:pt>
                <c:pt idx="20105">
                  <c:v>2.0106E-5</c:v>
                </c:pt>
                <c:pt idx="20106">
                  <c:v>2.0106999999999999E-5</c:v>
                </c:pt>
                <c:pt idx="20107">
                  <c:v>2.0108000000000001E-5</c:v>
                </c:pt>
                <c:pt idx="20108">
                  <c:v>2.0109E-5</c:v>
                </c:pt>
                <c:pt idx="20109">
                  <c:v>2.0109999999999999E-5</c:v>
                </c:pt>
                <c:pt idx="20110">
                  <c:v>2.0111000000000001E-5</c:v>
                </c:pt>
                <c:pt idx="20111">
                  <c:v>2.0112E-5</c:v>
                </c:pt>
                <c:pt idx="20112">
                  <c:v>2.0112999999999999E-5</c:v>
                </c:pt>
                <c:pt idx="20113">
                  <c:v>2.0114000000000001E-5</c:v>
                </c:pt>
                <c:pt idx="20114">
                  <c:v>2.0115E-5</c:v>
                </c:pt>
                <c:pt idx="20115">
                  <c:v>2.0115999999999998E-5</c:v>
                </c:pt>
                <c:pt idx="20116">
                  <c:v>2.0117000000000001E-5</c:v>
                </c:pt>
                <c:pt idx="20117">
                  <c:v>2.0117999999999999E-5</c:v>
                </c:pt>
                <c:pt idx="20118">
                  <c:v>2.0119000000000002E-5</c:v>
                </c:pt>
                <c:pt idx="20119">
                  <c:v>2.012E-5</c:v>
                </c:pt>
                <c:pt idx="20120">
                  <c:v>2.0120999999999999E-5</c:v>
                </c:pt>
                <c:pt idx="20121">
                  <c:v>2.0122000000000001E-5</c:v>
                </c:pt>
                <c:pt idx="20122">
                  <c:v>2.0123E-5</c:v>
                </c:pt>
                <c:pt idx="20123">
                  <c:v>2.0123999999999999E-5</c:v>
                </c:pt>
                <c:pt idx="20124">
                  <c:v>2.0125000000000001E-5</c:v>
                </c:pt>
                <c:pt idx="20125">
                  <c:v>2.0126E-5</c:v>
                </c:pt>
                <c:pt idx="20126">
                  <c:v>2.0126999999999999E-5</c:v>
                </c:pt>
                <c:pt idx="20127">
                  <c:v>2.0128000000000001E-5</c:v>
                </c:pt>
                <c:pt idx="20128">
                  <c:v>2.0129E-5</c:v>
                </c:pt>
                <c:pt idx="20129">
                  <c:v>2.0129999999999999E-5</c:v>
                </c:pt>
                <c:pt idx="20130">
                  <c:v>2.0131000000000001E-5</c:v>
                </c:pt>
                <c:pt idx="20131">
                  <c:v>2.0132E-5</c:v>
                </c:pt>
                <c:pt idx="20132">
                  <c:v>2.0132999999999998E-5</c:v>
                </c:pt>
                <c:pt idx="20133">
                  <c:v>2.0134000000000001E-5</c:v>
                </c:pt>
                <c:pt idx="20134">
                  <c:v>2.0134999999999999E-5</c:v>
                </c:pt>
                <c:pt idx="20135">
                  <c:v>2.0136000000000002E-5</c:v>
                </c:pt>
                <c:pt idx="20136">
                  <c:v>2.0137E-5</c:v>
                </c:pt>
                <c:pt idx="20137">
                  <c:v>2.0137999999999999E-5</c:v>
                </c:pt>
                <c:pt idx="20138">
                  <c:v>2.0139000000000001E-5</c:v>
                </c:pt>
                <c:pt idx="20139">
                  <c:v>2.014E-5</c:v>
                </c:pt>
                <c:pt idx="20140">
                  <c:v>2.0140999999999999E-5</c:v>
                </c:pt>
                <c:pt idx="20141">
                  <c:v>2.0142000000000001E-5</c:v>
                </c:pt>
                <c:pt idx="20142">
                  <c:v>2.0143E-5</c:v>
                </c:pt>
                <c:pt idx="20143">
                  <c:v>2.0143999999999999E-5</c:v>
                </c:pt>
                <c:pt idx="20144">
                  <c:v>2.0145000000000001E-5</c:v>
                </c:pt>
                <c:pt idx="20145">
                  <c:v>2.0146E-5</c:v>
                </c:pt>
                <c:pt idx="20146">
                  <c:v>2.0146999999999999E-5</c:v>
                </c:pt>
                <c:pt idx="20147">
                  <c:v>2.0148000000000001E-5</c:v>
                </c:pt>
                <c:pt idx="20148">
                  <c:v>2.0149E-5</c:v>
                </c:pt>
                <c:pt idx="20149">
                  <c:v>2.0149999999999999E-5</c:v>
                </c:pt>
                <c:pt idx="20150">
                  <c:v>2.0151000000000001E-5</c:v>
                </c:pt>
                <c:pt idx="20151">
                  <c:v>2.0152E-5</c:v>
                </c:pt>
                <c:pt idx="20152">
                  <c:v>2.0152999999999998E-5</c:v>
                </c:pt>
                <c:pt idx="20153">
                  <c:v>2.0154000000000001E-5</c:v>
                </c:pt>
                <c:pt idx="20154">
                  <c:v>2.0154999999999999E-5</c:v>
                </c:pt>
                <c:pt idx="20155">
                  <c:v>2.0156000000000001E-5</c:v>
                </c:pt>
                <c:pt idx="20156">
                  <c:v>2.0157E-5</c:v>
                </c:pt>
                <c:pt idx="20157">
                  <c:v>2.0157999999999999E-5</c:v>
                </c:pt>
                <c:pt idx="20158">
                  <c:v>2.0159000000000001E-5</c:v>
                </c:pt>
                <c:pt idx="20159">
                  <c:v>2.016E-5</c:v>
                </c:pt>
                <c:pt idx="20160">
                  <c:v>2.0160999999999999E-5</c:v>
                </c:pt>
                <c:pt idx="20161">
                  <c:v>2.0162000000000001E-5</c:v>
                </c:pt>
                <c:pt idx="20162">
                  <c:v>2.0163E-5</c:v>
                </c:pt>
                <c:pt idx="20163">
                  <c:v>2.0163999999999999E-5</c:v>
                </c:pt>
                <c:pt idx="20164">
                  <c:v>2.0165000000000001E-5</c:v>
                </c:pt>
                <c:pt idx="20165">
                  <c:v>2.0166E-5</c:v>
                </c:pt>
                <c:pt idx="20166">
                  <c:v>2.0166999999999999E-5</c:v>
                </c:pt>
                <c:pt idx="20167">
                  <c:v>2.0168000000000001E-5</c:v>
                </c:pt>
                <c:pt idx="20168">
                  <c:v>2.0169E-5</c:v>
                </c:pt>
                <c:pt idx="20169">
                  <c:v>2.0169999999999998E-5</c:v>
                </c:pt>
                <c:pt idx="20170">
                  <c:v>2.0171000000000001E-5</c:v>
                </c:pt>
                <c:pt idx="20171">
                  <c:v>2.0171999999999999E-5</c:v>
                </c:pt>
                <c:pt idx="20172">
                  <c:v>2.0173000000000002E-5</c:v>
                </c:pt>
                <c:pt idx="20173">
                  <c:v>2.0174E-5</c:v>
                </c:pt>
                <c:pt idx="20174">
                  <c:v>2.0174999999999999E-5</c:v>
                </c:pt>
                <c:pt idx="20175">
                  <c:v>2.0176000000000001E-5</c:v>
                </c:pt>
                <c:pt idx="20176">
                  <c:v>2.0177E-5</c:v>
                </c:pt>
                <c:pt idx="20177">
                  <c:v>2.0177999999999999E-5</c:v>
                </c:pt>
                <c:pt idx="20178">
                  <c:v>2.0179000000000001E-5</c:v>
                </c:pt>
                <c:pt idx="20179">
                  <c:v>2.018E-5</c:v>
                </c:pt>
                <c:pt idx="20180">
                  <c:v>2.0180999999999999E-5</c:v>
                </c:pt>
                <c:pt idx="20181">
                  <c:v>2.0182000000000001E-5</c:v>
                </c:pt>
                <c:pt idx="20182">
                  <c:v>2.0183E-5</c:v>
                </c:pt>
                <c:pt idx="20183">
                  <c:v>2.0183999999999999E-5</c:v>
                </c:pt>
                <c:pt idx="20184">
                  <c:v>2.0185000000000001E-5</c:v>
                </c:pt>
                <c:pt idx="20185">
                  <c:v>2.0186E-5</c:v>
                </c:pt>
                <c:pt idx="20186">
                  <c:v>2.0186999999999998E-5</c:v>
                </c:pt>
                <c:pt idx="20187">
                  <c:v>2.0188000000000001E-5</c:v>
                </c:pt>
                <c:pt idx="20188">
                  <c:v>2.0188999999999999E-5</c:v>
                </c:pt>
                <c:pt idx="20189">
                  <c:v>2.0190000000000002E-5</c:v>
                </c:pt>
                <c:pt idx="20190">
                  <c:v>2.0191E-5</c:v>
                </c:pt>
                <c:pt idx="20191">
                  <c:v>2.0191999999999999E-5</c:v>
                </c:pt>
                <c:pt idx="20192">
                  <c:v>2.0193000000000001E-5</c:v>
                </c:pt>
                <c:pt idx="20193">
                  <c:v>2.0194E-5</c:v>
                </c:pt>
                <c:pt idx="20194">
                  <c:v>2.0194999999999999E-5</c:v>
                </c:pt>
                <c:pt idx="20195">
                  <c:v>2.0196000000000001E-5</c:v>
                </c:pt>
                <c:pt idx="20196">
                  <c:v>2.0197E-5</c:v>
                </c:pt>
                <c:pt idx="20197">
                  <c:v>2.0197999999999999E-5</c:v>
                </c:pt>
                <c:pt idx="20198">
                  <c:v>2.0199000000000001E-5</c:v>
                </c:pt>
                <c:pt idx="20199">
                  <c:v>2.02E-5</c:v>
                </c:pt>
                <c:pt idx="20200">
                  <c:v>2.0200999999999999E-5</c:v>
                </c:pt>
                <c:pt idx="20201">
                  <c:v>2.0202000000000001E-5</c:v>
                </c:pt>
                <c:pt idx="20202">
                  <c:v>2.0203E-5</c:v>
                </c:pt>
                <c:pt idx="20203">
                  <c:v>2.0203999999999998E-5</c:v>
                </c:pt>
                <c:pt idx="20204">
                  <c:v>2.0205000000000001E-5</c:v>
                </c:pt>
                <c:pt idx="20205">
                  <c:v>2.0205999999999999E-5</c:v>
                </c:pt>
                <c:pt idx="20206">
                  <c:v>2.0207000000000002E-5</c:v>
                </c:pt>
                <c:pt idx="20207">
                  <c:v>2.0208E-5</c:v>
                </c:pt>
                <c:pt idx="20208">
                  <c:v>2.0208999999999999E-5</c:v>
                </c:pt>
                <c:pt idx="20209">
                  <c:v>2.0210000000000001E-5</c:v>
                </c:pt>
                <c:pt idx="20210">
                  <c:v>2.0211E-5</c:v>
                </c:pt>
                <c:pt idx="20211">
                  <c:v>2.0211999999999999E-5</c:v>
                </c:pt>
                <c:pt idx="20212">
                  <c:v>2.0213000000000001E-5</c:v>
                </c:pt>
                <c:pt idx="20213">
                  <c:v>2.0214E-5</c:v>
                </c:pt>
                <c:pt idx="20214">
                  <c:v>2.0214999999999999E-5</c:v>
                </c:pt>
                <c:pt idx="20215">
                  <c:v>2.0216000000000001E-5</c:v>
                </c:pt>
                <c:pt idx="20216">
                  <c:v>2.0217E-5</c:v>
                </c:pt>
                <c:pt idx="20217">
                  <c:v>2.0217999999999999E-5</c:v>
                </c:pt>
                <c:pt idx="20218">
                  <c:v>2.0219000000000001E-5</c:v>
                </c:pt>
                <c:pt idx="20219">
                  <c:v>2.022E-5</c:v>
                </c:pt>
                <c:pt idx="20220">
                  <c:v>2.0220999999999998E-5</c:v>
                </c:pt>
                <c:pt idx="20221">
                  <c:v>2.0222000000000001E-5</c:v>
                </c:pt>
                <c:pt idx="20222">
                  <c:v>2.0222999999999999E-5</c:v>
                </c:pt>
                <c:pt idx="20223">
                  <c:v>2.0224000000000002E-5</c:v>
                </c:pt>
                <c:pt idx="20224">
                  <c:v>2.0225E-5</c:v>
                </c:pt>
                <c:pt idx="20225">
                  <c:v>2.0225999999999999E-5</c:v>
                </c:pt>
                <c:pt idx="20226">
                  <c:v>2.0227000000000001E-5</c:v>
                </c:pt>
                <c:pt idx="20227">
                  <c:v>2.0228E-5</c:v>
                </c:pt>
                <c:pt idx="20228">
                  <c:v>2.0228999999999999E-5</c:v>
                </c:pt>
                <c:pt idx="20229">
                  <c:v>2.0230000000000001E-5</c:v>
                </c:pt>
                <c:pt idx="20230">
                  <c:v>2.0231E-5</c:v>
                </c:pt>
                <c:pt idx="20231">
                  <c:v>2.0231999999999999E-5</c:v>
                </c:pt>
                <c:pt idx="20232">
                  <c:v>2.0233000000000001E-5</c:v>
                </c:pt>
                <c:pt idx="20233">
                  <c:v>2.0234E-5</c:v>
                </c:pt>
                <c:pt idx="20234">
                  <c:v>2.0234999999999999E-5</c:v>
                </c:pt>
                <c:pt idx="20235">
                  <c:v>2.0236000000000001E-5</c:v>
                </c:pt>
                <c:pt idx="20236">
                  <c:v>2.0237E-5</c:v>
                </c:pt>
                <c:pt idx="20237">
                  <c:v>2.0237999999999998E-5</c:v>
                </c:pt>
                <c:pt idx="20238">
                  <c:v>2.0239000000000001E-5</c:v>
                </c:pt>
                <c:pt idx="20239">
                  <c:v>2.0239999999999999E-5</c:v>
                </c:pt>
                <c:pt idx="20240">
                  <c:v>2.0241000000000002E-5</c:v>
                </c:pt>
                <c:pt idx="20241">
                  <c:v>2.0242E-5</c:v>
                </c:pt>
                <c:pt idx="20242">
                  <c:v>2.0242999999999999E-5</c:v>
                </c:pt>
                <c:pt idx="20243">
                  <c:v>2.0244000000000001E-5</c:v>
                </c:pt>
                <c:pt idx="20244">
                  <c:v>2.0245E-5</c:v>
                </c:pt>
                <c:pt idx="20245">
                  <c:v>2.0245999999999999E-5</c:v>
                </c:pt>
                <c:pt idx="20246">
                  <c:v>2.0247000000000001E-5</c:v>
                </c:pt>
                <c:pt idx="20247">
                  <c:v>2.0248E-5</c:v>
                </c:pt>
                <c:pt idx="20248">
                  <c:v>2.0248999999999999E-5</c:v>
                </c:pt>
                <c:pt idx="20249">
                  <c:v>2.0250000000000001E-5</c:v>
                </c:pt>
                <c:pt idx="20250">
                  <c:v>2.0251E-5</c:v>
                </c:pt>
                <c:pt idx="20251">
                  <c:v>2.0251999999999999E-5</c:v>
                </c:pt>
                <c:pt idx="20252">
                  <c:v>2.0253000000000001E-5</c:v>
                </c:pt>
                <c:pt idx="20253">
                  <c:v>2.0254E-5</c:v>
                </c:pt>
                <c:pt idx="20254">
                  <c:v>2.0254999999999998E-5</c:v>
                </c:pt>
                <c:pt idx="20255">
                  <c:v>2.0256000000000001E-5</c:v>
                </c:pt>
                <c:pt idx="20256">
                  <c:v>2.0256999999999999E-5</c:v>
                </c:pt>
                <c:pt idx="20257">
                  <c:v>2.0258000000000002E-5</c:v>
                </c:pt>
                <c:pt idx="20258">
                  <c:v>2.0259E-5</c:v>
                </c:pt>
                <c:pt idx="20259">
                  <c:v>2.0259999999999999E-5</c:v>
                </c:pt>
                <c:pt idx="20260">
                  <c:v>2.0261000000000001E-5</c:v>
                </c:pt>
                <c:pt idx="20261">
                  <c:v>2.0262E-5</c:v>
                </c:pt>
                <c:pt idx="20262">
                  <c:v>2.0262999999999999E-5</c:v>
                </c:pt>
                <c:pt idx="20263">
                  <c:v>2.0264000000000001E-5</c:v>
                </c:pt>
                <c:pt idx="20264">
                  <c:v>2.0265E-5</c:v>
                </c:pt>
                <c:pt idx="20265">
                  <c:v>2.0265999999999999E-5</c:v>
                </c:pt>
                <c:pt idx="20266">
                  <c:v>2.0267000000000001E-5</c:v>
                </c:pt>
                <c:pt idx="20267">
                  <c:v>2.0268E-5</c:v>
                </c:pt>
                <c:pt idx="20268">
                  <c:v>2.0268999999999999E-5</c:v>
                </c:pt>
                <c:pt idx="20269">
                  <c:v>2.0270000000000001E-5</c:v>
                </c:pt>
                <c:pt idx="20270">
                  <c:v>2.0271E-5</c:v>
                </c:pt>
                <c:pt idx="20271">
                  <c:v>2.0271999999999998E-5</c:v>
                </c:pt>
                <c:pt idx="20272">
                  <c:v>2.0273000000000001E-5</c:v>
                </c:pt>
                <c:pt idx="20273">
                  <c:v>2.0273999999999999E-5</c:v>
                </c:pt>
                <c:pt idx="20274">
                  <c:v>2.0275000000000002E-5</c:v>
                </c:pt>
                <c:pt idx="20275">
                  <c:v>2.0276E-5</c:v>
                </c:pt>
                <c:pt idx="20276">
                  <c:v>2.0276999999999999E-5</c:v>
                </c:pt>
                <c:pt idx="20277">
                  <c:v>2.0278000000000001E-5</c:v>
                </c:pt>
                <c:pt idx="20278">
                  <c:v>2.0279E-5</c:v>
                </c:pt>
                <c:pt idx="20279">
                  <c:v>2.0279999999999999E-5</c:v>
                </c:pt>
                <c:pt idx="20280">
                  <c:v>2.0281000000000001E-5</c:v>
                </c:pt>
                <c:pt idx="20281">
                  <c:v>2.0282E-5</c:v>
                </c:pt>
                <c:pt idx="20282">
                  <c:v>2.0282999999999999E-5</c:v>
                </c:pt>
                <c:pt idx="20283">
                  <c:v>2.0284000000000001E-5</c:v>
                </c:pt>
                <c:pt idx="20284">
                  <c:v>2.0285E-5</c:v>
                </c:pt>
                <c:pt idx="20285">
                  <c:v>2.0285999999999999E-5</c:v>
                </c:pt>
                <c:pt idx="20286">
                  <c:v>2.0287000000000001E-5</c:v>
                </c:pt>
                <c:pt idx="20287">
                  <c:v>2.0288E-5</c:v>
                </c:pt>
                <c:pt idx="20288">
                  <c:v>2.0288999999999998E-5</c:v>
                </c:pt>
                <c:pt idx="20289">
                  <c:v>2.0290000000000001E-5</c:v>
                </c:pt>
                <c:pt idx="20290">
                  <c:v>2.0290999999999999E-5</c:v>
                </c:pt>
                <c:pt idx="20291">
                  <c:v>2.0292000000000002E-5</c:v>
                </c:pt>
                <c:pt idx="20292">
                  <c:v>2.0293E-5</c:v>
                </c:pt>
                <c:pt idx="20293">
                  <c:v>2.0293999999999999E-5</c:v>
                </c:pt>
                <c:pt idx="20294">
                  <c:v>2.0295000000000001E-5</c:v>
                </c:pt>
                <c:pt idx="20295">
                  <c:v>2.0296E-5</c:v>
                </c:pt>
                <c:pt idx="20296">
                  <c:v>2.0296999999999999E-5</c:v>
                </c:pt>
                <c:pt idx="20297">
                  <c:v>2.0298000000000001E-5</c:v>
                </c:pt>
                <c:pt idx="20298">
                  <c:v>2.0299E-5</c:v>
                </c:pt>
                <c:pt idx="20299">
                  <c:v>2.0299999999999999E-5</c:v>
                </c:pt>
                <c:pt idx="20300">
                  <c:v>2.0301000000000001E-5</c:v>
                </c:pt>
                <c:pt idx="20301">
                  <c:v>2.0302E-5</c:v>
                </c:pt>
                <c:pt idx="20302">
                  <c:v>2.0302999999999999E-5</c:v>
                </c:pt>
                <c:pt idx="20303">
                  <c:v>2.0304000000000001E-5</c:v>
                </c:pt>
                <c:pt idx="20304">
                  <c:v>2.0305E-5</c:v>
                </c:pt>
                <c:pt idx="20305">
                  <c:v>2.0305999999999998E-5</c:v>
                </c:pt>
                <c:pt idx="20306">
                  <c:v>2.0307000000000001E-5</c:v>
                </c:pt>
                <c:pt idx="20307">
                  <c:v>2.0307999999999999E-5</c:v>
                </c:pt>
                <c:pt idx="20308">
                  <c:v>2.0309000000000002E-5</c:v>
                </c:pt>
                <c:pt idx="20309">
                  <c:v>2.031E-5</c:v>
                </c:pt>
                <c:pt idx="20310">
                  <c:v>2.0310999999999999E-5</c:v>
                </c:pt>
                <c:pt idx="20311">
                  <c:v>2.0312000000000001E-5</c:v>
                </c:pt>
                <c:pt idx="20312">
                  <c:v>2.0313E-5</c:v>
                </c:pt>
                <c:pt idx="20313">
                  <c:v>2.0313999999999999E-5</c:v>
                </c:pt>
                <c:pt idx="20314">
                  <c:v>2.0315000000000001E-5</c:v>
                </c:pt>
                <c:pt idx="20315">
                  <c:v>2.0316E-5</c:v>
                </c:pt>
                <c:pt idx="20316">
                  <c:v>2.0316999999999999E-5</c:v>
                </c:pt>
                <c:pt idx="20317">
                  <c:v>2.0318000000000001E-5</c:v>
                </c:pt>
                <c:pt idx="20318">
                  <c:v>2.0319E-5</c:v>
                </c:pt>
                <c:pt idx="20319">
                  <c:v>2.0319999999999999E-5</c:v>
                </c:pt>
                <c:pt idx="20320">
                  <c:v>2.0321000000000001E-5</c:v>
                </c:pt>
                <c:pt idx="20321">
                  <c:v>2.0322E-5</c:v>
                </c:pt>
                <c:pt idx="20322">
                  <c:v>2.0322999999999998E-5</c:v>
                </c:pt>
                <c:pt idx="20323">
                  <c:v>2.0324000000000001E-5</c:v>
                </c:pt>
                <c:pt idx="20324">
                  <c:v>2.0324999999999999E-5</c:v>
                </c:pt>
                <c:pt idx="20325">
                  <c:v>2.0326000000000002E-5</c:v>
                </c:pt>
                <c:pt idx="20326">
                  <c:v>2.0327E-5</c:v>
                </c:pt>
                <c:pt idx="20327">
                  <c:v>2.0327999999999999E-5</c:v>
                </c:pt>
                <c:pt idx="20328">
                  <c:v>2.0329000000000001E-5</c:v>
                </c:pt>
                <c:pt idx="20329">
                  <c:v>2.033E-5</c:v>
                </c:pt>
                <c:pt idx="20330">
                  <c:v>2.0330999999999999E-5</c:v>
                </c:pt>
                <c:pt idx="20331">
                  <c:v>2.0332000000000001E-5</c:v>
                </c:pt>
                <c:pt idx="20332">
                  <c:v>2.0333E-5</c:v>
                </c:pt>
                <c:pt idx="20333">
                  <c:v>2.0333999999999999E-5</c:v>
                </c:pt>
                <c:pt idx="20334">
                  <c:v>2.0335000000000001E-5</c:v>
                </c:pt>
                <c:pt idx="20335">
                  <c:v>2.0336E-5</c:v>
                </c:pt>
                <c:pt idx="20336">
                  <c:v>2.0336999999999999E-5</c:v>
                </c:pt>
                <c:pt idx="20337">
                  <c:v>2.0338000000000001E-5</c:v>
                </c:pt>
                <c:pt idx="20338">
                  <c:v>2.0339E-5</c:v>
                </c:pt>
                <c:pt idx="20339">
                  <c:v>2.0339999999999998E-5</c:v>
                </c:pt>
                <c:pt idx="20340">
                  <c:v>2.0341000000000001E-5</c:v>
                </c:pt>
                <c:pt idx="20341">
                  <c:v>2.0341999999999999E-5</c:v>
                </c:pt>
                <c:pt idx="20342">
                  <c:v>2.0343000000000002E-5</c:v>
                </c:pt>
                <c:pt idx="20343">
                  <c:v>2.0344E-5</c:v>
                </c:pt>
                <c:pt idx="20344">
                  <c:v>2.0344999999999999E-5</c:v>
                </c:pt>
                <c:pt idx="20345">
                  <c:v>2.0346000000000001E-5</c:v>
                </c:pt>
                <c:pt idx="20346">
                  <c:v>2.0347E-5</c:v>
                </c:pt>
                <c:pt idx="20347">
                  <c:v>2.0347999999999999E-5</c:v>
                </c:pt>
                <c:pt idx="20348">
                  <c:v>2.0349000000000001E-5</c:v>
                </c:pt>
                <c:pt idx="20349">
                  <c:v>2.035E-5</c:v>
                </c:pt>
                <c:pt idx="20350">
                  <c:v>2.0350999999999999E-5</c:v>
                </c:pt>
                <c:pt idx="20351">
                  <c:v>2.0352000000000001E-5</c:v>
                </c:pt>
                <c:pt idx="20352">
                  <c:v>2.0353E-5</c:v>
                </c:pt>
                <c:pt idx="20353">
                  <c:v>2.0353999999999999E-5</c:v>
                </c:pt>
                <c:pt idx="20354">
                  <c:v>2.0355000000000001E-5</c:v>
                </c:pt>
                <c:pt idx="20355">
                  <c:v>2.0356E-5</c:v>
                </c:pt>
                <c:pt idx="20356">
                  <c:v>2.0356999999999998E-5</c:v>
                </c:pt>
                <c:pt idx="20357">
                  <c:v>2.0358000000000001E-5</c:v>
                </c:pt>
                <c:pt idx="20358">
                  <c:v>2.0358999999999999E-5</c:v>
                </c:pt>
                <c:pt idx="20359">
                  <c:v>2.0360000000000002E-5</c:v>
                </c:pt>
                <c:pt idx="20360">
                  <c:v>2.0361E-5</c:v>
                </c:pt>
                <c:pt idx="20361">
                  <c:v>2.0361999999999999E-5</c:v>
                </c:pt>
                <c:pt idx="20362">
                  <c:v>2.0363000000000001E-5</c:v>
                </c:pt>
                <c:pt idx="20363">
                  <c:v>2.0364E-5</c:v>
                </c:pt>
                <c:pt idx="20364">
                  <c:v>2.0364999999999999E-5</c:v>
                </c:pt>
                <c:pt idx="20365">
                  <c:v>2.0366000000000001E-5</c:v>
                </c:pt>
                <c:pt idx="20366">
                  <c:v>2.0367E-5</c:v>
                </c:pt>
                <c:pt idx="20367">
                  <c:v>2.0367999999999999E-5</c:v>
                </c:pt>
                <c:pt idx="20368">
                  <c:v>2.0369000000000001E-5</c:v>
                </c:pt>
                <c:pt idx="20369">
                  <c:v>2.037E-5</c:v>
                </c:pt>
                <c:pt idx="20370">
                  <c:v>2.0370999999999999E-5</c:v>
                </c:pt>
                <c:pt idx="20371">
                  <c:v>2.0372000000000001E-5</c:v>
                </c:pt>
                <c:pt idx="20372">
                  <c:v>2.0373E-5</c:v>
                </c:pt>
                <c:pt idx="20373">
                  <c:v>2.0373999999999998E-5</c:v>
                </c:pt>
                <c:pt idx="20374">
                  <c:v>2.0375000000000001E-5</c:v>
                </c:pt>
                <c:pt idx="20375">
                  <c:v>2.0375999999999999E-5</c:v>
                </c:pt>
                <c:pt idx="20376">
                  <c:v>2.0377000000000002E-5</c:v>
                </c:pt>
                <c:pt idx="20377">
                  <c:v>2.0378E-5</c:v>
                </c:pt>
                <c:pt idx="20378">
                  <c:v>2.0378999999999999E-5</c:v>
                </c:pt>
                <c:pt idx="20379">
                  <c:v>2.0380000000000001E-5</c:v>
                </c:pt>
                <c:pt idx="20380">
                  <c:v>2.0381E-5</c:v>
                </c:pt>
                <c:pt idx="20381">
                  <c:v>2.0381999999999999E-5</c:v>
                </c:pt>
                <c:pt idx="20382">
                  <c:v>2.0383000000000001E-5</c:v>
                </c:pt>
                <c:pt idx="20383">
                  <c:v>2.0384E-5</c:v>
                </c:pt>
                <c:pt idx="20384">
                  <c:v>2.0384999999999999E-5</c:v>
                </c:pt>
                <c:pt idx="20385">
                  <c:v>2.0386000000000001E-5</c:v>
                </c:pt>
                <c:pt idx="20386">
                  <c:v>2.0387E-5</c:v>
                </c:pt>
                <c:pt idx="20387">
                  <c:v>2.0387999999999999E-5</c:v>
                </c:pt>
                <c:pt idx="20388">
                  <c:v>2.0389000000000001E-5</c:v>
                </c:pt>
                <c:pt idx="20389">
                  <c:v>2.039E-5</c:v>
                </c:pt>
                <c:pt idx="20390">
                  <c:v>2.0390999999999998E-5</c:v>
                </c:pt>
                <c:pt idx="20391">
                  <c:v>2.0392000000000001E-5</c:v>
                </c:pt>
                <c:pt idx="20392">
                  <c:v>2.0392999999999999E-5</c:v>
                </c:pt>
                <c:pt idx="20393">
                  <c:v>2.0394000000000002E-5</c:v>
                </c:pt>
                <c:pt idx="20394">
                  <c:v>2.0395E-5</c:v>
                </c:pt>
                <c:pt idx="20395">
                  <c:v>2.0395999999999999E-5</c:v>
                </c:pt>
                <c:pt idx="20396">
                  <c:v>2.0397000000000001E-5</c:v>
                </c:pt>
                <c:pt idx="20397">
                  <c:v>2.0398E-5</c:v>
                </c:pt>
                <c:pt idx="20398">
                  <c:v>2.0398999999999999E-5</c:v>
                </c:pt>
                <c:pt idx="20399">
                  <c:v>2.0400000000000001E-5</c:v>
                </c:pt>
                <c:pt idx="20400">
                  <c:v>2.0401E-5</c:v>
                </c:pt>
                <c:pt idx="20401">
                  <c:v>2.0401999999999999E-5</c:v>
                </c:pt>
                <c:pt idx="20402">
                  <c:v>2.0403000000000001E-5</c:v>
                </c:pt>
                <c:pt idx="20403">
                  <c:v>2.0404E-5</c:v>
                </c:pt>
                <c:pt idx="20404">
                  <c:v>2.0404999999999999E-5</c:v>
                </c:pt>
                <c:pt idx="20405">
                  <c:v>2.0406000000000001E-5</c:v>
                </c:pt>
                <c:pt idx="20406">
                  <c:v>2.0407E-5</c:v>
                </c:pt>
                <c:pt idx="20407">
                  <c:v>2.0407999999999998E-5</c:v>
                </c:pt>
                <c:pt idx="20408">
                  <c:v>2.0409000000000001E-5</c:v>
                </c:pt>
                <c:pt idx="20409">
                  <c:v>2.0409999999999999E-5</c:v>
                </c:pt>
                <c:pt idx="20410">
                  <c:v>2.0411000000000002E-5</c:v>
                </c:pt>
                <c:pt idx="20411">
                  <c:v>2.0412E-5</c:v>
                </c:pt>
                <c:pt idx="20412">
                  <c:v>2.0412999999999999E-5</c:v>
                </c:pt>
                <c:pt idx="20413">
                  <c:v>2.0414000000000001E-5</c:v>
                </c:pt>
                <c:pt idx="20414">
                  <c:v>2.0415E-5</c:v>
                </c:pt>
                <c:pt idx="20415">
                  <c:v>2.0415999999999999E-5</c:v>
                </c:pt>
                <c:pt idx="20416">
                  <c:v>2.0417000000000001E-5</c:v>
                </c:pt>
                <c:pt idx="20417">
                  <c:v>2.0418E-5</c:v>
                </c:pt>
                <c:pt idx="20418">
                  <c:v>2.0418999999999999E-5</c:v>
                </c:pt>
                <c:pt idx="20419">
                  <c:v>2.0420000000000001E-5</c:v>
                </c:pt>
                <c:pt idx="20420">
                  <c:v>2.0421E-5</c:v>
                </c:pt>
                <c:pt idx="20421">
                  <c:v>2.0421999999999999E-5</c:v>
                </c:pt>
                <c:pt idx="20422">
                  <c:v>2.0423000000000001E-5</c:v>
                </c:pt>
                <c:pt idx="20423">
                  <c:v>2.0424E-5</c:v>
                </c:pt>
                <c:pt idx="20424">
                  <c:v>2.0424999999999998E-5</c:v>
                </c:pt>
                <c:pt idx="20425">
                  <c:v>2.0426000000000001E-5</c:v>
                </c:pt>
                <c:pt idx="20426">
                  <c:v>2.0426999999999999E-5</c:v>
                </c:pt>
                <c:pt idx="20427">
                  <c:v>2.0428000000000002E-5</c:v>
                </c:pt>
                <c:pt idx="20428">
                  <c:v>2.0429E-5</c:v>
                </c:pt>
                <c:pt idx="20429">
                  <c:v>2.0429999999999999E-5</c:v>
                </c:pt>
                <c:pt idx="20430">
                  <c:v>2.0431000000000001E-5</c:v>
                </c:pt>
                <c:pt idx="20431">
                  <c:v>2.0432E-5</c:v>
                </c:pt>
                <c:pt idx="20432">
                  <c:v>2.0432999999999999E-5</c:v>
                </c:pt>
                <c:pt idx="20433">
                  <c:v>2.0434000000000001E-5</c:v>
                </c:pt>
                <c:pt idx="20434">
                  <c:v>2.0435E-5</c:v>
                </c:pt>
                <c:pt idx="20435">
                  <c:v>2.0435999999999999E-5</c:v>
                </c:pt>
                <c:pt idx="20436">
                  <c:v>2.0437000000000001E-5</c:v>
                </c:pt>
                <c:pt idx="20437">
                  <c:v>2.0438E-5</c:v>
                </c:pt>
                <c:pt idx="20438">
                  <c:v>2.0438999999999999E-5</c:v>
                </c:pt>
                <c:pt idx="20439">
                  <c:v>2.0440000000000001E-5</c:v>
                </c:pt>
                <c:pt idx="20440">
                  <c:v>2.0441E-5</c:v>
                </c:pt>
                <c:pt idx="20441">
                  <c:v>2.0441999999999998E-5</c:v>
                </c:pt>
                <c:pt idx="20442">
                  <c:v>2.0443000000000001E-5</c:v>
                </c:pt>
                <c:pt idx="20443">
                  <c:v>2.0443999999999999E-5</c:v>
                </c:pt>
                <c:pt idx="20444">
                  <c:v>2.0445000000000002E-5</c:v>
                </c:pt>
                <c:pt idx="20445">
                  <c:v>2.0446E-5</c:v>
                </c:pt>
                <c:pt idx="20446">
                  <c:v>2.0446999999999999E-5</c:v>
                </c:pt>
                <c:pt idx="20447">
                  <c:v>2.0448000000000001E-5</c:v>
                </c:pt>
                <c:pt idx="20448">
                  <c:v>2.0449E-5</c:v>
                </c:pt>
                <c:pt idx="20449">
                  <c:v>2.0449999999999999E-5</c:v>
                </c:pt>
                <c:pt idx="20450">
                  <c:v>2.0451000000000001E-5</c:v>
                </c:pt>
                <c:pt idx="20451">
                  <c:v>2.0452E-5</c:v>
                </c:pt>
                <c:pt idx="20452">
                  <c:v>2.0452999999999999E-5</c:v>
                </c:pt>
                <c:pt idx="20453">
                  <c:v>2.0454000000000001E-5</c:v>
                </c:pt>
                <c:pt idx="20454">
                  <c:v>2.0455E-5</c:v>
                </c:pt>
                <c:pt idx="20455">
                  <c:v>2.0455999999999999E-5</c:v>
                </c:pt>
                <c:pt idx="20456">
                  <c:v>2.0457000000000001E-5</c:v>
                </c:pt>
                <c:pt idx="20457">
                  <c:v>2.0458E-5</c:v>
                </c:pt>
                <c:pt idx="20458">
                  <c:v>2.0458999999999998E-5</c:v>
                </c:pt>
                <c:pt idx="20459">
                  <c:v>2.0460000000000001E-5</c:v>
                </c:pt>
                <c:pt idx="20460">
                  <c:v>2.0460999999999999E-5</c:v>
                </c:pt>
                <c:pt idx="20461">
                  <c:v>2.0462000000000002E-5</c:v>
                </c:pt>
                <c:pt idx="20462">
                  <c:v>2.0463E-5</c:v>
                </c:pt>
                <c:pt idx="20463">
                  <c:v>2.0463999999999999E-5</c:v>
                </c:pt>
                <c:pt idx="20464">
                  <c:v>2.0465000000000001E-5</c:v>
                </c:pt>
                <c:pt idx="20465">
                  <c:v>2.0466E-5</c:v>
                </c:pt>
                <c:pt idx="20466">
                  <c:v>2.0466999999999999E-5</c:v>
                </c:pt>
                <c:pt idx="20467">
                  <c:v>2.0468000000000001E-5</c:v>
                </c:pt>
                <c:pt idx="20468">
                  <c:v>2.0469E-5</c:v>
                </c:pt>
                <c:pt idx="20469">
                  <c:v>2.0469999999999999E-5</c:v>
                </c:pt>
                <c:pt idx="20470">
                  <c:v>2.0471000000000001E-5</c:v>
                </c:pt>
                <c:pt idx="20471">
                  <c:v>2.0472E-5</c:v>
                </c:pt>
                <c:pt idx="20472">
                  <c:v>2.0472999999999999E-5</c:v>
                </c:pt>
                <c:pt idx="20473">
                  <c:v>2.0474000000000001E-5</c:v>
                </c:pt>
                <c:pt idx="20474">
                  <c:v>2.0475E-5</c:v>
                </c:pt>
                <c:pt idx="20475">
                  <c:v>2.0475999999999998E-5</c:v>
                </c:pt>
                <c:pt idx="20476">
                  <c:v>2.0477000000000001E-5</c:v>
                </c:pt>
                <c:pt idx="20477">
                  <c:v>2.0477999999999999E-5</c:v>
                </c:pt>
                <c:pt idx="20478">
                  <c:v>2.0479000000000002E-5</c:v>
                </c:pt>
                <c:pt idx="20479">
                  <c:v>2.048E-5</c:v>
                </c:pt>
                <c:pt idx="20480">
                  <c:v>2.0480999999999999E-5</c:v>
                </c:pt>
                <c:pt idx="20481">
                  <c:v>2.0482000000000001E-5</c:v>
                </c:pt>
                <c:pt idx="20482">
                  <c:v>2.0483E-5</c:v>
                </c:pt>
                <c:pt idx="20483">
                  <c:v>2.0483999999999999E-5</c:v>
                </c:pt>
                <c:pt idx="20484">
                  <c:v>2.0485000000000001E-5</c:v>
                </c:pt>
                <c:pt idx="20485">
                  <c:v>2.0486E-5</c:v>
                </c:pt>
                <c:pt idx="20486">
                  <c:v>2.0486999999999999E-5</c:v>
                </c:pt>
                <c:pt idx="20487">
                  <c:v>2.0488000000000001E-5</c:v>
                </c:pt>
                <c:pt idx="20488">
                  <c:v>2.0489E-5</c:v>
                </c:pt>
                <c:pt idx="20489">
                  <c:v>2.0489999999999999E-5</c:v>
                </c:pt>
                <c:pt idx="20490">
                  <c:v>2.0491000000000001E-5</c:v>
                </c:pt>
                <c:pt idx="20491">
                  <c:v>2.0492E-5</c:v>
                </c:pt>
                <c:pt idx="20492">
                  <c:v>2.0492999999999998E-5</c:v>
                </c:pt>
                <c:pt idx="20493">
                  <c:v>2.0494000000000001E-5</c:v>
                </c:pt>
                <c:pt idx="20494">
                  <c:v>2.0494999999999999E-5</c:v>
                </c:pt>
                <c:pt idx="20495">
                  <c:v>2.0496000000000002E-5</c:v>
                </c:pt>
                <c:pt idx="20496">
                  <c:v>2.0497E-5</c:v>
                </c:pt>
                <c:pt idx="20497">
                  <c:v>2.0497999999999999E-5</c:v>
                </c:pt>
                <c:pt idx="20498">
                  <c:v>2.0499000000000001E-5</c:v>
                </c:pt>
                <c:pt idx="20499">
                  <c:v>2.05E-5</c:v>
                </c:pt>
                <c:pt idx="20500">
                  <c:v>2.0500999999999999E-5</c:v>
                </c:pt>
                <c:pt idx="20501">
                  <c:v>2.0502000000000001E-5</c:v>
                </c:pt>
                <c:pt idx="20502">
                  <c:v>2.0503E-5</c:v>
                </c:pt>
                <c:pt idx="20503">
                  <c:v>2.0503999999999999E-5</c:v>
                </c:pt>
                <c:pt idx="20504">
                  <c:v>2.0505000000000001E-5</c:v>
                </c:pt>
                <c:pt idx="20505">
                  <c:v>2.0506E-5</c:v>
                </c:pt>
                <c:pt idx="20506">
                  <c:v>2.0506999999999999E-5</c:v>
                </c:pt>
                <c:pt idx="20507">
                  <c:v>2.0508000000000001E-5</c:v>
                </c:pt>
                <c:pt idx="20508">
                  <c:v>2.0509E-5</c:v>
                </c:pt>
                <c:pt idx="20509">
                  <c:v>2.0509999999999998E-5</c:v>
                </c:pt>
                <c:pt idx="20510">
                  <c:v>2.0511000000000001E-5</c:v>
                </c:pt>
                <c:pt idx="20511">
                  <c:v>2.0511999999999999E-5</c:v>
                </c:pt>
                <c:pt idx="20512">
                  <c:v>2.0513000000000002E-5</c:v>
                </c:pt>
                <c:pt idx="20513">
                  <c:v>2.0514E-5</c:v>
                </c:pt>
                <c:pt idx="20514">
                  <c:v>2.0514999999999999E-5</c:v>
                </c:pt>
                <c:pt idx="20515">
                  <c:v>2.0516000000000001E-5</c:v>
                </c:pt>
                <c:pt idx="20516">
                  <c:v>2.0517E-5</c:v>
                </c:pt>
                <c:pt idx="20517">
                  <c:v>2.0517999999999999E-5</c:v>
                </c:pt>
                <c:pt idx="20518">
                  <c:v>2.0519000000000001E-5</c:v>
                </c:pt>
                <c:pt idx="20519">
                  <c:v>2.052E-5</c:v>
                </c:pt>
                <c:pt idx="20520">
                  <c:v>2.0520999999999999E-5</c:v>
                </c:pt>
                <c:pt idx="20521">
                  <c:v>2.0522000000000001E-5</c:v>
                </c:pt>
                <c:pt idx="20522">
                  <c:v>2.0523E-5</c:v>
                </c:pt>
                <c:pt idx="20523">
                  <c:v>2.0523999999999999E-5</c:v>
                </c:pt>
                <c:pt idx="20524">
                  <c:v>2.0525000000000001E-5</c:v>
                </c:pt>
                <c:pt idx="20525">
                  <c:v>2.0526E-5</c:v>
                </c:pt>
                <c:pt idx="20526">
                  <c:v>2.0526999999999998E-5</c:v>
                </c:pt>
                <c:pt idx="20527">
                  <c:v>2.0528000000000001E-5</c:v>
                </c:pt>
                <c:pt idx="20528">
                  <c:v>2.0528999999999999E-5</c:v>
                </c:pt>
                <c:pt idx="20529">
                  <c:v>2.0530000000000002E-5</c:v>
                </c:pt>
                <c:pt idx="20530">
                  <c:v>2.0531E-5</c:v>
                </c:pt>
                <c:pt idx="20531">
                  <c:v>2.0531999999999999E-5</c:v>
                </c:pt>
                <c:pt idx="20532">
                  <c:v>2.0533000000000001E-5</c:v>
                </c:pt>
                <c:pt idx="20533">
                  <c:v>2.0534E-5</c:v>
                </c:pt>
                <c:pt idx="20534">
                  <c:v>2.0534999999999999E-5</c:v>
                </c:pt>
                <c:pt idx="20535">
                  <c:v>2.0536000000000001E-5</c:v>
                </c:pt>
                <c:pt idx="20536">
                  <c:v>2.0537E-5</c:v>
                </c:pt>
                <c:pt idx="20537">
                  <c:v>2.0537999999999999E-5</c:v>
                </c:pt>
                <c:pt idx="20538">
                  <c:v>2.0539000000000001E-5</c:v>
                </c:pt>
                <c:pt idx="20539">
                  <c:v>2.054E-5</c:v>
                </c:pt>
                <c:pt idx="20540">
                  <c:v>2.0540999999999999E-5</c:v>
                </c:pt>
                <c:pt idx="20541">
                  <c:v>2.0542000000000001E-5</c:v>
                </c:pt>
                <c:pt idx="20542">
                  <c:v>2.0543E-5</c:v>
                </c:pt>
                <c:pt idx="20543">
                  <c:v>2.0543999999999998E-5</c:v>
                </c:pt>
                <c:pt idx="20544">
                  <c:v>2.0545000000000001E-5</c:v>
                </c:pt>
                <c:pt idx="20545">
                  <c:v>2.0545999999999999E-5</c:v>
                </c:pt>
                <c:pt idx="20546">
                  <c:v>2.0547000000000002E-5</c:v>
                </c:pt>
                <c:pt idx="20547">
                  <c:v>2.0548E-5</c:v>
                </c:pt>
                <c:pt idx="20548">
                  <c:v>2.0548999999999999E-5</c:v>
                </c:pt>
                <c:pt idx="20549">
                  <c:v>2.0550000000000001E-5</c:v>
                </c:pt>
                <c:pt idx="20550">
                  <c:v>2.0551E-5</c:v>
                </c:pt>
                <c:pt idx="20551">
                  <c:v>2.0551999999999999E-5</c:v>
                </c:pt>
                <c:pt idx="20552">
                  <c:v>2.0553000000000001E-5</c:v>
                </c:pt>
                <c:pt idx="20553">
                  <c:v>2.0554E-5</c:v>
                </c:pt>
                <c:pt idx="20554">
                  <c:v>2.0554999999999999E-5</c:v>
                </c:pt>
                <c:pt idx="20555">
                  <c:v>2.0556000000000001E-5</c:v>
                </c:pt>
                <c:pt idx="20556">
                  <c:v>2.0557E-5</c:v>
                </c:pt>
                <c:pt idx="20557">
                  <c:v>2.0557999999999999E-5</c:v>
                </c:pt>
                <c:pt idx="20558">
                  <c:v>2.0559000000000001E-5</c:v>
                </c:pt>
                <c:pt idx="20559">
                  <c:v>2.056E-5</c:v>
                </c:pt>
                <c:pt idx="20560">
                  <c:v>2.0560999999999998E-5</c:v>
                </c:pt>
                <c:pt idx="20561">
                  <c:v>2.0562000000000001E-5</c:v>
                </c:pt>
                <c:pt idx="20562">
                  <c:v>2.0562999999999999E-5</c:v>
                </c:pt>
                <c:pt idx="20563">
                  <c:v>2.0564000000000002E-5</c:v>
                </c:pt>
                <c:pt idx="20564">
                  <c:v>2.0565E-5</c:v>
                </c:pt>
                <c:pt idx="20565">
                  <c:v>2.0565999999999999E-5</c:v>
                </c:pt>
                <c:pt idx="20566">
                  <c:v>2.0567000000000001E-5</c:v>
                </c:pt>
                <c:pt idx="20567">
                  <c:v>2.0568E-5</c:v>
                </c:pt>
                <c:pt idx="20568">
                  <c:v>2.0568999999999999E-5</c:v>
                </c:pt>
                <c:pt idx="20569">
                  <c:v>2.0570000000000001E-5</c:v>
                </c:pt>
                <c:pt idx="20570">
                  <c:v>2.0571E-5</c:v>
                </c:pt>
                <c:pt idx="20571">
                  <c:v>2.0571999999999999E-5</c:v>
                </c:pt>
                <c:pt idx="20572">
                  <c:v>2.0573000000000001E-5</c:v>
                </c:pt>
                <c:pt idx="20573">
                  <c:v>2.0574E-5</c:v>
                </c:pt>
                <c:pt idx="20574">
                  <c:v>2.0574999999999999E-5</c:v>
                </c:pt>
                <c:pt idx="20575">
                  <c:v>2.0576000000000001E-5</c:v>
                </c:pt>
                <c:pt idx="20576">
                  <c:v>2.0577E-5</c:v>
                </c:pt>
                <c:pt idx="20577">
                  <c:v>2.0577999999999998E-5</c:v>
                </c:pt>
                <c:pt idx="20578">
                  <c:v>2.0579000000000001E-5</c:v>
                </c:pt>
                <c:pt idx="20579">
                  <c:v>2.0579999999999999E-5</c:v>
                </c:pt>
                <c:pt idx="20580">
                  <c:v>2.0581000000000002E-5</c:v>
                </c:pt>
                <c:pt idx="20581">
                  <c:v>2.0582E-5</c:v>
                </c:pt>
                <c:pt idx="20582">
                  <c:v>2.0582999999999999E-5</c:v>
                </c:pt>
                <c:pt idx="20583">
                  <c:v>2.0584000000000001E-5</c:v>
                </c:pt>
                <c:pt idx="20584">
                  <c:v>2.0585E-5</c:v>
                </c:pt>
                <c:pt idx="20585">
                  <c:v>2.0585999999999999E-5</c:v>
                </c:pt>
                <c:pt idx="20586">
                  <c:v>2.0587000000000001E-5</c:v>
                </c:pt>
                <c:pt idx="20587">
                  <c:v>2.0588E-5</c:v>
                </c:pt>
                <c:pt idx="20588">
                  <c:v>2.0588999999999999E-5</c:v>
                </c:pt>
                <c:pt idx="20589">
                  <c:v>2.0590000000000001E-5</c:v>
                </c:pt>
                <c:pt idx="20590">
                  <c:v>2.0591E-5</c:v>
                </c:pt>
                <c:pt idx="20591">
                  <c:v>2.0591999999999999E-5</c:v>
                </c:pt>
                <c:pt idx="20592">
                  <c:v>2.0593000000000001E-5</c:v>
                </c:pt>
                <c:pt idx="20593">
                  <c:v>2.0594E-5</c:v>
                </c:pt>
                <c:pt idx="20594">
                  <c:v>2.0594999999999998E-5</c:v>
                </c:pt>
                <c:pt idx="20595">
                  <c:v>2.0596000000000001E-5</c:v>
                </c:pt>
                <c:pt idx="20596">
                  <c:v>2.0596999999999999E-5</c:v>
                </c:pt>
                <c:pt idx="20597">
                  <c:v>2.0598000000000002E-5</c:v>
                </c:pt>
                <c:pt idx="20598">
                  <c:v>2.0599E-5</c:v>
                </c:pt>
                <c:pt idx="20599">
                  <c:v>2.0599999999999999E-5</c:v>
                </c:pt>
                <c:pt idx="20600">
                  <c:v>2.0601000000000001E-5</c:v>
                </c:pt>
                <c:pt idx="20601">
                  <c:v>2.0602E-5</c:v>
                </c:pt>
                <c:pt idx="20602">
                  <c:v>2.0602999999999999E-5</c:v>
                </c:pt>
                <c:pt idx="20603">
                  <c:v>2.0604000000000001E-5</c:v>
                </c:pt>
                <c:pt idx="20604">
                  <c:v>2.0605E-5</c:v>
                </c:pt>
                <c:pt idx="20605">
                  <c:v>2.0605999999999999E-5</c:v>
                </c:pt>
                <c:pt idx="20606">
                  <c:v>2.0607000000000001E-5</c:v>
                </c:pt>
                <c:pt idx="20607">
                  <c:v>2.0608E-5</c:v>
                </c:pt>
                <c:pt idx="20608">
                  <c:v>2.0608999999999999E-5</c:v>
                </c:pt>
                <c:pt idx="20609">
                  <c:v>2.0610000000000001E-5</c:v>
                </c:pt>
                <c:pt idx="20610">
                  <c:v>2.0611E-5</c:v>
                </c:pt>
                <c:pt idx="20611">
                  <c:v>2.0611999999999998E-5</c:v>
                </c:pt>
                <c:pt idx="20612">
                  <c:v>2.0613000000000001E-5</c:v>
                </c:pt>
                <c:pt idx="20613">
                  <c:v>2.0613999999999999E-5</c:v>
                </c:pt>
                <c:pt idx="20614">
                  <c:v>2.0615000000000002E-5</c:v>
                </c:pt>
                <c:pt idx="20615">
                  <c:v>2.0616E-5</c:v>
                </c:pt>
                <c:pt idx="20616">
                  <c:v>2.0616999999999999E-5</c:v>
                </c:pt>
                <c:pt idx="20617">
                  <c:v>2.0618000000000001E-5</c:v>
                </c:pt>
                <c:pt idx="20618">
                  <c:v>2.0619E-5</c:v>
                </c:pt>
                <c:pt idx="20619">
                  <c:v>2.0619999999999999E-5</c:v>
                </c:pt>
                <c:pt idx="20620">
                  <c:v>2.0621000000000001E-5</c:v>
                </c:pt>
                <c:pt idx="20621">
                  <c:v>2.0622E-5</c:v>
                </c:pt>
                <c:pt idx="20622">
                  <c:v>2.0622999999999999E-5</c:v>
                </c:pt>
                <c:pt idx="20623">
                  <c:v>2.0624000000000001E-5</c:v>
                </c:pt>
                <c:pt idx="20624">
                  <c:v>2.0625E-5</c:v>
                </c:pt>
                <c:pt idx="20625">
                  <c:v>2.0625999999999999E-5</c:v>
                </c:pt>
                <c:pt idx="20626">
                  <c:v>2.0627000000000001E-5</c:v>
                </c:pt>
                <c:pt idx="20627">
                  <c:v>2.0628E-5</c:v>
                </c:pt>
                <c:pt idx="20628">
                  <c:v>2.0628999999999998E-5</c:v>
                </c:pt>
                <c:pt idx="20629">
                  <c:v>2.0630000000000001E-5</c:v>
                </c:pt>
                <c:pt idx="20630">
                  <c:v>2.0630999999999999E-5</c:v>
                </c:pt>
                <c:pt idx="20631">
                  <c:v>2.0632000000000002E-5</c:v>
                </c:pt>
                <c:pt idx="20632">
                  <c:v>2.0633E-5</c:v>
                </c:pt>
                <c:pt idx="20633">
                  <c:v>2.0633999999999999E-5</c:v>
                </c:pt>
                <c:pt idx="20634">
                  <c:v>2.0635000000000001E-5</c:v>
                </c:pt>
                <c:pt idx="20635">
                  <c:v>2.0636E-5</c:v>
                </c:pt>
                <c:pt idx="20636">
                  <c:v>2.0636999999999999E-5</c:v>
                </c:pt>
                <c:pt idx="20637">
                  <c:v>2.0638000000000001E-5</c:v>
                </c:pt>
                <c:pt idx="20638">
                  <c:v>2.0639E-5</c:v>
                </c:pt>
                <c:pt idx="20639">
                  <c:v>2.0639999999999999E-5</c:v>
                </c:pt>
                <c:pt idx="20640">
                  <c:v>2.0641000000000001E-5</c:v>
                </c:pt>
                <c:pt idx="20641">
                  <c:v>2.0642E-5</c:v>
                </c:pt>
                <c:pt idx="20642">
                  <c:v>2.0642999999999999E-5</c:v>
                </c:pt>
                <c:pt idx="20643">
                  <c:v>2.0644000000000001E-5</c:v>
                </c:pt>
                <c:pt idx="20644">
                  <c:v>2.0645E-5</c:v>
                </c:pt>
                <c:pt idx="20645">
                  <c:v>2.0645999999999999E-5</c:v>
                </c:pt>
                <c:pt idx="20646">
                  <c:v>2.0647000000000001E-5</c:v>
                </c:pt>
                <c:pt idx="20647">
                  <c:v>2.0647999999999999E-5</c:v>
                </c:pt>
                <c:pt idx="20648">
                  <c:v>2.0649000000000002E-5</c:v>
                </c:pt>
                <c:pt idx="20649">
                  <c:v>2.065E-5</c:v>
                </c:pt>
                <c:pt idx="20650">
                  <c:v>2.0650999999999999E-5</c:v>
                </c:pt>
                <c:pt idx="20651">
                  <c:v>2.0652000000000001E-5</c:v>
                </c:pt>
                <c:pt idx="20652">
                  <c:v>2.0653E-5</c:v>
                </c:pt>
                <c:pt idx="20653">
                  <c:v>2.0653999999999999E-5</c:v>
                </c:pt>
                <c:pt idx="20654">
                  <c:v>2.0655000000000001E-5</c:v>
                </c:pt>
                <c:pt idx="20655">
                  <c:v>2.0656E-5</c:v>
                </c:pt>
                <c:pt idx="20656">
                  <c:v>2.0656999999999999E-5</c:v>
                </c:pt>
                <c:pt idx="20657">
                  <c:v>2.0658000000000001E-5</c:v>
                </c:pt>
                <c:pt idx="20658">
                  <c:v>2.0659E-5</c:v>
                </c:pt>
                <c:pt idx="20659">
                  <c:v>2.0659999999999999E-5</c:v>
                </c:pt>
                <c:pt idx="20660">
                  <c:v>2.0661000000000001E-5</c:v>
                </c:pt>
                <c:pt idx="20661">
                  <c:v>2.0662E-5</c:v>
                </c:pt>
                <c:pt idx="20662">
                  <c:v>2.0662999999999999E-5</c:v>
                </c:pt>
                <c:pt idx="20663">
                  <c:v>2.0664000000000001E-5</c:v>
                </c:pt>
                <c:pt idx="20664">
                  <c:v>2.0665E-5</c:v>
                </c:pt>
                <c:pt idx="20665">
                  <c:v>2.0665999999999998E-5</c:v>
                </c:pt>
                <c:pt idx="20666">
                  <c:v>2.0667000000000001E-5</c:v>
                </c:pt>
                <c:pt idx="20667">
                  <c:v>2.0667999999999999E-5</c:v>
                </c:pt>
                <c:pt idx="20668">
                  <c:v>2.0669000000000001E-5</c:v>
                </c:pt>
                <c:pt idx="20669">
                  <c:v>2.067E-5</c:v>
                </c:pt>
                <c:pt idx="20670">
                  <c:v>2.0670999999999999E-5</c:v>
                </c:pt>
                <c:pt idx="20671">
                  <c:v>2.0672000000000001E-5</c:v>
                </c:pt>
                <c:pt idx="20672">
                  <c:v>2.0673E-5</c:v>
                </c:pt>
                <c:pt idx="20673">
                  <c:v>2.0673999999999999E-5</c:v>
                </c:pt>
                <c:pt idx="20674">
                  <c:v>2.0675000000000001E-5</c:v>
                </c:pt>
                <c:pt idx="20675">
                  <c:v>2.0676E-5</c:v>
                </c:pt>
                <c:pt idx="20676">
                  <c:v>2.0676999999999999E-5</c:v>
                </c:pt>
                <c:pt idx="20677">
                  <c:v>2.0678000000000001E-5</c:v>
                </c:pt>
                <c:pt idx="20678">
                  <c:v>2.0679E-5</c:v>
                </c:pt>
                <c:pt idx="20679">
                  <c:v>2.0679999999999999E-5</c:v>
                </c:pt>
                <c:pt idx="20680">
                  <c:v>2.0681000000000001E-5</c:v>
                </c:pt>
                <c:pt idx="20681">
                  <c:v>2.0682E-5</c:v>
                </c:pt>
                <c:pt idx="20682">
                  <c:v>2.0682999999999998E-5</c:v>
                </c:pt>
                <c:pt idx="20683">
                  <c:v>2.0684000000000001E-5</c:v>
                </c:pt>
                <c:pt idx="20684">
                  <c:v>2.0684999999999999E-5</c:v>
                </c:pt>
                <c:pt idx="20685">
                  <c:v>2.0686000000000002E-5</c:v>
                </c:pt>
                <c:pt idx="20686">
                  <c:v>2.0687E-5</c:v>
                </c:pt>
                <c:pt idx="20687">
                  <c:v>2.0687999999999999E-5</c:v>
                </c:pt>
                <c:pt idx="20688">
                  <c:v>2.0689000000000001E-5</c:v>
                </c:pt>
                <c:pt idx="20689">
                  <c:v>2.069E-5</c:v>
                </c:pt>
                <c:pt idx="20690">
                  <c:v>2.0690999999999999E-5</c:v>
                </c:pt>
                <c:pt idx="20691">
                  <c:v>2.0692000000000001E-5</c:v>
                </c:pt>
                <c:pt idx="20692">
                  <c:v>2.0693E-5</c:v>
                </c:pt>
                <c:pt idx="20693">
                  <c:v>2.0693999999999999E-5</c:v>
                </c:pt>
                <c:pt idx="20694">
                  <c:v>2.0695000000000001E-5</c:v>
                </c:pt>
                <c:pt idx="20695">
                  <c:v>2.0696E-5</c:v>
                </c:pt>
                <c:pt idx="20696">
                  <c:v>2.0696999999999999E-5</c:v>
                </c:pt>
                <c:pt idx="20697">
                  <c:v>2.0698000000000001E-5</c:v>
                </c:pt>
                <c:pt idx="20698">
                  <c:v>2.0699E-5</c:v>
                </c:pt>
                <c:pt idx="20699">
                  <c:v>2.0699999999999998E-5</c:v>
                </c:pt>
                <c:pt idx="20700">
                  <c:v>2.0701000000000001E-5</c:v>
                </c:pt>
                <c:pt idx="20701">
                  <c:v>2.0701999999999999E-5</c:v>
                </c:pt>
                <c:pt idx="20702">
                  <c:v>2.0703000000000002E-5</c:v>
                </c:pt>
                <c:pt idx="20703">
                  <c:v>2.0704E-5</c:v>
                </c:pt>
                <c:pt idx="20704">
                  <c:v>2.0704999999999999E-5</c:v>
                </c:pt>
                <c:pt idx="20705">
                  <c:v>2.0706000000000001E-5</c:v>
                </c:pt>
                <c:pt idx="20706">
                  <c:v>2.0707E-5</c:v>
                </c:pt>
                <c:pt idx="20707">
                  <c:v>2.0707999999999999E-5</c:v>
                </c:pt>
                <c:pt idx="20708">
                  <c:v>2.0709000000000001E-5</c:v>
                </c:pt>
                <c:pt idx="20709">
                  <c:v>2.071E-5</c:v>
                </c:pt>
                <c:pt idx="20710">
                  <c:v>2.0710999999999999E-5</c:v>
                </c:pt>
                <c:pt idx="20711">
                  <c:v>2.0712000000000001E-5</c:v>
                </c:pt>
                <c:pt idx="20712">
                  <c:v>2.0713E-5</c:v>
                </c:pt>
                <c:pt idx="20713">
                  <c:v>2.0713999999999999E-5</c:v>
                </c:pt>
                <c:pt idx="20714">
                  <c:v>2.0715000000000001E-5</c:v>
                </c:pt>
                <c:pt idx="20715">
                  <c:v>2.0716E-5</c:v>
                </c:pt>
                <c:pt idx="20716">
                  <c:v>2.0716999999999998E-5</c:v>
                </c:pt>
                <c:pt idx="20717">
                  <c:v>2.0718000000000001E-5</c:v>
                </c:pt>
                <c:pt idx="20718">
                  <c:v>2.0718999999999999E-5</c:v>
                </c:pt>
                <c:pt idx="20719">
                  <c:v>2.0720000000000002E-5</c:v>
                </c:pt>
                <c:pt idx="20720">
                  <c:v>2.0721E-5</c:v>
                </c:pt>
                <c:pt idx="20721">
                  <c:v>2.0721999999999999E-5</c:v>
                </c:pt>
                <c:pt idx="20722">
                  <c:v>2.0723000000000001E-5</c:v>
                </c:pt>
                <c:pt idx="20723">
                  <c:v>2.0724E-5</c:v>
                </c:pt>
                <c:pt idx="20724">
                  <c:v>2.0724999999999999E-5</c:v>
                </c:pt>
                <c:pt idx="20725">
                  <c:v>2.0726000000000001E-5</c:v>
                </c:pt>
                <c:pt idx="20726">
                  <c:v>2.0727E-5</c:v>
                </c:pt>
                <c:pt idx="20727">
                  <c:v>2.0727999999999999E-5</c:v>
                </c:pt>
                <c:pt idx="20728">
                  <c:v>2.0729000000000001E-5</c:v>
                </c:pt>
                <c:pt idx="20729">
                  <c:v>2.073E-5</c:v>
                </c:pt>
                <c:pt idx="20730">
                  <c:v>2.0730999999999999E-5</c:v>
                </c:pt>
                <c:pt idx="20731">
                  <c:v>2.0732000000000001E-5</c:v>
                </c:pt>
                <c:pt idx="20732">
                  <c:v>2.0733E-5</c:v>
                </c:pt>
                <c:pt idx="20733">
                  <c:v>2.0733999999999998E-5</c:v>
                </c:pt>
                <c:pt idx="20734">
                  <c:v>2.0735000000000001E-5</c:v>
                </c:pt>
                <c:pt idx="20735">
                  <c:v>2.0735999999999999E-5</c:v>
                </c:pt>
                <c:pt idx="20736">
                  <c:v>2.0737000000000002E-5</c:v>
                </c:pt>
                <c:pt idx="20737">
                  <c:v>2.0738E-5</c:v>
                </c:pt>
                <c:pt idx="20738">
                  <c:v>2.0738999999999999E-5</c:v>
                </c:pt>
                <c:pt idx="20739">
                  <c:v>2.0740000000000001E-5</c:v>
                </c:pt>
                <c:pt idx="20740">
                  <c:v>2.0741E-5</c:v>
                </c:pt>
                <c:pt idx="20741">
                  <c:v>2.0741999999999999E-5</c:v>
                </c:pt>
                <c:pt idx="20742">
                  <c:v>2.0743000000000001E-5</c:v>
                </c:pt>
                <c:pt idx="20743">
                  <c:v>2.0744E-5</c:v>
                </c:pt>
                <c:pt idx="20744">
                  <c:v>2.0744999999999999E-5</c:v>
                </c:pt>
                <c:pt idx="20745">
                  <c:v>2.0746000000000001E-5</c:v>
                </c:pt>
                <c:pt idx="20746">
                  <c:v>2.0747E-5</c:v>
                </c:pt>
                <c:pt idx="20747">
                  <c:v>2.0747999999999999E-5</c:v>
                </c:pt>
                <c:pt idx="20748">
                  <c:v>2.0749000000000001E-5</c:v>
                </c:pt>
                <c:pt idx="20749">
                  <c:v>2.075E-5</c:v>
                </c:pt>
                <c:pt idx="20750">
                  <c:v>2.0750999999999998E-5</c:v>
                </c:pt>
                <c:pt idx="20751">
                  <c:v>2.0752000000000001E-5</c:v>
                </c:pt>
                <c:pt idx="20752">
                  <c:v>2.0752999999999999E-5</c:v>
                </c:pt>
                <c:pt idx="20753">
                  <c:v>2.0754000000000002E-5</c:v>
                </c:pt>
                <c:pt idx="20754">
                  <c:v>2.0755E-5</c:v>
                </c:pt>
                <c:pt idx="20755">
                  <c:v>2.0755999999999999E-5</c:v>
                </c:pt>
                <c:pt idx="20756">
                  <c:v>2.0757000000000001E-5</c:v>
                </c:pt>
                <c:pt idx="20757">
                  <c:v>2.0758E-5</c:v>
                </c:pt>
                <c:pt idx="20758">
                  <c:v>2.0758999999999999E-5</c:v>
                </c:pt>
                <c:pt idx="20759">
                  <c:v>2.0760000000000001E-5</c:v>
                </c:pt>
                <c:pt idx="20760">
                  <c:v>2.0761E-5</c:v>
                </c:pt>
                <c:pt idx="20761">
                  <c:v>2.0761999999999999E-5</c:v>
                </c:pt>
                <c:pt idx="20762">
                  <c:v>2.0763000000000001E-5</c:v>
                </c:pt>
                <c:pt idx="20763">
                  <c:v>2.0764E-5</c:v>
                </c:pt>
                <c:pt idx="20764">
                  <c:v>2.0764999999999999E-5</c:v>
                </c:pt>
                <c:pt idx="20765">
                  <c:v>2.0766000000000001E-5</c:v>
                </c:pt>
                <c:pt idx="20766">
                  <c:v>2.0767E-5</c:v>
                </c:pt>
                <c:pt idx="20767">
                  <c:v>2.0767999999999998E-5</c:v>
                </c:pt>
                <c:pt idx="20768">
                  <c:v>2.0769000000000001E-5</c:v>
                </c:pt>
                <c:pt idx="20769">
                  <c:v>2.0769999999999999E-5</c:v>
                </c:pt>
                <c:pt idx="20770">
                  <c:v>2.0771000000000002E-5</c:v>
                </c:pt>
                <c:pt idx="20771">
                  <c:v>2.0772E-5</c:v>
                </c:pt>
                <c:pt idx="20772">
                  <c:v>2.0772999999999999E-5</c:v>
                </c:pt>
                <c:pt idx="20773">
                  <c:v>2.0774000000000001E-5</c:v>
                </c:pt>
                <c:pt idx="20774">
                  <c:v>2.0775E-5</c:v>
                </c:pt>
                <c:pt idx="20775">
                  <c:v>2.0775999999999999E-5</c:v>
                </c:pt>
                <c:pt idx="20776">
                  <c:v>2.0777000000000001E-5</c:v>
                </c:pt>
                <c:pt idx="20777">
                  <c:v>2.0778E-5</c:v>
                </c:pt>
                <c:pt idx="20778">
                  <c:v>2.0778999999999999E-5</c:v>
                </c:pt>
                <c:pt idx="20779">
                  <c:v>2.0780000000000001E-5</c:v>
                </c:pt>
                <c:pt idx="20780">
                  <c:v>2.0781E-5</c:v>
                </c:pt>
                <c:pt idx="20781">
                  <c:v>2.0781999999999999E-5</c:v>
                </c:pt>
                <c:pt idx="20782">
                  <c:v>2.0783000000000001E-5</c:v>
                </c:pt>
                <c:pt idx="20783">
                  <c:v>2.0784E-5</c:v>
                </c:pt>
                <c:pt idx="20784">
                  <c:v>2.0784999999999998E-5</c:v>
                </c:pt>
                <c:pt idx="20785">
                  <c:v>2.0786000000000001E-5</c:v>
                </c:pt>
                <c:pt idx="20786">
                  <c:v>2.0786999999999999E-5</c:v>
                </c:pt>
                <c:pt idx="20787">
                  <c:v>2.0788000000000002E-5</c:v>
                </c:pt>
                <c:pt idx="20788">
                  <c:v>2.0789E-5</c:v>
                </c:pt>
                <c:pt idx="20789">
                  <c:v>2.0789999999999999E-5</c:v>
                </c:pt>
                <c:pt idx="20790">
                  <c:v>2.0791000000000001E-5</c:v>
                </c:pt>
                <c:pt idx="20791">
                  <c:v>2.0792E-5</c:v>
                </c:pt>
                <c:pt idx="20792">
                  <c:v>2.0792999999999999E-5</c:v>
                </c:pt>
                <c:pt idx="20793">
                  <c:v>2.0794000000000001E-5</c:v>
                </c:pt>
                <c:pt idx="20794">
                  <c:v>2.0795E-5</c:v>
                </c:pt>
                <c:pt idx="20795">
                  <c:v>2.0795999999999999E-5</c:v>
                </c:pt>
                <c:pt idx="20796">
                  <c:v>2.0797000000000001E-5</c:v>
                </c:pt>
                <c:pt idx="20797">
                  <c:v>2.0798E-5</c:v>
                </c:pt>
                <c:pt idx="20798">
                  <c:v>2.0798999999999999E-5</c:v>
                </c:pt>
                <c:pt idx="20799">
                  <c:v>2.0800000000000001E-5</c:v>
                </c:pt>
                <c:pt idx="20800">
                  <c:v>2.0801E-5</c:v>
                </c:pt>
                <c:pt idx="20801">
                  <c:v>2.0801999999999998E-5</c:v>
                </c:pt>
                <c:pt idx="20802">
                  <c:v>2.0803000000000001E-5</c:v>
                </c:pt>
                <c:pt idx="20803">
                  <c:v>2.0803999999999999E-5</c:v>
                </c:pt>
                <c:pt idx="20804">
                  <c:v>2.0805000000000002E-5</c:v>
                </c:pt>
                <c:pt idx="20805">
                  <c:v>2.0806E-5</c:v>
                </c:pt>
                <c:pt idx="20806">
                  <c:v>2.0806999999999999E-5</c:v>
                </c:pt>
                <c:pt idx="20807">
                  <c:v>2.0808000000000001E-5</c:v>
                </c:pt>
                <c:pt idx="20808">
                  <c:v>2.0809E-5</c:v>
                </c:pt>
                <c:pt idx="20809">
                  <c:v>2.0809999999999999E-5</c:v>
                </c:pt>
                <c:pt idx="20810">
                  <c:v>2.0811000000000001E-5</c:v>
                </c:pt>
                <c:pt idx="20811">
                  <c:v>2.0812E-5</c:v>
                </c:pt>
                <c:pt idx="20812">
                  <c:v>2.0812999999999999E-5</c:v>
                </c:pt>
                <c:pt idx="20813">
                  <c:v>2.0814000000000001E-5</c:v>
                </c:pt>
                <c:pt idx="20814">
                  <c:v>2.0815E-5</c:v>
                </c:pt>
                <c:pt idx="20815">
                  <c:v>2.0815999999999999E-5</c:v>
                </c:pt>
                <c:pt idx="20816">
                  <c:v>2.0817000000000001E-5</c:v>
                </c:pt>
                <c:pt idx="20817">
                  <c:v>2.0818E-5</c:v>
                </c:pt>
                <c:pt idx="20818">
                  <c:v>2.0818999999999998E-5</c:v>
                </c:pt>
                <c:pt idx="20819">
                  <c:v>2.0820000000000001E-5</c:v>
                </c:pt>
                <c:pt idx="20820">
                  <c:v>2.0820999999999999E-5</c:v>
                </c:pt>
                <c:pt idx="20821">
                  <c:v>2.0822000000000002E-5</c:v>
                </c:pt>
                <c:pt idx="20822">
                  <c:v>2.0823E-5</c:v>
                </c:pt>
                <c:pt idx="20823">
                  <c:v>2.0823999999999999E-5</c:v>
                </c:pt>
                <c:pt idx="20824">
                  <c:v>2.0825000000000001E-5</c:v>
                </c:pt>
                <c:pt idx="20825">
                  <c:v>2.0826E-5</c:v>
                </c:pt>
                <c:pt idx="20826">
                  <c:v>2.0826999999999999E-5</c:v>
                </c:pt>
                <c:pt idx="20827">
                  <c:v>2.0828000000000001E-5</c:v>
                </c:pt>
                <c:pt idx="20828">
                  <c:v>2.0829E-5</c:v>
                </c:pt>
                <c:pt idx="20829">
                  <c:v>2.0829999999999999E-5</c:v>
                </c:pt>
                <c:pt idx="20830">
                  <c:v>2.0831000000000001E-5</c:v>
                </c:pt>
                <c:pt idx="20831">
                  <c:v>2.0832E-5</c:v>
                </c:pt>
                <c:pt idx="20832">
                  <c:v>2.0832999999999999E-5</c:v>
                </c:pt>
                <c:pt idx="20833">
                  <c:v>2.0834000000000001E-5</c:v>
                </c:pt>
                <c:pt idx="20834">
                  <c:v>2.0835E-5</c:v>
                </c:pt>
                <c:pt idx="20835">
                  <c:v>2.0835999999999998E-5</c:v>
                </c:pt>
                <c:pt idx="20836">
                  <c:v>2.0837000000000001E-5</c:v>
                </c:pt>
                <c:pt idx="20837">
                  <c:v>2.0837999999999999E-5</c:v>
                </c:pt>
                <c:pt idx="20838">
                  <c:v>2.0839000000000002E-5</c:v>
                </c:pt>
                <c:pt idx="20839">
                  <c:v>2.084E-5</c:v>
                </c:pt>
                <c:pt idx="20840">
                  <c:v>2.0840999999999999E-5</c:v>
                </c:pt>
                <c:pt idx="20841">
                  <c:v>2.0842000000000001E-5</c:v>
                </c:pt>
                <c:pt idx="20842">
                  <c:v>2.0843E-5</c:v>
                </c:pt>
                <c:pt idx="20843">
                  <c:v>2.0843999999999999E-5</c:v>
                </c:pt>
                <c:pt idx="20844">
                  <c:v>2.0845000000000001E-5</c:v>
                </c:pt>
                <c:pt idx="20845">
                  <c:v>2.0846E-5</c:v>
                </c:pt>
                <c:pt idx="20846">
                  <c:v>2.0846999999999999E-5</c:v>
                </c:pt>
                <c:pt idx="20847">
                  <c:v>2.0848000000000001E-5</c:v>
                </c:pt>
                <c:pt idx="20848">
                  <c:v>2.0849E-5</c:v>
                </c:pt>
                <c:pt idx="20849">
                  <c:v>2.0849999999999999E-5</c:v>
                </c:pt>
                <c:pt idx="20850">
                  <c:v>2.0851000000000001E-5</c:v>
                </c:pt>
                <c:pt idx="20851">
                  <c:v>2.0852E-5</c:v>
                </c:pt>
                <c:pt idx="20852">
                  <c:v>2.0852999999999998E-5</c:v>
                </c:pt>
                <c:pt idx="20853">
                  <c:v>2.0854000000000001E-5</c:v>
                </c:pt>
                <c:pt idx="20854">
                  <c:v>2.0854999999999999E-5</c:v>
                </c:pt>
                <c:pt idx="20855">
                  <c:v>2.0856000000000002E-5</c:v>
                </c:pt>
                <c:pt idx="20856">
                  <c:v>2.0857E-5</c:v>
                </c:pt>
                <c:pt idx="20857">
                  <c:v>2.0857999999999999E-5</c:v>
                </c:pt>
                <c:pt idx="20858">
                  <c:v>2.0859000000000001E-5</c:v>
                </c:pt>
                <c:pt idx="20859">
                  <c:v>2.086E-5</c:v>
                </c:pt>
                <c:pt idx="20860">
                  <c:v>2.0860999999999999E-5</c:v>
                </c:pt>
                <c:pt idx="20861">
                  <c:v>2.0862000000000001E-5</c:v>
                </c:pt>
                <c:pt idx="20862">
                  <c:v>2.0863E-5</c:v>
                </c:pt>
                <c:pt idx="20863">
                  <c:v>2.0863999999999999E-5</c:v>
                </c:pt>
                <c:pt idx="20864">
                  <c:v>2.0865000000000001E-5</c:v>
                </c:pt>
                <c:pt idx="20865">
                  <c:v>2.0866E-5</c:v>
                </c:pt>
                <c:pt idx="20866">
                  <c:v>2.0866999999999999E-5</c:v>
                </c:pt>
                <c:pt idx="20867">
                  <c:v>2.0868000000000001E-5</c:v>
                </c:pt>
                <c:pt idx="20868">
                  <c:v>2.0869E-5</c:v>
                </c:pt>
                <c:pt idx="20869">
                  <c:v>2.0869999999999998E-5</c:v>
                </c:pt>
                <c:pt idx="20870">
                  <c:v>2.0871000000000001E-5</c:v>
                </c:pt>
                <c:pt idx="20871">
                  <c:v>2.0871999999999999E-5</c:v>
                </c:pt>
                <c:pt idx="20872">
                  <c:v>2.0873000000000002E-5</c:v>
                </c:pt>
                <c:pt idx="20873">
                  <c:v>2.0874E-5</c:v>
                </c:pt>
                <c:pt idx="20874">
                  <c:v>2.0874999999999999E-5</c:v>
                </c:pt>
                <c:pt idx="20875">
                  <c:v>2.0876000000000001E-5</c:v>
                </c:pt>
                <c:pt idx="20876">
                  <c:v>2.0877E-5</c:v>
                </c:pt>
                <c:pt idx="20877">
                  <c:v>2.0877999999999999E-5</c:v>
                </c:pt>
                <c:pt idx="20878">
                  <c:v>2.0879000000000001E-5</c:v>
                </c:pt>
                <c:pt idx="20879">
                  <c:v>2.088E-5</c:v>
                </c:pt>
                <c:pt idx="20880">
                  <c:v>2.0880999999999999E-5</c:v>
                </c:pt>
                <c:pt idx="20881">
                  <c:v>2.0882000000000001E-5</c:v>
                </c:pt>
                <c:pt idx="20882">
                  <c:v>2.0883E-5</c:v>
                </c:pt>
                <c:pt idx="20883">
                  <c:v>2.0883999999999999E-5</c:v>
                </c:pt>
                <c:pt idx="20884">
                  <c:v>2.0885000000000001E-5</c:v>
                </c:pt>
                <c:pt idx="20885">
                  <c:v>2.0886E-5</c:v>
                </c:pt>
                <c:pt idx="20886">
                  <c:v>2.0886999999999998E-5</c:v>
                </c:pt>
                <c:pt idx="20887">
                  <c:v>2.0888000000000001E-5</c:v>
                </c:pt>
                <c:pt idx="20888">
                  <c:v>2.0888999999999999E-5</c:v>
                </c:pt>
                <c:pt idx="20889">
                  <c:v>2.0890000000000002E-5</c:v>
                </c:pt>
                <c:pt idx="20890">
                  <c:v>2.0891E-5</c:v>
                </c:pt>
                <c:pt idx="20891">
                  <c:v>2.0891999999999999E-5</c:v>
                </c:pt>
                <c:pt idx="20892">
                  <c:v>2.0893000000000001E-5</c:v>
                </c:pt>
                <c:pt idx="20893">
                  <c:v>2.0894E-5</c:v>
                </c:pt>
                <c:pt idx="20894">
                  <c:v>2.0894999999999999E-5</c:v>
                </c:pt>
                <c:pt idx="20895">
                  <c:v>2.0896000000000001E-5</c:v>
                </c:pt>
                <c:pt idx="20896">
                  <c:v>2.0897E-5</c:v>
                </c:pt>
                <c:pt idx="20897">
                  <c:v>2.0897999999999999E-5</c:v>
                </c:pt>
                <c:pt idx="20898">
                  <c:v>2.0899000000000001E-5</c:v>
                </c:pt>
                <c:pt idx="20899">
                  <c:v>2.09E-5</c:v>
                </c:pt>
                <c:pt idx="20900">
                  <c:v>2.0900999999999999E-5</c:v>
                </c:pt>
                <c:pt idx="20901">
                  <c:v>2.0902000000000001E-5</c:v>
                </c:pt>
                <c:pt idx="20902">
                  <c:v>2.0903E-5</c:v>
                </c:pt>
                <c:pt idx="20903">
                  <c:v>2.0903999999999998E-5</c:v>
                </c:pt>
                <c:pt idx="20904">
                  <c:v>2.0905000000000001E-5</c:v>
                </c:pt>
                <c:pt idx="20905">
                  <c:v>2.0905999999999999E-5</c:v>
                </c:pt>
                <c:pt idx="20906">
                  <c:v>2.0907000000000002E-5</c:v>
                </c:pt>
                <c:pt idx="20907">
                  <c:v>2.0908E-5</c:v>
                </c:pt>
                <c:pt idx="20908">
                  <c:v>2.0908999999999999E-5</c:v>
                </c:pt>
                <c:pt idx="20909">
                  <c:v>2.0910000000000001E-5</c:v>
                </c:pt>
                <c:pt idx="20910">
                  <c:v>2.0911E-5</c:v>
                </c:pt>
                <c:pt idx="20911">
                  <c:v>2.0911999999999999E-5</c:v>
                </c:pt>
                <c:pt idx="20912">
                  <c:v>2.0913000000000001E-5</c:v>
                </c:pt>
                <c:pt idx="20913">
                  <c:v>2.0914E-5</c:v>
                </c:pt>
                <c:pt idx="20914">
                  <c:v>2.0914999999999999E-5</c:v>
                </c:pt>
                <c:pt idx="20915">
                  <c:v>2.0916000000000001E-5</c:v>
                </c:pt>
                <c:pt idx="20916">
                  <c:v>2.0917E-5</c:v>
                </c:pt>
                <c:pt idx="20917">
                  <c:v>2.0917999999999999E-5</c:v>
                </c:pt>
                <c:pt idx="20918">
                  <c:v>2.0919000000000001E-5</c:v>
                </c:pt>
                <c:pt idx="20919">
                  <c:v>2.092E-5</c:v>
                </c:pt>
                <c:pt idx="20920">
                  <c:v>2.0920999999999998E-5</c:v>
                </c:pt>
                <c:pt idx="20921">
                  <c:v>2.0922000000000001E-5</c:v>
                </c:pt>
                <c:pt idx="20922">
                  <c:v>2.0922999999999999E-5</c:v>
                </c:pt>
                <c:pt idx="20923">
                  <c:v>2.0924000000000002E-5</c:v>
                </c:pt>
                <c:pt idx="20924">
                  <c:v>2.0925E-5</c:v>
                </c:pt>
                <c:pt idx="20925">
                  <c:v>2.0925999999999999E-5</c:v>
                </c:pt>
                <c:pt idx="20926">
                  <c:v>2.0927000000000001E-5</c:v>
                </c:pt>
                <c:pt idx="20927">
                  <c:v>2.0928E-5</c:v>
                </c:pt>
                <c:pt idx="20928">
                  <c:v>2.0928999999999999E-5</c:v>
                </c:pt>
                <c:pt idx="20929">
                  <c:v>2.0930000000000001E-5</c:v>
                </c:pt>
                <c:pt idx="20930">
                  <c:v>2.0931E-5</c:v>
                </c:pt>
                <c:pt idx="20931">
                  <c:v>2.0931999999999999E-5</c:v>
                </c:pt>
                <c:pt idx="20932">
                  <c:v>2.0933000000000001E-5</c:v>
                </c:pt>
                <c:pt idx="20933">
                  <c:v>2.0934E-5</c:v>
                </c:pt>
                <c:pt idx="20934">
                  <c:v>2.0934999999999999E-5</c:v>
                </c:pt>
                <c:pt idx="20935">
                  <c:v>2.0936000000000001E-5</c:v>
                </c:pt>
                <c:pt idx="20936">
                  <c:v>2.0937E-5</c:v>
                </c:pt>
                <c:pt idx="20937">
                  <c:v>2.0937999999999998E-5</c:v>
                </c:pt>
                <c:pt idx="20938">
                  <c:v>2.0939000000000001E-5</c:v>
                </c:pt>
                <c:pt idx="20939">
                  <c:v>2.0939999999999999E-5</c:v>
                </c:pt>
                <c:pt idx="20940">
                  <c:v>2.0941000000000002E-5</c:v>
                </c:pt>
                <c:pt idx="20941">
                  <c:v>2.0942E-5</c:v>
                </c:pt>
                <c:pt idx="20942">
                  <c:v>2.0942999999999999E-5</c:v>
                </c:pt>
                <c:pt idx="20943">
                  <c:v>2.0944000000000001E-5</c:v>
                </c:pt>
                <c:pt idx="20944">
                  <c:v>2.0945E-5</c:v>
                </c:pt>
                <c:pt idx="20945">
                  <c:v>2.0945999999999999E-5</c:v>
                </c:pt>
                <c:pt idx="20946">
                  <c:v>2.0947000000000001E-5</c:v>
                </c:pt>
                <c:pt idx="20947">
                  <c:v>2.0948E-5</c:v>
                </c:pt>
                <c:pt idx="20948">
                  <c:v>2.0948999999999999E-5</c:v>
                </c:pt>
                <c:pt idx="20949">
                  <c:v>2.0950000000000001E-5</c:v>
                </c:pt>
                <c:pt idx="20950">
                  <c:v>2.0951E-5</c:v>
                </c:pt>
                <c:pt idx="20951">
                  <c:v>2.0951999999999999E-5</c:v>
                </c:pt>
                <c:pt idx="20952">
                  <c:v>2.0953000000000001E-5</c:v>
                </c:pt>
                <c:pt idx="20953">
                  <c:v>2.0954E-5</c:v>
                </c:pt>
                <c:pt idx="20954">
                  <c:v>2.0954999999999998E-5</c:v>
                </c:pt>
                <c:pt idx="20955">
                  <c:v>2.0956000000000001E-5</c:v>
                </c:pt>
                <c:pt idx="20956">
                  <c:v>2.0956999999999999E-5</c:v>
                </c:pt>
                <c:pt idx="20957">
                  <c:v>2.0958000000000002E-5</c:v>
                </c:pt>
                <c:pt idx="20958">
                  <c:v>2.0959E-5</c:v>
                </c:pt>
                <c:pt idx="20959">
                  <c:v>2.0959999999999999E-5</c:v>
                </c:pt>
                <c:pt idx="20960">
                  <c:v>2.0961000000000001E-5</c:v>
                </c:pt>
                <c:pt idx="20961">
                  <c:v>2.0962E-5</c:v>
                </c:pt>
                <c:pt idx="20962">
                  <c:v>2.0962999999999999E-5</c:v>
                </c:pt>
                <c:pt idx="20963">
                  <c:v>2.0964000000000001E-5</c:v>
                </c:pt>
                <c:pt idx="20964">
                  <c:v>2.0965E-5</c:v>
                </c:pt>
                <c:pt idx="20965">
                  <c:v>2.0965999999999999E-5</c:v>
                </c:pt>
                <c:pt idx="20966">
                  <c:v>2.0967000000000001E-5</c:v>
                </c:pt>
                <c:pt idx="20967">
                  <c:v>2.0968E-5</c:v>
                </c:pt>
                <c:pt idx="20968">
                  <c:v>2.0968999999999999E-5</c:v>
                </c:pt>
                <c:pt idx="20969">
                  <c:v>2.0970000000000001E-5</c:v>
                </c:pt>
                <c:pt idx="20970">
                  <c:v>2.0971E-5</c:v>
                </c:pt>
                <c:pt idx="20971">
                  <c:v>2.0971999999999998E-5</c:v>
                </c:pt>
                <c:pt idx="20972">
                  <c:v>2.0973000000000001E-5</c:v>
                </c:pt>
                <c:pt idx="20973">
                  <c:v>2.0973999999999999E-5</c:v>
                </c:pt>
                <c:pt idx="20974">
                  <c:v>2.0975000000000002E-5</c:v>
                </c:pt>
                <c:pt idx="20975">
                  <c:v>2.0976E-5</c:v>
                </c:pt>
                <c:pt idx="20976">
                  <c:v>2.0976999999999999E-5</c:v>
                </c:pt>
                <c:pt idx="20977">
                  <c:v>2.0978000000000001E-5</c:v>
                </c:pt>
                <c:pt idx="20978">
                  <c:v>2.0979E-5</c:v>
                </c:pt>
                <c:pt idx="20979">
                  <c:v>2.0979999999999999E-5</c:v>
                </c:pt>
                <c:pt idx="20980">
                  <c:v>2.0981000000000001E-5</c:v>
                </c:pt>
                <c:pt idx="20981">
                  <c:v>2.0982E-5</c:v>
                </c:pt>
                <c:pt idx="20982">
                  <c:v>2.0982999999999999E-5</c:v>
                </c:pt>
                <c:pt idx="20983">
                  <c:v>2.0984000000000001E-5</c:v>
                </c:pt>
                <c:pt idx="20984">
                  <c:v>2.0985E-5</c:v>
                </c:pt>
                <c:pt idx="20985">
                  <c:v>2.0985999999999999E-5</c:v>
                </c:pt>
                <c:pt idx="20986">
                  <c:v>2.0987000000000001E-5</c:v>
                </c:pt>
                <c:pt idx="20987">
                  <c:v>2.0988E-5</c:v>
                </c:pt>
                <c:pt idx="20988">
                  <c:v>2.0988999999999998E-5</c:v>
                </c:pt>
                <c:pt idx="20989">
                  <c:v>2.0990000000000001E-5</c:v>
                </c:pt>
                <c:pt idx="20990">
                  <c:v>2.0990999999999999E-5</c:v>
                </c:pt>
                <c:pt idx="20991">
                  <c:v>2.0992000000000002E-5</c:v>
                </c:pt>
                <c:pt idx="20992">
                  <c:v>2.0993E-5</c:v>
                </c:pt>
                <c:pt idx="20993">
                  <c:v>2.0993999999999999E-5</c:v>
                </c:pt>
                <c:pt idx="20994">
                  <c:v>2.0995000000000001E-5</c:v>
                </c:pt>
                <c:pt idx="20995">
                  <c:v>2.0996E-5</c:v>
                </c:pt>
                <c:pt idx="20996">
                  <c:v>2.0996999999999999E-5</c:v>
                </c:pt>
                <c:pt idx="20997">
                  <c:v>2.0998000000000001E-5</c:v>
                </c:pt>
                <c:pt idx="20998">
                  <c:v>2.0999E-5</c:v>
                </c:pt>
                <c:pt idx="20999">
                  <c:v>2.0999999999999999E-5</c:v>
                </c:pt>
                <c:pt idx="21000">
                  <c:v>2.1001000000000001E-5</c:v>
                </c:pt>
                <c:pt idx="21001">
                  <c:v>2.1002E-5</c:v>
                </c:pt>
                <c:pt idx="21002">
                  <c:v>2.1002999999999999E-5</c:v>
                </c:pt>
                <c:pt idx="21003">
                  <c:v>2.1004000000000001E-5</c:v>
                </c:pt>
                <c:pt idx="21004">
                  <c:v>2.1005E-5</c:v>
                </c:pt>
                <c:pt idx="21005">
                  <c:v>2.1005999999999998E-5</c:v>
                </c:pt>
                <c:pt idx="21006">
                  <c:v>2.1007000000000001E-5</c:v>
                </c:pt>
                <c:pt idx="21007">
                  <c:v>2.1007999999999999E-5</c:v>
                </c:pt>
                <c:pt idx="21008">
                  <c:v>2.1009000000000002E-5</c:v>
                </c:pt>
                <c:pt idx="21009">
                  <c:v>2.101E-5</c:v>
                </c:pt>
                <c:pt idx="21010">
                  <c:v>2.1010999999999999E-5</c:v>
                </c:pt>
                <c:pt idx="21011">
                  <c:v>2.1012000000000001E-5</c:v>
                </c:pt>
                <c:pt idx="21012">
                  <c:v>2.1013E-5</c:v>
                </c:pt>
                <c:pt idx="21013">
                  <c:v>2.1013999999999999E-5</c:v>
                </c:pt>
                <c:pt idx="21014">
                  <c:v>2.1015000000000001E-5</c:v>
                </c:pt>
                <c:pt idx="21015">
                  <c:v>2.1016E-5</c:v>
                </c:pt>
                <c:pt idx="21016">
                  <c:v>2.1016999999999999E-5</c:v>
                </c:pt>
                <c:pt idx="21017">
                  <c:v>2.1018000000000001E-5</c:v>
                </c:pt>
                <c:pt idx="21018">
                  <c:v>2.1019E-5</c:v>
                </c:pt>
                <c:pt idx="21019">
                  <c:v>2.1019999999999999E-5</c:v>
                </c:pt>
                <c:pt idx="21020">
                  <c:v>2.1021000000000001E-5</c:v>
                </c:pt>
                <c:pt idx="21021">
                  <c:v>2.1022E-5</c:v>
                </c:pt>
                <c:pt idx="21022">
                  <c:v>2.1022999999999998E-5</c:v>
                </c:pt>
                <c:pt idx="21023">
                  <c:v>2.1024000000000001E-5</c:v>
                </c:pt>
                <c:pt idx="21024">
                  <c:v>2.1024999999999999E-5</c:v>
                </c:pt>
                <c:pt idx="21025">
                  <c:v>2.1026000000000002E-5</c:v>
                </c:pt>
                <c:pt idx="21026">
                  <c:v>2.1027E-5</c:v>
                </c:pt>
                <c:pt idx="21027">
                  <c:v>2.1027999999999999E-5</c:v>
                </c:pt>
                <c:pt idx="21028">
                  <c:v>2.1029000000000001E-5</c:v>
                </c:pt>
                <c:pt idx="21029">
                  <c:v>2.103E-5</c:v>
                </c:pt>
                <c:pt idx="21030">
                  <c:v>2.1030999999999999E-5</c:v>
                </c:pt>
                <c:pt idx="21031">
                  <c:v>2.1032000000000001E-5</c:v>
                </c:pt>
                <c:pt idx="21032">
                  <c:v>2.1033E-5</c:v>
                </c:pt>
                <c:pt idx="21033">
                  <c:v>2.1033999999999999E-5</c:v>
                </c:pt>
                <c:pt idx="21034">
                  <c:v>2.1035000000000001E-5</c:v>
                </c:pt>
                <c:pt idx="21035">
                  <c:v>2.1036E-5</c:v>
                </c:pt>
                <c:pt idx="21036">
                  <c:v>2.1036999999999999E-5</c:v>
                </c:pt>
                <c:pt idx="21037">
                  <c:v>2.1038000000000001E-5</c:v>
                </c:pt>
                <c:pt idx="21038">
                  <c:v>2.1039E-5</c:v>
                </c:pt>
                <c:pt idx="21039">
                  <c:v>2.1039999999999998E-5</c:v>
                </c:pt>
                <c:pt idx="21040">
                  <c:v>2.1041000000000001E-5</c:v>
                </c:pt>
                <c:pt idx="21041">
                  <c:v>2.1041999999999999E-5</c:v>
                </c:pt>
                <c:pt idx="21042">
                  <c:v>2.1043000000000002E-5</c:v>
                </c:pt>
                <c:pt idx="21043">
                  <c:v>2.1044E-5</c:v>
                </c:pt>
                <c:pt idx="21044">
                  <c:v>2.1044999999999999E-5</c:v>
                </c:pt>
                <c:pt idx="21045">
                  <c:v>2.1046000000000001E-5</c:v>
                </c:pt>
                <c:pt idx="21046">
                  <c:v>2.1047E-5</c:v>
                </c:pt>
                <c:pt idx="21047">
                  <c:v>2.1047999999999999E-5</c:v>
                </c:pt>
                <c:pt idx="21048">
                  <c:v>2.1049000000000001E-5</c:v>
                </c:pt>
                <c:pt idx="21049">
                  <c:v>2.105E-5</c:v>
                </c:pt>
                <c:pt idx="21050">
                  <c:v>2.1050999999999999E-5</c:v>
                </c:pt>
                <c:pt idx="21051">
                  <c:v>2.1052000000000001E-5</c:v>
                </c:pt>
                <c:pt idx="21052">
                  <c:v>2.1053E-5</c:v>
                </c:pt>
                <c:pt idx="21053">
                  <c:v>2.1053999999999999E-5</c:v>
                </c:pt>
                <c:pt idx="21054">
                  <c:v>2.1055000000000001E-5</c:v>
                </c:pt>
                <c:pt idx="21055">
                  <c:v>2.1056E-5</c:v>
                </c:pt>
                <c:pt idx="21056">
                  <c:v>2.1056999999999998E-5</c:v>
                </c:pt>
                <c:pt idx="21057">
                  <c:v>2.1058000000000001E-5</c:v>
                </c:pt>
                <c:pt idx="21058">
                  <c:v>2.1058999999999999E-5</c:v>
                </c:pt>
                <c:pt idx="21059">
                  <c:v>2.1060000000000002E-5</c:v>
                </c:pt>
                <c:pt idx="21060">
                  <c:v>2.1061E-5</c:v>
                </c:pt>
                <c:pt idx="21061">
                  <c:v>2.1061999999999999E-5</c:v>
                </c:pt>
                <c:pt idx="21062">
                  <c:v>2.1063000000000001E-5</c:v>
                </c:pt>
                <c:pt idx="21063">
                  <c:v>2.1064E-5</c:v>
                </c:pt>
                <c:pt idx="21064">
                  <c:v>2.1064999999999999E-5</c:v>
                </c:pt>
                <c:pt idx="21065">
                  <c:v>2.1066000000000001E-5</c:v>
                </c:pt>
                <c:pt idx="21066">
                  <c:v>2.1067E-5</c:v>
                </c:pt>
                <c:pt idx="21067">
                  <c:v>2.1067999999999999E-5</c:v>
                </c:pt>
                <c:pt idx="21068">
                  <c:v>2.1069000000000001E-5</c:v>
                </c:pt>
                <c:pt idx="21069">
                  <c:v>2.107E-5</c:v>
                </c:pt>
                <c:pt idx="21070">
                  <c:v>2.1070999999999999E-5</c:v>
                </c:pt>
                <c:pt idx="21071">
                  <c:v>2.1072000000000001E-5</c:v>
                </c:pt>
                <c:pt idx="21072">
                  <c:v>2.1073E-5</c:v>
                </c:pt>
                <c:pt idx="21073">
                  <c:v>2.1073999999999998E-5</c:v>
                </c:pt>
                <c:pt idx="21074">
                  <c:v>2.1075000000000001E-5</c:v>
                </c:pt>
                <c:pt idx="21075">
                  <c:v>2.1075999999999999E-5</c:v>
                </c:pt>
                <c:pt idx="21076">
                  <c:v>2.1077000000000002E-5</c:v>
                </c:pt>
                <c:pt idx="21077">
                  <c:v>2.1078E-5</c:v>
                </c:pt>
                <c:pt idx="21078">
                  <c:v>2.1078999999999999E-5</c:v>
                </c:pt>
                <c:pt idx="21079">
                  <c:v>2.1080000000000001E-5</c:v>
                </c:pt>
                <c:pt idx="21080">
                  <c:v>2.1081E-5</c:v>
                </c:pt>
                <c:pt idx="21081">
                  <c:v>2.1081999999999999E-5</c:v>
                </c:pt>
                <c:pt idx="21082">
                  <c:v>2.1083000000000001E-5</c:v>
                </c:pt>
                <c:pt idx="21083">
                  <c:v>2.1084E-5</c:v>
                </c:pt>
                <c:pt idx="21084">
                  <c:v>2.1084999999999999E-5</c:v>
                </c:pt>
                <c:pt idx="21085">
                  <c:v>2.1086000000000001E-5</c:v>
                </c:pt>
                <c:pt idx="21086">
                  <c:v>2.1087E-5</c:v>
                </c:pt>
                <c:pt idx="21087">
                  <c:v>2.1087999999999999E-5</c:v>
                </c:pt>
                <c:pt idx="21088">
                  <c:v>2.1089000000000001E-5</c:v>
                </c:pt>
                <c:pt idx="21089">
                  <c:v>2.109E-5</c:v>
                </c:pt>
                <c:pt idx="21090">
                  <c:v>2.1090999999999998E-5</c:v>
                </c:pt>
                <c:pt idx="21091">
                  <c:v>2.1092000000000001E-5</c:v>
                </c:pt>
                <c:pt idx="21092">
                  <c:v>2.1092999999999999E-5</c:v>
                </c:pt>
                <c:pt idx="21093">
                  <c:v>2.1094000000000002E-5</c:v>
                </c:pt>
                <c:pt idx="21094">
                  <c:v>2.1095E-5</c:v>
                </c:pt>
                <c:pt idx="21095">
                  <c:v>2.1095999999999999E-5</c:v>
                </c:pt>
                <c:pt idx="21096">
                  <c:v>2.1097000000000001E-5</c:v>
                </c:pt>
                <c:pt idx="21097">
                  <c:v>2.1098E-5</c:v>
                </c:pt>
                <c:pt idx="21098">
                  <c:v>2.1098999999999999E-5</c:v>
                </c:pt>
                <c:pt idx="21099">
                  <c:v>2.1100000000000001E-5</c:v>
                </c:pt>
                <c:pt idx="21100">
                  <c:v>2.1101E-5</c:v>
                </c:pt>
                <c:pt idx="21101">
                  <c:v>2.1101999999999999E-5</c:v>
                </c:pt>
                <c:pt idx="21102">
                  <c:v>2.1103000000000001E-5</c:v>
                </c:pt>
                <c:pt idx="21103">
                  <c:v>2.1104E-5</c:v>
                </c:pt>
                <c:pt idx="21104">
                  <c:v>2.1104999999999999E-5</c:v>
                </c:pt>
                <c:pt idx="21105">
                  <c:v>2.1106000000000001E-5</c:v>
                </c:pt>
                <c:pt idx="21106">
                  <c:v>2.1107E-5</c:v>
                </c:pt>
                <c:pt idx="21107">
                  <c:v>2.1107999999999998E-5</c:v>
                </c:pt>
                <c:pt idx="21108">
                  <c:v>2.1109000000000001E-5</c:v>
                </c:pt>
                <c:pt idx="21109">
                  <c:v>2.1109999999999999E-5</c:v>
                </c:pt>
                <c:pt idx="21110">
                  <c:v>2.1111000000000002E-5</c:v>
                </c:pt>
                <c:pt idx="21111">
                  <c:v>2.1112E-5</c:v>
                </c:pt>
                <c:pt idx="21112">
                  <c:v>2.1112999999999999E-5</c:v>
                </c:pt>
                <c:pt idx="21113">
                  <c:v>2.1114000000000001E-5</c:v>
                </c:pt>
                <c:pt idx="21114">
                  <c:v>2.1115E-5</c:v>
                </c:pt>
                <c:pt idx="21115">
                  <c:v>2.1115999999999999E-5</c:v>
                </c:pt>
                <c:pt idx="21116">
                  <c:v>2.1117000000000001E-5</c:v>
                </c:pt>
                <c:pt idx="21117">
                  <c:v>2.1118E-5</c:v>
                </c:pt>
                <c:pt idx="21118">
                  <c:v>2.1118999999999999E-5</c:v>
                </c:pt>
                <c:pt idx="21119">
                  <c:v>2.1120000000000001E-5</c:v>
                </c:pt>
                <c:pt idx="21120">
                  <c:v>2.1121E-5</c:v>
                </c:pt>
                <c:pt idx="21121">
                  <c:v>2.1121999999999999E-5</c:v>
                </c:pt>
                <c:pt idx="21122">
                  <c:v>2.1123000000000001E-5</c:v>
                </c:pt>
                <c:pt idx="21123">
                  <c:v>2.1124E-5</c:v>
                </c:pt>
                <c:pt idx="21124">
                  <c:v>2.1124999999999998E-5</c:v>
                </c:pt>
                <c:pt idx="21125">
                  <c:v>2.1126000000000001E-5</c:v>
                </c:pt>
                <c:pt idx="21126">
                  <c:v>2.1126999999999999E-5</c:v>
                </c:pt>
                <c:pt idx="21127">
                  <c:v>2.1128000000000002E-5</c:v>
                </c:pt>
                <c:pt idx="21128">
                  <c:v>2.1129E-5</c:v>
                </c:pt>
                <c:pt idx="21129">
                  <c:v>2.1129999999999999E-5</c:v>
                </c:pt>
                <c:pt idx="21130">
                  <c:v>2.1131000000000001E-5</c:v>
                </c:pt>
                <c:pt idx="21131">
                  <c:v>2.1132E-5</c:v>
                </c:pt>
                <c:pt idx="21132">
                  <c:v>2.1132999999999999E-5</c:v>
                </c:pt>
                <c:pt idx="21133">
                  <c:v>2.1134000000000001E-5</c:v>
                </c:pt>
                <c:pt idx="21134">
                  <c:v>2.1135E-5</c:v>
                </c:pt>
                <c:pt idx="21135">
                  <c:v>2.1135999999999999E-5</c:v>
                </c:pt>
                <c:pt idx="21136">
                  <c:v>2.1137000000000001E-5</c:v>
                </c:pt>
                <c:pt idx="21137">
                  <c:v>2.1138E-5</c:v>
                </c:pt>
                <c:pt idx="21138">
                  <c:v>2.1138999999999999E-5</c:v>
                </c:pt>
                <c:pt idx="21139">
                  <c:v>2.1140000000000001E-5</c:v>
                </c:pt>
                <c:pt idx="21140">
                  <c:v>2.1141E-5</c:v>
                </c:pt>
                <c:pt idx="21141">
                  <c:v>2.1141999999999998E-5</c:v>
                </c:pt>
                <c:pt idx="21142">
                  <c:v>2.1143000000000001E-5</c:v>
                </c:pt>
                <c:pt idx="21143">
                  <c:v>2.1143999999999999E-5</c:v>
                </c:pt>
                <c:pt idx="21144">
                  <c:v>2.1145000000000002E-5</c:v>
                </c:pt>
                <c:pt idx="21145">
                  <c:v>2.1146E-5</c:v>
                </c:pt>
                <c:pt idx="21146">
                  <c:v>2.1146999999999999E-5</c:v>
                </c:pt>
                <c:pt idx="21147">
                  <c:v>2.1148000000000001E-5</c:v>
                </c:pt>
                <c:pt idx="21148">
                  <c:v>2.1149E-5</c:v>
                </c:pt>
                <c:pt idx="21149">
                  <c:v>2.1149999999999999E-5</c:v>
                </c:pt>
                <c:pt idx="21150">
                  <c:v>2.1151000000000001E-5</c:v>
                </c:pt>
                <c:pt idx="21151">
                  <c:v>2.1152E-5</c:v>
                </c:pt>
                <c:pt idx="21152">
                  <c:v>2.1152999999999999E-5</c:v>
                </c:pt>
                <c:pt idx="21153">
                  <c:v>2.1154000000000001E-5</c:v>
                </c:pt>
                <c:pt idx="21154">
                  <c:v>2.1155E-5</c:v>
                </c:pt>
                <c:pt idx="21155">
                  <c:v>2.1155999999999999E-5</c:v>
                </c:pt>
                <c:pt idx="21156">
                  <c:v>2.1157000000000001E-5</c:v>
                </c:pt>
                <c:pt idx="21157">
                  <c:v>2.1158E-5</c:v>
                </c:pt>
                <c:pt idx="21158">
                  <c:v>2.1158999999999999E-5</c:v>
                </c:pt>
                <c:pt idx="21159">
                  <c:v>2.1160000000000001E-5</c:v>
                </c:pt>
                <c:pt idx="21160">
                  <c:v>2.1160999999999999E-5</c:v>
                </c:pt>
                <c:pt idx="21161">
                  <c:v>2.1162000000000002E-5</c:v>
                </c:pt>
                <c:pt idx="21162">
                  <c:v>2.1163E-5</c:v>
                </c:pt>
                <c:pt idx="21163">
                  <c:v>2.1163999999999999E-5</c:v>
                </c:pt>
                <c:pt idx="21164">
                  <c:v>2.1165000000000001E-5</c:v>
                </c:pt>
                <c:pt idx="21165">
                  <c:v>2.1166E-5</c:v>
                </c:pt>
                <c:pt idx="21166">
                  <c:v>2.1166999999999999E-5</c:v>
                </c:pt>
                <c:pt idx="21167">
                  <c:v>2.1168000000000001E-5</c:v>
                </c:pt>
                <c:pt idx="21168">
                  <c:v>2.1169E-5</c:v>
                </c:pt>
                <c:pt idx="21169">
                  <c:v>2.1169999999999999E-5</c:v>
                </c:pt>
                <c:pt idx="21170">
                  <c:v>2.1171000000000001E-5</c:v>
                </c:pt>
                <c:pt idx="21171">
                  <c:v>2.1172E-5</c:v>
                </c:pt>
                <c:pt idx="21172">
                  <c:v>2.1172999999999999E-5</c:v>
                </c:pt>
                <c:pt idx="21173">
                  <c:v>2.1174000000000001E-5</c:v>
                </c:pt>
                <c:pt idx="21174">
                  <c:v>2.1175E-5</c:v>
                </c:pt>
                <c:pt idx="21175">
                  <c:v>2.1175999999999999E-5</c:v>
                </c:pt>
                <c:pt idx="21176">
                  <c:v>2.1177000000000001E-5</c:v>
                </c:pt>
                <c:pt idx="21177">
                  <c:v>2.1178E-5</c:v>
                </c:pt>
                <c:pt idx="21178">
                  <c:v>2.1178999999999998E-5</c:v>
                </c:pt>
                <c:pt idx="21179">
                  <c:v>2.1180000000000001E-5</c:v>
                </c:pt>
                <c:pt idx="21180">
                  <c:v>2.1180999999999999E-5</c:v>
                </c:pt>
                <c:pt idx="21181">
                  <c:v>2.1182000000000001E-5</c:v>
                </c:pt>
                <c:pt idx="21182">
                  <c:v>2.1183E-5</c:v>
                </c:pt>
                <c:pt idx="21183">
                  <c:v>2.1183999999999999E-5</c:v>
                </c:pt>
                <c:pt idx="21184">
                  <c:v>2.1185000000000001E-5</c:v>
                </c:pt>
                <c:pt idx="21185">
                  <c:v>2.1186E-5</c:v>
                </c:pt>
                <c:pt idx="21186">
                  <c:v>2.1186999999999999E-5</c:v>
                </c:pt>
                <c:pt idx="21187">
                  <c:v>2.1188000000000001E-5</c:v>
                </c:pt>
                <c:pt idx="21188">
                  <c:v>2.1189E-5</c:v>
                </c:pt>
                <c:pt idx="21189">
                  <c:v>2.1189999999999999E-5</c:v>
                </c:pt>
                <c:pt idx="21190">
                  <c:v>2.1191000000000001E-5</c:v>
                </c:pt>
                <c:pt idx="21191">
                  <c:v>2.1192E-5</c:v>
                </c:pt>
                <c:pt idx="21192">
                  <c:v>2.1192999999999999E-5</c:v>
                </c:pt>
                <c:pt idx="21193">
                  <c:v>2.1194000000000001E-5</c:v>
                </c:pt>
                <c:pt idx="21194">
                  <c:v>2.1195E-5</c:v>
                </c:pt>
                <c:pt idx="21195">
                  <c:v>2.1195999999999998E-5</c:v>
                </c:pt>
                <c:pt idx="21196">
                  <c:v>2.1197000000000001E-5</c:v>
                </c:pt>
                <c:pt idx="21197">
                  <c:v>2.1197999999999999E-5</c:v>
                </c:pt>
                <c:pt idx="21198">
                  <c:v>2.1199000000000002E-5</c:v>
                </c:pt>
                <c:pt idx="21199">
                  <c:v>2.12E-5</c:v>
                </c:pt>
                <c:pt idx="21200">
                  <c:v>2.1200999999999999E-5</c:v>
                </c:pt>
                <c:pt idx="21201">
                  <c:v>2.1202000000000001E-5</c:v>
                </c:pt>
                <c:pt idx="21202">
                  <c:v>2.1203E-5</c:v>
                </c:pt>
                <c:pt idx="21203">
                  <c:v>2.1203999999999999E-5</c:v>
                </c:pt>
                <c:pt idx="21204">
                  <c:v>2.1205000000000001E-5</c:v>
                </c:pt>
                <c:pt idx="21205">
                  <c:v>2.1206E-5</c:v>
                </c:pt>
                <c:pt idx="21206">
                  <c:v>2.1206999999999999E-5</c:v>
                </c:pt>
                <c:pt idx="21207">
                  <c:v>2.1208000000000001E-5</c:v>
                </c:pt>
                <c:pt idx="21208">
                  <c:v>2.1209E-5</c:v>
                </c:pt>
                <c:pt idx="21209">
                  <c:v>2.1209999999999999E-5</c:v>
                </c:pt>
                <c:pt idx="21210">
                  <c:v>2.1211000000000001E-5</c:v>
                </c:pt>
                <c:pt idx="21211">
                  <c:v>2.1212E-5</c:v>
                </c:pt>
                <c:pt idx="21212">
                  <c:v>2.1212999999999998E-5</c:v>
                </c:pt>
                <c:pt idx="21213">
                  <c:v>2.1214000000000001E-5</c:v>
                </c:pt>
                <c:pt idx="21214">
                  <c:v>2.1214999999999999E-5</c:v>
                </c:pt>
                <c:pt idx="21215">
                  <c:v>2.1216000000000002E-5</c:v>
                </c:pt>
                <c:pt idx="21216">
                  <c:v>2.1217E-5</c:v>
                </c:pt>
                <c:pt idx="21217">
                  <c:v>2.1217999999999999E-5</c:v>
                </c:pt>
                <c:pt idx="21218">
                  <c:v>2.1219000000000001E-5</c:v>
                </c:pt>
                <c:pt idx="21219">
                  <c:v>2.122E-5</c:v>
                </c:pt>
                <c:pt idx="21220">
                  <c:v>2.1220999999999999E-5</c:v>
                </c:pt>
                <c:pt idx="21221">
                  <c:v>2.1222000000000001E-5</c:v>
                </c:pt>
                <c:pt idx="21222">
                  <c:v>2.1223E-5</c:v>
                </c:pt>
                <c:pt idx="21223">
                  <c:v>2.1223999999999999E-5</c:v>
                </c:pt>
                <c:pt idx="21224">
                  <c:v>2.1225000000000001E-5</c:v>
                </c:pt>
                <c:pt idx="21225">
                  <c:v>2.1226E-5</c:v>
                </c:pt>
                <c:pt idx="21226">
                  <c:v>2.1226999999999999E-5</c:v>
                </c:pt>
                <c:pt idx="21227">
                  <c:v>2.1228000000000001E-5</c:v>
                </c:pt>
                <c:pt idx="21228">
                  <c:v>2.1229E-5</c:v>
                </c:pt>
                <c:pt idx="21229">
                  <c:v>2.1229999999999998E-5</c:v>
                </c:pt>
                <c:pt idx="21230">
                  <c:v>2.1231000000000001E-5</c:v>
                </c:pt>
                <c:pt idx="21231">
                  <c:v>2.1231999999999999E-5</c:v>
                </c:pt>
                <c:pt idx="21232">
                  <c:v>2.1233000000000002E-5</c:v>
                </c:pt>
                <c:pt idx="21233">
                  <c:v>2.1234E-5</c:v>
                </c:pt>
                <c:pt idx="21234">
                  <c:v>2.1234999999999999E-5</c:v>
                </c:pt>
                <c:pt idx="21235">
                  <c:v>2.1236000000000001E-5</c:v>
                </c:pt>
                <c:pt idx="21236">
                  <c:v>2.1237E-5</c:v>
                </c:pt>
                <c:pt idx="21237">
                  <c:v>2.1237999999999999E-5</c:v>
                </c:pt>
                <c:pt idx="21238">
                  <c:v>2.1239000000000001E-5</c:v>
                </c:pt>
                <c:pt idx="21239">
                  <c:v>2.124E-5</c:v>
                </c:pt>
                <c:pt idx="21240">
                  <c:v>2.1240999999999999E-5</c:v>
                </c:pt>
                <c:pt idx="21241">
                  <c:v>2.1242000000000001E-5</c:v>
                </c:pt>
                <c:pt idx="21242">
                  <c:v>2.1243E-5</c:v>
                </c:pt>
                <c:pt idx="21243">
                  <c:v>2.1243999999999999E-5</c:v>
                </c:pt>
                <c:pt idx="21244">
                  <c:v>2.1245000000000001E-5</c:v>
                </c:pt>
                <c:pt idx="21245">
                  <c:v>2.1246E-5</c:v>
                </c:pt>
                <c:pt idx="21246">
                  <c:v>2.1246999999999998E-5</c:v>
                </c:pt>
                <c:pt idx="21247">
                  <c:v>2.1248000000000001E-5</c:v>
                </c:pt>
                <c:pt idx="21248">
                  <c:v>2.1248999999999999E-5</c:v>
                </c:pt>
                <c:pt idx="21249">
                  <c:v>2.1250000000000002E-5</c:v>
                </c:pt>
                <c:pt idx="21250">
                  <c:v>2.1251E-5</c:v>
                </c:pt>
                <c:pt idx="21251">
                  <c:v>2.1251999999999999E-5</c:v>
                </c:pt>
                <c:pt idx="21252">
                  <c:v>2.1253000000000001E-5</c:v>
                </c:pt>
                <c:pt idx="21253">
                  <c:v>2.1254E-5</c:v>
                </c:pt>
                <c:pt idx="21254">
                  <c:v>2.1254999999999999E-5</c:v>
                </c:pt>
                <c:pt idx="21255">
                  <c:v>2.1256000000000001E-5</c:v>
                </c:pt>
                <c:pt idx="21256">
                  <c:v>2.1257E-5</c:v>
                </c:pt>
                <c:pt idx="21257">
                  <c:v>2.1257999999999999E-5</c:v>
                </c:pt>
                <c:pt idx="21258">
                  <c:v>2.1259000000000001E-5</c:v>
                </c:pt>
                <c:pt idx="21259">
                  <c:v>2.126E-5</c:v>
                </c:pt>
                <c:pt idx="21260">
                  <c:v>2.1260999999999999E-5</c:v>
                </c:pt>
                <c:pt idx="21261">
                  <c:v>2.1262000000000001E-5</c:v>
                </c:pt>
                <c:pt idx="21262">
                  <c:v>2.1263E-5</c:v>
                </c:pt>
                <c:pt idx="21263">
                  <c:v>2.1263999999999998E-5</c:v>
                </c:pt>
                <c:pt idx="21264">
                  <c:v>2.1265000000000001E-5</c:v>
                </c:pt>
                <c:pt idx="21265">
                  <c:v>2.1265999999999999E-5</c:v>
                </c:pt>
                <c:pt idx="21266">
                  <c:v>2.1267000000000002E-5</c:v>
                </c:pt>
                <c:pt idx="21267">
                  <c:v>2.1268E-5</c:v>
                </c:pt>
                <c:pt idx="21268">
                  <c:v>2.1268999999999999E-5</c:v>
                </c:pt>
                <c:pt idx="21269">
                  <c:v>2.1270000000000001E-5</c:v>
                </c:pt>
                <c:pt idx="21270">
                  <c:v>2.1271E-5</c:v>
                </c:pt>
                <c:pt idx="21271">
                  <c:v>2.1271999999999999E-5</c:v>
                </c:pt>
                <c:pt idx="21272">
                  <c:v>2.1273000000000001E-5</c:v>
                </c:pt>
                <c:pt idx="21273">
                  <c:v>2.1274E-5</c:v>
                </c:pt>
                <c:pt idx="21274">
                  <c:v>2.1274999999999999E-5</c:v>
                </c:pt>
                <c:pt idx="21275">
                  <c:v>2.1276000000000001E-5</c:v>
                </c:pt>
                <c:pt idx="21276">
                  <c:v>2.1277E-5</c:v>
                </c:pt>
                <c:pt idx="21277">
                  <c:v>2.1277999999999999E-5</c:v>
                </c:pt>
                <c:pt idx="21278">
                  <c:v>2.1279000000000001E-5</c:v>
                </c:pt>
                <c:pt idx="21279">
                  <c:v>2.128E-5</c:v>
                </c:pt>
                <c:pt idx="21280">
                  <c:v>2.1280999999999998E-5</c:v>
                </c:pt>
                <c:pt idx="21281">
                  <c:v>2.1282000000000001E-5</c:v>
                </c:pt>
                <c:pt idx="21282">
                  <c:v>2.1282999999999999E-5</c:v>
                </c:pt>
                <c:pt idx="21283">
                  <c:v>2.1284000000000002E-5</c:v>
                </c:pt>
                <c:pt idx="21284">
                  <c:v>2.1285E-5</c:v>
                </c:pt>
                <c:pt idx="21285">
                  <c:v>2.1285999999999999E-5</c:v>
                </c:pt>
                <c:pt idx="21286">
                  <c:v>2.1287000000000001E-5</c:v>
                </c:pt>
                <c:pt idx="21287">
                  <c:v>2.1288E-5</c:v>
                </c:pt>
                <c:pt idx="21288">
                  <c:v>2.1288999999999999E-5</c:v>
                </c:pt>
                <c:pt idx="21289">
                  <c:v>2.1290000000000001E-5</c:v>
                </c:pt>
                <c:pt idx="21290">
                  <c:v>2.1291E-5</c:v>
                </c:pt>
                <c:pt idx="21291">
                  <c:v>2.1291999999999999E-5</c:v>
                </c:pt>
                <c:pt idx="21292">
                  <c:v>2.1293000000000001E-5</c:v>
                </c:pt>
                <c:pt idx="21293">
                  <c:v>2.1294E-5</c:v>
                </c:pt>
                <c:pt idx="21294">
                  <c:v>2.1294999999999999E-5</c:v>
                </c:pt>
                <c:pt idx="21295">
                  <c:v>2.1296000000000001E-5</c:v>
                </c:pt>
                <c:pt idx="21296">
                  <c:v>2.1297E-5</c:v>
                </c:pt>
                <c:pt idx="21297">
                  <c:v>2.1297999999999998E-5</c:v>
                </c:pt>
                <c:pt idx="21298">
                  <c:v>2.1299000000000001E-5</c:v>
                </c:pt>
                <c:pt idx="21299">
                  <c:v>2.1299999999999999E-5</c:v>
                </c:pt>
                <c:pt idx="21300">
                  <c:v>2.1301000000000002E-5</c:v>
                </c:pt>
                <c:pt idx="21301">
                  <c:v>2.1302E-5</c:v>
                </c:pt>
                <c:pt idx="21302">
                  <c:v>2.1302999999999999E-5</c:v>
                </c:pt>
                <c:pt idx="21303">
                  <c:v>2.1304000000000001E-5</c:v>
                </c:pt>
                <c:pt idx="21304">
                  <c:v>2.1305E-5</c:v>
                </c:pt>
                <c:pt idx="21305">
                  <c:v>2.1305999999999999E-5</c:v>
                </c:pt>
                <c:pt idx="21306">
                  <c:v>2.1307000000000001E-5</c:v>
                </c:pt>
                <c:pt idx="21307">
                  <c:v>2.1308E-5</c:v>
                </c:pt>
                <c:pt idx="21308">
                  <c:v>2.1308999999999999E-5</c:v>
                </c:pt>
                <c:pt idx="21309">
                  <c:v>2.1310000000000001E-5</c:v>
                </c:pt>
                <c:pt idx="21310">
                  <c:v>2.1311E-5</c:v>
                </c:pt>
                <c:pt idx="21311">
                  <c:v>2.1311999999999999E-5</c:v>
                </c:pt>
                <c:pt idx="21312">
                  <c:v>2.1313000000000001E-5</c:v>
                </c:pt>
                <c:pt idx="21313">
                  <c:v>2.1314E-5</c:v>
                </c:pt>
                <c:pt idx="21314">
                  <c:v>2.1314999999999998E-5</c:v>
                </c:pt>
                <c:pt idx="21315">
                  <c:v>2.1316000000000001E-5</c:v>
                </c:pt>
                <c:pt idx="21316">
                  <c:v>2.1316999999999999E-5</c:v>
                </c:pt>
                <c:pt idx="21317">
                  <c:v>2.1318000000000002E-5</c:v>
                </c:pt>
                <c:pt idx="21318">
                  <c:v>2.1319E-5</c:v>
                </c:pt>
                <c:pt idx="21319">
                  <c:v>2.1319999999999999E-5</c:v>
                </c:pt>
                <c:pt idx="21320">
                  <c:v>2.1321000000000001E-5</c:v>
                </c:pt>
                <c:pt idx="21321">
                  <c:v>2.1322E-5</c:v>
                </c:pt>
                <c:pt idx="21322">
                  <c:v>2.1322999999999999E-5</c:v>
                </c:pt>
                <c:pt idx="21323">
                  <c:v>2.1324000000000001E-5</c:v>
                </c:pt>
                <c:pt idx="21324">
                  <c:v>2.1325E-5</c:v>
                </c:pt>
                <c:pt idx="21325">
                  <c:v>2.1325999999999999E-5</c:v>
                </c:pt>
                <c:pt idx="21326">
                  <c:v>2.1327000000000001E-5</c:v>
                </c:pt>
                <c:pt idx="21327">
                  <c:v>2.1328E-5</c:v>
                </c:pt>
                <c:pt idx="21328">
                  <c:v>2.1328999999999999E-5</c:v>
                </c:pt>
                <c:pt idx="21329">
                  <c:v>2.1330000000000001E-5</c:v>
                </c:pt>
                <c:pt idx="21330">
                  <c:v>2.1331E-5</c:v>
                </c:pt>
                <c:pt idx="21331">
                  <c:v>2.1331999999999998E-5</c:v>
                </c:pt>
                <c:pt idx="21332">
                  <c:v>2.1333000000000001E-5</c:v>
                </c:pt>
                <c:pt idx="21333">
                  <c:v>2.1333999999999999E-5</c:v>
                </c:pt>
                <c:pt idx="21334">
                  <c:v>2.1335000000000002E-5</c:v>
                </c:pt>
                <c:pt idx="21335">
                  <c:v>2.1336E-5</c:v>
                </c:pt>
                <c:pt idx="21336">
                  <c:v>2.1336999999999999E-5</c:v>
                </c:pt>
                <c:pt idx="21337">
                  <c:v>2.1338000000000001E-5</c:v>
                </c:pt>
                <c:pt idx="21338">
                  <c:v>2.1339E-5</c:v>
                </c:pt>
                <c:pt idx="21339">
                  <c:v>2.1339999999999999E-5</c:v>
                </c:pt>
                <c:pt idx="21340">
                  <c:v>2.1341000000000001E-5</c:v>
                </c:pt>
                <c:pt idx="21341">
                  <c:v>2.1342E-5</c:v>
                </c:pt>
                <c:pt idx="21342">
                  <c:v>2.1342999999999999E-5</c:v>
                </c:pt>
                <c:pt idx="21343">
                  <c:v>2.1344000000000001E-5</c:v>
                </c:pt>
                <c:pt idx="21344">
                  <c:v>2.1345E-5</c:v>
                </c:pt>
                <c:pt idx="21345">
                  <c:v>2.1345999999999999E-5</c:v>
                </c:pt>
                <c:pt idx="21346">
                  <c:v>2.1347000000000001E-5</c:v>
                </c:pt>
                <c:pt idx="21347">
                  <c:v>2.1348E-5</c:v>
                </c:pt>
                <c:pt idx="21348">
                  <c:v>2.1348999999999998E-5</c:v>
                </c:pt>
                <c:pt idx="21349">
                  <c:v>2.1350000000000001E-5</c:v>
                </c:pt>
                <c:pt idx="21350">
                  <c:v>2.1350999999999999E-5</c:v>
                </c:pt>
                <c:pt idx="21351">
                  <c:v>2.1352000000000002E-5</c:v>
                </c:pt>
                <c:pt idx="21352">
                  <c:v>2.1353E-5</c:v>
                </c:pt>
                <c:pt idx="21353">
                  <c:v>2.1353999999999999E-5</c:v>
                </c:pt>
                <c:pt idx="21354">
                  <c:v>2.1355000000000001E-5</c:v>
                </c:pt>
                <c:pt idx="21355">
                  <c:v>2.1356E-5</c:v>
                </c:pt>
                <c:pt idx="21356">
                  <c:v>2.1356999999999999E-5</c:v>
                </c:pt>
                <c:pt idx="21357">
                  <c:v>2.1358000000000001E-5</c:v>
                </c:pt>
                <c:pt idx="21358">
                  <c:v>2.1359E-5</c:v>
                </c:pt>
                <c:pt idx="21359">
                  <c:v>2.1359999999999999E-5</c:v>
                </c:pt>
                <c:pt idx="21360">
                  <c:v>2.1361000000000001E-5</c:v>
                </c:pt>
                <c:pt idx="21361">
                  <c:v>2.1362E-5</c:v>
                </c:pt>
                <c:pt idx="21362">
                  <c:v>2.1362999999999999E-5</c:v>
                </c:pt>
                <c:pt idx="21363">
                  <c:v>2.1364000000000001E-5</c:v>
                </c:pt>
                <c:pt idx="21364">
                  <c:v>2.1365E-5</c:v>
                </c:pt>
                <c:pt idx="21365">
                  <c:v>2.1365999999999998E-5</c:v>
                </c:pt>
                <c:pt idx="21366">
                  <c:v>2.1367000000000001E-5</c:v>
                </c:pt>
                <c:pt idx="21367">
                  <c:v>2.1367999999999999E-5</c:v>
                </c:pt>
                <c:pt idx="21368">
                  <c:v>2.1369000000000002E-5</c:v>
                </c:pt>
                <c:pt idx="21369">
                  <c:v>2.137E-5</c:v>
                </c:pt>
                <c:pt idx="21370">
                  <c:v>2.1370999999999999E-5</c:v>
                </c:pt>
                <c:pt idx="21371">
                  <c:v>2.1372000000000001E-5</c:v>
                </c:pt>
                <c:pt idx="21372">
                  <c:v>2.1373E-5</c:v>
                </c:pt>
                <c:pt idx="21373">
                  <c:v>2.1373999999999999E-5</c:v>
                </c:pt>
                <c:pt idx="21374">
                  <c:v>2.1375000000000001E-5</c:v>
                </c:pt>
                <c:pt idx="21375">
                  <c:v>2.1376E-5</c:v>
                </c:pt>
                <c:pt idx="21376">
                  <c:v>2.1376999999999999E-5</c:v>
                </c:pt>
                <c:pt idx="21377">
                  <c:v>2.1378000000000001E-5</c:v>
                </c:pt>
                <c:pt idx="21378">
                  <c:v>2.1379E-5</c:v>
                </c:pt>
                <c:pt idx="21379">
                  <c:v>2.1379999999999999E-5</c:v>
                </c:pt>
                <c:pt idx="21380">
                  <c:v>2.1381000000000001E-5</c:v>
                </c:pt>
                <c:pt idx="21381">
                  <c:v>2.1382E-5</c:v>
                </c:pt>
                <c:pt idx="21382">
                  <c:v>2.1382999999999998E-5</c:v>
                </c:pt>
                <c:pt idx="21383">
                  <c:v>2.1384000000000001E-5</c:v>
                </c:pt>
                <c:pt idx="21384">
                  <c:v>2.1384999999999999E-5</c:v>
                </c:pt>
                <c:pt idx="21385">
                  <c:v>2.1386000000000002E-5</c:v>
                </c:pt>
                <c:pt idx="21386">
                  <c:v>2.1387E-5</c:v>
                </c:pt>
                <c:pt idx="21387">
                  <c:v>2.1387999999999999E-5</c:v>
                </c:pt>
                <c:pt idx="21388">
                  <c:v>2.1389000000000001E-5</c:v>
                </c:pt>
                <c:pt idx="21389">
                  <c:v>2.139E-5</c:v>
                </c:pt>
                <c:pt idx="21390">
                  <c:v>2.1390999999999999E-5</c:v>
                </c:pt>
                <c:pt idx="21391">
                  <c:v>2.1392000000000001E-5</c:v>
                </c:pt>
                <c:pt idx="21392">
                  <c:v>2.1393E-5</c:v>
                </c:pt>
                <c:pt idx="21393">
                  <c:v>2.1393999999999999E-5</c:v>
                </c:pt>
                <c:pt idx="21394">
                  <c:v>2.1395000000000001E-5</c:v>
                </c:pt>
                <c:pt idx="21395">
                  <c:v>2.1396E-5</c:v>
                </c:pt>
                <c:pt idx="21396">
                  <c:v>2.1396999999999999E-5</c:v>
                </c:pt>
                <c:pt idx="21397">
                  <c:v>2.1398000000000001E-5</c:v>
                </c:pt>
                <c:pt idx="21398">
                  <c:v>2.1399E-5</c:v>
                </c:pt>
                <c:pt idx="21399">
                  <c:v>2.1399999999999998E-5</c:v>
                </c:pt>
                <c:pt idx="21400">
                  <c:v>2.1401000000000001E-5</c:v>
                </c:pt>
                <c:pt idx="21401">
                  <c:v>2.1401999999999999E-5</c:v>
                </c:pt>
                <c:pt idx="21402">
                  <c:v>2.1403000000000002E-5</c:v>
                </c:pt>
                <c:pt idx="21403">
                  <c:v>2.1404E-5</c:v>
                </c:pt>
                <c:pt idx="21404">
                  <c:v>2.1404999999999999E-5</c:v>
                </c:pt>
                <c:pt idx="21405">
                  <c:v>2.1406000000000001E-5</c:v>
                </c:pt>
                <c:pt idx="21406">
                  <c:v>2.1407E-5</c:v>
                </c:pt>
                <c:pt idx="21407">
                  <c:v>2.1407999999999999E-5</c:v>
                </c:pt>
                <c:pt idx="21408">
                  <c:v>2.1409000000000001E-5</c:v>
                </c:pt>
                <c:pt idx="21409">
                  <c:v>2.141E-5</c:v>
                </c:pt>
                <c:pt idx="21410">
                  <c:v>2.1410999999999999E-5</c:v>
                </c:pt>
                <c:pt idx="21411">
                  <c:v>2.1412000000000001E-5</c:v>
                </c:pt>
                <c:pt idx="21412">
                  <c:v>2.1413E-5</c:v>
                </c:pt>
                <c:pt idx="21413">
                  <c:v>2.1413999999999999E-5</c:v>
                </c:pt>
                <c:pt idx="21414">
                  <c:v>2.1415000000000001E-5</c:v>
                </c:pt>
                <c:pt idx="21415">
                  <c:v>2.1416E-5</c:v>
                </c:pt>
                <c:pt idx="21416">
                  <c:v>2.1416999999999998E-5</c:v>
                </c:pt>
                <c:pt idx="21417">
                  <c:v>2.1418000000000001E-5</c:v>
                </c:pt>
                <c:pt idx="21418">
                  <c:v>2.1418999999999999E-5</c:v>
                </c:pt>
                <c:pt idx="21419">
                  <c:v>2.1420000000000002E-5</c:v>
                </c:pt>
                <c:pt idx="21420">
                  <c:v>2.1421E-5</c:v>
                </c:pt>
                <c:pt idx="21421">
                  <c:v>2.1421999999999999E-5</c:v>
                </c:pt>
                <c:pt idx="21422">
                  <c:v>2.1423000000000001E-5</c:v>
                </c:pt>
                <c:pt idx="21423">
                  <c:v>2.1424E-5</c:v>
                </c:pt>
                <c:pt idx="21424">
                  <c:v>2.1424999999999999E-5</c:v>
                </c:pt>
                <c:pt idx="21425">
                  <c:v>2.1426000000000001E-5</c:v>
                </c:pt>
                <c:pt idx="21426">
                  <c:v>2.1427E-5</c:v>
                </c:pt>
                <c:pt idx="21427">
                  <c:v>2.1427999999999999E-5</c:v>
                </c:pt>
                <c:pt idx="21428">
                  <c:v>2.1429000000000001E-5</c:v>
                </c:pt>
                <c:pt idx="21429">
                  <c:v>2.143E-5</c:v>
                </c:pt>
                <c:pt idx="21430">
                  <c:v>2.1430999999999999E-5</c:v>
                </c:pt>
                <c:pt idx="21431">
                  <c:v>2.1432000000000001E-5</c:v>
                </c:pt>
                <c:pt idx="21432">
                  <c:v>2.1433E-5</c:v>
                </c:pt>
                <c:pt idx="21433">
                  <c:v>2.1433999999999998E-5</c:v>
                </c:pt>
                <c:pt idx="21434">
                  <c:v>2.1435000000000001E-5</c:v>
                </c:pt>
                <c:pt idx="21435">
                  <c:v>2.1435999999999999E-5</c:v>
                </c:pt>
                <c:pt idx="21436">
                  <c:v>2.1437000000000002E-5</c:v>
                </c:pt>
                <c:pt idx="21437">
                  <c:v>2.1438E-5</c:v>
                </c:pt>
                <c:pt idx="21438">
                  <c:v>2.1438999999999999E-5</c:v>
                </c:pt>
                <c:pt idx="21439">
                  <c:v>2.1440000000000001E-5</c:v>
                </c:pt>
                <c:pt idx="21440">
                  <c:v>2.1441E-5</c:v>
                </c:pt>
                <c:pt idx="21441">
                  <c:v>2.1441999999999999E-5</c:v>
                </c:pt>
                <c:pt idx="21442">
                  <c:v>2.1443000000000001E-5</c:v>
                </c:pt>
                <c:pt idx="21443">
                  <c:v>2.1444E-5</c:v>
                </c:pt>
                <c:pt idx="21444">
                  <c:v>2.1444999999999999E-5</c:v>
                </c:pt>
                <c:pt idx="21445">
                  <c:v>2.1446000000000001E-5</c:v>
                </c:pt>
                <c:pt idx="21446">
                  <c:v>2.1447E-5</c:v>
                </c:pt>
                <c:pt idx="21447">
                  <c:v>2.1447999999999999E-5</c:v>
                </c:pt>
                <c:pt idx="21448">
                  <c:v>2.1449000000000001E-5</c:v>
                </c:pt>
                <c:pt idx="21449">
                  <c:v>2.145E-5</c:v>
                </c:pt>
                <c:pt idx="21450">
                  <c:v>2.1450999999999998E-5</c:v>
                </c:pt>
                <c:pt idx="21451">
                  <c:v>2.1452000000000001E-5</c:v>
                </c:pt>
                <c:pt idx="21452">
                  <c:v>2.1452999999999999E-5</c:v>
                </c:pt>
                <c:pt idx="21453">
                  <c:v>2.1454000000000002E-5</c:v>
                </c:pt>
                <c:pt idx="21454">
                  <c:v>2.1455E-5</c:v>
                </c:pt>
                <c:pt idx="21455">
                  <c:v>2.1455999999999999E-5</c:v>
                </c:pt>
                <c:pt idx="21456">
                  <c:v>2.1457000000000001E-5</c:v>
                </c:pt>
                <c:pt idx="21457">
                  <c:v>2.1458E-5</c:v>
                </c:pt>
                <c:pt idx="21458">
                  <c:v>2.1458999999999999E-5</c:v>
                </c:pt>
                <c:pt idx="21459">
                  <c:v>2.1460000000000001E-5</c:v>
                </c:pt>
                <c:pt idx="21460">
                  <c:v>2.1461E-5</c:v>
                </c:pt>
                <c:pt idx="21461">
                  <c:v>2.1461999999999999E-5</c:v>
                </c:pt>
                <c:pt idx="21462">
                  <c:v>2.1463000000000001E-5</c:v>
                </c:pt>
                <c:pt idx="21463">
                  <c:v>2.1464E-5</c:v>
                </c:pt>
                <c:pt idx="21464">
                  <c:v>2.1464999999999999E-5</c:v>
                </c:pt>
                <c:pt idx="21465">
                  <c:v>2.1466000000000001E-5</c:v>
                </c:pt>
                <c:pt idx="21466">
                  <c:v>2.1467E-5</c:v>
                </c:pt>
                <c:pt idx="21467">
                  <c:v>2.1467999999999998E-5</c:v>
                </c:pt>
                <c:pt idx="21468">
                  <c:v>2.1469000000000001E-5</c:v>
                </c:pt>
                <c:pt idx="21469">
                  <c:v>2.1469999999999999E-5</c:v>
                </c:pt>
                <c:pt idx="21470">
                  <c:v>2.1471000000000002E-5</c:v>
                </c:pt>
                <c:pt idx="21471">
                  <c:v>2.1472E-5</c:v>
                </c:pt>
                <c:pt idx="21472">
                  <c:v>2.1472999999999999E-5</c:v>
                </c:pt>
                <c:pt idx="21473">
                  <c:v>2.1474000000000001E-5</c:v>
                </c:pt>
                <c:pt idx="21474">
                  <c:v>2.1475E-5</c:v>
                </c:pt>
                <c:pt idx="21475">
                  <c:v>2.1475999999999999E-5</c:v>
                </c:pt>
                <c:pt idx="21476">
                  <c:v>2.1477000000000001E-5</c:v>
                </c:pt>
                <c:pt idx="21477">
                  <c:v>2.1478E-5</c:v>
                </c:pt>
                <c:pt idx="21478">
                  <c:v>2.1478999999999999E-5</c:v>
                </c:pt>
                <c:pt idx="21479">
                  <c:v>2.1480000000000001E-5</c:v>
                </c:pt>
                <c:pt idx="21480">
                  <c:v>2.1481E-5</c:v>
                </c:pt>
                <c:pt idx="21481">
                  <c:v>2.1481999999999999E-5</c:v>
                </c:pt>
                <c:pt idx="21482">
                  <c:v>2.1483000000000001E-5</c:v>
                </c:pt>
                <c:pt idx="21483">
                  <c:v>2.1484E-5</c:v>
                </c:pt>
                <c:pt idx="21484">
                  <c:v>2.1484999999999998E-5</c:v>
                </c:pt>
                <c:pt idx="21485">
                  <c:v>2.1486000000000001E-5</c:v>
                </c:pt>
                <c:pt idx="21486">
                  <c:v>2.1486999999999999E-5</c:v>
                </c:pt>
                <c:pt idx="21487">
                  <c:v>2.1488000000000002E-5</c:v>
                </c:pt>
                <c:pt idx="21488">
                  <c:v>2.1489E-5</c:v>
                </c:pt>
                <c:pt idx="21489">
                  <c:v>2.1489999999999999E-5</c:v>
                </c:pt>
                <c:pt idx="21490">
                  <c:v>2.1491000000000001E-5</c:v>
                </c:pt>
                <c:pt idx="21491">
                  <c:v>2.1492E-5</c:v>
                </c:pt>
                <c:pt idx="21492">
                  <c:v>2.1492999999999999E-5</c:v>
                </c:pt>
                <c:pt idx="21493">
                  <c:v>2.1494000000000001E-5</c:v>
                </c:pt>
                <c:pt idx="21494">
                  <c:v>2.1495E-5</c:v>
                </c:pt>
                <c:pt idx="21495">
                  <c:v>2.1495999999999999E-5</c:v>
                </c:pt>
                <c:pt idx="21496">
                  <c:v>2.1497000000000001E-5</c:v>
                </c:pt>
                <c:pt idx="21497">
                  <c:v>2.1498E-5</c:v>
                </c:pt>
                <c:pt idx="21498">
                  <c:v>2.1498999999999999E-5</c:v>
                </c:pt>
                <c:pt idx="21499">
                  <c:v>2.1500000000000001E-5</c:v>
                </c:pt>
                <c:pt idx="21500">
                  <c:v>2.1501E-5</c:v>
                </c:pt>
                <c:pt idx="21501">
                  <c:v>2.1501999999999998E-5</c:v>
                </c:pt>
                <c:pt idx="21502">
                  <c:v>2.1503000000000001E-5</c:v>
                </c:pt>
                <c:pt idx="21503">
                  <c:v>2.1503999999999999E-5</c:v>
                </c:pt>
                <c:pt idx="21504">
                  <c:v>2.1505000000000002E-5</c:v>
                </c:pt>
                <c:pt idx="21505">
                  <c:v>2.1506E-5</c:v>
                </c:pt>
                <c:pt idx="21506">
                  <c:v>2.1506999999999999E-5</c:v>
                </c:pt>
                <c:pt idx="21507">
                  <c:v>2.1508000000000001E-5</c:v>
                </c:pt>
                <c:pt idx="21508">
                  <c:v>2.1509E-5</c:v>
                </c:pt>
                <c:pt idx="21509">
                  <c:v>2.1509999999999999E-5</c:v>
                </c:pt>
                <c:pt idx="21510">
                  <c:v>2.1511000000000001E-5</c:v>
                </c:pt>
                <c:pt idx="21511">
                  <c:v>2.1512E-5</c:v>
                </c:pt>
                <c:pt idx="21512">
                  <c:v>2.1512999999999999E-5</c:v>
                </c:pt>
                <c:pt idx="21513">
                  <c:v>2.1514000000000001E-5</c:v>
                </c:pt>
                <c:pt idx="21514">
                  <c:v>2.1515E-5</c:v>
                </c:pt>
                <c:pt idx="21515">
                  <c:v>2.1515999999999999E-5</c:v>
                </c:pt>
                <c:pt idx="21516">
                  <c:v>2.1517000000000001E-5</c:v>
                </c:pt>
                <c:pt idx="21517">
                  <c:v>2.1518E-5</c:v>
                </c:pt>
                <c:pt idx="21518">
                  <c:v>2.1518999999999998E-5</c:v>
                </c:pt>
                <c:pt idx="21519">
                  <c:v>2.1520000000000001E-5</c:v>
                </c:pt>
                <c:pt idx="21520">
                  <c:v>2.1520999999999999E-5</c:v>
                </c:pt>
                <c:pt idx="21521">
                  <c:v>2.1522000000000002E-5</c:v>
                </c:pt>
                <c:pt idx="21522">
                  <c:v>2.1523E-5</c:v>
                </c:pt>
                <c:pt idx="21523">
                  <c:v>2.1523999999999999E-5</c:v>
                </c:pt>
                <c:pt idx="21524">
                  <c:v>2.1525000000000001E-5</c:v>
                </c:pt>
                <c:pt idx="21525">
                  <c:v>2.1526E-5</c:v>
                </c:pt>
                <c:pt idx="21526">
                  <c:v>2.1526999999999999E-5</c:v>
                </c:pt>
                <c:pt idx="21527">
                  <c:v>2.1528000000000001E-5</c:v>
                </c:pt>
                <c:pt idx="21528">
                  <c:v>2.1529E-5</c:v>
                </c:pt>
                <c:pt idx="21529">
                  <c:v>2.1529999999999999E-5</c:v>
                </c:pt>
                <c:pt idx="21530">
                  <c:v>2.1531000000000001E-5</c:v>
                </c:pt>
                <c:pt idx="21531">
                  <c:v>2.1532E-5</c:v>
                </c:pt>
                <c:pt idx="21532">
                  <c:v>2.1532999999999999E-5</c:v>
                </c:pt>
                <c:pt idx="21533">
                  <c:v>2.1534000000000001E-5</c:v>
                </c:pt>
                <c:pt idx="21534">
                  <c:v>2.1535E-5</c:v>
                </c:pt>
                <c:pt idx="21535">
                  <c:v>2.1535999999999998E-5</c:v>
                </c:pt>
                <c:pt idx="21536">
                  <c:v>2.1537000000000001E-5</c:v>
                </c:pt>
                <c:pt idx="21537">
                  <c:v>2.1537999999999999E-5</c:v>
                </c:pt>
                <c:pt idx="21538">
                  <c:v>2.1539000000000002E-5</c:v>
                </c:pt>
                <c:pt idx="21539">
                  <c:v>2.154E-5</c:v>
                </c:pt>
                <c:pt idx="21540">
                  <c:v>2.1540999999999999E-5</c:v>
                </c:pt>
                <c:pt idx="21541">
                  <c:v>2.1542000000000001E-5</c:v>
                </c:pt>
                <c:pt idx="21542">
                  <c:v>2.1543E-5</c:v>
                </c:pt>
                <c:pt idx="21543">
                  <c:v>2.1543999999999999E-5</c:v>
                </c:pt>
                <c:pt idx="21544">
                  <c:v>2.1545000000000001E-5</c:v>
                </c:pt>
                <c:pt idx="21545">
                  <c:v>2.1546E-5</c:v>
                </c:pt>
                <c:pt idx="21546">
                  <c:v>2.1546999999999999E-5</c:v>
                </c:pt>
                <c:pt idx="21547">
                  <c:v>2.1548000000000001E-5</c:v>
                </c:pt>
                <c:pt idx="21548">
                  <c:v>2.1549E-5</c:v>
                </c:pt>
                <c:pt idx="21549">
                  <c:v>2.1549999999999999E-5</c:v>
                </c:pt>
                <c:pt idx="21550">
                  <c:v>2.1551000000000001E-5</c:v>
                </c:pt>
                <c:pt idx="21551">
                  <c:v>2.1552E-5</c:v>
                </c:pt>
                <c:pt idx="21552">
                  <c:v>2.1552999999999998E-5</c:v>
                </c:pt>
                <c:pt idx="21553">
                  <c:v>2.1554000000000001E-5</c:v>
                </c:pt>
                <c:pt idx="21554">
                  <c:v>2.1554999999999999E-5</c:v>
                </c:pt>
                <c:pt idx="21555">
                  <c:v>2.1556000000000002E-5</c:v>
                </c:pt>
                <c:pt idx="21556">
                  <c:v>2.1557E-5</c:v>
                </c:pt>
                <c:pt idx="21557">
                  <c:v>2.1557999999999999E-5</c:v>
                </c:pt>
                <c:pt idx="21558">
                  <c:v>2.1559000000000001E-5</c:v>
                </c:pt>
                <c:pt idx="21559">
                  <c:v>2.156E-5</c:v>
                </c:pt>
                <c:pt idx="21560">
                  <c:v>2.1560999999999999E-5</c:v>
                </c:pt>
                <c:pt idx="21561">
                  <c:v>2.1562000000000001E-5</c:v>
                </c:pt>
                <c:pt idx="21562">
                  <c:v>2.1563E-5</c:v>
                </c:pt>
                <c:pt idx="21563">
                  <c:v>2.1563999999999999E-5</c:v>
                </c:pt>
                <c:pt idx="21564">
                  <c:v>2.1565000000000001E-5</c:v>
                </c:pt>
                <c:pt idx="21565">
                  <c:v>2.1566E-5</c:v>
                </c:pt>
                <c:pt idx="21566">
                  <c:v>2.1566999999999999E-5</c:v>
                </c:pt>
                <c:pt idx="21567">
                  <c:v>2.1568000000000001E-5</c:v>
                </c:pt>
                <c:pt idx="21568">
                  <c:v>2.1569E-5</c:v>
                </c:pt>
                <c:pt idx="21569">
                  <c:v>2.1569999999999998E-5</c:v>
                </c:pt>
                <c:pt idx="21570">
                  <c:v>2.1571000000000001E-5</c:v>
                </c:pt>
                <c:pt idx="21571">
                  <c:v>2.1571999999999999E-5</c:v>
                </c:pt>
                <c:pt idx="21572">
                  <c:v>2.1573000000000002E-5</c:v>
                </c:pt>
                <c:pt idx="21573">
                  <c:v>2.1574E-5</c:v>
                </c:pt>
                <c:pt idx="21574">
                  <c:v>2.1574999999999999E-5</c:v>
                </c:pt>
                <c:pt idx="21575">
                  <c:v>2.1576000000000001E-5</c:v>
                </c:pt>
                <c:pt idx="21576">
                  <c:v>2.1577E-5</c:v>
                </c:pt>
                <c:pt idx="21577">
                  <c:v>2.1577999999999999E-5</c:v>
                </c:pt>
                <c:pt idx="21578">
                  <c:v>2.1579000000000001E-5</c:v>
                </c:pt>
                <c:pt idx="21579">
                  <c:v>2.158E-5</c:v>
                </c:pt>
                <c:pt idx="21580">
                  <c:v>2.1580999999999999E-5</c:v>
                </c:pt>
                <c:pt idx="21581">
                  <c:v>2.1582000000000001E-5</c:v>
                </c:pt>
                <c:pt idx="21582">
                  <c:v>2.1583E-5</c:v>
                </c:pt>
                <c:pt idx="21583">
                  <c:v>2.1583999999999999E-5</c:v>
                </c:pt>
                <c:pt idx="21584">
                  <c:v>2.1585000000000001E-5</c:v>
                </c:pt>
                <c:pt idx="21585">
                  <c:v>2.1586E-5</c:v>
                </c:pt>
                <c:pt idx="21586">
                  <c:v>2.1586999999999998E-5</c:v>
                </c:pt>
                <c:pt idx="21587">
                  <c:v>2.1588000000000001E-5</c:v>
                </c:pt>
                <c:pt idx="21588">
                  <c:v>2.1588999999999999E-5</c:v>
                </c:pt>
                <c:pt idx="21589">
                  <c:v>2.1590000000000002E-5</c:v>
                </c:pt>
                <c:pt idx="21590">
                  <c:v>2.1591E-5</c:v>
                </c:pt>
                <c:pt idx="21591">
                  <c:v>2.1591999999999999E-5</c:v>
                </c:pt>
                <c:pt idx="21592">
                  <c:v>2.1593000000000001E-5</c:v>
                </c:pt>
                <c:pt idx="21593">
                  <c:v>2.1594E-5</c:v>
                </c:pt>
                <c:pt idx="21594">
                  <c:v>2.1594999999999999E-5</c:v>
                </c:pt>
                <c:pt idx="21595">
                  <c:v>2.1596000000000001E-5</c:v>
                </c:pt>
                <c:pt idx="21596">
                  <c:v>2.1597E-5</c:v>
                </c:pt>
                <c:pt idx="21597">
                  <c:v>2.1597999999999999E-5</c:v>
                </c:pt>
                <c:pt idx="21598">
                  <c:v>2.1599000000000001E-5</c:v>
                </c:pt>
                <c:pt idx="21599">
                  <c:v>2.16E-5</c:v>
                </c:pt>
                <c:pt idx="21600">
                  <c:v>2.1600999999999999E-5</c:v>
                </c:pt>
                <c:pt idx="21601">
                  <c:v>2.1602000000000001E-5</c:v>
                </c:pt>
                <c:pt idx="21602">
                  <c:v>2.1603E-5</c:v>
                </c:pt>
                <c:pt idx="21603">
                  <c:v>2.1603999999999998E-5</c:v>
                </c:pt>
                <c:pt idx="21604">
                  <c:v>2.1605000000000001E-5</c:v>
                </c:pt>
                <c:pt idx="21605">
                  <c:v>2.1605999999999999E-5</c:v>
                </c:pt>
                <c:pt idx="21606">
                  <c:v>2.1607000000000002E-5</c:v>
                </c:pt>
                <c:pt idx="21607">
                  <c:v>2.1608E-5</c:v>
                </c:pt>
                <c:pt idx="21608">
                  <c:v>2.1608999999999999E-5</c:v>
                </c:pt>
                <c:pt idx="21609">
                  <c:v>2.1610000000000001E-5</c:v>
                </c:pt>
                <c:pt idx="21610">
                  <c:v>2.1611E-5</c:v>
                </c:pt>
                <c:pt idx="21611">
                  <c:v>2.1611999999999999E-5</c:v>
                </c:pt>
                <c:pt idx="21612">
                  <c:v>2.1613000000000001E-5</c:v>
                </c:pt>
                <c:pt idx="21613">
                  <c:v>2.1614E-5</c:v>
                </c:pt>
                <c:pt idx="21614">
                  <c:v>2.1614999999999999E-5</c:v>
                </c:pt>
                <c:pt idx="21615">
                  <c:v>2.1616000000000001E-5</c:v>
                </c:pt>
                <c:pt idx="21616">
                  <c:v>2.1617E-5</c:v>
                </c:pt>
                <c:pt idx="21617">
                  <c:v>2.1617999999999999E-5</c:v>
                </c:pt>
                <c:pt idx="21618">
                  <c:v>2.1619000000000001E-5</c:v>
                </c:pt>
                <c:pt idx="21619">
                  <c:v>2.162E-5</c:v>
                </c:pt>
                <c:pt idx="21620">
                  <c:v>2.1620999999999998E-5</c:v>
                </c:pt>
                <c:pt idx="21621">
                  <c:v>2.1622000000000001E-5</c:v>
                </c:pt>
                <c:pt idx="21622">
                  <c:v>2.1622999999999999E-5</c:v>
                </c:pt>
                <c:pt idx="21623">
                  <c:v>2.1624000000000002E-5</c:v>
                </c:pt>
                <c:pt idx="21624">
                  <c:v>2.1625E-5</c:v>
                </c:pt>
                <c:pt idx="21625">
                  <c:v>2.1625999999999999E-5</c:v>
                </c:pt>
                <c:pt idx="21626">
                  <c:v>2.1627000000000001E-5</c:v>
                </c:pt>
                <c:pt idx="21627">
                  <c:v>2.1628E-5</c:v>
                </c:pt>
                <c:pt idx="21628">
                  <c:v>2.1628999999999999E-5</c:v>
                </c:pt>
                <c:pt idx="21629">
                  <c:v>2.1630000000000001E-5</c:v>
                </c:pt>
                <c:pt idx="21630">
                  <c:v>2.1631E-5</c:v>
                </c:pt>
                <c:pt idx="21631">
                  <c:v>2.1631999999999999E-5</c:v>
                </c:pt>
                <c:pt idx="21632">
                  <c:v>2.1633000000000001E-5</c:v>
                </c:pt>
                <c:pt idx="21633">
                  <c:v>2.1634E-5</c:v>
                </c:pt>
                <c:pt idx="21634">
                  <c:v>2.1634999999999999E-5</c:v>
                </c:pt>
                <c:pt idx="21635">
                  <c:v>2.1636000000000001E-5</c:v>
                </c:pt>
                <c:pt idx="21636">
                  <c:v>2.1637E-5</c:v>
                </c:pt>
                <c:pt idx="21637">
                  <c:v>2.1637999999999998E-5</c:v>
                </c:pt>
                <c:pt idx="21638">
                  <c:v>2.1639000000000001E-5</c:v>
                </c:pt>
                <c:pt idx="21639">
                  <c:v>2.1639999999999999E-5</c:v>
                </c:pt>
                <c:pt idx="21640">
                  <c:v>2.1641000000000002E-5</c:v>
                </c:pt>
                <c:pt idx="21641">
                  <c:v>2.1642E-5</c:v>
                </c:pt>
                <c:pt idx="21642">
                  <c:v>2.1642999999999999E-5</c:v>
                </c:pt>
                <c:pt idx="21643">
                  <c:v>2.1644000000000001E-5</c:v>
                </c:pt>
                <c:pt idx="21644">
                  <c:v>2.1645E-5</c:v>
                </c:pt>
                <c:pt idx="21645">
                  <c:v>2.1645999999999999E-5</c:v>
                </c:pt>
                <c:pt idx="21646">
                  <c:v>2.1647000000000001E-5</c:v>
                </c:pt>
                <c:pt idx="21647">
                  <c:v>2.1648E-5</c:v>
                </c:pt>
                <c:pt idx="21648">
                  <c:v>2.1648999999999999E-5</c:v>
                </c:pt>
                <c:pt idx="21649">
                  <c:v>2.1650000000000001E-5</c:v>
                </c:pt>
                <c:pt idx="21650">
                  <c:v>2.1651E-5</c:v>
                </c:pt>
                <c:pt idx="21651">
                  <c:v>2.1651999999999999E-5</c:v>
                </c:pt>
                <c:pt idx="21652">
                  <c:v>2.1653000000000001E-5</c:v>
                </c:pt>
                <c:pt idx="21653">
                  <c:v>2.1654E-5</c:v>
                </c:pt>
                <c:pt idx="21654">
                  <c:v>2.1654999999999998E-5</c:v>
                </c:pt>
                <c:pt idx="21655">
                  <c:v>2.1656000000000001E-5</c:v>
                </c:pt>
                <c:pt idx="21656">
                  <c:v>2.1656999999999999E-5</c:v>
                </c:pt>
                <c:pt idx="21657">
                  <c:v>2.1658000000000002E-5</c:v>
                </c:pt>
                <c:pt idx="21658">
                  <c:v>2.1659E-5</c:v>
                </c:pt>
                <c:pt idx="21659">
                  <c:v>2.1659999999999999E-5</c:v>
                </c:pt>
                <c:pt idx="21660">
                  <c:v>2.1661000000000001E-5</c:v>
                </c:pt>
                <c:pt idx="21661">
                  <c:v>2.1662E-5</c:v>
                </c:pt>
                <c:pt idx="21662">
                  <c:v>2.1662999999999999E-5</c:v>
                </c:pt>
                <c:pt idx="21663">
                  <c:v>2.1664000000000001E-5</c:v>
                </c:pt>
                <c:pt idx="21664">
                  <c:v>2.1665E-5</c:v>
                </c:pt>
                <c:pt idx="21665">
                  <c:v>2.1665999999999999E-5</c:v>
                </c:pt>
                <c:pt idx="21666">
                  <c:v>2.1667000000000001E-5</c:v>
                </c:pt>
                <c:pt idx="21667">
                  <c:v>2.1668E-5</c:v>
                </c:pt>
                <c:pt idx="21668">
                  <c:v>2.1668999999999999E-5</c:v>
                </c:pt>
                <c:pt idx="21669">
                  <c:v>2.1670000000000001E-5</c:v>
                </c:pt>
                <c:pt idx="21670">
                  <c:v>2.1671E-5</c:v>
                </c:pt>
                <c:pt idx="21671">
                  <c:v>2.1671999999999999E-5</c:v>
                </c:pt>
                <c:pt idx="21672">
                  <c:v>2.1673000000000001E-5</c:v>
                </c:pt>
                <c:pt idx="21673">
                  <c:v>2.1673999999999999E-5</c:v>
                </c:pt>
                <c:pt idx="21674">
                  <c:v>2.1675000000000002E-5</c:v>
                </c:pt>
                <c:pt idx="21675">
                  <c:v>2.1676E-5</c:v>
                </c:pt>
                <c:pt idx="21676">
                  <c:v>2.1676999999999999E-5</c:v>
                </c:pt>
                <c:pt idx="21677">
                  <c:v>2.1678000000000001E-5</c:v>
                </c:pt>
                <c:pt idx="21678">
                  <c:v>2.1679E-5</c:v>
                </c:pt>
                <c:pt idx="21679">
                  <c:v>2.1679999999999999E-5</c:v>
                </c:pt>
                <c:pt idx="21680">
                  <c:v>2.1681000000000001E-5</c:v>
                </c:pt>
                <c:pt idx="21681">
                  <c:v>2.1682E-5</c:v>
                </c:pt>
                <c:pt idx="21682">
                  <c:v>2.1682999999999999E-5</c:v>
                </c:pt>
                <c:pt idx="21683">
                  <c:v>2.1684000000000001E-5</c:v>
                </c:pt>
                <c:pt idx="21684">
                  <c:v>2.1685E-5</c:v>
                </c:pt>
                <c:pt idx="21685">
                  <c:v>2.1685999999999999E-5</c:v>
                </c:pt>
                <c:pt idx="21686">
                  <c:v>2.1687000000000001E-5</c:v>
                </c:pt>
                <c:pt idx="21687">
                  <c:v>2.1688E-5</c:v>
                </c:pt>
                <c:pt idx="21688">
                  <c:v>2.1688999999999999E-5</c:v>
                </c:pt>
                <c:pt idx="21689">
                  <c:v>2.1690000000000001E-5</c:v>
                </c:pt>
                <c:pt idx="21690">
                  <c:v>2.1691E-5</c:v>
                </c:pt>
                <c:pt idx="21691">
                  <c:v>2.1691999999999998E-5</c:v>
                </c:pt>
                <c:pt idx="21692">
                  <c:v>2.1693000000000001E-5</c:v>
                </c:pt>
                <c:pt idx="21693">
                  <c:v>2.1693999999999999E-5</c:v>
                </c:pt>
                <c:pt idx="21694">
                  <c:v>2.1695000000000002E-5</c:v>
                </c:pt>
                <c:pt idx="21695">
                  <c:v>2.1696E-5</c:v>
                </c:pt>
                <c:pt idx="21696">
                  <c:v>2.1696999999999999E-5</c:v>
                </c:pt>
                <c:pt idx="21697">
                  <c:v>2.1698000000000001E-5</c:v>
                </c:pt>
                <c:pt idx="21698">
                  <c:v>2.1699E-5</c:v>
                </c:pt>
                <c:pt idx="21699">
                  <c:v>2.1699999999999999E-5</c:v>
                </c:pt>
                <c:pt idx="21700">
                  <c:v>2.1701000000000001E-5</c:v>
                </c:pt>
                <c:pt idx="21701">
                  <c:v>2.1702E-5</c:v>
                </c:pt>
                <c:pt idx="21702">
                  <c:v>2.1702999999999999E-5</c:v>
                </c:pt>
                <c:pt idx="21703">
                  <c:v>2.1704000000000001E-5</c:v>
                </c:pt>
                <c:pt idx="21704">
                  <c:v>2.1705E-5</c:v>
                </c:pt>
                <c:pt idx="21705">
                  <c:v>2.1705999999999999E-5</c:v>
                </c:pt>
                <c:pt idx="21706">
                  <c:v>2.1707000000000001E-5</c:v>
                </c:pt>
                <c:pt idx="21707">
                  <c:v>2.1708E-5</c:v>
                </c:pt>
                <c:pt idx="21708">
                  <c:v>2.1708999999999998E-5</c:v>
                </c:pt>
                <c:pt idx="21709">
                  <c:v>2.1710000000000001E-5</c:v>
                </c:pt>
                <c:pt idx="21710">
                  <c:v>2.1710999999999999E-5</c:v>
                </c:pt>
                <c:pt idx="21711">
                  <c:v>2.1712000000000002E-5</c:v>
                </c:pt>
                <c:pt idx="21712">
                  <c:v>2.1713E-5</c:v>
                </c:pt>
                <c:pt idx="21713">
                  <c:v>2.1713999999999999E-5</c:v>
                </c:pt>
                <c:pt idx="21714">
                  <c:v>2.1715000000000001E-5</c:v>
                </c:pt>
                <c:pt idx="21715">
                  <c:v>2.1716E-5</c:v>
                </c:pt>
                <c:pt idx="21716">
                  <c:v>2.1716999999999999E-5</c:v>
                </c:pt>
                <c:pt idx="21717">
                  <c:v>2.1718000000000001E-5</c:v>
                </c:pt>
                <c:pt idx="21718">
                  <c:v>2.1719E-5</c:v>
                </c:pt>
                <c:pt idx="21719">
                  <c:v>2.1719999999999999E-5</c:v>
                </c:pt>
                <c:pt idx="21720">
                  <c:v>2.1721000000000001E-5</c:v>
                </c:pt>
                <c:pt idx="21721">
                  <c:v>2.1722E-5</c:v>
                </c:pt>
                <c:pt idx="21722">
                  <c:v>2.1722999999999999E-5</c:v>
                </c:pt>
                <c:pt idx="21723">
                  <c:v>2.1724000000000001E-5</c:v>
                </c:pt>
                <c:pt idx="21724">
                  <c:v>2.1725E-5</c:v>
                </c:pt>
                <c:pt idx="21725">
                  <c:v>2.1725999999999998E-5</c:v>
                </c:pt>
                <c:pt idx="21726">
                  <c:v>2.1727000000000001E-5</c:v>
                </c:pt>
                <c:pt idx="21727">
                  <c:v>2.1727999999999999E-5</c:v>
                </c:pt>
                <c:pt idx="21728">
                  <c:v>2.1729000000000002E-5</c:v>
                </c:pt>
                <c:pt idx="21729">
                  <c:v>2.173E-5</c:v>
                </c:pt>
                <c:pt idx="21730">
                  <c:v>2.1730999999999999E-5</c:v>
                </c:pt>
                <c:pt idx="21731">
                  <c:v>2.1732000000000001E-5</c:v>
                </c:pt>
                <c:pt idx="21732">
                  <c:v>2.1733E-5</c:v>
                </c:pt>
                <c:pt idx="21733">
                  <c:v>2.1733999999999999E-5</c:v>
                </c:pt>
                <c:pt idx="21734">
                  <c:v>2.1735000000000001E-5</c:v>
                </c:pt>
                <c:pt idx="21735">
                  <c:v>2.1736E-5</c:v>
                </c:pt>
                <c:pt idx="21736">
                  <c:v>2.1736999999999999E-5</c:v>
                </c:pt>
                <c:pt idx="21737">
                  <c:v>2.1738000000000001E-5</c:v>
                </c:pt>
                <c:pt idx="21738">
                  <c:v>2.1739E-5</c:v>
                </c:pt>
                <c:pt idx="21739">
                  <c:v>2.1739999999999999E-5</c:v>
                </c:pt>
                <c:pt idx="21740">
                  <c:v>2.1741000000000001E-5</c:v>
                </c:pt>
                <c:pt idx="21741">
                  <c:v>2.1742E-5</c:v>
                </c:pt>
                <c:pt idx="21742">
                  <c:v>2.1742999999999998E-5</c:v>
                </c:pt>
                <c:pt idx="21743">
                  <c:v>2.1744000000000001E-5</c:v>
                </c:pt>
                <c:pt idx="21744">
                  <c:v>2.1744999999999999E-5</c:v>
                </c:pt>
                <c:pt idx="21745">
                  <c:v>2.1746000000000002E-5</c:v>
                </c:pt>
                <c:pt idx="21746">
                  <c:v>2.1747E-5</c:v>
                </c:pt>
                <c:pt idx="21747">
                  <c:v>2.1747999999999999E-5</c:v>
                </c:pt>
                <c:pt idx="21748">
                  <c:v>2.1749000000000001E-5</c:v>
                </c:pt>
                <c:pt idx="21749">
                  <c:v>2.175E-5</c:v>
                </c:pt>
                <c:pt idx="21750">
                  <c:v>2.1750999999999999E-5</c:v>
                </c:pt>
                <c:pt idx="21751">
                  <c:v>2.1752000000000001E-5</c:v>
                </c:pt>
                <c:pt idx="21752">
                  <c:v>2.1753E-5</c:v>
                </c:pt>
                <c:pt idx="21753">
                  <c:v>2.1753999999999999E-5</c:v>
                </c:pt>
                <c:pt idx="21754">
                  <c:v>2.1755000000000001E-5</c:v>
                </c:pt>
                <c:pt idx="21755">
                  <c:v>2.1756E-5</c:v>
                </c:pt>
                <c:pt idx="21756">
                  <c:v>2.1756999999999999E-5</c:v>
                </c:pt>
                <c:pt idx="21757">
                  <c:v>2.1758000000000001E-5</c:v>
                </c:pt>
                <c:pt idx="21758">
                  <c:v>2.1759E-5</c:v>
                </c:pt>
                <c:pt idx="21759">
                  <c:v>2.1759999999999998E-5</c:v>
                </c:pt>
                <c:pt idx="21760">
                  <c:v>2.1761000000000001E-5</c:v>
                </c:pt>
                <c:pt idx="21761">
                  <c:v>2.1761999999999999E-5</c:v>
                </c:pt>
                <c:pt idx="21762">
                  <c:v>2.1763000000000002E-5</c:v>
                </c:pt>
                <c:pt idx="21763">
                  <c:v>2.1764E-5</c:v>
                </c:pt>
                <c:pt idx="21764">
                  <c:v>2.1764999999999999E-5</c:v>
                </c:pt>
                <c:pt idx="21765">
                  <c:v>2.1766000000000001E-5</c:v>
                </c:pt>
                <c:pt idx="21766">
                  <c:v>2.1767E-5</c:v>
                </c:pt>
                <c:pt idx="21767">
                  <c:v>2.1767999999999999E-5</c:v>
                </c:pt>
                <c:pt idx="21768">
                  <c:v>2.1769000000000001E-5</c:v>
                </c:pt>
                <c:pt idx="21769">
                  <c:v>2.177E-5</c:v>
                </c:pt>
                <c:pt idx="21770">
                  <c:v>2.1770999999999999E-5</c:v>
                </c:pt>
                <c:pt idx="21771">
                  <c:v>2.1772000000000001E-5</c:v>
                </c:pt>
                <c:pt idx="21772">
                  <c:v>2.1773E-5</c:v>
                </c:pt>
                <c:pt idx="21773">
                  <c:v>2.1773999999999999E-5</c:v>
                </c:pt>
                <c:pt idx="21774">
                  <c:v>2.1775000000000001E-5</c:v>
                </c:pt>
                <c:pt idx="21775">
                  <c:v>2.1776E-5</c:v>
                </c:pt>
                <c:pt idx="21776">
                  <c:v>2.1776999999999998E-5</c:v>
                </c:pt>
                <c:pt idx="21777">
                  <c:v>2.1778000000000001E-5</c:v>
                </c:pt>
                <c:pt idx="21778">
                  <c:v>2.1778999999999999E-5</c:v>
                </c:pt>
                <c:pt idx="21779">
                  <c:v>2.1780000000000002E-5</c:v>
                </c:pt>
                <c:pt idx="21780">
                  <c:v>2.1781E-5</c:v>
                </c:pt>
                <c:pt idx="21781">
                  <c:v>2.1781999999999999E-5</c:v>
                </c:pt>
                <c:pt idx="21782">
                  <c:v>2.1783000000000001E-5</c:v>
                </c:pt>
                <c:pt idx="21783">
                  <c:v>2.1784E-5</c:v>
                </c:pt>
                <c:pt idx="21784">
                  <c:v>2.1784999999999999E-5</c:v>
                </c:pt>
                <c:pt idx="21785">
                  <c:v>2.1786000000000001E-5</c:v>
                </c:pt>
                <c:pt idx="21786">
                  <c:v>2.1787E-5</c:v>
                </c:pt>
                <c:pt idx="21787">
                  <c:v>2.1787999999999999E-5</c:v>
                </c:pt>
                <c:pt idx="21788">
                  <c:v>2.1789000000000001E-5</c:v>
                </c:pt>
                <c:pt idx="21789">
                  <c:v>2.179E-5</c:v>
                </c:pt>
                <c:pt idx="21790">
                  <c:v>2.1790999999999999E-5</c:v>
                </c:pt>
                <c:pt idx="21791">
                  <c:v>2.1792000000000001E-5</c:v>
                </c:pt>
                <c:pt idx="21792">
                  <c:v>2.1793E-5</c:v>
                </c:pt>
                <c:pt idx="21793">
                  <c:v>2.1793999999999998E-5</c:v>
                </c:pt>
                <c:pt idx="21794">
                  <c:v>2.1795000000000001E-5</c:v>
                </c:pt>
                <c:pt idx="21795">
                  <c:v>2.1795999999999999E-5</c:v>
                </c:pt>
                <c:pt idx="21796">
                  <c:v>2.1797000000000002E-5</c:v>
                </c:pt>
                <c:pt idx="21797">
                  <c:v>2.1798E-5</c:v>
                </c:pt>
                <c:pt idx="21798">
                  <c:v>2.1798999999999999E-5</c:v>
                </c:pt>
                <c:pt idx="21799">
                  <c:v>2.1800000000000001E-5</c:v>
                </c:pt>
                <c:pt idx="21800">
                  <c:v>2.1801E-5</c:v>
                </c:pt>
                <c:pt idx="21801">
                  <c:v>2.1801999999999999E-5</c:v>
                </c:pt>
                <c:pt idx="21802">
                  <c:v>2.1803000000000001E-5</c:v>
                </c:pt>
                <c:pt idx="21803">
                  <c:v>2.1804E-5</c:v>
                </c:pt>
                <c:pt idx="21804">
                  <c:v>2.1804999999999999E-5</c:v>
                </c:pt>
                <c:pt idx="21805">
                  <c:v>2.1806000000000001E-5</c:v>
                </c:pt>
                <c:pt idx="21806">
                  <c:v>2.1807E-5</c:v>
                </c:pt>
                <c:pt idx="21807">
                  <c:v>2.1807999999999999E-5</c:v>
                </c:pt>
                <c:pt idx="21808">
                  <c:v>2.1809000000000001E-5</c:v>
                </c:pt>
                <c:pt idx="21809">
                  <c:v>2.181E-5</c:v>
                </c:pt>
                <c:pt idx="21810">
                  <c:v>2.1810999999999998E-5</c:v>
                </c:pt>
                <c:pt idx="21811">
                  <c:v>2.1812000000000001E-5</c:v>
                </c:pt>
                <c:pt idx="21812">
                  <c:v>2.1812999999999999E-5</c:v>
                </c:pt>
                <c:pt idx="21813">
                  <c:v>2.1814000000000002E-5</c:v>
                </c:pt>
                <c:pt idx="21814">
                  <c:v>2.1815E-5</c:v>
                </c:pt>
                <c:pt idx="21815">
                  <c:v>2.1815999999999999E-5</c:v>
                </c:pt>
                <c:pt idx="21816">
                  <c:v>2.1817000000000001E-5</c:v>
                </c:pt>
                <c:pt idx="21817">
                  <c:v>2.1818E-5</c:v>
                </c:pt>
                <c:pt idx="21818">
                  <c:v>2.1818999999999999E-5</c:v>
                </c:pt>
                <c:pt idx="21819">
                  <c:v>2.1820000000000001E-5</c:v>
                </c:pt>
                <c:pt idx="21820">
                  <c:v>2.1821E-5</c:v>
                </c:pt>
                <c:pt idx="21821">
                  <c:v>2.1821999999999999E-5</c:v>
                </c:pt>
                <c:pt idx="21822">
                  <c:v>2.1823000000000001E-5</c:v>
                </c:pt>
                <c:pt idx="21823">
                  <c:v>2.1824E-5</c:v>
                </c:pt>
                <c:pt idx="21824">
                  <c:v>2.1824999999999999E-5</c:v>
                </c:pt>
                <c:pt idx="21825">
                  <c:v>2.1826000000000001E-5</c:v>
                </c:pt>
                <c:pt idx="21826">
                  <c:v>2.1827E-5</c:v>
                </c:pt>
                <c:pt idx="21827">
                  <c:v>2.1827999999999998E-5</c:v>
                </c:pt>
                <c:pt idx="21828">
                  <c:v>2.1829000000000001E-5</c:v>
                </c:pt>
                <c:pt idx="21829">
                  <c:v>2.1829999999999999E-5</c:v>
                </c:pt>
                <c:pt idx="21830">
                  <c:v>2.1831000000000002E-5</c:v>
                </c:pt>
                <c:pt idx="21831">
                  <c:v>2.1832E-5</c:v>
                </c:pt>
                <c:pt idx="21832">
                  <c:v>2.1832999999999999E-5</c:v>
                </c:pt>
                <c:pt idx="21833">
                  <c:v>2.1834000000000001E-5</c:v>
                </c:pt>
                <c:pt idx="21834">
                  <c:v>2.1835E-5</c:v>
                </c:pt>
                <c:pt idx="21835">
                  <c:v>2.1835999999999999E-5</c:v>
                </c:pt>
                <c:pt idx="21836">
                  <c:v>2.1837000000000001E-5</c:v>
                </c:pt>
                <c:pt idx="21837">
                  <c:v>2.1838E-5</c:v>
                </c:pt>
                <c:pt idx="21838">
                  <c:v>2.1838999999999999E-5</c:v>
                </c:pt>
                <c:pt idx="21839">
                  <c:v>2.1840000000000001E-5</c:v>
                </c:pt>
                <c:pt idx="21840">
                  <c:v>2.1841E-5</c:v>
                </c:pt>
                <c:pt idx="21841">
                  <c:v>2.1841999999999999E-5</c:v>
                </c:pt>
                <c:pt idx="21842">
                  <c:v>2.1843000000000001E-5</c:v>
                </c:pt>
                <c:pt idx="21843">
                  <c:v>2.1844E-5</c:v>
                </c:pt>
                <c:pt idx="21844">
                  <c:v>2.1844999999999998E-5</c:v>
                </c:pt>
                <c:pt idx="21845">
                  <c:v>2.1846000000000001E-5</c:v>
                </c:pt>
                <c:pt idx="21846">
                  <c:v>2.1846999999999999E-5</c:v>
                </c:pt>
                <c:pt idx="21847">
                  <c:v>2.1848000000000002E-5</c:v>
                </c:pt>
                <c:pt idx="21848">
                  <c:v>2.1849E-5</c:v>
                </c:pt>
                <c:pt idx="21849">
                  <c:v>2.1849999999999999E-5</c:v>
                </c:pt>
                <c:pt idx="21850">
                  <c:v>2.1851000000000001E-5</c:v>
                </c:pt>
                <c:pt idx="21851">
                  <c:v>2.1852E-5</c:v>
                </c:pt>
                <c:pt idx="21852">
                  <c:v>2.1852999999999999E-5</c:v>
                </c:pt>
                <c:pt idx="21853">
                  <c:v>2.1854000000000001E-5</c:v>
                </c:pt>
                <c:pt idx="21854">
                  <c:v>2.1855E-5</c:v>
                </c:pt>
                <c:pt idx="21855">
                  <c:v>2.1855999999999999E-5</c:v>
                </c:pt>
                <c:pt idx="21856">
                  <c:v>2.1857000000000001E-5</c:v>
                </c:pt>
                <c:pt idx="21857">
                  <c:v>2.1858E-5</c:v>
                </c:pt>
                <c:pt idx="21858">
                  <c:v>2.1858999999999999E-5</c:v>
                </c:pt>
                <c:pt idx="21859">
                  <c:v>2.1860000000000001E-5</c:v>
                </c:pt>
                <c:pt idx="21860">
                  <c:v>2.1861E-5</c:v>
                </c:pt>
                <c:pt idx="21861">
                  <c:v>2.1861999999999998E-5</c:v>
                </c:pt>
                <c:pt idx="21862">
                  <c:v>2.1863000000000001E-5</c:v>
                </c:pt>
                <c:pt idx="21863">
                  <c:v>2.1863999999999999E-5</c:v>
                </c:pt>
                <c:pt idx="21864">
                  <c:v>2.1865000000000002E-5</c:v>
                </c:pt>
                <c:pt idx="21865">
                  <c:v>2.1866E-5</c:v>
                </c:pt>
                <c:pt idx="21866">
                  <c:v>2.1866999999999999E-5</c:v>
                </c:pt>
                <c:pt idx="21867">
                  <c:v>2.1868000000000001E-5</c:v>
                </c:pt>
                <c:pt idx="21868">
                  <c:v>2.1869E-5</c:v>
                </c:pt>
                <c:pt idx="21869">
                  <c:v>2.1869999999999999E-5</c:v>
                </c:pt>
                <c:pt idx="21870">
                  <c:v>2.1871000000000001E-5</c:v>
                </c:pt>
                <c:pt idx="21871">
                  <c:v>2.1872E-5</c:v>
                </c:pt>
                <c:pt idx="21872">
                  <c:v>2.1872999999999999E-5</c:v>
                </c:pt>
                <c:pt idx="21873">
                  <c:v>2.1874000000000001E-5</c:v>
                </c:pt>
                <c:pt idx="21874">
                  <c:v>2.1875E-5</c:v>
                </c:pt>
                <c:pt idx="21875">
                  <c:v>2.1875999999999999E-5</c:v>
                </c:pt>
                <c:pt idx="21876">
                  <c:v>2.1877000000000001E-5</c:v>
                </c:pt>
                <c:pt idx="21877">
                  <c:v>2.1878E-5</c:v>
                </c:pt>
                <c:pt idx="21878">
                  <c:v>2.1878999999999998E-5</c:v>
                </c:pt>
                <c:pt idx="21879">
                  <c:v>2.1880000000000001E-5</c:v>
                </c:pt>
                <c:pt idx="21880">
                  <c:v>2.1880999999999999E-5</c:v>
                </c:pt>
                <c:pt idx="21881">
                  <c:v>2.1882000000000002E-5</c:v>
                </c:pt>
                <c:pt idx="21882">
                  <c:v>2.1883E-5</c:v>
                </c:pt>
                <c:pt idx="21883">
                  <c:v>2.1883999999999999E-5</c:v>
                </c:pt>
                <c:pt idx="21884">
                  <c:v>2.1885000000000001E-5</c:v>
                </c:pt>
                <c:pt idx="21885">
                  <c:v>2.1886E-5</c:v>
                </c:pt>
                <c:pt idx="21886">
                  <c:v>2.1886999999999999E-5</c:v>
                </c:pt>
                <c:pt idx="21887">
                  <c:v>2.1888000000000001E-5</c:v>
                </c:pt>
                <c:pt idx="21888">
                  <c:v>2.1889E-5</c:v>
                </c:pt>
                <c:pt idx="21889">
                  <c:v>2.1889999999999999E-5</c:v>
                </c:pt>
                <c:pt idx="21890">
                  <c:v>2.1891000000000001E-5</c:v>
                </c:pt>
                <c:pt idx="21891">
                  <c:v>2.1892E-5</c:v>
                </c:pt>
                <c:pt idx="21892">
                  <c:v>2.1892999999999999E-5</c:v>
                </c:pt>
                <c:pt idx="21893">
                  <c:v>2.1894000000000001E-5</c:v>
                </c:pt>
                <c:pt idx="21894">
                  <c:v>2.1895E-5</c:v>
                </c:pt>
                <c:pt idx="21895">
                  <c:v>2.1895999999999998E-5</c:v>
                </c:pt>
                <c:pt idx="21896">
                  <c:v>2.1897000000000001E-5</c:v>
                </c:pt>
                <c:pt idx="21897">
                  <c:v>2.1897999999999999E-5</c:v>
                </c:pt>
                <c:pt idx="21898">
                  <c:v>2.1899000000000002E-5</c:v>
                </c:pt>
                <c:pt idx="21899">
                  <c:v>2.19E-5</c:v>
                </c:pt>
                <c:pt idx="21900">
                  <c:v>2.1900999999999999E-5</c:v>
                </c:pt>
                <c:pt idx="21901">
                  <c:v>2.1902000000000001E-5</c:v>
                </c:pt>
                <c:pt idx="21902">
                  <c:v>2.1903E-5</c:v>
                </c:pt>
                <c:pt idx="21903">
                  <c:v>2.1903999999999999E-5</c:v>
                </c:pt>
                <c:pt idx="21904">
                  <c:v>2.1905000000000001E-5</c:v>
                </c:pt>
                <c:pt idx="21905">
                  <c:v>2.1906E-5</c:v>
                </c:pt>
                <c:pt idx="21906">
                  <c:v>2.1906999999999999E-5</c:v>
                </c:pt>
                <c:pt idx="21907">
                  <c:v>2.1908000000000001E-5</c:v>
                </c:pt>
                <c:pt idx="21908">
                  <c:v>2.1909E-5</c:v>
                </c:pt>
                <c:pt idx="21909">
                  <c:v>2.1909999999999999E-5</c:v>
                </c:pt>
                <c:pt idx="21910">
                  <c:v>2.1911000000000001E-5</c:v>
                </c:pt>
                <c:pt idx="21911">
                  <c:v>2.1912E-5</c:v>
                </c:pt>
                <c:pt idx="21912">
                  <c:v>2.1912999999999998E-5</c:v>
                </c:pt>
                <c:pt idx="21913">
                  <c:v>2.1914000000000001E-5</c:v>
                </c:pt>
                <c:pt idx="21914">
                  <c:v>2.1914999999999999E-5</c:v>
                </c:pt>
                <c:pt idx="21915">
                  <c:v>2.1916000000000002E-5</c:v>
                </c:pt>
                <c:pt idx="21916">
                  <c:v>2.1917E-5</c:v>
                </c:pt>
                <c:pt idx="21917">
                  <c:v>2.1917999999999999E-5</c:v>
                </c:pt>
                <c:pt idx="21918">
                  <c:v>2.1919000000000001E-5</c:v>
                </c:pt>
                <c:pt idx="21919">
                  <c:v>2.192E-5</c:v>
                </c:pt>
                <c:pt idx="21920">
                  <c:v>2.1920999999999999E-5</c:v>
                </c:pt>
                <c:pt idx="21921">
                  <c:v>2.1922000000000001E-5</c:v>
                </c:pt>
                <c:pt idx="21922">
                  <c:v>2.1923E-5</c:v>
                </c:pt>
                <c:pt idx="21923">
                  <c:v>2.1923999999999999E-5</c:v>
                </c:pt>
                <c:pt idx="21924">
                  <c:v>2.1925000000000001E-5</c:v>
                </c:pt>
                <c:pt idx="21925">
                  <c:v>2.1926E-5</c:v>
                </c:pt>
                <c:pt idx="21926">
                  <c:v>2.1926999999999999E-5</c:v>
                </c:pt>
                <c:pt idx="21927">
                  <c:v>2.1928000000000001E-5</c:v>
                </c:pt>
                <c:pt idx="21928">
                  <c:v>2.1929E-5</c:v>
                </c:pt>
                <c:pt idx="21929">
                  <c:v>2.1929999999999998E-5</c:v>
                </c:pt>
                <c:pt idx="21930">
                  <c:v>2.1931000000000001E-5</c:v>
                </c:pt>
                <c:pt idx="21931">
                  <c:v>2.1931999999999999E-5</c:v>
                </c:pt>
                <c:pt idx="21932">
                  <c:v>2.1933000000000002E-5</c:v>
                </c:pt>
                <c:pt idx="21933">
                  <c:v>2.1934E-5</c:v>
                </c:pt>
                <c:pt idx="21934">
                  <c:v>2.1934999999999999E-5</c:v>
                </c:pt>
                <c:pt idx="21935">
                  <c:v>2.1936000000000001E-5</c:v>
                </c:pt>
                <c:pt idx="21936">
                  <c:v>2.1937E-5</c:v>
                </c:pt>
                <c:pt idx="21937">
                  <c:v>2.1937999999999999E-5</c:v>
                </c:pt>
                <c:pt idx="21938">
                  <c:v>2.1939000000000001E-5</c:v>
                </c:pt>
                <c:pt idx="21939">
                  <c:v>2.194E-5</c:v>
                </c:pt>
                <c:pt idx="21940">
                  <c:v>2.1940999999999999E-5</c:v>
                </c:pt>
                <c:pt idx="21941">
                  <c:v>2.1942000000000001E-5</c:v>
                </c:pt>
                <c:pt idx="21942">
                  <c:v>2.1943E-5</c:v>
                </c:pt>
                <c:pt idx="21943">
                  <c:v>2.1943999999999999E-5</c:v>
                </c:pt>
                <c:pt idx="21944">
                  <c:v>2.1945000000000001E-5</c:v>
                </c:pt>
                <c:pt idx="21945">
                  <c:v>2.1946E-5</c:v>
                </c:pt>
                <c:pt idx="21946">
                  <c:v>2.1946999999999998E-5</c:v>
                </c:pt>
                <c:pt idx="21947">
                  <c:v>2.1948000000000001E-5</c:v>
                </c:pt>
                <c:pt idx="21948">
                  <c:v>2.1948999999999999E-5</c:v>
                </c:pt>
                <c:pt idx="21949">
                  <c:v>2.1950000000000002E-5</c:v>
                </c:pt>
                <c:pt idx="21950">
                  <c:v>2.1951E-5</c:v>
                </c:pt>
                <c:pt idx="21951">
                  <c:v>2.1951999999999999E-5</c:v>
                </c:pt>
                <c:pt idx="21952">
                  <c:v>2.1953000000000001E-5</c:v>
                </c:pt>
                <c:pt idx="21953">
                  <c:v>2.1954E-5</c:v>
                </c:pt>
                <c:pt idx="21954">
                  <c:v>2.1954999999999999E-5</c:v>
                </c:pt>
                <c:pt idx="21955">
                  <c:v>2.1956000000000001E-5</c:v>
                </c:pt>
                <c:pt idx="21956">
                  <c:v>2.1957E-5</c:v>
                </c:pt>
                <c:pt idx="21957">
                  <c:v>2.1957999999999999E-5</c:v>
                </c:pt>
                <c:pt idx="21958">
                  <c:v>2.1959000000000001E-5</c:v>
                </c:pt>
                <c:pt idx="21959">
                  <c:v>2.196E-5</c:v>
                </c:pt>
                <c:pt idx="21960">
                  <c:v>2.1960999999999999E-5</c:v>
                </c:pt>
                <c:pt idx="21961">
                  <c:v>2.1962000000000001E-5</c:v>
                </c:pt>
                <c:pt idx="21962">
                  <c:v>2.1963E-5</c:v>
                </c:pt>
                <c:pt idx="21963">
                  <c:v>2.1963999999999998E-5</c:v>
                </c:pt>
                <c:pt idx="21964">
                  <c:v>2.1965000000000001E-5</c:v>
                </c:pt>
                <c:pt idx="21965">
                  <c:v>2.1965999999999999E-5</c:v>
                </c:pt>
                <c:pt idx="21966">
                  <c:v>2.1967000000000002E-5</c:v>
                </c:pt>
                <c:pt idx="21967">
                  <c:v>2.1968E-5</c:v>
                </c:pt>
                <c:pt idx="21968">
                  <c:v>2.1968999999999999E-5</c:v>
                </c:pt>
                <c:pt idx="21969">
                  <c:v>2.1970000000000001E-5</c:v>
                </c:pt>
                <c:pt idx="21970">
                  <c:v>2.1971E-5</c:v>
                </c:pt>
                <c:pt idx="21971">
                  <c:v>2.1971999999999999E-5</c:v>
                </c:pt>
                <c:pt idx="21972">
                  <c:v>2.1973000000000001E-5</c:v>
                </c:pt>
                <c:pt idx="21973">
                  <c:v>2.1974E-5</c:v>
                </c:pt>
                <c:pt idx="21974">
                  <c:v>2.1974999999999999E-5</c:v>
                </c:pt>
                <c:pt idx="21975">
                  <c:v>2.1976000000000001E-5</c:v>
                </c:pt>
                <c:pt idx="21976">
                  <c:v>2.1977E-5</c:v>
                </c:pt>
                <c:pt idx="21977">
                  <c:v>2.1977999999999999E-5</c:v>
                </c:pt>
                <c:pt idx="21978">
                  <c:v>2.1979000000000001E-5</c:v>
                </c:pt>
                <c:pt idx="21979">
                  <c:v>2.198E-5</c:v>
                </c:pt>
                <c:pt idx="21980">
                  <c:v>2.1980999999999998E-5</c:v>
                </c:pt>
                <c:pt idx="21981">
                  <c:v>2.1982000000000001E-5</c:v>
                </c:pt>
                <c:pt idx="21982">
                  <c:v>2.1982999999999999E-5</c:v>
                </c:pt>
                <c:pt idx="21983">
                  <c:v>2.1984000000000002E-5</c:v>
                </c:pt>
                <c:pt idx="21984">
                  <c:v>2.1985E-5</c:v>
                </c:pt>
                <c:pt idx="21985">
                  <c:v>2.1985999999999999E-5</c:v>
                </c:pt>
                <c:pt idx="21986">
                  <c:v>2.1987000000000001E-5</c:v>
                </c:pt>
                <c:pt idx="21987">
                  <c:v>2.1988E-5</c:v>
                </c:pt>
                <c:pt idx="21988">
                  <c:v>2.1988999999999999E-5</c:v>
                </c:pt>
                <c:pt idx="21989">
                  <c:v>2.1990000000000001E-5</c:v>
                </c:pt>
                <c:pt idx="21990">
                  <c:v>2.1991E-5</c:v>
                </c:pt>
                <c:pt idx="21991">
                  <c:v>2.1991999999999999E-5</c:v>
                </c:pt>
                <c:pt idx="21992">
                  <c:v>2.1993000000000001E-5</c:v>
                </c:pt>
                <c:pt idx="21993">
                  <c:v>2.1994E-5</c:v>
                </c:pt>
                <c:pt idx="21994">
                  <c:v>2.1994999999999999E-5</c:v>
                </c:pt>
                <c:pt idx="21995">
                  <c:v>2.1996000000000001E-5</c:v>
                </c:pt>
                <c:pt idx="21996">
                  <c:v>2.1997E-5</c:v>
                </c:pt>
                <c:pt idx="21997">
                  <c:v>2.1997999999999998E-5</c:v>
                </c:pt>
                <c:pt idx="21998">
                  <c:v>2.1999000000000001E-5</c:v>
                </c:pt>
                <c:pt idx="21999">
                  <c:v>2.1999999999999999E-5</c:v>
                </c:pt>
                <c:pt idx="22000">
                  <c:v>2.2001000000000002E-5</c:v>
                </c:pt>
                <c:pt idx="22001">
                  <c:v>2.2002E-5</c:v>
                </c:pt>
                <c:pt idx="22002">
                  <c:v>2.2002999999999999E-5</c:v>
                </c:pt>
                <c:pt idx="22003">
                  <c:v>2.2004000000000001E-5</c:v>
                </c:pt>
                <c:pt idx="22004">
                  <c:v>2.2005E-5</c:v>
                </c:pt>
                <c:pt idx="22005">
                  <c:v>2.2005999999999999E-5</c:v>
                </c:pt>
                <c:pt idx="22006">
                  <c:v>2.2007000000000001E-5</c:v>
                </c:pt>
                <c:pt idx="22007">
                  <c:v>2.2008E-5</c:v>
                </c:pt>
                <c:pt idx="22008">
                  <c:v>2.2008999999999999E-5</c:v>
                </c:pt>
                <c:pt idx="22009">
                  <c:v>2.2010000000000001E-5</c:v>
                </c:pt>
                <c:pt idx="22010">
                  <c:v>2.2011E-5</c:v>
                </c:pt>
                <c:pt idx="22011">
                  <c:v>2.2011999999999999E-5</c:v>
                </c:pt>
                <c:pt idx="22012">
                  <c:v>2.2013000000000001E-5</c:v>
                </c:pt>
                <c:pt idx="22013">
                  <c:v>2.2014E-5</c:v>
                </c:pt>
                <c:pt idx="22014">
                  <c:v>2.2014999999999998E-5</c:v>
                </c:pt>
                <c:pt idx="22015">
                  <c:v>2.2016000000000001E-5</c:v>
                </c:pt>
                <c:pt idx="22016">
                  <c:v>2.2016999999999999E-5</c:v>
                </c:pt>
                <c:pt idx="22017">
                  <c:v>2.2018000000000002E-5</c:v>
                </c:pt>
                <c:pt idx="22018">
                  <c:v>2.2019E-5</c:v>
                </c:pt>
                <c:pt idx="22019">
                  <c:v>2.2019999999999999E-5</c:v>
                </c:pt>
                <c:pt idx="22020">
                  <c:v>2.2021000000000001E-5</c:v>
                </c:pt>
                <c:pt idx="22021">
                  <c:v>2.2022E-5</c:v>
                </c:pt>
                <c:pt idx="22022">
                  <c:v>2.2022999999999999E-5</c:v>
                </c:pt>
                <c:pt idx="22023">
                  <c:v>2.2024000000000001E-5</c:v>
                </c:pt>
                <c:pt idx="22024">
                  <c:v>2.2025E-5</c:v>
                </c:pt>
                <c:pt idx="22025">
                  <c:v>2.2025999999999999E-5</c:v>
                </c:pt>
                <c:pt idx="22026">
                  <c:v>2.2027000000000001E-5</c:v>
                </c:pt>
                <c:pt idx="22027">
                  <c:v>2.2028E-5</c:v>
                </c:pt>
                <c:pt idx="22028">
                  <c:v>2.2028999999999999E-5</c:v>
                </c:pt>
                <c:pt idx="22029">
                  <c:v>2.2030000000000001E-5</c:v>
                </c:pt>
                <c:pt idx="22030">
                  <c:v>2.2031E-5</c:v>
                </c:pt>
                <c:pt idx="22031">
                  <c:v>2.2031999999999998E-5</c:v>
                </c:pt>
                <c:pt idx="22032">
                  <c:v>2.2033000000000001E-5</c:v>
                </c:pt>
                <c:pt idx="22033">
                  <c:v>2.2033999999999999E-5</c:v>
                </c:pt>
                <c:pt idx="22034">
                  <c:v>2.2035000000000002E-5</c:v>
                </c:pt>
                <c:pt idx="22035">
                  <c:v>2.2036E-5</c:v>
                </c:pt>
                <c:pt idx="22036">
                  <c:v>2.2036999999999999E-5</c:v>
                </c:pt>
                <c:pt idx="22037">
                  <c:v>2.2038000000000001E-5</c:v>
                </c:pt>
                <c:pt idx="22038">
                  <c:v>2.2039E-5</c:v>
                </c:pt>
                <c:pt idx="22039">
                  <c:v>2.2039999999999999E-5</c:v>
                </c:pt>
                <c:pt idx="22040">
                  <c:v>2.2041000000000001E-5</c:v>
                </c:pt>
                <c:pt idx="22041">
                  <c:v>2.2042E-5</c:v>
                </c:pt>
                <c:pt idx="22042">
                  <c:v>2.2042999999999999E-5</c:v>
                </c:pt>
                <c:pt idx="22043">
                  <c:v>2.2044000000000001E-5</c:v>
                </c:pt>
                <c:pt idx="22044">
                  <c:v>2.2045E-5</c:v>
                </c:pt>
                <c:pt idx="22045">
                  <c:v>2.2045999999999999E-5</c:v>
                </c:pt>
                <c:pt idx="22046">
                  <c:v>2.2047000000000001E-5</c:v>
                </c:pt>
                <c:pt idx="22047">
                  <c:v>2.2048E-5</c:v>
                </c:pt>
                <c:pt idx="22048">
                  <c:v>2.2048999999999998E-5</c:v>
                </c:pt>
                <c:pt idx="22049">
                  <c:v>2.2050000000000001E-5</c:v>
                </c:pt>
                <c:pt idx="22050">
                  <c:v>2.2050999999999999E-5</c:v>
                </c:pt>
                <c:pt idx="22051">
                  <c:v>2.2052000000000002E-5</c:v>
                </c:pt>
                <c:pt idx="22052">
                  <c:v>2.2053E-5</c:v>
                </c:pt>
                <c:pt idx="22053">
                  <c:v>2.2053999999999999E-5</c:v>
                </c:pt>
                <c:pt idx="22054">
                  <c:v>2.2055000000000001E-5</c:v>
                </c:pt>
                <c:pt idx="22055">
                  <c:v>2.2056E-5</c:v>
                </c:pt>
                <c:pt idx="22056">
                  <c:v>2.2056999999999999E-5</c:v>
                </c:pt>
                <c:pt idx="22057">
                  <c:v>2.2058000000000001E-5</c:v>
                </c:pt>
                <c:pt idx="22058">
                  <c:v>2.2059E-5</c:v>
                </c:pt>
                <c:pt idx="22059">
                  <c:v>2.2059999999999999E-5</c:v>
                </c:pt>
                <c:pt idx="22060">
                  <c:v>2.2061000000000001E-5</c:v>
                </c:pt>
                <c:pt idx="22061">
                  <c:v>2.2062E-5</c:v>
                </c:pt>
                <c:pt idx="22062">
                  <c:v>2.2062999999999999E-5</c:v>
                </c:pt>
                <c:pt idx="22063">
                  <c:v>2.2064000000000001E-5</c:v>
                </c:pt>
                <c:pt idx="22064">
                  <c:v>2.2065E-5</c:v>
                </c:pt>
                <c:pt idx="22065">
                  <c:v>2.2065999999999998E-5</c:v>
                </c:pt>
                <c:pt idx="22066">
                  <c:v>2.2067000000000001E-5</c:v>
                </c:pt>
                <c:pt idx="22067">
                  <c:v>2.2067999999999999E-5</c:v>
                </c:pt>
                <c:pt idx="22068">
                  <c:v>2.2069000000000002E-5</c:v>
                </c:pt>
                <c:pt idx="22069">
                  <c:v>2.207E-5</c:v>
                </c:pt>
                <c:pt idx="22070">
                  <c:v>2.2070999999999999E-5</c:v>
                </c:pt>
                <c:pt idx="22071">
                  <c:v>2.2072000000000001E-5</c:v>
                </c:pt>
                <c:pt idx="22072">
                  <c:v>2.2073E-5</c:v>
                </c:pt>
                <c:pt idx="22073">
                  <c:v>2.2073999999999999E-5</c:v>
                </c:pt>
                <c:pt idx="22074">
                  <c:v>2.2075000000000001E-5</c:v>
                </c:pt>
                <c:pt idx="22075">
                  <c:v>2.2076E-5</c:v>
                </c:pt>
                <c:pt idx="22076">
                  <c:v>2.2076999999999999E-5</c:v>
                </c:pt>
                <c:pt idx="22077">
                  <c:v>2.2078000000000001E-5</c:v>
                </c:pt>
                <c:pt idx="22078">
                  <c:v>2.2079E-5</c:v>
                </c:pt>
                <c:pt idx="22079">
                  <c:v>2.2079999999999999E-5</c:v>
                </c:pt>
                <c:pt idx="22080">
                  <c:v>2.2081000000000001E-5</c:v>
                </c:pt>
                <c:pt idx="22081">
                  <c:v>2.2082E-5</c:v>
                </c:pt>
                <c:pt idx="22082">
                  <c:v>2.2082999999999998E-5</c:v>
                </c:pt>
                <c:pt idx="22083">
                  <c:v>2.2084000000000001E-5</c:v>
                </c:pt>
                <c:pt idx="22084">
                  <c:v>2.2084999999999999E-5</c:v>
                </c:pt>
                <c:pt idx="22085">
                  <c:v>2.2086000000000002E-5</c:v>
                </c:pt>
                <c:pt idx="22086">
                  <c:v>2.2087E-5</c:v>
                </c:pt>
                <c:pt idx="22087">
                  <c:v>2.2087999999999999E-5</c:v>
                </c:pt>
                <c:pt idx="22088">
                  <c:v>2.2089000000000001E-5</c:v>
                </c:pt>
                <c:pt idx="22089">
                  <c:v>2.209E-5</c:v>
                </c:pt>
                <c:pt idx="22090">
                  <c:v>2.2090999999999999E-5</c:v>
                </c:pt>
                <c:pt idx="22091">
                  <c:v>2.2092000000000001E-5</c:v>
                </c:pt>
                <c:pt idx="22092">
                  <c:v>2.2093E-5</c:v>
                </c:pt>
                <c:pt idx="22093">
                  <c:v>2.2093999999999999E-5</c:v>
                </c:pt>
                <c:pt idx="22094">
                  <c:v>2.2095000000000001E-5</c:v>
                </c:pt>
                <c:pt idx="22095">
                  <c:v>2.2096E-5</c:v>
                </c:pt>
                <c:pt idx="22096">
                  <c:v>2.2096999999999999E-5</c:v>
                </c:pt>
                <c:pt idx="22097">
                  <c:v>2.2098000000000001E-5</c:v>
                </c:pt>
                <c:pt idx="22098">
                  <c:v>2.2099E-5</c:v>
                </c:pt>
                <c:pt idx="22099">
                  <c:v>2.2099999999999998E-5</c:v>
                </c:pt>
                <c:pt idx="22100">
                  <c:v>2.2101000000000001E-5</c:v>
                </c:pt>
                <c:pt idx="22101">
                  <c:v>2.2101999999999999E-5</c:v>
                </c:pt>
                <c:pt idx="22102">
                  <c:v>2.2103000000000002E-5</c:v>
                </c:pt>
                <c:pt idx="22103">
                  <c:v>2.2104E-5</c:v>
                </c:pt>
                <c:pt idx="22104">
                  <c:v>2.2104999999999999E-5</c:v>
                </c:pt>
                <c:pt idx="22105">
                  <c:v>2.2106000000000001E-5</c:v>
                </c:pt>
                <c:pt idx="22106">
                  <c:v>2.2107E-5</c:v>
                </c:pt>
                <c:pt idx="22107">
                  <c:v>2.2107999999999999E-5</c:v>
                </c:pt>
                <c:pt idx="22108">
                  <c:v>2.2109000000000001E-5</c:v>
                </c:pt>
                <c:pt idx="22109">
                  <c:v>2.211E-5</c:v>
                </c:pt>
                <c:pt idx="22110">
                  <c:v>2.2110999999999999E-5</c:v>
                </c:pt>
                <c:pt idx="22111">
                  <c:v>2.2112000000000001E-5</c:v>
                </c:pt>
                <c:pt idx="22112">
                  <c:v>2.2113E-5</c:v>
                </c:pt>
                <c:pt idx="22113">
                  <c:v>2.2113999999999999E-5</c:v>
                </c:pt>
                <c:pt idx="22114">
                  <c:v>2.2115000000000001E-5</c:v>
                </c:pt>
                <c:pt idx="22115">
                  <c:v>2.2116E-5</c:v>
                </c:pt>
                <c:pt idx="22116">
                  <c:v>2.2116999999999998E-5</c:v>
                </c:pt>
                <c:pt idx="22117">
                  <c:v>2.2118000000000001E-5</c:v>
                </c:pt>
                <c:pt idx="22118">
                  <c:v>2.2118999999999999E-5</c:v>
                </c:pt>
                <c:pt idx="22119">
                  <c:v>2.2120000000000002E-5</c:v>
                </c:pt>
                <c:pt idx="22120">
                  <c:v>2.2121E-5</c:v>
                </c:pt>
                <c:pt idx="22121">
                  <c:v>2.2121999999999999E-5</c:v>
                </c:pt>
                <c:pt idx="22122">
                  <c:v>2.2123000000000001E-5</c:v>
                </c:pt>
                <c:pt idx="22123">
                  <c:v>2.2124E-5</c:v>
                </c:pt>
                <c:pt idx="22124">
                  <c:v>2.2124999999999999E-5</c:v>
                </c:pt>
                <c:pt idx="22125">
                  <c:v>2.2126000000000001E-5</c:v>
                </c:pt>
                <c:pt idx="22126">
                  <c:v>2.2127E-5</c:v>
                </c:pt>
                <c:pt idx="22127">
                  <c:v>2.2127999999999999E-5</c:v>
                </c:pt>
                <c:pt idx="22128">
                  <c:v>2.2129000000000001E-5</c:v>
                </c:pt>
                <c:pt idx="22129">
                  <c:v>2.213E-5</c:v>
                </c:pt>
                <c:pt idx="22130">
                  <c:v>2.2130999999999999E-5</c:v>
                </c:pt>
                <c:pt idx="22131">
                  <c:v>2.2132000000000001E-5</c:v>
                </c:pt>
                <c:pt idx="22132">
                  <c:v>2.2133E-5</c:v>
                </c:pt>
                <c:pt idx="22133">
                  <c:v>2.2133999999999998E-5</c:v>
                </c:pt>
                <c:pt idx="22134">
                  <c:v>2.2135000000000001E-5</c:v>
                </c:pt>
                <c:pt idx="22135">
                  <c:v>2.2135999999999999E-5</c:v>
                </c:pt>
                <c:pt idx="22136">
                  <c:v>2.2137000000000002E-5</c:v>
                </c:pt>
                <c:pt idx="22137">
                  <c:v>2.2138E-5</c:v>
                </c:pt>
                <c:pt idx="22138">
                  <c:v>2.2138999999999999E-5</c:v>
                </c:pt>
                <c:pt idx="22139">
                  <c:v>2.2140000000000001E-5</c:v>
                </c:pt>
                <c:pt idx="22140">
                  <c:v>2.2141E-5</c:v>
                </c:pt>
                <c:pt idx="22141">
                  <c:v>2.2141999999999999E-5</c:v>
                </c:pt>
                <c:pt idx="22142">
                  <c:v>2.2143000000000001E-5</c:v>
                </c:pt>
                <c:pt idx="22143">
                  <c:v>2.2144E-5</c:v>
                </c:pt>
                <c:pt idx="22144">
                  <c:v>2.2144999999999999E-5</c:v>
                </c:pt>
                <c:pt idx="22145">
                  <c:v>2.2146000000000001E-5</c:v>
                </c:pt>
                <c:pt idx="22146">
                  <c:v>2.2147E-5</c:v>
                </c:pt>
                <c:pt idx="22147">
                  <c:v>2.2147999999999999E-5</c:v>
                </c:pt>
                <c:pt idx="22148">
                  <c:v>2.2149000000000001E-5</c:v>
                </c:pt>
                <c:pt idx="22149">
                  <c:v>2.215E-5</c:v>
                </c:pt>
                <c:pt idx="22150">
                  <c:v>2.2150999999999998E-5</c:v>
                </c:pt>
                <c:pt idx="22151">
                  <c:v>2.2152000000000001E-5</c:v>
                </c:pt>
                <c:pt idx="22152">
                  <c:v>2.2152999999999999E-5</c:v>
                </c:pt>
                <c:pt idx="22153">
                  <c:v>2.2154000000000002E-5</c:v>
                </c:pt>
                <c:pt idx="22154">
                  <c:v>2.2155E-5</c:v>
                </c:pt>
                <c:pt idx="22155">
                  <c:v>2.2155999999999999E-5</c:v>
                </c:pt>
                <c:pt idx="22156">
                  <c:v>2.2157000000000001E-5</c:v>
                </c:pt>
                <c:pt idx="22157">
                  <c:v>2.2158E-5</c:v>
                </c:pt>
                <c:pt idx="22158">
                  <c:v>2.2158999999999999E-5</c:v>
                </c:pt>
                <c:pt idx="22159">
                  <c:v>2.2160000000000001E-5</c:v>
                </c:pt>
                <c:pt idx="22160">
                  <c:v>2.2161E-5</c:v>
                </c:pt>
                <c:pt idx="22161">
                  <c:v>2.2161999999999999E-5</c:v>
                </c:pt>
                <c:pt idx="22162">
                  <c:v>2.2163000000000001E-5</c:v>
                </c:pt>
                <c:pt idx="22163">
                  <c:v>2.2164E-5</c:v>
                </c:pt>
                <c:pt idx="22164">
                  <c:v>2.2164999999999999E-5</c:v>
                </c:pt>
                <c:pt idx="22165">
                  <c:v>2.2166000000000001E-5</c:v>
                </c:pt>
                <c:pt idx="22166">
                  <c:v>2.2167E-5</c:v>
                </c:pt>
                <c:pt idx="22167">
                  <c:v>2.2167999999999998E-5</c:v>
                </c:pt>
                <c:pt idx="22168">
                  <c:v>2.2169000000000001E-5</c:v>
                </c:pt>
                <c:pt idx="22169">
                  <c:v>2.2169999999999999E-5</c:v>
                </c:pt>
                <c:pt idx="22170">
                  <c:v>2.2171000000000002E-5</c:v>
                </c:pt>
                <c:pt idx="22171">
                  <c:v>2.2172E-5</c:v>
                </c:pt>
                <c:pt idx="22172">
                  <c:v>2.2172999999999999E-5</c:v>
                </c:pt>
                <c:pt idx="22173">
                  <c:v>2.2174000000000001E-5</c:v>
                </c:pt>
                <c:pt idx="22174">
                  <c:v>2.2175E-5</c:v>
                </c:pt>
                <c:pt idx="22175">
                  <c:v>2.2175999999999999E-5</c:v>
                </c:pt>
                <c:pt idx="22176">
                  <c:v>2.2177000000000001E-5</c:v>
                </c:pt>
                <c:pt idx="22177">
                  <c:v>2.2178E-5</c:v>
                </c:pt>
                <c:pt idx="22178">
                  <c:v>2.2178999999999999E-5</c:v>
                </c:pt>
                <c:pt idx="22179">
                  <c:v>2.2180000000000001E-5</c:v>
                </c:pt>
                <c:pt idx="22180">
                  <c:v>2.2181E-5</c:v>
                </c:pt>
                <c:pt idx="22181">
                  <c:v>2.2181999999999999E-5</c:v>
                </c:pt>
                <c:pt idx="22182">
                  <c:v>2.2183000000000001E-5</c:v>
                </c:pt>
                <c:pt idx="22183">
                  <c:v>2.2184E-5</c:v>
                </c:pt>
                <c:pt idx="22184">
                  <c:v>2.2184999999999999E-5</c:v>
                </c:pt>
                <c:pt idx="22185">
                  <c:v>2.2186000000000001E-5</c:v>
                </c:pt>
                <c:pt idx="22186">
                  <c:v>2.2187E-5</c:v>
                </c:pt>
                <c:pt idx="22187">
                  <c:v>2.2187999999999998E-5</c:v>
                </c:pt>
                <c:pt idx="22188">
                  <c:v>2.2189E-5</c:v>
                </c:pt>
                <c:pt idx="22189">
                  <c:v>2.2189999999999999E-5</c:v>
                </c:pt>
                <c:pt idx="22190">
                  <c:v>2.2191000000000001E-5</c:v>
                </c:pt>
                <c:pt idx="22191">
                  <c:v>2.2192E-5</c:v>
                </c:pt>
                <c:pt idx="22192">
                  <c:v>2.2192999999999999E-5</c:v>
                </c:pt>
                <c:pt idx="22193">
                  <c:v>2.2194000000000001E-5</c:v>
                </c:pt>
                <c:pt idx="22194">
                  <c:v>2.2195E-5</c:v>
                </c:pt>
                <c:pt idx="22195">
                  <c:v>2.2195999999999999E-5</c:v>
                </c:pt>
                <c:pt idx="22196">
                  <c:v>2.2197000000000001E-5</c:v>
                </c:pt>
                <c:pt idx="22197">
                  <c:v>2.2198E-5</c:v>
                </c:pt>
                <c:pt idx="22198">
                  <c:v>2.2198999999999999E-5</c:v>
                </c:pt>
                <c:pt idx="22199">
                  <c:v>2.2200000000000001E-5</c:v>
                </c:pt>
                <c:pt idx="22200">
                  <c:v>2.2201E-5</c:v>
                </c:pt>
                <c:pt idx="22201">
                  <c:v>2.2201999999999999E-5</c:v>
                </c:pt>
                <c:pt idx="22202">
                  <c:v>2.2203000000000001E-5</c:v>
                </c:pt>
                <c:pt idx="22203">
                  <c:v>2.2204E-5</c:v>
                </c:pt>
                <c:pt idx="22204">
                  <c:v>2.2204999999999998E-5</c:v>
                </c:pt>
                <c:pt idx="22205">
                  <c:v>2.2206000000000001E-5</c:v>
                </c:pt>
                <c:pt idx="22206">
                  <c:v>2.2206999999999999E-5</c:v>
                </c:pt>
                <c:pt idx="22207">
                  <c:v>2.2208000000000002E-5</c:v>
                </c:pt>
                <c:pt idx="22208">
                  <c:v>2.2209E-5</c:v>
                </c:pt>
                <c:pt idx="22209">
                  <c:v>2.2209999999999999E-5</c:v>
                </c:pt>
                <c:pt idx="22210">
                  <c:v>2.2211000000000001E-5</c:v>
                </c:pt>
                <c:pt idx="22211">
                  <c:v>2.2212E-5</c:v>
                </c:pt>
                <c:pt idx="22212">
                  <c:v>2.2212999999999999E-5</c:v>
                </c:pt>
                <c:pt idx="22213">
                  <c:v>2.2214000000000001E-5</c:v>
                </c:pt>
                <c:pt idx="22214">
                  <c:v>2.2215E-5</c:v>
                </c:pt>
                <c:pt idx="22215">
                  <c:v>2.2215999999999999E-5</c:v>
                </c:pt>
                <c:pt idx="22216">
                  <c:v>2.2217000000000001E-5</c:v>
                </c:pt>
                <c:pt idx="22217">
                  <c:v>2.2218E-5</c:v>
                </c:pt>
                <c:pt idx="22218">
                  <c:v>2.2218999999999999E-5</c:v>
                </c:pt>
                <c:pt idx="22219">
                  <c:v>2.2220000000000001E-5</c:v>
                </c:pt>
                <c:pt idx="22220">
                  <c:v>2.2221E-5</c:v>
                </c:pt>
                <c:pt idx="22221">
                  <c:v>2.2221999999999998E-5</c:v>
                </c:pt>
                <c:pt idx="22222">
                  <c:v>2.2223000000000001E-5</c:v>
                </c:pt>
                <c:pt idx="22223">
                  <c:v>2.2223999999999999E-5</c:v>
                </c:pt>
                <c:pt idx="22224">
                  <c:v>2.2225000000000002E-5</c:v>
                </c:pt>
                <c:pt idx="22225">
                  <c:v>2.2226E-5</c:v>
                </c:pt>
                <c:pt idx="22226">
                  <c:v>2.2226999999999999E-5</c:v>
                </c:pt>
                <c:pt idx="22227">
                  <c:v>2.2228000000000001E-5</c:v>
                </c:pt>
                <c:pt idx="22228">
                  <c:v>2.2229E-5</c:v>
                </c:pt>
                <c:pt idx="22229">
                  <c:v>2.2229999999999999E-5</c:v>
                </c:pt>
                <c:pt idx="22230">
                  <c:v>2.2231000000000001E-5</c:v>
                </c:pt>
                <c:pt idx="22231">
                  <c:v>2.2232E-5</c:v>
                </c:pt>
                <c:pt idx="22232">
                  <c:v>2.2232999999999999E-5</c:v>
                </c:pt>
                <c:pt idx="22233">
                  <c:v>2.2234000000000001E-5</c:v>
                </c:pt>
                <c:pt idx="22234">
                  <c:v>2.2235E-5</c:v>
                </c:pt>
                <c:pt idx="22235">
                  <c:v>2.2235999999999999E-5</c:v>
                </c:pt>
                <c:pt idx="22236">
                  <c:v>2.2237000000000001E-5</c:v>
                </c:pt>
                <c:pt idx="22237">
                  <c:v>2.2238E-5</c:v>
                </c:pt>
                <c:pt idx="22238">
                  <c:v>2.2238999999999998E-5</c:v>
                </c:pt>
                <c:pt idx="22239">
                  <c:v>2.2240000000000001E-5</c:v>
                </c:pt>
                <c:pt idx="22240">
                  <c:v>2.2240999999999999E-5</c:v>
                </c:pt>
                <c:pt idx="22241">
                  <c:v>2.2242000000000002E-5</c:v>
                </c:pt>
                <c:pt idx="22242">
                  <c:v>2.2243E-5</c:v>
                </c:pt>
                <c:pt idx="22243">
                  <c:v>2.2243999999999999E-5</c:v>
                </c:pt>
                <c:pt idx="22244">
                  <c:v>2.2245000000000001E-5</c:v>
                </c:pt>
                <c:pt idx="22245">
                  <c:v>2.2246E-5</c:v>
                </c:pt>
                <c:pt idx="22246">
                  <c:v>2.2246999999999999E-5</c:v>
                </c:pt>
                <c:pt idx="22247">
                  <c:v>2.2248000000000001E-5</c:v>
                </c:pt>
                <c:pt idx="22248">
                  <c:v>2.2249E-5</c:v>
                </c:pt>
                <c:pt idx="22249">
                  <c:v>2.2249999999999999E-5</c:v>
                </c:pt>
                <c:pt idx="22250">
                  <c:v>2.2251000000000001E-5</c:v>
                </c:pt>
                <c:pt idx="22251">
                  <c:v>2.2252E-5</c:v>
                </c:pt>
                <c:pt idx="22252">
                  <c:v>2.2252999999999999E-5</c:v>
                </c:pt>
                <c:pt idx="22253">
                  <c:v>2.2254000000000001E-5</c:v>
                </c:pt>
                <c:pt idx="22254">
                  <c:v>2.2255E-5</c:v>
                </c:pt>
                <c:pt idx="22255">
                  <c:v>2.2255999999999998E-5</c:v>
                </c:pt>
                <c:pt idx="22256">
                  <c:v>2.2257000000000001E-5</c:v>
                </c:pt>
                <c:pt idx="22257">
                  <c:v>2.2257999999999999E-5</c:v>
                </c:pt>
                <c:pt idx="22258">
                  <c:v>2.2259000000000002E-5</c:v>
                </c:pt>
                <c:pt idx="22259">
                  <c:v>2.226E-5</c:v>
                </c:pt>
                <c:pt idx="22260">
                  <c:v>2.2260999999999999E-5</c:v>
                </c:pt>
                <c:pt idx="22261">
                  <c:v>2.2262000000000001E-5</c:v>
                </c:pt>
                <c:pt idx="22262">
                  <c:v>2.2263E-5</c:v>
                </c:pt>
                <c:pt idx="22263">
                  <c:v>2.2263999999999999E-5</c:v>
                </c:pt>
                <c:pt idx="22264">
                  <c:v>2.2265000000000001E-5</c:v>
                </c:pt>
                <c:pt idx="22265">
                  <c:v>2.2266E-5</c:v>
                </c:pt>
                <c:pt idx="22266">
                  <c:v>2.2266999999999999E-5</c:v>
                </c:pt>
                <c:pt idx="22267">
                  <c:v>2.2268000000000001E-5</c:v>
                </c:pt>
                <c:pt idx="22268">
                  <c:v>2.2269E-5</c:v>
                </c:pt>
                <c:pt idx="22269">
                  <c:v>2.2269999999999999E-5</c:v>
                </c:pt>
                <c:pt idx="22270">
                  <c:v>2.2271000000000001E-5</c:v>
                </c:pt>
                <c:pt idx="22271">
                  <c:v>2.2272E-5</c:v>
                </c:pt>
                <c:pt idx="22272">
                  <c:v>2.2272999999999998E-5</c:v>
                </c:pt>
                <c:pt idx="22273">
                  <c:v>2.2274000000000001E-5</c:v>
                </c:pt>
                <c:pt idx="22274">
                  <c:v>2.2274999999999999E-5</c:v>
                </c:pt>
                <c:pt idx="22275">
                  <c:v>2.2276000000000002E-5</c:v>
                </c:pt>
                <c:pt idx="22276">
                  <c:v>2.2277E-5</c:v>
                </c:pt>
                <c:pt idx="22277">
                  <c:v>2.2277999999999999E-5</c:v>
                </c:pt>
                <c:pt idx="22278">
                  <c:v>2.2279000000000001E-5</c:v>
                </c:pt>
                <c:pt idx="22279">
                  <c:v>2.228E-5</c:v>
                </c:pt>
                <c:pt idx="22280">
                  <c:v>2.2280999999999999E-5</c:v>
                </c:pt>
                <c:pt idx="22281">
                  <c:v>2.2282000000000001E-5</c:v>
                </c:pt>
                <c:pt idx="22282">
                  <c:v>2.2283E-5</c:v>
                </c:pt>
                <c:pt idx="22283">
                  <c:v>2.2283999999999999E-5</c:v>
                </c:pt>
                <c:pt idx="22284">
                  <c:v>2.2285000000000001E-5</c:v>
                </c:pt>
                <c:pt idx="22285">
                  <c:v>2.2286E-5</c:v>
                </c:pt>
                <c:pt idx="22286">
                  <c:v>2.2286999999999999E-5</c:v>
                </c:pt>
                <c:pt idx="22287">
                  <c:v>2.2288000000000001E-5</c:v>
                </c:pt>
                <c:pt idx="22288">
                  <c:v>2.2289E-5</c:v>
                </c:pt>
                <c:pt idx="22289">
                  <c:v>2.2289999999999998E-5</c:v>
                </c:pt>
                <c:pt idx="22290">
                  <c:v>2.2291000000000001E-5</c:v>
                </c:pt>
                <c:pt idx="22291">
                  <c:v>2.2291999999999999E-5</c:v>
                </c:pt>
                <c:pt idx="22292">
                  <c:v>2.2293000000000002E-5</c:v>
                </c:pt>
                <c:pt idx="22293">
                  <c:v>2.2294E-5</c:v>
                </c:pt>
                <c:pt idx="22294">
                  <c:v>2.2294999999999999E-5</c:v>
                </c:pt>
                <c:pt idx="22295">
                  <c:v>2.2296000000000001E-5</c:v>
                </c:pt>
                <c:pt idx="22296">
                  <c:v>2.2297E-5</c:v>
                </c:pt>
                <c:pt idx="22297">
                  <c:v>2.2297999999999999E-5</c:v>
                </c:pt>
                <c:pt idx="22298">
                  <c:v>2.2299000000000001E-5</c:v>
                </c:pt>
                <c:pt idx="22299">
                  <c:v>2.23E-5</c:v>
                </c:pt>
                <c:pt idx="22300">
                  <c:v>2.2300999999999999E-5</c:v>
                </c:pt>
                <c:pt idx="22301">
                  <c:v>2.2302000000000001E-5</c:v>
                </c:pt>
                <c:pt idx="22302">
                  <c:v>2.2303E-5</c:v>
                </c:pt>
                <c:pt idx="22303">
                  <c:v>2.2303999999999999E-5</c:v>
                </c:pt>
                <c:pt idx="22304">
                  <c:v>2.2305000000000001E-5</c:v>
                </c:pt>
                <c:pt idx="22305">
                  <c:v>2.2306E-5</c:v>
                </c:pt>
                <c:pt idx="22306">
                  <c:v>2.2306999999999998E-5</c:v>
                </c:pt>
                <c:pt idx="22307">
                  <c:v>2.2308000000000001E-5</c:v>
                </c:pt>
                <c:pt idx="22308">
                  <c:v>2.2308999999999999E-5</c:v>
                </c:pt>
                <c:pt idx="22309">
                  <c:v>2.2310000000000002E-5</c:v>
                </c:pt>
                <c:pt idx="22310">
                  <c:v>2.2311E-5</c:v>
                </c:pt>
                <c:pt idx="22311">
                  <c:v>2.2311999999999999E-5</c:v>
                </c:pt>
                <c:pt idx="22312">
                  <c:v>2.2313000000000001E-5</c:v>
                </c:pt>
                <c:pt idx="22313">
                  <c:v>2.2314E-5</c:v>
                </c:pt>
                <c:pt idx="22314">
                  <c:v>2.2314999999999999E-5</c:v>
                </c:pt>
                <c:pt idx="22315">
                  <c:v>2.2316000000000001E-5</c:v>
                </c:pt>
                <c:pt idx="22316">
                  <c:v>2.2317E-5</c:v>
                </c:pt>
                <c:pt idx="22317">
                  <c:v>2.2317999999999999E-5</c:v>
                </c:pt>
                <c:pt idx="22318">
                  <c:v>2.2319000000000001E-5</c:v>
                </c:pt>
                <c:pt idx="22319">
                  <c:v>2.232E-5</c:v>
                </c:pt>
                <c:pt idx="22320">
                  <c:v>2.2320999999999999E-5</c:v>
                </c:pt>
                <c:pt idx="22321">
                  <c:v>2.2322000000000001E-5</c:v>
                </c:pt>
                <c:pt idx="22322">
                  <c:v>2.2323E-5</c:v>
                </c:pt>
                <c:pt idx="22323">
                  <c:v>2.2323999999999998E-5</c:v>
                </c:pt>
                <c:pt idx="22324">
                  <c:v>2.2325000000000001E-5</c:v>
                </c:pt>
                <c:pt idx="22325">
                  <c:v>2.2325999999999999E-5</c:v>
                </c:pt>
                <c:pt idx="22326">
                  <c:v>2.2327000000000002E-5</c:v>
                </c:pt>
                <c:pt idx="22327">
                  <c:v>2.2328E-5</c:v>
                </c:pt>
                <c:pt idx="22328">
                  <c:v>2.2328999999999999E-5</c:v>
                </c:pt>
                <c:pt idx="22329">
                  <c:v>2.2330000000000001E-5</c:v>
                </c:pt>
                <c:pt idx="22330">
                  <c:v>2.2331E-5</c:v>
                </c:pt>
                <c:pt idx="22331">
                  <c:v>2.2331999999999999E-5</c:v>
                </c:pt>
                <c:pt idx="22332">
                  <c:v>2.2333000000000001E-5</c:v>
                </c:pt>
                <c:pt idx="22333">
                  <c:v>2.2334E-5</c:v>
                </c:pt>
                <c:pt idx="22334">
                  <c:v>2.2334999999999999E-5</c:v>
                </c:pt>
                <c:pt idx="22335">
                  <c:v>2.2336000000000001E-5</c:v>
                </c:pt>
                <c:pt idx="22336">
                  <c:v>2.2337E-5</c:v>
                </c:pt>
                <c:pt idx="22337">
                  <c:v>2.2337999999999999E-5</c:v>
                </c:pt>
                <c:pt idx="22338">
                  <c:v>2.2339000000000001E-5</c:v>
                </c:pt>
                <c:pt idx="22339">
                  <c:v>2.234E-5</c:v>
                </c:pt>
                <c:pt idx="22340">
                  <c:v>2.2340999999999998E-5</c:v>
                </c:pt>
                <c:pt idx="22341">
                  <c:v>2.2342000000000001E-5</c:v>
                </c:pt>
                <c:pt idx="22342">
                  <c:v>2.2342999999999999E-5</c:v>
                </c:pt>
                <c:pt idx="22343">
                  <c:v>2.2344000000000002E-5</c:v>
                </c:pt>
                <c:pt idx="22344">
                  <c:v>2.2345E-5</c:v>
                </c:pt>
                <c:pt idx="22345">
                  <c:v>2.2345999999999999E-5</c:v>
                </c:pt>
                <c:pt idx="22346">
                  <c:v>2.2347000000000001E-5</c:v>
                </c:pt>
                <c:pt idx="22347">
                  <c:v>2.2348E-5</c:v>
                </c:pt>
                <c:pt idx="22348">
                  <c:v>2.2348999999999999E-5</c:v>
                </c:pt>
                <c:pt idx="22349">
                  <c:v>2.2350000000000001E-5</c:v>
                </c:pt>
                <c:pt idx="22350">
                  <c:v>2.2351E-5</c:v>
                </c:pt>
                <c:pt idx="22351">
                  <c:v>2.2351999999999999E-5</c:v>
                </c:pt>
                <c:pt idx="22352">
                  <c:v>2.2353000000000001E-5</c:v>
                </c:pt>
                <c:pt idx="22353">
                  <c:v>2.2354E-5</c:v>
                </c:pt>
                <c:pt idx="22354">
                  <c:v>2.2354999999999999E-5</c:v>
                </c:pt>
                <c:pt idx="22355">
                  <c:v>2.2356000000000001E-5</c:v>
                </c:pt>
                <c:pt idx="22356">
                  <c:v>2.2357E-5</c:v>
                </c:pt>
                <c:pt idx="22357">
                  <c:v>2.2357999999999998E-5</c:v>
                </c:pt>
                <c:pt idx="22358">
                  <c:v>2.2359000000000001E-5</c:v>
                </c:pt>
                <c:pt idx="22359">
                  <c:v>2.2359999999999999E-5</c:v>
                </c:pt>
                <c:pt idx="22360">
                  <c:v>2.2361000000000002E-5</c:v>
                </c:pt>
                <c:pt idx="22361">
                  <c:v>2.2362E-5</c:v>
                </c:pt>
                <c:pt idx="22362">
                  <c:v>2.2362999999999999E-5</c:v>
                </c:pt>
                <c:pt idx="22363">
                  <c:v>2.2364000000000001E-5</c:v>
                </c:pt>
                <c:pt idx="22364">
                  <c:v>2.2365E-5</c:v>
                </c:pt>
                <c:pt idx="22365">
                  <c:v>2.2365999999999999E-5</c:v>
                </c:pt>
                <c:pt idx="22366">
                  <c:v>2.2367000000000001E-5</c:v>
                </c:pt>
                <c:pt idx="22367">
                  <c:v>2.2368E-5</c:v>
                </c:pt>
                <c:pt idx="22368">
                  <c:v>2.2368999999999999E-5</c:v>
                </c:pt>
                <c:pt idx="22369">
                  <c:v>2.2370000000000001E-5</c:v>
                </c:pt>
                <c:pt idx="22370">
                  <c:v>2.2371E-5</c:v>
                </c:pt>
                <c:pt idx="22371">
                  <c:v>2.2371999999999999E-5</c:v>
                </c:pt>
                <c:pt idx="22372">
                  <c:v>2.2373000000000001E-5</c:v>
                </c:pt>
                <c:pt idx="22373">
                  <c:v>2.2374E-5</c:v>
                </c:pt>
                <c:pt idx="22374">
                  <c:v>2.2374999999999998E-5</c:v>
                </c:pt>
                <c:pt idx="22375">
                  <c:v>2.2376000000000001E-5</c:v>
                </c:pt>
                <c:pt idx="22376">
                  <c:v>2.2376999999999999E-5</c:v>
                </c:pt>
                <c:pt idx="22377">
                  <c:v>2.2378000000000002E-5</c:v>
                </c:pt>
                <c:pt idx="22378">
                  <c:v>2.2379E-5</c:v>
                </c:pt>
                <c:pt idx="22379">
                  <c:v>2.2379999999999999E-5</c:v>
                </c:pt>
                <c:pt idx="22380">
                  <c:v>2.2381000000000001E-5</c:v>
                </c:pt>
                <c:pt idx="22381">
                  <c:v>2.2382E-5</c:v>
                </c:pt>
                <c:pt idx="22382">
                  <c:v>2.2382999999999999E-5</c:v>
                </c:pt>
                <c:pt idx="22383">
                  <c:v>2.2384000000000001E-5</c:v>
                </c:pt>
                <c:pt idx="22384">
                  <c:v>2.2385E-5</c:v>
                </c:pt>
                <c:pt idx="22385">
                  <c:v>2.2385999999999999E-5</c:v>
                </c:pt>
                <c:pt idx="22386">
                  <c:v>2.2387000000000001E-5</c:v>
                </c:pt>
                <c:pt idx="22387">
                  <c:v>2.2388E-5</c:v>
                </c:pt>
                <c:pt idx="22388">
                  <c:v>2.2388999999999999E-5</c:v>
                </c:pt>
                <c:pt idx="22389">
                  <c:v>2.2390000000000001E-5</c:v>
                </c:pt>
                <c:pt idx="22390">
                  <c:v>2.2391E-5</c:v>
                </c:pt>
                <c:pt idx="22391">
                  <c:v>2.2391999999999998E-5</c:v>
                </c:pt>
                <c:pt idx="22392">
                  <c:v>2.2393000000000001E-5</c:v>
                </c:pt>
                <c:pt idx="22393">
                  <c:v>2.2393999999999999E-5</c:v>
                </c:pt>
                <c:pt idx="22394">
                  <c:v>2.2395000000000002E-5</c:v>
                </c:pt>
                <c:pt idx="22395">
                  <c:v>2.2396E-5</c:v>
                </c:pt>
                <c:pt idx="22396">
                  <c:v>2.2396999999999999E-5</c:v>
                </c:pt>
                <c:pt idx="22397">
                  <c:v>2.2398000000000001E-5</c:v>
                </c:pt>
                <c:pt idx="22398">
                  <c:v>2.2399E-5</c:v>
                </c:pt>
                <c:pt idx="22399">
                  <c:v>2.2399999999999999E-5</c:v>
                </c:pt>
                <c:pt idx="22400">
                  <c:v>2.2401000000000001E-5</c:v>
                </c:pt>
                <c:pt idx="22401">
                  <c:v>2.2402E-5</c:v>
                </c:pt>
                <c:pt idx="22402">
                  <c:v>2.2402999999999999E-5</c:v>
                </c:pt>
                <c:pt idx="22403">
                  <c:v>2.2404000000000001E-5</c:v>
                </c:pt>
                <c:pt idx="22404">
                  <c:v>2.2405E-5</c:v>
                </c:pt>
                <c:pt idx="22405">
                  <c:v>2.2405999999999999E-5</c:v>
                </c:pt>
                <c:pt idx="22406">
                  <c:v>2.2407000000000001E-5</c:v>
                </c:pt>
                <c:pt idx="22407">
                  <c:v>2.2408E-5</c:v>
                </c:pt>
                <c:pt idx="22408">
                  <c:v>2.2408999999999998E-5</c:v>
                </c:pt>
                <c:pt idx="22409">
                  <c:v>2.2410000000000001E-5</c:v>
                </c:pt>
                <c:pt idx="22410">
                  <c:v>2.2410999999999999E-5</c:v>
                </c:pt>
                <c:pt idx="22411">
                  <c:v>2.2412000000000002E-5</c:v>
                </c:pt>
                <c:pt idx="22412">
                  <c:v>2.2413E-5</c:v>
                </c:pt>
                <c:pt idx="22413">
                  <c:v>2.2413999999999999E-5</c:v>
                </c:pt>
                <c:pt idx="22414">
                  <c:v>2.2415000000000001E-5</c:v>
                </c:pt>
                <c:pt idx="22415">
                  <c:v>2.2416E-5</c:v>
                </c:pt>
                <c:pt idx="22416">
                  <c:v>2.2416999999999999E-5</c:v>
                </c:pt>
                <c:pt idx="22417">
                  <c:v>2.2418000000000001E-5</c:v>
                </c:pt>
                <c:pt idx="22418">
                  <c:v>2.2419E-5</c:v>
                </c:pt>
                <c:pt idx="22419">
                  <c:v>2.2419999999999999E-5</c:v>
                </c:pt>
                <c:pt idx="22420">
                  <c:v>2.2421000000000001E-5</c:v>
                </c:pt>
                <c:pt idx="22421">
                  <c:v>2.2422E-5</c:v>
                </c:pt>
                <c:pt idx="22422">
                  <c:v>2.2422999999999999E-5</c:v>
                </c:pt>
                <c:pt idx="22423">
                  <c:v>2.2424000000000001E-5</c:v>
                </c:pt>
                <c:pt idx="22424">
                  <c:v>2.2425E-5</c:v>
                </c:pt>
                <c:pt idx="22425">
                  <c:v>2.2425999999999998E-5</c:v>
                </c:pt>
                <c:pt idx="22426">
                  <c:v>2.2427000000000001E-5</c:v>
                </c:pt>
                <c:pt idx="22427">
                  <c:v>2.2427999999999999E-5</c:v>
                </c:pt>
                <c:pt idx="22428">
                  <c:v>2.2429000000000002E-5</c:v>
                </c:pt>
                <c:pt idx="22429">
                  <c:v>2.243E-5</c:v>
                </c:pt>
                <c:pt idx="22430">
                  <c:v>2.2430999999999999E-5</c:v>
                </c:pt>
                <c:pt idx="22431">
                  <c:v>2.2432000000000001E-5</c:v>
                </c:pt>
                <c:pt idx="22432">
                  <c:v>2.2433E-5</c:v>
                </c:pt>
                <c:pt idx="22433">
                  <c:v>2.2433999999999999E-5</c:v>
                </c:pt>
                <c:pt idx="22434">
                  <c:v>2.2435000000000001E-5</c:v>
                </c:pt>
                <c:pt idx="22435">
                  <c:v>2.2436E-5</c:v>
                </c:pt>
                <c:pt idx="22436">
                  <c:v>2.2436999999999999E-5</c:v>
                </c:pt>
                <c:pt idx="22437">
                  <c:v>2.2438000000000001E-5</c:v>
                </c:pt>
                <c:pt idx="22438">
                  <c:v>2.2439E-5</c:v>
                </c:pt>
                <c:pt idx="22439">
                  <c:v>2.2439999999999999E-5</c:v>
                </c:pt>
                <c:pt idx="22440">
                  <c:v>2.2441000000000001E-5</c:v>
                </c:pt>
                <c:pt idx="22441">
                  <c:v>2.2442E-5</c:v>
                </c:pt>
                <c:pt idx="22442">
                  <c:v>2.2442999999999998E-5</c:v>
                </c:pt>
                <c:pt idx="22443">
                  <c:v>2.2444000000000001E-5</c:v>
                </c:pt>
                <c:pt idx="22444">
                  <c:v>2.2444999999999999E-5</c:v>
                </c:pt>
                <c:pt idx="22445">
                  <c:v>2.2446000000000002E-5</c:v>
                </c:pt>
                <c:pt idx="22446">
                  <c:v>2.2447E-5</c:v>
                </c:pt>
                <c:pt idx="22447">
                  <c:v>2.2447999999999999E-5</c:v>
                </c:pt>
                <c:pt idx="22448">
                  <c:v>2.2449000000000001E-5</c:v>
                </c:pt>
                <c:pt idx="22449">
                  <c:v>2.245E-5</c:v>
                </c:pt>
                <c:pt idx="22450">
                  <c:v>2.2450999999999999E-5</c:v>
                </c:pt>
                <c:pt idx="22451">
                  <c:v>2.2452000000000001E-5</c:v>
                </c:pt>
                <c:pt idx="22452">
                  <c:v>2.2453E-5</c:v>
                </c:pt>
                <c:pt idx="22453">
                  <c:v>2.2453999999999999E-5</c:v>
                </c:pt>
                <c:pt idx="22454">
                  <c:v>2.2455000000000001E-5</c:v>
                </c:pt>
                <c:pt idx="22455">
                  <c:v>2.2456E-5</c:v>
                </c:pt>
                <c:pt idx="22456">
                  <c:v>2.2456999999999999E-5</c:v>
                </c:pt>
                <c:pt idx="22457">
                  <c:v>2.2458000000000001E-5</c:v>
                </c:pt>
                <c:pt idx="22458">
                  <c:v>2.2459E-5</c:v>
                </c:pt>
                <c:pt idx="22459">
                  <c:v>2.2459999999999998E-5</c:v>
                </c:pt>
                <c:pt idx="22460">
                  <c:v>2.2461000000000001E-5</c:v>
                </c:pt>
                <c:pt idx="22461">
                  <c:v>2.2461999999999999E-5</c:v>
                </c:pt>
                <c:pt idx="22462">
                  <c:v>2.2463000000000002E-5</c:v>
                </c:pt>
                <c:pt idx="22463">
                  <c:v>2.2464E-5</c:v>
                </c:pt>
                <c:pt idx="22464">
                  <c:v>2.2464999999999999E-5</c:v>
                </c:pt>
                <c:pt idx="22465">
                  <c:v>2.2466000000000001E-5</c:v>
                </c:pt>
                <c:pt idx="22466">
                  <c:v>2.2467E-5</c:v>
                </c:pt>
                <c:pt idx="22467">
                  <c:v>2.2467999999999999E-5</c:v>
                </c:pt>
                <c:pt idx="22468">
                  <c:v>2.2469000000000001E-5</c:v>
                </c:pt>
                <c:pt idx="22469">
                  <c:v>2.247E-5</c:v>
                </c:pt>
                <c:pt idx="22470">
                  <c:v>2.2470999999999999E-5</c:v>
                </c:pt>
                <c:pt idx="22471">
                  <c:v>2.2472000000000001E-5</c:v>
                </c:pt>
                <c:pt idx="22472">
                  <c:v>2.2473E-5</c:v>
                </c:pt>
                <c:pt idx="22473">
                  <c:v>2.2473999999999999E-5</c:v>
                </c:pt>
                <c:pt idx="22474">
                  <c:v>2.2475000000000001E-5</c:v>
                </c:pt>
                <c:pt idx="22475">
                  <c:v>2.2476E-5</c:v>
                </c:pt>
                <c:pt idx="22476">
                  <c:v>2.2476999999999998E-5</c:v>
                </c:pt>
                <c:pt idx="22477">
                  <c:v>2.2478000000000001E-5</c:v>
                </c:pt>
                <c:pt idx="22478">
                  <c:v>2.2478999999999999E-5</c:v>
                </c:pt>
                <c:pt idx="22479">
                  <c:v>2.2480000000000002E-5</c:v>
                </c:pt>
                <c:pt idx="22480">
                  <c:v>2.2481E-5</c:v>
                </c:pt>
                <c:pt idx="22481">
                  <c:v>2.2481999999999999E-5</c:v>
                </c:pt>
                <c:pt idx="22482">
                  <c:v>2.2483000000000001E-5</c:v>
                </c:pt>
                <c:pt idx="22483">
                  <c:v>2.2484E-5</c:v>
                </c:pt>
                <c:pt idx="22484">
                  <c:v>2.2484999999999999E-5</c:v>
                </c:pt>
                <c:pt idx="22485">
                  <c:v>2.2486000000000001E-5</c:v>
                </c:pt>
                <c:pt idx="22486">
                  <c:v>2.2487E-5</c:v>
                </c:pt>
                <c:pt idx="22487">
                  <c:v>2.2487999999999999E-5</c:v>
                </c:pt>
                <c:pt idx="22488">
                  <c:v>2.2489000000000001E-5</c:v>
                </c:pt>
                <c:pt idx="22489">
                  <c:v>2.249E-5</c:v>
                </c:pt>
                <c:pt idx="22490">
                  <c:v>2.2490999999999999E-5</c:v>
                </c:pt>
                <c:pt idx="22491">
                  <c:v>2.2492000000000001E-5</c:v>
                </c:pt>
                <c:pt idx="22492">
                  <c:v>2.2493E-5</c:v>
                </c:pt>
                <c:pt idx="22493">
                  <c:v>2.2493999999999998E-5</c:v>
                </c:pt>
                <c:pt idx="22494">
                  <c:v>2.2495000000000001E-5</c:v>
                </c:pt>
                <c:pt idx="22495">
                  <c:v>2.2495999999999999E-5</c:v>
                </c:pt>
                <c:pt idx="22496">
                  <c:v>2.2497000000000002E-5</c:v>
                </c:pt>
                <c:pt idx="22497">
                  <c:v>2.2498E-5</c:v>
                </c:pt>
                <c:pt idx="22498">
                  <c:v>2.2498999999999999E-5</c:v>
                </c:pt>
                <c:pt idx="22499">
                  <c:v>2.2500000000000001E-5</c:v>
                </c:pt>
                <c:pt idx="22500">
                  <c:v>2.2501E-5</c:v>
                </c:pt>
                <c:pt idx="22501">
                  <c:v>2.2501999999999999E-5</c:v>
                </c:pt>
                <c:pt idx="22502">
                  <c:v>2.2503000000000001E-5</c:v>
                </c:pt>
                <c:pt idx="22503">
                  <c:v>2.2504E-5</c:v>
                </c:pt>
                <c:pt idx="22504">
                  <c:v>2.2504999999999999E-5</c:v>
                </c:pt>
                <c:pt idx="22505">
                  <c:v>2.2506000000000001E-5</c:v>
                </c:pt>
                <c:pt idx="22506">
                  <c:v>2.2507E-5</c:v>
                </c:pt>
                <c:pt idx="22507">
                  <c:v>2.2507999999999999E-5</c:v>
                </c:pt>
                <c:pt idx="22508">
                  <c:v>2.2509000000000001E-5</c:v>
                </c:pt>
                <c:pt idx="22509">
                  <c:v>2.251E-5</c:v>
                </c:pt>
                <c:pt idx="22510">
                  <c:v>2.2510999999999998E-5</c:v>
                </c:pt>
                <c:pt idx="22511">
                  <c:v>2.2512000000000001E-5</c:v>
                </c:pt>
                <c:pt idx="22512">
                  <c:v>2.2512999999999999E-5</c:v>
                </c:pt>
                <c:pt idx="22513">
                  <c:v>2.2514000000000002E-5</c:v>
                </c:pt>
                <c:pt idx="22514">
                  <c:v>2.2515E-5</c:v>
                </c:pt>
                <c:pt idx="22515">
                  <c:v>2.2515999999999999E-5</c:v>
                </c:pt>
                <c:pt idx="22516">
                  <c:v>2.2517000000000001E-5</c:v>
                </c:pt>
                <c:pt idx="22517">
                  <c:v>2.2518E-5</c:v>
                </c:pt>
                <c:pt idx="22518">
                  <c:v>2.2518999999999999E-5</c:v>
                </c:pt>
                <c:pt idx="22519">
                  <c:v>2.2520000000000001E-5</c:v>
                </c:pt>
                <c:pt idx="22520">
                  <c:v>2.2521E-5</c:v>
                </c:pt>
                <c:pt idx="22521">
                  <c:v>2.2521999999999999E-5</c:v>
                </c:pt>
                <c:pt idx="22522">
                  <c:v>2.2523000000000001E-5</c:v>
                </c:pt>
                <c:pt idx="22523">
                  <c:v>2.2524E-5</c:v>
                </c:pt>
                <c:pt idx="22524">
                  <c:v>2.2524999999999999E-5</c:v>
                </c:pt>
                <c:pt idx="22525">
                  <c:v>2.2526000000000001E-5</c:v>
                </c:pt>
                <c:pt idx="22526">
                  <c:v>2.2527E-5</c:v>
                </c:pt>
                <c:pt idx="22527">
                  <c:v>2.2527999999999998E-5</c:v>
                </c:pt>
                <c:pt idx="22528">
                  <c:v>2.2529000000000001E-5</c:v>
                </c:pt>
                <c:pt idx="22529">
                  <c:v>2.2529999999999999E-5</c:v>
                </c:pt>
                <c:pt idx="22530">
                  <c:v>2.2531000000000002E-5</c:v>
                </c:pt>
                <c:pt idx="22531">
                  <c:v>2.2532E-5</c:v>
                </c:pt>
                <c:pt idx="22532">
                  <c:v>2.2532999999999999E-5</c:v>
                </c:pt>
                <c:pt idx="22533">
                  <c:v>2.2534000000000001E-5</c:v>
                </c:pt>
                <c:pt idx="22534">
                  <c:v>2.2535E-5</c:v>
                </c:pt>
                <c:pt idx="22535">
                  <c:v>2.2535999999999999E-5</c:v>
                </c:pt>
                <c:pt idx="22536">
                  <c:v>2.2537000000000001E-5</c:v>
                </c:pt>
                <c:pt idx="22537">
                  <c:v>2.2538E-5</c:v>
                </c:pt>
                <c:pt idx="22538">
                  <c:v>2.2538999999999999E-5</c:v>
                </c:pt>
                <c:pt idx="22539">
                  <c:v>2.2540000000000001E-5</c:v>
                </c:pt>
                <c:pt idx="22540">
                  <c:v>2.2541E-5</c:v>
                </c:pt>
                <c:pt idx="22541">
                  <c:v>2.2541999999999999E-5</c:v>
                </c:pt>
                <c:pt idx="22542">
                  <c:v>2.2543000000000001E-5</c:v>
                </c:pt>
                <c:pt idx="22543">
                  <c:v>2.2544E-5</c:v>
                </c:pt>
                <c:pt idx="22544">
                  <c:v>2.2544999999999998E-5</c:v>
                </c:pt>
                <c:pt idx="22545">
                  <c:v>2.2546000000000001E-5</c:v>
                </c:pt>
                <c:pt idx="22546">
                  <c:v>2.2546999999999999E-5</c:v>
                </c:pt>
                <c:pt idx="22547">
                  <c:v>2.2548000000000002E-5</c:v>
                </c:pt>
                <c:pt idx="22548">
                  <c:v>2.2549E-5</c:v>
                </c:pt>
                <c:pt idx="22549">
                  <c:v>2.2549999999999999E-5</c:v>
                </c:pt>
                <c:pt idx="22550">
                  <c:v>2.2551000000000001E-5</c:v>
                </c:pt>
                <c:pt idx="22551">
                  <c:v>2.2552E-5</c:v>
                </c:pt>
                <c:pt idx="22552">
                  <c:v>2.2552999999999999E-5</c:v>
                </c:pt>
                <c:pt idx="22553">
                  <c:v>2.2554000000000001E-5</c:v>
                </c:pt>
                <c:pt idx="22554">
                  <c:v>2.2555E-5</c:v>
                </c:pt>
                <c:pt idx="22555">
                  <c:v>2.2555999999999999E-5</c:v>
                </c:pt>
                <c:pt idx="22556">
                  <c:v>2.2557000000000001E-5</c:v>
                </c:pt>
                <c:pt idx="22557">
                  <c:v>2.2558E-5</c:v>
                </c:pt>
                <c:pt idx="22558">
                  <c:v>2.2558999999999999E-5</c:v>
                </c:pt>
                <c:pt idx="22559">
                  <c:v>2.2560000000000001E-5</c:v>
                </c:pt>
                <c:pt idx="22560">
                  <c:v>2.2561E-5</c:v>
                </c:pt>
                <c:pt idx="22561">
                  <c:v>2.2561999999999998E-5</c:v>
                </c:pt>
                <c:pt idx="22562">
                  <c:v>2.2563000000000001E-5</c:v>
                </c:pt>
                <c:pt idx="22563">
                  <c:v>2.2563999999999999E-5</c:v>
                </c:pt>
                <c:pt idx="22564">
                  <c:v>2.2565000000000002E-5</c:v>
                </c:pt>
                <c:pt idx="22565">
                  <c:v>2.2566E-5</c:v>
                </c:pt>
                <c:pt idx="22566">
                  <c:v>2.2566999999999999E-5</c:v>
                </c:pt>
                <c:pt idx="22567">
                  <c:v>2.2568000000000001E-5</c:v>
                </c:pt>
                <c:pt idx="22568">
                  <c:v>2.2569E-5</c:v>
                </c:pt>
                <c:pt idx="22569">
                  <c:v>2.2569999999999999E-5</c:v>
                </c:pt>
                <c:pt idx="22570">
                  <c:v>2.2571000000000001E-5</c:v>
                </c:pt>
                <c:pt idx="22571">
                  <c:v>2.2572E-5</c:v>
                </c:pt>
                <c:pt idx="22572">
                  <c:v>2.2572999999999999E-5</c:v>
                </c:pt>
                <c:pt idx="22573">
                  <c:v>2.2574000000000001E-5</c:v>
                </c:pt>
                <c:pt idx="22574">
                  <c:v>2.2575E-5</c:v>
                </c:pt>
                <c:pt idx="22575">
                  <c:v>2.2575999999999999E-5</c:v>
                </c:pt>
                <c:pt idx="22576">
                  <c:v>2.2577000000000001E-5</c:v>
                </c:pt>
                <c:pt idx="22577">
                  <c:v>2.2578E-5</c:v>
                </c:pt>
                <c:pt idx="22578">
                  <c:v>2.2578999999999998E-5</c:v>
                </c:pt>
                <c:pt idx="22579">
                  <c:v>2.2580000000000001E-5</c:v>
                </c:pt>
                <c:pt idx="22580">
                  <c:v>2.2580999999999999E-5</c:v>
                </c:pt>
                <c:pt idx="22581">
                  <c:v>2.2582000000000002E-5</c:v>
                </c:pt>
                <c:pt idx="22582">
                  <c:v>2.2583E-5</c:v>
                </c:pt>
                <c:pt idx="22583">
                  <c:v>2.2583999999999999E-5</c:v>
                </c:pt>
                <c:pt idx="22584">
                  <c:v>2.2585000000000001E-5</c:v>
                </c:pt>
                <c:pt idx="22585">
                  <c:v>2.2586E-5</c:v>
                </c:pt>
                <c:pt idx="22586">
                  <c:v>2.2586999999999999E-5</c:v>
                </c:pt>
                <c:pt idx="22587">
                  <c:v>2.2588000000000001E-5</c:v>
                </c:pt>
                <c:pt idx="22588">
                  <c:v>2.2589E-5</c:v>
                </c:pt>
                <c:pt idx="22589">
                  <c:v>2.2589999999999999E-5</c:v>
                </c:pt>
                <c:pt idx="22590">
                  <c:v>2.2591000000000001E-5</c:v>
                </c:pt>
                <c:pt idx="22591">
                  <c:v>2.2592E-5</c:v>
                </c:pt>
                <c:pt idx="22592">
                  <c:v>2.2592999999999999E-5</c:v>
                </c:pt>
                <c:pt idx="22593">
                  <c:v>2.2594000000000001E-5</c:v>
                </c:pt>
                <c:pt idx="22594">
                  <c:v>2.2595E-5</c:v>
                </c:pt>
                <c:pt idx="22595">
                  <c:v>2.2595999999999998E-5</c:v>
                </c:pt>
                <c:pt idx="22596">
                  <c:v>2.2597000000000001E-5</c:v>
                </c:pt>
                <c:pt idx="22597">
                  <c:v>2.2597999999999999E-5</c:v>
                </c:pt>
                <c:pt idx="22598">
                  <c:v>2.2599000000000002E-5</c:v>
                </c:pt>
                <c:pt idx="22599">
                  <c:v>2.26E-5</c:v>
                </c:pt>
                <c:pt idx="22600">
                  <c:v>2.2600999999999999E-5</c:v>
                </c:pt>
                <c:pt idx="22601">
                  <c:v>2.2602000000000001E-5</c:v>
                </c:pt>
                <c:pt idx="22602">
                  <c:v>2.2603E-5</c:v>
                </c:pt>
                <c:pt idx="22603">
                  <c:v>2.2603999999999999E-5</c:v>
                </c:pt>
                <c:pt idx="22604">
                  <c:v>2.2605000000000001E-5</c:v>
                </c:pt>
                <c:pt idx="22605">
                  <c:v>2.2606E-5</c:v>
                </c:pt>
                <c:pt idx="22606">
                  <c:v>2.2606999999999999E-5</c:v>
                </c:pt>
                <c:pt idx="22607">
                  <c:v>2.2608000000000001E-5</c:v>
                </c:pt>
                <c:pt idx="22608">
                  <c:v>2.2609E-5</c:v>
                </c:pt>
                <c:pt idx="22609">
                  <c:v>2.2609999999999999E-5</c:v>
                </c:pt>
                <c:pt idx="22610">
                  <c:v>2.2611000000000001E-5</c:v>
                </c:pt>
                <c:pt idx="22611">
                  <c:v>2.2612E-5</c:v>
                </c:pt>
                <c:pt idx="22612">
                  <c:v>2.2612999999999998E-5</c:v>
                </c:pt>
                <c:pt idx="22613">
                  <c:v>2.2614000000000001E-5</c:v>
                </c:pt>
                <c:pt idx="22614">
                  <c:v>2.2614999999999999E-5</c:v>
                </c:pt>
                <c:pt idx="22615">
                  <c:v>2.2616000000000002E-5</c:v>
                </c:pt>
                <c:pt idx="22616">
                  <c:v>2.2617E-5</c:v>
                </c:pt>
                <c:pt idx="22617">
                  <c:v>2.2617999999999999E-5</c:v>
                </c:pt>
                <c:pt idx="22618">
                  <c:v>2.2619000000000001E-5</c:v>
                </c:pt>
                <c:pt idx="22619">
                  <c:v>2.262E-5</c:v>
                </c:pt>
                <c:pt idx="22620">
                  <c:v>2.2620999999999999E-5</c:v>
                </c:pt>
                <c:pt idx="22621">
                  <c:v>2.2622000000000001E-5</c:v>
                </c:pt>
                <c:pt idx="22622">
                  <c:v>2.2623E-5</c:v>
                </c:pt>
                <c:pt idx="22623">
                  <c:v>2.2623999999999999E-5</c:v>
                </c:pt>
                <c:pt idx="22624">
                  <c:v>2.2625000000000001E-5</c:v>
                </c:pt>
                <c:pt idx="22625">
                  <c:v>2.2626E-5</c:v>
                </c:pt>
                <c:pt idx="22626">
                  <c:v>2.2626999999999999E-5</c:v>
                </c:pt>
                <c:pt idx="22627">
                  <c:v>2.2628000000000001E-5</c:v>
                </c:pt>
                <c:pt idx="22628">
                  <c:v>2.2629E-5</c:v>
                </c:pt>
                <c:pt idx="22629">
                  <c:v>2.2629999999999998E-5</c:v>
                </c:pt>
                <c:pt idx="22630">
                  <c:v>2.2631000000000001E-5</c:v>
                </c:pt>
                <c:pt idx="22631">
                  <c:v>2.2631999999999999E-5</c:v>
                </c:pt>
                <c:pt idx="22632">
                  <c:v>2.2633000000000002E-5</c:v>
                </c:pt>
                <c:pt idx="22633">
                  <c:v>2.2634E-5</c:v>
                </c:pt>
                <c:pt idx="22634">
                  <c:v>2.2634999999999999E-5</c:v>
                </c:pt>
                <c:pt idx="22635">
                  <c:v>2.2636000000000001E-5</c:v>
                </c:pt>
                <c:pt idx="22636">
                  <c:v>2.2637E-5</c:v>
                </c:pt>
                <c:pt idx="22637">
                  <c:v>2.2637999999999999E-5</c:v>
                </c:pt>
                <c:pt idx="22638">
                  <c:v>2.2639000000000001E-5</c:v>
                </c:pt>
                <c:pt idx="22639">
                  <c:v>2.264E-5</c:v>
                </c:pt>
                <c:pt idx="22640">
                  <c:v>2.2640999999999999E-5</c:v>
                </c:pt>
                <c:pt idx="22641">
                  <c:v>2.2642000000000001E-5</c:v>
                </c:pt>
                <c:pt idx="22642">
                  <c:v>2.2643E-5</c:v>
                </c:pt>
                <c:pt idx="22643">
                  <c:v>2.2643999999999999E-5</c:v>
                </c:pt>
                <c:pt idx="22644">
                  <c:v>2.2645000000000001E-5</c:v>
                </c:pt>
                <c:pt idx="22645">
                  <c:v>2.2646E-5</c:v>
                </c:pt>
                <c:pt idx="22646">
                  <c:v>2.2646999999999998E-5</c:v>
                </c:pt>
                <c:pt idx="22647">
                  <c:v>2.2648000000000001E-5</c:v>
                </c:pt>
                <c:pt idx="22648">
                  <c:v>2.2648999999999999E-5</c:v>
                </c:pt>
                <c:pt idx="22649">
                  <c:v>2.2650000000000002E-5</c:v>
                </c:pt>
                <c:pt idx="22650">
                  <c:v>2.2651E-5</c:v>
                </c:pt>
                <c:pt idx="22651">
                  <c:v>2.2651999999999999E-5</c:v>
                </c:pt>
                <c:pt idx="22652">
                  <c:v>2.2653000000000001E-5</c:v>
                </c:pt>
                <c:pt idx="22653">
                  <c:v>2.2654E-5</c:v>
                </c:pt>
                <c:pt idx="22654">
                  <c:v>2.2654999999999999E-5</c:v>
                </c:pt>
                <c:pt idx="22655">
                  <c:v>2.2656000000000001E-5</c:v>
                </c:pt>
                <c:pt idx="22656">
                  <c:v>2.2657E-5</c:v>
                </c:pt>
                <c:pt idx="22657">
                  <c:v>2.2657999999999999E-5</c:v>
                </c:pt>
                <c:pt idx="22658">
                  <c:v>2.2659000000000001E-5</c:v>
                </c:pt>
                <c:pt idx="22659">
                  <c:v>2.266E-5</c:v>
                </c:pt>
                <c:pt idx="22660">
                  <c:v>2.2660999999999999E-5</c:v>
                </c:pt>
                <c:pt idx="22661">
                  <c:v>2.2662000000000001E-5</c:v>
                </c:pt>
                <c:pt idx="22662">
                  <c:v>2.2663E-5</c:v>
                </c:pt>
                <c:pt idx="22663">
                  <c:v>2.2663999999999998E-5</c:v>
                </c:pt>
                <c:pt idx="22664">
                  <c:v>2.2665000000000001E-5</c:v>
                </c:pt>
                <c:pt idx="22665">
                  <c:v>2.2665999999999999E-5</c:v>
                </c:pt>
                <c:pt idx="22666">
                  <c:v>2.2667000000000002E-5</c:v>
                </c:pt>
                <c:pt idx="22667">
                  <c:v>2.2668E-5</c:v>
                </c:pt>
                <c:pt idx="22668">
                  <c:v>2.2668999999999999E-5</c:v>
                </c:pt>
                <c:pt idx="22669">
                  <c:v>2.2670000000000001E-5</c:v>
                </c:pt>
                <c:pt idx="22670">
                  <c:v>2.2671E-5</c:v>
                </c:pt>
                <c:pt idx="22671">
                  <c:v>2.2671999999999999E-5</c:v>
                </c:pt>
                <c:pt idx="22672">
                  <c:v>2.2673000000000001E-5</c:v>
                </c:pt>
                <c:pt idx="22673">
                  <c:v>2.2674E-5</c:v>
                </c:pt>
                <c:pt idx="22674">
                  <c:v>2.2674999999999999E-5</c:v>
                </c:pt>
                <c:pt idx="22675">
                  <c:v>2.2676000000000001E-5</c:v>
                </c:pt>
                <c:pt idx="22676">
                  <c:v>2.2677E-5</c:v>
                </c:pt>
                <c:pt idx="22677">
                  <c:v>2.2677999999999999E-5</c:v>
                </c:pt>
                <c:pt idx="22678">
                  <c:v>2.2679000000000001E-5</c:v>
                </c:pt>
                <c:pt idx="22679">
                  <c:v>2.268E-5</c:v>
                </c:pt>
                <c:pt idx="22680">
                  <c:v>2.2680999999999998E-5</c:v>
                </c:pt>
                <c:pt idx="22681">
                  <c:v>2.2682000000000001E-5</c:v>
                </c:pt>
                <c:pt idx="22682">
                  <c:v>2.2682999999999999E-5</c:v>
                </c:pt>
                <c:pt idx="22683">
                  <c:v>2.2684000000000002E-5</c:v>
                </c:pt>
                <c:pt idx="22684">
                  <c:v>2.2685E-5</c:v>
                </c:pt>
                <c:pt idx="22685">
                  <c:v>2.2685999999999999E-5</c:v>
                </c:pt>
                <c:pt idx="22686">
                  <c:v>2.2687000000000001E-5</c:v>
                </c:pt>
                <c:pt idx="22687">
                  <c:v>2.2688E-5</c:v>
                </c:pt>
                <c:pt idx="22688">
                  <c:v>2.2688999999999999E-5</c:v>
                </c:pt>
                <c:pt idx="22689">
                  <c:v>2.2690000000000001E-5</c:v>
                </c:pt>
                <c:pt idx="22690">
                  <c:v>2.2691E-5</c:v>
                </c:pt>
                <c:pt idx="22691">
                  <c:v>2.2691999999999999E-5</c:v>
                </c:pt>
                <c:pt idx="22692">
                  <c:v>2.2693000000000001E-5</c:v>
                </c:pt>
                <c:pt idx="22693">
                  <c:v>2.2694E-5</c:v>
                </c:pt>
                <c:pt idx="22694">
                  <c:v>2.2694999999999999E-5</c:v>
                </c:pt>
                <c:pt idx="22695">
                  <c:v>2.2696000000000001E-5</c:v>
                </c:pt>
                <c:pt idx="22696">
                  <c:v>2.2697E-5</c:v>
                </c:pt>
                <c:pt idx="22697">
                  <c:v>2.2697999999999999E-5</c:v>
                </c:pt>
                <c:pt idx="22698">
                  <c:v>2.2699000000000001E-5</c:v>
                </c:pt>
                <c:pt idx="22699">
                  <c:v>2.27E-5</c:v>
                </c:pt>
                <c:pt idx="22700">
                  <c:v>2.2700999999999998E-5</c:v>
                </c:pt>
                <c:pt idx="22701">
                  <c:v>2.2702E-5</c:v>
                </c:pt>
                <c:pt idx="22702">
                  <c:v>2.2702999999999999E-5</c:v>
                </c:pt>
                <c:pt idx="22703">
                  <c:v>2.2704000000000001E-5</c:v>
                </c:pt>
                <c:pt idx="22704">
                  <c:v>2.2705E-5</c:v>
                </c:pt>
                <c:pt idx="22705">
                  <c:v>2.2705999999999999E-5</c:v>
                </c:pt>
                <c:pt idx="22706">
                  <c:v>2.2707000000000001E-5</c:v>
                </c:pt>
                <c:pt idx="22707">
                  <c:v>2.2708E-5</c:v>
                </c:pt>
                <c:pt idx="22708">
                  <c:v>2.2708999999999999E-5</c:v>
                </c:pt>
                <c:pt idx="22709">
                  <c:v>2.2710000000000001E-5</c:v>
                </c:pt>
                <c:pt idx="22710">
                  <c:v>2.2711E-5</c:v>
                </c:pt>
                <c:pt idx="22711">
                  <c:v>2.2711999999999999E-5</c:v>
                </c:pt>
                <c:pt idx="22712">
                  <c:v>2.2713000000000001E-5</c:v>
                </c:pt>
                <c:pt idx="22713">
                  <c:v>2.2714E-5</c:v>
                </c:pt>
                <c:pt idx="22714">
                  <c:v>2.2714999999999999E-5</c:v>
                </c:pt>
                <c:pt idx="22715">
                  <c:v>2.2716000000000001E-5</c:v>
                </c:pt>
                <c:pt idx="22716">
                  <c:v>2.2717E-5</c:v>
                </c:pt>
                <c:pt idx="22717">
                  <c:v>2.2717999999999998E-5</c:v>
                </c:pt>
                <c:pt idx="22718">
                  <c:v>2.2719000000000001E-5</c:v>
                </c:pt>
                <c:pt idx="22719">
                  <c:v>2.2719999999999999E-5</c:v>
                </c:pt>
                <c:pt idx="22720">
                  <c:v>2.2721000000000002E-5</c:v>
                </c:pt>
                <c:pt idx="22721">
                  <c:v>2.2722E-5</c:v>
                </c:pt>
                <c:pt idx="22722">
                  <c:v>2.2722999999999999E-5</c:v>
                </c:pt>
                <c:pt idx="22723">
                  <c:v>2.2724000000000001E-5</c:v>
                </c:pt>
                <c:pt idx="22724">
                  <c:v>2.2725E-5</c:v>
                </c:pt>
                <c:pt idx="22725">
                  <c:v>2.2725999999999999E-5</c:v>
                </c:pt>
                <c:pt idx="22726">
                  <c:v>2.2727000000000001E-5</c:v>
                </c:pt>
                <c:pt idx="22727">
                  <c:v>2.2728E-5</c:v>
                </c:pt>
                <c:pt idx="22728">
                  <c:v>2.2728999999999999E-5</c:v>
                </c:pt>
                <c:pt idx="22729">
                  <c:v>2.2730000000000001E-5</c:v>
                </c:pt>
                <c:pt idx="22730">
                  <c:v>2.2731E-5</c:v>
                </c:pt>
                <c:pt idx="22731">
                  <c:v>2.2731999999999999E-5</c:v>
                </c:pt>
                <c:pt idx="22732">
                  <c:v>2.2733000000000001E-5</c:v>
                </c:pt>
                <c:pt idx="22733">
                  <c:v>2.2734E-5</c:v>
                </c:pt>
                <c:pt idx="22734">
                  <c:v>2.2734999999999998E-5</c:v>
                </c:pt>
                <c:pt idx="22735">
                  <c:v>2.2736000000000001E-5</c:v>
                </c:pt>
                <c:pt idx="22736">
                  <c:v>2.2736999999999999E-5</c:v>
                </c:pt>
                <c:pt idx="22737">
                  <c:v>2.2738000000000002E-5</c:v>
                </c:pt>
                <c:pt idx="22738">
                  <c:v>2.2739E-5</c:v>
                </c:pt>
                <c:pt idx="22739">
                  <c:v>2.2739999999999999E-5</c:v>
                </c:pt>
                <c:pt idx="22740">
                  <c:v>2.2741000000000001E-5</c:v>
                </c:pt>
                <c:pt idx="22741">
                  <c:v>2.2742E-5</c:v>
                </c:pt>
                <c:pt idx="22742">
                  <c:v>2.2742999999999999E-5</c:v>
                </c:pt>
                <c:pt idx="22743">
                  <c:v>2.2744000000000001E-5</c:v>
                </c:pt>
                <c:pt idx="22744">
                  <c:v>2.2745E-5</c:v>
                </c:pt>
                <c:pt idx="22745">
                  <c:v>2.2745999999999999E-5</c:v>
                </c:pt>
                <c:pt idx="22746">
                  <c:v>2.2747000000000001E-5</c:v>
                </c:pt>
                <c:pt idx="22747">
                  <c:v>2.2748E-5</c:v>
                </c:pt>
                <c:pt idx="22748">
                  <c:v>2.2748999999999999E-5</c:v>
                </c:pt>
                <c:pt idx="22749">
                  <c:v>2.2750000000000001E-5</c:v>
                </c:pt>
                <c:pt idx="22750">
                  <c:v>2.2751E-5</c:v>
                </c:pt>
                <c:pt idx="22751">
                  <c:v>2.2751999999999998E-5</c:v>
                </c:pt>
                <c:pt idx="22752">
                  <c:v>2.2753000000000001E-5</c:v>
                </c:pt>
                <c:pt idx="22753">
                  <c:v>2.2753999999999999E-5</c:v>
                </c:pt>
                <c:pt idx="22754">
                  <c:v>2.2755000000000002E-5</c:v>
                </c:pt>
                <c:pt idx="22755">
                  <c:v>2.2756E-5</c:v>
                </c:pt>
                <c:pt idx="22756">
                  <c:v>2.2756999999999999E-5</c:v>
                </c:pt>
                <c:pt idx="22757">
                  <c:v>2.2758000000000001E-5</c:v>
                </c:pt>
                <c:pt idx="22758">
                  <c:v>2.2759E-5</c:v>
                </c:pt>
                <c:pt idx="22759">
                  <c:v>2.2759999999999999E-5</c:v>
                </c:pt>
                <c:pt idx="22760">
                  <c:v>2.2761000000000001E-5</c:v>
                </c:pt>
                <c:pt idx="22761">
                  <c:v>2.2762E-5</c:v>
                </c:pt>
                <c:pt idx="22762">
                  <c:v>2.2762999999999999E-5</c:v>
                </c:pt>
                <c:pt idx="22763">
                  <c:v>2.2764000000000001E-5</c:v>
                </c:pt>
                <c:pt idx="22764">
                  <c:v>2.2765E-5</c:v>
                </c:pt>
                <c:pt idx="22765">
                  <c:v>2.2765999999999999E-5</c:v>
                </c:pt>
                <c:pt idx="22766">
                  <c:v>2.2767000000000001E-5</c:v>
                </c:pt>
                <c:pt idx="22767">
                  <c:v>2.2768E-5</c:v>
                </c:pt>
                <c:pt idx="22768">
                  <c:v>2.2768999999999998E-5</c:v>
                </c:pt>
                <c:pt idx="22769">
                  <c:v>2.2770000000000001E-5</c:v>
                </c:pt>
                <c:pt idx="22770">
                  <c:v>2.2770999999999999E-5</c:v>
                </c:pt>
                <c:pt idx="22771">
                  <c:v>2.2772000000000002E-5</c:v>
                </c:pt>
                <c:pt idx="22772">
                  <c:v>2.2773E-5</c:v>
                </c:pt>
                <c:pt idx="22773">
                  <c:v>2.2773999999999999E-5</c:v>
                </c:pt>
                <c:pt idx="22774">
                  <c:v>2.2775000000000001E-5</c:v>
                </c:pt>
                <c:pt idx="22775">
                  <c:v>2.2776E-5</c:v>
                </c:pt>
                <c:pt idx="22776">
                  <c:v>2.2776999999999999E-5</c:v>
                </c:pt>
                <c:pt idx="22777">
                  <c:v>2.2778000000000001E-5</c:v>
                </c:pt>
                <c:pt idx="22778">
                  <c:v>2.2779E-5</c:v>
                </c:pt>
                <c:pt idx="22779">
                  <c:v>2.2779999999999999E-5</c:v>
                </c:pt>
                <c:pt idx="22780">
                  <c:v>2.2781000000000001E-5</c:v>
                </c:pt>
                <c:pt idx="22781">
                  <c:v>2.2782E-5</c:v>
                </c:pt>
                <c:pt idx="22782">
                  <c:v>2.2782999999999999E-5</c:v>
                </c:pt>
                <c:pt idx="22783">
                  <c:v>2.2784000000000001E-5</c:v>
                </c:pt>
                <c:pt idx="22784">
                  <c:v>2.2785E-5</c:v>
                </c:pt>
                <c:pt idx="22785">
                  <c:v>2.2785999999999998E-5</c:v>
                </c:pt>
                <c:pt idx="22786">
                  <c:v>2.2787000000000001E-5</c:v>
                </c:pt>
                <c:pt idx="22787">
                  <c:v>2.2787999999999999E-5</c:v>
                </c:pt>
                <c:pt idx="22788">
                  <c:v>2.2789000000000002E-5</c:v>
                </c:pt>
                <c:pt idx="22789">
                  <c:v>2.279E-5</c:v>
                </c:pt>
                <c:pt idx="22790">
                  <c:v>2.2790999999999999E-5</c:v>
                </c:pt>
                <c:pt idx="22791">
                  <c:v>2.2792000000000001E-5</c:v>
                </c:pt>
                <c:pt idx="22792">
                  <c:v>2.2793E-5</c:v>
                </c:pt>
                <c:pt idx="22793">
                  <c:v>2.2793999999999999E-5</c:v>
                </c:pt>
                <c:pt idx="22794">
                  <c:v>2.2795000000000001E-5</c:v>
                </c:pt>
                <c:pt idx="22795">
                  <c:v>2.2796E-5</c:v>
                </c:pt>
                <c:pt idx="22796">
                  <c:v>2.2796999999999999E-5</c:v>
                </c:pt>
                <c:pt idx="22797">
                  <c:v>2.2798000000000001E-5</c:v>
                </c:pt>
                <c:pt idx="22798">
                  <c:v>2.2799E-5</c:v>
                </c:pt>
                <c:pt idx="22799">
                  <c:v>2.2799999999999999E-5</c:v>
                </c:pt>
                <c:pt idx="22800">
                  <c:v>2.2801000000000001E-5</c:v>
                </c:pt>
                <c:pt idx="22801">
                  <c:v>2.2802E-5</c:v>
                </c:pt>
                <c:pt idx="22802">
                  <c:v>2.2802999999999998E-5</c:v>
                </c:pt>
                <c:pt idx="22803">
                  <c:v>2.2804000000000001E-5</c:v>
                </c:pt>
                <c:pt idx="22804">
                  <c:v>2.2804999999999999E-5</c:v>
                </c:pt>
                <c:pt idx="22805">
                  <c:v>2.2806000000000002E-5</c:v>
                </c:pt>
                <c:pt idx="22806">
                  <c:v>2.2807E-5</c:v>
                </c:pt>
                <c:pt idx="22807">
                  <c:v>2.2807999999999999E-5</c:v>
                </c:pt>
                <c:pt idx="22808">
                  <c:v>2.2809000000000001E-5</c:v>
                </c:pt>
                <c:pt idx="22809">
                  <c:v>2.281E-5</c:v>
                </c:pt>
                <c:pt idx="22810">
                  <c:v>2.2810999999999999E-5</c:v>
                </c:pt>
                <c:pt idx="22811">
                  <c:v>2.2812000000000001E-5</c:v>
                </c:pt>
                <c:pt idx="22812">
                  <c:v>2.2813E-5</c:v>
                </c:pt>
                <c:pt idx="22813">
                  <c:v>2.2813999999999999E-5</c:v>
                </c:pt>
                <c:pt idx="22814">
                  <c:v>2.2815000000000001E-5</c:v>
                </c:pt>
                <c:pt idx="22815">
                  <c:v>2.2816E-5</c:v>
                </c:pt>
                <c:pt idx="22816">
                  <c:v>2.2816999999999999E-5</c:v>
                </c:pt>
                <c:pt idx="22817">
                  <c:v>2.2818000000000001E-5</c:v>
                </c:pt>
                <c:pt idx="22818">
                  <c:v>2.2819E-5</c:v>
                </c:pt>
                <c:pt idx="22819">
                  <c:v>2.2819999999999998E-5</c:v>
                </c:pt>
                <c:pt idx="22820">
                  <c:v>2.2821000000000001E-5</c:v>
                </c:pt>
                <c:pt idx="22821">
                  <c:v>2.2821999999999999E-5</c:v>
                </c:pt>
                <c:pt idx="22822">
                  <c:v>2.2823000000000002E-5</c:v>
                </c:pt>
                <c:pt idx="22823">
                  <c:v>2.2824E-5</c:v>
                </c:pt>
                <c:pt idx="22824">
                  <c:v>2.2824999999999999E-5</c:v>
                </c:pt>
                <c:pt idx="22825">
                  <c:v>2.2826000000000001E-5</c:v>
                </c:pt>
                <c:pt idx="22826">
                  <c:v>2.2827E-5</c:v>
                </c:pt>
                <c:pt idx="22827">
                  <c:v>2.2827999999999999E-5</c:v>
                </c:pt>
                <c:pt idx="22828">
                  <c:v>2.2829000000000001E-5</c:v>
                </c:pt>
                <c:pt idx="22829">
                  <c:v>2.283E-5</c:v>
                </c:pt>
                <c:pt idx="22830">
                  <c:v>2.2830999999999999E-5</c:v>
                </c:pt>
                <c:pt idx="22831">
                  <c:v>2.2832000000000001E-5</c:v>
                </c:pt>
                <c:pt idx="22832">
                  <c:v>2.2833E-5</c:v>
                </c:pt>
                <c:pt idx="22833">
                  <c:v>2.2833999999999999E-5</c:v>
                </c:pt>
                <c:pt idx="22834">
                  <c:v>2.2835000000000001E-5</c:v>
                </c:pt>
                <c:pt idx="22835">
                  <c:v>2.2836E-5</c:v>
                </c:pt>
                <c:pt idx="22836">
                  <c:v>2.2836999999999998E-5</c:v>
                </c:pt>
                <c:pt idx="22837">
                  <c:v>2.2838000000000001E-5</c:v>
                </c:pt>
                <c:pt idx="22838">
                  <c:v>2.2838999999999999E-5</c:v>
                </c:pt>
                <c:pt idx="22839">
                  <c:v>2.2840000000000002E-5</c:v>
                </c:pt>
                <c:pt idx="22840">
                  <c:v>2.2841E-5</c:v>
                </c:pt>
                <c:pt idx="22841">
                  <c:v>2.2841999999999999E-5</c:v>
                </c:pt>
                <c:pt idx="22842">
                  <c:v>2.2843000000000001E-5</c:v>
                </c:pt>
                <c:pt idx="22843">
                  <c:v>2.2844E-5</c:v>
                </c:pt>
                <c:pt idx="22844">
                  <c:v>2.2844999999999999E-5</c:v>
                </c:pt>
                <c:pt idx="22845">
                  <c:v>2.2846000000000001E-5</c:v>
                </c:pt>
                <c:pt idx="22846">
                  <c:v>2.2847E-5</c:v>
                </c:pt>
                <c:pt idx="22847">
                  <c:v>2.2847999999999999E-5</c:v>
                </c:pt>
                <c:pt idx="22848">
                  <c:v>2.2849000000000001E-5</c:v>
                </c:pt>
                <c:pt idx="22849">
                  <c:v>2.285E-5</c:v>
                </c:pt>
                <c:pt idx="22850">
                  <c:v>2.2850999999999999E-5</c:v>
                </c:pt>
                <c:pt idx="22851">
                  <c:v>2.2852000000000001E-5</c:v>
                </c:pt>
                <c:pt idx="22852">
                  <c:v>2.2853E-5</c:v>
                </c:pt>
                <c:pt idx="22853">
                  <c:v>2.2853999999999998E-5</c:v>
                </c:pt>
                <c:pt idx="22854">
                  <c:v>2.2855000000000001E-5</c:v>
                </c:pt>
                <c:pt idx="22855">
                  <c:v>2.2855999999999999E-5</c:v>
                </c:pt>
                <c:pt idx="22856">
                  <c:v>2.2857000000000002E-5</c:v>
                </c:pt>
                <c:pt idx="22857">
                  <c:v>2.2858E-5</c:v>
                </c:pt>
                <c:pt idx="22858">
                  <c:v>2.2858999999999999E-5</c:v>
                </c:pt>
                <c:pt idx="22859">
                  <c:v>2.2860000000000001E-5</c:v>
                </c:pt>
                <c:pt idx="22860">
                  <c:v>2.2861E-5</c:v>
                </c:pt>
                <c:pt idx="22861">
                  <c:v>2.2861999999999999E-5</c:v>
                </c:pt>
                <c:pt idx="22862">
                  <c:v>2.2863000000000001E-5</c:v>
                </c:pt>
                <c:pt idx="22863">
                  <c:v>2.2864E-5</c:v>
                </c:pt>
                <c:pt idx="22864">
                  <c:v>2.2864999999999999E-5</c:v>
                </c:pt>
                <c:pt idx="22865">
                  <c:v>2.2866000000000001E-5</c:v>
                </c:pt>
                <c:pt idx="22866">
                  <c:v>2.2867E-5</c:v>
                </c:pt>
                <c:pt idx="22867">
                  <c:v>2.2867999999999999E-5</c:v>
                </c:pt>
                <c:pt idx="22868">
                  <c:v>2.2869000000000001E-5</c:v>
                </c:pt>
                <c:pt idx="22869">
                  <c:v>2.287E-5</c:v>
                </c:pt>
                <c:pt idx="22870">
                  <c:v>2.2870999999999998E-5</c:v>
                </c:pt>
                <c:pt idx="22871">
                  <c:v>2.2872000000000001E-5</c:v>
                </c:pt>
                <c:pt idx="22872">
                  <c:v>2.2872999999999999E-5</c:v>
                </c:pt>
                <c:pt idx="22873">
                  <c:v>2.2874000000000002E-5</c:v>
                </c:pt>
                <c:pt idx="22874">
                  <c:v>2.2875E-5</c:v>
                </c:pt>
                <c:pt idx="22875">
                  <c:v>2.2875999999999999E-5</c:v>
                </c:pt>
                <c:pt idx="22876">
                  <c:v>2.2877000000000001E-5</c:v>
                </c:pt>
                <c:pt idx="22877">
                  <c:v>2.2878E-5</c:v>
                </c:pt>
                <c:pt idx="22878">
                  <c:v>2.2878999999999999E-5</c:v>
                </c:pt>
                <c:pt idx="22879">
                  <c:v>2.2880000000000001E-5</c:v>
                </c:pt>
                <c:pt idx="22880">
                  <c:v>2.2881E-5</c:v>
                </c:pt>
                <c:pt idx="22881">
                  <c:v>2.2881999999999999E-5</c:v>
                </c:pt>
                <c:pt idx="22882">
                  <c:v>2.2883000000000001E-5</c:v>
                </c:pt>
                <c:pt idx="22883">
                  <c:v>2.2884E-5</c:v>
                </c:pt>
                <c:pt idx="22884">
                  <c:v>2.2884999999999999E-5</c:v>
                </c:pt>
                <c:pt idx="22885">
                  <c:v>2.2886000000000001E-5</c:v>
                </c:pt>
                <c:pt idx="22886">
                  <c:v>2.2887E-5</c:v>
                </c:pt>
                <c:pt idx="22887">
                  <c:v>2.2887999999999998E-5</c:v>
                </c:pt>
                <c:pt idx="22888">
                  <c:v>2.2889000000000001E-5</c:v>
                </c:pt>
                <c:pt idx="22889">
                  <c:v>2.2889999999999999E-5</c:v>
                </c:pt>
                <c:pt idx="22890">
                  <c:v>2.2891000000000002E-5</c:v>
                </c:pt>
                <c:pt idx="22891">
                  <c:v>2.2892E-5</c:v>
                </c:pt>
                <c:pt idx="22892">
                  <c:v>2.2892999999999999E-5</c:v>
                </c:pt>
                <c:pt idx="22893">
                  <c:v>2.2894000000000001E-5</c:v>
                </c:pt>
                <c:pt idx="22894">
                  <c:v>2.2895E-5</c:v>
                </c:pt>
                <c:pt idx="22895">
                  <c:v>2.2895999999999999E-5</c:v>
                </c:pt>
                <c:pt idx="22896">
                  <c:v>2.2897000000000001E-5</c:v>
                </c:pt>
                <c:pt idx="22897">
                  <c:v>2.2898E-5</c:v>
                </c:pt>
                <c:pt idx="22898">
                  <c:v>2.2898999999999999E-5</c:v>
                </c:pt>
                <c:pt idx="22899">
                  <c:v>2.2900000000000001E-5</c:v>
                </c:pt>
                <c:pt idx="22900">
                  <c:v>2.2901E-5</c:v>
                </c:pt>
                <c:pt idx="22901">
                  <c:v>2.2901999999999999E-5</c:v>
                </c:pt>
                <c:pt idx="22902">
                  <c:v>2.2903000000000001E-5</c:v>
                </c:pt>
                <c:pt idx="22903">
                  <c:v>2.2904E-5</c:v>
                </c:pt>
                <c:pt idx="22904">
                  <c:v>2.2904999999999998E-5</c:v>
                </c:pt>
                <c:pt idx="22905">
                  <c:v>2.2906000000000001E-5</c:v>
                </c:pt>
                <c:pt idx="22906">
                  <c:v>2.2906999999999999E-5</c:v>
                </c:pt>
                <c:pt idx="22907">
                  <c:v>2.2908000000000002E-5</c:v>
                </c:pt>
                <c:pt idx="22908">
                  <c:v>2.2909E-5</c:v>
                </c:pt>
                <c:pt idx="22909">
                  <c:v>2.2909999999999999E-5</c:v>
                </c:pt>
                <c:pt idx="22910">
                  <c:v>2.2911000000000001E-5</c:v>
                </c:pt>
                <c:pt idx="22911">
                  <c:v>2.2912E-5</c:v>
                </c:pt>
                <c:pt idx="22912">
                  <c:v>2.2912999999999999E-5</c:v>
                </c:pt>
                <c:pt idx="22913">
                  <c:v>2.2914000000000001E-5</c:v>
                </c:pt>
                <c:pt idx="22914">
                  <c:v>2.2915E-5</c:v>
                </c:pt>
                <c:pt idx="22915">
                  <c:v>2.2915999999999999E-5</c:v>
                </c:pt>
                <c:pt idx="22916">
                  <c:v>2.2917000000000001E-5</c:v>
                </c:pt>
                <c:pt idx="22917">
                  <c:v>2.2918E-5</c:v>
                </c:pt>
                <c:pt idx="22918">
                  <c:v>2.2918999999999999E-5</c:v>
                </c:pt>
                <c:pt idx="22919">
                  <c:v>2.2920000000000001E-5</c:v>
                </c:pt>
                <c:pt idx="22920">
                  <c:v>2.2921E-5</c:v>
                </c:pt>
                <c:pt idx="22921">
                  <c:v>2.2921999999999998E-5</c:v>
                </c:pt>
                <c:pt idx="22922">
                  <c:v>2.2923000000000001E-5</c:v>
                </c:pt>
                <c:pt idx="22923">
                  <c:v>2.2923999999999999E-5</c:v>
                </c:pt>
                <c:pt idx="22924">
                  <c:v>2.2925000000000002E-5</c:v>
                </c:pt>
                <c:pt idx="22925">
                  <c:v>2.2926E-5</c:v>
                </c:pt>
                <c:pt idx="22926">
                  <c:v>2.2926999999999999E-5</c:v>
                </c:pt>
                <c:pt idx="22927">
                  <c:v>2.2928000000000001E-5</c:v>
                </c:pt>
                <c:pt idx="22928">
                  <c:v>2.2929E-5</c:v>
                </c:pt>
                <c:pt idx="22929">
                  <c:v>2.2929999999999999E-5</c:v>
                </c:pt>
                <c:pt idx="22930">
                  <c:v>2.2931000000000001E-5</c:v>
                </c:pt>
                <c:pt idx="22931">
                  <c:v>2.2932E-5</c:v>
                </c:pt>
                <c:pt idx="22932">
                  <c:v>2.2932999999999999E-5</c:v>
                </c:pt>
                <c:pt idx="22933">
                  <c:v>2.2934000000000001E-5</c:v>
                </c:pt>
                <c:pt idx="22934">
                  <c:v>2.2935E-5</c:v>
                </c:pt>
                <c:pt idx="22935">
                  <c:v>2.2935999999999999E-5</c:v>
                </c:pt>
                <c:pt idx="22936">
                  <c:v>2.2937000000000001E-5</c:v>
                </c:pt>
                <c:pt idx="22937">
                  <c:v>2.2938E-5</c:v>
                </c:pt>
                <c:pt idx="22938">
                  <c:v>2.2938999999999998E-5</c:v>
                </c:pt>
                <c:pt idx="22939">
                  <c:v>2.2940000000000001E-5</c:v>
                </c:pt>
                <c:pt idx="22940">
                  <c:v>2.2940999999999999E-5</c:v>
                </c:pt>
                <c:pt idx="22941">
                  <c:v>2.2942000000000002E-5</c:v>
                </c:pt>
                <c:pt idx="22942">
                  <c:v>2.2943E-5</c:v>
                </c:pt>
                <c:pt idx="22943">
                  <c:v>2.2943999999999999E-5</c:v>
                </c:pt>
                <c:pt idx="22944">
                  <c:v>2.2945000000000001E-5</c:v>
                </c:pt>
                <c:pt idx="22945">
                  <c:v>2.2946E-5</c:v>
                </c:pt>
                <c:pt idx="22946">
                  <c:v>2.2946999999999999E-5</c:v>
                </c:pt>
                <c:pt idx="22947">
                  <c:v>2.2948000000000001E-5</c:v>
                </c:pt>
                <c:pt idx="22948">
                  <c:v>2.2949E-5</c:v>
                </c:pt>
                <c:pt idx="22949">
                  <c:v>2.2949999999999999E-5</c:v>
                </c:pt>
                <c:pt idx="22950">
                  <c:v>2.2951000000000001E-5</c:v>
                </c:pt>
                <c:pt idx="22951">
                  <c:v>2.2952E-5</c:v>
                </c:pt>
                <c:pt idx="22952">
                  <c:v>2.2952999999999999E-5</c:v>
                </c:pt>
                <c:pt idx="22953">
                  <c:v>2.2954000000000001E-5</c:v>
                </c:pt>
                <c:pt idx="22954">
                  <c:v>2.2955E-5</c:v>
                </c:pt>
                <c:pt idx="22955">
                  <c:v>2.2955999999999998E-5</c:v>
                </c:pt>
                <c:pt idx="22956">
                  <c:v>2.2957000000000001E-5</c:v>
                </c:pt>
                <c:pt idx="22957">
                  <c:v>2.2957999999999999E-5</c:v>
                </c:pt>
                <c:pt idx="22958">
                  <c:v>2.2959000000000002E-5</c:v>
                </c:pt>
                <c:pt idx="22959">
                  <c:v>2.296E-5</c:v>
                </c:pt>
                <c:pt idx="22960">
                  <c:v>2.2960999999999999E-5</c:v>
                </c:pt>
                <c:pt idx="22961">
                  <c:v>2.2962000000000001E-5</c:v>
                </c:pt>
                <c:pt idx="22962">
                  <c:v>2.2963E-5</c:v>
                </c:pt>
                <c:pt idx="22963">
                  <c:v>2.2963999999999999E-5</c:v>
                </c:pt>
                <c:pt idx="22964">
                  <c:v>2.2965000000000001E-5</c:v>
                </c:pt>
                <c:pt idx="22965">
                  <c:v>2.2966E-5</c:v>
                </c:pt>
                <c:pt idx="22966">
                  <c:v>2.2966999999999999E-5</c:v>
                </c:pt>
                <c:pt idx="22967">
                  <c:v>2.2968000000000001E-5</c:v>
                </c:pt>
                <c:pt idx="22968">
                  <c:v>2.2969E-5</c:v>
                </c:pt>
                <c:pt idx="22969">
                  <c:v>2.2969999999999999E-5</c:v>
                </c:pt>
                <c:pt idx="22970">
                  <c:v>2.2971000000000001E-5</c:v>
                </c:pt>
                <c:pt idx="22971">
                  <c:v>2.2972E-5</c:v>
                </c:pt>
                <c:pt idx="22972">
                  <c:v>2.2972999999999998E-5</c:v>
                </c:pt>
                <c:pt idx="22973">
                  <c:v>2.2974000000000001E-5</c:v>
                </c:pt>
                <c:pt idx="22974">
                  <c:v>2.2974999999999999E-5</c:v>
                </c:pt>
                <c:pt idx="22975">
                  <c:v>2.2976000000000002E-5</c:v>
                </c:pt>
                <c:pt idx="22976">
                  <c:v>2.2977E-5</c:v>
                </c:pt>
                <c:pt idx="22977">
                  <c:v>2.2977999999999999E-5</c:v>
                </c:pt>
                <c:pt idx="22978">
                  <c:v>2.2979000000000001E-5</c:v>
                </c:pt>
                <c:pt idx="22979">
                  <c:v>2.298E-5</c:v>
                </c:pt>
                <c:pt idx="22980">
                  <c:v>2.2980999999999999E-5</c:v>
                </c:pt>
                <c:pt idx="22981">
                  <c:v>2.2982000000000001E-5</c:v>
                </c:pt>
                <c:pt idx="22982">
                  <c:v>2.2983E-5</c:v>
                </c:pt>
                <c:pt idx="22983">
                  <c:v>2.2983999999999999E-5</c:v>
                </c:pt>
                <c:pt idx="22984">
                  <c:v>2.2985000000000001E-5</c:v>
                </c:pt>
                <c:pt idx="22985">
                  <c:v>2.2986E-5</c:v>
                </c:pt>
                <c:pt idx="22986">
                  <c:v>2.2986999999999999E-5</c:v>
                </c:pt>
                <c:pt idx="22987">
                  <c:v>2.2988000000000001E-5</c:v>
                </c:pt>
                <c:pt idx="22988">
                  <c:v>2.2989E-5</c:v>
                </c:pt>
                <c:pt idx="22989">
                  <c:v>2.2989999999999998E-5</c:v>
                </c:pt>
                <c:pt idx="22990">
                  <c:v>2.2991000000000001E-5</c:v>
                </c:pt>
                <c:pt idx="22991">
                  <c:v>2.2991999999999999E-5</c:v>
                </c:pt>
                <c:pt idx="22992">
                  <c:v>2.2993000000000002E-5</c:v>
                </c:pt>
                <c:pt idx="22993">
                  <c:v>2.2994E-5</c:v>
                </c:pt>
                <c:pt idx="22994">
                  <c:v>2.2994999999999999E-5</c:v>
                </c:pt>
                <c:pt idx="22995">
                  <c:v>2.2996000000000001E-5</c:v>
                </c:pt>
                <c:pt idx="22996">
                  <c:v>2.2997E-5</c:v>
                </c:pt>
                <c:pt idx="22997">
                  <c:v>2.2997999999999999E-5</c:v>
                </c:pt>
                <c:pt idx="22998">
                  <c:v>2.2999000000000001E-5</c:v>
                </c:pt>
                <c:pt idx="22999">
                  <c:v>2.3E-5</c:v>
                </c:pt>
                <c:pt idx="23000">
                  <c:v>2.3000999999999999E-5</c:v>
                </c:pt>
                <c:pt idx="23001">
                  <c:v>2.3002000000000001E-5</c:v>
                </c:pt>
                <c:pt idx="23002">
                  <c:v>2.3003E-5</c:v>
                </c:pt>
                <c:pt idx="23003">
                  <c:v>2.3003999999999999E-5</c:v>
                </c:pt>
                <c:pt idx="23004">
                  <c:v>2.3005000000000001E-5</c:v>
                </c:pt>
                <c:pt idx="23005">
                  <c:v>2.3006E-5</c:v>
                </c:pt>
                <c:pt idx="23006">
                  <c:v>2.3006999999999998E-5</c:v>
                </c:pt>
                <c:pt idx="23007">
                  <c:v>2.3008000000000001E-5</c:v>
                </c:pt>
                <c:pt idx="23008">
                  <c:v>2.3008999999999999E-5</c:v>
                </c:pt>
                <c:pt idx="23009">
                  <c:v>2.3010000000000002E-5</c:v>
                </c:pt>
                <c:pt idx="23010">
                  <c:v>2.3011E-5</c:v>
                </c:pt>
                <c:pt idx="23011">
                  <c:v>2.3011999999999999E-5</c:v>
                </c:pt>
                <c:pt idx="23012">
                  <c:v>2.3013000000000001E-5</c:v>
                </c:pt>
                <c:pt idx="23013">
                  <c:v>2.3014E-5</c:v>
                </c:pt>
                <c:pt idx="23014">
                  <c:v>2.3014999999999999E-5</c:v>
                </c:pt>
                <c:pt idx="23015">
                  <c:v>2.3016000000000001E-5</c:v>
                </c:pt>
                <c:pt idx="23016">
                  <c:v>2.3017E-5</c:v>
                </c:pt>
                <c:pt idx="23017">
                  <c:v>2.3017999999999999E-5</c:v>
                </c:pt>
                <c:pt idx="23018">
                  <c:v>2.3019000000000001E-5</c:v>
                </c:pt>
                <c:pt idx="23019">
                  <c:v>2.302E-5</c:v>
                </c:pt>
                <c:pt idx="23020">
                  <c:v>2.3020999999999999E-5</c:v>
                </c:pt>
                <c:pt idx="23021">
                  <c:v>2.3022000000000001E-5</c:v>
                </c:pt>
                <c:pt idx="23022">
                  <c:v>2.3023E-5</c:v>
                </c:pt>
                <c:pt idx="23023">
                  <c:v>2.3023999999999998E-5</c:v>
                </c:pt>
                <c:pt idx="23024">
                  <c:v>2.3025000000000001E-5</c:v>
                </c:pt>
                <c:pt idx="23025">
                  <c:v>2.3025999999999999E-5</c:v>
                </c:pt>
                <c:pt idx="23026">
                  <c:v>2.3027000000000002E-5</c:v>
                </c:pt>
                <c:pt idx="23027">
                  <c:v>2.3028E-5</c:v>
                </c:pt>
                <c:pt idx="23028">
                  <c:v>2.3028999999999999E-5</c:v>
                </c:pt>
                <c:pt idx="23029">
                  <c:v>2.3030000000000001E-5</c:v>
                </c:pt>
                <c:pt idx="23030">
                  <c:v>2.3031E-5</c:v>
                </c:pt>
                <c:pt idx="23031">
                  <c:v>2.3031999999999999E-5</c:v>
                </c:pt>
                <c:pt idx="23032">
                  <c:v>2.3033000000000001E-5</c:v>
                </c:pt>
                <c:pt idx="23033">
                  <c:v>2.3034E-5</c:v>
                </c:pt>
                <c:pt idx="23034">
                  <c:v>2.3034999999999999E-5</c:v>
                </c:pt>
                <c:pt idx="23035">
                  <c:v>2.3036000000000001E-5</c:v>
                </c:pt>
                <c:pt idx="23036">
                  <c:v>2.3037E-5</c:v>
                </c:pt>
                <c:pt idx="23037">
                  <c:v>2.3037999999999999E-5</c:v>
                </c:pt>
                <c:pt idx="23038">
                  <c:v>2.3039000000000001E-5</c:v>
                </c:pt>
                <c:pt idx="23039">
                  <c:v>2.304E-5</c:v>
                </c:pt>
                <c:pt idx="23040">
                  <c:v>2.3040999999999998E-5</c:v>
                </c:pt>
                <c:pt idx="23041">
                  <c:v>2.3042000000000001E-5</c:v>
                </c:pt>
                <c:pt idx="23042">
                  <c:v>2.3042999999999999E-5</c:v>
                </c:pt>
                <c:pt idx="23043">
                  <c:v>2.3044000000000002E-5</c:v>
                </c:pt>
                <c:pt idx="23044">
                  <c:v>2.3045E-5</c:v>
                </c:pt>
                <c:pt idx="23045">
                  <c:v>2.3045999999999999E-5</c:v>
                </c:pt>
                <c:pt idx="23046">
                  <c:v>2.3047000000000001E-5</c:v>
                </c:pt>
                <c:pt idx="23047">
                  <c:v>2.3048E-5</c:v>
                </c:pt>
                <c:pt idx="23048">
                  <c:v>2.3048999999999999E-5</c:v>
                </c:pt>
                <c:pt idx="23049">
                  <c:v>2.3050000000000001E-5</c:v>
                </c:pt>
                <c:pt idx="23050">
                  <c:v>2.3051E-5</c:v>
                </c:pt>
                <c:pt idx="23051">
                  <c:v>2.3051999999999999E-5</c:v>
                </c:pt>
                <c:pt idx="23052">
                  <c:v>2.3053000000000001E-5</c:v>
                </c:pt>
                <c:pt idx="23053">
                  <c:v>2.3054E-5</c:v>
                </c:pt>
                <c:pt idx="23054">
                  <c:v>2.3054999999999999E-5</c:v>
                </c:pt>
                <c:pt idx="23055">
                  <c:v>2.3056000000000001E-5</c:v>
                </c:pt>
                <c:pt idx="23056">
                  <c:v>2.3057E-5</c:v>
                </c:pt>
                <c:pt idx="23057">
                  <c:v>2.3057999999999998E-5</c:v>
                </c:pt>
                <c:pt idx="23058">
                  <c:v>2.3059000000000001E-5</c:v>
                </c:pt>
                <c:pt idx="23059">
                  <c:v>2.3059999999999999E-5</c:v>
                </c:pt>
                <c:pt idx="23060">
                  <c:v>2.3061000000000002E-5</c:v>
                </c:pt>
                <c:pt idx="23061">
                  <c:v>2.3062E-5</c:v>
                </c:pt>
                <c:pt idx="23062">
                  <c:v>2.3062999999999999E-5</c:v>
                </c:pt>
                <c:pt idx="23063">
                  <c:v>2.3064000000000001E-5</c:v>
                </c:pt>
                <c:pt idx="23064">
                  <c:v>2.3065E-5</c:v>
                </c:pt>
                <c:pt idx="23065">
                  <c:v>2.3065999999999999E-5</c:v>
                </c:pt>
                <c:pt idx="23066">
                  <c:v>2.3067000000000001E-5</c:v>
                </c:pt>
                <c:pt idx="23067">
                  <c:v>2.3068E-5</c:v>
                </c:pt>
                <c:pt idx="23068">
                  <c:v>2.3068999999999999E-5</c:v>
                </c:pt>
                <c:pt idx="23069">
                  <c:v>2.3070000000000001E-5</c:v>
                </c:pt>
                <c:pt idx="23070">
                  <c:v>2.3071E-5</c:v>
                </c:pt>
                <c:pt idx="23071">
                  <c:v>2.3071999999999999E-5</c:v>
                </c:pt>
                <c:pt idx="23072">
                  <c:v>2.3073000000000001E-5</c:v>
                </c:pt>
                <c:pt idx="23073">
                  <c:v>2.3074E-5</c:v>
                </c:pt>
                <c:pt idx="23074">
                  <c:v>2.3074999999999998E-5</c:v>
                </c:pt>
                <c:pt idx="23075">
                  <c:v>2.3076000000000001E-5</c:v>
                </c:pt>
                <c:pt idx="23076">
                  <c:v>2.3076999999999999E-5</c:v>
                </c:pt>
                <c:pt idx="23077">
                  <c:v>2.3078000000000002E-5</c:v>
                </c:pt>
                <c:pt idx="23078">
                  <c:v>2.3079E-5</c:v>
                </c:pt>
                <c:pt idx="23079">
                  <c:v>2.3079999999999999E-5</c:v>
                </c:pt>
                <c:pt idx="23080">
                  <c:v>2.3081000000000001E-5</c:v>
                </c:pt>
                <c:pt idx="23081">
                  <c:v>2.3082E-5</c:v>
                </c:pt>
                <c:pt idx="23082">
                  <c:v>2.3082999999999999E-5</c:v>
                </c:pt>
                <c:pt idx="23083">
                  <c:v>2.3084000000000001E-5</c:v>
                </c:pt>
                <c:pt idx="23084">
                  <c:v>2.3085E-5</c:v>
                </c:pt>
                <c:pt idx="23085">
                  <c:v>2.3085999999999999E-5</c:v>
                </c:pt>
                <c:pt idx="23086">
                  <c:v>2.3087000000000001E-5</c:v>
                </c:pt>
                <c:pt idx="23087">
                  <c:v>2.3088E-5</c:v>
                </c:pt>
                <c:pt idx="23088">
                  <c:v>2.3088999999999999E-5</c:v>
                </c:pt>
                <c:pt idx="23089">
                  <c:v>2.3090000000000001E-5</c:v>
                </c:pt>
                <c:pt idx="23090">
                  <c:v>2.3091E-5</c:v>
                </c:pt>
                <c:pt idx="23091">
                  <c:v>2.3091999999999998E-5</c:v>
                </c:pt>
                <c:pt idx="23092">
                  <c:v>2.3093000000000001E-5</c:v>
                </c:pt>
                <c:pt idx="23093">
                  <c:v>2.3093999999999999E-5</c:v>
                </c:pt>
                <c:pt idx="23094">
                  <c:v>2.3095000000000002E-5</c:v>
                </c:pt>
                <c:pt idx="23095">
                  <c:v>2.3096E-5</c:v>
                </c:pt>
                <c:pt idx="23096">
                  <c:v>2.3096999999999999E-5</c:v>
                </c:pt>
                <c:pt idx="23097">
                  <c:v>2.3098000000000001E-5</c:v>
                </c:pt>
                <c:pt idx="23098">
                  <c:v>2.3099E-5</c:v>
                </c:pt>
                <c:pt idx="23099">
                  <c:v>2.3099999999999999E-5</c:v>
                </c:pt>
                <c:pt idx="23100">
                  <c:v>2.3101000000000001E-5</c:v>
                </c:pt>
                <c:pt idx="23101">
                  <c:v>2.3102E-5</c:v>
                </c:pt>
                <c:pt idx="23102">
                  <c:v>2.3102999999999999E-5</c:v>
                </c:pt>
                <c:pt idx="23103">
                  <c:v>2.3104000000000001E-5</c:v>
                </c:pt>
                <c:pt idx="23104">
                  <c:v>2.3105E-5</c:v>
                </c:pt>
                <c:pt idx="23105">
                  <c:v>2.3105999999999999E-5</c:v>
                </c:pt>
                <c:pt idx="23106">
                  <c:v>2.3107000000000001E-5</c:v>
                </c:pt>
                <c:pt idx="23107">
                  <c:v>2.3108E-5</c:v>
                </c:pt>
                <c:pt idx="23108">
                  <c:v>2.3108999999999998E-5</c:v>
                </c:pt>
                <c:pt idx="23109">
                  <c:v>2.3110000000000001E-5</c:v>
                </c:pt>
                <c:pt idx="23110">
                  <c:v>2.3110999999999999E-5</c:v>
                </c:pt>
                <c:pt idx="23111">
                  <c:v>2.3112000000000002E-5</c:v>
                </c:pt>
                <c:pt idx="23112">
                  <c:v>2.3113E-5</c:v>
                </c:pt>
                <c:pt idx="23113">
                  <c:v>2.3113999999999999E-5</c:v>
                </c:pt>
                <c:pt idx="23114">
                  <c:v>2.3115000000000001E-5</c:v>
                </c:pt>
                <c:pt idx="23115">
                  <c:v>2.3116E-5</c:v>
                </c:pt>
                <c:pt idx="23116">
                  <c:v>2.3116999999999999E-5</c:v>
                </c:pt>
                <c:pt idx="23117">
                  <c:v>2.3118000000000001E-5</c:v>
                </c:pt>
                <c:pt idx="23118">
                  <c:v>2.3119E-5</c:v>
                </c:pt>
                <c:pt idx="23119">
                  <c:v>2.3119999999999999E-5</c:v>
                </c:pt>
                <c:pt idx="23120">
                  <c:v>2.3121000000000001E-5</c:v>
                </c:pt>
                <c:pt idx="23121">
                  <c:v>2.3122E-5</c:v>
                </c:pt>
                <c:pt idx="23122">
                  <c:v>2.3122999999999999E-5</c:v>
                </c:pt>
                <c:pt idx="23123">
                  <c:v>2.3124000000000001E-5</c:v>
                </c:pt>
                <c:pt idx="23124">
                  <c:v>2.3125E-5</c:v>
                </c:pt>
                <c:pt idx="23125">
                  <c:v>2.3125999999999998E-5</c:v>
                </c:pt>
                <c:pt idx="23126">
                  <c:v>2.3127000000000001E-5</c:v>
                </c:pt>
                <c:pt idx="23127">
                  <c:v>2.3127999999999999E-5</c:v>
                </c:pt>
                <c:pt idx="23128">
                  <c:v>2.3129000000000002E-5</c:v>
                </c:pt>
                <c:pt idx="23129">
                  <c:v>2.313E-5</c:v>
                </c:pt>
                <c:pt idx="23130">
                  <c:v>2.3130999999999999E-5</c:v>
                </c:pt>
                <c:pt idx="23131">
                  <c:v>2.3132000000000001E-5</c:v>
                </c:pt>
                <c:pt idx="23132">
                  <c:v>2.3133E-5</c:v>
                </c:pt>
                <c:pt idx="23133">
                  <c:v>2.3133999999999999E-5</c:v>
                </c:pt>
                <c:pt idx="23134">
                  <c:v>2.3135000000000001E-5</c:v>
                </c:pt>
                <c:pt idx="23135">
                  <c:v>2.3136E-5</c:v>
                </c:pt>
                <c:pt idx="23136">
                  <c:v>2.3136999999999999E-5</c:v>
                </c:pt>
                <c:pt idx="23137">
                  <c:v>2.3138000000000001E-5</c:v>
                </c:pt>
                <c:pt idx="23138">
                  <c:v>2.3139E-5</c:v>
                </c:pt>
                <c:pt idx="23139">
                  <c:v>2.3139999999999999E-5</c:v>
                </c:pt>
                <c:pt idx="23140">
                  <c:v>2.3141000000000001E-5</c:v>
                </c:pt>
                <c:pt idx="23141">
                  <c:v>2.3142E-5</c:v>
                </c:pt>
                <c:pt idx="23142">
                  <c:v>2.3142999999999998E-5</c:v>
                </c:pt>
                <c:pt idx="23143">
                  <c:v>2.3144000000000001E-5</c:v>
                </c:pt>
                <c:pt idx="23144">
                  <c:v>2.3144999999999999E-5</c:v>
                </c:pt>
                <c:pt idx="23145">
                  <c:v>2.3146000000000002E-5</c:v>
                </c:pt>
                <c:pt idx="23146">
                  <c:v>2.3147E-5</c:v>
                </c:pt>
                <c:pt idx="23147">
                  <c:v>2.3147999999999999E-5</c:v>
                </c:pt>
                <c:pt idx="23148">
                  <c:v>2.3149000000000001E-5</c:v>
                </c:pt>
                <c:pt idx="23149">
                  <c:v>2.315E-5</c:v>
                </c:pt>
                <c:pt idx="23150">
                  <c:v>2.3150999999999999E-5</c:v>
                </c:pt>
                <c:pt idx="23151">
                  <c:v>2.3152000000000001E-5</c:v>
                </c:pt>
                <c:pt idx="23152">
                  <c:v>2.3153E-5</c:v>
                </c:pt>
                <c:pt idx="23153">
                  <c:v>2.3153999999999999E-5</c:v>
                </c:pt>
                <c:pt idx="23154">
                  <c:v>2.3155000000000001E-5</c:v>
                </c:pt>
                <c:pt idx="23155">
                  <c:v>2.3156E-5</c:v>
                </c:pt>
                <c:pt idx="23156">
                  <c:v>2.3156999999999999E-5</c:v>
                </c:pt>
                <c:pt idx="23157">
                  <c:v>2.3158000000000001E-5</c:v>
                </c:pt>
                <c:pt idx="23158">
                  <c:v>2.3159E-5</c:v>
                </c:pt>
                <c:pt idx="23159">
                  <c:v>2.3159999999999998E-5</c:v>
                </c:pt>
                <c:pt idx="23160">
                  <c:v>2.3161000000000001E-5</c:v>
                </c:pt>
                <c:pt idx="23161">
                  <c:v>2.3161999999999999E-5</c:v>
                </c:pt>
                <c:pt idx="23162">
                  <c:v>2.3163000000000002E-5</c:v>
                </c:pt>
                <c:pt idx="23163">
                  <c:v>2.3164E-5</c:v>
                </c:pt>
                <c:pt idx="23164">
                  <c:v>2.3164999999999999E-5</c:v>
                </c:pt>
                <c:pt idx="23165">
                  <c:v>2.3166000000000001E-5</c:v>
                </c:pt>
                <c:pt idx="23166">
                  <c:v>2.3167E-5</c:v>
                </c:pt>
                <c:pt idx="23167">
                  <c:v>2.3167999999999999E-5</c:v>
                </c:pt>
                <c:pt idx="23168">
                  <c:v>2.3169000000000001E-5</c:v>
                </c:pt>
                <c:pt idx="23169">
                  <c:v>2.317E-5</c:v>
                </c:pt>
                <c:pt idx="23170">
                  <c:v>2.3170999999999999E-5</c:v>
                </c:pt>
                <c:pt idx="23171">
                  <c:v>2.3172000000000001E-5</c:v>
                </c:pt>
                <c:pt idx="23172">
                  <c:v>2.3173E-5</c:v>
                </c:pt>
                <c:pt idx="23173">
                  <c:v>2.3173999999999999E-5</c:v>
                </c:pt>
                <c:pt idx="23174">
                  <c:v>2.3175000000000001E-5</c:v>
                </c:pt>
                <c:pt idx="23175">
                  <c:v>2.3176E-5</c:v>
                </c:pt>
                <c:pt idx="23176">
                  <c:v>2.3176999999999998E-5</c:v>
                </c:pt>
                <c:pt idx="23177">
                  <c:v>2.3178000000000001E-5</c:v>
                </c:pt>
                <c:pt idx="23178">
                  <c:v>2.3178999999999999E-5</c:v>
                </c:pt>
                <c:pt idx="23179">
                  <c:v>2.3180000000000002E-5</c:v>
                </c:pt>
                <c:pt idx="23180">
                  <c:v>2.3181E-5</c:v>
                </c:pt>
                <c:pt idx="23181">
                  <c:v>2.3181999999999999E-5</c:v>
                </c:pt>
                <c:pt idx="23182">
                  <c:v>2.3183000000000001E-5</c:v>
                </c:pt>
                <c:pt idx="23183">
                  <c:v>2.3184E-5</c:v>
                </c:pt>
                <c:pt idx="23184">
                  <c:v>2.3184999999999999E-5</c:v>
                </c:pt>
                <c:pt idx="23185">
                  <c:v>2.3186000000000001E-5</c:v>
                </c:pt>
                <c:pt idx="23186">
                  <c:v>2.3187E-5</c:v>
                </c:pt>
                <c:pt idx="23187">
                  <c:v>2.3187999999999999E-5</c:v>
                </c:pt>
                <c:pt idx="23188">
                  <c:v>2.3189000000000001E-5</c:v>
                </c:pt>
                <c:pt idx="23189">
                  <c:v>2.319E-5</c:v>
                </c:pt>
                <c:pt idx="23190">
                  <c:v>2.3190999999999999E-5</c:v>
                </c:pt>
                <c:pt idx="23191">
                  <c:v>2.3192000000000001E-5</c:v>
                </c:pt>
                <c:pt idx="23192">
                  <c:v>2.3193E-5</c:v>
                </c:pt>
                <c:pt idx="23193">
                  <c:v>2.3193999999999998E-5</c:v>
                </c:pt>
                <c:pt idx="23194">
                  <c:v>2.3195000000000001E-5</c:v>
                </c:pt>
                <c:pt idx="23195">
                  <c:v>2.3195999999999999E-5</c:v>
                </c:pt>
                <c:pt idx="23196">
                  <c:v>2.3197000000000002E-5</c:v>
                </c:pt>
                <c:pt idx="23197">
                  <c:v>2.3198E-5</c:v>
                </c:pt>
                <c:pt idx="23198">
                  <c:v>2.3198999999999999E-5</c:v>
                </c:pt>
                <c:pt idx="23199">
                  <c:v>2.3200000000000001E-5</c:v>
                </c:pt>
                <c:pt idx="23200">
                  <c:v>2.3201E-5</c:v>
                </c:pt>
                <c:pt idx="23201">
                  <c:v>2.3201999999999999E-5</c:v>
                </c:pt>
                <c:pt idx="23202">
                  <c:v>2.3203000000000001E-5</c:v>
                </c:pt>
                <c:pt idx="23203">
                  <c:v>2.3204E-5</c:v>
                </c:pt>
                <c:pt idx="23204">
                  <c:v>2.3204999999999999E-5</c:v>
                </c:pt>
                <c:pt idx="23205">
                  <c:v>2.3206000000000001E-5</c:v>
                </c:pt>
                <c:pt idx="23206">
                  <c:v>2.3207E-5</c:v>
                </c:pt>
                <c:pt idx="23207">
                  <c:v>2.3207999999999999E-5</c:v>
                </c:pt>
                <c:pt idx="23208">
                  <c:v>2.3209000000000001E-5</c:v>
                </c:pt>
                <c:pt idx="23209">
                  <c:v>2.321E-5</c:v>
                </c:pt>
                <c:pt idx="23210">
                  <c:v>2.3210999999999999E-5</c:v>
                </c:pt>
                <c:pt idx="23211">
                  <c:v>2.3212000000000001E-5</c:v>
                </c:pt>
                <c:pt idx="23212">
                  <c:v>2.3213E-5</c:v>
                </c:pt>
                <c:pt idx="23213">
                  <c:v>2.3213999999999998E-5</c:v>
                </c:pt>
                <c:pt idx="23214">
                  <c:v>2.3215000000000001E-5</c:v>
                </c:pt>
                <c:pt idx="23215">
                  <c:v>2.3215999999999999E-5</c:v>
                </c:pt>
                <c:pt idx="23216">
                  <c:v>2.3217000000000001E-5</c:v>
                </c:pt>
                <c:pt idx="23217">
                  <c:v>2.3218E-5</c:v>
                </c:pt>
                <c:pt idx="23218">
                  <c:v>2.3218999999999999E-5</c:v>
                </c:pt>
                <c:pt idx="23219">
                  <c:v>2.3220000000000001E-5</c:v>
                </c:pt>
                <c:pt idx="23220">
                  <c:v>2.3221E-5</c:v>
                </c:pt>
                <c:pt idx="23221">
                  <c:v>2.3221999999999999E-5</c:v>
                </c:pt>
                <c:pt idx="23222">
                  <c:v>2.3223000000000001E-5</c:v>
                </c:pt>
                <c:pt idx="23223">
                  <c:v>2.3224E-5</c:v>
                </c:pt>
                <c:pt idx="23224">
                  <c:v>2.3224999999999999E-5</c:v>
                </c:pt>
                <c:pt idx="23225">
                  <c:v>2.3226000000000001E-5</c:v>
                </c:pt>
                <c:pt idx="23226">
                  <c:v>2.3227E-5</c:v>
                </c:pt>
                <c:pt idx="23227">
                  <c:v>2.3227999999999999E-5</c:v>
                </c:pt>
                <c:pt idx="23228">
                  <c:v>2.3229000000000001E-5</c:v>
                </c:pt>
                <c:pt idx="23229">
                  <c:v>2.323E-5</c:v>
                </c:pt>
                <c:pt idx="23230">
                  <c:v>2.3230999999999998E-5</c:v>
                </c:pt>
                <c:pt idx="23231">
                  <c:v>2.3232000000000001E-5</c:v>
                </c:pt>
                <c:pt idx="23232">
                  <c:v>2.3232999999999999E-5</c:v>
                </c:pt>
                <c:pt idx="23233">
                  <c:v>2.3234000000000002E-5</c:v>
                </c:pt>
                <c:pt idx="23234">
                  <c:v>2.3235E-5</c:v>
                </c:pt>
                <c:pt idx="23235">
                  <c:v>2.3235999999999999E-5</c:v>
                </c:pt>
                <c:pt idx="23236">
                  <c:v>2.3237000000000001E-5</c:v>
                </c:pt>
                <c:pt idx="23237">
                  <c:v>2.3238E-5</c:v>
                </c:pt>
                <c:pt idx="23238">
                  <c:v>2.3238999999999999E-5</c:v>
                </c:pt>
                <c:pt idx="23239">
                  <c:v>2.3240000000000001E-5</c:v>
                </c:pt>
                <c:pt idx="23240">
                  <c:v>2.3241E-5</c:v>
                </c:pt>
                <c:pt idx="23241">
                  <c:v>2.3241999999999999E-5</c:v>
                </c:pt>
                <c:pt idx="23242">
                  <c:v>2.3243000000000001E-5</c:v>
                </c:pt>
                <c:pt idx="23243">
                  <c:v>2.3244E-5</c:v>
                </c:pt>
                <c:pt idx="23244">
                  <c:v>2.3244999999999999E-5</c:v>
                </c:pt>
                <c:pt idx="23245">
                  <c:v>2.3246000000000001E-5</c:v>
                </c:pt>
                <c:pt idx="23246">
                  <c:v>2.3247E-5</c:v>
                </c:pt>
                <c:pt idx="23247">
                  <c:v>2.3247999999999998E-5</c:v>
                </c:pt>
                <c:pt idx="23248">
                  <c:v>2.3249000000000001E-5</c:v>
                </c:pt>
                <c:pt idx="23249">
                  <c:v>2.3249999999999999E-5</c:v>
                </c:pt>
                <c:pt idx="23250">
                  <c:v>2.3251000000000002E-5</c:v>
                </c:pt>
                <c:pt idx="23251">
                  <c:v>2.3252E-5</c:v>
                </c:pt>
                <c:pt idx="23252">
                  <c:v>2.3252999999999999E-5</c:v>
                </c:pt>
                <c:pt idx="23253">
                  <c:v>2.3254000000000001E-5</c:v>
                </c:pt>
                <c:pt idx="23254">
                  <c:v>2.3255E-5</c:v>
                </c:pt>
                <c:pt idx="23255">
                  <c:v>2.3255999999999999E-5</c:v>
                </c:pt>
                <c:pt idx="23256">
                  <c:v>2.3257000000000001E-5</c:v>
                </c:pt>
                <c:pt idx="23257">
                  <c:v>2.3258E-5</c:v>
                </c:pt>
                <c:pt idx="23258">
                  <c:v>2.3258999999999999E-5</c:v>
                </c:pt>
                <c:pt idx="23259">
                  <c:v>2.3260000000000001E-5</c:v>
                </c:pt>
                <c:pt idx="23260">
                  <c:v>2.3261E-5</c:v>
                </c:pt>
                <c:pt idx="23261">
                  <c:v>2.3261999999999999E-5</c:v>
                </c:pt>
                <c:pt idx="23262">
                  <c:v>2.3263000000000001E-5</c:v>
                </c:pt>
                <c:pt idx="23263">
                  <c:v>2.3264E-5</c:v>
                </c:pt>
                <c:pt idx="23264">
                  <c:v>2.3264999999999998E-5</c:v>
                </c:pt>
                <c:pt idx="23265">
                  <c:v>2.3266000000000001E-5</c:v>
                </c:pt>
                <c:pt idx="23266">
                  <c:v>2.3266999999999999E-5</c:v>
                </c:pt>
                <c:pt idx="23267">
                  <c:v>2.3268000000000002E-5</c:v>
                </c:pt>
                <c:pt idx="23268">
                  <c:v>2.3269E-5</c:v>
                </c:pt>
                <c:pt idx="23269">
                  <c:v>2.3269999999999999E-5</c:v>
                </c:pt>
                <c:pt idx="23270">
                  <c:v>2.3271000000000001E-5</c:v>
                </c:pt>
                <c:pt idx="23271">
                  <c:v>2.3272E-5</c:v>
                </c:pt>
                <c:pt idx="23272">
                  <c:v>2.3272999999999999E-5</c:v>
                </c:pt>
                <c:pt idx="23273">
                  <c:v>2.3274000000000001E-5</c:v>
                </c:pt>
                <c:pt idx="23274">
                  <c:v>2.3275E-5</c:v>
                </c:pt>
                <c:pt idx="23275">
                  <c:v>2.3275999999999999E-5</c:v>
                </c:pt>
                <c:pt idx="23276">
                  <c:v>2.3277000000000001E-5</c:v>
                </c:pt>
                <c:pt idx="23277">
                  <c:v>2.3278E-5</c:v>
                </c:pt>
                <c:pt idx="23278">
                  <c:v>2.3278999999999999E-5</c:v>
                </c:pt>
                <c:pt idx="23279">
                  <c:v>2.3280000000000001E-5</c:v>
                </c:pt>
                <c:pt idx="23280">
                  <c:v>2.3281E-5</c:v>
                </c:pt>
                <c:pt idx="23281">
                  <c:v>2.3281999999999998E-5</c:v>
                </c:pt>
                <c:pt idx="23282">
                  <c:v>2.3283000000000001E-5</c:v>
                </c:pt>
                <c:pt idx="23283">
                  <c:v>2.3283999999999999E-5</c:v>
                </c:pt>
                <c:pt idx="23284">
                  <c:v>2.3285000000000002E-5</c:v>
                </c:pt>
                <c:pt idx="23285">
                  <c:v>2.3286E-5</c:v>
                </c:pt>
                <c:pt idx="23286">
                  <c:v>2.3286999999999999E-5</c:v>
                </c:pt>
                <c:pt idx="23287">
                  <c:v>2.3288000000000001E-5</c:v>
                </c:pt>
                <c:pt idx="23288">
                  <c:v>2.3289E-5</c:v>
                </c:pt>
                <c:pt idx="23289">
                  <c:v>2.3289999999999999E-5</c:v>
                </c:pt>
                <c:pt idx="23290">
                  <c:v>2.3291000000000001E-5</c:v>
                </c:pt>
                <c:pt idx="23291">
                  <c:v>2.3292E-5</c:v>
                </c:pt>
                <c:pt idx="23292">
                  <c:v>2.3292999999999999E-5</c:v>
                </c:pt>
                <c:pt idx="23293">
                  <c:v>2.3294000000000001E-5</c:v>
                </c:pt>
                <c:pt idx="23294">
                  <c:v>2.3295E-5</c:v>
                </c:pt>
                <c:pt idx="23295">
                  <c:v>2.3295999999999999E-5</c:v>
                </c:pt>
                <c:pt idx="23296">
                  <c:v>2.3297000000000001E-5</c:v>
                </c:pt>
                <c:pt idx="23297">
                  <c:v>2.3298E-5</c:v>
                </c:pt>
                <c:pt idx="23298">
                  <c:v>2.3298999999999998E-5</c:v>
                </c:pt>
                <c:pt idx="23299">
                  <c:v>2.3300000000000001E-5</c:v>
                </c:pt>
                <c:pt idx="23300">
                  <c:v>2.3300999999999999E-5</c:v>
                </c:pt>
                <c:pt idx="23301">
                  <c:v>2.3302000000000002E-5</c:v>
                </c:pt>
                <c:pt idx="23302">
                  <c:v>2.3303E-5</c:v>
                </c:pt>
                <c:pt idx="23303">
                  <c:v>2.3303999999999999E-5</c:v>
                </c:pt>
                <c:pt idx="23304">
                  <c:v>2.3305000000000001E-5</c:v>
                </c:pt>
                <c:pt idx="23305">
                  <c:v>2.3306E-5</c:v>
                </c:pt>
                <c:pt idx="23306">
                  <c:v>2.3306999999999999E-5</c:v>
                </c:pt>
                <c:pt idx="23307">
                  <c:v>2.3308000000000001E-5</c:v>
                </c:pt>
                <c:pt idx="23308">
                  <c:v>2.3309E-5</c:v>
                </c:pt>
                <c:pt idx="23309">
                  <c:v>2.3309999999999999E-5</c:v>
                </c:pt>
                <c:pt idx="23310">
                  <c:v>2.3311000000000001E-5</c:v>
                </c:pt>
                <c:pt idx="23311">
                  <c:v>2.3312E-5</c:v>
                </c:pt>
                <c:pt idx="23312">
                  <c:v>2.3312999999999999E-5</c:v>
                </c:pt>
                <c:pt idx="23313">
                  <c:v>2.3314000000000001E-5</c:v>
                </c:pt>
                <c:pt idx="23314">
                  <c:v>2.3315E-5</c:v>
                </c:pt>
                <c:pt idx="23315">
                  <c:v>2.3315999999999998E-5</c:v>
                </c:pt>
                <c:pt idx="23316">
                  <c:v>2.3317000000000001E-5</c:v>
                </c:pt>
                <c:pt idx="23317">
                  <c:v>2.3317999999999999E-5</c:v>
                </c:pt>
                <c:pt idx="23318">
                  <c:v>2.3319000000000002E-5</c:v>
                </c:pt>
                <c:pt idx="23319">
                  <c:v>2.332E-5</c:v>
                </c:pt>
                <c:pt idx="23320">
                  <c:v>2.3320999999999999E-5</c:v>
                </c:pt>
                <c:pt idx="23321">
                  <c:v>2.3322000000000001E-5</c:v>
                </c:pt>
                <c:pt idx="23322">
                  <c:v>2.3323E-5</c:v>
                </c:pt>
                <c:pt idx="23323">
                  <c:v>2.3323999999999999E-5</c:v>
                </c:pt>
                <c:pt idx="23324">
                  <c:v>2.3325000000000001E-5</c:v>
                </c:pt>
                <c:pt idx="23325">
                  <c:v>2.3326E-5</c:v>
                </c:pt>
                <c:pt idx="23326">
                  <c:v>2.3326999999999999E-5</c:v>
                </c:pt>
                <c:pt idx="23327">
                  <c:v>2.3328000000000001E-5</c:v>
                </c:pt>
                <c:pt idx="23328">
                  <c:v>2.3329E-5</c:v>
                </c:pt>
                <c:pt idx="23329">
                  <c:v>2.3329999999999999E-5</c:v>
                </c:pt>
                <c:pt idx="23330">
                  <c:v>2.3331000000000001E-5</c:v>
                </c:pt>
                <c:pt idx="23331">
                  <c:v>2.3332E-5</c:v>
                </c:pt>
                <c:pt idx="23332">
                  <c:v>2.3332999999999998E-5</c:v>
                </c:pt>
                <c:pt idx="23333">
                  <c:v>2.3334000000000001E-5</c:v>
                </c:pt>
                <c:pt idx="23334">
                  <c:v>2.3334999999999999E-5</c:v>
                </c:pt>
                <c:pt idx="23335">
                  <c:v>2.3336000000000002E-5</c:v>
                </c:pt>
                <c:pt idx="23336">
                  <c:v>2.3337E-5</c:v>
                </c:pt>
                <c:pt idx="23337">
                  <c:v>2.3337999999999999E-5</c:v>
                </c:pt>
                <c:pt idx="23338">
                  <c:v>2.3339000000000001E-5</c:v>
                </c:pt>
                <c:pt idx="23339">
                  <c:v>2.334E-5</c:v>
                </c:pt>
                <c:pt idx="23340">
                  <c:v>2.3340999999999999E-5</c:v>
                </c:pt>
                <c:pt idx="23341">
                  <c:v>2.3342000000000001E-5</c:v>
                </c:pt>
                <c:pt idx="23342">
                  <c:v>2.3343E-5</c:v>
                </c:pt>
                <c:pt idx="23343">
                  <c:v>2.3343999999999999E-5</c:v>
                </c:pt>
                <c:pt idx="23344">
                  <c:v>2.3345000000000001E-5</c:v>
                </c:pt>
                <c:pt idx="23345">
                  <c:v>2.3346E-5</c:v>
                </c:pt>
                <c:pt idx="23346">
                  <c:v>2.3346999999999999E-5</c:v>
                </c:pt>
                <c:pt idx="23347">
                  <c:v>2.3348000000000001E-5</c:v>
                </c:pt>
                <c:pt idx="23348">
                  <c:v>2.3349E-5</c:v>
                </c:pt>
                <c:pt idx="23349">
                  <c:v>2.3349999999999998E-5</c:v>
                </c:pt>
                <c:pt idx="23350">
                  <c:v>2.3351000000000001E-5</c:v>
                </c:pt>
                <c:pt idx="23351">
                  <c:v>2.3351999999999999E-5</c:v>
                </c:pt>
                <c:pt idx="23352">
                  <c:v>2.3353000000000002E-5</c:v>
                </c:pt>
                <c:pt idx="23353">
                  <c:v>2.3354E-5</c:v>
                </c:pt>
                <c:pt idx="23354">
                  <c:v>2.3354999999999999E-5</c:v>
                </c:pt>
                <c:pt idx="23355">
                  <c:v>2.3356000000000001E-5</c:v>
                </c:pt>
                <c:pt idx="23356">
                  <c:v>2.3357E-5</c:v>
                </c:pt>
                <c:pt idx="23357">
                  <c:v>2.3357999999999999E-5</c:v>
                </c:pt>
                <c:pt idx="23358">
                  <c:v>2.3359000000000001E-5</c:v>
                </c:pt>
                <c:pt idx="23359">
                  <c:v>2.336E-5</c:v>
                </c:pt>
                <c:pt idx="23360">
                  <c:v>2.3360999999999999E-5</c:v>
                </c:pt>
                <c:pt idx="23361">
                  <c:v>2.3362000000000001E-5</c:v>
                </c:pt>
                <c:pt idx="23362">
                  <c:v>2.3363E-5</c:v>
                </c:pt>
                <c:pt idx="23363">
                  <c:v>2.3363999999999999E-5</c:v>
                </c:pt>
                <c:pt idx="23364">
                  <c:v>2.3365000000000001E-5</c:v>
                </c:pt>
                <c:pt idx="23365">
                  <c:v>2.3366E-5</c:v>
                </c:pt>
                <c:pt idx="23366">
                  <c:v>2.3366999999999998E-5</c:v>
                </c:pt>
                <c:pt idx="23367">
                  <c:v>2.3368000000000001E-5</c:v>
                </c:pt>
                <c:pt idx="23368">
                  <c:v>2.3368999999999999E-5</c:v>
                </c:pt>
                <c:pt idx="23369">
                  <c:v>2.3370000000000002E-5</c:v>
                </c:pt>
                <c:pt idx="23370">
                  <c:v>2.3371E-5</c:v>
                </c:pt>
                <c:pt idx="23371">
                  <c:v>2.3371999999999999E-5</c:v>
                </c:pt>
                <c:pt idx="23372">
                  <c:v>2.3373000000000001E-5</c:v>
                </c:pt>
                <c:pt idx="23373">
                  <c:v>2.3374E-5</c:v>
                </c:pt>
                <c:pt idx="23374">
                  <c:v>2.3374999999999999E-5</c:v>
                </c:pt>
                <c:pt idx="23375">
                  <c:v>2.3376000000000001E-5</c:v>
                </c:pt>
                <c:pt idx="23376">
                  <c:v>2.3377E-5</c:v>
                </c:pt>
                <c:pt idx="23377">
                  <c:v>2.3377999999999999E-5</c:v>
                </c:pt>
                <c:pt idx="23378">
                  <c:v>2.3379000000000001E-5</c:v>
                </c:pt>
                <c:pt idx="23379">
                  <c:v>2.338E-5</c:v>
                </c:pt>
                <c:pt idx="23380">
                  <c:v>2.3380999999999999E-5</c:v>
                </c:pt>
                <c:pt idx="23381">
                  <c:v>2.3382000000000001E-5</c:v>
                </c:pt>
                <c:pt idx="23382">
                  <c:v>2.3383E-5</c:v>
                </c:pt>
                <c:pt idx="23383">
                  <c:v>2.3383999999999998E-5</c:v>
                </c:pt>
                <c:pt idx="23384">
                  <c:v>2.3385000000000001E-5</c:v>
                </c:pt>
                <c:pt idx="23385">
                  <c:v>2.3385999999999999E-5</c:v>
                </c:pt>
                <c:pt idx="23386">
                  <c:v>2.3387000000000002E-5</c:v>
                </c:pt>
                <c:pt idx="23387">
                  <c:v>2.3388E-5</c:v>
                </c:pt>
                <c:pt idx="23388">
                  <c:v>2.3388999999999999E-5</c:v>
                </c:pt>
                <c:pt idx="23389">
                  <c:v>2.3390000000000001E-5</c:v>
                </c:pt>
                <c:pt idx="23390">
                  <c:v>2.3391E-5</c:v>
                </c:pt>
                <c:pt idx="23391">
                  <c:v>2.3391999999999999E-5</c:v>
                </c:pt>
                <c:pt idx="23392">
                  <c:v>2.3393000000000001E-5</c:v>
                </c:pt>
                <c:pt idx="23393">
                  <c:v>2.3394E-5</c:v>
                </c:pt>
                <c:pt idx="23394">
                  <c:v>2.3394999999999999E-5</c:v>
                </c:pt>
                <c:pt idx="23395">
                  <c:v>2.3396000000000001E-5</c:v>
                </c:pt>
                <c:pt idx="23396">
                  <c:v>2.3397E-5</c:v>
                </c:pt>
                <c:pt idx="23397">
                  <c:v>2.3397999999999999E-5</c:v>
                </c:pt>
                <c:pt idx="23398">
                  <c:v>2.3399000000000001E-5</c:v>
                </c:pt>
                <c:pt idx="23399">
                  <c:v>2.34E-5</c:v>
                </c:pt>
                <c:pt idx="23400">
                  <c:v>2.3400999999999998E-5</c:v>
                </c:pt>
                <c:pt idx="23401">
                  <c:v>2.3402000000000001E-5</c:v>
                </c:pt>
                <c:pt idx="23402">
                  <c:v>2.3402999999999999E-5</c:v>
                </c:pt>
                <c:pt idx="23403">
                  <c:v>2.3404000000000002E-5</c:v>
                </c:pt>
                <c:pt idx="23404">
                  <c:v>2.3405E-5</c:v>
                </c:pt>
                <c:pt idx="23405">
                  <c:v>2.3405999999999999E-5</c:v>
                </c:pt>
                <c:pt idx="23406">
                  <c:v>2.3407000000000001E-5</c:v>
                </c:pt>
                <c:pt idx="23407">
                  <c:v>2.3408E-5</c:v>
                </c:pt>
                <c:pt idx="23408">
                  <c:v>2.3408999999999999E-5</c:v>
                </c:pt>
                <c:pt idx="23409">
                  <c:v>2.3410000000000001E-5</c:v>
                </c:pt>
                <c:pt idx="23410">
                  <c:v>2.3411E-5</c:v>
                </c:pt>
                <c:pt idx="23411">
                  <c:v>2.3411999999999999E-5</c:v>
                </c:pt>
                <c:pt idx="23412">
                  <c:v>2.3413000000000001E-5</c:v>
                </c:pt>
                <c:pt idx="23413">
                  <c:v>2.3414E-5</c:v>
                </c:pt>
                <c:pt idx="23414">
                  <c:v>2.3414999999999999E-5</c:v>
                </c:pt>
                <c:pt idx="23415">
                  <c:v>2.3416000000000001E-5</c:v>
                </c:pt>
                <c:pt idx="23416">
                  <c:v>2.3417E-5</c:v>
                </c:pt>
                <c:pt idx="23417">
                  <c:v>2.3417999999999998E-5</c:v>
                </c:pt>
                <c:pt idx="23418">
                  <c:v>2.3419000000000001E-5</c:v>
                </c:pt>
                <c:pt idx="23419">
                  <c:v>2.3419999999999999E-5</c:v>
                </c:pt>
                <c:pt idx="23420">
                  <c:v>2.3421000000000002E-5</c:v>
                </c:pt>
                <c:pt idx="23421">
                  <c:v>2.3422E-5</c:v>
                </c:pt>
                <c:pt idx="23422">
                  <c:v>2.3422999999999999E-5</c:v>
                </c:pt>
                <c:pt idx="23423">
                  <c:v>2.3424000000000001E-5</c:v>
                </c:pt>
                <c:pt idx="23424">
                  <c:v>2.3425E-5</c:v>
                </c:pt>
                <c:pt idx="23425">
                  <c:v>2.3425999999999999E-5</c:v>
                </c:pt>
                <c:pt idx="23426">
                  <c:v>2.3427000000000001E-5</c:v>
                </c:pt>
                <c:pt idx="23427">
                  <c:v>2.3428E-5</c:v>
                </c:pt>
                <c:pt idx="23428">
                  <c:v>2.3428999999999999E-5</c:v>
                </c:pt>
                <c:pt idx="23429">
                  <c:v>2.3430000000000001E-5</c:v>
                </c:pt>
                <c:pt idx="23430">
                  <c:v>2.3431E-5</c:v>
                </c:pt>
                <c:pt idx="23431">
                  <c:v>2.3431999999999999E-5</c:v>
                </c:pt>
                <c:pt idx="23432">
                  <c:v>2.3433000000000001E-5</c:v>
                </c:pt>
                <c:pt idx="23433">
                  <c:v>2.3434E-5</c:v>
                </c:pt>
                <c:pt idx="23434">
                  <c:v>2.3434999999999998E-5</c:v>
                </c:pt>
                <c:pt idx="23435">
                  <c:v>2.3436000000000001E-5</c:v>
                </c:pt>
                <c:pt idx="23436">
                  <c:v>2.3436999999999999E-5</c:v>
                </c:pt>
                <c:pt idx="23437">
                  <c:v>2.3438000000000002E-5</c:v>
                </c:pt>
                <c:pt idx="23438">
                  <c:v>2.3439E-5</c:v>
                </c:pt>
                <c:pt idx="23439">
                  <c:v>2.3439999999999999E-5</c:v>
                </c:pt>
                <c:pt idx="23440">
                  <c:v>2.3441000000000001E-5</c:v>
                </c:pt>
                <c:pt idx="23441">
                  <c:v>2.3442E-5</c:v>
                </c:pt>
                <c:pt idx="23442">
                  <c:v>2.3442999999999999E-5</c:v>
                </c:pt>
                <c:pt idx="23443">
                  <c:v>2.3444000000000001E-5</c:v>
                </c:pt>
                <c:pt idx="23444">
                  <c:v>2.3445E-5</c:v>
                </c:pt>
                <c:pt idx="23445">
                  <c:v>2.3445999999999999E-5</c:v>
                </c:pt>
                <c:pt idx="23446">
                  <c:v>2.3447000000000001E-5</c:v>
                </c:pt>
                <c:pt idx="23447">
                  <c:v>2.3448E-5</c:v>
                </c:pt>
                <c:pt idx="23448">
                  <c:v>2.3448999999999999E-5</c:v>
                </c:pt>
                <c:pt idx="23449">
                  <c:v>2.3450000000000001E-5</c:v>
                </c:pt>
                <c:pt idx="23450">
                  <c:v>2.3451E-5</c:v>
                </c:pt>
                <c:pt idx="23451">
                  <c:v>2.3451999999999998E-5</c:v>
                </c:pt>
                <c:pt idx="23452">
                  <c:v>2.3453000000000001E-5</c:v>
                </c:pt>
                <c:pt idx="23453">
                  <c:v>2.3453999999999999E-5</c:v>
                </c:pt>
                <c:pt idx="23454">
                  <c:v>2.3455000000000002E-5</c:v>
                </c:pt>
                <c:pt idx="23455">
                  <c:v>2.3456E-5</c:v>
                </c:pt>
                <c:pt idx="23456">
                  <c:v>2.3456999999999999E-5</c:v>
                </c:pt>
                <c:pt idx="23457">
                  <c:v>2.3458000000000001E-5</c:v>
                </c:pt>
                <c:pt idx="23458">
                  <c:v>2.3459E-5</c:v>
                </c:pt>
                <c:pt idx="23459">
                  <c:v>2.3459999999999999E-5</c:v>
                </c:pt>
                <c:pt idx="23460">
                  <c:v>2.3461000000000001E-5</c:v>
                </c:pt>
                <c:pt idx="23461">
                  <c:v>2.3462E-5</c:v>
                </c:pt>
                <c:pt idx="23462">
                  <c:v>2.3462999999999999E-5</c:v>
                </c:pt>
                <c:pt idx="23463">
                  <c:v>2.3464000000000001E-5</c:v>
                </c:pt>
                <c:pt idx="23464">
                  <c:v>2.3465E-5</c:v>
                </c:pt>
                <c:pt idx="23465">
                  <c:v>2.3465999999999999E-5</c:v>
                </c:pt>
                <c:pt idx="23466">
                  <c:v>2.3467000000000001E-5</c:v>
                </c:pt>
                <c:pt idx="23467">
                  <c:v>2.3468E-5</c:v>
                </c:pt>
                <c:pt idx="23468">
                  <c:v>2.3468999999999998E-5</c:v>
                </c:pt>
                <c:pt idx="23469">
                  <c:v>2.3470000000000001E-5</c:v>
                </c:pt>
                <c:pt idx="23470">
                  <c:v>2.3470999999999999E-5</c:v>
                </c:pt>
                <c:pt idx="23471">
                  <c:v>2.3472000000000002E-5</c:v>
                </c:pt>
                <c:pt idx="23472">
                  <c:v>2.3473E-5</c:v>
                </c:pt>
                <c:pt idx="23473">
                  <c:v>2.3473999999999999E-5</c:v>
                </c:pt>
                <c:pt idx="23474">
                  <c:v>2.3475000000000001E-5</c:v>
                </c:pt>
                <c:pt idx="23475">
                  <c:v>2.3476E-5</c:v>
                </c:pt>
                <c:pt idx="23476">
                  <c:v>2.3476999999999999E-5</c:v>
                </c:pt>
                <c:pt idx="23477">
                  <c:v>2.3478000000000001E-5</c:v>
                </c:pt>
                <c:pt idx="23478">
                  <c:v>2.3479E-5</c:v>
                </c:pt>
                <c:pt idx="23479">
                  <c:v>2.3479999999999999E-5</c:v>
                </c:pt>
                <c:pt idx="23480">
                  <c:v>2.3481000000000001E-5</c:v>
                </c:pt>
                <c:pt idx="23481">
                  <c:v>2.3482E-5</c:v>
                </c:pt>
                <c:pt idx="23482">
                  <c:v>2.3482999999999999E-5</c:v>
                </c:pt>
                <c:pt idx="23483">
                  <c:v>2.3484000000000001E-5</c:v>
                </c:pt>
                <c:pt idx="23484">
                  <c:v>2.3485E-5</c:v>
                </c:pt>
                <c:pt idx="23485">
                  <c:v>2.3485999999999998E-5</c:v>
                </c:pt>
                <c:pt idx="23486">
                  <c:v>2.3487000000000001E-5</c:v>
                </c:pt>
                <c:pt idx="23487">
                  <c:v>2.3487999999999999E-5</c:v>
                </c:pt>
                <c:pt idx="23488">
                  <c:v>2.3489000000000002E-5</c:v>
                </c:pt>
                <c:pt idx="23489">
                  <c:v>2.349E-5</c:v>
                </c:pt>
                <c:pt idx="23490">
                  <c:v>2.3490999999999999E-5</c:v>
                </c:pt>
                <c:pt idx="23491">
                  <c:v>2.3492000000000001E-5</c:v>
                </c:pt>
                <c:pt idx="23492">
                  <c:v>2.3493E-5</c:v>
                </c:pt>
                <c:pt idx="23493">
                  <c:v>2.3493999999999999E-5</c:v>
                </c:pt>
                <c:pt idx="23494">
                  <c:v>2.3495000000000001E-5</c:v>
                </c:pt>
                <c:pt idx="23495">
                  <c:v>2.3496E-5</c:v>
                </c:pt>
                <c:pt idx="23496">
                  <c:v>2.3496999999999999E-5</c:v>
                </c:pt>
                <c:pt idx="23497">
                  <c:v>2.3498000000000001E-5</c:v>
                </c:pt>
                <c:pt idx="23498">
                  <c:v>2.3499E-5</c:v>
                </c:pt>
                <c:pt idx="23499">
                  <c:v>2.3499999999999999E-5</c:v>
                </c:pt>
                <c:pt idx="23500">
                  <c:v>2.3501000000000001E-5</c:v>
                </c:pt>
                <c:pt idx="23501">
                  <c:v>2.3502E-5</c:v>
                </c:pt>
                <c:pt idx="23502">
                  <c:v>2.3502999999999998E-5</c:v>
                </c:pt>
                <c:pt idx="23503">
                  <c:v>2.3504000000000001E-5</c:v>
                </c:pt>
                <c:pt idx="23504">
                  <c:v>2.3504999999999999E-5</c:v>
                </c:pt>
                <c:pt idx="23505">
                  <c:v>2.3506000000000002E-5</c:v>
                </c:pt>
                <c:pt idx="23506">
                  <c:v>2.3507E-5</c:v>
                </c:pt>
                <c:pt idx="23507">
                  <c:v>2.3507999999999999E-5</c:v>
                </c:pt>
                <c:pt idx="23508">
                  <c:v>2.3509000000000001E-5</c:v>
                </c:pt>
                <c:pt idx="23509">
                  <c:v>2.351E-5</c:v>
                </c:pt>
                <c:pt idx="23510">
                  <c:v>2.3510999999999999E-5</c:v>
                </c:pt>
                <c:pt idx="23511">
                  <c:v>2.3512000000000001E-5</c:v>
                </c:pt>
                <c:pt idx="23512">
                  <c:v>2.3513E-5</c:v>
                </c:pt>
                <c:pt idx="23513">
                  <c:v>2.3513999999999999E-5</c:v>
                </c:pt>
                <c:pt idx="23514">
                  <c:v>2.3515000000000001E-5</c:v>
                </c:pt>
                <c:pt idx="23515">
                  <c:v>2.3516E-5</c:v>
                </c:pt>
                <c:pt idx="23516">
                  <c:v>2.3516999999999999E-5</c:v>
                </c:pt>
                <c:pt idx="23517">
                  <c:v>2.3518000000000001E-5</c:v>
                </c:pt>
                <c:pt idx="23518">
                  <c:v>2.3519E-5</c:v>
                </c:pt>
                <c:pt idx="23519">
                  <c:v>2.3519999999999998E-5</c:v>
                </c:pt>
                <c:pt idx="23520">
                  <c:v>2.3521000000000001E-5</c:v>
                </c:pt>
                <c:pt idx="23521">
                  <c:v>2.3521999999999999E-5</c:v>
                </c:pt>
                <c:pt idx="23522">
                  <c:v>2.3523000000000002E-5</c:v>
                </c:pt>
                <c:pt idx="23523">
                  <c:v>2.3524E-5</c:v>
                </c:pt>
                <c:pt idx="23524">
                  <c:v>2.3524999999999999E-5</c:v>
                </c:pt>
                <c:pt idx="23525">
                  <c:v>2.3526000000000001E-5</c:v>
                </c:pt>
                <c:pt idx="23526">
                  <c:v>2.3527E-5</c:v>
                </c:pt>
                <c:pt idx="23527">
                  <c:v>2.3527999999999999E-5</c:v>
                </c:pt>
                <c:pt idx="23528">
                  <c:v>2.3529000000000001E-5</c:v>
                </c:pt>
                <c:pt idx="23529">
                  <c:v>2.353E-5</c:v>
                </c:pt>
                <c:pt idx="23530">
                  <c:v>2.3530999999999999E-5</c:v>
                </c:pt>
                <c:pt idx="23531">
                  <c:v>2.3532000000000001E-5</c:v>
                </c:pt>
                <c:pt idx="23532">
                  <c:v>2.3533E-5</c:v>
                </c:pt>
                <c:pt idx="23533">
                  <c:v>2.3533999999999999E-5</c:v>
                </c:pt>
                <c:pt idx="23534">
                  <c:v>2.3535000000000001E-5</c:v>
                </c:pt>
                <c:pt idx="23535">
                  <c:v>2.3536E-5</c:v>
                </c:pt>
                <c:pt idx="23536">
                  <c:v>2.3536999999999998E-5</c:v>
                </c:pt>
                <c:pt idx="23537">
                  <c:v>2.3538000000000001E-5</c:v>
                </c:pt>
                <c:pt idx="23538">
                  <c:v>2.3538999999999999E-5</c:v>
                </c:pt>
                <c:pt idx="23539">
                  <c:v>2.3540000000000002E-5</c:v>
                </c:pt>
                <c:pt idx="23540">
                  <c:v>2.3541E-5</c:v>
                </c:pt>
                <c:pt idx="23541">
                  <c:v>2.3541999999999999E-5</c:v>
                </c:pt>
                <c:pt idx="23542">
                  <c:v>2.3543000000000001E-5</c:v>
                </c:pt>
                <c:pt idx="23543">
                  <c:v>2.3544E-5</c:v>
                </c:pt>
                <c:pt idx="23544">
                  <c:v>2.3544999999999999E-5</c:v>
                </c:pt>
                <c:pt idx="23545">
                  <c:v>2.3546000000000001E-5</c:v>
                </c:pt>
                <c:pt idx="23546">
                  <c:v>2.3547E-5</c:v>
                </c:pt>
                <c:pt idx="23547">
                  <c:v>2.3547999999999999E-5</c:v>
                </c:pt>
                <c:pt idx="23548">
                  <c:v>2.3549000000000001E-5</c:v>
                </c:pt>
                <c:pt idx="23549">
                  <c:v>2.355E-5</c:v>
                </c:pt>
                <c:pt idx="23550">
                  <c:v>2.3550999999999999E-5</c:v>
                </c:pt>
                <c:pt idx="23551">
                  <c:v>2.3552000000000001E-5</c:v>
                </c:pt>
                <c:pt idx="23552">
                  <c:v>2.3553E-5</c:v>
                </c:pt>
                <c:pt idx="23553">
                  <c:v>2.3553999999999998E-5</c:v>
                </c:pt>
                <c:pt idx="23554">
                  <c:v>2.3555000000000001E-5</c:v>
                </c:pt>
                <c:pt idx="23555">
                  <c:v>2.3555999999999999E-5</c:v>
                </c:pt>
                <c:pt idx="23556">
                  <c:v>2.3557000000000002E-5</c:v>
                </c:pt>
                <c:pt idx="23557">
                  <c:v>2.3558E-5</c:v>
                </c:pt>
                <c:pt idx="23558">
                  <c:v>2.3558999999999999E-5</c:v>
                </c:pt>
                <c:pt idx="23559">
                  <c:v>2.3560000000000001E-5</c:v>
                </c:pt>
                <c:pt idx="23560">
                  <c:v>2.3561E-5</c:v>
                </c:pt>
                <c:pt idx="23561">
                  <c:v>2.3561999999999999E-5</c:v>
                </c:pt>
                <c:pt idx="23562">
                  <c:v>2.3563000000000001E-5</c:v>
                </c:pt>
                <c:pt idx="23563">
                  <c:v>2.3564E-5</c:v>
                </c:pt>
                <c:pt idx="23564">
                  <c:v>2.3564999999999999E-5</c:v>
                </c:pt>
                <c:pt idx="23565">
                  <c:v>2.3566000000000001E-5</c:v>
                </c:pt>
                <c:pt idx="23566">
                  <c:v>2.3567E-5</c:v>
                </c:pt>
                <c:pt idx="23567">
                  <c:v>2.3567999999999999E-5</c:v>
                </c:pt>
                <c:pt idx="23568">
                  <c:v>2.3569000000000001E-5</c:v>
                </c:pt>
                <c:pt idx="23569">
                  <c:v>2.357E-5</c:v>
                </c:pt>
                <c:pt idx="23570">
                  <c:v>2.3570999999999998E-5</c:v>
                </c:pt>
                <c:pt idx="23571">
                  <c:v>2.3572000000000001E-5</c:v>
                </c:pt>
                <c:pt idx="23572">
                  <c:v>2.3572999999999999E-5</c:v>
                </c:pt>
                <c:pt idx="23573">
                  <c:v>2.3574000000000002E-5</c:v>
                </c:pt>
                <c:pt idx="23574">
                  <c:v>2.3575E-5</c:v>
                </c:pt>
                <c:pt idx="23575">
                  <c:v>2.3575999999999999E-5</c:v>
                </c:pt>
                <c:pt idx="23576">
                  <c:v>2.3577000000000001E-5</c:v>
                </c:pt>
                <c:pt idx="23577">
                  <c:v>2.3578E-5</c:v>
                </c:pt>
                <c:pt idx="23578">
                  <c:v>2.3578999999999999E-5</c:v>
                </c:pt>
                <c:pt idx="23579">
                  <c:v>2.3580000000000001E-5</c:v>
                </c:pt>
                <c:pt idx="23580">
                  <c:v>2.3581E-5</c:v>
                </c:pt>
                <c:pt idx="23581">
                  <c:v>2.3581999999999999E-5</c:v>
                </c:pt>
                <c:pt idx="23582">
                  <c:v>2.3583000000000001E-5</c:v>
                </c:pt>
                <c:pt idx="23583">
                  <c:v>2.3584E-5</c:v>
                </c:pt>
                <c:pt idx="23584">
                  <c:v>2.3584999999999999E-5</c:v>
                </c:pt>
                <c:pt idx="23585">
                  <c:v>2.3586000000000001E-5</c:v>
                </c:pt>
                <c:pt idx="23586">
                  <c:v>2.3587E-5</c:v>
                </c:pt>
                <c:pt idx="23587">
                  <c:v>2.3587999999999998E-5</c:v>
                </c:pt>
                <c:pt idx="23588">
                  <c:v>2.3589000000000001E-5</c:v>
                </c:pt>
                <c:pt idx="23589">
                  <c:v>2.3589999999999999E-5</c:v>
                </c:pt>
                <c:pt idx="23590">
                  <c:v>2.3591000000000002E-5</c:v>
                </c:pt>
                <c:pt idx="23591">
                  <c:v>2.3592E-5</c:v>
                </c:pt>
                <c:pt idx="23592">
                  <c:v>2.3592999999999999E-5</c:v>
                </c:pt>
                <c:pt idx="23593">
                  <c:v>2.3594000000000001E-5</c:v>
                </c:pt>
                <c:pt idx="23594">
                  <c:v>2.3595E-5</c:v>
                </c:pt>
                <c:pt idx="23595">
                  <c:v>2.3595999999999999E-5</c:v>
                </c:pt>
                <c:pt idx="23596">
                  <c:v>2.3597000000000001E-5</c:v>
                </c:pt>
                <c:pt idx="23597">
                  <c:v>2.3598E-5</c:v>
                </c:pt>
                <c:pt idx="23598">
                  <c:v>2.3598999999999999E-5</c:v>
                </c:pt>
                <c:pt idx="23599">
                  <c:v>2.3600000000000001E-5</c:v>
                </c:pt>
                <c:pt idx="23600">
                  <c:v>2.3601E-5</c:v>
                </c:pt>
                <c:pt idx="23601">
                  <c:v>2.3601999999999999E-5</c:v>
                </c:pt>
                <c:pt idx="23602">
                  <c:v>2.3603000000000001E-5</c:v>
                </c:pt>
                <c:pt idx="23603">
                  <c:v>2.3604E-5</c:v>
                </c:pt>
                <c:pt idx="23604">
                  <c:v>2.3604999999999998E-5</c:v>
                </c:pt>
                <c:pt idx="23605">
                  <c:v>2.3606000000000001E-5</c:v>
                </c:pt>
                <c:pt idx="23606">
                  <c:v>2.3606999999999999E-5</c:v>
                </c:pt>
                <c:pt idx="23607">
                  <c:v>2.3608000000000002E-5</c:v>
                </c:pt>
                <c:pt idx="23608">
                  <c:v>2.3609E-5</c:v>
                </c:pt>
                <c:pt idx="23609">
                  <c:v>2.3609999999999999E-5</c:v>
                </c:pt>
                <c:pt idx="23610">
                  <c:v>2.3611000000000001E-5</c:v>
                </c:pt>
                <c:pt idx="23611">
                  <c:v>2.3612E-5</c:v>
                </c:pt>
                <c:pt idx="23612">
                  <c:v>2.3612999999999999E-5</c:v>
                </c:pt>
                <c:pt idx="23613">
                  <c:v>2.3614000000000001E-5</c:v>
                </c:pt>
                <c:pt idx="23614">
                  <c:v>2.3615E-5</c:v>
                </c:pt>
                <c:pt idx="23615">
                  <c:v>2.3615999999999999E-5</c:v>
                </c:pt>
                <c:pt idx="23616">
                  <c:v>2.3617000000000001E-5</c:v>
                </c:pt>
                <c:pt idx="23617">
                  <c:v>2.3618E-5</c:v>
                </c:pt>
                <c:pt idx="23618">
                  <c:v>2.3618999999999999E-5</c:v>
                </c:pt>
                <c:pt idx="23619">
                  <c:v>2.3620000000000001E-5</c:v>
                </c:pt>
                <c:pt idx="23620">
                  <c:v>2.3621E-5</c:v>
                </c:pt>
                <c:pt idx="23621">
                  <c:v>2.3621999999999998E-5</c:v>
                </c:pt>
                <c:pt idx="23622">
                  <c:v>2.3623000000000001E-5</c:v>
                </c:pt>
                <c:pt idx="23623">
                  <c:v>2.3623999999999999E-5</c:v>
                </c:pt>
                <c:pt idx="23624">
                  <c:v>2.3625000000000002E-5</c:v>
                </c:pt>
                <c:pt idx="23625">
                  <c:v>2.3626E-5</c:v>
                </c:pt>
                <c:pt idx="23626">
                  <c:v>2.3626999999999999E-5</c:v>
                </c:pt>
                <c:pt idx="23627">
                  <c:v>2.3628000000000001E-5</c:v>
                </c:pt>
                <c:pt idx="23628">
                  <c:v>2.3629E-5</c:v>
                </c:pt>
                <c:pt idx="23629">
                  <c:v>2.3629999999999999E-5</c:v>
                </c:pt>
                <c:pt idx="23630">
                  <c:v>2.3631000000000001E-5</c:v>
                </c:pt>
                <c:pt idx="23631">
                  <c:v>2.3632E-5</c:v>
                </c:pt>
                <c:pt idx="23632">
                  <c:v>2.3632999999999999E-5</c:v>
                </c:pt>
                <c:pt idx="23633">
                  <c:v>2.3634000000000001E-5</c:v>
                </c:pt>
                <c:pt idx="23634">
                  <c:v>2.3635E-5</c:v>
                </c:pt>
                <c:pt idx="23635">
                  <c:v>2.3635999999999999E-5</c:v>
                </c:pt>
                <c:pt idx="23636">
                  <c:v>2.3637000000000001E-5</c:v>
                </c:pt>
                <c:pt idx="23637">
                  <c:v>2.3638E-5</c:v>
                </c:pt>
                <c:pt idx="23638">
                  <c:v>2.3638999999999998E-5</c:v>
                </c:pt>
                <c:pt idx="23639">
                  <c:v>2.3640000000000001E-5</c:v>
                </c:pt>
                <c:pt idx="23640">
                  <c:v>2.3640999999999999E-5</c:v>
                </c:pt>
                <c:pt idx="23641">
                  <c:v>2.3642000000000002E-5</c:v>
                </c:pt>
                <c:pt idx="23642">
                  <c:v>2.3643E-5</c:v>
                </c:pt>
                <c:pt idx="23643">
                  <c:v>2.3643999999999999E-5</c:v>
                </c:pt>
                <c:pt idx="23644">
                  <c:v>2.3645000000000001E-5</c:v>
                </c:pt>
                <c:pt idx="23645">
                  <c:v>2.3646E-5</c:v>
                </c:pt>
                <c:pt idx="23646">
                  <c:v>2.3646999999999999E-5</c:v>
                </c:pt>
                <c:pt idx="23647">
                  <c:v>2.3648000000000001E-5</c:v>
                </c:pt>
                <c:pt idx="23648">
                  <c:v>2.3649E-5</c:v>
                </c:pt>
                <c:pt idx="23649">
                  <c:v>2.3649999999999999E-5</c:v>
                </c:pt>
                <c:pt idx="23650">
                  <c:v>2.3651000000000001E-5</c:v>
                </c:pt>
                <c:pt idx="23651">
                  <c:v>2.3652E-5</c:v>
                </c:pt>
                <c:pt idx="23652">
                  <c:v>2.3652999999999999E-5</c:v>
                </c:pt>
                <c:pt idx="23653">
                  <c:v>2.3654000000000001E-5</c:v>
                </c:pt>
                <c:pt idx="23654">
                  <c:v>2.3655E-5</c:v>
                </c:pt>
                <c:pt idx="23655">
                  <c:v>2.3655999999999998E-5</c:v>
                </c:pt>
                <c:pt idx="23656">
                  <c:v>2.3657000000000001E-5</c:v>
                </c:pt>
                <c:pt idx="23657">
                  <c:v>2.3657999999999999E-5</c:v>
                </c:pt>
                <c:pt idx="23658">
                  <c:v>2.3659000000000002E-5</c:v>
                </c:pt>
                <c:pt idx="23659">
                  <c:v>2.366E-5</c:v>
                </c:pt>
                <c:pt idx="23660">
                  <c:v>2.3660999999999999E-5</c:v>
                </c:pt>
                <c:pt idx="23661">
                  <c:v>2.3662000000000001E-5</c:v>
                </c:pt>
                <c:pt idx="23662">
                  <c:v>2.3663E-5</c:v>
                </c:pt>
                <c:pt idx="23663">
                  <c:v>2.3663999999999999E-5</c:v>
                </c:pt>
                <c:pt idx="23664">
                  <c:v>2.3665000000000001E-5</c:v>
                </c:pt>
                <c:pt idx="23665">
                  <c:v>2.3666E-5</c:v>
                </c:pt>
                <c:pt idx="23666">
                  <c:v>2.3666999999999999E-5</c:v>
                </c:pt>
                <c:pt idx="23667">
                  <c:v>2.3668000000000001E-5</c:v>
                </c:pt>
                <c:pt idx="23668">
                  <c:v>2.3669E-5</c:v>
                </c:pt>
                <c:pt idx="23669">
                  <c:v>2.3669999999999999E-5</c:v>
                </c:pt>
                <c:pt idx="23670">
                  <c:v>2.3671000000000001E-5</c:v>
                </c:pt>
                <c:pt idx="23671">
                  <c:v>2.3672E-5</c:v>
                </c:pt>
                <c:pt idx="23672">
                  <c:v>2.3672999999999998E-5</c:v>
                </c:pt>
                <c:pt idx="23673">
                  <c:v>2.3674000000000001E-5</c:v>
                </c:pt>
                <c:pt idx="23674">
                  <c:v>2.3674999999999999E-5</c:v>
                </c:pt>
                <c:pt idx="23675">
                  <c:v>2.3676000000000002E-5</c:v>
                </c:pt>
                <c:pt idx="23676">
                  <c:v>2.3677E-5</c:v>
                </c:pt>
                <c:pt idx="23677">
                  <c:v>2.3677999999999999E-5</c:v>
                </c:pt>
                <c:pt idx="23678">
                  <c:v>2.3679000000000001E-5</c:v>
                </c:pt>
                <c:pt idx="23679">
                  <c:v>2.368E-5</c:v>
                </c:pt>
                <c:pt idx="23680">
                  <c:v>2.3680999999999999E-5</c:v>
                </c:pt>
                <c:pt idx="23681">
                  <c:v>2.3682000000000001E-5</c:v>
                </c:pt>
                <c:pt idx="23682">
                  <c:v>2.3683E-5</c:v>
                </c:pt>
                <c:pt idx="23683">
                  <c:v>2.3683999999999999E-5</c:v>
                </c:pt>
                <c:pt idx="23684">
                  <c:v>2.3685000000000001E-5</c:v>
                </c:pt>
                <c:pt idx="23685">
                  <c:v>2.3686E-5</c:v>
                </c:pt>
                <c:pt idx="23686">
                  <c:v>2.3686999999999999E-5</c:v>
                </c:pt>
                <c:pt idx="23687">
                  <c:v>2.3688000000000001E-5</c:v>
                </c:pt>
                <c:pt idx="23688">
                  <c:v>2.3689E-5</c:v>
                </c:pt>
                <c:pt idx="23689">
                  <c:v>2.3689999999999998E-5</c:v>
                </c:pt>
                <c:pt idx="23690">
                  <c:v>2.3691000000000001E-5</c:v>
                </c:pt>
                <c:pt idx="23691">
                  <c:v>2.3691999999999999E-5</c:v>
                </c:pt>
                <c:pt idx="23692">
                  <c:v>2.3693000000000002E-5</c:v>
                </c:pt>
                <c:pt idx="23693">
                  <c:v>2.3694E-5</c:v>
                </c:pt>
                <c:pt idx="23694">
                  <c:v>2.3694999999999999E-5</c:v>
                </c:pt>
                <c:pt idx="23695">
                  <c:v>2.3696000000000001E-5</c:v>
                </c:pt>
                <c:pt idx="23696">
                  <c:v>2.3697E-5</c:v>
                </c:pt>
                <c:pt idx="23697">
                  <c:v>2.3697999999999999E-5</c:v>
                </c:pt>
                <c:pt idx="23698">
                  <c:v>2.3699000000000001E-5</c:v>
                </c:pt>
                <c:pt idx="23699">
                  <c:v>2.37E-5</c:v>
                </c:pt>
                <c:pt idx="23700">
                  <c:v>2.3700999999999999E-5</c:v>
                </c:pt>
                <c:pt idx="23701">
                  <c:v>2.3702000000000001E-5</c:v>
                </c:pt>
                <c:pt idx="23702">
                  <c:v>2.3703E-5</c:v>
                </c:pt>
                <c:pt idx="23703">
                  <c:v>2.3703999999999999E-5</c:v>
                </c:pt>
                <c:pt idx="23704">
                  <c:v>2.3705000000000001E-5</c:v>
                </c:pt>
                <c:pt idx="23705">
                  <c:v>2.3706E-5</c:v>
                </c:pt>
                <c:pt idx="23706">
                  <c:v>2.3706999999999999E-5</c:v>
                </c:pt>
                <c:pt idx="23707">
                  <c:v>2.3708000000000001E-5</c:v>
                </c:pt>
                <c:pt idx="23708">
                  <c:v>2.3708999999999999E-5</c:v>
                </c:pt>
                <c:pt idx="23709">
                  <c:v>2.3710000000000002E-5</c:v>
                </c:pt>
                <c:pt idx="23710">
                  <c:v>2.3711E-5</c:v>
                </c:pt>
                <c:pt idx="23711">
                  <c:v>2.3711999999999999E-5</c:v>
                </c:pt>
                <c:pt idx="23712">
                  <c:v>2.3713000000000001E-5</c:v>
                </c:pt>
                <c:pt idx="23713">
                  <c:v>2.3714E-5</c:v>
                </c:pt>
                <c:pt idx="23714">
                  <c:v>2.3714999999999999E-5</c:v>
                </c:pt>
                <c:pt idx="23715">
                  <c:v>2.3716000000000001E-5</c:v>
                </c:pt>
                <c:pt idx="23716">
                  <c:v>2.3717E-5</c:v>
                </c:pt>
                <c:pt idx="23717">
                  <c:v>2.3717999999999999E-5</c:v>
                </c:pt>
                <c:pt idx="23718">
                  <c:v>2.3719000000000001E-5</c:v>
                </c:pt>
                <c:pt idx="23719">
                  <c:v>2.372E-5</c:v>
                </c:pt>
                <c:pt idx="23720">
                  <c:v>2.3720999999999999E-5</c:v>
                </c:pt>
                <c:pt idx="23721">
                  <c:v>2.3722000000000001E-5</c:v>
                </c:pt>
                <c:pt idx="23722">
                  <c:v>2.3723E-5</c:v>
                </c:pt>
                <c:pt idx="23723">
                  <c:v>2.3723999999999999E-5</c:v>
                </c:pt>
                <c:pt idx="23724">
                  <c:v>2.3725000000000001E-5</c:v>
                </c:pt>
                <c:pt idx="23725">
                  <c:v>2.3726E-5</c:v>
                </c:pt>
                <c:pt idx="23726">
                  <c:v>2.3726999999999998E-5</c:v>
                </c:pt>
                <c:pt idx="23727">
                  <c:v>2.3728000000000001E-5</c:v>
                </c:pt>
                <c:pt idx="23728">
                  <c:v>2.3728999999999999E-5</c:v>
                </c:pt>
                <c:pt idx="23729">
                  <c:v>2.3730000000000001E-5</c:v>
                </c:pt>
                <c:pt idx="23730">
                  <c:v>2.3731E-5</c:v>
                </c:pt>
                <c:pt idx="23731">
                  <c:v>2.3731999999999999E-5</c:v>
                </c:pt>
                <c:pt idx="23732">
                  <c:v>2.3733000000000001E-5</c:v>
                </c:pt>
                <c:pt idx="23733">
                  <c:v>2.3734E-5</c:v>
                </c:pt>
                <c:pt idx="23734">
                  <c:v>2.3734999999999999E-5</c:v>
                </c:pt>
                <c:pt idx="23735">
                  <c:v>2.3736000000000001E-5</c:v>
                </c:pt>
                <c:pt idx="23736">
                  <c:v>2.3737E-5</c:v>
                </c:pt>
                <c:pt idx="23737">
                  <c:v>2.3737999999999999E-5</c:v>
                </c:pt>
                <c:pt idx="23738">
                  <c:v>2.3739000000000001E-5</c:v>
                </c:pt>
                <c:pt idx="23739">
                  <c:v>2.374E-5</c:v>
                </c:pt>
                <c:pt idx="23740">
                  <c:v>2.3740999999999999E-5</c:v>
                </c:pt>
                <c:pt idx="23741">
                  <c:v>2.3742000000000001E-5</c:v>
                </c:pt>
                <c:pt idx="23742">
                  <c:v>2.3743E-5</c:v>
                </c:pt>
                <c:pt idx="23743">
                  <c:v>2.3743999999999998E-5</c:v>
                </c:pt>
                <c:pt idx="23744">
                  <c:v>2.3745000000000001E-5</c:v>
                </c:pt>
                <c:pt idx="23745">
                  <c:v>2.3745999999999999E-5</c:v>
                </c:pt>
                <c:pt idx="23746">
                  <c:v>2.3747000000000002E-5</c:v>
                </c:pt>
                <c:pt idx="23747">
                  <c:v>2.3748E-5</c:v>
                </c:pt>
                <c:pt idx="23748">
                  <c:v>2.3748999999999999E-5</c:v>
                </c:pt>
                <c:pt idx="23749">
                  <c:v>2.3750000000000001E-5</c:v>
                </c:pt>
                <c:pt idx="23750">
                  <c:v>2.3751E-5</c:v>
                </c:pt>
                <c:pt idx="23751">
                  <c:v>2.3751999999999999E-5</c:v>
                </c:pt>
                <c:pt idx="23752">
                  <c:v>2.3753000000000001E-5</c:v>
                </c:pt>
                <c:pt idx="23753">
                  <c:v>2.3754E-5</c:v>
                </c:pt>
                <c:pt idx="23754">
                  <c:v>2.3754999999999999E-5</c:v>
                </c:pt>
                <c:pt idx="23755">
                  <c:v>2.3756000000000001E-5</c:v>
                </c:pt>
                <c:pt idx="23756">
                  <c:v>2.3757E-5</c:v>
                </c:pt>
                <c:pt idx="23757">
                  <c:v>2.3757999999999999E-5</c:v>
                </c:pt>
                <c:pt idx="23758">
                  <c:v>2.3759000000000001E-5</c:v>
                </c:pt>
                <c:pt idx="23759">
                  <c:v>2.376E-5</c:v>
                </c:pt>
                <c:pt idx="23760">
                  <c:v>2.3760999999999998E-5</c:v>
                </c:pt>
                <c:pt idx="23761">
                  <c:v>2.3762000000000001E-5</c:v>
                </c:pt>
                <c:pt idx="23762">
                  <c:v>2.3762999999999999E-5</c:v>
                </c:pt>
                <c:pt idx="23763">
                  <c:v>2.3764000000000002E-5</c:v>
                </c:pt>
                <c:pt idx="23764">
                  <c:v>2.3765E-5</c:v>
                </c:pt>
                <c:pt idx="23765">
                  <c:v>2.3765999999999999E-5</c:v>
                </c:pt>
                <c:pt idx="23766">
                  <c:v>2.3767000000000001E-5</c:v>
                </c:pt>
                <c:pt idx="23767">
                  <c:v>2.3768E-5</c:v>
                </c:pt>
                <c:pt idx="23768">
                  <c:v>2.3768999999999999E-5</c:v>
                </c:pt>
                <c:pt idx="23769">
                  <c:v>2.3770000000000001E-5</c:v>
                </c:pt>
                <c:pt idx="23770">
                  <c:v>2.3771E-5</c:v>
                </c:pt>
                <c:pt idx="23771">
                  <c:v>2.3771999999999999E-5</c:v>
                </c:pt>
                <c:pt idx="23772">
                  <c:v>2.3773000000000001E-5</c:v>
                </c:pt>
                <c:pt idx="23773">
                  <c:v>2.3774E-5</c:v>
                </c:pt>
                <c:pt idx="23774">
                  <c:v>2.3774999999999999E-5</c:v>
                </c:pt>
                <c:pt idx="23775">
                  <c:v>2.3776000000000001E-5</c:v>
                </c:pt>
                <c:pt idx="23776">
                  <c:v>2.3777E-5</c:v>
                </c:pt>
                <c:pt idx="23777">
                  <c:v>2.3777999999999998E-5</c:v>
                </c:pt>
                <c:pt idx="23778">
                  <c:v>2.3779000000000001E-5</c:v>
                </c:pt>
                <c:pt idx="23779">
                  <c:v>2.3779999999999999E-5</c:v>
                </c:pt>
                <c:pt idx="23780">
                  <c:v>2.3781000000000002E-5</c:v>
                </c:pt>
                <c:pt idx="23781">
                  <c:v>2.3782E-5</c:v>
                </c:pt>
                <c:pt idx="23782">
                  <c:v>2.3782999999999999E-5</c:v>
                </c:pt>
                <c:pt idx="23783">
                  <c:v>2.3784000000000001E-5</c:v>
                </c:pt>
                <c:pt idx="23784">
                  <c:v>2.3785E-5</c:v>
                </c:pt>
                <c:pt idx="23785">
                  <c:v>2.3785999999999999E-5</c:v>
                </c:pt>
                <c:pt idx="23786">
                  <c:v>2.3787000000000001E-5</c:v>
                </c:pt>
                <c:pt idx="23787">
                  <c:v>2.3788E-5</c:v>
                </c:pt>
                <c:pt idx="23788">
                  <c:v>2.3788999999999999E-5</c:v>
                </c:pt>
                <c:pt idx="23789">
                  <c:v>2.3790000000000001E-5</c:v>
                </c:pt>
                <c:pt idx="23790">
                  <c:v>2.3791E-5</c:v>
                </c:pt>
                <c:pt idx="23791">
                  <c:v>2.3791999999999999E-5</c:v>
                </c:pt>
                <c:pt idx="23792">
                  <c:v>2.3793000000000001E-5</c:v>
                </c:pt>
                <c:pt idx="23793">
                  <c:v>2.3794E-5</c:v>
                </c:pt>
                <c:pt idx="23794">
                  <c:v>2.3794999999999998E-5</c:v>
                </c:pt>
                <c:pt idx="23795">
                  <c:v>2.3796000000000001E-5</c:v>
                </c:pt>
                <c:pt idx="23796">
                  <c:v>2.3796999999999999E-5</c:v>
                </c:pt>
                <c:pt idx="23797">
                  <c:v>2.3798000000000002E-5</c:v>
                </c:pt>
                <c:pt idx="23798">
                  <c:v>2.3799E-5</c:v>
                </c:pt>
                <c:pt idx="23799">
                  <c:v>2.3799999999999999E-5</c:v>
                </c:pt>
                <c:pt idx="23800">
                  <c:v>2.3801000000000001E-5</c:v>
                </c:pt>
                <c:pt idx="23801">
                  <c:v>2.3802E-5</c:v>
                </c:pt>
                <c:pt idx="23802">
                  <c:v>2.3802999999999999E-5</c:v>
                </c:pt>
                <c:pt idx="23803">
                  <c:v>2.3804000000000001E-5</c:v>
                </c:pt>
                <c:pt idx="23804">
                  <c:v>2.3805E-5</c:v>
                </c:pt>
                <c:pt idx="23805">
                  <c:v>2.3805999999999999E-5</c:v>
                </c:pt>
                <c:pt idx="23806">
                  <c:v>2.3807000000000001E-5</c:v>
                </c:pt>
                <c:pt idx="23807">
                  <c:v>2.3808E-5</c:v>
                </c:pt>
                <c:pt idx="23808">
                  <c:v>2.3808999999999999E-5</c:v>
                </c:pt>
                <c:pt idx="23809">
                  <c:v>2.3810000000000001E-5</c:v>
                </c:pt>
                <c:pt idx="23810">
                  <c:v>2.3811E-5</c:v>
                </c:pt>
                <c:pt idx="23811">
                  <c:v>2.3811999999999998E-5</c:v>
                </c:pt>
                <c:pt idx="23812">
                  <c:v>2.3813000000000001E-5</c:v>
                </c:pt>
                <c:pt idx="23813">
                  <c:v>2.3813999999999999E-5</c:v>
                </c:pt>
                <c:pt idx="23814">
                  <c:v>2.3815000000000002E-5</c:v>
                </c:pt>
                <c:pt idx="23815">
                  <c:v>2.3816E-5</c:v>
                </c:pt>
                <c:pt idx="23816">
                  <c:v>2.3816999999999999E-5</c:v>
                </c:pt>
                <c:pt idx="23817">
                  <c:v>2.3818000000000001E-5</c:v>
                </c:pt>
                <c:pt idx="23818">
                  <c:v>2.3819E-5</c:v>
                </c:pt>
                <c:pt idx="23819">
                  <c:v>2.3819999999999999E-5</c:v>
                </c:pt>
                <c:pt idx="23820">
                  <c:v>2.3821000000000001E-5</c:v>
                </c:pt>
                <c:pt idx="23821">
                  <c:v>2.3822E-5</c:v>
                </c:pt>
                <c:pt idx="23822">
                  <c:v>2.3822999999999999E-5</c:v>
                </c:pt>
                <c:pt idx="23823">
                  <c:v>2.3824000000000001E-5</c:v>
                </c:pt>
                <c:pt idx="23824">
                  <c:v>2.3825E-5</c:v>
                </c:pt>
                <c:pt idx="23825">
                  <c:v>2.3825999999999999E-5</c:v>
                </c:pt>
                <c:pt idx="23826">
                  <c:v>2.3827000000000001E-5</c:v>
                </c:pt>
                <c:pt idx="23827">
                  <c:v>2.3828E-5</c:v>
                </c:pt>
                <c:pt idx="23828">
                  <c:v>2.3828999999999998E-5</c:v>
                </c:pt>
                <c:pt idx="23829">
                  <c:v>2.3830000000000001E-5</c:v>
                </c:pt>
                <c:pt idx="23830">
                  <c:v>2.3830999999999999E-5</c:v>
                </c:pt>
                <c:pt idx="23831">
                  <c:v>2.3832000000000002E-5</c:v>
                </c:pt>
                <c:pt idx="23832">
                  <c:v>2.3833E-5</c:v>
                </c:pt>
                <c:pt idx="23833">
                  <c:v>2.3833999999999999E-5</c:v>
                </c:pt>
                <c:pt idx="23834">
                  <c:v>2.3835000000000001E-5</c:v>
                </c:pt>
                <c:pt idx="23835">
                  <c:v>2.3836E-5</c:v>
                </c:pt>
                <c:pt idx="23836">
                  <c:v>2.3836999999999999E-5</c:v>
                </c:pt>
                <c:pt idx="23837">
                  <c:v>2.3838000000000001E-5</c:v>
                </c:pt>
                <c:pt idx="23838">
                  <c:v>2.3839E-5</c:v>
                </c:pt>
                <c:pt idx="23839">
                  <c:v>2.3839999999999999E-5</c:v>
                </c:pt>
                <c:pt idx="23840">
                  <c:v>2.3841000000000001E-5</c:v>
                </c:pt>
                <c:pt idx="23841">
                  <c:v>2.3842E-5</c:v>
                </c:pt>
                <c:pt idx="23842">
                  <c:v>2.3842999999999999E-5</c:v>
                </c:pt>
                <c:pt idx="23843">
                  <c:v>2.3844000000000001E-5</c:v>
                </c:pt>
                <c:pt idx="23844">
                  <c:v>2.3845E-5</c:v>
                </c:pt>
                <c:pt idx="23845">
                  <c:v>2.3845999999999998E-5</c:v>
                </c:pt>
                <c:pt idx="23846">
                  <c:v>2.3847000000000001E-5</c:v>
                </c:pt>
                <c:pt idx="23847">
                  <c:v>2.3847999999999999E-5</c:v>
                </c:pt>
                <c:pt idx="23848">
                  <c:v>2.3849000000000002E-5</c:v>
                </c:pt>
                <c:pt idx="23849">
                  <c:v>2.385E-5</c:v>
                </c:pt>
                <c:pt idx="23850">
                  <c:v>2.3850999999999999E-5</c:v>
                </c:pt>
                <c:pt idx="23851">
                  <c:v>2.3852000000000001E-5</c:v>
                </c:pt>
                <c:pt idx="23852">
                  <c:v>2.3853E-5</c:v>
                </c:pt>
                <c:pt idx="23853">
                  <c:v>2.3853999999999999E-5</c:v>
                </c:pt>
                <c:pt idx="23854">
                  <c:v>2.3855000000000001E-5</c:v>
                </c:pt>
                <c:pt idx="23855">
                  <c:v>2.3856E-5</c:v>
                </c:pt>
                <c:pt idx="23856">
                  <c:v>2.3856999999999999E-5</c:v>
                </c:pt>
                <c:pt idx="23857">
                  <c:v>2.3858000000000001E-5</c:v>
                </c:pt>
                <c:pt idx="23858">
                  <c:v>2.3859E-5</c:v>
                </c:pt>
                <c:pt idx="23859">
                  <c:v>2.3859999999999999E-5</c:v>
                </c:pt>
                <c:pt idx="23860">
                  <c:v>2.3861000000000001E-5</c:v>
                </c:pt>
                <c:pt idx="23861">
                  <c:v>2.3862E-5</c:v>
                </c:pt>
                <c:pt idx="23862">
                  <c:v>2.3862999999999998E-5</c:v>
                </c:pt>
                <c:pt idx="23863">
                  <c:v>2.3864000000000001E-5</c:v>
                </c:pt>
                <c:pt idx="23864">
                  <c:v>2.3864999999999999E-5</c:v>
                </c:pt>
                <c:pt idx="23865">
                  <c:v>2.3866000000000002E-5</c:v>
                </c:pt>
                <c:pt idx="23866">
                  <c:v>2.3867E-5</c:v>
                </c:pt>
                <c:pt idx="23867">
                  <c:v>2.3867999999999999E-5</c:v>
                </c:pt>
                <c:pt idx="23868">
                  <c:v>2.3869000000000001E-5</c:v>
                </c:pt>
                <c:pt idx="23869">
                  <c:v>2.387E-5</c:v>
                </c:pt>
                <c:pt idx="23870">
                  <c:v>2.3870999999999999E-5</c:v>
                </c:pt>
                <c:pt idx="23871">
                  <c:v>2.3872000000000001E-5</c:v>
                </c:pt>
                <c:pt idx="23872">
                  <c:v>2.3873E-5</c:v>
                </c:pt>
                <c:pt idx="23873">
                  <c:v>2.3873999999999999E-5</c:v>
                </c:pt>
                <c:pt idx="23874">
                  <c:v>2.3875000000000001E-5</c:v>
                </c:pt>
                <c:pt idx="23875">
                  <c:v>2.3876E-5</c:v>
                </c:pt>
                <c:pt idx="23876">
                  <c:v>2.3876999999999999E-5</c:v>
                </c:pt>
                <c:pt idx="23877">
                  <c:v>2.3878000000000001E-5</c:v>
                </c:pt>
                <c:pt idx="23878">
                  <c:v>2.3879E-5</c:v>
                </c:pt>
                <c:pt idx="23879">
                  <c:v>2.3879999999999998E-5</c:v>
                </c:pt>
                <c:pt idx="23880">
                  <c:v>2.3881000000000001E-5</c:v>
                </c:pt>
                <c:pt idx="23881">
                  <c:v>2.3881999999999999E-5</c:v>
                </c:pt>
                <c:pt idx="23882">
                  <c:v>2.3883000000000002E-5</c:v>
                </c:pt>
                <c:pt idx="23883">
                  <c:v>2.3884E-5</c:v>
                </c:pt>
                <c:pt idx="23884">
                  <c:v>2.3884999999999999E-5</c:v>
                </c:pt>
                <c:pt idx="23885">
                  <c:v>2.3886000000000001E-5</c:v>
                </c:pt>
                <c:pt idx="23886">
                  <c:v>2.3887E-5</c:v>
                </c:pt>
                <c:pt idx="23887">
                  <c:v>2.3887999999999999E-5</c:v>
                </c:pt>
                <c:pt idx="23888">
                  <c:v>2.3889000000000001E-5</c:v>
                </c:pt>
                <c:pt idx="23889">
                  <c:v>2.389E-5</c:v>
                </c:pt>
                <c:pt idx="23890">
                  <c:v>2.3890999999999999E-5</c:v>
                </c:pt>
                <c:pt idx="23891">
                  <c:v>2.3892000000000001E-5</c:v>
                </c:pt>
                <c:pt idx="23892">
                  <c:v>2.3893E-5</c:v>
                </c:pt>
                <c:pt idx="23893">
                  <c:v>2.3893999999999999E-5</c:v>
                </c:pt>
                <c:pt idx="23894">
                  <c:v>2.3895000000000001E-5</c:v>
                </c:pt>
                <c:pt idx="23895">
                  <c:v>2.3896E-5</c:v>
                </c:pt>
                <c:pt idx="23896">
                  <c:v>2.3896999999999998E-5</c:v>
                </c:pt>
                <c:pt idx="23897">
                  <c:v>2.3898000000000001E-5</c:v>
                </c:pt>
                <c:pt idx="23898">
                  <c:v>2.3898999999999999E-5</c:v>
                </c:pt>
                <c:pt idx="23899">
                  <c:v>2.3900000000000002E-5</c:v>
                </c:pt>
                <c:pt idx="23900">
                  <c:v>2.3901E-5</c:v>
                </c:pt>
                <c:pt idx="23901">
                  <c:v>2.3901999999999999E-5</c:v>
                </c:pt>
                <c:pt idx="23902">
                  <c:v>2.3903000000000001E-5</c:v>
                </c:pt>
                <c:pt idx="23903">
                  <c:v>2.3904E-5</c:v>
                </c:pt>
                <c:pt idx="23904">
                  <c:v>2.3904999999999999E-5</c:v>
                </c:pt>
                <c:pt idx="23905">
                  <c:v>2.3906000000000001E-5</c:v>
                </c:pt>
                <c:pt idx="23906">
                  <c:v>2.3907E-5</c:v>
                </c:pt>
                <c:pt idx="23907">
                  <c:v>2.3907999999999999E-5</c:v>
                </c:pt>
                <c:pt idx="23908">
                  <c:v>2.3909000000000001E-5</c:v>
                </c:pt>
                <c:pt idx="23909">
                  <c:v>2.391E-5</c:v>
                </c:pt>
                <c:pt idx="23910">
                  <c:v>2.3910999999999999E-5</c:v>
                </c:pt>
                <c:pt idx="23911">
                  <c:v>2.3912000000000001E-5</c:v>
                </c:pt>
                <c:pt idx="23912">
                  <c:v>2.3913E-5</c:v>
                </c:pt>
                <c:pt idx="23913">
                  <c:v>2.3913999999999998E-5</c:v>
                </c:pt>
                <c:pt idx="23914">
                  <c:v>2.3915000000000001E-5</c:v>
                </c:pt>
                <c:pt idx="23915">
                  <c:v>2.3915999999999999E-5</c:v>
                </c:pt>
                <c:pt idx="23916">
                  <c:v>2.3917000000000002E-5</c:v>
                </c:pt>
                <c:pt idx="23917">
                  <c:v>2.3918E-5</c:v>
                </c:pt>
                <c:pt idx="23918">
                  <c:v>2.3918999999999999E-5</c:v>
                </c:pt>
                <c:pt idx="23919">
                  <c:v>2.3920000000000001E-5</c:v>
                </c:pt>
                <c:pt idx="23920">
                  <c:v>2.3921E-5</c:v>
                </c:pt>
                <c:pt idx="23921">
                  <c:v>2.3921999999999999E-5</c:v>
                </c:pt>
                <c:pt idx="23922">
                  <c:v>2.3923000000000001E-5</c:v>
                </c:pt>
                <c:pt idx="23923">
                  <c:v>2.3924E-5</c:v>
                </c:pt>
                <c:pt idx="23924">
                  <c:v>2.3924999999999999E-5</c:v>
                </c:pt>
                <c:pt idx="23925">
                  <c:v>2.3926000000000001E-5</c:v>
                </c:pt>
                <c:pt idx="23926">
                  <c:v>2.3927E-5</c:v>
                </c:pt>
                <c:pt idx="23927">
                  <c:v>2.3927999999999999E-5</c:v>
                </c:pt>
                <c:pt idx="23928">
                  <c:v>2.3929000000000001E-5</c:v>
                </c:pt>
                <c:pt idx="23929">
                  <c:v>2.393E-5</c:v>
                </c:pt>
                <c:pt idx="23930">
                  <c:v>2.3930999999999998E-5</c:v>
                </c:pt>
                <c:pt idx="23931">
                  <c:v>2.3932000000000001E-5</c:v>
                </c:pt>
                <c:pt idx="23932">
                  <c:v>2.3932999999999999E-5</c:v>
                </c:pt>
                <c:pt idx="23933">
                  <c:v>2.3934000000000002E-5</c:v>
                </c:pt>
                <c:pt idx="23934">
                  <c:v>2.3935E-5</c:v>
                </c:pt>
                <c:pt idx="23935">
                  <c:v>2.3935999999999999E-5</c:v>
                </c:pt>
                <c:pt idx="23936">
                  <c:v>2.3937000000000001E-5</c:v>
                </c:pt>
                <c:pt idx="23937">
                  <c:v>2.3938E-5</c:v>
                </c:pt>
                <c:pt idx="23938">
                  <c:v>2.3938999999999999E-5</c:v>
                </c:pt>
                <c:pt idx="23939">
                  <c:v>2.3940000000000001E-5</c:v>
                </c:pt>
                <c:pt idx="23940">
                  <c:v>2.3941E-5</c:v>
                </c:pt>
                <c:pt idx="23941">
                  <c:v>2.3941999999999999E-5</c:v>
                </c:pt>
                <c:pt idx="23942">
                  <c:v>2.3943000000000001E-5</c:v>
                </c:pt>
                <c:pt idx="23943">
                  <c:v>2.3944E-5</c:v>
                </c:pt>
                <c:pt idx="23944">
                  <c:v>2.3944999999999999E-5</c:v>
                </c:pt>
                <c:pt idx="23945">
                  <c:v>2.3946000000000001E-5</c:v>
                </c:pt>
                <c:pt idx="23946">
                  <c:v>2.3947E-5</c:v>
                </c:pt>
                <c:pt idx="23947">
                  <c:v>2.3947999999999998E-5</c:v>
                </c:pt>
                <c:pt idx="23948">
                  <c:v>2.3949000000000001E-5</c:v>
                </c:pt>
                <c:pt idx="23949">
                  <c:v>2.3949999999999999E-5</c:v>
                </c:pt>
                <c:pt idx="23950">
                  <c:v>2.3951000000000002E-5</c:v>
                </c:pt>
                <c:pt idx="23951">
                  <c:v>2.3952E-5</c:v>
                </c:pt>
                <c:pt idx="23952">
                  <c:v>2.3952999999999999E-5</c:v>
                </c:pt>
                <c:pt idx="23953">
                  <c:v>2.3954000000000001E-5</c:v>
                </c:pt>
                <c:pt idx="23954">
                  <c:v>2.3955E-5</c:v>
                </c:pt>
                <c:pt idx="23955">
                  <c:v>2.3955999999999999E-5</c:v>
                </c:pt>
                <c:pt idx="23956">
                  <c:v>2.3957000000000001E-5</c:v>
                </c:pt>
                <c:pt idx="23957">
                  <c:v>2.3958E-5</c:v>
                </c:pt>
                <c:pt idx="23958">
                  <c:v>2.3958999999999999E-5</c:v>
                </c:pt>
                <c:pt idx="23959">
                  <c:v>2.3960000000000001E-5</c:v>
                </c:pt>
                <c:pt idx="23960">
                  <c:v>2.3961E-5</c:v>
                </c:pt>
                <c:pt idx="23961">
                  <c:v>2.3961999999999999E-5</c:v>
                </c:pt>
                <c:pt idx="23962">
                  <c:v>2.3963000000000001E-5</c:v>
                </c:pt>
                <c:pt idx="23963">
                  <c:v>2.3964E-5</c:v>
                </c:pt>
                <c:pt idx="23964">
                  <c:v>2.3964999999999998E-5</c:v>
                </c:pt>
                <c:pt idx="23965">
                  <c:v>2.3966000000000001E-5</c:v>
                </c:pt>
                <c:pt idx="23966">
                  <c:v>2.3966999999999999E-5</c:v>
                </c:pt>
                <c:pt idx="23967">
                  <c:v>2.3968000000000002E-5</c:v>
                </c:pt>
                <c:pt idx="23968">
                  <c:v>2.3969E-5</c:v>
                </c:pt>
                <c:pt idx="23969">
                  <c:v>2.3969999999999999E-5</c:v>
                </c:pt>
                <c:pt idx="23970">
                  <c:v>2.3971000000000001E-5</c:v>
                </c:pt>
                <c:pt idx="23971">
                  <c:v>2.3972E-5</c:v>
                </c:pt>
                <c:pt idx="23972">
                  <c:v>2.3972999999999999E-5</c:v>
                </c:pt>
                <c:pt idx="23973">
                  <c:v>2.3974000000000001E-5</c:v>
                </c:pt>
                <c:pt idx="23974">
                  <c:v>2.3975E-5</c:v>
                </c:pt>
                <c:pt idx="23975">
                  <c:v>2.3975999999999999E-5</c:v>
                </c:pt>
                <c:pt idx="23976">
                  <c:v>2.3977000000000001E-5</c:v>
                </c:pt>
                <c:pt idx="23977">
                  <c:v>2.3978E-5</c:v>
                </c:pt>
                <c:pt idx="23978">
                  <c:v>2.3978999999999999E-5</c:v>
                </c:pt>
                <c:pt idx="23979">
                  <c:v>2.3980000000000001E-5</c:v>
                </c:pt>
                <c:pt idx="23980">
                  <c:v>2.3981E-5</c:v>
                </c:pt>
                <c:pt idx="23981">
                  <c:v>2.3981999999999998E-5</c:v>
                </c:pt>
                <c:pt idx="23982">
                  <c:v>2.3983000000000001E-5</c:v>
                </c:pt>
                <c:pt idx="23983">
                  <c:v>2.3983999999999999E-5</c:v>
                </c:pt>
                <c:pt idx="23984">
                  <c:v>2.3985000000000002E-5</c:v>
                </c:pt>
                <c:pt idx="23985">
                  <c:v>2.3986E-5</c:v>
                </c:pt>
                <c:pt idx="23986">
                  <c:v>2.3986999999999999E-5</c:v>
                </c:pt>
                <c:pt idx="23987">
                  <c:v>2.3988000000000001E-5</c:v>
                </c:pt>
                <c:pt idx="23988">
                  <c:v>2.3989E-5</c:v>
                </c:pt>
                <c:pt idx="23989">
                  <c:v>2.3989999999999999E-5</c:v>
                </c:pt>
                <c:pt idx="23990">
                  <c:v>2.3991000000000001E-5</c:v>
                </c:pt>
                <c:pt idx="23991">
                  <c:v>2.3992E-5</c:v>
                </c:pt>
                <c:pt idx="23992">
                  <c:v>2.3992999999999999E-5</c:v>
                </c:pt>
                <c:pt idx="23993">
                  <c:v>2.3994000000000001E-5</c:v>
                </c:pt>
                <c:pt idx="23994">
                  <c:v>2.3995E-5</c:v>
                </c:pt>
                <c:pt idx="23995">
                  <c:v>2.3995999999999999E-5</c:v>
                </c:pt>
                <c:pt idx="23996">
                  <c:v>2.3997000000000001E-5</c:v>
                </c:pt>
                <c:pt idx="23997">
                  <c:v>2.3998E-5</c:v>
                </c:pt>
                <c:pt idx="23998">
                  <c:v>2.3998999999999998E-5</c:v>
                </c:pt>
                <c:pt idx="23999">
                  <c:v>2.4000000000000001E-5</c:v>
                </c:pt>
                <c:pt idx="24000">
                  <c:v>2.4000999999999999E-5</c:v>
                </c:pt>
                <c:pt idx="24001">
                  <c:v>2.4002000000000002E-5</c:v>
                </c:pt>
                <c:pt idx="24002">
                  <c:v>2.4003E-5</c:v>
                </c:pt>
                <c:pt idx="24003">
                  <c:v>2.4003999999999999E-5</c:v>
                </c:pt>
                <c:pt idx="24004">
                  <c:v>2.4005000000000001E-5</c:v>
                </c:pt>
                <c:pt idx="24005">
                  <c:v>2.4006E-5</c:v>
                </c:pt>
                <c:pt idx="24006">
                  <c:v>2.4006999999999999E-5</c:v>
                </c:pt>
                <c:pt idx="24007">
                  <c:v>2.4008000000000001E-5</c:v>
                </c:pt>
                <c:pt idx="24008">
                  <c:v>2.4009E-5</c:v>
                </c:pt>
                <c:pt idx="24009">
                  <c:v>2.4009999999999999E-5</c:v>
                </c:pt>
                <c:pt idx="24010">
                  <c:v>2.4011000000000001E-5</c:v>
                </c:pt>
                <c:pt idx="24011">
                  <c:v>2.4012E-5</c:v>
                </c:pt>
                <c:pt idx="24012">
                  <c:v>2.4012999999999999E-5</c:v>
                </c:pt>
                <c:pt idx="24013">
                  <c:v>2.4014000000000001E-5</c:v>
                </c:pt>
                <c:pt idx="24014">
                  <c:v>2.4015E-5</c:v>
                </c:pt>
                <c:pt idx="24015">
                  <c:v>2.4015999999999998E-5</c:v>
                </c:pt>
                <c:pt idx="24016">
                  <c:v>2.4017000000000001E-5</c:v>
                </c:pt>
                <c:pt idx="24017">
                  <c:v>2.4017999999999999E-5</c:v>
                </c:pt>
                <c:pt idx="24018">
                  <c:v>2.4019000000000002E-5</c:v>
                </c:pt>
                <c:pt idx="24019">
                  <c:v>2.402E-5</c:v>
                </c:pt>
                <c:pt idx="24020">
                  <c:v>2.4020999999999999E-5</c:v>
                </c:pt>
                <c:pt idx="24021">
                  <c:v>2.4022000000000001E-5</c:v>
                </c:pt>
                <c:pt idx="24022">
                  <c:v>2.4023E-5</c:v>
                </c:pt>
                <c:pt idx="24023">
                  <c:v>2.4023999999999999E-5</c:v>
                </c:pt>
                <c:pt idx="24024">
                  <c:v>2.4025000000000001E-5</c:v>
                </c:pt>
                <c:pt idx="24025">
                  <c:v>2.4026E-5</c:v>
                </c:pt>
                <c:pt idx="24026">
                  <c:v>2.4026999999999999E-5</c:v>
                </c:pt>
                <c:pt idx="24027">
                  <c:v>2.4028000000000001E-5</c:v>
                </c:pt>
                <c:pt idx="24028">
                  <c:v>2.4029E-5</c:v>
                </c:pt>
                <c:pt idx="24029">
                  <c:v>2.4029999999999999E-5</c:v>
                </c:pt>
                <c:pt idx="24030">
                  <c:v>2.4031000000000001E-5</c:v>
                </c:pt>
                <c:pt idx="24031">
                  <c:v>2.4032E-5</c:v>
                </c:pt>
                <c:pt idx="24032">
                  <c:v>2.4032999999999998E-5</c:v>
                </c:pt>
                <c:pt idx="24033">
                  <c:v>2.4034000000000001E-5</c:v>
                </c:pt>
                <c:pt idx="24034">
                  <c:v>2.4034999999999999E-5</c:v>
                </c:pt>
                <c:pt idx="24035">
                  <c:v>2.4036000000000002E-5</c:v>
                </c:pt>
                <c:pt idx="24036">
                  <c:v>2.4037E-5</c:v>
                </c:pt>
                <c:pt idx="24037">
                  <c:v>2.4037999999999999E-5</c:v>
                </c:pt>
                <c:pt idx="24038">
                  <c:v>2.4039000000000001E-5</c:v>
                </c:pt>
                <c:pt idx="24039">
                  <c:v>2.404E-5</c:v>
                </c:pt>
                <c:pt idx="24040">
                  <c:v>2.4040999999999999E-5</c:v>
                </c:pt>
                <c:pt idx="24041">
                  <c:v>2.4042000000000001E-5</c:v>
                </c:pt>
                <c:pt idx="24042">
                  <c:v>2.4043E-5</c:v>
                </c:pt>
                <c:pt idx="24043">
                  <c:v>2.4043999999999999E-5</c:v>
                </c:pt>
                <c:pt idx="24044">
                  <c:v>2.4045000000000001E-5</c:v>
                </c:pt>
                <c:pt idx="24045">
                  <c:v>2.4046E-5</c:v>
                </c:pt>
                <c:pt idx="24046">
                  <c:v>2.4046999999999999E-5</c:v>
                </c:pt>
                <c:pt idx="24047">
                  <c:v>2.4048000000000001E-5</c:v>
                </c:pt>
                <c:pt idx="24048">
                  <c:v>2.4049E-5</c:v>
                </c:pt>
                <c:pt idx="24049">
                  <c:v>2.4049999999999998E-5</c:v>
                </c:pt>
                <c:pt idx="24050">
                  <c:v>2.4051000000000001E-5</c:v>
                </c:pt>
                <c:pt idx="24051">
                  <c:v>2.4051999999999999E-5</c:v>
                </c:pt>
                <c:pt idx="24052">
                  <c:v>2.4053000000000002E-5</c:v>
                </c:pt>
                <c:pt idx="24053">
                  <c:v>2.4054E-5</c:v>
                </c:pt>
                <c:pt idx="24054">
                  <c:v>2.4054999999999999E-5</c:v>
                </c:pt>
                <c:pt idx="24055">
                  <c:v>2.4056000000000001E-5</c:v>
                </c:pt>
                <c:pt idx="24056">
                  <c:v>2.4057E-5</c:v>
                </c:pt>
                <c:pt idx="24057">
                  <c:v>2.4057999999999999E-5</c:v>
                </c:pt>
                <c:pt idx="24058">
                  <c:v>2.4059000000000001E-5</c:v>
                </c:pt>
                <c:pt idx="24059">
                  <c:v>2.406E-5</c:v>
                </c:pt>
                <c:pt idx="24060">
                  <c:v>2.4060999999999999E-5</c:v>
                </c:pt>
                <c:pt idx="24061">
                  <c:v>2.4062000000000001E-5</c:v>
                </c:pt>
                <c:pt idx="24062">
                  <c:v>2.4063E-5</c:v>
                </c:pt>
                <c:pt idx="24063">
                  <c:v>2.4063999999999999E-5</c:v>
                </c:pt>
                <c:pt idx="24064">
                  <c:v>2.4065000000000001E-5</c:v>
                </c:pt>
                <c:pt idx="24065">
                  <c:v>2.4066E-5</c:v>
                </c:pt>
                <c:pt idx="24066">
                  <c:v>2.4066999999999998E-5</c:v>
                </c:pt>
                <c:pt idx="24067">
                  <c:v>2.4068000000000001E-5</c:v>
                </c:pt>
                <c:pt idx="24068">
                  <c:v>2.4068999999999999E-5</c:v>
                </c:pt>
                <c:pt idx="24069">
                  <c:v>2.4070000000000002E-5</c:v>
                </c:pt>
                <c:pt idx="24070">
                  <c:v>2.4071E-5</c:v>
                </c:pt>
                <c:pt idx="24071">
                  <c:v>2.4071999999999999E-5</c:v>
                </c:pt>
                <c:pt idx="24072">
                  <c:v>2.4073000000000001E-5</c:v>
                </c:pt>
                <c:pt idx="24073">
                  <c:v>2.4074E-5</c:v>
                </c:pt>
                <c:pt idx="24074">
                  <c:v>2.4074999999999999E-5</c:v>
                </c:pt>
                <c:pt idx="24075">
                  <c:v>2.4076000000000001E-5</c:v>
                </c:pt>
                <c:pt idx="24076">
                  <c:v>2.4077E-5</c:v>
                </c:pt>
                <c:pt idx="24077">
                  <c:v>2.4077999999999999E-5</c:v>
                </c:pt>
                <c:pt idx="24078">
                  <c:v>2.4079000000000001E-5</c:v>
                </c:pt>
                <c:pt idx="24079">
                  <c:v>2.408E-5</c:v>
                </c:pt>
                <c:pt idx="24080">
                  <c:v>2.4080999999999999E-5</c:v>
                </c:pt>
                <c:pt idx="24081">
                  <c:v>2.4082000000000001E-5</c:v>
                </c:pt>
                <c:pt idx="24082">
                  <c:v>2.4083E-5</c:v>
                </c:pt>
                <c:pt idx="24083">
                  <c:v>2.4083999999999998E-5</c:v>
                </c:pt>
                <c:pt idx="24084">
                  <c:v>2.4085000000000001E-5</c:v>
                </c:pt>
                <c:pt idx="24085">
                  <c:v>2.4085999999999999E-5</c:v>
                </c:pt>
                <c:pt idx="24086">
                  <c:v>2.4087000000000002E-5</c:v>
                </c:pt>
                <c:pt idx="24087">
                  <c:v>2.4088E-5</c:v>
                </c:pt>
                <c:pt idx="24088">
                  <c:v>2.4088999999999999E-5</c:v>
                </c:pt>
                <c:pt idx="24089">
                  <c:v>2.4090000000000001E-5</c:v>
                </c:pt>
                <c:pt idx="24090">
                  <c:v>2.4091E-5</c:v>
                </c:pt>
                <c:pt idx="24091">
                  <c:v>2.4091999999999999E-5</c:v>
                </c:pt>
                <c:pt idx="24092">
                  <c:v>2.4093000000000001E-5</c:v>
                </c:pt>
                <c:pt idx="24093">
                  <c:v>2.4094E-5</c:v>
                </c:pt>
                <c:pt idx="24094">
                  <c:v>2.4094999999999999E-5</c:v>
                </c:pt>
                <c:pt idx="24095">
                  <c:v>2.4096000000000001E-5</c:v>
                </c:pt>
                <c:pt idx="24096">
                  <c:v>2.4097E-5</c:v>
                </c:pt>
                <c:pt idx="24097">
                  <c:v>2.4097999999999999E-5</c:v>
                </c:pt>
                <c:pt idx="24098">
                  <c:v>2.4099000000000001E-5</c:v>
                </c:pt>
                <c:pt idx="24099">
                  <c:v>2.41E-5</c:v>
                </c:pt>
                <c:pt idx="24100">
                  <c:v>2.4100999999999998E-5</c:v>
                </c:pt>
                <c:pt idx="24101">
                  <c:v>2.4102000000000001E-5</c:v>
                </c:pt>
                <c:pt idx="24102">
                  <c:v>2.4102999999999999E-5</c:v>
                </c:pt>
                <c:pt idx="24103">
                  <c:v>2.4104000000000002E-5</c:v>
                </c:pt>
                <c:pt idx="24104">
                  <c:v>2.4105E-5</c:v>
                </c:pt>
                <c:pt idx="24105">
                  <c:v>2.4105999999999999E-5</c:v>
                </c:pt>
                <c:pt idx="24106">
                  <c:v>2.4107000000000001E-5</c:v>
                </c:pt>
                <c:pt idx="24107">
                  <c:v>2.4108E-5</c:v>
                </c:pt>
                <c:pt idx="24108">
                  <c:v>2.4108999999999999E-5</c:v>
                </c:pt>
                <c:pt idx="24109">
                  <c:v>2.4110000000000001E-5</c:v>
                </c:pt>
                <c:pt idx="24110">
                  <c:v>2.4111E-5</c:v>
                </c:pt>
                <c:pt idx="24111">
                  <c:v>2.4111999999999999E-5</c:v>
                </c:pt>
                <c:pt idx="24112">
                  <c:v>2.4113000000000001E-5</c:v>
                </c:pt>
                <c:pt idx="24113">
                  <c:v>2.4114E-5</c:v>
                </c:pt>
                <c:pt idx="24114">
                  <c:v>2.4114999999999999E-5</c:v>
                </c:pt>
                <c:pt idx="24115">
                  <c:v>2.4116000000000001E-5</c:v>
                </c:pt>
                <c:pt idx="24116">
                  <c:v>2.4117E-5</c:v>
                </c:pt>
                <c:pt idx="24117">
                  <c:v>2.4117999999999998E-5</c:v>
                </c:pt>
                <c:pt idx="24118">
                  <c:v>2.4119000000000001E-5</c:v>
                </c:pt>
                <c:pt idx="24119">
                  <c:v>2.4119999999999999E-5</c:v>
                </c:pt>
                <c:pt idx="24120">
                  <c:v>2.4121000000000002E-5</c:v>
                </c:pt>
                <c:pt idx="24121">
                  <c:v>2.4122E-5</c:v>
                </c:pt>
                <c:pt idx="24122">
                  <c:v>2.4122999999999999E-5</c:v>
                </c:pt>
                <c:pt idx="24123">
                  <c:v>2.4124000000000001E-5</c:v>
                </c:pt>
                <c:pt idx="24124">
                  <c:v>2.4125E-5</c:v>
                </c:pt>
                <c:pt idx="24125">
                  <c:v>2.4125999999999999E-5</c:v>
                </c:pt>
                <c:pt idx="24126">
                  <c:v>2.4127000000000001E-5</c:v>
                </c:pt>
                <c:pt idx="24127">
                  <c:v>2.4128E-5</c:v>
                </c:pt>
                <c:pt idx="24128">
                  <c:v>2.4128999999999999E-5</c:v>
                </c:pt>
                <c:pt idx="24129">
                  <c:v>2.4130000000000001E-5</c:v>
                </c:pt>
                <c:pt idx="24130">
                  <c:v>2.4131E-5</c:v>
                </c:pt>
                <c:pt idx="24131">
                  <c:v>2.4131999999999999E-5</c:v>
                </c:pt>
                <c:pt idx="24132">
                  <c:v>2.4133000000000001E-5</c:v>
                </c:pt>
                <c:pt idx="24133">
                  <c:v>2.4134E-5</c:v>
                </c:pt>
                <c:pt idx="24134">
                  <c:v>2.4134999999999998E-5</c:v>
                </c:pt>
                <c:pt idx="24135">
                  <c:v>2.4136000000000001E-5</c:v>
                </c:pt>
                <c:pt idx="24136">
                  <c:v>2.4136999999999999E-5</c:v>
                </c:pt>
                <c:pt idx="24137">
                  <c:v>2.4138000000000002E-5</c:v>
                </c:pt>
                <c:pt idx="24138">
                  <c:v>2.4139E-5</c:v>
                </c:pt>
                <c:pt idx="24139">
                  <c:v>2.4139999999999999E-5</c:v>
                </c:pt>
                <c:pt idx="24140">
                  <c:v>2.4141000000000001E-5</c:v>
                </c:pt>
                <c:pt idx="24141">
                  <c:v>2.4142E-5</c:v>
                </c:pt>
                <c:pt idx="24142">
                  <c:v>2.4142999999999999E-5</c:v>
                </c:pt>
                <c:pt idx="24143">
                  <c:v>2.4144000000000001E-5</c:v>
                </c:pt>
                <c:pt idx="24144">
                  <c:v>2.4145E-5</c:v>
                </c:pt>
                <c:pt idx="24145">
                  <c:v>2.4145999999999999E-5</c:v>
                </c:pt>
                <c:pt idx="24146">
                  <c:v>2.4147000000000001E-5</c:v>
                </c:pt>
                <c:pt idx="24147">
                  <c:v>2.4148E-5</c:v>
                </c:pt>
                <c:pt idx="24148">
                  <c:v>2.4148999999999999E-5</c:v>
                </c:pt>
                <c:pt idx="24149">
                  <c:v>2.4150000000000001E-5</c:v>
                </c:pt>
                <c:pt idx="24150">
                  <c:v>2.4151E-5</c:v>
                </c:pt>
                <c:pt idx="24151">
                  <c:v>2.4151999999999998E-5</c:v>
                </c:pt>
                <c:pt idx="24152">
                  <c:v>2.4153000000000001E-5</c:v>
                </c:pt>
                <c:pt idx="24153">
                  <c:v>2.4153999999999999E-5</c:v>
                </c:pt>
                <c:pt idx="24154">
                  <c:v>2.4155000000000002E-5</c:v>
                </c:pt>
                <c:pt idx="24155">
                  <c:v>2.4156E-5</c:v>
                </c:pt>
                <c:pt idx="24156">
                  <c:v>2.4156999999999999E-5</c:v>
                </c:pt>
                <c:pt idx="24157">
                  <c:v>2.4158000000000001E-5</c:v>
                </c:pt>
                <c:pt idx="24158">
                  <c:v>2.4159E-5</c:v>
                </c:pt>
                <c:pt idx="24159">
                  <c:v>2.4159999999999999E-5</c:v>
                </c:pt>
                <c:pt idx="24160">
                  <c:v>2.4161000000000001E-5</c:v>
                </c:pt>
                <c:pt idx="24161">
                  <c:v>2.4162E-5</c:v>
                </c:pt>
                <c:pt idx="24162">
                  <c:v>2.4162999999999999E-5</c:v>
                </c:pt>
                <c:pt idx="24163">
                  <c:v>2.4164000000000001E-5</c:v>
                </c:pt>
                <c:pt idx="24164">
                  <c:v>2.4165E-5</c:v>
                </c:pt>
                <c:pt idx="24165">
                  <c:v>2.4165999999999999E-5</c:v>
                </c:pt>
                <c:pt idx="24166">
                  <c:v>2.4167000000000001E-5</c:v>
                </c:pt>
                <c:pt idx="24167">
                  <c:v>2.4168E-5</c:v>
                </c:pt>
                <c:pt idx="24168">
                  <c:v>2.4168999999999998E-5</c:v>
                </c:pt>
                <c:pt idx="24169">
                  <c:v>2.4170000000000001E-5</c:v>
                </c:pt>
                <c:pt idx="24170">
                  <c:v>2.4170999999999999E-5</c:v>
                </c:pt>
                <c:pt idx="24171">
                  <c:v>2.4172000000000002E-5</c:v>
                </c:pt>
                <c:pt idx="24172">
                  <c:v>2.4173E-5</c:v>
                </c:pt>
                <c:pt idx="24173">
                  <c:v>2.4173999999999999E-5</c:v>
                </c:pt>
                <c:pt idx="24174">
                  <c:v>2.4175000000000001E-5</c:v>
                </c:pt>
                <c:pt idx="24175">
                  <c:v>2.4176E-5</c:v>
                </c:pt>
                <c:pt idx="24176">
                  <c:v>2.4176999999999999E-5</c:v>
                </c:pt>
                <c:pt idx="24177">
                  <c:v>2.4178000000000001E-5</c:v>
                </c:pt>
                <c:pt idx="24178">
                  <c:v>2.4179E-5</c:v>
                </c:pt>
                <c:pt idx="24179">
                  <c:v>2.4179999999999999E-5</c:v>
                </c:pt>
                <c:pt idx="24180">
                  <c:v>2.4181000000000001E-5</c:v>
                </c:pt>
                <c:pt idx="24181">
                  <c:v>2.4182E-5</c:v>
                </c:pt>
                <c:pt idx="24182">
                  <c:v>2.4182999999999999E-5</c:v>
                </c:pt>
                <c:pt idx="24183">
                  <c:v>2.4184000000000001E-5</c:v>
                </c:pt>
                <c:pt idx="24184">
                  <c:v>2.4185E-5</c:v>
                </c:pt>
                <c:pt idx="24185">
                  <c:v>2.4185999999999998E-5</c:v>
                </c:pt>
                <c:pt idx="24186">
                  <c:v>2.4187000000000001E-5</c:v>
                </c:pt>
                <c:pt idx="24187">
                  <c:v>2.4187999999999999E-5</c:v>
                </c:pt>
                <c:pt idx="24188">
                  <c:v>2.4189000000000002E-5</c:v>
                </c:pt>
                <c:pt idx="24189">
                  <c:v>2.419E-5</c:v>
                </c:pt>
                <c:pt idx="24190">
                  <c:v>2.4190999999999999E-5</c:v>
                </c:pt>
                <c:pt idx="24191">
                  <c:v>2.4192000000000001E-5</c:v>
                </c:pt>
                <c:pt idx="24192">
                  <c:v>2.4193E-5</c:v>
                </c:pt>
                <c:pt idx="24193">
                  <c:v>2.4193999999999999E-5</c:v>
                </c:pt>
                <c:pt idx="24194">
                  <c:v>2.4195000000000001E-5</c:v>
                </c:pt>
                <c:pt idx="24195">
                  <c:v>2.4196E-5</c:v>
                </c:pt>
                <c:pt idx="24196">
                  <c:v>2.4196999999999999E-5</c:v>
                </c:pt>
                <c:pt idx="24197">
                  <c:v>2.4198000000000001E-5</c:v>
                </c:pt>
                <c:pt idx="24198">
                  <c:v>2.4199E-5</c:v>
                </c:pt>
                <c:pt idx="24199">
                  <c:v>2.4199999999999999E-5</c:v>
                </c:pt>
                <c:pt idx="24200">
                  <c:v>2.4201000000000001E-5</c:v>
                </c:pt>
                <c:pt idx="24201">
                  <c:v>2.4202E-5</c:v>
                </c:pt>
                <c:pt idx="24202">
                  <c:v>2.4202999999999998E-5</c:v>
                </c:pt>
                <c:pt idx="24203">
                  <c:v>2.4204000000000001E-5</c:v>
                </c:pt>
                <c:pt idx="24204">
                  <c:v>2.4204999999999999E-5</c:v>
                </c:pt>
                <c:pt idx="24205">
                  <c:v>2.4206000000000002E-5</c:v>
                </c:pt>
                <c:pt idx="24206">
                  <c:v>2.4207E-5</c:v>
                </c:pt>
                <c:pt idx="24207">
                  <c:v>2.4207999999999999E-5</c:v>
                </c:pt>
                <c:pt idx="24208">
                  <c:v>2.4209000000000001E-5</c:v>
                </c:pt>
                <c:pt idx="24209">
                  <c:v>2.421E-5</c:v>
                </c:pt>
                <c:pt idx="24210">
                  <c:v>2.4210999999999999E-5</c:v>
                </c:pt>
                <c:pt idx="24211">
                  <c:v>2.4212000000000001E-5</c:v>
                </c:pt>
                <c:pt idx="24212">
                  <c:v>2.4213E-5</c:v>
                </c:pt>
                <c:pt idx="24213">
                  <c:v>2.4213999999999999E-5</c:v>
                </c:pt>
                <c:pt idx="24214">
                  <c:v>2.4215000000000001E-5</c:v>
                </c:pt>
                <c:pt idx="24215">
                  <c:v>2.4216E-5</c:v>
                </c:pt>
                <c:pt idx="24216">
                  <c:v>2.4216999999999999E-5</c:v>
                </c:pt>
                <c:pt idx="24217">
                  <c:v>2.4218000000000001E-5</c:v>
                </c:pt>
                <c:pt idx="24218">
                  <c:v>2.4219E-5</c:v>
                </c:pt>
                <c:pt idx="24219">
                  <c:v>2.4219999999999999E-5</c:v>
                </c:pt>
                <c:pt idx="24220">
                  <c:v>2.4221000000000001E-5</c:v>
                </c:pt>
                <c:pt idx="24221">
                  <c:v>2.4221999999999999E-5</c:v>
                </c:pt>
                <c:pt idx="24222">
                  <c:v>2.4223000000000002E-5</c:v>
                </c:pt>
                <c:pt idx="24223">
                  <c:v>2.4224E-5</c:v>
                </c:pt>
                <c:pt idx="24224">
                  <c:v>2.4224999999999999E-5</c:v>
                </c:pt>
                <c:pt idx="24225">
                  <c:v>2.4226000000000001E-5</c:v>
                </c:pt>
                <c:pt idx="24226">
                  <c:v>2.4227E-5</c:v>
                </c:pt>
                <c:pt idx="24227">
                  <c:v>2.4227999999999999E-5</c:v>
                </c:pt>
                <c:pt idx="24228">
                  <c:v>2.4229000000000001E-5</c:v>
                </c:pt>
                <c:pt idx="24229">
                  <c:v>2.423E-5</c:v>
                </c:pt>
                <c:pt idx="24230">
                  <c:v>2.4230999999999999E-5</c:v>
                </c:pt>
                <c:pt idx="24231">
                  <c:v>2.4232000000000001E-5</c:v>
                </c:pt>
                <c:pt idx="24232">
                  <c:v>2.4233E-5</c:v>
                </c:pt>
                <c:pt idx="24233">
                  <c:v>2.4233999999999999E-5</c:v>
                </c:pt>
                <c:pt idx="24234">
                  <c:v>2.4235000000000001E-5</c:v>
                </c:pt>
                <c:pt idx="24235">
                  <c:v>2.4236E-5</c:v>
                </c:pt>
                <c:pt idx="24236">
                  <c:v>2.4236999999999999E-5</c:v>
                </c:pt>
                <c:pt idx="24237">
                  <c:v>2.4238000000000001E-5</c:v>
                </c:pt>
                <c:pt idx="24238">
                  <c:v>2.4239E-5</c:v>
                </c:pt>
                <c:pt idx="24239">
                  <c:v>2.4239999999999998E-5</c:v>
                </c:pt>
                <c:pt idx="24240">
                  <c:v>2.4241000000000001E-5</c:v>
                </c:pt>
                <c:pt idx="24241">
                  <c:v>2.4241999999999999E-5</c:v>
                </c:pt>
                <c:pt idx="24242">
                  <c:v>2.4243000000000002E-5</c:v>
                </c:pt>
                <c:pt idx="24243">
                  <c:v>2.4244E-5</c:v>
                </c:pt>
                <c:pt idx="24244">
                  <c:v>2.4244999999999999E-5</c:v>
                </c:pt>
                <c:pt idx="24245">
                  <c:v>2.4246000000000001E-5</c:v>
                </c:pt>
                <c:pt idx="24246">
                  <c:v>2.4247E-5</c:v>
                </c:pt>
                <c:pt idx="24247">
                  <c:v>2.4247999999999999E-5</c:v>
                </c:pt>
                <c:pt idx="24248">
                  <c:v>2.4249000000000001E-5</c:v>
                </c:pt>
                <c:pt idx="24249">
                  <c:v>2.425E-5</c:v>
                </c:pt>
                <c:pt idx="24250">
                  <c:v>2.4250999999999999E-5</c:v>
                </c:pt>
                <c:pt idx="24251">
                  <c:v>2.4252000000000001E-5</c:v>
                </c:pt>
                <c:pt idx="24252">
                  <c:v>2.4253E-5</c:v>
                </c:pt>
                <c:pt idx="24253">
                  <c:v>2.4253999999999999E-5</c:v>
                </c:pt>
                <c:pt idx="24254">
                  <c:v>2.4255000000000001E-5</c:v>
                </c:pt>
                <c:pt idx="24255">
                  <c:v>2.4256E-5</c:v>
                </c:pt>
                <c:pt idx="24256">
                  <c:v>2.4256999999999998E-5</c:v>
                </c:pt>
                <c:pt idx="24257">
                  <c:v>2.4258000000000001E-5</c:v>
                </c:pt>
                <c:pt idx="24258">
                  <c:v>2.4258999999999999E-5</c:v>
                </c:pt>
                <c:pt idx="24259">
                  <c:v>2.4260000000000002E-5</c:v>
                </c:pt>
                <c:pt idx="24260">
                  <c:v>2.4261E-5</c:v>
                </c:pt>
                <c:pt idx="24261">
                  <c:v>2.4261999999999999E-5</c:v>
                </c:pt>
                <c:pt idx="24262">
                  <c:v>2.4263000000000001E-5</c:v>
                </c:pt>
                <c:pt idx="24263">
                  <c:v>2.4264E-5</c:v>
                </c:pt>
                <c:pt idx="24264">
                  <c:v>2.4264999999999999E-5</c:v>
                </c:pt>
                <c:pt idx="24265">
                  <c:v>2.4266000000000001E-5</c:v>
                </c:pt>
                <c:pt idx="24266">
                  <c:v>2.4267E-5</c:v>
                </c:pt>
                <c:pt idx="24267">
                  <c:v>2.4267999999999999E-5</c:v>
                </c:pt>
                <c:pt idx="24268">
                  <c:v>2.4269000000000001E-5</c:v>
                </c:pt>
                <c:pt idx="24269">
                  <c:v>2.427E-5</c:v>
                </c:pt>
                <c:pt idx="24270">
                  <c:v>2.4270999999999999E-5</c:v>
                </c:pt>
                <c:pt idx="24271">
                  <c:v>2.4272000000000001E-5</c:v>
                </c:pt>
                <c:pt idx="24272">
                  <c:v>2.4273E-5</c:v>
                </c:pt>
                <c:pt idx="24273">
                  <c:v>2.4273999999999998E-5</c:v>
                </c:pt>
                <c:pt idx="24274">
                  <c:v>2.4275000000000001E-5</c:v>
                </c:pt>
                <c:pt idx="24275">
                  <c:v>2.4275999999999999E-5</c:v>
                </c:pt>
                <c:pt idx="24276">
                  <c:v>2.4277000000000002E-5</c:v>
                </c:pt>
                <c:pt idx="24277">
                  <c:v>2.4278E-5</c:v>
                </c:pt>
                <c:pt idx="24278">
                  <c:v>2.4278999999999999E-5</c:v>
                </c:pt>
                <c:pt idx="24279">
                  <c:v>2.4280000000000001E-5</c:v>
                </c:pt>
                <c:pt idx="24280">
                  <c:v>2.4281E-5</c:v>
                </c:pt>
                <c:pt idx="24281">
                  <c:v>2.4281999999999999E-5</c:v>
                </c:pt>
                <c:pt idx="24282">
                  <c:v>2.4283000000000001E-5</c:v>
                </c:pt>
                <c:pt idx="24283">
                  <c:v>2.4284E-5</c:v>
                </c:pt>
                <c:pt idx="24284">
                  <c:v>2.4284999999999999E-5</c:v>
                </c:pt>
                <c:pt idx="24285">
                  <c:v>2.4286000000000001E-5</c:v>
                </c:pt>
                <c:pt idx="24286">
                  <c:v>2.4287E-5</c:v>
                </c:pt>
                <c:pt idx="24287">
                  <c:v>2.4287999999999999E-5</c:v>
                </c:pt>
                <c:pt idx="24288">
                  <c:v>2.4289000000000001E-5</c:v>
                </c:pt>
                <c:pt idx="24289">
                  <c:v>2.429E-5</c:v>
                </c:pt>
                <c:pt idx="24290">
                  <c:v>2.4290999999999998E-5</c:v>
                </c:pt>
                <c:pt idx="24291">
                  <c:v>2.4292000000000001E-5</c:v>
                </c:pt>
                <c:pt idx="24292">
                  <c:v>2.4292999999999999E-5</c:v>
                </c:pt>
                <c:pt idx="24293">
                  <c:v>2.4294000000000002E-5</c:v>
                </c:pt>
                <c:pt idx="24294">
                  <c:v>2.4295E-5</c:v>
                </c:pt>
                <c:pt idx="24295">
                  <c:v>2.4295999999999999E-5</c:v>
                </c:pt>
                <c:pt idx="24296">
                  <c:v>2.4297000000000001E-5</c:v>
                </c:pt>
                <c:pt idx="24297">
                  <c:v>2.4298E-5</c:v>
                </c:pt>
                <c:pt idx="24298">
                  <c:v>2.4298999999999999E-5</c:v>
                </c:pt>
                <c:pt idx="24299">
                  <c:v>2.4300000000000001E-5</c:v>
                </c:pt>
                <c:pt idx="24300">
                  <c:v>2.4301E-5</c:v>
                </c:pt>
                <c:pt idx="24301">
                  <c:v>2.4301999999999999E-5</c:v>
                </c:pt>
                <c:pt idx="24302">
                  <c:v>2.4303000000000001E-5</c:v>
                </c:pt>
                <c:pt idx="24303">
                  <c:v>2.4304E-5</c:v>
                </c:pt>
                <c:pt idx="24304">
                  <c:v>2.4304999999999999E-5</c:v>
                </c:pt>
                <c:pt idx="24305">
                  <c:v>2.4306000000000001E-5</c:v>
                </c:pt>
                <c:pt idx="24306">
                  <c:v>2.4307E-5</c:v>
                </c:pt>
                <c:pt idx="24307">
                  <c:v>2.4307999999999998E-5</c:v>
                </c:pt>
                <c:pt idx="24308">
                  <c:v>2.4309000000000001E-5</c:v>
                </c:pt>
                <c:pt idx="24309">
                  <c:v>2.4309999999999999E-5</c:v>
                </c:pt>
                <c:pt idx="24310">
                  <c:v>2.4311000000000002E-5</c:v>
                </c:pt>
                <c:pt idx="24311">
                  <c:v>2.4312E-5</c:v>
                </c:pt>
                <c:pt idx="24312">
                  <c:v>2.4312999999999999E-5</c:v>
                </c:pt>
                <c:pt idx="24313">
                  <c:v>2.4314000000000001E-5</c:v>
                </c:pt>
                <c:pt idx="24314">
                  <c:v>2.4315E-5</c:v>
                </c:pt>
                <c:pt idx="24315">
                  <c:v>2.4315999999999999E-5</c:v>
                </c:pt>
                <c:pt idx="24316">
                  <c:v>2.4317000000000001E-5</c:v>
                </c:pt>
                <c:pt idx="24317">
                  <c:v>2.4318E-5</c:v>
                </c:pt>
                <c:pt idx="24318">
                  <c:v>2.4318999999999999E-5</c:v>
                </c:pt>
                <c:pt idx="24319">
                  <c:v>2.4320000000000001E-5</c:v>
                </c:pt>
                <c:pt idx="24320">
                  <c:v>2.4321E-5</c:v>
                </c:pt>
                <c:pt idx="24321">
                  <c:v>2.4321999999999999E-5</c:v>
                </c:pt>
                <c:pt idx="24322">
                  <c:v>2.4323000000000001E-5</c:v>
                </c:pt>
                <c:pt idx="24323">
                  <c:v>2.4324E-5</c:v>
                </c:pt>
                <c:pt idx="24324">
                  <c:v>2.4324999999999998E-5</c:v>
                </c:pt>
                <c:pt idx="24325">
                  <c:v>2.4326000000000001E-5</c:v>
                </c:pt>
                <c:pt idx="24326">
                  <c:v>2.4326999999999999E-5</c:v>
                </c:pt>
                <c:pt idx="24327">
                  <c:v>2.4328000000000002E-5</c:v>
                </c:pt>
                <c:pt idx="24328">
                  <c:v>2.4329E-5</c:v>
                </c:pt>
                <c:pt idx="24329">
                  <c:v>2.4329999999999999E-5</c:v>
                </c:pt>
                <c:pt idx="24330">
                  <c:v>2.4331000000000001E-5</c:v>
                </c:pt>
                <c:pt idx="24331">
                  <c:v>2.4332E-5</c:v>
                </c:pt>
                <c:pt idx="24332">
                  <c:v>2.4332999999999999E-5</c:v>
                </c:pt>
                <c:pt idx="24333">
                  <c:v>2.4334000000000001E-5</c:v>
                </c:pt>
                <c:pt idx="24334">
                  <c:v>2.4335E-5</c:v>
                </c:pt>
                <c:pt idx="24335">
                  <c:v>2.4335999999999999E-5</c:v>
                </c:pt>
                <c:pt idx="24336">
                  <c:v>2.4337000000000001E-5</c:v>
                </c:pt>
                <c:pt idx="24337">
                  <c:v>2.4338E-5</c:v>
                </c:pt>
                <c:pt idx="24338">
                  <c:v>2.4338999999999999E-5</c:v>
                </c:pt>
                <c:pt idx="24339">
                  <c:v>2.4340000000000001E-5</c:v>
                </c:pt>
                <c:pt idx="24340">
                  <c:v>2.4341E-5</c:v>
                </c:pt>
                <c:pt idx="24341">
                  <c:v>2.4341999999999998E-5</c:v>
                </c:pt>
                <c:pt idx="24342">
                  <c:v>2.4343000000000001E-5</c:v>
                </c:pt>
                <c:pt idx="24343">
                  <c:v>2.4343999999999999E-5</c:v>
                </c:pt>
                <c:pt idx="24344">
                  <c:v>2.4345000000000002E-5</c:v>
                </c:pt>
                <c:pt idx="24345">
                  <c:v>2.4346E-5</c:v>
                </c:pt>
                <c:pt idx="24346">
                  <c:v>2.4346999999999999E-5</c:v>
                </c:pt>
                <c:pt idx="24347">
                  <c:v>2.4348000000000001E-5</c:v>
                </c:pt>
                <c:pt idx="24348">
                  <c:v>2.4349E-5</c:v>
                </c:pt>
                <c:pt idx="24349">
                  <c:v>2.4349999999999999E-5</c:v>
                </c:pt>
                <c:pt idx="24350">
                  <c:v>2.4351000000000001E-5</c:v>
                </c:pt>
                <c:pt idx="24351">
                  <c:v>2.4352E-5</c:v>
                </c:pt>
                <c:pt idx="24352">
                  <c:v>2.4352999999999999E-5</c:v>
                </c:pt>
                <c:pt idx="24353">
                  <c:v>2.4354000000000001E-5</c:v>
                </c:pt>
                <c:pt idx="24354">
                  <c:v>2.4355E-5</c:v>
                </c:pt>
                <c:pt idx="24355">
                  <c:v>2.4355999999999999E-5</c:v>
                </c:pt>
                <c:pt idx="24356">
                  <c:v>2.4357000000000001E-5</c:v>
                </c:pt>
                <c:pt idx="24357">
                  <c:v>2.4358E-5</c:v>
                </c:pt>
                <c:pt idx="24358">
                  <c:v>2.4358999999999998E-5</c:v>
                </c:pt>
                <c:pt idx="24359">
                  <c:v>2.4360000000000001E-5</c:v>
                </c:pt>
                <c:pt idx="24360">
                  <c:v>2.4360999999999999E-5</c:v>
                </c:pt>
                <c:pt idx="24361">
                  <c:v>2.4362000000000002E-5</c:v>
                </c:pt>
                <c:pt idx="24362">
                  <c:v>2.4363E-5</c:v>
                </c:pt>
                <c:pt idx="24363">
                  <c:v>2.4363999999999999E-5</c:v>
                </c:pt>
                <c:pt idx="24364">
                  <c:v>2.4365000000000001E-5</c:v>
                </c:pt>
                <c:pt idx="24365">
                  <c:v>2.4366E-5</c:v>
                </c:pt>
                <c:pt idx="24366">
                  <c:v>2.4366999999999999E-5</c:v>
                </c:pt>
                <c:pt idx="24367">
                  <c:v>2.4368000000000001E-5</c:v>
                </c:pt>
                <c:pt idx="24368">
                  <c:v>2.4369E-5</c:v>
                </c:pt>
                <c:pt idx="24369">
                  <c:v>2.4369999999999999E-5</c:v>
                </c:pt>
                <c:pt idx="24370">
                  <c:v>2.4371000000000001E-5</c:v>
                </c:pt>
                <c:pt idx="24371">
                  <c:v>2.4372E-5</c:v>
                </c:pt>
                <c:pt idx="24372">
                  <c:v>2.4372999999999999E-5</c:v>
                </c:pt>
                <c:pt idx="24373">
                  <c:v>2.4374000000000001E-5</c:v>
                </c:pt>
                <c:pt idx="24374">
                  <c:v>2.4375E-5</c:v>
                </c:pt>
                <c:pt idx="24375">
                  <c:v>2.4375999999999998E-5</c:v>
                </c:pt>
                <c:pt idx="24376">
                  <c:v>2.4377000000000001E-5</c:v>
                </c:pt>
                <c:pt idx="24377">
                  <c:v>2.4377999999999999E-5</c:v>
                </c:pt>
                <c:pt idx="24378">
                  <c:v>2.4379000000000002E-5</c:v>
                </c:pt>
                <c:pt idx="24379">
                  <c:v>2.438E-5</c:v>
                </c:pt>
                <c:pt idx="24380">
                  <c:v>2.4380999999999999E-5</c:v>
                </c:pt>
                <c:pt idx="24381">
                  <c:v>2.4382000000000001E-5</c:v>
                </c:pt>
                <c:pt idx="24382">
                  <c:v>2.4383E-5</c:v>
                </c:pt>
                <c:pt idx="24383">
                  <c:v>2.4383999999999999E-5</c:v>
                </c:pt>
                <c:pt idx="24384">
                  <c:v>2.4385000000000001E-5</c:v>
                </c:pt>
                <c:pt idx="24385">
                  <c:v>2.4386E-5</c:v>
                </c:pt>
                <c:pt idx="24386">
                  <c:v>2.4386999999999999E-5</c:v>
                </c:pt>
                <c:pt idx="24387">
                  <c:v>2.4388000000000001E-5</c:v>
                </c:pt>
                <c:pt idx="24388">
                  <c:v>2.4389E-5</c:v>
                </c:pt>
                <c:pt idx="24389">
                  <c:v>2.4389999999999999E-5</c:v>
                </c:pt>
                <c:pt idx="24390">
                  <c:v>2.4391000000000001E-5</c:v>
                </c:pt>
                <c:pt idx="24391">
                  <c:v>2.4392E-5</c:v>
                </c:pt>
                <c:pt idx="24392">
                  <c:v>2.4392999999999998E-5</c:v>
                </c:pt>
                <c:pt idx="24393">
                  <c:v>2.4394000000000001E-5</c:v>
                </c:pt>
                <c:pt idx="24394">
                  <c:v>2.4394999999999999E-5</c:v>
                </c:pt>
                <c:pt idx="24395">
                  <c:v>2.4396000000000002E-5</c:v>
                </c:pt>
                <c:pt idx="24396">
                  <c:v>2.4397E-5</c:v>
                </c:pt>
                <c:pt idx="24397">
                  <c:v>2.4397999999999999E-5</c:v>
                </c:pt>
                <c:pt idx="24398">
                  <c:v>2.4399000000000001E-5</c:v>
                </c:pt>
                <c:pt idx="24399">
                  <c:v>2.44E-5</c:v>
                </c:pt>
                <c:pt idx="24400">
                  <c:v>2.4400999999999999E-5</c:v>
                </c:pt>
                <c:pt idx="24401">
                  <c:v>2.4402000000000001E-5</c:v>
                </c:pt>
                <c:pt idx="24402">
                  <c:v>2.4403E-5</c:v>
                </c:pt>
                <c:pt idx="24403">
                  <c:v>2.4403999999999999E-5</c:v>
                </c:pt>
                <c:pt idx="24404">
                  <c:v>2.4405000000000001E-5</c:v>
                </c:pt>
                <c:pt idx="24405">
                  <c:v>2.4406E-5</c:v>
                </c:pt>
                <c:pt idx="24406">
                  <c:v>2.4406999999999999E-5</c:v>
                </c:pt>
                <c:pt idx="24407">
                  <c:v>2.4408000000000001E-5</c:v>
                </c:pt>
                <c:pt idx="24408">
                  <c:v>2.4409E-5</c:v>
                </c:pt>
                <c:pt idx="24409">
                  <c:v>2.4409999999999998E-5</c:v>
                </c:pt>
                <c:pt idx="24410">
                  <c:v>2.4411000000000001E-5</c:v>
                </c:pt>
                <c:pt idx="24411">
                  <c:v>2.4411999999999999E-5</c:v>
                </c:pt>
                <c:pt idx="24412">
                  <c:v>2.4413000000000002E-5</c:v>
                </c:pt>
                <c:pt idx="24413">
                  <c:v>2.4414E-5</c:v>
                </c:pt>
                <c:pt idx="24414">
                  <c:v>2.4414999999999999E-5</c:v>
                </c:pt>
                <c:pt idx="24415">
                  <c:v>2.4416000000000001E-5</c:v>
                </c:pt>
                <c:pt idx="24416">
                  <c:v>2.4417E-5</c:v>
                </c:pt>
                <c:pt idx="24417">
                  <c:v>2.4417999999999999E-5</c:v>
                </c:pt>
                <c:pt idx="24418">
                  <c:v>2.4419000000000001E-5</c:v>
                </c:pt>
                <c:pt idx="24419">
                  <c:v>2.442E-5</c:v>
                </c:pt>
                <c:pt idx="24420">
                  <c:v>2.4420999999999999E-5</c:v>
                </c:pt>
                <c:pt idx="24421">
                  <c:v>2.4422000000000001E-5</c:v>
                </c:pt>
                <c:pt idx="24422">
                  <c:v>2.4423E-5</c:v>
                </c:pt>
                <c:pt idx="24423">
                  <c:v>2.4423999999999999E-5</c:v>
                </c:pt>
                <c:pt idx="24424">
                  <c:v>2.4425000000000001E-5</c:v>
                </c:pt>
                <c:pt idx="24425">
                  <c:v>2.4426E-5</c:v>
                </c:pt>
                <c:pt idx="24426">
                  <c:v>2.4426999999999998E-5</c:v>
                </c:pt>
                <c:pt idx="24427">
                  <c:v>2.4428000000000001E-5</c:v>
                </c:pt>
                <c:pt idx="24428">
                  <c:v>2.4428999999999999E-5</c:v>
                </c:pt>
                <c:pt idx="24429">
                  <c:v>2.4430000000000002E-5</c:v>
                </c:pt>
                <c:pt idx="24430">
                  <c:v>2.4431E-5</c:v>
                </c:pt>
                <c:pt idx="24431">
                  <c:v>2.4431999999999999E-5</c:v>
                </c:pt>
                <c:pt idx="24432">
                  <c:v>2.4433000000000001E-5</c:v>
                </c:pt>
                <c:pt idx="24433">
                  <c:v>2.4434E-5</c:v>
                </c:pt>
                <c:pt idx="24434">
                  <c:v>2.4434999999999999E-5</c:v>
                </c:pt>
                <c:pt idx="24435">
                  <c:v>2.4436000000000001E-5</c:v>
                </c:pt>
                <c:pt idx="24436">
                  <c:v>2.4437E-5</c:v>
                </c:pt>
                <c:pt idx="24437">
                  <c:v>2.4437999999999999E-5</c:v>
                </c:pt>
                <c:pt idx="24438">
                  <c:v>2.4439000000000001E-5</c:v>
                </c:pt>
                <c:pt idx="24439">
                  <c:v>2.444E-5</c:v>
                </c:pt>
                <c:pt idx="24440">
                  <c:v>2.4440999999999999E-5</c:v>
                </c:pt>
                <c:pt idx="24441">
                  <c:v>2.4442000000000001E-5</c:v>
                </c:pt>
                <c:pt idx="24442">
                  <c:v>2.4443E-5</c:v>
                </c:pt>
                <c:pt idx="24443">
                  <c:v>2.4443999999999998E-5</c:v>
                </c:pt>
                <c:pt idx="24444">
                  <c:v>2.4445000000000001E-5</c:v>
                </c:pt>
                <c:pt idx="24445">
                  <c:v>2.4445999999999999E-5</c:v>
                </c:pt>
                <c:pt idx="24446">
                  <c:v>2.4447000000000002E-5</c:v>
                </c:pt>
                <c:pt idx="24447">
                  <c:v>2.4448E-5</c:v>
                </c:pt>
                <c:pt idx="24448">
                  <c:v>2.4448999999999999E-5</c:v>
                </c:pt>
                <c:pt idx="24449">
                  <c:v>2.4450000000000001E-5</c:v>
                </c:pt>
                <c:pt idx="24450">
                  <c:v>2.4451E-5</c:v>
                </c:pt>
                <c:pt idx="24451">
                  <c:v>2.4451999999999999E-5</c:v>
                </c:pt>
                <c:pt idx="24452">
                  <c:v>2.4453000000000001E-5</c:v>
                </c:pt>
                <c:pt idx="24453">
                  <c:v>2.4454E-5</c:v>
                </c:pt>
                <c:pt idx="24454">
                  <c:v>2.4454999999999999E-5</c:v>
                </c:pt>
                <c:pt idx="24455">
                  <c:v>2.4456000000000001E-5</c:v>
                </c:pt>
                <c:pt idx="24456">
                  <c:v>2.4457E-5</c:v>
                </c:pt>
                <c:pt idx="24457">
                  <c:v>2.4457999999999999E-5</c:v>
                </c:pt>
                <c:pt idx="24458">
                  <c:v>2.4459000000000001E-5</c:v>
                </c:pt>
                <c:pt idx="24459">
                  <c:v>2.446E-5</c:v>
                </c:pt>
                <c:pt idx="24460">
                  <c:v>2.4460999999999998E-5</c:v>
                </c:pt>
                <c:pt idx="24461">
                  <c:v>2.4462000000000001E-5</c:v>
                </c:pt>
                <c:pt idx="24462">
                  <c:v>2.4462999999999999E-5</c:v>
                </c:pt>
                <c:pt idx="24463">
                  <c:v>2.4464000000000002E-5</c:v>
                </c:pt>
                <c:pt idx="24464">
                  <c:v>2.4465E-5</c:v>
                </c:pt>
                <c:pt idx="24465">
                  <c:v>2.4465999999999999E-5</c:v>
                </c:pt>
                <c:pt idx="24466">
                  <c:v>2.4467000000000001E-5</c:v>
                </c:pt>
                <c:pt idx="24467">
                  <c:v>2.4468E-5</c:v>
                </c:pt>
                <c:pt idx="24468">
                  <c:v>2.4468999999999999E-5</c:v>
                </c:pt>
                <c:pt idx="24469">
                  <c:v>2.4470000000000001E-5</c:v>
                </c:pt>
                <c:pt idx="24470">
                  <c:v>2.4471E-5</c:v>
                </c:pt>
                <c:pt idx="24471">
                  <c:v>2.4471999999999999E-5</c:v>
                </c:pt>
                <c:pt idx="24472">
                  <c:v>2.4473000000000001E-5</c:v>
                </c:pt>
                <c:pt idx="24473">
                  <c:v>2.4474E-5</c:v>
                </c:pt>
                <c:pt idx="24474">
                  <c:v>2.4474999999999999E-5</c:v>
                </c:pt>
                <c:pt idx="24475">
                  <c:v>2.4476000000000001E-5</c:v>
                </c:pt>
                <c:pt idx="24476">
                  <c:v>2.4477E-5</c:v>
                </c:pt>
                <c:pt idx="24477">
                  <c:v>2.4477999999999998E-5</c:v>
                </c:pt>
                <c:pt idx="24478">
                  <c:v>2.4479000000000001E-5</c:v>
                </c:pt>
                <c:pt idx="24479">
                  <c:v>2.4479999999999999E-5</c:v>
                </c:pt>
                <c:pt idx="24480">
                  <c:v>2.4481000000000002E-5</c:v>
                </c:pt>
                <c:pt idx="24481">
                  <c:v>2.4482E-5</c:v>
                </c:pt>
                <c:pt idx="24482">
                  <c:v>2.4482999999999999E-5</c:v>
                </c:pt>
                <c:pt idx="24483">
                  <c:v>2.4484000000000001E-5</c:v>
                </c:pt>
                <c:pt idx="24484">
                  <c:v>2.4485E-5</c:v>
                </c:pt>
                <c:pt idx="24485">
                  <c:v>2.4485999999999999E-5</c:v>
                </c:pt>
                <c:pt idx="24486">
                  <c:v>2.4487000000000001E-5</c:v>
                </c:pt>
                <c:pt idx="24487">
                  <c:v>2.4488E-5</c:v>
                </c:pt>
                <c:pt idx="24488">
                  <c:v>2.4488999999999999E-5</c:v>
                </c:pt>
                <c:pt idx="24489">
                  <c:v>2.4490000000000001E-5</c:v>
                </c:pt>
                <c:pt idx="24490">
                  <c:v>2.4491E-5</c:v>
                </c:pt>
                <c:pt idx="24491">
                  <c:v>2.4491999999999999E-5</c:v>
                </c:pt>
                <c:pt idx="24492">
                  <c:v>2.4493000000000001E-5</c:v>
                </c:pt>
                <c:pt idx="24493">
                  <c:v>2.4494E-5</c:v>
                </c:pt>
                <c:pt idx="24494">
                  <c:v>2.4494999999999998E-5</c:v>
                </c:pt>
                <c:pt idx="24495">
                  <c:v>2.4496000000000001E-5</c:v>
                </c:pt>
                <c:pt idx="24496">
                  <c:v>2.4496999999999999E-5</c:v>
                </c:pt>
                <c:pt idx="24497">
                  <c:v>2.4498000000000002E-5</c:v>
                </c:pt>
                <c:pt idx="24498">
                  <c:v>2.4499E-5</c:v>
                </c:pt>
                <c:pt idx="24499">
                  <c:v>2.4499999999999999E-5</c:v>
                </c:pt>
                <c:pt idx="24500">
                  <c:v>2.4501000000000001E-5</c:v>
                </c:pt>
                <c:pt idx="24501">
                  <c:v>2.4502E-5</c:v>
                </c:pt>
                <c:pt idx="24502">
                  <c:v>2.4502999999999999E-5</c:v>
                </c:pt>
                <c:pt idx="24503">
                  <c:v>2.4504000000000001E-5</c:v>
                </c:pt>
                <c:pt idx="24504">
                  <c:v>2.4505E-5</c:v>
                </c:pt>
                <c:pt idx="24505">
                  <c:v>2.4505999999999999E-5</c:v>
                </c:pt>
                <c:pt idx="24506">
                  <c:v>2.4507000000000001E-5</c:v>
                </c:pt>
                <c:pt idx="24507">
                  <c:v>2.4508E-5</c:v>
                </c:pt>
                <c:pt idx="24508">
                  <c:v>2.4508999999999999E-5</c:v>
                </c:pt>
                <c:pt idx="24509">
                  <c:v>2.4510000000000001E-5</c:v>
                </c:pt>
                <c:pt idx="24510">
                  <c:v>2.4511E-5</c:v>
                </c:pt>
                <c:pt idx="24511">
                  <c:v>2.4511999999999998E-5</c:v>
                </c:pt>
                <c:pt idx="24512">
                  <c:v>2.4513000000000001E-5</c:v>
                </c:pt>
                <c:pt idx="24513">
                  <c:v>2.4513999999999999E-5</c:v>
                </c:pt>
                <c:pt idx="24514">
                  <c:v>2.4515000000000002E-5</c:v>
                </c:pt>
                <c:pt idx="24515">
                  <c:v>2.4516E-5</c:v>
                </c:pt>
                <c:pt idx="24516">
                  <c:v>2.4516999999999999E-5</c:v>
                </c:pt>
                <c:pt idx="24517">
                  <c:v>2.4518000000000001E-5</c:v>
                </c:pt>
                <c:pt idx="24518">
                  <c:v>2.4519E-5</c:v>
                </c:pt>
                <c:pt idx="24519">
                  <c:v>2.4519999999999999E-5</c:v>
                </c:pt>
                <c:pt idx="24520">
                  <c:v>2.4521000000000001E-5</c:v>
                </c:pt>
                <c:pt idx="24521">
                  <c:v>2.4522E-5</c:v>
                </c:pt>
                <c:pt idx="24522">
                  <c:v>2.4522999999999999E-5</c:v>
                </c:pt>
                <c:pt idx="24523">
                  <c:v>2.4524000000000001E-5</c:v>
                </c:pt>
                <c:pt idx="24524">
                  <c:v>2.4525E-5</c:v>
                </c:pt>
                <c:pt idx="24525">
                  <c:v>2.4525999999999999E-5</c:v>
                </c:pt>
                <c:pt idx="24526">
                  <c:v>2.4527000000000001E-5</c:v>
                </c:pt>
                <c:pt idx="24527">
                  <c:v>2.4528E-5</c:v>
                </c:pt>
                <c:pt idx="24528">
                  <c:v>2.4528999999999998E-5</c:v>
                </c:pt>
                <c:pt idx="24529">
                  <c:v>2.4530000000000001E-5</c:v>
                </c:pt>
                <c:pt idx="24530">
                  <c:v>2.4530999999999999E-5</c:v>
                </c:pt>
                <c:pt idx="24531">
                  <c:v>2.4532000000000002E-5</c:v>
                </c:pt>
                <c:pt idx="24532">
                  <c:v>2.4533E-5</c:v>
                </c:pt>
                <c:pt idx="24533">
                  <c:v>2.4533999999999999E-5</c:v>
                </c:pt>
                <c:pt idx="24534">
                  <c:v>2.4535000000000001E-5</c:v>
                </c:pt>
                <c:pt idx="24535">
                  <c:v>2.4536E-5</c:v>
                </c:pt>
                <c:pt idx="24536">
                  <c:v>2.4536999999999999E-5</c:v>
                </c:pt>
                <c:pt idx="24537">
                  <c:v>2.4538000000000001E-5</c:v>
                </c:pt>
                <c:pt idx="24538">
                  <c:v>2.4539E-5</c:v>
                </c:pt>
                <c:pt idx="24539">
                  <c:v>2.4539999999999999E-5</c:v>
                </c:pt>
                <c:pt idx="24540">
                  <c:v>2.4541000000000001E-5</c:v>
                </c:pt>
                <c:pt idx="24541">
                  <c:v>2.4542E-5</c:v>
                </c:pt>
                <c:pt idx="24542">
                  <c:v>2.4542999999999999E-5</c:v>
                </c:pt>
                <c:pt idx="24543">
                  <c:v>2.4544000000000001E-5</c:v>
                </c:pt>
                <c:pt idx="24544">
                  <c:v>2.4545E-5</c:v>
                </c:pt>
                <c:pt idx="24545">
                  <c:v>2.4545999999999998E-5</c:v>
                </c:pt>
                <c:pt idx="24546">
                  <c:v>2.4547000000000001E-5</c:v>
                </c:pt>
                <c:pt idx="24547">
                  <c:v>2.4547999999999999E-5</c:v>
                </c:pt>
                <c:pt idx="24548">
                  <c:v>2.4549000000000002E-5</c:v>
                </c:pt>
                <c:pt idx="24549">
                  <c:v>2.455E-5</c:v>
                </c:pt>
                <c:pt idx="24550">
                  <c:v>2.4550999999999999E-5</c:v>
                </c:pt>
                <c:pt idx="24551">
                  <c:v>2.4552000000000001E-5</c:v>
                </c:pt>
                <c:pt idx="24552">
                  <c:v>2.4553E-5</c:v>
                </c:pt>
                <c:pt idx="24553">
                  <c:v>2.4553999999999999E-5</c:v>
                </c:pt>
                <c:pt idx="24554">
                  <c:v>2.4555000000000001E-5</c:v>
                </c:pt>
                <c:pt idx="24555">
                  <c:v>2.4556E-5</c:v>
                </c:pt>
                <c:pt idx="24556">
                  <c:v>2.4556999999999999E-5</c:v>
                </c:pt>
                <c:pt idx="24557">
                  <c:v>2.4558000000000001E-5</c:v>
                </c:pt>
                <c:pt idx="24558">
                  <c:v>2.4559E-5</c:v>
                </c:pt>
                <c:pt idx="24559">
                  <c:v>2.4559999999999999E-5</c:v>
                </c:pt>
                <c:pt idx="24560">
                  <c:v>2.4561000000000001E-5</c:v>
                </c:pt>
                <c:pt idx="24561">
                  <c:v>2.4562E-5</c:v>
                </c:pt>
                <c:pt idx="24562">
                  <c:v>2.4562999999999998E-5</c:v>
                </c:pt>
                <c:pt idx="24563">
                  <c:v>2.4564000000000001E-5</c:v>
                </c:pt>
                <c:pt idx="24564">
                  <c:v>2.4564999999999999E-5</c:v>
                </c:pt>
                <c:pt idx="24565">
                  <c:v>2.4566000000000002E-5</c:v>
                </c:pt>
                <c:pt idx="24566">
                  <c:v>2.4567E-5</c:v>
                </c:pt>
                <c:pt idx="24567">
                  <c:v>2.4567999999999999E-5</c:v>
                </c:pt>
                <c:pt idx="24568">
                  <c:v>2.4569000000000001E-5</c:v>
                </c:pt>
                <c:pt idx="24569">
                  <c:v>2.457E-5</c:v>
                </c:pt>
                <c:pt idx="24570">
                  <c:v>2.4570999999999999E-5</c:v>
                </c:pt>
                <c:pt idx="24571">
                  <c:v>2.4572000000000001E-5</c:v>
                </c:pt>
                <c:pt idx="24572">
                  <c:v>2.4573E-5</c:v>
                </c:pt>
                <c:pt idx="24573">
                  <c:v>2.4573999999999999E-5</c:v>
                </c:pt>
                <c:pt idx="24574">
                  <c:v>2.4575000000000001E-5</c:v>
                </c:pt>
                <c:pt idx="24575">
                  <c:v>2.4576E-5</c:v>
                </c:pt>
                <c:pt idx="24576">
                  <c:v>2.4576999999999999E-5</c:v>
                </c:pt>
                <c:pt idx="24577">
                  <c:v>2.4578000000000001E-5</c:v>
                </c:pt>
                <c:pt idx="24578">
                  <c:v>2.4579E-5</c:v>
                </c:pt>
                <c:pt idx="24579">
                  <c:v>2.4579999999999998E-5</c:v>
                </c:pt>
                <c:pt idx="24580">
                  <c:v>2.4581000000000001E-5</c:v>
                </c:pt>
                <c:pt idx="24581">
                  <c:v>2.4581999999999999E-5</c:v>
                </c:pt>
                <c:pt idx="24582">
                  <c:v>2.4583000000000002E-5</c:v>
                </c:pt>
                <c:pt idx="24583">
                  <c:v>2.4584E-5</c:v>
                </c:pt>
                <c:pt idx="24584">
                  <c:v>2.4584999999999999E-5</c:v>
                </c:pt>
                <c:pt idx="24585">
                  <c:v>2.4586000000000001E-5</c:v>
                </c:pt>
                <c:pt idx="24586">
                  <c:v>2.4587E-5</c:v>
                </c:pt>
                <c:pt idx="24587">
                  <c:v>2.4587999999999999E-5</c:v>
                </c:pt>
                <c:pt idx="24588">
                  <c:v>2.4589000000000001E-5</c:v>
                </c:pt>
                <c:pt idx="24589">
                  <c:v>2.459E-5</c:v>
                </c:pt>
                <c:pt idx="24590">
                  <c:v>2.4590999999999999E-5</c:v>
                </c:pt>
                <c:pt idx="24591">
                  <c:v>2.4592000000000001E-5</c:v>
                </c:pt>
                <c:pt idx="24592">
                  <c:v>2.4593E-5</c:v>
                </c:pt>
                <c:pt idx="24593">
                  <c:v>2.4593999999999999E-5</c:v>
                </c:pt>
                <c:pt idx="24594">
                  <c:v>2.4595000000000001E-5</c:v>
                </c:pt>
                <c:pt idx="24595">
                  <c:v>2.4596E-5</c:v>
                </c:pt>
                <c:pt idx="24596">
                  <c:v>2.4596999999999998E-5</c:v>
                </c:pt>
                <c:pt idx="24597">
                  <c:v>2.4598000000000001E-5</c:v>
                </c:pt>
                <c:pt idx="24598">
                  <c:v>2.4598999999999999E-5</c:v>
                </c:pt>
                <c:pt idx="24599">
                  <c:v>2.4600000000000002E-5</c:v>
                </c:pt>
                <c:pt idx="24600">
                  <c:v>2.4601E-5</c:v>
                </c:pt>
                <c:pt idx="24601">
                  <c:v>2.4601999999999999E-5</c:v>
                </c:pt>
                <c:pt idx="24602">
                  <c:v>2.4603000000000001E-5</c:v>
                </c:pt>
                <c:pt idx="24603">
                  <c:v>2.4604E-5</c:v>
                </c:pt>
                <c:pt idx="24604">
                  <c:v>2.4604999999999999E-5</c:v>
                </c:pt>
                <c:pt idx="24605">
                  <c:v>2.4606000000000001E-5</c:v>
                </c:pt>
                <c:pt idx="24606">
                  <c:v>2.4607E-5</c:v>
                </c:pt>
                <c:pt idx="24607">
                  <c:v>2.4607999999999999E-5</c:v>
                </c:pt>
                <c:pt idx="24608">
                  <c:v>2.4609000000000001E-5</c:v>
                </c:pt>
                <c:pt idx="24609">
                  <c:v>2.461E-5</c:v>
                </c:pt>
                <c:pt idx="24610">
                  <c:v>2.4610999999999999E-5</c:v>
                </c:pt>
                <c:pt idx="24611">
                  <c:v>2.4612000000000001E-5</c:v>
                </c:pt>
                <c:pt idx="24612">
                  <c:v>2.4613E-5</c:v>
                </c:pt>
                <c:pt idx="24613">
                  <c:v>2.4613999999999998E-5</c:v>
                </c:pt>
                <c:pt idx="24614">
                  <c:v>2.4615000000000001E-5</c:v>
                </c:pt>
                <c:pt idx="24615">
                  <c:v>2.4615999999999999E-5</c:v>
                </c:pt>
                <c:pt idx="24616">
                  <c:v>2.4617000000000002E-5</c:v>
                </c:pt>
                <c:pt idx="24617">
                  <c:v>2.4618E-5</c:v>
                </c:pt>
                <c:pt idx="24618">
                  <c:v>2.4618999999999999E-5</c:v>
                </c:pt>
                <c:pt idx="24619">
                  <c:v>2.4620000000000001E-5</c:v>
                </c:pt>
                <c:pt idx="24620">
                  <c:v>2.4621E-5</c:v>
                </c:pt>
                <c:pt idx="24621">
                  <c:v>2.4621999999999999E-5</c:v>
                </c:pt>
                <c:pt idx="24622">
                  <c:v>2.4623000000000001E-5</c:v>
                </c:pt>
                <c:pt idx="24623">
                  <c:v>2.4624E-5</c:v>
                </c:pt>
                <c:pt idx="24624">
                  <c:v>2.4624999999999999E-5</c:v>
                </c:pt>
                <c:pt idx="24625">
                  <c:v>2.4626000000000001E-5</c:v>
                </c:pt>
                <c:pt idx="24626">
                  <c:v>2.4627E-5</c:v>
                </c:pt>
                <c:pt idx="24627">
                  <c:v>2.4627999999999999E-5</c:v>
                </c:pt>
                <c:pt idx="24628">
                  <c:v>2.4629000000000001E-5</c:v>
                </c:pt>
                <c:pt idx="24629">
                  <c:v>2.463E-5</c:v>
                </c:pt>
                <c:pt idx="24630">
                  <c:v>2.4630999999999998E-5</c:v>
                </c:pt>
                <c:pt idx="24631">
                  <c:v>2.4632000000000001E-5</c:v>
                </c:pt>
                <c:pt idx="24632">
                  <c:v>2.4632999999999999E-5</c:v>
                </c:pt>
                <c:pt idx="24633">
                  <c:v>2.4634000000000002E-5</c:v>
                </c:pt>
                <c:pt idx="24634">
                  <c:v>2.4635E-5</c:v>
                </c:pt>
                <c:pt idx="24635">
                  <c:v>2.4635999999999999E-5</c:v>
                </c:pt>
                <c:pt idx="24636">
                  <c:v>2.4637000000000001E-5</c:v>
                </c:pt>
                <c:pt idx="24637">
                  <c:v>2.4638E-5</c:v>
                </c:pt>
                <c:pt idx="24638">
                  <c:v>2.4638999999999999E-5</c:v>
                </c:pt>
                <c:pt idx="24639">
                  <c:v>2.4640000000000001E-5</c:v>
                </c:pt>
                <c:pt idx="24640">
                  <c:v>2.4641E-5</c:v>
                </c:pt>
                <c:pt idx="24641">
                  <c:v>2.4641999999999999E-5</c:v>
                </c:pt>
                <c:pt idx="24642">
                  <c:v>2.4643000000000001E-5</c:v>
                </c:pt>
                <c:pt idx="24643">
                  <c:v>2.4644E-5</c:v>
                </c:pt>
                <c:pt idx="24644">
                  <c:v>2.4644999999999999E-5</c:v>
                </c:pt>
                <c:pt idx="24645">
                  <c:v>2.4646000000000001E-5</c:v>
                </c:pt>
                <c:pt idx="24646">
                  <c:v>2.4647E-5</c:v>
                </c:pt>
                <c:pt idx="24647">
                  <c:v>2.4647999999999998E-5</c:v>
                </c:pt>
                <c:pt idx="24648">
                  <c:v>2.4649000000000001E-5</c:v>
                </c:pt>
                <c:pt idx="24649">
                  <c:v>2.4649999999999999E-5</c:v>
                </c:pt>
                <c:pt idx="24650">
                  <c:v>2.4651000000000002E-5</c:v>
                </c:pt>
                <c:pt idx="24651">
                  <c:v>2.4652E-5</c:v>
                </c:pt>
                <c:pt idx="24652">
                  <c:v>2.4652999999999999E-5</c:v>
                </c:pt>
                <c:pt idx="24653">
                  <c:v>2.4654000000000001E-5</c:v>
                </c:pt>
                <c:pt idx="24654">
                  <c:v>2.4655E-5</c:v>
                </c:pt>
                <c:pt idx="24655">
                  <c:v>2.4655999999999999E-5</c:v>
                </c:pt>
                <c:pt idx="24656">
                  <c:v>2.4657000000000001E-5</c:v>
                </c:pt>
                <c:pt idx="24657">
                  <c:v>2.4658E-5</c:v>
                </c:pt>
                <c:pt idx="24658">
                  <c:v>2.4658999999999999E-5</c:v>
                </c:pt>
                <c:pt idx="24659">
                  <c:v>2.4660000000000001E-5</c:v>
                </c:pt>
                <c:pt idx="24660">
                  <c:v>2.4661E-5</c:v>
                </c:pt>
                <c:pt idx="24661">
                  <c:v>2.4661999999999999E-5</c:v>
                </c:pt>
                <c:pt idx="24662">
                  <c:v>2.4663000000000001E-5</c:v>
                </c:pt>
                <c:pt idx="24663">
                  <c:v>2.4664E-5</c:v>
                </c:pt>
                <c:pt idx="24664">
                  <c:v>2.4664999999999998E-5</c:v>
                </c:pt>
                <c:pt idx="24665">
                  <c:v>2.4666000000000001E-5</c:v>
                </c:pt>
                <c:pt idx="24666">
                  <c:v>2.4666999999999999E-5</c:v>
                </c:pt>
                <c:pt idx="24667">
                  <c:v>2.4668000000000002E-5</c:v>
                </c:pt>
                <c:pt idx="24668">
                  <c:v>2.4669E-5</c:v>
                </c:pt>
                <c:pt idx="24669">
                  <c:v>2.4669999999999999E-5</c:v>
                </c:pt>
                <c:pt idx="24670">
                  <c:v>2.4671000000000001E-5</c:v>
                </c:pt>
                <c:pt idx="24671">
                  <c:v>2.4672E-5</c:v>
                </c:pt>
                <c:pt idx="24672">
                  <c:v>2.4672999999999999E-5</c:v>
                </c:pt>
                <c:pt idx="24673">
                  <c:v>2.4674000000000001E-5</c:v>
                </c:pt>
                <c:pt idx="24674">
                  <c:v>2.4675E-5</c:v>
                </c:pt>
                <c:pt idx="24675">
                  <c:v>2.4675999999999999E-5</c:v>
                </c:pt>
                <c:pt idx="24676">
                  <c:v>2.4677000000000001E-5</c:v>
                </c:pt>
                <c:pt idx="24677">
                  <c:v>2.4678E-5</c:v>
                </c:pt>
                <c:pt idx="24678">
                  <c:v>2.4678999999999999E-5</c:v>
                </c:pt>
                <c:pt idx="24679">
                  <c:v>2.4680000000000001E-5</c:v>
                </c:pt>
                <c:pt idx="24680">
                  <c:v>2.4681E-5</c:v>
                </c:pt>
                <c:pt idx="24681">
                  <c:v>2.4681999999999998E-5</c:v>
                </c:pt>
                <c:pt idx="24682">
                  <c:v>2.4683000000000001E-5</c:v>
                </c:pt>
                <c:pt idx="24683">
                  <c:v>2.4683999999999999E-5</c:v>
                </c:pt>
                <c:pt idx="24684">
                  <c:v>2.4685000000000002E-5</c:v>
                </c:pt>
                <c:pt idx="24685">
                  <c:v>2.4686E-5</c:v>
                </c:pt>
                <c:pt idx="24686">
                  <c:v>2.4686999999999999E-5</c:v>
                </c:pt>
                <c:pt idx="24687">
                  <c:v>2.4688000000000001E-5</c:v>
                </c:pt>
                <c:pt idx="24688">
                  <c:v>2.4689E-5</c:v>
                </c:pt>
                <c:pt idx="24689">
                  <c:v>2.4689999999999999E-5</c:v>
                </c:pt>
                <c:pt idx="24690">
                  <c:v>2.4691000000000001E-5</c:v>
                </c:pt>
                <c:pt idx="24691">
                  <c:v>2.4692E-5</c:v>
                </c:pt>
                <c:pt idx="24692">
                  <c:v>2.4692999999999999E-5</c:v>
                </c:pt>
                <c:pt idx="24693">
                  <c:v>2.4694000000000001E-5</c:v>
                </c:pt>
                <c:pt idx="24694">
                  <c:v>2.4695E-5</c:v>
                </c:pt>
                <c:pt idx="24695">
                  <c:v>2.4695999999999999E-5</c:v>
                </c:pt>
                <c:pt idx="24696">
                  <c:v>2.4697000000000001E-5</c:v>
                </c:pt>
                <c:pt idx="24697">
                  <c:v>2.4698E-5</c:v>
                </c:pt>
                <c:pt idx="24698">
                  <c:v>2.4698999999999998E-5</c:v>
                </c:pt>
                <c:pt idx="24699">
                  <c:v>2.4700000000000001E-5</c:v>
                </c:pt>
                <c:pt idx="24700">
                  <c:v>2.4700999999999999E-5</c:v>
                </c:pt>
                <c:pt idx="24701">
                  <c:v>2.4702000000000002E-5</c:v>
                </c:pt>
                <c:pt idx="24702">
                  <c:v>2.4703E-5</c:v>
                </c:pt>
                <c:pt idx="24703">
                  <c:v>2.4703999999999999E-5</c:v>
                </c:pt>
                <c:pt idx="24704">
                  <c:v>2.4705000000000001E-5</c:v>
                </c:pt>
                <c:pt idx="24705">
                  <c:v>2.4706E-5</c:v>
                </c:pt>
                <c:pt idx="24706">
                  <c:v>2.4706999999999999E-5</c:v>
                </c:pt>
                <c:pt idx="24707">
                  <c:v>2.4708000000000001E-5</c:v>
                </c:pt>
                <c:pt idx="24708">
                  <c:v>2.4709E-5</c:v>
                </c:pt>
                <c:pt idx="24709">
                  <c:v>2.4709999999999999E-5</c:v>
                </c:pt>
                <c:pt idx="24710">
                  <c:v>2.4711000000000001E-5</c:v>
                </c:pt>
                <c:pt idx="24711">
                  <c:v>2.4712E-5</c:v>
                </c:pt>
                <c:pt idx="24712">
                  <c:v>2.4712999999999999E-5</c:v>
                </c:pt>
                <c:pt idx="24713">
                  <c:v>2.4714000000000001E-5</c:v>
                </c:pt>
                <c:pt idx="24714">
                  <c:v>2.4715E-5</c:v>
                </c:pt>
                <c:pt idx="24715">
                  <c:v>2.4715999999999998E-5</c:v>
                </c:pt>
                <c:pt idx="24716">
                  <c:v>2.4717000000000001E-5</c:v>
                </c:pt>
                <c:pt idx="24717">
                  <c:v>2.4717999999999999E-5</c:v>
                </c:pt>
                <c:pt idx="24718">
                  <c:v>2.4719000000000002E-5</c:v>
                </c:pt>
                <c:pt idx="24719">
                  <c:v>2.472E-5</c:v>
                </c:pt>
                <c:pt idx="24720">
                  <c:v>2.4720999999999999E-5</c:v>
                </c:pt>
                <c:pt idx="24721">
                  <c:v>2.4722000000000001E-5</c:v>
                </c:pt>
                <c:pt idx="24722">
                  <c:v>2.4723E-5</c:v>
                </c:pt>
                <c:pt idx="24723">
                  <c:v>2.4723999999999999E-5</c:v>
                </c:pt>
                <c:pt idx="24724">
                  <c:v>2.4725000000000001E-5</c:v>
                </c:pt>
                <c:pt idx="24725">
                  <c:v>2.4726E-5</c:v>
                </c:pt>
                <c:pt idx="24726">
                  <c:v>2.4726999999999999E-5</c:v>
                </c:pt>
                <c:pt idx="24727">
                  <c:v>2.4728000000000001E-5</c:v>
                </c:pt>
                <c:pt idx="24728">
                  <c:v>2.4729E-5</c:v>
                </c:pt>
                <c:pt idx="24729">
                  <c:v>2.4729999999999999E-5</c:v>
                </c:pt>
                <c:pt idx="24730">
                  <c:v>2.4731000000000001E-5</c:v>
                </c:pt>
                <c:pt idx="24731">
                  <c:v>2.4732E-5</c:v>
                </c:pt>
                <c:pt idx="24732">
                  <c:v>2.4732999999999999E-5</c:v>
                </c:pt>
                <c:pt idx="24733">
                  <c:v>2.4734000000000001E-5</c:v>
                </c:pt>
                <c:pt idx="24734">
                  <c:v>2.4735E-5</c:v>
                </c:pt>
                <c:pt idx="24735">
                  <c:v>2.4736000000000002E-5</c:v>
                </c:pt>
                <c:pt idx="24736">
                  <c:v>2.4737E-5</c:v>
                </c:pt>
                <c:pt idx="24737">
                  <c:v>2.4737999999999999E-5</c:v>
                </c:pt>
                <c:pt idx="24738">
                  <c:v>2.4739000000000001E-5</c:v>
                </c:pt>
                <c:pt idx="24739">
                  <c:v>2.474E-5</c:v>
                </c:pt>
                <c:pt idx="24740">
                  <c:v>2.4740999999999999E-5</c:v>
                </c:pt>
                <c:pt idx="24741">
                  <c:v>2.4742000000000001E-5</c:v>
                </c:pt>
                <c:pt idx="24742">
                  <c:v>2.4743E-5</c:v>
                </c:pt>
                <c:pt idx="24743">
                  <c:v>2.4743999999999999E-5</c:v>
                </c:pt>
                <c:pt idx="24744">
                  <c:v>2.4745000000000001E-5</c:v>
                </c:pt>
                <c:pt idx="24745">
                  <c:v>2.4746E-5</c:v>
                </c:pt>
                <c:pt idx="24746">
                  <c:v>2.4746999999999999E-5</c:v>
                </c:pt>
                <c:pt idx="24747">
                  <c:v>2.4748000000000001E-5</c:v>
                </c:pt>
                <c:pt idx="24748">
                  <c:v>2.4749E-5</c:v>
                </c:pt>
                <c:pt idx="24749">
                  <c:v>2.4749999999999999E-5</c:v>
                </c:pt>
                <c:pt idx="24750">
                  <c:v>2.4751000000000001E-5</c:v>
                </c:pt>
                <c:pt idx="24751">
                  <c:v>2.4752E-5</c:v>
                </c:pt>
                <c:pt idx="24752">
                  <c:v>2.4752999999999998E-5</c:v>
                </c:pt>
                <c:pt idx="24753">
                  <c:v>2.4754000000000001E-5</c:v>
                </c:pt>
                <c:pt idx="24754">
                  <c:v>2.4754999999999999E-5</c:v>
                </c:pt>
                <c:pt idx="24755">
                  <c:v>2.4756000000000002E-5</c:v>
                </c:pt>
                <c:pt idx="24756">
                  <c:v>2.4757E-5</c:v>
                </c:pt>
                <c:pt idx="24757">
                  <c:v>2.4757999999999999E-5</c:v>
                </c:pt>
                <c:pt idx="24758">
                  <c:v>2.4759000000000001E-5</c:v>
                </c:pt>
                <c:pt idx="24759">
                  <c:v>2.476E-5</c:v>
                </c:pt>
                <c:pt idx="24760">
                  <c:v>2.4760999999999999E-5</c:v>
                </c:pt>
                <c:pt idx="24761">
                  <c:v>2.4762000000000001E-5</c:v>
                </c:pt>
                <c:pt idx="24762">
                  <c:v>2.4763E-5</c:v>
                </c:pt>
                <c:pt idx="24763">
                  <c:v>2.4763999999999999E-5</c:v>
                </c:pt>
                <c:pt idx="24764">
                  <c:v>2.4765000000000001E-5</c:v>
                </c:pt>
                <c:pt idx="24765">
                  <c:v>2.4766E-5</c:v>
                </c:pt>
                <c:pt idx="24766">
                  <c:v>2.4766999999999999E-5</c:v>
                </c:pt>
                <c:pt idx="24767">
                  <c:v>2.4768000000000001E-5</c:v>
                </c:pt>
                <c:pt idx="24768">
                  <c:v>2.4769E-5</c:v>
                </c:pt>
                <c:pt idx="24769">
                  <c:v>2.4769999999999998E-5</c:v>
                </c:pt>
                <c:pt idx="24770">
                  <c:v>2.4771000000000001E-5</c:v>
                </c:pt>
                <c:pt idx="24771">
                  <c:v>2.4771999999999999E-5</c:v>
                </c:pt>
                <c:pt idx="24772">
                  <c:v>2.4773000000000002E-5</c:v>
                </c:pt>
                <c:pt idx="24773">
                  <c:v>2.4774E-5</c:v>
                </c:pt>
                <c:pt idx="24774">
                  <c:v>2.4774999999999999E-5</c:v>
                </c:pt>
                <c:pt idx="24775">
                  <c:v>2.4776000000000001E-5</c:v>
                </c:pt>
                <c:pt idx="24776">
                  <c:v>2.4777E-5</c:v>
                </c:pt>
                <c:pt idx="24777">
                  <c:v>2.4777999999999999E-5</c:v>
                </c:pt>
                <c:pt idx="24778">
                  <c:v>2.4779000000000001E-5</c:v>
                </c:pt>
                <c:pt idx="24779">
                  <c:v>2.478E-5</c:v>
                </c:pt>
                <c:pt idx="24780">
                  <c:v>2.4780999999999999E-5</c:v>
                </c:pt>
                <c:pt idx="24781">
                  <c:v>2.4782000000000001E-5</c:v>
                </c:pt>
                <c:pt idx="24782">
                  <c:v>2.4783E-5</c:v>
                </c:pt>
                <c:pt idx="24783">
                  <c:v>2.4783999999999999E-5</c:v>
                </c:pt>
                <c:pt idx="24784">
                  <c:v>2.4785000000000001E-5</c:v>
                </c:pt>
                <c:pt idx="24785">
                  <c:v>2.4786E-5</c:v>
                </c:pt>
                <c:pt idx="24786">
                  <c:v>2.4786999999999998E-5</c:v>
                </c:pt>
                <c:pt idx="24787">
                  <c:v>2.4788000000000001E-5</c:v>
                </c:pt>
                <c:pt idx="24788">
                  <c:v>2.4788999999999999E-5</c:v>
                </c:pt>
                <c:pt idx="24789">
                  <c:v>2.4790000000000002E-5</c:v>
                </c:pt>
                <c:pt idx="24790">
                  <c:v>2.4791E-5</c:v>
                </c:pt>
                <c:pt idx="24791">
                  <c:v>2.4791999999999999E-5</c:v>
                </c:pt>
                <c:pt idx="24792">
                  <c:v>2.4793000000000001E-5</c:v>
                </c:pt>
                <c:pt idx="24793">
                  <c:v>2.4794E-5</c:v>
                </c:pt>
                <c:pt idx="24794">
                  <c:v>2.4794999999999999E-5</c:v>
                </c:pt>
                <c:pt idx="24795">
                  <c:v>2.4796000000000001E-5</c:v>
                </c:pt>
                <c:pt idx="24796">
                  <c:v>2.4797E-5</c:v>
                </c:pt>
                <c:pt idx="24797">
                  <c:v>2.4797999999999999E-5</c:v>
                </c:pt>
                <c:pt idx="24798">
                  <c:v>2.4799000000000001E-5</c:v>
                </c:pt>
                <c:pt idx="24799">
                  <c:v>2.48E-5</c:v>
                </c:pt>
                <c:pt idx="24800">
                  <c:v>2.4800999999999999E-5</c:v>
                </c:pt>
                <c:pt idx="24801">
                  <c:v>2.4802000000000001E-5</c:v>
                </c:pt>
                <c:pt idx="24802">
                  <c:v>2.4803E-5</c:v>
                </c:pt>
                <c:pt idx="24803">
                  <c:v>2.4803999999999998E-5</c:v>
                </c:pt>
                <c:pt idx="24804">
                  <c:v>2.4805000000000001E-5</c:v>
                </c:pt>
                <c:pt idx="24805">
                  <c:v>2.4805999999999999E-5</c:v>
                </c:pt>
                <c:pt idx="24806">
                  <c:v>2.4807000000000002E-5</c:v>
                </c:pt>
                <c:pt idx="24807">
                  <c:v>2.4808E-5</c:v>
                </c:pt>
                <c:pt idx="24808">
                  <c:v>2.4808999999999999E-5</c:v>
                </c:pt>
                <c:pt idx="24809">
                  <c:v>2.4810000000000001E-5</c:v>
                </c:pt>
                <c:pt idx="24810">
                  <c:v>2.4811E-5</c:v>
                </c:pt>
                <c:pt idx="24811">
                  <c:v>2.4811999999999999E-5</c:v>
                </c:pt>
                <c:pt idx="24812">
                  <c:v>2.4813000000000001E-5</c:v>
                </c:pt>
                <c:pt idx="24813">
                  <c:v>2.4814E-5</c:v>
                </c:pt>
                <c:pt idx="24814">
                  <c:v>2.4814999999999999E-5</c:v>
                </c:pt>
                <c:pt idx="24815">
                  <c:v>2.4816000000000001E-5</c:v>
                </c:pt>
                <c:pt idx="24816">
                  <c:v>2.4817E-5</c:v>
                </c:pt>
                <c:pt idx="24817">
                  <c:v>2.4817999999999999E-5</c:v>
                </c:pt>
                <c:pt idx="24818">
                  <c:v>2.4819000000000001E-5</c:v>
                </c:pt>
                <c:pt idx="24819">
                  <c:v>2.482E-5</c:v>
                </c:pt>
                <c:pt idx="24820">
                  <c:v>2.4820999999999998E-5</c:v>
                </c:pt>
                <c:pt idx="24821">
                  <c:v>2.4822000000000001E-5</c:v>
                </c:pt>
                <c:pt idx="24822">
                  <c:v>2.4822999999999999E-5</c:v>
                </c:pt>
                <c:pt idx="24823">
                  <c:v>2.4824000000000002E-5</c:v>
                </c:pt>
                <c:pt idx="24824">
                  <c:v>2.4825E-5</c:v>
                </c:pt>
                <c:pt idx="24825">
                  <c:v>2.4825999999999999E-5</c:v>
                </c:pt>
                <c:pt idx="24826">
                  <c:v>2.4827000000000001E-5</c:v>
                </c:pt>
                <c:pt idx="24827">
                  <c:v>2.4828E-5</c:v>
                </c:pt>
                <c:pt idx="24828">
                  <c:v>2.4828999999999999E-5</c:v>
                </c:pt>
                <c:pt idx="24829">
                  <c:v>2.4830000000000001E-5</c:v>
                </c:pt>
                <c:pt idx="24830">
                  <c:v>2.4831E-5</c:v>
                </c:pt>
                <c:pt idx="24831">
                  <c:v>2.4831999999999999E-5</c:v>
                </c:pt>
                <c:pt idx="24832">
                  <c:v>2.4833000000000001E-5</c:v>
                </c:pt>
                <c:pt idx="24833">
                  <c:v>2.4834E-5</c:v>
                </c:pt>
                <c:pt idx="24834">
                  <c:v>2.4834999999999999E-5</c:v>
                </c:pt>
                <c:pt idx="24835">
                  <c:v>2.4836000000000001E-5</c:v>
                </c:pt>
                <c:pt idx="24836">
                  <c:v>2.4837E-5</c:v>
                </c:pt>
                <c:pt idx="24837">
                  <c:v>2.4837999999999998E-5</c:v>
                </c:pt>
                <c:pt idx="24838">
                  <c:v>2.4839000000000001E-5</c:v>
                </c:pt>
                <c:pt idx="24839">
                  <c:v>2.4839999999999999E-5</c:v>
                </c:pt>
                <c:pt idx="24840">
                  <c:v>2.4841000000000002E-5</c:v>
                </c:pt>
                <c:pt idx="24841">
                  <c:v>2.4842E-5</c:v>
                </c:pt>
                <c:pt idx="24842">
                  <c:v>2.4842999999999999E-5</c:v>
                </c:pt>
                <c:pt idx="24843">
                  <c:v>2.4844000000000001E-5</c:v>
                </c:pt>
                <c:pt idx="24844">
                  <c:v>2.4845E-5</c:v>
                </c:pt>
                <c:pt idx="24845">
                  <c:v>2.4845999999999999E-5</c:v>
                </c:pt>
                <c:pt idx="24846">
                  <c:v>2.4847000000000001E-5</c:v>
                </c:pt>
                <c:pt idx="24847">
                  <c:v>2.4848E-5</c:v>
                </c:pt>
                <c:pt idx="24848">
                  <c:v>2.4848999999999999E-5</c:v>
                </c:pt>
                <c:pt idx="24849">
                  <c:v>2.4850000000000001E-5</c:v>
                </c:pt>
                <c:pt idx="24850">
                  <c:v>2.4851E-5</c:v>
                </c:pt>
                <c:pt idx="24851">
                  <c:v>2.4851999999999999E-5</c:v>
                </c:pt>
                <c:pt idx="24852">
                  <c:v>2.4853000000000001E-5</c:v>
                </c:pt>
                <c:pt idx="24853">
                  <c:v>2.4854E-5</c:v>
                </c:pt>
                <c:pt idx="24854">
                  <c:v>2.4854999999999998E-5</c:v>
                </c:pt>
                <c:pt idx="24855">
                  <c:v>2.4856000000000001E-5</c:v>
                </c:pt>
                <c:pt idx="24856">
                  <c:v>2.4856999999999999E-5</c:v>
                </c:pt>
                <c:pt idx="24857">
                  <c:v>2.4858000000000002E-5</c:v>
                </c:pt>
                <c:pt idx="24858">
                  <c:v>2.4859E-5</c:v>
                </c:pt>
                <c:pt idx="24859">
                  <c:v>2.4859999999999999E-5</c:v>
                </c:pt>
                <c:pt idx="24860">
                  <c:v>2.4861000000000001E-5</c:v>
                </c:pt>
                <c:pt idx="24861">
                  <c:v>2.4862E-5</c:v>
                </c:pt>
                <c:pt idx="24862">
                  <c:v>2.4862999999999999E-5</c:v>
                </c:pt>
                <c:pt idx="24863">
                  <c:v>2.4864000000000001E-5</c:v>
                </c:pt>
                <c:pt idx="24864">
                  <c:v>2.4865E-5</c:v>
                </c:pt>
                <c:pt idx="24865">
                  <c:v>2.4865999999999999E-5</c:v>
                </c:pt>
                <c:pt idx="24866">
                  <c:v>2.4867000000000001E-5</c:v>
                </c:pt>
                <c:pt idx="24867">
                  <c:v>2.4868E-5</c:v>
                </c:pt>
                <c:pt idx="24868">
                  <c:v>2.4868999999999999E-5</c:v>
                </c:pt>
                <c:pt idx="24869">
                  <c:v>2.4870000000000001E-5</c:v>
                </c:pt>
                <c:pt idx="24870">
                  <c:v>2.4871E-5</c:v>
                </c:pt>
                <c:pt idx="24871">
                  <c:v>2.4871999999999998E-5</c:v>
                </c:pt>
                <c:pt idx="24872">
                  <c:v>2.4873000000000001E-5</c:v>
                </c:pt>
                <c:pt idx="24873">
                  <c:v>2.4873999999999999E-5</c:v>
                </c:pt>
                <c:pt idx="24874">
                  <c:v>2.4875000000000002E-5</c:v>
                </c:pt>
                <c:pt idx="24875">
                  <c:v>2.4876E-5</c:v>
                </c:pt>
                <c:pt idx="24876">
                  <c:v>2.4876999999999999E-5</c:v>
                </c:pt>
                <c:pt idx="24877">
                  <c:v>2.4878000000000001E-5</c:v>
                </c:pt>
                <c:pt idx="24878">
                  <c:v>2.4879E-5</c:v>
                </c:pt>
                <c:pt idx="24879">
                  <c:v>2.4879999999999999E-5</c:v>
                </c:pt>
                <c:pt idx="24880">
                  <c:v>2.4881000000000001E-5</c:v>
                </c:pt>
                <c:pt idx="24881">
                  <c:v>2.4882E-5</c:v>
                </c:pt>
                <c:pt idx="24882">
                  <c:v>2.4882999999999999E-5</c:v>
                </c:pt>
                <c:pt idx="24883">
                  <c:v>2.4884000000000001E-5</c:v>
                </c:pt>
                <c:pt idx="24884">
                  <c:v>2.4885E-5</c:v>
                </c:pt>
                <c:pt idx="24885">
                  <c:v>2.4885999999999999E-5</c:v>
                </c:pt>
                <c:pt idx="24886">
                  <c:v>2.4887000000000001E-5</c:v>
                </c:pt>
                <c:pt idx="24887">
                  <c:v>2.4888E-5</c:v>
                </c:pt>
                <c:pt idx="24888">
                  <c:v>2.4888999999999998E-5</c:v>
                </c:pt>
                <c:pt idx="24889">
                  <c:v>2.4890000000000001E-5</c:v>
                </c:pt>
                <c:pt idx="24890">
                  <c:v>2.4890999999999999E-5</c:v>
                </c:pt>
                <c:pt idx="24891">
                  <c:v>2.4892000000000002E-5</c:v>
                </c:pt>
                <c:pt idx="24892">
                  <c:v>2.4893E-5</c:v>
                </c:pt>
                <c:pt idx="24893">
                  <c:v>2.4893999999999999E-5</c:v>
                </c:pt>
                <c:pt idx="24894">
                  <c:v>2.4895000000000001E-5</c:v>
                </c:pt>
                <c:pt idx="24895">
                  <c:v>2.4896E-5</c:v>
                </c:pt>
                <c:pt idx="24896">
                  <c:v>2.4896999999999999E-5</c:v>
                </c:pt>
                <c:pt idx="24897">
                  <c:v>2.4898000000000001E-5</c:v>
                </c:pt>
                <c:pt idx="24898">
                  <c:v>2.4899E-5</c:v>
                </c:pt>
                <c:pt idx="24899">
                  <c:v>2.4899999999999999E-5</c:v>
                </c:pt>
                <c:pt idx="24900">
                  <c:v>2.4901000000000001E-5</c:v>
                </c:pt>
                <c:pt idx="24901">
                  <c:v>2.4902E-5</c:v>
                </c:pt>
                <c:pt idx="24902">
                  <c:v>2.4902999999999999E-5</c:v>
                </c:pt>
                <c:pt idx="24903">
                  <c:v>2.4904000000000001E-5</c:v>
                </c:pt>
                <c:pt idx="24904">
                  <c:v>2.4905E-5</c:v>
                </c:pt>
                <c:pt idx="24905">
                  <c:v>2.4905999999999998E-5</c:v>
                </c:pt>
                <c:pt idx="24906">
                  <c:v>2.4907000000000001E-5</c:v>
                </c:pt>
                <c:pt idx="24907">
                  <c:v>2.4907999999999999E-5</c:v>
                </c:pt>
                <c:pt idx="24908">
                  <c:v>2.4909000000000002E-5</c:v>
                </c:pt>
                <c:pt idx="24909">
                  <c:v>2.491E-5</c:v>
                </c:pt>
                <c:pt idx="24910">
                  <c:v>2.4910999999999999E-5</c:v>
                </c:pt>
                <c:pt idx="24911">
                  <c:v>2.4912000000000001E-5</c:v>
                </c:pt>
                <c:pt idx="24912">
                  <c:v>2.4913E-5</c:v>
                </c:pt>
                <c:pt idx="24913">
                  <c:v>2.4913999999999999E-5</c:v>
                </c:pt>
                <c:pt idx="24914">
                  <c:v>2.4915000000000001E-5</c:v>
                </c:pt>
                <c:pt idx="24915">
                  <c:v>2.4916E-5</c:v>
                </c:pt>
                <c:pt idx="24916">
                  <c:v>2.4916999999999999E-5</c:v>
                </c:pt>
                <c:pt idx="24917">
                  <c:v>2.4918000000000001E-5</c:v>
                </c:pt>
                <c:pt idx="24918">
                  <c:v>2.4919E-5</c:v>
                </c:pt>
                <c:pt idx="24919">
                  <c:v>2.4919999999999999E-5</c:v>
                </c:pt>
                <c:pt idx="24920">
                  <c:v>2.4921000000000001E-5</c:v>
                </c:pt>
                <c:pt idx="24921">
                  <c:v>2.4922E-5</c:v>
                </c:pt>
                <c:pt idx="24922">
                  <c:v>2.4922999999999998E-5</c:v>
                </c:pt>
                <c:pt idx="24923">
                  <c:v>2.4924000000000001E-5</c:v>
                </c:pt>
                <c:pt idx="24924">
                  <c:v>2.4924999999999999E-5</c:v>
                </c:pt>
                <c:pt idx="24925">
                  <c:v>2.4926000000000002E-5</c:v>
                </c:pt>
                <c:pt idx="24926">
                  <c:v>2.4927E-5</c:v>
                </c:pt>
                <c:pt idx="24927">
                  <c:v>2.4927999999999999E-5</c:v>
                </c:pt>
                <c:pt idx="24928">
                  <c:v>2.4929000000000001E-5</c:v>
                </c:pt>
                <c:pt idx="24929">
                  <c:v>2.493E-5</c:v>
                </c:pt>
                <c:pt idx="24930">
                  <c:v>2.4930999999999999E-5</c:v>
                </c:pt>
                <c:pt idx="24931">
                  <c:v>2.4932000000000001E-5</c:v>
                </c:pt>
                <c:pt idx="24932">
                  <c:v>2.4933E-5</c:v>
                </c:pt>
                <c:pt idx="24933">
                  <c:v>2.4933999999999999E-5</c:v>
                </c:pt>
                <c:pt idx="24934">
                  <c:v>2.4935000000000001E-5</c:v>
                </c:pt>
                <c:pt idx="24935">
                  <c:v>2.4936E-5</c:v>
                </c:pt>
                <c:pt idx="24936">
                  <c:v>2.4936999999999999E-5</c:v>
                </c:pt>
                <c:pt idx="24937">
                  <c:v>2.4938000000000001E-5</c:v>
                </c:pt>
                <c:pt idx="24938">
                  <c:v>2.4939E-5</c:v>
                </c:pt>
                <c:pt idx="24939">
                  <c:v>2.4939999999999998E-5</c:v>
                </c:pt>
                <c:pt idx="24940">
                  <c:v>2.4941000000000001E-5</c:v>
                </c:pt>
                <c:pt idx="24941">
                  <c:v>2.4941999999999999E-5</c:v>
                </c:pt>
                <c:pt idx="24942">
                  <c:v>2.4943000000000002E-5</c:v>
                </c:pt>
                <c:pt idx="24943">
                  <c:v>2.4944E-5</c:v>
                </c:pt>
                <c:pt idx="24944">
                  <c:v>2.4944999999999999E-5</c:v>
                </c:pt>
                <c:pt idx="24945">
                  <c:v>2.4946000000000001E-5</c:v>
                </c:pt>
                <c:pt idx="24946">
                  <c:v>2.4947E-5</c:v>
                </c:pt>
                <c:pt idx="24947">
                  <c:v>2.4947999999999999E-5</c:v>
                </c:pt>
                <c:pt idx="24948">
                  <c:v>2.4949000000000001E-5</c:v>
                </c:pt>
                <c:pt idx="24949">
                  <c:v>2.495E-5</c:v>
                </c:pt>
                <c:pt idx="24950">
                  <c:v>2.4950999999999999E-5</c:v>
                </c:pt>
                <c:pt idx="24951">
                  <c:v>2.4952000000000001E-5</c:v>
                </c:pt>
                <c:pt idx="24952">
                  <c:v>2.4953E-5</c:v>
                </c:pt>
                <c:pt idx="24953">
                  <c:v>2.4953999999999999E-5</c:v>
                </c:pt>
                <c:pt idx="24954">
                  <c:v>2.4955000000000001E-5</c:v>
                </c:pt>
                <c:pt idx="24955">
                  <c:v>2.4956E-5</c:v>
                </c:pt>
                <c:pt idx="24956">
                  <c:v>2.4956999999999998E-5</c:v>
                </c:pt>
                <c:pt idx="24957">
                  <c:v>2.4958000000000001E-5</c:v>
                </c:pt>
                <c:pt idx="24958">
                  <c:v>2.4958999999999999E-5</c:v>
                </c:pt>
                <c:pt idx="24959">
                  <c:v>2.4960000000000002E-5</c:v>
                </c:pt>
                <c:pt idx="24960">
                  <c:v>2.4961E-5</c:v>
                </c:pt>
                <c:pt idx="24961">
                  <c:v>2.4961999999999999E-5</c:v>
                </c:pt>
                <c:pt idx="24962">
                  <c:v>2.4963000000000001E-5</c:v>
                </c:pt>
                <c:pt idx="24963">
                  <c:v>2.4964E-5</c:v>
                </c:pt>
                <c:pt idx="24964">
                  <c:v>2.4964999999999999E-5</c:v>
                </c:pt>
                <c:pt idx="24965">
                  <c:v>2.4966000000000001E-5</c:v>
                </c:pt>
                <c:pt idx="24966">
                  <c:v>2.4967E-5</c:v>
                </c:pt>
                <c:pt idx="24967">
                  <c:v>2.4967999999999999E-5</c:v>
                </c:pt>
                <c:pt idx="24968">
                  <c:v>2.4969000000000001E-5</c:v>
                </c:pt>
                <c:pt idx="24969">
                  <c:v>2.497E-5</c:v>
                </c:pt>
                <c:pt idx="24970">
                  <c:v>2.4970999999999999E-5</c:v>
                </c:pt>
                <c:pt idx="24971">
                  <c:v>2.4972000000000001E-5</c:v>
                </c:pt>
                <c:pt idx="24972">
                  <c:v>2.4973E-5</c:v>
                </c:pt>
                <c:pt idx="24973">
                  <c:v>2.4973999999999998E-5</c:v>
                </c:pt>
                <c:pt idx="24974">
                  <c:v>2.4975000000000001E-5</c:v>
                </c:pt>
                <c:pt idx="24975">
                  <c:v>2.4975999999999999E-5</c:v>
                </c:pt>
                <c:pt idx="24976">
                  <c:v>2.4977000000000002E-5</c:v>
                </c:pt>
                <c:pt idx="24977">
                  <c:v>2.4978E-5</c:v>
                </c:pt>
                <c:pt idx="24978">
                  <c:v>2.4978999999999999E-5</c:v>
                </c:pt>
                <c:pt idx="24979">
                  <c:v>2.4980000000000001E-5</c:v>
                </c:pt>
                <c:pt idx="24980">
                  <c:v>2.4981E-5</c:v>
                </c:pt>
                <c:pt idx="24981">
                  <c:v>2.4981999999999999E-5</c:v>
                </c:pt>
                <c:pt idx="24982">
                  <c:v>2.4983000000000001E-5</c:v>
                </c:pt>
                <c:pt idx="24983">
                  <c:v>2.4984E-5</c:v>
                </c:pt>
                <c:pt idx="24984">
                  <c:v>2.4984999999999999E-5</c:v>
                </c:pt>
                <c:pt idx="24985">
                  <c:v>2.4986000000000001E-5</c:v>
                </c:pt>
                <c:pt idx="24986">
                  <c:v>2.4987E-5</c:v>
                </c:pt>
                <c:pt idx="24987">
                  <c:v>2.4987999999999999E-5</c:v>
                </c:pt>
                <c:pt idx="24988">
                  <c:v>2.4989000000000001E-5</c:v>
                </c:pt>
                <c:pt idx="24989">
                  <c:v>2.499E-5</c:v>
                </c:pt>
                <c:pt idx="24990">
                  <c:v>2.4990999999999998E-5</c:v>
                </c:pt>
                <c:pt idx="24991">
                  <c:v>2.4992000000000001E-5</c:v>
                </c:pt>
                <c:pt idx="24992">
                  <c:v>2.4992999999999999E-5</c:v>
                </c:pt>
                <c:pt idx="24993">
                  <c:v>2.4994000000000002E-5</c:v>
                </c:pt>
                <c:pt idx="24994">
                  <c:v>2.4995E-5</c:v>
                </c:pt>
                <c:pt idx="24995">
                  <c:v>2.4995999999999999E-5</c:v>
                </c:pt>
                <c:pt idx="24996">
                  <c:v>2.4997000000000001E-5</c:v>
                </c:pt>
                <c:pt idx="24997">
                  <c:v>2.4998E-5</c:v>
                </c:pt>
                <c:pt idx="24998">
                  <c:v>2.4998999999999999E-5</c:v>
                </c:pt>
                <c:pt idx="24999">
                  <c:v>2.5000000000000001E-5</c:v>
                </c:pt>
                <c:pt idx="25000">
                  <c:v>2.5001E-5</c:v>
                </c:pt>
                <c:pt idx="25001">
                  <c:v>2.5001999999999999E-5</c:v>
                </c:pt>
                <c:pt idx="25002">
                  <c:v>2.5003000000000001E-5</c:v>
                </c:pt>
                <c:pt idx="25003">
                  <c:v>2.5004E-5</c:v>
                </c:pt>
                <c:pt idx="25004">
                  <c:v>2.5004999999999999E-5</c:v>
                </c:pt>
                <c:pt idx="25005">
                  <c:v>2.5006000000000001E-5</c:v>
                </c:pt>
                <c:pt idx="25006">
                  <c:v>2.5007E-5</c:v>
                </c:pt>
                <c:pt idx="25007">
                  <c:v>2.5007999999999998E-5</c:v>
                </c:pt>
                <c:pt idx="25008">
                  <c:v>2.5009000000000001E-5</c:v>
                </c:pt>
                <c:pt idx="25009">
                  <c:v>2.5009999999999999E-5</c:v>
                </c:pt>
                <c:pt idx="25010">
                  <c:v>2.5011000000000002E-5</c:v>
                </c:pt>
                <c:pt idx="25011">
                  <c:v>2.5012E-5</c:v>
                </c:pt>
                <c:pt idx="25012">
                  <c:v>2.5012999999999999E-5</c:v>
                </c:pt>
                <c:pt idx="25013">
                  <c:v>2.5014000000000001E-5</c:v>
                </c:pt>
                <c:pt idx="25014">
                  <c:v>2.5015E-5</c:v>
                </c:pt>
                <c:pt idx="25015">
                  <c:v>2.5015999999999999E-5</c:v>
                </c:pt>
                <c:pt idx="25016">
                  <c:v>2.5017000000000001E-5</c:v>
                </c:pt>
                <c:pt idx="25017">
                  <c:v>2.5018E-5</c:v>
                </c:pt>
                <c:pt idx="25018">
                  <c:v>2.5018999999999999E-5</c:v>
                </c:pt>
                <c:pt idx="25019">
                  <c:v>2.5020000000000001E-5</c:v>
                </c:pt>
                <c:pt idx="25020">
                  <c:v>2.5021E-5</c:v>
                </c:pt>
                <c:pt idx="25021">
                  <c:v>2.5021999999999999E-5</c:v>
                </c:pt>
                <c:pt idx="25022">
                  <c:v>2.5023000000000001E-5</c:v>
                </c:pt>
                <c:pt idx="25023">
                  <c:v>2.5024E-5</c:v>
                </c:pt>
                <c:pt idx="25024">
                  <c:v>2.5024999999999998E-5</c:v>
                </c:pt>
                <c:pt idx="25025">
                  <c:v>2.5026000000000001E-5</c:v>
                </c:pt>
                <c:pt idx="25026">
                  <c:v>2.5026999999999999E-5</c:v>
                </c:pt>
                <c:pt idx="25027">
                  <c:v>2.5028000000000002E-5</c:v>
                </c:pt>
                <c:pt idx="25028">
                  <c:v>2.5029E-5</c:v>
                </c:pt>
                <c:pt idx="25029">
                  <c:v>2.5029999999999999E-5</c:v>
                </c:pt>
                <c:pt idx="25030">
                  <c:v>2.5031000000000001E-5</c:v>
                </c:pt>
                <c:pt idx="25031">
                  <c:v>2.5032E-5</c:v>
                </c:pt>
                <c:pt idx="25032">
                  <c:v>2.5032999999999999E-5</c:v>
                </c:pt>
                <c:pt idx="25033">
                  <c:v>2.5034000000000001E-5</c:v>
                </c:pt>
                <c:pt idx="25034">
                  <c:v>2.5035E-5</c:v>
                </c:pt>
                <c:pt idx="25035">
                  <c:v>2.5035999999999999E-5</c:v>
                </c:pt>
                <c:pt idx="25036">
                  <c:v>2.5037000000000001E-5</c:v>
                </c:pt>
                <c:pt idx="25037">
                  <c:v>2.5038E-5</c:v>
                </c:pt>
                <c:pt idx="25038">
                  <c:v>2.5038999999999999E-5</c:v>
                </c:pt>
                <c:pt idx="25039">
                  <c:v>2.5040000000000001E-5</c:v>
                </c:pt>
                <c:pt idx="25040">
                  <c:v>2.5041E-5</c:v>
                </c:pt>
                <c:pt idx="25041">
                  <c:v>2.5041999999999998E-5</c:v>
                </c:pt>
                <c:pt idx="25042">
                  <c:v>2.5043000000000001E-5</c:v>
                </c:pt>
                <c:pt idx="25043">
                  <c:v>2.5043999999999999E-5</c:v>
                </c:pt>
                <c:pt idx="25044">
                  <c:v>2.5045000000000002E-5</c:v>
                </c:pt>
                <c:pt idx="25045">
                  <c:v>2.5046E-5</c:v>
                </c:pt>
                <c:pt idx="25046">
                  <c:v>2.5046999999999999E-5</c:v>
                </c:pt>
                <c:pt idx="25047">
                  <c:v>2.5048000000000001E-5</c:v>
                </c:pt>
                <c:pt idx="25048">
                  <c:v>2.5049E-5</c:v>
                </c:pt>
                <c:pt idx="25049">
                  <c:v>2.5049999999999999E-5</c:v>
                </c:pt>
                <c:pt idx="25050">
                  <c:v>2.5051000000000001E-5</c:v>
                </c:pt>
                <c:pt idx="25051">
                  <c:v>2.5052E-5</c:v>
                </c:pt>
                <c:pt idx="25052">
                  <c:v>2.5052999999999999E-5</c:v>
                </c:pt>
                <c:pt idx="25053">
                  <c:v>2.5054000000000001E-5</c:v>
                </c:pt>
                <c:pt idx="25054">
                  <c:v>2.5055E-5</c:v>
                </c:pt>
                <c:pt idx="25055">
                  <c:v>2.5055999999999999E-5</c:v>
                </c:pt>
                <c:pt idx="25056">
                  <c:v>2.5057000000000001E-5</c:v>
                </c:pt>
                <c:pt idx="25057">
                  <c:v>2.5058E-5</c:v>
                </c:pt>
                <c:pt idx="25058">
                  <c:v>2.5058999999999998E-5</c:v>
                </c:pt>
                <c:pt idx="25059">
                  <c:v>2.5060000000000001E-5</c:v>
                </c:pt>
                <c:pt idx="25060">
                  <c:v>2.5060999999999999E-5</c:v>
                </c:pt>
                <c:pt idx="25061">
                  <c:v>2.5062000000000002E-5</c:v>
                </c:pt>
                <c:pt idx="25062">
                  <c:v>2.5063E-5</c:v>
                </c:pt>
                <c:pt idx="25063">
                  <c:v>2.5063999999999999E-5</c:v>
                </c:pt>
                <c:pt idx="25064">
                  <c:v>2.5065000000000001E-5</c:v>
                </c:pt>
                <c:pt idx="25065">
                  <c:v>2.5066E-5</c:v>
                </c:pt>
                <c:pt idx="25066">
                  <c:v>2.5066999999999999E-5</c:v>
                </c:pt>
                <c:pt idx="25067">
                  <c:v>2.5068000000000001E-5</c:v>
                </c:pt>
                <c:pt idx="25068">
                  <c:v>2.5069E-5</c:v>
                </c:pt>
                <c:pt idx="25069">
                  <c:v>2.5069999999999999E-5</c:v>
                </c:pt>
                <c:pt idx="25070">
                  <c:v>2.5071000000000001E-5</c:v>
                </c:pt>
                <c:pt idx="25071">
                  <c:v>2.5072E-5</c:v>
                </c:pt>
                <c:pt idx="25072">
                  <c:v>2.5072999999999999E-5</c:v>
                </c:pt>
                <c:pt idx="25073">
                  <c:v>2.5074000000000001E-5</c:v>
                </c:pt>
                <c:pt idx="25074">
                  <c:v>2.5075E-5</c:v>
                </c:pt>
                <c:pt idx="25075">
                  <c:v>2.5075999999999998E-5</c:v>
                </c:pt>
                <c:pt idx="25076">
                  <c:v>2.5077000000000001E-5</c:v>
                </c:pt>
                <c:pt idx="25077">
                  <c:v>2.5077999999999999E-5</c:v>
                </c:pt>
                <c:pt idx="25078">
                  <c:v>2.5079000000000002E-5</c:v>
                </c:pt>
                <c:pt idx="25079">
                  <c:v>2.508E-5</c:v>
                </c:pt>
                <c:pt idx="25080">
                  <c:v>2.5080999999999999E-5</c:v>
                </c:pt>
                <c:pt idx="25081">
                  <c:v>2.5082000000000001E-5</c:v>
                </c:pt>
                <c:pt idx="25082">
                  <c:v>2.5083E-5</c:v>
                </c:pt>
                <c:pt idx="25083">
                  <c:v>2.5083999999999999E-5</c:v>
                </c:pt>
                <c:pt idx="25084">
                  <c:v>2.5085000000000001E-5</c:v>
                </c:pt>
                <c:pt idx="25085">
                  <c:v>2.5086E-5</c:v>
                </c:pt>
                <c:pt idx="25086">
                  <c:v>2.5086999999999999E-5</c:v>
                </c:pt>
                <c:pt idx="25087">
                  <c:v>2.5088000000000001E-5</c:v>
                </c:pt>
                <c:pt idx="25088">
                  <c:v>2.5089E-5</c:v>
                </c:pt>
                <c:pt idx="25089">
                  <c:v>2.5089999999999999E-5</c:v>
                </c:pt>
                <c:pt idx="25090">
                  <c:v>2.5091000000000001E-5</c:v>
                </c:pt>
                <c:pt idx="25091">
                  <c:v>2.5092E-5</c:v>
                </c:pt>
                <c:pt idx="25092">
                  <c:v>2.5092999999999998E-5</c:v>
                </c:pt>
                <c:pt idx="25093">
                  <c:v>2.5094000000000001E-5</c:v>
                </c:pt>
                <c:pt idx="25094">
                  <c:v>2.5094999999999999E-5</c:v>
                </c:pt>
                <c:pt idx="25095">
                  <c:v>2.5096000000000002E-5</c:v>
                </c:pt>
                <c:pt idx="25096">
                  <c:v>2.5097E-5</c:v>
                </c:pt>
                <c:pt idx="25097">
                  <c:v>2.5097999999999999E-5</c:v>
                </c:pt>
                <c:pt idx="25098">
                  <c:v>2.5099000000000001E-5</c:v>
                </c:pt>
                <c:pt idx="25099">
                  <c:v>2.51E-5</c:v>
                </c:pt>
                <c:pt idx="25100">
                  <c:v>2.5100999999999999E-5</c:v>
                </c:pt>
                <c:pt idx="25101">
                  <c:v>2.5102000000000001E-5</c:v>
                </c:pt>
                <c:pt idx="25102">
                  <c:v>2.5103E-5</c:v>
                </c:pt>
                <c:pt idx="25103">
                  <c:v>2.5103999999999999E-5</c:v>
                </c:pt>
                <c:pt idx="25104">
                  <c:v>2.5105000000000001E-5</c:v>
                </c:pt>
                <c:pt idx="25105">
                  <c:v>2.5106E-5</c:v>
                </c:pt>
                <c:pt idx="25106">
                  <c:v>2.5106999999999999E-5</c:v>
                </c:pt>
                <c:pt idx="25107">
                  <c:v>2.5108000000000001E-5</c:v>
                </c:pt>
                <c:pt idx="25108">
                  <c:v>2.5109E-5</c:v>
                </c:pt>
                <c:pt idx="25109">
                  <c:v>2.5109999999999998E-5</c:v>
                </c:pt>
                <c:pt idx="25110">
                  <c:v>2.5111000000000001E-5</c:v>
                </c:pt>
                <c:pt idx="25111">
                  <c:v>2.5111999999999999E-5</c:v>
                </c:pt>
                <c:pt idx="25112">
                  <c:v>2.5113000000000002E-5</c:v>
                </c:pt>
                <c:pt idx="25113">
                  <c:v>2.5114E-5</c:v>
                </c:pt>
                <c:pt idx="25114">
                  <c:v>2.5114999999999999E-5</c:v>
                </c:pt>
                <c:pt idx="25115">
                  <c:v>2.5116000000000001E-5</c:v>
                </c:pt>
                <c:pt idx="25116">
                  <c:v>2.5117E-5</c:v>
                </c:pt>
                <c:pt idx="25117">
                  <c:v>2.5117999999999999E-5</c:v>
                </c:pt>
                <c:pt idx="25118">
                  <c:v>2.5119000000000001E-5</c:v>
                </c:pt>
                <c:pt idx="25119">
                  <c:v>2.512E-5</c:v>
                </c:pt>
                <c:pt idx="25120">
                  <c:v>2.5120999999999999E-5</c:v>
                </c:pt>
                <c:pt idx="25121">
                  <c:v>2.5122000000000001E-5</c:v>
                </c:pt>
                <c:pt idx="25122">
                  <c:v>2.5123E-5</c:v>
                </c:pt>
                <c:pt idx="25123">
                  <c:v>2.5123999999999999E-5</c:v>
                </c:pt>
                <c:pt idx="25124">
                  <c:v>2.5125000000000001E-5</c:v>
                </c:pt>
                <c:pt idx="25125">
                  <c:v>2.5126E-5</c:v>
                </c:pt>
                <c:pt idx="25126">
                  <c:v>2.5126999999999998E-5</c:v>
                </c:pt>
                <c:pt idx="25127">
                  <c:v>2.5128000000000001E-5</c:v>
                </c:pt>
                <c:pt idx="25128">
                  <c:v>2.5128999999999999E-5</c:v>
                </c:pt>
                <c:pt idx="25129">
                  <c:v>2.5130000000000002E-5</c:v>
                </c:pt>
                <c:pt idx="25130">
                  <c:v>2.5131E-5</c:v>
                </c:pt>
                <c:pt idx="25131">
                  <c:v>2.5131999999999999E-5</c:v>
                </c:pt>
                <c:pt idx="25132">
                  <c:v>2.5133000000000001E-5</c:v>
                </c:pt>
                <c:pt idx="25133">
                  <c:v>2.5134E-5</c:v>
                </c:pt>
                <c:pt idx="25134">
                  <c:v>2.5134999999999999E-5</c:v>
                </c:pt>
                <c:pt idx="25135">
                  <c:v>2.5136000000000001E-5</c:v>
                </c:pt>
                <c:pt idx="25136">
                  <c:v>2.5137E-5</c:v>
                </c:pt>
                <c:pt idx="25137">
                  <c:v>2.5137999999999999E-5</c:v>
                </c:pt>
                <c:pt idx="25138">
                  <c:v>2.5139000000000001E-5</c:v>
                </c:pt>
                <c:pt idx="25139">
                  <c:v>2.514E-5</c:v>
                </c:pt>
                <c:pt idx="25140">
                  <c:v>2.5140999999999999E-5</c:v>
                </c:pt>
                <c:pt idx="25141">
                  <c:v>2.5142000000000001E-5</c:v>
                </c:pt>
                <c:pt idx="25142">
                  <c:v>2.5143E-5</c:v>
                </c:pt>
                <c:pt idx="25143">
                  <c:v>2.5143999999999998E-5</c:v>
                </c:pt>
                <c:pt idx="25144">
                  <c:v>2.5145000000000001E-5</c:v>
                </c:pt>
                <c:pt idx="25145">
                  <c:v>2.5145999999999999E-5</c:v>
                </c:pt>
                <c:pt idx="25146">
                  <c:v>2.5147000000000002E-5</c:v>
                </c:pt>
                <c:pt idx="25147">
                  <c:v>2.5148E-5</c:v>
                </c:pt>
                <c:pt idx="25148">
                  <c:v>2.5148999999999999E-5</c:v>
                </c:pt>
                <c:pt idx="25149">
                  <c:v>2.5150000000000001E-5</c:v>
                </c:pt>
                <c:pt idx="25150">
                  <c:v>2.5151E-5</c:v>
                </c:pt>
                <c:pt idx="25151">
                  <c:v>2.5151999999999999E-5</c:v>
                </c:pt>
                <c:pt idx="25152">
                  <c:v>2.5153000000000001E-5</c:v>
                </c:pt>
                <c:pt idx="25153">
                  <c:v>2.5154E-5</c:v>
                </c:pt>
                <c:pt idx="25154">
                  <c:v>2.5154999999999999E-5</c:v>
                </c:pt>
                <c:pt idx="25155">
                  <c:v>2.5156000000000001E-5</c:v>
                </c:pt>
                <c:pt idx="25156">
                  <c:v>2.5157E-5</c:v>
                </c:pt>
                <c:pt idx="25157">
                  <c:v>2.5157999999999999E-5</c:v>
                </c:pt>
                <c:pt idx="25158">
                  <c:v>2.5159000000000001E-5</c:v>
                </c:pt>
                <c:pt idx="25159">
                  <c:v>2.516E-5</c:v>
                </c:pt>
                <c:pt idx="25160">
                  <c:v>2.5160999999999998E-5</c:v>
                </c:pt>
                <c:pt idx="25161">
                  <c:v>2.5162000000000001E-5</c:v>
                </c:pt>
                <c:pt idx="25162">
                  <c:v>2.5162999999999999E-5</c:v>
                </c:pt>
                <c:pt idx="25163">
                  <c:v>2.5164000000000002E-5</c:v>
                </c:pt>
                <c:pt idx="25164">
                  <c:v>2.5165E-5</c:v>
                </c:pt>
                <c:pt idx="25165">
                  <c:v>2.5165999999999999E-5</c:v>
                </c:pt>
                <c:pt idx="25166">
                  <c:v>2.5167000000000001E-5</c:v>
                </c:pt>
                <c:pt idx="25167">
                  <c:v>2.5168E-5</c:v>
                </c:pt>
                <c:pt idx="25168">
                  <c:v>2.5168999999999999E-5</c:v>
                </c:pt>
                <c:pt idx="25169">
                  <c:v>2.5170000000000001E-5</c:v>
                </c:pt>
                <c:pt idx="25170">
                  <c:v>2.5171E-5</c:v>
                </c:pt>
                <c:pt idx="25171">
                  <c:v>2.5171999999999999E-5</c:v>
                </c:pt>
                <c:pt idx="25172">
                  <c:v>2.5173000000000001E-5</c:v>
                </c:pt>
                <c:pt idx="25173">
                  <c:v>2.5174E-5</c:v>
                </c:pt>
                <c:pt idx="25174">
                  <c:v>2.5174999999999999E-5</c:v>
                </c:pt>
                <c:pt idx="25175">
                  <c:v>2.5176000000000001E-5</c:v>
                </c:pt>
                <c:pt idx="25176">
                  <c:v>2.5177E-5</c:v>
                </c:pt>
                <c:pt idx="25177">
                  <c:v>2.5177999999999998E-5</c:v>
                </c:pt>
                <c:pt idx="25178">
                  <c:v>2.5179000000000001E-5</c:v>
                </c:pt>
                <c:pt idx="25179">
                  <c:v>2.5179999999999999E-5</c:v>
                </c:pt>
                <c:pt idx="25180">
                  <c:v>2.5181000000000002E-5</c:v>
                </c:pt>
                <c:pt idx="25181">
                  <c:v>2.5182E-5</c:v>
                </c:pt>
                <c:pt idx="25182">
                  <c:v>2.5182999999999999E-5</c:v>
                </c:pt>
                <c:pt idx="25183">
                  <c:v>2.5184000000000001E-5</c:v>
                </c:pt>
                <c:pt idx="25184">
                  <c:v>2.5185E-5</c:v>
                </c:pt>
                <c:pt idx="25185">
                  <c:v>2.5185999999999999E-5</c:v>
                </c:pt>
                <c:pt idx="25186">
                  <c:v>2.5187000000000001E-5</c:v>
                </c:pt>
                <c:pt idx="25187">
                  <c:v>2.5188E-5</c:v>
                </c:pt>
                <c:pt idx="25188">
                  <c:v>2.5188999999999999E-5</c:v>
                </c:pt>
                <c:pt idx="25189">
                  <c:v>2.5190000000000001E-5</c:v>
                </c:pt>
                <c:pt idx="25190">
                  <c:v>2.5191E-5</c:v>
                </c:pt>
                <c:pt idx="25191">
                  <c:v>2.5191999999999999E-5</c:v>
                </c:pt>
                <c:pt idx="25192">
                  <c:v>2.5193000000000001E-5</c:v>
                </c:pt>
                <c:pt idx="25193">
                  <c:v>2.5194E-5</c:v>
                </c:pt>
                <c:pt idx="25194">
                  <c:v>2.5194999999999998E-5</c:v>
                </c:pt>
                <c:pt idx="25195">
                  <c:v>2.5196000000000001E-5</c:v>
                </c:pt>
                <c:pt idx="25196">
                  <c:v>2.5196999999999999E-5</c:v>
                </c:pt>
                <c:pt idx="25197">
                  <c:v>2.5198000000000002E-5</c:v>
                </c:pt>
                <c:pt idx="25198">
                  <c:v>2.5199E-5</c:v>
                </c:pt>
                <c:pt idx="25199">
                  <c:v>2.5199999999999999E-5</c:v>
                </c:pt>
                <c:pt idx="25200">
                  <c:v>2.5201000000000001E-5</c:v>
                </c:pt>
                <c:pt idx="25201">
                  <c:v>2.5202E-5</c:v>
                </c:pt>
                <c:pt idx="25202">
                  <c:v>2.5202999999999999E-5</c:v>
                </c:pt>
                <c:pt idx="25203">
                  <c:v>2.5204000000000001E-5</c:v>
                </c:pt>
                <c:pt idx="25204">
                  <c:v>2.5205E-5</c:v>
                </c:pt>
                <c:pt idx="25205">
                  <c:v>2.5205999999999999E-5</c:v>
                </c:pt>
                <c:pt idx="25206">
                  <c:v>2.5207000000000001E-5</c:v>
                </c:pt>
                <c:pt idx="25207">
                  <c:v>2.5208E-5</c:v>
                </c:pt>
                <c:pt idx="25208">
                  <c:v>2.5208999999999999E-5</c:v>
                </c:pt>
                <c:pt idx="25209">
                  <c:v>2.5210000000000001E-5</c:v>
                </c:pt>
                <c:pt idx="25210">
                  <c:v>2.5211E-5</c:v>
                </c:pt>
                <c:pt idx="25211">
                  <c:v>2.5211999999999998E-5</c:v>
                </c:pt>
                <c:pt idx="25212">
                  <c:v>2.5213000000000001E-5</c:v>
                </c:pt>
                <c:pt idx="25213">
                  <c:v>2.5213999999999999E-5</c:v>
                </c:pt>
                <c:pt idx="25214">
                  <c:v>2.5215000000000002E-5</c:v>
                </c:pt>
                <c:pt idx="25215">
                  <c:v>2.5216E-5</c:v>
                </c:pt>
                <c:pt idx="25216">
                  <c:v>2.5216999999999999E-5</c:v>
                </c:pt>
                <c:pt idx="25217">
                  <c:v>2.5218000000000001E-5</c:v>
                </c:pt>
                <c:pt idx="25218">
                  <c:v>2.5219E-5</c:v>
                </c:pt>
                <c:pt idx="25219">
                  <c:v>2.5219999999999999E-5</c:v>
                </c:pt>
                <c:pt idx="25220">
                  <c:v>2.5221000000000001E-5</c:v>
                </c:pt>
                <c:pt idx="25221">
                  <c:v>2.5222E-5</c:v>
                </c:pt>
                <c:pt idx="25222">
                  <c:v>2.5222999999999999E-5</c:v>
                </c:pt>
                <c:pt idx="25223">
                  <c:v>2.5224000000000001E-5</c:v>
                </c:pt>
                <c:pt idx="25224">
                  <c:v>2.5225E-5</c:v>
                </c:pt>
                <c:pt idx="25225">
                  <c:v>2.5225999999999999E-5</c:v>
                </c:pt>
                <c:pt idx="25226">
                  <c:v>2.5227000000000001E-5</c:v>
                </c:pt>
                <c:pt idx="25227">
                  <c:v>2.5228E-5</c:v>
                </c:pt>
                <c:pt idx="25228">
                  <c:v>2.5228999999999998E-5</c:v>
                </c:pt>
                <c:pt idx="25229">
                  <c:v>2.5230000000000001E-5</c:v>
                </c:pt>
                <c:pt idx="25230">
                  <c:v>2.5230999999999999E-5</c:v>
                </c:pt>
                <c:pt idx="25231">
                  <c:v>2.5232000000000002E-5</c:v>
                </c:pt>
                <c:pt idx="25232">
                  <c:v>2.5233E-5</c:v>
                </c:pt>
                <c:pt idx="25233">
                  <c:v>2.5233999999999999E-5</c:v>
                </c:pt>
                <c:pt idx="25234">
                  <c:v>2.5235000000000001E-5</c:v>
                </c:pt>
                <c:pt idx="25235">
                  <c:v>2.5236E-5</c:v>
                </c:pt>
                <c:pt idx="25236">
                  <c:v>2.5236999999999999E-5</c:v>
                </c:pt>
                <c:pt idx="25237">
                  <c:v>2.5238000000000001E-5</c:v>
                </c:pt>
                <c:pt idx="25238">
                  <c:v>2.5239E-5</c:v>
                </c:pt>
                <c:pt idx="25239">
                  <c:v>2.5239999999999999E-5</c:v>
                </c:pt>
                <c:pt idx="25240">
                  <c:v>2.5241000000000001E-5</c:v>
                </c:pt>
                <c:pt idx="25241">
                  <c:v>2.5242E-5</c:v>
                </c:pt>
                <c:pt idx="25242">
                  <c:v>2.5242999999999999E-5</c:v>
                </c:pt>
                <c:pt idx="25243">
                  <c:v>2.5244000000000001E-5</c:v>
                </c:pt>
                <c:pt idx="25244">
                  <c:v>2.5245E-5</c:v>
                </c:pt>
                <c:pt idx="25245">
                  <c:v>2.5245999999999999E-5</c:v>
                </c:pt>
                <c:pt idx="25246">
                  <c:v>2.5247000000000001E-5</c:v>
                </c:pt>
                <c:pt idx="25247">
                  <c:v>2.5248E-5</c:v>
                </c:pt>
                <c:pt idx="25248">
                  <c:v>2.5249000000000002E-5</c:v>
                </c:pt>
                <c:pt idx="25249">
                  <c:v>2.525E-5</c:v>
                </c:pt>
                <c:pt idx="25250">
                  <c:v>2.5250999999999999E-5</c:v>
                </c:pt>
                <c:pt idx="25251">
                  <c:v>2.5252000000000001E-5</c:v>
                </c:pt>
                <c:pt idx="25252">
                  <c:v>2.5253E-5</c:v>
                </c:pt>
                <c:pt idx="25253">
                  <c:v>2.5253999999999999E-5</c:v>
                </c:pt>
                <c:pt idx="25254">
                  <c:v>2.5255000000000001E-5</c:v>
                </c:pt>
                <c:pt idx="25255">
                  <c:v>2.5256E-5</c:v>
                </c:pt>
                <c:pt idx="25256">
                  <c:v>2.5256999999999999E-5</c:v>
                </c:pt>
                <c:pt idx="25257">
                  <c:v>2.5258000000000001E-5</c:v>
                </c:pt>
                <c:pt idx="25258">
                  <c:v>2.5259E-5</c:v>
                </c:pt>
                <c:pt idx="25259">
                  <c:v>2.5259999999999999E-5</c:v>
                </c:pt>
                <c:pt idx="25260">
                  <c:v>2.5261000000000001E-5</c:v>
                </c:pt>
                <c:pt idx="25261">
                  <c:v>2.5262E-5</c:v>
                </c:pt>
                <c:pt idx="25262">
                  <c:v>2.5262999999999999E-5</c:v>
                </c:pt>
                <c:pt idx="25263">
                  <c:v>2.5264000000000001E-5</c:v>
                </c:pt>
                <c:pt idx="25264">
                  <c:v>2.5265E-5</c:v>
                </c:pt>
                <c:pt idx="25265">
                  <c:v>2.5265999999999998E-5</c:v>
                </c:pt>
                <c:pt idx="25266">
                  <c:v>2.5267000000000001E-5</c:v>
                </c:pt>
                <c:pt idx="25267">
                  <c:v>2.5267999999999999E-5</c:v>
                </c:pt>
                <c:pt idx="25268">
                  <c:v>2.5269000000000002E-5</c:v>
                </c:pt>
                <c:pt idx="25269">
                  <c:v>2.527E-5</c:v>
                </c:pt>
                <c:pt idx="25270">
                  <c:v>2.5270999999999999E-5</c:v>
                </c:pt>
                <c:pt idx="25271">
                  <c:v>2.5272000000000001E-5</c:v>
                </c:pt>
                <c:pt idx="25272">
                  <c:v>2.5273E-5</c:v>
                </c:pt>
                <c:pt idx="25273">
                  <c:v>2.5273999999999999E-5</c:v>
                </c:pt>
                <c:pt idx="25274">
                  <c:v>2.5275000000000001E-5</c:v>
                </c:pt>
                <c:pt idx="25275">
                  <c:v>2.5276E-5</c:v>
                </c:pt>
                <c:pt idx="25276">
                  <c:v>2.5276999999999999E-5</c:v>
                </c:pt>
                <c:pt idx="25277">
                  <c:v>2.5278000000000001E-5</c:v>
                </c:pt>
                <c:pt idx="25278">
                  <c:v>2.5279E-5</c:v>
                </c:pt>
                <c:pt idx="25279">
                  <c:v>2.5279999999999999E-5</c:v>
                </c:pt>
                <c:pt idx="25280">
                  <c:v>2.5281000000000001E-5</c:v>
                </c:pt>
                <c:pt idx="25281">
                  <c:v>2.5282E-5</c:v>
                </c:pt>
                <c:pt idx="25282">
                  <c:v>2.5282999999999998E-5</c:v>
                </c:pt>
                <c:pt idx="25283">
                  <c:v>2.5284000000000001E-5</c:v>
                </c:pt>
                <c:pt idx="25284">
                  <c:v>2.5284999999999999E-5</c:v>
                </c:pt>
                <c:pt idx="25285">
                  <c:v>2.5286000000000002E-5</c:v>
                </c:pt>
                <c:pt idx="25286">
                  <c:v>2.5287E-5</c:v>
                </c:pt>
                <c:pt idx="25287">
                  <c:v>2.5287999999999999E-5</c:v>
                </c:pt>
                <c:pt idx="25288">
                  <c:v>2.5289000000000001E-5</c:v>
                </c:pt>
                <c:pt idx="25289">
                  <c:v>2.529E-5</c:v>
                </c:pt>
                <c:pt idx="25290">
                  <c:v>2.5290999999999999E-5</c:v>
                </c:pt>
                <c:pt idx="25291">
                  <c:v>2.5292000000000001E-5</c:v>
                </c:pt>
                <c:pt idx="25292">
                  <c:v>2.5293E-5</c:v>
                </c:pt>
                <c:pt idx="25293">
                  <c:v>2.5293999999999999E-5</c:v>
                </c:pt>
                <c:pt idx="25294">
                  <c:v>2.5295000000000001E-5</c:v>
                </c:pt>
                <c:pt idx="25295">
                  <c:v>2.5296E-5</c:v>
                </c:pt>
                <c:pt idx="25296">
                  <c:v>2.5296999999999999E-5</c:v>
                </c:pt>
                <c:pt idx="25297">
                  <c:v>2.5298000000000001E-5</c:v>
                </c:pt>
                <c:pt idx="25298">
                  <c:v>2.5299E-5</c:v>
                </c:pt>
                <c:pt idx="25299">
                  <c:v>2.5299999999999998E-5</c:v>
                </c:pt>
                <c:pt idx="25300">
                  <c:v>2.5301000000000001E-5</c:v>
                </c:pt>
                <c:pt idx="25301">
                  <c:v>2.5301999999999999E-5</c:v>
                </c:pt>
                <c:pt idx="25302">
                  <c:v>2.5303000000000002E-5</c:v>
                </c:pt>
                <c:pt idx="25303">
                  <c:v>2.5304E-5</c:v>
                </c:pt>
                <c:pt idx="25304">
                  <c:v>2.5304999999999999E-5</c:v>
                </c:pt>
                <c:pt idx="25305">
                  <c:v>2.5306000000000001E-5</c:v>
                </c:pt>
                <c:pt idx="25306">
                  <c:v>2.5307E-5</c:v>
                </c:pt>
                <c:pt idx="25307">
                  <c:v>2.5307999999999999E-5</c:v>
                </c:pt>
                <c:pt idx="25308">
                  <c:v>2.5309000000000001E-5</c:v>
                </c:pt>
                <c:pt idx="25309">
                  <c:v>2.531E-5</c:v>
                </c:pt>
                <c:pt idx="25310">
                  <c:v>2.5310999999999999E-5</c:v>
                </c:pt>
                <c:pt idx="25311">
                  <c:v>2.5312000000000001E-5</c:v>
                </c:pt>
                <c:pt idx="25312">
                  <c:v>2.5313E-5</c:v>
                </c:pt>
                <c:pt idx="25313">
                  <c:v>2.5313999999999999E-5</c:v>
                </c:pt>
                <c:pt idx="25314">
                  <c:v>2.5315000000000001E-5</c:v>
                </c:pt>
                <c:pt idx="25315">
                  <c:v>2.5316E-5</c:v>
                </c:pt>
                <c:pt idx="25316">
                  <c:v>2.5316999999999998E-5</c:v>
                </c:pt>
                <c:pt idx="25317">
                  <c:v>2.5318000000000001E-5</c:v>
                </c:pt>
                <c:pt idx="25318">
                  <c:v>2.5318999999999999E-5</c:v>
                </c:pt>
                <c:pt idx="25319">
                  <c:v>2.5320000000000002E-5</c:v>
                </c:pt>
                <c:pt idx="25320">
                  <c:v>2.5321E-5</c:v>
                </c:pt>
                <c:pt idx="25321">
                  <c:v>2.5321999999999999E-5</c:v>
                </c:pt>
                <c:pt idx="25322">
                  <c:v>2.5323000000000001E-5</c:v>
                </c:pt>
                <c:pt idx="25323">
                  <c:v>2.5324E-5</c:v>
                </c:pt>
                <c:pt idx="25324">
                  <c:v>2.5324999999999999E-5</c:v>
                </c:pt>
                <c:pt idx="25325">
                  <c:v>2.5326000000000001E-5</c:v>
                </c:pt>
                <c:pt idx="25326">
                  <c:v>2.5327E-5</c:v>
                </c:pt>
                <c:pt idx="25327">
                  <c:v>2.5327999999999999E-5</c:v>
                </c:pt>
                <c:pt idx="25328">
                  <c:v>2.5329000000000001E-5</c:v>
                </c:pt>
                <c:pt idx="25329">
                  <c:v>2.533E-5</c:v>
                </c:pt>
                <c:pt idx="25330">
                  <c:v>2.5330999999999999E-5</c:v>
                </c:pt>
                <c:pt idx="25331">
                  <c:v>2.5332000000000001E-5</c:v>
                </c:pt>
                <c:pt idx="25332">
                  <c:v>2.5333E-5</c:v>
                </c:pt>
                <c:pt idx="25333">
                  <c:v>2.5333999999999998E-5</c:v>
                </c:pt>
                <c:pt idx="25334">
                  <c:v>2.5335000000000001E-5</c:v>
                </c:pt>
                <c:pt idx="25335">
                  <c:v>2.5335999999999999E-5</c:v>
                </c:pt>
                <c:pt idx="25336">
                  <c:v>2.5337000000000002E-5</c:v>
                </c:pt>
                <c:pt idx="25337">
                  <c:v>2.5338E-5</c:v>
                </c:pt>
                <c:pt idx="25338">
                  <c:v>2.5338999999999999E-5</c:v>
                </c:pt>
                <c:pt idx="25339">
                  <c:v>2.5340000000000001E-5</c:v>
                </c:pt>
                <c:pt idx="25340">
                  <c:v>2.5341E-5</c:v>
                </c:pt>
                <c:pt idx="25341">
                  <c:v>2.5341999999999999E-5</c:v>
                </c:pt>
                <c:pt idx="25342">
                  <c:v>2.5343000000000001E-5</c:v>
                </c:pt>
                <c:pt idx="25343">
                  <c:v>2.5344E-5</c:v>
                </c:pt>
                <c:pt idx="25344">
                  <c:v>2.5344999999999999E-5</c:v>
                </c:pt>
                <c:pt idx="25345">
                  <c:v>2.5346000000000001E-5</c:v>
                </c:pt>
                <c:pt idx="25346">
                  <c:v>2.5347E-5</c:v>
                </c:pt>
                <c:pt idx="25347">
                  <c:v>2.5347999999999999E-5</c:v>
                </c:pt>
                <c:pt idx="25348">
                  <c:v>2.5349000000000001E-5</c:v>
                </c:pt>
                <c:pt idx="25349">
                  <c:v>2.535E-5</c:v>
                </c:pt>
                <c:pt idx="25350">
                  <c:v>2.5350999999999998E-5</c:v>
                </c:pt>
                <c:pt idx="25351">
                  <c:v>2.5352000000000001E-5</c:v>
                </c:pt>
                <c:pt idx="25352">
                  <c:v>2.5352999999999999E-5</c:v>
                </c:pt>
                <c:pt idx="25353">
                  <c:v>2.5354000000000002E-5</c:v>
                </c:pt>
                <c:pt idx="25354">
                  <c:v>2.5355E-5</c:v>
                </c:pt>
                <c:pt idx="25355">
                  <c:v>2.5355999999999999E-5</c:v>
                </c:pt>
                <c:pt idx="25356">
                  <c:v>2.5357000000000001E-5</c:v>
                </c:pt>
                <c:pt idx="25357">
                  <c:v>2.5358E-5</c:v>
                </c:pt>
                <c:pt idx="25358">
                  <c:v>2.5358999999999999E-5</c:v>
                </c:pt>
                <c:pt idx="25359">
                  <c:v>2.5360000000000001E-5</c:v>
                </c:pt>
                <c:pt idx="25360">
                  <c:v>2.5361E-5</c:v>
                </c:pt>
                <c:pt idx="25361">
                  <c:v>2.5361999999999999E-5</c:v>
                </c:pt>
                <c:pt idx="25362">
                  <c:v>2.5363000000000001E-5</c:v>
                </c:pt>
                <c:pt idx="25363">
                  <c:v>2.5364E-5</c:v>
                </c:pt>
                <c:pt idx="25364">
                  <c:v>2.5364999999999999E-5</c:v>
                </c:pt>
                <c:pt idx="25365">
                  <c:v>2.5366000000000001E-5</c:v>
                </c:pt>
                <c:pt idx="25366">
                  <c:v>2.5367E-5</c:v>
                </c:pt>
                <c:pt idx="25367">
                  <c:v>2.5367999999999998E-5</c:v>
                </c:pt>
                <c:pt idx="25368">
                  <c:v>2.5369000000000001E-5</c:v>
                </c:pt>
                <c:pt idx="25369">
                  <c:v>2.5369999999999999E-5</c:v>
                </c:pt>
                <c:pt idx="25370">
                  <c:v>2.5371000000000002E-5</c:v>
                </c:pt>
                <c:pt idx="25371">
                  <c:v>2.5372E-5</c:v>
                </c:pt>
                <c:pt idx="25372">
                  <c:v>2.5372999999999999E-5</c:v>
                </c:pt>
                <c:pt idx="25373">
                  <c:v>2.5374000000000001E-5</c:v>
                </c:pt>
                <c:pt idx="25374">
                  <c:v>2.5375E-5</c:v>
                </c:pt>
                <c:pt idx="25375">
                  <c:v>2.5375999999999999E-5</c:v>
                </c:pt>
                <c:pt idx="25376">
                  <c:v>2.5377000000000001E-5</c:v>
                </c:pt>
                <c:pt idx="25377">
                  <c:v>2.5378E-5</c:v>
                </c:pt>
                <c:pt idx="25378">
                  <c:v>2.5378999999999999E-5</c:v>
                </c:pt>
                <c:pt idx="25379">
                  <c:v>2.5380000000000001E-5</c:v>
                </c:pt>
                <c:pt idx="25380">
                  <c:v>2.5381E-5</c:v>
                </c:pt>
                <c:pt idx="25381">
                  <c:v>2.5381999999999999E-5</c:v>
                </c:pt>
                <c:pt idx="25382">
                  <c:v>2.5383000000000001E-5</c:v>
                </c:pt>
                <c:pt idx="25383">
                  <c:v>2.5384E-5</c:v>
                </c:pt>
                <c:pt idx="25384">
                  <c:v>2.5384999999999998E-5</c:v>
                </c:pt>
                <c:pt idx="25385">
                  <c:v>2.5386000000000001E-5</c:v>
                </c:pt>
                <c:pt idx="25386">
                  <c:v>2.5386999999999999E-5</c:v>
                </c:pt>
                <c:pt idx="25387">
                  <c:v>2.5388000000000002E-5</c:v>
                </c:pt>
                <c:pt idx="25388">
                  <c:v>2.5389E-5</c:v>
                </c:pt>
                <c:pt idx="25389">
                  <c:v>2.5389999999999999E-5</c:v>
                </c:pt>
                <c:pt idx="25390">
                  <c:v>2.5391000000000001E-5</c:v>
                </c:pt>
                <c:pt idx="25391">
                  <c:v>2.5392E-5</c:v>
                </c:pt>
                <c:pt idx="25392">
                  <c:v>2.5392999999999999E-5</c:v>
                </c:pt>
                <c:pt idx="25393">
                  <c:v>2.5394000000000001E-5</c:v>
                </c:pt>
                <c:pt idx="25394">
                  <c:v>2.5395E-5</c:v>
                </c:pt>
                <c:pt idx="25395">
                  <c:v>2.5395999999999999E-5</c:v>
                </c:pt>
                <c:pt idx="25396">
                  <c:v>2.5397000000000001E-5</c:v>
                </c:pt>
                <c:pt idx="25397">
                  <c:v>2.5398E-5</c:v>
                </c:pt>
                <c:pt idx="25398">
                  <c:v>2.5398999999999999E-5</c:v>
                </c:pt>
                <c:pt idx="25399">
                  <c:v>2.5400000000000001E-5</c:v>
                </c:pt>
                <c:pt idx="25400">
                  <c:v>2.5401E-5</c:v>
                </c:pt>
                <c:pt idx="25401">
                  <c:v>2.5401999999999998E-5</c:v>
                </c:pt>
                <c:pt idx="25402">
                  <c:v>2.5403000000000001E-5</c:v>
                </c:pt>
                <c:pt idx="25403">
                  <c:v>2.5403999999999999E-5</c:v>
                </c:pt>
                <c:pt idx="25404">
                  <c:v>2.5405000000000002E-5</c:v>
                </c:pt>
                <c:pt idx="25405">
                  <c:v>2.5406E-5</c:v>
                </c:pt>
                <c:pt idx="25406">
                  <c:v>2.5406999999999999E-5</c:v>
                </c:pt>
                <c:pt idx="25407">
                  <c:v>2.5408000000000001E-5</c:v>
                </c:pt>
                <c:pt idx="25408">
                  <c:v>2.5409E-5</c:v>
                </c:pt>
                <c:pt idx="25409">
                  <c:v>2.5409999999999999E-5</c:v>
                </c:pt>
                <c:pt idx="25410">
                  <c:v>2.5411000000000001E-5</c:v>
                </c:pt>
                <c:pt idx="25411">
                  <c:v>2.5412E-5</c:v>
                </c:pt>
                <c:pt idx="25412">
                  <c:v>2.5412999999999999E-5</c:v>
                </c:pt>
                <c:pt idx="25413">
                  <c:v>2.5414000000000001E-5</c:v>
                </c:pt>
                <c:pt idx="25414">
                  <c:v>2.5415E-5</c:v>
                </c:pt>
                <c:pt idx="25415">
                  <c:v>2.5415999999999999E-5</c:v>
                </c:pt>
                <c:pt idx="25416">
                  <c:v>2.5417000000000001E-5</c:v>
                </c:pt>
                <c:pt idx="25417">
                  <c:v>2.5418E-5</c:v>
                </c:pt>
                <c:pt idx="25418">
                  <c:v>2.5418999999999998E-5</c:v>
                </c:pt>
                <c:pt idx="25419">
                  <c:v>2.5420000000000001E-5</c:v>
                </c:pt>
                <c:pt idx="25420">
                  <c:v>2.5420999999999999E-5</c:v>
                </c:pt>
                <c:pt idx="25421">
                  <c:v>2.5422000000000002E-5</c:v>
                </c:pt>
                <c:pt idx="25422">
                  <c:v>2.5423E-5</c:v>
                </c:pt>
                <c:pt idx="25423">
                  <c:v>2.5423999999999999E-5</c:v>
                </c:pt>
                <c:pt idx="25424">
                  <c:v>2.5425000000000001E-5</c:v>
                </c:pt>
                <c:pt idx="25425">
                  <c:v>2.5426E-5</c:v>
                </c:pt>
                <c:pt idx="25426">
                  <c:v>2.5426999999999999E-5</c:v>
                </c:pt>
                <c:pt idx="25427">
                  <c:v>2.5428000000000001E-5</c:v>
                </c:pt>
                <c:pt idx="25428">
                  <c:v>2.5429E-5</c:v>
                </c:pt>
                <c:pt idx="25429">
                  <c:v>2.5429999999999999E-5</c:v>
                </c:pt>
                <c:pt idx="25430">
                  <c:v>2.5431000000000001E-5</c:v>
                </c:pt>
                <c:pt idx="25431">
                  <c:v>2.5432E-5</c:v>
                </c:pt>
                <c:pt idx="25432">
                  <c:v>2.5432999999999999E-5</c:v>
                </c:pt>
                <c:pt idx="25433">
                  <c:v>2.5434000000000001E-5</c:v>
                </c:pt>
                <c:pt idx="25434">
                  <c:v>2.5435E-5</c:v>
                </c:pt>
                <c:pt idx="25435">
                  <c:v>2.5435999999999998E-5</c:v>
                </c:pt>
                <c:pt idx="25436">
                  <c:v>2.5437000000000001E-5</c:v>
                </c:pt>
                <c:pt idx="25437">
                  <c:v>2.5437999999999999E-5</c:v>
                </c:pt>
                <c:pt idx="25438">
                  <c:v>2.5439000000000002E-5</c:v>
                </c:pt>
                <c:pt idx="25439">
                  <c:v>2.544E-5</c:v>
                </c:pt>
                <c:pt idx="25440">
                  <c:v>2.5440999999999999E-5</c:v>
                </c:pt>
                <c:pt idx="25441">
                  <c:v>2.5442000000000001E-5</c:v>
                </c:pt>
                <c:pt idx="25442">
                  <c:v>2.5443E-5</c:v>
                </c:pt>
                <c:pt idx="25443">
                  <c:v>2.5443999999999999E-5</c:v>
                </c:pt>
                <c:pt idx="25444">
                  <c:v>2.5445000000000001E-5</c:v>
                </c:pt>
                <c:pt idx="25445">
                  <c:v>2.5446E-5</c:v>
                </c:pt>
                <c:pt idx="25446">
                  <c:v>2.5446999999999999E-5</c:v>
                </c:pt>
                <c:pt idx="25447">
                  <c:v>2.5448000000000001E-5</c:v>
                </c:pt>
                <c:pt idx="25448">
                  <c:v>2.5449E-5</c:v>
                </c:pt>
                <c:pt idx="25449">
                  <c:v>2.5449999999999999E-5</c:v>
                </c:pt>
                <c:pt idx="25450">
                  <c:v>2.5451000000000001E-5</c:v>
                </c:pt>
                <c:pt idx="25451">
                  <c:v>2.5452E-5</c:v>
                </c:pt>
                <c:pt idx="25452">
                  <c:v>2.5452999999999998E-5</c:v>
                </c:pt>
                <c:pt idx="25453">
                  <c:v>2.5454000000000001E-5</c:v>
                </c:pt>
                <c:pt idx="25454">
                  <c:v>2.5454999999999999E-5</c:v>
                </c:pt>
                <c:pt idx="25455">
                  <c:v>2.5456000000000002E-5</c:v>
                </c:pt>
                <c:pt idx="25456">
                  <c:v>2.5457E-5</c:v>
                </c:pt>
                <c:pt idx="25457">
                  <c:v>2.5457999999999999E-5</c:v>
                </c:pt>
                <c:pt idx="25458">
                  <c:v>2.5459000000000001E-5</c:v>
                </c:pt>
                <c:pt idx="25459">
                  <c:v>2.546E-5</c:v>
                </c:pt>
                <c:pt idx="25460">
                  <c:v>2.5460999999999999E-5</c:v>
                </c:pt>
                <c:pt idx="25461">
                  <c:v>2.5462000000000001E-5</c:v>
                </c:pt>
                <c:pt idx="25462">
                  <c:v>2.5463E-5</c:v>
                </c:pt>
                <c:pt idx="25463">
                  <c:v>2.5463999999999999E-5</c:v>
                </c:pt>
                <c:pt idx="25464">
                  <c:v>2.5465000000000001E-5</c:v>
                </c:pt>
                <c:pt idx="25465">
                  <c:v>2.5466E-5</c:v>
                </c:pt>
                <c:pt idx="25466">
                  <c:v>2.5466999999999999E-5</c:v>
                </c:pt>
                <c:pt idx="25467">
                  <c:v>2.5468000000000001E-5</c:v>
                </c:pt>
                <c:pt idx="25468">
                  <c:v>2.5469E-5</c:v>
                </c:pt>
                <c:pt idx="25469">
                  <c:v>2.5469999999999998E-5</c:v>
                </c:pt>
                <c:pt idx="25470">
                  <c:v>2.5471000000000001E-5</c:v>
                </c:pt>
                <c:pt idx="25471">
                  <c:v>2.5471999999999999E-5</c:v>
                </c:pt>
                <c:pt idx="25472">
                  <c:v>2.5473000000000002E-5</c:v>
                </c:pt>
                <c:pt idx="25473">
                  <c:v>2.5474E-5</c:v>
                </c:pt>
                <c:pt idx="25474">
                  <c:v>2.5474999999999999E-5</c:v>
                </c:pt>
                <c:pt idx="25475">
                  <c:v>2.5476000000000001E-5</c:v>
                </c:pt>
                <c:pt idx="25476">
                  <c:v>2.5477E-5</c:v>
                </c:pt>
                <c:pt idx="25477">
                  <c:v>2.5477999999999999E-5</c:v>
                </c:pt>
                <c:pt idx="25478">
                  <c:v>2.5479000000000001E-5</c:v>
                </c:pt>
                <c:pt idx="25479">
                  <c:v>2.548E-5</c:v>
                </c:pt>
                <c:pt idx="25480">
                  <c:v>2.5480999999999999E-5</c:v>
                </c:pt>
                <c:pt idx="25481">
                  <c:v>2.5482000000000001E-5</c:v>
                </c:pt>
                <c:pt idx="25482">
                  <c:v>2.5483E-5</c:v>
                </c:pt>
                <c:pt idx="25483">
                  <c:v>2.5483999999999999E-5</c:v>
                </c:pt>
                <c:pt idx="25484">
                  <c:v>2.5485000000000001E-5</c:v>
                </c:pt>
                <c:pt idx="25485">
                  <c:v>2.5486E-5</c:v>
                </c:pt>
                <c:pt idx="25486">
                  <c:v>2.5486999999999998E-5</c:v>
                </c:pt>
                <c:pt idx="25487">
                  <c:v>2.5488000000000001E-5</c:v>
                </c:pt>
                <c:pt idx="25488">
                  <c:v>2.5488999999999999E-5</c:v>
                </c:pt>
                <c:pt idx="25489">
                  <c:v>2.5490000000000002E-5</c:v>
                </c:pt>
                <c:pt idx="25490">
                  <c:v>2.5491E-5</c:v>
                </c:pt>
                <c:pt idx="25491">
                  <c:v>2.5491999999999999E-5</c:v>
                </c:pt>
                <c:pt idx="25492">
                  <c:v>2.5493000000000001E-5</c:v>
                </c:pt>
                <c:pt idx="25493">
                  <c:v>2.5494E-5</c:v>
                </c:pt>
                <c:pt idx="25494">
                  <c:v>2.5494999999999999E-5</c:v>
                </c:pt>
                <c:pt idx="25495">
                  <c:v>2.5496000000000001E-5</c:v>
                </c:pt>
                <c:pt idx="25496">
                  <c:v>2.5497E-5</c:v>
                </c:pt>
                <c:pt idx="25497">
                  <c:v>2.5497999999999999E-5</c:v>
                </c:pt>
                <c:pt idx="25498">
                  <c:v>2.5499000000000001E-5</c:v>
                </c:pt>
                <c:pt idx="25499">
                  <c:v>2.55E-5</c:v>
                </c:pt>
                <c:pt idx="25500">
                  <c:v>2.5500999999999999E-5</c:v>
                </c:pt>
                <c:pt idx="25501">
                  <c:v>2.5502000000000001E-5</c:v>
                </c:pt>
                <c:pt idx="25502">
                  <c:v>2.5503E-5</c:v>
                </c:pt>
                <c:pt idx="25503">
                  <c:v>2.5503999999999998E-5</c:v>
                </c:pt>
                <c:pt idx="25504">
                  <c:v>2.5505000000000001E-5</c:v>
                </c:pt>
                <c:pt idx="25505">
                  <c:v>2.5505999999999999E-5</c:v>
                </c:pt>
                <c:pt idx="25506">
                  <c:v>2.5507000000000002E-5</c:v>
                </c:pt>
                <c:pt idx="25507">
                  <c:v>2.5508E-5</c:v>
                </c:pt>
                <c:pt idx="25508">
                  <c:v>2.5508999999999999E-5</c:v>
                </c:pt>
                <c:pt idx="25509">
                  <c:v>2.5510000000000001E-5</c:v>
                </c:pt>
                <c:pt idx="25510">
                  <c:v>2.5511E-5</c:v>
                </c:pt>
                <c:pt idx="25511">
                  <c:v>2.5511999999999999E-5</c:v>
                </c:pt>
                <c:pt idx="25512">
                  <c:v>2.5513000000000001E-5</c:v>
                </c:pt>
                <c:pt idx="25513">
                  <c:v>2.5514E-5</c:v>
                </c:pt>
                <c:pt idx="25514">
                  <c:v>2.5514999999999999E-5</c:v>
                </c:pt>
                <c:pt idx="25515">
                  <c:v>2.5516000000000001E-5</c:v>
                </c:pt>
                <c:pt idx="25516">
                  <c:v>2.5517E-5</c:v>
                </c:pt>
                <c:pt idx="25517">
                  <c:v>2.5517999999999999E-5</c:v>
                </c:pt>
                <c:pt idx="25518">
                  <c:v>2.5519000000000001E-5</c:v>
                </c:pt>
                <c:pt idx="25519">
                  <c:v>2.552E-5</c:v>
                </c:pt>
                <c:pt idx="25520">
                  <c:v>2.5520999999999998E-5</c:v>
                </c:pt>
                <c:pt idx="25521">
                  <c:v>2.5522000000000001E-5</c:v>
                </c:pt>
                <c:pt idx="25522">
                  <c:v>2.5522999999999999E-5</c:v>
                </c:pt>
                <c:pt idx="25523">
                  <c:v>2.5524000000000002E-5</c:v>
                </c:pt>
                <c:pt idx="25524">
                  <c:v>2.5525E-5</c:v>
                </c:pt>
                <c:pt idx="25525">
                  <c:v>2.5525999999999999E-5</c:v>
                </c:pt>
                <c:pt idx="25526">
                  <c:v>2.5527000000000001E-5</c:v>
                </c:pt>
                <c:pt idx="25527">
                  <c:v>2.5528E-5</c:v>
                </c:pt>
                <c:pt idx="25528">
                  <c:v>2.5528999999999999E-5</c:v>
                </c:pt>
                <c:pt idx="25529">
                  <c:v>2.5530000000000001E-5</c:v>
                </c:pt>
                <c:pt idx="25530">
                  <c:v>2.5531E-5</c:v>
                </c:pt>
                <c:pt idx="25531">
                  <c:v>2.5531999999999999E-5</c:v>
                </c:pt>
                <c:pt idx="25532">
                  <c:v>2.5533000000000001E-5</c:v>
                </c:pt>
                <c:pt idx="25533">
                  <c:v>2.5534E-5</c:v>
                </c:pt>
                <c:pt idx="25534">
                  <c:v>2.5534999999999999E-5</c:v>
                </c:pt>
                <c:pt idx="25535">
                  <c:v>2.5536000000000001E-5</c:v>
                </c:pt>
                <c:pt idx="25536">
                  <c:v>2.5537E-5</c:v>
                </c:pt>
                <c:pt idx="25537">
                  <c:v>2.5537999999999998E-5</c:v>
                </c:pt>
                <c:pt idx="25538">
                  <c:v>2.5539000000000001E-5</c:v>
                </c:pt>
                <c:pt idx="25539">
                  <c:v>2.5539999999999999E-5</c:v>
                </c:pt>
                <c:pt idx="25540">
                  <c:v>2.5541000000000002E-5</c:v>
                </c:pt>
                <c:pt idx="25541">
                  <c:v>2.5542E-5</c:v>
                </c:pt>
                <c:pt idx="25542">
                  <c:v>2.5542999999999999E-5</c:v>
                </c:pt>
                <c:pt idx="25543">
                  <c:v>2.5544000000000001E-5</c:v>
                </c:pt>
                <c:pt idx="25544">
                  <c:v>2.5545E-5</c:v>
                </c:pt>
                <c:pt idx="25545">
                  <c:v>2.5545999999999999E-5</c:v>
                </c:pt>
                <c:pt idx="25546">
                  <c:v>2.5547000000000001E-5</c:v>
                </c:pt>
                <c:pt idx="25547">
                  <c:v>2.5548E-5</c:v>
                </c:pt>
                <c:pt idx="25548">
                  <c:v>2.5548999999999999E-5</c:v>
                </c:pt>
                <c:pt idx="25549">
                  <c:v>2.5550000000000001E-5</c:v>
                </c:pt>
                <c:pt idx="25550">
                  <c:v>2.5551E-5</c:v>
                </c:pt>
                <c:pt idx="25551">
                  <c:v>2.5551999999999999E-5</c:v>
                </c:pt>
                <c:pt idx="25552">
                  <c:v>2.5553000000000001E-5</c:v>
                </c:pt>
                <c:pt idx="25553">
                  <c:v>2.5554E-5</c:v>
                </c:pt>
                <c:pt idx="25554">
                  <c:v>2.5554999999999998E-5</c:v>
                </c:pt>
                <c:pt idx="25555">
                  <c:v>2.5556000000000001E-5</c:v>
                </c:pt>
                <c:pt idx="25556">
                  <c:v>2.5556999999999999E-5</c:v>
                </c:pt>
                <c:pt idx="25557">
                  <c:v>2.5558000000000002E-5</c:v>
                </c:pt>
                <c:pt idx="25558">
                  <c:v>2.5559E-5</c:v>
                </c:pt>
                <c:pt idx="25559">
                  <c:v>2.5559999999999999E-5</c:v>
                </c:pt>
                <c:pt idx="25560">
                  <c:v>2.5561000000000001E-5</c:v>
                </c:pt>
                <c:pt idx="25561">
                  <c:v>2.5562E-5</c:v>
                </c:pt>
                <c:pt idx="25562">
                  <c:v>2.5562999999999999E-5</c:v>
                </c:pt>
                <c:pt idx="25563">
                  <c:v>2.5564000000000001E-5</c:v>
                </c:pt>
                <c:pt idx="25564">
                  <c:v>2.5565E-5</c:v>
                </c:pt>
                <c:pt idx="25565">
                  <c:v>2.5565999999999999E-5</c:v>
                </c:pt>
                <c:pt idx="25566">
                  <c:v>2.5567000000000001E-5</c:v>
                </c:pt>
                <c:pt idx="25567">
                  <c:v>2.5568E-5</c:v>
                </c:pt>
                <c:pt idx="25568">
                  <c:v>2.5568999999999999E-5</c:v>
                </c:pt>
                <c:pt idx="25569">
                  <c:v>2.5570000000000001E-5</c:v>
                </c:pt>
                <c:pt idx="25570">
                  <c:v>2.5571E-5</c:v>
                </c:pt>
                <c:pt idx="25571">
                  <c:v>2.5571999999999998E-5</c:v>
                </c:pt>
                <c:pt idx="25572">
                  <c:v>2.5573000000000001E-5</c:v>
                </c:pt>
                <c:pt idx="25573">
                  <c:v>2.5573999999999999E-5</c:v>
                </c:pt>
                <c:pt idx="25574">
                  <c:v>2.5575000000000002E-5</c:v>
                </c:pt>
                <c:pt idx="25575">
                  <c:v>2.5576E-5</c:v>
                </c:pt>
                <c:pt idx="25576">
                  <c:v>2.5576999999999999E-5</c:v>
                </c:pt>
                <c:pt idx="25577">
                  <c:v>2.5578000000000001E-5</c:v>
                </c:pt>
                <c:pt idx="25578">
                  <c:v>2.5579E-5</c:v>
                </c:pt>
                <c:pt idx="25579">
                  <c:v>2.5579999999999999E-5</c:v>
                </c:pt>
                <c:pt idx="25580">
                  <c:v>2.5581000000000001E-5</c:v>
                </c:pt>
                <c:pt idx="25581">
                  <c:v>2.5582E-5</c:v>
                </c:pt>
                <c:pt idx="25582">
                  <c:v>2.5582999999999999E-5</c:v>
                </c:pt>
                <c:pt idx="25583">
                  <c:v>2.5584000000000001E-5</c:v>
                </c:pt>
                <c:pt idx="25584">
                  <c:v>2.5585E-5</c:v>
                </c:pt>
                <c:pt idx="25585">
                  <c:v>2.5585999999999999E-5</c:v>
                </c:pt>
                <c:pt idx="25586">
                  <c:v>2.5587000000000001E-5</c:v>
                </c:pt>
                <c:pt idx="25587">
                  <c:v>2.5588E-5</c:v>
                </c:pt>
                <c:pt idx="25588">
                  <c:v>2.5588999999999998E-5</c:v>
                </c:pt>
                <c:pt idx="25589">
                  <c:v>2.5590000000000001E-5</c:v>
                </c:pt>
                <c:pt idx="25590">
                  <c:v>2.5590999999999999E-5</c:v>
                </c:pt>
                <c:pt idx="25591">
                  <c:v>2.5592000000000002E-5</c:v>
                </c:pt>
                <c:pt idx="25592">
                  <c:v>2.5593E-5</c:v>
                </c:pt>
                <c:pt idx="25593">
                  <c:v>2.5593999999999999E-5</c:v>
                </c:pt>
                <c:pt idx="25594">
                  <c:v>2.5595000000000001E-5</c:v>
                </c:pt>
                <c:pt idx="25595">
                  <c:v>2.5596E-5</c:v>
                </c:pt>
                <c:pt idx="25596">
                  <c:v>2.5596999999999999E-5</c:v>
                </c:pt>
                <c:pt idx="25597">
                  <c:v>2.5598000000000001E-5</c:v>
                </c:pt>
                <c:pt idx="25598">
                  <c:v>2.5599E-5</c:v>
                </c:pt>
                <c:pt idx="25599">
                  <c:v>2.5599999999999999E-5</c:v>
                </c:pt>
                <c:pt idx="25600">
                  <c:v>2.5601000000000001E-5</c:v>
                </c:pt>
                <c:pt idx="25601">
                  <c:v>2.5602E-5</c:v>
                </c:pt>
                <c:pt idx="25602">
                  <c:v>2.5602999999999999E-5</c:v>
                </c:pt>
                <c:pt idx="25603">
                  <c:v>2.5604000000000001E-5</c:v>
                </c:pt>
                <c:pt idx="25604">
                  <c:v>2.5605E-5</c:v>
                </c:pt>
                <c:pt idx="25605">
                  <c:v>2.5605999999999998E-5</c:v>
                </c:pt>
                <c:pt idx="25606">
                  <c:v>2.5607000000000001E-5</c:v>
                </c:pt>
                <c:pt idx="25607">
                  <c:v>2.5607999999999999E-5</c:v>
                </c:pt>
                <c:pt idx="25608">
                  <c:v>2.5609000000000002E-5</c:v>
                </c:pt>
                <c:pt idx="25609">
                  <c:v>2.561E-5</c:v>
                </c:pt>
                <c:pt idx="25610">
                  <c:v>2.5610999999999999E-5</c:v>
                </c:pt>
                <c:pt idx="25611">
                  <c:v>2.5612000000000001E-5</c:v>
                </c:pt>
                <c:pt idx="25612">
                  <c:v>2.5613E-5</c:v>
                </c:pt>
                <c:pt idx="25613">
                  <c:v>2.5613999999999999E-5</c:v>
                </c:pt>
                <c:pt idx="25614">
                  <c:v>2.5615000000000001E-5</c:v>
                </c:pt>
                <c:pt idx="25615">
                  <c:v>2.5616E-5</c:v>
                </c:pt>
                <c:pt idx="25616">
                  <c:v>2.5616999999999999E-5</c:v>
                </c:pt>
                <c:pt idx="25617">
                  <c:v>2.5618000000000001E-5</c:v>
                </c:pt>
                <c:pt idx="25618">
                  <c:v>2.5619E-5</c:v>
                </c:pt>
                <c:pt idx="25619">
                  <c:v>2.5619999999999999E-5</c:v>
                </c:pt>
                <c:pt idx="25620">
                  <c:v>2.5621000000000001E-5</c:v>
                </c:pt>
                <c:pt idx="25621">
                  <c:v>2.5622E-5</c:v>
                </c:pt>
                <c:pt idx="25622">
                  <c:v>2.5622999999999998E-5</c:v>
                </c:pt>
                <c:pt idx="25623">
                  <c:v>2.5624000000000001E-5</c:v>
                </c:pt>
                <c:pt idx="25624">
                  <c:v>2.5624999999999999E-5</c:v>
                </c:pt>
                <c:pt idx="25625">
                  <c:v>2.5626000000000002E-5</c:v>
                </c:pt>
                <c:pt idx="25626">
                  <c:v>2.5627E-5</c:v>
                </c:pt>
                <c:pt idx="25627">
                  <c:v>2.5627999999999999E-5</c:v>
                </c:pt>
                <c:pt idx="25628">
                  <c:v>2.5629000000000001E-5</c:v>
                </c:pt>
                <c:pt idx="25629">
                  <c:v>2.563E-5</c:v>
                </c:pt>
                <c:pt idx="25630">
                  <c:v>2.5630999999999999E-5</c:v>
                </c:pt>
                <c:pt idx="25631">
                  <c:v>2.5632000000000001E-5</c:v>
                </c:pt>
                <c:pt idx="25632">
                  <c:v>2.5633E-5</c:v>
                </c:pt>
                <c:pt idx="25633">
                  <c:v>2.5633999999999999E-5</c:v>
                </c:pt>
                <c:pt idx="25634">
                  <c:v>2.5635000000000001E-5</c:v>
                </c:pt>
                <c:pt idx="25635">
                  <c:v>2.5636E-5</c:v>
                </c:pt>
                <c:pt idx="25636">
                  <c:v>2.5636999999999999E-5</c:v>
                </c:pt>
                <c:pt idx="25637">
                  <c:v>2.5638000000000001E-5</c:v>
                </c:pt>
                <c:pt idx="25638">
                  <c:v>2.5639E-5</c:v>
                </c:pt>
                <c:pt idx="25639">
                  <c:v>2.5639999999999998E-5</c:v>
                </c:pt>
                <c:pt idx="25640">
                  <c:v>2.5641000000000001E-5</c:v>
                </c:pt>
                <c:pt idx="25641">
                  <c:v>2.5641999999999999E-5</c:v>
                </c:pt>
                <c:pt idx="25642">
                  <c:v>2.5643000000000002E-5</c:v>
                </c:pt>
                <c:pt idx="25643">
                  <c:v>2.5644E-5</c:v>
                </c:pt>
                <c:pt idx="25644">
                  <c:v>2.5644999999999999E-5</c:v>
                </c:pt>
                <c:pt idx="25645">
                  <c:v>2.5646000000000001E-5</c:v>
                </c:pt>
                <c:pt idx="25646">
                  <c:v>2.5647E-5</c:v>
                </c:pt>
                <c:pt idx="25647">
                  <c:v>2.5647999999999999E-5</c:v>
                </c:pt>
                <c:pt idx="25648">
                  <c:v>2.5649000000000001E-5</c:v>
                </c:pt>
                <c:pt idx="25649">
                  <c:v>2.565E-5</c:v>
                </c:pt>
                <c:pt idx="25650">
                  <c:v>2.5650999999999999E-5</c:v>
                </c:pt>
                <c:pt idx="25651">
                  <c:v>2.5652000000000001E-5</c:v>
                </c:pt>
                <c:pt idx="25652">
                  <c:v>2.5653E-5</c:v>
                </c:pt>
                <c:pt idx="25653">
                  <c:v>2.5653999999999999E-5</c:v>
                </c:pt>
                <c:pt idx="25654">
                  <c:v>2.5655000000000001E-5</c:v>
                </c:pt>
                <c:pt idx="25655">
                  <c:v>2.5656E-5</c:v>
                </c:pt>
                <c:pt idx="25656">
                  <c:v>2.5656999999999998E-5</c:v>
                </c:pt>
                <c:pt idx="25657">
                  <c:v>2.5658000000000001E-5</c:v>
                </c:pt>
                <c:pt idx="25658">
                  <c:v>2.5658999999999999E-5</c:v>
                </c:pt>
                <c:pt idx="25659">
                  <c:v>2.5660000000000002E-5</c:v>
                </c:pt>
                <c:pt idx="25660">
                  <c:v>2.5661E-5</c:v>
                </c:pt>
                <c:pt idx="25661">
                  <c:v>2.5661999999999999E-5</c:v>
                </c:pt>
                <c:pt idx="25662">
                  <c:v>2.5663000000000001E-5</c:v>
                </c:pt>
                <c:pt idx="25663">
                  <c:v>2.5664E-5</c:v>
                </c:pt>
                <c:pt idx="25664">
                  <c:v>2.5664999999999999E-5</c:v>
                </c:pt>
                <c:pt idx="25665">
                  <c:v>2.5666000000000001E-5</c:v>
                </c:pt>
                <c:pt idx="25666">
                  <c:v>2.5667E-5</c:v>
                </c:pt>
                <c:pt idx="25667">
                  <c:v>2.5667999999999999E-5</c:v>
                </c:pt>
                <c:pt idx="25668">
                  <c:v>2.5669000000000001E-5</c:v>
                </c:pt>
                <c:pt idx="25669">
                  <c:v>2.567E-5</c:v>
                </c:pt>
                <c:pt idx="25670">
                  <c:v>2.5670999999999999E-5</c:v>
                </c:pt>
                <c:pt idx="25671">
                  <c:v>2.5672000000000001E-5</c:v>
                </c:pt>
                <c:pt idx="25672">
                  <c:v>2.5673E-5</c:v>
                </c:pt>
                <c:pt idx="25673">
                  <c:v>2.5673999999999998E-5</c:v>
                </c:pt>
                <c:pt idx="25674">
                  <c:v>2.5675000000000001E-5</c:v>
                </c:pt>
                <c:pt idx="25675">
                  <c:v>2.5675999999999999E-5</c:v>
                </c:pt>
                <c:pt idx="25676">
                  <c:v>2.5677000000000002E-5</c:v>
                </c:pt>
                <c:pt idx="25677">
                  <c:v>2.5678E-5</c:v>
                </c:pt>
                <c:pt idx="25678">
                  <c:v>2.5678999999999999E-5</c:v>
                </c:pt>
                <c:pt idx="25679">
                  <c:v>2.5680000000000001E-5</c:v>
                </c:pt>
                <c:pt idx="25680">
                  <c:v>2.5681E-5</c:v>
                </c:pt>
                <c:pt idx="25681">
                  <c:v>2.5681999999999999E-5</c:v>
                </c:pt>
                <c:pt idx="25682">
                  <c:v>2.5683000000000001E-5</c:v>
                </c:pt>
                <c:pt idx="25683">
                  <c:v>2.5684E-5</c:v>
                </c:pt>
                <c:pt idx="25684">
                  <c:v>2.5684999999999999E-5</c:v>
                </c:pt>
                <c:pt idx="25685">
                  <c:v>2.5686000000000001E-5</c:v>
                </c:pt>
                <c:pt idx="25686">
                  <c:v>2.5687E-5</c:v>
                </c:pt>
                <c:pt idx="25687">
                  <c:v>2.5687999999999999E-5</c:v>
                </c:pt>
                <c:pt idx="25688">
                  <c:v>2.5689000000000001E-5</c:v>
                </c:pt>
                <c:pt idx="25689">
                  <c:v>2.569E-5</c:v>
                </c:pt>
                <c:pt idx="25690">
                  <c:v>2.5690999999999998E-5</c:v>
                </c:pt>
                <c:pt idx="25691">
                  <c:v>2.5692000000000001E-5</c:v>
                </c:pt>
                <c:pt idx="25692">
                  <c:v>2.5692999999999999E-5</c:v>
                </c:pt>
                <c:pt idx="25693">
                  <c:v>2.5694000000000002E-5</c:v>
                </c:pt>
                <c:pt idx="25694">
                  <c:v>2.5695E-5</c:v>
                </c:pt>
                <c:pt idx="25695">
                  <c:v>2.5695999999999999E-5</c:v>
                </c:pt>
                <c:pt idx="25696">
                  <c:v>2.5697000000000001E-5</c:v>
                </c:pt>
                <c:pt idx="25697">
                  <c:v>2.5698E-5</c:v>
                </c:pt>
                <c:pt idx="25698">
                  <c:v>2.5698999999999999E-5</c:v>
                </c:pt>
                <c:pt idx="25699">
                  <c:v>2.5700000000000001E-5</c:v>
                </c:pt>
                <c:pt idx="25700">
                  <c:v>2.5701E-5</c:v>
                </c:pt>
                <c:pt idx="25701">
                  <c:v>2.5701999999999999E-5</c:v>
                </c:pt>
                <c:pt idx="25702">
                  <c:v>2.5703000000000001E-5</c:v>
                </c:pt>
                <c:pt idx="25703">
                  <c:v>2.5704E-5</c:v>
                </c:pt>
                <c:pt idx="25704">
                  <c:v>2.5704999999999999E-5</c:v>
                </c:pt>
                <c:pt idx="25705">
                  <c:v>2.5706000000000001E-5</c:v>
                </c:pt>
                <c:pt idx="25706">
                  <c:v>2.5707E-5</c:v>
                </c:pt>
                <c:pt idx="25707">
                  <c:v>2.5707999999999998E-5</c:v>
                </c:pt>
                <c:pt idx="25708">
                  <c:v>2.5709000000000001E-5</c:v>
                </c:pt>
                <c:pt idx="25709">
                  <c:v>2.5709999999999999E-5</c:v>
                </c:pt>
                <c:pt idx="25710">
                  <c:v>2.5711000000000002E-5</c:v>
                </c:pt>
                <c:pt idx="25711">
                  <c:v>2.5712E-5</c:v>
                </c:pt>
                <c:pt idx="25712">
                  <c:v>2.5712999999999999E-5</c:v>
                </c:pt>
                <c:pt idx="25713">
                  <c:v>2.5714000000000001E-5</c:v>
                </c:pt>
                <c:pt idx="25714">
                  <c:v>2.5715E-5</c:v>
                </c:pt>
                <c:pt idx="25715">
                  <c:v>2.5715999999999999E-5</c:v>
                </c:pt>
                <c:pt idx="25716">
                  <c:v>2.5717000000000001E-5</c:v>
                </c:pt>
                <c:pt idx="25717">
                  <c:v>2.5718E-5</c:v>
                </c:pt>
                <c:pt idx="25718">
                  <c:v>2.5718999999999999E-5</c:v>
                </c:pt>
                <c:pt idx="25719">
                  <c:v>2.5720000000000001E-5</c:v>
                </c:pt>
                <c:pt idx="25720">
                  <c:v>2.5721E-5</c:v>
                </c:pt>
                <c:pt idx="25721">
                  <c:v>2.5721999999999999E-5</c:v>
                </c:pt>
                <c:pt idx="25722">
                  <c:v>2.5723000000000001E-5</c:v>
                </c:pt>
                <c:pt idx="25723">
                  <c:v>2.5724E-5</c:v>
                </c:pt>
                <c:pt idx="25724">
                  <c:v>2.5724999999999998E-5</c:v>
                </c:pt>
                <c:pt idx="25725">
                  <c:v>2.5726000000000001E-5</c:v>
                </c:pt>
                <c:pt idx="25726">
                  <c:v>2.5726999999999999E-5</c:v>
                </c:pt>
                <c:pt idx="25727">
                  <c:v>2.5728000000000002E-5</c:v>
                </c:pt>
                <c:pt idx="25728">
                  <c:v>2.5729E-5</c:v>
                </c:pt>
                <c:pt idx="25729">
                  <c:v>2.5729999999999999E-5</c:v>
                </c:pt>
                <c:pt idx="25730">
                  <c:v>2.5731000000000001E-5</c:v>
                </c:pt>
                <c:pt idx="25731">
                  <c:v>2.5732E-5</c:v>
                </c:pt>
                <c:pt idx="25732">
                  <c:v>2.5732999999999999E-5</c:v>
                </c:pt>
                <c:pt idx="25733">
                  <c:v>2.5734000000000001E-5</c:v>
                </c:pt>
                <c:pt idx="25734">
                  <c:v>2.5735E-5</c:v>
                </c:pt>
                <c:pt idx="25735">
                  <c:v>2.5735999999999999E-5</c:v>
                </c:pt>
                <c:pt idx="25736">
                  <c:v>2.5737000000000001E-5</c:v>
                </c:pt>
                <c:pt idx="25737">
                  <c:v>2.5738E-5</c:v>
                </c:pt>
                <c:pt idx="25738">
                  <c:v>2.5738999999999999E-5</c:v>
                </c:pt>
                <c:pt idx="25739">
                  <c:v>2.5740000000000001E-5</c:v>
                </c:pt>
                <c:pt idx="25740">
                  <c:v>2.5741E-5</c:v>
                </c:pt>
                <c:pt idx="25741">
                  <c:v>2.5741999999999998E-5</c:v>
                </c:pt>
                <c:pt idx="25742">
                  <c:v>2.5743000000000001E-5</c:v>
                </c:pt>
                <c:pt idx="25743">
                  <c:v>2.5743999999999999E-5</c:v>
                </c:pt>
                <c:pt idx="25744">
                  <c:v>2.5745000000000002E-5</c:v>
                </c:pt>
                <c:pt idx="25745">
                  <c:v>2.5746E-5</c:v>
                </c:pt>
                <c:pt idx="25746">
                  <c:v>2.5746999999999999E-5</c:v>
                </c:pt>
                <c:pt idx="25747">
                  <c:v>2.5748000000000001E-5</c:v>
                </c:pt>
                <c:pt idx="25748">
                  <c:v>2.5749E-5</c:v>
                </c:pt>
                <c:pt idx="25749">
                  <c:v>2.5749999999999999E-5</c:v>
                </c:pt>
                <c:pt idx="25750">
                  <c:v>2.5751000000000001E-5</c:v>
                </c:pt>
                <c:pt idx="25751">
                  <c:v>2.5752E-5</c:v>
                </c:pt>
                <c:pt idx="25752">
                  <c:v>2.5752999999999999E-5</c:v>
                </c:pt>
                <c:pt idx="25753">
                  <c:v>2.5754000000000001E-5</c:v>
                </c:pt>
                <c:pt idx="25754">
                  <c:v>2.5755E-5</c:v>
                </c:pt>
                <c:pt idx="25755">
                  <c:v>2.5755999999999999E-5</c:v>
                </c:pt>
                <c:pt idx="25756">
                  <c:v>2.5757000000000001E-5</c:v>
                </c:pt>
                <c:pt idx="25757">
                  <c:v>2.5758E-5</c:v>
                </c:pt>
                <c:pt idx="25758">
                  <c:v>2.5758999999999999E-5</c:v>
                </c:pt>
                <c:pt idx="25759">
                  <c:v>2.5760000000000001E-5</c:v>
                </c:pt>
                <c:pt idx="25760">
                  <c:v>2.5761E-5</c:v>
                </c:pt>
                <c:pt idx="25761">
                  <c:v>2.5761999999999998E-5</c:v>
                </c:pt>
                <c:pt idx="25762">
                  <c:v>2.5763E-5</c:v>
                </c:pt>
                <c:pt idx="25763">
                  <c:v>2.5763999999999999E-5</c:v>
                </c:pt>
                <c:pt idx="25764">
                  <c:v>2.5765000000000001E-5</c:v>
                </c:pt>
                <c:pt idx="25765">
                  <c:v>2.5766E-5</c:v>
                </c:pt>
                <c:pt idx="25766">
                  <c:v>2.5766999999999999E-5</c:v>
                </c:pt>
                <c:pt idx="25767">
                  <c:v>2.5768000000000001E-5</c:v>
                </c:pt>
                <c:pt idx="25768">
                  <c:v>2.5769E-5</c:v>
                </c:pt>
                <c:pt idx="25769">
                  <c:v>2.5769999999999999E-5</c:v>
                </c:pt>
                <c:pt idx="25770">
                  <c:v>2.5771000000000001E-5</c:v>
                </c:pt>
                <c:pt idx="25771">
                  <c:v>2.5772E-5</c:v>
                </c:pt>
                <c:pt idx="25772">
                  <c:v>2.5772999999999999E-5</c:v>
                </c:pt>
                <c:pt idx="25773">
                  <c:v>2.5774000000000001E-5</c:v>
                </c:pt>
                <c:pt idx="25774">
                  <c:v>2.5775E-5</c:v>
                </c:pt>
                <c:pt idx="25775">
                  <c:v>2.5775999999999999E-5</c:v>
                </c:pt>
                <c:pt idx="25776">
                  <c:v>2.5777000000000001E-5</c:v>
                </c:pt>
                <c:pt idx="25777">
                  <c:v>2.5778E-5</c:v>
                </c:pt>
                <c:pt idx="25778">
                  <c:v>2.5778999999999998E-5</c:v>
                </c:pt>
                <c:pt idx="25779">
                  <c:v>2.5780000000000001E-5</c:v>
                </c:pt>
                <c:pt idx="25780">
                  <c:v>2.5780999999999999E-5</c:v>
                </c:pt>
                <c:pt idx="25781">
                  <c:v>2.5782000000000002E-5</c:v>
                </c:pt>
                <c:pt idx="25782">
                  <c:v>2.5783E-5</c:v>
                </c:pt>
                <c:pt idx="25783">
                  <c:v>2.5783999999999999E-5</c:v>
                </c:pt>
                <c:pt idx="25784">
                  <c:v>2.5785000000000001E-5</c:v>
                </c:pt>
                <c:pt idx="25785">
                  <c:v>2.5786E-5</c:v>
                </c:pt>
                <c:pt idx="25786">
                  <c:v>2.5786999999999999E-5</c:v>
                </c:pt>
                <c:pt idx="25787">
                  <c:v>2.5788000000000001E-5</c:v>
                </c:pt>
                <c:pt idx="25788">
                  <c:v>2.5789E-5</c:v>
                </c:pt>
                <c:pt idx="25789">
                  <c:v>2.5789999999999999E-5</c:v>
                </c:pt>
                <c:pt idx="25790">
                  <c:v>2.5791000000000001E-5</c:v>
                </c:pt>
                <c:pt idx="25791">
                  <c:v>2.5792E-5</c:v>
                </c:pt>
                <c:pt idx="25792">
                  <c:v>2.5792999999999999E-5</c:v>
                </c:pt>
                <c:pt idx="25793">
                  <c:v>2.5794000000000001E-5</c:v>
                </c:pt>
                <c:pt idx="25794">
                  <c:v>2.5795E-5</c:v>
                </c:pt>
                <c:pt idx="25795">
                  <c:v>2.5795999999999998E-5</c:v>
                </c:pt>
                <c:pt idx="25796">
                  <c:v>2.5797000000000001E-5</c:v>
                </c:pt>
                <c:pt idx="25797">
                  <c:v>2.5797999999999999E-5</c:v>
                </c:pt>
                <c:pt idx="25798">
                  <c:v>2.5799000000000002E-5</c:v>
                </c:pt>
                <c:pt idx="25799">
                  <c:v>2.58E-5</c:v>
                </c:pt>
                <c:pt idx="25800">
                  <c:v>2.5800999999999999E-5</c:v>
                </c:pt>
                <c:pt idx="25801">
                  <c:v>2.5802000000000001E-5</c:v>
                </c:pt>
                <c:pt idx="25802">
                  <c:v>2.5803E-5</c:v>
                </c:pt>
                <c:pt idx="25803">
                  <c:v>2.5803999999999999E-5</c:v>
                </c:pt>
                <c:pt idx="25804">
                  <c:v>2.5805000000000001E-5</c:v>
                </c:pt>
                <c:pt idx="25805">
                  <c:v>2.5806E-5</c:v>
                </c:pt>
                <c:pt idx="25806">
                  <c:v>2.5806999999999999E-5</c:v>
                </c:pt>
                <c:pt idx="25807">
                  <c:v>2.5808000000000001E-5</c:v>
                </c:pt>
                <c:pt idx="25808">
                  <c:v>2.5809E-5</c:v>
                </c:pt>
                <c:pt idx="25809">
                  <c:v>2.5809999999999999E-5</c:v>
                </c:pt>
                <c:pt idx="25810">
                  <c:v>2.5811000000000001E-5</c:v>
                </c:pt>
                <c:pt idx="25811">
                  <c:v>2.5812E-5</c:v>
                </c:pt>
                <c:pt idx="25812">
                  <c:v>2.5812999999999998E-5</c:v>
                </c:pt>
                <c:pt idx="25813">
                  <c:v>2.5814000000000001E-5</c:v>
                </c:pt>
                <c:pt idx="25814">
                  <c:v>2.5814999999999999E-5</c:v>
                </c:pt>
                <c:pt idx="25815">
                  <c:v>2.5816000000000002E-5</c:v>
                </c:pt>
                <c:pt idx="25816">
                  <c:v>2.5817E-5</c:v>
                </c:pt>
                <c:pt idx="25817">
                  <c:v>2.5817999999999999E-5</c:v>
                </c:pt>
                <c:pt idx="25818">
                  <c:v>2.5819000000000001E-5</c:v>
                </c:pt>
                <c:pt idx="25819">
                  <c:v>2.582E-5</c:v>
                </c:pt>
                <c:pt idx="25820">
                  <c:v>2.5820999999999999E-5</c:v>
                </c:pt>
                <c:pt idx="25821">
                  <c:v>2.5822000000000001E-5</c:v>
                </c:pt>
                <c:pt idx="25822">
                  <c:v>2.5823E-5</c:v>
                </c:pt>
                <c:pt idx="25823">
                  <c:v>2.5823999999999999E-5</c:v>
                </c:pt>
                <c:pt idx="25824">
                  <c:v>2.5825000000000001E-5</c:v>
                </c:pt>
                <c:pt idx="25825">
                  <c:v>2.5826E-5</c:v>
                </c:pt>
                <c:pt idx="25826">
                  <c:v>2.5826999999999999E-5</c:v>
                </c:pt>
                <c:pt idx="25827">
                  <c:v>2.5828000000000001E-5</c:v>
                </c:pt>
                <c:pt idx="25828">
                  <c:v>2.5829E-5</c:v>
                </c:pt>
                <c:pt idx="25829">
                  <c:v>2.5829999999999998E-5</c:v>
                </c:pt>
                <c:pt idx="25830">
                  <c:v>2.5831000000000001E-5</c:v>
                </c:pt>
                <c:pt idx="25831">
                  <c:v>2.5831999999999999E-5</c:v>
                </c:pt>
                <c:pt idx="25832">
                  <c:v>2.5833000000000002E-5</c:v>
                </c:pt>
                <c:pt idx="25833">
                  <c:v>2.5834E-5</c:v>
                </c:pt>
                <c:pt idx="25834">
                  <c:v>2.5834999999999999E-5</c:v>
                </c:pt>
                <c:pt idx="25835">
                  <c:v>2.5836000000000001E-5</c:v>
                </c:pt>
                <c:pt idx="25836">
                  <c:v>2.5837E-5</c:v>
                </c:pt>
                <c:pt idx="25837">
                  <c:v>2.5837999999999999E-5</c:v>
                </c:pt>
                <c:pt idx="25838">
                  <c:v>2.5839000000000001E-5</c:v>
                </c:pt>
                <c:pt idx="25839">
                  <c:v>2.584E-5</c:v>
                </c:pt>
                <c:pt idx="25840">
                  <c:v>2.5840999999999999E-5</c:v>
                </c:pt>
                <c:pt idx="25841">
                  <c:v>2.5842000000000001E-5</c:v>
                </c:pt>
                <c:pt idx="25842">
                  <c:v>2.5843E-5</c:v>
                </c:pt>
                <c:pt idx="25843">
                  <c:v>2.5843999999999999E-5</c:v>
                </c:pt>
                <c:pt idx="25844">
                  <c:v>2.5845000000000001E-5</c:v>
                </c:pt>
                <c:pt idx="25845">
                  <c:v>2.5846E-5</c:v>
                </c:pt>
                <c:pt idx="25846">
                  <c:v>2.5846999999999998E-5</c:v>
                </c:pt>
                <c:pt idx="25847">
                  <c:v>2.5848000000000001E-5</c:v>
                </c:pt>
                <c:pt idx="25848">
                  <c:v>2.5848999999999999E-5</c:v>
                </c:pt>
                <c:pt idx="25849">
                  <c:v>2.5850000000000002E-5</c:v>
                </c:pt>
                <c:pt idx="25850">
                  <c:v>2.5851E-5</c:v>
                </c:pt>
                <c:pt idx="25851">
                  <c:v>2.5851999999999999E-5</c:v>
                </c:pt>
                <c:pt idx="25852">
                  <c:v>2.5853000000000001E-5</c:v>
                </c:pt>
                <c:pt idx="25853">
                  <c:v>2.5854E-5</c:v>
                </c:pt>
                <c:pt idx="25854">
                  <c:v>2.5854999999999999E-5</c:v>
                </c:pt>
                <c:pt idx="25855">
                  <c:v>2.5856000000000001E-5</c:v>
                </c:pt>
                <c:pt idx="25856">
                  <c:v>2.5857E-5</c:v>
                </c:pt>
                <c:pt idx="25857">
                  <c:v>2.5857999999999999E-5</c:v>
                </c:pt>
                <c:pt idx="25858">
                  <c:v>2.5859000000000001E-5</c:v>
                </c:pt>
                <c:pt idx="25859">
                  <c:v>2.586E-5</c:v>
                </c:pt>
                <c:pt idx="25860">
                  <c:v>2.5860999999999999E-5</c:v>
                </c:pt>
                <c:pt idx="25861">
                  <c:v>2.5862000000000001E-5</c:v>
                </c:pt>
                <c:pt idx="25862">
                  <c:v>2.5863E-5</c:v>
                </c:pt>
                <c:pt idx="25863">
                  <c:v>2.5863999999999998E-5</c:v>
                </c:pt>
                <c:pt idx="25864">
                  <c:v>2.5865000000000001E-5</c:v>
                </c:pt>
                <c:pt idx="25865">
                  <c:v>2.5865999999999999E-5</c:v>
                </c:pt>
                <c:pt idx="25866">
                  <c:v>2.5867000000000002E-5</c:v>
                </c:pt>
                <c:pt idx="25867">
                  <c:v>2.5868E-5</c:v>
                </c:pt>
                <c:pt idx="25868">
                  <c:v>2.5868999999999999E-5</c:v>
                </c:pt>
                <c:pt idx="25869">
                  <c:v>2.5870000000000001E-5</c:v>
                </c:pt>
                <c:pt idx="25870">
                  <c:v>2.5871E-5</c:v>
                </c:pt>
                <c:pt idx="25871">
                  <c:v>2.5871999999999999E-5</c:v>
                </c:pt>
                <c:pt idx="25872">
                  <c:v>2.5873000000000001E-5</c:v>
                </c:pt>
                <c:pt idx="25873">
                  <c:v>2.5874E-5</c:v>
                </c:pt>
                <c:pt idx="25874">
                  <c:v>2.5874999999999999E-5</c:v>
                </c:pt>
                <c:pt idx="25875">
                  <c:v>2.5876000000000001E-5</c:v>
                </c:pt>
                <c:pt idx="25876">
                  <c:v>2.5877E-5</c:v>
                </c:pt>
                <c:pt idx="25877">
                  <c:v>2.5877999999999999E-5</c:v>
                </c:pt>
                <c:pt idx="25878">
                  <c:v>2.5879000000000001E-5</c:v>
                </c:pt>
                <c:pt idx="25879">
                  <c:v>2.588E-5</c:v>
                </c:pt>
                <c:pt idx="25880">
                  <c:v>2.5880999999999998E-5</c:v>
                </c:pt>
                <c:pt idx="25881">
                  <c:v>2.5882000000000001E-5</c:v>
                </c:pt>
                <c:pt idx="25882">
                  <c:v>2.5882999999999999E-5</c:v>
                </c:pt>
                <c:pt idx="25883">
                  <c:v>2.5884000000000002E-5</c:v>
                </c:pt>
                <c:pt idx="25884">
                  <c:v>2.5885E-5</c:v>
                </c:pt>
                <c:pt idx="25885">
                  <c:v>2.5885999999999999E-5</c:v>
                </c:pt>
                <c:pt idx="25886">
                  <c:v>2.5887000000000001E-5</c:v>
                </c:pt>
                <c:pt idx="25887">
                  <c:v>2.5888E-5</c:v>
                </c:pt>
                <c:pt idx="25888">
                  <c:v>2.5888999999999999E-5</c:v>
                </c:pt>
                <c:pt idx="25889">
                  <c:v>2.5890000000000001E-5</c:v>
                </c:pt>
                <c:pt idx="25890">
                  <c:v>2.5891E-5</c:v>
                </c:pt>
                <c:pt idx="25891">
                  <c:v>2.5891999999999999E-5</c:v>
                </c:pt>
                <c:pt idx="25892">
                  <c:v>2.5893000000000001E-5</c:v>
                </c:pt>
                <c:pt idx="25893">
                  <c:v>2.5894E-5</c:v>
                </c:pt>
                <c:pt idx="25894">
                  <c:v>2.5894999999999999E-5</c:v>
                </c:pt>
                <c:pt idx="25895">
                  <c:v>2.5896000000000001E-5</c:v>
                </c:pt>
                <c:pt idx="25896">
                  <c:v>2.5897E-5</c:v>
                </c:pt>
                <c:pt idx="25897">
                  <c:v>2.5897999999999998E-5</c:v>
                </c:pt>
                <c:pt idx="25898">
                  <c:v>2.5899000000000001E-5</c:v>
                </c:pt>
                <c:pt idx="25899">
                  <c:v>2.5899999999999999E-5</c:v>
                </c:pt>
                <c:pt idx="25900">
                  <c:v>2.5901000000000002E-5</c:v>
                </c:pt>
                <c:pt idx="25901">
                  <c:v>2.5902E-5</c:v>
                </c:pt>
                <c:pt idx="25902">
                  <c:v>2.5902999999999999E-5</c:v>
                </c:pt>
                <c:pt idx="25903">
                  <c:v>2.5904000000000001E-5</c:v>
                </c:pt>
                <c:pt idx="25904">
                  <c:v>2.5905E-5</c:v>
                </c:pt>
                <c:pt idx="25905">
                  <c:v>2.5905999999999999E-5</c:v>
                </c:pt>
                <c:pt idx="25906">
                  <c:v>2.5907000000000001E-5</c:v>
                </c:pt>
                <c:pt idx="25907">
                  <c:v>2.5908E-5</c:v>
                </c:pt>
                <c:pt idx="25908">
                  <c:v>2.5908999999999999E-5</c:v>
                </c:pt>
                <c:pt idx="25909">
                  <c:v>2.5910000000000001E-5</c:v>
                </c:pt>
                <c:pt idx="25910">
                  <c:v>2.5911E-5</c:v>
                </c:pt>
                <c:pt idx="25911">
                  <c:v>2.5911999999999999E-5</c:v>
                </c:pt>
                <c:pt idx="25912">
                  <c:v>2.5913000000000001E-5</c:v>
                </c:pt>
                <c:pt idx="25913">
                  <c:v>2.5914E-5</c:v>
                </c:pt>
                <c:pt idx="25914">
                  <c:v>2.5914999999999998E-5</c:v>
                </c:pt>
                <c:pt idx="25915">
                  <c:v>2.5916000000000001E-5</c:v>
                </c:pt>
                <c:pt idx="25916">
                  <c:v>2.5916999999999999E-5</c:v>
                </c:pt>
                <c:pt idx="25917">
                  <c:v>2.5918000000000002E-5</c:v>
                </c:pt>
                <c:pt idx="25918">
                  <c:v>2.5919E-5</c:v>
                </c:pt>
                <c:pt idx="25919">
                  <c:v>2.5919999999999999E-5</c:v>
                </c:pt>
                <c:pt idx="25920">
                  <c:v>2.5921000000000001E-5</c:v>
                </c:pt>
                <c:pt idx="25921">
                  <c:v>2.5922E-5</c:v>
                </c:pt>
                <c:pt idx="25922">
                  <c:v>2.5922999999999999E-5</c:v>
                </c:pt>
                <c:pt idx="25923">
                  <c:v>2.5924000000000001E-5</c:v>
                </c:pt>
                <c:pt idx="25924">
                  <c:v>2.5925E-5</c:v>
                </c:pt>
                <c:pt idx="25925">
                  <c:v>2.5925999999999999E-5</c:v>
                </c:pt>
                <c:pt idx="25926">
                  <c:v>2.5927000000000001E-5</c:v>
                </c:pt>
                <c:pt idx="25927">
                  <c:v>2.5928E-5</c:v>
                </c:pt>
                <c:pt idx="25928">
                  <c:v>2.5928999999999999E-5</c:v>
                </c:pt>
                <c:pt idx="25929">
                  <c:v>2.5930000000000001E-5</c:v>
                </c:pt>
                <c:pt idx="25930">
                  <c:v>2.5931E-5</c:v>
                </c:pt>
                <c:pt idx="25931">
                  <c:v>2.5931999999999998E-5</c:v>
                </c:pt>
                <c:pt idx="25932">
                  <c:v>2.5933000000000001E-5</c:v>
                </c:pt>
                <c:pt idx="25933">
                  <c:v>2.5933999999999999E-5</c:v>
                </c:pt>
                <c:pt idx="25934">
                  <c:v>2.5935000000000002E-5</c:v>
                </c:pt>
                <c:pt idx="25935">
                  <c:v>2.5936E-5</c:v>
                </c:pt>
                <c:pt idx="25936">
                  <c:v>2.5936999999999999E-5</c:v>
                </c:pt>
                <c:pt idx="25937">
                  <c:v>2.5938000000000001E-5</c:v>
                </c:pt>
                <c:pt idx="25938">
                  <c:v>2.5939E-5</c:v>
                </c:pt>
                <c:pt idx="25939">
                  <c:v>2.5939999999999999E-5</c:v>
                </c:pt>
                <c:pt idx="25940">
                  <c:v>2.5941000000000001E-5</c:v>
                </c:pt>
                <c:pt idx="25941">
                  <c:v>2.5942E-5</c:v>
                </c:pt>
                <c:pt idx="25942">
                  <c:v>2.5942999999999999E-5</c:v>
                </c:pt>
                <c:pt idx="25943">
                  <c:v>2.5944000000000001E-5</c:v>
                </c:pt>
                <c:pt idx="25944">
                  <c:v>2.5945E-5</c:v>
                </c:pt>
                <c:pt idx="25945">
                  <c:v>2.5945999999999999E-5</c:v>
                </c:pt>
                <c:pt idx="25946">
                  <c:v>2.5947000000000001E-5</c:v>
                </c:pt>
                <c:pt idx="25947">
                  <c:v>2.5948E-5</c:v>
                </c:pt>
                <c:pt idx="25948">
                  <c:v>2.5948999999999998E-5</c:v>
                </c:pt>
                <c:pt idx="25949">
                  <c:v>2.5950000000000001E-5</c:v>
                </c:pt>
                <c:pt idx="25950">
                  <c:v>2.5950999999999999E-5</c:v>
                </c:pt>
                <c:pt idx="25951">
                  <c:v>2.5952000000000002E-5</c:v>
                </c:pt>
                <c:pt idx="25952">
                  <c:v>2.5953E-5</c:v>
                </c:pt>
                <c:pt idx="25953">
                  <c:v>2.5953999999999999E-5</c:v>
                </c:pt>
                <c:pt idx="25954">
                  <c:v>2.5955000000000001E-5</c:v>
                </c:pt>
                <c:pt idx="25955">
                  <c:v>2.5956E-5</c:v>
                </c:pt>
                <c:pt idx="25956">
                  <c:v>2.5956999999999999E-5</c:v>
                </c:pt>
                <c:pt idx="25957">
                  <c:v>2.5958000000000001E-5</c:v>
                </c:pt>
                <c:pt idx="25958">
                  <c:v>2.5959E-5</c:v>
                </c:pt>
                <c:pt idx="25959">
                  <c:v>2.5959999999999999E-5</c:v>
                </c:pt>
                <c:pt idx="25960">
                  <c:v>2.5961000000000001E-5</c:v>
                </c:pt>
                <c:pt idx="25961">
                  <c:v>2.5962E-5</c:v>
                </c:pt>
                <c:pt idx="25962">
                  <c:v>2.5962999999999999E-5</c:v>
                </c:pt>
                <c:pt idx="25963">
                  <c:v>2.5964000000000001E-5</c:v>
                </c:pt>
                <c:pt idx="25964">
                  <c:v>2.5965E-5</c:v>
                </c:pt>
                <c:pt idx="25965">
                  <c:v>2.5965999999999998E-5</c:v>
                </c:pt>
                <c:pt idx="25966">
                  <c:v>2.5967000000000001E-5</c:v>
                </c:pt>
                <c:pt idx="25967">
                  <c:v>2.5967999999999999E-5</c:v>
                </c:pt>
                <c:pt idx="25968">
                  <c:v>2.5969000000000002E-5</c:v>
                </c:pt>
                <c:pt idx="25969">
                  <c:v>2.597E-5</c:v>
                </c:pt>
                <c:pt idx="25970">
                  <c:v>2.5970999999999999E-5</c:v>
                </c:pt>
                <c:pt idx="25971">
                  <c:v>2.5972000000000001E-5</c:v>
                </c:pt>
                <c:pt idx="25972">
                  <c:v>2.5973E-5</c:v>
                </c:pt>
                <c:pt idx="25973">
                  <c:v>2.5973999999999999E-5</c:v>
                </c:pt>
                <c:pt idx="25974">
                  <c:v>2.5975000000000001E-5</c:v>
                </c:pt>
                <c:pt idx="25975">
                  <c:v>2.5976E-5</c:v>
                </c:pt>
                <c:pt idx="25976">
                  <c:v>2.5976999999999999E-5</c:v>
                </c:pt>
                <c:pt idx="25977">
                  <c:v>2.5978000000000001E-5</c:v>
                </c:pt>
                <c:pt idx="25978">
                  <c:v>2.5979E-5</c:v>
                </c:pt>
                <c:pt idx="25979">
                  <c:v>2.5979999999999999E-5</c:v>
                </c:pt>
                <c:pt idx="25980">
                  <c:v>2.5981000000000001E-5</c:v>
                </c:pt>
                <c:pt idx="25981">
                  <c:v>2.5982E-5</c:v>
                </c:pt>
                <c:pt idx="25982">
                  <c:v>2.5982999999999998E-5</c:v>
                </c:pt>
                <c:pt idx="25983">
                  <c:v>2.5984000000000001E-5</c:v>
                </c:pt>
                <c:pt idx="25984">
                  <c:v>2.5984999999999999E-5</c:v>
                </c:pt>
                <c:pt idx="25985">
                  <c:v>2.5986000000000002E-5</c:v>
                </c:pt>
                <c:pt idx="25986">
                  <c:v>2.5987E-5</c:v>
                </c:pt>
                <c:pt idx="25987">
                  <c:v>2.5987999999999999E-5</c:v>
                </c:pt>
                <c:pt idx="25988">
                  <c:v>2.5989000000000001E-5</c:v>
                </c:pt>
                <c:pt idx="25989">
                  <c:v>2.599E-5</c:v>
                </c:pt>
                <c:pt idx="25990">
                  <c:v>2.5990999999999999E-5</c:v>
                </c:pt>
                <c:pt idx="25991">
                  <c:v>2.5992000000000001E-5</c:v>
                </c:pt>
                <c:pt idx="25992">
                  <c:v>2.5993E-5</c:v>
                </c:pt>
                <c:pt idx="25993">
                  <c:v>2.5993999999999999E-5</c:v>
                </c:pt>
                <c:pt idx="25994">
                  <c:v>2.5995000000000001E-5</c:v>
                </c:pt>
                <c:pt idx="25995">
                  <c:v>2.5996E-5</c:v>
                </c:pt>
                <c:pt idx="25996">
                  <c:v>2.5996999999999999E-5</c:v>
                </c:pt>
                <c:pt idx="25997">
                  <c:v>2.5998000000000001E-5</c:v>
                </c:pt>
                <c:pt idx="25998">
                  <c:v>2.5999E-5</c:v>
                </c:pt>
                <c:pt idx="25999">
                  <c:v>2.5999999999999998E-5</c:v>
                </c:pt>
                <c:pt idx="26000">
                  <c:v>2.6001000000000001E-5</c:v>
                </c:pt>
                <c:pt idx="26001">
                  <c:v>2.6001999999999999E-5</c:v>
                </c:pt>
                <c:pt idx="26002">
                  <c:v>2.6003000000000002E-5</c:v>
                </c:pt>
                <c:pt idx="26003">
                  <c:v>2.6004E-5</c:v>
                </c:pt>
                <c:pt idx="26004">
                  <c:v>2.6004999999999999E-5</c:v>
                </c:pt>
                <c:pt idx="26005">
                  <c:v>2.6006000000000001E-5</c:v>
                </c:pt>
                <c:pt idx="26006">
                  <c:v>2.6007E-5</c:v>
                </c:pt>
                <c:pt idx="26007">
                  <c:v>2.6007999999999999E-5</c:v>
                </c:pt>
                <c:pt idx="26008">
                  <c:v>2.6009000000000001E-5</c:v>
                </c:pt>
                <c:pt idx="26009">
                  <c:v>2.601E-5</c:v>
                </c:pt>
                <c:pt idx="26010">
                  <c:v>2.6010999999999999E-5</c:v>
                </c:pt>
                <c:pt idx="26011">
                  <c:v>2.6012000000000001E-5</c:v>
                </c:pt>
                <c:pt idx="26012">
                  <c:v>2.6013E-5</c:v>
                </c:pt>
                <c:pt idx="26013">
                  <c:v>2.6013999999999999E-5</c:v>
                </c:pt>
                <c:pt idx="26014">
                  <c:v>2.6015000000000001E-5</c:v>
                </c:pt>
                <c:pt idx="26015">
                  <c:v>2.6016E-5</c:v>
                </c:pt>
                <c:pt idx="26016">
                  <c:v>2.6016999999999998E-5</c:v>
                </c:pt>
                <c:pt idx="26017">
                  <c:v>2.6018000000000001E-5</c:v>
                </c:pt>
                <c:pt idx="26018">
                  <c:v>2.6018999999999999E-5</c:v>
                </c:pt>
                <c:pt idx="26019">
                  <c:v>2.6020000000000002E-5</c:v>
                </c:pt>
                <c:pt idx="26020">
                  <c:v>2.6021E-5</c:v>
                </c:pt>
                <c:pt idx="26021">
                  <c:v>2.6021999999999999E-5</c:v>
                </c:pt>
                <c:pt idx="26022">
                  <c:v>2.6023000000000001E-5</c:v>
                </c:pt>
                <c:pt idx="26023">
                  <c:v>2.6024E-5</c:v>
                </c:pt>
                <c:pt idx="26024">
                  <c:v>2.6024999999999999E-5</c:v>
                </c:pt>
                <c:pt idx="26025">
                  <c:v>2.6026000000000001E-5</c:v>
                </c:pt>
                <c:pt idx="26026">
                  <c:v>2.6027E-5</c:v>
                </c:pt>
                <c:pt idx="26027">
                  <c:v>2.6027999999999999E-5</c:v>
                </c:pt>
                <c:pt idx="26028">
                  <c:v>2.6029000000000001E-5</c:v>
                </c:pt>
                <c:pt idx="26029">
                  <c:v>2.603E-5</c:v>
                </c:pt>
                <c:pt idx="26030">
                  <c:v>2.6030999999999999E-5</c:v>
                </c:pt>
                <c:pt idx="26031">
                  <c:v>2.6032000000000001E-5</c:v>
                </c:pt>
                <c:pt idx="26032">
                  <c:v>2.6033E-5</c:v>
                </c:pt>
                <c:pt idx="26033">
                  <c:v>2.6033999999999998E-5</c:v>
                </c:pt>
                <c:pt idx="26034">
                  <c:v>2.6035000000000001E-5</c:v>
                </c:pt>
                <c:pt idx="26035">
                  <c:v>2.6035999999999999E-5</c:v>
                </c:pt>
                <c:pt idx="26036">
                  <c:v>2.6037000000000002E-5</c:v>
                </c:pt>
                <c:pt idx="26037">
                  <c:v>2.6038E-5</c:v>
                </c:pt>
                <c:pt idx="26038">
                  <c:v>2.6038999999999999E-5</c:v>
                </c:pt>
                <c:pt idx="26039">
                  <c:v>2.6040000000000001E-5</c:v>
                </c:pt>
                <c:pt idx="26040">
                  <c:v>2.6041E-5</c:v>
                </c:pt>
                <c:pt idx="26041">
                  <c:v>2.6041999999999999E-5</c:v>
                </c:pt>
                <c:pt idx="26042">
                  <c:v>2.6043000000000001E-5</c:v>
                </c:pt>
                <c:pt idx="26043">
                  <c:v>2.6044E-5</c:v>
                </c:pt>
                <c:pt idx="26044">
                  <c:v>2.6044999999999999E-5</c:v>
                </c:pt>
                <c:pt idx="26045">
                  <c:v>2.6046000000000001E-5</c:v>
                </c:pt>
                <c:pt idx="26046">
                  <c:v>2.6047E-5</c:v>
                </c:pt>
                <c:pt idx="26047">
                  <c:v>2.6047999999999999E-5</c:v>
                </c:pt>
                <c:pt idx="26048">
                  <c:v>2.6049000000000001E-5</c:v>
                </c:pt>
                <c:pt idx="26049">
                  <c:v>2.605E-5</c:v>
                </c:pt>
                <c:pt idx="26050">
                  <c:v>2.6050999999999998E-5</c:v>
                </c:pt>
                <c:pt idx="26051">
                  <c:v>2.6052000000000001E-5</c:v>
                </c:pt>
                <c:pt idx="26052">
                  <c:v>2.6052999999999999E-5</c:v>
                </c:pt>
                <c:pt idx="26053">
                  <c:v>2.6054000000000002E-5</c:v>
                </c:pt>
                <c:pt idx="26054">
                  <c:v>2.6055E-5</c:v>
                </c:pt>
                <c:pt idx="26055">
                  <c:v>2.6055999999999999E-5</c:v>
                </c:pt>
                <c:pt idx="26056">
                  <c:v>2.6057000000000001E-5</c:v>
                </c:pt>
                <c:pt idx="26057">
                  <c:v>2.6058E-5</c:v>
                </c:pt>
                <c:pt idx="26058">
                  <c:v>2.6058999999999999E-5</c:v>
                </c:pt>
                <c:pt idx="26059">
                  <c:v>2.6060000000000001E-5</c:v>
                </c:pt>
                <c:pt idx="26060">
                  <c:v>2.6061E-5</c:v>
                </c:pt>
                <c:pt idx="26061">
                  <c:v>2.6061999999999999E-5</c:v>
                </c:pt>
                <c:pt idx="26062">
                  <c:v>2.6063000000000001E-5</c:v>
                </c:pt>
                <c:pt idx="26063">
                  <c:v>2.6064E-5</c:v>
                </c:pt>
                <c:pt idx="26064">
                  <c:v>2.6064999999999999E-5</c:v>
                </c:pt>
                <c:pt idx="26065">
                  <c:v>2.6066000000000001E-5</c:v>
                </c:pt>
                <c:pt idx="26066">
                  <c:v>2.6067E-5</c:v>
                </c:pt>
                <c:pt idx="26067">
                  <c:v>2.6067999999999998E-5</c:v>
                </c:pt>
                <c:pt idx="26068">
                  <c:v>2.6069000000000001E-5</c:v>
                </c:pt>
                <c:pt idx="26069">
                  <c:v>2.6069999999999999E-5</c:v>
                </c:pt>
                <c:pt idx="26070">
                  <c:v>2.6071000000000002E-5</c:v>
                </c:pt>
                <c:pt idx="26071">
                  <c:v>2.6072E-5</c:v>
                </c:pt>
                <c:pt idx="26072">
                  <c:v>2.6072999999999999E-5</c:v>
                </c:pt>
                <c:pt idx="26073">
                  <c:v>2.6074000000000001E-5</c:v>
                </c:pt>
                <c:pt idx="26074">
                  <c:v>2.6075E-5</c:v>
                </c:pt>
                <c:pt idx="26075">
                  <c:v>2.6075999999999999E-5</c:v>
                </c:pt>
                <c:pt idx="26076">
                  <c:v>2.6077000000000001E-5</c:v>
                </c:pt>
                <c:pt idx="26077">
                  <c:v>2.6078E-5</c:v>
                </c:pt>
                <c:pt idx="26078">
                  <c:v>2.6078999999999999E-5</c:v>
                </c:pt>
                <c:pt idx="26079">
                  <c:v>2.6080000000000001E-5</c:v>
                </c:pt>
                <c:pt idx="26080">
                  <c:v>2.6081E-5</c:v>
                </c:pt>
                <c:pt idx="26081">
                  <c:v>2.6081999999999999E-5</c:v>
                </c:pt>
                <c:pt idx="26082">
                  <c:v>2.6083000000000001E-5</c:v>
                </c:pt>
                <c:pt idx="26083">
                  <c:v>2.6084E-5</c:v>
                </c:pt>
                <c:pt idx="26084">
                  <c:v>2.6084999999999998E-5</c:v>
                </c:pt>
                <c:pt idx="26085">
                  <c:v>2.6086000000000001E-5</c:v>
                </c:pt>
                <c:pt idx="26086">
                  <c:v>2.6086999999999999E-5</c:v>
                </c:pt>
                <c:pt idx="26087">
                  <c:v>2.6088000000000002E-5</c:v>
                </c:pt>
                <c:pt idx="26088">
                  <c:v>2.6089E-5</c:v>
                </c:pt>
                <c:pt idx="26089">
                  <c:v>2.6089999999999999E-5</c:v>
                </c:pt>
                <c:pt idx="26090">
                  <c:v>2.6091000000000001E-5</c:v>
                </c:pt>
                <c:pt idx="26091">
                  <c:v>2.6092E-5</c:v>
                </c:pt>
                <c:pt idx="26092">
                  <c:v>2.6092999999999999E-5</c:v>
                </c:pt>
                <c:pt idx="26093">
                  <c:v>2.6094000000000001E-5</c:v>
                </c:pt>
                <c:pt idx="26094">
                  <c:v>2.6095E-5</c:v>
                </c:pt>
                <c:pt idx="26095">
                  <c:v>2.6095999999999999E-5</c:v>
                </c:pt>
                <c:pt idx="26096">
                  <c:v>2.6097000000000001E-5</c:v>
                </c:pt>
                <c:pt idx="26097">
                  <c:v>2.6098E-5</c:v>
                </c:pt>
                <c:pt idx="26098">
                  <c:v>2.6098999999999999E-5</c:v>
                </c:pt>
                <c:pt idx="26099">
                  <c:v>2.6100000000000001E-5</c:v>
                </c:pt>
                <c:pt idx="26100">
                  <c:v>2.6101E-5</c:v>
                </c:pt>
                <c:pt idx="26101">
                  <c:v>2.6101999999999998E-5</c:v>
                </c:pt>
                <c:pt idx="26102">
                  <c:v>2.6103000000000001E-5</c:v>
                </c:pt>
                <c:pt idx="26103">
                  <c:v>2.6103999999999999E-5</c:v>
                </c:pt>
                <c:pt idx="26104">
                  <c:v>2.6105000000000002E-5</c:v>
                </c:pt>
                <c:pt idx="26105">
                  <c:v>2.6106E-5</c:v>
                </c:pt>
                <c:pt idx="26106">
                  <c:v>2.6106999999999999E-5</c:v>
                </c:pt>
                <c:pt idx="26107">
                  <c:v>2.6108000000000001E-5</c:v>
                </c:pt>
                <c:pt idx="26108">
                  <c:v>2.6109E-5</c:v>
                </c:pt>
                <c:pt idx="26109">
                  <c:v>2.6109999999999999E-5</c:v>
                </c:pt>
                <c:pt idx="26110">
                  <c:v>2.6111000000000001E-5</c:v>
                </c:pt>
                <c:pt idx="26111">
                  <c:v>2.6112E-5</c:v>
                </c:pt>
                <c:pt idx="26112">
                  <c:v>2.6112999999999999E-5</c:v>
                </c:pt>
                <c:pt idx="26113">
                  <c:v>2.6114000000000001E-5</c:v>
                </c:pt>
                <c:pt idx="26114">
                  <c:v>2.6115E-5</c:v>
                </c:pt>
                <c:pt idx="26115">
                  <c:v>2.6115999999999999E-5</c:v>
                </c:pt>
                <c:pt idx="26116">
                  <c:v>2.6117000000000001E-5</c:v>
                </c:pt>
                <c:pt idx="26117">
                  <c:v>2.6118E-5</c:v>
                </c:pt>
                <c:pt idx="26118">
                  <c:v>2.6118999999999998E-5</c:v>
                </c:pt>
                <c:pt idx="26119">
                  <c:v>2.6120000000000001E-5</c:v>
                </c:pt>
                <c:pt idx="26120">
                  <c:v>2.6120999999999999E-5</c:v>
                </c:pt>
                <c:pt idx="26121">
                  <c:v>2.6122000000000002E-5</c:v>
                </c:pt>
                <c:pt idx="26122">
                  <c:v>2.6123E-5</c:v>
                </c:pt>
                <c:pt idx="26123">
                  <c:v>2.6123999999999999E-5</c:v>
                </c:pt>
                <c:pt idx="26124">
                  <c:v>2.6125000000000001E-5</c:v>
                </c:pt>
                <c:pt idx="26125">
                  <c:v>2.6126E-5</c:v>
                </c:pt>
                <c:pt idx="26126">
                  <c:v>2.6126999999999999E-5</c:v>
                </c:pt>
                <c:pt idx="26127">
                  <c:v>2.6128000000000001E-5</c:v>
                </c:pt>
                <c:pt idx="26128">
                  <c:v>2.6129E-5</c:v>
                </c:pt>
                <c:pt idx="26129">
                  <c:v>2.6129999999999999E-5</c:v>
                </c:pt>
                <c:pt idx="26130">
                  <c:v>2.6131000000000001E-5</c:v>
                </c:pt>
                <c:pt idx="26131">
                  <c:v>2.6132E-5</c:v>
                </c:pt>
                <c:pt idx="26132">
                  <c:v>2.6132999999999999E-5</c:v>
                </c:pt>
                <c:pt idx="26133">
                  <c:v>2.6134000000000001E-5</c:v>
                </c:pt>
                <c:pt idx="26134">
                  <c:v>2.6135E-5</c:v>
                </c:pt>
                <c:pt idx="26135">
                  <c:v>2.6135999999999998E-5</c:v>
                </c:pt>
                <c:pt idx="26136">
                  <c:v>2.6137000000000001E-5</c:v>
                </c:pt>
                <c:pt idx="26137">
                  <c:v>2.6137999999999999E-5</c:v>
                </c:pt>
                <c:pt idx="26138">
                  <c:v>2.6139000000000002E-5</c:v>
                </c:pt>
                <c:pt idx="26139">
                  <c:v>2.614E-5</c:v>
                </c:pt>
                <c:pt idx="26140">
                  <c:v>2.6140999999999999E-5</c:v>
                </c:pt>
                <c:pt idx="26141">
                  <c:v>2.6142000000000001E-5</c:v>
                </c:pt>
                <c:pt idx="26142">
                  <c:v>2.6143E-5</c:v>
                </c:pt>
                <c:pt idx="26143">
                  <c:v>2.6143999999999999E-5</c:v>
                </c:pt>
                <c:pt idx="26144">
                  <c:v>2.6145000000000001E-5</c:v>
                </c:pt>
                <c:pt idx="26145">
                  <c:v>2.6146E-5</c:v>
                </c:pt>
                <c:pt idx="26146">
                  <c:v>2.6146999999999999E-5</c:v>
                </c:pt>
                <c:pt idx="26147">
                  <c:v>2.6148000000000001E-5</c:v>
                </c:pt>
                <c:pt idx="26148">
                  <c:v>2.6149E-5</c:v>
                </c:pt>
                <c:pt idx="26149">
                  <c:v>2.6149999999999999E-5</c:v>
                </c:pt>
                <c:pt idx="26150">
                  <c:v>2.6151000000000001E-5</c:v>
                </c:pt>
                <c:pt idx="26151">
                  <c:v>2.6152E-5</c:v>
                </c:pt>
                <c:pt idx="26152">
                  <c:v>2.6152999999999998E-5</c:v>
                </c:pt>
                <c:pt idx="26153">
                  <c:v>2.6154000000000001E-5</c:v>
                </c:pt>
                <c:pt idx="26154">
                  <c:v>2.6154999999999999E-5</c:v>
                </c:pt>
                <c:pt idx="26155">
                  <c:v>2.6156000000000002E-5</c:v>
                </c:pt>
                <c:pt idx="26156">
                  <c:v>2.6157E-5</c:v>
                </c:pt>
                <c:pt idx="26157">
                  <c:v>2.6157999999999999E-5</c:v>
                </c:pt>
                <c:pt idx="26158">
                  <c:v>2.6159000000000001E-5</c:v>
                </c:pt>
                <c:pt idx="26159">
                  <c:v>2.616E-5</c:v>
                </c:pt>
                <c:pt idx="26160">
                  <c:v>2.6160999999999999E-5</c:v>
                </c:pt>
                <c:pt idx="26161">
                  <c:v>2.6162000000000001E-5</c:v>
                </c:pt>
                <c:pt idx="26162">
                  <c:v>2.6163E-5</c:v>
                </c:pt>
                <c:pt idx="26163">
                  <c:v>2.6163999999999999E-5</c:v>
                </c:pt>
                <c:pt idx="26164">
                  <c:v>2.6165000000000001E-5</c:v>
                </c:pt>
                <c:pt idx="26165">
                  <c:v>2.6166E-5</c:v>
                </c:pt>
                <c:pt idx="26166">
                  <c:v>2.6166999999999999E-5</c:v>
                </c:pt>
                <c:pt idx="26167">
                  <c:v>2.6168000000000001E-5</c:v>
                </c:pt>
                <c:pt idx="26168">
                  <c:v>2.6169E-5</c:v>
                </c:pt>
                <c:pt idx="26169">
                  <c:v>2.6169999999999998E-5</c:v>
                </c:pt>
                <c:pt idx="26170">
                  <c:v>2.6171000000000001E-5</c:v>
                </c:pt>
                <c:pt idx="26171">
                  <c:v>2.6171999999999999E-5</c:v>
                </c:pt>
                <c:pt idx="26172">
                  <c:v>2.6173000000000002E-5</c:v>
                </c:pt>
                <c:pt idx="26173">
                  <c:v>2.6174E-5</c:v>
                </c:pt>
                <c:pt idx="26174">
                  <c:v>2.6174999999999999E-5</c:v>
                </c:pt>
                <c:pt idx="26175">
                  <c:v>2.6176000000000001E-5</c:v>
                </c:pt>
                <c:pt idx="26176">
                  <c:v>2.6177E-5</c:v>
                </c:pt>
                <c:pt idx="26177">
                  <c:v>2.6177999999999999E-5</c:v>
                </c:pt>
                <c:pt idx="26178">
                  <c:v>2.6179000000000001E-5</c:v>
                </c:pt>
                <c:pt idx="26179">
                  <c:v>2.618E-5</c:v>
                </c:pt>
                <c:pt idx="26180">
                  <c:v>2.6180999999999999E-5</c:v>
                </c:pt>
                <c:pt idx="26181">
                  <c:v>2.6182000000000001E-5</c:v>
                </c:pt>
                <c:pt idx="26182">
                  <c:v>2.6183E-5</c:v>
                </c:pt>
                <c:pt idx="26183">
                  <c:v>2.6183999999999999E-5</c:v>
                </c:pt>
                <c:pt idx="26184">
                  <c:v>2.6185000000000001E-5</c:v>
                </c:pt>
                <c:pt idx="26185">
                  <c:v>2.6186E-5</c:v>
                </c:pt>
                <c:pt idx="26186">
                  <c:v>2.6186999999999998E-5</c:v>
                </c:pt>
                <c:pt idx="26187">
                  <c:v>2.6188000000000001E-5</c:v>
                </c:pt>
                <c:pt idx="26188">
                  <c:v>2.6188999999999999E-5</c:v>
                </c:pt>
                <c:pt idx="26189">
                  <c:v>2.6190000000000002E-5</c:v>
                </c:pt>
                <c:pt idx="26190">
                  <c:v>2.6191E-5</c:v>
                </c:pt>
                <c:pt idx="26191">
                  <c:v>2.6191999999999999E-5</c:v>
                </c:pt>
                <c:pt idx="26192">
                  <c:v>2.6193000000000001E-5</c:v>
                </c:pt>
                <c:pt idx="26193">
                  <c:v>2.6194E-5</c:v>
                </c:pt>
                <c:pt idx="26194">
                  <c:v>2.6194999999999999E-5</c:v>
                </c:pt>
                <c:pt idx="26195">
                  <c:v>2.6196000000000001E-5</c:v>
                </c:pt>
                <c:pt idx="26196">
                  <c:v>2.6197E-5</c:v>
                </c:pt>
                <c:pt idx="26197">
                  <c:v>2.6197999999999999E-5</c:v>
                </c:pt>
                <c:pt idx="26198">
                  <c:v>2.6199000000000001E-5</c:v>
                </c:pt>
                <c:pt idx="26199">
                  <c:v>2.62E-5</c:v>
                </c:pt>
                <c:pt idx="26200">
                  <c:v>2.6200999999999999E-5</c:v>
                </c:pt>
                <c:pt idx="26201">
                  <c:v>2.6202000000000001E-5</c:v>
                </c:pt>
                <c:pt idx="26202">
                  <c:v>2.6203E-5</c:v>
                </c:pt>
                <c:pt idx="26203">
                  <c:v>2.6203999999999998E-5</c:v>
                </c:pt>
                <c:pt idx="26204">
                  <c:v>2.6205000000000001E-5</c:v>
                </c:pt>
                <c:pt idx="26205">
                  <c:v>2.6205999999999999E-5</c:v>
                </c:pt>
                <c:pt idx="26206">
                  <c:v>2.6207000000000002E-5</c:v>
                </c:pt>
                <c:pt idx="26207">
                  <c:v>2.6208E-5</c:v>
                </c:pt>
                <c:pt idx="26208">
                  <c:v>2.6208999999999999E-5</c:v>
                </c:pt>
                <c:pt idx="26209">
                  <c:v>2.6210000000000001E-5</c:v>
                </c:pt>
                <c:pt idx="26210">
                  <c:v>2.6211E-5</c:v>
                </c:pt>
                <c:pt idx="26211">
                  <c:v>2.6211999999999999E-5</c:v>
                </c:pt>
                <c:pt idx="26212">
                  <c:v>2.6213000000000001E-5</c:v>
                </c:pt>
                <c:pt idx="26213">
                  <c:v>2.6214E-5</c:v>
                </c:pt>
                <c:pt idx="26214">
                  <c:v>2.6214999999999999E-5</c:v>
                </c:pt>
                <c:pt idx="26215">
                  <c:v>2.6216000000000001E-5</c:v>
                </c:pt>
                <c:pt idx="26216">
                  <c:v>2.6217E-5</c:v>
                </c:pt>
                <c:pt idx="26217">
                  <c:v>2.6217999999999999E-5</c:v>
                </c:pt>
                <c:pt idx="26218">
                  <c:v>2.6219000000000001E-5</c:v>
                </c:pt>
                <c:pt idx="26219">
                  <c:v>2.622E-5</c:v>
                </c:pt>
                <c:pt idx="26220">
                  <c:v>2.6220999999999998E-5</c:v>
                </c:pt>
                <c:pt idx="26221">
                  <c:v>2.6222000000000001E-5</c:v>
                </c:pt>
                <c:pt idx="26222">
                  <c:v>2.6222999999999999E-5</c:v>
                </c:pt>
                <c:pt idx="26223">
                  <c:v>2.6224000000000002E-5</c:v>
                </c:pt>
                <c:pt idx="26224">
                  <c:v>2.6225E-5</c:v>
                </c:pt>
                <c:pt idx="26225">
                  <c:v>2.6225999999999999E-5</c:v>
                </c:pt>
                <c:pt idx="26226">
                  <c:v>2.6227000000000001E-5</c:v>
                </c:pt>
                <c:pt idx="26227">
                  <c:v>2.6228E-5</c:v>
                </c:pt>
                <c:pt idx="26228">
                  <c:v>2.6228999999999999E-5</c:v>
                </c:pt>
                <c:pt idx="26229">
                  <c:v>2.6230000000000001E-5</c:v>
                </c:pt>
                <c:pt idx="26230">
                  <c:v>2.6231E-5</c:v>
                </c:pt>
                <c:pt idx="26231">
                  <c:v>2.6231999999999999E-5</c:v>
                </c:pt>
                <c:pt idx="26232">
                  <c:v>2.6233000000000001E-5</c:v>
                </c:pt>
                <c:pt idx="26233">
                  <c:v>2.6234E-5</c:v>
                </c:pt>
                <c:pt idx="26234">
                  <c:v>2.6234999999999999E-5</c:v>
                </c:pt>
                <c:pt idx="26235">
                  <c:v>2.6236000000000001E-5</c:v>
                </c:pt>
                <c:pt idx="26236">
                  <c:v>2.6237E-5</c:v>
                </c:pt>
                <c:pt idx="26237">
                  <c:v>2.6237999999999998E-5</c:v>
                </c:pt>
                <c:pt idx="26238">
                  <c:v>2.6239000000000001E-5</c:v>
                </c:pt>
                <c:pt idx="26239">
                  <c:v>2.6239999999999999E-5</c:v>
                </c:pt>
                <c:pt idx="26240">
                  <c:v>2.6241000000000002E-5</c:v>
                </c:pt>
                <c:pt idx="26241">
                  <c:v>2.6242E-5</c:v>
                </c:pt>
                <c:pt idx="26242">
                  <c:v>2.6242999999999999E-5</c:v>
                </c:pt>
                <c:pt idx="26243">
                  <c:v>2.6244000000000001E-5</c:v>
                </c:pt>
                <c:pt idx="26244">
                  <c:v>2.6245E-5</c:v>
                </c:pt>
                <c:pt idx="26245">
                  <c:v>2.6245999999999999E-5</c:v>
                </c:pt>
                <c:pt idx="26246">
                  <c:v>2.6247000000000001E-5</c:v>
                </c:pt>
                <c:pt idx="26247">
                  <c:v>2.6248E-5</c:v>
                </c:pt>
                <c:pt idx="26248">
                  <c:v>2.6248999999999999E-5</c:v>
                </c:pt>
                <c:pt idx="26249">
                  <c:v>2.6250000000000001E-5</c:v>
                </c:pt>
                <c:pt idx="26250">
                  <c:v>2.6251E-5</c:v>
                </c:pt>
                <c:pt idx="26251">
                  <c:v>2.6251999999999999E-5</c:v>
                </c:pt>
                <c:pt idx="26252">
                  <c:v>2.6253000000000001E-5</c:v>
                </c:pt>
                <c:pt idx="26253">
                  <c:v>2.6254E-5</c:v>
                </c:pt>
                <c:pt idx="26254">
                  <c:v>2.6254999999999998E-5</c:v>
                </c:pt>
                <c:pt idx="26255">
                  <c:v>2.6256000000000001E-5</c:v>
                </c:pt>
                <c:pt idx="26256">
                  <c:v>2.6256999999999999E-5</c:v>
                </c:pt>
                <c:pt idx="26257">
                  <c:v>2.6258000000000002E-5</c:v>
                </c:pt>
                <c:pt idx="26258">
                  <c:v>2.6259E-5</c:v>
                </c:pt>
                <c:pt idx="26259">
                  <c:v>2.6259999999999999E-5</c:v>
                </c:pt>
                <c:pt idx="26260">
                  <c:v>2.6261000000000001E-5</c:v>
                </c:pt>
                <c:pt idx="26261">
                  <c:v>2.6262E-5</c:v>
                </c:pt>
                <c:pt idx="26262">
                  <c:v>2.6262999999999999E-5</c:v>
                </c:pt>
                <c:pt idx="26263">
                  <c:v>2.6264000000000001E-5</c:v>
                </c:pt>
                <c:pt idx="26264">
                  <c:v>2.6265E-5</c:v>
                </c:pt>
                <c:pt idx="26265">
                  <c:v>2.6265999999999999E-5</c:v>
                </c:pt>
                <c:pt idx="26266">
                  <c:v>2.6267000000000001E-5</c:v>
                </c:pt>
                <c:pt idx="26267">
                  <c:v>2.6268E-5</c:v>
                </c:pt>
                <c:pt idx="26268">
                  <c:v>2.6268999999999999E-5</c:v>
                </c:pt>
                <c:pt idx="26269">
                  <c:v>2.6270000000000001E-5</c:v>
                </c:pt>
                <c:pt idx="26270">
                  <c:v>2.6271E-5</c:v>
                </c:pt>
                <c:pt idx="26271">
                  <c:v>2.6271999999999999E-5</c:v>
                </c:pt>
                <c:pt idx="26272">
                  <c:v>2.6273000000000001E-5</c:v>
                </c:pt>
                <c:pt idx="26273">
                  <c:v>2.6274E-5</c:v>
                </c:pt>
                <c:pt idx="26274">
                  <c:v>2.6274999999999998E-5</c:v>
                </c:pt>
                <c:pt idx="26275">
                  <c:v>2.6276000000000001E-5</c:v>
                </c:pt>
                <c:pt idx="26276">
                  <c:v>2.6276999999999999E-5</c:v>
                </c:pt>
                <c:pt idx="26277">
                  <c:v>2.6278000000000001E-5</c:v>
                </c:pt>
                <c:pt idx="26278">
                  <c:v>2.6279E-5</c:v>
                </c:pt>
                <c:pt idx="26279">
                  <c:v>2.6279999999999999E-5</c:v>
                </c:pt>
                <c:pt idx="26280">
                  <c:v>2.6281000000000001E-5</c:v>
                </c:pt>
                <c:pt idx="26281">
                  <c:v>2.6282E-5</c:v>
                </c:pt>
                <c:pt idx="26282">
                  <c:v>2.6282999999999999E-5</c:v>
                </c:pt>
                <c:pt idx="26283">
                  <c:v>2.6284000000000001E-5</c:v>
                </c:pt>
                <c:pt idx="26284">
                  <c:v>2.6285E-5</c:v>
                </c:pt>
                <c:pt idx="26285">
                  <c:v>2.6285999999999999E-5</c:v>
                </c:pt>
                <c:pt idx="26286">
                  <c:v>2.6287000000000001E-5</c:v>
                </c:pt>
                <c:pt idx="26287">
                  <c:v>2.6288E-5</c:v>
                </c:pt>
                <c:pt idx="26288">
                  <c:v>2.6288999999999999E-5</c:v>
                </c:pt>
                <c:pt idx="26289">
                  <c:v>2.6290000000000001E-5</c:v>
                </c:pt>
                <c:pt idx="26290">
                  <c:v>2.6291E-5</c:v>
                </c:pt>
                <c:pt idx="26291">
                  <c:v>2.6291999999999998E-5</c:v>
                </c:pt>
                <c:pt idx="26292">
                  <c:v>2.6293000000000001E-5</c:v>
                </c:pt>
                <c:pt idx="26293">
                  <c:v>2.6293999999999999E-5</c:v>
                </c:pt>
                <c:pt idx="26294">
                  <c:v>2.6295000000000002E-5</c:v>
                </c:pt>
                <c:pt idx="26295">
                  <c:v>2.6296E-5</c:v>
                </c:pt>
                <c:pt idx="26296">
                  <c:v>2.6296999999999999E-5</c:v>
                </c:pt>
                <c:pt idx="26297">
                  <c:v>2.6298000000000001E-5</c:v>
                </c:pt>
                <c:pt idx="26298">
                  <c:v>2.6299E-5</c:v>
                </c:pt>
                <c:pt idx="26299">
                  <c:v>2.6299999999999999E-5</c:v>
                </c:pt>
                <c:pt idx="26300">
                  <c:v>2.6301000000000001E-5</c:v>
                </c:pt>
                <c:pt idx="26301">
                  <c:v>2.6302E-5</c:v>
                </c:pt>
                <c:pt idx="26302">
                  <c:v>2.6302999999999999E-5</c:v>
                </c:pt>
                <c:pt idx="26303">
                  <c:v>2.6304000000000001E-5</c:v>
                </c:pt>
                <c:pt idx="26304">
                  <c:v>2.6305E-5</c:v>
                </c:pt>
                <c:pt idx="26305">
                  <c:v>2.6305999999999999E-5</c:v>
                </c:pt>
                <c:pt idx="26306">
                  <c:v>2.6307000000000001E-5</c:v>
                </c:pt>
                <c:pt idx="26307">
                  <c:v>2.6308E-5</c:v>
                </c:pt>
                <c:pt idx="26308">
                  <c:v>2.6308999999999998E-5</c:v>
                </c:pt>
                <c:pt idx="26309">
                  <c:v>2.6310000000000001E-5</c:v>
                </c:pt>
                <c:pt idx="26310">
                  <c:v>2.6310999999999999E-5</c:v>
                </c:pt>
                <c:pt idx="26311">
                  <c:v>2.6312000000000002E-5</c:v>
                </c:pt>
                <c:pt idx="26312">
                  <c:v>2.6313E-5</c:v>
                </c:pt>
                <c:pt idx="26313">
                  <c:v>2.6313999999999999E-5</c:v>
                </c:pt>
                <c:pt idx="26314">
                  <c:v>2.6315000000000001E-5</c:v>
                </c:pt>
                <c:pt idx="26315">
                  <c:v>2.6316E-5</c:v>
                </c:pt>
                <c:pt idx="26316">
                  <c:v>2.6316999999999999E-5</c:v>
                </c:pt>
                <c:pt idx="26317">
                  <c:v>2.6318000000000001E-5</c:v>
                </c:pt>
                <c:pt idx="26318">
                  <c:v>2.6319E-5</c:v>
                </c:pt>
                <c:pt idx="26319">
                  <c:v>2.6319999999999999E-5</c:v>
                </c:pt>
                <c:pt idx="26320">
                  <c:v>2.6321000000000001E-5</c:v>
                </c:pt>
                <c:pt idx="26321">
                  <c:v>2.6322E-5</c:v>
                </c:pt>
                <c:pt idx="26322">
                  <c:v>2.6322999999999999E-5</c:v>
                </c:pt>
                <c:pt idx="26323">
                  <c:v>2.6324000000000001E-5</c:v>
                </c:pt>
                <c:pt idx="26324">
                  <c:v>2.6325E-5</c:v>
                </c:pt>
                <c:pt idx="26325">
                  <c:v>2.6325999999999998E-5</c:v>
                </c:pt>
                <c:pt idx="26326">
                  <c:v>2.6327000000000001E-5</c:v>
                </c:pt>
                <c:pt idx="26327">
                  <c:v>2.6327999999999999E-5</c:v>
                </c:pt>
                <c:pt idx="26328">
                  <c:v>2.6329000000000002E-5</c:v>
                </c:pt>
                <c:pt idx="26329">
                  <c:v>2.633E-5</c:v>
                </c:pt>
                <c:pt idx="26330">
                  <c:v>2.6330999999999999E-5</c:v>
                </c:pt>
                <c:pt idx="26331">
                  <c:v>2.6332000000000001E-5</c:v>
                </c:pt>
                <c:pt idx="26332">
                  <c:v>2.6333E-5</c:v>
                </c:pt>
                <c:pt idx="26333">
                  <c:v>2.6333999999999999E-5</c:v>
                </c:pt>
                <c:pt idx="26334">
                  <c:v>2.6335000000000001E-5</c:v>
                </c:pt>
                <c:pt idx="26335">
                  <c:v>2.6336E-5</c:v>
                </c:pt>
                <c:pt idx="26336">
                  <c:v>2.6336999999999999E-5</c:v>
                </c:pt>
                <c:pt idx="26337">
                  <c:v>2.6338000000000001E-5</c:v>
                </c:pt>
                <c:pt idx="26338">
                  <c:v>2.6339E-5</c:v>
                </c:pt>
                <c:pt idx="26339">
                  <c:v>2.6339999999999999E-5</c:v>
                </c:pt>
                <c:pt idx="26340">
                  <c:v>2.6341000000000001E-5</c:v>
                </c:pt>
                <c:pt idx="26341">
                  <c:v>2.6342E-5</c:v>
                </c:pt>
                <c:pt idx="26342">
                  <c:v>2.6342999999999998E-5</c:v>
                </c:pt>
                <c:pt idx="26343">
                  <c:v>2.6344000000000001E-5</c:v>
                </c:pt>
                <c:pt idx="26344">
                  <c:v>2.6344999999999999E-5</c:v>
                </c:pt>
                <c:pt idx="26345">
                  <c:v>2.6346000000000002E-5</c:v>
                </c:pt>
                <c:pt idx="26346">
                  <c:v>2.6347E-5</c:v>
                </c:pt>
                <c:pt idx="26347">
                  <c:v>2.6347999999999999E-5</c:v>
                </c:pt>
                <c:pt idx="26348">
                  <c:v>2.6349000000000001E-5</c:v>
                </c:pt>
                <c:pt idx="26349">
                  <c:v>2.635E-5</c:v>
                </c:pt>
                <c:pt idx="26350">
                  <c:v>2.6350999999999999E-5</c:v>
                </c:pt>
                <c:pt idx="26351">
                  <c:v>2.6352000000000001E-5</c:v>
                </c:pt>
                <c:pt idx="26352">
                  <c:v>2.6353E-5</c:v>
                </c:pt>
                <c:pt idx="26353">
                  <c:v>2.6353999999999999E-5</c:v>
                </c:pt>
                <c:pt idx="26354">
                  <c:v>2.6355000000000001E-5</c:v>
                </c:pt>
                <c:pt idx="26355">
                  <c:v>2.6356E-5</c:v>
                </c:pt>
                <c:pt idx="26356">
                  <c:v>2.6356999999999999E-5</c:v>
                </c:pt>
                <c:pt idx="26357">
                  <c:v>2.6358000000000001E-5</c:v>
                </c:pt>
                <c:pt idx="26358">
                  <c:v>2.6359E-5</c:v>
                </c:pt>
                <c:pt idx="26359">
                  <c:v>2.6359999999999998E-5</c:v>
                </c:pt>
                <c:pt idx="26360">
                  <c:v>2.6361000000000001E-5</c:v>
                </c:pt>
                <c:pt idx="26361">
                  <c:v>2.6361999999999999E-5</c:v>
                </c:pt>
                <c:pt idx="26362">
                  <c:v>2.6363000000000002E-5</c:v>
                </c:pt>
                <c:pt idx="26363">
                  <c:v>2.6364E-5</c:v>
                </c:pt>
                <c:pt idx="26364">
                  <c:v>2.6364999999999999E-5</c:v>
                </c:pt>
                <c:pt idx="26365">
                  <c:v>2.6366000000000001E-5</c:v>
                </c:pt>
                <c:pt idx="26366">
                  <c:v>2.6367E-5</c:v>
                </c:pt>
                <c:pt idx="26367">
                  <c:v>2.6367999999999999E-5</c:v>
                </c:pt>
                <c:pt idx="26368">
                  <c:v>2.6369000000000001E-5</c:v>
                </c:pt>
                <c:pt idx="26369">
                  <c:v>2.637E-5</c:v>
                </c:pt>
                <c:pt idx="26370">
                  <c:v>2.6370999999999999E-5</c:v>
                </c:pt>
                <c:pt idx="26371">
                  <c:v>2.6372000000000001E-5</c:v>
                </c:pt>
                <c:pt idx="26372">
                  <c:v>2.6373E-5</c:v>
                </c:pt>
                <c:pt idx="26373">
                  <c:v>2.6373999999999999E-5</c:v>
                </c:pt>
                <c:pt idx="26374">
                  <c:v>2.6375000000000001E-5</c:v>
                </c:pt>
                <c:pt idx="26375">
                  <c:v>2.6376E-5</c:v>
                </c:pt>
                <c:pt idx="26376">
                  <c:v>2.6376999999999998E-5</c:v>
                </c:pt>
                <c:pt idx="26377">
                  <c:v>2.6378000000000001E-5</c:v>
                </c:pt>
                <c:pt idx="26378">
                  <c:v>2.6378999999999999E-5</c:v>
                </c:pt>
                <c:pt idx="26379">
                  <c:v>2.6380000000000002E-5</c:v>
                </c:pt>
                <c:pt idx="26380">
                  <c:v>2.6381E-5</c:v>
                </c:pt>
                <c:pt idx="26381">
                  <c:v>2.6381999999999999E-5</c:v>
                </c:pt>
                <c:pt idx="26382">
                  <c:v>2.6383000000000001E-5</c:v>
                </c:pt>
                <c:pt idx="26383">
                  <c:v>2.6384E-5</c:v>
                </c:pt>
                <c:pt idx="26384">
                  <c:v>2.6384999999999999E-5</c:v>
                </c:pt>
                <c:pt idx="26385">
                  <c:v>2.6386000000000001E-5</c:v>
                </c:pt>
                <c:pt idx="26386">
                  <c:v>2.6387E-5</c:v>
                </c:pt>
                <c:pt idx="26387">
                  <c:v>2.6387999999999999E-5</c:v>
                </c:pt>
                <c:pt idx="26388">
                  <c:v>2.6389000000000001E-5</c:v>
                </c:pt>
                <c:pt idx="26389">
                  <c:v>2.639E-5</c:v>
                </c:pt>
                <c:pt idx="26390">
                  <c:v>2.6390999999999999E-5</c:v>
                </c:pt>
                <c:pt idx="26391">
                  <c:v>2.6392000000000001E-5</c:v>
                </c:pt>
                <c:pt idx="26392">
                  <c:v>2.6393E-5</c:v>
                </c:pt>
                <c:pt idx="26393">
                  <c:v>2.6393999999999998E-5</c:v>
                </c:pt>
                <c:pt idx="26394">
                  <c:v>2.6395000000000001E-5</c:v>
                </c:pt>
                <c:pt idx="26395">
                  <c:v>2.6395999999999999E-5</c:v>
                </c:pt>
                <c:pt idx="26396">
                  <c:v>2.6397000000000002E-5</c:v>
                </c:pt>
                <c:pt idx="26397">
                  <c:v>2.6398E-5</c:v>
                </c:pt>
                <c:pt idx="26398">
                  <c:v>2.6398999999999999E-5</c:v>
                </c:pt>
                <c:pt idx="26399">
                  <c:v>2.6400000000000001E-5</c:v>
                </c:pt>
                <c:pt idx="26400">
                  <c:v>2.6401E-5</c:v>
                </c:pt>
                <c:pt idx="26401">
                  <c:v>2.6401999999999999E-5</c:v>
                </c:pt>
                <c:pt idx="26402">
                  <c:v>2.6403000000000001E-5</c:v>
                </c:pt>
                <c:pt idx="26403">
                  <c:v>2.6404E-5</c:v>
                </c:pt>
                <c:pt idx="26404">
                  <c:v>2.6404999999999999E-5</c:v>
                </c:pt>
                <c:pt idx="26405">
                  <c:v>2.6406000000000001E-5</c:v>
                </c:pt>
                <c:pt idx="26406">
                  <c:v>2.6407E-5</c:v>
                </c:pt>
                <c:pt idx="26407">
                  <c:v>2.6407999999999999E-5</c:v>
                </c:pt>
                <c:pt idx="26408">
                  <c:v>2.6409000000000001E-5</c:v>
                </c:pt>
                <c:pt idx="26409">
                  <c:v>2.641E-5</c:v>
                </c:pt>
                <c:pt idx="26410">
                  <c:v>2.6410999999999998E-5</c:v>
                </c:pt>
                <c:pt idx="26411">
                  <c:v>2.6412000000000001E-5</c:v>
                </c:pt>
                <c:pt idx="26412">
                  <c:v>2.6412999999999999E-5</c:v>
                </c:pt>
                <c:pt idx="26413">
                  <c:v>2.6414000000000002E-5</c:v>
                </c:pt>
                <c:pt idx="26414">
                  <c:v>2.6415E-5</c:v>
                </c:pt>
                <c:pt idx="26415">
                  <c:v>2.6415999999999999E-5</c:v>
                </c:pt>
                <c:pt idx="26416">
                  <c:v>2.6417000000000001E-5</c:v>
                </c:pt>
                <c:pt idx="26417">
                  <c:v>2.6418E-5</c:v>
                </c:pt>
                <c:pt idx="26418">
                  <c:v>2.6418999999999999E-5</c:v>
                </c:pt>
                <c:pt idx="26419">
                  <c:v>2.6420000000000001E-5</c:v>
                </c:pt>
                <c:pt idx="26420">
                  <c:v>2.6421E-5</c:v>
                </c:pt>
                <c:pt idx="26421">
                  <c:v>2.6421999999999999E-5</c:v>
                </c:pt>
                <c:pt idx="26422">
                  <c:v>2.6423000000000001E-5</c:v>
                </c:pt>
                <c:pt idx="26423">
                  <c:v>2.6424E-5</c:v>
                </c:pt>
                <c:pt idx="26424">
                  <c:v>2.6424999999999999E-5</c:v>
                </c:pt>
                <c:pt idx="26425">
                  <c:v>2.6426000000000001E-5</c:v>
                </c:pt>
                <c:pt idx="26426">
                  <c:v>2.6427E-5</c:v>
                </c:pt>
                <c:pt idx="26427">
                  <c:v>2.6427999999999998E-5</c:v>
                </c:pt>
                <c:pt idx="26428">
                  <c:v>2.6429000000000001E-5</c:v>
                </c:pt>
                <c:pt idx="26429">
                  <c:v>2.6429999999999999E-5</c:v>
                </c:pt>
                <c:pt idx="26430">
                  <c:v>2.6431000000000002E-5</c:v>
                </c:pt>
                <c:pt idx="26431">
                  <c:v>2.6432E-5</c:v>
                </c:pt>
                <c:pt idx="26432">
                  <c:v>2.6432999999999999E-5</c:v>
                </c:pt>
                <c:pt idx="26433">
                  <c:v>2.6434000000000001E-5</c:v>
                </c:pt>
                <c:pt idx="26434">
                  <c:v>2.6435E-5</c:v>
                </c:pt>
                <c:pt idx="26435">
                  <c:v>2.6435999999999999E-5</c:v>
                </c:pt>
                <c:pt idx="26436">
                  <c:v>2.6437000000000001E-5</c:v>
                </c:pt>
                <c:pt idx="26437">
                  <c:v>2.6438E-5</c:v>
                </c:pt>
                <c:pt idx="26438">
                  <c:v>2.6438999999999999E-5</c:v>
                </c:pt>
                <c:pt idx="26439">
                  <c:v>2.6440000000000001E-5</c:v>
                </c:pt>
                <c:pt idx="26440">
                  <c:v>2.6441E-5</c:v>
                </c:pt>
                <c:pt idx="26441">
                  <c:v>2.6441999999999999E-5</c:v>
                </c:pt>
                <c:pt idx="26442">
                  <c:v>2.6443000000000001E-5</c:v>
                </c:pt>
                <c:pt idx="26443">
                  <c:v>2.6444E-5</c:v>
                </c:pt>
                <c:pt idx="26444">
                  <c:v>2.6444999999999998E-5</c:v>
                </c:pt>
                <c:pt idx="26445">
                  <c:v>2.6446000000000001E-5</c:v>
                </c:pt>
                <c:pt idx="26446">
                  <c:v>2.6446999999999999E-5</c:v>
                </c:pt>
                <c:pt idx="26447">
                  <c:v>2.6448000000000002E-5</c:v>
                </c:pt>
                <c:pt idx="26448">
                  <c:v>2.6449E-5</c:v>
                </c:pt>
                <c:pt idx="26449">
                  <c:v>2.6449999999999999E-5</c:v>
                </c:pt>
                <c:pt idx="26450">
                  <c:v>2.6451000000000001E-5</c:v>
                </c:pt>
                <c:pt idx="26451">
                  <c:v>2.6452E-5</c:v>
                </c:pt>
                <c:pt idx="26452">
                  <c:v>2.6452999999999999E-5</c:v>
                </c:pt>
                <c:pt idx="26453">
                  <c:v>2.6454000000000001E-5</c:v>
                </c:pt>
                <c:pt idx="26454">
                  <c:v>2.6455E-5</c:v>
                </c:pt>
                <c:pt idx="26455">
                  <c:v>2.6455999999999999E-5</c:v>
                </c:pt>
                <c:pt idx="26456">
                  <c:v>2.6457000000000001E-5</c:v>
                </c:pt>
                <c:pt idx="26457">
                  <c:v>2.6458E-5</c:v>
                </c:pt>
                <c:pt idx="26458">
                  <c:v>2.6458999999999999E-5</c:v>
                </c:pt>
                <c:pt idx="26459">
                  <c:v>2.6460000000000001E-5</c:v>
                </c:pt>
                <c:pt idx="26460">
                  <c:v>2.6461E-5</c:v>
                </c:pt>
                <c:pt idx="26461">
                  <c:v>2.6461999999999998E-5</c:v>
                </c:pt>
                <c:pt idx="26462">
                  <c:v>2.6463000000000001E-5</c:v>
                </c:pt>
                <c:pt idx="26463">
                  <c:v>2.6463999999999999E-5</c:v>
                </c:pt>
                <c:pt idx="26464">
                  <c:v>2.6465000000000002E-5</c:v>
                </c:pt>
                <c:pt idx="26465">
                  <c:v>2.6466E-5</c:v>
                </c:pt>
                <c:pt idx="26466">
                  <c:v>2.6466999999999999E-5</c:v>
                </c:pt>
                <c:pt idx="26467">
                  <c:v>2.6468000000000001E-5</c:v>
                </c:pt>
                <c:pt idx="26468">
                  <c:v>2.6469E-5</c:v>
                </c:pt>
                <c:pt idx="26469">
                  <c:v>2.6469999999999999E-5</c:v>
                </c:pt>
                <c:pt idx="26470">
                  <c:v>2.6471000000000001E-5</c:v>
                </c:pt>
                <c:pt idx="26471">
                  <c:v>2.6472E-5</c:v>
                </c:pt>
                <c:pt idx="26472">
                  <c:v>2.6472999999999999E-5</c:v>
                </c:pt>
                <c:pt idx="26473">
                  <c:v>2.6474000000000001E-5</c:v>
                </c:pt>
                <c:pt idx="26474">
                  <c:v>2.6475E-5</c:v>
                </c:pt>
                <c:pt idx="26475">
                  <c:v>2.6475999999999999E-5</c:v>
                </c:pt>
                <c:pt idx="26476">
                  <c:v>2.6477000000000001E-5</c:v>
                </c:pt>
                <c:pt idx="26477">
                  <c:v>2.6478E-5</c:v>
                </c:pt>
                <c:pt idx="26478">
                  <c:v>2.6478999999999998E-5</c:v>
                </c:pt>
                <c:pt idx="26479">
                  <c:v>2.6480000000000001E-5</c:v>
                </c:pt>
                <c:pt idx="26480">
                  <c:v>2.6480999999999999E-5</c:v>
                </c:pt>
                <c:pt idx="26481">
                  <c:v>2.6482000000000002E-5</c:v>
                </c:pt>
                <c:pt idx="26482">
                  <c:v>2.6483E-5</c:v>
                </c:pt>
                <c:pt idx="26483">
                  <c:v>2.6483999999999999E-5</c:v>
                </c:pt>
                <c:pt idx="26484">
                  <c:v>2.6485000000000001E-5</c:v>
                </c:pt>
                <c:pt idx="26485">
                  <c:v>2.6486E-5</c:v>
                </c:pt>
                <c:pt idx="26486">
                  <c:v>2.6486999999999999E-5</c:v>
                </c:pt>
                <c:pt idx="26487">
                  <c:v>2.6488000000000001E-5</c:v>
                </c:pt>
                <c:pt idx="26488">
                  <c:v>2.6489E-5</c:v>
                </c:pt>
                <c:pt idx="26489">
                  <c:v>2.6489999999999999E-5</c:v>
                </c:pt>
                <c:pt idx="26490">
                  <c:v>2.6491000000000001E-5</c:v>
                </c:pt>
                <c:pt idx="26491">
                  <c:v>2.6492E-5</c:v>
                </c:pt>
                <c:pt idx="26492">
                  <c:v>2.6492999999999999E-5</c:v>
                </c:pt>
                <c:pt idx="26493">
                  <c:v>2.6494000000000001E-5</c:v>
                </c:pt>
                <c:pt idx="26494">
                  <c:v>2.6495E-5</c:v>
                </c:pt>
                <c:pt idx="26495">
                  <c:v>2.6495999999999998E-5</c:v>
                </c:pt>
                <c:pt idx="26496">
                  <c:v>2.6497000000000001E-5</c:v>
                </c:pt>
                <c:pt idx="26497">
                  <c:v>2.6497999999999999E-5</c:v>
                </c:pt>
                <c:pt idx="26498">
                  <c:v>2.6499000000000002E-5</c:v>
                </c:pt>
                <c:pt idx="26499">
                  <c:v>2.65E-5</c:v>
                </c:pt>
                <c:pt idx="26500">
                  <c:v>2.6500999999999999E-5</c:v>
                </c:pt>
                <c:pt idx="26501">
                  <c:v>2.6502000000000001E-5</c:v>
                </c:pt>
                <c:pt idx="26502">
                  <c:v>2.6503E-5</c:v>
                </c:pt>
                <c:pt idx="26503">
                  <c:v>2.6503999999999999E-5</c:v>
                </c:pt>
                <c:pt idx="26504">
                  <c:v>2.6505000000000001E-5</c:v>
                </c:pt>
                <c:pt idx="26505">
                  <c:v>2.6506E-5</c:v>
                </c:pt>
                <c:pt idx="26506">
                  <c:v>2.6506999999999999E-5</c:v>
                </c:pt>
                <c:pt idx="26507">
                  <c:v>2.6508000000000001E-5</c:v>
                </c:pt>
                <c:pt idx="26508">
                  <c:v>2.6509E-5</c:v>
                </c:pt>
                <c:pt idx="26509">
                  <c:v>2.6509999999999999E-5</c:v>
                </c:pt>
                <c:pt idx="26510">
                  <c:v>2.6511000000000001E-5</c:v>
                </c:pt>
                <c:pt idx="26511">
                  <c:v>2.6512E-5</c:v>
                </c:pt>
                <c:pt idx="26512">
                  <c:v>2.6512999999999998E-5</c:v>
                </c:pt>
                <c:pt idx="26513">
                  <c:v>2.6514000000000001E-5</c:v>
                </c:pt>
                <c:pt idx="26514">
                  <c:v>2.6514999999999999E-5</c:v>
                </c:pt>
                <c:pt idx="26515">
                  <c:v>2.6516000000000002E-5</c:v>
                </c:pt>
                <c:pt idx="26516">
                  <c:v>2.6517E-5</c:v>
                </c:pt>
                <c:pt idx="26517">
                  <c:v>2.6517999999999999E-5</c:v>
                </c:pt>
                <c:pt idx="26518">
                  <c:v>2.6519000000000001E-5</c:v>
                </c:pt>
                <c:pt idx="26519">
                  <c:v>2.652E-5</c:v>
                </c:pt>
                <c:pt idx="26520">
                  <c:v>2.6520999999999999E-5</c:v>
                </c:pt>
                <c:pt idx="26521">
                  <c:v>2.6522000000000001E-5</c:v>
                </c:pt>
                <c:pt idx="26522">
                  <c:v>2.6523E-5</c:v>
                </c:pt>
                <c:pt idx="26523">
                  <c:v>2.6523999999999999E-5</c:v>
                </c:pt>
                <c:pt idx="26524">
                  <c:v>2.6525000000000001E-5</c:v>
                </c:pt>
                <c:pt idx="26525">
                  <c:v>2.6526E-5</c:v>
                </c:pt>
                <c:pt idx="26526">
                  <c:v>2.6526999999999999E-5</c:v>
                </c:pt>
                <c:pt idx="26527">
                  <c:v>2.6528000000000001E-5</c:v>
                </c:pt>
                <c:pt idx="26528">
                  <c:v>2.6529E-5</c:v>
                </c:pt>
                <c:pt idx="26529">
                  <c:v>2.6529999999999998E-5</c:v>
                </c:pt>
                <c:pt idx="26530">
                  <c:v>2.6531000000000001E-5</c:v>
                </c:pt>
                <c:pt idx="26531">
                  <c:v>2.6531999999999999E-5</c:v>
                </c:pt>
                <c:pt idx="26532">
                  <c:v>2.6533000000000002E-5</c:v>
                </c:pt>
                <c:pt idx="26533">
                  <c:v>2.6534E-5</c:v>
                </c:pt>
                <c:pt idx="26534">
                  <c:v>2.6534999999999999E-5</c:v>
                </c:pt>
                <c:pt idx="26535">
                  <c:v>2.6536000000000001E-5</c:v>
                </c:pt>
                <c:pt idx="26536">
                  <c:v>2.6537E-5</c:v>
                </c:pt>
                <c:pt idx="26537">
                  <c:v>2.6537999999999999E-5</c:v>
                </c:pt>
                <c:pt idx="26538">
                  <c:v>2.6539000000000001E-5</c:v>
                </c:pt>
                <c:pt idx="26539">
                  <c:v>2.654E-5</c:v>
                </c:pt>
                <c:pt idx="26540">
                  <c:v>2.6540999999999999E-5</c:v>
                </c:pt>
                <c:pt idx="26541">
                  <c:v>2.6542000000000001E-5</c:v>
                </c:pt>
                <c:pt idx="26542">
                  <c:v>2.6543E-5</c:v>
                </c:pt>
                <c:pt idx="26543">
                  <c:v>2.6543999999999999E-5</c:v>
                </c:pt>
                <c:pt idx="26544">
                  <c:v>2.6545000000000001E-5</c:v>
                </c:pt>
                <c:pt idx="26545">
                  <c:v>2.6546E-5</c:v>
                </c:pt>
                <c:pt idx="26546">
                  <c:v>2.6546999999999998E-5</c:v>
                </c:pt>
                <c:pt idx="26547">
                  <c:v>2.6548000000000001E-5</c:v>
                </c:pt>
                <c:pt idx="26548">
                  <c:v>2.6548999999999999E-5</c:v>
                </c:pt>
                <c:pt idx="26549">
                  <c:v>2.6550000000000002E-5</c:v>
                </c:pt>
                <c:pt idx="26550">
                  <c:v>2.6551E-5</c:v>
                </c:pt>
                <c:pt idx="26551">
                  <c:v>2.6551999999999999E-5</c:v>
                </c:pt>
                <c:pt idx="26552">
                  <c:v>2.6553000000000001E-5</c:v>
                </c:pt>
                <c:pt idx="26553">
                  <c:v>2.6554E-5</c:v>
                </c:pt>
                <c:pt idx="26554">
                  <c:v>2.6554999999999999E-5</c:v>
                </c:pt>
                <c:pt idx="26555">
                  <c:v>2.6556000000000001E-5</c:v>
                </c:pt>
                <c:pt idx="26556">
                  <c:v>2.6557E-5</c:v>
                </c:pt>
                <c:pt idx="26557">
                  <c:v>2.6557999999999999E-5</c:v>
                </c:pt>
                <c:pt idx="26558">
                  <c:v>2.6559000000000001E-5</c:v>
                </c:pt>
                <c:pt idx="26559">
                  <c:v>2.656E-5</c:v>
                </c:pt>
                <c:pt idx="26560">
                  <c:v>2.6560999999999999E-5</c:v>
                </c:pt>
                <c:pt idx="26561">
                  <c:v>2.6562000000000001E-5</c:v>
                </c:pt>
                <c:pt idx="26562">
                  <c:v>2.6563E-5</c:v>
                </c:pt>
                <c:pt idx="26563">
                  <c:v>2.6563999999999998E-5</c:v>
                </c:pt>
                <c:pt idx="26564">
                  <c:v>2.6565000000000001E-5</c:v>
                </c:pt>
                <c:pt idx="26565">
                  <c:v>2.6565999999999999E-5</c:v>
                </c:pt>
                <c:pt idx="26566">
                  <c:v>2.6567000000000002E-5</c:v>
                </c:pt>
                <c:pt idx="26567">
                  <c:v>2.6568E-5</c:v>
                </c:pt>
                <c:pt idx="26568">
                  <c:v>2.6568999999999999E-5</c:v>
                </c:pt>
                <c:pt idx="26569">
                  <c:v>2.6570000000000001E-5</c:v>
                </c:pt>
                <c:pt idx="26570">
                  <c:v>2.6571E-5</c:v>
                </c:pt>
                <c:pt idx="26571">
                  <c:v>2.6571999999999999E-5</c:v>
                </c:pt>
                <c:pt idx="26572">
                  <c:v>2.6573000000000001E-5</c:v>
                </c:pt>
                <c:pt idx="26573">
                  <c:v>2.6574E-5</c:v>
                </c:pt>
                <c:pt idx="26574">
                  <c:v>2.6574999999999999E-5</c:v>
                </c:pt>
                <c:pt idx="26575">
                  <c:v>2.6576000000000001E-5</c:v>
                </c:pt>
                <c:pt idx="26576">
                  <c:v>2.6577E-5</c:v>
                </c:pt>
                <c:pt idx="26577">
                  <c:v>2.6577999999999999E-5</c:v>
                </c:pt>
                <c:pt idx="26578">
                  <c:v>2.6579000000000001E-5</c:v>
                </c:pt>
                <c:pt idx="26579">
                  <c:v>2.658E-5</c:v>
                </c:pt>
                <c:pt idx="26580">
                  <c:v>2.6580999999999998E-5</c:v>
                </c:pt>
                <c:pt idx="26581">
                  <c:v>2.6582000000000001E-5</c:v>
                </c:pt>
                <c:pt idx="26582">
                  <c:v>2.6582999999999999E-5</c:v>
                </c:pt>
                <c:pt idx="26583">
                  <c:v>2.6584000000000002E-5</c:v>
                </c:pt>
                <c:pt idx="26584">
                  <c:v>2.6585E-5</c:v>
                </c:pt>
                <c:pt idx="26585">
                  <c:v>2.6585999999999999E-5</c:v>
                </c:pt>
                <c:pt idx="26586">
                  <c:v>2.6587000000000001E-5</c:v>
                </c:pt>
                <c:pt idx="26587">
                  <c:v>2.6588E-5</c:v>
                </c:pt>
                <c:pt idx="26588">
                  <c:v>2.6588999999999999E-5</c:v>
                </c:pt>
                <c:pt idx="26589">
                  <c:v>2.6590000000000001E-5</c:v>
                </c:pt>
                <c:pt idx="26590">
                  <c:v>2.6591E-5</c:v>
                </c:pt>
                <c:pt idx="26591">
                  <c:v>2.6591999999999999E-5</c:v>
                </c:pt>
                <c:pt idx="26592">
                  <c:v>2.6593000000000001E-5</c:v>
                </c:pt>
                <c:pt idx="26593">
                  <c:v>2.6594E-5</c:v>
                </c:pt>
                <c:pt idx="26594">
                  <c:v>2.6594999999999999E-5</c:v>
                </c:pt>
                <c:pt idx="26595">
                  <c:v>2.6596000000000001E-5</c:v>
                </c:pt>
                <c:pt idx="26596">
                  <c:v>2.6597E-5</c:v>
                </c:pt>
                <c:pt idx="26597">
                  <c:v>2.6597999999999998E-5</c:v>
                </c:pt>
                <c:pt idx="26598">
                  <c:v>2.6599000000000001E-5</c:v>
                </c:pt>
                <c:pt idx="26599">
                  <c:v>2.6599999999999999E-5</c:v>
                </c:pt>
                <c:pt idx="26600">
                  <c:v>2.6601000000000002E-5</c:v>
                </c:pt>
                <c:pt idx="26601">
                  <c:v>2.6602E-5</c:v>
                </c:pt>
                <c:pt idx="26602">
                  <c:v>2.6602999999999999E-5</c:v>
                </c:pt>
                <c:pt idx="26603">
                  <c:v>2.6604000000000001E-5</c:v>
                </c:pt>
                <c:pt idx="26604">
                  <c:v>2.6605E-5</c:v>
                </c:pt>
                <c:pt idx="26605">
                  <c:v>2.6605999999999999E-5</c:v>
                </c:pt>
                <c:pt idx="26606">
                  <c:v>2.6607000000000001E-5</c:v>
                </c:pt>
                <c:pt idx="26607">
                  <c:v>2.6608E-5</c:v>
                </c:pt>
                <c:pt idx="26608">
                  <c:v>2.6608999999999999E-5</c:v>
                </c:pt>
                <c:pt idx="26609">
                  <c:v>2.6610000000000001E-5</c:v>
                </c:pt>
                <c:pt idx="26610">
                  <c:v>2.6611E-5</c:v>
                </c:pt>
                <c:pt idx="26611">
                  <c:v>2.6611999999999999E-5</c:v>
                </c:pt>
                <c:pt idx="26612">
                  <c:v>2.6613000000000001E-5</c:v>
                </c:pt>
                <c:pt idx="26613">
                  <c:v>2.6614E-5</c:v>
                </c:pt>
                <c:pt idx="26614">
                  <c:v>2.6614999999999998E-5</c:v>
                </c:pt>
                <c:pt idx="26615">
                  <c:v>2.6616000000000001E-5</c:v>
                </c:pt>
                <c:pt idx="26616">
                  <c:v>2.6616999999999999E-5</c:v>
                </c:pt>
                <c:pt idx="26617">
                  <c:v>2.6618000000000002E-5</c:v>
                </c:pt>
                <c:pt idx="26618">
                  <c:v>2.6619E-5</c:v>
                </c:pt>
                <c:pt idx="26619">
                  <c:v>2.6619999999999999E-5</c:v>
                </c:pt>
                <c:pt idx="26620">
                  <c:v>2.6621000000000001E-5</c:v>
                </c:pt>
                <c:pt idx="26621">
                  <c:v>2.6622E-5</c:v>
                </c:pt>
                <c:pt idx="26622">
                  <c:v>2.6622999999999999E-5</c:v>
                </c:pt>
                <c:pt idx="26623">
                  <c:v>2.6624000000000001E-5</c:v>
                </c:pt>
                <c:pt idx="26624">
                  <c:v>2.6625E-5</c:v>
                </c:pt>
                <c:pt idx="26625">
                  <c:v>2.6625999999999999E-5</c:v>
                </c:pt>
                <c:pt idx="26626">
                  <c:v>2.6627000000000001E-5</c:v>
                </c:pt>
                <c:pt idx="26627">
                  <c:v>2.6628E-5</c:v>
                </c:pt>
                <c:pt idx="26628">
                  <c:v>2.6628999999999999E-5</c:v>
                </c:pt>
                <c:pt idx="26629">
                  <c:v>2.6630000000000001E-5</c:v>
                </c:pt>
                <c:pt idx="26630">
                  <c:v>2.6631E-5</c:v>
                </c:pt>
                <c:pt idx="26631">
                  <c:v>2.6631999999999998E-5</c:v>
                </c:pt>
                <c:pt idx="26632">
                  <c:v>2.6633000000000001E-5</c:v>
                </c:pt>
                <c:pt idx="26633">
                  <c:v>2.6633999999999999E-5</c:v>
                </c:pt>
                <c:pt idx="26634">
                  <c:v>2.6635000000000002E-5</c:v>
                </c:pt>
                <c:pt idx="26635">
                  <c:v>2.6636E-5</c:v>
                </c:pt>
                <c:pt idx="26636">
                  <c:v>2.6636999999999999E-5</c:v>
                </c:pt>
                <c:pt idx="26637">
                  <c:v>2.6638000000000001E-5</c:v>
                </c:pt>
                <c:pt idx="26638">
                  <c:v>2.6639E-5</c:v>
                </c:pt>
                <c:pt idx="26639">
                  <c:v>2.6639999999999999E-5</c:v>
                </c:pt>
                <c:pt idx="26640">
                  <c:v>2.6641000000000001E-5</c:v>
                </c:pt>
                <c:pt idx="26641">
                  <c:v>2.6642E-5</c:v>
                </c:pt>
                <c:pt idx="26642">
                  <c:v>2.6642999999999999E-5</c:v>
                </c:pt>
                <c:pt idx="26643">
                  <c:v>2.6644000000000001E-5</c:v>
                </c:pt>
                <c:pt idx="26644">
                  <c:v>2.6645E-5</c:v>
                </c:pt>
                <c:pt idx="26645">
                  <c:v>2.6645999999999999E-5</c:v>
                </c:pt>
                <c:pt idx="26646">
                  <c:v>2.6647000000000001E-5</c:v>
                </c:pt>
                <c:pt idx="26647">
                  <c:v>2.6648E-5</c:v>
                </c:pt>
                <c:pt idx="26648">
                  <c:v>2.6648999999999998E-5</c:v>
                </c:pt>
                <c:pt idx="26649">
                  <c:v>2.6650000000000001E-5</c:v>
                </c:pt>
                <c:pt idx="26650">
                  <c:v>2.6650999999999999E-5</c:v>
                </c:pt>
                <c:pt idx="26651">
                  <c:v>2.6652000000000002E-5</c:v>
                </c:pt>
                <c:pt idx="26652">
                  <c:v>2.6653E-5</c:v>
                </c:pt>
                <c:pt idx="26653">
                  <c:v>2.6653999999999999E-5</c:v>
                </c:pt>
                <c:pt idx="26654">
                  <c:v>2.6655000000000001E-5</c:v>
                </c:pt>
                <c:pt idx="26655">
                  <c:v>2.6656E-5</c:v>
                </c:pt>
                <c:pt idx="26656">
                  <c:v>2.6656999999999999E-5</c:v>
                </c:pt>
                <c:pt idx="26657">
                  <c:v>2.6658000000000001E-5</c:v>
                </c:pt>
                <c:pt idx="26658">
                  <c:v>2.6659E-5</c:v>
                </c:pt>
                <c:pt idx="26659">
                  <c:v>2.6659999999999999E-5</c:v>
                </c:pt>
                <c:pt idx="26660">
                  <c:v>2.6661000000000001E-5</c:v>
                </c:pt>
                <c:pt idx="26661">
                  <c:v>2.6662E-5</c:v>
                </c:pt>
                <c:pt idx="26662">
                  <c:v>2.6662999999999999E-5</c:v>
                </c:pt>
                <c:pt idx="26663">
                  <c:v>2.6664000000000001E-5</c:v>
                </c:pt>
                <c:pt idx="26664">
                  <c:v>2.6665E-5</c:v>
                </c:pt>
                <c:pt idx="26665">
                  <c:v>2.6665999999999998E-5</c:v>
                </c:pt>
                <c:pt idx="26666">
                  <c:v>2.6667000000000001E-5</c:v>
                </c:pt>
                <c:pt idx="26667">
                  <c:v>2.6667999999999999E-5</c:v>
                </c:pt>
                <c:pt idx="26668">
                  <c:v>2.6669000000000002E-5</c:v>
                </c:pt>
                <c:pt idx="26669">
                  <c:v>2.667E-5</c:v>
                </c:pt>
                <c:pt idx="26670">
                  <c:v>2.6670999999999999E-5</c:v>
                </c:pt>
                <c:pt idx="26671">
                  <c:v>2.6672000000000001E-5</c:v>
                </c:pt>
                <c:pt idx="26672">
                  <c:v>2.6673E-5</c:v>
                </c:pt>
                <c:pt idx="26673">
                  <c:v>2.6673999999999999E-5</c:v>
                </c:pt>
                <c:pt idx="26674">
                  <c:v>2.6675000000000001E-5</c:v>
                </c:pt>
                <c:pt idx="26675">
                  <c:v>2.6676E-5</c:v>
                </c:pt>
                <c:pt idx="26676">
                  <c:v>2.6676999999999999E-5</c:v>
                </c:pt>
                <c:pt idx="26677">
                  <c:v>2.6678000000000001E-5</c:v>
                </c:pt>
                <c:pt idx="26678">
                  <c:v>2.6679E-5</c:v>
                </c:pt>
                <c:pt idx="26679">
                  <c:v>2.6679999999999999E-5</c:v>
                </c:pt>
                <c:pt idx="26680">
                  <c:v>2.6681000000000001E-5</c:v>
                </c:pt>
                <c:pt idx="26681">
                  <c:v>2.6682E-5</c:v>
                </c:pt>
                <c:pt idx="26682">
                  <c:v>2.6682999999999998E-5</c:v>
                </c:pt>
                <c:pt idx="26683">
                  <c:v>2.6684000000000001E-5</c:v>
                </c:pt>
                <c:pt idx="26684">
                  <c:v>2.6684999999999999E-5</c:v>
                </c:pt>
                <c:pt idx="26685">
                  <c:v>2.6686000000000002E-5</c:v>
                </c:pt>
                <c:pt idx="26686">
                  <c:v>2.6687E-5</c:v>
                </c:pt>
                <c:pt idx="26687">
                  <c:v>2.6687999999999999E-5</c:v>
                </c:pt>
                <c:pt idx="26688">
                  <c:v>2.6689000000000001E-5</c:v>
                </c:pt>
                <c:pt idx="26689">
                  <c:v>2.669E-5</c:v>
                </c:pt>
                <c:pt idx="26690">
                  <c:v>2.6690999999999999E-5</c:v>
                </c:pt>
                <c:pt idx="26691">
                  <c:v>2.6692000000000001E-5</c:v>
                </c:pt>
                <c:pt idx="26692">
                  <c:v>2.6693E-5</c:v>
                </c:pt>
                <c:pt idx="26693">
                  <c:v>2.6693999999999999E-5</c:v>
                </c:pt>
                <c:pt idx="26694">
                  <c:v>2.6695000000000001E-5</c:v>
                </c:pt>
                <c:pt idx="26695">
                  <c:v>2.6696E-5</c:v>
                </c:pt>
                <c:pt idx="26696">
                  <c:v>2.6696999999999999E-5</c:v>
                </c:pt>
                <c:pt idx="26697">
                  <c:v>2.6698000000000001E-5</c:v>
                </c:pt>
                <c:pt idx="26698">
                  <c:v>2.6699E-5</c:v>
                </c:pt>
                <c:pt idx="26699">
                  <c:v>2.6699999999999998E-5</c:v>
                </c:pt>
                <c:pt idx="26700">
                  <c:v>2.6701000000000001E-5</c:v>
                </c:pt>
                <c:pt idx="26701">
                  <c:v>2.6701999999999999E-5</c:v>
                </c:pt>
                <c:pt idx="26702">
                  <c:v>2.6703000000000002E-5</c:v>
                </c:pt>
                <c:pt idx="26703">
                  <c:v>2.6704E-5</c:v>
                </c:pt>
                <c:pt idx="26704">
                  <c:v>2.6704999999999999E-5</c:v>
                </c:pt>
                <c:pt idx="26705">
                  <c:v>2.6706000000000001E-5</c:v>
                </c:pt>
                <c:pt idx="26706">
                  <c:v>2.6707E-5</c:v>
                </c:pt>
                <c:pt idx="26707">
                  <c:v>2.6707999999999999E-5</c:v>
                </c:pt>
                <c:pt idx="26708">
                  <c:v>2.6709000000000001E-5</c:v>
                </c:pt>
                <c:pt idx="26709">
                  <c:v>2.671E-5</c:v>
                </c:pt>
                <c:pt idx="26710">
                  <c:v>2.6710999999999999E-5</c:v>
                </c:pt>
                <c:pt idx="26711">
                  <c:v>2.6712000000000001E-5</c:v>
                </c:pt>
                <c:pt idx="26712">
                  <c:v>2.6713E-5</c:v>
                </c:pt>
                <c:pt idx="26713">
                  <c:v>2.6713999999999999E-5</c:v>
                </c:pt>
                <c:pt idx="26714">
                  <c:v>2.6715000000000001E-5</c:v>
                </c:pt>
                <c:pt idx="26715">
                  <c:v>2.6716E-5</c:v>
                </c:pt>
                <c:pt idx="26716">
                  <c:v>2.6716999999999998E-5</c:v>
                </c:pt>
                <c:pt idx="26717">
                  <c:v>2.6718000000000001E-5</c:v>
                </c:pt>
                <c:pt idx="26718">
                  <c:v>2.6718999999999999E-5</c:v>
                </c:pt>
                <c:pt idx="26719">
                  <c:v>2.6720000000000002E-5</c:v>
                </c:pt>
                <c:pt idx="26720">
                  <c:v>2.6721E-5</c:v>
                </c:pt>
                <c:pt idx="26721">
                  <c:v>2.6721999999999999E-5</c:v>
                </c:pt>
                <c:pt idx="26722">
                  <c:v>2.6723000000000001E-5</c:v>
                </c:pt>
                <c:pt idx="26723">
                  <c:v>2.6724E-5</c:v>
                </c:pt>
                <c:pt idx="26724">
                  <c:v>2.6724999999999999E-5</c:v>
                </c:pt>
                <c:pt idx="26725">
                  <c:v>2.6726000000000001E-5</c:v>
                </c:pt>
                <c:pt idx="26726">
                  <c:v>2.6727E-5</c:v>
                </c:pt>
                <c:pt idx="26727">
                  <c:v>2.6727999999999999E-5</c:v>
                </c:pt>
                <c:pt idx="26728">
                  <c:v>2.6729000000000001E-5</c:v>
                </c:pt>
                <c:pt idx="26729">
                  <c:v>2.673E-5</c:v>
                </c:pt>
                <c:pt idx="26730">
                  <c:v>2.6730999999999999E-5</c:v>
                </c:pt>
                <c:pt idx="26731">
                  <c:v>2.6732000000000001E-5</c:v>
                </c:pt>
                <c:pt idx="26732">
                  <c:v>2.6733E-5</c:v>
                </c:pt>
                <c:pt idx="26733">
                  <c:v>2.6733999999999998E-5</c:v>
                </c:pt>
                <c:pt idx="26734">
                  <c:v>2.6735000000000001E-5</c:v>
                </c:pt>
                <c:pt idx="26735">
                  <c:v>2.6735999999999999E-5</c:v>
                </c:pt>
                <c:pt idx="26736">
                  <c:v>2.6737000000000002E-5</c:v>
                </c:pt>
                <c:pt idx="26737">
                  <c:v>2.6738E-5</c:v>
                </c:pt>
                <c:pt idx="26738">
                  <c:v>2.6738999999999999E-5</c:v>
                </c:pt>
                <c:pt idx="26739">
                  <c:v>2.6740000000000001E-5</c:v>
                </c:pt>
                <c:pt idx="26740">
                  <c:v>2.6741E-5</c:v>
                </c:pt>
                <c:pt idx="26741">
                  <c:v>2.6741999999999999E-5</c:v>
                </c:pt>
                <c:pt idx="26742">
                  <c:v>2.6743000000000001E-5</c:v>
                </c:pt>
                <c:pt idx="26743">
                  <c:v>2.6744E-5</c:v>
                </c:pt>
                <c:pt idx="26744">
                  <c:v>2.6744999999999999E-5</c:v>
                </c:pt>
                <c:pt idx="26745">
                  <c:v>2.6746000000000001E-5</c:v>
                </c:pt>
                <c:pt idx="26746">
                  <c:v>2.6747E-5</c:v>
                </c:pt>
                <c:pt idx="26747">
                  <c:v>2.6747999999999999E-5</c:v>
                </c:pt>
                <c:pt idx="26748">
                  <c:v>2.6749000000000001E-5</c:v>
                </c:pt>
                <c:pt idx="26749">
                  <c:v>2.675E-5</c:v>
                </c:pt>
                <c:pt idx="26750">
                  <c:v>2.6750999999999998E-5</c:v>
                </c:pt>
                <c:pt idx="26751">
                  <c:v>2.6752000000000001E-5</c:v>
                </c:pt>
                <c:pt idx="26752">
                  <c:v>2.6752999999999999E-5</c:v>
                </c:pt>
                <c:pt idx="26753">
                  <c:v>2.6754000000000002E-5</c:v>
                </c:pt>
                <c:pt idx="26754">
                  <c:v>2.6755E-5</c:v>
                </c:pt>
                <c:pt idx="26755">
                  <c:v>2.6755999999999999E-5</c:v>
                </c:pt>
                <c:pt idx="26756">
                  <c:v>2.6757000000000001E-5</c:v>
                </c:pt>
                <c:pt idx="26757">
                  <c:v>2.6758E-5</c:v>
                </c:pt>
                <c:pt idx="26758">
                  <c:v>2.6758999999999999E-5</c:v>
                </c:pt>
                <c:pt idx="26759">
                  <c:v>2.6760000000000001E-5</c:v>
                </c:pt>
                <c:pt idx="26760">
                  <c:v>2.6761E-5</c:v>
                </c:pt>
                <c:pt idx="26761">
                  <c:v>2.6761999999999999E-5</c:v>
                </c:pt>
                <c:pt idx="26762">
                  <c:v>2.6763000000000001E-5</c:v>
                </c:pt>
                <c:pt idx="26763">
                  <c:v>2.6764E-5</c:v>
                </c:pt>
                <c:pt idx="26764">
                  <c:v>2.6764999999999999E-5</c:v>
                </c:pt>
                <c:pt idx="26765">
                  <c:v>2.6766000000000001E-5</c:v>
                </c:pt>
                <c:pt idx="26766">
                  <c:v>2.6767E-5</c:v>
                </c:pt>
                <c:pt idx="26767">
                  <c:v>2.6767999999999999E-5</c:v>
                </c:pt>
                <c:pt idx="26768">
                  <c:v>2.6769000000000001E-5</c:v>
                </c:pt>
                <c:pt idx="26769">
                  <c:v>2.6769999999999999E-5</c:v>
                </c:pt>
                <c:pt idx="26770">
                  <c:v>2.6771000000000002E-5</c:v>
                </c:pt>
                <c:pt idx="26771">
                  <c:v>2.6772E-5</c:v>
                </c:pt>
                <c:pt idx="26772">
                  <c:v>2.6772999999999999E-5</c:v>
                </c:pt>
                <c:pt idx="26773">
                  <c:v>2.6774000000000001E-5</c:v>
                </c:pt>
                <c:pt idx="26774">
                  <c:v>2.6775E-5</c:v>
                </c:pt>
                <c:pt idx="26775">
                  <c:v>2.6775999999999999E-5</c:v>
                </c:pt>
                <c:pt idx="26776">
                  <c:v>2.6777000000000001E-5</c:v>
                </c:pt>
                <c:pt idx="26777">
                  <c:v>2.6778E-5</c:v>
                </c:pt>
                <c:pt idx="26778">
                  <c:v>2.6778999999999999E-5</c:v>
                </c:pt>
                <c:pt idx="26779">
                  <c:v>2.6780000000000001E-5</c:v>
                </c:pt>
                <c:pt idx="26780">
                  <c:v>2.6781E-5</c:v>
                </c:pt>
                <c:pt idx="26781">
                  <c:v>2.6781999999999999E-5</c:v>
                </c:pt>
                <c:pt idx="26782">
                  <c:v>2.6783000000000001E-5</c:v>
                </c:pt>
                <c:pt idx="26783">
                  <c:v>2.6784E-5</c:v>
                </c:pt>
                <c:pt idx="26784">
                  <c:v>2.6784999999999999E-5</c:v>
                </c:pt>
                <c:pt idx="26785">
                  <c:v>2.6786000000000001E-5</c:v>
                </c:pt>
                <c:pt idx="26786">
                  <c:v>2.6787E-5</c:v>
                </c:pt>
                <c:pt idx="26787">
                  <c:v>2.6787999999999998E-5</c:v>
                </c:pt>
                <c:pt idx="26788">
                  <c:v>2.6789000000000001E-5</c:v>
                </c:pt>
                <c:pt idx="26789">
                  <c:v>2.6789999999999999E-5</c:v>
                </c:pt>
                <c:pt idx="26790">
                  <c:v>2.6791000000000001E-5</c:v>
                </c:pt>
                <c:pt idx="26791">
                  <c:v>2.6792E-5</c:v>
                </c:pt>
                <c:pt idx="26792">
                  <c:v>2.6792999999999999E-5</c:v>
                </c:pt>
                <c:pt idx="26793">
                  <c:v>2.6794000000000001E-5</c:v>
                </c:pt>
                <c:pt idx="26794">
                  <c:v>2.6795E-5</c:v>
                </c:pt>
                <c:pt idx="26795">
                  <c:v>2.6795999999999999E-5</c:v>
                </c:pt>
                <c:pt idx="26796">
                  <c:v>2.6797000000000001E-5</c:v>
                </c:pt>
                <c:pt idx="26797">
                  <c:v>2.6798E-5</c:v>
                </c:pt>
                <c:pt idx="26798">
                  <c:v>2.6798999999999999E-5</c:v>
                </c:pt>
                <c:pt idx="26799">
                  <c:v>2.6800000000000001E-5</c:v>
                </c:pt>
                <c:pt idx="26800">
                  <c:v>2.6801E-5</c:v>
                </c:pt>
                <c:pt idx="26801">
                  <c:v>2.6801999999999999E-5</c:v>
                </c:pt>
                <c:pt idx="26802">
                  <c:v>2.6803000000000001E-5</c:v>
                </c:pt>
                <c:pt idx="26803">
                  <c:v>2.6804E-5</c:v>
                </c:pt>
                <c:pt idx="26804">
                  <c:v>2.6804999999999998E-5</c:v>
                </c:pt>
                <c:pt idx="26805">
                  <c:v>2.6806000000000001E-5</c:v>
                </c:pt>
                <c:pt idx="26806">
                  <c:v>2.6806999999999999E-5</c:v>
                </c:pt>
                <c:pt idx="26807">
                  <c:v>2.6808000000000002E-5</c:v>
                </c:pt>
                <c:pt idx="26808">
                  <c:v>2.6809E-5</c:v>
                </c:pt>
                <c:pt idx="26809">
                  <c:v>2.6809999999999999E-5</c:v>
                </c:pt>
                <c:pt idx="26810">
                  <c:v>2.6811000000000001E-5</c:v>
                </c:pt>
                <c:pt idx="26811">
                  <c:v>2.6812E-5</c:v>
                </c:pt>
                <c:pt idx="26812">
                  <c:v>2.6812999999999999E-5</c:v>
                </c:pt>
                <c:pt idx="26813">
                  <c:v>2.6814000000000001E-5</c:v>
                </c:pt>
                <c:pt idx="26814">
                  <c:v>2.6815E-5</c:v>
                </c:pt>
                <c:pt idx="26815">
                  <c:v>2.6815999999999999E-5</c:v>
                </c:pt>
                <c:pt idx="26816">
                  <c:v>2.6817000000000001E-5</c:v>
                </c:pt>
                <c:pt idx="26817">
                  <c:v>2.6818E-5</c:v>
                </c:pt>
                <c:pt idx="26818">
                  <c:v>2.6818999999999999E-5</c:v>
                </c:pt>
                <c:pt idx="26819">
                  <c:v>2.6820000000000001E-5</c:v>
                </c:pt>
                <c:pt idx="26820">
                  <c:v>2.6821E-5</c:v>
                </c:pt>
                <c:pt idx="26821">
                  <c:v>2.6821999999999998E-5</c:v>
                </c:pt>
                <c:pt idx="26822">
                  <c:v>2.6823000000000001E-5</c:v>
                </c:pt>
                <c:pt idx="26823">
                  <c:v>2.6823999999999999E-5</c:v>
                </c:pt>
                <c:pt idx="26824">
                  <c:v>2.6825000000000002E-5</c:v>
                </c:pt>
                <c:pt idx="26825">
                  <c:v>2.6826E-5</c:v>
                </c:pt>
                <c:pt idx="26826">
                  <c:v>2.6826999999999999E-5</c:v>
                </c:pt>
                <c:pt idx="26827">
                  <c:v>2.6828000000000001E-5</c:v>
                </c:pt>
                <c:pt idx="26828">
                  <c:v>2.6829E-5</c:v>
                </c:pt>
                <c:pt idx="26829">
                  <c:v>2.6829999999999999E-5</c:v>
                </c:pt>
                <c:pt idx="26830">
                  <c:v>2.6831000000000001E-5</c:v>
                </c:pt>
                <c:pt idx="26831">
                  <c:v>2.6832E-5</c:v>
                </c:pt>
                <c:pt idx="26832">
                  <c:v>2.6832999999999999E-5</c:v>
                </c:pt>
                <c:pt idx="26833">
                  <c:v>2.6834000000000001E-5</c:v>
                </c:pt>
                <c:pt idx="26834">
                  <c:v>2.6835E-5</c:v>
                </c:pt>
                <c:pt idx="26835">
                  <c:v>2.6835999999999999E-5</c:v>
                </c:pt>
                <c:pt idx="26836">
                  <c:v>2.6837000000000001E-5</c:v>
                </c:pt>
                <c:pt idx="26837">
                  <c:v>2.6838E-5</c:v>
                </c:pt>
                <c:pt idx="26838">
                  <c:v>2.6838999999999998E-5</c:v>
                </c:pt>
                <c:pt idx="26839">
                  <c:v>2.6840000000000001E-5</c:v>
                </c:pt>
                <c:pt idx="26840">
                  <c:v>2.6840999999999999E-5</c:v>
                </c:pt>
                <c:pt idx="26841">
                  <c:v>2.6842000000000002E-5</c:v>
                </c:pt>
                <c:pt idx="26842">
                  <c:v>2.6843E-5</c:v>
                </c:pt>
                <c:pt idx="26843">
                  <c:v>2.6843999999999999E-5</c:v>
                </c:pt>
                <c:pt idx="26844">
                  <c:v>2.6845000000000001E-5</c:v>
                </c:pt>
                <c:pt idx="26845">
                  <c:v>2.6846E-5</c:v>
                </c:pt>
                <c:pt idx="26846">
                  <c:v>2.6846999999999999E-5</c:v>
                </c:pt>
                <c:pt idx="26847">
                  <c:v>2.6848000000000001E-5</c:v>
                </c:pt>
                <c:pt idx="26848">
                  <c:v>2.6849E-5</c:v>
                </c:pt>
                <c:pt idx="26849">
                  <c:v>2.6849999999999999E-5</c:v>
                </c:pt>
                <c:pt idx="26850">
                  <c:v>2.6851000000000001E-5</c:v>
                </c:pt>
                <c:pt idx="26851">
                  <c:v>2.6852E-5</c:v>
                </c:pt>
                <c:pt idx="26852">
                  <c:v>2.6852999999999999E-5</c:v>
                </c:pt>
                <c:pt idx="26853">
                  <c:v>2.6854000000000001E-5</c:v>
                </c:pt>
                <c:pt idx="26854">
                  <c:v>2.6855E-5</c:v>
                </c:pt>
                <c:pt idx="26855">
                  <c:v>2.6855999999999998E-5</c:v>
                </c:pt>
                <c:pt idx="26856">
                  <c:v>2.6857000000000001E-5</c:v>
                </c:pt>
                <c:pt idx="26857">
                  <c:v>2.6857999999999999E-5</c:v>
                </c:pt>
                <c:pt idx="26858">
                  <c:v>2.6859000000000002E-5</c:v>
                </c:pt>
                <c:pt idx="26859">
                  <c:v>2.686E-5</c:v>
                </c:pt>
                <c:pt idx="26860">
                  <c:v>2.6860999999999999E-5</c:v>
                </c:pt>
                <c:pt idx="26861">
                  <c:v>2.6862000000000001E-5</c:v>
                </c:pt>
                <c:pt idx="26862">
                  <c:v>2.6863E-5</c:v>
                </c:pt>
                <c:pt idx="26863">
                  <c:v>2.6863999999999999E-5</c:v>
                </c:pt>
                <c:pt idx="26864">
                  <c:v>2.6865000000000001E-5</c:v>
                </c:pt>
                <c:pt idx="26865">
                  <c:v>2.6866E-5</c:v>
                </c:pt>
                <c:pt idx="26866">
                  <c:v>2.6866999999999999E-5</c:v>
                </c:pt>
                <c:pt idx="26867">
                  <c:v>2.6868000000000001E-5</c:v>
                </c:pt>
                <c:pt idx="26868">
                  <c:v>2.6869E-5</c:v>
                </c:pt>
                <c:pt idx="26869">
                  <c:v>2.6869999999999999E-5</c:v>
                </c:pt>
                <c:pt idx="26870">
                  <c:v>2.6871000000000001E-5</c:v>
                </c:pt>
                <c:pt idx="26871">
                  <c:v>2.6872E-5</c:v>
                </c:pt>
                <c:pt idx="26872">
                  <c:v>2.6872999999999998E-5</c:v>
                </c:pt>
                <c:pt idx="26873">
                  <c:v>2.6874000000000001E-5</c:v>
                </c:pt>
                <c:pt idx="26874">
                  <c:v>2.6874999999999999E-5</c:v>
                </c:pt>
                <c:pt idx="26875">
                  <c:v>2.6876000000000002E-5</c:v>
                </c:pt>
                <c:pt idx="26876">
                  <c:v>2.6877E-5</c:v>
                </c:pt>
                <c:pt idx="26877">
                  <c:v>2.6877999999999999E-5</c:v>
                </c:pt>
                <c:pt idx="26878">
                  <c:v>2.6879000000000001E-5</c:v>
                </c:pt>
                <c:pt idx="26879">
                  <c:v>2.688E-5</c:v>
                </c:pt>
                <c:pt idx="26880">
                  <c:v>2.6880999999999999E-5</c:v>
                </c:pt>
                <c:pt idx="26881">
                  <c:v>2.6882000000000001E-5</c:v>
                </c:pt>
                <c:pt idx="26882">
                  <c:v>2.6883E-5</c:v>
                </c:pt>
                <c:pt idx="26883">
                  <c:v>2.6883999999999999E-5</c:v>
                </c:pt>
                <c:pt idx="26884">
                  <c:v>2.6885000000000001E-5</c:v>
                </c:pt>
                <c:pt idx="26885">
                  <c:v>2.6886E-5</c:v>
                </c:pt>
                <c:pt idx="26886">
                  <c:v>2.6886999999999999E-5</c:v>
                </c:pt>
                <c:pt idx="26887">
                  <c:v>2.6888000000000001E-5</c:v>
                </c:pt>
                <c:pt idx="26888">
                  <c:v>2.6889E-5</c:v>
                </c:pt>
                <c:pt idx="26889">
                  <c:v>2.6889999999999998E-5</c:v>
                </c:pt>
                <c:pt idx="26890">
                  <c:v>2.6891000000000001E-5</c:v>
                </c:pt>
                <c:pt idx="26891">
                  <c:v>2.6891999999999999E-5</c:v>
                </c:pt>
                <c:pt idx="26892">
                  <c:v>2.6893000000000002E-5</c:v>
                </c:pt>
                <c:pt idx="26893">
                  <c:v>2.6894E-5</c:v>
                </c:pt>
                <c:pt idx="26894">
                  <c:v>2.6894999999999999E-5</c:v>
                </c:pt>
                <c:pt idx="26895">
                  <c:v>2.6896000000000001E-5</c:v>
                </c:pt>
                <c:pt idx="26896">
                  <c:v>2.6897E-5</c:v>
                </c:pt>
                <c:pt idx="26897">
                  <c:v>2.6897999999999999E-5</c:v>
                </c:pt>
                <c:pt idx="26898">
                  <c:v>2.6899000000000001E-5</c:v>
                </c:pt>
                <c:pt idx="26899">
                  <c:v>2.69E-5</c:v>
                </c:pt>
                <c:pt idx="26900">
                  <c:v>2.6900999999999999E-5</c:v>
                </c:pt>
                <c:pt idx="26901">
                  <c:v>2.6902000000000001E-5</c:v>
                </c:pt>
                <c:pt idx="26902">
                  <c:v>2.6903E-5</c:v>
                </c:pt>
                <c:pt idx="26903">
                  <c:v>2.6903999999999999E-5</c:v>
                </c:pt>
                <c:pt idx="26904">
                  <c:v>2.6905000000000001E-5</c:v>
                </c:pt>
                <c:pt idx="26905">
                  <c:v>2.6906E-5</c:v>
                </c:pt>
                <c:pt idx="26906">
                  <c:v>2.6906999999999998E-5</c:v>
                </c:pt>
                <c:pt idx="26907">
                  <c:v>2.6908000000000001E-5</c:v>
                </c:pt>
                <c:pt idx="26908">
                  <c:v>2.6908999999999999E-5</c:v>
                </c:pt>
                <c:pt idx="26909">
                  <c:v>2.6910000000000002E-5</c:v>
                </c:pt>
                <c:pt idx="26910">
                  <c:v>2.6911E-5</c:v>
                </c:pt>
                <c:pt idx="26911">
                  <c:v>2.6911999999999999E-5</c:v>
                </c:pt>
                <c:pt idx="26912">
                  <c:v>2.6913000000000001E-5</c:v>
                </c:pt>
                <c:pt idx="26913">
                  <c:v>2.6914E-5</c:v>
                </c:pt>
                <c:pt idx="26914">
                  <c:v>2.6914999999999999E-5</c:v>
                </c:pt>
                <c:pt idx="26915">
                  <c:v>2.6916000000000001E-5</c:v>
                </c:pt>
                <c:pt idx="26916">
                  <c:v>2.6917E-5</c:v>
                </c:pt>
                <c:pt idx="26917">
                  <c:v>2.6917999999999999E-5</c:v>
                </c:pt>
                <c:pt idx="26918">
                  <c:v>2.6919000000000001E-5</c:v>
                </c:pt>
                <c:pt idx="26919">
                  <c:v>2.692E-5</c:v>
                </c:pt>
                <c:pt idx="26920">
                  <c:v>2.6920999999999999E-5</c:v>
                </c:pt>
                <c:pt idx="26921">
                  <c:v>2.6922000000000001E-5</c:v>
                </c:pt>
                <c:pt idx="26922">
                  <c:v>2.6923E-5</c:v>
                </c:pt>
                <c:pt idx="26923">
                  <c:v>2.6923999999999998E-5</c:v>
                </c:pt>
                <c:pt idx="26924">
                  <c:v>2.6925000000000001E-5</c:v>
                </c:pt>
                <c:pt idx="26925">
                  <c:v>2.6925999999999999E-5</c:v>
                </c:pt>
                <c:pt idx="26926">
                  <c:v>2.6927000000000002E-5</c:v>
                </c:pt>
                <c:pt idx="26927">
                  <c:v>2.6928E-5</c:v>
                </c:pt>
                <c:pt idx="26928">
                  <c:v>2.6928999999999999E-5</c:v>
                </c:pt>
                <c:pt idx="26929">
                  <c:v>2.6930000000000001E-5</c:v>
                </c:pt>
                <c:pt idx="26930">
                  <c:v>2.6931E-5</c:v>
                </c:pt>
                <c:pt idx="26931">
                  <c:v>2.6931999999999999E-5</c:v>
                </c:pt>
                <c:pt idx="26932">
                  <c:v>2.6933000000000001E-5</c:v>
                </c:pt>
                <c:pt idx="26933">
                  <c:v>2.6934E-5</c:v>
                </c:pt>
                <c:pt idx="26934">
                  <c:v>2.6934999999999999E-5</c:v>
                </c:pt>
                <c:pt idx="26935">
                  <c:v>2.6936000000000001E-5</c:v>
                </c:pt>
                <c:pt idx="26936">
                  <c:v>2.6937E-5</c:v>
                </c:pt>
                <c:pt idx="26937">
                  <c:v>2.6937999999999999E-5</c:v>
                </c:pt>
                <c:pt idx="26938">
                  <c:v>2.6939000000000001E-5</c:v>
                </c:pt>
                <c:pt idx="26939">
                  <c:v>2.694E-5</c:v>
                </c:pt>
                <c:pt idx="26940">
                  <c:v>2.6940999999999998E-5</c:v>
                </c:pt>
                <c:pt idx="26941">
                  <c:v>2.6942000000000001E-5</c:v>
                </c:pt>
                <c:pt idx="26942">
                  <c:v>2.6942999999999999E-5</c:v>
                </c:pt>
                <c:pt idx="26943">
                  <c:v>2.6944000000000002E-5</c:v>
                </c:pt>
                <c:pt idx="26944">
                  <c:v>2.6945E-5</c:v>
                </c:pt>
                <c:pt idx="26945">
                  <c:v>2.6945999999999999E-5</c:v>
                </c:pt>
                <c:pt idx="26946">
                  <c:v>2.6947000000000001E-5</c:v>
                </c:pt>
                <c:pt idx="26947">
                  <c:v>2.6948E-5</c:v>
                </c:pt>
                <c:pt idx="26948">
                  <c:v>2.6948999999999999E-5</c:v>
                </c:pt>
                <c:pt idx="26949">
                  <c:v>2.6950000000000001E-5</c:v>
                </c:pt>
                <c:pt idx="26950">
                  <c:v>2.6951E-5</c:v>
                </c:pt>
                <c:pt idx="26951">
                  <c:v>2.6951999999999999E-5</c:v>
                </c:pt>
                <c:pt idx="26952">
                  <c:v>2.6953000000000001E-5</c:v>
                </c:pt>
                <c:pt idx="26953">
                  <c:v>2.6954E-5</c:v>
                </c:pt>
                <c:pt idx="26954">
                  <c:v>2.6954999999999999E-5</c:v>
                </c:pt>
                <c:pt idx="26955">
                  <c:v>2.6956000000000001E-5</c:v>
                </c:pt>
                <c:pt idx="26956">
                  <c:v>2.6957E-5</c:v>
                </c:pt>
                <c:pt idx="26957">
                  <c:v>2.6957999999999998E-5</c:v>
                </c:pt>
                <c:pt idx="26958">
                  <c:v>2.6959000000000001E-5</c:v>
                </c:pt>
                <c:pt idx="26959">
                  <c:v>2.6959999999999999E-5</c:v>
                </c:pt>
                <c:pt idx="26960">
                  <c:v>2.6961000000000002E-5</c:v>
                </c:pt>
                <c:pt idx="26961">
                  <c:v>2.6962E-5</c:v>
                </c:pt>
                <c:pt idx="26962">
                  <c:v>2.6962999999999999E-5</c:v>
                </c:pt>
                <c:pt idx="26963">
                  <c:v>2.6964000000000001E-5</c:v>
                </c:pt>
                <c:pt idx="26964">
                  <c:v>2.6965E-5</c:v>
                </c:pt>
                <c:pt idx="26965">
                  <c:v>2.6965999999999999E-5</c:v>
                </c:pt>
                <c:pt idx="26966">
                  <c:v>2.6967000000000001E-5</c:v>
                </c:pt>
                <c:pt idx="26967">
                  <c:v>2.6968E-5</c:v>
                </c:pt>
                <c:pt idx="26968">
                  <c:v>2.6968999999999999E-5</c:v>
                </c:pt>
                <c:pt idx="26969">
                  <c:v>2.6970000000000001E-5</c:v>
                </c:pt>
                <c:pt idx="26970">
                  <c:v>2.6971E-5</c:v>
                </c:pt>
                <c:pt idx="26971">
                  <c:v>2.6971999999999999E-5</c:v>
                </c:pt>
                <c:pt idx="26972">
                  <c:v>2.6973000000000001E-5</c:v>
                </c:pt>
                <c:pt idx="26973">
                  <c:v>2.6974E-5</c:v>
                </c:pt>
                <c:pt idx="26974">
                  <c:v>2.6974999999999998E-5</c:v>
                </c:pt>
                <c:pt idx="26975">
                  <c:v>2.6976000000000001E-5</c:v>
                </c:pt>
                <c:pt idx="26976">
                  <c:v>2.6976999999999999E-5</c:v>
                </c:pt>
                <c:pt idx="26977">
                  <c:v>2.6978000000000002E-5</c:v>
                </c:pt>
                <c:pt idx="26978">
                  <c:v>2.6979E-5</c:v>
                </c:pt>
                <c:pt idx="26979">
                  <c:v>2.6979999999999999E-5</c:v>
                </c:pt>
                <c:pt idx="26980">
                  <c:v>2.6981000000000001E-5</c:v>
                </c:pt>
                <c:pt idx="26981">
                  <c:v>2.6982E-5</c:v>
                </c:pt>
                <c:pt idx="26982">
                  <c:v>2.6982999999999999E-5</c:v>
                </c:pt>
                <c:pt idx="26983">
                  <c:v>2.6984000000000001E-5</c:v>
                </c:pt>
                <c:pt idx="26984">
                  <c:v>2.6985E-5</c:v>
                </c:pt>
                <c:pt idx="26985">
                  <c:v>2.6985999999999999E-5</c:v>
                </c:pt>
                <c:pt idx="26986">
                  <c:v>2.6987000000000001E-5</c:v>
                </c:pt>
                <c:pt idx="26987">
                  <c:v>2.6988E-5</c:v>
                </c:pt>
                <c:pt idx="26988">
                  <c:v>2.6988999999999999E-5</c:v>
                </c:pt>
                <c:pt idx="26989">
                  <c:v>2.6990000000000001E-5</c:v>
                </c:pt>
                <c:pt idx="26990">
                  <c:v>2.6991E-5</c:v>
                </c:pt>
                <c:pt idx="26991">
                  <c:v>2.6991999999999998E-5</c:v>
                </c:pt>
                <c:pt idx="26992">
                  <c:v>2.6993000000000001E-5</c:v>
                </c:pt>
                <c:pt idx="26993">
                  <c:v>2.6993999999999999E-5</c:v>
                </c:pt>
                <c:pt idx="26994">
                  <c:v>2.6995000000000002E-5</c:v>
                </c:pt>
                <c:pt idx="26995">
                  <c:v>2.6996E-5</c:v>
                </c:pt>
                <c:pt idx="26996">
                  <c:v>2.6996999999999999E-5</c:v>
                </c:pt>
                <c:pt idx="26997">
                  <c:v>2.6998000000000001E-5</c:v>
                </c:pt>
                <c:pt idx="26998">
                  <c:v>2.6999E-5</c:v>
                </c:pt>
                <c:pt idx="26999">
                  <c:v>2.6999999999999999E-5</c:v>
                </c:pt>
                <c:pt idx="27000">
                  <c:v>2.7001000000000001E-5</c:v>
                </c:pt>
                <c:pt idx="27001">
                  <c:v>2.7002E-5</c:v>
                </c:pt>
                <c:pt idx="27002">
                  <c:v>2.7002999999999999E-5</c:v>
                </c:pt>
                <c:pt idx="27003">
                  <c:v>2.7004000000000001E-5</c:v>
                </c:pt>
                <c:pt idx="27004">
                  <c:v>2.7005E-5</c:v>
                </c:pt>
                <c:pt idx="27005">
                  <c:v>2.7005999999999999E-5</c:v>
                </c:pt>
                <c:pt idx="27006">
                  <c:v>2.7007000000000001E-5</c:v>
                </c:pt>
                <c:pt idx="27007">
                  <c:v>2.7008E-5</c:v>
                </c:pt>
                <c:pt idx="27008">
                  <c:v>2.7008999999999998E-5</c:v>
                </c:pt>
                <c:pt idx="27009">
                  <c:v>2.7010000000000001E-5</c:v>
                </c:pt>
                <c:pt idx="27010">
                  <c:v>2.7010999999999999E-5</c:v>
                </c:pt>
                <c:pt idx="27011">
                  <c:v>2.7012000000000002E-5</c:v>
                </c:pt>
                <c:pt idx="27012">
                  <c:v>2.7013E-5</c:v>
                </c:pt>
                <c:pt idx="27013">
                  <c:v>2.7013999999999999E-5</c:v>
                </c:pt>
                <c:pt idx="27014">
                  <c:v>2.7015000000000001E-5</c:v>
                </c:pt>
                <c:pt idx="27015">
                  <c:v>2.7016E-5</c:v>
                </c:pt>
                <c:pt idx="27016">
                  <c:v>2.7016999999999999E-5</c:v>
                </c:pt>
                <c:pt idx="27017">
                  <c:v>2.7018000000000001E-5</c:v>
                </c:pt>
                <c:pt idx="27018">
                  <c:v>2.7019E-5</c:v>
                </c:pt>
                <c:pt idx="27019">
                  <c:v>2.7019999999999999E-5</c:v>
                </c:pt>
                <c:pt idx="27020">
                  <c:v>2.7021000000000001E-5</c:v>
                </c:pt>
                <c:pt idx="27021">
                  <c:v>2.7022E-5</c:v>
                </c:pt>
                <c:pt idx="27022">
                  <c:v>2.7022999999999999E-5</c:v>
                </c:pt>
                <c:pt idx="27023">
                  <c:v>2.7024000000000001E-5</c:v>
                </c:pt>
                <c:pt idx="27024">
                  <c:v>2.7025E-5</c:v>
                </c:pt>
                <c:pt idx="27025">
                  <c:v>2.7025999999999998E-5</c:v>
                </c:pt>
                <c:pt idx="27026">
                  <c:v>2.7027000000000001E-5</c:v>
                </c:pt>
                <c:pt idx="27027">
                  <c:v>2.7027999999999999E-5</c:v>
                </c:pt>
                <c:pt idx="27028">
                  <c:v>2.7029000000000002E-5</c:v>
                </c:pt>
                <c:pt idx="27029">
                  <c:v>2.703E-5</c:v>
                </c:pt>
                <c:pt idx="27030">
                  <c:v>2.7030999999999999E-5</c:v>
                </c:pt>
                <c:pt idx="27031">
                  <c:v>2.7032000000000001E-5</c:v>
                </c:pt>
                <c:pt idx="27032">
                  <c:v>2.7033E-5</c:v>
                </c:pt>
                <c:pt idx="27033">
                  <c:v>2.7033999999999999E-5</c:v>
                </c:pt>
                <c:pt idx="27034">
                  <c:v>2.7035000000000001E-5</c:v>
                </c:pt>
                <c:pt idx="27035">
                  <c:v>2.7036E-5</c:v>
                </c:pt>
                <c:pt idx="27036">
                  <c:v>2.7036999999999999E-5</c:v>
                </c:pt>
                <c:pt idx="27037">
                  <c:v>2.7038000000000001E-5</c:v>
                </c:pt>
                <c:pt idx="27038">
                  <c:v>2.7039E-5</c:v>
                </c:pt>
                <c:pt idx="27039">
                  <c:v>2.7039999999999999E-5</c:v>
                </c:pt>
                <c:pt idx="27040">
                  <c:v>2.7041000000000001E-5</c:v>
                </c:pt>
                <c:pt idx="27041">
                  <c:v>2.7042E-5</c:v>
                </c:pt>
                <c:pt idx="27042">
                  <c:v>2.7042999999999998E-5</c:v>
                </c:pt>
                <c:pt idx="27043">
                  <c:v>2.7044000000000001E-5</c:v>
                </c:pt>
                <c:pt idx="27044">
                  <c:v>2.7044999999999999E-5</c:v>
                </c:pt>
                <c:pt idx="27045">
                  <c:v>2.7046000000000002E-5</c:v>
                </c:pt>
                <c:pt idx="27046">
                  <c:v>2.7047E-5</c:v>
                </c:pt>
                <c:pt idx="27047">
                  <c:v>2.7047999999999999E-5</c:v>
                </c:pt>
                <c:pt idx="27048">
                  <c:v>2.7049000000000001E-5</c:v>
                </c:pt>
                <c:pt idx="27049">
                  <c:v>2.705E-5</c:v>
                </c:pt>
                <c:pt idx="27050">
                  <c:v>2.7050999999999999E-5</c:v>
                </c:pt>
                <c:pt idx="27051">
                  <c:v>2.7052000000000001E-5</c:v>
                </c:pt>
                <c:pt idx="27052">
                  <c:v>2.7053E-5</c:v>
                </c:pt>
                <c:pt idx="27053">
                  <c:v>2.7053999999999999E-5</c:v>
                </c:pt>
                <c:pt idx="27054">
                  <c:v>2.7055000000000001E-5</c:v>
                </c:pt>
                <c:pt idx="27055">
                  <c:v>2.7056E-5</c:v>
                </c:pt>
                <c:pt idx="27056">
                  <c:v>2.7056999999999999E-5</c:v>
                </c:pt>
                <c:pt idx="27057">
                  <c:v>2.7058000000000001E-5</c:v>
                </c:pt>
                <c:pt idx="27058">
                  <c:v>2.7059E-5</c:v>
                </c:pt>
                <c:pt idx="27059">
                  <c:v>2.7059999999999998E-5</c:v>
                </c:pt>
                <c:pt idx="27060">
                  <c:v>2.7061000000000001E-5</c:v>
                </c:pt>
                <c:pt idx="27061">
                  <c:v>2.7061999999999999E-5</c:v>
                </c:pt>
                <c:pt idx="27062">
                  <c:v>2.7063000000000002E-5</c:v>
                </c:pt>
                <c:pt idx="27063">
                  <c:v>2.7064E-5</c:v>
                </c:pt>
                <c:pt idx="27064">
                  <c:v>2.7064999999999999E-5</c:v>
                </c:pt>
                <c:pt idx="27065">
                  <c:v>2.7066000000000001E-5</c:v>
                </c:pt>
                <c:pt idx="27066">
                  <c:v>2.7067E-5</c:v>
                </c:pt>
                <c:pt idx="27067">
                  <c:v>2.7067999999999999E-5</c:v>
                </c:pt>
                <c:pt idx="27068">
                  <c:v>2.7069000000000001E-5</c:v>
                </c:pt>
                <c:pt idx="27069">
                  <c:v>2.707E-5</c:v>
                </c:pt>
                <c:pt idx="27070">
                  <c:v>2.7070999999999999E-5</c:v>
                </c:pt>
                <c:pt idx="27071">
                  <c:v>2.7072000000000001E-5</c:v>
                </c:pt>
                <c:pt idx="27072">
                  <c:v>2.7073E-5</c:v>
                </c:pt>
                <c:pt idx="27073">
                  <c:v>2.7073999999999999E-5</c:v>
                </c:pt>
                <c:pt idx="27074">
                  <c:v>2.7075000000000001E-5</c:v>
                </c:pt>
                <c:pt idx="27075">
                  <c:v>2.7076E-5</c:v>
                </c:pt>
                <c:pt idx="27076">
                  <c:v>2.7076999999999998E-5</c:v>
                </c:pt>
                <c:pt idx="27077">
                  <c:v>2.7078000000000001E-5</c:v>
                </c:pt>
                <c:pt idx="27078">
                  <c:v>2.7078999999999999E-5</c:v>
                </c:pt>
                <c:pt idx="27079">
                  <c:v>2.7080000000000002E-5</c:v>
                </c:pt>
                <c:pt idx="27080">
                  <c:v>2.7081E-5</c:v>
                </c:pt>
                <c:pt idx="27081">
                  <c:v>2.7081999999999999E-5</c:v>
                </c:pt>
                <c:pt idx="27082">
                  <c:v>2.7083000000000001E-5</c:v>
                </c:pt>
                <c:pt idx="27083">
                  <c:v>2.7084E-5</c:v>
                </c:pt>
                <c:pt idx="27084">
                  <c:v>2.7084999999999999E-5</c:v>
                </c:pt>
                <c:pt idx="27085">
                  <c:v>2.7086000000000001E-5</c:v>
                </c:pt>
                <c:pt idx="27086">
                  <c:v>2.7087E-5</c:v>
                </c:pt>
                <c:pt idx="27087">
                  <c:v>2.7087999999999999E-5</c:v>
                </c:pt>
                <c:pt idx="27088">
                  <c:v>2.7089000000000001E-5</c:v>
                </c:pt>
                <c:pt idx="27089">
                  <c:v>2.709E-5</c:v>
                </c:pt>
                <c:pt idx="27090">
                  <c:v>2.7090999999999999E-5</c:v>
                </c:pt>
                <c:pt idx="27091">
                  <c:v>2.7092000000000001E-5</c:v>
                </c:pt>
                <c:pt idx="27092">
                  <c:v>2.7093E-5</c:v>
                </c:pt>
                <c:pt idx="27093">
                  <c:v>2.7093999999999998E-5</c:v>
                </c:pt>
                <c:pt idx="27094">
                  <c:v>2.7095000000000001E-5</c:v>
                </c:pt>
                <c:pt idx="27095">
                  <c:v>2.7095999999999999E-5</c:v>
                </c:pt>
                <c:pt idx="27096">
                  <c:v>2.7097000000000002E-5</c:v>
                </c:pt>
                <c:pt idx="27097">
                  <c:v>2.7098E-5</c:v>
                </c:pt>
                <c:pt idx="27098">
                  <c:v>2.7098999999999999E-5</c:v>
                </c:pt>
                <c:pt idx="27099">
                  <c:v>2.7100000000000001E-5</c:v>
                </c:pt>
                <c:pt idx="27100">
                  <c:v>2.7101E-5</c:v>
                </c:pt>
                <c:pt idx="27101">
                  <c:v>2.7101999999999999E-5</c:v>
                </c:pt>
                <c:pt idx="27102">
                  <c:v>2.7103000000000001E-5</c:v>
                </c:pt>
                <c:pt idx="27103">
                  <c:v>2.7104E-5</c:v>
                </c:pt>
                <c:pt idx="27104">
                  <c:v>2.7104999999999999E-5</c:v>
                </c:pt>
                <c:pt idx="27105">
                  <c:v>2.7106000000000001E-5</c:v>
                </c:pt>
                <c:pt idx="27106">
                  <c:v>2.7107E-5</c:v>
                </c:pt>
                <c:pt idx="27107">
                  <c:v>2.7107999999999999E-5</c:v>
                </c:pt>
                <c:pt idx="27108">
                  <c:v>2.7109000000000001E-5</c:v>
                </c:pt>
                <c:pt idx="27109">
                  <c:v>2.711E-5</c:v>
                </c:pt>
                <c:pt idx="27110">
                  <c:v>2.7110999999999998E-5</c:v>
                </c:pt>
                <c:pt idx="27111">
                  <c:v>2.7112000000000001E-5</c:v>
                </c:pt>
                <c:pt idx="27112">
                  <c:v>2.7112999999999999E-5</c:v>
                </c:pt>
                <c:pt idx="27113">
                  <c:v>2.7114000000000002E-5</c:v>
                </c:pt>
                <c:pt idx="27114">
                  <c:v>2.7115E-5</c:v>
                </c:pt>
                <c:pt idx="27115">
                  <c:v>2.7115999999999999E-5</c:v>
                </c:pt>
                <c:pt idx="27116">
                  <c:v>2.7117000000000001E-5</c:v>
                </c:pt>
                <c:pt idx="27117">
                  <c:v>2.7118E-5</c:v>
                </c:pt>
                <c:pt idx="27118">
                  <c:v>2.7118999999999999E-5</c:v>
                </c:pt>
                <c:pt idx="27119">
                  <c:v>2.7120000000000001E-5</c:v>
                </c:pt>
                <c:pt idx="27120">
                  <c:v>2.7121E-5</c:v>
                </c:pt>
                <c:pt idx="27121">
                  <c:v>2.7121999999999999E-5</c:v>
                </c:pt>
                <c:pt idx="27122">
                  <c:v>2.7123000000000001E-5</c:v>
                </c:pt>
                <c:pt idx="27123">
                  <c:v>2.7124E-5</c:v>
                </c:pt>
                <c:pt idx="27124">
                  <c:v>2.7124999999999999E-5</c:v>
                </c:pt>
                <c:pt idx="27125">
                  <c:v>2.7126000000000001E-5</c:v>
                </c:pt>
                <c:pt idx="27126">
                  <c:v>2.7127E-5</c:v>
                </c:pt>
                <c:pt idx="27127">
                  <c:v>2.7127999999999998E-5</c:v>
                </c:pt>
                <c:pt idx="27128">
                  <c:v>2.7129000000000001E-5</c:v>
                </c:pt>
                <c:pt idx="27129">
                  <c:v>2.7129999999999999E-5</c:v>
                </c:pt>
                <c:pt idx="27130">
                  <c:v>2.7131000000000002E-5</c:v>
                </c:pt>
                <c:pt idx="27131">
                  <c:v>2.7132E-5</c:v>
                </c:pt>
                <c:pt idx="27132">
                  <c:v>2.7132999999999999E-5</c:v>
                </c:pt>
                <c:pt idx="27133">
                  <c:v>2.7134000000000001E-5</c:v>
                </c:pt>
                <c:pt idx="27134">
                  <c:v>2.7135E-5</c:v>
                </c:pt>
                <c:pt idx="27135">
                  <c:v>2.7135999999999999E-5</c:v>
                </c:pt>
                <c:pt idx="27136">
                  <c:v>2.7137000000000001E-5</c:v>
                </c:pt>
                <c:pt idx="27137">
                  <c:v>2.7138E-5</c:v>
                </c:pt>
                <c:pt idx="27138">
                  <c:v>2.7138999999999999E-5</c:v>
                </c:pt>
                <c:pt idx="27139">
                  <c:v>2.7140000000000001E-5</c:v>
                </c:pt>
                <c:pt idx="27140">
                  <c:v>2.7141E-5</c:v>
                </c:pt>
                <c:pt idx="27141">
                  <c:v>2.7141999999999999E-5</c:v>
                </c:pt>
                <c:pt idx="27142">
                  <c:v>2.7143000000000001E-5</c:v>
                </c:pt>
                <c:pt idx="27143">
                  <c:v>2.7144E-5</c:v>
                </c:pt>
                <c:pt idx="27144">
                  <c:v>2.7144999999999998E-5</c:v>
                </c:pt>
                <c:pt idx="27145">
                  <c:v>2.7146000000000001E-5</c:v>
                </c:pt>
                <c:pt idx="27146">
                  <c:v>2.7146999999999999E-5</c:v>
                </c:pt>
                <c:pt idx="27147">
                  <c:v>2.7148000000000002E-5</c:v>
                </c:pt>
                <c:pt idx="27148">
                  <c:v>2.7149E-5</c:v>
                </c:pt>
                <c:pt idx="27149">
                  <c:v>2.7149999999999999E-5</c:v>
                </c:pt>
                <c:pt idx="27150">
                  <c:v>2.7151000000000001E-5</c:v>
                </c:pt>
                <c:pt idx="27151">
                  <c:v>2.7152E-5</c:v>
                </c:pt>
                <c:pt idx="27152">
                  <c:v>2.7152999999999999E-5</c:v>
                </c:pt>
                <c:pt idx="27153">
                  <c:v>2.7154000000000001E-5</c:v>
                </c:pt>
                <c:pt idx="27154">
                  <c:v>2.7155E-5</c:v>
                </c:pt>
                <c:pt idx="27155">
                  <c:v>2.7155999999999999E-5</c:v>
                </c:pt>
                <c:pt idx="27156">
                  <c:v>2.7157000000000001E-5</c:v>
                </c:pt>
                <c:pt idx="27157">
                  <c:v>2.7158E-5</c:v>
                </c:pt>
                <c:pt idx="27158">
                  <c:v>2.7158999999999999E-5</c:v>
                </c:pt>
                <c:pt idx="27159">
                  <c:v>2.7160000000000001E-5</c:v>
                </c:pt>
                <c:pt idx="27160">
                  <c:v>2.7161E-5</c:v>
                </c:pt>
                <c:pt idx="27161">
                  <c:v>2.7161999999999998E-5</c:v>
                </c:pt>
                <c:pt idx="27162">
                  <c:v>2.7163000000000001E-5</c:v>
                </c:pt>
                <c:pt idx="27163">
                  <c:v>2.7163999999999999E-5</c:v>
                </c:pt>
                <c:pt idx="27164">
                  <c:v>2.7165000000000002E-5</c:v>
                </c:pt>
                <c:pt idx="27165">
                  <c:v>2.7166E-5</c:v>
                </c:pt>
                <c:pt idx="27166">
                  <c:v>2.7166999999999999E-5</c:v>
                </c:pt>
                <c:pt idx="27167">
                  <c:v>2.7168000000000001E-5</c:v>
                </c:pt>
                <c:pt idx="27168">
                  <c:v>2.7169E-5</c:v>
                </c:pt>
                <c:pt idx="27169">
                  <c:v>2.7169999999999999E-5</c:v>
                </c:pt>
                <c:pt idx="27170">
                  <c:v>2.7171000000000001E-5</c:v>
                </c:pt>
                <c:pt idx="27171">
                  <c:v>2.7172E-5</c:v>
                </c:pt>
                <c:pt idx="27172">
                  <c:v>2.7172999999999999E-5</c:v>
                </c:pt>
                <c:pt idx="27173">
                  <c:v>2.7174000000000001E-5</c:v>
                </c:pt>
                <c:pt idx="27174">
                  <c:v>2.7175E-5</c:v>
                </c:pt>
                <c:pt idx="27175">
                  <c:v>2.7175999999999999E-5</c:v>
                </c:pt>
                <c:pt idx="27176">
                  <c:v>2.7177000000000001E-5</c:v>
                </c:pt>
                <c:pt idx="27177">
                  <c:v>2.7178E-5</c:v>
                </c:pt>
                <c:pt idx="27178">
                  <c:v>2.7178999999999998E-5</c:v>
                </c:pt>
                <c:pt idx="27179">
                  <c:v>2.7180000000000001E-5</c:v>
                </c:pt>
                <c:pt idx="27180">
                  <c:v>2.7180999999999999E-5</c:v>
                </c:pt>
                <c:pt idx="27181">
                  <c:v>2.7182000000000002E-5</c:v>
                </c:pt>
                <c:pt idx="27182">
                  <c:v>2.7183E-5</c:v>
                </c:pt>
                <c:pt idx="27183">
                  <c:v>2.7183999999999999E-5</c:v>
                </c:pt>
                <c:pt idx="27184">
                  <c:v>2.7185000000000001E-5</c:v>
                </c:pt>
                <c:pt idx="27185">
                  <c:v>2.7186E-5</c:v>
                </c:pt>
                <c:pt idx="27186">
                  <c:v>2.7186999999999999E-5</c:v>
                </c:pt>
                <c:pt idx="27187">
                  <c:v>2.7188000000000001E-5</c:v>
                </c:pt>
                <c:pt idx="27188">
                  <c:v>2.7189E-5</c:v>
                </c:pt>
                <c:pt idx="27189">
                  <c:v>2.7189999999999999E-5</c:v>
                </c:pt>
                <c:pt idx="27190">
                  <c:v>2.7191000000000001E-5</c:v>
                </c:pt>
                <c:pt idx="27191">
                  <c:v>2.7192E-5</c:v>
                </c:pt>
                <c:pt idx="27192">
                  <c:v>2.7192999999999999E-5</c:v>
                </c:pt>
                <c:pt idx="27193">
                  <c:v>2.7194000000000001E-5</c:v>
                </c:pt>
                <c:pt idx="27194">
                  <c:v>2.7195E-5</c:v>
                </c:pt>
                <c:pt idx="27195">
                  <c:v>2.7195999999999998E-5</c:v>
                </c:pt>
                <c:pt idx="27196">
                  <c:v>2.7197000000000001E-5</c:v>
                </c:pt>
                <c:pt idx="27197">
                  <c:v>2.7197999999999999E-5</c:v>
                </c:pt>
                <c:pt idx="27198">
                  <c:v>2.7199000000000002E-5</c:v>
                </c:pt>
                <c:pt idx="27199">
                  <c:v>2.72E-5</c:v>
                </c:pt>
                <c:pt idx="27200">
                  <c:v>2.7200999999999999E-5</c:v>
                </c:pt>
                <c:pt idx="27201">
                  <c:v>2.7202000000000001E-5</c:v>
                </c:pt>
                <c:pt idx="27202">
                  <c:v>2.7203E-5</c:v>
                </c:pt>
                <c:pt idx="27203">
                  <c:v>2.7203999999999999E-5</c:v>
                </c:pt>
                <c:pt idx="27204">
                  <c:v>2.7205000000000001E-5</c:v>
                </c:pt>
                <c:pt idx="27205">
                  <c:v>2.7206E-5</c:v>
                </c:pt>
                <c:pt idx="27206">
                  <c:v>2.7206999999999999E-5</c:v>
                </c:pt>
                <c:pt idx="27207">
                  <c:v>2.7208000000000001E-5</c:v>
                </c:pt>
                <c:pt idx="27208">
                  <c:v>2.7209E-5</c:v>
                </c:pt>
                <c:pt idx="27209">
                  <c:v>2.7209999999999999E-5</c:v>
                </c:pt>
                <c:pt idx="27210">
                  <c:v>2.7211000000000001E-5</c:v>
                </c:pt>
                <c:pt idx="27211">
                  <c:v>2.7212E-5</c:v>
                </c:pt>
                <c:pt idx="27212">
                  <c:v>2.7212999999999998E-5</c:v>
                </c:pt>
                <c:pt idx="27213">
                  <c:v>2.7214000000000001E-5</c:v>
                </c:pt>
                <c:pt idx="27214">
                  <c:v>2.7214999999999999E-5</c:v>
                </c:pt>
                <c:pt idx="27215">
                  <c:v>2.7216000000000002E-5</c:v>
                </c:pt>
                <c:pt idx="27216">
                  <c:v>2.7217E-5</c:v>
                </c:pt>
                <c:pt idx="27217">
                  <c:v>2.7217999999999999E-5</c:v>
                </c:pt>
                <c:pt idx="27218">
                  <c:v>2.7219000000000001E-5</c:v>
                </c:pt>
                <c:pt idx="27219">
                  <c:v>2.722E-5</c:v>
                </c:pt>
                <c:pt idx="27220">
                  <c:v>2.7220999999999999E-5</c:v>
                </c:pt>
                <c:pt idx="27221">
                  <c:v>2.7222000000000001E-5</c:v>
                </c:pt>
                <c:pt idx="27222">
                  <c:v>2.7223E-5</c:v>
                </c:pt>
                <c:pt idx="27223">
                  <c:v>2.7223999999999999E-5</c:v>
                </c:pt>
                <c:pt idx="27224">
                  <c:v>2.7225000000000001E-5</c:v>
                </c:pt>
                <c:pt idx="27225">
                  <c:v>2.7226E-5</c:v>
                </c:pt>
                <c:pt idx="27226">
                  <c:v>2.7226999999999999E-5</c:v>
                </c:pt>
                <c:pt idx="27227">
                  <c:v>2.7228000000000001E-5</c:v>
                </c:pt>
                <c:pt idx="27228">
                  <c:v>2.7229E-5</c:v>
                </c:pt>
                <c:pt idx="27229">
                  <c:v>2.7229999999999998E-5</c:v>
                </c:pt>
                <c:pt idx="27230">
                  <c:v>2.7231000000000001E-5</c:v>
                </c:pt>
                <c:pt idx="27231">
                  <c:v>2.7231999999999999E-5</c:v>
                </c:pt>
                <c:pt idx="27232">
                  <c:v>2.7233000000000002E-5</c:v>
                </c:pt>
                <c:pt idx="27233">
                  <c:v>2.7234E-5</c:v>
                </c:pt>
                <c:pt idx="27234">
                  <c:v>2.7234999999999999E-5</c:v>
                </c:pt>
                <c:pt idx="27235">
                  <c:v>2.7236000000000001E-5</c:v>
                </c:pt>
                <c:pt idx="27236">
                  <c:v>2.7237E-5</c:v>
                </c:pt>
                <c:pt idx="27237">
                  <c:v>2.7237999999999999E-5</c:v>
                </c:pt>
                <c:pt idx="27238">
                  <c:v>2.7239000000000001E-5</c:v>
                </c:pt>
                <c:pt idx="27239">
                  <c:v>2.724E-5</c:v>
                </c:pt>
                <c:pt idx="27240">
                  <c:v>2.7240999999999999E-5</c:v>
                </c:pt>
                <c:pt idx="27241">
                  <c:v>2.7242000000000001E-5</c:v>
                </c:pt>
                <c:pt idx="27242">
                  <c:v>2.7243E-5</c:v>
                </c:pt>
                <c:pt idx="27243">
                  <c:v>2.7243999999999999E-5</c:v>
                </c:pt>
                <c:pt idx="27244">
                  <c:v>2.7245000000000001E-5</c:v>
                </c:pt>
                <c:pt idx="27245">
                  <c:v>2.7246E-5</c:v>
                </c:pt>
                <c:pt idx="27246">
                  <c:v>2.7246999999999998E-5</c:v>
                </c:pt>
                <c:pt idx="27247">
                  <c:v>2.7248000000000001E-5</c:v>
                </c:pt>
                <c:pt idx="27248">
                  <c:v>2.7248999999999999E-5</c:v>
                </c:pt>
                <c:pt idx="27249">
                  <c:v>2.7250000000000002E-5</c:v>
                </c:pt>
                <c:pt idx="27250">
                  <c:v>2.7251E-5</c:v>
                </c:pt>
                <c:pt idx="27251">
                  <c:v>2.7251999999999999E-5</c:v>
                </c:pt>
                <c:pt idx="27252">
                  <c:v>2.7253000000000001E-5</c:v>
                </c:pt>
                <c:pt idx="27253">
                  <c:v>2.7254E-5</c:v>
                </c:pt>
                <c:pt idx="27254">
                  <c:v>2.7254999999999999E-5</c:v>
                </c:pt>
                <c:pt idx="27255">
                  <c:v>2.7256000000000001E-5</c:v>
                </c:pt>
                <c:pt idx="27256">
                  <c:v>2.7257E-5</c:v>
                </c:pt>
                <c:pt idx="27257">
                  <c:v>2.7257999999999999E-5</c:v>
                </c:pt>
                <c:pt idx="27258">
                  <c:v>2.7259000000000001E-5</c:v>
                </c:pt>
                <c:pt idx="27259">
                  <c:v>2.726E-5</c:v>
                </c:pt>
                <c:pt idx="27260">
                  <c:v>2.7260999999999999E-5</c:v>
                </c:pt>
                <c:pt idx="27261">
                  <c:v>2.7262000000000001E-5</c:v>
                </c:pt>
                <c:pt idx="27262">
                  <c:v>2.7263E-5</c:v>
                </c:pt>
                <c:pt idx="27263">
                  <c:v>2.7263999999999998E-5</c:v>
                </c:pt>
                <c:pt idx="27264">
                  <c:v>2.7265000000000001E-5</c:v>
                </c:pt>
                <c:pt idx="27265">
                  <c:v>2.7265999999999999E-5</c:v>
                </c:pt>
                <c:pt idx="27266">
                  <c:v>2.7267000000000002E-5</c:v>
                </c:pt>
                <c:pt idx="27267">
                  <c:v>2.7268E-5</c:v>
                </c:pt>
                <c:pt idx="27268">
                  <c:v>2.7268999999999999E-5</c:v>
                </c:pt>
                <c:pt idx="27269">
                  <c:v>2.7270000000000001E-5</c:v>
                </c:pt>
                <c:pt idx="27270">
                  <c:v>2.7271E-5</c:v>
                </c:pt>
                <c:pt idx="27271">
                  <c:v>2.7271999999999999E-5</c:v>
                </c:pt>
                <c:pt idx="27272">
                  <c:v>2.7273000000000001E-5</c:v>
                </c:pt>
                <c:pt idx="27273">
                  <c:v>2.7274E-5</c:v>
                </c:pt>
                <c:pt idx="27274">
                  <c:v>2.7274999999999999E-5</c:v>
                </c:pt>
                <c:pt idx="27275">
                  <c:v>2.7276000000000001E-5</c:v>
                </c:pt>
                <c:pt idx="27276">
                  <c:v>2.7277E-5</c:v>
                </c:pt>
                <c:pt idx="27277">
                  <c:v>2.7277999999999999E-5</c:v>
                </c:pt>
                <c:pt idx="27278">
                  <c:v>2.7279000000000001E-5</c:v>
                </c:pt>
                <c:pt idx="27279">
                  <c:v>2.728E-5</c:v>
                </c:pt>
                <c:pt idx="27280">
                  <c:v>2.7280999999999999E-5</c:v>
                </c:pt>
                <c:pt idx="27281">
                  <c:v>2.7282000000000001E-5</c:v>
                </c:pt>
                <c:pt idx="27282">
                  <c:v>2.7282999999999999E-5</c:v>
                </c:pt>
                <c:pt idx="27283">
                  <c:v>2.7284000000000002E-5</c:v>
                </c:pt>
                <c:pt idx="27284">
                  <c:v>2.7285E-5</c:v>
                </c:pt>
                <c:pt idx="27285">
                  <c:v>2.7285999999999999E-5</c:v>
                </c:pt>
                <c:pt idx="27286">
                  <c:v>2.7287000000000001E-5</c:v>
                </c:pt>
                <c:pt idx="27287">
                  <c:v>2.7288E-5</c:v>
                </c:pt>
                <c:pt idx="27288">
                  <c:v>2.7288999999999999E-5</c:v>
                </c:pt>
                <c:pt idx="27289">
                  <c:v>2.7290000000000001E-5</c:v>
                </c:pt>
                <c:pt idx="27290">
                  <c:v>2.7291E-5</c:v>
                </c:pt>
                <c:pt idx="27291">
                  <c:v>2.7291999999999999E-5</c:v>
                </c:pt>
                <c:pt idx="27292">
                  <c:v>2.7293000000000001E-5</c:v>
                </c:pt>
                <c:pt idx="27293">
                  <c:v>2.7294E-5</c:v>
                </c:pt>
                <c:pt idx="27294">
                  <c:v>2.7294999999999999E-5</c:v>
                </c:pt>
                <c:pt idx="27295">
                  <c:v>2.7296000000000001E-5</c:v>
                </c:pt>
                <c:pt idx="27296">
                  <c:v>2.7297E-5</c:v>
                </c:pt>
                <c:pt idx="27297">
                  <c:v>2.7297999999999999E-5</c:v>
                </c:pt>
                <c:pt idx="27298">
                  <c:v>2.7299000000000001E-5</c:v>
                </c:pt>
                <c:pt idx="27299">
                  <c:v>2.73E-5</c:v>
                </c:pt>
                <c:pt idx="27300">
                  <c:v>2.7300999999999998E-5</c:v>
                </c:pt>
                <c:pt idx="27301">
                  <c:v>2.7302000000000001E-5</c:v>
                </c:pt>
                <c:pt idx="27302">
                  <c:v>2.7302999999999999E-5</c:v>
                </c:pt>
                <c:pt idx="27303">
                  <c:v>2.7304000000000002E-5</c:v>
                </c:pt>
                <c:pt idx="27304">
                  <c:v>2.7305E-5</c:v>
                </c:pt>
                <c:pt idx="27305">
                  <c:v>2.7305999999999999E-5</c:v>
                </c:pt>
                <c:pt idx="27306">
                  <c:v>2.7307000000000001E-5</c:v>
                </c:pt>
                <c:pt idx="27307">
                  <c:v>2.7308E-5</c:v>
                </c:pt>
                <c:pt idx="27308">
                  <c:v>2.7308999999999999E-5</c:v>
                </c:pt>
                <c:pt idx="27309">
                  <c:v>2.7310000000000001E-5</c:v>
                </c:pt>
                <c:pt idx="27310">
                  <c:v>2.7311E-5</c:v>
                </c:pt>
                <c:pt idx="27311">
                  <c:v>2.7311999999999999E-5</c:v>
                </c:pt>
                <c:pt idx="27312">
                  <c:v>2.7313000000000001E-5</c:v>
                </c:pt>
                <c:pt idx="27313">
                  <c:v>2.7314E-5</c:v>
                </c:pt>
                <c:pt idx="27314">
                  <c:v>2.7314999999999999E-5</c:v>
                </c:pt>
                <c:pt idx="27315">
                  <c:v>2.7316000000000001E-5</c:v>
                </c:pt>
                <c:pt idx="27316">
                  <c:v>2.7317E-5</c:v>
                </c:pt>
                <c:pt idx="27317">
                  <c:v>2.7317999999999998E-5</c:v>
                </c:pt>
                <c:pt idx="27318">
                  <c:v>2.7319000000000001E-5</c:v>
                </c:pt>
                <c:pt idx="27319">
                  <c:v>2.7319999999999999E-5</c:v>
                </c:pt>
                <c:pt idx="27320">
                  <c:v>2.7321000000000002E-5</c:v>
                </c:pt>
                <c:pt idx="27321">
                  <c:v>2.7322E-5</c:v>
                </c:pt>
                <c:pt idx="27322">
                  <c:v>2.7322999999999999E-5</c:v>
                </c:pt>
                <c:pt idx="27323">
                  <c:v>2.7324000000000001E-5</c:v>
                </c:pt>
                <c:pt idx="27324">
                  <c:v>2.7325E-5</c:v>
                </c:pt>
                <c:pt idx="27325">
                  <c:v>2.7325999999999999E-5</c:v>
                </c:pt>
                <c:pt idx="27326">
                  <c:v>2.7327000000000001E-5</c:v>
                </c:pt>
                <c:pt idx="27327">
                  <c:v>2.7328E-5</c:v>
                </c:pt>
                <c:pt idx="27328">
                  <c:v>2.7328999999999999E-5</c:v>
                </c:pt>
                <c:pt idx="27329">
                  <c:v>2.7330000000000001E-5</c:v>
                </c:pt>
                <c:pt idx="27330">
                  <c:v>2.7331E-5</c:v>
                </c:pt>
                <c:pt idx="27331">
                  <c:v>2.7331999999999999E-5</c:v>
                </c:pt>
                <c:pt idx="27332">
                  <c:v>2.7333000000000001E-5</c:v>
                </c:pt>
                <c:pt idx="27333">
                  <c:v>2.7334E-5</c:v>
                </c:pt>
                <c:pt idx="27334">
                  <c:v>2.7334999999999998E-5</c:v>
                </c:pt>
                <c:pt idx="27335">
                  <c:v>2.7336000000000001E-5</c:v>
                </c:pt>
                <c:pt idx="27336">
                  <c:v>2.7336999999999999E-5</c:v>
                </c:pt>
                <c:pt idx="27337">
                  <c:v>2.7338000000000002E-5</c:v>
                </c:pt>
                <c:pt idx="27338">
                  <c:v>2.7339E-5</c:v>
                </c:pt>
                <c:pt idx="27339">
                  <c:v>2.7339999999999999E-5</c:v>
                </c:pt>
                <c:pt idx="27340">
                  <c:v>2.7341000000000001E-5</c:v>
                </c:pt>
                <c:pt idx="27341">
                  <c:v>2.7342E-5</c:v>
                </c:pt>
                <c:pt idx="27342">
                  <c:v>2.7342999999999999E-5</c:v>
                </c:pt>
                <c:pt idx="27343">
                  <c:v>2.7344000000000001E-5</c:v>
                </c:pt>
                <c:pt idx="27344">
                  <c:v>2.7345E-5</c:v>
                </c:pt>
                <c:pt idx="27345">
                  <c:v>2.7345999999999999E-5</c:v>
                </c:pt>
                <c:pt idx="27346">
                  <c:v>2.7347000000000001E-5</c:v>
                </c:pt>
                <c:pt idx="27347">
                  <c:v>2.7348E-5</c:v>
                </c:pt>
                <c:pt idx="27348">
                  <c:v>2.7348999999999999E-5</c:v>
                </c:pt>
                <c:pt idx="27349">
                  <c:v>2.7350000000000001E-5</c:v>
                </c:pt>
                <c:pt idx="27350">
                  <c:v>2.7351E-5</c:v>
                </c:pt>
                <c:pt idx="27351">
                  <c:v>2.7351999999999998E-5</c:v>
                </c:pt>
                <c:pt idx="27352">
                  <c:v>2.7353000000000001E-5</c:v>
                </c:pt>
                <c:pt idx="27353">
                  <c:v>2.7353999999999999E-5</c:v>
                </c:pt>
                <c:pt idx="27354">
                  <c:v>2.7355000000000002E-5</c:v>
                </c:pt>
                <c:pt idx="27355">
                  <c:v>2.7356E-5</c:v>
                </c:pt>
                <c:pt idx="27356">
                  <c:v>2.7356999999999999E-5</c:v>
                </c:pt>
                <c:pt idx="27357">
                  <c:v>2.7358000000000001E-5</c:v>
                </c:pt>
                <c:pt idx="27358">
                  <c:v>2.7359E-5</c:v>
                </c:pt>
                <c:pt idx="27359">
                  <c:v>2.7359999999999999E-5</c:v>
                </c:pt>
                <c:pt idx="27360">
                  <c:v>2.7361000000000001E-5</c:v>
                </c:pt>
                <c:pt idx="27361">
                  <c:v>2.7362E-5</c:v>
                </c:pt>
                <c:pt idx="27362">
                  <c:v>2.7362999999999999E-5</c:v>
                </c:pt>
                <c:pt idx="27363">
                  <c:v>2.7364000000000001E-5</c:v>
                </c:pt>
                <c:pt idx="27364">
                  <c:v>2.7365E-5</c:v>
                </c:pt>
                <c:pt idx="27365">
                  <c:v>2.7365999999999999E-5</c:v>
                </c:pt>
                <c:pt idx="27366">
                  <c:v>2.7367000000000001E-5</c:v>
                </c:pt>
                <c:pt idx="27367">
                  <c:v>2.7368E-5</c:v>
                </c:pt>
                <c:pt idx="27368">
                  <c:v>2.7368999999999998E-5</c:v>
                </c:pt>
                <c:pt idx="27369">
                  <c:v>2.7370000000000001E-5</c:v>
                </c:pt>
                <c:pt idx="27370">
                  <c:v>2.7370999999999999E-5</c:v>
                </c:pt>
                <c:pt idx="27371">
                  <c:v>2.7372000000000002E-5</c:v>
                </c:pt>
                <c:pt idx="27372">
                  <c:v>2.7373E-5</c:v>
                </c:pt>
                <c:pt idx="27373">
                  <c:v>2.7373999999999999E-5</c:v>
                </c:pt>
                <c:pt idx="27374">
                  <c:v>2.7375000000000001E-5</c:v>
                </c:pt>
                <c:pt idx="27375">
                  <c:v>2.7376E-5</c:v>
                </c:pt>
                <c:pt idx="27376">
                  <c:v>2.7376999999999999E-5</c:v>
                </c:pt>
                <c:pt idx="27377">
                  <c:v>2.7378000000000001E-5</c:v>
                </c:pt>
                <c:pt idx="27378">
                  <c:v>2.7379E-5</c:v>
                </c:pt>
                <c:pt idx="27379">
                  <c:v>2.7379999999999999E-5</c:v>
                </c:pt>
                <c:pt idx="27380">
                  <c:v>2.7381000000000001E-5</c:v>
                </c:pt>
                <c:pt idx="27381">
                  <c:v>2.7382E-5</c:v>
                </c:pt>
                <c:pt idx="27382">
                  <c:v>2.7382999999999999E-5</c:v>
                </c:pt>
                <c:pt idx="27383">
                  <c:v>2.7384000000000001E-5</c:v>
                </c:pt>
                <c:pt idx="27384">
                  <c:v>2.7385E-5</c:v>
                </c:pt>
                <c:pt idx="27385">
                  <c:v>2.7385999999999998E-5</c:v>
                </c:pt>
                <c:pt idx="27386">
                  <c:v>2.7387000000000001E-5</c:v>
                </c:pt>
                <c:pt idx="27387">
                  <c:v>2.7387999999999999E-5</c:v>
                </c:pt>
                <c:pt idx="27388">
                  <c:v>2.7389000000000002E-5</c:v>
                </c:pt>
                <c:pt idx="27389">
                  <c:v>2.739E-5</c:v>
                </c:pt>
                <c:pt idx="27390">
                  <c:v>2.7390999999999999E-5</c:v>
                </c:pt>
                <c:pt idx="27391">
                  <c:v>2.7392000000000001E-5</c:v>
                </c:pt>
                <c:pt idx="27392">
                  <c:v>2.7393E-5</c:v>
                </c:pt>
                <c:pt idx="27393">
                  <c:v>2.7393999999999999E-5</c:v>
                </c:pt>
                <c:pt idx="27394">
                  <c:v>2.7395000000000001E-5</c:v>
                </c:pt>
                <c:pt idx="27395">
                  <c:v>2.7396E-5</c:v>
                </c:pt>
                <c:pt idx="27396">
                  <c:v>2.7396999999999999E-5</c:v>
                </c:pt>
                <c:pt idx="27397">
                  <c:v>2.7398000000000001E-5</c:v>
                </c:pt>
                <c:pt idx="27398">
                  <c:v>2.7399E-5</c:v>
                </c:pt>
                <c:pt idx="27399">
                  <c:v>2.7399999999999999E-5</c:v>
                </c:pt>
                <c:pt idx="27400">
                  <c:v>2.7401000000000001E-5</c:v>
                </c:pt>
                <c:pt idx="27401">
                  <c:v>2.7402E-5</c:v>
                </c:pt>
                <c:pt idx="27402">
                  <c:v>2.7402999999999998E-5</c:v>
                </c:pt>
                <c:pt idx="27403">
                  <c:v>2.7404000000000001E-5</c:v>
                </c:pt>
                <c:pt idx="27404">
                  <c:v>2.7404999999999999E-5</c:v>
                </c:pt>
                <c:pt idx="27405">
                  <c:v>2.7406000000000002E-5</c:v>
                </c:pt>
                <c:pt idx="27406">
                  <c:v>2.7407E-5</c:v>
                </c:pt>
                <c:pt idx="27407">
                  <c:v>2.7407999999999999E-5</c:v>
                </c:pt>
                <c:pt idx="27408">
                  <c:v>2.7409000000000001E-5</c:v>
                </c:pt>
                <c:pt idx="27409">
                  <c:v>2.741E-5</c:v>
                </c:pt>
                <c:pt idx="27410">
                  <c:v>2.7410999999999999E-5</c:v>
                </c:pt>
                <c:pt idx="27411">
                  <c:v>2.7412000000000001E-5</c:v>
                </c:pt>
                <c:pt idx="27412">
                  <c:v>2.7413E-5</c:v>
                </c:pt>
                <c:pt idx="27413">
                  <c:v>2.7413999999999999E-5</c:v>
                </c:pt>
                <c:pt idx="27414">
                  <c:v>2.7415000000000001E-5</c:v>
                </c:pt>
                <c:pt idx="27415">
                  <c:v>2.7416E-5</c:v>
                </c:pt>
                <c:pt idx="27416">
                  <c:v>2.7416999999999999E-5</c:v>
                </c:pt>
                <c:pt idx="27417">
                  <c:v>2.7418000000000001E-5</c:v>
                </c:pt>
                <c:pt idx="27418">
                  <c:v>2.7419E-5</c:v>
                </c:pt>
                <c:pt idx="27419">
                  <c:v>2.7419999999999998E-5</c:v>
                </c:pt>
                <c:pt idx="27420">
                  <c:v>2.7421000000000001E-5</c:v>
                </c:pt>
                <c:pt idx="27421">
                  <c:v>2.7421999999999999E-5</c:v>
                </c:pt>
                <c:pt idx="27422">
                  <c:v>2.7423000000000002E-5</c:v>
                </c:pt>
                <c:pt idx="27423">
                  <c:v>2.7424E-5</c:v>
                </c:pt>
                <c:pt idx="27424">
                  <c:v>2.7424999999999999E-5</c:v>
                </c:pt>
                <c:pt idx="27425">
                  <c:v>2.7426000000000001E-5</c:v>
                </c:pt>
                <c:pt idx="27426">
                  <c:v>2.7427E-5</c:v>
                </c:pt>
                <c:pt idx="27427">
                  <c:v>2.7427999999999999E-5</c:v>
                </c:pt>
                <c:pt idx="27428">
                  <c:v>2.7429000000000001E-5</c:v>
                </c:pt>
                <c:pt idx="27429">
                  <c:v>2.743E-5</c:v>
                </c:pt>
                <c:pt idx="27430">
                  <c:v>2.7430999999999999E-5</c:v>
                </c:pt>
                <c:pt idx="27431">
                  <c:v>2.7432000000000001E-5</c:v>
                </c:pt>
                <c:pt idx="27432">
                  <c:v>2.7433E-5</c:v>
                </c:pt>
                <c:pt idx="27433">
                  <c:v>2.7433999999999999E-5</c:v>
                </c:pt>
                <c:pt idx="27434">
                  <c:v>2.7435000000000001E-5</c:v>
                </c:pt>
                <c:pt idx="27435">
                  <c:v>2.7436E-5</c:v>
                </c:pt>
                <c:pt idx="27436">
                  <c:v>2.7436999999999998E-5</c:v>
                </c:pt>
                <c:pt idx="27437">
                  <c:v>2.7438000000000001E-5</c:v>
                </c:pt>
                <c:pt idx="27438">
                  <c:v>2.7438999999999999E-5</c:v>
                </c:pt>
                <c:pt idx="27439">
                  <c:v>2.7440000000000002E-5</c:v>
                </c:pt>
                <c:pt idx="27440">
                  <c:v>2.7441E-5</c:v>
                </c:pt>
                <c:pt idx="27441">
                  <c:v>2.7441999999999999E-5</c:v>
                </c:pt>
                <c:pt idx="27442">
                  <c:v>2.7443000000000001E-5</c:v>
                </c:pt>
                <c:pt idx="27443">
                  <c:v>2.7444E-5</c:v>
                </c:pt>
                <c:pt idx="27444">
                  <c:v>2.7444999999999999E-5</c:v>
                </c:pt>
                <c:pt idx="27445">
                  <c:v>2.7446000000000001E-5</c:v>
                </c:pt>
                <c:pt idx="27446">
                  <c:v>2.7447E-5</c:v>
                </c:pt>
                <c:pt idx="27447">
                  <c:v>2.7447999999999999E-5</c:v>
                </c:pt>
                <c:pt idx="27448">
                  <c:v>2.7449000000000001E-5</c:v>
                </c:pt>
                <c:pt idx="27449">
                  <c:v>2.745E-5</c:v>
                </c:pt>
                <c:pt idx="27450">
                  <c:v>2.7450999999999999E-5</c:v>
                </c:pt>
                <c:pt idx="27451">
                  <c:v>2.7452000000000001E-5</c:v>
                </c:pt>
                <c:pt idx="27452">
                  <c:v>2.7453E-5</c:v>
                </c:pt>
                <c:pt idx="27453">
                  <c:v>2.7453999999999998E-5</c:v>
                </c:pt>
                <c:pt idx="27454">
                  <c:v>2.7455000000000001E-5</c:v>
                </c:pt>
                <c:pt idx="27455">
                  <c:v>2.7455999999999999E-5</c:v>
                </c:pt>
                <c:pt idx="27456">
                  <c:v>2.7457000000000002E-5</c:v>
                </c:pt>
                <c:pt idx="27457">
                  <c:v>2.7458E-5</c:v>
                </c:pt>
                <c:pt idx="27458">
                  <c:v>2.7458999999999999E-5</c:v>
                </c:pt>
                <c:pt idx="27459">
                  <c:v>2.7460000000000001E-5</c:v>
                </c:pt>
                <c:pt idx="27460">
                  <c:v>2.7461E-5</c:v>
                </c:pt>
                <c:pt idx="27461">
                  <c:v>2.7461999999999999E-5</c:v>
                </c:pt>
                <c:pt idx="27462">
                  <c:v>2.7463000000000001E-5</c:v>
                </c:pt>
                <c:pt idx="27463">
                  <c:v>2.7464E-5</c:v>
                </c:pt>
                <c:pt idx="27464">
                  <c:v>2.7464999999999999E-5</c:v>
                </c:pt>
                <c:pt idx="27465">
                  <c:v>2.7466000000000001E-5</c:v>
                </c:pt>
                <c:pt idx="27466">
                  <c:v>2.7467E-5</c:v>
                </c:pt>
                <c:pt idx="27467">
                  <c:v>2.7467999999999999E-5</c:v>
                </c:pt>
                <c:pt idx="27468">
                  <c:v>2.7469000000000001E-5</c:v>
                </c:pt>
                <c:pt idx="27469">
                  <c:v>2.747E-5</c:v>
                </c:pt>
                <c:pt idx="27470">
                  <c:v>2.7470999999999998E-5</c:v>
                </c:pt>
                <c:pt idx="27471">
                  <c:v>2.7472000000000001E-5</c:v>
                </c:pt>
                <c:pt idx="27472">
                  <c:v>2.7472999999999999E-5</c:v>
                </c:pt>
                <c:pt idx="27473">
                  <c:v>2.7474000000000002E-5</c:v>
                </c:pt>
                <c:pt idx="27474">
                  <c:v>2.7475E-5</c:v>
                </c:pt>
                <c:pt idx="27475">
                  <c:v>2.7475999999999999E-5</c:v>
                </c:pt>
                <c:pt idx="27476">
                  <c:v>2.7477000000000001E-5</c:v>
                </c:pt>
                <c:pt idx="27477">
                  <c:v>2.7478E-5</c:v>
                </c:pt>
                <c:pt idx="27478">
                  <c:v>2.7478999999999999E-5</c:v>
                </c:pt>
                <c:pt idx="27479">
                  <c:v>2.7480000000000001E-5</c:v>
                </c:pt>
                <c:pt idx="27480">
                  <c:v>2.7481E-5</c:v>
                </c:pt>
                <c:pt idx="27481">
                  <c:v>2.7481999999999999E-5</c:v>
                </c:pt>
                <c:pt idx="27482">
                  <c:v>2.7483000000000001E-5</c:v>
                </c:pt>
                <c:pt idx="27483">
                  <c:v>2.7484E-5</c:v>
                </c:pt>
                <c:pt idx="27484">
                  <c:v>2.7484999999999999E-5</c:v>
                </c:pt>
                <c:pt idx="27485">
                  <c:v>2.7486000000000001E-5</c:v>
                </c:pt>
                <c:pt idx="27486">
                  <c:v>2.7487E-5</c:v>
                </c:pt>
                <c:pt idx="27487">
                  <c:v>2.7487999999999998E-5</c:v>
                </c:pt>
                <c:pt idx="27488">
                  <c:v>2.7489000000000001E-5</c:v>
                </c:pt>
                <c:pt idx="27489">
                  <c:v>2.7489999999999999E-5</c:v>
                </c:pt>
                <c:pt idx="27490">
                  <c:v>2.7491000000000002E-5</c:v>
                </c:pt>
                <c:pt idx="27491">
                  <c:v>2.7492E-5</c:v>
                </c:pt>
                <c:pt idx="27492">
                  <c:v>2.7492999999999999E-5</c:v>
                </c:pt>
                <c:pt idx="27493">
                  <c:v>2.7494000000000001E-5</c:v>
                </c:pt>
                <c:pt idx="27494">
                  <c:v>2.7495E-5</c:v>
                </c:pt>
                <c:pt idx="27495">
                  <c:v>2.7495999999999999E-5</c:v>
                </c:pt>
                <c:pt idx="27496">
                  <c:v>2.7497000000000001E-5</c:v>
                </c:pt>
                <c:pt idx="27497">
                  <c:v>2.7498E-5</c:v>
                </c:pt>
                <c:pt idx="27498">
                  <c:v>2.7498999999999999E-5</c:v>
                </c:pt>
                <c:pt idx="27499">
                  <c:v>2.7500000000000001E-5</c:v>
                </c:pt>
                <c:pt idx="27500">
                  <c:v>2.7501E-5</c:v>
                </c:pt>
                <c:pt idx="27501">
                  <c:v>2.7501999999999999E-5</c:v>
                </c:pt>
                <c:pt idx="27502">
                  <c:v>2.7503000000000001E-5</c:v>
                </c:pt>
                <c:pt idx="27503">
                  <c:v>2.7504E-5</c:v>
                </c:pt>
                <c:pt idx="27504">
                  <c:v>2.7504999999999998E-5</c:v>
                </c:pt>
                <c:pt idx="27505">
                  <c:v>2.7506000000000001E-5</c:v>
                </c:pt>
                <c:pt idx="27506">
                  <c:v>2.7506999999999999E-5</c:v>
                </c:pt>
                <c:pt idx="27507">
                  <c:v>2.7508000000000002E-5</c:v>
                </c:pt>
                <c:pt idx="27508">
                  <c:v>2.7509E-5</c:v>
                </c:pt>
                <c:pt idx="27509">
                  <c:v>2.7509999999999999E-5</c:v>
                </c:pt>
                <c:pt idx="27510">
                  <c:v>2.7511000000000001E-5</c:v>
                </c:pt>
                <c:pt idx="27511">
                  <c:v>2.7512E-5</c:v>
                </c:pt>
                <c:pt idx="27512">
                  <c:v>2.7512999999999999E-5</c:v>
                </c:pt>
                <c:pt idx="27513">
                  <c:v>2.7514000000000001E-5</c:v>
                </c:pt>
                <c:pt idx="27514">
                  <c:v>2.7515E-5</c:v>
                </c:pt>
                <c:pt idx="27515">
                  <c:v>2.7515999999999999E-5</c:v>
                </c:pt>
                <c:pt idx="27516">
                  <c:v>2.7517000000000001E-5</c:v>
                </c:pt>
                <c:pt idx="27517">
                  <c:v>2.7518E-5</c:v>
                </c:pt>
                <c:pt idx="27518">
                  <c:v>2.7518999999999999E-5</c:v>
                </c:pt>
                <c:pt idx="27519">
                  <c:v>2.7520000000000001E-5</c:v>
                </c:pt>
                <c:pt idx="27520">
                  <c:v>2.7521E-5</c:v>
                </c:pt>
                <c:pt idx="27521">
                  <c:v>2.7521999999999998E-5</c:v>
                </c:pt>
                <c:pt idx="27522">
                  <c:v>2.7523000000000001E-5</c:v>
                </c:pt>
                <c:pt idx="27523">
                  <c:v>2.7523999999999999E-5</c:v>
                </c:pt>
                <c:pt idx="27524">
                  <c:v>2.7525000000000002E-5</c:v>
                </c:pt>
                <c:pt idx="27525">
                  <c:v>2.7526E-5</c:v>
                </c:pt>
                <c:pt idx="27526">
                  <c:v>2.7526999999999999E-5</c:v>
                </c:pt>
                <c:pt idx="27527">
                  <c:v>2.7528000000000001E-5</c:v>
                </c:pt>
                <c:pt idx="27528">
                  <c:v>2.7529E-5</c:v>
                </c:pt>
                <c:pt idx="27529">
                  <c:v>2.7529999999999999E-5</c:v>
                </c:pt>
                <c:pt idx="27530">
                  <c:v>2.7531000000000001E-5</c:v>
                </c:pt>
                <c:pt idx="27531">
                  <c:v>2.7532E-5</c:v>
                </c:pt>
                <c:pt idx="27532">
                  <c:v>2.7532999999999999E-5</c:v>
                </c:pt>
                <c:pt idx="27533">
                  <c:v>2.7534000000000001E-5</c:v>
                </c:pt>
                <c:pt idx="27534">
                  <c:v>2.7535E-5</c:v>
                </c:pt>
                <c:pt idx="27535">
                  <c:v>2.7535999999999999E-5</c:v>
                </c:pt>
                <c:pt idx="27536">
                  <c:v>2.7537000000000001E-5</c:v>
                </c:pt>
                <c:pt idx="27537">
                  <c:v>2.7538E-5</c:v>
                </c:pt>
                <c:pt idx="27538">
                  <c:v>2.7538999999999998E-5</c:v>
                </c:pt>
                <c:pt idx="27539">
                  <c:v>2.7540000000000001E-5</c:v>
                </c:pt>
                <c:pt idx="27540">
                  <c:v>2.7540999999999999E-5</c:v>
                </c:pt>
                <c:pt idx="27541">
                  <c:v>2.7542000000000002E-5</c:v>
                </c:pt>
                <c:pt idx="27542">
                  <c:v>2.7543E-5</c:v>
                </c:pt>
                <c:pt idx="27543">
                  <c:v>2.7543999999999999E-5</c:v>
                </c:pt>
                <c:pt idx="27544">
                  <c:v>2.7545000000000001E-5</c:v>
                </c:pt>
                <c:pt idx="27545">
                  <c:v>2.7546E-5</c:v>
                </c:pt>
                <c:pt idx="27546">
                  <c:v>2.7546999999999999E-5</c:v>
                </c:pt>
                <c:pt idx="27547">
                  <c:v>2.7548000000000001E-5</c:v>
                </c:pt>
                <c:pt idx="27548">
                  <c:v>2.7549E-5</c:v>
                </c:pt>
                <c:pt idx="27549">
                  <c:v>2.7549999999999999E-5</c:v>
                </c:pt>
                <c:pt idx="27550">
                  <c:v>2.7551000000000001E-5</c:v>
                </c:pt>
                <c:pt idx="27551">
                  <c:v>2.7552E-5</c:v>
                </c:pt>
                <c:pt idx="27552">
                  <c:v>2.7552999999999999E-5</c:v>
                </c:pt>
                <c:pt idx="27553">
                  <c:v>2.7554000000000001E-5</c:v>
                </c:pt>
                <c:pt idx="27554">
                  <c:v>2.7555E-5</c:v>
                </c:pt>
                <c:pt idx="27555">
                  <c:v>2.7555999999999998E-5</c:v>
                </c:pt>
                <c:pt idx="27556">
                  <c:v>2.7557000000000001E-5</c:v>
                </c:pt>
                <c:pt idx="27557">
                  <c:v>2.7557999999999999E-5</c:v>
                </c:pt>
                <c:pt idx="27558">
                  <c:v>2.7559000000000002E-5</c:v>
                </c:pt>
                <c:pt idx="27559">
                  <c:v>2.756E-5</c:v>
                </c:pt>
                <c:pt idx="27560">
                  <c:v>2.7560999999999999E-5</c:v>
                </c:pt>
                <c:pt idx="27561">
                  <c:v>2.7562000000000001E-5</c:v>
                </c:pt>
                <c:pt idx="27562">
                  <c:v>2.7563E-5</c:v>
                </c:pt>
                <c:pt idx="27563">
                  <c:v>2.7563999999999999E-5</c:v>
                </c:pt>
                <c:pt idx="27564">
                  <c:v>2.7565000000000001E-5</c:v>
                </c:pt>
                <c:pt idx="27565">
                  <c:v>2.7566E-5</c:v>
                </c:pt>
                <c:pt idx="27566">
                  <c:v>2.7566999999999999E-5</c:v>
                </c:pt>
                <c:pt idx="27567">
                  <c:v>2.7568000000000001E-5</c:v>
                </c:pt>
                <c:pt idx="27568">
                  <c:v>2.7569E-5</c:v>
                </c:pt>
                <c:pt idx="27569">
                  <c:v>2.7569999999999999E-5</c:v>
                </c:pt>
                <c:pt idx="27570">
                  <c:v>2.7571000000000001E-5</c:v>
                </c:pt>
                <c:pt idx="27571">
                  <c:v>2.7572E-5</c:v>
                </c:pt>
                <c:pt idx="27572">
                  <c:v>2.7572999999999998E-5</c:v>
                </c:pt>
                <c:pt idx="27573">
                  <c:v>2.7574000000000001E-5</c:v>
                </c:pt>
                <c:pt idx="27574">
                  <c:v>2.7574999999999999E-5</c:v>
                </c:pt>
                <c:pt idx="27575">
                  <c:v>2.7576000000000002E-5</c:v>
                </c:pt>
                <c:pt idx="27576">
                  <c:v>2.7577E-5</c:v>
                </c:pt>
                <c:pt idx="27577">
                  <c:v>2.7577999999999999E-5</c:v>
                </c:pt>
                <c:pt idx="27578">
                  <c:v>2.7579000000000001E-5</c:v>
                </c:pt>
                <c:pt idx="27579">
                  <c:v>2.758E-5</c:v>
                </c:pt>
                <c:pt idx="27580">
                  <c:v>2.7580999999999999E-5</c:v>
                </c:pt>
                <c:pt idx="27581">
                  <c:v>2.7582000000000001E-5</c:v>
                </c:pt>
                <c:pt idx="27582">
                  <c:v>2.7583E-5</c:v>
                </c:pt>
                <c:pt idx="27583">
                  <c:v>2.7583999999999999E-5</c:v>
                </c:pt>
                <c:pt idx="27584">
                  <c:v>2.7585000000000001E-5</c:v>
                </c:pt>
                <c:pt idx="27585">
                  <c:v>2.7586E-5</c:v>
                </c:pt>
                <c:pt idx="27586">
                  <c:v>2.7586999999999999E-5</c:v>
                </c:pt>
                <c:pt idx="27587">
                  <c:v>2.7588000000000001E-5</c:v>
                </c:pt>
                <c:pt idx="27588">
                  <c:v>2.7589E-5</c:v>
                </c:pt>
                <c:pt idx="27589">
                  <c:v>2.7589999999999998E-5</c:v>
                </c:pt>
                <c:pt idx="27590">
                  <c:v>2.7591000000000001E-5</c:v>
                </c:pt>
                <c:pt idx="27591">
                  <c:v>2.7591999999999999E-5</c:v>
                </c:pt>
                <c:pt idx="27592">
                  <c:v>2.7593000000000002E-5</c:v>
                </c:pt>
                <c:pt idx="27593">
                  <c:v>2.7594E-5</c:v>
                </c:pt>
                <c:pt idx="27594">
                  <c:v>2.7594999999999999E-5</c:v>
                </c:pt>
                <c:pt idx="27595">
                  <c:v>2.7596000000000001E-5</c:v>
                </c:pt>
                <c:pt idx="27596">
                  <c:v>2.7597E-5</c:v>
                </c:pt>
                <c:pt idx="27597">
                  <c:v>2.7597999999999999E-5</c:v>
                </c:pt>
                <c:pt idx="27598">
                  <c:v>2.7599000000000001E-5</c:v>
                </c:pt>
                <c:pt idx="27599">
                  <c:v>2.76E-5</c:v>
                </c:pt>
                <c:pt idx="27600">
                  <c:v>2.7600999999999999E-5</c:v>
                </c:pt>
                <c:pt idx="27601">
                  <c:v>2.7602000000000001E-5</c:v>
                </c:pt>
                <c:pt idx="27602">
                  <c:v>2.7603E-5</c:v>
                </c:pt>
                <c:pt idx="27603">
                  <c:v>2.7603999999999999E-5</c:v>
                </c:pt>
                <c:pt idx="27604">
                  <c:v>2.7605000000000001E-5</c:v>
                </c:pt>
                <c:pt idx="27605">
                  <c:v>2.7606E-5</c:v>
                </c:pt>
                <c:pt idx="27606">
                  <c:v>2.7606999999999998E-5</c:v>
                </c:pt>
                <c:pt idx="27607">
                  <c:v>2.7608000000000001E-5</c:v>
                </c:pt>
                <c:pt idx="27608">
                  <c:v>2.7608999999999999E-5</c:v>
                </c:pt>
                <c:pt idx="27609">
                  <c:v>2.7610000000000002E-5</c:v>
                </c:pt>
                <c:pt idx="27610">
                  <c:v>2.7611E-5</c:v>
                </c:pt>
                <c:pt idx="27611">
                  <c:v>2.7611999999999999E-5</c:v>
                </c:pt>
                <c:pt idx="27612">
                  <c:v>2.7613000000000001E-5</c:v>
                </c:pt>
                <c:pt idx="27613">
                  <c:v>2.7614E-5</c:v>
                </c:pt>
                <c:pt idx="27614">
                  <c:v>2.7614999999999999E-5</c:v>
                </c:pt>
                <c:pt idx="27615">
                  <c:v>2.7616000000000001E-5</c:v>
                </c:pt>
                <c:pt idx="27616">
                  <c:v>2.7617E-5</c:v>
                </c:pt>
                <c:pt idx="27617">
                  <c:v>2.7617999999999999E-5</c:v>
                </c:pt>
                <c:pt idx="27618">
                  <c:v>2.7619000000000001E-5</c:v>
                </c:pt>
                <c:pt idx="27619">
                  <c:v>2.762E-5</c:v>
                </c:pt>
                <c:pt idx="27620">
                  <c:v>2.7620999999999999E-5</c:v>
                </c:pt>
                <c:pt idx="27621">
                  <c:v>2.7622000000000001E-5</c:v>
                </c:pt>
                <c:pt idx="27622">
                  <c:v>2.7623E-5</c:v>
                </c:pt>
                <c:pt idx="27623">
                  <c:v>2.7623999999999998E-5</c:v>
                </c:pt>
                <c:pt idx="27624">
                  <c:v>2.7625000000000001E-5</c:v>
                </c:pt>
                <c:pt idx="27625">
                  <c:v>2.7625999999999999E-5</c:v>
                </c:pt>
                <c:pt idx="27626">
                  <c:v>2.7627000000000002E-5</c:v>
                </c:pt>
                <c:pt idx="27627">
                  <c:v>2.7628E-5</c:v>
                </c:pt>
                <c:pt idx="27628">
                  <c:v>2.7628999999999999E-5</c:v>
                </c:pt>
                <c:pt idx="27629">
                  <c:v>2.7630000000000001E-5</c:v>
                </c:pt>
                <c:pt idx="27630">
                  <c:v>2.7631E-5</c:v>
                </c:pt>
                <c:pt idx="27631">
                  <c:v>2.7631999999999999E-5</c:v>
                </c:pt>
                <c:pt idx="27632">
                  <c:v>2.7633000000000001E-5</c:v>
                </c:pt>
                <c:pt idx="27633">
                  <c:v>2.7634E-5</c:v>
                </c:pt>
                <c:pt idx="27634">
                  <c:v>2.7634999999999999E-5</c:v>
                </c:pt>
                <c:pt idx="27635">
                  <c:v>2.7636000000000001E-5</c:v>
                </c:pt>
                <c:pt idx="27636">
                  <c:v>2.7637E-5</c:v>
                </c:pt>
                <c:pt idx="27637">
                  <c:v>2.7637999999999999E-5</c:v>
                </c:pt>
                <c:pt idx="27638">
                  <c:v>2.7639000000000001E-5</c:v>
                </c:pt>
                <c:pt idx="27639">
                  <c:v>2.764E-5</c:v>
                </c:pt>
                <c:pt idx="27640">
                  <c:v>2.7640999999999998E-5</c:v>
                </c:pt>
                <c:pt idx="27641">
                  <c:v>2.7642000000000001E-5</c:v>
                </c:pt>
                <c:pt idx="27642">
                  <c:v>2.7642999999999999E-5</c:v>
                </c:pt>
                <c:pt idx="27643">
                  <c:v>2.7644000000000002E-5</c:v>
                </c:pt>
                <c:pt idx="27644">
                  <c:v>2.7645E-5</c:v>
                </c:pt>
                <c:pt idx="27645">
                  <c:v>2.7645999999999999E-5</c:v>
                </c:pt>
                <c:pt idx="27646">
                  <c:v>2.7647000000000001E-5</c:v>
                </c:pt>
                <c:pt idx="27647">
                  <c:v>2.7648E-5</c:v>
                </c:pt>
                <c:pt idx="27648">
                  <c:v>2.7648999999999999E-5</c:v>
                </c:pt>
                <c:pt idx="27649">
                  <c:v>2.7650000000000001E-5</c:v>
                </c:pt>
                <c:pt idx="27650">
                  <c:v>2.7651E-5</c:v>
                </c:pt>
                <c:pt idx="27651">
                  <c:v>2.7651999999999999E-5</c:v>
                </c:pt>
                <c:pt idx="27652">
                  <c:v>2.7653000000000001E-5</c:v>
                </c:pt>
                <c:pt idx="27653">
                  <c:v>2.7654E-5</c:v>
                </c:pt>
                <c:pt idx="27654">
                  <c:v>2.7654999999999999E-5</c:v>
                </c:pt>
                <c:pt idx="27655">
                  <c:v>2.7656000000000001E-5</c:v>
                </c:pt>
                <c:pt idx="27656">
                  <c:v>2.7657E-5</c:v>
                </c:pt>
                <c:pt idx="27657">
                  <c:v>2.7657999999999998E-5</c:v>
                </c:pt>
                <c:pt idx="27658">
                  <c:v>2.7659000000000001E-5</c:v>
                </c:pt>
                <c:pt idx="27659">
                  <c:v>2.7659999999999999E-5</c:v>
                </c:pt>
                <c:pt idx="27660">
                  <c:v>2.7661000000000002E-5</c:v>
                </c:pt>
                <c:pt idx="27661">
                  <c:v>2.7662E-5</c:v>
                </c:pt>
                <c:pt idx="27662">
                  <c:v>2.7662999999999999E-5</c:v>
                </c:pt>
                <c:pt idx="27663">
                  <c:v>2.7664000000000001E-5</c:v>
                </c:pt>
                <c:pt idx="27664">
                  <c:v>2.7665E-5</c:v>
                </c:pt>
                <c:pt idx="27665">
                  <c:v>2.7665999999999999E-5</c:v>
                </c:pt>
                <c:pt idx="27666">
                  <c:v>2.7667000000000001E-5</c:v>
                </c:pt>
                <c:pt idx="27667">
                  <c:v>2.7668E-5</c:v>
                </c:pt>
                <c:pt idx="27668">
                  <c:v>2.7668999999999999E-5</c:v>
                </c:pt>
                <c:pt idx="27669">
                  <c:v>2.7670000000000001E-5</c:v>
                </c:pt>
                <c:pt idx="27670">
                  <c:v>2.7671E-5</c:v>
                </c:pt>
                <c:pt idx="27671">
                  <c:v>2.7671999999999999E-5</c:v>
                </c:pt>
                <c:pt idx="27672">
                  <c:v>2.7673000000000001E-5</c:v>
                </c:pt>
                <c:pt idx="27673">
                  <c:v>2.7674E-5</c:v>
                </c:pt>
                <c:pt idx="27674">
                  <c:v>2.7674999999999998E-5</c:v>
                </c:pt>
                <c:pt idx="27675">
                  <c:v>2.7676000000000001E-5</c:v>
                </c:pt>
                <c:pt idx="27676">
                  <c:v>2.7676999999999999E-5</c:v>
                </c:pt>
                <c:pt idx="27677">
                  <c:v>2.7678000000000002E-5</c:v>
                </c:pt>
                <c:pt idx="27678">
                  <c:v>2.7679E-5</c:v>
                </c:pt>
                <c:pt idx="27679">
                  <c:v>2.7679999999999999E-5</c:v>
                </c:pt>
                <c:pt idx="27680">
                  <c:v>2.7681000000000001E-5</c:v>
                </c:pt>
                <c:pt idx="27681">
                  <c:v>2.7682E-5</c:v>
                </c:pt>
                <c:pt idx="27682">
                  <c:v>2.7682999999999999E-5</c:v>
                </c:pt>
                <c:pt idx="27683">
                  <c:v>2.7684000000000001E-5</c:v>
                </c:pt>
                <c:pt idx="27684">
                  <c:v>2.7685E-5</c:v>
                </c:pt>
                <c:pt idx="27685">
                  <c:v>2.7685999999999999E-5</c:v>
                </c:pt>
                <c:pt idx="27686">
                  <c:v>2.7687000000000001E-5</c:v>
                </c:pt>
                <c:pt idx="27687">
                  <c:v>2.7688E-5</c:v>
                </c:pt>
                <c:pt idx="27688">
                  <c:v>2.7688999999999999E-5</c:v>
                </c:pt>
                <c:pt idx="27689">
                  <c:v>2.7690000000000001E-5</c:v>
                </c:pt>
                <c:pt idx="27690">
                  <c:v>2.7691E-5</c:v>
                </c:pt>
                <c:pt idx="27691">
                  <c:v>2.7691999999999998E-5</c:v>
                </c:pt>
                <c:pt idx="27692">
                  <c:v>2.7693000000000001E-5</c:v>
                </c:pt>
                <c:pt idx="27693">
                  <c:v>2.7693999999999999E-5</c:v>
                </c:pt>
                <c:pt idx="27694">
                  <c:v>2.7695000000000002E-5</c:v>
                </c:pt>
                <c:pt idx="27695">
                  <c:v>2.7696E-5</c:v>
                </c:pt>
                <c:pt idx="27696">
                  <c:v>2.7696999999999999E-5</c:v>
                </c:pt>
                <c:pt idx="27697">
                  <c:v>2.7698000000000001E-5</c:v>
                </c:pt>
                <c:pt idx="27698">
                  <c:v>2.7699E-5</c:v>
                </c:pt>
                <c:pt idx="27699">
                  <c:v>2.7699999999999999E-5</c:v>
                </c:pt>
                <c:pt idx="27700">
                  <c:v>2.7701000000000001E-5</c:v>
                </c:pt>
                <c:pt idx="27701">
                  <c:v>2.7702E-5</c:v>
                </c:pt>
                <c:pt idx="27702">
                  <c:v>2.7702999999999999E-5</c:v>
                </c:pt>
                <c:pt idx="27703">
                  <c:v>2.7704000000000001E-5</c:v>
                </c:pt>
                <c:pt idx="27704">
                  <c:v>2.7705E-5</c:v>
                </c:pt>
                <c:pt idx="27705">
                  <c:v>2.7705999999999999E-5</c:v>
                </c:pt>
                <c:pt idx="27706">
                  <c:v>2.7707000000000001E-5</c:v>
                </c:pt>
                <c:pt idx="27707">
                  <c:v>2.7708E-5</c:v>
                </c:pt>
                <c:pt idx="27708">
                  <c:v>2.7708999999999998E-5</c:v>
                </c:pt>
                <c:pt idx="27709">
                  <c:v>2.7710000000000001E-5</c:v>
                </c:pt>
                <c:pt idx="27710">
                  <c:v>2.7710999999999999E-5</c:v>
                </c:pt>
                <c:pt idx="27711">
                  <c:v>2.7712000000000002E-5</c:v>
                </c:pt>
                <c:pt idx="27712">
                  <c:v>2.7713E-5</c:v>
                </c:pt>
                <c:pt idx="27713">
                  <c:v>2.7713999999999999E-5</c:v>
                </c:pt>
                <c:pt idx="27714">
                  <c:v>2.7715000000000001E-5</c:v>
                </c:pt>
                <c:pt idx="27715">
                  <c:v>2.7716E-5</c:v>
                </c:pt>
                <c:pt idx="27716">
                  <c:v>2.7716999999999999E-5</c:v>
                </c:pt>
                <c:pt idx="27717">
                  <c:v>2.7718000000000001E-5</c:v>
                </c:pt>
                <c:pt idx="27718">
                  <c:v>2.7719E-5</c:v>
                </c:pt>
                <c:pt idx="27719">
                  <c:v>2.7719999999999999E-5</c:v>
                </c:pt>
                <c:pt idx="27720">
                  <c:v>2.7721000000000001E-5</c:v>
                </c:pt>
                <c:pt idx="27721">
                  <c:v>2.7722E-5</c:v>
                </c:pt>
                <c:pt idx="27722">
                  <c:v>2.7722999999999999E-5</c:v>
                </c:pt>
                <c:pt idx="27723">
                  <c:v>2.7724000000000001E-5</c:v>
                </c:pt>
                <c:pt idx="27724">
                  <c:v>2.7725E-5</c:v>
                </c:pt>
                <c:pt idx="27725">
                  <c:v>2.7725999999999998E-5</c:v>
                </c:pt>
                <c:pt idx="27726">
                  <c:v>2.7727000000000001E-5</c:v>
                </c:pt>
                <c:pt idx="27727">
                  <c:v>2.7727999999999999E-5</c:v>
                </c:pt>
                <c:pt idx="27728">
                  <c:v>2.7729000000000002E-5</c:v>
                </c:pt>
                <c:pt idx="27729">
                  <c:v>2.773E-5</c:v>
                </c:pt>
                <c:pt idx="27730">
                  <c:v>2.7730999999999999E-5</c:v>
                </c:pt>
                <c:pt idx="27731">
                  <c:v>2.7732000000000001E-5</c:v>
                </c:pt>
                <c:pt idx="27732">
                  <c:v>2.7733E-5</c:v>
                </c:pt>
                <c:pt idx="27733">
                  <c:v>2.7733999999999999E-5</c:v>
                </c:pt>
                <c:pt idx="27734">
                  <c:v>2.7735000000000001E-5</c:v>
                </c:pt>
                <c:pt idx="27735">
                  <c:v>2.7736E-5</c:v>
                </c:pt>
                <c:pt idx="27736">
                  <c:v>2.7736999999999999E-5</c:v>
                </c:pt>
                <c:pt idx="27737">
                  <c:v>2.7738000000000001E-5</c:v>
                </c:pt>
                <c:pt idx="27738">
                  <c:v>2.7739E-5</c:v>
                </c:pt>
                <c:pt idx="27739">
                  <c:v>2.7739999999999999E-5</c:v>
                </c:pt>
                <c:pt idx="27740">
                  <c:v>2.7741000000000001E-5</c:v>
                </c:pt>
                <c:pt idx="27741">
                  <c:v>2.7742E-5</c:v>
                </c:pt>
                <c:pt idx="27742">
                  <c:v>2.7742999999999998E-5</c:v>
                </c:pt>
                <c:pt idx="27743">
                  <c:v>2.7744000000000001E-5</c:v>
                </c:pt>
                <c:pt idx="27744">
                  <c:v>2.7744999999999999E-5</c:v>
                </c:pt>
                <c:pt idx="27745">
                  <c:v>2.7746000000000002E-5</c:v>
                </c:pt>
                <c:pt idx="27746">
                  <c:v>2.7747E-5</c:v>
                </c:pt>
                <c:pt idx="27747">
                  <c:v>2.7747999999999999E-5</c:v>
                </c:pt>
                <c:pt idx="27748">
                  <c:v>2.7749000000000001E-5</c:v>
                </c:pt>
                <c:pt idx="27749">
                  <c:v>2.775E-5</c:v>
                </c:pt>
                <c:pt idx="27750">
                  <c:v>2.7750999999999999E-5</c:v>
                </c:pt>
                <c:pt idx="27751">
                  <c:v>2.7752000000000001E-5</c:v>
                </c:pt>
                <c:pt idx="27752">
                  <c:v>2.7753E-5</c:v>
                </c:pt>
                <c:pt idx="27753">
                  <c:v>2.7753999999999999E-5</c:v>
                </c:pt>
                <c:pt idx="27754">
                  <c:v>2.7755000000000001E-5</c:v>
                </c:pt>
                <c:pt idx="27755">
                  <c:v>2.7756E-5</c:v>
                </c:pt>
                <c:pt idx="27756">
                  <c:v>2.7756999999999999E-5</c:v>
                </c:pt>
                <c:pt idx="27757">
                  <c:v>2.7758000000000001E-5</c:v>
                </c:pt>
                <c:pt idx="27758">
                  <c:v>2.7759E-5</c:v>
                </c:pt>
                <c:pt idx="27759">
                  <c:v>2.7759999999999998E-5</c:v>
                </c:pt>
                <c:pt idx="27760">
                  <c:v>2.7761000000000001E-5</c:v>
                </c:pt>
                <c:pt idx="27761">
                  <c:v>2.7761999999999999E-5</c:v>
                </c:pt>
                <c:pt idx="27762">
                  <c:v>2.7763000000000002E-5</c:v>
                </c:pt>
                <c:pt idx="27763">
                  <c:v>2.7764E-5</c:v>
                </c:pt>
                <c:pt idx="27764">
                  <c:v>2.7764999999999999E-5</c:v>
                </c:pt>
                <c:pt idx="27765">
                  <c:v>2.7766000000000001E-5</c:v>
                </c:pt>
                <c:pt idx="27766">
                  <c:v>2.7767E-5</c:v>
                </c:pt>
                <c:pt idx="27767">
                  <c:v>2.7767999999999999E-5</c:v>
                </c:pt>
                <c:pt idx="27768">
                  <c:v>2.7769000000000001E-5</c:v>
                </c:pt>
                <c:pt idx="27769">
                  <c:v>2.777E-5</c:v>
                </c:pt>
                <c:pt idx="27770">
                  <c:v>2.7770999999999999E-5</c:v>
                </c:pt>
                <c:pt idx="27771">
                  <c:v>2.7772000000000001E-5</c:v>
                </c:pt>
                <c:pt idx="27772">
                  <c:v>2.7773E-5</c:v>
                </c:pt>
                <c:pt idx="27773">
                  <c:v>2.7773999999999999E-5</c:v>
                </c:pt>
                <c:pt idx="27774">
                  <c:v>2.7775000000000001E-5</c:v>
                </c:pt>
                <c:pt idx="27775">
                  <c:v>2.7776E-5</c:v>
                </c:pt>
                <c:pt idx="27776">
                  <c:v>2.7776999999999998E-5</c:v>
                </c:pt>
                <c:pt idx="27777">
                  <c:v>2.7778000000000001E-5</c:v>
                </c:pt>
                <c:pt idx="27778">
                  <c:v>2.7778999999999999E-5</c:v>
                </c:pt>
                <c:pt idx="27779">
                  <c:v>2.7780000000000002E-5</c:v>
                </c:pt>
                <c:pt idx="27780">
                  <c:v>2.7781E-5</c:v>
                </c:pt>
                <c:pt idx="27781">
                  <c:v>2.7781999999999999E-5</c:v>
                </c:pt>
                <c:pt idx="27782">
                  <c:v>2.7783000000000001E-5</c:v>
                </c:pt>
                <c:pt idx="27783">
                  <c:v>2.7784E-5</c:v>
                </c:pt>
                <c:pt idx="27784">
                  <c:v>2.7784999999999999E-5</c:v>
                </c:pt>
                <c:pt idx="27785">
                  <c:v>2.7786000000000001E-5</c:v>
                </c:pt>
                <c:pt idx="27786">
                  <c:v>2.7787E-5</c:v>
                </c:pt>
                <c:pt idx="27787">
                  <c:v>2.7787999999999999E-5</c:v>
                </c:pt>
                <c:pt idx="27788">
                  <c:v>2.7789000000000001E-5</c:v>
                </c:pt>
                <c:pt idx="27789">
                  <c:v>2.779E-5</c:v>
                </c:pt>
                <c:pt idx="27790">
                  <c:v>2.7790999999999999E-5</c:v>
                </c:pt>
                <c:pt idx="27791">
                  <c:v>2.7792000000000001E-5</c:v>
                </c:pt>
                <c:pt idx="27792">
                  <c:v>2.7793E-5</c:v>
                </c:pt>
                <c:pt idx="27793">
                  <c:v>2.7793999999999999E-5</c:v>
                </c:pt>
                <c:pt idx="27794">
                  <c:v>2.7795000000000001E-5</c:v>
                </c:pt>
                <c:pt idx="27795">
                  <c:v>2.7796E-5</c:v>
                </c:pt>
                <c:pt idx="27796">
                  <c:v>2.7796999999999998E-5</c:v>
                </c:pt>
                <c:pt idx="27797">
                  <c:v>2.7798E-5</c:v>
                </c:pt>
                <c:pt idx="27798">
                  <c:v>2.7798999999999999E-5</c:v>
                </c:pt>
                <c:pt idx="27799">
                  <c:v>2.7800000000000001E-5</c:v>
                </c:pt>
                <c:pt idx="27800">
                  <c:v>2.7801E-5</c:v>
                </c:pt>
                <c:pt idx="27801">
                  <c:v>2.7801999999999999E-5</c:v>
                </c:pt>
                <c:pt idx="27802">
                  <c:v>2.7803000000000001E-5</c:v>
                </c:pt>
                <c:pt idx="27803">
                  <c:v>2.7804E-5</c:v>
                </c:pt>
                <c:pt idx="27804">
                  <c:v>2.7804999999999999E-5</c:v>
                </c:pt>
                <c:pt idx="27805">
                  <c:v>2.7806000000000001E-5</c:v>
                </c:pt>
                <c:pt idx="27806">
                  <c:v>2.7807E-5</c:v>
                </c:pt>
                <c:pt idx="27807">
                  <c:v>2.7807999999999999E-5</c:v>
                </c:pt>
                <c:pt idx="27808">
                  <c:v>2.7809000000000001E-5</c:v>
                </c:pt>
                <c:pt idx="27809">
                  <c:v>2.781E-5</c:v>
                </c:pt>
                <c:pt idx="27810">
                  <c:v>2.7810999999999999E-5</c:v>
                </c:pt>
                <c:pt idx="27811">
                  <c:v>2.7812000000000001E-5</c:v>
                </c:pt>
                <c:pt idx="27812">
                  <c:v>2.7813E-5</c:v>
                </c:pt>
                <c:pt idx="27813">
                  <c:v>2.7813999999999998E-5</c:v>
                </c:pt>
                <c:pt idx="27814">
                  <c:v>2.7815000000000001E-5</c:v>
                </c:pt>
                <c:pt idx="27815">
                  <c:v>2.7815999999999999E-5</c:v>
                </c:pt>
                <c:pt idx="27816">
                  <c:v>2.7817000000000002E-5</c:v>
                </c:pt>
                <c:pt idx="27817">
                  <c:v>2.7818E-5</c:v>
                </c:pt>
                <c:pt idx="27818">
                  <c:v>2.7818999999999999E-5</c:v>
                </c:pt>
                <c:pt idx="27819">
                  <c:v>2.7820000000000001E-5</c:v>
                </c:pt>
                <c:pt idx="27820">
                  <c:v>2.7821E-5</c:v>
                </c:pt>
                <c:pt idx="27821">
                  <c:v>2.7821999999999999E-5</c:v>
                </c:pt>
                <c:pt idx="27822">
                  <c:v>2.7823000000000001E-5</c:v>
                </c:pt>
                <c:pt idx="27823">
                  <c:v>2.7824E-5</c:v>
                </c:pt>
                <c:pt idx="27824">
                  <c:v>2.7824999999999999E-5</c:v>
                </c:pt>
                <c:pt idx="27825">
                  <c:v>2.7826000000000001E-5</c:v>
                </c:pt>
                <c:pt idx="27826">
                  <c:v>2.7827E-5</c:v>
                </c:pt>
                <c:pt idx="27827">
                  <c:v>2.7827999999999999E-5</c:v>
                </c:pt>
                <c:pt idx="27828">
                  <c:v>2.7829000000000001E-5</c:v>
                </c:pt>
                <c:pt idx="27829">
                  <c:v>2.783E-5</c:v>
                </c:pt>
                <c:pt idx="27830">
                  <c:v>2.7830999999999998E-5</c:v>
                </c:pt>
                <c:pt idx="27831">
                  <c:v>2.7832000000000001E-5</c:v>
                </c:pt>
                <c:pt idx="27832">
                  <c:v>2.7832999999999999E-5</c:v>
                </c:pt>
                <c:pt idx="27833">
                  <c:v>2.7834000000000002E-5</c:v>
                </c:pt>
                <c:pt idx="27834">
                  <c:v>2.7835E-5</c:v>
                </c:pt>
                <c:pt idx="27835">
                  <c:v>2.7835999999999999E-5</c:v>
                </c:pt>
                <c:pt idx="27836">
                  <c:v>2.7837000000000001E-5</c:v>
                </c:pt>
                <c:pt idx="27837">
                  <c:v>2.7838E-5</c:v>
                </c:pt>
                <c:pt idx="27838">
                  <c:v>2.7838999999999999E-5</c:v>
                </c:pt>
                <c:pt idx="27839">
                  <c:v>2.7840000000000001E-5</c:v>
                </c:pt>
                <c:pt idx="27840">
                  <c:v>2.7841E-5</c:v>
                </c:pt>
                <c:pt idx="27841">
                  <c:v>2.7841999999999999E-5</c:v>
                </c:pt>
                <c:pt idx="27842">
                  <c:v>2.7843000000000001E-5</c:v>
                </c:pt>
                <c:pt idx="27843">
                  <c:v>2.7844E-5</c:v>
                </c:pt>
                <c:pt idx="27844">
                  <c:v>2.7844999999999999E-5</c:v>
                </c:pt>
                <c:pt idx="27845">
                  <c:v>2.7846000000000001E-5</c:v>
                </c:pt>
                <c:pt idx="27846">
                  <c:v>2.7847E-5</c:v>
                </c:pt>
                <c:pt idx="27847">
                  <c:v>2.7847999999999998E-5</c:v>
                </c:pt>
                <c:pt idx="27848">
                  <c:v>2.7849000000000001E-5</c:v>
                </c:pt>
                <c:pt idx="27849">
                  <c:v>2.7849999999999999E-5</c:v>
                </c:pt>
                <c:pt idx="27850">
                  <c:v>2.7851000000000002E-5</c:v>
                </c:pt>
                <c:pt idx="27851">
                  <c:v>2.7852E-5</c:v>
                </c:pt>
                <c:pt idx="27852">
                  <c:v>2.7852999999999999E-5</c:v>
                </c:pt>
                <c:pt idx="27853">
                  <c:v>2.7854000000000001E-5</c:v>
                </c:pt>
                <c:pt idx="27854">
                  <c:v>2.7855E-5</c:v>
                </c:pt>
                <c:pt idx="27855">
                  <c:v>2.7855999999999999E-5</c:v>
                </c:pt>
                <c:pt idx="27856">
                  <c:v>2.7857000000000001E-5</c:v>
                </c:pt>
                <c:pt idx="27857">
                  <c:v>2.7858E-5</c:v>
                </c:pt>
                <c:pt idx="27858">
                  <c:v>2.7858999999999999E-5</c:v>
                </c:pt>
                <c:pt idx="27859">
                  <c:v>2.7860000000000001E-5</c:v>
                </c:pt>
                <c:pt idx="27860">
                  <c:v>2.7861E-5</c:v>
                </c:pt>
                <c:pt idx="27861">
                  <c:v>2.7861999999999999E-5</c:v>
                </c:pt>
                <c:pt idx="27862">
                  <c:v>2.7863000000000001E-5</c:v>
                </c:pt>
                <c:pt idx="27863">
                  <c:v>2.7864E-5</c:v>
                </c:pt>
                <c:pt idx="27864">
                  <c:v>2.7864999999999998E-5</c:v>
                </c:pt>
                <c:pt idx="27865">
                  <c:v>2.7866000000000001E-5</c:v>
                </c:pt>
                <c:pt idx="27866">
                  <c:v>2.7866999999999999E-5</c:v>
                </c:pt>
                <c:pt idx="27867">
                  <c:v>2.7868000000000002E-5</c:v>
                </c:pt>
                <c:pt idx="27868">
                  <c:v>2.7869E-5</c:v>
                </c:pt>
                <c:pt idx="27869">
                  <c:v>2.7869999999999999E-5</c:v>
                </c:pt>
                <c:pt idx="27870">
                  <c:v>2.7871000000000001E-5</c:v>
                </c:pt>
                <c:pt idx="27871">
                  <c:v>2.7872E-5</c:v>
                </c:pt>
                <c:pt idx="27872">
                  <c:v>2.7872999999999999E-5</c:v>
                </c:pt>
                <c:pt idx="27873">
                  <c:v>2.7874000000000001E-5</c:v>
                </c:pt>
                <c:pt idx="27874">
                  <c:v>2.7875E-5</c:v>
                </c:pt>
                <c:pt idx="27875">
                  <c:v>2.7875999999999999E-5</c:v>
                </c:pt>
                <c:pt idx="27876">
                  <c:v>2.7877000000000001E-5</c:v>
                </c:pt>
                <c:pt idx="27877">
                  <c:v>2.7878E-5</c:v>
                </c:pt>
                <c:pt idx="27878">
                  <c:v>2.7878999999999999E-5</c:v>
                </c:pt>
                <c:pt idx="27879">
                  <c:v>2.7880000000000001E-5</c:v>
                </c:pt>
                <c:pt idx="27880">
                  <c:v>2.7881E-5</c:v>
                </c:pt>
                <c:pt idx="27881">
                  <c:v>2.7881999999999998E-5</c:v>
                </c:pt>
                <c:pt idx="27882">
                  <c:v>2.7883000000000001E-5</c:v>
                </c:pt>
                <c:pt idx="27883">
                  <c:v>2.7883999999999999E-5</c:v>
                </c:pt>
                <c:pt idx="27884">
                  <c:v>2.7885000000000002E-5</c:v>
                </c:pt>
                <c:pt idx="27885">
                  <c:v>2.7886E-5</c:v>
                </c:pt>
                <c:pt idx="27886">
                  <c:v>2.7886999999999999E-5</c:v>
                </c:pt>
                <c:pt idx="27887">
                  <c:v>2.7888000000000001E-5</c:v>
                </c:pt>
                <c:pt idx="27888">
                  <c:v>2.7889E-5</c:v>
                </c:pt>
                <c:pt idx="27889">
                  <c:v>2.7889999999999999E-5</c:v>
                </c:pt>
                <c:pt idx="27890">
                  <c:v>2.7891000000000001E-5</c:v>
                </c:pt>
                <c:pt idx="27891">
                  <c:v>2.7892E-5</c:v>
                </c:pt>
                <c:pt idx="27892">
                  <c:v>2.7892999999999999E-5</c:v>
                </c:pt>
                <c:pt idx="27893">
                  <c:v>2.7894000000000001E-5</c:v>
                </c:pt>
                <c:pt idx="27894">
                  <c:v>2.7895E-5</c:v>
                </c:pt>
                <c:pt idx="27895">
                  <c:v>2.7895999999999999E-5</c:v>
                </c:pt>
                <c:pt idx="27896">
                  <c:v>2.7897000000000001E-5</c:v>
                </c:pt>
                <c:pt idx="27897">
                  <c:v>2.7898E-5</c:v>
                </c:pt>
                <c:pt idx="27898">
                  <c:v>2.7898999999999998E-5</c:v>
                </c:pt>
                <c:pt idx="27899">
                  <c:v>2.7900000000000001E-5</c:v>
                </c:pt>
                <c:pt idx="27900">
                  <c:v>2.7900999999999999E-5</c:v>
                </c:pt>
                <c:pt idx="27901">
                  <c:v>2.7902000000000002E-5</c:v>
                </c:pt>
                <c:pt idx="27902">
                  <c:v>2.7903E-5</c:v>
                </c:pt>
                <c:pt idx="27903">
                  <c:v>2.7903999999999999E-5</c:v>
                </c:pt>
                <c:pt idx="27904">
                  <c:v>2.7905000000000001E-5</c:v>
                </c:pt>
                <c:pt idx="27905">
                  <c:v>2.7906E-5</c:v>
                </c:pt>
                <c:pt idx="27906">
                  <c:v>2.7906999999999999E-5</c:v>
                </c:pt>
                <c:pt idx="27907">
                  <c:v>2.7908000000000001E-5</c:v>
                </c:pt>
                <c:pt idx="27908">
                  <c:v>2.7909E-5</c:v>
                </c:pt>
                <c:pt idx="27909">
                  <c:v>2.7909999999999999E-5</c:v>
                </c:pt>
                <c:pt idx="27910">
                  <c:v>2.7911000000000001E-5</c:v>
                </c:pt>
                <c:pt idx="27911">
                  <c:v>2.7912E-5</c:v>
                </c:pt>
                <c:pt idx="27912">
                  <c:v>2.7912999999999999E-5</c:v>
                </c:pt>
                <c:pt idx="27913">
                  <c:v>2.7914000000000001E-5</c:v>
                </c:pt>
                <c:pt idx="27914">
                  <c:v>2.7915E-5</c:v>
                </c:pt>
                <c:pt idx="27915">
                  <c:v>2.7915999999999998E-5</c:v>
                </c:pt>
                <c:pt idx="27916">
                  <c:v>2.7917000000000001E-5</c:v>
                </c:pt>
                <c:pt idx="27917">
                  <c:v>2.7917999999999999E-5</c:v>
                </c:pt>
                <c:pt idx="27918">
                  <c:v>2.7919000000000002E-5</c:v>
                </c:pt>
                <c:pt idx="27919">
                  <c:v>2.792E-5</c:v>
                </c:pt>
                <c:pt idx="27920">
                  <c:v>2.7920999999999999E-5</c:v>
                </c:pt>
                <c:pt idx="27921">
                  <c:v>2.7922000000000001E-5</c:v>
                </c:pt>
                <c:pt idx="27922">
                  <c:v>2.7923E-5</c:v>
                </c:pt>
                <c:pt idx="27923">
                  <c:v>2.7923999999999999E-5</c:v>
                </c:pt>
                <c:pt idx="27924">
                  <c:v>2.7925000000000001E-5</c:v>
                </c:pt>
                <c:pt idx="27925">
                  <c:v>2.7926E-5</c:v>
                </c:pt>
                <c:pt idx="27926">
                  <c:v>2.7926999999999999E-5</c:v>
                </c:pt>
                <c:pt idx="27927">
                  <c:v>2.7928000000000001E-5</c:v>
                </c:pt>
                <c:pt idx="27928">
                  <c:v>2.7929E-5</c:v>
                </c:pt>
                <c:pt idx="27929">
                  <c:v>2.7929999999999999E-5</c:v>
                </c:pt>
                <c:pt idx="27930">
                  <c:v>2.7931000000000001E-5</c:v>
                </c:pt>
                <c:pt idx="27931">
                  <c:v>2.7932E-5</c:v>
                </c:pt>
                <c:pt idx="27932">
                  <c:v>2.7932999999999998E-5</c:v>
                </c:pt>
                <c:pt idx="27933">
                  <c:v>2.7934000000000001E-5</c:v>
                </c:pt>
                <c:pt idx="27934">
                  <c:v>2.7934999999999999E-5</c:v>
                </c:pt>
                <c:pt idx="27935">
                  <c:v>2.7936000000000002E-5</c:v>
                </c:pt>
                <c:pt idx="27936">
                  <c:v>2.7937E-5</c:v>
                </c:pt>
                <c:pt idx="27937">
                  <c:v>2.7937999999999999E-5</c:v>
                </c:pt>
                <c:pt idx="27938">
                  <c:v>2.7939000000000001E-5</c:v>
                </c:pt>
                <c:pt idx="27939">
                  <c:v>2.794E-5</c:v>
                </c:pt>
                <c:pt idx="27940">
                  <c:v>2.7940999999999999E-5</c:v>
                </c:pt>
                <c:pt idx="27941">
                  <c:v>2.7942000000000001E-5</c:v>
                </c:pt>
                <c:pt idx="27942">
                  <c:v>2.7943E-5</c:v>
                </c:pt>
                <c:pt idx="27943">
                  <c:v>2.7943999999999999E-5</c:v>
                </c:pt>
                <c:pt idx="27944">
                  <c:v>2.7945000000000001E-5</c:v>
                </c:pt>
                <c:pt idx="27945">
                  <c:v>2.7946E-5</c:v>
                </c:pt>
                <c:pt idx="27946">
                  <c:v>2.7946999999999999E-5</c:v>
                </c:pt>
                <c:pt idx="27947">
                  <c:v>2.7948000000000001E-5</c:v>
                </c:pt>
                <c:pt idx="27948">
                  <c:v>2.7949E-5</c:v>
                </c:pt>
                <c:pt idx="27949">
                  <c:v>2.7949999999999998E-5</c:v>
                </c:pt>
                <c:pt idx="27950">
                  <c:v>2.7951000000000001E-5</c:v>
                </c:pt>
                <c:pt idx="27951">
                  <c:v>2.7951999999999999E-5</c:v>
                </c:pt>
                <c:pt idx="27952">
                  <c:v>2.7953000000000002E-5</c:v>
                </c:pt>
                <c:pt idx="27953">
                  <c:v>2.7954E-5</c:v>
                </c:pt>
                <c:pt idx="27954">
                  <c:v>2.7954999999999999E-5</c:v>
                </c:pt>
                <c:pt idx="27955">
                  <c:v>2.7956000000000001E-5</c:v>
                </c:pt>
                <c:pt idx="27956">
                  <c:v>2.7957E-5</c:v>
                </c:pt>
                <c:pt idx="27957">
                  <c:v>2.7957999999999999E-5</c:v>
                </c:pt>
                <c:pt idx="27958">
                  <c:v>2.7959000000000001E-5</c:v>
                </c:pt>
                <c:pt idx="27959">
                  <c:v>2.796E-5</c:v>
                </c:pt>
                <c:pt idx="27960">
                  <c:v>2.7960999999999999E-5</c:v>
                </c:pt>
                <c:pt idx="27961">
                  <c:v>2.7962000000000001E-5</c:v>
                </c:pt>
                <c:pt idx="27962">
                  <c:v>2.7963E-5</c:v>
                </c:pt>
                <c:pt idx="27963">
                  <c:v>2.7963999999999999E-5</c:v>
                </c:pt>
                <c:pt idx="27964">
                  <c:v>2.7965000000000001E-5</c:v>
                </c:pt>
                <c:pt idx="27965">
                  <c:v>2.7966E-5</c:v>
                </c:pt>
                <c:pt idx="27966">
                  <c:v>2.7966999999999998E-5</c:v>
                </c:pt>
                <c:pt idx="27967">
                  <c:v>2.7968000000000001E-5</c:v>
                </c:pt>
                <c:pt idx="27968">
                  <c:v>2.7968999999999999E-5</c:v>
                </c:pt>
                <c:pt idx="27969">
                  <c:v>2.7970000000000002E-5</c:v>
                </c:pt>
                <c:pt idx="27970">
                  <c:v>2.7971E-5</c:v>
                </c:pt>
                <c:pt idx="27971">
                  <c:v>2.7971999999999999E-5</c:v>
                </c:pt>
                <c:pt idx="27972">
                  <c:v>2.7973000000000001E-5</c:v>
                </c:pt>
                <c:pt idx="27973">
                  <c:v>2.7974E-5</c:v>
                </c:pt>
                <c:pt idx="27974">
                  <c:v>2.7974999999999999E-5</c:v>
                </c:pt>
                <c:pt idx="27975">
                  <c:v>2.7976000000000001E-5</c:v>
                </c:pt>
                <c:pt idx="27976">
                  <c:v>2.7977E-5</c:v>
                </c:pt>
                <c:pt idx="27977">
                  <c:v>2.7977999999999999E-5</c:v>
                </c:pt>
                <c:pt idx="27978">
                  <c:v>2.7979000000000001E-5</c:v>
                </c:pt>
                <c:pt idx="27979">
                  <c:v>2.798E-5</c:v>
                </c:pt>
                <c:pt idx="27980">
                  <c:v>2.7980999999999999E-5</c:v>
                </c:pt>
                <c:pt idx="27981">
                  <c:v>2.7982000000000001E-5</c:v>
                </c:pt>
                <c:pt idx="27982">
                  <c:v>2.7983E-5</c:v>
                </c:pt>
                <c:pt idx="27983">
                  <c:v>2.7983999999999998E-5</c:v>
                </c:pt>
                <c:pt idx="27984">
                  <c:v>2.7985000000000001E-5</c:v>
                </c:pt>
                <c:pt idx="27985">
                  <c:v>2.7985999999999999E-5</c:v>
                </c:pt>
                <c:pt idx="27986">
                  <c:v>2.7987000000000002E-5</c:v>
                </c:pt>
                <c:pt idx="27987">
                  <c:v>2.7988E-5</c:v>
                </c:pt>
                <c:pt idx="27988">
                  <c:v>2.7988999999999999E-5</c:v>
                </c:pt>
                <c:pt idx="27989">
                  <c:v>2.7990000000000001E-5</c:v>
                </c:pt>
                <c:pt idx="27990">
                  <c:v>2.7991E-5</c:v>
                </c:pt>
                <c:pt idx="27991">
                  <c:v>2.7991999999999999E-5</c:v>
                </c:pt>
                <c:pt idx="27992">
                  <c:v>2.7993000000000001E-5</c:v>
                </c:pt>
                <c:pt idx="27993">
                  <c:v>2.7994E-5</c:v>
                </c:pt>
                <c:pt idx="27994">
                  <c:v>2.7994999999999999E-5</c:v>
                </c:pt>
                <c:pt idx="27995">
                  <c:v>2.7996000000000001E-5</c:v>
                </c:pt>
                <c:pt idx="27996">
                  <c:v>2.7997E-5</c:v>
                </c:pt>
                <c:pt idx="27997">
                  <c:v>2.7997999999999999E-5</c:v>
                </c:pt>
                <c:pt idx="27998">
                  <c:v>2.7999000000000001E-5</c:v>
                </c:pt>
                <c:pt idx="27999">
                  <c:v>2.8E-5</c:v>
                </c:pt>
                <c:pt idx="28000">
                  <c:v>2.8000999999999998E-5</c:v>
                </c:pt>
                <c:pt idx="28001">
                  <c:v>2.8002000000000001E-5</c:v>
                </c:pt>
                <c:pt idx="28002">
                  <c:v>2.8002999999999999E-5</c:v>
                </c:pt>
                <c:pt idx="28003">
                  <c:v>2.8004000000000002E-5</c:v>
                </c:pt>
                <c:pt idx="28004">
                  <c:v>2.8005E-5</c:v>
                </c:pt>
                <c:pt idx="28005">
                  <c:v>2.8005999999999999E-5</c:v>
                </c:pt>
                <c:pt idx="28006">
                  <c:v>2.8007000000000001E-5</c:v>
                </c:pt>
                <c:pt idx="28007">
                  <c:v>2.8008E-5</c:v>
                </c:pt>
                <c:pt idx="28008">
                  <c:v>2.8008999999999999E-5</c:v>
                </c:pt>
                <c:pt idx="28009">
                  <c:v>2.8010000000000001E-5</c:v>
                </c:pt>
                <c:pt idx="28010">
                  <c:v>2.8011E-5</c:v>
                </c:pt>
                <c:pt idx="28011">
                  <c:v>2.8011999999999999E-5</c:v>
                </c:pt>
                <c:pt idx="28012">
                  <c:v>2.8013000000000001E-5</c:v>
                </c:pt>
                <c:pt idx="28013">
                  <c:v>2.8014E-5</c:v>
                </c:pt>
                <c:pt idx="28014">
                  <c:v>2.8014999999999999E-5</c:v>
                </c:pt>
                <c:pt idx="28015">
                  <c:v>2.8016000000000001E-5</c:v>
                </c:pt>
                <c:pt idx="28016">
                  <c:v>2.8017E-5</c:v>
                </c:pt>
                <c:pt idx="28017">
                  <c:v>2.8017999999999998E-5</c:v>
                </c:pt>
                <c:pt idx="28018">
                  <c:v>2.8019000000000001E-5</c:v>
                </c:pt>
                <c:pt idx="28019">
                  <c:v>2.8019999999999999E-5</c:v>
                </c:pt>
                <c:pt idx="28020">
                  <c:v>2.8021000000000002E-5</c:v>
                </c:pt>
                <c:pt idx="28021">
                  <c:v>2.8022E-5</c:v>
                </c:pt>
                <c:pt idx="28022">
                  <c:v>2.8022999999999999E-5</c:v>
                </c:pt>
                <c:pt idx="28023">
                  <c:v>2.8024000000000001E-5</c:v>
                </c:pt>
                <c:pt idx="28024">
                  <c:v>2.8025E-5</c:v>
                </c:pt>
                <c:pt idx="28025">
                  <c:v>2.8025999999999999E-5</c:v>
                </c:pt>
                <c:pt idx="28026">
                  <c:v>2.8027000000000001E-5</c:v>
                </c:pt>
                <c:pt idx="28027">
                  <c:v>2.8028E-5</c:v>
                </c:pt>
                <c:pt idx="28028">
                  <c:v>2.8028999999999999E-5</c:v>
                </c:pt>
                <c:pt idx="28029">
                  <c:v>2.8030000000000001E-5</c:v>
                </c:pt>
                <c:pt idx="28030">
                  <c:v>2.8031E-5</c:v>
                </c:pt>
                <c:pt idx="28031">
                  <c:v>2.8031999999999999E-5</c:v>
                </c:pt>
                <c:pt idx="28032">
                  <c:v>2.8033000000000001E-5</c:v>
                </c:pt>
                <c:pt idx="28033">
                  <c:v>2.8034E-5</c:v>
                </c:pt>
                <c:pt idx="28034">
                  <c:v>2.8034999999999998E-5</c:v>
                </c:pt>
                <c:pt idx="28035">
                  <c:v>2.8036000000000001E-5</c:v>
                </c:pt>
                <c:pt idx="28036">
                  <c:v>2.8036999999999999E-5</c:v>
                </c:pt>
                <c:pt idx="28037">
                  <c:v>2.8038000000000002E-5</c:v>
                </c:pt>
                <c:pt idx="28038">
                  <c:v>2.8039E-5</c:v>
                </c:pt>
                <c:pt idx="28039">
                  <c:v>2.8039999999999999E-5</c:v>
                </c:pt>
                <c:pt idx="28040">
                  <c:v>2.8041000000000001E-5</c:v>
                </c:pt>
                <c:pt idx="28041">
                  <c:v>2.8042E-5</c:v>
                </c:pt>
                <c:pt idx="28042">
                  <c:v>2.8042999999999999E-5</c:v>
                </c:pt>
                <c:pt idx="28043">
                  <c:v>2.8044000000000001E-5</c:v>
                </c:pt>
                <c:pt idx="28044">
                  <c:v>2.8045E-5</c:v>
                </c:pt>
                <c:pt idx="28045">
                  <c:v>2.8045999999999999E-5</c:v>
                </c:pt>
                <c:pt idx="28046">
                  <c:v>2.8047000000000001E-5</c:v>
                </c:pt>
                <c:pt idx="28047">
                  <c:v>2.8048E-5</c:v>
                </c:pt>
                <c:pt idx="28048">
                  <c:v>2.8048999999999999E-5</c:v>
                </c:pt>
                <c:pt idx="28049">
                  <c:v>2.8050000000000001E-5</c:v>
                </c:pt>
                <c:pt idx="28050">
                  <c:v>2.8051E-5</c:v>
                </c:pt>
                <c:pt idx="28051">
                  <c:v>2.8051999999999998E-5</c:v>
                </c:pt>
                <c:pt idx="28052">
                  <c:v>2.8053000000000001E-5</c:v>
                </c:pt>
                <c:pt idx="28053">
                  <c:v>2.8053999999999999E-5</c:v>
                </c:pt>
                <c:pt idx="28054">
                  <c:v>2.8055000000000002E-5</c:v>
                </c:pt>
                <c:pt idx="28055">
                  <c:v>2.8056E-5</c:v>
                </c:pt>
                <c:pt idx="28056">
                  <c:v>2.8056999999999999E-5</c:v>
                </c:pt>
                <c:pt idx="28057">
                  <c:v>2.8058000000000001E-5</c:v>
                </c:pt>
                <c:pt idx="28058">
                  <c:v>2.8059E-5</c:v>
                </c:pt>
                <c:pt idx="28059">
                  <c:v>2.8059999999999999E-5</c:v>
                </c:pt>
                <c:pt idx="28060">
                  <c:v>2.8061000000000001E-5</c:v>
                </c:pt>
                <c:pt idx="28061">
                  <c:v>2.8062E-5</c:v>
                </c:pt>
                <c:pt idx="28062">
                  <c:v>2.8062999999999999E-5</c:v>
                </c:pt>
                <c:pt idx="28063">
                  <c:v>2.8064000000000001E-5</c:v>
                </c:pt>
                <c:pt idx="28064">
                  <c:v>2.8065E-5</c:v>
                </c:pt>
                <c:pt idx="28065">
                  <c:v>2.8065999999999999E-5</c:v>
                </c:pt>
                <c:pt idx="28066">
                  <c:v>2.8067000000000001E-5</c:v>
                </c:pt>
                <c:pt idx="28067">
                  <c:v>2.8068E-5</c:v>
                </c:pt>
                <c:pt idx="28068">
                  <c:v>2.8068999999999998E-5</c:v>
                </c:pt>
                <c:pt idx="28069">
                  <c:v>2.8070000000000001E-5</c:v>
                </c:pt>
                <c:pt idx="28070">
                  <c:v>2.8070999999999999E-5</c:v>
                </c:pt>
                <c:pt idx="28071">
                  <c:v>2.8072000000000002E-5</c:v>
                </c:pt>
                <c:pt idx="28072">
                  <c:v>2.8073E-5</c:v>
                </c:pt>
                <c:pt idx="28073">
                  <c:v>2.8073999999999999E-5</c:v>
                </c:pt>
                <c:pt idx="28074">
                  <c:v>2.8075000000000001E-5</c:v>
                </c:pt>
                <c:pt idx="28075">
                  <c:v>2.8076E-5</c:v>
                </c:pt>
                <c:pt idx="28076">
                  <c:v>2.8076999999999999E-5</c:v>
                </c:pt>
                <c:pt idx="28077">
                  <c:v>2.8078000000000001E-5</c:v>
                </c:pt>
                <c:pt idx="28078">
                  <c:v>2.8079E-5</c:v>
                </c:pt>
                <c:pt idx="28079">
                  <c:v>2.8079999999999999E-5</c:v>
                </c:pt>
                <c:pt idx="28080">
                  <c:v>2.8081000000000001E-5</c:v>
                </c:pt>
                <c:pt idx="28081">
                  <c:v>2.8082E-5</c:v>
                </c:pt>
                <c:pt idx="28082">
                  <c:v>2.8082999999999999E-5</c:v>
                </c:pt>
                <c:pt idx="28083">
                  <c:v>2.8084000000000001E-5</c:v>
                </c:pt>
                <c:pt idx="28084">
                  <c:v>2.8085E-5</c:v>
                </c:pt>
                <c:pt idx="28085">
                  <c:v>2.8085999999999998E-5</c:v>
                </c:pt>
                <c:pt idx="28086">
                  <c:v>2.8087000000000001E-5</c:v>
                </c:pt>
                <c:pt idx="28087">
                  <c:v>2.8087999999999999E-5</c:v>
                </c:pt>
                <c:pt idx="28088">
                  <c:v>2.8089000000000002E-5</c:v>
                </c:pt>
                <c:pt idx="28089">
                  <c:v>2.809E-5</c:v>
                </c:pt>
                <c:pt idx="28090">
                  <c:v>2.8090999999999999E-5</c:v>
                </c:pt>
                <c:pt idx="28091">
                  <c:v>2.8092000000000001E-5</c:v>
                </c:pt>
                <c:pt idx="28092">
                  <c:v>2.8093E-5</c:v>
                </c:pt>
                <c:pt idx="28093">
                  <c:v>2.8093999999999999E-5</c:v>
                </c:pt>
                <c:pt idx="28094">
                  <c:v>2.8095000000000001E-5</c:v>
                </c:pt>
                <c:pt idx="28095">
                  <c:v>2.8096E-5</c:v>
                </c:pt>
                <c:pt idx="28096">
                  <c:v>2.8096999999999999E-5</c:v>
                </c:pt>
                <c:pt idx="28097">
                  <c:v>2.8098000000000001E-5</c:v>
                </c:pt>
                <c:pt idx="28098">
                  <c:v>2.8099E-5</c:v>
                </c:pt>
                <c:pt idx="28099">
                  <c:v>2.8099999999999999E-5</c:v>
                </c:pt>
                <c:pt idx="28100">
                  <c:v>2.8101000000000001E-5</c:v>
                </c:pt>
                <c:pt idx="28101">
                  <c:v>2.8102E-5</c:v>
                </c:pt>
                <c:pt idx="28102">
                  <c:v>2.8102999999999998E-5</c:v>
                </c:pt>
                <c:pt idx="28103">
                  <c:v>2.8104000000000001E-5</c:v>
                </c:pt>
                <c:pt idx="28104">
                  <c:v>2.8104999999999999E-5</c:v>
                </c:pt>
                <c:pt idx="28105">
                  <c:v>2.8106000000000002E-5</c:v>
                </c:pt>
                <c:pt idx="28106">
                  <c:v>2.8107E-5</c:v>
                </c:pt>
                <c:pt idx="28107">
                  <c:v>2.8107999999999999E-5</c:v>
                </c:pt>
                <c:pt idx="28108">
                  <c:v>2.8109000000000001E-5</c:v>
                </c:pt>
                <c:pt idx="28109">
                  <c:v>2.811E-5</c:v>
                </c:pt>
                <c:pt idx="28110">
                  <c:v>2.8110999999999999E-5</c:v>
                </c:pt>
                <c:pt idx="28111">
                  <c:v>2.8112000000000001E-5</c:v>
                </c:pt>
                <c:pt idx="28112">
                  <c:v>2.8113E-5</c:v>
                </c:pt>
                <c:pt idx="28113">
                  <c:v>2.8113999999999999E-5</c:v>
                </c:pt>
                <c:pt idx="28114">
                  <c:v>2.8115000000000001E-5</c:v>
                </c:pt>
                <c:pt idx="28115">
                  <c:v>2.8116E-5</c:v>
                </c:pt>
                <c:pt idx="28116">
                  <c:v>2.8116999999999999E-5</c:v>
                </c:pt>
                <c:pt idx="28117">
                  <c:v>2.8118000000000001E-5</c:v>
                </c:pt>
                <c:pt idx="28118">
                  <c:v>2.8119E-5</c:v>
                </c:pt>
                <c:pt idx="28119">
                  <c:v>2.8119999999999998E-5</c:v>
                </c:pt>
                <c:pt idx="28120">
                  <c:v>2.8121000000000001E-5</c:v>
                </c:pt>
                <c:pt idx="28121">
                  <c:v>2.8121999999999999E-5</c:v>
                </c:pt>
                <c:pt idx="28122">
                  <c:v>2.8123000000000002E-5</c:v>
                </c:pt>
                <c:pt idx="28123">
                  <c:v>2.8124E-5</c:v>
                </c:pt>
                <c:pt idx="28124">
                  <c:v>2.8124999999999999E-5</c:v>
                </c:pt>
                <c:pt idx="28125">
                  <c:v>2.8126000000000001E-5</c:v>
                </c:pt>
                <c:pt idx="28126">
                  <c:v>2.8127E-5</c:v>
                </c:pt>
                <c:pt idx="28127">
                  <c:v>2.8127999999999999E-5</c:v>
                </c:pt>
                <c:pt idx="28128">
                  <c:v>2.8129000000000001E-5</c:v>
                </c:pt>
                <c:pt idx="28129">
                  <c:v>2.813E-5</c:v>
                </c:pt>
                <c:pt idx="28130">
                  <c:v>2.8130999999999999E-5</c:v>
                </c:pt>
                <c:pt idx="28131">
                  <c:v>2.8132000000000001E-5</c:v>
                </c:pt>
                <c:pt idx="28132">
                  <c:v>2.8133E-5</c:v>
                </c:pt>
                <c:pt idx="28133">
                  <c:v>2.8133999999999999E-5</c:v>
                </c:pt>
                <c:pt idx="28134">
                  <c:v>2.8135000000000001E-5</c:v>
                </c:pt>
                <c:pt idx="28135">
                  <c:v>2.8136E-5</c:v>
                </c:pt>
                <c:pt idx="28136">
                  <c:v>2.8136999999999998E-5</c:v>
                </c:pt>
                <c:pt idx="28137">
                  <c:v>2.8138000000000001E-5</c:v>
                </c:pt>
                <c:pt idx="28138">
                  <c:v>2.8138999999999999E-5</c:v>
                </c:pt>
                <c:pt idx="28139">
                  <c:v>2.8140000000000002E-5</c:v>
                </c:pt>
                <c:pt idx="28140">
                  <c:v>2.8141E-5</c:v>
                </c:pt>
                <c:pt idx="28141">
                  <c:v>2.8141999999999999E-5</c:v>
                </c:pt>
                <c:pt idx="28142">
                  <c:v>2.8143000000000001E-5</c:v>
                </c:pt>
                <c:pt idx="28143">
                  <c:v>2.8144E-5</c:v>
                </c:pt>
                <c:pt idx="28144">
                  <c:v>2.8144999999999999E-5</c:v>
                </c:pt>
                <c:pt idx="28145">
                  <c:v>2.8146000000000001E-5</c:v>
                </c:pt>
                <c:pt idx="28146">
                  <c:v>2.8147E-5</c:v>
                </c:pt>
                <c:pt idx="28147">
                  <c:v>2.8147999999999999E-5</c:v>
                </c:pt>
                <c:pt idx="28148">
                  <c:v>2.8149000000000001E-5</c:v>
                </c:pt>
                <c:pt idx="28149">
                  <c:v>2.815E-5</c:v>
                </c:pt>
                <c:pt idx="28150">
                  <c:v>2.8150999999999999E-5</c:v>
                </c:pt>
                <c:pt idx="28151">
                  <c:v>2.8152000000000001E-5</c:v>
                </c:pt>
                <c:pt idx="28152">
                  <c:v>2.8153E-5</c:v>
                </c:pt>
                <c:pt idx="28153">
                  <c:v>2.8153999999999998E-5</c:v>
                </c:pt>
                <c:pt idx="28154">
                  <c:v>2.8155000000000001E-5</c:v>
                </c:pt>
                <c:pt idx="28155">
                  <c:v>2.8155999999999999E-5</c:v>
                </c:pt>
                <c:pt idx="28156">
                  <c:v>2.8157000000000002E-5</c:v>
                </c:pt>
                <c:pt idx="28157">
                  <c:v>2.8158E-5</c:v>
                </c:pt>
                <c:pt idx="28158">
                  <c:v>2.8158999999999999E-5</c:v>
                </c:pt>
                <c:pt idx="28159">
                  <c:v>2.8160000000000001E-5</c:v>
                </c:pt>
                <c:pt idx="28160">
                  <c:v>2.8161E-5</c:v>
                </c:pt>
                <c:pt idx="28161">
                  <c:v>2.8161999999999999E-5</c:v>
                </c:pt>
                <c:pt idx="28162">
                  <c:v>2.8163000000000001E-5</c:v>
                </c:pt>
                <c:pt idx="28163">
                  <c:v>2.8164E-5</c:v>
                </c:pt>
                <c:pt idx="28164">
                  <c:v>2.8164999999999999E-5</c:v>
                </c:pt>
                <c:pt idx="28165">
                  <c:v>2.8166000000000001E-5</c:v>
                </c:pt>
                <c:pt idx="28166">
                  <c:v>2.8167E-5</c:v>
                </c:pt>
                <c:pt idx="28167">
                  <c:v>2.8167999999999999E-5</c:v>
                </c:pt>
                <c:pt idx="28168">
                  <c:v>2.8169000000000001E-5</c:v>
                </c:pt>
                <c:pt idx="28169">
                  <c:v>2.817E-5</c:v>
                </c:pt>
                <c:pt idx="28170">
                  <c:v>2.8170999999999998E-5</c:v>
                </c:pt>
                <c:pt idx="28171">
                  <c:v>2.8172000000000001E-5</c:v>
                </c:pt>
                <c:pt idx="28172">
                  <c:v>2.8172999999999999E-5</c:v>
                </c:pt>
                <c:pt idx="28173">
                  <c:v>2.8174000000000002E-5</c:v>
                </c:pt>
                <c:pt idx="28174">
                  <c:v>2.8175E-5</c:v>
                </c:pt>
                <c:pt idx="28175">
                  <c:v>2.8175999999999999E-5</c:v>
                </c:pt>
                <c:pt idx="28176">
                  <c:v>2.8177000000000001E-5</c:v>
                </c:pt>
                <c:pt idx="28177">
                  <c:v>2.8178E-5</c:v>
                </c:pt>
                <c:pt idx="28178">
                  <c:v>2.8178999999999999E-5</c:v>
                </c:pt>
                <c:pt idx="28179">
                  <c:v>2.8180000000000001E-5</c:v>
                </c:pt>
                <c:pt idx="28180">
                  <c:v>2.8181E-5</c:v>
                </c:pt>
                <c:pt idx="28181">
                  <c:v>2.8181999999999999E-5</c:v>
                </c:pt>
                <c:pt idx="28182">
                  <c:v>2.8183000000000001E-5</c:v>
                </c:pt>
                <c:pt idx="28183">
                  <c:v>2.8184E-5</c:v>
                </c:pt>
                <c:pt idx="28184">
                  <c:v>2.8184999999999999E-5</c:v>
                </c:pt>
                <c:pt idx="28185">
                  <c:v>2.8186000000000001E-5</c:v>
                </c:pt>
                <c:pt idx="28186">
                  <c:v>2.8187E-5</c:v>
                </c:pt>
                <c:pt idx="28187">
                  <c:v>2.8187999999999998E-5</c:v>
                </c:pt>
                <c:pt idx="28188">
                  <c:v>2.8189000000000001E-5</c:v>
                </c:pt>
                <c:pt idx="28189">
                  <c:v>2.8189999999999999E-5</c:v>
                </c:pt>
                <c:pt idx="28190">
                  <c:v>2.8191000000000002E-5</c:v>
                </c:pt>
                <c:pt idx="28191">
                  <c:v>2.8192E-5</c:v>
                </c:pt>
                <c:pt idx="28192">
                  <c:v>2.8192999999999999E-5</c:v>
                </c:pt>
                <c:pt idx="28193">
                  <c:v>2.8194000000000001E-5</c:v>
                </c:pt>
                <c:pt idx="28194">
                  <c:v>2.8195E-5</c:v>
                </c:pt>
                <c:pt idx="28195">
                  <c:v>2.8195999999999999E-5</c:v>
                </c:pt>
                <c:pt idx="28196">
                  <c:v>2.8197000000000001E-5</c:v>
                </c:pt>
                <c:pt idx="28197">
                  <c:v>2.8198E-5</c:v>
                </c:pt>
                <c:pt idx="28198">
                  <c:v>2.8198999999999999E-5</c:v>
                </c:pt>
                <c:pt idx="28199">
                  <c:v>2.8200000000000001E-5</c:v>
                </c:pt>
                <c:pt idx="28200">
                  <c:v>2.8201E-5</c:v>
                </c:pt>
                <c:pt idx="28201">
                  <c:v>2.8201999999999999E-5</c:v>
                </c:pt>
                <c:pt idx="28202">
                  <c:v>2.8203000000000001E-5</c:v>
                </c:pt>
                <c:pt idx="28203">
                  <c:v>2.8204E-5</c:v>
                </c:pt>
                <c:pt idx="28204">
                  <c:v>2.8204999999999998E-5</c:v>
                </c:pt>
                <c:pt idx="28205">
                  <c:v>2.8206000000000001E-5</c:v>
                </c:pt>
                <c:pt idx="28206">
                  <c:v>2.8206999999999999E-5</c:v>
                </c:pt>
                <c:pt idx="28207">
                  <c:v>2.8208000000000002E-5</c:v>
                </c:pt>
                <c:pt idx="28208">
                  <c:v>2.8209E-5</c:v>
                </c:pt>
                <c:pt idx="28209">
                  <c:v>2.8209999999999999E-5</c:v>
                </c:pt>
                <c:pt idx="28210">
                  <c:v>2.8211000000000001E-5</c:v>
                </c:pt>
                <c:pt idx="28211">
                  <c:v>2.8212E-5</c:v>
                </c:pt>
                <c:pt idx="28212">
                  <c:v>2.8212999999999999E-5</c:v>
                </c:pt>
                <c:pt idx="28213">
                  <c:v>2.8214000000000001E-5</c:v>
                </c:pt>
                <c:pt idx="28214">
                  <c:v>2.8215E-5</c:v>
                </c:pt>
                <c:pt idx="28215">
                  <c:v>2.8215999999999999E-5</c:v>
                </c:pt>
                <c:pt idx="28216">
                  <c:v>2.8217000000000001E-5</c:v>
                </c:pt>
                <c:pt idx="28217">
                  <c:v>2.8218E-5</c:v>
                </c:pt>
                <c:pt idx="28218">
                  <c:v>2.8218999999999999E-5</c:v>
                </c:pt>
                <c:pt idx="28219">
                  <c:v>2.8220000000000001E-5</c:v>
                </c:pt>
                <c:pt idx="28220">
                  <c:v>2.8221E-5</c:v>
                </c:pt>
                <c:pt idx="28221">
                  <c:v>2.8221999999999998E-5</c:v>
                </c:pt>
                <c:pt idx="28222">
                  <c:v>2.8223000000000001E-5</c:v>
                </c:pt>
                <c:pt idx="28223">
                  <c:v>2.8223999999999999E-5</c:v>
                </c:pt>
                <c:pt idx="28224">
                  <c:v>2.8225000000000002E-5</c:v>
                </c:pt>
                <c:pt idx="28225">
                  <c:v>2.8226E-5</c:v>
                </c:pt>
                <c:pt idx="28226">
                  <c:v>2.8226999999999999E-5</c:v>
                </c:pt>
                <c:pt idx="28227">
                  <c:v>2.8228000000000001E-5</c:v>
                </c:pt>
                <c:pt idx="28228">
                  <c:v>2.8229E-5</c:v>
                </c:pt>
                <c:pt idx="28229">
                  <c:v>2.8229999999999999E-5</c:v>
                </c:pt>
                <c:pt idx="28230">
                  <c:v>2.8231000000000001E-5</c:v>
                </c:pt>
                <c:pt idx="28231">
                  <c:v>2.8232E-5</c:v>
                </c:pt>
                <c:pt idx="28232">
                  <c:v>2.8232999999999999E-5</c:v>
                </c:pt>
                <c:pt idx="28233">
                  <c:v>2.8234000000000001E-5</c:v>
                </c:pt>
                <c:pt idx="28234">
                  <c:v>2.8235E-5</c:v>
                </c:pt>
                <c:pt idx="28235">
                  <c:v>2.8235999999999999E-5</c:v>
                </c:pt>
                <c:pt idx="28236">
                  <c:v>2.8237000000000001E-5</c:v>
                </c:pt>
                <c:pt idx="28237">
                  <c:v>2.8238E-5</c:v>
                </c:pt>
                <c:pt idx="28238">
                  <c:v>2.8238999999999998E-5</c:v>
                </c:pt>
                <c:pt idx="28239">
                  <c:v>2.8240000000000001E-5</c:v>
                </c:pt>
                <c:pt idx="28240">
                  <c:v>2.8240999999999999E-5</c:v>
                </c:pt>
                <c:pt idx="28241">
                  <c:v>2.8242000000000002E-5</c:v>
                </c:pt>
                <c:pt idx="28242">
                  <c:v>2.8243E-5</c:v>
                </c:pt>
                <c:pt idx="28243">
                  <c:v>2.8243999999999999E-5</c:v>
                </c:pt>
                <c:pt idx="28244">
                  <c:v>2.8245000000000001E-5</c:v>
                </c:pt>
                <c:pt idx="28245">
                  <c:v>2.8246E-5</c:v>
                </c:pt>
                <c:pt idx="28246">
                  <c:v>2.8246999999999999E-5</c:v>
                </c:pt>
                <c:pt idx="28247">
                  <c:v>2.8248000000000001E-5</c:v>
                </c:pt>
                <c:pt idx="28248">
                  <c:v>2.8249E-5</c:v>
                </c:pt>
                <c:pt idx="28249">
                  <c:v>2.8249999999999999E-5</c:v>
                </c:pt>
                <c:pt idx="28250">
                  <c:v>2.8251000000000001E-5</c:v>
                </c:pt>
                <c:pt idx="28251">
                  <c:v>2.8252E-5</c:v>
                </c:pt>
                <c:pt idx="28252">
                  <c:v>2.8252999999999999E-5</c:v>
                </c:pt>
                <c:pt idx="28253">
                  <c:v>2.8254000000000001E-5</c:v>
                </c:pt>
                <c:pt idx="28254">
                  <c:v>2.8255E-5</c:v>
                </c:pt>
                <c:pt idx="28255">
                  <c:v>2.8255999999999998E-5</c:v>
                </c:pt>
                <c:pt idx="28256">
                  <c:v>2.8257000000000001E-5</c:v>
                </c:pt>
                <c:pt idx="28257">
                  <c:v>2.8257999999999999E-5</c:v>
                </c:pt>
                <c:pt idx="28258">
                  <c:v>2.8259000000000002E-5</c:v>
                </c:pt>
                <c:pt idx="28259">
                  <c:v>2.826E-5</c:v>
                </c:pt>
                <c:pt idx="28260">
                  <c:v>2.8260999999999999E-5</c:v>
                </c:pt>
                <c:pt idx="28261">
                  <c:v>2.8262000000000001E-5</c:v>
                </c:pt>
                <c:pt idx="28262">
                  <c:v>2.8263E-5</c:v>
                </c:pt>
                <c:pt idx="28263">
                  <c:v>2.8263999999999999E-5</c:v>
                </c:pt>
                <c:pt idx="28264">
                  <c:v>2.8265000000000001E-5</c:v>
                </c:pt>
                <c:pt idx="28265">
                  <c:v>2.8266E-5</c:v>
                </c:pt>
                <c:pt idx="28266">
                  <c:v>2.8266999999999999E-5</c:v>
                </c:pt>
                <c:pt idx="28267">
                  <c:v>2.8268000000000001E-5</c:v>
                </c:pt>
                <c:pt idx="28268">
                  <c:v>2.8269E-5</c:v>
                </c:pt>
                <c:pt idx="28269">
                  <c:v>2.8269999999999999E-5</c:v>
                </c:pt>
                <c:pt idx="28270">
                  <c:v>2.8271000000000001E-5</c:v>
                </c:pt>
                <c:pt idx="28271">
                  <c:v>2.8272E-5</c:v>
                </c:pt>
                <c:pt idx="28272">
                  <c:v>2.8272999999999998E-5</c:v>
                </c:pt>
                <c:pt idx="28273">
                  <c:v>2.8274000000000001E-5</c:v>
                </c:pt>
                <c:pt idx="28274">
                  <c:v>2.8274999999999999E-5</c:v>
                </c:pt>
                <c:pt idx="28275">
                  <c:v>2.8276000000000002E-5</c:v>
                </c:pt>
                <c:pt idx="28276">
                  <c:v>2.8277E-5</c:v>
                </c:pt>
                <c:pt idx="28277">
                  <c:v>2.8277999999999999E-5</c:v>
                </c:pt>
                <c:pt idx="28278">
                  <c:v>2.8279000000000001E-5</c:v>
                </c:pt>
                <c:pt idx="28279">
                  <c:v>2.828E-5</c:v>
                </c:pt>
                <c:pt idx="28280">
                  <c:v>2.8280999999999999E-5</c:v>
                </c:pt>
                <c:pt idx="28281">
                  <c:v>2.8282000000000001E-5</c:v>
                </c:pt>
                <c:pt idx="28282">
                  <c:v>2.8283E-5</c:v>
                </c:pt>
                <c:pt idx="28283">
                  <c:v>2.8283999999999999E-5</c:v>
                </c:pt>
                <c:pt idx="28284">
                  <c:v>2.8285000000000001E-5</c:v>
                </c:pt>
                <c:pt idx="28285">
                  <c:v>2.8286E-5</c:v>
                </c:pt>
                <c:pt idx="28286">
                  <c:v>2.8286999999999999E-5</c:v>
                </c:pt>
                <c:pt idx="28287">
                  <c:v>2.8288000000000001E-5</c:v>
                </c:pt>
                <c:pt idx="28288">
                  <c:v>2.8289E-5</c:v>
                </c:pt>
                <c:pt idx="28289">
                  <c:v>2.8289999999999998E-5</c:v>
                </c:pt>
                <c:pt idx="28290">
                  <c:v>2.8291000000000001E-5</c:v>
                </c:pt>
                <c:pt idx="28291">
                  <c:v>2.8291999999999999E-5</c:v>
                </c:pt>
                <c:pt idx="28292">
                  <c:v>2.8293000000000002E-5</c:v>
                </c:pt>
                <c:pt idx="28293">
                  <c:v>2.8294E-5</c:v>
                </c:pt>
                <c:pt idx="28294">
                  <c:v>2.8294999999999999E-5</c:v>
                </c:pt>
                <c:pt idx="28295">
                  <c:v>2.8296000000000001E-5</c:v>
                </c:pt>
                <c:pt idx="28296">
                  <c:v>2.8297E-5</c:v>
                </c:pt>
                <c:pt idx="28297">
                  <c:v>2.8297999999999999E-5</c:v>
                </c:pt>
                <c:pt idx="28298">
                  <c:v>2.8299000000000001E-5</c:v>
                </c:pt>
                <c:pt idx="28299">
                  <c:v>2.83E-5</c:v>
                </c:pt>
                <c:pt idx="28300">
                  <c:v>2.8300999999999999E-5</c:v>
                </c:pt>
                <c:pt idx="28301">
                  <c:v>2.8302000000000001E-5</c:v>
                </c:pt>
                <c:pt idx="28302">
                  <c:v>2.8303E-5</c:v>
                </c:pt>
                <c:pt idx="28303">
                  <c:v>2.8303999999999999E-5</c:v>
                </c:pt>
                <c:pt idx="28304">
                  <c:v>2.8305000000000001E-5</c:v>
                </c:pt>
                <c:pt idx="28305">
                  <c:v>2.8306E-5</c:v>
                </c:pt>
                <c:pt idx="28306">
                  <c:v>2.8306999999999999E-5</c:v>
                </c:pt>
                <c:pt idx="28307">
                  <c:v>2.8308000000000001E-5</c:v>
                </c:pt>
                <c:pt idx="28308">
                  <c:v>2.8309E-5</c:v>
                </c:pt>
                <c:pt idx="28309">
                  <c:v>2.8309999999999998E-5</c:v>
                </c:pt>
                <c:pt idx="28310">
                  <c:v>2.8311E-5</c:v>
                </c:pt>
                <c:pt idx="28311">
                  <c:v>2.8311999999999999E-5</c:v>
                </c:pt>
                <c:pt idx="28312">
                  <c:v>2.8313000000000001E-5</c:v>
                </c:pt>
                <c:pt idx="28313">
                  <c:v>2.8314E-5</c:v>
                </c:pt>
                <c:pt idx="28314">
                  <c:v>2.8314999999999999E-5</c:v>
                </c:pt>
                <c:pt idx="28315">
                  <c:v>2.8316000000000001E-5</c:v>
                </c:pt>
                <c:pt idx="28316">
                  <c:v>2.8317E-5</c:v>
                </c:pt>
                <c:pt idx="28317">
                  <c:v>2.8317999999999999E-5</c:v>
                </c:pt>
                <c:pt idx="28318">
                  <c:v>2.8319000000000001E-5</c:v>
                </c:pt>
                <c:pt idx="28319">
                  <c:v>2.832E-5</c:v>
                </c:pt>
                <c:pt idx="28320">
                  <c:v>2.8320999999999999E-5</c:v>
                </c:pt>
                <c:pt idx="28321">
                  <c:v>2.8322000000000001E-5</c:v>
                </c:pt>
                <c:pt idx="28322">
                  <c:v>2.8323E-5</c:v>
                </c:pt>
                <c:pt idx="28323">
                  <c:v>2.8323999999999999E-5</c:v>
                </c:pt>
                <c:pt idx="28324">
                  <c:v>2.8325000000000001E-5</c:v>
                </c:pt>
                <c:pt idx="28325">
                  <c:v>2.8326E-5</c:v>
                </c:pt>
                <c:pt idx="28326">
                  <c:v>2.8326999999999998E-5</c:v>
                </c:pt>
                <c:pt idx="28327">
                  <c:v>2.8328000000000001E-5</c:v>
                </c:pt>
                <c:pt idx="28328">
                  <c:v>2.8328999999999999E-5</c:v>
                </c:pt>
                <c:pt idx="28329">
                  <c:v>2.8330000000000002E-5</c:v>
                </c:pt>
                <c:pt idx="28330">
                  <c:v>2.8331E-5</c:v>
                </c:pt>
                <c:pt idx="28331">
                  <c:v>2.8331999999999999E-5</c:v>
                </c:pt>
                <c:pt idx="28332">
                  <c:v>2.8333000000000001E-5</c:v>
                </c:pt>
                <c:pt idx="28333">
                  <c:v>2.8334E-5</c:v>
                </c:pt>
                <c:pt idx="28334">
                  <c:v>2.8334999999999999E-5</c:v>
                </c:pt>
                <c:pt idx="28335">
                  <c:v>2.8336000000000001E-5</c:v>
                </c:pt>
                <c:pt idx="28336">
                  <c:v>2.8337E-5</c:v>
                </c:pt>
                <c:pt idx="28337">
                  <c:v>2.8337999999999999E-5</c:v>
                </c:pt>
                <c:pt idx="28338">
                  <c:v>2.8339000000000001E-5</c:v>
                </c:pt>
                <c:pt idx="28339">
                  <c:v>2.834E-5</c:v>
                </c:pt>
                <c:pt idx="28340">
                  <c:v>2.8340999999999999E-5</c:v>
                </c:pt>
                <c:pt idx="28341">
                  <c:v>2.8342000000000001E-5</c:v>
                </c:pt>
                <c:pt idx="28342">
                  <c:v>2.8343E-5</c:v>
                </c:pt>
                <c:pt idx="28343">
                  <c:v>2.8343999999999998E-5</c:v>
                </c:pt>
                <c:pt idx="28344">
                  <c:v>2.8345000000000001E-5</c:v>
                </c:pt>
                <c:pt idx="28345">
                  <c:v>2.8345999999999999E-5</c:v>
                </c:pt>
                <c:pt idx="28346">
                  <c:v>2.8347000000000002E-5</c:v>
                </c:pt>
                <c:pt idx="28347">
                  <c:v>2.8348E-5</c:v>
                </c:pt>
                <c:pt idx="28348">
                  <c:v>2.8348999999999999E-5</c:v>
                </c:pt>
                <c:pt idx="28349">
                  <c:v>2.8350000000000001E-5</c:v>
                </c:pt>
                <c:pt idx="28350">
                  <c:v>2.8351E-5</c:v>
                </c:pt>
                <c:pt idx="28351">
                  <c:v>2.8351999999999999E-5</c:v>
                </c:pt>
                <c:pt idx="28352">
                  <c:v>2.8353000000000001E-5</c:v>
                </c:pt>
                <c:pt idx="28353">
                  <c:v>2.8354E-5</c:v>
                </c:pt>
                <c:pt idx="28354">
                  <c:v>2.8354999999999999E-5</c:v>
                </c:pt>
                <c:pt idx="28355">
                  <c:v>2.8356000000000001E-5</c:v>
                </c:pt>
                <c:pt idx="28356">
                  <c:v>2.8357E-5</c:v>
                </c:pt>
                <c:pt idx="28357">
                  <c:v>2.8357999999999999E-5</c:v>
                </c:pt>
                <c:pt idx="28358">
                  <c:v>2.8359000000000001E-5</c:v>
                </c:pt>
                <c:pt idx="28359">
                  <c:v>2.836E-5</c:v>
                </c:pt>
                <c:pt idx="28360">
                  <c:v>2.8360999999999998E-5</c:v>
                </c:pt>
                <c:pt idx="28361">
                  <c:v>2.8362000000000001E-5</c:v>
                </c:pt>
                <c:pt idx="28362">
                  <c:v>2.8362999999999999E-5</c:v>
                </c:pt>
                <c:pt idx="28363">
                  <c:v>2.8364000000000002E-5</c:v>
                </c:pt>
                <c:pt idx="28364">
                  <c:v>2.8365E-5</c:v>
                </c:pt>
                <c:pt idx="28365">
                  <c:v>2.8365999999999999E-5</c:v>
                </c:pt>
                <c:pt idx="28366">
                  <c:v>2.8367000000000001E-5</c:v>
                </c:pt>
                <c:pt idx="28367">
                  <c:v>2.8368E-5</c:v>
                </c:pt>
                <c:pt idx="28368">
                  <c:v>2.8368999999999999E-5</c:v>
                </c:pt>
                <c:pt idx="28369">
                  <c:v>2.8370000000000001E-5</c:v>
                </c:pt>
                <c:pt idx="28370">
                  <c:v>2.8371E-5</c:v>
                </c:pt>
                <c:pt idx="28371">
                  <c:v>2.8371999999999999E-5</c:v>
                </c:pt>
                <c:pt idx="28372">
                  <c:v>2.8373000000000001E-5</c:v>
                </c:pt>
                <c:pt idx="28373">
                  <c:v>2.8374E-5</c:v>
                </c:pt>
                <c:pt idx="28374">
                  <c:v>2.8374999999999999E-5</c:v>
                </c:pt>
                <c:pt idx="28375">
                  <c:v>2.8376000000000001E-5</c:v>
                </c:pt>
                <c:pt idx="28376">
                  <c:v>2.8377E-5</c:v>
                </c:pt>
                <c:pt idx="28377">
                  <c:v>2.8377999999999998E-5</c:v>
                </c:pt>
                <c:pt idx="28378">
                  <c:v>2.8379000000000001E-5</c:v>
                </c:pt>
                <c:pt idx="28379">
                  <c:v>2.8379999999999999E-5</c:v>
                </c:pt>
                <c:pt idx="28380">
                  <c:v>2.8381000000000002E-5</c:v>
                </c:pt>
                <c:pt idx="28381">
                  <c:v>2.8382E-5</c:v>
                </c:pt>
                <c:pt idx="28382">
                  <c:v>2.8382999999999999E-5</c:v>
                </c:pt>
                <c:pt idx="28383">
                  <c:v>2.8384000000000001E-5</c:v>
                </c:pt>
                <c:pt idx="28384">
                  <c:v>2.8385E-5</c:v>
                </c:pt>
                <c:pt idx="28385">
                  <c:v>2.8385999999999999E-5</c:v>
                </c:pt>
                <c:pt idx="28386">
                  <c:v>2.8387000000000001E-5</c:v>
                </c:pt>
                <c:pt idx="28387">
                  <c:v>2.8388E-5</c:v>
                </c:pt>
                <c:pt idx="28388">
                  <c:v>2.8388999999999999E-5</c:v>
                </c:pt>
                <c:pt idx="28389">
                  <c:v>2.8390000000000001E-5</c:v>
                </c:pt>
                <c:pt idx="28390">
                  <c:v>2.8391E-5</c:v>
                </c:pt>
                <c:pt idx="28391">
                  <c:v>2.8391999999999999E-5</c:v>
                </c:pt>
                <c:pt idx="28392">
                  <c:v>2.8393000000000001E-5</c:v>
                </c:pt>
                <c:pt idx="28393">
                  <c:v>2.8394E-5</c:v>
                </c:pt>
                <c:pt idx="28394">
                  <c:v>2.8394999999999998E-5</c:v>
                </c:pt>
                <c:pt idx="28395">
                  <c:v>2.8396000000000001E-5</c:v>
                </c:pt>
                <c:pt idx="28396">
                  <c:v>2.8396999999999999E-5</c:v>
                </c:pt>
                <c:pt idx="28397">
                  <c:v>2.8398000000000002E-5</c:v>
                </c:pt>
                <c:pt idx="28398">
                  <c:v>2.8399E-5</c:v>
                </c:pt>
                <c:pt idx="28399">
                  <c:v>2.8399999999999999E-5</c:v>
                </c:pt>
                <c:pt idx="28400">
                  <c:v>2.8401000000000001E-5</c:v>
                </c:pt>
                <c:pt idx="28401">
                  <c:v>2.8402E-5</c:v>
                </c:pt>
                <c:pt idx="28402">
                  <c:v>2.8402999999999999E-5</c:v>
                </c:pt>
                <c:pt idx="28403">
                  <c:v>2.8404000000000001E-5</c:v>
                </c:pt>
                <c:pt idx="28404">
                  <c:v>2.8405E-5</c:v>
                </c:pt>
                <c:pt idx="28405">
                  <c:v>2.8405999999999999E-5</c:v>
                </c:pt>
                <c:pt idx="28406">
                  <c:v>2.8407000000000001E-5</c:v>
                </c:pt>
                <c:pt idx="28407">
                  <c:v>2.8408E-5</c:v>
                </c:pt>
                <c:pt idx="28408">
                  <c:v>2.8408999999999999E-5</c:v>
                </c:pt>
                <c:pt idx="28409">
                  <c:v>2.8410000000000001E-5</c:v>
                </c:pt>
                <c:pt idx="28410">
                  <c:v>2.8411E-5</c:v>
                </c:pt>
                <c:pt idx="28411">
                  <c:v>2.8411999999999998E-5</c:v>
                </c:pt>
                <c:pt idx="28412">
                  <c:v>2.8413000000000001E-5</c:v>
                </c:pt>
                <c:pt idx="28413">
                  <c:v>2.8413999999999999E-5</c:v>
                </c:pt>
                <c:pt idx="28414">
                  <c:v>2.8415000000000002E-5</c:v>
                </c:pt>
                <c:pt idx="28415">
                  <c:v>2.8416E-5</c:v>
                </c:pt>
                <c:pt idx="28416">
                  <c:v>2.8416999999999999E-5</c:v>
                </c:pt>
                <c:pt idx="28417">
                  <c:v>2.8418000000000001E-5</c:v>
                </c:pt>
                <c:pt idx="28418">
                  <c:v>2.8419E-5</c:v>
                </c:pt>
                <c:pt idx="28419">
                  <c:v>2.8419999999999999E-5</c:v>
                </c:pt>
                <c:pt idx="28420">
                  <c:v>2.8421000000000001E-5</c:v>
                </c:pt>
                <c:pt idx="28421">
                  <c:v>2.8422E-5</c:v>
                </c:pt>
                <c:pt idx="28422">
                  <c:v>2.8422999999999999E-5</c:v>
                </c:pt>
                <c:pt idx="28423">
                  <c:v>2.8424000000000001E-5</c:v>
                </c:pt>
                <c:pt idx="28424">
                  <c:v>2.8425E-5</c:v>
                </c:pt>
                <c:pt idx="28425">
                  <c:v>2.8425999999999999E-5</c:v>
                </c:pt>
                <c:pt idx="28426">
                  <c:v>2.8427000000000001E-5</c:v>
                </c:pt>
                <c:pt idx="28427">
                  <c:v>2.8428E-5</c:v>
                </c:pt>
                <c:pt idx="28428">
                  <c:v>2.8428999999999998E-5</c:v>
                </c:pt>
                <c:pt idx="28429">
                  <c:v>2.8430000000000001E-5</c:v>
                </c:pt>
                <c:pt idx="28430">
                  <c:v>2.8430999999999999E-5</c:v>
                </c:pt>
                <c:pt idx="28431">
                  <c:v>2.8432000000000002E-5</c:v>
                </c:pt>
                <c:pt idx="28432">
                  <c:v>2.8433E-5</c:v>
                </c:pt>
                <c:pt idx="28433">
                  <c:v>2.8433999999999999E-5</c:v>
                </c:pt>
                <c:pt idx="28434">
                  <c:v>2.8435000000000001E-5</c:v>
                </c:pt>
                <c:pt idx="28435">
                  <c:v>2.8436E-5</c:v>
                </c:pt>
                <c:pt idx="28436">
                  <c:v>2.8436999999999999E-5</c:v>
                </c:pt>
                <c:pt idx="28437">
                  <c:v>2.8438000000000001E-5</c:v>
                </c:pt>
                <c:pt idx="28438">
                  <c:v>2.8439E-5</c:v>
                </c:pt>
                <c:pt idx="28439">
                  <c:v>2.8439999999999999E-5</c:v>
                </c:pt>
                <c:pt idx="28440">
                  <c:v>2.8441000000000001E-5</c:v>
                </c:pt>
                <c:pt idx="28441">
                  <c:v>2.8442E-5</c:v>
                </c:pt>
                <c:pt idx="28442">
                  <c:v>2.8442999999999999E-5</c:v>
                </c:pt>
                <c:pt idx="28443">
                  <c:v>2.8444000000000001E-5</c:v>
                </c:pt>
                <c:pt idx="28444">
                  <c:v>2.8445E-5</c:v>
                </c:pt>
                <c:pt idx="28445">
                  <c:v>2.8445999999999998E-5</c:v>
                </c:pt>
                <c:pt idx="28446">
                  <c:v>2.8447000000000001E-5</c:v>
                </c:pt>
                <c:pt idx="28447">
                  <c:v>2.8447999999999999E-5</c:v>
                </c:pt>
                <c:pt idx="28448">
                  <c:v>2.8449000000000002E-5</c:v>
                </c:pt>
                <c:pt idx="28449">
                  <c:v>2.845E-5</c:v>
                </c:pt>
                <c:pt idx="28450">
                  <c:v>2.8450999999999999E-5</c:v>
                </c:pt>
                <c:pt idx="28451">
                  <c:v>2.8452000000000001E-5</c:v>
                </c:pt>
                <c:pt idx="28452">
                  <c:v>2.8453E-5</c:v>
                </c:pt>
                <c:pt idx="28453">
                  <c:v>2.8453999999999999E-5</c:v>
                </c:pt>
                <c:pt idx="28454">
                  <c:v>2.8455000000000001E-5</c:v>
                </c:pt>
                <c:pt idx="28455">
                  <c:v>2.8456E-5</c:v>
                </c:pt>
                <c:pt idx="28456">
                  <c:v>2.8456999999999999E-5</c:v>
                </c:pt>
                <c:pt idx="28457">
                  <c:v>2.8458000000000001E-5</c:v>
                </c:pt>
                <c:pt idx="28458">
                  <c:v>2.8459E-5</c:v>
                </c:pt>
                <c:pt idx="28459">
                  <c:v>2.8459999999999999E-5</c:v>
                </c:pt>
                <c:pt idx="28460">
                  <c:v>2.8461000000000001E-5</c:v>
                </c:pt>
                <c:pt idx="28461">
                  <c:v>2.8462E-5</c:v>
                </c:pt>
                <c:pt idx="28462">
                  <c:v>2.8462999999999998E-5</c:v>
                </c:pt>
                <c:pt idx="28463">
                  <c:v>2.8464000000000001E-5</c:v>
                </c:pt>
                <c:pt idx="28464">
                  <c:v>2.8464999999999999E-5</c:v>
                </c:pt>
                <c:pt idx="28465">
                  <c:v>2.8466000000000002E-5</c:v>
                </c:pt>
                <c:pt idx="28466">
                  <c:v>2.8467E-5</c:v>
                </c:pt>
                <c:pt idx="28467">
                  <c:v>2.8467999999999999E-5</c:v>
                </c:pt>
                <c:pt idx="28468">
                  <c:v>2.8469000000000001E-5</c:v>
                </c:pt>
                <c:pt idx="28469">
                  <c:v>2.847E-5</c:v>
                </c:pt>
                <c:pt idx="28470">
                  <c:v>2.8470999999999999E-5</c:v>
                </c:pt>
                <c:pt idx="28471">
                  <c:v>2.8472000000000001E-5</c:v>
                </c:pt>
                <c:pt idx="28472">
                  <c:v>2.8473E-5</c:v>
                </c:pt>
                <c:pt idx="28473">
                  <c:v>2.8473999999999999E-5</c:v>
                </c:pt>
                <c:pt idx="28474">
                  <c:v>2.8475000000000001E-5</c:v>
                </c:pt>
                <c:pt idx="28475">
                  <c:v>2.8476E-5</c:v>
                </c:pt>
                <c:pt idx="28476">
                  <c:v>2.8476999999999999E-5</c:v>
                </c:pt>
                <c:pt idx="28477">
                  <c:v>2.8478000000000001E-5</c:v>
                </c:pt>
                <c:pt idx="28478">
                  <c:v>2.8479E-5</c:v>
                </c:pt>
                <c:pt idx="28479">
                  <c:v>2.8479999999999998E-5</c:v>
                </c:pt>
                <c:pt idx="28480">
                  <c:v>2.8481000000000001E-5</c:v>
                </c:pt>
                <c:pt idx="28481">
                  <c:v>2.8481999999999999E-5</c:v>
                </c:pt>
                <c:pt idx="28482">
                  <c:v>2.8483000000000002E-5</c:v>
                </c:pt>
                <c:pt idx="28483">
                  <c:v>2.8484E-5</c:v>
                </c:pt>
                <c:pt idx="28484">
                  <c:v>2.8484999999999999E-5</c:v>
                </c:pt>
                <c:pt idx="28485">
                  <c:v>2.8486000000000001E-5</c:v>
                </c:pt>
                <c:pt idx="28486">
                  <c:v>2.8487E-5</c:v>
                </c:pt>
                <c:pt idx="28487">
                  <c:v>2.8487999999999999E-5</c:v>
                </c:pt>
                <c:pt idx="28488">
                  <c:v>2.8489000000000001E-5</c:v>
                </c:pt>
                <c:pt idx="28489">
                  <c:v>2.849E-5</c:v>
                </c:pt>
                <c:pt idx="28490">
                  <c:v>2.8490999999999999E-5</c:v>
                </c:pt>
                <c:pt idx="28491">
                  <c:v>2.8492000000000001E-5</c:v>
                </c:pt>
                <c:pt idx="28492">
                  <c:v>2.8493E-5</c:v>
                </c:pt>
                <c:pt idx="28493">
                  <c:v>2.8493999999999999E-5</c:v>
                </c:pt>
                <c:pt idx="28494">
                  <c:v>2.8495000000000001E-5</c:v>
                </c:pt>
                <c:pt idx="28495">
                  <c:v>2.8496E-5</c:v>
                </c:pt>
                <c:pt idx="28496">
                  <c:v>2.8496999999999998E-5</c:v>
                </c:pt>
                <c:pt idx="28497">
                  <c:v>2.8498000000000001E-5</c:v>
                </c:pt>
                <c:pt idx="28498">
                  <c:v>2.8498999999999999E-5</c:v>
                </c:pt>
                <c:pt idx="28499">
                  <c:v>2.8500000000000002E-5</c:v>
                </c:pt>
                <c:pt idx="28500">
                  <c:v>2.8501E-5</c:v>
                </c:pt>
                <c:pt idx="28501">
                  <c:v>2.8501999999999999E-5</c:v>
                </c:pt>
                <c:pt idx="28502">
                  <c:v>2.8503000000000001E-5</c:v>
                </c:pt>
                <c:pt idx="28503">
                  <c:v>2.8504E-5</c:v>
                </c:pt>
                <c:pt idx="28504">
                  <c:v>2.8504999999999999E-5</c:v>
                </c:pt>
                <c:pt idx="28505">
                  <c:v>2.8506000000000001E-5</c:v>
                </c:pt>
                <c:pt idx="28506">
                  <c:v>2.8507E-5</c:v>
                </c:pt>
                <c:pt idx="28507">
                  <c:v>2.8507999999999999E-5</c:v>
                </c:pt>
                <c:pt idx="28508">
                  <c:v>2.8509000000000001E-5</c:v>
                </c:pt>
                <c:pt idx="28509">
                  <c:v>2.851E-5</c:v>
                </c:pt>
                <c:pt idx="28510">
                  <c:v>2.8510999999999999E-5</c:v>
                </c:pt>
                <c:pt idx="28511">
                  <c:v>2.8512000000000001E-5</c:v>
                </c:pt>
                <c:pt idx="28512">
                  <c:v>2.8513E-5</c:v>
                </c:pt>
                <c:pt idx="28513">
                  <c:v>2.8513999999999998E-5</c:v>
                </c:pt>
                <c:pt idx="28514">
                  <c:v>2.8515000000000001E-5</c:v>
                </c:pt>
                <c:pt idx="28515">
                  <c:v>2.8515999999999999E-5</c:v>
                </c:pt>
                <c:pt idx="28516">
                  <c:v>2.8517000000000002E-5</c:v>
                </c:pt>
                <c:pt idx="28517">
                  <c:v>2.8518E-5</c:v>
                </c:pt>
                <c:pt idx="28518">
                  <c:v>2.8518999999999999E-5</c:v>
                </c:pt>
                <c:pt idx="28519">
                  <c:v>2.8520000000000001E-5</c:v>
                </c:pt>
                <c:pt idx="28520">
                  <c:v>2.8521E-5</c:v>
                </c:pt>
                <c:pt idx="28521">
                  <c:v>2.8521999999999999E-5</c:v>
                </c:pt>
                <c:pt idx="28522">
                  <c:v>2.8523000000000001E-5</c:v>
                </c:pt>
                <c:pt idx="28523">
                  <c:v>2.8524E-5</c:v>
                </c:pt>
                <c:pt idx="28524">
                  <c:v>2.8524999999999999E-5</c:v>
                </c:pt>
                <c:pt idx="28525">
                  <c:v>2.8526000000000001E-5</c:v>
                </c:pt>
                <c:pt idx="28526">
                  <c:v>2.8527E-5</c:v>
                </c:pt>
                <c:pt idx="28527">
                  <c:v>2.8527999999999999E-5</c:v>
                </c:pt>
                <c:pt idx="28528">
                  <c:v>2.8529000000000001E-5</c:v>
                </c:pt>
                <c:pt idx="28529">
                  <c:v>2.853E-5</c:v>
                </c:pt>
                <c:pt idx="28530">
                  <c:v>2.8530999999999998E-5</c:v>
                </c:pt>
                <c:pt idx="28531">
                  <c:v>2.8532000000000001E-5</c:v>
                </c:pt>
                <c:pt idx="28532">
                  <c:v>2.8532999999999999E-5</c:v>
                </c:pt>
                <c:pt idx="28533">
                  <c:v>2.8534000000000002E-5</c:v>
                </c:pt>
                <c:pt idx="28534">
                  <c:v>2.8535E-5</c:v>
                </c:pt>
                <c:pt idx="28535">
                  <c:v>2.8535999999999999E-5</c:v>
                </c:pt>
                <c:pt idx="28536">
                  <c:v>2.8537000000000001E-5</c:v>
                </c:pt>
                <c:pt idx="28537">
                  <c:v>2.8538E-5</c:v>
                </c:pt>
                <c:pt idx="28538">
                  <c:v>2.8538999999999999E-5</c:v>
                </c:pt>
                <c:pt idx="28539">
                  <c:v>2.8540000000000001E-5</c:v>
                </c:pt>
                <c:pt idx="28540">
                  <c:v>2.8541E-5</c:v>
                </c:pt>
                <c:pt idx="28541">
                  <c:v>2.8541999999999999E-5</c:v>
                </c:pt>
                <c:pt idx="28542">
                  <c:v>2.8543000000000001E-5</c:v>
                </c:pt>
                <c:pt idx="28543">
                  <c:v>2.8544E-5</c:v>
                </c:pt>
                <c:pt idx="28544">
                  <c:v>2.8544999999999999E-5</c:v>
                </c:pt>
                <c:pt idx="28545">
                  <c:v>2.8546000000000001E-5</c:v>
                </c:pt>
                <c:pt idx="28546">
                  <c:v>2.8547E-5</c:v>
                </c:pt>
                <c:pt idx="28547">
                  <c:v>2.8547999999999998E-5</c:v>
                </c:pt>
                <c:pt idx="28548">
                  <c:v>2.8549000000000001E-5</c:v>
                </c:pt>
                <c:pt idx="28549">
                  <c:v>2.8549999999999999E-5</c:v>
                </c:pt>
                <c:pt idx="28550">
                  <c:v>2.8551000000000002E-5</c:v>
                </c:pt>
                <c:pt idx="28551">
                  <c:v>2.8552E-5</c:v>
                </c:pt>
                <c:pt idx="28552">
                  <c:v>2.8552999999999999E-5</c:v>
                </c:pt>
                <c:pt idx="28553">
                  <c:v>2.8554000000000001E-5</c:v>
                </c:pt>
                <c:pt idx="28554">
                  <c:v>2.8555E-5</c:v>
                </c:pt>
                <c:pt idx="28555">
                  <c:v>2.8555999999999999E-5</c:v>
                </c:pt>
                <c:pt idx="28556">
                  <c:v>2.8557000000000001E-5</c:v>
                </c:pt>
                <c:pt idx="28557">
                  <c:v>2.8558E-5</c:v>
                </c:pt>
                <c:pt idx="28558">
                  <c:v>2.8558999999999999E-5</c:v>
                </c:pt>
                <c:pt idx="28559">
                  <c:v>2.8560000000000001E-5</c:v>
                </c:pt>
                <c:pt idx="28560">
                  <c:v>2.8561E-5</c:v>
                </c:pt>
                <c:pt idx="28561">
                  <c:v>2.8561999999999999E-5</c:v>
                </c:pt>
                <c:pt idx="28562">
                  <c:v>2.8563000000000001E-5</c:v>
                </c:pt>
                <c:pt idx="28563">
                  <c:v>2.8564E-5</c:v>
                </c:pt>
                <c:pt idx="28564">
                  <c:v>2.8564999999999998E-5</c:v>
                </c:pt>
                <c:pt idx="28565">
                  <c:v>2.8566000000000001E-5</c:v>
                </c:pt>
                <c:pt idx="28566">
                  <c:v>2.8566999999999999E-5</c:v>
                </c:pt>
                <c:pt idx="28567">
                  <c:v>2.8568000000000002E-5</c:v>
                </c:pt>
                <c:pt idx="28568">
                  <c:v>2.8569E-5</c:v>
                </c:pt>
                <c:pt idx="28569">
                  <c:v>2.8569999999999999E-5</c:v>
                </c:pt>
                <c:pt idx="28570">
                  <c:v>2.8571000000000001E-5</c:v>
                </c:pt>
                <c:pt idx="28571">
                  <c:v>2.8572E-5</c:v>
                </c:pt>
                <c:pt idx="28572">
                  <c:v>2.8572999999999999E-5</c:v>
                </c:pt>
                <c:pt idx="28573">
                  <c:v>2.8574000000000001E-5</c:v>
                </c:pt>
                <c:pt idx="28574">
                  <c:v>2.8575E-5</c:v>
                </c:pt>
                <c:pt idx="28575">
                  <c:v>2.8575999999999999E-5</c:v>
                </c:pt>
                <c:pt idx="28576">
                  <c:v>2.8577000000000001E-5</c:v>
                </c:pt>
                <c:pt idx="28577">
                  <c:v>2.8578E-5</c:v>
                </c:pt>
                <c:pt idx="28578">
                  <c:v>2.8578999999999999E-5</c:v>
                </c:pt>
                <c:pt idx="28579">
                  <c:v>2.8580000000000001E-5</c:v>
                </c:pt>
                <c:pt idx="28580">
                  <c:v>2.8581E-5</c:v>
                </c:pt>
                <c:pt idx="28581">
                  <c:v>2.8581999999999998E-5</c:v>
                </c:pt>
                <c:pt idx="28582">
                  <c:v>2.8583000000000001E-5</c:v>
                </c:pt>
                <c:pt idx="28583">
                  <c:v>2.8583999999999999E-5</c:v>
                </c:pt>
                <c:pt idx="28584">
                  <c:v>2.8585000000000002E-5</c:v>
                </c:pt>
                <c:pt idx="28585">
                  <c:v>2.8586E-5</c:v>
                </c:pt>
                <c:pt idx="28586">
                  <c:v>2.8586999999999999E-5</c:v>
                </c:pt>
                <c:pt idx="28587">
                  <c:v>2.8588000000000001E-5</c:v>
                </c:pt>
                <c:pt idx="28588">
                  <c:v>2.8589E-5</c:v>
                </c:pt>
                <c:pt idx="28589">
                  <c:v>2.8589999999999999E-5</c:v>
                </c:pt>
                <c:pt idx="28590">
                  <c:v>2.8591000000000001E-5</c:v>
                </c:pt>
                <c:pt idx="28591">
                  <c:v>2.8592E-5</c:v>
                </c:pt>
                <c:pt idx="28592">
                  <c:v>2.8592999999999999E-5</c:v>
                </c:pt>
                <c:pt idx="28593">
                  <c:v>2.8594000000000001E-5</c:v>
                </c:pt>
                <c:pt idx="28594">
                  <c:v>2.8595E-5</c:v>
                </c:pt>
                <c:pt idx="28595">
                  <c:v>2.8595999999999999E-5</c:v>
                </c:pt>
                <c:pt idx="28596">
                  <c:v>2.8597000000000001E-5</c:v>
                </c:pt>
                <c:pt idx="28597">
                  <c:v>2.8598E-5</c:v>
                </c:pt>
                <c:pt idx="28598">
                  <c:v>2.8598999999999998E-5</c:v>
                </c:pt>
                <c:pt idx="28599">
                  <c:v>2.8600000000000001E-5</c:v>
                </c:pt>
                <c:pt idx="28600">
                  <c:v>2.8600999999999999E-5</c:v>
                </c:pt>
                <c:pt idx="28601">
                  <c:v>2.8602000000000002E-5</c:v>
                </c:pt>
                <c:pt idx="28602">
                  <c:v>2.8603E-5</c:v>
                </c:pt>
                <c:pt idx="28603">
                  <c:v>2.8603999999999999E-5</c:v>
                </c:pt>
                <c:pt idx="28604">
                  <c:v>2.8605000000000001E-5</c:v>
                </c:pt>
                <c:pt idx="28605">
                  <c:v>2.8606E-5</c:v>
                </c:pt>
                <c:pt idx="28606">
                  <c:v>2.8606999999999999E-5</c:v>
                </c:pt>
                <c:pt idx="28607">
                  <c:v>2.8608000000000001E-5</c:v>
                </c:pt>
                <c:pt idx="28608">
                  <c:v>2.8609E-5</c:v>
                </c:pt>
                <c:pt idx="28609">
                  <c:v>2.8609999999999999E-5</c:v>
                </c:pt>
                <c:pt idx="28610">
                  <c:v>2.8611000000000001E-5</c:v>
                </c:pt>
                <c:pt idx="28611">
                  <c:v>2.8612E-5</c:v>
                </c:pt>
                <c:pt idx="28612">
                  <c:v>2.8612999999999999E-5</c:v>
                </c:pt>
                <c:pt idx="28613">
                  <c:v>2.8614000000000001E-5</c:v>
                </c:pt>
                <c:pt idx="28614">
                  <c:v>2.8615E-5</c:v>
                </c:pt>
                <c:pt idx="28615">
                  <c:v>2.8615999999999998E-5</c:v>
                </c:pt>
                <c:pt idx="28616">
                  <c:v>2.8617000000000001E-5</c:v>
                </c:pt>
                <c:pt idx="28617">
                  <c:v>2.8617999999999999E-5</c:v>
                </c:pt>
                <c:pt idx="28618">
                  <c:v>2.8619000000000002E-5</c:v>
                </c:pt>
                <c:pt idx="28619">
                  <c:v>2.862E-5</c:v>
                </c:pt>
                <c:pt idx="28620">
                  <c:v>2.8620999999999999E-5</c:v>
                </c:pt>
                <c:pt idx="28621">
                  <c:v>2.8622000000000001E-5</c:v>
                </c:pt>
                <c:pt idx="28622">
                  <c:v>2.8623E-5</c:v>
                </c:pt>
                <c:pt idx="28623">
                  <c:v>2.8623999999999999E-5</c:v>
                </c:pt>
                <c:pt idx="28624">
                  <c:v>2.8625000000000001E-5</c:v>
                </c:pt>
                <c:pt idx="28625">
                  <c:v>2.8626E-5</c:v>
                </c:pt>
                <c:pt idx="28626">
                  <c:v>2.8626999999999999E-5</c:v>
                </c:pt>
                <c:pt idx="28627">
                  <c:v>2.8628000000000001E-5</c:v>
                </c:pt>
                <c:pt idx="28628">
                  <c:v>2.8629E-5</c:v>
                </c:pt>
                <c:pt idx="28629">
                  <c:v>2.8629999999999999E-5</c:v>
                </c:pt>
                <c:pt idx="28630">
                  <c:v>2.8631000000000001E-5</c:v>
                </c:pt>
                <c:pt idx="28631">
                  <c:v>2.8632E-5</c:v>
                </c:pt>
                <c:pt idx="28632">
                  <c:v>2.8632999999999998E-5</c:v>
                </c:pt>
                <c:pt idx="28633">
                  <c:v>2.8634000000000001E-5</c:v>
                </c:pt>
                <c:pt idx="28634">
                  <c:v>2.8634999999999999E-5</c:v>
                </c:pt>
                <c:pt idx="28635">
                  <c:v>2.8636000000000002E-5</c:v>
                </c:pt>
                <c:pt idx="28636">
                  <c:v>2.8637E-5</c:v>
                </c:pt>
                <c:pt idx="28637">
                  <c:v>2.8637999999999999E-5</c:v>
                </c:pt>
                <c:pt idx="28638">
                  <c:v>2.8639000000000001E-5</c:v>
                </c:pt>
                <c:pt idx="28639">
                  <c:v>2.864E-5</c:v>
                </c:pt>
                <c:pt idx="28640">
                  <c:v>2.8640999999999999E-5</c:v>
                </c:pt>
                <c:pt idx="28641">
                  <c:v>2.8642000000000001E-5</c:v>
                </c:pt>
                <c:pt idx="28642">
                  <c:v>2.8643E-5</c:v>
                </c:pt>
                <c:pt idx="28643">
                  <c:v>2.8643999999999999E-5</c:v>
                </c:pt>
                <c:pt idx="28644">
                  <c:v>2.8645000000000001E-5</c:v>
                </c:pt>
                <c:pt idx="28645">
                  <c:v>2.8646E-5</c:v>
                </c:pt>
                <c:pt idx="28646">
                  <c:v>2.8646999999999999E-5</c:v>
                </c:pt>
                <c:pt idx="28647">
                  <c:v>2.8648000000000001E-5</c:v>
                </c:pt>
                <c:pt idx="28648">
                  <c:v>2.8649E-5</c:v>
                </c:pt>
                <c:pt idx="28649">
                  <c:v>2.8649999999999998E-5</c:v>
                </c:pt>
                <c:pt idx="28650">
                  <c:v>2.8651000000000001E-5</c:v>
                </c:pt>
                <c:pt idx="28651">
                  <c:v>2.8651999999999999E-5</c:v>
                </c:pt>
                <c:pt idx="28652">
                  <c:v>2.8653000000000002E-5</c:v>
                </c:pt>
                <c:pt idx="28653">
                  <c:v>2.8654E-5</c:v>
                </c:pt>
                <c:pt idx="28654">
                  <c:v>2.8654999999999999E-5</c:v>
                </c:pt>
                <c:pt idx="28655">
                  <c:v>2.8656000000000001E-5</c:v>
                </c:pt>
                <c:pt idx="28656">
                  <c:v>2.8657E-5</c:v>
                </c:pt>
                <c:pt idx="28657">
                  <c:v>2.8657999999999999E-5</c:v>
                </c:pt>
                <c:pt idx="28658">
                  <c:v>2.8659000000000001E-5</c:v>
                </c:pt>
                <c:pt idx="28659">
                  <c:v>2.866E-5</c:v>
                </c:pt>
                <c:pt idx="28660">
                  <c:v>2.8660999999999999E-5</c:v>
                </c:pt>
                <c:pt idx="28661">
                  <c:v>2.8662000000000001E-5</c:v>
                </c:pt>
                <c:pt idx="28662">
                  <c:v>2.8663E-5</c:v>
                </c:pt>
                <c:pt idx="28663">
                  <c:v>2.8663999999999999E-5</c:v>
                </c:pt>
                <c:pt idx="28664">
                  <c:v>2.8665000000000001E-5</c:v>
                </c:pt>
                <c:pt idx="28665">
                  <c:v>2.8666E-5</c:v>
                </c:pt>
                <c:pt idx="28666">
                  <c:v>2.8666999999999998E-5</c:v>
                </c:pt>
                <c:pt idx="28667">
                  <c:v>2.8668000000000001E-5</c:v>
                </c:pt>
                <c:pt idx="28668">
                  <c:v>2.8668999999999999E-5</c:v>
                </c:pt>
                <c:pt idx="28669">
                  <c:v>2.8670000000000002E-5</c:v>
                </c:pt>
                <c:pt idx="28670">
                  <c:v>2.8671E-5</c:v>
                </c:pt>
                <c:pt idx="28671">
                  <c:v>2.8671999999999999E-5</c:v>
                </c:pt>
                <c:pt idx="28672">
                  <c:v>2.8673000000000001E-5</c:v>
                </c:pt>
                <c:pt idx="28673">
                  <c:v>2.8674E-5</c:v>
                </c:pt>
                <c:pt idx="28674">
                  <c:v>2.8674999999999999E-5</c:v>
                </c:pt>
                <c:pt idx="28675">
                  <c:v>2.8676000000000001E-5</c:v>
                </c:pt>
                <c:pt idx="28676">
                  <c:v>2.8677E-5</c:v>
                </c:pt>
                <c:pt idx="28677">
                  <c:v>2.8677999999999999E-5</c:v>
                </c:pt>
                <c:pt idx="28678">
                  <c:v>2.8679000000000001E-5</c:v>
                </c:pt>
                <c:pt idx="28679">
                  <c:v>2.868E-5</c:v>
                </c:pt>
                <c:pt idx="28680">
                  <c:v>2.8680999999999999E-5</c:v>
                </c:pt>
                <c:pt idx="28681">
                  <c:v>2.8682000000000001E-5</c:v>
                </c:pt>
                <c:pt idx="28682">
                  <c:v>2.8683E-5</c:v>
                </c:pt>
                <c:pt idx="28683">
                  <c:v>2.8683999999999998E-5</c:v>
                </c:pt>
                <c:pt idx="28684">
                  <c:v>2.8685000000000001E-5</c:v>
                </c:pt>
                <c:pt idx="28685">
                  <c:v>2.8685999999999999E-5</c:v>
                </c:pt>
                <c:pt idx="28686">
                  <c:v>2.8687000000000002E-5</c:v>
                </c:pt>
                <c:pt idx="28687">
                  <c:v>2.8688E-5</c:v>
                </c:pt>
                <c:pt idx="28688">
                  <c:v>2.8688999999999999E-5</c:v>
                </c:pt>
                <c:pt idx="28689">
                  <c:v>2.8690000000000001E-5</c:v>
                </c:pt>
                <c:pt idx="28690">
                  <c:v>2.8691E-5</c:v>
                </c:pt>
                <c:pt idx="28691">
                  <c:v>2.8691999999999999E-5</c:v>
                </c:pt>
                <c:pt idx="28692">
                  <c:v>2.8693000000000001E-5</c:v>
                </c:pt>
                <c:pt idx="28693">
                  <c:v>2.8694E-5</c:v>
                </c:pt>
                <c:pt idx="28694">
                  <c:v>2.8694999999999999E-5</c:v>
                </c:pt>
                <c:pt idx="28695">
                  <c:v>2.8696000000000001E-5</c:v>
                </c:pt>
                <c:pt idx="28696">
                  <c:v>2.8697E-5</c:v>
                </c:pt>
                <c:pt idx="28697">
                  <c:v>2.8697999999999999E-5</c:v>
                </c:pt>
                <c:pt idx="28698">
                  <c:v>2.8699000000000001E-5</c:v>
                </c:pt>
                <c:pt idx="28699">
                  <c:v>2.87E-5</c:v>
                </c:pt>
                <c:pt idx="28700">
                  <c:v>2.8700999999999998E-5</c:v>
                </c:pt>
                <c:pt idx="28701">
                  <c:v>2.8702000000000001E-5</c:v>
                </c:pt>
                <c:pt idx="28702">
                  <c:v>2.8702999999999999E-5</c:v>
                </c:pt>
                <c:pt idx="28703">
                  <c:v>2.8704000000000002E-5</c:v>
                </c:pt>
                <c:pt idx="28704">
                  <c:v>2.8705E-5</c:v>
                </c:pt>
                <c:pt idx="28705">
                  <c:v>2.8705999999999999E-5</c:v>
                </c:pt>
                <c:pt idx="28706">
                  <c:v>2.8707000000000001E-5</c:v>
                </c:pt>
                <c:pt idx="28707">
                  <c:v>2.8708E-5</c:v>
                </c:pt>
                <c:pt idx="28708">
                  <c:v>2.8708999999999999E-5</c:v>
                </c:pt>
                <c:pt idx="28709">
                  <c:v>2.8710000000000001E-5</c:v>
                </c:pt>
                <c:pt idx="28710">
                  <c:v>2.8711E-5</c:v>
                </c:pt>
                <c:pt idx="28711">
                  <c:v>2.8711999999999999E-5</c:v>
                </c:pt>
                <c:pt idx="28712">
                  <c:v>2.8713000000000001E-5</c:v>
                </c:pt>
                <c:pt idx="28713">
                  <c:v>2.8714E-5</c:v>
                </c:pt>
                <c:pt idx="28714">
                  <c:v>2.8714999999999999E-5</c:v>
                </c:pt>
                <c:pt idx="28715">
                  <c:v>2.8716000000000001E-5</c:v>
                </c:pt>
                <c:pt idx="28716">
                  <c:v>2.8717E-5</c:v>
                </c:pt>
                <c:pt idx="28717">
                  <c:v>2.8717999999999998E-5</c:v>
                </c:pt>
                <c:pt idx="28718">
                  <c:v>2.8719000000000001E-5</c:v>
                </c:pt>
                <c:pt idx="28719">
                  <c:v>2.8719999999999999E-5</c:v>
                </c:pt>
                <c:pt idx="28720">
                  <c:v>2.8721000000000002E-5</c:v>
                </c:pt>
                <c:pt idx="28721">
                  <c:v>2.8722E-5</c:v>
                </c:pt>
                <c:pt idx="28722">
                  <c:v>2.8722999999999999E-5</c:v>
                </c:pt>
                <c:pt idx="28723">
                  <c:v>2.8724000000000001E-5</c:v>
                </c:pt>
                <c:pt idx="28724">
                  <c:v>2.8725E-5</c:v>
                </c:pt>
                <c:pt idx="28725">
                  <c:v>2.8725999999999999E-5</c:v>
                </c:pt>
                <c:pt idx="28726">
                  <c:v>2.8727000000000001E-5</c:v>
                </c:pt>
                <c:pt idx="28727">
                  <c:v>2.8728E-5</c:v>
                </c:pt>
                <c:pt idx="28728">
                  <c:v>2.8728999999999999E-5</c:v>
                </c:pt>
                <c:pt idx="28729">
                  <c:v>2.8730000000000001E-5</c:v>
                </c:pt>
                <c:pt idx="28730">
                  <c:v>2.8731E-5</c:v>
                </c:pt>
                <c:pt idx="28731">
                  <c:v>2.8731999999999999E-5</c:v>
                </c:pt>
                <c:pt idx="28732">
                  <c:v>2.8733000000000001E-5</c:v>
                </c:pt>
                <c:pt idx="28733">
                  <c:v>2.8734E-5</c:v>
                </c:pt>
                <c:pt idx="28734">
                  <c:v>2.8734999999999998E-5</c:v>
                </c:pt>
                <c:pt idx="28735">
                  <c:v>2.8736000000000001E-5</c:v>
                </c:pt>
                <c:pt idx="28736">
                  <c:v>2.8736999999999999E-5</c:v>
                </c:pt>
                <c:pt idx="28737">
                  <c:v>2.8738000000000002E-5</c:v>
                </c:pt>
                <c:pt idx="28738">
                  <c:v>2.8739E-5</c:v>
                </c:pt>
                <c:pt idx="28739">
                  <c:v>2.8739999999999999E-5</c:v>
                </c:pt>
                <c:pt idx="28740">
                  <c:v>2.8741000000000001E-5</c:v>
                </c:pt>
                <c:pt idx="28741">
                  <c:v>2.8742E-5</c:v>
                </c:pt>
                <c:pt idx="28742">
                  <c:v>2.8742999999999999E-5</c:v>
                </c:pt>
                <c:pt idx="28743">
                  <c:v>2.8744000000000001E-5</c:v>
                </c:pt>
                <c:pt idx="28744">
                  <c:v>2.8745E-5</c:v>
                </c:pt>
                <c:pt idx="28745">
                  <c:v>2.8745999999999999E-5</c:v>
                </c:pt>
                <c:pt idx="28746">
                  <c:v>2.8747000000000001E-5</c:v>
                </c:pt>
                <c:pt idx="28747">
                  <c:v>2.8748E-5</c:v>
                </c:pt>
                <c:pt idx="28748">
                  <c:v>2.8748999999999999E-5</c:v>
                </c:pt>
                <c:pt idx="28749">
                  <c:v>2.8750000000000001E-5</c:v>
                </c:pt>
                <c:pt idx="28750">
                  <c:v>2.8751E-5</c:v>
                </c:pt>
                <c:pt idx="28751">
                  <c:v>2.8751999999999998E-5</c:v>
                </c:pt>
                <c:pt idx="28752">
                  <c:v>2.8753000000000001E-5</c:v>
                </c:pt>
                <c:pt idx="28753">
                  <c:v>2.8753999999999999E-5</c:v>
                </c:pt>
                <c:pt idx="28754">
                  <c:v>2.8755000000000002E-5</c:v>
                </c:pt>
                <c:pt idx="28755">
                  <c:v>2.8756E-5</c:v>
                </c:pt>
                <c:pt idx="28756">
                  <c:v>2.8756999999999999E-5</c:v>
                </c:pt>
                <c:pt idx="28757">
                  <c:v>2.8758000000000001E-5</c:v>
                </c:pt>
                <c:pt idx="28758">
                  <c:v>2.8759E-5</c:v>
                </c:pt>
                <c:pt idx="28759">
                  <c:v>2.8759999999999999E-5</c:v>
                </c:pt>
                <c:pt idx="28760">
                  <c:v>2.8761000000000001E-5</c:v>
                </c:pt>
                <c:pt idx="28761">
                  <c:v>2.8762E-5</c:v>
                </c:pt>
                <c:pt idx="28762">
                  <c:v>2.8762999999999999E-5</c:v>
                </c:pt>
                <c:pt idx="28763">
                  <c:v>2.8764000000000001E-5</c:v>
                </c:pt>
                <c:pt idx="28764">
                  <c:v>2.8765E-5</c:v>
                </c:pt>
                <c:pt idx="28765">
                  <c:v>2.8765999999999999E-5</c:v>
                </c:pt>
                <c:pt idx="28766">
                  <c:v>2.8767000000000001E-5</c:v>
                </c:pt>
                <c:pt idx="28767">
                  <c:v>2.8768E-5</c:v>
                </c:pt>
                <c:pt idx="28768">
                  <c:v>2.8768999999999998E-5</c:v>
                </c:pt>
                <c:pt idx="28769">
                  <c:v>2.8770000000000001E-5</c:v>
                </c:pt>
                <c:pt idx="28770">
                  <c:v>2.8770999999999999E-5</c:v>
                </c:pt>
                <c:pt idx="28771">
                  <c:v>2.8772000000000002E-5</c:v>
                </c:pt>
                <c:pt idx="28772">
                  <c:v>2.8773E-5</c:v>
                </c:pt>
                <c:pt idx="28773">
                  <c:v>2.8773999999999999E-5</c:v>
                </c:pt>
                <c:pt idx="28774">
                  <c:v>2.8775000000000001E-5</c:v>
                </c:pt>
                <c:pt idx="28775">
                  <c:v>2.8776E-5</c:v>
                </c:pt>
                <c:pt idx="28776">
                  <c:v>2.8776999999999999E-5</c:v>
                </c:pt>
                <c:pt idx="28777">
                  <c:v>2.8778000000000001E-5</c:v>
                </c:pt>
                <c:pt idx="28778">
                  <c:v>2.8779E-5</c:v>
                </c:pt>
                <c:pt idx="28779">
                  <c:v>2.8779999999999999E-5</c:v>
                </c:pt>
                <c:pt idx="28780">
                  <c:v>2.8781000000000001E-5</c:v>
                </c:pt>
                <c:pt idx="28781">
                  <c:v>2.8782E-5</c:v>
                </c:pt>
                <c:pt idx="28782">
                  <c:v>2.8782999999999999E-5</c:v>
                </c:pt>
                <c:pt idx="28783">
                  <c:v>2.8784000000000001E-5</c:v>
                </c:pt>
                <c:pt idx="28784">
                  <c:v>2.8785E-5</c:v>
                </c:pt>
                <c:pt idx="28785">
                  <c:v>2.8785999999999998E-5</c:v>
                </c:pt>
                <c:pt idx="28786">
                  <c:v>2.8787000000000001E-5</c:v>
                </c:pt>
                <c:pt idx="28787">
                  <c:v>2.8787999999999999E-5</c:v>
                </c:pt>
                <c:pt idx="28788">
                  <c:v>2.8789000000000002E-5</c:v>
                </c:pt>
                <c:pt idx="28789">
                  <c:v>2.879E-5</c:v>
                </c:pt>
                <c:pt idx="28790">
                  <c:v>2.8790999999999999E-5</c:v>
                </c:pt>
                <c:pt idx="28791">
                  <c:v>2.8792000000000001E-5</c:v>
                </c:pt>
                <c:pt idx="28792">
                  <c:v>2.8793E-5</c:v>
                </c:pt>
                <c:pt idx="28793">
                  <c:v>2.8793999999999999E-5</c:v>
                </c:pt>
                <c:pt idx="28794">
                  <c:v>2.8795000000000001E-5</c:v>
                </c:pt>
                <c:pt idx="28795">
                  <c:v>2.8796E-5</c:v>
                </c:pt>
                <c:pt idx="28796">
                  <c:v>2.8796999999999999E-5</c:v>
                </c:pt>
                <c:pt idx="28797">
                  <c:v>2.8798000000000001E-5</c:v>
                </c:pt>
                <c:pt idx="28798">
                  <c:v>2.8799E-5</c:v>
                </c:pt>
                <c:pt idx="28799">
                  <c:v>2.8799999999999999E-5</c:v>
                </c:pt>
                <c:pt idx="28800">
                  <c:v>2.8801000000000001E-5</c:v>
                </c:pt>
                <c:pt idx="28801">
                  <c:v>2.8802E-5</c:v>
                </c:pt>
                <c:pt idx="28802">
                  <c:v>2.8802999999999998E-5</c:v>
                </c:pt>
                <c:pt idx="28803">
                  <c:v>2.8804000000000001E-5</c:v>
                </c:pt>
                <c:pt idx="28804">
                  <c:v>2.8804999999999999E-5</c:v>
                </c:pt>
                <c:pt idx="28805">
                  <c:v>2.8806000000000002E-5</c:v>
                </c:pt>
                <c:pt idx="28806">
                  <c:v>2.8807E-5</c:v>
                </c:pt>
                <c:pt idx="28807">
                  <c:v>2.8807999999999999E-5</c:v>
                </c:pt>
                <c:pt idx="28808">
                  <c:v>2.8809000000000001E-5</c:v>
                </c:pt>
                <c:pt idx="28809">
                  <c:v>2.881E-5</c:v>
                </c:pt>
                <c:pt idx="28810">
                  <c:v>2.8810999999999999E-5</c:v>
                </c:pt>
                <c:pt idx="28811">
                  <c:v>2.8812000000000001E-5</c:v>
                </c:pt>
                <c:pt idx="28812">
                  <c:v>2.8813E-5</c:v>
                </c:pt>
                <c:pt idx="28813">
                  <c:v>2.8813999999999999E-5</c:v>
                </c:pt>
                <c:pt idx="28814">
                  <c:v>2.8815000000000001E-5</c:v>
                </c:pt>
                <c:pt idx="28815">
                  <c:v>2.8816E-5</c:v>
                </c:pt>
                <c:pt idx="28816">
                  <c:v>2.8816999999999999E-5</c:v>
                </c:pt>
                <c:pt idx="28817">
                  <c:v>2.8818000000000001E-5</c:v>
                </c:pt>
                <c:pt idx="28818">
                  <c:v>2.8819E-5</c:v>
                </c:pt>
                <c:pt idx="28819">
                  <c:v>2.8819999999999999E-5</c:v>
                </c:pt>
                <c:pt idx="28820">
                  <c:v>2.8821000000000001E-5</c:v>
                </c:pt>
                <c:pt idx="28821">
                  <c:v>2.8822E-5</c:v>
                </c:pt>
                <c:pt idx="28822">
                  <c:v>2.8822999999999998E-5</c:v>
                </c:pt>
                <c:pt idx="28823">
                  <c:v>2.8824E-5</c:v>
                </c:pt>
                <c:pt idx="28824">
                  <c:v>2.8824999999999999E-5</c:v>
                </c:pt>
                <c:pt idx="28825">
                  <c:v>2.8826000000000001E-5</c:v>
                </c:pt>
                <c:pt idx="28826">
                  <c:v>2.8827E-5</c:v>
                </c:pt>
                <c:pt idx="28827">
                  <c:v>2.8827999999999999E-5</c:v>
                </c:pt>
                <c:pt idx="28828">
                  <c:v>2.8829000000000001E-5</c:v>
                </c:pt>
                <c:pt idx="28829">
                  <c:v>2.883E-5</c:v>
                </c:pt>
                <c:pt idx="28830">
                  <c:v>2.8830999999999999E-5</c:v>
                </c:pt>
                <c:pt idx="28831">
                  <c:v>2.8832000000000001E-5</c:v>
                </c:pt>
                <c:pt idx="28832">
                  <c:v>2.8833E-5</c:v>
                </c:pt>
                <c:pt idx="28833">
                  <c:v>2.8833999999999999E-5</c:v>
                </c:pt>
                <c:pt idx="28834">
                  <c:v>2.8835000000000001E-5</c:v>
                </c:pt>
                <c:pt idx="28835">
                  <c:v>2.8836E-5</c:v>
                </c:pt>
                <c:pt idx="28836">
                  <c:v>2.8836999999999999E-5</c:v>
                </c:pt>
                <c:pt idx="28837">
                  <c:v>2.8838000000000001E-5</c:v>
                </c:pt>
                <c:pt idx="28838">
                  <c:v>2.8839E-5</c:v>
                </c:pt>
                <c:pt idx="28839">
                  <c:v>2.8839999999999998E-5</c:v>
                </c:pt>
                <c:pt idx="28840">
                  <c:v>2.8841000000000001E-5</c:v>
                </c:pt>
                <c:pt idx="28841">
                  <c:v>2.8841999999999999E-5</c:v>
                </c:pt>
                <c:pt idx="28842">
                  <c:v>2.8843000000000002E-5</c:v>
                </c:pt>
                <c:pt idx="28843">
                  <c:v>2.8844E-5</c:v>
                </c:pt>
                <c:pt idx="28844">
                  <c:v>2.8844999999999999E-5</c:v>
                </c:pt>
                <c:pt idx="28845">
                  <c:v>2.8846000000000001E-5</c:v>
                </c:pt>
                <c:pt idx="28846">
                  <c:v>2.8847E-5</c:v>
                </c:pt>
                <c:pt idx="28847">
                  <c:v>2.8847999999999999E-5</c:v>
                </c:pt>
                <c:pt idx="28848">
                  <c:v>2.8849000000000001E-5</c:v>
                </c:pt>
                <c:pt idx="28849">
                  <c:v>2.885E-5</c:v>
                </c:pt>
                <c:pt idx="28850">
                  <c:v>2.8850999999999999E-5</c:v>
                </c:pt>
                <c:pt idx="28851">
                  <c:v>2.8852000000000001E-5</c:v>
                </c:pt>
                <c:pt idx="28852">
                  <c:v>2.8853E-5</c:v>
                </c:pt>
                <c:pt idx="28853">
                  <c:v>2.8853999999999999E-5</c:v>
                </c:pt>
                <c:pt idx="28854">
                  <c:v>2.8855000000000001E-5</c:v>
                </c:pt>
                <c:pt idx="28855">
                  <c:v>2.8856E-5</c:v>
                </c:pt>
                <c:pt idx="28856">
                  <c:v>2.8856999999999998E-5</c:v>
                </c:pt>
                <c:pt idx="28857">
                  <c:v>2.8858000000000001E-5</c:v>
                </c:pt>
                <c:pt idx="28858">
                  <c:v>2.8858999999999999E-5</c:v>
                </c:pt>
                <c:pt idx="28859">
                  <c:v>2.8860000000000002E-5</c:v>
                </c:pt>
                <c:pt idx="28860">
                  <c:v>2.8861E-5</c:v>
                </c:pt>
                <c:pt idx="28861">
                  <c:v>2.8861999999999999E-5</c:v>
                </c:pt>
                <c:pt idx="28862">
                  <c:v>2.8863000000000001E-5</c:v>
                </c:pt>
                <c:pt idx="28863">
                  <c:v>2.8864E-5</c:v>
                </c:pt>
                <c:pt idx="28864">
                  <c:v>2.8864999999999999E-5</c:v>
                </c:pt>
                <c:pt idx="28865">
                  <c:v>2.8866000000000001E-5</c:v>
                </c:pt>
                <c:pt idx="28866">
                  <c:v>2.8867E-5</c:v>
                </c:pt>
                <c:pt idx="28867">
                  <c:v>2.8867999999999999E-5</c:v>
                </c:pt>
                <c:pt idx="28868">
                  <c:v>2.8869000000000001E-5</c:v>
                </c:pt>
                <c:pt idx="28869">
                  <c:v>2.887E-5</c:v>
                </c:pt>
                <c:pt idx="28870">
                  <c:v>2.8870999999999999E-5</c:v>
                </c:pt>
                <c:pt idx="28871">
                  <c:v>2.8872000000000001E-5</c:v>
                </c:pt>
                <c:pt idx="28872">
                  <c:v>2.8873E-5</c:v>
                </c:pt>
                <c:pt idx="28873">
                  <c:v>2.8873999999999998E-5</c:v>
                </c:pt>
                <c:pt idx="28874">
                  <c:v>2.8875000000000001E-5</c:v>
                </c:pt>
                <c:pt idx="28875">
                  <c:v>2.8875999999999999E-5</c:v>
                </c:pt>
                <c:pt idx="28876">
                  <c:v>2.8877000000000002E-5</c:v>
                </c:pt>
                <c:pt idx="28877">
                  <c:v>2.8878E-5</c:v>
                </c:pt>
                <c:pt idx="28878">
                  <c:v>2.8878999999999999E-5</c:v>
                </c:pt>
                <c:pt idx="28879">
                  <c:v>2.8880000000000001E-5</c:v>
                </c:pt>
                <c:pt idx="28880">
                  <c:v>2.8881E-5</c:v>
                </c:pt>
                <c:pt idx="28881">
                  <c:v>2.8881999999999999E-5</c:v>
                </c:pt>
                <c:pt idx="28882">
                  <c:v>2.8883000000000001E-5</c:v>
                </c:pt>
                <c:pt idx="28883">
                  <c:v>2.8884E-5</c:v>
                </c:pt>
                <c:pt idx="28884">
                  <c:v>2.8884999999999999E-5</c:v>
                </c:pt>
                <c:pt idx="28885">
                  <c:v>2.8886000000000001E-5</c:v>
                </c:pt>
                <c:pt idx="28886">
                  <c:v>2.8887E-5</c:v>
                </c:pt>
                <c:pt idx="28887">
                  <c:v>2.8887999999999999E-5</c:v>
                </c:pt>
                <c:pt idx="28888">
                  <c:v>2.8889000000000001E-5</c:v>
                </c:pt>
                <c:pt idx="28889">
                  <c:v>2.889E-5</c:v>
                </c:pt>
                <c:pt idx="28890">
                  <c:v>2.8890999999999998E-5</c:v>
                </c:pt>
                <c:pt idx="28891">
                  <c:v>2.8892000000000001E-5</c:v>
                </c:pt>
                <c:pt idx="28892">
                  <c:v>2.8892999999999999E-5</c:v>
                </c:pt>
                <c:pt idx="28893">
                  <c:v>2.8894000000000002E-5</c:v>
                </c:pt>
                <c:pt idx="28894">
                  <c:v>2.8895E-5</c:v>
                </c:pt>
                <c:pt idx="28895">
                  <c:v>2.8895999999999999E-5</c:v>
                </c:pt>
                <c:pt idx="28896">
                  <c:v>2.8897000000000001E-5</c:v>
                </c:pt>
                <c:pt idx="28897">
                  <c:v>2.8898E-5</c:v>
                </c:pt>
                <c:pt idx="28898">
                  <c:v>2.8898999999999999E-5</c:v>
                </c:pt>
                <c:pt idx="28899">
                  <c:v>2.8900000000000001E-5</c:v>
                </c:pt>
                <c:pt idx="28900">
                  <c:v>2.8901E-5</c:v>
                </c:pt>
                <c:pt idx="28901">
                  <c:v>2.8901999999999999E-5</c:v>
                </c:pt>
                <c:pt idx="28902">
                  <c:v>2.8903000000000001E-5</c:v>
                </c:pt>
                <c:pt idx="28903">
                  <c:v>2.8904E-5</c:v>
                </c:pt>
                <c:pt idx="28904">
                  <c:v>2.8904999999999999E-5</c:v>
                </c:pt>
                <c:pt idx="28905">
                  <c:v>2.8906000000000001E-5</c:v>
                </c:pt>
                <c:pt idx="28906">
                  <c:v>2.8907E-5</c:v>
                </c:pt>
                <c:pt idx="28907">
                  <c:v>2.8907999999999998E-5</c:v>
                </c:pt>
                <c:pt idx="28908">
                  <c:v>2.8909000000000001E-5</c:v>
                </c:pt>
                <c:pt idx="28909">
                  <c:v>2.8909999999999999E-5</c:v>
                </c:pt>
                <c:pt idx="28910">
                  <c:v>2.8911000000000002E-5</c:v>
                </c:pt>
                <c:pt idx="28911">
                  <c:v>2.8912E-5</c:v>
                </c:pt>
                <c:pt idx="28912">
                  <c:v>2.8912999999999999E-5</c:v>
                </c:pt>
                <c:pt idx="28913">
                  <c:v>2.8914000000000001E-5</c:v>
                </c:pt>
                <c:pt idx="28914">
                  <c:v>2.8915E-5</c:v>
                </c:pt>
                <c:pt idx="28915">
                  <c:v>2.8915999999999999E-5</c:v>
                </c:pt>
                <c:pt idx="28916">
                  <c:v>2.8917000000000001E-5</c:v>
                </c:pt>
                <c:pt idx="28917">
                  <c:v>2.8918E-5</c:v>
                </c:pt>
                <c:pt idx="28918">
                  <c:v>2.8918999999999999E-5</c:v>
                </c:pt>
                <c:pt idx="28919">
                  <c:v>2.8920000000000001E-5</c:v>
                </c:pt>
                <c:pt idx="28920">
                  <c:v>2.8921E-5</c:v>
                </c:pt>
                <c:pt idx="28921">
                  <c:v>2.8921999999999999E-5</c:v>
                </c:pt>
                <c:pt idx="28922">
                  <c:v>2.8923000000000001E-5</c:v>
                </c:pt>
                <c:pt idx="28923">
                  <c:v>2.8924E-5</c:v>
                </c:pt>
                <c:pt idx="28924">
                  <c:v>2.8924999999999998E-5</c:v>
                </c:pt>
                <c:pt idx="28925">
                  <c:v>2.8926000000000001E-5</c:v>
                </c:pt>
                <c:pt idx="28926">
                  <c:v>2.8926999999999999E-5</c:v>
                </c:pt>
                <c:pt idx="28927">
                  <c:v>2.8928000000000002E-5</c:v>
                </c:pt>
                <c:pt idx="28928">
                  <c:v>2.8929E-5</c:v>
                </c:pt>
                <c:pt idx="28929">
                  <c:v>2.8929999999999999E-5</c:v>
                </c:pt>
                <c:pt idx="28930">
                  <c:v>2.8931000000000001E-5</c:v>
                </c:pt>
                <c:pt idx="28931">
                  <c:v>2.8932E-5</c:v>
                </c:pt>
                <c:pt idx="28932">
                  <c:v>2.8932999999999999E-5</c:v>
                </c:pt>
                <c:pt idx="28933">
                  <c:v>2.8934000000000001E-5</c:v>
                </c:pt>
                <c:pt idx="28934">
                  <c:v>2.8935E-5</c:v>
                </c:pt>
                <c:pt idx="28935">
                  <c:v>2.8935999999999999E-5</c:v>
                </c:pt>
                <c:pt idx="28936">
                  <c:v>2.8937000000000001E-5</c:v>
                </c:pt>
                <c:pt idx="28937">
                  <c:v>2.8938E-5</c:v>
                </c:pt>
                <c:pt idx="28938">
                  <c:v>2.8938999999999999E-5</c:v>
                </c:pt>
                <c:pt idx="28939">
                  <c:v>2.8940000000000001E-5</c:v>
                </c:pt>
                <c:pt idx="28940">
                  <c:v>2.8941E-5</c:v>
                </c:pt>
                <c:pt idx="28941">
                  <c:v>2.8941999999999998E-5</c:v>
                </c:pt>
                <c:pt idx="28942">
                  <c:v>2.8943000000000001E-5</c:v>
                </c:pt>
                <c:pt idx="28943">
                  <c:v>2.8943999999999999E-5</c:v>
                </c:pt>
                <c:pt idx="28944">
                  <c:v>2.8945000000000002E-5</c:v>
                </c:pt>
                <c:pt idx="28945">
                  <c:v>2.8946E-5</c:v>
                </c:pt>
                <c:pt idx="28946">
                  <c:v>2.8946999999999999E-5</c:v>
                </c:pt>
                <c:pt idx="28947">
                  <c:v>2.8948000000000001E-5</c:v>
                </c:pt>
                <c:pt idx="28948">
                  <c:v>2.8949E-5</c:v>
                </c:pt>
                <c:pt idx="28949">
                  <c:v>2.8949999999999999E-5</c:v>
                </c:pt>
                <c:pt idx="28950">
                  <c:v>2.8951000000000001E-5</c:v>
                </c:pt>
                <c:pt idx="28951">
                  <c:v>2.8952E-5</c:v>
                </c:pt>
                <c:pt idx="28952">
                  <c:v>2.8952999999999999E-5</c:v>
                </c:pt>
                <c:pt idx="28953">
                  <c:v>2.8954000000000001E-5</c:v>
                </c:pt>
                <c:pt idx="28954">
                  <c:v>2.8955E-5</c:v>
                </c:pt>
                <c:pt idx="28955">
                  <c:v>2.8955999999999999E-5</c:v>
                </c:pt>
                <c:pt idx="28956">
                  <c:v>2.8957000000000001E-5</c:v>
                </c:pt>
                <c:pt idx="28957">
                  <c:v>2.8958E-5</c:v>
                </c:pt>
                <c:pt idx="28958">
                  <c:v>2.8958999999999998E-5</c:v>
                </c:pt>
                <c:pt idx="28959">
                  <c:v>2.8960000000000001E-5</c:v>
                </c:pt>
                <c:pt idx="28960">
                  <c:v>2.8960999999999999E-5</c:v>
                </c:pt>
                <c:pt idx="28961">
                  <c:v>2.8962000000000002E-5</c:v>
                </c:pt>
                <c:pt idx="28962">
                  <c:v>2.8963E-5</c:v>
                </c:pt>
                <c:pt idx="28963">
                  <c:v>2.8963999999999999E-5</c:v>
                </c:pt>
                <c:pt idx="28964">
                  <c:v>2.8965000000000001E-5</c:v>
                </c:pt>
                <c:pt idx="28965">
                  <c:v>2.8966E-5</c:v>
                </c:pt>
                <c:pt idx="28966">
                  <c:v>2.8966999999999999E-5</c:v>
                </c:pt>
                <c:pt idx="28967">
                  <c:v>2.8968000000000001E-5</c:v>
                </c:pt>
                <c:pt idx="28968">
                  <c:v>2.8969E-5</c:v>
                </c:pt>
                <c:pt idx="28969">
                  <c:v>2.8969999999999999E-5</c:v>
                </c:pt>
                <c:pt idx="28970">
                  <c:v>2.8971000000000001E-5</c:v>
                </c:pt>
                <c:pt idx="28971">
                  <c:v>2.8972E-5</c:v>
                </c:pt>
                <c:pt idx="28972">
                  <c:v>2.8972999999999999E-5</c:v>
                </c:pt>
                <c:pt idx="28973">
                  <c:v>2.8974000000000001E-5</c:v>
                </c:pt>
                <c:pt idx="28974">
                  <c:v>2.8975E-5</c:v>
                </c:pt>
                <c:pt idx="28975">
                  <c:v>2.8975999999999998E-5</c:v>
                </c:pt>
                <c:pt idx="28976">
                  <c:v>2.8977000000000001E-5</c:v>
                </c:pt>
                <c:pt idx="28977">
                  <c:v>2.8977999999999999E-5</c:v>
                </c:pt>
                <c:pt idx="28978">
                  <c:v>2.8979000000000002E-5</c:v>
                </c:pt>
                <c:pt idx="28979">
                  <c:v>2.898E-5</c:v>
                </c:pt>
                <c:pt idx="28980">
                  <c:v>2.8980999999999999E-5</c:v>
                </c:pt>
                <c:pt idx="28981">
                  <c:v>2.8982000000000001E-5</c:v>
                </c:pt>
                <c:pt idx="28982">
                  <c:v>2.8983E-5</c:v>
                </c:pt>
                <c:pt idx="28983">
                  <c:v>2.8983999999999999E-5</c:v>
                </c:pt>
                <c:pt idx="28984">
                  <c:v>2.8985000000000001E-5</c:v>
                </c:pt>
                <c:pt idx="28985">
                  <c:v>2.8986E-5</c:v>
                </c:pt>
                <c:pt idx="28986">
                  <c:v>2.8986999999999999E-5</c:v>
                </c:pt>
                <c:pt idx="28987">
                  <c:v>2.8988000000000001E-5</c:v>
                </c:pt>
                <c:pt idx="28988">
                  <c:v>2.8989E-5</c:v>
                </c:pt>
                <c:pt idx="28989">
                  <c:v>2.8989999999999999E-5</c:v>
                </c:pt>
                <c:pt idx="28990">
                  <c:v>2.8991000000000001E-5</c:v>
                </c:pt>
                <c:pt idx="28991">
                  <c:v>2.8992E-5</c:v>
                </c:pt>
                <c:pt idx="28992">
                  <c:v>2.8992999999999998E-5</c:v>
                </c:pt>
                <c:pt idx="28993">
                  <c:v>2.8994000000000001E-5</c:v>
                </c:pt>
                <c:pt idx="28994">
                  <c:v>2.8994999999999999E-5</c:v>
                </c:pt>
                <c:pt idx="28995">
                  <c:v>2.8996000000000002E-5</c:v>
                </c:pt>
                <c:pt idx="28996">
                  <c:v>2.8997E-5</c:v>
                </c:pt>
                <c:pt idx="28997">
                  <c:v>2.8997999999999999E-5</c:v>
                </c:pt>
                <c:pt idx="28998">
                  <c:v>2.8999000000000001E-5</c:v>
                </c:pt>
                <c:pt idx="28999">
                  <c:v>2.9E-5</c:v>
                </c:pt>
                <c:pt idx="29000">
                  <c:v>2.9000999999999999E-5</c:v>
                </c:pt>
                <c:pt idx="29001">
                  <c:v>2.9002000000000001E-5</c:v>
                </c:pt>
                <c:pt idx="29002">
                  <c:v>2.9003E-5</c:v>
                </c:pt>
                <c:pt idx="29003">
                  <c:v>2.9003999999999999E-5</c:v>
                </c:pt>
                <c:pt idx="29004">
                  <c:v>2.9005000000000001E-5</c:v>
                </c:pt>
                <c:pt idx="29005">
                  <c:v>2.9006E-5</c:v>
                </c:pt>
                <c:pt idx="29006">
                  <c:v>2.9006999999999999E-5</c:v>
                </c:pt>
                <c:pt idx="29007">
                  <c:v>2.9008000000000001E-5</c:v>
                </c:pt>
                <c:pt idx="29008">
                  <c:v>2.9009E-5</c:v>
                </c:pt>
                <c:pt idx="29009">
                  <c:v>2.9009999999999998E-5</c:v>
                </c:pt>
                <c:pt idx="29010">
                  <c:v>2.9011000000000001E-5</c:v>
                </c:pt>
                <c:pt idx="29011">
                  <c:v>2.9011999999999999E-5</c:v>
                </c:pt>
                <c:pt idx="29012">
                  <c:v>2.9013000000000002E-5</c:v>
                </c:pt>
                <c:pt idx="29013">
                  <c:v>2.9014E-5</c:v>
                </c:pt>
                <c:pt idx="29014">
                  <c:v>2.9014999999999999E-5</c:v>
                </c:pt>
                <c:pt idx="29015">
                  <c:v>2.9016000000000001E-5</c:v>
                </c:pt>
                <c:pt idx="29016">
                  <c:v>2.9017E-5</c:v>
                </c:pt>
                <c:pt idx="29017">
                  <c:v>2.9017999999999999E-5</c:v>
                </c:pt>
                <c:pt idx="29018">
                  <c:v>2.9019000000000001E-5</c:v>
                </c:pt>
                <c:pt idx="29019">
                  <c:v>2.902E-5</c:v>
                </c:pt>
                <c:pt idx="29020">
                  <c:v>2.9020999999999999E-5</c:v>
                </c:pt>
                <c:pt idx="29021">
                  <c:v>2.9022000000000001E-5</c:v>
                </c:pt>
                <c:pt idx="29022">
                  <c:v>2.9023E-5</c:v>
                </c:pt>
                <c:pt idx="29023">
                  <c:v>2.9023999999999999E-5</c:v>
                </c:pt>
                <c:pt idx="29024">
                  <c:v>2.9025000000000001E-5</c:v>
                </c:pt>
                <c:pt idx="29025">
                  <c:v>2.9026E-5</c:v>
                </c:pt>
                <c:pt idx="29026">
                  <c:v>2.9026999999999998E-5</c:v>
                </c:pt>
                <c:pt idx="29027">
                  <c:v>2.9028000000000001E-5</c:v>
                </c:pt>
                <c:pt idx="29028">
                  <c:v>2.9028999999999999E-5</c:v>
                </c:pt>
                <c:pt idx="29029">
                  <c:v>2.9030000000000002E-5</c:v>
                </c:pt>
                <c:pt idx="29030">
                  <c:v>2.9031E-5</c:v>
                </c:pt>
                <c:pt idx="29031">
                  <c:v>2.9031999999999999E-5</c:v>
                </c:pt>
                <c:pt idx="29032">
                  <c:v>2.9033000000000001E-5</c:v>
                </c:pt>
                <c:pt idx="29033">
                  <c:v>2.9034E-5</c:v>
                </c:pt>
                <c:pt idx="29034">
                  <c:v>2.9034999999999999E-5</c:v>
                </c:pt>
                <c:pt idx="29035">
                  <c:v>2.9036000000000001E-5</c:v>
                </c:pt>
                <c:pt idx="29036">
                  <c:v>2.9037E-5</c:v>
                </c:pt>
                <c:pt idx="29037">
                  <c:v>2.9037999999999999E-5</c:v>
                </c:pt>
                <c:pt idx="29038">
                  <c:v>2.9039000000000001E-5</c:v>
                </c:pt>
                <c:pt idx="29039">
                  <c:v>2.904E-5</c:v>
                </c:pt>
                <c:pt idx="29040">
                  <c:v>2.9040999999999999E-5</c:v>
                </c:pt>
                <c:pt idx="29041">
                  <c:v>2.9042000000000001E-5</c:v>
                </c:pt>
                <c:pt idx="29042">
                  <c:v>2.9043E-5</c:v>
                </c:pt>
                <c:pt idx="29043">
                  <c:v>2.9043999999999998E-5</c:v>
                </c:pt>
                <c:pt idx="29044">
                  <c:v>2.9045000000000001E-5</c:v>
                </c:pt>
                <c:pt idx="29045">
                  <c:v>2.9045999999999999E-5</c:v>
                </c:pt>
                <c:pt idx="29046">
                  <c:v>2.9047000000000002E-5</c:v>
                </c:pt>
                <c:pt idx="29047">
                  <c:v>2.9048E-5</c:v>
                </c:pt>
                <c:pt idx="29048">
                  <c:v>2.9048999999999999E-5</c:v>
                </c:pt>
                <c:pt idx="29049">
                  <c:v>2.9050000000000001E-5</c:v>
                </c:pt>
                <c:pt idx="29050">
                  <c:v>2.9051E-5</c:v>
                </c:pt>
                <c:pt idx="29051">
                  <c:v>2.9051999999999999E-5</c:v>
                </c:pt>
                <c:pt idx="29052">
                  <c:v>2.9053000000000001E-5</c:v>
                </c:pt>
                <c:pt idx="29053">
                  <c:v>2.9054E-5</c:v>
                </c:pt>
                <c:pt idx="29054">
                  <c:v>2.9054999999999999E-5</c:v>
                </c:pt>
                <c:pt idx="29055">
                  <c:v>2.9056000000000001E-5</c:v>
                </c:pt>
                <c:pt idx="29056">
                  <c:v>2.9057E-5</c:v>
                </c:pt>
                <c:pt idx="29057">
                  <c:v>2.9057999999999999E-5</c:v>
                </c:pt>
                <c:pt idx="29058">
                  <c:v>2.9059000000000001E-5</c:v>
                </c:pt>
                <c:pt idx="29059">
                  <c:v>2.906E-5</c:v>
                </c:pt>
                <c:pt idx="29060">
                  <c:v>2.9060999999999998E-5</c:v>
                </c:pt>
                <c:pt idx="29061">
                  <c:v>2.9062000000000001E-5</c:v>
                </c:pt>
                <c:pt idx="29062">
                  <c:v>2.9062999999999999E-5</c:v>
                </c:pt>
                <c:pt idx="29063">
                  <c:v>2.9064000000000002E-5</c:v>
                </c:pt>
                <c:pt idx="29064">
                  <c:v>2.9065E-5</c:v>
                </c:pt>
                <c:pt idx="29065">
                  <c:v>2.9065999999999999E-5</c:v>
                </c:pt>
                <c:pt idx="29066">
                  <c:v>2.9067000000000001E-5</c:v>
                </c:pt>
                <c:pt idx="29067">
                  <c:v>2.9068E-5</c:v>
                </c:pt>
                <c:pt idx="29068">
                  <c:v>2.9068999999999999E-5</c:v>
                </c:pt>
                <c:pt idx="29069">
                  <c:v>2.9070000000000001E-5</c:v>
                </c:pt>
                <c:pt idx="29070">
                  <c:v>2.9071E-5</c:v>
                </c:pt>
                <c:pt idx="29071">
                  <c:v>2.9071999999999999E-5</c:v>
                </c:pt>
                <c:pt idx="29072">
                  <c:v>2.9073000000000001E-5</c:v>
                </c:pt>
                <c:pt idx="29073">
                  <c:v>2.9074E-5</c:v>
                </c:pt>
                <c:pt idx="29074">
                  <c:v>2.9074999999999999E-5</c:v>
                </c:pt>
                <c:pt idx="29075">
                  <c:v>2.9076000000000001E-5</c:v>
                </c:pt>
                <c:pt idx="29076">
                  <c:v>2.9077E-5</c:v>
                </c:pt>
                <c:pt idx="29077">
                  <c:v>2.9077999999999998E-5</c:v>
                </c:pt>
                <c:pt idx="29078">
                  <c:v>2.9079000000000001E-5</c:v>
                </c:pt>
                <c:pt idx="29079">
                  <c:v>2.9079999999999999E-5</c:v>
                </c:pt>
                <c:pt idx="29080">
                  <c:v>2.9081000000000002E-5</c:v>
                </c:pt>
                <c:pt idx="29081">
                  <c:v>2.9082E-5</c:v>
                </c:pt>
                <c:pt idx="29082">
                  <c:v>2.9082999999999999E-5</c:v>
                </c:pt>
                <c:pt idx="29083">
                  <c:v>2.9084000000000001E-5</c:v>
                </c:pt>
                <c:pt idx="29084">
                  <c:v>2.9085E-5</c:v>
                </c:pt>
                <c:pt idx="29085">
                  <c:v>2.9085999999999999E-5</c:v>
                </c:pt>
                <c:pt idx="29086">
                  <c:v>2.9087000000000001E-5</c:v>
                </c:pt>
                <c:pt idx="29087">
                  <c:v>2.9088E-5</c:v>
                </c:pt>
                <c:pt idx="29088">
                  <c:v>2.9088999999999999E-5</c:v>
                </c:pt>
                <c:pt idx="29089">
                  <c:v>2.9090000000000001E-5</c:v>
                </c:pt>
                <c:pt idx="29090">
                  <c:v>2.9091E-5</c:v>
                </c:pt>
                <c:pt idx="29091">
                  <c:v>2.9091999999999999E-5</c:v>
                </c:pt>
                <c:pt idx="29092">
                  <c:v>2.9093000000000001E-5</c:v>
                </c:pt>
                <c:pt idx="29093">
                  <c:v>2.9094E-5</c:v>
                </c:pt>
                <c:pt idx="29094">
                  <c:v>2.9094999999999998E-5</c:v>
                </c:pt>
                <c:pt idx="29095">
                  <c:v>2.9096000000000001E-5</c:v>
                </c:pt>
                <c:pt idx="29096">
                  <c:v>2.9096999999999999E-5</c:v>
                </c:pt>
                <c:pt idx="29097">
                  <c:v>2.9098000000000002E-5</c:v>
                </c:pt>
                <c:pt idx="29098">
                  <c:v>2.9099E-5</c:v>
                </c:pt>
                <c:pt idx="29099">
                  <c:v>2.9099999999999999E-5</c:v>
                </c:pt>
                <c:pt idx="29100">
                  <c:v>2.9101000000000001E-5</c:v>
                </c:pt>
                <c:pt idx="29101">
                  <c:v>2.9102E-5</c:v>
                </c:pt>
                <c:pt idx="29102">
                  <c:v>2.9102999999999999E-5</c:v>
                </c:pt>
                <c:pt idx="29103">
                  <c:v>2.9104000000000001E-5</c:v>
                </c:pt>
                <c:pt idx="29104">
                  <c:v>2.9105E-5</c:v>
                </c:pt>
                <c:pt idx="29105">
                  <c:v>2.9105999999999999E-5</c:v>
                </c:pt>
                <c:pt idx="29106">
                  <c:v>2.9107000000000001E-5</c:v>
                </c:pt>
                <c:pt idx="29107">
                  <c:v>2.9108E-5</c:v>
                </c:pt>
                <c:pt idx="29108">
                  <c:v>2.9108999999999999E-5</c:v>
                </c:pt>
                <c:pt idx="29109">
                  <c:v>2.9110000000000001E-5</c:v>
                </c:pt>
                <c:pt idx="29110">
                  <c:v>2.9111E-5</c:v>
                </c:pt>
                <c:pt idx="29111">
                  <c:v>2.9111999999999998E-5</c:v>
                </c:pt>
                <c:pt idx="29112">
                  <c:v>2.9113000000000001E-5</c:v>
                </c:pt>
                <c:pt idx="29113">
                  <c:v>2.9113999999999999E-5</c:v>
                </c:pt>
                <c:pt idx="29114">
                  <c:v>2.9115000000000002E-5</c:v>
                </c:pt>
                <c:pt idx="29115">
                  <c:v>2.9116E-5</c:v>
                </c:pt>
                <c:pt idx="29116">
                  <c:v>2.9116999999999999E-5</c:v>
                </c:pt>
                <c:pt idx="29117">
                  <c:v>2.9118000000000001E-5</c:v>
                </c:pt>
                <c:pt idx="29118">
                  <c:v>2.9119E-5</c:v>
                </c:pt>
                <c:pt idx="29119">
                  <c:v>2.9119999999999999E-5</c:v>
                </c:pt>
                <c:pt idx="29120">
                  <c:v>2.9121000000000001E-5</c:v>
                </c:pt>
                <c:pt idx="29121">
                  <c:v>2.9122E-5</c:v>
                </c:pt>
                <c:pt idx="29122">
                  <c:v>2.9122999999999999E-5</c:v>
                </c:pt>
                <c:pt idx="29123">
                  <c:v>2.9124000000000001E-5</c:v>
                </c:pt>
                <c:pt idx="29124">
                  <c:v>2.9125E-5</c:v>
                </c:pt>
                <c:pt idx="29125">
                  <c:v>2.9125999999999999E-5</c:v>
                </c:pt>
                <c:pt idx="29126">
                  <c:v>2.9127000000000001E-5</c:v>
                </c:pt>
                <c:pt idx="29127">
                  <c:v>2.9128E-5</c:v>
                </c:pt>
                <c:pt idx="29128">
                  <c:v>2.9128999999999998E-5</c:v>
                </c:pt>
                <c:pt idx="29129">
                  <c:v>2.9130000000000001E-5</c:v>
                </c:pt>
                <c:pt idx="29130">
                  <c:v>2.9130999999999999E-5</c:v>
                </c:pt>
                <c:pt idx="29131">
                  <c:v>2.9132000000000002E-5</c:v>
                </c:pt>
                <c:pt idx="29132">
                  <c:v>2.9133E-5</c:v>
                </c:pt>
                <c:pt idx="29133">
                  <c:v>2.9133999999999999E-5</c:v>
                </c:pt>
                <c:pt idx="29134">
                  <c:v>2.9135000000000001E-5</c:v>
                </c:pt>
                <c:pt idx="29135">
                  <c:v>2.9136E-5</c:v>
                </c:pt>
                <c:pt idx="29136">
                  <c:v>2.9136999999999999E-5</c:v>
                </c:pt>
                <c:pt idx="29137">
                  <c:v>2.9138000000000001E-5</c:v>
                </c:pt>
                <c:pt idx="29138">
                  <c:v>2.9139E-5</c:v>
                </c:pt>
                <c:pt idx="29139">
                  <c:v>2.9139999999999999E-5</c:v>
                </c:pt>
                <c:pt idx="29140">
                  <c:v>2.9141000000000001E-5</c:v>
                </c:pt>
                <c:pt idx="29141">
                  <c:v>2.9142E-5</c:v>
                </c:pt>
                <c:pt idx="29142">
                  <c:v>2.9142999999999999E-5</c:v>
                </c:pt>
                <c:pt idx="29143">
                  <c:v>2.9144000000000001E-5</c:v>
                </c:pt>
                <c:pt idx="29144">
                  <c:v>2.9145E-5</c:v>
                </c:pt>
                <c:pt idx="29145">
                  <c:v>2.9145999999999998E-5</c:v>
                </c:pt>
                <c:pt idx="29146">
                  <c:v>2.9147000000000001E-5</c:v>
                </c:pt>
                <c:pt idx="29147">
                  <c:v>2.9147999999999999E-5</c:v>
                </c:pt>
                <c:pt idx="29148">
                  <c:v>2.9149000000000002E-5</c:v>
                </c:pt>
                <c:pt idx="29149">
                  <c:v>2.915E-5</c:v>
                </c:pt>
                <c:pt idx="29150">
                  <c:v>2.9150999999999999E-5</c:v>
                </c:pt>
                <c:pt idx="29151">
                  <c:v>2.9152000000000001E-5</c:v>
                </c:pt>
                <c:pt idx="29152">
                  <c:v>2.9153E-5</c:v>
                </c:pt>
                <c:pt idx="29153">
                  <c:v>2.9153999999999999E-5</c:v>
                </c:pt>
                <c:pt idx="29154">
                  <c:v>2.9155000000000001E-5</c:v>
                </c:pt>
                <c:pt idx="29155">
                  <c:v>2.9156E-5</c:v>
                </c:pt>
                <c:pt idx="29156">
                  <c:v>2.9156999999999999E-5</c:v>
                </c:pt>
                <c:pt idx="29157">
                  <c:v>2.9158000000000001E-5</c:v>
                </c:pt>
                <c:pt idx="29158">
                  <c:v>2.9159E-5</c:v>
                </c:pt>
                <c:pt idx="29159">
                  <c:v>2.9159999999999999E-5</c:v>
                </c:pt>
                <c:pt idx="29160">
                  <c:v>2.9161000000000001E-5</c:v>
                </c:pt>
                <c:pt idx="29161">
                  <c:v>2.9162E-5</c:v>
                </c:pt>
                <c:pt idx="29162">
                  <c:v>2.9162999999999998E-5</c:v>
                </c:pt>
                <c:pt idx="29163">
                  <c:v>2.9164000000000001E-5</c:v>
                </c:pt>
                <c:pt idx="29164">
                  <c:v>2.9164999999999999E-5</c:v>
                </c:pt>
                <c:pt idx="29165">
                  <c:v>2.9166000000000002E-5</c:v>
                </c:pt>
                <c:pt idx="29166">
                  <c:v>2.9167E-5</c:v>
                </c:pt>
                <c:pt idx="29167">
                  <c:v>2.9167999999999999E-5</c:v>
                </c:pt>
                <c:pt idx="29168">
                  <c:v>2.9169000000000001E-5</c:v>
                </c:pt>
                <c:pt idx="29169">
                  <c:v>2.917E-5</c:v>
                </c:pt>
                <c:pt idx="29170">
                  <c:v>2.9170999999999999E-5</c:v>
                </c:pt>
                <c:pt idx="29171">
                  <c:v>2.9172000000000001E-5</c:v>
                </c:pt>
                <c:pt idx="29172">
                  <c:v>2.9173E-5</c:v>
                </c:pt>
                <c:pt idx="29173">
                  <c:v>2.9173999999999999E-5</c:v>
                </c:pt>
                <c:pt idx="29174">
                  <c:v>2.9175000000000001E-5</c:v>
                </c:pt>
                <c:pt idx="29175">
                  <c:v>2.9176E-5</c:v>
                </c:pt>
                <c:pt idx="29176">
                  <c:v>2.9176999999999999E-5</c:v>
                </c:pt>
                <c:pt idx="29177">
                  <c:v>2.9178000000000001E-5</c:v>
                </c:pt>
                <c:pt idx="29178">
                  <c:v>2.9179E-5</c:v>
                </c:pt>
                <c:pt idx="29179">
                  <c:v>2.9179999999999998E-5</c:v>
                </c:pt>
                <c:pt idx="29180">
                  <c:v>2.9181000000000001E-5</c:v>
                </c:pt>
                <c:pt idx="29181">
                  <c:v>2.9181999999999999E-5</c:v>
                </c:pt>
                <c:pt idx="29182">
                  <c:v>2.9183000000000002E-5</c:v>
                </c:pt>
                <c:pt idx="29183">
                  <c:v>2.9184E-5</c:v>
                </c:pt>
                <c:pt idx="29184">
                  <c:v>2.9184999999999999E-5</c:v>
                </c:pt>
                <c:pt idx="29185">
                  <c:v>2.9186000000000001E-5</c:v>
                </c:pt>
                <c:pt idx="29186">
                  <c:v>2.9187E-5</c:v>
                </c:pt>
                <c:pt idx="29187">
                  <c:v>2.9187999999999999E-5</c:v>
                </c:pt>
                <c:pt idx="29188">
                  <c:v>2.9189000000000001E-5</c:v>
                </c:pt>
                <c:pt idx="29189">
                  <c:v>2.919E-5</c:v>
                </c:pt>
                <c:pt idx="29190">
                  <c:v>2.9190999999999999E-5</c:v>
                </c:pt>
                <c:pt idx="29191">
                  <c:v>2.9192000000000001E-5</c:v>
                </c:pt>
                <c:pt idx="29192">
                  <c:v>2.9193E-5</c:v>
                </c:pt>
                <c:pt idx="29193">
                  <c:v>2.9193999999999999E-5</c:v>
                </c:pt>
                <c:pt idx="29194">
                  <c:v>2.9195000000000001E-5</c:v>
                </c:pt>
                <c:pt idx="29195">
                  <c:v>2.9196E-5</c:v>
                </c:pt>
                <c:pt idx="29196">
                  <c:v>2.9196999999999998E-5</c:v>
                </c:pt>
                <c:pt idx="29197">
                  <c:v>2.9198000000000001E-5</c:v>
                </c:pt>
                <c:pt idx="29198">
                  <c:v>2.9198999999999999E-5</c:v>
                </c:pt>
                <c:pt idx="29199">
                  <c:v>2.9200000000000002E-5</c:v>
                </c:pt>
                <c:pt idx="29200">
                  <c:v>2.9201E-5</c:v>
                </c:pt>
                <c:pt idx="29201">
                  <c:v>2.9201999999999999E-5</c:v>
                </c:pt>
                <c:pt idx="29202">
                  <c:v>2.9203000000000001E-5</c:v>
                </c:pt>
                <c:pt idx="29203">
                  <c:v>2.9204E-5</c:v>
                </c:pt>
                <c:pt idx="29204">
                  <c:v>2.9204999999999999E-5</c:v>
                </c:pt>
                <c:pt idx="29205">
                  <c:v>2.9206000000000001E-5</c:v>
                </c:pt>
                <c:pt idx="29206">
                  <c:v>2.9207E-5</c:v>
                </c:pt>
                <c:pt idx="29207">
                  <c:v>2.9207999999999999E-5</c:v>
                </c:pt>
                <c:pt idx="29208">
                  <c:v>2.9209000000000001E-5</c:v>
                </c:pt>
                <c:pt idx="29209">
                  <c:v>2.921E-5</c:v>
                </c:pt>
                <c:pt idx="29210">
                  <c:v>2.9210999999999999E-5</c:v>
                </c:pt>
                <c:pt idx="29211">
                  <c:v>2.9212000000000001E-5</c:v>
                </c:pt>
                <c:pt idx="29212">
                  <c:v>2.9213E-5</c:v>
                </c:pt>
                <c:pt idx="29213">
                  <c:v>2.9213999999999998E-5</c:v>
                </c:pt>
                <c:pt idx="29214">
                  <c:v>2.9215000000000001E-5</c:v>
                </c:pt>
                <c:pt idx="29215">
                  <c:v>2.9215999999999999E-5</c:v>
                </c:pt>
                <c:pt idx="29216">
                  <c:v>2.9217000000000002E-5</c:v>
                </c:pt>
                <c:pt idx="29217">
                  <c:v>2.9218E-5</c:v>
                </c:pt>
                <c:pt idx="29218">
                  <c:v>2.9218999999999999E-5</c:v>
                </c:pt>
                <c:pt idx="29219">
                  <c:v>2.9220000000000001E-5</c:v>
                </c:pt>
                <c:pt idx="29220">
                  <c:v>2.9221E-5</c:v>
                </c:pt>
                <c:pt idx="29221">
                  <c:v>2.9221999999999999E-5</c:v>
                </c:pt>
                <c:pt idx="29222">
                  <c:v>2.9223000000000001E-5</c:v>
                </c:pt>
                <c:pt idx="29223">
                  <c:v>2.9224E-5</c:v>
                </c:pt>
                <c:pt idx="29224">
                  <c:v>2.9224999999999999E-5</c:v>
                </c:pt>
                <c:pt idx="29225">
                  <c:v>2.9226000000000001E-5</c:v>
                </c:pt>
                <c:pt idx="29226">
                  <c:v>2.9227E-5</c:v>
                </c:pt>
                <c:pt idx="29227">
                  <c:v>2.9227999999999999E-5</c:v>
                </c:pt>
                <c:pt idx="29228">
                  <c:v>2.9229000000000001E-5</c:v>
                </c:pt>
                <c:pt idx="29229">
                  <c:v>2.923E-5</c:v>
                </c:pt>
                <c:pt idx="29230">
                  <c:v>2.9230999999999998E-5</c:v>
                </c:pt>
                <c:pt idx="29231">
                  <c:v>2.9232000000000001E-5</c:v>
                </c:pt>
                <c:pt idx="29232">
                  <c:v>2.9232999999999999E-5</c:v>
                </c:pt>
                <c:pt idx="29233">
                  <c:v>2.9234000000000002E-5</c:v>
                </c:pt>
                <c:pt idx="29234">
                  <c:v>2.9235E-5</c:v>
                </c:pt>
                <c:pt idx="29235">
                  <c:v>2.9235999999999999E-5</c:v>
                </c:pt>
                <c:pt idx="29236">
                  <c:v>2.9237000000000001E-5</c:v>
                </c:pt>
                <c:pt idx="29237">
                  <c:v>2.9238E-5</c:v>
                </c:pt>
                <c:pt idx="29238">
                  <c:v>2.9238999999999999E-5</c:v>
                </c:pt>
                <c:pt idx="29239">
                  <c:v>2.9240000000000001E-5</c:v>
                </c:pt>
                <c:pt idx="29240">
                  <c:v>2.9241E-5</c:v>
                </c:pt>
                <c:pt idx="29241">
                  <c:v>2.9241999999999999E-5</c:v>
                </c:pt>
                <c:pt idx="29242">
                  <c:v>2.9243000000000001E-5</c:v>
                </c:pt>
                <c:pt idx="29243">
                  <c:v>2.9244E-5</c:v>
                </c:pt>
                <c:pt idx="29244">
                  <c:v>2.9244999999999999E-5</c:v>
                </c:pt>
                <c:pt idx="29245">
                  <c:v>2.9246000000000001E-5</c:v>
                </c:pt>
                <c:pt idx="29246">
                  <c:v>2.9247E-5</c:v>
                </c:pt>
                <c:pt idx="29247">
                  <c:v>2.9247999999999998E-5</c:v>
                </c:pt>
                <c:pt idx="29248">
                  <c:v>2.9249000000000001E-5</c:v>
                </c:pt>
                <c:pt idx="29249">
                  <c:v>2.9249999999999999E-5</c:v>
                </c:pt>
                <c:pt idx="29250">
                  <c:v>2.9251000000000002E-5</c:v>
                </c:pt>
                <c:pt idx="29251">
                  <c:v>2.9252E-5</c:v>
                </c:pt>
                <c:pt idx="29252">
                  <c:v>2.9252999999999999E-5</c:v>
                </c:pt>
                <c:pt idx="29253">
                  <c:v>2.9254000000000001E-5</c:v>
                </c:pt>
                <c:pt idx="29254">
                  <c:v>2.9255E-5</c:v>
                </c:pt>
                <c:pt idx="29255">
                  <c:v>2.9255999999999999E-5</c:v>
                </c:pt>
                <c:pt idx="29256">
                  <c:v>2.9257000000000001E-5</c:v>
                </c:pt>
                <c:pt idx="29257">
                  <c:v>2.9258E-5</c:v>
                </c:pt>
                <c:pt idx="29258">
                  <c:v>2.9258999999999999E-5</c:v>
                </c:pt>
                <c:pt idx="29259">
                  <c:v>2.9260000000000001E-5</c:v>
                </c:pt>
                <c:pt idx="29260">
                  <c:v>2.9261E-5</c:v>
                </c:pt>
                <c:pt idx="29261">
                  <c:v>2.9261999999999999E-5</c:v>
                </c:pt>
                <c:pt idx="29262">
                  <c:v>2.9263000000000001E-5</c:v>
                </c:pt>
                <c:pt idx="29263">
                  <c:v>2.9264E-5</c:v>
                </c:pt>
                <c:pt idx="29264">
                  <c:v>2.9264999999999998E-5</c:v>
                </c:pt>
                <c:pt idx="29265">
                  <c:v>2.9266000000000001E-5</c:v>
                </c:pt>
                <c:pt idx="29266">
                  <c:v>2.9266999999999999E-5</c:v>
                </c:pt>
                <c:pt idx="29267">
                  <c:v>2.9268000000000002E-5</c:v>
                </c:pt>
                <c:pt idx="29268">
                  <c:v>2.9269E-5</c:v>
                </c:pt>
                <c:pt idx="29269">
                  <c:v>2.9269999999999999E-5</c:v>
                </c:pt>
                <c:pt idx="29270">
                  <c:v>2.9271000000000001E-5</c:v>
                </c:pt>
                <c:pt idx="29271">
                  <c:v>2.9272E-5</c:v>
                </c:pt>
                <c:pt idx="29272">
                  <c:v>2.9272999999999999E-5</c:v>
                </c:pt>
                <c:pt idx="29273">
                  <c:v>2.9274000000000001E-5</c:v>
                </c:pt>
                <c:pt idx="29274">
                  <c:v>2.9275E-5</c:v>
                </c:pt>
                <c:pt idx="29275">
                  <c:v>2.9275999999999999E-5</c:v>
                </c:pt>
                <c:pt idx="29276">
                  <c:v>2.9277000000000001E-5</c:v>
                </c:pt>
                <c:pt idx="29277">
                  <c:v>2.9278E-5</c:v>
                </c:pt>
                <c:pt idx="29278">
                  <c:v>2.9278999999999999E-5</c:v>
                </c:pt>
                <c:pt idx="29279">
                  <c:v>2.9280000000000001E-5</c:v>
                </c:pt>
                <c:pt idx="29280">
                  <c:v>2.9281E-5</c:v>
                </c:pt>
                <c:pt idx="29281">
                  <c:v>2.9281999999999998E-5</c:v>
                </c:pt>
                <c:pt idx="29282">
                  <c:v>2.9283000000000001E-5</c:v>
                </c:pt>
                <c:pt idx="29283">
                  <c:v>2.9283999999999999E-5</c:v>
                </c:pt>
                <c:pt idx="29284">
                  <c:v>2.9285000000000002E-5</c:v>
                </c:pt>
                <c:pt idx="29285">
                  <c:v>2.9286E-5</c:v>
                </c:pt>
                <c:pt idx="29286">
                  <c:v>2.9286999999999999E-5</c:v>
                </c:pt>
                <c:pt idx="29287">
                  <c:v>2.9288000000000001E-5</c:v>
                </c:pt>
                <c:pt idx="29288">
                  <c:v>2.9289E-5</c:v>
                </c:pt>
                <c:pt idx="29289">
                  <c:v>2.9289999999999999E-5</c:v>
                </c:pt>
                <c:pt idx="29290">
                  <c:v>2.9291000000000001E-5</c:v>
                </c:pt>
                <c:pt idx="29291">
                  <c:v>2.9292E-5</c:v>
                </c:pt>
                <c:pt idx="29292">
                  <c:v>2.9292999999999999E-5</c:v>
                </c:pt>
                <c:pt idx="29293">
                  <c:v>2.9294000000000001E-5</c:v>
                </c:pt>
                <c:pt idx="29294">
                  <c:v>2.9295E-5</c:v>
                </c:pt>
                <c:pt idx="29295">
                  <c:v>2.9295999999999999E-5</c:v>
                </c:pt>
                <c:pt idx="29296">
                  <c:v>2.9297000000000001E-5</c:v>
                </c:pt>
                <c:pt idx="29297">
                  <c:v>2.9298E-5</c:v>
                </c:pt>
                <c:pt idx="29298">
                  <c:v>2.9298999999999998E-5</c:v>
                </c:pt>
                <c:pt idx="29299">
                  <c:v>2.9300000000000001E-5</c:v>
                </c:pt>
                <c:pt idx="29300">
                  <c:v>2.9300999999999999E-5</c:v>
                </c:pt>
                <c:pt idx="29301">
                  <c:v>2.9302000000000002E-5</c:v>
                </c:pt>
                <c:pt idx="29302">
                  <c:v>2.9303E-5</c:v>
                </c:pt>
                <c:pt idx="29303">
                  <c:v>2.9303999999999999E-5</c:v>
                </c:pt>
                <c:pt idx="29304">
                  <c:v>2.9305000000000001E-5</c:v>
                </c:pt>
                <c:pt idx="29305">
                  <c:v>2.9306E-5</c:v>
                </c:pt>
                <c:pt idx="29306">
                  <c:v>2.9306999999999999E-5</c:v>
                </c:pt>
                <c:pt idx="29307">
                  <c:v>2.9308000000000001E-5</c:v>
                </c:pt>
                <c:pt idx="29308">
                  <c:v>2.9309E-5</c:v>
                </c:pt>
                <c:pt idx="29309">
                  <c:v>2.9309999999999999E-5</c:v>
                </c:pt>
                <c:pt idx="29310">
                  <c:v>2.9311000000000001E-5</c:v>
                </c:pt>
                <c:pt idx="29311">
                  <c:v>2.9312E-5</c:v>
                </c:pt>
                <c:pt idx="29312">
                  <c:v>2.9312999999999999E-5</c:v>
                </c:pt>
                <c:pt idx="29313">
                  <c:v>2.9314000000000001E-5</c:v>
                </c:pt>
                <c:pt idx="29314">
                  <c:v>2.9315E-5</c:v>
                </c:pt>
                <c:pt idx="29315">
                  <c:v>2.9315999999999998E-5</c:v>
                </c:pt>
                <c:pt idx="29316">
                  <c:v>2.9317000000000001E-5</c:v>
                </c:pt>
                <c:pt idx="29317">
                  <c:v>2.9317999999999999E-5</c:v>
                </c:pt>
                <c:pt idx="29318">
                  <c:v>2.9319000000000002E-5</c:v>
                </c:pt>
                <c:pt idx="29319">
                  <c:v>2.932E-5</c:v>
                </c:pt>
                <c:pt idx="29320">
                  <c:v>2.9320999999999999E-5</c:v>
                </c:pt>
                <c:pt idx="29321">
                  <c:v>2.9322000000000001E-5</c:v>
                </c:pt>
                <c:pt idx="29322">
                  <c:v>2.9323E-5</c:v>
                </c:pt>
                <c:pt idx="29323">
                  <c:v>2.9323999999999999E-5</c:v>
                </c:pt>
                <c:pt idx="29324">
                  <c:v>2.9325000000000001E-5</c:v>
                </c:pt>
                <c:pt idx="29325">
                  <c:v>2.9326E-5</c:v>
                </c:pt>
                <c:pt idx="29326">
                  <c:v>2.9326999999999999E-5</c:v>
                </c:pt>
                <c:pt idx="29327">
                  <c:v>2.9328000000000001E-5</c:v>
                </c:pt>
                <c:pt idx="29328">
                  <c:v>2.9329E-5</c:v>
                </c:pt>
                <c:pt idx="29329">
                  <c:v>2.9329999999999999E-5</c:v>
                </c:pt>
                <c:pt idx="29330">
                  <c:v>2.9331000000000001E-5</c:v>
                </c:pt>
                <c:pt idx="29331">
                  <c:v>2.9332E-5</c:v>
                </c:pt>
                <c:pt idx="29332">
                  <c:v>2.9332999999999999E-5</c:v>
                </c:pt>
                <c:pt idx="29333">
                  <c:v>2.9334000000000001E-5</c:v>
                </c:pt>
                <c:pt idx="29334">
                  <c:v>2.9335E-5</c:v>
                </c:pt>
                <c:pt idx="29335">
                  <c:v>2.9335999999999998E-5</c:v>
                </c:pt>
                <c:pt idx="29336">
                  <c:v>2.9337000000000001E-5</c:v>
                </c:pt>
                <c:pt idx="29337">
                  <c:v>2.9337999999999999E-5</c:v>
                </c:pt>
                <c:pt idx="29338">
                  <c:v>2.9339000000000001E-5</c:v>
                </c:pt>
                <c:pt idx="29339">
                  <c:v>2.934E-5</c:v>
                </c:pt>
                <c:pt idx="29340">
                  <c:v>2.9340999999999999E-5</c:v>
                </c:pt>
                <c:pt idx="29341">
                  <c:v>2.9342000000000001E-5</c:v>
                </c:pt>
                <c:pt idx="29342">
                  <c:v>2.9343E-5</c:v>
                </c:pt>
                <c:pt idx="29343">
                  <c:v>2.9343999999999999E-5</c:v>
                </c:pt>
                <c:pt idx="29344">
                  <c:v>2.9345000000000001E-5</c:v>
                </c:pt>
                <c:pt idx="29345">
                  <c:v>2.9346E-5</c:v>
                </c:pt>
                <c:pt idx="29346">
                  <c:v>2.9346999999999999E-5</c:v>
                </c:pt>
                <c:pt idx="29347">
                  <c:v>2.9348000000000001E-5</c:v>
                </c:pt>
                <c:pt idx="29348">
                  <c:v>2.9349E-5</c:v>
                </c:pt>
                <c:pt idx="29349">
                  <c:v>2.9349999999999999E-5</c:v>
                </c:pt>
                <c:pt idx="29350">
                  <c:v>2.9351000000000001E-5</c:v>
                </c:pt>
                <c:pt idx="29351">
                  <c:v>2.9352E-5</c:v>
                </c:pt>
                <c:pt idx="29352">
                  <c:v>2.9352999999999998E-5</c:v>
                </c:pt>
                <c:pt idx="29353">
                  <c:v>2.9354000000000001E-5</c:v>
                </c:pt>
                <c:pt idx="29354">
                  <c:v>2.9354999999999999E-5</c:v>
                </c:pt>
                <c:pt idx="29355">
                  <c:v>2.9356000000000002E-5</c:v>
                </c:pt>
                <c:pt idx="29356">
                  <c:v>2.9357E-5</c:v>
                </c:pt>
                <c:pt idx="29357">
                  <c:v>2.9357999999999999E-5</c:v>
                </c:pt>
                <c:pt idx="29358">
                  <c:v>2.9359000000000001E-5</c:v>
                </c:pt>
                <c:pt idx="29359">
                  <c:v>2.936E-5</c:v>
                </c:pt>
                <c:pt idx="29360">
                  <c:v>2.9360999999999999E-5</c:v>
                </c:pt>
                <c:pt idx="29361">
                  <c:v>2.9362000000000001E-5</c:v>
                </c:pt>
                <c:pt idx="29362">
                  <c:v>2.9363E-5</c:v>
                </c:pt>
                <c:pt idx="29363">
                  <c:v>2.9363999999999999E-5</c:v>
                </c:pt>
                <c:pt idx="29364">
                  <c:v>2.9365000000000001E-5</c:v>
                </c:pt>
                <c:pt idx="29365">
                  <c:v>2.9366E-5</c:v>
                </c:pt>
                <c:pt idx="29366">
                  <c:v>2.9366999999999999E-5</c:v>
                </c:pt>
                <c:pt idx="29367">
                  <c:v>2.9368000000000001E-5</c:v>
                </c:pt>
                <c:pt idx="29368">
                  <c:v>2.9369E-5</c:v>
                </c:pt>
                <c:pt idx="29369">
                  <c:v>2.9369999999999998E-5</c:v>
                </c:pt>
                <c:pt idx="29370">
                  <c:v>2.9371000000000001E-5</c:v>
                </c:pt>
                <c:pt idx="29371">
                  <c:v>2.9371999999999999E-5</c:v>
                </c:pt>
                <c:pt idx="29372">
                  <c:v>2.9373000000000002E-5</c:v>
                </c:pt>
                <c:pt idx="29373">
                  <c:v>2.9374E-5</c:v>
                </c:pt>
                <c:pt idx="29374">
                  <c:v>2.9374999999999999E-5</c:v>
                </c:pt>
                <c:pt idx="29375">
                  <c:v>2.9376000000000001E-5</c:v>
                </c:pt>
                <c:pt idx="29376">
                  <c:v>2.9377E-5</c:v>
                </c:pt>
                <c:pt idx="29377">
                  <c:v>2.9377999999999999E-5</c:v>
                </c:pt>
                <c:pt idx="29378">
                  <c:v>2.9379000000000001E-5</c:v>
                </c:pt>
                <c:pt idx="29379">
                  <c:v>2.938E-5</c:v>
                </c:pt>
                <c:pt idx="29380">
                  <c:v>2.9380999999999999E-5</c:v>
                </c:pt>
                <c:pt idx="29381">
                  <c:v>2.9382000000000001E-5</c:v>
                </c:pt>
                <c:pt idx="29382">
                  <c:v>2.9383E-5</c:v>
                </c:pt>
                <c:pt idx="29383">
                  <c:v>2.9383999999999999E-5</c:v>
                </c:pt>
                <c:pt idx="29384">
                  <c:v>2.9385000000000001E-5</c:v>
                </c:pt>
                <c:pt idx="29385">
                  <c:v>2.9386E-5</c:v>
                </c:pt>
                <c:pt idx="29386">
                  <c:v>2.9386999999999998E-5</c:v>
                </c:pt>
                <c:pt idx="29387">
                  <c:v>2.9388000000000001E-5</c:v>
                </c:pt>
                <c:pt idx="29388">
                  <c:v>2.9388999999999999E-5</c:v>
                </c:pt>
                <c:pt idx="29389">
                  <c:v>2.9390000000000002E-5</c:v>
                </c:pt>
                <c:pt idx="29390">
                  <c:v>2.9391E-5</c:v>
                </c:pt>
                <c:pt idx="29391">
                  <c:v>2.9391999999999999E-5</c:v>
                </c:pt>
                <c:pt idx="29392">
                  <c:v>2.9393000000000001E-5</c:v>
                </c:pt>
                <c:pt idx="29393">
                  <c:v>2.9394E-5</c:v>
                </c:pt>
                <c:pt idx="29394">
                  <c:v>2.9394999999999999E-5</c:v>
                </c:pt>
                <c:pt idx="29395">
                  <c:v>2.9396000000000001E-5</c:v>
                </c:pt>
                <c:pt idx="29396">
                  <c:v>2.9397E-5</c:v>
                </c:pt>
                <c:pt idx="29397">
                  <c:v>2.9397999999999999E-5</c:v>
                </c:pt>
                <c:pt idx="29398">
                  <c:v>2.9399000000000001E-5</c:v>
                </c:pt>
                <c:pt idx="29399">
                  <c:v>2.94E-5</c:v>
                </c:pt>
                <c:pt idx="29400">
                  <c:v>2.9400999999999999E-5</c:v>
                </c:pt>
                <c:pt idx="29401">
                  <c:v>2.9402000000000001E-5</c:v>
                </c:pt>
                <c:pt idx="29402">
                  <c:v>2.9403E-5</c:v>
                </c:pt>
                <c:pt idx="29403">
                  <c:v>2.9403999999999998E-5</c:v>
                </c:pt>
                <c:pt idx="29404">
                  <c:v>2.9405000000000001E-5</c:v>
                </c:pt>
                <c:pt idx="29405">
                  <c:v>2.9405999999999999E-5</c:v>
                </c:pt>
                <c:pt idx="29406">
                  <c:v>2.9407000000000002E-5</c:v>
                </c:pt>
                <c:pt idx="29407">
                  <c:v>2.9408E-5</c:v>
                </c:pt>
                <c:pt idx="29408">
                  <c:v>2.9408999999999999E-5</c:v>
                </c:pt>
                <c:pt idx="29409">
                  <c:v>2.9410000000000001E-5</c:v>
                </c:pt>
                <c:pt idx="29410">
                  <c:v>2.9411E-5</c:v>
                </c:pt>
                <c:pt idx="29411">
                  <c:v>2.9411999999999999E-5</c:v>
                </c:pt>
                <c:pt idx="29412">
                  <c:v>2.9413000000000001E-5</c:v>
                </c:pt>
                <c:pt idx="29413">
                  <c:v>2.9414E-5</c:v>
                </c:pt>
                <c:pt idx="29414">
                  <c:v>2.9414999999999999E-5</c:v>
                </c:pt>
                <c:pt idx="29415">
                  <c:v>2.9416000000000001E-5</c:v>
                </c:pt>
                <c:pt idx="29416">
                  <c:v>2.9417E-5</c:v>
                </c:pt>
                <c:pt idx="29417">
                  <c:v>2.9417999999999999E-5</c:v>
                </c:pt>
                <c:pt idx="29418">
                  <c:v>2.9419000000000001E-5</c:v>
                </c:pt>
                <c:pt idx="29419">
                  <c:v>2.942E-5</c:v>
                </c:pt>
                <c:pt idx="29420">
                  <c:v>2.9420999999999998E-5</c:v>
                </c:pt>
                <c:pt idx="29421">
                  <c:v>2.9422000000000001E-5</c:v>
                </c:pt>
                <c:pt idx="29422">
                  <c:v>2.9422999999999999E-5</c:v>
                </c:pt>
                <c:pt idx="29423">
                  <c:v>2.9424000000000002E-5</c:v>
                </c:pt>
                <c:pt idx="29424">
                  <c:v>2.9425E-5</c:v>
                </c:pt>
                <c:pt idx="29425">
                  <c:v>2.9425999999999999E-5</c:v>
                </c:pt>
                <c:pt idx="29426">
                  <c:v>2.9427000000000001E-5</c:v>
                </c:pt>
                <c:pt idx="29427">
                  <c:v>2.9428E-5</c:v>
                </c:pt>
                <c:pt idx="29428">
                  <c:v>2.9428999999999999E-5</c:v>
                </c:pt>
                <c:pt idx="29429">
                  <c:v>2.9430000000000001E-5</c:v>
                </c:pt>
                <c:pt idx="29430">
                  <c:v>2.9431E-5</c:v>
                </c:pt>
                <c:pt idx="29431">
                  <c:v>2.9431999999999999E-5</c:v>
                </c:pt>
                <c:pt idx="29432">
                  <c:v>2.9433000000000001E-5</c:v>
                </c:pt>
                <c:pt idx="29433">
                  <c:v>2.9434E-5</c:v>
                </c:pt>
                <c:pt idx="29434">
                  <c:v>2.9434999999999999E-5</c:v>
                </c:pt>
                <c:pt idx="29435">
                  <c:v>2.9436000000000001E-5</c:v>
                </c:pt>
                <c:pt idx="29436">
                  <c:v>2.9437E-5</c:v>
                </c:pt>
                <c:pt idx="29437">
                  <c:v>2.9437999999999998E-5</c:v>
                </c:pt>
                <c:pt idx="29438">
                  <c:v>2.9439000000000001E-5</c:v>
                </c:pt>
                <c:pt idx="29439">
                  <c:v>2.9439999999999999E-5</c:v>
                </c:pt>
                <c:pt idx="29440">
                  <c:v>2.9441000000000002E-5</c:v>
                </c:pt>
                <c:pt idx="29441">
                  <c:v>2.9442E-5</c:v>
                </c:pt>
                <c:pt idx="29442">
                  <c:v>2.9442999999999999E-5</c:v>
                </c:pt>
                <c:pt idx="29443">
                  <c:v>2.9444000000000001E-5</c:v>
                </c:pt>
                <c:pt idx="29444">
                  <c:v>2.9445E-5</c:v>
                </c:pt>
                <c:pt idx="29445">
                  <c:v>2.9445999999999999E-5</c:v>
                </c:pt>
                <c:pt idx="29446">
                  <c:v>2.9447000000000001E-5</c:v>
                </c:pt>
                <c:pt idx="29447">
                  <c:v>2.9448E-5</c:v>
                </c:pt>
                <c:pt idx="29448">
                  <c:v>2.9448999999999999E-5</c:v>
                </c:pt>
                <c:pt idx="29449">
                  <c:v>2.9450000000000001E-5</c:v>
                </c:pt>
                <c:pt idx="29450">
                  <c:v>2.9451E-5</c:v>
                </c:pt>
                <c:pt idx="29451">
                  <c:v>2.9451999999999999E-5</c:v>
                </c:pt>
                <c:pt idx="29452">
                  <c:v>2.9453000000000001E-5</c:v>
                </c:pt>
                <c:pt idx="29453">
                  <c:v>2.9454E-5</c:v>
                </c:pt>
                <c:pt idx="29454">
                  <c:v>2.9454999999999998E-5</c:v>
                </c:pt>
                <c:pt idx="29455">
                  <c:v>2.9456000000000001E-5</c:v>
                </c:pt>
                <c:pt idx="29456">
                  <c:v>2.9456999999999999E-5</c:v>
                </c:pt>
                <c:pt idx="29457">
                  <c:v>2.9458000000000002E-5</c:v>
                </c:pt>
                <c:pt idx="29458">
                  <c:v>2.9459E-5</c:v>
                </c:pt>
                <c:pt idx="29459">
                  <c:v>2.9459999999999999E-5</c:v>
                </c:pt>
                <c:pt idx="29460">
                  <c:v>2.9461000000000001E-5</c:v>
                </c:pt>
                <c:pt idx="29461">
                  <c:v>2.9462E-5</c:v>
                </c:pt>
                <c:pt idx="29462">
                  <c:v>2.9462999999999999E-5</c:v>
                </c:pt>
                <c:pt idx="29463">
                  <c:v>2.9464000000000001E-5</c:v>
                </c:pt>
                <c:pt idx="29464">
                  <c:v>2.9465E-5</c:v>
                </c:pt>
                <c:pt idx="29465">
                  <c:v>2.9465999999999999E-5</c:v>
                </c:pt>
                <c:pt idx="29466">
                  <c:v>2.9467000000000001E-5</c:v>
                </c:pt>
                <c:pt idx="29467">
                  <c:v>2.9468E-5</c:v>
                </c:pt>
                <c:pt idx="29468">
                  <c:v>2.9468999999999999E-5</c:v>
                </c:pt>
                <c:pt idx="29469">
                  <c:v>2.9470000000000001E-5</c:v>
                </c:pt>
                <c:pt idx="29470">
                  <c:v>2.9471E-5</c:v>
                </c:pt>
                <c:pt idx="29471">
                  <c:v>2.9471999999999998E-5</c:v>
                </c:pt>
                <c:pt idx="29472">
                  <c:v>2.9473000000000001E-5</c:v>
                </c:pt>
                <c:pt idx="29473">
                  <c:v>2.9473999999999999E-5</c:v>
                </c:pt>
                <c:pt idx="29474">
                  <c:v>2.9475000000000002E-5</c:v>
                </c:pt>
                <c:pt idx="29475">
                  <c:v>2.9476E-5</c:v>
                </c:pt>
                <c:pt idx="29476">
                  <c:v>2.9476999999999999E-5</c:v>
                </c:pt>
                <c:pt idx="29477">
                  <c:v>2.9478000000000001E-5</c:v>
                </c:pt>
                <c:pt idx="29478">
                  <c:v>2.9479E-5</c:v>
                </c:pt>
                <c:pt idx="29479">
                  <c:v>2.9479999999999999E-5</c:v>
                </c:pt>
                <c:pt idx="29480">
                  <c:v>2.9481000000000001E-5</c:v>
                </c:pt>
                <c:pt idx="29481">
                  <c:v>2.9482E-5</c:v>
                </c:pt>
                <c:pt idx="29482">
                  <c:v>2.9482999999999999E-5</c:v>
                </c:pt>
                <c:pt idx="29483">
                  <c:v>2.9484000000000001E-5</c:v>
                </c:pt>
                <c:pt idx="29484">
                  <c:v>2.9485E-5</c:v>
                </c:pt>
                <c:pt idx="29485">
                  <c:v>2.9485999999999999E-5</c:v>
                </c:pt>
                <c:pt idx="29486">
                  <c:v>2.9487000000000001E-5</c:v>
                </c:pt>
                <c:pt idx="29487">
                  <c:v>2.9488E-5</c:v>
                </c:pt>
                <c:pt idx="29488">
                  <c:v>2.9488999999999998E-5</c:v>
                </c:pt>
                <c:pt idx="29489">
                  <c:v>2.9490000000000001E-5</c:v>
                </c:pt>
                <c:pt idx="29490">
                  <c:v>2.9490999999999999E-5</c:v>
                </c:pt>
                <c:pt idx="29491">
                  <c:v>2.9492000000000002E-5</c:v>
                </c:pt>
                <c:pt idx="29492">
                  <c:v>2.9493E-5</c:v>
                </c:pt>
                <c:pt idx="29493">
                  <c:v>2.9493999999999999E-5</c:v>
                </c:pt>
                <c:pt idx="29494">
                  <c:v>2.9495000000000001E-5</c:v>
                </c:pt>
                <c:pt idx="29495">
                  <c:v>2.9496E-5</c:v>
                </c:pt>
                <c:pt idx="29496">
                  <c:v>2.9496999999999999E-5</c:v>
                </c:pt>
                <c:pt idx="29497">
                  <c:v>2.9498000000000001E-5</c:v>
                </c:pt>
                <c:pt idx="29498">
                  <c:v>2.9499E-5</c:v>
                </c:pt>
                <c:pt idx="29499">
                  <c:v>2.9499999999999999E-5</c:v>
                </c:pt>
                <c:pt idx="29500">
                  <c:v>2.9501000000000001E-5</c:v>
                </c:pt>
                <c:pt idx="29501">
                  <c:v>2.9502E-5</c:v>
                </c:pt>
                <c:pt idx="29502">
                  <c:v>2.9502999999999999E-5</c:v>
                </c:pt>
                <c:pt idx="29503">
                  <c:v>2.9504000000000001E-5</c:v>
                </c:pt>
                <c:pt idx="29504">
                  <c:v>2.9505E-5</c:v>
                </c:pt>
                <c:pt idx="29505">
                  <c:v>2.9505999999999998E-5</c:v>
                </c:pt>
                <c:pt idx="29506">
                  <c:v>2.9507000000000001E-5</c:v>
                </c:pt>
                <c:pt idx="29507">
                  <c:v>2.9507999999999999E-5</c:v>
                </c:pt>
                <c:pt idx="29508">
                  <c:v>2.9509000000000002E-5</c:v>
                </c:pt>
                <c:pt idx="29509">
                  <c:v>2.951E-5</c:v>
                </c:pt>
                <c:pt idx="29510">
                  <c:v>2.9510999999999999E-5</c:v>
                </c:pt>
                <c:pt idx="29511">
                  <c:v>2.9512000000000001E-5</c:v>
                </c:pt>
                <c:pt idx="29512">
                  <c:v>2.9513E-5</c:v>
                </c:pt>
                <c:pt idx="29513">
                  <c:v>2.9513999999999999E-5</c:v>
                </c:pt>
                <c:pt idx="29514">
                  <c:v>2.9515000000000001E-5</c:v>
                </c:pt>
                <c:pt idx="29515">
                  <c:v>2.9516E-5</c:v>
                </c:pt>
                <c:pt idx="29516">
                  <c:v>2.9516999999999999E-5</c:v>
                </c:pt>
                <c:pt idx="29517">
                  <c:v>2.9518000000000001E-5</c:v>
                </c:pt>
                <c:pt idx="29518">
                  <c:v>2.9519E-5</c:v>
                </c:pt>
                <c:pt idx="29519">
                  <c:v>2.9519999999999999E-5</c:v>
                </c:pt>
                <c:pt idx="29520">
                  <c:v>2.9521000000000001E-5</c:v>
                </c:pt>
                <c:pt idx="29521">
                  <c:v>2.9522E-5</c:v>
                </c:pt>
                <c:pt idx="29522">
                  <c:v>2.9522999999999998E-5</c:v>
                </c:pt>
                <c:pt idx="29523">
                  <c:v>2.9524000000000001E-5</c:v>
                </c:pt>
                <c:pt idx="29524">
                  <c:v>2.9524999999999999E-5</c:v>
                </c:pt>
                <c:pt idx="29525">
                  <c:v>2.9526000000000002E-5</c:v>
                </c:pt>
                <c:pt idx="29526">
                  <c:v>2.9527E-5</c:v>
                </c:pt>
                <c:pt idx="29527">
                  <c:v>2.9527999999999999E-5</c:v>
                </c:pt>
                <c:pt idx="29528">
                  <c:v>2.9529000000000001E-5</c:v>
                </c:pt>
                <c:pt idx="29529">
                  <c:v>2.953E-5</c:v>
                </c:pt>
                <c:pt idx="29530">
                  <c:v>2.9530999999999999E-5</c:v>
                </c:pt>
                <c:pt idx="29531">
                  <c:v>2.9532000000000001E-5</c:v>
                </c:pt>
                <c:pt idx="29532">
                  <c:v>2.9533E-5</c:v>
                </c:pt>
                <c:pt idx="29533">
                  <c:v>2.9533999999999999E-5</c:v>
                </c:pt>
                <c:pt idx="29534">
                  <c:v>2.9535000000000001E-5</c:v>
                </c:pt>
                <c:pt idx="29535">
                  <c:v>2.9536E-5</c:v>
                </c:pt>
                <c:pt idx="29536">
                  <c:v>2.9536999999999999E-5</c:v>
                </c:pt>
                <c:pt idx="29537">
                  <c:v>2.9538000000000001E-5</c:v>
                </c:pt>
                <c:pt idx="29538">
                  <c:v>2.9539E-5</c:v>
                </c:pt>
                <c:pt idx="29539">
                  <c:v>2.9539999999999998E-5</c:v>
                </c:pt>
                <c:pt idx="29540">
                  <c:v>2.9541000000000001E-5</c:v>
                </c:pt>
                <c:pt idx="29541">
                  <c:v>2.9541999999999999E-5</c:v>
                </c:pt>
                <c:pt idx="29542">
                  <c:v>2.9543000000000002E-5</c:v>
                </c:pt>
                <c:pt idx="29543">
                  <c:v>2.9544E-5</c:v>
                </c:pt>
                <c:pt idx="29544">
                  <c:v>2.9544999999999999E-5</c:v>
                </c:pt>
                <c:pt idx="29545">
                  <c:v>2.9546000000000001E-5</c:v>
                </c:pt>
                <c:pt idx="29546">
                  <c:v>2.9547E-5</c:v>
                </c:pt>
                <c:pt idx="29547">
                  <c:v>2.9547999999999999E-5</c:v>
                </c:pt>
                <c:pt idx="29548">
                  <c:v>2.9549000000000001E-5</c:v>
                </c:pt>
                <c:pt idx="29549">
                  <c:v>2.955E-5</c:v>
                </c:pt>
                <c:pt idx="29550">
                  <c:v>2.9550999999999999E-5</c:v>
                </c:pt>
                <c:pt idx="29551">
                  <c:v>2.9552000000000001E-5</c:v>
                </c:pt>
                <c:pt idx="29552">
                  <c:v>2.9553E-5</c:v>
                </c:pt>
                <c:pt idx="29553">
                  <c:v>2.9553999999999999E-5</c:v>
                </c:pt>
                <c:pt idx="29554">
                  <c:v>2.9555000000000001E-5</c:v>
                </c:pt>
                <c:pt idx="29555">
                  <c:v>2.9556E-5</c:v>
                </c:pt>
                <c:pt idx="29556">
                  <c:v>2.9556999999999998E-5</c:v>
                </c:pt>
                <c:pt idx="29557">
                  <c:v>2.9558000000000001E-5</c:v>
                </c:pt>
                <c:pt idx="29558">
                  <c:v>2.9558999999999999E-5</c:v>
                </c:pt>
                <c:pt idx="29559">
                  <c:v>2.9560000000000002E-5</c:v>
                </c:pt>
                <c:pt idx="29560">
                  <c:v>2.9561E-5</c:v>
                </c:pt>
                <c:pt idx="29561">
                  <c:v>2.9561999999999999E-5</c:v>
                </c:pt>
                <c:pt idx="29562">
                  <c:v>2.9563000000000001E-5</c:v>
                </c:pt>
                <c:pt idx="29563">
                  <c:v>2.9564E-5</c:v>
                </c:pt>
                <c:pt idx="29564">
                  <c:v>2.9564999999999999E-5</c:v>
                </c:pt>
                <c:pt idx="29565">
                  <c:v>2.9566000000000001E-5</c:v>
                </c:pt>
                <c:pt idx="29566">
                  <c:v>2.9567E-5</c:v>
                </c:pt>
                <c:pt idx="29567">
                  <c:v>2.9567999999999999E-5</c:v>
                </c:pt>
                <c:pt idx="29568">
                  <c:v>2.9569000000000001E-5</c:v>
                </c:pt>
                <c:pt idx="29569">
                  <c:v>2.957E-5</c:v>
                </c:pt>
                <c:pt idx="29570">
                  <c:v>2.9570999999999999E-5</c:v>
                </c:pt>
                <c:pt idx="29571">
                  <c:v>2.9572000000000001E-5</c:v>
                </c:pt>
                <c:pt idx="29572">
                  <c:v>2.9573E-5</c:v>
                </c:pt>
                <c:pt idx="29573">
                  <c:v>2.9573999999999998E-5</c:v>
                </c:pt>
                <c:pt idx="29574">
                  <c:v>2.9575000000000001E-5</c:v>
                </c:pt>
                <c:pt idx="29575">
                  <c:v>2.9575999999999999E-5</c:v>
                </c:pt>
                <c:pt idx="29576">
                  <c:v>2.9577000000000002E-5</c:v>
                </c:pt>
                <c:pt idx="29577">
                  <c:v>2.9578E-5</c:v>
                </c:pt>
                <c:pt idx="29578">
                  <c:v>2.9578999999999999E-5</c:v>
                </c:pt>
                <c:pt idx="29579">
                  <c:v>2.9580000000000001E-5</c:v>
                </c:pt>
                <c:pt idx="29580">
                  <c:v>2.9581E-5</c:v>
                </c:pt>
                <c:pt idx="29581">
                  <c:v>2.9581999999999999E-5</c:v>
                </c:pt>
                <c:pt idx="29582">
                  <c:v>2.9583000000000001E-5</c:v>
                </c:pt>
                <c:pt idx="29583">
                  <c:v>2.9584E-5</c:v>
                </c:pt>
                <c:pt idx="29584">
                  <c:v>2.9584999999999999E-5</c:v>
                </c:pt>
                <c:pt idx="29585">
                  <c:v>2.9586000000000001E-5</c:v>
                </c:pt>
                <c:pt idx="29586">
                  <c:v>2.9587E-5</c:v>
                </c:pt>
                <c:pt idx="29587">
                  <c:v>2.9587999999999999E-5</c:v>
                </c:pt>
                <c:pt idx="29588">
                  <c:v>2.9589000000000001E-5</c:v>
                </c:pt>
                <c:pt idx="29589">
                  <c:v>2.959E-5</c:v>
                </c:pt>
                <c:pt idx="29590">
                  <c:v>2.9590999999999998E-5</c:v>
                </c:pt>
                <c:pt idx="29591">
                  <c:v>2.9592000000000001E-5</c:v>
                </c:pt>
                <c:pt idx="29592">
                  <c:v>2.9592999999999999E-5</c:v>
                </c:pt>
                <c:pt idx="29593">
                  <c:v>2.9594000000000002E-5</c:v>
                </c:pt>
                <c:pt idx="29594">
                  <c:v>2.9595E-5</c:v>
                </c:pt>
                <c:pt idx="29595">
                  <c:v>2.9595999999999999E-5</c:v>
                </c:pt>
                <c:pt idx="29596">
                  <c:v>2.9597000000000001E-5</c:v>
                </c:pt>
                <c:pt idx="29597">
                  <c:v>2.9598E-5</c:v>
                </c:pt>
                <c:pt idx="29598">
                  <c:v>2.9598999999999999E-5</c:v>
                </c:pt>
                <c:pt idx="29599">
                  <c:v>2.9600000000000001E-5</c:v>
                </c:pt>
                <c:pt idx="29600">
                  <c:v>2.9601E-5</c:v>
                </c:pt>
                <c:pt idx="29601">
                  <c:v>2.9601999999999999E-5</c:v>
                </c:pt>
                <c:pt idx="29602">
                  <c:v>2.9603000000000001E-5</c:v>
                </c:pt>
                <c:pt idx="29603">
                  <c:v>2.9604E-5</c:v>
                </c:pt>
                <c:pt idx="29604">
                  <c:v>2.9604999999999999E-5</c:v>
                </c:pt>
                <c:pt idx="29605">
                  <c:v>2.9606000000000001E-5</c:v>
                </c:pt>
                <c:pt idx="29606">
                  <c:v>2.9607E-5</c:v>
                </c:pt>
                <c:pt idx="29607">
                  <c:v>2.9607999999999998E-5</c:v>
                </c:pt>
                <c:pt idx="29608">
                  <c:v>2.9609000000000001E-5</c:v>
                </c:pt>
                <c:pt idx="29609">
                  <c:v>2.9609999999999999E-5</c:v>
                </c:pt>
                <c:pt idx="29610">
                  <c:v>2.9611000000000002E-5</c:v>
                </c:pt>
                <c:pt idx="29611">
                  <c:v>2.9612E-5</c:v>
                </c:pt>
                <c:pt idx="29612">
                  <c:v>2.9612999999999999E-5</c:v>
                </c:pt>
                <c:pt idx="29613">
                  <c:v>2.9614000000000001E-5</c:v>
                </c:pt>
                <c:pt idx="29614">
                  <c:v>2.9615E-5</c:v>
                </c:pt>
                <c:pt idx="29615">
                  <c:v>2.9615999999999999E-5</c:v>
                </c:pt>
                <c:pt idx="29616">
                  <c:v>2.9617000000000001E-5</c:v>
                </c:pt>
                <c:pt idx="29617">
                  <c:v>2.9618E-5</c:v>
                </c:pt>
                <c:pt idx="29618">
                  <c:v>2.9618999999999999E-5</c:v>
                </c:pt>
                <c:pt idx="29619">
                  <c:v>2.9620000000000001E-5</c:v>
                </c:pt>
                <c:pt idx="29620">
                  <c:v>2.9621E-5</c:v>
                </c:pt>
                <c:pt idx="29621">
                  <c:v>2.9621999999999999E-5</c:v>
                </c:pt>
                <c:pt idx="29622">
                  <c:v>2.9623000000000001E-5</c:v>
                </c:pt>
                <c:pt idx="29623">
                  <c:v>2.9624E-5</c:v>
                </c:pt>
                <c:pt idx="29624">
                  <c:v>2.9624999999999998E-5</c:v>
                </c:pt>
                <c:pt idx="29625">
                  <c:v>2.9626000000000001E-5</c:v>
                </c:pt>
                <c:pt idx="29626">
                  <c:v>2.9626999999999999E-5</c:v>
                </c:pt>
                <c:pt idx="29627">
                  <c:v>2.9628000000000002E-5</c:v>
                </c:pt>
                <c:pt idx="29628">
                  <c:v>2.9629E-5</c:v>
                </c:pt>
                <c:pt idx="29629">
                  <c:v>2.9629999999999999E-5</c:v>
                </c:pt>
                <c:pt idx="29630">
                  <c:v>2.9631000000000001E-5</c:v>
                </c:pt>
                <c:pt idx="29631">
                  <c:v>2.9632E-5</c:v>
                </c:pt>
                <c:pt idx="29632">
                  <c:v>2.9632999999999999E-5</c:v>
                </c:pt>
                <c:pt idx="29633">
                  <c:v>2.9634000000000001E-5</c:v>
                </c:pt>
                <c:pt idx="29634">
                  <c:v>2.9635E-5</c:v>
                </c:pt>
                <c:pt idx="29635">
                  <c:v>2.9635999999999999E-5</c:v>
                </c:pt>
                <c:pt idx="29636">
                  <c:v>2.9637000000000001E-5</c:v>
                </c:pt>
                <c:pt idx="29637">
                  <c:v>2.9638E-5</c:v>
                </c:pt>
                <c:pt idx="29638">
                  <c:v>2.9638999999999999E-5</c:v>
                </c:pt>
                <c:pt idx="29639">
                  <c:v>2.9640000000000001E-5</c:v>
                </c:pt>
                <c:pt idx="29640">
                  <c:v>2.9641E-5</c:v>
                </c:pt>
                <c:pt idx="29641">
                  <c:v>2.9641999999999998E-5</c:v>
                </c:pt>
                <c:pt idx="29642">
                  <c:v>2.9643000000000001E-5</c:v>
                </c:pt>
                <c:pt idx="29643">
                  <c:v>2.9643999999999999E-5</c:v>
                </c:pt>
                <c:pt idx="29644">
                  <c:v>2.9645000000000002E-5</c:v>
                </c:pt>
                <c:pt idx="29645">
                  <c:v>2.9646E-5</c:v>
                </c:pt>
                <c:pt idx="29646">
                  <c:v>2.9646999999999999E-5</c:v>
                </c:pt>
                <c:pt idx="29647">
                  <c:v>2.9648000000000001E-5</c:v>
                </c:pt>
                <c:pt idx="29648">
                  <c:v>2.9649E-5</c:v>
                </c:pt>
                <c:pt idx="29649">
                  <c:v>2.9649999999999999E-5</c:v>
                </c:pt>
                <c:pt idx="29650">
                  <c:v>2.9651000000000001E-5</c:v>
                </c:pt>
                <c:pt idx="29651">
                  <c:v>2.9652E-5</c:v>
                </c:pt>
                <c:pt idx="29652">
                  <c:v>2.9652999999999999E-5</c:v>
                </c:pt>
                <c:pt idx="29653">
                  <c:v>2.9654000000000001E-5</c:v>
                </c:pt>
                <c:pt idx="29654">
                  <c:v>2.9655E-5</c:v>
                </c:pt>
                <c:pt idx="29655">
                  <c:v>2.9655999999999999E-5</c:v>
                </c:pt>
                <c:pt idx="29656">
                  <c:v>2.9657000000000001E-5</c:v>
                </c:pt>
                <c:pt idx="29657">
                  <c:v>2.9658E-5</c:v>
                </c:pt>
                <c:pt idx="29658">
                  <c:v>2.9658999999999998E-5</c:v>
                </c:pt>
                <c:pt idx="29659">
                  <c:v>2.9660000000000001E-5</c:v>
                </c:pt>
                <c:pt idx="29660">
                  <c:v>2.9660999999999999E-5</c:v>
                </c:pt>
                <c:pt idx="29661">
                  <c:v>2.9662000000000002E-5</c:v>
                </c:pt>
                <c:pt idx="29662">
                  <c:v>2.9663E-5</c:v>
                </c:pt>
                <c:pt idx="29663">
                  <c:v>2.9663999999999999E-5</c:v>
                </c:pt>
                <c:pt idx="29664">
                  <c:v>2.9665000000000001E-5</c:v>
                </c:pt>
                <c:pt idx="29665">
                  <c:v>2.9666E-5</c:v>
                </c:pt>
                <c:pt idx="29666">
                  <c:v>2.9666999999999999E-5</c:v>
                </c:pt>
                <c:pt idx="29667">
                  <c:v>2.9668000000000001E-5</c:v>
                </c:pt>
                <c:pt idx="29668">
                  <c:v>2.9669E-5</c:v>
                </c:pt>
                <c:pt idx="29669">
                  <c:v>2.9669999999999999E-5</c:v>
                </c:pt>
                <c:pt idx="29670">
                  <c:v>2.9671000000000001E-5</c:v>
                </c:pt>
                <c:pt idx="29671">
                  <c:v>2.9672E-5</c:v>
                </c:pt>
                <c:pt idx="29672">
                  <c:v>2.9672999999999999E-5</c:v>
                </c:pt>
                <c:pt idx="29673">
                  <c:v>2.9674000000000001E-5</c:v>
                </c:pt>
                <c:pt idx="29674">
                  <c:v>2.9675E-5</c:v>
                </c:pt>
                <c:pt idx="29675">
                  <c:v>2.9675999999999998E-5</c:v>
                </c:pt>
                <c:pt idx="29676">
                  <c:v>2.9677000000000001E-5</c:v>
                </c:pt>
                <c:pt idx="29677">
                  <c:v>2.9677999999999999E-5</c:v>
                </c:pt>
                <c:pt idx="29678">
                  <c:v>2.9679000000000002E-5</c:v>
                </c:pt>
                <c:pt idx="29679">
                  <c:v>2.968E-5</c:v>
                </c:pt>
                <c:pt idx="29680">
                  <c:v>2.9680999999999999E-5</c:v>
                </c:pt>
                <c:pt idx="29681">
                  <c:v>2.9682000000000001E-5</c:v>
                </c:pt>
                <c:pt idx="29682">
                  <c:v>2.9683E-5</c:v>
                </c:pt>
                <c:pt idx="29683">
                  <c:v>2.9683999999999999E-5</c:v>
                </c:pt>
                <c:pt idx="29684">
                  <c:v>2.9685000000000001E-5</c:v>
                </c:pt>
                <c:pt idx="29685">
                  <c:v>2.9686E-5</c:v>
                </c:pt>
                <c:pt idx="29686">
                  <c:v>2.9686999999999999E-5</c:v>
                </c:pt>
                <c:pt idx="29687">
                  <c:v>2.9688000000000001E-5</c:v>
                </c:pt>
                <c:pt idx="29688">
                  <c:v>2.9689E-5</c:v>
                </c:pt>
                <c:pt idx="29689">
                  <c:v>2.9689999999999999E-5</c:v>
                </c:pt>
                <c:pt idx="29690">
                  <c:v>2.9691000000000001E-5</c:v>
                </c:pt>
                <c:pt idx="29691">
                  <c:v>2.9692E-5</c:v>
                </c:pt>
                <c:pt idx="29692">
                  <c:v>2.9692999999999998E-5</c:v>
                </c:pt>
                <c:pt idx="29693">
                  <c:v>2.9694000000000001E-5</c:v>
                </c:pt>
                <c:pt idx="29694">
                  <c:v>2.9694999999999999E-5</c:v>
                </c:pt>
                <c:pt idx="29695">
                  <c:v>2.9696000000000002E-5</c:v>
                </c:pt>
                <c:pt idx="29696">
                  <c:v>2.9697E-5</c:v>
                </c:pt>
                <c:pt idx="29697">
                  <c:v>2.9697999999999999E-5</c:v>
                </c:pt>
                <c:pt idx="29698">
                  <c:v>2.9699000000000001E-5</c:v>
                </c:pt>
                <c:pt idx="29699">
                  <c:v>2.97E-5</c:v>
                </c:pt>
                <c:pt idx="29700">
                  <c:v>2.9700999999999999E-5</c:v>
                </c:pt>
                <c:pt idx="29701">
                  <c:v>2.9702000000000001E-5</c:v>
                </c:pt>
                <c:pt idx="29702">
                  <c:v>2.9703E-5</c:v>
                </c:pt>
                <c:pt idx="29703">
                  <c:v>2.9703999999999999E-5</c:v>
                </c:pt>
                <c:pt idx="29704">
                  <c:v>2.9705000000000001E-5</c:v>
                </c:pt>
                <c:pt idx="29705">
                  <c:v>2.9706E-5</c:v>
                </c:pt>
                <c:pt idx="29706">
                  <c:v>2.9706999999999999E-5</c:v>
                </c:pt>
                <c:pt idx="29707">
                  <c:v>2.9708000000000001E-5</c:v>
                </c:pt>
                <c:pt idx="29708">
                  <c:v>2.9709E-5</c:v>
                </c:pt>
                <c:pt idx="29709">
                  <c:v>2.9709999999999998E-5</c:v>
                </c:pt>
                <c:pt idx="29710">
                  <c:v>2.9711000000000001E-5</c:v>
                </c:pt>
                <c:pt idx="29711">
                  <c:v>2.9711999999999999E-5</c:v>
                </c:pt>
                <c:pt idx="29712">
                  <c:v>2.9713000000000002E-5</c:v>
                </c:pt>
                <c:pt idx="29713">
                  <c:v>2.9714E-5</c:v>
                </c:pt>
                <c:pt idx="29714">
                  <c:v>2.9714999999999999E-5</c:v>
                </c:pt>
                <c:pt idx="29715">
                  <c:v>2.9716000000000001E-5</c:v>
                </c:pt>
                <c:pt idx="29716">
                  <c:v>2.9717E-5</c:v>
                </c:pt>
                <c:pt idx="29717">
                  <c:v>2.9717999999999999E-5</c:v>
                </c:pt>
                <c:pt idx="29718">
                  <c:v>2.9719000000000001E-5</c:v>
                </c:pt>
                <c:pt idx="29719">
                  <c:v>2.972E-5</c:v>
                </c:pt>
                <c:pt idx="29720">
                  <c:v>2.9720999999999999E-5</c:v>
                </c:pt>
                <c:pt idx="29721">
                  <c:v>2.9722000000000001E-5</c:v>
                </c:pt>
                <c:pt idx="29722">
                  <c:v>2.9723E-5</c:v>
                </c:pt>
                <c:pt idx="29723">
                  <c:v>2.9723999999999999E-5</c:v>
                </c:pt>
                <c:pt idx="29724">
                  <c:v>2.9725000000000001E-5</c:v>
                </c:pt>
                <c:pt idx="29725">
                  <c:v>2.9726E-5</c:v>
                </c:pt>
                <c:pt idx="29726">
                  <c:v>2.9726999999999998E-5</c:v>
                </c:pt>
                <c:pt idx="29727">
                  <c:v>2.9728000000000001E-5</c:v>
                </c:pt>
                <c:pt idx="29728">
                  <c:v>2.9728999999999999E-5</c:v>
                </c:pt>
                <c:pt idx="29729">
                  <c:v>2.9730000000000002E-5</c:v>
                </c:pt>
                <c:pt idx="29730">
                  <c:v>2.9731E-5</c:v>
                </c:pt>
                <c:pt idx="29731">
                  <c:v>2.9731999999999999E-5</c:v>
                </c:pt>
                <c:pt idx="29732">
                  <c:v>2.9733000000000001E-5</c:v>
                </c:pt>
                <c:pt idx="29733">
                  <c:v>2.9734E-5</c:v>
                </c:pt>
                <c:pt idx="29734">
                  <c:v>2.9734999999999999E-5</c:v>
                </c:pt>
                <c:pt idx="29735">
                  <c:v>2.9736000000000001E-5</c:v>
                </c:pt>
                <c:pt idx="29736">
                  <c:v>2.9737E-5</c:v>
                </c:pt>
                <c:pt idx="29737">
                  <c:v>2.9737999999999999E-5</c:v>
                </c:pt>
                <c:pt idx="29738">
                  <c:v>2.9739000000000001E-5</c:v>
                </c:pt>
                <c:pt idx="29739">
                  <c:v>2.974E-5</c:v>
                </c:pt>
                <c:pt idx="29740">
                  <c:v>2.9740999999999999E-5</c:v>
                </c:pt>
                <c:pt idx="29741">
                  <c:v>2.9742000000000001E-5</c:v>
                </c:pt>
                <c:pt idx="29742">
                  <c:v>2.9743E-5</c:v>
                </c:pt>
                <c:pt idx="29743">
                  <c:v>2.9743999999999998E-5</c:v>
                </c:pt>
                <c:pt idx="29744">
                  <c:v>2.9745000000000001E-5</c:v>
                </c:pt>
                <c:pt idx="29745">
                  <c:v>2.9745999999999999E-5</c:v>
                </c:pt>
                <c:pt idx="29746">
                  <c:v>2.9747000000000002E-5</c:v>
                </c:pt>
                <c:pt idx="29747">
                  <c:v>2.9748E-5</c:v>
                </c:pt>
                <c:pt idx="29748">
                  <c:v>2.9748999999999999E-5</c:v>
                </c:pt>
                <c:pt idx="29749">
                  <c:v>2.9750000000000001E-5</c:v>
                </c:pt>
                <c:pt idx="29750">
                  <c:v>2.9751E-5</c:v>
                </c:pt>
                <c:pt idx="29751">
                  <c:v>2.9751999999999999E-5</c:v>
                </c:pt>
                <c:pt idx="29752">
                  <c:v>2.9753000000000001E-5</c:v>
                </c:pt>
                <c:pt idx="29753">
                  <c:v>2.9754E-5</c:v>
                </c:pt>
                <c:pt idx="29754">
                  <c:v>2.9754999999999999E-5</c:v>
                </c:pt>
                <c:pt idx="29755">
                  <c:v>2.9756000000000001E-5</c:v>
                </c:pt>
                <c:pt idx="29756">
                  <c:v>2.9757E-5</c:v>
                </c:pt>
                <c:pt idx="29757">
                  <c:v>2.9757999999999999E-5</c:v>
                </c:pt>
                <c:pt idx="29758">
                  <c:v>2.9759000000000001E-5</c:v>
                </c:pt>
                <c:pt idx="29759">
                  <c:v>2.976E-5</c:v>
                </c:pt>
                <c:pt idx="29760">
                  <c:v>2.9760999999999998E-5</c:v>
                </c:pt>
                <c:pt idx="29761">
                  <c:v>2.9762000000000001E-5</c:v>
                </c:pt>
                <c:pt idx="29762">
                  <c:v>2.9762999999999999E-5</c:v>
                </c:pt>
                <c:pt idx="29763">
                  <c:v>2.9764000000000002E-5</c:v>
                </c:pt>
                <c:pt idx="29764">
                  <c:v>2.9765E-5</c:v>
                </c:pt>
                <c:pt idx="29765">
                  <c:v>2.9765999999999999E-5</c:v>
                </c:pt>
                <c:pt idx="29766">
                  <c:v>2.9767000000000001E-5</c:v>
                </c:pt>
                <c:pt idx="29767">
                  <c:v>2.9768E-5</c:v>
                </c:pt>
                <c:pt idx="29768">
                  <c:v>2.9768999999999999E-5</c:v>
                </c:pt>
                <c:pt idx="29769">
                  <c:v>2.9770000000000001E-5</c:v>
                </c:pt>
                <c:pt idx="29770">
                  <c:v>2.9771E-5</c:v>
                </c:pt>
                <c:pt idx="29771">
                  <c:v>2.9771999999999999E-5</c:v>
                </c:pt>
                <c:pt idx="29772">
                  <c:v>2.9773000000000001E-5</c:v>
                </c:pt>
                <c:pt idx="29773">
                  <c:v>2.9774E-5</c:v>
                </c:pt>
                <c:pt idx="29774">
                  <c:v>2.9774999999999999E-5</c:v>
                </c:pt>
                <c:pt idx="29775">
                  <c:v>2.9776000000000001E-5</c:v>
                </c:pt>
                <c:pt idx="29776">
                  <c:v>2.9777E-5</c:v>
                </c:pt>
                <c:pt idx="29777">
                  <c:v>2.9777999999999998E-5</c:v>
                </c:pt>
                <c:pt idx="29778">
                  <c:v>2.9779000000000001E-5</c:v>
                </c:pt>
                <c:pt idx="29779">
                  <c:v>2.9779999999999999E-5</c:v>
                </c:pt>
                <c:pt idx="29780">
                  <c:v>2.9781000000000002E-5</c:v>
                </c:pt>
                <c:pt idx="29781">
                  <c:v>2.9782E-5</c:v>
                </c:pt>
                <c:pt idx="29782">
                  <c:v>2.9782999999999999E-5</c:v>
                </c:pt>
                <c:pt idx="29783">
                  <c:v>2.9784000000000001E-5</c:v>
                </c:pt>
                <c:pt idx="29784">
                  <c:v>2.9785E-5</c:v>
                </c:pt>
                <c:pt idx="29785">
                  <c:v>2.9785999999999999E-5</c:v>
                </c:pt>
                <c:pt idx="29786">
                  <c:v>2.9787000000000001E-5</c:v>
                </c:pt>
                <c:pt idx="29787">
                  <c:v>2.9788E-5</c:v>
                </c:pt>
                <c:pt idx="29788">
                  <c:v>2.9788999999999999E-5</c:v>
                </c:pt>
                <c:pt idx="29789">
                  <c:v>2.9790000000000001E-5</c:v>
                </c:pt>
                <c:pt idx="29790">
                  <c:v>2.9791E-5</c:v>
                </c:pt>
                <c:pt idx="29791">
                  <c:v>2.9791999999999999E-5</c:v>
                </c:pt>
                <c:pt idx="29792">
                  <c:v>2.9793000000000001E-5</c:v>
                </c:pt>
                <c:pt idx="29793">
                  <c:v>2.9794E-5</c:v>
                </c:pt>
                <c:pt idx="29794">
                  <c:v>2.9794999999999998E-5</c:v>
                </c:pt>
                <c:pt idx="29795">
                  <c:v>2.9796000000000001E-5</c:v>
                </c:pt>
                <c:pt idx="29796">
                  <c:v>2.9796999999999999E-5</c:v>
                </c:pt>
                <c:pt idx="29797">
                  <c:v>2.9798000000000002E-5</c:v>
                </c:pt>
                <c:pt idx="29798">
                  <c:v>2.9799E-5</c:v>
                </c:pt>
                <c:pt idx="29799">
                  <c:v>2.9799999999999999E-5</c:v>
                </c:pt>
                <c:pt idx="29800">
                  <c:v>2.9801000000000001E-5</c:v>
                </c:pt>
                <c:pt idx="29801">
                  <c:v>2.9802E-5</c:v>
                </c:pt>
                <c:pt idx="29802">
                  <c:v>2.9802999999999999E-5</c:v>
                </c:pt>
                <c:pt idx="29803">
                  <c:v>2.9804000000000001E-5</c:v>
                </c:pt>
                <c:pt idx="29804">
                  <c:v>2.9805E-5</c:v>
                </c:pt>
                <c:pt idx="29805">
                  <c:v>2.9805999999999999E-5</c:v>
                </c:pt>
                <c:pt idx="29806">
                  <c:v>2.9807000000000001E-5</c:v>
                </c:pt>
                <c:pt idx="29807">
                  <c:v>2.9808E-5</c:v>
                </c:pt>
                <c:pt idx="29808">
                  <c:v>2.9808999999999999E-5</c:v>
                </c:pt>
                <c:pt idx="29809">
                  <c:v>2.9810000000000001E-5</c:v>
                </c:pt>
                <c:pt idx="29810">
                  <c:v>2.9811E-5</c:v>
                </c:pt>
                <c:pt idx="29811">
                  <c:v>2.9811999999999998E-5</c:v>
                </c:pt>
                <c:pt idx="29812">
                  <c:v>2.9813000000000001E-5</c:v>
                </c:pt>
                <c:pt idx="29813">
                  <c:v>2.9813999999999999E-5</c:v>
                </c:pt>
                <c:pt idx="29814">
                  <c:v>2.9815000000000002E-5</c:v>
                </c:pt>
                <c:pt idx="29815">
                  <c:v>2.9816E-5</c:v>
                </c:pt>
                <c:pt idx="29816">
                  <c:v>2.9816999999999999E-5</c:v>
                </c:pt>
                <c:pt idx="29817">
                  <c:v>2.9818000000000001E-5</c:v>
                </c:pt>
                <c:pt idx="29818">
                  <c:v>2.9819E-5</c:v>
                </c:pt>
                <c:pt idx="29819">
                  <c:v>2.9819999999999999E-5</c:v>
                </c:pt>
                <c:pt idx="29820">
                  <c:v>2.9821000000000001E-5</c:v>
                </c:pt>
                <c:pt idx="29821">
                  <c:v>2.9822E-5</c:v>
                </c:pt>
                <c:pt idx="29822">
                  <c:v>2.9822999999999999E-5</c:v>
                </c:pt>
                <c:pt idx="29823">
                  <c:v>2.9824000000000001E-5</c:v>
                </c:pt>
                <c:pt idx="29824">
                  <c:v>2.9825E-5</c:v>
                </c:pt>
                <c:pt idx="29825">
                  <c:v>2.9825999999999999E-5</c:v>
                </c:pt>
                <c:pt idx="29826">
                  <c:v>2.9827000000000001E-5</c:v>
                </c:pt>
                <c:pt idx="29827">
                  <c:v>2.9828E-5</c:v>
                </c:pt>
                <c:pt idx="29828">
                  <c:v>2.9828999999999999E-5</c:v>
                </c:pt>
                <c:pt idx="29829">
                  <c:v>2.9830000000000001E-5</c:v>
                </c:pt>
                <c:pt idx="29830">
                  <c:v>2.9830999999999999E-5</c:v>
                </c:pt>
                <c:pt idx="29831">
                  <c:v>2.9832000000000002E-5</c:v>
                </c:pt>
                <c:pt idx="29832">
                  <c:v>2.9833E-5</c:v>
                </c:pt>
                <c:pt idx="29833">
                  <c:v>2.9833999999999999E-5</c:v>
                </c:pt>
                <c:pt idx="29834">
                  <c:v>2.9835000000000001E-5</c:v>
                </c:pt>
                <c:pt idx="29835">
                  <c:v>2.9836E-5</c:v>
                </c:pt>
                <c:pt idx="29836">
                  <c:v>2.9836999999999999E-5</c:v>
                </c:pt>
                <c:pt idx="29837">
                  <c:v>2.9838000000000001E-5</c:v>
                </c:pt>
                <c:pt idx="29838">
                  <c:v>2.9839E-5</c:v>
                </c:pt>
                <c:pt idx="29839">
                  <c:v>2.9839999999999999E-5</c:v>
                </c:pt>
                <c:pt idx="29840">
                  <c:v>2.9841000000000001E-5</c:v>
                </c:pt>
                <c:pt idx="29841">
                  <c:v>2.9842E-5</c:v>
                </c:pt>
                <c:pt idx="29842">
                  <c:v>2.9842999999999999E-5</c:v>
                </c:pt>
                <c:pt idx="29843">
                  <c:v>2.9844000000000001E-5</c:v>
                </c:pt>
                <c:pt idx="29844">
                  <c:v>2.9845E-5</c:v>
                </c:pt>
                <c:pt idx="29845">
                  <c:v>2.9845999999999999E-5</c:v>
                </c:pt>
                <c:pt idx="29846">
                  <c:v>2.9847000000000001E-5</c:v>
                </c:pt>
                <c:pt idx="29847">
                  <c:v>2.9848E-5</c:v>
                </c:pt>
                <c:pt idx="29848">
                  <c:v>2.9848999999999998E-5</c:v>
                </c:pt>
                <c:pt idx="29849">
                  <c:v>2.9850000000000001E-5</c:v>
                </c:pt>
                <c:pt idx="29850">
                  <c:v>2.9850999999999999E-5</c:v>
                </c:pt>
                <c:pt idx="29851">
                  <c:v>2.9852000000000001E-5</c:v>
                </c:pt>
                <c:pt idx="29852">
                  <c:v>2.9853E-5</c:v>
                </c:pt>
                <c:pt idx="29853">
                  <c:v>2.9853999999999999E-5</c:v>
                </c:pt>
                <c:pt idx="29854">
                  <c:v>2.9855000000000001E-5</c:v>
                </c:pt>
                <c:pt idx="29855">
                  <c:v>2.9856E-5</c:v>
                </c:pt>
                <c:pt idx="29856">
                  <c:v>2.9856999999999999E-5</c:v>
                </c:pt>
                <c:pt idx="29857">
                  <c:v>2.9858000000000001E-5</c:v>
                </c:pt>
                <c:pt idx="29858">
                  <c:v>2.9859E-5</c:v>
                </c:pt>
                <c:pt idx="29859">
                  <c:v>2.9859999999999999E-5</c:v>
                </c:pt>
                <c:pt idx="29860">
                  <c:v>2.9861000000000001E-5</c:v>
                </c:pt>
                <c:pt idx="29861">
                  <c:v>2.9862E-5</c:v>
                </c:pt>
                <c:pt idx="29862">
                  <c:v>2.9862999999999999E-5</c:v>
                </c:pt>
                <c:pt idx="29863">
                  <c:v>2.9864000000000001E-5</c:v>
                </c:pt>
                <c:pt idx="29864">
                  <c:v>2.9865E-5</c:v>
                </c:pt>
                <c:pt idx="29865">
                  <c:v>2.9865999999999998E-5</c:v>
                </c:pt>
                <c:pt idx="29866">
                  <c:v>2.9867000000000001E-5</c:v>
                </c:pt>
                <c:pt idx="29867">
                  <c:v>2.9867999999999999E-5</c:v>
                </c:pt>
                <c:pt idx="29868">
                  <c:v>2.9869000000000002E-5</c:v>
                </c:pt>
                <c:pt idx="29869">
                  <c:v>2.987E-5</c:v>
                </c:pt>
                <c:pt idx="29870">
                  <c:v>2.9870999999999999E-5</c:v>
                </c:pt>
                <c:pt idx="29871">
                  <c:v>2.9872000000000001E-5</c:v>
                </c:pt>
                <c:pt idx="29872">
                  <c:v>2.9873E-5</c:v>
                </c:pt>
                <c:pt idx="29873">
                  <c:v>2.9873999999999999E-5</c:v>
                </c:pt>
                <c:pt idx="29874">
                  <c:v>2.9875000000000001E-5</c:v>
                </c:pt>
                <c:pt idx="29875">
                  <c:v>2.9876E-5</c:v>
                </c:pt>
                <c:pt idx="29876">
                  <c:v>2.9876999999999999E-5</c:v>
                </c:pt>
                <c:pt idx="29877">
                  <c:v>2.9878000000000001E-5</c:v>
                </c:pt>
                <c:pt idx="29878">
                  <c:v>2.9879E-5</c:v>
                </c:pt>
                <c:pt idx="29879">
                  <c:v>2.9879999999999999E-5</c:v>
                </c:pt>
                <c:pt idx="29880">
                  <c:v>2.9881000000000001E-5</c:v>
                </c:pt>
                <c:pt idx="29881">
                  <c:v>2.9882E-5</c:v>
                </c:pt>
                <c:pt idx="29882">
                  <c:v>2.9882999999999998E-5</c:v>
                </c:pt>
                <c:pt idx="29883">
                  <c:v>2.9884000000000001E-5</c:v>
                </c:pt>
                <c:pt idx="29884">
                  <c:v>2.9884999999999999E-5</c:v>
                </c:pt>
                <c:pt idx="29885">
                  <c:v>2.9886000000000002E-5</c:v>
                </c:pt>
                <c:pt idx="29886">
                  <c:v>2.9887E-5</c:v>
                </c:pt>
                <c:pt idx="29887">
                  <c:v>2.9887999999999999E-5</c:v>
                </c:pt>
                <c:pt idx="29888">
                  <c:v>2.9889000000000001E-5</c:v>
                </c:pt>
                <c:pt idx="29889">
                  <c:v>2.989E-5</c:v>
                </c:pt>
                <c:pt idx="29890">
                  <c:v>2.9890999999999999E-5</c:v>
                </c:pt>
                <c:pt idx="29891">
                  <c:v>2.9892000000000001E-5</c:v>
                </c:pt>
                <c:pt idx="29892">
                  <c:v>2.9893E-5</c:v>
                </c:pt>
                <c:pt idx="29893">
                  <c:v>2.9893999999999999E-5</c:v>
                </c:pt>
                <c:pt idx="29894">
                  <c:v>2.9895000000000001E-5</c:v>
                </c:pt>
                <c:pt idx="29895">
                  <c:v>2.9896E-5</c:v>
                </c:pt>
                <c:pt idx="29896">
                  <c:v>2.9896999999999999E-5</c:v>
                </c:pt>
                <c:pt idx="29897">
                  <c:v>2.9898000000000001E-5</c:v>
                </c:pt>
                <c:pt idx="29898">
                  <c:v>2.9899E-5</c:v>
                </c:pt>
                <c:pt idx="29899">
                  <c:v>2.9899999999999998E-5</c:v>
                </c:pt>
                <c:pt idx="29900">
                  <c:v>2.9901000000000001E-5</c:v>
                </c:pt>
                <c:pt idx="29901">
                  <c:v>2.9901999999999999E-5</c:v>
                </c:pt>
                <c:pt idx="29902">
                  <c:v>2.9903000000000002E-5</c:v>
                </c:pt>
                <c:pt idx="29903">
                  <c:v>2.9904E-5</c:v>
                </c:pt>
                <c:pt idx="29904">
                  <c:v>2.9904999999999999E-5</c:v>
                </c:pt>
                <c:pt idx="29905">
                  <c:v>2.9906000000000001E-5</c:v>
                </c:pt>
                <c:pt idx="29906">
                  <c:v>2.9907E-5</c:v>
                </c:pt>
                <c:pt idx="29907">
                  <c:v>2.9907999999999999E-5</c:v>
                </c:pt>
                <c:pt idx="29908">
                  <c:v>2.9909000000000001E-5</c:v>
                </c:pt>
                <c:pt idx="29909">
                  <c:v>2.991E-5</c:v>
                </c:pt>
                <c:pt idx="29910">
                  <c:v>2.9910999999999999E-5</c:v>
                </c:pt>
                <c:pt idx="29911">
                  <c:v>2.9912000000000001E-5</c:v>
                </c:pt>
                <c:pt idx="29912">
                  <c:v>2.9913E-5</c:v>
                </c:pt>
                <c:pt idx="29913">
                  <c:v>2.9913999999999999E-5</c:v>
                </c:pt>
                <c:pt idx="29914">
                  <c:v>2.9915000000000001E-5</c:v>
                </c:pt>
                <c:pt idx="29915">
                  <c:v>2.9916E-5</c:v>
                </c:pt>
                <c:pt idx="29916">
                  <c:v>2.9916999999999998E-5</c:v>
                </c:pt>
                <c:pt idx="29917">
                  <c:v>2.9918000000000001E-5</c:v>
                </c:pt>
                <c:pt idx="29918">
                  <c:v>2.9918999999999999E-5</c:v>
                </c:pt>
                <c:pt idx="29919">
                  <c:v>2.9920000000000002E-5</c:v>
                </c:pt>
                <c:pt idx="29920">
                  <c:v>2.9921E-5</c:v>
                </c:pt>
                <c:pt idx="29921">
                  <c:v>2.9921999999999999E-5</c:v>
                </c:pt>
                <c:pt idx="29922">
                  <c:v>2.9923000000000001E-5</c:v>
                </c:pt>
                <c:pt idx="29923">
                  <c:v>2.9924E-5</c:v>
                </c:pt>
                <c:pt idx="29924">
                  <c:v>2.9924999999999999E-5</c:v>
                </c:pt>
                <c:pt idx="29925">
                  <c:v>2.9926000000000001E-5</c:v>
                </c:pt>
                <c:pt idx="29926">
                  <c:v>2.9927E-5</c:v>
                </c:pt>
                <c:pt idx="29927">
                  <c:v>2.9927999999999999E-5</c:v>
                </c:pt>
                <c:pt idx="29928">
                  <c:v>2.9929000000000001E-5</c:v>
                </c:pt>
                <c:pt idx="29929">
                  <c:v>2.993E-5</c:v>
                </c:pt>
                <c:pt idx="29930">
                  <c:v>2.9930999999999999E-5</c:v>
                </c:pt>
                <c:pt idx="29931">
                  <c:v>2.9932000000000001E-5</c:v>
                </c:pt>
                <c:pt idx="29932">
                  <c:v>2.9933E-5</c:v>
                </c:pt>
                <c:pt idx="29933">
                  <c:v>2.9933999999999998E-5</c:v>
                </c:pt>
                <c:pt idx="29934">
                  <c:v>2.9935000000000001E-5</c:v>
                </c:pt>
                <c:pt idx="29935">
                  <c:v>2.9935999999999999E-5</c:v>
                </c:pt>
                <c:pt idx="29936">
                  <c:v>2.9937000000000002E-5</c:v>
                </c:pt>
                <c:pt idx="29937">
                  <c:v>2.9938E-5</c:v>
                </c:pt>
                <c:pt idx="29938">
                  <c:v>2.9938999999999999E-5</c:v>
                </c:pt>
                <c:pt idx="29939">
                  <c:v>2.9940000000000001E-5</c:v>
                </c:pt>
                <c:pt idx="29940">
                  <c:v>2.9941E-5</c:v>
                </c:pt>
                <c:pt idx="29941">
                  <c:v>2.9941999999999999E-5</c:v>
                </c:pt>
                <c:pt idx="29942">
                  <c:v>2.9943000000000001E-5</c:v>
                </c:pt>
                <c:pt idx="29943">
                  <c:v>2.9944E-5</c:v>
                </c:pt>
                <c:pt idx="29944">
                  <c:v>2.9944999999999999E-5</c:v>
                </c:pt>
                <c:pt idx="29945">
                  <c:v>2.9946000000000001E-5</c:v>
                </c:pt>
                <c:pt idx="29946">
                  <c:v>2.9947E-5</c:v>
                </c:pt>
                <c:pt idx="29947">
                  <c:v>2.9947999999999999E-5</c:v>
                </c:pt>
                <c:pt idx="29948">
                  <c:v>2.9949000000000001E-5</c:v>
                </c:pt>
                <c:pt idx="29949">
                  <c:v>2.995E-5</c:v>
                </c:pt>
                <c:pt idx="29950">
                  <c:v>2.9950999999999998E-5</c:v>
                </c:pt>
                <c:pt idx="29951">
                  <c:v>2.9952000000000001E-5</c:v>
                </c:pt>
                <c:pt idx="29952">
                  <c:v>2.9952999999999999E-5</c:v>
                </c:pt>
                <c:pt idx="29953">
                  <c:v>2.9954000000000002E-5</c:v>
                </c:pt>
                <c:pt idx="29954">
                  <c:v>2.9955E-5</c:v>
                </c:pt>
                <c:pt idx="29955">
                  <c:v>2.9955999999999999E-5</c:v>
                </c:pt>
                <c:pt idx="29956">
                  <c:v>2.9957000000000001E-5</c:v>
                </c:pt>
                <c:pt idx="29957">
                  <c:v>2.9958E-5</c:v>
                </c:pt>
                <c:pt idx="29958">
                  <c:v>2.9958999999999999E-5</c:v>
                </c:pt>
                <c:pt idx="29959">
                  <c:v>2.9960000000000001E-5</c:v>
                </c:pt>
                <c:pt idx="29960">
                  <c:v>2.9961E-5</c:v>
                </c:pt>
                <c:pt idx="29961">
                  <c:v>2.9961999999999999E-5</c:v>
                </c:pt>
                <c:pt idx="29962">
                  <c:v>2.9963000000000001E-5</c:v>
                </c:pt>
                <c:pt idx="29963">
                  <c:v>2.9964E-5</c:v>
                </c:pt>
                <c:pt idx="29964">
                  <c:v>2.9964999999999999E-5</c:v>
                </c:pt>
                <c:pt idx="29965">
                  <c:v>2.9966000000000001E-5</c:v>
                </c:pt>
                <c:pt idx="29966">
                  <c:v>2.9967E-5</c:v>
                </c:pt>
                <c:pt idx="29967">
                  <c:v>2.9967999999999998E-5</c:v>
                </c:pt>
                <c:pt idx="29968">
                  <c:v>2.9969000000000001E-5</c:v>
                </c:pt>
                <c:pt idx="29969">
                  <c:v>2.9969999999999999E-5</c:v>
                </c:pt>
                <c:pt idx="29970">
                  <c:v>2.9971000000000002E-5</c:v>
                </c:pt>
                <c:pt idx="29971">
                  <c:v>2.9972E-5</c:v>
                </c:pt>
                <c:pt idx="29972">
                  <c:v>2.9972999999999999E-5</c:v>
                </c:pt>
                <c:pt idx="29973">
                  <c:v>2.9974000000000001E-5</c:v>
                </c:pt>
                <c:pt idx="29974">
                  <c:v>2.9975E-5</c:v>
                </c:pt>
                <c:pt idx="29975">
                  <c:v>2.9975999999999999E-5</c:v>
                </c:pt>
                <c:pt idx="29976">
                  <c:v>2.9977000000000001E-5</c:v>
                </c:pt>
                <c:pt idx="29977">
                  <c:v>2.9978E-5</c:v>
                </c:pt>
                <c:pt idx="29978">
                  <c:v>2.9978999999999999E-5</c:v>
                </c:pt>
                <c:pt idx="29979">
                  <c:v>2.9980000000000001E-5</c:v>
                </c:pt>
                <c:pt idx="29980">
                  <c:v>2.9981E-5</c:v>
                </c:pt>
                <c:pt idx="29981">
                  <c:v>2.9981999999999999E-5</c:v>
                </c:pt>
                <c:pt idx="29982">
                  <c:v>2.9983000000000001E-5</c:v>
                </c:pt>
                <c:pt idx="29983">
                  <c:v>2.9984E-5</c:v>
                </c:pt>
                <c:pt idx="29984">
                  <c:v>2.9984999999999998E-5</c:v>
                </c:pt>
                <c:pt idx="29985">
                  <c:v>2.9986000000000001E-5</c:v>
                </c:pt>
                <c:pt idx="29986">
                  <c:v>2.9986999999999999E-5</c:v>
                </c:pt>
                <c:pt idx="29987">
                  <c:v>2.9988000000000002E-5</c:v>
                </c:pt>
                <c:pt idx="29988">
                  <c:v>2.9989E-5</c:v>
                </c:pt>
                <c:pt idx="29989">
                  <c:v>2.9989999999999999E-5</c:v>
                </c:pt>
                <c:pt idx="29990">
                  <c:v>2.9991000000000001E-5</c:v>
                </c:pt>
                <c:pt idx="29991">
                  <c:v>2.9992E-5</c:v>
                </c:pt>
                <c:pt idx="29992">
                  <c:v>2.9992999999999999E-5</c:v>
                </c:pt>
                <c:pt idx="29993">
                  <c:v>2.9994000000000001E-5</c:v>
                </c:pt>
                <c:pt idx="29994">
                  <c:v>2.9995E-5</c:v>
                </c:pt>
                <c:pt idx="29995">
                  <c:v>2.9995999999999999E-5</c:v>
                </c:pt>
                <c:pt idx="29996">
                  <c:v>2.9997000000000001E-5</c:v>
                </c:pt>
                <c:pt idx="29997">
                  <c:v>2.9998E-5</c:v>
                </c:pt>
                <c:pt idx="29998">
                  <c:v>2.9998999999999999E-5</c:v>
                </c:pt>
                <c:pt idx="29999">
                  <c:v>3.0000000000000001E-5</c:v>
                </c:pt>
                <c:pt idx="30000">
                  <c:v>3.0001E-5</c:v>
                </c:pt>
                <c:pt idx="30001">
                  <c:v>3.0001999999999998E-5</c:v>
                </c:pt>
                <c:pt idx="30002">
                  <c:v>3.0003000000000001E-5</c:v>
                </c:pt>
                <c:pt idx="30003">
                  <c:v>3.0003999999999999E-5</c:v>
                </c:pt>
                <c:pt idx="30004">
                  <c:v>3.0005000000000002E-5</c:v>
                </c:pt>
                <c:pt idx="30005">
                  <c:v>3.0006E-5</c:v>
                </c:pt>
                <c:pt idx="30006">
                  <c:v>3.0006999999999999E-5</c:v>
                </c:pt>
                <c:pt idx="30007">
                  <c:v>3.0008000000000001E-5</c:v>
                </c:pt>
                <c:pt idx="30008">
                  <c:v>3.0009E-5</c:v>
                </c:pt>
                <c:pt idx="30009">
                  <c:v>3.0009999999999999E-5</c:v>
                </c:pt>
                <c:pt idx="30010">
                  <c:v>3.0011000000000001E-5</c:v>
                </c:pt>
                <c:pt idx="30011">
                  <c:v>3.0012E-5</c:v>
                </c:pt>
                <c:pt idx="30012">
                  <c:v>3.0012999999999999E-5</c:v>
                </c:pt>
                <c:pt idx="30013">
                  <c:v>3.0014000000000001E-5</c:v>
                </c:pt>
                <c:pt idx="30014">
                  <c:v>3.0015E-5</c:v>
                </c:pt>
                <c:pt idx="30015">
                  <c:v>3.0015999999999999E-5</c:v>
                </c:pt>
                <c:pt idx="30016">
                  <c:v>3.0017000000000001E-5</c:v>
                </c:pt>
                <c:pt idx="30017">
                  <c:v>3.0018E-5</c:v>
                </c:pt>
                <c:pt idx="30018">
                  <c:v>3.0018999999999998E-5</c:v>
                </c:pt>
                <c:pt idx="30019">
                  <c:v>3.0020000000000001E-5</c:v>
                </c:pt>
                <c:pt idx="30020">
                  <c:v>3.0020999999999999E-5</c:v>
                </c:pt>
                <c:pt idx="30021">
                  <c:v>3.0022000000000002E-5</c:v>
                </c:pt>
                <c:pt idx="30022">
                  <c:v>3.0023E-5</c:v>
                </c:pt>
                <c:pt idx="30023">
                  <c:v>3.0023999999999999E-5</c:v>
                </c:pt>
                <c:pt idx="30024">
                  <c:v>3.0025000000000001E-5</c:v>
                </c:pt>
                <c:pt idx="30025">
                  <c:v>3.0026E-5</c:v>
                </c:pt>
                <c:pt idx="30026">
                  <c:v>3.0026999999999999E-5</c:v>
                </c:pt>
                <c:pt idx="30027">
                  <c:v>3.0028000000000001E-5</c:v>
                </c:pt>
                <c:pt idx="30028">
                  <c:v>3.0029E-5</c:v>
                </c:pt>
                <c:pt idx="30029">
                  <c:v>3.0029999999999999E-5</c:v>
                </c:pt>
                <c:pt idx="30030">
                  <c:v>3.0031000000000001E-5</c:v>
                </c:pt>
                <c:pt idx="30031">
                  <c:v>3.0032E-5</c:v>
                </c:pt>
                <c:pt idx="30032">
                  <c:v>3.0032999999999999E-5</c:v>
                </c:pt>
                <c:pt idx="30033">
                  <c:v>3.0034000000000001E-5</c:v>
                </c:pt>
                <c:pt idx="30034">
                  <c:v>3.0035E-5</c:v>
                </c:pt>
                <c:pt idx="30035">
                  <c:v>3.0035999999999998E-5</c:v>
                </c:pt>
                <c:pt idx="30036">
                  <c:v>3.0037000000000001E-5</c:v>
                </c:pt>
                <c:pt idx="30037">
                  <c:v>3.0037999999999999E-5</c:v>
                </c:pt>
                <c:pt idx="30038">
                  <c:v>3.0039000000000002E-5</c:v>
                </c:pt>
                <c:pt idx="30039">
                  <c:v>3.004E-5</c:v>
                </c:pt>
                <c:pt idx="30040">
                  <c:v>3.0040999999999999E-5</c:v>
                </c:pt>
                <c:pt idx="30041">
                  <c:v>3.0042000000000001E-5</c:v>
                </c:pt>
                <c:pt idx="30042">
                  <c:v>3.0043E-5</c:v>
                </c:pt>
                <c:pt idx="30043">
                  <c:v>3.0043999999999999E-5</c:v>
                </c:pt>
                <c:pt idx="30044">
                  <c:v>3.0045000000000001E-5</c:v>
                </c:pt>
                <c:pt idx="30045">
                  <c:v>3.0046E-5</c:v>
                </c:pt>
                <c:pt idx="30046">
                  <c:v>3.0046999999999999E-5</c:v>
                </c:pt>
                <c:pt idx="30047">
                  <c:v>3.0048000000000001E-5</c:v>
                </c:pt>
                <c:pt idx="30048">
                  <c:v>3.0049E-5</c:v>
                </c:pt>
                <c:pt idx="30049">
                  <c:v>3.0049999999999999E-5</c:v>
                </c:pt>
                <c:pt idx="30050">
                  <c:v>3.0051000000000001E-5</c:v>
                </c:pt>
                <c:pt idx="30051">
                  <c:v>3.0052E-5</c:v>
                </c:pt>
                <c:pt idx="30052">
                  <c:v>3.0052999999999998E-5</c:v>
                </c:pt>
                <c:pt idx="30053">
                  <c:v>3.0054000000000001E-5</c:v>
                </c:pt>
                <c:pt idx="30054">
                  <c:v>3.0054999999999999E-5</c:v>
                </c:pt>
                <c:pt idx="30055">
                  <c:v>3.0056000000000002E-5</c:v>
                </c:pt>
                <c:pt idx="30056">
                  <c:v>3.0057E-5</c:v>
                </c:pt>
                <c:pt idx="30057">
                  <c:v>3.0057999999999999E-5</c:v>
                </c:pt>
                <c:pt idx="30058">
                  <c:v>3.0059000000000001E-5</c:v>
                </c:pt>
                <c:pt idx="30059">
                  <c:v>3.006E-5</c:v>
                </c:pt>
                <c:pt idx="30060">
                  <c:v>3.0060999999999999E-5</c:v>
                </c:pt>
                <c:pt idx="30061">
                  <c:v>3.0062000000000001E-5</c:v>
                </c:pt>
                <c:pt idx="30062">
                  <c:v>3.0063E-5</c:v>
                </c:pt>
                <c:pt idx="30063">
                  <c:v>3.0063999999999999E-5</c:v>
                </c:pt>
                <c:pt idx="30064">
                  <c:v>3.0065000000000001E-5</c:v>
                </c:pt>
                <c:pt idx="30065">
                  <c:v>3.0066E-5</c:v>
                </c:pt>
                <c:pt idx="30066">
                  <c:v>3.0066999999999999E-5</c:v>
                </c:pt>
                <c:pt idx="30067">
                  <c:v>3.0068000000000001E-5</c:v>
                </c:pt>
                <c:pt idx="30068">
                  <c:v>3.0069E-5</c:v>
                </c:pt>
                <c:pt idx="30069">
                  <c:v>3.0069999999999998E-5</c:v>
                </c:pt>
                <c:pt idx="30070">
                  <c:v>3.0071000000000001E-5</c:v>
                </c:pt>
                <c:pt idx="30071">
                  <c:v>3.0071999999999999E-5</c:v>
                </c:pt>
                <c:pt idx="30072">
                  <c:v>3.0073000000000002E-5</c:v>
                </c:pt>
                <c:pt idx="30073">
                  <c:v>3.0074E-5</c:v>
                </c:pt>
                <c:pt idx="30074">
                  <c:v>3.0074999999999999E-5</c:v>
                </c:pt>
                <c:pt idx="30075">
                  <c:v>3.0076000000000001E-5</c:v>
                </c:pt>
                <c:pt idx="30076">
                  <c:v>3.0077E-5</c:v>
                </c:pt>
                <c:pt idx="30077">
                  <c:v>3.0077999999999999E-5</c:v>
                </c:pt>
                <c:pt idx="30078">
                  <c:v>3.0079000000000001E-5</c:v>
                </c:pt>
                <c:pt idx="30079">
                  <c:v>3.008E-5</c:v>
                </c:pt>
                <c:pt idx="30080">
                  <c:v>3.0080999999999999E-5</c:v>
                </c:pt>
                <c:pt idx="30081">
                  <c:v>3.0082000000000001E-5</c:v>
                </c:pt>
                <c:pt idx="30082">
                  <c:v>3.0083E-5</c:v>
                </c:pt>
                <c:pt idx="30083">
                  <c:v>3.0083999999999999E-5</c:v>
                </c:pt>
                <c:pt idx="30084">
                  <c:v>3.0085000000000001E-5</c:v>
                </c:pt>
                <c:pt idx="30085">
                  <c:v>3.0086E-5</c:v>
                </c:pt>
                <c:pt idx="30086">
                  <c:v>3.0086999999999998E-5</c:v>
                </c:pt>
                <c:pt idx="30087">
                  <c:v>3.0088000000000001E-5</c:v>
                </c:pt>
                <c:pt idx="30088">
                  <c:v>3.0088999999999999E-5</c:v>
                </c:pt>
                <c:pt idx="30089">
                  <c:v>3.0090000000000002E-5</c:v>
                </c:pt>
                <c:pt idx="30090">
                  <c:v>3.0091E-5</c:v>
                </c:pt>
                <c:pt idx="30091">
                  <c:v>3.0091999999999999E-5</c:v>
                </c:pt>
                <c:pt idx="30092">
                  <c:v>3.0093000000000001E-5</c:v>
                </c:pt>
                <c:pt idx="30093">
                  <c:v>3.0094E-5</c:v>
                </c:pt>
                <c:pt idx="30094">
                  <c:v>3.0094999999999999E-5</c:v>
                </c:pt>
                <c:pt idx="30095">
                  <c:v>3.0096000000000001E-5</c:v>
                </c:pt>
                <c:pt idx="30096">
                  <c:v>3.0097E-5</c:v>
                </c:pt>
                <c:pt idx="30097">
                  <c:v>3.0097999999999999E-5</c:v>
                </c:pt>
                <c:pt idx="30098">
                  <c:v>3.0099000000000001E-5</c:v>
                </c:pt>
                <c:pt idx="30099">
                  <c:v>3.01E-5</c:v>
                </c:pt>
                <c:pt idx="30100">
                  <c:v>3.0100999999999999E-5</c:v>
                </c:pt>
                <c:pt idx="30101">
                  <c:v>3.0102000000000001E-5</c:v>
                </c:pt>
                <c:pt idx="30102">
                  <c:v>3.0103E-5</c:v>
                </c:pt>
                <c:pt idx="30103">
                  <c:v>3.0103999999999998E-5</c:v>
                </c:pt>
                <c:pt idx="30104">
                  <c:v>3.0105000000000001E-5</c:v>
                </c:pt>
                <c:pt idx="30105">
                  <c:v>3.0105999999999999E-5</c:v>
                </c:pt>
                <c:pt idx="30106">
                  <c:v>3.0107000000000002E-5</c:v>
                </c:pt>
                <c:pt idx="30107">
                  <c:v>3.0108E-5</c:v>
                </c:pt>
                <c:pt idx="30108">
                  <c:v>3.0108999999999999E-5</c:v>
                </c:pt>
                <c:pt idx="30109">
                  <c:v>3.0110000000000001E-5</c:v>
                </c:pt>
                <c:pt idx="30110">
                  <c:v>3.0111E-5</c:v>
                </c:pt>
                <c:pt idx="30111">
                  <c:v>3.0111999999999999E-5</c:v>
                </c:pt>
                <c:pt idx="30112">
                  <c:v>3.0113000000000001E-5</c:v>
                </c:pt>
                <c:pt idx="30113">
                  <c:v>3.0114E-5</c:v>
                </c:pt>
                <c:pt idx="30114">
                  <c:v>3.0114999999999999E-5</c:v>
                </c:pt>
                <c:pt idx="30115">
                  <c:v>3.0116000000000001E-5</c:v>
                </c:pt>
                <c:pt idx="30116">
                  <c:v>3.0117E-5</c:v>
                </c:pt>
                <c:pt idx="30117">
                  <c:v>3.0117999999999999E-5</c:v>
                </c:pt>
                <c:pt idx="30118">
                  <c:v>3.0119000000000001E-5</c:v>
                </c:pt>
                <c:pt idx="30119">
                  <c:v>3.012E-5</c:v>
                </c:pt>
                <c:pt idx="30120">
                  <c:v>3.0120999999999998E-5</c:v>
                </c:pt>
                <c:pt idx="30121">
                  <c:v>3.0122000000000001E-5</c:v>
                </c:pt>
                <c:pt idx="30122">
                  <c:v>3.0122999999999999E-5</c:v>
                </c:pt>
                <c:pt idx="30123">
                  <c:v>3.0124000000000002E-5</c:v>
                </c:pt>
                <c:pt idx="30124">
                  <c:v>3.0125E-5</c:v>
                </c:pt>
                <c:pt idx="30125">
                  <c:v>3.0125999999999999E-5</c:v>
                </c:pt>
                <c:pt idx="30126">
                  <c:v>3.0127000000000001E-5</c:v>
                </c:pt>
                <c:pt idx="30127">
                  <c:v>3.0128E-5</c:v>
                </c:pt>
                <c:pt idx="30128">
                  <c:v>3.0128999999999999E-5</c:v>
                </c:pt>
                <c:pt idx="30129">
                  <c:v>3.0130000000000001E-5</c:v>
                </c:pt>
                <c:pt idx="30130">
                  <c:v>3.0131E-5</c:v>
                </c:pt>
                <c:pt idx="30131">
                  <c:v>3.0131999999999999E-5</c:v>
                </c:pt>
                <c:pt idx="30132">
                  <c:v>3.0133000000000001E-5</c:v>
                </c:pt>
                <c:pt idx="30133">
                  <c:v>3.0134E-5</c:v>
                </c:pt>
                <c:pt idx="30134">
                  <c:v>3.0134999999999999E-5</c:v>
                </c:pt>
                <c:pt idx="30135">
                  <c:v>3.0136000000000001E-5</c:v>
                </c:pt>
                <c:pt idx="30136">
                  <c:v>3.0137E-5</c:v>
                </c:pt>
                <c:pt idx="30137">
                  <c:v>3.0137999999999998E-5</c:v>
                </c:pt>
                <c:pt idx="30138">
                  <c:v>3.0139000000000001E-5</c:v>
                </c:pt>
                <c:pt idx="30139">
                  <c:v>3.0139999999999999E-5</c:v>
                </c:pt>
                <c:pt idx="30140">
                  <c:v>3.0141000000000002E-5</c:v>
                </c:pt>
                <c:pt idx="30141">
                  <c:v>3.0142E-5</c:v>
                </c:pt>
                <c:pt idx="30142">
                  <c:v>3.0142999999999999E-5</c:v>
                </c:pt>
                <c:pt idx="30143">
                  <c:v>3.0144000000000001E-5</c:v>
                </c:pt>
                <c:pt idx="30144">
                  <c:v>3.0145E-5</c:v>
                </c:pt>
                <c:pt idx="30145">
                  <c:v>3.0145999999999999E-5</c:v>
                </c:pt>
                <c:pt idx="30146">
                  <c:v>3.0147000000000001E-5</c:v>
                </c:pt>
                <c:pt idx="30147">
                  <c:v>3.0148E-5</c:v>
                </c:pt>
                <c:pt idx="30148">
                  <c:v>3.0148999999999999E-5</c:v>
                </c:pt>
                <c:pt idx="30149">
                  <c:v>3.0150000000000001E-5</c:v>
                </c:pt>
                <c:pt idx="30150">
                  <c:v>3.0151E-5</c:v>
                </c:pt>
                <c:pt idx="30151">
                  <c:v>3.0151999999999999E-5</c:v>
                </c:pt>
                <c:pt idx="30152">
                  <c:v>3.0153000000000001E-5</c:v>
                </c:pt>
                <c:pt idx="30153">
                  <c:v>3.0154E-5</c:v>
                </c:pt>
                <c:pt idx="30154">
                  <c:v>3.0154999999999998E-5</c:v>
                </c:pt>
                <c:pt idx="30155">
                  <c:v>3.0156000000000001E-5</c:v>
                </c:pt>
                <c:pt idx="30156">
                  <c:v>3.0156999999999999E-5</c:v>
                </c:pt>
                <c:pt idx="30157">
                  <c:v>3.0158000000000002E-5</c:v>
                </c:pt>
                <c:pt idx="30158">
                  <c:v>3.0159E-5</c:v>
                </c:pt>
                <c:pt idx="30159">
                  <c:v>3.0159999999999999E-5</c:v>
                </c:pt>
                <c:pt idx="30160">
                  <c:v>3.0161000000000001E-5</c:v>
                </c:pt>
                <c:pt idx="30161">
                  <c:v>3.0162E-5</c:v>
                </c:pt>
                <c:pt idx="30162">
                  <c:v>3.0162999999999999E-5</c:v>
                </c:pt>
                <c:pt idx="30163">
                  <c:v>3.0164000000000001E-5</c:v>
                </c:pt>
                <c:pt idx="30164">
                  <c:v>3.0165E-5</c:v>
                </c:pt>
                <c:pt idx="30165">
                  <c:v>3.0165999999999999E-5</c:v>
                </c:pt>
                <c:pt idx="30166">
                  <c:v>3.0167000000000001E-5</c:v>
                </c:pt>
                <c:pt idx="30167">
                  <c:v>3.0168E-5</c:v>
                </c:pt>
                <c:pt idx="30168">
                  <c:v>3.0168999999999999E-5</c:v>
                </c:pt>
                <c:pt idx="30169">
                  <c:v>3.0170000000000001E-5</c:v>
                </c:pt>
                <c:pt idx="30170">
                  <c:v>3.0171E-5</c:v>
                </c:pt>
                <c:pt idx="30171">
                  <c:v>3.0171999999999998E-5</c:v>
                </c:pt>
                <c:pt idx="30172">
                  <c:v>3.0173000000000001E-5</c:v>
                </c:pt>
                <c:pt idx="30173">
                  <c:v>3.0173999999999999E-5</c:v>
                </c:pt>
                <c:pt idx="30174">
                  <c:v>3.0175000000000002E-5</c:v>
                </c:pt>
                <c:pt idx="30175">
                  <c:v>3.0176E-5</c:v>
                </c:pt>
                <c:pt idx="30176">
                  <c:v>3.0176999999999999E-5</c:v>
                </c:pt>
                <c:pt idx="30177">
                  <c:v>3.0178000000000001E-5</c:v>
                </c:pt>
                <c:pt idx="30178">
                  <c:v>3.0179E-5</c:v>
                </c:pt>
                <c:pt idx="30179">
                  <c:v>3.0179999999999999E-5</c:v>
                </c:pt>
                <c:pt idx="30180">
                  <c:v>3.0181000000000001E-5</c:v>
                </c:pt>
                <c:pt idx="30181">
                  <c:v>3.0182E-5</c:v>
                </c:pt>
                <c:pt idx="30182">
                  <c:v>3.0182999999999999E-5</c:v>
                </c:pt>
                <c:pt idx="30183">
                  <c:v>3.0184000000000001E-5</c:v>
                </c:pt>
                <c:pt idx="30184">
                  <c:v>3.0185E-5</c:v>
                </c:pt>
                <c:pt idx="30185">
                  <c:v>3.0185999999999999E-5</c:v>
                </c:pt>
                <c:pt idx="30186">
                  <c:v>3.0187000000000001E-5</c:v>
                </c:pt>
                <c:pt idx="30187">
                  <c:v>3.0188E-5</c:v>
                </c:pt>
                <c:pt idx="30188">
                  <c:v>3.0188999999999998E-5</c:v>
                </c:pt>
                <c:pt idx="30189">
                  <c:v>3.0190000000000001E-5</c:v>
                </c:pt>
                <c:pt idx="30190">
                  <c:v>3.0190999999999999E-5</c:v>
                </c:pt>
                <c:pt idx="30191">
                  <c:v>3.0192000000000002E-5</c:v>
                </c:pt>
                <c:pt idx="30192">
                  <c:v>3.0193E-5</c:v>
                </c:pt>
                <c:pt idx="30193">
                  <c:v>3.0193999999999999E-5</c:v>
                </c:pt>
                <c:pt idx="30194">
                  <c:v>3.0195000000000001E-5</c:v>
                </c:pt>
                <c:pt idx="30195">
                  <c:v>3.0196E-5</c:v>
                </c:pt>
                <c:pt idx="30196">
                  <c:v>3.0196999999999999E-5</c:v>
                </c:pt>
                <c:pt idx="30197">
                  <c:v>3.0198000000000001E-5</c:v>
                </c:pt>
                <c:pt idx="30198">
                  <c:v>3.0199E-5</c:v>
                </c:pt>
                <c:pt idx="30199">
                  <c:v>3.0199999999999999E-5</c:v>
                </c:pt>
                <c:pt idx="30200">
                  <c:v>3.0201000000000001E-5</c:v>
                </c:pt>
                <c:pt idx="30201">
                  <c:v>3.0202E-5</c:v>
                </c:pt>
                <c:pt idx="30202">
                  <c:v>3.0202999999999999E-5</c:v>
                </c:pt>
                <c:pt idx="30203">
                  <c:v>3.0204000000000001E-5</c:v>
                </c:pt>
                <c:pt idx="30204">
                  <c:v>3.0205E-5</c:v>
                </c:pt>
                <c:pt idx="30205">
                  <c:v>3.0205999999999998E-5</c:v>
                </c:pt>
                <c:pt idx="30206">
                  <c:v>3.0207000000000001E-5</c:v>
                </c:pt>
                <c:pt idx="30207">
                  <c:v>3.0207999999999999E-5</c:v>
                </c:pt>
                <c:pt idx="30208">
                  <c:v>3.0209000000000002E-5</c:v>
                </c:pt>
                <c:pt idx="30209">
                  <c:v>3.021E-5</c:v>
                </c:pt>
                <c:pt idx="30210">
                  <c:v>3.0210999999999999E-5</c:v>
                </c:pt>
                <c:pt idx="30211">
                  <c:v>3.0212000000000001E-5</c:v>
                </c:pt>
                <c:pt idx="30212">
                  <c:v>3.0213E-5</c:v>
                </c:pt>
                <c:pt idx="30213">
                  <c:v>3.0213999999999999E-5</c:v>
                </c:pt>
                <c:pt idx="30214">
                  <c:v>3.0215000000000001E-5</c:v>
                </c:pt>
                <c:pt idx="30215">
                  <c:v>3.0216E-5</c:v>
                </c:pt>
                <c:pt idx="30216">
                  <c:v>3.0216999999999999E-5</c:v>
                </c:pt>
                <c:pt idx="30217">
                  <c:v>3.0218000000000001E-5</c:v>
                </c:pt>
                <c:pt idx="30218">
                  <c:v>3.0219E-5</c:v>
                </c:pt>
                <c:pt idx="30219">
                  <c:v>3.0219999999999999E-5</c:v>
                </c:pt>
                <c:pt idx="30220">
                  <c:v>3.0221000000000001E-5</c:v>
                </c:pt>
                <c:pt idx="30221">
                  <c:v>3.0222E-5</c:v>
                </c:pt>
                <c:pt idx="30222">
                  <c:v>3.0222999999999998E-5</c:v>
                </c:pt>
                <c:pt idx="30223">
                  <c:v>3.0224000000000001E-5</c:v>
                </c:pt>
                <c:pt idx="30224">
                  <c:v>3.0224999999999999E-5</c:v>
                </c:pt>
                <c:pt idx="30225">
                  <c:v>3.0226000000000002E-5</c:v>
                </c:pt>
                <c:pt idx="30226">
                  <c:v>3.0227E-5</c:v>
                </c:pt>
                <c:pt idx="30227">
                  <c:v>3.0227999999999999E-5</c:v>
                </c:pt>
                <c:pt idx="30228">
                  <c:v>3.0229000000000001E-5</c:v>
                </c:pt>
                <c:pt idx="30229">
                  <c:v>3.023E-5</c:v>
                </c:pt>
                <c:pt idx="30230">
                  <c:v>3.0230999999999999E-5</c:v>
                </c:pt>
                <c:pt idx="30231">
                  <c:v>3.0232000000000001E-5</c:v>
                </c:pt>
                <c:pt idx="30232">
                  <c:v>3.0233E-5</c:v>
                </c:pt>
                <c:pt idx="30233">
                  <c:v>3.0233999999999999E-5</c:v>
                </c:pt>
                <c:pt idx="30234">
                  <c:v>3.0235000000000001E-5</c:v>
                </c:pt>
                <c:pt idx="30235">
                  <c:v>3.0236E-5</c:v>
                </c:pt>
                <c:pt idx="30236">
                  <c:v>3.0236999999999999E-5</c:v>
                </c:pt>
                <c:pt idx="30237">
                  <c:v>3.0238000000000001E-5</c:v>
                </c:pt>
                <c:pt idx="30238">
                  <c:v>3.0239E-5</c:v>
                </c:pt>
                <c:pt idx="30239">
                  <c:v>3.0239999999999998E-5</c:v>
                </c:pt>
                <c:pt idx="30240">
                  <c:v>3.0241000000000001E-5</c:v>
                </c:pt>
                <c:pt idx="30241">
                  <c:v>3.0241999999999999E-5</c:v>
                </c:pt>
                <c:pt idx="30242">
                  <c:v>3.0243000000000002E-5</c:v>
                </c:pt>
                <c:pt idx="30243">
                  <c:v>3.0244E-5</c:v>
                </c:pt>
                <c:pt idx="30244">
                  <c:v>3.0244999999999999E-5</c:v>
                </c:pt>
                <c:pt idx="30245">
                  <c:v>3.0246000000000001E-5</c:v>
                </c:pt>
                <c:pt idx="30246">
                  <c:v>3.0247E-5</c:v>
                </c:pt>
                <c:pt idx="30247">
                  <c:v>3.0247999999999999E-5</c:v>
                </c:pt>
                <c:pt idx="30248">
                  <c:v>3.0249000000000001E-5</c:v>
                </c:pt>
                <c:pt idx="30249">
                  <c:v>3.025E-5</c:v>
                </c:pt>
                <c:pt idx="30250">
                  <c:v>3.0250999999999999E-5</c:v>
                </c:pt>
                <c:pt idx="30251">
                  <c:v>3.0252000000000001E-5</c:v>
                </c:pt>
                <c:pt idx="30252">
                  <c:v>3.0253E-5</c:v>
                </c:pt>
                <c:pt idx="30253">
                  <c:v>3.0253999999999999E-5</c:v>
                </c:pt>
                <c:pt idx="30254">
                  <c:v>3.0255000000000001E-5</c:v>
                </c:pt>
                <c:pt idx="30255">
                  <c:v>3.0256E-5</c:v>
                </c:pt>
                <c:pt idx="30256">
                  <c:v>3.0256999999999998E-5</c:v>
                </c:pt>
                <c:pt idx="30257">
                  <c:v>3.0258000000000001E-5</c:v>
                </c:pt>
                <c:pt idx="30258">
                  <c:v>3.0258999999999999E-5</c:v>
                </c:pt>
                <c:pt idx="30259">
                  <c:v>3.0260000000000002E-5</c:v>
                </c:pt>
                <c:pt idx="30260">
                  <c:v>3.0261E-5</c:v>
                </c:pt>
                <c:pt idx="30261">
                  <c:v>3.0261999999999999E-5</c:v>
                </c:pt>
                <c:pt idx="30262">
                  <c:v>3.0263000000000001E-5</c:v>
                </c:pt>
                <c:pt idx="30263">
                  <c:v>3.0264E-5</c:v>
                </c:pt>
                <c:pt idx="30264">
                  <c:v>3.0264999999999999E-5</c:v>
                </c:pt>
                <c:pt idx="30265">
                  <c:v>3.0266000000000001E-5</c:v>
                </c:pt>
                <c:pt idx="30266">
                  <c:v>3.0267E-5</c:v>
                </c:pt>
                <c:pt idx="30267">
                  <c:v>3.0267999999999999E-5</c:v>
                </c:pt>
                <c:pt idx="30268">
                  <c:v>3.0269000000000001E-5</c:v>
                </c:pt>
                <c:pt idx="30269">
                  <c:v>3.027E-5</c:v>
                </c:pt>
                <c:pt idx="30270">
                  <c:v>3.0270999999999999E-5</c:v>
                </c:pt>
                <c:pt idx="30271">
                  <c:v>3.0272000000000001E-5</c:v>
                </c:pt>
                <c:pt idx="30272">
                  <c:v>3.0273E-5</c:v>
                </c:pt>
                <c:pt idx="30273">
                  <c:v>3.0273999999999998E-5</c:v>
                </c:pt>
                <c:pt idx="30274">
                  <c:v>3.0275000000000001E-5</c:v>
                </c:pt>
                <c:pt idx="30275">
                  <c:v>3.0275999999999999E-5</c:v>
                </c:pt>
                <c:pt idx="30276">
                  <c:v>3.0277000000000002E-5</c:v>
                </c:pt>
                <c:pt idx="30277">
                  <c:v>3.0278E-5</c:v>
                </c:pt>
                <c:pt idx="30278">
                  <c:v>3.0278999999999999E-5</c:v>
                </c:pt>
                <c:pt idx="30279">
                  <c:v>3.0280000000000001E-5</c:v>
                </c:pt>
                <c:pt idx="30280">
                  <c:v>3.0281E-5</c:v>
                </c:pt>
                <c:pt idx="30281">
                  <c:v>3.0281999999999999E-5</c:v>
                </c:pt>
                <c:pt idx="30282">
                  <c:v>3.0283000000000001E-5</c:v>
                </c:pt>
                <c:pt idx="30283">
                  <c:v>3.0284E-5</c:v>
                </c:pt>
                <c:pt idx="30284">
                  <c:v>3.0284999999999999E-5</c:v>
                </c:pt>
                <c:pt idx="30285">
                  <c:v>3.0286000000000001E-5</c:v>
                </c:pt>
                <c:pt idx="30286">
                  <c:v>3.0287E-5</c:v>
                </c:pt>
                <c:pt idx="30287">
                  <c:v>3.0287999999999999E-5</c:v>
                </c:pt>
                <c:pt idx="30288">
                  <c:v>3.0289000000000001E-5</c:v>
                </c:pt>
                <c:pt idx="30289">
                  <c:v>3.029E-5</c:v>
                </c:pt>
                <c:pt idx="30290">
                  <c:v>3.0290999999999998E-5</c:v>
                </c:pt>
                <c:pt idx="30291">
                  <c:v>3.0292000000000001E-5</c:v>
                </c:pt>
                <c:pt idx="30292">
                  <c:v>3.0292999999999999E-5</c:v>
                </c:pt>
                <c:pt idx="30293">
                  <c:v>3.0294000000000002E-5</c:v>
                </c:pt>
                <c:pt idx="30294">
                  <c:v>3.0295E-5</c:v>
                </c:pt>
                <c:pt idx="30295">
                  <c:v>3.0295999999999999E-5</c:v>
                </c:pt>
                <c:pt idx="30296">
                  <c:v>3.0297000000000001E-5</c:v>
                </c:pt>
                <c:pt idx="30297">
                  <c:v>3.0298E-5</c:v>
                </c:pt>
                <c:pt idx="30298">
                  <c:v>3.0298999999999999E-5</c:v>
                </c:pt>
                <c:pt idx="30299">
                  <c:v>3.0300000000000001E-5</c:v>
                </c:pt>
                <c:pt idx="30300">
                  <c:v>3.0301E-5</c:v>
                </c:pt>
                <c:pt idx="30301">
                  <c:v>3.0301999999999999E-5</c:v>
                </c:pt>
                <c:pt idx="30302">
                  <c:v>3.0303000000000001E-5</c:v>
                </c:pt>
                <c:pt idx="30303">
                  <c:v>3.0304E-5</c:v>
                </c:pt>
                <c:pt idx="30304">
                  <c:v>3.0304999999999999E-5</c:v>
                </c:pt>
                <c:pt idx="30305">
                  <c:v>3.0306000000000001E-5</c:v>
                </c:pt>
                <c:pt idx="30306">
                  <c:v>3.0307E-5</c:v>
                </c:pt>
                <c:pt idx="30307">
                  <c:v>3.0307999999999998E-5</c:v>
                </c:pt>
                <c:pt idx="30308">
                  <c:v>3.0309000000000001E-5</c:v>
                </c:pt>
                <c:pt idx="30309">
                  <c:v>3.0309999999999999E-5</c:v>
                </c:pt>
                <c:pt idx="30310">
                  <c:v>3.0311000000000002E-5</c:v>
                </c:pt>
                <c:pt idx="30311">
                  <c:v>3.0312E-5</c:v>
                </c:pt>
                <c:pt idx="30312">
                  <c:v>3.0312999999999999E-5</c:v>
                </c:pt>
                <c:pt idx="30313">
                  <c:v>3.0314000000000001E-5</c:v>
                </c:pt>
                <c:pt idx="30314">
                  <c:v>3.0315E-5</c:v>
                </c:pt>
                <c:pt idx="30315">
                  <c:v>3.0315999999999999E-5</c:v>
                </c:pt>
                <c:pt idx="30316">
                  <c:v>3.0317000000000001E-5</c:v>
                </c:pt>
                <c:pt idx="30317">
                  <c:v>3.0318E-5</c:v>
                </c:pt>
                <c:pt idx="30318">
                  <c:v>3.0318999999999999E-5</c:v>
                </c:pt>
                <c:pt idx="30319">
                  <c:v>3.0320000000000001E-5</c:v>
                </c:pt>
                <c:pt idx="30320">
                  <c:v>3.0321E-5</c:v>
                </c:pt>
                <c:pt idx="30321">
                  <c:v>3.0321999999999999E-5</c:v>
                </c:pt>
                <c:pt idx="30322">
                  <c:v>3.0323000000000001E-5</c:v>
                </c:pt>
                <c:pt idx="30323">
                  <c:v>3.0324E-5</c:v>
                </c:pt>
                <c:pt idx="30324">
                  <c:v>3.0324999999999998E-5</c:v>
                </c:pt>
                <c:pt idx="30325">
                  <c:v>3.0326000000000001E-5</c:v>
                </c:pt>
                <c:pt idx="30326">
                  <c:v>3.0326999999999999E-5</c:v>
                </c:pt>
                <c:pt idx="30327">
                  <c:v>3.0328000000000002E-5</c:v>
                </c:pt>
                <c:pt idx="30328">
                  <c:v>3.0329E-5</c:v>
                </c:pt>
                <c:pt idx="30329">
                  <c:v>3.0329999999999999E-5</c:v>
                </c:pt>
                <c:pt idx="30330">
                  <c:v>3.0331000000000001E-5</c:v>
                </c:pt>
                <c:pt idx="30331">
                  <c:v>3.0332E-5</c:v>
                </c:pt>
                <c:pt idx="30332">
                  <c:v>3.0332999999999999E-5</c:v>
                </c:pt>
                <c:pt idx="30333">
                  <c:v>3.0334000000000001E-5</c:v>
                </c:pt>
                <c:pt idx="30334">
                  <c:v>3.0335E-5</c:v>
                </c:pt>
                <c:pt idx="30335">
                  <c:v>3.0335999999999999E-5</c:v>
                </c:pt>
                <c:pt idx="30336">
                  <c:v>3.0337000000000001E-5</c:v>
                </c:pt>
                <c:pt idx="30337">
                  <c:v>3.0338E-5</c:v>
                </c:pt>
                <c:pt idx="30338">
                  <c:v>3.0338999999999999E-5</c:v>
                </c:pt>
                <c:pt idx="30339">
                  <c:v>3.0340000000000001E-5</c:v>
                </c:pt>
                <c:pt idx="30340">
                  <c:v>3.0341E-5</c:v>
                </c:pt>
                <c:pt idx="30341">
                  <c:v>3.0341999999999999E-5</c:v>
                </c:pt>
                <c:pt idx="30342">
                  <c:v>3.0343000000000001E-5</c:v>
                </c:pt>
                <c:pt idx="30343">
                  <c:v>3.0343999999999999E-5</c:v>
                </c:pt>
                <c:pt idx="30344">
                  <c:v>3.0345000000000002E-5</c:v>
                </c:pt>
                <c:pt idx="30345">
                  <c:v>3.0346E-5</c:v>
                </c:pt>
                <c:pt idx="30346">
                  <c:v>3.0346999999999999E-5</c:v>
                </c:pt>
                <c:pt idx="30347">
                  <c:v>3.0348000000000001E-5</c:v>
                </c:pt>
                <c:pt idx="30348">
                  <c:v>3.0349E-5</c:v>
                </c:pt>
                <c:pt idx="30349">
                  <c:v>3.0349999999999999E-5</c:v>
                </c:pt>
                <c:pt idx="30350">
                  <c:v>3.0351000000000001E-5</c:v>
                </c:pt>
                <c:pt idx="30351">
                  <c:v>3.0352E-5</c:v>
                </c:pt>
                <c:pt idx="30352">
                  <c:v>3.0352999999999999E-5</c:v>
                </c:pt>
                <c:pt idx="30353">
                  <c:v>3.0354000000000001E-5</c:v>
                </c:pt>
                <c:pt idx="30354">
                  <c:v>3.0355E-5</c:v>
                </c:pt>
                <c:pt idx="30355">
                  <c:v>3.0355999999999999E-5</c:v>
                </c:pt>
                <c:pt idx="30356">
                  <c:v>3.0357000000000001E-5</c:v>
                </c:pt>
                <c:pt idx="30357">
                  <c:v>3.0358E-5</c:v>
                </c:pt>
                <c:pt idx="30358">
                  <c:v>3.0358999999999999E-5</c:v>
                </c:pt>
                <c:pt idx="30359">
                  <c:v>3.0360000000000001E-5</c:v>
                </c:pt>
                <c:pt idx="30360">
                  <c:v>3.0361E-5</c:v>
                </c:pt>
                <c:pt idx="30361">
                  <c:v>3.0361999999999998E-5</c:v>
                </c:pt>
                <c:pt idx="30362">
                  <c:v>3.0363000000000001E-5</c:v>
                </c:pt>
                <c:pt idx="30363">
                  <c:v>3.0363999999999999E-5</c:v>
                </c:pt>
                <c:pt idx="30364">
                  <c:v>3.0365000000000002E-5</c:v>
                </c:pt>
                <c:pt idx="30365">
                  <c:v>3.0366E-5</c:v>
                </c:pt>
                <c:pt idx="30366">
                  <c:v>3.0366999999999999E-5</c:v>
                </c:pt>
                <c:pt idx="30367">
                  <c:v>3.0368000000000001E-5</c:v>
                </c:pt>
                <c:pt idx="30368">
                  <c:v>3.0369E-5</c:v>
                </c:pt>
                <c:pt idx="30369">
                  <c:v>3.0369999999999999E-5</c:v>
                </c:pt>
                <c:pt idx="30370">
                  <c:v>3.0371000000000001E-5</c:v>
                </c:pt>
                <c:pt idx="30371">
                  <c:v>3.0372E-5</c:v>
                </c:pt>
                <c:pt idx="30372">
                  <c:v>3.0372999999999999E-5</c:v>
                </c:pt>
                <c:pt idx="30373">
                  <c:v>3.0374000000000001E-5</c:v>
                </c:pt>
                <c:pt idx="30374">
                  <c:v>3.0375E-5</c:v>
                </c:pt>
                <c:pt idx="30375">
                  <c:v>3.0375999999999999E-5</c:v>
                </c:pt>
                <c:pt idx="30376">
                  <c:v>3.0377000000000001E-5</c:v>
                </c:pt>
                <c:pt idx="30377">
                  <c:v>3.0378E-5</c:v>
                </c:pt>
                <c:pt idx="30378">
                  <c:v>3.0378999999999998E-5</c:v>
                </c:pt>
                <c:pt idx="30379">
                  <c:v>3.0380000000000001E-5</c:v>
                </c:pt>
                <c:pt idx="30380">
                  <c:v>3.0380999999999999E-5</c:v>
                </c:pt>
                <c:pt idx="30381">
                  <c:v>3.0382000000000002E-5</c:v>
                </c:pt>
                <c:pt idx="30382">
                  <c:v>3.0383E-5</c:v>
                </c:pt>
                <c:pt idx="30383">
                  <c:v>3.0383999999999999E-5</c:v>
                </c:pt>
                <c:pt idx="30384">
                  <c:v>3.0385000000000001E-5</c:v>
                </c:pt>
                <c:pt idx="30385">
                  <c:v>3.0386E-5</c:v>
                </c:pt>
                <c:pt idx="30386">
                  <c:v>3.0386999999999999E-5</c:v>
                </c:pt>
                <c:pt idx="30387">
                  <c:v>3.0388000000000001E-5</c:v>
                </c:pt>
                <c:pt idx="30388">
                  <c:v>3.0389E-5</c:v>
                </c:pt>
                <c:pt idx="30389">
                  <c:v>3.0389999999999999E-5</c:v>
                </c:pt>
                <c:pt idx="30390">
                  <c:v>3.0391000000000001E-5</c:v>
                </c:pt>
                <c:pt idx="30391">
                  <c:v>3.0392E-5</c:v>
                </c:pt>
                <c:pt idx="30392">
                  <c:v>3.0392999999999999E-5</c:v>
                </c:pt>
                <c:pt idx="30393">
                  <c:v>3.0394000000000001E-5</c:v>
                </c:pt>
                <c:pt idx="30394">
                  <c:v>3.0395E-5</c:v>
                </c:pt>
                <c:pt idx="30395">
                  <c:v>3.0395999999999998E-5</c:v>
                </c:pt>
                <c:pt idx="30396">
                  <c:v>3.0397000000000001E-5</c:v>
                </c:pt>
                <c:pt idx="30397">
                  <c:v>3.0397999999999999E-5</c:v>
                </c:pt>
                <c:pt idx="30398">
                  <c:v>3.0399000000000002E-5</c:v>
                </c:pt>
                <c:pt idx="30399">
                  <c:v>3.04E-5</c:v>
                </c:pt>
                <c:pt idx="30400">
                  <c:v>3.0400999999999999E-5</c:v>
                </c:pt>
                <c:pt idx="30401">
                  <c:v>3.0402000000000001E-5</c:v>
                </c:pt>
                <c:pt idx="30402">
                  <c:v>3.0403E-5</c:v>
                </c:pt>
                <c:pt idx="30403">
                  <c:v>3.0403999999999999E-5</c:v>
                </c:pt>
                <c:pt idx="30404">
                  <c:v>3.0405000000000001E-5</c:v>
                </c:pt>
                <c:pt idx="30405">
                  <c:v>3.0406E-5</c:v>
                </c:pt>
                <c:pt idx="30406">
                  <c:v>3.0406999999999999E-5</c:v>
                </c:pt>
                <c:pt idx="30407">
                  <c:v>3.0408000000000001E-5</c:v>
                </c:pt>
                <c:pt idx="30408">
                  <c:v>3.0409E-5</c:v>
                </c:pt>
                <c:pt idx="30409">
                  <c:v>3.0409999999999999E-5</c:v>
                </c:pt>
                <c:pt idx="30410">
                  <c:v>3.0411000000000001E-5</c:v>
                </c:pt>
                <c:pt idx="30411">
                  <c:v>3.0412E-5</c:v>
                </c:pt>
                <c:pt idx="30412">
                  <c:v>3.0412999999999998E-5</c:v>
                </c:pt>
                <c:pt idx="30413">
                  <c:v>3.0414000000000001E-5</c:v>
                </c:pt>
                <c:pt idx="30414">
                  <c:v>3.0414999999999999E-5</c:v>
                </c:pt>
                <c:pt idx="30415">
                  <c:v>3.0416000000000002E-5</c:v>
                </c:pt>
                <c:pt idx="30416">
                  <c:v>3.0417E-5</c:v>
                </c:pt>
                <c:pt idx="30417">
                  <c:v>3.0417999999999999E-5</c:v>
                </c:pt>
                <c:pt idx="30418">
                  <c:v>3.0419000000000001E-5</c:v>
                </c:pt>
                <c:pt idx="30419">
                  <c:v>3.042E-5</c:v>
                </c:pt>
                <c:pt idx="30420">
                  <c:v>3.0420999999999999E-5</c:v>
                </c:pt>
                <c:pt idx="30421">
                  <c:v>3.0422000000000001E-5</c:v>
                </c:pt>
                <c:pt idx="30422">
                  <c:v>3.0423E-5</c:v>
                </c:pt>
                <c:pt idx="30423">
                  <c:v>3.0423999999999999E-5</c:v>
                </c:pt>
                <c:pt idx="30424">
                  <c:v>3.0425000000000001E-5</c:v>
                </c:pt>
                <c:pt idx="30425">
                  <c:v>3.0426E-5</c:v>
                </c:pt>
                <c:pt idx="30426">
                  <c:v>3.0426999999999999E-5</c:v>
                </c:pt>
                <c:pt idx="30427">
                  <c:v>3.0428000000000001E-5</c:v>
                </c:pt>
                <c:pt idx="30428">
                  <c:v>3.0429E-5</c:v>
                </c:pt>
                <c:pt idx="30429">
                  <c:v>3.0429999999999998E-5</c:v>
                </c:pt>
                <c:pt idx="30430">
                  <c:v>3.0431000000000001E-5</c:v>
                </c:pt>
                <c:pt idx="30431">
                  <c:v>3.0431999999999999E-5</c:v>
                </c:pt>
                <c:pt idx="30432">
                  <c:v>3.0433000000000002E-5</c:v>
                </c:pt>
                <c:pt idx="30433">
                  <c:v>3.0434E-5</c:v>
                </c:pt>
                <c:pt idx="30434">
                  <c:v>3.0434999999999999E-5</c:v>
                </c:pt>
                <c:pt idx="30435">
                  <c:v>3.0436000000000001E-5</c:v>
                </c:pt>
                <c:pt idx="30436">
                  <c:v>3.0437E-5</c:v>
                </c:pt>
                <c:pt idx="30437">
                  <c:v>3.0437999999999999E-5</c:v>
                </c:pt>
                <c:pt idx="30438">
                  <c:v>3.0439000000000001E-5</c:v>
                </c:pt>
                <c:pt idx="30439">
                  <c:v>3.044E-5</c:v>
                </c:pt>
                <c:pt idx="30440">
                  <c:v>3.0440999999999999E-5</c:v>
                </c:pt>
                <c:pt idx="30441">
                  <c:v>3.0442000000000001E-5</c:v>
                </c:pt>
                <c:pt idx="30442">
                  <c:v>3.0443E-5</c:v>
                </c:pt>
                <c:pt idx="30443">
                  <c:v>3.0443999999999999E-5</c:v>
                </c:pt>
                <c:pt idx="30444">
                  <c:v>3.0445000000000001E-5</c:v>
                </c:pt>
                <c:pt idx="30445">
                  <c:v>3.0446E-5</c:v>
                </c:pt>
                <c:pt idx="30446">
                  <c:v>3.0446999999999998E-5</c:v>
                </c:pt>
                <c:pt idx="30447">
                  <c:v>3.0448000000000001E-5</c:v>
                </c:pt>
                <c:pt idx="30448">
                  <c:v>3.0448999999999999E-5</c:v>
                </c:pt>
                <c:pt idx="30449">
                  <c:v>3.0450000000000002E-5</c:v>
                </c:pt>
                <c:pt idx="30450">
                  <c:v>3.0451E-5</c:v>
                </c:pt>
                <c:pt idx="30451">
                  <c:v>3.0451999999999999E-5</c:v>
                </c:pt>
                <c:pt idx="30452">
                  <c:v>3.0453000000000001E-5</c:v>
                </c:pt>
                <c:pt idx="30453">
                  <c:v>3.0454E-5</c:v>
                </c:pt>
                <c:pt idx="30454">
                  <c:v>3.0454999999999999E-5</c:v>
                </c:pt>
                <c:pt idx="30455">
                  <c:v>3.0456000000000001E-5</c:v>
                </c:pt>
                <c:pt idx="30456">
                  <c:v>3.0457E-5</c:v>
                </c:pt>
                <c:pt idx="30457">
                  <c:v>3.0457999999999999E-5</c:v>
                </c:pt>
                <c:pt idx="30458">
                  <c:v>3.0459000000000001E-5</c:v>
                </c:pt>
                <c:pt idx="30459">
                  <c:v>3.046E-5</c:v>
                </c:pt>
                <c:pt idx="30460">
                  <c:v>3.0460999999999999E-5</c:v>
                </c:pt>
                <c:pt idx="30461">
                  <c:v>3.0462000000000001E-5</c:v>
                </c:pt>
                <c:pt idx="30462">
                  <c:v>3.0463E-5</c:v>
                </c:pt>
                <c:pt idx="30463">
                  <c:v>3.0463999999999998E-5</c:v>
                </c:pt>
                <c:pt idx="30464">
                  <c:v>3.0465000000000001E-5</c:v>
                </c:pt>
                <c:pt idx="30465">
                  <c:v>3.0465999999999999E-5</c:v>
                </c:pt>
                <c:pt idx="30466">
                  <c:v>3.0467000000000002E-5</c:v>
                </c:pt>
                <c:pt idx="30467">
                  <c:v>3.0468E-5</c:v>
                </c:pt>
                <c:pt idx="30468">
                  <c:v>3.0468999999999999E-5</c:v>
                </c:pt>
                <c:pt idx="30469">
                  <c:v>3.0470000000000001E-5</c:v>
                </c:pt>
                <c:pt idx="30470">
                  <c:v>3.0471E-5</c:v>
                </c:pt>
                <c:pt idx="30471">
                  <c:v>3.0471999999999999E-5</c:v>
                </c:pt>
                <c:pt idx="30472">
                  <c:v>3.0473000000000001E-5</c:v>
                </c:pt>
                <c:pt idx="30473">
                  <c:v>3.0474E-5</c:v>
                </c:pt>
                <c:pt idx="30474">
                  <c:v>3.0474999999999999E-5</c:v>
                </c:pt>
                <c:pt idx="30475">
                  <c:v>3.0476000000000001E-5</c:v>
                </c:pt>
                <c:pt idx="30476">
                  <c:v>3.0477E-5</c:v>
                </c:pt>
                <c:pt idx="30477">
                  <c:v>3.0477999999999999E-5</c:v>
                </c:pt>
                <c:pt idx="30478">
                  <c:v>3.0479000000000001E-5</c:v>
                </c:pt>
                <c:pt idx="30479">
                  <c:v>3.048E-5</c:v>
                </c:pt>
                <c:pt idx="30480">
                  <c:v>3.0480999999999998E-5</c:v>
                </c:pt>
                <c:pt idx="30481">
                  <c:v>3.0482000000000001E-5</c:v>
                </c:pt>
                <c:pt idx="30482">
                  <c:v>3.0482999999999999E-5</c:v>
                </c:pt>
                <c:pt idx="30483">
                  <c:v>3.0484000000000002E-5</c:v>
                </c:pt>
                <c:pt idx="30484">
                  <c:v>3.0485E-5</c:v>
                </c:pt>
                <c:pt idx="30485">
                  <c:v>3.0485999999999999E-5</c:v>
                </c:pt>
                <c:pt idx="30486">
                  <c:v>3.0487000000000001E-5</c:v>
                </c:pt>
                <c:pt idx="30487">
                  <c:v>3.0488E-5</c:v>
                </c:pt>
                <c:pt idx="30488">
                  <c:v>3.0488999999999999E-5</c:v>
                </c:pt>
                <c:pt idx="30489">
                  <c:v>3.0490000000000001E-5</c:v>
                </c:pt>
                <c:pt idx="30490">
                  <c:v>3.0491E-5</c:v>
                </c:pt>
                <c:pt idx="30491">
                  <c:v>3.0491999999999999E-5</c:v>
                </c:pt>
                <c:pt idx="30492">
                  <c:v>3.0493000000000001E-5</c:v>
                </c:pt>
                <c:pt idx="30493">
                  <c:v>3.0494E-5</c:v>
                </c:pt>
                <c:pt idx="30494">
                  <c:v>3.0494999999999999E-5</c:v>
                </c:pt>
                <c:pt idx="30495">
                  <c:v>3.0496000000000001E-5</c:v>
                </c:pt>
                <c:pt idx="30496">
                  <c:v>3.0497E-5</c:v>
                </c:pt>
                <c:pt idx="30497">
                  <c:v>3.0497999999999998E-5</c:v>
                </c:pt>
                <c:pt idx="30498">
                  <c:v>3.0499000000000001E-5</c:v>
                </c:pt>
                <c:pt idx="30499">
                  <c:v>3.0499999999999999E-5</c:v>
                </c:pt>
                <c:pt idx="30500">
                  <c:v>3.0501000000000002E-5</c:v>
                </c:pt>
                <c:pt idx="30501">
                  <c:v>3.0502E-5</c:v>
                </c:pt>
                <c:pt idx="30502">
                  <c:v>3.0502999999999999E-5</c:v>
                </c:pt>
                <c:pt idx="30503">
                  <c:v>3.0504000000000001E-5</c:v>
                </c:pt>
                <c:pt idx="30504">
                  <c:v>3.0505E-5</c:v>
                </c:pt>
                <c:pt idx="30505">
                  <c:v>3.0505999999999999E-5</c:v>
                </c:pt>
                <c:pt idx="30506">
                  <c:v>3.0507000000000001E-5</c:v>
                </c:pt>
                <c:pt idx="30507">
                  <c:v>3.0508E-5</c:v>
                </c:pt>
                <c:pt idx="30508">
                  <c:v>3.0508999999999999E-5</c:v>
                </c:pt>
                <c:pt idx="30509">
                  <c:v>3.0510000000000001E-5</c:v>
                </c:pt>
                <c:pt idx="30510">
                  <c:v>3.0511E-5</c:v>
                </c:pt>
                <c:pt idx="30511">
                  <c:v>3.0511999999999999E-5</c:v>
                </c:pt>
                <c:pt idx="30512">
                  <c:v>3.0513000000000001E-5</c:v>
                </c:pt>
                <c:pt idx="30513">
                  <c:v>3.0514E-5</c:v>
                </c:pt>
                <c:pt idx="30514">
                  <c:v>3.0514999999999998E-5</c:v>
                </c:pt>
                <c:pt idx="30515">
                  <c:v>3.0516000000000001E-5</c:v>
                </c:pt>
                <c:pt idx="30516">
                  <c:v>3.0516999999999999E-5</c:v>
                </c:pt>
                <c:pt idx="30517">
                  <c:v>3.0518000000000002E-5</c:v>
                </c:pt>
                <c:pt idx="30518">
                  <c:v>3.0518999999999997E-5</c:v>
                </c:pt>
                <c:pt idx="30519">
                  <c:v>3.0519999999999999E-5</c:v>
                </c:pt>
                <c:pt idx="30520">
                  <c:v>3.0521000000000001E-5</c:v>
                </c:pt>
                <c:pt idx="30521">
                  <c:v>3.0521999999999997E-5</c:v>
                </c:pt>
                <c:pt idx="30522">
                  <c:v>3.0522999999999999E-5</c:v>
                </c:pt>
                <c:pt idx="30523">
                  <c:v>3.0524000000000001E-5</c:v>
                </c:pt>
                <c:pt idx="30524">
                  <c:v>3.0525000000000003E-5</c:v>
                </c:pt>
                <c:pt idx="30525">
                  <c:v>3.0525999999999999E-5</c:v>
                </c:pt>
                <c:pt idx="30526">
                  <c:v>3.0527000000000001E-5</c:v>
                </c:pt>
                <c:pt idx="30527">
                  <c:v>3.0528000000000003E-5</c:v>
                </c:pt>
                <c:pt idx="30528">
                  <c:v>3.0528999999999999E-5</c:v>
                </c:pt>
                <c:pt idx="30529">
                  <c:v>3.0530000000000001E-5</c:v>
                </c:pt>
                <c:pt idx="30530">
                  <c:v>3.0531000000000003E-5</c:v>
                </c:pt>
                <c:pt idx="30531">
                  <c:v>3.0531999999999998E-5</c:v>
                </c:pt>
                <c:pt idx="30532">
                  <c:v>3.0533000000000001E-5</c:v>
                </c:pt>
                <c:pt idx="30533">
                  <c:v>3.0534000000000003E-5</c:v>
                </c:pt>
                <c:pt idx="30534">
                  <c:v>3.0534999999999998E-5</c:v>
                </c:pt>
                <c:pt idx="30535">
                  <c:v>3.0536E-5</c:v>
                </c:pt>
                <c:pt idx="30536">
                  <c:v>3.0537000000000003E-5</c:v>
                </c:pt>
                <c:pt idx="30537">
                  <c:v>3.0537999999999998E-5</c:v>
                </c:pt>
                <c:pt idx="30538">
                  <c:v>3.0539E-5</c:v>
                </c:pt>
                <c:pt idx="30539">
                  <c:v>3.0540000000000002E-5</c:v>
                </c:pt>
                <c:pt idx="30540">
                  <c:v>3.0540999999999998E-5</c:v>
                </c:pt>
                <c:pt idx="30541">
                  <c:v>3.0542E-5</c:v>
                </c:pt>
                <c:pt idx="30542">
                  <c:v>3.0543000000000002E-5</c:v>
                </c:pt>
                <c:pt idx="30543">
                  <c:v>3.0543999999999998E-5</c:v>
                </c:pt>
                <c:pt idx="30544">
                  <c:v>3.0545E-5</c:v>
                </c:pt>
                <c:pt idx="30545">
                  <c:v>3.0546000000000002E-5</c:v>
                </c:pt>
                <c:pt idx="30546">
                  <c:v>3.0546999999999997E-5</c:v>
                </c:pt>
                <c:pt idx="30547">
                  <c:v>3.0548E-5</c:v>
                </c:pt>
                <c:pt idx="30548">
                  <c:v>3.0549000000000002E-5</c:v>
                </c:pt>
                <c:pt idx="30549">
                  <c:v>3.0549999999999997E-5</c:v>
                </c:pt>
                <c:pt idx="30550">
                  <c:v>3.0550999999999999E-5</c:v>
                </c:pt>
                <c:pt idx="30551">
                  <c:v>3.0552000000000002E-5</c:v>
                </c:pt>
                <c:pt idx="30552">
                  <c:v>3.0552999999999997E-5</c:v>
                </c:pt>
                <c:pt idx="30553">
                  <c:v>3.0553999999999999E-5</c:v>
                </c:pt>
                <c:pt idx="30554">
                  <c:v>3.0555000000000001E-5</c:v>
                </c:pt>
                <c:pt idx="30555">
                  <c:v>3.0555999999999997E-5</c:v>
                </c:pt>
                <c:pt idx="30556">
                  <c:v>3.0556999999999999E-5</c:v>
                </c:pt>
                <c:pt idx="30557">
                  <c:v>3.0558000000000001E-5</c:v>
                </c:pt>
                <c:pt idx="30558">
                  <c:v>3.0559000000000003E-5</c:v>
                </c:pt>
                <c:pt idx="30559">
                  <c:v>3.0559999999999999E-5</c:v>
                </c:pt>
                <c:pt idx="30560">
                  <c:v>3.0561000000000001E-5</c:v>
                </c:pt>
                <c:pt idx="30561">
                  <c:v>3.0562000000000003E-5</c:v>
                </c:pt>
                <c:pt idx="30562">
                  <c:v>3.0562999999999999E-5</c:v>
                </c:pt>
                <c:pt idx="30563">
                  <c:v>3.0564000000000001E-5</c:v>
                </c:pt>
                <c:pt idx="30564">
                  <c:v>3.0565000000000003E-5</c:v>
                </c:pt>
                <c:pt idx="30565">
                  <c:v>3.0565999999999998E-5</c:v>
                </c:pt>
                <c:pt idx="30566">
                  <c:v>3.0567000000000001E-5</c:v>
                </c:pt>
                <c:pt idx="30567">
                  <c:v>3.0568000000000003E-5</c:v>
                </c:pt>
                <c:pt idx="30568">
                  <c:v>3.0568999999999998E-5</c:v>
                </c:pt>
                <c:pt idx="30569">
                  <c:v>3.057E-5</c:v>
                </c:pt>
                <c:pt idx="30570">
                  <c:v>3.0571000000000003E-5</c:v>
                </c:pt>
                <c:pt idx="30571">
                  <c:v>3.0571999999999998E-5</c:v>
                </c:pt>
                <c:pt idx="30572">
                  <c:v>3.0573E-5</c:v>
                </c:pt>
                <c:pt idx="30573">
                  <c:v>3.0574000000000002E-5</c:v>
                </c:pt>
                <c:pt idx="30574">
                  <c:v>3.0574999999999998E-5</c:v>
                </c:pt>
                <c:pt idx="30575">
                  <c:v>3.0576E-5</c:v>
                </c:pt>
                <c:pt idx="30576">
                  <c:v>3.0577000000000002E-5</c:v>
                </c:pt>
                <c:pt idx="30577">
                  <c:v>3.0577999999999998E-5</c:v>
                </c:pt>
                <c:pt idx="30578">
                  <c:v>3.0579E-5</c:v>
                </c:pt>
                <c:pt idx="30579">
                  <c:v>3.0580000000000002E-5</c:v>
                </c:pt>
                <c:pt idx="30580">
                  <c:v>3.0580999999999997E-5</c:v>
                </c:pt>
                <c:pt idx="30581">
                  <c:v>3.0582E-5</c:v>
                </c:pt>
                <c:pt idx="30582">
                  <c:v>3.0583000000000002E-5</c:v>
                </c:pt>
                <c:pt idx="30583">
                  <c:v>3.0583999999999997E-5</c:v>
                </c:pt>
                <c:pt idx="30584">
                  <c:v>3.0584999999999999E-5</c:v>
                </c:pt>
                <c:pt idx="30585">
                  <c:v>3.0586000000000002E-5</c:v>
                </c:pt>
                <c:pt idx="30586">
                  <c:v>3.0586999999999997E-5</c:v>
                </c:pt>
                <c:pt idx="30587">
                  <c:v>3.0587999999999999E-5</c:v>
                </c:pt>
                <c:pt idx="30588">
                  <c:v>3.0589000000000001E-5</c:v>
                </c:pt>
                <c:pt idx="30589">
                  <c:v>3.0589999999999997E-5</c:v>
                </c:pt>
                <c:pt idx="30590">
                  <c:v>3.0590999999999999E-5</c:v>
                </c:pt>
                <c:pt idx="30591">
                  <c:v>3.0592000000000001E-5</c:v>
                </c:pt>
                <c:pt idx="30592">
                  <c:v>3.0593000000000003E-5</c:v>
                </c:pt>
                <c:pt idx="30593">
                  <c:v>3.0593999999999999E-5</c:v>
                </c:pt>
                <c:pt idx="30594">
                  <c:v>3.0595000000000001E-5</c:v>
                </c:pt>
                <c:pt idx="30595">
                  <c:v>3.0596000000000003E-5</c:v>
                </c:pt>
                <c:pt idx="30596">
                  <c:v>3.0596999999999999E-5</c:v>
                </c:pt>
                <c:pt idx="30597">
                  <c:v>3.0598000000000001E-5</c:v>
                </c:pt>
                <c:pt idx="30598">
                  <c:v>3.0599000000000003E-5</c:v>
                </c:pt>
                <c:pt idx="30599">
                  <c:v>3.0599999999999998E-5</c:v>
                </c:pt>
                <c:pt idx="30600">
                  <c:v>3.0601000000000001E-5</c:v>
                </c:pt>
                <c:pt idx="30601">
                  <c:v>3.0602000000000003E-5</c:v>
                </c:pt>
                <c:pt idx="30602">
                  <c:v>3.0602999999999998E-5</c:v>
                </c:pt>
                <c:pt idx="30603">
                  <c:v>3.0604E-5</c:v>
                </c:pt>
                <c:pt idx="30604">
                  <c:v>3.0605000000000003E-5</c:v>
                </c:pt>
                <c:pt idx="30605">
                  <c:v>3.0605999999999998E-5</c:v>
                </c:pt>
                <c:pt idx="30606">
                  <c:v>3.0607E-5</c:v>
                </c:pt>
                <c:pt idx="30607">
                  <c:v>3.0608000000000002E-5</c:v>
                </c:pt>
                <c:pt idx="30608">
                  <c:v>3.0608999999999998E-5</c:v>
                </c:pt>
                <c:pt idx="30609">
                  <c:v>3.061E-5</c:v>
                </c:pt>
                <c:pt idx="30610">
                  <c:v>3.0611000000000002E-5</c:v>
                </c:pt>
                <c:pt idx="30611">
                  <c:v>3.0611999999999998E-5</c:v>
                </c:pt>
                <c:pt idx="30612">
                  <c:v>3.0613E-5</c:v>
                </c:pt>
                <c:pt idx="30613">
                  <c:v>3.0614000000000002E-5</c:v>
                </c:pt>
                <c:pt idx="30614">
                  <c:v>3.0614999999999997E-5</c:v>
                </c:pt>
                <c:pt idx="30615">
                  <c:v>3.0616E-5</c:v>
                </c:pt>
                <c:pt idx="30616">
                  <c:v>3.0617000000000002E-5</c:v>
                </c:pt>
                <c:pt idx="30617">
                  <c:v>3.0617999999999997E-5</c:v>
                </c:pt>
                <c:pt idx="30618">
                  <c:v>3.0618999999999999E-5</c:v>
                </c:pt>
                <c:pt idx="30619">
                  <c:v>3.0620000000000002E-5</c:v>
                </c:pt>
                <c:pt idx="30620">
                  <c:v>3.0620999999999997E-5</c:v>
                </c:pt>
                <c:pt idx="30621">
                  <c:v>3.0621999999999999E-5</c:v>
                </c:pt>
                <c:pt idx="30622">
                  <c:v>3.0623000000000001E-5</c:v>
                </c:pt>
                <c:pt idx="30623">
                  <c:v>3.0623999999999997E-5</c:v>
                </c:pt>
                <c:pt idx="30624">
                  <c:v>3.0624999999999999E-5</c:v>
                </c:pt>
                <c:pt idx="30625">
                  <c:v>3.0626000000000001E-5</c:v>
                </c:pt>
                <c:pt idx="30626">
                  <c:v>3.0626999999999997E-5</c:v>
                </c:pt>
                <c:pt idx="30627">
                  <c:v>3.0627999999999999E-5</c:v>
                </c:pt>
                <c:pt idx="30628">
                  <c:v>3.0629000000000001E-5</c:v>
                </c:pt>
                <c:pt idx="30629">
                  <c:v>3.0630000000000003E-5</c:v>
                </c:pt>
                <c:pt idx="30630">
                  <c:v>3.0630999999999999E-5</c:v>
                </c:pt>
                <c:pt idx="30631">
                  <c:v>3.0632000000000001E-5</c:v>
                </c:pt>
                <c:pt idx="30632">
                  <c:v>3.0633000000000003E-5</c:v>
                </c:pt>
                <c:pt idx="30633">
                  <c:v>3.0633999999999998E-5</c:v>
                </c:pt>
                <c:pt idx="30634">
                  <c:v>3.0635000000000001E-5</c:v>
                </c:pt>
                <c:pt idx="30635">
                  <c:v>3.0636000000000003E-5</c:v>
                </c:pt>
                <c:pt idx="30636">
                  <c:v>3.0636999999999998E-5</c:v>
                </c:pt>
                <c:pt idx="30637">
                  <c:v>3.0638E-5</c:v>
                </c:pt>
                <c:pt idx="30638">
                  <c:v>3.0639000000000003E-5</c:v>
                </c:pt>
                <c:pt idx="30639">
                  <c:v>3.0639999999999998E-5</c:v>
                </c:pt>
                <c:pt idx="30640">
                  <c:v>3.0641E-5</c:v>
                </c:pt>
                <c:pt idx="30641">
                  <c:v>3.0642000000000002E-5</c:v>
                </c:pt>
                <c:pt idx="30642">
                  <c:v>3.0642999999999998E-5</c:v>
                </c:pt>
                <c:pt idx="30643">
                  <c:v>3.0644E-5</c:v>
                </c:pt>
                <c:pt idx="30644">
                  <c:v>3.0645000000000002E-5</c:v>
                </c:pt>
                <c:pt idx="30645">
                  <c:v>3.0645999999999998E-5</c:v>
                </c:pt>
                <c:pt idx="30646">
                  <c:v>3.0647E-5</c:v>
                </c:pt>
                <c:pt idx="30647">
                  <c:v>3.0648000000000002E-5</c:v>
                </c:pt>
                <c:pt idx="30648">
                  <c:v>3.0648999999999997E-5</c:v>
                </c:pt>
                <c:pt idx="30649">
                  <c:v>3.065E-5</c:v>
                </c:pt>
                <c:pt idx="30650">
                  <c:v>3.0651000000000002E-5</c:v>
                </c:pt>
                <c:pt idx="30651">
                  <c:v>3.0651999999999997E-5</c:v>
                </c:pt>
                <c:pt idx="30652">
                  <c:v>3.0652999999999999E-5</c:v>
                </c:pt>
                <c:pt idx="30653">
                  <c:v>3.0654000000000002E-5</c:v>
                </c:pt>
                <c:pt idx="30654">
                  <c:v>3.0654999999999997E-5</c:v>
                </c:pt>
                <c:pt idx="30655">
                  <c:v>3.0655999999999999E-5</c:v>
                </c:pt>
                <c:pt idx="30656">
                  <c:v>3.0657000000000001E-5</c:v>
                </c:pt>
                <c:pt idx="30657">
                  <c:v>3.0657999999999997E-5</c:v>
                </c:pt>
                <c:pt idx="30658">
                  <c:v>3.0658999999999999E-5</c:v>
                </c:pt>
                <c:pt idx="30659">
                  <c:v>3.0660000000000001E-5</c:v>
                </c:pt>
                <c:pt idx="30660">
                  <c:v>3.0660999999999997E-5</c:v>
                </c:pt>
                <c:pt idx="30661">
                  <c:v>3.0661999999999999E-5</c:v>
                </c:pt>
                <c:pt idx="30662">
                  <c:v>3.0663000000000001E-5</c:v>
                </c:pt>
                <c:pt idx="30663">
                  <c:v>3.0664000000000003E-5</c:v>
                </c:pt>
                <c:pt idx="30664">
                  <c:v>3.0664999999999999E-5</c:v>
                </c:pt>
                <c:pt idx="30665">
                  <c:v>3.0666000000000001E-5</c:v>
                </c:pt>
                <c:pt idx="30666">
                  <c:v>3.0667000000000003E-5</c:v>
                </c:pt>
                <c:pt idx="30667">
                  <c:v>3.0667999999999998E-5</c:v>
                </c:pt>
                <c:pt idx="30668">
                  <c:v>3.0669000000000001E-5</c:v>
                </c:pt>
                <c:pt idx="30669">
                  <c:v>3.0670000000000003E-5</c:v>
                </c:pt>
                <c:pt idx="30670">
                  <c:v>3.0670999999999998E-5</c:v>
                </c:pt>
                <c:pt idx="30671">
                  <c:v>3.0672E-5</c:v>
                </c:pt>
                <c:pt idx="30672">
                  <c:v>3.0673000000000003E-5</c:v>
                </c:pt>
                <c:pt idx="30673">
                  <c:v>3.0673999999999998E-5</c:v>
                </c:pt>
                <c:pt idx="30674">
                  <c:v>3.0675E-5</c:v>
                </c:pt>
                <c:pt idx="30675">
                  <c:v>3.0676000000000002E-5</c:v>
                </c:pt>
                <c:pt idx="30676">
                  <c:v>3.0676999999999998E-5</c:v>
                </c:pt>
                <c:pt idx="30677">
                  <c:v>3.0678E-5</c:v>
                </c:pt>
                <c:pt idx="30678">
                  <c:v>3.0679000000000002E-5</c:v>
                </c:pt>
                <c:pt idx="30679">
                  <c:v>3.0679999999999998E-5</c:v>
                </c:pt>
                <c:pt idx="30680">
                  <c:v>3.0681E-5</c:v>
                </c:pt>
                <c:pt idx="30681">
                  <c:v>3.0682000000000002E-5</c:v>
                </c:pt>
                <c:pt idx="30682">
                  <c:v>3.0682999999999997E-5</c:v>
                </c:pt>
                <c:pt idx="30683">
                  <c:v>3.0684E-5</c:v>
                </c:pt>
                <c:pt idx="30684">
                  <c:v>3.0685000000000002E-5</c:v>
                </c:pt>
                <c:pt idx="30685">
                  <c:v>3.0685999999999997E-5</c:v>
                </c:pt>
                <c:pt idx="30686">
                  <c:v>3.0686999999999999E-5</c:v>
                </c:pt>
                <c:pt idx="30687">
                  <c:v>3.0688000000000002E-5</c:v>
                </c:pt>
                <c:pt idx="30688">
                  <c:v>3.0688999999999997E-5</c:v>
                </c:pt>
                <c:pt idx="30689">
                  <c:v>3.0689999999999999E-5</c:v>
                </c:pt>
                <c:pt idx="30690">
                  <c:v>3.0691000000000001E-5</c:v>
                </c:pt>
                <c:pt idx="30691">
                  <c:v>3.0691999999999997E-5</c:v>
                </c:pt>
                <c:pt idx="30692">
                  <c:v>3.0692999999999999E-5</c:v>
                </c:pt>
                <c:pt idx="30693">
                  <c:v>3.0694000000000001E-5</c:v>
                </c:pt>
                <c:pt idx="30694">
                  <c:v>3.0694999999999997E-5</c:v>
                </c:pt>
                <c:pt idx="30695">
                  <c:v>3.0695999999999999E-5</c:v>
                </c:pt>
                <c:pt idx="30696">
                  <c:v>3.0697000000000001E-5</c:v>
                </c:pt>
                <c:pt idx="30697">
                  <c:v>3.0698000000000003E-5</c:v>
                </c:pt>
                <c:pt idx="30698">
                  <c:v>3.0698999999999999E-5</c:v>
                </c:pt>
                <c:pt idx="30699">
                  <c:v>3.0700000000000001E-5</c:v>
                </c:pt>
                <c:pt idx="30700">
                  <c:v>3.0701000000000003E-5</c:v>
                </c:pt>
                <c:pt idx="30701">
                  <c:v>3.0701999999999998E-5</c:v>
                </c:pt>
                <c:pt idx="30702">
                  <c:v>3.0703000000000001E-5</c:v>
                </c:pt>
                <c:pt idx="30703">
                  <c:v>3.0704000000000003E-5</c:v>
                </c:pt>
                <c:pt idx="30704">
                  <c:v>3.0704999999999998E-5</c:v>
                </c:pt>
                <c:pt idx="30705">
                  <c:v>3.0706E-5</c:v>
                </c:pt>
                <c:pt idx="30706">
                  <c:v>3.0707000000000003E-5</c:v>
                </c:pt>
                <c:pt idx="30707">
                  <c:v>3.0707999999999998E-5</c:v>
                </c:pt>
                <c:pt idx="30708">
                  <c:v>3.0709E-5</c:v>
                </c:pt>
                <c:pt idx="30709">
                  <c:v>3.0710000000000002E-5</c:v>
                </c:pt>
                <c:pt idx="30710">
                  <c:v>3.0710999999999998E-5</c:v>
                </c:pt>
                <c:pt idx="30711">
                  <c:v>3.0712E-5</c:v>
                </c:pt>
                <c:pt idx="30712">
                  <c:v>3.0713000000000002E-5</c:v>
                </c:pt>
                <c:pt idx="30713">
                  <c:v>3.0713999999999998E-5</c:v>
                </c:pt>
                <c:pt idx="30714">
                  <c:v>3.0715E-5</c:v>
                </c:pt>
                <c:pt idx="30715">
                  <c:v>3.0716000000000002E-5</c:v>
                </c:pt>
                <c:pt idx="30716">
                  <c:v>3.0716999999999997E-5</c:v>
                </c:pt>
                <c:pt idx="30717">
                  <c:v>3.0718E-5</c:v>
                </c:pt>
                <c:pt idx="30718">
                  <c:v>3.0719000000000002E-5</c:v>
                </c:pt>
                <c:pt idx="30719">
                  <c:v>3.0719999999999997E-5</c:v>
                </c:pt>
                <c:pt idx="30720">
                  <c:v>3.0720999999999999E-5</c:v>
                </c:pt>
                <c:pt idx="30721">
                  <c:v>3.0722000000000002E-5</c:v>
                </c:pt>
                <c:pt idx="30722">
                  <c:v>3.0722999999999997E-5</c:v>
                </c:pt>
                <c:pt idx="30723">
                  <c:v>3.0723999999999999E-5</c:v>
                </c:pt>
                <c:pt idx="30724">
                  <c:v>3.0725000000000001E-5</c:v>
                </c:pt>
                <c:pt idx="30725">
                  <c:v>3.0725999999999997E-5</c:v>
                </c:pt>
                <c:pt idx="30726">
                  <c:v>3.0726999999999999E-5</c:v>
                </c:pt>
                <c:pt idx="30727">
                  <c:v>3.0728000000000001E-5</c:v>
                </c:pt>
                <c:pt idx="30728">
                  <c:v>3.0728999999999997E-5</c:v>
                </c:pt>
                <c:pt idx="30729">
                  <c:v>3.0729999999999999E-5</c:v>
                </c:pt>
                <c:pt idx="30730">
                  <c:v>3.0731000000000001E-5</c:v>
                </c:pt>
                <c:pt idx="30731">
                  <c:v>3.0732000000000003E-5</c:v>
                </c:pt>
                <c:pt idx="30732">
                  <c:v>3.0732999999999999E-5</c:v>
                </c:pt>
                <c:pt idx="30733">
                  <c:v>3.0734000000000001E-5</c:v>
                </c:pt>
                <c:pt idx="30734">
                  <c:v>3.0735000000000003E-5</c:v>
                </c:pt>
                <c:pt idx="30735">
                  <c:v>3.0735999999999998E-5</c:v>
                </c:pt>
                <c:pt idx="30736">
                  <c:v>3.0737000000000001E-5</c:v>
                </c:pt>
                <c:pt idx="30737">
                  <c:v>3.0738000000000003E-5</c:v>
                </c:pt>
                <c:pt idx="30738">
                  <c:v>3.0738999999999998E-5</c:v>
                </c:pt>
                <c:pt idx="30739">
                  <c:v>3.074E-5</c:v>
                </c:pt>
                <c:pt idx="30740">
                  <c:v>3.0741000000000003E-5</c:v>
                </c:pt>
                <c:pt idx="30741">
                  <c:v>3.0741999999999998E-5</c:v>
                </c:pt>
                <c:pt idx="30742">
                  <c:v>3.0743E-5</c:v>
                </c:pt>
                <c:pt idx="30743">
                  <c:v>3.0744000000000002E-5</c:v>
                </c:pt>
                <c:pt idx="30744">
                  <c:v>3.0744999999999998E-5</c:v>
                </c:pt>
                <c:pt idx="30745">
                  <c:v>3.0746E-5</c:v>
                </c:pt>
                <c:pt idx="30746">
                  <c:v>3.0747000000000002E-5</c:v>
                </c:pt>
                <c:pt idx="30747">
                  <c:v>3.0747999999999998E-5</c:v>
                </c:pt>
                <c:pt idx="30748">
                  <c:v>3.0749E-5</c:v>
                </c:pt>
                <c:pt idx="30749">
                  <c:v>3.0750000000000002E-5</c:v>
                </c:pt>
                <c:pt idx="30750">
                  <c:v>3.0750999999999997E-5</c:v>
                </c:pt>
                <c:pt idx="30751">
                  <c:v>3.0752E-5</c:v>
                </c:pt>
                <c:pt idx="30752">
                  <c:v>3.0753000000000002E-5</c:v>
                </c:pt>
                <c:pt idx="30753">
                  <c:v>3.0753999999999997E-5</c:v>
                </c:pt>
                <c:pt idx="30754">
                  <c:v>3.0754999999999999E-5</c:v>
                </c:pt>
                <c:pt idx="30755">
                  <c:v>3.0756000000000002E-5</c:v>
                </c:pt>
                <c:pt idx="30756">
                  <c:v>3.0756999999999997E-5</c:v>
                </c:pt>
                <c:pt idx="30757">
                  <c:v>3.0757999999999999E-5</c:v>
                </c:pt>
                <c:pt idx="30758">
                  <c:v>3.0759000000000001E-5</c:v>
                </c:pt>
                <c:pt idx="30759">
                  <c:v>3.0759999999999997E-5</c:v>
                </c:pt>
                <c:pt idx="30760">
                  <c:v>3.0760999999999999E-5</c:v>
                </c:pt>
                <c:pt idx="30761">
                  <c:v>3.0762000000000001E-5</c:v>
                </c:pt>
                <c:pt idx="30762">
                  <c:v>3.0762999999999997E-5</c:v>
                </c:pt>
                <c:pt idx="30763">
                  <c:v>3.0763999999999999E-5</c:v>
                </c:pt>
                <c:pt idx="30764">
                  <c:v>3.0765000000000001E-5</c:v>
                </c:pt>
                <c:pt idx="30765">
                  <c:v>3.0766000000000003E-5</c:v>
                </c:pt>
                <c:pt idx="30766">
                  <c:v>3.0766999999999999E-5</c:v>
                </c:pt>
                <c:pt idx="30767">
                  <c:v>3.0768000000000001E-5</c:v>
                </c:pt>
                <c:pt idx="30768">
                  <c:v>3.0769000000000003E-5</c:v>
                </c:pt>
                <c:pt idx="30769">
                  <c:v>3.0769999999999998E-5</c:v>
                </c:pt>
                <c:pt idx="30770">
                  <c:v>3.0771000000000001E-5</c:v>
                </c:pt>
                <c:pt idx="30771">
                  <c:v>3.0772000000000003E-5</c:v>
                </c:pt>
                <c:pt idx="30772">
                  <c:v>3.0772999999999998E-5</c:v>
                </c:pt>
                <c:pt idx="30773">
                  <c:v>3.0774E-5</c:v>
                </c:pt>
                <c:pt idx="30774">
                  <c:v>3.0775000000000003E-5</c:v>
                </c:pt>
                <c:pt idx="30775">
                  <c:v>3.0775999999999998E-5</c:v>
                </c:pt>
                <c:pt idx="30776">
                  <c:v>3.0777E-5</c:v>
                </c:pt>
                <c:pt idx="30777">
                  <c:v>3.0778000000000002E-5</c:v>
                </c:pt>
                <c:pt idx="30778">
                  <c:v>3.0778999999999998E-5</c:v>
                </c:pt>
                <c:pt idx="30779">
                  <c:v>3.078E-5</c:v>
                </c:pt>
                <c:pt idx="30780">
                  <c:v>3.0781000000000002E-5</c:v>
                </c:pt>
                <c:pt idx="30781">
                  <c:v>3.0781999999999998E-5</c:v>
                </c:pt>
                <c:pt idx="30782">
                  <c:v>3.0783E-5</c:v>
                </c:pt>
                <c:pt idx="30783">
                  <c:v>3.0784000000000002E-5</c:v>
                </c:pt>
                <c:pt idx="30784">
                  <c:v>3.0784999999999997E-5</c:v>
                </c:pt>
                <c:pt idx="30785">
                  <c:v>3.0786E-5</c:v>
                </c:pt>
                <c:pt idx="30786">
                  <c:v>3.0787000000000002E-5</c:v>
                </c:pt>
                <c:pt idx="30787">
                  <c:v>3.0787999999999997E-5</c:v>
                </c:pt>
                <c:pt idx="30788">
                  <c:v>3.0788999999999999E-5</c:v>
                </c:pt>
                <c:pt idx="30789">
                  <c:v>3.0790000000000002E-5</c:v>
                </c:pt>
                <c:pt idx="30790">
                  <c:v>3.0790999999999997E-5</c:v>
                </c:pt>
                <c:pt idx="30791">
                  <c:v>3.0791999999999999E-5</c:v>
                </c:pt>
                <c:pt idx="30792">
                  <c:v>3.0793000000000001E-5</c:v>
                </c:pt>
                <c:pt idx="30793">
                  <c:v>3.0793999999999997E-5</c:v>
                </c:pt>
                <c:pt idx="30794">
                  <c:v>3.0794999999999999E-5</c:v>
                </c:pt>
                <c:pt idx="30795">
                  <c:v>3.0796000000000001E-5</c:v>
                </c:pt>
                <c:pt idx="30796">
                  <c:v>3.0796999999999997E-5</c:v>
                </c:pt>
                <c:pt idx="30797">
                  <c:v>3.0797999999999999E-5</c:v>
                </c:pt>
                <c:pt idx="30798">
                  <c:v>3.0799000000000001E-5</c:v>
                </c:pt>
                <c:pt idx="30799">
                  <c:v>3.0800000000000003E-5</c:v>
                </c:pt>
                <c:pt idx="30800">
                  <c:v>3.0800999999999999E-5</c:v>
                </c:pt>
                <c:pt idx="30801">
                  <c:v>3.0802000000000001E-5</c:v>
                </c:pt>
                <c:pt idx="30802">
                  <c:v>3.0803000000000003E-5</c:v>
                </c:pt>
                <c:pt idx="30803">
                  <c:v>3.0803999999999998E-5</c:v>
                </c:pt>
                <c:pt idx="30804">
                  <c:v>3.0805000000000001E-5</c:v>
                </c:pt>
                <c:pt idx="30805">
                  <c:v>3.0806000000000003E-5</c:v>
                </c:pt>
                <c:pt idx="30806">
                  <c:v>3.0806999999999998E-5</c:v>
                </c:pt>
                <c:pt idx="30807">
                  <c:v>3.0808E-5</c:v>
                </c:pt>
                <c:pt idx="30808">
                  <c:v>3.0809000000000003E-5</c:v>
                </c:pt>
                <c:pt idx="30809">
                  <c:v>3.0809999999999998E-5</c:v>
                </c:pt>
                <c:pt idx="30810">
                  <c:v>3.0811E-5</c:v>
                </c:pt>
                <c:pt idx="30811">
                  <c:v>3.0812000000000002E-5</c:v>
                </c:pt>
                <c:pt idx="30812">
                  <c:v>3.0812999999999998E-5</c:v>
                </c:pt>
                <c:pt idx="30813">
                  <c:v>3.0814E-5</c:v>
                </c:pt>
                <c:pt idx="30814">
                  <c:v>3.0815000000000002E-5</c:v>
                </c:pt>
                <c:pt idx="30815">
                  <c:v>3.0815999999999998E-5</c:v>
                </c:pt>
                <c:pt idx="30816">
                  <c:v>3.0817E-5</c:v>
                </c:pt>
                <c:pt idx="30817">
                  <c:v>3.0818000000000002E-5</c:v>
                </c:pt>
                <c:pt idx="30818">
                  <c:v>3.0818999999999997E-5</c:v>
                </c:pt>
                <c:pt idx="30819">
                  <c:v>3.082E-5</c:v>
                </c:pt>
                <c:pt idx="30820">
                  <c:v>3.0821000000000002E-5</c:v>
                </c:pt>
                <c:pt idx="30821">
                  <c:v>3.0821999999999997E-5</c:v>
                </c:pt>
                <c:pt idx="30822">
                  <c:v>3.0822999999999999E-5</c:v>
                </c:pt>
                <c:pt idx="30823">
                  <c:v>3.0824000000000002E-5</c:v>
                </c:pt>
                <c:pt idx="30824">
                  <c:v>3.0824999999999997E-5</c:v>
                </c:pt>
                <c:pt idx="30825">
                  <c:v>3.0825999999999999E-5</c:v>
                </c:pt>
                <c:pt idx="30826">
                  <c:v>3.0827000000000001E-5</c:v>
                </c:pt>
                <c:pt idx="30827">
                  <c:v>3.0827999999999997E-5</c:v>
                </c:pt>
                <c:pt idx="30828">
                  <c:v>3.0828999999999999E-5</c:v>
                </c:pt>
                <c:pt idx="30829">
                  <c:v>3.0830000000000001E-5</c:v>
                </c:pt>
                <c:pt idx="30830">
                  <c:v>3.0830999999999997E-5</c:v>
                </c:pt>
                <c:pt idx="30831">
                  <c:v>3.0831999999999999E-5</c:v>
                </c:pt>
                <c:pt idx="30832">
                  <c:v>3.0833000000000001E-5</c:v>
                </c:pt>
                <c:pt idx="30833">
                  <c:v>3.0834000000000003E-5</c:v>
                </c:pt>
                <c:pt idx="30834">
                  <c:v>3.0834999999999999E-5</c:v>
                </c:pt>
                <c:pt idx="30835">
                  <c:v>3.0836000000000001E-5</c:v>
                </c:pt>
                <c:pt idx="30836">
                  <c:v>3.0837000000000003E-5</c:v>
                </c:pt>
                <c:pt idx="30837">
                  <c:v>3.0837999999999998E-5</c:v>
                </c:pt>
                <c:pt idx="30838">
                  <c:v>3.0839000000000001E-5</c:v>
                </c:pt>
                <c:pt idx="30839">
                  <c:v>3.0840000000000003E-5</c:v>
                </c:pt>
                <c:pt idx="30840">
                  <c:v>3.0840999999999998E-5</c:v>
                </c:pt>
                <c:pt idx="30841">
                  <c:v>3.0842E-5</c:v>
                </c:pt>
                <c:pt idx="30842">
                  <c:v>3.0843000000000003E-5</c:v>
                </c:pt>
                <c:pt idx="30843">
                  <c:v>3.0843999999999998E-5</c:v>
                </c:pt>
                <c:pt idx="30844">
                  <c:v>3.0845E-5</c:v>
                </c:pt>
                <c:pt idx="30845">
                  <c:v>3.0846000000000002E-5</c:v>
                </c:pt>
                <c:pt idx="30846">
                  <c:v>3.0846999999999998E-5</c:v>
                </c:pt>
                <c:pt idx="30847">
                  <c:v>3.0848E-5</c:v>
                </c:pt>
                <c:pt idx="30848">
                  <c:v>3.0849000000000002E-5</c:v>
                </c:pt>
                <c:pt idx="30849">
                  <c:v>3.0849999999999998E-5</c:v>
                </c:pt>
                <c:pt idx="30850">
                  <c:v>3.0851E-5</c:v>
                </c:pt>
                <c:pt idx="30851">
                  <c:v>3.0852000000000002E-5</c:v>
                </c:pt>
                <c:pt idx="30852">
                  <c:v>3.0852999999999998E-5</c:v>
                </c:pt>
                <c:pt idx="30853">
                  <c:v>3.0854E-5</c:v>
                </c:pt>
                <c:pt idx="30854">
                  <c:v>3.0855000000000002E-5</c:v>
                </c:pt>
                <c:pt idx="30855">
                  <c:v>3.0855999999999997E-5</c:v>
                </c:pt>
                <c:pt idx="30856">
                  <c:v>3.0857E-5</c:v>
                </c:pt>
                <c:pt idx="30857">
                  <c:v>3.0858000000000002E-5</c:v>
                </c:pt>
                <c:pt idx="30858">
                  <c:v>3.0858999999999997E-5</c:v>
                </c:pt>
                <c:pt idx="30859">
                  <c:v>3.0859999999999999E-5</c:v>
                </c:pt>
                <c:pt idx="30860">
                  <c:v>3.0861000000000001E-5</c:v>
                </c:pt>
                <c:pt idx="30861">
                  <c:v>3.0861999999999997E-5</c:v>
                </c:pt>
                <c:pt idx="30862">
                  <c:v>3.0862999999999999E-5</c:v>
                </c:pt>
                <c:pt idx="30863">
                  <c:v>3.0864000000000001E-5</c:v>
                </c:pt>
                <c:pt idx="30864">
                  <c:v>3.0864999999999997E-5</c:v>
                </c:pt>
                <c:pt idx="30865">
                  <c:v>3.0865999999999999E-5</c:v>
                </c:pt>
                <c:pt idx="30866">
                  <c:v>3.0867000000000001E-5</c:v>
                </c:pt>
                <c:pt idx="30867">
                  <c:v>3.0868000000000003E-5</c:v>
                </c:pt>
                <c:pt idx="30868">
                  <c:v>3.0868999999999999E-5</c:v>
                </c:pt>
                <c:pt idx="30869">
                  <c:v>3.0870000000000001E-5</c:v>
                </c:pt>
                <c:pt idx="30870">
                  <c:v>3.0871000000000003E-5</c:v>
                </c:pt>
                <c:pt idx="30871">
                  <c:v>3.0871999999999999E-5</c:v>
                </c:pt>
                <c:pt idx="30872">
                  <c:v>3.0873000000000001E-5</c:v>
                </c:pt>
                <c:pt idx="30873">
                  <c:v>3.0874000000000003E-5</c:v>
                </c:pt>
                <c:pt idx="30874">
                  <c:v>3.0874999999999998E-5</c:v>
                </c:pt>
                <c:pt idx="30875">
                  <c:v>3.0876000000000001E-5</c:v>
                </c:pt>
                <c:pt idx="30876">
                  <c:v>3.0877000000000003E-5</c:v>
                </c:pt>
                <c:pt idx="30877">
                  <c:v>3.0877999999999998E-5</c:v>
                </c:pt>
                <c:pt idx="30878">
                  <c:v>3.0879E-5</c:v>
                </c:pt>
                <c:pt idx="30879">
                  <c:v>3.0880000000000002E-5</c:v>
                </c:pt>
                <c:pt idx="30880">
                  <c:v>3.0880999999999998E-5</c:v>
                </c:pt>
                <c:pt idx="30881">
                  <c:v>3.0882E-5</c:v>
                </c:pt>
                <c:pt idx="30882">
                  <c:v>3.0883000000000002E-5</c:v>
                </c:pt>
                <c:pt idx="30883">
                  <c:v>3.0883999999999998E-5</c:v>
                </c:pt>
                <c:pt idx="30884">
                  <c:v>3.0885E-5</c:v>
                </c:pt>
                <c:pt idx="30885">
                  <c:v>3.0886000000000002E-5</c:v>
                </c:pt>
                <c:pt idx="30886">
                  <c:v>3.0886999999999998E-5</c:v>
                </c:pt>
                <c:pt idx="30887">
                  <c:v>3.0888E-5</c:v>
                </c:pt>
                <c:pt idx="30888">
                  <c:v>3.0889000000000002E-5</c:v>
                </c:pt>
                <c:pt idx="30889">
                  <c:v>3.0889999999999997E-5</c:v>
                </c:pt>
                <c:pt idx="30890">
                  <c:v>3.0891E-5</c:v>
                </c:pt>
                <c:pt idx="30891">
                  <c:v>3.0892000000000002E-5</c:v>
                </c:pt>
                <c:pt idx="30892">
                  <c:v>3.0892999999999997E-5</c:v>
                </c:pt>
                <c:pt idx="30893">
                  <c:v>3.0893999999999999E-5</c:v>
                </c:pt>
                <c:pt idx="30894">
                  <c:v>3.0895000000000002E-5</c:v>
                </c:pt>
                <c:pt idx="30895">
                  <c:v>3.0895999999999997E-5</c:v>
                </c:pt>
                <c:pt idx="30896">
                  <c:v>3.0896999999999999E-5</c:v>
                </c:pt>
                <c:pt idx="30897">
                  <c:v>3.0898000000000001E-5</c:v>
                </c:pt>
                <c:pt idx="30898">
                  <c:v>3.0898999999999997E-5</c:v>
                </c:pt>
                <c:pt idx="30899">
                  <c:v>3.0899999999999999E-5</c:v>
                </c:pt>
                <c:pt idx="30900">
                  <c:v>3.0901000000000001E-5</c:v>
                </c:pt>
                <c:pt idx="30901">
                  <c:v>3.0902000000000003E-5</c:v>
                </c:pt>
                <c:pt idx="30902">
                  <c:v>3.0902999999999999E-5</c:v>
                </c:pt>
                <c:pt idx="30903">
                  <c:v>3.0904000000000001E-5</c:v>
                </c:pt>
                <c:pt idx="30904">
                  <c:v>3.0905000000000003E-5</c:v>
                </c:pt>
                <c:pt idx="30905">
                  <c:v>3.0905999999999999E-5</c:v>
                </c:pt>
                <c:pt idx="30906">
                  <c:v>3.0907000000000001E-5</c:v>
                </c:pt>
                <c:pt idx="30907">
                  <c:v>3.0908000000000003E-5</c:v>
                </c:pt>
                <c:pt idx="30908">
                  <c:v>3.0908999999999998E-5</c:v>
                </c:pt>
                <c:pt idx="30909">
                  <c:v>3.0910000000000001E-5</c:v>
                </c:pt>
                <c:pt idx="30910">
                  <c:v>3.0911000000000003E-5</c:v>
                </c:pt>
                <c:pt idx="30911">
                  <c:v>3.0911999999999998E-5</c:v>
                </c:pt>
                <c:pt idx="30912">
                  <c:v>3.0913E-5</c:v>
                </c:pt>
                <c:pt idx="30913">
                  <c:v>3.0914000000000003E-5</c:v>
                </c:pt>
                <c:pt idx="30914">
                  <c:v>3.0914999999999998E-5</c:v>
                </c:pt>
                <c:pt idx="30915">
                  <c:v>3.0916E-5</c:v>
                </c:pt>
                <c:pt idx="30916">
                  <c:v>3.0917000000000002E-5</c:v>
                </c:pt>
                <c:pt idx="30917">
                  <c:v>3.0917999999999998E-5</c:v>
                </c:pt>
                <c:pt idx="30918">
                  <c:v>3.0919E-5</c:v>
                </c:pt>
                <c:pt idx="30919">
                  <c:v>3.0920000000000002E-5</c:v>
                </c:pt>
                <c:pt idx="30920">
                  <c:v>3.0920999999999998E-5</c:v>
                </c:pt>
                <c:pt idx="30921">
                  <c:v>3.0922E-5</c:v>
                </c:pt>
                <c:pt idx="30922">
                  <c:v>3.0923000000000002E-5</c:v>
                </c:pt>
                <c:pt idx="30923">
                  <c:v>3.0923999999999997E-5</c:v>
                </c:pt>
                <c:pt idx="30924">
                  <c:v>3.0925E-5</c:v>
                </c:pt>
                <c:pt idx="30925">
                  <c:v>3.0926000000000002E-5</c:v>
                </c:pt>
                <c:pt idx="30926">
                  <c:v>3.0926999999999997E-5</c:v>
                </c:pt>
                <c:pt idx="30927">
                  <c:v>3.0927999999999999E-5</c:v>
                </c:pt>
                <c:pt idx="30928">
                  <c:v>3.0929000000000002E-5</c:v>
                </c:pt>
                <c:pt idx="30929">
                  <c:v>3.0929999999999997E-5</c:v>
                </c:pt>
                <c:pt idx="30930">
                  <c:v>3.0930999999999999E-5</c:v>
                </c:pt>
                <c:pt idx="30931">
                  <c:v>3.0932000000000001E-5</c:v>
                </c:pt>
                <c:pt idx="30932">
                  <c:v>3.0932999999999997E-5</c:v>
                </c:pt>
                <c:pt idx="30933">
                  <c:v>3.0933999999999999E-5</c:v>
                </c:pt>
                <c:pt idx="30934">
                  <c:v>3.0935000000000001E-5</c:v>
                </c:pt>
                <c:pt idx="30935">
                  <c:v>3.0936000000000003E-5</c:v>
                </c:pt>
                <c:pt idx="30936">
                  <c:v>3.0936999999999999E-5</c:v>
                </c:pt>
                <c:pt idx="30937">
                  <c:v>3.0938000000000001E-5</c:v>
                </c:pt>
                <c:pt idx="30938">
                  <c:v>3.0939000000000003E-5</c:v>
                </c:pt>
                <c:pt idx="30939">
                  <c:v>3.0939999999999999E-5</c:v>
                </c:pt>
                <c:pt idx="30940">
                  <c:v>3.0941000000000001E-5</c:v>
                </c:pt>
                <c:pt idx="30941">
                  <c:v>3.0942000000000003E-5</c:v>
                </c:pt>
                <c:pt idx="30942">
                  <c:v>3.0942999999999998E-5</c:v>
                </c:pt>
                <c:pt idx="30943">
                  <c:v>3.0944000000000001E-5</c:v>
                </c:pt>
                <c:pt idx="30944">
                  <c:v>3.0945000000000003E-5</c:v>
                </c:pt>
                <c:pt idx="30945">
                  <c:v>3.0945999999999998E-5</c:v>
                </c:pt>
                <c:pt idx="30946">
                  <c:v>3.0947E-5</c:v>
                </c:pt>
                <c:pt idx="30947">
                  <c:v>3.0948000000000003E-5</c:v>
                </c:pt>
                <c:pt idx="30948">
                  <c:v>3.0948999999999998E-5</c:v>
                </c:pt>
                <c:pt idx="30949">
                  <c:v>3.095E-5</c:v>
                </c:pt>
                <c:pt idx="30950">
                  <c:v>3.0951000000000002E-5</c:v>
                </c:pt>
                <c:pt idx="30951">
                  <c:v>3.0951999999999998E-5</c:v>
                </c:pt>
                <c:pt idx="30952">
                  <c:v>3.0953E-5</c:v>
                </c:pt>
                <c:pt idx="30953">
                  <c:v>3.0954000000000002E-5</c:v>
                </c:pt>
                <c:pt idx="30954">
                  <c:v>3.0954999999999998E-5</c:v>
                </c:pt>
                <c:pt idx="30955">
                  <c:v>3.0956E-5</c:v>
                </c:pt>
                <c:pt idx="30956">
                  <c:v>3.0957000000000002E-5</c:v>
                </c:pt>
                <c:pt idx="30957">
                  <c:v>3.0957999999999997E-5</c:v>
                </c:pt>
                <c:pt idx="30958">
                  <c:v>3.0959E-5</c:v>
                </c:pt>
                <c:pt idx="30959">
                  <c:v>3.0960000000000002E-5</c:v>
                </c:pt>
                <c:pt idx="30960">
                  <c:v>3.0960999999999997E-5</c:v>
                </c:pt>
                <c:pt idx="30961">
                  <c:v>3.0961999999999999E-5</c:v>
                </c:pt>
                <c:pt idx="30962">
                  <c:v>3.0963000000000002E-5</c:v>
                </c:pt>
                <c:pt idx="30963">
                  <c:v>3.0963999999999997E-5</c:v>
                </c:pt>
                <c:pt idx="30964">
                  <c:v>3.0964999999999999E-5</c:v>
                </c:pt>
                <c:pt idx="30965">
                  <c:v>3.0966000000000001E-5</c:v>
                </c:pt>
                <c:pt idx="30966">
                  <c:v>3.0966999999999997E-5</c:v>
                </c:pt>
                <c:pt idx="30967">
                  <c:v>3.0967999999999999E-5</c:v>
                </c:pt>
                <c:pt idx="30968">
                  <c:v>3.0969000000000001E-5</c:v>
                </c:pt>
                <c:pt idx="30969">
                  <c:v>3.0970000000000003E-5</c:v>
                </c:pt>
                <c:pt idx="30970">
                  <c:v>3.0970999999999999E-5</c:v>
                </c:pt>
                <c:pt idx="30971">
                  <c:v>3.0972000000000001E-5</c:v>
                </c:pt>
                <c:pt idx="30972">
                  <c:v>3.0973000000000003E-5</c:v>
                </c:pt>
                <c:pt idx="30973">
                  <c:v>3.0973999999999999E-5</c:v>
                </c:pt>
                <c:pt idx="30974">
                  <c:v>3.0975000000000001E-5</c:v>
                </c:pt>
                <c:pt idx="30975">
                  <c:v>3.0976000000000003E-5</c:v>
                </c:pt>
                <c:pt idx="30976">
                  <c:v>3.0976999999999998E-5</c:v>
                </c:pt>
                <c:pt idx="30977">
                  <c:v>3.0978000000000001E-5</c:v>
                </c:pt>
                <c:pt idx="30978">
                  <c:v>3.0979000000000003E-5</c:v>
                </c:pt>
                <c:pt idx="30979">
                  <c:v>3.0979999999999998E-5</c:v>
                </c:pt>
                <c:pt idx="30980">
                  <c:v>3.0981E-5</c:v>
                </c:pt>
                <c:pt idx="30981">
                  <c:v>3.0982000000000003E-5</c:v>
                </c:pt>
                <c:pt idx="30982">
                  <c:v>3.0982999999999998E-5</c:v>
                </c:pt>
                <c:pt idx="30983">
                  <c:v>3.0984E-5</c:v>
                </c:pt>
                <c:pt idx="30984">
                  <c:v>3.0985000000000002E-5</c:v>
                </c:pt>
                <c:pt idx="30985">
                  <c:v>3.0985999999999998E-5</c:v>
                </c:pt>
                <c:pt idx="30986">
                  <c:v>3.0987E-5</c:v>
                </c:pt>
                <c:pt idx="30987">
                  <c:v>3.0988000000000002E-5</c:v>
                </c:pt>
                <c:pt idx="30988">
                  <c:v>3.0988999999999998E-5</c:v>
                </c:pt>
                <c:pt idx="30989">
                  <c:v>3.099E-5</c:v>
                </c:pt>
                <c:pt idx="30990">
                  <c:v>3.0991000000000002E-5</c:v>
                </c:pt>
                <c:pt idx="30991">
                  <c:v>3.0991999999999997E-5</c:v>
                </c:pt>
                <c:pt idx="30992">
                  <c:v>3.0993E-5</c:v>
                </c:pt>
                <c:pt idx="30993">
                  <c:v>3.0994000000000002E-5</c:v>
                </c:pt>
                <c:pt idx="30994">
                  <c:v>3.0994999999999997E-5</c:v>
                </c:pt>
                <c:pt idx="30995">
                  <c:v>3.0995999999999999E-5</c:v>
                </c:pt>
                <c:pt idx="30996">
                  <c:v>3.0997000000000002E-5</c:v>
                </c:pt>
                <c:pt idx="30997">
                  <c:v>3.0997999999999997E-5</c:v>
                </c:pt>
                <c:pt idx="30998">
                  <c:v>3.0998999999999999E-5</c:v>
                </c:pt>
                <c:pt idx="30999">
                  <c:v>3.1000000000000001E-5</c:v>
                </c:pt>
                <c:pt idx="31000">
                  <c:v>3.1000999999999997E-5</c:v>
                </c:pt>
                <c:pt idx="31001">
                  <c:v>3.1001999999999999E-5</c:v>
                </c:pt>
                <c:pt idx="31002">
                  <c:v>3.1003000000000001E-5</c:v>
                </c:pt>
                <c:pt idx="31003">
                  <c:v>3.1004000000000003E-5</c:v>
                </c:pt>
                <c:pt idx="31004">
                  <c:v>3.1004999999999999E-5</c:v>
                </c:pt>
                <c:pt idx="31005">
                  <c:v>3.1006000000000001E-5</c:v>
                </c:pt>
                <c:pt idx="31006">
                  <c:v>3.1007000000000003E-5</c:v>
                </c:pt>
                <c:pt idx="31007">
                  <c:v>3.1007999999999999E-5</c:v>
                </c:pt>
                <c:pt idx="31008">
                  <c:v>3.1009000000000001E-5</c:v>
                </c:pt>
                <c:pt idx="31009">
                  <c:v>3.1010000000000003E-5</c:v>
                </c:pt>
                <c:pt idx="31010">
                  <c:v>3.1010999999999998E-5</c:v>
                </c:pt>
                <c:pt idx="31011">
                  <c:v>3.1012000000000001E-5</c:v>
                </c:pt>
                <c:pt idx="31012">
                  <c:v>3.1013000000000003E-5</c:v>
                </c:pt>
                <c:pt idx="31013">
                  <c:v>3.1013999999999998E-5</c:v>
                </c:pt>
                <c:pt idx="31014">
                  <c:v>3.1015E-5</c:v>
                </c:pt>
                <c:pt idx="31015">
                  <c:v>3.1016000000000003E-5</c:v>
                </c:pt>
                <c:pt idx="31016">
                  <c:v>3.1016999999999998E-5</c:v>
                </c:pt>
                <c:pt idx="31017">
                  <c:v>3.1018E-5</c:v>
                </c:pt>
                <c:pt idx="31018">
                  <c:v>3.1019000000000002E-5</c:v>
                </c:pt>
                <c:pt idx="31019">
                  <c:v>3.1019999999999998E-5</c:v>
                </c:pt>
                <c:pt idx="31020">
                  <c:v>3.1021E-5</c:v>
                </c:pt>
                <c:pt idx="31021">
                  <c:v>3.1022000000000002E-5</c:v>
                </c:pt>
                <c:pt idx="31022">
                  <c:v>3.1022999999999998E-5</c:v>
                </c:pt>
                <c:pt idx="31023">
                  <c:v>3.1024E-5</c:v>
                </c:pt>
                <c:pt idx="31024">
                  <c:v>3.1025000000000002E-5</c:v>
                </c:pt>
                <c:pt idx="31025">
                  <c:v>3.1025999999999997E-5</c:v>
                </c:pt>
                <c:pt idx="31026">
                  <c:v>3.1027E-5</c:v>
                </c:pt>
                <c:pt idx="31027">
                  <c:v>3.1028000000000002E-5</c:v>
                </c:pt>
                <c:pt idx="31028">
                  <c:v>3.1028999999999997E-5</c:v>
                </c:pt>
                <c:pt idx="31029">
                  <c:v>3.1029999999999999E-5</c:v>
                </c:pt>
                <c:pt idx="31030">
                  <c:v>3.1031000000000002E-5</c:v>
                </c:pt>
                <c:pt idx="31031">
                  <c:v>3.1031999999999997E-5</c:v>
                </c:pt>
                <c:pt idx="31032">
                  <c:v>3.1032999999999999E-5</c:v>
                </c:pt>
                <c:pt idx="31033">
                  <c:v>3.1034000000000001E-5</c:v>
                </c:pt>
                <c:pt idx="31034">
                  <c:v>3.1034999999999997E-5</c:v>
                </c:pt>
                <c:pt idx="31035">
                  <c:v>3.1035999999999999E-5</c:v>
                </c:pt>
                <c:pt idx="31036">
                  <c:v>3.1037000000000001E-5</c:v>
                </c:pt>
                <c:pt idx="31037">
                  <c:v>3.1038000000000003E-5</c:v>
                </c:pt>
                <c:pt idx="31038">
                  <c:v>3.1038999999999999E-5</c:v>
                </c:pt>
                <c:pt idx="31039">
                  <c:v>3.1040000000000001E-5</c:v>
                </c:pt>
                <c:pt idx="31040">
                  <c:v>3.1041000000000003E-5</c:v>
                </c:pt>
                <c:pt idx="31041">
                  <c:v>3.1041999999999999E-5</c:v>
                </c:pt>
                <c:pt idx="31042">
                  <c:v>3.1043000000000001E-5</c:v>
                </c:pt>
                <c:pt idx="31043">
                  <c:v>3.1044000000000003E-5</c:v>
                </c:pt>
                <c:pt idx="31044">
                  <c:v>3.1044999999999998E-5</c:v>
                </c:pt>
                <c:pt idx="31045">
                  <c:v>3.1046000000000001E-5</c:v>
                </c:pt>
                <c:pt idx="31046">
                  <c:v>3.1047000000000003E-5</c:v>
                </c:pt>
                <c:pt idx="31047">
                  <c:v>3.1047999999999998E-5</c:v>
                </c:pt>
                <c:pt idx="31048">
                  <c:v>3.1049E-5</c:v>
                </c:pt>
                <c:pt idx="31049">
                  <c:v>3.1050000000000003E-5</c:v>
                </c:pt>
                <c:pt idx="31050">
                  <c:v>3.1050999999999998E-5</c:v>
                </c:pt>
                <c:pt idx="31051">
                  <c:v>3.1052E-5</c:v>
                </c:pt>
                <c:pt idx="31052">
                  <c:v>3.1053000000000002E-5</c:v>
                </c:pt>
                <c:pt idx="31053">
                  <c:v>3.1053999999999998E-5</c:v>
                </c:pt>
                <c:pt idx="31054">
                  <c:v>3.1055E-5</c:v>
                </c:pt>
                <c:pt idx="31055">
                  <c:v>3.1056000000000002E-5</c:v>
                </c:pt>
                <c:pt idx="31056">
                  <c:v>3.1056999999999998E-5</c:v>
                </c:pt>
                <c:pt idx="31057">
                  <c:v>3.1058E-5</c:v>
                </c:pt>
                <c:pt idx="31058">
                  <c:v>3.1059000000000002E-5</c:v>
                </c:pt>
                <c:pt idx="31059">
                  <c:v>3.1059999999999997E-5</c:v>
                </c:pt>
                <c:pt idx="31060">
                  <c:v>3.1061E-5</c:v>
                </c:pt>
                <c:pt idx="31061">
                  <c:v>3.1062000000000002E-5</c:v>
                </c:pt>
                <c:pt idx="31062">
                  <c:v>3.1062999999999997E-5</c:v>
                </c:pt>
                <c:pt idx="31063">
                  <c:v>3.1063999999999999E-5</c:v>
                </c:pt>
                <c:pt idx="31064">
                  <c:v>3.1065000000000002E-5</c:v>
                </c:pt>
                <c:pt idx="31065">
                  <c:v>3.1065999999999997E-5</c:v>
                </c:pt>
                <c:pt idx="31066">
                  <c:v>3.1066999999999999E-5</c:v>
                </c:pt>
                <c:pt idx="31067">
                  <c:v>3.1068000000000001E-5</c:v>
                </c:pt>
                <c:pt idx="31068">
                  <c:v>3.1068999999999997E-5</c:v>
                </c:pt>
                <c:pt idx="31069">
                  <c:v>3.1069999999999999E-5</c:v>
                </c:pt>
                <c:pt idx="31070">
                  <c:v>3.1071000000000001E-5</c:v>
                </c:pt>
                <c:pt idx="31071">
                  <c:v>3.1072000000000003E-5</c:v>
                </c:pt>
                <c:pt idx="31072">
                  <c:v>3.1072999999999999E-5</c:v>
                </c:pt>
                <c:pt idx="31073">
                  <c:v>3.1074000000000001E-5</c:v>
                </c:pt>
                <c:pt idx="31074">
                  <c:v>3.1075000000000003E-5</c:v>
                </c:pt>
                <c:pt idx="31075">
                  <c:v>3.1075999999999999E-5</c:v>
                </c:pt>
                <c:pt idx="31076">
                  <c:v>3.1077000000000001E-5</c:v>
                </c:pt>
                <c:pt idx="31077">
                  <c:v>3.1078000000000003E-5</c:v>
                </c:pt>
                <c:pt idx="31078">
                  <c:v>3.1078999999999998E-5</c:v>
                </c:pt>
                <c:pt idx="31079">
                  <c:v>3.1080000000000001E-5</c:v>
                </c:pt>
                <c:pt idx="31080">
                  <c:v>3.1081000000000003E-5</c:v>
                </c:pt>
                <c:pt idx="31081">
                  <c:v>3.1081999999999998E-5</c:v>
                </c:pt>
                <c:pt idx="31082">
                  <c:v>3.1083E-5</c:v>
                </c:pt>
                <c:pt idx="31083">
                  <c:v>3.1084000000000003E-5</c:v>
                </c:pt>
                <c:pt idx="31084">
                  <c:v>3.1084999999999998E-5</c:v>
                </c:pt>
                <c:pt idx="31085">
                  <c:v>3.1086E-5</c:v>
                </c:pt>
                <c:pt idx="31086">
                  <c:v>3.1087000000000002E-5</c:v>
                </c:pt>
                <c:pt idx="31087">
                  <c:v>3.1087999999999998E-5</c:v>
                </c:pt>
                <c:pt idx="31088">
                  <c:v>3.1089E-5</c:v>
                </c:pt>
                <c:pt idx="31089">
                  <c:v>3.1090000000000002E-5</c:v>
                </c:pt>
                <c:pt idx="31090">
                  <c:v>3.1090999999999998E-5</c:v>
                </c:pt>
                <c:pt idx="31091">
                  <c:v>3.1092E-5</c:v>
                </c:pt>
                <c:pt idx="31092">
                  <c:v>3.1093000000000002E-5</c:v>
                </c:pt>
                <c:pt idx="31093">
                  <c:v>3.1093999999999997E-5</c:v>
                </c:pt>
                <c:pt idx="31094">
                  <c:v>3.1095E-5</c:v>
                </c:pt>
                <c:pt idx="31095">
                  <c:v>3.1096000000000002E-5</c:v>
                </c:pt>
                <c:pt idx="31096">
                  <c:v>3.1096999999999997E-5</c:v>
                </c:pt>
                <c:pt idx="31097">
                  <c:v>3.1097999999999999E-5</c:v>
                </c:pt>
                <c:pt idx="31098">
                  <c:v>3.1099000000000002E-5</c:v>
                </c:pt>
                <c:pt idx="31099">
                  <c:v>3.1099999999999997E-5</c:v>
                </c:pt>
                <c:pt idx="31100">
                  <c:v>3.1100999999999999E-5</c:v>
                </c:pt>
                <c:pt idx="31101">
                  <c:v>3.1102000000000001E-5</c:v>
                </c:pt>
                <c:pt idx="31102">
                  <c:v>3.1102999999999997E-5</c:v>
                </c:pt>
                <c:pt idx="31103">
                  <c:v>3.1103999999999999E-5</c:v>
                </c:pt>
                <c:pt idx="31104">
                  <c:v>3.1105000000000001E-5</c:v>
                </c:pt>
                <c:pt idx="31105">
                  <c:v>3.1106000000000003E-5</c:v>
                </c:pt>
                <c:pt idx="31106">
                  <c:v>3.1106999999999999E-5</c:v>
                </c:pt>
                <c:pt idx="31107">
                  <c:v>3.1108000000000001E-5</c:v>
                </c:pt>
                <c:pt idx="31108">
                  <c:v>3.1109000000000003E-5</c:v>
                </c:pt>
                <c:pt idx="31109">
                  <c:v>3.1109999999999999E-5</c:v>
                </c:pt>
                <c:pt idx="31110">
                  <c:v>3.1111000000000001E-5</c:v>
                </c:pt>
                <c:pt idx="31111">
                  <c:v>3.1112000000000003E-5</c:v>
                </c:pt>
                <c:pt idx="31112">
                  <c:v>3.1112999999999998E-5</c:v>
                </c:pt>
                <c:pt idx="31113">
                  <c:v>3.1114000000000001E-5</c:v>
                </c:pt>
                <c:pt idx="31114">
                  <c:v>3.1115000000000003E-5</c:v>
                </c:pt>
                <c:pt idx="31115">
                  <c:v>3.1115999999999998E-5</c:v>
                </c:pt>
                <c:pt idx="31116">
                  <c:v>3.1117E-5</c:v>
                </c:pt>
                <c:pt idx="31117">
                  <c:v>3.1118000000000003E-5</c:v>
                </c:pt>
                <c:pt idx="31118">
                  <c:v>3.1118999999999998E-5</c:v>
                </c:pt>
                <c:pt idx="31119">
                  <c:v>3.112E-5</c:v>
                </c:pt>
                <c:pt idx="31120">
                  <c:v>3.1121000000000002E-5</c:v>
                </c:pt>
                <c:pt idx="31121">
                  <c:v>3.1121999999999998E-5</c:v>
                </c:pt>
                <c:pt idx="31122">
                  <c:v>3.1123E-5</c:v>
                </c:pt>
                <c:pt idx="31123">
                  <c:v>3.1124000000000002E-5</c:v>
                </c:pt>
                <c:pt idx="31124">
                  <c:v>3.1124999999999998E-5</c:v>
                </c:pt>
                <c:pt idx="31125">
                  <c:v>3.1126E-5</c:v>
                </c:pt>
                <c:pt idx="31126">
                  <c:v>3.1127000000000002E-5</c:v>
                </c:pt>
                <c:pt idx="31127">
                  <c:v>3.1127999999999997E-5</c:v>
                </c:pt>
                <c:pt idx="31128">
                  <c:v>3.1129E-5</c:v>
                </c:pt>
                <c:pt idx="31129">
                  <c:v>3.1130000000000002E-5</c:v>
                </c:pt>
                <c:pt idx="31130">
                  <c:v>3.1130999999999997E-5</c:v>
                </c:pt>
                <c:pt idx="31131">
                  <c:v>3.1131999999999999E-5</c:v>
                </c:pt>
                <c:pt idx="31132">
                  <c:v>3.1133000000000002E-5</c:v>
                </c:pt>
                <c:pt idx="31133">
                  <c:v>3.1133999999999997E-5</c:v>
                </c:pt>
                <c:pt idx="31134">
                  <c:v>3.1134999999999999E-5</c:v>
                </c:pt>
                <c:pt idx="31135">
                  <c:v>3.1136000000000001E-5</c:v>
                </c:pt>
                <c:pt idx="31136">
                  <c:v>3.1136999999999997E-5</c:v>
                </c:pt>
                <c:pt idx="31137">
                  <c:v>3.1137999999999999E-5</c:v>
                </c:pt>
                <c:pt idx="31138">
                  <c:v>3.1139000000000001E-5</c:v>
                </c:pt>
                <c:pt idx="31139">
                  <c:v>3.1139999999999997E-5</c:v>
                </c:pt>
                <c:pt idx="31140">
                  <c:v>3.1140999999999999E-5</c:v>
                </c:pt>
                <c:pt idx="31141">
                  <c:v>3.1142000000000001E-5</c:v>
                </c:pt>
                <c:pt idx="31142">
                  <c:v>3.1143000000000003E-5</c:v>
                </c:pt>
                <c:pt idx="31143">
                  <c:v>3.1143999999999999E-5</c:v>
                </c:pt>
                <c:pt idx="31144">
                  <c:v>3.1145000000000001E-5</c:v>
                </c:pt>
                <c:pt idx="31145">
                  <c:v>3.1146000000000003E-5</c:v>
                </c:pt>
                <c:pt idx="31146">
                  <c:v>3.1146999999999998E-5</c:v>
                </c:pt>
                <c:pt idx="31147">
                  <c:v>3.1148000000000001E-5</c:v>
                </c:pt>
                <c:pt idx="31148">
                  <c:v>3.1149000000000003E-5</c:v>
                </c:pt>
                <c:pt idx="31149">
                  <c:v>3.1149999999999998E-5</c:v>
                </c:pt>
                <c:pt idx="31150">
                  <c:v>3.1151E-5</c:v>
                </c:pt>
                <c:pt idx="31151">
                  <c:v>3.1152000000000003E-5</c:v>
                </c:pt>
                <c:pt idx="31152">
                  <c:v>3.1152999999999998E-5</c:v>
                </c:pt>
                <c:pt idx="31153">
                  <c:v>3.1154E-5</c:v>
                </c:pt>
                <c:pt idx="31154">
                  <c:v>3.1155000000000002E-5</c:v>
                </c:pt>
                <c:pt idx="31155">
                  <c:v>3.1155999999999998E-5</c:v>
                </c:pt>
                <c:pt idx="31156">
                  <c:v>3.1157E-5</c:v>
                </c:pt>
                <c:pt idx="31157">
                  <c:v>3.1158000000000002E-5</c:v>
                </c:pt>
                <c:pt idx="31158">
                  <c:v>3.1158999999999998E-5</c:v>
                </c:pt>
                <c:pt idx="31159">
                  <c:v>3.116E-5</c:v>
                </c:pt>
                <c:pt idx="31160">
                  <c:v>3.1161000000000002E-5</c:v>
                </c:pt>
                <c:pt idx="31161">
                  <c:v>3.1161999999999997E-5</c:v>
                </c:pt>
                <c:pt idx="31162">
                  <c:v>3.1163E-5</c:v>
                </c:pt>
                <c:pt idx="31163">
                  <c:v>3.1164000000000002E-5</c:v>
                </c:pt>
                <c:pt idx="31164">
                  <c:v>3.1164999999999997E-5</c:v>
                </c:pt>
                <c:pt idx="31165">
                  <c:v>3.1165999999999999E-5</c:v>
                </c:pt>
                <c:pt idx="31166">
                  <c:v>3.1167000000000002E-5</c:v>
                </c:pt>
                <c:pt idx="31167">
                  <c:v>3.1167999999999997E-5</c:v>
                </c:pt>
                <c:pt idx="31168">
                  <c:v>3.1168999999999999E-5</c:v>
                </c:pt>
                <c:pt idx="31169">
                  <c:v>3.1170000000000001E-5</c:v>
                </c:pt>
                <c:pt idx="31170">
                  <c:v>3.1170999999999997E-5</c:v>
                </c:pt>
                <c:pt idx="31171">
                  <c:v>3.1171999999999999E-5</c:v>
                </c:pt>
                <c:pt idx="31172">
                  <c:v>3.1173000000000001E-5</c:v>
                </c:pt>
                <c:pt idx="31173">
                  <c:v>3.1173999999999997E-5</c:v>
                </c:pt>
                <c:pt idx="31174">
                  <c:v>3.1174999999999999E-5</c:v>
                </c:pt>
                <c:pt idx="31175">
                  <c:v>3.1176000000000001E-5</c:v>
                </c:pt>
                <c:pt idx="31176">
                  <c:v>3.1177000000000003E-5</c:v>
                </c:pt>
                <c:pt idx="31177">
                  <c:v>3.1177999999999999E-5</c:v>
                </c:pt>
                <c:pt idx="31178">
                  <c:v>3.1179000000000001E-5</c:v>
                </c:pt>
                <c:pt idx="31179">
                  <c:v>3.1180000000000003E-5</c:v>
                </c:pt>
                <c:pt idx="31180">
                  <c:v>3.1180999999999998E-5</c:v>
                </c:pt>
                <c:pt idx="31181">
                  <c:v>3.1182000000000001E-5</c:v>
                </c:pt>
                <c:pt idx="31182">
                  <c:v>3.1183000000000003E-5</c:v>
                </c:pt>
                <c:pt idx="31183">
                  <c:v>3.1183999999999998E-5</c:v>
                </c:pt>
                <c:pt idx="31184">
                  <c:v>3.1185E-5</c:v>
                </c:pt>
                <c:pt idx="31185">
                  <c:v>3.1186000000000003E-5</c:v>
                </c:pt>
                <c:pt idx="31186">
                  <c:v>3.1186999999999998E-5</c:v>
                </c:pt>
                <c:pt idx="31187">
                  <c:v>3.1188E-5</c:v>
                </c:pt>
                <c:pt idx="31188">
                  <c:v>3.1189000000000002E-5</c:v>
                </c:pt>
                <c:pt idx="31189">
                  <c:v>3.1189999999999998E-5</c:v>
                </c:pt>
                <c:pt idx="31190">
                  <c:v>3.1191E-5</c:v>
                </c:pt>
                <c:pt idx="31191">
                  <c:v>3.1192000000000002E-5</c:v>
                </c:pt>
                <c:pt idx="31192">
                  <c:v>3.1192999999999998E-5</c:v>
                </c:pt>
                <c:pt idx="31193">
                  <c:v>3.1194E-5</c:v>
                </c:pt>
                <c:pt idx="31194">
                  <c:v>3.1195000000000002E-5</c:v>
                </c:pt>
                <c:pt idx="31195">
                  <c:v>3.1195999999999997E-5</c:v>
                </c:pt>
                <c:pt idx="31196">
                  <c:v>3.1197E-5</c:v>
                </c:pt>
                <c:pt idx="31197">
                  <c:v>3.1198000000000002E-5</c:v>
                </c:pt>
                <c:pt idx="31198">
                  <c:v>3.1198999999999997E-5</c:v>
                </c:pt>
                <c:pt idx="31199">
                  <c:v>3.1199999999999999E-5</c:v>
                </c:pt>
                <c:pt idx="31200">
                  <c:v>3.1201000000000002E-5</c:v>
                </c:pt>
                <c:pt idx="31201">
                  <c:v>3.1201999999999997E-5</c:v>
                </c:pt>
                <c:pt idx="31202">
                  <c:v>3.1202999999999999E-5</c:v>
                </c:pt>
                <c:pt idx="31203">
                  <c:v>3.1204000000000001E-5</c:v>
                </c:pt>
                <c:pt idx="31204">
                  <c:v>3.1204999999999997E-5</c:v>
                </c:pt>
                <c:pt idx="31205">
                  <c:v>3.1205999999999999E-5</c:v>
                </c:pt>
                <c:pt idx="31206">
                  <c:v>3.1207000000000001E-5</c:v>
                </c:pt>
                <c:pt idx="31207">
                  <c:v>3.1207999999999997E-5</c:v>
                </c:pt>
                <c:pt idx="31208">
                  <c:v>3.1208999999999999E-5</c:v>
                </c:pt>
                <c:pt idx="31209">
                  <c:v>3.1210000000000001E-5</c:v>
                </c:pt>
                <c:pt idx="31210">
                  <c:v>3.1211000000000003E-5</c:v>
                </c:pt>
                <c:pt idx="31211">
                  <c:v>3.1211999999999999E-5</c:v>
                </c:pt>
                <c:pt idx="31212">
                  <c:v>3.1213000000000001E-5</c:v>
                </c:pt>
                <c:pt idx="31213">
                  <c:v>3.1214000000000003E-5</c:v>
                </c:pt>
                <c:pt idx="31214">
                  <c:v>3.1214999999999998E-5</c:v>
                </c:pt>
                <c:pt idx="31215">
                  <c:v>3.1216000000000001E-5</c:v>
                </c:pt>
                <c:pt idx="31216">
                  <c:v>3.1217000000000003E-5</c:v>
                </c:pt>
                <c:pt idx="31217">
                  <c:v>3.1217999999999998E-5</c:v>
                </c:pt>
                <c:pt idx="31218">
                  <c:v>3.1219E-5</c:v>
                </c:pt>
                <c:pt idx="31219">
                  <c:v>3.1220000000000003E-5</c:v>
                </c:pt>
                <c:pt idx="31220">
                  <c:v>3.1220999999999998E-5</c:v>
                </c:pt>
                <c:pt idx="31221">
                  <c:v>3.1222E-5</c:v>
                </c:pt>
                <c:pt idx="31222">
                  <c:v>3.1223000000000002E-5</c:v>
                </c:pt>
                <c:pt idx="31223">
                  <c:v>3.1223999999999998E-5</c:v>
                </c:pt>
                <c:pt idx="31224">
                  <c:v>3.1225E-5</c:v>
                </c:pt>
                <c:pt idx="31225">
                  <c:v>3.1226000000000002E-5</c:v>
                </c:pt>
                <c:pt idx="31226">
                  <c:v>3.1226999999999998E-5</c:v>
                </c:pt>
                <c:pt idx="31227">
                  <c:v>3.1228E-5</c:v>
                </c:pt>
                <c:pt idx="31228">
                  <c:v>3.1229000000000002E-5</c:v>
                </c:pt>
                <c:pt idx="31229">
                  <c:v>3.1229999999999997E-5</c:v>
                </c:pt>
                <c:pt idx="31230">
                  <c:v>3.1231E-5</c:v>
                </c:pt>
                <c:pt idx="31231">
                  <c:v>3.1232000000000002E-5</c:v>
                </c:pt>
                <c:pt idx="31232">
                  <c:v>3.1232999999999997E-5</c:v>
                </c:pt>
                <c:pt idx="31233">
                  <c:v>3.1233999999999999E-5</c:v>
                </c:pt>
                <c:pt idx="31234">
                  <c:v>3.1235000000000002E-5</c:v>
                </c:pt>
                <c:pt idx="31235">
                  <c:v>3.1235999999999997E-5</c:v>
                </c:pt>
                <c:pt idx="31236">
                  <c:v>3.1236999999999999E-5</c:v>
                </c:pt>
                <c:pt idx="31237">
                  <c:v>3.1238000000000001E-5</c:v>
                </c:pt>
                <c:pt idx="31238">
                  <c:v>3.1238999999999997E-5</c:v>
                </c:pt>
                <c:pt idx="31239">
                  <c:v>3.1239999999999999E-5</c:v>
                </c:pt>
                <c:pt idx="31240">
                  <c:v>3.1241000000000001E-5</c:v>
                </c:pt>
                <c:pt idx="31241">
                  <c:v>3.1241999999999997E-5</c:v>
                </c:pt>
                <c:pt idx="31242">
                  <c:v>3.1242999999999999E-5</c:v>
                </c:pt>
                <c:pt idx="31243">
                  <c:v>3.1244000000000001E-5</c:v>
                </c:pt>
                <c:pt idx="31244">
                  <c:v>3.1245000000000003E-5</c:v>
                </c:pt>
                <c:pt idx="31245">
                  <c:v>3.1245999999999999E-5</c:v>
                </c:pt>
                <c:pt idx="31246">
                  <c:v>3.1247000000000001E-5</c:v>
                </c:pt>
                <c:pt idx="31247">
                  <c:v>3.1248000000000003E-5</c:v>
                </c:pt>
                <c:pt idx="31248">
                  <c:v>3.1248999999999998E-5</c:v>
                </c:pt>
                <c:pt idx="31249">
                  <c:v>3.1250000000000001E-5</c:v>
                </c:pt>
                <c:pt idx="31250">
                  <c:v>3.1251000000000003E-5</c:v>
                </c:pt>
                <c:pt idx="31251">
                  <c:v>3.1251999999999998E-5</c:v>
                </c:pt>
                <c:pt idx="31252">
                  <c:v>3.1253E-5</c:v>
                </c:pt>
                <c:pt idx="31253">
                  <c:v>3.1254000000000003E-5</c:v>
                </c:pt>
                <c:pt idx="31254">
                  <c:v>3.1254999999999998E-5</c:v>
                </c:pt>
                <c:pt idx="31255">
                  <c:v>3.1256E-5</c:v>
                </c:pt>
                <c:pt idx="31256">
                  <c:v>3.1257000000000002E-5</c:v>
                </c:pt>
                <c:pt idx="31257">
                  <c:v>3.1257999999999998E-5</c:v>
                </c:pt>
                <c:pt idx="31258">
                  <c:v>3.1259E-5</c:v>
                </c:pt>
                <c:pt idx="31259">
                  <c:v>3.1260000000000002E-5</c:v>
                </c:pt>
                <c:pt idx="31260">
                  <c:v>3.1260999999999998E-5</c:v>
                </c:pt>
                <c:pt idx="31261">
                  <c:v>3.1262E-5</c:v>
                </c:pt>
                <c:pt idx="31262">
                  <c:v>3.1263000000000002E-5</c:v>
                </c:pt>
                <c:pt idx="31263">
                  <c:v>3.1263999999999997E-5</c:v>
                </c:pt>
                <c:pt idx="31264">
                  <c:v>3.1265E-5</c:v>
                </c:pt>
                <c:pt idx="31265">
                  <c:v>3.1266000000000002E-5</c:v>
                </c:pt>
                <c:pt idx="31266">
                  <c:v>3.1266999999999997E-5</c:v>
                </c:pt>
                <c:pt idx="31267">
                  <c:v>3.1267999999999999E-5</c:v>
                </c:pt>
                <c:pt idx="31268">
                  <c:v>3.1269000000000002E-5</c:v>
                </c:pt>
                <c:pt idx="31269">
                  <c:v>3.1269999999999997E-5</c:v>
                </c:pt>
                <c:pt idx="31270">
                  <c:v>3.1270999999999999E-5</c:v>
                </c:pt>
                <c:pt idx="31271">
                  <c:v>3.1272000000000001E-5</c:v>
                </c:pt>
                <c:pt idx="31272">
                  <c:v>3.1272999999999997E-5</c:v>
                </c:pt>
                <c:pt idx="31273">
                  <c:v>3.1273999999999999E-5</c:v>
                </c:pt>
                <c:pt idx="31274">
                  <c:v>3.1275000000000001E-5</c:v>
                </c:pt>
                <c:pt idx="31275">
                  <c:v>3.1275999999999997E-5</c:v>
                </c:pt>
                <c:pt idx="31276">
                  <c:v>3.1276999999999999E-5</c:v>
                </c:pt>
                <c:pt idx="31277">
                  <c:v>3.1278000000000001E-5</c:v>
                </c:pt>
                <c:pt idx="31278">
                  <c:v>3.1279000000000003E-5</c:v>
                </c:pt>
                <c:pt idx="31279">
                  <c:v>3.1279999999999999E-5</c:v>
                </c:pt>
                <c:pt idx="31280">
                  <c:v>3.1281000000000001E-5</c:v>
                </c:pt>
                <c:pt idx="31281">
                  <c:v>3.1282000000000003E-5</c:v>
                </c:pt>
                <c:pt idx="31282">
                  <c:v>3.1282999999999998E-5</c:v>
                </c:pt>
                <c:pt idx="31283">
                  <c:v>3.1284000000000001E-5</c:v>
                </c:pt>
                <c:pt idx="31284">
                  <c:v>3.1285000000000003E-5</c:v>
                </c:pt>
                <c:pt idx="31285">
                  <c:v>3.1285999999999998E-5</c:v>
                </c:pt>
                <c:pt idx="31286">
                  <c:v>3.1287E-5</c:v>
                </c:pt>
                <c:pt idx="31287">
                  <c:v>3.1288000000000003E-5</c:v>
                </c:pt>
                <c:pt idx="31288">
                  <c:v>3.1288999999999998E-5</c:v>
                </c:pt>
                <c:pt idx="31289">
                  <c:v>3.129E-5</c:v>
                </c:pt>
                <c:pt idx="31290">
                  <c:v>3.1291000000000002E-5</c:v>
                </c:pt>
                <c:pt idx="31291">
                  <c:v>3.1291999999999998E-5</c:v>
                </c:pt>
                <c:pt idx="31292">
                  <c:v>3.1293E-5</c:v>
                </c:pt>
                <c:pt idx="31293">
                  <c:v>3.1294000000000002E-5</c:v>
                </c:pt>
                <c:pt idx="31294">
                  <c:v>3.1294999999999998E-5</c:v>
                </c:pt>
                <c:pt idx="31295">
                  <c:v>3.1296E-5</c:v>
                </c:pt>
                <c:pt idx="31296">
                  <c:v>3.1297000000000002E-5</c:v>
                </c:pt>
                <c:pt idx="31297">
                  <c:v>3.1297999999999997E-5</c:v>
                </c:pt>
                <c:pt idx="31298">
                  <c:v>3.1299E-5</c:v>
                </c:pt>
                <c:pt idx="31299">
                  <c:v>3.1300000000000002E-5</c:v>
                </c:pt>
                <c:pt idx="31300">
                  <c:v>3.1300999999999997E-5</c:v>
                </c:pt>
                <c:pt idx="31301">
                  <c:v>3.1301999999999999E-5</c:v>
                </c:pt>
                <c:pt idx="31302">
                  <c:v>3.1303000000000002E-5</c:v>
                </c:pt>
                <c:pt idx="31303">
                  <c:v>3.1303999999999997E-5</c:v>
                </c:pt>
                <c:pt idx="31304">
                  <c:v>3.1304999999999999E-5</c:v>
                </c:pt>
                <c:pt idx="31305">
                  <c:v>3.1306000000000001E-5</c:v>
                </c:pt>
                <c:pt idx="31306">
                  <c:v>3.1306999999999997E-5</c:v>
                </c:pt>
                <c:pt idx="31307">
                  <c:v>3.1307999999999999E-5</c:v>
                </c:pt>
                <c:pt idx="31308">
                  <c:v>3.1309000000000001E-5</c:v>
                </c:pt>
                <c:pt idx="31309">
                  <c:v>3.1309999999999997E-5</c:v>
                </c:pt>
                <c:pt idx="31310">
                  <c:v>3.1310999999999999E-5</c:v>
                </c:pt>
                <c:pt idx="31311">
                  <c:v>3.1312000000000001E-5</c:v>
                </c:pt>
                <c:pt idx="31312">
                  <c:v>3.1313000000000003E-5</c:v>
                </c:pt>
                <c:pt idx="31313">
                  <c:v>3.1313999999999999E-5</c:v>
                </c:pt>
                <c:pt idx="31314">
                  <c:v>3.1315000000000001E-5</c:v>
                </c:pt>
                <c:pt idx="31315">
                  <c:v>3.1316000000000003E-5</c:v>
                </c:pt>
                <c:pt idx="31316">
                  <c:v>3.1316999999999998E-5</c:v>
                </c:pt>
                <c:pt idx="31317">
                  <c:v>3.1318000000000001E-5</c:v>
                </c:pt>
                <c:pt idx="31318">
                  <c:v>3.1319000000000003E-5</c:v>
                </c:pt>
                <c:pt idx="31319">
                  <c:v>3.1319999999999998E-5</c:v>
                </c:pt>
                <c:pt idx="31320">
                  <c:v>3.1321E-5</c:v>
                </c:pt>
                <c:pt idx="31321">
                  <c:v>3.1322000000000003E-5</c:v>
                </c:pt>
                <c:pt idx="31322">
                  <c:v>3.1322999999999998E-5</c:v>
                </c:pt>
                <c:pt idx="31323">
                  <c:v>3.1324E-5</c:v>
                </c:pt>
                <c:pt idx="31324">
                  <c:v>3.1325000000000002E-5</c:v>
                </c:pt>
                <c:pt idx="31325">
                  <c:v>3.1325999999999998E-5</c:v>
                </c:pt>
                <c:pt idx="31326">
                  <c:v>3.1327E-5</c:v>
                </c:pt>
                <c:pt idx="31327">
                  <c:v>3.1328000000000002E-5</c:v>
                </c:pt>
                <c:pt idx="31328">
                  <c:v>3.1328999999999998E-5</c:v>
                </c:pt>
                <c:pt idx="31329">
                  <c:v>3.133E-5</c:v>
                </c:pt>
                <c:pt idx="31330">
                  <c:v>3.1331000000000002E-5</c:v>
                </c:pt>
                <c:pt idx="31331">
                  <c:v>3.1331999999999997E-5</c:v>
                </c:pt>
                <c:pt idx="31332">
                  <c:v>3.1333E-5</c:v>
                </c:pt>
                <c:pt idx="31333">
                  <c:v>3.1334000000000002E-5</c:v>
                </c:pt>
                <c:pt idx="31334">
                  <c:v>3.1334999999999997E-5</c:v>
                </c:pt>
                <c:pt idx="31335">
                  <c:v>3.1335999999999999E-5</c:v>
                </c:pt>
                <c:pt idx="31336">
                  <c:v>3.1337000000000002E-5</c:v>
                </c:pt>
                <c:pt idx="31337">
                  <c:v>3.1337999999999997E-5</c:v>
                </c:pt>
                <c:pt idx="31338">
                  <c:v>3.1338999999999999E-5</c:v>
                </c:pt>
                <c:pt idx="31339">
                  <c:v>3.1340000000000001E-5</c:v>
                </c:pt>
                <c:pt idx="31340">
                  <c:v>3.1340999999999997E-5</c:v>
                </c:pt>
                <c:pt idx="31341">
                  <c:v>3.1341999999999999E-5</c:v>
                </c:pt>
                <c:pt idx="31342">
                  <c:v>3.1343000000000001E-5</c:v>
                </c:pt>
                <c:pt idx="31343">
                  <c:v>3.1343999999999997E-5</c:v>
                </c:pt>
                <c:pt idx="31344">
                  <c:v>3.1344999999999999E-5</c:v>
                </c:pt>
                <c:pt idx="31345">
                  <c:v>3.1346000000000001E-5</c:v>
                </c:pt>
                <c:pt idx="31346">
                  <c:v>3.1347000000000003E-5</c:v>
                </c:pt>
                <c:pt idx="31347">
                  <c:v>3.1347999999999999E-5</c:v>
                </c:pt>
                <c:pt idx="31348">
                  <c:v>3.1349000000000001E-5</c:v>
                </c:pt>
                <c:pt idx="31349">
                  <c:v>3.1350000000000003E-5</c:v>
                </c:pt>
                <c:pt idx="31350">
                  <c:v>3.1350999999999998E-5</c:v>
                </c:pt>
                <c:pt idx="31351">
                  <c:v>3.1352000000000001E-5</c:v>
                </c:pt>
                <c:pt idx="31352">
                  <c:v>3.1353000000000003E-5</c:v>
                </c:pt>
                <c:pt idx="31353">
                  <c:v>3.1353999999999998E-5</c:v>
                </c:pt>
                <c:pt idx="31354">
                  <c:v>3.1355E-5</c:v>
                </c:pt>
                <c:pt idx="31355">
                  <c:v>3.1356000000000003E-5</c:v>
                </c:pt>
                <c:pt idx="31356">
                  <c:v>3.1356999999999998E-5</c:v>
                </c:pt>
                <c:pt idx="31357">
                  <c:v>3.1358E-5</c:v>
                </c:pt>
                <c:pt idx="31358">
                  <c:v>3.1359000000000002E-5</c:v>
                </c:pt>
                <c:pt idx="31359">
                  <c:v>3.1359999999999998E-5</c:v>
                </c:pt>
                <c:pt idx="31360">
                  <c:v>3.1361E-5</c:v>
                </c:pt>
                <c:pt idx="31361">
                  <c:v>3.1362000000000002E-5</c:v>
                </c:pt>
                <c:pt idx="31362">
                  <c:v>3.1362999999999998E-5</c:v>
                </c:pt>
                <c:pt idx="31363">
                  <c:v>3.1364E-5</c:v>
                </c:pt>
                <c:pt idx="31364">
                  <c:v>3.1365000000000002E-5</c:v>
                </c:pt>
                <c:pt idx="31365">
                  <c:v>3.1365999999999998E-5</c:v>
                </c:pt>
                <c:pt idx="31366">
                  <c:v>3.1367E-5</c:v>
                </c:pt>
                <c:pt idx="31367">
                  <c:v>3.1368000000000002E-5</c:v>
                </c:pt>
                <c:pt idx="31368">
                  <c:v>3.1368999999999997E-5</c:v>
                </c:pt>
                <c:pt idx="31369">
                  <c:v>3.137E-5</c:v>
                </c:pt>
                <c:pt idx="31370">
                  <c:v>3.1371000000000002E-5</c:v>
                </c:pt>
                <c:pt idx="31371">
                  <c:v>3.1371999999999997E-5</c:v>
                </c:pt>
                <c:pt idx="31372">
                  <c:v>3.1372999999999999E-5</c:v>
                </c:pt>
                <c:pt idx="31373">
                  <c:v>3.1374000000000001E-5</c:v>
                </c:pt>
                <c:pt idx="31374">
                  <c:v>3.1374999999999997E-5</c:v>
                </c:pt>
                <c:pt idx="31375">
                  <c:v>3.1375999999999999E-5</c:v>
                </c:pt>
                <c:pt idx="31376">
                  <c:v>3.1377000000000001E-5</c:v>
                </c:pt>
                <c:pt idx="31377">
                  <c:v>3.1377999999999997E-5</c:v>
                </c:pt>
                <c:pt idx="31378">
                  <c:v>3.1378999999999999E-5</c:v>
                </c:pt>
                <c:pt idx="31379">
                  <c:v>3.1380000000000001E-5</c:v>
                </c:pt>
                <c:pt idx="31380">
                  <c:v>3.1381000000000003E-5</c:v>
                </c:pt>
                <c:pt idx="31381">
                  <c:v>3.1381999999999999E-5</c:v>
                </c:pt>
                <c:pt idx="31382">
                  <c:v>3.1383000000000001E-5</c:v>
                </c:pt>
                <c:pt idx="31383">
                  <c:v>3.1384000000000003E-5</c:v>
                </c:pt>
                <c:pt idx="31384">
                  <c:v>3.1384999999999999E-5</c:v>
                </c:pt>
                <c:pt idx="31385">
                  <c:v>3.1386000000000001E-5</c:v>
                </c:pt>
                <c:pt idx="31386">
                  <c:v>3.1387000000000003E-5</c:v>
                </c:pt>
                <c:pt idx="31387">
                  <c:v>3.1387999999999998E-5</c:v>
                </c:pt>
                <c:pt idx="31388">
                  <c:v>3.1389000000000001E-5</c:v>
                </c:pt>
                <c:pt idx="31389">
                  <c:v>3.1390000000000003E-5</c:v>
                </c:pt>
                <c:pt idx="31390">
                  <c:v>3.1390999999999998E-5</c:v>
                </c:pt>
                <c:pt idx="31391">
                  <c:v>3.1392E-5</c:v>
                </c:pt>
                <c:pt idx="31392">
                  <c:v>3.1393000000000003E-5</c:v>
                </c:pt>
                <c:pt idx="31393">
                  <c:v>3.1393999999999998E-5</c:v>
                </c:pt>
                <c:pt idx="31394">
                  <c:v>3.1395E-5</c:v>
                </c:pt>
                <c:pt idx="31395">
                  <c:v>3.1396000000000002E-5</c:v>
                </c:pt>
                <c:pt idx="31396">
                  <c:v>3.1396999999999998E-5</c:v>
                </c:pt>
                <c:pt idx="31397">
                  <c:v>3.1398E-5</c:v>
                </c:pt>
                <c:pt idx="31398">
                  <c:v>3.1399000000000002E-5</c:v>
                </c:pt>
                <c:pt idx="31399">
                  <c:v>3.1399999999999998E-5</c:v>
                </c:pt>
                <c:pt idx="31400">
                  <c:v>3.1401E-5</c:v>
                </c:pt>
                <c:pt idx="31401">
                  <c:v>3.1402000000000002E-5</c:v>
                </c:pt>
                <c:pt idx="31402">
                  <c:v>3.1402999999999997E-5</c:v>
                </c:pt>
                <c:pt idx="31403">
                  <c:v>3.1404E-5</c:v>
                </c:pt>
                <c:pt idx="31404">
                  <c:v>3.1405000000000002E-5</c:v>
                </c:pt>
                <c:pt idx="31405">
                  <c:v>3.1405999999999997E-5</c:v>
                </c:pt>
                <c:pt idx="31406">
                  <c:v>3.1406999999999999E-5</c:v>
                </c:pt>
                <c:pt idx="31407">
                  <c:v>3.1408000000000002E-5</c:v>
                </c:pt>
                <c:pt idx="31408">
                  <c:v>3.1408999999999997E-5</c:v>
                </c:pt>
                <c:pt idx="31409">
                  <c:v>3.1409999999999999E-5</c:v>
                </c:pt>
                <c:pt idx="31410">
                  <c:v>3.1411000000000001E-5</c:v>
                </c:pt>
                <c:pt idx="31411">
                  <c:v>3.1411999999999997E-5</c:v>
                </c:pt>
                <c:pt idx="31412">
                  <c:v>3.1412999999999999E-5</c:v>
                </c:pt>
                <c:pt idx="31413">
                  <c:v>3.1414000000000001E-5</c:v>
                </c:pt>
                <c:pt idx="31414">
                  <c:v>3.1415000000000003E-5</c:v>
                </c:pt>
                <c:pt idx="31415">
                  <c:v>3.1415999999999999E-5</c:v>
                </c:pt>
                <c:pt idx="31416">
                  <c:v>3.1417000000000001E-5</c:v>
                </c:pt>
                <c:pt idx="31417">
                  <c:v>3.1418000000000003E-5</c:v>
                </c:pt>
                <c:pt idx="31418">
                  <c:v>3.1418999999999999E-5</c:v>
                </c:pt>
                <c:pt idx="31419">
                  <c:v>3.1420000000000001E-5</c:v>
                </c:pt>
                <c:pt idx="31420">
                  <c:v>3.1421000000000003E-5</c:v>
                </c:pt>
                <c:pt idx="31421">
                  <c:v>3.1421999999999998E-5</c:v>
                </c:pt>
                <c:pt idx="31422">
                  <c:v>3.1423000000000001E-5</c:v>
                </c:pt>
                <c:pt idx="31423">
                  <c:v>3.1424000000000003E-5</c:v>
                </c:pt>
                <c:pt idx="31424">
                  <c:v>3.1424999999999998E-5</c:v>
                </c:pt>
                <c:pt idx="31425">
                  <c:v>3.1426E-5</c:v>
                </c:pt>
                <c:pt idx="31426">
                  <c:v>3.1427000000000003E-5</c:v>
                </c:pt>
                <c:pt idx="31427">
                  <c:v>3.1427999999999998E-5</c:v>
                </c:pt>
                <c:pt idx="31428">
                  <c:v>3.1429E-5</c:v>
                </c:pt>
                <c:pt idx="31429">
                  <c:v>3.1430000000000002E-5</c:v>
                </c:pt>
                <c:pt idx="31430">
                  <c:v>3.1430999999999998E-5</c:v>
                </c:pt>
                <c:pt idx="31431">
                  <c:v>3.1432E-5</c:v>
                </c:pt>
                <c:pt idx="31432">
                  <c:v>3.1433000000000002E-5</c:v>
                </c:pt>
                <c:pt idx="31433">
                  <c:v>3.1433999999999998E-5</c:v>
                </c:pt>
                <c:pt idx="31434">
                  <c:v>3.1435E-5</c:v>
                </c:pt>
                <c:pt idx="31435">
                  <c:v>3.1436000000000002E-5</c:v>
                </c:pt>
                <c:pt idx="31436">
                  <c:v>3.1436999999999997E-5</c:v>
                </c:pt>
                <c:pt idx="31437">
                  <c:v>3.1438E-5</c:v>
                </c:pt>
                <c:pt idx="31438">
                  <c:v>3.1439000000000002E-5</c:v>
                </c:pt>
                <c:pt idx="31439">
                  <c:v>3.1439999999999997E-5</c:v>
                </c:pt>
                <c:pt idx="31440">
                  <c:v>3.1440999999999999E-5</c:v>
                </c:pt>
                <c:pt idx="31441">
                  <c:v>3.1442000000000002E-5</c:v>
                </c:pt>
                <c:pt idx="31442">
                  <c:v>3.1442999999999997E-5</c:v>
                </c:pt>
                <c:pt idx="31443">
                  <c:v>3.1443999999999999E-5</c:v>
                </c:pt>
                <c:pt idx="31444">
                  <c:v>3.1445000000000001E-5</c:v>
                </c:pt>
                <c:pt idx="31445">
                  <c:v>3.1445999999999997E-5</c:v>
                </c:pt>
                <c:pt idx="31446">
                  <c:v>3.1446999999999999E-5</c:v>
                </c:pt>
                <c:pt idx="31447">
                  <c:v>3.1448000000000001E-5</c:v>
                </c:pt>
                <c:pt idx="31448">
                  <c:v>3.1449000000000003E-5</c:v>
                </c:pt>
                <c:pt idx="31449">
                  <c:v>3.1449999999999999E-5</c:v>
                </c:pt>
                <c:pt idx="31450">
                  <c:v>3.1451000000000001E-5</c:v>
                </c:pt>
                <c:pt idx="31451">
                  <c:v>3.1452000000000003E-5</c:v>
                </c:pt>
                <c:pt idx="31452">
                  <c:v>3.1452999999999999E-5</c:v>
                </c:pt>
                <c:pt idx="31453">
                  <c:v>3.1454000000000001E-5</c:v>
                </c:pt>
                <c:pt idx="31454">
                  <c:v>3.1455000000000003E-5</c:v>
                </c:pt>
                <c:pt idx="31455">
                  <c:v>3.1455999999999998E-5</c:v>
                </c:pt>
                <c:pt idx="31456">
                  <c:v>3.1457000000000001E-5</c:v>
                </c:pt>
                <c:pt idx="31457">
                  <c:v>3.1458000000000003E-5</c:v>
                </c:pt>
                <c:pt idx="31458">
                  <c:v>3.1458999999999998E-5</c:v>
                </c:pt>
                <c:pt idx="31459">
                  <c:v>3.146E-5</c:v>
                </c:pt>
                <c:pt idx="31460">
                  <c:v>3.1461000000000003E-5</c:v>
                </c:pt>
                <c:pt idx="31461">
                  <c:v>3.1461999999999998E-5</c:v>
                </c:pt>
                <c:pt idx="31462">
                  <c:v>3.1463E-5</c:v>
                </c:pt>
                <c:pt idx="31463">
                  <c:v>3.1464000000000002E-5</c:v>
                </c:pt>
                <c:pt idx="31464">
                  <c:v>3.1464999999999998E-5</c:v>
                </c:pt>
                <c:pt idx="31465">
                  <c:v>3.1466E-5</c:v>
                </c:pt>
                <c:pt idx="31466">
                  <c:v>3.1467000000000002E-5</c:v>
                </c:pt>
                <c:pt idx="31467">
                  <c:v>3.1467999999999998E-5</c:v>
                </c:pt>
                <c:pt idx="31468">
                  <c:v>3.1469E-5</c:v>
                </c:pt>
                <c:pt idx="31469">
                  <c:v>3.1470000000000002E-5</c:v>
                </c:pt>
                <c:pt idx="31470">
                  <c:v>3.1470999999999997E-5</c:v>
                </c:pt>
                <c:pt idx="31471">
                  <c:v>3.1472E-5</c:v>
                </c:pt>
                <c:pt idx="31472">
                  <c:v>3.1473000000000002E-5</c:v>
                </c:pt>
                <c:pt idx="31473">
                  <c:v>3.1473999999999997E-5</c:v>
                </c:pt>
                <c:pt idx="31474">
                  <c:v>3.1474999999999999E-5</c:v>
                </c:pt>
                <c:pt idx="31475">
                  <c:v>3.1476000000000002E-5</c:v>
                </c:pt>
                <c:pt idx="31476">
                  <c:v>3.1476999999999997E-5</c:v>
                </c:pt>
                <c:pt idx="31477">
                  <c:v>3.1477999999999999E-5</c:v>
                </c:pt>
                <c:pt idx="31478">
                  <c:v>3.1479000000000001E-5</c:v>
                </c:pt>
                <c:pt idx="31479">
                  <c:v>3.1479999999999997E-5</c:v>
                </c:pt>
                <c:pt idx="31480">
                  <c:v>3.1480999999999999E-5</c:v>
                </c:pt>
                <c:pt idx="31481">
                  <c:v>3.1482000000000001E-5</c:v>
                </c:pt>
                <c:pt idx="31482">
                  <c:v>3.1483000000000003E-5</c:v>
                </c:pt>
                <c:pt idx="31483">
                  <c:v>3.1483999999999999E-5</c:v>
                </c:pt>
                <c:pt idx="31484">
                  <c:v>3.1485000000000001E-5</c:v>
                </c:pt>
                <c:pt idx="31485">
                  <c:v>3.1486000000000003E-5</c:v>
                </c:pt>
                <c:pt idx="31486">
                  <c:v>3.1486999999999999E-5</c:v>
                </c:pt>
                <c:pt idx="31487">
                  <c:v>3.1488000000000001E-5</c:v>
                </c:pt>
                <c:pt idx="31488">
                  <c:v>3.1489000000000003E-5</c:v>
                </c:pt>
                <c:pt idx="31489">
                  <c:v>3.1489999999999998E-5</c:v>
                </c:pt>
                <c:pt idx="31490">
                  <c:v>3.1491000000000001E-5</c:v>
                </c:pt>
                <c:pt idx="31491">
                  <c:v>3.1492000000000003E-5</c:v>
                </c:pt>
                <c:pt idx="31492">
                  <c:v>3.1492999999999998E-5</c:v>
                </c:pt>
                <c:pt idx="31493">
                  <c:v>3.1494E-5</c:v>
                </c:pt>
                <c:pt idx="31494">
                  <c:v>3.1495000000000003E-5</c:v>
                </c:pt>
                <c:pt idx="31495">
                  <c:v>3.1495999999999998E-5</c:v>
                </c:pt>
                <c:pt idx="31496">
                  <c:v>3.1497E-5</c:v>
                </c:pt>
                <c:pt idx="31497">
                  <c:v>3.1498000000000002E-5</c:v>
                </c:pt>
                <c:pt idx="31498">
                  <c:v>3.1498999999999998E-5</c:v>
                </c:pt>
                <c:pt idx="31499">
                  <c:v>3.15E-5</c:v>
                </c:pt>
                <c:pt idx="31500">
                  <c:v>3.1501000000000002E-5</c:v>
                </c:pt>
                <c:pt idx="31501">
                  <c:v>3.1501999999999998E-5</c:v>
                </c:pt>
                <c:pt idx="31502">
                  <c:v>3.1503E-5</c:v>
                </c:pt>
                <c:pt idx="31503">
                  <c:v>3.1504000000000002E-5</c:v>
                </c:pt>
                <c:pt idx="31504">
                  <c:v>3.1504999999999997E-5</c:v>
                </c:pt>
                <c:pt idx="31505">
                  <c:v>3.1506E-5</c:v>
                </c:pt>
                <c:pt idx="31506">
                  <c:v>3.1507000000000002E-5</c:v>
                </c:pt>
                <c:pt idx="31507">
                  <c:v>3.1507999999999997E-5</c:v>
                </c:pt>
                <c:pt idx="31508">
                  <c:v>3.1508999999999999E-5</c:v>
                </c:pt>
                <c:pt idx="31509">
                  <c:v>3.1510000000000002E-5</c:v>
                </c:pt>
                <c:pt idx="31510">
                  <c:v>3.1510999999999997E-5</c:v>
                </c:pt>
                <c:pt idx="31511">
                  <c:v>3.1511999999999999E-5</c:v>
                </c:pt>
                <c:pt idx="31512">
                  <c:v>3.1513000000000001E-5</c:v>
                </c:pt>
                <c:pt idx="31513">
                  <c:v>3.1513999999999997E-5</c:v>
                </c:pt>
                <c:pt idx="31514">
                  <c:v>3.1514999999999999E-5</c:v>
                </c:pt>
                <c:pt idx="31515">
                  <c:v>3.1516000000000001E-5</c:v>
                </c:pt>
                <c:pt idx="31516">
                  <c:v>3.1517000000000003E-5</c:v>
                </c:pt>
                <c:pt idx="31517">
                  <c:v>3.1517999999999999E-5</c:v>
                </c:pt>
                <c:pt idx="31518">
                  <c:v>3.1519000000000001E-5</c:v>
                </c:pt>
                <c:pt idx="31519">
                  <c:v>3.1520000000000003E-5</c:v>
                </c:pt>
                <c:pt idx="31520">
                  <c:v>3.1520999999999999E-5</c:v>
                </c:pt>
                <c:pt idx="31521">
                  <c:v>3.1522000000000001E-5</c:v>
                </c:pt>
                <c:pt idx="31522">
                  <c:v>3.1523000000000003E-5</c:v>
                </c:pt>
                <c:pt idx="31523">
                  <c:v>3.1523999999999998E-5</c:v>
                </c:pt>
                <c:pt idx="31524">
                  <c:v>3.1525000000000001E-5</c:v>
                </c:pt>
                <c:pt idx="31525">
                  <c:v>3.1526000000000003E-5</c:v>
                </c:pt>
                <c:pt idx="31526">
                  <c:v>3.1526999999999998E-5</c:v>
                </c:pt>
                <c:pt idx="31527">
                  <c:v>3.1528E-5</c:v>
                </c:pt>
                <c:pt idx="31528">
                  <c:v>3.1529000000000003E-5</c:v>
                </c:pt>
                <c:pt idx="31529">
                  <c:v>3.1529999999999998E-5</c:v>
                </c:pt>
                <c:pt idx="31530">
                  <c:v>3.1531E-5</c:v>
                </c:pt>
                <c:pt idx="31531">
                  <c:v>3.1532000000000002E-5</c:v>
                </c:pt>
                <c:pt idx="31532">
                  <c:v>3.1532999999999998E-5</c:v>
                </c:pt>
                <c:pt idx="31533">
                  <c:v>3.1534E-5</c:v>
                </c:pt>
                <c:pt idx="31534">
                  <c:v>3.1535000000000002E-5</c:v>
                </c:pt>
                <c:pt idx="31535">
                  <c:v>3.1535999999999998E-5</c:v>
                </c:pt>
                <c:pt idx="31536">
                  <c:v>3.1537E-5</c:v>
                </c:pt>
                <c:pt idx="31537">
                  <c:v>3.1538000000000002E-5</c:v>
                </c:pt>
                <c:pt idx="31538">
                  <c:v>3.1538999999999997E-5</c:v>
                </c:pt>
                <c:pt idx="31539">
                  <c:v>3.154E-5</c:v>
                </c:pt>
                <c:pt idx="31540">
                  <c:v>3.1541000000000002E-5</c:v>
                </c:pt>
                <c:pt idx="31541">
                  <c:v>3.1541999999999997E-5</c:v>
                </c:pt>
                <c:pt idx="31542">
                  <c:v>3.1542999999999999E-5</c:v>
                </c:pt>
                <c:pt idx="31543">
                  <c:v>3.1544000000000002E-5</c:v>
                </c:pt>
                <c:pt idx="31544">
                  <c:v>3.1544999999999997E-5</c:v>
                </c:pt>
                <c:pt idx="31545">
                  <c:v>3.1545999999999999E-5</c:v>
                </c:pt>
                <c:pt idx="31546">
                  <c:v>3.1547000000000001E-5</c:v>
                </c:pt>
                <c:pt idx="31547">
                  <c:v>3.1547999999999997E-5</c:v>
                </c:pt>
                <c:pt idx="31548">
                  <c:v>3.1548999999999999E-5</c:v>
                </c:pt>
                <c:pt idx="31549">
                  <c:v>3.1550000000000001E-5</c:v>
                </c:pt>
                <c:pt idx="31550">
                  <c:v>3.1551000000000003E-5</c:v>
                </c:pt>
                <c:pt idx="31551">
                  <c:v>3.1551999999999999E-5</c:v>
                </c:pt>
                <c:pt idx="31552">
                  <c:v>3.1553000000000001E-5</c:v>
                </c:pt>
                <c:pt idx="31553">
                  <c:v>3.1554000000000003E-5</c:v>
                </c:pt>
                <c:pt idx="31554">
                  <c:v>3.1554999999999999E-5</c:v>
                </c:pt>
                <c:pt idx="31555">
                  <c:v>3.1556000000000001E-5</c:v>
                </c:pt>
                <c:pt idx="31556">
                  <c:v>3.1557000000000003E-5</c:v>
                </c:pt>
                <c:pt idx="31557">
                  <c:v>3.1557999999999998E-5</c:v>
                </c:pt>
                <c:pt idx="31558">
                  <c:v>3.1559000000000001E-5</c:v>
                </c:pt>
                <c:pt idx="31559">
                  <c:v>3.1560000000000003E-5</c:v>
                </c:pt>
                <c:pt idx="31560">
                  <c:v>3.1560999999999998E-5</c:v>
                </c:pt>
                <c:pt idx="31561">
                  <c:v>3.1562E-5</c:v>
                </c:pt>
                <c:pt idx="31562">
                  <c:v>3.1563000000000003E-5</c:v>
                </c:pt>
                <c:pt idx="31563">
                  <c:v>3.1563999999999998E-5</c:v>
                </c:pt>
                <c:pt idx="31564">
                  <c:v>3.1565E-5</c:v>
                </c:pt>
                <c:pt idx="31565">
                  <c:v>3.1566000000000002E-5</c:v>
                </c:pt>
                <c:pt idx="31566">
                  <c:v>3.1566999999999998E-5</c:v>
                </c:pt>
                <c:pt idx="31567">
                  <c:v>3.1568E-5</c:v>
                </c:pt>
                <c:pt idx="31568">
                  <c:v>3.1569000000000002E-5</c:v>
                </c:pt>
                <c:pt idx="31569">
                  <c:v>3.1569999999999998E-5</c:v>
                </c:pt>
                <c:pt idx="31570">
                  <c:v>3.1571E-5</c:v>
                </c:pt>
                <c:pt idx="31571">
                  <c:v>3.1572000000000002E-5</c:v>
                </c:pt>
                <c:pt idx="31572">
                  <c:v>3.1572999999999997E-5</c:v>
                </c:pt>
                <c:pt idx="31573">
                  <c:v>3.1574E-5</c:v>
                </c:pt>
                <c:pt idx="31574">
                  <c:v>3.1575000000000002E-5</c:v>
                </c:pt>
                <c:pt idx="31575">
                  <c:v>3.1575999999999997E-5</c:v>
                </c:pt>
                <c:pt idx="31576">
                  <c:v>3.1576999999999999E-5</c:v>
                </c:pt>
                <c:pt idx="31577">
                  <c:v>3.1578000000000002E-5</c:v>
                </c:pt>
                <c:pt idx="31578">
                  <c:v>3.1578999999999997E-5</c:v>
                </c:pt>
                <c:pt idx="31579">
                  <c:v>3.1579999999999999E-5</c:v>
                </c:pt>
                <c:pt idx="31580">
                  <c:v>3.1581000000000001E-5</c:v>
                </c:pt>
                <c:pt idx="31581">
                  <c:v>3.1581999999999997E-5</c:v>
                </c:pt>
                <c:pt idx="31582">
                  <c:v>3.1582999999999999E-5</c:v>
                </c:pt>
                <c:pt idx="31583">
                  <c:v>3.1584000000000001E-5</c:v>
                </c:pt>
                <c:pt idx="31584">
                  <c:v>3.1585000000000003E-5</c:v>
                </c:pt>
                <c:pt idx="31585">
                  <c:v>3.1585999999999999E-5</c:v>
                </c:pt>
                <c:pt idx="31586">
                  <c:v>3.1587000000000001E-5</c:v>
                </c:pt>
                <c:pt idx="31587">
                  <c:v>3.1588000000000003E-5</c:v>
                </c:pt>
                <c:pt idx="31588">
                  <c:v>3.1588999999999999E-5</c:v>
                </c:pt>
                <c:pt idx="31589">
                  <c:v>3.1590000000000001E-5</c:v>
                </c:pt>
                <c:pt idx="31590">
                  <c:v>3.1591000000000003E-5</c:v>
                </c:pt>
                <c:pt idx="31591">
                  <c:v>3.1591999999999998E-5</c:v>
                </c:pt>
                <c:pt idx="31592">
                  <c:v>3.1593000000000001E-5</c:v>
                </c:pt>
                <c:pt idx="31593">
                  <c:v>3.1594000000000003E-5</c:v>
                </c:pt>
                <c:pt idx="31594">
                  <c:v>3.1594999999999998E-5</c:v>
                </c:pt>
                <c:pt idx="31595">
                  <c:v>3.1596E-5</c:v>
                </c:pt>
                <c:pt idx="31596">
                  <c:v>3.1597000000000003E-5</c:v>
                </c:pt>
                <c:pt idx="31597">
                  <c:v>3.1597999999999998E-5</c:v>
                </c:pt>
                <c:pt idx="31598">
                  <c:v>3.1599E-5</c:v>
                </c:pt>
                <c:pt idx="31599">
                  <c:v>3.1600000000000002E-5</c:v>
                </c:pt>
                <c:pt idx="31600">
                  <c:v>3.1600999999999998E-5</c:v>
                </c:pt>
                <c:pt idx="31601">
                  <c:v>3.1602E-5</c:v>
                </c:pt>
                <c:pt idx="31602">
                  <c:v>3.1603000000000002E-5</c:v>
                </c:pt>
                <c:pt idx="31603">
                  <c:v>3.1603999999999998E-5</c:v>
                </c:pt>
                <c:pt idx="31604">
                  <c:v>3.1605E-5</c:v>
                </c:pt>
                <c:pt idx="31605">
                  <c:v>3.1606000000000002E-5</c:v>
                </c:pt>
                <c:pt idx="31606">
                  <c:v>3.1606999999999997E-5</c:v>
                </c:pt>
                <c:pt idx="31607">
                  <c:v>3.1608E-5</c:v>
                </c:pt>
                <c:pt idx="31608">
                  <c:v>3.1609000000000002E-5</c:v>
                </c:pt>
                <c:pt idx="31609">
                  <c:v>3.1609999999999997E-5</c:v>
                </c:pt>
                <c:pt idx="31610">
                  <c:v>3.1610999999999999E-5</c:v>
                </c:pt>
                <c:pt idx="31611">
                  <c:v>3.1612000000000002E-5</c:v>
                </c:pt>
                <c:pt idx="31612">
                  <c:v>3.1612999999999997E-5</c:v>
                </c:pt>
                <c:pt idx="31613">
                  <c:v>3.1613999999999999E-5</c:v>
                </c:pt>
                <c:pt idx="31614">
                  <c:v>3.1615000000000001E-5</c:v>
                </c:pt>
                <c:pt idx="31615">
                  <c:v>3.1615999999999997E-5</c:v>
                </c:pt>
                <c:pt idx="31616">
                  <c:v>3.1616999999999999E-5</c:v>
                </c:pt>
                <c:pt idx="31617">
                  <c:v>3.1618000000000001E-5</c:v>
                </c:pt>
                <c:pt idx="31618">
                  <c:v>3.1619000000000003E-5</c:v>
                </c:pt>
                <c:pt idx="31619">
                  <c:v>3.1619999999999999E-5</c:v>
                </c:pt>
                <c:pt idx="31620">
                  <c:v>3.1621000000000001E-5</c:v>
                </c:pt>
                <c:pt idx="31621">
                  <c:v>3.1622000000000003E-5</c:v>
                </c:pt>
                <c:pt idx="31622">
                  <c:v>3.1622999999999999E-5</c:v>
                </c:pt>
                <c:pt idx="31623">
                  <c:v>3.1624000000000001E-5</c:v>
                </c:pt>
                <c:pt idx="31624">
                  <c:v>3.1625000000000003E-5</c:v>
                </c:pt>
                <c:pt idx="31625">
                  <c:v>3.1625999999999998E-5</c:v>
                </c:pt>
                <c:pt idx="31626">
                  <c:v>3.1627000000000001E-5</c:v>
                </c:pt>
                <c:pt idx="31627">
                  <c:v>3.1628000000000003E-5</c:v>
                </c:pt>
                <c:pt idx="31628">
                  <c:v>3.1628999999999998E-5</c:v>
                </c:pt>
                <c:pt idx="31629">
                  <c:v>3.163E-5</c:v>
                </c:pt>
                <c:pt idx="31630">
                  <c:v>3.1631000000000003E-5</c:v>
                </c:pt>
                <c:pt idx="31631">
                  <c:v>3.1631999999999998E-5</c:v>
                </c:pt>
                <c:pt idx="31632">
                  <c:v>3.1633E-5</c:v>
                </c:pt>
                <c:pt idx="31633">
                  <c:v>3.1634000000000002E-5</c:v>
                </c:pt>
                <c:pt idx="31634">
                  <c:v>3.1634999999999998E-5</c:v>
                </c:pt>
                <c:pt idx="31635">
                  <c:v>3.1636E-5</c:v>
                </c:pt>
                <c:pt idx="31636">
                  <c:v>3.1637000000000002E-5</c:v>
                </c:pt>
                <c:pt idx="31637">
                  <c:v>3.1637999999999998E-5</c:v>
                </c:pt>
                <c:pt idx="31638">
                  <c:v>3.1639E-5</c:v>
                </c:pt>
                <c:pt idx="31639">
                  <c:v>3.1640000000000002E-5</c:v>
                </c:pt>
                <c:pt idx="31640">
                  <c:v>3.1640999999999997E-5</c:v>
                </c:pt>
                <c:pt idx="31641">
                  <c:v>3.1642E-5</c:v>
                </c:pt>
                <c:pt idx="31642">
                  <c:v>3.1643000000000002E-5</c:v>
                </c:pt>
                <c:pt idx="31643">
                  <c:v>3.1643999999999997E-5</c:v>
                </c:pt>
                <c:pt idx="31644">
                  <c:v>3.1644999999999999E-5</c:v>
                </c:pt>
                <c:pt idx="31645">
                  <c:v>3.1646000000000002E-5</c:v>
                </c:pt>
                <c:pt idx="31646">
                  <c:v>3.1646999999999997E-5</c:v>
                </c:pt>
                <c:pt idx="31647">
                  <c:v>3.1647999999999999E-5</c:v>
                </c:pt>
                <c:pt idx="31648">
                  <c:v>3.1649000000000001E-5</c:v>
                </c:pt>
                <c:pt idx="31649">
                  <c:v>3.1649999999999997E-5</c:v>
                </c:pt>
                <c:pt idx="31650">
                  <c:v>3.1650999999999999E-5</c:v>
                </c:pt>
                <c:pt idx="31651">
                  <c:v>3.1652000000000001E-5</c:v>
                </c:pt>
                <c:pt idx="31652">
                  <c:v>3.1652999999999997E-5</c:v>
                </c:pt>
                <c:pt idx="31653">
                  <c:v>3.1653999999999999E-5</c:v>
                </c:pt>
                <c:pt idx="31654">
                  <c:v>3.1655000000000001E-5</c:v>
                </c:pt>
                <c:pt idx="31655">
                  <c:v>3.1656000000000003E-5</c:v>
                </c:pt>
                <c:pt idx="31656">
                  <c:v>3.1656999999999999E-5</c:v>
                </c:pt>
                <c:pt idx="31657">
                  <c:v>3.1658000000000001E-5</c:v>
                </c:pt>
                <c:pt idx="31658">
                  <c:v>3.1659000000000003E-5</c:v>
                </c:pt>
                <c:pt idx="31659">
                  <c:v>3.1659999999999998E-5</c:v>
                </c:pt>
                <c:pt idx="31660">
                  <c:v>3.1661000000000001E-5</c:v>
                </c:pt>
                <c:pt idx="31661">
                  <c:v>3.1662000000000003E-5</c:v>
                </c:pt>
                <c:pt idx="31662">
                  <c:v>3.1662999999999998E-5</c:v>
                </c:pt>
                <c:pt idx="31663">
                  <c:v>3.1664E-5</c:v>
                </c:pt>
                <c:pt idx="31664">
                  <c:v>3.1665000000000003E-5</c:v>
                </c:pt>
                <c:pt idx="31665">
                  <c:v>3.1665999999999998E-5</c:v>
                </c:pt>
                <c:pt idx="31666">
                  <c:v>3.1667E-5</c:v>
                </c:pt>
                <c:pt idx="31667">
                  <c:v>3.1668000000000002E-5</c:v>
                </c:pt>
                <c:pt idx="31668">
                  <c:v>3.1668999999999998E-5</c:v>
                </c:pt>
                <c:pt idx="31669">
                  <c:v>3.167E-5</c:v>
                </c:pt>
                <c:pt idx="31670">
                  <c:v>3.1671000000000002E-5</c:v>
                </c:pt>
                <c:pt idx="31671">
                  <c:v>3.1671999999999998E-5</c:v>
                </c:pt>
                <c:pt idx="31672">
                  <c:v>3.1673E-5</c:v>
                </c:pt>
                <c:pt idx="31673">
                  <c:v>3.1674000000000002E-5</c:v>
                </c:pt>
                <c:pt idx="31674">
                  <c:v>3.1674999999999997E-5</c:v>
                </c:pt>
                <c:pt idx="31675">
                  <c:v>3.1676E-5</c:v>
                </c:pt>
                <c:pt idx="31676">
                  <c:v>3.1677000000000002E-5</c:v>
                </c:pt>
                <c:pt idx="31677">
                  <c:v>3.1677999999999997E-5</c:v>
                </c:pt>
                <c:pt idx="31678">
                  <c:v>3.1678999999999999E-5</c:v>
                </c:pt>
                <c:pt idx="31679">
                  <c:v>3.1680000000000002E-5</c:v>
                </c:pt>
                <c:pt idx="31680">
                  <c:v>3.1680999999999997E-5</c:v>
                </c:pt>
                <c:pt idx="31681">
                  <c:v>3.1681999999999999E-5</c:v>
                </c:pt>
                <c:pt idx="31682">
                  <c:v>3.1683000000000001E-5</c:v>
                </c:pt>
                <c:pt idx="31683">
                  <c:v>3.1683999999999997E-5</c:v>
                </c:pt>
                <c:pt idx="31684">
                  <c:v>3.1684999999999999E-5</c:v>
                </c:pt>
                <c:pt idx="31685">
                  <c:v>3.1686000000000001E-5</c:v>
                </c:pt>
                <c:pt idx="31686">
                  <c:v>3.1686999999999997E-5</c:v>
                </c:pt>
                <c:pt idx="31687">
                  <c:v>3.1687999999999999E-5</c:v>
                </c:pt>
                <c:pt idx="31688">
                  <c:v>3.1689000000000001E-5</c:v>
                </c:pt>
                <c:pt idx="31689">
                  <c:v>3.1690000000000003E-5</c:v>
                </c:pt>
                <c:pt idx="31690">
                  <c:v>3.1690999999999999E-5</c:v>
                </c:pt>
                <c:pt idx="31691">
                  <c:v>3.1692000000000001E-5</c:v>
                </c:pt>
                <c:pt idx="31692">
                  <c:v>3.1693000000000003E-5</c:v>
                </c:pt>
                <c:pt idx="31693">
                  <c:v>3.1693999999999998E-5</c:v>
                </c:pt>
                <c:pt idx="31694">
                  <c:v>3.1695000000000001E-5</c:v>
                </c:pt>
                <c:pt idx="31695">
                  <c:v>3.1696000000000003E-5</c:v>
                </c:pt>
                <c:pt idx="31696">
                  <c:v>3.1696999999999998E-5</c:v>
                </c:pt>
                <c:pt idx="31697">
                  <c:v>3.1698E-5</c:v>
                </c:pt>
                <c:pt idx="31698">
                  <c:v>3.1699000000000003E-5</c:v>
                </c:pt>
                <c:pt idx="31699">
                  <c:v>3.1699999999999998E-5</c:v>
                </c:pt>
                <c:pt idx="31700">
                  <c:v>3.1701E-5</c:v>
                </c:pt>
                <c:pt idx="31701">
                  <c:v>3.1702000000000002E-5</c:v>
                </c:pt>
                <c:pt idx="31702">
                  <c:v>3.1702999999999998E-5</c:v>
                </c:pt>
                <c:pt idx="31703">
                  <c:v>3.1704E-5</c:v>
                </c:pt>
                <c:pt idx="31704">
                  <c:v>3.1705000000000002E-5</c:v>
                </c:pt>
                <c:pt idx="31705">
                  <c:v>3.1705999999999998E-5</c:v>
                </c:pt>
                <c:pt idx="31706">
                  <c:v>3.1707E-5</c:v>
                </c:pt>
                <c:pt idx="31707">
                  <c:v>3.1708000000000002E-5</c:v>
                </c:pt>
                <c:pt idx="31708">
                  <c:v>3.1708999999999997E-5</c:v>
                </c:pt>
                <c:pt idx="31709">
                  <c:v>3.171E-5</c:v>
                </c:pt>
                <c:pt idx="31710">
                  <c:v>3.1711000000000002E-5</c:v>
                </c:pt>
                <c:pt idx="31711">
                  <c:v>3.1711999999999997E-5</c:v>
                </c:pt>
                <c:pt idx="31712">
                  <c:v>3.1712999999999999E-5</c:v>
                </c:pt>
                <c:pt idx="31713">
                  <c:v>3.1714000000000002E-5</c:v>
                </c:pt>
                <c:pt idx="31714">
                  <c:v>3.1714999999999997E-5</c:v>
                </c:pt>
                <c:pt idx="31715">
                  <c:v>3.1715999999999999E-5</c:v>
                </c:pt>
                <c:pt idx="31716">
                  <c:v>3.1717000000000001E-5</c:v>
                </c:pt>
                <c:pt idx="31717">
                  <c:v>3.1717999999999997E-5</c:v>
                </c:pt>
                <c:pt idx="31718">
                  <c:v>3.1718999999999999E-5</c:v>
                </c:pt>
                <c:pt idx="31719">
                  <c:v>3.1720000000000001E-5</c:v>
                </c:pt>
                <c:pt idx="31720">
                  <c:v>3.1720999999999997E-5</c:v>
                </c:pt>
                <c:pt idx="31721">
                  <c:v>3.1721999999999999E-5</c:v>
                </c:pt>
                <c:pt idx="31722">
                  <c:v>3.1723000000000001E-5</c:v>
                </c:pt>
                <c:pt idx="31723">
                  <c:v>3.1724000000000003E-5</c:v>
                </c:pt>
                <c:pt idx="31724">
                  <c:v>3.1724999999999999E-5</c:v>
                </c:pt>
                <c:pt idx="31725">
                  <c:v>3.1726000000000001E-5</c:v>
                </c:pt>
                <c:pt idx="31726">
                  <c:v>3.1727000000000003E-5</c:v>
                </c:pt>
                <c:pt idx="31727">
                  <c:v>3.1727999999999998E-5</c:v>
                </c:pt>
                <c:pt idx="31728">
                  <c:v>3.1729000000000001E-5</c:v>
                </c:pt>
                <c:pt idx="31729">
                  <c:v>3.1730000000000003E-5</c:v>
                </c:pt>
                <c:pt idx="31730">
                  <c:v>3.1730999999999998E-5</c:v>
                </c:pt>
                <c:pt idx="31731">
                  <c:v>3.1732E-5</c:v>
                </c:pt>
                <c:pt idx="31732">
                  <c:v>3.1733000000000003E-5</c:v>
                </c:pt>
                <c:pt idx="31733">
                  <c:v>3.1733999999999998E-5</c:v>
                </c:pt>
                <c:pt idx="31734">
                  <c:v>3.1735E-5</c:v>
                </c:pt>
                <c:pt idx="31735">
                  <c:v>3.1736000000000002E-5</c:v>
                </c:pt>
                <c:pt idx="31736">
                  <c:v>3.1736999999999998E-5</c:v>
                </c:pt>
                <c:pt idx="31737">
                  <c:v>3.1738E-5</c:v>
                </c:pt>
                <c:pt idx="31738">
                  <c:v>3.1739000000000002E-5</c:v>
                </c:pt>
                <c:pt idx="31739">
                  <c:v>3.1739999999999998E-5</c:v>
                </c:pt>
                <c:pt idx="31740">
                  <c:v>3.1741E-5</c:v>
                </c:pt>
                <c:pt idx="31741">
                  <c:v>3.1742000000000002E-5</c:v>
                </c:pt>
                <c:pt idx="31742">
                  <c:v>3.1742999999999997E-5</c:v>
                </c:pt>
                <c:pt idx="31743">
                  <c:v>3.1744E-5</c:v>
                </c:pt>
                <c:pt idx="31744">
                  <c:v>3.1745000000000002E-5</c:v>
                </c:pt>
                <c:pt idx="31745">
                  <c:v>3.1745999999999997E-5</c:v>
                </c:pt>
                <c:pt idx="31746">
                  <c:v>3.1746999999999999E-5</c:v>
                </c:pt>
                <c:pt idx="31747">
                  <c:v>3.1748000000000002E-5</c:v>
                </c:pt>
                <c:pt idx="31748">
                  <c:v>3.1748999999999997E-5</c:v>
                </c:pt>
                <c:pt idx="31749">
                  <c:v>3.1749999999999999E-5</c:v>
                </c:pt>
                <c:pt idx="31750">
                  <c:v>3.1751000000000001E-5</c:v>
                </c:pt>
                <c:pt idx="31751">
                  <c:v>3.1751999999999997E-5</c:v>
                </c:pt>
                <c:pt idx="31752">
                  <c:v>3.1752999999999999E-5</c:v>
                </c:pt>
                <c:pt idx="31753">
                  <c:v>3.1754000000000001E-5</c:v>
                </c:pt>
                <c:pt idx="31754">
                  <c:v>3.1754999999999997E-5</c:v>
                </c:pt>
                <c:pt idx="31755">
                  <c:v>3.1755999999999999E-5</c:v>
                </c:pt>
                <c:pt idx="31756">
                  <c:v>3.1757000000000001E-5</c:v>
                </c:pt>
                <c:pt idx="31757">
                  <c:v>3.1758000000000003E-5</c:v>
                </c:pt>
                <c:pt idx="31758">
                  <c:v>3.1758999999999999E-5</c:v>
                </c:pt>
                <c:pt idx="31759">
                  <c:v>3.1760000000000001E-5</c:v>
                </c:pt>
                <c:pt idx="31760">
                  <c:v>3.1761000000000003E-5</c:v>
                </c:pt>
                <c:pt idx="31761">
                  <c:v>3.1761999999999998E-5</c:v>
                </c:pt>
                <c:pt idx="31762">
                  <c:v>3.1763000000000001E-5</c:v>
                </c:pt>
                <c:pt idx="31763">
                  <c:v>3.1764000000000003E-5</c:v>
                </c:pt>
                <c:pt idx="31764">
                  <c:v>3.1764999999999998E-5</c:v>
                </c:pt>
                <c:pt idx="31765">
                  <c:v>3.1766E-5</c:v>
                </c:pt>
                <c:pt idx="31766">
                  <c:v>3.1767000000000003E-5</c:v>
                </c:pt>
                <c:pt idx="31767">
                  <c:v>3.1767999999999998E-5</c:v>
                </c:pt>
                <c:pt idx="31768">
                  <c:v>3.1769E-5</c:v>
                </c:pt>
                <c:pt idx="31769">
                  <c:v>3.1770000000000002E-5</c:v>
                </c:pt>
                <c:pt idx="31770">
                  <c:v>3.1770999999999998E-5</c:v>
                </c:pt>
                <c:pt idx="31771">
                  <c:v>3.1772E-5</c:v>
                </c:pt>
                <c:pt idx="31772">
                  <c:v>3.1773000000000002E-5</c:v>
                </c:pt>
                <c:pt idx="31773">
                  <c:v>3.1773999999999998E-5</c:v>
                </c:pt>
                <c:pt idx="31774">
                  <c:v>3.1775E-5</c:v>
                </c:pt>
                <c:pt idx="31775">
                  <c:v>3.1776000000000002E-5</c:v>
                </c:pt>
                <c:pt idx="31776">
                  <c:v>3.1776999999999997E-5</c:v>
                </c:pt>
                <c:pt idx="31777">
                  <c:v>3.1778E-5</c:v>
                </c:pt>
                <c:pt idx="31778">
                  <c:v>3.1779000000000002E-5</c:v>
                </c:pt>
                <c:pt idx="31779">
                  <c:v>3.1779999999999997E-5</c:v>
                </c:pt>
                <c:pt idx="31780">
                  <c:v>3.1780999999999999E-5</c:v>
                </c:pt>
                <c:pt idx="31781">
                  <c:v>3.1782000000000002E-5</c:v>
                </c:pt>
                <c:pt idx="31782">
                  <c:v>3.1782999999999997E-5</c:v>
                </c:pt>
                <c:pt idx="31783">
                  <c:v>3.1783999999999999E-5</c:v>
                </c:pt>
                <c:pt idx="31784">
                  <c:v>3.1785000000000001E-5</c:v>
                </c:pt>
                <c:pt idx="31785">
                  <c:v>3.1785999999999997E-5</c:v>
                </c:pt>
                <c:pt idx="31786">
                  <c:v>3.1786999999999999E-5</c:v>
                </c:pt>
                <c:pt idx="31787">
                  <c:v>3.1788000000000001E-5</c:v>
                </c:pt>
                <c:pt idx="31788">
                  <c:v>3.1788999999999997E-5</c:v>
                </c:pt>
                <c:pt idx="31789">
                  <c:v>3.1789999999999999E-5</c:v>
                </c:pt>
                <c:pt idx="31790">
                  <c:v>3.1791000000000001E-5</c:v>
                </c:pt>
                <c:pt idx="31791">
                  <c:v>3.1792000000000003E-5</c:v>
                </c:pt>
                <c:pt idx="31792">
                  <c:v>3.1792999999999999E-5</c:v>
                </c:pt>
                <c:pt idx="31793">
                  <c:v>3.1794000000000001E-5</c:v>
                </c:pt>
                <c:pt idx="31794">
                  <c:v>3.1795000000000003E-5</c:v>
                </c:pt>
                <c:pt idx="31795">
                  <c:v>3.1795999999999998E-5</c:v>
                </c:pt>
                <c:pt idx="31796">
                  <c:v>3.1797000000000001E-5</c:v>
                </c:pt>
                <c:pt idx="31797">
                  <c:v>3.1798000000000003E-5</c:v>
                </c:pt>
                <c:pt idx="31798">
                  <c:v>3.1798999999999998E-5</c:v>
                </c:pt>
                <c:pt idx="31799">
                  <c:v>3.18E-5</c:v>
                </c:pt>
                <c:pt idx="31800">
                  <c:v>3.1801000000000003E-5</c:v>
                </c:pt>
                <c:pt idx="31801">
                  <c:v>3.1801999999999998E-5</c:v>
                </c:pt>
                <c:pt idx="31802">
                  <c:v>3.1803E-5</c:v>
                </c:pt>
                <c:pt idx="31803">
                  <c:v>3.1804000000000002E-5</c:v>
                </c:pt>
                <c:pt idx="31804">
                  <c:v>3.1804999999999998E-5</c:v>
                </c:pt>
                <c:pt idx="31805">
                  <c:v>3.1806E-5</c:v>
                </c:pt>
                <c:pt idx="31806">
                  <c:v>3.1807000000000002E-5</c:v>
                </c:pt>
                <c:pt idx="31807">
                  <c:v>3.1807999999999998E-5</c:v>
                </c:pt>
                <c:pt idx="31808">
                  <c:v>3.1809E-5</c:v>
                </c:pt>
                <c:pt idx="31809">
                  <c:v>3.1810000000000002E-5</c:v>
                </c:pt>
                <c:pt idx="31810">
                  <c:v>3.1810999999999997E-5</c:v>
                </c:pt>
                <c:pt idx="31811">
                  <c:v>3.1812E-5</c:v>
                </c:pt>
                <c:pt idx="31812">
                  <c:v>3.1813000000000002E-5</c:v>
                </c:pt>
                <c:pt idx="31813">
                  <c:v>3.1813999999999997E-5</c:v>
                </c:pt>
                <c:pt idx="31814">
                  <c:v>3.1814999999999999E-5</c:v>
                </c:pt>
                <c:pt idx="31815">
                  <c:v>3.1816000000000002E-5</c:v>
                </c:pt>
                <c:pt idx="31816">
                  <c:v>3.1816999999999997E-5</c:v>
                </c:pt>
                <c:pt idx="31817">
                  <c:v>3.1817999999999999E-5</c:v>
                </c:pt>
                <c:pt idx="31818">
                  <c:v>3.1819000000000001E-5</c:v>
                </c:pt>
                <c:pt idx="31819">
                  <c:v>3.1819999999999997E-5</c:v>
                </c:pt>
                <c:pt idx="31820">
                  <c:v>3.1820999999999999E-5</c:v>
                </c:pt>
                <c:pt idx="31821">
                  <c:v>3.1822000000000001E-5</c:v>
                </c:pt>
                <c:pt idx="31822">
                  <c:v>3.1822999999999997E-5</c:v>
                </c:pt>
                <c:pt idx="31823">
                  <c:v>3.1823999999999999E-5</c:v>
                </c:pt>
                <c:pt idx="31824">
                  <c:v>3.1825000000000001E-5</c:v>
                </c:pt>
                <c:pt idx="31825">
                  <c:v>3.1826000000000003E-5</c:v>
                </c:pt>
                <c:pt idx="31826">
                  <c:v>3.1826999999999999E-5</c:v>
                </c:pt>
                <c:pt idx="31827">
                  <c:v>3.1828000000000001E-5</c:v>
                </c:pt>
                <c:pt idx="31828">
                  <c:v>3.1829000000000003E-5</c:v>
                </c:pt>
                <c:pt idx="31829">
                  <c:v>3.1829999999999998E-5</c:v>
                </c:pt>
                <c:pt idx="31830">
                  <c:v>3.1831000000000001E-5</c:v>
                </c:pt>
                <c:pt idx="31831">
                  <c:v>3.1832000000000003E-5</c:v>
                </c:pt>
                <c:pt idx="31832">
                  <c:v>3.1832999999999998E-5</c:v>
                </c:pt>
                <c:pt idx="31833">
                  <c:v>3.1834E-5</c:v>
                </c:pt>
                <c:pt idx="31834">
                  <c:v>3.1835000000000003E-5</c:v>
                </c:pt>
                <c:pt idx="31835">
                  <c:v>3.1835999999999998E-5</c:v>
                </c:pt>
                <c:pt idx="31836">
                  <c:v>3.1837E-5</c:v>
                </c:pt>
                <c:pt idx="31837">
                  <c:v>3.1838000000000002E-5</c:v>
                </c:pt>
                <c:pt idx="31838">
                  <c:v>3.1838999999999998E-5</c:v>
                </c:pt>
                <c:pt idx="31839">
                  <c:v>3.184E-5</c:v>
                </c:pt>
                <c:pt idx="31840">
                  <c:v>3.1841000000000002E-5</c:v>
                </c:pt>
                <c:pt idx="31841">
                  <c:v>3.1841999999999998E-5</c:v>
                </c:pt>
                <c:pt idx="31842">
                  <c:v>3.1843E-5</c:v>
                </c:pt>
                <c:pt idx="31843">
                  <c:v>3.1844000000000002E-5</c:v>
                </c:pt>
                <c:pt idx="31844">
                  <c:v>3.1844999999999997E-5</c:v>
                </c:pt>
                <c:pt idx="31845">
                  <c:v>3.1846E-5</c:v>
                </c:pt>
                <c:pt idx="31846">
                  <c:v>3.1847000000000002E-5</c:v>
                </c:pt>
                <c:pt idx="31847">
                  <c:v>3.1847999999999997E-5</c:v>
                </c:pt>
                <c:pt idx="31848">
                  <c:v>3.1848999999999999E-5</c:v>
                </c:pt>
                <c:pt idx="31849">
                  <c:v>3.1850000000000002E-5</c:v>
                </c:pt>
                <c:pt idx="31850">
                  <c:v>3.1850999999999997E-5</c:v>
                </c:pt>
                <c:pt idx="31851">
                  <c:v>3.1851999999999999E-5</c:v>
                </c:pt>
                <c:pt idx="31852">
                  <c:v>3.1853000000000001E-5</c:v>
                </c:pt>
                <c:pt idx="31853">
                  <c:v>3.1853999999999997E-5</c:v>
                </c:pt>
                <c:pt idx="31854">
                  <c:v>3.1854999999999999E-5</c:v>
                </c:pt>
                <c:pt idx="31855">
                  <c:v>3.1856000000000001E-5</c:v>
                </c:pt>
                <c:pt idx="31856">
                  <c:v>3.1856999999999997E-5</c:v>
                </c:pt>
                <c:pt idx="31857">
                  <c:v>3.1857999999999999E-5</c:v>
                </c:pt>
                <c:pt idx="31858">
                  <c:v>3.1859000000000001E-5</c:v>
                </c:pt>
                <c:pt idx="31859">
                  <c:v>3.1860000000000003E-5</c:v>
                </c:pt>
                <c:pt idx="31860">
                  <c:v>3.1860999999999999E-5</c:v>
                </c:pt>
                <c:pt idx="31861">
                  <c:v>3.1862000000000001E-5</c:v>
                </c:pt>
                <c:pt idx="31862">
                  <c:v>3.1863000000000003E-5</c:v>
                </c:pt>
                <c:pt idx="31863">
                  <c:v>3.1863999999999998E-5</c:v>
                </c:pt>
                <c:pt idx="31864">
                  <c:v>3.1865000000000001E-5</c:v>
                </c:pt>
                <c:pt idx="31865">
                  <c:v>3.1866000000000003E-5</c:v>
                </c:pt>
                <c:pt idx="31866">
                  <c:v>3.1866999999999998E-5</c:v>
                </c:pt>
                <c:pt idx="31867">
                  <c:v>3.1868E-5</c:v>
                </c:pt>
                <c:pt idx="31868">
                  <c:v>3.1869000000000003E-5</c:v>
                </c:pt>
                <c:pt idx="31869">
                  <c:v>3.1869999999999998E-5</c:v>
                </c:pt>
                <c:pt idx="31870">
                  <c:v>3.1871E-5</c:v>
                </c:pt>
                <c:pt idx="31871">
                  <c:v>3.1872000000000002E-5</c:v>
                </c:pt>
                <c:pt idx="31872">
                  <c:v>3.1872999999999998E-5</c:v>
                </c:pt>
                <c:pt idx="31873">
                  <c:v>3.1874E-5</c:v>
                </c:pt>
                <c:pt idx="31874">
                  <c:v>3.1875000000000002E-5</c:v>
                </c:pt>
                <c:pt idx="31875">
                  <c:v>3.1875999999999998E-5</c:v>
                </c:pt>
                <c:pt idx="31876">
                  <c:v>3.1877E-5</c:v>
                </c:pt>
                <c:pt idx="31877">
                  <c:v>3.1878000000000002E-5</c:v>
                </c:pt>
                <c:pt idx="31878">
                  <c:v>3.1878999999999998E-5</c:v>
                </c:pt>
                <c:pt idx="31879">
                  <c:v>3.188E-5</c:v>
                </c:pt>
                <c:pt idx="31880">
                  <c:v>3.1881000000000002E-5</c:v>
                </c:pt>
                <c:pt idx="31881">
                  <c:v>3.1881999999999997E-5</c:v>
                </c:pt>
                <c:pt idx="31882">
                  <c:v>3.1883E-5</c:v>
                </c:pt>
                <c:pt idx="31883">
                  <c:v>3.1884000000000002E-5</c:v>
                </c:pt>
                <c:pt idx="31884">
                  <c:v>3.1884999999999997E-5</c:v>
                </c:pt>
                <c:pt idx="31885">
                  <c:v>3.1885999999999999E-5</c:v>
                </c:pt>
                <c:pt idx="31886">
                  <c:v>3.1887000000000001E-5</c:v>
                </c:pt>
                <c:pt idx="31887">
                  <c:v>3.1887999999999997E-5</c:v>
                </c:pt>
                <c:pt idx="31888">
                  <c:v>3.1888999999999999E-5</c:v>
                </c:pt>
                <c:pt idx="31889">
                  <c:v>3.1890000000000001E-5</c:v>
                </c:pt>
                <c:pt idx="31890">
                  <c:v>3.1890999999999997E-5</c:v>
                </c:pt>
                <c:pt idx="31891">
                  <c:v>3.1891999999999999E-5</c:v>
                </c:pt>
                <c:pt idx="31892">
                  <c:v>3.1893000000000001E-5</c:v>
                </c:pt>
                <c:pt idx="31893">
                  <c:v>3.1894000000000003E-5</c:v>
                </c:pt>
                <c:pt idx="31894">
                  <c:v>3.1894999999999999E-5</c:v>
                </c:pt>
                <c:pt idx="31895">
                  <c:v>3.1896000000000001E-5</c:v>
                </c:pt>
                <c:pt idx="31896">
                  <c:v>3.1897000000000003E-5</c:v>
                </c:pt>
                <c:pt idx="31897">
                  <c:v>3.1897999999999999E-5</c:v>
                </c:pt>
                <c:pt idx="31898">
                  <c:v>3.1899000000000001E-5</c:v>
                </c:pt>
                <c:pt idx="31899">
                  <c:v>3.1900000000000003E-5</c:v>
                </c:pt>
                <c:pt idx="31900">
                  <c:v>3.1900999999999998E-5</c:v>
                </c:pt>
                <c:pt idx="31901">
                  <c:v>3.1902000000000001E-5</c:v>
                </c:pt>
                <c:pt idx="31902">
                  <c:v>3.1903000000000003E-5</c:v>
                </c:pt>
                <c:pt idx="31903">
                  <c:v>3.1903999999999998E-5</c:v>
                </c:pt>
                <c:pt idx="31904">
                  <c:v>3.1905E-5</c:v>
                </c:pt>
                <c:pt idx="31905">
                  <c:v>3.1906000000000003E-5</c:v>
                </c:pt>
                <c:pt idx="31906">
                  <c:v>3.1906999999999998E-5</c:v>
                </c:pt>
                <c:pt idx="31907">
                  <c:v>3.1908E-5</c:v>
                </c:pt>
                <c:pt idx="31908">
                  <c:v>3.1909000000000002E-5</c:v>
                </c:pt>
                <c:pt idx="31909">
                  <c:v>3.1909999999999998E-5</c:v>
                </c:pt>
                <c:pt idx="31910">
                  <c:v>3.1911E-5</c:v>
                </c:pt>
                <c:pt idx="31911">
                  <c:v>3.1912000000000002E-5</c:v>
                </c:pt>
                <c:pt idx="31912">
                  <c:v>3.1912999999999998E-5</c:v>
                </c:pt>
                <c:pt idx="31913">
                  <c:v>3.1914E-5</c:v>
                </c:pt>
                <c:pt idx="31914">
                  <c:v>3.1915000000000002E-5</c:v>
                </c:pt>
                <c:pt idx="31915">
                  <c:v>3.1915999999999997E-5</c:v>
                </c:pt>
                <c:pt idx="31916">
                  <c:v>3.1917E-5</c:v>
                </c:pt>
                <c:pt idx="31917">
                  <c:v>3.1918000000000002E-5</c:v>
                </c:pt>
                <c:pt idx="31918">
                  <c:v>3.1918999999999997E-5</c:v>
                </c:pt>
                <c:pt idx="31919">
                  <c:v>3.1919999999999999E-5</c:v>
                </c:pt>
                <c:pt idx="31920">
                  <c:v>3.1921000000000002E-5</c:v>
                </c:pt>
                <c:pt idx="31921">
                  <c:v>3.1921999999999997E-5</c:v>
                </c:pt>
                <c:pt idx="31922">
                  <c:v>3.1922999999999999E-5</c:v>
                </c:pt>
                <c:pt idx="31923">
                  <c:v>3.1924000000000001E-5</c:v>
                </c:pt>
                <c:pt idx="31924">
                  <c:v>3.1924999999999997E-5</c:v>
                </c:pt>
                <c:pt idx="31925">
                  <c:v>3.1925999999999999E-5</c:v>
                </c:pt>
                <c:pt idx="31926">
                  <c:v>3.1927000000000001E-5</c:v>
                </c:pt>
                <c:pt idx="31927">
                  <c:v>3.1928000000000003E-5</c:v>
                </c:pt>
                <c:pt idx="31928">
                  <c:v>3.1928999999999999E-5</c:v>
                </c:pt>
                <c:pt idx="31929">
                  <c:v>3.1930000000000001E-5</c:v>
                </c:pt>
                <c:pt idx="31930">
                  <c:v>3.1931000000000003E-5</c:v>
                </c:pt>
                <c:pt idx="31931">
                  <c:v>3.1931999999999999E-5</c:v>
                </c:pt>
                <c:pt idx="31932">
                  <c:v>3.1933000000000001E-5</c:v>
                </c:pt>
                <c:pt idx="31933">
                  <c:v>3.1934000000000003E-5</c:v>
                </c:pt>
                <c:pt idx="31934">
                  <c:v>3.1934999999999998E-5</c:v>
                </c:pt>
                <c:pt idx="31935">
                  <c:v>3.1936000000000001E-5</c:v>
                </c:pt>
                <c:pt idx="31936">
                  <c:v>3.1937000000000003E-5</c:v>
                </c:pt>
                <c:pt idx="31937">
                  <c:v>3.1937999999999998E-5</c:v>
                </c:pt>
                <c:pt idx="31938">
                  <c:v>3.1939E-5</c:v>
                </c:pt>
                <c:pt idx="31939">
                  <c:v>3.1940000000000003E-5</c:v>
                </c:pt>
                <c:pt idx="31940">
                  <c:v>3.1940999999999998E-5</c:v>
                </c:pt>
                <c:pt idx="31941">
                  <c:v>3.1942E-5</c:v>
                </c:pt>
                <c:pt idx="31942">
                  <c:v>3.1943000000000002E-5</c:v>
                </c:pt>
                <c:pt idx="31943">
                  <c:v>3.1943999999999998E-5</c:v>
                </c:pt>
                <c:pt idx="31944">
                  <c:v>3.1945E-5</c:v>
                </c:pt>
                <c:pt idx="31945">
                  <c:v>3.1946000000000002E-5</c:v>
                </c:pt>
                <c:pt idx="31946">
                  <c:v>3.1946999999999998E-5</c:v>
                </c:pt>
                <c:pt idx="31947">
                  <c:v>3.1948E-5</c:v>
                </c:pt>
                <c:pt idx="31948">
                  <c:v>3.1949000000000002E-5</c:v>
                </c:pt>
                <c:pt idx="31949">
                  <c:v>3.1949999999999997E-5</c:v>
                </c:pt>
                <c:pt idx="31950">
                  <c:v>3.1951E-5</c:v>
                </c:pt>
                <c:pt idx="31951">
                  <c:v>3.1952000000000002E-5</c:v>
                </c:pt>
                <c:pt idx="31952">
                  <c:v>3.1952999999999997E-5</c:v>
                </c:pt>
                <c:pt idx="31953">
                  <c:v>3.1953999999999999E-5</c:v>
                </c:pt>
                <c:pt idx="31954">
                  <c:v>3.1955000000000002E-5</c:v>
                </c:pt>
                <c:pt idx="31955">
                  <c:v>3.1955999999999997E-5</c:v>
                </c:pt>
                <c:pt idx="31956">
                  <c:v>3.1956999999999999E-5</c:v>
                </c:pt>
                <c:pt idx="31957">
                  <c:v>3.1958000000000001E-5</c:v>
                </c:pt>
                <c:pt idx="31958">
                  <c:v>3.1958999999999997E-5</c:v>
                </c:pt>
                <c:pt idx="31959">
                  <c:v>3.1959999999999999E-5</c:v>
                </c:pt>
                <c:pt idx="31960">
                  <c:v>3.1961000000000001E-5</c:v>
                </c:pt>
                <c:pt idx="31961">
                  <c:v>3.1962000000000003E-5</c:v>
                </c:pt>
                <c:pt idx="31962">
                  <c:v>3.1962999999999999E-5</c:v>
                </c:pt>
                <c:pt idx="31963">
                  <c:v>3.1964000000000001E-5</c:v>
                </c:pt>
                <c:pt idx="31964">
                  <c:v>3.1965000000000003E-5</c:v>
                </c:pt>
                <c:pt idx="31965">
                  <c:v>3.1965999999999999E-5</c:v>
                </c:pt>
                <c:pt idx="31966">
                  <c:v>3.1967000000000001E-5</c:v>
                </c:pt>
                <c:pt idx="31967">
                  <c:v>3.1968000000000003E-5</c:v>
                </c:pt>
                <c:pt idx="31968">
                  <c:v>3.1968999999999998E-5</c:v>
                </c:pt>
                <c:pt idx="31969">
                  <c:v>3.1970000000000001E-5</c:v>
                </c:pt>
                <c:pt idx="31970">
                  <c:v>3.1971000000000003E-5</c:v>
                </c:pt>
                <c:pt idx="31971">
                  <c:v>3.1971999999999998E-5</c:v>
                </c:pt>
                <c:pt idx="31972">
                  <c:v>3.1973E-5</c:v>
                </c:pt>
                <c:pt idx="31973">
                  <c:v>3.1974000000000003E-5</c:v>
                </c:pt>
                <c:pt idx="31974">
                  <c:v>3.1974999999999998E-5</c:v>
                </c:pt>
                <c:pt idx="31975">
                  <c:v>3.1976E-5</c:v>
                </c:pt>
                <c:pt idx="31976">
                  <c:v>3.1977000000000002E-5</c:v>
                </c:pt>
                <c:pt idx="31977">
                  <c:v>3.1977999999999998E-5</c:v>
                </c:pt>
                <c:pt idx="31978">
                  <c:v>3.1979E-5</c:v>
                </c:pt>
                <c:pt idx="31979">
                  <c:v>3.1980000000000002E-5</c:v>
                </c:pt>
                <c:pt idx="31980">
                  <c:v>3.1980999999999998E-5</c:v>
                </c:pt>
                <c:pt idx="31981">
                  <c:v>3.1982E-5</c:v>
                </c:pt>
                <c:pt idx="31982">
                  <c:v>3.1983000000000002E-5</c:v>
                </c:pt>
                <c:pt idx="31983">
                  <c:v>3.1983999999999997E-5</c:v>
                </c:pt>
                <c:pt idx="31984">
                  <c:v>3.1985E-5</c:v>
                </c:pt>
                <c:pt idx="31985">
                  <c:v>3.1986000000000002E-5</c:v>
                </c:pt>
                <c:pt idx="31986">
                  <c:v>3.1986999999999997E-5</c:v>
                </c:pt>
                <c:pt idx="31987">
                  <c:v>3.1987999999999999E-5</c:v>
                </c:pt>
                <c:pt idx="31988">
                  <c:v>3.1989000000000002E-5</c:v>
                </c:pt>
                <c:pt idx="31989">
                  <c:v>3.1989999999999997E-5</c:v>
                </c:pt>
                <c:pt idx="31990">
                  <c:v>3.1990999999999999E-5</c:v>
                </c:pt>
                <c:pt idx="31991">
                  <c:v>3.1992000000000001E-5</c:v>
                </c:pt>
                <c:pt idx="31992">
                  <c:v>3.1992999999999997E-5</c:v>
                </c:pt>
                <c:pt idx="31993">
                  <c:v>3.1993999999999999E-5</c:v>
                </c:pt>
                <c:pt idx="31994">
                  <c:v>3.1995000000000001E-5</c:v>
                </c:pt>
                <c:pt idx="31995">
                  <c:v>3.1996000000000003E-5</c:v>
                </c:pt>
                <c:pt idx="31996">
                  <c:v>3.1996999999999999E-5</c:v>
                </c:pt>
                <c:pt idx="31997">
                  <c:v>3.1998000000000001E-5</c:v>
                </c:pt>
                <c:pt idx="31998">
                  <c:v>3.1999000000000003E-5</c:v>
                </c:pt>
                <c:pt idx="31999">
                  <c:v>3.1999999999999999E-5</c:v>
                </c:pt>
                <c:pt idx="32000">
                  <c:v>3.2001000000000001E-5</c:v>
                </c:pt>
                <c:pt idx="32001">
                  <c:v>3.2002000000000003E-5</c:v>
                </c:pt>
                <c:pt idx="32002">
                  <c:v>3.2002999999999998E-5</c:v>
                </c:pt>
                <c:pt idx="32003">
                  <c:v>3.2004000000000001E-5</c:v>
                </c:pt>
                <c:pt idx="32004">
                  <c:v>3.2005000000000003E-5</c:v>
                </c:pt>
                <c:pt idx="32005">
                  <c:v>3.2005999999999998E-5</c:v>
                </c:pt>
                <c:pt idx="32006">
                  <c:v>3.2007E-5</c:v>
                </c:pt>
                <c:pt idx="32007">
                  <c:v>3.2008000000000003E-5</c:v>
                </c:pt>
                <c:pt idx="32008">
                  <c:v>3.2008999999999998E-5</c:v>
                </c:pt>
                <c:pt idx="32009">
                  <c:v>3.201E-5</c:v>
                </c:pt>
                <c:pt idx="32010">
                  <c:v>3.2011000000000002E-5</c:v>
                </c:pt>
                <c:pt idx="32011">
                  <c:v>3.2011999999999998E-5</c:v>
                </c:pt>
                <c:pt idx="32012">
                  <c:v>3.2013E-5</c:v>
                </c:pt>
                <c:pt idx="32013">
                  <c:v>3.2014000000000002E-5</c:v>
                </c:pt>
                <c:pt idx="32014">
                  <c:v>3.2014999999999998E-5</c:v>
                </c:pt>
                <c:pt idx="32015">
                  <c:v>3.2016E-5</c:v>
                </c:pt>
                <c:pt idx="32016">
                  <c:v>3.2017000000000002E-5</c:v>
                </c:pt>
                <c:pt idx="32017">
                  <c:v>3.2017999999999997E-5</c:v>
                </c:pt>
                <c:pt idx="32018">
                  <c:v>3.2019E-5</c:v>
                </c:pt>
                <c:pt idx="32019">
                  <c:v>3.2020000000000002E-5</c:v>
                </c:pt>
                <c:pt idx="32020">
                  <c:v>3.2020999999999997E-5</c:v>
                </c:pt>
                <c:pt idx="32021">
                  <c:v>3.2021999999999999E-5</c:v>
                </c:pt>
                <c:pt idx="32022">
                  <c:v>3.2023000000000002E-5</c:v>
                </c:pt>
                <c:pt idx="32023">
                  <c:v>3.2023999999999997E-5</c:v>
                </c:pt>
                <c:pt idx="32024">
                  <c:v>3.2024999999999999E-5</c:v>
                </c:pt>
                <c:pt idx="32025">
                  <c:v>3.2026000000000001E-5</c:v>
                </c:pt>
                <c:pt idx="32026">
                  <c:v>3.2026999999999997E-5</c:v>
                </c:pt>
                <c:pt idx="32027">
                  <c:v>3.2027999999999999E-5</c:v>
                </c:pt>
                <c:pt idx="32028">
                  <c:v>3.2029000000000001E-5</c:v>
                </c:pt>
                <c:pt idx="32029">
                  <c:v>3.2030000000000003E-5</c:v>
                </c:pt>
                <c:pt idx="32030">
                  <c:v>3.2030999999999999E-5</c:v>
                </c:pt>
                <c:pt idx="32031">
                  <c:v>3.2032000000000001E-5</c:v>
                </c:pt>
                <c:pt idx="32032">
                  <c:v>3.2033000000000003E-5</c:v>
                </c:pt>
                <c:pt idx="32033">
                  <c:v>3.2033999999999999E-5</c:v>
                </c:pt>
                <c:pt idx="32034">
                  <c:v>3.2035000000000001E-5</c:v>
                </c:pt>
                <c:pt idx="32035">
                  <c:v>3.2036000000000003E-5</c:v>
                </c:pt>
                <c:pt idx="32036">
                  <c:v>3.2036999999999998E-5</c:v>
                </c:pt>
                <c:pt idx="32037">
                  <c:v>3.2038000000000001E-5</c:v>
                </c:pt>
                <c:pt idx="32038">
                  <c:v>3.2039000000000003E-5</c:v>
                </c:pt>
                <c:pt idx="32039">
                  <c:v>3.2039999999999998E-5</c:v>
                </c:pt>
                <c:pt idx="32040">
                  <c:v>3.2041E-5</c:v>
                </c:pt>
                <c:pt idx="32041">
                  <c:v>3.2042000000000003E-5</c:v>
                </c:pt>
                <c:pt idx="32042">
                  <c:v>3.2042999999999998E-5</c:v>
                </c:pt>
                <c:pt idx="32043">
                  <c:v>3.2044E-5</c:v>
                </c:pt>
                <c:pt idx="32044">
                  <c:v>3.2045000000000002E-5</c:v>
                </c:pt>
                <c:pt idx="32045">
                  <c:v>3.2045999999999998E-5</c:v>
                </c:pt>
                <c:pt idx="32046">
                  <c:v>3.2047E-5</c:v>
                </c:pt>
                <c:pt idx="32047">
                  <c:v>3.2048000000000002E-5</c:v>
                </c:pt>
                <c:pt idx="32048">
                  <c:v>3.2048999999999998E-5</c:v>
                </c:pt>
                <c:pt idx="32049">
                  <c:v>3.205E-5</c:v>
                </c:pt>
                <c:pt idx="32050">
                  <c:v>3.2051000000000002E-5</c:v>
                </c:pt>
                <c:pt idx="32051">
                  <c:v>3.2051999999999997E-5</c:v>
                </c:pt>
                <c:pt idx="32052">
                  <c:v>3.2053E-5</c:v>
                </c:pt>
                <c:pt idx="32053">
                  <c:v>3.2054000000000002E-5</c:v>
                </c:pt>
                <c:pt idx="32054">
                  <c:v>3.2054999999999997E-5</c:v>
                </c:pt>
                <c:pt idx="32055">
                  <c:v>3.2055999999999999E-5</c:v>
                </c:pt>
                <c:pt idx="32056">
                  <c:v>3.2057000000000002E-5</c:v>
                </c:pt>
                <c:pt idx="32057">
                  <c:v>3.2057999999999997E-5</c:v>
                </c:pt>
                <c:pt idx="32058">
                  <c:v>3.2058999999999999E-5</c:v>
                </c:pt>
                <c:pt idx="32059">
                  <c:v>3.2060000000000001E-5</c:v>
                </c:pt>
                <c:pt idx="32060">
                  <c:v>3.2060999999999997E-5</c:v>
                </c:pt>
                <c:pt idx="32061">
                  <c:v>3.2061999999999999E-5</c:v>
                </c:pt>
                <c:pt idx="32062">
                  <c:v>3.2063000000000001E-5</c:v>
                </c:pt>
                <c:pt idx="32063">
                  <c:v>3.2064000000000003E-5</c:v>
                </c:pt>
                <c:pt idx="32064">
                  <c:v>3.2064999999999999E-5</c:v>
                </c:pt>
                <c:pt idx="32065">
                  <c:v>3.2066000000000001E-5</c:v>
                </c:pt>
                <c:pt idx="32066">
                  <c:v>3.2067000000000003E-5</c:v>
                </c:pt>
                <c:pt idx="32067">
                  <c:v>3.2067999999999999E-5</c:v>
                </c:pt>
                <c:pt idx="32068">
                  <c:v>3.2069000000000001E-5</c:v>
                </c:pt>
                <c:pt idx="32069">
                  <c:v>3.2070000000000003E-5</c:v>
                </c:pt>
                <c:pt idx="32070">
                  <c:v>3.2070999999999998E-5</c:v>
                </c:pt>
                <c:pt idx="32071">
                  <c:v>3.2072000000000001E-5</c:v>
                </c:pt>
                <c:pt idx="32072">
                  <c:v>3.2073000000000003E-5</c:v>
                </c:pt>
                <c:pt idx="32073">
                  <c:v>3.2073999999999998E-5</c:v>
                </c:pt>
                <c:pt idx="32074">
                  <c:v>3.2075E-5</c:v>
                </c:pt>
                <c:pt idx="32075">
                  <c:v>3.2076000000000003E-5</c:v>
                </c:pt>
                <c:pt idx="32076">
                  <c:v>3.2076999999999998E-5</c:v>
                </c:pt>
                <c:pt idx="32077">
                  <c:v>3.2078E-5</c:v>
                </c:pt>
                <c:pt idx="32078">
                  <c:v>3.2079000000000002E-5</c:v>
                </c:pt>
                <c:pt idx="32079">
                  <c:v>3.2079999999999998E-5</c:v>
                </c:pt>
                <c:pt idx="32080">
                  <c:v>3.2081E-5</c:v>
                </c:pt>
                <c:pt idx="32081">
                  <c:v>3.2082000000000002E-5</c:v>
                </c:pt>
                <c:pt idx="32082">
                  <c:v>3.2082999999999998E-5</c:v>
                </c:pt>
                <c:pt idx="32083">
                  <c:v>3.2084E-5</c:v>
                </c:pt>
                <c:pt idx="32084">
                  <c:v>3.2085000000000002E-5</c:v>
                </c:pt>
                <c:pt idx="32085">
                  <c:v>3.2085999999999997E-5</c:v>
                </c:pt>
                <c:pt idx="32086">
                  <c:v>3.2087E-5</c:v>
                </c:pt>
                <c:pt idx="32087">
                  <c:v>3.2088000000000002E-5</c:v>
                </c:pt>
                <c:pt idx="32088">
                  <c:v>3.2088999999999997E-5</c:v>
                </c:pt>
                <c:pt idx="32089">
                  <c:v>3.2089999999999999E-5</c:v>
                </c:pt>
                <c:pt idx="32090">
                  <c:v>3.2091000000000002E-5</c:v>
                </c:pt>
                <c:pt idx="32091">
                  <c:v>3.2091999999999997E-5</c:v>
                </c:pt>
                <c:pt idx="32092">
                  <c:v>3.2092999999999999E-5</c:v>
                </c:pt>
                <c:pt idx="32093">
                  <c:v>3.2094000000000001E-5</c:v>
                </c:pt>
                <c:pt idx="32094">
                  <c:v>3.2094999999999997E-5</c:v>
                </c:pt>
                <c:pt idx="32095">
                  <c:v>3.2095999999999999E-5</c:v>
                </c:pt>
                <c:pt idx="32096">
                  <c:v>3.2097000000000001E-5</c:v>
                </c:pt>
                <c:pt idx="32097">
                  <c:v>3.2098000000000003E-5</c:v>
                </c:pt>
                <c:pt idx="32098">
                  <c:v>3.2098999999999999E-5</c:v>
                </c:pt>
                <c:pt idx="32099">
                  <c:v>3.2100000000000001E-5</c:v>
                </c:pt>
                <c:pt idx="32100">
                  <c:v>3.2101000000000003E-5</c:v>
                </c:pt>
                <c:pt idx="32101">
                  <c:v>3.2101999999999999E-5</c:v>
                </c:pt>
                <c:pt idx="32102">
                  <c:v>3.2103000000000001E-5</c:v>
                </c:pt>
                <c:pt idx="32103">
                  <c:v>3.2104000000000003E-5</c:v>
                </c:pt>
                <c:pt idx="32104">
                  <c:v>3.2104999999999998E-5</c:v>
                </c:pt>
                <c:pt idx="32105">
                  <c:v>3.2106000000000001E-5</c:v>
                </c:pt>
                <c:pt idx="32106">
                  <c:v>3.2107000000000003E-5</c:v>
                </c:pt>
                <c:pt idx="32107">
                  <c:v>3.2107999999999998E-5</c:v>
                </c:pt>
                <c:pt idx="32108">
                  <c:v>3.2109E-5</c:v>
                </c:pt>
                <c:pt idx="32109">
                  <c:v>3.2110000000000003E-5</c:v>
                </c:pt>
                <c:pt idx="32110">
                  <c:v>3.2110999999999998E-5</c:v>
                </c:pt>
                <c:pt idx="32111">
                  <c:v>3.2112E-5</c:v>
                </c:pt>
                <c:pt idx="32112">
                  <c:v>3.2113000000000002E-5</c:v>
                </c:pt>
                <c:pt idx="32113">
                  <c:v>3.2113999999999998E-5</c:v>
                </c:pt>
                <c:pt idx="32114">
                  <c:v>3.2115E-5</c:v>
                </c:pt>
                <c:pt idx="32115">
                  <c:v>3.2116000000000002E-5</c:v>
                </c:pt>
                <c:pt idx="32116">
                  <c:v>3.2116999999999998E-5</c:v>
                </c:pt>
                <c:pt idx="32117">
                  <c:v>3.2118E-5</c:v>
                </c:pt>
                <c:pt idx="32118">
                  <c:v>3.2119000000000002E-5</c:v>
                </c:pt>
                <c:pt idx="32119">
                  <c:v>3.2119999999999997E-5</c:v>
                </c:pt>
                <c:pt idx="32120">
                  <c:v>3.2121E-5</c:v>
                </c:pt>
                <c:pt idx="32121">
                  <c:v>3.2122000000000002E-5</c:v>
                </c:pt>
                <c:pt idx="32122">
                  <c:v>3.2122999999999997E-5</c:v>
                </c:pt>
                <c:pt idx="32123">
                  <c:v>3.2123999999999999E-5</c:v>
                </c:pt>
                <c:pt idx="32124">
                  <c:v>3.2125000000000002E-5</c:v>
                </c:pt>
                <c:pt idx="32125">
                  <c:v>3.2125999999999997E-5</c:v>
                </c:pt>
                <c:pt idx="32126">
                  <c:v>3.2126999999999999E-5</c:v>
                </c:pt>
                <c:pt idx="32127">
                  <c:v>3.2128000000000001E-5</c:v>
                </c:pt>
                <c:pt idx="32128">
                  <c:v>3.2128999999999997E-5</c:v>
                </c:pt>
                <c:pt idx="32129">
                  <c:v>3.2129999999999999E-5</c:v>
                </c:pt>
                <c:pt idx="32130">
                  <c:v>3.2131000000000001E-5</c:v>
                </c:pt>
                <c:pt idx="32131">
                  <c:v>3.2131999999999997E-5</c:v>
                </c:pt>
                <c:pt idx="32132">
                  <c:v>3.2132999999999999E-5</c:v>
                </c:pt>
                <c:pt idx="32133">
                  <c:v>3.2134000000000001E-5</c:v>
                </c:pt>
                <c:pt idx="32134">
                  <c:v>3.2135000000000003E-5</c:v>
                </c:pt>
                <c:pt idx="32135">
                  <c:v>3.2135999999999999E-5</c:v>
                </c:pt>
                <c:pt idx="32136">
                  <c:v>3.2137000000000001E-5</c:v>
                </c:pt>
                <c:pt idx="32137">
                  <c:v>3.2138000000000003E-5</c:v>
                </c:pt>
                <c:pt idx="32138">
                  <c:v>3.2138999999999998E-5</c:v>
                </c:pt>
                <c:pt idx="32139">
                  <c:v>3.2140000000000001E-5</c:v>
                </c:pt>
                <c:pt idx="32140">
                  <c:v>3.2141000000000003E-5</c:v>
                </c:pt>
                <c:pt idx="32141">
                  <c:v>3.2141999999999998E-5</c:v>
                </c:pt>
                <c:pt idx="32142">
                  <c:v>3.2143E-5</c:v>
                </c:pt>
                <c:pt idx="32143">
                  <c:v>3.2144000000000003E-5</c:v>
                </c:pt>
                <c:pt idx="32144">
                  <c:v>3.2144999999999998E-5</c:v>
                </c:pt>
                <c:pt idx="32145">
                  <c:v>3.2146E-5</c:v>
                </c:pt>
                <c:pt idx="32146">
                  <c:v>3.2147000000000002E-5</c:v>
                </c:pt>
                <c:pt idx="32147">
                  <c:v>3.2147999999999998E-5</c:v>
                </c:pt>
                <c:pt idx="32148">
                  <c:v>3.2149E-5</c:v>
                </c:pt>
                <c:pt idx="32149">
                  <c:v>3.2150000000000002E-5</c:v>
                </c:pt>
                <c:pt idx="32150">
                  <c:v>3.2150999999999998E-5</c:v>
                </c:pt>
                <c:pt idx="32151">
                  <c:v>3.2152E-5</c:v>
                </c:pt>
                <c:pt idx="32152">
                  <c:v>3.2153000000000002E-5</c:v>
                </c:pt>
                <c:pt idx="32153">
                  <c:v>3.2153999999999997E-5</c:v>
                </c:pt>
                <c:pt idx="32154">
                  <c:v>3.2155E-5</c:v>
                </c:pt>
                <c:pt idx="32155">
                  <c:v>3.2156000000000002E-5</c:v>
                </c:pt>
                <c:pt idx="32156">
                  <c:v>3.2156999999999997E-5</c:v>
                </c:pt>
                <c:pt idx="32157">
                  <c:v>3.2157999999999999E-5</c:v>
                </c:pt>
                <c:pt idx="32158">
                  <c:v>3.2159000000000002E-5</c:v>
                </c:pt>
                <c:pt idx="32159">
                  <c:v>3.2159999999999997E-5</c:v>
                </c:pt>
                <c:pt idx="32160">
                  <c:v>3.2160999999999999E-5</c:v>
                </c:pt>
                <c:pt idx="32161">
                  <c:v>3.2162000000000001E-5</c:v>
                </c:pt>
                <c:pt idx="32162">
                  <c:v>3.2162999999999997E-5</c:v>
                </c:pt>
                <c:pt idx="32163">
                  <c:v>3.2163999999999999E-5</c:v>
                </c:pt>
                <c:pt idx="32164">
                  <c:v>3.2165000000000001E-5</c:v>
                </c:pt>
                <c:pt idx="32165">
                  <c:v>3.2165999999999997E-5</c:v>
                </c:pt>
                <c:pt idx="32166">
                  <c:v>3.2166999999999999E-5</c:v>
                </c:pt>
                <c:pt idx="32167">
                  <c:v>3.2168000000000001E-5</c:v>
                </c:pt>
                <c:pt idx="32168">
                  <c:v>3.2169000000000003E-5</c:v>
                </c:pt>
                <c:pt idx="32169">
                  <c:v>3.2169999999999999E-5</c:v>
                </c:pt>
                <c:pt idx="32170">
                  <c:v>3.2171000000000001E-5</c:v>
                </c:pt>
                <c:pt idx="32171">
                  <c:v>3.2172000000000003E-5</c:v>
                </c:pt>
                <c:pt idx="32172">
                  <c:v>3.2172999999999998E-5</c:v>
                </c:pt>
                <c:pt idx="32173">
                  <c:v>3.2174000000000001E-5</c:v>
                </c:pt>
                <c:pt idx="32174">
                  <c:v>3.2175000000000003E-5</c:v>
                </c:pt>
                <c:pt idx="32175">
                  <c:v>3.2175999999999998E-5</c:v>
                </c:pt>
                <c:pt idx="32176">
                  <c:v>3.2177E-5</c:v>
                </c:pt>
                <c:pt idx="32177">
                  <c:v>3.2178000000000003E-5</c:v>
                </c:pt>
                <c:pt idx="32178">
                  <c:v>3.2178999999999998E-5</c:v>
                </c:pt>
                <c:pt idx="32179">
                  <c:v>3.218E-5</c:v>
                </c:pt>
                <c:pt idx="32180">
                  <c:v>3.2181000000000002E-5</c:v>
                </c:pt>
                <c:pt idx="32181">
                  <c:v>3.2181999999999998E-5</c:v>
                </c:pt>
                <c:pt idx="32182">
                  <c:v>3.2183E-5</c:v>
                </c:pt>
                <c:pt idx="32183">
                  <c:v>3.2184000000000002E-5</c:v>
                </c:pt>
                <c:pt idx="32184">
                  <c:v>3.2184999999999998E-5</c:v>
                </c:pt>
                <c:pt idx="32185">
                  <c:v>3.2186E-5</c:v>
                </c:pt>
                <c:pt idx="32186">
                  <c:v>3.2187000000000002E-5</c:v>
                </c:pt>
                <c:pt idx="32187">
                  <c:v>3.2187999999999997E-5</c:v>
                </c:pt>
                <c:pt idx="32188">
                  <c:v>3.2189E-5</c:v>
                </c:pt>
                <c:pt idx="32189">
                  <c:v>3.2190000000000002E-5</c:v>
                </c:pt>
                <c:pt idx="32190">
                  <c:v>3.2190999999999997E-5</c:v>
                </c:pt>
                <c:pt idx="32191">
                  <c:v>3.2191999999999999E-5</c:v>
                </c:pt>
                <c:pt idx="32192">
                  <c:v>3.2193000000000002E-5</c:v>
                </c:pt>
                <c:pt idx="32193">
                  <c:v>3.2193999999999997E-5</c:v>
                </c:pt>
                <c:pt idx="32194">
                  <c:v>3.2194999999999999E-5</c:v>
                </c:pt>
                <c:pt idx="32195">
                  <c:v>3.2196000000000001E-5</c:v>
                </c:pt>
                <c:pt idx="32196">
                  <c:v>3.2196999999999997E-5</c:v>
                </c:pt>
                <c:pt idx="32197">
                  <c:v>3.2197999999999999E-5</c:v>
                </c:pt>
                <c:pt idx="32198">
                  <c:v>3.2199000000000001E-5</c:v>
                </c:pt>
                <c:pt idx="32199">
                  <c:v>3.2199999999999997E-5</c:v>
                </c:pt>
                <c:pt idx="32200">
                  <c:v>3.2200999999999999E-5</c:v>
                </c:pt>
                <c:pt idx="32201">
                  <c:v>3.2202000000000001E-5</c:v>
                </c:pt>
                <c:pt idx="32202">
                  <c:v>3.2203000000000003E-5</c:v>
                </c:pt>
                <c:pt idx="32203">
                  <c:v>3.2203999999999999E-5</c:v>
                </c:pt>
                <c:pt idx="32204">
                  <c:v>3.2205000000000001E-5</c:v>
                </c:pt>
                <c:pt idx="32205">
                  <c:v>3.2206000000000003E-5</c:v>
                </c:pt>
                <c:pt idx="32206">
                  <c:v>3.2206999999999998E-5</c:v>
                </c:pt>
                <c:pt idx="32207">
                  <c:v>3.2208000000000001E-5</c:v>
                </c:pt>
                <c:pt idx="32208">
                  <c:v>3.2209000000000003E-5</c:v>
                </c:pt>
                <c:pt idx="32209">
                  <c:v>3.2209999999999998E-5</c:v>
                </c:pt>
                <c:pt idx="32210">
                  <c:v>3.2211E-5</c:v>
                </c:pt>
                <c:pt idx="32211">
                  <c:v>3.2212000000000003E-5</c:v>
                </c:pt>
                <c:pt idx="32212">
                  <c:v>3.2212999999999998E-5</c:v>
                </c:pt>
                <c:pt idx="32213">
                  <c:v>3.2214E-5</c:v>
                </c:pt>
                <c:pt idx="32214">
                  <c:v>3.2215000000000002E-5</c:v>
                </c:pt>
                <c:pt idx="32215">
                  <c:v>3.2215999999999998E-5</c:v>
                </c:pt>
                <c:pt idx="32216">
                  <c:v>3.2217E-5</c:v>
                </c:pt>
                <c:pt idx="32217">
                  <c:v>3.2218000000000002E-5</c:v>
                </c:pt>
                <c:pt idx="32218">
                  <c:v>3.2218999999999998E-5</c:v>
                </c:pt>
                <c:pt idx="32219">
                  <c:v>3.222E-5</c:v>
                </c:pt>
                <c:pt idx="32220">
                  <c:v>3.2221000000000002E-5</c:v>
                </c:pt>
                <c:pt idx="32221">
                  <c:v>3.2221999999999997E-5</c:v>
                </c:pt>
                <c:pt idx="32222">
                  <c:v>3.2223E-5</c:v>
                </c:pt>
                <c:pt idx="32223">
                  <c:v>3.2224000000000002E-5</c:v>
                </c:pt>
                <c:pt idx="32224">
                  <c:v>3.2224999999999997E-5</c:v>
                </c:pt>
                <c:pt idx="32225">
                  <c:v>3.2225999999999999E-5</c:v>
                </c:pt>
                <c:pt idx="32226">
                  <c:v>3.2227000000000002E-5</c:v>
                </c:pt>
                <c:pt idx="32227">
                  <c:v>3.2227999999999997E-5</c:v>
                </c:pt>
                <c:pt idx="32228">
                  <c:v>3.2228999999999999E-5</c:v>
                </c:pt>
                <c:pt idx="32229">
                  <c:v>3.2230000000000001E-5</c:v>
                </c:pt>
                <c:pt idx="32230">
                  <c:v>3.2230999999999997E-5</c:v>
                </c:pt>
                <c:pt idx="32231">
                  <c:v>3.2231999999999999E-5</c:v>
                </c:pt>
                <c:pt idx="32232">
                  <c:v>3.2233000000000001E-5</c:v>
                </c:pt>
                <c:pt idx="32233">
                  <c:v>3.2233999999999997E-5</c:v>
                </c:pt>
                <c:pt idx="32234">
                  <c:v>3.2234999999999999E-5</c:v>
                </c:pt>
                <c:pt idx="32235">
                  <c:v>3.2236000000000001E-5</c:v>
                </c:pt>
                <c:pt idx="32236">
                  <c:v>3.2237000000000003E-5</c:v>
                </c:pt>
                <c:pt idx="32237">
                  <c:v>3.2237999999999999E-5</c:v>
                </c:pt>
                <c:pt idx="32238">
                  <c:v>3.2239000000000001E-5</c:v>
                </c:pt>
                <c:pt idx="32239">
                  <c:v>3.2240000000000003E-5</c:v>
                </c:pt>
                <c:pt idx="32240">
                  <c:v>3.2240999999999998E-5</c:v>
                </c:pt>
                <c:pt idx="32241">
                  <c:v>3.2242000000000001E-5</c:v>
                </c:pt>
                <c:pt idx="32242">
                  <c:v>3.2243000000000003E-5</c:v>
                </c:pt>
                <c:pt idx="32243">
                  <c:v>3.2243999999999998E-5</c:v>
                </c:pt>
                <c:pt idx="32244">
                  <c:v>3.2245E-5</c:v>
                </c:pt>
                <c:pt idx="32245">
                  <c:v>3.2246000000000003E-5</c:v>
                </c:pt>
                <c:pt idx="32246">
                  <c:v>3.2246999999999998E-5</c:v>
                </c:pt>
                <c:pt idx="32247">
                  <c:v>3.2248E-5</c:v>
                </c:pt>
                <c:pt idx="32248">
                  <c:v>3.2249000000000002E-5</c:v>
                </c:pt>
                <c:pt idx="32249">
                  <c:v>3.2249999999999998E-5</c:v>
                </c:pt>
                <c:pt idx="32250">
                  <c:v>3.2251E-5</c:v>
                </c:pt>
                <c:pt idx="32251">
                  <c:v>3.2252000000000002E-5</c:v>
                </c:pt>
                <c:pt idx="32252">
                  <c:v>3.2252999999999998E-5</c:v>
                </c:pt>
                <c:pt idx="32253">
                  <c:v>3.2254E-5</c:v>
                </c:pt>
                <c:pt idx="32254">
                  <c:v>3.2255000000000002E-5</c:v>
                </c:pt>
                <c:pt idx="32255">
                  <c:v>3.2255999999999997E-5</c:v>
                </c:pt>
                <c:pt idx="32256">
                  <c:v>3.2257E-5</c:v>
                </c:pt>
                <c:pt idx="32257">
                  <c:v>3.2258000000000002E-5</c:v>
                </c:pt>
                <c:pt idx="32258">
                  <c:v>3.2258999999999997E-5</c:v>
                </c:pt>
                <c:pt idx="32259">
                  <c:v>3.2259999999999999E-5</c:v>
                </c:pt>
                <c:pt idx="32260">
                  <c:v>3.2261000000000002E-5</c:v>
                </c:pt>
                <c:pt idx="32261">
                  <c:v>3.2261999999999997E-5</c:v>
                </c:pt>
                <c:pt idx="32262">
                  <c:v>3.2262999999999999E-5</c:v>
                </c:pt>
                <c:pt idx="32263">
                  <c:v>3.2264000000000001E-5</c:v>
                </c:pt>
                <c:pt idx="32264">
                  <c:v>3.2264999999999997E-5</c:v>
                </c:pt>
                <c:pt idx="32265">
                  <c:v>3.2265999999999999E-5</c:v>
                </c:pt>
                <c:pt idx="32266">
                  <c:v>3.2267000000000001E-5</c:v>
                </c:pt>
                <c:pt idx="32267">
                  <c:v>3.2267999999999997E-5</c:v>
                </c:pt>
                <c:pt idx="32268">
                  <c:v>3.2268999999999999E-5</c:v>
                </c:pt>
                <c:pt idx="32269">
                  <c:v>3.2270000000000001E-5</c:v>
                </c:pt>
                <c:pt idx="32270">
                  <c:v>3.2271000000000003E-5</c:v>
                </c:pt>
                <c:pt idx="32271">
                  <c:v>3.2271999999999999E-5</c:v>
                </c:pt>
                <c:pt idx="32272">
                  <c:v>3.2273000000000001E-5</c:v>
                </c:pt>
                <c:pt idx="32273">
                  <c:v>3.2274000000000003E-5</c:v>
                </c:pt>
                <c:pt idx="32274">
                  <c:v>3.2274999999999998E-5</c:v>
                </c:pt>
                <c:pt idx="32275">
                  <c:v>3.2276000000000001E-5</c:v>
                </c:pt>
                <c:pt idx="32276">
                  <c:v>3.2277000000000003E-5</c:v>
                </c:pt>
                <c:pt idx="32277">
                  <c:v>3.2277999999999998E-5</c:v>
                </c:pt>
                <c:pt idx="32278">
                  <c:v>3.2279E-5</c:v>
                </c:pt>
                <c:pt idx="32279">
                  <c:v>3.2280000000000003E-5</c:v>
                </c:pt>
                <c:pt idx="32280">
                  <c:v>3.2280999999999998E-5</c:v>
                </c:pt>
                <c:pt idx="32281">
                  <c:v>3.2282E-5</c:v>
                </c:pt>
                <c:pt idx="32282">
                  <c:v>3.2283000000000002E-5</c:v>
                </c:pt>
                <c:pt idx="32283">
                  <c:v>3.2283999999999998E-5</c:v>
                </c:pt>
                <c:pt idx="32284">
                  <c:v>3.2285E-5</c:v>
                </c:pt>
                <c:pt idx="32285">
                  <c:v>3.2286000000000002E-5</c:v>
                </c:pt>
                <c:pt idx="32286">
                  <c:v>3.2286999999999998E-5</c:v>
                </c:pt>
                <c:pt idx="32287">
                  <c:v>3.2288E-5</c:v>
                </c:pt>
                <c:pt idx="32288">
                  <c:v>3.2289000000000002E-5</c:v>
                </c:pt>
                <c:pt idx="32289">
                  <c:v>3.2289999999999997E-5</c:v>
                </c:pt>
                <c:pt idx="32290">
                  <c:v>3.2291E-5</c:v>
                </c:pt>
                <c:pt idx="32291">
                  <c:v>3.2292000000000002E-5</c:v>
                </c:pt>
                <c:pt idx="32292">
                  <c:v>3.2292999999999997E-5</c:v>
                </c:pt>
                <c:pt idx="32293">
                  <c:v>3.2293999999999999E-5</c:v>
                </c:pt>
                <c:pt idx="32294">
                  <c:v>3.2295000000000002E-5</c:v>
                </c:pt>
                <c:pt idx="32295">
                  <c:v>3.2295999999999997E-5</c:v>
                </c:pt>
                <c:pt idx="32296">
                  <c:v>3.2296999999999999E-5</c:v>
                </c:pt>
                <c:pt idx="32297">
                  <c:v>3.2298000000000001E-5</c:v>
                </c:pt>
                <c:pt idx="32298">
                  <c:v>3.2298999999999997E-5</c:v>
                </c:pt>
                <c:pt idx="32299">
                  <c:v>3.2299999999999999E-5</c:v>
                </c:pt>
                <c:pt idx="32300">
                  <c:v>3.2301000000000001E-5</c:v>
                </c:pt>
                <c:pt idx="32301">
                  <c:v>3.2301999999999997E-5</c:v>
                </c:pt>
                <c:pt idx="32302">
                  <c:v>3.2302999999999999E-5</c:v>
                </c:pt>
                <c:pt idx="32303">
                  <c:v>3.2304000000000001E-5</c:v>
                </c:pt>
                <c:pt idx="32304">
                  <c:v>3.2305000000000003E-5</c:v>
                </c:pt>
                <c:pt idx="32305">
                  <c:v>3.2305999999999999E-5</c:v>
                </c:pt>
                <c:pt idx="32306">
                  <c:v>3.2307000000000001E-5</c:v>
                </c:pt>
                <c:pt idx="32307">
                  <c:v>3.2308000000000003E-5</c:v>
                </c:pt>
                <c:pt idx="32308">
                  <c:v>3.2308999999999998E-5</c:v>
                </c:pt>
                <c:pt idx="32309">
                  <c:v>3.2310000000000001E-5</c:v>
                </c:pt>
                <c:pt idx="32310">
                  <c:v>3.2311000000000003E-5</c:v>
                </c:pt>
                <c:pt idx="32311">
                  <c:v>3.2311999999999998E-5</c:v>
                </c:pt>
                <c:pt idx="32312">
                  <c:v>3.2313E-5</c:v>
                </c:pt>
                <c:pt idx="32313">
                  <c:v>3.2314000000000003E-5</c:v>
                </c:pt>
                <c:pt idx="32314">
                  <c:v>3.2314999999999998E-5</c:v>
                </c:pt>
                <c:pt idx="32315">
                  <c:v>3.2316E-5</c:v>
                </c:pt>
                <c:pt idx="32316">
                  <c:v>3.2317000000000002E-5</c:v>
                </c:pt>
                <c:pt idx="32317">
                  <c:v>3.2317999999999998E-5</c:v>
                </c:pt>
                <c:pt idx="32318">
                  <c:v>3.2319E-5</c:v>
                </c:pt>
                <c:pt idx="32319">
                  <c:v>3.2320000000000002E-5</c:v>
                </c:pt>
                <c:pt idx="32320">
                  <c:v>3.2320999999999998E-5</c:v>
                </c:pt>
                <c:pt idx="32321">
                  <c:v>3.2322E-5</c:v>
                </c:pt>
                <c:pt idx="32322">
                  <c:v>3.2323000000000002E-5</c:v>
                </c:pt>
                <c:pt idx="32323">
                  <c:v>3.2323999999999997E-5</c:v>
                </c:pt>
                <c:pt idx="32324">
                  <c:v>3.2325E-5</c:v>
                </c:pt>
                <c:pt idx="32325">
                  <c:v>3.2326000000000002E-5</c:v>
                </c:pt>
                <c:pt idx="32326">
                  <c:v>3.2326999999999997E-5</c:v>
                </c:pt>
                <c:pt idx="32327">
                  <c:v>3.2327999999999999E-5</c:v>
                </c:pt>
                <c:pt idx="32328">
                  <c:v>3.2329000000000002E-5</c:v>
                </c:pt>
                <c:pt idx="32329">
                  <c:v>3.2329999999999997E-5</c:v>
                </c:pt>
                <c:pt idx="32330">
                  <c:v>3.2330999999999999E-5</c:v>
                </c:pt>
                <c:pt idx="32331">
                  <c:v>3.2332000000000001E-5</c:v>
                </c:pt>
                <c:pt idx="32332">
                  <c:v>3.2332999999999997E-5</c:v>
                </c:pt>
                <c:pt idx="32333">
                  <c:v>3.2333999999999999E-5</c:v>
                </c:pt>
                <c:pt idx="32334">
                  <c:v>3.2335000000000001E-5</c:v>
                </c:pt>
                <c:pt idx="32335">
                  <c:v>3.2335999999999997E-5</c:v>
                </c:pt>
                <c:pt idx="32336">
                  <c:v>3.2336999999999999E-5</c:v>
                </c:pt>
                <c:pt idx="32337">
                  <c:v>3.2338000000000001E-5</c:v>
                </c:pt>
                <c:pt idx="32338">
                  <c:v>3.2339000000000003E-5</c:v>
                </c:pt>
                <c:pt idx="32339">
                  <c:v>3.2339999999999999E-5</c:v>
                </c:pt>
                <c:pt idx="32340">
                  <c:v>3.2341000000000001E-5</c:v>
                </c:pt>
                <c:pt idx="32341">
                  <c:v>3.2342000000000003E-5</c:v>
                </c:pt>
                <c:pt idx="32342">
                  <c:v>3.2342999999999998E-5</c:v>
                </c:pt>
                <c:pt idx="32343">
                  <c:v>3.2344000000000001E-5</c:v>
                </c:pt>
                <c:pt idx="32344">
                  <c:v>3.2345000000000003E-5</c:v>
                </c:pt>
                <c:pt idx="32345">
                  <c:v>3.2345999999999998E-5</c:v>
                </c:pt>
                <c:pt idx="32346">
                  <c:v>3.2347E-5</c:v>
                </c:pt>
                <c:pt idx="32347">
                  <c:v>3.2348000000000003E-5</c:v>
                </c:pt>
                <c:pt idx="32348">
                  <c:v>3.2348999999999998E-5</c:v>
                </c:pt>
                <c:pt idx="32349">
                  <c:v>3.235E-5</c:v>
                </c:pt>
                <c:pt idx="32350">
                  <c:v>3.2351000000000002E-5</c:v>
                </c:pt>
                <c:pt idx="32351">
                  <c:v>3.2351999999999998E-5</c:v>
                </c:pt>
                <c:pt idx="32352">
                  <c:v>3.2353E-5</c:v>
                </c:pt>
                <c:pt idx="32353">
                  <c:v>3.2354000000000002E-5</c:v>
                </c:pt>
                <c:pt idx="32354">
                  <c:v>3.2354999999999998E-5</c:v>
                </c:pt>
                <c:pt idx="32355">
                  <c:v>3.2356E-5</c:v>
                </c:pt>
                <c:pt idx="32356">
                  <c:v>3.2357000000000002E-5</c:v>
                </c:pt>
                <c:pt idx="32357">
                  <c:v>3.2357999999999997E-5</c:v>
                </c:pt>
                <c:pt idx="32358">
                  <c:v>3.2359E-5</c:v>
                </c:pt>
                <c:pt idx="32359">
                  <c:v>3.2360000000000002E-5</c:v>
                </c:pt>
                <c:pt idx="32360">
                  <c:v>3.2360999999999997E-5</c:v>
                </c:pt>
                <c:pt idx="32361">
                  <c:v>3.2361999999999999E-5</c:v>
                </c:pt>
                <c:pt idx="32362">
                  <c:v>3.2363000000000002E-5</c:v>
                </c:pt>
                <c:pt idx="32363">
                  <c:v>3.2363999999999997E-5</c:v>
                </c:pt>
                <c:pt idx="32364">
                  <c:v>3.2364999999999999E-5</c:v>
                </c:pt>
                <c:pt idx="32365">
                  <c:v>3.2366000000000001E-5</c:v>
                </c:pt>
                <c:pt idx="32366">
                  <c:v>3.2366999999999997E-5</c:v>
                </c:pt>
                <c:pt idx="32367">
                  <c:v>3.2367999999999999E-5</c:v>
                </c:pt>
                <c:pt idx="32368">
                  <c:v>3.2369000000000001E-5</c:v>
                </c:pt>
                <c:pt idx="32369">
                  <c:v>3.2369999999999997E-5</c:v>
                </c:pt>
                <c:pt idx="32370">
                  <c:v>3.2370999999999999E-5</c:v>
                </c:pt>
                <c:pt idx="32371">
                  <c:v>3.2372000000000001E-5</c:v>
                </c:pt>
                <c:pt idx="32372">
                  <c:v>3.2373000000000003E-5</c:v>
                </c:pt>
                <c:pt idx="32373">
                  <c:v>3.2373999999999999E-5</c:v>
                </c:pt>
                <c:pt idx="32374">
                  <c:v>3.2375000000000001E-5</c:v>
                </c:pt>
                <c:pt idx="32375">
                  <c:v>3.2376000000000003E-5</c:v>
                </c:pt>
                <c:pt idx="32376">
                  <c:v>3.2376999999999998E-5</c:v>
                </c:pt>
                <c:pt idx="32377">
                  <c:v>3.2378000000000001E-5</c:v>
                </c:pt>
                <c:pt idx="32378">
                  <c:v>3.2379000000000003E-5</c:v>
                </c:pt>
                <c:pt idx="32379">
                  <c:v>3.2379999999999998E-5</c:v>
                </c:pt>
                <c:pt idx="32380">
                  <c:v>3.2381E-5</c:v>
                </c:pt>
                <c:pt idx="32381">
                  <c:v>3.2382000000000003E-5</c:v>
                </c:pt>
                <c:pt idx="32382">
                  <c:v>3.2382999999999998E-5</c:v>
                </c:pt>
                <c:pt idx="32383">
                  <c:v>3.2384E-5</c:v>
                </c:pt>
                <c:pt idx="32384">
                  <c:v>3.2385000000000002E-5</c:v>
                </c:pt>
                <c:pt idx="32385">
                  <c:v>3.2385999999999998E-5</c:v>
                </c:pt>
                <c:pt idx="32386">
                  <c:v>3.2387E-5</c:v>
                </c:pt>
                <c:pt idx="32387">
                  <c:v>3.2388000000000002E-5</c:v>
                </c:pt>
                <c:pt idx="32388">
                  <c:v>3.2388999999999998E-5</c:v>
                </c:pt>
                <c:pt idx="32389">
                  <c:v>3.239E-5</c:v>
                </c:pt>
                <c:pt idx="32390">
                  <c:v>3.2391000000000002E-5</c:v>
                </c:pt>
                <c:pt idx="32391">
                  <c:v>3.2391999999999998E-5</c:v>
                </c:pt>
                <c:pt idx="32392">
                  <c:v>3.2393E-5</c:v>
                </c:pt>
                <c:pt idx="32393">
                  <c:v>3.2394000000000002E-5</c:v>
                </c:pt>
                <c:pt idx="32394">
                  <c:v>3.2394999999999997E-5</c:v>
                </c:pt>
                <c:pt idx="32395">
                  <c:v>3.2396E-5</c:v>
                </c:pt>
                <c:pt idx="32396">
                  <c:v>3.2397000000000002E-5</c:v>
                </c:pt>
                <c:pt idx="32397">
                  <c:v>3.2397999999999997E-5</c:v>
                </c:pt>
                <c:pt idx="32398">
                  <c:v>3.2398999999999999E-5</c:v>
                </c:pt>
                <c:pt idx="32399">
                  <c:v>3.2400000000000001E-5</c:v>
                </c:pt>
                <c:pt idx="32400">
                  <c:v>3.2400999999999997E-5</c:v>
                </c:pt>
                <c:pt idx="32401">
                  <c:v>3.2401999999999999E-5</c:v>
                </c:pt>
                <c:pt idx="32402">
                  <c:v>3.2403000000000001E-5</c:v>
                </c:pt>
                <c:pt idx="32403">
                  <c:v>3.2403999999999997E-5</c:v>
                </c:pt>
                <c:pt idx="32404">
                  <c:v>3.2404999999999999E-5</c:v>
                </c:pt>
                <c:pt idx="32405">
                  <c:v>3.2406000000000001E-5</c:v>
                </c:pt>
                <c:pt idx="32406">
                  <c:v>3.2407000000000003E-5</c:v>
                </c:pt>
                <c:pt idx="32407">
                  <c:v>3.2407999999999999E-5</c:v>
                </c:pt>
                <c:pt idx="32408">
                  <c:v>3.2409000000000001E-5</c:v>
                </c:pt>
                <c:pt idx="32409">
                  <c:v>3.2410000000000003E-5</c:v>
                </c:pt>
                <c:pt idx="32410">
                  <c:v>3.2410999999999999E-5</c:v>
                </c:pt>
                <c:pt idx="32411">
                  <c:v>3.2412000000000001E-5</c:v>
                </c:pt>
                <c:pt idx="32412">
                  <c:v>3.2413000000000003E-5</c:v>
                </c:pt>
                <c:pt idx="32413">
                  <c:v>3.2413999999999998E-5</c:v>
                </c:pt>
                <c:pt idx="32414">
                  <c:v>3.2415000000000001E-5</c:v>
                </c:pt>
                <c:pt idx="32415">
                  <c:v>3.2416000000000003E-5</c:v>
                </c:pt>
                <c:pt idx="32416">
                  <c:v>3.2416999999999998E-5</c:v>
                </c:pt>
                <c:pt idx="32417">
                  <c:v>3.2418E-5</c:v>
                </c:pt>
                <c:pt idx="32418">
                  <c:v>3.2419000000000003E-5</c:v>
                </c:pt>
                <c:pt idx="32419">
                  <c:v>3.2419999999999998E-5</c:v>
                </c:pt>
                <c:pt idx="32420">
                  <c:v>3.2421E-5</c:v>
                </c:pt>
                <c:pt idx="32421">
                  <c:v>3.2422000000000002E-5</c:v>
                </c:pt>
                <c:pt idx="32422">
                  <c:v>3.2422999999999998E-5</c:v>
                </c:pt>
                <c:pt idx="32423">
                  <c:v>3.2424E-5</c:v>
                </c:pt>
                <c:pt idx="32424">
                  <c:v>3.2425000000000002E-5</c:v>
                </c:pt>
                <c:pt idx="32425">
                  <c:v>3.2425999999999998E-5</c:v>
                </c:pt>
                <c:pt idx="32426">
                  <c:v>3.2427E-5</c:v>
                </c:pt>
                <c:pt idx="32427">
                  <c:v>3.2428000000000002E-5</c:v>
                </c:pt>
                <c:pt idx="32428">
                  <c:v>3.2428999999999997E-5</c:v>
                </c:pt>
                <c:pt idx="32429">
                  <c:v>3.243E-5</c:v>
                </c:pt>
                <c:pt idx="32430">
                  <c:v>3.2431000000000002E-5</c:v>
                </c:pt>
                <c:pt idx="32431">
                  <c:v>3.2431999999999997E-5</c:v>
                </c:pt>
                <c:pt idx="32432">
                  <c:v>3.2432999999999999E-5</c:v>
                </c:pt>
                <c:pt idx="32433">
                  <c:v>3.2434000000000002E-5</c:v>
                </c:pt>
                <c:pt idx="32434">
                  <c:v>3.2434999999999997E-5</c:v>
                </c:pt>
                <c:pt idx="32435">
                  <c:v>3.2435999999999999E-5</c:v>
                </c:pt>
                <c:pt idx="32436">
                  <c:v>3.2437000000000001E-5</c:v>
                </c:pt>
                <c:pt idx="32437">
                  <c:v>3.2437999999999997E-5</c:v>
                </c:pt>
                <c:pt idx="32438">
                  <c:v>3.2438999999999999E-5</c:v>
                </c:pt>
                <c:pt idx="32439">
                  <c:v>3.2440000000000001E-5</c:v>
                </c:pt>
                <c:pt idx="32440">
                  <c:v>3.2441000000000003E-5</c:v>
                </c:pt>
                <c:pt idx="32441">
                  <c:v>3.2441999999999999E-5</c:v>
                </c:pt>
                <c:pt idx="32442">
                  <c:v>3.2443000000000001E-5</c:v>
                </c:pt>
                <c:pt idx="32443">
                  <c:v>3.2444000000000003E-5</c:v>
                </c:pt>
                <c:pt idx="32444">
                  <c:v>3.2444999999999999E-5</c:v>
                </c:pt>
                <c:pt idx="32445">
                  <c:v>3.2446000000000001E-5</c:v>
                </c:pt>
                <c:pt idx="32446">
                  <c:v>3.2447000000000003E-5</c:v>
                </c:pt>
                <c:pt idx="32447">
                  <c:v>3.2447999999999998E-5</c:v>
                </c:pt>
                <c:pt idx="32448">
                  <c:v>3.2449000000000001E-5</c:v>
                </c:pt>
                <c:pt idx="32449">
                  <c:v>3.2450000000000003E-5</c:v>
                </c:pt>
                <c:pt idx="32450">
                  <c:v>3.2450999999999998E-5</c:v>
                </c:pt>
                <c:pt idx="32451">
                  <c:v>3.2452E-5</c:v>
                </c:pt>
                <c:pt idx="32452">
                  <c:v>3.2453000000000003E-5</c:v>
                </c:pt>
                <c:pt idx="32453">
                  <c:v>3.2453999999999998E-5</c:v>
                </c:pt>
                <c:pt idx="32454">
                  <c:v>3.2455E-5</c:v>
                </c:pt>
                <c:pt idx="32455">
                  <c:v>3.2456000000000002E-5</c:v>
                </c:pt>
                <c:pt idx="32456">
                  <c:v>3.2456999999999998E-5</c:v>
                </c:pt>
                <c:pt idx="32457">
                  <c:v>3.2458E-5</c:v>
                </c:pt>
                <c:pt idx="32458">
                  <c:v>3.2459000000000002E-5</c:v>
                </c:pt>
                <c:pt idx="32459">
                  <c:v>3.2459999999999998E-5</c:v>
                </c:pt>
                <c:pt idx="32460">
                  <c:v>3.2461E-5</c:v>
                </c:pt>
                <c:pt idx="32461">
                  <c:v>3.2462000000000002E-5</c:v>
                </c:pt>
                <c:pt idx="32462">
                  <c:v>3.2462999999999997E-5</c:v>
                </c:pt>
                <c:pt idx="32463">
                  <c:v>3.2464E-5</c:v>
                </c:pt>
                <c:pt idx="32464">
                  <c:v>3.2465000000000002E-5</c:v>
                </c:pt>
                <c:pt idx="32465">
                  <c:v>3.2465999999999997E-5</c:v>
                </c:pt>
                <c:pt idx="32466">
                  <c:v>3.2466999999999999E-5</c:v>
                </c:pt>
                <c:pt idx="32467">
                  <c:v>3.2468000000000002E-5</c:v>
                </c:pt>
                <c:pt idx="32468">
                  <c:v>3.2468999999999997E-5</c:v>
                </c:pt>
                <c:pt idx="32469">
                  <c:v>3.2469999999999999E-5</c:v>
                </c:pt>
                <c:pt idx="32470">
                  <c:v>3.2471000000000001E-5</c:v>
                </c:pt>
                <c:pt idx="32471">
                  <c:v>3.2471999999999997E-5</c:v>
                </c:pt>
                <c:pt idx="32472">
                  <c:v>3.2472999999999999E-5</c:v>
                </c:pt>
                <c:pt idx="32473">
                  <c:v>3.2474000000000001E-5</c:v>
                </c:pt>
                <c:pt idx="32474">
                  <c:v>3.2475000000000003E-5</c:v>
                </c:pt>
                <c:pt idx="32475">
                  <c:v>3.2475999999999999E-5</c:v>
                </c:pt>
                <c:pt idx="32476">
                  <c:v>3.2477000000000001E-5</c:v>
                </c:pt>
                <c:pt idx="32477">
                  <c:v>3.2478000000000003E-5</c:v>
                </c:pt>
                <c:pt idx="32478">
                  <c:v>3.2478999999999999E-5</c:v>
                </c:pt>
                <c:pt idx="32479">
                  <c:v>3.2480000000000001E-5</c:v>
                </c:pt>
                <c:pt idx="32480">
                  <c:v>3.2481000000000003E-5</c:v>
                </c:pt>
                <c:pt idx="32481">
                  <c:v>3.2481999999999998E-5</c:v>
                </c:pt>
                <c:pt idx="32482">
                  <c:v>3.2483000000000001E-5</c:v>
                </c:pt>
                <c:pt idx="32483">
                  <c:v>3.2484000000000003E-5</c:v>
                </c:pt>
                <c:pt idx="32484">
                  <c:v>3.2484999999999998E-5</c:v>
                </c:pt>
                <c:pt idx="32485">
                  <c:v>3.2486E-5</c:v>
                </c:pt>
                <c:pt idx="32486">
                  <c:v>3.2487000000000003E-5</c:v>
                </c:pt>
                <c:pt idx="32487">
                  <c:v>3.2487999999999998E-5</c:v>
                </c:pt>
                <c:pt idx="32488">
                  <c:v>3.2489E-5</c:v>
                </c:pt>
                <c:pt idx="32489">
                  <c:v>3.2490000000000002E-5</c:v>
                </c:pt>
                <c:pt idx="32490">
                  <c:v>3.2490999999999998E-5</c:v>
                </c:pt>
                <c:pt idx="32491">
                  <c:v>3.2492E-5</c:v>
                </c:pt>
                <c:pt idx="32492">
                  <c:v>3.2493000000000002E-5</c:v>
                </c:pt>
                <c:pt idx="32493">
                  <c:v>3.2493999999999998E-5</c:v>
                </c:pt>
                <c:pt idx="32494">
                  <c:v>3.2495E-5</c:v>
                </c:pt>
                <c:pt idx="32495">
                  <c:v>3.2496000000000002E-5</c:v>
                </c:pt>
                <c:pt idx="32496">
                  <c:v>3.2496999999999997E-5</c:v>
                </c:pt>
                <c:pt idx="32497">
                  <c:v>3.2498E-5</c:v>
                </c:pt>
                <c:pt idx="32498">
                  <c:v>3.2499000000000002E-5</c:v>
                </c:pt>
                <c:pt idx="32499">
                  <c:v>3.2499999999999997E-5</c:v>
                </c:pt>
                <c:pt idx="32500">
                  <c:v>3.2500999999999999E-5</c:v>
                </c:pt>
                <c:pt idx="32501">
                  <c:v>3.2502000000000002E-5</c:v>
                </c:pt>
                <c:pt idx="32502">
                  <c:v>3.2502999999999997E-5</c:v>
                </c:pt>
                <c:pt idx="32503">
                  <c:v>3.2503999999999999E-5</c:v>
                </c:pt>
                <c:pt idx="32504">
                  <c:v>3.2505000000000001E-5</c:v>
                </c:pt>
                <c:pt idx="32505">
                  <c:v>3.2505999999999997E-5</c:v>
                </c:pt>
                <c:pt idx="32506">
                  <c:v>3.2506999999999999E-5</c:v>
                </c:pt>
                <c:pt idx="32507">
                  <c:v>3.2508000000000001E-5</c:v>
                </c:pt>
                <c:pt idx="32508">
                  <c:v>3.2509000000000003E-5</c:v>
                </c:pt>
                <c:pt idx="32509">
                  <c:v>3.2509999999999999E-5</c:v>
                </c:pt>
                <c:pt idx="32510">
                  <c:v>3.2511000000000001E-5</c:v>
                </c:pt>
                <c:pt idx="32511">
                  <c:v>3.2512000000000003E-5</c:v>
                </c:pt>
                <c:pt idx="32512">
                  <c:v>3.2512999999999999E-5</c:v>
                </c:pt>
                <c:pt idx="32513">
                  <c:v>3.2514000000000001E-5</c:v>
                </c:pt>
                <c:pt idx="32514">
                  <c:v>3.2515000000000003E-5</c:v>
                </c:pt>
                <c:pt idx="32515">
                  <c:v>3.2515999999999998E-5</c:v>
                </c:pt>
                <c:pt idx="32516">
                  <c:v>3.2517000000000001E-5</c:v>
                </c:pt>
                <c:pt idx="32517">
                  <c:v>3.2518000000000003E-5</c:v>
                </c:pt>
                <c:pt idx="32518">
                  <c:v>3.2518999999999998E-5</c:v>
                </c:pt>
                <c:pt idx="32519">
                  <c:v>3.252E-5</c:v>
                </c:pt>
                <c:pt idx="32520">
                  <c:v>3.2521000000000003E-5</c:v>
                </c:pt>
                <c:pt idx="32521">
                  <c:v>3.2521999999999998E-5</c:v>
                </c:pt>
                <c:pt idx="32522">
                  <c:v>3.2523E-5</c:v>
                </c:pt>
                <c:pt idx="32523">
                  <c:v>3.2524000000000002E-5</c:v>
                </c:pt>
                <c:pt idx="32524">
                  <c:v>3.2524999999999998E-5</c:v>
                </c:pt>
                <c:pt idx="32525">
                  <c:v>3.2526E-5</c:v>
                </c:pt>
                <c:pt idx="32526">
                  <c:v>3.2527000000000002E-5</c:v>
                </c:pt>
                <c:pt idx="32527">
                  <c:v>3.2527999999999998E-5</c:v>
                </c:pt>
                <c:pt idx="32528">
                  <c:v>3.2529E-5</c:v>
                </c:pt>
                <c:pt idx="32529">
                  <c:v>3.2530000000000002E-5</c:v>
                </c:pt>
                <c:pt idx="32530">
                  <c:v>3.2530999999999997E-5</c:v>
                </c:pt>
                <c:pt idx="32531">
                  <c:v>3.2532E-5</c:v>
                </c:pt>
                <c:pt idx="32532">
                  <c:v>3.2533000000000002E-5</c:v>
                </c:pt>
                <c:pt idx="32533">
                  <c:v>3.2533999999999997E-5</c:v>
                </c:pt>
                <c:pt idx="32534">
                  <c:v>3.2534999999999999E-5</c:v>
                </c:pt>
                <c:pt idx="32535">
                  <c:v>3.2536000000000002E-5</c:v>
                </c:pt>
                <c:pt idx="32536">
                  <c:v>3.2536999999999997E-5</c:v>
                </c:pt>
                <c:pt idx="32537">
                  <c:v>3.2537999999999999E-5</c:v>
                </c:pt>
                <c:pt idx="32538">
                  <c:v>3.2539000000000001E-5</c:v>
                </c:pt>
                <c:pt idx="32539">
                  <c:v>3.2539999999999997E-5</c:v>
                </c:pt>
                <c:pt idx="32540">
                  <c:v>3.2540999999999999E-5</c:v>
                </c:pt>
                <c:pt idx="32541">
                  <c:v>3.2542000000000001E-5</c:v>
                </c:pt>
                <c:pt idx="32542">
                  <c:v>3.2543000000000003E-5</c:v>
                </c:pt>
                <c:pt idx="32543">
                  <c:v>3.2543999999999999E-5</c:v>
                </c:pt>
                <c:pt idx="32544">
                  <c:v>3.2545000000000001E-5</c:v>
                </c:pt>
                <c:pt idx="32545">
                  <c:v>3.2546000000000003E-5</c:v>
                </c:pt>
                <c:pt idx="32546">
                  <c:v>3.2546999999999999E-5</c:v>
                </c:pt>
                <c:pt idx="32547">
                  <c:v>3.2548000000000001E-5</c:v>
                </c:pt>
                <c:pt idx="32548">
                  <c:v>3.2549000000000003E-5</c:v>
                </c:pt>
                <c:pt idx="32549">
                  <c:v>3.2549999999999998E-5</c:v>
                </c:pt>
                <c:pt idx="32550">
                  <c:v>3.2551000000000001E-5</c:v>
                </c:pt>
                <c:pt idx="32551">
                  <c:v>3.2552000000000003E-5</c:v>
                </c:pt>
                <c:pt idx="32552">
                  <c:v>3.2552999999999998E-5</c:v>
                </c:pt>
                <c:pt idx="32553">
                  <c:v>3.2554E-5</c:v>
                </c:pt>
                <c:pt idx="32554">
                  <c:v>3.2555000000000003E-5</c:v>
                </c:pt>
                <c:pt idx="32555">
                  <c:v>3.2555999999999998E-5</c:v>
                </c:pt>
                <c:pt idx="32556">
                  <c:v>3.2557E-5</c:v>
                </c:pt>
                <c:pt idx="32557">
                  <c:v>3.2558000000000002E-5</c:v>
                </c:pt>
                <c:pt idx="32558">
                  <c:v>3.2558999999999998E-5</c:v>
                </c:pt>
                <c:pt idx="32559">
                  <c:v>3.256E-5</c:v>
                </c:pt>
                <c:pt idx="32560">
                  <c:v>3.2561000000000002E-5</c:v>
                </c:pt>
                <c:pt idx="32561">
                  <c:v>3.2561999999999998E-5</c:v>
                </c:pt>
                <c:pt idx="32562">
                  <c:v>3.2563E-5</c:v>
                </c:pt>
                <c:pt idx="32563">
                  <c:v>3.2564000000000002E-5</c:v>
                </c:pt>
                <c:pt idx="32564">
                  <c:v>3.2564999999999997E-5</c:v>
                </c:pt>
                <c:pt idx="32565">
                  <c:v>3.2566E-5</c:v>
                </c:pt>
                <c:pt idx="32566">
                  <c:v>3.2567000000000002E-5</c:v>
                </c:pt>
                <c:pt idx="32567">
                  <c:v>3.2567999999999997E-5</c:v>
                </c:pt>
                <c:pt idx="32568">
                  <c:v>3.2568999999999999E-5</c:v>
                </c:pt>
                <c:pt idx="32569">
                  <c:v>3.2570000000000002E-5</c:v>
                </c:pt>
                <c:pt idx="32570">
                  <c:v>3.2570999999999997E-5</c:v>
                </c:pt>
                <c:pt idx="32571">
                  <c:v>3.2571999999999999E-5</c:v>
                </c:pt>
                <c:pt idx="32572">
                  <c:v>3.2573000000000001E-5</c:v>
                </c:pt>
                <c:pt idx="32573">
                  <c:v>3.2573999999999997E-5</c:v>
                </c:pt>
                <c:pt idx="32574">
                  <c:v>3.2574999999999999E-5</c:v>
                </c:pt>
                <c:pt idx="32575">
                  <c:v>3.2576000000000001E-5</c:v>
                </c:pt>
                <c:pt idx="32576">
                  <c:v>3.2577000000000003E-5</c:v>
                </c:pt>
                <c:pt idx="32577">
                  <c:v>3.2577999999999999E-5</c:v>
                </c:pt>
                <c:pt idx="32578">
                  <c:v>3.2579000000000001E-5</c:v>
                </c:pt>
                <c:pt idx="32579">
                  <c:v>3.2580000000000003E-5</c:v>
                </c:pt>
                <c:pt idx="32580">
                  <c:v>3.2580999999999999E-5</c:v>
                </c:pt>
                <c:pt idx="32581">
                  <c:v>3.2582000000000001E-5</c:v>
                </c:pt>
                <c:pt idx="32582">
                  <c:v>3.2583000000000003E-5</c:v>
                </c:pt>
                <c:pt idx="32583">
                  <c:v>3.2583999999999998E-5</c:v>
                </c:pt>
                <c:pt idx="32584">
                  <c:v>3.2585000000000001E-5</c:v>
                </c:pt>
                <c:pt idx="32585">
                  <c:v>3.2586000000000003E-5</c:v>
                </c:pt>
                <c:pt idx="32586">
                  <c:v>3.2586999999999998E-5</c:v>
                </c:pt>
                <c:pt idx="32587">
                  <c:v>3.2588E-5</c:v>
                </c:pt>
                <c:pt idx="32588">
                  <c:v>3.2589000000000003E-5</c:v>
                </c:pt>
                <c:pt idx="32589">
                  <c:v>3.2589999999999998E-5</c:v>
                </c:pt>
                <c:pt idx="32590">
                  <c:v>3.2591E-5</c:v>
                </c:pt>
                <c:pt idx="32591">
                  <c:v>3.2592000000000002E-5</c:v>
                </c:pt>
                <c:pt idx="32592">
                  <c:v>3.2592999999999998E-5</c:v>
                </c:pt>
                <c:pt idx="32593">
                  <c:v>3.2594E-5</c:v>
                </c:pt>
                <c:pt idx="32594">
                  <c:v>3.2595000000000002E-5</c:v>
                </c:pt>
                <c:pt idx="32595">
                  <c:v>3.2595999999999998E-5</c:v>
                </c:pt>
                <c:pt idx="32596">
                  <c:v>3.2597E-5</c:v>
                </c:pt>
                <c:pt idx="32597">
                  <c:v>3.2598000000000002E-5</c:v>
                </c:pt>
                <c:pt idx="32598">
                  <c:v>3.2598999999999997E-5</c:v>
                </c:pt>
                <c:pt idx="32599">
                  <c:v>3.26E-5</c:v>
                </c:pt>
                <c:pt idx="32600">
                  <c:v>3.2601000000000002E-5</c:v>
                </c:pt>
                <c:pt idx="32601">
                  <c:v>3.2601999999999997E-5</c:v>
                </c:pt>
                <c:pt idx="32602">
                  <c:v>3.2602999999999999E-5</c:v>
                </c:pt>
                <c:pt idx="32603">
                  <c:v>3.2604000000000002E-5</c:v>
                </c:pt>
                <c:pt idx="32604">
                  <c:v>3.2604999999999997E-5</c:v>
                </c:pt>
                <c:pt idx="32605">
                  <c:v>3.2605999999999999E-5</c:v>
                </c:pt>
                <c:pt idx="32606">
                  <c:v>3.2607000000000001E-5</c:v>
                </c:pt>
                <c:pt idx="32607">
                  <c:v>3.2607999999999997E-5</c:v>
                </c:pt>
                <c:pt idx="32608">
                  <c:v>3.2608999999999999E-5</c:v>
                </c:pt>
                <c:pt idx="32609">
                  <c:v>3.2610000000000001E-5</c:v>
                </c:pt>
                <c:pt idx="32610">
                  <c:v>3.2611000000000003E-5</c:v>
                </c:pt>
                <c:pt idx="32611">
                  <c:v>3.2611999999999999E-5</c:v>
                </c:pt>
                <c:pt idx="32612">
                  <c:v>3.2613000000000001E-5</c:v>
                </c:pt>
                <c:pt idx="32613">
                  <c:v>3.2614000000000003E-5</c:v>
                </c:pt>
                <c:pt idx="32614">
                  <c:v>3.2614999999999999E-5</c:v>
                </c:pt>
                <c:pt idx="32615">
                  <c:v>3.2616000000000001E-5</c:v>
                </c:pt>
                <c:pt idx="32616">
                  <c:v>3.2617000000000003E-5</c:v>
                </c:pt>
                <c:pt idx="32617">
                  <c:v>3.2617999999999998E-5</c:v>
                </c:pt>
                <c:pt idx="32618">
                  <c:v>3.2619000000000001E-5</c:v>
                </c:pt>
                <c:pt idx="32619">
                  <c:v>3.2620000000000003E-5</c:v>
                </c:pt>
                <c:pt idx="32620">
                  <c:v>3.2620999999999998E-5</c:v>
                </c:pt>
                <c:pt idx="32621">
                  <c:v>3.2622E-5</c:v>
                </c:pt>
                <c:pt idx="32622">
                  <c:v>3.2623000000000003E-5</c:v>
                </c:pt>
                <c:pt idx="32623">
                  <c:v>3.2623999999999998E-5</c:v>
                </c:pt>
                <c:pt idx="32624">
                  <c:v>3.2625E-5</c:v>
                </c:pt>
                <c:pt idx="32625">
                  <c:v>3.2626000000000002E-5</c:v>
                </c:pt>
                <c:pt idx="32626">
                  <c:v>3.2626999999999998E-5</c:v>
                </c:pt>
                <c:pt idx="32627">
                  <c:v>3.2628E-5</c:v>
                </c:pt>
                <c:pt idx="32628">
                  <c:v>3.2629000000000002E-5</c:v>
                </c:pt>
                <c:pt idx="32629">
                  <c:v>3.2629999999999998E-5</c:v>
                </c:pt>
                <c:pt idx="32630">
                  <c:v>3.2631E-5</c:v>
                </c:pt>
                <c:pt idx="32631">
                  <c:v>3.2632000000000002E-5</c:v>
                </c:pt>
                <c:pt idx="32632">
                  <c:v>3.2632999999999997E-5</c:v>
                </c:pt>
                <c:pt idx="32633">
                  <c:v>3.2634E-5</c:v>
                </c:pt>
                <c:pt idx="32634">
                  <c:v>3.2635000000000002E-5</c:v>
                </c:pt>
                <c:pt idx="32635">
                  <c:v>3.2635999999999997E-5</c:v>
                </c:pt>
                <c:pt idx="32636">
                  <c:v>3.2636999999999999E-5</c:v>
                </c:pt>
                <c:pt idx="32637">
                  <c:v>3.2638000000000002E-5</c:v>
                </c:pt>
                <c:pt idx="32638">
                  <c:v>3.2638999999999997E-5</c:v>
                </c:pt>
                <c:pt idx="32639">
                  <c:v>3.2639999999999999E-5</c:v>
                </c:pt>
                <c:pt idx="32640">
                  <c:v>3.2641000000000001E-5</c:v>
                </c:pt>
                <c:pt idx="32641">
                  <c:v>3.2641999999999997E-5</c:v>
                </c:pt>
                <c:pt idx="32642">
                  <c:v>3.2642999999999999E-5</c:v>
                </c:pt>
                <c:pt idx="32643">
                  <c:v>3.2644000000000001E-5</c:v>
                </c:pt>
                <c:pt idx="32644">
                  <c:v>3.2644999999999997E-5</c:v>
                </c:pt>
                <c:pt idx="32645">
                  <c:v>3.2645999999999999E-5</c:v>
                </c:pt>
                <c:pt idx="32646">
                  <c:v>3.2647000000000001E-5</c:v>
                </c:pt>
                <c:pt idx="32647">
                  <c:v>3.2648000000000003E-5</c:v>
                </c:pt>
                <c:pt idx="32648">
                  <c:v>3.2648999999999999E-5</c:v>
                </c:pt>
                <c:pt idx="32649">
                  <c:v>3.2650000000000001E-5</c:v>
                </c:pt>
                <c:pt idx="32650">
                  <c:v>3.2651000000000003E-5</c:v>
                </c:pt>
                <c:pt idx="32651">
                  <c:v>3.2651999999999998E-5</c:v>
                </c:pt>
                <c:pt idx="32652">
                  <c:v>3.2653000000000001E-5</c:v>
                </c:pt>
                <c:pt idx="32653">
                  <c:v>3.2654000000000003E-5</c:v>
                </c:pt>
                <c:pt idx="32654">
                  <c:v>3.2654999999999998E-5</c:v>
                </c:pt>
                <c:pt idx="32655">
                  <c:v>3.2656E-5</c:v>
                </c:pt>
                <c:pt idx="32656">
                  <c:v>3.2657000000000003E-5</c:v>
                </c:pt>
                <c:pt idx="32657">
                  <c:v>3.2657999999999998E-5</c:v>
                </c:pt>
                <c:pt idx="32658">
                  <c:v>3.2659E-5</c:v>
                </c:pt>
                <c:pt idx="32659">
                  <c:v>3.2660000000000002E-5</c:v>
                </c:pt>
                <c:pt idx="32660">
                  <c:v>3.2660999999999998E-5</c:v>
                </c:pt>
                <c:pt idx="32661">
                  <c:v>3.2662E-5</c:v>
                </c:pt>
                <c:pt idx="32662">
                  <c:v>3.2663000000000002E-5</c:v>
                </c:pt>
                <c:pt idx="32663">
                  <c:v>3.2663999999999998E-5</c:v>
                </c:pt>
                <c:pt idx="32664">
                  <c:v>3.2665E-5</c:v>
                </c:pt>
                <c:pt idx="32665">
                  <c:v>3.2666000000000002E-5</c:v>
                </c:pt>
                <c:pt idx="32666">
                  <c:v>3.2666999999999997E-5</c:v>
                </c:pt>
                <c:pt idx="32667">
                  <c:v>3.2668E-5</c:v>
                </c:pt>
                <c:pt idx="32668">
                  <c:v>3.2669000000000002E-5</c:v>
                </c:pt>
                <c:pt idx="32669">
                  <c:v>3.2669999999999997E-5</c:v>
                </c:pt>
                <c:pt idx="32670">
                  <c:v>3.2670999999999999E-5</c:v>
                </c:pt>
                <c:pt idx="32671">
                  <c:v>3.2672000000000002E-5</c:v>
                </c:pt>
                <c:pt idx="32672">
                  <c:v>3.2672999999999997E-5</c:v>
                </c:pt>
                <c:pt idx="32673">
                  <c:v>3.2673999999999999E-5</c:v>
                </c:pt>
                <c:pt idx="32674">
                  <c:v>3.2675000000000001E-5</c:v>
                </c:pt>
                <c:pt idx="32675">
                  <c:v>3.2675999999999997E-5</c:v>
                </c:pt>
                <c:pt idx="32676">
                  <c:v>3.2676999999999999E-5</c:v>
                </c:pt>
                <c:pt idx="32677">
                  <c:v>3.2678000000000001E-5</c:v>
                </c:pt>
                <c:pt idx="32678">
                  <c:v>3.2678999999999997E-5</c:v>
                </c:pt>
                <c:pt idx="32679">
                  <c:v>3.2679999999999999E-5</c:v>
                </c:pt>
                <c:pt idx="32680">
                  <c:v>3.2681000000000001E-5</c:v>
                </c:pt>
                <c:pt idx="32681">
                  <c:v>3.2682000000000003E-5</c:v>
                </c:pt>
                <c:pt idx="32682">
                  <c:v>3.2682999999999999E-5</c:v>
                </c:pt>
                <c:pt idx="32683">
                  <c:v>3.2684000000000001E-5</c:v>
                </c:pt>
                <c:pt idx="32684">
                  <c:v>3.2685000000000003E-5</c:v>
                </c:pt>
                <c:pt idx="32685">
                  <c:v>3.2685999999999998E-5</c:v>
                </c:pt>
                <c:pt idx="32686">
                  <c:v>3.2687000000000001E-5</c:v>
                </c:pt>
                <c:pt idx="32687">
                  <c:v>3.2688000000000003E-5</c:v>
                </c:pt>
                <c:pt idx="32688">
                  <c:v>3.2688999999999998E-5</c:v>
                </c:pt>
                <c:pt idx="32689">
                  <c:v>3.269E-5</c:v>
                </c:pt>
                <c:pt idx="32690">
                  <c:v>3.2691000000000003E-5</c:v>
                </c:pt>
                <c:pt idx="32691">
                  <c:v>3.2691999999999998E-5</c:v>
                </c:pt>
                <c:pt idx="32692">
                  <c:v>3.2693E-5</c:v>
                </c:pt>
                <c:pt idx="32693">
                  <c:v>3.2694000000000002E-5</c:v>
                </c:pt>
                <c:pt idx="32694">
                  <c:v>3.2694999999999998E-5</c:v>
                </c:pt>
                <c:pt idx="32695">
                  <c:v>3.2696E-5</c:v>
                </c:pt>
                <c:pt idx="32696">
                  <c:v>3.2697000000000002E-5</c:v>
                </c:pt>
                <c:pt idx="32697">
                  <c:v>3.2697999999999998E-5</c:v>
                </c:pt>
                <c:pt idx="32698">
                  <c:v>3.2699E-5</c:v>
                </c:pt>
                <c:pt idx="32699">
                  <c:v>3.2700000000000002E-5</c:v>
                </c:pt>
                <c:pt idx="32700">
                  <c:v>3.2700999999999997E-5</c:v>
                </c:pt>
                <c:pt idx="32701">
                  <c:v>3.2702E-5</c:v>
                </c:pt>
                <c:pt idx="32702">
                  <c:v>3.2703000000000002E-5</c:v>
                </c:pt>
                <c:pt idx="32703">
                  <c:v>3.2703999999999997E-5</c:v>
                </c:pt>
                <c:pt idx="32704">
                  <c:v>3.2704999999999999E-5</c:v>
                </c:pt>
                <c:pt idx="32705">
                  <c:v>3.2706000000000002E-5</c:v>
                </c:pt>
                <c:pt idx="32706">
                  <c:v>3.2706999999999997E-5</c:v>
                </c:pt>
                <c:pt idx="32707">
                  <c:v>3.2707999999999999E-5</c:v>
                </c:pt>
                <c:pt idx="32708">
                  <c:v>3.2709000000000001E-5</c:v>
                </c:pt>
                <c:pt idx="32709">
                  <c:v>3.2709999999999997E-5</c:v>
                </c:pt>
                <c:pt idx="32710">
                  <c:v>3.2710999999999999E-5</c:v>
                </c:pt>
                <c:pt idx="32711">
                  <c:v>3.2712000000000001E-5</c:v>
                </c:pt>
                <c:pt idx="32712">
                  <c:v>3.2712999999999997E-5</c:v>
                </c:pt>
                <c:pt idx="32713">
                  <c:v>3.2713999999999999E-5</c:v>
                </c:pt>
                <c:pt idx="32714">
                  <c:v>3.2715000000000001E-5</c:v>
                </c:pt>
                <c:pt idx="32715">
                  <c:v>3.2716000000000003E-5</c:v>
                </c:pt>
                <c:pt idx="32716">
                  <c:v>3.2716999999999999E-5</c:v>
                </c:pt>
                <c:pt idx="32717">
                  <c:v>3.2718000000000001E-5</c:v>
                </c:pt>
                <c:pt idx="32718">
                  <c:v>3.2719000000000003E-5</c:v>
                </c:pt>
                <c:pt idx="32719">
                  <c:v>3.2719999999999998E-5</c:v>
                </c:pt>
                <c:pt idx="32720">
                  <c:v>3.2721000000000001E-5</c:v>
                </c:pt>
                <c:pt idx="32721">
                  <c:v>3.2722000000000003E-5</c:v>
                </c:pt>
                <c:pt idx="32722">
                  <c:v>3.2722999999999998E-5</c:v>
                </c:pt>
                <c:pt idx="32723">
                  <c:v>3.2724E-5</c:v>
                </c:pt>
                <c:pt idx="32724">
                  <c:v>3.2725000000000003E-5</c:v>
                </c:pt>
                <c:pt idx="32725">
                  <c:v>3.2725999999999998E-5</c:v>
                </c:pt>
                <c:pt idx="32726">
                  <c:v>3.2727E-5</c:v>
                </c:pt>
                <c:pt idx="32727">
                  <c:v>3.2728000000000002E-5</c:v>
                </c:pt>
                <c:pt idx="32728">
                  <c:v>3.2728999999999998E-5</c:v>
                </c:pt>
                <c:pt idx="32729">
                  <c:v>3.273E-5</c:v>
                </c:pt>
                <c:pt idx="32730">
                  <c:v>3.2731000000000002E-5</c:v>
                </c:pt>
                <c:pt idx="32731">
                  <c:v>3.2731999999999998E-5</c:v>
                </c:pt>
                <c:pt idx="32732">
                  <c:v>3.2733E-5</c:v>
                </c:pt>
                <c:pt idx="32733">
                  <c:v>3.2734000000000002E-5</c:v>
                </c:pt>
                <c:pt idx="32734">
                  <c:v>3.2734999999999997E-5</c:v>
                </c:pt>
                <c:pt idx="32735">
                  <c:v>3.2736E-5</c:v>
                </c:pt>
                <c:pt idx="32736">
                  <c:v>3.2737000000000002E-5</c:v>
                </c:pt>
                <c:pt idx="32737">
                  <c:v>3.2737999999999997E-5</c:v>
                </c:pt>
                <c:pt idx="32738">
                  <c:v>3.2738999999999999E-5</c:v>
                </c:pt>
                <c:pt idx="32739">
                  <c:v>3.2740000000000002E-5</c:v>
                </c:pt>
                <c:pt idx="32740">
                  <c:v>3.2740999999999997E-5</c:v>
                </c:pt>
                <c:pt idx="32741">
                  <c:v>3.2741999999999999E-5</c:v>
                </c:pt>
                <c:pt idx="32742">
                  <c:v>3.2743000000000001E-5</c:v>
                </c:pt>
                <c:pt idx="32743">
                  <c:v>3.2743999999999997E-5</c:v>
                </c:pt>
                <c:pt idx="32744">
                  <c:v>3.2744999999999999E-5</c:v>
                </c:pt>
                <c:pt idx="32745">
                  <c:v>3.2746000000000001E-5</c:v>
                </c:pt>
                <c:pt idx="32746">
                  <c:v>3.2746999999999997E-5</c:v>
                </c:pt>
                <c:pt idx="32747">
                  <c:v>3.2747999999999999E-5</c:v>
                </c:pt>
                <c:pt idx="32748">
                  <c:v>3.2749000000000001E-5</c:v>
                </c:pt>
                <c:pt idx="32749">
                  <c:v>3.2750000000000003E-5</c:v>
                </c:pt>
                <c:pt idx="32750">
                  <c:v>3.2750999999999999E-5</c:v>
                </c:pt>
                <c:pt idx="32751">
                  <c:v>3.2752000000000001E-5</c:v>
                </c:pt>
                <c:pt idx="32752">
                  <c:v>3.2753000000000003E-5</c:v>
                </c:pt>
                <c:pt idx="32753">
                  <c:v>3.2753999999999998E-5</c:v>
                </c:pt>
                <c:pt idx="32754">
                  <c:v>3.2755000000000001E-5</c:v>
                </c:pt>
                <c:pt idx="32755">
                  <c:v>3.2756000000000003E-5</c:v>
                </c:pt>
                <c:pt idx="32756">
                  <c:v>3.2756999999999998E-5</c:v>
                </c:pt>
                <c:pt idx="32757">
                  <c:v>3.2758E-5</c:v>
                </c:pt>
                <c:pt idx="32758">
                  <c:v>3.2759000000000003E-5</c:v>
                </c:pt>
                <c:pt idx="32759">
                  <c:v>3.2759999999999998E-5</c:v>
                </c:pt>
                <c:pt idx="32760">
                  <c:v>3.2761E-5</c:v>
                </c:pt>
                <c:pt idx="32761">
                  <c:v>3.2762000000000002E-5</c:v>
                </c:pt>
                <c:pt idx="32762">
                  <c:v>3.2762999999999998E-5</c:v>
                </c:pt>
                <c:pt idx="32763">
                  <c:v>3.2764E-5</c:v>
                </c:pt>
                <c:pt idx="32764">
                  <c:v>3.2765000000000002E-5</c:v>
                </c:pt>
                <c:pt idx="32765">
                  <c:v>3.2765999999999998E-5</c:v>
                </c:pt>
                <c:pt idx="32766">
                  <c:v>3.2767E-5</c:v>
                </c:pt>
                <c:pt idx="32767">
                  <c:v>3.2768000000000002E-5</c:v>
                </c:pt>
                <c:pt idx="32768">
                  <c:v>3.2768999999999997E-5</c:v>
                </c:pt>
                <c:pt idx="32769">
                  <c:v>3.277E-5</c:v>
                </c:pt>
                <c:pt idx="32770">
                  <c:v>3.2771000000000002E-5</c:v>
                </c:pt>
                <c:pt idx="32771">
                  <c:v>3.2771999999999997E-5</c:v>
                </c:pt>
                <c:pt idx="32772">
                  <c:v>3.2772999999999999E-5</c:v>
                </c:pt>
                <c:pt idx="32773">
                  <c:v>3.2774000000000002E-5</c:v>
                </c:pt>
                <c:pt idx="32774">
                  <c:v>3.2774999999999997E-5</c:v>
                </c:pt>
                <c:pt idx="32775">
                  <c:v>3.2775999999999999E-5</c:v>
                </c:pt>
                <c:pt idx="32776">
                  <c:v>3.2777000000000001E-5</c:v>
                </c:pt>
                <c:pt idx="32777">
                  <c:v>3.2777999999999997E-5</c:v>
                </c:pt>
                <c:pt idx="32778">
                  <c:v>3.2778999999999999E-5</c:v>
                </c:pt>
                <c:pt idx="32779">
                  <c:v>3.2780000000000001E-5</c:v>
                </c:pt>
                <c:pt idx="32780">
                  <c:v>3.2780999999999997E-5</c:v>
                </c:pt>
                <c:pt idx="32781">
                  <c:v>3.2781999999999999E-5</c:v>
                </c:pt>
                <c:pt idx="32782">
                  <c:v>3.2783000000000001E-5</c:v>
                </c:pt>
                <c:pt idx="32783">
                  <c:v>3.2784000000000003E-5</c:v>
                </c:pt>
                <c:pt idx="32784">
                  <c:v>3.2784999999999999E-5</c:v>
                </c:pt>
                <c:pt idx="32785">
                  <c:v>3.2786000000000001E-5</c:v>
                </c:pt>
                <c:pt idx="32786">
                  <c:v>3.2787000000000003E-5</c:v>
                </c:pt>
                <c:pt idx="32787">
                  <c:v>3.2787999999999998E-5</c:v>
                </c:pt>
                <c:pt idx="32788">
                  <c:v>3.2789000000000001E-5</c:v>
                </c:pt>
                <c:pt idx="32789">
                  <c:v>3.2790000000000003E-5</c:v>
                </c:pt>
                <c:pt idx="32790">
                  <c:v>3.2790999999999998E-5</c:v>
                </c:pt>
                <c:pt idx="32791">
                  <c:v>3.2792E-5</c:v>
                </c:pt>
                <c:pt idx="32792">
                  <c:v>3.2793000000000003E-5</c:v>
                </c:pt>
                <c:pt idx="32793">
                  <c:v>3.2793999999999998E-5</c:v>
                </c:pt>
                <c:pt idx="32794">
                  <c:v>3.2795E-5</c:v>
                </c:pt>
                <c:pt idx="32795">
                  <c:v>3.2796000000000002E-5</c:v>
                </c:pt>
                <c:pt idx="32796">
                  <c:v>3.2796999999999998E-5</c:v>
                </c:pt>
                <c:pt idx="32797">
                  <c:v>3.2798E-5</c:v>
                </c:pt>
                <c:pt idx="32798">
                  <c:v>3.2799000000000002E-5</c:v>
                </c:pt>
                <c:pt idx="32799">
                  <c:v>3.2799999999999998E-5</c:v>
                </c:pt>
                <c:pt idx="32800">
                  <c:v>3.2801E-5</c:v>
                </c:pt>
                <c:pt idx="32801">
                  <c:v>3.2802000000000002E-5</c:v>
                </c:pt>
                <c:pt idx="32802">
                  <c:v>3.2802999999999997E-5</c:v>
                </c:pt>
                <c:pt idx="32803">
                  <c:v>3.2804E-5</c:v>
                </c:pt>
                <c:pt idx="32804">
                  <c:v>3.2805000000000002E-5</c:v>
                </c:pt>
                <c:pt idx="32805">
                  <c:v>3.2805999999999997E-5</c:v>
                </c:pt>
                <c:pt idx="32806">
                  <c:v>3.2806999999999999E-5</c:v>
                </c:pt>
                <c:pt idx="32807">
                  <c:v>3.2808000000000002E-5</c:v>
                </c:pt>
                <c:pt idx="32808">
                  <c:v>3.2808999999999997E-5</c:v>
                </c:pt>
                <c:pt idx="32809">
                  <c:v>3.2809999999999999E-5</c:v>
                </c:pt>
                <c:pt idx="32810">
                  <c:v>3.2811000000000001E-5</c:v>
                </c:pt>
                <c:pt idx="32811">
                  <c:v>3.2811999999999997E-5</c:v>
                </c:pt>
                <c:pt idx="32812">
                  <c:v>3.2812999999999999E-5</c:v>
                </c:pt>
                <c:pt idx="32813">
                  <c:v>3.2814000000000001E-5</c:v>
                </c:pt>
                <c:pt idx="32814">
                  <c:v>3.2814999999999997E-5</c:v>
                </c:pt>
                <c:pt idx="32815">
                  <c:v>3.2815999999999999E-5</c:v>
                </c:pt>
                <c:pt idx="32816">
                  <c:v>3.2817000000000001E-5</c:v>
                </c:pt>
                <c:pt idx="32817">
                  <c:v>3.2818000000000003E-5</c:v>
                </c:pt>
                <c:pt idx="32818">
                  <c:v>3.2818999999999999E-5</c:v>
                </c:pt>
                <c:pt idx="32819">
                  <c:v>3.2820000000000001E-5</c:v>
                </c:pt>
                <c:pt idx="32820">
                  <c:v>3.2821000000000003E-5</c:v>
                </c:pt>
                <c:pt idx="32821">
                  <c:v>3.2821999999999998E-5</c:v>
                </c:pt>
                <c:pt idx="32822">
                  <c:v>3.2823000000000001E-5</c:v>
                </c:pt>
                <c:pt idx="32823">
                  <c:v>3.2824000000000003E-5</c:v>
                </c:pt>
                <c:pt idx="32824">
                  <c:v>3.2824999999999998E-5</c:v>
                </c:pt>
                <c:pt idx="32825">
                  <c:v>3.2826E-5</c:v>
                </c:pt>
                <c:pt idx="32826">
                  <c:v>3.2827000000000003E-5</c:v>
                </c:pt>
                <c:pt idx="32827">
                  <c:v>3.2827999999999998E-5</c:v>
                </c:pt>
                <c:pt idx="32828">
                  <c:v>3.2829E-5</c:v>
                </c:pt>
                <c:pt idx="32829">
                  <c:v>3.2830000000000002E-5</c:v>
                </c:pt>
                <c:pt idx="32830">
                  <c:v>3.2830999999999998E-5</c:v>
                </c:pt>
                <c:pt idx="32831">
                  <c:v>3.2832E-5</c:v>
                </c:pt>
                <c:pt idx="32832">
                  <c:v>3.2833000000000002E-5</c:v>
                </c:pt>
                <c:pt idx="32833">
                  <c:v>3.2833999999999998E-5</c:v>
                </c:pt>
                <c:pt idx="32834">
                  <c:v>3.2835E-5</c:v>
                </c:pt>
                <c:pt idx="32835">
                  <c:v>3.2836000000000002E-5</c:v>
                </c:pt>
                <c:pt idx="32836">
                  <c:v>3.2836999999999997E-5</c:v>
                </c:pt>
                <c:pt idx="32837">
                  <c:v>3.2838E-5</c:v>
                </c:pt>
                <c:pt idx="32838">
                  <c:v>3.2839000000000002E-5</c:v>
                </c:pt>
                <c:pt idx="32839">
                  <c:v>3.2839999999999997E-5</c:v>
                </c:pt>
                <c:pt idx="32840">
                  <c:v>3.2840999999999999E-5</c:v>
                </c:pt>
                <c:pt idx="32841">
                  <c:v>3.2842000000000002E-5</c:v>
                </c:pt>
                <c:pt idx="32842">
                  <c:v>3.2842999999999997E-5</c:v>
                </c:pt>
                <c:pt idx="32843">
                  <c:v>3.2843999999999999E-5</c:v>
                </c:pt>
                <c:pt idx="32844">
                  <c:v>3.2845000000000001E-5</c:v>
                </c:pt>
                <c:pt idx="32845">
                  <c:v>3.2845999999999997E-5</c:v>
                </c:pt>
                <c:pt idx="32846">
                  <c:v>3.2846999999999999E-5</c:v>
                </c:pt>
                <c:pt idx="32847">
                  <c:v>3.2848000000000001E-5</c:v>
                </c:pt>
                <c:pt idx="32848">
                  <c:v>3.2848999999999997E-5</c:v>
                </c:pt>
                <c:pt idx="32849">
                  <c:v>3.2849999999999999E-5</c:v>
                </c:pt>
                <c:pt idx="32850">
                  <c:v>3.2851000000000001E-5</c:v>
                </c:pt>
                <c:pt idx="32851">
                  <c:v>3.2852000000000003E-5</c:v>
                </c:pt>
                <c:pt idx="32852">
                  <c:v>3.2852999999999999E-5</c:v>
                </c:pt>
                <c:pt idx="32853">
                  <c:v>3.2854000000000001E-5</c:v>
                </c:pt>
                <c:pt idx="32854">
                  <c:v>3.2855000000000003E-5</c:v>
                </c:pt>
                <c:pt idx="32855">
                  <c:v>3.2855999999999998E-5</c:v>
                </c:pt>
                <c:pt idx="32856">
                  <c:v>3.2857000000000001E-5</c:v>
                </c:pt>
                <c:pt idx="32857">
                  <c:v>3.2858000000000003E-5</c:v>
                </c:pt>
                <c:pt idx="32858">
                  <c:v>3.2858999999999998E-5</c:v>
                </c:pt>
                <c:pt idx="32859">
                  <c:v>3.286E-5</c:v>
                </c:pt>
                <c:pt idx="32860">
                  <c:v>3.2861000000000003E-5</c:v>
                </c:pt>
                <c:pt idx="32861">
                  <c:v>3.2861999999999998E-5</c:v>
                </c:pt>
                <c:pt idx="32862">
                  <c:v>3.2863E-5</c:v>
                </c:pt>
                <c:pt idx="32863">
                  <c:v>3.2864000000000002E-5</c:v>
                </c:pt>
                <c:pt idx="32864">
                  <c:v>3.2864999999999998E-5</c:v>
                </c:pt>
                <c:pt idx="32865">
                  <c:v>3.2866E-5</c:v>
                </c:pt>
                <c:pt idx="32866">
                  <c:v>3.2867000000000002E-5</c:v>
                </c:pt>
                <c:pt idx="32867">
                  <c:v>3.2867999999999998E-5</c:v>
                </c:pt>
                <c:pt idx="32868">
                  <c:v>3.2869E-5</c:v>
                </c:pt>
                <c:pt idx="32869">
                  <c:v>3.2870000000000002E-5</c:v>
                </c:pt>
                <c:pt idx="32870">
                  <c:v>3.2870999999999997E-5</c:v>
                </c:pt>
                <c:pt idx="32871">
                  <c:v>3.2872E-5</c:v>
                </c:pt>
                <c:pt idx="32872">
                  <c:v>3.2873000000000002E-5</c:v>
                </c:pt>
                <c:pt idx="32873">
                  <c:v>3.2873999999999997E-5</c:v>
                </c:pt>
                <c:pt idx="32874">
                  <c:v>3.2874999999999999E-5</c:v>
                </c:pt>
                <c:pt idx="32875">
                  <c:v>3.2876000000000002E-5</c:v>
                </c:pt>
                <c:pt idx="32876">
                  <c:v>3.2876999999999997E-5</c:v>
                </c:pt>
                <c:pt idx="32877">
                  <c:v>3.2877999999999999E-5</c:v>
                </c:pt>
                <c:pt idx="32878">
                  <c:v>3.2879000000000001E-5</c:v>
                </c:pt>
                <c:pt idx="32879">
                  <c:v>3.2879999999999997E-5</c:v>
                </c:pt>
                <c:pt idx="32880">
                  <c:v>3.2880999999999999E-5</c:v>
                </c:pt>
                <c:pt idx="32881">
                  <c:v>3.2882000000000001E-5</c:v>
                </c:pt>
                <c:pt idx="32882">
                  <c:v>3.2882999999999997E-5</c:v>
                </c:pt>
                <c:pt idx="32883">
                  <c:v>3.2883999999999999E-5</c:v>
                </c:pt>
                <c:pt idx="32884">
                  <c:v>3.2885000000000001E-5</c:v>
                </c:pt>
                <c:pt idx="32885">
                  <c:v>3.2886000000000003E-5</c:v>
                </c:pt>
                <c:pt idx="32886">
                  <c:v>3.2886999999999999E-5</c:v>
                </c:pt>
                <c:pt idx="32887">
                  <c:v>3.2888000000000001E-5</c:v>
                </c:pt>
                <c:pt idx="32888">
                  <c:v>3.2889000000000003E-5</c:v>
                </c:pt>
                <c:pt idx="32889">
                  <c:v>3.2889999999999999E-5</c:v>
                </c:pt>
                <c:pt idx="32890">
                  <c:v>3.2891000000000001E-5</c:v>
                </c:pt>
                <c:pt idx="32891">
                  <c:v>3.2892000000000003E-5</c:v>
                </c:pt>
                <c:pt idx="32892">
                  <c:v>3.2892999999999998E-5</c:v>
                </c:pt>
                <c:pt idx="32893">
                  <c:v>3.2894E-5</c:v>
                </c:pt>
                <c:pt idx="32894">
                  <c:v>3.2895000000000003E-5</c:v>
                </c:pt>
                <c:pt idx="32895">
                  <c:v>3.2895999999999998E-5</c:v>
                </c:pt>
                <c:pt idx="32896">
                  <c:v>3.2897E-5</c:v>
                </c:pt>
                <c:pt idx="32897">
                  <c:v>3.2898000000000002E-5</c:v>
                </c:pt>
                <c:pt idx="32898">
                  <c:v>3.2898999999999998E-5</c:v>
                </c:pt>
                <c:pt idx="32899">
                  <c:v>3.29E-5</c:v>
                </c:pt>
                <c:pt idx="32900">
                  <c:v>3.2901000000000002E-5</c:v>
                </c:pt>
                <c:pt idx="32901">
                  <c:v>3.2901999999999998E-5</c:v>
                </c:pt>
                <c:pt idx="32902">
                  <c:v>3.2903E-5</c:v>
                </c:pt>
                <c:pt idx="32903">
                  <c:v>3.2904000000000002E-5</c:v>
                </c:pt>
                <c:pt idx="32904">
                  <c:v>3.2904999999999998E-5</c:v>
                </c:pt>
                <c:pt idx="32905">
                  <c:v>3.2906E-5</c:v>
                </c:pt>
                <c:pt idx="32906">
                  <c:v>3.2907000000000002E-5</c:v>
                </c:pt>
                <c:pt idx="32907">
                  <c:v>3.2907999999999997E-5</c:v>
                </c:pt>
                <c:pt idx="32908">
                  <c:v>3.2909E-5</c:v>
                </c:pt>
                <c:pt idx="32909">
                  <c:v>3.2910000000000002E-5</c:v>
                </c:pt>
                <c:pt idx="32910">
                  <c:v>3.2910999999999997E-5</c:v>
                </c:pt>
                <c:pt idx="32911">
                  <c:v>3.2911999999999999E-5</c:v>
                </c:pt>
                <c:pt idx="32912">
                  <c:v>3.2913000000000001E-5</c:v>
                </c:pt>
                <c:pt idx="32913">
                  <c:v>3.2913999999999997E-5</c:v>
                </c:pt>
                <c:pt idx="32914">
                  <c:v>3.2914999999999999E-5</c:v>
                </c:pt>
                <c:pt idx="32915">
                  <c:v>3.2916000000000001E-5</c:v>
                </c:pt>
                <c:pt idx="32916">
                  <c:v>3.2916999999999997E-5</c:v>
                </c:pt>
                <c:pt idx="32917">
                  <c:v>3.2917999999999999E-5</c:v>
                </c:pt>
                <c:pt idx="32918">
                  <c:v>3.2919000000000001E-5</c:v>
                </c:pt>
                <c:pt idx="32919">
                  <c:v>3.2920000000000003E-5</c:v>
                </c:pt>
                <c:pt idx="32920">
                  <c:v>3.2920999999999999E-5</c:v>
                </c:pt>
                <c:pt idx="32921">
                  <c:v>3.2922000000000001E-5</c:v>
                </c:pt>
                <c:pt idx="32922">
                  <c:v>3.2923000000000003E-5</c:v>
                </c:pt>
                <c:pt idx="32923">
                  <c:v>3.2923999999999999E-5</c:v>
                </c:pt>
                <c:pt idx="32924">
                  <c:v>3.2925000000000001E-5</c:v>
                </c:pt>
                <c:pt idx="32925">
                  <c:v>3.2926000000000003E-5</c:v>
                </c:pt>
                <c:pt idx="32926">
                  <c:v>3.2926999999999998E-5</c:v>
                </c:pt>
                <c:pt idx="32927">
                  <c:v>3.2928000000000001E-5</c:v>
                </c:pt>
                <c:pt idx="32928">
                  <c:v>3.2929000000000003E-5</c:v>
                </c:pt>
                <c:pt idx="32929">
                  <c:v>3.2929999999999998E-5</c:v>
                </c:pt>
                <c:pt idx="32930">
                  <c:v>3.2931E-5</c:v>
                </c:pt>
                <c:pt idx="32931">
                  <c:v>3.2932000000000003E-5</c:v>
                </c:pt>
                <c:pt idx="32932">
                  <c:v>3.2932999999999998E-5</c:v>
                </c:pt>
                <c:pt idx="32933">
                  <c:v>3.2934E-5</c:v>
                </c:pt>
                <c:pt idx="32934">
                  <c:v>3.2935000000000002E-5</c:v>
                </c:pt>
                <c:pt idx="32935">
                  <c:v>3.2935999999999998E-5</c:v>
                </c:pt>
                <c:pt idx="32936">
                  <c:v>3.2937E-5</c:v>
                </c:pt>
                <c:pt idx="32937">
                  <c:v>3.2938000000000002E-5</c:v>
                </c:pt>
                <c:pt idx="32938">
                  <c:v>3.2938999999999998E-5</c:v>
                </c:pt>
                <c:pt idx="32939">
                  <c:v>3.294E-5</c:v>
                </c:pt>
                <c:pt idx="32940">
                  <c:v>3.2941000000000002E-5</c:v>
                </c:pt>
                <c:pt idx="32941">
                  <c:v>3.2941999999999997E-5</c:v>
                </c:pt>
                <c:pt idx="32942">
                  <c:v>3.2943E-5</c:v>
                </c:pt>
                <c:pt idx="32943">
                  <c:v>3.2944000000000002E-5</c:v>
                </c:pt>
                <c:pt idx="32944">
                  <c:v>3.2944999999999997E-5</c:v>
                </c:pt>
                <c:pt idx="32945">
                  <c:v>3.2945999999999999E-5</c:v>
                </c:pt>
                <c:pt idx="32946">
                  <c:v>3.2947000000000002E-5</c:v>
                </c:pt>
                <c:pt idx="32947">
                  <c:v>3.2947999999999997E-5</c:v>
                </c:pt>
                <c:pt idx="32948">
                  <c:v>3.2948999999999999E-5</c:v>
                </c:pt>
                <c:pt idx="32949">
                  <c:v>3.2950000000000001E-5</c:v>
                </c:pt>
                <c:pt idx="32950">
                  <c:v>3.2950999999999997E-5</c:v>
                </c:pt>
                <c:pt idx="32951">
                  <c:v>3.2951999999999999E-5</c:v>
                </c:pt>
                <c:pt idx="32952">
                  <c:v>3.2953000000000001E-5</c:v>
                </c:pt>
                <c:pt idx="32953">
                  <c:v>3.2954000000000003E-5</c:v>
                </c:pt>
                <c:pt idx="32954">
                  <c:v>3.2954999999999999E-5</c:v>
                </c:pt>
                <c:pt idx="32955">
                  <c:v>3.2956000000000001E-5</c:v>
                </c:pt>
                <c:pt idx="32956">
                  <c:v>3.2957000000000003E-5</c:v>
                </c:pt>
                <c:pt idx="32957">
                  <c:v>3.2957999999999999E-5</c:v>
                </c:pt>
                <c:pt idx="32958">
                  <c:v>3.2959000000000001E-5</c:v>
                </c:pt>
                <c:pt idx="32959">
                  <c:v>3.2960000000000003E-5</c:v>
                </c:pt>
                <c:pt idx="32960">
                  <c:v>3.2960999999999998E-5</c:v>
                </c:pt>
                <c:pt idx="32961">
                  <c:v>3.2962000000000001E-5</c:v>
                </c:pt>
                <c:pt idx="32962">
                  <c:v>3.2963000000000003E-5</c:v>
                </c:pt>
                <c:pt idx="32963">
                  <c:v>3.2963999999999998E-5</c:v>
                </c:pt>
                <c:pt idx="32964">
                  <c:v>3.2965E-5</c:v>
                </c:pt>
                <c:pt idx="32965">
                  <c:v>3.2966000000000003E-5</c:v>
                </c:pt>
                <c:pt idx="32966">
                  <c:v>3.2966999999999998E-5</c:v>
                </c:pt>
                <c:pt idx="32967">
                  <c:v>3.2968E-5</c:v>
                </c:pt>
                <c:pt idx="32968">
                  <c:v>3.2969000000000002E-5</c:v>
                </c:pt>
                <c:pt idx="32969">
                  <c:v>3.2969999999999998E-5</c:v>
                </c:pt>
                <c:pt idx="32970">
                  <c:v>3.2971E-5</c:v>
                </c:pt>
                <c:pt idx="32971">
                  <c:v>3.2972000000000002E-5</c:v>
                </c:pt>
                <c:pt idx="32972">
                  <c:v>3.2972999999999998E-5</c:v>
                </c:pt>
                <c:pt idx="32973">
                  <c:v>3.2974E-5</c:v>
                </c:pt>
                <c:pt idx="32974">
                  <c:v>3.2975000000000002E-5</c:v>
                </c:pt>
                <c:pt idx="32975">
                  <c:v>3.2975999999999997E-5</c:v>
                </c:pt>
                <c:pt idx="32976">
                  <c:v>3.2977E-5</c:v>
                </c:pt>
                <c:pt idx="32977">
                  <c:v>3.2978000000000002E-5</c:v>
                </c:pt>
                <c:pt idx="32978">
                  <c:v>3.2978999999999997E-5</c:v>
                </c:pt>
                <c:pt idx="32979">
                  <c:v>3.2979999999999999E-5</c:v>
                </c:pt>
                <c:pt idx="32980">
                  <c:v>3.2981000000000002E-5</c:v>
                </c:pt>
                <c:pt idx="32981">
                  <c:v>3.2981999999999997E-5</c:v>
                </c:pt>
                <c:pt idx="32982">
                  <c:v>3.2982999999999999E-5</c:v>
                </c:pt>
                <c:pt idx="32983">
                  <c:v>3.2984000000000001E-5</c:v>
                </c:pt>
                <c:pt idx="32984">
                  <c:v>3.2984999999999997E-5</c:v>
                </c:pt>
                <c:pt idx="32985">
                  <c:v>3.2985999999999999E-5</c:v>
                </c:pt>
                <c:pt idx="32986">
                  <c:v>3.2987000000000001E-5</c:v>
                </c:pt>
                <c:pt idx="32987">
                  <c:v>3.2988000000000003E-5</c:v>
                </c:pt>
                <c:pt idx="32988">
                  <c:v>3.2988999999999999E-5</c:v>
                </c:pt>
                <c:pt idx="32989">
                  <c:v>3.2990000000000001E-5</c:v>
                </c:pt>
                <c:pt idx="32990">
                  <c:v>3.2991000000000003E-5</c:v>
                </c:pt>
                <c:pt idx="32991">
                  <c:v>3.2991999999999999E-5</c:v>
                </c:pt>
                <c:pt idx="32992">
                  <c:v>3.2993000000000001E-5</c:v>
                </c:pt>
                <c:pt idx="32993">
                  <c:v>3.2994000000000003E-5</c:v>
                </c:pt>
                <c:pt idx="32994">
                  <c:v>3.2994999999999998E-5</c:v>
                </c:pt>
                <c:pt idx="32995">
                  <c:v>3.2996000000000001E-5</c:v>
                </c:pt>
                <c:pt idx="32996">
                  <c:v>3.2997000000000003E-5</c:v>
                </c:pt>
                <c:pt idx="32997">
                  <c:v>3.2997999999999998E-5</c:v>
                </c:pt>
                <c:pt idx="32998">
                  <c:v>3.2999E-5</c:v>
                </c:pt>
                <c:pt idx="32999">
                  <c:v>3.3000000000000003E-5</c:v>
                </c:pt>
                <c:pt idx="33000">
                  <c:v>3.3000999999999998E-5</c:v>
                </c:pt>
                <c:pt idx="33001">
                  <c:v>3.3002E-5</c:v>
                </c:pt>
                <c:pt idx="33002">
                  <c:v>3.3003000000000002E-5</c:v>
                </c:pt>
                <c:pt idx="33003">
                  <c:v>3.3003999999999998E-5</c:v>
                </c:pt>
                <c:pt idx="33004">
                  <c:v>3.3005E-5</c:v>
                </c:pt>
                <c:pt idx="33005">
                  <c:v>3.3006000000000002E-5</c:v>
                </c:pt>
                <c:pt idx="33006">
                  <c:v>3.3006999999999998E-5</c:v>
                </c:pt>
                <c:pt idx="33007">
                  <c:v>3.3008E-5</c:v>
                </c:pt>
                <c:pt idx="33008">
                  <c:v>3.3009000000000002E-5</c:v>
                </c:pt>
                <c:pt idx="33009">
                  <c:v>3.3009999999999997E-5</c:v>
                </c:pt>
                <c:pt idx="33010">
                  <c:v>3.3011E-5</c:v>
                </c:pt>
                <c:pt idx="33011">
                  <c:v>3.3012000000000002E-5</c:v>
                </c:pt>
                <c:pt idx="33012">
                  <c:v>3.3012999999999997E-5</c:v>
                </c:pt>
                <c:pt idx="33013">
                  <c:v>3.3013999999999999E-5</c:v>
                </c:pt>
                <c:pt idx="33014">
                  <c:v>3.3015000000000002E-5</c:v>
                </c:pt>
                <c:pt idx="33015">
                  <c:v>3.3015999999999997E-5</c:v>
                </c:pt>
                <c:pt idx="33016">
                  <c:v>3.3016999999999999E-5</c:v>
                </c:pt>
                <c:pt idx="33017">
                  <c:v>3.3018000000000001E-5</c:v>
                </c:pt>
                <c:pt idx="33018">
                  <c:v>3.3018999999999997E-5</c:v>
                </c:pt>
                <c:pt idx="33019">
                  <c:v>3.3019999999999999E-5</c:v>
                </c:pt>
                <c:pt idx="33020">
                  <c:v>3.3021000000000001E-5</c:v>
                </c:pt>
                <c:pt idx="33021">
                  <c:v>3.3022000000000003E-5</c:v>
                </c:pt>
                <c:pt idx="33022">
                  <c:v>3.3022999999999999E-5</c:v>
                </c:pt>
                <c:pt idx="33023">
                  <c:v>3.3024000000000001E-5</c:v>
                </c:pt>
                <c:pt idx="33024">
                  <c:v>3.3025000000000003E-5</c:v>
                </c:pt>
                <c:pt idx="33025">
                  <c:v>3.3025999999999999E-5</c:v>
                </c:pt>
                <c:pt idx="33026">
                  <c:v>3.3027000000000001E-5</c:v>
                </c:pt>
                <c:pt idx="33027">
                  <c:v>3.3028000000000003E-5</c:v>
                </c:pt>
                <c:pt idx="33028">
                  <c:v>3.3028999999999998E-5</c:v>
                </c:pt>
                <c:pt idx="33029">
                  <c:v>3.3030000000000001E-5</c:v>
                </c:pt>
                <c:pt idx="33030">
                  <c:v>3.3031000000000003E-5</c:v>
                </c:pt>
                <c:pt idx="33031">
                  <c:v>3.3031999999999998E-5</c:v>
                </c:pt>
                <c:pt idx="33032">
                  <c:v>3.3033E-5</c:v>
                </c:pt>
                <c:pt idx="33033">
                  <c:v>3.3034000000000003E-5</c:v>
                </c:pt>
                <c:pt idx="33034">
                  <c:v>3.3034999999999998E-5</c:v>
                </c:pt>
                <c:pt idx="33035">
                  <c:v>3.3036E-5</c:v>
                </c:pt>
                <c:pt idx="33036">
                  <c:v>3.3037000000000002E-5</c:v>
                </c:pt>
                <c:pt idx="33037">
                  <c:v>3.3037999999999998E-5</c:v>
                </c:pt>
                <c:pt idx="33038">
                  <c:v>3.3039E-5</c:v>
                </c:pt>
                <c:pt idx="33039">
                  <c:v>3.3040000000000002E-5</c:v>
                </c:pt>
                <c:pt idx="33040">
                  <c:v>3.3040999999999998E-5</c:v>
                </c:pt>
                <c:pt idx="33041">
                  <c:v>3.3042E-5</c:v>
                </c:pt>
                <c:pt idx="33042">
                  <c:v>3.3043000000000002E-5</c:v>
                </c:pt>
                <c:pt idx="33043">
                  <c:v>3.3043999999999997E-5</c:v>
                </c:pt>
                <c:pt idx="33044">
                  <c:v>3.3045E-5</c:v>
                </c:pt>
                <c:pt idx="33045">
                  <c:v>3.3046000000000002E-5</c:v>
                </c:pt>
                <c:pt idx="33046">
                  <c:v>3.3046999999999997E-5</c:v>
                </c:pt>
                <c:pt idx="33047">
                  <c:v>3.3047999999999999E-5</c:v>
                </c:pt>
                <c:pt idx="33048">
                  <c:v>3.3049000000000002E-5</c:v>
                </c:pt>
                <c:pt idx="33049">
                  <c:v>3.3049999999999997E-5</c:v>
                </c:pt>
                <c:pt idx="33050">
                  <c:v>3.3050999999999999E-5</c:v>
                </c:pt>
                <c:pt idx="33051">
                  <c:v>3.3052000000000001E-5</c:v>
                </c:pt>
                <c:pt idx="33052">
                  <c:v>3.3052999999999997E-5</c:v>
                </c:pt>
                <c:pt idx="33053">
                  <c:v>3.3053999999999999E-5</c:v>
                </c:pt>
                <c:pt idx="33054">
                  <c:v>3.3055000000000001E-5</c:v>
                </c:pt>
                <c:pt idx="33055">
                  <c:v>3.3056000000000003E-5</c:v>
                </c:pt>
                <c:pt idx="33056">
                  <c:v>3.3056999999999999E-5</c:v>
                </c:pt>
                <c:pt idx="33057">
                  <c:v>3.3058000000000001E-5</c:v>
                </c:pt>
                <c:pt idx="33058">
                  <c:v>3.3059000000000003E-5</c:v>
                </c:pt>
                <c:pt idx="33059">
                  <c:v>3.3059999999999999E-5</c:v>
                </c:pt>
                <c:pt idx="33060">
                  <c:v>3.3061000000000001E-5</c:v>
                </c:pt>
                <c:pt idx="33061">
                  <c:v>3.3062000000000003E-5</c:v>
                </c:pt>
                <c:pt idx="33062">
                  <c:v>3.3062999999999998E-5</c:v>
                </c:pt>
                <c:pt idx="33063">
                  <c:v>3.3064000000000001E-5</c:v>
                </c:pt>
                <c:pt idx="33064">
                  <c:v>3.3065000000000003E-5</c:v>
                </c:pt>
                <c:pt idx="33065">
                  <c:v>3.3065999999999998E-5</c:v>
                </c:pt>
                <c:pt idx="33066">
                  <c:v>3.3067E-5</c:v>
                </c:pt>
                <c:pt idx="33067">
                  <c:v>3.3068000000000003E-5</c:v>
                </c:pt>
                <c:pt idx="33068">
                  <c:v>3.3068999999999998E-5</c:v>
                </c:pt>
                <c:pt idx="33069">
                  <c:v>3.307E-5</c:v>
                </c:pt>
                <c:pt idx="33070">
                  <c:v>3.3071000000000002E-5</c:v>
                </c:pt>
                <c:pt idx="33071">
                  <c:v>3.3071999999999998E-5</c:v>
                </c:pt>
                <c:pt idx="33072">
                  <c:v>3.3073E-5</c:v>
                </c:pt>
                <c:pt idx="33073">
                  <c:v>3.3074000000000002E-5</c:v>
                </c:pt>
                <c:pt idx="33074">
                  <c:v>3.3074999999999998E-5</c:v>
                </c:pt>
                <c:pt idx="33075">
                  <c:v>3.3076E-5</c:v>
                </c:pt>
                <c:pt idx="33076">
                  <c:v>3.3077000000000002E-5</c:v>
                </c:pt>
                <c:pt idx="33077">
                  <c:v>3.3077999999999997E-5</c:v>
                </c:pt>
                <c:pt idx="33078">
                  <c:v>3.3079E-5</c:v>
                </c:pt>
                <c:pt idx="33079">
                  <c:v>3.3080000000000002E-5</c:v>
                </c:pt>
                <c:pt idx="33080">
                  <c:v>3.3080999999999997E-5</c:v>
                </c:pt>
                <c:pt idx="33081">
                  <c:v>3.3081999999999999E-5</c:v>
                </c:pt>
                <c:pt idx="33082">
                  <c:v>3.3083000000000002E-5</c:v>
                </c:pt>
                <c:pt idx="33083">
                  <c:v>3.3083999999999997E-5</c:v>
                </c:pt>
                <c:pt idx="33084">
                  <c:v>3.3084999999999999E-5</c:v>
                </c:pt>
                <c:pt idx="33085">
                  <c:v>3.3086000000000001E-5</c:v>
                </c:pt>
                <c:pt idx="33086">
                  <c:v>3.3086999999999997E-5</c:v>
                </c:pt>
                <c:pt idx="33087">
                  <c:v>3.3087999999999999E-5</c:v>
                </c:pt>
                <c:pt idx="33088">
                  <c:v>3.3089000000000001E-5</c:v>
                </c:pt>
                <c:pt idx="33089">
                  <c:v>3.3090000000000003E-5</c:v>
                </c:pt>
                <c:pt idx="33090">
                  <c:v>3.3090999999999999E-5</c:v>
                </c:pt>
                <c:pt idx="33091">
                  <c:v>3.3092000000000001E-5</c:v>
                </c:pt>
                <c:pt idx="33092">
                  <c:v>3.3093000000000003E-5</c:v>
                </c:pt>
                <c:pt idx="33093">
                  <c:v>3.3093999999999999E-5</c:v>
                </c:pt>
                <c:pt idx="33094">
                  <c:v>3.3095000000000001E-5</c:v>
                </c:pt>
                <c:pt idx="33095">
                  <c:v>3.3096000000000003E-5</c:v>
                </c:pt>
                <c:pt idx="33096">
                  <c:v>3.3096999999999998E-5</c:v>
                </c:pt>
                <c:pt idx="33097">
                  <c:v>3.3098000000000001E-5</c:v>
                </c:pt>
                <c:pt idx="33098">
                  <c:v>3.3099000000000003E-5</c:v>
                </c:pt>
                <c:pt idx="33099">
                  <c:v>3.3099999999999998E-5</c:v>
                </c:pt>
                <c:pt idx="33100">
                  <c:v>3.3101E-5</c:v>
                </c:pt>
                <c:pt idx="33101">
                  <c:v>3.3102000000000003E-5</c:v>
                </c:pt>
                <c:pt idx="33102">
                  <c:v>3.3102999999999998E-5</c:v>
                </c:pt>
                <c:pt idx="33103">
                  <c:v>3.3104E-5</c:v>
                </c:pt>
                <c:pt idx="33104">
                  <c:v>3.3105000000000002E-5</c:v>
                </c:pt>
                <c:pt idx="33105">
                  <c:v>3.3105999999999998E-5</c:v>
                </c:pt>
                <c:pt idx="33106">
                  <c:v>3.3107E-5</c:v>
                </c:pt>
                <c:pt idx="33107">
                  <c:v>3.3108000000000002E-5</c:v>
                </c:pt>
                <c:pt idx="33108">
                  <c:v>3.3108999999999998E-5</c:v>
                </c:pt>
                <c:pt idx="33109">
                  <c:v>3.311E-5</c:v>
                </c:pt>
                <c:pt idx="33110">
                  <c:v>3.3111000000000002E-5</c:v>
                </c:pt>
                <c:pt idx="33111">
                  <c:v>3.3111999999999997E-5</c:v>
                </c:pt>
                <c:pt idx="33112">
                  <c:v>3.3113E-5</c:v>
                </c:pt>
                <c:pt idx="33113">
                  <c:v>3.3114000000000002E-5</c:v>
                </c:pt>
                <c:pt idx="33114">
                  <c:v>3.3114999999999997E-5</c:v>
                </c:pt>
                <c:pt idx="33115">
                  <c:v>3.3115999999999999E-5</c:v>
                </c:pt>
                <c:pt idx="33116">
                  <c:v>3.3117000000000002E-5</c:v>
                </c:pt>
                <c:pt idx="33117">
                  <c:v>3.3117999999999997E-5</c:v>
                </c:pt>
                <c:pt idx="33118">
                  <c:v>3.3118999999999999E-5</c:v>
                </c:pt>
                <c:pt idx="33119">
                  <c:v>3.3120000000000001E-5</c:v>
                </c:pt>
                <c:pt idx="33120">
                  <c:v>3.3120999999999997E-5</c:v>
                </c:pt>
                <c:pt idx="33121">
                  <c:v>3.3121999999999999E-5</c:v>
                </c:pt>
                <c:pt idx="33122">
                  <c:v>3.3123000000000001E-5</c:v>
                </c:pt>
                <c:pt idx="33123">
                  <c:v>3.3124000000000003E-5</c:v>
                </c:pt>
                <c:pt idx="33124">
                  <c:v>3.3124999999999999E-5</c:v>
                </c:pt>
                <c:pt idx="33125">
                  <c:v>3.3126000000000001E-5</c:v>
                </c:pt>
                <c:pt idx="33126">
                  <c:v>3.3127000000000003E-5</c:v>
                </c:pt>
                <c:pt idx="33127">
                  <c:v>3.3127999999999999E-5</c:v>
                </c:pt>
                <c:pt idx="33128">
                  <c:v>3.3129000000000001E-5</c:v>
                </c:pt>
                <c:pt idx="33129">
                  <c:v>3.3130000000000003E-5</c:v>
                </c:pt>
                <c:pt idx="33130">
                  <c:v>3.3130999999999998E-5</c:v>
                </c:pt>
                <c:pt idx="33131">
                  <c:v>3.3132000000000001E-5</c:v>
                </c:pt>
                <c:pt idx="33132">
                  <c:v>3.3133000000000003E-5</c:v>
                </c:pt>
                <c:pt idx="33133">
                  <c:v>3.3133999999999998E-5</c:v>
                </c:pt>
                <c:pt idx="33134">
                  <c:v>3.3135E-5</c:v>
                </c:pt>
                <c:pt idx="33135">
                  <c:v>3.3136000000000003E-5</c:v>
                </c:pt>
                <c:pt idx="33136">
                  <c:v>3.3136999999999998E-5</c:v>
                </c:pt>
                <c:pt idx="33137">
                  <c:v>3.3138E-5</c:v>
                </c:pt>
                <c:pt idx="33138">
                  <c:v>3.3139000000000002E-5</c:v>
                </c:pt>
                <c:pt idx="33139">
                  <c:v>3.3139999999999998E-5</c:v>
                </c:pt>
                <c:pt idx="33140">
                  <c:v>3.3141E-5</c:v>
                </c:pt>
                <c:pt idx="33141">
                  <c:v>3.3142000000000002E-5</c:v>
                </c:pt>
                <c:pt idx="33142">
                  <c:v>3.3142999999999998E-5</c:v>
                </c:pt>
                <c:pt idx="33143">
                  <c:v>3.3144E-5</c:v>
                </c:pt>
                <c:pt idx="33144">
                  <c:v>3.3145000000000002E-5</c:v>
                </c:pt>
                <c:pt idx="33145">
                  <c:v>3.3145999999999997E-5</c:v>
                </c:pt>
                <c:pt idx="33146">
                  <c:v>3.3147E-5</c:v>
                </c:pt>
                <c:pt idx="33147">
                  <c:v>3.3148000000000002E-5</c:v>
                </c:pt>
                <c:pt idx="33148">
                  <c:v>3.3148999999999997E-5</c:v>
                </c:pt>
                <c:pt idx="33149">
                  <c:v>3.3149999999999999E-5</c:v>
                </c:pt>
                <c:pt idx="33150">
                  <c:v>3.3151000000000002E-5</c:v>
                </c:pt>
                <c:pt idx="33151">
                  <c:v>3.3151999999999997E-5</c:v>
                </c:pt>
                <c:pt idx="33152">
                  <c:v>3.3152999999999999E-5</c:v>
                </c:pt>
                <c:pt idx="33153">
                  <c:v>3.3154000000000001E-5</c:v>
                </c:pt>
                <c:pt idx="33154">
                  <c:v>3.3154999999999997E-5</c:v>
                </c:pt>
                <c:pt idx="33155">
                  <c:v>3.3155999999999999E-5</c:v>
                </c:pt>
                <c:pt idx="33156">
                  <c:v>3.3157000000000001E-5</c:v>
                </c:pt>
                <c:pt idx="33157">
                  <c:v>3.3157999999999997E-5</c:v>
                </c:pt>
                <c:pt idx="33158">
                  <c:v>3.3158999999999999E-5</c:v>
                </c:pt>
                <c:pt idx="33159">
                  <c:v>3.3160000000000001E-5</c:v>
                </c:pt>
                <c:pt idx="33160">
                  <c:v>3.3161000000000003E-5</c:v>
                </c:pt>
                <c:pt idx="33161">
                  <c:v>3.3161999999999999E-5</c:v>
                </c:pt>
                <c:pt idx="33162">
                  <c:v>3.3163000000000001E-5</c:v>
                </c:pt>
                <c:pt idx="33163">
                  <c:v>3.3164000000000003E-5</c:v>
                </c:pt>
                <c:pt idx="33164">
                  <c:v>3.3164999999999998E-5</c:v>
                </c:pt>
                <c:pt idx="33165">
                  <c:v>3.3166000000000001E-5</c:v>
                </c:pt>
                <c:pt idx="33166">
                  <c:v>3.3167000000000003E-5</c:v>
                </c:pt>
                <c:pt idx="33167">
                  <c:v>3.3167999999999998E-5</c:v>
                </c:pt>
                <c:pt idx="33168">
                  <c:v>3.3169E-5</c:v>
                </c:pt>
                <c:pt idx="33169">
                  <c:v>3.3170000000000003E-5</c:v>
                </c:pt>
                <c:pt idx="33170">
                  <c:v>3.3170999999999998E-5</c:v>
                </c:pt>
                <c:pt idx="33171">
                  <c:v>3.3172E-5</c:v>
                </c:pt>
                <c:pt idx="33172">
                  <c:v>3.3173000000000002E-5</c:v>
                </c:pt>
                <c:pt idx="33173">
                  <c:v>3.3173999999999998E-5</c:v>
                </c:pt>
                <c:pt idx="33174">
                  <c:v>3.3175E-5</c:v>
                </c:pt>
                <c:pt idx="33175">
                  <c:v>3.3176000000000002E-5</c:v>
                </c:pt>
                <c:pt idx="33176">
                  <c:v>3.3176999999999998E-5</c:v>
                </c:pt>
                <c:pt idx="33177">
                  <c:v>3.3178E-5</c:v>
                </c:pt>
                <c:pt idx="33178">
                  <c:v>3.3179000000000002E-5</c:v>
                </c:pt>
                <c:pt idx="33179">
                  <c:v>3.3179999999999997E-5</c:v>
                </c:pt>
                <c:pt idx="33180">
                  <c:v>3.3181E-5</c:v>
                </c:pt>
                <c:pt idx="33181">
                  <c:v>3.3182000000000002E-5</c:v>
                </c:pt>
                <c:pt idx="33182">
                  <c:v>3.3182999999999997E-5</c:v>
                </c:pt>
                <c:pt idx="33183">
                  <c:v>3.3183999999999999E-5</c:v>
                </c:pt>
                <c:pt idx="33184">
                  <c:v>3.3185000000000002E-5</c:v>
                </c:pt>
                <c:pt idx="33185">
                  <c:v>3.3185999999999997E-5</c:v>
                </c:pt>
                <c:pt idx="33186">
                  <c:v>3.3186999999999999E-5</c:v>
                </c:pt>
                <c:pt idx="33187">
                  <c:v>3.3188000000000001E-5</c:v>
                </c:pt>
                <c:pt idx="33188">
                  <c:v>3.3188999999999997E-5</c:v>
                </c:pt>
                <c:pt idx="33189">
                  <c:v>3.3189999999999999E-5</c:v>
                </c:pt>
                <c:pt idx="33190">
                  <c:v>3.3191000000000001E-5</c:v>
                </c:pt>
                <c:pt idx="33191">
                  <c:v>3.3191999999999997E-5</c:v>
                </c:pt>
                <c:pt idx="33192">
                  <c:v>3.3192999999999999E-5</c:v>
                </c:pt>
                <c:pt idx="33193">
                  <c:v>3.3194000000000001E-5</c:v>
                </c:pt>
                <c:pt idx="33194">
                  <c:v>3.3195000000000003E-5</c:v>
                </c:pt>
                <c:pt idx="33195">
                  <c:v>3.3195999999999999E-5</c:v>
                </c:pt>
                <c:pt idx="33196">
                  <c:v>3.3197000000000001E-5</c:v>
                </c:pt>
                <c:pt idx="33197">
                  <c:v>3.3198000000000003E-5</c:v>
                </c:pt>
                <c:pt idx="33198">
                  <c:v>3.3198999999999998E-5</c:v>
                </c:pt>
                <c:pt idx="33199">
                  <c:v>3.3200000000000001E-5</c:v>
                </c:pt>
                <c:pt idx="33200">
                  <c:v>3.3201000000000003E-5</c:v>
                </c:pt>
                <c:pt idx="33201">
                  <c:v>3.3201999999999998E-5</c:v>
                </c:pt>
                <c:pt idx="33202">
                  <c:v>3.3203E-5</c:v>
                </c:pt>
                <c:pt idx="33203">
                  <c:v>3.3204000000000003E-5</c:v>
                </c:pt>
                <c:pt idx="33204">
                  <c:v>3.3204999999999998E-5</c:v>
                </c:pt>
                <c:pt idx="33205">
                  <c:v>3.3206E-5</c:v>
                </c:pt>
                <c:pt idx="33206">
                  <c:v>3.3207000000000002E-5</c:v>
                </c:pt>
                <c:pt idx="33207">
                  <c:v>3.3207999999999998E-5</c:v>
                </c:pt>
                <c:pt idx="33208">
                  <c:v>3.3209E-5</c:v>
                </c:pt>
                <c:pt idx="33209">
                  <c:v>3.3210000000000002E-5</c:v>
                </c:pt>
                <c:pt idx="33210">
                  <c:v>3.3210999999999998E-5</c:v>
                </c:pt>
                <c:pt idx="33211">
                  <c:v>3.3212E-5</c:v>
                </c:pt>
                <c:pt idx="33212">
                  <c:v>3.3213000000000002E-5</c:v>
                </c:pt>
                <c:pt idx="33213">
                  <c:v>3.3213999999999997E-5</c:v>
                </c:pt>
                <c:pt idx="33214">
                  <c:v>3.3215E-5</c:v>
                </c:pt>
                <c:pt idx="33215">
                  <c:v>3.3216000000000002E-5</c:v>
                </c:pt>
                <c:pt idx="33216">
                  <c:v>3.3216999999999997E-5</c:v>
                </c:pt>
                <c:pt idx="33217">
                  <c:v>3.3217999999999999E-5</c:v>
                </c:pt>
                <c:pt idx="33218">
                  <c:v>3.3219000000000002E-5</c:v>
                </c:pt>
                <c:pt idx="33219">
                  <c:v>3.3219999999999997E-5</c:v>
                </c:pt>
                <c:pt idx="33220">
                  <c:v>3.3220999999999999E-5</c:v>
                </c:pt>
                <c:pt idx="33221">
                  <c:v>3.3222000000000001E-5</c:v>
                </c:pt>
                <c:pt idx="33222">
                  <c:v>3.3222999999999997E-5</c:v>
                </c:pt>
                <c:pt idx="33223">
                  <c:v>3.3223999999999999E-5</c:v>
                </c:pt>
                <c:pt idx="33224">
                  <c:v>3.3225000000000001E-5</c:v>
                </c:pt>
                <c:pt idx="33225">
                  <c:v>3.3225999999999997E-5</c:v>
                </c:pt>
                <c:pt idx="33226">
                  <c:v>3.3226999999999999E-5</c:v>
                </c:pt>
                <c:pt idx="33227">
                  <c:v>3.3228000000000001E-5</c:v>
                </c:pt>
                <c:pt idx="33228">
                  <c:v>3.3229000000000003E-5</c:v>
                </c:pt>
                <c:pt idx="33229">
                  <c:v>3.3229999999999999E-5</c:v>
                </c:pt>
                <c:pt idx="33230">
                  <c:v>3.3231000000000001E-5</c:v>
                </c:pt>
                <c:pt idx="33231">
                  <c:v>3.3232000000000003E-5</c:v>
                </c:pt>
                <c:pt idx="33232">
                  <c:v>3.3232999999999998E-5</c:v>
                </c:pt>
                <c:pt idx="33233">
                  <c:v>3.3234000000000001E-5</c:v>
                </c:pt>
                <c:pt idx="33234">
                  <c:v>3.3235000000000003E-5</c:v>
                </c:pt>
                <c:pt idx="33235">
                  <c:v>3.3235999999999998E-5</c:v>
                </c:pt>
                <c:pt idx="33236">
                  <c:v>3.3237E-5</c:v>
                </c:pt>
                <c:pt idx="33237">
                  <c:v>3.3238000000000003E-5</c:v>
                </c:pt>
                <c:pt idx="33238">
                  <c:v>3.3238999999999998E-5</c:v>
                </c:pt>
                <c:pt idx="33239">
                  <c:v>3.324E-5</c:v>
                </c:pt>
                <c:pt idx="33240">
                  <c:v>3.3241000000000002E-5</c:v>
                </c:pt>
                <c:pt idx="33241">
                  <c:v>3.3241999999999998E-5</c:v>
                </c:pt>
                <c:pt idx="33242">
                  <c:v>3.3243E-5</c:v>
                </c:pt>
                <c:pt idx="33243">
                  <c:v>3.3244000000000002E-5</c:v>
                </c:pt>
                <c:pt idx="33244">
                  <c:v>3.3244999999999998E-5</c:v>
                </c:pt>
                <c:pt idx="33245">
                  <c:v>3.3246E-5</c:v>
                </c:pt>
                <c:pt idx="33246">
                  <c:v>3.3247000000000002E-5</c:v>
                </c:pt>
                <c:pt idx="33247">
                  <c:v>3.3247999999999997E-5</c:v>
                </c:pt>
                <c:pt idx="33248">
                  <c:v>3.3249E-5</c:v>
                </c:pt>
                <c:pt idx="33249">
                  <c:v>3.3250000000000002E-5</c:v>
                </c:pt>
                <c:pt idx="33250">
                  <c:v>3.3250999999999997E-5</c:v>
                </c:pt>
                <c:pt idx="33251">
                  <c:v>3.3251999999999999E-5</c:v>
                </c:pt>
                <c:pt idx="33252">
                  <c:v>3.3253000000000002E-5</c:v>
                </c:pt>
                <c:pt idx="33253">
                  <c:v>3.3253999999999997E-5</c:v>
                </c:pt>
                <c:pt idx="33254">
                  <c:v>3.3254999999999999E-5</c:v>
                </c:pt>
                <c:pt idx="33255">
                  <c:v>3.3256000000000001E-5</c:v>
                </c:pt>
                <c:pt idx="33256">
                  <c:v>3.3256999999999997E-5</c:v>
                </c:pt>
                <c:pt idx="33257">
                  <c:v>3.3257999999999999E-5</c:v>
                </c:pt>
                <c:pt idx="33258">
                  <c:v>3.3259000000000001E-5</c:v>
                </c:pt>
                <c:pt idx="33259">
                  <c:v>3.3259999999999997E-5</c:v>
                </c:pt>
                <c:pt idx="33260">
                  <c:v>3.3260999999999999E-5</c:v>
                </c:pt>
                <c:pt idx="33261">
                  <c:v>3.3262000000000001E-5</c:v>
                </c:pt>
                <c:pt idx="33262">
                  <c:v>3.3263000000000003E-5</c:v>
                </c:pt>
                <c:pt idx="33263">
                  <c:v>3.3263999999999999E-5</c:v>
                </c:pt>
                <c:pt idx="33264">
                  <c:v>3.3265000000000001E-5</c:v>
                </c:pt>
                <c:pt idx="33265">
                  <c:v>3.3266000000000003E-5</c:v>
                </c:pt>
                <c:pt idx="33266">
                  <c:v>3.3266999999999998E-5</c:v>
                </c:pt>
                <c:pt idx="33267">
                  <c:v>3.3268000000000001E-5</c:v>
                </c:pt>
                <c:pt idx="33268">
                  <c:v>3.3269000000000003E-5</c:v>
                </c:pt>
                <c:pt idx="33269">
                  <c:v>3.3269999999999998E-5</c:v>
                </c:pt>
                <c:pt idx="33270">
                  <c:v>3.3271E-5</c:v>
                </c:pt>
                <c:pt idx="33271">
                  <c:v>3.3272000000000003E-5</c:v>
                </c:pt>
                <c:pt idx="33272">
                  <c:v>3.3272999999999998E-5</c:v>
                </c:pt>
                <c:pt idx="33273">
                  <c:v>3.3274E-5</c:v>
                </c:pt>
                <c:pt idx="33274">
                  <c:v>3.3275000000000002E-5</c:v>
                </c:pt>
                <c:pt idx="33275">
                  <c:v>3.3275999999999998E-5</c:v>
                </c:pt>
                <c:pt idx="33276">
                  <c:v>3.3277E-5</c:v>
                </c:pt>
                <c:pt idx="33277">
                  <c:v>3.3278000000000002E-5</c:v>
                </c:pt>
                <c:pt idx="33278">
                  <c:v>3.3278999999999998E-5</c:v>
                </c:pt>
                <c:pt idx="33279">
                  <c:v>3.328E-5</c:v>
                </c:pt>
                <c:pt idx="33280">
                  <c:v>3.3281000000000002E-5</c:v>
                </c:pt>
                <c:pt idx="33281">
                  <c:v>3.3281999999999997E-5</c:v>
                </c:pt>
                <c:pt idx="33282">
                  <c:v>3.3283E-5</c:v>
                </c:pt>
                <c:pt idx="33283">
                  <c:v>3.3284000000000002E-5</c:v>
                </c:pt>
                <c:pt idx="33284">
                  <c:v>3.3284999999999997E-5</c:v>
                </c:pt>
                <c:pt idx="33285">
                  <c:v>3.3285999999999999E-5</c:v>
                </c:pt>
                <c:pt idx="33286">
                  <c:v>3.3287000000000002E-5</c:v>
                </c:pt>
                <c:pt idx="33287">
                  <c:v>3.3287999999999997E-5</c:v>
                </c:pt>
                <c:pt idx="33288">
                  <c:v>3.3288999999999999E-5</c:v>
                </c:pt>
                <c:pt idx="33289">
                  <c:v>3.3290000000000001E-5</c:v>
                </c:pt>
                <c:pt idx="33290">
                  <c:v>3.3290999999999997E-5</c:v>
                </c:pt>
                <c:pt idx="33291">
                  <c:v>3.3291999999999999E-5</c:v>
                </c:pt>
                <c:pt idx="33292">
                  <c:v>3.3293000000000001E-5</c:v>
                </c:pt>
                <c:pt idx="33293">
                  <c:v>3.3293999999999997E-5</c:v>
                </c:pt>
                <c:pt idx="33294">
                  <c:v>3.3294999999999999E-5</c:v>
                </c:pt>
                <c:pt idx="33295">
                  <c:v>3.3296000000000001E-5</c:v>
                </c:pt>
                <c:pt idx="33296">
                  <c:v>3.3297000000000003E-5</c:v>
                </c:pt>
                <c:pt idx="33297">
                  <c:v>3.3297999999999999E-5</c:v>
                </c:pt>
                <c:pt idx="33298">
                  <c:v>3.3299000000000001E-5</c:v>
                </c:pt>
                <c:pt idx="33299">
                  <c:v>3.3300000000000003E-5</c:v>
                </c:pt>
                <c:pt idx="33300">
                  <c:v>3.3300999999999998E-5</c:v>
                </c:pt>
                <c:pt idx="33301">
                  <c:v>3.3302000000000001E-5</c:v>
                </c:pt>
                <c:pt idx="33302">
                  <c:v>3.3303000000000003E-5</c:v>
                </c:pt>
                <c:pt idx="33303">
                  <c:v>3.3303999999999998E-5</c:v>
                </c:pt>
                <c:pt idx="33304">
                  <c:v>3.3305E-5</c:v>
                </c:pt>
                <c:pt idx="33305">
                  <c:v>3.3306000000000003E-5</c:v>
                </c:pt>
                <c:pt idx="33306">
                  <c:v>3.3306999999999998E-5</c:v>
                </c:pt>
                <c:pt idx="33307">
                  <c:v>3.3308E-5</c:v>
                </c:pt>
                <c:pt idx="33308">
                  <c:v>3.3309000000000002E-5</c:v>
                </c:pt>
                <c:pt idx="33309">
                  <c:v>3.3309999999999998E-5</c:v>
                </c:pt>
                <c:pt idx="33310">
                  <c:v>3.3311E-5</c:v>
                </c:pt>
                <c:pt idx="33311">
                  <c:v>3.3312000000000002E-5</c:v>
                </c:pt>
                <c:pt idx="33312">
                  <c:v>3.3312999999999998E-5</c:v>
                </c:pt>
                <c:pt idx="33313">
                  <c:v>3.3314E-5</c:v>
                </c:pt>
                <c:pt idx="33314">
                  <c:v>3.3315000000000002E-5</c:v>
                </c:pt>
                <c:pt idx="33315">
                  <c:v>3.3315999999999997E-5</c:v>
                </c:pt>
                <c:pt idx="33316">
                  <c:v>3.3317E-5</c:v>
                </c:pt>
                <c:pt idx="33317">
                  <c:v>3.3318000000000002E-5</c:v>
                </c:pt>
                <c:pt idx="33318">
                  <c:v>3.3318999999999997E-5</c:v>
                </c:pt>
                <c:pt idx="33319">
                  <c:v>3.3319999999999999E-5</c:v>
                </c:pt>
                <c:pt idx="33320">
                  <c:v>3.3321000000000002E-5</c:v>
                </c:pt>
                <c:pt idx="33321">
                  <c:v>3.3321999999999997E-5</c:v>
                </c:pt>
                <c:pt idx="33322">
                  <c:v>3.3322999999999999E-5</c:v>
                </c:pt>
                <c:pt idx="33323">
                  <c:v>3.3324000000000001E-5</c:v>
                </c:pt>
                <c:pt idx="33324">
                  <c:v>3.3324999999999997E-5</c:v>
                </c:pt>
                <c:pt idx="33325">
                  <c:v>3.3325999999999999E-5</c:v>
                </c:pt>
                <c:pt idx="33326">
                  <c:v>3.3327000000000001E-5</c:v>
                </c:pt>
                <c:pt idx="33327">
                  <c:v>3.3327999999999997E-5</c:v>
                </c:pt>
                <c:pt idx="33328">
                  <c:v>3.3328999999999999E-5</c:v>
                </c:pt>
                <c:pt idx="33329">
                  <c:v>3.3330000000000001E-5</c:v>
                </c:pt>
                <c:pt idx="33330">
                  <c:v>3.3331000000000003E-5</c:v>
                </c:pt>
                <c:pt idx="33331">
                  <c:v>3.3331999999999999E-5</c:v>
                </c:pt>
                <c:pt idx="33332">
                  <c:v>3.3333000000000001E-5</c:v>
                </c:pt>
                <c:pt idx="33333">
                  <c:v>3.3334000000000003E-5</c:v>
                </c:pt>
                <c:pt idx="33334">
                  <c:v>3.3334999999999998E-5</c:v>
                </c:pt>
                <c:pt idx="33335">
                  <c:v>3.3336000000000001E-5</c:v>
                </c:pt>
                <c:pt idx="33336">
                  <c:v>3.3337000000000003E-5</c:v>
                </c:pt>
                <c:pt idx="33337">
                  <c:v>3.3337999999999998E-5</c:v>
                </c:pt>
                <c:pt idx="33338">
                  <c:v>3.3339E-5</c:v>
                </c:pt>
                <c:pt idx="33339">
                  <c:v>3.3340000000000003E-5</c:v>
                </c:pt>
                <c:pt idx="33340">
                  <c:v>3.3340999999999998E-5</c:v>
                </c:pt>
                <c:pt idx="33341">
                  <c:v>3.3342E-5</c:v>
                </c:pt>
                <c:pt idx="33342">
                  <c:v>3.3343000000000002E-5</c:v>
                </c:pt>
                <c:pt idx="33343">
                  <c:v>3.3343999999999998E-5</c:v>
                </c:pt>
                <c:pt idx="33344">
                  <c:v>3.3345E-5</c:v>
                </c:pt>
                <c:pt idx="33345">
                  <c:v>3.3346000000000002E-5</c:v>
                </c:pt>
                <c:pt idx="33346">
                  <c:v>3.3346999999999998E-5</c:v>
                </c:pt>
                <c:pt idx="33347">
                  <c:v>3.3348E-5</c:v>
                </c:pt>
                <c:pt idx="33348">
                  <c:v>3.3349000000000002E-5</c:v>
                </c:pt>
                <c:pt idx="33349">
                  <c:v>3.3349999999999997E-5</c:v>
                </c:pt>
                <c:pt idx="33350">
                  <c:v>3.3351E-5</c:v>
                </c:pt>
                <c:pt idx="33351">
                  <c:v>3.3352000000000002E-5</c:v>
                </c:pt>
                <c:pt idx="33352">
                  <c:v>3.3352999999999997E-5</c:v>
                </c:pt>
                <c:pt idx="33353">
                  <c:v>3.3353999999999999E-5</c:v>
                </c:pt>
                <c:pt idx="33354">
                  <c:v>3.3355000000000002E-5</c:v>
                </c:pt>
                <c:pt idx="33355">
                  <c:v>3.3355999999999997E-5</c:v>
                </c:pt>
                <c:pt idx="33356">
                  <c:v>3.3356999999999999E-5</c:v>
                </c:pt>
                <c:pt idx="33357">
                  <c:v>3.3358000000000001E-5</c:v>
                </c:pt>
                <c:pt idx="33358">
                  <c:v>3.3358999999999997E-5</c:v>
                </c:pt>
                <c:pt idx="33359">
                  <c:v>3.3359999999999999E-5</c:v>
                </c:pt>
                <c:pt idx="33360">
                  <c:v>3.3361000000000001E-5</c:v>
                </c:pt>
                <c:pt idx="33361">
                  <c:v>3.3361999999999997E-5</c:v>
                </c:pt>
                <c:pt idx="33362">
                  <c:v>3.3362999999999999E-5</c:v>
                </c:pt>
                <c:pt idx="33363">
                  <c:v>3.3364000000000001E-5</c:v>
                </c:pt>
                <c:pt idx="33364">
                  <c:v>3.3365000000000003E-5</c:v>
                </c:pt>
                <c:pt idx="33365">
                  <c:v>3.3365999999999999E-5</c:v>
                </c:pt>
                <c:pt idx="33366">
                  <c:v>3.3367000000000001E-5</c:v>
                </c:pt>
                <c:pt idx="33367">
                  <c:v>3.3368000000000003E-5</c:v>
                </c:pt>
                <c:pt idx="33368">
                  <c:v>3.3368999999999998E-5</c:v>
                </c:pt>
                <c:pt idx="33369">
                  <c:v>3.3370000000000001E-5</c:v>
                </c:pt>
                <c:pt idx="33370">
                  <c:v>3.3371000000000003E-5</c:v>
                </c:pt>
                <c:pt idx="33371">
                  <c:v>3.3371999999999998E-5</c:v>
                </c:pt>
                <c:pt idx="33372">
                  <c:v>3.3373E-5</c:v>
                </c:pt>
                <c:pt idx="33373">
                  <c:v>3.3374000000000003E-5</c:v>
                </c:pt>
                <c:pt idx="33374">
                  <c:v>3.3374999999999998E-5</c:v>
                </c:pt>
                <c:pt idx="33375">
                  <c:v>3.3376E-5</c:v>
                </c:pt>
                <c:pt idx="33376">
                  <c:v>3.3377000000000002E-5</c:v>
                </c:pt>
                <c:pt idx="33377">
                  <c:v>3.3377999999999998E-5</c:v>
                </c:pt>
                <c:pt idx="33378">
                  <c:v>3.3379E-5</c:v>
                </c:pt>
                <c:pt idx="33379">
                  <c:v>3.3380000000000002E-5</c:v>
                </c:pt>
                <c:pt idx="33380">
                  <c:v>3.3380999999999998E-5</c:v>
                </c:pt>
                <c:pt idx="33381">
                  <c:v>3.3382E-5</c:v>
                </c:pt>
                <c:pt idx="33382">
                  <c:v>3.3383000000000002E-5</c:v>
                </c:pt>
                <c:pt idx="33383">
                  <c:v>3.3383999999999997E-5</c:v>
                </c:pt>
                <c:pt idx="33384">
                  <c:v>3.3385E-5</c:v>
                </c:pt>
                <c:pt idx="33385">
                  <c:v>3.3386000000000002E-5</c:v>
                </c:pt>
                <c:pt idx="33386">
                  <c:v>3.3386999999999997E-5</c:v>
                </c:pt>
                <c:pt idx="33387">
                  <c:v>3.3387999999999999E-5</c:v>
                </c:pt>
                <c:pt idx="33388">
                  <c:v>3.3389000000000002E-5</c:v>
                </c:pt>
                <c:pt idx="33389">
                  <c:v>3.3389999999999997E-5</c:v>
                </c:pt>
                <c:pt idx="33390">
                  <c:v>3.3390999999999999E-5</c:v>
                </c:pt>
                <c:pt idx="33391">
                  <c:v>3.3392000000000001E-5</c:v>
                </c:pt>
                <c:pt idx="33392">
                  <c:v>3.3392999999999997E-5</c:v>
                </c:pt>
                <c:pt idx="33393">
                  <c:v>3.3393999999999999E-5</c:v>
                </c:pt>
                <c:pt idx="33394">
                  <c:v>3.3395000000000001E-5</c:v>
                </c:pt>
                <c:pt idx="33395">
                  <c:v>3.3395999999999997E-5</c:v>
                </c:pt>
                <c:pt idx="33396">
                  <c:v>3.3396999999999999E-5</c:v>
                </c:pt>
                <c:pt idx="33397">
                  <c:v>3.3398000000000001E-5</c:v>
                </c:pt>
                <c:pt idx="33398">
                  <c:v>3.3399000000000003E-5</c:v>
                </c:pt>
                <c:pt idx="33399">
                  <c:v>3.3399999999999999E-5</c:v>
                </c:pt>
                <c:pt idx="33400">
                  <c:v>3.3401000000000001E-5</c:v>
                </c:pt>
                <c:pt idx="33401">
                  <c:v>3.3402000000000003E-5</c:v>
                </c:pt>
                <c:pt idx="33402">
                  <c:v>3.3402999999999999E-5</c:v>
                </c:pt>
                <c:pt idx="33403">
                  <c:v>3.3404000000000001E-5</c:v>
                </c:pt>
                <c:pt idx="33404">
                  <c:v>3.3405000000000003E-5</c:v>
                </c:pt>
                <c:pt idx="33405">
                  <c:v>3.3405999999999998E-5</c:v>
                </c:pt>
                <c:pt idx="33406">
                  <c:v>3.3407E-5</c:v>
                </c:pt>
                <c:pt idx="33407">
                  <c:v>3.3408000000000003E-5</c:v>
                </c:pt>
                <c:pt idx="33408">
                  <c:v>3.3408999999999998E-5</c:v>
                </c:pt>
                <c:pt idx="33409">
                  <c:v>3.341E-5</c:v>
                </c:pt>
                <c:pt idx="33410">
                  <c:v>3.3411000000000002E-5</c:v>
                </c:pt>
                <c:pt idx="33411">
                  <c:v>3.3411999999999998E-5</c:v>
                </c:pt>
                <c:pt idx="33412">
                  <c:v>3.3413E-5</c:v>
                </c:pt>
                <c:pt idx="33413">
                  <c:v>3.3414000000000002E-5</c:v>
                </c:pt>
                <c:pt idx="33414">
                  <c:v>3.3414999999999998E-5</c:v>
                </c:pt>
                <c:pt idx="33415">
                  <c:v>3.3416E-5</c:v>
                </c:pt>
                <c:pt idx="33416">
                  <c:v>3.3417000000000002E-5</c:v>
                </c:pt>
                <c:pt idx="33417">
                  <c:v>3.3417999999999998E-5</c:v>
                </c:pt>
                <c:pt idx="33418">
                  <c:v>3.3419E-5</c:v>
                </c:pt>
                <c:pt idx="33419">
                  <c:v>3.3420000000000002E-5</c:v>
                </c:pt>
                <c:pt idx="33420">
                  <c:v>3.3420999999999997E-5</c:v>
                </c:pt>
                <c:pt idx="33421">
                  <c:v>3.3422E-5</c:v>
                </c:pt>
                <c:pt idx="33422">
                  <c:v>3.3423000000000002E-5</c:v>
                </c:pt>
                <c:pt idx="33423">
                  <c:v>3.3423999999999997E-5</c:v>
                </c:pt>
                <c:pt idx="33424">
                  <c:v>3.3424999999999999E-5</c:v>
                </c:pt>
                <c:pt idx="33425">
                  <c:v>3.3426000000000002E-5</c:v>
                </c:pt>
                <c:pt idx="33426">
                  <c:v>3.3426999999999997E-5</c:v>
                </c:pt>
                <c:pt idx="33427">
                  <c:v>3.3427999999999999E-5</c:v>
                </c:pt>
                <c:pt idx="33428">
                  <c:v>3.3429000000000001E-5</c:v>
                </c:pt>
                <c:pt idx="33429">
                  <c:v>3.3429999999999997E-5</c:v>
                </c:pt>
                <c:pt idx="33430">
                  <c:v>3.3430999999999999E-5</c:v>
                </c:pt>
                <c:pt idx="33431">
                  <c:v>3.3432000000000001E-5</c:v>
                </c:pt>
                <c:pt idx="33432">
                  <c:v>3.3433000000000003E-5</c:v>
                </c:pt>
                <c:pt idx="33433">
                  <c:v>3.3433999999999999E-5</c:v>
                </c:pt>
                <c:pt idx="33434">
                  <c:v>3.3435000000000001E-5</c:v>
                </c:pt>
                <c:pt idx="33435">
                  <c:v>3.3436000000000003E-5</c:v>
                </c:pt>
                <c:pt idx="33436">
                  <c:v>3.3436999999999999E-5</c:v>
                </c:pt>
                <c:pt idx="33437">
                  <c:v>3.3438000000000001E-5</c:v>
                </c:pt>
                <c:pt idx="33438">
                  <c:v>3.3439000000000003E-5</c:v>
                </c:pt>
                <c:pt idx="33439">
                  <c:v>3.3439999999999998E-5</c:v>
                </c:pt>
                <c:pt idx="33440">
                  <c:v>3.3441000000000001E-5</c:v>
                </c:pt>
                <c:pt idx="33441">
                  <c:v>3.3442000000000003E-5</c:v>
                </c:pt>
                <c:pt idx="33442">
                  <c:v>3.3442999999999998E-5</c:v>
                </c:pt>
                <c:pt idx="33443">
                  <c:v>3.3444E-5</c:v>
                </c:pt>
                <c:pt idx="33444">
                  <c:v>3.3445000000000003E-5</c:v>
                </c:pt>
                <c:pt idx="33445">
                  <c:v>3.3445999999999998E-5</c:v>
                </c:pt>
                <c:pt idx="33446">
                  <c:v>3.3447E-5</c:v>
                </c:pt>
                <c:pt idx="33447">
                  <c:v>3.3448000000000002E-5</c:v>
                </c:pt>
                <c:pt idx="33448">
                  <c:v>3.3448999999999998E-5</c:v>
                </c:pt>
                <c:pt idx="33449">
                  <c:v>3.345E-5</c:v>
                </c:pt>
                <c:pt idx="33450">
                  <c:v>3.3451000000000002E-5</c:v>
                </c:pt>
                <c:pt idx="33451">
                  <c:v>3.3451999999999998E-5</c:v>
                </c:pt>
                <c:pt idx="33452">
                  <c:v>3.3453E-5</c:v>
                </c:pt>
                <c:pt idx="33453">
                  <c:v>3.3454000000000002E-5</c:v>
                </c:pt>
                <c:pt idx="33454">
                  <c:v>3.3454999999999997E-5</c:v>
                </c:pt>
                <c:pt idx="33455">
                  <c:v>3.3456E-5</c:v>
                </c:pt>
                <c:pt idx="33456">
                  <c:v>3.3457000000000002E-5</c:v>
                </c:pt>
                <c:pt idx="33457">
                  <c:v>3.3457999999999997E-5</c:v>
                </c:pt>
                <c:pt idx="33458">
                  <c:v>3.3458999999999999E-5</c:v>
                </c:pt>
                <c:pt idx="33459">
                  <c:v>3.3460000000000002E-5</c:v>
                </c:pt>
                <c:pt idx="33460">
                  <c:v>3.3460999999999997E-5</c:v>
                </c:pt>
                <c:pt idx="33461">
                  <c:v>3.3461999999999999E-5</c:v>
                </c:pt>
                <c:pt idx="33462">
                  <c:v>3.3463000000000001E-5</c:v>
                </c:pt>
                <c:pt idx="33463">
                  <c:v>3.3463999999999997E-5</c:v>
                </c:pt>
                <c:pt idx="33464">
                  <c:v>3.3464999999999999E-5</c:v>
                </c:pt>
                <c:pt idx="33465">
                  <c:v>3.3466000000000001E-5</c:v>
                </c:pt>
                <c:pt idx="33466">
                  <c:v>3.3467000000000003E-5</c:v>
                </c:pt>
                <c:pt idx="33467">
                  <c:v>3.3467999999999999E-5</c:v>
                </c:pt>
                <c:pt idx="33468">
                  <c:v>3.3469000000000001E-5</c:v>
                </c:pt>
                <c:pt idx="33469">
                  <c:v>3.3470000000000003E-5</c:v>
                </c:pt>
                <c:pt idx="33470">
                  <c:v>3.3470999999999999E-5</c:v>
                </c:pt>
                <c:pt idx="33471">
                  <c:v>3.3472000000000001E-5</c:v>
                </c:pt>
                <c:pt idx="33472">
                  <c:v>3.3473000000000003E-5</c:v>
                </c:pt>
                <c:pt idx="33473">
                  <c:v>3.3473999999999998E-5</c:v>
                </c:pt>
                <c:pt idx="33474">
                  <c:v>3.3475000000000001E-5</c:v>
                </c:pt>
                <c:pt idx="33475">
                  <c:v>3.3476000000000003E-5</c:v>
                </c:pt>
                <c:pt idx="33476">
                  <c:v>3.3476999999999998E-5</c:v>
                </c:pt>
                <c:pt idx="33477">
                  <c:v>3.3478E-5</c:v>
                </c:pt>
                <c:pt idx="33478">
                  <c:v>3.3479000000000003E-5</c:v>
                </c:pt>
                <c:pt idx="33479">
                  <c:v>3.3479999999999998E-5</c:v>
                </c:pt>
                <c:pt idx="33480">
                  <c:v>3.3481E-5</c:v>
                </c:pt>
                <c:pt idx="33481">
                  <c:v>3.3482000000000002E-5</c:v>
                </c:pt>
                <c:pt idx="33482">
                  <c:v>3.3482999999999998E-5</c:v>
                </c:pt>
                <c:pt idx="33483">
                  <c:v>3.3484E-5</c:v>
                </c:pt>
                <c:pt idx="33484">
                  <c:v>3.3485000000000002E-5</c:v>
                </c:pt>
                <c:pt idx="33485">
                  <c:v>3.3485999999999998E-5</c:v>
                </c:pt>
                <c:pt idx="33486">
                  <c:v>3.3487E-5</c:v>
                </c:pt>
                <c:pt idx="33487">
                  <c:v>3.3488000000000002E-5</c:v>
                </c:pt>
                <c:pt idx="33488">
                  <c:v>3.3488999999999997E-5</c:v>
                </c:pt>
                <c:pt idx="33489">
                  <c:v>3.349E-5</c:v>
                </c:pt>
                <c:pt idx="33490">
                  <c:v>3.3491000000000002E-5</c:v>
                </c:pt>
                <c:pt idx="33491">
                  <c:v>3.3491999999999997E-5</c:v>
                </c:pt>
                <c:pt idx="33492">
                  <c:v>3.3492999999999999E-5</c:v>
                </c:pt>
                <c:pt idx="33493">
                  <c:v>3.3494000000000002E-5</c:v>
                </c:pt>
                <c:pt idx="33494">
                  <c:v>3.3494999999999997E-5</c:v>
                </c:pt>
                <c:pt idx="33495">
                  <c:v>3.3495999999999999E-5</c:v>
                </c:pt>
                <c:pt idx="33496">
                  <c:v>3.3497000000000001E-5</c:v>
                </c:pt>
                <c:pt idx="33497">
                  <c:v>3.3497999999999997E-5</c:v>
                </c:pt>
                <c:pt idx="33498">
                  <c:v>3.3498999999999999E-5</c:v>
                </c:pt>
                <c:pt idx="33499">
                  <c:v>3.3500000000000001E-5</c:v>
                </c:pt>
                <c:pt idx="33500">
                  <c:v>3.3501000000000003E-5</c:v>
                </c:pt>
                <c:pt idx="33501">
                  <c:v>3.3501999999999999E-5</c:v>
                </c:pt>
                <c:pt idx="33502">
                  <c:v>3.3503000000000001E-5</c:v>
                </c:pt>
                <c:pt idx="33503">
                  <c:v>3.3504000000000003E-5</c:v>
                </c:pt>
                <c:pt idx="33504">
                  <c:v>3.3504999999999999E-5</c:v>
                </c:pt>
                <c:pt idx="33505">
                  <c:v>3.3506000000000001E-5</c:v>
                </c:pt>
                <c:pt idx="33506">
                  <c:v>3.3507000000000003E-5</c:v>
                </c:pt>
                <c:pt idx="33507">
                  <c:v>3.3507999999999998E-5</c:v>
                </c:pt>
                <c:pt idx="33508">
                  <c:v>3.3509000000000001E-5</c:v>
                </c:pt>
                <c:pt idx="33509">
                  <c:v>3.3510000000000003E-5</c:v>
                </c:pt>
                <c:pt idx="33510">
                  <c:v>3.3510999999999998E-5</c:v>
                </c:pt>
                <c:pt idx="33511">
                  <c:v>3.3512E-5</c:v>
                </c:pt>
                <c:pt idx="33512">
                  <c:v>3.3513000000000003E-5</c:v>
                </c:pt>
                <c:pt idx="33513">
                  <c:v>3.3513999999999998E-5</c:v>
                </c:pt>
                <c:pt idx="33514">
                  <c:v>3.3515E-5</c:v>
                </c:pt>
                <c:pt idx="33515">
                  <c:v>3.3516000000000002E-5</c:v>
                </c:pt>
                <c:pt idx="33516">
                  <c:v>3.3516999999999998E-5</c:v>
                </c:pt>
                <c:pt idx="33517">
                  <c:v>3.3518E-5</c:v>
                </c:pt>
                <c:pt idx="33518">
                  <c:v>3.3519000000000002E-5</c:v>
                </c:pt>
                <c:pt idx="33519">
                  <c:v>3.3519999999999998E-5</c:v>
                </c:pt>
                <c:pt idx="33520">
                  <c:v>3.3521E-5</c:v>
                </c:pt>
                <c:pt idx="33521">
                  <c:v>3.3522000000000002E-5</c:v>
                </c:pt>
                <c:pt idx="33522">
                  <c:v>3.3522999999999997E-5</c:v>
                </c:pt>
                <c:pt idx="33523">
                  <c:v>3.3524E-5</c:v>
                </c:pt>
                <c:pt idx="33524">
                  <c:v>3.3525000000000002E-5</c:v>
                </c:pt>
                <c:pt idx="33525">
                  <c:v>3.3525999999999997E-5</c:v>
                </c:pt>
                <c:pt idx="33526">
                  <c:v>3.3526999999999999E-5</c:v>
                </c:pt>
                <c:pt idx="33527">
                  <c:v>3.3528000000000002E-5</c:v>
                </c:pt>
                <c:pt idx="33528">
                  <c:v>3.3528999999999997E-5</c:v>
                </c:pt>
                <c:pt idx="33529">
                  <c:v>3.3529999999999999E-5</c:v>
                </c:pt>
                <c:pt idx="33530">
                  <c:v>3.3531000000000001E-5</c:v>
                </c:pt>
                <c:pt idx="33531">
                  <c:v>3.3531999999999997E-5</c:v>
                </c:pt>
                <c:pt idx="33532">
                  <c:v>3.3532999999999999E-5</c:v>
                </c:pt>
                <c:pt idx="33533">
                  <c:v>3.3534000000000001E-5</c:v>
                </c:pt>
                <c:pt idx="33534">
                  <c:v>3.3535000000000003E-5</c:v>
                </c:pt>
                <c:pt idx="33535">
                  <c:v>3.3535999999999999E-5</c:v>
                </c:pt>
                <c:pt idx="33536">
                  <c:v>3.3537000000000001E-5</c:v>
                </c:pt>
                <c:pt idx="33537">
                  <c:v>3.3538000000000003E-5</c:v>
                </c:pt>
                <c:pt idx="33538">
                  <c:v>3.3538999999999999E-5</c:v>
                </c:pt>
                <c:pt idx="33539">
                  <c:v>3.3540000000000001E-5</c:v>
                </c:pt>
                <c:pt idx="33540">
                  <c:v>3.3541000000000003E-5</c:v>
                </c:pt>
                <c:pt idx="33541">
                  <c:v>3.3541999999999998E-5</c:v>
                </c:pt>
                <c:pt idx="33542">
                  <c:v>3.3543000000000001E-5</c:v>
                </c:pt>
                <c:pt idx="33543">
                  <c:v>3.3544000000000003E-5</c:v>
                </c:pt>
                <c:pt idx="33544">
                  <c:v>3.3544999999999998E-5</c:v>
                </c:pt>
                <c:pt idx="33545">
                  <c:v>3.3546E-5</c:v>
                </c:pt>
                <c:pt idx="33546">
                  <c:v>3.3547000000000003E-5</c:v>
                </c:pt>
                <c:pt idx="33547">
                  <c:v>3.3547999999999998E-5</c:v>
                </c:pt>
                <c:pt idx="33548">
                  <c:v>3.3549E-5</c:v>
                </c:pt>
                <c:pt idx="33549">
                  <c:v>3.3550000000000002E-5</c:v>
                </c:pt>
                <c:pt idx="33550">
                  <c:v>3.3550999999999998E-5</c:v>
                </c:pt>
                <c:pt idx="33551">
                  <c:v>3.3552E-5</c:v>
                </c:pt>
                <c:pt idx="33552">
                  <c:v>3.3553000000000002E-5</c:v>
                </c:pt>
                <c:pt idx="33553">
                  <c:v>3.3553999999999998E-5</c:v>
                </c:pt>
                <c:pt idx="33554">
                  <c:v>3.3555E-5</c:v>
                </c:pt>
                <c:pt idx="33555">
                  <c:v>3.3556000000000002E-5</c:v>
                </c:pt>
                <c:pt idx="33556">
                  <c:v>3.3556999999999997E-5</c:v>
                </c:pt>
                <c:pt idx="33557">
                  <c:v>3.3558E-5</c:v>
                </c:pt>
                <c:pt idx="33558">
                  <c:v>3.3559000000000002E-5</c:v>
                </c:pt>
                <c:pt idx="33559">
                  <c:v>3.3559999999999997E-5</c:v>
                </c:pt>
                <c:pt idx="33560">
                  <c:v>3.3560999999999999E-5</c:v>
                </c:pt>
                <c:pt idx="33561">
                  <c:v>3.3562000000000002E-5</c:v>
                </c:pt>
                <c:pt idx="33562">
                  <c:v>3.3562999999999997E-5</c:v>
                </c:pt>
                <c:pt idx="33563">
                  <c:v>3.3563999999999999E-5</c:v>
                </c:pt>
                <c:pt idx="33564">
                  <c:v>3.3565000000000001E-5</c:v>
                </c:pt>
                <c:pt idx="33565">
                  <c:v>3.3565999999999997E-5</c:v>
                </c:pt>
                <c:pt idx="33566">
                  <c:v>3.3566999999999999E-5</c:v>
                </c:pt>
                <c:pt idx="33567">
                  <c:v>3.3568000000000001E-5</c:v>
                </c:pt>
                <c:pt idx="33568">
                  <c:v>3.3569000000000003E-5</c:v>
                </c:pt>
                <c:pt idx="33569">
                  <c:v>3.3569999999999999E-5</c:v>
                </c:pt>
                <c:pt idx="33570">
                  <c:v>3.3571000000000001E-5</c:v>
                </c:pt>
                <c:pt idx="33571">
                  <c:v>3.3572000000000003E-5</c:v>
                </c:pt>
                <c:pt idx="33572">
                  <c:v>3.3572999999999999E-5</c:v>
                </c:pt>
                <c:pt idx="33573">
                  <c:v>3.3574000000000001E-5</c:v>
                </c:pt>
                <c:pt idx="33574">
                  <c:v>3.3575000000000003E-5</c:v>
                </c:pt>
                <c:pt idx="33575">
                  <c:v>3.3575999999999998E-5</c:v>
                </c:pt>
                <c:pt idx="33576">
                  <c:v>3.3577000000000001E-5</c:v>
                </c:pt>
                <c:pt idx="33577">
                  <c:v>3.3578000000000003E-5</c:v>
                </c:pt>
                <c:pt idx="33578">
                  <c:v>3.3578999999999998E-5</c:v>
                </c:pt>
                <c:pt idx="33579">
                  <c:v>3.358E-5</c:v>
                </c:pt>
                <c:pt idx="33580">
                  <c:v>3.3581000000000003E-5</c:v>
                </c:pt>
                <c:pt idx="33581">
                  <c:v>3.3581999999999998E-5</c:v>
                </c:pt>
                <c:pt idx="33582">
                  <c:v>3.3583E-5</c:v>
                </c:pt>
                <c:pt idx="33583">
                  <c:v>3.3584000000000002E-5</c:v>
                </c:pt>
                <c:pt idx="33584">
                  <c:v>3.3584999999999998E-5</c:v>
                </c:pt>
                <c:pt idx="33585">
                  <c:v>3.3586E-5</c:v>
                </c:pt>
                <c:pt idx="33586">
                  <c:v>3.3587000000000002E-5</c:v>
                </c:pt>
                <c:pt idx="33587">
                  <c:v>3.3587999999999998E-5</c:v>
                </c:pt>
                <c:pt idx="33588">
                  <c:v>3.3589E-5</c:v>
                </c:pt>
                <c:pt idx="33589">
                  <c:v>3.3590000000000002E-5</c:v>
                </c:pt>
                <c:pt idx="33590">
                  <c:v>3.3590999999999997E-5</c:v>
                </c:pt>
                <c:pt idx="33591">
                  <c:v>3.3592E-5</c:v>
                </c:pt>
                <c:pt idx="33592">
                  <c:v>3.3593000000000002E-5</c:v>
                </c:pt>
                <c:pt idx="33593">
                  <c:v>3.3593999999999997E-5</c:v>
                </c:pt>
                <c:pt idx="33594">
                  <c:v>3.3594999999999999E-5</c:v>
                </c:pt>
                <c:pt idx="33595">
                  <c:v>3.3596000000000002E-5</c:v>
                </c:pt>
                <c:pt idx="33596">
                  <c:v>3.3596999999999997E-5</c:v>
                </c:pt>
                <c:pt idx="33597">
                  <c:v>3.3597999999999999E-5</c:v>
                </c:pt>
                <c:pt idx="33598">
                  <c:v>3.3599000000000001E-5</c:v>
                </c:pt>
                <c:pt idx="33599">
                  <c:v>3.3599999999999997E-5</c:v>
                </c:pt>
                <c:pt idx="33600">
                  <c:v>3.3600999999999999E-5</c:v>
                </c:pt>
                <c:pt idx="33601">
                  <c:v>3.3602000000000001E-5</c:v>
                </c:pt>
                <c:pt idx="33602">
                  <c:v>3.3603000000000003E-5</c:v>
                </c:pt>
                <c:pt idx="33603">
                  <c:v>3.3603999999999999E-5</c:v>
                </c:pt>
                <c:pt idx="33604">
                  <c:v>3.3605000000000001E-5</c:v>
                </c:pt>
                <c:pt idx="33605">
                  <c:v>3.3606000000000003E-5</c:v>
                </c:pt>
                <c:pt idx="33606">
                  <c:v>3.3606999999999999E-5</c:v>
                </c:pt>
                <c:pt idx="33607">
                  <c:v>3.3608000000000001E-5</c:v>
                </c:pt>
                <c:pt idx="33608">
                  <c:v>3.3609000000000003E-5</c:v>
                </c:pt>
                <c:pt idx="33609">
                  <c:v>3.3609999999999998E-5</c:v>
                </c:pt>
                <c:pt idx="33610">
                  <c:v>3.3611000000000001E-5</c:v>
                </c:pt>
                <c:pt idx="33611">
                  <c:v>3.3612000000000003E-5</c:v>
                </c:pt>
                <c:pt idx="33612">
                  <c:v>3.3612999999999998E-5</c:v>
                </c:pt>
                <c:pt idx="33613">
                  <c:v>3.3614E-5</c:v>
                </c:pt>
                <c:pt idx="33614">
                  <c:v>3.3615000000000003E-5</c:v>
                </c:pt>
                <c:pt idx="33615">
                  <c:v>3.3615999999999998E-5</c:v>
                </c:pt>
                <c:pt idx="33616">
                  <c:v>3.3617E-5</c:v>
                </c:pt>
                <c:pt idx="33617">
                  <c:v>3.3618000000000002E-5</c:v>
                </c:pt>
                <c:pt idx="33618">
                  <c:v>3.3618999999999998E-5</c:v>
                </c:pt>
                <c:pt idx="33619">
                  <c:v>3.362E-5</c:v>
                </c:pt>
                <c:pt idx="33620">
                  <c:v>3.3621000000000002E-5</c:v>
                </c:pt>
                <c:pt idx="33621">
                  <c:v>3.3621999999999998E-5</c:v>
                </c:pt>
                <c:pt idx="33622">
                  <c:v>3.3623E-5</c:v>
                </c:pt>
                <c:pt idx="33623">
                  <c:v>3.3624000000000002E-5</c:v>
                </c:pt>
                <c:pt idx="33624">
                  <c:v>3.3624999999999997E-5</c:v>
                </c:pt>
                <c:pt idx="33625">
                  <c:v>3.3626E-5</c:v>
                </c:pt>
                <c:pt idx="33626">
                  <c:v>3.3627000000000002E-5</c:v>
                </c:pt>
                <c:pt idx="33627">
                  <c:v>3.3627999999999997E-5</c:v>
                </c:pt>
                <c:pt idx="33628">
                  <c:v>3.3628999999999999E-5</c:v>
                </c:pt>
                <c:pt idx="33629">
                  <c:v>3.3630000000000002E-5</c:v>
                </c:pt>
                <c:pt idx="33630">
                  <c:v>3.3630999999999997E-5</c:v>
                </c:pt>
                <c:pt idx="33631">
                  <c:v>3.3631999999999999E-5</c:v>
                </c:pt>
                <c:pt idx="33632">
                  <c:v>3.3633000000000001E-5</c:v>
                </c:pt>
                <c:pt idx="33633">
                  <c:v>3.3633999999999997E-5</c:v>
                </c:pt>
                <c:pt idx="33634">
                  <c:v>3.3634999999999999E-5</c:v>
                </c:pt>
                <c:pt idx="33635">
                  <c:v>3.3636000000000001E-5</c:v>
                </c:pt>
                <c:pt idx="33636">
                  <c:v>3.3637000000000003E-5</c:v>
                </c:pt>
                <c:pt idx="33637">
                  <c:v>3.3637999999999999E-5</c:v>
                </c:pt>
                <c:pt idx="33638">
                  <c:v>3.3639000000000001E-5</c:v>
                </c:pt>
                <c:pt idx="33639">
                  <c:v>3.3640000000000003E-5</c:v>
                </c:pt>
                <c:pt idx="33640">
                  <c:v>3.3640999999999999E-5</c:v>
                </c:pt>
                <c:pt idx="33641">
                  <c:v>3.3642000000000001E-5</c:v>
                </c:pt>
                <c:pt idx="33642">
                  <c:v>3.3643000000000003E-5</c:v>
                </c:pt>
                <c:pt idx="33643">
                  <c:v>3.3643999999999998E-5</c:v>
                </c:pt>
                <c:pt idx="33644">
                  <c:v>3.3645000000000001E-5</c:v>
                </c:pt>
                <c:pt idx="33645">
                  <c:v>3.3646000000000003E-5</c:v>
                </c:pt>
                <c:pt idx="33646">
                  <c:v>3.3646999999999998E-5</c:v>
                </c:pt>
                <c:pt idx="33647">
                  <c:v>3.3648E-5</c:v>
                </c:pt>
                <c:pt idx="33648">
                  <c:v>3.3649000000000003E-5</c:v>
                </c:pt>
                <c:pt idx="33649">
                  <c:v>3.3649999999999998E-5</c:v>
                </c:pt>
                <c:pt idx="33650">
                  <c:v>3.3651E-5</c:v>
                </c:pt>
                <c:pt idx="33651">
                  <c:v>3.3652000000000002E-5</c:v>
                </c:pt>
                <c:pt idx="33652">
                  <c:v>3.3652999999999998E-5</c:v>
                </c:pt>
                <c:pt idx="33653">
                  <c:v>3.3654E-5</c:v>
                </c:pt>
                <c:pt idx="33654">
                  <c:v>3.3655000000000002E-5</c:v>
                </c:pt>
                <c:pt idx="33655">
                  <c:v>3.3655999999999998E-5</c:v>
                </c:pt>
                <c:pt idx="33656">
                  <c:v>3.3657E-5</c:v>
                </c:pt>
                <c:pt idx="33657">
                  <c:v>3.3658000000000002E-5</c:v>
                </c:pt>
                <c:pt idx="33658">
                  <c:v>3.3658999999999997E-5</c:v>
                </c:pt>
                <c:pt idx="33659">
                  <c:v>3.366E-5</c:v>
                </c:pt>
                <c:pt idx="33660">
                  <c:v>3.3661000000000002E-5</c:v>
                </c:pt>
                <c:pt idx="33661">
                  <c:v>3.3661999999999997E-5</c:v>
                </c:pt>
                <c:pt idx="33662">
                  <c:v>3.3662999999999999E-5</c:v>
                </c:pt>
                <c:pt idx="33663">
                  <c:v>3.3664000000000002E-5</c:v>
                </c:pt>
                <c:pt idx="33664">
                  <c:v>3.3664999999999997E-5</c:v>
                </c:pt>
                <c:pt idx="33665">
                  <c:v>3.3665999999999999E-5</c:v>
                </c:pt>
                <c:pt idx="33666">
                  <c:v>3.3667000000000001E-5</c:v>
                </c:pt>
                <c:pt idx="33667">
                  <c:v>3.3667999999999997E-5</c:v>
                </c:pt>
                <c:pt idx="33668">
                  <c:v>3.3668999999999999E-5</c:v>
                </c:pt>
                <c:pt idx="33669">
                  <c:v>3.3670000000000001E-5</c:v>
                </c:pt>
                <c:pt idx="33670">
                  <c:v>3.3670999999999997E-5</c:v>
                </c:pt>
                <c:pt idx="33671">
                  <c:v>3.3671999999999999E-5</c:v>
                </c:pt>
                <c:pt idx="33672">
                  <c:v>3.3673000000000001E-5</c:v>
                </c:pt>
                <c:pt idx="33673">
                  <c:v>3.3674000000000003E-5</c:v>
                </c:pt>
                <c:pt idx="33674">
                  <c:v>3.3674999999999999E-5</c:v>
                </c:pt>
                <c:pt idx="33675">
                  <c:v>3.3676000000000001E-5</c:v>
                </c:pt>
                <c:pt idx="33676">
                  <c:v>3.3677000000000003E-5</c:v>
                </c:pt>
                <c:pt idx="33677">
                  <c:v>3.3677999999999998E-5</c:v>
                </c:pt>
                <c:pt idx="33678">
                  <c:v>3.3679000000000001E-5</c:v>
                </c:pt>
                <c:pt idx="33679">
                  <c:v>3.3680000000000003E-5</c:v>
                </c:pt>
                <c:pt idx="33680">
                  <c:v>3.3680999999999998E-5</c:v>
                </c:pt>
                <c:pt idx="33681">
                  <c:v>3.3682E-5</c:v>
                </c:pt>
                <c:pt idx="33682">
                  <c:v>3.3683000000000003E-5</c:v>
                </c:pt>
                <c:pt idx="33683">
                  <c:v>3.3683999999999998E-5</c:v>
                </c:pt>
                <c:pt idx="33684">
                  <c:v>3.3685E-5</c:v>
                </c:pt>
                <c:pt idx="33685">
                  <c:v>3.3686000000000002E-5</c:v>
                </c:pt>
                <c:pt idx="33686">
                  <c:v>3.3686999999999998E-5</c:v>
                </c:pt>
                <c:pt idx="33687">
                  <c:v>3.3688E-5</c:v>
                </c:pt>
                <c:pt idx="33688">
                  <c:v>3.3689000000000002E-5</c:v>
                </c:pt>
                <c:pt idx="33689">
                  <c:v>3.3689999999999998E-5</c:v>
                </c:pt>
                <c:pt idx="33690">
                  <c:v>3.3691E-5</c:v>
                </c:pt>
                <c:pt idx="33691">
                  <c:v>3.3692000000000002E-5</c:v>
                </c:pt>
                <c:pt idx="33692">
                  <c:v>3.3692999999999997E-5</c:v>
                </c:pt>
                <c:pt idx="33693">
                  <c:v>3.3694E-5</c:v>
                </c:pt>
                <c:pt idx="33694">
                  <c:v>3.3695000000000002E-5</c:v>
                </c:pt>
                <c:pt idx="33695">
                  <c:v>3.3695999999999997E-5</c:v>
                </c:pt>
                <c:pt idx="33696">
                  <c:v>3.3696999999999999E-5</c:v>
                </c:pt>
                <c:pt idx="33697">
                  <c:v>3.3698000000000002E-5</c:v>
                </c:pt>
                <c:pt idx="33698">
                  <c:v>3.3698999999999997E-5</c:v>
                </c:pt>
                <c:pt idx="33699">
                  <c:v>3.3699999999999999E-5</c:v>
                </c:pt>
                <c:pt idx="33700">
                  <c:v>3.3701000000000001E-5</c:v>
                </c:pt>
                <c:pt idx="33701">
                  <c:v>3.3701999999999997E-5</c:v>
                </c:pt>
                <c:pt idx="33702">
                  <c:v>3.3702999999999999E-5</c:v>
                </c:pt>
                <c:pt idx="33703">
                  <c:v>3.3704000000000001E-5</c:v>
                </c:pt>
                <c:pt idx="33704">
                  <c:v>3.3704999999999997E-5</c:v>
                </c:pt>
                <c:pt idx="33705">
                  <c:v>3.3705999999999999E-5</c:v>
                </c:pt>
                <c:pt idx="33706">
                  <c:v>3.3707000000000001E-5</c:v>
                </c:pt>
                <c:pt idx="33707">
                  <c:v>3.3708000000000003E-5</c:v>
                </c:pt>
                <c:pt idx="33708">
                  <c:v>3.3708999999999999E-5</c:v>
                </c:pt>
                <c:pt idx="33709">
                  <c:v>3.3710000000000001E-5</c:v>
                </c:pt>
                <c:pt idx="33710">
                  <c:v>3.3711000000000003E-5</c:v>
                </c:pt>
                <c:pt idx="33711">
                  <c:v>3.3711999999999998E-5</c:v>
                </c:pt>
                <c:pt idx="33712">
                  <c:v>3.3713000000000001E-5</c:v>
                </c:pt>
                <c:pt idx="33713">
                  <c:v>3.3714000000000003E-5</c:v>
                </c:pt>
                <c:pt idx="33714">
                  <c:v>3.3714999999999998E-5</c:v>
                </c:pt>
                <c:pt idx="33715">
                  <c:v>3.3716E-5</c:v>
                </c:pt>
                <c:pt idx="33716">
                  <c:v>3.3717000000000003E-5</c:v>
                </c:pt>
                <c:pt idx="33717">
                  <c:v>3.3717999999999998E-5</c:v>
                </c:pt>
                <c:pt idx="33718">
                  <c:v>3.3719E-5</c:v>
                </c:pt>
                <c:pt idx="33719">
                  <c:v>3.3720000000000002E-5</c:v>
                </c:pt>
                <c:pt idx="33720">
                  <c:v>3.3720999999999998E-5</c:v>
                </c:pt>
                <c:pt idx="33721">
                  <c:v>3.3722E-5</c:v>
                </c:pt>
                <c:pt idx="33722">
                  <c:v>3.3723000000000002E-5</c:v>
                </c:pt>
                <c:pt idx="33723">
                  <c:v>3.3723999999999998E-5</c:v>
                </c:pt>
                <c:pt idx="33724">
                  <c:v>3.3725E-5</c:v>
                </c:pt>
                <c:pt idx="33725">
                  <c:v>3.3726000000000002E-5</c:v>
                </c:pt>
                <c:pt idx="33726">
                  <c:v>3.3726999999999997E-5</c:v>
                </c:pt>
                <c:pt idx="33727">
                  <c:v>3.3728E-5</c:v>
                </c:pt>
                <c:pt idx="33728">
                  <c:v>3.3729000000000002E-5</c:v>
                </c:pt>
                <c:pt idx="33729">
                  <c:v>3.3729999999999997E-5</c:v>
                </c:pt>
                <c:pt idx="33730">
                  <c:v>3.3730999999999999E-5</c:v>
                </c:pt>
                <c:pt idx="33731">
                  <c:v>3.3732000000000002E-5</c:v>
                </c:pt>
                <c:pt idx="33732">
                  <c:v>3.3732999999999997E-5</c:v>
                </c:pt>
                <c:pt idx="33733">
                  <c:v>3.3733999999999999E-5</c:v>
                </c:pt>
                <c:pt idx="33734">
                  <c:v>3.3735000000000001E-5</c:v>
                </c:pt>
                <c:pt idx="33735">
                  <c:v>3.3735999999999997E-5</c:v>
                </c:pt>
                <c:pt idx="33736">
                  <c:v>3.3736999999999999E-5</c:v>
                </c:pt>
                <c:pt idx="33737">
                  <c:v>3.3738000000000001E-5</c:v>
                </c:pt>
                <c:pt idx="33738">
                  <c:v>3.3738999999999997E-5</c:v>
                </c:pt>
                <c:pt idx="33739">
                  <c:v>3.3739999999999999E-5</c:v>
                </c:pt>
                <c:pt idx="33740">
                  <c:v>3.3741000000000001E-5</c:v>
                </c:pt>
                <c:pt idx="33741">
                  <c:v>3.3742000000000003E-5</c:v>
                </c:pt>
                <c:pt idx="33742">
                  <c:v>3.3742999999999999E-5</c:v>
                </c:pt>
                <c:pt idx="33743">
                  <c:v>3.3744000000000001E-5</c:v>
                </c:pt>
                <c:pt idx="33744">
                  <c:v>3.3745000000000003E-5</c:v>
                </c:pt>
                <c:pt idx="33745">
                  <c:v>3.3745999999999998E-5</c:v>
                </c:pt>
                <c:pt idx="33746">
                  <c:v>3.3747000000000001E-5</c:v>
                </c:pt>
                <c:pt idx="33747">
                  <c:v>3.3748000000000003E-5</c:v>
                </c:pt>
                <c:pt idx="33748">
                  <c:v>3.3748999999999998E-5</c:v>
                </c:pt>
                <c:pt idx="33749">
                  <c:v>3.375E-5</c:v>
                </c:pt>
                <c:pt idx="33750">
                  <c:v>3.3751000000000003E-5</c:v>
                </c:pt>
                <c:pt idx="33751">
                  <c:v>3.3751999999999998E-5</c:v>
                </c:pt>
                <c:pt idx="33752">
                  <c:v>3.3753E-5</c:v>
                </c:pt>
                <c:pt idx="33753">
                  <c:v>3.3754000000000002E-5</c:v>
                </c:pt>
                <c:pt idx="33754">
                  <c:v>3.3754999999999998E-5</c:v>
                </c:pt>
                <c:pt idx="33755">
                  <c:v>3.3756E-5</c:v>
                </c:pt>
                <c:pt idx="33756">
                  <c:v>3.3757000000000002E-5</c:v>
                </c:pt>
                <c:pt idx="33757">
                  <c:v>3.3757999999999998E-5</c:v>
                </c:pt>
                <c:pt idx="33758">
                  <c:v>3.3759E-5</c:v>
                </c:pt>
                <c:pt idx="33759">
                  <c:v>3.3760000000000002E-5</c:v>
                </c:pt>
                <c:pt idx="33760">
                  <c:v>3.3760999999999997E-5</c:v>
                </c:pt>
                <c:pt idx="33761">
                  <c:v>3.3762E-5</c:v>
                </c:pt>
                <c:pt idx="33762">
                  <c:v>3.3763000000000002E-5</c:v>
                </c:pt>
                <c:pt idx="33763">
                  <c:v>3.3763999999999997E-5</c:v>
                </c:pt>
                <c:pt idx="33764">
                  <c:v>3.3764999999999999E-5</c:v>
                </c:pt>
                <c:pt idx="33765">
                  <c:v>3.3766000000000002E-5</c:v>
                </c:pt>
                <c:pt idx="33766">
                  <c:v>3.3766999999999997E-5</c:v>
                </c:pt>
                <c:pt idx="33767">
                  <c:v>3.3767999999999999E-5</c:v>
                </c:pt>
                <c:pt idx="33768">
                  <c:v>3.3769000000000001E-5</c:v>
                </c:pt>
                <c:pt idx="33769">
                  <c:v>3.3769999999999997E-5</c:v>
                </c:pt>
                <c:pt idx="33770">
                  <c:v>3.3770999999999999E-5</c:v>
                </c:pt>
                <c:pt idx="33771">
                  <c:v>3.3772000000000001E-5</c:v>
                </c:pt>
                <c:pt idx="33772">
                  <c:v>3.3772999999999997E-5</c:v>
                </c:pt>
                <c:pt idx="33773">
                  <c:v>3.3773999999999999E-5</c:v>
                </c:pt>
                <c:pt idx="33774">
                  <c:v>3.3775000000000001E-5</c:v>
                </c:pt>
                <c:pt idx="33775">
                  <c:v>3.3776000000000003E-5</c:v>
                </c:pt>
                <c:pt idx="33776">
                  <c:v>3.3776999999999999E-5</c:v>
                </c:pt>
                <c:pt idx="33777">
                  <c:v>3.3778000000000001E-5</c:v>
                </c:pt>
                <c:pt idx="33778">
                  <c:v>3.3779000000000003E-5</c:v>
                </c:pt>
                <c:pt idx="33779">
                  <c:v>3.3779999999999998E-5</c:v>
                </c:pt>
                <c:pt idx="33780">
                  <c:v>3.3781000000000001E-5</c:v>
                </c:pt>
                <c:pt idx="33781">
                  <c:v>3.3782000000000003E-5</c:v>
                </c:pt>
                <c:pt idx="33782">
                  <c:v>3.3782999999999998E-5</c:v>
                </c:pt>
                <c:pt idx="33783">
                  <c:v>3.3784E-5</c:v>
                </c:pt>
                <c:pt idx="33784">
                  <c:v>3.3785000000000003E-5</c:v>
                </c:pt>
                <c:pt idx="33785">
                  <c:v>3.3785999999999998E-5</c:v>
                </c:pt>
                <c:pt idx="33786">
                  <c:v>3.3787E-5</c:v>
                </c:pt>
                <c:pt idx="33787">
                  <c:v>3.3788000000000002E-5</c:v>
                </c:pt>
                <c:pt idx="33788">
                  <c:v>3.3788999999999998E-5</c:v>
                </c:pt>
                <c:pt idx="33789">
                  <c:v>3.379E-5</c:v>
                </c:pt>
                <c:pt idx="33790">
                  <c:v>3.3791000000000002E-5</c:v>
                </c:pt>
                <c:pt idx="33791">
                  <c:v>3.3791999999999998E-5</c:v>
                </c:pt>
                <c:pt idx="33792">
                  <c:v>3.3793E-5</c:v>
                </c:pt>
                <c:pt idx="33793">
                  <c:v>3.3794000000000002E-5</c:v>
                </c:pt>
                <c:pt idx="33794">
                  <c:v>3.3794999999999997E-5</c:v>
                </c:pt>
                <c:pt idx="33795">
                  <c:v>3.3796E-5</c:v>
                </c:pt>
                <c:pt idx="33796">
                  <c:v>3.3797000000000002E-5</c:v>
                </c:pt>
                <c:pt idx="33797">
                  <c:v>3.3797999999999997E-5</c:v>
                </c:pt>
                <c:pt idx="33798">
                  <c:v>3.3798999999999999E-5</c:v>
                </c:pt>
                <c:pt idx="33799">
                  <c:v>3.3800000000000002E-5</c:v>
                </c:pt>
                <c:pt idx="33800">
                  <c:v>3.3800999999999997E-5</c:v>
                </c:pt>
                <c:pt idx="33801">
                  <c:v>3.3801999999999999E-5</c:v>
                </c:pt>
                <c:pt idx="33802">
                  <c:v>3.3803000000000001E-5</c:v>
                </c:pt>
                <c:pt idx="33803">
                  <c:v>3.3803999999999997E-5</c:v>
                </c:pt>
                <c:pt idx="33804">
                  <c:v>3.3804999999999999E-5</c:v>
                </c:pt>
                <c:pt idx="33805">
                  <c:v>3.3806000000000001E-5</c:v>
                </c:pt>
                <c:pt idx="33806">
                  <c:v>3.3806999999999997E-5</c:v>
                </c:pt>
                <c:pt idx="33807">
                  <c:v>3.3807999999999999E-5</c:v>
                </c:pt>
                <c:pt idx="33808">
                  <c:v>3.3809000000000001E-5</c:v>
                </c:pt>
                <c:pt idx="33809">
                  <c:v>3.3810000000000003E-5</c:v>
                </c:pt>
                <c:pt idx="33810">
                  <c:v>3.3810999999999999E-5</c:v>
                </c:pt>
                <c:pt idx="33811">
                  <c:v>3.3812000000000001E-5</c:v>
                </c:pt>
                <c:pt idx="33812">
                  <c:v>3.3813000000000003E-5</c:v>
                </c:pt>
                <c:pt idx="33813">
                  <c:v>3.3813999999999998E-5</c:v>
                </c:pt>
                <c:pt idx="33814">
                  <c:v>3.3815000000000001E-5</c:v>
                </c:pt>
                <c:pt idx="33815">
                  <c:v>3.3816000000000003E-5</c:v>
                </c:pt>
                <c:pt idx="33816">
                  <c:v>3.3816999999999998E-5</c:v>
                </c:pt>
                <c:pt idx="33817">
                  <c:v>3.3818E-5</c:v>
                </c:pt>
                <c:pt idx="33818">
                  <c:v>3.3819000000000003E-5</c:v>
                </c:pt>
                <c:pt idx="33819">
                  <c:v>3.3819999999999998E-5</c:v>
                </c:pt>
                <c:pt idx="33820">
                  <c:v>3.3821E-5</c:v>
                </c:pt>
                <c:pt idx="33821">
                  <c:v>3.3822000000000002E-5</c:v>
                </c:pt>
                <c:pt idx="33822">
                  <c:v>3.3822999999999998E-5</c:v>
                </c:pt>
                <c:pt idx="33823">
                  <c:v>3.3824E-5</c:v>
                </c:pt>
                <c:pt idx="33824">
                  <c:v>3.3825000000000002E-5</c:v>
                </c:pt>
                <c:pt idx="33825">
                  <c:v>3.3825999999999998E-5</c:v>
                </c:pt>
                <c:pt idx="33826">
                  <c:v>3.3827E-5</c:v>
                </c:pt>
                <c:pt idx="33827">
                  <c:v>3.3828000000000002E-5</c:v>
                </c:pt>
                <c:pt idx="33828">
                  <c:v>3.3828999999999997E-5</c:v>
                </c:pt>
                <c:pt idx="33829">
                  <c:v>3.383E-5</c:v>
                </c:pt>
                <c:pt idx="33830">
                  <c:v>3.3831000000000002E-5</c:v>
                </c:pt>
                <c:pt idx="33831">
                  <c:v>3.3831999999999997E-5</c:v>
                </c:pt>
                <c:pt idx="33832">
                  <c:v>3.3832999999999999E-5</c:v>
                </c:pt>
                <c:pt idx="33833">
                  <c:v>3.3834000000000002E-5</c:v>
                </c:pt>
                <c:pt idx="33834">
                  <c:v>3.3834999999999997E-5</c:v>
                </c:pt>
                <c:pt idx="33835">
                  <c:v>3.3835999999999999E-5</c:v>
                </c:pt>
                <c:pt idx="33836">
                  <c:v>3.3837000000000001E-5</c:v>
                </c:pt>
                <c:pt idx="33837">
                  <c:v>3.3837999999999997E-5</c:v>
                </c:pt>
                <c:pt idx="33838">
                  <c:v>3.3838999999999999E-5</c:v>
                </c:pt>
                <c:pt idx="33839">
                  <c:v>3.3840000000000001E-5</c:v>
                </c:pt>
                <c:pt idx="33840">
                  <c:v>3.3840999999999997E-5</c:v>
                </c:pt>
                <c:pt idx="33841">
                  <c:v>3.3841999999999999E-5</c:v>
                </c:pt>
                <c:pt idx="33842">
                  <c:v>3.3843000000000001E-5</c:v>
                </c:pt>
                <c:pt idx="33843">
                  <c:v>3.3844000000000003E-5</c:v>
                </c:pt>
                <c:pt idx="33844">
                  <c:v>3.3844999999999999E-5</c:v>
                </c:pt>
                <c:pt idx="33845">
                  <c:v>3.3846000000000001E-5</c:v>
                </c:pt>
                <c:pt idx="33846">
                  <c:v>3.3847000000000003E-5</c:v>
                </c:pt>
                <c:pt idx="33847">
                  <c:v>3.3847999999999998E-5</c:v>
                </c:pt>
                <c:pt idx="33848">
                  <c:v>3.3849000000000001E-5</c:v>
                </c:pt>
                <c:pt idx="33849">
                  <c:v>3.3850000000000003E-5</c:v>
                </c:pt>
                <c:pt idx="33850">
                  <c:v>3.3850999999999998E-5</c:v>
                </c:pt>
                <c:pt idx="33851">
                  <c:v>3.3852E-5</c:v>
                </c:pt>
                <c:pt idx="33852">
                  <c:v>3.3853000000000003E-5</c:v>
                </c:pt>
                <c:pt idx="33853">
                  <c:v>3.3853999999999998E-5</c:v>
                </c:pt>
                <c:pt idx="33854">
                  <c:v>3.3855E-5</c:v>
                </c:pt>
                <c:pt idx="33855">
                  <c:v>3.3856000000000002E-5</c:v>
                </c:pt>
                <c:pt idx="33856">
                  <c:v>3.3856999999999998E-5</c:v>
                </c:pt>
                <c:pt idx="33857">
                  <c:v>3.3858E-5</c:v>
                </c:pt>
                <c:pt idx="33858">
                  <c:v>3.3859000000000002E-5</c:v>
                </c:pt>
                <c:pt idx="33859">
                  <c:v>3.3859999999999998E-5</c:v>
                </c:pt>
                <c:pt idx="33860">
                  <c:v>3.3861E-5</c:v>
                </c:pt>
                <c:pt idx="33861">
                  <c:v>3.3862000000000002E-5</c:v>
                </c:pt>
                <c:pt idx="33862">
                  <c:v>3.3862999999999997E-5</c:v>
                </c:pt>
                <c:pt idx="33863">
                  <c:v>3.3864E-5</c:v>
                </c:pt>
                <c:pt idx="33864">
                  <c:v>3.3865000000000002E-5</c:v>
                </c:pt>
                <c:pt idx="33865">
                  <c:v>3.3865999999999997E-5</c:v>
                </c:pt>
                <c:pt idx="33866">
                  <c:v>3.3866999999999999E-5</c:v>
                </c:pt>
                <c:pt idx="33867">
                  <c:v>3.3868000000000002E-5</c:v>
                </c:pt>
                <c:pt idx="33868">
                  <c:v>3.3868999999999997E-5</c:v>
                </c:pt>
                <c:pt idx="33869">
                  <c:v>3.3869999999999999E-5</c:v>
                </c:pt>
                <c:pt idx="33870">
                  <c:v>3.3871000000000001E-5</c:v>
                </c:pt>
                <c:pt idx="33871">
                  <c:v>3.3871999999999997E-5</c:v>
                </c:pt>
                <c:pt idx="33872">
                  <c:v>3.3872999999999999E-5</c:v>
                </c:pt>
                <c:pt idx="33873">
                  <c:v>3.3874000000000001E-5</c:v>
                </c:pt>
                <c:pt idx="33874">
                  <c:v>3.3874999999999997E-5</c:v>
                </c:pt>
                <c:pt idx="33875">
                  <c:v>3.3875999999999999E-5</c:v>
                </c:pt>
                <c:pt idx="33876">
                  <c:v>3.3877000000000001E-5</c:v>
                </c:pt>
                <c:pt idx="33877">
                  <c:v>3.3878000000000003E-5</c:v>
                </c:pt>
                <c:pt idx="33878">
                  <c:v>3.3878999999999999E-5</c:v>
                </c:pt>
                <c:pt idx="33879">
                  <c:v>3.3880000000000001E-5</c:v>
                </c:pt>
                <c:pt idx="33880">
                  <c:v>3.3881000000000003E-5</c:v>
                </c:pt>
                <c:pt idx="33881">
                  <c:v>3.3881999999999998E-5</c:v>
                </c:pt>
                <c:pt idx="33882">
                  <c:v>3.3883000000000001E-5</c:v>
                </c:pt>
                <c:pt idx="33883">
                  <c:v>3.3884000000000003E-5</c:v>
                </c:pt>
                <c:pt idx="33884">
                  <c:v>3.3884999999999998E-5</c:v>
                </c:pt>
                <c:pt idx="33885">
                  <c:v>3.3886E-5</c:v>
                </c:pt>
                <c:pt idx="33886">
                  <c:v>3.3887000000000003E-5</c:v>
                </c:pt>
                <c:pt idx="33887">
                  <c:v>3.3887999999999998E-5</c:v>
                </c:pt>
                <c:pt idx="33888">
                  <c:v>3.3889E-5</c:v>
                </c:pt>
                <c:pt idx="33889">
                  <c:v>3.3890000000000002E-5</c:v>
                </c:pt>
                <c:pt idx="33890">
                  <c:v>3.3890999999999998E-5</c:v>
                </c:pt>
                <c:pt idx="33891">
                  <c:v>3.3892E-5</c:v>
                </c:pt>
                <c:pt idx="33892">
                  <c:v>3.3893000000000002E-5</c:v>
                </c:pt>
                <c:pt idx="33893">
                  <c:v>3.3893999999999998E-5</c:v>
                </c:pt>
                <c:pt idx="33894">
                  <c:v>3.3895E-5</c:v>
                </c:pt>
                <c:pt idx="33895">
                  <c:v>3.3896000000000002E-5</c:v>
                </c:pt>
                <c:pt idx="33896">
                  <c:v>3.3896999999999997E-5</c:v>
                </c:pt>
                <c:pt idx="33897">
                  <c:v>3.3898E-5</c:v>
                </c:pt>
                <c:pt idx="33898">
                  <c:v>3.3899000000000002E-5</c:v>
                </c:pt>
                <c:pt idx="33899">
                  <c:v>3.3899999999999997E-5</c:v>
                </c:pt>
                <c:pt idx="33900">
                  <c:v>3.3900999999999999E-5</c:v>
                </c:pt>
                <c:pt idx="33901">
                  <c:v>3.3902000000000002E-5</c:v>
                </c:pt>
                <c:pt idx="33902">
                  <c:v>3.3902999999999997E-5</c:v>
                </c:pt>
                <c:pt idx="33903">
                  <c:v>3.3903999999999999E-5</c:v>
                </c:pt>
                <c:pt idx="33904">
                  <c:v>3.3905000000000001E-5</c:v>
                </c:pt>
                <c:pt idx="33905">
                  <c:v>3.3905999999999997E-5</c:v>
                </c:pt>
                <c:pt idx="33906">
                  <c:v>3.3906999999999999E-5</c:v>
                </c:pt>
                <c:pt idx="33907">
                  <c:v>3.3908000000000001E-5</c:v>
                </c:pt>
                <c:pt idx="33908">
                  <c:v>3.3908999999999997E-5</c:v>
                </c:pt>
                <c:pt idx="33909">
                  <c:v>3.3909999999999999E-5</c:v>
                </c:pt>
                <c:pt idx="33910">
                  <c:v>3.3911000000000001E-5</c:v>
                </c:pt>
                <c:pt idx="33911">
                  <c:v>3.3912000000000003E-5</c:v>
                </c:pt>
                <c:pt idx="33912">
                  <c:v>3.3912999999999999E-5</c:v>
                </c:pt>
                <c:pt idx="33913">
                  <c:v>3.3914000000000001E-5</c:v>
                </c:pt>
                <c:pt idx="33914">
                  <c:v>3.3915000000000003E-5</c:v>
                </c:pt>
                <c:pt idx="33915">
                  <c:v>3.3915999999999999E-5</c:v>
                </c:pt>
                <c:pt idx="33916">
                  <c:v>3.3917000000000001E-5</c:v>
                </c:pt>
                <c:pt idx="33917">
                  <c:v>3.3918000000000003E-5</c:v>
                </c:pt>
                <c:pt idx="33918">
                  <c:v>3.3918999999999998E-5</c:v>
                </c:pt>
                <c:pt idx="33919">
                  <c:v>3.392E-5</c:v>
                </c:pt>
                <c:pt idx="33920">
                  <c:v>3.3921000000000003E-5</c:v>
                </c:pt>
                <c:pt idx="33921">
                  <c:v>3.3921999999999998E-5</c:v>
                </c:pt>
                <c:pt idx="33922">
                  <c:v>3.3923E-5</c:v>
                </c:pt>
                <c:pt idx="33923">
                  <c:v>3.3924000000000002E-5</c:v>
                </c:pt>
                <c:pt idx="33924">
                  <c:v>3.3924999999999998E-5</c:v>
                </c:pt>
                <c:pt idx="33925">
                  <c:v>3.3926E-5</c:v>
                </c:pt>
                <c:pt idx="33926">
                  <c:v>3.3927000000000002E-5</c:v>
                </c:pt>
                <c:pt idx="33927">
                  <c:v>3.3927999999999998E-5</c:v>
                </c:pt>
                <c:pt idx="33928">
                  <c:v>3.3929E-5</c:v>
                </c:pt>
                <c:pt idx="33929">
                  <c:v>3.3930000000000002E-5</c:v>
                </c:pt>
                <c:pt idx="33930">
                  <c:v>3.3930999999999998E-5</c:v>
                </c:pt>
                <c:pt idx="33931">
                  <c:v>3.3932E-5</c:v>
                </c:pt>
                <c:pt idx="33932">
                  <c:v>3.3933000000000002E-5</c:v>
                </c:pt>
                <c:pt idx="33933">
                  <c:v>3.3933999999999997E-5</c:v>
                </c:pt>
                <c:pt idx="33934">
                  <c:v>3.3935E-5</c:v>
                </c:pt>
                <c:pt idx="33935">
                  <c:v>3.3936000000000002E-5</c:v>
                </c:pt>
                <c:pt idx="33936">
                  <c:v>3.3936999999999997E-5</c:v>
                </c:pt>
                <c:pt idx="33937">
                  <c:v>3.3937999999999999E-5</c:v>
                </c:pt>
                <c:pt idx="33938">
                  <c:v>3.3939000000000002E-5</c:v>
                </c:pt>
                <c:pt idx="33939">
                  <c:v>3.3939999999999997E-5</c:v>
                </c:pt>
                <c:pt idx="33940">
                  <c:v>3.3940999999999999E-5</c:v>
                </c:pt>
                <c:pt idx="33941">
                  <c:v>3.3942000000000001E-5</c:v>
                </c:pt>
                <c:pt idx="33942">
                  <c:v>3.3942999999999997E-5</c:v>
                </c:pt>
                <c:pt idx="33943">
                  <c:v>3.3943999999999999E-5</c:v>
                </c:pt>
                <c:pt idx="33944">
                  <c:v>3.3945000000000001E-5</c:v>
                </c:pt>
                <c:pt idx="33945">
                  <c:v>3.3946000000000003E-5</c:v>
                </c:pt>
                <c:pt idx="33946">
                  <c:v>3.3946999999999999E-5</c:v>
                </c:pt>
                <c:pt idx="33947">
                  <c:v>3.3948000000000001E-5</c:v>
                </c:pt>
                <c:pt idx="33948">
                  <c:v>3.3949000000000003E-5</c:v>
                </c:pt>
                <c:pt idx="33949">
                  <c:v>3.3949999999999999E-5</c:v>
                </c:pt>
                <c:pt idx="33950">
                  <c:v>3.3951000000000001E-5</c:v>
                </c:pt>
                <c:pt idx="33951">
                  <c:v>3.3952000000000003E-5</c:v>
                </c:pt>
                <c:pt idx="33952">
                  <c:v>3.3952999999999998E-5</c:v>
                </c:pt>
                <c:pt idx="33953">
                  <c:v>3.3954000000000001E-5</c:v>
                </c:pt>
                <c:pt idx="33954">
                  <c:v>3.3955000000000003E-5</c:v>
                </c:pt>
                <c:pt idx="33955">
                  <c:v>3.3955999999999998E-5</c:v>
                </c:pt>
                <c:pt idx="33956">
                  <c:v>3.3957E-5</c:v>
                </c:pt>
                <c:pt idx="33957">
                  <c:v>3.3958000000000003E-5</c:v>
                </c:pt>
                <c:pt idx="33958">
                  <c:v>3.3958999999999998E-5</c:v>
                </c:pt>
                <c:pt idx="33959">
                  <c:v>3.396E-5</c:v>
                </c:pt>
                <c:pt idx="33960">
                  <c:v>3.3961000000000002E-5</c:v>
                </c:pt>
                <c:pt idx="33961">
                  <c:v>3.3961999999999998E-5</c:v>
                </c:pt>
                <c:pt idx="33962">
                  <c:v>3.3963E-5</c:v>
                </c:pt>
                <c:pt idx="33963">
                  <c:v>3.3964000000000002E-5</c:v>
                </c:pt>
                <c:pt idx="33964">
                  <c:v>3.3964999999999998E-5</c:v>
                </c:pt>
                <c:pt idx="33965">
                  <c:v>3.3966E-5</c:v>
                </c:pt>
                <c:pt idx="33966">
                  <c:v>3.3967000000000002E-5</c:v>
                </c:pt>
                <c:pt idx="33967">
                  <c:v>3.3967999999999997E-5</c:v>
                </c:pt>
                <c:pt idx="33968">
                  <c:v>3.3969E-5</c:v>
                </c:pt>
                <c:pt idx="33969">
                  <c:v>3.3970000000000002E-5</c:v>
                </c:pt>
                <c:pt idx="33970">
                  <c:v>3.3970999999999997E-5</c:v>
                </c:pt>
                <c:pt idx="33971">
                  <c:v>3.3971999999999999E-5</c:v>
                </c:pt>
                <c:pt idx="33972">
                  <c:v>3.3973000000000002E-5</c:v>
                </c:pt>
                <c:pt idx="33973">
                  <c:v>3.3973999999999997E-5</c:v>
                </c:pt>
                <c:pt idx="33974">
                  <c:v>3.3974999999999999E-5</c:v>
                </c:pt>
                <c:pt idx="33975">
                  <c:v>3.3976000000000001E-5</c:v>
                </c:pt>
                <c:pt idx="33976">
                  <c:v>3.3976999999999997E-5</c:v>
                </c:pt>
                <c:pt idx="33977">
                  <c:v>3.3977999999999999E-5</c:v>
                </c:pt>
                <c:pt idx="33978">
                  <c:v>3.3979000000000001E-5</c:v>
                </c:pt>
                <c:pt idx="33979">
                  <c:v>3.3980000000000003E-5</c:v>
                </c:pt>
                <c:pt idx="33980">
                  <c:v>3.3980999999999999E-5</c:v>
                </c:pt>
                <c:pt idx="33981">
                  <c:v>3.3982000000000001E-5</c:v>
                </c:pt>
                <c:pt idx="33982">
                  <c:v>3.3983000000000003E-5</c:v>
                </c:pt>
                <c:pt idx="33983">
                  <c:v>3.3983999999999999E-5</c:v>
                </c:pt>
                <c:pt idx="33984">
                  <c:v>3.3985000000000001E-5</c:v>
                </c:pt>
                <c:pt idx="33985">
                  <c:v>3.3986000000000003E-5</c:v>
                </c:pt>
                <c:pt idx="33986">
                  <c:v>3.3986999999999998E-5</c:v>
                </c:pt>
                <c:pt idx="33987">
                  <c:v>3.3988000000000001E-5</c:v>
                </c:pt>
                <c:pt idx="33988">
                  <c:v>3.3989000000000003E-5</c:v>
                </c:pt>
                <c:pt idx="33989">
                  <c:v>3.3989999999999998E-5</c:v>
                </c:pt>
                <c:pt idx="33990">
                  <c:v>3.3991E-5</c:v>
                </c:pt>
                <c:pt idx="33991">
                  <c:v>3.3992000000000003E-5</c:v>
                </c:pt>
                <c:pt idx="33992">
                  <c:v>3.3992999999999998E-5</c:v>
                </c:pt>
                <c:pt idx="33993">
                  <c:v>3.3994E-5</c:v>
                </c:pt>
                <c:pt idx="33994">
                  <c:v>3.3995000000000002E-5</c:v>
                </c:pt>
                <c:pt idx="33995">
                  <c:v>3.3995999999999998E-5</c:v>
                </c:pt>
                <c:pt idx="33996">
                  <c:v>3.3997E-5</c:v>
                </c:pt>
                <c:pt idx="33997">
                  <c:v>3.3998000000000002E-5</c:v>
                </c:pt>
                <c:pt idx="33998">
                  <c:v>3.3998999999999998E-5</c:v>
                </c:pt>
                <c:pt idx="33999">
                  <c:v>3.4E-5</c:v>
                </c:pt>
                <c:pt idx="34000">
                  <c:v>3.4001000000000002E-5</c:v>
                </c:pt>
                <c:pt idx="34001">
                  <c:v>3.4001999999999997E-5</c:v>
                </c:pt>
                <c:pt idx="34002">
                  <c:v>3.4003E-5</c:v>
                </c:pt>
                <c:pt idx="34003">
                  <c:v>3.4004000000000002E-5</c:v>
                </c:pt>
                <c:pt idx="34004">
                  <c:v>3.4004999999999997E-5</c:v>
                </c:pt>
                <c:pt idx="34005">
                  <c:v>3.4005999999999999E-5</c:v>
                </c:pt>
                <c:pt idx="34006">
                  <c:v>3.4007000000000002E-5</c:v>
                </c:pt>
                <c:pt idx="34007">
                  <c:v>3.4007999999999997E-5</c:v>
                </c:pt>
                <c:pt idx="34008">
                  <c:v>3.4008999999999999E-5</c:v>
                </c:pt>
                <c:pt idx="34009">
                  <c:v>3.4010000000000001E-5</c:v>
                </c:pt>
                <c:pt idx="34010">
                  <c:v>3.4010999999999997E-5</c:v>
                </c:pt>
                <c:pt idx="34011">
                  <c:v>3.4011999999999999E-5</c:v>
                </c:pt>
                <c:pt idx="34012">
                  <c:v>3.4013000000000001E-5</c:v>
                </c:pt>
                <c:pt idx="34013">
                  <c:v>3.4014000000000003E-5</c:v>
                </c:pt>
                <c:pt idx="34014">
                  <c:v>3.4014999999999999E-5</c:v>
                </c:pt>
                <c:pt idx="34015">
                  <c:v>3.4016000000000001E-5</c:v>
                </c:pt>
                <c:pt idx="34016">
                  <c:v>3.4017000000000003E-5</c:v>
                </c:pt>
                <c:pt idx="34017">
                  <c:v>3.4017999999999999E-5</c:v>
                </c:pt>
                <c:pt idx="34018">
                  <c:v>3.4019000000000001E-5</c:v>
                </c:pt>
                <c:pt idx="34019">
                  <c:v>3.4020000000000003E-5</c:v>
                </c:pt>
                <c:pt idx="34020">
                  <c:v>3.4020999999999998E-5</c:v>
                </c:pt>
                <c:pt idx="34021">
                  <c:v>3.4022000000000001E-5</c:v>
                </c:pt>
                <c:pt idx="34022">
                  <c:v>3.4023000000000003E-5</c:v>
                </c:pt>
                <c:pt idx="34023">
                  <c:v>3.4023999999999998E-5</c:v>
                </c:pt>
                <c:pt idx="34024">
                  <c:v>3.4025E-5</c:v>
                </c:pt>
                <c:pt idx="34025">
                  <c:v>3.4026000000000003E-5</c:v>
                </c:pt>
                <c:pt idx="34026">
                  <c:v>3.4026999999999998E-5</c:v>
                </c:pt>
                <c:pt idx="34027">
                  <c:v>3.4028E-5</c:v>
                </c:pt>
                <c:pt idx="34028">
                  <c:v>3.4029000000000002E-5</c:v>
                </c:pt>
                <c:pt idx="34029">
                  <c:v>3.4029999999999998E-5</c:v>
                </c:pt>
                <c:pt idx="34030">
                  <c:v>3.4031E-5</c:v>
                </c:pt>
                <c:pt idx="34031">
                  <c:v>3.4032000000000002E-5</c:v>
                </c:pt>
                <c:pt idx="34032">
                  <c:v>3.4032999999999998E-5</c:v>
                </c:pt>
                <c:pt idx="34033">
                  <c:v>3.4034E-5</c:v>
                </c:pt>
                <c:pt idx="34034">
                  <c:v>3.4035000000000002E-5</c:v>
                </c:pt>
                <c:pt idx="34035">
                  <c:v>3.4035999999999997E-5</c:v>
                </c:pt>
                <c:pt idx="34036">
                  <c:v>3.4037E-5</c:v>
                </c:pt>
                <c:pt idx="34037">
                  <c:v>3.4038000000000002E-5</c:v>
                </c:pt>
                <c:pt idx="34038">
                  <c:v>3.4038999999999997E-5</c:v>
                </c:pt>
                <c:pt idx="34039">
                  <c:v>3.4039999999999999E-5</c:v>
                </c:pt>
                <c:pt idx="34040">
                  <c:v>3.4041000000000002E-5</c:v>
                </c:pt>
                <c:pt idx="34041">
                  <c:v>3.4041999999999997E-5</c:v>
                </c:pt>
                <c:pt idx="34042">
                  <c:v>3.4042999999999999E-5</c:v>
                </c:pt>
                <c:pt idx="34043">
                  <c:v>3.4044000000000001E-5</c:v>
                </c:pt>
                <c:pt idx="34044">
                  <c:v>3.4044999999999997E-5</c:v>
                </c:pt>
                <c:pt idx="34045">
                  <c:v>3.4045999999999999E-5</c:v>
                </c:pt>
                <c:pt idx="34046">
                  <c:v>3.4047000000000001E-5</c:v>
                </c:pt>
                <c:pt idx="34047">
                  <c:v>3.4048000000000003E-5</c:v>
                </c:pt>
                <c:pt idx="34048">
                  <c:v>3.4048999999999999E-5</c:v>
                </c:pt>
                <c:pt idx="34049">
                  <c:v>3.4050000000000001E-5</c:v>
                </c:pt>
                <c:pt idx="34050">
                  <c:v>3.4051000000000003E-5</c:v>
                </c:pt>
                <c:pt idx="34051">
                  <c:v>3.4051999999999999E-5</c:v>
                </c:pt>
                <c:pt idx="34052">
                  <c:v>3.4053000000000001E-5</c:v>
                </c:pt>
                <c:pt idx="34053">
                  <c:v>3.4054000000000003E-5</c:v>
                </c:pt>
                <c:pt idx="34054">
                  <c:v>3.4054999999999998E-5</c:v>
                </c:pt>
                <c:pt idx="34055">
                  <c:v>3.4056000000000001E-5</c:v>
                </c:pt>
                <c:pt idx="34056">
                  <c:v>3.4057000000000003E-5</c:v>
                </c:pt>
                <c:pt idx="34057">
                  <c:v>3.4057999999999998E-5</c:v>
                </c:pt>
                <c:pt idx="34058">
                  <c:v>3.4059E-5</c:v>
                </c:pt>
                <c:pt idx="34059">
                  <c:v>3.4060000000000003E-5</c:v>
                </c:pt>
                <c:pt idx="34060">
                  <c:v>3.4060999999999998E-5</c:v>
                </c:pt>
                <c:pt idx="34061">
                  <c:v>3.4062E-5</c:v>
                </c:pt>
                <c:pt idx="34062">
                  <c:v>3.4063000000000002E-5</c:v>
                </c:pt>
                <c:pt idx="34063">
                  <c:v>3.4063999999999998E-5</c:v>
                </c:pt>
                <c:pt idx="34064">
                  <c:v>3.4065E-5</c:v>
                </c:pt>
                <c:pt idx="34065">
                  <c:v>3.4066000000000002E-5</c:v>
                </c:pt>
                <c:pt idx="34066">
                  <c:v>3.4066999999999998E-5</c:v>
                </c:pt>
                <c:pt idx="34067">
                  <c:v>3.4068E-5</c:v>
                </c:pt>
                <c:pt idx="34068">
                  <c:v>3.4069000000000002E-5</c:v>
                </c:pt>
                <c:pt idx="34069">
                  <c:v>3.4069999999999997E-5</c:v>
                </c:pt>
                <c:pt idx="34070">
                  <c:v>3.4071E-5</c:v>
                </c:pt>
                <c:pt idx="34071">
                  <c:v>3.4072000000000002E-5</c:v>
                </c:pt>
                <c:pt idx="34072">
                  <c:v>3.4072999999999997E-5</c:v>
                </c:pt>
                <c:pt idx="34073">
                  <c:v>3.4073999999999999E-5</c:v>
                </c:pt>
                <c:pt idx="34074">
                  <c:v>3.4075000000000002E-5</c:v>
                </c:pt>
                <c:pt idx="34075">
                  <c:v>3.4075999999999997E-5</c:v>
                </c:pt>
                <c:pt idx="34076">
                  <c:v>3.4076999999999999E-5</c:v>
                </c:pt>
                <c:pt idx="34077">
                  <c:v>3.4078000000000001E-5</c:v>
                </c:pt>
                <c:pt idx="34078">
                  <c:v>3.4078999999999997E-5</c:v>
                </c:pt>
                <c:pt idx="34079">
                  <c:v>3.4079999999999999E-5</c:v>
                </c:pt>
                <c:pt idx="34080">
                  <c:v>3.4081000000000001E-5</c:v>
                </c:pt>
                <c:pt idx="34081">
                  <c:v>3.4082000000000003E-5</c:v>
                </c:pt>
                <c:pt idx="34082">
                  <c:v>3.4082999999999999E-5</c:v>
                </c:pt>
                <c:pt idx="34083">
                  <c:v>3.4084000000000001E-5</c:v>
                </c:pt>
                <c:pt idx="34084">
                  <c:v>3.4085000000000003E-5</c:v>
                </c:pt>
                <c:pt idx="34085">
                  <c:v>3.4085999999999999E-5</c:v>
                </c:pt>
                <c:pt idx="34086">
                  <c:v>3.4087000000000001E-5</c:v>
                </c:pt>
                <c:pt idx="34087">
                  <c:v>3.4088000000000003E-5</c:v>
                </c:pt>
                <c:pt idx="34088">
                  <c:v>3.4088999999999998E-5</c:v>
                </c:pt>
                <c:pt idx="34089">
                  <c:v>3.4090000000000001E-5</c:v>
                </c:pt>
                <c:pt idx="34090">
                  <c:v>3.4091000000000003E-5</c:v>
                </c:pt>
                <c:pt idx="34091">
                  <c:v>3.4091999999999998E-5</c:v>
                </c:pt>
                <c:pt idx="34092">
                  <c:v>3.4093E-5</c:v>
                </c:pt>
                <c:pt idx="34093">
                  <c:v>3.4094000000000003E-5</c:v>
                </c:pt>
                <c:pt idx="34094">
                  <c:v>3.4094999999999998E-5</c:v>
                </c:pt>
                <c:pt idx="34095">
                  <c:v>3.4096E-5</c:v>
                </c:pt>
                <c:pt idx="34096">
                  <c:v>3.4097000000000002E-5</c:v>
                </c:pt>
                <c:pt idx="34097">
                  <c:v>3.4097999999999998E-5</c:v>
                </c:pt>
                <c:pt idx="34098">
                  <c:v>3.4099E-5</c:v>
                </c:pt>
                <c:pt idx="34099">
                  <c:v>3.4100000000000002E-5</c:v>
                </c:pt>
                <c:pt idx="34100">
                  <c:v>3.4100999999999998E-5</c:v>
                </c:pt>
                <c:pt idx="34101">
                  <c:v>3.4102E-5</c:v>
                </c:pt>
                <c:pt idx="34102">
                  <c:v>3.4103000000000002E-5</c:v>
                </c:pt>
                <c:pt idx="34103">
                  <c:v>3.4103999999999997E-5</c:v>
                </c:pt>
                <c:pt idx="34104">
                  <c:v>3.4105E-5</c:v>
                </c:pt>
                <c:pt idx="34105">
                  <c:v>3.4106000000000002E-5</c:v>
                </c:pt>
                <c:pt idx="34106">
                  <c:v>3.4106999999999997E-5</c:v>
                </c:pt>
                <c:pt idx="34107">
                  <c:v>3.4107999999999999E-5</c:v>
                </c:pt>
                <c:pt idx="34108">
                  <c:v>3.4109000000000002E-5</c:v>
                </c:pt>
                <c:pt idx="34109">
                  <c:v>3.4109999999999997E-5</c:v>
                </c:pt>
                <c:pt idx="34110">
                  <c:v>3.4110999999999999E-5</c:v>
                </c:pt>
                <c:pt idx="34111">
                  <c:v>3.4112000000000001E-5</c:v>
                </c:pt>
                <c:pt idx="34112">
                  <c:v>3.4112999999999997E-5</c:v>
                </c:pt>
                <c:pt idx="34113">
                  <c:v>3.4113999999999999E-5</c:v>
                </c:pt>
                <c:pt idx="34114">
                  <c:v>3.4115000000000001E-5</c:v>
                </c:pt>
                <c:pt idx="34115">
                  <c:v>3.4116000000000003E-5</c:v>
                </c:pt>
                <c:pt idx="34116">
                  <c:v>3.4116999999999999E-5</c:v>
                </c:pt>
                <c:pt idx="34117">
                  <c:v>3.4118000000000001E-5</c:v>
                </c:pt>
                <c:pt idx="34118">
                  <c:v>3.4119000000000003E-5</c:v>
                </c:pt>
                <c:pt idx="34119">
                  <c:v>3.4119999999999999E-5</c:v>
                </c:pt>
                <c:pt idx="34120">
                  <c:v>3.4121000000000001E-5</c:v>
                </c:pt>
                <c:pt idx="34121">
                  <c:v>3.4122000000000003E-5</c:v>
                </c:pt>
                <c:pt idx="34122">
                  <c:v>3.4122999999999998E-5</c:v>
                </c:pt>
                <c:pt idx="34123">
                  <c:v>3.4124000000000001E-5</c:v>
                </c:pt>
                <c:pt idx="34124">
                  <c:v>3.4125000000000003E-5</c:v>
                </c:pt>
                <c:pt idx="34125">
                  <c:v>3.4125999999999998E-5</c:v>
                </c:pt>
                <c:pt idx="34126">
                  <c:v>3.4127E-5</c:v>
                </c:pt>
                <c:pt idx="34127">
                  <c:v>3.4128000000000003E-5</c:v>
                </c:pt>
                <c:pt idx="34128">
                  <c:v>3.4128999999999998E-5</c:v>
                </c:pt>
                <c:pt idx="34129">
                  <c:v>3.413E-5</c:v>
                </c:pt>
                <c:pt idx="34130">
                  <c:v>3.4131000000000002E-5</c:v>
                </c:pt>
                <c:pt idx="34131">
                  <c:v>3.4131999999999998E-5</c:v>
                </c:pt>
                <c:pt idx="34132">
                  <c:v>3.4133E-5</c:v>
                </c:pt>
                <c:pt idx="34133">
                  <c:v>3.4134000000000002E-5</c:v>
                </c:pt>
                <c:pt idx="34134">
                  <c:v>3.4134999999999998E-5</c:v>
                </c:pt>
                <c:pt idx="34135">
                  <c:v>3.4136E-5</c:v>
                </c:pt>
                <c:pt idx="34136">
                  <c:v>3.4137000000000002E-5</c:v>
                </c:pt>
                <c:pt idx="34137">
                  <c:v>3.4137999999999997E-5</c:v>
                </c:pt>
                <c:pt idx="34138">
                  <c:v>3.4139E-5</c:v>
                </c:pt>
                <c:pt idx="34139">
                  <c:v>3.4140000000000002E-5</c:v>
                </c:pt>
                <c:pt idx="34140">
                  <c:v>3.4140999999999997E-5</c:v>
                </c:pt>
                <c:pt idx="34141">
                  <c:v>3.4141999999999999E-5</c:v>
                </c:pt>
                <c:pt idx="34142">
                  <c:v>3.4143000000000002E-5</c:v>
                </c:pt>
                <c:pt idx="34143">
                  <c:v>3.4143999999999997E-5</c:v>
                </c:pt>
                <c:pt idx="34144">
                  <c:v>3.4144999999999999E-5</c:v>
                </c:pt>
                <c:pt idx="34145">
                  <c:v>3.4146000000000001E-5</c:v>
                </c:pt>
                <c:pt idx="34146">
                  <c:v>3.4146999999999997E-5</c:v>
                </c:pt>
                <c:pt idx="34147">
                  <c:v>3.4147999999999999E-5</c:v>
                </c:pt>
                <c:pt idx="34148">
                  <c:v>3.4149000000000001E-5</c:v>
                </c:pt>
                <c:pt idx="34149">
                  <c:v>3.4150000000000003E-5</c:v>
                </c:pt>
                <c:pt idx="34150">
                  <c:v>3.4150999999999999E-5</c:v>
                </c:pt>
                <c:pt idx="34151">
                  <c:v>3.4152000000000001E-5</c:v>
                </c:pt>
                <c:pt idx="34152">
                  <c:v>3.4153000000000003E-5</c:v>
                </c:pt>
                <c:pt idx="34153">
                  <c:v>3.4153999999999999E-5</c:v>
                </c:pt>
                <c:pt idx="34154">
                  <c:v>3.4155000000000001E-5</c:v>
                </c:pt>
                <c:pt idx="34155">
                  <c:v>3.4156000000000003E-5</c:v>
                </c:pt>
                <c:pt idx="34156">
                  <c:v>3.4156999999999998E-5</c:v>
                </c:pt>
                <c:pt idx="34157">
                  <c:v>3.4158000000000001E-5</c:v>
                </c:pt>
                <c:pt idx="34158">
                  <c:v>3.4159000000000003E-5</c:v>
                </c:pt>
                <c:pt idx="34159">
                  <c:v>3.4159999999999998E-5</c:v>
                </c:pt>
                <c:pt idx="34160">
                  <c:v>3.4161E-5</c:v>
                </c:pt>
                <c:pt idx="34161">
                  <c:v>3.4162000000000003E-5</c:v>
                </c:pt>
                <c:pt idx="34162">
                  <c:v>3.4162999999999998E-5</c:v>
                </c:pt>
                <c:pt idx="34163">
                  <c:v>3.4164E-5</c:v>
                </c:pt>
                <c:pt idx="34164">
                  <c:v>3.4165000000000002E-5</c:v>
                </c:pt>
                <c:pt idx="34165">
                  <c:v>3.4165999999999998E-5</c:v>
                </c:pt>
                <c:pt idx="34166">
                  <c:v>3.4167E-5</c:v>
                </c:pt>
                <c:pt idx="34167">
                  <c:v>3.4168000000000002E-5</c:v>
                </c:pt>
                <c:pt idx="34168">
                  <c:v>3.4168999999999998E-5</c:v>
                </c:pt>
                <c:pt idx="34169">
                  <c:v>3.417E-5</c:v>
                </c:pt>
                <c:pt idx="34170">
                  <c:v>3.4171000000000002E-5</c:v>
                </c:pt>
                <c:pt idx="34171">
                  <c:v>3.4171999999999997E-5</c:v>
                </c:pt>
                <c:pt idx="34172">
                  <c:v>3.4173E-5</c:v>
                </c:pt>
                <c:pt idx="34173">
                  <c:v>3.4174000000000002E-5</c:v>
                </c:pt>
                <c:pt idx="34174">
                  <c:v>3.4174999999999997E-5</c:v>
                </c:pt>
                <c:pt idx="34175">
                  <c:v>3.4175999999999999E-5</c:v>
                </c:pt>
                <c:pt idx="34176">
                  <c:v>3.4177000000000002E-5</c:v>
                </c:pt>
                <c:pt idx="34177">
                  <c:v>3.4177999999999997E-5</c:v>
                </c:pt>
                <c:pt idx="34178">
                  <c:v>3.4178999999999999E-5</c:v>
                </c:pt>
                <c:pt idx="34179">
                  <c:v>3.4180000000000001E-5</c:v>
                </c:pt>
                <c:pt idx="34180">
                  <c:v>3.4180999999999997E-5</c:v>
                </c:pt>
                <c:pt idx="34181">
                  <c:v>3.4181999999999999E-5</c:v>
                </c:pt>
                <c:pt idx="34182">
                  <c:v>3.4183000000000001E-5</c:v>
                </c:pt>
                <c:pt idx="34183">
                  <c:v>3.4183999999999997E-5</c:v>
                </c:pt>
                <c:pt idx="34184">
                  <c:v>3.4184999999999999E-5</c:v>
                </c:pt>
                <c:pt idx="34185">
                  <c:v>3.4186000000000001E-5</c:v>
                </c:pt>
                <c:pt idx="34186">
                  <c:v>3.4187000000000003E-5</c:v>
                </c:pt>
                <c:pt idx="34187">
                  <c:v>3.4187999999999999E-5</c:v>
                </c:pt>
                <c:pt idx="34188">
                  <c:v>3.4189000000000001E-5</c:v>
                </c:pt>
                <c:pt idx="34189">
                  <c:v>3.4190000000000003E-5</c:v>
                </c:pt>
                <c:pt idx="34190">
                  <c:v>3.4190999999999998E-5</c:v>
                </c:pt>
                <c:pt idx="34191">
                  <c:v>3.4192000000000001E-5</c:v>
                </c:pt>
                <c:pt idx="34192">
                  <c:v>3.4193000000000003E-5</c:v>
                </c:pt>
                <c:pt idx="34193">
                  <c:v>3.4193999999999998E-5</c:v>
                </c:pt>
                <c:pt idx="34194">
                  <c:v>3.4195E-5</c:v>
                </c:pt>
                <c:pt idx="34195">
                  <c:v>3.4196000000000003E-5</c:v>
                </c:pt>
                <c:pt idx="34196">
                  <c:v>3.4196999999999998E-5</c:v>
                </c:pt>
                <c:pt idx="34197">
                  <c:v>3.4198E-5</c:v>
                </c:pt>
                <c:pt idx="34198">
                  <c:v>3.4199000000000002E-5</c:v>
                </c:pt>
                <c:pt idx="34199">
                  <c:v>3.4199999999999998E-5</c:v>
                </c:pt>
                <c:pt idx="34200">
                  <c:v>3.4201E-5</c:v>
                </c:pt>
                <c:pt idx="34201">
                  <c:v>3.4202000000000002E-5</c:v>
                </c:pt>
                <c:pt idx="34202">
                  <c:v>3.4202999999999998E-5</c:v>
                </c:pt>
                <c:pt idx="34203">
                  <c:v>3.4204E-5</c:v>
                </c:pt>
                <c:pt idx="34204">
                  <c:v>3.4205000000000002E-5</c:v>
                </c:pt>
                <c:pt idx="34205">
                  <c:v>3.4205999999999997E-5</c:v>
                </c:pt>
                <c:pt idx="34206">
                  <c:v>3.4207E-5</c:v>
                </c:pt>
                <c:pt idx="34207">
                  <c:v>3.4208000000000002E-5</c:v>
                </c:pt>
                <c:pt idx="34208">
                  <c:v>3.4208999999999997E-5</c:v>
                </c:pt>
                <c:pt idx="34209">
                  <c:v>3.4209999999999999E-5</c:v>
                </c:pt>
                <c:pt idx="34210">
                  <c:v>3.4211000000000002E-5</c:v>
                </c:pt>
                <c:pt idx="34211">
                  <c:v>3.4211999999999997E-5</c:v>
                </c:pt>
                <c:pt idx="34212">
                  <c:v>3.4212999999999999E-5</c:v>
                </c:pt>
                <c:pt idx="34213">
                  <c:v>3.4214000000000001E-5</c:v>
                </c:pt>
                <c:pt idx="34214">
                  <c:v>3.4214999999999997E-5</c:v>
                </c:pt>
                <c:pt idx="34215">
                  <c:v>3.4215999999999999E-5</c:v>
                </c:pt>
                <c:pt idx="34216">
                  <c:v>3.4217000000000001E-5</c:v>
                </c:pt>
                <c:pt idx="34217">
                  <c:v>3.4217999999999997E-5</c:v>
                </c:pt>
                <c:pt idx="34218">
                  <c:v>3.4218999999999999E-5</c:v>
                </c:pt>
                <c:pt idx="34219">
                  <c:v>3.4220000000000001E-5</c:v>
                </c:pt>
                <c:pt idx="34220">
                  <c:v>3.4221000000000003E-5</c:v>
                </c:pt>
                <c:pt idx="34221">
                  <c:v>3.4221999999999999E-5</c:v>
                </c:pt>
                <c:pt idx="34222">
                  <c:v>3.4223000000000001E-5</c:v>
                </c:pt>
                <c:pt idx="34223">
                  <c:v>3.4224000000000003E-5</c:v>
                </c:pt>
                <c:pt idx="34224">
                  <c:v>3.4224999999999998E-5</c:v>
                </c:pt>
                <c:pt idx="34225">
                  <c:v>3.4226000000000001E-5</c:v>
                </c:pt>
                <c:pt idx="34226">
                  <c:v>3.4227000000000003E-5</c:v>
                </c:pt>
                <c:pt idx="34227">
                  <c:v>3.4227999999999998E-5</c:v>
                </c:pt>
                <c:pt idx="34228">
                  <c:v>3.4229E-5</c:v>
                </c:pt>
                <c:pt idx="34229">
                  <c:v>3.4230000000000003E-5</c:v>
                </c:pt>
                <c:pt idx="34230">
                  <c:v>3.4230999999999998E-5</c:v>
                </c:pt>
                <c:pt idx="34231">
                  <c:v>3.4232E-5</c:v>
                </c:pt>
                <c:pt idx="34232">
                  <c:v>3.4233000000000002E-5</c:v>
                </c:pt>
                <c:pt idx="34233">
                  <c:v>3.4233999999999998E-5</c:v>
                </c:pt>
                <c:pt idx="34234">
                  <c:v>3.4235E-5</c:v>
                </c:pt>
                <c:pt idx="34235">
                  <c:v>3.4236000000000002E-5</c:v>
                </c:pt>
                <c:pt idx="34236">
                  <c:v>3.4236999999999998E-5</c:v>
                </c:pt>
                <c:pt idx="34237">
                  <c:v>3.4238E-5</c:v>
                </c:pt>
                <c:pt idx="34238">
                  <c:v>3.4239000000000002E-5</c:v>
                </c:pt>
                <c:pt idx="34239">
                  <c:v>3.4239999999999997E-5</c:v>
                </c:pt>
                <c:pt idx="34240">
                  <c:v>3.4241E-5</c:v>
                </c:pt>
                <c:pt idx="34241">
                  <c:v>3.4242000000000002E-5</c:v>
                </c:pt>
                <c:pt idx="34242">
                  <c:v>3.4242999999999997E-5</c:v>
                </c:pt>
                <c:pt idx="34243">
                  <c:v>3.4243999999999999E-5</c:v>
                </c:pt>
                <c:pt idx="34244">
                  <c:v>3.4245000000000002E-5</c:v>
                </c:pt>
                <c:pt idx="34245">
                  <c:v>3.4245999999999997E-5</c:v>
                </c:pt>
                <c:pt idx="34246">
                  <c:v>3.4246999999999999E-5</c:v>
                </c:pt>
                <c:pt idx="34247">
                  <c:v>3.4248000000000001E-5</c:v>
                </c:pt>
                <c:pt idx="34248">
                  <c:v>3.4248999999999997E-5</c:v>
                </c:pt>
                <c:pt idx="34249">
                  <c:v>3.4249999999999999E-5</c:v>
                </c:pt>
                <c:pt idx="34250">
                  <c:v>3.4251000000000001E-5</c:v>
                </c:pt>
                <c:pt idx="34251">
                  <c:v>3.4251999999999997E-5</c:v>
                </c:pt>
                <c:pt idx="34252">
                  <c:v>3.4252999999999999E-5</c:v>
                </c:pt>
                <c:pt idx="34253">
                  <c:v>3.4254000000000001E-5</c:v>
                </c:pt>
                <c:pt idx="34254">
                  <c:v>3.4255000000000003E-5</c:v>
                </c:pt>
                <c:pt idx="34255">
                  <c:v>3.4255999999999999E-5</c:v>
                </c:pt>
                <c:pt idx="34256">
                  <c:v>3.4257000000000001E-5</c:v>
                </c:pt>
                <c:pt idx="34257">
                  <c:v>3.4258000000000003E-5</c:v>
                </c:pt>
                <c:pt idx="34258">
                  <c:v>3.4258999999999998E-5</c:v>
                </c:pt>
                <c:pt idx="34259">
                  <c:v>3.4260000000000001E-5</c:v>
                </c:pt>
                <c:pt idx="34260">
                  <c:v>3.4261000000000003E-5</c:v>
                </c:pt>
                <c:pt idx="34261">
                  <c:v>3.4261999999999998E-5</c:v>
                </c:pt>
                <c:pt idx="34262">
                  <c:v>3.4263E-5</c:v>
                </c:pt>
                <c:pt idx="34263">
                  <c:v>3.4264000000000003E-5</c:v>
                </c:pt>
                <c:pt idx="34264">
                  <c:v>3.4264999999999998E-5</c:v>
                </c:pt>
                <c:pt idx="34265">
                  <c:v>3.4266E-5</c:v>
                </c:pt>
                <c:pt idx="34266">
                  <c:v>3.4267000000000002E-5</c:v>
                </c:pt>
                <c:pt idx="34267">
                  <c:v>3.4267999999999998E-5</c:v>
                </c:pt>
                <c:pt idx="34268">
                  <c:v>3.4269E-5</c:v>
                </c:pt>
                <c:pt idx="34269">
                  <c:v>3.4270000000000002E-5</c:v>
                </c:pt>
                <c:pt idx="34270">
                  <c:v>3.4270999999999998E-5</c:v>
                </c:pt>
                <c:pt idx="34271">
                  <c:v>3.4272E-5</c:v>
                </c:pt>
                <c:pt idx="34272">
                  <c:v>3.4273000000000002E-5</c:v>
                </c:pt>
                <c:pt idx="34273">
                  <c:v>3.4273999999999997E-5</c:v>
                </c:pt>
                <c:pt idx="34274">
                  <c:v>3.4275E-5</c:v>
                </c:pt>
                <c:pt idx="34275">
                  <c:v>3.4276000000000002E-5</c:v>
                </c:pt>
                <c:pt idx="34276">
                  <c:v>3.4276999999999997E-5</c:v>
                </c:pt>
                <c:pt idx="34277">
                  <c:v>3.4277999999999999E-5</c:v>
                </c:pt>
                <c:pt idx="34278">
                  <c:v>3.4279000000000002E-5</c:v>
                </c:pt>
                <c:pt idx="34279">
                  <c:v>3.4279999999999997E-5</c:v>
                </c:pt>
                <c:pt idx="34280">
                  <c:v>3.4280999999999999E-5</c:v>
                </c:pt>
                <c:pt idx="34281">
                  <c:v>3.4282000000000001E-5</c:v>
                </c:pt>
                <c:pt idx="34282">
                  <c:v>3.4282999999999997E-5</c:v>
                </c:pt>
                <c:pt idx="34283">
                  <c:v>3.4283999999999999E-5</c:v>
                </c:pt>
                <c:pt idx="34284">
                  <c:v>3.4285000000000001E-5</c:v>
                </c:pt>
                <c:pt idx="34285">
                  <c:v>3.4285999999999997E-5</c:v>
                </c:pt>
                <c:pt idx="34286">
                  <c:v>3.4286999999999999E-5</c:v>
                </c:pt>
                <c:pt idx="34287">
                  <c:v>3.4288000000000001E-5</c:v>
                </c:pt>
                <c:pt idx="34288">
                  <c:v>3.4289000000000003E-5</c:v>
                </c:pt>
                <c:pt idx="34289">
                  <c:v>3.4289999999999999E-5</c:v>
                </c:pt>
                <c:pt idx="34290">
                  <c:v>3.4291000000000001E-5</c:v>
                </c:pt>
                <c:pt idx="34291">
                  <c:v>3.4292000000000003E-5</c:v>
                </c:pt>
                <c:pt idx="34292">
                  <c:v>3.4292999999999998E-5</c:v>
                </c:pt>
                <c:pt idx="34293">
                  <c:v>3.4294000000000001E-5</c:v>
                </c:pt>
                <c:pt idx="34294">
                  <c:v>3.4295000000000003E-5</c:v>
                </c:pt>
                <c:pt idx="34295">
                  <c:v>3.4295999999999998E-5</c:v>
                </c:pt>
                <c:pt idx="34296">
                  <c:v>3.4297E-5</c:v>
                </c:pt>
                <c:pt idx="34297">
                  <c:v>3.4298000000000003E-5</c:v>
                </c:pt>
                <c:pt idx="34298">
                  <c:v>3.4298999999999998E-5</c:v>
                </c:pt>
                <c:pt idx="34299">
                  <c:v>3.43E-5</c:v>
                </c:pt>
                <c:pt idx="34300">
                  <c:v>3.4301000000000002E-5</c:v>
                </c:pt>
                <c:pt idx="34301">
                  <c:v>3.4301999999999998E-5</c:v>
                </c:pt>
                <c:pt idx="34302">
                  <c:v>3.4303E-5</c:v>
                </c:pt>
                <c:pt idx="34303">
                  <c:v>3.4304000000000002E-5</c:v>
                </c:pt>
                <c:pt idx="34304">
                  <c:v>3.4304999999999998E-5</c:v>
                </c:pt>
                <c:pt idx="34305">
                  <c:v>3.4306E-5</c:v>
                </c:pt>
                <c:pt idx="34306">
                  <c:v>3.4307000000000002E-5</c:v>
                </c:pt>
                <c:pt idx="34307">
                  <c:v>3.4307999999999997E-5</c:v>
                </c:pt>
                <c:pt idx="34308">
                  <c:v>3.4309E-5</c:v>
                </c:pt>
                <c:pt idx="34309">
                  <c:v>3.4310000000000002E-5</c:v>
                </c:pt>
                <c:pt idx="34310">
                  <c:v>3.4310999999999997E-5</c:v>
                </c:pt>
                <c:pt idx="34311">
                  <c:v>3.4311999999999999E-5</c:v>
                </c:pt>
                <c:pt idx="34312">
                  <c:v>3.4313000000000002E-5</c:v>
                </c:pt>
                <c:pt idx="34313">
                  <c:v>3.4313999999999997E-5</c:v>
                </c:pt>
                <c:pt idx="34314">
                  <c:v>3.4314999999999999E-5</c:v>
                </c:pt>
                <c:pt idx="34315">
                  <c:v>3.4316000000000001E-5</c:v>
                </c:pt>
                <c:pt idx="34316">
                  <c:v>3.4316999999999997E-5</c:v>
                </c:pt>
                <c:pt idx="34317">
                  <c:v>3.4317999999999999E-5</c:v>
                </c:pt>
                <c:pt idx="34318">
                  <c:v>3.4319000000000001E-5</c:v>
                </c:pt>
                <c:pt idx="34319">
                  <c:v>3.4319999999999997E-5</c:v>
                </c:pt>
                <c:pt idx="34320">
                  <c:v>3.4320999999999999E-5</c:v>
                </c:pt>
                <c:pt idx="34321">
                  <c:v>3.4322000000000001E-5</c:v>
                </c:pt>
                <c:pt idx="34322">
                  <c:v>3.4323000000000003E-5</c:v>
                </c:pt>
                <c:pt idx="34323">
                  <c:v>3.4323999999999999E-5</c:v>
                </c:pt>
                <c:pt idx="34324">
                  <c:v>3.4325000000000001E-5</c:v>
                </c:pt>
                <c:pt idx="34325">
                  <c:v>3.4326000000000003E-5</c:v>
                </c:pt>
                <c:pt idx="34326">
                  <c:v>3.4326999999999998E-5</c:v>
                </c:pt>
                <c:pt idx="34327">
                  <c:v>3.4328000000000001E-5</c:v>
                </c:pt>
                <c:pt idx="34328">
                  <c:v>3.4329000000000003E-5</c:v>
                </c:pt>
                <c:pt idx="34329">
                  <c:v>3.4329999999999998E-5</c:v>
                </c:pt>
                <c:pt idx="34330">
                  <c:v>3.4331E-5</c:v>
                </c:pt>
                <c:pt idx="34331">
                  <c:v>3.4332000000000003E-5</c:v>
                </c:pt>
                <c:pt idx="34332">
                  <c:v>3.4332999999999998E-5</c:v>
                </c:pt>
                <c:pt idx="34333">
                  <c:v>3.4334E-5</c:v>
                </c:pt>
                <c:pt idx="34334">
                  <c:v>3.4335000000000002E-5</c:v>
                </c:pt>
                <c:pt idx="34335">
                  <c:v>3.4335999999999998E-5</c:v>
                </c:pt>
                <c:pt idx="34336">
                  <c:v>3.4337E-5</c:v>
                </c:pt>
                <c:pt idx="34337">
                  <c:v>3.4338000000000002E-5</c:v>
                </c:pt>
                <c:pt idx="34338">
                  <c:v>3.4338999999999998E-5</c:v>
                </c:pt>
                <c:pt idx="34339">
                  <c:v>3.434E-5</c:v>
                </c:pt>
                <c:pt idx="34340">
                  <c:v>3.4341000000000002E-5</c:v>
                </c:pt>
                <c:pt idx="34341">
                  <c:v>3.4341999999999997E-5</c:v>
                </c:pt>
                <c:pt idx="34342">
                  <c:v>3.4343E-5</c:v>
                </c:pt>
                <c:pt idx="34343">
                  <c:v>3.4344000000000002E-5</c:v>
                </c:pt>
                <c:pt idx="34344">
                  <c:v>3.4344999999999997E-5</c:v>
                </c:pt>
                <c:pt idx="34345">
                  <c:v>3.4345999999999999E-5</c:v>
                </c:pt>
                <c:pt idx="34346">
                  <c:v>3.4347000000000002E-5</c:v>
                </c:pt>
                <c:pt idx="34347">
                  <c:v>3.4347999999999997E-5</c:v>
                </c:pt>
                <c:pt idx="34348">
                  <c:v>3.4348999999999999E-5</c:v>
                </c:pt>
                <c:pt idx="34349">
                  <c:v>3.4350000000000001E-5</c:v>
                </c:pt>
                <c:pt idx="34350">
                  <c:v>3.4350999999999997E-5</c:v>
                </c:pt>
                <c:pt idx="34351">
                  <c:v>3.4351999999999999E-5</c:v>
                </c:pt>
                <c:pt idx="34352">
                  <c:v>3.4353000000000001E-5</c:v>
                </c:pt>
                <c:pt idx="34353">
                  <c:v>3.4353999999999997E-5</c:v>
                </c:pt>
                <c:pt idx="34354">
                  <c:v>3.4354999999999999E-5</c:v>
                </c:pt>
                <c:pt idx="34355">
                  <c:v>3.4356000000000001E-5</c:v>
                </c:pt>
                <c:pt idx="34356">
                  <c:v>3.4357000000000003E-5</c:v>
                </c:pt>
                <c:pt idx="34357">
                  <c:v>3.4357999999999999E-5</c:v>
                </c:pt>
                <c:pt idx="34358">
                  <c:v>3.4359000000000001E-5</c:v>
                </c:pt>
                <c:pt idx="34359">
                  <c:v>3.4360000000000003E-5</c:v>
                </c:pt>
                <c:pt idx="34360">
                  <c:v>3.4360999999999998E-5</c:v>
                </c:pt>
                <c:pt idx="34361">
                  <c:v>3.4362000000000001E-5</c:v>
                </c:pt>
                <c:pt idx="34362">
                  <c:v>3.4363000000000003E-5</c:v>
                </c:pt>
                <c:pt idx="34363">
                  <c:v>3.4363999999999998E-5</c:v>
                </c:pt>
                <c:pt idx="34364">
                  <c:v>3.4365E-5</c:v>
                </c:pt>
                <c:pt idx="34365">
                  <c:v>3.4366000000000003E-5</c:v>
                </c:pt>
                <c:pt idx="34366">
                  <c:v>3.4366999999999998E-5</c:v>
                </c:pt>
                <c:pt idx="34367">
                  <c:v>3.4368E-5</c:v>
                </c:pt>
                <c:pt idx="34368">
                  <c:v>3.4369000000000002E-5</c:v>
                </c:pt>
                <c:pt idx="34369">
                  <c:v>3.4369999999999998E-5</c:v>
                </c:pt>
                <c:pt idx="34370">
                  <c:v>3.4371E-5</c:v>
                </c:pt>
                <c:pt idx="34371">
                  <c:v>3.4372000000000002E-5</c:v>
                </c:pt>
                <c:pt idx="34372">
                  <c:v>3.4372999999999998E-5</c:v>
                </c:pt>
                <c:pt idx="34373">
                  <c:v>3.4374E-5</c:v>
                </c:pt>
                <c:pt idx="34374">
                  <c:v>3.4375000000000002E-5</c:v>
                </c:pt>
                <c:pt idx="34375">
                  <c:v>3.4375999999999997E-5</c:v>
                </c:pt>
                <c:pt idx="34376">
                  <c:v>3.4377E-5</c:v>
                </c:pt>
                <c:pt idx="34377">
                  <c:v>3.4378000000000002E-5</c:v>
                </c:pt>
                <c:pt idx="34378">
                  <c:v>3.4378999999999997E-5</c:v>
                </c:pt>
                <c:pt idx="34379">
                  <c:v>3.4379999999999999E-5</c:v>
                </c:pt>
                <c:pt idx="34380">
                  <c:v>3.4381000000000002E-5</c:v>
                </c:pt>
                <c:pt idx="34381">
                  <c:v>3.4381999999999997E-5</c:v>
                </c:pt>
                <c:pt idx="34382">
                  <c:v>3.4382999999999999E-5</c:v>
                </c:pt>
                <c:pt idx="34383">
                  <c:v>3.4384000000000001E-5</c:v>
                </c:pt>
                <c:pt idx="34384">
                  <c:v>3.4384999999999997E-5</c:v>
                </c:pt>
                <c:pt idx="34385">
                  <c:v>3.4385999999999999E-5</c:v>
                </c:pt>
                <c:pt idx="34386">
                  <c:v>3.4387000000000001E-5</c:v>
                </c:pt>
                <c:pt idx="34387">
                  <c:v>3.4387999999999997E-5</c:v>
                </c:pt>
                <c:pt idx="34388">
                  <c:v>3.4388999999999999E-5</c:v>
                </c:pt>
                <c:pt idx="34389">
                  <c:v>3.4390000000000001E-5</c:v>
                </c:pt>
                <c:pt idx="34390">
                  <c:v>3.4391000000000003E-5</c:v>
                </c:pt>
                <c:pt idx="34391">
                  <c:v>3.4391999999999999E-5</c:v>
                </c:pt>
                <c:pt idx="34392">
                  <c:v>3.4393000000000001E-5</c:v>
                </c:pt>
                <c:pt idx="34393">
                  <c:v>3.4394000000000003E-5</c:v>
                </c:pt>
                <c:pt idx="34394">
                  <c:v>3.4394999999999998E-5</c:v>
                </c:pt>
                <c:pt idx="34395">
                  <c:v>3.4396000000000001E-5</c:v>
                </c:pt>
                <c:pt idx="34396">
                  <c:v>3.4397000000000003E-5</c:v>
                </c:pt>
                <c:pt idx="34397">
                  <c:v>3.4397999999999998E-5</c:v>
                </c:pt>
                <c:pt idx="34398">
                  <c:v>3.4399E-5</c:v>
                </c:pt>
                <c:pt idx="34399">
                  <c:v>3.4400000000000003E-5</c:v>
                </c:pt>
                <c:pt idx="34400">
                  <c:v>3.4400999999999998E-5</c:v>
                </c:pt>
                <c:pt idx="34401">
                  <c:v>3.4402E-5</c:v>
                </c:pt>
                <c:pt idx="34402">
                  <c:v>3.4403000000000002E-5</c:v>
                </c:pt>
                <c:pt idx="34403">
                  <c:v>3.4403999999999998E-5</c:v>
                </c:pt>
                <c:pt idx="34404">
                  <c:v>3.4405E-5</c:v>
                </c:pt>
                <c:pt idx="34405">
                  <c:v>3.4406000000000002E-5</c:v>
                </c:pt>
                <c:pt idx="34406">
                  <c:v>3.4406999999999998E-5</c:v>
                </c:pt>
                <c:pt idx="34407">
                  <c:v>3.4408E-5</c:v>
                </c:pt>
                <c:pt idx="34408">
                  <c:v>3.4409000000000002E-5</c:v>
                </c:pt>
                <c:pt idx="34409">
                  <c:v>3.4409999999999998E-5</c:v>
                </c:pt>
                <c:pt idx="34410">
                  <c:v>3.4411E-5</c:v>
                </c:pt>
                <c:pt idx="34411">
                  <c:v>3.4412000000000002E-5</c:v>
                </c:pt>
                <c:pt idx="34412">
                  <c:v>3.4412999999999997E-5</c:v>
                </c:pt>
                <c:pt idx="34413">
                  <c:v>3.4413999999999999E-5</c:v>
                </c:pt>
                <c:pt idx="34414">
                  <c:v>3.4415000000000002E-5</c:v>
                </c:pt>
                <c:pt idx="34415">
                  <c:v>3.4415999999999997E-5</c:v>
                </c:pt>
                <c:pt idx="34416">
                  <c:v>3.4416999999999999E-5</c:v>
                </c:pt>
                <c:pt idx="34417">
                  <c:v>3.4418000000000001E-5</c:v>
                </c:pt>
                <c:pt idx="34418">
                  <c:v>3.4418999999999997E-5</c:v>
                </c:pt>
                <c:pt idx="34419">
                  <c:v>3.4419999999999999E-5</c:v>
                </c:pt>
                <c:pt idx="34420">
                  <c:v>3.4421000000000001E-5</c:v>
                </c:pt>
                <c:pt idx="34421">
                  <c:v>3.4421999999999997E-5</c:v>
                </c:pt>
                <c:pt idx="34422">
                  <c:v>3.4422999999999999E-5</c:v>
                </c:pt>
                <c:pt idx="34423">
                  <c:v>3.4424000000000001E-5</c:v>
                </c:pt>
                <c:pt idx="34424">
                  <c:v>3.4425000000000003E-5</c:v>
                </c:pt>
                <c:pt idx="34425">
                  <c:v>3.4425999999999999E-5</c:v>
                </c:pt>
                <c:pt idx="34426">
                  <c:v>3.4427000000000001E-5</c:v>
                </c:pt>
                <c:pt idx="34427">
                  <c:v>3.4428000000000003E-5</c:v>
                </c:pt>
                <c:pt idx="34428">
                  <c:v>3.4428999999999999E-5</c:v>
                </c:pt>
                <c:pt idx="34429">
                  <c:v>3.4430000000000001E-5</c:v>
                </c:pt>
                <c:pt idx="34430">
                  <c:v>3.4431000000000003E-5</c:v>
                </c:pt>
                <c:pt idx="34431">
                  <c:v>3.4431999999999998E-5</c:v>
                </c:pt>
                <c:pt idx="34432">
                  <c:v>3.4433E-5</c:v>
                </c:pt>
                <c:pt idx="34433">
                  <c:v>3.4434000000000003E-5</c:v>
                </c:pt>
                <c:pt idx="34434">
                  <c:v>3.4434999999999998E-5</c:v>
                </c:pt>
                <c:pt idx="34435">
                  <c:v>3.4436E-5</c:v>
                </c:pt>
                <c:pt idx="34436">
                  <c:v>3.4437000000000002E-5</c:v>
                </c:pt>
                <c:pt idx="34437">
                  <c:v>3.4437999999999998E-5</c:v>
                </c:pt>
                <c:pt idx="34438">
                  <c:v>3.4439E-5</c:v>
                </c:pt>
                <c:pt idx="34439">
                  <c:v>3.4440000000000002E-5</c:v>
                </c:pt>
                <c:pt idx="34440">
                  <c:v>3.4440999999999998E-5</c:v>
                </c:pt>
                <c:pt idx="34441">
                  <c:v>3.4442E-5</c:v>
                </c:pt>
                <c:pt idx="34442">
                  <c:v>3.4443000000000002E-5</c:v>
                </c:pt>
                <c:pt idx="34443">
                  <c:v>3.4443999999999998E-5</c:v>
                </c:pt>
                <c:pt idx="34444">
                  <c:v>3.4445E-5</c:v>
                </c:pt>
                <c:pt idx="34445">
                  <c:v>3.4446000000000002E-5</c:v>
                </c:pt>
                <c:pt idx="34446">
                  <c:v>3.4446999999999997E-5</c:v>
                </c:pt>
                <c:pt idx="34447">
                  <c:v>3.4448E-5</c:v>
                </c:pt>
                <c:pt idx="34448">
                  <c:v>3.4449000000000002E-5</c:v>
                </c:pt>
                <c:pt idx="34449">
                  <c:v>3.4449999999999997E-5</c:v>
                </c:pt>
                <c:pt idx="34450">
                  <c:v>3.4450999999999999E-5</c:v>
                </c:pt>
                <c:pt idx="34451">
                  <c:v>3.4452000000000002E-5</c:v>
                </c:pt>
                <c:pt idx="34452">
                  <c:v>3.4452999999999997E-5</c:v>
                </c:pt>
                <c:pt idx="34453">
                  <c:v>3.4453999999999999E-5</c:v>
                </c:pt>
                <c:pt idx="34454">
                  <c:v>3.4455000000000001E-5</c:v>
                </c:pt>
                <c:pt idx="34455">
                  <c:v>3.4455999999999997E-5</c:v>
                </c:pt>
                <c:pt idx="34456">
                  <c:v>3.4456999999999999E-5</c:v>
                </c:pt>
                <c:pt idx="34457">
                  <c:v>3.4458000000000001E-5</c:v>
                </c:pt>
                <c:pt idx="34458">
                  <c:v>3.4459000000000003E-5</c:v>
                </c:pt>
                <c:pt idx="34459">
                  <c:v>3.4459999999999999E-5</c:v>
                </c:pt>
                <c:pt idx="34460">
                  <c:v>3.4461000000000001E-5</c:v>
                </c:pt>
                <c:pt idx="34461">
                  <c:v>3.4462000000000003E-5</c:v>
                </c:pt>
                <c:pt idx="34462">
                  <c:v>3.4462999999999999E-5</c:v>
                </c:pt>
                <c:pt idx="34463">
                  <c:v>3.4464000000000001E-5</c:v>
                </c:pt>
                <c:pt idx="34464">
                  <c:v>3.4465000000000003E-5</c:v>
                </c:pt>
                <c:pt idx="34465">
                  <c:v>3.4465999999999998E-5</c:v>
                </c:pt>
                <c:pt idx="34466">
                  <c:v>3.4467000000000001E-5</c:v>
                </c:pt>
                <c:pt idx="34467">
                  <c:v>3.4468000000000003E-5</c:v>
                </c:pt>
                <c:pt idx="34468">
                  <c:v>3.4468999999999998E-5</c:v>
                </c:pt>
                <c:pt idx="34469">
                  <c:v>3.447E-5</c:v>
                </c:pt>
                <c:pt idx="34470">
                  <c:v>3.4471000000000003E-5</c:v>
                </c:pt>
                <c:pt idx="34471">
                  <c:v>3.4471999999999998E-5</c:v>
                </c:pt>
                <c:pt idx="34472">
                  <c:v>3.4473E-5</c:v>
                </c:pt>
                <c:pt idx="34473">
                  <c:v>3.4474000000000002E-5</c:v>
                </c:pt>
                <c:pt idx="34474">
                  <c:v>3.4474999999999998E-5</c:v>
                </c:pt>
                <c:pt idx="34475">
                  <c:v>3.4476E-5</c:v>
                </c:pt>
                <c:pt idx="34476">
                  <c:v>3.4477000000000002E-5</c:v>
                </c:pt>
                <c:pt idx="34477">
                  <c:v>3.4477999999999998E-5</c:v>
                </c:pt>
                <c:pt idx="34478">
                  <c:v>3.4479E-5</c:v>
                </c:pt>
                <c:pt idx="34479">
                  <c:v>3.4480000000000002E-5</c:v>
                </c:pt>
                <c:pt idx="34480">
                  <c:v>3.4480999999999997E-5</c:v>
                </c:pt>
                <c:pt idx="34481">
                  <c:v>3.4482E-5</c:v>
                </c:pt>
                <c:pt idx="34482">
                  <c:v>3.4483000000000002E-5</c:v>
                </c:pt>
                <c:pt idx="34483">
                  <c:v>3.4483999999999997E-5</c:v>
                </c:pt>
                <c:pt idx="34484">
                  <c:v>3.4484999999999999E-5</c:v>
                </c:pt>
                <c:pt idx="34485">
                  <c:v>3.4486000000000002E-5</c:v>
                </c:pt>
                <c:pt idx="34486">
                  <c:v>3.4486999999999997E-5</c:v>
                </c:pt>
                <c:pt idx="34487">
                  <c:v>3.4487999999999999E-5</c:v>
                </c:pt>
                <c:pt idx="34488">
                  <c:v>3.4489000000000001E-5</c:v>
                </c:pt>
                <c:pt idx="34489">
                  <c:v>3.4489999999999997E-5</c:v>
                </c:pt>
                <c:pt idx="34490">
                  <c:v>3.4490999999999999E-5</c:v>
                </c:pt>
                <c:pt idx="34491">
                  <c:v>3.4492000000000001E-5</c:v>
                </c:pt>
                <c:pt idx="34492">
                  <c:v>3.4493000000000003E-5</c:v>
                </c:pt>
                <c:pt idx="34493">
                  <c:v>3.4493999999999999E-5</c:v>
                </c:pt>
                <c:pt idx="34494">
                  <c:v>3.4495000000000001E-5</c:v>
                </c:pt>
                <c:pt idx="34495">
                  <c:v>3.4496000000000003E-5</c:v>
                </c:pt>
                <c:pt idx="34496">
                  <c:v>3.4496999999999999E-5</c:v>
                </c:pt>
                <c:pt idx="34497">
                  <c:v>3.4498000000000001E-5</c:v>
                </c:pt>
                <c:pt idx="34498">
                  <c:v>3.4499000000000003E-5</c:v>
                </c:pt>
                <c:pt idx="34499">
                  <c:v>3.4499999999999998E-5</c:v>
                </c:pt>
                <c:pt idx="34500">
                  <c:v>3.4501000000000001E-5</c:v>
                </c:pt>
                <c:pt idx="34501">
                  <c:v>3.4502000000000003E-5</c:v>
                </c:pt>
                <c:pt idx="34502">
                  <c:v>3.4502999999999998E-5</c:v>
                </c:pt>
                <c:pt idx="34503">
                  <c:v>3.4504E-5</c:v>
                </c:pt>
                <c:pt idx="34504">
                  <c:v>3.4505000000000003E-5</c:v>
                </c:pt>
                <c:pt idx="34505">
                  <c:v>3.4505999999999998E-5</c:v>
                </c:pt>
                <c:pt idx="34506">
                  <c:v>3.4507E-5</c:v>
                </c:pt>
                <c:pt idx="34507">
                  <c:v>3.4508000000000002E-5</c:v>
                </c:pt>
                <c:pt idx="34508">
                  <c:v>3.4508999999999998E-5</c:v>
                </c:pt>
                <c:pt idx="34509">
                  <c:v>3.451E-5</c:v>
                </c:pt>
                <c:pt idx="34510">
                  <c:v>3.4511000000000002E-5</c:v>
                </c:pt>
                <c:pt idx="34511">
                  <c:v>3.4511999999999998E-5</c:v>
                </c:pt>
                <c:pt idx="34512">
                  <c:v>3.4513E-5</c:v>
                </c:pt>
                <c:pt idx="34513">
                  <c:v>3.4514000000000002E-5</c:v>
                </c:pt>
                <c:pt idx="34514">
                  <c:v>3.4514999999999997E-5</c:v>
                </c:pt>
                <c:pt idx="34515">
                  <c:v>3.4516E-5</c:v>
                </c:pt>
                <c:pt idx="34516">
                  <c:v>3.4517000000000002E-5</c:v>
                </c:pt>
                <c:pt idx="34517">
                  <c:v>3.4517999999999997E-5</c:v>
                </c:pt>
                <c:pt idx="34518">
                  <c:v>3.4518999999999999E-5</c:v>
                </c:pt>
                <c:pt idx="34519">
                  <c:v>3.4520000000000002E-5</c:v>
                </c:pt>
                <c:pt idx="34520">
                  <c:v>3.4520999999999997E-5</c:v>
                </c:pt>
                <c:pt idx="34521">
                  <c:v>3.4521999999999999E-5</c:v>
                </c:pt>
                <c:pt idx="34522">
                  <c:v>3.4523000000000001E-5</c:v>
                </c:pt>
                <c:pt idx="34523">
                  <c:v>3.4523999999999997E-5</c:v>
                </c:pt>
                <c:pt idx="34524">
                  <c:v>3.4524999999999999E-5</c:v>
                </c:pt>
                <c:pt idx="34525">
                  <c:v>3.4526000000000001E-5</c:v>
                </c:pt>
                <c:pt idx="34526">
                  <c:v>3.4527000000000003E-5</c:v>
                </c:pt>
                <c:pt idx="34527">
                  <c:v>3.4527999999999999E-5</c:v>
                </c:pt>
                <c:pt idx="34528">
                  <c:v>3.4529000000000001E-5</c:v>
                </c:pt>
                <c:pt idx="34529">
                  <c:v>3.4530000000000003E-5</c:v>
                </c:pt>
                <c:pt idx="34530">
                  <c:v>3.4530999999999999E-5</c:v>
                </c:pt>
                <c:pt idx="34531">
                  <c:v>3.4532000000000001E-5</c:v>
                </c:pt>
                <c:pt idx="34532">
                  <c:v>3.4533000000000003E-5</c:v>
                </c:pt>
                <c:pt idx="34533">
                  <c:v>3.4533999999999998E-5</c:v>
                </c:pt>
                <c:pt idx="34534">
                  <c:v>3.4535000000000001E-5</c:v>
                </c:pt>
                <c:pt idx="34535">
                  <c:v>3.4536000000000003E-5</c:v>
                </c:pt>
                <c:pt idx="34536">
                  <c:v>3.4536999999999998E-5</c:v>
                </c:pt>
                <c:pt idx="34537">
                  <c:v>3.4538E-5</c:v>
                </c:pt>
                <c:pt idx="34538">
                  <c:v>3.4539000000000003E-5</c:v>
                </c:pt>
                <c:pt idx="34539">
                  <c:v>3.4539999999999998E-5</c:v>
                </c:pt>
                <c:pt idx="34540">
                  <c:v>3.4541E-5</c:v>
                </c:pt>
                <c:pt idx="34541">
                  <c:v>3.4542000000000002E-5</c:v>
                </c:pt>
                <c:pt idx="34542">
                  <c:v>3.4542999999999998E-5</c:v>
                </c:pt>
                <c:pt idx="34543">
                  <c:v>3.4544E-5</c:v>
                </c:pt>
                <c:pt idx="34544">
                  <c:v>3.4545000000000002E-5</c:v>
                </c:pt>
                <c:pt idx="34545">
                  <c:v>3.4545999999999998E-5</c:v>
                </c:pt>
                <c:pt idx="34546">
                  <c:v>3.4547E-5</c:v>
                </c:pt>
                <c:pt idx="34547">
                  <c:v>3.4548000000000002E-5</c:v>
                </c:pt>
                <c:pt idx="34548">
                  <c:v>3.4548999999999997E-5</c:v>
                </c:pt>
                <c:pt idx="34549">
                  <c:v>3.455E-5</c:v>
                </c:pt>
                <c:pt idx="34550">
                  <c:v>3.4551000000000002E-5</c:v>
                </c:pt>
                <c:pt idx="34551">
                  <c:v>3.4551999999999997E-5</c:v>
                </c:pt>
                <c:pt idx="34552">
                  <c:v>3.4552999999999999E-5</c:v>
                </c:pt>
                <c:pt idx="34553">
                  <c:v>3.4554000000000002E-5</c:v>
                </c:pt>
                <c:pt idx="34554">
                  <c:v>3.4554999999999997E-5</c:v>
                </c:pt>
                <c:pt idx="34555">
                  <c:v>3.4555999999999999E-5</c:v>
                </c:pt>
                <c:pt idx="34556">
                  <c:v>3.4557000000000001E-5</c:v>
                </c:pt>
                <c:pt idx="34557">
                  <c:v>3.4557999999999997E-5</c:v>
                </c:pt>
                <c:pt idx="34558">
                  <c:v>3.4558999999999999E-5</c:v>
                </c:pt>
                <c:pt idx="34559">
                  <c:v>3.4560000000000001E-5</c:v>
                </c:pt>
                <c:pt idx="34560">
                  <c:v>3.4561000000000003E-5</c:v>
                </c:pt>
                <c:pt idx="34561">
                  <c:v>3.4561999999999999E-5</c:v>
                </c:pt>
                <c:pt idx="34562">
                  <c:v>3.4563000000000001E-5</c:v>
                </c:pt>
                <c:pt idx="34563">
                  <c:v>3.4564000000000003E-5</c:v>
                </c:pt>
                <c:pt idx="34564">
                  <c:v>3.4564999999999999E-5</c:v>
                </c:pt>
                <c:pt idx="34565">
                  <c:v>3.4566000000000001E-5</c:v>
                </c:pt>
                <c:pt idx="34566">
                  <c:v>3.4567000000000003E-5</c:v>
                </c:pt>
                <c:pt idx="34567">
                  <c:v>3.4567999999999998E-5</c:v>
                </c:pt>
                <c:pt idx="34568">
                  <c:v>3.4569000000000001E-5</c:v>
                </c:pt>
                <c:pt idx="34569">
                  <c:v>3.4570000000000003E-5</c:v>
                </c:pt>
                <c:pt idx="34570">
                  <c:v>3.4570999999999998E-5</c:v>
                </c:pt>
                <c:pt idx="34571">
                  <c:v>3.4572E-5</c:v>
                </c:pt>
                <c:pt idx="34572">
                  <c:v>3.4573000000000003E-5</c:v>
                </c:pt>
                <c:pt idx="34573">
                  <c:v>3.4573999999999998E-5</c:v>
                </c:pt>
                <c:pt idx="34574">
                  <c:v>3.4575E-5</c:v>
                </c:pt>
                <c:pt idx="34575">
                  <c:v>3.4576000000000002E-5</c:v>
                </c:pt>
                <c:pt idx="34576">
                  <c:v>3.4576999999999998E-5</c:v>
                </c:pt>
                <c:pt idx="34577">
                  <c:v>3.4578E-5</c:v>
                </c:pt>
                <c:pt idx="34578">
                  <c:v>3.4579000000000002E-5</c:v>
                </c:pt>
                <c:pt idx="34579">
                  <c:v>3.4579999999999998E-5</c:v>
                </c:pt>
                <c:pt idx="34580">
                  <c:v>3.4581E-5</c:v>
                </c:pt>
                <c:pt idx="34581">
                  <c:v>3.4582000000000002E-5</c:v>
                </c:pt>
                <c:pt idx="34582">
                  <c:v>3.4582999999999997E-5</c:v>
                </c:pt>
                <c:pt idx="34583">
                  <c:v>3.4584E-5</c:v>
                </c:pt>
                <c:pt idx="34584">
                  <c:v>3.4585000000000002E-5</c:v>
                </c:pt>
                <c:pt idx="34585">
                  <c:v>3.4585999999999997E-5</c:v>
                </c:pt>
                <c:pt idx="34586">
                  <c:v>3.4586999999999999E-5</c:v>
                </c:pt>
                <c:pt idx="34587">
                  <c:v>3.4588000000000002E-5</c:v>
                </c:pt>
                <c:pt idx="34588">
                  <c:v>3.4588999999999997E-5</c:v>
                </c:pt>
                <c:pt idx="34589">
                  <c:v>3.4589999999999999E-5</c:v>
                </c:pt>
                <c:pt idx="34590">
                  <c:v>3.4591000000000001E-5</c:v>
                </c:pt>
                <c:pt idx="34591">
                  <c:v>3.4591999999999997E-5</c:v>
                </c:pt>
                <c:pt idx="34592">
                  <c:v>3.4592999999999999E-5</c:v>
                </c:pt>
                <c:pt idx="34593">
                  <c:v>3.4594000000000001E-5</c:v>
                </c:pt>
                <c:pt idx="34594">
                  <c:v>3.4595000000000003E-5</c:v>
                </c:pt>
                <c:pt idx="34595">
                  <c:v>3.4595999999999999E-5</c:v>
                </c:pt>
                <c:pt idx="34596">
                  <c:v>3.4597000000000001E-5</c:v>
                </c:pt>
                <c:pt idx="34597">
                  <c:v>3.4598000000000003E-5</c:v>
                </c:pt>
                <c:pt idx="34598">
                  <c:v>3.4598999999999999E-5</c:v>
                </c:pt>
                <c:pt idx="34599">
                  <c:v>3.4600000000000001E-5</c:v>
                </c:pt>
                <c:pt idx="34600">
                  <c:v>3.4601000000000003E-5</c:v>
                </c:pt>
                <c:pt idx="34601">
                  <c:v>3.4601999999999998E-5</c:v>
                </c:pt>
                <c:pt idx="34602">
                  <c:v>3.4603000000000001E-5</c:v>
                </c:pt>
                <c:pt idx="34603">
                  <c:v>3.4604000000000003E-5</c:v>
                </c:pt>
                <c:pt idx="34604">
                  <c:v>3.4604999999999998E-5</c:v>
                </c:pt>
                <c:pt idx="34605">
                  <c:v>3.4606E-5</c:v>
                </c:pt>
                <c:pt idx="34606">
                  <c:v>3.4607000000000003E-5</c:v>
                </c:pt>
                <c:pt idx="34607">
                  <c:v>3.4607999999999998E-5</c:v>
                </c:pt>
                <c:pt idx="34608">
                  <c:v>3.4609E-5</c:v>
                </c:pt>
                <c:pt idx="34609">
                  <c:v>3.4610000000000002E-5</c:v>
                </c:pt>
                <c:pt idx="34610">
                  <c:v>3.4610999999999998E-5</c:v>
                </c:pt>
                <c:pt idx="34611">
                  <c:v>3.4612E-5</c:v>
                </c:pt>
                <c:pt idx="34612">
                  <c:v>3.4613000000000002E-5</c:v>
                </c:pt>
                <c:pt idx="34613">
                  <c:v>3.4613999999999998E-5</c:v>
                </c:pt>
                <c:pt idx="34614">
                  <c:v>3.4615E-5</c:v>
                </c:pt>
                <c:pt idx="34615">
                  <c:v>3.4616000000000002E-5</c:v>
                </c:pt>
                <c:pt idx="34616">
                  <c:v>3.4616999999999997E-5</c:v>
                </c:pt>
                <c:pt idx="34617">
                  <c:v>3.4618E-5</c:v>
                </c:pt>
                <c:pt idx="34618">
                  <c:v>3.4619000000000002E-5</c:v>
                </c:pt>
                <c:pt idx="34619">
                  <c:v>3.4619999999999997E-5</c:v>
                </c:pt>
                <c:pt idx="34620">
                  <c:v>3.4620999999999999E-5</c:v>
                </c:pt>
                <c:pt idx="34621">
                  <c:v>3.4622000000000002E-5</c:v>
                </c:pt>
                <c:pt idx="34622">
                  <c:v>3.4622999999999997E-5</c:v>
                </c:pt>
                <c:pt idx="34623">
                  <c:v>3.4623999999999999E-5</c:v>
                </c:pt>
                <c:pt idx="34624">
                  <c:v>3.4625000000000001E-5</c:v>
                </c:pt>
                <c:pt idx="34625">
                  <c:v>3.4625999999999997E-5</c:v>
                </c:pt>
                <c:pt idx="34626">
                  <c:v>3.4626999999999999E-5</c:v>
                </c:pt>
                <c:pt idx="34627">
                  <c:v>3.4628000000000001E-5</c:v>
                </c:pt>
                <c:pt idx="34628">
                  <c:v>3.4629000000000003E-5</c:v>
                </c:pt>
                <c:pt idx="34629">
                  <c:v>3.4629999999999999E-5</c:v>
                </c:pt>
                <c:pt idx="34630">
                  <c:v>3.4631000000000001E-5</c:v>
                </c:pt>
                <c:pt idx="34631">
                  <c:v>3.4632000000000003E-5</c:v>
                </c:pt>
                <c:pt idx="34632">
                  <c:v>3.4632999999999999E-5</c:v>
                </c:pt>
                <c:pt idx="34633">
                  <c:v>3.4634000000000001E-5</c:v>
                </c:pt>
                <c:pt idx="34634">
                  <c:v>3.4635000000000003E-5</c:v>
                </c:pt>
                <c:pt idx="34635">
                  <c:v>3.4635999999999998E-5</c:v>
                </c:pt>
                <c:pt idx="34636">
                  <c:v>3.4637000000000001E-5</c:v>
                </c:pt>
                <c:pt idx="34637">
                  <c:v>3.4638000000000003E-5</c:v>
                </c:pt>
                <c:pt idx="34638">
                  <c:v>3.4638999999999998E-5</c:v>
                </c:pt>
                <c:pt idx="34639">
                  <c:v>3.464E-5</c:v>
                </c:pt>
                <c:pt idx="34640">
                  <c:v>3.4641000000000003E-5</c:v>
                </c:pt>
                <c:pt idx="34641">
                  <c:v>3.4641999999999998E-5</c:v>
                </c:pt>
                <c:pt idx="34642">
                  <c:v>3.4643E-5</c:v>
                </c:pt>
                <c:pt idx="34643">
                  <c:v>3.4644000000000002E-5</c:v>
                </c:pt>
                <c:pt idx="34644">
                  <c:v>3.4644999999999998E-5</c:v>
                </c:pt>
                <c:pt idx="34645">
                  <c:v>3.4646E-5</c:v>
                </c:pt>
                <c:pt idx="34646">
                  <c:v>3.4647000000000002E-5</c:v>
                </c:pt>
                <c:pt idx="34647">
                  <c:v>3.4647999999999998E-5</c:v>
                </c:pt>
                <c:pt idx="34648">
                  <c:v>3.4649E-5</c:v>
                </c:pt>
                <c:pt idx="34649">
                  <c:v>3.4650000000000002E-5</c:v>
                </c:pt>
                <c:pt idx="34650">
                  <c:v>3.4650999999999997E-5</c:v>
                </c:pt>
                <c:pt idx="34651">
                  <c:v>3.4652E-5</c:v>
                </c:pt>
                <c:pt idx="34652">
                  <c:v>3.4653000000000002E-5</c:v>
                </c:pt>
                <c:pt idx="34653">
                  <c:v>3.4653999999999997E-5</c:v>
                </c:pt>
                <c:pt idx="34654">
                  <c:v>3.4654999999999999E-5</c:v>
                </c:pt>
                <c:pt idx="34655">
                  <c:v>3.4656000000000002E-5</c:v>
                </c:pt>
                <c:pt idx="34656">
                  <c:v>3.4656999999999997E-5</c:v>
                </c:pt>
                <c:pt idx="34657">
                  <c:v>3.4657999999999999E-5</c:v>
                </c:pt>
                <c:pt idx="34658">
                  <c:v>3.4659000000000001E-5</c:v>
                </c:pt>
                <c:pt idx="34659">
                  <c:v>3.4659999999999997E-5</c:v>
                </c:pt>
                <c:pt idx="34660">
                  <c:v>3.4660999999999999E-5</c:v>
                </c:pt>
                <c:pt idx="34661">
                  <c:v>3.4662000000000001E-5</c:v>
                </c:pt>
                <c:pt idx="34662">
                  <c:v>3.4663000000000003E-5</c:v>
                </c:pt>
                <c:pt idx="34663">
                  <c:v>3.4663999999999999E-5</c:v>
                </c:pt>
                <c:pt idx="34664">
                  <c:v>3.4665000000000001E-5</c:v>
                </c:pt>
                <c:pt idx="34665">
                  <c:v>3.4666000000000003E-5</c:v>
                </c:pt>
                <c:pt idx="34666">
                  <c:v>3.4666999999999999E-5</c:v>
                </c:pt>
                <c:pt idx="34667">
                  <c:v>3.4668000000000001E-5</c:v>
                </c:pt>
                <c:pt idx="34668">
                  <c:v>3.4669000000000003E-5</c:v>
                </c:pt>
                <c:pt idx="34669">
                  <c:v>3.4669999999999998E-5</c:v>
                </c:pt>
                <c:pt idx="34670">
                  <c:v>3.4671000000000001E-5</c:v>
                </c:pt>
                <c:pt idx="34671">
                  <c:v>3.4672000000000003E-5</c:v>
                </c:pt>
                <c:pt idx="34672">
                  <c:v>3.4672999999999998E-5</c:v>
                </c:pt>
                <c:pt idx="34673">
                  <c:v>3.4674E-5</c:v>
                </c:pt>
                <c:pt idx="34674">
                  <c:v>3.4675000000000003E-5</c:v>
                </c:pt>
                <c:pt idx="34675">
                  <c:v>3.4675999999999998E-5</c:v>
                </c:pt>
                <c:pt idx="34676">
                  <c:v>3.4677E-5</c:v>
                </c:pt>
                <c:pt idx="34677">
                  <c:v>3.4678000000000002E-5</c:v>
                </c:pt>
                <c:pt idx="34678">
                  <c:v>3.4678999999999998E-5</c:v>
                </c:pt>
                <c:pt idx="34679">
                  <c:v>3.468E-5</c:v>
                </c:pt>
                <c:pt idx="34680">
                  <c:v>3.4681000000000002E-5</c:v>
                </c:pt>
                <c:pt idx="34681">
                  <c:v>3.4681999999999998E-5</c:v>
                </c:pt>
                <c:pt idx="34682">
                  <c:v>3.4683E-5</c:v>
                </c:pt>
                <c:pt idx="34683">
                  <c:v>3.4684000000000002E-5</c:v>
                </c:pt>
                <c:pt idx="34684">
                  <c:v>3.4684999999999997E-5</c:v>
                </c:pt>
                <c:pt idx="34685">
                  <c:v>3.4686E-5</c:v>
                </c:pt>
                <c:pt idx="34686">
                  <c:v>3.4687000000000002E-5</c:v>
                </c:pt>
                <c:pt idx="34687">
                  <c:v>3.4687999999999997E-5</c:v>
                </c:pt>
                <c:pt idx="34688">
                  <c:v>3.4688999999999999E-5</c:v>
                </c:pt>
                <c:pt idx="34689">
                  <c:v>3.4690000000000002E-5</c:v>
                </c:pt>
                <c:pt idx="34690">
                  <c:v>3.4690999999999997E-5</c:v>
                </c:pt>
                <c:pt idx="34691">
                  <c:v>3.4691999999999999E-5</c:v>
                </c:pt>
                <c:pt idx="34692">
                  <c:v>3.4693000000000001E-5</c:v>
                </c:pt>
                <c:pt idx="34693">
                  <c:v>3.4693999999999997E-5</c:v>
                </c:pt>
                <c:pt idx="34694">
                  <c:v>3.4694999999999999E-5</c:v>
                </c:pt>
                <c:pt idx="34695">
                  <c:v>3.4696000000000001E-5</c:v>
                </c:pt>
                <c:pt idx="34696">
                  <c:v>3.4696999999999997E-5</c:v>
                </c:pt>
                <c:pt idx="34697">
                  <c:v>3.4697999999999999E-5</c:v>
                </c:pt>
                <c:pt idx="34698">
                  <c:v>3.4699000000000001E-5</c:v>
                </c:pt>
                <c:pt idx="34699">
                  <c:v>3.4700000000000003E-5</c:v>
                </c:pt>
                <c:pt idx="34700">
                  <c:v>3.4700999999999999E-5</c:v>
                </c:pt>
                <c:pt idx="34701">
                  <c:v>3.4702000000000001E-5</c:v>
                </c:pt>
                <c:pt idx="34702">
                  <c:v>3.4703000000000003E-5</c:v>
                </c:pt>
                <c:pt idx="34703">
                  <c:v>3.4703999999999998E-5</c:v>
                </c:pt>
                <c:pt idx="34704">
                  <c:v>3.4705000000000001E-5</c:v>
                </c:pt>
                <c:pt idx="34705">
                  <c:v>3.4706000000000003E-5</c:v>
                </c:pt>
                <c:pt idx="34706">
                  <c:v>3.4706999999999998E-5</c:v>
                </c:pt>
                <c:pt idx="34707">
                  <c:v>3.4708E-5</c:v>
                </c:pt>
                <c:pt idx="34708">
                  <c:v>3.4709000000000003E-5</c:v>
                </c:pt>
                <c:pt idx="34709">
                  <c:v>3.4709999999999998E-5</c:v>
                </c:pt>
                <c:pt idx="34710">
                  <c:v>3.4711E-5</c:v>
                </c:pt>
                <c:pt idx="34711">
                  <c:v>3.4712000000000002E-5</c:v>
                </c:pt>
                <c:pt idx="34712">
                  <c:v>3.4712999999999998E-5</c:v>
                </c:pt>
                <c:pt idx="34713">
                  <c:v>3.4714E-5</c:v>
                </c:pt>
                <c:pt idx="34714">
                  <c:v>3.4715000000000002E-5</c:v>
                </c:pt>
                <c:pt idx="34715">
                  <c:v>3.4715999999999998E-5</c:v>
                </c:pt>
                <c:pt idx="34716">
                  <c:v>3.4717E-5</c:v>
                </c:pt>
                <c:pt idx="34717">
                  <c:v>3.4718000000000002E-5</c:v>
                </c:pt>
                <c:pt idx="34718">
                  <c:v>3.4718999999999997E-5</c:v>
                </c:pt>
                <c:pt idx="34719">
                  <c:v>3.472E-5</c:v>
                </c:pt>
                <c:pt idx="34720">
                  <c:v>3.4721000000000002E-5</c:v>
                </c:pt>
                <c:pt idx="34721">
                  <c:v>3.4721999999999997E-5</c:v>
                </c:pt>
                <c:pt idx="34722">
                  <c:v>3.4722999999999999E-5</c:v>
                </c:pt>
                <c:pt idx="34723">
                  <c:v>3.4724000000000002E-5</c:v>
                </c:pt>
                <c:pt idx="34724">
                  <c:v>3.4724999999999997E-5</c:v>
                </c:pt>
                <c:pt idx="34725">
                  <c:v>3.4725999999999999E-5</c:v>
                </c:pt>
                <c:pt idx="34726">
                  <c:v>3.4727000000000001E-5</c:v>
                </c:pt>
                <c:pt idx="34727">
                  <c:v>3.4727999999999997E-5</c:v>
                </c:pt>
                <c:pt idx="34728">
                  <c:v>3.4728999999999999E-5</c:v>
                </c:pt>
                <c:pt idx="34729">
                  <c:v>3.4730000000000001E-5</c:v>
                </c:pt>
                <c:pt idx="34730">
                  <c:v>3.4730999999999997E-5</c:v>
                </c:pt>
                <c:pt idx="34731">
                  <c:v>3.4731999999999999E-5</c:v>
                </c:pt>
                <c:pt idx="34732">
                  <c:v>3.4733000000000001E-5</c:v>
                </c:pt>
                <c:pt idx="34733">
                  <c:v>3.4734000000000003E-5</c:v>
                </c:pt>
                <c:pt idx="34734">
                  <c:v>3.4734999999999999E-5</c:v>
                </c:pt>
                <c:pt idx="34735">
                  <c:v>3.4736000000000001E-5</c:v>
                </c:pt>
                <c:pt idx="34736">
                  <c:v>3.4737000000000003E-5</c:v>
                </c:pt>
                <c:pt idx="34737">
                  <c:v>3.4737999999999998E-5</c:v>
                </c:pt>
                <c:pt idx="34738">
                  <c:v>3.4739000000000001E-5</c:v>
                </c:pt>
                <c:pt idx="34739">
                  <c:v>3.4740000000000003E-5</c:v>
                </c:pt>
                <c:pt idx="34740">
                  <c:v>3.4740999999999998E-5</c:v>
                </c:pt>
                <c:pt idx="34741">
                  <c:v>3.4742E-5</c:v>
                </c:pt>
                <c:pt idx="34742">
                  <c:v>3.4743000000000003E-5</c:v>
                </c:pt>
                <c:pt idx="34743">
                  <c:v>3.4743999999999998E-5</c:v>
                </c:pt>
                <c:pt idx="34744">
                  <c:v>3.4745E-5</c:v>
                </c:pt>
                <c:pt idx="34745">
                  <c:v>3.4746000000000002E-5</c:v>
                </c:pt>
                <c:pt idx="34746">
                  <c:v>3.4746999999999998E-5</c:v>
                </c:pt>
                <c:pt idx="34747">
                  <c:v>3.4748E-5</c:v>
                </c:pt>
                <c:pt idx="34748">
                  <c:v>3.4749000000000002E-5</c:v>
                </c:pt>
                <c:pt idx="34749">
                  <c:v>3.4749999999999998E-5</c:v>
                </c:pt>
                <c:pt idx="34750">
                  <c:v>3.4751E-5</c:v>
                </c:pt>
                <c:pt idx="34751">
                  <c:v>3.4752000000000002E-5</c:v>
                </c:pt>
                <c:pt idx="34752">
                  <c:v>3.4752999999999997E-5</c:v>
                </c:pt>
                <c:pt idx="34753">
                  <c:v>3.4754E-5</c:v>
                </c:pt>
                <c:pt idx="34754">
                  <c:v>3.4755000000000002E-5</c:v>
                </c:pt>
                <c:pt idx="34755">
                  <c:v>3.4755999999999997E-5</c:v>
                </c:pt>
                <c:pt idx="34756">
                  <c:v>3.4756999999999999E-5</c:v>
                </c:pt>
                <c:pt idx="34757">
                  <c:v>3.4758000000000002E-5</c:v>
                </c:pt>
                <c:pt idx="34758">
                  <c:v>3.4758999999999997E-5</c:v>
                </c:pt>
                <c:pt idx="34759">
                  <c:v>3.4759999999999999E-5</c:v>
                </c:pt>
                <c:pt idx="34760">
                  <c:v>3.4761000000000001E-5</c:v>
                </c:pt>
                <c:pt idx="34761">
                  <c:v>3.4761999999999997E-5</c:v>
                </c:pt>
                <c:pt idx="34762">
                  <c:v>3.4762999999999999E-5</c:v>
                </c:pt>
                <c:pt idx="34763">
                  <c:v>3.4764000000000001E-5</c:v>
                </c:pt>
                <c:pt idx="34764">
                  <c:v>3.4764999999999997E-5</c:v>
                </c:pt>
                <c:pt idx="34765">
                  <c:v>3.4765999999999999E-5</c:v>
                </c:pt>
                <c:pt idx="34766">
                  <c:v>3.4767000000000001E-5</c:v>
                </c:pt>
                <c:pt idx="34767">
                  <c:v>3.4768000000000003E-5</c:v>
                </c:pt>
                <c:pt idx="34768">
                  <c:v>3.4768999999999999E-5</c:v>
                </c:pt>
                <c:pt idx="34769">
                  <c:v>3.4770000000000001E-5</c:v>
                </c:pt>
                <c:pt idx="34770">
                  <c:v>3.4771000000000003E-5</c:v>
                </c:pt>
                <c:pt idx="34771">
                  <c:v>3.4771999999999998E-5</c:v>
                </c:pt>
                <c:pt idx="34772">
                  <c:v>3.4773000000000001E-5</c:v>
                </c:pt>
                <c:pt idx="34773">
                  <c:v>3.4774000000000003E-5</c:v>
                </c:pt>
                <c:pt idx="34774">
                  <c:v>3.4774999999999998E-5</c:v>
                </c:pt>
                <c:pt idx="34775">
                  <c:v>3.4776E-5</c:v>
                </c:pt>
                <c:pt idx="34776">
                  <c:v>3.4777000000000003E-5</c:v>
                </c:pt>
                <c:pt idx="34777">
                  <c:v>3.4777999999999998E-5</c:v>
                </c:pt>
                <c:pt idx="34778">
                  <c:v>3.4779E-5</c:v>
                </c:pt>
                <c:pt idx="34779">
                  <c:v>3.4780000000000002E-5</c:v>
                </c:pt>
                <c:pt idx="34780">
                  <c:v>3.4780999999999998E-5</c:v>
                </c:pt>
                <c:pt idx="34781">
                  <c:v>3.4782E-5</c:v>
                </c:pt>
                <c:pt idx="34782">
                  <c:v>3.4783000000000002E-5</c:v>
                </c:pt>
                <c:pt idx="34783">
                  <c:v>3.4783999999999998E-5</c:v>
                </c:pt>
                <c:pt idx="34784">
                  <c:v>3.4785E-5</c:v>
                </c:pt>
                <c:pt idx="34785">
                  <c:v>3.4786000000000002E-5</c:v>
                </c:pt>
                <c:pt idx="34786">
                  <c:v>3.4786999999999997E-5</c:v>
                </c:pt>
                <c:pt idx="34787">
                  <c:v>3.4788E-5</c:v>
                </c:pt>
                <c:pt idx="34788">
                  <c:v>3.4789000000000002E-5</c:v>
                </c:pt>
                <c:pt idx="34789">
                  <c:v>3.4789999999999997E-5</c:v>
                </c:pt>
                <c:pt idx="34790">
                  <c:v>3.4790999999999999E-5</c:v>
                </c:pt>
                <c:pt idx="34791">
                  <c:v>3.4792000000000002E-5</c:v>
                </c:pt>
                <c:pt idx="34792">
                  <c:v>3.4792999999999997E-5</c:v>
                </c:pt>
                <c:pt idx="34793">
                  <c:v>3.4793999999999999E-5</c:v>
                </c:pt>
                <c:pt idx="34794">
                  <c:v>3.4795000000000001E-5</c:v>
                </c:pt>
                <c:pt idx="34795">
                  <c:v>3.4795999999999997E-5</c:v>
                </c:pt>
                <c:pt idx="34796">
                  <c:v>3.4796999999999999E-5</c:v>
                </c:pt>
                <c:pt idx="34797">
                  <c:v>3.4798000000000001E-5</c:v>
                </c:pt>
                <c:pt idx="34798">
                  <c:v>3.4798999999999997E-5</c:v>
                </c:pt>
                <c:pt idx="34799">
                  <c:v>3.4799999999999999E-5</c:v>
                </c:pt>
                <c:pt idx="34800">
                  <c:v>3.4801000000000001E-5</c:v>
                </c:pt>
                <c:pt idx="34801">
                  <c:v>3.4802000000000003E-5</c:v>
                </c:pt>
                <c:pt idx="34802">
                  <c:v>3.4802999999999999E-5</c:v>
                </c:pt>
                <c:pt idx="34803">
                  <c:v>3.4804000000000001E-5</c:v>
                </c:pt>
                <c:pt idx="34804">
                  <c:v>3.4805000000000003E-5</c:v>
                </c:pt>
                <c:pt idx="34805">
                  <c:v>3.4805999999999998E-5</c:v>
                </c:pt>
                <c:pt idx="34806">
                  <c:v>3.4807000000000001E-5</c:v>
                </c:pt>
                <c:pt idx="34807">
                  <c:v>3.4808000000000003E-5</c:v>
                </c:pt>
                <c:pt idx="34808">
                  <c:v>3.4808999999999998E-5</c:v>
                </c:pt>
                <c:pt idx="34809">
                  <c:v>3.481E-5</c:v>
                </c:pt>
                <c:pt idx="34810">
                  <c:v>3.4811000000000003E-5</c:v>
                </c:pt>
                <c:pt idx="34811">
                  <c:v>3.4811999999999998E-5</c:v>
                </c:pt>
                <c:pt idx="34812">
                  <c:v>3.4813E-5</c:v>
                </c:pt>
                <c:pt idx="34813">
                  <c:v>3.4814000000000002E-5</c:v>
                </c:pt>
                <c:pt idx="34814">
                  <c:v>3.4814999999999998E-5</c:v>
                </c:pt>
                <c:pt idx="34815">
                  <c:v>3.4816E-5</c:v>
                </c:pt>
                <c:pt idx="34816">
                  <c:v>3.4817000000000002E-5</c:v>
                </c:pt>
                <c:pt idx="34817">
                  <c:v>3.4817999999999998E-5</c:v>
                </c:pt>
                <c:pt idx="34818">
                  <c:v>3.4819E-5</c:v>
                </c:pt>
                <c:pt idx="34819">
                  <c:v>3.4820000000000002E-5</c:v>
                </c:pt>
                <c:pt idx="34820">
                  <c:v>3.4820999999999997E-5</c:v>
                </c:pt>
                <c:pt idx="34821">
                  <c:v>3.4822E-5</c:v>
                </c:pt>
                <c:pt idx="34822">
                  <c:v>3.4823000000000002E-5</c:v>
                </c:pt>
                <c:pt idx="34823">
                  <c:v>3.4823999999999997E-5</c:v>
                </c:pt>
                <c:pt idx="34824">
                  <c:v>3.4824999999999999E-5</c:v>
                </c:pt>
                <c:pt idx="34825">
                  <c:v>3.4826000000000002E-5</c:v>
                </c:pt>
                <c:pt idx="34826">
                  <c:v>3.4826999999999997E-5</c:v>
                </c:pt>
                <c:pt idx="34827">
                  <c:v>3.4827999999999999E-5</c:v>
                </c:pt>
                <c:pt idx="34828">
                  <c:v>3.4829000000000001E-5</c:v>
                </c:pt>
                <c:pt idx="34829">
                  <c:v>3.4829999999999997E-5</c:v>
                </c:pt>
                <c:pt idx="34830">
                  <c:v>3.4830999999999999E-5</c:v>
                </c:pt>
                <c:pt idx="34831">
                  <c:v>3.4832000000000001E-5</c:v>
                </c:pt>
                <c:pt idx="34832">
                  <c:v>3.4832999999999997E-5</c:v>
                </c:pt>
                <c:pt idx="34833">
                  <c:v>3.4833999999999999E-5</c:v>
                </c:pt>
                <c:pt idx="34834">
                  <c:v>3.4835000000000001E-5</c:v>
                </c:pt>
                <c:pt idx="34835">
                  <c:v>3.4836000000000003E-5</c:v>
                </c:pt>
                <c:pt idx="34836">
                  <c:v>3.4836999999999999E-5</c:v>
                </c:pt>
                <c:pt idx="34837">
                  <c:v>3.4838000000000001E-5</c:v>
                </c:pt>
                <c:pt idx="34838">
                  <c:v>3.4839000000000003E-5</c:v>
                </c:pt>
                <c:pt idx="34839">
                  <c:v>3.4839999999999998E-5</c:v>
                </c:pt>
                <c:pt idx="34840">
                  <c:v>3.4841000000000001E-5</c:v>
                </c:pt>
                <c:pt idx="34841">
                  <c:v>3.4842000000000003E-5</c:v>
                </c:pt>
                <c:pt idx="34842">
                  <c:v>3.4842999999999998E-5</c:v>
                </c:pt>
                <c:pt idx="34843">
                  <c:v>3.4844E-5</c:v>
                </c:pt>
                <c:pt idx="34844">
                  <c:v>3.4845000000000003E-5</c:v>
                </c:pt>
                <c:pt idx="34845">
                  <c:v>3.4845999999999998E-5</c:v>
                </c:pt>
                <c:pt idx="34846">
                  <c:v>3.4847E-5</c:v>
                </c:pt>
                <c:pt idx="34847">
                  <c:v>3.4848000000000002E-5</c:v>
                </c:pt>
                <c:pt idx="34848">
                  <c:v>3.4848999999999998E-5</c:v>
                </c:pt>
                <c:pt idx="34849">
                  <c:v>3.485E-5</c:v>
                </c:pt>
                <c:pt idx="34850">
                  <c:v>3.4851000000000002E-5</c:v>
                </c:pt>
                <c:pt idx="34851">
                  <c:v>3.4851999999999998E-5</c:v>
                </c:pt>
                <c:pt idx="34852">
                  <c:v>3.4853E-5</c:v>
                </c:pt>
                <c:pt idx="34853">
                  <c:v>3.4854000000000002E-5</c:v>
                </c:pt>
                <c:pt idx="34854">
                  <c:v>3.4854999999999997E-5</c:v>
                </c:pt>
                <c:pt idx="34855">
                  <c:v>3.4856E-5</c:v>
                </c:pt>
                <c:pt idx="34856">
                  <c:v>3.4857000000000002E-5</c:v>
                </c:pt>
                <c:pt idx="34857">
                  <c:v>3.4857999999999997E-5</c:v>
                </c:pt>
                <c:pt idx="34858">
                  <c:v>3.4858999999999999E-5</c:v>
                </c:pt>
                <c:pt idx="34859">
                  <c:v>3.4860000000000002E-5</c:v>
                </c:pt>
                <c:pt idx="34860">
                  <c:v>3.4860999999999997E-5</c:v>
                </c:pt>
                <c:pt idx="34861">
                  <c:v>3.4861999999999999E-5</c:v>
                </c:pt>
                <c:pt idx="34862">
                  <c:v>3.4863000000000001E-5</c:v>
                </c:pt>
                <c:pt idx="34863">
                  <c:v>3.4863999999999997E-5</c:v>
                </c:pt>
                <c:pt idx="34864">
                  <c:v>3.4864999999999999E-5</c:v>
                </c:pt>
                <c:pt idx="34865">
                  <c:v>3.4866000000000001E-5</c:v>
                </c:pt>
                <c:pt idx="34866">
                  <c:v>3.4866999999999997E-5</c:v>
                </c:pt>
                <c:pt idx="34867">
                  <c:v>3.4867999999999999E-5</c:v>
                </c:pt>
                <c:pt idx="34868">
                  <c:v>3.4869000000000001E-5</c:v>
                </c:pt>
                <c:pt idx="34869">
                  <c:v>3.4870000000000003E-5</c:v>
                </c:pt>
                <c:pt idx="34870">
                  <c:v>3.4870999999999999E-5</c:v>
                </c:pt>
                <c:pt idx="34871">
                  <c:v>3.4872000000000001E-5</c:v>
                </c:pt>
                <c:pt idx="34872">
                  <c:v>3.4873000000000003E-5</c:v>
                </c:pt>
                <c:pt idx="34873">
                  <c:v>3.4873999999999998E-5</c:v>
                </c:pt>
                <c:pt idx="34874">
                  <c:v>3.4875000000000001E-5</c:v>
                </c:pt>
                <c:pt idx="34875">
                  <c:v>3.4876000000000003E-5</c:v>
                </c:pt>
                <c:pt idx="34876">
                  <c:v>3.4876999999999998E-5</c:v>
                </c:pt>
                <c:pt idx="34877">
                  <c:v>3.4878E-5</c:v>
                </c:pt>
                <c:pt idx="34878">
                  <c:v>3.4879000000000003E-5</c:v>
                </c:pt>
                <c:pt idx="34879">
                  <c:v>3.4879999999999998E-5</c:v>
                </c:pt>
                <c:pt idx="34880">
                  <c:v>3.4881E-5</c:v>
                </c:pt>
                <c:pt idx="34881">
                  <c:v>3.4882000000000002E-5</c:v>
                </c:pt>
                <c:pt idx="34882">
                  <c:v>3.4882999999999998E-5</c:v>
                </c:pt>
                <c:pt idx="34883">
                  <c:v>3.4884E-5</c:v>
                </c:pt>
                <c:pt idx="34884">
                  <c:v>3.4885000000000002E-5</c:v>
                </c:pt>
                <c:pt idx="34885">
                  <c:v>3.4885999999999998E-5</c:v>
                </c:pt>
                <c:pt idx="34886">
                  <c:v>3.4887E-5</c:v>
                </c:pt>
                <c:pt idx="34887">
                  <c:v>3.4888000000000002E-5</c:v>
                </c:pt>
                <c:pt idx="34888">
                  <c:v>3.4888999999999997E-5</c:v>
                </c:pt>
                <c:pt idx="34889">
                  <c:v>3.489E-5</c:v>
                </c:pt>
                <c:pt idx="34890">
                  <c:v>3.4891000000000002E-5</c:v>
                </c:pt>
                <c:pt idx="34891">
                  <c:v>3.4891999999999997E-5</c:v>
                </c:pt>
                <c:pt idx="34892">
                  <c:v>3.4892999999999999E-5</c:v>
                </c:pt>
                <c:pt idx="34893">
                  <c:v>3.4894000000000002E-5</c:v>
                </c:pt>
                <c:pt idx="34894">
                  <c:v>3.4894999999999997E-5</c:v>
                </c:pt>
                <c:pt idx="34895">
                  <c:v>3.4895999999999999E-5</c:v>
                </c:pt>
                <c:pt idx="34896">
                  <c:v>3.4897000000000001E-5</c:v>
                </c:pt>
                <c:pt idx="34897">
                  <c:v>3.4897999999999997E-5</c:v>
                </c:pt>
                <c:pt idx="34898">
                  <c:v>3.4898999999999999E-5</c:v>
                </c:pt>
                <c:pt idx="34899">
                  <c:v>3.4900000000000001E-5</c:v>
                </c:pt>
                <c:pt idx="34900">
                  <c:v>3.4900999999999997E-5</c:v>
                </c:pt>
                <c:pt idx="34901">
                  <c:v>3.4901999999999999E-5</c:v>
                </c:pt>
                <c:pt idx="34902">
                  <c:v>3.4903000000000001E-5</c:v>
                </c:pt>
                <c:pt idx="34903">
                  <c:v>3.4904000000000003E-5</c:v>
                </c:pt>
                <c:pt idx="34904">
                  <c:v>3.4904999999999999E-5</c:v>
                </c:pt>
                <c:pt idx="34905">
                  <c:v>3.4906000000000001E-5</c:v>
                </c:pt>
                <c:pt idx="34906">
                  <c:v>3.4907000000000003E-5</c:v>
                </c:pt>
                <c:pt idx="34907">
                  <c:v>3.4907999999999998E-5</c:v>
                </c:pt>
                <c:pt idx="34908">
                  <c:v>3.4909000000000001E-5</c:v>
                </c:pt>
                <c:pt idx="34909">
                  <c:v>3.4910000000000003E-5</c:v>
                </c:pt>
                <c:pt idx="34910">
                  <c:v>3.4910999999999998E-5</c:v>
                </c:pt>
                <c:pt idx="34911">
                  <c:v>3.4912E-5</c:v>
                </c:pt>
                <c:pt idx="34912">
                  <c:v>3.4913000000000003E-5</c:v>
                </c:pt>
                <c:pt idx="34913">
                  <c:v>3.4913999999999998E-5</c:v>
                </c:pt>
                <c:pt idx="34914">
                  <c:v>3.4915E-5</c:v>
                </c:pt>
                <c:pt idx="34915">
                  <c:v>3.4916000000000002E-5</c:v>
                </c:pt>
                <c:pt idx="34916">
                  <c:v>3.4916999999999998E-5</c:v>
                </c:pt>
                <c:pt idx="34917">
                  <c:v>3.4918E-5</c:v>
                </c:pt>
                <c:pt idx="34918">
                  <c:v>3.4919000000000002E-5</c:v>
                </c:pt>
                <c:pt idx="34919">
                  <c:v>3.4919999999999998E-5</c:v>
                </c:pt>
                <c:pt idx="34920">
                  <c:v>3.4921E-5</c:v>
                </c:pt>
                <c:pt idx="34921">
                  <c:v>3.4922000000000002E-5</c:v>
                </c:pt>
                <c:pt idx="34922">
                  <c:v>3.4922999999999998E-5</c:v>
                </c:pt>
                <c:pt idx="34923">
                  <c:v>3.4924E-5</c:v>
                </c:pt>
                <c:pt idx="34924">
                  <c:v>3.4925000000000002E-5</c:v>
                </c:pt>
                <c:pt idx="34925">
                  <c:v>3.4925999999999997E-5</c:v>
                </c:pt>
                <c:pt idx="34926">
                  <c:v>3.4926999999999999E-5</c:v>
                </c:pt>
                <c:pt idx="34927">
                  <c:v>3.4928000000000002E-5</c:v>
                </c:pt>
                <c:pt idx="34928">
                  <c:v>3.4928999999999997E-5</c:v>
                </c:pt>
                <c:pt idx="34929">
                  <c:v>3.4929999999999999E-5</c:v>
                </c:pt>
                <c:pt idx="34930">
                  <c:v>3.4931000000000001E-5</c:v>
                </c:pt>
                <c:pt idx="34931">
                  <c:v>3.4931999999999997E-5</c:v>
                </c:pt>
                <c:pt idx="34932">
                  <c:v>3.4932999999999999E-5</c:v>
                </c:pt>
                <c:pt idx="34933">
                  <c:v>3.4934000000000001E-5</c:v>
                </c:pt>
                <c:pt idx="34934">
                  <c:v>3.4934999999999997E-5</c:v>
                </c:pt>
                <c:pt idx="34935">
                  <c:v>3.4935999999999999E-5</c:v>
                </c:pt>
                <c:pt idx="34936">
                  <c:v>3.4937000000000001E-5</c:v>
                </c:pt>
                <c:pt idx="34937">
                  <c:v>3.4938000000000003E-5</c:v>
                </c:pt>
                <c:pt idx="34938">
                  <c:v>3.4938999999999999E-5</c:v>
                </c:pt>
                <c:pt idx="34939">
                  <c:v>3.4940000000000001E-5</c:v>
                </c:pt>
                <c:pt idx="34940">
                  <c:v>3.4941000000000003E-5</c:v>
                </c:pt>
                <c:pt idx="34941">
                  <c:v>3.4941999999999999E-5</c:v>
                </c:pt>
                <c:pt idx="34942">
                  <c:v>3.4943000000000001E-5</c:v>
                </c:pt>
                <c:pt idx="34943">
                  <c:v>3.4944000000000003E-5</c:v>
                </c:pt>
                <c:pt idx="34944">
                  <c:v>3.4944999999999998E-5</c:v>
                </c:pt>
                <c:pt idx="34945">
                  <c:v>3.4946000000000001E-5</c:v>
                </c:pt>
                <c:pt idx="34946">
                  <c:v>3.4947000000000003E-5</c:v>
                </c:pt>
                <c:pt idx="34947">
                  <c:v>3.4947999999999998E-5</c:v>
                </c:pt>
                <c:pt idx="34948">
                  <c:v>3.4949E-5</c:v>
                </c:pt>
                <c:pt idx="34949">
                  <c:v>3.4950000000000002E-5</c:v>
                </c:pt>
                <c:pt idx="34950">
                  <c:v>3.4950999999999998E-5</c:v>
                </c:pt>
                <c:pt idx="34951">
                  <c:v>3.4952E-5</c:v>
                </c:pt>
                <c:pt idx="34952">
                  <c:v>3.4953000000000002E-5</c:v>
                </c:pt>
                <c:pt idx="34953">
                  <c:v>3.4953999999999998E-5</c:v>
                </c:pt>
                <c:pt idx="34954">
                  <c:v>3.4955E-5</c:v>
                </c:pt>
                <c:pt idx="34955">
                  <c:v>3.4956000000000002E-5</c:v>
                </c:pt>
                <c:pt idx="34956">
                  <c:v>3.4956999999999998E-5</c:v>
                </c:pt>
                <c:pt idx="34957">
                  <c:v>3.4958E-5</c:v>
                </c:pt>
                <c:pt idx="34958">
                  <c:v>3.4959000000000002E-5</c:v>
                </c:pt>
                <c:pt idx="34959">
                  <c:v>3.4959999999999997E-5</c:v>
                </c:pt>
                <c:pt idx="34960">
                  <c:v>3.4961E-5</c:v>
                </c:pt>
                <c:pt idx="34961">
                  <c:v>3.4962000000000002E-5</c:v>
                </c:pt>
                <c:pt idx="34962">
                  <c:v>3.4962999999999997E-5</c:v>
                </c:pt>
                <c:pt idx="34963">
                  <c:v>3.4963999999999999E-5</c:v>
                </c:pt>
                <c:pt idx="34964">
                  <c:v>3.4965000000000002E-5</c:v>
                </c:pt>
                <c:pt idx="34965">
                  <c:v>3.4965999999999997E-5</c:v>
                </c:pt>
                <c:pt idx="34966">
                  <c:v>3.4966999999999999E-5</c:v>
                </c:pt>
                <c:pt idx="34967">
                  <c:v>3.4968000000000001E-5</c:v>
                </c:pt>
                <c:pt idx="34968">
                  <c:v>3.4968999999999997E-5</c:v>
                </c:pt>
                <c:pt idx="34969">
                  <c:v>3.4969999999999999E-5</c:v>
                </c:pt>
                <c:pt idx="34970">
                  <c:v>3.4971000000000001E-5</c:v>
                </c:pt>
                <c:pt idx="34971">
                  <c:v>3.4972000000000003E-5</c:v>
                </c:pt>
                <c:pt idx="34972">
                  <c:v>3.4972999999999999E-5</c:v>
                </c:pt>
                <c:pt idx="34973">
                  <c:v>3.4974000000000001E-5</c:v>
                </c:pt>
                <c:pt idx="34974">
                  <c:v>3.4975000000000003E-5</c:v>
                </c:pt>
                <c:pt idx="34975">
                  <c:v>3.4975999999999999E-5</c:v>
                </c:pt>
                <c:pt idx="34976">
                  <c:v>3.4977000000000001E-5</c:v>
                </c:pt>
                <c:pt idx="34977">
                  <c:v>3.4978000000000003E-5</c:v>
                </c:pt>
                <c:pt idx="34978">
                  <c:v>3.4978999999999998E-5</c:v>
                </c:pt>
                <c:pt idx="34979">
                  <c:v>3.4980000000000001E-5</c:v>
                </c:pt>
                <c:pt idx="34980">
                  <c:v>3.4981000000000003E-5</c:v>
                </c:pt>
                <c:pt idx="34981">
                  <c:v>3.4981999999999998E-5</c:v>
                </c:pt>
                <c:pt idx="34982">
                  <c:v>3.4983E-5</c:v>
                </c:pt>
                <c:pt idx="34983">
                  <c:v>3.4984000000000003E-5</c:v>
                </c:pt>
                <c:pt idx="34984">
                  <c:v>3.4984999999999998E-5</c:v>
                </c:pt>
                <c:pt idx="34985">
                  <c:v>3.4986E-5</c:v>
                </c:pt>
                <c:pt idx="34986">
                  <c:v>3.4987000000000002E-5</c:v>
                </c:pt>
                <c:pt idx="34987">
                  <c:v>3.4987999999999998E-5</c:v>
                </c:pt>
                <c:pt idx="34988">
                  <c:v>3.4989E-5</c:v>
                </c:pt>
                <c:pt idx="34989">
                  <c:v>3.4990000000000002E-5</c:v>
                </c:pt>
                <c:pt idx="34990">
                  <c:v>3.4990999999999998E-5</c:v>
                </c:pt>
                <c:pt idx="34991">
                  <c:v>3.4992E-5</c:v>
                </c:pt>
                <c:pt idx="34992">
                  <c:v>3.4993000000000002E-5</c:v>
                </c:pt>
                <c:pt idx="34993">
                  <c:v>3.4993999999999997E-5</c:v>
                </c:pt>
                <c:pt idx="34994">
                  <c:v>3.4995E-5</c:v>
                </c:pt>
                <c:pt idx="34995">
                  <c:v>3.4996000000000002E-5</c:v>
                </c:pt>
                <c:pt idx="34996">
                  <c:v>3.4996999999999997E-5</c:v>
                </c:pt>
                <c:pt idx="34997">
                  <c:v>3.4997999999999999E-5</c:v>
                </c:pt>
                <c:pt idx="34998">
                  <c:v>3.4999000000000002E-5</c:v>
                </c:pt>
                <c:pt idx="34999">
                  <c:v>3.4999999999999997E-5</c:v>
                </c:pt>
                <c:pt idx="35000">
                  <c:v>3.5000999999999999E-5</c:v>
                </c:pt>
                <c:pt idx="35001">
                  <c:v>3.5002000000000001E-5</c:v>
                </c:pt>
                <c:pt idx="35002">
                  <c:v>3.5002999999999997E-5</c:v>
                </c:pt>
                <c:pt idx="35003">
                  <c:v>3.5003999999999999E-5</c:v>
                </c:pt>
                <c:pt idx="35004">
                  <c:v>3.5005000000000001E-5</c:v>
                </c:pt>
                <c:pt idx="35005">
                  <c:v>3.5006000000000003E-5</c:v>
                </c:pt>
                <c:pt idx="35006">
                  <c:v>3.5006999999999999E-5</c:v>
                </c:pt>
                <c:pt idx="35007">
                  <c:v>3.5008000000000001E-5</c:v>
                </c:pt>
                <c:pt idx="35008">
                  <c:v>3.5009000000000003E-5</c:v>
                </c:pt>
                <c:pt idx="35009">
                  <c:v>3.5009999999999999E-5</c:v>
                </c:pt>
                <c:pt idx="35010">
                  <c:v>3.5011000000000001E-5</c:v>
                </c:pt>
                <c:pt idx="35011">
                  <c:v>3.5012000000000003E-5</c:v>
                </c:pt>
                <c:pt idx="35012">
                  <c:v>3.5012999999999998E-5</c:v>
                </c:pt>
                <c:pt idx="35013">
                  <c:v>3.5014000000000001E-5</c:v>
                </c:pt>
                <c:pt idx="35014">
                  <c:v>3.5015000000000003E-5</c:v>
                </c:pt>
                <c:pt idx="35015">
                  <c:v>3.5015999999999998E-5</c:v>
                </c:pt>
                <c:pt idx="35016">
                  <c:v>3.5017E-5</c:v>
                </c:pt>
                <c:pt idx="35017">
                  <c:v>3.5018000000000003E-5</c:v>
                </c:pt>
                <c:pt idx="35018">
                  <c:v>3.5018999999999998E-5</c:v>
                </c:pt>
                <c:pt idx="35019">
                  <c:v>3.502E-5</c:v>
                </c:pt>
                <c:pt idx="35020">
                  <c:v>3.5021000000000002E-5</c:v>
                </c:pt>
                <c:pt idx="35021">
                  <c:v>3.5021999999999998E-5</c:v>
                </c:pt>
                <c:pt idx="35022">
                  <c:v>3.5023E-5</c:v>
                </c:pt>
                <c:pt idx="35023">
                  <c:v>3.5024000000000002E-5</c:v>
                </c:pt>
                <c:pt idx="35024">
                  <c:v>3.5024999999999998E-5</c:v>
                </c:pt>
                <c:pt idx="35025">
                  <c:v>3.5026E-5</c:v>
                </c:pt>
                <c:pt idx="35026">
                  <c:v>3.5027000000000002E-5</c:v>
                </c:pt>
                <c:pt idx="35027">
                  <c:v>3.5027999999999997E-5</c:v>
                </c:pt>
                <c:pt idx="35028">
                  <c:v>3.5029E-5</c:v>
                </c:pt>
                <c:pt idx="35029">
                  <c:v>3.5030000000000002E-5</c:v>
                </c:pt>
                <c:pt idx="35030">
                  <c:v>3.5030999999999997E-5</c:v>
                </c:pt>
                <c:pt idx="35031">
                  <c:v>3.5031999999999999E-5</c:v>
                </c:pt>
                <c:pt idx="35032">
                  <c:v>3.5033000000000002E-5</c:v>
                </c:pt>
                <c:pt idx="35033">
                  <c:v>3.5033999999999997E-5</c:v>
                </c:pt>
                <c:pt idx="35034">
                  <c:v>3.5034999999999999E-5</c:v>
                </c:pt>
                <c:pt idx="35035">
                  <c:v>3.5036000000000001E-5</c:v>
                </c:pt>
                <c:pt idx="35036">
                  <c:v>3.5036999999999997E-5</c:v>
                </c:pt>
                <c:pt idx="35037">
                  <c:v>3.5037999999999999E-5</c:v>
                </c:pt>
                <c:pt idx="35038">
                  <c:v>3.5039000000000001E-5</c:v>
                </c:pt>
                <c:pt idx="35039">
                  <c:v>3.5040000000000003E-5</c:v>
                </c:pt>
                <c:pt idx="35040">
                  <c:v>3.5040999999999999E-5</c:v>
                </c:pt>
                <c:pt idx="35041">
                  <c:v>3.5042000000000001E-5</c:v>
                </c:pt>
                <c:pt idx="35042">
                  <c:v>3.5043000000000003E-5</c:v>
                </c:pt>
                <c:pt idx="35043">
                  <c:v>3.5043999999999999E-5</c:v>
                </c:pt>
                <c:pt idx="35044">
                  <c:v>3.5045000000000001E-5</c:v>
                </c:pt>
                <c:pt idx="35045">
                  <c:v>3.5046000000000003E-5</c:v>
                </c:pt>
                <c:pt idx="35046">
                  <c:v>3.5046999999999998E-5</c:v>
                </c:pt>
                <c:pt idx="35047">
                  <c:v>3.5048000000000001E-5</c:v>
                </c:pt>
                <c:pt idx="35048">
                  <c:v>3.5049000000000003E-5</c:v>
                </c:pt>
                <c:pt idx="35049">
                  <c:v>3.5049999999999998E-5</c:v>
                </c:pt>
                <c:pt idx="35050">
                  <c:v>3.5051E-5</c:v>
                </c:pt>
                <c:pt idx="35051">
                  <c:v>3.5052000000000003E-5</c:v>
                </c:pt>
                <c:pt idx="35052">
                  <c:v>3.5052999999999998E-5</c:v>
                </c:pt>
                <c:pt idx="35053">
                  <c:v>3.5054E-5</c:v>
                </c:pt>
                <c:pt idx="35054">
                  <c:v>3.5055000000000002E-5</c:v>
                </c:pt>
                <c:pt idx="35055">
                  <c:v>3.5055999999999998E-5</c:v>
                </c:pt>
                <c:pt idx="35056">
                  <c:v>3.5057E-5</c:v>
                </c:pt>
                <c:pt idx="35057">
                  <c:v>3.5058000000000002E-5</c:v>
                </c:pt>
                <c:pt idx="35058">
                  <c:v>3.5058999999999998E-5</c:v>
                </c:pt>
                <c:pt idx="35059">
                  <c:v>3.506E-5</c:v>
                </c:pt>
                <c:pt idx="35060">
                  <c:v>3.5061000000000002E-5</c:v>
                </c:pt>
                <c:pt idx="35061">
                  <c:v>3.5061999999999997E-5</c:v>
                </c:pt>
                <c:pt idx="35062">
                  <c:v>3.5063E-5</c:v>
                </c:pt>
                <c:pt idx="35063">
                  <c:v>3.5064000000000002E-5</c:v>
                </c:pt>
                <c:pt idx="35064">
                  <c:v>3.5064999999999997E-5</c:v>
                </c:pt>
                <c:pt idx="35065">
                  <c:v>3.5065999999999999E-5</c:v>
                </c:pt>
                <c:pt idx="35066">
                  <c:v>3.5067000000000002E-5</c:v>
                </c:pt>
                <c:pt idx="35067">
                  <c:v>3.5067999999999997E-5</c:v>
                </c:pt>
                <c:pt idx="35068">
                  <c:v>3.5068999999999999E-5</c:v>
                </c:pt>
                <c:pt idx="35069">
                  <c:v>3.5070000000000001E-5</c:v>
                </c:pt>
                <c:pt idx="35070">
                  <c:v>3.5070999999999997E-5</c:v>
                </c:pt>
                <c:pt idx="35071">
                  <c:v>3.5071999999999999E-5</c:v>
                </c:pt>
                <c:pt idx="35072">
                  <c:v>3.5073000000000001E-5</c:v>
                </c:pt>
                <c:pt idx="35073">
                  <c:v>3.5074000000000003E-5</c:v>
                </c:pt>
                <c:pt idx="35074">
                  <c:v>3.5074999999999999E-5</c:v>
                </c:pt>
                <c:pt idx="35075">
                  <c:v>3.5076000000000001E-5</c:v>
                </c:pt>
                <c:pt idx="35076">
                  <c:v>3.5077000000000003E-5</c:v>
                </c:pt>
                <c:pt idx="35077">
                  <c:v>3.5077999999999999E-5</c:v>
                </c:pt>
                <c:pt idx="35078">
                  <c:v>3.5079000000000001E-5</c:v>
                </c:pt>
                <c:pt idx="35079">
                  <c:v>3.5080000000000003E-5</c:v>
                </c:pt>
                <c:pt idx="35080">
                  <c:v>3.5080999999999998E-5</c:v>
                </c:pt>
                <c:pt idx="35081">
                  <c:v>3.5082000000000001E-5</c:v>
                </c:pt>
                <c:pt idx="35082">
                  <c:v>3.5083000000000003E-5</c:v>
                </c:pt>
                <c:pt idx="35083">
                  <c:v>3.5083999999999998E-5</c:v>
                </c:pt>
                <c:pt idx="35084">
                  <c:v>3.5085E-5</c:v>
                </c:pt>
                <c:pt idx="35085">
                  <c:v>3.5086000000000003E-5</c:v>
                </c:pt>
                <c:pt idx="35086">
                  <c:v>3.5086999999999998E-5</c:v>
                </c:pt>
                <c:pt idx="35087">
                  <c:v>3.5088E-5</c:v>
                </c:pt>
                <c:pt idx="35088">
                  <c:v>3.5089000000000002E-5</c:v>
                </c:pt>
                <c:pt idx="35089">
                  <c:v>3.5089999999999998E-5</c:v>
                </c:pt>
                <c:pt idx="35090">
                  <c:v>3.5091E-5</c:v>
                </c:pt>
                <c:pt idx="35091">
                  <c:v>3.5092000000000002E-5</c:v>
                </c:pt>
                <c:pt idx="35092">
                  <c:v>3.5092999999999998E-5</c:v>
                </c:pt>
                <c:pt idx="35093">
                  <c:v>3.5094E-5</c:v>
                </c:pt>
                <c:pt idx="35094">
                  <c:v>3.5095000000000002E-5</c:v>
                </c:pt>
                <c:pt idx="35095">
                  <c:v>3.5095999999999997E-5</c:v>
                </c:pt>
                <c:pt idx="35096">
                  <c:v>3.5097E-5</c:v>
                </c:pt>
                <c:pt idx="35097">
                  <c:v>3.5098000000000002E-5</c:v>
                </c:pt>
                <c:pt idx="35098">
                  <c:v>3.5098999999999997E-5</c:v>
                </c:pt>
                <c:pt idx="35099">
                  <c:v>3.5099999999999999E-5</c:v>
                </c:pt>
                <c:pt idx="35100">
                  <c:v>3.5101000000000002E-5</c:v>
                </c:pt>
                <c:pt idx="35101">
                  <c:v>3.5101999999999997E-5</c:v>
                </c:pt>
                <c:pt idx="35102">
                  <c:v>3.5102999999999999E-5</c:v>
                </c:pt>
                <c:pt idx="35103">
                  <c:v>3.5104000000000001E-5</c:v>
                </c:pt>
                <c:pt idx="35104">
                  <c:v>3.5104999999999997E-5</c:v>
                </c:pt>
                <c:pt idx="35105">
                  <c:v>3.5105999999999999E-5</c:v>
                </c:pt>
                <c:pt idx="35106">
                  <c:v>3.5107000000000001E-5</c:v>
                </c:pt>
                <c:pt idx="35107">
                  <c:v>3.5108000000000003E-5</c:v>
                </c:pt>
                <c:pt idx="35108">
                  <c:v>3.5108999999999999E-5</c:v>
                </c:pt>
                <c:pt idx="35109">
                  <c:v>3.5110000000000001E-5</c:v>
                </c:pt>
                <c:pt idx="35110">
                  <c:v>3.5111000000000003E-5</c:v>
                </c:pt>
                <c:pt idx="35111">
                  <c:v>3.5111999999999999E-5</c:v>
                </c:pt>
                <c:pt idx="35112">
                  <c:v>3.5113000000000001E-5</c:v>
                </c:pt>
                <c:pt idx="35113">
                  <c:v>3.5114000000000003E-5</c:v>
                </c:pt>
                <c:pt idx="35114">
                  <c:v>3.5114999999999998E-5</c:v>
                </c:pt>
                <c:pt idx="35115">
                  <c:v>3.5116000000000001E-5</c:v>
                </c:pt>
                <c:pt idx="35116">
                  <c:v>3.5117000000000003E-5</c:v>
                </c:pt>
                <c:pt idx="35117">
                  <c:v>3.5117999999999998E-5</c:v>
                </c:pt>
                <c:pt idx="35118">
                  <c:v>3.5119E-5</c:v>
                </c:pt>
                <c:pt idx="35119">
                  <c:v>3.5120000000000003E-5</c:v>
                </c:pt>
                <c:pt idx="35120">
                  <c:v>3.5120999999999998E-5</c:v>
                </c:pt>
                <c:pt idx="35121">
                  <c:v>3.5122E-5</c:v>
                </c:pt>
                <c:pt idx="35122">
                  <c:v>3.5123000000000002E-5</c:v>
                </c:pt>
                <c:pt idx="35123">
                  <c:v>3.5123999999999998E-5</c:v>
                </c:pt>
                <c:pt idx="35124">
                  <c:v>3.5125E-5</c:v>
                </c:pt>
                <c:pt idx="35125">
                  <c:v>3.5126000000000002E-5</c:v>
                </c:pt>
                <c:pt idx="35126">
                  <c:v>3.5126999999999998E-5</c:v>
                </c:pt>
                <c:pt idx="35127">
                  <c:v>3.5128E-5</c:v>
                </c:pt>
                <c:pt idx="35128">
                  <c:v>3.5129000000000002E-5</c:v>
                </c:pt>
                <c:pt idx="35129">
                  <c:v>3.5129999999999997E-5</c:v>
                </c:pt>
                <c:pt idx="35130">
                  <c:v>3.5131E-5</c:v>
                </c:pt>
                <c:pt idx="35131">
                  <c:v>3.5132000000000002E-5</c:v>
                </c:pt>
                <c:pt idx="35132">
                  <c:v>3.5132999999999997E-5</c:v>
                </c:pt>
                <c:pt idx="35133">
                  <c:v>3.5133999999999999E-5</c:v>
                </c:pt>
                <c:pt idx="35134">
                  <c:v>3.5135000000000002E-5</c:v>
                </c:pt>
                <c:pt idx="35135">
                  <c:v>3.5135999999999997E-5</c:v>
                </c:pt>
                <c:pt idx="35136">
                  <c:v>3.5136999999999999E-5</c:v>
                </c:pt>
                <c:pt idx="35137">
                  <c:v>3.5138000000000001E-5</c:v>
                </c:pt>
                <c:pt idx="35138">
                  <c:v>3.5138999999999997E-5</c:v>
                </c:pt>
                <c:pt idx="35139">
                  <c:v>3.5139999999999999E-5</c:v>
                </c:pt>
                <c:pt idx="35140">
                  <c:v>3.5141000000000001E-5</c:v>
                </c:pt>
                <c:pt idx="35141">
                  <c:v>3.5142000000000003E-5</c:v>
                </c:pt>
                <c:pt idx="35142">
                  <c:v>3.5142999999999999E-5</c:v>
                </c:pt>
                <c:pt idx="35143">
                  <c:v>3.5144000000000001E-5</c:v>
                </c:pt>
                <c:pt idx="35144">
                  <c:v>3.5145000000000003E-5</c:v>
                </c:pt>
                <c:pt idx="35145">
                  <c:v>3.5145999999999999E-5</c:v>
                </c:pt>
                <c:pt idx="35146">
                  <c:v>3.5147000000000001E-5</c:v>
                </c:pt>
                <c:pt idx="35147">
                  <c:v>3.5148000000000003E-5</c:v>
                </c:pt>
                <c:pt idx="35148">
                  <c:v>3.5148999999999998E-5</c:v>
                </c:pt>
                <c:pt idx="35149">
                  <c:v>3.5150000000000001E-5</c:v>
                </c:pt>
                <c:pt idx="35150">
                  <c:v>3.5151000000000003E-5</c:v>
                </c:pt>
                <c:pt idx="35151">
                  <c:v>3.5151999999999998E-5</c:v>
                </c:pt>
                <c:pt idx="35152">
                  <c:v>3.5153E-5</c:v>
                </c:pt>
                <c:pt idx="35153">
                  <c:v>3.5154000000000003E-5</c:v>
                </c:pt>
                <c:pt idx="35154">
                  <c:v>3.5154999999999998E-5</c:v>
                </c:pt>
                <c:pt idx="35155">
                  <c:v>3.5156E-5</c:v>
                </c:pt>
                <c:pt idx="35156">
                  <c:v>3.5157000000000002E-5</c:v>
                </c:pt>
                <c:pt idx="35157">
                  <c:v>3.5157999999999998E-5</c:v>
                </c:pt>
                <c:pt idx="35158">
                  <c:v>3.5159E-5</c:v>
                </c:pt>
                <c:pt idx="35159">
                  <c:v>3.5160000000000002E-5</c:v>
                </c:pt>
                <c:pt idx="35160">
                  <c:v>3.5160999999999998E-5</c:v>
                </c:pt>
                <c:pt idx="35161">
                  <c:v>3.5162E-5</c:v>
                </c:pt>
                <c:pt idx="35162">
                  <c:v>3.5163000000000002E-5</c:v>
                </c:pt>
                <c:pt idx="35163">
                  <c:v>3.5163999999999997E-5</c:v>
                </c:pt>
                <c:pt idx="35164">
                  <c:v>3.5165E-5</c:v>
                </c:pt>
                <c:pt idx="35165">
                  <c:v>3.5166000000000002E-5</c:v>
                </c:pt>
                <c:pt idx="35166">
                  <c:v>3.5166999999999997E-5</c:v>
                </c:pt>
                <c:pt idx="35167">
                  <c:v>3.5167999999999999E-5</c:v>
                </c:pt>
                <c:pt idx="35168">
                  <c:v>3.5169000000000002E-5</c:v>
                </c:pt>
                <c:pt idx="35169">
                  <c:v>3.5169999999999997E-5</c:v>
                </c:pt>
                <c:pt idx="35170">
                  <c:v>3.5170999999999999E-5</c:v>
                </c:pt>
                <c:pt idx="35171">
                  <c:v>3.5172000000000001E-5</c:v>
                </c:pt>
                <c:pt idx="35172">
                  <c:v>3.5172999999999997E-5</c:v>
                </c:pt>
                <c:pt idx="35173">
                  <c:v>3.5173999999999999E-5</c:v>
                </c:pt>
                <c:pt idx="35174">
                  <c:v>3.5175000000000001E-5</c:v>
                </c:pt>
                <c:pt idx="35175">
                  <c:v>3.5176000000000003E-5</c:v>
                </c:pt>
                <c:pt idx="35176">
                  <c:v>3.5176999999999999E-5</c:v>
                </c:pt>
                <c:pt idx="35177">
                  <c:v>3.5178000000000001E-5</c:v>
                </c:pt>
                <c:pt idx="35178">
                  <c:v>3.5179000000000003E-5</c:v>
                </c:pt>
                <c:pt idx="35179">
                  <c:v>3.5179999999999999E-5</c:v>
                </c:pt>
                <c:pt idx="35180">
                  <c:v>3.5181000000000001E-5</c:v>
                </c:pt>
                <c:pt idx="35181">
                  <c:v>3.5182000000000003E-5</c:v>
                </c:pt>
                <c:pt idx="35182">
                  <c:v>3.5182999999999998E-5</c:v>
                </c:pt>
                <c:pt idx="35183">
                  <c:v>3.5184000000000001E-5</c:v>
                </c:pt>
                <c:pt idx="35184">
                  <c:v>3.5185000000000003E-5</c:v>
                </c:pt>
                <c:pt idx="35185">
                  <c:v>3.5185999999999998E-5</c:v>
                </c:pt>
                <c:pt idx="35186">
                  <c:v>3.5187E-5</c:v>
                </c:pt>
                <c:pt idx="35187">
                  <c:v>3.5188000000000003E-5</c:v>
                </c:pt>
                <c:pt idx="35188">
                  <c:v>3.5188999999999998E-5</c:v>
                </c:pt>
                <c:pt idx="35189">
                  <c:v>3.519E-5</c:v>
                </c:pt>
                <c:pt idx="35190">
                  <c:v>3.5191000000000002E-5</c:v>
                </c:pt>
                <c:pt idx="35191">
                  <c:v>3.5191999999999998E-5</c:v>
                </c:pt>
                <c:pt idx="35192">
                  <c:v>3.5193E-5</c:v>
                </c:pt>
                <c:pt idx="35193">
                  <c:v>3.5194000000000002E-5</c:v>
                </c:pt>
                <c:pt idx="35194">
                  <c:v>3.5194999999999998E-5</c:v>
                </c:pt>
                <c:pt idx="35195">
                  <c:v>3.5196E-5</c:v>
                </c:pt>
                <c:pt idx="35196">
                  <c:v>3.5197000000000002E-5</c:v>
                </c:pt>
                <c:pt idx="35197">
                  <c:v>3.5197999999999997E-5</c:v>
                </c:pt>
                <c:pt idx="35198">
                  <c:v>3.5199E-5</c:v>
                </c:pt>
                <c:pt idx="35199">
                  <c:v>3.5200000000000002E-5</c:v>
                </c:pt>
                <c:pt idx="35200">
                  <c:v>3.5200999999999997E-5</c:v>
                </c:pt>
                <c:pt idx="35201">
                  <c:v>3.5201999999999999E-5</c:v>
                </c:pt>
                <c:pt idx="35202">
                  <c:v>3.5203000000000002E-5</c:v>
                </c:pt>
                <c:pt idx="35203">
                  <c:v>3.5203999999999997E-5</c:v>
                </c:pt>
                <c:pt idx="35204">
                  <c:v>3.5204999999999999E-5</c:v>
                </c:pt>
                <c:pt idx="35205">
                  <c:v>3.5206000000000001E-5</c:v>
                </c:pt>
                <c:pt idx="35206">
                  <c:v>3.5206999999999997E-5</c:v>
                </c:pt>
                <c:pt idx="35207">
                  <c:v>3.5207999999999999E-5</c:v>
                </c:pt>
                <c:pt idx="35208">
                  <c:v>3.5209000000000001E-5</c:v>
                </c:pt>
                <c:pt idx="35209">
                  <c:v>3.5209999999999997E-5</c:v>
                </c:pt>
                <c:pt idx="35210">
                  <c:v>3.5210999999999999E-5</c:v>
                </c:pt>
                <c:pt idx="35211">
                  <c:v>3.5212000000000001E-5</c:v>
                </c:pt>
                <c:pt idx="35212">
                  <c:v>3.5213000000000003E-5</c:v>
                </c:pt>
                <c:pt idx="35213">
                  <c:v>3.5213999999999999E-5</c:v>
                </c:pt>
                <c:pt idx="35214">
                  <c:v>3.5215000000000001E-5</c:v>
                </c:pt>
                <c:pt idx="35215">
                  <c:v>3.5216000000000003E-5</c:v>
                </c:pt>
                <c:pt idx="35216">
                  <c:v>3.5216999999999998E-5</c:v>
                </c:pt>
                <c:pt idx="35217">
                  <c:v>3.5218000000000001E-5</c:v>
                </c:pt>
                <c:pt idx="35218">
                  <c:v>3.5219000000000003E-5</c:v>
                </c:pt>
                <c:pt idx="35219">
                  <c:v>3.5219999999999998E-5</c:v>
                </c:pt>
                <c:pt idx="35220">
                  <c:v>3.5221E-5</c:v>
                </c:pt>
                <c:pt idx="35221">
                  <c:v>3.5222000000000003E-5</c:v>
                </c:pt>
                <c:pt idx="35222">
                  <c:v>3.5222999999999998E-5</c:v>
                </c:pt>
                <c:pt idx="35223">
                  <c:v>3.5224E-5</c:v>
                </c:pt>
                <c:pt idx="35224">
                  <c:v>3.5225000000000002E-5</c:v>
                </c:pt>
                <c:pt idx="35225">
                  <c:v>3.5225999999999998E-5</c:v>
                </c:pt>
                <c:pt idx="35226">
                  <c:v>3.5227E-5</c:v>
                </c:pt>
                <c:pt idx="35227">
                  <c:v>3.5228000000000002E-5</c:v>
                </c:pt>
                <c:pt idx="35228">
                  <c:v>3.5228999999999998E-5</c:v>
                </c:pt>
                <c:pt idx="35229">
                  <c:v>3.523E-5</c:v>
                </c:pt>
                <c:pt idx="35230">
                  <c:v>3.5231000000000002E-5</c:v>
                </c:pt>
                <c:pt idx="35231">
                  <c:v>3.5231999999999997E-5</c:v>
                </c:pt>
                <c:pt idx="35232">
                  <c:v>3.5233E-5</c:v>
                </c:pt>
                <c:pt idx="35233">
                  <c:v>3.5234000000000002E-5</c:v>
                </c:pt>
                <c:pt idx="35234">
                  <c:v>3.5234999999999997E-5</c:v>
                </c:pt>
                <c:pt idx="35235">
                  <c:v>3.5235999999999999E-5</c:v>
                </c:pt>
                <c:pt idx="35236">
                  <c:v>3.5237000000000002E-5</c:v>
                </c:pt>
                <c:pt idx="35237">
                  <c:v>3.5237999999999997E-5</c:v>
                </c:pt>
                <c:pt idx="35238">
                  <c:v>3.5238999999999999E-5</c:v>
                </c:pt>
                <c:pt idx="35239">
                  <c:v>3.5240000000000001E-5</c:v>
                </c:pt>
                <c:pt idx="35240">
                  <c:v>3.5240999999999997E-5</c:v>
                </c:pt>
                <c:pt idx="35241">
                  <c:v>3.5241999999999999E-5</c:v>
                </c:pt>
                <c:pt idx="35242">
                  <c:v>3.5243000000000001E-5</c:v>
                </c:pt>
                <c:pt idx="35243">
                  <c:v>3.5243999999999997E-5</c:v>
                </c:pt>
                <c:pt idx="35244">
                  <c:v>3.5244999999999999E-5</c:v>
                </c:pt>
                <c:pt idx="35245">
                  <c:v>3.5246000000000001E-5</c:v>
                </c:pt>
                <c:pt idx="35246">
                  <c:v>3.5247000000000003E-5</c:v>
                </c:pt>
                <c:pt idx="35247">
                  <c:v>3.5247999999999999E-5</c:v>
                </c:pt>
                <c:pt idx="35248">
                  <c:v>3.5249000000000001E-5</c:v>
                </c:pt>
                <c:pt idx="35249">
                  <c:v>3.5250000000000003E-5</c:v>
                </c:pt>
                <c:pt idx="35250">
                  <c:v>3.5250999999999998E-5</c:v>
                </c:pt>
                <c:pt idx="35251">
                  <c:v>3.5252000000000001E-5</c:v>
                </c:pt>
                <c:pt idx="35252">
                  <c:v>3.5253000000000003E-5</c:v>
                </c:pt>
                <c:pt idx="35253">
                  <c:v>3.5253999999999998E-5</c:v>
                </c:pt>
                <c:pt idx="35254">
                  <c:v>3.5255E-5</c:v>
                </c:pt>
                <c:pt idx="35255">
                  <c:v>3.5256000000000003E-5</c:v>
                </c:pt>
                <c:pt idx="35256">
                  <c:v>3.5256999999999998E-5</c:v>
                </c:pt>
                <c:pt idx="35257">
                  <c:v>3.5258E-5</c:v>
                </c:pt>
                <c:pt idx="35258">
                  <c:v>3.5259000000000002E-5</c:v>
                </c:pt>
                <c:pt idx="35259">
                  <c:v>3.5259999999999998E-5</c:v>
                </c:pt>
                <c:pt idx="35260">
                  <c:v>3.5261E-5</c:v>
                </c:pt>
                <c:pt idx="35261">
                  <c:v>3.5262000000000002E-5</c:v>
                </c:pt>
                <c:pt idx="35262">
                  <c:v>3.5262999999999998E-5</c:v>
                </c:pt>
                <c:pt idx="35263">
                  <c:v>3.5264E-5</c:v>
                </c:pt>
                <c:pt idx="35264">
                  <c:v>3.5265000000000002E-5</c:v>
                </c:pt>
                <c:pt idx="35265">
                  <c:v>3.5265999999999997E-5</c:v>
                </c:pt>
                <c:pt idx="35266">
                  <c:v>3.5267E-5</c:v>
                </c:pt>
                <c:pt idx="35267">
                  <c:v>3.5268000000000002E-5</c:v>
                </c:pt>
                <c:pt idx="35268">
                  <c:v>3.5268999999999997E-5</c:v>
                </c:pt>
                <c:pt idx="35269">
                  <c:v>3.5269999999999999E-5</c:v>
                </c:pt>
                <c:pt idx="35270">
                  <c:v>3.5271000000000002E-5</c:v>
                </c:pt>
                <c:pt idx="35271">
                  <c:v>3.5271999999999997E-5</c:v>
                </c:pt>
                <c:pt idx="35272">
                  <c:v>3.5272999999999999E-5</c:v>
                </c:pt>
                <c:pt idx="35273">
                  <c:v>3.5274000000000001E-5</c:v>
                </c:pt>
                <c:pt idx="35274">
                  <c:v>3.5274999999999997E-5</c:v>
                </c:pt>
                <c:pt idx="35275">
                  <c:v>3.5275999999999999E-5</c:v>
                </c:pt>
                <c:pt idx="35276">
                  <c:v>3.5277000000000001E-5</c:v>
                </c:pt>
                <c:pt idx="35277">
                  <c:v>3.5277999999999997E-5</c:v>
                </c:pt>
                <c:pt idx="35278">
                  <c:v>3.5278999999999999E-5</c:v>
                </c:pt>
                <c:pt idx="35279">
                  <c:v>3.5280000000000001E-5</c:v>
                </c:pt>
                <c:pt idx="35280">
                  <c:v>3.5281000000000003E-5</c:v>
                </c:pt>
                <c:pt idx="35281">
                  <c:v>3.5281999999999999E-5</c:v>
                </c:pt>
                <c:pt idx="35282">
                  <c:v>3.5283000000000001E-5</c:v>
                </c:pt>
                <c:pt idx="35283">
                  <c:v>3.5284000000000003E-5</c:v>
                </c:pt>
                <c:pt idx="35284">
                  <c:v>3.5284999999999998E-5</c:v>
                </c:pt>
                <c:pt idx="35285">
                  <c:v>3.5286000000000001E-5</c:v>
                </c:pt>
                <c:pt idx="35286">
                  <c:v>3.5287000000000003E-5</c:v>
                </c:pt>
                <c:pt idx="35287">
                  <c:v>3.5287999999999998E-5</c:v>
                </c:pt>
                <c:pt idx="35288">
                  <c:v>3.5289E-5</c:v>
                </c:pt>
                <c:pt idx="35289">
                  <c:v>3.5290000000000003E-5</c:v>
                </c:pt>
                <c:pt idx="35290">
                  <c:v>3.5290999999999998E-5</c:v>
                </c:pt>
                <c:pt idx="35291">
                  <c:v>3.5292E-5</c:v>
                </c:pt>
                <c:pt idx="35292">
                  <c:v>3.5293000000000002E-5</c:v>
                </c:pt>
                <c:pt idx="35293">
                  <c:v>3.5293999999999998E-5</c:v>
                </c:pt>
                <c:pt idx="35294">
                  <c:v>3.5295E-5</c:v>
                </c:pt>
                <c:pt idx="35295">
                  <c:v>3.5296000000000002E-5</c:v>
                </c:pt>
                <c:pt idx="35296">
                  <c:v>3.5296999999999998E-5</c:v>
                </c:pt>
                <c:pt idx="35297">
                  <c:v>3.5298E-5</c:v>
                </c:pt>
                <c:pt idx="35298">
                  <c:v>3.5299000000000002E-5</c:v>
                </c:pt>
                <c:pt idx="35299">
                  <c:v>3.5299999999999997E-5</c:v>
                </c:pt>
                <c:pt idx="35300">
                  <c:v>3.5301E-5</c:v>
                </c:pt>
                <c:pt idx="35301">
                  <c:v>3.5302000000000002E-5</c:v>
                </c:pt>
                <c:pt idx="35302">
                  <c:v>3.5302999999999997E-5</c:v>
                </c:pt>
                <c:pt idx="35303">
                  <c:v>3.5303999999999999E-5</c:v>
                </c:pt>
                <c:pt idx="35304">
                  <c:v>3.5305000000000002E-5</c:v>
                </c:pt>
                <c:pt idx="35305">
                  <c:v>3.5305999999999997E-5</c:v>
                </c:pt>
                <c:pt idx="35306">
                  <c:v>3.5306999999999999E-5</c:v>
                </c:pt>
                <c:pt idx="35307">
                  <c:v>3.5308000000000001E-5</c:v>
                </c:pt>
                <c:pt idx="35308">
                  <c:v>3.5308999999999997E-5</c:v>
                </c:pt>
                <c:pt idx="35309">
                  <c:v>3.5309999999999999E-5</c:v>
                </c:pt>
                <c:pt idx="35310">
                  <c:v>3.5311000000000001E-5</c:v>
                </c:pt>
                <c:pt idx="35311">
                  <c:v>3.5311999999999997E-5</c:v>
                </c:pt>
                <c:pt idx="35312">
                  <c:v>3.5312999999999999E-5</c:v>
                </c:pt>
                <c:pt idx="35313">
                  <c:v>3.5314000000000001E-5</c:v>
                </c:pt>
                <c:pt idx="35314">
                  <c:v>3.5315000000000003E-5</c:v>
                </c:pt>
                <c:pt idx="35315">
                  <c:v>3.5315999999999999E-5</c:v>
                </c:pt>
                <c:pt idx="35316">
                  <c:v>3.5317000000000001E-5</c:v>
                </c:pt>
                <c:pt idx="35317">
                  <c:v>3.5318000000000003E-5</c:v>
                </c:pt>
                <c:pt idx="35318">
                  <c:v>3.5318999999999998E-5</c:v>
                </c:pt>
                <c:pt idx="35319">
                  <c:v>3.5320000000000001E-5</c:v>
                </c:pt>
                <c:pt idx="35320">
                  <c:v>3.5321000000000003E-5</c:v>
                </c:pt>
                <c:pt idx="35321">
                  <c:v>3.5321999999999998E-5</c:v>
                </c:pt>
                <c:pt idx="35322">
                  <c:v>3.5323E-5</c:v>
                </c:pt>
                <c:pt idx="35323">
                  <c:v>3.5324000000000003E-5</c:v>
                </c:pt>
                <c:pt idx="35324">
                  <c:v>3.5324999999999998E-5</c:v>
                </c:pt>
                <c:pt idx="35325">
                  <c:v>3.5326E-5</c:v>
                </c:pt>
                <c:pt idx="35326">
                  <c:v>3.5327000000000002E-5</c:v>
                </c:pt>
                <c:pt idx="35327">
                  <c:v>3.5327999999999998E-5</c:v>
                </c:pt>
                <c:pt idx="35328">
                  <c:v>3.5329E-5</c:v>
                </c:pt>
                <c:pt idx="35329">
                  <c:v>3.5330000000000002E-5</c:v>
                </c:pt>
                <c:pt idx="35330">
                  <c:v>3.5330999999999998E-5</c:v>
                </c:pt>
                <c:pt idx="35331">
                  <c:v>3.5332E-5</c:v>
                </c:pt>
                <c:pt idx="35332">
                  <c:v>3.5333000000000002E-5</c:v>
                </c:pt>
                <c:pt idx="35333">
                  <c:v>3.5333999999999997E-5</c:v>
                </c:pt>
                <c:pt idx="35334">
                  <c:v>3.5335E-5</c:v>
                </c:pt>
                <c:pt idx="35335">
                  <c:v>3.5336000000000002E-5</c:v>
                </c:pt>
                <c:pt idx="35336">
                  <c:v>3.5336999999999997E-5</c:v>
                </c:pt>
                <c:pt idx="35337">
                  <c:v>3.5337999999999999E-5</c:v>
                </c:pt>
                <c:pt idx="35338">
                  <c:v>3.5339000000000002E-5</c:v>
                </c:pt>
                <c:pt idx="35339">
                  <c:v>3.5339999999999997E-5</c:v>
                </c:pt>
                <c:pt idx="35340">
                  <c:v>3.5340999999999999E-5</c:v>
                </c:pt>
                <c:pt idx="35341">
                  <c:v>3.5342000000000001E-5</c:v>
                </c:pt>
                <c:pt idx="35342">
                  <c:v>3.5342999999999997E-5</c:v>
                </c:pt>
                <c:pt idx="35343">
                  <c:v>3.5343999999999999E-5</c:v>
                </c:pt>
                <c:pt idx="35344">
                  <c:v>3.5345000000000001E-5</c:v>
                </c:pt>
                <c:pt idx="35345">
                  <c:v>3.5345999999999997E-5</c:v>
                </c:pt>
                <c:pt idx="35346">
                  <c:v>3.5346999999999999E-5</c:v>
                </c:pt>
                <c:pt idx="35347">
                  <c:v>3.5348000000000001E-5</c:v>
                </c:pt>
                <c:pt idx="35348">
                  <c:v>3.5349000000000003E-5</c:v>
                </c:pt>
                <c:pt idx="35349">
                  <c:v>3.5349999999999999E-5</c:v>
                </c:pt>
                <c:pt idx="35350">
                  <c:v>3.5351000000000001E-5</c:v>
                </c:pt>
                <c:pt idx="35351">
                  <c:v>3.5352000000000003E-5</c:v>
                </c:pt>
                <c:pt idx="35352">
                  <c:v>3.5352999999999998E-5</c:v>
                </c:pt>
                <c:pt idx="35353">
                  <c:v>3.5354000000000001E-5</c:v>
                </c:pt>
                <c:pt idx="35354">
                  <c:v>3.5355000000000003E-5</c:v>
                </c:pt>
                <c:pt idx="35355">
                  <c:v>3.5355999999999998E-5</c:v>
                </c:pt>
                <c:pt idx="35356">
                  <c:v>3.5357E-5</c:v>
                </c:pt>
                <c:pt idx="35357">
                  <c:v>3.5358000000000003E-5</c:v>
                </c:pt>
                <c:pt idx="35358">
                  <c:v>3.5358999999999998E-5</c:v>
                </c:pt>
                <c:pt idx="35359">
                  <c:v>3.536E-5</c:v>
                </c:pt>
                <c:pt idx="35360">
                  <c:v>3.5361000000000002E-5</c:v>
                </c:pt>
                <c:pt idx="35361">
                  <c:v>3.5361999999999998E-5</c:v>
                </c:pt>
                <c:pt idx="35362">
                  <c:v>3.5363E-5</c:v>
                </c:pt>
                <c:pt idx="35363">
                  <c:v>3.5364000000000002E-5</c:v>
                </c:pt>
                <c:pt idx="35364">
                  <c:v>3.5364999999999998E-5</c:v>
                </c:pt>
                <c:pt idx="35365">
                  <c:v>3.5366E-5</c:v>
                </c:pt>
                <c:pt idx="35366">
                  <c:v>3.5367000000000002E-5</c:v>
                </c:pt>
                <c:pt idx="35367">
                  <c:v>3.5367999999999997E-5</c:v>
                </c:pt>
                <c:pt idx="35368">
                  <c:v>3.5369E-5</c:v>
                </c:pt>
                <c:pt idx="35369">
                  <c:v>3.5370000000000002E-5</c:v>
                </c:pt>
                <c:pt idx="35370">
                  <c:v>3.5370999999999997E-5</c:v>
                </c:pt>
                <c:pt idx="35371">
                  <c:v>3.5371999999999999E-5</c:v>
                </c:pt>
                <c:pt idx="35372">
                  <c:v>3.5373000000000002E-5</c:v>
                </c:pt>
                <c:pt idx="35373">
                  <c:v>3.5373999999999997E-5</c:v>
                </c:pt>
                <c:pt idx="35374">
                  <c:v>3.5374999999999999E-5</c:v>
                </c:pt>
                <c:pt idx="35375">
                  <c:v>3.5376000000000001E-5</c:v>
                </c:pt>
                <c:pt idx="35376">
                  <c:v>3.5376999999999997E-5</c:v>
                </c:pt>
                <c:pt idx="35377">
                  <c:v>3.5377999999999999E-5</c:v>
                </c:pt>
                <c:pt idx="35378">
                  <c:v>3.5379000000000001E-5</c:v>
                </c:pt>
                <c:pt idx="35379">
                  <c:v>3.5379999999999997E-5</c:v>
                </c:pt>
                <c:pt idx="35380">
                  <c:v>3.5380999999999999E-5</c:v>
                </c:pt>
                <c:pt idx="35381">
                  <c:v>3.5382000000000001E-5</c:v>
                </c:pt>
                <c:pt idx="35382">
                  <c:v>3.5383000000000003E-5</c:v>
                </c:pt>
                <c:pt idx="35383">
                  <c:v>3.5383999999999999E-5</c:v>
                </c:pt>
                <c:pt idx="35384">
                  <c:v>3.5385000000000001E-5</c:v>
                </c:pt>
                <c:pt idx="35385">
                  <c:v>3.5386000000000003E-5</c:v>
                </c:pt>
                <c:pt idx="35386">
                  <c:v>3.5386999999999998E-5</c:v>
                </c:pt>
                <c:pt idx="35387">
                  <c:v>3.5388000000000001E-5</c:v>
                </c:pt>
                <c:pt idx="35388">
                  <c:v>3.5389000000000003E-5</c:v>
                </c:pt>
                <c:pt idx="35389">
                  <c:v>3.5389999999999998E-5</c:v>
                </c:pt>
                <c:pt idx="35390">
                  <c:v>3.5391E-5</c:v>
                </c:pt>
                <c:pt idx="35391">
                  <c:v>3.5392000000000003E-5</c:v>
                </c:pt>
                <c:pt idx="35392">
                  <c:v>3.5392999999999998E-5</c:v>
                </c:pt>
                <c:pt idx="35393">
                  <c:v>3.5394E-5</c:v>
                </c:pt>
                <c:pt idx="35394">
                  <c:v>3.5395000000000002E-5</c:v>
                </c:pt>
                <c:pt idx="35395">
                  <c:v>3.5395999999999998E-5</c:v>
                </c:pt>
                <c:pt idx="35396">
                  <c:v>3.5397E-5</c:v>
                </c:pt>
                <c:pt idx="35397">
                  <c:v>3.5398000000000002E-5</c:v>
                </c:pt>
                <c:pt idx="35398">
                  <c:v>3.5398999999999998E-5</c:v>
                </c:pt>
                <c:pt idx="35399">
                  <c:v>3.54E-5</c:v>
                </c:pt>
                <c:pt idx="35400">
                  <c:v>3.5401000000000002E-5</c:v>
                </c:pt>
                <c:pt idx="35401">
                  <c:v>3.5401999999999997E-5</c:v>
                </c:pt>
                <c:pt idx="35402">
                  <c:v>3.5403E-5</c:v>
                </c:pt>
                <c:pt idx="35403">
                  <c:v>3.5404000000000002E-5</c:v>
                </c:pt>
                <c:pt idx="35404">
                  <c:v>3.5404999999999997E-5</c:v>
                </c:pt>
                <c:pt idx="35405">
                  <c:v>3.5405999999999999E-5</c:v>
                </c:pt>
                <c:pt idx="35406">
                  <c:v>3.5407000000000002E-5</c:v>
                </c:pt>
                <c:pt idx="35407">
                  <c:v>3.5407999999999997E-5</c:v>
                </c:pt>
                <c:pt idx="35408">
                  <c:v>3.5408999999999999E-5</c:v>
                </c:pt>
                <c:pt idx="35409">
                  <c:v>3.5410000000000001E-5</c:v>
                </c:pt>
                <c:pt idx="35410">
                  <c:v>3.5410999999999997E-5</c:v>
                </c:pt>
                <c:pt idx="35411">
                  <c:v>3.5411999999999999E-5</c:v>
                </c:pt>
                <c:pt idx="35412">
                  <c:v>3.5413000000000001E-5</c:v>
                </c:pt>
                <c:pt idx="35413">
                  <c:v>3.5413999999999997E-5</c:v>
                </c:pt>
                <c:pt idx="35414">
                  <c:v>3.5414999999999999E-5</c:v>
                </c:pt>
                <c:pt idx="35415">
                  <c:v>3.5416000000000001E-5</c:v>
                </c:pt>
                <c:pt idx="35416">
                  <c:v>3.5417000000000003E-5</c:v>
                </c:pt>
                <c:pt idx="35417">
                  <c:v>3.5417999999999999E-5</c:v>
                </c:pt>
                <c:pt idx="35418">
                  <c:v>3.5419000000000001E-5</c:v>
                </c:pt>
                <c:pt idx="35419">
                  <c:v>3.5420000000000003E-5</c:v>
                </c:pt>
                <c:pt idx="35420">
                  <c:v>3.5420999999999998E-5</c:v>
                </c:pt>
                <c:pt idx="35421">
                  <c:v>3.5422000000000001E-5</c:v>
                </c:pt>
                <c:pt idx="35422">
                  <c:v>3.5423000000000003E-5</c:v>
                </c:pt>
                <c:pt idx="35423">
                  <c:v>3.5423999999999998E-5</c:v>
                </c:pt>
                <c:pt idx="35424">
                  <c:v>3.5425E-5</c:v>
                </c:pt>
                <c:pt idx="35425">
                  <c:v>3.5426000000000003E-5</c:v>
                </c:pt>
                <c:pt idx="35426">
                  <c:v>3.5426999999999998E-5</c:v>
                </c:pt>
                <c:pt idx="35427">
                  <c:v>3.5428E-5</c:v>
                </c:pt>
                <c:pt idx="35428">
                  <c:v>3.5429000000000002E-5</c:v>
                </c:pt>
                <c:pt idx="35429">
                  <c:v>3.5429999999999998E-5</c:v>
                </c:pt>
                <c:pt idx="35430">
                  <c:v>3.5431E-5</c:v>
                </c:pt>
                <c:pt idx="35431">
                  <c:v>3.5432000000000002E-5</c:v>
                </c:pt>
                <c:pt idx="35432">
                  <c:v>3.5432999999999998E-5</c:v>
                </c:pt>
                <c:pt idx="35433">
                  <c:v>3.5434E-5</c:v>
                </c:pt>
                <c:pt idx="35434">
                  <c:v>3.5435000000000002E-5</c:v>
                </c:pt>
                <c:pt idx="35435">
                  <c:v>3.5435999999999998E-5</c:v>
                </c:pt>
                <c:pt idx="35436">
                  <c:v>3.5437E-5</c:v>
                </c:pt>
                <c:pt idx="35437">
                  <c:v>3.5438000000000002E-5</c:v>
                </c:pt>
                <c:pt idx="35438">
                  <c:v>3.5438999999999997E-5</c:v>
                </c:pt>
                <c:pt idx="35439">
                  <c:v>3.5439999999999999E-5</c:v>
                </c:pt>
                <c:pt idx="35440">
                  <c:v>3.5441000000000002E-5</c:v>
                </c:pt>
                <c:pt idx="35441">
                  <c:v>3.5441999999999997E-5</c:v>
                </c:pt>
                <c:pt idx="35442">
                  <c:v>3.5442999999999999E-5</c:v>
                </c:pt>
                <c:pt idx="35443">
                  <c:v>3.5444000000000001E-5</c:v>
                </c:pt>
                <c:pt idx="35444">
                  <c:v>3.5444999999999997E-5</c:v>
                </c:pt>
                <c:pt idx="35445">
                  <c:v>3.5445999999999999E-5</c:v>
                </c:pt>
                <c:pt idx="35446">
                  <c:v>3.5447000000000001E-5</c:v>
                </c:pt>
                <c:pt idx="35447">
                  <c:v>3.5447999999999997E-5</c:v>
                </c:pt>
                <c:pt idx="35448">
                  <c:v>3.5448999999999999E-5</c:v>
                </c:pt>
                <c:pt idx="35449">
                  <c:v>3.5450000000000001E-5</c:v>
                </c:pt>
                <c:pt idx="35450">
                  <c:v>3.5451000000000003E-5</c:v>
                </c:pt>
                <c:pt idx="35451">
                  <c:v>3.5451999999999999E-5</c:v>
                </c:pt>
                <c:pt idx="35452">
                  <c:v>3.5453000000000001E-5</c:v>
                </c:pt>
                <c:pt idx="35453">
                  <c:v>3.5454000000000003E-5</c:v>
                </c:pt>
                <c:pt idx="35454">
                  <c:v>3.5454999999999999E-5</c:v>
                </c:pt>
                <c:pt idx="35455">
                  <c:v>3.5456000000000001E-5</c:v>
                </c:pt>
                <c:pt idx="35456">
                  <c:v>3.5457000000000003E-5</c:v>
                </c:pt>
                <c:pt idx="35457">
                  <c:v>3.5457999999999998E-5</c:v>
                </c:pt>
                <c:pt idx="35458">
                  <c:v>3.5459000000000001E-5</c:v>
                </c:pt>
                <c:pt idx="35459">
                  <c:v>3.5460000000000003E-5</c:v>
                </c:pt>
                <c:pt idx="35460">
                  <c:v>3.5460999999999998E-5</c:v>
                </c:pt>
                <c:pt idx="35461">
                  <c:v>3.5462E-5</c:v>
                </c:pt>
                <c:pt idx="35462">
                  <c:v>3.5463000000000002E-5</c:v>
                </c:pt>
                <c:pt idx="35463">
                  <c:v>3.5463999999999998E-5</c:v>
                </c:pt>
                <c:pt idx="35464">
                  <c:v>3.5465E-5</c:v>
                </c:pt>
                <c:pt idx="35465">
                  <c:v>3.5466000000000002E-5</c:v>
                </c:pt>
                <c:pt idx="35466">
                  <c:v>3.5466999999999998E-5</c:v>
                </c:pt>
                <c:pt idx="35467">
                  <c:v>3.5468E-5</c:v>
                </c:pt>
                <c:pt idx="35468">
                  <c:v>3.5469000000000002E-5</c:v>
                </c:pt>
                <c:pt idx="35469">
                  <c:v>3.5469999999999998E-5</c:v>
                </c:pt>
                <c:pt idx="35470">
                  <c:v>3.5471E-5</c:v>
                </c:pt>
                <c:pt idx="35471">
                  <c:v>3.5472000000000002E-5</c:v>
                </c:pt>
                <c:pt idx="35472">
                  <c:v>3.5472999999999997E-5</c:v>
                </c:pt>
                <c:pt idx="35473">
                  <c:v>3.5474E-5</c:v>
                </c:pt>
                <c:pt idx="35474">
                  <c:v>3.5475000000000002E-5</c:v>
                </c:pt>
                <c:pt idx="35475">
                  <c:v>3.5475999999999997E-5</c:v>
                </c:pt>
                <c:pt idx="35476">
                  <c:v>3.5476999999999999E-5</c:v>
                </c:pt>
                <c:pt idx="35477">
                  <c:v>3.5478000000000002E-5</c:v>
                </c:pt>
                <c:pt idx="35478">
                  <c:v>3.5478999999999997E-5</c:v>
                </c:pt>
                <c:pt idx="35479">
                  <c:v>3.5479999999999999E-5</c:v>
                </c:pt>
                <c:pt idx="35480">
                  <c:v>3.5481000000000001E-5</c:v>
                </c:pt>
                <c:pt idx="35481">
                  <c:v>3.5481999999999997E-5</c:v>
                </c:pt>
                <c:pt idx="35482">
                  <c:v>3.5482999999999999E-5</c:v>
                </c:pt>
                <c:pt idx="35483">
                  <c:v>3.5484000000000001E-5</c:v>
                </c:pt>
                <c:pt idx="35484">
                  <c:v>3.5485000000000003E-5</c:v>
                </c:pt>
                <c:pt idx="35485">
                  <c:v>3.5485999999999999E-5</c:v>
                </c:pt>
                <c:pt idx="35486">
                  <c:v>3.5487000000000001E-5</c:v>
                </c:pt>
                <c:pt idx="35487">
                  <c:v>3.5488000000000003E-5</c:v>
                </c:pt>
                <c:pt idx="35488">
                  <c:v>3.5488999999999999E-5</c:v>
                </c:pt>
                <c:pt idx="35489">
                  <c:v>3.5490000000000001E-5</c:v>
                </c:pt>
                <c:pt idx="35490">
                  <c:v>3.5491000000000003E-5</c:v>
                </c:pt>
                <c:pt idx="35491">
                  <c:v>3.5491999999999998E-5</c:v>
                </c:pt>
                <c:pt idx="35492">
                  <c:v>3.5493000000000001E-5</c:v>
                </c:pt>
                <c:pt idx="35493">
                  <c:v>3.5494000000000003E-5</c:v>
                </c:pt>
                <c:pt idx="35494">
                  <c:v>3.5494999999999998E-5</c:v>
                </c:pt>
                <c:pt idx="35495">
                  <c:v>3.5496E-5</c:v>
                </c:pt>
                <c:pt idx="35496">
                  <c:v>3.5497000000000003E-5</c:v>
                </c:pt>
                <c:pt idx="35497">
                  <c:v>3.5497999999999998E-5</c:v>
                </c:pt>
                <c:pt idx="35498">
                  <c:v>3.5499E-5</c:v>
                </c:pt>
                <c:pt idx="35499">
                  <c:v>3.5500000000000002E-5</c:v>
                </c:pt>
                <c:pt idx="35500">
                  <c:v>3.5500999999999998E-5</c:v>
                </c:pt>
                <c:pt idx="35501">
                  <c:v>3.5502E-5</c:v>
                </c:pt>
                <c:pt idx="35502">
                  <c:v>3.5503000000000002E-5</c:v>
                </c:pt>
                <c:pt idx="35503">
                  <c:v>3.5503999999999998E-5</c:v>
                </c:pt>
                <c:pt idx="35504">
                  <c:v>3.5505E-5</c:v>
                </c:pt>
                <c:pt idx="35505">
                  <c:v>3.5506000000000002E-5</c:v>
                </c:pt>
                <c:pt idx="35506">
                  <c:v>3.5506999999999997E-5</c:v>
                </c:pt>
                <c:pt idx="35507">
                  <c:v>3.5508E-5</c:v>
                </c:pt>
                <c:pt idx="35508">
                  <c:v>3.5509000000000002E-5</c:v>
                </c:pt>
                <c:pt idx="35509">
                  <c:v>3.5509999999999997E-5</c:v>
                </c:pt>
                <c:pt idx="35510">
                  <c:v>3.5510999999999999E-5</c:v>
                </c:pt>
                <c:pt idx="35511">
                  <c:v>3.5512000000000002E-5</c:v>
                </c:pt>
                <c:pt idx="35512">
                  <c:v>3.5512999999999997E-5</c:v>
                </c:pt>
                <c:pt idx="35513">
                  <c:v>3.5513999999999999E-5</c:v>
                </c:pt>
                <c:pt idx="35514">
                  <c:v>3.5515000000000001E-5</c:v>
                </c:pt>
                <c:pt idx="35515">
                  <c:v>3.5515999999999997E-5</c:v>
                </c:pt>
                <c:pt idx="35516">
                  <c:v>3.5516999999999999E-5</c:v>
                </c:pt>
                <c:pt idx="35517">
                  <c:v>3.5518000000000001E-5</c:v>
                </c:pt>
                <c:pt idx="35518">
                  <c:v>3.5519000000000003E-5</c:v>
                </c:pt>
                <c:pt idx="35519">
                  <c:v>3.5519999999999999E-5</c:v>
                </c:pt>
                <c:pt idx="35520">
                  <c:v>3.5521000000000001E-5</c:v>
                </c:pt>
                <c:pt idx="35521">
                  <c:v>3.5522000000000003E-5</c:v>
                </c:pt>
                <c:pt idx="35522">
                  <c:v>3.5522999999999999E-5</c:v>
                </c:pt>
                <c:pt idx="35523">
                  <c:v>3.5524000000000001E-5</c:v>
                </c:pt>
                <c:pt idx="35524">
                  <c:v>3.5525000000000003E-5</c:v>
                </c:pt>
                <c:pt idx="35525">
                  <c:v>3.5525999999999998E-5</c:v>
                </c:pt>
                <c:pt idx="35526">
                  <c:v>3.5527000000000001E-5</c:v>
                </c:pt>
                <c:pt idx="35527">
                  <c:v>3.5528000000000003E-5</c:v>
                </c:pt>
                <c:pt idx="35528">
                  <c:v>3.5528999999999998E-5</c:v>
                </c:pt>
                <c:pt idx="35529">
                  <c:v>3.553E-5</c:v>
                </c:pt>
                <c:pt idx="35530">
                  <c:v>3.5531000000000003E-5</c:v>
                </c:pt>
                <c:pt idx="35531">
                  <c:v>3.5531999999999998E-5</c:v>
                </c:pt>
                <c:pt idx="35532">
                  <c:v>3.5533E-5</c:v>
                </c:pt>
                <c:pt idx="35533">
                  <c:v>3.5534000000000002E-5</c:v>
                </c:pt>
                <c:pt idx="35534">
                  <c:v>3.5534999999999998E-5</c:v>
                </c:pt>
                <c:pt idx="35535">
                  <c:v>3.5536E-5</c:v>
                </c:pt>
                <c:pt idx="35536">
                  <c:v>3.5537000000000002E-5</c:v>
                </c:pt>
                <c:pt idx="35537">
                  <c:v>3.5537999999999998E-5</c:v>
                </c:pt>
                <c:pt idx="35538">
                  <c:v>3.5539E-5</c:v>
                </c:pt>
                <c:pt idx="35539">
                  <c:v>3.5540000000000002E-5</c:v>
                </c:pt>
                <c:pt idx="35540">
                  <c:v>3.5540999999999997E-5</c:v>
                </c:pt>
                <c:pt idx="35541">
                  <c:v>3.5542E-5</c:v>
                </c:pt>
                <c:pt idx="35542">
                  <c:v>3.5543000000000002E-5</c:v>
                </c:pt>
                <c:pt idx="35543">
                  <c:v>3.5543999999999997E-5</c:v>
                </c:pt>
                <c:pt idx="35544">
                  <c:v>3.5544999999999999E-5</c:v>
                </c:pt>
                <c:pt idx="35545">
                  <c:v>3.5546000000000002E-5</c:v>
                </c:pt>
                <c:pt idx="35546">
                  <c:v>3.5546999999999997E-5</c:v>
                </c:pt>
                <c:pt idx="35547">
                  <c:v>3.5547999999999999E-5</c:v>
                </c:pt>
                <c:pt idx="35548">
                  <c:v>3.5549000000000001E-5</c:v>
                </c:pt>
                <c:pt idx="35549">
                  <c:v>3.5549999999999997E-5</c:v>
                </c:pt>
                <c:pt idx="35550">
                  <c:v>3.5550999999999999E-5</c:v>
                </c:pt>
                <c:pt idx="35551">
                  <c:v>3.5552000000000001E-5</c:v>
                </c:pt>
                <c:pt idx="35552">
                  <c:v>3.5553000000000003E-5</c:v>
                </c:pt>
                <c:pt idx="35553">
                  <c:v>3.5553999999999999E-5</c:v>
                </c:pt>
                <c:pt idx="35554">
                  <c:v>3.5555000000000001E-5</c:v>
                </c:pt>
                <c:pt idx="35555">
                  <c:v>3.5556000000000003E-5</c:v>
                </c:pt>
                <c:pt idx="35556">
                  <c:v>3.5556999999999999E-5</c:v>
                </c:pt>
                <c:pt idx="35557">
                  <c:v>3.5558000000000001E-5</c:v>
                </c:pt>
                <c:pt idx="35558">
                  <c:v>3.5559000000000003E-5</c:v>
                </c:pt>
                <c:pt idx="35559">
                  <c:v>3.5559999999999998E-5</c:v>
                </c:pt>
                <c:pt idx="35560">
                  <c:v>3.5561000000000001E-5</c:v>
                </c:pt>
                <c:pt idx="35561">
                  <c:v>3.5562000000000003E-5</c:v>
                </c:pt>
                <c:pt idx="35562">
                  <c:v>3.5562999999999998E-5</c:v>
                </c:pt>
                <c:pt idx="35563">
                  <c:v>3.5564E-5</c:v>
                </c:pt>
                <c:pt idx="35564">
                  <c:v>3.5565000000000003E-5</c:v>
                </c:pt>
                <c:pt idx="35565">
                  <c:v>3.5565999999999998E-5</c:v>
                </c:pt>
                <c:pt idx="35566">
                  <c:v>3.5567E-5</c:v>
                </c:pt>
                <c:pt idx="35567">
                  <c:v>3.5568000000000002E-5</c:v>
                </c:pt>
                <c:pt idx="35568">
                  <c:v>3.5568999999999998E-5</c:v>
                </c:pt>
                <c:pt idx="35569">
                  <c:v>3.557E-5</c:v>
                </c:pt>
                <c:pt idx="35570">
                  <c:v>3.5571000000000002E-5</c:v>
                </c:pt>
                <c:pt idx="35571">
                  <c:v>3.5571999999999998E-5</c:v>
                </c:pt>
                <c:pt idx="35572">
                  <c:v>3.5573E-5</c:v>
                </c:pt>
                <c:pt idx="35573">
                  <c:v>3.5574000000000002E-5</c:v>
                </c:pt>
                <c:pt idx="35574">
                  <c:v>3.5574999999999997E-5</c:v>
                </c:pt>
                <c:pt idx="35575">
                  <c:v>3.5576E-5</c:v>
                </c:pt>
                <c:pt idx="35576">
                  <c:v>3.5577000000000002E-5</c:v>
                </c:pt>
                <c:pt idx="35577">
                  <c:v>3.5577999999999997E-5</c:v>
                </c:pt>
                <c:pt idx="35578">
                  <c:v>3.5578999999999999E-5</c:v>
                </c:pt>
                <c:pt idx="35579">
                  <c:v>3.5580000000000002E-5</c:v>
                </c:pt>
                <c:pt idx="35580">
                  <c:v>3.5580999999999997E-5</c:v>
                </c:pt>
                <c:pt idx="35581">
                  <c:v>3.5581999999999999E-5</c:v>
                </c:pt>
                <c:pt idx="35582">
                  <c:v>3.5583000000000001E-5</c:v>
                </c:pt>
                <c:pt idx="35583">
                  <c:v>3.5583999999999997E-5</c:v>
                </c:pt>
                <c:pt idx="35584">
                  <c:v>3.5584999999999999E-5</c:v>
                </c:pt>
                <c:pt idx="35585">
                  <c:v>3.5586000000000001E-5</c:v>
                </c:pt>
                <c:pt idx="35586">
                  <c:v>3.5587000000000003E-5</c:v>
                </c:pt>
                <c:pt idx="35587">
                  <c:v>3.5587999999999999E-5</c:v>
                </c:pt>
                <c:pt idx="35588">
                  <c:v>3.5589000000000001E-5</c:v>
                </c:pt>
                <c:pt idx="35589">
                  <c:v>3.5590000000000003E-5</c:v>
                </c:pt>
                <c:pt idx="35590">
                  <c:v>3.5590999999999999E-5</c:v>
                </c:pt>
                <c:pt idx="35591">
                  <c:v>3.5592000000000001E-5</c:v>
                </c:pt>
                <c:pt idx="35592">
                  <c:v>3.5593000000000003E-5</c:v>
                </c:pt>
                <c:pt idx="35593">
                  <c:v>3.5593999999999998E-5</c:v>
                </c:pt>
                <c:pt idx="35594">
                  <c:v>3.5595000000000001E-5</c:v>
                </c:pt>
                <c:pt idx="35595">
                  <c:v>3.5596000000000003E-5</c:v>
                </c:pt>
                <c:pt idx="35596">
                  <c:v>3.5596999999999998E-5</c:v>
                </c:pt>
                <c:pt idx="35597">
                  <c:v>3.5598E-5</c:v>
                </c:pt>
                <c:pt idx="35598">
                  <c:v>3.5599000000000003E-5</c:v>
                </c:pt>
                <c:pt idx="35599">
                  <c:v>3.5599999999999998E-5</c:v>
                </c:pt>
                <c:pt idx="35600">
                  <c:v>3.5601E-5</c:v>
                </c:pt>
                <c:pt idx="35601">
                  <c:v>3.5602000000000002E-5</c:v>
                </c:pt>
                <c:pt idx="35602">
                  <c:v>3.5602999999999998E-5</c:v>
                </c:pt>
                <c:pt idx="35603">
                  <c:v>3.5604E-5</c:v>
                </c:pt>
                <c:pt idx="35604">
                  <c:v>3.5605000000000002E-5</c:v>
                </c:pt>
                <c:pt idx="35605">
                  <c:v>3.5605999999999998E-5</c:v>
                </c:pt>
                <c:pt idx="35606">
                  <c:v>3.5607E-5</c:v>
                </c:pt>
                <c:pt idx="35607">
                  <c:v>3.5608000000000002E-5</c:v>
                </c:pt>
                <c:pt idx="35608">
                  <c:v>3.5608999999999997E-5</c:v>
                </c:pt>
                <c:pt idx="35609">
                  <c:v>3.561E-5</c:v>
                </c:pt>
                <c:pt idx="35610">
                  <c:v>3.5611000000000002E-5</c:v>
                </c:pt>
                <c:pt idx="35611">
                  <c:v>3.5611999999999997E-5</c:v>
                </c:pt>
                <c:pt idx="35612">
                  <c:v>3.5612999999999999E-5</c:v>
                </c:pt>
                <c:pt idx="35613">
                  <c:v>3.5614000000000002E-5</c:v>
                </c:pt>
                <c:pt idx="35614">
                  <c:v>3.5614999999999997E-5</c:v>
                </c:pt>
                <c:pt idx="35615">
                  <c:v>3.5615999999999999E-5</c:v>
                </c:pt>
                <c:pt idx="35616">
                  <c:v>3.5617000000000001E-5</c:v>
                </c:pt>
                <c:pt idx="35617">
                  <c:v>3.5617999999999997E-5</c:v>
                </c:pt>
                <c:pt idx="35618">
                  <c:v>3.5618999999999999E-5</c:v>
                </c:pt>
                <c:pt idx="35619">
                  <c:v>3.5620000000000001E-5</c:v>
                </c:pt>
                <c:pt idx="35620">
                  <c:v>3.5621000000000003E-5</c:v>
                </c:pt>
                <c:pt idx="35621">
                  <c:v>3.5621999999999999E-5</c:v>
                </c:pt>
                <c:pt idx="35622">
                  <c:v>3.5623000000000001E-5</c:v>
                </c:pt>
                <c:pt idx="35623">
                  <c:v>3.5624000000000003E-5</c:v>
                </c:pt>
                <c:pt idx="35624">
                  <c:v>3.5624999999999999E-5</c:v>
                </c:pt>
                <c:pt idx="35625">
                  <c:v>3.5626000000000001E-5</c:v>
                </c:pt>
                <c:pt idx="35626">
                  <c:v>3.5627000000000003E-5</c:v>
                </c:pt>
                <c:pt idx="35627">
                  <c:v>3.5627999999999998E-5</c:v>
                </c:pt>
                <c:pt idx="35628">
                  <c:v>3.5629000000000001E-5</c:v>
                </c:pt>
                <c:pt idx="35629">
                  <c:v>3.5630000000000003E-5</c:v>
                </c:pt>
                <c:pt idx="35630">
                  <c:v>3.5630999999999998E-5</c:v>
                </c:pt>
                <c:pt idx="35631">
                  <c:v>3.5632E-5</c:v>
                </c:pt>
                <c:pt idx="35632">
                  <c:v>3.5633000000000003E-5</c:v>
                </c:pt>
                <c:pt idx="35633">
                  <c:v>3.5633999999999998E-5</c:v>
                </c:pt>
                <c:pt idx="35634">
                  <c:v>3.5635E-5</c:v>
                </c:pt>
                <c:pt idx="35635">
                  <c:v>3.5636000000000002E-5</c:v>
                </c:pt>
                <c:pt idx="35636">
                  <c:v>3.5636999999999998E-5</c:v>
                </c:pt>
                <c:pt idx="35637">
                  <c:v>3.5638E-5</c:v>
                </c:pt>
                <c:pt idx="35638">
                  <c:v>3.5639000000000002E-5</c:v>
                </c:pt>
                <c:pt idx="35639">
                  <c:v>3.5639999999999998E-5</c:v>
                </c:pt>
                <c:pt idx="35640">
                  <c:v>3.5641E-5</c:v>
                </c:pt>
                <c:pt idx="35641">
                  <c:v>3.5642000000000002E-5</c:v>
                </c:pt>
                <c:pt idx="35642">
                  <c:v>3.5642999999999997E-5</c:v>
                </c:pt>
                <c:pt idx="35643">
                  <c:v>3.5644E-5</c:v>
                </c:pt>
                <c:pt idx="35644">
                  <c:v>3.5645000000000002E-5</c:v>
                </c:pt>
                <c:pt idx="35645">
                  <c:v>3.5645999999999997E-5</c:v>
                </c:pt>
                <c:pt idx="35646">
                  <c:v>3.5646999999999999E-5</c:v>
                </c:pt>
                <c:pt idx="35647">
                  <c:v>3.5648000000000002E-5</c:v>
                </c:pt>
                <c:pt idx="35648">
                  <c:v>3.5648999999999997E-5</c:v>
                </c:pt>
                <c:pt idx="35649">
                  <c:v>3.5649999999999999E-5</c:v>
                </c:pt>
                <c:pt idx="35650">
                  <c:v>3.5651000000000001E-5</c:v>
                </c:pt>
                <c:pt idx="35651">
                  <c:v>3.5651999999999997E-5</c:v>
                </c:pt>
                <c:pt idx="35652">
                  <c:v>3.5652999999999999E-5</c:v>
                </c:pt>
                <c:pt idx="35653">
                  <c:v>3.5654000000000001E-5</c:v>
                </c:pt>
                <c:pt idx="35654">
                  <c:v>3.5655000000000003E-5</c:v>
                </c:pt>
                <c:pt idx="35655">
                  <c:v>3.5655999999999999E-5</c:v>
                </c:pt>
                <c:pt idx="35656">
                  <c:v>3.5657000000000001E-5</c:v>
                </c:pt>
                <c:pt idx="35657">
                  <c:v>3.5658000000000003E-5</c:v>
                </c:pt>
                <c:pt idx="35658">
                  <c:v>3.5658999999999999E-5</c:v>
                </c:pt>
                <c:pt idx="35659">
                  <c:v>3.5660000000000001E-5</c:v>
                </c:pt>
                <c:pt idx="35660">
                  <c:v>3.5661000000000003E-5</c:v>
                </c:pt>
                <c:pt idx="35661">
                  <c:v>3.5661999999999998E-5</c:v>
                </c:pt>
                <c:pt idx="35662">
                  <c:v>3.5663000000000001E-5</c:v>
                </c:pt>
                <c:pt idx="35663">
                  <c:v>3.5664000000000003E-5</c:v>
                </c:pt>
                <c:pt idx="35664">
                  <c:v>3.5664999999999998E-5</c:v>
                </c:pt>
                <c:pt idx="35665">
                  <c:v>3.5666E-5</c:v>
                </c:pt>
                <c:pt idx="35666">
                  <c:v>3.5667000000000003E-5</c:v>
                </c:pt>
                <c:pt idx="35667">
                  <c:v>3.5667999999999998E-5</c:v>
                </c:pt>
                <c:pt idx="35668">
                  <c:v>3.5669E-5</c:v>
                </c:pt>
                <c:pt idx="35669">
                  <c:v>3.5670000000000002E-5</c:v>
                </c:pt>
                <c:pt idx="35670">
                  <c:v>3.5670999999999998E-5</c:v>
                </c:pt>
                <c:pt idx="35671">
                  <c:v>3.5672E-5</c:v>
                </c:pt>
                <c:pt idx="35672">
                  <c:v>3.5673000000000002E-5</c:v>
                </c:pt>
                <c:pt idx="35673">
                  <c:v>3.5673999999999998E-5</c:v>
                </c:pt>
                <c:pt idx="35674">
                  <c:v>3.5675E-5</c:v>
                </c:pt>
                <c:pt idx="35675">
                  <c:v>3.5676000000000002E-5</c:v>
                </c:pt>
                <c:pt idx="35676">
                  <c:v>3.5676999999999997E-5</c:v>
                </c:pt>
                <c:pt idx="35677">
                  <c:v>3.5678E-5</c:v>
                </c:pt>
                <c:pt idx="35678">
                  <c:v>3.5679000000000002E-5</c:v>
                </c:pt>
                <c:pt idx="35679">
                  <c:v>3.5679999999999997E-5</c:v>
                </c:pt>
                <c:pt idx="35680">
                  <c:v>3.5680999999999999E-5</c:v>
                </c:pt>
                <c:pt idx="35681">
                  <c:v>3.5682000000000002E-5</c:v>
                </c:pt>
                <c:pt idx="35682">
                  <c:v>3.5682999999999997E-5</c:v>
                </c:pt>
                <c:pt idx="35683">
                  <c:v>3.5683999999999999E-5</c:v>
                </c:pt>
                <c:pt idx="35684">
                  <c:v>3.5685000000000001E-5</c:v>
                </c:pt>
                <c:pt idx="35685">
                  <c:v>3.5685999999999997E-5</c:v>
                </c:pt>
                <c:pt idx="35686">
                  <c:v>3.5686999999999999E-5</c:v>
                </c:pt>
                <c:pt idx="35687">
                  <c:v>3.5688000000000001E-5</c:v>
                </c:pt>
                <c:pt idx="35688">
                  <c:v>3.5689000000000003E-5</c:v>
                </c:pt>
                <c:pt idx="35689">
                  <c:v>3.5689999999999999E-5</c:v>
                </c:pt>
                <c:pt idx="35690">
                  <c:v>3.5691000000000001E-5</c:v>
                </c:pt>
                <c:pt idx="35691">
                  <c:v>3.5692000000000003E-5</c:v>
                </c:pt>
                <c:pt idx="35692">
                  <c:v>3.5692999999999999E-5</c:v>
                </c:pt>
                <c:pt idx="35693">
                  <c:v>3.5694000000000001E-5</c:v>
                </c:pt>
                <c:pt idx="35694">
                  <c:v>3.5695000000000003E-5</c:v>
                </c:pt>
                <c:pt idx="35695">
                  <c:v>3.5695999999999998E-5</c:v>
                </c:pt>
                <c:pt idx="35696">
                  <c:v>3.5697000000000001E-5</c:v>
                </c:pt>
                <c:pt idx="35697">
                  <c:v>3.5698000000000003E-5</c:v>
                </c:pt>
                <c:pt idx="35698">
                  <c:v>3.5698999999999998E-5</c:v>
                </c:pt>
                <c:pt idx="35699">
                  <c:v>3.57E-5</c:v>
                </c:pt>
                <c:pt idx="35700">
                  <c:v>3.5701000000000003E-5</c:v>
                </c:pt>
                <c:pt idx="35701">
                  <c:v>3.5701999999999998E-5</c:v>
                </c:pt>
                <c:pt idx="35702">
                  <c:v>3.5703E-5</c:v>
                </c:pt>
                <c:pt idx="35703">
                  <c:v>3.5704000000000002E-5</c:v>
                </c:pt>
                <c:pt idx="35704">
                  <c:v>3.5704999999999998E-5</c:v>
                </c:pt>
                <c:pt idx="35705">
                  <c:v>3.5706E-5</c:v>
                </c:pt>
                <c:pt idx="35706">
                  <c:v>3.5707000000000002E-5</c:v>
                </c:pt>
                <c:pt idx="35707">
                  <c:v>3.5707999999999998E-5</c:v>
                </c:pt>
                <c:pt idx="35708">
                  <c:v>3.5709E-5</c:v>
                </c:pt>
                <c:pt idx="35709">
                  <c:v>3.5710000000000002E-5</c:v>
                </c:pt>
                <c:pt idx="35710">
                  <c:v>3.5710999999999997E-5</c:v>
                </c:pt>
                <c:pt idx="35711">
                  <c:v>3.5712E-5</c:v>
                </c:pt>
                <c:pt idx="35712">
                  <c:v>3.5713000000000002E-5</c:v>
                </c:pt>
                <c:pt idx="35713">
                  <c:v>3.5713999999999997E-5</c:v>
                </c:pt>
                <c:pt idx="35714">
                  <c:v>3.5714999999999999E-5</c:v>
                </c:pt>
                <c:pt idx="35715">
                  <c:v>3.5716000000000002E-5</c:v>
                </c:pt>
                <c:pt idx="35716">
                  <c:v>3.5716999999999997E-5</c:v>
                </c:pt>
                <c:pt idx="35717">
                  <c:v>3.5717999999999999E-5</c:v>
                </c:pt>
                <c:pt idx="35718">
                  <c:v>3.5719000000000001E-5</c:v>
                </c:pt>
                <c:pt idx="35719">
                  <c:v>3.5719999999999997E-5</c:v>
                </c:pt>
                <c:pt idx="35720">
                  <c:v>3.5720999999999999E-5</c:v>
                </c:pt>
                <c:pt idx="35721">
                  <c:v>3.5722000000000001E-5</c:v>
                </c:pt>
                <c:pt idx="35722">
                  <c:v>3.5722999999999997E-5</c:v>
                </c:pt>
                <c:pt idx="35723">
                  <c:v>3.5723999999999999E-5</c:v>
                </c:pt>
                <c:pt idx="35724">
                  <c:v>3.5725000000000001E-5</c:v>
                </c:pt>
                <c:pt idx="35725">
                  <c:v>3.5726000000000003E-5</c:v>
                </c:pt>
                <c:pt idx="35726">
                  <c:v>3.5726999999999999E-5</c:v>
                </c:pt>
                <c:pt idx="35727">
                  <c:v>3.5728000000000001E-5</c:v>
                </c:pt>
                <c:pt idx="35728">
                  <c:v>3.5729000000000003E-5</c:v>
                </c:pt>
                <c:pt idx="35729">
                  <c:v>3.5729999999999998E-5</c:v>
                </c:pt>
                <c:pt idx="35730">
                  <c:v>3.5731000000000001E-5</c:v>
                </c:pt>
                <c:pt idx="35731">
                  <c:v>3.5732000000000003E-5</c:v>
                </c:pt>
                <c:pt idx="35732">
                  <c:v>3.5732999999999998E-5</c:v>
                </c:pt>
                <c:pt idx="35733">
                  <c:v>3.5734E-5</c:v>
                </c:pt>
                <c:pt idx="35734">
                  <c:v>3.5735000000000003E-5</c:v>
                </c:pt>
                <c:pt idx="35735">
                  <c:v>3.5735999999999998E-5</c:v>
                </c:pt>
                <c:pt idx="35736">
                  <c:v>3.5737E-5</c:v>
                </c:pt>
                <c:pt idx="35737">
                  <c:v>3.5738000000000002E-5</c:v>
                </c:pt>
                <c:pt idx="35738">
                  <c:v>3.5738999999999998E-5</c:v>
                </c:pt>
                <c:pt idx="35739">
                  <c:v>3.574E-5</c:v>
                </c:pt>
                <c:pt idx="35740">
                  <c:v>3.5741000000000002E-5</c:v>
                </c:pt>
                <c:pt idx="35741">
                  <c:v>3.5741999999999998E-5</c:v>
                </c:pt>
                <c:pt idx="35742">
                  <c:v>3.5743E-5</c:v>
                </c:pt>
                <c:pt idx="35743">
                  <c:v>3.5744000000000002E-5</c:v>
                </c:pt>
                <c:pt idx="35744">
                  <c:v>3.5744999999999997E-5</c:v>
                </c:pt>
                <c:pt idx="35745">
                  <c:v>3.5746E-5</c:v>
                </c:pt>
                <c:pt idx="35746">
                  <c:v>3.5747000000000002E-5</c:v>
                </c:pt>
                <c:pt idx="35747">
                  <c:v>3.5747999999999997E-5</c:v>
                </c:pt>
                <c:pt idx="35748">
                  <c:v>3.5748999999999999E-5</c:v>
                </c:pt>
                <c:pt idx="35749">
                  <c:v>3.5750000000000002E-5</c:v>
                </c:pt>
                <c:pt idx="35750">
                  <c:v>3.5750999999999997E-5</c:v>
                </c:pt>
                <c:pt idx="35751">
                  <c:v>3.5751999999999999E-5</c:v>
                </c:pt>
                <c:pt idx="35752">
                  <c:v>3.5753000000000001E-5</c:v>
                </c:pt>
                <c:pt idx="35753">
                  <c:v>3.5753999999999997E-5</c:v>
                </c:pt>
                <c:pt idx="35754">
                  <c:v>3.5754999999999999E-5</c:v>
                </c:pt>
                <c:pt idx="35755">
                  <c:v>3.5756000000000001E-5</c:v>
                </c:pt>
                <c:pt idx="35756">
                  <c:v>3.5756999999999997E-5</c:v>
                </c:pt>
                <c:pt idx="35757">
                  <c:v>3.5757999999999999E-5</c:v>
                </c:pt>
                <c:pt idx="35758">
                  <c:v>3.5759000000000001E-5</c:v>
                </c:pt>
                <c:pt idx="35759">
                  <c:v>3.5760000000000003E-5</c:v>
                </c:pt>
                <c:pt idx="35760">
                  <c:v>3.5760999999999999E-5</c:v>
                </c:pt>
                <c:pt idx="35761">
                  <c:v>3.5762000000000001E-5</c:v>
                </c:pt>
                <c:pt idx="35762">
                  <c:v>3.5763000000000003E-5</c:v>
                </c:pt>
                <c:pt idx="35763">
                  <c:v>3.5763999999999998E-5</c:v>
                </c:pt>
                <c:pt idx="35764">
                  <c:v>3.5765000000000001E-5</c:v>
                </c:pt>
                <c:pt idx="35765">
                  <c:v>3.5766000000000003E-5</c:v>
                </c:pt>
                <c:pt idx="35766">
                  <c:v>3.5766999999999998E-5</c:v>
                </c:pt>
                <c:pt idx="35767">
                  <c:v>3.5768E-5</c:v>
                </c:pt>
                <c:pt idx="35768">
                  <c:v>3.5769000000000003E-5</c:v>
                </c:pt>
                <c:pt idx="35769">
                  <c:v>3.5769999999999998E-5</c:v>
                </c:pt>
                <c:pt idx="35770">
                  <c:v>3.5771E-5</c:v>
                </c:pt>
                <c:pt idx="35771">
                  <c:v>3.5772000000000002E-5</c:v>
                </c:pt>
                <c:pt idx="35772">
                  <c:v>3.5772999999999998E-5</c:v>
                </c:pt>
                <c:pt idx="35773">
                  <c:v>3.5774E-5</c:v>
                </c:pt>
                <c:pt idx="35774">
                  <c:v>3.5775000000000002E-5</c:v>
                </c:pt>
                <c:pt idx="35775">
                  <c:v>3.5775999999999998E-5</c:v>
                </c:pt>
                <c:pt idx="35776">
                  <c:v>3.5777E-5</c:v>
                </c:pt>
                <c:pt idx="35777">
                  <c:v>3.5778000000000002E-5</c:v>
                </c:pt>
                <c:pt idx="35778">
                  <c:v>3.5778999999999997E-5</c:v>
                </c:pt>
                <c:pt idx="35779">
                  <c:v>3.578E-5</c:v>
                </c:pt>
                <c:pt idx="35780">
                  <c:v>3.5781000000000002E-5</c:v>
                </c:pt>
                <c:pt idx="35781">
                  <c:v>3.5781999999999997E-5</c:v>
                </c:pt>
                <c:pt idx="35782">
                  <c:v>3.5782999999999999E-5</c:v>
                </c:pt>
                <c:pt idx="35783">
                  <c:v>3.5784000000000002E-5</c:v>
                </c:pt>
                <c:pt idx="35784">
                  <c:v>3.5784999999999997E-5</c:v>
                </c:pt>
                <c:pt idx="35785">
                  <c:v>3.5785999999999999E-5</c:v>
                </c:pt>
                <c:pt idx="35786">
                  <c:v>3.5787000000000001E-5</c:v>
                </c:pt>
                <c:pt idx="35787">
                  <c:v>3.5787999999999997E-5</c:v>
                </c:pt>
                <c:pt idx="35788">
                  <c:v>3.5788999999999999E-5</c:v>
                </c:pt>
                <c:pt idx="35789">
                  <c:v>3.5790000000000001E-5</c:v>
                </c:pt>
                <c:pt idx="35790">
                  <c:v>3.5790999999999997E-5</c:v>
                </c:pt>
                <c:pt idx="35791">
                  <c:v>3.5791999999999999E-5</c:v>
                </c:pt>
                <c:pt idx="35792">
                  <c:v>3.5793000000000001E-5</c:v>
                </c:pt>
                <c:pt idx="35793">
                  <c:v>3.5794000000000003E-5</c:v>
                </c:pt>
                <c:pt idx="35794">
                  <c:v>3.5794999999999999E-5</c:v>
                </c:pt>
                <c:pt idx="35795">
                  <c:v>3.5796000000000001E-5</c:v>
                </c:pt>
                <c:pt idx="35796">
                  <c:v>3.5797000000000003E-5</c:v>
                </c:pt>
                <c:pt idx="35797">
                  <c:v>3.5797999999999998E-5</c:v>
                </c:pt>
                <c:pt idx="35798">
                  <c:v>3.5799000000000001E-5</c:v>
                </c:pt>
                <c:pt idx="35799">
                  <c:v>3.5800000000000003E-5</c:v>
                </c:pt>
                <c:pt idx="35800">
                  <c:v>3.5800999999999998E-5</c:v>
                </c:pt>
                <c:pt idx="35801">
                  <c:v>3.5802E-5</c:v>
                </c:pt>
                <c:pt idx="35802">
                  <c:v>3.5803000000000003E-5</c:v>
                </c:pt>
                <c:pt idx="35803">
                  <c:v>3.5803999999999998E-5</c:v>
                </c:pt>
                <c:pt idx="35804">
                  <c:v>3.5805E-5</c:v>
                </c:pt>
                <c:pt idx="35805">
                  <c:v>3.5806000000000002E-5</c:v>
                </c:pt>
                <c:pt idx="35806">
                  <c:v>3.5806999999999998E-5</c:v>
                </c:pt>
                <c:pt idx="35807">
                  <c:v>3.5808E-5</c:v>
                </c:pt>
                <c:pt idx="35808">
                  <c:v>3.5809000000000002E-5</c:v>
                </c:pt>
                <c:pt idx="35809">
                  <c:v>3.5809999999999998E-5</c:v>
                </c:pt>
                <c:pt idx="35810">
                  <c:v>3.5811E-5</c:v>
                </c:pt>
                <c:pt idx="35811">
                  <c:v>3.5812000000000002E-5</c:v>
                </c:pt>
                <c:pt idx="35812">
                  <c:v>3.5812999999999997E-5</c:v>
                </c:pt>
                <c:pt idx="35813">
                  <c:v>3.5814E-5</c:v>
                </c:pt>
                <c:pt idx="35814">
                  <c:v>3.5815000000000002E-5</c:v>
                </c:pt>
                <c:pt idx="35815">
                  <c:v>3.5815999999999997E-5</c:v>
                </c:pt>
                <c:pt idx="35816">
                  <c:v>3.5816999999999999E-5</c:v>
                </c:pt>
                <c:pt idx="35817">
                  <c:v>3.5818000000000002E-5</c:v>
                </c:pt>
                <c:pt idx="35818">
                  <c:v>3.5818999999999997E-5</c:v>
                </c:pt>
                <c:pt idx="35819">
                  <c:v>3.5819999999999999E-5</c:v>
                </c:pt>
                <c:pt idx="35820">
                  <c:v>3.5821000000000001E-5</c:v>
                </c:pt>
                <c:pt idx="35821">
                  <c:v>3.5821999999999997E-5</c:v>
                </c:pt>
                <c:pt idx="35822">
                  <c:v>3.5822999999999999E-5</c:v>
                </c:pt>
                <c:pt idx="35823">
                  <c:v>3.5824000000000001E-5</c:v>
                </c:pt>
                <c:pt idx="35824">
                  <c:v>3.5824999999999997E-5</c:v>
                </c:pt>
                <c:pt idx="35825">
                  <c:v>3.5825999999999999E-5</c:v>
                </c:pt>
                <c:pt idx="35826">
                  <c:v>3.5827000000000001E-5</c:v>
                </c:pt>
                <c:pt idx="35827">
                  <c:v>3.5828000000000003E-5</c:v>
                </c:pt>
                <c:pt idx="35828">
                  <c:v>3.5828999999999999E-5</c:v>
                </c:pt>
                <c:pt idx="35829">
                  <c:v>3.5830000000000001E-5</c:v>
                </c:pt>
                <c:pt idx="35830">
                  <c:v>3.5831000000000003E-5</c:v>
                </c:pt>
                <c:pt idx="35831">
                  <c:v>3.5831999999999998E-5</c:v>
                </c:pt>
                <c:pt idx="35832">
                  <c:v>3.5833000000000001E-5</c:v>
                </c:pt>
                <c:pt idx="35833">
                  <c:v>3.5834000000000003E-5</c:v>
                </c:pt>
                <c:pt idx="35834">
                  <c:v>3.5834999999999998E-5</c:v>
                </c:pt>
                <c:pt idx="35835">
                  <c:v>3.5836E-5</c:v>
                </c:pt>
                <c:pt idx="35836">
                  <c:v>3.5837000000000003E-5</c:v>
                </c:pt>
                <c:pt idx="35837">
                  <c:v>3.5837999999999998E-5</c:v>
                </c:pt>
                <c:pt idx="35838">
                  <c:v>3.5839E-5</c:v>
                </c:pt>
                <c:pt idx="35839">
                  <c:v>3.5840000000000002E-5</c:v>
                </c:pt>
                <c:pt idx="35840">
                  <c:v>3.5840999999999998E-5</c:v>
                </c:pt>
                <c:pt idx="35841">
                  <c:v>3.5842E-5</c:v>
                </c:pt>
                <c:pt idx="35842">
                  <c:v>3.5843000000000002E-5</c:v>
                </c:pt>
                <c:pt idx="35843">
                  <c:v>3.5843999999999998E-5</c:v>
                </c:pt>
                <c:pt idx="35844">
                  <c:v>3.5845E-5</c:v>
                </c:pt>
                <c:pt idx="35845">
                  <c:v>3.5846000000000002E-5</c:v>
                </c:pt>
                <c:pt idx="35846">
                  <c:v>3.5846999999999997E-5</c:v>
                </c:pt>
                <c:pt idx="35847">
                  <c:v>3.5848E-5</c:v>
                </c:pt>
                <c:pt idx="35848">
                  <c:v>3.5849000000000002E-5</c:v>
                </c:pt>
                <c:pt idx="35849">
                  <c:v>3.5849999999999997E-5</c:v>
                </c:pt>
                <c:pt idx="35850">
                  <c:v>3.5850999999999999E-5</c:v>
                </c:pt>
                <c:pt idx="35851">
                  <c:v>3.5852000000000002E-5</c:v>
                </c:pt>
                <c:pt idx="35852">
                  <c:v>3.5852999999999997E-5</c:v>
                </c:pt>
                <c:pt idx="35853">
                  <c:v>3.5853999999999999E-5</c:v>
                </c:pt>
                <c:pt idx="35854">
                  <c:v>3.5855000000000001E-5</c:v>
                </c:pt>
                <c:pt idx="35855">
                  <c:v>3.5855999999999997E-5</c:v>
                </c:pt>
                <c:pt idx="35856">
                  <c:v>3.5856999999999999E-5</c:v>
                </c:pt>
                <c:pt idx="35857">
                  <c:v>3.5858000000000001E-5</c:v>
                </c:pt>
                <c:pt idx="35858">
                  <c:v>3.5858999999999997E-5</c:v>
                </c:pt>
                <c:pt idx="35859">
                  <c:v>3.5859999999999999E-5</c:v>
                </c:pt>
                <c:pt idx="35860">
                  <c:v>3.5861000000000001E-5</c:v>
                </c:pt>
                <c:pt idx="35861">
                  <c:v>3.5862000000000003E-5</c:v>
                </c:pt>
                <c:pt idx="35862">
                  <c:v>3.5862999999999999E-5</c:v>
                </c:pt>
                <c:pt idx="35863">
                  <c:v>3.5864000000000001E-5</c:v>
                </c:pt>
                <c:pt idx="35864">
                  <c:v>3.5865000000000003E-5</c:v>
                </c:pt>
                <c:pt idx="35865">
                  <c:v>3.5865999999999998E-5</c:v>
                </c:pt>
                <c:pt idx="35866">
                  <c:v>3.5867000000000001E-5</c:v>
                </c:pt>
                <c:pt idx="35867">
                  <c:v>3.5868000000000003E-5</c:v>
                </c:pt>
                <c:pt idx="35868">
                  <c:v>3.5868999999999998E-5</c:v>
                </c:pt>
                <c:pt idx="35869">
                  <c:v>3.587E-5</c:v>
                </c:pt>
                <c:pt idx="35870">
                  <c:v>3.5871000000000003E-5</c:v>
                </c:pt>
                <c:pt idx="35871">
                  <c:v>3.5871999999999998E-5</c:v>
                </c:pt>
                <c:pt idx="35872">
                  <c:v>3.5873E-5</c:v>
                </c:pt>
                <c:pt idx="35873">
                  <c:v>3.5874000000000002E-5</c:v>
                </c:pt>
                <c:pt idx="35874">
                  <c:v>3.5874999999999998E-5</c:v>
                </c:pt>
                <c:pt idx="35875">
                  <c:v>3.5876E-5</c:v>
                </c:pt>
                <c:pt idx="35876">
                  <c:v>3.5877000000000002E-5</c:v>
                </c:pt>
                <c:pt idx="35877">
                  <c:v>3.5877999999999998E-5</c:v>
                </c:pt>
                <c:pt idx="35878">
                  <c:v>3.5879E-5</c:v>
                </c:pt>
                <c:pt idx="35879">
                  <c:v>3.5880000000000002E-5</c:v>
                </c:pt>
                <c:pt idx="35880">
                  <c:v>3.5880999999999997E-5</c:v>
                </c:pt>
                <c:pt idx="35881">
                  <c:v>3.5882E-5</c:v>
                </c:pt>
                <c:pt idx="35882">
                  <c:v>3.5883000000000002E-5</c:v>
                </c:pt>
                <c:pt idx="35883">
                  <c:v>3.5883999999999997E-5</c:v>
                </c:pt>
                <c:pt idx="35884">
                  <c:v>3.5884999999999999E-5</c:v>
                </c:pt>
                <c:pt idx="35885">
                  <c:v>3.5886000000000002E-5</c:v>
                </c:pt>
                <c:pt idx="35886">
                  <c:v>3.5886999999999997E-5</c:v>
                </c:pt>
                <c:pt idx="35887">
                  <c:v>3.5887999999999999E-5</c:v>
                </c:pt>
                <c:pt idx="35888">
                  <c:v>3.5889000000000001E-5</c:v>
                </c:pt>
                <c:pt idx="35889">
                  <c:v>3.5889999999999997E-5</c:v>
                </c:pt>
                <c:pt idx="35890">
                  <c:v>3.5890999999999999E-5</c:v>
                </c:pt>
                <c:pt idx="35891">
                  <c:v>3.5892000000000001E-5</c:v>
                </c:pt>
                <c:pt idx="35892">
                  <c:v>3.5892999999999997E-5</c:v>
                </c:pt>
                <c:pt idx="35893">
                  <c:v>3.5893999999999999E-5</c:v>
                </c:pt>
                <c:pt idx="35894">
                  <c:v>3.5895000000000001E-5</c:v>
                </c:pt>
                <c:pt idx="35895">
                  <c:v>3.5896000000000003E-5</c:v>
                </c:pt>
                <c:pt idx="35896">
                  <c:v>3.5896999999999999E-5</c:v>
                </c:pt>
                <c:pt idx="35897">
                  <c:v>3.5898000000000001E-5</c:v>
                </c:pt>
                <c:pt idx="35898">
                  <c:v>3.5899000000000003E-5</c:v>
                </c:pt>
                <c:pt idx="35899">
                  <c:v>3.5899999999999998E-5</c:v>
                </c:pt>
                <c:pt idx="35900">
                  <c:v>3.5901000000000001E-5</c:v>
                </c:pt>
                <c:pt idx="35901">
                  <c:v>3.5902000000000003E-5</c:v>
                </c:pt>
                <c:pt idx="35902">
                  <c:v>3.5902999999999998E-5</c:v>
                </c:pt>
                <c:pt idx="35903">
                  <c:v>3.5904E-5</c:v>
                </c:pt>
                <c:pt idx="35904">
                  <c:v>3.5905000000000003E-5</c:v>
                </c:pt>
                <c:pt idx="35905">
                  <c:v>3.5905999999999998E-5</c:v>
                </c:pt>
                <c:pt idx="35906">
                  <c:v>3.5907E-5</c:v>
                </c:pt>
                <c:pt idx="35907">
                  <c:v>3.5908000000000002E-5</c:v>
                </c:pt>
                <c:pt idx="35908">
                  <c:v>3.5908999999999998E-5</c:v>
                </c:pt>
                <c:pt idx="35909">
                  <c:v>3.591E-5</c:v>
                </c:pt>
                <c:pt idx="35910">
                  <c:v>3.5911000000000002E-5</c:v>
                </c:pt>
                <c:pt idx="35911">
                  <c:v>3.5911999999999998E-5</c:v>
                </c:pt>
                <c:pt idx="35912">
                  <c:v>3.5913E-5</c:v>
                </c:pt>
                <c:pt idx="35913">
                  <c:v>3.5914000000000002E-5</c:v>
                </c:pt>
                <c:pt idx="35914">
                  <c:v>3.5914999999999997E-5</c:v>
                </c:pt>
                <c:pt idx="35915">
                  <c:v>3.5916E-5</c:v>
                </c:pt>
                <c:pt idx="35916">
                  <c:v>3.5917000000000002E-5</c:v>
                </c:pt>
                <c:pt idx="35917">
                  <c:v>3.5917999999999997E-5</c:v>
                </c:pt>
                <c:pt idx="35918">
                  <c:v>3.5918999999999999E-5</c:v>
                </c:pt>
                <c:pt idx="35919">
                  <c:v>3.5920000000000002E-5</c:v>
                </c:pt>
                <c:pt idx="35920">
                  <c:v>3.5920999999999997E-5</c:v>
                </c:pt>
                <c:pt idx="35921">
                  <c:v>3.5921999999999999E-5</c:v>
                </c:pt>
                <c:pt idx="35922">
                  <c:v>3.5923000000000001E-5</c:v>
                </c:pt>
                <c:pt idx="35923">
                  <c:v>3.5923999999999997E-5</c:v>
                </c:pt>
                <c:pt idx="35924">
                  <c:v>3.5924999999999999E-5</c:v>
                </c:pt>
                <c:pt idx="35925">
                  <c:v>3.5926000000000001E-5</c:v>
                </c:pt>
                <c:pt idx="35926">
                  <c:v>3.5926999999999997E-5</c:v>
                </c:pt>
                <c:pt idx="35927">
                  <c:v>3.5927999999999999E-5</c:v>
                </c:pt>
                <c:pt idx="35928">
                  <c:v>3.5929000000000001E-5</c:v>
                </c:pt>
                <c:pt idx="35929">
                  <c:v>3.5930000000000003E-5</c:v>
                </c:pt>
                <c:pt idx="35930">
                  <c:v>3.5930999999999999E-5</c:v>
                </c:pt>
                <c:pt idx="35931">
                  <c:v>3.5932000000000001E-5</c:v>
                </c:pt>
                <c:pt idx="35932">
                  <c:v>3.5933000000000003E-5</c:v>
                </c:pt>
                <c:pt idx="35933">
                  <c:v>3.5933999999999998E-5</c:v>
                </c:pt>
                <c:pt idx="35934">
                  <c:v>3.5935000000000001E-5</c:v>
                </c:pt>
                <c:pt idx="35935">
                  <c:v>3.5936000000000003E-5</c:v>
                </c:pt>
                <c:pt idx="35936">
                  <c:v>3.5936999999999998E-5</c:v>
                </c:pt>
                <c:pt idx="35937">
                  <c:v>3.5938E-5</c:v>
                </c:pt>
                <c:pt idx="35938">
                  <c:v>3.5939000000000003E-5</c:v>
                </c:pt>
                <c:pt idx="35939">
                  <c:v>3.5939999999999998E-5</c:v>
                </c:pt>
                <c:pt idx="35940">
                  <c:v>3.5941E-5</c:v>
                </c:pt>
                <c:pt idx="35941">
                  <c:v>3.5942000000000002E-5</c:v>
                </c:pt>
                <c:pt idx="35942">
                  <c:v>3.5942999999999998E-5</c:v>
                </c:pt>
                <c:pt idx="35943">
                  <c:v>3.5944E-5</c:v>
                </c:pt>
                <c:pt idx="35944">
                  <c:v>3.5945000000000002E-5</c:v>
                </c:pt>
                <c:pt idx="35945">
                  <c:v>3.5945999999999998E-5</c:v>
                </c:pt>
                <c:pt idx="35946">
                  <c:v>3.5947E-5</c:v>
                </c:pt>
                <c:pt idx="35947">
                  <c:v>3.5948000000000002E-5</c:v>
                </c:pt>
                <c:pt idx="35948">
                  <c:v>3.5948999999999998E-5</c:v>
                </c:pt>
                <c:pt idx="35949">
                  <c:v>3.595E-5</c:v>
                </c:pt>
                <c:pt idx="35950">
                  <c:v>3.5951000000000002E-5</c:v>
                </c:pt>
                <c:pt idx="35951">
                  <c:v>3.5951999999999997E-5</c:v>
                </c:pt>
                <c:pt idx="35952">
                  <c:v>3.5952999999999999E-5</c:v>
                </c:pt>
                <c:pt idx="35953">
                  <c:v>3.5954000000000002E-5</c:v>
                </c:pt>
                <c:pt idx="35954">
                  <c:v>3.5954999999999997E-5</c:v>
                </c:pt>
                <c:pt idx="35955">
                  <c:v>3.5955999999999999E-5</c:v>
                </c:pt>
                <c:pt idx="35956">
                  <c:v>3.5957000000000001E-5</c:v>
                </c:pt>
                <c:pt idx="35957">
                  <c:v>3.5957999999999997E-5</c:v>
                </c:pt>
                <c:pt idx="35958">
                  <c:v>3.5958999999999999E-5</c:v>
                </c:pt>
                <c:pt idx="35959">
                  <c:v>3.5960000000000001E-5</c:v>
                </c:pt>
                <c:pt idx="35960">
                  <c:v>3.5960999999999997E-5</c:v>
                </c:pt>
                <c:pt idx="35961">
                  <c:v>3.5961999999999999E-5</c:v>
                </c:pt>
                <c:pt idx="35962">
                  <c:v>3.5963000000000001E-5</c:v>
                </c:pt>
                <c:pt idx="35963">
                  <c:v>3.5964000000000003E-5</c:v>
                </c:pt>
                <c:pt idx="35964">
                  <c:v>3.5964999999999999E-5</c:v>
                </c:pt>
                <c:pt idx="35965">
                  <c:v>3.5966000000000001E-5</c:v>
                </c:pt>
                <c:pt idx="35966">
                  <c:v>3.5967000000000003E-5</c:v>
                </c:pt>
                <c:pt idx="35967">
                  <c:v>3.5967999999999999E-5</c:v>
                </c:pt>
                <c:pt idx="35968">
                  <c:v>3.5969000000000001E-5</c:v>
                </c:pt>
                <c:pt idx="35969">
                  <c:v>3.5970000000000003E-5</c:v>
                </c:pt>
                <c:pt idx="35970">
                  <c:v>3.5970999999999998E-5</c:v>
                </c:pt>
                <c:pt idx="35971">
                  <c:v>3.5972000000000001E-5</c:v>
                </c:pt>
                <c:pt idx="35972">
                  <c:v>3.5973000000000003E-5</c:v>
                </c:pt>
                <c:pt idx="35973">
                  <c:v>3.5973999999999998E-5</c:v>
                </c:pt>
                <c:pt idx="35974">
                  <c:v>3.5975E-5</c:v>
                </c:pt>
                <c:pt idx="35975">
                  <c:v>3.5976000000000002E-5</c:v>
                </c:pt>
                <c:pt idx="35976">
                  <c:v>3.5976999999999998E-5</c:v>
                </c:pt>
                <c:pt idx="35977">
                  <c:v>3.5978E-5</c:v>
                </c:pt>
                <c:pt idx="35978">
                  <c:v>3.5979000000000002E-5</c:v>
                </c:pt>
                <c:pt idx="35979">
                  <c:v>3.5979999999999998E-5</c:v>
                </c:pt>
                <c:pt idx="35980">
                  <c:v>3.5981E-5</c:v>
                </c:pt>
                <c:pt idx="35981">
                  <c:v>3.5982000000000002E-5</c:v>
                </c:pt>
                <c:pt idx="35982">
                  <c:v>3.5982999999999998E-5</c:v>
                </c:pt>
                <c:pt idx="35983">
                  <c:v>3.5984E-5</c:v>
                </c:pt>
                <c:pt idx="35984">
                  <c:v>3.5985000000000002E-5</c:v>
                </c:pt>
                <c:pt idx="35985">
                  <c:v>3.5985999999999997E-5</c:v>
                </c:pt>
                <c:pt idx="35986">
                  <c:v>3.5987E-5</c:v>
                </c:pt>
                <c:pt idx="35987">
                  <c:v>3.5988000000000002E-5</c:v>
                </c:pt>
                <c:pt idx="35988">
                  <c:v>3.5988999999999997E-5</c:v>
                </c:pt>
                <c:pt idx="35989">
                  <c:v>3.5989999999999999E-5</c:v>
                </c:pt>
                <c:pt idx="35990">
                  <c:v>3.5991000000000002E-5</c:v>
                </c:pt>
                <c:pt idx="35991">
                  <c:v>3.5991999999999997E-5</c:v>
                </c:pt>
                <c:pt idx="35992">
                  <c:v>3.5992999999999999E-5</c:v>
                </c:pt>
                <c:pt idx="35993">
                  <c:v>3.5994000000000001E-5</c:v>
                </c:pt>
                <c:pt idx="35994">
                  <c:v>3.5994999999999997E-5</c:v>
                </c:pt>
                <c:pt idx="35995">
                  <c:v>3.5995999999999999E-5</c:v>
                </c:pt>
                <c:pt idx="35996">
                  <c:v>3.5997000000000001E-5</c:v>
                </c:pt>
                <c:pt idx="35997">
                  <c:v>3.5998000000000003E-5</c:v>
                </c:pt>
                <c:pt idx="35998">
                  <c:v>3.5998999999999999E-5</c:v>
                </c:pt>
                <c:pt idx="35999">
                  <c:v>3.6000000000000001E-5</c:v>
                </c:pt>
                <c:pt idx="36000">
                  <c:v>3.6001000000000003E-5</c:v>
                </c:pt>
                <c:pt idx="36001">
                  <c:v>3.6001999999999999E-5</c:v>
                </c:pt>
                <c:pt idx="36002">
                  <c:v>3.6003000000000001E-5</c:v>
                </c:pt>
                <c:pt idx="36003">
                  <c:v>3.6004000000000003E-5</c:v>
                </c:pt>
                <c:pt idx="36004">
                  <c:v>3.6004999999999998E-5</c:v>
                </c:pt>
                <c:pt idx="36005">
                  <c:v>3.6006000000000001E-5</c:v>
                </c:pt>
                <c:pt idx="36006">
                  <c:v>3.6007000000000003E-5</c:v>
                </c:pt>
                <c:pt idx="36007">
                  <c:v>3.6007999999999998E-5</c:v>
                </c:pt>
                <c:pt idx="36008">
                  <c:v>3.6009E-5</c:v>
                </c:pt>
                <c:pt idx="36009">
                  <c:v>3.6010000000000003E-5</c:v>
                </c:pt>
                <c:pt idx="36010">
                  <c:v>3.6010999999999998E-5</c:v>
                </c:pt>
                <c:pt idx="36011">
                  <c:v>3.6012E-5</c:v>
                </c:pt>
                <c:pt idx="36012">
                  <c:v>3.6013000000000002E-5</c:v>
                </c:pt>
                <c:pt idx="36013">
                  <c:v>3.6013999999999998E-5</c:v>
                </c:pt>
                <c:pt idx="36014">
                  <c:v>3.6015E-5</c:v>
                </c:pt>
                <c:pt idx="36015">
                  <c:v>3.6016000000000002E-5</c:v>
                </c:pt>
                <c:pt idx="36016">
                  <c:v>3.6016999999999998E-5</c:v>
                </c:pt>
                <c:pt idx="36017">
                  <c:v>3.6018E-5</c:v>
                </c:pt>
                <c:pt idx="36018">
                  <c:v>3.6019000000000002E-5</c:v>
                </c:pt>
                <c:pt idx="36019">
                  <c:v>3.6019999999999997E-5</c:v>
                </c:pt>
                <c:pt idx="36020">
                  <c:v>3.6021E-5</c:v>
                </c:pt>
                <c:pt idx="36021">
                  <c:v>3.6022000000000002E-5</c:v>
                </c:pt>
                <c:pt idx="36022">
                  <c:v>3.6022999999999997E-5</c:v>
                </c:pt>
                <c:pt idx="36023">
                  <c:v>3.6023999999999999E-5</c:v>
                </c:pt>
                <c:pt idx="36024">
                  <c:v>3.6025000000000002E-5</c:v>
                </c:pt>
                <c:pt idx="36025">
                  <c:v>3.6025999999999997E-5</c:v>
                </c:pt>
                <c:pt idx="36026">
                  <c:v>3.6026999999999999E-5</c:v>
                </c:pt>
                <c:pt idx="36027">
                  <c:v>3.6028000000000001E-5</c:v>
                </c:pt>
                <c:pt idx="36028">
                  <c:v>3.6028999999999997E-5</c:v>
                </c:pt>
                <c:pt idx="36029">
                  <c:v>3.6029999999999999E-5</c:v>
                </c:pt>
                <c:pt idx="36030">
                  <c:v>3.6031000000000001E-5</c:v>
                </c:pt>
                <c:pt idx="36031">
                  <c:v>3.6032000000000003E-5</c:v>
                </c:pt>
                <c:pt idx="36032">
                  <c:v>3.6032999999999999E-5</c:v>
                </c:pt>
                <c:pt idx="36033">
                  <c:v>3.6034000000000001E-5</c:v>
                </c:pt>
                <c:pt idx="36034">
                  <c:v>3.6035000000000003E-5</c:v>
                </c:pt>
                <c:pt idx="36035">
                  <c:v>3.6035999999999999E-5</c:v>
                </c:pt>
                <c:pt idx="36036">
                  <c:v>3.6037000000000001E-5</c:v>
                </c:pt>
                <c:pt idx="36037">
                  <c:v>3.6038000000000003E-5</c:v>
                </c:pt>
                <c:pt idx="36038">
                  <c:v>3.6038999999999998E-5</c:v>
                </c:pt>
                <c:pt idx="36039">
                  <c:v>3.6040000000000001E-5</c:v>
                </c:pt>
                <c:pt idx="36040">
                  <c:v>3.6041000000000003E-5</c:v>
                </c:pt>
                <c:pt idx="36041">
                  <c:v>3.6041999999999998E-5</c:v>
                </c:pt>
                <c:pt idx="36042">
                  <c:v>3.6043E-5</c:v>
                </c:pt>
                <c:pt idx="36043">
                  <c:v>3.6044000000000003E-5</c:v>
                </c:pt>
                <c:pt idx="36044">
                  <c:v>3.6044999999999998E-5</c:v>
                </c:pt>
                <c:pt idx="36045">
                  <c:v>3.6046E-5</c:v>
                </c:pt>
                <c:pt idx="36046">
                  <c:v>3.6047000000000002E-5</c:v>
                </c:pt>
                <c:pt idx="36047">
                  <c:v>3.6047999999999998E-5</c:v>
                </c:pt>
                <c:pt idx="36048">
                  <c:v>3.6049E-5</c:v>
                </c:pt>
                <c:pt idx="36049">
                  <c:v>3.6050000000000002E-5</c:v>
                </c:pt>
                <c:pt idx="36050">
                  <c:v>3.6050999999999998E-5</c:v>
                </c:pt>
                <c:pt idx="36051">
                  <c:v>3.6052E-5</c:v>
                </c:pt>
                <c:pt idx="36052">
                  <c:v>3.6053000000000002E-5</c:v>
                </c:pt>
                <c:pt idx="36053">
                  <c:v>3.6053999999999997E-5</c:v>
                </c:pt>
                <c:pt idx="36054">
                  <c:v>3.6055E-5</c:v>
                </c:pt>
                <c:pt idx="36055">
                  <c:v>3.6056000000000002E-5</c:v>
                </c:pt>
                <c:pt idx="36056">
                  <c:v>3.6056999999999997E-5</c:v>
                </c:pt>
                <c:pt idx="36057">
                  <c:v>3.6057999999999999E-5</c:v>
                </c:pt>
                <c:pt idx="36058">
                  <c:v>3.6059000000000002E-5</c:v>
                </c:pt>
                <c:pt idx="36059">
                  <c:v>3.6059999999999997E-5</c:v>
                </c:pt>
                <c:pt idx="36060">
                  <c:v>3.6060999999999999E-5</c:v>
                </c:pt>
                <c:pt idx="36061">
                  <c:v>3.6062000000000001E-5</c:v>
                </c:pt>
                <c:pt idx="36062">
                  <c:v>3.6062999999999997E-5</c:v>
                </c:pt>
                <c:pt idx="36063">
                  <c:v>3.6063999999999999E-5</c:v>
                </c:pt>
                <c:pt idx="36064">
                  <c:v>3.6065000000000001E-5</c:v>
                </c:pt>
                <c:pt idx="36065">
                  <c:v>3.6066000000000003E-5</c:v>
                </c:pt>
                <c:pt idx="36066">
                  <c:v>3.6066999999999999E-5</c:v>
                </c:pt>
                <c:pt idx="36067">
                  <c:v>3.6068000000000001E-5</c:v>
                </c:pt>
                <c:pt idx="36068">
                  <c:v>3.6069000000000003E-5</c:v>
                </c:pt>
                <c:pt idx="36069">
                  <c:v>3.6069999999999999E-5</c:v>
                </c:pt>
                <c:pt idx="36070">
                  <c:v>3.6071000000000001E-5</c:v>
                </c:pt>
                <c:pt idx="36071">
                  <c:v>3.6072000000000003E-5</c:v>
                </c:pt>
                <c:pt idx="36072">
                  <c:v>3.6072999999999998E-5</c:v>
                </c:pt>
                <c:pt idx="36073">
                  <c:v>3.6074000000000001E-5</c:v>
                </c:pt>
                <c:pt idx="36074">
                  <c:v>3.6075000000000003E-5</c:v>
                </c:pt>
                <c:pt idx="36075">
                  <c:v>3.6075999999999998E-5</c:v>
                </c:pt>
                <c:pt idx="36076">
                  <c:v>3.6077E-5</c:v>
                </c:pt>
                <c:pt idx="36077">
                  <c:v>3.6078000000000003E-5</c:v>
                </c:pt>
                <c:pt idx="36078">
                  <c:v>3.6078999999999998E-5</c:v>
                </c:pt>
                <c:pt idx="36079">
                  <c:v>3.608E-5</c:v>
                </c:pt>
                <c:pt idx="36080">
                  <c:v>3.6081000000000002E-5</c:v>
                </c:pt>
                <c:pt idx="36081">
                  <c:v>3.6081999999999998E-5</c:v>
                </c:pt>
                <c:pt idx="36082">
                  <c:v>3.6083E-5</c:v>
                </c:pt>
                <c:pt idx="36083">
                  <c:v>3.6084000000000002E-5</c:v>
                </c:pt>
                <c:pt idx="36084">
                  <c:v>3.6084999999999998E-5</c:v>
                </c:pt>
                <c:pt idx="36085">
                  <c:v>3.6086E-5</c:v>
                </c:pt>
                <c:pt idx="36086">
                  <c:v>3.6087000000000002E-5</c:v>
                </c:pt>
                <c:pt idx="36087">
                  <c:v>3.6087999999999997E-5</c:v>
                </c:pt>
                <c:pt idx="36088">
                  <c:v>3.6089E-5</c:v>
                </c:pt>
                <c:pt idx="36089">
                  <c:v>3.6090000000000002E-5</c:v>
                </c:pt>
                <c:pt idx="36090">
                  <c:v>3.6090999999999997E-5</c:v>
                </c:pt>
                <c:pt idx="36091">
                  <c:v>3.6091999999999999E-5</c:v>
                </c:pt>
                <c:pt idx="36092">
                  <c:v>3.6093000000000002E-5</c:v>
                </c:pt>
                <c:pt idx="36093">
                  <c:v>3.6093999999999997E-5</c:v>
                </c:pt>
                <c:pt idx="36094">
                  <c:v>3.6094999999999999E-5</c:v>
                </c:pt>
                <c:pt idx="36095">
                  <c:v>3.6096000000000001E-5</c:v>
                </c:pt>
                <c:pt idx="36096">
                  <c:v>3.6096999999999997E-5</c:v>
                </c:pt>
                <c:pt idx="36097">
                  <c:v>3.6097999999999999E-5</c:v>
                </c:pt>
                <c:pt idx="36098">
                  <c:v>3.6099000000000001E-5</c:v>
                </c:pt>
                <c:pt idx="36099">
                  <c:v>3.6100000000000003E-5</c:v>
                </c:pt>
                <c:pt idx="36100">
                  <c:v>3.6100999999999999E-5</c:v>
                </c:pt>
                <c:pt idx="36101">
                  <c:v>3.6102000000000001E-5</c:v>
                </c:pt>
                <c:pt idx="36102">
                  <c:v>3.6103000000000003E-5</c:v>
                </c:pt>
                <c:pt idx="36103">
                  <c:v>3.6103999999999999E-5</c:v>
                </c:pt>
                <c:pt idx="36104">
                  <c:v>3.6105000000000001E-5</c:v>
                </c:pt>
                <c:pt idx="36105">
                  <c:v>3.6106000000000003E-5</c:v>
                </c:pt>
                <c:pt idx="36106">
                  <c:v>3.6106999999999998E-5</c:v>
                </c:pt>
                <c:pt idx="36107">
                  <c:v>3.6108000000000001E-5</c:v>
                </c:pt>
                <c:pt idx="36108">
                  <c:v>3.6109000000000003E-5</c:v>
                </c:pt>
                <c:pt idx="36109">
                  <c:v>3.6109999999999998E-5</c:v>
                </c:pt>
                <c:pt idx="36110">
                  <c:v>3.6111E-5</c:v>
                </c:pt>
                <c:pt idx="36111">
                  <c:v>3.6112000000000003E-5</c:v>
                </c:pt>
                <c:pt idx="36112">
                  <c:v>3.6112999999999998E-5</c:v>
                </c:pt>
                <c:pt idx="36113">
                  <c:v>3.6114E-5</c:v>
                </c:pt>
                <c:pt idx="36114">
                  <c:v>3.6115000000000002E-5</c:v>
                </c:pt>
                <c:pt idx="36115">
                  <c:v>3.6115999999999998E-5</c:v>
                </c:pt>
                <c:pt idx="36116">
                  <c:v>3.6117E-5</c:v>
                </c:pt>
                <c:pt idx="36117">
                  <c:v>3.6118000000000002E-5</c:v>
                </c:pt>
                <c:pt idx="36118">
                  <c:v>3.6118999999999998E-5</c:v>
                </c:pt>
                <c:pt idx="36119">
                  <c:v>3.612E-5</c:v>
                </c:pt>
                <c:pt idx="36120">
                  <c:v>3.6121000000000002E-5</c:v>
                </c:pt>
                <c:pt idx="36121">
                  <c:v>3.6121999999999997E-5</c:v>
                </c:pt>
                <c:pt idx="36122">
                  <c:v>3.6123E-5</c:v>
                </c:pt>
                <c:pt idx="36123">
                  <c:v>3.6124000000000002E-5</c:v>
                </c:pt>
                <c:pt idx="36124">
                  <c:v>3.6124999999999997E-5</c:v>
                </c:pt>
                <c:pt idx="36125">
                  <c:v>3.6125999999999999E-5</c:v>
                </c:pt>
                <c:pt idx="36126">
                  <c:v>3.6127000000000002E-5</c:v>
                </c:pt>
                <c:pt idx="36127">
                  <c:v>3.6127999999999997E-5</c:v>
                </c:pt>
                <c:pt idx="36128">
                  <c:v>3.6128999999999999E-5</c:v>
                </c:pt>
                <c:pt idx="36129">
                  <c:v>3.6130000000000001E-5</c:v>
                </c:pt>
                <c:pt idx="36130">
                  <c:v>3.6130999999999997E-5</c:v>
                </c:pt>
                <c:pt idx="36131">
                  <c:v>3.6131999999999999E-5</c:v>
                </c:pt>
                <c:pt idx="36132">
                  <c:v>3.6133000000000001E-5</c:v>
                </c:pt>
                <c:pt idx="36133">
                  <c:v>3.6134000000000003E-5</c:v>
                </c:pt>
                <c:pt idx="36134">
                  <c:v>3.6134999999999999E-5</c:v>
                </c:pt>
                <c:pt idx="36135">
                  <c:v>3.6136000000000001E-5</c:v>
                </c:pt>
                <c:pt idx="36136">
                  <c:v>3.6137000000000003E-5</c:v>
                </c:pt>
                <c:pt idx="36137">
                  <c:v>3.6137999999999999E-5</c:v>
                </c:pt>
                <c:pt idx="36138">
                  <c:v>3.6139000000000001E-5</c:v>
                </c:pt>
                <c:pt idx="36139">
                  <c:v>3.6140000000000003E-5</c:v>
                </c:pt>
                <c:pt idx="36140">
                  <c:v>3.6140999999999998E-5</c:v>
                </c:pt>
                <c:pt idx="36141">
                  <c:v>3.6142000000000001E-5</c:v>
                </c:pt>
                <c:pt idx="36142">
                  <c:v>3.6143000000000003E-5</c:v>
                </c:pt>
                <c:pt idx="36143">
                  <c:v>3.6143999999999998E-5</c:v>
                </c:pt>
                <c:pt idx="36144">
                  <c:v>3.6145E-5</c:v>
                </c:pt>
                <c:pt idx="36145">
                  <c:v>3.6146000000000003E-5</c:v>
                </c:pt>
                <c:pt idx="36146">
                  <c:v>3.6146999999999998E-5</c:v>
                </c:pt>
                <c:pt idx="36147">
                  <c:v>3.6148E-5</c:v>
                </c:pt>
                <c:pt idx="36148">
                  <c:v>3.6149000000000002E-5</c:v>
                </c:pt>
                <c:pt idx="36149">
                  <c:v>3.6149999999999998E-5</c:v>
                </c:pt>
                <c:pt idx="36150">
                  <c:v>3.6151E-5</c:v>
                </c:pt>
                <c:pt idx="36151">
                  <c:v>3.6152000000000002E-5</c:v>
                </c:pt>
                <c:pt idx="36152">
                  <c:v>3.6152999999999998E-5</c:v>
                </c:pt>
                <c:pt idx="36153">
                  <c:v>3.6154E-5</c:v>
                </c:pt>
                <c:pt idx="36154">
                  <c:v>3.6155000000000002E-5</c:v>
                </c:pt>
                <c:pt idx="36155">
                  <c:v>3.6155999999999997E-5</c:v>
                </c:pt>
                <c:pt idx="36156">
                  <c:v>3.6157E-5</c:v>
                </c:pt>
                <c:pt idx="36157">
                  <c:v>3.6158000000000002E-5</c:v>
                </c:pt>
                <c:pt idx="36158">
                  <c:v>3.6158999999999997E-5</c:v>
                </c:pt>
                <c:pt idx="36159">
                  <c:v>3.6159999999999999E-5</c:v>
                </c:pt>
                <c:pt idx="36160">
                  <c:v>3.6161000000000002E-5</c:v>
                </c:pt>
                <c:pt idx="36161">
                  <c:v>3.6161999999999997E-5</c:v>
                </c:pt>
                <c:pt idx="36162">
                  <c:v>3.6162999999999999E-5</c:v>
                </c:pt>
                <c:pt idx="36163">
                  <c:v>3.6164000000000001E-5</c:v>
                </c:pt>
                <c:pt idx="36164">
                  <c:v>3.6164999999999997E-5</c:v>
                </c:pt>
                <c:pt idx="36165">
                  <c:v>3.6165999999999999E-5</c:v>
                </c:pt>
                <c:pt idx="36166">
                  <c:v>3.6167000000000001E-5</c:v>
                </c:pt>
                <c:pt idx="36167">
                  <c:v>3.6168000000000003E-5</c:v>
                </c:pt>
                <c:pt idx="36168">
                  <c:v>3.6168999999999999E-5</c:v>
                </c:pt>
                <c:pt idx="36169">
                  <c:v>3.6170000000000001E-5</c:v>
                </c:pt>
                <c:pt idx="36170">
                  <c:v>3.6171000000000003E-5</c:v>
                </c:pt>
                <c:pt idx="36171">
                  <c:v>3.6171999999999999E-5</c:v>
                </c:pt>
                <c:pt idx="36172">
                  <c:v>3.6173000000000001E-5</c:v>
                </c:pt>
                <c:pt idx="36173">
                  <c:v>3.6174000000000003E-5</c:v>
                </c:pt>
                <c:pt idx="36174">
                  <c:v>3.6174999999999998E-5</c:v>
                </c:pt>
                <c:pt idx="36175">
                  <c:v>3.6176000000000001E-5</c:v>
                </c:pt>
                <c:pt idx="36176">
                  <c:v>3.6177000000000003E-5</c:v>
                </c:pt>
                <c:pt idx="36177">
                  <c:v>3.6177999999999998E-5</c:v>
                </c:pt>
                <c:pt idx="36178">
                  <c:v>3.6179E-5</c:v>
                </c:pt>
                <c:pt idx="36179">
                  <c:v>3.6180000000000003E-5</c:v>
                </c:pt>
                <c:pt idx="36180">
                  <c:v>3.6180999999999998E-5</c:v>
                </c:pt>
                <c:pt idx="36181">
                  <c:v>3.6182E-5</c:v>
                </c:pt>
                <c:pt idx="36182">
                  <c:v>3.6183000000000002E-5</c:v>
                </c:pt>
                <c:pt idx="36183">
                  <c:v>3.6183999999999998E-5</c:v>
                </c:pt>
                <c:pt idx="36184">
                  <c:v>3.6185E-5</c:v>
                </c:pt>
                <c:pt idx="36185">
                  <c:v>3.6186000000000002E-5</c:v>
                </c:pt>
                <c:pt idx="36186">
                  <c:v>3.6186999999999998E-5</c:v>
                </c:pt>
                <c:pt idx="36187">
                  <c:v>3.6188E-5</c:v>
                </c:pt>
                <c:pt idx="36188">
                  <c:v>3.6189000000000002E-5</c:v>
                </c:pt>
                <c:pt idx="36189">
                  <c:v>3.6189999999999997E-5</c:v>
                </c:pt>
                <c:pt idx="36190">
                  <c:v>3.6191E-5</c:v>
                </c:pt>
                <c:pt idx="36191">
                  <c:v>3.6192000000000002E-5</c:v>
                </c:pt>
                <c:pt idx="36192">
                  <c:v>3.6192999999999997E-5</c:v>
                </c:pt>
                <c:pt idx="36193">
                  <c:v>3.6193999999999999E-5</c:v>
                </c:pt>
                <c:pt idx="36194">
                  <c:v>3.6195000000000002E-5</c:v>
                </c:pt>
                <c:pt idx="36195">
                  <c:v>3.6195999999999997E-5</c:v>
                </c:pt>
                <c:pt idx="36196">
                  <c:v>3.6196999999999999E-5</c:v>
                </c:pt>
                <c:pt idx="36197">
                  <c:v>3.6198000000000001E-5</c:v>
                </c:pt>
                <c:pt idx="36198">
                  <c:v>3.6198999999999997E-5</c:v>
                </c:pt>
                <c:pt idx="36199">
                  <c:v>3.6199999999999999E-5</c:v>
                </c:pt>
                <c:pt idx="36200">
                  <c:v>3.6201000000000001E-5</c:v>
                </c:pt>
                <c:pt idx="36201">
                  <c:v>3.6202000000000003E-5</c:v>
                </c:pt>
                <c:pt idx="36202">
                  <c:v>3.6202999999999999E-5</c:v>
                </c:pt>
                <c:pt idx="36203">
                  <c:v>3.6204000000000001E-5</c:v>
                </c:pt>
                <c:pt idx="36204">
                  <c:v>3.6205000000000003E-5</c:v>
                </c:pt>
                <c:pt idx="36205">
                  <c:v>3.6205999999999999E-5</c:v>
                </c:pt>
                <c:pt idx="36206">
                  <c:v>3.6207000000000001E-5</c:v>
                </c:pt>
                <c:pt idx="36207">
                  <c:v>3.6208000000000003E-5</c:v>
                </c:pt>
                <c:pt idx="36208">
                  <c:v>3.6208999999999998E-5</c:v>
                </c:pt>
                <c:pt idx="36209">
                  <c:v>3.6210000000000001E-5</c:v>
                </c:pt>
                <c:pt idx="36210">
                  <c:v>3.6211000000000003E-5</c:v>
                </c:pt>
                <c:pt idx="36211">
                  <c:v>3.6211999999999998E-5</c:v>
                </c:pt>
                <c:pt idx="36212">
                  <c:v>3.6213E-5</c:v>
                </c:pt>
                <c:pt idx="36213">
                  <c:v>3.6214000000000003E-5</c:v>
                </c:pt>
                <c:pt idx="36214">
                  <c:v>3.6214999999999998E-5</c:v>
                </c:pt>
                <c:pt idx="36215">
                  <c:v>3.6216E-5</c:v>
                </c:pt>
                <c:pt idx="36216">
                  <c:v>3.6217000000000002E-5</c:v>
                </c:pt>
                <c:pt idx="36217">
                  <c:v>3.6217999999999998E-5</c:v>
                </c:pt>
                <c:pt idx="36218">
                  <c:v>3.6219E-5</c:v>
                </c:pt>
                <c:pt idx="36219">
                  <c:v>3.6220000000000002E-5</c:v>
                </c:pt>
                <c:pt idx="36220">
                  <c:v>3.6220999999999998E-5</c:v>
                </c:pt>
                <c:pt idx="36221">
                  <c:v>3.6222E-5</c:v>
                </c:pt>
                <c:pt idx="36222">
                  <c:v>3.6223000000000002E-5</c:v>
                </c:pt>
                <c:pt idx="36223">
                  <c:v>3.6223999999999997E-5</c:v>
                </c:pt>
                <c:pt idx="36224">
                  <c:v>3.6225E-5</c:v>
                </c:pt>
                <c:pt idx="36225">
                  <c:v>3.6226000000000002E-5</c:v>
                </c:pt>
                <c:pt idx="36226">
                  <c:v>3.6226999999999997E-5</c:v>
                </c:pt>
                <c:pt idx="36227">
                  <c:v>3.6227999999999999E-5</c:v>
                </c:pt>
                <c:pt idx="36228">
                  <c:v>3.6229000000000002E-5</c:v>
                </c:pt>
                <c:pt idx="36229">
                  <c:v>3.6229999999999997E-5</c:v>
                </c:pt>
                <c:pt idx="36230">
                  <c:v>3.6230999999999999E-5</c:v>
                </c:pt>
                <c:pt idx="36231">
                  <c:v>3.6232000000000001E-5</c:v>
                </c:pt>
                <c:pt idx="36232">
                  <c:v>3.6232999999999997E-5</c:v>
                </c:pt>
                <c:pt idx="36233">
                  <c:v>3.6233999999999999E-5</c:v>
                </c:pt>
                <c:pt idx="36234">
                  <c:v>3.6235000000000001E-5</c:v>
                </c:pt>
                <c:pt idx="36235">
                  <c:v>3.6235999999999997E-5</c:v>
                </c:pt>
                <c:pt idx="36236">
                  <c:v>3.6236999999999999E-5</c:v>
                </c:pt>
                <c:pt idx="36237">
                  <c:v>3.6238000000000001E-5</c:v>
                </c:pt>
                <c:pt idx="36238">
                  <c:v>3.6239000000000003E-5</c:v>
                </c:pt>
                <c:pt idx="36239">
                  <c:v>3.6239999999999999E-5</c:v>
                </c:pt>
                <c:pt idx="36240">
                  <c:v>3.6241000000000001E-5</c:v>
                </c:pt>
                <c:pt idx="36241">
                  <c:v>3.6242000000000003E-5</c:v>
                </c:pt>
                <c:pt idx="36242">
                  <c:v>3.6242999999999998E-5</c:v>
                </c:pt>
                <c:pt idx="36243">
                  <c:v>3.6244000000000001E-5</c:v>
                </c:pt>
                <c:pt idx="36244">
                  <c:v>3.6245000000000003E-5</c:v>
                </c:pt>
                <c:pt idx="36245">
                  <c:v>3.6245999999999998E-5</c:v>
                </c:pt>
                <c:pt idx="36246">
                  <c:v>3.6247E-5</c:v>
                </c:pt>
                <c:pt idx="36247">
                  <c:v>3.6248000000000003E-5</c:v>
                </c:pt>
                <c:pt idx="36248">
                  <c:v>3.6248999999999998E-5</c:v>
                </c:pt>
                <c:pt idx="36249">
                  <c:v>3.625E-5</c:v>
                </c:pt>
                <c:pt idx="36250">
                  <c:v>3.6251000000000002E-5</c:v>
                </c:pt>
                <c:pt idx="36251">
                  <c:v>3.6251999999999998E-5</c:v>
                </c:pt>
                <c:pt idx="36252">
                  <c:v>3.6253E-5</c:v>
                </c:pt>
                <c:pt idx="36253">
                  <c:v>3.6254000000000002E-5</c:v>
                </c:pt>
                <c:pt idx="36254">
                  <c:v>3.6254999999999998E-5</c:v>
                </c:pt>
                <c:pt idx="36255">
                  <c:v>3.6256E-5</c:v>
                </c:pt>
                <c:pt idx="36256">
                  <c:v>3.6257000000000002E-5</c:v>
                </c:pt>
                <c:pt idx="36257">
                  <c:v>3.6257999999999997E-5</c:v>
                </c:pt>
                <c:pt idx="36258">
                  <c:v>3.6259E-5</c:v>
                </c:pt>
                <c:pt idx="36259">
                  <c:v>3.6260000000000002E-5</c:v>
                </c:pt>
                <c:pt idx="36260">
                  <c:v>3.6260999999999997E-5</c:v>
                </c:pt>
                <c:pt idx="36261">
                  <c:v>3.6261999999999999E-5</c:v>
                </c:pt>
                <c:pt idx="36262">
                  <c:v>3.6263000000000002E-5</c:v>
                </c:pt>
                <c:pt idx="36263">
                  <c:v>3.6263999999999997E-5</c:v>
                </c:pt>
                <c:pt idx="36264">
                  <c:v>3.6264999999999999E-5</c:v>
                </c:pt>
                <c:pt idx="36265">
                  <c:v>3.6266000000000001E-5</c:v>
                </c:pt>
                <c:pt idx="36266">
                  <c:v>3.6266999999999997E-5</c:v>
                </c:pt>
                <c:pt idx="36267">
                  <c:v>3.6267999999999999E-5</c:v>
                </c:pt>
                <c:pt idx="36268">
                  <c:v>3.6269000000000001E-5</c:v>
                </c:pt>
                <c:pt idx="36269">
                  <c:v>3.6269999999999997E-5</c:v>
                </c:pt>
                <c:pt idx="36270">
                  <c:v>3.6270999999999999E-5</c:v>
                </c:pt>
                <c:pt idx="36271">
                  <c:v>3.6272000000000001E-5</c:v>
                </c:pt>
                <c:pt idx="36272">
                  <c:v>3.6273000000000003E-5</c:v>
                </c:pt>
                <c:pt idx="36273">
                  <c:v>3.6273999999999999E-5</c:v>
                </c:pt>
                <c:pt idx="36274">
                  <c:v>3.6275000000000001E-5</c:v>
                </c:pt>
                <c:pt idx="36275">
                  <c:v>3.6276000000000003E-5</c:v>
                </c:pt>
                <c:pt idx="36276">
                  <c:v>3.6276999999999998E-5</c:v>
                </c:pt>
                <c:pt idx="36277">
                  <c:v>3.6278000000000001E-5</c:v>
                </c:pt>
                <c:pt idx="36278">
                  <c:v>3.6279000000000003E-5</c:v>
                </c:pt>
                <c:pt idx="36279">
                  <c:v>3.6279999999999998E-5</c:v>
                </c:pt>
                <c:pt idx="36280">
                  <c:v>3.6281E-5</c:v>
                </c:pt>
                <c:pt idx="36281">
                  <c:v>3.6282000000000003E-5</c:v>
                </c:pt>
                <c:pt idx="36282">
                  <c:v>3.6282999999999998E-5</c:v>
                </c:pt>
                <c:pt idx="36283">
                  <c:v>3.6284E-5</c:v>
                </c:pt>
                <c:pt idx="36284">
                  <c:v>3.6285000000000002E-5</c:v>
                </c:pt>
                <c:pt idx="36285">
                  <c:v>3.6285999999999998E-5</c:v>
                </c:pt>
                <c:pt idx="36286">
                  <c:v>3.6287E-5</c:v>
                </c:pt>
                <c:pt idx="36287">
                  <c:v>3.6288000000000002E-5</c:v>
                </c:pt>
                <c:pt idx="36288">
                  <c:v>3.6288999999999998E-5</c:v>
                </c:pt>
                <c:pt idx="36289">
                  <c:v>3.629E-5</c:v>
                </c:pt>
                <c:pt idx="36290">
                  <c:v>3.6291000000000002E-5</c:v>
                </c:pt>
                <c:pt idx="36291">
                  <c:v>3.6291999999999997E-5</c:v>
                </c:pt>
                <c:pt idx="36292">
                  <c:v>3.6293E-5</c:v>
                </c:pt>
                <c:pt idx="36293">
                  <c:v>3.6294000000000002E-5</c:v>
                </c:pt>
                <c:pt idx="36294">
                  <c:v>3.6294999999999997E-5</c:v>
                </c:pt>
                <c:pt idx="36295">
                  <c:v>3.6295999999999999E-5</c:v>
                </c:pt>
                <c:pt idx="36296">
                  <c:v>3.6297000000000002E-5</c:v>
                </c:pt>
                <c:pt idx="36297">
                  <c:v>3.6297999999999997E-5</c:v>
                </c:pt>
                <c:pt idx="36298">
                  <c:v>3.6298999999999999E-5</c:v>
                </c:pt>
                <c:pt idx="36299">
                  <c:v>3.6300000000000001E-5</c:v>
                </c:pt>
                <c:pt idx="36300">
                  <c:v>3.6300999999999997E-5</c:v>
                </c:pt>
                <c:pt idx="36301">
                  <c:v>3.6301999999999999E-5</c:v>
                </c:pt>
                <c:pt idx="36302">
                  <c:v>3.6303000000000001E-5</c:v>
                </c:pt>
                <c:pt idx="36303">
                  <c:v>3.6303999999999997E-5</c:v>
                </c:pt>
                <c:pt idx="36304">
                  <c:v>3.6304999999999999E-5</c:v>
                </c:pt>
                <c:pt idx="36305">
                  <c:v>3.6306000000000001E-5</c:v>
                </c:pt>
                <c:pt idx="36306">
                  <c:v>3.6307000000000003E-5</c:v>
                </c:pt>
                <c:pt idx="36307">
                  <c:v>3.6307999999999999E-5</c:v>
                </c:pt>
                <c:pt idx="36308">
                  <c:v>3.6309000000000001E-5</c:v>
                </c:pt>
                <c:pt idx="36309">
                  <c:v>3.6310000000000003E-5</c:v>
                </c:pt>
                <c:pt idx="36310">
                  <c:v>3.6310999999999998E-5</c:v>
                </c:pt>
                <c:pt idx="36311">
                  <c:v>3.6312000000000001E-5</c:v>
                </c:pt>
                <c:pt idx="36312">
                  <c:v>3.6313000000000003E-5</c:v>
                </c:pt>
                <c:pt idx="36313">
                  <c:v>3.6313999999999998E-5</c:v>
                </c:pt>
                <c:pt idx="36314">
                  <c:v>3.6315E-5</c:v>
                </c:pt>
                <c:pt idx="36315">
                  <c:v>3.6316000000000003E-5</c:v>
                </c:pt>
                <c:pt idx="36316">
                  <c:v>3.6316999999999998E-5</c:v>
                </c:pt>
                <c:pt idx="36317">
                  <c:v>3.6318E-5</c:v>
                </c:pt>
                <c:pt idx="36318">
                  <c:v>3.6319000000000002E-5</c:v>
                </c:pt>
                <c:pt idx="36319">
                  <c:v>3.6319999999999998E-5</c:v>
                </c:pt>
                <c:pt idx="36320">
                  <c:v>3.6321E-5</c:v>
                </c:pt>
                <c:pt idx="36321">
                  <c:v>3.6322000000000002E-5</c:v>
                </c:pt>
                <c:pt idx="36322">
                  <c:v>3.6322999999999998E-5</c:v>
                </c:pt>
                <c:pt idx="36323">
                  <c:v>3.6324E-5</c:v>
                </c:pt>
                <c:pt idx="36324">
                  <c:v>3.6325000000000002E-5</c:v>
                </c:pt>
                <c:pt idx="36325">
                  <c:v>3.6325999999999997E-5</c:v>
                </c:pt>
                <c:pt idx="36326">
                  <c:v>3.6327E-5</c:v>
                </c:pt>
                <c:pt idx="36327">
                  <c:v>3.6328000000000002E-5</c:v>
                </c:pt>
                <c:pt idx="36328">
                  <c:v>3.6328999999999997E-5</c:v>
                </c:pt>
                <c:pt idx="36329">
                  <c:v>3.6329999999999999E-5</c:v>
                </c:pt>
                <c:pt idx="36330">
                  <c:v>3.6331000000000002E-5</c:v>
                </c:pt>
                <c:pt idx="36331">
                  <c:v>3.6331999999999997E-5</c:v>
                </c:pt>
                <c:pt idx="36332">
                  <c:v>3.6332999999999999E-5</c:v>
                </c:pt>
                <c:pt idx="36333">
                  <c:v>3.6334000000000001E-5</c:v>
                </c:pt>
                <c:pt idx="36334">
                  <c:v>3.6334999999999997E-5</c:v>
                </c:pt>
                <c:pt idx="36335">
                  <c:v>3.6335999999999999E-5</c:v>
                </c:pt>
                <c:pt idx="36336">
                  <c:v>3.6337000000000001E-5</c:v>
                </c:pt>
                <c:pt idx="36337">
                  <c:v>3.6337999999999997E-5</c:v>
                </c:pt>
                <c:pt idx="36338">
                  <c:v>3.6338999999999999E-5</c:v>
                </c:pt>
                <c:pt idx="36339">
                  <c:v>3.6340000000000001E-5</c:v>
                </c:pt>
                <c:pt idx="36340">
                  <c:v>3.6341000000000003E-5</c:v>
                </c:pt>
                <c:pt idx="36341">
                  <c:v>3.6341999999999999E-5</c:v>
                </c:pt>
                <c:pt idx="36342">
                  <c:v>3.6343000000000001E-5</c:v>
                </c:pt>
                <c:pt idx="36343">
                  <c:v>3.6344000000000003E-5</c:v>
                </c:pt>
                <c:pt idx="36344">
                  <c:v>3.6344999999999998E-5</c:v>
                </c:pt>
                <c:pt idx="36345">
                  <c:v>3.6346000000000001E-5</c:v>
                </c:pt>
                <c:pt idx="36346">
                  <c:v>3.6347000000000003E-5</c:v>
                </c:pt>
                <c:pt idx="36347">
                  <c:v>3.6347999999999998E-5</c:v>
                </c:pt>
                <c:pt idx="36348">
                  <c:v>3.6349E-5</c:v>
                </c:pt>
                <c:pt idx="36349">
                  <c:v>3.6350000000000003E-5</c:v>
                </c:pt>
                <c:pt idx="36350">
                  <c:v>3.6350999999999998E-5</c:v>
                </c:pt>
                <c:pt idx="36351">
                  <c:v>3.6352E-5</c:v>
                </c:pt>
                <c:pt idx="36352">
                  <c:v>3.6353000000000002E-5</c:v>
                </c:pt>
                <c:pt idx="36353">
                  <c:v>3.6353999999999998E-5</c:v>
                </c:pt>
                <c:pt idx="36354">
                  <c:v>3.6355E-5</c:v>
                </c:pt>
                <c:pt idx="36355">
                  <c:v>3.6356000000000002E-5</c:v>
                </c:pt>
                <c:pt idx="36356">
                  <c:v>3.6356999999999998E-5</c:v>
                </c:pt>
                <c:pt idx="36357">
                  <c:v>3.6358E-5</c:v>
                </c:pt>
                <c:pt idx="36358">
                  <c:v>3.6359000000000002E-5</c:v>
                </c:pt>
                <c:pt idx="36359">
                  <c:v>3.6359999999999997E-5</c:v>
                </c:pt>
                <c:pt idx="36360">
                  <c:v>3.6361E-5</c:v>
                </c:pt>
                <c:pt idx="36361">
                  <c:v>3.6362000000000002E-5</c:v>
                </c:pt>
                <c:pt idx="36362">
                  <c:v>3.6362999999999997E-5</c:v>
                </c:pt>
                <c:pt idx="36363">
                  <c:v>3.6363999999999999E-5</c:v>
                </c:pt>
                <c:pt idx="36364">
                  <c:v>3.6365000000000002E-5</c:v>
                </c:pt>
                <c:pt idx="36365">
                  <c:v>3.6365999999999997E-5</c:v>
                </c:pt>
                <c:pt idx="36366">
                  <c:v>3.6366999999999999E-5</c:v>
                </c:pt>
                <c:pt idx="36367">
                  <c:v>3.6368000000000001E-5</c:v>
                </c:pt>
                <c:pt idx="36368">
                  <c:v>3.6368999999999997E-5</c:v>
                </c:pt>
                <c:pt idx="36369">
                  <c:v>3.6369999999999999E-5</c:v>
                </c:pt>
                <c:pt idx="36370">
                  <c:v>3.6371000000000001E-5</c:v>
                </c:pt>
                <c:pt idx="36371">
                  <c:v>3.6371999999999997E-5</c:v>
                </c:pt>
                <c:pt idx="36372">
                  <c:v>3.6372999999999999E-5</c:v>
                </c:pt>
                <c:pt idx="36373">
                  <c:v>3.6374000000000001E-5</c:v>
                </c:pt>
                <c:pt idx="36374">
                  <c:v>3.6375000000000003E-5</c:v>
                </c:pt>
                <c:pt idx="36375">
                  <c:v>3.6375999999999999E-5</c:v>
                </c:pt>
                <c:pt idx="36376">
                  <c:v>3.6377000000000001E-5</c:v>
                </c:pt>
                <c:pt idx="36377">
                  <c:v>3.6378000000000003E-5</c:v>
                </c:pt>
                <c:pt idx="36378">
                  <c:v>3.6378999999999998E-5</c:v>
                </c:pt>
                <c:pt idx="36379">
                  <c:v>3.6380000000000001E-5</c:v>
                </c:pt>
                <c:pt idx="36380">
                  <c:v>3.6381000000000003E-5</c:v>
                </c:pt>
                <c:pt idx="36381">
                  <c:v>3.6381999999999998E-5</c:v>
                </c:pt>
                <c:pt idx="36382">
                  <c:v>3.6383E-5</c:v>
                </c:pt>
                <c:pt idx="36383">
                  <c:v>3.6384000000000003E-5</c:v>
                </c:pt>
                <c:pt idx="36384">
                  <c:v>3.6384999999999998E-5</c:v>
                </c:pt>
                <c:pt idx="36385">
                  <c:v>3.6386E-5</c:v>
                </c:pt>
                <c:pt idx="36386">
                  <c:v>3.6387000000000002E-5</c:v>
                </c:pt>
                <c:pt idx="36387">
                  <c:v>3.6387999999999998E-5</c:v>
                </c:pt>
                <c:pt idx="36388">
                  <c:v>3.6389E-5</c:v>
                </c:pt>
                <c:pt idx="36389">
                  <c:v>3.6390000000000002E-5</c:v>
                </c:pt>
                <c:pt idx="36390">
                  <c:v>3.6390999999999998E-5</c:v>
                </c:pt>
                <c:pt idx="36391">
                  <c:v>3.6392E-5</c:v>
                </c:pt>
                <c:pt idx="36392">
                  <c:v>3.6393000000000002E-5</c:v>
                </c:pt>
                <c:pt idx="36393">
                  <c:v>3.6393999999999997E-5</c:v>
                </c:pt>
                <c:pt idx="36394">
                  <c:v>3.6395E-5</c:v>
                </c:pt>
                <c:pt idx="36395">
                  <c:v>3.6396000000000002E-5</c:v>
                </c:pt>
                <c:pt idx="36396">
                  <c:v>3.6396999999999997E-5</c:v>
                </c:pt>
                <c:pt idx="36397">
                  <c:v>3.6397999999999999E-5</c:v>
                </c:pt>
                <c:pt idx="36398">
                  <c:v>3.6399000000000002E-5</c:v>
                </c:pt>
                <c:pt idx="36399">
                  <c:v>3.6399999999999997E-5</c:v>
                </c:pt>
                <c:pt idx="36400">
                  <c:v>3.6400999999999999E-5</c:v>
                </c:pt>
                <c:pt idx="36401">
                  <c:v>3.6402000000000001E-5</c:v>
                </c:pt>
                <c:pt idx="36402">
                  <c:v>3.6402999999999997E-5</c:v>
                </c:pt>
                <c:pt idx="36403">
                  <c:v>3.6403999999999999E-5</c:v>
                </c:pt>
                <c:pt idx="36404">
                  <c:v>3.6405000000000001E-5</c:v>
                </c:pt>
                <c:pt idx="36405">
                  <c:v>3.6405999999999997E-5</c:v>
                </c:pt>
                <c:pt idx="36406">
                  <c:v>3.6406999999999999E-5</c:v>
                </c:pt>
                <c:pt idx="36407">
                  <c:v>3.6408000000000001E-5</c:v>
                </c:pt>
                <c:pt idx="36408">
                  <c:v>3.6409000000000003E-5</c:v>
                </c:pt>
                <c:pt idx="36409">
                  <c:v>3.6409999999999999E-5</c:v>
                </c:pt>
                <c:pt idx="36410">
                  <c:v>3.6411000000000001E-5</c:v>
                </c:pt>
                <c:pt idx="36411">
                  <c:v>3.6412000000000003E-5</c:v>
                </c:pt>
                <c:pt idx="36412">
                  <c:v>3.6412999999999998E-5</c:v>
                </c:pt>
                <c:pt idx="36413">
                  <c:v>3.6414000000000001E-5</c:v>
                </c:pt>
                <c:pt idx="36414">
                  <c:v>3.6415000000000003E-5</c:v>
                </c:pt>
                <c:pt idx="36415">
                  <c:v>3.6415999999999998E-5</c:v>
                </c:pt>
                <c:pt idx="36416">
                  <c:v>3.6417E-5</c:v>
                </c:pt>
                <c:pt idx="36417">
                  <c:v>3.6418000000000003E-5</c:v>
                </c:pt>
                <c:pt idx="36418">
                  <c:v>3.6418999999999998E-5</c:v>
                </c:pt>
                <c:pt idx="36419">
                  <c:v>3.642E-5</c:v>
                </c:pt>
                <c:pt idx="36420">
                  <c:v>3.6421000000000002E-5</c:v>
                </c:pt>
                <c:pt idx="36421">
                  <c:v>3.6421999999999998E-5</c:v>
                </c:pt>
                <c:pt idx="36422">
                  <c:v>3.6423E-5</c:v>
                </c:pt>
                <c:pt idx="36423">
                  <c:v>3.6424000000000002E-5</c:v>
                </c:pt>
                <c:pt idx="36424">
                  <c:v>3.6424999999999998E-5</c:v>
                </c:pt>
                <c:pt idx="36425">
                  <c:v>3.6426E-5</c:v>
                </c:pt>
                <c:pt idx="36426">
                  <c:v>3.6427000000000002E-5</c:v>
                </c:pt>
                <c:pt idx="36427">
                  <c:v>3.6427999999999997E-5</c:v>
                </c:pt>
                <c:pt idx="36428">
                  <c:v>3.6429E-5</c:v>
                </c:pt>
                <c:pt idx="36429">
                  <c:v>3.6430000000000002E-5</c:v>
                </c:pt>
                <c:pt idx="36430">
                  <c:v>3.6430999999999997E-5</c:v>
                </c:pt>
                <c:pt idx="36431">
                  <c:v>3.6431999999999999E-5</c:v>
                </c:pt>
                <c:pt idx="36432">
                  <c:v>3.6433000000000002E-5</c:v>
                </c:pt>
                <c:pt idx="36433">
                  <c:v>3.6433999999999997E-5</c:v>
                </c:pt>
                <c:pt idx="36434">
                  <c:v>3.6434999999999999E-5</c:v>
                </c:pt>
                <c:pt idx="36435">
                  <c:v>3.6436000000000001E-5</c:v>
                </c:pt>
                <c:pt idx="36436">
                  <c:v>3.6436999999999997E-5</c:v>
                </c:pt>
                <c:pt idx="36437">
                  <c:v>3.6437999999999999E-5</c:v>
                </c:pt>
                <c:pt idx="36438">
                  <c:v>3.6439000000000001E-5</c:v>
                </c:pt>
                <c:pt idx="36439">
                  <c:v>3.6439999999999997E-5</c:v>
                </c:pt>
                <c:pt idx="36440">
                  <c:v>3.6440999999999999E-5</c:v>
                </c:pt>
                <c:pt idx="36441">
                  <c:v>3.6442000000000001E-5</c:v>
                </c:pt>
                <c:pt idx="36442">
                  <c:v>3.6443000000000003E-5</c:v>
                </c:pt>
                <c:pt idx="36443">
                  <c:v>3.6443999999999999E-5</c:v>
                </c:pt>
                <c:pt idx="36444">
                  <c:v>3.6445000000000001E-5</c:v>
                </c:pt>
                <c:pt idx="36445">
                  <c:v>3.6446000000000003E-5</c:v>
                </c:pt>
                <c:pt idx="36446">
                  <c:v>3.6446999999999998E-5</c:v>
                </c:pt>
                <c:pt idx="36447">
                  <c:v>3.6448000000000001E-5</c:v>
                </c:pt>
                <c:pt idx="36448">
                  <c:v>3.6449000000000003E-5</c:v>
                </c:pt>
                <c:pt idx="36449">
                  <c:v>3.6449999999999998E-5</c:v>
                </c:pt>
                <c:pt idx="36450">
                  <c:v>3.6451E-5</c:v>
                </c:pt>
                <c:pt idx="36451">
                  <c:v>3.6452000000000003E-5</c:v>
                </c:pt>
                <c:pt idx="36452">
                  <c:v>3.6452999999999998E-5</c:v>
                </c:pt>
                <c:pt idx="36453">
                  <c:v>3.6454E-5</c:v>
                </c:pt>
                <c:pt idx="36454">
                  <c:v>3.6455000000000002E-5</c:v>
                </c:pt>
                <c:pt idx="36455">
                  <c:v>3.6455999999999998E-5</c:v>
                </c:pt>
                <c:pt idx="36456">
                  <c:v>3.6457E-5</c:v>
                </c:pt>
                <c:pt idx="36457">
                  <c:v>3.6458000000000002E-5</c:v>
                </c:pt>
                <c:pt idx="36458">
                  <c:v>3.6458999999999998E-5</c:v>
                </c:pt>
                <c:pt idx="36459">
                  <c:v>3.646E-5</c:v>
                </c:pt>
                <c:pt idx="36460">
                  <c:v>3.6461000000000002E-5</c:v>
                </c:pt>
                <c:pt idx="36461">
                  <c:v>3.6461999999999998E-5</c:v>
                </c:pt>
                <c:pt idx="36462">
                  <c:v>3.6463E-5</c:v>
                </c:pt>
                <c:pt idx="36463">
                  <c:v>3.6464000000000002E-5</c:v>
                </c:pt>
                <c:pt idx="36464">
                  <c:v>3.6464999999999997E-5</c:v>
                </c:pt>
                <c:pt idx="36465">
                  <c:v>3.6465999999999999E-5</c:v>
                </c:pt>
                <c:pt idx="36466">
                  <c:v>3.6467000000000002E-5</c:v>
                </c:pt>
                <c:pt idx="36467">
                  <c:v>3.6467999999999997E-5</c:v>
                </c:pt>
                <c:pt idx="36468">
                  <c:v>3.6468999999999999E-5</c:v>
                </c:pt>
                <c:pt idx="36469">
                  <c:v>3.6470000000000001E-5</c:v>
                </c:pt>
                <c:pt idx="36470">
                  <c:v>3.6470999999999997E-5</c:v>
                </c:pt>
                <c:pt idx="36471">
                  <c:v>3.6471999999999999E-5</c:v>
                </c:pt>
                <c:pt idx="36472">
                  <c:v>3.6473000000000001E-5</c:v>
                </c:pt>
                <c:pt idx="36473">
                  <c:v>3.6473999999999997E-5</c:v>
                </c:pt>
                <c:pt idx="36474">
                  <c:v>3.6474999999999999E-5</c:v>
                </c:pt>
                <c:pt idx="36475">
                  <c:v>3.6476000000000001E-5</c:v>
                </c:pt>
                <c:pt idx="36476">
                  <c:v>3.6477000000000003E-5</c:v>
                </c:pt>
                <c:pt idx="36477">
                  <c:v>3.6477999999999999E-5</c:v>
                </c:pt>
                <c:pt idx="36478">
                  <c:v>3.6479000000000001E-5</c:v>
                </c:pt>
                <c:pt idx="36479">
                  <c:v>3.6480000000000003E-5</c:v>
                </c:pt>
                <c:pt idx="36480">
                  <c:v>3.6480999999999999E-5</c:v>
                </c:pt>
                <c:pt idx="36481">
                  <c:v>3.6482000000000001E-5</c:v>
                </c:pt>
                <c:pt idx="36482">
                  <c:v>3.6483000000000003E-5</c:v>
                </c:pt>
                <c:pt idx="36483">
                  <c:v>3.6483999999999998E-5</c:v>
                </c:pt>
                <c:pt idx="36484">
                  <c:v>3.6485000000000001E-5</c:v>
                </c:pt>
                <c:pt idx="36485">
                  <c:v>3.6486000000000003E-5</c:v>
                </c:pt>
                <c:pt idx="36486">
                  <c:v>3.6486999999999998E-5</c:v>
                </c:pt>
                <c:pt idx="36487">
                  <c:v>3.6488E-5</c:v>
                </c:pt>
                <c:pt idx="36488">
                  <c:v>3.6489000000000002E-5</c:v>
                </c:pt>
                <c:pt idx="36489">
                  <c:v>3.6489999999999998E-5</c:v>
                </c:pt>
                <c:pt idx="36490">
                  <c:v>3.6491E-5</c:v>
                </c:pt>
                <c:pt idx="36491">
                  <c:v>3.6492000000000002E-5</c:v>
                </c:pt>
                <c:pt idx="36492">
                  <c:v>3.6492999999999998E-5</c:v>
                </c:pt>
                <c:pt idx="36493">
                  <c:v>3.6494E-5</c:v>
                </c:pt>
                <c:pt idx="36494">
                  <c:v>3.6495000000000002E-5</c:v>
                </c:pt>
                <c:pt idx="36495">
                  <c:v>3.6495999999999998E-5</c:v>
                </c:pt>
                <c:pt idx="36496">
                  <c:v>3.6497E-5</c:v>
                </c:pt>
                <c:pt idx="36497">
                  <c:v>3.6498000000000002E-5</c:v>
                </c:pt>
                <c:pt idx="36498">
                  <c:v>3.6498999999999997E-5</c:v>
                </c:pt>
                <c:pt idx="36499">
                  <c:v>3.65E-5</c:v>
                </c:pt>
                <c:pt idx="36500">
                  <c:v>3.6501000000000002E-5</c:v>
                </c:pt>
                <c:pt idx="36501">
                  <c:v>3.6501999999999997E-5</c:v>
                </c:pt>
                <c:pt idx="36502">
                  <c:v>3.6502999999999999E-5</c:v>
                </c:pt>
                <c:pt idx="36503">
                  <c:v>3.6504000000000002E-5</c:v>
                </c:pt>
                <c:pt idx="36504">
                  <c:v>3.6504999999999997E-5</c:v>
                </c:pt>
                <c:pt idx="36505">
                  <c:v>3.6505999999999999E-5</c:v>
                </c:pt>
                <c:pt idx="36506">
                  <c:v>3.6507000000000001E-5</c:v>
                </c:pt>
                <c:pt idx="36507">
                  <c:v>3.6507999999999997E-5</c:v>
                </c:pt>
                <c:pt idx="36508">
                  <c:v>3.6508999999999999E-5</c:v>
                </c:pt>
                <c:pt idx="36509">
                  <c:v>3.6510000000000001E-5</c:v>
                </c:pt>
                <c:pt idx="36510">
                  <c:v>3.6511000000000003E-5</c:v>
                </c:pt>
                <c:pt idx="36511">
                  <c:v>3.6511999999999999E-5</c:v>
                </c:pt>
                <c:pt idx="36512">
                  <c:v>3.6513000000000001E-5</c:v>
                </c:pt>
                <c:pt idx="36513">
                  <c:v>3.6514000000000003E-5</c:v>
                </c:pt>
                <c:pt idx="36514">
                  <c:v>3.6514999999999999E-5</c:v>
                </c:pt>
                <c:pt idx="36515">
                  <c:v>3.6516000000000001E-5</c:v>
                </c:pt>
                <c:pt idx="36516">
                  <c:v>3.6517000000000003E-5</c:v>
                </c:pt>
                <c:pt idx="36517">
                  <c:v>3.6517999999999998E-5</c:v>
                </c:pt>
                <c:pt idx="36518">
                  <c:v>3.6519000000000001E-5</c:v>
                </c:pt>
                <c:pt idx="36519">
                  <c:v>3.6520000000000003E-5</c:v>
                </c:pt>
                <c:pt idx="36520">
                  <c:v>3.6520999999999998E-5</c:v>
                </c:pt>
                <c:pt idx="36521">
                  <c:v>3.6522E-5</c:v>
                </c:pt>
                <c:pt idx="36522">
                  <c:v>3.6523000000000003E-5</c:v>
                </c:pt>
                <c:pt idx="36523">
                  <c:v>3.6523999999999998E-5</c:v>
                </c:pt>
                <c:pt idx="36524">
                  <c:v>3.6525E-5</c:v>
                </c:pt>
                <c:pt idx="36525">
                  <c:v>3.6526000000000002E-5</c:v>
                </c:pt>
                <c:pt idx="36526">
                  <c:v>3.6526999999999998E-5</c:v>
                </c:pt>
                <c:pt idx="36527">
                  <c:v>3.6528E-5</c:v>
                </c:pt>
                <c:pt idx="36528">
                  <c:v>3.6529000000000002E-5</c:v>
                </c:pt>
                <c:pt idx="36529">
                  <c:v>3.6529999999999998E-5</c:v>
                </c:pt>
                <c:pt idx="36530">
                  <c:v>3.6531E-5</c:v>
                </c:pt>
                <c:pt idx="36531">
                  <c:v>3.6532000000000002E-5</c:v>
                </c:pt>
                <c:pt idx="36532">
                  <c:v>3.6532999999999997E-5</c:v>
                </c:pt>
                <c:pt idx="36533">
                  <c:v>3.6534E-5</c:v>
                </c:pt>
                <c:pt idx="36534">
                  <c:v>3.6535000000000002E-5</c:v>
                </c:pt>
                <c:pt idx="36535">
                  <c:v>3.6535999999999997E-5</c:v>
                </c:pt>
                <c:pt idx="36536">
                  <c:v>3.6536999999999999E-5</c:v>
                </c:pt>
                <c:pt idx="36537">
                  <c:v>3.6538000000000002E-5</c:v>
                </c:pt>
                <c:pt idx="36538">
                  <c:v>3.6538999999999997E-5</c:v>
                </c:pt>
                <c:pt idx="36539">
                  <c:v>3.6539999999999999E-5</c:v>
                </c:pt>
                <c:pt idx="36540">
                  <c:v>3.6541000000000001E-5</c:v>
                </c:pt>
                <c:pt idx="36541">
                  <c:v>3.6541999999999997E-5</c:v>
                </c:pt>
                <c:pt idx="36542">
                  <c:v>3.6542999999999999E-5</c:v>
                </c:pt>
                <c:pt idx="36543">
                  <c:v>3.6544000000000001E-5</c:v>
                </c:pt>
                <c:pt idx="36544">
                  <c:v>3.6545000000000003E-5</c:v>
                </c:pt>
                <c:pt idx="36545">
                  <c:v>3.6545999999999999E-5</c:v>
                </c:pt>
                <c:pt idx="36546">
                  <c:v>3.6547000000000001E-5</c:v>
                </c:pt>
                <c:pt idx="36547">
                  <c:v>3.6548000000000003E-5</c:v>
                </c:pt>
                <c:pt idx="36548">
                  <c:v>3.6548999999999999E-5</c:v>
                </c:pt>
                <c:pt idx="36549">
                  <c:v>3.6550000000000001E-5</c:v>
                </c:pt>
                <c:pt idx="36550">
                  <c:v>3.6551000000000003E-5</c:v>
                </c:pt>
                <c:pt idx="36551">
                  <c:v>3.6551999999999998E-5</c:v>
                </c:pt>
                <c:pt idx="36552">
                  <c:v>3.6553000000000001E-5</c:v>
                </c:pt>
                <c:pt idx="36553">
                  <c:v>3.6554000000000003E-5</c:v>
                </c:pt>
                <c:pt idx="36554">
                  <c:v>3.6554999999999998E-5</c:v>
                </c:pt>
                <c:pt idx="36555">
                  <c:v>3.6556E-5</c:v>
                </c:pt>
                <c:pt idx="36556">
                  <c:v>3.6557000000000003E-5</c:v>
                </c:pt>
                <c:pt idx="36557">
                  <c:v>3.6557999999999998E-5</c:v>
                </c:pt>
                <c:pt idx="36558">
                  <c:v>3.6559E-5</c:v>
                </c:pt>
                <c:pt idx="36559">
                  <c:v>3.6560000000000002E-5</c:v>
                </c:pt>
                <c:pt idx="36560">
                  <c:v>3.6560999999999998E-5</c:v>
                </c:pt>
                <c:pt idx="36561">
                  <c:v>3.6562E-5</c:v>
                </c:pt>
                <c:pt idx="36562">
                  <c:v>3.6563000000000002E-5</c:v>
                </c:pt>
                <c:pt idx="36563">
                  <c:v>3.6563999999999998E-5</c:v>
                </c:pt>
                <c:pt idx="36564">
                  <c:v>3.6565E-5</c:v>
                </c:pt>
                <c:pt idx="36565">
                  <c:v>3.6566000000000002E-5</c:v>
                </c:pt>
                <c:pt idx="36566">
                  <c:v>3.6566999999999997E-5</c:v>
                </c:pt>
                <c:pt idx="36567">
                  <c:v>3.6568E-5</c:v>
                </c:pt>
                <c:pt idx="36568">
                  <c:v>3.6569000000000002E-5</c:v>
                </c:pt>
                <c:pt idx="36569">
                  <c:v>3.6569999999999997E-5</c:v>
                </c:pt>
                <c:pt idx="36570">
                  <c:v>3.6570999999999999E-5</c:v>
                </c:pt>
                <c:pt idx="36571">
                  <c:v>3.6572000000000002E-5</c:v>
                </c:pt>
                <c:pt idx="36572">
                  <c:v>3.6572999999999997E-5</c:v>
                </c:pt>
                <c:pt idx="36573">
                  <c:v>3.6573999999999999E-5</c:v>
                </c:pt>
                <c:pt idx="36574">
                  <c:v>3.6575000000000001E-5</c:v>
                </c:pt>
                <c:pt idx="36575">
                  <c:v>3.6575999999999997E-5</c:v>
                </c:pt>
                <c:pt idx="36576">
                  <c:v>3.6576999999999999E-5</c:v>
                </c:pt>
                <c:pt idx="36577">
                  <c:v>3.6578000000000001E-5</c:v>
                </c:pt>
                <c:pt idx="36578">
                  <c:v>3.6579000000000003E-5</c:v>
                </c:pt>
                <c:pt idx="36579">
                  <c:v>3.6579999999999999E-5</c:v>
                </c:pt>
                <c:pt idx="36580">
                  <c:v>3.6581000000000001E-5</c:v>
                </c:pt>
                <c:pt idx="36581">
                  <c:v>3.6582000000000003E-5</c:v>
                </c:pt>
                <c:pt idx="36582">
                  <c:v>3.6582999999999999E-5</c:v>
                </c:pt>
                <c:pt idx="36583">
                  <c:v>3.6584000000000001E-5</c:v>
                </c:pt>
                <c:pt idx="36584">
                  <c:v>3.6585000000000003E-5</c:v>
                </c:pt>
                <c:pt idx="36585">
                  <c:v>3.6585999999999998E-5</c:v>
                </c:pt>
                <c:pt idx="36586">
                  <c:v>3.6587000000000001E-5</c:v>
                </c:pt>
                <c:pt idx="36587">
                  <c:v>3.6588000000000003E-5</c:v>
                </c:pt>
                <c:pt idx="36588">
                  <c:v>3.6588999999999998E-5</c:v>
                </c:pt>
                <c:pt idx="36589">
                  <c:v>3.659E-5</c:v>
                </c:pt>
                <c:pt idx="36590">
                  <c:v>3.6591000000000003E-5</c:v>
                </c:pt>
                <c:pt idx="36591">
                  <c:v>3.6591999999999998E-5</c:v>
                </c:pt>
                <c:pt idx="36592">
                  <c:v>3.6593E-5</c:v>
                </c:pt>
                <c:pt idx="36593">
                  <c:v>3.6594000000000002E-5</c:v>
                </c:pt>
                <c:pt idx="36594">
                  <c:v>3.6594999999999998E-5</c:v>
                </c:pt>
                <c:pt idx="36595">
                  <c:v>3.6596E-5</c:v>
                </c:pt>
                <c:pt idx="36596">
                  <c:v>3.6597000000000002E-5</c:v>
                </c:pt>
                <c:pt idx="36597">
                  <c:v>3.6597999999999998E-5</c:v>
                </c:pt>
                <c:pt idx="36598">
                  <c:v>3.6599E-5</c:v>
                </c:pt>
                <c:pt idx="36599">
                  <c:v>3.6600000000000002E-5</c:v>
                </c:pt>
                <c:pt idx="36600">
                  <c:v>3.6600999999999997E-5</c:v>
                </c:pt>
                <c:pt idx="36601">
                  <c:v>3.6602E-5</c:v>
                </c:pt>
                <c:pt idx="36602">
                  <c:v>3.6603000000000002E-5</c:v>
                </c:pt>
                <c:pt idx="36603">
                  <c:v>3.6603999999999997E-5</c:v>
                </c:pt>
                <c:pt idx="36604">
                  <c:v>3.6604999999999999E-5</c:v>
                </c:pt>
                <c:pt idx="36605">
                  <c:v>3.6606000000000002E-5</c:v>
                </c:pt>
                <c:pt idx="36606">
                  <c:v>3.6606999999999997E-5</c:v>
                </c:pt>
                <c:pt idx="36607">
                  <c:v>3.6607999999999999E-5</c:v>
                </c:pt>
                <c:pt idx="36608">
                  <c:v>3.6609000000000001E-5</c:v>
                </c:pt>
                <c:pt idx="36609">
                  <c:v>3.6609999999999997E-5</c:v>
                </c:pt>
                <c:pt idx="36610">
                  <c:v>3.6610999999999999E-5</c:v>
                </c:pt>
                <c:pt idx="36611">
                  <c:v>3.6612000000000001E-5</c:v>
                </c:pt>
                <c:pt idx="36612">
                  <c:v>3.6613000000000003E-5</c:v>
                </c:pt>
                <c:pt idx="36613">
                  <c:v>3.6613999999999999E-5</c:v>
                </c:pt>
                <c:pt idx="36614">
                  <c:v>3.6615000000000001E-5</c:v>
                </c:pt>
                <c:pt idx="36615">
                  <c:v>3.6616000000000003E-5</c:v>
                </c:pt>
                <c:pt idx="36616">
                  <c:v>3.6616999999999999E-5</c:v>
                </c:pt>
                <c:pt idx="36617">
                  <c:v>3.6618000000000001E-5</c:v>
                </c:pt>
                <c:pt idx="36618">
                  <c:v>3.6619000000000003E-5</c:v>
                </c:pt>
                <c:pt idx="36619">
                  <c:v>3.6619999999999998E-5</c:v>
                </c:pt>
                <c:pt idx="36620">
                  <c:v>3.6621000000000001E-5</c:v>
                </c:pt>
                <c:pt idx="36621">
                  <c:v>3.6622000000000003E-5</c:v>
                </c:pt>
                <c:pt idx="36622">
                  <c:v>3.6622999999999998E-5</c:v>
                </c:pt>
                <c:pt idx="36623">
                  <c:v>3.6624E-5</c:v>
                </c:pt>
                <c:pt idx="36624">
                  <c:v>3.6625000000000003E-5</c:v>
                </c:pt>
                <c:pt idx="36625">
                  <c:v>3.6625999999999998E-5</c:v>
                </c:pt>
                <c:pt idx="36626">
                  <c:v>3.6627E-5</c:v>
                </c:pt>
                <c:pt idx="36627">
                  <c:v>3.6628000000000002E-5</c:v>
                </c:pt>
                <c:pt idx="36628">
                  <c:v>3.6628999999999998E-5</c:v>
                </c:pt>
                <c:pt idx="36629">
                  <c:v>3.663E-5</c:v>
                </c:pt>
                <c:pt idx="36630">
                  <c:v>3.6631000000000002E-5</c:v>
                </c:pt>
                <c:pt idx="36631">
                  <c:v>3.6631999999999998E-5</c:v>
                </c:pt>
                <c:pt idx="36632">
                  <c:v>3.6633E-5</c:v>
                </c:pt>
                <c:pt idx="36633">
                  <c:v>3.6634000000000002E-5</c:v>
                </c:pt>
                <c:pt idx="36634">
                  <c:v>3.6634999999999997E-5</c:v>
                </c:pt>
                <c:pt idx="36635">
                  <c:v>3.6636E-5</c:v>
                </c:pt>
                <c:pt idx="36636">
                  <c:v>3.6637000000000002E-5</c:v>
                </c:pt>
                <c:pt idx="36637">
                  <c:v>3.6637999999999997E-5</c:v>
                </c:pt>
                <c:pt idx="36638">
                  <c:v>3.6638999999999999E-5</c:v>
                </c:pt>
                <c:pt idx="36639">
                  <c:v>3.6640000000000002E-5</c:v>
                </c:pt>
                <c:pt idx="36640">
                  <c:v>3.6640999999999997E-5</c:v>
                </c:pt>
                <c:pt idx="36641">
                  <c:v>3.6641999999999999E-5</c:v>
                </c:pt>
                <c:pt idx="36642">
                  <c:v>3.6643000000000001E-5</c:v>
                </c:pt>
                <c:pt idx="36643">
                  <c:v>3.6643999999999997E-5</c:v>
                </c:pt>
                <c:pt idx="36644">
                  <c:v>3.6644999999999999E-5</c:v>
                </c:pt>
                <c:pt idx="36645">
                  <c:v>3.6646000000000001E-5</c:v>
                </c:pt>
                <c:pt idx="36646">
                  <c:v>3.6647000000000003E-5</c:v>
                </c:pt>
                <c:pt idx="36647">
                  <c:v>3.6647999999999999E-5</c:v>
                </c:pt>
                <c:pt idx="36648">
                  <c:v>3.6649000000000001E-5</c:v>
                </c:pt>
                <c:pt idx="36649">
                  <c:v>3.6650000000000003E-5</c:v>
                </c:pt>
                <c:pt idx="36650">
                  <c:v>3.6650999999999999E-5</c:v>
                </c:pt>
                <c:pt idx="36651">
                  <c:v>3.6652000000000001E-5</c:v>
                </c:pt>
                <c:pt idx="36652">
                  <c:v>3.6653000000000003E-5</c:v>
                </c:pt>
                <c:pt idx="36653">
                  <c:v>3.6653999999999998E-5</c:v>
                </c:pt>
                <c:pt idx="36654">
                  <c:v>3.6655000000000001E-5</c:v>
                </c:pt>
                <c:pt idx="36655">
                  <c:v>3.6656000000000003E-5</c:v>
                </c:pt>
                <c:pt idx="36656">
                  <c:v>3.6656999999999998E-5</c:v>
                </c:pt>
                <c:pt idx="36657">
                  <c:v>3.6658E-5</c:v>
                </c:pt>
                <c:pt idx="36658">
                  <c:v>3.6659000000000003E-5</c:v>
                </c:pt>
                <c:pt idx="36659">
                  <c:v>3.6659999999999998E-5</c:v>
                </c:pt>
                <c:pt idx="36660">
                  <c:v>3.6661E-5</c:v>
                </c:pt>
                <c:pt idx="36661">
                  <c:v>3.6662000000000002E-5</c:v>
                </c:pt>
                <c:pt idx="36662">
                  <c:v>3.6662999999999998E-5</c:v>
                </c:pt>
                <c:pt idx="36663">
                  <c:v>3.6664E-5</c:v>
                </c:pt>
                <c:pt idx="36664">
                  <c:v>3.6665000000000002E-5</c:v>
                </c:pt>
                <c:pt idx="36665">
                  <c:v>3.6665999999999998E-5</c:v>
                </c:pt>
                <c:pt idx="36666">
                  <c:v>3.6667E-5</c:v>
                </c:pt>
                <c:pt idx="36667">
                  <c:v>3.6668000000000002E-5</c:v>
                </c:pt>
                <c:pt idx="36668">
                  <c:v>3.6668999999999997E-5</c:v>
                </c:pt>
                <c:pt idx="36669">
                  <c:v>3.667E-5</c:v>
                </c:pt>
                <c:pt idx="36670">
                  <c:v>3.6671000000000002E-5</c:v>
                </c:pt>
                <c:pt idx="36671">
                  <c:v>3.6671999999999997E-5</c:v>
                </c:pt>
                <c:pt idx="36672">
                  <c:v>3.6672999999999999E-5</c:v>
                </c:pt>
                <c:pt idx="36673">
                  <c:v>3.6674000000000002E-5</c:v>
                </c:pt>
                <c:pt idx="36674">
                  <c:v>3.6674999999999997E-5</c:v>
                </c:pt>
                <c:pt idx="36675">
                  <c:v>3.6675999999999999E-5</c:v>
                </c:pt>
                <c:pt idx="36676">
                  <c:v>3.6677000000000001E-5</c:v>
                </c:pt>
                <c:pt idx="36677">
                  <c:v>3.6677999999999997E-5</c:v>
                </c:pt>
                <c:pt idx="36678">
                  <c:v>3.6678999999999999E-5</c:v>
                </c:pt>
                <c:pt idx="36679">
                  <c:v>3.6680000000000001E-5</c:v>
                </c:pt>
                <c:pt idx="36680">
                  <c:v>3.6681000000000003E-5</c:v>
                </c:pt>
                <c:pt idx="36681">
                  <c:v>3.6681999999999999E-5</c:v>
                </c:pt>
                <c:pt idx="36682">
                  <c:v>3.6683000000000001E-5</c:v>
                </c:pt>
                <c:pt idx="36683">
                  <c:v>3.6684000000000003E-5</c:v>
                </c:pt>
                <c:pt idx="36684">
                  <c:v>3.6684999999999999E-5</c:v>
                </c:pt>
                <c:pt idx="36685">
                  <c:v>3.6686000000000001E-5</c:v>
                </c:pt>
                <c:pt idx="36686">
                  <c:v>3.6687000000000003E-5</c:v>
                </c:pt>
                <c:pt idx="36687">
                  <c:v>3.6687999999999998E-5</c:v>
                </c:pt>
                <c:pt idx="36688">
                  <c:v>3.6689000000000001E-5</c:v>
                </c:pt>
                <c:pt idx="36689">
                  <c:v>3.6690000000000003E-5</c:v>
                </c:pt>
                <c:pt idx="36690">
                  <c:v>3.6690999999999998E-5</c:v>
                </c:pt>
                <c:pt idx="36691">
                  <c:v>3.6692E-5</c:v>
                </c:pt>
                <c:pt idx="36692">
                  <c:v>3.6693000000000003E-5</c:v>
                </c:pt>
                <c:pt idx="36693">
                  <c:v>3.6693999999999998E-5</c:v>
                </c:pt>
                <c:pt idx="36694">
                  <c:v>3.6695E-5</c:v>
                </c:pt>
                <c:pt idx="36695">
                  <c:v>3.6696000000000002E-5</c:v>
                </c:pt>
                <c:pt idx="36696">
                  <c:v>3.6696999999999998E-5</c:v>
                </c:pt>
                <c:pt idx="36697">
                  <c:v>3.6698E-5</c:v>
                </c:pt>
                <c:pt idx="36698">
                  <c:v>3.6699000000000002E-5</c:v>
                </c:pt>
                <c:pt idx="36699">
                  <c:v>3.6699999999999998E-5</c:v>
                </c:pt>
                <c:pt idx="36700">
                  <c:v>3.6701E-5</c:v>
                </c:pt>
                <c:pt idx="36701">
                  <c:v>3.6702000000000002E-5</c:v>
                </c:pt>
                <c:pt idx="36702">
                  <c:v>3.6702999999999997E-5</c:v>
                </c:pt>
                <c:pt idx="36703">
                  <c:v>3.6704E-5</c:v>
                </c:pt>
                <c:pt idx="36704">
                  <c:v>3.6705000000000002E-5</c:v>
                </c:pt>
                <c:pt idx="36705">
                  <c:v>3.6705999999999997E-5</c:v>
                </c:pt>
                <c:pt idx="36706">
                  <c:v>3.6706999999999999E-5</c:v>
                </c:pt>
                <c:pt idx="36707">
                  <c:v>3.6708000000000002E-5</c:v>
                </c:pt>
                <c:pt idx="36708">
                  <c:v>3.6708999999999997E-5</c:v>
                </c:pt>
                <c:pt idx="36709">
                  <c:v>3.6709999999999999E-5</c:v>
                </c:pt>
                <c:pt idx="36710">
                  <c:v>3.6711000000000001E-5</c:v>
                </c:pt>
                <c:pt idx="36711">
                  <c:v>3.6711999999999997E-5</c:v>
                </c:pt>
                <c:pt idx="36712">
                  <c:v>3.6712999999999999E-5</c:v>
                </c:pt>
                <c:pt idx="36713">
                  <c:v>3.6714000000000001E-5</c:v>
                </c:pt>
                <c:pt idx="36714">
                  <c:v>3.6715000000000003E-5</c:v>
                </c:pt>
                <c:pt idx="36715">
                  <c:v>3.6715999999999999E-5</c:v>
                </c:pt>
                <c:pt idx="36716">
                  <c:v>3.6717000000000001E-5</c:v>
                </c:pt>
                <c:pt idx="36717">
                  <c:v>3.6718000000000003E-5</c:v>
                </c:pt>
                <c:pt idx="36718">
                  <c:v>3.6718999999999999E-5</c:v>
                </c:pt>
                <c:pt idx="36719">
                  <c:v>3.6720000000000001E-5</c:v>
                </c:pt>
                <c:pt idx="36720">
                  <c:v>3.6721000000000003E-5</c:v>
                </c:pt>
                <c:pt idx="36721">
                  <c:v>3.6721999999999998E-5</c:v>
                </c:pt>
                <c:pt idx="36722">
                  <c:v>3.6723000000000001E-5</c:v>
                </c:pt>
                <c:pt idx="36723">
                  <c:v>3.6724000000000003E-5</c:v>
                </c:pt>
                <c:pt idx="36724">
                  <c:v>3.6724999999999998E-5</c:v>
                </c:pt>
                <c:pt idx="36725">
                  <c:v>3.6726E-5</c:v>
                </c:pt>
                <c:pt idx="36726">
                  <c:v>3.6727000000000003E-5</c:v>
                </c:pt>
                <c:pt idx="36727">
                  <c:v>3.6727999999999998E-5</c:v>
                </c:pt>
                <c:pt idx="36728">
                  <c:v>3.6729E-5</c:v>
                </c:pt>
                <c:pt idx="36729">
                  <c:v>3.6730000000000002E-5</c:v>
                </c:pt>
                <c:pt idx="36730">
                  <c:v>3.6730999999999998E-5</c:v>
                </c:pt>
                <c:pt idx="36731">
                  <c:v>3.6732E-5</c:v>
                </c:pt>
                <c:pt idx="36732">
                  <c:v>3.6733000000000002E-5</c:v>
                </c:pt>
                <c:pt idx="36733">
                  <c:v>3.6733999999999998E-5</c:v>
                </c:pt>
                <c:pt idx="36734">
                  <c:v>3.6735E-5</c:v>
                </c:pt>
                <c:pt idx="36735">
                  <c:v>3.6736000000000002E-5</c:v>
                </c:pt>
                <c:pt idx="36736">
                  <c:v>3.6736999999999997E-5</c:v>
                </c:pt>
                <c:pt idx="36737">
                  <c:v>3.6738E-5</c:v>
                </c:pt>
                <c:pt idx="36738">
                  <c:v>3.6739000000000002E-5</c:v>
                </c:pt>
                <c:pt idx="36739">
                  <c:v>3.6739999999999997E-5</c:v>
                </c:pt>
                <c:pt idx="36740">
                  <c:v>3.6740999999999999E-5</c:v>
                </c:pt>
                <c:pt idx="36741">
                  <c:v>3.6742000000000002E-5</c:v>
                </c:pt>
                <c:pt idx="36742">
                  <c:v>3.6742999999999997E-5</c:v>
                </c:pt>
                <c:pt idx="36743">
                  <c:v>3.6743999999999999E-5</c:v>
                </c:pt>
                <c:pt idx="36744">
                  <c:v>3.6745000000000001E-5</c:v>
                </c:pt>
                <c:pt idx="36745">
                  <c:v>3.6745999999999997E-5</c:v>
                </c:pt>
                <c:pt idx="36746">
                  <c:v>3.6746999999999999E-5</c:v>
                </c:pt>
                <c:pt idx="36747">
                  <c:v>3.6748000000000001E-5</c:v>
                </c:pt>
                <c:pt idx="36748">
                  <c:v>3.6748999999999997E-5</c:v>
                </c:pt>
                <c:pt idx="36749">
                  <c:v>3.6749999999999999E-5</c:v>
                </c:pt>
                <c:pt idx="36750">
                  <c:v>3.6751000000000001E-5</c:v>
                </c:pt>
                <c:pt idx="36751">
                  <c:v>3.6752000000000003E-5</c:v>
                </c:pt>
                <c:pt idx="36752">
                  <c:v>3.6752999999999999E-5</c:v>
                </c:pt>
                <c:pt idx="36753">
                  <c:v>3.6754000000000001E-5</c:v>
                </c:pt>
                <c:pt idx="36754">
                  <c:v>3.6755000000000003E-5</c:v>
                </c:pt>
                <c:pt idx="36755">
                  <c:v>3.6755999999999998E-5</c:v>
                </c:pt>
                <c:pt idx="36756">
                  <c:v>3.6757000000000001E-5</c:v>
                </c:pt>
                <c:pt idx="36757">
                  <c:v>3.6758000000000003E-5</c:v>
                </c:pt>
                <c:pt idx="36758">
                  <c:v>3.6758999999999998E-5</c:v>
                </c:pt>
                <c:pt idx="36759">
                  <c:v>3.676E-5</c:v>
                </c:pt>
                <c:pt idx="36760">
                  <c:v>3.6761000000000003E-5</c:v>
                </c:pt>
                <c:pt idx="36761">
                  <c:v>3.6761999999999998E-5</c:v>
                </c:pt>
                <c:pt idx="36762">
                  <c:v>3.6763E-5</c:v>
                </c:pt>
                <c:pt idx="36763">
                  <c:v>3.6764000000000002E-5</c:v>
                </c:pt>
                <c:pt idx="36764">
                  <c:v>3.6764999999999998E-5</c:v>
                </c:pt>
                <c:pt idx="36765">
                  <c:v>3.6766E-5</c:v>
                </c:pt>
                <c:pt idx="36766">
                  <c:v>3.6767000000000002E-5</c:v>
                </c:pt>
                <c:pt idx="36767">
                  <c:v>3.6767999999999998E-5</c:v>
                </c:pt>
                <c:pt idx="36768">
                  <c:v>3.6769E-5</c:v>
                </c:pt>
                <c:pt idx="36769">
                  <c:v>3.6770000000000002E-5</c:v>
                </c:pt>
                <c:pt idx="36770">
                  <c:v>3.6770999999999997E-5</c:v>
                </c:pt>
                <c:pt idx="36771">
                  <c:v>3.6772E-5</c:v>
                </c:pt>
                <c:pt idx="36772">
                  <c:v>3.6773000000000002E-5</c:v>
                </c:pt>
                <c:pt idx="36773">
                  <c:v>3.6773999999999997E-5</c:v>
                </c:pt>
                <c:pt idx="36774">
                  <c:v>3.6774999999999999E-5</c:v>
                </c:pt>
                <c:pt idx="36775">
                  <c:v>3.6776000000000002E-5</c:v>
                </c:pt>
                <c:pt idx="36776">
                  <c:v>3.6776999999999997E-5</c:v>
                </c:pt>
                <c:pt idx="36777">
                  <c:v>3.6777999999999999E-5</c:v>
                </c:pt>
                <c:pt idx="36778">
                  <c:v>3.6779000000000001E-5</c:v>
                </c:pt>
                <c:pt idx="36779">
                  <c:v>3.6779999999999997E-5</c:v>
                </c:pt>
                <c:pt idx="36780">
                  <c:v>3.6780999999999999E-5</c:v>
                </c:pt>
                <c:pt idx="36781">
                  <c:v>3.6782000000000001E-5</c:v>
                </c:pt>
                <c:pt idx="36782">
                  <c:v>3.6782999999999997E-5</c:v>
                </c:pt>
                <c:pt idx="36783">
                  <c:v>3.6783999999999999E-5</c:v>
                </c:pt>
                <c:pt idx="36784">
                  <c:v>3.6785000000000001E-5</c:v>
                </c:pt>
                <c:pt idx="36785">
                  <c:v>3.6786000000000003E-5</c:v>
                </c:pt>
                <c:pt idx="36786">
                  <c:v>3.6786999999999999E-5</c:v>
                </c:pt>
                <c:pt idx="36787">
                  <c:v>3.6788000000000001E-5</c:v>
                </c:pt>
                <c:pt idx="36788">
                  <c:v>3.6789000000000003E-5</c:v>
                </c:pt>
                <c:pt idx="36789">
                  <c:v>3.6789999999999998E-5</c:v>
                </c:pt>
                <c:pt idx="36790">
                  <c:v>3.6791000000000001E-5</c:v>
                </c:pt>
                <c:pt idx="36791">
                  <c:v>3.6792000000000003E-5</c:v>
                </c:pt>
                <c:pt idx="36792">
                  <c:v>3.6792999999999998E-5</c:v>
                </c:pt>
                <c:pt idx="36793">
                  <c:v>3.6794E-5</c:v>
                </c:pt>
                <c:pt idx="36794">
                  <c:v>3.6795000000000003E-5</c:v>
                </c:pt>
                <c:pt idx="36795">
                  <c:v>3.6795999999999998E-5</c:v>
                </c:pt>
                <c:pt idx="36796">
                  <c:v>3.6797E-5</c:v>
                </c:pt>
                <c:pt idx="36797">
                  <c:v>3.6798000000000002E-5</c:v>
                </c:pt>
                <c:pt idx="36798">
                  <c:v>3.6798999999999998E-5</c:v>
                </c:pt>
                <c:pt idx="36799">
                  <c:v>3.68E-5</c:v>
                </c:pt>
                <c:pt idx="36800">
                  <c:v>3.6801000000000002E-5</c:v>
                </c:pt>
                <c:pt idx="36801">
                  <c:v>3.6801999999999998E-5</c:v>
                </c:pt>
                <c:pt idx="36802">
                  <c:v>3.6803E-5</c:v>
                </c:pt>
                <c:pt idx="36803">
                  <c:v>3.6804000000000002E-5</c:v>
                </c:pt>
                <c:pt idx="36804">
                  <c:v>3.6804999999999997E-5</c:v>
                </c:pt>
                <c:pt idx="36805">
                  <c:v>3.6806E-5</c:v>
                </c:pt>
                <c:pt idx="36806">
                  <c:v>3.6807000000000002E-5</c:v>
                </c:pt>
                <c:pt idx="36807">
                  <c:v>3.6807999999999997E-5</c:v>
                </c:pt>
                <c:pt idx="36808">
                  <c:v>3.6808999999999999E-5</c:v>
                </c:pt>
                <c:pt idx="36809">
                  <c:v>3.6810000000000002E-5</c:v>
                </c:pt>
                <c:pt idx="36810">
                  <c:v>3.6810999999999997E-5</c:v>
                </c:pt>
                <c:pt idx="36811">
                  <c:v>3.6811999999999999E-5</c:v>
                </c:pt>
                <c:pt idx="36812">
                  <c:v>3.6813000000000001E-5</c:v>
                </c:pt>
                <c:pt idx="36813">
                  <c:v>3.6813999999999997E-5</c:v>
                </c:pt>
                <c:pt idx="36814">
                  <c:v>3.6814999999999999E-5</c:v>
                </c:pt>
                <c:pt idx="36815">
                  <c:v>3.6816000000000001E-5</c:v>
                </c:pt>
                <c:pt idx="36816">
                  <c:v>3.6816999999999997E-5</c:v>
                </c:pt>
                <c:pt idx="36817">
                  <c:v>3.6817999999999999E-5</c:v>
                </c:pt>
                <c:pt idx="36818">
                  <c:v>3.6819000000000001E-5</c:v>
                </c:pt>
                <c:pt idx="36819">
                  <c:v>3.6820000000000003E-5</c:v>
                </c:pt>
                <c:pt idx="36820">
                  <c:v>3.6820999999999999E-5</c:v>
                </c:pt>
                <c:pt idx="36821">
                  <c:v>3.6822000000000001E-5</c:v>
                </c:pt>
                <c:pt idx="36822">
                  <c:v>3.6823000000000003E-5</c:v>
                </c:pt>
                <c:pt idx="36823">
                  <c:v>3.6823999999999998E-5</c:v>
                </c:pt>
                <c:pt idx="36824">
                  <c:v>3.6825000000000001E-5</c:v>
                </c:pt>
                <c:pt idx="36825">
                  <c:v>3.6826000000000003E-5</c:v>
                </c:pt>
                <c:pt idx="36826">
                  <c:v>3.6826999999999998E-5</c:v>
                </c:pt>
                <c:pt idx="36827">
                  <c:v>3.6828E-5</c:v>
                </c:pt>
                <c:pt idx="36828">
                  <c:v>3.6829000000000003E-5</c:v>
                </c:pt>
                <c:pt idx="36829">
                  <c:v>3.6829999999999998E-5</c:v>
                </c:pt>
                <c:pt idx="36830">
                  <c:v>3.6831E-5</c:v>
                </c:pt>
                <c:pt idx="36831">
                  <c:v>3.6832000000000002E-5</c:v>
                </c:pt>
                <c:pt idx="36832">
                  <c:v>3.6832999999999998E-5</c:v>
                </c:pt>
                <c:pt idx="36833">
                  <c:v>3.6834E-5</c:v>
                </c:pt>
                <c:pt idx="36834">
                  <c:v>3.6835000000000002E-5</c:v>
                </c:pt>
                <c:pt idx="36835">
                  <c:v>3.6835999999999998E-5</c:v>
                </c:pt>
                <c:pt idx="36836">
                  <c:v>3.6837E-5</c:v>
                </c:pt>
                <c:pt idx="36837">
                  <c:v>3.6838000000000002E-5</c:v>
                </c:pt>
                <c:pt idx="36838">
                  <c:v>3.6838999999999997E-5</c:v>
                </c:pt>
                <c:pt idx="36839">
                  <c:v>3.684E-5</c:v>
                </c:pt>
                <c:pt idx="36840">
                  <c:v>3.6841000000000002E-5</c:v>
                </c:pt>
                <c:pt idx="36841">
                  <c:v>3.6841999999999997E-5</c:v>
                </c:pt>
                <c:pt idx="36842">
                  <c:v>3.6842999999999999E-5</c:v>
                </c:pt>
                <c:pt idx="36843">
                  <c:v>3.6844000000000002E-5</c:v>
                </c:pt>
                <c:pt idx="36844">
                  <c:v>3.6844999999999997E-5</c:v>
                </c:pt>
                <c:pt idx="36845">
                  <c:v>3.6845999999999999E-5</c:v>
                </c:pt>
                <c:pt idx="36846">
                  <c:v>3.6847000000000001E-5</c:v>
                </c:pt>
                <c:pt idx="36847">
                  <c:v>3.6847999999999997E-5</c:v>
                </c:pt>
                <c:pt idx="36848">
                  <c:v>3.6848999999999999E-5</c:v>
                </c:pt>
                <c:pt idx="36849">
                  <c:v>3.6850000000000001E-5</c:v>
                </c:pt>
                <c:pt idx="36850">
                  <c:v>3.6850999999999997E-5</c:v>
                </c:pt>
                <c:pt idx="36851">
                  <c:v>3.6851999999999999E-5</c:v>
                </c:pt>
                <c:pt idx="36852">
                  <c:v>3.6853000000000001E-5</c:v>
                </c:pt>
                <c:pt idx="36853">
                  <c:v>3.6854000000000003E-5</c:v>
                </c:pt>
                <c:pt idx="36854">
                  <c:v>3.6854999999999999E-5</c:v>
                </c:pt>
                <c:pt idx="36855">
                  <c:v>3.6856000000000001E-5</c:v>
                </c:pt>
                <c:pt idx="36856">
                  <c:v>3.6857000000000003E-5</c:v>
                </c:pt>
                <c:pt idx="36857">
                  <c:v>3.6857999999999998E-5</c:v>
                </c:pt>
                <c:pt idx="36858">
                  <c:v>3.6859000000000001E-5</c:v>
                </c:pt>
                <c:pt idx="36859">
                  <c:v>3.6860000000000003E-5</c:v>
                </c:pt>
                <c:pt idx="36860">
                  <c:v>3.6860999999999998E-5</c:v>
                </c:pt>
                <c:pt idx="36861">
                  <c:v>3.6862E-5</c:v>
                </c:pt>
                <c:pt idx="36862">
                  <c:v>3.6863000000000003E-5</c:v>
                </c:pt>
                <c:pt idx="36863">
                  <c:v>3.6863999999999998E-5</c:v>
                </c:pt>
                <c:pt idx="36864">
                  <c:v>3.6865E-5</c:v>
                </c:pt>
                <c:pt idx="36865">
                  <c:v>3.6866000000000002E-5</c:v>
                </c:pt>
                <c:pt idx="36866">
                  <c:v>3.6866999999999998E-5</c:v>
                </c:pt>
                <c:pt idx="36867">
                  <c:v>3.6868E-5</c:v>
                </c:pt>
                <c:pt idx="36868">
                  <c:v>3.6869000000000002E-5</c:v>
                </c:pt>
                <c:pt idx="36869">
                  <c:v>3.6869999999999998E-5</c:v>
                </c:pt>
                <c:pt idx="36870">
                  <c:v>3.6871E-5</c:v>
                </c:pt>
                <c:pt idx="36871">
                  <c:v>3.6872000000000002E-5</c:v>
                </c:pt>
                <c:pt idx="36872">
                  <c:v>3.6872999999999997E-5</c:v>
                </c:pt>
                <c:pt idx="36873">
                  <c:v>3.6874E-5</c:v>
                </c:pt>
                <c:pt idx="36874">
                  <c:v>3.6875000000000002E-5</c:v>
                </c:pt>
                <c:pt idx="36875">
                  <c:v>3.6875999999999997E-5</c:v>
                </c:pt>
                <c:pt idx="36876">
                  <c:v>3.6876999999999999E-5</c:v>
                </c:pt>
                <c:pt idx="36877">
                  <c:v>3.6878000000000002E-5</c:v>
                </c:pt>
                <c:pt idx="36878">
                  <c:v>3.6878999999999997E-5</c:v>
                </c:pt>
                <c:pt idx="36879">
                  <c:v>3.6879999999999999E-5</c:v>
                </c:pt>
                <c:pt idx="36880">
                  <c:v>3.6881000000000001E-5</c:v>
                </c:pt>
                <c:pt idx="36881">
                  <c:v>3.6881999999999997E-5</c:v>
                </c:pt>
                <c:pt idx="36882">
                  <c:v>3.6882999999999999E-5</c:v>
                </c:pt>
                <c:pt idx="36883">
                  <c:v>3.6884000000000001E-5</c:v>
                </c:pt>
                <c:pt idx="36884">
                  <c:v>3.6884999999999997E-5</c:v>
                </c:pt>
                <c:pt idx="36885">
                  <c:v>3.6885999999999999E-5</c:v>
                </c:pt>
                <c:pt idx="36886">
                  <c:v>3.6887000000000001E-5</c:v>
                </c:pt>
                <c:pt idx="36887">
                  <c:v>3.6888000000000003E-5</c:v>
                </c:pt>
                <c:pt idx="36888">
                  <c:v>3.6888999999999999E-5</c:v>
                </c:pt>
                <c:pt idx="36889">
                  <c:v>3.6890000000000001E-5</c:v>
                </c:pt>
                <c:pt idx="36890">
                  <c:v>3.6891000000000003E-5</c:v>
                </c:pt>
                <c:pt idx="36891">
                  <c:v>3.6891999999999998E-5</c:v>
                </c:pt>
                <c:pt idx="36892">
                  <c:v>3.6893000000000001E-5</c:v>
                </c:pt>
                <c:pt idx="36893">
                  <c:v>3.6894000000000003E-5</c:v>
                </c:pt>
                <c:pt idx="36894">
                  <c:v>3.6894999999999998E-5</c:v>
                </c:pt>
                <c:pt idx="36895">
                  <c:v>3.6896E-5</c:v>
                </c:pt>
                <c:pt idx="36896">
                  <c:v>3.6897000000000003E-5</c:v>
                </c:pt>
                <c:pt idx="36897">
                  <c:v>3.6897999999999998E-5</c:v>
                </c:pt>
                <c:pt idx="36898">
                  <c:v>3.6899E-5</c:v>
                </c:pt>
                <c:pt idx="36899">
                  <c:v>3.6900000000000002E-5</c:v>
                </c:pt>
                <c:pt idx="36900">
                  <c:v>3.6900999999999998E-5</c:v>
                </c:pt>
                <c:pt idx="36901">
                  <c:v>3.6902E-5</c:v>
                </c:pt>
                <c:pt idx="36902">
                  <c:v>3.6903000000000002E-5</c:v>
                </c:pt>
                <c:pt idx="36903">
                  <c:v>3.6903999999999998E-5</c:v>
                </c:pt>
                <c:pt idx="36904">
                  <c:v>3.6905E-5</c:v>
                </c:pt>
                <c:pt idx="36905">
                  <c:v>3.6906000000000002E-5</c:v>
                </c:pt>
                <c:pt idx="36906">
                  <c:v>3.6906999999999997E-5</c:v>
                </c:pt>
                <c:pt idx="36907">
                  <c:v>3.6908E-5</c:v>
                </c:pt>
                <c:pt idx="36908">
                  <c:v>3.6909000000000002E-5</c:v>
                </c:pt>
                <c:pt idx="36909">
                  <c:v>3.6909999999999997E-5</c:v>
                </c:pt>
                <c:pt idx="36910">
                  <c:v>3.6910999999999999E-5</c:v>
                </c:pt>
                <c:pt idx="36911">
                  <c:v>3.6912000000000002E-5</c:v>
                </c:pt>
                <c:pt idx="36912">
                  <c:v>3.6912999999999997E-5</c:v>
                </c:pt>
                <c:pt idx="36913">
                  <c:v>3.6913999999999999E-5</c:v>
                </c:pt>
                <c:pt idx="36914">
                  <c:v>3.6915000000000001E-5</c:v>
                </c:pt>
                <c:pt idx="36915">
                  <c:v>3.6915999999999997E-5</c:v>
                </c:pt>
                <c:pt idx="36916">
                  <c:v>3.6916999999999999E-5</c:v>
                </c:pt>
                <c:pt idx="36917">
                  <c:v>3.6918000000000001E-5</c:v>
                </c:pt>
                <c:pt idx="36918">
                  <c:v>3.6918999999999997E-5</c:v>
                </c:pt>
                <c:pt idx="36919">
                  <c:v>3.6919999999999999E-5</c:v>
                </c:pt>
                <c:pt idx="36920">
                  <c:v>3.6921000000000001E-5</c:v>
                </c:pt>
                <c:pt idx="36921">
                  <c:v>3.6922000000000003E-5</c:v>
                </c:pt>
                <c:pt idx="36922">
                  <c:v>3.6922999999999999E-5</c:v>
                </c:pt>
                <c:pt idx="36923">
                  <c:v>3.6924000000000001E-5</c:v>
                </c:pt>
                <c:pt idx="36924">
                  <c:v>3.6925000000000003E-5</c:v>
                </c:pt>
                <c:pt idx="36925">
                  <c:v>3.6925999999999998E-5</c:v>
                </c:pt>
                <c:pt idx="36926">
                  <c:v>3.6927000000000001E-5</c:v>
                </c:pt>
                <c:pt idx="36927">
                  <c:v>3.6928000000000003E-5</c:v>
                </c:pt>
                <c:pt idx="36928">
                  <c:v>3.6928999999999998E-5</c:v>
                </c:pt>
                <c:pt idx="36929">
                  <c:v>3.693E-5</c:v>
                </c:pt>
                <c:pt idx="36930">
                  <c:v>3.6931000000000003E-5</c:v>
                </c:pt>
                <c:pt idx="36931">
                  <c:v>3.6931999999999998E-5</c:v>
                </c:pt>
                <c:pt idx="36932">
                  <c:v>3.6933E-5</c:v>
                </c:pt>
                <c:pt idx="36933">
                  <c:v>3.6934000000000002E-5</c:v>
                </c:pt>
                <c:pt idx="36934">
                  <c:v>3.6934999999999998E-5</c:v>
                </c:pt>
                <c:pt idx="36935">
                  <c:v>3.6936E-5</c:v>
                </c:pt>
                <c:pt idx="36936">
                  <c:v>3.6937000000000002E-5</c:v>
                </c:pt>
                <c:pt idx="36937">
                  <c:v>3.6937999999999998E-5</c:v>
                </c:pt>
                <c:pt idx="36938">
                  <c:v>3.6939E-5</c:v>
                </c:pt>
                <c:pt idx="36939">
                  <c:v>3.6940000000000002E-5</c:v>
                </c:pt>
                <c:pt idx="36940">
                  <c:v>3.6940999999999997E-5</c:v>
                </c:pt>
                <c:pt idx="36941">
                  <c:v>3.6942E-5</c:v>
                </c:pt>
                <c:pt idx="36942">
                  <c:v>3.6943000000000002E-5</c:v>
                </c:pt>
                <c:pt idx="36943">
                  <c:v>3.6943999999999997E-5</c:v>
                </c:pt>
                <c:pt idx="36944">
                  <c:v>3.6944999999999999E-5</c:v>
                </c:pt>
                <c:pt idx="36945">
                  <c:v>3.6946000000000002E-5</c:v>
                </c:pt>
                <c:pt idx="36946">
                  <c:v>3.6946999999999997E-5</c:v>
                </c:pt>
                <c:pt idx="36947">
                  <c:v>3.6947999999999999E-5</c:v>
                </c:pt>
                <c:pt idx="36948">
                  <c:v>3.6949000000000001E-5</c:v>
                </c:pt>
                <c:pt idx="36949">
                  <c:v>3.6949999999999997E-5</c:v>
                </c:pt>
                <c:pt idx="36950">
                  <c:v>3.6950999999999999E-5</c:v>
                </c:pt>
                <c:pt idx="36951">
                  <c:v>3.6952000000000001E-5</c:v>
                </c:pt>
                <c:pt idx="36952">
                  <c:v>3.6952999999999997E-5</c:v>
                </c:pt>
                <c:pt idx="36953">
                  <c:v>3.6953999999999999E-5</c:v>
                </c:pt>
                <c:pt idx="36954">
                  <c:v>3.6955000000000001E-5</c:v>
                </c:pt>
                <c:pt idx="36955">
                  <c:v>3.6956000000000003E-5</c:v>
                </c:pt>
                <c:pt idx="36956">
                  <c:v>3.6956999999999999E-5</c:v>
                </c:pt>
                <c:pt idx="36957">
                  <c:v>3.6958000000000001E-5</c:v>
                </c:pt>
                <c:pt idx="36958">
                  <c:v>3.6959000000000003E-5</c:v>
                </c:pt>
                <c:pt idx="36959">
                  <c:v>3.6959999999999998E-5</c:v>
                </c:pt>
                <c:pt idx="36960">
                  <c:v>3.6961000000000001E-5</c:v>
                </c:pt>
                <c:pt idx="36961">
                  <c:v>3.6962000000000003E-5</c:v>
                </c:pt>
                <c:pt idx="36962">
                  <c:v>3.6962999999999998E-5</c:v>
                </c:pt>
                <c:pt idx="36963">
                  <c:v>3.6964E-5</c:v>
                </c:pt>
                <c:pt idx="36964">
                  <c:v>3.6965000000000003E-5</c:v>
                </c:pt>
                <c:pt idx="36965">
                  <c:v>3.6965999999999998E-5</c:v>
                </c:pt>
                <c:pt idx="36966">
                  <c:v>3.6967E-5</c:v>
                </c:pt>
                <c:pt idx="36967">
                  <c:v>3.6968000000000002E-5</c:v>
                </c:pt>
                <c:pt idx="36968">
                  <c:v>3.6968999999999998E-5</c:v>
                </c:pt>
                <c:pt idx="36969">
                  <c:v>3.697E-5</c:v>
                </c:pt>
                <c:pt idx="36970">
                  <c:v>3.6971000000000002E-5</c:v>
                </c:pt>
                <c:pt idx="36971">
                  <c:v>3.6971999999999998E-5</c:v>
                </c:pt>
                <c:pt idx="36972">
                  <c:v>3.6973E-5</c:v>
                </c:pt>
                <c:pt idx="36973">
                  <c:v>3.6974000000000002E-5</c:v>
                </c:pt>
                <c:pt idx="36974">
                  <c:v>3.6974999999999998E-5</c:v>
                </c:pt>
                <c:pt idx="36975">
                  <c:v>3.6976E-5</c:v>
                </c:pt>
                <c:pt idx="36976">
                  <c:v>3.6977000000000002E-5</c:v>
                </c:pt>
                <c:pt idx="36977">
                  <c:v>3.6977999999999997E-5</c:v>
                </c:pt>
                <c:pt idx="36978">
                  <c:v>3.6979E-5</c:v>
                </c:pt>
                <c:pt idx="36979">
                  <c:v>3.6980000000000002E-5</c:v>
                </c:pt>
                <c:pt idx="36980">
                  <c:v>3.6980999999999997E-5</c:v>
                </c:pt>
                <c:pt idx="36981">
                  <c:v>3.6981999999999999E-5</c:v>
                </c:pt>
                <c:pt idx="36982">
                  <c:v>3.6983000000000001E-5</c:v>
                </c:pt>
                <c:pt idx="36983">
                  <c:v>3.6983999999999997E-5</c:v>
                </c:pt>
                <c:pt idx="36984">
                  <c:v>3.6984999999999999E-5</c:v>
                </c:pt>
                <c:pt idx="36985">
                  <c:v>3.6986000000000001E-5</c:v>
                </c:pt>
                <c:pt idx="36986">
                  <c:v>3.6986999999999997E-5</c:v>
                </c:pt>
                <c:pt idx="36987">
                  <c:v>3.6987999999999999E-5</c:v>
                </c:pt>
                <c:pt idx="36988">
                  <c:v>3.6989000000000001E-5</c:v>
                </c:pt>
                <c:pt idx="36989">
                  <c:v>3.6990000000000003E-5</c:v>
                </c:pt>
                <c:pt idx="36990">
                  <c:v>3.6990999999999999E-5</c:v>
                </c:pt>
                <c:pt idx="36991">
                  <c:v>3.6992000000000001E-5</c:v>
                </c:pt>
                <c:pt idx="36992">
                  <c:v>3.6993000000000003E-5</c:v>
                </c:pt>
                <c:pt idx="36993">
                  <c:v>3.6993999999999999E-5</c:v>
                </c:pt>
                <c:pt idx="36994">
                  <c:v>3.6995000000000001E-5</c:v>
                </c:pt>
                <c:pt idx="36995">
                  <c:v>3.6996000000000003E-5</c:v>
                </c:pt>
                <c:pt idx="36996">
                  <c:v>3.6996999999999998E-5</c:v>
                </c:pt>
                <c:pt idx="36997">
                  <c:v>3.6998000000000001E-5</c:v>
                </c:pt>
                <c:pt idx="36998">
                  <c:v>3.6999000000000003E-5</c:v>
                </c:pt>
                <c:pt idx="36999">
                  <c:v>3.6999999999999998E-5</c:v>
                </c:pt>
                <c:pt idx="37000">
                  <c:v>3.7001E-5</c:v>
                </c:pt>
                <c:pt idx="37001">
                  <c:v>3.7002000000000002E-5</c:v>
                </c:pt>
                <c:pt idx="37002">
                  <c:v>3.7002999999999998E-5</c:v>
                </c:pt>
                <c:pt idx="37003">
                  <c:v>3.7004E-5</c:v>
                </c:pt>
                <c:pt idx="37004">
                  <c:v>3.7005000000000002E-5</c:v>
                </c:pt>
                <c:pt idx="37005">
                  <c:v>3.7005999999999998E-5</c:v>
                </c:pt>
                <c:pt idx="37006">
                  <c:v>3.7007E-5</c:v>
                </c:pt>
                <c:pt idx="37007">
                  <c:v>3.7008000000000002E-5</c:v>
                </c:pt>
                <c:pt idx="37008">
                  <c:v>3.7008999999999998E-5</c:v>
                </c:pt>
                <c:pt idx="37009">
                  <c:v>3.701E-5</c:v>
                </c:pt>
                <c:pt idx="37010">
                  <c:v>3.7011000000000002E-5</c:v>
                </c:pt>
                <c:pt idx="37011">
                  <c:v>3.7011999999999997E-5</c:v>
                </c:pt>
                <c:pt idx="37012">
                  <c:v>3.7013E-5</c:v>
                </c:pt>
                <c:pt idx="37013">
                  <c:v>3.7014000000000002E-5</c:v>
                </c:pt>
                <c:pt idx="37014">
                  <c:v>3.7014999999999997E-5</c:v>
                </c:pt>
                <c:pt idx="37015">
                  <c:v>3.7015999999999999E-5</c:v>
                </c:pt>
                <c:pt idx="37016">
                  <c:v>3.7017000000000002E-5</c:v>
                </c:pt>
                <c:pt idx="37017">
                  <c:v>3.7017999999999997E-5</c:v>
                </c:pt>
                <c:pt idx="37018">
                  <c:v>3.7018999999999999E-5</c:v>
                </c:pt>
                <c:pt idx="37019">
                  <c:v>3.7020000000000001E-5</c:v>
                </c:pt>
                <c:pt idx="37020">
                  <c:v>3.7020999999999997E-5</c:v>
                </c:pt>
                <c:pt idx="37021">
                  <c:v>3.7021999999999999E-5</c:v>
                </c:pt>
                <c:pt idx="37022">
                  <c:v>3.7023000000000001E-5</c:v>
                </c:pt>
                <c:pt idx="37023">
                  <c:v>3.7024000000000003E-5</c:v>
                </c:pt>
                <c:pt idx="37024">
                  <c:v>3.7024999999999999E-5</c:v>
                </c:pt>
                <c:pt idx="37025">
                  <c:v>3.7026000000000001E-5</c:v>
                </c:pt>
                <c:pt idx="37026">
                  <c:v>3.7027000000000003E-5</c:v>
                </c:pt>
                <c:pt idx="37027">
                  <c:v>3.7027999999999999E-5</c:v>
                </c:pt>
                <c:pt idx="37028">
                  <c:v>3.7029000000000001E-5</c:v>
                </c:pt>
                <c:pt idx="37029">
                  <c:v>3.7030000000000003E-5</c:v>
                </c:pt>
                <c:pt idx="37030">
                  <c:v>3.7030999999999998E-5</c:v>
                </c:pt>
                <c:pt idx="37031">
                  <c:v>3.7032000000000001E-5</c:v>
                </c:pt>
                <c:pt idx="37032">
                  <c:v>3.7033000000000003E-5</c:v>
                </c:pt>
                <c:pt idx="37033">
                  <c:v>3.7033999999999998E-5</c:v>
                </c:pt>
                <c:pt idx="37034">
                  <c:v>3.7035E-5</c:v>
                </c:pt>
                <c:pt idx="37035">
                  <c:v>3.7036000000000003E-5</c:v>
                </c:pt>
                <c:pt idx="37036">
                  <c:v>3.7036999999999998E-5</c:v>
                </c:pt>
                <c:pt idx="37037">
                  <c:v>3.7038E-5</c:v>
                </c:pt>
                <c:pt idx="37038">
                  <c:v>3.7039000000000002E-5</c:v>
                </c:pt>
                <c:pt idx="37039">
                  <c:v>3.7039999999999998E-5</c:v>
                </c:pt>
                <c:pt idx="37040">
                  <c:v>3.7041E-5</c:v>
                </c:pt>
                <c:pt idx="37041">
                  <c:v>3.7042000000000002E-5</c:v>
                </c:pt>
                <c:pt idx="37042">
                  <c:v>3.7042999999999998E-5</c:v>
                </c:pt>
                <c:pt idx="37043">
                  <c:v>3.7044E-5</c:v>
                </c:pt>
                <c:pt idx="37044">
                  <c:v>3.7045000000000002E-5</c:v>
                </c:pt>
                <c:pt idx="37045">
                  <c:v>3.7045999999999997E-5</c:v>
                </c:pt>
                <c:pt idx="37046">
                  <c:v>3.7047E-5</c:v>
                </c:pt>
                <c:pt idx="37047">
                  <c:v>3.7048000000000002E-5</c:v>
                </c:pt>
                <c:pt idx="37048">
                  <c:v>3.7048999999999997E-5</c:v>
                </c:pt>
                <c:pt idx="37049">
                  <c:v>3.7049999999999999E-5</c:v>
                </c:pt>
                <c:pt idx="37050">
                  <c:v>3.7051000000000002E-5</c:v>
                </c:pt>
                <c:pt idx="37051">
                  <c:v>3.7051999999999997E-5</c:v>
                </c:pt>
                <c:pt idx="37052">
                  <c:v>3.7052999999999999E-5</c:v>
                </c:pt>
                <c:pt idx="37053">
                  <c:v>3.7054000000000001E-5</c:v>
                </c:pt>
                <c:pt idx="37054">
                  <c:v>3.7054999999999997E-5</c:v>
                </c:pt>
                <c:pt idx="37055">
                  <c:v>3.7055999999999999E-5</c:v>
                </c:pt>
                <c:pt idx="37056">
                  <c:v>3.7057000000000001E-5</c:v>
                </c:pt>
                <c:pt idx="37057">
                  <c:v>3.7058000000000003E-5</c:v>
                </c:pt>
                <c:pt idx="37058">
                  <c:v>3.7058999999999999E-5</c:v>
                </c:pt>
                <c:pt idx="37059">
                  <c:v>3.7060000000000001E-5</c:v>
                </c:pt>
                <c:pt idx="37060">
                  <c:v>3.7061000000000003E-5</c:v>
                </c:pt>
                <c:pt idx="37061">
                  <c:v>3.7061999999999999E-5</c:v>
                </c:pt>
                <c:pt idx="37062">
                  <c:v>3.7063000000000001E-5</c:v>
                </c:pt>
                <c:pt idx="37063">
                  <c:v>3.7064000000000003E-5</c:v>
                </c:pt>
                <c:pt idx="37064">
                  <c:v>3.7064999999999998E-5</c:v>
                </c:pt>
                <c:pt idx="37065">
                  <c:v>3.7066000000000001E-5</c:v>
                </c:pt>
                <c:pt idx="37066">
                  <c:v>3.7067000000000003E-5</c:v>
                </c:pt>
                <c:pt idx="37067">
                  <c:v>3.7067999999999998E-5</c:v>
                </c:pt>
                <c:pt idx="37068">
                  <c:v>3.7069E-5</c:v>
                </c:pt>
                <c:pt idx="37069">
                  <c:v>3.7070000000000003E-5</c:v>
                </c:pt>
                <c:pt idx="37070">
                  <c:v>3.7070999999999998E-5</c:v>
                </c:pt>
                <c:pt idx="37071">
                  <c:v>3.7072E-5</c:v>
                </c:pt>
                <c:pt idx="37072">
                  <c:v>3.7073000000000002E-5</c:v>
                </c:pt>
                <c:pt idx="37073">
                  <c:v>3.7073999999999998E-5</c:v>
                </c:pt>
                <c:pt idx="37074">
                  <c:v>3.7075E-5</c:v>
                </c:pt>
                <c:pt idx="37075">
                  <c:v>3.7076000000000002E-5</c:v>
                </c:pt>
                <c:pt idx="37076">
                  <c:v>3.7076999999999998E-5</c:v>
                </c:pt>
                <c:pt idx="37077">
                  <c:v>3.7078E-5</c:v>
                </c:pt>
                <c:pt idx="37078">
                  <c:v>3.7079000000000002E-5</c:v>
                </c:pt>
                <c:pt idx="37079">
                  <c:v>3.7079999999999997E-5</c:v>
                </c:pt>
                <c:pt idx="37080">
                  <c:v>3.7081E-5</c:v>
                </c:pt>
                <c:pt idx="37081">
                  <c:v>3.7082000000000002E-5</c:v>
                </c:pt>
                <c:pt idx="37082">
                  <c:v>3.7082999999999997E-5</c:v>
                </c:pt>
                <c:pt idx="37083">
                  <c:v>3.7083999999999999E-5</c:v>
                </c:pt>
                <c:pt idx="37084">
                  <c:v>3.7085000000000002E-5</c:v>
                </c:pt>
                <c:pt idx="37085">
                  <c:v>3.7085999999999997E-5</c:v>
                </c:pt>
                <c:pt idx="37086">
                  <c:v>3.7086999999999999E-5</c:v>
                </c:pt>
                <c:pt idx="37087">
                  <c:v>3.7088000000000001E-5</c:v>
                </c:pt>
                <c:pt idx="37088">
                  <c:v>3.7088999999999997E-5</c:v>
                </c:pt>
                <c:pt idx="37089">
                  <c:v>3.7089999999999999E-5</c:v>
                </c:pt>
                <c:pt idx="37090">
                  <c:v>3.7091000000000001E-5</c:v>
                </c:pt>
                <c:pt idx="37091">
                  <c:v>3.7092000000000003E-5</c:v>
                </c:pt>
                <c:pt idx="37092">
                  <c:v>3.7092999999999999E-5</c:v>
                </c:pt>
                <c:pt idx="37093">
                  <c:v>3.7094000000000001E-5</c:v>
                </c:pt>
                <c:pt idx="37094">
                  <c:v>3.7095000000000003E-5</c:v>
                </c:pt>
                <c:pt idx="37095">
                  <c:v>3.7095999999999999E-5</c:v>
                </c:pt>
                <c:pt idx="37096">
                  <c:v>3.7097000000000001E-5</c:v>
                </c:pt>
                <c:pt idx="37097">
                  <c:v>3.7098000000000003E-5</c:v>
                </c:pt>
                <c:pt idx="37098">
                  <c:v>3.7098999999999998E-5</c:v>
                </c:pt>
                <c:pt idx="37099">
                  <c:v>3.7100000000000001E-5</c:v>
                </c:pt>
                <c:pt idx="37100">
                  <c:v>3.7101000000000003E-5</c:v>
                </c:pt>
                <c:pt idx="37101">
                  <c:v>3.7101999999999998E-5</c:v>
                </c:pt>
                <c:pt idx="37102">
                  <c:v>3.7103E-5</c:v>
                </c:pt>
                <c:pt idx="37103">
                  <c:v>3.7104000000000003E-5</c:v>
                </c:pt>
                <c:pt idx="37104">
                  <c:v>3.7104999999999998E-5</c:v>
                </c:pt>
                <c:pt idx="37105">
                  <c:v>3.7106E-5</c:v>
                </c:pt>
                <c:pt idx="37106">
                  <c:v>3.7107000000000002E-5</c:v>
                </c:pt>
                <c:pt idx="37107">
                  <c:v>3.7107999999999998E-5</c:v>
                </c:pt>
                <c:pt idx="37108">
                  <c:v>3.7109E-5</c:v>
                </c:pt>
                <c:pt idx="37109">
                  <c:v>3.7110000000000002E-5</c:v>
                </c:pt>
                <c:pt idx="37110">
                  <c:v>3.7110999999999998E-5</c:v>
                </c:pt>
                <c:pt idx="37111">
                  <c:v>3.7112E-5</c:v>
                </c:pt>
                <c:pt idx="37112">
                  <c:v>3.7113000000000002E-5</c:v>
                </c:pt>
                <c:pt idx="37113">
                  <c:v>3.7113999999999997E-5</c:v>
                </c:pt>
                <c:pt idx="37114">
                  <c:v>3.7115E-5</c:v>
                </c:pt>
                <c:pt idx="37115">
                  <c:v>3.7116000000000002E-5</c:v>
                </c:pt>
                <c:pt idx="37116">
                  <c:v>3.7116999999999997E-5</c:v>
                </c:pt>
                <c:pt idx="37117">
                  <c:v>3.7117999999999999E-5</c:v>
                </c:pt>
                <c:pt idx="37118">
                  <c:v>3.7119000000000002E-5</c:v>
                </c:pt>
                <c:pt idx="37119">
                  <c:v>3.7119999999999997E-5</c:v>
                </c:pt>
                <c:pt idx="37120">
                  <c:v>3.7120999999999999E-5</c:v>
                </c:pt>
                <c:pt idx="37121">
                  <c:v>3.7122000000000001E-5</c:v>
                </c:pt>
                <c:pt idx="37122">
                  <c:v>3.7122999999999997E-5</c:v>
                </c:pt>
                <c:pt idx="37123">
                  <c:v>3.7123999999999999E-5</c:v>
                </c:pt>
                <c:pt idx="37124">
                  <c:v>3.7125000000000001E-5</c:v>
                </c:pt>
                <c:pt idx="37125">
                  <c:v>3.7126000000000003E-5</c:v>
                </c:pt>
                <c:pt idx="37126">
                  <c:v>3.7126999999999999E-5</c:v>
                </c:pt>
                <c:pt idx="37127">
                  <c:v>3.7128000000000001E-5</c:v>
                </c:pt>
                <c:pt idx="37128">
                  <c:v>3.7129000000000003E-5</c:v>
                </c:pt>
                <c:pt idx="37129">
                  <c:v>3.7129999999999999E-5</c:v>
                </c:pt>
                <c:pt idx="37130">
                  <c:v>3.7131000000000001E-5</c:v>
                </c:pt>
                <c:pt idx="37131">
                  <c:v>3.7132000000000003E-5</c:v>
                </c:pt>
                <c:pt idx="37132">
                  <c:v>3.7132999999999998E-5</c:v>
                </c:pt>
                <c:pt idx="37133">
                  <c:v>3.7134000000000001E-5</c:v>
                </c:pt>
                <c:pt idx="37134">
                  <c:v>3.7135000000000003E-5</c:v>
                </c:pt>
                <c:pt idx="37135">
                  <c:v>3.7135999999999998E-5</c:v>
                </c:pt>
                <c:pt idx="37136">
                  <c:v>3.7137E-5</c:v>
                </c:pt>
                <c:pt idx="37137">
                  <c:v>3.7138000000000003E-5</c:v>
                </c:pt>
                <c:pt idx="37138">
                  <c:v>3.7138999999999998E-5</c:v>
                </c:pt>
                <c:pt idx="37139">
                  <c:v>3.714E-5</c:v>
                </c:pt>
                <c:pt idx="37140">
                  <c:v>3.7141000000000002E-5</c:v>
                </c:pt>
                <c:pt idx="37141">
                  <c:v>3.7141999999999998E-5</c:v>
                </c:pt>
                <c:pt idx="37142">
                  <c:v>3.7143E-5</c:v>
                </c:pt>
                <c:pt idx="37143">
                  <c:v>3.7144000000000002E-5</c:v>
                </c:pt>
                <c:pt idx="37144">
                  <c:v>3.7144999999999998E-5</c:v>
                </c:pt>
                <c:pt idx="37145">
                  <c:v>3.7146E-5</c:v>
                </c:pt>
                <c:pt idx="37146">
                  <c:v>3.7147000000000002E-5</c:v>
                </c:pt>
                <c:pt idx="37147">
                  <c:v>3.7147999999999997E-5</c:v>
                </c:pt>
                <c:pt idx="37148">
                  <c:v>3.7149E-5</c:v>
                </c:pt>
                <c:pt idx="37149">
                  <c:v>3.7150000000000002E-5</c:v>
                </c:pt>
                <c:pt idx="37150">
                  <c:v>3.7150999999999997E-5</c:v>
                </c:pt>
                <c:pt idx="37151">
                  <c:v>3.7151999999999999E-5</c:v>
                </c:pt>
                <c:pt idx="37152">
                  <c:v>3.7153000000000002E-5</c:v>
                </c:pt>
                <c:pt idx="37153">
                  <c:v>3.7153999999999997E-5</c:v>
                </c:pt>
                <c:pt idx="37154">
                  <c:v>3.7154999999999999E-5</c:v>
                </c:pt>
                <c:pt idx="37155">
                  <c:v>3.7156000000000001E-5</c:v>
                </c:pt>
                <c:pt idx="37156">
                  <c:v>3.7156999999999997E-5</c:v>
                </c:pt>
                <c:pt idx="37157">
                  <c:v>3.7157999999999999E-5</c:v>
                </c:pt>
                <c:pt idx="37158">
                  <c:v>3.7159000000000001E-5</c:v>
                </c:pt>
                <c:pt idx="37159">
                  <c:v>3.7160000000000003E-5</c:v>
                </c:pt>
                <c:pt idx="37160">
                  <c:v>3.7160999999999999E-5</c:v>
                </c:pt>
                <c:pt idx="37161">
                  <c:v>3.7162000000000001E-5</c:v>
                </c:pt>
                <c:pt idx="37162">
                  <c:v>3.7163000000000003E-5</c:v>
                </c:pt>
                <c:pt idx="37163">
                  <c:v>3.7163999999999999E-5</c:v>
                </c:pt>
                <c:pt idx="37164">
                  <c:v>3.7165000000000001E-5</c:v>
                </c:pt>
                <c:pt idx="37165">
                  <c:v>3.7166000000000003E-5</c:v>
                </c:pt>
                <c:pt idx="37166">
                  <c:v>3.7166999999999998E-5</c:v>
                </c:pt>
                <c:pt idx="37167">
                  <c:v>3.7168000000000001E-5</c:v>
                </c:pt>
                <c:pt idx="37168">
                  <c:v>3.7169000000000003E-5</c:v>
                </c:pt>
                <c:pt idx="37169">
                  <c:v>3.7169999999999998E-5</c:v>
                </c:pt>
                <c:pt idx="37170">
                  <c:v>3.7171E-5</c:v>
                </c:pt>
                <c:pt idx="37171">
                  <c:v>3.7172000000000003E-5</c:v>
                </c:pt>
                <c:pt idx="37172">
                  <c:v>3.7172999999999998E-5</c:v>
                </c:pt>
                <c:pt idx="37173">
                  <c:v>3.7174E-5</c:v>
                </c:pt>
                <c:pt idx="37174">
                  <c:v>3.7175000000000002E-5</c:v>
                </c:pt>
                <c:pt idx="37175">
                  <c:v>3.7175999999999998E-5</c:v>
                </c:pt>
                <c:pt idx="37176">
                  <c:v>3.7177E-5</c:v>
                </c:pt>
                <c:pt idx="37177">
                  <c:v>3.7178000000000002E-5</c:v>
                </c:pt>
                <c:pt idx="37178">
                  <c:v>3.7178999999999998E-5</c:v>
                </c:pt>
                <c:pt idx="37179">
                  <c:v>3.718E-5</c:v>
                </c:pt>
                <c:pt idx="37180">
                  <c:v>3.7181000000000002E-5</c:v>
                </c:pt>
                <c:pt idx="37181">
                  <c:v>3.7181999999999997E-5</c:v>
                </c:pt>
                <c:pt idx="37182">
                  <c:v>3.7183E-5</c:v>
                </c:pt>
                <c:pt idx="37183">
                  <c:v>3.7184000000000002E-5</c:v>
                </c:pt>
                <c:pt idx="37184">
                  <c:v>3.7184999999999997E-5</c:v>
                </c:pt>
                <c:pt idx="37185">
                  <c:v>3.7185999999999999E-5</c:v>
                </c:pt>
                <c:pt idx="37186">
                  <c:v>3.7187000000000002E-5</c:v>
                </c:pt>
                <c:pt idx="37187">
                  <c:v>3.7187999999999997E-5</c:v>
                </c:pt>
                <c:pt idx="37188">
                  <c:v>3.7188999999999999E-5</c:v>
                </c:pt>
                <c:pt idx="37189">
                  <c:v>3.7190000000000001E-5</c:v>
                </c:pt>
                <c:pt idx="37190">
                  <c:v>3.7190999999999997E-5</c:v>
                </c:pt>
                <c:pt idx="37191">
                  <c:v>3.7191999999999999E-5</c:v>
                </c:pt>
                <c:pt idx="37192">
                  <c:v>3.7193000000000001E-5</c:v>
                </c:pt>
                <c:pt idx="37193">
                  <c:v>3.7194000000000003E-5</c:v>
                </c:pt>
                <c:pt idx="37194">
                  <c:v>3.7194999999999999E-5</c:v>
                </c:pt>
                <c:pt idx="37195">
                  <c:v>3.7196000000000001E-5</c:v>
                </c:pt>
                <c:pt idx="37196">
                  <c:v>3.7197000000000003E-5</c:v>
                </c:pt>
                <c:pt idx="37197">
                  <c:v>3.7197999999999999E-5</c:v>
                </c:pt>
                <c:pt idx="37198">
                  <c:v>3.7199000000000001E-5</c:v>
                </c:pt>
                <c:pt idx="37199">
                  <c:v>3.7200000000000003E-5</c:v>
                </c:pt>
                <c:pt idx="37200">
                  <c:v>3.7200999999999998E-5</c:v>
                </c:pt>
                <c:pt idx="37201">
                  <c:v>3.7202000000000001E-5</c:v>
                </c:pt>
                <c:pt idx="37202">
                  <c:v>3.7203000000000003E-5</c:v>
                </c:pt>
                <c:pt idx="37203">
                  <c:v>3.7203999999999998E-5</c:v>
                </c:pt>
                <c:pt idx="37204">
                  <c:v>3.7205E-5</c:v>
                </c:pt>
                <c:pt idx="37205">
                  <c:v>3.7206000000000003E-5</c:v>
                </c:pt>
                <c:pt idx="37206">
                  <c:v>3.7206999999999998E-5</c:v>
                </c:pt>
                <c:pt idx="37207">
                  <c:v>3.7208E-5</c:v>
                </c:pt>
                <c:pt idx="37208">
                  <c:v>3.7209000000000002E-5</c:v>
                </c:pt>
                <c:pt idx="37209">
                  <c:v>3.7209999999999998E-5</c:v>
                </c:pt>
                <c:pt idx="37210">
                  <c:v>3.7211E-5</c:v>
                </c:pt>
                <c:pt idx="37211">
                  <c:v>3.7212000000000002E-5</c:v>
                </c:pt>
                <c:pt idx="37212">
                  <c:v>3.7212999999999998E-5</c:v>
                </c:pt>
                <c:pt idx="37213">
                  <c:v>3.7214E-5</c:v>
                </c:pt>
                <c:pt idx="37214">
                  <c:v>3.7215000000000002E-5</c:v>
                </c:pt>
                <c:pt idx="37215">
                  <c:v>3.7215999999999997E-5</c:v>
                </c:pt>
                <c:pt idx="37216">
                  <c:v>3.7217E-5</c:v>
                </c:pt>
                <c:pt idx="37217">
                  <c:v>3.7218000000000002E-5</c:v>
                </c:pt>
                <c:pt idx="37218">
                  <c:v>3.7218999999999997E-5</c:v>
                </c:pt>
                <c:pt idx="37219">
                  <c:v>3.7219999999999999E-5</c:v>
                </c:pt>
                <c:pt idx="37220">
                  <c:v>3.7221000000000002E-5</c:v>
                </c:pt>
                <c:pt idx="37221">
                  <c:v>3.7221999999999997E-5</c:v>
                </c:pt>
                <c:pt idx="37222">
                  <c:v>3.7222999999999999E-5</c:v>
                </c:pt>
                <c:pt idx="37223">
                  <c:v>3.7224000000000001E-5</c:v>
                </c:pt>
                <c:pt idx="37224">
                  <c:v>3.7224999999999997E-5</c:v>
                </c:pt>
                <c:pt idx="37225">
                  <c:v>3.7225999999999999E-5</c:v>
                </c:pt>
                <c:pt idx="37226">
                  <c:v>3.7227000000000001E-5</c:v>
                </c:pt>
                <c:pt idx="37227">
                  <c:v>3.7228000000000003E-5</c:v>
                </c:pt>
                <c:pt idx="37228">
                  <c:v>3.7228999999999999E-5</c:v>
                </c:pt>
                <c:pt idx="37229">
                  <c:v>3.7230000000000001E-5</c:v>
                </c:pt>
                <c:pt idx="37230">
                  <c:v>3.7231000000000003E-5</c:v>
                </c:pt>
                <c:pt idx="37231">
                  <c:v>3.7231999999999999E-5</c:v>
                </c:pt>
                <c:pt idx="37232">
                  <c:v>3.7233000000000001E-5</c:v>
                </c:pt>
                <c:pt idx="37233">
                  <c:v>3.7234000000000003E-5</c:v>
                </c:pt>
                <c:pt idx="37234">
                  <c:v>3.7234999999999998E-5</c:v>
                </c:pt>
                <c:pt idx="37235">
                  <c:v>3.7236000000000001E-5</c:v>
                </c:pt>
                <c:pt idx="37236">
                  <c:v>3.7237000000000003E-5</c:v>
                </c:pt>
                <c:pt idx="37237">
                  <c:v>3.7237999999999998E-5</c:v>
                </c:pt>
                <c:pt idx="37238">
                  <c:v>3.7239E-5</c:v>
                </c:pt>
                <c:pt idx="37239">
                  <c:v>3.7240000000000003E-5</c:v>
                </c:pt>
                <c:pt idx="37240">
                  <c:v>3.7240999999999998E-5</c:v>
                </c:pt>
                <c:pt idx="37241">
                  <c:v>3.7242E-5</c:v>
                </c:pt>
                <c:pt idx="37242">
                  <c:v>3.7243000000000002E-5</c:v>
                </c:pt>
                <c:pt idx="37243">
                  <c:v>3.7243999999999998E-5</c:v>
                </c:pt>
                <c:pt idx="37244">
                  <c:v>3.7245E-5</c:v>
                </c:pt>
                <c:pt idx="37245">
                  <c:v>3.7246000000000002E-5</c:v>
                </c:pt>
                <c:pt idx="37246">
                  <c:v>3.7246999999999998E-5</c:v>
                </c:pt>
                <c:pt idx="37247">
                  <c:v>3.7248E-5</c:v>
                </c:pt>
                <c:pt idx="37248">
                  <c:v>3.7249000000000002E-5</c:v>
                </c:pt>
                <c:pt idx="37249">
                  <c:v>3.7249999999999997E-5</c:v>
                </c:pt>
                <c:pt idx="37250">
                  <c:v>3.7251E-5</c:v>
                </c:pt>
                <c:pt idx="37251">
                  <c:v>3.7252000000000002E-5</c:v>
                </c:pt>
                <c:pt idx="37252">
                  <c:v>3.7252999999999997E-5</c:v>
                </c:pt>
                <c:pt idx="37253">
                  <c:v>3.7253999999999999E-5</c:v>
                </c:pt>
                <c:pt idx="37254">
                  <c:v>3.7255000000000002E-5</c:v>
                </c:pt>
                <c:pt idx="37255">
                  <c:v>3.7255999999999997E-5</c:v>
                </c:pt>
                <c:pt idx="37256">
                  <c:v>3.7256999999999999E-5</c:v>
                </c:pt>
                <c:pt idx="37257">
                  <c:v>3.7258000000000001E-5</c:v>
                </c:pt>
                <c:pt idx="37258">
                  <c:v>3.7258999999999997E-5</c:v>
                </c:pt>
                <c:pt idx="37259">
                  <c:v>3.7259999999999999E-5</c:v>
                </c:pt>
                <c:pt idx="37260">
                  <c:v>3.7261000000000001E-5</c:v>
                </c:pt>
                <c:pt idx="37261">
                  <c:v>3.7261999999999997E-5</c:v>
                </c:pt>
                <c:pt idx="37262">
                  <c:v>3.7262999999999999E-5</c:v>
                </c:pt>
                <c:pt idx="37263">
                  <c:v>3.7264000000000001E-5</c:v>
                </c:pt>
                <c:pt idx="37264">
                  <c:v>3.7265000000000003E-5</c:v>
                </c:pt>
                <c:pt idx="37265">
                  <c:v>3.7265999999999999E-5</c:v>
                </c:pt>
                <c:pt idx="37266">
                  <c:v>3.7267000000000001E-5</c:v>
                </c:pt>
                <c:pt idx="37267">
                  <c:v>3.7268000000000003E-5</c:v>
                </c:pt>
                <c:pt idx="37268">
                  <c:v>3.7268999999999998E-5</c:v>
                </c:pt>
                <c:pt idx="37269">
                  <c:v>3.7270000000000001E-5</c:v>
                </c:pt>
                <c:pt idx="37270">
                  <c:v>3.7271000000000003E-5</c:v>
                </c:pt>
                <c:pt idx="37271">
                  <c:v>3.7271999999999998E-5</c:v>
                </c:pt>
                <c:pt idx="37272">
                  <c:v>3.7273E-5</c:v>
                </c:pt>
                <c:pt idx="37273">
                  <c:v>3.7274000000000003E-5</c:v>
                </c:pt>
                <c:pt idx="37274">
                  <c:v>3.7274999999999998E-5</c:v>
                </c:pt>
                <c:pt idx="37275">
                  <c:v>3.7276E-5</c:v>
                </c:pt>
                <c:pt idx="37276">
                  <c:v>3.7277000000000002E-5</c:v>
                </c:pt>
                <c:pt idx="37277">
                  <c:v>3.7277999999999998E-5</c:v>
                </c:pt>
                <c:pt idx="37278">
                  <c:v>3.7279E-5</c:v>
                </c:pt>
                <c:pt idx="37279">
                  <c:v>3.7280000000000002E-5</c:v>
                </c:pt>
                <c:pt idx="37280">
                  <c:v>3.7280999999999998E-5</c:v>
                </c:pt>
                <c:pt idx="37281">
                  <c:v>3.7282E-5</c:v>
                </c:pt>
                <c:pt idx="37282">
                  <c:v>3.7283000000000002E-5</c:v>
                </c:pt>
                <c:pt idx="37283">
                  <c:v>3.7283999999999997E-5</c:v>
                </c:pt>
                <c:pt idx="37284">
                  <c:v>3.7285E-5</c:v>
                </c:pt>
                <c:pt idx="37285">
                  <c:v>3.7286000000000002E-5</c:v>
                </c:pt>
                <c:pt idx="37286">
                  <c:v>3.7286999999999997E-5</c:v>
                </c:pt>
                <c:pt idx="37287">
                  <c:v>3.7287999999999999E-5</c:v>
                </c:pt>
                <c:pt idx="37288">
                  <c:v>3.7289000000000002E-5</c:v>
                </c:pt>
                <c:pt idx="37289">
                  <c:v>3.7289999999999997E-5</c:v>
                </c:pt>
                <c:pt idx="37290">
                  <c:v>3.7290999999999999E-5</c:v>
                </c:pt>
                <c:pt idx="37291">
                  <c:v>3.7292000000000001E-5</c:v>
                </c:pt>
                <c:pt idx="37292">
                  <c:v>3.7292999999999997E-5</c:v>
                </c:pt>
                <c:pt idx="37293">
                  <c:v>3.7293999999999999E-5</c:v>
                </c:pt>
                <c:pt idx="37294">
                  <c:v>3.7295000000000001E-5</c:v>
                </c:pt>
                <c:pt idx="37295">
                  <c:v>3.7295999999999997E-5</c:v>
                </c:pt>
                <c:pt idx="37296">
                  <c:v>3.7296999999999999E-5</c:v>
                </c:pt>
                <c:pt idx="37297">
                  <c:v>3.7298000000000001E-5</c:v>
                </c:pt>
                <c:pt idx="37298">
                  <c:v>3.7299000000000003E-5</c:v>
                </c:pt>
                <c:pt idx="37299">
                  <c:v>3.7299999999999999E-5</c:v>
                </c:pt>
                <c:pt idx="37300">
                  <c:v>3.7301000000000001E-5</c:v>
                </c:pt>
                <c:pt idx="37301">
                  <c:v>3.7302000000000003E-5</c:v>
                </c:pt>
                <c:pt idx="37302">
                  <c:v>3.7302999999999998E-5</c:v>
                </c:pt>
                <c:pt idx="37303">
                  <c:v>3.7304000000000001E-5</c:v>
                </c:pt>
                <c:pt idx="37304">
                  <c:v>3.7305000000000003E-5</c:v>
                </c:pt>
                <c:pt idx="37305">
                  <c:v>3.7305999999999998E-5</c:v>
                </c:pt>
                <c:pt idx="37306">
                  <c:v>3.7307E-5</c:v>
                </c:pt>
                <c:pt idx="37307">
                  <c:v>3.7308000000000003E-5</c:v>
                </c:pt>
                <c:pt idx="37308">
                  <c:v>3.7308999999999998E-5</c:v>
                </c:pt>
                <c:pt idx="37309">
                  <c:v>3.731E-5</c:v>
                </c:pt>
                <c:pt idx="37310">
                  <c:v>3.7311000000000002E-5</c:v>
                </c:pt>
                <c:pt idx="37311">
                  <c:v>3.7311999999999998E-5</c:v>
                </c:pt>
                <c:pt idx="37312">
                  <c:v>3.7313E-5</c:v>
                </c:pt>
                <c:pt idx="37313">
                  <c:v>3.7314000000000002E-5</c:v>
                </c:pt>
                <c:pt idx="37314">
                  <c:v>3.7314999999999998E-5</c:v>
                </c:pt>
                <c:pt idx="37315">
                  <c:v>3.7316E-5</c:v>
                </c:pt>
                <c:pt idx="37316">
                  <c:v>3.7317000000000002E-5</c:v>
                </c:pt>
                <c:pt idx="37317">
                  <c:v>3.7317999999999997E-5</c:v>
                </c:pt>
                <c:pt idx="37318">
                  <c:v>3.7319E-5</c:v>
                </c:pt>
                <c:pt idx="37319">
                  <c:v>3.7320000000000002E-5</c:v>
                </c:pt>
                <c:pt idx="37320">
                  <c:v>3.7320999999999997E-5</c:v>
                </c:pt>
                <c:pt idx="37321">
                  <c:v>3.7321999999999999E-5</c:v>
                </c:pt>
                <c:pt idx="37322">
                  <c:v>3.7323000000000002E-5</c:v>
                </c:pt>
                <c:pt idx="37323">
                  <c:v>3.7323999999999997E-5</c:v>
                </c:pt>
                <c:pt idx="37324">
                  <c:v>3.7324999999999999E-5</c:v>
                </c:pt>
                <c:pt idx="37325">
                  <c:v>3.7326000000000001E-5</c:v>
                </c:pt>
                <c:pt idx="37326">
                  <c:v>3.7326999999999997E-5</c:v>
                </c:pt>
                <c:pt idx="37327">
                  <c:v>3.7327999999999999E-5</c:v>
                </c:pt>
                <c:pt idx="37328">
                  <c:v>3.7329000000000001E-5</c:v>
                </c:pt>
                <c:pt idx="37329">
                  <c:v>3.7329999999999997E-5</c:v>
                </c:pt>
                <c:pt idx="37330">
                  <c:v>3.7330999999999999E-5</c:v>
                </c:pt>
                <c:pt idx="37331">
                  <c:v>3.7332000000000001E-5</c:v>
                </c:pt>
                <c:pt idx="37332">
                  <c:v>3.7333000000000003E-5</c:v>
                </c:pt>
                <c:pt idx="37333">
                  <c:v>3.7333999999999999E-5</c:v>
                </c:pt>
                <c:pt idx="37334">
                  <c:v>3.7335000000000001E-5</c:v>
                </c:pt>
                <c:pt idx="37335">
                  <c:v>3.7336000000000003E-5</c:v>
                </c:pt>
                <c:pt idx="37336">
                  <c:v>3.7336999999999998E-5</c:v>
                </c:pt>
                <c:pt idx="37337">
                  <c:v>3.7338000000000001E-5</c:v>
                </c:pt>
                <c:pt idx="37338">
                  <c:v>3.7339000000000003E-5</c:v>
                </c:pt>
                <c:pt idx="37339">
                  <c:v>3.7339999999999998E-5</c:v>
                </c:pt>
                <c:pt idx="37340">
                  <c:v>3.7341E-5</c:v>
                </c:pt>
                <c:pt idx="37341">
                  <c:v>3.7342000000000003E-5</c:v>
                </c:pt>
                <c:pt idx="37342">
                  <c:v>3.7342999999999998E-5</c:v>
                </c:pt>
                <c:pt idx="37343">
                  <c:v>3.7344E-5</c:v>
                </c:pt>
                <c:pt idx="37344">
                  <c:v>3.7345000000000002E-5</c:v>
                </c:pt>
                <c:pt idx="37345">
                  <c:v>3.7345999999999998E-5</c:v>
                </c:pt>
                <c:pt idx="37346">
                  <c:v>3.7347E-5</c:v>
                </c:pt>
                <c:pt idx="37347">
                  <c:v>3.7348000000000002E-5</c:v>
                </c:pt>
                <c:pt idx="37348">
                  <c:v>3.7348999999999998E-5</c:v>
                </c:pt>
                <c:pt idx="37349">
                  <c:v>3.735E-5</c:v>
                </c:pt>
                <c:pt idx="37350">
                  <c:v>3.7351000000000002E-5</c:v>
                </c:pt>
                <c:pt idx="37351">
                  <c:v>3.7351999999999997E-5</c:v>
                </c:pt>
                <c:pt idx="37352">
                  <c:v>3.7353E-5</c:v>
                </c:pt>
                <c:pt idx="37353">
                  <c:v>3.7354000000000002E-5</c:v>
                </c:pt>
                <c:pt idx="37354">
                  <c:v>3.7354999999999997E-5</c:v>
                </c:pt>
                <c:pt idx="37355">
                  <c:v>3.7355999999999999E-5</c:v>
                </c:pt>
                <c:pt idx="37356">
                  <c:v>3.7357000000000002E-5</c:v>
                </c:pt>
                <c:pt idx="37357">
                  <c:v>3.7357999999999997E-5</c:v>
                </c:pt>
                <c:pt idx="37358">
                  <c:v>3.7358999999999999E-5</c:v>
                </c:pt>
                <c:pt idx="37359">
                  <c:v>3.7360000000000001E-5</c:v>
                </c:pt>
                <c:pt idx="37360">
                  <c:v>3.7360999999999997E-5</c:v>
                </c:pt>
                <c:pt idx="37361">
                  <c:v>3.7361999999999999E-5</c:v>
                </c:pt>
                <c:pt idx="37362">
                  <c:v>3.7363000000000001E-5</c:v>
                </c:pt>
                <c:pt idx="37363">
                  <c:v>3.7363999999999997E-5</c:v>
                </c:pt>
                <c:pt idx="37364">
                  <c:v>3.7364999999999999E-5</c:v>
                </c:pt>
                <c:pt idx="37365">
                  <c:v>3.7366000000000001E-5</c:v>
                </c:pt>
                <c:pt idx="37366">
                  <c:v>3.7367000000000003E-5</c:v>
                </c:pt>
                <c:pt idx="37367">
                  <c:v>3.7367999999999999E-5</c:v>
                </c:pt>
                <c:pt idx="37368">
                  <c:v>3.7369000000000001E-5</c:v>
                </c:pt>
                <c:pt idx="37369">
                  <c:v>3.7370000000000003E-5</c:v>
                </c:pt>
                <c:pt idx="37370">
                  <c:v>3.7370999999999998E-5</c:v>
                </c:pt>
                <c:pt idx="37371">
                  <c:v>3.7372000000000001E-5</c:v>
                </c:pt>
                <c:pt idx="37372">
                  <c:v>3.7373000000000003E-5</c:v>
                </c:pt>
                <c:pt idx="37373">
                  <c:v>3.7373999999999998E-5</c:v>
                </c:pt>
                <c:pt idx="37374">
                  <c:v>3.7375E-5</c:v>
                </c:pt>
                <c:pt idx="37375">
                  <c:v>3.7376000000000003E-5</c:v>
                </c:pt>
                <c:pt idx="37376">
                  <c:v>3.7376999999999998E-5</c:v>
                </c:pt>
                <c:pt idx="37377">
                  <c:v>3.7378E-5</c:v>
                </c:pt>
                <c:pt idx="37378">
                  <c:v>3.7379000000000002E-5</c:v>
                </c:pt>
                <c:pt idx="37379">
                  <c:v>3.7379999999999998E-5</c:v>
                </c:pt>
                <c:pt idx="37380">
                  <c:v>3.7381E-5</c:v>
                </c:pt>
                <c:pt idx="37381">
                  <c:v>3.7382000000000002E-5</c:v>
                </c:pt>
                <c:pt idx="37382">
                  <c:v>3.7382999999999998E-5</c:v>
                </c:pt>
                <c:pt idx="37383">
                  <c:v>3.7384E-5</c:v>
                </c:pt>
                <c:pt idx="37384">
                  <c:v>3.7385000000000002E-5</c:v>
                </c:pt>
                <c:pt idx="37385">
                  <c:v>3.7385999999999997E-5</c:v>
                </c:pt>
                <c:pt idx="37386">
                  <c:v>3.7387E-5</c:v>
                </c:pt>
                <c:pt idx="37387">
                  <c:v>3.7388000000000002E-5</c:v>
                </c:pt>
                <c:pt idx="37388">
                  <c:v>3.7388999999999997E-5</c:v>
                </c:pt>
                <c:pt idx="37389">
                  <c:v>3.7389999999999999E-5</c:v>
                </c:pt>
                <c:pt idx="37390">
                  <c:v>3.7391000000000002E-5</c:v>
                </c:pt>
                <c:pt idx="37391">
                  <c:v>3.7391999999999997E-5</c:v>
                </c:pt>
                <c:pt idx="37392">
                  <c:v>3.7392999999999999E-5</c:v>
                </c:pt>
                <c:pt idx="37393">
                  <c:v>3.7394000000000001E-5</c:v>
                </c:pt>
                <c:pt idx="37394">
                  <c:v>3.7394999999999997E-5</c:v>
                </c:pt>
                <c:pt idx="37395">
                  <c:v>3.7395999999999999E-5</c:v>
                </c:pt>
                <c:pt idx="37396">
                  <c:v>3.7397000000000001E-5</c:v>
                </c:pt>
                <c:pt idx="37397">
                  <c:v>3.7397999999999997E-5</c:v>
                </c:pt>
                <c:pt idx="37398">
                  <c:v>3.7398999999999999E-5</c:v>
                </c:pt>
                <c:pt idx="37399">
                  <c:v>3.7400000000000001E-5</c:v>
                </c:pt>
                <c:pt idx="37400">
                  <c:v>3.7401000000000003E-5</c:v>
                </c:pt>
                <c:pt idx="37401">
                  <c:v>3.7401999999999999E-5</c:v>
                </c:pt>
                <c:pt idx="37402">
                  <c:v>3.7403000000000001E-5</c:v>
                </c:pt>
                <c:pt idx="37403">
                  <c:v>3.7404000000000003E-5</c:v>
                </c:pt>
                <c:pt idx="37404">
                  <c:v>3.7404999999999998E-5</c:v>
                </c:pt>
                <c:pt idx="37405">
                  <c:v>3.7406000000000001E-5</c:v>
                </c:pt>
                <c:pt idx="37406">
                  <c:v>3.7407000000000003E-5</c:v>
                </c:pt>
                <c:pt idx="37407">
                  <c:v>3.7407999999999998E-5</c:v>
                </c:pt>
                <c:pt idx="37408">
                  <c:v>3.7409E-5</c:v>
                </c:pt>
                <c:pt idx="37409">
                  <c:v>3.7410000000000003E-5</c:v>
                </c:pt>
                <c:pt idx="37410">
                  <c:v>3.7410999999999998E-5</c:v>
                </c:pt>
                <c:pt idx="37411">
                  <c:v>3.7412E-5</c:v>
                </c:pt>
                <c:pt idx="37412">
                  <c:v>3.7413000000000002E-5</c:v>
                </c:pt>
                <c:pt idx="37413">
                  <c:v>3.7413999999999998E-5</c:v>
                </c:pt>
                <c:pt idx="37414">
                  <c:v>3.7415E-5</c:v>
                </c:pt>
                <c:pt idx="37415">
                  <c:v>3.7416000000000002E-5</c:v>
                </c:pt>
                <c:pt idx="37416">
                  <c:v>3.7416999999999998E-5</c:v>
                </c:pt>
                <c:pt idx="37417">
                  <c:v>3.7418E-5</c:v>
                </c:pt>
                <c:pt idx="37418">
                  <c:v>3.7419000000000002E-5</c:v>
                </c:pt>
                <c:pt idx="37419">
                  <c:v>3.7419999999999997E-5</c:v>
                </c:pt>
                <c:pt idx="37420">
                  <c:v>3.7421E-5</c:v>
                </c:pt>
                <c:pt idx="37421">
                  <c:v>3.7422000000000002E-5</c:v>
                </c:pt>
                <c:pt idx="37422">
                  <c:v>3.7422999999999997E-5</c:v>
                </c:pt>
                <c:pt idx="37423">
                  <c:v>3.7423999999999999E-5</c:v>
                </c:pt>
                <c:pt idx="37424">
                  <c:v>3.7425000000000002E-5</c:v>
                </c:pt>
                <c:pt idx="37425">
                  <c:v>3.7425999999999997E-5</c:v>
                </c:pt>
                <c:pt idx="37426">
                  <c:v>3.7426999999999999E-5</c:v>
                </c:pt>
                <c:pt idx="37427">
                  <c:v>3.7428000000000001E-5</c:v>
                </c:pt>
                <c:pt idx="37428">
                  <c:v>3.7428999999999997E-5</c:v>
                </c:pt>
                <c:pt idx="37429">
                  <c:v>3.7429999999999999E-5</c:v>
                </c:pt>
                <c:pt idx="37430">
                  <c:v>3.7431000000000001E-5</c:v>
                </c:pt>
                <c:pt idx="37431">
                  <c:v>3.7431999999999997E-5</c:v>
                </c:pt>
                <c:pt idx="37432">
                  <c:v>3.7432999999999999E-5</c:v>
                </c:pt>
                <c:pt idx="37433">
                  <c:v>3.7434000000000001E-5</c:v>
                </c:pt>
                <c:pt idx="37434">
                  <c:v>3.7435000000000003E-5</c:v>
                </c:pt>
                <c:pt idx="37435">
                  <c:v>3.7435999999999999E-5</c:v>
                </c:pt>
                <c:pt idx="37436">
                  <c:v>3.7437000000000001E-5</c:v>
                </c:pt>
                <c:pt idx="37437">
                  <c:v>3.7438000000000003E-5</c:v>
                </c:pt>
                <c:pt idx="37438">
                  <c:v>3.7438999999999998E-5</c:v>
                </c:pt>
                <c:pt idx="37439">
                  <c:v>3.7440000000000001E-5</c:v>
                </c:pt>
                <c:pt idx="37440">
                  <c:v>3.7441000000000003E-5</c:v>
                </c:pt>
                <c:pt idx="37441">
                  <c:v>3.7441999999999998E-5</c:v>
                </c:pt>
                <c:pt idx="37442">
                  <c:v>3.7443E-5</c:v>
                </c:pt>
                <c:pt idx="37443">
                  <c:v>3.7444000000000003E-5</c:v>
                </c:pt>
                <c:pt idx="37444">
                  <c:v>3.7444999999999998E-5</c:v>
                </c:pt>
                <c:pt idx="37445">
                  <c:v>3.7446E-5</c:v>
                </c:pt>
                <c:pt idx="37446">
                  <c:v>3.7447000000000002E-5</c:v>
                </c:pt>
                <c:pt idx="37447">
                  <c:v>3.7447999999999998E-5</c:v>
                </c:pt>
                <c:pt idx="37448">
                  <c:v>3.7449E-5</c:v>
                </c:pt>
                <c:pt idx="37449">
                  <c:v>3.7450000000000002E-5</c:v>
                </c:pt>
                <c:pt idx="37450">
                  <c:v>3.7450999999999998E-5</c:v>
                </c:pt>
                <c:pt idx="37451">
                  <c:v>3.7452E-5</c:v>
                </c:pt>
                <c:pt idx="37452">
                  <c:v>3.7453000000000002E-5</c:v>
                </c:pt>
                <c:pt idx="37453">
                  <c:v>3.7453999999999997E-5</c:v>
                </c:pt>
                <c:pt idx="37454">
                  <c:v>3.7455E-5</c:v>
                </c:pt>
                <c:pt idx="37455">
                  <c:v>3.7456000000000002E-5</c:v>
                </c:pt>
                <c:pt idx="37456">
                  <c:v>3.7456999999999997E-5</c:v>
                </c:pt>
                <c:pt idx="37457">
                  <c:v>3.7457999999999999E-5</c:v>
                </c:pt>
                <c:pt idx="37458">
                  <c:v>3.7459000000000002E-5</c:v>
                </c:pt>
                <c:pt idx="37459">
                  <c:v>3.7459999999999997E-5</c:v>
                </c:pt>
                <c:pt idx="37460">
                  <c:v>3.7460999999999999E-5</c:v>
                </c:pt>
                <c:pt idx="37461">
                  <c:v>3.7462000000000001E-5</c:v>
                </c:pt>
                <c:pt idx="37462">
                  <c:v>3.7462999999999997E-5</c:v>
                </c:pt>
                <c:pt idx="37463">
                  <c:v>3.7463999999999999E-5</c:v>
                </c:pt>
                <c:pt idx="37464">
                  <c:v>3.7465000000000001E-5</c:v>
                </c:pt>
                <c:pt idx="37465">
                  <c:v>3.7465999999999997E-5</c:v>
                </c:pt>
                <c:pt idx="37466">
                  <c:v>3.7466999999999999E-5</c:v>
                </c:pt>
                <c:pt idx="37467">
                  <c:v>3.7468000000000001E-5</c:v>
                </c:pt>
                <c:pt idx="37468">
                  <c:v>3.7469000000000003E-5</c:v>
                </c:pt>
                <c:pt idx="37469">
                  <c:v>3.7469999999999999E-5</c:v>
                </c:pt>
                <c:pt idx="37470">
                  <c:v>3.7471000000000001E-5</c:v>
                </c:pt>
                <c:pt idx="37471">
                  <c:v>3.7472000000000003E-5</c:v>
                </c:pt>
                <c:pt idx="37472">
                  <c:v>3.7472999999999998E-5</c:v>
                </c:pt>
                <c:pt idx="37473">
                  <c:v>3.7474000000000001E-5</c:v>
                </c:pt>
                <c:pt idx="37474">
                  <c:v>3.7475000000000003E-5</c:v>
                </c:pt>
                <c:pt idx="37475">
                  <c:v>3.7475999999999998E-5</c:v>
                </c:pt>
                <c:pt idx="37476">
                  <c:v>3.7477E-5</c:v>
                </c:pt>
                <c:pt idx="37477">
                  <c:v>3.7478000000000003E-5</c:v>
                </c:pt>
                <c:pt idx="37478">
                  <c:v>3.7478999999999998E-5</c:v>
                </c:pt>
                <c:pt idx="37479">
                  <c:v>3.748E-5</c:v>
                </c:pt>
                <c:pt idx="37480">
                  <c:v>3.7481000000000002E-5</c:v>
                </c:pt>
                <c:pt idx="37481">
                  <c:v>3.7481999999999998E-5</c:v>
                </c:pt>
                <c:pt idx="37482">
                  <c:v>3.7483E-5</c:v>
                </c:pt>
                <c:pt idx="37483">
                  <c:v>3.7484000000000002E-5</c:v>
                </c:pt>
                <c:pt idx="37484">
                  <c:v>3.7484999999999998E-5</c:v>
                </c:pt>
                <c:pt idx="37485">
                  <c:v>3.7486E-5</c:v>
                </c:pt>
                <c:pt idx="37486">
                  <c:v>3.7487000000000002E-5</c:v>
                </c:pt>
                <c:pt idx="37487">
                  <c:v>3.7487999999999998E-5</c:v>
                </c:pt>
                <c:pt idx="37488">
                  <c:v>3.7489E-5</c:v>
                </c:pt>
                <c:pt idx="37489">
                  <c:v>3.7490000000000002E-5</c:v>
                </c:pt>
                <c:pt idx="37490">
                  <c:v>3.7490999999999997E-5</c:v>
                </c:pt>
                <c:pt idx="37491">
                  <c:v>3.7492E-5</c:v>
                </c:pt>
                <c:pt idx="37492">
                  <c:v>3.7493000000000002E-5</c:v>
                </c:pt>
                <c:pt idx="37493">
                  <c:v>3.7493999999999997E-5</c:v>
                </c:pt>
                <c:pt idx="37494">
                  <c:v>3.7494999999999999E-5</c:v>
                </c:pt>
                <c:pt idx="37495">
                  <c:v>3.7496000000000001E-5</c:v>
                </c:pt>
                <c:pt idx="37496">
                  <c:v>3.7496999999999997E-5</c:v>
                </c:pt>
                <c:pt idx="37497">
                  <c:v>3.7497999999999999E-5</c:v>
                </c:pt>
                <c:pt idx="37498">
                  <c:v>3.7499000000000001E-5</c:v>
                </c:pt>
                <c:pt idx="37499">
                  <c:v>3.7499999999999997E-5</c:v>
                </c:pt>
                <c:pt idx="37500">
                  <c:v>3.7500999999999999E-5</c:v>
                </c:pt>
                <c:pt idx="37501">
                  <c:v>3.7502000000000001E-5</c:v>
                </c:pt>
                <c:pt idx="37502">
                  <c:v>3.7503000000000003E-5</c:v>
                </c:pt>
                <c:pt idx="37503">
                  <c:v>3.7503999999999999E-5</c:v>
                </c:pt>
                <c:pt idx="37504">
                  <c:v>3.7505000000000001E-5</c:v>
                </c:pt>
                <c:pt idx="37505">
                  <c:v>3.7506000000000003E-5</c:v>
                </c:pt>
                <c:pt idx="37506">
                  <c:v>3.7506999999999999E-5</c:v>
                </c:pt>
                <c:pt idx="37507">
                  <c:v>3.7508000000000001E-5</c:v>
                </c:pt>
                <c:pt idx="37508">
                  <c:v>3.7509000000000003E-5</c:v>
                </c:pt>
                <c:pt idx="37509">
                  <c:v>3.7509999999999998E-5</c:v>
                </c:pt>
                <c:pt idx="37510">
                  <c:v>3.7511000000000001E-5</c:v>
                </c:pt>
                <c:pt idx="37511">
                  <c:v>3.7512000000000003E-5</c:v>
                </c:pt>
                <c:pt idx="37512">
                  <c:v>3.7512999999999998E-5</c:v>
                </c:pt>
                <c:pt idx="37513">
                  <c:v>3.7514E-5</c:v>
                </c:pt>
                <c:pt idx="37514">
                  <c:v>3.7515000000000003E-5</c:v>
                </c:pt>
                <c:pt idx="37515">
                  <c:v>3.7515999999999998E-5</c:v>
                </c:pt>
                <c:pt idx="37516">
                  <c:v>3.7517E-5</c:v>
                </c:pt>
                <c:pt idx="37517">
                  <c:v>3.7518000000000002E-5</c:v>
                </c:pt>
                <c:pt idx="37518">
                  <c:v>3.7518999999999998E-5</c:v>
                </c:pt>
                <c:pt idx="37519">
                  <c:v>3.752E-5</c:v>
                </c:pt>
                <c:pt idx="37520">
                  <c:v>3.7521000000000002E-5</c:v>
                </c:pt>
                <c:pt idx="37521">
                  <c:v>3.7521999999999998E-5</c:v>
                </c:pt>
                <c:pt idx="37522">
                  <c:v>3.7523E-5</c:v>
                </c:pt>
                <c:pt idx="37523">
                  <c:v>3.7524000000000002E-5</c:v>
                </c:pt>
                <c:pt idx="37524">
                  <c:v>3.7524999999999997E-5</c:v>
                </c:pt>
                <c:pt idx="37525">
                  <c:v>3.7526E-5</c:v>
                </c:pt>
                <c:pt idx="37526">
                  <c:v>3.7527000000000002E-5</c:v>
                </c:pt>
                <c:pt idx="37527">
                  <c:v>3.7527999999999997E-5</c:v>
                </c:pt>
                <c:pt idx="37528">
                  <c:v>3.7528999999999999E-5</c:v>
                </c:pt>
                <c:pt idx="37529">
                  <c:v>3.7530000000000002E-5</c:v>
                </c:pt>
                <c:pt idx="37530">
                  <c:v>3.7530999999999997E-5</c:v>
                </c:pt>
                <c:pt idx="37531">
                  <c:v>3.7531999999999999E-5</c:v>
                </c:pt>
                <c:pt idx="37532">
                  <c:v>3.7533000000000001E-5</c:v>
                </c:pt>
                <c:pt idx="37533">
                  <c:v>3.7533999999999997E-5</c:v>
                </c:pt>
                <c:pt idx="37534">
                  <c:v>3.7534999999999999E-5</c:v>
                </c:pt>
                <c:pt idx="37535">
                  <c:v>3.7536000000000001E-5</c:v>
                </c:pt>
                <c:pt idx="37536">
                  <c:v>3.7537000000000003E-5</c:v>
                </c:pt>
                <c:pt idx="37537">
                  <c:v>3.7537999999999999E-5</c:v>
                </c:pt>
                <c:pt idx="37538">
                  <c:v>3.7539000000000001E-5</c:v>
                </c:pt>
                <c:pt idx="37539">
                  <c:v>3.7540000000000003E-5</c:v>
                </c:pt>
                <c:pt idx="37540">
                  <c:v>3.7540999999999999E-5</c:v>
                </c:pt>
                <c:pt idx="37541">
                  <c:v>3.7542000000000001E-5</c:v>
                </c:pt>
                <c:pt idx="37542">
                  <c:v>3.7543000000000003E-5</c:v>
                </c:pt>
                <c:pt idx="37543">
                  <c:v>3.7543999999999998E-5</c:v>
                </c:pt>
                <c:pt idx="37544">
                  <c:v>3.7545000000000001E-5</c:v>
                </c:pt>
                <c:pt idx="37545">
                  <c:v>3.7546000000000003E-5</c:v>
                </c:pt>
                <c:pt idx="37546">
                  <c:v>3.7546999999999998E-5</c:v>
                </c:pt>
                <c:pt idx="37547">
                  <c:v>3.7548E-5</c:v>
                </c:pt>
                <c:pt idx="37548">
                  <c:v>3.7549000000000003E-5</c:v>
                </c:pt>
                <c:pt idx="37549">
                  <c:v>3.7549999999999998E-5</c:v>
                </c:pt>
                <c:pt idx="37550">
                  <c:v>3.7551E-5</c:v>
                </c:pt>
                <c:pt idx="37551">
                  <c:v>3.7552000000000002E-5</c:v>
                </c:pt>
                <c:pt idx="37552">
                  <c:v>3.7552999999999998E-5</c:v>
                </c:pt>
                <c:pt idx="37553">
                  <c:v>3.7554E-5</c:v>
                </c:pt>
                <c:pt idx="37554">
                  <c:v>3.7555000000000002E-5</c:v>
                </c:pt>
                <c:pt idx="37555">
                  <c:v>3.7555999999999998E-5</c:v>
                </c:pt>
                <c:pt idx="37556">
                  <c:v>3.7557E-5</c:v>
                </c:pt>
                <c:pt idx="37557">
                  <c:v>3.7558000000000002E-5</c:v>
                </c:pt>
                <c:pt idx="37558">
                  <c:v>3.7558999999999997E-5</c:v>
                </c:pt>
                <c:pt idx="37559">
                  <c:v>3.756E-5</c:v>
                </c:pt>
                <c:pt idx="37560">
                  <c:v>3.7561000000000002E-5</c:v>
                </c:pt>
                <c:pt idx="37561">
                  <c:v>3.7561999999999997E-5</c:v>
                </c:pt>
                <c:pt idx="37562">
                  <c:v>3.7562999999999999E-5</c:v>
                </c:pt>
                <c:pt idx="37563">
                  <c:v>3.7564000000000002E-5</c:v>
                </c:pt>
                <c:pt idx="37564">
                  <c:v>3.7564999999999997E-5</c:v>
                </c:pt>
                <c:pt idx="37565">
                  <c:v>3.7565999999999999E-5</c:v>
                </c:pt>
                <c:pt idx="37566">
                  <c:v>3.7567000000000001E-5</c:v>
                </c:pt>
                <c:pt idx="37567">
                  <c:v>3.7567999999999997E-5</c:v>
                </c:pt>
                <c:pt idx="37568">
                  <c:v>3.7568999999999999E-5</c:v>
                </c:pt>
                <c:pt idx="37569">
                  <c:v>3.7570000000000001E-5</c:v>
                </c:pt>
                <c:pt idx="37570">
                  <c:v>3.7571000000000003E-5</c:v>
                </c:pt>
                <c:pt idx="37571">
                  <c:v>3.7571999999999999E-5</c:v>
                </c:pt>
                <c:pt idx="37572">
                  <c:v>3.7573000000000001E-5</c:v>
                </c:pt>
                <c:pt idx="37573">
                  <c:v>3.7574000000000003E-5</c:v>
                </c:pt>
                <c:pt idx="37574">
                  <c:v>3.7574999999999999E-5</c:v>
                </c:pt>
                <c:pt idx="37575">
                  <c:v>3.7576000000000001E-5</c:v>
                </c:pt>
                <c:pt idx="37576">
                  <c:v>3.7577000000000003E-5</c:v>
                </c:pt>
                <c:pt idx="37577">
                  <c:v>3.7577999999999998E-5</c:v>
                </c:pt>
                <c:pt idx="37578">
                  <c:v>3.7579000000000001E-5</c:v>
                </c:pt>
                <c:pt idx="37579">
                  <c:v>3.7580000000000003E-5</c:v>
                </c:pt>
                <c:pt idx="37580">
                  <c:v>3.7580999999999998E-5</c:v>
                </c:pt>
                <c:pt idx="37581">
                  <c:v>3.7582E-5</c:v>
                </c:pt>
                <c:pt idx="37582">
                  <c:v>3.7583000000000003E-5</c:v>
                </c:pt>
                <c:pt idx="37583">
                  <c:v>3.7583999999999998E-5</c:v>
                </c:pt>
                <c:pt idx="37584">
                  <c:v>3.7585E-5</c:v>
                </c:pt>
                <c:pt idx="37585">
                  <c:v>3.7586000000000002E-5</c:v>
                </c:pt>
                <c:pt idx="37586">
                  <c:v>3.7586999999999998E-5</c:v>
                </c:pt>
                <c:pt idx="37587">
                  <c:v>3.7588E-5</c:v>
                </c:pt>
                <c:pt idx="37588">
                  <c:v>3.7589000000000002E-5</c:v>
                </c:pt>
                <c:pt idx="37589">
                  <c:v>3.7589999999999998E-5</c:v>
                </c:pt>
                <c:pt idx="37590">
                  <c:v>3.7591E-5</c:v>
                </c:pt>
                <c:pt idx="37591">
                  <c:v>3.7592000000000002E-5</c:v>
                </c:pt>
                <c:pt idx="37592">
                  <c:v>3.7592999999999997E-5</c:v>
                </c:pt>
                <c:pt idx="37593">
                  <c:v>3.7594E-5</c:v>
                </c:pt>
                <c:pt idx="37594">
                  <c:v>3.7595000000000002E-5</c:v>
                </c:pt>
                <c:pt idx="37595">
                  <c:v>3.7595999999999997E-5</c:v>
                </c:pt>
                <c:pt idx="37596">
                  <c:v>3.7596999999999999E-5</c:v>
                </c:pt>
                <c:pt idx="37597">
                  <c:v>3.7598000000000002E-5</c:v>
                </c:pt>
                <c:pt idx="37598">
                  <c:v>3.7598999999999997E-5</c:v>
                </c:pt>
                <c:pt idx="37599">
                  <c:v>3.7599999999999999E-5</c:v>
                </c:pt>
                <c:pt idx="37600">
                  <c:v>3.7601000000000001E-5</c:v>
                </c:pt>
                <c:pt idx="37601">
                  <c:v>3.7601999999999997E-5</c:v>
                </c:pt>
                <c:pt idx="37602">
                  <c:v>3.7602999999999999E-5</c:v>
                </c:pt>
                <c:pt idx="37603">
                  <c:v>3.7604000000000001E-5</c:v>
                </c:pt>
                <c:pt idx="37604">
                  <c:v>3.7605000000000003E-5</c:v>
                </c:pt>
                <c:pt idx="37605">
                  <c:v>3.7605999999999999E-5</c:v>
                </c:pt>
                <c:pt idx="37606">
                  <c:v>3.7607000000000001E-5</c:v>
                </c:pt>
                <c:pt idx="37607">
                  <c:v>3.7608000000000003E-5</c:v>
                </c:pt>
                <c:pt idx="37608">
                  <c:v>3.7608999999999999E-5</c:v>
                </c:pt>
                <c:pt idx="37609">
                  <c:v>3.7610000000000001E-5</c:v>
                </c:pt>
                <c:pt idx="37610">
                  <c:v>3.7611000000000003E-5</c:v>
                </c:pt>
                <c:pt idx="37611">
                  <c:v>3.7611999999999998E-5</c:v>
                </c:pt>
                <c:pt idx="37612">
                  <c:v>3.7613000000000001E-5</c:v>
                </c:pt>
                <c:pt idx="37613">
                  <c:v>3.7614000000000003E-5</c:v>
                </c:pt>
                <c:pt idx="37614">
                  <c:v>3.7614999999999998E-5</c:v>
                </c:pt>
                <c:pt idx="37615">
                  <c:v>3.7616E-5</c:v>
                </c:pt>
                <c:pt idx="37616">
                  <c:v>3.7617000000000003E-5</c:v>
                </c:pt>
                <c:pt idx="37617">
                  <c:v>3.7617999999999998E-5</c:v>
                </c:pt>
                <c:pt idx="37618">
                  <c:v>3.7619E-5</c:v>
                </c:pt>
                <c:pt idx="37619">
                  <c:v>3.7620000000000002E-5</c:v>
                </c:pt>
                <c:pt idx="37620">
                  <c:v>3.7620999999999998E-5</c:v>
                </c:pt>
                <c:pt idx="37621">
                  <c:v>3.7622E-5</c:v>
                </c:pt>
                <c:pt idx="37622">
                  <c:v>3.7623000000000002E-5</c:v>
                </c:pt>
                <c:pt idx="37623">
                  <c:v>3.7623999999999998E-5</c:v>
                </c:pt>
                <c:pt idx="37624">
                  <c:v>3.7625E-5</c:v>
                </c:pt>
                <c:pt idx="37625">
                  <c:v>3.7626000000000002E-5</c:v>
                </c:pt>
                <c:pt idx="37626">
                  <c:v>3.7626999999999997E-5</c:v>
                </c:pt>
                <c:pt idx="37627">
                  <c:v>3.7628E-5</c:v>
                </c:pt>
                <c:pt idx="37628">
                  <c:v>3.7629000000000002E-5</c:v>
                </c:pt>
                <c:pt idx="37629">
                  <c:v>3.7629999999999997E-5</c:v>
                </c:pt>
                <c:pt idx="37630">
                  <c:v>3.7630999999999999E-5</c:v>
                </c:pt>
                <c:pt idx="37631">
                  <c:v>3.7632000000000002E-5</c:v>
                </c:pt>
                <c:pt idx="37632">
                  <c:v>3.7632999999999997E-5</c:v>
                </c:pt>
                <c:pt idx="37633">
                  <c:v>3.7633999999999999E-5</c:v>
                </c:pt>
                <c:pt idx="37634">
                  <c:v>3.7635000000000001E-5</c:v>
                </c:pt>
                <c:pt idx="37635">
                  <c:v>3.7635999999999997E-5</c:v>
                </c:pt>
                <c:pt idx="37636">
                  <c:v>3.7636999999999999E-5</c:v>
                </c:pt>
                <c:pt idx="37637">
                  <c:v>3.7638000000000001E-5</c:v>
                </c:pt>
                <c:pt idx="37638">
                  <c:v>3.7639000000000003E-5</c:v>
                </c:pt>
                <c:pt idx="37639">
                  <c:v>3.7639999999999999E-5</c:v>
                </c:pt>
                <c:pt idx="37640">
                  <c:v>3.7641000000000001E-5</c:v>
                </c:pt>
                <c:pt idx="37641">
                  <c:v>3.7642000000000003E-5</c:v>
                </c:pt>
                <c:pt idx="37642">
                  <c:v>3.7642999999999999E-5</c:v>
                </c:pt>
                <c:pt idx="37643">
                  <c:v>3.7644000000000001E-5</c:v>
                </c:pt>
                <c:pt idx="37644">
                  <c:v>3.7645000000000003E-5</c:v>
                </c:pt>
                <c:pt idx="37645">
                  <c:v>3.7645999999999998E-5</c:v>
                </c:pt>
                <c:pt idx="37646">
                  <c:v>3.7647000000000001E-5</c:v>
                </c:pt>
                <c:pt idx="37647">
                  <c:v>3.7648000000000003E-5</c:v>
                </c:pt>
                <c:pt idx="37648">
                  <c:v>3.7648999999999998E-5</c:v>
                </c:pt>
                <c:pt idx="37649">
                  <c:v>3.765E-5</c:v>
                </c:pt>
                <c:pt idx="37650">
                  <c:v>3.7651000000000003E-5</c:v>
                </c:pt>
                <c:pt idx="37651">
                  <c:v>3.7651999999999998E-5</c:v>
                </c:pt>
                <c:pt idx="37652">
                  <c:v>3.7653E-5</c:v>
                </c:pt>
                <c:pt idx="37653">
                  <c:v>3.7654000000000002E-5</c:v>
                </c:pt>
                <c:pt idx="37654">
                  <c:v>3.7654999999999998E-5</c:v>
                </c:pt>
                <c:pt idx="37655">
                  <c:v>3.7656E-5</c:v>
                </c:pt>
                <c:pt idx="37656">
                  <c:v>3.7657000000000002E-5</c:v>
                </c:pt>
                <c:pt idx="37657">
                  <c:v>3.7657999999999998E-5</c:v>
                </c:pt>
                <c:pt idx="37658">
                  <c:v>3.7659E-5</c:v>
                </c:pt>
                <c:pt idx="37659">
                  <c:v>3.7660000000000002E-5</c:v>
                </c:pt>
                <c:pt idx="37660">
                  <c:v>3.7660999999999997E-5</c:v>
                </c:pt>
                <c:pt idx="37661">
                  <c:v>3.7662E-5</c:v>
                </c:pt>
                <c:pt idx="37662">
                  <c:v>3.7663000000000002E-5</c:v>
                </c:pt>
                <c:pt idx="37663">
                  <c:v>3.7663999999999997E-5</c:v>
                </c:pt>
                <c:pt idx="37664">
                  <c:v>3.7664999999999999E-5</c:v>
                </c:pt>
                <c:pt idx="37665">
                  <c:v>3.7666000000000002E-5</c:v>
                </c:pt>
                <c:pt idx="37666">
                  <c:v>3.7666999999999997E-5</c:v>
                </c:pt>
                <c:pt idx="37667">
                  <c:v>3.7667999999999999E-5</c:v>
                </c:pt>
                <c:pt idx="37668">
                  <c:v>3.7669000000000001E-5</c:v>
                </c:pt>
                <c:pt idx="37669">
                  <c:v>3.7669999999999997E-5</c:v>
                </c:pt>
                <c:pt idx="37670">
                  <c:v>3.7670999999999999E-5</c:v>
                </c:pt>
                <c:pt idx="37671">
                  <c:v>3.7672000000000001E-5</c:v>
                </c:pt>
                <c:pt idx="37672">
                  <c:v>3.7673000000000003E-5</c:v>
                </c:pt>
                <c:pt idx="37673">
                  <c:v>3.7673999999999999E-5</c:v>
                </c:pt>
                <c:pt idx="37674">
                  <c:v>3.7675000000000001E-5</c:v>
                </c:pt>
                <c:pt idx="37675">
                  <c:v>3.7676000000000003E-5</c:v>
                </c:pt>
                <c:pt idx="37676">
                  <c:v>3.7676999999999999E-5</c:v>
                </c:pt>
                <c:pt idx="37677">
                  <c:v>3.7678000000000001E-5</c:v>
                </c:pt>
                <c:pt idx="37678">
                  <c:v>3.7679000000000003E-5</c:v>
                </c:pt>
                <c:pt idx="37679">
                  <c:v>3.7679999999999998E-5</c:v>
                </c:pt>
                <c:pt idx="37680">
                  <c:v>3.7681000000000001E-5</c:v>
                </c:pt>
                <c:pt idx="37681">
                  <c:v>3.7682000000000003E-5</c:v>
                </c:pt>
                <c:pt idx="37682">
                  <c:v>3.7682999999999998E-5</c:v>
                </c:pt>
                <c:pt idx="37683">
                  <c:v>3.7684E-5</c:v>
                </c:pt>
                <c:pt idx="37684">
                  <c:v>3.7685000000000003E-5</c:v>
                </c:pt>
                <c:pt idx="37685">
                  <c:v>3.7685999999999998E-5</c:v>
                </c:pt>
                <c:pt idx="37686">
                  <c:v>3.7687E-5</c:v>
                </c:pt>
                <c:pt idx="37687">
                  <c:v>3.7688000000000002E-5</c:v>
                </c:pt>
                <c:pt idx="37688">
                  <c:v>3.7688999999999998E-5</c:v>
                </c:pt>
                <c:pt idx="37689">
                  <c:v>3.769E-5</c:v>
                </c:pt>
                <c:pt idx="37690">
                  <c:v>3.7691000000000002E-5</c:v>
                </c:pt>
                <c:pt idx="37691">
                  <c:v>3.7691999999999998E-5</c:v>
                </c:pt>
                <c:pt idx="37692">
                  <c:v>3.7693E-5</c:v>
                </c:pt>
                <c:pt idx="37693">
                  <c:v>3.7694000000000002E-5</c:v>
                </c:pt>
                <c:pt idx="37694">
                  <c:v>3.7694999999999997E-5</c:v>
                </c:pt>
                <c:pt idx="37695">
                  <c:v>3.7696E-5</c:v>
                </c:pt>
                <c:pt idx="37696">
                  <c:v>3.7697000000000002E-5</c:v>
                </c:pt>
                <c:pt idx="37697">
                  <c:v>3.7697999999999997E-5</c:v>
                </c:pt>
                <c:pt idx="37698">
                  <c:v>3.7698999999999999E-5</c:v>
                </c:pt>
                <c:pt idx="37699">
                  <c:v>3.7700000000000002E-5</c:v>
                </c:pt>
                <c:pt idx="37700">
                  <c:v>3.7700999999999997E-5</c:v>
                </c:pt>
                <c:pt idx="37701">
                  <c:v>3.7701999999999999E-5</c:v>
                </c:pt>
                <c:pt idx="37702">
                  <c:v>3.7703000000000001E-5</c:v>
                </c:pt>
                <c:pt idx="37703">
                  <c:v>3.7703999999999997E-5</c:v>
                </c:pt>
                <c:pt idx="37704">
                  <c:v>3.7704999999999999E-5</c:v>
                </c:pt>
                <c:pt idx="37705">
                  <c:v>3.7706000000000001E-5</c:v>
                </c:pt>
                <c:pt idx="37706">
                  <c:v>3.7707000000000003E-5</c:v>
                </c:pt>
                <c:pt idx="37707">
                  <c:v>3.7707999999999999E-5</c:v>
                </c:pt>
                <c:pt idx="37708">
                  <c:v>3.7709000000000001E-5</c:v>
                </c:pt>
                <c:pt idx="37709">
                  <c:v>3.7710000000000003E-5</c:v>
                </c:pt>
                <c:pt idx="37710">
                  <c:v>3.7710999999999999E-5</c:v>
                </c:pt>
                <c:pt idx="37711">
                  <c:v>3.7712000000000001E-5</c:v>
                </c:pt>
                <c:pt idx="37712">
                  <c:v>3.7713000000000003E-5</c:v>
                </c:pt>
                <c:pt idx="37713">
                  <c:v>3.7713999999999998E-5</c:v>
                </c:pt>
                <c:pt idx="37714">
                  <c:v>3.7715000000000001E-5</c:v>
                </c:pt>
                <c:pt idx="37715">
                  <c:v>3.7716000000000003E-5</c:v>
                </c:pt>
                <c:pt idx="37716">
                  <c:v>3.7716999999999998E-5</c:v>
                </c:pt>
                <c:pt idx="37717">
                  <c:v>3.7718E-5</c:v>
                </c:pt>
                <c:pt idx="37718">
                  <c:v>3.7719000000000003E-5</c:v>
                </c:pt>
                <c:pt idx="37719">
                  <c:v>3.7719999999999998E-5</c:v>
                </c:pt>
                <c:pt idx="37720">
                  <c:v>3.7721E-5</c:v>
                </c:pt>
                <c:pt idx="37721">
                  <c:v>3.7722000000000002E-5</c:v>
                </c:pt>
                <c:pt idx="37722">
                  <c:v>3.7722999999999998E-5</c:v>
                </c:pt>
                <c:pt idx="37723">
                  <c:v>3.7724E-5</c:v>
                </c:pt>
                <c:pt idx="37724">
                  <c:v>3.7725000000000002E-5</c:v>
                </c:pt>
                <c:pt idx="37725">
                  <c:v>3.7725999999999998E-5</c:v>
                </c:pt>
                <c:pt idx="37726">
                  <c:v>3.7727E-5</c:v>
                </c:pt>
                <c:pt idx="37727">
                  <c:v>3.7728000000000002E-5</c:v>
                </c:pt>
                <c:pt idx="37728">
                  <c:v>3.7728999999999997E-5</c:v>
                </c:pt>
                <c:pt idx="37729">
                  <c:v>3.773E-5</c:v>
                </c:pt>
                <c:pt idx="37730">
                  <c:v>3.7731000000000002E-5</c:v>
                </c:pt>
                <c:pt idx="37731">
                  <c:v>3.7731999999999997E-5</c:v>
                </c:pt>
                <c:pt idx="37732">
                  <c:v>3.7732999999999999E-5</c:v>
                </c:pt>
                <c:pt idx="37733">
                  <c:v>3.7734000000000002E-5</c:v>
                </c:pt>
                <c:pt idx="37734">
                  <c:v>3.7734999999999997E-5</c:v>
                </c:pt>
                <c:pt idx="37735">
                  <c:v>3.7735999999999999E-5</c:v>
                </c:pt>
                <c:pt idx="37736">
                  <c:v>3.7737000000000001E-5</c:v>
                </c:pt>
                <c:pt idx="37737">
                  <c:v>3.7737999999999997E-5</c:v>
                </c:pt>
                <c:pt idx="37738">
                  <c:v>3.7738999999999999E-5</c:v>
                </c:pt>
                <c:pt idx="37739">
                  <c:v>3.7740000000000001E-5</c:v>
                </c:pt>
                <c:pt idx="37740">
                  <c:v>3.7741000000000003E-5</c:v>
                </c:pt>
                <c:pt idx="37741">
                  <c:v>3.7741999999999999E-5</c:v>
                </c:pt>
                <c:pt idx="37742">
                  <c:v>3.7743000000000001E-5</c:v>
                </c:pt>
                <c:pt idx="37743">
                  <c:v>3.7744000000000003E-5</c:v>
                </c:pt>
                <c:pt idx="37744">
                  <c:v>3.7744999999999999E-5</c:v>
                </c:pt>
                <c:pt idx="37745">
                  <c:v>3.7746000000000001E-5</c:v>
                </c:pt>
                <c:pt idx="37746">
                  <c:v>3.7747000000000003E-5</c:v>
                </c:pt>
                <c:pt idx="37747">
                  <c:v>3.7747999999999998E-5</c:v>
                </c:pt>
                <c:pt idx="37748">
                  <c:v>3.7749000000000001E-5</c:v>
                </c:pt>
                <c:pt idx="37749">
                  <c:v>3.7750000000000003E-5</c:v>
                </c:pt>
                <c:pt idx="37750">
                  <c:v>3.7750999999999998E-5</c:v>
                </c:pt>
                <c:pt idx="37751">
                  <c:v>3.7752E-5</c:v>
                </c:pt>
                <c:pt idx="37752">
                  <c:v>3.7753000000000003E-5</c:v>
                </c:pt>
                <c:pt idx="37753">
                  <c:v>3.7753999999999998E-5</c:v>
                </c:pt>
                <c:pt idx="37754">
                  <c:v>3.7755E-5</c:v>
                </c:pt>
                <c:pt idx="37755">
                  <c:v>3.7756000000000002E-5</c:v>
                </c:pt>
                <c:pt idx="37756">
                  <c:v>3.7756999999999998E-5</c:v>
                </c:pt>
                <c:pt idx="37757">
                  <c:v>3.7758E-5</c:v>
                </c:pt>
                <c:pt idx="37758">
                  <c:v>3.7759000000000002E-5</c:v>
                </c:pt>
                <c:pt idx="37759">
                  <c:v>3.7759999999999998E-5</c:v>
                </c:pt>
                <c:pt idx="37760">
                  <c:v>3.7761E-5</c:v>
                </c:pt>
                <c:pt idx="37761">
                  <c:v>3.7762000000000002E-5</c:v>
                </c:pt>
                <c:pt idx="37762">
                  <c:v>3.7762999999999997E-5</c:v>
                </c:pt>
                <c:pt idx="37763">
                  <c:v>3.7764E-5</c:v>
                </c:pt>
                <c:pt idx="37764">
                  <c:v>3.7765000000000002E-5</c:v>
                </c:pt>
                <c:pt idx="37765">
                  <c:v>3.7765999999999997E-5</c:v>
                </c:pt>
                <c:pt idx="37766">
                  <c:v>3.7766999999999999E-5</c:v>
                </c:pt>
                <c:pt idx="37767">
                  <c:v>3.7768000000000002E-5</c:v>
                </c:pt>
                <c:pt idx="37768">
                  <c:v>3.7768999999999997E-5</c:v>
                </c:pt>
                <c:pt idx="37769">
                  <c:v>3.7769999999999999E-5</c:v>
                </c:pt>
                <c:pt idx="37770">
                  <c:v>3.7771000000000001E-5</c:v>
                </c:pt>
                <c:pt idx="37771">
                  <c:v>3.7771999999999997E-5</c:v>
                </c:pt>
                <c:pt idx="37772">
                  <c:v>3.7772999999999999E-5</c:v>
                </c:pt>
                <c:pt idx="37773">
                  <c:v>3.7774000000000001E-5</c:v>
                </c:pt>
                <c:pt idx="37774">
                  <c:v>3.7774999999999997E-5</c:v>
                </c:pt>
                <c:pt idx="37775">
                  <c:v>3.7775999999999999E-5</c:v>
                </c:pt>
                <c:pt idx="37776">
                  <c:v>3.7777000000000001E-5</c:v>
                </c:pt>
                <c:pt idx="37777">
                  <c:v>3.7778000000000003E-5</c:v>
                </c:pt>
                <c:pt idx="37778">
                  <c:v>3.7778999999999999E-5</c:v>
                </c:pt>
                <c:pt idx="37779">
                  <c:v>3.7780000000000001E-5</c:v>
                </c:pt>
                <c:pt idx="37780">
                  <c:v>3.7781000000000003E-5</c:v>
                </c:pt>
                <c:pt idx="37781">
                  <c:v>3.7781999999999998E-5</c:v>
                </c:pt>
                <c:pt idx="37782">
                  <c:v>3.7783000000000001E-5</c:v>
                </c:pt>
                <c:pt idx="37783">
                  <c:v>3.7784000000000003E-5</c:v>
                </c:pt>
                <c:pt idx="37784">
                  <c:v>3.7784999999999998E-5</c:v>
                </c:pt>
                <c:pt idx="37785">
                  <c:v>3.7786E-5</c:v>
                </c:pt>
                <c:pt idx="37786">
                  <c:v>3.7787000000000003E-5</c:v>
                </c:pt>
                <c:pt idx="37787">
                  <c:v>3.7787999999999998E-5</c:v>
                </c:pt>
                <c:pt idx="37788">
                  <c:v>3.7789E-5</c:v>
                </c:pt>
                <c:pt idx="37789">
                  <c:v>3.7790000000000002E-5</c:v>
                </c:pt>
                <c:pt idx="37790">
                  <c:v>3.7790999999999998E-5</c:v>
                </c:pt>
                <c:pt idx="37791">
                  <c:v>3.7792E-5</c:v>
                </c:pt>
                <c:pt idx="37792">
                  <c:v>3.7793000000000002E-5</c:v>
                </c:pt>
                <c:pt idx="37793">
                  <c:v>3.7793999999999998E-5</c:v>
                </c:pt>
                <c:pt idx="37794">
                  <c:v>3.7795E-5</c:v>
                </c:pt>
                <c:pt idx="37795">
                  <c:v>3.7796000000000002E-5</c:v>
                </c:pt>
                <c:pt idx="37796">
                  <c:v>3.7796999999999997E-5</c:v>
                </c:pt>
                <c:pt idx="37797">
                  <c:v>3.7798E-5</c:v>
                </c:pt>
                <c:pt idx="37798">
                  <c:v>3.7799000000000002E-5</c:v>
                </c:pt>
                <c:pt idx="37799">
                  <c:v>3.7799999999999997E-5</c:v>
                </c:pt>
                <c:pt idx="37800">
                  <c:v>3.7800999999999999E-5</c:v>
                </c:pt>
                <c:pt idx="37801">
                  <c:v>3.7802000000000002E-5</c:v>
                </c:pt>
                <c:pt idx="37802">
                  <c:v>3.7802999999999997E-5</c:v>
                </c:pt>
                <c:pt idx="37803">
                  <c:v>3.7803999999999999E-5</c:v>
                </c:pt>
                <c:pt idx="37804">
                  <c:v>3.7805000000000001E-5</c:v>
                </c:pt>
                <c:pt idx="37805">
                  <c:v>3.7805999999999997E-5</c:v>
                </c:pt>
                <c:pt idx="37806">
                  <c:v>3.7806999999999999E-5</c:v>
                </c:pt>
                <c:pt idx="37807">
                  <c:v>3.7808000000000001E-5</c:v>
                </c:pt>
                <c:pt idx="37808">
                  <c:v>3.7808999999999997E-5</c:v>
                </c:pt>
                <c:pt idx="37809">
                  <c:v>3.7809999999999999E-5</c:v>
                </c:pt>
                <c:pt idx="37810">
                  <c:v>3.7811000000000001E-5</c:v>
                </c:pt>
                <c:pt idx="37811">
                  <c:v>3.7812000000000003E-5</c:v>
                </c:pt>
                <c:pt idx="37812">
                  <c:v>3.7812999999999999E-5</c:v>
                </c:pt>
                <c:pt idx="37813">
                  <c:v>3.7814000000000001E-5</c:v>
                </c:pt>
                <c:pt idx="37814">
                  <c:v>3.7815000000000003E-5</c:v>
                </c:pt>
                <c:pt idx="37815">
                  <c:v>3.7815999999999998E-5</c:v>
                </c:pt>
                <c:pt idx="37816">
                  <c:v>3.7817000000000001E-5</c:v>
                </c:pt>
                <c:pt idx="37817">
                  <c:v>3.7818000000000003E-5</c:v>
                </c:pt>
                <c:pt idx="37818">
                  <c:v>3.7818999999999998E-5</c:v>
                </c:pt>
                <c:pt idx="37819">
                  <c:v>3.782E-5</c:v>
                </c:pt>
                <c:pt idx="37820">
                  <c:v>3.7821000000000003E-5</c:v>
                </c:pt>
                <c:pt idx="37821">
                  <c:v>3.7821999999999998E-5</c:v>
                </c:pt>
                <c:pt idx="37822">
                  <c:v>3.7823E-5</c:v>
                </c:pt>
                <c:pt idx="37823">
                  <c:v>3.7824000000000002E-5</c:v>
                </c:pt>
                <c:pt idx="37824">
                  <c:v>3.7824999999999998E-5</c:v>
                </c:pt>
                <c:pt idx="37825">
                  <c:v>3.7826E-5</c:v>
                </c:pt>
                <c:pt idx="37826">
                  <c:v>3.7827000000000002E-5</c:v>
                </c:pt>
                <c:pt idx="37827">
                  <c:v>3.7827999999999998E-5</c:v>
                </c:pt>
                <c:pt idx="37828">
                  <c:v>3.7829E-5</c:v>
                </c:pt>
                <c:pt idx="37829">
                  <c:v>3.7830000000000002E-5</c:v>
                </c:pt>
                <c:pt idx="37830">
                  <c:v>3.7830999999999997E-5</c:v>
                </c:pt>
                <c:pt idx="37831">
                  <c:v>3.7832E-5</c:v>
                </c:pt>
                <c:pt idx="37832">
                  <c:v>3.7833000000000002E-5</c:v>
                </c:pt>
                <c:pt idx="37833">
                  <c:v>3.7833999999999997E-5</c:v>
                </c:pt>
                <c:pt idx="37834">
                  <c:v>3.7834999999999999E-5</c:v>
                </c:pt>
                <c:pt idx="37835">
                  <c:v>3.7836000000000002E-5</c:v>
                </c:pt>
                <c:pt idx="37836">
                  <c:v>3.7836999999999997E-5</c:v>
                </c:pt>
                <c:pt idx="37837">
                  <c:v>3.7837999999999999E-5</c:v>
                </c:pt>
                <c:pt idx="37838">
                  <c:v>3.7839000000000001E-5</c:v>
                </c:pt>
                <c:pt idx="37839">
                  <c:v>3.7839999999999997E-5</c:v>
                </c:pt>
                <c:pt idx="37840">
                  <c:v>3.7840999999999999E-5</c:v>
                </c:pt>
                <c:pt idx="37841">
                  <c:v>3.7842000000000001E-5</c:v>
                </c:pt>
                <c:pt idx="37842">
                  <c:v>3.7842999999999997E-5</c:v>
                </c:pt>
                <c:pt idx="37843">
                  <c:v>3.7843999999999999E-5</c:v>
                </c:pt>
                <c:pt idx="37844">
                  <c:v>3.7845000000000001E-5</c:v>
                </c:pt>
                <c:pt idx="37845">
                  <c:v>3.7846000000000003E-5</c:v>
                </c:pt>
                <c:pt idx="37846">
                  <c:v>3.7846999999999999E-5</c:v>
                </c:pt>
                <c:pt idx="37847">
                  <c:v>3.7848000000000001E-5</c:v>
                </c:pt>
                <c:pt idx="37848">
                  <c:v>3.7849000000000003E-5</c:v>
                </c:pt>
                <c:pt idx="37849">
                  <c:v>3.7849999999999998E-5</c:v>
                </c:pt>
                <c:pt idx="37850">
                  <c:v>3.7851000000000001E-5</c:v>
                </c:pt>
                <c:pt idx="37851">
                  <c:v>3.7852000000000003E-5</c:v>
                </c:pt>
                <c:pt idx="37852">
                  <c:v>3.7852999999999998E-5</c:v>
                </c:pt>
                <c:pt idx="37853">
                  <c:v>3.7854E-5</c:v>
                </c:pt>
                <c:pt idx="37854">
                  <c:v>3.7855000000000003E-5</c:v>
                </c:pt>
                <c:pt idx="37855">
                  <c:v>3.7855999999999998E-5</c:v>
                </c:pt>
                <c:pt idx="37856">
                  <c:v>3.7857E-5</c:v>
                </c:pt>
                <c:pt idx="37857">
                  <c:v>3.7858000000000002E-5</c:v>
                </c:pt>
                <c:pt idx="37858">
                  <c:v>3.7858999999999998E-5</c:v>
                </c:pt>
                <c:pt idx="37859">
                  <c:v>3.786E-5</c:v>
                </c:pt>
                <c:pt idx="37860">
                  <c:v>3.7861000000000002E-5</c:v>
                </c:pt>
                <c:pt idx="37861">
                  <c:v>3.7861999999999998E-5</c:v>
                </c:pt>
                <c:pt idx="37862">
                  <c:v>3.7863E-5</c:v>
                </c:pt>
                <c:pt idx="37863">
                  <c:v>3.7864000000000002E-5</c:v>
                </c:pt>
                <c:pt idx="37864">
                  <c:v>3.7864999999999997E-5</c:v>
                </c:pt>
                <c:pt idx="37865">
                  <c:v>3.7866E-5</c:v>
                </c:pt>
                <c:pt idx="37866">
                  <c:v>3.7867000000000002E-5</c:v>
                </c:pt>
                <c:pt idx="37867">
                  <c:v>3.7867999999999997E-5</c:v>
                </c:pt>
                <c:pt idx="37868">
                  <c:v>3.7868999999999999E-5</c:v>
                </c:pt>
                <c:pt idx="37869">
                  <c:v>3.7870000000000002E-5</c:v>
                </c:pt>
                <c:pt idx="37870">
                  <c:v>3.7870999999999997E-5</c:v>
                </c:pt>
                <c:pt idx="37871">
                  <c:v>3.7871999999999999E-5</c:v>
                </c:pt>
                <c:pt idx="37872">
                  <c:v>3.7873000000000001E-5</c:v>
                </c:pt>
                <c:pt idx="37873">
                  <c:v>3.7873999999999997E-5</c:v>
                </c:pt>
                <c:pt idx="37874">
                  <c:v>3.7874999999999999E-5</c:v>
                </c:pt>
                <c:pt idx="37875">
                  <c:v>3.7876000000000001E-5</c:v>
                </c:pt>
                <c:pt idx="37876">
                  <c:v>3.7876999999999997E-5</c:v>
                </c:pt>
                <c:pt idx="37877">
                  <c:v>3.7877999999999999E-5</c:v>
                </c:pt>
                <c:pt idx="37878">
                  <c:v>3.7879000000000001E-5</c:v>
                </c:pt>
                <c:pt idx="37879">
                  <c:v>3.7880000000000003E-5</c:v>
                </c:pt>
                <c:pt idx="37880">
                  <c:v>3.7880999999999999E-5</c:v>
                </c:pt>
                <c:pt idx="37881">
                  <c:v>3.7882000000000001E-5</c:v>
                </c:pt>
                <c:pt idx="37882">
                  <c:v>3.7883000000000003E-5</c:v>
                </c:pt>
                <c:pt idx="37883">
                  <c:v>3.7883999999999998E-5</c:v>
                </c:pt>
                <c:pt idx="37884">
                  <c:v>3.7885000000000001E-5</c:v>
                </c:pt>
                <c:pt idx="37885">
                  <c:v>3.7886000000000003E-5</c:v>
                </c:pt>
                <c:pt idx="37886">
                  <c:v>3.7886999999999998E-5</c:v>
                </c:pt>
                <c:pt idx="37887">
                  <c:v>3.7888E-5</c:v>
                </c:pt>
                <c:pt idx="37888">
                  <c:v>3.7889000000000003E-5</c:v>
                </c:pt>
                <c:pt idx="37889">
                  <c:v>3.7889999999999998E-5</c:v>
                </c:pt>
                <c:pt idx="37890">
                  <c:v>3.7891E-5</c:v>
                </c:pt>
                <c:pt idx="37891">
                  <c:v>3.7892000000000002E-5</c:v>
                </c:pt>
                <c:pt idx="37892">
                  <c:v>3.7892999999999998E-5</c:v>
                </c:pt>
                <c:pt idx="37893">
                  <c:v>3.7894E-5</c:v>
                </c:pt>
                <c:pt idx="37894">
                  <c:v>3.7895000000000002E-5</c:v>
                </c:pt>
                <c:pt idx="37895">
                  <c:v>3.7895999999999998E-5</c:v>
                </c:pt>
                <c:pt idx="37896">
                  <c:v>3.7897E-5</c:v>
                </c:pt>
                <c:pt idx="37897">
                  <c:v>3.7898000000000002E-5</c:v>
                </c:pt>
                <c:pt idx="37898">
                  <c:v>3.7898999999999997E-5</c:v>
                </c:pt>
                <c:pt idx="37899">
                  <c:v>3.79E-5</c:v>
                </c:pt>
                <c:pt idx="37900">
                  <c:v>3.7901000000000002E-5</c:v>
                </c:pt>
                <c:pt idx="37901">
                  <c:v>3.7901999999999997E-5</c:v>
                </c:pt>
                <c:pt idx="37902">
                  <c:v>3.7902999999999999E-5</c:v>
                </c:pt>
                <c:pt idx="37903">
                  <c:v>3.7904000000000002E-5</c:v>
                </c:pt>
                <c:pt idx="37904">
                  <c:v>3.7904999999999997E-5</c:v>
                </c:pt>
                <c:pt idx="37905">
                  <c:v>3.7905999999999999E-5</c:v>
                </c:pt>
                <c:pt idx="37906">
                  <c:v>3.7907000000000001E-5</c:v>
                </c:pt>
                <c:pt idx="37907">
                  <c:v>3.7907999999999997E-5</c:v>
                </c:pt>
                <c:pt idx="37908">
                  <c:v>3.7908999999999999E-5</c:v>
                </c:pt>
                <c:pt idx="37909">
                  <c:v>3.7910000000000001E-5</c:v>
                </c:pt>
                <c:pt idx="37910">
                  <c:v>3.7910999999999997E-5</c:v>
                </c:pt>
                <c:pt idx="37911">
                  <c:v>3.7911999999999999E-5</c:v>
                </c:pt>
                <c:pt idx="37912">
                  <c:v>3.7913000000000001E-5</c:v>
                </c:pt>
                <c:pt idx="37913">
                  <c:v>3.7914000000000003E-5</c:v>
                </c:pt>
                <c:pt idx="37914">
                  <c:v>3.7914999999999999E-5</c:v>
                </c:pt>
                <c:pt idx="37915">
                  <c:v>3.7916000000000001E-5</c:v>
                </c:pt>
                <c:pt idx="37916">
                  <c:v>3.7917000000000003E-5</c:v>
                </c:pt>
                <c:pt idx="37917">
                  <c:v>3.7917999999999998E-5</c:v>
                </c:pt>
                <c:pt idx="37918">
                  <c:v>3.7919000000000001E-5</c:v>
                </c:pt>
                <c:pt idx="37919">
                  <c:v>3.7920000000000003E-5</c:v>
                </c:pt>
                <c:pt idx="37920">
                  <c:v>3.7920999999999998E-5</c:v>
                </c:pt>
                <c:pt idx="37921">
                  <c:v>3.7922E-5</c:v>
                </c:pt>
                <c:pt idx="37922">
                  <c:v>3.7923000000000003E-5</c:v>
                </c:pt>
                <c:pt idx="37923">
                  <c:v>3.7923999999999998E-5</c:v>
                </c:pt>
                <c:pt idx="37924">
                  <c:v>3.7925E-5</c:v>
                </c:pt>
                <c:pt idx="37925">
                  <c:v>3.7926000000000002E-5</c:v>
                </c:pt>
                <c:pt idx="37926">
                  <c:v>3.7926999999999998E-5</c:v>
                </c:pt>
                <c:pt idx="37927">
                  <c:v>3.7928E-5</c:v>
                </c:pt>
                <c:pt idx="37928">
                  <c:v>3.7929000000000002E-5</c:v>
                </c:pt>
                <c:pt idx="37929">
                  <c:v>3.7929999999999998E-5</c:v>
                </c:pt>
                <c:pt idx="37930">
                  <c:v>3.7931E-5</c:v>
                </c:pt>
                <c:pt idx="37931">
                  <c:v>3.7932000000000002E-5</c:v>
                </c:pt>
                <c:pt idx="37932">
                  <c:v>3.7932999999999997E-5</c:v>
                </c:pt>
                <c:pt idx="37933">
                  <c:v>3.7934E-5</c:v>
                </c:pt>
                <c:pt idx="37934">
                  <c:v>3.7935000000000002E-5</c:v>
                </c:pt>
                <c:pt idx="37935">
                  <c:v>3.7935999999999997E-5</c:v>
                </c:pt>
                <c:pt idx="37936">
                  <c:v>3.7936999999999999E-5</c:v>
                </c:pt>
                <c:pt idx="37937">
                  <c:v>3.7938000000000002E-5</c:v>
                </c:pt>
                <c:pt idx="37938">
                  <c:v>3.7938999999999997E-5</c:v>
                </c:pt>
                <c:pt idx="37939">
                  <c:v>3.7939999999999999E-5</c:v>
                </c:pt>
                <c:pt idx="37940">
                  <c:v>3.7941000000000001E-5</c:v>
                </c:pt>
                <c:pt idx="37941">
                  <c:v>3.7941999999999997E-5</c:v>
                </c:pt>
                <c:pt idx="37942">
                  <c:v>3.7942999999999999E-5</c:v>
                </c:pt>
                <c:pt idx="37943">
                  <c:v>3.7944000000000001E-5</c:v>
                </c:pt>
                <c:pt idx="37944">
                  <c:v>3.7944999999999997E-5</c:v>
                </c:pt>
                <c:pt idx="37945">
                  <c:v>3.7945999999999999E-5</c:v>
                </c:pt>
                <c:pt idx="37946">
                  <c:v>3.7947000000000001E-5</c:v>
                </c:pt>
                <c:pt idx="37947">
                  <c:v>3.7948000000000003E-5</c:v>
                </c:pt>
                <c:pt idx="37948">
                  <c:v>3.7948999999999999E-5</c:v>
                </c:pt>
                <c:pt idx="37949">
                  <c:v>3.7950000000000001E-5</c:v>
                </c:pt>
                <c:pt idx="37950">
                  <c:v>3.7951000000000003E-5</c:v>
                </c:pt>
                <c:pt idx="37951">
                  <c:v>3.7951999999999998E-5</c:v>
                </c:pt>
                <c:pt idx="37952">
                  <c:v>3.7953000000000001E-5</c:v>
                </c:pt>
                <c:pt idx="37953">
                  <c:v>3.7954000000000003E-5</c:v>
                </c:pt>
                <c:pt idx="37954">
                  <c:v>3.7954999999999998E-5</c:v>
                </c:pt>
                <c:pt idx="37955">
                  <c:v>3.7956E-5</c:v>
                </c:pt>
                <c:pt idx="37956">
                  <c:v>3.7957000000000003E-5</c:v>
                </c:pt>
                <c:pt idx="37957">
                  <c:v>3.7957999999999998E-5</c:v>
                </c:pt>
                <c:pt idx="37958">
                  <c:v>3.7959E-5</c:v>
                </c:pt>
                <c:pt idx="37959">
                  <c:v>3.7960000000000002E-5</c:v>
                </c:pt>
                <c:pt idx="37960">
                  <c:v>3.7960999999999998E-5</c:v>
                </c:pt>
                <c:pt idx="37961">
                  <c:v>3.7962E-5</c:v>
                </c:pt>
                <c:pt idx="37962">
                  <c:v>3.7963000000000002E-5</c:v>
                </c:pt>
                <c:pt idx="37963">
                  <c:v>3.7963999999999998E-5</c:v>
                </c:pt>
                <c:pt idx="37964">
                  <c:v>3.7965E-5</c:v>
                </c:pt>
                <c:pt idx="37965">
                  <c:v>3.7966000000000002E-5</c:v>
                </c:pt>
                <c:pt idx="37966">
                  <c:v>3.7966999999999997E-5</c:v>
                </c:pt>
                <c:pt idx="37967">
                  <c:v>3.7968E-5</c:v>
                </c:pt>
                <c:pt idx="37968">
                  <c:v>3.7969000000000002E-5</c:v>
                </c:pt>
                <c:pt idx="37969">
                  <c:v>3.7969999999999997E-5</c:v>
                </c:pt>
                <c:pt idx="37970">
                  <c:v>3.7970999999999999E-5</c:v>
                </c:pt>
                <c:pt idx="37971">
                  <c:v>3.7972000000000002E-5</c:v>
                </c:pt>
                <c:pt idx="37972">
                  <c:v>3.7972999999999997E-5</c:v>
                </c:pt>
                <c:pt idx="37973">
                  <c:v>3.7973999999999999E-5</c:v>
                </c:pt>
                <c:pt idx="37974">
                  <c:v>3.7975000000000001E-5</c:v>
                </c:pt>
                <c:pt idx="37975">
                  <c:v>3.7975999999999997E-5</c:v>
                </c:pt>
                <c:pt idx="37976">
                  <c:v>3.7976999999999999E-5</c:v>
                </c:pt>
                <c:pt idx="37977">
                  <c:v>3.7978000000000001E-5</c:v>
                </c:pt>
                <c:pt idx="37978">
                  <c:v>3.7978999999999997E-5</c:v>
                </c:pt>
                <c:pt idx="37979">
                  <c:v>3.7979999999999999E-5</c:v>
                </c:pt>
                <c:pt idx="37980">
                  <c:v>3.7981000000000001E-5</c:v>
                </c:pt>
                <c:pt idx="37981">
                  <c:v>3.7982000000000003E-5</c:v>
                </c:pt>
                <c:pt idx="37982">
                  <c:v>3.7982999999999999E-5</c:v>
                </c:pt>
                <c:pt idx="37983">
                  <c:v>3.7984000000000001E-5</c:v>
                </c:pt>
                <c:pt idx="37984">
                  <c:v>3.7985000000000003E-5</c:v>
                </c:pt>
                <c:pt idx="37985">
                  <c:v>3.7985999999999998E-5</c:v>
                </c:pt>
                <c:pt idx="37986">
                  <c:v>3.7987000000000001E-5</c:v>
                </c:pt>
                <c:pt idx="37987">
                  <c:v>3.7988000000000003E-5</c:v>
                </c:pt>
                <c:pt idx="37988">
                  <c:v>3.7988999999999998E-5</c:v>
                </c:pt>
                <c:pt idx="37989">
                  <c:v>3.799E-5</c:v>
                </c:pt>
                <c:pt idx="37990">
                  <c:v>3.7991000000000003E-5</c:v>
                </c:pt>
                <c:pt idx="37991">
                  <c:v>3.7991999999999998E-5</c:v>
                </c:pt>
                <c:pt idx="37992">
                  <c:v>3.7993E-5</c:v>
                </c:pt>
                <c:pt idx="37993">
                  <c:v>3.7994000000000002E-5</c:v>
                </c:pt>
                <c:pt idx="37994">
                  <c:v>3.7994999999999998E-5</c:v>
                </c:pt>
                <c:pt idx="37995">
                  <c:v>3.7996E-5</c:v>
                </c:pt>
                <c:pt idx="37996">
                  <c:v>3.7997000000000002E-5</c:v>
                </c:pt>
                <c:pt idx="37997">
                  <c:v>3.7997999999999998E-5</c:v>
                </c:pt>
                <c:pt idx="37998">
                  <c:v>3.7999E-5</c:v>
                </c:pt>
                <c:pt idx="37999">
                  <c:v>3.8000000000000002E-5</c:v>
                </c:pt>
                <c:pt idx="38000">
                  <c:v>3.8000999999999998E-5</c:v>
                </c:pt>
                <c:pt idx="38001">
                  <c:v>3.8002E-5</c:v>
                </c:pt>
                <c:pt idx="38002">
                  <c:v>3.8003000000000002E-5</c:v>
                </c:pt>
                <c:pt idx="38003">
                  <c:v>3.8003999999999997E-5</c:v>
                </c:pt>
                <c:pt idx="38004">
                  <c:v>3.8005E-5</c:v>
                </c:pt>
                <c:pt idx="38005">
                  <c:v>3.8006000000000002E-5</c:v>
                </c:pt>
                <c:pt idx="38006">
                  <c:v>3.8006999999999997E-5</c:v>
                </c:pt>
                <c:pt idx="38007">
                  <c:v>3.8007999999999999E-5</c:v>
                </c:pt>
                <c:pt idx="38008">
                  <c:v>3.8009000000000001E-5</c:v>
                </c:pt>
                <c:pt idx="38009">
                  <c:v>3.8009999999999997E-5</c:v>
                </c:pt>
                <c:pt idx="38010">
                  <c:v>3.8010999999999999E-5</c:v>
                </c:pt>
                <c:pt idx="38011">
                  <c:v>3.8012000000000001E-5</c:v>
                </c:pt>
                <c:pt idx="38012">
                  <c:v>3.8012999999999997E-5</c:v>
                </c:pt>
                <c:pt idx="38013">
                  <c:v>3.8013999999999999E-5</c:v>
                </c:pt>
                <c:pt idx="38014">
                  <c:v>3.8015000000000001E-5</c:v>
                </c:pt>
                <c:pt idx="38015">
                  <c:v>3.8016000000000003E-5</c:v>
                </c:pt>
                <c:pt idx="38016">
                  <c:v>3.8016999999999999E-5</c:v>
                </c:pt>
                <c:pt idx="38017">
                  <c:v>3.8018000000000001E-5</c:v>
                </c:pt>
                <c:pt idx="38018">
                  <c:v>3.8019000000000003E-5</c:v>
                </c:pt>
                <c:pt idx="38019">
                  <c:v>3.8019999999999999E-5</c:v>
                </c:pt>
                <c:pt idx="38020">
                  <c:v>3.8021000000000001E-5</c:v>
                </c:pt>
                <c:pt idx="38021">
                  <c:v>3.8022000000000003E-5</c:v>
                </c:pt>
                <c:pt idx="38022">
                  <c:v>3.8022999999999998E-5</c:v>
                </c:pt>
                <c:pt idx="38023">
                  <c:v>3.8024000000000001E-5</c:v>
                </c:pt>
                <c:pt idx="38024">
                  <c:v>3.8025000000000003E-5</c:v>
                </c:pt>
                <c:pt idx="38025">
                  <c:v>3.8025999999999998E-5</c:v>
                </c:pt>
                <c:pt idx="38026">
                  <c:v>3.8027E-5</c:v>
                </c:pt>
                <c:pt idx="38027">
                  <c:v>3.8028000000000003E-5</c:v>
                </c:pt>
                <c:pt idx="38028">
                  <c:v>3.8028999999999998E-5</c:v>
                </c:pt>
                <c:pt idx="38029">
                  <c:v>3.803E-5</c:v>
                </c:pt>
                <c:pt idx="38030">
                  <c:v>3.8031000000000002E-5</c:v>
                </c:pt>
                <c:pt idx="38031">
                  <c:v>3.8031999999999998E-5</c:v>
                </c:pt>
                <c:pt idx="38032">
                  <c:v>3.8033E-5</c:v>
                </c:pt>
                <c:pt idx="38033">
                  <c:v>3.8034000000000002E-5</c:v>
                </c:pt>
                <c:pt idx="38034">
                  <c:v>3.8034999999999998E-5</c:v>
                </c:pt>
                <c:pt idx="38035">
                  <c:v>3.8036E-5</c:v>
                </c:pt>
                <c:pt idx="38036">
                  <c:v>3.8037000000000002E-5</c:v>
                </c:pt>
                <c:pt idx="38037">
                  <c:v>3.8037999999999997E-5</c:v>
                </c:pt>
                <c:pt idx="38038">
                  <c:v>3.8039E-5</c:v>
                </c:pt>
                <c:pt idx="38039">
                  <c:v>3.8040000000000002E-5</c:v>
                </c:pt>
                <c:pt idx="38040">
                  <c:v>3.8040999999999997E-5</c:v>
                </c:pt>
                <c:pt idx="38041">
                  <c:v>3.8041999999999999E-5</c:v>
                </c:pt>
                <c:pt idx="38042">
                  <c:v>3.8043000000000002E-5</c:v>
                </c:pt>
                <c:pt idx="38043">
                  <c:v>3.8043999999999997E-5</c:v>
                </c:pt>
                <c:pt idx="38044">
                  <c:v>3.8044999999999999E-5</c:v>
                </c:pt>
                <c:pt idx="38045">
                  <c:v>3.8046000000000001E-5</c:v>
                </c:pt>
                <c:pt idx="38046">
                  <c:v>3.8046999999999997E-5</c:v>
                </c:pt>
                <c:pt idx="38047">
                  <c:v>3.8047999999999999E-5</c:v>
                </c:pt>
                <c:pt idx="38048">
                  <c:v>3.8049000000000001E-5</c:v>
                </c:pt>
                <c:pt idx="38049">
                  <c:v>3.8050000000000003E-5</c:v>
                </c:pt>
                <c:pt idx="38050">
                  <c:v>3.8050999999999999E-5</c:v>
                </c:pt>
                <c:pt idx="38051">
                  <c:v>3.8052000000000001E-5</c:v>
                </c:pt>
                <c:pt idx="38052">
                  <c:v>3.8053000000000003E-5</c:v>
                </c:pt>
                <c:pt idx="38053">
                  <c:v>3.8053999999999999E-5</c:v>
                </c:pt>
                <c:pt idx="38054">
                  <c:v>3.8055000000000001E-5</c:v>
                </c:pt>
                <c:pt idx="38055">
                  <c:v>3.8056000000000003E-5</c:v>
                </c:pt>
                <c:pt idx="38056">
                  <c:v>3.8056999999999998E-5</c:v>
                </c:pt>
                <c:pt idx="38057">
                  <c:v>3.8058000000000001E-5</c:v>
                </c:pt>
                <c:pt idx="38058">
                  <c:v>3.8059000000000003E-5</c:v>
                </c:pt>
                <c:pt idx="38059">
                  <c:v>3.8059999999999998E-5</c:v>
                </c:pt>
                <c:pt idx="38060">
                  <c:v>3.8061E-5</c:v>
                </c:pt>
                <c:pt idx="38061">
                  <c:v>3.8062000000000003E-5</c:v>
                </c:pt>
                <c:pt idx="38062">
                  <c:v>3.8062999999999998E-5</c:v>
                </c:pt>
                <c:pt idx="38063">
                  <c:v>3.8064E-5</c:v>
                </c:pt>
                <c:pt idx="38064">
                  <c:v>3.8065000000000002E-5</c:v>
                </c:pt>
                <c:pt idx="38065">
                  <c:v>3.8065999999999998E-5</c:v>
                </c:pt>
                <c:pt idx="38066">
                  <c:v>3.8067E-5</c:v>
                </c:pt>
                <c:pt idx="38067">
                  <c:v>3.8068000000000002E-5</c:v>
                </c:pt>
                <c:pt idx="38068">
                  <c:v>3.8068999999999998E-5</c:v>
                </c:pt>
                <c:pt idx="38069">
                  <c:v>3.807E-5</c:v>
                </c:pt>
                <c:pt idx="38070">
                  <c:v>3.8071000000000002E-5</c:v>
                </c:pt>
                <c:pt idx="38071">
                  <c:v>3.8071999999999997E-5</c:v>
                </c:pt>
                <c:pt idx="38072">
                  <c:v>3.8073E-5</c:v>
                </c:pt>
                <c:pt idx="38073">
                  <c:v>3.8074000000000002E-5</c:v>
                </c:pt>
                <c:pt idx="38074">
                  <c:v>3.8074999999999997E-5</c:v>
                </c:pt>
                <c:pt idx="38075">
                  <c:v>3.8075999999999999E-5</c:v>
                </c:pt>
                <c:pt idx="38076">
                  <c:v>3.8077000000000002E-5</c:v>
                </c:pt>
                <c:pt idx="38077">
                  <c:v>3.8077999999999997E-5</c:v>
                </c:pt>
                <c:pt idx="38078">
                  <c:v>3.8078999999999999E-5</c:v>
                </c:pt>
                <c:pt idx="38079">
                  <c:v>3.8080000000000001E-5</c:v>
                </c:pt>
                <c:pt idx="38080">
                  <c:v>3.8080999999999997E-5</c:v>
                </c:pt>
                <c:pt idx="38081">
                  <c:v>3.8081999999999999E-5</c:v>
                </c:pt>
                <c:pt idx="38082">
                  <c:v>3.8083000000000001E-5</c:v>
                </c:pt>
                <c:pt idx="38083">
                  <c:v>3.8084000000000003E-5</c:v>
                </c:pt>
                <c:pt idx="38084">
                  <c:v>3.8084999999999999E-5</c:v>
                </c:pt>
                <c:pt idx="38085">
                  <c:v>3.8086000000000001E-5</c:v>
                </c:pt>
                <c:pt idx="38086">
                  <c:v>3.8087000000000003E-5</c:v>
                </c:pt>
                <c:pt idx="38087">
                  <c:v>3.8087999999999999E-5</c:v>
                </c:pt>
                <c:pt idx="38088">
                  <c:v>3.8089000000000001E-5</c:v>
                </c:pt>
                <c:pt idx="38089">
                  <c:v>3.8090000000000003E-5</c:v>
                </c:pt>
                <c:pt idx="38090">
                  <c:v>3.8090999999999998E-5</c:v>
                </c:pt>
                <c:pt idx="38091">
                  <c:v>3.8092000000000001E-5</c:v>
                </c:pt>
                <c:pt idx="38092">
                  <c:v>3.8093000000000003E-5</c:v>
                </c:pt>
                <c:pt idx="38093">
                  <c:v>3.8093999999999998E-5</c:v>
                </c:pt>
                <c:pt idx="38094">
                  <c:v>3.8095E-5</c:v>
                </c:pt>
                <c:pt idx="38095">
                  <c:v>3.8096000000000003E-5</c:v>
                </c:pt>
                <c:pt idx="38096">
                  <c:v>3.8096999999999998E-5</c:v>
                </c:pt>
                <c:pt idx="38097">
                  <c:v>3.8098E-5</c:v>
                </c:pt>
                <c:pt idx="38098">
                  <c:v>3.8099000000000002E-5</c:v>
                </c:pt>
                <c:pt idx="38099">
                  <c:v>3.8099999999999998E-5</c:v>
                </c:pt>
                <c:pt idx="38100">
                  <c:v>3.8101E-5</c:v>
                </c:pt>
                <c:pt idx="38101">
                  <c:v>3.8102000000000002E-5</c:v>
                </c:pt>
                <c:pt idx="38102">
                  <c:v>3.8102999999999998E-5</c:v>
                </c:pt>
                <c:pt idx="38103">
                  <c:v>3.8104E-5</c:v>
                </c:pt>
                <c:pt idx="38104">
                  <c:v>3.8105000000000002E-5</c:v>
                </c:pt>
                <c:pt idx="38105">
                  <c:v>3.8105999999999997E-5</c:v>
                </c:pt>
                <c:pt idx="38106">
                  <c:v>3.8107E-5</c:v>
                </c:pt>
                <c:pt idx="38107">
                  <c:v>3.8108000000000002E-5</c:v>
                </c:pt>
                <c:pt idx="38108">
                  <c:v>3.8108999999999997E-5</c:v>
                </c:pt>
                <c:pt idx="38109">
                  <c:v>3.8109999999999999E-5</c:v>
                </c:pt>
                <c:pt idx="38110">
                  <c:v>3.8111000000000002E-5</c:v>
                </c:pt>
                <c:pt idx="38111">
                  <c:v>3.8111999999999997E-5</c:v>
                </c:pt>
                <c:pt idx="38112">
                  <c:v>3.8112999999999999E-5</c:v>
                </c:pt>
                <c:pt idx="38113">
                  <c:v>3.8114000000000001E-5</c:v>
                </c:pt>
                <c:pt idx="38114">
                  <c:v>3.8114999999999997E-5</c:v>
                </c:pt>
                <c:pt idx="38115">
                  <c:v>3.8115999999999999E-5</c:v>
                </c:pt>
                <c:pt idx="38116">
                  <c:v>3.8117000000000001E-5</c:v>
                </c:pt>
                <c:pt idx="38117">
                  <c:v>3.8118000000000003E-5</c:v>
                </c:pt>
                <c:pt idx="38118">
                  <c:v>3.8118999999999999E-5</c:v>
                </c:pt>
                <c:pt idx="38119">
                  <c:v>3.8120000000000001E-5</c:v>
                </c:pt>
                <c:pt idx="38120">
                  <c:v>3.8121000000000003E-5</c:v>
                </c:pt>
                <c:pt idx="38121">
                  <c:v>3.8121999999999999E-5</c:v>
                </c:pt>
                <c:pt idx="38122">
                  <c:v>3.8123000000000001E-5</c:v>
                </c:pt>
                <c:pt idx="38123">
                  <c:v>3.8124000000000003E-5</c:v>
                </c:pt>
                <c:pt idx="38124">
                  <c:v>3.8124999999999998E-5</c:v>
                </c:pt>
                <c:pt idx="38125">
                  <c:v>3.8126000000000001E-5</c:v>
                </c:pt>
                <c:pt idx="38126">
                  <c:v>3.8127000000000003E-5</c:v>
                </c:pt>
                <c:pt idx="38127">
                  <c:v>3.8127999999999998E-5</c:v>
                </c:pt>
                <c:pt idx="38128">
                  <c:v>3.8129E-5</c:v>
                </c:pt>
                <c:pt idx="38129">
                  <c:v>3.8130000000000003E-5</c:v>
                </c:pt>
                <c:pt idx="38130">
                  <c:v>3.8130999999999998E-5</c:v>
                </c:pt>
                <c:pt idx="38131">
                  <c:v>3.8132E-5</c:v>
                </c:pt>
                <c:pt idx="38132">
                  <c:v>3.8133000000000002E-5</c:v>
                </c:pt>
                <c:pt idx="38133">
                  <c:v>3.8133999999999998E-5</c:v>
                </c:pt>
                <c:pt idx="38134">
                  <c:v>3.8135E-5</c:v>
                </c:pt>
                <c:pt idx="38135">
                  <c:v>3.8136000000000002E-5</c:v>
                </c:pt>
                <c:pt idx="38136">
                  <c:v>3.8136999999999998E-5</c:v>
                </c:pt>
                <c:pt idx="38137">
                  <c:v>3.8138E-5</c:v>
                </c:pt>
                <c:pt idx="38138">
                  <c:v>3.8139000000000002E-5</c:v>
                </c:pt>
                <c:pt idx="38139">
                  <c:v>3.8139999999999997E-5</c:v>
                </c:pt>
                <c:pt idx="38140">
                  <c:v>3.8141E-5</c:v>
                </c:pt>
                <c:pt idx="38141">
                  <c:v>3.8142000000000002E-5</c:v>
                </c:pt>
                <c:pt idx="38142">
                  <c:v>3.8142999999999997E-5</c:v>
                </c:pt>
                <c:pt idx="38143">
                  <c:v>3.8143999999999999E-5</c:v>
                </c:pt>
                <c:pt idx="38144">
                  <c:v>3.8145000000000002E-5</c:v>
                </c:pt>
                <c:pt idx="38145">
                  <c:v>3.8145999999999997E-5</c:v>
                </c:pt>
                <c:pt idx="38146">
                  <c:v>3.8146999999999999E-5</c:v>
                </c:pt>
                <c:pt idx="38147">
                  <c:v>3.8148000000000001E-5</c:v>
                </c:pt>
                <c:pt idx="38148">
                  <c:v>3.8148999999999997E-5</c:v>
                </c:pt>
                <c:pt idx="38149">
                  <c:v>3.8149999999999999E-5</c:v>
                </c:pt>
                <c:pt idx="38150">
                  <c:v>3.8151000000000001E-5</c:v>
                </c:pt>
                <c:pt idx="38151">
                  <c:v>3.8152000000000003E-5</c:v>
                </c:pt>
                <c:pt idx="38152">
                  <c:v>3.8152999999999999E-5</c:v>
                </c:pt>
                <c:pt idx="38153">
                  <c:v>3.8154000000000001E-5</c:v>
                </c:pt>
                <c:pt idx="38154">
                  <c:v>3.8155000000000003E-5</c:v>
                </c:pt>
                <c:pt idx="38155">
                  <c:v>3.8155999999999999E-5</c:v>
                </c:pt>
                <c:pt idx="38156">
                  <c:v>3.8157000000000001E-5</c:v>
                </c:pt>
                <c:pt idx="38157">
                  <c:v>3.8158000000000003E-5</c:v>
                </c:pt>
                <c:pt idx="38158">
                  <c:v>3.8158999999999998E-5</c:v>
                </c:pt>
                <c:pt idx="38159">
                  <c:v>3.8160000000000001E-5</c:v>
                </c:pt>
                <c:pt idx="38160">
                  <c:v>3.8161000000000003E-5</c:v>
                </c:pt>
                <c:pt idx="38161">
                  <c:v>3.8161999999999998E-5</c:v>
                </c:pt>
                <c:pt idx="38162">
                  <c:v>3.8163E-5</c:v>
                </c:pt>
                <c:pt idx="38163">
                  <c:v>3.8164000000000003E-5</c:v>
                </c:pt>
                <c:pt idx="38164">
                  <c:v>3.8164999999999998E-5</c:v>
                </c:pt>
                <c:pt idx="38165">
                  <c:v>3.8166E-5</c:v>
                </c:pt>
                <c:pt idx="38166">
                  <c:v>3.8167000000000002E-5</c:v>
                </c:pt>
                <c:pt idx="38167">
                  <c:v>3.8167999999999998E-5</c:v>
                </c:pt>
                <c:pt idx="38168">
                  <c:v>3.8169E-5</c:v>
                </c:pt>
                <c:pt idx="38169">
                  <c:v>3.8170000000000002E-5</c:v>
                </c:pt>
                <c:pt idx="38170">
                  <c:v>3.8170999999999998E-5</c:v>
                </c:pt>
                <c:pt idx="38171">
                  <c:v>3.8172E-5</c:v>
                </c:pt>
                <c:pt idx="38172">
                  <c:v>3.8173000000000002E-5</c:v>
                </c:pt>
                <c:pt idx="38173">
                  <c:v>3.8173999999999997E-5</c:v>
                </c:pt>
                <c:pt idx="38174">
                  <c:v>3.8175E-5</c:v>
                </c:pt>
                <c:pt idx="38175">
                  <c:v>3.8176000000000002E-5</c:v>
                </c:pt>
                <c:pt idx="38176">
                  <c:v>3.8176999999999997E-5</c:v>
                </c:pt>
                <c:pt idx="38177">
                  <c:v>3.8177999999999999E-5</c:v>
                </c:pt>
                <c:pt idx="38178">
                  <c:v>3.8179000000000002E-5</c:v>
                </c:pt>
                <c:pt idx="38179">
                  <c:v>3.8179999999999997E-5</c:v>
                </c:pt>
                <c:pt idx="38180">
                  <c:v>3.8180999999999999E-5</c:v>
                </c:pt>
                <c:pt idx="38181">
                  <c:v>3.8182000000000001E-5</c:v>
                </c:pt>
                <c:pt idx="38182">
                  <c:v>3.8182999999999997E-5</c:v>
                </c:pt>
                <c:pt idx="38183">
                  <c:v>3.8183999999999999E-5</c:v>
                </c:pt>
                <c:pt idx="38184">
                  <c:v>3.8185000000000001E-5</c:v>
                </c:pt>
                <c:pt idx="38185">
                  <c:v>3.8186000000000003E-5</c:v>
                </c:pt>
                <c:pt idx="38186">
                  <c:v>3.8186999999999999E-5</c:v>
                </c:pt>
                <c:pt idx="38187">
                  <c:v>3.8188000000000001E-5</c:v>
                </c:pt>
                <c:pt idx="38188">
                  <c:v>3.8189000000000003E-5</c:v>
                </c:pt>
                <c:pt idx="38189">
                  <c:v>3.8189999999999999E-5</c:v>
                </c:pt>
                <c:pt idx="38190">
                  <c:v>3.8191000000000001E-5</c:v>
                </c:pt>
                <c:pt idx="38191">
                  <c:v>3.8192000000000003E-5</c:v>
                </c:pt>
                <c:pt idx="38192">
                  <c:v>3.8192999999999998E-5</c:v>
                </c:pt>
                <c:pt idx="38193">
                  <c:v>3.8194000000000001E-5</c:v>
                </c:pt>
                <c:pt idx="38194">
                  <c:v>3.8195000000000003E-5</c:v>
                </c:pt>
                <c:pt idx="38195">
                  <c:v>3.8195999999999998E-5</c:v>
                </c:pt>
                <c:pt idx="38196">
                  <c:v>3.8197E-5</c:v>
                </c:pt>
                <c:pt idx="38197">
                  <c:v>3.8198000000000003E-5</c:v>
                </c:pt>
                <c:pt idx="38198">
                  <c:v>3.8198999999999998E-5</c:v>
                </c:pt>
                <c:pt idx="38199">
                  <c:v>3.82E-5</c:v>
                </c:pt>
                <c:pt idx="38200">
                  <c:v>3.8201000000000002E-5</c:v>
                </c:pt>
                <c:pt idx="38201">
                  <c:v>3.8201999999999998E-5</c:v>
                </c:pt>
                <c:pt idx="38202">
                  <c:v>3.8203E-5</c:v>
                </c:pt>
                <c:pt idx="38203">
                  <c:v>3.8204000000000002E-5</c:v>
                </c:pt>
                <c:pt idx="38204">
                  <c:v>3.8204999999999998E-5</c:v>
                </c:pt>
                <c:pt idx="38205">
                  <c:v>3.8206E-5</c:v>
                </c:pt>
                <c:pt idx="38206">
                  <c:v>3.8207000000000002E-5</c:v>
                </c:pt>
                <c:pt idx="38207">
                  <c:v>3.8207999999999997E-5</c:v>
                </c:pt>
                <c:pt idx="38208">
                  <c:v>3.8209E-5</c:v>
                </c:pt>
                <c:pt idx="38209">
                  <c:v>3.8210000000000002E-5</c:v>
                </c:pt>
                <c:pt idx="38210">
                  <c:v>3.8210999999999997E-5</c:v>
                </c:pt>
                <c:pt idx="38211">
                  <c:v>3.8211999999999999E-5</c:v>
                </c:pt>
                <c:pt idx="38212">
                  <c:v>3.8213000000000002E-5</c:v>
                </c:pt>
                <c:pt idx="38213">
                  <c:v>3.8213999999999997E-5</c:v>
                </c:pt>
                <c:pt idx="38214">
                  <c:v>3.8214999999999999E-5</c:v>
                </c:pt>
                <c:pt idx="38215">
                  <c:v>3.8216000000000001E-5</c:v>
                </c:pt>
                <c:pt idx="38216">
                  <c:v>3.8216999999999997E-5</c:v>
                </c:pt>
                <c:pt idx="38217">
                  <c:v>3.8217999999999999E-5</c:v>
                </c:pt>
                <c:pt idx="38218">
                  <c:v>3.8219000000000001E-5</c:v>
                </c:pt>
                <c:pt idx="38219">
                  <c:v>3.8220000000000003E-5</c:v>
                </c:pt>
                <c:pt idx="38220">
                  <c:v>3.8220999999999999E-5</c:v>
                </c:pt>
                <c:pt idx="38221">
                  <c:v>3.8222000000000001E-5</c:v>
                </c:pt>
                <c:pt idx="38222">
                  <c:v>3.8223000000000003E-5</c:v>
                </c:pt>
                <c:pt idx="38223">
                  <c:v>3.8223999999999999E-5</c:v>
                </c:pt>
                <c:pt idx="38224">
                  <c:v>3.8225000000000001E-5</c:v>
                </c:pt>
                <c:pt idx="38225">
                  <c:v>3.8226000000000003E-5</c:v>
                </c:pt>
                <c:pt idx="38226">
                  <c:v>3.8226999999999998E-5</c:v>
                </c:pt>
                <c:pt idx="38227">
                  <c:v>3.8228000000000001E-5</c:v>
                </c:pt>
                <c:pt idx="38228">
                  <c:v>3.8229000000000003E-5</c:v>
                </c:pt>
                <c:pt idx="38229">
                  <c:v>3.8229999999999998E-5</c:v>
                </c:pt>
                <c:pt idx="38230">
                  <c:v>3.8231E-5</c:v>
                </c:pt>
                <c:pt idx="38231">
                  <c:v>3.8232000000000003E-5</c:v>
                </c:pt>
                <c:pt idx="38232">
                  <c:v>3.8232999999999998E-5</c:v>
                </c:pt>
                <c:pt idx="38233">
                  <c:v>3.8234E-5</c:v>
                </c:pt>
                <c:pt idx="38234">
                  <c:v>3.8235000000000002E-5</c:v>
                </c:pt>
                <c:pt idx="38235">
                  <c:v>3.8235999999999998E-5</c:v>
                </c:pt>
                <c:pt idx="38236">
                  <c:v>3.8237E-5</c:v>
                </c:pt>
                <c:pt idx="38237">
                  <c:v>3.8238000000000002E-5</c:v>
                </c:pt>
                <c:pt idx="38238">
                  <c:v>3.8238999999999998E-5</c:v>
                </c:pt>
                <c:pt idx="38239">
                  <c:v>3.824E-5</c:v>
                </c:pt>
                <c:pt idx="38240">
                  <c:v>3.8241000000000002E-5</c:v>
                </c:pt>
                <c:pt idx="38241">
                  <c:v>3.8241999999999997E-5</c:v>
                </c:pt>
                <c:pt idx="38242">
                  <c:v>3.8243E-5</c:v>
                </c:pt>
                <c:pt idx="38243">
                  <c:v>3.8244000000000002E-5</c:v>
                </c:pt>
                <c:pt idx="38244">
                  <c:v>3.8244999999999997E-5</c:v>
                </c:pt>
                <c:pt idx="38245">
                  <c:v>3.8245999999999999E-5</c:v>
                </c:pt>
                <c:pt idx="38246">
                  <c:v>3.8247000000000002E-5</c:v>
                </c:pt>
                <c:pt idx="38247">
                  <c:v>3.8247999999999997E-5</c:v>
                </c:pt>
                <c:pt idx="38248">
                  <c:v>3.8248999999999999E-5</c:v>
                </c:pt>
                <c:pt idx="38249">
                  <c:v>3.8250000000000001E-5</c:v>
                </c:pt>
                <c:pt idx="38250">
                  <c:v>3.8250999999999997E-5</c:v>
                </c:pt>
                <c:pt idx="38251">
                  <c:v>3.8251999999999999E-5</c:v>
                </c:pt>
                <c:pt idx="38252">
                  <c:v>3.8253000000000001E-5</c:v>
                </c:pt>
                <c:pt idx="38253">
                  <c:v>3.8254000000000003E-5</c:v>
                </c:pt>
                <c:pt idx="38254">
                  <c:v>3.8254999999999999E-5</c:v>
                </c:pt>
                <c:pt idx="38255">
                  <c:v>3.8256000000000001E-5</c:v>
                </c:pt>
                <c:pt idx="38256">
                  <c:v>3.8257000000000003E-5</c:v>
                </c:pt>
                <c:pt idx="38257">
                  <c:v>3.8257999999999999E-5</c:v>
                </c:pt>
                <c:pt idx="38258">
                  <c:v>3.8259000000000001E-5</c:v>
                </c:pt>
                <c:pt idx="38259">
                  <c:v>3.8260000000000003E-5</c:v>
                </c:pt>
                <c:pt idx="38260">
                  <c:v>3.8260999999999998E-5</c:v>
                </c:pt>
                <c:pt idx="38261">
                  <c:v>3.8262000000000001E-5</c:v>
                </c:pt>
                <c:pt idx="38262">
                  <c:v>3.8263000000000003E-5</c:v>
                </c:pt>
                <c:pt idx="38263">
                  <c:v>3.8263999999999998E-5</c:v>
                </c:pt>
                <c:pt idx="38264">
                  <c:v>3.8265E-5</c:v>
                </c:pt>
                <c:pt idx="38265">
                  <c:v>3.8266000000000003E-5</c:v>
                </c:pt>
                <c:pt idx="38266">
                  <c:v>3.8266999999999998E-5</c:v>
                </c:pt>
                <c:pt idx="38267">
                  <c:v>3.8268E-5</c:v>
                </c:pt>
                <c:pt idx="38268">
                  <c:v>3.8269000000000002E-5</c:v>
                </c:pt>
                <c:pt idx="38269">
                  <c:v>3.8269999999999998E-5</c:v>
                </c:pt>
                <c:pt idx="38270">
                  <c:v>3.8271E-5</c:v>
                </c:pt>
                <c:pt idx="38271">
                  <c:v>3.8272000000000002E-5</c:v>
                </c:pt>
                <c:pt idx="38272">
                  <c:v>3.8272999999999998E-5</c:v>
                </c:pt>
                <c:pt idx="38273">
                  <c:v>3.8274E-5</c:v>
                </c:pt>
                <c:pt idx="38274">
                  <c:v>3.8275000000000002E-5</c:v>
                </c:pt>
                <c:pt idx="38275">
                  <c:v>3.8275999999999997E-5</c:v>
                </c:pt>
                <c:pt idx="38276">
                  <c:v>3.8277E-5</c:v>
                </c:pt>
                <c:pt idx="38277">
                  <c:v>3.8278000000000002E-5</c:v>
                </c:pt>
                <c:pt idx="38278">
                  <c:v>3.8278999999999997E-5</c:v>
                </c:pt>
                <c:pt idx="38279">
                  <c:v>3.8279999999999999E-5</c:v>
                </c:pt>
                <c:pt idx="38280">
                  <c:v>3.8281000000000002E-5</c:v>
                </c:pt>
                <c:pt idx="38281">
                  <c:v>3.8281999999999997E-5</c:v>
                </c:pt>
                <c:pt idx="38282">
                  <c:v>3.8282999999999999E-5</c:v>
                </c:pt>
                <c:pt idx="38283">
                  <c:v>3.8284000000000001E-5</c:v>
                </c:pt>
                <c:pt idx="38284">
                  <c:v>3.8284999999999997E-5</c:v>
                </c:pt>
                <c:pt idx="38285">
                  <c:v>3.8285999999999999E-5</c:v>
                </c:pt>
                <c:pt idx="38286">
                  <c:v>3.8287000000000001E-5</c:v>
                </c:pt>
                <c:pt idx="38287">
                  <c:v>3.8287999999999997E-5</c:v>
                </c:pt>
                <c:pt idx="38288">
                  <c:v>3.8288999999999999E-5</c:v>
                </c:pt>
                <c:pt idx="38289">
                  <c:v>3.8290000000000001E-5</c:v>
                </c:pt>
                <c:pt idx="38290">
                  <c:v>3.8291000000000003E-5</c:v>
                </c:pt>
                <c:pt idx="38291">
                  <c:v>3.8291999999999999E-5</c:v>
                </c:pt>
                <c:pt idx="38292">
                  <c:v>3.8293000000000001E-5</c:v>
                </c:pt>
                <c:pt idx="38293">
                  <c:v>3.8294000000000003E-5</c:v>
                </c:pt>
                <c:pt idx="38294">
                  <c:v>3.8294999999999998E-5</c:v>
                </c:pt>
                <c:pt idx="38295">
                  <c:v>3.8296000000000001E-5</c:v>
                </c:pt>
                <c:pt idx="38296">
                  <c:v>3.8297000000000003E-5</c:v>
                </c:pt>
                <c:pt idx="38297">
                  <c:v>3.8297999999999998E-5</c:v>
                </c:pt>
                <c:pt idx="38298">
                  <c:v>3.8299E-5</c:v>
                </c:pt>
                <c:pt idx="38299">
                  <c:v>3.8300000000000003E-5</c:v>
                </c:pt>
                <c:pt idx="38300">
                  <c:v>3.8300999999999998E-5</c:v>
                </c:pt>
                <c:pt idx="38301">
                  <c:v>3.8302E-5</c:v>
                </c:pt>
                <c:pt idx="38302">
                  <c:v>3.8303000000000002E-5</c:v>
                </c:pt>
                <c:pt idx="38303">
                  <c:v>3.8303999999999998E-5</c:v>
                </c:pt>
                <c:pt idx="38304">
                  <c:v>3.8305E-5</c:v>
                </c:pt>
                <c:pt idx="38305">
                  <c:v>3.8306000000000002E-5</c:v>
                </c:pt>
                <c:pt idx="38306">
                  <c:v>3.8306999999999998E-5</c:v>
                </c:pt>
                <c:pt idx="38307">
                  <c:v>3.8308E-5</c:v>
                </c:pt>
                <c:pt idx="38308">
                  <c:v>3.8309000000000002E-5</c:v>
                </c:pt>
                <c:pt idx="38309">
                  <c:v>3.8309999999999997E-5</c:v>
                </c:pt>
                <c:pt idx="38310">
                  <c:v>3.8311E-5</c:v>
                </c:pt>
                <c:pt idx="38311">
                  <c:v>3.8312000000000002E-5</c:v>
                </c:pt>
                <c:pt idx="38312">
                  <c:v>3.8312999999999997E-5</c:v>
                </c:pt>
                <c:pt idx="38313">
                  <c:v>3.8313999999999999E-5</c:v>
                </c:pt>
                <c:pt idx="38314">
                  <c:v>3.8315000000000002E-5</c:v>
                </c:pt>
                <c:pt idx="38315">
                  <c:v>3.8315999999999997E-5</c:v>
                </c:pt>
                <c:pt idx="38316">
                  <c:v>3.8316999999999999E-5</c:v>
                </c:pt>
                <c:pt idx="38317">
                  <c:v>3.8318000000000001E-5</c:v>
                </c:pt>
                <c:pt idx="38318">
                  <c:v>3.8318999999999997E-5</c:v>
                </c:pt>
                <c:pt idx="38319">
                  <c:v>3.8319999999999999E-5</c:v>
                </c:pt>
                <c:pt idx="38320">
                  <c:v>3.8321000000000001E-5</c:v>
                </c:pt>
                <c:pt idx="38321">
                  <c:v>3.8321999999999997E-5</c:v>
                </c:pt>
                <c:pt idx="38322">
                  <c:v>3.8322999999999999E-5</c:v>
                </c:pt>
                <c:pt idx="38323">
                  <c:v>3.8324000000000001E-5</c:v>
                </c:pt>
                <c:pt idx="38324">
                  <c:v>3.8325000000000003E-5</c:v>
                </c:pt>
                <c:pt idx="38325">
                  <c:v>3.8325999999999999E-5</c:v>
                </c:pt>
                <c:pt idx="38326">
                  <c:v>3.8327000000000001E-5</c:v>
                </c:pt>
                <c:pt idx="38327">
                  <c:v>3.8328000000000003E-5</c:v>
                </c:pt>
                <c:pt idx="38328">
                  <c:v>3.8328999999999998E-5</c:v>
                </c:pt>
                <c:pt idx="38329">
                  <c:v>3.8330000000000001E-5</c:v>
                </c:pt>
                <c:pt idx="38330">
                  <c:v>3.8331000000000003E-5</c:v>
                </c:pt>
                <c:pt idx="38331">
                  <c:v>3.8331999999999998E-5</c:v>
                </c:pt>
                <c:pt idx="38332">
                  <c:v>3.8333E-5</c:v>
                </c:pt>
                <c:pt idx="38333">
                  <c:v>3.8334000000000003E-5</c:v>
                </c:pt>
                <c:pt idx="38334">
                  <c:v>3.8334999999999998E-5</c:v>
                </c:pt>
                <c:pt idx="38335">
                  <c:v>3.8336E-5</c:v>
                </c:pt>
                <c:pt idx="38336">
                  <c:v>3.8337000000000002E-5</c:v>
                </c:pt>
                <c:pt idx="38337">
                  <c:v>3.8337999999999998E-5</c:v>
                </c:pt>
                <c:pt idx="38338">
                  <c:v>3.8339E-5</c:v>
                </c:pt>
                <c:pt idx="38339">
                  <c:v>3.8340000000000002E-5</c:v>
                </c:pt>
                <c:pt idx="38340">
                  <c:v>3.8340999999999998E-5</c:v>
                </c:pt>
                <c:pt idx="38341">
                  <c:v>3.8342E-5</c:v>
                </c:pt>
                <c:pt idx="38342">
                  <c:v>3.8343000000000002E-5</c:v>
                </c:pt>
                <c:pt idx="38343">
                  <c:v>3.8343999999999997E-5</c:v>
                </c:pt>
                <c:pt idx="38344">
                  <c:v>3.8345E-5</c:v>
                </c:pt>
                <c:pt idx="38345">
                  <c:v>3.8346000000000002E-5</c:v>
                </c:pt>
                <c:pt idx="38346">
                  <c:v>3.8346999999999997E-5</c:v>
                </c:pt>
                <c:pt idx="38347">
                  <c:v>3.8347999999999999E-5</c:v>
                </c:pt>
                <c:pt idx="38348">
                  <c:v>3.8349000000000002E-5</c:v>
                </c:pt>
                <c:pt idx="38349">
                  <c:v>3.8349999999999997E-5</c:v>
                </c:pt>
                <c:pt idx="38350">
                  <c:v>3.8350999999999999E-5</c:v>
                </c:pt>
                <c:pt idx="38351">
                  <c:v>3.8352000000000001E-5</c:v>
                </c:pt>
                <c:pt idx="38352">
                  <c:v>3.8352999999999997E-5</c:v>
                </c:pt>
                <c:pt idx="38353">
                  <c:v>3.8353999999999999E-5</c:v>
                </c:pt>
                <c:pt idx="38354">
                  <c:v>3.8355000000000001E-5</c:v>
                </c:pt>
                <c:pt idx="38355">
                  <c:v>3.8355999999999997E-5</c:v>
                </c:pt>
                <c:pt idx="38356">
                  <c:v>3.8356999999999999E-5</c:v>
                </c:pt>
                <c:pt idx="38357">
                  <c:v>3.8358000000000001E-5</c:v>
                </c:pt>
                <c:pt idx="38358">
                  <c:v>3.8359000000000003E-5</c:v>
                </c:pt>
                <c:pt idx="38359">
                  <c:v>3.8359999999999999E-5</c:v>
                </c:pt>
                <c:pt idx="38360">
                  <c:v>3.8361000000000001E-5</c:v>
                </c:pt>
                <c:pt idx="38361">
                  <c:v>3.8362000000000003E-5</c:v>
                </c:pt>
                <c:pt idx="38362">
                  <c:v>3.8362999999999998E-5</c:v>
                </c:pt>
                <c:pt idx="38363">
                  <c:v>3.8364000000000001E-5</c:v>
                </c:pt>
                <c:pt idx="38364">
                  <c:v>3.8365000000000003E-5</c:v>
                </c:pt>
                <c:pt idx="38365">
                  <c:v>3.8365999999999998E-5</c:v>
                </c:pt>
                <c:pt idx="38366">
                  <c:v>3.8367E-5</c:v>
                </c:pt>
                <c:pt idx="38367">
                  <c:v>3.8368000000000003E-5</c:v>
                </c:pt>
                <c:pt idx="38368">
                  <c:v>3.8368999999999998E-5</c:v>
                </c:pt>
                <c:pt idx="38369">
                  <c:v>3.837E-5</c:v>
                </c:pt>
                <c:pt idx="38370">
                  <c:v>3.8371000000000002E-5</c:v>
                </c:pt>
                <c:pt idx="38371">
                  <c:v>3.8371999999999998E-5</c:v>
                </c:pt>
                <c:pt idx="38372">
                  <c:v>3.8373E-5</c:v>
                </c:pt>
                <c:pt idx="38373">
                  <c:v>3.8374000000000002E-5</c:v>
                </c:pt>
                <c:pt idx="38374">
                  <c:v>3.8374999999999998E-5</c:v>
                </c:pt>
                <c:pt idx="38375">
                  <c:v>3.8376E-5</c:v>
                </c:pt>
                <c:pt idx="38376">
                  <c:v>3.8377000000000002E-5</c:v>
                </c:pt>
                <c:pt idx="38377">
                  <c:v>3.8377999999999997E-5</c:v>
                </c:pt>
                <c:pt idx="38378">
                  <c:v>3.8379E-5</c:v>
                </c:pt>
                <c:pt idx="38379">
                  <c:v>3.8380000000000002E-5</c:v>
                </c:pt>
                <c:pt idx="38380">
                  <c:v>3.8380999999999997E-5</c:v>
                </c:pt>
                <c:pt idx="38381">
                  <c:v>3.8381999999999999E-5</c:v>
                </c:pt>
                <c:pt idx="38382">
                  <c:v>3.8383000000000002E-5</c:v>
                </c:pt>
                <c:pt idx="38383">
                  <c:v>3.8383999999999997E-5</c:v>
                </c:pt>
                <c:pt idx="38384">
                  <c:v>3.8384999999999999E-5</c:v>
                </c:pt>
                <c:pt idx="38385">
                  <c:v>3.8386000000000001E-5</c:v>
                </c:pt>
                <c:pt idx="38386">
                  <c:v>3.8386999999999997E-5</c:v>
                </c:pt>
                <c:pt idx="38387">
                  <c:v>3.8387999999999999E-5</c:v>
                </c:pt>
                <c:pt idx="38388">
                  <c:v>3.8389000000000001E-5</c:v>
                </c:pt>
                <c:pt idx="38389">
                  <c:v>3.8389999999999997E-5</c:v>
                </c:pt>
                <c:pt idx="38390">
                  <c:v>3.8390999999999999E-5</c:v>
                </c:pt>
                <c:pt idx="38391">
                  <c:v>3.8392000000000001E-5</c:v>
                </c:pt>
                <c:pt idx="38392">
                  <c:v>3.8393000000000003E-5</c:v>
                </c:pt>
                <c:pt idx="38393">
                  <c:v>3.8393999999999999E-5</c:v>
                </c:pt>
                <c:pt idx="38394">
                  <c:v>3.8395000000000001E-5</c:v>
                </c:pt>
                <c:pt idx="38395">
                  <c:v>3.8396000000000003E-5</c:v>
                </c:pt>
                <c:pt idx="38396">
                  <c:v>3.8396999999999998E-5</c:v>
                </c:pt>
                <c:pt idx="38397">
                  <c:v>3.8398000000000001E-5</c:v>
                </c:pt>
                <c:pt idx="38398">
                  <c:v>3.8399000000000003E-5</c:v>
                </c:pt>
                <c:pt idx="38399">
                  <c:v>3.8399999999999998E-5</c:v>
                </c:pt>
                <c:pt idx="38400">
                  <c:v>3.8401E-5</c:v>
                </c:pt>
                <c:pt idx="38401">
                  <c:v>3.8402000000000003E-5</c:v>
                </c:pt>
                <c:pt idx="38402">
                  <c:v>3.8402999999999998E-5</c:v>
                </c:pt>
                <c:pt idx="38403">
                  <c:v>3.8404E-5</c:v>
                </c:pt>
                <c:pt idx="38404">
                  <c:v>3.8405000000000002E-5</c:v>
                </c:pt>
                <c:pt idx="38405">
                  <c:v>3.8405999999999998E-5</c:v>
                </c:pt>
                <c:pt idx="38406">
                  <c:v>3.8407E-5</c:v>
                </c:pt>
                <c:pt idx="38407">
                  <c:v>3.8408000000000002E-5</c:v>
                </c:pt>
                <c:pt idx="38408">
                  <c:v>3.8408999999999998E-5</c:v>
                </c:pt>
                <c:pt idx="38409">
                  <c:v>3.841E-5</c:v>
                </c:pt>
                <c:pt idx="38410">
                  <c:v>3.8411000000000002E-5</c:v>
                </c:pt>
                <c:pt idx="38411">
                  <c:v>3.8411999999999997E-5</c:v>
                </c:pt>
                <c:pt idx="38412">
                  <c:v>3.8413E-5</c:v>
                </c:pt>
                <c:pt idx="38413">
                  <c:v>3.8414000000000002E-5</c:v>
                </c:pt>
                <c:pt idx="38414">
                  <c:v>3.8414999999999997E-5</c:v>
                </c:pt>
                <c:pt idx="38415">
                  <c:v>3.8415999999999999E-5</c:v>
                </c:pt>
                <c:pt idx="38416">
                  <c:v>3.8417000000000002E-5</c:v>
                </c:pt>
                <c:pt idx="38417">
                  <c:v>3.8417999999999997E-5</c:v>
                </c:pt>
                <c:pt idx="38418">
                  <c:v>3.8418999999999999E-5</c:v>
                </c:pt>
                <c:pt idx="38419">
                  <c:v>3.8420000000000001E-5</c:v>
                </c:pt>
                <c:pt idx="38420">
                  <c:v>3.8420999999999997E-5</c:v>
                </c:pt>
                <c:pt idx="38421">
                  <c:v>3.8421999999999999E-5</c:v>
                </c:pt>
                <c:pt idx="38422">
                  <c:v>3.8423000000000001E-5</c:v>
                </c:pt>
                <c:pt idx="38423">
                  <c:v>3.8423999999999997E-5</c:v>
                </c:pt>
                <c:pt idx="38424">
                  <c:v>3.8424999999999999E-5</c:v>
                </c:pt>
                <c:pt idx="38425">
                  <c:v>3.8426000000000001E-5</c:v>
                </c:pt>
                <c:pt idx="38426">
                  <c:v>3.8427000000000003E-5</c:v>
                </c:pt>
                <c:pt idx="38427">
                  <c:v>3.8427999999999999E-5</c:v>
                </c:pt>
                <c:pt idx="38428">
                  <c:v>3.8429000000000001E-5</c:v>
                </c:pt>
                <c:pt idx="38429">
                  <c:v>3.8430000000000003E-5</c:v>
                </c:pt>
                <c:pt idx="38430">
                  <c:v>3.8430999999999998E-5</c:v>
                </c:pt>
                <c:pt idx="38431">
                  <c:v>3.8432000000000001E-5</c:v>
                </c:pt>
                <c:pt idx="38432">
                  <c:v>3.8433000000000003E-5</c:v>
                </c:pt>
                <c:pt idx="38433">
                  <c:v>3.8433999999999998E-5</c:v>
                </c:pt>
                <c:pt idx="38434">
                  <c:v>3.8435E-5</c:v>
                </c:pt>
                <c:pt idx="38435">
                  <c:v>3.8436000000000003E-5</c:v>
                </c:pt>
                <c:pt idx="38436">
                  <c:v>3.8436999999999998E-5</c:v>
                </c:pt>
                <c:pt idx="38437">
                  <c:v>3.8438E-5</c:v>
                </c:pt>
                <c:pt idx="38438">
                  <c:v>3.8439000000000002E-5</c:v>
                </c:pt>
                <c:pt idx="38439">
                  <c:v>3.8439999999999998E-5</c:v>
                </c:pt>
                <c:pt idx="38440">
                  <c:v>3.8441E-5</c:v>
                </c:pt>
                <c:pt idx="38441">
                  <c:v>3.8442000000000002E-5</c:v>
                </c:pt>
                <c:pt idx="38442">
                  <c:v>3.8442999999999998E-5</c:v>
                </c:pt>
                <c:pt idx="38443">
                  <c:v>3.8444E-5</c:v>
                </c:pt>
                <c:pt idx="38444">
                  <c:v>3.8445000000000002E-5</c:v>
                </c:pt>
                <c:pt idx="38445">
                  <c:v>3.8445999999999997E-5</c:v>
                </c:pt>
                <c:pt idx="38446">
                  <c:v>3.8447E-5</c:v>
                </c:pt>
                <c:pt idx="38447">
                  <c:v>3.8448000000000002E-5</c:v>
                </c:pt>
                <c:pt idx="38448">
                  <c:v>3.8448999999999997E-5</c:v>
                </c:pt>
                <c:pt idx="38449">
                  <c:v>3.8449999999999999E-5</c:v>
                </c:pt>
                <c:pt idx="38450">
                  <c:v>3.8451000000000002E-5</c:v>
                </c:pt>
                <c:pt idx="38451">
                  <c:v>3.8451999999999997E-5</c:v>
                </c:pt>
                <c:pt idx="38452">
                  <c:v>3.8452999999999999E-5</c:v>
                </c:pt>
                <c:pt idx="38453">
                  <c:v>3.8454000000000001E-5</c:v>
                </c:pt>
                <c:pt idx="38454">
                  <c:v>3.8454999999999997E-5</c:v>
                </c:pt>
                <c:pt idx="38455">
                  <c:v>3.8455999999999999E-5</c:v>
                </c:pt>
                <c:pt idx="38456">
                  <c:v>3.8457000000000001E-5</c:v>
                </c:pt>
                <c:pt idx="38457">
                  <c:v>3.8457999999999997E-5</c:v>
                </c:pt>
                <c:pt idx="38458">
                  <c:v>3.8458999999999999E-5</c:v>
                </c:pt>
                <c:pt idx="38459">
                  <c:v>3.8460000000000001E-5</c:v>
                </c:pt>
                <c:pt idx="38460">
                  <c:v>3.8461000000000003E-5</c:v>
                </c:pt>
                <c:pt idx="38461">
                  <c:v>3.8461999999999999E-5</c:v>
                </c:pt>
                <c:pt idx="38462">
                  <c:v>3.8463000000000001E-5</c:v>
                </c:pt>
                <c:pt idx="38463">
                  <c:v>3.8464000000000003E-5</c:v>
                </c:pt>
                <c:pt idx="38464">
                  <c:v>3.8464999999999998E-5</c:v>
                </c:pt>
                <c:pt idx="38465">
                  <c:v>3.8466000000000001E-5</c:v>
                </c:pt>
                <c:pt idx="38466">
                  <c:v>3.8467000000000003E-5</c:v>
                </c:pt>
                <c:pt idx="38467">
                  <c:v>3.8467999999999998E-5</c:v>
                </c:pt>
                <c:pt idx="38468">
                  <c:v>3.8469E-5</c:v>
                </c:pt>
                <c:pt idx="38469">
                  <c:v>3.8470000000000003E-5</c:v>
                </c:pt>
                <c:pt idx="38470">
                  <c:v>3.8470999999999998E-5</c:v>
                </c:pt>
                <c:pt idx="38471">
                  <c:v>3.8472E-5</c:v>
                </c:pt>
                <c:pt idx="38472">
                  <c:v>3.8473000000000002E-5</c:v>
                </c:pt>
                <c:pt idx="38473">
                  <c:v>3.8473999999999998E-5</c:v>
                </c:pt>
                <c:pt idx="38474">
                  <c:v>3.8475E-5</c:v>
                </c:pt>
                <c:pt idx="38475">
                  <c:v>3.8476000000000002E-5</c:v>
                </c:pt>
                <c:pt idx="38476">
                  <c:v>3.8476999999999998E-5</c:v>
                </c:pt>
                <c:pt idx="38477">
                  <c:v>3.8478E-5</c:v>
                </c:pt>
                <c:pt idx="38478">
                  <c:v>3.8479000000000002E-5</c:v>
                </c:pt>
                <c:pt idx="38479">
                  <c:v>3.8479999999999997E-5</c:v>
                </c:pt>
                <c:pt idx="38480">
                  <c:v>3.8481E-5</c:v>
                </c:pt>
                <c:pt idx="38481">
                  <c:v>3.8482000000000002E-5</c:v>
                </c:pt>
                <c:pt idx="38482">
                  <c:v>3.8482999999999997E-5</c:v>
                </c:pt>
                <c:pt idx="38483">
                  <c:v>3.8483999999999999E-5</c:v>
                </c:pt>
                <c:pt idx="38484">
                  <c:v>3.8485000000000002E-5</c:v>
                </c:pt>
                <c:pt idx="38485">
                  <c:v>3.8485999999999997E-5</c:v>
                </c:pt>
                <c:pt idx="38486">
                  <c:v>3.8486999999999999E-5</c:v>
                </c:pt>
                <c:pt idx="38487">
                  <c:v>3.8488000000000001E-5</c:v>
                </c:pt>
                <c:pt idx="38488">
                  <c:v>3.8488999999999997E-5</c:v>
                </c:pt>
                <c:pt idx="38489">
                  <c:v>3.8489999999999999E-5</c:v>
                </c:pt>
                <c:pt idx="38490">
                  <c:v>3.8491000000000001E-5</c:v>
                </c:pt>
                <c:pt idx="38491">
                  <c:v>3.8491999999999997E-5</c:v>
                </c:pt>
                <c:pt idx="38492">
                  <c:v>3.8492999999999999E-5</c:v>
                </c:pt>
                <c:pt idx="38493">
                  <c:v>3.8494000000000001E-5</c:v>
                </c:pt>
                <c:pt idx="38494">
                  <c:v>3.8495000000000003E-5</c:v>
                </c:pt>
                <c:pt idx="38495">
                  <c:v>3.8495999999999999E-5</c:v>
                </c:pt>
                <c:pt idx="38496">
                  <c:v>3.8497000000000001E-5</c:v>
                </c:pt>
                <c:pt idx="38497">
                  <c:v>3.8498000000000003E-5</c:v>
                </c:pt>
                <c:pt idx="38498">
                  <c:v>3.8498999999999999E-5</c:v>
                </c:pt>
                <c:pt idx="38499">
                  <c:v>3.8500000000000001E-5</c:v>
                </c:pt>
                <c:pt idx="38500">
                  <c:v>3.8501000000000003E-5</c:v>
                </c:pt>
                <c:pt idx="38501">
                  <c:v>3.8501999999999998E-5</c:v>
                </c:pt>
                <c:pt idx="38502">
                  <c:v>3.8503E-5</c:v>
                </c:pt>
                <c:pt idx="38503">
                  <c:v>3.8504000000000003E-5</c:v>
                </c:pt>
                <c:pt idx="38504">
                  <c:v>3.8504999999999998E-5</c:v>
                </c:pt>
                <c:pt idx="38505">
                  <c:v>3.8506E-5</c:v>
                </c:pt>
                <c:pt idx="38506">
                  <c:v>3.8507000000000002E-5</c:v>
                </c:pt>
                <c:pt idx="38507">
                  <c:v>3.8507999999999998E-5</c:v>
                </c:pt>
                <c:pt idx="38508">
                  <c:v>3.8509E-5</c:v>
                </c:pt>
                <c:pt idx="38509">
                  <c:v>3.8510000000000002E-5</c:v>
                </c:pt>
                <c:pt idx="38510">
                  <c:v>3.8510999999999998E-5</c:v>
                </c:pt>
                <c:pt idx="38511">
                  <c:v>3.8512E-5</c:v>
                </c:pt>
                <c:pt idx="38512">
                  <c:v>3.8513000000000002E-5</c:v>
                </c:pt>
                <c:pt idx="38513">
                  <c:v>3.8513999999999998E-5</c:v>
                </c:pt>
                <c:pt idx="38514">
                  <c:v>3.8515E-5</c:v>
                </c:pt>
                <c:pt idx="38515">
                  <c:v>3.8516000000000002E-5</c:v>
                </c:pt>
                <c:pt idx="38516">
                  <c:v>3.8516999999999997E-5</c:v>
                </c:pt>
                <c:pt idx="38517">
                  <c:v>3.8518E-5</c:v>
                </c:pt>
                <c:pt idx="38518">
                  <c:v>3.8519000000000002E-5</c:v>
                </c:pt>
                <c:pt idx="38519">
                  <c:v>3.8519999999999997E-5</c:v>
                </c:pt>
                <c:pt idx="38520">
                  <c:v>3.8520999999999999E-5</c:v>
                </c:pt>
                <c:pt idx="38521">
                  <c:v>3.8522000000000001E-5</c:v>
                </c:pt>
                <c:pt idx="38522">
                  <c:v>3.8522999999999997E-5</c:v>
                </c:pt>
                <c:pt idx="38523">
                  <c:v>3.8523999999999999E-5</c:v>
                </c:pt>
                <c:pt idx="38524">
                  <c:v>3.8525000000000001E-5</c:v>
                </c:pt>
                <c:pt idx="38525">
                  <c:v>3.8525999999999997E-5</c:v>
                </c:pt>
                <c:pt idx="38526">
                  <c:v>3.8526999999999999E-5</c:v>
                </c:pt>
                <c:pt idx="38527">
                  <c:v>3.8528000000000001E-5</c:v>
                </c:pt>
                <c:pt idx="38528">
                  <c:v>3.8529000000000003E-5</c:v>
                </c:pt>
                <c:pt idx="38529">
                  <c:v>3.8529999999999999E-5</c:v>
                </c:pt>
                <c:pt idx="38530">
                  <c:v>3.8531000000000001E-5</c:v>
                </c:pt>
                <c:pt idx="38531">
                  <c:v>3.8532000000000003E-5</c:v>
                </c:pt>
                <c:pt idx="38532">
                  <c:v>3.8532999999999999E-5</c:v>
                </c:pt>
                <c:pt idx="38533">
                  <c:v>3.8534000000000001E-5</c:v>
                </c:pt>
                <c:pt idx="38534">
                  <c:v>3.8535000000000003E-5</c:v>
                </c:pt>
                <c:pt idx="38535">
                  <c:v>3.8535999999999998E-5</c:v>
                </c:pt>
                <c:pt idx="38536">
                  <c:v>3.8537000000000001E-5</c:v>
                </c:pt>
                <c:pt idx="38537">
                  <c:v>3.8538000000000003E-5</c:v>
                </c:pt>
                <c:pt idx="38538">
                  <c:v>3.8538999999999998E-5</c:v>
                </c:pt>
                <c:pt idx="38539">
                  <c:v>3.854E-5</c:v>
                </c:pt>
                <c:pt idx="38540">
                  <c:v>3.8541000000000003E-5</c:v>
                </c:pt>
                <c:pt idx="38541">
                  <c:v>3.8541999999999998E-5</c:v>
                </c:pt>
                <c:pt idx="38542">
                  <c:v>3.8543E-5</c:v>
                </c:pt>
                <c:pt idx="38543">
                  <c:v>3.8544000000000002E-5</c:v>
                </c:pt>
                <c:pt idx="38544">
                  <c:v>3.8544999999999998E-5</c:v>
                </c:pt>
                <c:pt idx="38545">
                  <c:v>3.8546E-5</c:v>
                </c:pt>
                <c:pt idx="38546">
                  <c:v>3.8547000000000002E-5</c:v>
                </c:pt>
                <c:pt idx="38547">
                  <c:v>3.8547999999999998E-5</c:v>
                </c:pt>
                <c:pt idx="38548">
                  <c:v>3.8549E-5</c:v>
                </c:pt>
                <c:pt idx="38549">
                  <c:v>3.8550000000000002E-5</c:v>
                </c:pt>
                <c:pt idx="38550">
                  <c:v>3.8550999999999997E-5</c:v>
                </c:pt>
                <c:pt idx="38551">
                  <c:v>3.8552E-5</c:v>
                </c:pt>
                <c:pt idx="38552">
                  <c:v>3.8553000000000002E-5</c:v>
                </c:pt>
                <c:pt idx="38553">
                  <c:v>3.8553999999999997E-5</c:v>
                </c:pt>
                <c:pt idx="38554">
                  <c:v>3.8554999999999999E-5</c:v>
                </c:pt>
                <c:pt idx="38555">
                  <c:v>3.8556000000000002E-5</c:v>
                </c:pt>
                <c:pt idx="38556">
                  <c:v>3.8556999999999997E-5</c:v>
                </c:pt>
                <c:pt idx="38557">
                  <c:v>3.8557999999999999E-5</c:v>
                </c:pt>
                <c:pt idx="38558">
                  <c:v>3.8559000000000001E-5</c:v>
                </c:pt>
                <c:pt idx="38559">
                  <c:v>3.8559999999999997E-5</c:v>
                </c:pt>
                <c:pt idx="38560">
                  <c:v>3.8560999999999999E-5</c:v>
                </c:pt>
                <c:pt idx="38561">
                  <c:v>3.8562000000000001E-5</c:v>
                </c:pt>
                <c:pt idx="38562">
                  <c:v>3.8563000000000003E-5</c:v>
                </c:pt>
                <c:pt idx="38563">
                  <c:v>3.8563999999999999E-5</c:v>
                </c:pt>
                <c:pt idx="38564">
                  <c:v>3.8565000000000001E-5</c:v>
                </c:pt>
                <c:pt idx="38565">
                  <c:v>3.8566000000000003E-5</c:v>
                </c:pt>
                <c:pt idx="38566">
                  <c:v>3.8566999999999999E-5</c:v>
                </c:pt>
                <c:pt idx="38567">
                  <c:v>3.8568000000000001E-5</c:v>
                </c:pt>
                <c:pt idx="38568">
                  <c:v>3.8569000000000003E-5</c:v>
                </c:pt>
                <c:pt idx="38569">
                  <c:v>3.8569999999999998E-5</c:v>
                </c:pt>
                <c:pt idx="38570">
                  <c:v>3.8571000000000001E-5</c:v>
                </c:pt>
                <c:pt idx="38571">
                  <c:v>3.8572000000000003E-5</c:v>
                </c:pt>
                <c:pt idx="38572">
                  <c:v>3.8572999999999998E-5</c:v>
                </c:pt>
                <c:pt idx="38573">
                  <c:v>3.8574E-5</c:v>
                </c:pt>
                <c:pt idx="38574">
                  <c:v>3.8575000000000003E-5</c:v>
                </c:pt>
                <c:pt idx="38575">
                  <c:v>3.8575999999999998E-5</c:v>
                </c:pt>
                <c:pt idx="38576">
                  <c:v>3.8577E-5</c:v>
                </c:pt>
                <c:pt idx="38577">
                  <c:v>3.8578000000000002E-5</c:v>
                </c:pt>
                <c:pt idx="38578">
                  <c:v>3.8578999999999998E-5</c:v>
                </c:pt>
                <c:pt idx="38579">
                  <c:v>3.858E-5</c:v>
                </c:pt>
                <c:pt idx="38580">
                  <c:v>3.8581000000000002E-5</c:v>
                </c:pt>
                <c:pt idx="38581">
                  <c:v>3.8581999999999998E-5</c:v>
                </c:pt>
                <c:pt idx="38582">
                  <c:v>3.8583E-5</c:v>
                </c:pt>
                <c:pt idx="38583">
                  <c:v>3.8584000000000002E-5</c:v>
                </c:pt>
                <c:pt idx="38584">
                  <c:v>3.8584999999999997E-5</c:v>
                </c:pt>
                <c:pt idx="38585">
                  <c:v>3.8586E-5</c:v>
                </c:pt>
                <c:pt idx="38586">
                  <c:v>3.8587000000000002E-5</c:v>
                </c:pt>
                <c:pt idx="38587">
                  <c:v>3.8587999999999997E-5</c:v>
                </c:pt>
                <c:pt idx="38588">
                  <c:v>3.8588999999999999E-5</c:v>
                </c:pt>
                <c:pt idx="38589">
                  <c:v>3.8590000000000002E-5</c:v>
                </c:pt>
                <c:pt idx="38590">
                  <c:v>3.8590999999999997E-5</c:v>
                </c:pt>
                <c:pt idx="38591">
                  <c:v>3.8591999999999999E-5</c:v>
                </c:pt>
                <c:pt idx="38592">
                  <c:v>3.8593000000000001E-5</c:v>
                </c:pt>
                <c:pt idx="38593">
                  <c:v>3.8593999999999997E-5</c:v>
                </c:pt>
                <c:pt idx="38594">
                  <c:v>3.8594999999999999E-5</c:v>
                </c:pt>
                <c:pt idx="38595">
                  <c:v>3.8596000000000001E-5</c:v>
                </c:pt>
                <c:pt idx="38596">
                  <c:v>3.8597000000000003E-5</c:v>
                </c:pt>
                <c:pt idx="38597">
                  <c:v>3.8597999999999999E-5</c:v>
                </c:pt>
                <c:pt idx="38598">
                  <c:v>3.8599000000000001E-5</c:v>
                </c:pt>
                <c:pt idx="38599">
                  <c:v>3.8600000000000003E-5</c:v>
                </c:pt>
                <c:pt idx="38600">
                  <c:v>3.8600999999999999E-5</c:v>
                </c:pt>
                <c:pt idx="38601">
                  <c:v>3.8602000000000001E-5</c:v>
                </c:pt>
                <c:pt idx="38602">
                  <c:v>3.8603000000000003E-5</c:v>
                </c:pt>
                <c:pt idx="38603">
                  <c:v>3.8603999999999998E-5</c:v>
                </c:pt>
                <c:pt idx="38604">
                  <c:v>3.8605000000000001E-5</c:v>
                </c:pt>
                <c:pt idx="38605">
                  <c:v>3.8606000000000003E-5</c:v>
                </c:pt>
                <c:pt idx="38606">
                  <c:v>3.8606999999999998E-5</c:v>
                </c:pt>
                <c:pt idx="38607">
                  <c:v>3.8608E-5</c:v>
                </c:pt>
                <c:pt idx="38608">
                  <c:v>3.8609000000000003E-5</c:v>
                </c:pt>
                <c:pt idx="38609">
                  <c:v>3.8609999999999998E-5</c:v>
                </c:pt>
                <c:pt idx="38610">
                  <c:v>3.8611E-5</c:v>
                </c:pt>
                <c:pt idx="38611">
                  <c:v>3.8612000000000002E-5</c:v>
                </c:pt>
                <c:pt idx="38612">
                  <c:v>3.8612999999999998E-5</c:v>
                </c:pt>
                <c:pt idx="38613">
                  <c:v>3.8614E-5</c:v>
                </c:pt>
                <c:pt idx="38614">
                  <c:v>3.8615000000000002E-5</c:v>
                </c:pt>
                <c:pt idx="38615">
                  <c:v>3.8615999999999998E-5</c:v>
                </c:pt>
                <c:pt idx="38616">
                  <c:v>3.8617E-5</c:v>
                </c:pt>
                <c:pt idx="38617">
                  <c:v>3.8618000000000002E-5</c:v>
                </c:pt>
                <c:pt idx="38618">
                  <c:v>3.8618999999999997E-5</c:v>
                </c:pt>
                <c:pt idx="38619">
                  <c:v>3.862E-5</c:v>
                </c:pt>
                <c:pt idx="38620">
                  <c:v>3.8621000000000002E-5</c:v>
                </c:pt>
                <c:pt idx="38621">
                  <c:v>3.8621999999999997E-5</c:v>
                </c:pt>
                <c:pt idx="38622">
                  <c:v>3.8622999999999999E-5</c:v>
                </c:pt>
                <c:pt idx="38623">
                  <c:v>3.8624000000000002E-5</c:v>
                </c:pt>
                <c:pt idx="38624">
                  <c:v>3.8624999999999997E-5</c:v>
                </c:pt>
                <c:pt idx="38625">
                  <c:v>3.8625999999999999E-5</c:v>
                </c:pt>
                <c:pt idx="38626">
                  <c:v>3.8627000000000001E-5</c:v>
                </c:pt>
                <c:pt idx="38627">
                  <c:v>3.8627999999999997E-5</c:v>
                </c:pt>
                <c:pt idx="38628">
                  <c:v>3.8628999999999999E-5</c:v>
                </c:pt>
                <c:pt idx="38629">
                  <c:v>3.8630000000000001E-5</c:v>
                </c:pt>
                <c:pt idx="38630">
                  <c:v>3.8631000000000003E-5</c:v>
                </c:pt>
                <c:pt idx="38631">
                  <c:v>3.8631999999999999E-5</c:v>
                </c:pt>
                <c:pt idx="38632">
                  <c:v>3.8633000000000001E-5</c:v>
                </c:pt>
                <c:pt idx="38633">
                  <c:v>3.8634000000000003E-5</c:v>
                </c:pt>
                <c:pt idx="38634">
                  <c:v>3.8634999999999999E-5</c:v>
                </c:pt>
                <c:pt idx="38635">
                  <c:v>3.8636000000000001E-5</c:v>
                </c:pt>
                <c:pt idx="38636">
                  <c:v>3.8637000000000003E-5</c:v>
                </c:pt>
                <c:pt idx="38637">
                  <c:v>3.8637999999999998E-5</c:v>
                </c:pt>
                <c:pt idx="38638">
                  <c:v>3.8639000000000001E-5</c:v>
                </c:pt>
                <c:pt idx="38639">
                  <c:v>3.8640000000000003E-5</c:v>
                </c:pt>
                <c:pt idx="38640">
                  <c:v>3.8640999999999998E-5</c:v>
                </c:pt>
                <c:pt idx="38641">
                  <c:v>3.8642E-5</c:v>
                </c:pt>
                <c:pt idx="38642">
                  <c:v>3.8643000000000003E-5</c:v>
                </c:pt>
                <c:pt idx="38643">
                  <c:v>3.8643999999999998E-5</c:v>
                </c:pt>
                <c:pt idx="38644">
                  <c:v>3.8645E-5</c:v>
                </c:pt>
                <c:pt idx="38645">
                  <c:v>3.8646000000000002E-5</c:v>
                </c:pt>
                <c:pt idx="38646">
                  <c:v>3.8646999999999998E-5</c:v>
                </c:pt>
                <c:pt idx="38647">
                  <c:v>3.8648E-5</c:v>
                </c:pt>
                <c:pt idx="38648">
                  <c:v>3.8649000000000002E-5</c:v>
                </c:pt>
                <c:pt idx="38649">
                  <c:v>3.8649999999999998E-5</c:v>
                </c:pt>
                <c:pt idx="38650">
                  <c:v>3.8651E-5</c:v>
                </c:pt>
                <c:pt idx="38651">
                  <c:v>3.8652000000000002E-5</c:v>
                </c:pt>
                <c:pt idx="38652">
                  <c:v>3.8652999999999997E-5</c:v>
                </c:pt>
                <c:pt idx="38653">
                  <c:v>3.8654E-5</c:v>
                </c:pt>
                <c:pt idx="38654">
                  <c:v>3.8655000000000002E-5</c:v>
                </c:pt>
                <c:pt idx="38655">
                  <c:v>3.8655999999999997E-5</c:v>
                </c:pt>
                <c:pt idx="38656">
                  <c:v>3.8656999999999999E-5</c:v>
                </c:pt>
                <c:pt idx="38657">
                  <c:v>3.8658000000000002E-5</c:v>
                </c:pt>
                <c:pt idx="38658">
                  <c:v>3.8658999999999997E-5</c:v>
                </c:pt>
                <c:pt idx="38659">
                  <c:v>3.8659999999999999E-5</c:v>
                </c:pt>
                <c:pt idx="38660">
                  <c:v>3.8661000000000001E-5</c:v>
                </c:pt>
                <c:pt idx="38661">
                  <c:v>3.8661999999999997E-5</c:v>
                </c:pt>
                <c:pt idx="38662">
                  <c:v>3.8662999999999999E-5</c:v>
                </c:pt>
                <c:pt idx="38663">
                  <c:v>3.8664000000000001E-5</c:v>
                </c:pt>
                <c:pt idx="38664">
                  <c:v>3.8665000000000003E-5</c:v>
                </c:pt>
                <c:pt idx="38665">
                  <c:v>3.8665999999999999E-5</c:v>
                </c:pt>
                <c:pt idx="38666">
                  <c:v>3.8667000000000001E-5</c:v>
                </c:pt>
                <c:pt idx="38667">
                  <c:v>3.8668000000000003E-5</c:v>
                </c:pt>
                <c:pt idx="38668">
                  <c:v>3.8668999999999999E-5</c:v>
                </c:pt>
                <c:pt idx="38669">
                  <c:v>3.8670000000000001E-5</c:v>
                </c:pt>
                <c:pt idx="38670">
                  <c:v>3.8671000000000003E-5</c:v>
                </c:pt>
                <c:pt idx="38671">
                  <c:v>3.8671999999999998E-5</c:v>
                </c:pt>
                <c:pt idx="38672">
                  <c:v>3.8673000000000001E-5</c:v>
                </c:pt>
                <c:pt idx="38673">
                  <c:v>3.8674000000000003E-5</c:v>
                </c:pt>
                <c:pt idx="38674">
                  <c:v>3.8674999999999998E-5</c:v>
                </c:pt>
                <c:pt idx="38675">
                  <c:v>3.8676E-5</c:v>
                </c:pt>
                <c:pt idx="38676">
                  <c:v>3.8677000000000003E-5</c:v>
                </c:pt>
                <c:pt idx="38677">
                  <c:v>3.8677999999999998E-5</c:v>
                </c:pt>
                <c:pt idx="38678">
                  <c:v>3.8679E-5</c:v>
                </c:pt>
                <c:pt idx="38679">
                  <c:v>3.8680000000000002E-5</c:v>
                </c:pt>
                <c:pt idx="38680">
                  <c:v>3.8680999999999998E-5</c:v>
                </c:pt>
                <c:pt idx="38681">
                  <c:v>3.8682E-5</c:v>
                </c:pt>
                <c:pt idx="38682">
                  <c:v>3.8683000000000002E-5</c:v>
                </c:pt>
                <c:pt idx="38683">
                  <c:v>3.8683999999999998E-5</c:v>
                </c:pt>
                <c:pt idx="38684">
                  <c:v>3.8685E-5</c:v>
                </c:pt>
                <c:pt idx="38685">
                  <c:v>3.8686000000000002E-5</c:v>
                </c:pt>
                <c:pt idx="38686">
                  <c:v>3.8686999999999997E-5</c:v>
                </c:pt>
                <c:pt idx="38687">
                  <c:v>3.8688E-5</c:v>
                </c:pt>
                <c:pt idx="38688">
                  <c:v>3.8689000000000002E-5</c:v>
                </c:pt>
                <c:pt idx="38689">
                  <c:v>3.8689999999999997E-5</c:v>
                </c:pt>
                <c:pt idx="38690">
                  <c:v>3.8690999999999999E-5</c:v>
                </c:pt>
                <c:pt idx="38691">
                  <c:v>3.8692000000000002E-5</c:v>
                </c:pt>
                <c:pt idx="38692">
                  <c:v>3.8692999999999997E-5</c:v>
                </c:pt>
                <c:pt idx="38693">
                  <c:v>3.8693999999999999E-5</c:v>
                </c:pt>
                <c:pt idx="38694">
                  <c:v>3.8695000000000001E-5</c:v>
                </c:pt>
                <c:pt idx="38695">
                  <c:v>3.8695999999999997E-5</c:v>
                </c:pt>
                <c:pt idx="38696">
                  <c:v>3.8696999999999999E-5</c:v>
                </c:pt>
                <c:pt idx="38697">
                  <c:v>3.8698000000000001E-5</c:v>
                </c:pt>
                <c:pt idx="38698">
                  <c:v>3.8699000000000003E-5</c:v>
                </c:pt>
                <c:pt idx="38699">
                  <c:v>3.8699999999999999E-5</c:v>
                </c:pt>
                <c:pt idx="38700">
                  <c:v>3.8701000000000001E-5</c:v>
                </c:pt>
                <c:pt idx="38701">
                  <c:v>3.8702000000000003E-5</c:v>
                </c:pt>
                <c:pt idx="38702">
                  <c:v>3.8702999999999999E-5</c:v>
                </c:pt>
                <c:pt idx="38703">
                  <c:v>3.8704000000000001E-5</c:v>
                </c:pt>
                <c:pt idx="38704">
                  <c:v>3.8705000000000003E-5</c:v>
                </c:pt>
                <c:pt idx="38705">
                  <c:v>3.8705999999999998E-5</c:v>
                </c:pt>
                <c:pt idx="38706">
                  <c:v>3.8707000000000001E-5</c:v>
                </c:pt>
                <c:pt idx="38707">
                  <c:v>3.8708000000000003E-5</c:v>
                </c:pt>
                <c:pt idx="38708">
                  <c:v>3.8708999999999998E-5</c:v>
                </c:pt>
                <c:pt idx="38709">
                  <c:v>3.871E-5</c:v>
                </c:pt>
                <c:pt idx="38710">
                  <c:v>3.8711000000000003E-5</c:v>
                </c:pt>
                <c:pt idx="38711">
                  <c:v>3.8711999999999998E-5</c:v>
                </c:pt>
                <c:pt idx="38712">
                  <c:v>3.8713E-5</c:v>
                </c:pt>
                <c:pt idx="38713">
                  <c:v>3.8714000000000002E-5</c:v>
                </c:pt>
                <c:pt idx="38714">
                  <c:v>3.8714999999999998E-5</c:v>
                </c:pt>
                <c:pt idx="38715">
                  <c:v>3.8716E-5</c:v>
                </c:pt>
                <c:pt idx="38716">
                  <c:v>3.8717000000000002E-5</c:v>
                </c:pt>
                <c:pt idx="38717">
                  <c:v>3.8717999999999998E-5</c:v>
                </c:pt>
                <c:pt idx="38718">
                  <c:v>3.8719E-5</c:v>
                </c:pt>
                <c:pt idx="38719">
                  <c:v>3.8720000000000002E-5</c:v>
                </c:pt>
                <c:pt idx="38720">
                  <c:v>3.8720999999999997E-5</c:v>
                </c:pt>
                <c:pt idx="38721">
                  <c:v>3.8722E-5</c:v>
                </c:pt>
                <c:pt idx="38722">
                  <c:v>3.8723000000000002E-5</c:v>
                </c:pt>
                <c:pt idx="38723">
                  <c:v>3.8723999999999997E-5</c:v>
                </c:pt>
                <c:pt idx="38724">
                  <c:v>3.8724999999999999E-5</c:v>
                </c:pt>
                <c:pt idx="38725">
                  <c:v>3.8726000000000002E-5</c:v>
                </c:pt>
                <c:pt idx="38726">
                  <c:v>3.8726999999999997E-5</c:v>
                </c:pt>
                <c:pt idx="38727">
                  <c:v>3.8727999999999999E-5</c:v>
                </c:pt>
                <c:pt idx="38728">
                  <c:v>3.8729000000000001E-5</c:v>
                </c:pt>
                <c:pt idx="38729">
                  <c:v>3.8729999999999997E-5</c:v>
                </c:pt>
                <c:pt idx="38730">
                  <c:v>3.8730999999999999E-5</c:v>
                </c:pt>
                <c:pt idx="38731">
                  <c:v>3.8732000000000001E-5</c:v>
                </c:pt>
                <c:pt idx="38732">
                  <c:v>3.8733000000000003E-5</c:v>
                </c:pt>
                <c:pt idx="38733">
                  <c:v>3.8733999999999999E-5</c:v>
                </c:pt>
                <c:pt idx="38734">
                  <c:v>3.8735000000000001E-5</c:v>
                </c:pt>
                <c:pt idx="38735">
                  <c:v>3.8736000000000003E-5</c:v>
                </c:pt>
                <c:pt idx="38736">
                  <c:v>3.8736999999999999E-5</c:v>
                </c:pt>
                <c:pt idx="38737">
                  <c:v>3.8738000000000001E-5</c:v>
                </c:pt>
                <c:pt idx="38738">
                  <c:v>3.8739000000000003E-5</c:v>
                </c:pt>
                <c:pt idx="38739">
                  <c:v>3.8739999999999998E-5</c:v>
                </c:pt>
                <c:pt idx="38740">
                  <c:v>3.8741000000000001E-5</c:v>
                </c:pt>
                <c:pt idx="38741">
                  <c:v>3.8742000000000003E-5</c:v>
                </c:pt>
                <c:pt idx="38742">
                  <c:v>3.8742999999999998E-5</c:v>
                </c:pt>
                <c:pt idx="38743">
                  <c:v>3.8744E-5</c:v>
                </c:pt>
                <c:pt idx="38744">
                  <c:v>3.8745000000000003E-5</c:v>
                </c:pt>
                <c:pt idx="38745">
                  <c:v>3.8745999999999998E-5</c:v>
                </c:pt>
                <c:pt idx="38746">
                  <c:v>3.8747E-5</c:v>
                </c:pt>
                <c:pt idx="38747">
                  <c:v>3.8748000000000002E-5</c:v>
                </c:pt>
                <c:pt idx="38748">
                  <c:v>3.8748999999999998E-5</c:v>
                </c:pt>
                <c:pt idx="38749">
                  <c:v>3.875E-5</c:v>
                </c:pt>
                <c:pt idx="38750">
                  <c:v>3.8751000000000002E-5</c:v>
                </c:pt>
                <c:pt idx="38751">
                  <c:v>3.8751999999999998E-5</c:v>
                </c:pt>
                <c:pt idx="38752">
                  <c:v>3.8753E-5</c:v>
                </c:pt>
                <c:pt idx="38753">
                  <c:v>3.8754000000000002E-5</c:v>
                </c:pt>
                <c:pt idx="38754">
                  <c:v>3.8754999999999997E-5</c:v>
                </c:pt>
                <c:pt idx="38755">
                  <c:v>3.8756E-5</c:v>
                </c:pt>
                <c:pt idx="38756">
                  <c:v>3.8757000000000002E-5</c:v>
                </c:pt>
                <c:pt idx="38757">
                  <c:v>3.8757999999999997E-5</c:v>
                </c:pt>
                <c:pt idx="38758">
                  <c:v>3.8758999999999999E-5</c:v>
                </c:pt>
                <c:pt idx="38759">
                  <c:v>3.8760000000000002E-5</c:v>
                </c:pt>
                <c:pt idx="38760">
                  <c:v>3.8760999999999997E-5</c:v>
                </c:pt>
                <c:pt idx="38761">
                  <c:v>3.8761999999999999E-5</c:v>
                </c:pt>
                <c:pt idx="38762">
                  <c:v>3.8763000000000001E-5</c:v>
                </c:pt>
                <c:pt idx="38763">
                  <c:v>3.8763999999999997E-5</c:v>
                </c:pt>
                <c:pt idx="38764">
                  <c:v>3.8764999999999999E-5</c:v>
                </c:pt>
                <c:pt idx="38765">
                  <c:v>3.8766000000000001E-5</c:v>
                </c:pt>
                <c:pt idx="38766">
                  <c:v>3.8767000000000003E-5</c:v>
                </c:pt>
                <c:pt idx="38767">
                  <c:v>3.8767999999999999E-5</c:v>
                </c:pt>
                <c:pt idx="38768">
                  <c:v>3.8769000000000001E-5</c:v>
                </c:pt>
                <c:pt idx="38769">
                  <c:v>3.8770000000000003E-5</c:v>
                </c:pt>
                <c:pt idx="38770">
                  <c:v>3.8770999999999999E-5</c:v>
                </c:pt>
                <c:pt idx="38771">
                  <c:v>3.8772000000000001E-5</c:v>
                </c:pt>
                <c:pt idx="38772">
                  <c:v>3.8773000000000003E-5</c:v>
                </c:pt>
                <c:pt idx="38773">
                  <c:v>3.8773999999999998E-5</c:v>
                </c:pt>
                <c:pt idx="38774">
                  <c:v>3.8775000000000001E-5</c:v>
                </c:pt>
                <c:pt idx="38775">
                  <c:v>3.8776000000000003E-5</c:v>
                </c:pt>
                <c:pt idx="38776">
                  <c:v>3.8776999999999998E-5</c:v>
                </c:pt>
                <c:pt idx="38777">
                  <c:v>3.8778E-5</c:v>
                </c:pt>
                <c:pt idx="38778">
                  <c:v>3.8779000000000003E-5</c:v>
                </c:pt>
                <c:pt idx="38779">
                  <c:v>3.8779999999999998E-5</c:v>
                </c:pt>
                <c:pt idx="38780">
                  <c:v>3.8781E-5</c:v>
                </c:pt>
                <c:pt idx="38781">
                  <c:v>3.8782000000000002E-5</c:v>
                </c:pt>
                <c:pt idx="38782">
                  <c:v>3.8782999999999998E-5</c:v>
                </c:pt>
                <c:pt idx="38783">
                  <c:v>3.8784E-5</c:v>
                </c:pt>
                <c:pt idx="38784">
                  <c:v>3.8785000000000002E-5</c:v>
                </c:pt>
                <c:pt idx="38785">
                  <c:v>3.8785999999999998E-5</c:v>
                </c:pt>
                <c:pt idx="38786">
                  <c:v>3.8787E-5</c:v>
                </c:pt>
                <c:pt idx="38787">
                  <c:v>3.8788000000000002E-5</c:v>
                </c:pt>
                <c:pt idx="38788">
                  <c:v>3.8788999999999997E-5</c:v>
                </c:pt>
                <c:pt idx="38789">
                  <c:v>3.879E-5</c:v>
                </c:pt>
                <c:pt idx="38790">
                  <c:v>3.8791000000000002E-5</c:v>
                </c:pt>
                <c:pt idx="38791">
                  <c:v>3.8791999999999997E-5</c:v>
                </c:pt>
                <c:pt idx="38792">
                  <c:v>3.8792999999999999E-5</c:v>
                </c:pt>
                <c:pt idx="38793">
                  <c:v>3.8794000000000002E-5</c:v>
                </c:pt>
                <c:pt idx="38794">
                  <c:v>3.8794999999999997E-5</c:v>
                </c:pt>
                <c:pt idx="38795">
                  <c:v>3.8795999999999999E-5</c:v>
                </c:pt>
                <c:pt idx="38796">
                  <c:v>3.8797000000000001E-5</c:v>
                </c:pt>
                <c:pt idx="38797">
                  <c:v>3.8797999999999997E-5</c:v>
                </c:pt>
                <c:pt idx="38798">
                  <c:v>3.8798999999999999E-5</c:v>
                </c:pt>
                <c:pt idx="38799">
                  <c:v>3.8800000000000001E-5</c:v>
                </c:pt>
                <c:pt idx="38800">
                  <c:v>3.8800999999999997E-5</c:v>
                </c:pt>
                <c:pt idx="38801">
                  <c:v>3.8801999999999999E-5</c:v>
                </c:pt>
                <c:pt idx="38802">
                  <c:v>3.8803000000000001E-5</c:v>
                </c:pt>
                <c:pt idx="38803">
                  <c:v>3.8804000000000003E-5</c:v>
                </c:pt>
                <c:pt idx="38804">
                  <c:v>3.8804999999999999E-5</c:v>
                </c:pt>
                <c:pt idx="38805">
                  <c:v>3.8806000000000001E-5</c:v>
                </c:pt>
                <c:pt idx="38806">
                  <c:v>3.8807000000000003E-5</c:v>
                </c:pt>
                <c:pt idx="38807">
                  <c:v>3.8807999999999998E-5</c:v>
                </c:pt>
                <c:pt idx="38808">
                  <c:v>3.8809000000000001E-5</c:v>
                </c:pt>
                <c:pt idx="38809">
                  <c:v>3.8810000000000003E-5</c:v>
                </c:pt>
                <c:pt idx="38810">
                  <c:v>3.8810999999999998E-5</c:v>
                </c:pt>
                <c:pt idx="38811">
                  <c:v>3.8812E-5</c:v>
                </c:pt>
                <c:pt idx="38812">
                  <c:v>3.8813000000000003E-5</c:v>
                </c:pt>
                <c:pt idx="38813">
                  <c:v>3.8813999999999998E-5</c:v>
                </c:pt>
                <c:pt idx="38814">
                  <c:v>3.8815E-5</c:v>
                </c:pt>
                <c:pt idx="38815">
                  <c:v>3.8816000000000002E-5</c:v>
                </c:pt>
                <c:pt idx="38816">
                  <c:v>3.8816999999999998E-5</c:v>
                </c:pt>
                <c:pt idx="38817">
                  <c:v>3.8818E-5</c:v>
                </c:pt>
                <c:pt idx="38818">
                  <c:v>3.8819000000000002E-5</c:v>
                </c:pt>
                <c:pt idx="38819">
                  <c:v>3.8819999999999998E-5</c:v>
                </c:pt>
                <c:pt idx="38820">
                  <c:v>3.8821E-5</c:v>
                </c:pt>
                <c:pt idx="38821">
                  <c:v>3.8822000000000002E-5</c:v>
                </c:pt>
                <c:pt idx="38822">
                  <c:v>3.8822999999999997E-5</c:v>
                </c:pt>
                <c:pt idx="38823">
                  <c:v>3.8824E-5</c:v>
                </c:pt>
                <c:pt idx="38824">
                  <c:v>3.8825000000000002E-5</c:v>
                </c:pt>
                <c:pt idx="38825">
                  <c:v>3.8825999999999997E-5</c:v>
                </c:pt>
                <c:pt idx="38826">
                  <c:v>3.8826999999999999E-5</c:v>
                </c:pt>
                <c:pt idx="38827">
                  <c:v>3.8828000000000002E-5</c:v>
                </c:pt>
                <c:pt idx="38828">
                  <c:v>3.8828999999999997E-5</c:v>
                </c:pt>
                <c:pt idx="38829">
                  <c:v>3.8829999999999999E-5</c:v>
                </c:pt>
                <c:pt idx="38830">
                  <c:v>3.8831000000000001E-5</c:v>
                </c:pt>
                <c:pt idx="38831">
                  <c:v>3.8831999999999997E-5</c:v>
                </c:pt>
                <c:pt idx="38832">
                  <c:v>3.8832999999999999E-5</c:v>
                </c:pt>
                <c:pt idx="38833">
                  <c:v>3.8834000000000001E-5</c:v>
                </c:pt>
                <c:pt idx="38834">
                  <c:v>3.8834999999999997E-5</c:v>
                </c:pt>
                <c:pt idx="38835">
                  <c:v>3.8835999999999999E-5</c:v>
                </c:pt>
                <c:pt idx="38836">
                  <c:v>3.8837000000000001E-5</c:v>
                </c:pt>
                <c:pt idx="38837">
                  <c:v>3.8838000000000003E-5</c:v>
                </c:pt>
                <c:pt idx="38838">
                  <c:v>3.8838999999999999E-5</c:v>
                </c:pt>
                <c:pt idx="38839">
                  <c:v>3.8840000000000001E-5</c:v>
                </c:pt>
                <c:pt idx="38840">
                  <c:v>3.8841000000000003E-5</c:v>
                </c:pt>
                <c:pt idx="38841">
                  <c:v>3.8841999999999998E-5</c:v>
                </c:pt>
                <c:pt idx="38842">
                  <c:v>3.8843000000000001E-5</c:v>
                </c:pt>
                <c:pt idx="38843">
                  <c:v>3.8844000000000003E-5</c:v>
                </c:pt>
                <c:pt idx="38844">
                  <c:v>3.8844999999999998E-5</c:v>
                </c:pt>
                <c:pt idx="38845">
                  <c:v>3.8846E-5</c:v>
                </c:pt>
                <c:pt idx="38846">
                  <c:v>3.8847000000000003E-5</c:v>
                </c:pt>
                <c:pt idx="38847">
                  <c:v>3.8847999999999998E-5</c:v>
                </c:pt>
                <c:pt idx="38848">
                  <c:v>3.8849E-5</c:v>
                </c:pt>
                <c:pt idx="38849">
                  <c:v>3.8850000000000002E-5</c:v>
                </c:pt>
                <c:pt idx="38850">
                  <c:v>3.8850999999999998E-5</c:v>
                </c:pt>
                <c:pt idx="38851">
                  <c:v>3.8852E-5</c:v>
                </c:pt>
                <c:pt idx="38852">
                  <c:v>3.8853000000000002E-5</c:v>
                </c:pt>
                <c:pt idx="38853">
                  <c:v>3.8853999999999998E-5</c:v>
                </c:pt>
                <c:pt idx="38854">
                  <c:v>3.8855E-5</c:v>
                </c:pt>
                <c:pt idx="38855">
                  <c:v>3.8856000000000002E-5</c:v>
                </c:pt>
                <c:pt idx="38856">
                  <c:v>3.8856999999999997E-5</c:v>
                </c:pt>
                <c:pt idx="38857">
                  <c:v>3.8858E-5</c:v>
                </c:pt>
                <c:pt idx="38858">
                  <c:v>3.8859000000000002E-5</c:v>
                </c:pt>
                <c:pt idx="38859">
                  <c:v>3.8859999999999997E-5</c:v>
                </c:pt>
                <c:pt idx="38860">
                  <c:v>3.8860999999999999E-5</c:v>
                </c:pt>
                <c:pt idx="38861">
                  <c:v>3.8862000000000002E-5</c:v>
                </c:pt>
                <c:pt idx="38862">
                  <c:v>3.8862999999999997E-5</c:v>
                </c:pt>
                <c:pt idx="38863">
                  <c:v>3.8863999999999999E-5</c:v>
                </c:pt>
                <c:pt idx="38864">
                  <c:v>3.8865000000000001E-5</c:v>
                </c:pt>
                <c:pt idx="38865">
                  <c:v>3.8865999999999997E-5</c:v>
                </c:pt>
                <c:pt idx="38866">
                  <c:v>3.8866999999999999E-5</c:v>
                </c:pt>
                <c:pt idx="38867">
                  <c:v>3.8868000000000001E-5</c:v>
                </c:pt>
                <c:pt idx="38868">
                  <c:v>3.8868999999999997E-5</c:v>
                </c:pt>
                <c:pt idx="38869">
                  <c:v>3.8869999999999999E-5</c:v>
                </c:pt>
                <c:pt idx="38870">
                  <c:v>3.8871000000000001E-5</c:v>
                </c:pt>
                <c:pt idx="38871">
                  <c:v>3.8872000000000003E-5</c:v>
                </c:pt>
                <c:pt idx="38872">
                  <c:v>3.8872999999999999E-5</c:v>
                </c:pt>
                <c:pt idx="38873">
                  <c:v>3.8874000000000001E-5</c:v>
                </c:pt>
                <c:pt idx="38874">
                  <c:v>3.8875000000000003E-5</c:v>
                </c:pt>
                <c:pt idx="38875">
                  <c:v>3.8875999999999998E-5</c:v>
                </c:pt>
                <c:pt idx="38876">
                  <c:v>3.8877000000000001E-5</c:v>
                </c:pt>
                <c:pt idx="38877">
                  <c:v>3.8878000000000003E-5</c:v>
                </c:pt>
                <c:pt idx="38878">
                  <c:v>3.8878999999999998E-5</c:v>
                </c:pt>
                <c:pt idx="38879">
                  <c:v>3.888E-5</c:v>
                </c:pt>
                <c:pt idx="38880">
                  <c:v>3.8881000000000003E-5</c:v>
                </c:pt>
                <c:pt idx="38881">
                  <c:v>3.8881999999999998E-5</c:v>
                </c:pt>
                <c:pt idx="38882">
                  <c:v>3.8883E-5</c:v>
                </c:pt>
                <c:pt idx="38883">
                  <c:v>3.8884000000000002E-5</c:v>
                </c:pt>
                <c:pt idx="38884">
                  <c:v>3.8884999999999998E-5</c:v>
                </c:pt>
                <c:pt idx="38885">
                  <c:v>3.8886E-5</c:v>
                </c:pt>
                <c:pt idx="38886">
                  <c:v>3.8887000000000002E-5</c:v>
                </c:pt>
                <c:pt idx="38887">
                  <c:v>3.8887999999999998E-5</c:v>
                </c:pt>
                <c:pt idx="38888">
                  <c:v>3.8889E-5</c:v>
                </c:pt>
                <c:pt idx="38889">
                  <c:v>3.8890000000000002E-5</c:v>
                </c:pt>
                <c:pt idx="38890">
                  <c:v>3.8890999999999997E-5</c:v>
                </c:pt>
                <c:pt idx="38891">
                  <c:v>3.8892E-5</c:v>
                </c:pt>
                <c:pt idx="38892">
                  <c:v>3.8893000000000002E-5</c:v>
                </c:pt>
                <c:pt idx="38893">
                  <c:v>3.8893999999999997E-5</c:v>
                </c:pt>
                <c:pt idx="38894">
                  <c:v>3.8894999999999999E-5</c:v>
                </c:pt>
                <c:pt idx="38895">
                  <c:v>3.8896000000000002E-5</c:v>
                </c:pt>
                <c:pt idx="38896">
                  <c:v>3.8896999999999997E-5</c:v>
                </c:pt>
                <c:pt idx="38897">
                  <c:v>3.8897999999999999E-5</c:v>
                </c:pt>
                <c:pt idx="38898">
                  <c:v>3.8899000000000001E-5</c:v>
                </c:pt>
                <c:pt idx="38899">
                  <c:v>3.8899999999999997E-5</c:v>
                </c:pt>
                <c:pt idx="38900">
                  <c:v>3.8900999999999999E-5</c:v>
                </c:pt>
                <c:pt idx="38901">
                  <c:v>3.8902000000000001E-5</c:v>
                </c:pt>
                <c:pt idx="38902">
                  <c:v>3.8902999999999997E-5</c:v>
                </c:pt>
                <c:pt idx="38903">
                  <c:v>3.8903999999999999E-5</c:v>
                </c:pt>
                <c:pt idx="38904">
                  <c:v>3.8905000000000001E-5</c:v>
                </c:pt>
                <c:pt idx="38905">
                  <c:v>3.8906000000000003E-5</c:v>
                </c:pt>
                <c:pt idx="38906">
                  <c:v>3.8906999999999999E-5</c:v>
                </c:pt>
                <c:pt idx="38907">
                  <c:v>3.8908000000000001E-5</c:v>
                </c:pt>
                <c:pt idx="38908">
                  <c:v>3.8909000000000003E-5</c:v>
                </c:pt>
                <c:pt idx="38909">
                  <c:v>3.8909999999999998E-5</c:v>
                </c:pt>
                <c:pt idx="38910">
                  <c:v>3.8911000000000001E-5</c:v>
                </c:pt>
                <c:pt idx="38911">
                  <c:v>3.8912000000000003E-5</c:v>
                </c:pt>
                <c:pt idx="38912">
                  <c:v>3.8912999999999998E-5</c:v>
                </c:pt>
                <c:pt idx="38913">
                  <c:v>3.8914E-5</c:v>
                </c:pt>
                <c:pt idx="38914">
                  <c:v>3.8915000000000003E-5</c:v>
                </c:pt>
                <c:pt idx="38915">
                  <c:v>3.8915999999999998E-5</c:v>
                </c:pt>
                <c:pt idx="38916">
                  <c:v>3.8917E-5</c:v>
                </c:pt>
                <c:pt idx="38917">
                  <c:v>3.8918000000000002E-5</c:v>
                </c:pt>
                <c:pt idx="38918">
                  <c:v>3.8918999999999998E-5</c:v>
                </c:pt>
                <c:pt idx="38919">
                  <c:v>3.892E-5</c:v>
                </c:pt>
                <c:pt idx="38920">
                  <c:v>3.8921000000000002E-5</c:v>
                </c:pt>
                <c:pt idx="38921">
                  <c:v>3.8921999999999998E-5</c:v>
                </c:pt>
                <c:pt idx="38922">
                  <c:v>3.8923E-5</c:v>
                </c:pt>
                <c:pt idx="38923">
                  <c:v>3.8924000000000002E-5</c:v>
                </c:pt>
                <c:pt idx="38924">
                  <c:v>3.8924999999999997E-5</c:v>
                </c:pt>
                <c:pt idx="38925">
                  <c:v>3.8926E-5</c:v>
                </c:pt>
                <c:pt idx="38926">
                  <c:v>3.8927000000000002E-5</c:v>
                </c:pt>
                <c:pt idx="38927">
                  <c:v>3.8927999999999997E-5</c:v>
                </c:pt>
                <c:pt idx="38928">
                  <c:v>3.8928999999999999E-5</c:v>
                </c:pt>
                <c:pt idx="38929">
                  <c:v>3.8930000000000002E-5</c:v>
                </c:pt>
                <c:pt idx="38930">
                  <c:v>3.8930999999999997E-5</c:v>
                </c:pt>
                <c:pt idx="38931">
                  <c:v>3.8931999999999999E-5</c:v>
                </c:pt>
                <c:pt idx="38932">
                  <c:v>3.8933000000000001E-5</c:v>
                </c:pt>
                <c:pt idx="38933">
                  <c:v>3.8933999999999997E-5</c:v>
                </c:pt>
                <c:pt idx="38934">
                  <c:v>3.8934999999999999E-5</c:v>
                </c:pt>
                <c:pt idx="38935">
                  <c:v>3.8936000000000001E-5</c:v>
                </c:pt>
                <c:pt idx="38936">
                  <c:v>3.8936999999999997E-5</c:v>
                </c:pt>
                <c:pt idx="38937">
                  <c:v>3.8937999999999999E-5</c:v>
                </c:pt>
                <c:pt idx="38938">
                  <c:v>3.8939000000000001E-5</c:v>
                </c:pt>
                <c:pt idx="38939">
                  <c:v>3.8940000000000003E-5</c:v>
                </c:pt>
                <c:pt idx="38940">
                  <c:v>3.8940999999999999E-5</c:v>
                </c:pt>
                <c:pt idx="38941">
                  <c:v>3.8942000000000001E-5</c:v>
                </c:pt>
                <c:pt idx="38942">
                  <c:v>3.8943000000000003E-5</c:v>
                </c:pt>
                <c:pt idx="38943">
                  <c:v>3.8943999999999998E-5</c:v>
                </c:pt>
                <c:pt idx="38944">
                  <c:v>3.8945000000000001E-5</c:v>
                </c:pt>
                <c:pt idx="38945">
                  <c:v>3.8946000000000003E-5</c:v>
                </c:pt>
                <c:pt idx="38946">
                  <c:v>3.8946999999999998E-5</c:v>
                </c:pt>
                <c:pt idx="38947">
                  <c:v>3.8948E-5</c:v>
                </c:pt>
                <c:pt idx="38948">
                  <c:v>3.8949000000000003E-5</c:v>
                </c:pt>
                <c:pt idx="38949">
                  <c:v>3.8949999999999998E-5</c:v>
                </c:pt>
                <c:pt idx="38950">
                  <c:v>3.8951E-5</c:v>
                </c:pt>
                <c:pt idx="38951">
                  <c:v>3.8952000000000002E-5</c:v>
                </c:pt>
                <c:pt idx="38952">
                  <c:v>3.8952999999999998E-5</c:v>
                </c:pt>
                <c:pt idx="38953">
                  <c:v>3.8954E-5</c:v>
                </c:pt>
                <c:pt idx="38954">
                  <c:v>3.8955000000000002E-5</c:v>
                </c:pt>
                <c:pt idx="38955">
                  <c:v>3.8955999999999998E-5</c:v>
                </c:pt>
                <c:pt idx="38956">
                  <c:v>3.8957E-5</c:v>
                </c:pt>
                <c:pt idx="38957">
                  <c:v>3.8958000000000002E-5</c:v>
                </c:pt>
                <c:pt idx="38958">
                  <c:v>3.8958999999999997E-5</c:v>
                </c:pt>
                <c:pt idx="38959">
                  <c:v>3.896E-5</c:v>
                </c:pt>
                <c:pt idx="38960">
                  <c:v>3.8961000000000002E-5</c:v>
                </c:pt>
                <c:pt idx="38961">
                  <c:v>3.8961999999999997E-5</c:v>
                </c:pt>
                <c:pt idx="38962">
                  <c:v>3.8962999999999999E-5</c:v>
                </c:pt>
                <c:pt idx="38963">
                  <c:v>3.8964000000000002E-5</c:v>
                </c:pt>
                <c:pt idx="38964">
                  <c:v>3.8964999999999997E-5</c:v>
                </c:pt>
                <c:pt idx="38965">
                  <c:v>3.8965999999999999E-5</c:v>
                </c:pt>
                <c:pt idx="38966">
                  <c:v>3.8967000000000001E-5</c:v>
                </c:pt>
                <c:pt idx="38967">
                  <c:v>3.8967999999999997E-5</c:v>
                </c:pt>
                <c:pt idx="38968">
                  <c:v>3.8968999999999999E-5</c:v>
                </c:pt>
                <c:pt idx="38969">
                  <c:v>3.8970000000000001E-5</c:v>
                </c:pt>
                <c:pt idx="38970">
                  <c:v>3.8970999999999997E-5</c:v>
                </c:pt>
                <c:pt idx="38971">
                  <c:v>3.8971999999999999E-5</c:v>
                </c:pt>
                <c:pt idx="38972">
                  <c:v>3.8973000000000001E-5</c:v>
                </c:pt>
                <c:pt idx="38973">
                  <c:v>3.8974000000000003E-5</c:v>
                </c:pt>
                <c:pt idx="38974">
                  <c:v>3.8974999999999999E-5</c:v>
                </c:pt>
                <c:pt idx="38975">
                  <c:v>3.8976000000000001E-5</c:v>
                </c:pt>
                <c:pt idx="38976">
                  <c:v>3.8977000000000003E-5</c:v>
                </c:pt>
                <c:pt idx="38977">
                  <c:v>3.8977999999999998E-5</c:v>
                </c:pt>
                <c:pt idx="38978">
                  <c:v>3.8979000000000001E-5</c:v>
                </c:pt>
                <c:pt idx="38979">
                  <c:v>3.8980000000000003E-5</c:v>
                </c:pt>
                <c:pt idx="38980">
                  <c:v>3.8980999999999998E-5</c:v>
                </c:pt>
                <c:pt idx="38981">
                  <c:v>3.8982E-5</c:v>
                </c:pt>
                <c:pt idx="38982">
                  <c:v>3.8983000000000003E-5</c:v>
                </c:pt>
                <c:pt idx="38983">
                  <c:v>3.8983999999999998E-5</c:v>
                </c:pt>
                <c:pt idx="38984">
                  <c:v>3.8985E-5</c:v>
                </c:pt>
                <c:pt idx="38985">
                  <c:v>3.8986000000000002E-5</c:v>
                </c:pt>
                <c:pt idx="38986">
                  <c:v>3.8986999999999998E-5</c:v>
                </c:pt>
                <c:pt idx="38987">
                  <c:v>3.8988E-5</c:v>
                </c:pt>
                <c:pt idx="38988">
                  <c:v>3.8989000000000002E-5</c:v>
                </c:pt>
                <c:pt idx="38989">
                  <c:v>3.8989999999999998E-5</c:v>
                </c:pt>
                <c:pt idx="38990">
                  <c:v>3.8991E-5</c:v>
                </c:pt>
                <c:pt idx="38991">
                  <c:v>3.8992000000000002E-5</c:v>
                </c:pt>
                <c:pt idx="38992">
                  <c:v>3.8992999999999997E-5</c:v>
                </c:pt>
                <c:pt idx="38993">
                  <c:v>3.8994E-5</c:v>
                </c:pt>
                <c:pt idx="38994">
                  <c:v>3.8995000000000002E-5</c:v>
                </c:pt>
                <c:pt idx="38995">
                  <c:v>3.8995999999999997E-5</c:v>
                </c:pt>
                <c:pt idx="38996">
                  <c:v>3.8996999999999999E-5</c:v>
                </c:pt>
                <c:pt idx="38997">
                  <c:v>3.8998000000000002E-5</c:v>
                </c:pt>
                <c:pt idx="38998">
                  <c:v>3.8998999999999997E-5</c:v>
                </c:pt>
                <c:pt idx="38999">
                  <c:v>3.8999999999999999E-5</c:v>
                </c:pt>
                <c:pt idx="39000">
                  <c:v>3.9001000000000001E-5</c:v>
                </c:pt>
                <c:pt idx="39001">
                  <c:v>3.9001999999999997E-5</c:v>
                </c:pt>
                <c:pt idx="39002">
                  <c:v>3.9002999999999999E-5</c:v>
                </c:pt>
                <c:pt idx="39003">
                  <c:v>3.9004000000000001E-5</c:v>
                </c:pt>
                <c:pt idx="39004">
                  <c:v>3.9004999999999997E-5</c:v>
                </c:pt>
                <c:pt idx="39005">
                  <c:v>3.9005999999999999E-5</c:v>
                </c:pt>
                <c:pt idx="39006">
                  <c:v>3.9007000000000001E-5</c:v>
                </c:pt>
                <c:pt idx="39007">
                  <c:v>3.9008000000000003E-5</c:v>
                </c:pt>
                <c:pt idx="39008">
                  <c:v>3.9008999999999999E-5</c:v>
                </c:pt>
                <c:pt idx="39009">
                  <c:v>3.9010000000000001E-5</c:v>
                </c:pt>
                <c:pt idx="39010">
                  <c:v>3.9011000000000003E-5</c:v>
                </c:pt>
                <c:pt idx="39011">
                  <c:v>3.9011999999999999E-5</c:v>
                </c:pt>
                <c:pt idx="39012">
                  <c:v>3.9013000000000001E-5</c:v>
                </c:pt>
                <c:pt idx="39013">
                  <c:v>3.9014000000000003E-5</c:v>
                </c:pt>
                <c:pt idx="39014">
                  <c:v>3.9014999999999998E-5</c:v>
                </c:pt>
                <c:pt idx="39015">
                  <c:v>3.9016E-5</c:v>
                </c:pt>
                <c:pt idx="39016">
                  <c:v>3.9017000000000003E-5</c:v>
                </c:pt>
                <c:pt idx="39017">
                  <c:v>3.9017999999999998E-5</c:v>
                </c:pt>
                <c:pt idx="39018">
                  <c:v>3.9019E-5</c:v>
                </c:pt>
                <c:pt idx="39019">
                  <c:v>3.9020000000000002E-5</c:v>
                </c:pt>
                <c:pt idx="39020">
                  <c:v>3.9020999999999998E-5</c:v>
                </c:pt>
                <c:pt idx="39021">
                  <c:v>3.9022E-5</c:v>
                </c:pt>
                <c:pt idx="39022">
                  <c:v>3.9023000000000002E-5</c:v>
                </c:pt>
                <c:pt idx="39023">
                  <c:v>3.9023999999999998E-5</c:v>
                </c:pt>
                <c:pt idx="39024">
                  <c:v>3.9025E-5</c:v>
                </c:pt>
                <c:pt idx="39025">
                  <c:v>3.9026000000000002E-5</c:v>
                </c:pt>
                <c:pt idx="39026">
                  <c:v>3.9026999999999998E-5</c:v>
                </c:pt>
                <c:pt idx="39027">
                  <c:v>3.9028E-5</c:v>
                </c:pt>
                <c:pt idx="39028">
                  <c:v>3.9029000000000002E-5</c:v>
                </c:pt>
                <c:pt idx="39029">
                  <c:v>3.9029999999999997E-5</c:v>
                </c:pt>
                <c:pt idx="39030">
                  <c:v>3.9031E-5</c:v>
                </c:pt>
                <c:pt idx="39031">
                  <c:v>3.9032000000000002E-5</c:v>
                </c:pt>
                <c:pt idx="39032">
                  <c:v>3.9032999999999997E-5</c:v>
                </c:pt>
                <c:pt idx="39033">
                  <c:v>3.9033999999999999E-5</c:v>
                </c:pt>
                <c:pt idx="39034">
                  <c:v>3.9035000000000001E-5</c:v>
                </c:pt>
                <c:pt idx="39035">
                  <c:v>3.9035999999999997E-5</c:v>
                </c:pt>
                <c:pt idx="39036">
                  <c:v>3.9036999999999999E-5</c:v>
                </c:pt>
                <c:pt idx="39037">
                  <c:v>3.9038000000000001E-5</c:v>
                </c:pt>
                <c:pt idx="39038">
                  <c:v>3.9038999999999997E-5</c:v>
                </c:pt>
                <c:pt idx="39039">
                  <c:v>3.9039999999999999E-5</c:v>
                </c:pt>
                <c:pt idx="39040">
                  <c:v>3.9041000000000001E-5</c:v>
                </c:pt>
                <c:pt idx="39041">
                  <c:v>3.9042000000000003E-5</c:v>
                </c:pt>
                <c:pt idx="39042">
                  <c:v>3.9042999999999999E-5</c:v>
                </c:pt>
                <c:pt idx="39043">
                  <c:v>3.9044000000000001E-5</c:v>
                </c:pt>
                <c:pt idx="39044">
                  <c:v>3.9045000000000003E-5</c:v>
                </c:pt>
                <c:pt idx="39045">
                  <c:v>3.9045999999999999E-5</c:v>
                </c:pt>
                <c:pt idx="39046">
                  <c:v>3.9047000000000001E-5</c:v>
                </c:pt>
                <c:pt idx="39047">
                  <c:v>3.9048000000000003E-5</c:v>
                </c:pt>
                <c:pt idx="39048">
                  <c:v>3.9048999999999998E-5</c:v>
                </c:pt>
                <c:pt idx="39049">
                  <c:v>3.9050000000000001E-5</c:v>
                </c:pt>
                <c:pt idx="39050">
                  <c:v>3.9051000000000003E-5</c:v>
                </c:pt>
                <c:pt idx="39051">
                  <c:v>3.9051999999999998E-5</c:v>
                </c:pt>
                <c:pt idx="39052">
                  <c:v>3.9053E-5</c:v>
                </c:pt>
                <c:pt idx="39053">
                  <c:v>3.9054000000000003E-5</c:v>
                </c:pt>
                <c:pt idx="39054">
                  <c:v>3.9054999999999998E-5</c:v>
                </c:pt>
                <c:pt idx="39055">
                  <c:v>3.9056E-5</c:v>
                </c:pt>
                <c:pt idx="39056">
                  <c:v>3.9057000000000002E-5</c:v>
                </c:pt>
                <c:pt idx="39057">
                  <c:v>3.9057999999999998E-5</c:v>
                </c:pt>
                <c:pt idx="39058">
                  <c:v>3.9059E-5</c:v>
                </c:pt>
                <c:pt idx="39059">
                  <c:v>3.9060000000000002E-5</c:v>
                </c:pt>
                <c:pt idx="39060">
                  <c:v>3.9060999999999998E-5</c:v>
                </c:pt>
                <c:pt idx="39061">
                  <c:v>3.9062E-5</c:v>
                </c:pt>
                <c:pt idx="39062">
                  <c:v>3.9063000000000002E-5</c:v>
                </c:pt>
                <c:pt idx="39063">
                  <c:v>3.9063999999999997E-5</c:v>
                </c:pt>
                <c:pt idx="39064">
                  <c:v>3.9065E-5</c:v>
                </c:pt>
                <c:pt idx="39065">
                  <c:v>3.9066000000000002E-5</c:v>
                </c:pt>
                <c:pt idx="39066">
                  <c:v>3.9066999999999997E-5</c:v>
                </c:pt>
                <c:pt idx="39067">
                  <c:v>3.9067999999999999E-5</c:v>
                </c:pt>
                <c:pt idx="39068">
                  <c:v>3.9069000000000002E-5</c:v>
                </c:pt>
                <c:pt idx="39069">
                  <c:v>3.9069999999999997E-5</c:v>
                </c:pt>
                <c:pt idx="39070">
                  <c:v>3.9070999999999999E-5</c:v>
                </c:pt>
                <c:pt idx="39071">
                  <c:v>3.9072000000000001E-5</c:v>
                </c:pt>
                <c:pt idx="39072">
                  <c:v>3.9072999999999997E-5</c:v>
                </c:pt>
                <c:pt idx="39073">
                  <c:v>3.9073999999999999E-5</c:v>
                </c:pt>
                <c:pt idx="39074">
                  <c:v>3.9075000000000001E-5</c:v>
                </c:pt>
                <c:pt idx="39075">
                  <c:v>3.9076000000000003E-5</c:v>
                </c:pt>
                <c:pt idx="39076">
                  <c:v>3.9076999999999999E-5</c:v>
                </c:pt>
                <c:pt idx="39077">
                  <c:v>3.9078000000000001E-5</c:v>
                </c:pt>
                <c:pt idx="39078">
                  <c:v>3.9079000000000003E-5</c:v>
                </c:pt>
                <c:pt idx="39079">
                  <c:v>3.9079999999999999E-5</c:v>
                </c:pt>
                <c:pt idx="39080">
                  <c:v>3.9081000000000001E-5</c:v>
                </c:pt>
                <c:pt idx="39081">
                  <c:v>3.9082000000000003E-5</c:v>
                </c:pt>
                <c:pt idx="39082">
                  <c:v>3.9082999999999998E-5</c:v>
                </c:pt>
                <c:pt idx="39083">
                  <c:v>3.9084000000000001E-5</c:v>
                </c:pt>
                <c:pt idx="39084">
                  <c:v>3.9085000000000003E-5</c:v>
                </c:pt>
                <c:pt idx="39085">
                  <c:v>3.9085999999999998E-5</c:v>
                </c:pt>
                <c:pt idx="39086">
                  <c:v>3.9087E-5</c:v>
                </c:pt>
                <c:pt idx="39087">
                  <c:v>3.9088000000000003E-5</c:v>
                </c:pt>
                <c:pt idx="39088">
                  <c:v>3.9088999999999998E-5</c:v>
                </c:pt>
                <c:pt idx="39089">
                  <c:v>3.909E-5</c:v>
                </c:pt>
                <c:pt idx="39090">
                  <c:v>3.9091000000000002E-5</c:v>
                </c:pt>
                <c:pt idx="39091">
                  <c:v>3.9091999999999998E-5</c:v>
                </c:pt>
                <c:pt idx="39092">
                  <c:v>3.9093E-5</c:v>
                </c:pt>
                <c:pt idx="39093">
                  <c:v>3.9094000000000002E-5</c:v>
                </c:pt>
                <c:pt idx="39094">
                  <c:v>3.9094999999999998E-5</c:v>
                </c:pt>
                <c:pt idx="39095">
                  <c:v>3.9096E-5</c:v>
                </c:pt>
                <c:pt idx="39096">
                  <c:v>3.9097000000000002E-5</c:v>
                </c:pt>
                <c:pt idx="39097">
                  <c:v>3.9097999999999997E-5</c:v>
                </c:pt>
                <c:pt idx="39098">
                  <c:v>3.9099E-5</c:v>
                </c:pt>
                <c:pt idx="39099">
                  <c:v>3.9100000000000002E-5</c:v>
                </c:pt>
                <c:pt idx="39100">
                  <c:v>3.9100999999999997E-5</c:v>
                </c:pt>
                <c:pt idx="39101">
                  <c:v>3.9101999999999999E-5</c:v>
                </c:pt>
                <c:pt idx="39102">
                  <c:v>3.9103000000000002E-5</c:v>
                </c:pt>
                <c:pt idx="39103">
                  <c:v>3.9103999999999997E-5</c:v>
                </c:pt>
                <c:pt idx="39104">
                  <c:v>3.9104999999999999E-5</c:v>
                </c:pt>
                <c:pt idx="39105">
                  <c:v>3.9106000000000001E-5</c:v>
                </c:pt>
                <c:pt idx="39106">
                  <c:v>3.9106999999999997E-5</c:v>
                </c:pt>
                <c:pt idx="39107">
                  <c:v>3.9107999999999999E-5</c:v>
                </c:pt>
                <c:pt idx="39108">
                  <c:v>3.9109000000000001E-5</c:v>
                </c:pt>
                <c:pt idx="39109">
                  <c:v>3.9110000000000003E-5</c:v>
                </c:pt>
                <c:pt idx="39110">
                  <c:v>3.9110999999999999E-5</c:v>
                </c:pt>
                <c:pt idx="39111">
                  <c:v>3.9112000000000001E-5</c:v>
                </c:pt>
                <c:pt idx="39112">
                  <c:v>3.9113000000000003E-5</c:v>
                </c:pt>
                <c:pt idx="39113">
                  <c:v>3.9113999999999999E-5</c:v>
                </c:pt>
                <c:pt idx="39114">
                  <c:v>3.9115000000000001E-5</c:v>
                </c:pt>
                <c:pt idx="39115">
                  <c:v>3.9116000000000003E-5</c:v>
                </c:pt>
                <c:pt idx="39116">
                  <c:v>3.9116999999999998E-5</c:v>
                </c:pt>
                <c:pt idx="39117">
                  <c:v>3.9118000000000001E-5</c:v>
                </c:pt>
                <c:pt idx="39118">
                  <c:v>3.9119000000000003E-5</c:v>
                </c:pt>
                <c:pt idx="39119">
                  <c:v>3.9119999999999998E-5</c:v>
                </c:pt>
                <c:pt idx="39120">
                  <c:v>3.9121E-5</c:v>
                </c:pt>
                <c:pt idx="39121">
                  <c:v>3.9122000000000003E-5</c:v>
                </c:pt>
                <c:pt idx="39122">
                  <c:v>3.9122999999999998E-5</c:v>
                </c:pt>
                <c:pt idx="39123">
                  <c:v>3.9124E-5</c:v>
                </c:pt>
                <c:pt idx="39124">
                  <c:v>3.9125000000000002E-5</c:v>
                </c:pt>
                <c:pt idx="39125">
                  <c:v>3.9125999999999998E-5</c:v>
                </c:pt>
                <c:pt idx="39126">
                  <c:v>3.9127E-5</c:v>
                </c:pt>
                <c:pt idx="39127">
                  <c:v>3.9128000000000002E-5</c:v>
                </c:pt>
                <c:pt idx="39128">
                  <c:v>3.9128999999999998E-5</c:v>
                </c:pt>
                <c:pt idx="39129">
                  <c:v>3.913E-5</c:v>
                </c:pt>
                <c:pt idx="39130">
                  <c:v>3.9131000000000002E-5</c:v>
                </c:pt>
                <c:pt idx="39131">
                  <c:v>3.9131999999999997E-5</c:v>
                </c:pt>
                <c:pt idx="39132">
                  <c:v>3.9133E-5</c:v>
                </c:pt>
                <c:pt idx="39133">
                  <c:v>3.9134000000000002E-5</c:v>
                </c:pt>
                <c:pt idx="39134">
                  <c:v>3.9134999999999997E-5</c:v>
                </c:pt>
                <c:pt idx="39135">
                  <c:v>3.9135999999999999E-5</c:v>
                </c:pt>
                <c:pt idx="39136">
                  <c:v>3.9137000000000002E-5</c:v>
                </c:pt>
                <c:pt idx="39137">
                  <c:v>3.9137999999999997E-5</c:v>
                </c:pt>
                <c:pt idx="39138">
                  <c:v>3.9138999999999999E-5</c:v>
                </c:pt>
                <c:pt idx="39139">
                  <c:v>3.9140000000000001E-5</c:v>
                </c:pt>
                <c:pt idx="39140">
                  <c:v>3.9140999999999997E-5</c:v>
                </c:pt>
                <c:pt idx="39141">
                  <c:v>3.9141999999999999E-5</c:v>
                </c:pt>
                <c:pt idx="39142">
                  <c:v>3.9143000000000001E-5</c:v>
                </c:pt>
                <c:pt idx="39143">
                  <c:v>3.9144000000000003E-5</c:v>
                </c:pt>
                <c:pt idx="39144">
                  <c:v>3.9144999999999999E-5</c:v>
                </c:pt>
                <c:pt idx="39145">
                  <c:v>3.9146000000000001E-5</c:v>
                </c:pt>
                <c:pt idx="39146">
                  <c:v>3.9147000000000003E-5</c:v>
                </c:pt>
                <c:pt idx="39147">
                  <c:v>3.9147999999999999E-5</c:v>
                </c:pt>
                <c:pt idx="39148">
                  <c:v>3.9149000000000001E-5</c:v>
                </c:pt>
                <c:pt idx="39149">
                  <c:v>3.9150000000000003E-5</c:v>
                </c:pt>
                <c:pt idx="39150">
                  <c:v>3.9150999999999998E-5</c:v>
                </c:pt>
                <c:pt idx="39151">
                  <c:v>3.9152000000000001E-5</c:v>
                </c:pt>
                <c:pt idx="39152">
                  <c:v>3.9153000000000003E-5</c:v>
                </c:pt>
                <c:pt idx="39153">
                  <c:v>3.9153999999999998E-5</c:v>
                </c:pt>
                <c:pt idx="39154">
                  <c:v>3.9155E-5</c:v>
                </c:pt>
                <c:pt idx="39155">
                  <c:v>3.9156000000000003E-5</c:v>
                </c:pt>
                <c:pt idx="39156">
                  <c:v>3.9156999999999998E-5</c:v>
                </c:pt>
                <c:pt idx="39157">
                  <c:v>3.9158E-5</c:v>
                </c:pt>
                <c:pt idx="39158">
                  <c:v>3.9159000000000002E-5</c:v>
                </c:pt>
                <c:pt idx="39159">
                  <c:v>3.9159999999999998E-5</c:v>
                </c:pt>
                <c:pt idx="39160">
                  <c:v>3.9161E-5</c:v>
                </c:pt>
                <c:pt idx="39161">
                  <c:v>3.9162000000000002E-5</c:v>
                </c:pt>
                <c:pt idx="39162">
                  <c:v>3.9162999999999998E-5</c:v>
                </c:pt>
                <c:pt idx="39163">
                  <c:v>3.9164E-5</c:v>
                </c:pt>
                <c:pt idx="39164">
                  <c:v>3.9165000000000002E-5</c:v>
                </c:pt>
                <c:pt idx="39165">
                  <c:v>3.9165999999999997E-5</c:v>
                </c:pt>
                <c:pt idx="39166">
                  <c:v>3.9167E-5</c:v>
                </c:pt>
                <c:pt idx="39167">
                  <c:v>3.9168000000000002E-5</c:v>
                </c:pt>
                <c:pt idx="39168">
                  <c:v>3.9168999999999997E-5</c:v>
                </c:pt>
                <c:pt idx="39169">
                  <c:v>3.9169999999999999E-5</c:v>
                </c:pt>
                <c:pt idx="39170">
                  <c:v>3.9171000000000002E-5</c:v>
                </c:pt>
                <c:pt idx="39171">
                  <c:v>3.9171999999999997E-5</c:v>
                </c:pt>
                <c:pt idx="39172">
                  <c:v>3.9172999999999999E-5</c:v>
                </c:pt>
                <c:pt idx="39173">
                  <c:v>3.9174000000000001E-5</c:v>
                </c:pt>
                <c:pt idx="39174">
                  <c:v>3.9174999999999997E-5</c:v>
                </c:pt>
                <c:pt idx="39175">
                  <c:v>3.9175999999999999E-5</c:v>
                </c:pt>
                <c:pt idx="39176">
                  <c:v>3.9177000000000001E-5</c:v>
                </c:pt>
                <c:pt idx="39177">
                  <c:v>3.9178000000000003E-5</c:v>
                </c:pt>
                <c:pt idx="39178">
                  <c:v>3.9178999999999999E-5</c:v>
                </c:pt>
                <c:pt idx="39179">
                  <c:v>3.9180000000000001E-5</c:v>
                </c:pt>
                <c:pt idx="39180">
                  <c:v>3.9181000000000003E-5</c:v>
                </c:pt>
                <c:pt idx="39181">
                  <c:v>3.9181999999999999E-5</c:v>
                </c:pt>
                <c:pt idx="39182">
                  <c:v>3.9183000000000001E-5</c:v>
                </c:pt>
                <c:pt idx="39183">
                  <c:v>3.9184000000000003E-5</c:v>
                </c:pt>
                <c:pt idx="39184">
                  <c:v>3.9184999999999998E-5</c:v>
                </c:pt>
                <c:pt idx="39185">
                  <c:v>3.9186000000000001E-5</c:v>
                </c:pt>
                <c:pt idx="39186">
                  <c:v>3.9187000000000003E-5</c:v>
                </c:pt>
                <c:pt idx="39187">
                  <c:v>3.9187999999999998E-5</c:v>
                </c:pt>
                <c:pt idx="39188">
                  <c:v>3.9189E-5</c:v>
                </c:pt>
                <c:pt idx="39189">
                  <c:v>3.9190000000000003E-5</c:v>
                </c:pt>
                <c:pt idx="39190">
                  <c:v>3.9190999999999998E-5</c:v>
                </c:pt>
                <c:pt idx="39191">
                  <c:v>3.9192E-5</c:v>
                </c:pt>
                <c:pt idx="39192">
                  <c:v>3.9193000000000002E-5</c:v>
                </c:pt>
                <c:pt idx="39193">
                  <c:v>3.9193999999999998E-5</c:v>
                </c:pt>
                <c:pt idx="39194">
                  <c:v>3.9195E-5</c:v>
                </c:pt>
                <c:pt idx="39195">
                  <c:v>3.9196000000000002E-5</c:v>
                </c:pt>
                <c:pt idx="39196">
                  <c:v>3.9196999999999998E-5</c:v>
                </c:pt>
                <c:pt idx="39197">
                  <c:v>3.9198E-5</c:v>
                </c:pt>
                <c:pt idx="39198">
                  <c:v>3.9199000000000002E-5</c:v>
                </c:pt>
                <c:pt idx="39199">
                  <c:v>3.9199999999999997E-5</c:v>
                </c:pt>
                <c:pt idx="39200">
                  <c:v>3.9201E-5</c:v>
                </c:pt>
                <c:pt idx="39201">
                  <c:v>3.9202000000000002E-5</c:v>
                </c:pt>
                <c:pt idx="39202">
                  <c:v>3.9202999999999997E-5</c:v>
                </c:pt>
                <c:pt idx="39203">
                  <c:v>3.9203999999999999E-5</c:v>
                </c:pt>
                <c:pt idx="39204">
                  <c:v>3.9205000000000002E-5</c:v>
                </c:pt>
                <c:pt idx="39205">
                  <c:v>3.9205999999999997E-5</c:v>
                </c:pt>
                <c:pt idx="39206">
                  <c:v>3.9206999999999999E-5</c:v>
                </c:pt>
                <c:pt idx="39207">
                  <c:v>3.9208000000000001E-5</c:v>
                </c:pt>
                <c:pt idx="39208">
                  <c:v>3.9208999999999997E-5</c:v>
                </c:pt>
                <c:pt idx="39209">
                  <c:v>3.9209999999999999E-5</c:v>
                </c:pt>
                <c:pt idx="39210">
                  <c:v>3.9211000000000001E-5</c:v>
                </c:pt>
                <c:pt idx="39211">
                  <c:v>3.9212000000000003E-5</c:v>
                </c:pt>
                <c:pt idx="39212">
                  <c:v>3.9212999999999999E-5</c:v>
                </c:pt>
                <c:pt idx="39213">
                  <c:v>3.9214000000000001E-5</c:v>
                </c:pt>
                <c:pt idx="39214">
                  <c:v>3.9215000000000003E-5</c:v>
                </c:pt>
                <c:pt idx="39215">
                  <c:v>3.9215999999999999E-5</c:v>
                </c:pt>
                <c:pt idx="39216">
                  <c:v>3.9217000000000001E-5</c:v>
                </c:pt>
                <c:pt idx="39217">
                  <c:v>3.9218000000000003E-5</c:v>
                </c:pt>
                <c:pt idx="39218">
                  <c:v>3.9218999999999998E-5</c:v>
                </c:pt>
                <c:pt idx="39219">
                  <c:v>3.9220000000000001E-5</c:v>
                </c:pt>
                <c:pt idx="39220">
                  <c:v>3.9221000000000003E-5</c:v>
                </c:pt>
                <c:pt idx="39221">
                  <c:v>3.9221999999999998E-5</c:v>
                </c:pt>
                <c:pt idx="39222">
                  <c:v>3.9223E-5</c:v>
                </c:pt>
                <c:pt idx="39223">
                  <c:v>3.9224000000000003E-5</c:v>
                </c:pt>
                <c:pt idx="39224">
                  <c:v>3.9224999999999998E-5</c:v>
                </c:pt>
                <c:pt idx="39225">
                  <c:v>3.9226E-5</c:v>
                </c:pt>
                <c:pt idx="39226">
                  <c:v>3.9227000000000002E-5</c:v>
                </c:pt>
                <c:pt idx="39227">
                  <c:v>3.9227999999999998E-5</c:v>
                </c:pt>
                <c:pt idx="39228">
                  <c:v>3.9229E-5</c:v>
                </c:pt>
                <c:pt idx="39229">
                  <c:v>3.9230000000000002E-5</c:v>
                </c:pt>
                <c:pt idx="39230">
                  <c:v>3.9230999999999998E-5</c:v>
                </c:pt>
                <c:pt idx="39231">
                  <c:v>3.9232E-5</c:v>
                </c:pt>
                <c:pt idx="39232">
                  <c:v>3.9233000000000002E-5</c:v>
                </c:pt>
                <c:pt idx="39233">
                  <c:v>3.9233999999999997E-5</c:v>
                </c:pt>
                <c:pt idx="39234">
                  <c:v>3.9235E-5</c:v>
                </c:pt>
                <c:pt idx="39235">
                  <c:v>3.9236000000000002E-5</c:v>
                </c:pt>
                <c:pt idx="39236">
                  <c:v>3.9236999999999997E-5</c:v>
                </c:pt>
                <c:pt idx="39237">
                  <c:v>3.9237999999999999E-5</c:v>
                </c:pt>
                <c:pt idx="39238">
                  <c:v>3.9239000000000002E-5</c:v>
                </c:pt>
                <c:pt idx="39239">
                  <c:v>3.9239999999999997E-5</c:v>
                </c:pt>
                <c:pt idx="39240">
                  <c:v>3.9240999999999999E-5</c:v>
                </c:pt>
                <c:pt idx="39241">
                  <c:v>3.9242000000000001E-5</c:v>
                </c:pt>
                <c:pt idx="39242">
                  <c:v>3.9242999999999997E-5</c:v>
                </c:pt>
                <c:pt idx="39243">
                  <c:v>3.9243999999999999E-5</c:v>
                </c:pt>
                <c:pt idx="39244">
                  <c:v>3.9245000000000001E-5</c:v>
                </c:pt>
                <c:pt idx="39245">
                  <c:v>3.9246000000000003E-5</c:v>
                </c:pt>
                <c:pt idx="39246">
                  <c:v>3.9246999999999999E-5</c:v>
                </c:pt>
                <c:pt idx="39247">
                  <c:v>3.9248000000000001E-5</c:v>
                </c:pt>
                <c:pt idx="39248">
                  <c:v>3.9249000000000003E-5</c:v>
                </c:pt>
                <c:pt idx="39249">
                  <c:v>3.9249999999999999E-5</c:v>
                </c:pt>
                <c:pt idx="39250">
                  <c:v>3.9251000000000001E-5</c:v>
                </c:pt>
                <c:pt idx="39251">
                  <c:v>3.9252000000000003E-5</c:v>
                </c:pt>
                <c:pt idx="39252">
                  <c:v>3.9252999999999998E-5</c:v>
                </c:pt>
                <c:pt idx="39253">
                  <c:v>3.9254000000000001E-5</c:v>
                </c:pt>
                <c:pt idx="39254">
                  <c:v>3.9255000000000003E-5</c:v>
                </c:pt>
                <c:pt idx="39255">
                  <c:v>3.9255999999999998E-5</c:v>
                </c:pt>
                <c:pt idx="39256">
                  <c:v>3.9257E-5</c:v>
                </c:pt>
                <c:pt idx="39257">
                  <c:v>3.9258000000000003E-5</c:v>
                </c:pt>
                <c:pt idx="39258">
                  <c:v>3.9258999999999998E-5</c:v>
                </c:pt>
                <c:pt idx="39259">
                  <c:v>3.926E-5</c:v>
                </c:pt>
                <c:pt idx="39260">
                  <c:v>3.9261000000000002E-5</c:v>
                </c:pt>
                <c:pt idx="39261">
                  <c:v>3.9261999999999998E-5</c:v>
                </c:pt>
                <c:pt idx="39262">
                  <c:v>3.9263E-5</c:v>
                </c:pt>
                <c:pt idx="39263">
                  <c:v>3.9264000000000002E-5</c:v>
                </c:pt>
                <c:pt idx="39264">
                  <c:v>3.9264999999999998E-5</c:v>
                </c:pt>
                <c:pt idx="39265">
                  <c:v>3.9266E-5</c:v>
                </c:pt>
                <c:pt idx="39266">
                  <c:v>3.9267000000000002E-5</c:v>
                </c:pt>
                <c:pt idx="39267">
                  <c:v>3.9267999999999997E-5</c:v>
                </c:pt>
                <c:pt idx="39268">
                  <c:v>3.9269E-5</c:v>
                </c:pt>
                <c:pt idx="39269">
                  <c:v>3.9270000000000002E-5</c:v>
                </c:pt>
                <c:pt idx="39270">
                  <c:v>3.9270999999999997E-5</c:v>
                </c:pt>
                <c:pt idx="39271">
                  <c:v>3.9271999999999999E-5</c:v>
                </c:pt>
                <c:pt idx="39272">
                  <c:v>3.9273000000000002E-5</c:v>
                </c:pt>
                <c:pt idx="39273">
                  <c:v>3.9273999999999997E-5</c:v>
                </c:pt>
                <c:pt idx="39274">
                  <c:v>3.9274999999999999E-5</c:v>
                </c:pt>
                <c:pt idx="39275">
                  <c:v>3.9276000000000001E-5</c:v>
                </c:pt>
                <c:pt idx="39276">
                  <c:v>3.9276999999999997E-5</c:v>
                </c:pt>
                <c:pt idx="39277">
                  <c:v>3.9277999999999999E-5</c:v>
                </c:pt>
                <c:pt idx="39278">
                  <c:v>3.9279000000000001E-5</c:v>
                </c:pt>
                <c:pt idx="39279">
                  <c:v>3.9280000000000003E-5</c:v>
                </c:pt>
                <c:pt idx="39280">
                  <c:v>3.9280999999999999E-5</c:v>
                </c:pt>
                <c:pt idx="39281">
                  <c:v>3.9282000000000001E-5</c:v>
                </c:pt>
                <c:pt idx="39282">
                  <c:v>3.9283000000000003E-5</c:v>
                </c:pt>
                <c:pt idx="39283">
                  <c:v>3.9283999999999999E-5</c:v>
                </c:pt>
                <c:pt idx="39284">
                  <c:v>3.9285000000000001E-5</c:v>
                </c:pt>
                <c:pt idx="39285">
                  <c:v>3.9286000000000003E-5</c:v>
                </c:pt>
                <c:pt idx="39286">
                  <c:v>3.9286999999999998E-5</c:v>
                </c:pt>
                <c:pt idx="39287">
                  <c:v>3.9288000000000001E-5</c:v>
                </c:pt>
                <c:pt idx="39288">
                  <c:v>3.9289000000000003E-5</c:v>
                </c:pt>
                <c:pt idx="39289">
                  <c:v>3.9289999999999998E-5</c:v>
                </c:pt>
                <c:pt idx="39290">
                  <c:v>3.9291E-5</c:v>
                </c:pt>
                <c:pt idx="39291">
                  <c:v>3.9292000000000003E-5</c:v>
                </c:pt>
                <c:pt idx="39292">
                  <c:v>3.9292999999999998E-5</c:v>
                </c:pt>
                <c:pt idx="39293">
                  <c:v>3.9294E-5</c:v>
                </c:pt>
                <c:pt idx="39294">
                  <c:v>3.9295000000000002E-5</c:v>
                </c:pt>
                <c:pt idx="39295">
                  <c:v>3.9295999999999998E-5</c:v>
                </c:pt>
                <c:pt idx="39296">
                  <c:v>3.9297E-5</c:v>
                </c:pt>
                <c:pt idx="39297">
                  <c:v>3.9298000000000002E-5</c:v>
                </c:pt>
                <c:pt idx="39298">
                  <c:v>3.9298999999999998E-5</c:v>
                </c:pt>
                <c:pt idx="39299">
                  <c:v>3.93E-5</c:v>
                </c:pt>
                <c:pt idx="39300">
                  <c:v>3.9301000000000002E-5</c:v>
                </c:pt>
                <c:pt idx="39301">
                  <c:v>3.9301999999999997E-5</c:v>
                </c:pt>
                <c:pt idx="39302">
                  <c:v>3.9303E-5</c:v>
                </c:pt>
                <c:pt idx="39303">
                  <c:v>3.9304000000000002E-5</c:v>
                </c:pt>
                <c:pt idx="39304">
                  <c:v>3.9304999999999997E-5</c:v>
                </c:pt>
                <c:pt idx="39305">
                  <c:v>3.9305999999999999E-5</c:v>
                </c:pt>
                <c:pt idx="39306">
                  <c:v>3.9307000000000002E-5</c:v>
                </c:pt>
                <c:pt idx="39307">
                  <c:v>3.9307999999999997E-5</c:v>
                </c:pt>
                <c:pt idx="39308">
                  <c:v>3.9308999999999999E-5</c:v>
                </c:pt>
                <c:pt idx="39309">
                  <c:v>3.9310000000000001E-5</c:v>
                </c:pt>
                <c:pt idx="39310">
                  <c:v>3.9310999999999997E-5</c:v>
                </c:pt>
                <c:pt idx="39311">
                  <c:v>3.9311999999999999E-5</c:v>
                </c:pt>
                <c:pt idx="39312">
                  <c:v>3.9313000000000001E-5</c:v>
                </c:pt>
                <c:pt idx="39313">
                  <c:v>3.9313999999999997E-5</c:v>
                </c:pt>
                <c:pt idx="39314">
                  <c:v>3.9314999999999999E-5</c:v>
                </c:pt>
                <c:pt idx="39315">
                  <c:v>3.9316000000000001E-5</c:v>
                </c:pt>
                <c:pt idx="39316">
                  <c:v>3.9317000000000003E-5</c:v>
                </c:pt>
                <c:pt idx="39317">
                  <c:v>3.9317999999999999E-5</c:v>
                </c:pt>
                <c:pt idx="39318">
                  <c:v>3.9319000000000001E-5</c:v>
                </c:pt>
                <c:pt idx="39319">
                  <c:v>3.9320000000000003E-5</c:v>
                </c:pt>
                <c:pt idx="39320">
                  <c:v>3.9320999999999998E-5</c:v>
                </c:pt>
                <c:pt idx="39321">
                  <c:v>3.9322000000000001E-5</c:v>
                </c:pt>
                <c:pt idx="39322">
                  <c:v>3.9323000000000003E-5</c:v>
                </c:pt>
                <c:pt idx="39323">
                  <c:v>3.9323999999999998E-5</c:v>
                </c:pt>
                <c:pt idx="39324">
                  <c:v>3.9325E-5</c:v>
                </c:pt>
                <c:pt idx="39325">
                  <c:v>3.9326000000000003E-5</c:v>
                </c:pt>
                <c:pt idx="39326">
                  <c:v>3.9326999999999998E-5</c:v>
                </c:pt>
                <c:pt idx="39327">
                  <c:v>3.9328E-5</c:v>
                </c:pt>
                <c:pt idx="39328">
                  <c:v>3.9329000000000002E-5</c:v>
                </c:pt>
                <c:pt idx="39329">
                  <c:v>3.9329999999999998E-5</c:v>
                </c:pt>
                <c:pt idx="39330">
                  <c:v>3.9331E-5</c:v>
                </c:pt>
                <c:pt idx="39331">
                  <c:v>3.9332000000000002E-5</c:v>
                </c:pt>
                <c:pt idx="39332">
                  <c:v>3.9332999999999998E-5</c:v>
                </c:pt>
                <c:pt idx="39333">
                  <c:v>3.9334E-5</c:v>
                </c:pt>
                <c:pt idx="39334">
                  <c:v>3.9335000000000002E-5</c:v>
                </c:pt>
                <c:pt idx="39335">
                  <c:v>3.9335999999999997E-5</c:v>
                </c:pt>
                <c:pt idx="39336">
                  <c:v>3.9337E-5</c:v>
                </c:pt>
                <c:pt idx="39337">
                  <c:v>3.9338000000000002E-5</c:v>
                </c:pt>
                <c:pt idx="39338">
                  <c:v>3.9338999999999997E-5</c:v>
                </c:pt>
                <c:pt idx="39339">
                  <c:v>3.9339999999999999E-5</c:v>
                </c:pt>
                <c:pt idx="39340">
                  <c:v>3.9341000000000002E-5</c:v>
                </c:pt>
                <c:pt idx="39341">
                  <c:v>3.9341999999999997E-5</c:v>
                </c:pt>
                <c:pt idx="39342">
                  <c:v>3.9342999999999999E-5</c:v>
                </c:pt>
                <c:pt idx="39343">
                  <c:v>3.9344000000000001E-5</c:v>
                </c:pt>
                <c:pt idx="39344">
                  <c:v>3.9344999999999997E-5</c:v>
                </c:pt>
                <c:pt idx="39345">
                  <c:v>3.9345999999999999E-5</c:v>
                </c:pt>
                <c:pt idx="39346">
                  <c:v>3.9347000000000001E-5</c:v>
                </c:pt>
                <c:pt idx="39347">
                  <c:v>3.9347999999999997E-5</c:v>
                </c:pt>
                <c:pt idx="39348">
                  <c:v>3.9348999999999999E-5</c:v>
                </c:pt>
                <c:pt idx="39349">
                  <c:v>3.9350000000000001E-5</c:v>
                </c:pt>
                <c:pt idx="39350">
                  <c:v>3.9351000000000003E-5</c:v>
                </c:pt>
                <c:pt idx="39351">
                  <c:v>3.9351999999999999E-5</c:v>
                </c:pt>
                <c:pt idx="39352">
                  <c:v>3.9353000000000001E-5</c:v>
                </c:pt>
                <c:pt idx="39353">
                  <c:v>3.9354000000000003E-5</c:v>
                </c:pt>
                <c:pt idx="39354">
                  <c:v>3.9354999999999998E-5</c:v>
                </c:pt>
                <c:pt idx="39355">
                  <c:v>3.9356000000000001E-5</c:v>
                </c:pt>
                <c:pt idx="39356">
                  <c:v>3.9357000000000003E-5</c:v>
                </c:pt>
                <c:pt idx="39357">
                  <c:v>3.9357999999999998E-5</c:v>
                </c:pt>
                <c:pt idx="39358">
                  <c:v>3.9359E-5</c:v>
                </c:pt>
                <c:pt idx="39359">
                  <c:v>3.9360000000000003E-5</c:v>
                </c:pt>
                <c:pt idx="39360">
                  <c:v>3.9360999999999998E-5</c:v>
                </c:pt>
                <c:pt idx="39361">
                  <c:v>3.9362E-5</c:v>
                </c:pt>
                <c:pt idx="39362">
                  <c:v>3.9363000000000002E-5</c:v>
                </c:pt>
                <c:pt idx="39363">
                  <c:v>3.9363999999999998E-5</c:v>
                </c:pt>
                <c:pt idx="39364">
                  <c:v>3.9365E-5</c:v>
                </c:pt>
                <c:pt idx="39365">
                  <c:v>3.9366000000000002E-5</c:v>
                </c:pt>
                <c:pt idx="39366">
                  <c:v>3.9366999999999998E-5</c:v>
                </c:pt>
                <c:pt idx="39367">
                  <c:v>3.9368E-5</c:v>
                </c:pt>
                <c:pt idx="39368">
                  <c:v>3.9369000000000002E-5</c:v>
                </c:pt>
                <c:pt idx="39369">
                  <c:v>3.9369999999999997E-5</c:v>
                </c:pt>
                <c:pt idx="39370">
                  <c:v>3.9371E-5</c:v>
                </c:pt>
                <c:pt idx="39371">
                  <c:v>3.9372000000000002E-5</c:v>
                </c:pt>
                <c:pt idx="39372">
                  <c:v>3.9372999999999997E-5</c:v>
                </c:pt>
                <c:pt idx="39373">
                  <c:v>3.9373999999999999E-5</c:v>
                </c:pt>
                <c:pt idx="39374">
                  <c:v>3.9375000000000002E-5</c:v>
                </c:pt>
                <c:pt idx="39375">
                  <c:v>3.9375999999999997E-5</c:v>
                </c:pt>
                <c:pt idx="39376">
                  <c:v>3.9376999999999999E-5</c:v>
                </c:pt>
                <c:pt idx="39377">
                  <c:v>3.9378000000000001E-5</c:v>
                </c:pt>
                <c:pt idx="39378">
                  <c:v>3.9378999999999997E-5</c:v>
                </c:pt>
                <c:pt idx="39379">
                  <c:v>3.9379999999999999E-5</c:v>
                </c:pt>
                <c:pt idx="39380">
                  <c:v>3.9381000000000001E-5</c:v>
                </c:pt>
                <c:pt idx="39381">
                  <c:v>3.9381999999999997E-5</c:v>
                </c:pt>
                <c:pt idx="39382">
                  <c:v>3.9382999999999999E-5</c:v>
                </c:pt>
                <c:pt idx="39383">
                  <c:v>3.9384000000000001E-5</c:v>
                </c:pt>
                <c:pt idx="39384">
                  <c:v>3.9385000000000003E-5</c:v>
                </c:pt>
                <c:pt idx="39385">
                  <c:v>3.9385999999999999E-5</c:v>
                </c:pt>
                <c:pt idx="39386">
                  <c:v>3.9387000000000001E-5</c:v>
                </c:pt>
                <c:pt idx="39387">
                  <c:v>3.9388000000000003E-5</c:v>
                </c:pt>
                <c:pt idx="39388">
                  <c:v>3.9388999999999998E-5</c:v>
                </c:pt>
                <c:pt idx="39389">
                  <c:v>3.9390000000000001E-5</c:v>
                </c:pt>
                <c:pt idx="39390">
                  <c:v>3.9391000000000003E-5</c:v>
                </c:pt>
                <c:pt idx="39391">
                  <c:v>3.9391999999999998E-5</c:v>
                </c:pt>
                <c:pt idx="39392">
                  <c:v>3.9393E-5</c:v>
                </c:pt>
                <c:pt idx="39393">
                  <c:v>3.9394000000000003E-5</c:v>
                </c:pt>
                <c:pt idx="39394">
                  <c:v>3.9394999999999998E-5</c:v>
                </c:pt>
                <c:pt idx="39395">
                  <c:v>3.9396E-5</c:v>
                </c:pt>
                <c:pt idx="39396">
                  <c:v>3.9397000000000002E-5</c:v>
                </c:pt>
                <c:pt idx="39397">
                  <c:v>3.9397999999999998E-5</c:v>
                </c:pt>
                <c:pt idx="39398">
                  <c:v>3.9399E-5</c:v>
                </c:pt>
                <c:pt idx="39399">
                  <c:v>3.9400000000000002E-5</c:v>
                </c:pt>
                <c:pt idx="39400">
                  <c:v>3.9400999999999998E-5</c:v>
                </c:pt>
                <c:pt idx="39401">
                  <c:v>3.9402E-5</c:v>
                </c:pt>
                <c:pt idx="39402">
                  <c:v>3.9403000000000002E-5</c:v>
                </c:pt>
                <c:pt idx="39403">
                  <c:v>3.9403999999999997E-5</c:v>
                </c:pt>
                <c:pt idx="39404">
                  <c:v>3.9405E-5</c:v>
                </c:pt>
                <c:pt idx="39405">
                  <c:v>3.9406000000000002E-5</c:v>
                </c:pt>
                <c:pt idx="39406">
                  <c:v>3.9406999999999997E-5</c:v>
                </c:pt>
                <c:pt idx="39407">
                  <c:v>3.9407999999999999E-5</c:v>
                </c:pt>
                <c:pt idx="39408">
                  <c:v>3.9409000000000002E-5</c:v>
                </c:pt>
                <c:pt idx="39409">
                  <c:v>3.9409999999999997E-5</c:v>
                </c:pt>
                <c:pt idx="39410">
                  <c:v>3.9410999999999999E-5</c:v>
                </c:pt>
                <c:pt idx="39411">
                  <c:v>3.9412000000000001E-5</c:v>
                </c:pt>
                <c:pt idx="39412">
                  <c:v>3.9412999999999997E-5</c:v>
                </c:pt>
                <c:pt idx="39413">
                  <c:v>3.9413999999999999E-5</c:v>
                </c:pt>
                <c:pt idx="39414">
                  <c:v>3.9415000000000001E-5</c:v>
                </c:pt>
                <c:pt idx="39415">
                  <c:v>3.9415999999999997E-5</c:v>
                </c:pt>
                <c:pt idx="39416">
                  <c:v>3.9416999999999999E-5</c:v>
                </c:pt>
                <c:pt idx="39417">
                  <c:v>3.9418000000000001E-5</c:v>
                </c:pt>
                <c:pt idx="39418">
                  <c:v>3.9419000000000003E-5</c:v>
                </c:pt>
                <c:pt idx="39419">
                  <c:v>3.9419999999999999E-5</c:v>
                </c:pt>
                <c:pt idx="39420">
                  <c:v>3.9421000000000001E-5</c:v>
                </c:pt>
                <c:pt idx="39421">
                  <c:v>3.9422000000000003E-5</c:v>
                </c:pt>
                <c:pt idx="39422">
                  <c:v>3.9422999999999998E-5</c:v>
                </c:pt>
                <c:pt idx="39423">
                  <c:v>3.9424000000000001E-5</c:v>
                </c:pt>
                <c:pt idx="39424">
                  <c:v>3.9425000000000003E-5</c:v>
                </c:pt>
                <c:pt idx="39425">
                  <c:v>3.9425999999999998E-5</c:v>
                </c:pt>
                <c:pt idx="39426">
                  <c:v>3.9427E-5</c:v>
                </c:pt>
                <c:pt idx="39427">
                  <c:v>3.9428000000000003E-5</c:v>
                </c:pt>
                <c:pt idx="39428">
                  <c:v>3.9428999999999998E-5</c:v>
                </c:pt>
                <c:pt idx="39429">
                  <c:v>3.943E-5</c:v>
                </c:pt>
                <c:pt idx="39430">
                  <c:v>3.9431000000000002E-5</c:v>
                </c:pt>
                <c:pt idx="39431">
                  <c:v>3.9431999999999998E-5</c:v>
                </c:pt>
                <c:pt idx="39432">
                  <c:v>3.9433E-5</c:v>
                </c:pt>
                <c:pt idx="39433">
                  <c:v>3.9434000000000002E-5</c:v>
                </c:pt>
                <c:pt idx="39434">
                  <c:v>3.9434999999999998E-5</c:v>
                </c:pt>
                <c:pt idx="39435">
                  <c:v>3.9436E-5</c:v>
                </c:pt>
                <c:pt idx="39436">
                  <c:v>3.9437000000000002E-5</c:v>
                </c:pt>
                <c:pt idx="39437">
                  <c:v>3.9437999999999997E-5</c:v>
                </c:pt>
                <c:pt idx="39438">
                  <c:v>3.9439E-5</c:v>
                </c:pt>
                <c:pt idx="39439">
                  <c:v>3.9440000000000002E-5</c:v>
                </c:pt>
                <c:pt idx="39440">
                  <c:v>3.9440999999999997E-5</c:v>
                </c:pt>
                <c:pt idx="39441">
                  <c:v>3.9441999999999999E-5</c:v>
                </c:pt>
                <c:pt idx="39442">
                  <c:v>3.9443000000000002E-5</c:v>
                </c:pt>
                <c:pt idx="39443">
                  <c:v>3.9443999999999997E-5</c:v>
                </c:pt>
                <c:pt idx="39444">
                  <c:v>3.9444999999999999E-5</c:v>
                </c:pt>
                <c:pt idx="39445">
                  <c:v>3.9446000000000001E-5</c:v>
                </c:pt>
                <c:pt idx="39446">
                  <c:v>3.9446999999999997E-5</c:v>
                </c:pt>
                <c:pt idx="39447">
                  <c:v>3.9447999999999999E-5</c:v>
                </c:pt>
                <c:pt idx="39448">
                  <c:v>3.9449000000000001E-5</c:v>
                </c:pt>
                <c:pt idx="39449">
                  <c:v>3.9449999999999997E-5</c:v>
                </c:pt>
                <c:pt idx="39450">
                  <c:v>3.9450999999999999E-5</c:v>
                </c:pt>
                <c:pt idx="39451">
                  <c:v>3.9452000000000001E-5</c:v>
                </c:pt>
                <c:pt idx="39452">
                  <c:v>3.9453000000000003E-5</c:v>
                </c:pt>
                <c:pt idx="39453">
                  <c:v>3.9453999999999999E-5</c:v>
                </c:pt>
                <c:pt idx="39454">
                  <c:v>3.9455000000000001E-5</c:v>
                </c:pt>
                <c:pt idx="39455">
                  <c:v>3.9456000000000003E-5</c:v>
                </c:pt>
                <c:pt idx="39456">
                  <c:v>3.9456999999999998E-5</c:v>
                </c:pt>
                <c:pt idx="39457">
                  <c:v>3.9458000000000001E-5</c:v>
                </c:pt>
                <c:pt idx="39458">
                  <c:v>3.9459000000000003E-5</c:v>
                </c:pt>
                <c:pt idx="39459">
                  <c:v>3.9459999999999998E-5</c:v>
                </c:pt>
                <c:pt idx="39460">
                  <c:v>3.9461E-5</c:v>
                </c:pt>
                <c:pt idx="39461">
                  <c:v>3.9462000000000003E-5</c:v>
                </c:pt>
                <c:pt idx="39462">
                  <c:v>3.9462999999999998E-5</c:v>
                </c:pt>
                <c:pt idx="39463">
                  <c:v>3.9464E-5</c:v>
                </c:pt>
                <c:pt idx="39464">
                  <c:v>3.9465000000000002E-5</c:v>
                </c:pt>
                <c:pt idx="39465">
                  <c:v>3.9465999999999998E-5</c:v>
                </c:pt>
                <c:pt idx="39466">
                  <c:v>3.9467E-5</c:v>
                </c:pt>
                <c:pt idx="39467">
                  <c:v>3.9468000000000002E-5</c:v>
                </c:pt>
                <c:pt idx="39468">
                  <c:v>3.9468999999999998E-5</c:v>
                </c:pt>
                <c:pt idx="39469">
                  <c:v>3.947E-5</c:v>
                </c:pt>
                <c:pt idx="39470">
                  <c:v>3.9471000000000002E-5</c:v>
                </c:pt>
                <c:pt idx="39471">
                  <c:v>3.9471999999999997E-5</c:v>
                </c:pt>
                <c:pt idx="39472">
                  <c:v>3.9473E-5</c:v>
                </c:pt>
                <c:pt idx="39473">
                  <c:v>3.9474000000000002E-5</c:v>
                </c:pt>
                <c:pt idx="39474">
                  <c:v>3.9474999999999997E-5</c:v>
                </c:pt>
                <c:pt idx="39475">
                  <c:v>3.9475999999999999E-5</c:v>
                </c:pt>
                <c:pt idx="39476">
                  <c:v>3.9477000000000002E-5</c:v>
                </c:pt>
                <c:pt idx="39477">
                  <c:v>3.9477999999999997E-5</c:v>
                </c:pt>
                <c:pt idx="39478">
                  <c:v>3.9478999999999999E-5</c:v>
                </c:pt>
                <c:pt idx="39479">
                  <c:v>3.9480000000000001E-5</c:v>
                </c:pt>
                <c:pt idx="39480">
                  <c:v>3.9480999999999997E-5</c:v>
                </c:pt>
                <c:pt idx="39481">
                  <c:v>3.9481999999999999E-5</c:v>
                </c:pt>
                <c:pt idx="39482">
                  <c:v>3.9483000000000001E-5</c:v>
                </c:pt>
                <c:pt idx="39483">
                  <c:v>3.9483999999999997E-5</c:v>
                </c:pt>
                <c:pt idx="39484">
                  <c:v>3.9484999999999999E-5</c:v>
                </c:pt>
                <c:pt idx="39485">
                  <c:v>3.9486000000000001E-5</c:v>
                </c:pt>
                <c:pt idx="39486">
                  <c:v>3.9487000000000003E-5</c:v>
                </c:pt>
                <c:pt idx="39487">
                  <c:v>3.9487999999999999E-5</c:v>
                </c:pt>
                <c:pt idx="39488">
                  <c:v>3.9489000000000001E-5</c:v>
                </c:pt>
                <c:pt idx="39489">
                  <c:v>3.9490000000000003E-5</c:v>
                </c:pt>
                <c:pt idx="39490">
                  <c:v>3.9490999999999998E-5</c:v>
                </c:pt>
                <c:pt idx="39491">
                  <c:v>3.9492000000000001E-5</c:v>
                </c:pt>
                <c:pt idx="39492">
                  <c:v>3.9493000000000003E-5</c:v>
                </c:pt>
                <c:pt idx="39493">
                  <c:v>3.9493999999999998E-5</c:v>
                </c:pt>
                <c:pt idx="39494">
                  <c:v>3.9495E-5</c:v>
                </c:pt>
                <c:pt idx="39495">
                  <c:v>3.9496000000000003E-5</c:v>
                </c:pt>
                <c:pt idx="39496">
                  <c:v>3.9496999999999998E-5</c:v>
                </c:pt>
                <c:pt idx="39497">
                  <c:v>3.9498E-5</c:v>
                </c:pt>
                <c:pt idx="39498">
                  <c:v>3.9499000000000002E-5</c:v>
                </c:pt>
                <c:pt idx="39499">
                  <c:v>3.9499999999999998E-5</c:v>
                </c:pt>
                <c:pt idx="39500">
                  <c:v>3.9501E-5</c:v>
                </c:pt>
                <c:pt idx="39501">
                  <c:v>3.9502000000000002E-5</c:v>
                </c:pt>
                <c:pt idx="39502">
                  <c:v>3.9502999999999998E-5</c:v>
                </c:pt>
                <c:pt idx="39503">
                  <c:v>3.9504E-5</c:v>
                </c:pt>
                <c:pt idx="39504">
                  <c:v>3.9505000000000002E-5</c:v>
                </c:pt>
                <c:pt idx="39505">
                  <c:v>3.9505999999999997E-5</c:v>
                </c:pt>
                <c:pt idx="39506">
                  <c:v>3.9507E-5</c:v>
                </c:pt>
                <c:pt idx="39507">
                  <c:v>3.9508000000000002E-5</c:v>
                </c:pt>
                <c:pt idx="39508">
                  <c:v>3.9508999999999997E-5</c:v>
                </c:pt>
                <c:pt idx="39509">
                  <c:v>3.9509999999999999E-5</c:v>
                </c:pt>
                <c:pt idx="39510">
                  <c:v>3.9511000000000002E-5</c:v>
                </c:pt>
                <c:pt idx="39511">
                  <c:v>3.9511999999999997E-5</c:v>
                </c:pt>
                <c:pt idx="39512">
                  <c:v>3.9512999999999999E-5</c:v>
                </c:pt>
                <c:pt idx="39513">
                  <c:v>3.9514000000000001E-5</c:v>
                </c:pt>
                <c:pt idx="39514">
                  <c:v>3.9514999999999997E-5</c:v>
                </c:pt>
                <c:pt idx="39515">
                  <c:v>3.9515999999999999E-5</c:v>
                </c:pt>
                <c:pt idx="39516">
                  <c:v>3.9517000000000001E-5</c:v>
                </c:pt>
                <c:pt idx="39517">
                  <c:v>3.9517999999999997E-5</c:v>
                </c:pt>
                <c:pt idx="39518">
                  <c:v>3.9518999999999999E-5</c:v>
                </c:pt>
                <c:pt idx="39519">
                  <c:v>3.9520000000000001E-5</c:v>
                </c:pt>
                <c:pt idx="39520">
                  <c:v>3.9521000000000003E-5</c:v>
                </c:pt>
                <c:pt idx="39521">
                  <c:v>3.9521999999999999E-5</c:v>
                </c:pt>
                <c:pt idx="39522">
                  <c:v>3.9523000000000001E-5</c:v>
                </c:pt>
                <c:pt idx="39523">
                  <c:v>3.9524000000000003E-5</c:v>
                </c:pt>
                <c:pt idx="39524">
                  <c:v>3.9524999999999999E-5</c:v>
                </c:pt>
                <c:pt idx="39525">
                  <c:v>3.9526000000000001E-5</c:v>
                </c:pt>
                <c:pt idx="39526">
                  <c:v>3.9527000000000003E-5</c:v>
                </c:pt>
                <c:pt idx="39527">
                  <c:v>3.9527999999999998E-5</c:v>
                </c:pt>
                <c:pt idx="39528">
                  <c:v>3.9529E-5</c:v>
                </c:pt>
                <c:pt idx="39529">
                  <c:v>3.9530000000000003E-5</c:v>
                </c:pt>
                <c:pt idx="39530">
                  <c:v>3.9530999999999998E-5</c:v>
                </c:pt>
                <c:pt idx="39531">
                  <c:v>3.9532E-5</c:v>
                </c:pt>
                <c:pt idx="39532">
                  <c:v>3.9533000000000002E-5</c:v>
                </c:pt>
                <c:pt idx="39533">
                  <c:v>3.9533999999999998E-5</c:v>
                </c:pt>
                <c:pt idx="39534">
                  <c:v>3.9535E-5</c:v>
                </c:pt>
                <c:pt idx="39535">
                  <c:v>3.9536000000000002E-5</c:v>
                </c:pt>
                <c:pt idx="39536">
                  <c:v>3.9536999999999998E-5</c:v>
                </c:pt>
                <c:pt idx="39537">
                  <c:v>3.9538E-5</c:v>
                </c:pt>
                <c:pt idx="39538">
                  <c:v>3.9539000000000002E-5</c:v>
                </c:pt>
                <c:pt idx="39539">
                  <c:v>3.9539999999999998E-5</c:v>
                </c:pt>
                <c:pt idx="39540">
                  <c:v>3.9541E-5</c:v>
                </c:pt>
                <c:pt idx="39541">
                  <c:v>3.9542000000000002E-5</c:v>
                </c:pt>
                <c:pt idx="39542">
                  <c:v>3.9542999999999997E-5</c:v>
                </c:pt>
                <c:pt idx="39543">
                  <c:v>3.9544E-5</c:v>
                </c:pt>
                <c:pt idx="39544">
                  <c:v>3.9545000000000002E-5</c:v>
                </c:pt>
                <c:pt idx="39545">
                  <c:v>3.9545999999999997E-5</c:v>
                </c:pt>
                <c:pt idx="39546">
                  <c:v>3.9546999999999999E-5</c:v>
                </c:pt>
                <c:pt idx="39547">
                  <c:v>3.9548000000000002E-5</c:v>
                </c:pt>
                <c:pt idx="39548">
                  <c:v>3.9548999999999997E-5</c:v>
                </c:pt>
                <c:pt idx="39549">
                  <c:v>3.9549999999999999E-5</c:v>
                </c:pt>
                <c:pt idx="39550">
                  <c:v>3.9551000000000001E-5</c:v>
                </c:pt>
                <c:pt idx="39551">
                  <c:v>3.9551999999999997E-5</c:v>
                </c:pt>
                <c:pt idx="39552">
                  <c:v>3.9552999999999999E-5</c:v>
                </c:pt>
                <c:pt idx="39553">
                  <c:v>3.9554000000000001E-5</c:v>
                </c:pt>
                <c:pt idx="39554">
                  <c:v>3.9555000000000003E-5</c:v>
                </c:pt>
                <c:pt idx="39555">
                  <c:v>3.9555999999999999E-5</c:v>
                </c:pt>
                <c:pt idx="39556">
                  <c:v>3.9557000000000001E-5</c:v>
                </c:pt>
                <c:pt idx="39557">
                  <c:v>3.9558000000000003E-5</c:v>
                </c:pt>
                <c:pt idx="39558">
                  <c:v>3.9558999999999999E-5</c:v>
                </c:pt>
                <c:pt idx="39559">
                  <c:v>3.9560000000000001E-5</c:v>
                </c:pt>
                <c:pt idx="39560">
                  <c:v>3.9561000000000003E-5</c:v>
                </c:pt>
                <c:pt idx="39561">
                  <c:v>3.9561999999999998E-5</c:v>
                </c:pt>
                <c:pt idx="39562">
                  <c:v>3.9563000000000001E-5</c:v>
                </c:pt>
                <c:pt idx="39563">
                  <c:v>3.9564000000000003E-5</c:v>
                </c:pt>
                <c:pt idx="39564">
                  <c:v>3.9564999999999998E-5</c:v>
                </c:pt>
                <c:pt idx="39565">
                  <c:v>3.9566E-5</c:v>
                </c:pt>
                <c:pt idx="39566">
                  <c:v>3.9567000000000003E-5</c:v>
                </c:pt>
                <c:pt idx="39567">
                  <c:v>3.9567999999999998E-5</c:v>
                </c:pt>
                <c:pt idx="39568">
                  <c:v>3.9569E-5</c:v>
                </c:pt>
                <c:pt idx="39569">
                  <c:v>3.9570000000000002E-5</c:v>
                </c:pt>
                <c:pt idx="39570">
                  <c:v>3.9570999999999998E-5</c:v>
                </c:pt>
                <c:pt idx="39571">
                  <c:v>3.9572E-5</c:v>
                </c:pt>
                <c:pt idx="39572">
                  <c:v>3.9573000000000002E-5</c:v>
                </c:pt>
                <c:pt idx="39573">
                  <c:v>3.9573999999999998E-5</c:v>
                </c:pt>
                <c:pt idx="39574">
                  <c:v>3.9575E-5</c:v>
                </c:pt>
                <c:pt idx="39575">
                  <c:v>3.9576000000000002E-5</c:v>
                </c:pt>
                <c:pt idx="39576">
                  <c:v>3.9576999999999997E-5</c:v>
                </c:pt>
                <c:pt idx="39577">
                  <c:v>3.9578E-5</c:v>
                </c:pt>
                <c:pt idx="39578">
                  <c:v>3.9579000000000002E-5</c:v>
                </c:pt>
                <c:pt idx="39579">
                  <c:v>3.9579999999999997E-5</c:v>
                </c:pt>
                <c:pt idx="39580">
                  <c:v>3.9580999999999999E-5</c:v>
                </c:pt>
                <c:pt idx="39581">
                  <c:v>3.9582000000000002E-5</c:v>
                </c:pt>
                <c:pt idx="39582">
                  <c:v>3.9582999999999997E-5</c:v>
                </c:pt>
                <c:pt idx="39583">
                  <c:v>3.9583999999999999E-5</c:v>
                </c:pt>
                <c:pt idx="39584">
                  <c:v>3.9585000000000001E-5</c:v>
                </c:pt>
                <c:pt idx="39585">
                  <c:v>3.9585999999999997E-5</c:v>
                </c:pt>
                <c:pt idx="39586">
                  <c:v>3.9586999999999999E-5</c:v>
                </c:pt>
                <c:pt idx="39587">
                  <c:v>3.9588000000000001E-5</c:v>
                </c:pt>
                <c:pt idx="39588">
                  <c:v>3.9589000000000003E-5</c:v>
                </c:pt>
                <c:pt idx="39589">
                  <c:v>3.9589999999999999E-5</c:v>
                </c:pt>
                <c:pt idx="39590">
                  <c:v>3.9591000000000001E-5</c:v>
                </c:pt>
                <c:pt idx="39591">
                  <c:v>3.9592000000000003E-5</c:v>
                </c:pt>
                <c:pt idx="39592">
                  <c:v>3.9592999999999999E-5</c:v>
                </c:pt>
                <c:pt idx="39593">
                  <c:v>3.9594000000000001E-5</c:v>
                </c:pt>
                <c:pt idx="39594">
                  <c:v>3.9595000000000003E-5</c:v>
                </c:pt>
                <c:pt idx="39595">
                  <c:v>3.9595999999999998E-5</c:v>
                </c:pt>
                <c:pt idx="39596">
                  <c:v>3.9597000000000001E-5</c:v>
                </c:pt>
                <c:pt idx="39597">
                  <c:v>3.9598000000000003E-5</c:v>
                </c:pt>
                <c:pt idx="39598">
                  <c:v>3.9598999999999998E-5</c:v>
                </c:pt>
                <c:pt idx="39599">
                  <c:v>3.96E-5</c:v>
                </c:pt>
                <c:pt idx="39600">
                  <c:v>3.9601000000000003E-5</c:v>
                </c:pt>
                <c:pt idx="39601">
                  <c:v>3.9601999999999998E-5</c:v>
                </c:pt>
                <c:pt idx="39602">
                  <c:v>3.9603E-5</c:v>
                </c:pt>
                <c:pt idx="39603">
                  <c:v>3.9604000000000002E-5</c:v>
                </c:pt>
                <c:pt idx="39604">
                  <c:v>3.9604999999999998E-5</c:v>
                </c:pt>
                <c:pt idx="39605">
                  <c:v>3.9606E-5</c:v>
                </c:pt>
                <c:pt idx="39606">
                  <c:v>3.9607000000000002E-5</c:v>
                </c:pt>
                <c:pt idx="39607">
                  <c:v>3.9607999999999998E-5</c:v>
                </c:pt>
                <c:pt idx="39608">
                  <c:v>3.9609E-5</c:v>
                </c:pt>
                <c:pt idx="39609">
                  <c:v>3.9610000000000002E-5</c:v>
                </c:pt>
                <c:pt idx="39610">
                  <c:v>3.9610999999999997E-5</c:v>
                </c:pt>
                <c:pt idx="39611">
                  <c:v>3.9612E-5</c:v>
                </c:pt>
                <c:pt idx="39612">
                  <c:v>3.9613000000000002E-5</c:v>
                </c:pt>
                <c:pt idx="39613">
                  <c:v>3.9613999999999997E-5</c:v>
                </c:pt>
                <c:pt idx="39614">
                  <c:v>3.9614999999999999E-5</c:v>
                </c:pt>
                <c:pt idx="39615">
                  <c:v>3.9616000000000002E-5</c:v>
                </c:pt>
                <c:pt idx="39616">
                  <c:v>3.9616999999999997E-5</c:v>
                </c:pt>
                <c:pt idx="39617">
                  <c:v>3.9617999999999999E-5</c:v>
                </c:pt>
                <c:pt idx="39618">
                  <c:v>3.9619000000000001E-5</c:v>
                </c:pt>
                <c:pt idx="39619">
                  <c:v>3.9619999999999997E-5</c:v>
                </c:pt>
                <c:pt idx="39620">
                  <c:v>3.9620999999999999E-5</c:v>
                </c:pt>
                <c:pt idx="39621">
                  <c:v>3.9622000000000001E-5</c:v>
                </c:pt>
                <c:pt idx="39622">
                  <c:v>3.9623000000000003E-5</c:v>
                </c:pt>
                <c:pt idx="39623">
                  <c:v>3.9623999999999999E-5</c:v>
                </c:pt>
                <c:pt idx="39624">
                  <c:v>3.9625000000000001E-5</c:v>
                </c:pt>
                <c:pt idx="39625">
                  <c:v>3.9626000000000003E-5</c:v>
                </c:pt>
                <c:pt idx="39626">
                  <c:v>3.9626999999999999E-5</c:v>
                </c:pt>
                <c:pt idx="39627">
                  <c:v>3.9628000000000001E-5</c:v>
                </c:pt>
                <c:pt idx="39628">
                  <c:v>3.9629000000000003E-5</c:v>
                </c:pt>
                <c:pt idx="39629">
                  <c:v>3.9629999999999998E-5</c:v>
                </c:pt>
                <c:pt idx="39630">
                  <c:v>3.9631000000000001E-5</c:v>
                </c:pt>
                <c:pt idx="39631">
                  <c:v>3.9632000000000003E-5</c:v>
                </c:pt>
                <c:pt idx="39632">
                  <c:v>3.9632999999999998E-5</c:v>
                </c:pt>
                <c:pt idx="39633">
                  <c:v>3.9634E-5</c:v>
                </c:pt>
                <c:pt idx="39634">
                  <c:v>3.9635000000000003E-5</c:v>
                </c:pt>
                <c:pt idx="39635">
                  <c:v>3.9635999999999998E-5</c:v>
                </c:pt>
                <c:pt idx="39636">
                  <c:v>3.9637E-5</c:v>
                </c:pt>
                <c:pt idx="39637">
                  <c:v>3.9638000000000002E-5</c:v>
                </c:pt>
                <c:pt idx="39638">
                  <c:v>3.9638999999999998E-5</c:v>
                </c:pt>
                <c:pt idx="39639">
                  <c:v>3.964E-5</c:v>
                </c:pt>
                <c:pt idx="39640">
                  <c:v>3.9641000000000002E-5</c:v>
                </c:pt>
                <c:pt idx="39641">
                  <c:v>3.9641999999999998E-5</c:v>
                </c:pt>
                <c:pt idx="39642">
                  <c:v>3.9643E-5</c:v>
                </c:pt>
                <c:pt idx="39643">
                  <c:v>3.9644000000000002E-5</c:v>
                </c:pt>
                <c:pt idx="39644">
                  <c:v>3.9644999999999997E-5</c:v>
                </c:pt>
                <c:pt idx="39645">
                  <c:v>3.9646E-5</c:v>
                </c:pt>
                <c:pt idx="39646">
                  <c:v>3.9647000000000002E-5</c:v>
                </c:pt>
                <c:pt idx="39647">
                  <c:v>3.9647999999999997E-5</c:v>
                </c:pt>
                <c:pt idx="39648">
                  <c:v>3.9648999999999999E-5</c:v>
                </c:pt>
                <c:pt idx="39649">
                  <c:v>3.9650000000000002E-5</c:v>
                </c:pt>
                <c:pt idx="39650">
                  <c:v>3.9650999999999997E-5</c:v>
                </c:pt>
                <c:pt idx="39651">
                  <c:v>3.9651999999999999E-5</c:v>
                </c:pt>
                <c:pt idx="39652">
                  <c:v>3.9653000000000001E-5</c:v>
                </c:pt>
                <c:pt idx="39653">
                  <c:v>3.9653999999999997E-5</c:v>
                </c:pt>
                <c:pt idx="39654">
                  <c:v>3.9654999999999999E-5</c:v>
                </c:pt>
                <c:pt idx="39655">
                  <c:v>3.9656000000000001E-5</c:v>
                </c:pt>
                <c:pt idx="39656">
                  <c:v>3.9657000000000003E-5</c:v>
                </c:pt>
                <c:pt idx="39657">
                  <c:v>3.9657999999999999E-5</c:v>
                </c:pt>
                <c:pt idx="39658">
                  <c:v>3.9659000000000001E-5</c:v>
                </c:pt>
                <c:pt idx="39659">
                  <c:v>3.9660000000000003E-5</c:v>
                </c:pt>
                <c:pt idx="39660">
                  <c:v>3.9660999999999999E-5</c:v>
                </c:pt>
                <c:pt idx="39661">
                  <c:v>3.9662000000000001E-5</c:v>
                </c:pt>
                <c:pt idx="39662">
                  <c:v>3.9663000000000003E-5</c:v>
                </c:pt>
                <c:pt idx="39663">
                  <c:v>3.9663999999999998E-5</c:v>
                </c:pt>
                <c:pt idx="39664">
                  <c:v>3.9665000000000001E-5</c:v>
                </c:pt>
                <c:pt idx="39665">
                  <c:v>3.9666000000000003E-5</c:v>
                </c:pt>
                <c:pt idx="39666">
                  <c:v>3.9666999999999998E-5</c:v>
                </c:pt>
                <c:pt idx="39667">
                  <c:v>3.9668E-5</c:v>
                </c:pt>
                <c:pt idx="39668">
                  <c:v>3.9669000000000003E-5</c:v>
                </c:pt>
                <c:pt idx="39669">
                  <c:v>3.9669999999999998E-5</c:v>
                </c:pt>
                <c:pt idx="39670">
                  <c:v>3.9671E-5</c:v>
                </c:pt>
                <c:pt idx="39671">
                  <c:v>3.9672000000000002E-5</c:v>
                </c:pt>
                <c:pt idx="39672">
                  <c:v>3.9672999999999998E-5</c:v>
                </c:pt>
                <c:pt idx="39673">
                  <c:v>3.9674E-5</c:v>
                </c:pt>
                <c:pt idx="39674">
                  <c:v>3.9675000000000002E-5</c:v>
                </c:pt>
                <c:pt idx="39675">
                  <c:v>3.9675999999999998E-5</c:v>
                </c:pt>
                <c:pt idx="39676">
                  <c:v>3.9677E-5</c:v>
                </c:pt>
                <c:pt idx="39677">
                  <c:v>3.9678000000000002E-5</c:v>
                </c:pt>
                <c:pt idx="39678">
                  <c:v>3.9678999999999997E-5</c:v>
                </c:pt>
                <c:pt idx="39679">
                  <c:v>3.968E-5</c:v>
                </c:pt>
                <c:pt idx="39680">
                  <c:v>3.9681000000000002E-5</c:v>
                </c:pt>
                <c:pt idx="39681">
                  <c:v>3.9681999999999997E-5</c:v>
                </c:pt>
                <c:pt idx="39682">
                  <c:v>3.9682999999999999E-5</c:v>
                </c:pt>
                <c:pt idx="39683">
                  <c:v>3.9684000000000002E-5</c:v>
                </c:pt>
                <c:pt idx="39684">
                  <c:v>3.9684999999999997E-5</c:v>
                </c:pt>
                <c:pt idx="39685">
                  <c:v>3.9685999999999999E-5</c:v>
                </c:pt>
                <c:pt idx="39686">
                  <c:v>3.9687000000000001E-5</c:v>
                </c:pt>
                <c:pt idx="39687">
                  <c:v>3.9687999999999997E-5</c:v>
                </c:pt>
                <c:pt idx="39688">
                  <c:v>3.9688999999999999E-5</c:v>
                </c:pt>
                <c:pt idx="39689">
                  <c:v>3.9690000000000001E-5</c:v>
                </c:pt>
                <c:pt idx="39690">
                  <c:v>3.9691000000000003E-5</c:v>
                </c:pt>
                <c:pt idx="39691">
                  <c:v>3.9691999999999999E-5</c:v>
                </c:pt>
                <c:pt idx="39692">
                  <c:v>3.9693000000000001E-5</c:v>
                </c:pt>
                <c:pt idx="39693">
                  <c:v>3.9694000000000003E-5</c:v>
                </c:pt>
                <c:pt idx="39694">
                  <c:v>3.9694999999999999E-5</c:v>
                </c:pt>
                <c:pt idx="39695">
                  <c:v>3.9696000000000001E-5</c:v>
                </c:pt>
                <c:pt idx="39696">
                  <c:v>3.9697000000000003E-5</c:v>
                </c:pt>
                <c:pt idx="39697">
                  <c:v>3.9697999999999998E-5</c:v>
                </c:pt>
                <c:pt idx="39698">
                  <c:v>3.9699000000000001E-5</c:v>
                </c:pt>
                <c:pt idx="39699">
                  <c:v>3.9700000000000003E-5</c:v>
                </c:pt>
                <c:pt idx="39700">
                  <c:v>3.9700999999999998E-5</c:v>
                </c:pt>
                <c:pt idx="39701">
                  <c:v>3.9702E-5</c:v>
                </c:pt>
                <c:pt idx="39702">
                  <c:v>3.9703000000000003E-5</c:v>
                </c:pt>
                <c:pt idx="39703">
                  <c:v>3.9703999999999998E-5</c:v>
                </c:pt>
                <c:pt idx="39704">
                  <c:v>3.9705E-5</c:v>
                </c:pt>
                <c:pt idx="39705">
                  <c:v>3.9706000000000002E-5</c:v>
                </c:pt>
                <c:pt idx="39706">
                  <c:v>3.9706999999999998E-5</c:v>
                </c:pt>
                <c:pt idx="39707">
                  <c:v>3.9708E-5</c:v>
                </c:pt>
                <c:pt idx="39708">
                  <c:v>3.9709000000000002E-5</c:v>
                </c:pt>
                <c:pt idx="39709">
                  <c:v>3.9709999999999998E-5</c:v>
                </c:pt>
                <c:pt idx="39710">
                  <c:v>3.9711E-5</c:v>
                </c:pt>
                <c:pt idx="39711">
                  <c:v>3.9712000000000002E-5</c:v>
                </c:pt>
                <c:pt idx="39712">
                  <c:v>3.9712999999999997E-5</c:v>
                </c:pt>
                <c:pt idx="39713">
                  <c:v>3.9714E-5</c:v>
                </c:pt>
                <c:pt idx="39714">
                  <c:v>3.9715000000000002E-5</c:v>
                </c:pt>
                <c:pt idx="39715">
                  <c:v>3.9715999999999997E-5</c:v>
                </c:pt>
                <c:pt idx="39716">
                  <c:v>3.9716999999999999E-5</c:v>
                </c:pt>
                <c:pt idx="39717">
                  <c:v>3.9718000000000002E-5</c:v>
                </c:pt>
                <c:pt idx="39718">
                  <c:v>3.9718999999999997E-5</c:v>
                </c:pt>
                <c:pt idx="39719">
                  <c:v>3.9719999999999999E-5</c:v>
                </c:pt>
                <c:pt idx="39720">
                  <c:v>3.9721000000000001E-5</c:v>
                </c:pt>
                <c:pt idx="39721">
                  <c:v>3.9721999999999997E-5</c:v>
                </c:pt>
                <c:pt idx="39722">
                  <c:v>3.9722999999999999E-5</c:v>
                </c:pt>
                <c:pt idx="39723">
                  <c:v>3.9724000000000001E-5</c:v>
                </c:pt>
                <c:pt idx="39724">
                  <c:v>3.9725000000000003E-5</c:v>
                </c:pt>
                <c:pt idx="39725">
                  <c:v>3.9725999999999999E-5</c:v>
                </c:pt>
                <c:pt idx="39726">
                  <c:v>3.9727000000000001E-5</c:v>
                </c:pt>
                <c:pt idx="39727">
                  <c:v>3.9728000000000003E-5</c:v>
                </c:pt>
                <c:pt idx="39728">
                  <c:v>3.9728999999999999E-5</c:v>
                </c:pt>
                <c:pt idx="39729">
                  <c:v>3.9730000000000001E-5</c:v>
                </c:pt>
                <c:pt idx="39730">
                  <c:v>3.9731000000000003E-5</c:v>
                </c:pt>
                <c:pt idx="39731">
                  <c:v>3.9731999999999998E-5</c:v>
                </c:pt>
                <c:pt idx="39732">
                  <c:v>3.9733000000000001E-5</c:v>
                </c:pt>
                <c:pt idx="39733">
                  <c:v>3.9734000000000003E-5</c:v>
                </c:pt>
                <c:pt idx="39734">
                  <c:v>3.9734999999999998E-5</c:v>
                </c:pt>
                <c:pt idx="39735">
                  <c:v>3.9736E-5</c:v>
                </c:pt>
                <c:pt idx="39736">
                  <c:v>3.9737000000000003E-5</c:v>
                </c:pt>
                <c:pt idx="39737">
                  <c:v>3.9737999999999998E-5</c:v>
                </c:pt>
                <c:pt idx="39738">
                  <c:v>3.9739E-5</c:v>
                </c:pt>
                <c:pt idx="39739">
                  <c:v>3.9740000000000002E-5</c:v>
                </c:pt>
                <c:pt idx="39740">
                  <c:v>3.9740999999999998E-5</c:v>
                </c:pt>
                <c:pt idx="39741">
                  <c:v>3.9742E-5</c:v>
                </c:pt>
                <c:pt idx="39742">
                  <c:v>3.9743000000000002E-5</c:v>
                </c:pt>
                <c:pt idx="39743">
                  <c:v>3.9743999999999998E-5</c:v>
                </c:pt>
                <c:pt idx="39744">
                  <c:v>3.9745E-5</c:v>
                </c:pt>
                <c:pt idx="39745">
                  <c:v>3.9746000000000002E-5</c:v>
                </c:pt>
                <c:pt idx="39746">
                  <c:v>3.9746999999999997E-5</c:v>
                </c:pt>
                <c:pt idx="39747">
                  <c:v>3.9748E-5</c:v>
                </c:pt>
                <c:pt idx="39748">
                  <c:v>3.9749000000000002E-5</c:v>
                </c:pt>
                <c:pt idx="39749">
                  <c:v>3.9749999999999997E-5</c:v>
                </c:pt>
                <c:pt idx="39750">
                  <c:v>3.9750999999999999E-5</c:v>
                </c:pt>
                <c:pt idx="39751">
                  <c:v>3.9752000000000002E-5</c:v>
                </c:pt>
                <c:pt idx="39752">
                  <c:v>3.9752999999999997E-5</c:v>
                </c:pt>
                <c:pt idx="39753">
                  <c:v>3.9753999999999999E-5</c:v>
                </c:pt>
                <c:pt idx="39754">
                  <c:v>3.9755000000000001E-5</c:v>
                </c:pt>
                <c:pt idx="39755">
                  <c:v>3.9755999999999997E-5</c:v>
                </c:pt>
                <c:pt idx="39756">
                  <c:v>3.9756999999999999E-5</c:v>
                </c:pt>
                <c:pt idx="39757">
                  <c:v>3.9758000000000001E-5</c:v>
                </c:pt>
                <c:pt idx="39758">
                  <c:v>3.9759000000000003E-5</c:v>
                </c:pt>
                <c:pt idx="39759">
                  <c:v>3.9759999999999999E-5</c:v>
                </c:pt>
                <c:pt idx="39760">
                  <c:v>3.9761000000000001E-5</c:v>
                </c:pt>
                <c:pt idx="39761">
                  <c:v>3.9762000000000003E-5</c:v>
                </c:pt>
                <c:pt idx="39762">
                  <c:v>3.9762999999999999E-5</c:v>
                </c:pt>
                <c:pt idx="39763">
                  <c:v>3.9764000000000001E-5</c:v>
                </c:pt>
                <c:pt idx="39764">
                  <c:v>3.9765000000000003E-5</c:v>
                </c:pt>
                <c:pt idx="39765">
                  <c:v>3.9765999999999998E-5</c:v>
                </c:pt>
                <c:pt idx="39766">
                  <c:v>3.9767000000000001E-5</c:v>
                </c:pt>
                <c:pt idx="39767">
                  <c:v>3.9768000000000003E-5</c:v>
                </c:pt>
                <c:pt idx="39768">
                  <c:v>3.9768999999999998E-5</c:v>
                </c:pt>
                <c:pt idx="39769">
                  <c:v>3.977E-5</c:v>
                </c:pt>
                <c:pt idx="39770">
                  <c:v>3.9771000000000003E-5</c:v>
                </c:pt>
                <c:pt idx="39771">
                  <c:v>3.9771999999999998E-5</c:v>
                </c:pt>
                <c:pt idx="39772">
                  <c:v>3.9773E-5</c:v>
                </c:pt>
                <c:pt idx="39773">
                  <c:v>3.9774000000000002E-5</c:v>
                </c:pt>
                <c:pt idx="39774">
                  <c:v>3.9774999999999998E-5</c:v>
                </c:pt>
                <c:pt idx="39775">
                  <c:v>3.9776E-5</c:v>
                </c:pt>
                <c:pt idx="39776">
                  <c:v>3.9777000000000002E-5</c:v>
                </c:pt>
                <c:pt idx="39777">
                  <c:v>3.9777999999999998E-5</c:v>
                </c:pt>
                <c:pt idx="39778">
                  <c:v>3.9779E-5</c:v>
                </c:pt>
                <c:pt idx="39779">
                  <c:v>3.9780000000000002E-5</c:v>
                </c:pt>
                <c:pt idx="39780">
                  <c:v>3.9780999999999997E-5</c:v>
                </c:pt>
                <c:pt idx="39781">
                  <c:v>3.9782E-5</c:v>
                </c:pt>
                <c:pt idx="39782">
                  <c:v>3.9783000000000002E-5</c:v>
                </c:pt>
                <c:pt idx="39783">
                  <c:v>3.9783999999999997E-5</c:v>
                </c:pt>
                <c:pt idx="39784">
                  <c:v>3.9784999999999999E-5</c:v>
                </c:pt>
                <c:pt idx="39785">
                  <c:v>3.9786000000000002E-5</c:v>
                </c:pt>
                <c:pt idx="39786">
                  <c:v>3.9786999999999997E-5</c:v>
                </c:pt>
                <c:pt idx="39787">
                  <c:v>3.9787999999999999E-5</c:v>
                </c:pt>
                <c:pt idx="39788">
                  <c:v>3.9789000000000001E-5</c:v>
                </c:pt>
                <c:pt idx="39789">
                  <c:v>3.9789999999999997E-5</c:v>
                </c:pt>
                <c:pt idx="39790">
                  <c:v>3.9790999999999999E-5</c:v>
                </c:pt>
                <c:pt idx="39791">
                  <c:v>3.9792000000000001E-5</c:v>
                </c:pt>
                <c:pt idx="39792">
                  <c:v>3.9792999999999997E-5</c:v>
                </c:pt>
                <c:pt idx="39793">
                  <c:v>3.9793999999999999E-5</c:v>
                </c:pt>
                <c:pt idx="39794">
                  <c:v>3.9795000000000001E-5</c:v>
                </c:pt>
                <c:pt idx="39795">
                  <c:v>3.9796000000000003E-5</c:v>
                </c:pt>
                <c:pt idx="39796">
                  <c:v>3.9796999999999999E-5</c:v>
                </c:pt>
                <c:pt idx="39797">
                  <c:v>3.9798000000000001E-5</c:v>
                </c:pt>
                <c:pt idx="39798">
                  <c:v>3.9799000000000003E-5</c:v>
                </c:pt>
                <c:pt idx="39799">
                  <c:v>3.9799999999999998E-5</c:v>
                </c:pt>
                <c:pt idx="39800">
                  <c:v>3.9801000000000001E-5</c:v>
                </c:pt>
                <c:pt idx="39801">
                  <c:v>3.9802000000000003E-5</c:v>
                </c:pt>
                <c:pt idx="39802">
                  <c:v>3.9802999999999998E-5</c:v>
                </c:pt>
                <c:pt idx="39803">
                  <c:v>3.9804E-5</c:v>
                </c:pt>
                <c:pt idx="39804">
                  <c:v>3.9805000000000003E-5</c:v>
                </c:pt>
                <c:pt idx="39805">
                  <c:v>3.9805999999999998E-5</c:v>
                </c:pt>
                <c:pt idx="39806">
                  <c:v>3.9807E-5</c:v>
                </c:pt>
                <c:pt idx="39807">
                  <c:v>3.9808000000000002E-5</c:v>
                </c:pt>
                <c:pt idx="39808">
                  <c:v>3.9808999999999998E-5</c:v>
                </c:pt>
                <c:pt idx="39809">
                  <c:v>3.981E-5</c:v>
                </c:pt>
                <c:pt idx="39810">
                  <c:v>3.9811000000000002E-5</c:v>
                </c:pt>
                <c:pt idx="39811">
                  <c:v>3.9811999999999998E-5</c:v>
                </c:pt>
                <c:pt idx="39812">
                  <c:v>3.9813E-5</c:v>
                </c:pt>
                <c:pt idx="39813">
                  <c:v>3.9814000000000002E-5</c:v>
                </c:pt>
                <c:pt idx="39814">
                  <c:v>3.9814999999999997E-5</c:v>
                </c:pt>
                <c:pt idx="39815">
                  <c:v>3.9816E-5</c:v>
                </c:pt>
                <c:pt idx="39816">
                  <c:v>3.9817000000000002E-5</c:v>
                </c:pt>
                <c:pt idx="39817">
                  <c:v>3.9817999999999997E-5</c:v>
                </c:pt>
                <c:pt idx="39818">
                  <c:v>3.9818999999999999E-5</c:v>
                </c:pt>
                <c:pt idx="39819">
                  <c:v>3.9820000000000002E-5</c:v>
                </c:pt>
                <c:pt idx="39820">
                  <c:v>3.9820999999999997E-5</c:v>
                </c:pt>
                <c:pt idx="39821">
                  <c:v>3.9821999999999999E-5</c:v>
                </c:pt>
                <c:pt idx="39822">
                  <c:v>3.9823000000000001E-5</c:v>
                </c:pt>
                <c:pt idx="39823">
                  <c:v>3.9823999999999997E-5</c:v>
                </c:pt>
                <c:pt idx="39824">
                  <c:v>3.9824999999999999E-5</c:v>
                </c:pt>
                <c:pt idx="39825">
                  <c:v>3.9826000000000001E-5</c:v>
                </c:pt>
                <c:pt idx="39826">
                  <c:v>3.9826999999999997E-5</c:v>
                </c:pt>
                <c:pt idx="39827">
                  <c:v>3.9827999999999999E-5</c:v>
                </c:pt>
                <c:pt idx="39828">
                  <c:v>3.9829000000000001E-5</c:v>
                </c:pt>
                <c:pt idx="39829">
                  <c:v>3.9830000000000003E-5</c:v>
                </c:pt>
                <c:pt idx="39830">
                  <c:v>3.9830999999999999E-5</c:v>
                </c:pt>
                <c:pt idx="39831">
                  <c:v>3.9832000000000001E-5</c:v>
                </c:pt>
                <c:pt idx="39832">
                  <c:v>3.9833000000000003E-5</c:v>
                </c:pt>
                <c:pt idx="39833">
                  <c:v>3.9833999999999998E-5</c:v>
                </c:pt>
                <c:pt idx="39834">
                  <c:v>3.9835000000000001E-5</c:v>
                </c:pt>
                <c:pt idx="39835">
                  <c:v>3.9836000000000003E-5</c:v>
                </c:pt>
                <c:pt idx="39836">
                  <c:v>3.9836999999999998E-5</c:v>
                </c:pt>
                <c:pt idx="39837">
                  <c:v>3.9838E-5</c:v>
                </c:pt>
                <c:pt idx="39838">
                  <c:v>3.9839000000000003E-5</c:v>
                </c:pt>
                <c:pt idx="39839">
                  <c:v>3.9839999999999998E-5</c:v>
                </c:pt>
                <c:pt idx="39840">
                  <c:v>3.9841E-5</c:v>
                </c:pt>
                <c:pt idx="39841">
                  <c:v>3.9842000000000002E-5</c:v>
                </c:pt>
                <c:pt idx="39842">
                  <c:v>3.9842999999999998E-5</c:v>
                </c:pt>
                <c:pt idx="39843">
                  <c:v>3.9844E-5</c:v>
                </c:pt>
                <c:pt idx="39844">
                  <c:v>3.9845000000000002E-5</c:v>
                </c:pt>
                <c:pt idx="39845">
                  <c:v>3.9845999999999998E-5</c:v>
                </c:pt>
                <c:pt idx="39846">
                  <c:v>3.9847E-5</c:v>
                </c:pt>
                <c:pt idx="39847">
                  <c:v>3.9848000000000002E-5</c:v>
                </c:pt>
                <c:pt idx="39848">
                  <c:v>3.9848999999999997E-5</c:v>
                </c:pt>
                <c:pt idx="39849">
                  <c:v>3.985E-5</c:v>
                </c:pt>
                <c:pt idx="39850">
                  <c:v>3.9851000000000002E-5</c:v>
                </c:pt>
                <c:pt idx="39851">
                  <c:v>3.9851999999999997E-5</c:v>
                </c:pt>
                <c:pt idx="39852">
                  <c:v>3.9852999999999999E-5</c:v>
                </c:pt>
                <c:pt idx="39853">
                  <c:v>3.9854000000000002E-5</c:v>
                </c:pt>
                <c:pt idx="39854">
                  <c:v>3.9854999999999997E-5</c:v>
                </c:pt>
                <c:pt idx="39855">
                  <c:v>3.9855999999999999E-5</c:v>
                </c:pt>
                <c:pt idx="39856">
                  <c:v>3.9857000000000001E-5</c:v>
                </c:pt>
                <c:pt idx="39857">
                  <c:v>3.9857999999999997E-5</c:v>
                </c:pt>
                <c:pt idx="39858">
                  <c:v>3.9858999999999999E-5</c:v>
                </c:pt>
                <c:pt idx="39859">
                  <c:v>3.9860000000000001E-5</c:v>
                </c:pt>
                <c:pt idx="39860">
                  <c:v>3.9860999999999997E-5</c:v>
                </c:pt>
                <c:pt idx="39861">
                  <c:v>3.9861999999999999E-5</c:v>
                </c:pt>
                <c:pt idx="39862">
                  <c:v>3.9863000000000001E-5</c:v>
                </c:pt>
                <c:pt idx="39863">
                  <c:v>3.9864000000000003E-5</c:v>
                </c:pt>
                <c:pt idx="39864">
                  <c:v>3.9864999999999999E-5</c:v>
                </c:pt>
                <c:pt idx="39865">
                  <c:v>3.9866000000000001E-5</c:v>
                </c:pt>
                <c:pt idx="39866">
                  <c:v>3.9867000000000003E-5</c:v>
                </c:pt>
                <c:pt idx="39867">
                  <c:v>3.9867999999999998E-5</c:v>
                </c:pt>
                <c:pt idx="39868">
                  <c:v>3.9869000000000001E-5</c:v>
                </c:pt>
                <c:pt idx="39869">
                  <c:v>3.9870000000000003E-5</c:v>
                </c:pt>
                <c:pt idx="39870">
                  <c:v>3.9870999999999998E-5</c:v>
                </c:pt>
                <c:pt idx="39871">
                  <c:v>3.9872E-5</c:v>
                </c:pt>
                <c:pt idx="39872">
                  <c:v>3.9873000000000003E-5</c:v>
                </c:pt>
                <c:pt idx="39873">
                  <c:v>3.9873999999999998E-5</c:v>
                </c:pt>
                <c:pt idx="39874">
                  <c:v>3.9875E-5</c:v>
                </c:pt>
                <c:pt idx="39875">
                  <c:v>3.9876000000000002E-5</c:v>
                </c:pt>
                <c:pt idx="39876">
                  <c:v>3.9876999999999998E-5</c:v>
                </c:pt>
                <c:pt idx="39877">
                  <c:v>3.9878E-5</c:v>
                </c:pt>
                <c:pt idx="39878">
                  <c:v>3.9879000000000002E-5</c:v>
                </c:pt>
                <c:pt idx="39879">
                  <c:v>3.9879999999999998E-5</c:v>
                </c:pt>
                <c:pt idx="39880">
                  <c:v>3.9881E-5</c:v>
                </c:pt>
                <c:pt idx="39881">
                  <c:v>3.9882000000000002E-5</c:v>
                </c:pt>
                <c:pt idx="39882">
                  <c:v>3.9882999999999997E-5</c:v>
                </c:pt>
                <c:pt idx="39883">
                  <c:v>3.9884E-5</c:v>
                </c:pt>
                <c:pt idx="39884">
                  <c:v>3.9885000000000002E-5</c:v>
                </c:pt>
                <c:pt idx="39885">
                  <c:v>3.9885999999999997E-5</c:v>
                </c:pt>
                <c:pt idx="39886">
                  <c:v>3.9886999999999999E-5</c:v>
                </c:pt>
                <c:pt idx="39887">
                  <c:v>3.9888000000000002E-5</c:v>
                </c:pt>
                <c:pt idx="39888">
                  <c:v>3.9888999999999997E-5</c:v>
                </c:pt>
                <c:pt idx="39889">
                  <c:v>3.9889999999999999E-5</c:v>
                </c:pt>
                <c:pt idx="39890">
                  <c:v>3.9891000000000001E-5</c:v>
                </c:pt>
                <c:pt idx="39891">
                  <c:v>3.9891999999999997E-5</c:v>
                </c:pt>
                <c:pt idx="39892">
                  <c:v>3.9892999999999999E-5</c:v>
                </c:pt>
                <c:pt idx="39893">
                  <c:v>3.9894000000000001E-5</c:v>
                </c:pt>
                <c:pt idx="39894">
                  <c:v>3.9894999999999997E-5</c:v>
                </c:pt>
                <c:pt idx="39895">
                  <c:v>3.9895999999999999E-5</c:v>
                </c:pt>
                <c:pt idx="39896">
                  <c:v>3.9897000000000001E-5</c:v>
                </c:pt>
                <c:pt idx="39897">
                  <c:v>3.9898000000000003E-5</c:v>
                </c:pt>
                <c:pt idx="39898">
                  <c:v>3.9898999999999999E-5</c:v>
                </c:pt>
                <c:pt idx="39899">
                  <c:v>3.9900000000000001E-5</c:v>
                </c:pt>
                <c:pt idx="39900">
                  <c:v>3.9901000000000003E-5</c:v>
                </c:pt>
                <c:pt idx="39901">
                  <c:v>3.9901999999999998E-5</c:v>
                </c:pt>
                <c:pt idx="39902">
                  <c:v>3.9903000000000001E-5</c:v>
                </c:pt>
                <c:pt idx="39903">
                  <c:v>3.9904000000000003E-5</c:v>
                </c:pt>
                <c:pt idx="39904">
                  <c:v>3.9904999999999998E-5</c:v>
                </c:pt>
                <c:pt idx="39905">
                  <c:v>3.9906E-5</c:v>
                </c:pt>
                <c:pt idx="39906">
                  <c:v>3.9907000000000003E-5</c:v>
                </c:pt>
                <c:pt idx="39907">
                  <c:v>3.9907999999999998E-5</c:v>
                </c:pt>
                <c:pt idx="39908">
                  <c:v>3.9909E-5</c:v>
                </c:pt>
                <c:pt idx="39909">
                  <c:v>3.9910000000000002E-5</c:v>
                </c:pt>
                <c:pt idx="39910">
                  <c:v>3.9910999999999998E-5</c:v>
                </c:pt>
                <c:pt idx="39911">
                  <c:v>3.9912E-5</c:v>
                </c:pt>
                <c:pt idx="39912">
                  <c:v>3.9913000000000002E-5</c:v>
                </c:pt>
                <c:pt idx="39913">
                  <c:v>3.9913999999999998E-5</c:v>
                </c:pt>
                <c:pt idx="39914">
                  <c:v>3.9915E-5</c:v>
                </c:pt>
                <c:pt idx="39915">
                  <c:v>3.9916000000000002E-5</c:v>
                </c:pt>
                <c:pt idx="39916">
                  <c:v>3.9916999999999997E-5</c:v>
                </c:pt>
                <c:pt idx="39917">
                  <c:v>3.9918E-5</c:v>
                </c:pt>
                <c:pt idx="39918">
                  <c:v>3.9919000000000002E-5</c:v>
                </c:pt>
                <c:pt idx="39919">
                  <c:v>3.9919999999999997E-5</c:v>
                </c:pt>
                <c:pt idx="39920">
                  <c:v>3.9920999999999999E-5</c:v>
                </c:pt>
                <c:pt idx="39921">
                  <c:v>3.9922000000000002E-5</c:v>
                </c:pt>
                <c:pt idx="39922">
                  <c:v>3.9922999999999997E-5</c:v>
                </c:pt>
                <c:pt idx="39923">
                  <c:v>3.9923999999999999E-5</c:v>
                </c:pt>
                <c:pt idx="39924">
                  <c:v>3.9925000000000001E-5</c:v>
                </c:pt>
                <c:pt idx="39925">
                  <c:v>3.9925999999999997E-5</c:v>
                </c:pt>
                <c:pt idx="39926">
                  <c:v>3.9926999999999999E-5</c:v>
                </c:pt>
                <c:pt idx="39927">
                  <c:v>3.9928000000000001E-5</c:v>
                </c:pt>
                <c:pt idx="39928">
                  <c:v>3.9928999999999997E-5</c:v>
                </c:pt>
                <c:pt idx="39929">
                  <c:v>3.9929999999999999E-5</c:v>
                </c:pt>
                <c:pt idx="39930">
                  <c:v>3.9931000000000001E-5</c:v>
                </c:pt>
                <c:pt idx="39931">
                  <c:v>3.9932000000000003E-5</c:v>
                </c:pt>
                <c:pt idx="39932">
                  <c:v>3.9932999999999999E-5</c:v>
                </c:pt>
                <c:pt idx="39933">
                  <c:v>3.9934000000000001E-5</c:v>
                </c:pt>
                <c:pt idx="39934">
                  <c:v>3.9935000000000003E-5</c:v>
                </c:pt>
                <c:pt idx="39935">
                  <c:v>3.9935999999999998E-5</c:v>
                </c:pt>
                <c:pt idx="39936">
                  <c:v>3.9937000000000001E-5</c:v>
                </c:pt>
                <c:pt idx="39937">
                  <c:v>3.9938000000000003E-5</c:v>
                </c:pt>
                <c:pt idx="39938">
                  <c:v>3.9938999999999998E-5</c:v>
                </c:pt>
                <c:pt idx="39939">
                  <c:v>3.994E-5</c:v>
                </c:pt>
                <c:pt idx="39940">
                  <c:v>3.9941000000000003E-5</c:v>
                </c:pt>
                <c:pt idx="39941">
                  <c:v>3.9941999999999998E-5</c:v>
                </c:pt>
                <c:pt idx="39942">
                  <c:v>3.9943E-5</c:v>
                </c:pt>
                <c:pt idx="39943">
                  <c:v>3.9944000000000002E-5</c:v>
                </c:pt>
                <c:pt idx="39944">
                  <c:v>3.9944999999999998E-5</c:v>
                </c:pt>
                <c:pt idx="39945">
                  <c:v>3.9946E-5</c:v>
                </c:pt>
                <c:pt idx="39946">
                  <c:v>3.9947000000000002E-5</c:v>
                </c:pt>
                <c:pt idx="39947">
                  <c:v>3.9947999999999998E-5</c:v>
                </c:pt>
                <c:pt idx="39948">
                  <c:v>3.9949E-5</c:v>
                </c:pt>
                <c:pt idx="39949">
                  <c:v>3.9950000000000002E-5</c:v>
                </c:pt>
                <c:pt idx="39950">
                  <c:v>3.9950999999999997E-5</c:v>
                </c:pt>
                <c:pt idx="39951">
                  <c:v>3.9952E-5</c:v>
                </c:pt>
                <c:pt idx="39952">
                  <c:v>3.9953000000000002E-5</c:v>
                </c:pt>
                <c:pt idx="39953">
                  <c:v>3.9953999999999997E-5</c:v>
                </c:pt>
                <c:pt idx="39954">
                  <c:v>3.9954999999999999E-5</c:v>
                </c:pt>
                <c:pt idx="39955">
                  <c:v>3.9956000000000002E-5</c:v>
                </c:pt>
                <c:pt idx="39956">
                  <c:v>3.9956999999999997E-5</c:v>
                </c:pt>
                <c:pt idx="39957">
                  <c:v>3.9957999999999999E-5</c:v>
                </c:pt>
                <c:pt idx="39958">
                  <c:v>3.9959000000000001E-5</c:v>
                </c:pt>
                <c:pt idx="39959">
                  <c:v>3.9959999999999997E-5</c:v>
                </c:pt>
                <c:pt idx="39960">
                  <c:v>3.9960999999999999E-5</c:v>
                </c:pt>
                <c:pt idx="39961">
                  <c:v>3.9962000000000001E-5</c:v>
                </c:pt>
                <c:pt idx="39962">
                  <c:v>3.9962999999999997E-5</c:v>
                </c:pt>
                <c:pt idx="39963">
                  <c:v>3.9963999999999999E-5</c:v>
                </c:pt>
                <c:pt idx="39964">
                  <c:v>3.9965000000000001E-5</c:v>
                </c:pt>
                <c:pt idx="39965">
                  <c:v>3.9966000000000003E-5</c:v>
                </c:pt>
                <c:pt idx="39966">
                  <c:v>3.9966999999999999E-5</c:v>
                </c:pt>
                <c:pt idx="39967">
                  <c:v>3.9968000000000001E-5</c:v>
                </c:pt>
                <c:pt idx="39968">
                  <c:v>3.9969000000000003E-5</c:v>
                </c:pt>
                <c:pt idx="39969">
                  <c:v>3.9969999999999998E-5</c:v>
                </c:pt>
                <c:pt idx="39970">
                  <c:v>3.9971000000000001E-5</c:v>
                </c:pt>
                <c:pt idx="39971">
                  <c:v>3.9972000000000003E-5</c:v>
                </c:pt>
                <c:pt idx="39972">
                  <c:v>3.9972999999999998E-5</c:v>
                </c:pt>
                <c:pt idx="39973">
                  <c:v>3.9974E-5</c:v>
                </c:pt>
                <c:pt idx="39974">
                  <c:v>3.9975000000000003E-5</c:v>
                </c:pt>
                <c:pt idx="39975">
                  <c:v>3.9975999999999998E-5</c:v>
                </c:pt>
                <c:pt idx="39976">
                  <c:v>3.9977E-5</c:v>
                </c:pt>
                <c:pt idx="39977">
                  <c:v>3.9978000000000002E-5</c:v>
                </c:pt>
                <c:pt idx="39978">
                  <c:v>3.9978999999999998E-5</c:v>
                </c:pt>
                <c:pt idx="39979">
                  <c:v>3.998E-5</c:v>
                </c:pt>
                <c:pt idx="39980">
                  <c:v>3.9981000000000002E-5</c:v>
                </c:pt>
                <c:pt idx="39981">
                  <c:v>3.9981999999999998E-5</c:v>
                </c:pt>
                <c:pt idx="39982">
                  <c:v>3.9983E-5</c:v>
                </c:pt>
                <c:pt idx="39983">
                  <c:v>3.9984000000000002E-5</c:v>
                </c:pt>
                <c:pt idx="39984">
                  <c:v>3.9984999999999997E-5</c:v>
                </c:pt>
                <c:pt idx="39985">
                  <c:v>3.9986E-5</c:v>
                </c:pt>
                <c:pt idx="39986">
                  <c:v>3.9987000000000002E-5</c:v>
                </c:pt>
                <c:pt idx="39987">
                  <c:v>3.9987999999999997E-5</c:v>
                </c:pt>
                <c:pt idx="39988">
                  <c:v>3.9988999999999999E-5</c:v>
                </c:pt>
                <c:pt idx="39989">
                  <c:v>3.9990000000000002E-5</c:v>
                </c:pt>
                <c:pt idx="39990">
                  <c:v>3.9990999999999997E-5</c:v>
                </c:pt>
                <c:pt idx="39991">
                  <c:v>3.9991999999999999E-5</c:v>
                </c:pt>
                <c:pt idx="39992">
                  <c:v>3.9993000000000001E-5</c:v>
                </c:pt>
                <c:pt idx="39993">
                  <c:v>3.9993999999999997E-5</c:v>
                </c:pt>
                <c:pt idx="39994">
                  <c:v>3.9994999999999999E-5</c:v>
                </c:pt>
                <c:pt idx="39995">
                  <c:v>3.9996000000000001E-5</c:v>
                </c:pt>
                <c:pt idx="39996">
                  <c:v>3.9996999999999997E-5</c:v>
                </c:pt>
                <c:pt idx="39997">
                  <c:v>3.9997999999999999E-5</c:v>
                </c:pt>
                <c:pt idx="39998">
                  <c:v>3.9999000000000001E-5</c:v>
                </c:pt>
                <c:pt idx="39999">
                  <c:v>4.0000000000000003E-5</c:v>
                </c:pt>
                <c:pt idx="40000">
                  <c:v>4.0000999999999999E-5</c:v>
                </c:pt>
                <c:pt idx="40001">
                  <c:v>4.0002000000000001E-5</c:v>
                </c:pt>
                <c:pt idx="40002">
                  <c:v>4.0003000000000003E-5</c:v>
                </c:pt>
                <c:pt idx="40003">
                  <c:v>4.0003999999999998E-5</c:v>
                </c:pt>
                <c:pt idx="40004">
                  <c:v>4.0005000000000001E-5</c:v>
                </c:pt>
                <c:pt idx="40005">
                  <c:v>4.0006000000000003E-5</c:v>
                </c:pt>
                <c:pt idx="40006">
                  <c:v>4.0006999999999998E-5</c:v>
                </c:pt>
                <c:pt idx="40007">
                  <c:v>4.0008E-5</c:v>
                </c:pt>
                <c:pt idx="40008">
                  <c:v>4.0009000000000003E-5</c:v>
                </c:pt>
                <c:pt idx="40009">
                  <c:v>4.0009999999999998E-5</c:v>
                </c:pt>
                <c:pt idx="40010">
                  <c:v>4.0011E-5</c:v>
                </c:pt>
                <c:pt idx="40011">
                  <c:v>4.0012000000000002E-5</c:v>
                </c:pt>
                <c:pt idx="40012">
                  <c:v>4.0012999999999998E-5</c:v>
                </c:pt>
                <c:pt idx="40013">
                  <c:v>4.0014E-5</c:v>
                </c:pt>
                <c:pt idx="40014">
                  <c:v>4.0015000000000002E-5</c:v>
                </c:pt>
                <c:pt idx="40015">
                  <c:v>4.0015999999999998E-5</c:v>
                </c:pt>
                <c:pt idx="40016">
                  <c:v>4.0017E-5</c:v>
                </c:pt>
                <c:pt idx="40017">
                  <c:v>4.0018000000000002E-5</c:v>
                </c:pt>
                <c:pt idx="40018">
                  <c:v>4.0018999999999997E-5</c:v>
                </c:pt>
                <c:pt idx="40019">
                  <c:v>4.002E-5</c:v>
                </c:pt>
                <c:pt idx="40020">
                  <c:v>4.0021000000000002E-5</c:v>
                </c:pt>
                <c:pt idx="40021">
                  <c:v>4.0021999999999997E-5</c:v>
                </c:pt>
                <c:pt idx="40022">
                  <c:v>4.0022999999999999E-5</c:v>
                </c:pt>
                <c:pt idx="40023">
                  <c:v>4.0024000000000002E-5</c:v>
                </c:pt>
                <c:pt idx="40024">
                  <c:v>4.0024999999999997E-5</c:v>
                </c:pt>
                <c:pt idx="40025">
                  <c:v>4.0025999999999999E-5</c:v>
                </c:pt>
                <c:pt idx="40026">
                  <c:v>4.0027000000000001E-5</c:v>
                </c:pt>
                <c:pt idx="40027">
                  <c:v>4.0027999999999997E-5</c:v>
                </c:pt>
                <c:pt idx="40028">
                  <c:v>4.0028999999999999E-5</c:v>
                </c:pt>
                <c:pt idx="40029">
                  <c:v>4.0030000000000001E-5</c:v>
                </c:pt>
                <c:pt idx="40030">
                  <c:v>4.0030999999999997E-5</c:v>
                </c:pt>
                <c:pt idx="40031">
                  <c:v>4.0031999999999999E-5</c:v>
                </c:pt>
                <c:pt idx="40032">
                  <c:v>4.0033000000000001E-5</c:v>
                </c:pt>
                <c:pt idx="40033">
                  <c:v>4.0034000000000003E-5</c:v>
                </c:pt>
                <c:pt idx="40034">
                  <c:v>4.0034999999999999E-5</c:v>
                </c:pt>
                <c:pt idx="40035">
                  <c:v>4.0036000000000001E-5</c:v>
                </c:pt>
                <c:pt idx="40036">
                  <c:v>4.0037000000000003E-5</c:v>
                </c:pt>
                <c:pt idx="40037">
                  <c:v>4.0037999999999999E-5</c:v>
                </c:pt>
                <c:pt idx="40038">
                  <c:v>4.0039000000000001E-5</c:v>
                </c:pt>
                <c:pt idx="40039">
                  <c:v>4.0040000000000003E-5</c:v>
                </c:pt>
                <c:pt idx="40040">
                  <c:v>4.0040999999999998E-5</c:v>
                </c:pt>
                <c:pt idx="40041">
                  <c:v>4.0042E-5</c:v>
                </c:pt>
                <c:pt idx="40042">
                  <c:v>4.0043000000000003E-5</c:v>
                </c:pt>
                <c:pt idx="40043">
                  <c:v>4.0043999999999998E-5</c:v>
                </c:pt>
                <c:pt idx="40044">
                  <c:v>4.0045E-5</c:v>
                </c:pt>
                <c:pt idx="40045">
                  <c:v>4.0046000000000002E-5</c:v>
                </c:pt>
                <c:pt idx="40046">
                  <c:v>4.0046999999999998E-5</c:v>
                </c:pt>
                <c:pt idx="40047">
                  <c:v>4.0048E-5</c:v>
                </c:pt>
                <c:pt idx="40048">
                  <c:v>4.0049000000000002E-5</c:v>
                </c:pt>
                <c:pt idx="40049">
                  <c:v>4.0049999999999998E-5</c:v>
                </c:pt>
                <c:pt idx="40050">
                  <c:v>4.0051E-5</c:v>
                </c:pt>
                <c:pt idx="40051">
                  <c:v>4.0052000000000002E-5</c:v>
                </c:pt>
                <c:pt idx="40052">
                  <c:v>4.0052999999999998E-5</c:v>
                </c:pt>
                <c:pt idx="40053">
                  <c:v>4.0054E-5</c:v>
                </c:pt>
                <c:pt idx="40054">
                  <c:v>4.0055000000000002E-5</c:v>
                </c:pt>
                <c:pt idx="40055">
                  <c:v>4.0055999999999997E-5</c:v>
                </c:pt>
                <c:pt idx="40056">
                  <c:v>4.0057E-5</c:v>
                </c:pt>
                <c:pt idx="40057">
                  <c:v>4.0058000000000002E-5</c:v>
                </c:pt>
                <c:pt idx="40058">
                  <c:v>4.0058999999999997E-5</c:v>
                </c:pt>
                <c:pt idx="40059">
                  <c:v>4.0059999999999999E-5</c:v>
                </c:pt>
                <c:pt idx="40060">
                  <c:v>4.0061000000000002E-5</c:v>
                </c:pt>
                <c:pt idx="40061">
                  <c:v>4.0061999999999997E-5</c:v>
                </c:pt>
                <c:pt idx="40062">
                  <c:v>4.0062999999999999E-5</c:v>
                </c:pt>
                <c:pt idx="40063">
                  <c:v>4.0064000000000001E-5</c:v>
                </c:pt>
                <c:pt idx="40064">
                  <c:v>4.0064999999999997E-5</c:v>
                </c:pt>
                <c:pt idx="40065">
                  <c:v>4.0065999999999999E-5</c:v>
                </c:pt>
                <c:pt idx="40066">
                  <c:v>4.0067000000000001E-5</c:v>
                </c:pt>
                <c:pt idx="40067">
                  <c:v>4.0068000000000003E-5</c:v>
                </c:pt>
                <c:pt idx="40068">
                  <c:v>4.0068999999999999E-5</c:v>
                </c:pt>
                <c:pt idx="40069">
                  <c:v>4.0070000000000001E-5</c:v>
                </c:pt>
                <c:pt idx="40070">
                  <c:v>4.0071000000000003E-5</c:v>
                </c:pt>
                <c:pt idx="40071">
                  <c:v>4.0071999999999999E-5</c:v>
                </c:pt>
                <c:pt idx="40072">
                  <c:v>4.0073000000000001E-5</c:v>
                </c:pt>
                <c:pt idx="40073">
                  <c:v>4.0074000000000003E-5</c:v>
                </c:pt>
                <c:pt idx="40074">
                  <c:v>4.0074999999999998E-5</c:v>
                </c:pt>
                <c:pt idx="40075">
                  <c:v>4.0076000000000001E-5</c:v>
                </c:pt>
                <c:pt idx="40076">
                  <c:v>4.0077000000000003E-5</c:v>
                </c:pt>
                <c:pt idx="40077">
                  <c:v>4.0077999999999998E-5</c:v>
                </c:pt>
                <c:pt idx="40078">
                  <c:v>4.0079E-5</c:v>
                </c:pt>
                <c:pt idx="40079">
                  <c:v>4.0080000000000003E-5</c:v>
                </c:pt>
                <c:pt idx="40080">
                  <c:v>4.0080999999999998E-5</c:v>
                </c:pt>
                <c:pt idx="40081">
                  <c:v>4.0082E-5</c:v>
                </c:pt>
                <c:pt idx="40082">
                  <c:v>4.0083000000000002E-5</c:v>
                </c:pt>
                <c:pt idx="40083">
                  <c:v>4.0083999999999998E-5</c:v>
                </c:pt>
                <c:pt idx="40084">
                  <c:v>4.0085E-5</c:v>
                </c:pt>
                <c:pt idx="40085">
                  <c:v>4.0086000000000002E-5</c:v>
                </c:pt>
                <c:pt idx="40086">
                  <c:v>4.0086999999999998E-5</c:v>
                </c:pt>
                <c:pt idx="40087">
                  <c:v>4.0088E-5</c:v>
                </c:pt>
                <c:pt idx="40088">
                  <c:v>4.0089000000000002E-5</c:v>
                </c:pt>
                <c:pt idx="40089">
                  <c:v>4.0089999999999997E-5</c:v>
                </c:pt>
                <c:pt idx="40090">
                  <c:v>4.0091E-5</c:v>
                </c:pt>
                <c:pt idx="40091">
                  <c:v>4.0092000000000002E-5</c:v>
                </c:pt>
                <c:pt idx="40092">
                  <c:v>4.0092999999999997E-5</c:v>
                </c:pt>
                <c:pt idx="40093">
                  <c:v>4.0093999999999999E-5</c:v>
                </c:pt>
                <c:pt idx="40094">
                  <c:v>4.0095000000000002E-5</c:v>
                </c:pt>
                <c:pt idx="40095">
                  <c:v>4.0095999999999997E-5</c:v>
                </c:pt>
                <c:pt idx="40096">
                  <c:v>4.0096999999999999E-5</c:v>
                </c:pt>
                <c:pt idx="40097">
                  <c:v>4.0098000000000001E-5</c:v>
                </c:pt>
                <c:pt idx="40098">
                  <c:v>4.0098999999999997E-5</c:v>
                </c:pt>
                <c:pt idx="40099">
                  <c:v>4.0099999999999999E-5</c:v>
                </c:pt>
                <c:pt idx="40100">
                  <c:v>4.0101000000000001E-5</c:v>
                </c:pt>
                <c:pt idx="40101">
                  <c:v>4.0102000000000003E-5</c:v>
                </c:pt>
                <c:pt idx="40102">
                  <c:v>4.0102999999999999E-5</c:v>
                </c:pt>
                <c:pt idx="40103">
                  <c:v>4.0104000000000001E-5</c:v>
                </c:pt>
                <c:pt idx="40104">
                  <c:v>4.0105000000000003E-5</c:v>
                </c:pt>
                <c:pt idx="40105">
                  <c:v>4.0105999999999999E-5</c:v>
                </c:pt>
                <c:pt idx="40106">
                  <c:v>4.0107000000000001E-5</c:v>
                </c:pt>
                <c:pt idx="40107">
                  <c:v>4.0108000000000003E-5</c:v>
                </c:pt>
                <c:pt idx="40108">
                  <c:v>4.0108999999999998E-5</c:v>
                </c:pt>
                <c:pt idx="40109">
                  <c:v>4.0110000000000001E-5</c:v>
                </c:pt>
                <c:pt idx="40110">
                  <c:v>4.0111000000000003E-5</c:v>
                </c:pt>
                <c:pt idx="40111">
                  <c:v>4.0111999999999998E-5</c:v>
                </c:pt>
                <c:pt idx="40112">
                  <c:v>4.0113E-5</c:v>
                </c:pt>
                <c:pt idx="40113">
                  <c:v>4.0114000000000003E-5</c:v>
                </c:pt>
                <c:pt idx="40114">
                  <c:v>4.0114999999999998E-5</c:v>
                </c:pt>
                <c:pt idx="40115">
                  <c:v>4.0116E-5</c:v>
                </c:pt>
                <c:pt idx="40116">
                  <c:v>4.0117000000000002E-5</c:v>
                </c:pt>
                <c:pt idx="40117">
                  <c:v>4.0117999999999998E-5</c:v>
                </c:pt>
                <c:pt idx="40118">
                  <c:v>4.0119E-5</c:v>
                </c:pt>
                <c:pt idx="40119">
                  <c:v>4.0120000000000002E-5</c:v>
                </c:pt>
                <c:pt idx="40120">
                  <c:v>4.0120999999999998E-5</c:v>
                </c:pt>
                <c:pt idx="40121">
                  <c:v>4.0122E-5</c:v>
                </c:pt>
                <c:pt idx="40122">
                  <c:v>4.0123000000000002E-5</c:v>
                </c:pt>
                <c:pt idx="40123">
                  <c:v>4.0123999999999997E-5</c:v>
                </c:pt>
                <c:pt idx="40124">
                  <c:v>4.0125E-5</c:v>
                </c:pt>
                <c:pt idx="40125">
                  <c:v>4.0126000000000002E-5</c:v>
                </c:pt>
                <c:pt idx="40126">
                  <c:v>4.0126999999999997E-5</c:v>
                </c:pt>
                <c:pt idx="40127">
                  <c:v>4.0127999999999999E-5</c:v>
                </c:pt>
                <c:pt idx="40128">
                  <c:v>4.0129000000000002E-5</c:v>
                </c:pt>
                <c:pt idx="40129">
                  <c:v>4.0129999999999997E-5</c:v>
                </c:pt>
                <c:pt idx="40130">
                  <c:v>4.0130999999999999E-5</c:v>
                </c:pt>
                <c:pt idx="40131">
                  <c:v>4.0132000000000001E-5</c:v>
                </c:pt>
                <c:pt idx="40132">
                  <c:v>4.0132999999999997E-5</c:v>
                </c:pt>
                <c:pt idx="40133">
                  <c:v>4.0133999999999999E-5</c:v>
                </c:pt>
                <c:pt idx="40134">
                  <c:v>4.0135000000000001E-5</c:v>
                </c:pt>
                <c:pt idx="40135">
                  <c:v>4.0136000000000003E-5</c:v>
                </c:pt>
                <c:pt idx="40136">
                  <c:v>4.0136999999999999E-5</c:v>
                </c:pt>
                <c:pt idx="40137">
                  <c:v>4.0138000000000001E-5</c:v>
                </c:pt>
                <c:pt idx="40138">
                  <c:v>4.0139000000000003E-5</c:v>
                </c:pt>
                <c:pt idx="40139">
                  <c:v>4.0139999999999999E-5</c:v>
                </c:pt>
                <c:pt idx="40140">
                  <c:v>4.0141000000000001E-5</c:v>
                </c:pt>
                <c:pt idx="40141">
                  <c:v>4.0142000000000003E-5</c:v>
                </c:pt>
                <c:pt idx="40142">
                  <c:v>4.0142999999999998E-5</c:v>
                </c:pt>
                <c:pt idx="40143">
                  <c:v>4.0144000000000001E-5</c:v>
                </c:pt>
                <c:pt idx="40144">
                  <c:v>4.0145000000000003E-5</c:v>
                </c:pt>
                <c:pt idx="40145">
                  <c:v>4.0145999999999998E-5</c:v>
                </c:pt>
                <c:pt idx="40146">
                  <c:v>4.0147E-5</c:v>
                </c:pt>
                <c:pt idx="40147">
                  <c:v>4.0148000000000003E-5</c:v>
                </c:pt>
                <c:pt idx="40148">
                  <c:v>4.0148999999999998E-5</c:v>
                </c:pt>
                <c:pt idx="40149">
                  <c:v>4.015E-5</c:v>
                </c:pt>
                <c:pt idx="40150">
                  <c:v>4.0151000000000002E-5</c:v>
                </c:pt>
                <c:pt idx="40151">
                  <c:v>4.0151999999999998E-5</c:v>
                </c:pt>
                <c:pt idx="40152">
                  <c:v>4.0153E-5</c:v>
                </c:pt>
                <c:pt idx="40153">
                  <c:v>4.0154000000000002E-5</c:v>
                </c:pt>
                <c:pt idx="40154">
                  <c:v>4.0154999999999998E-5</c:v>
                </c:pt>
                <c:pt idx="40155">
                  <c:v>4.0156E-5</c:v>
                </c:pt>
                <c:pt idx="40156">
                  <c:v>4.0157000000000002E-5</c:v>
                </c:pt>
                <c:pt idx="40157">
                  <c:v>4.0157999999999997E-5</c:v>
                </c:pt>
                <c:pt idx="40158">
                  <c:v>4.0159E-5</c:v>
                </c:pt>
                <c:pt idx="40159">
                  <c:v>4.0160000000000002E-5</c:v>
                </c:pt>
                <c:pt idx="40160">
                  <c:v>4.0160999999999997E-5</c:v>
                </c:pt>
                <c:pt idx="40161">
                  <c:v>4.0161999999999999E-5</c:v>
                </c:pt>
                <c:pt idx="40162">
                  <c:v>4.0163000000000002E-5</c:v>
                </c:pt>
                <c:pt idx="40163">
                  <c:v>4.0163999999999997E-5</c:v>
                </c:pt>
                <c:pt idx="40164">
                  <c:v>4.0164999999999999E-5</c:v>
                </c:pt>
                <c:pt idx="40165">
                  <c:v>4.0166000000000001E-5</c:v>
                </c:pt>
                <c:pt idx="40166">
                  <c:v>4.0166999999999997E-5</c:v>
                </c:pt>
                <c:pt idx="40167">
                  <c:v>4.0167999999999999E-5</c:v>
                </c:pt>
                <c:pt idx="40168">
                  <c:v>4.0169000000000001E-5</c:v>
                </c:pt>
                <c:pt idx="40169">
                  <c:v>4.0170000000000003E-5</c:v>
                </c:pt>
                <c:pt idx="40170">
                  <c:v>4.0170999999999999E-5</c:v>
                </c:pt>
                <c:pt idx="40171">
                  <c:v>4.0172000000000001E-5</c:v>
                </c:pt>
                <c:pt idx="40172">
                  <c:v>4.0173000000000003E-5</c:v>
                </c:pt>
                <c:pt idx="40173">
                  <c:v>4.0173999999999999E-5</c:v>
                </c:pt>
                <c:pt idx="40174">
                  <c:v>4.0175000000000001E-5</c:v>
                </c:pt>
                <c:pt idx="40175">
                  <c:v>4.0176000000000003E-5</c:v>
                </c:pt>
                <c:pt idx="40176">
                  <c:v>4.0176999999999998E-5</c:v>
                </c:pt>
                <c:pt idx="40177">
                  <c:v>4.0178000000000001E-5</c:v>
                </c:pt>
                <c:pt idx="40178">
                  <c:v>4.0179000000000003E-5</c:v>
                </c:pt>
                <c:pt idx="40179">
                  <c:v>4.0179999999999998E-5</c:v>
                </c:pt>
                <c:pt idx="40180">
                  <c:v>4.0181E-5</c:v>
                </c:pt>
                <c:pt idx="40181">
                  <c:v>4.0182000000000003E-5</c:v>
                </c:pt>
                <c:pt idx="40182">
                  <c:v>4.0182999999999998E-5</c:v>
                </c:pt>
                <c:pt idx="40183">
                  <c:v>4.0184E-5</c:v>
                </c:pt>
                <c:pt idx="40184">
                  <c:v>4.0185000000000002E-5</c:v>
                </c:pt>
                <c:pt idx="40185">
                  <c:v>4.0185999999999998E-5</c:v>
                </c:pt>
                <c:pt idx="40186">
                  <c:v>4.0187E-5</c:v>
                </c:pt>
                <c:pt idx="40187">
                  <c:v>4.0188000000000002E-5</c:v>
                </c:pt>
                <c:pt idx="40188">
                  <c:v>4.0188999999999998E-5</c:v>
                </c:pt>
                <c:pt idx="40189">
                  <c:v>4.019E-5</c:v>
                </c:pt>
                <c:pt idx="40190">
                  <c:v>4.0191000000000002E-5</c:v>
                </c:pt>
                <c:pt idx="40191">
                  <c:v>4.0191999999999997E-5</c:v>
                </c:pt>
                <c:pt idx="40192">
                  <c:v>4.0193E-5</c:v>
                </c:pt>
                <c:pt idx="40193">
                  <c:v>4.0194000000000002E-5</c:v>
                </c:pt>
                <c:pt idx="40194">
                  <c:v>4.0194999999999997E-5</c:v>
                </c:pt>
                <c:pt idx="40195">
                  <c:v>4.0195999999999999E-5</c:v>
                </c:pt>
                <c:pt idx="40196">
                  <c:v>4.0197000000000002E-5</c:v>
                </c:pt>
                <c:pt idx="40197">
                  <c:v>4.0197999999999997E-5</c:v>
                </c:pt>
                <c:pt idx="40198">
                  <c:v>4.0198999999999999E-5</c:v>
                </c:pt>
                <c:pt idx="40199">
                  <c:v>4.0200000000000001E-5</c:v>
                </c:pt>
                <c:pt idx="40200">
                  <c:v>4.0200999999999997E-5</c:v>
                </c:pt>
                <c:pt idx="40201">
                  <c:v>4.0201999999999999E-5</c:v>
                </c:pt>
                <c:pt idx="40202">
                  <c:v>4.0203000000000001E-5</c:v>
                </c:pt>
                <c:pt idx="40203">
                  <c:v>4.0204000000000003E-5</c:v>
                </c:pt>
                <c:pt idx="40204">
                  <c:v>4.0204999999999999E-5</c:v>
                </c:pt>
                <c:pt idx="40205">
                  <c:v>4.0206000000000001E-5</c:v>
                </c:pt>
                <c:pt idx="40206">
                  <c:v>4.0207000000000003E-5</c:v>
                </c:pt>
                <c:pt idx="40207">
                  <c:v>4.0207999999999999E-5</c:v>
                </c:pt>
                <c:pt idx="40208">
                  <c:v>4.0209000000000001E-5</c:v>
                </c:pt>
                <c:pt idx="40209">
                  <c:v>4.0210000000000003E-5</c:v>
                </c:pt>
                <c:pt idx="40210">
                  <c:v>4.0210999999999998E-5</c:v>
                </c:pt>
                <c:pt idx="40211">
                  <c:v>4.0212000000000001E-5</c:v>
                </c:pt>
                <c:pt idx="40212">
                  <c:v>4.0213000000000003E-5</c:v>
                </c:pt>
                <c:pt idx="40213">
                  <c:v>4.0213999999999998E-5</c:v>
                </c:pt>
                <c:pt idx="40214">
                  <c:v>4.0215E-5</c:v>
                </c:pt>
                <c:pt idx="40215">
                  <c:v>4.0216000000000003E-5</c:v>
                </c:pt>
                <c:pt idx="40216">
                  <c:v>4.0216999999999998E-5</c:v>
                </c:pt>
                <c:pt idx="40217">
                  <c:v>4.0218E-5</c:v>
                </c:pt>
                <c:pt idx="40218">
                  <c:v>4.0219000000000002E-5</c:v>
                </c:pt>
                <c:pt idx="40219">
                  <c:v>4.0219999999999998E-5</c:v>
                </c:pt>
                <c:pt idx="40220">
                  <c:v>4.0221E-5</c:v>
                </c:pt>
                <c:pt idx="40221">
                  <c:v>4.0222000000000002E-5</c:v>
                </c:pt>
                <c:pt idx="40222">
                  <c:v>4.0222999999999998E-5</c:v>
                </c:pt>
                <c:pt idx="40223">
                  <c:v>4.0224E-5</c:v>
                </c:pt>
                <c:pt idx="40224">
                  <c:v>4.0225000000000002E-5</c:v>
                </c:pt>
                <c:pt idx="40225">
                  <c:v>4.0225999999999997E-5</c:v>
                </c:pt>
                <c:pt idx="40226">
                  <c:v>4.0227E-5</c:v>
                </c:pt>
                <c:pt idx="40227">
                  <c:v>4.0228000000000002E-5</c:v>
                </c:pt>
                <c:pt idx="40228">
                  <c:v>4.0228999999999997E-5</c:v>
                </c:pt>
                <c:pt idx="40229">
                  <c:v>4.0229999999999999E-5</c:v>
                </c:pt>
                <c:pt idx="40230">
                  <c:v>4.0231000000000002E-5</c:v>
                </c:pt>
                <c:pt idx="40231">
                  <c:v>4.0231999999999997E-5</c:v>
                </c:pt>
                <c:pt idx="40232">
                  <c:v>4.0232999999999999E-5</c:v>
                </c:pt>
                <c:pt idx="40233">
                  <c:v>4.0234000000000001E-5</c:v>
                </c:pt>
                <c:pt idx="40234">
                  <c:v>4.0234999999999997E-5</c:v>
                </c:pt>
                <c:pt idx="40235">
                  <c:v>4.0235999999999999E-5</c:v>
                </c:pt>
                <c:pt idx="40236">
                  <c:v>4.0237000000000001E-5</c:v>
                </c:pt>
                <c:pt idx="40237">
                  <c:v>4.0238000000000003E-5</c:v>
                </c:pt>
                <c:pt idx="40238">
                  <c:v>4.0238999999999999E-5</c:v>
                </c:pt>
                <c:pt idx="40239">
                  <c:v>4.0240000000000001E-5</c:v>
                </c:pt>
                <c:pt idx="40240">
                  <c:v>4.0241000000000003E-5</c:v>
                </c:pt>
                <c:pt idx="40241">
                  <c:v>4.0241999999999999E-5</c:v>
                </c:pt>
                <c:pt idx="40242">
                  <c:v>4.0243000000000001E-5</c:v>
                </c:pt>
                <c:pt idx="40243">
                  <c:v>4.0244000000000003E-5</c:v>
                </c:pt>
                <c:pt idx="40244">
                  <c:v>4.0244999999999998E-5</c:v>
                </c:pt>
                <c:pt idx="40245">
                  <c:v>4.0246000000000001E-5</c:v>
                </c:pt>
                <c:pt idx="40246">
                  <c:v>4.0247000000000003E-5</c:v>
                </c:pt>
                <c:pt idx="40247">
                  <c:v>4.0247999999999998E-5</c:v>
                </c:pt>
                <c:pt idx="40248">
                  <c:v>4.0249E-5</c:v>
                </c:pt>
                <c:pt idx="40249">
                  <c:v>4.0250000000000003E-5</c:v>
                </c:pt>
                <c:pt idx="40250">
                  <c:v>4.0250999999999998E-5</c:v>
                </c:pt>
                <c:pt idx="40251">
                  <c:v>4.0252E-5</c:v>
                </c:pt>
                <c:pt idx="40252">
                  <c:v>4.0253000000000002E-5</c:v>
                </c:pt>
                <c:pt idx="40253">
                  <c:v>4.0253999999999998E-5</c:v>
                </c:pt>
                <c:pt idx="40254">
                  <c:v>4.0255E-5</c:v>
                </c:pt>
                <c:pt idx="40255">
                  <c:v>4.0256000000000002E-5</c:v>
                </c:pt>
                <c:pt idx="40256">
                  <c:v>4.0256999999999998E-5</c:v>
                </c:pt>
                <c:pt idx="40257">
                  <c:v>4.0258E-5</c:v>
                </c:pt>
                <c:pt idx="40258">
                  <c:v>4.0259000000000002E-5</c:v>
                </c:pt>
                <c:pt idx="40259">
                  <c:v>4.0259999999999997E-5</c:v>
                </c:pt>
                <c:pt idx="40260">
                  <c:v>4.0261E-5</c:v>
                </c:pt>
                <c:pt idx="40261">
                  <c:v>4.0262000000000002E-5</c:v>
                </c:pt>
                <c:pt idx="40262">
                  <c:v>4.0262999999999997E-5</c:v>
                </c:pt>
                <c:pt idx="40263">
                  <c:v>4.0263999999999999E-5</c:v>
                </c:pt>
                <c:pt idx="40264">
                  <c:v>4.0265000000000002E-5</c:v>
                </c:pt>
                <c:pt idx="40265">
                  <c:v>4.0265999999999997E-5</c:v>
                </c:pt>
                <c:pt idx="40266">
                  <c:v>4.0266999999999999E-5</c:v>
                </c:pt>
                <c:pt idx="40267">
                  <c:v>4.0268000000000001E-5</c:v>
                </c:pt>
                <c:pt idx="40268">
                  <c:v>4.0268999999999997E-5</c:v>
                </c:pt>
                <c:pt idx="40269">
                  <c:v>4.0269999999999999E-5</c:v>
                </c:pt>
                <c:pt idx="40270">
                  <c:v>4.0271000000000001E-5</c:v>
                </c:pt>
                <c:pt idx="40271">
                  <c:v>4.0272000000000003E-5</c:v>
                </c:pt>
                <c:pt idx="40272">
                  <c:v>4.0272999999999999E-5</c:v>
                </c:pt>
                <c:pt idx="40273">
                  <c:v>4.0274000000000001E-5</c:v>
                </c:pt>
                <c:pt idx="40274">
                  <c:v>4.0275000000000003E-5</c:v>
                </c:pt>
                <c:pt idx="40275">
                  <c:v>4.0275999999999999E-5</c:v>
                </c:pt>
                <c:pt idx="40276">
                  <c:v>4.0277000000000001E-5</c:v>
                </c:pt>
                <c:pt idx="40277">
                  <c:v>4.0278000000000003E-5</c:v>
                </c:pt>
                <c:pt idx="40278">
                  <c:v>4.0278999999999998E-5</c:v>
                </c:pt>
                <c:pt idx="40279">
                  <c:v>4.0280000000000001E-5</c:v>
                </c:pt>
                <c:pt idx="40280">
                  <c:v>4.0281000000000003E-5</c:v>
                </c:pt>
                <c:pt idx="40281">
                  <c:v>4.0281999999999998E-5</c:v>
                </c:pt>
                <c:pt idx="40282">
                  <c:v>4.0283E-5</c:v>
                </c:pt>
                <c:pt idx="40283">
                  <c:v>4.0284000000000003E-5</c:v>
                </c:pt>
                <c:pt idx="40284">
                  <c:v>4.0284999999999998E-5</c:v>
                </c:pt>
                <c:pt idx="40285">
                  <c:v>4.0286E-5</c:v>
                </c:pt>
                <c:pt idx="40286">
                  <c:v>4.0287000000000002E-5</c:v>
                </c:pt>
                <c:pt idx="40287">
                  <c:v>4.0287999999999998E-5</c:v>
                </c:pt>
                <c:pt idx="40288">
                  <c:v>4.0289E-5</c:v>
                </c:pt>
                <c:pt idx="40289">
                  <c:v>4.0290000000000002E-5</c:v>
                </c:pt>
                <c:pt idx="40290">
                  <c:v>4.0290999999999998E-5</c:v>
                </c:pt>
                <c:pt idx="40291">
                  <c:v>4.0292E-5</c:v>
                </c:pt>
                <c:pt idx="40292">
                  <c:v>4.0293000000000002E-5</c:v>
                </c:pt>
                <c:pt idx="40293">
                  <c:v>4.0293999999999997E-5</c:v>
                </c:pt>
                <c:pt idx="40294">
                  <c:v>4.0295E-5</c:v>
                </c:pt>
                <c:pt idx="40295">
                  <c:v>4.0296000000000002E-5</c:v>
                </c:pt>
                <c:pt idx="40296">
                  <c:v>4.0296999999999997E-5</c:v>
                </c:pt>
                <c:pt idx="40297">
                  <c:v>4.0297999999999999E-5</c:v>
                </c:pt>
                <c:pt idx="40298">
                  <c:v>4.0299000000000002E-5</c:v>
                </c:pt>
                <c:pt idx="40299">
                  <c:v>4.0299999999999997E-5</c:v>
                </c:pt>
                <c:pt idx="40300">
                  <c:v>4.0300999999999999E-5</c:v>
                </c:pt>
                <c:pt idx="40301">
                  <c:v>4.0302000000000001E-5</c:v>
                </c:pt>
                <c:pt idx="40302">
                  <c:v>4.0302999999999997E-5</c:v>
                </c:pt>
                <c:pt idx="40303">
                  <c:v>4.0303999999999999E-5</c:v>
                </c:pt>
                <c:pt idx="40304">
                  <c:v>4.0305000000000001E-5</c:v>
                </c:pt>
                <c:pt idx="40305">
                  <c:v>4.0305999999999997E-5</c:v>
                </c:pt>
                <c:pt idx="40306">
                  <c:v>4.0306999999999999E-5</c:v>
                </c:pt>
                <c:pt idx="40307">
                  <c:v>4.0308000000000001E-5</c:v>
                </c:pt>
                <c:pt idx="40308">
                  <c:v>4.0309000000000003E-5</c:v>
                </c:pt>
                <c:pt idx="40309">
                  <c:v>4.0309999999999999E-5</c:v>
                </c:pt>
                <c:pt idx="40310">
                  <c:v>4.0311000000000001E-5</c:v>
                </c:pt>
                <c:pt idx="40311">
                  <c:v>4.0312000000000003E-5</c:v>
                </c:pt>
                <c:pt idx="40312">
                  <c:v>4.0312999999999998E-5</c:v>
                </c:pt>
                <c:pt idx="40313">
                  <c:v>4.0314000000000001E-5</c:v>
                </c:pt>
                <c:pt idx="40314">
                  <c:v>4.0315000000000003E-5</c:v>
                </c:pt>
                <c:pt idx="40315">
                  <c:v>4.0315999999999998E-5</c:v>
                </c:pt>
                <c:pt idx="40316">
                  <c:v>4.0317E-5</c:v>
                </c:pt>
                <c:pt idx="40317">
                  <c:v>4.0318000000000003E-5</c:v>
                </c:pt>
                <c:pt idx="40318">
                  <c:v>4.0318999999999998E-5</c:v>
                </c:pt>
                <c:pt idx="40319">
                  <c:v>4.032E-5</c:v>
                </c:pt>
                <c:pt idx="40320">
                  <c:v>4.0321000000000002E-5</c:v>
                </c:pt>
                <c:pt idx="40321">
                  <c:v>4.0321999999999998E-5</c:v>
                </c:pt>
                <c:pt idx="40322">
                  <c:v>4.0323E-5</c:v>
                </c:pt>
                <c:pt idx="40323">
                  <c:v>4.0324000000000002E-5</c:v>
                </c:pt>
                <c:pt idx="40324">
                  <c:v>4.0324999999999998E-5</c:v>
                </c:pt>
                <c:pt idx="40325">
                  <c:v>4.0326E-5</c:v>
                </c:pt>
                <c:pt idx="40326">
                  <c:v>4.0327000000000002E-5</c:v>
                </c:pt>
                <c:pt idx="40327">
                  <c:v>4.0327999999999997E-5</c:v>
                </c:pt>
                <c:pt idx="40328">
                  <c:v>4.0329E-5</c:v>
                </c:pt>
                <c:pt idx="40329">
                  <c:v>4.0330000000000002E-5</c:v>
                </c:pt>
                <c:pt idx="40330">
                  <c:v>4.0330999999999997E-5</c:v>
                </c:pt>
                <c:pt idx="40331">
                  <c:v>4.0331999999999999E-5</c:v>
                </c:pt>
                <c:pt idx="40332">
                  <c:v>4.0333000000000002E-5</c:v>
                </c:pt>
                <c:pt idx="40333">
                  <c:v>4.0333999999999997E-5</c:v>
                </c:pt>
                <c:pt idx="40334">
                  <c:v>4.0334999999999999E-5</c:v>
                </c:pt>
                <c:pt idx="40335">
                  <c:v>4.0336000000000001E-5</c:v>
                </c:pt>
                <c:pt idx="40336">
                  <c:v>4.0336999999999997E-5</c:v>
                </c:pt>
                <c:pt idx="40337">
                  <c:v>4.0337999999999999E-5</c:v>
                </c:pt>
                <c:pt idx="40338">
                  <c:v>4.0339000000000001E-5</c:v>
                </c:pt>
                <c:pt idx="40339">
                  <c:v>4.0339999999999997E-5</c:v>
                </c:pt>
                <c:pt idx="40340">
                  <c:v>4.0340999999999999E-5</c:v>
                </c:pt>
                <c:pt idx="40341">
                  <c:v>4.0342000000000001E-5</c:v>
                </c:pt>
                <c:pt idx="40342">
                  <c:v>4.0343000000000003E-5</c:v>
                </c:pt>
                <c:pt idx="40343">
                  <c:v>4.0343999999999999E-5</c:v>
                </c:pt>
                <c:pt idx="40344">
                  <c:v>4.0345000000000001E-5</c:v>
                </c:pt>
                <c:pt idx="40345">
                  <c:v>4.0346000000000003E-5</c:v>
                </c:pt>
                <c:pt idx="40346">
                  <c:v>4.0346999999999998E-5</c:v>
                </c:pt>
                <c:pt idx="40347">
                  <c:v>4.0348000000000001E-5</c:v>
                </c:pt>
                <c:pt idx="40348">
                  <c:v>4.0349000000000003E-5</c:v>
                </c:pt>
                <c:pt idx="40349">
                  <c:v>4.0349999999999998E-5</c:v>
                </c:pt>
                <c:pt idx="40350">
                  <c:v>4.0351E-5</c:v>
                </c:pt>
                <c:pt idx="40351">
                  <c:v>4.0352000000000003E-5</c:v>
                </c:pt>
                <c:pt idx="40352">
                  <c:v>4.0352999999999998E-5</c:v>
                </c:pt>
                <c:pt idx="40353">
                  <c:v>4.0354E-5</c:v>
                </c:pt>
                <c:pt idx="40354">
                  <c:v>4.0355000000000002E-5</c:v>
                </c:pt>
                <c:pt idx="40355">
                  <c:v>4.0355999999999998E-5</c:v>
                </c:pt>
                <c:pt idx="40356">
                  <c:v>4.0357E-5</c:v>
                </c:pt>
                <c:pt idx="40357">
                  <c:v>4.0358000000000002E-5</c:v>
                </c:pt>
                <c:pt idx="40358">
                  <c:v>4.0358999999999998E-5</c:v>
                </c:pt>
                <c:pt idx="40359">
                  <c:v>4.036E-5</c:v>
                </c:pt>
                <c:pt idx="40360">
                  <c:v>4.0361000000000002E-5</c:v>
                </c:pt>
                <c:pt idx="40361">
                  <c:v>4.0361999999999997E-5</c:v>
                </c:pt>
                <c:pt idx="40362">
                  <c:v>4.0363E-5</c:v>
                </c:pt>
                <c:pt idx="40363">
                  <c:v>4.0364000000000002E-5</c:v>
                </c:pt>
                <c:pt idx="40364">
                  <c:v>4.0364999999999997E-5</c:v>
                </c:pt>
                <c:pt idx="40365">
                  <c:v>4.0365999999999999E-5</c:v>
                </c:pt>
                <c:pt idx="40366">
                  <c:v>4.0367000000000002E-5</c:v>
                </c:pt>
                <c:pt idx="40367">
                  <c:v>4.0367999999999997E-5</c:v>
                </c:pt>
                <c:pt idx="40368">
                  <c:v>4.0368999999999999E-5</c:v>
                </c:pt>
                <c:pt idx="40369">
                  <c:v>4.0370000000000001E-5</c:v>
                </c:pt>
                <c:pt idx="40370">
                  <c:v>4.0370999999999997E-5</c:v>
                </c:pt>
                <c:pt idx="40371">
                  <c:v>4.0371999999999999E-5</c:v>
                </c:pt>
                <c:pt idx="40372">
                  <c:v>4.0373000000000001E-5</c:v>
                </c:pt>
                <c:pt idx="40373">
                  <c:v>4.0373999999999997E-5</c:v>
                </c:pt>
                <c:pt idx="40374">
                  <c:v>4.0374999999999999E-5</c:v>
                </c:pt>
                <c:pt idx="40375">
                  <c:v>4.0376000000000001E-5</c:v>
                </c:pt>
                <c:pt idx="40376">
                  <c:v>4.0377000000000003E-5</c:v>
                </c:pt>
                <c:pt idx="40377">
                  <c:v>4.0377999999999999E-5</c:v>
                </c:pt>
                <c:pt idx="40378">
                  <c:v>4.0379000000000001E-5</c:v>
                </c:pt>
                <c:pt idx="40379">
                  <c:v>4.0380000000000003E-5</c:v>
                </c:pt>
                <c:pt idx="40380">
                  <c:v>4.0380999999999998E-5</c:v>
                </c:pt>
                <c:pt idx="40381">
                  <c:v>4.0382000000000001E-5</c:v>
                </c:pt>
                <c:pt idx="40382">
                  <c:v>4.0383000000000003E-5</c:v>
                </c:pt>
                <c:pt idx="40383">
                  <c:v>4.0383999999999998E-5</c:v>
                </c:pt>
                <c:pt idx="40384">
                  <c:v>4.0385E-5</c:v>
                </c:pt>
                <c:pt idx="40385">
                  <c:v>4.0386000000000003E-5</c:v>
                </c:pt>
                <c:pt idx="40386">
                  <c:v>4.0386999999999998E-5</c:v>
                </c:pt>
                <c:pt idx="40387">
                  <c:v>4.0388E-5</c:v>
                </c:pt>
                <c:pt idx="40388">
                  <c:v>4.0389000000000002E-5</c:v>
                </c:pt>
                <c:pt idx="40389">
                  <c:v>4.0389999999999998E-5</c:v>
                </c:pt>
                <c:pt idx="40390">
                  <c:v>4.0391E-5</c:v>
                </c:pt>
                <c:pt idx="40391">
                  <c:v>4.0392000000000002E-5</c:v>
                </c:pt>
                <c:pt idx="40392">
                  <c:v>4.0392999999999998E-5</c:v>
                </c:pt>
                <c:pt idx="40393">
                  <c:v>4.0394E-5</c:v>
                </c:pt>
                <c:pt idx="40394">
                  <c:v>4.0395000000000002E-5</c:v>
                </c:pt>
                <c:pt idx="40395">
                  <c:v>4.0395999999999997E-5</c:v>
                </c:pt>
                <c:pt idx="40396">
                  <c:v>4.0397E-5</c:v>
                </c:pt>
                <c:pt idx="40397">
                  <c:v>4.0398000000000002E-5</c:v>
                </c:pt>
                <c:pt idx="40398">
                  <c:v>4.0398999999999997E-5</c:v>
                </c:pt>
                <c:pt idx="40399">
                  <c:v>4.0399999999999999E-5</c:v>
                </c:pt>
                <c:pt idx="40400">
                  <c:v>4.0401000000000002E-5</c:v>
                </c:pt>
                <c:pt idx="40401">
                  <c:v>4.0401999999999997E-5</c:v>
                </c:pt>
                <c:pt idx="40402">
                  <c:v>4.0402999999999999E-5</c:v>
                </c:pt>
                <c:pt idx="40403">
                  <c:v>4.0404000000000001E-5</c:v>
                </c:pt>
                <c:pt idx="40404">
                  <c:v>4.0404999999999997E-5</c:v>
                </c:pt>
                <c:pt idx="40405">
                  <c:v>4.0405999999999999E-5</c:v>
                </c:pt>
                <c:pt idx="40406">
                  <c:v>4.0407000000000001E-5</c:v>
                </c:pt>
                <c:pt idx="40407">
                  <c:v>4.0407999999999997E-5</c:v>
                </c:pt>
                <c:pt idx="40408">
                  <c:v>4.0408999999999999E-5</c:v>
                </c:pt>
                <c:pt idx="40409">
                  <c:v>4.0410000000000001E-5</c:v>
                </c:pt>
                <c:pt idx="40410">
                  <c:v>4.0411000000000003E-5</c:v>
                </c:pt>
                <c:pt idx="40411">
                  <c:v>4.0411999999999999E-5</c:v>
                </c:pt>
                <c:pt idx="40412">
                  <c:v>4.0413000000000001E-5</c:v>
                </c:pt>
                <c:pt idx="40413">
                  <c:v>4.0414000000000003E-5</c:v>
                </c:pt>
                <c:pt idx="40414">
                  <c:v>4.0414999999999998E-5</c:v>
                </c:pt>
                <c:pt idx="40415">
                  <c:v>4.0416000000000001E-5</c:v>
                </c:pt>
                <c:pt idx="40416">
                  <c:v>4.0417000000000003E-5</c:v>
                </c:pt>
                <c:pt idx="40417">
                  <c:v>4.0417999999999998E-5</c:v>
                </c:pt>
                <c:pt idx="40418">
                  <c:v>4.0419E-5</c:v>
                </c:pt>
                <c:pt idx="40419">
                  <c:v>4.0420000000000003E-5</c:v>
                </c:pt>
                <c:pt idx="40420">
                  <c:v>4.0420999999999998E-5</c:v>
                </c:pt>
                <c:pt idx="40421">
                  <c:v>4.0422E-5</c:v>
                </c:pt>
                <c:pt idx="40422">
                  <c:v>4.0423000000000002E-5</c:v>
                </c:pt>
                <c:pt idx="40423">
                  <c:v>4.0423999999999998E-5</c:v>
                </c:pt>
                <c:pt idx="40424">
                  <c:v>4.0425E-5</c:v>
                </c:pt>
                <c:pt idx="40425">
                  <c:v>4.0426000000000002E-5</c:v>
                </c:pt>
                <c:pt idx="40426">
                  <c:v>4.0426999999999998E-5</c:v>
                </c:pt>
                <c:pt idx="40427">
                  <c:v>4.0428E-5</c:v>
                </c:pt>
                <c:pt idx="40428">
                  <c:v>4.0429000000000002E-5</c:v>
                </c:pt>
                <c:pt idx="40429">
                  <c:v>4.0429999999999997E-5</c:v>
                </c:pt>
                <c:pt idx="40430">
                  <c:v>4.0431E-5</c:v>
                </c:pt>
                <c:pt idx="40431">
                  <c:v>4.0432000000000002E-5</c:v>
                </c:pt>
                <c:pt idx="40432">
                  <c:v>4.0432999999999997E-5</c:v>
                </c:pt>
                <c:pt idx="40433">
                  <c:v>4.0433999999999999E-5</c:v>
                </c:pt>
                <c:pt idx="40434">
                  <c:v>4.0435000000000002E-5</c:v>
                </c:pt>
                <c:pt idx="40435">
                  <c:v>4.0435999999999997E-5</c:v>
                </c:pt>
                <c:pt idx="40436">
                  <c:v>4.0436999999999999E-5</c:v>
                </c:pt>
                <c:pt idx="40437">
                  <c:v>4.0438000000000001E-5</c:v>
                </c:pt>
                <c:pt idx="40438">
                  <c:v>4.0438999999999997E-5</c:v>
                </c:pt>
                <c:pt idx="40439">
                  <c:v>4.0439999999999999E-5</c:v>
                </c:pt>
                <c:pt idx="40440">
                  <c:v>4.0441000000000001E-5</c:v>
                </c:pt>
                <c:pt idx="40441">
                  <c:v>4.0441999999999997E-5</c:v>
                </c:pt>
                <c:pt idx="40442">
                  <c:v>4.0442999999999999E-5</c:v>
                </c:pt>
                <c:pt idx="40443">
                  <c:v>4.0444000000000001E-5</c:v>
                </c:pt>
                <c:pt idx="40444">
                  <c:v>4.0445000000000003E-5</c:v>
                </c:pt>
                <c:pt idx="40445">
                  <c:v>4.0445999999999999E-5</c:v>
                </c:pt>
                <c:pt idx="40446">
                  <c:v>4.0447000000000001E-5</c:v>
                </c:pt>
                <c:pt idx="40447">
                  <c:v>4.0448000000000003E-5</c:v>
                </c:pt>
                <c:pt idx="40448">
                  <c:v>4.0448999999999998E-5</c:v>
                </c:pt>
                <c:pt idx="40449">
                  <c:v>4.0450000000000001E-5</c:v>
                </c:pt>
                <c:pt idx="40450">
                  <c:v>4.0451000000000003E-5</c:v>
                </c:pt>
                <c:pt idx="40451">
                  <c:v>4.0451999999999998E-5</c:v>
                </c:pt>
                <c:pt idx="40452">
                  <c:v>4.0453E-5</c:v>
                </c:pt>
                <c:pt idx="40453">
                  <c:v>4.0454000000000003E-5</c:v>
                </c:pt>
                <c:pt idx="40454">
                  <c:v>4.0454999999999998E-5</c:v>
                </c:pt>
                <c:pt idx="40455">
                  <c:v>4.0456E-5</c:v>
                </c:pt>
                <c:pt idx="40456">
                  <c:v>4.0457000000000002E-5</c:v>
                </c:pt>
                <c:pt idx="40457">
                  <c:v>4.0457999999999998E-5</c:v>
                </c:pt>
                <c:pt idx="40458">
                  <c:v>4.0459E-5</c:v>
                </c:pt>
                <c:pt idx="40459">
                  <c:v>4.0460000000000002E-5</c:v>
                </c:pt>
                <c:pt idx="40460">
                  <c:v>4.0460999999999998E-5</c:v>
                </c:pt>
                <c:pt idx="40461">
                  <c:v>4.0462E-5</c:v>
                </c:pt>
                <c:pt idx="40462">
                  <c:v>4.0463000000000002E-5</c:v>
                </c:pt>
                <c:pt idx="40463">
                  <c:v>4.0463999999999997E-5</c:v>
                </c:pt>
                <c:pt idx="40464">
                  <c:v>4.0465E-5</c:v>
                </c:pt>
                <c:pt idx="40465">
                  <c:v>4.0466000000000002E-5</c:v>
                </c:pt>
                <c:pt idx="40466">
                  <c:v>4.0466999999999997E-5</c:v>
                </c:pt>
                <c:pt idx="40467">
                  <c:v>4.0467999999999999E-5</c:v>
                </c:pt>
                <c:pt idx="40468">
                  <c:v>4.0469000000000002E-5</c:v>
                </c:pt>
                <c:pt idx="40469">
                  <c:v>4.0469999999999997E-5</c:v>
                </c:pt>
                <c:pt idx="40470">
                  <c:v>4.0470999999999999E-5</c:v>
                </c:pt>
                <c:pt idx="40471">
                  <c:v>4.0472000000000001E-5</c:v>
                </c:pt>
                <c:pt idx="40472">
                  <c:v>4.0472999999999997E-5</c:v>
                </c:pt>
                <c:pt idx="40473">
                  <c:v>4.0473999999999999E-5</c:v>
                </c:pt>
                <c:pt idx="40474">
                  <c:v>4.0475000000000001E-5</c:v>
                </c:pt>
                <c:pt idx="40475">
                  <c:v>4.0475999999999997E-5</c:v>
                </c:pt>
                <c:pt idx="40476">
                  <c:v>4.0476999999999999E-5</c:v>
                </c:pt>
                <c:pt idx="40477">
                  <c:v>4.0478000000000001E-5</c:v>
                </c:pt>
                <c:pt idx="40478">
                  <c:v>4.0479000000000003E-5</c:v>
                </c:pt>
                <c:pt idx="40479">
                  <c:v>4.0479999999999999E-5</c:v>
                </c:pt>
                <c:pt idx="40480">
                  <c:v>4.0481000000000001E-5</c:v>
                </c:pt>
                <c:pt idx="40481">
                  <c:v>4.0482000000000003E-5</c:v>
                </c:pt>
                <c:pt idx="40482">
                  <c:v>4.0482999999999998E-5</c:v>
                </c:pt>
                <c:pt idx="40483">
                  <c:v>4.0484000000000001E-5</c:v>
                </c:pt>
                <c:pt idx="40484">
                  <c:v>4.0485000000000003E-5</c:v>
                </c:pt>
                <c:pt idx="40485">
                  <c:v>4.0485999999999998E-5</c:v>
                </c:pt>
                <c:pt idx="40486">
                  <c:v>4.0487E-5</c:v>
                </c:pt>
                <c:pt idx="40487">
                  <c:v>4.0488000000000003E-5</c:v>
                </c:pt>
                <c:pt idx="40488">
                  <c:v>4.0488999999999998E-5</c:v>
                </c:pt>
                <c:pt idx="40489">
                  <c:v>4.049E-5</c:v>
                </c:pt>
                <c:pt idx="40490">
                  <c:v>4.0491000000000002E-5</c:v>
                </c:pt>
                <c:pt idx="40491">
                  <c:v>4.0491999999999998E-5</c:v>
                </c:pt>
                <c:pt idx="40492">
                  <c:v>4.0493E-5</c:v>
                </c:pt>
                <c:pt idx="40493">
                  <c:v>4.0494000000000002E-5</c:v>
                </c:pt>
                <c:pt idx="40494">
                  <c:v>4.0494999999999998E-5</c:v>
                </c:pt>
                <c:pt idx="40495">
                  <c:v>4.0496E-5</c:v>
                </c:pt>
                <c:pt idx="40496">
                  <c:v>4.0497000000000002E-5</c:v>
                </c:pt>
                <c:pt idx="40497">
                  <c:v>4.0497999999999997E-5</c:v>
                </c:pt>
                <c:pt idx="40498">
                  <c:v>4.0499E-5</c:v>
                </c:pt>
                <c:pt idx="40499">
                  <c:v>4.0500000000000002E-5</c:v>
                </c:pt>
                <c:pt idx="40500">
                  <c:v>4.0500999999999997E-5</c:v>
                </c:pt>
                <c:pt idx="40501">
                  <c:v>4.0501999999999999E-5</c:v>
                </c:pt>
                <c:pt idx="40502">
                  <c:v>4.0503000000000002E-5</c:v>
                </c:pt>
                <c:pt idx="40503">
                  <c:v>4.0503999999999997E-5</c:v>
                </c:pt>
                <c:pt idx="40504">
                  <c:v>4.0504999999999999E-5</c:v>
                </c:pt>
                <c:pt idx="40505">
                  <c:v>4.0506000000000001E-5</c:v>
                </c:pt>
                <c:pt idx="40506">
                  <c:v>4.0506999999999997E-5</c:v>
                </c:pt>
                <c:pt idx="40507">
                  <c:v>4.0507999999999999E-5</c:v>
                </c:pt>
                <c:pt idx="40508">
                  <c:v>4.0509000000000001E-5</c:v>
                </c:pt>
                <c:pt idx="40509">
                  <c:v>4.0509999999999997E-5</c:v>
                </c:pt>
                <c:pt idx="40510">
                  <c:v>4.0510999999999999E-5</c:v>
                </c:pt>
                <c:pt idx="40511">
                  <c:v>4.0512000000000001E-5</c:v>
                </c:pt>
                <c:pt idx="40512">
                  <c:v>4.0513000000000003E-5</c:v>
                </c:pt>
                <c:pt idx="40513">
                  <c:v>4.0513999999999999E-5</c:v>
                </c:pt>
                <c:pt idx="40514">
                  <c:v>4.0515000000000001E-5</c:v>
                </c:pt>
                <c:pt idx="40515">
                  <c:v>4.0516000000000003E-5</c:v>
                </c:pt>
                <c:pt idx="40516">
                  <c:v>4.0516999999999998E-5</c:v>
                </c:pt>
                <c:pt idx="40517">
                  <c:v>4.0518000000000001E-5</c:v>
                </c:pt>
                <c:pt idx="40518">
                  <c:v>4.0519000000000003E-5</c:v>
                </c:pt>
                <c:pt idx="40519">
                  <c:v>4.0519999999999998E-5</c:v>
                </c:pt>
                <c:pt idx="40520">
                  <c:v>4.0521E-5</c:v>
                </c:pt>
                <c:pt idx="40521">
                  <c:v>4.0522000000000003E-5</c:v>
                </c:pt>
                <c:pt idx="40522">
                  <c:v>4.0522999999999998E-5</c:v>
                </c:pt>
                <c:pt idx="40523">
                  <c:v>4.0524E-5</c:v>
                </c:pt>
                <c:pt idx="40524">
                  <c:v>4.0525000000000002E-5</c:v>
                </c:pt>
                <c:pt idx="40525">
                  <c:v>4.0525999999999998E-5</c:v>
                </c:pt>
                <c:pt idx="40526">
                  <c:v>4.0527E-5</c:v>
                </c:pt>
                <c:pt idx="40527">
                  <c:v>4.0528000000000002E-5</c:v>
                </c:pt>
                <c:pt idx="40528">
                  <c:v>4.0528999999999998E-5</c:v>
                </c:pt>
                <c:pt idx="40529">
                  <c:v>4.053E-5</c:v>
                </c:pt>
                <c:pt idx="40530">
                  <c:v>4.0531000000000002E-5</c:v>
                </c:pt>
                <c:pt idx="40531">
                  <c:v>4.0531999999999998E-5</c:v>
                </c:pt>
                <c:pt idx="40532">
                  <c:v>4.0533E-5</c:v>
                </c:pt>
                <c:pt idx="40533">
                  <c:v>4.0534000000000002E-5</c:v>
                </c:pt>
                <c:pt idx="40534">
                  <c:v>4.0534999999999997E-5</c:v>
                </c:pt>
                <c:pt idx="40535">
                  <c:v>4.0535999999999999E-5</c:v>
                </c:pt>
                <c:pt idx="40536">
                  <c:v>4.0537000000000002E-5</c:v>
                </c:pt>
                <c:pt idx="40537">
                  <c:v>4.0537999999999997E-5</c:v>
                </c:pt>
                <c:pt idx="40538">
                  <c:v>4.0538999999999999E-5</c:v>
                </c:pt>
                <c:pt idx="40539">
                  <c:v>4.0540000000000001E-5</c:v>
                </c:pt>
                <c:pt idx="40540">
                  <c:v>4.0540999999999997E-5</c:v>
                </c:pt>
                <c:pt idx="40541">
                  <c:v>4.0541999999999999E-5</c:v>
                </c:pt>
                <c:pt idx="40542">
                  <c:v>4.0543000000000001E-5</c:v>
                </c:pt>
                <c:pt idx="40543">
                  <c:v>4.0543999999999997E-5</c:v>
                </c:pt>
                <c:pt idx="40544">
                  <c:v>4.0544999999999999E-5</c:v>
                </c:pt>
                <c:pt idx="40545">
                  <c:v>4.0546000000000001E-5</c:v>
                </c:pt>
                <c:pt idx="40546">
                  <c:v>4.0547000000000003E-5</c:v>
                </c:pt>
                <c:pt idx="40547">
                  <c:v>4.0547999999999999E-5</c:v>
                </c:pt>
                <c:pt idx="40548">
                  <c:v>4.0549000000000001E-5</c:v>
                </c:pt>
                <c:pt idx="40549">
                  <c:v>4.0550000000000003E-5</c:v>
                </c:pt>
                <c:pt idx="40550">
                  <c:v>4.0550999999999999E-5</c:v>
                </c:pt>
                <c:pt idx="40551">
                  <c:v>4.0552000000000001E-5</c:v>
                </c:pt>
                <c:pt idx="40552">
                  <c:v>4.0553000000000003E-5</c:v>
                </c:pt>
                <c:pt idx="40553">
                  <c:v>4.0553999999999998E-5</c:v>
                </c:pt>
                <c:pt idx="40554">
                  <c:v>4.0555E-5</c:v>
                </c:pt>
                <c:pt idx="40555">
                  <c:v>4.0556000000000003E-5</c:v>
                </c:pt>
                <c:pt idx="40556">
                  <c:v>4.0556999999999998E-5</c:v>
                </c:pt>
                <c:pt idx="40557">
                  <c:v>4.0558E-5</c:v>
                </c:pt>
                <c:pt idx="40558">
                  <c:v>4.0559000000000002E-5</c:v>
                </c:pt>
                <c:pt idx="40559">
                  <c:v>4.0559999999999998E-5</c:v>
                </c:pt>
                <c:pt idx="40560">
                  <c:v>4.0561E-5</c:v>
                </c:pt>
                <c:pt idx="40561">
                  <c:v>4.0562000000000002E-5</c:v>
                </c:pt>
                <c:pt idx="40562">
                  <c:v>4.0562999999999998E-5</c:v>
                </c:pt>
                <c:pt idx="40563">
                  <c:v>4.0564E-5</c:v>
                </c:pt>
                <c:pt idx="40564">
                  <c:v>4.0565000000000002E-5</c:v>
                </c:pt>
                <c:pt idx="40565">
                  <c:v>4.0565999999999998E-5</c:v>
                </c:pt>
                <c:pt idx="40566">
                  <c:v>4.0567E-5</c:v>
                </c:pt>
                <c:pt idx="40567">
                  <c:v>4.0568000000000002E-5</c:v>
                </c:pt>
                <c:pt idx="40568">
                  <c:v>4.0568999999999997E-5</c:v>
                </c:pt>
                <c:pt idx="40569">
                  <c:v>4.057E-5</c:v>
                </c:pt>
                <c:pt idx="40570">
                  <c:v>4.0571000000000002E-5</c:v>
                </c:pt>
                <c:pt idx="40571">
                  <c:v>4.0571999999999997E-5</c:v>
                </c:pt>
                <c:pt idx="40572">
                  <c:v>4.0572999999999999E-5</c:v>
                </c:pt>
                <c:pt idx="40573">
                  <c:v>4.0574000000000002E-5</c:v>
                </c:pt>
                <c:pt idx="40574">
                  <c:v>4.0574999999999997E-5</c:v>
                </c:pt>
                <c:pt idx="40575">
                  <c:v>4.0575999999999999E-5</c:v>
                </c:pt>
                <c:pt idx="40576">
                  <c:v>4.0577000000000001E-5</c:v>
                </c:pt>
                <c:pt idx="40577">
                  <c:v>4.0577999999999997E-5</c:v>
                </c:pt>
                <c:pt idx="40578">
                  <c:v>4.0578999999999999E-5</c:v>
                </c:pt>
                <c:pt idx="40579">
                  <c:v>4.0580000000000001E-5</c:v>
                </c:pt>
                <c:pt idx="40580">
                  <c:v>4.0581000000000003E-5</c:v>
                </c:pt>
                <c:pt idx="40581">
                  <c:v>4.0581999999999999E-5</c:v>
                </c:pt>
                <c:pt idx="40582">
                  <c:v>4.0583000000000001E-5</c:v>
                </c:pt>
                <c:pt idx="40583">
                  <c:v>4.0584000000000003E-5</c:v>
                </c:pt>
                <c:pt idx="40584">
                  <c:v>4.0584999999999999E-5</c:v>
                </c:pt>
                <c:pt idx="40585">
                  <c:v>4.0586000000000001E-5</c:v>
                </c:pt>
                <c:pt idx="40586">
                  <c:v>4.0587000000000003E-5</c:v>
                </c:pt>
                <c:pt idx="40587">
                  <c:v>4.0587999999999998E-5</c:v>
                </c:pt>
                <c:pt idx="40588">
                  <c:v>4.0589000000000001E-5</c:v>
                </c:pt>
                <c:pt idx="40589">
                  <c:v>4.0590000000000003E-5</c:v>
                </c:pt>
                <c:pt idx="40590">
                  <c:v>4.0590999999999998E-5</c:v>
                </c:pt>
                <c:pt idx="40591">
                  <c:v>4.0592E-5</c:v>
                </c:pt>
                <c:pt idx="40592">
                  <c:v>4.0593000000000003E-5</c:v>
                </c:pt>
                <c:pt idx="40593">
                  <c:v>4.0593999999999998E-5</c:v>
                </c:pt>
                <c:pt idx="40594">
                  <c:v>4.0595E-5</c:v>
                </c:pt>
                <c:pt idx="40595">
                  <c:v>4.0596000000000002E-5</c:v>
                </c:pt>
                <c:pt idx="40596">
                  <c:v>4.0596999999999998E-5</c:v>
                </c:pt>
                <c:pt idx="40597">
                  <c:v>4.0598E-5</c:v>
                </c:pt>
                <c:pt idx="40598">
                  <c:v>4.0599000000000002E-5</c:v>
                </c:pt>
                <c:pt idx="40599">
                  <c:v>4.0599999999999998E-5</c:v>
                </c:pt>
                <c:pt idx="40600">
                  <c:v>4.0601E-5</c:v>
                </c:pt>
                <c:pt idx="40601">
                  <c:v>4.0602000000000002E-5</c:v>
                </c:pt>
                <c:pt idx="40602">
                  <c:v>4.0602999999999997E-5</c:v>
                </c:pt>
                <c:pt idx="40603">
                  <c:v>4.0604E-5</c:v>
                </c:pt>
                <c:pt idx="40604">
                  <c:v>4.0605000000000002E-5</c:v>
                </c:pt>
                <c:pt idx="40605">
                  <c:v>4.0605999999999997E-5</c:v>
                </c:pt>
                <c:pt idx="40606">
                  <c:v>4.0606999999999999E-5</c:v>
                </c:pt>
                <c:pt idx="40607">
                  <c:v>4.0608000000000002E-5</c:v>
                </c:pt>
                <c:pt idx="40608">
                  <c:v>4.0608999999999997E-5</c:v>
                </c:pt>
                <c:pt idx="40609">
                  <c:v>4.0609999999999999E-5</c:v>
                </c:pt>
                <c:pt idx="40610">
                  <c:v>4.0611000000000001E-5</c:v>
                </c:pt>
                <c:pt idx="40611">
                  <c:v>4.0611999999999997E-5</c:v>
                </c:pt>
                <c:pt idx="40612">
                  <c:v>4.0612999999999999E-5</c:v>
                </c:pt>
                <c:pt idx="40613">
                  <c:v>4.0614000000000001E-5</c:v>
                </c:pt>
                <c:pt idx="40614">
                  <c:v>4.0615000000000003E-5</c:v>
                </c:pt>
                <c:pt idx="40615">
                  <c:v>4.0615999999999999E-5</c:v>
                </c:pt>
                <c:pt idx="40616">
                  <c:v>4.0617000000000001E-5</c:v>
                </c:pt>
                <c:pt idx="40617">
                  <c:v>4.0618000000000003E-5</c:v>
                </c:pt>
                <c:pt idx="40618">
                  <c:v>4.0618999999999999E-5</c:v>
                </c:pt>
                <c:pt idx="40619">
                  <c:v>4.0620000000000001E-5</c:v>
                </c:pt>
                <c:pt idx="40620">
                  <c:v>4.0621000000000003E-5</c:v>
                </c:pt>
                <c:pt idx="40621">
                  <c:v>4.0621999999999998E-5</c:v>
                </c:pt>
                <c:pt idx="40622">
                  <c:v>4.0623000000000001E-5</c:v>
                </c:pt>
                <c:pt idx="40623">
                  <c:v>4.0624000000000003E-5</c:v>
                </c:pt>
                <c:pt idx="40624">
                  <c:v>4.0624999999999998E-5</c:v>
                </c:pt>
                <c:pt idx="40625">
                  <c:v>4.0626E-5</c:v>
                </c:pt>
                <c:pt idx="40626">
                  <c:v>4.0627000000000003E-5</c:v>
                </c:pt>
                <c:pt idx="40627">
                  <c:v>4.0627999999999998E-5</c:v>
                </c:pt>
                <c:pt idx="40628">
                  <c:v>4.0629E-5</c:v>
                </c:pt>
                <c:pt idx="40629">
                  <c:v>4.0630000000000002E-5</c:v>
                </c:pt>
                <c:pt idx="40630">
                  <c:v>4.0630999999999998E-5</c:v>
                </c:pt>
                <c:pt idx="40631">
                  <c:v>4.0632E-5</c:v>
                </c:pt>
                <c:pt idx="40632">
                  <c:v>4.0633000000000002E-5</c:v>
                </c:pt>
                <c:pt idx="40633">
                  <c:v>4.0633999999999998E-5</c:v>
                </c:pt>
                <c:pt idx="40634">
                  <c:v>4.0635E-5</c:v>
                </c:pt>
                <c:pt idx="40635">
                  <c:v>4.0636000000000002E-5</c:v>
                </c:pt>
                <c:pt idx="40636">
                  <c:v>4.0636999999999997E-5</c:v>
                </c:pt>
                <c:pt idx="40637">
                  <c:v>4.0638E-5</c:v>
                </c:pt>
                <c:pt idx="40638">
                  <c:v>4.0639000000000002E-5</c:v>
                </c:pt>
                <c:pt idx="40639">
                  <c:v>4.0639999999999997E-5</c:v>
                </c:pt>
                <c:pt idx="40640">
                  <c:v>4.0640999999999999E-5</c:v>
                </c:pt>
                <c:pt idx="40641">
                  <c:v>4.0642000000000002E-5</c:v>
                </c:pt>
                <c:pt idx="40642">
                  <c:v>4.0642999999999997E-5</c:v>
                </c:pt>
                <c:pt idx="40643">
                  <c:v>4.0643999999999999E-5</c:v>
                </c:pt>
                <c:pt idx="40644">
                  <c:v>4.0645000000000001E-5</c:v>
                </c:pt>
                <c:pt idx="40645">
                  <c:v>4.0645999999999997E-5</c:v>
                </c:pt>
                <c:pt idx="40646">
                  <c:v>4.0646999999999999E-5</c:v>
                </c:pt>
                <c:pt idx="40647">
                  <c:v>4.0648000000000001E-5</c:v>
                </c:pt>
                <c:pt idx="40648">
                  <c:v>4.0649000000000003E-5</c:v>
                </c:pt>
                <c:pt idx="40649">
                  <c:v>4.0649999999999999E-5</c:v>
                </c:pt>
                <c:pt idx="40650">
                  <c:v>4.0651000000000001E-5</c:v>
                </c:pt>
                <c:pt idx="40651">
                  <c:v>4.0652000000000003E-5</c:v>
                </c:pt>
                <c:pt idx="40652">
                  <c:v>4.0652999999999999E-5</c:v>
                </c:pt>
                <c:pt idx="40653">
                  <c:v>4.0654000000000001E-5</c:v>
                </c:pt>
                <c:pt idx="40654">
                  <c:v>4.0655000000000003E-5</c:v>
                </c:pt>
                <c:pt idx="40655">
                  <c:v>4.0655999999999998E-5</c:v>
                </c:pt>
                <c:pt idx="40656">
                  <c:v>4.0657000000000001E-5</c:v>
                </c:pt>
                <c:pt idx="40657">
                  <c:v>4.0658000000000003E-5</c:v>
                </c:pt>
                <c:pt idx="40658">
                  <c:v>4.0658999999999998E-5</c:v>
                </c:pt>
                <c:pt idx="40659">
                  <c:v>4.066E-5</c:v>
                </c:pt>
                <c:pt idx="40660">
                  <c:v>4.0661000000000003E-5</c:v>
                </c:pt>
                <c:pt idx="40661">
                  <c:v>4.0661999999999998E-5</c:v>
                </c:pt>
                <c:pt idx="40662">
                  <c:v>4.0663E-5</c:v>
                </c:pt>
                <c:pt idx="40663">
                  <c:v>4.0664000000000002E-5</c:v>
                </c:pt>
                <c:pt idx="40664">
                  <c:v>4.0664999999999998E-5</c:v>
                </c:pt>
                <c:pt idx="40665">
                  <c:v>4.0666E-5</c:v>
                </c:pt>
                <c:pt idx="40666">
                  <c:v>4.0667000000000002E-5</c:v>
                </c:pt>
                <c:pt idx="40667">
                  <c:v>4.0667999999999998E-5</c:v>
                </c:pt>
                <c:pt idx="40668">
                  <c:v>4.0669E-5</c:v>
                </c:pt>
                <c:pt idx="40669">
                  <c:v>4.0670000000000002E-5</c:v>
                </c:pt>
                <c:pt idx="40670">
                  <c:v>4.0670999999999997E-5</c:v>
                </c:pt>
                <c:pt idx="40671">
                  <c:v>4.0672E-5</c:v>
                </c:pt>
                <c:pt idx="40672">
                  <c:v>4.0673000000000002E-5</c:v>
                </c:pt>
                <c:pt idx="40673">
                  <c:v>4.0673999999999997E-5</c:v>
                </c:pt>
                <c:pt idx="40674">
                  <c:v>4.0674999999999999E-5</c:v>
                </c:pt>
                <c:pt idx="40675">
                  <c:v>4.0676000000000002E-5</c:v>
                </c:pt>
                <c:pt idx="40676">
                  <c:v>4.0676999999999997E-5</c:v>
                </c:pt>
                <c:pt idx="40677">
                  <c:v>4.0677999999999999E-5</c:v>
                </c:pt>
                <c:pt idx="40678">
                  <c:v>4.0679000000000001E-5</c:v>
                </c:pt>
                <c:pt idx="40679">
                  <c:v>4.0679999999999997E-5</c:v>
                </c:pt>
                <c:pt idx="40680">
                  <c:v>4.0680999999999999E-5</c:v>
                </c:pt>
                <c:pt idx="40681">
                  <c:v>4.0682000000000001E-5</c:v>
                </c:pt>
                <c:pt idx="40682">
                  <c:v>4.0683000000000003E-5</c:v>
                </c:pt>
                <c:pt idx="40683">
                  <c:v>4.0683999999999999E-5</c:v>
                </c:pt>
                <c:pt idx="40684">
                  <c:v>4.0685000000000001E-5</c:v>
                </c:pt>
                <c:pt idx="40685">
                  <c:v>4.0686000000000003E-5</c:v>
                </c:pt>
                <c:pt idx="40686">
                  <c:v>4.0686999999999999E-5</c:v>
                </c:pt>
                <c:pt idx="40687">
                  <c:v>4.0688000000000001E-5</c:v>
                </c:pt>
                <c:pt idx="40688">
                  <c:v>4.0689000000000003E-5</c:v>
                </c:pt>
                <c:pt idx="40689">
                  <c:v>4.0689999999999998E-5</c:v>
                </c:pt>
                <c:pt idx="40690">
                  <c:v>4.0691000000000001E-5</c:v>
                </c:pt>
                <c:pt idx="40691">
                  <c:v>4.0692000000000003E-5</c:v>
                </c:pt>
                <c:pt idx="40692">
                  <c:v>4.0692999999999998E-5</c:v>
                </c:pt>
                <c:pt idx="40693">
                  <c:v>4.0694E-5</c:v>
                </c:pt>
                <c:pt idx="40694">
                  <c:v>4.0695000000000003E-5</c:v>
                </c:pt>
                <c:pt idx="40695">
                  <c:v>4.0695999999999998E-5</c:v>
                </c:pt>
                <c:pt idx="40696">
                  <c:v>4.0697E-5</c:v>
                </c:pt>
                <c:pt idx="40697">
                  <c:v>4.0698000000000002E-5</c:v>
                </c:pt>
                <c:pt idx="40698">
                  <c:v>4.0698999999999998E-5</c:v>
                </c:pt>
                <c:pt idx="40699">
                  <c:v>4.07E-5</c:v>
                </c:pt>
                <c:pt idx="40700">
                  <c:v>4.0701000000000002E-5</c:v>
                </c:pt>
                <c:pt idx="40701">
                  <c:v>4.0701999999999998E-5</c:v>
                </c:pt>
                <c:pt idx="40702">
                  <c:v>4.0703E-5</c:v>
                </c:pt>
                <c:pt idx="40703">
                  <c:v>4.0704000000000002E-5</c:v>
                </c:pt>
                <c:pt idx="40704">
                  <c:v>4.0704999999999997E-5</c:v>
                </c:pt>
                <c:pt idx="40705">
                  <c:v>4.0706E-5</c:v>
                </c:pt>
                <c:pt idx="40706">
                  <c:v>4.0707000000000002E-5</c:v>
                </c:pt>
                <c:pt idx="40707">
                  <c:v>4.0707999999999997E-5</c:v>
                </c:pt>
                <c:pt idx="40708">
                  <c:v>4.0708999999999999E-5</c:v>
                </c:pt>
                <c:pt idx="40709">
                  <c:v>4.0710000000000002E-5</c:v>
                </c:pt>
                <c:pt idx="40710">
                  <c:v>4.0710999999999997E-5</c:v>
                </c:pt>
                <c:pt idx="40711">
                  <c:v>4.0711999999999999E-5</c:v>
                </c:pt>
                <c:pt idx="40712">
                  <c:v>4.0713000000000001E-5</c:v>
                </c:pt>
                <c:pt idx="40713">
                  <c:v>4.0713999999999997E-5</c:v>
                </c:pt>
                <c:pt idx="40714">
                  <c:v>4.0714999999999999E-5</c:v>
                </c:pt>
                <c:pt idx="40715">
                  <c:v>4.0716000000000001E-5</c:v>
                </c:pt>
                <c:pt idx="40716">
                  <c:v>4.0717000000000003E-5</c:v>
                </c:pt>
                <c:pt idx="40717">
                  <c:v>4.0717999999999999E-5</c:v>
                </c:pt>
                <c:pt idx="40718">
                  <c:v>4.0719000000000001E-5</c:v>
                </c:pt>
                <c:pt idx="40719">
                  <c:v>4.0720000000000003E-5</c:v>
                </c:pt>
                <c:pt idx="40720">
                  <c:v>4.0720999999999999E-5</c:v>
                </c:pt>
                <c:pt idx="40721">
                  <c:v>4.0722000000000001E-5</c:v>
                </c:pt>
                <c:pt idx="40722">
                  <c:v>4.0723000000000003E-5</c:v>
                </c:pt>
                <c:pt idx="40723">
                  <c:v>4.0723999999999998E-5</c:v>
                </c:pt>
                <c:pt idx="40724">
                  <c:v>4.0725000000000001E-5</c:v>
                </c:pt>
                <c:pt idx="40725">
                  <c:v>4.0726000000000003E-5</c:v>
                </c:pt>
                <c:pt idx="40726">
                  <c:v>4.0726999999999998E-5</c:v>
                </c:pt>
                <c:pt idx="40727">
                  <c:v>4.0728E-5</c:v>
                </c:pt>
                <c:pt idx="40728">
                  <c:v>4.0729000000000003E-5</c:v>
                </c:pt>
                <c:pt idx="40729">
                  <c:v>4.0729999999999998E-5</c:v>
                </c:pt>
                <c:pt idx="40730">
                  <c:v>4.0731E-5</c:v>
                </c:pt>
                <c:pt idx="40731">
                  <c:v>4.0732000000000002E-5</c:v>
                </c:pt>
                <c:pt idx="40732">
                  <c:v>4.0732999999999998E-5</c:v>
                </c:pt>
                <c:pt idx="40733">
                  <c:v>4.0734E-5</c:v>
                </c:pt>
                <c:pt idx="40734">
                  <c:v>4.0735000000000002E-5</c:v>
                </c:pt>
                <c:pt idx="40735">
                  <c:v>4.0735999999999998E-5</c:v>
                </c:pt>
                <c:pt idx="40736">
                  <c:v>4.0737E-5</c:v>
                </c:pt>
                <c:pt idx="40737">
                  <c:v>4.0738000000000002E-5</c:v>
                </c:pt>
                <c:pt idx="40738">
                  <c:v>4.0738999999999997E-5</c:v>
                </c:pt>
                <c:pt idx="40739">
                  <c:v>4.074E-5</c:v>
                </c:pt>
                <c:pt idx="40740">
                  <c:v>4.0741000000000002E-5</c:v>
                </c:pt>
                <c:pt idx="40741">
                  <c:v>4.0741999999999997E-5</c:v>
                </c:pt>
                <c:pt idx="40742">
                  <c:v>4.0742999999999999E-5</c:v>
                </c:pt>
                <c:pt idx="40743">
                  <c:v>4.0744000000000002E-5</c:v>
                </c:pt>
                <c:pt idx="40744">
                  <c:v>4.0744999999999997E-5</c:v>
                </c:pt>
                <c:pt idx="40745">
                  <c:v>4.0745999999999999E-5</c:v>
                </c:pt>
                <c:pt idx="40746">
                  <c:v>4.0747000000000001E-5</c:v>
                </c:pt>
                <c:pt idx="40747">
                  <c:v>4.0747999999999997E-5</c:v>
                </c:pt>
                <c:pt idx="40748">
                  <c:v>4.0748999999999999E-5</c:v>
                </c:pt>
                <c:pt idx="40749">
                  <c:v>4.0750000000000001E-5</c:v>
                </c:pt>
                <c:pt idx="40750">
                  <c:v>4.0751000000000003E-5</c:v>
                </c:pt>
                <c:pt idx="40751">
                  <c:v>4.0751999999999999E-5</c:v>
                </c:pt>
                <c:pt idx="40752">
                  <c:v>4.0753000000000001E-5</c:v>
                </c:pt>
                <c:pt idx="40753">
                  <c:v>4.0754000000000003E-5</c:v>
                </c:pt>
                <c:pt idx="40754">
                  <c:v>4.0754999999999999E-5</c:v>
                </c:pt>
                <c:pt idx="40755">
                  <c:v>4.0756000000000001E-5</c:v>
                </c:pt>
                <c:pt idx="40756">
                  <c:v>4.0757000000000003E-5</c:v>
                </c:pt>
                <c:pt idx="40757">
                  <c:v>4.0757999999999998E-5</c:v>
                </c:pt>
                <c:pt idx="40758">
                  <c:v>4.0759000000000001E-5</c:v>
                </c:pt>
                <c:pt idx="40759">
                  <c:v>4.0760000000000003E-5</c:v>
                </c:pt>
                <c:pt idx="40760">
                  <c:v>4.0760999999999998E-5</c:v>
                </c:pt>
                <c:pt idx="40761">
                  <c:v>4.0762E-5</c:v>
                </c:pt>
                <c:pt idx="40762">
                  <c:v>4.0763000000000003E-5</c:v>
                </c:pt>
                <c:pt idx="40763">
                  <c:v>4.0763999999999998E-5</c:v>
                </c:pt>
                <c:pt idx="40764">
                  <c:v>4.0765E-5</c:v>
                </c:pt>
                <c:pt idx="40765">
                  <c:v>4.0766000000000002E-5</c:v>
                </c:pt>
                <c:pt idx="40766">
                  <c:v>4.0766999999999998E-5</c:v>
                </c:pt>
                <c:pt idx="40767">
                  <c:v>4.0768E-5</c:v>
                </c:pt>
                <c:pt idx="40768">
                  <c:v>4.0769000000000002E-5</c:v>
                </c:pt>
                <c:pt idx="40769">
                  <c:v>4.0769999999999998E-5</c:v>
                </c:pt>
                <c:pt idx="40770">
                  <c:v>4.0771E-5</c:v>
                </c:pt>
                <c:pt idx="40771">
                  <c:v>4.0772000000000002E-5</c:v>
                </c:pt>
                <c:pt idx="40772">
                  <c:v>4.0772999999999997E-5</c:v>
                </c:pt>
                <c:pt idx="40773">
                  <c:v>4.0774E-5</c:v>
                </c:pt>
                <c:pt idx="40774">
                  <c:v>4.0775000000000002E-5</c:v>
                </c:pt>
                <c:pt idx="40775">
                  <c:v>4.0775999999999997E-5</c:v>
                </c:pt>
                <c:pt idx="40776">
                  <c:v>4.0776999999999999E-5</c:v>
                </c:pt>
                <c:pt idx="40777">
                  <c:v>4.0778000000000002E-5</c:v>
                </c:pt>
                <c:pt idx="40778">
                  <c:v>4.0778999999999997E-5</c:v>
                </c:pt>
                <c:pt idx="40779">
                  <c:v>4.0779999999999999E-5</c:v>
                </c:pt>
                <c:pt idx="40780">
                  <c:v>4.0781000000000001E-5</c:v>
                </c:pt>
                <c:pt idx="40781">
                  <c:v>4.0781999999999997E-5</c:v>
                </c:pt>
                <c:pt idx="40782">
                  <c:v>4.0782999999999999E-5</c:v>
                </c:pt>
                <c:pt idx="40783">
                  <c:v>4.0784000000000001E-5</c:v>
                </c:pt>
                <c:pt idx="40784">
                  <c:v>4.0785000000000003E-5</c:v>
                </c:pt>
                <c:pt idx="40785">
                  <c:v>4.0785999999999999E-5</c:v>
                </c:pt>
                <c:pt idx="40786">
                  <c:v>4.0787000000000001E-5</c:v>
                </c:pt>
                <c:pt idx="40787">
                  <c:v>4.0788000000000003E-5</c:v>
                </c:pt>
                <c:pt idx="40788">
                  <c:v>4.0788999999999999E-5</c:v>
                </c:pt>
                <c:pt idx="40789">
                  <c:v>4.0790000000000001E-5</c:v>
                </c:pt>
                <c:pt idx="40790">
                  <c:v>4.0791000000000003E-5</c:v>
                </c:pt>
                <c:pt idx="40791">
                  <c:v>4.0791999999999998E-5</c:v>
                </c:pt>
                <c:pt idx="40792">
                  <c:v>4.0793000000000001E-5</c:v>
                </c:pt>
                <c:pt idx="40793">
                  <c:v>4.0794000000000003E-5</c:v>
                </c:pt>
                <c:pt idx="40794">
                  <c:v>4.0794999999999998E-5</c:v>
                </c:pt>
                <c:pt idx="40795">
                  <c:v>4.0796E-5</c:v>
                </c:pt>
                <c:pt idx="40796">
                  <c:v>4.0797000000000003E-5</c:v>
                </c:pt>
                <c:pt idx="40797">
                  <c:v>4.0797999999999998E-5</c:v>
                </c:pt>
                <c:pt idx="40798">
                  <c:v>4.0799E-5</c:v>
                </c:pt>
                <c:pt idx="40799">
                  <c:v>4.0800000000000002E-5</c:v>
                </c:pt>
                <c:pt idx="40800">
                  <c:v>4.0800999999999998E-5</c:v>
                </c:pt>
                <c:pt idx="40801">
                  <c:v>4.0802E-5</c:v>
                </c:pt>
                <c:pt idx="40802">
                  <c:v>4.0803000000000002E-5</c:v>
                </c:pt>
                <c:pt idx="40803">
                  <c:v>4.0803999999999998E-5</c:v>
                </c:pt>
                <c:pt idx="40804">
                  <c:v>4.0805E-5</c:v>
                </c:pt>
                <c:pt idx="40805">
                  <c:v>4.0806000000000002E-5</c:v>
                </c:pt>
                <c:pt idx="40806">
                  <c:v>4.0806999999999997E-5</c:v>
                </c:pt>
                <c:pt idx="40807">
                  <c:v>4.0808E-5</c:v>
                </c:pt>
                <c:pt idx="40808">
                  <c:v>4.0809000000000002E-5</c:v>
                </c:pt>
                <c:pt idx="40809">
                  <c:v>4.0809999999999997E-5</c:v>
                </c:pt>
                <c:pt idx="40810">
                  <c:v>4.0810999999999999E-5</c:v>
                </c:pt>
                <c:pt idx="40811">
                  <c:v>4.0812000000000002E-5</c:v>
                </c:pt>
                <c:pt idx="40812">
                  <c:v>4.0812999999999997E-5</c:v>
                </c:pt>
                <c:pt idx="40813">
                  <c:v>4.0813999999999999E-5</c:v>
                </c:pt>
                <c:pt idx="40814">
                  <c:v>4.0815000000000001E-5</c:v>
                </c:pt>
                <c:pt idx="40815">
                  <c:v>4.0815999999999997E-5</c:v>
                </c:pt>
                <c:pt idx="40816">
                  <c:v>4.0816999999999999E-5</c:v>
                </c:pt>
                <c:pt idx="40817">
                  <c:v>4.0818000000000001E-5</c:v>
                </c:pt>
                <c:pt idx="40818">
                  <c:v>4.0818999999999997E-5</c:v>
                </c:pt>
                <c:pt idx="40819">
                  <c:v>4.0819999999999999E-5</c:v>
                </c:pt>
                <c:pt idx="40820">
                  <c:v>4.0821000000000001E-5</c:v>
                </c:pt>
                <c:pt idx="40821">
                  <c:v>4.0822000000000003E-5</c:v>
                </c:pt>
                <c:pt idx="40822">
                  <c:v>4.0822999999999999E-5</c:v>
                </c:pt>
                <c:pt idx="40823">
                  <c:v>4.0824000000000001E-5</c:v>
                </c:pt>
                <c:pt idx="40824">
                  <c:v>4.0825000000000003E-5</c:v>
                </c:pt>
                <c:pt idx="40825">
                  <c:v>4.0825999999999998E-5</c:v>
                </c:pt>
                <c:pt idx="40826">
                  <c:v>4.0827000000000001E-5</c:v>
                </c:pt>
                <c:pt idx="40827">
                  <c:v>4.0828000000000003E-5</c:v>
                </c:pt>
                <c:pt idx="40828">
                  <c:v>4.0828999999999998E-5</c:v>
                </c:pt>
                <c:pt idx="40829">
                  <c:v>4.083E-5</c:v>
                </c:pt>
                <c:pt idx="40830">
                  <c:v>4.0831000000000003E-5</c:v>
                </c:pt>
                <c:pt idx="40831">
                  <c:v>4.0831999999999998E-5</c:v>
                </c:pt>
                <c:pt idx="40832">
                  <c:v>4.0833E-5</c:v>
                </c:pt>
                <c:pt idx="40833">
                  <c:v>4.0834000000000002E-5</c:v>
                </c:pt>
                <c:pt idx="40834">
                  <c:v>4.0834999999999998E-5</c:v>
                </c:pt>
                <c:pt idx="40835">
                  <c:v>4.0836E-5</c:v>
                </c:pt>
                <c:pt idx="40836">
                  <c:v>4.0837000000000002E-5</c:v>
                </c:pt>
                <c:pt idx="40837">
                  <c:v>4.0837999999999998E-5</c:v>
                </c:pt>
                <c:pt idx="40838">
                  <c:v>4.0839E-5</c:v>
                </c:pt>
                <c:pt idx="40839">
                  <c:v>4.0840000000000002E-5</c:v>
                </c:pt>
                <c:pt idx="40840">
                  <c:v>4.0840999999999997E-5</c:v>
                </c:pt>
                <c:pt idx="40841">
                  <c:v>4.0842E-5</c:v>
                </c:pt>
                <c:pt idx="40842">
                  <c:v>4.0843000000000002E-5</c:v>
                </c:pt>
                <c:pt idx="40843">
                  <c:v>4.0843999999999997E-5</c:v>
                </c:pt>
                <c:pt idx="40844">
                  <c:v>4.0844999999999999E-5</c:v>
                </c:pt>
                <c:pt idx="40845">
                  <c:v>4.0846000000000002E-5</c:v>
                </c:pt>
                <c:pt idx="40846">
                  <c:v>4.0846999999999997E-5</c:v>
                </c:pt>
                <c:pt idx="40847">
                  <c:v>4.0847999999999999E-5</c:v>
                </c:pt>
                <c:pt idx="40848">
                  <c:v>4.0849000000000001E-5</c:v>
                </c:pt>
                <c:pt idx="40849">
                  <c:v>4.0849999999999997E-5</c:v>
                </c:pt>
                <c:pt idx="40850">
                  <c:v>4.0850999999999999E-5</c:v>
                </c:pt>
                <c:pt idx="40851">
                  <c:v>4.0852000000000001E-5</c:v>
                </c:pt>
                <c:pt idx="40852">
                  <c:v>4.0852999999999997E-5</c:v>
                </c:pt>
                <c:pt idx="40853">
                  <c:v>4.0853999999999999E-5</c:v>
                </c:pt>
                <c:pt idx="40854">
                  <c:v>4.0855000000000001E-5</c:v>
                </c:pt>
                <c:pt idx="40855">
                  <c:v>4.0856000000000003E-5</c:v>
                </c:pt>
                <c:pt idx="40856">
                  <c:v>4.0856999999999999E-5</c:v>
                </c:pt>
                <c:pt idx="40857">
                  <c:v>4.0858000000000001E-5</c:v>
                </c:pt>
                <c:pt idx="40858">
                  <c:v>4.0859000000000003E-5</c:v>
                </c:pt>
                <c:pt idx="40859">
                  <c:v>4.0859999999999998E-5</c:v>
                </c:pt>
                <c:pt idx="40860">
                  <c:v>4.0861000000000001E-5</c:v>
                </c:pt>
                <c:pt idx="40861">
                  <c:v>4.0862000000000003E-5</c:v>
                </c:pt>
                <c:pt idx="40862">
                  <c:v>4.0862999999999998E-5</c:v>
                </c:pt>
                <c:pt idx="40863">
                  <c:v>4.0864E-5</c:v>
                </c:pt>
                <c:pt idx="40864">
                  <c:v>4.0865000000000003E-5</c:v>
                </c:pt>
                <c:pt idx="40865">
                  <c:v>4.0865999999999998E-5</c:v>
                </c:pt>
                <c:pt idx="40866">
                  <c:v>4.0867E-5</c:v>
                </c:pt>
                <c:pt idx="40867">
                  <c:v>4.0868000000000002E-5</c:v>
                </c:pt>
                <c:pt idx="40868">
                  <c:v>4.0868999999999998E-5</c:v>
                </c:pt>
                <c:pt idx="40869">
                  <c:v>4.087E-5</c:v>
                </c:pt>
                <c:pt idx="40870">
                  <c:v>4.0871000000000002E-5</c:v>
                </c:pt>
                <c:pt idx="40871">
                  <c:v>4.0871999999999998E-5</c:v>
                </c:pt>
                <c:pt idx="40872">
                  <c:v>4.0873E-5</c:v>
                </c:pt>
                <c:pt idx="40873">
                  <c:v>4.0874000000000002E-5</c:v>
                </c:pt>
                <c:pt idx="40874">
                  <c:v>4.0874999999999997E-5</c:v>
                </c:pt>
                <c:pt idx="40875">
                  <c:v>4.0876E-5</c:v>
                </c:pt>
                <c:pt idx="40876">
                  <c:v>4.0877000000000002E-5</c:v>
                </c:pt>
                <c:pt idx="40877">
                  <c:v>4.0877999999999997E-5</c:v>
                </c:pt>
                <c:pt idx="40878">
                  <c:v>4.0878999999999999E-5</c:v>
                </c:pt>
                <c:pt idx="40879">
                  <c:v>4.0880000000000002E-5</c:v>
                </c:pt>
                <c:pt idx="40880">
                  <c:v>4.0880999999999997E-5</c:v>
                </c:pt>
                <c:pt idx="40881">
                  <c:v>4.0881999999999999E-5</c:v>
                </c:pt>
                <c:pt idx="40882">
                  <c:v>4.0883000000000001E-5</c:v>
                </c:pt>
                <c:pt idx="40883">
                  <c:v>4.0883999999999997E-5</c:v>
                </c:pt>
                <c:pt idx="40884">
                  <c:v>4.0884999999999999E-5</c:v>
                </c:pt>
                <c:pt idx="40885">
                  <c:v>4.0886000000000001E-5</c:v>
                </c:pt>
                <c:pt idx="40886">
                  <c:v>4.0886999999999997E-5</c:v>
                </c:pt>
                <c:pt idx="40887">
                  <c:v>4.0887999999999999E-5</c:v>
                </c:pt>
                <c:pt idx="40888">
                  <c:v>4.0889000000000001E-5</c:v>
                </c:pt>
                <c:pt idx="40889">
                  <c:v>4.0890000000000003E-5</c:v>
                </c:pt>
                <c:pt idx="40890">
                  <c:v>4.0890999999999999E-5</c:v>
                </c:pt>
                <c:pt idx="40891">
                  <c:v>4.0892000000000001E-5</c:v>
                </c:pt>
                <c:pt idx="40892">
                  <c:v>4.0893000000000003E-5</c:v>
                </c:pt>
                <c:pt idx="40893">
                  <c:v>4.0893999999999998E-5</c:v>
                </c:pt>
                <c:pt idx="40894">
                  <c:v>4.0895000000000001E-5</c:v>
                </c:pt>
                <c:pt idx="40895">
                  <c:v>4.0896000000000003E-5</c:v>
                </c:pt>
                <c:pt idx="40896">
                  <c:v>4.0896999999999998E-5</c:v>
                </c:pt>
                <c:pt idx="40897">
                  <c:v>4.0898E-5</c:v>
                </c:pt>
                <c:pt idx="40898">
                  <c:v>4.0899000000000003E-5</c:v>
                </c:pt>
                <c:pt idx="40899">
                  <c:v>4.0899999999999998E-5</c:v>
                </c:pt>
                <c:pt idx="40900">
                  <c:v>4.0901E-5</c:v>
                </c:pt>
                <c:pt idx="40901">
                  <c:v>4.0902000000000002E-5</c:v>
                </c:pt>
                <c:pt idx="40902">
                  <c:v>4.0902999999999998E-5</c:v>
                </c:pt>
                <c:pt idx="40903">
                  <c:v>4.0904E-5</c:v>
                </c:pt>
                <c:pt idx="40904">
                  <c:v>4.0905000000000002E-5</c:v>
                </c:pt>
                <c:pt idx="40905">
                  <c:v>4.0905999999999998E-5</c:v>
                </c:pt>
                <c:pt idx="40906">
                  <c:v>4.0907E-5</c:v>
                </c:pt>
                <c:pt idx="40907">
                  <c:v>4.0908000000000002E-5</c:v>
                </c:pt>
                <c:pt idx="40908">
                  <c:v>4.0908999999999997E-5</c:v>
                </c:pt>
                <c:pt idx="40909">
                  <c:v>4.091E-5</c:v>
                </c:pt>
                <c:pt idx="40910">
                  <c:v>4.0911000000000002E-5</c:v>
                </c:pt>
                <c:pt idx="40911">
                  <c:v>4.0911999999999997E-5</c:v>
                </c:pt>
                <c:pt idx="40912">
                  <c:v>4.0912999999999999E-5</c:v>
                </c:pt>
                <c:pt idx="40913">
                  <c:v>4.0914000000000002E-5</c:v>
                </c:pt>
                <c:pt idx="40914">
                  <c:v>4.0914999999999997E-5</c:v>
                </c:pt>
                <c:pt idx="40915">
                  <c:v>4.0915999999999999E-5</c:v>
                </c:pt>
                <c:pt idx="40916">
                  <c:v>4.0917000000000001E-5</c:v>
                </c:pt>
                <c:pt idx="40917">
                  <c:v>4.0917999999999997E-5</c:v>
                </c:pt>
                <c:pt idx="40918">
                  <c:v>4.0918999999999999E-5</c:v>
                </c:pt>
                <c:pt idx="40919">
                  <c:v>4.0920000000000001E-5</c:v>
                </c:pt>
                <c:pt idx="40920">
                  <c:v>4.0920999999999997E-5</c:v>
                </c:pt>
                <c:pt idx="40921">
                  <c:v>4.0921999999999999E-5</c:v>
                </c:pt>
                <c:pt idx="40922">
                  <c:v>4.0923000000000001E-5</c:v>
                </c:pt>
                <c:pt idx="40923">
                  <c:v>4.0924000000000003E-5</c:v>
                </c:pt>
                <c:pt idx="40924">
                  <c:v>4.0924999999999999E-5</c:v>
                </c:pt>
                <c:pt idx="40925">
                  <c:v>4.0926000000000001E-5</c:v>
                </c:pt>
                <c:pt idx="40926">
                  <c:v>4.0927000000000003E-5</c:v>
                </c:pt>
                <c:pt idx="40927">
                  <c:v>4.0927999999999998E-5</c:v>
                </c:pt>
                <c:pt idx="40928">
                  <c:v>4.0929000000000001E-5</c:v>
                </c:pt>
                <c:pt idx="40929">
                  <c:v>4.0930000000000003E-5</c:v>
                </c:pt>
                <c:pt idx="40930">
                  <c:v>4.0930999999999998E-5</c:v>
                </c:pt>
                <c:pt idx="40931">
                  <c:v>4.0932E-5</c:v>
                </c:pt>
                <c:pt idx="40932">
                  <c:v>4.0933000000000003E-5</c:v>
                </c:pt>
                <c:pt idx="40933">
                  <c:v>4.0933999999999998E-5</c:v>
                </c:pt>
                <c:pt idx="40934">
                  <c:v>4.0935E-5</c:v>
                </c:pt>
                <c:pt idx="40935">
                  <c:v>4.0936000000000002E-5</c:v>
                </c:pt>
                <c:pt idx="40936">
                  <c:v>4.0936999999999998E-5</c:v>
                </c:pt>
                <c:pt idx="40937">
                  <c:v>4.0938E-5</c:v>
                </c:pt>
                <c:pt idx="40938">
                  <c:v>4.0939000000000002E-5</c:v>
                </c:pt>
                <c:pt idx="40939">
                  <c:v>4.0939999999999998E-5</c:v>
                </c:pt>
                <c:pt idx="40940">
                  <c:v>4.0941E-5</c:v>
                </c:pt>
                <c:pt idx="40941">
                  <c:v>4.0942000000000002E-5</c:v>
                </c:pt>
                <c:pt idx="40942">
                  <c:v>4.0942999999999997E-5</c:v>
                </c:pt>
                <c:pt idx="40943">
                  <c:v>4.0944E-5</c:v>
                </c:pt>
                <c:pt idx="40944">
                  <c:v>4.0945000000000002E-5</c:v>
                </c:pt>
                <c:pt idx="40945">
                  <c:v>4.0945999999999997E-5</c:v>
                </c:pt>
                <c:pt idx="40946">
                  <c:v>4.0946999999999999E-5</c:v>
                </c:pt>
                <c:pt idx="40947">
                  <c:v>4.0948000000000002E-5</c:v>
                </c:pt>
                <c:pt idx="40948">
                  <c:v>4.0948999999999997E-5</c:v>
                </c:pt>
                <c:pt idx="40949">
                  <c:v>4.0949999999999999E-5</c:v>
                </c:pt>
                <c:pt idx="40950">
                  <c:v>4.0951000000000001E-5</c:v>
                </c:pt>
                <c:pt idx="40951">
                  <c:v>4.0951999999999997E-5</c:v>
                </c:pt>
                <c:pt idx="40952">
                  <c:v>4.0952999999999999E-5</c:v>
                </c:pt>
                <c:pt idx="40953">
                  <c:v>4.0954000000000001E-5</c:v>
                </c:pt>
                <c:pt idx="40954">
                  <c:v>4.0954999999999997E-5</c:v>
                </c:pt>
                <c:pt idx="40955">
                  <c:v>4.0955999999999999E-5</c:v>
                </c:pt>
                <c:pt idx="40956">
                  <c:v>4.0957000000000001E-5</c:v>
                </c:pt>
                <c:pt idx="40957">
                  <c:v>4.0958000000000003E-5</c:v>
                </c:pt>
                <c:pt idx="40958">
                  <c:v>4.0958999999999999E-5</c:v>
                </c:pt>
                <c:pt idx="40959">
                  <c:v>4.0960000000000001E-5</c:v>
                </c:pt>
                <c:pt idx="40960">
                  <c:v>4.0961000000000003E-5</c:v>
                </c:pt>
                <c:pt idx="40961">
                  <c:v>4.0961999999999998E-5</c:v>
                </c:pt>
                <c:pt idx="40962">
                  <c:v>4.0963000000000001E-5</c:v>
                </c:pt>
                <c:pt idx="40963">
                  <c:v>4.0964000000000003E-5</c:v>
                </c:pt>
                <c:pt idx="40964">
                  <c:v>4.0964999999999998E-5</c:v>
                </c:pt>
                <c:pt idx="40965">
                  <c:v>4.0966E-5</c:v>
                </c:pt>
                <c:pt idx="40966">
                  <c:v>4.0967000000000003E-5</c:v>
                </c:pt>
                <c:pt idx="40967">
                  <c:v>4.0967999999999998E-5</c:v>
                </c:pt>
                <c:pt idx="40968">
                  <c:v>4.0969E-5</c:v>
                </c:pt>
                <c:pt idx="40969">
                  <c:v>4.0970000000000002E-5</c:v>
                </c:pt>
                <c:pt idx="40970">
                  <c:v>4.0970999999999998E-5</c:v>
                </c:pt>
                <c:pt idx="40971">
                  <c:v>4.0972E-5</c:v>
                </c:pt>
                <c:pt idx="40972">
                  <c:v>4.0973000000000002E-5</c:v>
                </c:pt>
                <c:pt idx="40973">
                  <c:v>4.0973999999999998E-5</c:v>
                </c:pt>
                <c:pt idx="40974">
                  <c:v>4.0975E-5</c:v>
                </c:pt>
                <c:pt idx="40975">
                  <c:v>4.0976000000000002E-5</c:v>
                </c:pt>
                <c:pt idx="40976">
                  <c:v>4.0976999999999997E-5</c:v>
                </c:pt>
                <c:pt idx="40977">
                  <c:v>4.0978E-5</c:v>
                </c:pt>
                <c:pt idx="40978">
                  <c:v>4.0979000000000002E-5</c:v>
                </c:pt>
                <c:pt idx="40979">
                  <c:v>4.0979999999999997E-5</c:v>
                </c:pt>
                <c:pt idx="40980">
                  <c:v>4.0980999999999999E-5</c:v>
                </c:pt>
                <c:pt idx="40981">
                  <c:v>4.0982000000000002E-5</c:v>
                </c:pt>
                <c:pt idx="40982">
                  <c:v>4.0982999999999997E-5</c:v>
                </c:pt>
                <c:pt idx="40983">
                  <c:v>4.0983999999999999E-5</c:v>
                </c:pt>
                <c:pt idx="40984">
                  <c:v>4.0985000000000001E-5</c:v>
                </c:pt>
                <c:pt idx="40985">
                  <c:v>4.0985999999999997E-5</c:v>
                </c:pt>
                <c:pt idx="40986">
                  <c:v>4.0986999999999999E-5</c:v>
                </c:pt>
                <c:pt idx="40987">
                  <c:v>4.0988000000000001E-5</c:v>
                </c:pt>
                <c:pt idx="40988">
                  <c:v>4.0988999999999997E-5</c:v>
                </c:pt>
                <c:pt idx="40989">
                  <c:v>4.0989999999999999E-5</c:v>
                </c:pt>
                <c:pt idx="40990">
                  <c:v>4.0991000000000001E-5</c:v>
                </c:pt>
                <c:pt idx="40991">
                  <c:v>4.0992000000000003E-5</c:v>
                </c:pt>
                <c:pt idx="40992">
                  <c:v>4.0992999999999999E-5</c:v>
                </c:pt>
                <c:pt idx="40993">
                  <c:v>4.0994000000000001E-5</c:v>
                </c:pt>
                <c:pt idx="40994">
                  <c:v>4.0995000000000003E-5</c:v>
                </c:pt>
                <c:pt idx="40995">
                  <c:v>4.0995999999999998E-5</c:v>
                </c:pt>
                <c:pt idx="40996">
                  <c:v>4.0997000000000001E-5</c:v>
                </c:pt>
                <c:pt idx="40997">
                  <c:v>4.0998000000000003E-5</c:v>
                </c:pt>
                <c:pt idx="40998">
                  <c:v>4.0998999999999998E-5</c:v>
                </c:pt>
                <c:pt idx="40999">
                  <c:v>4.1E-5</c:v>
                </c:pt>
                <c:pt idx="41000">
                  <c:v>4.1001000000000003E-5</c:v>
                </c:pt>
                <c:pt idx="41001">
                  <c:v>4.1001999999999998E-5</c:v>
                </c:pt>
                <c:pt idx="41002">
                  <c:v>4.1003E-5</c:v>
                </c:pt>
                <c:pt idx="41003">
                  <c:v>4.1004000000000002E-5</c:v>
                </c:pt>
                <c:pt idx="41004">
                  <c:v>4.1004999999999998E-5</c:v>
                </c:pt>
                <c:pt idx="41005">
                  <c:v>4.1006E-5</c:v>
                </c:pt>
                <c:pt idx="41006">
                  <c:v>4.1007000000000002E-5</c:v>
                </c:pt>
                <c:pt idx="41007">
                  <c:v>4.1007999999999998E-5</c:v>
                </c:pt>
                <c:pt idx="41008">
                  <c:v>4.1009E-5</c:v>
                </c:pt>
                <c:pt idx="41009">
                  <c:v>4.1010000000000002E-5</c:v>
                </c:pt>
                <c:pt idx="41010">
                  <c:v>4.1010999999999997E-5</c:v>
                </c:pt>
                <c:pt idx="41011">
                  <c:v>4.1012E-5</c:v>
                </c:pt>
                <c:pt idx="41012">
                  <c:v>4.1013000000000002E-5</c:v>
                </c:pt>
                <c:pt idx="41013">
                  <c:v>4.1013999999999997E-5</c:v>
                </c:pt>
                <c:pt idx="41014">
                  <c:v>4.1014999999999999E-5</c:v>
                </c:pt>
                <c:pt idx="41015">
                  <c:v>4.1016000000000002E-5</c:v>
                </c:pt>
                <c:pt idx="41016">
                  <c:v>4.1016999999999997E-5</c:v>
                </c:pt>
                <c:pt idx="41017">
                  <c:v>4.1017999999999999E-5</c:v>
                </c:pt>
                <c:pt idx="41018">
                  <c:v>4.1019000000000001E-5</c:v>
                </c:pt>
                <c:pt idx="41019">
                  <c:v>4.1019999999999997E-5</c:v>
                </c:pt>
                <c:pt idx="41020">
                  <c:v>4.1020999999999999E-5</c:v>
                </c:pt>
                <c:pt idx="41021">
                  <c:v>4.1022000000000001E-5</c:v>
                </c:pt>
                <c:pt idx="41022">
                  <c:v>4.1022999999999997E-5</c:v>
                </c:pt>
                <c:pt idx="41023">
                  <c:v>4.1023999999999999E-5</c:v>
                </c:pt>
                <c:pt idx="41024">
                  <c:v>4.1025000000000001E-5</c:v>
                </c:pt>
                <c:pt idx="41025">
                  <c:v>4.1026000000000003E-5</c:v>
                </c:pt>
                <c:pt idx="41026">
                  <c:v>4.1026999999999999E-5</c:v>
                </c:pt>
                <c:pt idx="41027">
                  <c:v>4.1028000000000001E-5</c:v>
                </c:pt>
                <c:pt idx="41028">
                  <c:v>4.1029000000000003E-5</c:v>
                </c:pt>
                <c:pt idx="41029">
                  <c:v>4.1029999999999998E-5</c:v>
                </c:pt>
                <c:pt idx="41030">
                  <c:v>4.1031000000000001E-5</c:v>
                </c:pt>
                <c:pt idx="41031">
                  <c:v>4.1032000000000003E-5</c:v>
                </c:pt>
                <c:pt idx="41032">
                  <c:v>4.1032999999999998E-5</c:v>
                </c:pt>
                <c:pt idx="41033">
                  <c:v>4.1034E-5</c:v>
                </c:pt>
                <c:pt idx="41034">
                  <c:v>4.1035000000000003E-5</c:v>
                </c:pt>
                <c:pt idx="41035">
                  <c:v>4.1035999999999998E-5</c:v>
                </c:pt>
                <c:pt idx="41036">
                  <c:v>4.1037E-5</c:v>
                </c:pt>
                <c:pt idx="41037">
                  <c:v>4.1038000000000002E-5</c:v>
                </c:pt>
                <c:pt idx="41038">
                  <c:v>4.1038999999999998E-5</c:v>
                </c:pt>
                <c:pt idx="41039">
                  <c:v>4.104E-5</c:v>
                </c:pt>
                <c:pt idx="41040">
                  <c:v>4.1041000000000002E-5</c:v>
                </c:pt>
                <c:pt idx="41041">
                  <c:v>4.1041999999999998E-5</c:v>
                </c:pt>
                <c:pt idx="41042">
                  <c:v>4.1043E-5</c:v>
                </c:pt>
                <c:pt idx="41043">
                  <c:v>4.1044000000000002E-5</c:v>
                </c:pt>
                <c:pt idx="41044">
                  <c:v>4.1044999999999998E-5</c:v>
                </c:pt>
                <c:pt idx="41045">
                  <c:v>4.1046E-5</c:v>
                </c:pt>
                <c:pt idx="41046">
                  <c:v>4.1047000000000002E-5</c:v>
                </c:pt>
                <c:pt idx="41047">
                  <c:v>4.1047999999999997E-5</c:v>
                </c:pt>
                <c:pt idx="41048">
                  <c:v>4.1048999999999999E-5</c:v>
                </c:pt>
                <c:pt idx="41049">
                  <c:v>4.1050000000000002E-5</c:v>
                </c:pt>
                <c:pt idx="41050">
                  <c:v>4.1050999999999997E-5</c:v>
                </c:pt>
                <c:pt idx="41051">
                  <c:v>4.1051999999999999E-5</c:v>
                </c:pt>
                <c:pt idx="41052">
                  <c:v>4.1053000000000001E-5</c:v>
                </c:pt>
                <c:pt idx="41053">
                  <c:v>4.1053999999999997E-5</c:v>
                </c:pt>
                <c:pt idx="41054">
                  <c:v>4.1054999999999999E-5</c:v>
                </c:pt>
                <c:pt idx="41055">
                  <c:v>4.1056000000000001E-5</c:v>
                </c:pt>
                <c:pt idx="41056">
                  <c:v>4.1056999999999997E-5</c:v>
                </c:pt>
                <c:pt idx="41057">
                  <c:v>4.1057999999999999E-5</c:v>
                </c:pt>
                <c:pt idx="41058">
                  <c:v>4.1059000000000001E-5</c:v>
                </c:pt>
                <c:pt idx="41059">
                  <c:v>4.1060000000000003E-5</c:v>
                </c:pt>
                <c:pt idx="41060">
                  <c:v>4.1060999999999999E-5</c:v>
                </c:pt>
                <c:pt idx="41061">
                  <c:v>4.1062000000000001E-5</c:v>
                </c:pt>
                <c:pt idx="41062">
                  <c:v>4.1063000000000003E-5</c:v>
                </c:pt>
                <c:pt idx="41063">
                  <c:v>4.1063999999999999E-5</c:v>
                </c:pt>
                <c:pt idx="41064">
                  <c:v>4.1065000000000001E-5</c:v>
                </c:pt>
                <c:pt idx="41065">
                  <c:v>4.1066000000000003E-5</c:v>
                </c:pt>
                <c:pt idx="41066">
                  <c:v>4.1066999999999998E-5</c:v>
                </c:pt>
                <c:pt idx="41067">
                  <c:v>4.1068000000000001E-5</c:v>
                </c:pt>
                <c:pt idx="41068">
                  <c:v>4.1069000000000003E-5</c:v>
                </c:pt>
                <c:pt idx="41069">
                  <c:v>4.1069999999999998E-5</c:v>
                </c:pt>
                <c:pt idx="41070">
                  <c:v>4.1071E-5</c:v>
                </c:pt>
                <c:pt idx="41071">
                  <c:v>4.1072000000000002E-5</c:v>
                </c:pt>
                <c:pt idx="41072">
                  <c:v>4.1072999999999998E-5</c:v>
                </c:pt>
                <c:pt idx="41073">
                  <c:v>4.1074E-5</c:v>
                </c:pt>
                <c:pt idx="41074">
                  <c:v>4.1075000000000002E-5</c:v>
                </c:pt>
                <c:pt idx="41075">
                  <c:v>4.1075999999999998E-5</c:v>
                </c:pt>
                <c:pt idx="41076">
                  <c:v>4.1077E-5</c:v>
                </c:pt>
                <c:pt idx="41077">
                  <c:v>4.1078000000000002E-5</c:v>
                </c:pt>
                <c:pt idx="41078">
                  <c:v>4.1078999999999998E-5</c:v>
                </c:pt>
                <c:pt idx="41079">
                  <c:v>4.108E-5</c:v>
                </c:pt>
                <c:pt idx="41080">
                  <c:v>4.1081000000000002E-5</c:v>
                </c:pt>
                <c:pt idx="41081">
                  <c:v>4.1081999999999997E-5</c:v>
                </c:pt>
                <c:pt idx="41082">
                  <c:v>4.1083E-5</c:v>
                </c:pt>
                <c:pt idx="41083">
                  <c:v>4.1084000000000002E-5</c:v>
                </c:pt>
                <c:pt idx="41084">
                  <c:v>4.1084999999999997E-5</c:v>
                </c:pt>
                <c:pt idx="41085">
                  <c:v>4.1085999999999999E-5</c:v>
                </c:pt>
                <c:pt idx="41086">
                  <c:v>4.1087000000000002E-5</c:v>
                </c:pt>
                <c:pt idx="41087">
                  <c:v>4.1087999999999997E-5</c:v>
                </c:pt>
                <c:pt idx="41088">
                  <c:v>4.1088999999999999E-5</c:v>
                </c:pt>
                <c:pt idx="41089">
                  <c:v>4.1090000000000001E-5</c:v>
                </c:pt>
                <c:pt idx="41090">
                  <c:v>4.1090999999999997E-5</c:v>
                </c:pt>
                <c:pt idx="41091">
                  <c:v>4.1091999999999999E-5</c:v>
                </c:pt>
                <c:pt idx="41092">
                  <c:v>4.1093000000000001E-5</c:v>
                </c:pt>
                <c:pt idx="41093">
                  <c:v>4.1094000000000003E-5</c:v>
                </c:pt>
                <c:pt idx="41094">
                  <c:v>4.1094999999999999E-5</c:v>
                </c:pt>
                <c:pt idx="41095">
                  <c:v>4.1096000000000001E-5</c:v>
                </c:pt>
                <c:pt idx="41096">
                  <c:v>4.1097000000000003E-5</c:v>
                </c:pt>
                <c:pt idx="41097">
                  <c:v>4.1097999999999999E-5</c:v>
                </c:pt>
                <c:pt idx="41098">
                  <c:v>4.1099000000000001E-5</c:v>
                </c:pt>
                <c:pt idx="41099">
                  <c:v>4.1100000000000003E-5</c:v>
                </c:pt>
                <c:pt idx="41100">
                  <c:v>4.1100999999999998E-5</c:v>
                </c:pt>
                <c:pt idx="41101">
                  <c:v>4.1102000000000001E-5</c:v>
                </c:pt>
                <c:pt idx="41102">
                  <c:v>4.1103000000000003E-5</c:v>
                </c:pt>
                <c:pt idx="41103">
                  <c:v>4.1103999999999998E-5</c:v>
                </c:pt>
                <c:pt idx="41104">
                  <c:v>4.1105E-5</c:v>
                </c:pt>
                <c:pt idx="41105">
                  <c:v>4.1106000000000003E-5</c:v>
                </c:pt>
                <c:pt idx="41106">
                  <c:v>4.1106999999999998E-5</c:v>
                </c:pt>
                <c:pt idx="41107">
                  <c:v>4.1108E-5</c:v>
                </c:pt>
                <c:pt idx="41108">
                  <c:v>4.1109000000000002E-5</c:v>
                </c:pt>
                <c:pt idx="41109">
                  <c:v>4.1109999999999998E-5</c:v>
                </c:pt>
                <c:pt idx="41110">
                  <c:v>4.1111E-5</c:v>
                </c:pt>
                <c:pt idx="41111">
                  <c:v>4.1112000000000002E-5</c:v>
                </c:pt>
                <c:pt idx="41112">
                  <c:v>4.1112999999999998E-5</c:v>
                </c:pt>
                <c:pt idx="41113">
                  <c:v>4.1114E-5</c:v>
                </c:pt>
                <c:pt idx="41114">
                  <c:v>4.1115000000000002E-5</c:v>
                </c:pt>
                <c:pt idx="41115">
                  <c:v>4.1115999999999997E-5</c:v>
                </c:pt>
                <c:pt idx="41116">
                  <c:v>4.1117E-5</c:v>
                </c:pt>
                <c:pt idx="41117">
                  <c:v>4.1118000000000002E-5</c:v>
                </c:pt>
                <c:pt idx="41118">
                  <c:v>4.1118999999999997E-5</c:v>
                </c:pt>
                <c:pt idx="41119">
                  <c:v>4.1119999999999999E-5</c:v>
                </c:pt>
                <c:pt idx="41120">
                  <c:v>4.1121000000000002E-5</c:v>
                </c:pt>
                <c:pt idx="41121">
                  <c:v>4.1121999999999997E-5</c:v>
                </c:pt>
                <c:pt idx="41122">
                  <c:v>4.1122999999999999E-5</c:v>
                </c:pt>
                <c:pt idx="41123">
                  <c:v>4.1124000000000001E-5</c:v>
                </c:pt>
                <c:pt idx="41124">
                  <c:v>4.1124999999999997E-5</c:v>
                </c:pt>
                <c:pt idx="41125">
                  <c:v>4.1125999999999999E-5</c:v>
                </c:pt>
                <c:pt idx="41126">
                  <c:v>4.1127000000000001E-5</c:v>
                </c:pt>
                <c:pt idx="41127">
                  <c:v>4.1128000000000003E-5</c:v>
                </c:pt>
                <c:pt idx="41128">
                  <c:v>4.1128999999999999E-5</c:v>
                </c:pt>
                <c:pt idx="41129">
                  <c:v>4.1130000000000001E-5</c:v>
                </c:pt>
                <c:pt idx="41130">
                  <c:v>4.1131000000000003E-5</c:v>
                </c:pt>
                <c:pt idx="41131">
                  <c:v>4.1131999999999999E-5</c:v>
                </c:pt>
                <c:pt idx="41132">
                  <c:v>4.1133000000000001E-5</c:v>
                </c:pt>
                <c:pt idx="41133">
                  <c:v>4.1134000000000003E-5</c:v>
                </c:pt>
                <c:pt idx="41134">
                  <c:v>4.1134999999999998E-5</c:v>
                </c:pt>
                <c:pt idx="41135">
                  <c:v>4.1136000000000001E-5</c:v>
                </c:pt>
                <c:pt idx="41136">
                  <c:v>4.1137000000000003E-5</c:v>
                </c:pt>
                <c:pt idx="41137">
                  <c:v>4.1137999999999998E-5</c:v>
                </c:pt>
                <c:pt idx="41138">
                  <c:v>4.1139E-5</c:v>
                </c:pt>
                <c:pt idx="41139">
                  <c:v>4.1140000000000003E-5</c:v>
                </c:pt>
                <c:pt idx="41140">
                  <c:v>4.1140999999999998E-5</c:v>
                </c:pt>
                <c:pt idx="41141">
                  <c:v>4.1142E-5</c:v>
                </c:pt>
                <c:pt idx="41142">
                  <c:v>4.1143000000000002E-5</c:v>
                </c:pt>
                <c:pt idx="41143">
                  <c:v>4.1143999999999998E-5</c:v>
                </c:pt>
                <c:pt idx="41144">
                  <c:v>4.1145E-5</c:v>
                </c:pt>
                <c:pt idx="41145">
                  <c:v>4.1146000000000002E-5</c:v>
                </c:pt>
                <c:pt idx="41146">
                  <c:v>4.1146999999999998E-5</c:v>
                </c:pt>
                <c:pt idx="41147">
                  <c:v>4.1148E-5</c:v>
                </c:pt>
                <c:pt idx="41148">
                  <c:v>4.1149000000000002E-5</c:v>
                </c:pt>
                <c:pt idx="41149">
                  <c:v>4.1149999999999997E-5</c:v>
                </c:pt>
                <c:pt idx="41150">
                  <c:v>4.1151E-5</c:v>
                </c:pt>
                <c:pt idx="41151">
                  <c:v>4.1152000000000002E-5</c:v>
                </c:pt>
                <c:pt idx="41152">
                  <c:v>4.1152999999999997E-5</c:v>
                </c:pt>
                <c:pt idx="41153">
                  <c:v>4.1153999999999999E-5</c:v>
                </c:pt>
                <c:pt idx="41154">
                  <c:v>4.1155000000000002E-5</c:v>
                </c:pt>
                <c:pt idx="41155">
                  <c:v>4.1155999999999997E-5</c:v>
                </c:pt>
                <c:pt idx="41156">
                  <c:v>4.1156999999999999E-5</c:v>
                </c:pt>
                <c:pt idx="41157">
                  <c:v>4.1158000000000001E-5</c:v>
                </c:pt>
                <c:pt idx="41158">
                  <c:v>4.1158999999999997E-5</c:v>
                </c:pt>
                <c:pt idx="41159">
                  <c:v>4.1159999999999999E-5</c:v>
                </c:pt>
                <c:pt idx="41160">
                  <c:v>4.1161000000000001E-5</c:v>
                </c:pt>
                <c:pt idx="41161">
                  <c:v>4.1162000000000003E-5</c:v>
                </c:pt>
                <c:pt idx="41162">
                  <c:v>4.1162999999999999E-5</c:v>
                </c:pt>
                <c:pt idx="41163">
                  <c:v>4.1164000000000001E-5</c:v>
                </c:pt>
                <c:pt idx="41164">
                  <c:v>4.1165000000000003E-5</c:v>
                </c:pt>
                <c:pt idx="41165">
                  <c:v>4.1165999999999999E-5</c:v>
                </c:pt>
                <c:pt idx="41166">
                  <c:v>4.1167000000000001E-5</c:v>
                </c:pt>
                <c:pt idx="41167">
                  <c:v>4.1168000000000003E-5</c:v>
                </c:pt>
                <c:pt idx="41168">
                  <c:v>4.1168999999999998E-5</c:v>
                </c:pt>
                <c:pt idx="41169">
                  <c:v>4.1170000000000001E-5</c:v>
                </c:pt>
                <c:pt idx="41170">
                  <c:v>4.1171000000000003E-5</c:v>
                </c:pt>
                <c:pt idx="41171">
                  <c:v>4.1171999999999998E-5</c:v>
                </c:pt>
                <c:pt idx="41172">
                  <c:v>4.1173E-5</c:v>
                </c:pt>
                <c:pt idx="41173">
                  <c:v>4.1174000000000003E-5</c:v>
                </c:pt>
                <c:pt idx="41174">
                  <c:v>4.1174999999999998E-5</c:v>
                </c:pt>
                <c:pt idx="41175">
                  <c:v>4.1176E-5</c:v>
                </c:pt>
                <c:pt idx="41176">
                  <c:v>4.1177000000000002E-5</c:v>
                </c:pt>
                <c:pt idx="41177">
                  <c:v>4.1177999999999998E-5</c:v>
                </c:pt>
                <c:pt idx="41178">
                  <c:v>4.1179E-5</c:v>
                </c:pt>
                <c:pt idx="41179">
                  <c:v>4.1180000000000002E-5</c:v>
                </c:pt>
                <c:pt idx="41180">
                  <c:v>4.1180999999999998E-5</c:v>
                </c:pt>
                <c:pt idx="41181">
                  <c:v>4.1182E-5</c:v>
                </c:pt>
                <c:pt idx="41182">
                  <c:v>4.1183000000000002E-5</c:v>
                </c:pt>
                <c:pt idx="41183">
                  <c:v>4.1183999999999997E-5</c:v>
                </c:pt>
                <c:pt idx="41184">
                  <c:v>4.1185E-5</c:v>
                </c:pt>
                <c:pt idx="41185">
                  <c:v>4.1186000000000002E-5</c:v>
                </c:pt>
                <c:pt idx="41186">
                  <c:v>4.1186999999999997E-5</c:v>
                </c:pt>
                <c:pt idx="41187">
                  <c:v>4.1187999999999999E-5</c:v>
                </c:pt>
                <c:pt idx="41188">
                  <c:v>4.1189000000000002E-5</c:v>
                </c:pt>
                <c:pt idx="41189">
                  <c:v>4.1189999999999997E-5</c:v>
                </c:pt>
                <c:pt idx="41190">
                  <c:v>4.1190999999999999E-5</c:v>
                </c:pt>
                <c:pt idx="41191">
                  <c:v>4.1192000000000001E-5</c:v>
                </c:pt>
                <c:pt idx="41192">
                  <c:v>4.1192999999999997E-5</c:v>
                </c:pt>
                <c:pt idx="41193">
                  <c:v>4.1193999999999999E-5</c:v>
                </c:pt>
                <c:pt idx="41194">
                  <c:v>4.1195000000000001E-5</c:v>
                </c:pt>
                <c:pt idx="41195">
                  <c:v>4.1196000000000003E-5</c:v>
                </c:pt>
                <c:pt idx="41196">
                  <c:v>4.1196999999999999E-5</c:v>
                </c:pt>
                <c:pt idx="41197">
                  <c:v>4.1198000000000001E-5</c:v>
                </c:pt>
                <c:pt idx="41198">
                  <c:v>4.1199000000000003E-5</c:v>
                </c:pt>
                <c:pt idx="41199">
                  <c:v>4.1199999999999999E-5</c:v>
                </c:pt>
                <c:pt idx="41200">
                  <c:v>4.1201000000000001E-5</c:v>
                </c:pt>
                <c:pt idx="41201">
                  <c:v>4.1202000000000003E-5</c:v>
                </c:pt>
                <c:pt idx="41202">
                  <c:v>4.1202999999999998E-5</c:v>
                </c:pt>
                <c:pt idx="41203">
                  <c:v>4.1204000000000001E-5</c:v>
                </c:pt>
                <c:pt idx="41204">
                  <c:v>4.1205000000000003E-5</c:v>
                </c:pt>
                <c:pt idx="41205">
                  <c:v>4.1205999999999998E-5</c:v>
                </c:pt>
                <c:pt idx="41206">
                  <c:v>4.1207E-5</c:v>
                </c:pt>
                <c:pt idx="41207">
                  <c:v>4.1208000000000003E-5</c:v>
                </c:pt>
                <c:pt idx="41208">
                  <c:v>4.1208999999999998E-5</c:v>
                </c:pt>
                <c:pt idx="41209">
                  <c:v>4.121E-5</c:v>
                </c:pt>
                <c:pt idx="41210">
                  <c:v>4.1211000000000002E-5</c:v>
                </c:pt>
                <c:pt idx="41211">
                  <c:v>4.1211999999999998E-5</c:v>
                </c:pt>
                <c:pt idx="41212">
                  <c:v>4.1213E-5</c:v>
                </c:pt>
                <c:pt idx="41213">
                  <c:v>4.1214000000000002E-5</c:v>
                </c:pt>
                <c:pt idx="41214">
                  <c:v>4.1214999999999998E-5</c:v>
                </c:pt>
                <c:pt idx="41215">
                  <c:v>4.1216E-5</c:v>
                </c:pt>
                <c:pt idx="41216">
                  <c:v>4.1217000000000002E-5</c:v>
                </c:pt>
                <c:pt idx="41217">
                  <c:v>4.1217999999999997E-5</c:v>
                </c:pt>
                <c:pt idx="41218">
                  <c:v>4.1219E-5</c:v>
                </c:pt>
                <c:pt idx="41219">
                  <c:v>4.1220000000000002E-5</c:v>
                </c:pt>
                <c:pt idx="41220">
                  <c:v>4.1220999999999997E-5</c:v>
                </c:pt>
                <c:pt idx="41221">
                  <c:v>4.1221999999999999E-5</c:v>
                </c:pt>
                <c:pt idx="41222">
                  <c:v>4.1223000000000002E-5</c:v>
                </c:pt>
                <c:pt idx="41223">
                  <c:v>4.1223999999999997E-5</c:v>
                </c:pt>
                <c:pt idx="41224">
                  <c:v>4.1224999999999999E-5</c:v>
                </c:pt>
                <c:pt idx="41225">
                  <c:v>4.1226000000000001E-5</c:v>
                </c:pt>
                <c:pt idx="41226">
                  <c:v>4.1226999999999997E-5</c:v>
                </c:pt>
                <c:pt idx="41227">
                  <c:v>4.1227999999999999E-5</c:v>
                </c:pt>
                <c:pt idx="41228">
                  <c:v>4.1229000000000001E-5</c:v>
                </c:pt>
                <c:pt idx="41229">
                  <c:v>4.1230000000000003E-5</c:v>
                </c:pt>
                <c:pt idx="41230">
                  <c:v>4.1230999999999999E-5</c:v>
                </c:pt>
                <c:pt idx="41231">
                  <c:v>4.1232000000000001E-5</c:v>
                </c:pt>
                <c:pt idx="41232">
                  <c:v>4.1233000000000003E-5</c:v>
                </c:pt>
                <c:pt idx="41233">
                  <c:v>4.1233999999999999E-5</c:v>
                </c:pt>
                <c:pt idx="41234">
                  <c:v>4.1235000000000001E-5</c:v>
                </c:pt>
                <c:pt idx="41235">
                  <c:v>4.1236000000000003E-5</c:v>
                </c:pt>
                <c:pt idx="41236">
                  <c:v>4.1236999999999998E-5</c:v>
                </c:pt>
                <c:pt idx="41237">
                  <c:v>4.1238000000000001E-5</c:v>
                </c:pt>
                <c:pt idx="41238">
                  <c:v>4.1239000000000003E-5</c:v>
                </c:pt>
                <c:pt idx="41239">
                  <c:v>4.1239999999999998E-5</c:v>
                </c:pt>
                <c:pt idx="41240">
                  <c:v>4.1241E-5</c:v>
                </c:pt>
                <c:pt idx="41241">
                  <c:v>4.1242000000000003E-5</c:v>
                </c:pt>
                <c:pt idx="41242">
                  <c:v>4.1242999999999998E-5</c:v>
                </c:pt>
                <c:pt idx="41243">
                  <c:v>4.1244E-5</c:v>
                </c:pt>
                <c:pt idx="41244">
                  <c:v>4.1245000000000002E-5</c:v>
                </c:pt>
                <c:pt idx="41245">
                  <c:v>4.1245999999999998E-5</c:v>
                </c:pt>
                <c:pt idx="41246">
                  <c:v>4.1247E-5</c:v>
                </c:pt>
                <c:pt idx="41247">
                  <c:v>4.1248000000000002E-5</c:v>
                </c:pt>
                <c:pt idx="41248">
                  <c:v>4.1248999999999998E-5</c:v>
                </c:pt>
                <c:pt idx="41249">
                  <c:v>4.125E-5</c:v>
                </c:pt>
                <c:pt idx="41250">
                  <c:v>4.1251000000000002E-5</c:v>
                </c:pt>
                <c:pt idx="41251">
                  <c:v>4.1251999999999997E-5</c:v>
                </c:pt>
                <c:pt idx="41252">
                  <c:v>4.1253E-5</c:v>
                </c:pt>
                <c:pt idx="41253">
                  <c:v>4.1254000000000002E-5</c:v>
                </c:pt>
                <c:pt idx="41254">
                  <c:v>4.1254999999999997E-5</c:v>
                </c:pt>
                <c:pt idx="41255">
                  <c:v>4.1255999999999999E-5</c:v>
                </c:pt>
                <c:pt idx="41256">
                  <c:v>4.1257000000000002E-5</c:v>
                </c:pt>
                <c:pt idx="41257">
                  <c:v>4.1257999999999997E-5</c:v>
                </c:pt>
                <c:pt idx="41258">
                  <c:v>4.1258999999999999E-5</c:v>
                </c:pt>
                <c:pt idx="41259">
                  <c:v>4.1260000000000001E-5</c:v>
                </c:pt>
                <c:pt idx="41260">
                  <c:v>4.1260999999999997E-5</c:v>
                </c:pt>
                <c:pt idx="41261">
                  <c:v>4.1261999999999999E-5</c:v>
                </c:pt>
                <c:pt idx="41262">
                  <c:v>4.1263000000000001E-5</c:v>
                </c:pt>
                <c:pt idx="41263">
                  <c:v>4.1264000000000003E-5</c:v>
                </c:pt>
                <c:pt idx="41264">
                  <c:v>4.1264999999999999E-5</c:v>
                </c:pt>
                <c:pt idx="41265">
                  <c:v>4.1266000000000001E-5</c:v>
                </c:pt>
                <c:pt idx="41266">
                  <c:v>4.1267000000000003E-5</c:v>
                </c:pt>
                <c:pt idx="41267">
                  <c:v>4.1267999999999999E-5</c:v>
                </c:pt>
                <c:pt idx="41268">
                  <c:v>4.1269000000000001E-5</c:v>
                </c:pt>
                <c:pt idx="41269">
                  <c:v>4.1270000000000003E-5</c:v>
                </c:pt>
                <c:pt idx="41270">
                  <c:v>4.1270999999999998E-5</c:v>
                </c:pt>
                <c:pt idx="41271">
                  <c:v>4.1272000000000001E-5</c:v>
                </c:pt>
                <c:pt idx="41272">
                  <c:v>4.1273000000000003E-5</c:v>
                </c:pt>
                <c:pt idx="41273">
                  <c:v>4.1273999999999998E-5</c:v>
                </c:pt>
                <c:pt idx="41274">
                  <c:v>4.1275E-5</c:v>
                </c:pt>
                <c:pt idx="41275">
                  <c:v>4.1276000000000003E-5</c:v>
                </c:pt>
                <c:pt idx="41276">
                  <c:v>4.1276999999999998E-5</c:v>
                </c:pt>
                <c:pt idx="41277">
                  <c:v>4.1278E-5</c:v>
                </c:pt>
                <c:pt idx="41278">
                  <c:v>4.1279000000000002E-5</c:v>
                </c:pt>
                <c:pt idx="41279">
                  <c:v>4.1279999999999998E-5</c:v>
                </c:pt>
                <c:pt idx="41280">
                  <c:v>4.1281E-5</c:v>
                </c:pt>
                <c:pt idx="41281">
                  <c:v>4.1282000000000002E-5</c:v>
                </c:pt>
                <c:pt idx="41282">
                  <c:v>4.1282999999999998E-5</c:v>
                </c:pt>
                <c:pt idx="41283">
                  <c:v>4.1284E-5</c:v>
                </c:pt>
                <c:pt idx="41284">
                  <c:v>4.1285000000000002E-5</c:v>
                </c:pt>
                <c:pt idx="41285">
                  <c:v>4.1285999999999997E-5</c:v>
                </c:pt>
                <c:pt idx="41286">
                  <c:v>4.1287E-5</c:v>
                </c:pt>
                <c:pt idx="41287">
                  <c:v>4.1288000000000002E-5</c:v>
                </c:pt>
                <c:pt idx="41288">
                  <c:v>4.1288999999999997E-5</c:v>
                </c:pt>
                <c:pt idx="41289">
                  <c:v>4.1289999999999999E-5</c:v>
                </c:pt>
                <c:pt idx="41290">
                  <c:v>4.1291000000000002E-5</c:v>
                </c:pt>
                <c:pt idx="41291">
                  <c:v>4.1291999999999997E-5</c:v>
                </c:pt>
                <c:pt idx="41292">
                  <c:v>4.1292999999999999E-5</c:v>
                </c:pt>
                <c:pt idx="41293">
                  <c:v>4.1294000000000001E-5</c:v>
                </c:pt>
                <c:pt idx="41294">
                  <c:v>4.1294999999999997E-5</c:v>
                </c:pt>
                <c:pt idx="41295">
                  <c:v>4.1295999999999999E-5</c:v>
                </c:pt>
                <c:pt idx="41296">
                  <c:v>4.1297000000000001E-5</c:v>
                </c:pt>
                <c:pt idx="41297">
                  <c:v>4.1298000000000003E-5</c:v>
                </c:pt>
                <c:pt idx="41298">
                  <c:v>4.1298999999999999E-5</c:v>
                </c:pt>
                <c:pt idx="41299">
                  <c:v>4.1300000000000001E-5</c:v>
                </c:pt>
                <c:pt idx="41300">
                  <c:v>4.1301000000000003E-5</c:v>
                </c:pt>
                <c:pt idx="41301">
                  <c:v>4.1301999999999999E-5</c:v>
                </c:pt>
                <c:pt idx="41302">
                  <c:v>4.1303000000000001E-5</c:v>
                </c:pt>
                <c:pt idx="41303">
                  <c:v>4.1304000000000003E-5</c:v>
                </c:pt>
                <c:pt idx="41304">
                  <c:v>4.1304999999999998E-5</c:v>
                </c:pt>
                <c:pt idx="41305">
                  <c:v>4.1306000000000001E-5</c:v>
                </c:pt>
                <c:pt idx="41306">
                  <c:v>4.1307000000000003E-5</c:v>
                </c:pt>
                <c:pt idx="41307">
                  <c:v>4.1307999999999998E-5</c:v>
                </c:pt>
                <c:pt idx="41308">
                  <c:v>4.1309E-5</c:v>
                </c:pt>
                <c:pt idx="41309">
                  <c:v>4.1310000000000003E-5</c:v>
                </c:pt>
                <c:pt idx="41310">
                  <c:v>4.1310999999999998E-5</c:v>
                </c:pt>
                <c:pt idx="41311">
                  <c:v>4.1312E-5</c:v>
                </c:pt>
                <c:pt idx="41312">
                  <c:v>4.1313000000000002E-5</c:v>
                </c:pt>
                <c:pt idx="41313">
                  <c:v>4.1313999999999998E-5</c:v>
                </c:pt>
                <c:pt idx="41314">
                  <c:v>4.1315E-5</c:v>
                </c:pt>
                <c:pt idx="41315">
                  <c:v>4.1316000000000002E-5</c:v>
                </c:pt>
                <c:pt idx="41316">
                  <c:v>4.1316999999999998E-5</c:v>
                </c:pt>
                <c:pt idx="41317">
                  <c:v>4.1318E-5</c:v>
                </c:pt>
                <c:pt idx="41318">
                  <c:v>4.1319000000000002E-5</c:v>
                </c:pt>
                <c:pt idx="41319">
                  <c:v>4.1319999999999997E-5</c:v>
                </c:pt>
                <c:pt idx="41320">
                  <c:v>4.1321E-5</c:v>
                </c:pt>
                <c:pt idx="41321">
                  <c:v>4.1322000000000002E-5</c:v>
                </c:pt>
                <c:pt idx="41322">
                  <c:v>4.1322999999999997E-5</c:v>
                </c:pt>
                <c:pt idx="41323">
                  <c:v>4.1323999999999999E-5</c:v>
                </c:pt>
                <c:pt idx="41324">
                  <c:v>4.1325000000000002E-5</c:v>
                </c:pt>
                <c:pt idx="41325">
                  <c:v>4.1325999999999997E-5</c:v>
                </c:pt>
                <c:pt idx="41326">
                  <c:v>4.1326999999999999E-5</c:v>
                </c:pt>
                <c:pt idx="41327">
                  <c:v>4.1328000000000001E-5</c:v>
                </c:pt>
                <c:pt idx="41328">
                  <c:v>4.1328999999999997E-5</c:v>
                </c:pt>
                <c:pt idx="41329">
                  <c:v>4.1329999999999999E-5</c:v>
                </c:pt>
                <c:pt idx="41330">
                  <c:v>4.1331000000000001E-5</c:v>
                </c:pt>
                <c:pt idx="41331">
                  <c:v>4.1331999999999997E-5</c:v>
                </c:pt>
                <c:pt idx="41332">
                  <c:v>4.1332999999999999E-5</c:v>
                </c:pt>
                <c:pt idx="41333">
                  <c:v>4.1334000000000001E-5</c:v>
                </c:pt>
                <c:pt idx="41334">
                  <c:v>4.1335000000000003E-5</c:v>
                </c:pt>
                <c:pt idx="41335">
                  <c:v>4.1335999999999999E-5</c:v>
                </c:pt>
                <c:pt idx="41336">
                  <c:v>4.1337000000000001E-5</c:v>
                </c:pt>
                <c:pt idx="41337">
                  <c:v>4.1338000000000003E-5</c:v>
                </c:pt>
                <c:pt idx="41338">
                  <c:v>4.1338999999999998E-5</c:v>
                </c:pt>
                <c:pt idx="41339">
                  <c:v>4.1340000000000001E-5</c:v>
                </c:pt>
                <c:pt idx="41340">
                  <c:v>4.1341000000000003E-5</c:v>
                </c:pt>
                <c:pt idx="41341">
                  <c:v>4.1341999999999998E-5</c:v>
                </c:pt>
                <c:pt idx="41342">
                  <c:v>4.1343E-5</c:v>
                </c:pt>
                <c:pt idx="41343">
                  <c:v>4.1344000000000003E-5</c:v>
                </c:pt>
                <c:pt idx="41344">
                  <c:v>4.1344999999999998E-5</c:v>
                </c:pt>
                <c:pt idx="41345">
                  <c:v>4.1346E-5</c:v>
                </c:pt>
                <c:pt idx="41346">
                  <c:v>4.1347000000000002E-5</c:v>
                </c:pt>
                <c:pt idx="41347">
                  <c:v>4.1347999999999998E-5</c:v>
                </c:pt>
                <c:pt idx="41348">
                  <c:v>4.1349E-5</c:v>
                </c:pt>
                <c:pt idx="41349">
                  <c:v>4.1350000000000002E-5</c:v>
                </c:pt>
                <c:pt idx="41350">
                  <c:v>4.1350999999999998E-5</c:v>
                </c:pt>
                <c:pt idx="41351">
                  <c:v>4.1352E-5</c:v>
                </c:pt>
                <c:pt idx="41352">
                  <c:v>4.1353000000000002E-5</c:v>
                </c:pt>
                <c:pt idx="41353">
                  <c:v>4.1353999999999997E-5</c:v>
                </c:pt>
                <c:pt idx="41354">
                  <c:v>4.1355E-5</c:v>
                </c:pt>
                <c:pt idx="41355">
                  <c:v>4.1356000000000002E-5</c:v>
                </c:pt>
                <c:pt idx="41356">
                  <c:v>4.1356999999999997E-5</c:v>
                </c:pt>
                <c:pt idx="41357">
                  <c:v>4.1357999999999999E-5</c:v>
                </c:pt>
                <c:pt idx="41358">
                  <c:v>4.1359000000000002E-5</c:v>
                </c:pt>
                <c:pt idx="41359">
                  <c:v>4.1359999999999997E-5</c:v>
                </c:pt>
                <c:pt idx="41360">
                  <c:v>4.1360999999999999E-5</c:v>
                </c:pt>
                <c:pt idx="41361">
                  <c:v>4.1362000000000001E-5</c:v>
                </c:pt>
                <c:pt idx="41362">
                  <c:v>4.1362999999999997E-5</c:v>
                </c:pt>
                <c:pt idx="41363">
                  <c:v>4.1363999999999999E-5</c:v>
                </c:pt>
                <c:pt idx="41364">
                  <c:v>4.1365000000000001E-5</c:v>
                </c:pt>
                <c:pt idx="41365">
                  <c:v>4.1365999999999997E-5</c:v>
                </c:pt>
                <c:pt idx="41366">
                  <c:v>4.1366999999999999E-5</c:v>
                </c:pt>
                <c:pt idx="41367">
                  <c:v>4.1368000000000001E-5</c:v>
                </c:pt>
                <c:pt idx="41368">
                  <c:v>4.1369000000000003E-5</c:v>
                </c:pt>
                <c:pt idx="41369">
                  <c:v>4.1369999999999999E-5</c:v>
                </c:pt>
                <c:pt idx="41370">
                  <c:v>4.1371000000000001E-5</c:v>
                </c:pt>
                <c:pt idx="41371">
                  <c:v>4.1372000000000003E-5</c:v>
                </c:pt>
                <c:pt idx="41372">
                  <c:v>4.1372999999999998E-5</c:v>
                </c:pt>
                <c:pt idx="41373">
                  <c:v>4.1374000000000001E-5</c:v>
                </c:pt>
                <c:pt idx="41374">
                  <c:v>4.1375000000000003E-5</c:v>
                </c:pt>
                <c:pt idx="41375">
                  <c:v>4.1375999999999998E-5</c:v>
                </c:pt>
                <c:pt idx="41376">
                  <c:v>4.1377E-5</c:v>
                </c:pt>
                <c:pt idx="41377">
                  <c:v>4.1378000000000003E-5</c:v>
                </c:pt>
                <c:pt idx="41378">
                  <c:v>4.1378999999999998E-5</c:v>
                </c:pt>
                <c:pt idx="41379">
                  <c:v>4.138E-5</c:v>
                </c:pt>
                <c:pt idx="41380">
                  <c:v>4.1381000000000002E-5</c:v>
                </c:pt>
                <c:pt idx="41381">
                  <c:v>4.1381999999999998E-5</c:v>
                </c:pt>
                <c:pt idx="41382">
                  <c:v>4.1383E-5</c:v>
                </c:pt>
                <c:pt idx="41383">
                  <c:v>4.1384000000000002E-5</c:v>
                </c:pt>
                <c:pt idx="41384">
                  <c:v>4.1384999999999998E-5</c:v>
                </c:pt>
                <c:pt idx="41385">
                  <c:v>4.1386E-5</c:v>
                </c:pt>
                <c:pt idx="41386">
                  <c:v>4.1387000000000002E-5</c:v>
                </c:pt>
                <c:pt idx="41387">
                  <c:v>4.1387999999999997E-5</c:v>
                </c:pt>
                <c:pt idx="41388">
                  <c:v>4.1389E-5</c:v>
                </c:pt>
                <c:pt idx="41389">
                  <c:v>4.1390000000000002E-5</c:v>
                </c:pt>
                <c:pt idx="41390">
                  <c:v>4.1390999999999997E-5</c:v>
                </c:pt>
                <c:pt idx="41391">
                  <c:v>4.1391999999999999E-5</c:v>
                </c:pt>
                <c:pt idx="41392">
                  <c:v>4.1393000000000002E-5</c:v>
                </c:pt>
                <c:pt idx="41393">
                  <c:v>4.1393999999999997E-5</c:v>
                </c:pt>
                <c:pt idx="41394">
                  <c:v>4.1394999999999999E-5</c:v>
                </c:pt>
                <c:pt idx="41395">
                  <c:v>4.1396000000000001E-5</c:v>
                </c:pt>
                <c:pt idx="41396">
                  <c:v>4.1396999999999997E-5</c:v>
                </c:pt>
                <c:pt idx="41397">
                  <c:v>4.1397999999999999E-5</c:v>
                </c:pt>
                <c:pt idx="41398">
                  <c:v>4.1399000000000001E-5</c:v>
                </c:pt>
                <c:pt idx="41399">
                  <c:v>4.1399999999999997E-5</c:v>
                </c:pt>
                <c:pt idx="41400">
                  <c:v>4.1400999999999999E-5</c:v>
                </c:pt>
                <c:pt idx="41401">
                  <c:v>4.1402000000000001E-5</c:v>
                </c:pt>
                <c:pt idx="41402">
                  <c:v>4.1403000000000003E-5</c:v>
                </c:pt>
                <c:pt idx="41403">
                  <c:v>4.1403999999999999E-5</c:v>
                </c:pt>
                <c:pt idx="41404">
                  <c:v>4.1405000000000001E-5</c:v>
                </c:pt>
                <c:pt idx="41405">
                  <c:v>4.1406000000000003E-5</c:v>
                </c:pt>
                <c:pt idx="41406">
                  <c:v>4.1406999999999998E-5</c:v>
                </c:pt>
                <c:pt idx="41407">
                  <c:v>4.1408000000000001E-5</c:v>
                </c:pt>
                <c:pt idx="41408">
                  <c:v>4.1409000000000003E-5</c:v>
                </c:pt>
                <c:pt idx="41409">
                  <c:v>4.1409999999999998E-5</c:v>
                </c:pt>
                <c:pt idx="41410">
                  <c:v>4.1411E-5</c:v>
                </c:pt>
                <c:pt idx="41411">
                  <c:v>4.1412000000000003E-5</c:v>
                </c:pt>
                <c:pt idx="41412">
                  <c:v>4.1412999999999998E-5</c:v>
                </c:pt>
                <c:pt idx="41413">
                  <c:v>4.1414E-5</c:v>
                </c:pt>
                <c:pt idx="41414">
                  <c:v>4.1415000000000002E-5</c:v>
                </c:pt>
                <c:pt idx="41415">
                  <c:v>4.1415999999999998E-5</c:v>
                </c:pt>
                <c:pt idx="41416">
                  <c:v>4.1417E-5</c:v>
                </c:pt>
                <c:pt idx="41417">
                  <c:v>4.1418000000000002E-5</c:v>
                </c:pt>
                <c:pt idx="41418">
                  <c:v>4.1418999999999998E-5</c:v>
                </c:pt>
                <c:pt idx="41419">
                  <c:v>4.142E-5</c:v>
                </c:pt>
                <c:pt idx="41420">
                  <c:v>4.1421000000000002E-5</c:v>
                </c:pt>
                <c:pt idx="41421">
                  <c:v>4.1421999999999997E-5</c:v>
                </c:pt>
                <c:pt idx="41422">
                  <c:v>4.1423E-5</c:v>
                </c:pt>
                <c:pt idx="41423">
                  <c:v>4.1424000000000002E-5</c:v>
                </c:pt>
                <c:pt idx="41424">
                  <c:v>4.1424999999999997E-5</c:v>
                </c:pt>
                <c:pt idx="41425">
                  <c:v>4.1425999999999999E-5</c:v>
                </c:pt>
                <c:pt idx="41426">
                  <c:v>4.1427000000000002E-5</c:v>
                </c:pt>
                <c:pt idx="41427">
                  <c:v>4.1427999999999997E-5</c:v>
                </c:pt>
                <c:pt idx="41428">
                  <c:v>4.1428999999999999E-5</c:v>
                </c:pt>
                <c:pt idx="41429">
                  <c:v>4.1430000000000001E-5</c:v>
                </c:pt>
                <c:pt idx="41430">
                  <c:v>4.1430999999999997E-5</c:v>
                </c:pt>
                <c:pt idx="41431">
                  <c:v>4.1431999999999999E-5</c:v>
                </c:pt>
                <c:pt idx="41432">
                  <c:v>4.1433000000000001E-5</c:v>
                </c:pt>
                <c:pt idx="41433">
                  <c:v>4.1433999999999997E-5</c:v>
                </c:pt>
                <c:pt idx="41434">
                  <c:v>4.1434999999999999E-5</c:v>
                </c:pt>
                <c:pt idx="41435">
                  <c:v>4.1436000000000001E-5</c:v>
                </c:pt>
                <c:pt idx="41436">
                  <c:v>4.1437000000000003E-5</c:v>
                </c:pt>
                <c:pt idx="41437">
                  <c:v>4.1437999999999999E-5</c:v>
                </c:pt>
                <c:pt idx="41438">
                  <c:v>4.1439000000000001E-5</c:v>
                </c:pt>
                <c:pt idx="41439">
                  <c:v>4.1440000000000003E-5</c:v>
                </c:pt>
                <c:pt idx="41440">
                  <c:v>4.1440999999999998E-5</c:v>
                </c:pt>
                <c:pt idx="41441">
                  <c:v>4.1442000000000001E-5</c:v>
                </c:pt>
                <c:pt idx="41442">
                  <c:v>4.1443000000000003E-5</c:v>
                </c:pt>
                <c:pt idx="41443">
                  <c:v>4.1443999999999998E-5</c:v>
                </c:pt>
                <c:pt idx="41444">
                  <c:v>4.1445E-5</c:v>
                </c:pt>
                <c:pt idx="41445">
                  <c:v>4.1446000000000003E-5</c:v>
                </c:pt>
                <c:pt idx="41446">
                  <c:v>4.1446999999999998E-5</c:v>
                </c:pt>
                <c:pt idx="41447">
                  <c:v>4.1448E-5</c:v>
                </c:pt>
                <c:pt idx="41448">
                  <c:v>4.1449000000000002E-5</c:v>
                </c:pt>
                <c:pt idx="41449">
                  <c:v>4.1449999999999998E-5</c:v>
                </c:pt>
                <c:pt idx="41450">
                  <c:v>4.1451E-5</c:v>
                </c:pt>
                <c:pt idx="41451">
                  <c:v>4.1452000000000002E-5</c:v>
                </c:pt>
                <c:pt idx="41452">
                  <c:v>4.1452999999999998E-5</c:v>
                </c:pt>
                <c:pt idx="41453">
                  <c:v>4.1454E-5</c:v>
                </c:pt>
                <c:pt idx="41454">
                  <c:v>4.1455000000000002E-5</c:v>
                </c:pt>
                <c:pt idx="41455">
                  <c:v>4.1455999999999997E-5</c:v>
                </c:pt>
                <c:pt idx="41456">
                  <c:v>4.1457E-5</c:v>
                </c:pt>
                <c:pt idx="41457">
                  <c:v>4.1458000000000002E-5</c:v>
                </c:pt>
                <c:pt idx="41458">
                  <c:v>4.1458999999999997E-5</c:v>
                </c:pt>
                <c:pt idx="41459">
                  <c:v>4.1459999999999999E-5</c:v>
                </c:pt>
                <c:pt idx="41460">
                  <c:v>4.1461000000000002E-5</c:v>
                </c:pt>
                <c:pt idx="41461">
                  <c:v>4.1461999999999997E-5</c:v>
                </c:pt>
                <c:pt idx="41462">
                  <c:v>4.1462999999999999E-5</c:v>
                </c:pt>
                <c:pt idx="41463">
                  <c:v>4.1464000000000001E-5</c:v>
                </c:pt>
                <c:pt idx="41464">
                  <c:v>4.1464999999999997E-5</c:v>
                </c:pt>
                <c:pt idx="41465">
                  <c:v>4.1465999999999999E-5</c:v>
                </c:pt>
                <c:pt idx="41466">
                  <c:v>4.1467000000000001E-5</c:v>
                </c:pt>
                <c:pt idx="41467">
                  <c:v>4.1467999999999997E-5</c:v>
                </c:pt>
                <c:pt idx="41468">
                  <c:v>4.1468999999999999E-5</c:v>
                </c:pt>
                <c:pt idx="41469">
                  <c:v>4.1470000000000001E-5</c:v>
                </c:pt>
                <c:pt idx="41470">
                  <c:v>4.1471000000000003E-5</c:v>
                </c:pt>
                <c:pt idx="41471">
                  <c:v>4.1471999999999999E-5</c:v>
                </c:pt>
                <c:pt idx="41472">
                  <c:v>4.1473000000000001E-5</c:v>
                </c:pt>
                <c:pt idx="41473">
                  <c:v>4.1474000000000003E-5</c:v>
                </c:pt>
                <c:pt idx="41474">
                  <c:v>4.1474999999999998E-5</c:v>
                </c:pt>
                <c:pt idx="41475">
                  <c:v>4.1476000000000001E-5</c:v>
                </c:pt>
                <c:pt idx="41476">
                  <c:v>4.1477000000000003E-5</c:v>
                </c:pt>
                <c:pt idx="41477">
                  <c:v>4.1477999999999998E-5</c:v>
                </c:pt>
                <c:pt idx="41478">
                  <c:v>4.1479E-5</c:v>
                </c:pt>
                <c:pt idx="41479">
                  <c:v>4.1480000000000003E-5</c:v>
                </c:pt>
                <c:pt idx="41480">
                  <c:v>4.1480999999999998E-5</c:v>
                </c:pt>
                <c:pt idx="41481">
                  <c:v>4.1482E-5</c:v>
                </c:pt>
                <c:pt idx="41482">
                  <c:v>4.1483000000000002E-5</c:v>
                </c:pt>
                <c:pt idx="41483">
                  <c:v>4.1483999999999998E-5</c:v>
                </c:pt>
                <c:pt idx="41484">
                  <c:v>4.1485E-5</c:v>
                </c:pt>
                <c:pt idx="41485">
                  <c:v>4.1486000000000002E-5</c:v>
                </c:pt>
                <c:pt idx="41486">
                  <c:v>4.1486999999999998E-5</c:v>
                </c:pt>
                <c:pt idx="41487">
                  <c:v>4.1488E-5</c:v>
                </c:pt>
                <c:pt idx="41488">
                  <c:v>4.1489000000000002E-5</c:v>
                </c:pt>
                <c:pt idx="41489">
                  <c:v>4.1489999999999997E-5</c:v>
                </c:pt>
                <c:pt idx="41490">
                  <c:v>4.1491E-5</c:v>
                </c:pt>
                <c:pt idx="41491">
                  <c:v>4.1492000000000002E-5</c:v>
                </c:pt>
                <c:pt idx="41492">
                  <c:v>4.1492999999999997E-5</c:v>
                </c:pt>
                <c:pt idx="41493">
                  <c:v>4.1493999999999999E-5</c:v>
                </c:pt>
                <c:pt idx="41494">
                  <c:v>4.1495000000000002E-5</c:v>
                </c:pt>
                <c:pt idx="41495">
                  <c:v>4.1495999999999997E-5</c:v>
                </c:pt>
                <c:pt idx="41496">
                  <c:v>4.1496999999999999E-5</c:v>
                </c:pt>
                <c:pt idx="41497">
                  <c:v>4.1498000000000001E-5</c:v>
                </c:pt>
                <c:pt idx="41498">
                  <c:v>4.1498999999999997E-5</c:v>
                </c:pt>
                <c:pt idx="41499">
                  <c:v>4.1499999999999999E-5</c:v>
                </c:pt>
                <c:pt idx="41500">
                  <c:v>4.1501000000000001E-5</c:v>
                </c:pt>
                <c:pt idx="41501">
                  <c:v>4.1501999999999997E-5</c:v>
                </c:pt>
                <c:pt idx="41502">
                  <c:v>4.1502999999999999E-5</c:v>
                </c:pt>
                <c:pt idx="41503">
                  <c:v>4.1504000000000001E-5</c:v>
                </c:pt>
                <c:pt idx="41504">
                  <c:v>4.1505000000000003E-5</c:v>
                </c:pt>
                <c:pt idx="41505">
                  <c:v>4.1505999999999999E-5</c:v>
                </c:pt>
                <c:pt idx="41506">
                  <c:v>4.1507000000000001E-5</c:v>
                </c:pt>
                <c:pt idx="41507">
                  <c:v>4.1508000000000003E-5</c:v>
                </c:pt>
                <c:pt idx="41508">
                  <c:v>4.1508999999999998E-5</c:v>
                </c:pt>
                <c:pt idx="41509">
                  <c:v>4.1510000000000001E-5</c:v>
                </c:pt>
                <c:pt idx="41510">
                  <c:v>4.1511000000000003E-5</c:v>
                </c:pt>
                <c:pt idx="41511">
                  <c:v>4.1511999999999998E-5</c:v>
                </c:pt>
                <c:pt idx="41512">
                  <c:v>4.1513E-5</c:v>
                </c:pt>
                <c:pt idx="41513">
                  <c:v>4.1514000000000003E-5</c:v>
                </c:pt>
                <c:pt idx="41514">
                  <c:v>4.1514999999999998E-5</c:v>
                </c:pt>
                <c:pt idx="41515">
                  <c:v>4.1516E-5</c:v>
                </c:pt>
                <c:pt idx="41516">
                  <c:v>4.1517000000000002E-5</c:v>
                </c:pt>
                <c:pt idx="41517">
                  <c:v>4.1517999999999998E-5</c:v>
                </c:pt>
                <c:pt idx="41518">
                  <c:v>4.1519E-5</c:v>
                </c:pt>
                <c:pt idx="41519">
                  <c:v>4.1520000000000002E-5</c:v>
                </c:pt>
                <c:pt idx="41520">
                  <c:v>4.1520999999999998E-5</c:v>
                </c:pt>
                <c:pt idx="41521">
                  <c:v>4.1522E-5</c:v>
                </c:pt>
                <c:pt idx="41522">
                  <c:v>4.1523000000000002E-5</c:v>
                </c:pt>
                <c:pt idx="41523">
                  <c:v>4.1523999999999997E-5</c:v>
                </c:pt>
                <c:pt idx="41524">
                  <c:v>4.1525E-5</c:v>
                </c:pt>
                <c:pt idx="41525">
                  <c:v>4.1526000000000002E-5</c:v>
                </c:pt>
                <c:pt idx="41526">
                  <c:v>4.1526999999999997E-5</c:v>
                </c:pt>
                <c:pt idx="41527">
                  <c:v>4.1527999999999999E-5</c:v>
                </c:pt>
                <c:pt idx="41528">
                  <c:v>4.1529000000000002E-5</c:v>
                </c:pt>
                <c:pt idx="41529">
                  <c:v>4.1529999999999997E-5</c:v>
                </c:pt>
                <c:pt idx="41530">
                  <c:v>4.1530999999999999E-5</c:v>
                </c:pt>
                <c:pt idx="41531">
                  <c:v>4.1532000000000001E-5</c:v>
                </c:pt>
                <c:pt idx="41532">
                  <c:v>4.1532999999999997E-5</c:v>
                </c:pt>
                <c:pt idx="41533">
                  <c:v>4.1533999999999999E-5</c:v>
                </c:pt>
                <c:pt idx="41534">
                  <c:v>4.1535000000000001E-5</c:v>
                </c:pt>
                <c:pt idx="41535">
                  <c:v>4.1535999999999997E-5</c:v>
                </c:pt>
                <c:pt idx="41536">
                  <c:v>4.1536999999999999E-5</c:v>
                </c:pt>
                <c:pt idx="41537">
                  <c:v>4.1538000000000001E-5</c:v>
                </c:pt>
                <c:pt idx="41538">
                  <c:v>4.1539000000000003E-5</c:v>
                </c:pt>
                <c:pt idx="41539">
                  <c:v>4.1539999999999999E-5</c:v>
                </c:pt>
                <c:pt idx="41540">
                  <c:v>4.1541000000000001E-5</c:v>
                </c:pt>
                <c:pt idx="41541">
                  <c:v>4.1542000000000003E-5</c:v>
                </c:pt>
                <c:pt idx="41542">
                  <c:v>4.1542999999999998E-5</c:v>
                </c:pt>
                <c:pt idx="41543">
                  <c:v>4.1544000000000001E-5</c:v>
                </c:pt>
                <c:pt idx="41544">
                  <c:v>4.1545000000000003E-5</c:v>
                </c:pt>
                <c:pt idx="41545">
                  <c:v>4.1545999999999998E-5</c:v>
                </c:pt>
                <c:pt idx="41546">
                  <c:v>4.1547E-5</c:v>
                </c:pt>
                <c:pt idx="41547">
                  <c:v>4.1548000000000003E-5</c:v>
                </c:pt>
                <c:pt idx="41548">
                  <c:v>4.1548999999999998E-5</c:v>
                </c:pt>
                <c:pt idx="41549">
                  <c:v>4.155E-5</c:v>
                </c:pt>
                <c:pt idx="41550">
                  <c:v>4.1551000000000002E-5</c:v>
                </c:pt>
                <c:pt idx="41551">
                  <c:v>4.1551999999999998E-5</c:v>
                </c:pt>
                <c:pt idx="41552">
                  <c:v>4.1553E-5</c:v>
                </c:pt>
                <c:pt idx="41553">
                  <c:v>4.1554000000000002E-5</c:v>
                </c:pt>
                <c:pt idx="41554">
                  <c:v>4.1554999999999998E-5</c:v>
                </c:pt>
                <c:pt idx="41555">
                  <c:v>4.1556E-5</c:v>
                </c:pt>
                <c:pt idx="41556">
                  <c:v>4.1557000000000002E-5</c:v>
                </c:pt>
                <c:pt idx="41557">
                  <c:v>4.1557999999999998E-5</c:v>
                </c:pt>
                <c:pt idx="41558">
                  <c:v>4.1559E-5</c:v>
                </c:pt>
                <c:pt idx="41559">
                  <c:v>4.1560000000000002E-5</c:v>
                </c:pt>
                <c:pt idx="41560">
                  <c:v>4.1560999999999997E-5</c:v>
                </c:pt>
                <c:pt idx="41561">
                  <c:v>4.1561999999999999E-5</c:v>
                </c:pt>
                <c:pt idx="41562">
                  <c:v>4.1563000000000002E-5</c:v>
                </c:pt>
                <c:pt idx="41563">
                  <c:v>4.1563999999999997E-5</c:v>
                </c:pt>
                <c:pt idx="41564">
                  <c:v>4.1564999999999999E-5</c:v>
                </c:pt>
                <c:pt idx="41565">
                  <c:v>4.1566000000000001E-5</c:v>
                </c:pt>
                <c:pt idx="41566">
                  <c:v>4.1566999999999997E-5</c:v>
                </c:pt>
                <c:pt idx="41567">
                  <c:v>4.1567999999999999E-5</c:v>
                </c:pt>
                <c:pt idx="41568">
                  <c:v>4.1569000000000001E-5</c:v>
                </c:pt>
                <c:pt idx="41569">
                  <c:v>4.1569999999999997E-5</c:v>
                </c:pt>
                <c:pt idx="41570">
                  <c:v>4.1570999999999999E-5</c:v>
                </c:pt>
                <c:pt idx="41571">
                  <c:v>4.1572000000000001E-5</c:v>
                </c:pt>
                <c:pt idx="41572">
                  <c:v>4.1573000000000003E-5</c:v>
                </c:pt>
                <c:pt idx="41573">
                  <c:v>4.1573999999999999E-5</c:v>
                </c:pt>
                <c:pt idx="41574">
                  <c:v>4.1575000000000001E-5</c:v>
                </c:pt>
                <c:pt idx="41575">
                  <c:v>4.1576000000000003E-5</c:v>
                </c:pt>
                <c:pt idx="41576">
                  <c:v>4.1576999999999999E-5</c:v>
                </c:pt>
                <c:pt idx="41577">
                  <c:v>4.1578000000000001E-5</c:v>
                </c:pt>
                <c:pt idx="41578">
                  <c:v>4.1579000000000003E-5</c:v>
                </c:pt>
                <c:pt idx="41579">
                  <c:v>4.1579999999999998E-5</c:v>
                </c:pt>
                <c:pt idx="41580">
                  <c:v>4.1581000000000001E-5</c:v>
                </c:pt>
                <c:pt idx="41581">
                  <c:v>4.1582000000000003E-5</c:v>
                </c:pt>
                <c:pt idx="41582">
                  <c:v>4.1582999999999998E-5</c:v>
                </c:pt>
                <c:pt idx="41583">
                  <c:v>4.1584E-5</c:v>
                </c:pt>
                <c:pt idx="41584">
                  <c:v>4.1585000000000002E-5</c:v>
                </c:pt>
                <c:pt idx="41585">
                  <c:v>4.1585999999999998E-5</c:v>
                </c:pt>
                <c:pt idx="41586">
                  <c:v>4.1587E-5</c:v>
                </c:pt>
                <c:pt idx="41587">
                  <c:v>4.1588000000000002E-5</c:v>
                </c:pt>
                <c:pt idx="41588">
                  <c:v>4.1588999999999998E-5</c:v>
                </c:pt>
                <c:pt idx="41589">
                  <c:v>4.159E-5</c:v>
                </c:pt>
                <c:pt idx="41590">
                  <c:v>4.1591000000000002E-5</c:v>
                </c:pt>
                <c:pt idx="41591">
                  <c:v>4.1591999999999998E-5</c:v>
                </c:pt>
                <c:pt idx="41592">
                  <c:v>4.1593E-5</c:v>
                </c:pt>
                <c:pt idx="41593">
                  <c:v>4.1594000000000002E-5</c:v>
                </c:pt>
                <c:pt idx="41594">
                  <c:v>4.1594999999999997E-5</c:v>
                </c:pt>
                <c:pt idx="41595">
                  <c:v>4.1596E-5</c:v>
                </c:pt>
                <c:pt idx="41596">
                  <c:v>4.1597000000000002E-5</c:v>
                </c:pt>
                <c:pt idx="41597">
                  <c:v>4.1597999999999997E-5</c:v>
                </c:pt>
                <c:pt idx="41598">
                  <c:v>4.1598999999999999E-5</c:v>
                </c:pt>
                <c:pt idx="41599">
                  <c:v>4.1600000000000002E-5</c:v>
                </c:pt>
                <c:pt idx="41600">
                  <c:v>4.1600999999999997E-5</c:v>
                </c:pt>
                <c:pt idx="41601">
                  <c:v>4.1601999999999999E-5</c:v>
                </c:pt>
                <c:pt idx="41602">
                  <c:v>4.1603000000000001E-5</c:v>
                </c:pt>
                <c:pt idx="41603">
                  <c:v>4.1603999999999997E-5</c:v>
                </c:pt>
                <c:pt idx="41604">
                  <c:v>4.1604999999999999E-5</c:v>
                </c:pt>
                <c:pt idx="41605">
                  <c:v>4.1606000000000001E-5</c:v>
                </c:pt>
                <c:pt idx="41606">
                  <c:v>4.1607000000000003E-5</c:v>
                </c:pt>
                <c:pt idx="41607">
                  <c:v>4.1607999999999999E-5</c:v>
                </c:pt>
                <c:pt idx="41608">
                  <c:v>4.1609000000000001E-5</c:v>
                </c:pt>
                <c:pt idx="41609">
                  <c:v>4.1610000000000003E-5</c:v>
                </c:pt>
                <c:pt idx="41610">
                  <c:v>4.1610999999999999E-5</c:v>
                </c:pt>
                <c:pt idx="41611">
                  <c:v>4.1612000000000001E-5</c:v>
                </c:pt>
                <c:pt idx="41612">
                  <c:v>4.1613000000000003E-5</c:v>
                </c:pt>
                <c:pt idx="41613">
                  <c:v>4.1613999999999998E-5</c:v>
                </c:pt>
                <c:pt idx="41614">
                  <c:v>4.1615000000000001E-5</c:v>
                </c:pt>
                <c:pt idx="41615">
                  <c:v>4.1616000000000003E-5</c:v>
                </c:pt>
                <c:pt idx="41616">
                  <c:v>4.1616999999999998E-5</c:v>
                </c:pt>
                <c:pt idx="41617">
                  <c:v>4.1618E-5</c:v>
                </c:pt>
                <c:pt idx="41618">
                  <c:v>4.1619000000000003E-5</c:v>
                </c:pt>
                <c:pt idx="41619">
                  <c:v>4.1619999999999998E-5</c:v>
                </c:pt>
                <c:pt idx="41620">
                  <c:v>4.1621E-5</c:v>
                </c:pt>
                <c:pt idx="41621">
                  <c:v>4.1622000000000002E-5</c:v>
                </c:pt>
                <c:pt idx="41622">
                  <c:v>4.1622999999999998E-5</c:v>
                </c:pt>
                <c:pt idx="41623">
                  <c:v>4.1624E-5</c:v>
                </c:pt>
                <c:pt idx="41624">
                  <c:v>4.1625000000000002E-5</c:v>
                </c:pt>
                <c:pt idx="41625">
                  <c:v>4.1625999999999998E-5</c:v>
                </c:pt>
                <c:pt idx="41626">
                  <c:v>4.1627E-5</c:v>
                </c:pt>
                <c:pt idx="41627">
                  <c:v>4.1628000000000002E-5</c:v>
                </c:pt>
                <c:pt idx="41628">
                  <c:v>4.1628999999999997E-5</c:v>
                </c:pt>
                <c:pt idx="41629">
                  <c:v>4.163E-5</c:v>
                </c:pt>
                <c:pt idx="41630">
                  <c:v>4.1631000000000002E-5</c:v>
                </c:pt>
                <c:pt idx="41631">
                  <c:v>4.1631999999999997E-5</c:v>
                </c:pt>
                <c:pt idx="41632">
                  <c:v>4.1632999999999999E-5</c:v>
                </c:pt>
                <c:pt idx="41633">
                  <c:v>4.1634000000000002E-5</c:v>
                </c:pt>
                <c:pt idx="41634">
                  <c:v>4.1634999999999997E-5</c:v>
                </c:pt>
                <c:pt idx="41635">
                  <c:v>4.1635999999999999E-5</c:v>
                </c:pt>
                <c:pt idx="41636">
                  <c:v>4.1637000000000001E-5</c:v>
                </c:pt>
                <c:pt idx="41637">
                  <c:v>4.1637999999999997E-5</c:v>
                </c:pt>
                <c:pt idx="41638">
                  <c:v>4.1638999999999999E-5</c:v>
                </c:pt>
                <c:pt idx="41639">
                  <c:v>4.1640000000000001E-5</c:v>
                </c:pt>
                <c:pt idx="41640">
                  <c:v>4.1641000000000003E-5</c:v>
                </c:pt>
                <c:pt idx="41641">
                  <c:v>4.1641999999999999E-5</c:v>
                </c:pt>
                <c:pt idx="41642">
                  <c:v>4.1643000000000001E-5</c:v>
                </c:pt>
                <c:pt idx="41643">
                  <c:v>4.1644000000000003E-5</c:v>
                </c:pt>
                <c:pt idx="41644">
                  <c:v>4.1644999999999999E-5</c:v>
                </c:pt>
                <c:pt idx="41645">
                  <c:v>4.1646000000000001E-5</c:v>
                </c:pt>
                <c:pt idx="41646">
                  <c:v>4.1647000000000003E-5</c:v>
                </c:pt>
                <c:pt idx="41647">
                  <c:v>4.1647999999999998E-5</c:v>
                </c:pt>
                <c:pt idx="41648">
                  <c:v>4.1649000000000001E-5</c:v>
                </c:pt>
                <c:pt idx="41649">
                  <c:v>4.1650000000000003E-5</c:v>
                </c:pt>
                <c:pt idx="41650">
                  <c:v>4.1650999999999998E-5</c:v>
                </c:pt>
                <c:pt idx="41651">
                  <c:v>4.1652E-5</c:v>
                </c:pt>
                <c:pt idx="41652">
                  <c:v>4.1653000000000003E-5</c:v>
                </c:pt>
                <c:pt idx="41653">
                  <c:v>4.1653999999999998E-5</c:v>
                </c:pt>
                <c:pt idx="41654">
                  <c:v>4.1655E-5</c:v>
                </c:pt>
                <c:pt idx="41655">
                  <c:v>4.1656000000000002E-5</c:v>
                </c:pt>
                <c:pt idx="41656">
                  <c:v>4.1656999999999998E-5</c:v>
                </c:pt>
                <c:pt idx="41657">
                  <c:v>4.1658E-5</c:v>
                </c:pt>
                <c:pt idx="41658">
                  <c:v>4.1659000000000002E-5</c:v>
                </c:pt>
                <c:pt idx="41659">
                  <c:v>4.1659999999999998E-5</c:v>
                </c:pt>
                <c:pt idx="41660">
                  <c:v>4.1661E-5</c:v>
                </c:pt>
                <c:pt idx="41661">
                  <c:v>4.1662000000000002E-5</c:v>
                </c:pt>
                <c:pt idx="41662">
                  <c:v>4.1662999999999997E-5</c:v>
                </c:pt>
                <c:pt idx="41663">
                  <c:v>4.1664E-5</c:v>
                </c:pt>
                <c:pt idx="41664">
                  <c:v>4.1665000000000002E-5</c:v>
                </c:pt>
                <c:pt idx="41665">
                  <c:v>4.1665999999999997E-5</c:v>
                </c:pt>
                <c:pt idx="41666">
                  <c:v>4.1666999999999999E-5</c:v>
                </c:pt>
                <c:pt idx="41667">
                  <c:v>4.1668000000000002E-5</c:v>
                </c:pt>
                <c:pt idx="41668">
                  <c:v>4.1668999999999997E-5</c:v>
                </c:pt>
                <c:pt idx="41669">
                  <c:v>4.1669999999999999E-5</c:v>
                </c:pt>
                <c:pt idx="41670">
                  <c:v>4.1671000000000001E-5</c:v>
                </c:pt>
                <c:pt idx="41671">
                  <c:v>4.1671999999999997E-5</c:v>
                </c:pt>
                <c:pt idx="41672">
                  <c:v>4.1672999999999999E-5</c:v>
                </c:pt>
                <c:pt idx="41673">
                  <c:v>4.1674000000000001E-5</c:v>
                </c:pt>
                <c:pt idx="41674">
                  <c:v>4.1675000000000003E-5</c:v>
                </c:pt>
                <c:pt idx="41675">
                  <c:v>4.1675999999999999E-5</c:v>
                </c:pt>
                <c:pt idx="41676">
                  <c:v>4.1677000000000001E-5</c:v>
                </c:pt>
                <c:pt idx="41677">
                  <c:v>4.1678000000000003E-5</c:v>
                </c:pt>
                <c:pt idx="41678">
                  <c:v>4.1678999999999999E-5</c:v>
                </c:pt>
                <c:pt idx="41679">
                  <c:v>4.1680000000000001E-5</c:v>
                </c:pt>
                <c:pt idx="41680">
                  <c:v>4.1681000000000003E-5</c:v>
                </c:pt>
                <c:pt idx="41681">
                  <c:v>4.1681999999999998E-5</c:v>
                </c:pt>
                <c:pt idx="41682">
                  <c:v>4.1683000000000001E-5</c:v>
                </c:pt>
                <c:pt idx="41683">
                  <c:v>4.1684000000000003E-5</c:v>
                </c:pt>
                <c:pt idx="41684">
                  <c:v>4.1684999999999998E-5</c:v>
                </c:pt>
                <c:pt idx="41685">
                  <c:v>4.1686E-5</c:v>
                </c:pt>
                <c:pt idx="41686">
                  <c:v>4.1687000000000003E-5</c:v>
                </c:pt>
                <c:pt idx="41687">
                  <c:v>4.1687999999999998E-5</c:v>
                </c:pt>
                <c:pt idx="41688">
                  <c:v>4.1689E-5</c:v>
                </c:pt>
                <c:pt idx="41689">
                  <c:v>4.1690000000000002E-5</c:v>
                </c:pt>
                <c:pt idx="41690">
                  <c:v>4.1690999999999998E-5</c:v>
                </c:pt>
                <c:pt idx="41691">
                  <c:v>4.1692E-5</c:v>
                </c:pt>
                <c:pt idx="41692">
                  <c:v>4.1693000000000002E-5</c:v>
                </c:pt>
                <c:pt idx="41693">
                  <c:v>4.1693999999999998E-5</c:v>
                </c:pt>
                <c:pt idx="41694">
                  <c:v>4.1695E-5</c:v>
                </c:pt>
                <c:pt idx="41695">
                  <c:v>4.1696000000000002E-5</c:v>
                </c:pt>
                <c:pt idx="41696">
                  <c:v>4.1696999999999997E-5</c:v>
                </c:pt>
                <c:pt idx="41697">
                  <c:v>4.1698E-5</c:v>
                </c:pt>
                <c:pt idx="41698">
                  <c:v>4.1699000000000002E-5</c:v>
                </c:pt>
                <c:pt idx="41699">
                  <c:v>4.1699999999999997E-5</c:v>
                </c:pt>
                <c:pt idx="41700">
                  <c:v>4.1700999999999999E-5</c:v>
                </c:pt>
                <c:pt idx="41701">
                  <c:v>4.1702000000000002E-5</c:v>
                </c:pt>
                <c:pt idx="41702">
                  <c:v>4.1702999999999997E-5</c:v>
                </c:pt>
                <c:pt idx="41703">
                  <c:v>4.1703999999999999E-5</c:v>
                </c:pt>
                <c:pt idx="41704">
                  <c:v>4.1705000000000001E-5</c:v>
                </c:pt>
                <c:pt idx="41705">
                  <c:v>4.1705999999999997E-5</c:v>
                </c:pt>
                <c:pt idx="41706">
                  <c:v>4.1706999999999999E-5</c:v>
                </c:pt>
                <c:pt idx="41707">
                  <c:v>4.1708000000000001E-5</c:v>
                </c:pt>
                <c:pt idx="41708">
                  <c:v>4.1709000000000003E-5</c:v>
                </c:pt>
                <c:pt idx="41709">
                  <c:v>4.1709999999999999E-5</c:v>
                </c:pt>
                <c:pt idx="41710">
                  <c:v>4.1711000000000001E-5</c:v>
                </c:pt>
                <c:pt idx="41711">
                  <c:v>4.1712000000000003E-5</c:v>
                </c:pt>
                <c:pt idx="41712">
                  <c:v>4.1712999999999999E-5</c:v>
                </c:pt>
                <c:pt idx="41713">
                  <c:v>4.1714000000000001E-5</c:v>
                </c:pt>
                <c:pt idx="41714">
                  <c:v>4.1715000000000003E-5</c:v>
                </c:pt>
                <c:pt idx="41715">
                  <c:v>4.1715999999999998E-5</c:v>
                </c:pt>
                <c:pt idx="41716">
                  <c:v>4.1717000000000001E-5</c:v>
                </c:pt>
                <c:pt idx="41717">
                  <c:v>4.1718000000000003E-5</c:v>
                </c:pt>
                <c:pt idx="41718">
                  <c:v>4.1718999999999998E-5</c:v>
                </c:pt>
                <c:pt idx="41719">
                  <c:v>4.172E-5</c:v>
                </c:pt>
                <c:pt idx="41720">
                  <c:v>4.1721000000000003E-5</c:v>
                </c:pt>
                <c:pt idx="41721">
                  <c:v>4.1721999999999998E-5</c:v>
                </c:pt>
                <c:pt idx="41722">
                  <c:v>4.1723E-5</c:v>
                </c:pt>
                <c:pt idx="41723">
                  <c:v>4.1724000000000002E-5</c:v>
                </c:pt>
                <c:pt idx="41724">
                  <c:v>4.1724999999999998E-5</c:v>
                </c:pt>
                <c:pt idx="41725">
                  <c:v>4.1726E-5</c:v>
                </c:pt>
                <c:pt idx="41726">
                  <c:v>4.1727000000000002E-5</c:v>
                </c:pt>
                <c:pt idx="41727">
                  <c:v>4.1727999999999998E-5</c:v>
                </c:pt>
                <c:pt idx="41728">
                  <c:v>4.1729E-5</c:v>
                </c:pt>
                <c:pt idx="41729">
                  <c:v>4.1730000000000002E-5</c:v>
                </c:pt>
                <c:pt idx="41730">
                  <c:v>4.1730999999999997E-5</c:v>
                </c:pt>
                <c:pt idx="41731">
                  <c:v>4.1732E-5</c:v>
                </c:pt>
                <c:pt idx="41732">
                  <c:v>4.1733000000000002E-5</c:v>
                </c:pt>
                <c:pt idx="41733">
                  <c:v>4.1733999999999997E-5</c:v>
                </c:pt>
                <c:pt idx="41734">
                  <c:v>4.1734999999999999E-5</c:v>
                </c:pt>
                <c:pt idx="41735">
                  <c:v>4.1736000000000002E-5</c:v>
                </c:pt>
                <c:pt idx="41736">
                  <c:v>4.1736999999999997E-5</c:v>
                </c:pt>
                <c:pt idx="41737">
                  <c:v>4.1737999999999999E-5</c:v>
                </c:pt>
                <c:pt idx="41738">
                  <c:v>4.1739000000000001E-5</c:v>
                </c:pt>
                <c:pt idx="41739">
                  <c:v>4.1739999999999997E-5</c:v>
                </c:pt>
                <c:pt idx="41740">
                  <c:v>4.1740999999999999E-5</c:v>
                </c:pt>
                <c:pt idx="41741">
                  <c:v>4.1742000000000001E-5</c:v>
                </c:pt>
                <c:pt idx="41742">
                  <c:v>4.1743000000000003E-5</c:v>
                </c:pt>
                <c:pt idx="41743">
                  <c:v>4.1743999999999999E-5</c:v>
                </c:pt>
                <c:pt idx="41744">
                  <c:v>4.1745000000000001E-5</c:v>
                </c:pt>
                <c:pt idx="41745">
                  <c:v>4.1746000000000003E-5</c:v>
                </c:pt>
                <c:pt idx="41746">
                  <c:v>4.1746999999999999E-5</c:v>
                </c:pt>
                <c:pt idx="41747">
                  <c:v>4.1748000000000001E-5</c:v>
                </c:pt>
                <c:pt idx="41748">
                  <c:v>4.1749000000000003E-5</c:v>
                </c:pt>
                <c:pt idx="41749">
                  <c:v>4.1749999999999998E-5</c:v>
                </c:pt>
                <c:pt idx="41750">
                  <c:v>4.1751000000000001E-5</c:v>
                </c:pt>
                <c:pt idx="41751">
                  <c:v>4.1752000000000003E-5</c:v>
                </c:pt>
                <c:pt idx="41752">
                  <c:v>4.1752999999999998E-5</c:v>
                </c:pt>
                <c:pt idx="41753">
                  <c:v>4.1754E-5</c:v>
                </c:pt>
                <c:pt idx="41754">
                  <c:v>4.1755000000000003E-5</c:v>
                </c:pt>
                <c:pt idx="41755">
                  <c:v>4.1755999999999998E-5</c:v>
                </c:pt>
                <c:pt idx="41756">
                  <c:v>4.1757E-5</c:v>
                </c:pt>
                <c:pt idx="41757">
                  <c:v>4.1758000000000002E-5</c:v>
                </c:pt>
                <c:pt idx="41758">
                  <c:v>4.1758999999999998E-5</c:v>
                </c:pt>
                <c:pt idx="41759">
                  <c:v>4.176E-5</c:v>
                </c:pt>
                <c:pt idx="41760">
                  <c:v>4.1761000000000002E-5</c:v>
                </c:pt>
                <c:pt idx="41761">
                  <c:v>4.1761999999999998E-5</c:v>
                </c:pt>
                <c:pt idx="41762">
                  <c:v>4.1763E-5</c:v>
                </c:pt>
                <c:pt idx="41763">
                  <c:v>4.1764000000000002E-5</c:v>
                </c:pt>
                <c:pt idx="41764">
                  <c:v>4.1764999999999997E-5</c:v>
                </c:pt>
                <c:pt idx="41765">
                  <c:v>4.1766E-5</c:v>
                </c:pt>
                <c:pt idx="41766">
                  <c:v>4.1767000000000002E-5</c:v>
                </c:pt>
                <c:pt idx="41767">
                  <c:v>4.1767999999999997E-5</c:v>
                </c:pt>
                <c:pt idx="41768">
                  <c:v>4.1768999999999999E-5</c:v>
                </c:pt>
                <c:pt idx="41769">
                  <c:v>4.1770000000000002E-5</c:v>
                </c:pt>
                <c:pt idx="41770">
                  <c:v>4.1770999999999997E-5</c:v>
                </c:pt>
                <c:pt idx="41771">
                  <c:v>4.1771999999999999E-5</c:v>
                </c:pt>
                <c:pt idx="41772">
                  <c:v>4.1773000000000001E-5</c:v>
                </c:pt>
                <c:pt idx="41773">
                  <c:v>4.1773999999999997E-5</c:v>
                </c:pt>
                <c:pt idx="41774">
                  <c:v>4.1774999999999999E-5</c:v>
                </c:pt>
                <c:pt idx="41775">
                  <c:v>4.1776000000000001E-5</c:v>
                </c:pt>
                <c:pt idx="41776">
                  <c:v>4.1777000000000003E-5</c:v>
                </c:pt>
                <c:pt idx="41777">
                  <c:v>4.1777999999999999E-5</c:v>
                </c:pt>
                <c:pt idx="41778">
                  <c:v>4.1779000000000001E-5</c:v>
                </c:pt>
                <c:pt idx="41779">
                  <c:v>4.1780000000000003E-5</c:v>
                </c:pt>
                <c:pt idx="41780">
                  <c:v>4.1780999999999999E-5</c:v>
                </c:pt>
                <c:pt idx="41781">
                  <c:v>4.1782000000000001E-5</c:v>
                </c:pt>
                <c:pt idx="41782">
                  <c:v>4.1783000000000003E-5</c:v>
                </c:pt>
                <c:pt idx="41783">
                  <c:v>4.1783999999999998E-5</c:v>
                </c:pt>
                <c:pt idx="41784">
                  <c:v>4.1785000000000001E-5</c:v>
                </c:pt>
                <c:pt idx="41785">
                  <c:v>4.1786000000000003E-5</c:v>
                </c:pt>
                <c:pt idx="41786">
                  <c:v>4.1786999999999998E-5</c:v>
                </c:pt>
                <c:pt idx="41787">
                  <c:v>4.1788E-5</c:v>
                </c:pt>
                <c:pt idx="41788">
                  <c:v>4.1789000000000003E-5</c:v>
                </c:pt>
                <c:pt idx="41789">
                  <c:v>4.1789999999999998E-5</c:v>
                </c:pt>
                <c:pt idx="41790">
                  <c:v>4.1791E-5</c:v>
                </c:pt>
                <c:pt idx="41791">
                  <c:v>4.1792000000000002E-5</c:v>
                </c:pt>
                <c:pt idx="41792">
                  <c:v>4.1792999999999998E-5</c:v>
                </c:pt>
                <c:pt idx="41793">
                  <c:v>4.1794E-5</c:v>
                </c:pt>
                <c:pt idx="41794">
                  <c:v>4.1795000000000002E-5</c:v>
                </c:pt>
                <c:pt idx="41795">
                  <c:v>4.1795999999999998E-5</c:v>
                </c:pt>
                <c:pt idx="41796">
                  <c:v>4.1797E-5</c:v>
                </c:pt>
                <c:pt idx="41797">
                  <c:v>4.1798000000000002E-5</c:v>
                </c:pt>
                <c:pt idx="41798">
                  <c:v>4.1798999999999997E-5</c:v>
                </c:pt>
                <c:pt idx="41799">
                  <c:v>4.18E-5</c:v>
                </c:pt>
                <c:pt idx="41800">
                  <c:v>4.1801000000000002E-5</c:v>
                </c:pt>
                <c:pt idx="41801">
                  <c:v>4.1801999999999997E-5</c:v>
                </c:pt>
                <c:pt idx="41802">
                  <c:v>4.1802999999999999E-5</c:v>
                </c:pt>
                <c:pt idx="41803">
                  <c:v>4.1804000000000002E-5</c:v>
                </c:pt>
                <c:pt idx="41804">
                  <c:v>4.1804999999999997E-5</c:v>
                </c:pt>
                <c:pt idx="41805">
                  <c:v>4.1805999999999999E-5</c:v>
                </c:pt>
                <c:pt idx="41806">
                  <c:v>4.1807000000000001E-5</c:v>
                </c:pt>
                <c:pt idx="41807">
                  <c:v>4.1807999999999997E-5</c:v>
                </c:pt>
                <c:pt idx="41808">
                  <c:v>4.1808999999999999E-5</c:v>
                </c:pt>
                <c:pt idx="41809">
                  <c:v>4.1810000000000001E-5</c:v>
                </c:pt>
                <c:pt idx="41810">
                  <c:v>4.1811000000000003E-5</c:v>
                </c:pt>
                <c:pt idx="41811">
                  <c:v>4.1811999999999999E-5</c:v>
                </c:pt>
                <c:pt idx="41812">
                  <c:v>4.1813000000000001E-5</c:v>
                </c:pt>
                <c:pt idx="41813">
                  <c:v>4.1814000000000003E-5</c:v>
                </c:pt>
                <c:pt idx="41814">
                  <c:v>4.1814999999999999E-5</c:v>
                </c:pt>
                <c:pt idx="41815">
                  <c:v>4.1816000000000001E-5</c:v>
                </c:pt>
                <c:pt idx="41816">
                  <c:v>4.1817000000000003E-5</c:v>
                </c:pt>
                <c:pt idx="41817">
                  <c:v>4.1817999999999998E-5</c:v>
                </c:pt>
                <c:pt idx="41818">
                  <c:v>4.1819000000000001E-5</c:v>
                </c:pt>
                <c:pt idx="41819">
                  <c:v>4.1820000000000003E-5</c:v>
                </c:pt>
                <c:pt idx="41820">
                  <c:v>4.1820999999999998E-5</c:v>
                </c:pt>
                <c:pt idx="41821">
                  <c:v>4.1822E-5</c:v>
                </c:pt>
                <c:pt idx="41822">
                  <c:v>4.1823000000000003E-5</c:v>
                </c:pt>
                <c:pt idx="41823">
                  <c:v>4.1823999999999998E-5</c:v>
                </c:pt>
                <c:pt idx="41824">
                  <c:v>4.1825E-5</c:v>
                </c:pt>
                <c:pt idx="41825">
                  <c:v>4.1826000000000002E-5</c:v>
                </c:pt>
                <c:pt idx="41826">
                  <c:v>4.1826999999999998E-5</c:v>
                </c:pt>
                <c:pt idx="41827">
                  <c:v>4.1828E-5</c:v>
                </c:pt>
                <c:pt idx="41828">
                  <c:v>4.1829000000000002E-5</c:v>
                </c:pt>
                <c:pt idx="41829">
                  <c:v>4.1829999999999998E-5</c:v>
                </c:pt>
                <c:pt idx="41830">
                  <c:v>4.1831E-5</c:v>
                </c:pt>
                <c:pt idx="41831">
                  <c:v>4.1832000000000002E-5</c:v>
                </c:pt>
                <c:pt idx="41832">
                  <c:v>4.1832999999999997E-5</c:v>
                </c:pt>
                <c:pt idx="41833">
                  <c:v>4.1834E-5</c:v>
                </c:pt>
                <c:pt idx="41834">
                  <c:v>4.1835000000000002E-5</c:v>
                </c:pt>
                <c:pt idx="41835">
                  <c:v>4.1835999999999997E-5</c:v>
                </c:pt>
                <c:pt idx="41836">
                  <c:v>4.1836999999999999E-5</c:v>
                </c:pt>
                <c:pt idx="41837">
                  <c:v>4.1838000000000002E-5</c:v>
                </c:pt>
                <c:pt idx="41838">
                  <c:v>4.1838999999999997E-5</c:v>
                </c:pt>
                <c:pt idx="41839">
                  <c:v>4.1839999999999999E-5</c:v>
                </c:pt>
                <c:pt idx="41840">
                  <c:v>4.1841000000000001E-5</c:v>
                </c:pt>
                <c:pt idx="41841">
                  <c:v>4.1841999999999997E-5</c:v>
                </c:pt>
                <c:pt idx="41842">
                  <c:v>4.1842999999999999E-5</c:v>
                </c:pt>
                <c:pt idx="41843">
                  <c:v>4.1844000000000001E-5</c:v>
                </c:pt>
                <c:pt idx="41844">
                  <c:v>4.1844999999999997E-5</c:v>
                </c:pt>
                <c:pt idx="41845">
                  <c:v>4.1845999999999999E-5</c:v>
                </c:pt>
                <c:pt idx="41846">
                  <c:v>4.1847000000000001E-5</c:v>
                </c:pt>
                <c:pt idx="41847">
                  <c:v>4.1848000000000003E-5</c:v>
                </c:pt>
                <c:pt idx="41848">
                  <c:v>4.1848999999999999E-5</c:v>
                </c:pt>
                <c:pt idx="41849">
                  <c:v>4.1850000000000001E-5</c:v>
                </c:pt>
                <c:pt idx="41850">
                  <c:v>4.1851000000000003E-5</c:v>
                </c:pt>
                <c:pt idx="41851">
                  <c:v>4.1851999999999998E-5</c:v>
                </c:pt>
                <c:pt idx="41852">
                  <c:v>4.1853000000000001E-5</c:v>
                </c:pt>
                <c:pt idx="41853">
                  <c:v>4.1854000000000003E-5</c:v>
                </c:pt>
                <c:pt idx="41854">
                  <c:v>4.1854999999999998E-5</c:v>
                </c:pt>
                <c:pt idx="41855">
                  <c:v>4.1856E-5</c:v>
                </c:pt>
                <c:pt idx="41856">
                  <c:v>4.1857000000000003E-5</c:v>
                </c:pt>
                <c:pt idx="41857">
                  <c:v>4.1857999999999998E-5</c:v>
                </c:pt>
                <c:pt idx="41858">
                  <c:v>4.1859E-5</c:v>
                </c:pt>
                <c:pt idx="41859">
                  <c:v>4.1860000000000002E-5</c:v>
                </c:pt>
                <c:pt idx="41860">
                  <c:v>4.1860999999999998E-5</c:v>
                </c:pt>
                <c:pt idx="41861">
                  <c:v>4.1862E-5</c:v>
                </c:pt>
                <c:pt idx="41862">
                  <c:v>4.1863000000000002E-5</c:v>
                </c:pt>
                <c:pt idx="41863">
                  <c:v>4.1863999999999998E-5</c:v>
                </c:pt>
                <c:pt idx="41864">
                  <c:v>4.1865E-5</c:v>
                </c:pt>
                <c:pt idx="41865">
                  <c:v>4.1866000000000002E-5</c:v>
                </c:pt>
                <c:pt idx="41866">
                  <c:v>4.1866999999999997E-5</c:v>
                </c:pt>
                <c:pt idx="41867">
                  <c:v>4.1868E-5</c:v>
                </c:pt>
                <c:pt idx="41868">
                  <c:v>4.1869000000000002E-5</c:v>
                </c:pt>
                <c:pt idx="41869">
                  <c:v>4.1869999999999997E-5</c:v>
                </c:pt>
                <c:pt idx="41870">
                  <c:v>4.1870999999999999E-5</c:v>
                </c:pt>
                <c:pt idx="41871">
                  <c:v>4.1872000000000002E-5</c:v>
                </c:pt>
                <c:pt idx="41872">
                  <c:v>4.1872999999999997E-5</c:v>
                </c:pt>
                <c:pt idx="41873">
                  <c:v>4.1873999999999999E-5</c:v>
                </c:pt>
                <c:pt idx="41874">
                  <c:v>4.1875000000000001E-5</c:v>
                </c:pt>
                <c:pt idx="41875">
                  <c:v>4.1875999999999997E-5</c:v>
                </c:pt>
                <c:pt idx="41876">
                  <c:v>4.1876999999999999E-5</c:v>
                </c:pt>
                <c:pt idx="41877">
                  <c:v>4.1878000000000001E-5</c:v>
                </c:pt>
                <c:pt idx="41878">
                  <c:v>4.1878999999999997E-5</c:v>
                </c:pt>
                <c:pt idx="41879">
                  <c:v>4.1879999999999999E-5</c:v>
                </c:pt>
                <c:pt idx="41880">
                  <c:v>4.1881000000000001E-5</c:v>
                </c:pt>
                <c:pt idx="41881">
                  <c:v>4.1882000000000003E-5</c:v>
                </c:pt>
                <c:pt idx="41882">
                  <c:v>4.1882999999999999E-5</c:v>
                </c:pt>
                <c:pt idx="41883">
                  <c:v>4.1884000000000001E-5</c:v>
                </c:pt>
                <c:pt idx="41884">
                  <c:v>4.1885000000000003E-5</c:v>
                </c:pt>
                <c:pt idx="41885">
                  <c:v>4.1885999999999998E-5</c:v>
                </c:pt>
                <c:pt idx="41886">
                  <c:v>4.1887000000000001E-5</c:v>
                </c:pt>
                <c:pt idx="41887">
                  <c:v>4.1888000000000003E-5</c:v>
                </c:pt>
                <c:pt idx="41888">
                  <c:v>4.1888999999999998E-5</c:v>
                </c:pt>
                <c:pt idx="41889">
                  <c:v>4.189E-5</c:v>
                </c:pt>
                <c:pt idx="41890">
                  <c:v>4.1891000000000003E-5</c:v>
                </c:pt>
                <c:pt idx="41891">
                  <c:v>4.1891999999999998E-5</c:v>
                </c:pt>
                <c:pt idx="41892">
                  <c:v>4.1893E-5</c:v>
                </c:pt>
                <c:pt idx="41893">
                  <c:v>4.1894000000000002E-5</c:v>
                </c:pt>
                <c:pt idx="41894">
                  <c:v>4.1894999999999998E-5</c:v>
                </c:pt>
                <c:pt idx="41895">
                  <c:v>4.1896E-5</c:v>
                </c:pt>
                <c:pt idx="41896">
                  <c:v>4.1897000000000002E-5</c:v>
                </c:pt>
                <c:pt idx="41897">
                  <c:v>4.1897999999999998E-5</c:v>
                </c:pt>
                <c:pt idx="41898">
                  <c:v>4.1899E-5</c:v>
                </c:pt>
                <c:pt idx="41899">
                  <c:v>4.1900000000000002E-5</c:v>
                </c:pt>
                <c:pt idx="41900">
                  <c:v>4.1900999999999997E-5</c:v>
                </c:pt>
                <c:pt idx="41901">
                  <c:v>4.1902E-5</c:v>
                </c:pt>
                <c:pt idx="41902">
                  <c:v>4.1903000000000002E-5</c:v>
                </c:pt>
                <c:pt idx="41903">
                  <c:v>4.1903999999999997E-5</c:v>
                </c:pt>
                <c:pt idx="41904">
                  <c:v>4.1904999999999999E-5</c:v>
                </c:pt>
                <c:pt idx="41905">
                  <c:v>4.1906000000000002E-5</c:v>
                </c:pt>
                <c:pt idx="41906">
                  <c:v>4.1906999999999997E-5</c:v>
                </c:pt>
                <c:pt idx="41907">
                  <c:v>4.1907999999999999E-5</c:v>
                </c:pt>
                <c:pt idx="41908">
                  <c:v>4.1909000000000001E-5</c:v>
                </c:pt>
                <c:pt idx="41909">
                  <c:v>4.1909999999999997E-5</c:v>
                </c:pt>
                <c:pt idx="41910">
                  <c:v>4.1910999999999999E-5</c:v>
                </c:pt>
                <c:pt idx="41911">
                  <c:v>4.1912000000000001E-5</c:v>
                </c:pt>
                <c:pt idx="41912">
                  <c:v>4.1912999999999997E-5</c:v>
                </c:pt>
                <c:pt idx="41913">
                  <c:v>4.1913999999999999E-5</c:v>
                </c:pt>
                <c:pt idx="41914">
                  <c:v>4.1915000000000001E-5</c:v>
                </c:pt>
                <c:pt idx="41915">
                  <c:v>4.1916000000000003E-5</c:v>
                </c:pt>
                <c:pt idx="41916">
                  <c:v>4.1916999999999999E-5</c:v>
                </c:pt>
                <c:pt idx="41917">
                  <c:v>4.1918000000000001E-5</c:v>
                </c:pt>
                <c:pt idx="41918">
                  <c:v>4.1919000000000003E-5</c:v>
                </c:pt>
                <c:pt idx="41919">
                  <c:v>4.1919999999999998E-5</c:v>
                </c:pt>
                <c:pt idx="41920">
                  <c:v>4.1921000000000001E-5</c:v>
                </c:pt>
                <c:pt idx="41921">
                  <c:v>4.1922000000000003E-5</c:v>
                </c:pt>
                <c:pt idx="41922">
                  <c:v>4.1922999999999998E-5</c:v>
                </c:pt>
                <c:pt idx="41923">
                  <c:v>4.1924E-5</c:v>
                </c:pt>
                <c:pt idx="41924">
                  <c:v>4.1925000000000003E-5</c:v>
                </c:pt>
                <c:pt idx="41925">
                  <c:v>4.1925999999999998E-5</c:v>
                </c:pt>
                <c:pt idx="41926">
                  <c:v>4.1927E-5</c:v>
                </c:pt>
                <c:pt idx="41927">
                  <c:v>4.1928000000000002E-5</c:v>
                </c:pt>
                <c:pt idx="41928">
                  <c:v>4.1928999999999998E-5</c:v>
                </c:pt>
                <c:pt idx="41929">
                  <c:v>4.193E-5</c:v>
                </c:pt>
                <c:pt idx="41930">
                  <c:v>4.1931000000000002E-5</c:v>
                </c:pt>
                <c:pt idx="41931">
                  <c:v>4.1931999999999998E-5</c:v>
                </c:pt>
                <c:pt idx="41932">
                  <c:v>4.1933E-5</c:v>
                </c:pt>
                <c:pt idx="41933">
                  <c:v>4.1934000000000002E-5</c:v>
                </c:pt>
                <c:pt idx="41934">
                  <c:v>4.1934999999999997E-5</c:v>
                </c:pt>
                <c:pt idx="41935">
                  <c:v>4.1936E-5</c:v>
                </c:pt>
                <c:pt idx="41936">
                  <c:v>4.1937000000000002E-5</c:v>
                </c:pt>
                <c:pt idx="41937">
                  <c:v>4.1937999999999997E-5</c:v>
                </c:pt>
                <c:pt idx="41938">
                  <c:v>4.1938999999999999E-5</c:v>
                </c:pt>
                <c:pt idx="41939">
                  <c:v>4.1940000000000002E-5</c:v>
                </c:pt>
                <c:pt idx="41940">
                  <c:v>4.1940999999999997E-5</c:v>
                </c:pt>
                <c:pt idx="41941">
                  <c:v>4.1941999999999999E-5</c:v>
                </c:pt>
                <c:pt idx="41942">
                  <c:v>4.1943000000000001E-5</c:v>
                </c:pt>
                <c:pt idx="41943">
                  <c:v>4.1943999999999997E-5</c:v>
                </c:pt>
                <c:pt idx="41944">
                  <c:v>4.1944999999999999E-5</c:v>
                </c:pt>
                <c:pt idx="41945">
                  <c:v>4.1946000000000001E-5</c:v>
                </c:pt>
                <c:pt idx="41946">
                  <c:v>4.1946999999999997E-5</c:v>
                </c:pt>
                <c:pt idx="41947">
                  <c:v>4.1947999999999999E-5</c:v>
                </c:pt>
                <c:pt idx="41948">
                  <c:v>4.1949000000000001E-5</c:v>
                </c:pt>
                <c:pt idx="41949">
                  <c:v>4.1950000000000003E-5</c:v>
                </c:pt>
                <c:pt idx="41950">
                  <c:v>4.1950999999999999E-5</c:v>
                </c:pt>
                <c:pt idx="41951">
                  <c:v>4.1952000000000001E-5</c:v>
                </c:pt>
                <c:pt idx="41952">
                  <c:v>4.1953000000000003E-5</c:v>
                </c:pt>
                <c:pt idx="41953">
                  <c:v>4.1953999999999998E-5</c:v>
                </c:pt>
                <c:pt idx="41954">
                  <c:v>4.1955000000000001E-5</c:v>
                </c:pt>
                <c:pt idx="41955">
                  <c:v>4.1956000000000003E-5</c:v>
                </c:pt>
                <c:pt idx="41956">
                  <c:v>4.1956999999999998E-5</c:v>
                </c:pt>
                <c:pt idx="41957">
                  <c:v>4.1958E-5</c:v>
                </c:pt>
                <c:pt idx="41958">
                  <c:v>4.1959000000000003E-5</c:v>
                </c:pt>
                <c:pt idx="41959">
                  <c:v>4.1959999999999998E-5</c:v>
                </c:pt>
                <c:pt idx="41960">
                  <c:v>4.1961E-5</c:v>
                </c:pt>
                <c:pt idx="41961">
                  <c:v>4.1962000000000002E-5</c:v>
                </c:pt>
                <c:pt idx="41962">
                  <c:v>4.1962999999999998E-5</c:v>
                </c:pt>
                <c:pt idx="41963">
                  <c:v>4.1964E-5</c:v>
                </c:pt>
                <c:pt idx="41964">
                  <c:v>4.1965000000000002E-5</c:v>
                </c:pt>
                <c:pt idx="41965">
                  <c:v>4.1965999999999998E-5</c:v>
                </c:pt>
                <c:pt idx="41966">
                  <c:v>4.1967E-5</c:v>
                </c:pt>
                <c:pt idx="41967">
                  <c:v>4.1968000000000002E-5</c:v>
                </c:pt>
                <c:pt idx="41968">
                  <c:v>4.1968999999999997E-5</c:v>
                </c:pt>
                <c:pt idx="41969">
                  <c:v>4.197E-5</c:v>
                </c:pt>
                <c:pt idx="41970">
                  <c:v>4.1971000000000002E-5</c:v>
                </c:pt>
                <c:pt idx="41971">
                  <c:v>4.1971999999999997E-5</c:v>
                </c:pt>
                <c:pt idx="41972">
                  <c:v>4.1972999999999999E-5</c:v>
                </c:pt>
                <c:pt idx="41973">
                  <c:v>4.1974000000000002E-5</c:v>
                </c:pt>
                <c:pt idx="41974">
                  <c:v>4.1974999999999997E-5</c:v>
                </c:pt>
                <c:pt idx="41975">
                  <c:v>4.1975999999999999E-5</c:v>
                </c:pt>
                <c:pt idx="41976">
                  <c:v>4.1977000000000001E-5</c:v>
                </c:pt>
                <c:pt idx="41977">
                  <c:v>4.1977999999999997E-5</c:v>
                </c:pt>
                <c:pt idx="41978">
                  <c:v>4.1978999999999999E-5</c:v>
                </c:pt>
                <c:pt idx="41979">
                  <c:v>4.1980000000000001E-5</c:v>
                </c:pt>
                <c:pt idx="41980">
                  <c:v>4.1980999999999997E-5</c:v>
                </c:pt>
                <c:pt idx="41981">
                  <c:v>4.1981999999999999E-5</c:v>
                </c:pt>
                <c:pt idx="41982">
                  <c:v>4.1983000000000001E-5</c:v>
                </c:pt>
                <c:pt idx="41983">
                  <c:v>4.1984000000000003E-5</c:v>
                </c:pt>
                <c:pt idx="41984">
                  <c:v>4.1984999999999999E-5</c:v>
                </c:pt>
                <c:pt idx="41985">
                  <c:v>4.1986000000000001E-5</c:v>
                </c:pt>
                <c:pt idx="41986">
                  <c:v>4.1987000000000003E-5</c:v>
                </c:pt>
                <c:pt idx="41987">
                  <c:v>4.1987999999999998E-5</c:v>
                </c:pt>
                <c:pt idx="41988">
                  <c:v>4.1989000000000001E-5</c:v>
                </c:pt>
                <c:pt idx="41989">
                  <c:v>4.1990000000000003E-5</c:v>
                </c:pt>
                <c:pt idx="41990">
                  <c:v>4.1990999999999998E-5</c:v>
                </c:pt>
                <c:pt idx="41991">
                  <c:v>4.1992E-5</c:v>
                </c:pt>
                <c:pt idx="41992">
                  <c:v>4.1993000000000003E-5</c:v>
                </c:pt>
                <c:pt idx="41993">
                  <c:v>4.1993999999999998E-5</c:v>
                </c:pt>
                <c:pt idx="41994">
                  <c:v>4.1995E-5</c:v>
                </c:pt>
                <c:pt idx="41995">
                  <c:v>4.1996000000000002E-5</c:v>
                </c:pt>
                <c:pt idx="41996">
                  <c:v>4.1996999999999998E-5</c:v>
                </c:pt>
                <c:pt idx="41997">
                  <c:v>4.1998E-5</c:v>
                </c:pt>
                <c:pt idx="41998">
                  <c:v>4.1999000000000002E-5</c:v>
                </c:pt>
                <c:pt idx="41999">
                  <c:v>4.1999999999999998E-5</c:v>
                </c:pt>
                <c:pt idx="42000">
                  <c:v>4.2001E-5</c:v>
                </c:pt>
                <c:pt idx="42001">
                  <c:v>4.2002000000000002E-5</c:v>
                </c:pt>
                <c:pt idx="42002">
                  <c:v>4.2002999999999997E-5</c:v>
                </c:pt>
                <c:pt idx="42003">
                  <c:v>4.2004E-5</c:v>
                </c:pt>
                <c:pt idx="42004">
                  <c:v>4.2005000000000002E-5</c:v>
                </c:pt>
                <c:pt idx="42005">
                  <c:v>4.2005999999999997E-5</c:v>
                </c:pt>
                <c:pt idx="42006">
                  <c:v>4.2006999999999999E-5</c:v>
                </c:pt>
                <c:pt idx="42007">
                  <c:v>4.2008000000000002E-5</c:v>
                </c:pt>
                <c:pt idx="42008">
                  <c:v>4.2008999999999997E-5</c:v>
                </c:pt>
                <c:pt idx="42009">
                  <c:v>4.2009999999999999E-5</c:v>
                </c:pt>
                <c:pt idx="42010">
                  <c:v>4.2011000000000001E-5</c:v>
                </c:pt>
                <c:pt idx="42011">
                  <c:v>4.2011999999999997E-5</c:v>
                </c:pt>
                <c:pt idx="42012">
                  <c:v>4.2012999999999999E-5</c:v>
                </c:pt>
                <c:pt idx="42013">
                  <c:v>4.2014000000000001E-5</c:v>
                </c:pt>
                <c:pt idx="42014">
                  <c:v>4.2014999999999997E-5</c:v>
                </c:pt>
                <c:pt idx="42015">
                  <c:v>4.2015999999999999E-5</c:v>
                </c:pt>
                <c:pt idx="42016">
                  <c:v>4.2017000000000001E-5</c:v>
                </c:pt>
                <c:pt idx="42017">
                  <c:v>4.2018000000000003E-5</c:v>
                </c:pt>
                <c:pt idx="42018">
                  <c:v>4.2018999999999999E-5</c:v>
                </c:pt>
                <c:pt idx="42019">
                  <c:v>4.2020000000000001E-5</c:v>
                </c:pt>
                <c:pt idx="42020">
                  <c:v>4.2021000000000003E-5</c:v>
                </c:pt>
                <c:pt idx="42021">
                  <c:v>4.2021999999999998E-5</c:v>
                </c:pt>
                <c:pt idx="42022">
                  <c:v>4.2023000000000001E-5</c:v>
                </c:pt>
                <c:pt idx="42023">
                  <c:v>4.2024000000000003E-5</c:v>
                </c:pt>
                <c:pt idx="42024">
                  <c:v>4.2024999999999998E-5</c:v>
                </c:pt>
                <c:pt idx="42025">
                  <c:v>4.2026E-5</c:v>
                </c:pt>
                <c:pt idx="42026">
                  <c:v>4.2027000000000003E-5</c:v>
                </c:pt>
                <c:pt idx="42027">
                  <c:v>4.2027999999999998E-5</c:v>
                </c:pt>
                <c:pt idx="42028">
                  <c:v>4.2029E-5</c:v>
                </c:pt>
                <c:pt idx="42029">
                  <c:v>4.2030000000000002E-5</c:v>
                </c:pt>
                <c:pt idx="42030">
                  <c:v>4.2030999999999998E-5</c:v>
                </c:pt>
                <c:pt idx="42031">
                  <c:v>4.2032E-5</c:v>
                </c:pt>
                <c:pt idx="42032">
                  <c:v>4.2033000000000002E-5</c:v>
                </c:pt>
                <c:pt idx="42033">
                  <c:v>4.2033999999999998E-5</c:v>
                </c:pt>
                <c:pt idx="42034">
                  <c:v>4.2035E-5</c:v>
                </c:pt>
                <c:pt idx="42035">
                  <c:v>4.2036000000000002E-5</c:v>
                </c:pt>
                <c:pt idx="42036">
                  <c:v>4.2036999999999997E-5</c:v>
                </c:pt>
                <c:pt idx="42037">
                  <c:v>4.2038E-5</c:v>
                </c:pt>
                <c:pt idx="42038">
                  <c:v>4.2039000000000002E-5</c:v>
                </c:pt>
                <c:pt idx="42039">
                  <c:v>4.2039999999999997E-5</c:v>
                </c:pt>
                <c:pt idx="42040">
                  <c:v>4.2040999999999999E-5</c:v>
                </c:pt>
                <c:pt idx="42041">
                  <c:v>4.2042000000000002E-5</c:v>
                </c:pt>
                <c:pt idx="42042">
                  <c:v>4.2042999999999997E-5</c:v>
                </c:pt>
                <c:pt idx="42043">
                  <c:v>4.2043999999999999E-5</c:v>
                </c:pt>
                <c:pt idx="42044">
                  <c:v>4.2045000000000001E-5</c:v>
                </c:pt>
                <c:pt idx="42045">
                  <c:v>4.2045999999999997E-5</c:v>
                </c:pt>
                <c:pt idx="42046">
                  <c:v>4.2046999999999999E-5</c:v>
                </c:pt>
                <c:pt idx="42047">
                  <c:v>4.2048000000000001E-5</c:v>
                </c:pt>
                <c:pt idx="42048">
                  <c:v>4.2048999999999997E-5</c:v>
                </c:pt>
                <c:pt idx="42049">
                  <c:v>4.2049999999999999E-5</c:v>
                </c:pt>
                <c:pt idx="42050">
                  <c:v>4.2051000000000001E-5</c:v>
                </c:pt>
                <c:pt idx="42051">
                  <c:v>4.2052000000000003E-5</c:v>
                </c:pt>
                <c:pt idx="42052">
                  <c:v>4.2052999999999999E-5</c:v>
                </c:pt>
                <c:pt idx="42053">
                  <c:v>4.2054000000000001E-5</c:v>
                </c:pt>
                <c:pt idx="42054">
                  <c:v>4.2055000000000003E-5</c:v>
                </c:pt>
                <c:pt idx="42055">
                  <c:v>4.2055999999999998E-5</c:v>
                </c:pt>
                <c:pt idx="42056">
                  <c:v>4.2057000000000001E-5</c:v>
                </c:pt>
                <c:pt idx="42057">
                  <c:v>4.2058000000000003E-5</c:v>
                </c:pt>
                <c:pt idx="42058">
                  <c:v>4.2058999999999998E-5</c:v>
                </c:pt>
                <c:pt idx="42059">
                  <c:v>4.206E-5</c:v>
                </c:pt>
                <c:pt idx="42060">
                  <c:v>4.2061000000000003E-5</c:v>
                </c:pt>
                <c:pt idx="42061">
                  <c:v>4.2061999999999998E-5</c:v>
                </c:pt>
                <c:pt idx="42062">
                  <c:v>4.2063E-5</c:v>
                </c:pt>
                <c:pt idx="42063">
                  <c:v>4.2064000000000002E-5</c:v>
                </c:pt>
                <c:pt idx="42064">
                  <c:v>4.2064999999999998E-5</c:v>
                </c:pt>
                <c:pt idx="42065">
                  <c:v>4.2066E-5</c:v>
                </c:pt>
                <c:pt idx="42066">
                  <c:v>4.2067000000000002E-5</c:v>
                </c:pt>
                <c:pt idx="42067">
                  <c:v>4.2067999999999998E-5</c:v>
                </c:pt>
                <c:pt idx="42068">
                  <c:v>4.2069E-5</c:v>
                </c:pt>
                <c:pt idx="42069">
                  <c:v>4.2070000000000002E-5</c:v>
                </c:pt>
                <c:pt idx="42070">
                  <c:v>4.2070999999999998E-5</c:v>
                </c:pt>
                <c:pt idx="42071">
                  <c:v>4.2072E-5</c:v>
                </c:pt>
                <c:pt idx="42072">
                  <c:v>4.2073000000000002E-5</c:v>
                </c:pt>
                <c:pt idx="42073">
                  <c:v>4.2073999999999997E-5</c:v>
                </c:pt>
                <c:pt idx="42074">
                  <c:v>4.2074999999999999E-5</c:v>
                </c:pt>
                <c:pt idx="42075">
                  <c:v>4.2076000000000002E-5</c:v>
                </c:pt>
                <c:pt idx="42076">
                  <c:v>4.2076999999999997E-5</c:v>
                </c:pt>
                <c:pt idx="42077">
                  <c:v>4.2077999999999999E-5</c:v>
                </c:pt>
                <c:pt idx="42078">
                  <c:v>4.2079000000000001E-5</c:v>
                </c:pt>
                <c:pt idx="42079">
                  <c:v>4.2079999999999997E-5</c:v>
                </c:pt>
                <c:pt idx="42080">
                  <c:v>4.2080999999999999E-5</c:v>
                </c:pt>
                <c:pt idx="42081">
                  <c:v>4.2082000000000001E-5</c:v>
                </c:pt>
                <c:pt idx="42082">
                  <c:v>4.2082999999999997E-5</c:v>
                </c:pt>
                <c:pt idx="42083">
                  <c:v>4.2083999999999999E-5</c:v>
                </c:pt>
                <c:pt idx="42084">
                  <c:v>4.2085000000000001E-5</c:v>
                </c:pt>
                <c:pt idx="42085">
                  <c:v>4.2086000000000003E-5</c:v>
                </c:pt>
                <c:pt idx="42086">
                  <c:v>4.2086999999999999E-5</c:v>
                </c:pt>
                <c:pt idx="42087">
                  <c:v>4.2088000000000001E-5</c:v>
                </c:pt>
                <c:pt idx="42088">
                  <c:v>4.2089000000000003E-5</c:v>
                </c:pt>
                <c:pt idx="42089">
                  <c:v>4.2089999999999999E-5</c:v>
                </c:pt>
                <c:pt idx="42090">
                  <c:v>4.2091000000000001E-5</c:v>
                </c:pt>
                <c:pt idx="42091">
                  <c:v>4.2092000000000003E-5</c:v>
                </c:pt>
                <c:pt idx="42092">
                  <c:v>4.2092999999999998E-5</c:v>
                </c:pt>
                <c:pt idx="42093">
                  <c:v>4.2094000000000001E-5</c:v>
                </c:pt>
                <c:pt idx="42094">
                  <c:v>4.2095000000000003E-5</c:v>
                </c:pt>
                <c:pt idx="42095">
                  <c:v>4.2095999999999998E-5</c:v>
                </c:pt>
                <c:pt idx="42096">
                  <c:v>4.2097E-5</c:v>
                </c:pt>
                <c:pt idx="42097">
                  <c:v>4.2098000000000002E-5</c:v>
                </c:pt>
                <c:pt idx="42098">
                  <c:v>4.2098999999999998E-5</c:v>
                </c:pt>
                <c:pt idx="42099">
                  <c:v>4.21E-5</c:v>
                </c:pt>
                <c:pt idx="42100">
                  <c:v>4.2101000000000002E-5</c:v>
                </c:pt>
                <c:pt idx="42101">
                  <c:v>4.2101999999999998E-5</c:v>
                </c:pt>
                <c:pt idx="42102">
                  <c:v>4.2103E-5</c:v>
                </c:pt>
                <c:pt idx="42103">
                  <c:v>4.2104000000000002E-5</c:v>
                </c:pt>
                <c:pt idx="42104">
                  <c:v>4.2104999999999998E-5</c:v>
                </c:pt>
                <c:pt idx="42105">
                  <c:v>4.2106E-5</c:v>
                </c:pt>
                <c:pt idx="42106">
                  <c:v>4.2107000000000002E-5</c:v>
                </c:pt>
                <c:pt idx="42107">
                  <c:v>4.2107999999999997E-5</c:v>
                </c:pt>
                <c:pt idx="42108">
                  <c:v>4.2109E-5</c:v>
                </c:pt>
                <c:pt idx="42109">
                  <c:v>4.2110000000000002E-5</c:v>
                </c:pt>
                <c:pt idx="42110">
                  <c:v>4.2110999999999997E-5</c:v>
                </c:pt>
                <c:pt idx="42111">
                  <c:v>4.2111999999999999E-5</c:v>
                </c:pt>
                <c:pt idx="42112">
                  <c:v>4.2113000000000002E-5</c:v>
                </c:pt>
                <c:pt idx="42113">
                  <c:v>4.2113999999999997E-5</c:v>
                </c:pt>
                <c:pt idx="42114">
                  <c:v>4.2114999999999999E-5</c:v>
                </c:pt>
                <c:pt idx="42115">
                  <c:v>4.2116000000000001E-5</c:v>
                </c:pt>
                <c:pt idx="42116">
                  <c:v>4.2116999999999997E-5</c:v>
                </c:pt>
                <c:pt idx="42117">
                  <c:v>4.2117999999999999E-5</c:v>
                </c:pt>
                <c:pt idx="42118">
                  <c:v>4.2119000000000001E-5</c:v>
                </c:pt>
                <c:pt idx="42119">
                  <c:v>4.2120000000000003E-5</c:v>
                </c:pt>
                <c:pt idx="42120">
                  <c:v>4.2120999999999999E-5</c:v>
                </c:pt>
                <c:pt idx="42121">
                  <c:v>4.2122000000000001E-5</c:v>
                </c:pt>
                <c:pt idx="42122">
                  <c:v>4.2123000000000003E-5</c:v>
                </c:pt>
                <c:pt idx="42123">
                  <c:v>4.2123999999999999E-5</c:v>
                </c:pt>
                <c:pt idx="42124">
                  <c:v>4.2125000000000001E-5</c:v>
                </c:pt>
                <c:pt idx="42125">
                  <c:v>4.2126000000000003E-5</c:v>
                </c:pt>
                <c:pt idx="42126">
                  <c:v>4.2126999999999998E-5</c:v>
                </c:pt>
                <c:pt idx="42127">
                  <c:v>4.2128000000000001E-5</c:v>
                </c:pt>
                <c:pt idx="42128">
                  <c:v>4.2129000000000003E-5</c:v>
                </c:pt>
                <c:pt idx="42129">
                  <c:v>4.2129999999999998E-5</c:v>
                </c:pt>
                <c:pt idx="42130">
                  <c:v>4.2131E-5</c:v>
                </c:pt>
                <c:pt idx="42131">
                  <c:v>4.2132000000000003E-5</c:v>
                </c:pt>
                <c:pt idx="42132">
                  <c:v>4.2132999999999998E-5</c:v>
                </c:pt>
                <c:pt idx="42133">
                  <c:v>4.2134E-5</c:v>
                </c:pt>
                <c:pt idx="42134">
                  <c:v>4.2135000000000002E-5</c:v>
                </c:pt>
                <c:pt idx="42135">
                  <c:v>4.2135999999999998E-5</c:v>
                </c:pt>
                <c:pt idx="42136">
                  <c:v>4.2137E-5</c:v>
                </c:pt>
                <c:pt idx="42137">
                  <c:v>4.2138000000000002E-5</c:v>
                </c:pt>
                <c:pt idx="42138">
                  <c:v>4.2138999999999998E-5</c:v>
                </c:pt>
                <c:pt idx="42139">
                  <c:v>4.214E-5</c:v>
                </c:pt>
                <c:pt idx="42140">
                  <c:v>4.2141000000000002E-5</c:v>
                </c:pt>
                <c:pt idx="42141">
                  <c:v>4.2141999999999997E-5</c:v>
                </c:pt>
                <c:pt idx="42142">
                  <c:v>4.2143E-5</c:v>
                </c:pt>
                <c:pt idx="42143">
                  <c:v>4.2144000000000002E-5</c:v>
                </c:pt>
                <c:pt idx="42144">
                  <c:v>4.2144999999999997E-5</c:v>
                </c:pt>
                <c:pt idx="42145">
                  <c:v>4.2145999999999999E-5</c:v>
                </c:pt>
                <c:pt idx="42146">
                  <c:v>4.2147000000000002E-5</c:v>
                </c:pt>
                <c:pt idx="42147">
                  <c:v>4.2147999999999997E-5</c:v>
                </c:pt>
                <c:pt idx="42148">
                  <c:v>4.2148999999999999E-5</c:v>
                </c:pt>
                <c:pt idx="42149">
                  <c:v>4.2150000000000001E-5</c:v>
                </c:pt>
                <c:pt idx="42150">
                  <c:v>4.2150999999999997E-5</c:v>
                </c:pt>
                <c:pt idx="42151">
                  <c:v>4.2151999999999999E-5</c:v>
                </c:pt>
                <c:pt idx="42152">
                  <c:v>4.2153000000000001E-5</c:v>
                </c:pt>
                <c:pt idx="42153">
                  <c:v>4.2154000000000003E-5</c:v>
                </c:pt>
                <c:pt idx="42154">
                  <c:v>4.2154999999999999E-5</c:v>
                </c:pt>
                <c:pt idx="42155">
                  <c:v>4.2156000000000001E-5</c:v>
                </c:pt>
                <c:pt idx="42156">
                  <c:v>4.2157000000000003E-5</c:v>
                </c:pt>
                <c:pt idx="42157">
                  <c:v>4.2157999999999999E-5</c:v>
                </c:pt>
                <c:pt idx="42158">
                  <c:v>4.2159000000000001E-5</c:v>
                </c:pt>
                <c:pt idx="42159">
                  <c:v>4.2160000000000003E-5</c:v>
                </c:pt>
                <c:pt idx="42160">
                  <c:v>4.2160999999999998E-5</c:v>
                </c:pt>
                <c:pt idx="42161">
                  <c:v>4.2162000000000001E-5</c:v>
                </c:pt>
                <c:pt idx="42162">
                  <c:v>4.2163000000000003E-5</c:v>
                </c:pt>
                <c:pt idx="42163">
                  <c:v>4.2163999999999998E-5</c:v>
                </c:pt>
                <c:pt idx="42164">
                  <c:v>4.2165E-5</c:v>
                </c:pt>
                <c:pt idx="42165">
                  <c:v>4.2166000000000003E-5</c:v>
                </c:pt>
                <c:pt idx="42166">
                  <c:v>4.2166999999999998E-5</c:v>
                </c:pt>
                <c:pt idx="42167">
                  <c:v>4.2168E-5</c:v>
                </c:pt>
                <c:pt idx="42168">
                  <c:v>4.2169000000000002E-5</c:v>
                </c:pt>
                <c:pt idx="42169">
                  <c:v>4.2169999999999998E-5</c:v>
                </c:pt>
                <c:pt idx="42170">
                  <c:v>4.2171E-5</c:v>
                </c:pt>
                <c:pt idx="42171">
                  <c:v>4.2172000000000002E-5</c:v>
                </c:pt>
                <c:pt idx="42172">
                  <c:v>4.2172999999999998E-5</c:v>
                </c:pt>
                <c:pt idx="42173">
                  <c:v>4.2174E-5</c:v>
                </c:pt>
                <c:pt idx="42174">
                  <c:v>4.2175000000000002E-5</c:v>
                </c:pt>
                <c:pt idx="42175">
                  <c:v>4.2175999999999997E-5</c:v>
                </c:pt>
                <c:pt idx="42176">
                  <c:v>4.2177E-5</c:v>
                </c:pt>
                <c:pt idx="42177">
                  <c:v>4.2178000000000002E-5</c:v>
                </c:pt>
                <c:pt idx="42178">
                  <c:v>4.2178999999999997E-5</c:v>
                </c:pt>
                <c:pt idx="42179">
                  <c:v>4.2179999999999999E-5</c:v>
                </c:pt>
                <c:pt idx="42180">
                  <c:v>4.2181000000000002E-5</c:v>
                </c:pt>
                <c:pt idx="42181">
                  <c:v>4.2181999999999997E-5</c:v>
                </c:pt>
                <c:pt idx="42182">
                  <c:v>4.2182999999999999E-5</c:v>
                </c:pt>
                <c:pt idx="42183">
                  <c:v>4.2184000000000001E-5</c:v>
                </c:pt>
                <c:pt idx="42184">
                  <c:v>4.2184999999999997E-5</c:v>
                </c:pt>
                <c:pt idx="42185">
                  <c:v>4.2185999999999999E-5</c:v>
                </c:pt>
                <c:pt idx="42186">
                  <c:v>4.2187000000000001E-5</c:v>
                </c:pt>
                <c:pt idx="42187">
                  <c:v>4.2188000000000003E-5</c:v>
                </c:pt>
                <c:pt idx="42188">
                  <c:v>4.2188999999999999E-5</c:v>
                </c:pt>
                <c:pt idx="42189">
                  <c:v>4.2190000000000001E-5</c:v>
                </c:pt>
                <c:pt idx="42190">
                  <c:v>4.2191000000000003E-5</c:v>
                </c:pt>
                <c:pt idx="42191">
                  <c:v>4.2191999999999999E-5</c:v>
                </c:pt>
                <c:pt idx="42192">
                  <c:v>4.2193000000000001E-5</c:v>
                </c:pt>
                <c:pt idx="42193">
                  <c:v>4.2194000000000003E-5</c:v>
                </c:pt>
                <c:pt idx="42194">
                  <c:v>4.2194999999999998E-5</c:v>
                </c:pt>
                <c:pt idx="42195">
                  <c:v>4.2196000000000001E-5</c:v>
                </c:pt>
                <c:pt idx="42196">
                  <c:v>4.2197000000000003E-5</c:v>
                </c:pt>
                <c:pt idx="42197">
                  <c:v>4.2197999999999998E-5</c:v>
                </c:pt>
                <c:pt idx="42198">
                  <c:v>4.2199E-5</c:v>
                </c:pt>
                <c:pt idx="42199">
                  <c:v>4.2200000000000003E-5</c:v>
                </c:pt>
                <c:pt idx="42200">
                  <c:v>4.2200999999999998E-5</c:v>
                </c:pt>
                <c:pt idx="42201">
                  <c:v>4.2202E-5</c:v>
                </c:pt>
                <c:pt idx="42202">
                  <c:v>4.2203000000000002E-5</c:v>
                </c:pt>
                <c:pt idx="42203">
                  <c:v>4.2203999999999998E-5</c:v>
                </c:pt>
                <c:pt idx="42204">
                  <c:v>4.2205E-5</c:v>
                </c:pt>
                <c:pt idx="42205">
                  <c:v>4.2206000000000002E-5</c:v>
                </c:pt>
                <c:pt idx="42206">
                  <c:v>4.2206999999999998E-5</c:v>
                </c:pt>
                <c:pt idx="42207">
                  <c:v>4.2208E-5</c:v>
                </c:pt>
                <c:pt idx="42208">
                  <c:v>4.2209000000000002E-5</c:v>
                </c:pt>
                <c:pt idx="42209">
                  <c:v>4.2209999999999997E-5</c:v>
                </c:pt>
                <c:pt idx="42210">
                  <c:v>4.2211E-5</c:v>
                </c:pt>
                <c:pt idx="42211">
                  <c:v>4.2212000000000002E-5</c:v>
                </c:pt>
                <c:pt idx="42212">
                  <c:v>4.2212999999999997E-5</c:v>
                </c:pt>
                <c:pt idx="42213">
                  <c:v>4.2213999999999999E-5</c:v>
                </c:pt>
                <c:pt idx="42214">
                  <c:v>4.2215000000000002E-5</c:v>
                </c:pt>
                <c:pt idx="42215">
                  <c:v>4.2215999999999997E-5</c:v>
                </c:pt>
                <c:pt idx="42216">
                  <c:v>4.2216999999999999E-5</c:v>
                </c:pt>
                <c:pt idx="42217">
                  <c:v>4.2218000000000001E-5</c:v>
                </c:pt>
                <c:pt idx="42218">
                  <c:v>4.2218999999999997E-5</c:v>
                </c:pt>
                <c:pt idx="42219">
                  <c:v>4.2219999999999999E-5</c:v>
                </c:pt>
                <c:pt idx="42220">
                  <c:v>4.2221000000000001E-5</c:v>
                </c:pt>
                <c:pt idx="42221">
                  <c:v>4.2222000000000003E-5</c:v>
                </c:pt>
                <c:pt idx="42222">
                  <c:v>4.2222999999999999E-5</c:v>
                </c:pt>
                <c:pt idx="42223">
                  <c:v>4.2224000000000001E-5</c:v>
                </c:pt>
                <c:pt idx="42224">
                  <c:v>4.2225000000000003E-5</c:v>
                </c:pt>
                <c:pt idx="42225">
                  <c:v>4.2225999999999999E-5</c:v>
                </c:pt>
                <c:pt idx="42226">
                  <c:v>4.2227000000000001E-5</c:v>
                </c:pt>
                <c:pt idx="42227">
                  <c:v>4.2228000000000003E-5</c:v>
                </c:pt>
                <c:pt idx="42228">
                  <c:v>4.2228999999999998E-5</c:v>
                </c:pt>
                <c:pt idx="42229">
                  <c:v>4.2230000000000001E-5</c:v>
                </c:pt>
                <c:pt idx="42230">
                  <c:v>4.2231000000000003E-5</c:v>
                </c:pt>
                <c:pt idx="42231">
                  <c:v>4.2231999999999998E-5</c:v>
                </c:pt>
                <c:pt idx="42232">
                  <c:v>4.2233E-5</c:v>
                </c:pt>
                <c:pt idx="42233">
                  <c:v>4.2234000000000003E-5</c:v>
                </c:pt>
                <c:pt idx="42234">
                  <c:v>4.2234999999999998E-5</c:v>
                </c:pt>
                <c:pt idx="42235">
                  <c:v>4.2236E-5</c:v>
                </c:pt>
                <c:pt idx="42236">
                  <c:v>4.2237000000000002E-5</c:v>
                </c:pt>
                <c:pt idx="42237">
                  <c:v>4.2237999999999998E-5</c:v>
                </c:pt>
                <c:pt idx="42238">
                  <c:v>4.2239E-5</c:v>
                </c:pt>
                <c:pt idx="42239">
                  <c:v>4.2240000000000002E-5</c:v>
                </c:pt>
                <c:pt idx="42240">
                  <c:v>4.2240999999999998E-5</c:v>
                </c:pt>
                <c:pt idx="42241">
                  <c:v>4.2242E-5</c:v>
                </c:pt>
                <c:pt idx="42242">
                  <c:v>4.2243000000000002E-5</c:v>
                </c:pt>
                <c:pt idx="42243">
                  <c:v>4.2243999999999997E-5</c:v>
                </c:pt>
                <c:pt idx="42244">
                  <c:v>4.2245E-5</c:v>
                </c:pt>
                <c:pt idx="42245">
                  <c:v>4.2246000000000002E-5</c:v>
                </c:pt>
                <c:pt idx="42246">
                  <c:v>4.2246999999999997E-5</c:v>
                </c:pt>
                <c:pt idx="42247">
                  <c:v>4.2247999999999999E-5</c:v>
                </c:pt>
                <c:pt idx="42248">
                  <c:v>4.2249000000000002E-5</c:v>
                </c:pt>
                <c:pt idx="42249">
                  <c:v>4.2249999999999997E-5</c:v>
                </c:pt>
                <c:pt idx="42250">
                  <c:v>4.2250999999999999E-5</c:v>
                </c:pt>
                <c:pt idx="42251">
                  <c:v>4.2252000000000001E-5</c:v>
                </c:pt>
                <c:pt idx="42252">
                  <c:v>4.2252999999999997E-5</c:v>
                </c:pt>
                <c:pt idx="42253">
                  <c:v>4.2253999999999999E-5</c:v>
                </c:pt>
                <c:pt idx="42254">
                  <c:v>4.2255000000000001E-5</c:v>
                </c:pt>
                <c:pt idx="42255">
                  <c:v>4.2256000000000003E-5</c:v>
                </c:pt>
                <c:pt idx="42256">
                  <c:v>4.2256999999999999E-5</c:v>
                </c:pt>
                <c:pt idx="42257">
                  <c:v>4.2258000000000001E-5</c:v>
                </c:pt>
                <c:pt idx="42258">
                  <c:v>4.2259000000000003E-5</c:v>
                </c:pt>
                <c:pt idx="42259">
                  <c:v>4.2259999999999999E-5</c:v>
                </c:pt>
                <c:pt idx="42260">
                  <c:v>4.2261000000000001E-5</c:v>
                </c:pt>
                <c:pt idx="42261">
                  <c:v>4.2262000000000003E-5</c:v>
                </c:pt>
                <c:pt idx="42262">
                  <c:v>4.2262999999999998E-5</c:v>
                </c:pt>
                <c:pt idx="42263">
                  <c:v>4.2264000000000001E-5</c:v>
                </c:pt>
                <c:pt idx="42264">
                  <c:v>4.2265000000000003E-5</c:v>
                </c:pt>
                <c:pt idx="42265">
                  <c:v>4.2265999999999998E-5</c:v>
                </c:pt>
                <c:pt idx="42266">
                  <c:v>4.2267E-5</c:v>
                </c:pt>
                <c:pt idx="42267">
                  <c:v>4.2268000000000003E-5</c:v>
                </c:pt>
                <c:pt idx="42268">
                  <c:v>4.2268999999999998E-5</c:v>
                </c:pt>
                <c:pt idx="42269">
                  <c:v>4.227E-5</c:v>
                </c:pt>
                <c:pt idx="42270">
                  <c:v>4.2271000000000002E-5</c:v>
                </c:pt>
                <c:pt idx="42271">
                  <c:v>4.2271999999999998E-5</c:v>
                </c:pt>
                <c:pt idx="42272">
                  <c:v>4.2273E-5</c:v>
                </c:pt>
                <c:pt idx="42273">
                  <c:v>4.2274000000000002E-5</c:v>
                </c:pt>
                <c:pt idx="42274">
                  <c:v>4.2274999999999998E-5</c:v>
                </c:pt>
                <c:pt idx="42275">
                  <c:v>4.2276E-5</c:v>
                </c:pt>
                <c:pt idx="42276">
                  <c:v>4.2277000000000002E-5</c:v>
                </c:pt>
                <c:pt idx="42277">
                  <c:v>4.2277999999999997E-5</c:v>
                </c:pt>
                <c:pt idx="42278">
                  <c:v>4.2279E-5</c:v>
                </c:pt>
                <c:pt idx="42279">
                  <c:v>4.2280000000000002E-5</c:v>
                </c:pt>
                <c:pt idx="42280">
                  <c:v>4.2280999999999997E-5</c:v>
                </c:pt>
                <c:pt idx="42281">
                  <c:v>4.2281999999999999E-5</c:v>
                </c:pt>
                <c:pt idx="42282">
                  <c:v>4.2283000000000002E-5</c:v>
                </c:pt>
                <c:pt idx="42283">
                  <c:v>4.2283999999999997E-5</c:v>
                </c:pt>
                <c:pt idx="42284">
                  <c:v>4.2284999999999999E-5</c:v>
                </c:pt>
                <c:pt idx="42285">
                  <c:v>4.2286000000000001E-5</c:v>
                </c:pt>
                <c:pt idx="42286">
                  <c:v>4.2286999999999997E-5</c:v>
                </c:pt>
                <c:pt idx="42287">
                  <c:v>4.2287999999999999E-5</c:v>
                </c:pt>
                <c:pt idx="42288">
                  <c:v>4.2289000000000001E-5</c:v>
                </c:pt>
                <c:pt idx="42289">
                  <c:v>4.2290000000000003E-5</c:v>
                </c:pt>
                <c:pt idx="42290">
                  <c:v>4.2290999999999999E-5</c:v>
                </c:pt>
                <c:pt idx="42291">
                  <c:v>4.2292000000000001E-5</c:v>
                </c:pt>
                <c:pt idx="42292">
                  <c:v>4.2293000000000003E-5</c:v>
                </c:pt>
                <c:pt idx="42293">
                  <c:v>4.2293999999999999E-5</c:v>
                </c:pt>
                <c:pt idx="42294">
                  <c:v>4.2295000000000001E-5</c:v>
                </c:pt>
                <c:pt idx="42295">
                  <c:v>4.2296000000000003E-5</c:v>
                </c:pt>
                <c:pt idx="42296">
                  <c:v>4.2296999999999998E-5</c:v>
                </c:pt>
                <c:pt idx="42297">
                  <c:v>4.2298000000000001E-5</c:v>
                </c:pt>
                <c:pt idx="42298">
                  <c:v>4.2299000000000003E-5</c:v>
                </c:pt>
                <c:pt idx="42299">
                  <c:v>4.2299999999999998E-5</c:v>
                </c:pt>
                <c:pt idx="42300">
                  <c:v>4.2301E-5</c:v>
                </c:pt>
                <c:pt idx="42301">
                  <c:v>4.2302000000000003E-5</c:v>
                </c:pt>
                <c:pt idx="42302">
                  <c:v>4.2302999999999998E-5</c:v>
                </c:pt>
                <c:pt idx="42303">
                  <c:v>4.2304E-5</c:v>
                </c:pt>
                <c:pt idx="42304">
                  <c:v>4.2305000000000002E-5</c:v>
                </c:pt>
                <c:pt idx="42305">
                  <c:v>4.2305999999999998E-5</c:v>
                </c:pt>
                <c:pt idx="42306">
                  <c:v>4.2307E-5</c:v>
                </c:pt>
                <c:pt idx="42307">
                  <c:v>4.2308000000000002E-5</c:v>
                </c:pt>
                <c:pt idx="42308">
                  <c:v>4.2308999999999998E-5</c:v>
                </c:pt>
                <c:pt idx="42309">
                  <c:v>4.231E-5</c:v>
                </c:pt>
                <c:pt idx="42310">
                  <c:v>4.2311000000000002E-5</c:v>
                </c:pt>
                <c:pt idx="42311">
                  <c:v>4.2311999999999997E-5</c:v>
                </c:pt>
                <c:pt idx="42312">
                  <c:v>4.2313E-5</c:v>
                </c:pt>
                <c:pt idx="42313">
                  <c:v>4.2314000000000002E-5</c:v>
                </c:pt>
                <c:pt idx="42314">
                  <c:v>4.2314999999999997E-5</c:v>
                </c:pt>
                <c:pt idx="42315">
                  <c:v>4.2315999999999999E-5</c:v>
                </c:pt>
                <c:pt idx="42316">
                  <c:v>4.2317000000000002E-5</c:v>
                </c:pt>
                <c:pt idx="42317">
                  <c:v>4.2317999999999997E-5</c:v>
                </c:pt>
                <c:pt idx="42318">
                  <c:v>4.2318999999999999E-5</c:v>
                </c:pt>
                <c:pt idx="42319">
                  <c:v>4.2320000000000001E-5</c:v>
                </c:pt>
                <c:pt idx="42320">
                  <c:v>4.2320999999999997E-5</c:v>
                </c:pt>
                <c:pt idx="42321">
                  <c:v>4.2321999999999999E-5</c:v>
                </c:pt>
                <c:pt idx="42322">
                  <c:v>4.2323000000000001E-5</c:v>
                </c:pt>
                <c:pt idx="42323">
                  <c:v>4.2324000000000003E-5</c:v>
                </c:pt>
                <c:pt idx="42324">
                  <c:v>4.2324999999999999E-5</c:v>
                </c:pt>
                <c:pt idx="42325">
                  <c:v>4.2326000000000001E-5</c:v>
                </c:pt>
                <c:pt idx="42326">
                  <c:v>4.2327000000000003E-5</c:v>
                </c:pt>
                <c:pt idx="42327">
                  <c:v>4.2327999999999999E-5</c:v>
                </c:pt>
                <c:pt idx="42328">
                  <c:v>4.2329000000000001E-5</c:v>
                </c:pt>
                <c:pt idx="42329">
                  <c:v>4.2330000000000003E-5</c:v>
                </c:pt>
                <c:pt idx="42330">
                  <c:v>4.2330999999999998E-5</c:v>
                </c:pt>
                <c:pt idx="42331">
                  <c:v>4.2332000000000001E-5</c:v>
                </c:pt>
                <c:pt idx="42332">
                  <c:v>4.2333000000000003E-5</c:v>
                </c:pt>
                <c:pt idx="42333">
                  <c:v>4.2333999999999998E-5</c:v>
                </c:pt>
                <c:pt idx="42334">
                  <c:v>4.2335E-5</c:v>
                </c:pt>
                <c:pt idx="42335">
                  <c:v>4.2336000000000003E-5</c:v>
                </c:pt>
                <c:pt idx="42336">
                  <c:v>4.2336999999999998E-5</c:v>
                </c:pt>
                <c:pt idx="42337">
                  <c:v>4.2338E-5</c:v>
                </c:pt>
                <c:pt idx="42338">
                  <c:v>4.2339000000000002E-5</c:v>
                </c:pt>
                <c:pt idx="42339">
                  <c:v>4.2339999999999998E-5</c:v>
                </c:pt>
                <c:pt idx="42340">
                  <c:v>4.2341E-5</c:v>
                </c:pt>
                <c:pt idx="42341">
                  <c:v>4.2342000000000002E-5</c:v>
                </c:pt>
                <c:pt idx="42342">
                  <c:v>4.2342999999999998E-5</c:v>
                </c:pt>
                <c:pt idx="42343">
                  <c:v>4.2344E-5</c:v>
                </c:pt>
                <c:pt idx="42344">
                  <c:v>4.2345000000000002E-5</c:v>
                </c:pt>
                <c:pt idx="42345">
                  <c:v>4.2345999999999997E-5</c:v>
                </c:pt>
                <c:pt idx="42346">
                  <c:v>4.2347E-5</c:v>
                </c:pt>
                <c:pt idx="42347">
                  <c:v>4.2348000000000002E-5</c:v>
                </c:pt>
                <c:pt idx="42348">
                  <c:v>4.2348999999999997E-5</c:v>
                </c:pt>
                <c:pt idx="42349">
                  <c:v>4.2349999999999999E-5</c:v>
                </c:pt>
                <c:pt idx="42350">
                  <c:v>4.2351000000000002E-5</c:v>
                </c:pt>
                <c:pt idx="42351">
                  <c:v>4.2351999999999997E-5</c:v>
                </c:pt>
                <c:pt idx="42352">
                  <c:v>4.2352999999999999E-5</c:v>
                </c:pt>
                <c:pt idx="42353">
                  <c:v>4.2354000000000001E-5</c:v>
                </c:pt>
                <c:pt idx="42354">
                  <c:v>4.2354999999999997E-5</c:v>
                </c:pt>
                <c:pt idx="42355">
                  <c:v>4.2355999999999999E-5</c:v>
                </c:pt>
                <c:pt idx="42356">
                  <c:v>4.2357000000000001E-5</c:v>
                </c:pt>
                <c:pt idx="42357">
                  <c:v>4.2357999999999997E-5</c:v>
                </c:pt>
                <c:pt idx="42358">
                  <c:v>4.2358999999999999E-5</c:v>
                </c:pt>
                <c:pt idx="42359">
                  <c:v>4.2360000000000001E-5</c:v>
                </c:pt>
                <c:pt idx="42360">
                  <c:v>4.2361000000000003E-5</c:v>
                </c:pt>
                <c:pt idx="42361">
                  <c:v>4.2361999999999999E-5</c:v>
                </c:pt>
                <c:pt idx="42362">
                  <c:v>4.2363000000000001E-5</c:v>
                </c:pt>
                <c:pt idx="42363">
                  <c:v>4.2364000000000003E-5</c:v>
                </c:pt>
                <c:pt idx="42364">
                  <c:v>4.2364999999999998E-5</c:v>
                </c:pt>
                <c:pt idx="42365">
                  <c:v>4.2366000000000001E-5</c:v>
                </c:pt>
                <c:pt idx="42366">
                  <c:v>4.2367000000000003E-5</c:v>
                </c:pt>
                <c:pt idx="42367">
                  <c:v>4.2367999999999998E-5</c:v>
                </c:pt>
                <c:pt idx="42368">
                  <c:v>4.2369E-5</c:v>
                </c:pt>
                <c:pt idx="42369">
                  <c:v>4.2370000000000003E-5</c:v>
                </c:pt>
                <c:pt idx="42370">
                  <c:v>4.2370999999999998E-5</c:v>
                </c:pt>
                <c:pt idx="42371">
                  <c:v>4.2372E-5</c:v>
                </c:pt>
                <c:pt idx="42372">
                  <c:v>4.2373000000000002E-5</c:v>
                </c:pt>
                <c:pt idx="42373">
                  <c:v>4.2373999999999998E-5</c:v>
                </c:pt>
                <c:pt idx="42374">
                  <c:v>4.2375E-5</c:v>
                </c:pt>
                <c:pt idx="42375">
                  <c:v>4.2376000000000002E-5</c:v>
                </c:pt>
                <c:pt idx="42376">
                  <c:v>4.2376999999999998E-5</c:v>
                </c:pt>
                <c:pt idx="42377">
                  <c:v>4.2378E-5</c:v>
                </c:pt>
                <c:pt idx="42378">
                  <c:v>4.2379000000000002E-5</c:v>
                </c:pt>
                <c:pt idx="42379">
                  <c:v>4.2379999999999997E-5</c:v>
                </c:pt>
                <c:pt idx="42380">
                  <c:v>4.2381E-5</c:v>
                </c:pt>
                <c:pt idx="42381">
                  <c:v>4.2382000000000002E-5</c:v>
                </c:pt>
                <c:pt idx="42382">
                  <c:v>4.2382999999999997E-5</c:v>
                </c:pt>
                <c:pt idx="42383">
                  <c:v>4.2383999999999999E-5</c:v>
                </c:pt>
                <c:pt idx="42384">
                  <c:v>4.2385000000000002E-5</c:v>
                </c:pt>
                <c:pt idx="42385">
                  <c:v>4.2385999999999997E-5</c:v>
                </c:pt>
                <c:pt idx="42386">
                  <c:v>4.2386999999999999E-5</c:v>
                </c:pt>
                <c:pt idx="42387">
                  <c:v>4.2388000000000001E-5</c:v>
                </c:pt>
                <c:pt idx="42388">
                  <c:v>4.2388999999999997E-5</c:v>
                </c:pt>
                <c:pt idx="42389">
                  <c:v>4.2389999999999999E-5</c:v>
                </c:pt>
                <c:pt idx="42390">
                  <c:v>4.2391000000000001E-5</c:v>
                </c:pt>
                <c:pt idx="42391">
                  <c:v>4.2391999999999997E-5</c:v>
                </c:pt>
                <c:pt idx="42392">
                  <c:v>4.2392999999999999E-5</c:v>
                </c:pt>
                <c:pt idx="42393">
                  <c:v>4.2394000000000001E-5</c:v>
                </c:pt>
                <c:pt idx="42394">
                  <c:v>4.2395000000000003E-5</c:v>
                </c:pt>
                <c:pt idx="42395">
                  <c:v>4.2395999999999999E-5</c:v>
                </c:pt>
                <c:pt idx="42396">
                  <c:v>4.2397000000000001E-5</c:v>
                </c:pt>
                <c:pt idx="42397">
                  <c:v>4.2398000000000003E-5</c:v>
                </c:pt>
                <c:pt idx="42398">
                  <c:v>4.2398999999999998E-5</c:v>
                </c:pt>
                <c:pt idx="42399">
                  <c:v>4.2400000000000001E-5</c:v>
                </c:pt>
                <c:pt idx="42400">
                  <c:v>4.2401000000000003E-5</c:v>
                </c:pt>
                <c:pt idx="42401">
                  <c:v>4.2401999999999998E-5</c:v>
                </c:pt>
                <c:pt idx="42402">
                  <c:v>4.2403E-5</c:v>
                </c:pt>
                <c:pt idx="42403">
                  <c:v>4.2404000000000003E-5</c:v>
                </c:pt>
                <c:pt idx="42404">
                  <c:v>4.2404999999999998E-5</c:v>
                </c:pt>
                <c:pt idx="42405">
                  <c:v>4.2406E-5</c:v>
                </c:pt>
                <c:pt idx="42406">
                  <c:v>4.2407000000000002E-5</c:v>
                </c:pt>
                <c:pt idx="42407">
                  <c:v>4.2407999999999998E-5</c:v>
                </c:pt>
                <c:pt idx="42408">
                  <c:v>4.2409E-5</c:v>
                </c:pt>
                <c:pt idx="42409">
                  <c:v>4.2410000000000002E-5</c:v>
                </c:pt>
                <c:pt idx="42410">
                  <c:v>4.2410999999999998E-5</c:v>
                </c:pt>
                <c:pt idx="42411">
                  <c:v>4.2412E-5</c:v>
                </c:pt>
                <c:pt idx="42412">
                  <c:v>4.2413000000000002E-5</c:v>
                </c:pt>
                <c:pt idx="42413">
                  <c:v>4.2413999999999997E-5</c:v>
                </c:pt>
                <c:pt idx="42414">
                  <c:v>4.2415E-5</c:v>
                </c:pt>
                <c:pt idx="42415">
                  <c:v>4.2416000000000002E-5</c:v>
                </c:pt>
                <c:pt idx="42416">
                  <c:v>4.2416999999999997E-5</c:v>
                </c:pt>
                <c:pt idx="42417">
                  <c:v>4.2417999999999999E-5</c:v>
                </c:pt>
                <c:pt idx="42418">
                  <c:v>4.2419000000000002E-5</c:v>
                </c:pt>
                <c:pt idx="42419">
                  <c:v>4.2419999999999997E-5</c:v>
                </c:pt>
                <c:pt idx="42420">
                  <c:v>4.2420999999999999E-5</c:v>
                </c:pt>
                <c:pt idx="42421">
                  <c:v>4.2422000000000001E-5</c:v>
                </c:pt>
                <c:pt idx="42422">
                  <c:v>4.2422999999999997E-5</c:v>
                </c:pt>
                <c:pt idx="42423">
                  <c:v>4.2423999999999999E-5</c:v>
                </c:pt>
                <c:pt idx="42424">
                  <c:v>4.2425000000000001E-5</c:v>
                </c:pt>
                <c:pt idx="42425">
                  <c:v>4.2425999999999997E-5</c:v>
                </c:pt>
                <c:pt idx="42426">
                  <c:v>4.2426999999999999E-5</c:v>
                </c:pt>
                <c:pt idx="42427">
                  <c:v>4.2428000000000001E-5</c:v>
                </c:pt>
                <c:pt idx="42428">
                  <c:v>4.2429000000000003E-5</c:v>
                </c:pt>
                <c:pt idx="42429">
                  <c:v>4.2429999999999999E-5</c:v>
                </c:pt>
                <c:pt idx="42430">
                  <c:v>4.2431000000000001E-5</c:v>
                </c:pt>
                <c:pt idx="42431">
                  <c:v>4.2432000000000003E-5</c:v>
                </c:pt>
                <c:pt idx="42432">
                  <c:v>4.2432999999999998E-5</c:v>
                </c:pt>
                <c:pt idx="42433">
                  <c:v>4.2434000000000001E-5</c:v>
                </c:pt>
                <c:pt idx="42434">
                  <c:v>4.2435000000000003E-5</c:v>
                </c:pt>
                <c:pt idx="42435">
                  <c:v>4.2435999999999998E-5</c:v>
                </c:pt>
                <c:pt idx="42436">
                  <c:v>4.2437E-5</c:v>
                </c:pt>
                <c:pt idx="42437">
                  <c:v>4.2438000000000003E-5</c:v>
                </c:pt>
                <c:pt idx="42438">
                  <c:v>4.2438999999999998E-5</c:v>
                </c:pt>
                <c:pt idx="42439">
                  <c:v>4.244E-5</c:v>
                </c:pt>
                <c:pt idx="42440">
                  <c:v>4.2441000000000002E-5</c:v>
                </c:pt>
                <c:pt idx="42441">
                  <c:v>4.2441999999999998E-5</c:v>
                </c:pt>
                <c:pt idx="42442">
                  <c:v>4.2443E-5</c:v>
                </c:pt>
                <c:pt idx="42443">
                  <c:v>4.2444000000000002E-5</c:v>
                </c:pt>
                <c:pt idx="42444">
                  <c:v>4.2444999999999998E-5</c:v>
                </c:pt>
                <c:pt idx="42445">
                  <c:v>4.2446E-5</c:v>
                </c:pt>
                <c:pt idx="42446">
                  <c:v>4.2447000000000002E-5</c:v>
                </c:pt>
                <c:pt idx="42447">
                  <c:v>4.2447999999999997E-5</c:v>
                </c:pt>
                <c:pt idx="42448">
                  <c:v>4.2449E-5</c:v>
                </c:pt>
                <c:pt idx="42449">
                  <c:v>4.2450000000000002E-5</c:v>
                </c:pt>
                <c:pt idx="42450">
                  <c:v>4.2450999999999997E-5</c:v>
                </c:pt>
                <c:pt idx="42451">
                  <c:v>4.2451999999999999E-5</c:v>
                </c:pt>
                <c:pt idx="42452">
                  <c:v>4.2453000000000002E-5</c:v>
                </c:pt>
                <c:pt idx="42453">
                  <c:v>4.2453999999999997E-5</c:v>
                </c:pt>
                <c:pt idx="42454">
                  <c:v>4.2454999999999999E-5</c:v>
                </c:pt>
                <c:pt idx="42455">
                  <c:v>4.2456000000000001E-5</c:v>
                </c:pt>
                <c:pt idx="42456">
                  <c:v>4.2456999999999997E-5</c:v>
                </c:pt>
                <c:pt idx="42457">
                  <c:v>4.2457999999999999E-5</c:v>
                </c:pt>
                <c:pt idx="42458">
                  <c:v>4.2459000000000001E-5</c:v>
                </c:pt>
                <c:pt idx="42459">
                  <c:v>4.2459999999999997E-5</c:v>
                </c:pt>
                <c:pt idx="42460">
                  <c:v>4.2460999999999999E-5</c:v>
                </c:pt>
                <c:pt idx="42461">
                  <c:v>4.2462000000000001E-5</c:v>
                </c:pt>
                <c:pt idx="42462">
                  <c:v>4.2463000000000003E-5</c:v>
                </c:pt>
                <c:pt idx="42463">
                  <c:v>4.2463999999999999E-5</c:v>
                </c:pt>
                <c:pt idx="42464">
                  <c:v>4.2465000000000001E-5</c:v>
                </c:pt>
                <c:pt idx="42465">
                  <c:v>4.2466000000000003E-5</c:v>
                </c:pt>
                <c:pt idx="42466">
                  <c:v>4.2466999999999998E-5</c:v>
                </c:pt>
                <c:pt idx="42467">
                  <c:v>4.2468000000000001E-5</c:v>
                </c:pt>
                <c:pt idx="42468">
                  <c:v>4.2469000000000003E-5</c:v>
                </c:pt>
                <c:pt idx="42469">
                  <c:v>4.2469999999999998E-5</c:v>
                </c:pt>
                <c:pt idx="42470">
                  <c:v>4.2471E-5</c:v>
                </c:pt>
                <c:pt idx="42471">
                  <c:v>4.2472000000000003E-5</c:v>
                </c:pt>
                <c:pt idx="42472">
                  <c:v>4.2472999999999998E-5</c:v>
                </c:pt>
                <c:pt idx="42473">
                  <c:v>4.2474E-5</c:v>
                </c:pt>
                <c:pt idx="42474">
                  <c:v>4.2475000000000002E-5</c:v>
                </c:pt>
                <c:pt idx="42475">
                  <c:v>4.2475999999999998E-5</c:v>
                </c:pt>
                <c:pt idx="42476">
                  <c:v>4.2477E-5</c:v>
                </c:pt>
                <c:pt idx="42477">
                  <c:v>4.2478000000000002E-5</c:v>
                </c:pt>
                <c:pt idx="42478">
                  <c:v>4.2478999999999998E-5</c:v>
                </c:pt>
                <c:pt idx="42479">
                  <c:v>4.248E-5</c:v>
                </c:pt>
                <c:pt idx="42480">
                  <c:v>4.2481000000000002E-5</c:v>
                </c:pt>
                <c:pt idx="42481">
                  <c:v>4.2481999999999997E-5</c:v>
                </c:pt>
                <c:pt idx="42482">
                  <c:v>4.2483E-5</c:v>
                </c:pt>
                <c:pt idx="42483">
                  <c:v>4.2484000000000002E-5</c:v>
                </c:pt>
                <c:pt idx="42484">
                  <c:v>4.2484999999999997E-5</c:v>
                </c:pt>
                <c:pt idx="42485">
                  <c:v>4.2485999999999999E-5</c:v>
                </c:pt>
                <c:pt idx="42486">
                  <c:v>4.2487000000000002E-5</c:v>
                </c:pt>
                <c:pt idx="42487">
                  <c:v>4.2487999999999997E-5</c:v>
                </c:pt>
                <c:pt idx="42488">
                  <c:v>4.2488999999999999E-5</c:v>
                </c:pt>
                <c:pt idx="42489">
                  <c:v>4.2490000000000001E-5</c:v>
                </c:pt>
                <c:pt idx="42490">
                  <c:v>4.2490999999999997E-5</c:v>
                </c:pt>
                <c:pt idx="42491">
                  <c:v>4.2491999999999999E-5</c:v>
                </c:pt>
                <c:pt idx="42492">
                  <c:v>4.2493000000000001E-5</c:v>
                </c:pt>
                <c:pt idx="42493">
                  <c:v>4.2493999999999997E-5</c:v>
                </c:pt>
                <c:pt idx="42494">
                  <c:v>4.2494999999999999E-5</c:v>
                </c:pt>
                <c:pt idx="42495">
                  <c:v>4.2496000000000001E-5</c:v>
                </c:pt>
                <c:pt idx="42496">
                  <c:v>4.2497000000000003E-5</c:v>
                </c:pt>
                <c:pt idx="42497">
                  <c:v>4.2497999999999999E-5</c:v>
                </c:pt>
                <c:pt idx="42498">
                  <c:v>4.2499000000000001E-5</c:v>
                </c:pt>
                <c:pt idx="42499">
                  <c:v>4.2500000000000003E-5</c:v>
                </c:pt>
                <c:pt idx="42500">
                  <c:v>4.2500999999999998E-5</c:v>
                </c:pt>
                <c:pt idx="42501">
                  <c:v>4.2502000000000001E-5</c:v>
                </c:pt>
                <c:pt idx="42502">
                  <c:v>4.2503000000000003E-5</c:v>
                </c:pt>
                <c:pt idx="42503">
                  <c:v>4.2503999999999998E-5</c:v>
                </c:pt>
                <c:pt idx="42504">
                  <c:v>4.2505E-5</c:v>
                </c:pt>
                <c:pt idx="42505">
                  <c:v>4.2506000000000003E-5</c:v>
                </c:pt>
                <c:pt idx="42506">
                  <c:v>4.2506999999999998E-5</c:v>
                </c:pt>
                <c:pt idx="42507">
                  <c:v>4.2508E-5</c:v>
                </c:pt>
                <c:pt idx="42508">
                  <c:v>4.2509000000000002E-5</c:v>
                </c:pt>
                <c:pt idx="42509">
                  <c:v>4.2509999999999998E-5</c:v>
                </c:pt>
                <c:pt idx="42510">
                  <c:v>4.2511E-5</c:v>
                </c:pt>
                <c:pt idx="42511">
                  <c:v>4.2512000000000002E-5</c:v>
                </c:pt>
                <c:pt idx="42512">
                  <c:v>4.2512999999999998E-5</c:v>
                </c:pt>
                <c:pt idx="42513">
                  <c:v>4.2514E-5</c:v>
                </c:pt>
                <c:pt idx="42514">
                  <c:v>4.2515000000000002E-5</c:v>
                </c:pt>
                <c:pt idx="42515">
                  <c:v>4.2515999999999997E-5</c:v>
                </c:pt>
                <c:pt idx="42516">
                  <c:v>4.2517E-5</c:v>
                </c:pt>
                <c:pt idx="42517">
                  <c:v>4.2518000000000002E-5</c:v>
                </c:pt>
                <c:pt idx="42518">
                  <c:v>4.2518999999999997E-5</c:v>
                </c:pt>
                <c:pt idx="42519">
                  <c:v>4.2519999999999999E-5</c:v>
                </c:pt>
                <c:pt idx="42520">
                  <c:v>4.2521000000000002E-5</c:v>
                </c:pt>
                <c:pt idx="42521">
                  <c:v>4.2521999999999997E-5</c:v>
                </c:pt>
                <c:pt idx="42522">
                  <c:v>4.2522999999999999E-5</c:v>
                </c:pt>
                <c:pt idx="42523">
                  <c:v>4.2524000000000001E-5</c:v>
                </c:pt>
                <c:pt idx="42524">
                  <c:v>4.2524999999999997E-5</c:v>
                </c:pt>
                <c:pt idx="42525">
                  <c:v>4.2525999999999999E-5</c:v>
                </c:pt>
                <c:pt idx="42526">
                  <c:v>4.2527000000000001E-5</c:v>
                </c:pt>
                <c:pt idx="42527">
                  <c:v>4.2527999999999997E-5</c:v>
                </c:pt>
                <c:pt idx="42528">
                  <c:v>4.2528999999999999E-5</c:v>
                </c:pt>
                <c:pt idx="42529">
                  <c:v>4.2530000000000001E-5</c:v>
                </c:pt>
                <c:pt idx="42530">
                  <c:v>4.2531000000000003E-5</c:v>
                </c:pt>
                <c:pt idx="42531">
                  <c:v>4.2531999999999999E-5</c:v>
                </c:pt>
                <c:pt idx="42532">
                  <c:v>4.2533000000000001E-5</c:v>
                </c:pt>
                <c:pt idx="42533">
                  <c:v>4.2534000000000003E-5</c:v>
                </c:pt>
                <c:pt idx="42534">
                  <c:v>4.2534999999999998E-5</c:v>
                </c:pt>
                <c:pt idx="42535">
                  <c:v>4.2536000000000001E-5</c:v>
                </c:pt>
                <c:pt idx="42536">
                  <c:v>4.2537000000000003E-5</c:v>
                </c:pt>
                <c:pt idx="42537">
                  <c:v>4.2537999999999998E-5</c:v>
                </c:pt>
                <c:pt idx="42538">
                  <c:v>4.2539E-5</c:v>
                </c:pt>
                <c:pt idx="42539">
                  <c:v>4.2540000000000003E-5</c:v>
                </c:pt>
                <c:pt idx="42540">
                  <c:v>4.2540999999999998E-5</c:v>
                </c:pt>
                <c:pt idx="42541">
                  <c:v>4.2542E-5</c:v>
                </c:pt>
                <c:pt idx="42542">
                  <c:v>4.2543000000000002E-5</c:v>
                </c:pt>
                <c:pt idx="42543">
                  <c:v>4.2543999999999998E-5</c:v>
                </c:pt>
                <c:pt idx="42544">
                  <c:v>4.2545E-5</c:v>
                </c:pt>
                <c:pt idx="42545">
                  <c:v>4.2546000000000002E-5</c:v>
                </c:pt>
                <c:pt idx="42546">
                  <c:v>4.2546999999999998E-5</c:v>
                </c:pt>
                <c:pt idx="42547">
                  <c:v>4.2548E-5</c:v>
                </c:pt>
                <c:pt idx="42548">
                  <c:v>4.2549000000000002E-5</c:v>
                </c:pt>
                <c:pt idx="42549">
                  <c:v>4.2549999999999997E-5</c:v>
                </c:pt>
                <c:pt idx="42550">
                  <c:v>4.2551E-5</c:v>
                </c:pt>
                <c:pt idx="42551">
                  <c:v>4.2552000000000002E-5</c:v>
                </c:pt>
                <c:pt idx="42552">
                  <c:v>4.2552999999999997E-5</c:v>
                </c:pt>
                <c:pt idx="42553">
                  <c:v>4.2553999999999999E-5</c:v>
                </c:pt>
                <c:pt idx="42554">
                  <c:v>4.2555000000000002E-5</c:v>
                </c:pt>
                <c:pt idx="42555">
                  <c:v>4.2555999999999997E-5</c:v>
                </c:pt>
                <c:pt idx="42556">
                  <c:v>4.2556999999999999E-5</c:v>
                </c:pt>
                <c:pt idx="42557">
                  <c:v>4.2558000000000001E-5</c:v>
                </c:pt>
                <c:pt idx="42558">
                  <c:v>4.2558999999999997E-5</c:v>
                </c:pt>
                <c:pt idx="42559">
                  <c:v>4.2559999999999999E-5</c:v>
                </c:pt>
                <c:pt idx="42560">
                  <c:v>4.2561000000000001E-5</c:v>
                </c:pt>
                <c:pt idx="42561">
                  <c:v>4.2561999999999997E-5</c:v>
                </c:pt>
                <c:pt idx="42562">
                  <c:v>4.2562999999999999E-5</c:v>
                </c:pt>
                <c:pt idx="42563">
                  <c:v>4.2564000000000001E-5</c:v>
                </c:pt>
                <c:pt idx="42564">
                  <c:v>4.2565000000000003E-5</c:v>
                </c:pt>
                <c:pt idx="42565">
                  <c:v>4.2565999999999999E-5</c:v>
                </c:pt>
                <c:pt idx="42566">
                  <c:v>4.2567000000000001E-5</c:v>
                </c:pt>
                <c:pt idx="42567">
                  <c:v>4.2568000000000003E-5</c:v>
                </c:pt>
                <c:pt idx="42568">
                  <c:v>4.2568999999999998E-5</c:v>
                </c:pt>
                <c:pt idx="42569">
                  <c:v>4.2570000000000001E-5</c:v>
                </c:pt>
                <c:pt idx="42570">
                  <c:v>4.2571000000000003E-5</c:v>
                </c:pt>
                <c:pt idx="42571">
                  <c:v>4.2571999999999998E-5</c:v>
                </c:pt>
                <c:pt idx="42572">
                  <c:v>4.2573E-5</c:v>
                </c:pt>
                <c:pt idx="42573">
                  <c:v>4.2574000000000003E-5</c:v>
                </c:pt>
                <c:pt idx="42574">
                  <c:v>4.2574999999999998E-5</c:v>
                </c:pt>
                <c:pt idx="42575">
                  <c:v>4.2576E-5</c:v>
                </c:pt>
                <c:pt idx="42576">
                  <c:v>4.2577000000000002E-5</c:v>
                </c:pt>
                <c:pt idx="42577">
                  <c:v>4.2577999999999998E-5</c:v>
                </c:pt>
                <c:pt idx="42578">
                  <c:v>4.2579E-5</c:v>
                </c:pt>
                <c:pt idx="42579">
                  <c:v>4.2580000000000002E-5</c:v>
                </c:pt>
                <c:pt idx="42580">
                  <c:v>4.2580999999999998E-5</c:v>
                </c:pt>
                <c:pt idx="42581">
                  <c:v>4.2582E-5</c:v>
                </c:pt>
                <c:pt idx="42582">
                  <c:v>4.2583000000000002E-5</c:v>
                </c:pt>
                <c:pt idx="42583">
                  <c:v>4.2583999999999998E-5</c:v>
                </c:pt>
                <c:pt idx="42584">
                  <c:v>4.2585E-5</c:v>
                </c:pt>
                <c:pt idx="42585">
                  <c:v>4.2586000000000002E-5</c:v>
                </c:pt>
                <c:pt idx="42586">
                  <c:v>4.2586999999999997E-5</c:v>
                </c:pt>
                <c:pt idx="42587">
                  <c:v>4.2588E-5</c:v>
                </c:pt>
                <c:pt idx="42588">
                  <c:v>4.2589000000000002E-5</c:v>
                </c:pt>
                <c:pt idx="42589">
                  <c:v>4.2589999999999997E-5</c:v>
                </c:pt>
                <c:pt idx="42590">
                  <c:v>4.2590999999999999E-5</c:v>
                </c:pt>
                <c:pt idx="42591">
                  <c:v>4.2592000000000001E-5</c:v>
                </c:pt>
                <c:pt idx="42592">
                  <c:v>4.2592999999999997E-5</c:v>
                </c:pt>
                <c:pt idx="42593">
                  <c:v>4.2593999999999999E-5</c:v>
                </c:pt>
                <c:pt idx="42594">
                  <c:v>4.2595000000000001E-5</c:v>
                </c:pt>
                <c:pt idx="42595">
                  <c:v>4.2595999999999997E-5</c:v>
                </c:pt>
                <c:pt idx="42596">
                  <c:v>4.2596999999999999E-5</c:v>
                </c:pt>
                <c:pt idx="42597">
                  <c:v>4.2598000000000001E-5</c:v>
                </c:pt>
                <c:pt idx="42598">
                  <c:v>4.2599000000000003E-5</c:v>
                </c:pt>
                <c:pt idx="42599">
                  <c:v>4.2599999999999999E-5</c:v>
                </c:pt>
                <c:pt idx="42600">
                  <c:v>4.2601000000000001E-5</c:v>
                </c:pt>
                <c:pt idx="42601">
                  <c:v>4.2602000000000003E-5</c:v>
                </c:pt>
                <c:pt idx="42602">
                  <c:v>4.2602999999999999E-5</c:v>
                </c:pt>
                <c:pt idx="42603">
                  <c:v>4.2604000000000001E-5</c:v>
                </c:pt>
                <c:pt idx="42604">
                  <c:v>4.2605000000000003E-5</c:v>
                </c:pt>
                <c:pt idx="42605">
                  <c:v>4.2605999999999998E-5</c:v>
                </c:pt>
                <c:pt idx="42606">
                  <c:v>4.2607000000000001E-5</c:v>
                </c:pt>
                <c:pt idx="42607">
                  <c:v>4.2608000000000003E-5</c:v>
                </c:pt>
                <c:pt idx="42608">
                  <c:v>4.2608999999999998E-5</c:v>
                </c:pt>
                <c:pt idx="42609">
                  <c:v>4.261E-5</c:v>
                </c:pt>
                <c:pt idx="42610">
                  <c:v>4.2611000000000002E-5</c:v>
                </c:pt>
                <c:pt idx="42611">
                  <c:v>4.2611999999999998E-5</c:v>
                </c:pt>
                <c:pt idx="42612">
                  <c:v>4.2613E-5</c:v>
                </c:pt>
                <c:pt idx="42613">
                  <c:v>4.2614000000000002E-5</c:v>
                </c:pt>
                <c:pt idx="42614">
                  <c:v>4.2614999999999998E-5</c:v>
                </c:pt>
                <c:pt idx="42615">
                  <c:v>4.2616E-5</c:v>
                </c:pt>
                <c:pt idx="42616">
                  <c:v>4.2617000000000002E-5</c:v>
                </c:pt>
                <c:pt idx="42617">
                  <c:v>4.2617999999999998E-5</c:v>
                </c:pt>
                <c:pt idx="42618">
                  <c:v>4.2619E-5</c:v>
                </c:pt>
                <c:pt idx="42619">
                  <c:v>4.2620000000000002E-5</c:v>
                </c:pt>
                <c:pt idx="42620">
                  <c:v>4.2620999999999997E-5</c:v>
                </c:pt>
                <c:pt idx="42621">
                  <c:v>4.2622E-5</c:v>
                </c:pt>
                <c:pt idx="42622">
                  <c:v>4.2623000000000002E-5</c:v>
                </c:pt>
                <c:pt idx="42623">
                  <c:v>4.2623999999999997E-5</c:v>
                </c:pt>
                <c:pt idx="42624">
                  <c:v>4.2624999999999999E-5</c:v>
                </c:pt>
                <c:pt idx="42625">
                  <c:v>4.2626000000000002E-5</c:v>
                </c:pt>
                <c:pt idx="42626">
                  <c:v>4.2626999999999997E-5</c:v>
                </c:pt>
                <c:pt idx="42627">
                  <c:v>4.2627999999999999E-5</c:v>
                </c:pt>
                <c:pt idx="42628">
                  <c:v>4.2629000000000001E-5</c:v>
                </c:pt>
                <c:pt idx="42629">
                  <c:v>4.2629999999999997E-5</c:v>
                </c:pt>
                <c:pt idx="42630">
                  <c:v>4.2630999999999999E-5</c:v>
                </c:pt>
                <c:pt idx="42631">
                  <c:v>4.2632000000000001E-5</c:v>
                </c:pt>
                <c:pt idx="42632">
                  <c:v>4.2633000000000003E-5</c:v>
                </c:pt>
                <c:pt idx="42633">
                  <c:v>4.2633999999999999E-5</c:v>
                </c:pt>
                <c:pt idx="42634">
                  <c:v>4.2635000000000001E-5</c:v>
                </c:pt>
                <c:pt idx="42635">
                  <c:v>4.2636000000000003E-5</c:v>
                </c:pt>
                <c:pt idx="42636">
                  <c:v>4.2636999999999999E-5</c:v>
                </c:pt>
                <c:pt idx="42637">
                  <c:v>4.2638000000000001E-5</c:v>
                </c:pt>
                <c:pt idx="42638">
                  <c:v>4.2639000000000003E-5</c:v>
                </c:pt>
                <c:pt idx="42639">
                  <c:v>4.2639999999999998E-5</c:v>
                </c:pt>
                <c:pt idx="42640">
                  <c:v>4.2641000000000001E-5</c:v>
                </c:pt>
                <c:pt idx="42641">
                  <c:v>4.2642000000000003E-5</c:v>
                </c:pt>
                <c:pt idx="42642">
                  <c:v>4.2642999999999998E-5</c:v>
                </c:pt>
                <c:pt idx="42643">
                  <c:v>4.2644E-5</c:v>
                </c:pt>
                <c:pt idx="42644">
                  <c:v>4.2645000000000003E-5</c:v>
                </c:pt>
                <c:pt idx="42645">
                  <c:v>4.2645999999999998E-5</c:v>
                </c:pt>
                <c:pt idx="42646">
                  <c:v>4.2647E-5</c:v>
                </c:pt>
                <c:pt idx="42647">
                  <c:v>4.2648000000000002E-5</c:v>
                </c:pt>
                <c:pt idx="42648">
                  <c:v>4.2648999999999998E-5</c:v>
                </c:pt>
                <c:pt idx="42649">
                  <c:v>4.265E-5</c:v>
                </c:pt>
                <c:pt idx="42650">
                  <c:v>4.2651000000000002E-5</c:v>
                </c:pt>
                <c:pt idx="42651">
                  <c:v>4.2651999999999998E-5</c:v>
                </c:pt>
                <c:pt idx="42652">
                  <c:v>4.2653E-5</c:v>
                </c:pt>
                <c:pt idx="42653">
                  <c:v>4.2654000000000002E-5</c:v>
                </c:pt>
                <c:pt idx="42654">
                  <c:v>4.2654999999999997E-5</c:v>
                </c:pt>
                <c:pt idx="42655">
                  <c:v>4.2656E-5</c:v>
                </c:pt>
                <c:pt idx="42656">
                  <c:v>4.2657000000000002E-5</c:v>
                </c:pt>
                <c:pt idx="42657">
                  <c:v>4.2657999999999997E-5</c:v>
                </c:pt>
                <c:pt idx="42658">
                  <c:v>4.2658999999999999E-5</c:v>
                </c:pt>
                <c:pt idx="42659">
                  <c:v>4.2660000000000002E-5</c:v>
                </c:pt>
                <c:pt idx="42660">
                  <c:v>4.2660999999999997E-5</c:v>
                </c:pt>
                <c:pt idx="42661">
                  <c:v>4.2661999999999999E-5</c:v>
                </c:pt>
                <c:pt idx="42662">
                  <c:v>4.2663000000000001E-5</c:v>
                </c:pt>
                <c:pt idx="42663">
                  <c:v>4.2663999999999997E-5</c:v>
                </c:pt>
                <c:pt idx="42664">
                  <c:v>4.2664999999999999E-5</c:v>
                </c:pt>
                <c:pt idx="42665">
                  <c:v>4.2666000000000001E-5</c:v>
                </c:pt>
                <c:pt idx="42666">
                  <c:v>4.2667000000000003E-5</c:v>
                </c:pt>
                <c:pt idx="42667">
                  <c:v>4.2667999999999999E-5</c:v>
                </c:pt>
                <c:pt idx="42668">
                  <c:v>4.2669000000000001E-5</c:v>
                </c:pt>
                <c:pt idx="42669">
                  <c:v>4.2670000000000003E-5</c:v>
                </c:pt>
                <c:pt idx="42670">
                  <c:v>4.2670999999999999E-5</c:v>
                </c:pt>
                <c:pt idx="42671">
                  <c:v>4.2672000000000001E-5</c:v>
                </c:pt>
                <c:pt idx="42672">
                  <c:v>4.2673000000000003E-5</c:v>
                </c:pt>
                <c:pt idx="42673">
                  <c:v>4.2673999999999998E-5</c:v>
                </c:pt>
                <c:pt idx="42674">
                  <c:v>4.2675000000000001E-5</c:v>
                </c:pt>
                <c:pt idx="42675">
                  <c:v>4.2676000000000003E-5</c:v>
                </c:pt>
                <c:pt idx="42676">
                  <c:v>4.2676999999999998E-5</c:v>
                </c:pt>
                <c:pt idx="42677">
                  <c:v>4.2678E-5</c:v>
                </c:pt>
                <c:pt idx="42678">
                  <c:v>4.2679000000000003E-5</c:v>
                </c:pt>
                <c:pt idx="42679">
                  <c:v>4.2679999999999998E-5</c:v>
                </c:pt>
                <c:pt idx="42680">
                  <c:v>4.2681E-5</c:v>
                </c:pt>
                <c:pt idx="42681">
                  <c:v>4.2682000000000002E-5</c:v>
                </c:pt>
                <c:pt idx="42682">
                  <c:v>4.2682999999999998E-5</c:v>
                </c:pt>
                <c:pt idx="42683">
                  <c:v>4.2684E-5</c:v>
                </c:pt>
                <c:pt idx="42684">
                  <c:v>4.2685000000000002E-5</c:v>
                </c:pt>
                <c:pt idx="42685">
                  <c:v>4.2685999999999998E-5</c:v>
                </c:pt>
                <c:pt idx="42686">
                  <c:v>4.2687E-5</c:v>
                </c:pt>
                <c:pt idx="42687">
                  <c:v>4.2688000000000002E-5</c:v>
                </c:pt>
                <c:pt idx="42688">
                  <c:v>4.2688999999999997E-5</c:v>
                </c:pt>
                <c:pt idx="42689">
                  <c:v>4.269E-5</c:v>
                </c:pt>
                <c:pt idx="42690">
                  <c:v>4.2691000000000002E-5</c:v>
                </c:pt>
                <c:pt idx="42691">
                  <c:v>4.2691999999999997E-5</c:v>
                </c:pt>
                <c:pt idx="42692">
                  <c:v>4.2692999999999999E-5</c:v>
                </c:pt>
                <c:pt idx="42693">
                  <c:v>4.2694000000000002E-5</c:v>
                </c:pt>
                <c:pt idx="42694">
                  <c:v>4.2694999999999997E-5</c:v>
                </c:pt>
                <c:pt idx="42695">
                  <c:v>4.2695999999999999E-5</c:v>
                </c:pt>
                <c:pt idx="42696">
                  <c:v>4.2697000000000001E-5</c:v>
                </c:pt>
                <c:pt idx="42697">
                  <c:v>4.2697999999999997E-5</c:v>
                </c:pt>
                <c:pt idx="42698">
                  <c:v>4.2698999999999999E-5</c:v>
                </c:pt>
                <c:pt idx="42699">
                  <c:v>4.2700000000000001E-5</c:v>
                </c:pt>
                <c:pt idx="42700">
                  <c:v>4.2701000000000003E-5</c:v>
                </c:pt>
                <c:pt idx="42701">
                  <c:v>4.2701999999999999E-5</c:v>
                </c:pt>
                <c:pt idx="42702">
                  <c:v>4.2703000000000001E-5</c:v>
                </c:pt>
                <c:pt idx="42703">
                  <c:v>4.2704000000000003E-5</c:v>
                </c:pt>
                <c:pt idx="42704">
                  <c:v>4.2704999999999999E-5</c:v>
                </c:pt>
                <c:pt idx="42705">
                  <c:v>4.2706000000000001E-5</c:v>
                </c:pt>
                <c:pt idx="42706">
                  <c:v>4.2707000000000003E-5</c:v>
                </c:pt>
                <c:pt idx="42707">
                  <c:v>4.2707999999999998E-5</c:v>
                </c:pt>
                <c:pt idx="42708">
                  <c:v>4.2709000000000001E-5</c:v>
                </c:pt>
                <c:pt idx="42709">
                  <c:v>4.2710000000000003E-5</c:v>
                </c:pt>
                <c:pt idx="42710">
                  <c:v>4.2710999999999998E-5</c:v>
                </c:pt>
                <c:pt idx="42711">
                  <c:v>4.2712E-5</c:v>
                </c:pt>
                <c:pt idx="42712">
                  <c:v>4.2713000000000003E-5</c:v>
                </c:pt>
                <c:pt idx="42713">
                  <c:v>4.2713999999999998E-5</c:v>
                </c:pt>
                <c:pt idx="42714">
                  <c:v>4.2715E-5</c:v>
                </c:pt>
                <c:pt idx="42715">
                  <c:v>4.2716000000000002E-5</c:v>
                </c:pt>
                <c:pt idx="42716">
                  <c:v>4.2716999999999998E-5</c:v>
                </c:pt>
                <c:pt idx="42717">
                  <c:v>4.2718E-5</c:v>
                </c:pt>
                <c:pt idx="42718">
                  <c:v>4.2719000000000002E-5</c:v>
                </c:pt>
                <c:pt idx="42719">
                  <c:v>4.2719999999999998E-5</c:v>
                </c:pt>
                <c:pt idx="42720">
                  <c:v>4.2721E-5</c:v>
                </c:pt>
                <c:pt idx="42721">
                  <c:v>4.2722000000000002E-5</c:v>
                </c:pt>
                <c:pt idx="42722">
                  <c:v>4.2722999999999997E-5</c:v>
                </c:pt>
                <c:pt idx="42723">
                  <c:v>4.2724E-5</c:v>
                </c:pt>
                <c:pt idx="42724">
                  <c:v>4.2725000000000002E-5</c:v>
                </c:pt>
                <c:pt idx="42725">
                  <c:v>4.2725999999999997E-5</c:v>
                </c:pt>
                <c:pt idx="42726">
                  <c:v>4.2726999999999999E-5</c:v>
                </c:pt>
                <c:pt idx="42727">
                  <c:v>4.2728000000000002E-5</c:v>
                </c:pt>
                <c:pt idx="42728">
                  <c:v>4.2728999999999997E-5</c:v>
                </c:pt>
                <c:pt idx="42729">
                  <c:v>4.2729999999999999E-5</c:v>
                </c:pt>
                <c:pt idx="42730">
                  <c:v>4.2731000000000001E-5</c:v>
                </c:pt>
                <c:pt idx="42731">
                  <c:v>4.2731999999999997E-5</c:v>
                </c:pt>
                <c:pt idx="42732">
                  <c:v>4.2732999999999999E-5</c:v>
                </c:pt>
                <c:pt idx="42733">
                  <c:v>4.2734000000000001E-5</c:v>
                </c:pt>
                <c:pt idx="42734">
                  <c:v>4.2735000000000003E-5</c:v>
                </c:pt>
                <c:pt idx="42735">
                  <c:v>4.2735999999999999E-5</c:v>
                </c:pt>
                <c:pt idx="42736">
                  <c:v>4.2737000000000001E-5</c:v>
                </c:pt>
                <c:pt idx="42737">
                  <c:v>4.2738000000000003E-5</c:v>
                </c:pt>
                <c:pt idx="42738">
                  <c:v>4.2738999999999999E-5</c:v>
                </c:pt>
                <c:pt idx="42739">
                  <c:v>4.2740000000000001E-5</c:v>
                </c:pt>
                <c:pt idx="42740">
                  <c:v>4.2741000000000003E-5</c:v>
                </c:pt>
                <c:pt idx="42741">
                  <c:v>4.2741999999999998E-5</c:v>
                </c:pt>
                <c:pt idx="42742">
                  <c:v>4.2743000000000001E-5</c:v>
                </c:pt>
                <c:pt idx="42743">
                  <c:v>4.2744000000000003E-5</c:v>
                </c:pt>
                <c:pt idx="42744">
                  <c:v>4.2744999999999998E-5</c:v>
                </c:pt>
                <c:pt idx="42745">
                  <c:v>4.2746E-5</c:v>
                </c:pt>
                <c:pt idx="42746">
                  <c:v>4.2747000000000003E-5</c:v>
                </c:pt>
                <c:pt idx="42747">
                  <c:v>4.2747999999999998E-5</c:v>
                </c:pt>
                <c:pt idx="42748">
                  <c:v>4.2749E-5</c:v>
                </c:pt>
                <c:pt idx="42749">
                  <c:v>4.2750000000000002E-5</c:v>
                </c:pt>
                <c:pt idx="42750">
                  <c:v>4.2750999999999998E-5</c:v>
                </c:pt>
                <c:pt idx="42751">
                  <c:v>4.2752E-5</c:v>
                </c:pt>
                <c:pt idx="42752">
                  <c:v>4.2753000000000002E-5</c:v>
                </c:pt>
                <c:pt idx="42753">
                  <c:v>4.2753999999999998E-5</c:v>
                </c:pt>
                <c:pt idx="42754">
                  <c:v>4.2755E-5</c:v>
                </c:pt>
                <c:pt idx="42755">
                  <c:v>4.2756000000000002E-5</c:v>
                </c:pt>
                <c:pt idx="42756">
                  <c:v>4.2756999999999997E-5</c:v>
                </c:pt>
                <c:pt idx="42757">
                  <c:v>4.2758E-5</c:v>
                </c:pt>
                <c:pt idx="42758">
                  <c:v>4.2759000000000002E-5</c:v>
                </c:pt>
                <c:pt idx="42759">
                  <c:v>4.2759999999999997E-5</c:v>
                </c:pt>
                <c:pt idx="42760">
                  <c:v>4.2760999999999999E-5</c:v>
                </c:pt>
                <c:pt idx="42761">
                  <c:v>4.2762000000000002E-5</c:v>
                </c:pt>
                <c:pt idx="42762">
                  <c:v>4.2762999999999997E-5</c:v>
                </c:pt>
                <c:pt idx="42763">
                  <c:v>4.2763999999999999E-5</c:v>
                </c:pt>
                <c:pt idx="42764">
                  <c:v>4.2765000000000001E-5</c:v>
                </c:pt>
                <c:pt idx="42765">
                  <c:v>4.2765999999999997E-5</c:v>
                </c:pt>
                <c:pt idx="42766">
                  <c:v>4.2766999999999999E-5</c:v>
                </c:pt>
                <c:pt idx="42767">
                  <c:v>4.2768000000000001E-5</c:v>
                </c:pt>
                <c:pt idx="42768">
                  <c:v>4.2769000000000003E-5</c:v>
                </c:pt>
                <c:pt idx="42769">
                  <c:v>4.2769999999999999E-5</c:v>
                </c:pt>
                <c:pt idx="42770">
                  <c:v>4.2771000000000001E-5</c:v>
                </c:pt>
                <c:pt idx="42771">
                  <c:v>4.2772000000000003E-5</c:v>
                </c:pt>
                <c:pt idx="42772">
                  <c:v>4.2772999999999999E-5</c:v>
                </c:pt>
                <c:pt idx="42773">
                  <c:v>4.2774000000000001E-5</c:v>
                </c:pt>
                <c:pt idx="42774">
                  <c:v>4.2775000000000003E-5</c:v>
                </c:pt>
                <c:pt idx="42775">
                  <c:v>4.2775999999999998E-5</c:v>
                </c:pt>
                <c:pt idx="42776">
                  <c:v>4.2777000000000001E-5</c:v>
                </c:pt>
                <c:pt idx="42777">
                  <c:v>4.2778000000000003E-5</c:v>
                </c:pt>
                <c:pt idx="42778">
                  <c:v>4.2778999999999998E-5</c:v>
                </c:pt>
                <c:pt idx="42779">
                  <c:v>4.278E-5</c:v>
                </c:pt>
                <c:pt idx="42780">
                  <c:v>4.2781000000000003E-5</c:v>
                </c:pt>
                <c:pt idx="42781">
                  <c:v>4.2781999999999998E-5</c:v>
                </c:pt>
                <c:pt idx="42782">
                  <c:v>4.2783E-5</c:v>
                </c:pt>
                <c:pt idx="42783">
                  <c:v>4.2784000000000002E-5</c:v>
                </c:pt>
                <c:pt idx="42784">
                  <c:v>4.2784999999999998E-5</c:v>
                </c:pt>
                <c:pt idx="42785">
                  <c:v>4.2786E-5</c:v>
                </c:pt>
                <c:pt idx="42786">
                  <c:v>4.2787000000000002E-5</c:v>
                </c:pt>
                <c:pt idx="42787">
                  <c:v>4.2787999999999998E-5</c:v>
                </c:pt>
                <c:pt idx="42788">
                  <c:v>4.2789E-5</c:v>
                </c:pt>
                <c:pt idx="42789">
                  <c:v>4.2790000000000002E-5</c:v>
                </c:pt>
                <c:pt idx="42790">
                  <c:v>4.2790999999999997E-5</c:v>
                </c:pt>
                <c:pt idx="42791">
                  <c:v>4.2792E-5</c:v>
                </c:pt>
                <c:pt idx="42792">
                  <c:v>4.2793000000000002E-5</c:v>
                </c:pt>
                <c:pt idx="42793">
                  <c:v>4.2793999999999997E-5</c:v>
                </c:pt>
                <c:pt idx="42794">
                  <c:v>4.2794999999999999E-5</c:v>
                </c:pt>
                <c:pt idx="42795">
                  <c:v>4.2796000000000002E-5</c:v>
                </c:pt>
                <c:pt idx="42796">
                  <c:v>4.2796999999999997E-5</c:v>
                </c:pt>
                <c:pt idx="42797">
                  <c:v>4.2797999999999999E-5</c:v>
                </c:pt>
                <c:pt idx="42798">
                  <c:v>4.2799000000000001E-5</c:v>
                </c:pt>
                <c:pt idx="42799">
                  <c:v>4.2799999999999997E-5</c:v>
                </c:pt>
                <c:pt idx="42800">
                  <c:v>4.2800999999999999E-5</c:v>
                </c:pt>
                <c:pt idx="42801">
                  <c:v>4.2802000000000001E-5</c:v>
                </c:pt>
                <c:pt idx="42802">
                  <c:v>4.2803000000000003E-5</c:v>
                </c:pt>
                <c:pt idx="42803">
                  <c:v>4.2803999999999999E-5</c:v>
                </c:pt>
                <c:pt idx="42804">
                  <c:v>4.2805000000000001E-5</c:v>
                </c:pt>
                <c:pt idx="42805">
                  <c:v>4.2806000000000003E-5</c:v>
                </c:pt>
                <c:pt idx="42806">
                  <c:v>4.2806999999999999E-5</c:v>
                </c:pt>
                <c:pt idx="42807">
                  <c:v>4.2808000000000001E-5</c:v>
                </c:pt>
                <c:pt idx="42808">
                  <c:v>4.2809000000000003E-5</c:v>
                </c:pt>
                <c:pt idx="42809">
                  <c:v>4.2809999999999998E-5</c:v>
                </c:pt>
                <c:pt idx="42810">
                  <c:v>4.2811000000000001E-5</c:v>
                </c:pt>
                <c:pt idx="42811">
                  <c:v>4.2812000000000003E-5</c:v>
                </c:pt>
                <c:pt idx="42812">
                  <c:v>4.2812999999999998E-5</c:v>
                </c:pt>
                <c:pt idx="42813">
                  <c:v>4.2814E-5</c:v>
                </c:pt>
                <c:pt idx="42814">
                  <c:v>4.2815000000000003E-5</c:v>
                </c:pt>
                <c:pt idx="42815">
                  <c:v>4.2815999999999998E-5</c:v>
                </c:pt>
                <c:pt idx="42816">
                  <c:v>4.2817E-5</c:v>
                </c:pt>
                <c:pt idx="42817">
                  <c:v>4.2818000000000002E-5</c:v>
                </c:pt>
                <c:pt idx="42818">
                  <c:v>4.2818999999999998E-5</c:v>
                </c:pt>
                <c:pt idx="42819">
                  <c:v>4.282E-5</c:v>
                </c:pt>
                <c:pt idx="42820">
                  <c:v>4.2821000000000002E-5</c:v>
                </c:pt>
                <c:pt idx="42821">
                  <c:v>4.2821999999999998E-5</c:v>
                </c:pt>
                <c:pt idx="42822">
                  <c:v>4.2823E-5</c:v>
                </c:pt>
                <c:pt idx="42823">
                  <c:v>4.2824000000000002E-5</c:v>
                </c:pt>
                <c:pt idx="42824">
                  <c:v>4.2824999999999997E-5</c:v>
                </c:pt>
                <c:pt idx="42825">
                  <c:v>4.2826E-5</c:v>
                </c:pt>
                <c:pt idx="42826">
                  <c:v>4.2827000000000002E-5</c:v>
                </c:pt>
                <c:pt idx="42827">
                  <c:v>4.2827999999999997E-5</c:v>
                </c:pt>
                <c:pt idx="42828">
                  <c:v>4.2828999999999999E-5</c:v>
                </c:pt>
                <c:pt idx="42829">
                  <c:v>4.2830000000000002E-5</c:v>
                </c:pt>
                <c:pt idx="42830">
                  <c:v>4.2830999999999997E-5</c:v>
                </c:pt>
                <c:pt idx="42831">
                  <c:v>4.2831999999999999E-5</c:v>
                </c:pt>
                <c:pt idx="42832">
                  <c:v>4.2833000000000001E-5</c:v>
                </c:pt>
                <c:pt idx="42833">
                  <c:v>4.2833999999999997E-5</c:v>
                </c:pt>
                <c:pt idx="42834">
                  <c:v>4.2834999999999999E-5</c:v>
                </c:pt>
                <c:pt idx="42835">
                  <c:v>4.2836000000000001E-5</c:v>
                </c:pt>
                <c:pt idx="42836">
                  <c:v>4.2837000000000003E-5</c:v>
                </c:pt>
                <c:pt idx="42837">
                  <c:v>4.2837999999999999E-5</c:v>
                </c:pt>
                <c:pt idx="42838">
                  <c:v>4.2839000000000001E-5</c:v>
                </c:pt>
                <c:pt idx="42839">
                  <c:v>4.2840000000000003E-5</c:v>
                </c:pt>
                <c:pt idx="42840">
                  <c:v>4.2840999999999999E-5</c:v>
                </c:pt>
                <c:pt idx="42841">
                  <c:v>4.2842000000000001E-5</c:v>
                </c:pt>
                <c:pt idx="42842">
                  <c:v>4.2843000000000003E-5</c:v>
                </c:pt>
                <c:pt idx="42843">
                  <c:v>4.2843999999999998E-5</c:v>
                </c:pt>
                <c:pt idx="42844">
                  <c:v>4.2845000000000001E-5</c:v>
                </c:pt>
                <c:pt idx="42845">
                  <c:v>4.2846000000000003E-5</c:v>
                </c:pt>
                <c:pt idx="42846">
                  <c:v>4.2846999999999998E-5</c:v>
                </c:pt>
                <c:pt idx="42847">
                  <c:v>4.2848E-5</c:v>
                </c:pt>
                <c:pt idx="42848">
                  <c:v>4.2849000000000003E-5</c:v>
                </c:pt>
                <c:pt idx="42849">
                  <c:v>4.2849999999999998E-5</c:v>
                </c:pt>
                <c:pt idx="42850">
                  <c:v>4.2851E-5</c:v>
                </c:pt>
                <c:pt idx="42851">
                  <c:v>4.2852000000000002E-5</c:v>
                </c:pt>
                <c:pt idx="42852">
                  <c:v>4.2852999999999998E-5</c:v>
                </c:pt>
                <c:pt idx="42853">
                  <c:v>4.2854E-5</c:v>
                </c:pt>
                <c:pt idx="42854">
                  <c:v>4.2855000000000002E-5</c:v>
                </c:pt>
                <c:pt idx="42855">
                  <c:v>4.2855999999999998E-5</c:v>
                </c:pt>
                <c:pt idx="42856">
                  <c:v>4.2857E-5</c:v>
                </c:pt>
                <c:pt idx="42857">
                  <c:v>4.2858000000000002E-5</c:v>
                </c:pt>
                <c:pt idx="42858">
                  <c:v>4.2858999999999997E-5</c:v>
                </c:pt>
                <c:pt idx="42859">
                  <c:v>4.286E-5</c:v>
                </c:pt>
                <c:pt idx="42860">
                  <c:v>4.2861000000000002E-5</c:v>
                </c:pt>
                <c:pt idx="42861">
                  <c:v>4.2861999999999997E-5</c:v>
                </c:pt>
                <c:pt idx="42862">
                  <c:v>4.2862999999999999E-5</c:v>
                </c:pt>
                <c:pt idx="42863">
                  <c:v>4.2864000000000002E-5</c:v>
                </c:pt>
                <c:pt idx="42864">
                  <c:v>4.2864999999999997E-5</c:v>
                </c:pt>
                <c:pt idx="42865">
                  <c:v>4.2865999999999999E-5</c:v>
                </c:pt>
                <c:pt idx="42866">
                  <c:v>4.2867000000000001E-5</c:v>
                </c:pt>
                <c:pt idx="42867">
                  <c:v>4.2867999999999997E-5</c:v>
                </c:pt>
                <c:pt idx="42868">
                  <c:v>4.2868999999999999E-5</c:v>
                </c:pt>
                <c:pt idx="42869">
                  <c:v>4.2870000000000001E-5</c:v>
                </c:pt>
                <c:pt idx="42870">
                  <c:v>4.2870999999999997E-5</c:v>
                </c:pt>
                <c:pt idx="42871">
                  <c:v>4.2871999999999999E-5</c:v>
                </c:pt>
                <c:pt idx="42872">
                  <c:v>4.2873000000000001E-5</c:v>
                </c:pt>
                <c:pt idx="42873">
                  <c:v>4.2874000000000003E-5</c:v>
                </c:pt>
                <c:pt idx="42874">
                  <c:v>4.2874999999999999E-5</c:v>
                </c:pt>
                <c:pt idx="42875">
                  <c:v>4.2876000000000001E-5</c:v>
                </c:pt>
                <c:pt idx="42876">
                  <c:v>4.2877000000000003E-5</c:v>
                </c:pt>
                <c:pt idx="42877">
                  <c:v>4.2877999999999998E-5</c:v>
                </c:pt>
                <c:pt idx="42878">
                  <c:v>4.2879000000000001E-5</c:v>
                </c:pt>
                <c:pt idx="42879">
                  <c:v>4.2880000000000003E-5</c:v>
                </c:pt>
                <c:pt idx="42880">
                  <c:v>4.2880999999999998E-5</c:v>
                </c:pt>
                <c:pt idx="42881">
                  <c:v>4.2882E-5</c:v>
                </c:pt>
                <c:pt idx="42882">
                  <c:v>4.2883000000000003E-5</c:v>
                </c:pt>
                <c:pt idx="42883">
                  <c:v>4.2883999999999998E-5</c:v>
                </c:pt>
                <c:pt idx="42884">
                  <c:v>4.2885E-5</c:v>
                </c:pt>
                <c:pt idx="42885">
                  <c:v>4.2886000000000002E-5</c:v>
                </c:pt>
                <c:pt idx="42886">
                  <c:v>4.2886999999999998E-5</c:v>
                </c:pt>
                <c:pt idx="42887">
                  <c:v>4.2888E-5</c:v>
                </c:pt>
                <c:pt idx="42888">
                  <c:v>4.2889000000000002E-5</c:v>
                </c:pt>
                <c:pt idx="42889">
                  <c:v>4.2889999999999998E-5</c:v>
                </c:pt>
                <c:pt idx="42890">
                  <c:v>4.2891E-5</c:v>
                </c:pt>
                <c:pt idx="42891">
                  <c:v>4.2892000000000002E-5</c:v>
                </c:pt>
                <c:pt idx="42892">
                  <c:v>4.2892999999999997E-5</c:v>
                </c:pt>
                <c:pt idx="42893">
                  <c:v>4.2894E-5</c:v>
                </c:pt>
                <c:pt idx="42894">
                  <c:v>4.2895000000000002E-5</c:v>
                </c:pt>
                <c:pt idx="42895">
                  <c:v>4.2895999999999997E-5</c:v>
                </c:pt>
                <c:pt idx="42896">
                  <c:v>4.2896999999999999E-5</c:v>
                </c:pt>
                <c:pt idx="42897">
                  <c:v>4.2898000000000002E-5</c:v>
                </c:pt>
                <c:pt idx="42898">
                  <c:v>4.2898999999999997E-5</c:v>
                </c:pt>
                <c:pt idx="42899">
                  <c:v>4.2899999999999999E-5</c:v>
                </c:pt>
                <c:pt idx="42900">
                  <c:v>4.2901000000000001E-5</c:v>
                </c:pt>
                <c:pt idx="42901">
                  <c:v>4.2901999999999997E-5</c:v>
                </c:pt>
                <c:pt idx="42902">
                  <c:v>4.2902999999999999E-5</c:v>
                </c:pt>
                <c:pt idx="42903">
                  <c:v>4.2904000000000001E-5</c:v>
                </c:pt>
                <c:pt idx="42904">
                  <c:v>4.2904999999999997E-5</c:v>
                </c:pt>
                <c:pt idx="42905">
                  <c:v>4.2905999999999999E-5</c:v>
                </c:pt>
                <c:pt idx="42906">
                  <c:v>4.2907000000000001E-5</c:v>
                </c:pt>
                <c:pt idx="42907">
                  <c:v>4.2908000000000003E-5</c:v>
                </c:pt>
                <c:pt idx="42908">
                  <c:v>4.2908999999999999E-5</c:v>
                </c:pt>
                <c:pt idx="42909">
                  <c:v>4.2910000000000001E-5</c:v>
                </c:pt>
                <c:pt idx="42910">
                  <c:v>4.2911000000000003E-5</c:v>
                </c:pt>
                <c:pt idx="42911">
                  <c:v>4.2911999999999998E-5</c:v>
                </c:pt>
                <c:pt idx="42912">
                  <c:v>4.2913000000000001E-5</c:v>
                </c:pt>
                <c:pt idx="42913">
                  <c:v>4.2914000000000003E-5</c:v>
                </c:pt>
                <c:pt idx="42914">
                  <c:v>4.2914999999999998E-5</c:v>
                </c:pt>
                <c:pt idx="42915">
                  <c:v>4.2916E-5</c:v>
                </c:pt>
                <c:pt idx="42916">
                  <c:v>4.2917000000000003E-5</c:v>
                </c:pt>
                <c:pt idx="42917">
                  <c:v>4.2917999999999998E-5</c:v>
                </c:pt>
                <c:pt idx="42918">
                  <c:v>4.2919E-5</c:v>
                </c:pt>
                <c:pt idx="42919">
                  <c:v>4.2920000000000002E-5</c:v>
                </c:pt>
                <c:pt idx="42920">
                  <c:v>4.2920999999999998E-5</c:v>
                </c:pt>
                <c:pt idx="42921">
                  <c:v>4.2922E-5</c:v>
                </c:pt>
                <c:pt idx="42922">
                  <c:v>4.2923000000000002E-5</c:v>
                </c:pt>
                <c:pt idx="42923">
                  <c:v>4.2923999999999998E-5</c:v>
                </c:pt>
                <c:pt idx="42924">
                  <c:v>4.2925E-5</c:v>
                </c:pt>
                <c:pt idx="42925">
                  <c:v>4.2926000000000002E-5</c:v>
                </c:pt>
                <c:pt idx="42926">
                  <c:v>4.2926999999999997E-5</c:v>
                </c:pt>
                <c:pt idx="42927">
                  <c:v>4.2928E-5</c:v>
                </c:pt>
                <c:pt idx="42928">
                  <c:v>4.2929000000000002E-5</c:v>
                </c:pt>
                <c:pt idx="42929">
                  <c:v>4.2929999999999997E-5</c:v>
                </c:pt>
                <c:pt idx="42930">
                  <c:v>4.2930999999999999E-5</c:v>
                </c:pt>
                <c:pt idx="42931">
                  <c:v>4.2932000000000002E-5</c:v>
                </c:pt>
                <c:pt idx="42932">
                  <c:v>4.2932999999999997E-5</c:v>
                </c:pt>
                <c:pt idx="42933">
                  <c:v>4.2933999999999999E-5</c:v>
                </c:pt>
                <c:pt idx="42934">
                  <c:v>4.2935000000000001E-5</c:v>
                </c:pt>
                <c:pt idx="42935">
                  <c:v>4.2935999999999997E-5</c:v>
                </c:pt>
                <c:pt idx="42936">
                  <c:v>4.2936999999999999E-5</c:v>
                </c:pt>
                <c:pt idx="42937">
                  <c:v>4.2938000000000001E-5</c:v>
                </c:pt>
                <c:pt idx="42938">
                  <c:v>4.2938999999999997E-5</c:v>
                </c:pt>
                <c:pt idx="42939">
                  <c:v>4.2939999999999999E-5</c:v>
                </c:pt>
                <c:pt idx="42940">
                  <c:v>4.2941000000000001E-5</c:v>
                </c:pt>
                <c:pt idx="42941">
                  <c:v>4.2942000000000003E-5</c:v>
                </c:pt>
                <c:pt idx="42942">
                  <c:v>4.2942999999999999E-5</c:v>
                </c:pt>
                <c:pt idx="42943">
                  <c:v>4.2944000000000001E-5</c:v>
                </c:pt>
                <c:pt idx="42944">
                  <c:v>4.2945000000000003E-5</c:v>
                </c:pt>
                <c:pt idx="42945">
                  <c:v>4.2945999999999998E-5</c:v>
                </c:pt>
                <c:pt idx="42946">
                  <c:v>4.2947000000000001E-5</c:v>
                </c:pt>
                <c:pt idx="42947">
                  <c:v>4.2948000000000003E-5</c:v>
                </c:pt>
                <c:pt idx="42948">
                  <c:v>4.2948999999999998E-5</c:v>
                </c:pt>
                <c:pt idx="42949">
                  <c:v>4.295E-5</c:v>
                </c:pt>
                <c:pt idx="42950">
                  <c:v>4.2951000000000003E-5</c:v>
                </c:pt>
                <c:pt idx="42951">
                  <c:v>4.2951999999999998E-5</c:v>
                </c:pt>
                <c:pt idx="42952">
                  <c:v>4.2953E-5</c:v>
                </c:pt>
                <c:pt idx="42953">
                  <c:v>4.2954000000000002E-5</c:v>
                </c:pt>
                <c:pt idx="42954">
                  <c:v>4.2954999999999998E-5</c:v>
                </c:pt>
                <c:pt idx="42955">
                  <c:v>4.2956E-5</c:v>
                </c:pt>
                <c:pt idx="42956">
                  <c:v>4.2957000000000002E-5</c:v>
                </c:pt>
                <c:pt idx="42957">
                  <c:v>4.2957999999999998E-5</c:v>
                </c:pt>
                <c:pt idx="42958">
                  <c:v>4.2959E-5</c:v>
                </c:pt>
                <c:pt idx="42959">
                  <c:v>4.2960000000000002E-5</c:v>
                </c:pt>
                <c:pt idx="42960">
                  <c:v>4.2960999999999997E-5</c:v>
                </c:pt>
                <c:pt idx="42961">
                  <c:v>4.2962E-5</c:v>
                </c:pt>
                <c:pt idx="42962">
                  <c:v>4.2963000000000002E-5</c:v>
                </c:pt>
                <c:pt idx="42963">
                  <c:v>4.2963999999999997E-5</c:v>
                </c:pt>
                <c:pt idx="42964">
                  <c:v>4.2964999999999999E-5</c:v>
                </c:pt>
                <c:pt idx="42965">
                  <c:v>4.2966000000000002E-5</c:v>
                </c:pt>
                <c:pt idx="42966">
                  <c:v>4.2966999999999997E-5</c:v>
                </c:pt>
                <c:pt idx="42967">
                  <c:v>4.2967999999999999E-5</c:v>
                </c:pt>
                <c:pt idx="42968">
                  <c:v>4.2969000000000001E-5</c:v>
                </c:pt>
                <c:pt idx="42969">
                  <c:v>4.2969999999999997E-5</c:v>
                </c:pt>
                <c:pt idx="42970">
                  <c:v>4.2970999999999999E-5</c:v>
                </c:pt>
                <c:pt idx="42971">
                  <c:v>4.2972000000000001E-5</c:v>
                </c:pt>
                <c:pt idx="42972">
                  <c:v>4.2972999999999997E-5</c:v>
                </c:pt>
                <c:pt idx="42973">
                  <c:v>4.2973999999999999E-5</c:v>
                </c:pt>
                <c:pt idx="42974">
                  <c:v>4.2975000000000001E-5</c:v>
                </c:pt>
                <c:pt idx="42975">
                  <c:v>4.2976000000000003E-5</c:v>
                </c:pt>
                <c:pt idx="42976">
                  <c:v>4.2976999999999999E-5</c:v>
                </c:pt>
                <c:pt idx="42977">
                  <c:v>4.2978000000000001E-5</c:v>
                </c:pt>
                <c:pt idx="42978">
                  <c:v>4.2979000000000003E-5</c:v>
                </c:pt>
                <c:pt idx="42979">
                  <c:v>4.2979999999999998E-5</c:v>
                </c:pt>
                <c:pt idx="42980">
                  <c:v>4.2981000000000001E-5</c:v>
                </c:pt>
                <c:pt idx="42981">
                  <c:v>4.2982000000000003E-5</c:v>
                </c:pt>
                <c:pt idx="42982">
                  <c:v>4.2982999999999998E-5</c:v>
                </c:pt>
                <c:pt idx="42983">
                  <c:v>4.2984E-5</c:v>
                </c:pt>
                <c:pt idx="42984">
                  <c:v>4.2985000000000003E-5</c:v>
                </c:pt>
                <c:pt idx="42985">
                  <c:v>4.2985999999999998E-5</c:v>
                </c:pt>
                <c:pt idx="42986">
                  <c:v>4.2987E-5</c:v>
                </c:pt>
                <c:pt idx="42987">
                  <c:v>4.2988000000000002E-5</c:v>
                </c:pt>
                <c:pt idx="42988">
                  <c:v>4.2988999999999998E-5</c:v>
                </c:pt>
                <c:pt idx="42989">
                  <c:v>4.299E-5</c:v>
                </c:pt>
                <c:pt idx="42990">
                  <c:v>4.2991000000000002E-5</c:v>
                </c:pt>
                <c:pt idx="42991">
                  <c:v>4.2991999999999998E-5</c:v>
                </c:pt>
                <c:pt idx="42992">
                  <c:v>4.2993E-5</c:v>
                </c:pt>
                <c:pt idx="42993">
                  <c:v>4.2994000000000002E-5</c:v>
                </c:pt>
                <c:pt idx="42994">
                  <c:v>4.2994999999999997E-5</c:v>
                </c:pt>
                <c:pt idx="42995">
                  <c:v>4.2996E-5</c:v>
                </c:pt>
                <c:pt idx="42996">
                  <c:v>4.2997000000000002E-5</c:v>
                </c:pt>
                <c:pt idx="42997">
                  <c:v>4.2997999999999997E-5</c:v>
                </c:pt>
                <c:pt idx="42998">
                  <c:v>4.2998999999999999E-5</c:v>
                </c:pt>
                <c:pt idx="42999">
                  <c:v>4.3000000000000002E-5</c:v>
                </c:pt>
                <c:pt idx="43000">
                  <c:v>4.3000999999999997E-5</c:v>
                </c:pt>
                <c:pt idx="43001">
                  <c:v>4.3001999999999999E-5</c:v>
                </c:pt>
                <c:pt idx="43002">
                  <c:v>4.3003000000000001E-5</c:v>
                </c:pt>
                <c:pt idx="43003">
                  <c:v>4.3003999999999997E-5</c:v>
                </c:pt>
                <c:pt idx="43004">
                  <c:v>4.3004999999999999E-5</c:v>
                </c:pt>
                <c:pt idx="43005">
                  <c:v>4.3006000000000001E-5</c:v>
                </c:pt>
                <c:pt idx="43006">
                  <c:v>4.3006999999999997E-5</c:v>
                </c:pt>
                <c:pt idx="43007">
                  <c:v>4.3007999999999999E-5</c:v>
                </c:pt>
                <c:pt idx="43008">
                  <c:v>4.3009000000000001E-5</c:v>
                </c:pt>
                <c:pt idx="43009">
                  <c:v>4.3010000000000003E-5</c:v>
                </c:pt>
                <c:pt idx="43010">
                  <c:v>4.3010999999999999E-5</c:v>
                </c:pt>
                <c:pt idx="43011">
                  <c:v>4.3012000000000001E-5</c:v>
                </c:pt>
                <c:pt idx="43012">
                  <c:v>4.3013000000000003E-5</c:v>
                </c:pt>
                <c:pt idx="43013">
                  <c:v>4.3013999999999998E-5</c:v>
                </c:pt>
                <c:pt idx="43014">
                  <c:v>4.3015000000000001E-5</c:v>
                </c:pt>
                <c:pt idx="43015">
                  <c:v>4.3016000000000003E-5</c:v>
                </c:pt>
                <c:pt idx="43016">
                  <c:v>4.3016999999999998E-5</c:v>
                </c:pt>
                <c:pt idx="43017">
                  <c:v>4.3018E-5</c:v>
                </c:pt>
                <c:pt idx="43018">
                  <c:v>4.3019000000000003E-5</c:v>
                </c:pt>
                <c:pt idx="43019">
                  <c:v>4.3019999999999998E-5</c:v>
                </c:pt>
                <c:pt idx="43020">
                  <c:v>4.3021E-5</c:v>
                </c:pt>
                <c:pt idx="43021">
                  <c:v>4.3022000000000002E-5</c:v>
                </c:pt>
                <c:pt idx="43022">
                  <c:v>4.3022999999999998E-5</c:v>
                </c:pt>
                <c:pt idx="43023">
                  <c:v>4.3024E-5</c:v>
                </c:pt>
                <c:pt idx="43024">
                  <c:v>4.3025000000000002E-5</c:v>
                </c:pt>
                <c:pt idx="43025">
                  <c:v>4.3025999999999998E-5</c:v>
                </c:pt>
                <c:pt idx="43026">
                  <c:v>4.3027E-5</c:v>
                </c:pt>
                <c:pt idx="43027">
                  <c:v>4.3028000000000002E-5</c:v>
                </c:pt>
                <c:pt idx="43028">
                  <c:v>4.3028999999999997E-5</c:v>
                </c:pt>
                <c:pt idx="43029">
                  <c:v>4.303E-5</c:v>
                </c:pt>
                <c:pt idx="43030">
                  <c:v>4.3031000000000002E-5</c:v>
                </c:pt>
                <c:pt idx="43031">
                  <c:v>4.3031999999999997E-5</c:v>
                </c:pt>
                <c:pt idx="43032">
                  <c:v>4.3032999999999999E-5</c:v>
                </c:pt>
                <c:pt idx="43033">
                  <c:v>4.3034000000000002E-5</c:v>
                </c:pt>
                <c:pt idx="43034">
                  <c:v>4.3034999999999997E-5</c:v>
                </c:pt>
                <c:pt idx="43035">
                  <c:v>4.3035999999999999E-5</c:v>
                </c:pt>
                <c:pt idx="43036">
                  <c:v>4.3037000000000001E-5</c:v>
                </c:pt>
                <c:pt idx="43037">
                  <c:v>4.3037999999999997E-5</c:v>
                </c:pt>
                <c:pt idx="43038">
                  <c:v>4.3038999999999999E-5</c:v>
                </c:pt>
                <c:pt idx="43039">
                  <c:v>4.3040000000000001E-5</c:v>
                </c:pt>
                <c:pt idx="43040">
                  <c:v>4.3040999999999997E-5</c:v>
                </c:pt>
                <c:pt idx="43041">
                  <c:v>4.3041999999999999E-5</c:v>
                </c:pt>
                <c:pt idx="43042">
                  <c:v>4.3043000000000001E-5</c:v>
                </c:pt>
                <c:pt idx="43043">
                  <c:v>4.3044000000000003E-5</c:v>
                </c:pt>
                <c:pt idx="43044">
                  <c:v>4.3044999999999999E-5</c:v>
                </c:pt>
                <c:pt idx="43045">
                  <c:v>4.3046000000000001E-5</c:v>
                </c:pt>
                <c:pt idx="43046">
                  <c:v>4.3047000000000003E-5</c:v>
                </c:pt>
                <c:pt idx="43047">
                  <c:v>4.3047999999999998E-5</c:v>
                </c:pt>
                <c:pt idx="43048">
                  <c:v>4.3049000000000001E-5</c:v>
                </c:pt>
                <c:pt idx="43049">
                  <c:v>4.3050000000000003E-5</c:v>
                </c:pt>
                <c:pt idx="43050">
                  <c:v>4.3050999999999998E-5</c:v>
                </c:pt>
                <c:pt idx="43051">
                  <c:v>4.3052E-5</c:v>
                </c:pt>
                <c:pt idx="43052">
                  <c:v>4.3053000000000003E-5</c:v>
                </c:pt>
                <c:pt idx="43053">
                  <c:v>4.3053999999999998E-5</c:v>
                </c:pt>
                <c:pt idx="43054">
                  <c:v>4.3055E-5</c:v>
                </c:pt>
                <c:pt idx="43055">
                  <c:v>4.3056000000000002E-5</c:v>
                </c:pt>
                <c:pt idx="43056">
                  <c:v>4.3056999999999998E-5</c:v>
                </c:pt>
                <c:pt idx="43057">
                  <c:v>4.3058E-5</c:v>
                </c:pt>
                <c:pt idx="43058">
                  <c:v>4.3059000000000002E-5</c:v>
                </c:pt>
                <c:pt idx="43059">
                  <c:v>4.3059999999999998E-5</c:v>
                </c:pt>
                <c:pt idx="43060">
                  <c:v>4.3061E-5</c:v>
                </c:pt>
                <c:pt idx="43061">
                  <c:v>4.3062000000000002E-5</c:v>
                </c:pt>
                <c:pt idx="43062">
                  <c:v>4.3062999999999997E-5</c:v>
                </c:pt>
                <c:pt idx="43063">
                  <c:v>4.3064E-5</c:v>
                </c:pt>
                <c:pt idx="43064">
                  <c:v>4.3065000000000002E-5</c:v>
                </c:pt>
                <c:pt idx="43065">
                  <c:v>4.3065999999999997E-5</c:v>
                </c:pt>
                <c:pt idx="43066">
                  <c:v>4.3066999999999999E-5</c:v>
                </c:pt>
                <c:pt idx="43067">
                  <c:v>4.3068000000000002E-5</c:v>
                </c:pt>
                <c:pt idx="43068">
                  <c:v>4.3068999999999997E-5</c:v>
                </c:pt>
                <c:pt idx="43069">
                  <c:v>4.3069999999999999E-5</c:v>
                </c:pt>
                <c:pt idx="43070">
                  <c:v>4.3071000000000001E-5</c:v>
                </c:pt>
                <c:pt idx="43071">
                  <c:v>4.3071999999999997E-5</c:v>
                </c:pt>
                <c:pt idx="43072">
                  <c:v>4.3072999999999999E-5</c:v>
                </c:pt>
                <c:pt idx="43073">
                  <c:v>4.3074000000000001E-5</c:v>
                </c:pt>
                <c:pt idx="43074">
                  <c:v>4.3074999999999997E-5</c:v>
                </c:pt>
                <c:pt idx="43075">
                  <c:v>4.3075999999999999E-5</c:v>
                </c:pt>
                <c:pt idx="43076">
                  <c:v>4.3077000000000001E-5</c:v>
                </c:pt>
                <c:pt idx="43077">
                  <c:v>4.3078000000000003E-5</c:v>
                </c:pt>
                <c:pt idx="43078">
                  <c:v>4.3078999999999999E-5</c:v>
                </c:pt>
                <c:pt idx="43079">
                  <c:v>4.3080000000000001E-5</c:v>
                </c:pt>
                <c:pt idx="43080">
                  <c:v>4.3081000000000003E-5</c:v>
                </c:pt>
                <c:pt idx="43081">
                  <c:v>4.3081999999999998E-5</c:v>
                </c:pt>
                <c:pt idx="43082">
                  <c:v>4.3083000000000001E-5</c:v>
                </c:pt>
                <c:pt idx="43083">
                  <c:v>4.3084000000000003E-5</c:v>
                </c:pt>
                <c:pt idx="43084">
                  <c:v>4.3084999999999998E-5</c:v>
                </c:pt>
                <c:pt idx="43085">
                  <c:v>4.3086E-5</c:v>
                </c:pt>
                <c:pt idx="43086">
                  <c:v>4.3087000000000003E-5</c:v>
                </c:pt>
                <c:pt idx="43087">
                  <c:v>4.3087999999999998E-5</c:v>
                </c:pt>
                <c:pt idx="43088">
                  <c:v>4.3089E-5</c:v>
                </c:pt>
                <c:pt idx="43089">
                  <c:v>4.3090000000000002E-5</c:v>
                </c:pt>
                <c:pt idx="43090">
                  <c:v>4.3090999999999998E-5</c:v>
                </c:pt>
                <c:pt idx="43091">
                  <c:v>4.3092E-5</c:v>
                </c:pt>
                <c:pt idx="43092">
                  <c:v>4.3093000000000002E-5</c:v>
                </c:pt>
                <c:pt idx="43093">
                  <c:v>4.3093999999999998E-5</c:v>
                </c:pt>
                <c:pt idx="43094">
                  <c:v>4.3095E-5</c:v>
                </c:pt>
                <c:pt idx="43095">
                  <c:v>4.3096000000000002E-5</c:v>
                </c:pt>
                <c:pt idx="43096">
                  <c:v>4.3096999999999998E-5</c:v>
                </c:pt>
                <c:pt idx="43097">
                  <c:v>4.3098E-5</c:v>
                </c:pt>
                <c:pt idx="43098">
                  <c:v>4.3099000000000002E-5</c:v>
                </c:pt>
                <c:pt idx="43099">
                  <c:v>4.3099999999999997E-5</c:v>
                </c:pt>
                <c:pt idx="43100">
                  <c:v>4.3101E-5</c:v>
                </c:pt>
                <c:pt idx="43101">
                  <c:v>4.3102000000000002E-5</c:v>
                </c:pt>
                <c:pt idx="43102">
                  <c:v>4.3102999999999997E-5</c:v>
                </c:pt>
                <c:pt idx="43103">
                  <c:v>4.3103999999999999E-5</c:v>
                </c:pt>
                <c:pt idx="43104">
                  <c:v>4.3105000000000001E-5</c:v>
                </c:pt>
                <c:pt idx="43105">
                  <c:v>4.3105999999999997E-5</c:v>
                </c:pt>
                <c:pt idx="43106">
                  <c:v>4.3106999999999999E-5</c:v>
                </c:pt>
                <c:pt idx="43107">
                  <c:v>4.3108000000000001E-5</c:v>
                </c:pt>
                <c:pt idx="43108">
                  <c:v>4.3108999999999997E-5</c:v>
                </c:pt>
                <c:pt idx="43109">
                  <c:v>4.3109999999999999E-5</c:v>
                </c:pt>
                <c:pt idx="43110">
                  <c:v>4.3111000000000001E-5</c:v>
                </c:pt>
                <c:pt idx="43111">
                  <c:v>4.3112000000000003E-5</c:v>
                </c:pt>
                <c:pt idx="43112">
                  <c:v>4.3112999999999999E-5</c:v>
                </c:pt>
                <c:pt idx="43113">
                  <c:v>4.3114000000000001E-5</c:v>
                </c:pt>
                <c:pt idx="43114">
                  <c:v>4.3115000000000003E-5</c:v>
                </c:pt>
                <c:pt idx="43115">
                  <c:v>4.3115999999999999E-5</c:v>
                </c:pt>
                <c:pt idx="43116">
                  <c:v>4.3117000000000001E-5</c:v>
                </c:pt>
                <c:pt idx="43117">
                  <c:v>4.3118000000000003E-5</c:v>
                </c:pt>
                <c:pt idx="43118">
                  <c:v>4.3118999999999998E-5</c:v>
                </c:pt>
                <c:pt idx="43119">
                  <c:v>4.3120000000000001E-5</c:v>
                </c:pt>
                <c:pt idx="43120">
                  <c:v>4.3121000000000003E-5</c:v>
                </c:pt>
                <c:pt idx="43121">
                  <c:v>4.3121999999999998E-5</c:v>
                </c:pt>
                <c:pt idx="43122">
                  <c:v>4.3123E-5</c:v>
                </c:pt>
                <c:pt idx="43123">
                  <c:v>4.3124000000000002E-5</c:v>
                </c:pt>
                <c:pt idx="43124">
                  <c:v>4.3124999999999998E-5</c:v>
                </c:pt>
                <c:pt idx="43125">
                  <c:v>4.3126E-5</c:v>
                </c:pt>
                <c:pt idx="43126">
                  <c:v>4.3127000000000002E-5</c:v>
                </c:pt>
                <c:pt idx="43127">
                  <c:v>4.3127999999999998E-5</c:v>
                </c:pt>
                <c:pt idx="43128">
                  <c:v>4.3129E-5</c:v>
                </c:pt>
                <c:pt idx="43129">
                  <c:v>4.3130000000000002E-5</c:v>
                </c:pt>
                <c:pt idx="43130">
                  <c:v>4.3130999999999998E-5</c:v>
                </c:pt>
                <c:pt idx="43131">
                  <c:v>4.3132E-5</c:v>
                </c:pt>
                <c:pt idx="43132">
                  <c:v>4.3133000000000002E-5</c:v>
                </c:pt>
                <c:pt idx="43133">
                  <c:v>4.3133999999999997E-5</c:v>
                </c:pt>
                <c:pt idx="43134">
                  <c:v>4.3135E-5</c:v>
                </c:pt>
                <c:pt idx="43135">
                  <c:v>4.3136000000000002E-5</c:v>
                </c:pt>
                <c:pt idx="43136">
                  <c:v>4.3136999999999997E-5</c:v>
                </c:pt>
                <c:pt idx="43137">
                  <c:v>4.3137999999999999E-5</c:v>
                </c:pt>
                <c:pt idx="43138">
                  <c:v>4.3139000000000002E-5</c:v>
                </c:pt>
                <c:pt idx="43139">
                  <c:v>4.3139999999999997E-5</c:v>
                </c:pt>
                <c:pt idx="43140">
                  <c:v>4.3140999999999999E-5</c:v>
                </c:pt>
                <c:pt idx="43141">
                  <c:v>4.3142000000000001E-5</c:v>
                </c:pt>
                <c:pt idx="43142">
                  <c:v>4.3142999999999997E-5</c:v>
                </c:pt>
                <c:pt idx="43143">
                  <c:v>4.3143999999999999E-5</c:v>
                </c:pt>
                <c:pt idx="43144">
                  <c:v>4.3145000000000001E-5</c:v>
                </c:pt>
                <c:pt idx="43145">
                  <c:v>4.3146000000000003E-5</c:v>
                </c:pt>
                <c:pt idx="43146">
                  <c:v>4.3146999999999999E-5</c:v>
                </c:pt>
                <c:pt idx="43147">
                  <c:v>4.3148000000000001E-5</c:v>
                </c:pt>
                <c:pt idx="43148">
                  <c:v>4.3149000000000003E-5</c:v>
                </c:pt>
                <c:pt idx="43149">
                  <c:v>4.3149999999999999E-5</c:v>
                </c:pt>
                <c:pt idx="43150">
                  <c:v>4.3151000000000001E-5</c:v>
                </c:pt>
                <c:pt idx="43151">
                  <c:v>4.3152000000000003E-5</c:v>
                </c:pt>
                <c:pt idx="43152">
                  <c:v>4.3152999999999998E-5</c:v>
                </c:pt>
                <c:pt idx="43153">
                  <c:v>4.3154000000000001E-5</c:v>
                </c:pt>
                <c:pt idx="43154">
                  <c:v>4.3155000000000003E-5</c:v>
                </c:pt>
                <c:pt idx="43155">
                  <c:v>4.3155999999999998E-5</c:v>
                </c:pt>
                <c:pt idx="43156">
                  <c:v>4.3157E-5</c:v>
                </c:pt>
                <c:pt idx="43157">
                  <c:v>4.3158000000000003E-5</c:v>
                </c:pt>
                <c:pt idx="43158">
                  <c:v>4.3158999999999998E-5</c:v>
                </c:pt>
                <c:pt idx="43159">
                  <c:v>4.316E-5</c:v>
                </c:pt>
                <c:pt idx="43160">
                  <c:v>4.3161000000000002E-5</c:v>
                </c:pt>
                <c:pt idx="43161">
                  <c:v>4.3161999999999998E-5</c:v>
                </c:pt>
                <c:pt idx="43162">
                  <c:v>4.3163E-5</c:v>
                </c:pt>
                <c:pt idx="43163">
                  <c:v>4.3164000000000002E-5</c:v>
                </c:pt>
                <c:pt idx="43164">
                  <c:v>4.3164999999999998E-5</c:v>
                </c:pt>
                <c:pt idx="43165">
                  <c:v>4.3166E-5</c:v>
                </c:pt>
                <c:pt idx="43166">
                  <c:v>4.3167000000000002E-5</c:v>
                </c:pt>
                <c:pt idx="43167">
                  <c:v>4.3167999999999997E-5</c:v>
                </c:pt>
                <c:pt idx="43168">
                  <c:v>4.3169E-5</c:v>
                </c:pt>
                <c:pt idx="43169">
                  <c:v>4.3170000000000002E-5</c:v>
                </c:pt>
                <c:pt idx="43170">
                  <c:v>4.3170999999999997E-5</c:v>
                </c:pt>
                <c:pt idx="43171">
                  <c:v>4.3171999999999999E-5</c:v>
                </c:pt>
                <c:pt idx="43172">
                  <c:v>4.3173000000000002E-5</c:v>
                </c:pt>
                <c:pt idx="43173">
                  <c:v>4.3173999999999997E-5</c:v>
                </c:pt>
                <c:pt idx="43174">
                  <c:v>4.3174999999999999E-5</c:v>
                </c:pt>
                <c:pt idx="43175">
                  <c:v>4.3176000000000001E-5</c:v>
                </c:pt>
                <c:pt idx="43176">
                  <c:v>4.3176999999999997E-5</c:v>
                </c:pt>
                <c:pt idx="43177">
                  <c:v>4.3177999999999999E-5</c:v>
                </c:pt>
                <c:pt idx="43178">
                  <c:v>4.3179000000000001E-5</c:v>
                </c:pt>
                <c:pt idx="43179">
                  <c:v>4.3180000000000003E-5</c:v>
                </c:pt>
                <c:pt idx="43180">
                  <c:v>4.3180999999999999E-5</c:v>
                </c:pt>
                <c:pt idx="43181">
                  <c:v>4.3182000000000001E-5</c:v>
                </c:pt>
                <c:pt idx="43182">
                  <c:v>4.3183000000000003E-5</c:v>
                </c:pt>
                <c:pt idx="43183">
                  <c:v>4.3183999999999999E-5</c:v>
                </c:pt>
                <c:pt idx="43184">
                  <c:v>4.3185000000000001E-5</c:v>
                </c:pt>
                <c:pt idx="43185">
                  <c:v>4.3186000000000003E-5</c:v>
                </c:pt>
                <c:pt idx="43186">
                  <c:v>4.3186999999999998E-5</c:v>
                </c:pt>
                <c:pt idx="43187">
                  <c:v>4.3188000000000001E-5</c:v>
                </c:pt>
                <c:pt idx="43188">
                  <c:v>4.3189000000000003E-5</c:v>
                </c:pt>
                <c:pt idx="43189">
                  <c:v>4.3189999999999998E-5</c:v>
                </c:pt>
                <c:pt idx="43190">
                  <c:v>4.3191E-5</c:v>
                </c:pt>
                <c:pt idx="43191">
                  <c:v>4.3192000000000003E-5</c:v>
                </c:pt>
                <c:pt idx="43192">
                  <c:v>4.3192999999999998E-5</c:v>
                </c:pt>
                <c:pt idx="43193">
                  <c:v>4.3194E-5</c:v>
                </c:pt>
                <c:pt idx="43194">
                  <c:v>4.3195000000000002E-5</c:v>
                </c:pt>
                <c:pt idx="43195">
                  <c:v>4.3195999999999998E-5</c:v>
                </c:pt>
                <c:pt idx="43196">
                  <c:v>4.3197E-5</c:v>
                </c:pt>
                <c:pt idx="43197">
                  <c:v>4.3198000000000002E-5</c:v>
                </c:pt>
                <c:pt idx="43198">
                  <c:v>4.3198999999999998E-5</c:v>
                </c:pt>
                <c:pt idx="43199">
                  <c:v>4.32E-5</c:v>
                </c:pt>
                <c:pt idx="43200">
                  <c:v>4.3201000000000002E-5</c:v>
                </c:pt>
                <c:pt idx="43201">
                  <c:v>4.3201999999999997E-5</c:v>
                </c:pt>
                <c:pt idx="43202">
                  <c:v>4.3203E-5</c:v>
                </c:pt>
                <c:pt idx="43203">
                  <c:v>4.3204000000000002E-5</c:v>
                </c:pt>
                <c:pt idx="43204">
                  <c:v>4.3204999999999997E-5</c:v>
                </c:pt>
                <c:pt idx="43205">
                  <c:v>4.3205999999999999E-5</c:v>
                </c:pt>
                <c:pt idx="43206">
                  <c:v>4.3207000000000002E-5</c:v>
                </c:pt>
                <c:pt idx="43207">
                  <c:v>4.3207999999999997E-5</c:v>
                </c:pt>
                <c:pt idx="43208">
                  <c:v>4.3208999999999999E-5</c:v>
                </c:pt>
                <c:pt idx="43209">
                  <c:v>4.3210000000000001E-5</c:v>
                </c:pt>
                <c:pt idx="43210">
                  <c:v>4.3210999999999997E-5</c:v>
                </c:pt>
                <c:pt idx="43211">
                  <c:v>4.3211999999999999E-5</c:v>
                </c:pt>
                <c:pt idx="43212">
                  <c:v>4.3213000000000001E-5</c:v>
                </c:pt>
                <c:pt idx="43213">
                  <c:v>4.3214000000000003E-5</c:v>
                </c:pt>
                <c:pt idx="43214">
                  <c:v>4.3214999999999999E-5</c:v>
                </c:pt>
                <c:pt idx="43215">
                  <c:v>4.3216000000000001E-5</c:v>
                </c:pt>
                <c:pt idx="43216">
                  <c:v>4.3217000000000003E-5</c:v>
                </c:pt>
                <c:pt idx="43217">
                  <c:v>4.3217999999999999E-5</c:v>
                </c:pt>
                <c:pt idx="43218">
                  <c:v>4.3219000000000001E-5</c:v>
                </c:pt>
                <c:pt idx="43219">
                  <c:v>4.3220000000000003E-5</c:v>
                </c:pt>
                <c:pt idx="43220">
                  <c:v>4.3220999999999998E-5</c:v>
                </c:pt>
                <c:pt idx="43221">
                  <c:v>4.3222000000000001E-5</c:v>
                </c:pt>
                <c:pt idx="43222">
                  <c:v>4.3223000000000003E-5</c:v>
                </c:pt>
                <c:pt idx="43223">
                  <c:v>4.3223999999999998E-5</c:v>
                </c:pt>
                <c:pt idx="43224">
                  <c:v>4.3225E-5</c:v>
                </c:pt>
                <c:pt idx="43225">
                  <c:v>4.3226000000000003E-5</c:v>
                </c:pt>
                <c:pt idx="43226">
                  <c:v>4.3226999999999998E-5</c:v>
                </c:pt>
                <c:pt idx="43227">
                  <c:v>4.3228E-5</c:v>
                </c:pt>
                <c:pt idx="43228">
                  <c:v>4.3229000000000002E-5</c:v>
                </c:pt>
                <c:pt idx="43229">
                  <c:v>4.3229999999999998E-5</c:v>
                </c:pt>
                <c:pt idx="43230">
                  <c:v>4.3231E-5</c:v>
                </c:pt>
                <c:pt idx="43231">
                  <c:v>4.3232000000000002E-5</c:v>
                </c:pt>
                <c:pt idx="43232">
                  <c:v>4.3232999999999998E-5</c:v>
                </c:pt>
                <c:pt idx="43233">
                  <c:v>4.3234E-5</c:v>
                </c:pt>
                <c:pt idx="43234">
                  <c:v>4.3235000000000002E-5</c:v>
                </c:pt>
                <c:pt idx="43235">
                  <c:v>4.3235999999999997E-5</c:v>
                </c:pt>
                <c:pt idx="43236">
                  <c:v>4.3237E-5</c:v>
                </c:pt>
                <c:pt idx="43237">
                  <c:v>4.3238000000000002E-5</c:v>
                </c:pt>
                <c:pt idx="43238">
                  <c:v>4.3238999999999997E-5</c:v>
                </c:pt>
                <c:pt idx="43239">
                  <c:v>4.3239999999999999E-5</c:v>
                </c:pt>
                <c:pt idx="43240">
                  <c:v>4.3241000000000002E-5</c:v>
                </c:pt>
                <c:pt idx="43241">
                  <c:v>4.3241999999999997E-5</c:v>
                </c:pt>
                <c:pt idx="43242">
                  <c:v>4.3242999999999999E-5</c:v>
                </c:pt>
                <c:pt idx="43243">
                  <c:v>4.3244000000000001E-5</c:v>
                </c:pt>
                <c:pt idx="43244">
                  <c:v>4.3244999999999997E-5</c:v>
                </c:pt>
                <c:pt idx="43245">
                  <c:v>4.3245999999999999E-5</c:v>
                </c:pt>
                <c:pt idx="43246">
                  <c:v>4.3247000000000001E-5</c:v>
                </c:pt>
                <c:pt idx="43247">
                  <c:v>4.3248000000000003E-5</c:v>
                </c:pt>
                <c:pt idx="43248">
                  <c:v>4.3248999999999999E-5</c:v>
                </c:pt>
                <c:pt idx="43249">
                  <c:v>4.3250000000000001E-5</c:v>
                </c:pt>
                <c:pt idx="43250">
                  <c:v>4.3251000000000003E-5</c:v>
                </c:pt>
                <c:pt idx="43251">
                  <c:v>4.3251999999999999E-5</c:v>
                </c:pt>
                <c:pt idx="43252">
                  <c:v>4.3253000000000001E-5</c:v>
                </c:pt>
                <c:pt idx="43253">
                  <c:v>4.3254000000000003E-5</c:v>
                </c:pt>
                <c:pt idx="43254">
                  <c:v>4.3254999999999998E-5</c:v>
                </c:pt>
                <c:pt idx="43255">
                  <c:v>4.3256000000000001E-5</c:v>
                </c:pt>
                <c:pt idx="43256">
                  <c:v>4.3257000000000003E-5</c:v>
                </c:pt>
                <c:pt idx="43257">
                  <c:v>4.3257999999999998E-5</c:v>
                </c:pt>
                <c:pt idx="43258">
                  <c:v>4.3259E-5</c:v>
                </c:pt>
                <c:pt idx="43259">
                  <c:v>4.3260000000000003E-5</c:v>
                </c:pt>
                <c:pt idx="43260">
                  <c:v>4.3260999999999998E-5</c:v>
                </c:pt>
                <c:pt idx="43261">
                  <c:v>4.3262E-5</c:v>
                </c:pt>
                <c:pt idx="43262">
                  <c:v>4.3263000000000002E-5</c:v>
                </c:pt>
                <c:pt idx="43263">
                  <c:v>4.3263999999999998E-5</c:v>
                </c:pt>
                <c:pt idx="43264">
                  <c:v>4.3265E-5</c:v>
                </c:pt>
                <c:pt idx="43265">
                  <c:v>4.3266000000000002E-5</c:v>
                </c:pt>
                <c:pt idx="43266">
                  <c:v>4.3266999999999998E-5</c:v>
                </c:pt>
                <c:pt idx="43267">
                  <c:v>4.3268E-5</c:v>
                </c:pt>
                <c:pt idx="43268">
                  <c:v>4.3269000000000002E-5</c:v>
                </c:pt>
                <c:pt idx="43269">
                  <c:v>4.3269999999999997E-5</c:v>
                </c:pt>
                <c:pt idx="43270">
                  <c:v>4.3271E-5</c:v>
                </c:pt>
                <c:pt idx="43271">
                  <c:v>4.3272000000000002E-5</c:v>
                </c:pt>
                <c:pt idx="43272">
                  <c:v>4.3272999999999997E-5</c:v>
                </c:pt>
                <c:pt idx="43273">
                  <c:v>4.3273999999999999E-5</c:v>
                </c:pt>
                <c:pt idx="43274">
                  <c:v>4.3275000000000002E-5</c:v>
                </c:pt>
                <c:pt idx="43275">
                  <c:v>4.3275999999999997E-5</c:v>
                </c:pt>
                <c:pt idx="43276">
                  <c:v>4.3276999999999999E-5</c:v>
                </c:pt>
                <c:pt idx="43277">
                  <c:v>4.3278000000000001E-5</c:v>
                </c:pt>
                <c:pt idx="43278">
                  <c:v>4.3278999999999997E-5</c:v>
                </c:pt>
                <c:pt idx="43279">
                  <c:v>4.3279999999999999E-5</c:v>
                </c:pt>
                <c:pt idx="43280">
                  <c:v>4.3281000000000001E-5</c:v>
                </c:pt>
                <c:pt idx="43281">
                  <c:v>4.3282000000000003E-5</c:v>
                </c:pt>
                <c:pt idx="43282">
                  <c:v>4.3282999999999999E-5</c:v>
                </c:pt>
                <c:pt idx="43283">
                  <c:v>4.3284000000000001E-5</c:v>
                </c:pt>
                <c:pt idx="43284">
                  <c:v>4.3285000000000003E-5</c:v>
                </c:pt>
                <c:pt idx="43285">
                  <c:v>4.3285999999999999E-5</c:v>
                </c:pt>
                <c:pt idx="43286">
                  <c:v>4.3287000000000001E-5</c:v>
                </c:pt>
                <c:pt idx="43287">
                  <c:v>4.3288000000000003E-5</c:v>
                </c:pt>
                <c:pt idx="43288">
                  <c:v>4.3288999999999998E-5</c:v>
                </c:pt>
                <c:pt idx="43289">
                  <c:v>4.3290000000000001E-5</c:v>
                </c:pt>
                <c:pt idx="43290">
                  <c:v>4.3291000000000003E-5</c:v>
                </c:pt>
                <c:pt idx="43291">
                  <c:v>4.3291999999999998E-5</c:v>
                </c:pt>
                <c:pt idx="43292">
                  <c:v>4.3293E-5</c:v>
                </c:pt>
                <c:pt idx="43293">
                  <c:v>4.3294000000000003E-5</c:v>
                </c:pt>
                <c:pt idx="43294">
                  <c:v>4.3294999999999998E-5</c:v>
                </c:pt>
                <c:pt idx="43295">
                  <c:v>4.3296E-5</c:v>
                </c:pt>
                <c:pt idx="43296">
                  <c:v>4.3297000000000002E-5</c:v>
                </c:pt>
                <c:pt idx="43297">
                  <c:v>4.3297999999999998E-5</c:v>
                </c:pt>
                <c:pt idx="43298">
                  <c:v>4.3299E-5</c:v>
                </c:pt>
                <c:pt idx="43299">
                  <c:v>4.3300000000000002E-5</c:v>
                </c:pt>
                <c:pt idx="43300">
                  <c:v>4.3300999999999998E-5</c:v>
                </c:pt>
                <c:pt idx="43301">
                  <c:v>4.3302E-5</c:v>
                </c:pt>
                <c:pt idx="43302">
                  <c:v>4.3303000000000002E-5</c:v>
                </c:pt>
                <c:pt idx="43303">
                  <c:v>4.3303999999999997E-5</c:v>
                </c:pt>
                <c:pt idx="43304">
                  <c:v>4.3305E-5</c:v>
                </c:pt>
                <c:pt idx="43305">
                  <c:v>4.3306000000000002E-5</c:v>
                </c:pt>
                <c:pt idx="43306">
                  <c:v>4.3306999999999997E-5</c:v>
                </c:pt>
                <c:pt idx="43307">
                  <c:v>4.3307999999999999E-5</c:v>
                </c:pt>
                <c:pt idx="43308">
                  <c:v>4.3309000000000002E-5</c:v>
                </c:pt>
                <c:pt idx="43309">
                  <c:v>4.3309999999999997E-5</c:v>
                </c:pt>
                <c:pt idx="43310">
                  <c:v>4.3310999999999999E-5</c:v>
                </c:pt>
                <c:pt idx="43311">
                  <c:v>4.3312000000000001E-5</c:v>
                </c:pt>
                <c:pt idx="43312">
                  <c:v>4.3312999999999997E-5</c:v>
                </c:pt>
                <c:pt idx="43313">
                  <c:v>4.3313999999999999E-5</c:v>
                </c:pt>
                <c:pt idx="43314">
                  <c:v>4.3315000000000001E-5</c:v>
                </c:pt>
                <c:pt idx="43315">
                  <c:v>4.3316000000000003E-5</c:v>
                </c:pt>
                <c:pt idx="43316">
                  <c:v>4.3316999999999999E-5</c:v>
                </c:pt>
                <c:pt idx="43317">
                  <c:v>4.3318000000000001E-5</c:v>
                </c:pt>
                <c:pt idx="43318">
                  <c:v>4.3319000000000003E-5</c:v>
                </c:pt>
                <c:pt idx="43319">
                  <c:v>4.3319999999999999E-5</c:v>
                </c:pt>
                <c:pt idx="43320">
                  <c:v>4.3321000000000001E-5</c:v>
                </c:pt>
                <c:pt idx="43321">
                  <c:v>4.3322000000000003E-5</c:v>
                </c:pt>
                <c:pt idx="43322">
                  <c:v>4.3322999999999998E-5</c:v>
                </c:pt>
                <c:pt idx="43323">
                  <c:v>4.3324000000000001E-5</c:v>
                </c:pt>
                <c:pt idx="43324">
                  <c:v>4.3325000000000003E-5</c:v>
                </c:pt>
                <c:pt idx="43325">
                  <c:v>4.3325999999999998E-5</c:v>
                </c:pt>
                <c:pt idx="43326">
                  <c:v>4.3327E-5</c:v>
                </c:pt>
                <c:pt idx="43327">
                  <c:v>4.3328000000000003E-5</c:v>
                </c:pt>
                <c:pt idx="43328">
                  <c:v>4.3328999999999998E-5</c:v>
                </c:pt>
                <c:pt idx="43329">
                  <c:v>4.333E-5</c:v>
                </c:pt>
                <c:pt idx="43330">
                  <c:v>4.3331000000000002E-5</c:v>
                </c:pt>
                <c:pt idx="43331">
                  <c:v>4.3331999999999998E-5</c:v>
                </c:pt>
                <c:pt idx="43332">
                  <c:v>4.3333E-5</c:v>
                </c:pt>
                <c:pt idx="43333">
                  <c:v>4.3334000000000002E-5</c:v>
                </c:pt>
                <c:pt idx="43334">
                  <c:v>4.3334999999999998E-5</c:v>
                </c:pt>
                <c:pt idx="43335">
                  <c:v>4.3336E-5</c:v>
                </c:pt>
                <c:pt idx="43336">
                  <c:v>4.3337000000000002E-5</c:v>
                </c:pt>
                <c:pt idx="43337">
                  <c:v>4.3337999999999997E-5</c:v>
                </c:pt>
                <c:pt idx="43338">
                  <c:v>4.3339E-5</c:v>
                </c:pt>
                <c:pt idx="43339">
                  <c:v>4.3340000000000002E-5</c:v>
                </c:pt>
                <c:pt idx="43340">
                  <c:v>4.3340999999999997E-5</c:v>
                </c:pt>
                <c:pt idx="43341">
                  <c:v>4.3341999999999999E-5</c:v>
                </c:pt>
                <c:pt idx="43342">
                  <c:v>4.3343000000000002E-5</c:v>
                </c:pt>
                <c:pt idx="43343">
                  <c:v>4.3343999999999997E-5</c:v>
                </c:pt>
                <c:pt idx="43344">
                  <c:v>4.3344999999999999E-5</c:v>
                </c:pt>
                <c:pt idx="43345">
                  <c:v>4.3346000000000001E-5</c:v>
                </c:pt>
                <c:pt idx="43346">
                  <c:v>4.3346999999999997E-5</c:v>
                </c:pt>
                <c:pt idx="43347">
                  <c:v>4.3347999999999999E-5</c:v>
                </c:pt>
                <c:pt idx="43348">
                  <c:v>4.3349000000000001E-5</c:v>
                </c:pt>
                <c:pt idx="43349">
                  <c:v>4.3350000000000003E-5</c:v>
                </c:pt>
                <c:pt idx="43350">
                  <c:v>4.3350999999999999E-5</c:v>
                </c:pt>
                <c:pt idx="43351">
                  <c:v>4.3352000000000001E-5</c:v>
                </c:pt>
                <c:pt idx="43352">
                  <c:v>4.3353000000000003E-5</c:v>
                </c:pt>
                <c:pt idx="43353">
                  <c:v>4.3353999999999999E-5</c:v>
                </c:pt>
                <c:pt idx="43354">
                  <c:v>4.3355000000000001E-5</c:v>
                </c:pt>
                <c:pt idx="43355">
                  <c:v>4.3356000000000003E-5</c:v>
                </c:pt>
                <c:pt idx="43356">
                  <c:v>4.3356999999999998E-5</c:v>
                </c:pt>
                <c:pt idx="43357">
                  <c:v>4.3358000000000001E-5</c:v>
                </c:pt>
                <c:pt idx="43358">
                  <c:v>4.3359000000000003E-5</c:v>
                </c:pt>
                <c:pt idx="43359">
                  <c:v>4.3359999999999998E-5</c:v>
                </c:pt>
                <c:pt idx="43360">
                  <c:v>4.3361E-5</c:v>
                </c:pt>
                <c:pt idx="43361">
                  <c:v>4.3362000000000003E-5</c:v>
                </c:pt>
                <c:pt idx="43362">
                  <c:v>4.3362999999999998E-5</c:v>
                </c:pt>
                <c:pt idx="43363">
                  <c:v>4.3364E-5</c:v>
                </c:pt>
                <c:pt idx="43364">
                  <c:v>4.3365000000000002E-5</c:v>
                </c:pt>
                <c:pt idx="43365">
                  <c:v>4.3365999999999998E-5</c:v>
                </c:pt>
                <c:pt idx="43366">
                  <c:v>4.3367E-5</c:v>
                </c:pt>
                <c:pt idx="43367">
                  <c:v>4.3368000000000002E-5</c:v>
                </c:pt>
                <c:pt idx="43368">
                  <c:v>4.3368999999999998E-5</c:v>
                </c:pt>
                <c:pt idx="43369">
                  <c:v>4.337E-5</c:v>
                </c:pt>
                <c:pt idx="43370">
                  <c:v>4.3371000000000002E-5</c:v>
                </c:pt>
                <c:pt idx="43371">
                  <c:v>4.3371999999999997E-5</c:v>
                </c:pt>
                <c:pt idx="43372">
                  <c:v>4.3373E-5</c:v>
                </c:pt>
                <c:pt idx="43373">
                  <c:v>4.3374000000000002E-5</c:v>
                </c:pt>
                <c:pt idx="43374">
                  <c:v>4.3374999999999997E-5</c:v>
                </c:pt>
                <c:pt idx="43375">
                  <c:v>4.3375999999999999E-5</c:v>
                </c:pt>
                <c:pt idx="43376">
                  <c:v>4.3377000000000002E-5</c:v>
                </c:pt>
                <c:pt idx="43377">
                  <c:v>4.3377999999999997E-5</c:v>
                </c:pt>
                <c:pt idx="43378">
                  <c:v>4.3378999999999999E-5</c:v>
                </c:pt>
                <c:pt idx="43379">
                  <c:v>4.3380000000000001E-5</c:v>
                </c:pt>
                <c:pt idx="43380">
                  <c:v>4.3380999999999997E-5</c:v>
                </c:pt>
                <c:pt idx="43381">
                  <c:v>4.3381999999999999E-5</c:v>
                </c:pt>
                <c:pt idx="43382">
                  <c:v>4.3383000000000001E-5</c:v>
                </c:pt>
                <c:pt idx="43383">
                  <c:v>4.3383999999999997E-5</c:v>
                </c:pt>
                <c:pt idx="43384">
                  <c:v>4.3384999999999999E-5</c:v>
                </c:pt>
                <c:pt idx="43385">
                  <c:v>4.3386000000000001E-5</c:v>
                </c:pt>
                <c:pt idx="43386">
                  <c:v>4.3387000000000003E-5</c:v>
                </c:pt>
                <c:pt idx="43387">
                  <c:v>4.3387999999999999E-5</c:v>
                </c:pt>
                <c:pt idx="43388">
                  <c:v>4.3389000000000001E-5</c:v>
                </c:pt>
                <c:pt idx="43389">
                  <c:v>4.3390000000000003E-5</c:v>
                </c:pt>
                <c:pt idx="43390">
                  <c:v>4.3390999999999998E-5</c:v>
                </c:pt>
                <c:pt idx="43391">
                  <c:v>4.3392000000000001E-5</c:v>
                </c:pt>
                <c:pt idx="43392">
                  <c:v>4.3393000000000003E-5</c:v>
                </c:pt>
                <c:pt idx="43393">
                  <c:v>4.3393999999999998E-5</c:v>
                </c:pt>
                <c:pt idx="43394">
                  <c:v>4.3395E-5</c:v>
                </c:pt>
                <c:pt idx="43395">
                  <c:v>4.3396000000000003E-5</c:v>
                </c:pt>
                <c:pt idx="43396">
                  <c:v>4.3396999999999998E-5</c:v>
                </c:pt>
                <c:pt idx="43397">
                  <c:v>4.3398E-5</c:v>
                </c:pt>
                <c:pt idx="43398">
                  <c:v>4.3399000000000002E-5</c:v>
                </c:pt>
                <c:pt idx="43399">
                  <c:v>4.3399999999999998E-5</c:v>
                </c:pt>
                <c:pt idx="43400">
                  <c:v>4.3401E-5</c:v>
                </c:pt>
                <c:pt idx="43401">
                  <c:v>4.3402000000000002E-5</c:v>
                </c:pt>
                <c:pt idx="43402">
                  <c:v>4.3402999999999998E-5</c:v>
                </c:pt>
                <c:pt idx="43403">
                  <c:v>4.3404E-5</c:v>
                </c:pt>
                <c:pt idx="43404">
                  <c:v>4.3405000000000002E-5</c:v>
                </c:pt>
                <c:pt idx="43405">
                  <c:v>4.3405999999999997E-5</c:v>
                </c:pt>
                <c:pt idx="43406">
                  <c:v>4.3407E-5</c:v>
                </c:pt>
                <c:pt idx="43407">
                  <c:v>4.3408000000000002E-5</c:v>
                </c:pt>
                <c:pt idx="43408">
                  <c:v>4.3408999999999997E-5</c:v>
                </c:pt>
                <c:pt idx="43409">
                  <c:v>4.3409999999999999E-5</c:v>
                </c:pt>
                <c:pt idx="43410">
                  <c:v>4.3411000000000002E-5</c:v>
                </c:pt>
                <c:pt idx="43411">
                  <c:v>4.3411999999999997E-5</c:v>
                </c:pt>
                <c:pt idx="43412">
                  <c:v>4.3412999999999999E-5</c:v>
                </c:pt>
                <c:pt idx="43413">
                  <c:v>4.3414000000000001E-5</c:v>
                </c:pt>
                <c:pt idx="43414">
                  <c:v>4.3414999999999997E-5</c:v>
                </c:pt>
                <c:pt idx="43415">
                  <c:v>4.3415999999999999E-5</c:v>
                </c:pt>
                <c:pt idx="43416">
                  <c:v>4.3417000000000001E-5</c:v>
                </c:pt>
                <c:pt idx="43417">
                  <c:v>4.3417999999999997E-5</c:v>
                </c:pt>
                <c:pt idx="43418">
                  <c:v>4.3418999999999999E-5</c:v>
                </c:pt>
                <c:pt idx="43419">
                  <c:v>4.3420000000000001E-5</c:v>
                </c:pt>
                <c:pt idx="43420">
                  <c:v>4.3421000000000003E-5</c:v>
                </c:pt>
                <c:pt idx="43421">
                  <c:v>4.3421999999999999E-5</c:v>
                </c:pt>
                <c:pt idx="43422">
                  <c:v>4.3423000000000001E-5</c:v>
                </c:pt>
                <c:pt idx="43423">
                  <c:v>4.3424000000000003E-5</c:v>
                </c:pt>
                <c:pt idx="43424">
                  <c:v>4.3424999999999998E-5</c:v>
                </c:pt>
                <c:pt idx="43425">
                  <c:v>4.3426000000000001E-5</c:v>
                </c:pt>
                <c:pt idx="43426">
                  <c:v>4.3427000000000003E-5</c:v>
                </c:pt>
                <c:pt idx="43427">
                  <c:v>4.3427999999999998E-5</c:v>
                </c:pt>
                <c:pt idx="43428">
                  <c:v>4.3429E-5</c:v>
                </c:pt>
                <c:pt idx="43429">
                  <c:v>4.3430000000000003E-5</c:v>
                </c:pt>
                <c:pt idx="43430">
                  <c:v>4.3430999999999998E-5</c:v>
                </c:pt>
                <c:pt idx="43431">
                  <c:v>4.3432E-5</c:v>
                </c:pt>
                <c:pt idx="43432">
                  <c:v>4.3433000000000002E-5</c:v>
                </c:pt>
                <c:pt idx="43433">
                  <c:v>4.3433999999999998E-5</c:v>
                </c:pt>
                <c:pt idx="43434">
                  <c:v>4.3435E-5</c:v>
                </c:pt>
                <c:pt idx="43435">
                  <c:v>4.3436000000000002E-5</c:v>
                </c:pt>
                <c:pt idx="43436">
                  <c:v>4.3436999999999998E-5</c:v>
                </c:pt>
                <c:pt idx="43437">
                  <c:v>4.3438E-5</c:v>
                </c:pt>
                <c:pt idx="43438">
                  <c:v>4.3439000000000002E-5</c:v>
                </c:pt>
                <c:pt idx="43439">
                  <c:v>4.3439999999999997E-5</c:v>
                </c:pt>
                <c:pt idx="43440">
                  <c:v>4.3441E-5</c:v>
                </c:pt>
                <c:pt idx="43441">
                  <c:v>4.3442000000000002E-5</c:v>
                </c:pt>
                <c:pt idx="43442">
                  <c:v>4.3442999999999997E-5</c:v>
                </c:pt>
                <c:pt idx="43443">
                  <c:v>4.3443999999999999E-5</c:v>
                </c:pt>
                <c:pt idx="43444">
                  <c:v>4.3445000000000002E-5</c:v>
                </c:pt>
                <c:pt idx="43445">
                  <c:v>4.3445999999999997E-5</c:v>
                </c:pt>
                <c:pt idx="43446">
                  <c:v>4.3446999999999999E-5</c:v>
                </c:pt>
                <c:pt idx="43447">
                  <c:v>4.3448000000000001E-5</c:v>
                </c:pt>
                <c:pt idx="43448">
                  <c:v>4.3448999999999997E-5</c:v>
                </c:pt>
                <c:pt idx="43449">
                  <c:v>4.3449999999999999E-5</c:v>
                </c:pt>
                <c:pt idx="43450">
                  <c:v>4.3451000000000001E-5</c:v>
                </c:pt>
                <c:pt idx="43451">
                  <c:v>4.3451999999999997E-5</c:v>
                </c:pt>
                <c:pt idx="43452">
                  <c:v>4.3452999999999999E-5</c:v>
                </c:pt>
                <c:pt idx="43453">
                  <c:v>4.3454000000000001E-5</c:v>
                </c:pt>
                <c:pt idx="43454">
                  <c:v>4.3455000000000003E-5</c:v>
                </c:pt>
                <c:pt idx="43455">
                  <c:v>4.3455999999999999E-5</c:v>
                </c:pt>
                <c:pt idx="43456">
                  <c:v>4.3457000000000001E-5</c:v>
                </c:pt>
                <c:pt idx="43457">
                  <c:v>4.3458000000000003E-5</c:v>
                </c:pt>
                <c:pt idx="43458">
                  <c:v>4.3458999999999998E-5</c:v>
                </c:pt>
                <c:pt idx="43459">
                  <c:v>4.3460000000000001E-5</c:v>
                </c:pt>
                <c:pt idx="43460">
                  <c:v>4.3461000000000003E-5</c:v>
                </c:pt>
                <c:pt idx="43461">
                  <c:v>4.3461999999999998E-5</c:v>
                </c:pt>
                <c:pt idx="43462">
                  <c:v>4.3463E-5</c:v>
                </c:pt>
                <c:pt idx="43463">
                  <c:v>4.3464000000000003E-5</c:v>
                </c:pt>
                <c:pt idx="43464">
                  <c:v>4.3464999999999998E-5</c:v>
                </c:pt>
                <c:pt idx="43465">
                  <c:v>4.3466E-5</c:v>
                </c:pt>
                <c:pt idx="43466">
                  <c:v>4.3467000000000002E-5</c:v>
                </c:pt>
                <c:pt idx="43467">
                  <c:v>4.3467999999999998E-5</c:v>
                </c:pt>
                <c:pt idx="43468">
                  <c:v>4.3469E-5</c:v>
                </c:pt>
                <c:pt idx="43469">
                  <c:v>4.3470000000000002E-5</c:v>
                </c:pt>
                <c:pt idx="43470">
                  <c:v>4.3470999999999998E-5</c:v>
                </c:pt>
                <c:pt idx="43471">
                  <c:v>4.3472E-5</c:v>
                </c:pt>
                <c:pt idx="43472">
                  <c:v>4.3473000000000002E-5</c:v>
                </c:pt>
                <c:pt idx="43473">
                  <c:v>4.3473999999999997E-5</c:v>
                </c:pt>
                <c:pt idx="43474">
                  <c:v>4.3475E-5</c:v>
                </c:pt>
                <c:pt idx="43475">
                  <c:v>4.3476000000000002E-5</c:v>
                </c:pt>
                <c:pt idx="43476">
                  <c:v>4.3476999999999997E-5</c:v>
                </c:pt>
                <c:pt idx="43477">
                  <c:v>4.3477999999999999E-5</c:v>
                </c:pt>
                <c:pt idx="43478">
                  <c:v>4.3479000000000002E-5</c:v>
                </c:pt>
                <c:pt idx="43479">
                  <c:v>4.3479999999999997E-5</c:v>
                </c:pt>
                <c:pt idx="43480">
                  <c:v>4.3480999999999999E-5</c:v>
                </c:pt>
                <c:pt idx="43481">
                  <c:v>4.3482000000000001E-5</c:v>
                </c:pt>
                <c:pt idx="43482">
                  <c:v>4.3482999999999997E-5</c:v>
                </c:pt>
                <c:pt idx="43483">
                  <c:v>4.3483999999999999E-5</c:v>
                </c:pt>
                <c:pt idx="43484">
                  <c:v>4.3485000000000001E-5</c:v>
                </c:pt>
                <c:pt idx="43485">
                  <c:v>4.3485999999999997E-5</c:v>
                </c:pt>
                <c:pt idx="43486">
                  <c:v>4.3486999999999999E-5</c:v>
                </c:pt>
                <c:pt idx="43487">
                  <c:v>4.3488000000000001E-5</c:v>
                </c:pt>
                <c:pt idx="43488">
                  <c:v>4.3489000000000003E-5</c:v>
                </c:pt>
                <c:pt idx="43489">
                  <c:v>4.3489999999999999E-5</c:v>
                </c:pt>
                <c:pt idx="43490">
                  <c:v>4.3491000000000001E-5</c:v>
                </c:pt>
                <c:pt idx="43491">
                  <c:v>4.3492000000000003E-5</c:v>
                </c:pt>
                <c:pt idx="43492">
                  <c:v>4.3492999999999998E-5</c:v>
                </c:pt>
                <c:pt idx="43493">
                  <c:v>4.3494000000000001E-5</c:v>
                </c:pt>
                <c:pt idx="43494">
                  <c:v>4.3495000000000003E-5</c:v>
                </c:pt>
                <c:pt idx="43495">
                  <c:v>4.3495999999999998E-5</c:v>
                </c:pt>
                <c:pt idx="43496">
                  <c:v>4.3497E-5</c:v>
                </c:pt>
                <c:pt idx="43497">
                  <c:v>4.3498000000000003E-5</c:v>
                </c:pt>
                <c:pt idx="43498">
                  <c:v>4.3498999999999998E-5</c:v>
                </c:pt>
                <c:pt idx="43499">
                  <c:v>4.35E-5</c:v>
                </c:pt>
                <c:pt idx="43500">
                  <c:v>4.3501000000000002E-5</c:v>
                </c:pt>
                <c:pt idx="43501">
                  <c:v>4.3501999999999998E-5</c:v>
                </c:pt>
                <c:pt idx="43502">
                  <c:v>4.3503E-5</c:v>
                </c:pt>
                <c:pt idx="43503">
                  <c:v>4.3504000000000002E-5</c:v>
                </c:pt>
                <c:pt idx="43504">
                  <c:v>4.3504999999999998E-5</c:v>
                </c:pt>
                <c:pt idx="43505">
                  <c:v>4.3506E-5</c:v>
                </c:pt>
                <c:pt idx="43506">
                  <c:v>4.3507000000000002E-5</c:v>
                </c:pt>
                <c:pt idx="43507">
                  <c:v>4.3507999999999997E-5</c:v>
                </c:pt>
                <c:pt idx="43508">
                  <c:v>4.3509E-5</c:v>
                </c:pt>
                <c:pt idx="43509">
                  <c:v>4.3510000000000002E-5</c:v>
                </c:pt>
                <c:pt idx="43510">
                  <c:v>4.3510999999999997E-5</c:v>
                </c:pt>
                <c:pt idx="43511">
                  <c:v>4.3511999999999999E-5</c:v>
                </c:pt>
                <c:pt idx="43512">
                  <c:v>4.3513000000000002E-5</c:v>
                </c:pt>
                <c:pt idx="43513">
                  <c:v>4.3513999999999997E-5</c:v>
                </c:pt>
                <c:pt idx="43514">
                  <c:v>4.3514999999999999E-5</c:v>
                </c:pt>
                <c:pt idx="43515">
                  <c:v>4.3516000000000001E-5</c:v>
                </c:pt>
                <c:pt idx="43516">
                  <c:v>4.3516999999999997E-5</c:v>
                </c:pt>
                <c:pt idx="43517">
                  <c:v>4.3517999999999999E-5</c:v>
                </c:pt>
                <c:pt idx="43518">
                  <c:v>4.3519000000000001E-5</c:v>
                </c:pt>
                <c:pt idx="43519">
                  <c:v>4.3519999999999997E-5</c:v>
                </c:pt>
                <c:pt idx="43520">
                  <c:v>4.3520999999999999E-5</c:v>
                </c:pt>
                <c:pt idx="43521">
                  <c:v>4.3522000000000001E-5</c:v>
                </c:pt>
                <c:pt idx="43522">
                  <c:v>4.3523000000000003E-5</c:v>
                </c:pt>
                <c:pt idx="43523">
                  <c:v>4.3523999999999999E-5</c:v>
                </c:pt>
                <c:pt idx="43524">
                  <c:v>4.3525000000000001E-5</c:v>
                </c:pt>
                <c:pt idx="43525">
                  <c:v>4.3526000000000003E-5</c:v>
                </c:pt>
                <c:pt idx="43526">
                  <c:v>4.3526999999999998E-5</c:v>
                </c:pt>
                <c:pt idx="43527">
                  <c:v>4.3528000000000001E-5</c:v>
                </c:pt>
                <c:pt idx="43528">
                  <c:v>4.3529000000000003E-5</c:v>
                </c:pt>
                <c:pt idx="43529">
                  <c:v>4.3529999999999998E-5</c:v>
                </c:pt>
                <c:pt idx="43530">
                  <c:v>4.3531E-5</c:v>
                </c:pt>
                <c:pt idx="43531">
                  <c:v>4.3532000000000003E-5</c:v>
                </c:pt>
                <c:pt idx="43532">
                  <c:v>4.3532999999999998E-5</c:v>
                </c:pt>
                <c:pt idx="43533">
                  <c:v>4.3534E-5</c:v>
                </c:pt>
                <c:pt idx="43534">
                  <c:v>4.3535000000000002E-5</c:v>
                </c:pt>
                <c:pt idx="43535">
                  <c:v>4.3535999999999998E-5</c:v>
                </c:pt>
                <c:pt idx="43536">
                  <c:v>4.3537E-5</c:v>
                </c:pt>
                <c:pt idx="43537">
                  <c:v>4.3538000000000002E-5</c:v>
                </c:pt>
                <c:pt idx="43538">
                  <c:v>4.3538999999999998E-5</c:v>
                </c:pt>
                <c:pt idx="43539">
                  <c:v>4.354E-5</c:v>
                </c:pt>
                <c:pt idx="43540">
                  <c:v>4.3541000000000002E-5</c:v>
                </c:pt>
                <c:pt idx="43541">
                  <c:v>4.3541999999999997E-5</c:v>
                </c:pt>
                <c:pt idx="43542">
                  <c:v>4.3543E-5</c:v>
                </c:pt>
                <c:pt idx="43543">
                  <c:v>4.3544000000000002E-5</c:v>
                </c:pt>
                <c:pt idx="43544">
                  <c:v>4.3544999999999997E-5</c:v>
                </c:pt>
                <c:pt idx="43545">
                  <c:v>4.3545999999999999E-5</c:v>
                </c:pt>
                <c:pt idx="43546">
                  <c:v>4.3547000000000002E-5</c:v>
                </c:pt>
                <c:pt idx="43547">
                  <c:v>4.3547999999999997E-5</c:v>
                </c:pt>
                <c:pt idx="43548">
                  <c:v>4.3548999999999999E-5</c:v>
                </c:pt>
                <c:pt idx="43549">
                  <c:v>4.3550000000000001E-5</c:v>
                </c:pt>
                <c:pt idx="43550">
                  <c:v>4.3550999999999997E-5</c:v>
                </c:pt>
                <c:pt idx="43551">
                  <c:v>4.3551999999999999E-5</c:v>
                </c:pt>
                <c:pt idx="43552">
                  <c:v>4.3553000000000001E-5</c:v>
                </c:pt>
                <c:pt idx="43553">
                  <c:v>4.3553999999999997E-5</c:v>
                </c:pt>
                <c:pt idx="43554">
                  <c:v>4.3554999999999999E-5</c:v>
                </c:pt>
                <c:pt idx="43555">
                  <c:v>4.3556000000000001E-5</c:v>
                </c:pt>
                <c:pt idx="43556">
                  <c:v>4.3557000000000003E-5</c:v>
                </c:pt>
                <c:pt idx="43557">
                  <c:v>4.3557999999999999E-5</c:v>
                </c:pt>
                <c:pt idx="43558">
                  <c:v>4.3559000000000001E-5</c:v>
                </c:pt>
                <c:pt idx="43559">
                  <c:v>4.3560000000000003E-5</c:v>
                </c:pt>
                <c:pt idx="43560">
                  <c:v>4.3560999999999998E-5</c:v>
                </c:pt>
                <c:pt idx="43561">
                  <c:v>4.3562000000000001E-5</c:v>
                </c:pt>
                <c:pt idx="43562">
                  <c:v>4.3563000000000003E-5</c:v>
                </c:pt>
                <c:pt idx="43563">
                  <c:v>4.3563999999999998E-5</c:v>
                </c:pt>
                <c:pt idx="43564">
                  <c:v>4.3565E-5</c:v>
                </c:pt>
                <c:pt idx="43565">
                  <c:v>4.3566000000000003E-5</c:v>
                </c:pt>
                <c:pt idx="43566">
                  <c:v>4.3566999999999998E-5</c:v>
                </c:pt>
                <c:pt idx="43567">
                  <c:v>4.3568E-5</c:v>
                </c:pt>
                <c:pt idx="43568">
                  <c:v>4.3569000000000002E-5</c:v>
                </c:pt>
                <c:pt idx="43569">
                  <c:v>4.3569999999999998E-5</c:v>
                </c:pt>
                <c:pt idx="43570">
                  <c:v>4.3571E-5</c:v>
                </c:pt>
                <c:pt idx="43571">
                  <c:v>4.3572000000000002E-5</c:v>
                </c:pt>
                <c:pt idx="43572">
                  <c:v>4.3572999999999998E-5</c:v>
                </c:pt>
                <c:pt idx="43573">
                  <c:v>4.3574E-5</c:v>
                </c:pt>
                <c:pt idx="43574">
                  <c:v>4.3575000000000002E-5</c:v>
                </c:pt>
                <c:pt idx="43575">
                  <c:v>4.3575999999999997E-5</c:v>
                </c:pt>
                <c:pt idx="43576">
                  <c:v>4.3577E-5</c:v>
                </c:pt>
                <c:pt idx="43577">
                  <c:v>4.3578000000000002E-5</c:v>
                </c:pt>
                <c:pt idx="43578">
                  <c:v>4.3578999999999997E-5</c:v>
                </c:pt>
                <c:pt idx="43579">
                  <c:v>4.3579999999999999E-5</c:v>
                </c:pt>
                <c:pt idx="43580">
                  <c:v>4.3581000000000002E-5</c:v>
                </c:pt>
                <c:pt idx="43581">
                  <c:v>4.3581999999999997E-5</c:v>
                </c:pt>
                <c:pt idx="43582">
                  <c:v>4.3582999999999999E-5</c:v>
                </c:pt>
                <c:pt idx="43583">
                  <c:v>4.3584000000000001E-5</c:v>
                </c:pt>
                <c:pt idx="43584">
                  <c:v>4.3584999999999997E-5</c:v>
                </c:pt>
                <c:pt idx="43585">
                  <c:v>4.3585999999999999E-5</c:v>
                </c:pt>
                <c:pt idx="43586">
                  <c:v>4.3587000000000001E-5</c:v>
                </c:pt>
                <c:pt idx="43587">
                  <c:v>4.3587999999999997E-5</c:v>
                </c:pt>
                <c:pt idx="43588">
                  <c:v>4.3588999999999999E-5</c:v>
                </c:pt>
                <c:pt idx="43589">
                  <c:v>4.3590000000000001E-5</c:v>
                </c:pt>
                <c:pt idx="43590">
                  <c:v>4.3591000000000003E-5</c:v>
                </c:pt>
                <c:pt idx="43591">
                  <c:v>4.3591999999999999E-5</c:v>
                </c:pt>
                <c:pt idx="43592">
                  <c:v>4.3593000000000001E-5</c:v>
                </c:pt>
                <c:pt idx="43593">
                  <c:v>4.3594000000000003E-5</c:v>
                </c:pt>
                <c:pt idx="43594">
                  <c:v>4.3594999999999998E-5</c:v>
                </c:pt>
                <c:pt idx="43595">
                  <c:v>4.3596000000000001E-5</c:v>
                </c:pt>
                <c:pt idx="43596">
                  <c:v>4.3597000000000003E-5</c:v>
                </c:pt>
                <c:pt idx="43597">
                  <c:v>4.3597999999999998E-5</c:v>
                </c:pt>
                <c:pt idx="43598">
                  <c:v>4.3599E-5</c:v>
                </c:pt>
                <c:pt idx="43599">
                  <c:v>4.3600000000000003E-5</c:v>
                </c:pt>
                <c:pt idx="43600">
                  <c:v>4.3600999999999998E-5</c:v>
                </c:pt>
                <c:pt idx="43601">
                  <c:v>4.3602E-5</c:v>
                </c:pt>
                <c:pt idx="43602">
                  <c:v>4.3603000000000002E-5</c:v>
                </c:pt>
                <c:pt idx="43603">
                  <c:v>4.3603999999999998E-5</c:v>
                </c:pt>
                <c:pt idx="43604">
                  <c:v>4.3605E-5</c:v>
                </c:pt>
                <c:pt idx="43605">
                  <c:v>4.3606000000000002E-5</c:v>
                </c:pt>
                <c:pt idx="43606">
                  <c:v>4.3606999999999998E-5</c:v>
                </c:pt>
                <c:pt idx="43607">
                  <c:v>4.3608E-5</c:v>
                </c:pt>
                <c:pt idx="43608">
                  <c:v>4.3609000000000002E-5</c:v>
                </c:pt>
                <c:pt idx="43609">
                  <c:v>4.3609999999999998E-5</c:v>
                </c:pt>
                <c:pt idx="43610">
                  <c:v>4.3611E-5</c:v>
                </c:pt>
                <c:pt idx="43611">
                  <c:v>4.3612000000000002E-5</c:v>
                </c:pt>
                <c:pt idx="43612">
                  <c:v>4.3612999999999997E-5</c:v>
                </c:pt>
                <c:pt idx="43613">
                  <c:v>4.3614E-5</c:v>
                </c:pt>
                <c:pt idx="43614">
                  <c:v>4.3615000000000002E-5</c:v>
                </c:pt>
                <c:pt idx="43615">
                  <c:v>4.3615999999999997E-5</c:v>
                </c:pt>
                <c:pt idx="43616">
                  <c:v>4.3616999999999999E-5</c:v>
                </c:pt>
                <c:pt idx="43617">
                  <c:v>4.3618000000000001E-5</c:v>
                </c:pt>
                <c:pt idx="43618">
                  <c:v>4.3618999999999997E-5</c:v>
                </c:pt>
                <c:pt idx="43619">
                  <c:v>4.3619999999999999E-5</c:v>
                </c:pt>
                <c:pt idx="43620">
                  <c:v>4.3621000000000001E-5</c:v>
                </c:pt>
                <c:pt idx="43621">
                  <c:v>4.3621999999999997E-5</c:v>
                </c:pt>
                <c:pt idx="43622">
                  <c:v>4.3622999999999999E-5</c:v>
                </c:pt>
                <c:pt idx="43623">
                  <c:v>4.3624000000000001E-5</c:v>
                </c:pt>
                <c:pt idx="43624">
                  <c:v>4.3625000000000003E-5</c:v>
                </c:pt>
                <c:pt idx="43625">
                  <c:v>4.3625999999999999E-5</c:v>
                </c:pt>
                <c:pt idx="43626">
                  <c:v>4.3627000000000001E-5</c:v>
                </c:pt>
                <c:pt idx="43627">
                  <c:v>4.3628000000000003E-5</c:v>
                </c:pt>
                <c:pt idx="43628">
                  <c:v>4.3628999999999999E-5</c:v>
                </c:pt>
                <c:pt idx="43629">
                  <c:v>4.3630000000000001E-5</c:v>
                </c:pt>
                <c:pt idx="43630">
                  <c:v>4.3631000000000003E-5</c:v>
                </c:pt>
                <c:pt idx="43631">
                  <c:v>4.3631999999999998E-5</c:v>
                </c:pt>
                <c:pt idx="43632">
                  <c:v>4.3633000000000001E-5</c:v>
                </c:pt>
                <c:pt idx="43633">
                  <c:v>4.3634000000000003E-5</c:v>
                </c:pt>
                <c:pt idx="43634">
                  <c:v>4.3634999999999998E-5</c:v>
                </c:pt>
                <c:pt idx="43635">
                  <c:v>4.3636E-5</c:v>
                </c:pt>
                <c:pt idx="43636">
                  <c:v>4.3637000000000003E-5</c:v>
                </c:pt>
                <c:pt idx="43637">
                  <c:v>4.3637999999999998E-5</c:v>
                </c:pt>
                <c:pt idx="43638">
                  <c:v>4.3639E-5</c:v>
                </c:pt>
                <c:pt idx="43639">
                  <c:v>4.3640000000000002E-5</c:v>
                </c:pt>
                <c:pt idx="43640">
                  <c:v>4.3640999999999998E-5</c:v>
                </c:pt>
                <c:pt idx="43641">
                  <c:v>4.3642E-5</c:v>
                </c:pt>
                <c:pt idx="43642">
                  <c:v>4.3643000000000002E-5</c:v>
                </c:pt>
                <c:pt idx="43643">
                  <c:v>4.3643999999999998E-5</c:v>
                </c:pt>
                <c:pt idx="43644">
                  <c:v>4.3645E-5</c:v>
                </c:pt>
                <c:pt idx="43645">
                  <c:v>4.3646000000000002E-5</c:v>
                </c:pt>
                <c:pt idx="43646">
                  <c:v>4.3646999999999997E-5</c:v>
                </c:pt>
                <c:pt idx="43647">
                  <c:v>4.3648E-5</c:v>
                </c:pt>
                <c:pt idx="43648">
                  <c:v>4.3649000000000002E-5</c:v>
                </c:pt>
                <c:pt idx="43649">
                  <c:v>4.3649999999999997E-5</c:v>
                </c:pt>
                <c:pt idx="43650">
                  <c:v>4.3650999999999999E-5</c:v>
                </c:pt>
                <c:pt idx="43651">
                  <c:v>4.3652000000000002E-5</c:v>
                </c:pt>
                <c:pt idx="43652">
                  <c:v>4.3652999999999997E-5</c:v>
                </c:pt>
                <c:pt idx="43653">
                  <c:v>4.3653999999999999E-5</c:v>
                </c:pt>
                <c:pt idx="43654">
                  <c:v>4.3655000000000001E-5</c:v>
                </c:pt>
                <c:pt idx="43655">
                  <c:v>4.3655999999999997E-5</c:v>
                </c:pt>
                <c:pt idx="43656">
                  <c:v>4.3656999999999999E-5</c:v>
                </c:pt>
                <c:pt idx="43657">
                  <c:v>4.3658000000000001E-5</c:v>
                </c:pt>
                <c:pt idx="43658">
                  <c:v>4.3659000000000003E-5</c:v>
                </c:pt>
                <c:pt idx="43659">
                  <c:v>4.3659999999999999E-5</c:v>
                </c:pt>
                <c:pt idx="43660">
                  <c:v>4.3661000000000001E-5</c:v>
                </c:pt>
                <c:pt idx="43661">
                  <c:v>4.3662000000000003E-5</c:v>
                </c:pt>
                <c:pt idx="43662">
                  <c:v>4.3662999999999999E-5</c:v>
                </c:pt>
                <c:pt idx="43663">
                  <c:v>4.3664000000000001E-5</c:v>
                </c:pt>
                <c:pt idx="43664">
                  <c:v>4.3665000000000003E-5</c:v>
                </c:pt>
                <c:pt idx="43665">
                  <c:v>4.3665999999999998E-5</c:v>
                </c:pt>
                <c:pt idx="43666">
                  <c:v>4.3667000000000001E-5</c:v>
                </c:pt>
                <c:pt idx="43667">
                  <c:v>4.3668000000000003E-5</c:v>
                </c:pt>
                <c:pt idx="43668">
                  <c:v>4.3668999999999998E-5</c:v>
                </c:pt>
                <c:pt idx="43669">
                  <c:v>4.367E-5</c:v>
                </c:pt>
                <c:pt idx="43670">
                  <c:v>4.3671000000000003E-5</c:v>
                </c:pt>
                <c:pt idx="43671">
                  <c:v>4.3671999999999998E-5</c:v>
                </c:pt>
                <c:pt idx="43672">
                  <c:v>4.3673E-5</c:v>
                </c:pt>
                <c:pt idx="43673">
                  <c:v>4.3674000000000002E-5</c:v>
                </c:pt>
                <c:pt idx="43674">
                  <c:v>4.3674999999999998E-5</c:v>
                </c:pt>
                <c:pt idx="43675">
                  <c:v>4.3676E-5</c:v>
                </c:pt>
                <c:pt idx="43676">
                  <c:v>4.3677000000000002E-5</c:v>
                </c:pt>
                <c:pt idx="43677">
                  <c:v>4.3677999999999998E-5</c:v>
                </c:pt>
                <c:pt idx="43678">
                  <c:v>4.3679E-5</c:v>
                </c:pt>
                <c:pt idx="43679">
                  <c:v>4.3680000000000002E-5</c:v>
                </c:pt>
                <c:pt idx="43680">
                  <c:v>4.3680999999999997E-5</c:v>
                </c:pt>
                <c:pt idx="43681">
                  <c:v>4.3682E-5</c:v>
                </c:pt>
                <c:pt idx="43682">
                  <c:v>4.3683000000000002E-5</c:v>
                </c:pt>
                <c:pt idx="43683">
                  <c:v>4.3683999999999997E-5</c:v>
                </c:pt>
                <c:pt idx="43684">
                  <c:v>4.3684999999999999E-5</c:v>
                </c:pt>
                <c:pt idx="43685">
                  <c:v>4.3686000000000002E-5</c:v>
                </c:pt>
                <c:pt idx="43686">
                  <c:v>4.3686999999999997E-5</c:v>
                </c:pt>
                <c:pt idx="43687">
                  <c:v>4.3687999999999999E-5</c:v>
                </c:pt>
                <c:pt idx="43688">
                  <c:v>4.3689000000000001E-5</c:v>
                </c:pt>
                <c:pt idx="43689">
                  <c:v>4.3689999999999997E-5</c:v>
                </c:pt>
                <c:pt idx="43690">
                  <c:v>4.3690999999999999E-5</c:v>
                </c:pt>
                <c:pt idx="43691">
                  <c:v>4.3692000000000001E-5</c:v>
                </c:pt>
                <c:pt idx="43692">
                  <c:v>4.3693000000000003E-5</c:v>
                </c:pt>
                <c:pt idx="43693">
                  <c:v>4.3693999999999999E-5</c:v>
                </c:pt>
                <c:pt idx="43694">
                  <c:v>4.3695000000000001E-5</c:v>
                </c:pt>
                <c:pt idx="43695">
                  <c:v>4.3696000000000003E-5</c:v>
                </c:pt>
                <c:pt idx="43696">
                  <c:v>4.3696999999999999E-5</c:v>
                </c:pt>
                <c:pt idx="43697">
                  <c:v>4.3698000000000001E-5</c:v>
                </c:pt>
                <c:pt idx="43698">
                  <c:v>4.3699000000000003E-5</c:v>
                </c:pt>
                <c:pt idx="43699">
                  <c:v>4.3699999999999998E-5</c:v>
                </c:pt>
                <c:pt idx="43700">
                  <c:v>4.3701000000000001E-5</c:v>
                </c:pt>
                <c:pt idx="43701">
                  <c:v>4.3702000000000003E-5</c:v>
                </c:pt>
                <c:pt idx="43702">
                  <c:v>4.3702999999999998E-5</c:v>
                </c:pt>
                <c:pt idx="43703">
                  <c:v>4.3704E-5</c:v>
                </c:pt>
                <c:pt idx="43704">
                  <c:v>4.3705000000000003E-5</c:v>
                </c:pt>
                <c:pt idx="43705">
                  <c:v>4.3705999999999998E-5</c:v>
                </c:pt>
                <c:pt idx="43706">
                  <c:v>4.3707E-5</c:v>
                </c:pt>
                <c:pt idx="43707">
                  <c:v>4.3708000000000002E-5</c:v>
                </c:pt>
                <c:pt idx="43708">
                  <c:v>4.3708999999999998E-5</c:v>
                </c:pt>
                <c:pt idx="43709">
                  <c:v>4.371E-5</c:v>
                </c:pt>
                <c:pt idx="43710">
                  <c:v>4.3711000000000002E-5</c:v>
                </c:pt>
                <c:pt idx="43711">
                  <c:v>4.3711999999999998E-5</c:v>
                </c:pt>
                <c:pt idx="43712">
                  <c:v>4.3713E-5</c:v>
                </c:pt>
                <c:pt idx="43713">
                  <c:v>4.3714000000000002E-5</c:v>
                </c:pt>
                <c:pt idx="43714">
                  <c:v>4.3714999999999997E-5</c:v>
                </c:pt>
                <c:pt idx="43715">
                  <c:v>4.3716E-5</c:v>
                </c:pt>
                <c:pt idx="43716">
                  <c:v>4.3717000000000002E-5</c:v>
                </c:pt>
                <c:pt idx="43717">
                  <c:v>4.3717999999999997E-5</c:v>
                </c:pt>
                <c:pt idx="43718">
                  <c:v>4.3718999999999999E-5</c:v>
                </c:pt>
                <c:pt idx="43719">
                  <c:v>4.3720000000000002E-5</c:v>
                </c:pt>
                <c:pt idx="43720">
                  <c:v>4.3720999999999997E-5</c:v>
                </c:pt>
                <c:pt idx="43721">
                  <c:v>4.3721999999999999E-5</c:v>
                </c:pt>
                <c:pt idx="43722">
                  <c:v>4.3723000000000001E-5</c:v>
                </c:pt>
                <c:pt idx="43723">
                  <c:v>4.3723999999999997E-5</c:v>
                </c:pt>
                <c:pt idx="43724">
                  <c:v>4.3724999999999999E-5</c:v>
                </c:pt>
                <c:pt idx="43725">
                  <c:v>4.3726000000000001E-5</c:v>
                </c:pt>
                <c:pt idx="43726">
                  <c:v>4.3727000000000003E-5</c:v>
                </c:pt>
                <c:pt idx="43727">
                  <c:v>4.3727999999999999E-5</c:v>
                </c:pt>
                <c:pt idx="43728">
                  <c:v>4.3729000000000001E-5</c:v>
                </c:pt>
                <c:pt idx="43729">
                  <c:v>4.3730000000000003E-5</c:v>
                </c:pt>
                <c:pt idx="43730">
                  <c:v>4.3730999999999999E-5</c:v>
                </c:pt>
                <c:pt idx="43731">
                  <c:v>4.3732000000000001E-5</c:v>
                </c:pt>
                <c:pt idx="43732">
                  <c:v>4.3733000000000003E-5</c:v>
                </c:pt>
                <c:pt idx="43733">
                  <c:v>4.3733999999999998E-5</c:v>
                </c:pt>
                <c:pt idx="43734">
                  <c:v>4.3735000000000001E-5</c:v>
                </c:pt>
                <c:pt idx="43735">
                  <c:v>4.3736000000000003E-5</c:v>
                </c:pt>
                <c:pt idx="43736">
                  <c:v>4.3736999999999998E-5</c:v>
                </c:pt>
                <c:pt idx="43737">
                  <c:v>4.3738E-5</c:v>
                </c:pt>
                <c:pt idx="43738">
                  <c:v>4.3739000000000003E-5</c:v>
                </c:pt>
                <c:pt idx="43739">
                  <c:v>4.3739999999999998E-5</c:v>
                </c:pt>
                <c:pt idx="43740">
                  <c:v>4.3741E-5</c:v>
                </c:pt>
                <c:pt idx="43741">
                  <c:v>4.3742000000000002E-5</c:v>
                </c:pt>
                <c:pt idx="43742">
                  <c:v>4.3742999999999998E-5</c:v>
                </c:pt>
                <c:pt idx="43743">
                  <c:v>4.3744E-5</c:v>
                </c:pt>
                <c:pt idx="43744">
                  <c:v>4.3745000000000002E-5</c:v>
                </c:pt>
                <c:pt idx="43745">
                  <c:v>4.3745999999999998E-5</c:v>
                </c:pt>
                <c:pt idx="43746">
                  <c:v>4.3747E-5</c:v>
                </c:pt>
                <c:pt idx="43747">
                  <c:v>4.3748000000000002E-5</c:v>
                </c:pt>
                <c:pt idx="43748">
                  <c:v>4.3748999999999997E-5</c:v>
                </c:pt>
                <c:pt idx="43749">
                  <c:v>4.375E-5</c:v>
                </c:pt>
                <c:pt idx="43750">
                  <c:v>4.3751000000000002E-5</c:v>
                </c:pt>
                <c:pt idx="43751">
                  <c:v>4.3751999999999997E-5</c:v>
                </c:pt>
                <c:pt idx="43752">
                  <c:v>4.3752999999999999E-5</c:v>
                </c:pt>
                <c:pt idx="43753">
                  <c:v>4.3754000000000002E-5</c:v>
                </c:pt>
                <c:pt idx="43754">
                  <c:v>4.3754999999999997E-5</c:v>
                </c:pt>
                <c:pt idx="43755">
                  <c:v>4.3755999999999999E-5</c:v>
                </c:pt>
                <c:pt idx="43756">
                  <c:v>4.3757000000000001E-5</c:v>
                </c:pt>
                <c:pt idx="43757">
                  <c:v>4.3757999999999997E-5</c:v>
                </c:pt>
                <c:pt idx="43758">
                  <c:v>4.3758999999999999E-5</c:v>
                </c:pt>
                <c:pt idx="43759">
                  <c:v>4.3760000000000001E-5</c:v>
                </c:pt>
                <c:pt idx="43760">
                  <c:v>4.3761000000000003E-5</c:v>
                </c:pt>
                <c:pt idx="43761">
                  <c:v>4.3761999999999999E-5</c:v>
                </c:pt>
                <c:pt idx="43762">
                  <c:v>4.3763000000000001E-5</c:v>
                </c:pt>
                <c:pt idx="43763">
                  <c:v>4.3764000000000003E-5</c:v>
                </c:pt>
                <c:pt idx="43764">
                  <c:v>4.3764999999999999E-5</c:v>
                </c:pt>
                <c:pt idx="43765">
                  <c:v>4.3766000000000001E-5</c:v>
                </c:pt>
                <c:pt idx="43766">
                  <c:v>4.3767000000000003E-5</c:v>
                </c:pt>
                <c:pt idx="43767">
                  <c:v>4.3767999999999998E-5</c:v>
                </c:pt>
                <c:pt idx="43768">
                  <c:v>4.3769000000000001E-5</c:v>
                </c:pt>
                <c:pt idx="43769">
                  <c:v>4.3770000000000003E-5</c:v>
                </c:pt>
                <c:pt idx="43770">
                  <c:v>4.3770999999999998E-5</c:v>
                </c:pt>
                <c:pt idx="43771">
                  <c:v>4.3772E-5</c:v>
                </c:pt>
                <c:pt idx="43772">
                  <c:v>4.3773000000000003E-5</c:v>
                </c:pt>
                <c:pt idx="43773">
                  <c:v>4.3773999999999998E-5</c:v>
                </c:pt>
                <c:pt idx="43774">
                  <c:v>4.3775E-5</c:v>
                </c:pt>
                <c:pt idx="43775">
                  <c:v>4.3776000000000002E-5</c:v>
                </c:pt>
                <c:pt idx="43776">
                  <c:v>4.3776999999999998E-5</c:v>
                </c:pt>
                <c:pt idx="43777">
                  <c:v>4.3778E-5</c:v>
                </c:pt>
                <c:pt idx="43778">
                  <c:v>4.3779000000000002E-5</c:v>
                </c:pt>
                <c:pt idx="43779">
                  <c:v>4.3779999999999998E-5</c:v>
                </c:pt>
                <c:pt idx="43780">
                  <c:v>4.3781E-5</c:v>
                </c:pt>
                <c:pt idx="43781">
                  <c:v>4.3782000000000002E-5</c:v>
                </c:pt>
                <c:pt idx="43782">
                  <c:v>4.3782999999999997E-5</c:v>
                </c:pt>
                <c:pt idx="43783">
                  <c:v>4.3784E-5</c:v>
                </c:pt>
                <c:pt idx="43784">
                  <c:v>4.3785000000000002E-5</c:v>
                </c:pt>
                <c:pt idx="43785">
                  <c:v>4.3785999999999997E-5</c:v>
                </c:pt>
                <c:pt idx="43786">
                  <c:v>4.3786999999999999E-5</c:v>
                </c:pt>
                <c:pt idx="43787">
                  <c:v>4.3788000000000002E-5</c:v>
                </c:pt>
                <c:pt idx="43788">
                  <c:v>4.3788999999999997E-5</c:v>
                </c:pt>
                <c:pt idx="43789">
                  <c:v>4.3789999999999999E-5</c:v>
                </c:pt>
                <c:pt idx="43790">
                  <c:v>4.3791000000000001E-5</c:v>
                </c:pt>
                <c:pt idx="43791">
                  <c:v>4.3791999999999997E-5</c:v>
                </c:pt>
                <c:pt idx="43792">
                  <c:v>4.3792999999999999E-5</c:v>
                </c:pt>
                <c:pt idx="43793">
                  <c:v>4.3794000000000001E-5</c:v>
                </c:pt>
                <c:pt idx="43794">
                  <c:v>4.3795000000000003E-5</c:v>
                </c:pt>
                <c:pt idx="43795">
                  <c:v>4.3795999999999999E-5</c:v>
                </c:pt>
                <c:pt idx="43796">
                  <c:v>4.3797000000000001E-5</c:v>
                </c:pt>
                <c:pt idx="43797">
                  <c:v>4.3798000000000003E-5</c:v>
                </c:pt>
                <c:pt idx="43798">
                  <c:v>4.3798999999999999E-5</c:v>
                </c:pt>
                <c:pt idx="43799">
                  <c:v>4.3800000000000001E-5</c:v>
                </c:pt>
                <c:pt idx="43800">
                  <c:v>4.3801000000000003E-5</c:v>
                </c:pt>
                <c:pt idx="43801">
                  <c:v>4.3801999999999998E-5</c:v>
                </c:pt>
                <c:pt idx="43802">
                  <c:v>4.3803000000000001E-5</c:v>
                </c:pt>
                <c:pt idx="43803">
                  <c:v>4.3804000000000003E-5</c:v>
                </c:pt>
                <c:pt idx="43804">
                  <c:v>4.3804999999999998E-5</c:v>
                </c:pt>
                <c:pt idx="43805">
                  <c:v>4.3806E-5</c:v>
                </c:pt>
                <c:pt idx="43806">
                  <c:v>4.3807000000000003E-5</c:v>
                </c:pt>
                <c:pt idx="43807">
                  <c:v>4.3807999999999998E-5</c:v>
                </c:pt>
                <c:pt idx="43808">
                  <c:v>4.3809E-5</c:v>
                </c:pt>
                <c:pt idx="43809">
                  <c:v>4.3810000000000002E-5</c:v>
                </c:pt>
                <c:pt idx="43810">
                  <c:v>4.3810999999999998E-5</c:v>
                </c:pt>
                <c:pt idx="43811">
                  <c:v>4.3812E-5</c:v>
                </c:pt>
                <c:pt idx="43812">
                  <c:v>4.3813000000000002E-5</c:v>
                </c:pt>
                <c:pt idx="43813">
                  <c:v>4.3813999999999998E-5</c:v>
                </c:pt>
                <c:pt idx="43814">
                  <c:v>4.3815E-5</c:v>
                </c:pt>
                <c:pt idx="43815">
                  <c:v>4.3816000000000002E-5</c:v>
                </c:pt>
                <c:pt idx="43816">
                  <c:v>4.3816999999999997E-5</c:v>
                </c:pt>
                <c:pt idx="43817">
                  <c:v>4.3818E-5</c:v>
                </c:pt>
                <c:pt idx="43818">
                  <c:v>4.3819000000000002E-5</c:v>
                </c:pt>
                <c:pt idx="43819">
                  <c:v>4.3819999999999997E-5</c:v>
                </c:pt>
                <c:pt idx="43820">
                  <c:v>4.3820999999999999E-5</c:v>
                </c:pt>
                <c:pt idx="43821">
                  <c:v>4.3822000000000002E-5</c:v>
                </c:pt>
                <c:pt idx="43822">
                  <c:v>4.3822999999999997E-5</c:v>
                </c:pt>
                <c:pt idx="43823">
                  <c:v>4.3823999999999999E-5</c:v>
                </c:pt>
                <c:pt idx="43824">
                  <c:v>4.3825000000000001E-5</c:v>
                </c:pt>
                <c:pt idx="43825">
                  <c:v>4.3825999999999997E-5</c:v>
                </c:pt>
                <c:pt idx="43826">
                  <c:v>4.3826999999999999E-5</c:v>
                </c:pt>
                <c:pt idx="43827">
                  <c:v>4.3828000000000001E-5</c:v>
                </c:pt>
                <c:pt idx="43828">
                  <c:v>4.3829000000000003E-5</c:v>
                </c:pt>
                <c:pt idx="43829">
                  <c:v>4.3829999999999999E-5</c:v>
                </c:pt>
                <c:pt idx="43830">
                  <c:v>4.3831000000000001E-5</c:v>
                </c:pt>
                <c:pt idx="43831">
                  <c:v>4.3832000000000003E-5</c:v>
                </c:pt>
                <c:pt idx="43832">
                  <c:v>4.3832999999999999E-5</c:v>
                </c:pt>
                <c:pt idx="43833">
                  <c:v>4.3834000000000001E-5</c:v>
                </c:pt>
                <c:pt idx="43834">
                  <c:v>4.3835000000000003E-5</c:v>
                </c:pt>
                <c:pt idx="43835">
                  <c:v>4.3835999999999998E-5</c:v>
                </c:pt>
                <c:pt idx="43836">
                  <c:v>4.3837000000000001E-5</c:v>
                </c:pt>
                <c:pt idx="43837">
                  <c:v>4.3838000000000003E-5</c:v>
                </c:pt>
                <c:pt idx="43838">
                  <c:v>4.3838999999999998E-5</c:v>
                </c:pt>
                <c:pt idx="43839">
                  <c:v>4.384E-5</c:v>
                </c:pt>
                <c:pt idx="43840">
                  <c:v>4.3841000000000003E-5</c:v>
                </c:pt>
                <c:pt idx="43841">
                  <c:v>4.3841999999999998E-5</c:v>
                </c:pt>
                <c:pt idx="43842">
                  <c:v>4.3843E-5</c:v>
                </c:pt>
                <c:pt idx="43843">
                  <c:v>4.3844000000000002E-5</c:v>
                </c:pt>
                <c:pt idx="43844">
                  <c:v>4.3844999999999998E-5</c:v>
                </c:pt>
                <c:pt idx="43845">
                  <c:v>4.3846E-5</c:v>
                </c:pt>
                <c:pt idx="43846">
                  <c:v>4.3847000000000002E-5</c:v>
                </c:pt>
                <c:pt idx="43847">
                  <c:v>4.3847999999999998E-5</c:v>
                </c:pt>
                <c:pt idx="43848">
                  <c:v>4.3849E-5</c:v>
                </c:pt>
                <c:pt idx="43849">
                  <c:v>4.3850000000000002E-5</c:v>
                </c:pt>
                <c:pt idx="43850">
                  <c:v>4.3850999999999997E-5</c:v>
                </c:pt>
                <c:pt idx="43851">
                  <c:v>4.3852E-5</c:v>
                </c:pt>
                <c:pt idx="43852">
                  <c:v>4.3853000000000002E-5</c:v>
                </c:pt>
                <c:pt idx="43853">
                  <c:v>4.3853999999999997E-5</c:v>
                </c:pt>
                <c:pt idx="43854">
                  <c:v>4.3854999999999999E-5</c:v>
                </c:pt>
                <c:pt idx="43855">
                  <c:v>4.3856000000000002E-5</c:v>
                </c:pt>
                <c:pt idx="43856">
                  <c:v>4.3856999999999997E-5</c:v>
                </c:pt>
                <c:pt idx="43857">
                  <c:v>4.3857999999999999E-5</c:v>
                </c:pt>
                <c:pt idx="43858">
                  <c:v>4.3859000000000001E-5</c:v>
                </c:pt>
                <c:pt idx="43859">
                  <c:v>4.3859999999999997E-5</c:v>
                </c:pt>
                <c:pt idx="43860">
                  <c:v>4.3860999999999999E-5</c:v>
                </c:pt>
                <c:pt idx="43861">
                  <c:v>4.3862000000000001E-5</c:v>
                </c:pt>
                <c:pt idx="43862">
                  <c:v>4.3862999999999997E-5</c:v>
                </c:pt>
                <c:pt idx="43863">
                  <c:v>4.3863999999999999E-5</c:v>
                </c:pt>
                <c:pt idx="43864">
                  <c:v>4.3865000000000001E-5</c:v>
                </c:pt>
                <c:pt idx="43865">
                  <c:v>4.3866000000000003E-5</c:v>
                </c:pt>
                <c:pt idx="43866">
                  <c:v>4.3866999999999999E-5</c:v>
                </c:pt>
                <c:pt idx="43867">
                  <c:v>4.3868000000000001E-5</c:v>
                </c:pt>
                <c:pt idx="43868">
                  <c:v>4.3869000000000003E-5</c:v>
                </c:pt>
                <c:pt idx="43869">
                  <c:v>4.3869999999999998E-5</c:v>
                </c:pt>
                <c:pt idx="43870">
                  <c:v>4.3871000000000001E-5</c:v>
                </c:pt>
                <c:pt idx="43871">
                  <c:v>4.3872000000000003E-5</c:v>
                </c:pt>
                <c:pt idx="43872">
                  <c:v>4.3872999999999998E-5</c:v>
                </c:pt>
                <c:pt idx="43873">
                  <c:v>4.3874E-5</c:v>
                </c:pt>
                <c:pt idx="43874">
                  <c:v>4.3875000000000003E-5</c:v>
                </c:pt>
                <c:pt idx="43875">
                  <c:v>4.3875999999999998E-5</c:v>
                </c:pt>
                <c:pt idx="43876">
                  <c:v>4.3877E-5</c:v>
                </c:pt>
                <c:pt idx="43877">
                  <c:v>4.3878000000000002E-5</c:v>
                </c:pt>
                <c:pt idx="43878">
                  <c:v>4.3878999999999998E-5</c:v>
                </c:pt>
                <c:pt idx="43879">
                  <c:v>4.388E-5</c:v>
                </c:pt>
                <c:pt idx="43880">
                  <c:v>4.3881000000000002E-5</c:v>
                </c:pt>
                <c:pt idx="43881">
                  <c:v>4.3881999999999998E-5</c:v>
                </c:pt>
                <c:pt idx="43882">
                  <c:v>4.3883E-5</c:v>
                </c:pt>
                <c:pt idx="43883">
                  <c:v>4.3884000000000002E-5</c:v>
                </c:pt>
                <c:pt idx="43884">
                  <c:v>4.3884999999999997E-5</c:v>
                </c:pt>
                <c:pt idx="43885">
                  <c:v>4.3886E-5</c:v>
                </c:pt>
                <c:pt idx="43886">
                  <c:v>4.3887000000000002E-5</c:v>
                </c:pt>
                <c:pt idx="43887">
                  <c:v>4.3887999999999997E-5</c:v>
                </c:pt>
                <c:pt idx="43888">
                  <c:v>4.3888999999999999E-5</c:v>
                </c:pt>
                <c:pt idx="43889">
                  <c:v>4.3890000000000002E-5</c:v>
                </c:pt>
                <c:pt idx="43890">
                  <c:v>4.3890999999999997E-5</c:v>
                </c:pt>
                <c:pt idx="43891">
                  <c:v>4.3891999999999999E-5</c:v>
                </c:pt>
                <c:pt idx="43892">
                  <c:v>4.3893000000000001E-5</c:v>
                </c:pt>
                <c:pt idx="43893">
                  <c:v>4.3893999999999997E-5</c:v>
                </c:pt>
                <c:pt idx="43894">
                  <c:v>4.3894999999999999E-5</c:v>
                </c:pt>
                <c:pt idx="43895">
                  <c:v>4.3896000000000001E-5</c:v>
                </c:pt>
                <c:pt idx="43896">
                  <c:v>4.3896999999999997E-5</c:v>
                </c:pt>
                <c:pt idx="43897">
                  <c:v>4.3897999999999999E-5</c:v>
                </c:pt>
                <c:pt idx="43898">
                  <c:v>4.3899000000000001E-5</c:v>
                </c:pt>
                <c:pt idx="43899">
                  <c:v>4.3900000000000003E-5</c:v>
                </c:pt>
                <c:pt idx="43900">
                  <c:v>4.3900999999999999E-5</c:v>
                </c:pt>
                <c:pt idx="43901">
                  <c:v>4.3902000000000001E-5</c:v>
                </c:pt>
                <c:pt idx="43902">
                  <c:v>4.3903000000000003E-5</c:v>
                </c:pt>
                <c:pt idx="43903">
                  <c:v>4.3903999999999998E-5</c:v>
                </c:pt>
                <c:pt idx="43904">
                  <c:v>4.3905000000000001E-5</c:v>
                </c:pt>
                <c:pt idx="43905">
                  <c:v>4.3906000000000003E-5</c:v>
                </c:pt>
                <c:pt idx="43906">
                  <c:v>4.3906999999999998E-5</c:v>
                </c:pt>
                <c:pt idx="43907">
                  <c:v>4.3908E-5</c:v>
                </c:pt>
                <c:pt idx="43908">
                  <c:v>4.3909000000000003E-5</c:v>
                </c:pt>
                <c:pt idx="43909">
                  <c:v>4.3909999999999998E-5</c:v>
                </c:pt>
                <c:pt idx="43910">
                  <c:v>4.3911E-5</c:v>
                </c:pt>
                <c:pt idx="43911">
                  <c:v>4.3912000000000002E-5</c:v>
                </c:pt>
                <c:pt idx="43912">
                  <c:v>4.3912999999999998E-5</c:v>
                </c:pt>
                <c:pt idx="43913">
                  <c:v>4.3914E-5</c:v>
                </c:pt>
                <c:pt idx="43914">
                  <c:v>4.3915000000000002E-5</c:v>
                </c:pt>
                <c:pt idx="43915">
                  <c:v>4.3915999999999998E-5</c:v>
                </c:pt>
                <c:pt idx="43916">
                  <c:v>4.3917E-5</c:v>
                </c:pt>
                <c:pt idx="43917">
                  <c:v>4.3918000000000002E-5</c:v>
                </c:pt>
                <c:pt idx="43918">
                  <c:v>4.3918999999999997E-5</c:v>
                </c:pt>
                <c:pt idx="43919">
                  <c:v>4.392E-5</c:v>
                </c:pt>
                <c:pt idx="43920">
                  <c:v>4.3921000000000002E-5</c:v>
                </c:pt>
                <c:pt idx="43921">
                  <c:v>4.3921999999999997E-5</c:v>
                </c:pt>
                <c:pt idx="43922">
                  <c:v>4.3922999999999999E-5</c:v>
                </c:pt>
                <c:pt idx="43923">
                  <c:v>4.3924000000000002E-5</c:v>
                </c:pt>
                <c:pt idx="43924">
                  <c:v>4.3924999999999997E-5</c:v>
                </c:pt>
                <c:pt idx="43925">
                  <c:v>4.3925999999999999E-5</c:v>
                </c:pt>
                <c:pt idx="43926">
                  <c:v>4.3927000000000001E-5</c:v>
                </c:pt>
                <c:pt idx="43927">
                  <c:v>4.3927999999999997E-5</c:v>
                </c:pt>
                <c:pt idx="43928">
                  <c:v>4.3928999999999999E-5</c:v>
                </c:pt>
                <c:pt idx="43929">
                  <c:v>4.3930000000000001E-5</c:v>
                </c:pt>
                <c:pt idx="43930">
                  <c:v>4.3930999999999997E-5</c:v>
                </c:pt>
                <c:pt idx="43931">
                  <c:v>4.3931999999999999E-5</c:v>
                </c:pt>
                <c:pt idx="43932">
                  <c:v>4.3933000000000001E-5</c:v>
                </c:pt>
                <c:pt idx="43933">
                  <c:v>4.3934000000000003E-5</c:v>
                </c:pt>
                <c:pt idx="43934">
                  <c:v>4.3934999999999999E-5</c:v>
                </c:pt>
                <c:pt idx="43935">
                  <c:v>4.3936000000000001E-5</c:v>
                </c:pt>
                <c:pt idx="43936">
                  <c:v>4.3937000000000003E-5</c:v>
                </c:pt>
                <c:pt idx="43937">
                  <c:v>4.3937999999999998E-5</c:v>
                </c:pt>
                <c:pt idx="43938">
                  <c:v>4.3939000000000001E-5</c:v>
                </c:pt>
                <c:pt idx="43939">
                  <c:v>4.3940000000000003E-5</c:v>
                </c:pt>
                <c:pt idx="43940">
                  <c:v>4.3940999999999998E-5</c:v>
                </c:pt>
                <c:pt idx="43941">
                  <c:v>4.3942E-5</c:v>
                </c:pt>
                <c:pt idx="43942">
                  <c:v>4.3943000000000003E-5</c:v>
                </c:pt>
                <c:pt idx="43943">
                  <c:v>4.3943999999999998E-5</c:v>
                </c:pt>
                <c:pt idx="43944">
                  <c:v>4.3945E-5</c:v>
                </c:pt>
                <c:pt idx="43945">
                  <c:v>4.3946000000000002E-5</c:v>
                </c:pt>
                <c:pt idx="43946">
                  <c:v>4.3946999999999998E-5</c:v>
                </c:pt>
                <c:pt idx="43947">
                  <c:v>4.3948E-5</c:v>
                </c:pt>
                <c:pt idx="43948">
                  <c:v>4.3949000000000002E-5</c:v>
                </c:pt>
                <c:pt idx="43949">
                  <c:v>4.3949999999999998E-5</c:v>
                </c:pt>
                <c:pt idx="43950">
                  <c:v>4.3951E-5</c:v>
                </c:pt>
                <c:pt idx="43951">
                  <c:v>4.3952000000000002E-5</c:v>
                </c:pt>
                <c:pt idx="43952">
                  <c:v>4.3952999999999997E-5</c:v>
                </c:pt>
                <c:pt idx="43953">
                  <c:v>4.3954E-5</c:v>
                </c:pt>
                <c:pt idx="43954">
                  <c:v>4.3955000000000002E-5</c:v>
                </c:pt>
                <c:pt idx="43955">
                  <c:v>4.3955999999999997E-5</c:v>
                </c:pt>
                <c:pt idx="43956">
                  <c:v>4.3956999999999999E-5</c:v>
                </c:pt>
                <c:pt idx="43957">
                  <c:v>4.3958000000000002E-5</c:v>
                </c:pt>
                <c:pt idx="43958">
                  <c:v>4.3958999999999997E-5</c:v>
                </c:pt>
                <c:pt idx="43959">
                  <c:v>4.3959999999999999E-5</c:v>
                </c:pt>
                <c:pt idx="43960">
                  <c:v>4.3961000000000001E-5</c:v>
                </c:pt>
                <c:pt idx="43961">
                  <c:v>4.3961999999999997E-5</c:v>
                </c:pt>
                <c:pt idx="43962">
                  <c:v>4.3962999999999999E-5</c:v>
                </c:pt>
                <c:pt idx="43963">
                  <c:v>4.3964000000000001E-5</c:v>
                </c:pt>
                <c:pt idx="43964">
                  <c:v>4.3964999999999997E-5</c:v>
                </c:pt>
                <c:pt idx="43965">
                  <c:v>4.3965999999999999E-5</c:v>
                </c:pt>
                <c:pt idx="43966">
                  <c:v>4.3967000000000001E-5</c:v>
                </c:pt>
                <c:pt idx="43967">
                  <c:v>4.3968000000000003E-5</c:v>
                </c:pt>
                <c:pt idx="43968">
                  <c:v>4.3968999999999999E-5</c:v>
                </c:pt>
                <c:pt idx="43969">
                  <c:v>4.3970000000000001E-5</c:v>
                </c:pt>
                <c:pt idx="43970">
                  <c:v>4.3971000000000003E-5</c:v>
                </c:pt>
                <c:pt idx="43971">
                  <c:v>4.3971999999999998E-5</c:v>
                </c:pt>
                <c:pt idx="43972">
                  <c:v>4.3973000000000001E-5</c:v>
                </c:pt>
                <c:pt idx="43973">
                  <c:v>4.3974000000000003E-5</c:v>
                </c:pt>
                <c:pt idx="43974">
                  <c:v>4.3974999999999998E-5</c:v>
                </c:pt>
                <c:pt idx="43975">
                  <c:v>4.3976E-5</c:v>
                </c:pt>
                <c:pt idx="43976">
                  <c:v>4.3977000000000003E-5</c:v>
                </c:pt>
                <c:pt idx="43977">
                  <c:v>4.3977999999999998E-5</c:v>
                </c:pt>
                <c:pt idx="43978">
                  <c:v>4.3979E-5</c:v>
                </c:pt>
                <c:pt idx="43979">
                  <c:v>4.3980000000000002E-5</c:v>
                </c:pt>
                <c:pt idx="43980">
                  <c:v>4.3980999999999998E-5</c:v>
                </c:pt>
                <c:pt idx="43981">
                  <c:v>4.3982E-5</c:v>
                </c:pt>
                <c:pt idx="43982">
                  <c:v>4.3983000000000002E-5</c:v>
                </c:pt>
                <c:pt idx="43983">
                  <c:v>4.3983999999999998E-5</c:v>
                </c:pt>
                <c:pt idx="43984">
                  <c:v>4.3985E-5</c:v>
                </c:pt>
                <c:pt idx="43985">
                  <c:v>4.3986000000000002E-5</c:v>
                </c:pt>
                <c:pt idx="43986">
                  <c:v>4.3986999999999997E-5</c:v>
                </c:pt>
                <c:pt idx="43987">
                  <c:v>4.3988E-5</c:v>
                </c:pt>
                <c:pt idx="43988">
                  <c:v>4.3989000000000002E-5</c:v>
                </c:pt>
                <c:pt idx="43989">
                  <c:v>4.3989999999999997E-5</c:v>
                </c:pt>
                <c:pt idx="43990">
                  <c:v>4.3990999999999999E-5</c:v>
                </c:pt>
                <c:pt idx="43991">
                  <c:v>4.3992000000000002E-5</c:v>
                </c:pt>
                <c:pt idx="43992">
                  <c:v>4.3992999999999997E-5</c:v>
                </c:pt>
                <c:pt idx="43993">
                  <c:v>4.3993999999999999E-5</c:v>
                </c:pt>
                <c:pt idx="43994">
                  <c:v>4.3995000000000001E-5</c:v>
                </c:pt>
                <c:pt idx="43995">
                  <c:v>4.3995999999999997E-5</c:v>
                </c:pt>
                <c:pt idx="43996">
                  <c:v>4.3996999999999999E-5</c:v>
                </c:pt>
                <c:pt idx="43997">
                  <c:v>4.3998000000000001E-5</c:v>
                </c:pt>
                <c:pt idx="43998">
                  <c:v>4.3998999999999997E-5</c:v>
                </c:pt>
                <c:pt idx="43999">
                  <c:v>4.3999999999999999E-5</c:v>
                </c:pt>
                <c:pt idx="44000">
                  <c:v>4.4001000000000001E-5</c:v>
                </c:pt>
                <c:pt idx="44001">
                  <c:v>4.4002000000000003E-5</c:v>
                </c:pt>
                <c:pt idx="44002">
                  <c:v>4.4002999999999999E-5</c:v>
                </c:pt>
                <c:pt idx="44003">
                  <c:v>4.4004000000000001E-5</c:v>
                </c:pt>
                <c:pt idx="44004">
                  <c:v>4.4005000000000003E-5</c:v>
                </c:pt>
                <c:pt idx="44005">
                  <c:v>4.4005999999999998E-5</c:v>
                </c:pt>
                <c:pt idx="44006">
                  <c:v>4.4007000000000001E-5</c:v>
                </c:pt>
                <c:pt idx="44007">
                  <c:v>4.4008000000000003E-5</c:v>
                </c:pt>
                <c:pt idx="44008">
                  <c:v>4.4008999999999998E-5</c:v>
                </c:pt>
                <c:pt idx="44009">
                  <c:v>4.401E-5</c:v>
                </c:pt>
                <c:pt idx="44010">
                  <c:v>4.4011000000000003E-5</c:v>
                </c:pt>
                <c:pt idx="44011">
                  <c:v>4.4011999999999998E-5</c:v>
                </c:pt>
                <c:pt idx="44012">
                  <c:v>4.4013E-5</c:v>
                </c:pt>
                <c:pt idx="44013">
                  <c:v>4.4014000000000002E-5</c:v>
                </c:pt>
                <c:pt idx="44014">
                  <c:v>4.4014999999999998E-5</c:v>
                </c:pt>
                <c:pt idx="44015">
                  <c:v>4.4016E-5</c:v>
                </c:pt>
                <c:pt idx="44016">
                  <c:v>4.4017000000000002E-5</c:v>
                </c:pt>
                <c:pt idx="44017">
                  <c:v>4.4017999999999998E-5</c:v>
                </c:pt>
                <c:pt idx="44018">
                  <c:v>4.4019E-5</c:v>
                </c:pt>
                <c:pt idx="44019">
                  <c:v>4.4020000000000002E-5</c:v>
                </c:pt>
                <c:pt idx="44020">
                  <c:v>4.4020999999999997E-5</c:v>
                </c:pt>
                <c:pt idx="44021">
                  <c:v>4.4022E-5</c:v>
                </c:pt>
                <c:pt idx="44022">
                  <c:v>4.4023000000000002E-5</c:v>
                </c:pt>
                <c:pt idx="44023">
                  <c:v>4.4023999999999997E-5</c:v>
                </c:pt>
                <c:pt idx="44024">
                  <c:v>4.4024999999999999E-5</c:v>
                </c:pt>
                <c:pt idx="44025">
                  <c:v>4.4026000000000002E-5</c:v>
                </c:pt>
                <c:pt idx="44026">
                  <c:v>4.4026999999999997E-5</c:v>
                </c:pt>
                <c:pt idx="44027">
                  <c:v>4.4027999999999999E-5</c:v>
                </c:pt>
                <c:pt idx="44028">
                  <c:v>4.4029000000000001E-5</c:v>
                </c:pt>
                <c:pt idx="44029">
                  <c:v>4.4029999999999997E-5</c:v>
                </c:pt>
                <c:pt idx="44030">
                  <c:v>4.4030999999999999E-5</c:v>
                </c:pt>
                <c:pt idx="44031">
                  <c:v>4.4032000000000001E-5</c:v>
                </c:pt>
                <c:pt idx="44032">
                  <c:v>4.4032999999999997E-5</c:v>
                </c:pt>
                <c:pt idx="44033">
                  <c:v>4.4033999999999999E-5</c:v>
                </c:pt>
                <c:pt idx="44034">
                  <c:v>4.4035000000000001E-5</c:v>
                </c:pt>
                <c:pt idx="44035">
                  <c:v>4.4036000000000003E-5</c:v>
                </c:pt>
                <c:pt idx="44036">
                  <c:v>4.4036999999999999E-5</c:v>
                </c:pt>
                <c:pt idx="44037">
                  <c:v>4.4038000000000001E-5</c:v>
                </c:pt>
                <c:pt idx="44038">
                  <c:v>4.4039000000000003E-5</c:v>
                </c:pt>
                <c:pt idx="44039">
                  <c:v>4.4039999999999998E-5</c:v>
                </c:pt>
                <c:pt idx="44040">
                  <c:v>4.4041000000000001E-5</c:v>
                </c:pt>
                <c:pt idx="44041">
                  <c:v>4.4042000000000003E-5</c:v>
                </c:pt>
                <c:pt idx="44042">
                  <c:v>4.4042999999999998E-5</c:v>
                </c:pt>
                <c:pt idx="44043">
                  <c:v>4.4044E-5</c:v>
                </c:pt>
                <c:pt idx="44044">
                  <c:v>4.4045000000000003E-5</c:v>
                </c:pt>
                <c:pt idx="44045">
                  <c:v>4.4045999999999998E-5</c:v>
                </c:pt>
                <c:pt idx="44046">
                  <c:v>4.4047E-5</c:v>
                </c:pt>
                <c:pt idx="44047">
                  <c:v>4.4048000000000002E-5</c:v>
                </c:pt>
                <c:pt idx="44048">
                  <c:v>4.4048999999999998E-5</c:v>
                </c:pt>
                <c:pt idx="44049">
                  <c:v>4.405E-5</c:v>
                </c:pt>
                <c:pt idx="44050">
                  <c:v>4.4051000000000002E-5</c:v>
                </c:pt>
                <c:pt idx="44051">
                  <c:v>4.4051999999999998E-5</c:v>
                </c:pt>
                <c:pt idx="44052">
                  <c:v>4.4053E-5</c:v>
                </c:pt>
                <c:pt idx="44053">
                  <c:v>4.4054000000000002E-5</c:v>
                </c:pt>
                <c:pt idx="44054">
                  <c:v>4.4054999999999997E-5</c:v>
                </c:pt>
                <c:pt idx="44055">
                  <c:v>4.4056E-5</c:v>
                </c:pt>
                <c:pt idx="44056">
                  <c:v>4.4057000000000002E-5</c:v>
                </c:pt>
                <c:pt idx="44057">
                  <c:v>4.4057999999999997E-5</c:v>
                </c:pt>
                <c:pt idx="44058">
                  <c:v>4.4058999999999999E-5</c:v>
                </c:pt>
                <c:pt idx="44059">
                  <c:v>4.4060000000000002E-5</c:v>
                </c:pt>
                <c:pt idx="44060">
                  <c:v>4.4060999999999997E-5</c:v>
                </c:pt>
                <c:pt idx="44061">
                  <c:v>4.4061999999999999E-5</c:v>
                </c:pt>
                <c:pt idx="44062">
                  <c:v>4.4063000000000001E-5</c:v>
                </c:pt>
                <c:pt idx="44063">
                  <c:v>4.4063999999999997E-5</c:v>
                </c:pt>
                <c:pt idx="44064">
                  <c:v>4.4064999999999999E-5</c:v>
                </c:pt>
                <c:pt idx="44065">
                  <c:v>4.4066000000000001E-5</c:v>
                </c:pt>
                <c:pt idx="44066">
                  <c:v>4.4066999999999997E-5</c:v>
                </c:pt>
                <c:pt idx="44067">
                  <c:v>4.4067999999999999E-5</c:v>
                </c:pt>
                <c:pt idx="44068">
                  <c:v>4.4069000000000001E-5</c:v>
                </c:pt>
                <c:pt idx="44069">
                  <c:v>4.4070000000000003E-5</c:v>
                </c:pt>
                <c:pt idx="44070">
                  <c:v>4.4070999999999999E-5</c:v>
                </c:pt>
                <c:pt idx="44071">
                  <c:v>4.4072000000000001E-5</c:v>
                </c:pt>
                <c:pt idx="44072">
                  <c:v>4.4073000000000003E-5</c:v>
                </c:pt>
                <c:pt idx="44073">
                  <c:v>4.4073999999999998E-5</c:v>
                </c:pt>
                <c:pt idx="44074">
                  <c:v>4.4075000000000001E-5</c:v>
                </c:pt>
                <c:pt idx="44075">
                  <c:v>4.4076000000000003E-5</c:v>
                </c:pt>
                <c:pt idx="44076">
                  <c:v>4.4076999999999998E-5</c:v>
                </c:pt>
                <c:pt idx="44077">
                  <c:v>4.4078E-5</c:v>
                </c:pt>
                <c:pt idx="44078">
                  <c:v>4.4079000000000003E-5</c:v>
                </c:pt>
                <c:pt idx="44079">
                  <c:v>4.4079999999999998E-5</c:v>
                </c:pt>
                <c:pt idx="44080">
                  <c:v>4.4081E-5</c:v>
                </c:pt>
                <c:pt idx="44081">
                  <c:v>4.4082000000000002E-5</c:v>
                </c:pt>
                <c:pt idx="44082">
                  <c:v>4.4082999999999998E-5</c:v>
                </c:pt>
                <c:pt idx="44083">
                  <c:v>4.4084E-5</c:v>
                </c:pt>
                <c:pt idx="44084">
                  <c:v>4.4085000000000002E-5</c:v>
                </c:pt>
                <c:pt idx="44085">
                  <c:v>4.4085999999999998E-5</c:v>
                </c:pt>
                <c:pt idx="44086">
                  <c:v>4.4087E-5</c:v>
                </c:pt>
                <c:pt idx="44087">
                  <c:v>4.4088000000000002E-5</c:v>
                </c:pt>
                <c:pt idx="44088">
                  <c:v>4.4088999999999997E-5</c:v>
                </c:pt>
                <c:pt idx="44089">
                  <c:v>4.409E-5</c:v>
                </c:pt>
                <c:pt idx="44090">
                  <c:v>4.4091000000000002E-5</c:v>
                </c:pt>
                <c:pt idx="44091">
                  <c:v>4.4091999999999997E-5</c:v>
                </c:pt>
                <c:pt idx="44092">
                  <c:v>4.4092999999999999E-5</c:v>
                </c:pt>
                <c:pt idx="44093">
                  <c:v>4.4094000000000002E-5</c:v>
                </c:pt>
                <c:pt idx="44094">
                  <c:v>4.4094999999999997E-5</c:v>
                </c:pt>
                <c:pt idx="44095">
                  <c:v>4.4095999999999999E-5</c:v>
                </c:pt>
                <c:pt idx="44096">
                  <c:v>4.4097000000000001E-5</c:v>
                </c:pt>
                <c:pt idx="44097">
                  <c:v>4.4097999999999997E-5</c:v>
                </c:pt>
                <c:pt idx="44098">
                  <c:v>4.4098999999999999E-5</c:v>
                </c:pt>
                <c:pt idx="44099">
                  <c:v>4.4100000000000001E-5</c:v>
                </c:pt>
                <c:pt idx="44100">
                  <c:v>4.4100999999999997E-5</c:v>
                </c:pt>
                <c:pt idx="44101">
                  <c:v>4.4101999999999999E-5</c:v>
                </c:pt>
                <c:pt idx="44102">
                  <c:v>4.4103000000000001E-5</c:v>
                </c:pt>
                <c:pt idx="44103">
                  <c:v>4.4104000000000003E-5</c:v>
                </c:pt>
                <c:pt idx="44104">
                  <c:v>4.4104999999999999E-5</c:v>
                </c:pt>
                <c:pt idx="44105">
                  <c:v>4.4106000000000001E-5</c:v>
                </c:pt>
                <c:pt idx="44106">
                  <c:v>4.4107000000000003E-5</c:v>
                </c:pt>
                <c:pt idx="44107">
                  <c:v>4.4107999999999998E-5</c:v>
                </c:pt>
                <c:pt idx="44108">
                  <c:v>4.4109000000000001E-5</c:v>
                </c:pt>
                <c:pt idx="44109">
                  <c:v>4.4110000000000003E-5</c:v>
                </c:pt>
                <c:pt idx="44110">
                  <c:v>4.4110999999999998E-5</c:v>
                </c:pt>
                <c:pt idx="44111">
                  <c:v>4.4112E-5</c:v>
                </c:pt>
                <c:pt idx="44112">
                  <c:v>4.4113000000000003E-5</c:v>
                </c:pt>
                <c:pt idx="44113">
                  <c:v>4.4113999999999998E-5</c:v>
                </c:pt>
                <c:pt idx="44114">
                  <c:v>4.4115E-5</c:v>
                </c:pt>
                <c:pt idx="44115">
                  <c:v>4.4116000000000002E-5</c:v>
                </c:pt>
                <c:pt idx="44116">
                  <c:v>4.4116999999999998E-5</c:v>
                </c:pt>
                <c:pt idx="44117">
                  <c:v>4.4118E-5</c:v>
                </c:pt>
                <c:pt idx="44118">
                  <c:v>4.4119000000000002E-5</c:v>
                </c:pt>
                <c:pt idx="44119">
                  <c:v>4.4119999999999998E-5</c:v>
                </c:pt>
                <c:pt idx="44120">
                  <c:v>4.4121E-5</c:v>
                </c:pt>
                <c:pt idx="44121">
                  <c:v>4.4122000000000002E-5</c:v>
                </c:pt>
                <c:pt idx="44122">
                  <c:v>4.4122999999999998E-5</c:v>
                </c:pt>
                <c:pt idx="44123">
                  <c:v>4.4124E-5</c:v>
                </c:pt>
                <c:pt idx="44124">
                  <c:v>4.4125000000000002E-5</c:v>
                </c:pt>
                <c:pt idx="44125">
                  <c:v>4.4125999999999997E-5</c:v>
                </c:pt>
                <c:pt idx="44126">
                  <c:v>4.4127E-5</c:v>
                </c:pt>
                <c:pt idx="44127">
                  <c:v>4.4128000000000002E-5</c:v>
                </c:pt>
                <c:pt idx="44128">
                  <c:v>4.4128999999999997E-5</c:v>
                </c:pt>
                <c:pt idx="44129">
                  <c:v>4.4129999999999999E-5</c:v>
                </c:pt>
                <c:pt idx="44130">
                  <c:v>4.4131000000000001E-5</c:v>
                </c:pt>
                <c:pt idx="44131">
                  <c:v>4.4131999999999997E-5</c:v>
                </c:pt>
                <c:pt idx="44132">
                  <c:v>4.4132999999999999E-5</c:v>
                </c:pt>
                <c:pt idx="44133">
                  <c:v>4.4134000000000001E-5</c:v>
                </c:pt>
                <c:pt idx="44134">
                  <c:v>4.4134999999999997E-5</c:v>
                </c:pt>
                <c:pt idx="44135">
                  <c:v>4.4135999999999999E-5</c:v>
                </c:pt>
                <c:pt idx="44136">
                  <c:v>4.4137000000000001E-5</c:v>
                </c:pt>
                <c:pt idx="44137">
                  <c:v>4.4138000000000003E-5</c:v>
                </c:pt>
                <c:pt idx="44138">
                  <c:v>4.4138999999999999E-5</c:v>
                </c:pt>
                <c:pt idx="44139">
                  <c:v>4.4140000000000001E-5</c:v>
                </c:pt>
                <c:pt idx="44140">
                  <c:v>4.4141000000000003E-5</c:v>
                </c:pt>
                <c:pt idx="44141">
                  <c:v>4.4141999999999999E-5</c:v>
                </c:pt>
                <c:pt idx="44142">
                  <c:v>4.4143000000000001E-5</c:v>
                </c:pt>
                <c:pt idx="44143">
                  <c:v>4.4144000000000003E-5</c:v>
                </c:pt>
                <c:pt idx="44144">
                  <c:v>4.4144999999999998E-5</c:v>
                </c:pt>
                <c:pt idx="44145">
                  <c:v>4.4146000000000001E-5</c:v>
                </c:pt>
                <c:pt idx="44146">
                  <c:v>4.4147000000000003E-5</c:v>
                </c:pt>
                <c:pt idx="44147">
                  <c:v>4.4147999999999998E-5</c:v>
                </c:pt>
                <c:pt idx="44148">
                  <c:v>4.4149E-5</c:v>
                </c:pt>
                <c:pt idx="44149">
                  <c:v>4.4150000000000003E-5</c:v>
                </c:pt>
                <c:pt idx="44150">
                  <c:v>4.4150999999999998E-5</c:v>
                </c:pt>
                <c:pt idx="44151">
                  <c:v>4.4152E-5</c:v>
                </c:pt>
                <c:pt idx="44152">
                  <c:v>4.4153000000000002E-5</c:v>
                </c:pt>
                <c:pt idx="44153">
                  <c:v>4.4153999999999998E-5</c:v>
                </c:pt>
                <c:pt idx="44154">
                  <c:v>4.4155E-5</c:v>
                </c:pt>
                <c:pt idx="44155">
                  <c:v>4.4156000000000002E-5</c:v>
                </c:pt>
                <c:pt idx="44156">
                  <c:v>4.4156999999999998E-5</c:v>
                </c:pt>
                <c:pt idx="44157">
                  <c:v>4.4158E-5</c:v>
                </c:pt>
                <c:pt idx="44158">
                  <c:v>4.4159000000000002E-5</c:v>
                </c:pt>
                <c:pt idx="44159">
                  <c:v>4.4159999999999997E-5</c:v>
                </c:pt>
                <c:pt idx="44160">
                  <c:v>4.4161E-5</c:v>
                </c:pt>
                <c:pt idx="44161">
                  <c:v>4.4162000000000002E-5</c:v>
                </c:pt>
                <c:pt idx="44162">
                  <c:v>4.4162999999999997E-5</c:v>
                </c:pt>
                <c:pt idx="44163">
                  <c:v>4.4163999999999999E-5</c:v>
                </c:pt>
                <c:pt idx="44164">
                  <c:v>4.4165000000000002E-5</c:v>
                </c:pt>
                <c:pt idx="44165">
                  <c:v>4.4165999999999997E-5</c:v>
                </c:pt>
                <c:pt idx="44166">
                  <c:v>4.4166999999999999E-5</c:v>
                </c:pt>
                <c:pt idx="44167">
                  <c:v>4.4168000000000001E-5</c:v>
                </c:pt>
                <c:pt idx="44168">
                  <c:v>4.4168999999999997E-5</c:v>
                </c:pt>
                <c:pt idx="44169">
                  <c:v>4.4169999999999999E-5</c:v>
                </c:pt>
                <c:pt idx="44170">
                  <c:v>4.4171000000000001E-5</c:v>
                </c:pt>
                <c:pt idx="44171">
                  <c:v>4.4172000000000003E-5</c:v>
                </c:pt>
                <c:pt idx="44172">
                  <c:v>4.4172999999999999E-5</c:v>
                </c:pt>
                <c:pt idx="44173">
                  <c:v>4.4174000000000001E-5</c:v>
                </c:pt>
                <c:pt idx="44174">
                  <c:v>4.4175000000000003E-5</c:v>
                </c:pt>
                <c:pt idx="44175">
                  <c:v>4.4175999999999999E-5</c:v>
                </c:pt>
                <c:pt idx="44176">
                  <c:v>4.4177000000000001E-5</c:v>
                </c:pt>
                <c:pt idx="44177">
                  <c:v>4.4178000000000003E-5</c:v>
                </c:pt>
                <c:pt idx="44178">
                  <c:v>4.4178999999999998E-5</c:v>
                </c:pt>
                <c:pt idx="44179">
                  <c:v>4.4180000000000001E-5</c:v>
                </c:pt>
                <c:pt idx="44180">
                  <c:v>4.4181000000000003E-5</c:v>
                </c:pt>
                <c:pt idx="44181">
                  <c:v>4.4181999999999998E-5</c:v>
                </c:pt>
                <c:pt idx="44182">
                  <c:v>4.4183E-5</c:v>
                </c:pt>
                <c:pt idx="44183">
                  <c:v>4.4184000000000003E-5</c:v>
                </c:pt>
                <c:pt idx="44184">
                  <c:v>4.4184999999999998E-5</c:v>
                </c:pt>
                <c:pt idx="44185">
                  <c:v>4.4186E-5</c:v>
                </c:pt>
                <c:pt idx="44186">
                  <c:v>4.4187000000000002E-5</c:v>
                </c:pt>
                <c:pt idx="44187">
                  <c:v>4.4187999999999998E-5</c:v>
                </c:pt>
                <c:pt idx="44188">
                  <c:v>4.4189E-5</c:v>
                </c:pt>
                <c:pt idx="44189">
                  <c:v>4.4190000000000002E-5</c:v>
                </c:pt>
                <c:pt idx="44190">
                  <c:v>4.4190999999999998E-5</c:v>
                </c:pt>
                <c:pt idx="44191">
                  <c:v>4.4192E-5</c:v>
                </c:pt>
                <c:pt idx="44192">
                  <c:v>4.4193000000000002E-5</c:v>
                </c:pt>
                <c:pt idx="44193">
                  <c:v>4.4193999999999997E-5</c:v>
                </c:pt>
                <c:pt idx="44194">
                  <c:v>4.4195E-5</c:v>
                </c:pt>
                <c:pt idx="44195">
                  <c:v>4.4196000000000002E-5</c:v>
                </c:pt>
                <c:pt idx="44196">
                  <c:v>4.4196999999999997E-5</c:v>
                </c:pt>
                <c:pt idx="44197">
                  <c:v>4.4197999999999999E-5</c:v>
                </c:pt>
                <c:pt idx="44198">
                  <c:v>4.4199000000000002E-5</c:v>
                </c:pt>
                <c:pt idx="44199">
                  <c:v>4.4199999999999997E-5</c:v>
                </c:pt>
                <c:pt idx="44200">
                  <c:v>4.4200999999999999E-5</c:v>
                </c:pt>
                <c:pt idx="44201">
                  <c:v>4.4202000000000001E-5</c:v>
                </c:pt>
                <c:pt idx="44202">
                  <c:v>4.4202999999999997E-5</c:v>
                </c:pt>
                <c:pt idx="44203">
                  <c:v>4.4203999999999999E-5</c:v>
                </c:pt>
                <c:pt idx="44204">
                  <c:v>4.4205000000000001E-5</c:v>
                </c:pt>
                <c:pt idx="44205">
                  <c:v>4.4206000000000003E-5</c:v>
                </c:pt>
                <c:pt idx="44206">
                  <c:v>4.4206999999999999E-5</c:v>
                </c:pt>
                <c:pt idx="44207">
                  <c:v>4.4208000000000001E-5</c:v>
                </c:pt>
                <c:pt idx="44208">
                  <c:v>4.4209000000000003E-5</c:v>
                </c:pt>
                <c:pt idx="44209">
                  <c:v>4.4209999999999999E-5</c:v>
                </c:pt>
                <c:pt idx="44210">
                  <c:v>4.4211000000000001E-5</c:v>
                </c:pt>
                <c:pt idx="44211">
                  <c:v>4.4212000000000003E-5</c:v>
                </c:pt>
                <c:pt idx="44212">
                  <c:v>4.4212999999999998E-5</c:v>
                </c:pt>
                <c:pt idx="44213">
                  <c:v>4.4214000000000001E-5</c:v>
                </c:pt>
                <c:pt idx="44214">
                  <c:v>4.4215000000000003E-5</c:v>
                </c:pt>
                <c:pt idx="44215">
                  <c:v>4.4215999999999998E-5</c:v>
                </c:pt>
                <c:pt idx="44216">
                  <c:v>4.4217E-5</c:v>
                </c:pt>
                <c:pt idx="44217">
                  <c:v>4.4218000000000003E-5</c:v>
                </c:pt>
                <c:pt idx="44218">
                  <c:v>4.4218999999999998E-5</c:v>
                </c:pt>
                <c:pt idx="44219">
                  <c:v>4.422E-5</c:v>
                </c:pt>
                <c:pt idx="44220">
                  <c:v>4.4221000000000002E-5</c:v>
                </c:pt>
                <c:pt idx="44221">
                  <c:v>4.4221999999999998E-5</c:v>
                </c:pt>
                <c:pt idx="44222">
                  <c:v>4.4223E-5</c:v>
                </c:pt>
                <c:pt idx="44223">
                  <c:v>4.4224000000000002E-5</c:v>
                </c:pt>
                <c:pt idx="44224">
                  <c:v>4.4224999999999998E-5</c:v>
                </c:pt>
                <c:pt idx="44225">
                  <c:v>4.4226E-5</c:v>
                </c:pt>
                <c:pt idx="44226">
                  <c:v>4.4227000000000002E-5</c:v>
                </c:pt>
                <c:pt idx="44227">
                  <c:v>4.4227999999999997E-5</c:v>
                </c:pt>
                <c:pt idx="44228">
                  <c:v>4.4229E-5</c:v>
                </c:pt>
                <c:pt idx="44229">
                  <c:v>4.4230000000000002E-5</c:v>
                </c:pt>
                <c:pt idx="44230">
                  <c:v>4.4230999999999997E-5</c:v>
                </c:pt>
                <c:pt idx="44231">
                  <c:v>4.4231999999999999E-5</c:v>
                </c:pt>
                <c:pt idx="44232">
                  <c:v>4.4233000000000002E-5</c:v>
                </c:pt>
                <c:pt idx="44233">
                  <c:v>4.4233999999999997E-5</c:v>
                </c:pt>
                <c:pt idx="44234">
                  <c:v>4.4234999999999999E-5</c:v>
                </c:pt>
                <c:pt idx="44235">
                  <c:v>4.4236000000000001E-5</c:v>
                </c:pt>
                <c:pt idx="44236">
                  <c:v>4.4236999999999997E-5</c:v>
                </c:pt>
                <c:pt idx="44237">
                  <c:v>4.4237999999999999E-5</c:v>
                </c:pt>
                <c:pt idx="44238">
                  <c:v>4.4239000000000001E-5</c:v>
                </c:pt>
                <c:pt idx="44239">
                  <c:v>4.4240000000000003E-5</c:v>
                </c:pt>
                <c:pt idx="44240">
                  <c:v>4.4240999999999999E-5</c:v>
                </c:pt>
                <c:pt idx="44241">
                  <c:v>4.4242000000000001E-5</c:v>
                </c:pt>
                <c:pt idx="44242">
                  <c:v>4.4243000000000003E-5</c:v>
                </c:pt>
                <c:pt idx="44243">
                  <c:v>4.4243999999999999E-5</c:v>
                </c:pt>
                <c:pt idx="44244">
                  <c:v>4.4245000000000001E-5</c:v>
                </c:pt>
                <c:pt idx="44245">
                  <c:v>4.4246000000000003E-5</c:v>
                </c:pt>
                <c:pt idx="44246">
                  <c:v>4.4246999999999998E-5</c:v>
                </c:pt>
                <c:pt idx="44247">
                  <c:v>4.4248000000000001E-5</c:v>
                </c:pt>
                <c:pt idx="44248">
                  <c:v>4.4249000000000003E-5</c:v>
                </c:pt>
                <c:pt idx="44249">
                  <c:v>4.4249999999999998E-5</c:v>
                </c:pt>
                <c:pt idx="44250">
                  <c:v>4.4251E-5</c:v>
                </c:pt>
                <c:pt idx="44251">
                  <c:v>4.4252000000000003E-5</c:v>
                </c:pt>
                <c:pt idx="44252">
                  <c:v>4.4252999999999998E-5</c:v>
                </c:pt>
                <c:pt idx="44253">
                  <c:v>4.4254E-5</c:v>
                </c:pt>
                <c:pt idx="44254">
                  <c:v>4.4255000000000002E-5</c:v>
                </c:pt>
                <c:pt idx="44255">
                  <c:v>4.4255999999999998E-5</c:v>
                </c:pt>
                <c:pt idx="44256">
                  <c:v>4.4257E-5</c:v>
                </c:pt>
                <c:pt idx="44257">
                  <c:v>4.4258000000000002E-5</c:v>
                </c:pt>
                <c:pt idx="44258">
                  <c:v>4.4258999999999998E-5</c:v>
                </c:pt>
                <c:pt idx="44259">
                  <c:v>4.426E-5</c:v>
                </c:pt>
                <c:pt idx="44260">
                  <c:v>4.4261000000000002E-5</c:v>
                </c:pt>
                <c:pt idx="44261">
                  <c:v>4.4261999999999997E-5</c:v>
                </c:pt>
                <c:pt idx="44262">
                  <c:v>4.4263E-5</c:v>
                </c:pt>
                <c:pt idx="44263">
                  <c:v>4.4264000000000002E-5</c:v>
                </c:pt>
                <c:pt idx="44264">
                  <c:v>4.4264999999999997E-5</c:v>
                </c:pt>
                <c:pt idx="44265">
                  <c:v>4.4265999999999999E-5</c:v>
                </c:pt>
                <c:pt idx="44266">
                  <c:v>4.4267000000000002E-5</c:v>
                </c:pt>
                <c:pt idx="44267">
                  <c:v>4.4267999999999997E-5</c:v>
                </c:pt>
                <c:pt idx="44268">
                  <c:v>4.4268999999999999E-5</c:v>
                </c:pt>
                <c:pt idx="44269">
                  <c:v>4.4270000000000001E-5</c:v>
                </c:pt>
                <c:pt idx="44270">
                  <c:v>4.4270999999999997E-5</c:v>
                </c:pt>
                <c:pt idx="44271">
                  <c:v>4.4271999999999999E-5</c:v>
                </c:pt>
                <c:pt idx="44272">
                  <c:v>4.4273000000000001E-5</c:v>
                </c:pt>
                <c:pt idx="44273">
                  <c:v>4.4274000000000003E-5</c:v>
                </c:pt>
                <c:pt idx="44274">
                  <c:v>4.4274999999999999E-5</c:v>
                </c:pt>
                <c:pt idx="44275">
                  <c:v>4.4276000000000001E-5</c:v>
                </c:pt>
                <c:pt idx="44276">
                  <c:v>4.4277000000000003E-5</c:v>
                </c:pt>
                <c:pt idx="44277">
                  <c:v>4.4277999999999999E-5</c:v>
                </c:pt>
                <c:pt idx="44278">
                  <c:v>4.4279000000000001E-5</c:v>
                </c:pt>
                <c:pt idx="44279">
                  <c:v>4.4280000000000003E-5</c:v>
                </c:pt>
                <c:pt idx="44280">
                  <c:v>4.4280999999999998E-5</c:v>
                </c:pt>
                <c:pt idx="44281">
                  <c:v>4.4282000000000001E-5</c:v>
                </c:pt>
                <c:pt idx="44282">
                  <c:v>4.4283000000000003E-5</c:v>
                </c:pt>
                <c:pt idx="44283">
                  <c:v>4.4283999999999998E-5</c:v>
                </c:pt>
                <c:pt idx="44284">
                  <c:v>4.4285E-5</c:v>
                </c:pt>
                <c:pt idx="44285">
                  <c:v>4.4286000000000003E-5</c:v>
                </c:pt>
                <c:pt idx="44286">
                  <c:v>4.4286999999999998E-5</c:v>
                </c:pt>
                <c:pt idx="44287">
                  <c:v>4.4288E-5</c:v>
                </c:pt>
                <c:pt idx="44288">
                  <c:v>4.4289000000000002E-5</c:v>
                </c:pt>
                <c:pt idx="44289">
                  <c:v>4.4289999999999998E-5</c:v>
                </c:pt>
                <c:pt idx="44290">
                  <c:v>4.4291E-5</c:v>
                </c:pt>
                <c:pt idx="44291">
                  <c:v>4.4292000000000002E-5</c:v>
                </c:pt>
                <c:pt idx="44292">
                  <c:v>4.4292999999999998E-5</c:v>
                </c:pt>
                <c:pt idx="44293">
                  <c:v>4.4294E-5</c:v>
                </c:pt>
                <c:pt idx="44294">
                  <c:v>4.4295000000000002E-5</c:v>
                </c:pt>
                <c:pt idx="44295">
                  <c:v>4.4295999999999997E-5</c:v>
                </c:pt>
                <c:pt idx="44296">
                  <c:v>4.4297E-5</c:v>
                </c:pt>
                <c:pt idx="44297">
                  <c:v>4.4298000000000002E-5</c:v>
                </c:pt>
                <c:pt idx="44298">
                  <c:v>4.4298999999999997E-5</c:v>
                </c:pt>
                <c:pt idx="44299">
                  <c:v>4.4299999999999999E-5</c:v>
                </c:pt>
                <c:pt idx="44300">
                  <c:v>4.4301000000000002E-5</c:v>
                </c:pt>
                <c:pt idx="44301">
                  <c:v>4.4301999999999997E-5</c:v>
                </c:pt>
                <c:pt idx="44302">
                  <c:v>4.4302999999999999E-5</c:v>
                </c:pt>
                <c:pt idx="44303">
                  <c:v>4.4304000000000001E-5</c:v>
                </c:pt>
                <c:pt idx="44304">
                  <c:v>4.4304999999999997E-5</c:v>
                </c:pt>
                <c:pt idx="44305">
                  <c:v>4.4305999999999999E-5</c:v>
                </c:pt>
                <c:pt idx="44306">
                  <c:v>4.4307000000000001E-5</c:v>
                </c:pt>
                <c:pt idx="44307">
                  <c:v>4.4308000000000003E-5</c:v>
                </c:pt>
                <c:pt idx="44308">
                  <c:v>4.4308999999999999E-5</c:v>
                </c:pt>
                <c:pt idx="44309">
                  <c:v>4.4310000000000001E-5</c:v>
                </c:pt>
                <c:pt idx="44310">
                  <c:v>4.4311000000000003E-5</c:v>
                </c:pt>
                <c:pt idx="44311">
                  <c:v>4.4311999999999999E-5</c:v>
                </c:pt>
                <c:pt idx="44312">
                  <c:v>4.4313000000000001E-5</c:v>
                </c:pt>
                <c:pt idx="44313">
                  <c:v>4.4314000000000003E-5</c:v>
                </c:pt>
                <c:pt idx="44314">
                  <c:v>4.4314999999999998E-5</c:v>
                </c:pt>
                <c:pt idx="44315">
                  <c:v>4.4316000000000001E-5</c:v>
                </c:pt>
                <c:pt idx="44316">
                  <c:v>4.4317000000000003E-5</c:v>
                </c:pt>
                <c:pt idx="44317">
                  <c:v>4.4317999999999998E-5</c:v>
                </c:pt>
                <c:pt idx="44318">
                  <c:v>4.4319E-5</c:v>
                </c:pt>
                <c:pt idx="44319">
                  <c:v>4.4320000000000003E-5</c:v>
                </c:pt>
                <c:pt idx="44320">
                  <c:v>4.4320999999999998E-5</c:v>
                </c:pt>
                <c:pt idx="44321">
                  <c:v>4.4322E-5</c:v>
                </c:pt>
                <c:pt idx="44322">
                  <c:v>4.4323000000000002E-5</c:v>
                </c:pt>
                <c:pt idx="44323">
                  <c:v>4.4323999999999998E-5</c:v>
                </c:pt>
                <c:pt idx="44324">
                  <c:v>4.4325E-5</c:v>
                </c:pt>
                <c:pt idx="44325">
                  <c:v>4.4326000000000002E-5</c:v>
                </c:pt>
                <c:pt idx="44326">
                  <c:v>4.4326999999999998E-5</c:v>
                </c:pt>
                <c:pt idx="44327">
                  <c:v>4.4328E-5</c:v>
                </c:pt>
                <c:pt idx="44328">
                  <c:v>4.4329000000000002E-5</c:v>
                </c:pt>
                <c:pt idx="44329">
                  <c:v>4.4329999999999997E-5</c:v>
                </c:pt>
                <c:pt idx="44330">
                  <c:v>4.4331E-5</c:v>
                </c:pt>
                <c:pt idx="44331">
                  <c:v>4.4332000000000002E-5</c:v>
                </c:pt>
                <c:pt idx="44332">
                  <c:v>4.4332999999999997E-5</c:v>
                </c:pt>
                <c:pt idx="44333">
                  <c:v>4.4333999999999999E-5</c:v>
                </c:pt>
                <c:pt idx="44334">
                  <c:v>4.4335000000000002E-5</c:v>
                </c:pt>
                <c:pt idx="44335">
                  <c:v>4.4335999999999997E-5</c:v>
                </c:pt>
                <c:pt idx="44336">
                  <c:v>4.4336999999999999E-5</c:v>
                </c:pt>
                <c:pt idx="44337">
                  <c:v>4.4338000000000001E-5</c:v>
                </c:pt>
                <c:pt idx="44338">
                  <c:v>4.4338999999999997E-5</c:v>
                </c:pt>
                <c:pt idx="44339">
                  <c:v>4.4339999999999999E-5</c:v>
                </c:pt>
                <c:pt idx="44340">
                  <c:v>4.4341000000000001E-5</c:v>
                </c:pt>
                <c:pt idx="44341">
                  <c:v>4.4342000000000003E-5</c:v>
                </c:pt>
                <c:pt idx="44342">
                  <c:v>4.4342999999999999E-5</c:v>
                </c:pt>
                <c:pt idx="44343">
                  <c:v>4.4344000000000001E-5</c:v>
                </c:pt>
                <c:pt idx="44344">
                  <c:v>4.4345000000000003E-5</c:v>
                </c:pt>
                <c:pt idx="44345">
                  <c:v>4.4345999999999999E-5</c:v>
                </c:pt>
                <c:pt idx="44346">
                  <c:v>4.4347000000000001E-5</c:v>
                </c:pt>
                <c:pt idx="44347">
                  <c:v>4.4348000000000003E-5</c:v>
                </c:pt>
                <c:pt idx="44348">
                  <c:v>4.4348999999999998E-5</c:v>
                </c:pt>
                <c:pt idx="44349">
                  <c:v>4.4350000000000001E-5</c:v>
                </c:pt>
                <c:pt idx="44350">
                  <c:v>4.4351000000000003E-5</c:v>
                </c:pt>
                <c:pt idx="44351">
                  <c:v>4.4351999999999998E-5</c:v>
                </c:pt>
                <c:pt idx="44352">
                  <c:v>4.4353E-5</c:v>
                </c:pt>
                <c:pt idx="44353">
                  <c:v>4.4354000000000003E-5</c:v>
                </c:pt>
                <c:pt idx="44354">
                  <c:v>4.4354999999999998E-5</c:v>
                </c:pt>
                <c:pt idx="44355">
                  <c:v>4.4356E-5</c:v>
                </c:pt>
                <c:pt idx="44356">
                  <c:v>4.4357000000000002E-5</c:v>
                </c:pt>
                <c:pt idx="44357">
                  <c:v>4.4357999999999998E-5</c:v>
                </c:pt>
                <c:pt idx="44358">
                  <c:v>4.4359E-5</c:v>
                </c:pt>
                <c:pt idx="44359">
                  <c:v>4.4360000000000002E-5</c:v>
                </c:pt>
                <c:pt idx="44360">
                  <c:v>4.4360999999999998E-5</c:v>
                </c:pt>
                <c:pt idx="44361">
                  <c:v>4.4362E-5</c:v>
                </c:pt>
                <c:pt idx="44362">
                  <c:v>4.4363000000000002E-5</c:v>
                </c:pt>
                <c:pt idx="44363">
                  <c:v>4.4363999999999997E-5</c:v>
                </c:pt>
                <c:pt idx="44364">
                  <c:v>4.4365E-5</c:v>
                </c:pt>
                <c:pt idx="44365">
                  <c:v>4.4366000000000002E-5</c:v>
                </c:pt>
                <c:pt idx="44366">
                  <c:v>4.4366999999999997E-5</c:v>
                </c:pt>
                <c:pt idx="44367">
                  <c:v>4.4367999999999999E-5</c:v>
                </c:pt>
                <c:pt idx="44368">
                  <c:v>4.4369000000000002E-5</c:v>
                </c:pt>
                <c:pt idx="44369">
                  <c:v>4.4369999999999997E-5</c:v>
                </c:pt>
                <c:pt idx="44370">
                  <c:v>4.4370999999999999E-5</c:v>
                </c:pt>
                <c:pt idx="44371">
                  <c:v>4.4372000000000001E-5</c:v>
                </c:pt>
                <c:pt idx="44372">
                  <c:v>4.4372999999999997E-5</c:v>
                </c:pt>
                <c:pt idx="44373">
                  <c:v>4.4373999999999999E-5</c:v>
                </c:pt>
                <c:pt idx="44374">
                  <c:v>4.4375000000000001E-5</c:v>
                </c:pt>
                <c:pt idx="44375">
                  <c:v>4.4375999999999997E-5</c:v>
                </c:pt>
                <c:pt idx="44376">
                  <c:v>4.4376999999999999E-5</c:v>
                </c:pt>
                <c:pt idx="44377">
                  <c:v>4.4378000000000001E-5</c:v>
                </c:pt>
                <c:pt idx="44378">
                  <c:v>4.4379000000000003E-5</c:v>
                </c:pt>
                <c:pt idx="44379">
                  <c:v>4.4379999999999999E-5</c:v>
                </c:pt>
                <c:pt idx="44380">
                  <c:v>4.4381000000000001E-5</c:v>
                </c:pt>
                <c:pt idx="44381">
                  <c:v>4.4382000000000003E-5</c:v>
                </c:pt>
                <c:pt idx="44382">
                  <c:v>4.4382999999999998E-5</c:v>
                </c:pt>
                <c:pt idx="44383">
                  <c:v>4.4384000000000001E-5</c:v>
                </c:pt>
                <c:pt idx="44384">
                  <c:v>4.4385000000000003E-5</c:v>
                </c:pt>
                <c:pt idx="44385">
                  <c:v>4.4385999999999998E-5</c:v>
                </c:pt>
                <c:pt idx="44386">
                  <c:v>4.4387E-5</c:v>
                </c:pt>
                <c:pt idx="44387">
                  <c:v>4.4388000000000003E-5</c:v>
                </c:pt>
                <c:pt idx="44388">
                  <c:v>4.4388999999999998E-5</c:v>
                </c:pt>
                <c:pt idx="44389">
                  <c:v>4.439E-5</c:v>
                </c:pt>
                <c:pt idx="44390">
                  <c:v>4.4391000000000002E-5</c:v>
                </c:pt>
                <c:pt idx="44391">
                  <c:v>4.4391999999999998E-5</c:v>
                </c:pt>
                <c:pt idx="44392">
                  <c:v>4.4393E-5</c:v>
                </c:pt>
                <c:pt idx="44393">
                  <c:v>4.4394000000000002E-5</c:v>
                </c:pt>
                <c:pt idx="44394">
                  <c:v>4.4394999999999998E-5</c:v>
                </c:pt>
                <c:pt idx="44395">
                  <c:v>4.4396E-5</c:v>
                </c:pt>
                <c:pt idx="44396">
                  <c:v>4.4397000000000002E-5</c:v>
                </c:pt>
                <c:pt idx="44397">
                  <c:v>4.4397999999999997E-5</c:v>
                </c:pt>
                <c:pt idx="44398">
                  <c:v>4.4399E-5</c:v>
                </c:pt>
                <c:pt idx="44399">
                  <c:v>4.4400000000000002E-5</c:v>
                </c:pt>
                <c:pt idx="44400">
                  <c:v>4.4400999999999997E-5</c:v>
                </c:pt>
                <c:pt idx="44401">
                  <c:v>4.4401999999999999E-5</c:v>
                </c:pt>
                <c:pt idx="44402">
                  <c:v>4.4403000000000002E-5</c:v>
                </c:pt>
                <c:pt idx="44403">
                  <c:v>4.4403999999999997E-5</c:v>
                </c:pt>
                <c:pt idx="44404">
                  <c:v>4.4404999999999999E-5</c:v>
                </c:pt>
                <c:pt idx="44405">
                  <c:v>4.4406000000000001E-5</c:v>
                </c:pt>
                <c:pt idx="44406">
                  <c:v>4.4406999999999997E-5</c:v>
                </c:pt>
                <c:pt idx="44407">
                  <c:v>4.4407999999999999E-5</c:v>
                </c:pt>
                <c:pt idx="44408">
                  <c:v>4.4409000000000001E-5</c:v>
                </c:pt>
                <c:pt idx="44409">
                  <c:v>4.4409999999999997E-5</c:v>
                </c:pt>
                <c:pt idx="44410">
                  <c:v>4.4410999999999999E-5</c:v>
                </c:pt>
                <c:pt idx="44411">
                  <c:v>4.4412000000000001E-5</c:v>
                </c:pt>
                <c:pt idx="44412">
                  <c:v>4.4413000000000003E-5</c:v>
                </c:pt>
                <c:pt idx="44413">
                  <c:v>4.4413999999999999E-5</c:v>
                </c:pt>
                <c:pt idx="44414">
                  <c:v>4.4415000000000001E-5</c:v>
                </c:pt>
                <c:pt idx="44415">
                  <c:v>4.4416000000000003E-5</c:v>
                </c:pt>
                <c:pt idx="44416">
                  <c:v>4.4416999999999998E-5</c:v>
                </c:pt>
                <c:pt idx="44417">
                  <c:v>4.4418000000000001E-5</c:v>
                </c:pt>
                <c:pt idx="44418">
                  <c:v>4.4419000000000003E-5</c:v>
                </c:pt>
                <c:pt idx="44419">
                  <c:v>4.4419999999999998E-5</c:v>
                </c:pt>
                <c:pt idx="44420">
                  <c:v>4.4421E-5</c:v>
                </c:pt>
                <c:pt idx="44421">
                  <c:v>4.4422000000000003E-5</c:v>
                </c:pt>
                <c:pt idx="44422">
                  <c:v>4.4422999999999998E-5</c:v>
                </c:pt>
                <c:pt idx="44423">
                  <c:v>4.4424E-5</c:v>
                </c:pt>
                <c:pt idx="44424">
                  <c:v>4.4425000000000002E-5</c:v>
                </c:pt>
                <c:pt idx="44425">
                  <c:v>4.4425999999999998E-5</c:v>
                </c:pt>
                <c:pt idx="44426">
                  <c:v>4.4427E-5</c:v>
                </c:pt>
                <c:pt idx="44427">
                  <c:v>4.4428000000000002E-5</c:v>
                </c:pt>
                <c:pt idx="44428">
                  <c:v>4.4428999999999998E-5</c:v>
                </c:pt>
                <c:pt idx="44429">
                  <c:v>4.443E-5</c:v>
                </c:pt>
                <c:pt idx="44430">
                  <c:v>4.4431000000000002E-5</c:v>
                </c:pt>
                <c:pt idx="44431">
                  <c:v>4.4431999999999997E-5</c:v>
                </c:pt>
                <c:pt idx="44432">
                  <c:v>4.4433E-5</c:v>
                </c:pt>
                <c:pt idx="44433">
                  <c:v>4.4434000000000002E-5</c:v>
                </c:pt>
                <c:pt idx="44434">
                  <c:v>4.4434999999999997E-5</c:v>
                </c:pt>
                <c:pt idx="44435">
                  <c:v>4.4435999999999999E-5</c:v>
                </c:pt>
                <c:pt idx="44436">
                  <c:v>4.4437000000000002E-5</c:v>
                </c:pt>
                <c:pt idx="44437">
                  <c:v>4.4437999999999997E-5</c:v>
                </c:pt>
                <c:pt idx="44438">
                  <c:v>4.4438999999999999E-5</c:v>
                </c:pt>
                <c:pt idx="44439">
                  <c:v>4.4440000000000001E-5</c:v>
                </c:pt>
                <c:pt idx="44440">
                  <c:v>4.4440999999999997E-5</c:v>
                </c:pt>
                <c:pt idx="44441">
                  <c:v>4.4441999999999999E-5</c:v>
                </c:pt>
                <c:pt idx="44442">
                  <c:v>4.4443000000000001E-5</c:v>
                </c:pt>
                <c:pt idx="44443">
                  <c:v>4.4443999999999997E-5</c:v>
                </c:pt>
                <c:pt idx="44444">
                  <c:v>4.4444999999999999E-5</c:v>
                </c:pt>
                <c:pt idx="44445">
                  <c:v>4.4446000000000001E-5</c:v>
                </c:pt>
                <c:pt idx="44446">
                  <c:v>4.4447000000000003E-5</c:v>
                </c:pt>
                <c:pt idx="44447">
                  <c:v>4.4447999999999999E-5</c:v>
                </c:pt>
                <c:pt idx="44448">
                  <c:v>4.4449000000000001E-5</c:v>
                </c:pt>
                <c:pt idx="44449">
                  <c:v>4.4450000000000003E-5</c:v>
                </c:pt>
                <c:pt idx="44450">
                  <c:v>4.4450999999999998E-5</c:v>
                </c:pt>
                <c:pt idx="44451">
                  <c:v>4.4452000000000001E-5</c:v>
                </c:pt>
                <c:pt idx="44452">
                  <c:v>4.4453000000000003E-5</c:v>
                </c:pt>
                <c:pt idx="44453">
                  <c:v>4.4453999999999998E-5</c:v>
                </c:pt>
                <c:pt idx="44454">
                  <c:v>4.4455E-5</c:v>
                </c:pt>
                <c:pt idx="44455">
                  <c:v>4.4456000000000003E-5</c:v>
                </c:pt>
                <c:pt idx="44456">
                  <c:v>4.4456999999999998E-5</c:v>
                </c:pt>
                <c:pt idx="44457">
                  <c:v>4.4458E-5</c:v>
                </c:pt>
                <c:pt idx="44458">
                  <c:v>4.4459000000000002E-5</c:v>
                </c:pt>
                <c:pt idx="44459">
                  <c:v>4.4459999999999998E-5</c:v>
                </c:pt>
                <c:pt idx="44460">
                  <c:v>4.4461E-5</c:v>
                </c:pt>
                <c:pt idx="44461">
                  <c:v>4.4462000000000002E-5</c:v>
                </c:pt>
                <c:pt idx="44462">
                  <c:v>4.4462999999999998E-5</c:v>
                </c:pt>
                <c:pt idx="44463">
                  <c:v>4.4464E-5</c:v>
                </c:pt>
                <c:pt idx="44464">
                  <c:v>4.4465000000000002E-5</c:v>
                </c:pt>
                <c:pt idx="44465">
                  <c:v>4.4465999999999997E-5</c:v>
                </c:pt>
                <c:pt idx="44466">
                  <c:v>4.4467E-5</c:v>
                </c:pt>
                <c:pt idx="44467">
                  <c:v>4.4468000000000002E-5</c:v>
                </c:pt>
                <c:pt idx="44468">
                  <c:v>4.4468999999999997E-5</c:v>
                </c:pt>
                <c:pt idx="44469">
                  <c:v>4.4469999999999999E-5</c:v>
                </c:pt>
                <c:pt idx="44470">
                  <c:v>4.4471000000000002E-5</c:v>
                </c:pt>
                <c:pt idx="44471">
                  <c:v>4.4471999999999997E-5</c:v>
                </c:pt>
                <c:pt idx="44472">
                  <c:v>4.4472999999999999E-5</c:v>
                </c:pt>
                <c:pt idx="44473">
                  <c:v>4.4474000000000001E-5</c:v>
                </c:pt>
                <c:pt idx="44474">
                  <c:v>4.4474999999999997E-5</c:v>
                </c:pt>
                <c:pt idx="44475">
                  <c:v>4.4475999999999999E-5</c:v>
                </c:pt>
                <c:pt idx="44476">
                  <c:v>4.4477000000000001E-5</c:v>
                </c:pt>
                <c:pt idx="44477">
                  <c:v>4.4477999999999997E-5</c:v>
                </c:pt>
                <c:pt idx="44478">
                  <c:v>4.4478999999999999E-5</c:v>
                </c:pt>
                <c:pt idx="44479">
                  <c:v>4.4480000000000001E-5</c:v>
                </c:pt>
                <c:pt idx="44480">
                  <c:v>4.4481000000000003E-5</c:v>
                </c:pt>
                <c:pt idx="44481">
                  <c:v>4.4481999999999999E-5</c:v>
                </c:pt>
                <c:pt idx="44482">
                  <c:v>4.4483000000000001E-5</c:v>
                </c:pt>
                <c:pt idx="44483">
                  <c:v>4.4484000000000003E-5</c:v>
                </c:pt>
                <c:pt idx="44484">
                  <c:v>4.4484999999999998E-5</c:v>
                </c:pt>
                <c:pt idx="44485">
                  <c:v>4.4486000000000001E-5</c:v>
                </c:pt>
                <c:pt idx="44486">
                  <c:v>4.4487000000000003E-5</c:v>
                </c:pt>
                <c:pt idx="44487">
                  <c:v>4.4487999999999998E-5</c:v>
                </c:pt>
                <c:pt idx="44488">
                  <c:v>4.4489E-5</c:v>
                </c:pt>
                <c:pt idx="44489">
                  <c:v>4.4490000000000003E-5</c:v>
                </c:pt>
                <c:pt idx="44490">
                  <c:v>4.4490999999999998E-5</c:v>
                </c:pt>
                <c:pt idx="44491">
                  <c:v>4.4492E-5</c:v>
                </c:pt>
                <c:pt idx="44492">
                  <c:v>4.4493000000000002E-5</c:v>
                </c:pt>
                <c:pt idx="44493">
                  <c:v>4.4493999999999998E-5</c:v>
                </c:pt>
                <c:pt idx="44494">
                  <c:v>4.4495E-5</c:v>
                </c:pt>
                <c:pt idx="44495">
                  <c:v>4.4496000000000002E-5</c:v>
                </c:pt>
                <c:pt idx="44496">
                  <c:v>4.4496999999999998E-5</c:v>
                </c:pt>
                <c:pt idx="44497">
                  <c:v>4.4498E-5</c:v>
                </c:pt>
                <c:pt idx="44498">
                  <c:v>4.4499000000000002E-5</c:v>
                </c:pt>
                <c:pt idx="44499">
                  <c:v>4.4499999999999997E-5</c:v>
                </c:pt>
                <c:pt idx="44500">
                  <c:v>4.4501E-5</c:v>
                </c:pt>
                <c:pt idx="44501">
                  <c:v>4.4502000000000002E-5</c:v>
                </c:pt>
                <c:pt idx="44502">
                  <c:v>4.4502999999999997E-5</c:v>
                </c:pt>
                <c:pt idx="44503">
                  <c:v>4.4503999999999999E-5</c:v>
                </c:pt>
                <c:pt idx="44504">
                  <c:v>4.4505000000000002E-5</c:v>
                </c:pt>
                <c:pt idx="44505">
                  <c:v>4.4505999999999997E-5</c:v>
                </c:pt>
                <c:pt idx="44506">
                  <c:v>4.4506999999999999E-5</c:v>
                </c:pt>
                <c:pt idx="44507">
                  <c:v>4.4508000000000001E-5</c:v>
                </c:pt>
                <c:pt idx="44508">
                  <c:v>4.4508999999999997E-5</c:v>
                </c:pt>
                <c:pt idx="44509">
                  <c:v>4.4509999999999999E-5</c:v>
                </c:pt>
                <c:pt idx="44510">
                  <c:v>4.4511000000000001E-5</c:v>
                </c:pt>
                <c:pt idx="44511">
                  <c:v>4.4511999999999997E-5</c:v>
                </c:pt>
                <c:pt idx="44512">
                  <c:v>4.4512999999999999E-5</c:v>
                </c:pt>
                <c:pt idx="44513">
                  <c:v>4.4514000000000001E-5</c:v>
                </c:pt>
                <c:pt idx="44514">
                  <c:v>4.4515000000000003E-5</c:v>
                </c:pt>
                <c:pt idx="44515">
                  <c:v>4.4515999999999999E-5</c:v>
                </c:pt>
                <c:pt idx="44516">
                  <c:v>4.4517000000000001E-5</c:v>
                </c:pt>
                <c:pt idx="44517">
                  <c:v>4.4518000000000003E-5</c:v>
                </c:pt>
                <c:pt idx="44518">
                  <c:v>4.4518999999999998E-5</c:v>
                </c:pt>
                <c:pt idx="44519">
                  <c:v>4.4520000000000001E-5</c:v>
                </c:pt>
                <c:pt idx="44520">
                  <c:v>4.4521000000000003E-5</c:v>
                </c:pt>
                <c:pt idx="44521">
                  <c:v>4.4521999999999998E-5</c:v>
                </c:pt>
                <c:pt idx="44522">
                  <c:v>4.4523E-5</c:v>
                </c:pt>
                <c:pt idx="44523">
                  <c:v>4.4524000000000003E-5</c:v>
                </c:pt>
                <c:pt idx="44524">
                  <c:v>4.4524999999999998E-5</c:v>
                </c:pt>
                <c:pt idx="44525">
                  <c:v>4.4526E-5</c:v>
                </c:pt>
                <c:pt idx="44526">
                  <c:v>4.4527000000000002E-5</c:v>
                </c:pt>
                <c:pt idx="44527">
                  <c:v>4.4527999999999998E-5</c:v>
                </c:pt>
                <c:pt idx="44528">
                  <c:v>4.4529E-5</c:v>
                </c:pt>
                <c:pt idx="44529">
                  <c:v>4.4530000000000002E-5</c:v>
                </c:pt>
                <c:pt idx="44530">
                  <c:v>4.4530999999999998E-5</c:v>
                </c:pt>
                <c:pt idx="44531">
                  <c:v>4.4532E-5</c:v>
                </c:pt>
                <c:pt idx="44532">
                  <c:v>4.4533000000000002E-5</c:v>
                </c:pt>
                <c:pt idx="44533">
                  <c:v>4.4533999999999997E-5</c:v>
                </c:pt>
                <c:pt idx="44534">
                  <c:v>4.4535E-5</c:v>
                </c:pt>
                <c:pt idx="44535">
                  <c:v>4.4536000000000002E-5</c:v>
                </c:pt>
                <c:pt idx="44536">
                  <c:v>4.4536999999999997E-5</c:v>
                </c:pt>
                <c:pt idx="44537">
                  <c:v>4.4537999999999999E-5</c:v>
                </c:pt>
                <c:pt idx="44538">
                  <c:v>4.4539000000000002E-5</c:v>
                </c:pt>
                <c:pt idx="44539">
                  <c:v>4.4539999999999997E-5</c:v>
                </c:pt>
                <c:pt idx="44540">
                  <c:v>4.4540999999999999E-5</c:v>
                </c:pt>
                <c:pt idx="44541">
                  <c:v>4.4542000000000001E-5</c:v>
                </c:pt>
                <c:pt idx="44542">
                  <c:v>4.4542999999999997E-5</c:v>
                </c:pt>
                <c:pt idx="44543">
                  <c:v>4.4543999999999999E-5</c:v>
                </c:pt>
                <c:pt idx="44544">
                  <c:v>4.4545000000000001E-5</c:v>
                </c:pt>
                <c:pt idx="44545">
                  <c:v>4.4545999999999997E-5</c:v>
                </c:pt>
                <c:pt idx="44546">
                  <c:v>4.4546999999999999E-5</c:v>
                </c:pt>
                <c:pt idx="44547">
                  <c:v>4.4548000000000001E-5</c:v>
                </c:pt>
                <c:pt idx="44548">
                  <c:v>4.4549000000000003E-5</c:v>
                </c:pt>
                <c:pt idx="44549">
                  <c:v>4.4549999999999999E-5</c:v>
                </c:pt>
                <c:pt idx="44550">
                  <c:v>4.4551000000000001E-5</c:v>
                </c:pt>
                <c:pt idx="44551">
                  <c:v>4.4552000000000003E-5</c:v>
                </c:pt>
                <c:pt idx="44552">
                  <c:v>4.4552999999999998E-5</c:v>
                </c:pt>
                <c:pt idx="44553">
                  <c:v>4.4554000000000001E-5</c:v>
                </c:pt>
                <c:pt idx="44554">
                  <c:v>4.4555000000000003E-5</c:v>
                </c:pt>
                <c:pt idx="44555">
                  <c:v>4.4555999999999998E-5</c:v>
                </c:pt>
                <c:pt idx="44556">
                  <c:v>4.4557E-5</c:v>
                </c:pt>
                <c:pt idx="44557">
                  <c:v>4.4558000000000003E-5</c:v>
                </c:pt>
                <c:pt idx="44558">
                  <c:v>4.4558999999999998E-5</c:v>
                </c:pt>
                <c:pt idx="44559">
                  <c:v>4.456E-5</c:v>
                </c:pt>
                <c:pt idx="44560">
                  <c:v>4.4561000000000002E-5</c:v>
                </c:pt>
                <c:pt idx="44561">
                  <c:v>4.4561999999999998E-5</c:v>
                </c:pt>
                <c:pt idx="44562">
                  <c:v>4.4563E-5</c:v>
                </c:pt>
                <c:pt idx="44563">
                  <c:v>4.4564000000000002E-5</c:v>
                </c:pt>
                <c:pt idx="44564">
                  <c:v>4.4564999999999998E-5</c:v>
                </c:pt>
                <c:pt idx="44565">
                  <c:v>4.4566E-5</c:v>
                </c:pt>
                <c:pt idx="44566">
                  <c:v>4.4567000000000002E-5</c:v>
                </c:pt>
                <c:pt idx="44567">
                  <c:v>4.4567999999999997E-5</c:v>
                </c:pt>
                <c:pt idx="44568">
                  <c:v>4.4569E-5</c:v>
                </c:pt>
                <c:pt idx="44569">
                  <c:v>4.4570000000000002E-5</c:v>
                </c:pt>
                <c:pt idx="44570">
                  <c:v>4.4570999999999997E-5</c:v>
                </c:pt>
                <c:pt idx="44571">
                  <c:v>4.4571999999999999E-5</c:v>
                </c:pt>
                <c:pt idx="44572">
                  <c:v>4.4573000000000002E-5</c:v>
                </c:pt>
                <c:pt idx="44573">
                  <c:v>4.4573999999999997E-5</c:v>
                </c:pt>
                <c:pt idx="44574">
                  <c:v>4.4574999999999999E-5</c:v>
                </c:pt>
                <c:pt idx="44575">
                  <c:v>4.4576000000000001E-5</c:v>
                </c:pt>
                <c:pt idx="44576">
                  <c:v>4.4576999999999997E-5</c:v>
                </c:pt>
                <c:pt idx="44577">
                  <c:v>4.4577999999999999E-5</c:v>
                </c:pt>
                <c:pt idx="44578">
                  <c:v>4.4579000000000001E-5</c:v>
                </c:pt>
                <c:pt idx="44579">
                  <c:v>4.4579999999999997E-5</c:v>
                </c:pt>
                <c:pt idx="44580">
                  <c:v>4.4580999999999999E-5</c:v>
                </c:pt>
                <c:pt idx="44581">
                  <c:v>4.4582000000000001E-5</c:v>
                </c:pt>
                <c:pt idx="44582">
                  <c:v>4.4583000000000003E-5</c:v>
                </c:pt>
                <c:pt idx="44583">
                  <c:v>4.4583999999999999E-5</c:v>
                </c:pt>
                <c:pt idx="44584">
                  <c:v>4.4585000000000001E-5</c:v>
                </c:pt>
                <c:pt idx="44585">
                  <c:v>4.4586000000000003E-5</c:v>
                </c:pt>
                <c:pt idx="44586">
                  <c:v>4.4586999999999998E-5</c:v>
                </c:pt>
                <c:pt idx="44587">
                  <c:v>4.4588000000000001E-5</c:v>
                </c:pt>
                <c:pt idx="44588">
                  <c:v>4.4589000000000003E-5</c:v>
                </c:pt>
                <c:pt idx="44589">
                  <c:v>4.4589999999999998E-5</c:v>
                </c:pt>
                <c:pt idx="44590">
                  <c:v>4.4591E-5</c:v>
                </c:pt>
                <c:pt idx="44591">
                  <c:v>4.4592000000000003E-5</c:v>
                </c:pt>
                <c:pt idx="44592">
                  <c:v>4.4592999999999998E-5</c:v>
                </c:pt>
                <c:pt idx="44593">
                  <c:v>4.4594E-5</c:v>
                </c:pt>
                <c:pt idx="44594">
                  <c:v>4.4595000000000002E-5</c:v>
                </c:pt>
                <c:pt idx="44595">
                  <c:v>4.4595999999999998E-5</c:v>
                </c:pt>
                <c:pt idx="44596">
                  <c:v>4.4597E-5</c:v>
                </c:pt>
                <c:pt idx="44597">
                  <c:v>4.4598000000000002E-5</c:v>
                </c:pt>
                <c:pt idx="44598">
                  <c:v>4.4598999999999998E-5</c:v>
                </c:pt>
                <c:pt idx="44599">
                  <c:v>4.46E-5</c:v>
                </c:pt>
                <c:pt idx="44600">
                  <c:v>4.4601000000000002E-5</c:v>
                </c:pt>
                <c:pt idx="44601">
                  <c:v>4.4601999999999997E-5</c:v>
                </c:pt>
                <c:pt idx="44602">
                  <c:v>4.4603E-5</c:v>
                </c:pt>
                <c:pt idx="44603">
                  <c:v>4.4604000000000002E-5</c:v>
                </c:pt>
                <c:pt idx="44604">
                  <c:v>4.4604999999999997E-5</c:v>
                </c:pt>
                <c:pt idx="44605">
                  <c:v>4.4605999999999999E-5</c:v>
                </c:pt>
                <c:pt idx="44606">
                  <c:v>4.4607000000000002E-5</c:v>
                </c:pt>
                <c:pt idx="44607">
                  <c:v>4.4607999999999997E-5</c:v>
                </c:pt>
                <c:pt idx="44608">
                  <c:v>4.4608999999999999E-5</c:v>
                </c:pt>
                <c:pt idx="44609">
                  <c:v>4.4610000000000001E-5</c:v>
                </c:pt>
                <c:pt idx="44610">
                  <c:v>4.4610999999999997E-5</c:v>
                </c:pt>
                <c:pt idx="44611">
                  <c:v>4.4611999999999999E-5</c:v>
                </c:pt>
                <c:pt idx="44612">
                  <c:v>4.4613000000000001E-5</c:v>
                </c:pt>
                <c:pt idx="44613">
                  <c:v>4.4613999999999997E-5</c:v>
                </c:pt>
                <c:pt idx="44614">
                  <c:v>4.4614999999999999E-5</c:v>
                </c:pt>
                <c:pt idx="44615">
                  <c:v>4.4616000000000001E-5</c:v>
                </c:pt>
                <c:pt idx="44616">
                  <c:v>4.4617000000000003E-5</c:v>
                </c:pt>
                <c:pt idx="44617">
                  <c:v>4.4617999999999999E-5</c:v>
                </c:pt>
                <c:pt idx="44618">
                  <c:v>4.4619000000000001E-5</c:v>
                </c:pt>
                <c:pt idx="44619">
                  <c:v>4.4620000000000003E-5</c:v>
                </c:pt>
                <c:pt idx="44620">
                  <c:v>4.4620999999999999E-5</c:v>
                </c:pt>
                <c:pt idx="44621">
                  <c:v>4.4622000000000001E-5</c:v>
                </c:pt>
                <c:pt idx="44622">
                  <c:v>4.4623000000000003E-5</c:v>
                </c:pt>
                <c:pt idx="44623">
                  <c:v>4.4623999999999998E-5</c:v>
                </c:pt>
                <c:pt idx="44624">
                  <c:v>4.4625E-5</c:v>
                </c:pt>
                <c:pt idx="44625">
                  <c:v>4.4626000000000003E-5</c:v>
                </c:pt>
                <c:pt idx="44626">
                  <c:v>4.4626999999999998E-5</c:v>
                </c:pt>
                <c:pt idx="44627">
                  <c:v>4.4628E-5</c:v>
                </c:pt>
                <c:pt idx="44628">
                  <c:v>4.4629000000000002E-5</c:v>
                </c:pt>
                <c:pt idx="44629">
                  <c:v>4.4629999999999998E-5</c:v>
                </c:pt>
                <c:pt idx="44630">
                  <c:v>4.4631E-5</c:v>
                </c:pt>
                <c:pt idx="44631">
                  <c:v>4.4632000000000002E-5</c:v>
                </c:pt>
                <c:pt idx="44632">
                  <c:v>4.4632999999999998E-5</c:v>
                </c:pt>
                <c:pt idx="44633">
                  <c:v>4.4634E-5</c:v>
                </c:pt>
                <c:pt idx="44634">
                  <c:v>4.4635000000000002E-5</c:v>
                </c:pt>
                <c:pt idx="44635">
                  <c:v>4.4635999999999998E-5</c:v>
                </c:pt>
                <c:pt idx="44636">
                  <c:v>4.4637E-5</c:v>
                </c:pt>
                <c:pt idx="44637">
                  <c:v>4.4638000000000002E-5</c:v>
                </c:pt>
                <c:pt idx="44638">
                  <c:v>4.4638999999999997E-5</c:v>
                </c:pt>
                <c:pt idx="44639">
                  <c:v>4.464E-5</c:v>
                </c:pt>
                <c:pt idx="44640">
                  <c:v>4.4641000000000002E-5</c:v>
                </c:pt>
                <c:pt idx="44641">
                  <c:v>4.4641999999999997E-5</c:v>
                </c:pt>
                <c:pt idx="44642">
                  <c:v>4.4642999999999999E-5</c:v>
                </c:pt>
                <c:pt idx="44643">
                  <c:v>4.4644000000000001E-5</c:v>
                </c:pt>
                <c:pt idx="44644">
                  <c:v>4.4644999999999997E-5</c:v>
                </c:pt>
                <c:pt idx="44645">
                  <c:v>4.4645999999999999E-5</c:v>
                </c:pt>
                <c:pt idx="44646">
                  <c:v>4.4647000000000001E-5</c:v>
                </c:pt>
                <c:pt idx="44647">
                  <c:v>4.4647999999999997E-5</c:v>
                </c:pt>
                <c:pt idx="44648">
                  <c:v>4.4648999999999999E-5</c:v>
                </c:pt>
                <c:pt idx="44649">
                  <c:v>4.4650000000000001E-5</c:v>
                </c:pt>
                <c:pt idx="44650">
                  <c:v>4.4651000000000003E-5</c:v>
                </c:pt>
                <c:pt idx="44651">
                  <c:v>4.4651999999999999E-5</c:v>
                </c:pt>
                <c:pt idx="44652">
                  <c:v>4.4653000000000001E-5</c:v>
                </c:pt>
                <c:pt idx="44653">
                  <c:v>4.4654000000000003E-5</c:v>
                </c:pt>
                <c:pt idx="44654">
                  <c:v>4.4654999999999999E-5</c:v>
                </c:pt>
                <c:pt idx="44655">
                  <c:v>4.4656000000000001E-5</c:v>
                </c:pt>
                <c:pt idx="44656">
                  <c:v>4.4657000000000003E-5</c:v>
                </c:pt>
                <c:pt idx="44657">
                  <c:v>4.4657999999999998E-5</c:v>
                </c:pt>
                <c:pt idx="44658">
                  <c:v>4.4659000000000001E-5</c:v>
                </c:pt>
                <c:pt idx="44659">
                  <c:v>4.4660000000000003E-5</c:v>
                </c:pt>
                <c:pt idx="44660">
                  <c:v>4.4660999999999998E-5</c:v>
                </c:pt>
                <c:pt idx="44661">
                  <c:v>4.4662E-5</c:v>
                </c:pt>
                <c:pt idx="44662">
                  <c:v>4.4663000000000003E-5</c:v>
                </c:pt>
                <c:pt idx="44663">
                  <c:v>4.4663999999999998E-5</c:v>
                </c:pt>
                <c:pt idx="44664">
                  <c:v>4.4665E-5</c:v>
                </c:pt>
                <c:pt idx="44665">
                  <c:v>4.4666000000000002E-5</c:v>
                </c:pt>
                <c:pt idx="44666">
                  <c:v>4.4666999999999998E-5</c:v>
                </c:pt>
                <c:pt idx="44667">
                  <c:v>4.4668E-5</c:v>
                </c:pt>
                <c:pt idx="44668">
                  <c:v>4.4669000000000002E-5</c:v>
                </c:pt>
                <c:pt idx="44669">
                  <c:v>4.4669999999999998E-5</c:v>
                </c:pt>
                <c:pt idx="44670">
                  <c:v>4.4671E-5</c:v>
                </c:pt>
                <c:pt idx="44671">
                  <c:v>4.4672000000000002E-5</c:v>
                </c:pt>
                <c:pt idx="44672">
                  <c:v>4.4672999999999997E-5</c:v>
                </c:pt>
                <c:pt idx="44673">
                  <c:v>4.4674E-5</c:v>
                </c:pt>
                <c:pt idx="44674">
                  <c:v>4.4675000000000002E-5</c:v>
                </c:pt>
                <c:pt idx="44675">
                  <c:v>4.4675999999999997E-5</c:v>
                </c:pt>
                <c:pt idx="44676">
                  <c:v>4.4676999999999999E-5</c:v>
                </c:pt>
                <c:pt idx="44677">
                  <c:v>4.4678000000000002E-5</c:v>
                </c:pt>
                <c:pt idx="44678">
                  <c:v>4.4678999999999997E-5</c:v>
                </c:pt>
                <c:pt idx="44679">
                  <c:v>4.4679999999999999E-5</c:v>
                </c:pt>
                <c:pt idx="44680">
                  <c:v>4.4681000000000001E-5</c:v>
                </c:pt>
                <c:pt idx="44681">
                  <c:v>4.4681999999999997E-5</c:v>
                </c:pt>
                <c:pt idx="44682">
                  <c:v>4.4682999999999999E-5</c:v>
                </c:pt>
                <c:pt idx="44683">
                  <c:v>4.4684000000000001E-5</c:v>
                </c:pt>
                <c:pt idx="44684">
                  <c:v>4.4685000000000003E-5</c:v>
                </c:pt>
                <c:pt idx="44685">
                  <c:v>4.4685999999999999E-5</c:v>
                </c:pt>
                <c:pt idx="44686">
                  <c:v>4.4687000000000001E-5</c:v>
                </c:pt>
                <c:pt idx="44687">
                  <c:v>4.4688000000000003E-5</c:v>
                </c:pt>
                <c:pt idx="44688">
                  <c:v>4.4688999999999999E-5</c:v>
                </c:pt>
                <c:pt idx="44689">
                  <c:v>4.4690000000000001E-5</c:v>
                </c:pt>
                <c:pt idx="44690">
                  <c:v>4.4691000000000003E-5</c:v>
                </c:pt>
                <c:pt idx="44691">
                  <c:v>4.4691999999999998E-5</c:v>
                </c:pt>
                <c:pt idx="44692">
                  <c:v>4.4693000000000001E-5</c:v>
                </c:pt>
                <c:pt idx="44693">
                  <c:v>4.4694000000000003E-5</c:v>
                </c:pt>
                <c:pt idx="44694">
                  <c:v>4.4694999999999998E-5</c:v>
                </c:pt>
                <c:pt idx="44695">
                  <c:v>4.4696E-5</c:v>
                </c:pt>
                <c:pt idx="44696">
                  <c:v>4.4697000000000003E-5</c:v>
                </c:pt>
                <c:pt idx="44697">
                  <c:v>4.4697999999999998E-5</c:v>
                </c:pt>
                <c:pt idx="44698">
                  <c:v>4.4699E-5</c:v>
                </c:pt>
                <c:pt idx="44699">
                  <c:v>4.4700000000000002E-5</c:v>
                </c:pt>
                <c:pt idx="44700">
                  <c:v>4.4700999999999998E-5</c:v>
                </c:pt>
                <c:pt idx="44701">
                  <c:v>4.4702E-5</c:v>
                </c:pt>
                <c:pt idx="44702">
                  <c:v>4.4703000000000002E-5</c:v>
                </c:pt>
                <c:pt idx="44703">
                  <c:v>4.4703999999999998E-5</c:v>
                </c:pt>
                <c:pt idx="44704">
                  <c:v>4.4705E-5</c:v>
                </c:pt>
                <c:pt idx="44705">
                  <c:v>4.4706000000000002E-5</c:v>
                </c:pt>
                <c:pt idx="44706">
                  <c:v>4.4706999999999997E-5</c:v>
                </c:pt>
                <c:pt idx="44707">
                  <c:v>4.4708E-5</c:v>
                </c:pt>
                <c:pt idx="44708">
                  <c:v>4.4709000000000002E-5</c:v>
                </c:pt>
                <c:pt idx="44709">
                  <c:v>4.4709999999999997E-5</c:v>
                </c:pt>
                <c:pt idx="44710">
                  <c:v>4.4710999999999999E-5</c:v>
                </c:pt>
                <c:pt idx="44711">
                  <c:v>4.4712000000000002E-5</c:v>
                </c:pt>
                <c:pt idx="44712">
                  <c:v>4.4712999999999997E-5</c:v>
                </c:pt>
                <c:pt idx="44713">
                  <c:v>4.4713999999999999E-5</c:v>
                </c:pt>
                <c:pt idx="44714">
                  <c:v>4.4715000000000001E-5</c:v>
                </c:pt>
                <c:pt idx="44715">
                  <c:v>4.4715999999999997E-5</c:v>
                </c:pt>
                <c:pt idx="44716">
                  <c:v>4.4716999999999999E-5</c:v>
                </c:pt>
                <c:pt idx="44717">
                  <c:v>4.4718000000000001E-5</c:v>
                </c:pt>
                <c:pt idx="44718">
                  <c:v>4.4719000000000003E-5</c:v>
                </c:pt>
                <c:pt idx="44719">
                  <c:v>4.4719999999999999E-5</c:v>
                </c:pt>
                <c:pt idx="44720">
                  <c:v>4.4721000000000001E-5</c:v>
                </c:pt>
                <c:pt idx="44721">
                  <c:v>4.4722000000000003E-5</c:v>
                </c:pt>
                <c:pt idx="44722">
                  <c:v>4.4722999999999999E-5</c:v>
                </c:pt>
                <c:pt idx="44723">
                  <c:v>4.4724000000000001E-5</c:v>
                </c:pt>
                <c:pt idx="44724">
                  <c:v>4.4725000000000003E-5</c:v>
                </c:pt>
                <c:pt idx="44725">
                  <c:v>4.4725999999999998E-5</c:v>
                </c:pt>
                <c:pt idx="44726">
                  <c:v>4.4727000000000001E-5</c:v>
                </c:pt>
                <c:pt idx="44727">
                  <c:v>4.4728000000000003E-5</c:v>
                </c:pt>
                <c:pt idx="44728">
                  <c:v>4.4728999999999998E-5</c:v>
                </c:pt>
                <c:pt idx="44729">
                  <c:v>4.473E-5</c:v>
                </c:pt>
                <c:pt idx="44730">
                  <c:v>4.4731000000000003E-5</c:v>
                </c:pt>
                <c:pt idx="44731">
                  <c:v>4.4731999999999998E-5</c:v>
                </c:pt>
                <c:pt idx="44732">
                  <c:v>4.4733E-5</c:v>
                </c:pt>
                <c:pt idx="44733">
                  <c:v>4.4734000000000002E-5</c:v>
                </c:pt>
                <c:pt idx="44734">
                  <c:v>4.4734999999999998E-5</c:v>
                </c:pt>
                <c:pt idx="44735">
                  <c:v>4.4736E-5</c:v>
                </c:pt>
                <c:pt idx="44736">
                  <c:v>4.4737000000000002E-5</c:v>
                </c:pt>
                <c:pt idx="44737">
                  <c:v>4.4737999999999998E-5</c:v>
                </c:pt>
                <c:pt idx="44738">
                  <c:v>4.4739E-5</c:v>
                </c:pt>
                <c:pt idx="44739">
                  <c:v>4.4740000000000002E-5</c:v>
                </c:pt>
                <c:pt idx="44740">
                  <c:v>4.4740999999999997E-5</c:v>
                </c:pt>
                <c:pt idx="44741">
                  <c:v>4.4742E-5</c:v>
                </c:pt>
                <c:pt idx="44742">
                  <c:v>4.4743000000000002E-5</c:v>
                </c:pt>
                <c:pt idx="44743">
                  <c:v>4.4743999999999997E-5</c:v>
                </c:pt>
                <c:pt idx="44744">
                  <c:v>4.4744999999999999E-5</c:v>
                </c:pt>
                <c:pt idx="44745">
                  <c:v>4.4746000000000002E-5</c:v>
                </c:pt>
                <c:pt idx="44746">
                  <c:v>4.4746999999999997E-5</c:v>
                </c:pt>
                <c:pt idx="44747">
                  <c:v>4.4747999999999999E-5</c:v>
                </c:pt>
                <c:pt idx="44748">
                  <c:v>4.4749000000000001E-5</c:v>
                </c:pt>
                <c:pt idx="44749">
                  <c:v>4.4749999999999997E-5</c:v>
                </c:pt>
                <c:pt idx="44750">
                  <c:v>4.4750999999999999E-5</c:v>
                </c:pt>
                <c:pt idx="44751">
                  <c:v>4.4752000000000001E-5</c:v>
                </c:pt>
                <c:pt idx="44752">
                  <c:v>4.4753000000000003E-5</c:v>
                </c:pt>
                <c:pt idx="44753">
                  <c:v>4.4753999999999999E-5</c:v>
                </c:pt>
                <c:pt idx="44754">
                  <c:v>4.4755000000000001E-5</c:v>
                </c:pt>
                <c:pt idx="44755">
                  <c:v>4.4756000000000003E-5</c:v>
                </c:pt>
                <c:pt idx="44756">
                  <c:v>4.4756999999999999E-5</c:v>
                </c:pt>
                <c:pt idx="44757">
                  <c:v>4.4758000000000001E-5</c:v>
                </c:pt>
                <c:pt idx="44758">
                  <c:v>4.4759000000000003E-5</c:v>
                </c:pt>
                <c:pt idx="44759">
                  <c:v>4.4759999999999998E-5</c:v>
                </c:pt>
                <c:pt idx="44760">
                  <c:v>4.4761000000000001E-5</c:v>
                </c:pt>
                <c:pt idx="44761">
                  <c:v>4.4762000000000003E-5</c:v>
                </c:pt>
                <c:pt idx="44762">
                  <c:v>4.4762999999999998E-5</c:v>
                </c:pt>
                <c:pt idx="44763">
                  <c:v>4.4764E-5</c:v>
                </c:pt>
                <c:pt idx="44764">
                  <c:v>4.4765000000000003E-5</c:v>
                </c:pt>
                <c:pt idx="44765">
                  <c:v>4.4765999999999998E-5</c:v>
                </c:pt>
                <c:pt idx="44766">
                  <c:v>4.4767E-5</c:v>
                </c:pt>
                <c:pt idx="44767">
                  <c:v>4.4768000000000002E-5</c:v>
                </c:pt>
                <c:pt idx="44768">
                  <c:v>4.4768999999999998E-5</c:v>
                </c:pt>
                <c:pt idx="44769">
                  <c:v>4.477E-5</c:v>
                </c:pt>
                <c:pt idx="44770">
                  <c:v>4.4771000000000002E-5</c:v>
                </c:pt>
                <c:pt idx="44771">
                  <c:v>4.4771999999999998E-5</c:v>
                </c:pt>
                <c:pt idx="44772">
                  <c:v>4.4773E-5</c:v>
                </c:pt>
                <c:pt idx="44773">
                  <c:v>4.4774000000000002E-5</c:v>
                </c:pt>
                <c:pt idx="44774">
                  <c:v>4.4774999999999997E-5</c:v>
                </c:pt>
                <c:pt idx="44775">
                  <c:v>4.4776E-5</c:v>
                </c:pt>
                <c:pt idx="44776">
                  <c:v>4.4777000000000002E-5</c:v>
                </c:pt>
                <c:pt idx="44777">
                  <c:v>4.4777999999999997E-5</c:v>
                </c:pt>
                <c:pt idx="44778">
                  <c:v>4.4778999999999999E-5</c:v>
                </c:pt>
                <c:pt idx="44779">
                  <c:v>4.4780000000000002E-5</c:v>
                </c:pt>
                <c:pt idx="44780">
                  <c:v>4.4780999999999997E-5</c:v>
                </c:pt>
                <c:pt idx="44781">
                  <c:v>4.4781999999999999E-5</c:v>
                </c:pt>
                <c:pt idx="44782">
                  <c:v>4.4783000000000001E-5</c:v>
                </c:pt>
                <c:pt idx="44783">
                  <c:v>4.4783999999999997E-5</c:v>
                </c:pt>
                <c:pt idx="44784">
                  <c:v>4.4784999999999999E-5</c:v>
                </c:pt>
                <c:pt idx="44785">
                  <c:v>4.4786000000000001E-5</c:v>
                </c:pt>
                <c:pt idx="44786">
                  <c:v>4.4787000000000003E-5</c:v>
                </c:pt>
                <c:pt idx="44787">
                  <c:v>4.4787999999999999E-5</c:v>
                </c:pt>
                <c:pt idx="44788">
                  <c:v>4.4789000000000001E-5</c:v>
                </c:pt>
                <c:pt idx="44789">
                  <c:v>4.4790000000000003E-5</c:v>
                </c:pt>
                <c:pt idx="44790">
                  <c:v>4.4790999999999999E-5</c:v>
                </c:pt>
                <c:pt idx="44791">
                  <c:v>4.4792000000000001E-5</c:v>
                </c:pt>
                <c:pt idx="44792">
                  <c:v>4.4793000000000003E-5</c:v>
                </c:pt>
                <c:pt idx="44793">
                  <c:v>4.4793999999999998E-5</c:v>
                </c:pt>
                <c:pt idx="44794">
                  <c:v>4.4795000000000001E-5</c:v>
                </c:pt>
                <c:pt idx="44795">
                  <c:v>4.4796000000000003E-5</c:v>
                </c:pt>
                <c:pt idx="44796">
                  <c:v>4.4796999999999998E-5</c:v>
                </c:pt>
                <c:pt idx="44797">
                  <c:v>4.4798E-5</c:v>
                </c:pt>
                <c:pt idx="44798">
                  <c:v>4.4799000000000003E-5</c:v>
                </c:pt>
                <c:pt idx="44799">
                  <c:v>4.4799999999999998E-5</c:v>
                </c:pt>
                <c:pt idx="44800">
                  <c:v>4.4801E-5</c:v>
                </c:pt>
                <c:pt idx="44801">
                  <c:v>4.4802000000000002E-5</c:v>
                </c:pt>
                <c:pt idx="44802">
                  <c:v>4.4802999999999998E-5</c:v>
                </c:pt>
                <c:pt idx="44803">
                  <c:v>4.4804E-5</c:v>
                </c:pt>
                <c:pt idx="44804">
                  <c:v>4.4805000000000002E-5</c:v>
                </c:pt>
                <c:pt idx="44805">
                  <c:v>4.4805999999999998E-5</c:v>
                </c:pt>
                <c:pt idx="44806">
                  <c:v>4.4807E-5</c:v>
                </c:pt>
                <c:pt idx="44807">
                  <c:v>4.4808000000000002E-5</c:v>
                </c:pt>
                <c:pt idx="44808">
                  <c:v>4.4808999999999997E-5</c:v>
                </c:pt>
                <c:pt idx="44809">
                  <c:v>4.481E-5</c:v>
                </c:pt>
                <c:pt idx="44810">
                  <c:v>4.4811000000000002E-5</c:v>
                </c:pt>
                <c:pt idx="44811">
                  <c:v>4.4811999999999997E-5</c:v>
                </c:pt>
                <c:pt idx="44812">
                  <c:v>4.4812999999999999E-5</c:v>
                </c:pt>
                <c:pt idx="44813">
                  <c:v>4.4814000000000002E-5</c:v>
                </c:pt>
                <c:pt idx="44814">
                  <c:v>4.4814999999999997E-5</c:v>
                </c:pt>
                <c:pt idx="44815">
                  <c:v>4.4815999999999999E-5</c:v>
                </c:pt>
                <c:pt idx="44816">
                  <c:v>4.4817000000000001E-5</c:v>
                </c:pt>
                <c:pt idx="44817">
                  <c:v>4.4817999999999997E-5</c:v>
                </c:pt>
                <c:pt idx="44818">
                  <c:v>4.4818999999999999E-5</c:v>
                </c:pt>
                <c:pt idx="44819">
                  <c:v>4.4820000000000001E-5</c:v>
                </c:pt>
                <c:pt idx="44820">
                  <c:v>4.4821000000000003E-5</c:v>
                </c:pt>
                <c:pt idx="44821">
                  <c:v>4.4821999999999999E-5</c:v>
                </c:pt>
                <c:pt idx="44822">
                  <c:v>4.4823000000000001E-5</c:v>
                </c:pt>
                <c:pt idx="44823">
                  <c:v>4.4824000000000003E-5</c:v>
                </c:pt>
                <c:pt idx="44824">
                  <c:v>4.4824999999999999E-5</c:v>
                </c:pt>
                <c:pt idx="44825">
                  <c:v>4.4826000000000001E-5</c:v>
                </c:pt>
                <c:pt idx="44826">
                  <c:v>4.4827000000000003E-5</c:v>
                </c:pt>
                <c:pt idx="44827">
                  <c:v>4.4827999999999998E-5</c:v>
                </c:pt>
                <c:pt idx="44828">
                  <c:v>4.4829000000000001E-5</c:v>
                </c:pt>
                <c:pt idx="44829">
                  <c:v>4.4830000000000003E-5</c:v>
                </c:pt>
                <c:pt idx="44830">
                  <c:v>4.4830999999999998E-5</c:v>
                </c:pt>
                <c:pt idx="44831">
                  <c:v>4.4832E-5</c:v>
                </c:pt>
                <c:pt idx="44832">
                  <c:v>4.4833000000000003E-5</c:v>
                </c:pt>
                <c:pt idx="44833">
                  <c:v>4.4833999999999998E-5</c:v>
                </c:pt>
                <c:pt idx="44834">
                  <c:v>4.4835E-5</c:v>
                </c:pt>
                <c:pt idx="44835">
                  <c:v>4.4836000000000002E-5</c:v>
                </c:pt>
                <c:pt idx="44836">
                  <c:v>4.4836999999999998E-5</c:v>
                </c:pt>
                <c:pt idx="44837">
                  <c:v>4.4838E-5</c:v>
                </c:pt>
                <c:pt idx="44838">
                  <c:v>4.4839000000000002E-5</c:v>
                </c:pt>
                <c:pt idx="44839">
                  <c:v>4.4839999999999998E-5</c:v>
                </c:pt>
                <c:pt idx="44840">
                  <c:v>4.4841E-5</c:v>
                </c:pt>
                <c:pt idx="44841">
                  <c:v>4.4842000000000002E-5</c:v>
                </c:pt>
                <c:pt idx="44842">
                  <c:v>4.4842999999999997E-5</c:v>
                </c:pt>
                <c:pt idx="44843">
                  <c:v>4.4844E-5</c:v>
                </c:pt>
                <c:pt idx="44844">
                  <c:v>4.4845000000000002E-5</c:v>
                </c:pt>
                <c:pt idx="44845">
                  <c:v>4.4845999999999997E-5</c:v>
                </c:pt>
                <c:pt idx="44846">
                  <c:v>4.4846999999999999E-5</c:v>
                </c:pt>
                <c:pt idx="44847">
                  <c:v>4.4848000000000002E-5</c:v>
                </c:pt>
                <c:pt idx="44848">
                  <c:v>4.4848999999999997E-5</c:v>
                </c:pt>
                <c:pt idx="44849">
                  <c:v>4.4849999999999999E-5</c:v>
                </c:pt>
                <c:pt idx="44850">
                  <c:v>4.4851000000000001E-5</c:v>
                </c:pt>
                <c:pt idx="44851">
                  <c:v>4.4851999999999997E-5</c:v>
                </c:pt>
                <c:pt idx="44852">
                  <c:v>4.4852999999999999E-5</c:v>
                </c:pt>
                <c:pt idx="44853">
                  <c:v>4.4854000000000001E-5</c:v>
                </c:pt>
                <c:pt idx="44854">
                  <c:v>4.4855000000000003E-5</c:v>
                </c:pt>
                <c:pt idx="44855">
                  <c:v>4.4855999999999999E-5</c:v>
                </c:pt>
                <c:pt idx="44856">
                  <c:v>4.4857000000000001E-5</c:v>
                </c:pt>
                <c:pt idx="44857">
                  <c:v>4.4858000000000003E-5</c:v>
                </c:pt>
                <c:pt idx="44858">
                  <c:v>4.4858999999999999E-5</c:v>
                </c:pt>
                <c:pt idx="44859">
                  <c:v>4.4860000000000001E-5</c:v>
                </c:pt>
                <c:pt idx="44860">
                  <c:v>4.4861000000000003E-5</c:v>
                </c:pt>
                <c:pt idx="44861">
                  <c:v>4.4861999999999998E-5</c:v>
                </c:pt>
                <c:pt idx="44862">
                  <c:v>4.4863000000000001E-5</c:v>
                </c:pt>
                <c:pt idx="44863">
                  <c:v>4.4864000000000003E-5</c:v>
                </c:pt>
                <c:pt idx="44864">
                  <c:v>4.4864999999999998E-5</c:v>
                </c:pt>
                <c:pt idx="44865">
                  <c:v>4.4866E-5</c:v>
                </c:pt>
                <c:pt idx="44866">
                  <c:v>4.4867000000000003E-5</c:v>
                </c:pt>
                <c:pt idx="44867">
                  <c:v>4.4867999999999998E-5</c:v>
                </c:pt>
                <c:pt idx="44868">
                  <c:v>4.4869E-5</c:v>
                </c:pt>
                <c:pt idx="44869">
                  <c:v>4.4870000000000002E-5</c:v>
                </c:pt>
                <c:pt idx="44870">
                  <c:v>4.4870999999999998E-5</c:v>
                </c:pt>
                <c:pt idx="44871">
                  <c:v>4.4872E-5</c:v>
                </c:pt>
                <c:pt idx="44872">
                  <c:v>4.4873000000000002E-5</c:v>
                </c:pt>
                <c:pt idx="44873">
                  <c:v>4.4873999999999998E-5</c:v>
                </c:pt>
                <c:pt idx="44874">
                  <c:v>4.4875E-5</c:v>
                </c:pt>
                <c:pt idx="44875">
                  <c:v>4.4876000000000002E-5</c:v>
                </c:pt>
                <c:pt idx="44876">
                  <c:v>4.4876999999999997E-5</c:v>
                </c:pt>
                <c:pt idx="44877">
                  <c:v>4.4878E-5</c:v>
                </c:pt>
                <c:pt idx="44878">
                  <c:v>4.4879000000000002E-5</c:v>
                </c:pt>
                <c:pt idx="44879">
                  <c:v>4.4879999999999997E-5</c:v>
                </c:pt>
                <c:pt idx="44880">
                  <c:v>4.4880999999999999E-5</c:v>
                </c:pt>
                <c:pt idx="44881">
                  <c:v>4.4882000000000002E-5</c:v>
                </c:pt>
                <c:pt idx="44882">
                  <c:v>4.4882999999999997E-5</c:v>
                </c:pt>
                <c:pt idx="44883">
                  <c:v>4.4883999999999999E-5</c:v>
                </c:pt>
                <c:pt idx="44884">
                  <c:v>4.4885000000000001E-5</c:v>
                </c:pt>
                <c:pt idx="44885">
                  <c:v>4.4885999999999997E-5</c:v>
                </c:pt>
                <c:pt idx="44886">
                  <c:v>4.4886999999999999E-5</c:v>
                </c:pt>
                <c:pt idx="44887">
                  <c:v>4.4888000000000001E-5</c:v>
                </c:pt>
                <c:pt idx="44888">
                  <c:v>4.4888999999999997E-5</c:v>
                </c:pt>
                <c:pt idx="44889">
                  <c:v>4.4889999999999999E-5</c:v>
                </c:pt>
                <c:pt idx="44890">
                  <c:v>4.4891000000000001E-5</c:v>
                </c:pt>
                <c:pt idx="44891">
                  <c:v>4.4892000000000003E-5</c:v>
                </c:pt>
                <c:pt idx="44892">
                  <c:v>4.4892999999999999E-5</c:v>
                </c:pt>
                <c:pt idx="44893">
                  <c:v>4.4894000000000001E-5</c:v>
                </c:pt>
                <c:pt idx="44894">
                  <c:v>4.4895000000000003E-5</c:v>
                </c:pt>
                <c:pt idx="44895">
                  <c:v>4.4895999999999998E-5</c:v>
                </c:pt>
                <c:pt idx="44896">
                  <c:v>4.4897000000000001E-5</c:v>
                </c:pt>
                <c:pt idx="44897">
                  <c:v>4.4898000000000003E-5</c:v>
                </c:pt>
                <c:pt idx="44898">
                  <c:v>4.4898999999999998E-5</c:v>
                </c:pt>
                <c:pt idx="44899">
                  <c:v>4.49E-5</c:v>
                </c:pt>
                <c:pt idx="44900">
                  <c:v>4.4901000000000003E-5</c:v>
                </c:pt>
                <c:pt idx="44901">
                  <c:v>4.4901999999999998E-5</c:v>
                </c:pt>
                <c:pt idx="44902">
                  <c:v>4.4903E-5</c:v>
                </c:pt>
                <c:pt idx="44903">
                  <c:v>4.4904000000000002E-5</c:v>
                </c:pt>
                <c:pt idx="44904">
                  <c:v>4.4904999999999998E-5</c:v>
                </c:pt>
                <c:pt idx="44905">
                  <c:v>4.4906E-5</c:v>
                </c:pt>
                <c:pt idx="44906">
                  <c:v>4.4907000000000002E-5</c:v>
                </c:pt>
                <c:pt idx="44907">
                  <c:v>4.4907999999999998E-5</c:v>
                </c:pt>
                <c:pt idx="44908">
                  <c:v>4.4909E-5</c:v>
                </c:pt>
                <c:pt idx="44909">
                  <c:v>4.4910000000000002E-5</c:v>
                </c:pt>
                <c:pt idx="44910">
                  <c:v>4.4910999999999997E-5</c:v>
                </c:pt>
                <c:pt idx="44911">
                  <c:v>4.4912E-5</c:v>
                </c:pt>
                <c:pt idx="44912">
                  <c:v>4.4913000000000002E-5</c:v>
                </c:pt>
                <c:pt idx="44913">
                  <c:v>4.4913999999999997E-5</c:v>
                </c:pt>
                <c:pt idx="44914">
                  <c:v>4.4914999999999999E-5</c:v>
                </c:pt>
                <c:pt idx="44915">
                  <c:v>4.4916000000000002E-5</c:v>
                </c:pt>
                <c:pt idx="44916">
                  <c:v>4.4916999999999997E-5</c:v>
                </c:pt>
                <c:pt idx="44917">
                  <c:v>4.4917999999999999E-5</c:v>
                </c:pt>
                <c:pt idx="44918">
                  <c:v>4.4919000000000001E-5</c:v>
                </c:pt>
                <c:pt idx="44919">
                  <c:v>4.4919999999999997E-5</c:v>
                </c:pt>
                <c:pt idx="44920">
                  <c:v>4.4920999999999999E-5</c:v>
                </c:pt>
                <c:pt idx="44921">
                  <c:v>4.4922000000000001E-5</c:v>
                </c:pt>
                <c:pt idx="44922">
                  <c:v>4.4922999999999997E-5</c:v>
                </c:pt>
                <c:pt idx="44923">
                  <c:v>4.4923999999999999E-5</c:v>
                </c:pt>
                <c:pt idx="44924">
                  <c:v>4.4925000000000001E-5</c:v>
                </c:pt>
                <c:pt idx="44925">
                  <c:v>4.4926000000000003E-5</c:v>
                </c:pt>
                <c:pt idx="44926">
                  <c:v>4.4926999999999999E-5</c:v>
                </c:pt>
                <c:pt idx="44927">
                  <c:v>4.4928000000000001E-5</c:v>
                </c:pt>
                <c:pt idx="44928">
                  <c:v>4.4929000000000003E-5</c:v>
                </c:pt>
                <c:pt idx="44929">
                  <c:v>4.4929999999999998E-5</c:v>
                </c:pt>
                <c:pt idx="44930">
                  <c:v>4.4931000000000001E-5</c:v>
                </c:pt>
                <c:pt idx="44931">
                  <c:v>4.4932000000000003E-5</c:v>
                </c:pt>
                <c:pt idx="44932">
                  <c:v>4.4932999999999998E-5</c:v>
                </c:pt>
                <c:pt idx="44933">
                  <c:v>4.4934E-5</c:v>
                </c:pt>
                <c:pt idx="44934">
                  <c:v>4.4935000000000003E-5</c:v>
                </c:pt>
                <c:pt idx="44935">
                  <c:v>4.4935999999999998E-5</c:v>
                </c:pt>
                <c:pt idx="44936">
                  <c:v>4.4937E-5</c:v>
                </c:pt>
                <c:pt idx="44937">
                  <c:v>4.4938000000000002E-5</c:v>
                </c:pt>
                <c:pt idx="44938">
                  <c:v>4.4938999999999998E-5</c:v>
                </c:pt>
                <c:pt idx="44939">
                  <c:v>4.494E-5</c:v>
                </c:pt>
                <c:pt idx="44940">
                  <c:v>4.4941000000000002E-5</c:v>
                </c:pt>
                <c:pt idx="44941">
                  <c:v>4.4941999999999998E-5</c:v>
                </c:pt>
                <c:pt idx="44942">
                  <c:v>4.4943E-5</c:v>
                </c:pt>
                <c:pt idx="44943">
                  <c:v>4.4944000000000002E-5</c:v>
                </c:pt>
                <c:pt idx="44944">
                  <c:v>4.4944999999999997E-5</c:v>
                </c:pt>
                <c:pt idx="44945">
                  <c:v>4.4946E-5</c:v>
                </c:pt>
                <c:pt idx="44946">
                  <c:v>4.4947000000000002E-5</c:v>
                </c:pt>
                <c:pt idx="44947">
                  <c:v>4.4947999999999997E-5</c:v>
                </c:pt>
                <c:pt idx="44948">
                  <c:v>4.4948999999999999E-5</c:v>
                </c:pt>
                <c:pt idx="44949">
                  <c:v>4.4950000000000002E-5</c:v>
                </c:pt>
                <c:pt idx="44950">
                  <c:v>4.4950999999999997E-5</c:v>
                </c:pt>
                <c:pt idx="44951">
                  <c:v>4.4951999999999999E-5</c:v>
                </c:pt>
                <c:pt idx="44952">
                  <c:v>4.4953000000000001E-5</c:v>
                </c:pt>
                <c:pt idx="44953">
                  <c:v>4.4953999999999997E-5</c:v>
                </c:pt>
                <c:pt idx="44954">
                  <c:v>4.4954999999999999E-5</c:v>
                </c:pt>
                <c:pt idx="44955">
                  <c:v>4.4956000000000001E-5</c:v>
                </c:pt>
                <c:pt idx="44956">
                  <c:v>4.4956999999999997E-5</c:v>
                </c:pt>
                <c:pt idx="44957">
                  <c:v>4.4957999999999999E-5</c:v>
                </c:pt>
                <c:pt idx="44958">
                  <c:v>4.4959000000000001E-5</c:v>
                </c:pt>
                <c:pt idx="44959">
                  <c:v>4.4960000000000003E-5</c:v>
                </c:pt>
                <c:pt idx="44960">
                  <c:v>4.4960999999999999E-5</c:v>
                </c:pt>
                <c:pt idx="44961">
                  <c:v>4.4962000000000001E-5</c:v>
                </c:pt>
                <c:pt idx="44962">
                  <c:v>4.4963000000000003E-5</c:v>
                </c:pt>
                <c:pt idx="44963">
                  <c:v>4.4963999999999998E-5</c:v>
                </c:pt>
                <c:pt idx="44964">
                  <c:v>4.4965000000000001E-5</c:v>
                </c:pt>
                <c:pt idx="44965">
                  <c:v>4.4966000000000003E-5</c:v>
                </c:pt>
                <c:pt idx="44966">
                  <c:v>4.4966999999999998E-5</c:v>
                </c:pt>
                <c:pt idx="44967">
                  <c:v>4.4968E-5</c:v>
                </c:pt>
                <c:pt idx="44968">
                  <c:v>4.4969000000000003E-5</c:v>
                </c:pt>
                <c:pt idx="44969">
                  <c:v>4.4969999999999998E-5</c:v>
                </c:pt>
                <c:pt idx="44970">
                  <c:v>4.4971E-5</c:v>
                </c:pt>
                <c:pt idx="44971">
                  <c:v>4.4972000000000002E-5</c:v>
                </c:pt>
                <c:pt idx="44972">
                  <c:v>4.4972999999999998E-5</c:v>
                </c:pt>
                <c:pt idx="44973">
                  <c:v>4.4974E-5</c:v>
                </c:pt>
                <c:pt idx="44974">
                  <c:v>4.4975000000000002E-5</c:v>
                </c:pt>
                <c:pt idx="44975">
                  <c:v>4.4975999999999998E-5</c:v>
                </c:pt>
                <c:pt idx="44976">
                  <c:v>4.4977E-5</c:v>
                </c:pt>
                <c:pt idx="44977">
                  <c:v>4.4978000000000002E-5</c:v>
                </c:pt>
                <c:pt idx="44978">
                  <c:v>4.4978999999999997E-5</c:v>
                </c:pt>
                <c:pt idx="44979">
                  <c:v>4.498E-5</c:v>
                </c:pt>
                <c:pt idx="44980">
                  <c:v>4.4981000000000002E-5</c:v>
                </c:pt>
                <c:pt idx="44981">
                  <c:v>4.4981999999999997E-5</c:v>
                </c:pt>
                <c:pt idx="44982">
                  <c:v>4.4982999999999999E-5</c:v>
                </c:pt>
                <c:pt idx="44983">
                  <c:v>4.4984000000000002E-5</c:v>
                </c:pt>
                <c:pt idx="44984">
                  <c:v>4.4984999999999997E-5</c:v>
                </c:pt>
                <c:pt idx="44985">
                  <c:v>4.4985999999999999E-5</c:v>
                </c:pt>
                <c:pt idx="44986">
                  <c:v>4.4987000000000001E-5</c:v>
                </c:pt>
                <c:pt idx="44987">
                  <c:v>4.4987999999999997E-5</c:v>
                </c:pt>
                <c:pt idx="44988">
                  <c:v>4.4988999999999999E-5</c:v>
                </c:pt>
                <c:pt idx="44989">
                  <c:v>4.4990000000000001E-5</c:v>
                </c:pt>
                <c:pt idx="44990">
                  <c:v>4.4990999999999997E-5</c:v>
                </c:pt>
                <c:pt idx="44991">
                  <c:v>4.4991999999999999E-5</c:v>
                </c:pt>
                <c:pt idx="44992">
                  <c:v>4.4993000000000001E-5</c:v>
                </c:pt>
                <c:pt idx="44993">
                  <c:v>4.4994000000000003E-5</c:v>
                </c:pt>
                <c:pt idx="44994">
                  <c:v>4.4994999999999999E-5</c:v>
                </c:pt>
                <c:pt idx="44995">
                  <c:v>4.4996000000000001E-5</c:v>
                </c:pt>
                <c:pt idx="44996">
                  <c:v>4.4997000000000003E-5</c:v>
                </c:pt>
                <c:pt idx="44997">
                  <c:v>4.4997999999999998E-5</c:v>
                </c:pt>
                <c:pt idx="44998">
                  <c:v>4.4999000000000001E-5</c:v>
                </c:pt>
                <c:pt idx="44999">
                  <c:v>4.5000000000000003E-5</c:v>
                </c:pt>
                <c:pt idx="45000">
                  <c:v>4.5000999999999998E-5</c:v>
                </c:pt>
                <c:pt idx="45001">
                  <c:v>4.5002E-5</c:v>
                </c:pt>
                <c:pt idx="45002">
                  <c:v>4.5003000000000003E-5</c:v>
                </c:pt>
                <c:pt idx="45003">
                  <c:v>4.5003999999999998E-5</c:v>
                </c:pt>
                <c:pt idx="45004">
                  <c:v>4.5005E-5</c:v>
                </c:pt>
                <c:pt idx="45005">
                  <c:v>4.5006000000000002E-5</c:v>
                </c:pt>
                <c:pt idx="45006">
                  <c:v>4.5006999999999998E-5</c:v>
                </c:pt>
                <c:pt idx="45007">
                  <c:v>4.5008E-5</c:v>
                </c:pt>
                <c:pt idx="45008">
                  <c:v>4.5009000000000002E-5</c:v>
                </c:pt>
                <c:pt idx="45009">
                  <c:v>4.5009999999999998E-5</c:v>
                </c:pt>
                <c:pt idx="45010">
                  <c:v>4.5011E-5</c:v>
                </c:pt>
                <c:pt idx="45011">
                  <c:v>4.5012000000000002E-5</c:v>
                </c:pt>
                <c:pt idx="45012">
                  <c:v>4.5012999999999997E-5</c:v>
                </c:pt>
                <c:pt idx="45013">
                  <c:v>4.5014E-5</c:v>
                </c:pt>
                <c:pt idx="45014">
                  <c:v>4.5015000000000002E-5</c:v>
                </c:pt>
                <c:pt idx="45015">
                  <c:v>4.5015999999999997E-5</c:v>
                </c:pt>
                <c:pt idx="45016">
                  <c:v>4.5016999999999999E-5</c:v>
                </c:pt>
                <c:pt idx="45017">
                  <c:v>4.5018000000000002E-5</c:v>
                </c:pt>
                <c:pt idx="45018">
                  <c:v>4.5018999999999997E-5</c:v>
                </c:pt>
                <c:pt idx="45019">
                  <c:v>4.5019999999999999E-5</c:v>
                </c:pt>
                <c:pt idx="45020">
                  <c:v>4.5021000000000001E-5</c:v>
                </c:pt>
                <c:pt idx="45021">
                  <c:v>4.5021999999999997E-5</c:v>
                </c:pt>
                <c:pt idx="45022">
                  <c:v>4.5022999999999999E-5</c:v>
                </c:pt>
                <c:pt idx="45023">
                  <c:v>4.5024000000000001E-5</c:v>
                </c:pt>
                <c:pt idx="45024">
                  <c:v>4.5024999999999997E-5</c:v>
                </c:pt>
                <c:pt idx="45025">
                  <c:v>4.5025999999999999E-5</c:v>
                </c:pt>
                <c:pt idx="45026">
                  <c:v>4.5027000000000001E-5</c:v>
                </c:pt>
                <c:pt idx="45027">
                  <c:v>4.5028000000000003E-5</c:v>
                </c:pt>
                <c:pt idx="45028">
                  <c:v>4.5028999999999999E-5</c:v>
                </c:pt>
                <c:pt idx="45029">
                  <c:v>4.5030000000000001E-5</c:v>
                </c:pt>
                <c:pt idx="45030">
                  <c:v>4.5031000000000003E-5</c:v>
                </c:pt>
                <c:pt idx="45031">
                  <c:v>4.5031999999999998E-5</c:v>
                </c:pt>
                <c:pt idx="45032">
                  <c:v>4.5033000000000001E-5</c:v>
                </c:pt>
                <c:pt idx="45033">
                  <c:v>4.5034000000000003E-5</c:v>
                </c:pt>
                <c:pt idx="45034">
                  <c:v>4.5034999999999998E-5</c:v>
                </c:pt>
                <c:pt idx="45035">
                  <c:v>4.5036E-5</c:v>
                </c:pt>
                <c:pt idx="45036">
                  <c:v>4.5037000000000003E-5</c:v>
                </c:pt>
                <c:pt idx="45037">
                  <c:v>4.5037999999999998E-5</c:v>
                </c:pt>
                <c:pt idx="45038">
                  <c:v>4.5039E-5</c:v>
                </c:pt>
                <c:pt idx="45039">
                  <c:v>4.5040000000000002E-5</c:v>
                </c:pt>
                <c:pt idx="45040">
                  <c:v>4.5040999999999998E-5</c:v>
                </c:pt>
                <c:pt idx="45041">
                  <c:v>4.5042E-5</c:v>
                </c:pt>
                <c:pt idx="45042">
                  <c:v>4.5043000000000002E-5</c:v>
                </c:pt>
                <c:pt idx="45043">
                  <c:v>4.5043999999999998E-5</c:v>
                </c:pt>
                <c:pt idx="45044">
                  <c:v>4.5045E-5</c:v>
                </c:pt>
                <c:pt idx="45045">
                  <c:v>4.5046000000000002E-5</c:v>
                </c:pt>
                <c:pt idx="45046">
                  <c:v>4.5046999999999997E-5</c:v>
                </c:pt>
                <c:pt idx="45047">
                  <c:v>4.5048E-5</c:v>
                </c:pt>
                <c:pt idx="45048">
                  <c:v>4.5049000000000002E-5</c:v>
                </c:pt>
                <c:pt idx="45049">
                  <c:v>4.5049999999999997E-5</c:v>
                </c:pt>
                <c:pt idx="45050">
                  <c:v>4.5050999999999999E-5</c:v>
                </c:pt>
                <c:pt idx="45051">
                  <c:v>4.5052000000000002E-5</c:v>
                </c:pt>
                <c:pt idx="45052">
                  <c:v>4.5052999999999997E-5</c:v>
                </c:pt>
                <c:pt idx="45053">
                  <c:v>4.5053999999999999E-5</c:v>
                </c:pt>
                <c:pt idx="45054">
                  <c:v>4.5055000000000001E-5</c:v>
                </c:pt>
                <c:pt idx="45055">
                  <c:v>4.5055999999999997E-5</c:v>
                </c:pt>
                <c:pt idx="45056">
                  <c:v>4.5056999999999999E-5</c:v>
                </c:pt>
                <c:pt idx="45057">
                  <c:v>4.5058000000000001E-5</c:v>
                </c:pt>
                <c:pt idx="45058">
                  <c:v>4.5058999999999997E-5</c:v>
                </c:pt>
                <c:pt idx="45059">
                  <c:v>4.5059999999999999E-5</c:v>
                </c:pt>
                <c:pt idx="45060">
                  <c:v>4.5061000000000001E-5</c:v>
                </c:pt>
                <c:pt idx="45061">
                  <c:v>4.5062000000000003E-5</c:v>
                </c:pt>
                <c:pt idx="45062">
                  <c:v>4.5062999999999999E-5</c:v>
                </c:pt>
                <c:pt idx="45063">
                  <c:v>4.5064000000000001E-5</c:v>
                </c:pt>
                <c:pt idx="45064">
                  <c:v>4.5065000000000003E-5</c:v>
                </c:pt>
                <c:pt idx="45065">
                  <c:v>4.5065999999999998E-5</c:v>
                </c:pt>
                <c:pt idx="45066">
                  <c:v>4.5067000000000001E-5</c:v>
                </c:pt>
                <c:pt idx="45067">
                  <c:v>4.5068000000000003E-5</c:v>
                </c:pt>
                <c:pt idx="45068">
                  <c:v>4.5068999999999998E-5</c:v>
                </c:pt>
                <c:pt idx="45069">
                  <c:v>4.507E-5</c:v>
                </c:pt>
                <c:pt idx="45070">
                  <c:v>4.5071000000000003E-5</c:v>
                </c:pt>
                <c:pt idx="45071">
                  <c:v>4.5071999999999998E-5</c:v>
                </c:pt>
                <c:pt idx="45072">
                  <c:v>4.5073E-5</c:v>
                </c:pt>
                <c:pt idx="45073">
                  <c:v>4.5074000000000002E-5</c:v>
                </c:pt>
                <c:pt idx="45074">
                  <c:v>4.5074999999999998E-5</c:v>
                </c:pt>
                <c:pt idx="45075">
                  <c:v>4.5076E-5</c:v>
                </c:pt>
                <c:pt idx="45076">
                  <c:v>4.5077000000000002E-5</c:v>
                </c:pt>
                <c:pt idx="45077">
                  <c:v>4.5077999999999998E-5</c:v>
                </c:pt>
                <c:pt idx="45078">
                  <c:v>4.5079E-5</c:v>
                </c:pt>
                <c:pt idx="45079">
                  <c:v>4.5080000000000002E-5</c:v>
                </c:pt>
                <c:pt idx="45080">
                  <c:v>4.5080999999999997E-5</c:v>
                </c:pt>
                <c:pt idx="45081">
                  <c:v>4.5082E-5</c:v>
                </c:pt>
                <c:pt idx="45082">
                  <c:v>4.5083000000000002E-5</c:v>
                </c:pt>
                <c:pt idx="45083">
                  <c:v>4.5083999999999997E-5</c:v>
                </c:pt>
                <c:pt idx="45084">
                  <c:v>4.5084999999999999E-5</c:v>
                </c:pt>
                <c:pt idx="45085">
                  <c:v>4.5086000000000002E-5</c:v>
                </c:pt>
                <c:pt idx="45086">
                  <c:v>4.5086999999999997E-5</c:v>
                </c:pt>
                <c:pt idx="45087">
                  <c:v>4.5087999999999999E-5</c:v>
                </c:pt>
                <c:pt idx="45088">
                  <c:v>4.5089000000000001E-5</c:v>
                </c:pt>
                <c:pt idx="45089">
                  <c:v>4.5089999999999997E-5</c:v>
                </c:pt>
                <c:pt idx="45090">
                  <c:v>4.5090999999999999E-5</c:v>
                </c:pt>
                <c:pt idx="45091">
                  <c:v>4.5092000000000001E-5</c:v>
                </c:pt>
                <c:pt idx="45092">
                  <c:v>4.5092999999999997E-5</c:v>
                </c:pt>
                <c:pt idx="45093">
                  <c:v>4.5093999999999999E-5</c:v>
                </c:pt>
                <c:pt idx="45094">
                  <c:v>4.5095000000000001E-5</c:v>
                </c:pt>
                <c:pt idx="45095">
                  <c:v>4.5096000000000003E-5</c:v>
                </c:pt>
                <c:pt idx="45096">
                  <c:v>4.5096999999999999E-5</c:v>
                </c:pt>
                <c:pt idx="45097">
                  <c:v>4.5098000000000001E-5</c:v>
                </c:pt>
                <c:pt idx="45098">
                  <c:v>4.5099000000000003E-5</c:v>
                </c:pt>
                <c:pt idx="45099">
                  <c:v>4.5099999999999998E-5</c:v>
                </c:pt>
                <c:pt idx="45100">
                  <c:v>4.5101000000000001E-5</c:v>
                </c:pt>
                <c:pt idx="45101">
                  <c:v>4.5102000000000003E-5</c:v>
                </c:pt>
                <c:pt idx="45102">
                  <c:v>4.5102999999999998E-5</c:v>
                </c:pt>
                <c:pt idx="45103">
                  <c:v>4.5104E-5</c:v>
                </c:pt>
                <c:pt idx="45104">
                  <c:v>4.5105000000000003E-5</c:v>
                </c:pt>
                <c:pt idx="45105">
                  <c:v>4.5105999999999998E-5</c:v>
                </c:pt>
                <c:pt idx="45106">
                  <c:v>4.5107E-5</c:v>
                </c:pt>
                <c:pt idx="45107">
                  <c:v>4.5108000000000002E-5</c:v>
                </c:pt>
                <c:pt idx="45108">
                  <c:v>4.5108999999999998E-5</c:v>
                </c:pt>
                <c:pt idx="45109">
                  <c:v>4.511E-5</c:v>
                </c:pt>
                <c:pt idx="45110">
                  <c:v>4.5111000000000002E-5</c:v>
                </c:pt>
                <c:pt idx="45111">
                  <c:v>4.5111999999999998E-5</c:v>
                </c:pt>
                <c:pt idx="45112">
                  <c:v>4.5113E-5</c:v>
                </c:pt>
                <c:pt idx="45113">
                  <c:v>4.5114000000000002E-5</c:v>
                </c:pt>
                <c:pt idx="45114">
                  <c:v>4.5114999999999997E-5</c:v>
                </c:pt>
                <c:pt idx="45115">
                  <c:v>4.5116E-5</c:v>
                </c:pt>
                <c:pt idx="45116">
                  <c:v>4.5117000000000002E-5</c:v>
                </c:pt>
                <c:pt idx="45117">
                  <c:v>4.5117999999999997E-5</c:v>
                </c:pt>
                <c:pt idx="45118">
                  <c:v>4.5118999999999999E-5</c:v>
                </c:pt>
                <c:pt idx="45119">
                  <c:v>4.5120000000000002E-5</c:v>
                </c:pt>
                <c:pt idx="45120">
                  <c:v>4.5120999999999997E-5</c:v>
                </c:pt>
                <c:pt idx="45121">
                  <c:v>4.5121999999999999E-5</c:v>
                </c:pt>
                <c:pt idx="45122">
                  <c:v>4.5123000000000001E-5</c:v>
                </c:pt>
                <c:pt idx="45123">
                  <c:v>4.5123999999999997E-5</c:v>
                </c:pt>
                <c:pt idx="45124">
                  <c:v>4.5124999999999999E-5</c:v>
                </c:pt>
                <c:pt idx="45125">
                  <c:v>4.5126000000000001E-5</c:v>
                </c:pt>
                <c:pt idx="45126">
                  <c:v>4.5126999999999997E-5</c:v>
                </c:pt>
                <c:pt idx="45127">
                  <c:v>4.5127999999999999E-5</c:v>
                </c:pt>
                <c:pt idx="45128">
                  <c:v>4.5129000000000001E-5</c:v>
                </c:pt>
                <c:pt idx="45129">
                  <c:v>4.5130000000000003E-5</c:v>
                </c:pt>
                <c:pt idx="45130">
                  <c:v>4.5130999999999999E-5</c:v>
                </c:pt>
                <c:pt idx="45131">
                  <c:v>4.5132000000000001E-5</c:v>
                </c:pt>
                <c:pt idx="45132">
                  <c:v>4.5133000000000003E-5</c:v>
                </c:pt>
                <c:pt idx="45133">
                  <c:v>4.5133999999999999E-5</c:v>
                </c:pt>
                <c:pt idx="45134">
                  <c:v>4.5135000000000001E-5</c:v>
                </c:pt>
                <c:pt idx="45135">
                  <c:v>4.5136000000000003E-5</c:v>
                </c:pt>
                <c:pt idx="45136">
                  <c:v>4.5136999999999998E-5</c:v>
                </c:pt>
                <c:pt idx="45137">
                  <c:v>4.5138E-5</c:v>
                </c:pt>
                <c:pt idx="45138">
                  <c:v>4.5139000000000003E-5</c:v>
                </c:pt>
                <c:pt idx="45139">
                  <c:v>4.5139999999999998E-5</c:v>
                </c:pt>
                <c:pt idx="45140">
                  <c:v>4.5141E-5</c:v>
                </c:pt>
                <c:pt idx="45141">
                  <c:v>4.5142000000000002E-5</c:v>
                </c:pt>
                <c:pt idx="45142">
                  <c:v>4.5142999999999998E-5</c:v>
                </c:pt>
                <c:pt idx="45143">
                  <c:v>4.5144E-5</c:v>
                </c:pt>
                <c:pt idx="45144">
                  <c:v>4.5145000000000002E-5</c:v>
                </c:pt>
                <c:pt idx="45145">
                  <c:v>4.5145999999999998E-5</c:v>
                </c:pt>
                <c:pt idx="45146">
                  <c:v>4.5147E-5</c:v>
                </c:pt>
                <c:pt idx="45147">
                  <c:v>4.5148000000000002E-5</c:v>
                </c:pt>
                <c:pt idx="45148">
                  <c:v>4.5148999999999998E-5</c:v>
                </c:pt>
                <c:pt idx="45149">
                  <c:v>4.515E-5</c:v>
                </c:pt>
                <c:pt idx="45150">
                  <c:v>4.5151000000000002E-5</c:v>
                </c:pt>
                <c:pt idx="45151">
                  <c:v>4.5151999999999997E-5</c:v>
                </c:pt>
                <c:pt idx="45152">
                  <c:v>4.5153E-5</c:v>
                </c:pt>
                <c:pt idx="45153">
                  <c:v>4.5154000000000002E-5</c:v>
                </c:pt>
                <c:pt idx="45154">
                  <c:v>4.5154999999999997E-5</c:v>
                </c:pt>
                <c:pt idx="45155">
                  <c:v>4.5155999999999999E-5</c:v>
                </c:pt>
                <c:pt idx="45156">
                  <c:v>4.5157000000000002E-5</c:v>
                </c:pt>
                <c:pt idx="45157">
                  <c:v>4.5157999999999997E-5</c:v>
                </c:pt>
                <c:pt idx="45158">
                  <c:v>4.5158999999999999E-5</c:v>
                </c:pt>
                <c:pt idx="45159">
                  <c:v>4.5160000000000001E-5</c:v>
                </c:pt>
                <c:pt idx="45160">
                  <c:v>4.5160999999999997E-5</c:v>
                </c:pt>
                <c:pt idx="45161">
                  <c:v>4.5161999999999999E-5</c:v>
                </c:pt>
                <c:pt idx="45162">
                  <c:v>4.5163000000000001E-5</c:v>
                </c:pt>
                <c:pt idx="45163">
                  <c:v>4.5164000000000003E-5</c:v>
                </c:pt>
                <c:pt idx="45164">
                  <c:v>4.5164999999999999E-5</c:v>
                </c:pt>
                <c:pt idx="45165">
                  <c:v>4.5166000000000001E-5</c:v>
                </c:pt>
                <c:pt idx="45166">
                  <c:v>4.5167000000000003E-5</c:v>
                </c:pt>
                <c:pt idx="45167">
                  <c:v>4.5167999999999999E-5</c:v>
                </c:pt>
                <c:pt idx="45168">
                  <c:v>4.5169000000000001E-5</c:v>
                </c:pt>
                <c:pt idx="45169">
                  <c:v>4.5170000000000003E-5</c:v>
                </c:pt>
                <c:pt idx="45170">
                  <c:v>4.5170999999999998E-5</c:v>
                </c:pt>
                <c:pt idx="45171">
                  <c:v>4.5172000000000001E-5</c:v>
                </c:pt>
                <c:pt idx="45172">
                  <c:v>4.5173000000000003E-5</c:v>
                </c:pt>
                <c:pt idx="45173">
                  <c:v>4.5173999999999998E-5</c:v>
                </c:pt>
                <c:pt idx="45174">
                  <c:v>4.5175E-5</c:v>
                </c:pt>
                <c:pt idx="45175">
                  <c:v>4.5176000000000003E-5</c:v>
                </c:pt>
                <c:pt idx="45176">
                  <c:v>4.5176999999999998E-5</c:v>
                </c:pt>
                <c:pt idx="45177">
                  <c:v>4.5178E-5</c:v>
                </c:pt>
                <c:pt idx="45178">
                  <c:v>4.5179000000000002E-5</c:v>
                </c:pt>
                <c:pt idx="45179">
                  <c:v>4.5179999999999998E-5</c:v>
                </c:pt>
                <c:pt idx="45180">
                  <c:v>4.5181E-5</c:v>
                </c:pt>
                <c:pt idx="45181">
                  <c:v>4.5182000000000002E-5</c:v>
                </c:pt>
                <c:pt idx="45182">
                  <c:v>4.5182999999999998E-5</c:v>
                </c:pt>
                <c:pt idx="45183">
                  <c:v>4.5184E-5</c:v>
                </c:pt>
                <c:pt idx="45184">
                  <c:v>4.5185000000000002E-5</c:v>
                </c:pt>
                <c:pt idx="45185">
                  <c:v>4.5185999999999997E-5</c:v>
                </c:pt>
                <c:pt idx="45186">
                  <c:v>4.5187E-5</c:v>
                </c:pt>
                <c:pt idx="45187">
                  <c:v>4.5188000000000002E-5</c:v>
                </c:pt>
                <c:pt idx="45188">
                  <c:v>4.5188999999999997E-5</c:v>
                </c:pt>
                <c:pt idx="45189">
                  <c:v>4.5189999999999999E-5</c:v>
                </c:pt>
                <c:pt idx="45190">
                  <c:v>4.5191000000000002E-5</c:v>
                </c:pt>
                <c:pt idx="45191">
                  <c:v>4.5191999999999997E-5</c:v>
                </c:pt>
                <c:pt idx="45192">
                  <c:v>4.5192999999999999E-5</c:v>
                </c:pt>
                <c:pt idx="45193">
                  <c:v>4.5194000000000001E-5</c:v>
                </c:pt>
                <c:pt idx="45194">
                  <c:v>4.5194999999999997E-5</c:v>
                </c:pt>
                <c:pt idx="45195">
                  <c:v>4.5195999999999999E-5</c:v>
                </c:pt>
                <c:pt idx="45196">
                  <c:v>4.5197000000000001E-5</c:v>
                </c:pt>
                <c:pt idx="45197">
                  <c:v>4.5198000000000003E-5</c:v>
                </c:pt>
                <c:pt idx="45198">
                  <c:v>4.5198999999999999E-5</c:v>
                </c:pt>
                <c:pt idx="45199">
                  <c:v>4.5200000000000001E-5</c:v>
                </c:pt>
                <c:pt idx="45200">
                  <c:v>4.5201000000000003E-5</c:v>
                </c:pt>
                <c:pt idx="45201">
                  <c:v>4.5201999999999999E-5</c:v>
                </c:pt>
                <c:pt idx="45202">
                  <c:v>4.5203000000000001E-5</c:v>
                </c:pt>
                <c:pt idx="45203">
                  <c:v>4.5204000000000003E-5</c:v>
                </c:pt>
                <c:pt idx="45204">
                  <c:v>4.5204999999999998E-5</c:v>
                </c:pt>
                <c:pt idx="45205">
                  <c:v>4.5206000000000001E-5</c:v>
                </c:pt>
                <c:pt idx="45206">
                  <c:v>4.5207000000000003E-5</c:v>
                </c:pt>
                <c:pt idx="45207">
                  <c:v>4.5207999999999998E-5</c:v>
                </c:pt>
                <c:pt idx="45208">
                  <c:v>4.5209E-5</c:v>
                </c:pt>
                <c:pt idx="45209">
                  <c:v>4.5210000000000003E-5</c:v>
                </c:pt>
                <c:pt idx="45210">
                  <c:v>4.5210999999999998E-5</c:v>
                </c:pt>
                <c:pt idx="45211">
                  <c:v>4.5212E-5</c:v>
                </c:pt>
                <c:pt idx="45212">
                  <c:v>4.5213000000000002E-5</c:v>
                </c:pt>
                <c:pt idx="45213">
                  <c:v>4.5213999999999998E-5</c:v>
                </c:pt>
                <c:pt idx="45214">
                  <c:v>4.5215E-5</c:v>
                </c:pt>
                <c:pt idx="45215">
                  <c:v>4.5216000000000002E-5</c:v>
                </c:pt>
                <c:pt idx="45216">
                  <c:v>4.5216999999999998E-5</c:v>
                </c:pt>
                <c:pt idx="45217">
                  <c:v>4.5218E-5</c:v>
                </c:pt>
                <c:pt idx="45218">
                  <c:v>4.5219000000000002E-5</c:v>
                </c:pt>
                <c:pt idx="45219">
                  <c:v>4.5219999999999997E-5</c:v>
                </c:pt>
                <c:pt idx="45220">
                  <c:v>4.5221E-5</c:v>
                </c:pt>
                <c:pt idx="45221">
                  <c:v>4.5222000000000002E-5</c:v>
                </c:pt>
                <c:pt idx="45222">
                  <c:v>4.5222999999999997E-5</c:v>
                </c:pt>
                <c:pt idx="45223">
                  <c:v>4.5223999999999999E-5</c:v>
                </c:pt>
                <c:pt idx="45224">
                  <c:v>4.5225000000000002E-5</c:v>
                </c:pt>
                <c:pt idx="45225">
                  <c:v>4.5225999999999997E-5</c:v>
                </c:pt>
                <c:pt idx="45226">
                  <c:v>4.5226999999999999E-5</c:v>
                </c:pt>
                <c:pt idx="45227">
                  <c:v>4.5228000000000001E-5</c:v>
                </c:pt>
                <c:pt idx="45228">
                  <c:v>4.5228999999999997E-5</c:v>
                </c:pt>
                <c:pt idx="45229">
                  <c:v>4.5229999999999999E-5</c:v>
                </c:pt>
                <c:pt idx="45230">
                  <c:v>4.5231000000000001E-5</c:v>
                </c:pt>
                <c:pt idx="45231">
                  <c:v>4.5232000000000003E-5</c:v>
                </c:pt>
                <c:pt idx="45232">
                  <c:v>4.5232999999999999E-5</c:v>
                </c:pt>
                <c:pt idx="45233">
                  <c:v>4.5234000000000001E-5</c:v>
                </c:pt>
                <c:pt idx="45234">
                  <c:v>4.5235000000000003E-5</c:v>
                </c:pt>
                <c:pt idx="45235">
                  <c:v>4.5235999999999999E-5</c:v>
                </c:pt>
                <c:pt idx="45236">
                  <c:v>4.5237000000000001E-5</c:v>
                </c:pt>
                <c:pt idx="45237">
                  <c:v>4.5238000000000003E-5</c:v>
                </c:pt>
                <c:pt idx="45238">
                  <c:v>4.5238999999999998E-5</c:v>
                </c:pt>
                <c:pt idx="45239">
                  <c:v>4.5240000000000001E-5</c:v>
                </c:pt>
                <c:pt idx="45240">
                  <c:v>4.5241000000000003E-5</c:v>
                </c:pt>
                <c:pt idx="45241">
                  <c:v>4.5241999999999998E-5</c:v>
                </c:pt>
                <c:pt idx="45242">
                  <c:v>4.5243E-5</c:v>
                </c:pt>
                <c:pt idx="45243">
                  <c:v>4.5244000000000003E-5</c:v>
                </c:pt>
                <c:pt idx="45244">
                  <c:v>4.5244999999999998E-5</c:v>
                </c:pt>
                <c:pt idx="45245">
                  <c:v>4.5246E-5</c:v>
                </c:pt>
                <c:pt idx="45246">
                  <c:v>4.5247000000000002E-5</c:v>
                </c:pt>
                <c:pt idx="45247">
                  <c:v>4.5247999999999998E-5</c:v>
                </c:pt>
                <c:pt idx="45248">
                  <c:v>4.5249E-5</c:v>
                </c:pt>
                <c:pt idx="45249">
                  <c:v>4.5250000000000002E-5</c:v>
                </c:pt>
                <c:pt idx="45250">
                  <c:v>4.5250999999999998E-5</c:v>
                </c:pt>
                <c:pt idx="45251">
                  <c:v>4.5252E-5</c:v>
                </c:pt>
                <c:pt idx="45252">
                  <c:v>4.5253000000000002E-5</c:v>
                </c:pt>
                <c:pt idx="45253">
                  <c:v>4.5253999999999997E-5</c:v>
                </c:pt>
                <c:pt idx="45254">
                  <c:v>4.5255E-5</c:v>
                </c:pt>
                <c:pt idx="45255">
                  <c:v>4.5256000000000002E-5</c:v>
                </c:pt>
                <c:pt idx="45256">
                  <c:v>4.5256999999999997E-5</c:v>
                </c:pt>
                <c:pt idx="45257">
                  <c:v>4.5257999999999999E-5</c:v>
                </c:pt>
                <c:pt idx="45258">
                  <c:v>4.5259000000000002E-5</c:v>
                </c:pt>
                <c:pt idx="45259">
                  <c:v>4.5259999999999997E-5</c:v>
                </c:pt>
                <c:pt idx="45260">
                  <c:v>4.5260999999999999E-5</c:v>
                </c:pt>
                <c:pt idx="45261">
                  <c:v>4.5262000000000001E-5</c:v>
                </c:pt>
                <c:pt idx="45262">
                  <c:v>4.5262999999999997E-5</c:v>
                </c:pt>
                <c:pt idx="45263">
                  <c:v>4.5263999999999999E-5</c:v>
                </c:pt>
                <c:pt idx="45264">
                  <c:v>4.5265000000000001E-5</c:v>
                </c:pt>
                <c:pt idx="45265">
                  <c:v>4.5266000000000003E-5</c:v>
                </c:pt>
                <c:pt idx="45266">
                  <c:v>4.5266999999999999E-5</c:v>
                </c:pt>
                <c:pt idx="45267">
                  <c:v>4.5268000000000001E-5</c:v>
                </c:pt>
                <c:pt idx="45268">
                  <c:v>4.5269000000000003E-5</c:v>
                </c:pt>
                <c:pt idx="45269">
                  <c:v>4.5269999999999999E-5</c:v>
                </c:pt>
                <c:pt idx="45270">
                  <c:v>4.5271000000000001E-5</c:v>
                </c:pt>
                <c:pt idx="45271">
                  <c:v>4.5272000000000003E-5</c:v>
                </c:pt>
                <c:pt idx="45272">
                  <c:v>4.5272999999999998E-5</c:v>
                </c:pt>
                <c:pt idx="45273">
                  <c:v>4.5274000000000001E-5</c:v>
                </c:pt>
                <c:pt idx="45274">
                  <c:v>4.5275000000000003E-5</c:v>
                </c:pt>
                <c:pt idx="45275">
                  <c:v>4.5275999999999998E-5</c:v>
                </c:pt>
                <c:pt idx="45276">
                  <c:v>4.5277E-5</c:v>
                </c:pt>
                <c:pt idx="45277">
                  <c:v>4.5278000000000003E-5</c:v>
                </c:pt>
                <c:pt idx="45278">
                  <c:v>4.5278999999999998E-5</c:v>
                </c:pt>
                <c:pt idx="45279">
                  <c:v>4.528E-5</c:v>
                </c:pt>
                <c:pt idx="45280">
                  <c:v>4.5281000000000002E-5</c:v>
                </c:pt>
                <c:pt idx="45281">
                  <c:v>4.5281999999999998E-5</c:v>
                </c:pt>
                <c:pt idx="45282">
                  <c:v>4.5283E-5</c:v>
                </c:pt>
                <c:pt idx="45283">
                  <c:v>4.5284000000000002E-5</c:v>
                </c:pt>
                <c:pt idx="45284">
                  <c:v>4.5284999999999998E-5</c:v>
                </c:pt>
                <c:pt idx="45285">
                  <c:v>4.5286E-5</c:v>
                </c:pt>
                <c:pt idx="45286">
                  <c:v>4.5287000000000002E-5</c:v>
                </c:pt>
                <c:pt idx="45287">
                  <c:v>4.5287999999999997E-5</c:v>
                </c:pt>
                <c:pt idx="45288">
                  <c:v>4.5289E-5</c:v>
                </c:pt>
                <c:pt idx="45289">
                  <c:v>4.5290000000000002E-5</c:v>
                </c:pt>
                <c:pt idx="45290">
                  <c:v>4.5290999999999997E-5</c:v>
                </c:pt>
                <c:pt idx="45291">
                  <c:v>4.5291999999999999E-5</c:v>
                </c:pt>
                <c:pt idx="45292">
                  <c:v>4.5293000000000002E-5</c:v>
                </c:pt>
                <c:pt idx="45293">
                  <c:v>4.5293999999999997E-5</c:v>
                </c:pt>
                <c:pt idx="45294">
                  <c:v>4.5294999999999999E-5</c:v>
                </c:pt>
                <c:pt idx="45295">
                  <c:v>4.5296000000000001E-5</c:v>
                </c:pt>
                <c:pt idx="45296">
                  <c:v>4.5296999999999997E-5</c:v>
                </c:pt>
                <c:pt idx="45297">
                  <c:v>4.5297999999999999E-5</c:v>
                </c:pt>
                <c:pt idx="45298">
                  <c:v>4.5299000000000001E-5</c:v>
                </c:pt>
                <c:pt idx="45299">
                  <c:v>4.5300000000000003E-5</c:v>
                </c:pt>
                <c:pt idx="45300">
                  <c:v>4.5300999999999999E-5</c:v>
                </c:pt>
                <c:pt idx="45301">
                  <c:v>4.5302000000000001E-5</c:v>
                </c:pt>
                <c:pt idx="45302">
                  <c:v>4.5303000000000003E-5</c:v>
                </c:pt>
                <c:pt idx="45303">
                  <c:v>4.5303999999999999E-5</c:v>
                </c:pt>
                <c:pt idx="45304">
                  <c:v>4.5305000000000001E-5</c:v>
                </c:pt>
                <c:pt idx="45305">
                  <c:v>4.5306000000000003E-5</c:v>
                </c:pt>
                <c:pt idx="45306">
                  <c:v>4.5306999999999998E-5</c:v>
                </c:pt>
                <c:pt idx="45307">
                  <c:v>4.5308000000000001E-5</c:v>
                </c:pt>
                <c:pt idx="45308">
                  <c:v>4.5309000000000003E-5</c:v>
                </c:pt>
                <c:pt idx="45309">
                  <c:v>4.5309999999999998E-5</c:v>
                </c:pt>
                <c:pt idx="45310">
                  <c:v>4.5311E-5</c:v>
                </c:pt>
                <c:pt idx="45311">
                  <c:v>4.5312000000000003E-5</c:v>
                </c:pt>
                <c:pt idx="45312">
                  <c:v>4.5312999999999998E-5</c:v>
                </c:pt>
                <c:pt idx="45313">
                  <c:v>4.5314E-5</c:v>
                </c:pt>
                <c:pt idx="45314">
                  <c:v>4.5315000000000002E-5</c:v>
                </c:pt>
                <c:pt idx="45315">
                  <c:v>4.5315999999999998E-5</c:v>
                </c:pt>
                <c:pt idx="45316">
                  <c:v>4.5317E-5</c:v>
                </c:pt>
                <c:pt idx="45317">
                  <c:v>4.5318000000000002E-5</c:v>
                </c:pt>
                <c:pt idx="45318">
                  <c:v>4.5318999999999998E-5</c:v>
                </c:pt>
                <c:pt idx="45319">
                  <c:v>4.532E-5</c:v>
                </c:pt>
                <c:pt idx="45320">
                  <c:v>4.5321000000000002E-5</c:v>
                </c:pt>
                <c:pt idx="45321">
                  <c:v>4.5321999999999997E-5</c:v>
                </c:pt>
                <c:pt idx="45322">
                  <c:v>4.5323E-5</c:v>
                </c:pt>
                <c:pt idx="45323">
                  <c:v>4.5324000000000002E-5</c:v>
                </c:pt>
                <c:pt idx="45324">
                  <c:v>4.5324999999999997E-5</c:v>
                </c:pt>
                <c:pt idx="45325">
                  <c:v>4.5325999999999999E-5</c:v>
                </c:pt>
                <c:pt idx="45326">
                  <c:v>4.5327000000000002E-5</c:v>
                </c:pt>
                <c:pt idx="45327">
                  <c:v>4.5327999999999997E-5</c:v>
                </c:pt>
                <c:pt idx="45328">
                  <c:v>4.5328999999999999E-5</c:v>
                </c:pt>
                <c:pt idx="45329">
                  <c:v>4.5330000000000001E-5</c:v>
                </c:pt>
                <c:pt idx="45330">
                  <c:v>4.5330999999999997E-5</c:v>
                </c:pt>
                <c:pt idx="45331">
                  <c:v>4.5331999999999999E-5</c:v>
                </c:pt>
                <c:pt idx="45332">
                  <c:v>4.5333000000000001E-5</c:v>
                </c:pt>
                <c:pt idx="45333">
                  <c:v>4.5334000000000003E-5</c:v>
                </c:pt>
                <c:pt idx="45334">
                  <c:v>4.5334999999999999E-5</c:v>
                </c:pt>
                <c:pt idx="45335">
                  <c:v>4.5336000000000001E-5</c:v>
                </c:pt>
                <c:pt idx="45336">
                  <c:v>4.5337000000000003E-5</c:v>
                </c:pt>
                <c:pt idx="45337">
                  <c:v>4.5337999999999999E-5</c:v>
                </c:pt>
                <c:pt idx="45338">
                  <c:v>4.5339000000000001E-5</c:v>
                </c:pt>
                <c:pt idx="45339">
                  <c:v>4.5340000000000003E-5</c:v>
                </c:pt>
                <c:pt idx="45340">
                  <c:v>4.5340999999999998E-5</c:v>
                </c:pt>
                <c:pt idx="45341">
                  <c:v>4.5342000000000001E-5</c:v>
                </c:pt>
                <c:pt idx="45342">
                  <c:v>4.5343000000000003E-5</c:v>
                </c:pt>
                <c:pt idx="45343">
                  <c:v>4.5343999999999998E-5</c:v>
                </c:pt>
                <c:pt idx="45344">
                  <c:v>4.5345E-5</c:v>
                </c:pt>
                <c:pt idx="45345">
                  <c:v>4.5346000000000003E-5</c:v>
                </c:pt>
                <c:pt idx="45346">
                  <c:v>4.5346999999999998E-5</c:v>
                </c:pt>
                <c:pt idx="45347">
                  <c:v>4.5348E-5</c:v>
                </c:pt>
                <c:pt idx="45348">
                  <c:v>4.5349000000000002E-5</c:v>
                </c:pt>
                <c:pt idx="45349">
                  <c:v>4.5349999999999998E-5</c:v>
                </c:pt>
                <c:pt idx="45350">
                  <c:v>4.5351E-5</c:v>
                </c:pt>
                <c:pt idx="45351">
                  <c:v>4.5352000000000002E-5</c:v>
                </c:pt>
                <c:pt idx="45352">
                  <c:v>4.5352999999999998E-5</c:v>
                </c:pt>
                <c:pt idx="45353">
                  <c:v>4.5354E-5</c:v>
                </c:pt>
                <c:pt idx="45354">
                  <c:v>4.5355000000000002E-5</c:v>
                </c:pt>
                <c:pt idx="45355">
                  <c:v>4.5355999999999997E-5</c:v>
                </c:pt>
                <c:pt idx="45356">
                  <c:v>4.5357E-5</c:v>
                </c:pt>
                <c:pt idx="45357">
                  <c:v>4.5358000000000002E-5</c:v>
                </c:pt>
                <c:pt idx="45358">
                  <c:v>4.5358999999999997E-5</c:v>
                </c:pt>
                <c:pt idx="45359">
                  <c:v>4.5359999999999999E-5</c:v>
                </c:pt>
                <c:pt idx="45360">
                  <c:v>4.5361000000000002E-5</c:v>
                </c:pt>
                <c:pt idx="45361">
                  <c:v>4.5361999999999997E-5</c:v>
                </c:pt>
                <c:pt idx="45362">
                  <c:v>4.5362999999999999E-5</c:v>
                </c:pt>
                <c:pt idx="45363">
                  <c:v>4.5364000000000001E-5</c:v>
                </c:pt>
                <c:pt idx="45364">
                  <c:v>4.5364999999999997E-5</c:v>
                </c:pt>
                <c:pt idx="45365">
                  <c:v>4.5365999999999999E-5</c:v>
                </c:pt>
                <c:pt idx="45366">
                  <c:v>4.5367000000000001E-5</c:v>
                </c:pt>
                <c:pt idx="45367">
                  <c:v>4.5368000000000003E-5</c:v>
                </c:pt>
                <c:pt idx="45368">
                  <c:v>4.5368999999999999E-5</c:v>
                </c:pt>
                <c:pt idx="45369">
                  <c:v>4.5370000000000001E-5</c:v>
                </c:pt>
                <c:pt idx="45370">
                  <c:v>4.5371000000000003E-5</c:v>
                </c:pt>
                <c:pt idx="45371">
                  <c:v>4.5371999999999999E-5</c:v>
                </c:pt>
                <c:pt idx="45372">
                  <c:v>4.5373000000000001E-5</c:v>
                </c:pt>
                <c:pt idx="45373">
                  <c:v>4.5374000000000003E-5</c:v>
                </c:pt>
                <c:pt idx="45374">
                  <c:v>4.5374999999999998E-5</c:v>
                </c:pt>
                <c:pt idx="45375">
                  <c:v>4.5376000000000001E-5</c:v>
                </c:pt>
                <c:pt idx="45376">
                  <c:v>4.5377000000000003E-5</c:v>
                </c:pt>
                <c:pt idx="45377">
                  <c:v>4.5377999999999998E-5</c:v>
                </c:pt>
                <c:pt idx="45378">
                  <c:v>4.5379E-5</c:v>
                </c:pt>
                <c:pt idx="45379">
                  <c:v>4.5380000000000003E-5</c:v>
                </c:pt>
                <c:pt idx="45380">
                  <c:v>4.5380999999999998E-5</c:v>
                </c:pt>
                <c:pt idx="45381">
                  <c:v>4.5382E-5</c:v>
                </c:pt>
                <c:pt idx="45382">
                  <c:v>4.5383000000000002E-5</c:v>
                </c:pt>
                <c:pt idx="45383">
                  <c:v>4.5383999999999998E-5</c:v>
                </c:pt>
                <c:pt idx="45384">
                  <c:v>4.5385E-5</c:v>
                </c:pt>
                <c:pt idx="45385">
                  <c:v>4.5386000000000002E-5</c:v>
                </c:pt>
                <c:pt idx="45386">
                  <c:v>4.5386999999999998E-5</c:v>
                </c:pt>
                <c:pt idx="45387">
                  <c:v>4.5388E-5</c:v>
                </c:pt>
                <c:pt idx="45388">
                  <c:v>4.5389000000000002E-5</c:v>
                </c:pt>
                <c:pt idx="45389">
                  <c:v>4.5389999999999997E-5</c:v>
                </c:pt>
                <c:pt idx="45390">
                  <c:v>4.5391E-5</c:v>
                </c:pt>
                <c:pt idx="45391">
                  <c:v>4.5392000000000002E-5</c:v>
                </c:pt>
                <c:pt idx="45392">
                  <c:v>4.5392999999999997E-5</c:v>
                </c:pt>
                <c:pt idx="45393">
                  <c:v>4.5393999999999999E-5</c:v>
                </c:pt>
                <c:pt idx="45394">
                  <c:v>4.5395000000000002E-5</c:v>
                </c:pt>
                <c:pt idx="45395">
                  <c:v>4.5395999999999997E-5</c:v>
                </c:pt>
                <c:pt idx="45396">
                  <c:v>4.5396999999999999E-5</c:v>
                </c:pt>
                <c:pt idx="45397">
                  <c:v>4.5398000000000001E-5</c:v>
                </c:pt>
                <c:pt idx="45398">
                  <c:v>4.5398999999999997E-5</c:v>
                </c:pt>
                <c:pt idx="45399">
                  <c:v>4.5399999999999999E-5</c:v>
                </c:pt>
                <c:pt idx="45400">
                  <c:v>4.5401000000000001E-5</c:v>
                </c:pt>
                <c:pt idx="45401">
                  <c:v>4.5401999999999997E-5</c:v>
                </c:pt>
                <c:pt idx="45402">
                  <c:v>4.5402999999999999E-5</c:v>
                </c:pt>
                <c:pt idx="45403">
                  <c:v>4.5404000000000001E-5</c:v>
                </c:pt>
                <c:pt idx="45404">
                  <c:v>4.5405000000000003E-5</c:v>
                </c:pt>
                <c:pt idx="45405">
                  <c:v>4.5405999999999999E-5</c:v>
                </c:pt>
                <c:pt idx="45406">
                  <c:v>4.5407000000000001E-5</c:v>
                </c:pt>
                <c:pt idx="45407">
                  <c:v>4.5408000000000003E-5</c:v>
                </c:pt>
                <c:pt idx="45408">
                  <c:v>4.5408999999999998E-5</c:v>
                </c:pt>
                <c:pt idx="45409">
                  <c:v>4.5410000000000001E-5</c:v>
                </c:pt>
                <c:pt idx="45410">
                  <c:v>4.5411000000000003E-5</c:v>
                </c:pt>
                <c:pt idx="45411">
                  <c:v>4.5411999999999998E-5</c:v>
                </c:pt>
                <c:pt idx="45412">
                  <c:v>4.5413E-5</c:v>
                </c:pt>
                <c:pt idx="45413">
                  <c:v>4.5414000000000003E-5</c:v>
                </c:pt>
                <c:pt idx="45414">
                  <c:v>4.5414999999999998E-5</c:v>
                </c:pt>
                <c:pt idx="45415">
                  <c:v>4.5416E-5</c:v>
                </c:pt>
                <c:pt idx="45416">
                  <c:v>4.5417000000000002E-5</c:v>
                </c:pt>
                <c:pt idx="45417">
                  <c:v>4.5417999999999998E-5</c:v>
                </c:pt>
                <c:pt idx="45418">
                  <c:v>4.5419E-5</c:v>
                </c:pt>
                <c:pt idx="45419">
                  <c:v>4.5420000000000002E-5</c:v>
                </c:pt>
                <c:pt idx="45420">
                  <c:v>4.5420999999999998E-5</c:v>
                </c:pt>
                <c:pt idx="45421">
                  <c:v>4.5422E-5</c:v>
                </c:pt>
                <c:pt idx="45422">
                  <c:v>4.5423000000000002E-5</c:v>
                </c:pt>
                <c:pt idx="45423">
                  <c:v>4.5423999999999997E-5</c:v>
                </c:pt>
                <c:pt idx="45424">
                  <c:v>4.5425E-5</c:v>
                </c:pt>
                <c:pt idx="45425">
                  <c:v>4.5426000000000002E-5</c:v>
                </c:pt>
                <c:pt idx="45426">
                  <c:v>4.5426999999999997E-5</c:v>
                </c:pt>
                <c:pt idx="45427">
                  <c:v>4.5427999999999999E-5</c:v>
                </c:pt>
                <c:pt idx="45428">
                  <c:v>4.5429000000000002E-5</c:v>
                </c:pt>
                <c:pt idx="45429">
                  <c:v>4.5429999999999997E-5</c:v>
                </c:pt>
                <c:pt idx="45430">
                  <c:v>4.5430999999999999E-5</c:v>
                </c:pt>
                <c:pt idx="45431">
                  <c:v>4.5432000000000001E-5</c:v>
                </c:pt>
                <c:pt idx="45432">
                  <c:v>4.5432999999999997E-5</c:v>
                </c:pt>
                <c:pt idx="45433">
                  <c:v>4.5433999999999999E-5</c:v>
                </c:pt>
                <c:pt idx="45434">
                  <c:v>4.5435000000000001E-5</c:v>
                </c:pt>
                <c:pt idx="45435">
                  <c:v>4.5435999999999997E-5</c:v>
                </c:pt>
                <c:pt idx="45436">
                  <c:v>4.5436999999999999E-5</c:v>
                </c:pt>
                <c:pt idx="45437">
                  <c:v>4.5438000000000001E-5</c:v>
                </c:pt>
                <c:pt idx="45438">
                  <c:v>4.5439000000000003E-5</c:v>
                </c:pt>
                <c:pt idx="45439">
                  <c:v>4.5439999999999999E-5</c:v>
                </c:pt>
                <c:pt idx="45440">
                  <c:v>4.5441000000000001E-5</c:v>
                </c:pt>
                <c:pt idx="45441">
                  <c:v>4.5442000000000003E-5</c:v>
                </c:pt>
                <c:pt idx="45442">
                  <c:v>4.5442999999999998E-5</c:v>
                </c:pt>
                <c:pt idx="45443">
                  <c:v>4.5444000000000001E-5</c:v>
                </c:pt>
                <c:pt idx="45444">
                  <c:v>4.5445000000000003E-5</c:v>
                </c:pt>
                <c:pt idx="45445">
                  <c:v>4.5445999999999998E-5</c:v>
                </c:pt>
                <c:pt idx="45446">
                  <c:v>4.5447E-5</c:v>
                </c:pt>
                <c:pt idx="45447">
                  <c:v>4.5448000000000003E-5</c:v>
                </c:pt>
                <c:pt idx="45448">
                  <c:v>4.5448999999999998E-5</c:v>
                </c:pt>
                <c:pt idx="45449">
                  <c:v>4.545E-5</c:v>
                </c:pt>
                <c:pt idx="45450">
                  <c:v>4.5451000000000002E-5</c:v>
                </c:pt>
                <c:pt idx="45451">
                  <c:v>4.5451999999999998E-5</c:v>
                </c:pt>
                <c:pt idx="45452">
                  <c:v>4.5453E-5</c:v>
                </c:pt>
                <c:pt idx="45453">
                  <c:v>4.5454000000000002E-5</c:v>
                </c:pt>
                <c:pt idx="45454">
                  <c:v>4.5454999999999998E-5</c:v>
                </c:pt>
                <c:pt idx="45455">
                  <c:v>4.5456E-5</c:v>
                </c:pt>
                <c:pt idx="45456">
                  <c:v>4.5457000000000002E-5</c:v>
                </c:pt>
                <c:pt idx="45457">
                  <c:v>4.5457999999999997E-5</c:v>
                </c:pt>
                <c:pt idx="45458">
                  <c:v>4.5459E-5</c:v>
                </c:pt>
                <c:pt idx="45459">
                  <c:v>4.5460000000000002E-5</c:v>
                </c:pt>
                <c:pt idx="45460">
                  <c:v>4.5460999999999997E-5</c:v>
                </c:pt>
                <c:pt idx="45461">
                  <c:v>4.5461999999999999E-5</c:v>
                </c:pt>
                <c:pt idx="45462">
                  <c:v>4.5463000000000002E-5</c:v>
                </c:pt>
                <c:pt idx="45463">
                  <c:v>4.5463999999999997E-5</c:v>
                </c:pt>
                <c:pt idx="45464">
                  <c:v>4.5464999999999999E-5</c:v>
                </c:pt>
                <c:pt idx="45465">
                  <c:v>4.5466000000000001E-5</c:v>
                </c:pt>
                <c:pt idx="45466">
                  <c:v>4.5466999999999997E-5</c:v>
                </c:pt>
                <c:pt idx="45467">
                  <c:v>4.5467999999999999E-5</c:v>
                </c:pt>
                <c:pt idx="45468">
                  <c:v>4.5469000000000001E-5</c:v>
                </c:pt>
                <c:pt idx="45469">
                  <c:v>4.5469999999999997E-5</c:v>
                </c:pt>
                <c:pt idx="45470">
                  <c:v>4.5470999999999999E-5</c:v>
                </c:pt>
                <c:pt idx="45471">
                  <c:v>4.5472000000000001E-5</c:v>
                </c:pt>
                <c:pt idx="45472">
                  <c:v>4.5473000000000003E-5</c:v>
                </c:pt>
                <c:pt idx="45473">
                  <c:v>4.5473999999999999E-5</c:v>
                </c:pt>
                <c:pt idx="45474">
                  <c:v>4.5475000000000001E-5</c:v>
                </c:pt>
                <c:pt idx="45475">
                  <c:v>4.5476000000000003E-5</c:v>
                </c:pt>
                <c:pt idx="45476">
                  <c:v>4.5476999999999998E-5</c:v>
                </c:pt>
                <c:pt idx="45477">
                  <c:v>4.5478000000000001E-5</c:v>
                </c:pt>
                <c:pt idx="45478">
                  <c:v>4.5479000000000003E-5</c:v>
                </c:pt>
                <c:pt idx="45479">
                  <c:v>4.5479999999999998E-5</c:v>
                </c:pt>
                <c:pt idx="45480">
                  <c:v>4.5481E-5</c:v>
                </c:pt>
                <c:pt idx="45481">
                  <c:v>4.5482000000000003E-5</c:v>
                </c:pt>
                <c:pt idx="45482">
                  <c:v>4.5482999999999998E-5</c:v>
                </c:pt>
                <c:pt idx="45483">
                  <c:v>4.5484E-5</c:v>
                </c:pt>
                <c:pt idx="45484">
                  <c:v>4.5485000000000002E-5</c:v>
                </c:pt>
                <c:pt idx="45485">
                  <c:v>4.5485999999999998E-5</c:v>
                </c:pt>
                <c:pt idx="45486">
                  <c:v>4.5487E-5</c:v>
                </c:pt>
                <c:pt idx="45487">
                  <c:v>4.5488000000000002E-5</c:v>
                </c:pt>
                <c:pt idx="45488">
                  <c:v>4.5488999999999998E-5</c:v>
                </c:pt>
                <c:pt idx="45489">
                  <c:v>4.549E-5</c:v>
                </c:pt>
                <c:pt idx="45490">
                  <c:v>4.5491000000000002E-5</c:v>
                </c:pt>
                <c:pt idx="45491">
                  <c:v>4.5491999999999997E-5</c:v>
                </c:pt>
                <c:pt idx="45492">
                  <c:v>4.5493E-5</c:v>
                </c:pt>
                <c:pt idx="45493">
                  <c:v>4.5494000000000002E-5</c:v>
                </c:pt>
                <c:pt idx="45494">
                  <c:v>4.5494999999999997E-5</c:v>
                </c:pt>
                <c:pt idx="45495">
                  <c:v>4.5495999999999999E-5</c:v>
                </c:pt>
                <c:pt idx="45496">
                  <c:v>4.5497000000000002E-5</c:v>
                </c:pt>
                <c:pt idx="45497">
                  <c:v>4.5497999999999997E-5</c:v>
                </c:pt>
                <c:pt idx="45498">
                  <c:v>4.5498999999999999E-5</c:v>
                </c:pt>
                <c:pt idx="45499">
                  <c:v>4.5500000000000001E-5</c:v>
                </c:pt>
                <c:pt idx="45500">
                  <c:v>4.5500999999999997E-5</c:v>
                </c:pt>
                <c:pt idx="45501">
                  <c:v>4.5501999999999999E-5</c:v>
                </c:pt>
                <c:pt idx="45502">
                  <c:v>4.5503000000000001E-5</c:v>
                </c:pt>
                <c:pt idx="45503">
                  <c:v>4.5503999999999997E-5</c:v>
                </c:pt>
                <c:pt idx="45504">
                  <c:v>4.5504999999999999E-5</c:v>
                </c:pt>
                <c:pt idx="45505">
                  <c:v>4.5506000000000001E-5</c:v>
                </c:pt>
                <c:pt idx="45506">
                  <c:v>4.5507000000000003E-5</c:v>
                </c:pt>
                <c:pt idx="45507">
                  <c:v>4.5507999999999999E-5</c:v>
                </c:pt>
                <c:pt idx="45508">
                  <c:v>4.5509000000000001E-5</c:v>
                </c:pt>
                <c:pt idx="45509">
                  <c:v>4.5510000000000003E-5</c:v>
                </c:pt>
                <c:pt idx="45510">
                  <c:v>4.5510999999999998E-5</c:v>
                </c:pt>
                <c:pt idx="45511">
                  <c:v>4.5512000000000001E-5</c:v>
                </c:pt>
                <c:pt idx="45512">
                  <c:v>4.5513000000000003E-5</c:v>
                </c:pt>
                <c:pt idx="45513">
                  <c:v>4.5513999999999998E-5</c:v>
                </c:pt>
                <c:pt idx="45514">
                  <c:v>4.5515E-5</c:v>
                </c:pt>
                <c:pt idx="45515">
                  <c:v>4.5516000000000003E-5</c:v>
                </c:pt>
                <c:pt idx="45516">
                  <c:v>4.5516999999999998E-5</c:v>
                </c:pt>
                <c:pt idx="45517">
                  <c:v>4.5518E-5</c:v>
                </c:pt>
                <c:pt idx="45518">
                  <c:v>4.5519000000000002E-5</c:v>
                </c:pt>
                <c:pt idx="45519">
                  <c:v>4.5519999999999998E-5</c:v>
                </c:pt>
                <c:pt idx="45520">
                  <c:v>4.5521E-5</c:v>
                </c:pt>
                <c:pt idx="45521">
                  <c:v>4.5522000000000002E-5</c:v>
                </c:pt>
                <c:pt idx="45522">
                  <c:v>4.5522999999999998E-5</c:v>
                </c:pt>
                <c:pt idx="45523">
                  <c:v>4.5524E-5</c:v>
                </c:pt>
                <c:pt idx="45524">
                  <c:v>4.5525000000000002E-5</c:v>
                </c:pt>
                <c:pt idx="45525">
                  <c:v>4.5525999999999997E-5</c:v>
                </c:pt>
                <c:pt idx="45526">
                  <c:v>4.5527E-5</c:v>
                </c:pt>
                <c:pt idx="45527">
                  <c:v>4.5528000000000002E-5</c:v>
                </c:pt>
                <c:pt idx="45528">
                  <c:v>4.5528999999999997E-5</c:v>
                </c:pt>
                <c:pt idx="45529">
                  <c:v>4.5529999999999999E-5</c:v>
                </c:pt>
                <c:pt idx="45530">
                  <c:v>4.5531000000000002E-5</c:v>
                </c:pt>
                <c:pt idx="45531">
                  <c:v>4.5531999999999997E-5</c:v>
                </c:pt>
                <c:pt idx="45532">
                  <c:v>4.5532999999999999E-5</c:v>
                </c:pt>
                <c:pt idx="45533">
                  <c:v>4.5534000000000001E-5</c:v>
                </c:pt>
                <c:pt idx="45534">
                  <c:v>4.5534999999999997E-5</c:v>
                </c:pt>
                <c:pt idx="45535">
                  <c:v>4.5535999999999999E-5</c:v>
                </c:pt>
                <c:pt idx="45536">
                  <c:v>4.5537000000000001E-5</c:v>
                </c:pt>
                <c:pt idx="45537">
                  <c:v>4.5537999999999997E-5</c:v>
                </c:pt>
                <c:pt idx="45538">
                  <c:v>4.5538999999999999E-5</c:v>
                </c:pt>
                <c:pt idx="45539">
                  <c:v>4.5540000000000001E-5</c:v>
                </c:pt>
                <c:pt idx="45540">
                  <c:v>4.5541000000000003E-5</c:v>
                </c:pt>
                <c:pt idx="45541">
                  <c:v>4.5541999999999999E-5</c:v>
                </c:pt>
                <c:pt idx="45542">
                  <c:v>4.5543000000000001E-5</c:v>
                </c:pt>
                <c:pt idx="45543">
                  <c:v>4.5544000000000003E-5</c:v>
                </c:pt>
                <c:pt idx="45544">
                  <c:v>4.5544999999999998E-5</c:v>
                </c:pt>
                <c:pt idx="45545">
                  <c:v>4.5546000000000001E-5</c:v>
                </c:pt>
                <c:pt idx="45546">
                  <c:v>4.5547000000000003E-5</c:v>
                </c:pt>
                <c:pt idx="45547">
                  <c:v>4.5547999999999998E-5</c:v>
                </c:pt>
                <c:pt idx="45548">
                  <c:v>4.5549E-5</c:v>
                </c:pt>
                <c:pt idx="45549">
                  <c:v>4.5550000000000003E-5</c:v>
                </c:pt>
                <c:pt idx="45550">
                  <c:v>4.5550999999999998E-5</c:v>
                </c:pt>
                <c:pt idx="45551">
                  <c:v>4.5552E-5</c:v>
                </c:pt>
                <c:pt idx="45552">
                  <c:v>4.5553000000000002E-5</c:v>
                </c:pt>
                <c:pt idx="45553">
                  <c:v>4.5553999999999998E-5</c:v>
                </c:pt>
                <c:pt idx="45554">
                  <c:v>4.5555E-5</c:v>
                </c:pt>
                <c:pt idx="45555">
                  <c:v>4.5556000000000002E-5</c:v>
                </c:pt>
                <c:pt idx="45556">
                  <c:v>4.5556999999999998E-5</c:v>
                </c:pt>
                <c:pt idx="45557">
                  <c:v>4.5558E-5</c:v>
                </c:pt>
                <c:pt idx="45558">
                  <c:v>4.5559000000000002E-5</c:v>
                </c:pt>
                <c:pt idx="45559">
                  <c:v>4.5559999999999997E-5</c:v>
                </c:pt>
                <c:pt idx="45560">
                  <c:v>4.5561E-5</c:v>
                </c:pt>
                <c:pt idx="45561">
                  <c:v>4.5562000000000002E-5</c:v>
                </c:pt>
                <c:pt idx="45562">
                  <c:v>4.5562999999999997E-5</c:v>
                </c:pt>
                <c:pt idx="45563">
                  <c:v>4.5563999999999999E-5</c:v>
                </c:pt>
                <c:pt idx="45564">
                  <c:v>4.5565000000000002E-5</c:v>
                </c:pt>
                <c:pt idx="45565">
                  <c:v>4.5565999999999997E-5</c:v>
                </c:pt>
                <c:pt idx="45566">
                  <c:v>4.5566999999999999E-5</c:v>
                </c:pt>
                <c:pt idx="45567">
                  <c:v>4.5568000000000001E-5</c:v>
                </c:pt>
                <c:pt idx="45568">
                  <c:v>4.5568999999999997E-5</c:v>
                </c:pt>
                <c:pt idx="45569">
                  <c:v>4.5569999999999999E-5</c:v>
                </c:pt>
                <c:pt idx="45570">
                  <c:v>4.5571000000000001E-5</c:v>
                </c:pt>
                <c:pt idx="45571">
                  <c:v>4.5571999999999997E-5</c:v>
                </c:pt>
                <c:pt idx="45572">
                  <c:v>4.5572999999999999E-5</c:v>
                </c:pt>
                <c:pt idx="45573">
                  <c:v>4.5574000000000001E-5</c:v>
                </c:pt>
                <c:pt idx="45574">
                  <c:v>4.5575000000000003E-5</c:v>
                </c:pt>
                <c:pt idx="45575">
                  <c:v>4.5575999999999999E-5</c:v>
                </c:pt>
                <c:pt idx="45576">
                  <c:v>4.5577000000000001E-5</c:v>
                </c:pt>
                <c:pt idx="45577">
                  <c:v>4.5578000000000003E-5</c:v>
                </c:pt>
                <c:pt idx="45578">
                  <c:v>4.5578999999999998E-5</c:v>
                </c:pt>
                <c:pt idx="45579">
                  <c:v>4.5580000000000001E-5</c:v>
                </c:pt>
                <c:pt idx="45580">
                  <c:v>4.5581000000000003E-5</c:v>
                </c:pt>
                <c:pt idx="45581">
                  <c:v>4.5581999999999998E-5</c:v>
                </c:pt>
                <c:pt idx="45582">
                  <c:v>4.5583E-5</c:v>
                </c:pt>
                <c:pt idx="45583">
                  <c:v>4.5584000000000003E-5</c:v>
                </c:pt>
                <c:pt idx="45584">
                  <c:v>4.5584999999999998E-5</c:v>
                </c:pt>
                <c:pt idx="45585">
                  <c:v>4.5586E-5</c:v>
                </c:pt>
                <c:pt idx="45586">
                  <c:v>4.5587000000000002E-5</c:v>
                </c:pt>
                <c:pt idx="45587">
                  <c:v>4.5587999999999998E-5</c:v>
                </c:pt>
                <c:pt idx="45588">
                  <c:v>4.5589E-5</c:v>
                </c:pt>
                <c:pt idx="45589">
                  <c:v>4.5590000000000002E-5</c:v>
                </c:pt>
                <c:pt idx="45590">
                  <c:v>4.5590999999999998E-5</c:v>
                </c:pt>
                <c:pt idx="45591">
                  <c:v>4.5592E-5</c:v>
                </c:pt>
                <c:pt idx="45592">
                  <c:v>4.5593000000000002E-5</c:v>
                </c:pt>
                <c:pt idx="45593">
                  <c:v>4.5593999999999997E-5</c:v>
                </c:pt>
                <c:pt idx="45594">
                  <c:v>4.5595E-5</c:v>
                </c:pt>
                <c:pt idx="45595">
                  <c:v>4.5596000000000002E-5</c:v>
                </c:pt>
                <c:pt idx="45596">
                  <c:v>4.5596999999999997E-5</c:v>
                </c:pt>
                <c:pt idx="45597">
                  <c:v>4.5597999999999999E-5</c:v>
                </c:pt>
                <c:pt idx="45598">
                  <c:v>4.5599000000000002E-5</c:v>
                </c:pt>
                <c:pt idx="45599">
                  <c:v>4.5599999999999997E-5</c:v>
                </c:pt>
                <c:pt idx="45600">
                  <c:v>4.5600999999999999E-5</c:v>
                </c:pt>
                <c:pt idx="45601">
                  <c:v>4.5602000000000001E-5</c:v>
                </c:pt>
                <c:pt idx="45602">
                  <c:v>4.5602999999999997E-5</c:v>
                </c:pt>
                <c:pt idx="45603">
                  <c:v>4.5603999999999999E-5</c:v>
                </c:pt>
                <c:pt idx="45604">
                  <c:v>4.5605000000000001E-5</c:v>
                </c:pt>
                <c:pt idx="45605">
                  <c:v>4.5605999999999997E-5</c:v>
                </c:pt>
                <c:pt idx="45606">
                  <c:v>4.5606999999999999E-5</c:v>
                </c:pt>
                <c:pt idx="45607">
                  <c:v>4.5608000000000001E-5</c:v>
                </c:pt>
                <c:pt idx="45608">
                  <c:v>4.5609000000000003E-5</c:v>
                </c:pt>
                <c:pt idx="45609">
                  <c:v>4.5609999999999999E-5</c:v>
                </c:pt>
                <c:pt idx="45610">
                  <c:v>4.5611000000000001E-5</c:v>
                </c:pt>
                <c:pt idx="45611">
                  <c:v>4.5612000000000003E-5</c:v>
                </c:pt>
                <c:pt idx="45612">
                  <c:v>4.5612999999999998E-5</c:v>
                </c:pt>
                <c:pt idx="45613">
                  <c:v>4.5614000000000001E-5</c:v>
                </c:pt>
                <c:pt idx="45614">
                  <c:v>4.5615000000000003E-5</c:v>
                </c:pt>
                <c:pt idx="45615">
                  <c:v>4.5615999999999998E-5</c:v>
                </c:pt>
                <c:pt idx="45616">
                  <c:v>4.5617E-5</c:v>
                </c:pt>
                <c:pt idx="45617">
                  <c:v>4.5618000000000003E-5</c:v>
                </c:pt>
                <c:pt idx="45618">
                  <c:v>4.5618999999999998E-5</c:v>
                </c:pt>
                <c:pt idx="45619">
                  <c:v>4.562E-5</c:v>
                </c:pt>
                <c:pt idx="45620">
                  <c:v>4.5621000000000002E-5</c:v>
                </c:pt>
                <c:pt idx="45621">
                  <c:v>4.5621999999999998E-5</c:v>
                </c:pt>
                <c:pt idx="45622">
                  <c:v>4.5623E-5</c:v>
                </c:pt>
                <c:pt idx="45623">
                  <c:v>4.5624000000000002E-5</c:v>
                </c:pt>
                <c:pt idx="45624">
                  <c:v>4.5624999999999998E-5</c:v>
                </c:pt>
                <c:pt idx="45625">
                  <c:v>4.5626E-5</c:v>
                </c:pt>
                <c:pt idx="45626">
                  <c:v>4.5627000000000002E-5</c:v>
                </c:pt>
                <c:pt idx="45627">
                  <c:v>4.5627999999999997E-5</c:v>
                </c:pt>
                <c:pt idx="45628">
                  <c:v>4.5629E-5</c:v>
                </c:pt>
                <c:pt idx="45629">
                  <c:v>4.5630000000000002E-5</c:v>
                </c:pt>
                <c:pt idx="45630">
                  <c:v>4.5630999999999997E-5</c:v>
                </c:pt>
                <c:pt idx="45631">
                  <c:v>4.5631999999999999E-5</c:v>
                </c:pt>
                <c:pt idx="45632">
                  <c:v>4.5633000000000002E-5</c:v>
                </c:pt>
                <c:pt idx="45633">
                  <c:v>4.5633999999999997E-5</c:v>
                </c:pt>
                <c:pt idx="45634">
                  <c:v>4.5634999999999999E-5</c:v>
                </c:pt>
                <c:pt idx="45635">
                  <c:v>4.5636000000000001E-5</c:v>
                </c:pt>
                <c:pt idx="45636">
                  <c:v>4.5636999999999997E-5</c:v>
                </c:pt>
                <c:pt idx="45637">
                  <c:v>4.5637999999999999E-5</c:v>
                </c:pt>
                <c:pt idx="45638">
                  <c:v>4.5639000000000001E-5</c:v>
                </c:pt>
                <c:pt idx="45639">
                  <c:v>4.5639999999999997E-5</c:v>
                </c:pt>
                <c:pt idx="45640">
                  <c:v>4.5640999999999999E-5</c:v>
                </c:pt>
                <c:pt idx="45641">
                  <c:v>4.5642000000000001E-5</c:v>
                </c:pt>
                <c:pt idx="45642">
                  <c:v>4.5643000000000003E-5</c:v>
                </c:pt>
                <c:pt idx="45643">
                  <c:v>4.5643999999999999E-5</c:v>
                </c:pt>
                <c:pt idx="45644">
                  <c:v>4.5645000000000001E-5</c:v>
                </c:pt>
                <c:pt idx="45645">
                  <c:v>4.5646000000000003E-5</c:v>
                </c:pt>
                <c:pt idx="45646">
                  <c:v>4.5646999999999999E-5</c:v>
                </c:pt>
                <c:pt idx="45647">
                  <c:v>4.5648000000000001E-5</c:v>
                </c:pt>
                <c:pt idx="45648">
                  <c:v>4.5649000000000003E-5</c:v>
                </c:pt>
                <c:pt idx="45649">
                  <c:v>4.5649999999999998E-5</c:v>
                </c:pt>
                <c:pt idx="45650">
                  <c:v>4.5651E-5</c:v>
                </c:pt>
                <c:pt idx="45651">
                  <c:v>4.5652000000000003E-5</c:v>
                </c:pt>
                <c:pt idx="45652">
                  <c:v>4.5652999999999998E-5</c:v>
                </c:pt>
                <c:pt idx="45653">
                  <c:v>4.5654E-5</c:v>
                </c:pt>
                <c:pt idx="45654">
                  <c:v>4.5655000000000002E-5</c:v>
                </c:pt>
                <c:pt idx="45655">
                  <c:v>4.5655999999999998E-5</c:v>
                </c:pt>
                <c:pt idx="45656">
                  <c:v>4.5657E-5</c:v>
                </c:pt>
                <c:pt idx="45657">
                  <c:v>4.5658000000000002E-5</c:v>
                </c:pt>
                <c:pt idx="45658">
                  <c:v>4.5658999999999998E-5</c:v>
                </c:pt>
                <c:pt idx="45659">
                  <c:v>4.566E-5</c:v>
                </c:pt>
                <c:pt idx="45660">
                  <c:v>4.5661000000000002E-5</c:v>
                </c:pt>
                <c:pt idx="45661">
                  <c:v>4.5661999999999998E-5</c:v>
                </c:pt>
                <c:pt idx="45662">
                  <c:v>4.5663E-5</c:v>
                </c:pt>
                <c:pt idx="45663">
                  <c:v>4.5664000000000002E-5</c:v>
                </c:pt>
                <c:pt idx="45664">
                  <c:v>4.5664999999999997E-5</c:v>
                </c:pt>
                <c:pt idx="45665">
                  <c:v>4.5666E-5</c:v>
                </c:pt>
                <c:pt idx="45666">
                  <c:v>4.5667000000000002E-5</c:v>
                </c:pt>
                <c:pt idx="45667">
                  <c:v>4.5667999999999997E-5</c:v>
                </c:pt>
                <c:pt idx="45668">
                  <c:v>4.5668999999999999E-5</c:v>
                </c:pt>
                <c:pt idx="45669">
                  <c:v>4.5670000000000002E-5</c:v>
                </c:pt>
                <c:pt idx="45670">
                  <c:v>4.5670999999999997E-5</c:v>
                </c:pt>
                <c:pt idx="45671">
                  <c:v>4.5671999999999999E-5</c:v>
                </c:pt>
                <c:pt idx="45672">
                  <c:v>4.5673000000000001E-5</c:v>
                </c:pt>
                <c:pt idx="45673">
                  <c:v>4.5673999999999997E-5</c:v>
                </c:pt>
                <c:pt idx="45674">
                  <c:v>4.5674999999999999E-5</c:v>
                </c:pt>
                <c:pt idx="45675">
                  <c:v>4.5676000000000001E-5</c:v>
                </c:pt>
                <c:pt idx="45676">
                  <c:v>4.5677000000000003E-5</c:v>
                </c:pt>
                <c:pt idx="45677">
                  <c:v>4.5677999999999999E-5</c:v>
                </c:pt>
                <c:pt idx="45678">
                  <c:v>4.5679000000000001E-5</c:v>
                </c:pt>
                <c:pt idx="45679">
                  <c:v>4.5680000000000003E-5</c:v>
                </c:pt>
                <c:pt idx="45680">
                  <c:v>4.5680999999999999E-5</c:v>
                </c:pt>
                <c:pt idx="45681">
                  <c:v>4.5682000000000001E-5</c:v>
                </c:pt>
                <c:pt idx="45682">
                  <c:v>4.5683000000000003E-5</c:v>
                </c:pt>
                <c:pt idx="45683">
                  <c:v>4.5683999999999998E-5</c:v>
                </c:pt>
                <c:pt idx="45684">
                  <c:v>4.5685000000000001E-5</c:v>
                </c:pt>
                <c:pt idx="45685">
                  <c:v>4.5686000000000003E-5</c:v>
                </c:pt>
                <c:pt idx="45686">
                  <c:v>4.5686999999999998E-5</c:v>
                </c:pt>
                <c:pt idx="45687">
                  <c:v>4.5688E-5</c:v>
                </c:pt>
                <c:pt idx="45688">
                  <c:v>4.5689000000000003E-5</c:v>
                </c:pt>
                <c:pt idx="45689">
                  <c:v>4.5689999999999998E-5</c:v>
                </c:pt>
                <c:pt idx="45690">
                  <c:v>4.5691E-5</c:v>
                </c:pt>
                <c:pt idx="45691">
                  <c:v>4.5692000000000002E-5</c:v>
                </c:pt>
                <c:pt idx="45692">
                  <c:v>4.5692999999999998E-5</c:v>
                </c:pt>
                <c:pt idx="45693">
                  <c:v>4.5694E-5</c:v>
                </c:pt>
                <c:pt idx="45694">
                  <c:v>4.5695000000000002E-5</c:v>
                </c:pt>
                <c:pt idx="45695">
                  <c:v>4.5695999999999998E-5</c:v>
                </c:pt>
                <c:pt idx="45696">
                  <c:v>4.5697E-5</c:v>
                </c:pt>
                <c:pt idx="45697">
                  <c:v>4.5698000000000002E-5</c:v>
                </c:pt>
                <c:pt idx="45698">
                  <c:v>4.5698999999999997E-5</c:v>
                </c:pt>
                <c:pt idx="45699">
                  <c:v>4.57E-5</c:v>
                </c:pt>
                <c:pt idx="45700">
                  <c:v>4.5701000000000002E-5</c:v>
                </c:pt>
                <c:pt idx="45701">
                  <c:v>4.5701999999999997E-5</c:v>
                </c:pt>
                <c:pt idx="45702">
                  <c:v>4.5702999999999999E-5</c:v>
                </c:pt>
                <c:pt idx="45703">
                  <c:v>4.5704000000000002E-5</c:v>
                </c:pt>
                <c:pt idx="45704">
                  <c:v>4.5704999999999997E-5</c:v>
                </c:pt>
                <c:pt idx="45705">
                  <c:v>4.5705999999999999E-5</c:v>
                </c:pt>
                <c:pt idx="45706">
                  <c:v>4.5707000000000001E-5</c:v>
                </c:pt>
                <c:pt idx="45707">
                  <c:v>4.5707999999999997E-5</c:v>
                </c:pt>
                <c:pt idx="45708">
                  <c:v>4.5708999999999999E-5</c:v>
                </c:pt>
                <c:pt idx="45709">
                  <c:v>4.5710000000000001E-5</c:v>
                </c:pt>
                <c:pt idx="45710">
                  <c:v>4.5711000000000003E-5</c:v>
                </c:pt>
                <c:pt idx="45711">
                  <c:v>4.5711999999999999E-5</c:v>
                </c:pt>
                <c:pt idx="45712">
                  <c:v>4.5713000000000001E-5</c:v>
                </c:pt>
                <c:pt idx="45713">
                  <c:v>4.5714000000000003E-5</c:v>
                </c:pt>
                <c:pt idx="45714">
                  <c:v>4.5714999999999999E-5</c:v>
                </c:pt>
                <c:pt idx="45715">
                  <c:v>4.5716000000000001E-5</c:v>
                </c:pt>
                <c:pt idx="45716">
                  <c:v>4.5717000000000003E-5</c:v>
                </c:pt>
                <c:pt idx="45717">
                  <c:v>4.5717999999999998E-5</c:v>
                </c:pt>
                <c:pt idx="45718">
                  <c:v>4.5719000000000001E-5</c:v>
                </c:pt>
                <c:pt idx="45719">
                  <c:v>4.5720000000000003E-5</c:v>
                </c:pt>
                <c:pt idx="45720">
                  <c:v>4.5720999999999998E-5</c:v>
                </c:pt>
                <c:pt idx="45721">
                  <c:v>4.5722E-5</c:v>
                </c:pt>
                <c:pt idx="45722">
                  <c:v>4.5723000000000003E-5</c:v>
                </c:pt>
                <c:pt idx="45723">
                  <c:v>4.5723999999999998E-5</c:v>
                </c:pt>
                <c:pt idx="45724">
                  <c:v>4.5725E-5</c:v>
                </c:pt>
                <c:pt idx="45725">
                  <c:v>4.5726000000000002E-5</c:v>
                </c:pt>
                <c:pt idx="45726">
                  <c:v>4.5726999999999998E-5</c:v>
                </c:pt>
                <c:pt idx="45727">
                  <c:v>4.5728E-5</c:v>
                </c:pt>
                <c:pt idx="45728">
                  <c:v>4.5729000000000002E-5</c:v>
                </c:pt>
                <c:pt idx="45729">
                  <c:v>4.5729999999999998E-5</c:v>
                </c:pt>
                <c:pt idx="45730">
                  <c:v>4.5731E-5</c:v>
                </c:pt>
                <c:pt idx="45731">
                  <c:v>4.5732000000000002E-5</c:v>
                </c:pt>
                <c:pt idx="45732">
                  <c:v>4.5732999999999997E-5</c:v>
                </c:pt>
                <c:pt idx="45733">
                  <c:v>4.5734E-5</c:v>
                </c:pt>
                <c:pt idx="45734">
                  <c:v>4.5735000000000002E-5</c:v>
                </c:pt>
                <c:pt idx="45735">
                  <c:v>4.5735999999999997E-5</c:v>
                </c:pt>
                <c:pt idx="45736">
                  <c:v>4.5736999999999999E-5</c:v>
                </c:pt>
                <c:pt idx="45737">
                  <c:v>4.5738000000000002E-5</c:v>
                </c:pt>
                <c:pt idx="45738">
                  <c:v>4.5738999999999997E-5</c:v>
                </c:pt>
                <c:pt idx="45739">
                  <c:v>4.5739999999999999E-5</c:v>
                </c:pt>
                <c:pt idx="45740">
                  <c:v>4.5741000000000001E-5</c:v>
                </c:pt>
                <c:pt idx="45741">
                  <c:v>4.5741999999999997E-5</c:v>
                </c:pt>
                <c:pt idx="45742">
                  <c:v>4.5742999999999999E-5</c:v>
                </c:pt>
                <c:pt idx="45743">
                  <c:v>4.5744000000000001E-5</c:v>
                </c:pt>
                <c:pt idx="45744">
                  <c:v>4.5745000000000003E-5</c:v>
                </c:pt>
                <c:pt idx="45745">
                  <c:v>4.5745999999999999E-5</c:v>
                </c:pt>
                <c:pt idx="45746">
                  <c:v>4.5747000000000001E-5</c:v>
                </c:pt>
                <c:pt idx="45747">
                  <c:v>4.5748000000000003E-5</c:v>
                </c:pt>
                <c:pt idx="45748">
                  <c:v>4.5748999999999999E-5</c:v>
                </c:pt>
                <c:pt idx="45749">
                  <c:v>4.5750000000000001E-5</c:v>
                </c:pt>
                <c:pt idx="45750">
                  <c:v>4.5751000000000003E-5</c:v>
                </c:pt>
                <c:pt idx="45751">
                  <c:v>4.5751999999999998E-5</c:v>
                </c:pt>
                <c:pt idx="45752">
                  <c:v>4.5753000000000001E-5</c:v>
                </c:pt>
                <c:pt idx="45753">
                  <c:v>4.5754000000000003E-5</c:v>
                </c:pt>
                <c:pt idx="45754">
                  <c:v>4.5754999999999998E-5</c:v>
                </c:pt>
                <c:pt idx="45755">
                  <c:v>4.5756E-5</c:v>
                </c:pt>
                <c:pt idx="45756">
                  <c:v>4.5757000000000003E-5</c:v>
                </c:pt>
                <c:pt idx="45757">
                  <c:v>4.5757999999999998E-5</c:v>
                </c:pt>
                <c:pt idx="45758">
                  <c:v>4.5759E-5</c:v>
                </c:pt>
                <c:pt idx="45759">
                  <c:v>4.5760000000000002E-5</c:v>
                </c:pt>
                <c:pt idx="45760">
                  <c:v>4.5760999999999998E-5</c:v>
                </c:pt>
                <c:pt idx="45761">
                  <c:v>4.5762E-5</c:v>
                </c:pt>
                <c:pt idx="45762">
                  <c:v>4.5763000000000002E-5</c:v>
                </c:pt>
                <c:pt idx="45763">
                  <c:v>4.5763999999999998E-5</c:v>
                </c:pt>
                <c:pt idx="45764">
                  <c:v>4.5765E-5</c:v>
                </c:pt>
                <c:pt idx="45765">
                  <c:v>4.5766000000000002E-5</c:v>
                </c:pt>
                <c:pt idx="45766">
                  <c:v>4.5766999999999997E-5</c:v>
                </c:pt>
                <c:pt idx="45767">
                  <c:v>4.5768E-5</c:v>
                </c:pt>
                <c:pt idx="45768">
                  <c:v>4.5769000000000002E-5</c:v>
                </c:pt>
                <c:pt idx="45769">
                  <c:v>4.5769999999999997E-5</c:v>
                </c:pt>
                <c:pt idx="45770">
                  <c:v>4.5770999999999999E-5</c:v>
                </c:pt>
                <c:pt idx="45771">
                  <c:v>4.5772000000000002E-5</c:v>
                </c:pt>
                <c:pt idx="45772">
                  <c:v>4.5772999999999997E-5</c:v>
                </c:pt>
                <c:pt idx="45773">
                  <c:v>4.5773999999999999E-5</c:v>
                </c:pt>
                <c:pt idx="45774">
                  <c:v>4.5775000000000001E-5</c:v>
                </c:pt>
                <c:pt idx="45775">
                  <c:v>4.5775999999999997E-5</c:v>
                </c:pt>
                <c:pt idx="45776">
                  <c:v>4.5776999999999999E-5</c:v>
                </c:pt>
                <c:pt idx="45777">
                  <c:v>4.5778000000000001E-5</c:v>
                </c:pt>
                <c:pt idx="45778">
                  <c:v>4.5779000000000003E-5</c:v>
                </c:pt>
                <c:pt idx="45779">
                  <c:v>4.5779999999999999E-5</c:v>
                </c:pt>
                <c:pt idx="45780">
                  <c:v>4.5781000000000001E-5</c:v>
                </c:pt>
                <c:pt idx="45781">
                  <c:v>4.5782000000000003E-5</c:v>
                </c:pt>
                <c:pt idx="45782">
                  <c:v>4.5782999999999999E-5</c:v>
                </c:pt>
                <c:pt idx="45783">
                  <c:v>4.5784000000000001E-5</c:v>
                </c:pt>
                <c:pt idx="45784">
                  <c:v>4.5785000000000003E-5</c:v>
                </c:pt>
                <c:pt idx="45785">
                  <c:v>4.5785999999999998E-5</c:v>
                </c:pt>
                <c:pt idx="45786">
                  <c:v>4.5787000000000001E-5</c:v>
                </c:pt>
                <c:pt idx="45787">
                  <c:v>4.5788000000000003E-5</c:v>
                </c:pt>
                <c:pt idx="45788">
                  <c:v>4.5788999999999998E-5</c:v>
                </c:pt>
                <c:pt idx="45789">
                  <c:v>4.579E-5</c:v>
                </c:pt>
                <c:pt idx="45790">
                  <c:v>4.5791000000000003E-5</c:v>
                </c:pt>
                <c:pt idx="45791">
                  <c:v>4.5791999999999998E-5</c:v>
                </c:pt>
                <c:pt idx="45792">
                  <c:v>4.5793E-5</c:v>
                </c:pt>
                <c:pt idx="45793">
                  <c:v>4.5794000000000002E-5</c:v>
                </c:pt>
                <c:pt idx="45794">
                  <c:v>4.5794999999999998E-5</c:v>
                </c:pt>
                <c:pt idx="45795">
                  <c:v>4.5796E-5</c:v>
                </c:pt>
                <c:pt idx="45796">
                  <c:v>4.5797000000000002E-5</c:v>
                </c:pt>
                <c:pt idx="45797">
                  <c:v>4.5797999999999998E-5</c:v>
                </c:pt>
                <c:pt idx="45798">
                  <c:v>4.5799E-5</c:v>
                </c:pt>
                <c:pt idx="45799">
                  <c:v>4.5800000000000002E-5</c:v>
                </c:pt>
                <c:pt idx="45800">
                  <c:v>4.5800999999999997E-5</c:v>
                </c:pt>
                <c:pt idx="45801">
                  <c:v>4.5802E-5</c:v>
                </c:pt>
                <c:pt idx="45802">
                  <c:v>4.5803000000000002E-5</c:v>
                </c:pt>
                <c:pt idx="45803">
                  <c:v>4.5803999999999997E-5</c:v>
                </c:pt>
                <c:pt idx="45804">
                  <c:v>4.5804999999999999E-5</c:v>
                </c:pt>
                <c:pt idx="45805">
                  <c:v>4.5806000000000002E-5</c:v>
                </c:pt>
                <c:pt idx="45806">
                  <c:v>4.5806999999999997E-5</c:v>
                </c:pt>
                <c:pt idx="45807">
                  <c:v>4.5807999999999999E-5</c:v>
                </c:pt>
                <c:pt idx="45808">
                  <c:v>4.5809000000000001E-5</c:v>
                </c:pt>
                <c:pt idx="45809">
                  <c:v>4.5809999999999997E-5</c:v>
                </c:pt>
                <c:pt idx="45810">
                  <c:v>4.5810999999999999E-5</c:v>
                </c:pt>
                <c:pt idx="45811">
                  <c:v>4.5812000000000001E-5</c:v>
                </c:pt>
                <c:pt idx="45812">
                  <c:v>4.5813000000000003E-5</c:v>
                </c:pt>
                <c:pt idx="45813">
                  <c:v>4.5813999999999999E-5</c:v>
                </c:pt>
                <c:pt idx="45814">
                  <c:v>4.5815000000000001E-5</c:v>
                </c:pt>
                <c:pt idx="45815">
                  <c:v>4.5816000000000003E-5</c:v>
                </c:pt>
                <c:pt idx="45816">
                  <c:v>4.5816999999999999E-5</c:v>
                </c:pt>
                <c:pt idx="45817">
                  <c:v>4.5818000000000001E-5</c:v>
                </c:pt>
                <c:pt idx="45818">
                  <c:v>4.5819000000000003E-5</c:v>
                </c:pt>
                <c:pt idx="45819">
                  <c:v>4.5819999999999998E-5</c:v>
                </c:pt>
                <c:pt idx="45820">
                  <c:v>4.5821000000000001E-5</c:v>
                </c:pt>
                <c:pt idx="45821">
                  <c:v>4.5822000000000003E-5</c:v>
                </c:pt>
                <c:pt idx="45822">
                  <c:v>4.5822999999999998E-5</c:v>
                </c:pt>
                <c:pt idx="45823">
                  <c:v>4.5824E-5</c:v>
                </c:pt>
                <c:pt idx="45824">
                  <c:v>4.5825000000000003E-5</c:v>
                </c:pt>
                <c:pt idx="45825">
                  <c:v>4.5825999999999998E-5</c:v>
                </c:pt>
                <c:pt idx="45826">
                  <c:v>4.5827E-5</c:v>
                </c:pt>
                <c:pt idx="45827">
                  <c:v>4.5828000000000002E-5</c:v>
                </c:pt>
                <c:pt idx="45828">
                  <c:v>4.5828999999999998E-5</c:v>
                </c:pt>
                <c:pt idx="45829">
                  <c:v>4.583E-5</c:v>
                </c:pt>
                <c:pt idx="45830">
                  <c:v>4.5831000000000002E-5</c:v>
                </c:pt>
                <c:pt idx="45831">
                  <c:v>4.5831999999999998E-5</c:v>
                </c:pt>
                <c:pt idx="45832">
                  <c:v>4.5833E-5</c:v>
                </c:pt>
                <c:pt idx="45833">
                  <c:v>4.5834000000000002E-5</c:v>
                </c:pt>
                <c:pt idx="45834">
                  <c:v>4.5834999999999997E-5</c:v>
                </c:pt>
                <c:pt idx="45835">
                  <c:v>4.5836E-5</c:v>
                </c:pt>
                <c:pt idx="45836">
                  <c:v>4.5837000000000002E-5</c:v>
                </c:pt>
                <c:pt idx="45837">
                  <c:v>4.5837999999999997E-5</c:v>
                </c:pt>
                <c:pt idx="45838">
                  <c:v>4.5838999999999999E-5</c:v>
                </c:pt>
                <c:pt idx="45839">
                  <c:v>4.5840000000000002E-5</c:v>
                </c:pt>
                <c:pt idx="45840">
                  <c:v>4.5840999999999997E-5</c:v>
                </c:pt>
                <c:pt idx="45841">
                  <c:v>4.5841999999999999E-5</c:v>
                </c:pt>
                <c:pt idx="45842">
                  <c:v>4.5843000000000001E-5</c:v>
                </c:pt>
                <c:pt idx="45843">
                  <c:v>4.5843999999999997E-5</c:v>
                </c:pt>
                <c:pt idx="45844">
                  <c:v>4.5844999999999999E-5</c:v>
                </c:pt>
                <c:pt idx="45845">
                  <c:v>4.5846000000000001E-5</c:v>
                </c:pt>
                <c:pt idx="45846">
                  <c:v>4.5847000000000003E-5</c:v>
                </c:pt>
                <c:pt idx="45847">
                  <c:v>4.5847999999999999E-5</c:v>
                </c:pt>
                <c:pt idx="45848">
                  <c:v>4.5849000000000001E-5</c:v>
                </c:pt>
                <c:pt idx="45849">
                  <c:v>4.5850000000000003E-5</c:v>
                </c:pt>
                <c:pt idx="45850">
                  <c:v>4.5850999999999999E-5</c:v>
                </c:pt>
                <c:pt idx="45851">
                  <c:v>4.5852000000000001E-5</c:v>
                </c:pt>
                <c:pt idx="45852">
                  <c:v>4.5853000000000003E-5</c:v>
                </c:pt>
                <c:pt idx="45853">
                  <c:v>4.5853999999999998E-5</c:v>
                </c:pt>
                <c:pt idx="45854">
                  <c:v>4.5855000000000001E-5</c:v>
                </c:pt>
                <c:pt idx="45855">
                  <c:v>4.5856000000000003E-5</c:v>
                </c:pt>
                <c:pt idx="45856">
                  <c:v>4.5856999999999998E-5</c:v>
                </c:pt>
                <c:pt idx="45857">
                  <c:v>4.5858E-5</c:v>
                </c:pt>
                <c:pt idx="45858">
                  <c:v>4.5859000000000003E-5</c:v>
                </c:pt>
                <c:pt idx="45859">
                  <c:v>4.5859999999999998E-5</c:v>
                </c:pt>
                <c:pt idx="45860">
                  <c:v>4.5861E-5</c:v>
                </c:pt>
                <c:pt idx="45861">
                  <c:v>4.5862000000000002E-5</c:v>
                </c:pt>
                <c:pt idx="45862">
                  <c:v>4.5862999999999998E-5</c:v>
                </c:pt>
                <c:pt idx="45863">
                  <c:v>4.5864E-5</c:v>
                </c:pt>
                <c:pt idx="45864">
                  <c:v>4.5865000000000002E-5</c:v>
                </c:pt>
                <c:pt idx="45865">
                  <c:v>4.5865999999999998E-5</c:v>
                </c:pt>
                <c:pt idx="45866">
                  <c:v>4.5867E-5</c:v>
                </c:pt>
                <c:pt idx="45867">
                  <c:v>4.5868000000000002E-5</c:v>
                </c:pt>
                <c:pt idx="45868">
                  <c:v>4.5868999999999997E-5</c:v>
                </c:pt>
                <c:pt idx="45869">
                  <c:v>4.587E-5</c:v>
                </c:pt>
                <c:pt idx="45870">
                  <c:v>4.5871000000000002E-5</c:v>
                </c:pt>
                <c:pt idx="45871">
                  <c:v>4.5871999999999997E-5</c:v>
                </c:pt>
                <c:pt idx="45872">
                  <c:v>4.5872999999999999E-5</c:v>
                </c:pt>
                <c:pt idx="45873">
                  <c:v>4.5874000000000002E-5</c:v>
                </c:pt>
                <c:pt idx="45874">
                  <c:v>4.5874999999999997E-5</c:v>
                </c:pt>
                <c:pt idx="45875">
                  <c:v>4.5875999999999999E-5</c:v>
                </c:pt>
                <c:pt idx="45876">
                  <c:v>4.5877000000000001E-5</c:v>
                </c:pt>
                <c:pt idx="45877">
                  <c:v>4.5877999999999997E-5</c:v>
                </c:pt>
                <c:pt idx="45878">
                  <c:v>4.5878999999999999E-5</c:v>
                </c:pt>
                <c:pt idx="45879">
                  <c:v>4.5880000000000001E-5</c:v>
                </c:pt>
                <c:pt idx="45880">
                  <c:v>4.5881000000000003E-5</c:v>
                </c:pt>
                <c:pt idx="45881">
                  <c:v>4.5881999999999999E-5</c:v>
                </c:pt>
                <c:pt idx="45882">
                  <c:v>4.5883000000000001E-5</c:v>
                </c:pt>
                <c:pt idx="45883">
                  <c:v>4.5884000000000003E-5</c:v>
                </c:pt>
                <c:pt idx="45884">
                  <c:v>4.5884999999999999E-5</c:v>
                </c:pt>
                <c:pt idx="45885">
                  <c:v>4.5886000000000001E-5</c:v>
                </c:pt>
                <c:pt idx="45886">
                  <c:v>4.5887000000000003E-5</c:v>
                </c:pt>
                <c:pt idx="45887">
                  <c:v>4.5887999999999998E-5</c:v>
                </c:pt>
                <c:pt idx="45888">
                  <c:v>4.5889000000000001E-5</c:v>
                </c:pt>
                <c:pt idx="45889">
                  <c:v>4.5890000000000003E-5</c:v>
                </c:pt>
                <c:pt idx="45890">
                  <c:v>4.5890999999999998E-5</c:v>
                </c:pt>
                <c:pt idx="45891">
                  <c:v>4.5892E-5</c:v>
                </c:pt>
                <c:pt idx="45892">
                  <c:v>4.5893000000000003E-5</c:v>
                </c:pt>
                <c:pt idx="45893">
                  <c:v>4.5893999999999998E-5</c:v>
                </c:pt>
                <c:pt idx="45894">
                  <c:v>4.5895E-5</c:v>
                </c:pt>
                <c:pt idx="45895">
                  <c:v>4.5896000000000002E-5</c:v>
                </c:pt>
                <c:pt idx="45896">
                  <c:v>4.5896999999999998E-5</c:v>
                </c:pt>
                <c:pt idx="45897">
                  <c:v>4.5898E-5</c:v>
                </c:pt>
                <c:pt idx="45898">
                  <c:v>4.5899000000000002E-5</c:v>
                </c:pt>
                <c:pt idx="45899">
                  <c:v>4.5899999999999998E-5</c:v>
                </c:pt>
                <c:pt idx="45900">
                  <c:v>4.5901E-5</c:v>
                </c:pt>
                <c:pt idx="45901">
                  <c:v>4.5902000000000002E-5</c:v>
                </c:pt>
                <c:pt idx="45902">
                  <c:v>4.5902999999999997E-5</c:v>
                </c:pt>
                <c:pt idx="45903">
                  <c:v>4.5904E-5</c:v>
                </c:pt>
                <c:pt idx="45904">
                  <c:v>4.5905000000000002E-5</c:v>
                </c:pt>
                <c:pt idx="45905">
                  <c:v>4.5905999999999997E-5</c:v>
                </c:pt>
                <c:pt idx="45906">
                  <c:v>4.5906999999999999E-5</c:v>
                </c:pt>
                <c:pt idx="45907">
                  <c:v>4.5908000000000002E-5</c:v>
                </c:pt>
                <c:pt idx="45908">
                  <c:v>4.5908999999999997E-5</c:v>
                </c:pt>
                <c:pt idx="45909">
                  <c:v>4.5909999999999999E-5</c:v>
                </c:pt>
                <c:pt idx="45910">
                  <c:v>4.5911000000000001E-5</c:v>
                </c:pt>
                <c:pt idx="45911">
                  <c:v>4.5911999999999997E-5</c:v>
                </c:pt>
                <c:pt idx="45912">
                  <c:v>4.5912999999999999E-5</c:v>
                </c:pt>
                <c:pt idx="45913">
                  <c:v>4.5914000000000001E-5</c:v>
                </c:pt>
                <c:pt idx="45914">
                  <c:v>4.5914999999999997E-5</c:v>
                </c:pt>
                <c:pt idx="45915">
                  <c:v>4.5915999999999999E-5</c:v>
                </c:pt>
                <c:pt idx="45916">
                  <c:v>4.5917000000000001E-5</c:v>
                </c:pt>
                <c:pt idx="45917">
                  <c:v>4.5918000000000003E-5</c:v>
                </c:pt>
                <c:pt idx="45918">
                  <c:v>4.5918999999999999E-5</c:v>
                </c:pt>
                <c:pt idx="45919">
                  <c:v>4.5920000000000001E-5</c:v>
                </c:pt>
                <c:pt idx="45920">
                  <c:v>4.5921000000000003E-5</c:v>
                </c:pt>
                <c:pt idx="45921">
                  <c:v>4.5921999999999998E-5</c:v>
                </c:pt>
                <c:pt idx="45922">
                  <c:v>4.5923000000000001E-5</c:v>
                </c:pt>
                <c:pt idx="45923">
                  <c:v>4.5924000000000003E-5</c:v>
                </c:pt>
                <c:pt idx="45924">
                  <c:v>4.5924999999999998E-5</c:v>
                </c:pt>
                <c:pt idx="45925">
                  <c:v>4.5926E-5</c:v>
                </c:pt>
                <c:pt idx="45926">
                  <c:v>4.5927000000000003E-5</c:v>
                </c:pt>
                <c:pt idx="45927">
                  <c:v>4.5927999999999998E-5</c:v>
                </c:pt>
                <c:pt idx="45928">
                  <c:v>4.5929E-5</c:v>
                </c:pt>
                <c:pt idx="45929">
                  <c:v>4.5930000000000002E-5</c:v>
                </c:pt>
                <c:pt idx="45930">
                  <c:v>4.5930999999999998E-5</c:v>
                </c:pt>
                <c:pt idx="45931">
                  <c:v>4.5932E-5</c:v>
                </c:pt>
                <c:pt idx="45932">
                  <c:v>4.5933000000000002E-5</c:v>
                </c:pt>
                <c:pt idx="45933">
                  <c:v>4.5933999999999998E-5</c:v>
                </c:pt>
                <c:pt idx="45934">
                  <c:v>4.5935E-5</c:v>
                </c:pt>
                <c:pt idx="45935">
                  <c:v>4.5936000000000002E-5</c:v>
                </c:pt>
                <c:pt idx="45936">
                  <c:v>4.5936999999999997E-5</c:v>
                </c:pt>
                <c:pt idx="45937">
                  <c:v>4.5938E-5</c:v>
                </c:pt>
                <c:pt idx="45938">
                  <c:v>4.5939000000000002E-5</c:v>
                </c:pt>
                <c:pt idx="45939">
                  <c:v>4.5939999999999997E-5</c:v>
                </c:pt>
                <c:pt idx="45940">
                  <c:v>4.5940999999999999E-5</c:v>
                </c:pt>
                <c:pt idx="45941">
                  <c:v>4.5942000000000002E-5</c:v>
                </c:pt>
                <c:pt idx="45942">
                  <c:v>4.5942999999999997E-5</c:v>
                </c:pt>
                <c:pt idx="45943">
                  <c:v>4.5943999999999999E-5</c:v>
                </c:pt>
                <c:pt idx="45944">
                  <c:v>4.5945000000000001E-5</c:v>
                </c:pt>
                <c:pt idx="45945">
                  <c:v>4.5945999999999997E-5</c:v>
                </c:pt>
                <c:pt idx="45946">
                  <c:v>4.5946999999999999E-5</c:v>
                </c:pt>
                <c:pt idx="45947">
                  <c:v>4.5948000000000001E-5</c:v>
                </c:pt>
                <c:pt idx="45948">
                  <c:v>4.5948999999999997E-5</c:v>
                </c:pt>
                <c:pt idx="45949">
                  <c:v>4.5949999999999999E-5</c:v>
                </c:pt>
                <c:pt idx="45950">
                  <c:v>4.5951000000000001E-5</c:v>
                </c:pt>
                <c:pt idx="45951">
                  <c:v>4.5952000000000003E-5</c:v>
                </c:pt>
                <c:pt idx="45952">
                  <c:v>4.5952999999999999E-5</c:v>
                </c:pt>
                <c:pt idx="45953">
                  <c:v>4.5954000000000001E-5</c:v>
                </c:pt>
                <c:pt idx="45954">
                  <c:v>4.5955000000000003E-5</c:v>
                </c:pt>
                <c:pt idx="45955">
                  <c:v>4.5955999999999998E-5</c:v>
                </c:pt>
                <c:pt idx="45956">
                  <c:v>4.5957000000000001E-5</c:v>
                </c:pt>
                <c:pt idx="45957">
                  <c:v>4.5958000000000003E-5</c:v>
                </c:pt>
                <c:pt idx="45958">
                  <c:v>4.5958999999999998E-5</c:v>
                </c:pt>
                <c:pt idx="45959">
                  <c:v>4.596E-5</c:v>
                </c:pt>
                <c:pt idx="45960">
                  <c:v>4.5961000000000003E-5</c:v>
                </c:pt>
                <c:pt idx="45961">
                  <c:v>4.5961999999999998E-5</c:v>
                </c:pt>
                <c:pt idx="45962">
                  <c:v>4.5963E-5</c:v>
                </c:pt>
                <c:pt idx="45963">
                  <c:v>4.5964000000000002E-5</c:v>
                </c:pt>
                <c:pt idx="45964">
                  <c:v>4.5964999999999998E-5</c:v>
                </c:pt>
                <c:pt idx="45965">
                  <c:v>4.5966E-5</c:v>
                </c:pt>
                <c:pt idx="45966">
                  <c:v>4.5967000000000002E-5</c:v>
                </c:pt>
                <c:pt idx="45967">
                  <c:v>4.5967999999999998E-5</c:v>
                </c:pt>
                <c:pt idx="45968">
                  <c:v>4.5969E-5</c:v>
                </c:pt>
                <c:pt idx="45969">
                  <c:v>4.5970000000000002E-5</c:v>
                </c:pt>
                <c:pt idx="45970">
                  <c:v>4.5970999999999997E-5</c:v>
                </c:pt>
                <c:pt idx="45971">
                  <c:v>4.5972E-5</c:v>
                </c:pt>
                <c:pt idx="45972">
                  <c:v>4.5973000000000002E-5</c:v>
                </c:pt>
                <c:pt idx="45973">
                  <c:v>4.5973999999999997E-5</c:v>
                </c:pt>
                <c:pt idx="45974">
                  <c:v>4.5974999999999999E-5</c:v>
                </c:pt>
                <c:pt idx="45975">
                  <c:v>4.5976000000000002E-5</c:v>
                </c:pt>
                <c:pt idx="45976">
                  <c:v>4.5976999999999997E-5</c:v>
                </c:pt>
                <c:pt idx="45977">
                  <c:v>4.5977999999999999E-5</c:v>
                </c:pt>
                <c:pt idx="45978">
                  <c:v>4.5979000000000001E-5</c:v>
                </c:pt>
                <c:pt idx="45979">
                  <c:v>4.5979999999999997E-5</c:v>
                </c:pt>
                <c:pt idx="45980">
                  <c:v>4.5980999999999999E-5</c:v>
                </c:pt>
                <c:pt idx="45981">
                  <c:v>4.5982000000000001E-5</c:v>
                </c:pt>
                <c:pt idx="45982">
                  <c:v>4.5982999999999997E-5</c:v>
                </c:pt>
                <c:pt idx="45983">
                  <c:v>4.5983999999999999E-5</c:v>
                </c:pt>
                <c:pt idx="45984">
                  <c:v>4.5985000000000001E-5</c:v>
                </c:pt>
                <c:pt idx="45985">
                  <c:v>4.5986000000000003E-5</c:v>
                </c:pt>
                <c:pt idx="45986">
                  <c:v>4.5986999999999999E-5</c:v>
                </c:pt>
                <c:pt idx="45987">
                  <c:v>4.5988000000000001E-5</c:v>
                </c:pt>
                <c:pt idx="45988">
                  <c:v>4.5989000000000003E-5</c:v>
                </c:pt>
                <c:pt idx="45989">
                  <c:v>4.5989999999999998E-5</c:v>
                </c:pt>
                <c:pt idx="45990">
                  <c:v>4.5991000000000001E-5</c:v>
                </c:pt>
                <c:pt idx="45991">
                  <c:v>4.5992000000000003E-5</c:v>
                </c:pt>
                <c:pt idx="45992">
                  <c:v>4.5992999999999998E-5</c:v>
                </c:pt>
                <c:pt idx="45993">
                  <c:v>4.5994E-5</c:v>
                </c:pt>
                <c:pt idx="45994">
                  <c:v>4.5995000000000003E-5</c:v>
                </c:pt>
                <c:pt idx="45995">
                  <c:v>4.5995999999999998E-5</c:v>
                </c:pt>
                <c:pt idx="45996">
                  <c:v>4.5997E-5</c:v>
                </c:pt>
                <c:pt idx="45997">
                  <c:v>4.5998000000000002E-5</c:v>
                </c:pt>
                <c:pt idx="45998">
                  <c:v>4.5998999999999998E-5</c:v>
                </c:pt>
                <c:pt idx="45999">
                  <c:v>4.6E-5</c:v>
                </c:pt>
                <c:pt idx="46000">
                  <c:v>4.6001000000000002E-5</c:v>
                </c:pt>
                <c:pt idx="46001">
                  <c:v>4.6001999999999998E-5</c:v>
                </c:pt>
                <c:pt idx="46002">
                  <c:v>4.6003E-5</c:v>
                </c:pt>
                <c:pt idx="46003">
                  <c:v>4.6004000000000002E-5</c:v>
                </c:pt>
                <c:pt idx="46004">
                  <c:v>4.6004999999999997E-5</c:v>
                </c:pt>
                <c:pt idx="46005">
                  <c:v>4.6006E-5</c:v>
                </c:pt>
                <c:pt idx="46006">
                  <c:v>4.6007000000000002E-5</c:v>
                </c:pt>
                <c:pt idx="46007">
                  <c:v>4.6007999999999997E-5</c:v>
                </c:pt>
                <c:pt idx="46008">
                  <c:v>4.6008999999999999E-5</c:v>
                </c:pt>
                <c:pt idx="46009">
                  <c:v>4.6010000000000002E-5</c:v>
                </c:pt>
                <c:pt idx="46010">
                  <c:v>4.6010999999999997E-5</c:v>
                </c:pt>
                <c:pt idx="46011">
                  <c:v>4.6011999999999999E-5</c:v>
                </c:pt>
                <c:pt idx="46012">
                  <c:v>4.6013000000000001E-5</c:v>
                </c:pt>
                <c:pt idx="46013">
                  <c:v>4.6013999999999997E-5</c:v>
                </c:pt>
                <c:pt idx="46014">
                  <c:v>4.6014999999999999E-5</c:v>
                </c:pt>
                <c:pt idx="46015">
                  <c:v>4.6016000000000001E-5</c:v>
                </c:pt>
                <c:pt idx="46016">
                  <c:v>4.6016999999999997E-5</c:v>
                </c:pt>
                <c:pt idx="46017">
                  <c:v>4.6017999999999999E-5</c:v>
                </c:pt>
                <c:pt idx="46018">
                  <c:v>4.6019000000000001E-5</c:v>
                </c:pt>
                <c:pt idx="46019">
                  <c:v>4.6020000000000003E-5</c:v>
                </c:pt>
                <c:pt idx="46020">
                  <c:v>4.6020999999999999E-5</c:v>
                </c:pt>
                <c:pt idx="46021">
                  <c:v>4.6022000000000001E-5</c:v>
                </c:pt>
                <c:pt idx="46022">
                  <c:v>4.6023000000000003E-5</c:v>
                </c:pt>
                <c:pt idx="46023">
                  <c:v>4.6023999999999998E-5</c:v>
                </c:pt>
                <c:pt idx="46024">
                  <c:v>4.6025000000000001E-5</c:v>
                </c:pt>
                <c:pt idx="46025">
                  <c:v>4.6026000000000003E-5</c:v>
                </c:pt>
                <c:pt idx="46026">
                  <c:v>4.6026999999999998E-5</c:v>
                </c:pt>
                <c:pt idx="46027">
                  <c:v>4.6028E-5</c:v>
                </c:pt>
                <c:pt idx="46028">
                  <c:v>4.6029000000000003E-5</c:v>
                </c:pt>
                <c:pt idx="46029">
                  <c:v>4.6029999999999998E-5</c:v>
                </c:pt>
                <c:pt idx="46030">
                  <c:v>4.6031E-5</c:v>
                </c:pt>
                <c:pt idx="46031">
                  <c:v>4.6032000000000002E-5</c:v>
                </c:pt>
                <c:pt idx="46032">
                  <c:v>4.6032999999999998E-5</c:v>
                </c:pt>
                <c:pt idx="46033">
                  <c:v>4.6034E-5</c:v>
                </c:pt>
                <c:pt idx="46034">
                  <c:v>4.6035000000000002E-5</c:v>
                </c:pt>
                <c:pt idx="46035">
                  <c:v>4.6035999999999998E-5</c:v>
                </c:pt>
                <c:pt idx="46036">
                  <c:v>4.6037E-5</c:v>
                </c:pt>
                <c:pt idx="46037">
                  <c:v>4.6038000000000002E-5</c:v>
                </c:pt>
                <c:pt idx="46038">
                  <c:v>4.6038999999999997E-5</c:v>
                </c:pt>
                <c:pt idx="46039">
                  <c:v>4.604E-5</c:v>
                </c:pt>
                <c:pt idx="46040">
                  <c:v>4.6041000000000002E-5</c:v>
                </c:pt>
                <c:pt idx="46041">
                  <c:v>4.6041999999999997E-5</c:v>
                </c:pt>
                <c:pt idx="46042">
                  <c:v>4.6042999999999999E-5</c:v>
                </c:pt>
                <c:pt idx="46043">
                  <c:v>4.6044000000000002E-5</c:v>
                </c:pt>
                <c:pt idx="46044">
                  <c:v>4.6044999999999997E-5</c:v>
                </c:pt>
                <c:pt idx="46045">
                  <c:v>4.6045999999999999E-5</c:v>
                </c:pt>
                <c:pt idx="46046">
                  <c:v>4.6047000000000001E-5</c:v>
                </c:pt>
                <c:pt idx="46047">
                  <c:v>4.6047999999999997E-5</c:v>
                </c:pt>
                <c:pt idx="46048">
                  <c:v>4.6048999999999999E-5</c:v>
                </c:pt>
                <c:pt idx="46049">
                  <c:v>4.6050000000000001E-5</c:v>
                </c:pt>
                <c:pt idx="46050">
                  <c:v>4.6050999999999997E-5</c:v>
                </c:pt>
                <c:pt idx="46051">
                  <c:v>4.6051999999999999E-5</c:v>
                </c:pt>
                <c:pt idx="46052">
                  <c:v>4.6053000000000001E-5</c:v>
                </c:pt>
                <c:pt idx="46053">
                  <c:v>4.6054000000000003E-5</c:v>
                </c:pt>
                <c:pt idx="46054">
                  <c:v>4.6054999999999999E-5</c:v>
                </c:pt>
                <c:pt idx="46055">
                  <c:v>4.6056000000000001E-5</c:v>
                </c:pt>
                <c:pt idx="46056">
                  <c:v>4.6057000000000003E-5</c:v>
                </c:pt>
                <c:pt idx="46057">
                  <c:v>4.6057999999999998E-5</c:v>
                </c:pt>
                <c:pt idx="46058">
                  <c:v>4.6059000000000001E-5</c:v>
                </c:pt>
                <c:pt idx="46059">
                  <c:v>4.6060000000000003E-5</c:v>
                </c:pt>
                <c:pt idx="46060">
                  <c:v>4.6060999999999998E-5</c:v>
                </c:pt>
                <c:pt idx="46061">
                  <c:v>4.6062E-5</c:v>
                </c:pt>
                <c:pt idx="46062">
                  <c:v>4.6063000000000003E-5</c:v>
                </c:pt>
                <c:pt idx="46063">
                  <c:v>4.6063999999999998E-5</c:v>
                </c:pt>
                <c:pt idx="46064">
                  <c:v>4.6065E-5</c:v>
                </c:pt>
                <c:pt idx="46065">
                  <c:v>4.6066000000000002E-5</c:v>
                </c:pt>
                <c:pt idx="46066">
                  <c:v>4.6066999999999998E-5</c:v>
                </c:pt>
                <c:pt idx="46067">
                  <c:v>4.6068E-5</c:v>
                </c:pt>
                <c:pt idx="46068">
                  <c:v>4.6069000000000002E-5</c:v>
                </c:pt>
                <c:pt idx="46069">
                  <c:v>4.6069999999999998E-5</c:v>
                </c:pt>
                <c:pt idx="46070">
                  <c:v>4.6071E-5</c:v>
                </c:pt>
                <c:pt idx="46071">
                  <c:v>4.6072000000000002E-5</c:v>
                </c:pt>
                <c:pt idx="46072">
                  <c:v>4.6072999999999997E-5</c:v>
                </c:pt>
                <c:pt idx="46073">
                  <c:v>4.6074E-5</c:v>
                </c:pt>
                <c:pt idx="46074">
                  <c:v>4.6075000000000002E-5</c:v>
                </c:pt>
                <c:pt idx="46075">
                  <c:v>4.6075999999999997E-5</c:v>
                </c:pt>
                <c:pt idx="46076">
                  <c:v>4.6076999999999999E-5</c:v>
                </c:pt>
                <c:pt idx="46077">
                  <c:v>4.6078000000000002E-5</c:v>
                </c:pt>
                <c:pt idx="46078">
                  <c:v>4.6078999999999997E-5</c:v>
                </c:pt>
                <c:pt idx="46079">
                  <c:v>4.6079999999999999E-5</c:v>
                </c:pt>
                <c:pt idx="46080">
                  <c:v>4.6081000000000001E-5</c:v>
                </c:pt>
                <c:pt idx="46081">
                  <c:v>4.6081999999999997E-5</c:v>
                </c:pt>
                <c:pt idx="46082">
                  <c:v>4.6082999999999999E-5</c:v>
                </c:pt>
                <c:pt idx="46083">
                  <c:v>4.6084000000000001E-5</c:v>
                </c:pt>
                <c:pt idx="46084">
                  <c:v>4.6084999999999997E-5</c:v>
                </c:pt>
                <c:pt idx="46085">
                  <c:v>4.6085999999999999E-5</c:v>
                </c:pt>
                <c:pt idx="46086">
                  <c:v>4.6087000000000001E-5</c:v>
                </c:pt>
                <c:pt idx="46087">
                  <c:v>4.6088000000000003E-5</c:v>
                </c:pt>
                <c:pt idx="46088">
                  <c:v>4.6088999999999999E-5</c:v>
                </c:pt>
                <c:pt idx="46089">
                  <c:v>4.6090000000000001E-5</c:v>
                </c:pt>
                <c:pt idx="46090">
                  <c:v>4.6091000000000003E-5</c:v>
                </c:pt>
                <c:pt idx="46091">
                  <c:v>4.6091999999999998E-5</c:v>
                </c:pt>
                <c:pt idx="46092">
                  <c:v>4.6093000000000001E-5</c:v>
                </c:pt>
                <c:pt idx="46093">
                  <c:v>4.6094000000000003E-5</c:v>
                </c:pt>
                <c:pt idx="46094">
                  <c:v>4.6094999999999998E-5</c:v>
                </c:pt>
                <c:pt idx="46095">
                  <c:v>4.6096E-5</c:v>
                </c:pt>
                <c:pt idx="46096">
                  <c:v>4.6097000000000003E-5</c:v>
                </c:pt>
                <c:pt idx="46097">
                  <c:v>4.6097999999999998E-5</c:v>
                </c:pt>
                <c:pt idx="46098">
                  <c:v>4.6099E-5</c:v>
                </c:pt>
                <c:pt idx="46099">
                  <c:v>4.6100000000000002E-5</c:v>
                </c:pt>
                <c:pt idx="46100">
                  <c:v>4.6100999999999998E-5</c:v>
                </c:pt>
                <c:pt idx="46101">
                  <c:v>4.6102E-5</c:v>
                </c:pt>
                <c:pt idx="46102">
                  <c:v>4.6103000000000002E-5</c:v>
                </c:pt>
                <c:pt idx="46103">
                  <c:v>4.6103999999999998E-5</c:v>
                </c:pt>
                <c:pt idx="46104">
                  <c:v>4.6105E-5</c:v>
                </c:pt>
                <c:pt idx="46105">
                  <c:v>4.6106000000000002E-5</c:v>
                </c:pt>
                <c:pt idx="46106">
                  <c:v>4.6106999999999997E-5</c:v>
                </c:pt>
                <c:pt idx="46107">
                  <c:v>4.6108E-5</c:v>
                </c:pt>
                <c:pt idx="46108">
                  <c:v>4.6109000000000002E-5</c:v>
                </c:pt>
                <c:pt idx="46109">
                  <c:v>4.6109999999999997E-5</c:v>
                </c:pt>
                <c:pt idx="46110">
                  <c:v>4.6110999999999999E-5</c:v>
                </c:pt>
                <c:pt idx="46111">
                  <c:v>4.6112000000000002E-5</c:v>
                </c:pt>
                <c:pt idx="46112">
                  <c:v>4.6112999999999997E-5</c:v>
                </c:pt>
                <c:pt idx="46113">
                  <c:v>4.6113999999999999E-5</c:v>
                </c:pt>
                <c:pt idx="46114">
                  <c:v>4.6115000000000001E-5</c:v>
                </c:pt>
                <c:pt idx="46115">
                  <c:v>4.6115999999999997E-5</c:v>
                </c:pt>
                <c:pt idx="46116">
                  <c:v>4.6116999999999999E-5</c:v>
                </c:pt>
                <c:pt idx="46117">
                  <c:v>4.6118000000000001E-5</c:v>
                </c:pt>
                <c:pt idx="46118">
                  <c:v>4.6118999999999997E-5</c:v>
                </c:pt>
                <c:pt idx="46119">
                  <c:v>4.6119999999999999E-5</c:v>
                </c:pt>
                <c:pt idx="46120">
                  <c:v>4.6121000000000001E-5</c:v>
                </c:pt>
                <c:pt idx="46121">
                  <c:v>4.6122000000000003E-5</c:v>
                </c:pt>
                <c:pt idx="46122">
                  <c:v>4.6122999999999999E-5</c:v>
                </c:pt>
                <c:pt idx="46123">
                  <c:v>4.6124000000000001E-5</c:v>
                </c:pt>
                <c:pt idx="46124">
                  <c:v>4.6125000000000003E-5</c:v>
                </c:pt>
                <c:pt idx="46125">
                  <c:v>4.6125999999999998E-5</c:v>
                </c:pt>
                <c:pt idx="46126">
                  <c:v>4.6127000000000001E-5</c:v>
                </c:pt>
                <c:pt idx="46127">
                  <c:v>4.6128000000000003E-5</c:v>
                </c:pt>
                <c:pt idx="46128">
                  <c:v>4.6128999999999998E-5</c:v>
                </c:pt>
                <c:pt idx="46129">
                  <c:v>4.613E-5</c:v>
                </c:pt>
                <c:pt idx="46130">
                  <c:v>4.6131000000000003E-5</c:v>
                </c:pt>
                <c:pt idx="46131">
                  <c:v>4.6131999999999998E-5</c:v>
                </c:pt>
                <c:pt idx="46132">
                  <c:v>4.6133E-5</c:v>
                </c:pt>
                <c:pt idx="46133">
                  <c:v>4.6134000000000002E-5</c:v>
                </c:pt>
                <c:pt idx="46134">
                  <c:v>4.6134999999999998E-5</c:v>
                </c:pt>
                <c:pt idx="46135">
                  <c:v>4.6136E-5</c:v>
                </c:pt>
                <c:pt idx="46136">
                  <c:v>4.6137000000000002E-5</c:v>
                </c:pt>
                <c:pt idx="46137">
                  <c:v>4.6137999999999998E-5</c:v>
                </c:pt>
                <c:pt idx="46138">
                  <c:v>4.6139E-5</c:v>
                </c:pt>
                <c:pt idx="46139">
                  <c:v>4.6140000000000002E-5</c:v>
                </c:pt>
                <c:pt idx="46140">
                  <c:v>4.6140999999999998E-5</c:v>
                </c:pt>
                <c:pt idx="46141">
                  <c:v>4.6142E-5</c:v>
                </c:pt>
                <c:pt idx="46142">
                  <c:v>4.6143000000000002E-5</c:v>
                </c:pt>
                <c:pt idx="46143">
                  <c:v>4.6143999999999997E-5</c:v>
                </c:pt>
                <c:pt idx="46144">
                  <c:v>4.6144999999999999E-5</c:v>
                </c:pt>
                <c:pt idx="46145">
                  <c:v>4.6146000000000002E-5</c:v>
                </c:pt>
                <c:pt idx="46146">
                  <c:v>4.6146999999999997E-5</c:v>
                </c:pt>
                <c:pt idx="46147">
                  <c:v>4.6147999999999999E-5</c:v>
                </c:pt>
                <c:pt idx="46148">
                  <c:v>4.6149000000000001E-5</c:v>
                </c:pt>
                <c:pt idx="46149">
                  <c:v>4.6149999999999997E-5</c:v>
                </c:pt>
                <c:pt idx="46150">
                  <c:v>4.6150999999999999E-5</c:v>
                </c:pt>
                <c:pt idx="46151">
                  <c:v>4.6152000000000001E-5</c:v>
                </c:pt>
                <c:pt idx="46152">
                  <c:v>4.6152999999999997E-5</c:v>
                </c:pt>
                <c:pt idx="46153">
                  <c:v>4.6153999999999999E-5</c:v>
                </c:pt>
                <c:pt idx="46154">
                  <c:v>4.6155000000000001E-5</c:v>
                </c:pt>
                <c:pt idx="46155">
                  <c:v>4.6156000000000003E-5</c:v>
                </c:pt>
                <c:pt idx="46156">
                  <c:v>4.6156999999999999E-5</c:v>
                </c:pt>
                <c:pt idx="46157">
                  <c:v>4.6158000000000001E-5</c:v>
                </c:pt>
                <c:pt idx="46158">
                  <c:v>4.6159000000000003E-5</c:v>
                </c:pt>
                <c:pt idx="46159">
                  <c:v>4.6159999999999999E-5</c:v>
                </c:pt>
                <c:pt idx="46160">
                  <c:v>4.6161000000000001E-5</c:v>
                </c:pt>
                <c:pt idx="46161">
                  <c:v>4.6162000000000003E-5</c:v>
                </c:pt>
                <c:pt idx="46162">
                  <c:v>4.6162999999999998E-5</c:v>
                </c:pt>
                <c:pt idx="46163">
                  <c:v>4.6164E-5</c:v>
                </c:pt>
                <c:pt idx="46164">
                  <c:v>4.6165000000000003E-5</c:v>
                </c:pt>
                <c:pt idx="46165">
                  <c:v>4.6165999999999998E-5</c:v>
                </c:pt>
                <c:pt idx="46166">
                  <c:v>4.6167E-5</c:v>
                </c:pt>
                <c:pt idx="46167">
                  <c:v>4.6168000000000002E-5</c:v>
                </c:pt>
                <c:pt idx="46168">
                  <c:v>4.6168999999999998E-5</c:v>
                </c:pt>
                <c:pt idx="46169">
                  <c:v>4.617E-5</c:v>
                </c:pt>
                <c:pt idx="46170">
                  <c:v>4.6171000000000002E-5</c:v>
                </c:pt>
                <c:pt idx="46171">
                  <c:v>4.6171999999999998E-5</c:v>
                </c:pt>
                <c:pt idx="46172">
                  <c:v>4.6173E-5</c:v>
                </c:pt>
                <c:pt idx="46173">
                  <c:v>4.6174000000000002E-5</c:v>
                </c:pt>
                <c:pt idx="46174">
                  <c:v>4.6174999999999998E-5</c:v>
                </c:pt>
                <c:pt idx="46175">
                  <c:v>4.6176E-5</c:v>
                </c:pt>
                <c:pt idx="46176">
                  <c:v>4.6177000000000002E-5</c:v>
                </c:pt>
                <c:pt idx="46177">
                  <c:v>4.6177999999999997E-5</c:v>
                </c:pt>
                <c:pt idx="46178">
                  <c:v>4.6179E-5</c:v>
                </c:pt>
                <c:pt idx="46179">
                  <c:v>4.6180000000000002E-5</c:v>
                </c:pt>
                <c:pt idx="46180">
                  <c:v>4.6180999999999997E-5</c:v>
                </c:pt>
                <c:pt idx="46181">
                  <c:v>4.6181999999999999E-5</c:v>
                </c:pt>
                <c:pt idx="46182">
                  <c:v>4.6183000000000002E-5</c:v>
                </c:pt>
                <c:pt idx="46183">
                  <c:v>4.6183999999999997E-5</c:v>
                </c:pt>
                <c:pt idx="46184">
                  <c:v>4.6184999999999999E-5</c:v>
                </c:pt>
                <c:pt idx="46185">
                  <c:v>4.6186000000000001E-5</c:v>
                </c:pt>
                <c:pt idx="46186">
                  <c:v>4.6186999999999997E-5</c:v>
                </c:pt>
                <c:pt idx="46187">
                  <c:v>4.6187999999999999E-5</c:v>
                </c:pt>
                <c:pt idx="46188">
                  <c:v>4.6189000000000001E-5</c:v>
                </c:pt>
                <c:pt idx="46189">
                  <c:v>4.6190000000000003E-5</c:v>
                </c:pt>
                <c:pt idx="46190">
                  <c:v>4.6190999999999999E-5</c:v>
                </c:pt>
                <c:pt idx="46191">
                  <c:v>4.6192000000000001E-5</c:v>
                </c:pt>
                <c:pt idx="46192">
                  <c:v>4.6193000000000003E-5</c:v>
                </c:pt>
                <c:pt idx="46193">
                  <c:v>4.6193999999999999E-5</c:v>
                </c:pt>
                <c:pt idx="46194">
                  <c:v>4.6195000000000001E-5</c:v>
                </c:pt>
                <c:pt idx="46195">
                  <c:v>4.6196000000000003E-5</c:v>
                </c:pt>
                <c:pt idx="46196">
                  <c:v>4.6196999999999998E-5</c:v>
                </c:pt>
                <c:pt idx="46197">
                  <c:v>4.6198000000000001E-5</c:v>
                </c:pt>
                <c:pt idx="46198">
                  <c:v>4.6199000000000003E-5</c:v>
                </c:pt>
                <c:pt idx="46199">
                  <c:v>4.6199999999999998E-5</c:v>
                </c:pt>
                <c:pt idx="46200">
                  <c:v>4.6201E-5</c:v>
                </c:pt>
                <c:pt idx="46201">
                  <c:v>4.6202000000000003E-5</c:v>
                </c:pt>
                <c:pt idx="46202">
                  <c:v>4.6202999999999998E-5</c:v>
                </c:pt>
                <c:pt idx="46203">
                  <c:v>4.6204E-5</c:v>
                </c:pt>
                <c:pt idx="46204">
                  <c:v>4.6205000000000002E-5</c:v>
                </c:pt>
                <c:pt idx="46205">
                  <c:v>4.6205999999999998E-5</c:v>
                </c:pt>
                <c:pt idx="46206">
                  <c:v>4.6207E-5</c:v>
                </c:pt>
                <c:pt idx="46207">
                  <c:v>4.6208000000000002E-5</c:v>
                </c:pt>
                <c:pt idx="46208">
                  <c:v>4.6208999999999998E-5</c:v>
                </c:pt>
                <c:pt idx="46209">
                  <c:v>4.621E-5</c:v>
                </c:pt>
                <c:pt idx="46210">
                  <c:v>4.6211000000000002E-5</c:v>
                </c:pt>
                <c:pt idx="46211">
                  <c:v>4.6211999999999997E-5</c:v>
                </c:pt>
                <c:pt idx="46212">
                  <c:v>4.6213E-5</c:v>
                </c:pt>
                <c:pt idx="46213">
                  <c:v>4.6214000000000002E-5</c:v>
                </c:pt>
                <c:pt idx="46214">
                  <c:v>4.6214999999999997E-5</c:v>
                </c:pt>
                <c:pt idx="46215">
                  <c:v>4.6215999999999999E-5</c:v>
                </c:pt>
                <c:pt idx="46216">
                  <c:v>4.6217000000000002E-5</c:v>
                </c:pt>
                <c:pt idx="46217">
                  <c:v>4.6217999999999997E-5</c:v>
                </c:pt>
                <c:pt idx="46218">
                  <c:v>4.6218999999999999E-5</c:v>
                </c:pt>
                <c:pt idx="46219">
                  <c:v>4.6220000000000001E-5</c:v>
                </c:pt>
                <c:pt idx="46220">
                  <c:v>4.6220999999999997E-5</c:v>
                </c:pt>
                <c:pt idx="46221">
                  <c:v>4.6221999999999999E-5</c:v>
                </c:pt>
                <c:pt idx="46222">
                  <c:v>4.6223000000000001E-5</c:v>
                </c:pt>
                <c:pt idx="46223">
                  <c:v>4.6224000000000003E-5</c:v>
                </c:pt>
                <c:pt idx="46224">
                  <c:v>4.6224999999999999E-5</c:v>
                </c:pt>
                <c:pt idx="46225">
                  <c:v>4.6226000000000001E-5</c:v>
                </c:pt>
                <c:pt idx="46226">
                  <c:v>4.6227000000000003E-5</c:v>
                </c:pt>
                <c:pt idx="46227">
                  <c:v>4.6227999999999999E-5</c:v>
                </c:pt>
                <c:pt idx="46228">
                  <c:v>4.6229000000000001E-5</c:v>
                </c:pt>
                <c:pt idx="46229">
                  <c:v>4.6230000000000003E-5</c:v>
                </c:pt>
                <c:pt idx="46230">
                  <c:v>4.6230999999999998E-5</c:v>
                </c:pt>
                <c:pt idx="46231">
                  <c:v>4.6232000000000001E-5</c:v>
                </c:pt>
                <c:pt idx="46232">
                  <c:v>4.6233000000000003E-5</c:v>
                </c:pt>
                <c:pt idx="46233">
                  <c:v>4.6233999999999998E-5</c:v>
                </c:pt>
                <c:pt idx="46234">
                  <c:v>4.6235E-5</c:v>
                </c:pt>
                <c:pt idx="46235">
                  <c:v>4.6236000000000003E-5</c:v>
                </c:pt>
                <c:pt idx="46236">
                  <c:v>4.6236999999999998E-5</c:v>
                </c:pt>
                <c:pt idx="46237">
                  <c:v>4.6238E-5</c:v>
                </c:pt>
                <c:pt idx="46238">
                  <c:v>4.6239000000000002E-5</c:v>
                </c:pt>
                <c:pt idx="46239">
                  <c:v>4.6239999999999998E-5</c:v>
                </c:pt>
                <c:pt idx="46240">
                  <c:v>4.6241E-5</c:v>
                </c:pt>
                <c:pt idx="46241">
                  <c:v>4.6242000000000002E-5</c:v>
                </c:pt>
                <c:pt idx="46242">
                  <c:v>4.6242999999999998E-5</c:v>
                </c:pt>
                <c:pt idx="46243">
                  <c:v>4.6244E-5</c:v>
                </c:pt>
                <c:pt idx="46244">
                  <c:v>4.6245000000000002E-5</c:v>
                </c:pt>
                <c:pt idx="46245">
                  <c:v>4.6245999999999997E-5</c:v>
                </c:pt>
                <c:pt idx="46246">
                  <c:v>4.6247E-5</c:v>
                </c:pt>
                <c:pt idx="46247">
                  <c:v>4.6248000000000002E-5</c:v>
                </c:pt>
                <c:pt idx="46248">
                  <c:v>4.6248999999999997E-5</c:v>
                </c:pt>
                <c:pt idx="46249">
                  <c:v>4.6249999999999999E-5</c:v>
                </c:pt>
                <c:pt idx="46250">
                  <c:v>4.6251000000000002E-5</c:v>
                </c:pt>
                <c:pt idx="46251">
                  <c:v>4.6251999999999997E-5</c:v>
                </c:pt>
                <c:pt idx="46252">
                  <c:v>4.6252999999999999E-5</c:v>
                </c:pt>
                <c:pt idx="46253">
                  <c:v>4.6254000000000001E-5</c:v>
                </c:pt>
                <c:pt idx="46254">
                  <c:v>4.6254999999999997E-5</c:v>
                </c:pt>
                <c:pt idx="46255">
                  <c:v>4.6255999999999999E-5</c:v>
                </c:pt>
                <c:pt idx="46256">
                  <c:v>4.6257000000000001E-5</c:v>
                </c:pt>
                <c:pt idx="46257">
                  <c:v>4.6258000000000003E-5</c:v>
                </c:pt>
                <c:pt idx="46258">
                  <c:v>4.6258999999999999E-5</c:v>
                </c:pt>
                <c:pt idx="46259">
                  <c:v>4.6260000000000001E-5</c:v>
                </c:pt>
                <c:pt idx="46260">
                  <c:v>4.6261000000000003E-5</c:v>
                </c:pt>
                <c:pt idx="46261">
                  <c:v>4.6261999999999999E-5</c:v>
                </c:pt>
                <c:pt idx="46262">
                  <c:v>4.6263000000000001E-5</c:v>
                </c:pt>
                <c:pt idx="46263">
                  <c:v>4.6264000000000003E-5</c:v>
                </c:pt>
                <c:pt idx="46264">
                  <c:v>4.6264999999999998E-5</c:v>
                </c:pt>
                <c:pt idx="46265">
                  <c:v>4.6266000000000001E-5</c:v>
                </c:pt>
                <c:pt idx="46266">
                  <c:v>4.6267000000000003E-5</c:v>
                </c:pt>
                <c:pt idx="46267">
                  <c:v>4.6267999999999998E-5</c:v>
                </c:pt>
                <c:pt idx="46268">
                  <c:v>4.6269E-5</c:v>
                </c:pt>
                <c:pt idx="46269">
                  <c:v>4.6270000000000003E-5</c:v>
                </c:pt>
                <c:pt idx="46270">
                  <c:v>4.6270999999999998E-5</c:v>
                </c:pt>
                <c:pt idx="46271">
                  <c:v>4.6272E-5</c:v>
                </c:pt>
                <c:pt idx="46272">
                  <c:v>4.6273000000000002E-5</c:v>
                </c:pt>
                <c:pt idx="46273">
                  <c:v>4.6273999999999998E-5</c:v>
                </c:pt>
                <c:pt idx="46274">
                  <c:v>4.6275E-5</c:v>
                </c:pt>
                <c:pt idx="46275">
                  <c:v>4.6276000000000002E-5</c:v>
                </c:pt>
                <c:pt idx="46276">
                  <c:v>4.6276999999999998E-5</c:v>
                </c:pt>
                <c:pt idx="46277">
                  <c:v>4.6278E-5</c:v>
                </c:pt>
                <c:pt idx="46278">
                  <c:v>4.6279000000000002E-5</c:v>
                </c:pt>
                <c:pt idx="46279">
                  <c:v>4.6279999999999997E-5</c:v>
                </c:pt>
                <c:pt idx="46280">
                  <c:v>4.6281E-5</c:v>
                </c:pt>
                <c:pt idx="46281">
                  <c:v>4.6282000000000002E-5</c:v>
                </c:pt>
                <c:pt idx="46282">
                  <c:v>4.6282999999999997E-5</c:v>
                </c:pt>
                <c:pt idx="46283">
                  <c:v>4.6283999999999999E-5</c:v>
                </c:pt>
                <c:pt idx="46284">
                  <c:v>4.6285000000000002E-5</c:v>
                </c:pt>
                <c:pt idx="46285">
                  <c:v>4.6285999999999997E-5</c:v>
                </c:pt>
                <c:pt idx="46286">
                  <c:v>4.6286999999999999E-5</c:v>
                </c:pt>
                <c:pt idx="46287">
                  <c:v>4.6288000000000001E-5</c:v>
                </c:pt>
                <c:pt idx="46288">
                  <c:v>4.6288999999999997E-5</c:v>
                </c:pt>
                <c:pt idx="46289">
                  <c:v>4.6289999999999999E-5</c:v>
                </c:pt>
                <c:pt idx="46290">
                  <c:v>4.6291000000000001E-5</c:v>
                </c:pt>
                <c:pt idx="46291">
                  <c:v>4.6292000000000003E-5</c:v>
                </c:pt>
                <c:pt idx="46292">
                  <c:v>4.6292999999999999E-5</c:v>
                </c:pt>
                <c:pt idx="46293">
                  <c:v>4.6294000000000001E-5</c:v>
                </c:pt>
                <c:pt idx="46294">
                  <c:v>4.6295000000000003E-5</c:v>
                </c:pt>
                <c:pt idx="46295">
                  <c:v>4.6295999999999999E-5</c:v>
                </c:pt>
                <c:pt idx="46296">
                  <c:v>4.6297000000000001E-5</c:v>
                </c:pt>
                <c:pt idx="46297">
                  <c:v>4.6298000000000003E-5</c:v>
                </c:pt>
                <c:pt idx="46298">
                  <c:v>4.6298999999999998E-5</c:v>
                </c:pt>
                <c:pt idx="46299">
                  <c:v>4.6300000000000001E-5</c:v>
                </c:pt>
                <c:pt idx="46300">
                  <c:v>4.6301000000000003E-5</c:v>
                </c:pt>
                <c:pt idx="46301">
                  <c:v>4.6301999999999998E-5</c:v>
                </c:pt>
                <c:pt idx="46302">
                  <c:v>4.6303E-5</c:v>
                </c:pt>
                <c:pt idx="46303">
                  <c:v>4.6304000000000003E-5</c:v>
                </c:pt>
                <c:pt idx="46304">
                  <c:v>4.6304999999999998E-5</c:v>
                </c:pt>
                <c:pt idx="46305">
                  <c:v>4.6306E-5</c:v>
                </c:pt>
                <c:pt idx="46306">
                  <c:v>4.6307000000000002E-5</c:v>
                </c:pt>
                <c:pt idx="46307">
                  <c:v>4.6307999999999998E-5</c:v>
                </c:pt>
                <c:pt idx="46308">
                  <c:v>4.6309E-5</c:v>
                </c:pt>
                <c:pt idx="46309">
                  <c:v>4.6310000000000002E-5</c:v>
                </c:pt>
                <c:pt idx="46310">
                  <c:v>4.6310999999999998E-5</c:v>
                </c:pt>
                <c:pt idx="46311">
                  <c:v>4.6312E-5</c:v>
                </c:pt>
                <c:pt idx="46312">
                  <c:v>4.6313000000000002E-5</c:v>
                </c:pt>
                <c:pt idx="46313">
                  <c:v>4.6313999999999997E-5</c:v>
                </c:pt>
                <c:pt idx="46314">
                  <c:v>4.6315E-5</c:v>
                </c:pt>
                <c:pt idx="46315">
                  <c:v>4.6316000000000002E-5</c:v>
                </c:pt>
                <c:pt idx="46316">
                  <c:v>4.6316999999999997E-5</c:v>
                </c:pt>
                <c:pt idx="46317">
                  <c:v>4.6317999999999999E-5</c:v>
                </c:pt>
                <c:pt idx="46318">
                  <c:v>4.6319000000000002E-5</c:v>
                </c:pt>
                <c:pt idx="46319">
                  <c:v>4.6319999999999997E-5</c:v>
                </c:pt>
                <c:pt idx="46320">
                  <c:v>4.6320999999999999E-5</c:v>
                </c:pt>
                <c:pt idx="46321">
                  <c:v>4.6322000000000001E-5</c:v>
                </c:pt>
                <c:pt idx="46322">
                  <c:v>4.6322999999999997E-5</c:v>
                </c:pt>
                <c:pt idx="46323">
                  <c:v>4.6323999999999999E-5</c:v>
                </c:pt>
                <c:pt idx="46324">
                  <c:v>4.6325000000000001E-5</c:v>
                </c:pt>
                <c:pt idx="46325">
                  <c:v>4.6326000000000003E-5</c:v>
                </c:pt>
                <c:pt idx="46326">
                  <c:v>4.6326999999999999E-5</c:v>
                </c:pt>
                <c:pt idx="46327">
                  <c:v>4.6328000000000001E-5</c:v>
                </c:pt>
                <c:pt idx="46328">
                  <c:v>4.6329000000000003E-5</c:v>
                </c:pt>
                <c:pt idx="46329">
                  <c:v>4.6329999999999999E-5</c:v>
                </c:pt>
                <c:pt idx="46330">
                  <c:v>4.6331000000000001E-5</c:v>
                </c:pt>
                <c:pt idx="46331">
                  <c:v>4.6332000000000003E-5</c:v>
                </c:pt>
                <c:pt idx="46332">
                  <c:v>4.6332999999999998E-5</c:v>
                </c:pt>
                <c:pt idx="46333">
                  <c:v>4.6334000000000001E-5</c:v>
                </c:pt>
                <c:pt idx="46334">
                  <c:v>4.6335000000000003E-5</c:v>
                </c:pt>
                <c:pt idx="46335">
                  <c:v>4.6335999999999998E-5</c:v>
                </c:pt>
                <c:pt idx="46336">
                  <c:v>4.6337E-5</c:v>
                </c:pt>
                <c:pt idx="46337">
                  <c:v>4.6338000000000003E-5</c:v>
                </c:pt>
                <c:pt idx="46338">
                  <c:v>4.6338999999999998E-5</c:v>
                </c:pt>
                <c:pt idx="46339">
                  <c:v>4.634E-5</c:v>
                </c:pt>
                <c:pt idx="46340">
                  <c:v>4.6341000000000002E-5</c:v>
                </c:pt>
                <c:pt idx="46341">
                  <c:v>4.6341999999999998E-5</c:v>
                </c:pt>
                <c:pt idx="46342">
                  <c:v>4.6343E-5</c:v>
                </c:pt>
                <c:pt idx="46343">
                  <c:v>4.6344000000000002E-5</c:v>
                </c:pt>
                <c:pt idx="46344">
                  <c:v>4.6344999999999998E-5</c:v>
                </c:pt>
                <c:pt idx="46345">
                  <c:v>4.6346E-5</c:v>
                </c:pt>
                <c:pt idx="46346">
                  <c:v>4.6347000000000002E-5</c:v>
                </c:pt>
                <c:pt idx="46347">
                  <c:v>4.6347999999999997E-5</c:v>
                </c:pt>
                <c:pt idx="46348">
                  <c:v>4.6349E-5</c:v>
                </c:pt>
                <c:pt idx="46349">
                  <c:v>4.6350000000000002E-5</c:v>
                </c:pt>
                <c:pt idx="46350">
                  <c:v>4.6350999999999997E-5</c:v>
                </c:pt>
                <c:pt idx="46351">
                  <c:v>4.6351999999999999E-5</c:v>
                </c:pt>
                <c:pt idx="46352">
                  <c:v>4.6353000000000002E-5</c:v>
                </c:pt>
                <c:pt idx="46353">
                  <c:v>4.6353999999999997E-5</c:v>
                </c:pt>
                <c:pt idx="46354">
                  <c:v>4.6354999999999999E-5</c:v>
                </c:pt>
                <c:pt idx="46355">
                  <c:v>4.6356000000000001E-5</c:v>
                </c:pt>
                <c:pt idx="46356">
                  <c:v>4.6356999999999997E-5</c:v>
                </c:pt>
                <c:pt idx="46357">
                  <c:v>4.6357999999999999E-5</c:v>
                </c:pt>
                <c:pt idx="46358">
                  <c:v>4.6359000000000001E-5</c:v>
                </c:pt>
                <c:pt idx="46359">
                  <c:v>4.6360000000000003E-5</c:v>
                </c:pt>
                <c:pt idx="46360">
                  <c:v>4.6360999999999999E-5</c:v>
                </c:pt>
                <c:pt idx="46361">
                  <c:v>4.6362000000000001E-5</c:v>
                </c:pt>
                <c:pt idx="46362">
                  <c:v>4.6363000000000003E-5</c:v>
                </c:pt>
                <c:pt idx="46363">
                  <c:v>4.6363999999999999E-5</c:v>
                </c:pt>
                <c:pt idx="46364">
                  <c:v>4.6365000000000001E-5</c:v>
                </c:pt>
                <c:pt idx="46365">
                  <c:v>4.6366000000000003E-5</c:v>
                </c:pt>
                <c:pt idx="46366">
                  <c:v>4.6366999999999998E-5</c:v>
                </c:pt>
                <c:pt idx="46367">
                  <c:v>4.6368000000000001E-5</c:v>
                </c:pt>
                <c:pt idx="46368">
                  <c:v>4.6369000000000003E-5</c:v>
                </c:pt>
                <c:pt idx="46369">
                  <c:v>4.6369999999999998E-5</c:v>
                </c:pt>
                <c:pt idx="46370">
                  <c:v>4.6371E-5</c:v>
                </c:pt>
                <c:pt idx="46371">
                  <c:v>4.6372000000000003E-5</c:v>
                </c:pt>
                <c:pt idx="46372">
                  <c:v>4.6372999999999998E-5</c:v>
                </c:pt>
                <c:pt idx="46373">
                  <c:v>4.6374E-5</c:v>
                </c:pt>
                <c:pt idx="46374">
                  <c:v>4.6375000000000002E-5</c:v>
                </c:pt>
                <c:pt idx="46375">
                  <c:v>4.6375999999999998E-5</c:v>
                </c:pt>
                <c:pt idx="46376">
                  <c:v>4.6377E-5</c:v>
                </c:pt>
                <c:pt idx="46377">
                  <c:v>4.6378000000000002E-5</c:v>
                </c:pt>
                <c:pt idx="46378">
                  <c:v>4.6378999999999998E-5</c:v>
                </c:pt>
                <c:pt idx="46379">
                  <c:v>4.638E-5</c:v>
                </c:pt>
                <c:pt idx="46380">
                  <c:v>4.6381000000000002E-5</c:v>
                </c:pt>
                <c:pt idx="46381">
                  <c:v>4.6381999999999997E-5</c:v>
                </c:pt>
                <c:pt idx="46382">
                  <c:v>4.6383E-5</c:v>
                </c:pt>
                <c:pt idx="46383">
                  <c:v>4.6384000000000002E-5</c:v>
                </c:pt>
                <c:pt idx="46384">
                  <c:v>4.6384999999999997E-5</c:v>
                </c:pt>
                <c:pt idx="46385">
                  <c:v>4.6385999999999999E-5</c:v>
                </c:pt>
                <c:pt idx="46386">
                  <c:v>4.6387000000000002E-5</c:v>
                </c:pt>
                <c:pt idx="46387">
                  <c:v>4.6387999999999997E-5</c:v>
                </c:pt>
                <c:pt idx="46388">
                  <c:v>4.6388999999999999E-5</c:v>
                </c:pt>
                <c:pt idx="46389">
                  <c:v>4.6390000000000001E-5</c:v>
                </c:pt>
                <c:pt idx="46390">
                  <c:v>4.6390999999999997E-5</c:v>
                </c:pt>
                <c:pt idx="46391">
                  <c:v>4.6391999999999999E-5</c:v>
                </c:pt>
                <c:pt idx="46392">
                  <c:v>4.6393000000000001E-5</c:v>
                </c:pt>
                <c:pt idx="46393">
                  <c:v>4.6394000000000003E-5</c:v>
                </c:pt>
                <c:pt idx="46394">
                  <c:v>4.6394999999999999E-5</c:v>
                </c:pt>
                <c:pt idx="46395">
                  <c:v>4.6396000000000001E-5</c:v>
                </c:pt>
                <c:pt idx="46396">
                  <c:v>4.6397000000000003E-5</c:v>
                </c:pt>
                <c:pt idx="46397">
                  <c:v>4.6397999999999999E-5</c:v>
                </c:pt>
                <c:pt idx="46398">
                  <c:v>4.6399000000000001E-5</c:v>
                </c:pt>
                <c:pt idx="46399">
                  <c:v>4.6400000000000003E-5</c:v>
                </c:pt>
                <c:pt idx="46400">
                  <c:v>4.6400999999999998E-5</c:v>
                </c:pt>
                <c:pt idx="46401">
                  <c:v>4.6402000000000001E-5</c:v>
                </c:pt>
                <c:pt idx="46402">
                  <c:v>4.6403000000000003E-5</c:v>
                </c:pt>
                <c:pt idx="46403">
                  <c:v>4.6403999999999998E-5</c:v>
                </c:pt>
                <c:pt idx="46404">
                  <c:v>4.6405E-5</c:v>
                </c:pt>
                <c:pt idx="46405">
                  <c:v>4.6406000000000003E-5</c:v>
                </c:pt>
                <c:pt idx="46406">
                  <c:v>4.6406999999999998E-5</c:v>
                </c:pt>
                <c:pt idx="46407">
                  <c:v>4.6408E-5</c:v>
                </c:pt>
                <c:pt idx="46408">
                  <c:v>4.6409000000000002E-5</c:v>
                </c:pt>
                <c:pt idx="46409">
                  <c:v>4.6409999999999998E-5</c:v>
                </c:pt>
                <c:pt idx="46410">
                  <c:v>4.6411E-5</c:v>
                </c:pt>
                <c:pt idx="46411">
                  <c:v>4.6412000000000002E-5</c:v>
                </c:pt>
                <c:pt idx="46412">
                  <c:v>4.6412999999999998E-5</c:v>
                </c:pt>
                <c:pt idx="46413">
                  <c:v>4.6414E-5</c:v>
                </c:pt>
                <c:pt idx="46414">
                  <c:v>4.6415000000000002E-5</c:v>
                </c:pt>
                <c:pt idx="46415">
                  <c:v>4.6415999999999997E-5</c:v>
                </c:pt>
                <c:pt idx="46416">
                  <c:v>4.6417E-5</c:v>
                </c:pt>
                <c:pt idx="46417">
                  <c:v>4.6418000000000002E-5</c:v>
                </c:pt>
                <c:pt idx="46418">
                  <c:v>4.6418999999999997E-5</c:v>
                </c:pt>
                <c:pt idx="46419">
                  <c:v>4.6419999999999999E-5</c:v>
                </c:pt>
                <c:pt idx="46420">
                  <c:v>4.6421000000000002E-5</c:v>
                </c:pt>
                <c:pt idx="46421">
                  <c:v>4.6421999999999997E-5</c:v>
                </c:pt>
                <c:pt idx="46422">
                  <c:v>4.6422999999999999E-5</c:v>
                </c:pt>
                <c:pt idx="46423">
                  <c:v>4.6424000000000001E-5</c:v>
                </c:pt>
                <c:pt idx="46424">
                  <c:v>4.6424999999999997E-5</c:v>
                </c:pt>
                <c:pt idx="46425">
                  <c:v>4.6425999999999999E-5</c:v>
                </c:pt>
                <c:pt idx="46426">
                  <c:v>4.6427000000000001E-5</c:v>
                </c:pt>
                <c:pt idx="46427">
                  <c:v>4.6427999999999997E-5</c:v>
                </c:pt>
                <c:pt idx="46428">
                  <c:v>4.6428999999999999E-5</c:v>
                </c:pt>
                <c:pt idx="46429">
                  <c:v>4.6430000000000001E-5</c:v>
                </c:pt>
                <c:pt idx="46430">
                  <c:v>4.6431000000000003E-5</c:v>
                </c:pt>
                <c:pt idx="46431">
                  <c:v>4.6431999999999999E-5</c:v>
                </c:pt>
                <c:pt idx="46432">
                  <c:v>4.6433000000000001E-5</c:v>
                </c:pt>
                <c:pt idx="46433">
                  <c:v>4.6434000000000003E-5</c:v>
                </c:pt>
                <c:pt idx="46434">
                  <c:v>4.6434999999999998E-5</c:v>
                </c:pt>
                <c:pt idx="46435">
                  <c:v>4.6436000000000001E-5</c:v>
                </c:pt>
                <c:pt idx="46436">
                  <c:v>4.6437000000000003E-5</c:v>
                </c:pt>
                <c:pt idx="46437">
                  <c:v>4.6437999999999998E-5</c:v>
                </c:pt>
                <c:pt idx="46438">
                  <c:v>4.6439E-5</c:v>
                </c:pt>
                <c:pt idx="46439">
                  <c:v>4.6440000000000003E-5</c:v>
                </c:pt>
                <c:pt idx="46440">
                  <c:v>4.6440999999999998E-5</c:v>
                </c:pt>
                <c:pt idx="46441">
                  <c:v>4.6442E-5</c:v>
                </c:pt>
                <c:pt idx="46442">
                  <c:v>4.6443000000000002E-5</c:v>
                </c:pt>
                <c:pt idx="46443">
                  <c:v>4.6443999999999998E-5</c:v>
                </c:pt>
                <c:pt idx="46444">
                  <c:v>4.6445E-5</c:v>
                </c:pt>
                <c:pt idx="46445">
                  <c:v>4.6446000000000002E-5</c:v>
                </c:pt>
                <c:pt idx="46446">
                  <c:v>4.6446999999999998E-5</c:v>
                </c:pt>
                <c:pt idx="46447">
                  <c:v>4.6448E-5</c:v>
                </c:pt>
                <c:pt idx="46448">
                  <c:v>4.6449000000000002E-5</c:v>
                </c:pt>
                <c:pt idx="46449">
                  <c:v>4.6449999999999997E-5</c:v>
                </c:pt>
                <c:pt idx="46450">
                  <c:v>4.6451E-5</c:v>
                </c:pt>
                <c:pt idx="46451">
                  <c:v>4.6452000000000002E-5</c:v>
                </c:pt>
                <c:pt idx="46452">
                  <c:v>4.6452999999999997E-5</c:v>
                </c:pt>
                <c:pt idx="46453">
                  <c:v>4.6453999999999999E-5</c:v>
                </c:pt>
                <c:pt idx="46454">
                  <c:v>4.6455000000000002E-5</c:v>
                </c:pt>
                <c:pt idx="46455">
                  <c:v>4.6455999999999997E-5</c:v>
                </c:pt>
                <c:pt idx="46456">
                  <c:v>4.6456999999999999E-5</c:v>
                </c:pt>
                <c:pt idx="46457">
                  <c:v>4.6458000000000001E-5</c:v>
                </c:pt>
                <c:pt idx="46458">
                  <c:v>4.6458999999999997E-5</c:v>
                </c:pt>
                <c:pt idx="46459">
                  <c:v>4.6459999999999999E-5</c:v>
                </c:pt>
                <c:pt idx="46460">
                  <c:v>4.6461000000000001E-5</c:v>
                </c:pt>
                <c:pt idx="46461">
                  <c:v>4.6461999999999997E-5</c:v>
                </c:pt>
                <c:pt idx="46462">
                  <c:v>4.6462999999999999E-5</c:v>
                </c:pt>
                <c:pt idx="46463">
                  <c:v>4.6464000000000001E-5</c:v>
                </c:pt>
                <c:pt idx="46464">
                  <c:v>4.6465000000000003E-5</c:v>
                </c:pt>
                <c:pt idx="46465">
                  <c:v>4.6465999999999999E-5</c:v>
                </c:pt>
                <c:pt idx="46466">
                  <c:v>4.6467000000000001E-5</c:v>
                </c:pt>
                <c:pt idx="46467">
                  <c:v>4.6468000000000003E-5</c:v>
                </c:pt>
                <c:pt idx="46468">
                  <c:v>4.6468999999999998E-5</c:v>
                </c:pt>
                <c:pt idx="46469">
                  <c:v>4.6470000000000001E-5</c:v>
                </c:pt>
                <c:pt idx="46470">
                  <c:v>4.6471000000000003E-5</c:v>
                </c:pt>
                <c:pt idx="46471">
                  <c:v>4.6471999999999998E-5</c:v>
                </c:pt>
                <c:pt idx="46472">
                  <c:v>4.6473E-5</c:v>
                </c:pt>
                <c:pt idx="46473">
                  <c:v>4.6474000000000003E-5</c:v>
                </c:pt>
                <c:pt idx="46474">
                  <c:v>4.6474999999999998E-5</c:v>
                </c:pt>
                <c:pt idx="46475">
                  <c:v>4.6476E-5</c:v>
                </c:pt>
                <c:pt idx="46476">
                  <c:v>4.6477000000000002E-5</c:v>
                </c:pt>
                <c:pt idx="46477">
                  <c:v>4.6477999999999998E-5</c:v>
                </c:pt>
                <c:pt idx="46478">
                  <c:v>4.6479E-5</c:v>
                </c:pt>
                <c:pt idx="46479">
                  <c:v>4.6480000000000002E-5</c:v>
                </c:pt>
                <c:pt idx="46480">
                  <c:v>4.6480999999999998E-5</c:v>
                </c:pt>
                <c:pt idx="46481">
                  <c:v>4.6482E-5</c:v>
                </c:pt>
                <c:pt idx="46482">
                  <c:v>4.6483000000000002E-5</c:v>
                </c:pt>
                <c:pt idx="46483">
                  <c:v>4.6483999999999997E-5</c:v>
                </c:pt>
                <c:pt idx="46484">
                  <c:v>4.6485E-5</c:v>
                </c:pt>
                <c:pt idx="46485">
                  <c:v>4.6486000000000002E-5</c:v>
                </c:pt>
                <c:pt idx="46486">
                  <c:v>4.6486999999999997E-5</c:v>
                </c:pt>
                <c:pt idx="46487">
                  <c:v>4.6487999999999999E-5</c:v>
                </c:pt>
                <c:pt idx="46488">
                  <c:v>4.6489000000000002E-5</c:v>
                </c:pt>
                <c:pt idx="46489">
                  <c:v>4.6489999999999997E-5</c:v>
                </c:pt>
                <c:pt idx="46490">
                  <c:v>4.6490999999999999E-5</c:v>
                </c:pt>
                <c:pt idx="46491">
                  <c:v>4.6492000000000001E-5</c:v>
                </c:pt>
                <c:pt idx="46492">
                  <c:v>4.6492999999999997E-5</c:v>
                </c:pt>
                <c:pt idx="46493">
                  <c:v>4.6493999999999999E-5</c:v>
                </c:pt>
                <c:pt idx="46494">
                  <c:v>4.6495000000000001E-5</c:v>
                </c:pt>
                <c:pt idx="46495">
                  <c:v>4.6495999999999997E-5</c:v>
                </c:pt>
                <c:pt idx="46496">
                  <c:v>4.6496999999999999E-5</c:v>
                </c:pt>
                <c:pt idx="46497">
                  <c:v>4.6498000000000001E-5</c:v>
                </c:pt>
                <c:pt idx="46498">
                  <c:v>4.6499000000000003E-5</c:v>
                </c:pt>
                <c:pt idx="46499">
                  <c:v>4.6499999999999999E-5</c:v>
                </c:pt>
                <c:pt idx="46500">
                  <c:v>4.6501000000000001E-5</c:v>
                </c:pt>
                <c:pt idx="46501">
                  <c:v>4.6502000000000003E-5</c:v>
                </c:pt>
                <c:pt idx="46502">
                  <c:v>4.6502999999999998E-5</c:v>
                </c:pt>
                <c:pt idx="46503">
                  <c:v>4.6504000000000001E-5</c:v>
                </c:pt>
                <c:pt idx="46504">
                  <c:v>4.6505000000000003E-5</c:v>
                </c:pt>
                <c:pt idx="46505">
                  <c:v>4.6505999999999998E-5</c:v>
                </c:pt>
                <c:pt idx="46506">
                  <c:v>4.6507E-5</c:v>
                </c:pt>
                <c:pt idx="46507">
                  <c:v>4.6508000000000003E-5</c:v>
                </c:pt>
                <c:pt idx="46508">
                  <c:v>4.6508999999999998E-5</c:v>
                </c:pt>
                <c:pt idx="46509">
                  <c:v>4.651E-5</c:v>
                </c:pt>
                <c:pt idx="46510">
                  <c:v>4.6511000000000002E-5</c:v>
                </c:pt>
                <c:pt idx="46511">
                  <c:v>4.6511999999999998E-5</c:v>
                </c:pt>
                <c:pt idx="46512">
                  <c:v>4.6513E-5</c:v>
                </c:pt>
                <c:pt idx="46513">
                  <c:v>4.6514000000000002E-5</c:v>
                </c:pt>
                <c:pt idx="46514">
                  <c:v>4.6514999999999998E-5</c:v>
                </c:pt>
                <c:pt idx="46515">
                  <c:v>4.6516E-5</c:v>
                </c:pt>
                <c:pt idx="46516">
                  <c:v>4.6517000000000002E-5</c:v>
                </c:pt>
                <c:pt idx="46517">
                  <c:v>4.6517999999999997E-5</c:v>
                </c:pt>
                <c:pt idx="46518">
                  <c:v>4.6519E-5</c:v>
                </c:pt>
                <c:pt idx="46519">
                  <c:v>4.6520000000000002E-5</c:v>
                </c:pt>
                <c:pt idx="46520">
                  <c:v>4.6520999999999997E-5</c:v>
                </c:pt>
                <c:pt idx="46521">
                  <c:v>4.6521999999999999E-5</c:v>
                </c:pt>
                <c:pt idx="46522">
                  <c:v>4.6523000000000002E-5</c:v>
                </c:pt>
                <c:pt idx="46523">
                  <c:v>4.6523999999999997E-5</c:v>
                </c:pt>
                <c:pt idx="46524">
                  <c:v>4.6524999999999999E-5</c:v>
                </c:pt>
                <c:pt idx="46525">
                  <c:v>4.6526000000000001E-5</c:v>
                </c:pt>
                <c:pt idx="46526">
                  <c:v>4.6526999999999997E-5</c:v>
                </c:pt>
                <c:pt idx="46527">
                  <c:v>4.6527999999999999E-5</c:v>
                </c:pt>
                <c:pt idx="46528">
                  <c:v>4.6529000000000001E-5</c:v>
                </c:pt>
                <c:pt idx="46529">
                  <c:v>4.6529999999999997E-5</c:v>
                </c:pt>
                <c:pt idx="46530">
                  <c:v>4.6530999999999999E-5</c:v>
                </c:pt>
                <c:pt idx="46531">
                  <c:v>4.6532000000000001E-5</c:v>
                </c:pt>
                <c:pt idx="46532">
                  <c:v>4.6533000000000003E-5</c:v>
                </c:pt>
                <c:pt idx="46533">
                  <c:v>4.6533999999999999E-5</c:v>
                </c:pt>
                <c:pt idx="46534">
                  <c:v>4.6535000000000001E-5</c:v>
                </c:pt>
                <c:pt idx="46535">
                  <c:v>4.6536000000000003E-5</c:v>
                </c:pt>
                <c:pt idx="46536">
                  <c:v>4.6536999999999998E-5</c:v>
                </c:pt>
                <c:pt idx="46537">
                  <c:v>4.6538000000000001E-5</c:v>
                </c:pt>
                <c:pt idx="46538">
                  <c:v>4.6539000000000003E-5</c:v>
                </c:pt>
                <c:pt idx="46539">
                  <c:v>4.6539999999999998E-5</c:v>
                </c:pt>
                <c:pt idx="46540">
                  <c:v>4.6541E-5</c:v>
                </c:pt>
                <c:pt idx="46541">
                  <c:v>4.6542000000000003E-5</c:v>
                </c:pt>
                <c:pt idx="46542">
                  <c:v>4.6542999999999998E-5</c:v>
                </c:pt>
                <c:pt idx="46543">
                  <c:v>4.6544E-5</c:v>
                </c:pt>
                <c:pt idx="46544">
                  <c:v>4.6545000000000002E-5</c:v>
                </c:pt>
                <c:pt idx="46545">
                  <c:v>4.6545999999999998E-5</c:v>
                </c:pt>
                <c:pt idx="46546">
                  <c:v>4.6547E-5</c:v>
                </c:pt>
                <c:pt idx="46547">
                  <c:v>4.6548000000000002E-5</c:v>
                </c:pt>
                <c:pt idx="46548">
                  <c:v>4.6548999999999998E-5</c:v>
                </c:pt>
                <c:pt idx="46549">
                  <c:v>4.655E-5</c:v>
                </c:pt>
                <c:pt idx="46550">
                  <c:v>4.6551000000000002E-5</c:v>
                </c:pt>
                <c:pt idx="46551">
                  <c:v>4.6551999999999997E-5</c:v>
                </c:pt>
                <c:pt idx="46552">
                  <c:v>4.6553E-5</c:v>
                </c:pt>
                <c:pt idx="46553">
                  <c:v>4.6554000000000002E-5</c:v>
                </c:pt>
                <c:pt idx="46554">
                  <c:v>4.6554999999999997E-5</c:v>
                </c:pt>
                <c:pt idx="46555">
                  <c:v>4.6555999999999999E-5</c:v>
                </c:pt>
                <c:pt idx="46556">
                  <c:v>4.6557000000000002E-5</c:v>
                </c:pt>
                <c:pt idx="46557">
                  <c:v>4.6557999999999997E-5</c:v>
                </c:pt>
                <c:pt idx="46558">
                  <c:v>4.6558999999999999E-5</c:v>
                </c:pt>
                <c:pt idx="46559">
                  <c:v>4.6560000000000001E-5</c:v>
                </c:pt>
                <c:pt idx="46560">
                  <c:v>4.6560999999999997E-5</c:v>
                </c:pt>
                <c:pt idx="46561">
                  <c:v>4.6561999999999999E-5</c:v>
                </c:pt>
                <c:pt idx="46562">
                  <c:v>4.6563000000000001E-5</c:v>
                </c:pt>
                <c:pt idx="46563">
                  <c:v>4.6563999999999997E-5</c:v>
                </c:pt>
                <c:pt idx="46564">
                  <c:v>4.6564999999999999E-5</c:v>
                </c:pt>
                <c:pt idx="46565">
                  <c:v>4.6566000000000001E-5</c:v>
                </c:pt>
                <c:pt idx="46566">
                  <c:v>4.6567000000000003E-5</c:v>
                </c:pt>
                <c:pt idx="46567">
                  <c:v>4.6567999999999999E-5</c:v>
                </c:pt>
                <c:pt idx="46568">
                  <c:v>4.6569000000000001E-5</c:v>
                </c:pt>
                <c:pt idx="46569">
                  <c:v>4.6570000000000003E-5</c:v>
                </c:pt>
                <c:pt idx="46570">
                  <c:v>4.6570999999999998E-5</c:v>
                </c:pt>
                <c:pt idx="46571">
                  <c:v>4.6572000000000001E-5</c:v>
                </c:pt>
                <c:pt idx="46572">
                  <c:v>4.6573000000000003E-5</c:v>
                </c:pt>
                <c:pt idx="46573">
                  <c:v>4.6573999999999998E-5</c:v>
                </c:pt>
                <c:pt idx="46574">
                  <c:v>4.6575E-5</c:v>
                </c:pt>
                <c:pt idx="46575">
                  <c:v>4.6576000000000003E-5</c:v>
                </c:pt>
                <c:pt idx="46576">
                  <c:v>4.6576999999999998E-5</c:v>
                </c:pt>
                <c:pt idx="46577">
                  <c:v>4.6578E-5</c:v>
                </c:pt>
                <c:pt idx="46578">
                  <c:v>4.6579000000000002E-5</c:v>
                </c:pt>
                <c:pt idx="46579">
                  <c:v>4.6579999999999998E-5</c:v>
                </c:pt>
                <c:pt idx="46580">
                  <c:v>4.6581E-5</c:v>
                </c:pt>
                <c:pt idx="46581">
                  <c:v>4.6582000000000002E-5</c:v>
                </c:pt>
                <c:pt idx="46582">
                  <c:v>4.6582999999999998E-5</c:v>
                </c:pt>
                <c:pt idx="46583">
                  <c:v>4.6584E-5</c:v>
                </c:pt>
                <c:pt idx="46584">
                  <c:v>4.6585000000000002E-5</c:v>
                </c:pt>
                <c:pt idx="46585">
                  <c:v>4.6585999999999997E-5</c:v>
                </c:pt>
                <c:pt idx="46586">
                  <c:v>4.6587E-5</c:v>
                </c:pt>
                <c:pt idx="46587">
                  <c:v>4.6588000000000002E-5</c:v>
                </c:pt>
                <c:pt idx="46588">
                  <c:v>4.6588999999999997E-5</c:v>
                </c:pt>
                <c:pt idx="46589">
                  <c:v>4.6589999999999999E-5</c:v>
                </c:pt>
                <c:pt idx="46590">
                  <c:v>4.6591000000000002E-5</c:v>
                </c:pt>
                <c:pt idx="46591">
                  <c:v>4.6591999999999997E-5</c:v>
                </c:pt>
                <c:pt idx="46592">
                  <c:v>4.6592999999999999E-5</c:v>
                </c:pt>
                <c:pt idx="46593">
                  <c:v>4.6594000000000001E-5</c:v>
                </c:pt>
                <c:pt idx="46594">
                  <c:v>4.6594999999999997E-5</c:v>
                </c:pt>
                <c:pt idx="46595">
                  <c:v>4.6595999999999999E-5</c:v>
                </c:pt>
                <c:pt idx="46596">
                  <c:v>4.6597000000000001E-5</c:v>
                </c:pt>
                <c:pt idx="46597">
                  <c:v>4.6597999999999997E-5</c:v>
                </c:pt>
                <c:pt idx="46598">
                  <c:v>4.6598999999999999E-5</c:v>
                </c:pt>
                <c:pt idx="46599">
                  <c:v>4.6600000000000001E-5</c:v>
                </c:pt>
                <c:pt idx="46600">
                  <c:v>4.6601000000000003E-5</c:v>
                </c:pt>
                <c:pt idx="46601">
                  <c:v>4.6601999999999999E-5</c:v>
                </c:pt>
                <c:pt idx="46602">
                  <c:v>4.6603000000000001E-5</c:v>
                </c:pt>
                <c:pt idx="46603">
                  <c:v>4.6604000000000003E-5</c:v>
                </c:pt>
                <c:pt idx="46604">
                  <c:v>4.6604999999999998E-5</c:v>
                </c:pt>
                <c:pt idx="46605">
                  <c:v>4.6606000000000001E-5</c:v>
                </c:pt>
                <c:pt idx="46606">
                  <c:v>4.6607000000000003E-5</c:v>
                </c:pt>
                <c:pt idx="46607">
                  <c:v>4.6607999999999998E-5</c:v>
                </c:pt>
                <c:pt idx="46608">
                  <c:v>4.6609E-5</c:v>
                </c:pt>
                <c:pt idx="46609">
                  <c:v>4.6610000000000003E-5</c:v>
                </c:pt>
                <c:pt idx="46610">
                  <c:v>4.6610999999999998E-5</c:v>
                </c:pt>
                <c:pt idx="46611">
                  <c:v>4.6612E-5</c:v>
                </c:pt>
                <c:pt idx="46612">
                  <c:v>4.6613000000000002E-5</c:v>
                </c:pt>
                <c:pt idx="46613">
                  <c:v>4.6613999999999998E-5</c:v>
                </c:pt>
                <c:pt idx="46614">
                  <c:v>4.6615E-5</c:v>
                </c:pt>
                <c:pt idx="46615">
                  <c:v>4.6616000000000002E-5</c:v>
                </c:pt>
                <c:pt idx="46616">
                  <c:v>4.6616999999999998E-5</c:v>
                </c:pt>
                <c:pt idx="46617">
                  <c:v>4.6618E-5</c:v>
                </c:pt>
                <c:pt idx="46618">
                  <c:v>4.6619000000000002E-5</c:v>
                </c:pt>
                <c:pt idx="46619">
                  <c:v>4.6619999999999997E-5</c:v>
                </c:pt>
                <c:pt idx="46620">
                  <c:v>4.6621E-5</c:v>
                </c:pt>
                <c:pt idx="46621">
                  <c:v>4.6622000000000002E-5</c:v>
                </c:pt>
                <c:pt idx="46622">
                  <c:v>4.6622999999999997E-5</c:v>
                </c:pt>
                <c:pt idx="46623">
                  <c:v>4.6623999999999999E-5</c:v>
                </c:pt>
                <c:pt idx="46624">
                  <c:v>4.6625000000000002E-5</c:v>
                </c:pt>
                <c:pt idx="46625">
                  <c:v>4.6625999999999997E-5</c:v>
                </c:pt>
                <c:pt idx="46626">
                  <c:v>4.6626999999999999E-5</c:v>
                </c:pt>
                <c:pt idx="46627">
                  <c:v>4.6628000000000001E-5</c:v>
                </c:pt>
                <c:pt idx="46628">
                  <c:v>4.6628999999999997E-5</c:v>
                </c:pt>
                <c:pt idx="46629">
                  <c:v>4.6629999999999999E-5</c:v>
                </c:pt>
                <c:pt idx="46630">
                  <c:v>4.6631000000000001E-5</c:v>
                </c:pt>
                <c:pt idx="46631">
                  <c:v>4.6631999999999997E-5</c:v>
                </c:pt>
                <c:pt idx="46632">
                  <c:v>4.6632999999999999E-5</c:v>
                </c:pt>
                <c:pt idx="46633">
                  <c:v>4.6634000000000001E-5</c:v>
                </c:pt>
                <c:pt idx="46634">
                  <c:v>4.6635000000000003E-5</c:v>
                </c:pt>
                <c:pt idx="46635">
                  <c:v>4.6635999999999999E-5</c:v>
                </c:pt>
                <c:pt idx="46636">
                  <c:v>4.6637000000000001E-5</c:v>
                </c:pt>
                <c:pt idx="46637">
                  <c:v>4.6638000000000003E-5</c:v>
                </c:pt>
                <c:pt idx="46638">
                  <c:v>4.6638999999999998E-5</c:v>
                </c:pt>
                <c:pt idx="46639">
                  <c:v>4.6640000000000001E-5</c:v>
                </c:pt>
                <c:pt idx="46640">
                  <c:v>4.6641000000000003E-5</c:v>
                </c:pt>
                <c:pt idx="46641">
                  <c:v>4.6641999999999998E-5</c:v>
                </c:pt>
                <c:pt idx="46642">
                  <c:v>4.6643E-5</c:v>
                </c:pt>
                <c:pt idx="46643">
                  <c:v>4.6644000000000003E-5</c:v>
                </c:pt>
                <c:pt idx="46644">
                  <c:v>4.6644999999999998E-5</c:v>
                </c:pt>
                <c:pt idx="46645">
                  <c:v>4.6646E-5</c:v>
                </c:pt>
                <c:pt idx="46646">
                  <c:v>4.6647000000000002E-5</c:v>
                </c:pt>
                <c:pt idx="46647">
                  <c:v>4.6647999999999998E-5</c:v>
                </c:pt>
                <c:pt idx="46648">
                  <c:v>4.6649E-5</c:v>
                </c:pt>
                <c:pt idx="46649">
                  <c:v>4.6650000000000002E-5</c:v>
                </c:pt>
                <c:pt idx="46650">
                  <c:v>4.6650999999999998E-5</c:v>
                </c:pt>
                <c:pt idx="46651">
                  <c:v>4.6652E-5</c:v>
                </c:pt>
                <c:pt idx="46652">
                  <c:v>4.6653000000000002E-5</c:v>
                </c:pt>
                <c:pt idx="46653">
                  <c:v>4.6653999999999998E-5</c:v>
                </c:pt>
                <c:pt idx="46654">
                  <c:v>4.6655E-5</c:v>
                </c:pt>
                <c:pt idx="46655">
                  <c:v>4.6656000000000002E-5</c:v>
                </c:pt>
                <c:pt idx="46656">
                  <c:v>4.6656999999999997E-5</c:v>
                </c:pt>
                <c:pt idx="46657">
                  <c:v>4.6657999999999999E-5</c:v>
                </c:pt>
                <c:pt idx="46658">
                  <c:v>4.6659000000000002E-5</c:v>
                </c:pt>
                <c:pt idx="46659">
                  <c:v>4.6659999999999997E-5</c:v>
                </c:pt>
                <c:pt idx="46660">
                  <c:v>4.6660999999999999E-5</c:v>
                </c:pt>
                <c:pt idx="46661">
                  <c:v>4.6662000000000001E-5</c:v>
                </c:pt>
                <c:pt idx="46662">
                  <c:v>4.6662999999999997E-5</c:v>
                </c:pt>
                <c:pt idx="46663">
                  <c:v>4.6663999999999999E-5</c:v>
                </c:pt>
                <c:pt idx="46664">
                  <c:v>4.6665000000000001E-5</c:v>
                </c:pt>
                <c:pt idx="46665">
                  <c:v>4.6665999999999997E-5</c:v>
                </c:pt>
                <c:pt idx="46666">
                  <c:v>4.6666999999999999E-5</c:v>
                </c:pt>
                <c:pt idx="46667">
                  <c:v>4.6668000000000001E-5</c:v>
                </c:pt>
                <c:pt idx="46668">
                  <c:v>4.6669000000000003E-5</c:v>
                </c:pt>
                <c:pt idx="46669">
                  <c:v>4.6669999999999999E-5</c:v>
                </c:pt>
                <c:pt idx="46670">
                  <c:v>4.6671000000000001E-5</c:v>
                </c:pt>
                <c:pt idx="46671">
                  <c:v>4.6672000000000003E-5</c:v>
                </c:pt>
                <c:pt idx="46672">
                  <c:v>4.6672999999999999E-5</c:v>
                </c:pt>
                <c:pt idx="46673">
                  <c:v>4.6674000000000001E-5</c:v>
                </c:pt>
                <c:pt idx="46674">
                  <c:v>4.6675000000000003E-5</c:v>
                </c:pt>
                <c:pt idx="46675">
                  <c:v>4.6675999999999998E-5</c:v>
                </c:pt>
                <c:pt idx="46676">
                  <c:v>4.6677E-5</c:v>
                </c:pt>
                <c:pt idx="46677">
                  <c:v>4.6678000000000003E-5</c:v>
                </c:pt>
                <c:pt idx="46678">
                  <c:v>4.6678999999999998E-5</c:v>
                </c:pt>
                <c:pt idx="46679">
                  <c:v>4.668E-5</c:v>
                </c:pt>
                <c:pt idx="46680">
                  <c:v>4.6681000000000002E-5</c:v>
                </c:pt>
                <c:pt idx="46681">
                  <c:v>4.6681999999999998E-5</c:v>
                </c:pt>
                <c:pt idx="46682">
                  <c:v>4.6683E-5</c:v>
                </c:pt>
                <c:pt idx="46683">
                  <c:v>4.6684000000000002E-5</c:v>
                </c:pt>
                <c:pt idx="46684">
                  <c:v>4.6684999999999998E-5</c:v>
                </c:pt>
                <c:pt idx="46685">
                  <c:v>4.6686E-5</c:v>
                </c:pt>
                <c:pt idx="46686">
                  <c:v>4.6687000000000002E-5</c:v>
                </c:pt>
                <c:pt idx="46687">
                  <c:v>4.6687999999999998E-5</c:v>
                </c:pt>
                <c:pt idx="46688">
                  <c:v>4.6689E-5</c:v>
                </c:pt>
                <c:pt idx="46689">
                  <c:v>4.6690000000000002E-5</c:v>
                </c:pt>
                <c:pt idx="46690">
                  <c:v>4.6690999999999997E-5</c:v>
                </c:pt>
                <c:pt idx="46691">
                  <c:v>4.6692E-5</c:v>
                </c:pt>
                <c:pt idx="46692">
                  <c:v>4.6693000000000002E-5</c:v>
                </c:pt>
                <c:pt idx="46693">
                  <c:v>4.6693999999999997E-5</c:v>
                </c:pt>
                <c:pt idx="46694">
                  <c:v>4.6694999999999999E-5</c:v>
                </c:pt>
                <c:pt idx="46695">
                  <c:v>4.6696000000000002E-5</c:v>
                </c:pt>
                <c:pt idx="46696">
                  <c:v>4.6696999999999997E-5</c:v>
                </c:pt>
                <c:pt idx="46697">
                  <c:v>4.6697999999999999E-5</c:v>
                </c:pt>
                <c:pt idx="46698">
                  <c:v>4.6699000000000001E-5</c:v>
                </c:pt>
                <c:pt idx="46699">
                  <c:v>4.6699999999999997E-5</c:v>
                </c:pt>
                <c:pt idx="46700">
                  <c:v>4.6700999999999999E-5</c:v>
                </c:pt>
                <c:pt idx="46701">
                  <c:v>4.6702000000000001E-5</c:v>
                </c:pt>
                <c:pt idx="46702">
                  <c:v>4.6703000000000003E-5</c:v>
                </c:pt>
                <c:pt idx="46703">
                  <c:v>4.6703999999999999E-5</c:v>
                </c:pt>
                <c:pt idx="46704">
                  <c:v>4.6705000000000001E-5</c:v>
                </c:pt>
                <c:pt idx="46705">
                  <c:v>4.6706000000000003E-5</c:v>
                </c:pt>
                <c:pt idx="46706">
                  <c:v>4.6706999999999999E-5</c:v>
                </c:pt>
                <c:pt idx="46707">
                  <c:v>4.6708000000000001E-5</c:v>
                </c:pt>
                <c:pt idx="46708">
                  <c:v>4.6709000000000003E-5</c:v>
                </c:pt>
                <c:pt idx="46709">
                  <c:v>4.6709999999999998E-5</c:v>
                </c:pt>
                <c:pt idx="46710">
                  <c:v>4.6711000000000001E-5</c:v>
                </c:pt>
                <c:pt idx="46711">
                  <c:v>4.6712000000000003E-5</c:v>
                </c:pt>
                <c:pt idx="46712">
                  <c:v>4.6712999999999998E-5</c:v>
                </c:pt>
                <c:pt idx="46713">
                  <c:v>4.6714E-5</c:v>
                </c:pt>
                <c:pt idx="46714">
                  <c:v>4.6715000000000003E-5</c:v>
                </c:pt>
                <c:pt idx="46715">
                  <c:v>4.6715999999999998E-5</c:v>
                </c:pt>
                <c:pt idx="46716">
                  <c:v>4.6717E-5</c:v>
                </c:pt>
                <c:pt idx="46717">
                  <c:v>4.6718000000000002E-5</c:v>
                </c:pt>
                <c:pt idx="46718">
                  <c:v>4.6718999999999998E-5</c:v>
                </c:pt>
                <c:pt idx="46719">
                  <c:v>4.672E-5</c:v>
                </c:pt>
                <c:pt idx="46720">
                  <c:v>4.6721000000000002E-5</c:v>
                </c:pt>
                <c:pt idx="46721">
                  <c:v>4.6721999999999998E-5</c:v>
                </c:pt>
                <c:pt idx="46722">
                  <c:v>4.6723E-5</c:v>
                </c:pt>
                <c:pt idx="46723">
                  <c:v>4.6724000000000002E-5</c:v>
                </c:pt>
                <c:pt idx="46724">
                  <c:v>4.6724999999999997E-5</c:v>
                </c:pt>
                <c:pt idx="46725">
                  <c:v>4.6726E-5</c:v>
                </c:pt>
                <c:pt idx="46726">
                  <c:v>4.6727000000000002E-5</c:v>
                </c:pt>
                <c:pt idx="46727">
                  <c:v>4.6727999999999997E-5</c:v>
                </c:pt>
                <c:pt idx="46728">
                  <c:v>4.6728999999999999E-5</c:v>
                </c:pt>
                <c:pt idx="46729">
                  <c:v>4.6730000000000002E-5</c:v>
                </c:pt>
                <c:pt idx="46730">
                  <c:v>4.6730999999999997E-5</c:v>
                </c:pt>
                <c:pt idx="46731">
                  <c:v>4.6731999999999999E-5</c:v>
                </c:pt>
                <c:pt idx="46732">
                  <c:v>4.6733000000000001E-5</c:v>
                </c:pt>
                <c:pt idx="46733">
                  <c:v>4.6733999999999997E-5</c:v>
                </c:pt>
                <c:pt idx="46734">
                  <c:v>4.6734999999999999E-5</c:v>
                </c:pt>
                <c:pt idx="46735">
                  <c:v>4.6736000000000001E-5</c:v>
                </c:pt>
                <c:pt idx="46736">
                  <c:v>4.6737000000000003E-5</c:v>
                </c:pt>
                <c:pt idx="46737">
                  <c:v>4.6737999999999999E-5</c:v>
                </c:pt>
                <c:pt idx="46738">
                  <c:v>4.6739000000000001E-5</c:v>
                </c:pt>
                <c:pt idx="46739">
                  <c:v>4.6740000000000003E-5</c:v>
                </c:pt>
                <c:pt idx="46740">
                  <c:v>4.6740999999999999E-5</c:v>
                </c:pt>
                <c:pt idx="46741">
                  <c:v>4.6742000000000001E-5</c:v>
                </c:pt>
                <c:pt idx="46742">
                  <c:v>4.6743000000000003E-5</c:v>
                </c:pt>
                <c:pt idx="46743">
                  <c:v>4.6743999999999998E-5</c:v>
                </c:pt>
                <c:pt idx="46744">
                  <c:v>4.6745000000000001E-5</c:v>
                </c:pt>
                <c:pt idx="46745">
                  <c:v>4.6746000000000003E-5</c:v>
                </c:pt>
                <c:pt idx="46746">
                  <c:v>4.6746999999999998E-5</c:v>
                </c:pt>
                <c:pt idx="46747">
                  <c:v>4.6748E-5</c:v>
                </c:pt>
                <c:pt idx="46748">
                  <c:v>4.6749000000000003E-5</c:v>
                </c:pt>
                <c:pt idx="46749">
                  <c:v>4.6749999999999998E-5</c:v>
                </c:pt>
                <c:pt idx="46750">
                  <c:v>4.6751E-5</c:v>
                </c:pt>
                <c:pt idx="46751">
                  <c:v>4.6752000000000002E-5</c:v>
                </c:pt>
                <c:pt idx="46752">
                  <c:v>4.6752999999999998E-5</c:v>
                </c:pt>
                <c:pt idx="46753">
                  <c:v>4.6754E-5</c:v>
                </c:pt>
                <c:pt idx="46754">
                  <c:v>4.6755000000000002E-5</c:v>
                </c:pt>
                <c:pt idx="46755">
                  <c:v>4.6755999999999998E-5</c:v>
                </c:pt>
                <c:pt idx="46756">
                  <c:v>4.6757E-5</c:v>
                </c:pt>
                <c:pt idx="46757">
                  <c:v>4.6758000000000002E-5</c:v>
                </c:pt>
                <c:pt idx="46758">
                  <c:v>4.6758999999999997E-5</c:v>
                </c:pt>
                <c:pt idx="46759">
                  <c:v>4.676E-5</c:v>
                </c:pt>
                <c:pt idx="46760">
                  <c:v>4.6761000000000002E-5</c:v>
                </c:pt>
                <c:pt idx="46761">
                  <c:v>4.6761999999999997E-5</c:v>
                </c:pt>
                <c:pt idx="46762">
                  <c:v>4.6762999999999999E-5</c:v>
                </c:pt>
                <c:pt idx="46763">
                  <c:v>4.6764000000000002E-5</c:v>
                </c:pt>
                <c:pt idx="46764">
                  <c:v>4.6764999999999997E-5</c:v>
                </c:pt>
                <c:pt idx="46765">
                  <c:v>4.6765999999999999E-5</c:v>
                </c:pt>
                <c:pt idx="46766">
                  <c:v>4.6767000000000001E-5</c:v>
                </c:pt>
                <c:pt idx="46767">
                  <c:v>4.6767999999999997E-5</c:v>
                </c:pt>
                <c:pt idx="46768">
                  <c:v>4.6768999999999999E-5</c:v>
                </c:pt>
                <c:pt idx="46769">
                  <c:v>4.6770000000000001E-5</c:v>
                </c:pt>
                <c:pt idx="46770">
                  <c:v>4.6771000000000003E-5</c:v>
                </c:pt>
                <c:pt idx="46771">
                  <c:v>4.6771999999999999E-5</c:v>
                </c:pt>
                <c:pt idx="46772">
                  <c:v>4.6773000000000001E-5</c:v>
                </c:pt>
                <c:pt idx="46773">
                  <c:v>4.6774000000000003E-5</c:v>
                </c:pt>
                <c:pt idx="46774">
                  <c:v>4.6774999999999999E-5</c:v>
                </c:pt>
                <c:pt idx="46775">
                  <c:v>4.6776000000000001E-5</c:v>
                </c:pt>
                <c:pt idx="46776">
                  <c:v>4.6777000000000003E-5</c:v>
                </c:pt>
                <c:pt idx="46777">
                  <c:v>4.6777999999999998E-5</c:v>
                </c:pt>
                <c:pt idx="46778">
                  <c:v>4.6779000000000001E-5</c:v>
                </c:pt>
                <c:pt idx="46779">
                  <c:v>4.6780000000000003E-5</c:v>
                </c:pt>
                <c:pt idx="46780">
                  <c:v>4.6780999999999998E-5</c:v>
                </c:pt>
                <c:pt idx="46781">
                  <c:v>4.6782E-5</c:v>
                </c:pt>
                <c:pt idx="46782">
                  <c:v>4.6783000000000003E-5</c:v>
                </c:pt>
                <c:pt idx="46783">
                  <c:v>4.6783999999999998E-5</c:v>
                </c:pt>
                <c:pt idx="46784">
                  <c:v>4.6785E-5</c:v>
                </c:pt>
                <c:pt idx="46785">
                  <c:v>4.6786000000000002E-5</c:v>
                </c:pt>
                <c:pt idx="46786">
                  <c:v>4.6786999999999998E-5</c:v>
                </c:pt>
                <c:pt idx="46787">
                  <c:v>4.6788E-5</c:v>
                </c:pt>
                <c:pt idx="46788">
                  <c:v>4.6789000000000002E-5</c:v>
                </c:pt>
                <c:pt idx="46789">
                  <c:v>4.6789999999999998E-5</c:v>
                </c:pt>
                <c:pt idx="46790">
                  <c:v>4.6791E-5</c:v>
                </c:pt>
                <c:pt idx="46791">
                  <c:v>4.6792000000000002E-5</c:v>
                </c:pt>
                <c:pt idx="46792">
                  <c:v>4.6792999999999997E-5</c:v>
                </c:pt>
                <c:pt idx="46793">
                  <c:v>4.6794E-5</c:v>
                </c:pt>
                <c:pt idx="46794">
                  <c:v>4.6795000000000002E-5</c:v>
                </c:pt>
                <c:pt idx="46795">
                  <c:v>4.6795999999999997E-5</c:v>
                </c:pt>
                <c:pt idx="46796">
                  <c:v>4.6796999999999999E-5</c:v>
                </c:pt>
                <c:pt idx="46797">
                  <c:v>4.6798000000000002E-5</c:v>
                </c:pt>
                <c:pt idx="46798">
                  <c:v>4.6798999999999997E-5</c:v>
                </c:pt>
                <c:pt idx="46799">
                  <c:v>4.6799999999999999E-5</c:v>
                </c:pt>
                <c:pt idx="46800">
                  <c:v>4.6801000000000001E-5</c:v>
                </c:pt>
                <c:pt idx="46801">
                  <c:v>4.6801999999999997E-5</c:v>
                </c:pt>
                <c:pt idx="46802">
                  <c:v>4.6802999999999999E-5</c:v>
                </c:pt>
                <c:pt idx="46803">
                  <c:v>4.6804000000000001E-5</c:v>
                </c:pt>
                <c:pt idx="46804">
                  <c:v>4.6805000000000003E-5</c:v>
                </c:pt>
                <c:pt idx="46805">
                  <c:v>4.6805999999999999E-5</c:v>
                </c:pt>
                <c:pt idx="46806">
                  <c:v>4.6807000000000001E-5</c:v>
                </c:pt>
                <c:pt idx="46807">
                  <c:v>4.6808000000000003E-5</c:v>
                </c:pt>
                <c:pt idx="46808">
                  <c:v>4.6808999999999999E-5</c:v>
                </c:pt>
                <c:pt idx="46809">
                  <c:v>4.6810000000000001E-5</c:v>
                </c:pt>
                <c:pt idx="46810">
                  <c:v>4.6811000000000003E-5</c:v>
                </c:pt>
                <c:pt idx="46811">
                  <c:v>4.6811999999999998E-5</c:v>
                </c:pt>
                <c:pt idx="46812">
                  <c:v>4.6813000000000001E-5</c:v>
                </c:pt>
                <c:pt idx="46813">
                  <c:v>4.6814000000000003E-5</c:v>
                </c:pt>
                <c:pt idx="46814">
                  <c:v>4.6814999999999998E-5</c:v>
                </c:pt>
                <c:pt idx="46815">
                  <c:v>4.6816E-5</c:v>
                </c:pt>
                <c:pt idx="46816">
                  <c:v>4.6817000000000003E-5</c:v>
                </c:pt>
                <c:pt idx="46817">
                  <c:v>4.6817999999999998E-5</c:v>
                </c:pt>
                <c:pt idx="46818">
                  <c:v>4.6819E-5</c:v>
                </c:pt>
                <c:pt idx="46819">
                  <c:v>4.6820000000000002E-5</c:v>
                </c:pt>
                <c:pt idx="46820">
                  <c:v>4.6820999999999998E-5</c:v>
                </c:pt>
                <c:pt idx="46821">
                  <c:v>4.6822E-5</c:v>
                </c:pt>
                <c:pt idx="46822">
                  <c:v>4.6823000000000002E-5</c:v>
                </c:pt>
                <c:pt idx="46823">
                  <c:v>4.6823999999999998E-5</c:v>
                </c:pt>
                <c:pt idx="46824">
                  <c:v>4.6825E-5</c:v>
                </c:pt>
                <c:pt idx="46825">
                  <c:v>4.6826000000000002E-5</c:v>
                </c:pt>
                <c:pt idx="46826">
                  <c:v>4.6826999999999997E-5</c:v>
                </c:pt>
                <c:pt idx="46827">
                  <c:v>4.6828E-5</c:v>
                </c:pt>
                <c:pt idx="46828">
                  <c:v>4.6829000000000002E-5</c:v>
                </c:pt>
                <c:pt idx="46829">
                  <c:v>4.6829999999999997E-5</c:v>
                </c:pt>
                <c:pt idx="46830">
                  <c:v>4.6830999999999999E-5</c:v>
                </c:pt>
                <c:pt idx="46831">
                  <c:v>4.6832000000000002E-5</c:v>
                </c:pt>
                <c:pt idx="46832">
                  <c:v>4.6832999999999997E-5</c:v>
                </c:pt>
                <c:pt idx="46833">
                  <c:v>4.6833999999999999E-5</c:v>
                </c:pt>
                <c:pt idx="46834">
                  <c:v>4.6835000000000001E-5</c:v>
                </c:pt>
                <c:pt idx="46835">
                  <c:v>4.6835999999999997E-5</c:v>
                </c:pt>
                <c:pt idx="46836">
                  <c:v>4.6836999999999999E-5</c:v>
                </c:pt>
                <c:pt idx="46837">
                  <c:v>4.6838000000000001E-5</c:v>
                </c:pt>
                <c:pt idx="46838">
                  <c:v>4.6839000000000003E-5</c:v>
                </c:pt>
                <c:pt idx="46839">
                  <c:v>4.6839999999999999E-5</c:v>
                </c:pt>
                <c:pt idx="46840">
                  <c:v>4.6841000000000001E-5</c:v>
                </c:pt>
                <c:pt idx="46841">
                  <c:v>4.6842000000000003E-5</c:v>
                </c:pt>
                <c:pt idx="46842">
                  <c:v>4.6842999999999999E-5</c:v>
                </c:pt>
                <c:pt idx="46843">
                  <c:v>4.6844000000000001E-5</c:v>
                </c:pt>
                <c:pt idx="46844">
                  <c:v>4.6845000000000003E-5</c:v>
                </c:pt>
                <c:pt idx="46845">
                  <c:v>4.6845999999999998E-5</c:v>
                </c:pt>
                <c:pt idx="46846">
                  <c:v>4.6847000000000001E-5</c:v>
                </c:pt>
                <c:pt idx="46847">
                  <c:v>4.6848000000000003E-5</c:v>
                </c:pt>
                <c:pt idx="46848">
                  <c:v>4.6848999999999998E-5</c:v>
                </c:pt>
                <c:pt idx="46849">
                  <c:v>4.685E-5</c:v>
                </c:pt>
                <c:pt idx="46850">
                  <c:v>4.6851000000000003E-5</c:v>
                </c:pt>
                <c:pt idx="46851">
                  <c:v>4.6851999999999998E-5</c:v>
                </c:pt>
                <c:pt idx="46852">
                  <c:v>4.6853E-5</c:v>
                </c:pt>
                <c:pt idx="46853">
                  <c:v>4.6854000000000002E-5</c:v>
                </c:pt>
                <c:pt idx="46854">
                  <c:v>4.6854999999999998E-5</c:v>
                </c:pt>
                <c:pt idx="46855">
                  <c:v>4.6856E-5</c:v>
                </c:pt>
                <c:pt idx="46856">
                  <c:v>4.6857000000000002E-5</c:v>
                </c:pt>
                <c:pt idx="46857">
                  <c:v>4.6857999999999998E-5</c:v>
                </c:pt>
                <c:pt idx="46858">
                  <c:v>4.6859E-5</c:v>
                </c:pt>
                <c:pt idx="46859">
                  <c:v>4.6860000000000002E-5</c:v>
                </c:pt>
                <c:pt idx="46860">
                  <c:v>4.6860999999999997E-5</c:v>
                </c:pt>
                <c:pt idx="46861">
                  <c:v>4.6862E-5</c:v>
                </c:pt>
                <c:pt idx="46862">
                  <c:v>4.6863000000000002E-5</c:v>
                </c:pt>
                <c:pt idx="46863">
                  <c:v>4.6863999999999997E-5</c:v>
                </c:pt>
                <c:pt idx="46864">
                  <c:v>4.6864999999999999E-5</c:v>
                </c:pt>
                <c:pt idx="46865">
                  <c:v>4.6866000000000002E-5</c:v>
                </c:pt>
                <c:pt idx="46866">
                  <c:v>4.6866999999999997E-5</c:v>
                </c:pt>
                <c:pt idx="46867">
                  <c:v>4.6867999999999999E-5</c:v>
                </c:pt>
                <c:pt idx="46868">
                  <c:v>4.6869000000000001E-5</c:v>
                </c:pt>
                <c:pt idx="46869">
                  <c:v>4.6869999999999997E-5</c:v>
                </c:pt>
                <c:pt idx="46870">
                  <c:v>4.6870999999999999E-5</c:v>
                </c:pt>
                <c:pt idx="46871">
                  <c:v>4.6872000000000001E-5</c:v>
                </c:pt>
                <c:pt idx="46872">
                  <c:v>4.6873000000000003E-5</c:v>
                </c:pt>
                <c:pt idx="46873">
                  <c:v>4.6873999999999999E-5</c:v>
                </c:pt>
                <c:pt idx="46874">
                  <c:v>4.6875000000000001E-5</c:v>
                </c:pt>
                <c:pt idx="46875">
                  <c:v>4.6876000000000003E-5</c:v>
                </c:pt>
                <c:pt idx="46876">
                  <c:v>4.6876999999999999E-5</c:v>
                </c:pt>
                <c:pt idx="46877">
                  <c:v>4.6878000000000001E-5</c:v>
                </c:pt>
                <c:pt idx="46878">
                  <c:v>4.6879000000000003E-5</c:v>
                </c:pt>
                <c:pt idx="46879">
                  <c:v>4.6879999999999998E-5</c:v>
                </c:pt>
                <c:pt idx="46880">
                  <c:v>4.6881000000000001E-5</c:v>
                </c:pt>
                <c:pt idx="46881">
                  <c:v>4.6882000000000003E-5</c:v>
                </c:pt>
                <c:pt idx="46882">
                  <c:v>4.6882999999999998E-5</c:v>
                </c:pt>
                <c:pt idx="46883">
                  <c:v>4.6884E-5</c:v>
                </c:pt>
                <c:pt idx="46884">
                  <c:v>4.6885000000000003E-5</c:v>
                </c:pt>
                <c:pt idx="46885">
                  <c:v>4.6885999999999998E-5</c:v>
                </c:pt>
                <c:pt idx="46886">
                  <c:v>4.6887E-5</c:v>
                </c:pt>
                <c:pt idx="46887">
                  <c:v>4.6888000000000002E-5</c:v>
                </c:pt>
                <c:pt idx="46888">
                  <c:v>4.6888999999999998E-5</c:v>
                </c:pt>
                <c:pt idx="46889">
                  <c:v>4.689E-5</c:v>
                </c:pt>
                <c:pt idx="46890">
                  <c:v>4.6891000000000002E-5</c:v>
                </c:pt>
                <c:pt idx="46891">
                  <c:v>4.6891999999999998E-5</c:v>
                </c:pt>
                <c:pt idx="46892">
                  <c:v>4.6893E-5</c:v>
                </c:pt>
                <c:pt idx="46893">
                  <c:v>4.6894000000000002E-5</c:v>
                </c:pt>
                <c:pt idx="46894">
                  <c:v>4.6894999999999997E-5</c:v>
                </c:pt>
                <c:pt idx="46895">
                  <c:v>4.6896E-5</c:v>
                </c:pt>
                <c:pt idx="46896">
                  <c:v>4.6897000000000002E-5</c:v>
                </c:pt>
                <c:pt idx="46897">
                  <c:v>4.6897999999999997E-5</c:v>
                </c:pt>
                <c:pt idx="46898">
                  <c:v>4.6898999999999999E-5</c:v>
                </c:pt>
                <c:pt idx="46899">
                  <c:v>4.6900000000000002E-5</c:v>
                </c:pt>
                <c:pt idx="46900">
                  <c:v>4.6900999999999997E-5</c:v>
                </c:pt>
                <c:pt idx="46901">
                  <c:v>4.6901999999999999E-5</c:v>
                </c:pt>
                <c:pt idx="46902">
                  <c:v>4.6903000000000001E-5</c:v>
                </c:pt>
                <c:pt idx="46903">
                  <c:v>4.6903999999999997E-5</c:v>
                </c:pt>
                <c:pt idx="46904">
                  <c:v>4.6904999999999999E-5</c:v>
                </c:pt>
                <c:pt idx="46905">
                  <c:v>4.6906000000000001E-5</c:v>
                </c:pt>
                <c:pt idx="46906">
                  <c:v>4.6907000000000003E-5</c:v>
                </c:pt>
                <c:pt idx="46907">
                  <c:v>4.6907999999999999E-5</c:v>
                </c:pt>
                <c:pt idx="46908">
                  <c:v>4.6909000000000001E-5</c:v>
                </c:pt>
                <c:pt idx="46909">
                  <c:v>4.6910000000000003E-5</c:v>
                </c:pt>
                <c:pt idx="46910">
                  <c:v>4.6910999999999999E-5</c:v>
                </c:pt>
                <c:pt idx="46911">
                  <c:v>4.6912000000000001E-5</c:v>
                </c:pt>
                <c:pt idx="46912">
                  <c:v>4.6913000000000003E-5</c:v>
                </c:pt>
                <c:pt idx="46913">
                  <c:v>4.6913999999999998E-5</c:v>
                </c:pt>
                <c:pt idx="46914">
                  <c:v>4.6915000000000001E-5</c:v>
                </c:pt>
                <c:pt idx="46915">
                  <c:v>4.6916000000000003E-5</c:v>
                </c:pt>
                <c:pt idx="46916">
                  <c:v>4.6916999999999998E-5</c:v>
                </c:pt>
                <c:pt idx="46917">
                  <c:v>4.6918E-5</c:v>
                </c:pt>
                <c:pt idx="46918">
                  <c:v>4.6919000000000003E-5</c:v>
                </c:pt>
                <c:pt idx="46919">
                  <c:v>4.6919999999999998E-5</c:v>
                </c:pt>
                <c:pt idx="46920">
                  <c:v>4.6921E-5</c:v>
                </c:pt>
                <c:pt idx="46921">
                  <c:v>4.6922000000000002E-5</c:v>
                </c:pt>
                <c:pt idx="46922">
                  <c:v>4.6922999999999998E-5</c:v>
                </c:pt>
                <c:pt idx="46923">
                  <c:v>4.6924E-5</c:v>
                </c:pt>
                <c:pt idx="46924">
                  <c:v>4.6925000000000002E-5</c:v>
                </c:pt>
                <c:pt idx="46925">
                  <c:v>4.6925999999999998E-5</c:v>
                </c:pt>
                <c:pt idx="46926">
                  <c:v>4.6927E-5</c:v>
                </c:pt>
                <c:pt idx="46927">
                  <c:v>4.6928000000000002E-5</c:v>
                </c:pt>
                <c:pt idx="46928">
                  <c:v>4.6928999999999997E-5</c:v>
                </c:pt>
                <c:pt idx="46929">
                  <c:v>4.693E-5</c:v>
                </c:pt>
                <c:pt idx="46930">
                  <c:v>4.6931000000000002E-5</c:v>
                </c:pt>
                <c:pt idx="46931">
                  <c:v>4.6931999999999997E-5</c:v>
                </c:pt>
                <c:pt idx="46932">
                  <c:v>4.6932999999999999E-5</c:v>
                </c:pt>
                <c:pt idx="46933">
                  <c:v>4.6934000000000002E-5</c:v>
                </c:pt>
                <c:pt idx="46934">
                  <c:v>4.6934999999999997E-5</c:v>
                </c:pt>
                <c:pt idx="46935">
                  <c:v>4.6935999999999999E-5</c:v>
                </c:pt>
                <c:pt idx="46936">
                  <c:v>4.6937000000000001E-5</c:v>
                </c:pt>
                <c:pt idx="46937">
                  <c:v>4.6937999999999997E-5</c:v>
                </c:pt>
                <c:pt idx="46938">
                  <c:v>4.6938999999999999E-5</c:v>
                </c:pt>
                <c:pt idx="46939">
                  <c:v>4.6940000000000001E-5</c:v>
                </c:pt>
                <c:pt idx="46940">
                  <c:v>4.6940999999999997E-5</c:v>
                </c:pt>
                <c:pt idx="46941">
                  <c:v>4.6941999999999999E-5</c:v>
                </c:pt>
                <c:pt idx="46942">
                  <c:v>4.6943000000000001E-5</c:v>
                </c:pt>
                <c:pt idx="46943">
                  <c:v>4.6944000000000003E-5</c:v>
                </c:pt>
                <c:pt idx="46944">
                  <c:v>4.6944999999999999E-5</c:v>
                </c:pt>
                <c:pt idx="46945">
                  <c:v>4.6946000000000001E-5</c:v>
                </c:pt>
                <c:pt idx="46946">
                  <c:v>4.6947000000000003E-5</c:v>
                </c:pt>
                <c:pt idx="46947">
                  <c:v>4.6947999999999998E-5</c:v>
                </c:pt>
                <c:pt idx="46948">
                  <c:v>4.6949000000000001E-5</c:v>
                </c:pt>
                <c:pt idx="46949">
                  <c:v>4.6950000000000003E-5</c:v>
                </c:pt>
                <c:pt idx="46950">
                  <c:v>4.6950999999999998E-5</c:v>
                </c:pt>
                <c:pt idx="46951">
                  <c:v>4.6952E-5</c:v>
                </c:pt>
                <c:pt idx="46952">
                  <c:v>4.6953000000000003E-5</c:v>
                </c:pt>
                <c:pt idx="46953">
                  <c:v>4.6953999999999998E-5</c:v>
                </c:pt>
                <c:pt idx="46954">
                  <c:v>4.6955E-5</c:v>
                </c:pt>
                <c:pt idx="46955">
                  <c:v>4.6956000000000002E-5</c:v>
                </c:pt>
                <c:pt idx="46956">
                  <c:v>4.6956999999999998E-5</c:v>
                </c:pt>
                <c:pt idx="46957">
                  <c:v>4.6958E-5</c:v>
                </c:pt>
                <c:pt idx="46958">
                  <c:v>4.6959000000000002E-5</c:v>
                </c:pt>
                <c:pt idx="46959">
                  <c:v>4.6959999999999998E-5</c:v>
                </c:pt>
                <c:pt idx="46960">
                  <c:v>4.6961E-5</c:v>
                </c:pt>
                <c:pt idx="46961">
                  <c:v>4.6962000000000002E-5</c:v>
                </c:pt>
                <c:pt idx="46962">
                  <c:v>4.6962999999999997E-5</c:v>
                </c:pt>
                <c:pt idx="46963">
                  <c:v>4.6964E-5</c:v>
                </c:pt>
                <c:pt idx="46964">
                  <c:v>4.6965000000000002E-5</c:v>
                </c:pt>
                <c:pt idx="46965">
                  <c:v>4.6965999999999997E-5</c:v>
                </c:pt>
                <c:pt idx="46966">
                  <c:v>4.6966999999999999E-5</c:v>
                </c:pt>
                <c:pt idx="46967">
                  <c:v>4.6968000000000002E-5</c:v>
                </c:pt>
                <c:pt idx="46968">
                  <c:v>4.6968999999999997E-5</c:v>
                </c:pt>
                <c:pt idx="46969">
                  <c:v>4.6969999999999999E-5</c:v>
                </c:pt>
                <c:pt idx="46970">
                  <c:v>4.6971000000000001E-5</c:v>
                </c:pt>
                <c:pt idx="46971">
                  <c:v>4.6971999999999997E-5</c:v>
                </c:pt>
                <c:pt idx="46972">
                  <c:v>4.6972999999999999E-5</c:v>
                </c:pt>
                <c:pt idx="46973">
                  <c:v>4.6974000000000001E-5</c:v>
                </c:pt>
                <c:pt idx="46974">
                  <c:v>4.6974999999999997E-5</c:v>
                </c:pt>
                <c:pt idx="46975">
                  <c:v>4.6975999999999999E-5</c:v>
                </c:pt>
                <c:pt idx="46976">
                  <c:v>4.6977000000000001E-5</c:v>
                </c:pt>
                <c:pt idx="46977">
                  <c:v>4.6978000000000003E-5</c:v>
                </c:pt>
                <c:pt idx="46978">
                  <c:v>4.6978999999999999E-5</c:v>
                </c:pt>
                <c:pt idx="46979">
                  <c:v>4.6980000000000001E-5</c:v>
                </c:pt>
                <c:pt idx="46980">
                  <c:v>4.6981000000000003E-5</c:v>
                </c:pt>
                <c:pt idx="46981">
                  <c:v>4.6981999999999998E-5</c:v>
                </c:pt>
                <c:pt idx="46982">
                  <c:v>4.6983000000000001E-5</c:v>
                </c:pt>
                <c:pt idx="46983">
                  <c:v>4.6984000000000003E-5</c:v>
                </c:pt>
                <c:pt idx="46984">
                  <c:v>4.6984999999999998E-5</c:v>
                </c:pt>
                <c:pt idx="46985">
                  <c:v>4.6986E-5</c:v>
                </c:pt>
                <c:pt idx="46986">
                  <c:v>4.6987000000000003E-5</c:v>
                </c:pt>
                <c:pt idx="46987">
                  <c:v>4.6987999999999998E-5</c:v>
                </c:pt>
                <c:pt idx="46988">
                  <c:v>4.6989E-5</c:v>
                </c:pt>
                <c:pt idx="46989">
                  <c:v>4.6990000000000002E-5</c:v>
                </c:pt>
                <c:pt idx="46990">
                  <c:v>4.6990999999999998E-5</c:v>
                </c:pt>
                <c:pt idx="46991">
                  <c:v>4.6992E-5</c:v>
                </c:pt>
                <c:pt idx="46992">
                  <c:v>4.6993000000000002E-5</c:v>
                </c:pt>
                <c:pt idx="46993">
                  <c:v>4.6993999999999998E-5</c:v>
                </c:pt>
                <c:pt idx="46994">
                  <c:v>4.6995E-5</c:v>
                </c:pt>
                <c:pt idx="46995">
                  <c:v>4.6996000000000002E-5</c:v>
                </c:pt>
                <c:pt idx="46996">
                  <c:v>4.6996999999999997E-5</c:v>
                </c:pt>
                <c:pt idx="46997">
                  <c:v>4.6998E-5</c:v>
                </c:pt>
                <c:pt idx="46998">
                  <c:v>4.6999000000000002E-5</c:v>
                </c:pt>
                <c:pt idx="46999">
                  <c:v>4.6999999999999997E-5</c:v>
                </c:pt>
                <c:pt idx="47000">
                  <c:v>4.7000999999999999E-5</c:v>
                </c:pt>
                <c:pt idx="47001">
                  <c:v>4.7002000000000002E-5</c:v>
                </c:pt>
                <c:pt idx="47002">
                  <c:v>4.7002999999999997E-5</c:v>
                </c:pt>
                <c:pt idx="47003">
                  <c:v>4.7003999999999999E-5</c:v>
                </c:pt>
                <c:pt idx="47004">
                  <c:v>4.7005000000000001E-5</c:v>
                </c:pt>
                <c:pt idx="47005">
                  <c:v>4.7005999999999997E-5</c:v>
                </c:pt>
                <c:pt idx="47006">
                  <c:v>4.7006999999999999E-5</c:v>
                </c:pt>
                <c:pt idx="47007">
                  <c:v>4.7008000000000001E-5</c:v>
                </c:pt>
                <c:pt idx="47008">
                  <c:v>4.7008999999999997E-5</c:v>
                </c:pt>
                <c:pt idx="47009">
                  <c:v>4.7009999999999999E-5</c:v>
                </c:pt>
                <c:pt idx="47010">
                  <c:v>4.7011000000000001E-5</c:v>
                </c:pt>
                <c:pt idx="47011">
                  <c:v>4.7012000000000003E-5</c:v>
                </c:pt>
                <c:pt idx="47012">
                  <c:v>4.7012999999999999E-5</c:v>
                </c:pt>
                <c:pt idx="47013">
                  <c:v>4.7014000000000001E-5</c:v>
                </c:pt>
                <c:pt idx="47014">
                  <c:v>4.7015000000000003E-5</c:v>
                </c:pt>
                <c:pt idx="47015">
                  <c:v>4.7015999999999998E-5</c:v>
                </c:pt>
                <c:pt idx="47016">
                  <c:v>4.7017000000000001E-5</c:v>
                </c:pt>
                <c:pt idx="47017">
                  <c:v>4.7018000000000003E-5</c:v>
                </c:pt>
                <c:pt idx="47018">
                  <c:v>4.7018999999999998E-5</c:v>
                </c:pt>
                <c:pt idx="47019">
                  <c:v>4.702E-5</c:v>
                </c:pt>
                <c:pt idx="47020">
                  <c:v>4.7021000000000003E-5</c:v>
                </c:pt>
                <c:pt idx="47021">
                  <c:v>4.7021999999999998E-5</c:v>
                </c:pt>
                <c:pt idx="47022">
                  <c:v>4.7023E-5</c:v>
                </c:pt>
                <c:pt idx="47023">
                  <c:v>4.7024000000000002E-5</c:v>
                </c:pt>
                <c:pt idx="47024">
                  <c:v>4.7024999999999998E-5</c:v>
                </c:pt>
                <c:pt idx="47025">
                  <c:v>4.7026E-5</c:v>
                </c:pt>
                <c:pt idx="47026">
                  <c:v>4.7027000000000002E-5</c:v>
                </c:pt>
                <c:pt idx="47027">
                  <c:v>4.7027999999999998E-5</c:v>
                </c:pt>
                <c:pt idx="47028">
                  <c:v>4.7029E-5</c:v>
                </c:pt>
                <c:pt idx="47029">
                  <c:v>4.7030000000000002E-5</c:v>
                </c:pt>
                <c:pt idx="47030">
                  <c:v>4.7030999999999997E-5</c:v>
                </c:pt>
                <c:pt idx="47031">
                  <c:v>4.7032E-5</c:v>
                </c:pt>
                <c:pt idx="47032">
                  <c:v>4.7033000000000002E-5</c:v>
                </c:pt>
                <c:pt idx="47033">
                  <c:v>4.7033999999999997E-5</c:v>
                </c:pt>
                <c:pt idx="47034">
                  <c:v>4.7034999999999999E-5</c:v>
                </c:pt>
                <c:pt idx="47035">
                  <c:v>4.7036000000000002E-5</c:v>
                </c:pt>
                <c:pt idx="47036">
                  <c:v>4.7036999999999997E-5</c:v>
                </c:pt>
                <c:pt idx="47037">
                  <c:v>4.7037999999999999E-5</c:v>
                </c:pt>
                <c:pt idx="47038">
                  <c:v>4.7039000000000001E-5</c:v>
                </c:pt>
                <c:pt idx="47039">
                  <c:v>4.7039999999999997E-5</c:v>
                </c:pt>
                <c:pt idx="47040">
                  <c:v>4.7040999999999999E-5</c:v>
                </c:pt>
                <c:pt idx="47041">
                  <c:v>4.7042000000000001E-5</c:v>
                </c:pt>
                <c:pt idx="47042">
                  <c:v>4.7042999999999997E-5</c:v>
                </c:pt>
                <c:pt idx="47043">
                  <c:v>4.7043999999999999E-5</c:v>
                </c:pt>
                <c:pt idx="47044">
                  <c:v>4.7045000000000001E-5</c:v>
                </c:pt>
                <c:pt idx="47045">
                  <c:v>4.7046000000000003E-5</c:v>
                </c:pt>
                <c:pt idx="47046">
                  <c:v>4.7046999999999999E-5</c:v>
                </c:pt>
                <c:pt idx="47047">
                  <c:v>4.7048000000000001E-5</c:v>
                </c:pt>
                <c:pt idx="47048">
                  <c:v>4.7049000000000003E-5</c:v>
                </c:pt>
                <c:pt idx="47049">
                  <c:v>4.7049999999999998E-5</c:v>
                </c:pt>
                <c:pt idx="47050">
                  <c:v>4.7051000000000001E-5</c:v>
                </c:pt>
                <c:pt idx="47051">
                  <c:v>4.7052000000000003E-5</c:v>
                </c:pt>
                <c:pt idx="47052">
                  <c:v>4.7052999999999998E-5</c:v>
                </c:pt>
                <c:pt idx="47053">
                  <c:v>4.7054E-5</c:v>
                </c:pt>
                <c:pt idx="47054">
                  <c:v>4.7055000000000003E-5</c:v>
                </c:pt>
                <c:pt idx="47055">
                  <c:v>4.7055999999999998E-5</c:v>
                </c:pt>
                <c:pt idx="47056">
                  <c:v>4.7057E-5</c:v>
                </c:pt>
                <c:pt idx="47057">
                  <c:v>4.7058000000000002E-5</c:v>
                </c:pt>
                <c:pt idx="47058">
                  <c:v>4.7058999999999998E-5</c:v>
                </c:pt>
                <c:pt idx="47059">
                  <c:v>4.706E-5</c:v>
                </c:pt>
                <c:pt idx="47060">
                  <c:v>4.7061000000000002E-5</c:v>
                </c:pt>
                <c:pt idx="47061">
                  <c:v>4.7061999999999998E-5</c:v>
                </c:pt>
                <c:pt idx="47062">
                  <c:v>4.7063E-5</c:v>
                </c:pt>
                <c:pt idx="47063">
                  <c:v>4.7064000000000002E-5</c:v>
                </c:pt>
                <c:pt idx="47064">
                  <c:v>4.7064999999999997E-5</c:v>
                </c:pt>
                <c:pt idx="47065">
                  <c:v>4.7066E-5</c:v>
                </c:pt>
                <c:pt idx="47066">
                  <c:v>4.7067000000000002E-5</c:v>
                </c:pt>
                <c:pt idx="47067">
                  <c:v>4.7067999999999997E-5</c:v>
                </c:pt>
                <c:pt idx="47068">
                  <c:v>4.7068999999999999E-5</c:v>
                </c:pt>
                <c:pt idx="47069">
                  <c:v>4.7070000000000002E-5</c:v>
                </c:pt>
                <c:pt idx="47070">
                  <c:v>4.7070999999999997E-5</c:v>
                </c:pt>
                <c:pt idx="47071">
                  <c:v>4.7071999999999999E-5</c:v>
                </c:pt>
                <c:pt idx="47072">
                  <c:v>4.7073000000000001E-5</c:v>
                </c:pt>
                <c:pt idx="47073">
                  <c:v>4.7073999999999997E-5</c:v>
                </c:pt>
                <c:pt idx="47074">
                  <c:v>4.7074999999999999E-5</c:v>
                </c:pt>
                <c:pt idx="47075">
                  <c:v>4.7076000000000001E-5</c:v>
                </c:pt>
                <c:pt idx="47076">
                  <c:v>4.7076999999999997E-5</c:v>
                </c:pt>
                <c:pt idx="47077">
                  <c:v>4.7077999999999999E-5</c:v>
                </c:pt>
                <c:pt idx="47078">
                  <c:v>4.7079000000000001E-5</c:v>
                </c:pt>
                <c:pt idx="47079">
                  <c:v>4.7080000000000003E-5</c:v>
                </c:pt>
                <c:pt idx="47080">
                  <c:v>4.7080999999999999E-5</c:v>
                </c:pt>
                <c:pt idx="47081">
                  <c:v>4.7082000000000001E-5</c:v>
                </c:pt>
                <c:pt idx="47082">
                  <c:v>4.7083000000000003E-5</c:v>
                </c:pt>
                <c:pt idx="47083">
                  <c:v>4.7083999999999998E-5</c:v>
                </c:pt>
                <c:pt idx="47084">
                  <c:v>4.7085000000000001E-5</c:v>
                </c:pt>
                <c:pt idx="47085">
                  <c:v>4.7086000000000003E-5</c:v>
                </c:pt>
                <c:pt idx="47086">
                  <c:v>4.7086999999999998E-5</c:v>
                </c:pt>
                <c:pt idx="47087">
                  <c:v>4.7088E-5</c:v>
                </c:pt>
                <c:pt idx="47088">
                  <c:v>4.7089000000000003E-5</c:v>
                </c:pt>
                <c:pt idx="47089">
                  <c:v>4.7089999999999998E-5</c:v>
                </c:pt>
                <c:pt idx="47090">
                  <c:v>4.7091E-5</c:v>
                </c:pt>
                <c:pt idx="47091">
                  <c:v>4.7092000000000002E-5</c:v>
                </c:pt>
                <c:pt idx="47092">
                  <c:v>4.7092999999999998E-5</c:v>
                </c:pt>
                <c:pt idx="47093">
                  <c:v>4.7094E-5</c:v>
                </c:pt>
                <c:pt idx="47094">
                  <c:v>4.7095000000000002E-5</c:v>
                </c:pt>
                <c:pt idx="47095">
                  <c:v>4.7095999999999998E-5</c:v>
                </c:pt>
                <c:pt idx="47096">
                  <c:v>4.7097E-5</c:v>
                </c:pt>
                <c:pt idx="47097">
                  <c:v>4.7098000000000002E-5</c:v>
                </c:pt>
                <c:pt idx="47098">
                  <c:v>4.7098999999999997E-5</c:v>
                </c:pt>
                <c:pt idx="47099">
                  <c:v>4.71E-5</c:v>
                </c:pt>
                <c:pt idx="47100">
                  <c:v>4.7101000000000002E-5</c:v>
                </c:pt>
                <c:pt idx="47101">
                  <c:v>4.7101999999999997E-5</c:v>
                </c:pt>
                <c:pt idx="47102">
                  <c:v>4.7102999999999999E-5</c:v>
                </c:pt>
                <c:pt idx="47103">
                  <c:v>4.7104000000000002E-5</c:v>
                </c:pt>
                <c:pt idx="47104">
                  <c:v>4.7104999999999997E-5</c:v>
                </c:pt>
                <c:pt idx="47105">
                  <c:v>4.7105999999999999E-5</c:v>
                </c:pt>
                <c:pt idx="47106">
                  <c:v>4.7107000000000001E-5</c:v>
                </c:pt>
                <c:pt idx="47107">
                  <c:v>4.7107999999999997E-5</c:v>
                </c:pt>
                <c:pt idx="47108">
                  <c:v>4.7108999999999999E-5</c:v>
                </c:pt>
                <c:pt idx="47109">
                  <c:v>4.7110000000000001E-5</c:v>
                </c:pt>
                <c:pt idx="47110">
                  <c:v>4.7110999999999997E-5</c:v>
                </c:pt>
                <c:pt idx="47111">
                  <c:v>4.7111999999999999E-5</c:v>
                </c:pt>
                <c:pt idx="47112">
                  <c:v>4.7113000000000001E-5</c:v>
                </c:pt>
                <c:pt idx="47113">
                  <c:v>4.7114000000000003E-5</c:v>
                </c:pt>
                <c:pt idx="47114">
                  <c:v>4.7114999999999999E-5</c:v>
                </c:pt>
                <c:pt idx="47115">
                  <c:v>4.7116000000000001E-5</c:v>
                </c:pt>
                <c:pt idx="47116">
                  <c:v>4.7117000000000003E-5</c:v>
                </c:pt>
                <c:pt idx="47117">
                  <c:v>4.7117999999999998E-5</c:v>
                </c:pt>
                <c:pt idx="47118">
                  <c:v>4.7119000000000001E-5</c:v>
                </c:pt>
                <c:pt idx="47119">
                  <c:v>4.7120000000000003E-5</c:v>
                </c:pt>
                <c:pt idx="47120">
                  <c:v>4.7120999999999998E-5</c:v>
                </c:pt>
                <c:pt idx="47121">
                  <c:v>4.7122E-5</c:v>
                </c:pt>
                <c:pt idx="47122">
                  <c:v>4.7123000000000003E-5</c:v>
                </c:pt>
                <c:pt idx="47123">
                  <c:v>4.7123999999999998E-5</c:v>
                </c:pt>
                <c:pt idx="47124">
                  <c:v>4.7125E-5</c:v>
                </c:pt>
                <c:pt idx="47125">
                  <c:v>4.7126000000000002E-5</c:v>
                </c:pt>
                <c:pt idx="47126">
                  <c:v>4.7126999999999998E-5</c:v>
                </c:pt>
                <c:pt idx="47127">
                  <c:v>4.7128E-5</c:v>
                </c:pt>
                <c:pt idx="47128">
                  <c:v>4.7129000000000002E-5</c:v>
                </c:pt>
                <c:pt idx="47129">
                  <c:v>4.7129999999999998E-5</c:v>
                </c:pt>
                <c:pt idx="47130">
                  <c:v>4.7131E-5</c:v>
                </c:pt>
                <c:pt idx="47131">
                  <c:v>4.7132000000000002E-5</c:v>
                </c:pt>
                <c:pt idx="47132">
                  <c:v>4.7132999999999997E-5</c:v>
                </c:pt>
                <c:pt idx="47133">
                  <c:v>4.7134E-5</c:v>
                </c:pt>
                <c:pt idx="47134">
                  <c:v>4.7135000000000002E-5</c:v>
                </c:pt>
                <c:pt idx="47135">
                  <c:v>4.7135999999999997E-5</c:v>
                </c:pt>
                <c:pt idx="47136">
                  <c:v>4.7136999999999999E-5</c:v>
                </c:pt>
                <c:pt idx="47137">
                  <c:v>4.7138000000000002E-5</c:v>
                </c:pt>
                <c:pt idx="47138">
                  <c:v>4.7138999999999997E-5</c:v>
                </c:pt>
                <c:pt idx="47139">
                  <c:v>4.7139999999999999E-5</c:v>
                </c:pt>
                <c:pt idx="47140">
                  <c:v>4.7141000000000001E-5</c:v>
                </c:pt>
                <c:pt idx="47141">
                  <c:v>4.7141999999999997E-5</c:v>
                </c:pt>
                <c:pt idx="47142">
                  <c:v>4.7142999999999999E-5</c:v>
                </c:pt>
                <c:pt idx="47143">
                  <c:v>4.7144000000000001E-5</c:v>
                </c:pt>
                <c:pt idx="47144">
                  <c:v>4.7144999999999997E-5</c:v>
                </c:pt>
                <c:pt idx="47145">
                  <c:v>4.7145999999999999E-5</c:v>
                </c:pt>
                <c:pt idx="47146">
                  <c:v>4.7147000000000001E-5</c:v>
                </c:pt>
                <c:pt idx="47147">
                  <c:v>4.7148000000000003E-5</c:v>
                </c:pt>
                <c:pt idx="47148">
                  <c:v>4.7148999999999999E-5</c:v>
                </c:pt>
                <c:pt idx="47149">
                  <c:v>4.7150000000000001E-5</c:v>
                </c:pt>
                <c:pt idx="47150">
                  <c:v>4.7151000000000003E-5</c:v>
                </c:pt>
                <c:pt idx="47151">
                  <c:v>4.7151999999999998E-5</c:v>
                </c:pt>
                <c:pt idx="47152">
                  <c:v>4.7153000000000001E-5</c:v>
                </c:pt>
                <c:pt idx="47153">
                  <c:v>4.7154000000000003E-5</c:v>
                </c:pt>
                <c:pt idx="47154">
                  <c:v>4.7154999999999998E-5</c:v>
                </c:pt>
                <c:pt idx="47155">
                  <c:v>4.7156E-5</c:v>
                </c:pt>
                <c:pt idx="47156">
                  <c:v>4.7157000000000003E-5</c:v>
                </c:pt>
                <c:pt idx="47157">
                  <c:v>4.7157999999999998E-5</c:v>
                </c:pt>
                <c:pt idx="47158">
                  <c:v>4.7159E-5</c:v>
                </c:pt>
                <c:pt idx="47159">
                  <c:v>4.7160000000000002E-5</c:v>
                </c:pt>
                <c:pt idx="47160">
                  <c:v>4.7160999999999998E-5</c:v>
                </c:pt>
                <c:pt idx="47161">
                  <c:v>4.7162E-5</c:v>
                </c:pt>
                <c:pt idx="47162">
                  <c:v>4.7163000000000002E-5</c:v>
                </c:pt>
                <c:pt idx="47163">
                  <c:v>4.7163999999999998E-5</c:v>
                </c:pt>
                <c:pt idx="47164">
                  <c:v>4.7165E-5</c:v>
                </c:pt>
                <c:pt idx="47165">
                  <c:v>4.7166000000000002E-5</c:v>
                </c:pt>
                <c:pt idx="47166">
                  <c:v>4.7166999999999998E-5</c:v>
                </c:pt>
                <c:pt idx="47167">
                  <c:v>4.7168E-5</c:v>
                </c:pt>
                <c:pt idx="47168">
                  <c:v>4.7169000000000002E-5</c:v>
                </c:pt>
                <c:pt idx="47169">
                  <c:v>4.7169999999999997E-5</c:v>
                </c:pt>
                <c:pt idx="47170">
                  <c:v>4.7170999999999999E-5</c:v>
                </c:pt>
                <c:pt idx="47171">
                  <c:v>4.7172000000000002E-5</c:v>
                </c:pt>
                <c:pt idx="47172">
                  <c:v>4.7172999999999997E-5</c:v>
                </c:pt>
                <c:pt idx="47173">
                  <c:v>4.7173999999999999E-5</c:v>
                </c:pt>
                <c:pt idx="47174">
                  <c:v>4.7175000000000001E-5</c:v>
                </c:pt>
                <c:pt idx="47175">
                  <c:v>4.7175999999999997E-5</c:v>
                </c:pt>
                <c:pt idx="47176">
                  <c:v>4.7176999999999999E-5</c:v>
                </c:pt>
                <c:pt idx="47177">
                  <c:v>4.7178000000000001E-5</c:v>
                </c:pt>
                <c:pt idx="47178">
                  <c:v>4.7178999999999997E-5</c:v>
                </c:pt>
                <c:pt idx="47179">
                  <c:v>4.7179999999999999E-5</c:v>
                </c:pt>
                <c:pt idx="47180">
                  <c:v>4.7181000000000001E-5</c:v>
                </c:pt>
                <c:pt idx="47181">
                  <c:v>4.7182000000000003E-5</c:v>
                </c:pt>
                <c:pt idx="47182">
                  <c:v>4.7182999999999999E-5</c:v>
                </c:pt>
                <c:pt idx="47183">
                  <c:v>4.7184000000000001E-5</c:v>
                </c:pt>
                <c:pt idx="47184">
                  <c:v>4.7185000000000003E-5</c:v>
                </c:pt>
                <c:pt idx="47185">
                  <c:v>4.7185999999999999E-5</c:v>
                </c:pt>
                <c:pt idx="47186">
                  <c:v>4.7187000000000001E-5</c:v>
                </c:pt>
                <c:pt idx="47187">
                  <c:v>4.7188000000000003E-5</c:v>
                </c:pt>
                <c:pt idx="47188">
                  <c:v>4.7188999999999998E-5</c:v>
                </c:pt>
                <c:pt idx="47189">
                  <c:v>4.7190000000000001E-5</c:v>
                </c:pt>
                <c:pt idx="47190">
                  <c:v>4.7191000000000003E-5</c:v>
                </c:pt>
                <c:pt idx="47191">
                  <c:v>4.7191999999999998E-5</c:v>
                </c:pt>
                <c:pt idx="47192">
                  <c:v>4.7193E-5</c:v>
                </c:pt>
                <c:pt idx="47193">
                  <c:v>4.7194000000000002E-5</c:v>
                </c:pt>
                <c:pt idx="47194">
                  <c:v>4.7194999999999998E-5</c:v>
                </c:pt>
                <c:pt idx="47195">
                  <c:v>4.7196E-5</c:v>
                </c:pt>
                <c:pt idx="47196">
                  <c:v>4.7197000000000002E-5</c:v>
                </c:pt>
                <c:pt idx="47197">
                  <c:v>4.7197999999999998E-5</c:v>
                </c:pt>
                <c:pt idx="47198">
                  <c:v>4.7199E-5</c:v>
                </c:pt>
                <c:pt idx="47199">
                  <c:v>4.7200000000000002E-5</c:v>
                </c:pt>
                <c:pt idx="47200">
                  <c:v>4.7200999999999998E-5</c:v>
                </c:pt>
                <c:pt idx="47201">
                  <c:v>4.7202E-5</c:v>
                </c:pt>
                <c:pt idx="47202">
                  <c:v>4.7203000000000002E-5</c:v>
                </c:pt>
                <c:pt idx="47203">
                  <c:v>4.7203999999999997E-5</c:v>
                </c:pt>
                <c:pt idx="47204">
                  <c:v>4.7205E-5</c:v>
                </c:pt>
                <c:pt idx="47205">
                  <c:v>4.7206000000000002E-5</c:v>
                </c:pt>
                <c:pt idx="47206">
                  <c:v>4.7206999999999997E-5</c:v>
                </c:pt>
                <c:pt idx="47207">
                  <c:v>4.7207999999999999E-5</c:v>
                </c:pt>
                <c:pt idx="47208">
                  <c:v>4.7209000000000002E-5</c:v>
                </c:pt>
                <c:pt idx="47209">
                  <c:v>4.7209999999999997E-5</c:v>
                </c:pt>
                <c:pt idx="47210">
                  <c:v>4.7210999999999999E-5</c:v>
                </c:pt>
                <c:pt idx="47211">
                  <c:v>4.7212000000000001E-5</c:v>
                </c:pt>
                <c:pt idx="47212">
                  <c:v>4.7212999999999997E-5</c:v>
                </c:pt>
                <c:pt idx="47213">
                  <c:v>4.7213999999999999E-5</c:v>
                </c:pt>
                <c:pt idx="47214">
                  <c:v>4.7215000000000001E-5</c:v>
                </c:pt>
                <c:pt idx="47215">
                  <c:v>4.7216000000000003E-5</c:v>
                </c:pt>
                <c:pt idx="47216">
                  <c:v>4.7216999999999999E-5</c:v>
                </c:pt>
                <c:pt idx="47217">
                  <c:v>4.7218000000000001E-5</c:v>
                </c:pt>
                <c:pt idx="47218">
                  <c:v>4.7219000000000003E-5</c:v>
                </c:pt>
                <c:pt idx="47219">
                  <c:v>4.7219999999999999E-5</c:v>
                </c:pt>
                <c:pt idx="47220">
                  <c:v>4.7221000000000001E-5</c:v>
                </c:pt>
                <c:pt idx="47221">
                  <c:v>4.7222000000000003E-5</c:v>
                </c:pt>
                <c:pt idx="47222">
                  <c:v>4.7222999999999998E-5</c:v>
                </c:pt>
                <c:pt idx="47223">
                  <c:v>4.7224000000000001E-5</c:v>
                </c:pt>
                <c:pt idx="47224">
                  <c:v>4.7225000000000003E-5</c:v>
                </c:pt>
                <c:pt idx="47225">
                  <c:v>4.7225999999999998E-5</c:v>
                </c:pt>
                <c:pt idx="47226">
                  <c:v>4.7227E-5</c:v>
                </c:pt>
                <c:pt idx="47227">
                  <c:v>4.7228000000000003E-5</c:v>
                </c:pt>
                <c:pt idx="47228">
                  <c:v>4.7228999999999998E-5</c:v>
                </c:pt>
                <c:pt idx="47229">
                  <c:v>4.723E-5</c:v>
                </c:pt>
                <c:pt idx="47230">
                  <c:v>4.7231000000000002E-5</c:v>
                </c:pt>
                <c:pt idx="47231">
                  <c:v>4.7231999999999998E-5</c:v>
                </c:pt>
                <c:pt idx="47232">
                  <c:v>4.7233E-5</c:v>
                </c:pt>
                <c:pt idx="47233">
                  <c:v>4.7234000000000002E-5</c:v>
                </c:pt>
                <c:pt idx="47234">
                  <c:v>4.7234999999999998E-5</c:v>
                </c:pt>
                <c:pt idx="47235">
                  <c:v>4.7236E-5</c:v>
                </c:pt>
                <c:pt idx="47236">
                  <c:v>4.7237000000000002E-5</c:v>
                </c:pt>
                <c:pt idx="47237">
                  <c:v>4.7237999999999997E-5</c:v>
                </c:pt>
                <c:pt idx="47238">
                  <c:v>4.7239E-5</c:v>
                </c:pt>
                <c:pt idx="47239">
                  <c:v>4.7240000000000002E-5</c:v>
                </c:pt>
                <c:pt idx="47240">
                  <c:v>4.7240999999999997E-5</c:v>
                </c:pt>
                <c:pt idx="47241">
                  <c:v>4.7241999999999999E-5</c:v>
                </c:pt>
                <c:pt idx="47242">
                  <c:v>4.7243000000000002E-5</c:v>
                </c:pt>
                <c:pt idx="47243">
                  <c:v>4.7243999999999997E-5</c:v>
                </c:pt>
                <c:pt idx="47244">
                  <c:v>4.7244999999999999E-5</c:v>
                </c:pt>
                <c:pt idx="47245">
                  <c:v>4.7246000000000001E-5</c:v>
                </c:pt>
                <c:pt idx="47246">
                  <c:v>4.7246999999999997E-5</c:v>
                </c:pt>
                <c:pt idx="47247">
                  <c:v>4.7247999999999999E-5</c:v>
                </c:pt>
                <c:pt idx="47248">
                  <c:v>4.7249000000000001E-5</c:v>
                </c:pt>
                <c:pt idx="47249">
                  <c:v>4.7250000000000003E-5</c:v>
                </c:pt>
                <c:pt idx="47250">
                  <c:v>4.7250999999999999E-5</c:v>
                </c:pt>
                <c:pt idx="47251">
                  <c:v>4.7252000000000001E-5</c:v>
                </c:pt>
                <c:pt idx="47252">
                  <c:v>4.7253000000000003E-5</c:v>
                </c:pt>
                <c:pt idx="47253">
                  <c:v>4.7253999999999999E-5</c:v>
                </c:pt>
                <c:pt idx="47254">
                  <c:v>4.7255000000000001E-5</c:v>
                </c:pt>
                <c:pt idx="47255">
                  <c:v>4.7256000000000003E-5</c:v>
                </c:pt>
                <c:pt idx="47256">
                  <c:v>4.7256999999999998E-5</c:v>
                </c:pt>
                <c:pt idx="47257">
                  <c:v>4.7258000000000001E-5</c:v>
                </c:pt>
                <c:pt idx="47258">
                  <c:v>4.7259000000000003E-5</c:v>
                </c:pt>
                <c:pt idx="47259">
                  <c:v>4.7259999999999998E-5</c:v>
                </c:pt>
                <c:pt idx="47260">
                  <c:v>4.7261E-5</c:v>
                </c:pt>
                <c:pt idx="47261">
                  <c:v>4.7262000000000003E-5</c:v>
                </c:pt>
                <c:pt idx="47262">
                  <c:v>4.7262999999999998E-5</c:v>
                </c:pt>
                <c:pt idx="47263">
                  <c:v>4.7264E-5</c:v>
                </c:pt>
                <c:pt idx="47264">
                  <c:v>4.7265000000000002E-5</c:v>
                </c:pt>
                <c:pt idx="47265">
                  <c:v>4.7265999999999998E-5</c:v>
                </c:pt>
                <c:pt idx="47266">
                  <c:v>4.7267E-5</c:v>
                </c:pt>
                <c:pt idx="47267">
                  <c:v>4.7268000000000002E-5</c:v>
                </c:pt>
                <c:pt idx="47268">
                  <c:v>4.7268999999999998E-5</c:v>
                </c:pt>
                <c:pt idx="47269">
                  <c:v>4.727E-5</c:v>
                </c:pt>
                <c:pt idx="47270">
                  <c:v>4.7271000000000002E-5</c:v>
                </c:pt>
                <c:pt idx="47271">
                  <c:v>4.7271999999999997E-5</c:v>
                </c:pt>
                <c:pt idx="47272">
                  <c:v>4.7273E-5</c:v>
                </c:pt>
                <c:pt idx="47273">
                  <c:v>4.7274000000000002E-5</c:v>
                </c:pt>
                <c:pt idx="47274">
                  <c:v>4.7274999999999997E-5</c:v>
                </c:pt>
                <c:pt idx="47275">
                  <c:v>4.7275999999999999E-5</c:v>
                </c:pt>
                <c:pt idx="47276">
                  <c:v>4.7277000000000002E-5</c:v>
                </c:pt>
                <c:pt idx="47277">
                  <c:v>4.7277999999999997E-5</c:v>
                </c:pt>
                <c:pt idx="47278">
                  <c:v>4.7278999999999999E-5</c:v>
                </c:pt>
                <c:pt idx="47279">
                  <c:v>4.7280000000000001E-5</c:v>
                </c:pt>
                <c:pt idx="47280">
                  <c:v>4.7280999999999997E-5</c:v>
                </c:pt>
                <c:pt idx="47281">
                  <c:v>4.7281999999999999E-5</c:v>
                </c:pt>
                <c:pt idx="47282">
                  <c:v>4.7283000000000001E-5</c:v>
                </c:pt>
                <c:pt idx="47283">
                  <c:v>4.7284000000000003E-5</c:v>
                </c:pt>
                <c:pt idx="47284">
                  <c:v>4.7284999999999999E-5</c:v>
                </c:pt>
                <c:pt idx="47285">
                  <c:v>4.7286000000000001E-5</c:v>
                </c:pt>
                <c:pt idx="47286">
                  <c:v>4.7287000000000003E-5</c:v>
                </c:pt>
                <c:pt idx="47287">
                  <c:v>4.7287999999999999E-5</c:v>
                </c:pt>
                <c:pt idx="47288">
                  <c:v>4.7289000000000001E-5</c:v>
                </c:pt>
                <c:pt idx="47289">
                  <c:v>4.7290000000000003E-5</c:v>
                </c:pt>
                <c:pt idx="47290">
                  <c:v>4.7290999999999998E-5</c:v>
                </c:pt>
                <c:pt idx="47291">
                  <c:v>4.7292000000000001E-5</c:v>
                </c:pt>
                <c:pt idx="47292">
                  <c:v>4.7293000000000003E-5</c:v>
                </c:pt>
                <c:pt idx="47293">
                  <c:v>4.7293999999999998E-5</c:v>
                </c:pt>
                <c:pt idx="47294">
                  <c:v>4.7295E-5</c:v>
                </c:pt>
                <c:pt idx="47295">
                  <c:v>4.7296000000000003E-5</c:v>
                </c:pt>
                <c:pt idx="47296">
                  <c:v>4.7296999999999998E-5</c:v>
                </c:pt>
                <c:pt idx="47297">
                  <c:v>4.7298E-5</c:v>
                </c:pt>
                <c:pt idx="47298">
                  <c:v>4.7299000000000002E-5</c:v>
                </c:pt>
                <c:pt idx="47299">
                  <c:v>4.7299999999999998E-5</c:v>
                </c:pt>
                <c:pt idx="47300">
                  <c:v>4.7301E-5</c:v>
                </c:pt>
                <c:pt idx="47301">
                  <c:v>4.7302000000000002E-5</c:v>
                </c:pt>
                <c:pt idx="47302">
                  <c:v>4.7302999999999998E-5</c:v>
                </c:pt>
                <c:pt idx="47303">
                  <c:v>4.7304E-5</c:v>
                </c:pt>
                <c:pt idx="47304">
                  <c:v>4.7305000000000002E-5</c:v>
                </c:pt>
                <c:pt idx="47305">
                  <c:v>4.7305999999999997E-5</c:v>
                </c:pt>
                <c:pt idx="47306">
                  <c:v>4.7307E-5</c:v>
                </c:pt>
                <c:pt idx="47307">
                  <c:v>4.7308000000000002E-5</c:v>
                </c:pt>
                <c:pt idx="47308">
                  <c:v>4.7308999999999997E-5</c:v>
                </c:pt>
                <c:pt idx="47309">
                  <c:v>4.7309999999999999E-5</c:v>
                </c:pt>
                <c:pt idx="47310">
                  <c:v>4.7311000000000002E-5</c:v>
                </c:pt>
                <c:pt idx="47311">
                  <c:v>4.7311999999999997E-5</c:v>
                </c:pt>
                <c:pt idx="47312">
                  <c:v>4.7312999999999999E-5</c:v>
                </c:pt>
                <c:pt idx="47313">
                  <c:v>4.7314000000000001E-5</c:v>
                </c:pt>
                <c:pt idx="47314">
                  <c:v>4.7314999999999997E-5</c:v>
                </c:pt>
                <c:pt idx="47315">
                  <c:v>4.7315999999999999E-5</c:v>
                </c:pt>
                <c:pt idx="47316">
                  <c:v>4.7317000000000001E-5</c:v>
                </c:pt>
                <c:pt idx="47317">
                  <c:v>4.7318000000000003E-5</c:v>
                </c:pt>
                <c:pt idx="47318">
                  <c:v>4.7318999999999999E-5</c:v>
                </c:pt>
                <c:pt idx="47319">
                  <c:v>4.7320000000000001E-5</c:v>
                </c:pt>
                <c:pt idx="47320">
                  <c:v>4.7321000000000003E-5</c:v>
                </c:pt>
                <c:pt idx="47321">
                  <c:v>4.7321999999999999E-5</c:v>
                </c:pt>
                <c:pt idx="47322">
                  <c:v>4.7323000000000001E-5</c:v>
                </c:pt>
                <c:pt idx="47323">
                  <c:v>4.7324000000000003E-5</c:v>
                </c:pt>
                <c:pt idx="47324">
                  <c:v>4.7324999999999998E-5</c:v>
                </c:pt>
                <c:pt idx="47325">
                  <c:v>4.7326000000000001E-5</c:v>
                </c:pt>
                <c:pt idx="47326">
                  <c:v>4.7327000000000003E-5</c:v>
                </c:pt>
                <c:pt idx="47327">
                  <c:v>4.7327999999999998E-5</c:v>
                </c:pt>
                <c:pt idx="47328">
                  <c:v>4.7329E-5</c:v>
                </c:pt>
                <c:pt idx="47329">
                  <c:v>4.7330000000000003E-5</c:v>
                </c:pt>
                <c:pt idx="47330">
                  <c:v>4.7330999999999998E-5</c:v>
                </c:pt>
                <c:pt idx="47331">
                  <c:v>4.7332E-5</c:v>
                </c:pt>
                <c:pt idx="47332">
                  <c:v>4.7333000000000002E-5</c:v>
                </c:pt>
                <c:pt idx="47333">
                  <c:v>4.7333999999999998E-5</c:v>
                </c:pt>
                <c:pt idx="47334">
                  <c:v>4.7335E-5</c:v>
                </c:pt>
                <c:pt idx="47335">
                  <c:v>4.7336000000000002E-5</c:v>
                </c:pt>
                <c:pt idx="47336">
                  <c:v>4.7336999999999998E-5</c:v>
                </c:pt>
                <c:pt idx="47337">
                  <c:v>4.7338E-5</c:v>
                </c:pt>
                <c:pt idx="47338">
                  <c:v>4.7339000000000002E-5</c:v>
                </c:pt>
                <c:pt idx="47339">
                  <c:v>4.7339999999999997E-5</c:v>
                </c:pt>
                <c:pt idx="47340">
                  <c:v>4.7341E-5</c:v>
                </c:pt>
                <c:pt idx="47341">
                  <c:v>4.7342000000000002E-5</c:v>
                </c:pt>
                <c:pt idx="47342">
                  <c:v>4.7342999999999997E-5</c:v>
                </c:pt>
                <c:pt idx="47343">
                  <c:v>4.7343999999999999E-5</c:v>
                </c:pt>
                <c:pt idx="47344">
                  <c:v>4.7345000000000002E-5</c:v>
                </c:pt>
                <c:pt idx="47345">
                  <c:v>4.7345999999999997E-5</c:v>
                </c:pt>
                <c:pt idx="47346">
                  <c:v>4.7346999999999999E-5</c:v>
                </c:pt>
                <c:pt idx="47347">
                  <c:v>4.7348000000000001E-5</c:v>
                </c:pt>
                <c:pt idx="47348">
                  <c:v>4.7348999999999997E-5</c:v>
                </c:pt>
                <c:pt idx="47349">
                  <c:v>4.7349999999999999E-5</c:v>
                </c:pt>
                <c:pt idx="47350">
                  <c:v>4.7351000000000001E-5</c:v>
                </c:pt>
                <c:pt idx="47351">
                  <c:v>4.7352000000000003E-5</c:v>
                </c:pt>
                <c:pt idx="47352">
                  <c:v>4.7352999999999999E-5</c:v>
                </c:pt>
                <c:pt idx="47353">
                  <c:v>4.7354000000000001E-5</c:v>
                </c:pt>
                <c:pt idx="47354">
                  <c:v>4.7355000000000003E-5</c:v>
                </c:pt>
                <c:pt idx="47355">
                  <c:v>4.7355999999999999E-5</c:v>
                </c:pt>
                <c:pt idx="47356">
                  <c:v>4.7357000000000001E-5</c:v>
                </c:pt>
                <c:pt idx="47357">
                  <c:v>4.7358000000000003E-5</c:v>
                </c:pt>
                <c:pt idx="47358">
                  <c:v>4.7358999999999998E-5</c:v>
                </c:pt>
                <c:pt idx="47359">
                  <c:v>4.7360000000000001E-5</c:v>
                </c:pt>
                <c:pt idx="47360">
                  <c:v>4.7361000000000003E-5</c:v>
                </c:pt>
                <c:pt idx="47361">
                  <c:v>4.7361999999999998E-5</c:v>
                </c:pt>
                <c:pt idx="47362">
                  <c:v>4.7363E-5</c:v>
                </c:pt>
                <c:pt idx="47363">
                  <c:v>4.7364000000000003E-5</c:v>
                </c:pt>
                <c:pt idx="47364">
                  <c:v>4.7364999999999998E-5</c:v>
                </c:pt>
                <c:pt idx="47365">
                  <c:v>4.7366E-5</c:v>
                </c:pt>
                <c:pt idx="47366">
                  <c:v>4.7367000000000002E-5</c:v>
                </c:pt>
                <c:pt idx="47367">
                  <c:v>4.7367999999999998E-5</c:v>
                </c:pt>
                <c:pt idx="47368">
                  <c:v>4.7369E-5</c:v>
                </c:pt>
                <c:pt idx="47369">
                  <c:v>4.7370000000000002E-5</c:v>
                </c:pt>
                <c:pt idx="47370">
                  <c:v>4.7370999999999998E-5</c:v>
                </c:pt>
                <c:pt idx="47371">
                  <c:v>4.7372E-5</c:v>
                </c:pt>
                <c:pt idx="47372">
                  <c:v>4.7373000000000002E-5</c:v>
                </c:pt>
                <c:pt idx="47373">
                  <c:v>4.7373999999999997E-5</c:v>
                </c:pt>
                <c:pt idx="47374">
                  <c:v>4.7375E-5</c:v>
                </c:pt>
                <c:pt idx="47375">
                  <c:v>4.7376000000000002E-5</c:v>
                </c:pt>
                <c:pt idx="47376">
                  <c:v>4.7376999999999997E-5</c:v>
                </c:pt>
                <c:pt idx="47377">
                  <c:v>4.7377999999999999E-5</c:v>
                </c:pt>
                <c:pt idx="47378">
                  <c:v>4.7379000000000002E-5</c:v>
                </c:pt>
                <c:pt idx="47379">
                  <c:v>4.7379999999999997E-5</c:v>
                </c:pt>
                <c:pt idx="47380">
                  <c:v>4.7380999999999999E-5</c:v>
                </c:pt>
                <c:pt idx="47381">
                  <c:v>4.7382000000000001E-5</c:v>
                </c:pt>
                <c:pt idx="47382">
                  <c:v>4.7382999999999997E-5</c:v>
                </c:pt>
                <c:pt idx="47383">
                  <c:v>4.7383999999999999E-5</c:v>
                </c:pt>
                <c:pt idx="47384">
                  <c:v>4.7385000000000001E-5</c:v>
                </c:pt>
                <c:pt idx="47385">
                  <c:v>4.7386000000000003E-5</c:v>
                </c:pt>
                <c:pt idx="47386">
                  <c:v>4.7386999999999999E-5</c:v>
                </c:pt>
                <c:pt idx="47387">
                  <c:v>4.7388000000000001E-5</c:v>
                </c:pt>
                <c:pt idx="47388">
                  <c:v>4.7389000000000003E-5</c:v>
                </c:pt>
                <c:pt idx="47389">
                  <c:v>4.7389999999999999E-5</c:v>
                </c:pt>
                <c:pt idx="47390">
                  <c:v>4.7391000000000001E-5</c:v>
                </c:pt>
                <c:pt idx="47391">
                  <c:v>4.7392000000000003E-5</c:v>
                </c:pt>
                <c:pt idx="47392">
                  <c:v>4.7392999999999998E-5</c:v>
                </c:pt>
                <c:pt idx="47393">
                  <c:v>4.7394000000000001E-5</c:v>
                </c:pt>
                <c:pt idx="47394">
                  <c:v>4.7395000000000003E-5</c:v>
                </c:pt>
                <c:pt idx="47395">
                  <c:v>4.7395999999999998E-5</c:v>
                </c:pt>
                <c:pt idx="47396">
                  <c:v>4.7397E-5</c:v>
                </c:pt>
                <c:pt idx="47397">
                  <c:v>4.7398000000000003E-5</c:v>
                </c:pt>
                <c:pt idx="47398">
                  <c:v>4.7398999999999998E-5</c:v>
                </c:pt>
                <c:pt idx="47399">
                  <c:v>4.74E-5</c:v>
                </c:pt>
                <c:pt idx="47400">
                  <c:v>4.7401000000000002E-5</c:v>
                </c:pt>
                <c:pt idx="47401">
                  <c:v>4.7401999999999998E-5</c:v>
                </c:pt>
                <c:pt idx="47402">
                  <c:v>4.7403E-5</c:v>
                </c:pt>
                <c:pt idx="47403">
                  <c:v>4.7404000000000002E-5</c:v>
                </c:pt>
                <c:pt idx="47404">
                  <c:v>4.7404999999999998E-5</c:v>
                </c:pt>
                <c:pt idx="47405">
                  <c:v>4.7406E-5</c:v>
                </c:pt>
                <c:pt idx="47406">
                  <c:v>4.7407000000000002E-5</c:v>
                </c:pt>
                <c:pt idx="47407">
                  <c:v>4.7407999999999997E-5</c:v>
                </c:pt>
                <c:pt idx="47408">
                  <c:v>4.7409E-5</c:v>
                </c:pt>
                <c:pt idx="47409">
                  <c:v>4.7410000000000002E-5</c:v>
                </c:pt>
                <c:pt idx="47410">
                  <c:v>4.7410999999999997E-5</c:v>
                </c:pt>
                <c:pt idx="47411">
                  <c:v>4.7411999999999999E-5</c:v>
                </c:pt>
                <c:pt idx="47412">
                  <c:v>4.7413000000000002E-5</c:v>
                </c:pt>
                <c:pt idx="47413">
                  <c:v>4.7413999999999997E-5</c:v>
                </c:pt>
                <c:pt idx="47414">
                  <c:v>4.7414999999999999E-5</c:v>
                </c:pt>
                <c:pt idx="47415">
                  <c:v>4.7416000000000001E-5</c:v>
                </c:pt>
                <c:pt idx="47416">
                  <c:v>4.7416999999999997E-5</c:v>
                </c:pt>
                <c:pt idx="47417">
                  <c:v>4.7417999999999999E-5</c:v>
                </c:pt>
                <c:pt idx="47418">
                  <c:v>4.7419000000000001E-5</c:v>
                </c:pt>
                <c:pt idx="47419">
                  <c:v>4.7420000000000003E-5</c:v>
                </c:pt>
                <c:pt idx="47420">
                  <c:v>4.7420999999999999E-5</c:v>
                </c:pt>
                <c:pt idx="47421">
                  <c:v>4.7422000000000001E-5</c:v>
                </c:pt>
                <c:pt idx="47422">
                  <c:v>4.7423000000000003E-5</c:v>
                </c:pt>
                <c:pt idx="47423">
                  <c:v>4.7423999999999999E-5</c:v>
                </c:pt>
                <c:pt idx="47424">
                  <c:v>4.7425000000000001E-5</c:v>
                </c:pt>
                <c:pt idx="47425">
                  <c:v>4.7426000000000003E-5</c:v>
                </c:pt>
                <c:pt idx="47426">
                  <c:v>4.7426999999999998E-5</c:v>
                </c:pt>
                <c:pt idx="47427">
                  <c:v>4.7428000000000001E-5</c:v>
                </c:pt>
                <c:pt idx="47428">
                  <c:v>4.7429000000000003E-5</c:v>
                </c:pt>
                <c:pt idx="47429">
                  <c:v>4.7429999999999998E-5</c:v>
                </c:pt>
                <c:pt idx="47430">
                  <c:v>4.7431E-5</c:v>
                </c:pt>
                <c:pt idx="47431">
                  <c:v>4.7432000000000003E-5</c:v>
                </c:pt>
                <c:pt idx="47432">
                  <c:v>4.7432999999999998E-5</c:v>
                </c:pt>
                <c:pt idx="47433">
                  <c:v>4.7434E-5</c:v>
                </c:pt>
                <c:pt idx="47434">
                  <c:v>4.7435000000000002E-5</c:v>
                </c:pt>
                <c:pt idx="47435">
                  <c:v>4.7435999999999998E-5</c:v>
                </c:pt>
                <c:pt idx="47436">
                  <c:v>4.7437E-5</c:v>
                </c:pt>
                <c:pt idx="47437">
                  <c:v>4.7438000000000002E-5</c:v>
                </c:pt>
                <c:pt idx="47438">
                  <c:v>4.7438999999999998E-5</c:v>
                </c:pt>
                <c:pt idx="47439">
                  <c:v>4.744E-5</c:v>
                </c:pt>
                <c:pt idx="47440">
                  <c:v>4.7441000000000002E-5</c:v>
                </c:pt>
                <c:pt idx="47441">
                  <c:v>4.7441999999999997E-5</c:v>
                </c:pt>
                <c:pt idx="47442">
                  <c:v>4.7443E-5</c:v>
                </c:pt>
                <c:pt idx="47443">
                  <c:v>4.7444000000000002E-5</c:v>
                </c:pt>
                <c:pt idx="47444">
                  <c:v>4.7444999999999997E-5</c:v>
                </c:pt>
                <c:pt idx="47445">
                  <c:v>4.7445999999999999E-5</c:v>
                </c:pt>
                <c:pt idx="47446">
                  <c:v>4.7447000000000002E-5</c:v>
                </c:pt>
                <c:pt idx="47447">
                  <c:v>4.7447999999999997E-5</c:v>
                </c:pt>
                <c:pt idx="47448">
                  <c:v>4.7448999999999999E-5</c:v>
                </c:pt>
                <c:pt idx="47449">
                  <c:v>4.7450000000000001E-5</c:v>
                </c:pt>
                <c:pt idx="47450">
                  <c:v>4.7450999999999997E-5</c:v>
                </c:pt>
                <c:pt idx="47451">
                  <c:v>4.7451999999999999E-5</c:v>
                </c:pt>
                <c:pt idx="47452">
                  <c:v>4.7453000000000001E-5</c:v>
                </c:pt>
                <c:pt idx="47453">
                  <c:v>4.7453999999999997E-5</c:v>
                </c:pt>
                <c:pt idx="47454">
                  <c:v>4.7454999999999999E-5</c:v>
                </c:pt>
                <c:pt idx="47455">
                  <c:v>4.7456000000000001E-5</c:v>
                </c:pt>
                <c:pt idx="47456">
                  <c:v>4.7457000000000003E-5</c:v>
                </c:pt>
                <c:pt idx="47457">
                  <c:v>4.7457999999999999E-5</c:v>
                </c:pt>
                <c:pt idx="47458">
                  <c:v>4.7459000000000001E-5</c:v>
                </c:pt>
                <c:pt idx="47459">
                  <c:v>4.7460000000000003E-5</c:v>
                </c:pt>
                <c:pt idx="47460">
                  <c:v>4.7460999999999998E-5</c:v>
                </c:pt>
                <c:pt idx="47461">
                  <c:v>4.7462000000000001E-5</c:v>
                </c:pt>
                <c:pt idx="47462">
                  <c:v>4.7463000000000003E-5</c:v>
                </c:pt>
                <c:pt idx="47463">
                  <c:v>4.7463999999999998E-5</c:v>
                </c:pt>
                <c:pt idx="47464">
                  <c:v>4.7465E-5</c:v>
                </c:pt>
                <c:pt idx="47465">
                  <c:v>4.7466000000000003E-5</c:v>
                </c:pt>
                <c:pt idx="47466">
                  <c:v>4.7466999999999998E-5</c:v>
                </c:pt>
                <c:pt idx="47467">
                  <c:v>4.7468E-5</c:v>
                </c:pt>
                <c:pt idx="47468">
                  <c:v>4.7469000000000002E-5</c:v>
                </c:pt>
                <c:pt idx="47469">
                  <c:v>4.7469999999999998E-5</c:v>
                </c:pt>
                <c:pt idx="47470">
                  <c:v>4.7471E-5</c:v>
                </c:pt>
                <c:pt idx="47471">
                  <c:v>4.7472000000000002E-5</c:v>
                </c:pt>
                <c:pt idx="47472">
                  <c:v>4.7472999999999998E-5</c:v>
                </c:pt>
                <c:pt idx="47473">
                  <c:v>4.7474E-5</c:v>
                </c:pt>
                <c:pt idx="47474">
                  <c:v>4.7475000000000002E-5</c:v>
                </c:pt>
                <c:pt idx="47475">
                  <c:v>4.7475999999999997E-5</c:v>
                </c:pt>
                <c:pt idx="47476">
                  <c:v>4.7477E-5</c:v>
                </c:pt>
                <c:pt idx="47477">
                  <c:v>4.7478000000000002E-5</c:v>
                </c:pt>
                <c:pt idx="47478">
                  <c:v>4.7478999999999997E-5</c:v>
                </c:pt>
                <c:pt idx="47479">
                  <c:v>4.7479999999999999E-5</c:v>
                </c:pt>
                <c:pt idx="47480">
                  <c:v>4.7481000000000002E-5</c:v>
                </c:pt>
                <c:pt idx="47481">
                  <c:v>4.7481999999999997E-5</c:v>
                </c:pt>
                <c:pt idx="47482">
                  <c:v>4.7482999999999999E-5</c:v>
                </c:pt>
                <c:pt idx="47483">
                  <c:v>4.7484000000000001E-5</c:v>
                </c:pt>
                <c:pt idx="47484">
                  <c:v>4.7484999999999997E-5</c:v>
                </c:pt>
                <c:pt idx="47485">
                  <c:v>4.7485999999999999E-5</c:v>
                </c:pt>
                <c:pt idx="47486">
                  <c:v>4.7487000000000001E-5</c:v>
                </c:pt>
                <c:pt idx="47487">
                  <c:v>4.7487999999999997E-5</c:v>
                </c:pt>
                <c:pt idx="47488">
                  <c:v>4.7488999999999999E-5</c:v>
                </c:pt>
                <c:pt idx="47489">
                  <c:v>4.7490000000000001E-5</c:v>
                </c:pt>
                <c:pt idx="47490">
                  <c:v>4.7491000000000003E-5</c:v>
                </c:pt>
                <c:pt idx="47491">
                  <c:v>4.7491999999999999E-5</c:v>
                </c:pt>
                <c:pt idx="47492">
                  <c:v>4.7493000000000001E-5</c:v>
                </c:pt>
                <c:pt idx="47493">
                  <c:v>4.7494000000000003E-5</c:v>
                </c:pt>
                <c:pt idx="47494">
                  <c:v>4.7494999999999998E-5</c:v>
                </c:pt>
                <c:pt idx="47495">
                  <c:v>4.7496000000000001E-5</c:v>
                </c:pt>
                <c:pt idx="47496">
                  <c:v>4.7497000000000003E-5</c:v>
                </c:pt>
                <c:pt idx="47497">
                  <c:v>4.7497999999999998E-5</c:v>
                </c:pt>
                <c:pt idx="47498">
                  <c:v>4.7499E-5</c:v>
                </c:pt>
                <c:pt idx="47499">
                  <c:v>4.7500000000000003E-5</c:v>
                </c:pt>
                <c:pt idx="47500">
                  <c:v>4.7500999999999998E-5</c:v>
                </c:pt>
                <c:pt idx="47501">
                  <c:v>4.7502E-5</c:v>
                </c:pt>
                <c:pt idx="47502">
                  <c:v>4.7503000000000002E-5</c:v>
                </c:pt>
                <c:pt idx="47503">
                  <c:v>4.7503999999999998E-5</c:v>
                </c:pt>
                <c:pt idx="47504">
                  <c:v>4.7505E-5</c:v>
                </c:pt>
                <c:pt idx="47505">
                  <c:v>4.7506000000000002E-5</c:v>
                </c:pt>
                <c:pt idx="47506">
                  <c:v>4.7506999999999998E-5</c:v>
                </c:pt>
                <c:pt idx="47507">
                  <c:v>4.7508E-5</c:v>
                </c:pt>
                <c:pt idx="47508">
                  <c:v>4.7509000000000002E-5</c:v>
                </c:pt>
                <c:pt idx="47509">
                  <c:v>4.7509999999999997E-5</c:v>
                </c:pt>
                <c:pt idx="47510">
                  <c:v>4.7511E-5</c:v>
                </c:pt>
                <c:pt idx="47511">
                  <c:v>4.7512000000000002E-5</c:v>
                </c:pt>
                <c:pt idx="47512">
                  <c:v>4.7512999999999997E-5</c:v>
                </c:pt>
                <c:pt idx="47513">
                  <c:v>4.7513999999999999E-5</c:v>
                </c:pt>
                <c:pt idx="47514">
                  <c:v>4.7515000000000002E-5</c:v>
                </c:pt>
                <c:pt idx="47515">
                  <c:v>4.7515999999999997E-5</c:v>
                </c:pt>
                <c:pt idx="47516">
                  <c:v>4.7516999999999999E-5</c:v>
                </c:pt>
                <c:pt idx="47517">
                  <c:v>4.7518000000000001E-5</c:v>
                </c:pt>
                <c:pt idx="47518">
                  <c:v>4.7518999999999997E-5</c:v>
                </c:pt>
                <c:pt idx="47519">
                  <c:v>4.7519999999999999E-5</c:v>
                </c:pt>
                <c:pt idx="47520">
                  <c:v>4.7521000000000001E-5</c:v>
                </c:pt>
                <c:pt idx="47521">
                  <c:v>4.7521999999999997E-5</c:v>
                </c:pt>
                <c:pt idx="47522">
                  <c:v>4.7522999999999999E-5</c:v>
                </c:pt>
                <c:pt idx="47523">
                  <c:v>4.7524000000000001E-5</c:v>
                </c:pt>
                <c:pt idx="47524">
                  <c:v>4.7525000000000003E-5</c:v>
                </c:pt>
                <c:pt idx="47525">
                  <c:v>4.7525999999999999E-5</c:v>
                </c:pt>
                <c:pt idx="47526">
                  <c:v>4.7527000000000001E-5</c:v>
                </c:pt>
                <c:pt idx="47527">
                  <c:v>4.7528000000000003E-5</c:v>
                </c:pt>
                <c:pt idx="47528">
                  <c:v>4.7528999999999998E-5</c:v>
                </c:pt>
                <c:pt idx="47529">
                  <c:v>4.7530000000000001E-5</c:v>
                </c:pt>
                <c:pt idx="47530">
                  <c:v>4.7531000000000003E-5</c:v>
                </c:pt>
                <c:pt idx="47531">
                  <c:v>4.7531999999999998E-5</c:v>
                </c:pt>
                <c:pt idx="47532">
                  <c:v>4.7533E-5</c:v>
                </c:pt>
                <c:pt idx="47533">
                  <c:v>4.7534000000000003E-5</c:v>
                </c:pt>
                <c:pt idx="47534">
                  <c:v>4.7534999999999998E-5</c:v>
                </c:pt>
                <c:pt idx="47535">
                  <c:v>4.7536E-5</c:v>
                </c:pt>
                <c:pt idx="47536">
                  <c:v>4.7537000000000002E-5</c:v>
                </c:pt>
                <c:pt idx="47537">
                  <c:v>4.7537999999999998E-5</c:v>
                </c:pt>
                <c:pt idx="47538">
                  <c:v>4.7539E-5</c:v>
                </c:pt>
                <c:pt idx="47539">
                  <c:v>4.7540000000000002E-5</c:v>
                </c:pt>
                <c:pt idx="47540">
                  <c:v>4.7540999999999998E-5</c:v>
                </c:pt>
                <c:pt idx="47541">
                  <c:v>4.7542E-5</c:v>
                </c:pt>
                <c:pt idx="47542">
                  <c:v>4.7543000000000002E-5</c:v>
                </c:pt>
                <c:pt idx="47543">
                  <c:v>4.7543999999999997E-5</c:v>
                </c:pt>
                <c:pt idx="47544">
                  <c:v>4.7545E-5</c:v>
                </c:pt>
                <c:pt idx="47545">
                  <c:v>4.7546000000000002E-5</c:v>
                </c:pt>
                <c:pt idx="47546">
                  <c:v>4.7546999999999997E-5</c:v>
                </c:pt>
                <c:pt idx="47547">
                  <c:v>4.7547999999999999E-5</c:v>
                </c:pt>
                <c:pt idx="47548">
                  <c:v>4.7549000000000002E-5</c:v>
                </c:pt>
                <c:pt idx="47549">
                  <c:v>4.7549999999999997E-5</c:v>
                </c:pt>
                <c:pt idx="47550">
                  <c:v>4.7550999999999999E-5</c:v>
                </c:pt>
                <c:pt idx="47551">
                  <c:v>4.7552000000000001E-5</c:v>
                </c:pt>
                <c:pt idx="47552">
                  <c:v>4.7552999999999997E-5</c:v>
                </c:pt>
                <c:pt idx="47553">
                  <c:v>4.7553999999999999E-5</c:v>
                </c:pt>
                <c:pt idx="47554">
                  <c:v>4.7555000000000001E-5</c:v>
                </c:pt>
                <c:pt idx="47555">
                  <c:v>4.7555999999999997E-5</c:v>
                </c:pt>
                <c:pt idx="47556">
                  <c:v>4.7556999999999999E-5</c:v>
                </c:pt>
                <c:pt idx="47557">
                  <c:v>4.7558000000000001E-5</c:v>
                </c:pt>
                <c:pt idx="47558">
                  <c:v>4.7559000000000003E-5</c:v>
                </c:pt>
                <c:pt idx="47559">
                  <c:v>4.7559999999999999E-5</c:v>
                </c:pt>
                <c:pt idx="47560">
                  <c:v>4.7561000000000001E-5</c:v>
                </c:pt>
                <c:pt idx="47561">
                  <c:v>4.7562000000000003E-5</c:v>
                </c:pt>
                <c:pt idx="47562">
                  <c:v>4.7562999999999998E-5</c:v>
                </c:pt>
                <c:pt idx="47563">
                  <c:v>4.7564000000000001E-5</c:v>
                </c:pt>
                <c:pt idx="47564">
                  <c:v>4.7565000000000003E-5</c:v>
                </c:pt>
                <c:pt idx="47565">
                  <c:v>4.7565999999999998E-5</c:v>
                </c:pt>
                <c:pt idx="47566">
                  <c:v>4.7567E-5</c:v>
                </c:pt>
                <c:pt idx="47567">
                  <c:v>4.7568000000000003E-5</c:v>
                </c:pt>
                <c:pt idx="47568">
                  <c:v>4.7568999999999998E-5</c:v>
                </c:pt>
                <c:pt idx="47569">
                  <c:v>4.757E-5</c:v>
                </c:pt>
                <c:pt idx="47570">
                  <c:v>4.7571000000000002E-5</c:v>
                </c:pt>
                <c:pt idx="47571">
                  <c:v>4.7571999999999998E-5</c:v>
                </c:pt>
                <c:pt idx="47572">
                  <c:v>4.7573E-5</c:v>
                </c:pt>
                <c:pt idx="47573">
                  <c:v>4.7574000000000002E-5</c:v>
                </c:pt>
                <c:pt idx="47574">
                  <c:v>4.7574999999999998E-5</c:v>
                </c:pt>
                <c:pt idx="47575">
                  <c:v>4.7576E-5</c:v>
                </c:pt>
                <c:pt idx="47576">
                  <c:v>4.7577000000000002E-5</c:v>
                </c:pt>
                <c:pt idx="47577">
                  <c:v>4.7577999999999997E-5</c:v>
                </c:pt>
                <c:pt idx="47578">
                  <c:v>4.7579E-5</c:v>
                </c:pt>
                <c:pt idx="47579">
                  <c:v>4.7580000000000002E-5</c:v>
                </c:pt>
                <c:pt idx="47580">
                  <c:v>4.7580999999999997E-5</c:v>
                </c:pt>
                <c:pt idx="47581">
                  <c:v>4.7581999999999999E-5</c:v>
                </c:pt>
                <c:pt idx="47582">
                  <c:v>4.7583000000000002E-5</c:v>
                </c:pt>
                <c:pt idx="47583">
                  <c:v>4.7583999999999997E-5</c:v>
                </c:pt>
                <c:pt idx="47584">
                  <c:v>4.7584999999999999E-5</c:v>
                </c:pt>
                <c:pt idx="47585">
                  <c:v>4.7586000000000001E-5</c:v>
                </c:pt>
                <c:pt idx="47586">
                  <c:v>4.7586999999999997E-5</c:v>
                </c:pt>
                <c:pt idx="47587">
                  <c:v>4.7587999999999999E-5</c:v>
                </c:pt>
                <c:pt idx="47588">
                  <c:v>4.7589000000000001E-5</c:v>
                </c:pt>
                <c:pt idx="47589">
                  <c:v>4.7589999999999997E-5</c:v>
                </c:pt>
                <c:pt idx="47590">
                  <c:v>4.7590999999999999E-5</c:v>
                </c:pt>
                <c:pt idx="47591">
                  <c:v>4.7592000000000001E-5</c:v>
                </c:pt>
                <c:pt idx="47592">
                  <c:v>4.7593000000000003E-5</c:v>
                </c:pt>
                <c:pt idx="47593">
                  <c:v>4.7593999999999999E-5</c:v>
                </c:pt>
                <c:pt idx="47594">
                  <c:v>4.7595000000000001E-5</c:v>
                </c:pt>
                <c:pt idx="47595">
                  <c:v>4.7596000000000003E-5</c:v>
                </c:pt>
                <c:pt idx="47596">
                  <c:v>4.7596999999999998E-5</c:v>
                </c:pt>
                <c:pt idx="47597">
                  <c:v>4.7598000000000001E-5</c:v>
                </c:pt>
                <c:pt idx="47598">
                  <c:v>4.7599000000000003E-5</c:v>
                </c:pt>
                <c:pt idx="47599">
                  <c:v>4.7599999999999998E-5</c:v>
                </c:pt>
                <c:pt idx="47600">
                  <c:v>4.7601E-5</c:v>
                </c:pt>
                <c:pt idx="47601">
                  <c:v>4.7602000000000003E-5</c:v>
                </c:pt>
                <c:pt idx="47602">
                  <c:v>4.7602999999999998E-5</c:v>
                </c:pt>
                <c:pt idx="47603">
                  <c:v>4.7604E-5</c:v>
                </c:pt>
                <c:pt idx="47604">
                  <c:v>4.7605000000000002E-5</c:v>
                </c:pt>
                <c:pt idx="47605">
                  <c:v>4.7605999999999998E-5</c:v>
                </c:pt>
                <c:pt idx="47606">
                  <c:v>4.7607E-5</c:v>
                </c:pt>
                <c:pt idx="47607">
                  <c:v>4.7608000000000002E-5</c:v>
                </c:pt>
                <c:pt idx="47608">
                  <c:v>4.7608999999999998E-5</c:v>
                </c:pt>
                <c:pt idx="47609">
                  <c:v>4.761E-5</c:v>
                </c:pt>
                <c:pt idx="47610">
                  <c:v>4.7611000000000002E-5</c:v>
                </c:pt>
                <c:pt idx="47611">
                  <c:v>4.7611999999999997E-5</c:v>
                </c:pt>
                <c:pt idx="47612">
                  <c:v>4.7613E-5</c:v>
                </c:pt>
                <c:pt idx="47613">
                  <c:v>4.7614000000000002E-5</c:v>
                </c:pt>
                <c:pt idx="47614">
                  <c:v>4.7614999999999997E-5</c:v>
                </c:pt>
                <c:pt idx="47615">
                  <c:v>4.7615999999999999E-5</c:v>
                </c:pt>
                <c:pt idx="47616">
                  <c:v>4.7617000000000002E-5</c:v>
                </c:pt>
                <c:pt idx="47617">
                  <c:v>4.7617999999999997E-5</c:v>
                </c:pt>
                <c:pt idx="47618">
                  <c:v>4.7618999999999999E-5</c:v>
                </c:pt>
                <c:pt idx="47619">
                  <c:v>4.7620000000000001E-5</c:v>
                </c:pt>
                <c:pt idx="47620">
                  <c:v>4.7620999999999997E-5</c:v>
                </c:pt>
                <c:pt idx="47621">
                  <c:v>4.7621999999999999E-5</c:v>
                </c:pt>
                <c:pt idx="47622">
                  <c:v>4.7623000000000001E-5</c:v>
                </c:pt>
                <c:pt idx="47623">
                  <c:v>4.7623999999999997E-5</c:v>
                </c:pt>
                <c:pt idx="47624">
                  <c:v>4.7624999999999999E-5</c:v>
                </c:pt>
                <c:pt idx="47625">
                  <c:v>4.7626000000000001E-5</c:v>
                </c:pt>
                <c:pt idx="47626">
                  <c:v>4.7627000000000003E-5</c:v>
                </c:pt>
                <c:pt idx="47627">
                  <c:v>4.7627999999999999E-5</c:v>
                </c:pt>
                <c:pt idx="47628">
                  <c:v>4.7629000000000001E-5</c:v>
                </c:pt>
                <c:pt idx="47629">
                  <c:v>4.7630000000000003E-5</c:v>
                </c:pt>
                <c:pt idx="47630">
                  <c:v>4.7630999999999998E-5</c:v>
                </c:pt>
                <c:pt idx="47631">
                  <c:v>4.7632000000000001E-5</c:v>
                </c:pt>
                <c:pt idx="47632">
                  <c:v>4.7633000000000003E-5</c:v>
                </c:pt>
                <c:pt idx="47633">
                  <c:v>4.7633999999999998E-5</c:v>
                </c:pt>
                <c:pt idx="47634">
                  <c:v>4.7635E-5</c:v>
                </c:pt>
                <c:pt idx="47635">
                  <c:v>4.7636000000000003E-5</c:v>
                </c:pt>
                <c:pt idx="47636">
                  <c:v>4.7636999999999998E-5</c:v>
                </c:pt>
                <c:pt idx="47637">
                  <c:v>4.7638E-5</c:v>
                </c:pt>
                <c:pt idx="47638">
                  <c:v>4.7639000000000002E-5</c:v>
                </c:pt>
                <c:pt idx="47639">
                  <c:v>4.7639999999999998E-5</c:v>
                </c:pt>
                <c:pt idx="47640">
                  <c:v>4.7641E-5</c:v>
                </c:pt>
                <c:pt idx="47641">
                  <c:v>4.7642000000000002E-5</c:v>
                </c:pt>
                <c:pt idx="47642">
                  <c:v>4.7642999999999998E-5</c:v>
                </c:pt>
                <c:pt idx="47643">
                  <c:v>4.7644E-5</c:v>
                </c:pt>
                <c:pt idx="47644">
                  <c:v>4.7645000000000002E-5</c:v>
                </c:pt>
                <c:pt idx="47645">
                  <c:v>4.7645999999999997E-5</c:v>
                </c:pt>
                <c:pt idx="47646">
                  <c:v>4.7647E-5</c:v>
                </c:pt>
                <c:pt idx="47647">
                  <c:v>4.7648000000000002E-5</c:v>
                </c:pt>
                <c:pt idx="47648">
                  <c:v>4.7648999999999997E-5</c:v>
                </c:pt>
                <c:pt idx="47649">
                  <c:v>4.7649999999999999E-5</c:v>
                </c:pt>
                <c:pt idx="47650">
                  <c:v>4.7651000000000002E-5</c:v>
                </c:pt>
                <c:pt idx="47651">
                  <c:v>4.7651999999999997E-5</c:v>
                </c:pt>
                <c:pt idx="47652">
                  <c:v>4.7652999999999999E-5</c:v>
                </c:pt>
                <c:pt idx="47653">
                  <c:v>4.7654000000000001E-5</c:v>
                </c:pt>
                <c:pt idx="47654">
                  <c:v>4.7654999999999997E-5</c:v>
                </c:pt>
                <c:pt idx="47655">
                  <c:v>4.7655999999999999E-5</c:v>
                </c:pt>
                <c:pt idx="47656">
                  <c:v>4.7657000000000001E-5</c:v>
                </c:pt>
                <c:pt idx="47657">
                  <c:v>4.7657999999999997E-5</c:v>
                </c:pt>
                <c:pt idx="47658">
                  <c:v>4.7658999999999999E-5</c:v>
                </c:pt>
                <c:pt idx="47659">
                  <c:v>4.7660000000000001E-5</c:v>
                </c:pt>
                <c:pt idx="47660">
                  <c:v>4.7661000000000003E-5</c:v>
                </c:pt>
                <c:pt idx="47661">
                  <c:v>4.7661999999999999E-5</c:v>
                </c:pt>
                <c:pt idx="47662">
                  <c:v>4.7663000000000001E-5</c:v>
                </c:pt>
                <c:pt idx="47663">
                  <c:v>4.7664000000000003E-5</c:v>
                </c:pt>
                <c:pt idx="47664">
                  <c:v>4.7664999999999998E-5</c:v>
                </c:pt>
                <c:pt idx="47665">
                  <c:v>4.7666000000000001E-5</c:v>
                </c:pt>
                <c:pt idx="47666">
                  <c:v>4.7667000000000003E-5</c:v>
                </c:pt>
                <c:pt idx="47667">
                  <c:v>4.7667999999999998E-5</c:v>
                </c:pt>
                <c:pt idx="47668">
                  <c:v>4.7669E-5</c:v>
                </c:pt>
                <c:pt idx="47669">
                  <c:v>4.7670000000000003E-5</c:v>
                </c:pt>
                <c:pt idx="47670">
                  <c:v>4.7670999999999998E-5</c:v>
                </c:pt>
                <c:pt idx="47671">
                  <c:v>4.7672E-5</c:v>
                </c:pt>
                <c:pt idx="47672">
                  <c:v>4.7673000000000002E-5</c:v>
                </c:pt>
                <c:pt idx="47673">
                  <c:v>4.7673999999999998E-5</c:v>
                </c:pt>
                <c:pt idx="47674">
                  <c:v>4.7675E-5</c:v>
                </c:pt>
                <c:pt idx="47675">
                  <c:v>4.7676000000000002E-5</c:v>
                </c:pt>
                <c:pt idx="47676">
                  <c:v>4.7676999999999998E-5</c:v>
                </c:pt>
                <c:pt idx="47677">
                  <c:v>4.7678E-5</c:v>
                </c:pt>
                <c:pt idx="47678">
                  <c:v>4.7679000000000002E-5</c:v>
                </c:pt>
                <c:pt idx="47679">
                  <c:v>4.7679999999999998E-5</c:v>
                </c:pt>
                <c:pt idx="47680">
                  <c:v>4.7681E-5</c:v>
                </c:pt>
                <c:pt idx="47681">
                  <c:v>4.7682000000000002E-5</c:v>
                </c:pt>
                <c:pt idx="47682">
                  <c:v>4.7682999999999997E-5</c:v>
                </c:pt>
                <c:pt idx="47683">
                  <c:v>4.7683999999999999E-5</c:v>
                </c:pt>
                <c:pt idx="47684">
                  <c:v>4.7685000000000002E-5</c:v>
                </c:pt>
                <c:pt idx="47685">
                  <c:v>4.7685999999999997E-5</c:v>
                </c:pt>
                <c:pt idx="47686">
                  <c:v>4.7686999999999999E-5</c:v>
                </c:pt>
                <c:pt idx="47687">
                  <c:v>4.7688000000000001E-5</c:v>
                </c:pt>
                <c:pt idx="47688">
                  <c:v>4.7688999999999997E-5</c:v>
                </c:pt>
                <c:pt idx="47689">
                  <c:v>4.7689999999999999E-5</c:v>
                </c:pt>
                <c:pt idx="47690">
                  <c:v>4.7691000000000001E-5</c:v>
                </c:pt>
                <c:pt idx="47691">
                  <c:v>4.7691999999999997E-5</c:v>
                </c:pt>
                <c:pt idx="47692">
                  <c:v>4.7692999999999999E-5</c:v>
                </c:pt>
                <c:pt idx="47693">
                  <c:v>4.7694000000000001E-5</c:v>
                </c:pt>
                <c:pt idx="47694">
                  <c:v>4.7695000000000003E-5</c:v>
                </c:pt>
                <c:pt idx="47695">
                  <c:v>4.7695999999999999E-5</c:v>
                </c:pt>
                <c:pt idx="47696">
                  <c:v>4.7697000000000001E-5</c:v>
                </c:pt>
                <c:pt idx="47697">
                  <c:v>4.7698000000000003E-5</c:v>
                </c:pt>
                <c:pt idx="47698">
                  <c:v>4.7698999999999999E-5</c:v>
                </c:pt>
                <c:pt idx="47699">
                  <c:v>4.7700000000000001E-5</c:v>
                </c:pt>
                <c:pt idx="47700">
                  <c:v>4.7701000000000003E-5</c:v>
                </c:pt>
                <c:pt idx="47701">
                  <c:v>4.7701999999999998E-5</c:v>
                </c:pt>
                <c:pt idx="47702">
                  <c:v>4.7703000000000001E-5</c:v>
                </c:pt>
                <c:pt idx="47703">
                  <c:v>4.7704000000000003E-5</c:v>
                </c:pt>
                <c:pt idx="47704">
                  <c:v>4.7704999999999998E-5</c:v>
                </c:pt>
                <c:pt idx="47705">
                  <c:v>4.7706E-5</c:v>
                </c:pt>
                <c:pt idx="47706">
                  <c:v>4.7707000000000002E-5</c:v>
                </c:pt>
                <c:pt idx="47707">
                  <c:v>4.7707999999999998E-5</c:v>
                </c:pt>
                <c:pt idx="47708">
                  <c:v>4.7709E-5</c:v>
                </c:pt>
                <c:pt idx="47709">
                  <c:v>4.7710000000000002E-5</c:v>
                </c:pt>
                <c:pt idx="47710">
                  <c:v>4.7710999999999998E-5</c:v>
                </c:pt>
                <c:pt idx="47711">
                  <c:v>4.7712E-5</c:v>
                </c:pt>
                <c:pt idx="47712">
                  <c:v>4.7713000000000002E-5</c:v>
                </c:pt>
                <c:pt idx="47713">
                  <c:v>4.7713999999999998E-5</c:v>
                </c:pt>
                <c:pt idx="47714">
                  <c:v>4.7715E-5</c:v>
                </c:pt>
                <c:pt idx="47715">
                  <c:v>4.7716000000000002E-5</c:v>
                </c:pt>
                <c:pt idx="47716">
                  <c:v>4.7716999999999997E-5</c:v>
                </c:pt>
                <c:pt idx="47717">
                  <c:v>4.7718E-5</c:v>
                </c:pt>
                <c:pt idx="47718">
                  <c:v>4.7719000000000002E-5</c:v>
                </c:pt>
                <c:pt idx="47719">
                  <c:v>4.7719999999999997E-5</c:v>
                </c:pt>
                <c:pt idx="47720">
                  <c:v>4.7720999999999999E-5</c:v>
                </c:pt>
                <c:pt idx="47721">
                  <c:v>4.7722000000000002E-5</c:v>
                </c:pt>
                <c:pt idx="47722">
                  <c:v>4.7722999999999997E-5</c:v>
                </c:pt>
                <c:pt idx="47723">
                  <c:v>4.7723999999999999E-5</c:v>
                </c:pt>
                <c:pt idx="47724">
                  <c:v>4.7725000000000001E-5</c:v>
                </c:pt>
                <c:pt idx="47725">
                  <c:v>4.7725999999999997E-5</c:v>
                </c:pt>
                <c:pt idx="47726">
                  <c:v>4.7726999999999999E-5</c:v>
                </c:pt>
                <c:pt idx="47727">
                  <c:v>4.7728000000000001E-5</c:v>
                </c:pt>
                <c:pt idx="47728">
                  <c:v>4.7729000000000003E-5</c:v>
                </c:pt>
                <c:pt idx="47729">
                  <c:v>4.7729999999999999E-5</c:v>
                </c:pt>
                <c:pt idx="47730">
                  <c:v>4.7731000000000001E-5</c:v>
                </c:pt>
                <c:pt idx="47731">
                  <c:v>4.7732000000000003E-5</c:v>
                </c:pt>
                <c:pt idx="47732">
                  <c:v>4.7732999999999999E-5</c:v>
                </c:pt>
                <c:pt idx="47733">
                  <c:v>4.7734000000000001E-5</c:v>
                </c:pt>
                <c:pt idx="47734">
                  <c:v>4.7735000000000003E-5</c:v>
                </c:pt>
                <c:pt idx="47735">
                  <c:v>4.7735999999999998E-5</c:v>
                </c:pt>
                <c:pt idx="47736">
                  <c:v>4.7737000000000001E-5</c:v>
                </c:pt>
                <c:pt idx="47737">
                  <c:v>4.7738000000000003E-5</c:v>
                </c:pt>
                <c:pt idx="47738">
                  <c:v>4.7738999999999998E-5</c:v>
                </c:pt>
                <c:pt idx="47739">
                  <c:v>4.774E-5</c:v>
                </c:pt>
                <c:pt idx="47740">
                  <c:v>4.7741000000000003E-5</c:v>
                </c:pt>
                <c:pt idx="47741">
                  <c:v>4.7741999999999998E-5</c:v>
                </c:pt>
                <c:pt idx="47742">
                  <c:v>4.7743E-5</c:v>
                </c:pt>
                <c:pt idx="47743">
                  <c:v>4.7744000000000002E-5</c:v>
                </c:pt>
                <c:pt idx="47744">
                  <c:v>4.7744999999999998E-5</c:v>
                </c:pt>
                <c:pt idx="47745">
                  <c:v>4.7746E-5</c:v>
                </c:pt>
                <c:pt idx="47746">
                  <c:v>4.7747000000000002E-5</c:v>
                </c:pt>
                <c:pt idx="47747">
                  <c:v>4.7747999999999998E-5</c:v>
                </c:pt>
                <c:pt idx="47748">
                  <c:v>4.7749E-5</c:v>
                </c:pt>
                <c:pt idx="47749">
                  <c:v>4.7750000000000002E-5</c:v>
                </c:pt>
                <c:pt idx="47750">
                  <c:v>4.7750999999999997E-5</c:v>
                </c:pt>
                <c:pt idx="47751">
                  <c:v>4.7752E-5</c:v>
                </c:pt>
                <c:pt idx="47752">
                  <c:v>4.7753000000000002E-5</c:v>
                </c:pt>
                <c:pt idx="47753">
                  <c:v>4.7753999999999997E-5</c:v>
                </c:pt>
                <c:pt idx="47754">
                  <c:v>4.7754999999999999E-5</c:v>
                </c:pt>
                <c:pt idx="47755">
                  <c:v>4.7756000000000002E-5</c:v>
                </c:pt>
                <c:pt idx="47756">
                  <c:v>4.7756999999999997E-5</c:v>
                </c:pt>
                <c:pt idx="47757">
                  <c:v>4.7757999999999999E-5</c:v>
                </c:pt>
                <c:pt idx="47758">
                  <c:v>4.7759000000000001E-5</c:v>
                </c:pt>
                <c:pt idx="47759">
                  <c:v>4.7759999999999997E-5</c:v>
                </c:pt>
                <c:pt idx="47760">
                  <c:v>4.7760999999999999E-5</c:v>
                </c:pt>
                <c:pt idx="47761">
                  <c:v>4.7762000000000001E-5</c:v>
                </c:pt>
                <c:pt idx="47762">
                  <c:v>4.7763000000000003E-5</c:v>
                </c:pt>
                <c:pt idx="47763">
                  <c:v>4.7763999999999999E-5</c:v>
                </c:pt>
                <c:pt idx="47764">
                  <c:v>4.7765000000000001E-5</c:v>
                </c:pt>
                <c:pt idx="47765">
                  <c:v>4.7766000000000003E-5</c:v>
                </c:pt>
                <c:pt idx="47766">
                  <c:v>4.7766999999999999E-5</c:v>
                </c:pt>
                <c:pt idx="47767">
                  <c:v>4.7768000000000001E-5</c:v>
                </c:pt>
                <c:pt idx="47768">
                  <c:v>4.7769000000000003E-5</c:v>
                </c:pt>
                <c:pt idx="47769">
                  <c:v>4.7769999999999998E-5</c:v>
                </c:pt>
                <c:pt idx="47770">
                  <c:v>4.7771000000000001E-5</c:v>
                </c:pt>
                <c:pt idx="47771">
                  <c:v>4.7772000000000003E-5</c:v>
                </c:pt>
                <c:pt idx="47772">
                  <c:v>4.7772999999999998E-5</c:v>
                </c:pt>
                <c:pt idx="47773">
                  <c:v>4.7774E-5</c:v>
                </c:pt>
                <c:pt idx="47774">
                  <c:v>4.7775000000000003E-5</c:v>
                </c:pt>
                <c:pt idx="47775">
                  <c:v>4.7775999999999998E-5</c:v>
                </c:pt>
                <c:pt idx="47776">
                  <c:v>4.7777E-5</c:v>
                </c:pt>
                <c:pt idx="47777">
                  <c:v>4.7778000000000002E-5</c:v>
                </c:pt>
                <c:pt idx="47778">
                  <c:v>4.7778999999999998E-5</c:v>
                </c:pt>
                <c:pt idx="47779">
                  <c:v>4.778E-5</c:v>
                </c:pt>
                <c:pt idx="47780">
                  <c:v>4.7781000000000002E-5</c:v>
                </c:pt>
                <c:pt idx="47781">
                  <c:v>4.7781999999999998E-5</c:v>
                </c:pt>
                <c:pt idx="47782">
                  <c:v>4.7783E-5</c:v>
                </c:pt>
                <c:pt idx="47783">
                  <c:v>4.7784000000000002E-5</c:v>
                </c:pt>
                <c:pt idx="47784">
                  <c:v>4.7784999999999997E-5</c:v>
                </c:pt>
                <c:pt idx="47785">
                  <c:v>4.7786E-5</c:v>
                </c:pt>
                <c:pt idx="47786">
                  <c:v>4.7787000000000002E-5</c:v>
                </c:pt>
                <c:pt idx="47787">
                  <c:v>4.7787999999999997E-5</c:v>
                </c:pt>
                <c:pt idx="47788">
                  <c:v>4.7788999999999999E-5</c:v>
                </c:pt>
                <c:pt idx="47789">
                  <c:v>4.7790000000000002E-5</c:v>
                </c:pt>
                <c:pt idx="47790">
                  <c:v>4.7790999999999997E-5</c:v>
                </c:pt>
                <c:pt idx="47791">
                  <c:v>4.7791999999999999E-5</c:v>
                </c:pt>
                <c:pt idx="47792">
                  <c:v>4.7793000000000001E-5</c:v>
                </c:pt>
                <c:pt idx="47793">
                  <c:v>4.7793999999999997E-5</c:v>
                </c:pt>
                <c:pt idx="47794">
                  <c:v>4.7794999999999999E-5</c:v>
                </c:pt>
                <c:pt idx="47795">
                  <c:v>4.7796000000000001E-5</c:v>
                </c:pt>
                <c:pt idx="47796">
                  <c:v>4.7797000000000003E-5</c:v>
                </c:pt>
                <c:pt idx="47797">
                  <c:v>4.7797999999999999E-5</c:v>
                </c:pt>
                <c:pt idx="47798">
                  <c:v>4.7799000000000001E-5</c:v>
                </c:pt>
                <c:pt idx="47799">
                  <c:v>4.7800000000000003E-5</c:v>
                </c:pt>
                <c:pt idx="47800">
                  <c:v>4.7800999999999999E-5</c:v>
                </c:pt>
                <c:pt idx="47801">
                  <c:v>4.7802000000000001E-5</c:v>
                </c:pt>
                <c:pt idx="47802">
                  <c:v>4.7803000000000003E-5</c:v>
                </c:pt>
                <c:pt idx="47803">
                  <c:v>4.7803999999999998E-5</c:v>
                </c:pt>
                <c:pt idx="47804">
                  <c:v>4.7805000000000001E-5</c:v>
                </c:pt>
                <c:pt idx="47805">
                  <c:v>4.7806000000000003E-5</c:v>
                </c:pt>
                <c:pt idx="47806">
                  <c:v>4.7806999999999998E-5</c:v>
                </c:pt>
                <c:pt idx="47807">
                  <c:v>4.7808E-5</c:v>
                </c:pt>
                <c:pt idx="47808">
                  <c:v>4.7809000000000003E-5</c:v>
                </c:pt>
                <c:pt idx="47809">
                  <c:v>4.7809999999999998E-5</c:v>
                </c:pt>
                <c:pt idx="47810">
                  <c:v>4.7811E-5</c:v>
                </c:pt>
                <c:pt idx="47811">
                  <c:v>4.7812000000000002E-5</c:v>
                </c:pt>
                <c:pt idx="47812">
                  <c:v>4.7812999999999998E-5</c:v>
                </c:pt>
                <c:pt idx="47813">
                  <c:v>4.7814E-5</c:v>
                </c:pt>
                <c:pt idx="47814">
                  <c:v>4.7815000000000002E-5</c:v>
                </c:pt>
                <c:pt idx="47815">
                  <c:v>4.7815999999999998E-5</c:v>
                </c:pt>
                <c:pt idx="47816">
                  <c:v>4.7817E-5</c:v>
                </c:pt>
                <c:pt idx="47817">
                  <c:v>4.7818000000000002E-5</c:v>
                </c:pt>
                <c:pt idx="47818">
                  <c:v>4.7818999999999997E-5</c:v>
                </c:pt>
                <c:pt idx="47819">
                  <c:v>4.782E-5</c:v>
                </c:pt>
                <c:pt idx="47820">
                  <c:v>4.7821000000000002E-5</c:v>
                </c:pt>
                <c:pt idx="47821">
                  <c:v>4.7821999999999997E-5</c:v>
                </c:pt>
                <c:pt idx="47822">
                  <c:v>4.7822999999999999E-5</c:v>
                </c:pt>
                <c:pt idx="47823">
                  <c:v>4.7824000000000002E-5</c:v>
                </c:pt>
                <c:pt idx="47824">
                  <c:v>4.7824999999999997E-5</c:v>
                </c:pt>
                <c:pt idx="47825">
                  <c:v>4.7825999999999999E-5</c:v>
                </c:pt>
                <c:pt idx="47826">
                  <c:v>4.7827000000000001E-5</c:v>
                </c:pt>
                <c:pt idx="47827">
                  <c:v>4.7827999999999997E-5</c:v>
                </c:pt>
                <c:pt idx="47828">
                  <c:v>4.7828999999999999E-5</c:v>
                </c:pt>
                <c:pt idx="47829">
                  <c:v>4.7830000000000001E-5</c:v>
                </c:pt>
                <c:pt idx="47830">
                  <c:v>4.7831000000000003E-5</c:v>
                </c:pt>
                <c:pt idx="47831">
                  <c:v>4.7831999999999999E-5</c:v>
                </c:pt>
                <c:pt idx="47832">
                  <c:v>4.7833000000000001E-5</c:v>
                </c:pt>
                <c:pt idx="47833">
                  <c:v>4.7834000000000003E-5</c:v>
                </c:pt>
                <c:pt idx="47834">
                  <c:v>4.7834999999999999E-5</c:v>
                </c:pt>
                <c:pt idx="47835">
                  <c:v>4.7836000000000001E-5</c:v>
                </c:pt>
                <c:pt idx="47836">
                  <c:v>4.7837000000000003E-5</c:v>
                </c:pt>
                <c:pt idx="47837">
                  <c:v>4.7837999999999998E-5</c:v>
                </c:pt>
                <c:pt idx="47838">
                  <c:v>4.7839000000000001E-5</c:v>
                </c:pt>
                <c:pt idx="47839">
                  <c:v>4.7840000000000003E-5</c:v>
                </c:pt>
                <c:pt idx="47840">
                  <c:v>4.7840999999999998E-5</c:v>
                </c:pt>
                <c:pt idx="47841">
                  <c:v>4.7842E-5</c:v>
                </c:pt>
                <c:pt idx="47842">
                  <c:v>4.7843000000000003E-5</c:v>
                </c:pt>
                <c:pt idx="47843">
                  <c:v>4.7843999999999998E-5</c:v>
                </c:pt>
                <c:pt idx="47844">
                  <c:v>4.7845E-5</c:v>
                </c:pt>
                <c:pt idx="47845">
                  <c:v>4.7846000000000002E-5</c:v>
                </c:pt>
                <c:pt idx="47846">
                  <c:v>4.7846999999999998E-5</c:v>
                </c:pt>
                <c:pt idx="47847">
                  <c:v>4.7848E-5</c:v>
                </c:pt>
                <c:pt idx="47848">
                  <c:v>4.7849000000000002E-5</c:v>
                </c:pt>
                <c:pt idx="47849">
                  <c:v>4.7849999999999998E-5</c:v>
                </c:pt>
                <c:pt idx="47850">
                  <c:v>4.7851E-5</c:v>
                </c:pt>
                <c:pt idx="47851">
                  <c:v>4.7852000000000002E-5</c:v>
                </c:pt>
                <c:pt idx="47852">
                  <c:v>4.7852999999999997E-5</c:v>
                </c:pt>
                <c:pt idx="47853">
                  <c:v>4.7854E-5</c:v>
                </c:pt>
                <c:pt idx="47854">
                  <c:v>4.7855000000000002E-5</c:v>
                </c:pt>
                <c:pt idx="47855">
                  <c:v>4.7855999999999997E-5</c:v>
                </c:pt>
                <c:pt idx="47856">
                  <c:v>4.7856999999999999E-5</c:v>
                </c:pt>
                <c:pt idx="47857">
                  <c:v>4.7858000000000002E-5</c:v>
                </c:pt>
                <c:pt idx="47858">
                  <c:v>4.7858999999999997E-5</c:v>
                </c:pt>
                <c:pt idx="47859">
                  <c:v>4.7859999999999999E-5</c:v>
                </c:pt>
                <c:pt idx="47860">
                  <c:v>4.7861000000000001E-5</c:v>
                </c:pt>
                <c:pt idx="47861">
                  <c:v>4.7861999999999997E-5</c:v>
                </c:pt>
                <c:pt idx="47862">
                  <c:v>4.7862999999999999E-5</c:v>
                </c:pt>
                <c:pt idx="47863">
                  <c:v>4.7864000000000001E-5</c:v>
                </c:pt>
                <c:pt idx="47864">
                  <c:v>4.7865000000000003E-5</c:v>
                </c:pt>
                <c:pt idx="47865">
                  <c:v>4.7865999999999999E-5</c:v>
                </c:pt>
                <c:pt idx="47866">
                  <c:v>4.7867000000000001E-5</c:v>
                </c:pt>
                <c:pt idx="47867">
                  <c:v>4.7868000000000003E-5</c:v>
                </c:pt>
                <c:pt idx="47868">
                  <c:v>4.7868999999999999E-5</c:v>
                </c:pt>
                <c:pt idx="47869">
                  <c:v>4.7870000000000001E-5</c:v>
                </c:pt>
                <c:pt idx="47870">
                  <c:v>4.7871000000000003E-5</c:v>
                </c:pt>
                <c:pt idx="47871">
                  <c:v>4.7871999999999998E-5</c:v>
                </c:pt>
                <c:pt idx="47872">
                  <c:v>4.7873000000000001E-5</c:v>
                </c:pt>
                <c:pt idx="47873">
                  <c:v>4.7874000000000003E-5</c:v>
                </c:pt>
                <c:pt idx="47874">
                  <c:v>4.7874999999999998E-5</c:v>
                </c:pt>
                <c:pt idx="47875">
                  <c:v>4.7876E-5</c:v>
                </c:pt>
                <c:pt idx="47876">
                  <c:v>4.7877000000000003E-5</c:v>
                </c:pt>
                <c:pt idx="47877">
                  <c:v>4.7877999999999998E-5</c:v>
                </c:pt>
                <c:pt idx="47878">
                  <c:v>4.7879E-5</c:v>
                </c:pt>
                <c:pt idx="47879">
                  <c:v>4.7880000000000002E-5</c:v>
                </c:pt>
                <c:pt idx="47880">
                  <c:v>4.7880999999999998E-5</c:v>
                </c:pt>
                <c:pt idx="47881">
                  <c:v>4.7882E-5</c:v>
                </c:pt>
                <c:pt idx="47882">
                  <c:v>4.7883000000000002E-5</c:v>
                </c:pt>
                <c:pt idx="47883">
                  <c:v>4.7883999999999998E-5</c:v>
                </c:pt>
                <c:pt idx="47884">
                  <c:v>4.7885E-5</c:v>
                </c:pt>
                <c:pt idx="47885">
                  <c:v>4.7886000000000002E-5</c:v>
                </c:pt>
                <c:pt idx="47886">
                  <c:v>4.7886999999999997E-5</c:v>
                </c:pt>
                <c:pt idx="47887">
                  <c:v>4.7888E-5</c:v>
                </c:pt>
                <c:pt idx="47888">
                  <c:v>4.7889000000000002E-5</c:v>
                </c:pt>
                <c:pt idx="47889">
                  <c:v>4.7889999999999997E-5</c:v>
                </c:pt>
                <c:pt idx="47890">
                  <c:v>4.7890999999999999E-5</c:v>
                </c:pt>
                <c:pt idx="47891">
                  <c:v>4.7892000000000002E-5</c:v>
                </c:pt>
                <c:pt idx="47892">
                  <c:v>4.7892999999999997E-5</c:v>
                </c:pt>
                <c:pt idx="47893">
                  <c:v>4.7893999999999999E-5</c:v>
                </c:pt>
                <c:pt idx="47894">
                  <c:v>4.7895000000000001E-5</c:v>
                </c:pt>
                <c:pt idx="47895">
                  <c:v>4.7895999999999997E-5</c:v>
                </c:pt>
                <c:pt idx="47896">
                  <c:v>4.7896999999999999E-5</c:v>
                </c:pt>
                <c:pt idx="47897">
                  <c:v>4.7898000000000001E-5</c:v>
                </c:pt>
                <c:pt idx="47898">
                  <c:v>4.7899000000000003E-5</c:v>
                </c:pt>
                <c:pt idx="47899">
                  <c:v>4.7899999999999999E-5</c:v>
                </c:pt>
                <c:pt idx="47900">
                  <c:v>4.7901000000000001E-5</c:v>
                </c:pt>
                <c:pt idx="47901">
                  <c:v>4.7902000000000003E-5</c:v>
                </c:pt>
                <c:pt idx="47902">
                  <c:v>4.7902999999999999E-5</c:v>
                </c:pt>
                <c:pt idx="47903">
                  <c:v>4.7904000000000001E-5</c:v>
                </c:pt>
                <c:pt idx="47904">
                  <c:v>4.7905000000000003E-5</c:v>
                </c:pt>
                <c:pt idx="47905">
                  <c:v>4.7905999999999998E-5</c:v>
                </c:pt>
                <c:pt idx="47906">
                  <c:v>4.7907000000000001E-5</c:v>
                </c:pt>
                <c:pt idx="47907">
                  <c:v>4.7908000000000003E-5</c:v>
                </c:pt>
                <c:pt idx="47908">
                  <c:v>4.7908999999999998E-5</c:v>
                </c:pt>
                <c:pt idx="47909">
                  <c:v>4.791E-5</c:v>
                </c:pt>
                <c:pt idx="47910">
                  <c:v>4.7911000000000003E-5</c:v>
                </c:pt>
                <c:pt idx="47911">
                  <c:v>4.7911999999999998E-5</c:v>
                </c:pt>
                <c:pt idx="47912">
                  <c:v>4.7913E-5</c:v>
                </c:pt>
                <c:pt idx="47913">
                  <c:v>4.7914000000000002E-5</c:v>
                </c:pt>
                <c:pt idx="47914">
                  <c:v>4.7914999999999998E-5</c:v>
                </c:pt>
                <c:pt idx="47915">
                  <c:v>4.7916E-5</c:v>
                </c:pt>
                <c:pt idx="47916">
                  <c:v>4.7917000000000002E-5</c:v>
                </c:pt>
                <c:pt idx="47917">
                  <c:v>4.7917999999999998E-5</c:v>
                </c:pt>
                <c:pt idx="47918">
                  <c:v>4.7919E-5</c:v>
                </c:pt>
                <c:pt idx="47919">
                  <c:v>4.7920000000000002E-5</c:v>
                </c:pt>
                <c:pt idx="47920">
                  <c:v>4.7920999999999997E-5</c:v>
                </c:pt>
                <c:pt idx="47921">
                  <c:v>4.7922E-5</c:v>
                </c:pt>
                <c:pt idx="47922">
                  <c:v>4.7923000000000002E-5</c:v>
                </c:pt>
                <c:pt idx="47923">
                  <c:v>4.7923999999999997E-5</c:v>
                </c:pt>
                <c:pt idx="47924">
                  <c:v>4.7924999999999999E-5</c:v>
                </c:pt>
                <c:pt idx="47925">
                  <c:v>4.7926000000000002E-5</c:v>
                </c:pt>
                <c:pt idx="47926">
                  <c:v>4.7926999999999997E-5</c:v>
                </c:pt>
                <c:pt idx="47927">
                  <c:v>4.7927999999999999E-5</c:v>
                </c:pt>
                <c:pt idx="47928">
                  <c:v>4.7929000000000001E-5</c:v>
                </c:pt>
                <c:pt idx="47929">
                  <c:v>4.7929999999999997E-5</c:v>
                </c:pt>
                <c:pt idx="47930">
                  <c:v>4.7930999999999999E-5</c:v>
                </c:pt>
                <c:pt idx="47931">
                  <c:v>4.7932000000000001E-5</c:v>
                </c:pt>
                <c:pt idx="47932">
                  <c:v>4.7933000000000003E-5</c:v>
                </c:pt>
                <c:pt idx="47933">
                  <c:v>4.7933999999999999E-5</c:v>
                </c:pt>
                <c:pt idx="47934">
                  <c:v>4.7935000000000001E-5</c:v>
                </c:pt>
                <c:pt idx="47935">
                  <c:v>4.7936000000000003E-5</c:v>
                </c:pt>
                <c:pt idx="47936">
                  <c:v>4.7936999999999999E-5</c:v>
                </c:pt>
                <c:pt idx="47937">
                  <c:v>4.7938000000000001E-5</c:v>
                </c:pt>
                <c:pt idx="47938">
                  <c:v>4.7939000000000003E-5</c:v>
                </c:pt>
                <c:pt idx="47939">
                  <c:v>4.7939999999999998E-5</c:v>
                </c:pt>
                <c:pt idx="47940">
                  <c:v>4.7941000000000001E-5</c:v>
                </c:pt>
                <c:pt idx="47941">
                  <c:v>4.7942000000000003E-5</c:v>
                </c:pt>
                <c:pt idx="47942">
                  <c:v>4.7942999999999998E-5</c:v>
                </c:pt>
                <c:pt idx="47943">
                  <c:v>4.7944E-5</c:v>
                </c:pt>
                <c:pt idx="47944">
                  <c:v>4.7945000000000003E-5</c:v>
                </c:pt>
                <c:pt idx="47945">
                  <c:v>4.7945999999999998E-5</c:v>
                </c:pt>
                <c:pt idx="47946">
                  <c:v>4.7947E-5</c:v>
                </c:pt>
                <c:pt idx="47947">
                  <c:v>4.7948000000000002E-5</c:v>
                </c:pt>
                <c:pt idx="47948">
                  <c:v>4.7948999999999998E-5</c:v>
                </c:pt>
                <c:pt idx="47949">
                  <c:v>4.795E-5</c:v>
                </c:pt>
                <c:pt idx="47950">
                  <c:v>4.7951000000000002E-5</c:v>
                </c:pt>
                <c:pt idx="47951">
                  <c:v>4.7951999999999998E-5</c:v>
                </c:pt>
                <c:pt idx="47952">
                  <c:v>4.7953E-5</c:v>
                </c:pt>
                <c:pt idx="47953">
                  <c:v>4.7954000000000002E-5</c:v>
                </c:pt>
                <c:pt idx="47954">
                  <c:v>4.7954999999999997E-5</c:v>
                </c:pt>
                <c:pt idx="47955">
                  <c:v>4.7956E-5</c:v>
                </c:pt>
                <c:pt idx="47956">
                  <c:v>4.7957000000000002E-5</c:v>
                </c:pt>
                <c:pt idx="47957">
                  <c:v>4.7957999999999997E-5</c:v>
                </c:pt>
                <c:pt idx="47958">
                  <c:v>4.7958999999999999E-5</c:v>
                </c:pt>
                <c:pt idx="47959">
                  <c:v>4.7960000000000002E-5</c:v>
                </c:pt>
                <c:pt idx="47960">
                  <c:v>4.7960999999999997E-5</c:v>
                </c:pt>
                <c:pt idx="47961">
                  <c:v>4.7961999999999999E-5</c:v>
                </c:pt>
                <c:pt idx="47962">
                  <c:v>4.7963000000000001E-5</c:v>
                </c:pt>
                <c:pt idx="47963">
                  <c:v>4.7963999999999997E-5</c:v>
                </c:pt>
                <c:pt idx="47964">
                  <c:v>4.7964999999999999E-5</c:v>
                </c:pt>
                <c:pt idx="47965">
                  <c:v>4.7966000000000001E-5</c:v>
                </c:pt>
                <c:pt idx="47966">
                  <c:v>4.7966999999999997E-5</c:v>
                </c:pt>
                <c:pt idx="47967">
                  <c:v>4.7967999999999999E-5</c:v>
                </c:pt>
                <c:pt idx="47968">
                  <c:v>4.7969000000000001E-5</c:v>
                </c:pt>
                <c:pt idx="47969">
                  <c:v>4.7970000000000003E-5</c:v>
                </c:pt>
                <c:pt idx="47970">
                  <c:v>4.7970999999999999E-5</c:v>
                </c:pt>
                <c:pt idx="47971">
                  <c:v>4.7972000000000001E-5</c:v>
                </c:pt>
                <c:pt idx="47972">
                  <c:v>4.7973000000000003E-5</c:v>
                </c:pt>
                <c:pt idx="47973">
                  <c:v>4.7973999999999998E-5</c:v>
                </c:pt>
                <c:pt idx="47974">
                  <c:v>4.7975000000000001E-5</c:v>
                </c:pt>
                <c:pt idx="47975">
                  <c:v>4.7976000000000003E-5</c:v>
                </c:pt>
                <c:pt idx="47976">
                  <c:v>4.7976999999999998E-5</c:v>
                </c:pt>
                <c:pt idx="47977">
                  <c:v>4.7978E-5</c:v>
                </c:pt>
                <c:pt idx="47978">
                  <c:v>4.7979000000000003E-5</c:v>
                </c:pt>
                <c:pt idx="47979">
                  <c:v>4.7979999999999998E-5</c:v>
                </c:pt>
                <c:pt idx="47980">
                  <c:v>4.7981E-5</c:v>
                </c:pt>
                <c:pt idx="47981">
                  <c:v>4.7982000000000002E-5</c:v>
                </c:pt>
                <c:pt idx="47982">
                  <c:v>4.7982999999999998E-5</c:v>
                </c:pt>
                <c:pt idx="47983">
                  <c:v>4.7984E-5</c:v>
                </c:pt>
                <c:pt idx="47984">
                  <c:v>4.7985000000000002E-5</c:v>
                </c:pt>
                <c:pt idx="47985">
                  <c:v>4.7985999999999998E-5</c:v>
                </c:pt>
                <c:pt idx="47986">
                  <c:v>4.7987E-5</c:v>
                </c:pt>
                <c:pt idx="47987">
                  <c:v>4.7988000000000002E-5</c:v>
                </c:pt>
                <c:pt idx="47988">
                  <c:v>4.7988999999999997E-5</c:v>
                </c:pt>
                <c:pt idx="47989">
                  <c:v>4.799E-5</c:v>
                </c:pt>
                <c:pt idx="47990">
                  <c:v>4.7991000000000002E-5</c:v>
                </c:pt>
                <c:pt idx="47991">
                  <c:v>4.7991999999999997E-5</c:v>
                </c:pt>
                <c:pt idx="47992">
                  <c:v>4.7992999999999999E-5</c:v>
                </c:pt>
                <c:pt idx="47993">
                  <c:v>4.7994000000000002E-5</c:v>
                </c:pt>
                <c:pt idx="47994">
                  <c:v>4.7994999999999997E-5</c:v>
                </c:pt>
                <c:pt idx="47995">
                  <c:v>4.7995999999999999E-5</c:v>
                </c:pt>
                <c:pt idx="47996">
                  <c:v>4.7997000000000001E-5</c:v>
                </c:pt>
                <c:pt idx="47997">
                  <c:v>4.7997999999999997E-5</c:v>
                </c:pt>
                <c:pt idx="47998">
                  <c:v>4.7998999999999999E-5</c:v>
                </c:pt>
                <c:pt idx="47999">
                  <c:v>4.8000000000000001E-5</c:v>
                </c:pt>
                <c:pt idx="48000">
                  <c:v>4.8000999999999997E-5</c:v>
                </c:pt>
                <c:pt idx="48001">
                  <c:v>4.8001999999999999E-5</c:v>
                </c:pt>
                <c:pt idx="48002">
                  <c:v>4.8003000000000001E-5</c:v>
                </c:pt>
                <c:pt idx="48003">
                  <c:v>4.8004000000000003E-5</c:v>
                </c:pt>
                <c:pt idx="48004">
                  <c:v>4.8004999999999999E-5</c:v>
                </c:pt>
                <c:pt idx="48005">
                  <c:v>4.8006000000000001E-5</c:v>
                </c:pt>
                <c:pt idx="48006">
                  <c:v>4.8007000000000003E-5</c:v>
                </c:pt>
                <c:pt idx="48007">
                  <c:v>4.8007999999999998E-5</c:v>
                </c:pt>
                <c:pt idx="48008">
                  <c:v>4.8009000000000001E-5</c:v>
                </c:pt>
                <c:pt idx="48009">
                  <c:v>4.8010000000000003E-5</c:v>
                </c:pt>
                <c:pt idx="48010">
                  <c:v>4.8010999999999998E-5</c:v>
                </c:pt>
                <c:pt idx="48011">
                  <c:v>4.8012E-5</c:v>
                </c:pt>
                <c:pt idx="48012">
                  <c:v>4.8013000000000003E-5</c:v>
                </c:pt>
                <c:pt idx="48013">
                  <c:v>4.8013999999999998E-5</c:v>
                </c:pt>
                <c:pt idx="48014">
                  <c:v>4.8015E-5</c:v>
                </c:pt>
                <c:pt idx="48015">
                  <c:v>4.8016000000000002E-5</c:v>
                </c:pt>
                <c:pt idx="48016">
                  <c:v>4.8016999999999998E-5</c:v>
                </c:pt>
                <c:pt idx="48017">
                  <c:v>4.8018E-5</c:v>
                </c:pt>
                <c:pt idx="48018">
                  <c:v>4.8019000000000002E-5</c:v>
                </c:pt>
                <c:pt idx="48019">
                  <c:v>4.8019999999999998E-5</c:v>
                </c:pt>
                <c:pt idx="48020">
                  <c:v>4.8021E-5</c:v>
                </c:pt>
                <c:pt idx="48021">
                  <c:v>4.8022000000000002E-5</c:v>
                </c:pt>
                <c:pt idx="48022">
                  <c:v>4.8022999999999997E-5</c:v>
                </c:pt>
                <c:pt idx="48023">
                  <c:v>4.8024E-5</c:v>
                </c:pt>
                <c:pt idx="48024">
                  <c:v>4.8025000000000002E-5</c:v>
                </c:pt>
                <c:pt idx="48025">
                  <c:v>4.8025999999999997E-5</c:v>
                </c:pt>
                <c:pt idx="48026">
                  <c:v>4.8026999999999999E-5</c:v>
                </c:pt>
                <c:pt idx="48027">
                  <c:v>4.8028000000000002E-5</c:v>
                </c:pt>
                <c:pt idx="48028">
                  <c:v>4.8028999999999997E-5</c:v>
                </c:pt>
                <c:pt idx="48029">
                  <c:v>4.8029999999999999E-5</c:v>
                </c:pt>
                <c:pt idx="48030">
                  <c:v>4.8031000000000001E-5</c:v>
                </c:pt>
                <c:pt idx="48031">
                  <c:v>4.8031999999999997E-5</c:v>
                </c:pt>
                <c:pt idx="48032">
                  <c:v>4.8032999999999999E-5</c:v>
                </c:pt>
                <c:pt idx="48033">
                  <c:v>4.8034000000000001E-5</c:v>
                </c:pt>
                <c:pt idx="48034">
                  <c:v>4.8034999999999997E-5</c:v>
                </c:pt>
                <c:pt idx="48035">
                  <c:v>4.8035999999999999E-5</c:v>
                </c:pt>
                <c:pt idx="48036">
                  <c:v>4.8037000000000001E-5</c:v>
                </c:pt>
                <c:pt idx="48037">
                  <c:v>4.8038000000000003E-5</c:v>
                </c:pt>
                <c:pt idx="48038">
                  <c:v>4.8038999999999999E-5</c:v>
                </c:pt>
                <c:pt idx="48039">
                  <c:v>4.8040000000000001E-5</c:v>
                </c:pt>
                <c:pt idx="48040">
                  <c:v>4.8041000000000003E-5</c:v>
                </c:pt>
                <c:pt idx="48041">
                  <c:v>4.8041999999999998E-5</c:v>
                </c:pt>
                <c:pt idx="48042">
                  <c:v>4.8043000000000001E-5</c:v>
                </c:pt>
                <c:pt idx="48043">
                  <c:v>4.8044000000000003E-5</c:v>
                </c:pt>
                <c:pt idx="48044">
                  <c:v>4.8044999999999998E-5</c:v>
                </c:pt>
                <c:pt idx="48045">
                  <c:v>4.8046E-5</c:v>
                </c:pt>
                <c:pt idx="48046">
                  <c:v>4.8047000000000003E-5</c:v>
                </c:pt>
                <c:pt idx="48047">
                  <c:v>4.8047999999999998E-5</c:v>
                </c:pt>
                <c:pt idx="48048">
                  <c:v>4.8049E-5</c:v>
                </c:pt>
                <c:pt idx="48049">
                  <c:v>4.8050000000000002E-5</c:v>
                </c:pt>
                <c:pt idx="48050">
                  <c:v>4.8050999999999998E-5</c:v>
                </c:pt>
                <c:pt idx="48051">
                  <c:v>4.8052E-5</c:v>
                </c:pt>
                <c:pt idx="48052">
                  <c:v>4.8053000000000002E-5</c:v>
                </c:pt>
                <c:pt idx="48053">
                  <c:v>4.8053999999999998E-5</c:v>
                </c:pt>
                <c:pt idx="48054">
                  <c:v>4.8055E-5</c:v>
                </c:pt>
                <c:pt idx="48055">
                  <c:v>4.8056000000000002E-5</c:v>
                </c:pt>
                <c:pt idx="48056">
                  <c:v>4.8056999999999997E-5</c:v>
                </c:pt>
                <c:pt idx="48057">
                  <c:v>4.8058E-5</c:v>
                </c:pt>
                <c:pt idx="48058">
                  <c:v>4.8059000000000002E-5</c:v>
                </c:pt>
                <c:pt idx="48059">
                  <c:v>4.8059999999999997E-5</c:v>
                </c:pt>
                <c:pt idx="48060">
                  <c:v>4.8060999999999999E-5</c:v>
                </c:pt>
                <c:pt idx="48061">
                  <c:v>4.8062000000000002E-5</c:v>
                </c:pt>
                <c:pt idx="48062">
                  <c:v>4.8062999999999997E-5</c:v>
                </c:pt>
                <c:pt idx="48063">
                  <c:v>4.8063999999999999E-5</c:v>
                </c:pt>
                <c:pt idx="48064">
                  <c:v>4.8065000000000001E-5</c:v>
                </c:pt>
                <c:pt idx="48065">
                  <c:v>4.8065999999999997E-5</c:v>
                </c:pt>
                <c:pt idx="48066">
                  <c:v>4.8066999999999999E-5</c:v>
                </c:pt>
                <c:pt idx="48067">
                  <c:v>4.8068000000000001E-5</c:v>
                </c:pt>
                <c:pt idx="48068">
                  <c:v>4.8068999999999997E-5</c:v>
                </c:pt>
                <c:pt idx="48069">
                  <c:v>4.8069999999999999E-5</c:v>
                </c:pt>
                <c:pt idx="48070">
                  <c:v>4.8071000000000001E-5</c:v>
                </c:pt>
                <c:pt idx="48071">
                  <c:v>4.8072000000000003E-5</c:v>
                </c:pt>
                <c:pt idx="48072">
                  <c:v>4.8072999999999999E-5</c:v>
                </c:pt>
                <c:pt idx="48073">
                  <c:v>4.8074000000000001E-5</c:v>
                </c:pt>
                <c:pt idx="48074">
                  <c:v>4.8075000000000003E-5</c:v>
                </c:pt>
                <c:pt idx="48075">
                  <c:v>4.8075999999999998E-5</c:v>
                </c:pt>
                <c:pt idx="48076">
                  <c:v>4.8077000000000001E-5</c:v>
                </c:pt>
                <c:pt idx="48077">
                  <c:v>4.8078000000000003E-5</c:v>
                </c:pt>
                <c:pt idx="48078">
                  <c:v>4.8078999999999998E-5</c:v>
                </c:pt>
                <c:pt idx="48079">
                  <c:v>4.808E-5</c:v>
                </c:pt>
                <c:pt idx="48080">
                  <c:v>4.8081000000000003E-5</c:v>
                </c:pt>
                <c:pt idx="48081">
                  <c:v>4.8081999999999998E-5</c:v>
                </c:pt>
                <c:pt idx="48082">
                  <c:v>4.8083E-5</c:v>
                </c:pt>
                <c:pt idx="48083">
                  <c:v>4.8084000000000002E-5</c:v>
                </c:pt>
                <c:pt idx="48084">
                  <c:v>4.8084999999999998E-5</c:v>
                </c:pt>
                <c:pt idx="48085">
                  <c:v>4.8086E-5</c:v>
                </c:pt>
                <c:pt idx="48086">
                  <c:v>4.8087000000000002E-5</c:v>
                </c:pt>
                <c:pt idx="48087">
                  <c:v>4.8087999999999998E-5</c:v>
                </c:pt>
                <c:pt idx="48088">
                  <c:v>4.8089E-5</c:v>
                </c:pt>
                <c:pt idx="48089">
                  <c:v>4.8090000000000002E-5</c:v>
                </c:pt>
                <c:pt idx="48090">
                  <c:v>4.8090999999999997E-5</c:v>
                </c:pt>
                <c:pt idx="48091">
                  <c:v>4.8092E-5</c:v>
                </c:pt>
                <c:pt idx="48092">
                  <c:v>4.8093000000000002E-5</c:v>
                </c:pt>
                <c:pt idx="48093">
                  <c:v>4.8093999999999997E-5</c:v>
                </c:pt>
                <c:pt idx="48094">
                  <c:v>4.8094999999999999E-5</c:v>
                </c:pt>
                <c:pt idx="48095">
                  <c:v>4.8096000000000002E-5</c:v>
                </c:pt>
                <c:pt idx="48096">
                  <c:v>4.8096999999999997E-5</c:v>
                </c:pt>
                <c:pt idx="48097">
                  <c:v>4.8097999999999999E-5</c:v>
                </c:pt>
                <c:pt idx="48098">
                  <c:v>4.8099000000000001E-5</c:v>
                </c:pt>
                <c:pt idx="48099">
                  <c:v>4.8099999999999997E-5</c:v>
                </c:pt>
                <c:pt idx="48100">
                  <c:v>4.8100999999999999E-5</c:v>
                </c:pt>
                <c:pt idx="48101">
                  <c:v>4.8102000000000001E-5</c:v>
                </c:pt>
                <c:pt idx="48102">
                  <c:v>4.8102999999999997E-5</c:v>
                </c:pt>
                <c:pt idx="48103">
                  <c:v>4.8103999999999999E-5</c:v>
                </c:pt>
                <c:pt idx="48104">
                  <c:v>4.8105000000000001E-5</c:v>
                </c:pt>
                <c:pt idx="48105">
                  <c:v>4.8106000000000003E-5</c:v>
                </c:pt>
                <c:pt idx="48106">
                  <c:v>4.8106999999999999E-5</c:v>
                </c:pt>
                <c:pt idx="48107">
                  <c:v>4.8108000000000001E-5</c:v>
                </c:pt>
                <c:pt idx="48108">
                  <c:v>4.8109000000000003E-5</c:v>
                </c:pt>
                <c:pt idx="48109">
                  <c:v>4.8109999999999998E-5</c:v>
                </c:pt>
                <c:pt idx="48110">
                  <c:v>4.8111000000000001E-5</c:v>
                </c:pt>
                <c:pt idx="48111">
                  <c:v>4.8112000000000003E-5</c:v>
                </c:pt>
                <c:pt idx="48112">
                  <c:v>4.8112999999999998E-5</c:v>
                </c:pt>
                <c:pt idx="48113">
                  <c:v>4.8114E-5</c:v>
                </c:pt>
                <c:pt idx="48114">
                  <c:v>4.8115000000000003E-5</c:v>
                </c:pt>
                <c:pt idx="48115">
                  <c:v>4.8115999999999998E-5</c:v>
                </c:pt>
                <c:pt idx="48116">
                  <c:v>4.8117E-5</c:v>
                </c:pt>
                <c:pt idx="48117">
                  <c:v>4.8118000000000002E-5</c:v>
                </c:pt>
                <c:pt idx="48118">
                  <c:v>4.8118999999999998E-5</c:v>
                </c:pt>
                <c:pt idx="48119">
                  <c:v>4.812E-5</c:v>
                </c:pt>
                <c:pt idx="48120">
                  <c:v>4.8121000000000002E-5</c:v>
                </c:pt>
                <c:pt idx="48121">
                  <c:v>4.8121999999999998E-5</c:v>
                </c:pt>
                <c:pt idx="48122">
                  <c:v>4.8123E-5</c:v>
                </c:pt>
                <c:pt idx="48123">
                  <c:v>4.8124000000000002E-5</c:v>
                </c:pt>
                <c:pt idx="48124">
                  <c:v>4.8124999999999997E-5</c:v>
                </c:pt>
                <c:pt idx="48125">
                  <c:v>4.8126E-5</c:v>
                </c:pt>
                <c:pt idx="48126">
                  <c:v>4.8127000000000002E-5</c:v>
                </c:pt>
                <c:pt idx="48127">
                  <c:v>4.8127999999999997E-5</c:v>
                </c:pt>
                <c:pt idx="48128">
                  <c:v>4.8128999999999999E-5</c:v>
                </c:pt>
                <c:pt idx="48129">
                  <c:v>4.8130000000000002E-5</c:v>
                </c:pt>
                <c:pt idx="48130">
                  <c:v>4.8130999999999997E-5</c:v>
                </c:pt>
                <c:pt idx="48131">
                  <c:v>4.8131999999999999E-5</c:v>
                </c:pt>
                <c:pt idx="48132">
                  <c:v>4.8133000000000001E-5</c:v>
                </c:pt>
                <c:pt idx="48133">
                  <c:v>4.8133999999999997E-5</c:v>
                </c:pt>
                <c:pt idx="48134">
                  <c:v>4.8134999999999999E-5</c:v>
                </c:pt>
                <c:pt idx="48135">
                  <c:v>4.8136000000000001E-5</c:v>
                </c:pt>
                <c:pt idx="48136">
                  <c:v>4.8136999999999997E-5</c:v>
                </c:pt>
                <c:pt idx="48137">
                  <c:v>4.8137999999999999E-5</c:v>
                </c:pt>
                <c:pt idx="48138">
                  <c:v>4.8139000000000001E-5</c:v>
                </c:pt>
                <c:pt idx="48139">
                  <c:v>4.8140000000000003E-5</c:v>
                </c:pt>
                <c:pt idx="48140">
                  <c:v>4.8140999999999999E-5</c:v>
                </c:pt>
                <c:pt idx="48141">
                  <c:v>4.8142000000000001E-5</c:v>
                </c:pt>
                <c:pt idx="48142">
                  <c:v>4.8143000000000003E-5</c:v>
                </c:pt>
                <c:pt idx="48143">
                  <c:v>4.8143999999999998E-5</c:v>
                </c:pt>
                <c:pt idx="48144">
                  <c:v>4.8145000000000001E-5</c:v>
                </c:pt>
                <c:pt idx="48145">
                  <c:v>4.8146000000000003E-5</c:v>
                </c:pt>
                <c:pt idx="48146">
                  <c:v>4.8146999999999998E-5</c:v>
                </c:pt>
                <c:pt idx="48147">
                  <c:v>4.8148E-5</c:v>
                </c:pt>
                <c:pt idx="48148">
                  <c:v>4.8149000000000003E-5</c:v>
                </c:pt>
                <c:pt idx="48149">
                  <c:v>4.8149999999999998E-5</c:v>
                </c:pt>
                <c:pt idx="48150">
                  <c:v>4.8151E-5</c:v>
                </c:pt>
                <c:pt idx="48151">
                  <c:v>4.8152000000000002E-5</c:v>
                </c:pt>
                <c:pt idx="48152">
                  <c:v>4.8152999999999998E-5</c:v>
                </c:pt>
                <c:pt idx="48153">
                  <c:v>4.8154E-5</c:v>
                </c:pt>
                <c:pt idx="48154">
                  <c:v>4.8155000000000002E-5</c:v>
                </c:pt>
                <c:pt idx="48155">
                  <c:v>4.8155999999999998E-5</c:v>
                </c:pt>
                <c:pt idx="48156">
                  <c:v>4.8157E-5</c:v>
                </c:pt>
                <c:pt idx="48157">
                  <c:v>4.8158000000000002E-5</c:v>
                </c:pt>
                <c:pt idx="48158">
                  <c:v>4.8158999999999997E-5</c:v>
                </c:pt>
                <c:pt idx="48159">
                  <c:v>4.816E-5</c:v>
                </c:pt>
                <c:pt idx="48160">
                  <c:v>4.8161000000000002E-5</c:v>
                </c:pt>
                <c:pt idx="48161">
                  <c:v>4.8161999999999997E-5</c:v>
                </c:pt>
                <c:pt idx="48162">
                  <c:v>4.8162999999999999E-5</c:v>
                </c:pt>
                <c:pt idx="48163">
                  <c:v>4.8164000000000002E-5</c:v>
                </c:pt>
                <c:pt idx="48164">
                  <c:v>4.8164999999999997E-5</c:v>
                </c:pt>
                <c:pt idx="48165">
                  <c:v>4.8165999999999999E-5</c:v>
                </c:pt>
                <c:pt idx="48166">
                  <c:v>4.8167000000000001E-5</c:v>
                </c:pt>
                <c:pt idx="48167">
                  <c:v>4.8167999999999997E-5</c:v>
                </c:pt>
                <c:pt idx="48168">
                  <c:v>4.8168999999999999E-5</c:v>
                </c:pt>
                <c:pt idx="48169">
                  <c:v>4.8170000000000001E-5</c:v>
                </c:pt>
                <c:pt idx="48170">
                  <c:v>4.8170999999999997E-5</c:v>
                </c:pt>
                <c:pt idx="48171">
                  <c:v>4.8171999999999999E-5</c:v>
                </c:pt>
                <c:pt idx="48172">
                  <c:v>4.8173000000000001E-5</c:v>
                </c:pt>
                <c:pt idx="48173">
                  <c:v>4.8174000000000003E-5</c:v>
                </c:pt>
                <c:pt idx="48174">
                  <c:v>4.8174999999999999E-5</c:v>
                </c:pt>
                <c:pt idx="48175">
                  <c:v>4.8176000000000001E-5</c:v>
                </c:pt>
                <c:pt idx="48176">
                  <c:v>4.8177000000000003E-5</c:v>
                </c:pt>
                <c:pt idx="48177">
                  <c:v>4.8177999999999998E-5</c:v>
                </c:pt>
                <c:pt idx="48178">
                  <c:v>4.8179000000000001E-5</c:v>
                </c:pt>
                <c:pt idx="48179">
                  <c:v>4.8180000000000003E-5</c:v>
                </c:pt>
                <c:pt idx="48180">
                  <c:v>4.8180999999999998E-5</c:v>
                </c:pt>
                <c:pt idx="48181">
                  <c:v>4.8182E-5</c:v>
                </c:pt>
                <c:pt idx="48182">
                  <c:v>4.8183000000000003E-5</c:v>
                </c:pt>
                <c:pt idx="48183">
                  <c:v>4.8183999999999998E-5</c:v>
                </c:pt>
                <c:pt idx="48184">
                  <c:v>4.8185E-5</c:v>
                </c:pt>
                <c:pt idx="48185">
                  <c:v>4.8186000000000002E-5</c:v>
                </c:pt>
                <c:pt idx="48186">
                  <c:v>4.8186999999999998E-5</c:v>
                </c:pt>
                <c:pt idx="48187">
                  <c:v>4.8188E-5</c:v>
                </c:pt>
                <c:pt idx="48188">
                  <c:v>4.8189000000000002E-5</c:v>
                </c:pt>
                <c:pt idx="48189">
                  <c:v>4.8189999999999998E-5</c:v>
                </c:pt>
                <c:pt idx="48190">
                  <c:v>4.8191E-5</c:v>
                </c:pt>
                <c:pt idx="48191">
                  <c:v>4.8192000000000002E-5</c:v>
                </c:pt>
                <c:pt idx="48192">
                  <c:v>4.8192999999999998E-5</c:v>
                </c:pt>
                <c:pt idx="48193">
                  <c:v>4.8194E-5</c:v>
                </c:pt>
                <c:pt idx="48194">
                  <c:v>4.8195000000000002E-5</c:v>
                </c:pt>
                <c:pt idx="48195">
                  <c:v>4.8195999999999997E-5</c:v>
                </c:pt>
                <c:pt idx="48196">
                  <c:v>4.8196999999999999E-5</c:v>
                </c:pt>
                <c:pt idx="48197">
                  <c:v>4.8198000000000002E-5</c:v>
                </c:pt>
                <c:pt idx="48198">
                  <c:v>4.8198999999999997E-5</c:v>
                </c:pt>
                <c:pt idx="48199">
                  <c:v>4.8199999999999999E-5</c:v>
                </c:pt>
                <c:pt idx="48200">
                  <c:v>4.8201000000000001E-5</c:v>
                </c:pt>
                <c:pt idx="48201">
                  <c:v>4.8201999999999997E-5</c:v>
                </c:pt>
                <c:pt idx="48202">
                  <c:v>4.8202999999999999E-5</c:v>
                </c:pt>
                <c:pt idx="48203">
                  <c:v>4.8204000000000001E-5</c:v>
                </c:pt>
                <c:pt idx="48204">
                  <c:v>4.8204999999999997E-5</c:v>
                </c:pt>
                <c:pt idx="48205">
                  <c:v>4.8205999999999999E-5</c:v>
                </c:pt>
                <c:pt idx="48206">
                  <c:v>4.8207000000000001E-5</c:v>
                </c:pt>
                <c:pt idx="48207">
                  <c:v>4.8208000000000003E-5</c:v>
                </c:pt>
                <c:pt idx="48208">
                  <c:v>4.8208999999999999E-5</c:v>
                </c:pt>
                <c:pt idx="48209">
                  <c:v>4.8210000000000001E-5</c:v>
                </c:pt>
                <c:pt idx="48210">
                  <c:v>4.8211000000000003E-5</c:v>
                </c:pt>
                <c:pt idx="48211">
                  <c:v>4.8211999999999999E-5</c:v>
                </c:pt>
                <c:pt idx="48212">
                  <c:v>4.8213000000000001E-5</c:v>
                </c:pt>
                <c:pt idx="48213">
                  <c:v>4.8214000000000003E-5</c:v>
                </c:pt>
                <c:pt idx="48214">
                  <c:v>4.8214999999999998E-5</c:v>
                </c:pt>
                <c:pt idx="48215">
                  <c:v>4.8216000000000001E-5</c:v>
                </c:pt>
                <c:pt idx="48216">
                  <c:v>4.8217000000000003E-5</c:v>
                </c:pt>
                <c:pt idx="48217">
                  <c:v>4.8217999999999998E-5</c:v>
                </c:pt>
                <c:pt idx="48218">
                  <c:v>4.8219E-5</c:v>
                </c:pt>
                <c:pt idx="48219">
                  <c:v>4.8220000000000002E-5</c:v>
                </c:pt>
                <c:pt idx="48220">
                  <c:v>4.8220999999999998E-5</c:v>
                </c:pt>
                <c:pt idx="48221">
                  <c:v>4.8222E-5</c:v>
                </c:pt>
                <c:pt idx="48222">
                  <c:v>4.8223000000000002E-5</c:v>
                </c:pt>
                <c:pt idx="48223">
                  <c:v>4.8223999999999998E-5</c:v>
                </c:pt>
                <c:pt idx="48224">
                  <c:v>4.8225E-5</c:v>
                </c:pt>
                <c:pt idx="48225">
                  <c:v>4.8226000000000002E-5</c:v>
                </c:pt>
                <c:pt idx="48226">
                  <c:v>4.8226999999999998E-5</c:v>
                </c:pt>
                <c:pt idx="48227">
                  <c:v>4.8228E-5</c:v>
                </c:pt>
                <c:pt idx="48228">
                  <c:v>4.8229000000000002E-5</c:v>
                </c:pt>
                <c:pt idx="48229">
                  <c:v>4.8229999999999997E-5</c:v>
                </c:pt>
                <c:pt idx="48230">
                  <c:v>4.8231E-5</c:v>
                </c:pt>
                <c:pt idx="48231">
                  <c:v>4.8232000000000002E-5</c:v>
                </c:pt>
                <c:pt idx="48232">
                  <c:v>4.8232999999999997E-5</c:v>
                </c:pt>
                <c:pt idx="48233">
                  <c:v>4.8233999999999999E-5</c:v>
                </c:pt>
                <c:pt idx="48234">
                  <c:v>4.8235000000000002E-5</c:v>
                </c:pt>
                <c:pt idx="48235">
                  <c:v>4.8235999999999997E-5</c:v>
                </c:pt>
                <c:pt idx="48236">
                  <c:v>4.8236999999999999E-5</c:v>
                </c:pt>
                <c:pt idx="48237">
                  <c:v>4.8238000000000001E-5</c:v>
                </c:pt>
                <c:pt idx="48238">
                  <c:v>4.8238999999999997E-5</c:v>
                </c:pt>
                <c:pt idx="48239">
                  <c:v>4.8239999999999999E-5</c:v>
                </c:pt>
                <c:pt idx="48240">
                  <c:v>4.8241000000000001E-5</c:v>
                </c:pt>
                <c:pt idx="48241">
                  <c:v>4.8242000000000003E-5</c:v>
                </c:pt>
                <c:pt idx="48242">
                  <c:v>4.8242999999999999E-5</c:v>
                </c:pt>
                <c:pt idx="48243">
                  <c:v>4.8244000000000001E-5</c:v>
                </c:pt>
                <c:pt idx="48244">
                  <c:v>4.8245000000000003E-5</c:v>
                </c:pt>
                <c:pt idx="48245">
                  <c:v>4.8245999999999999E-5</c:v>
                </c:pt>
                <c:pt idx="48246">
                  <c:v>4.8247000000000001E-5</c:v>
                </c:pt>
                <c:pt idx="48247">
                  <c:v>4.8248000000000003E-5</c:v>
                </c:pt>
                <c:pt idx="48248">
                  <c:v>4.8248999999999998E-5</c:v>
                </c:pt>
                <c:pt idx="48249">
                  <c:v>4.8250000000000001E-5</c:v>
                </c:pt>
                <c:pt idx="48250">
                  <c:v>4.8251000000000003E-5</c:v>
                </c:pt>
                <c:pt idx="48251">
                  <c:v>4.8251999999999998E-5</c:v>
                </c:pt>
                <c:pt idx="48252">
                  <c:v>4.8253E-5</c:v>
                </c:pt>
                <c:pt idx="48253">
                  <c:v>4.8254000000000003E-5</c:v>
                </c:pt>
                <c:pt idx="48254">
                  <c:v>4.8254999999999998E-5</c:v>
                </c:pt>
                <c:pt idx="48255">
                  <c:v>4.8256E-5</c:v>
                </c:pt>
                <c:pt idx="48256">
                  <c:v>4.8257000000000002E-5</c:v>
                </c:pt>
                <c:pt idx="48257">
                  <c:v>4.8257999999999998E-5</c:v>
                </c:pt>
                <c:pt idx="48258">
                  <c:v>4.8259E-5</c:v>
                </c:pt>
                <c:pt idx="48259">
                  <c:v>4.8260000000000002E-5</c:v>
                </c:pt>
                <c:pt idx="48260">
                  <c:v>4.8260999999999998E-5</c:v>
                </c:pt>
                <c:pt idx="48261">
                  <c:v>4.8262E-5</c:v>
                </c:pt>
                <c:pt idx="48262">
                  <c:v>4.8263000000000002E-5</c:v>
                </c:pt>
                <c:pt idx="48263">
                  <c:v>4.8263999999999997E-5</c:v>
                </c:pt>
                <c:pt idx="48264">
                  <c:v>4.8265E-5</c:v>
                </c:pt>
                <c:pt idx="48265">
                  <c:v>4.8266000000000002E-5</c:v>
                </c:pt>
                <c:pt idx="48266">
                  <c:v>4.8266999999999997E-5</c:v>
                </c:pt>
                <c:pt idx="48267">
                  <c:v>4.8267999999999999E-5</c:v>
                </c:pt>
                <c:pt idx="48268">
                  <c:v>4.8269000000000002E-5</c:v>
                </c:pt>
                <c:pt idx="48269">
                  <c:v>4.8269999999999997E-5</c:v>
                </c:pt>
                <c:pt idx="48270">
                  <c:v>4.8270999999999999E-5</c:v>
                </c:pt>
                <c:pt idx="48271">
                  <c:v>4.8272000000000001E-5</c:v>
                </c:pt>
                <c:pt idx="48272">
                  <c:v>4.8272999999999997E-5</c:v>
                </c:pt>
                <c:pt idx="48273">
                  <c:v>4.8273999999999999E-5</c:v>
                </c:pt>
                <c:pt idx="48274">
                  <c:v>4.8275000000000001E-5</c:v>
                </c:pt>
                <c:pt idx="48275">
                  <c:v>4.8276000000000003E-5</c:v>
                </c:pt>
                <c:pt idx="48276">
                  <c:v>4.8276999999999999E-5</c:v>
                </c:pt>
                <c:pt idx="48277">
                  <c:v>4.8278000000000001E-5</c:v>
                </c:pt>
                <c:pt idx="48278">
                  <c:v>4.8279000000000003E-5</c:v>
                </c:pt>
                <c:pt idx="48279">
                  <c:v>4.8279999999999999E-5</c:v>
                </c:pt>
                <c:pt idx="48280">
                  <c:v>4.8281000000000001E-5</c:v>
                </c:pt>
                <c:pt idx="48281">
                  <c:v>4.8282000000000003E-5</c:v>
                </c:pt>
                <c:pt idx="48282">
                  <c:v>4.8282999999999998E-5</c:v>
                </c:pt>
                <c:pt idx="48283">
                  <c:v>4.8284000000000001E-5</c:v>
                </c:pt>
                <c:pt idx="48284">
                  <c:v>4.8285000000000003E-5</c:v>
                </c:pt>
                <c:pt idx="48285">
                  <c:v>4.8285999999999998E-5</c:v>
                </c:pt>
                <c:pt idx="48286">
                  <c:v>4.8287E-5</c:v>
                </c:pt>
                <c:pt idx="48287">
                  <c:v>4.8288000000000003E-5</c:v>
                </c:pt>
                <c:pt idx="48288">
                  <c:v>4.8288999999999998E-5</c:v>
                </c:pt>
                <c:pt idx="48289">
                  <c:v>4.829E-5</c:v>
                </c:pt>
                <c:pt idx="48290">
                  <c:v>4.8291000000000002E-5</c:v>
                </c:pt>
                <c:pt idx="48291">
                  <c:v>4.8291999999999998E-5</c:v>
                </c:pt>
                <c:pt idx="48292">
                  <c:v>4.8293E-5</c:v>
                </c:pt>
                <c:pt idx="48293">
                  <c:v>4.8294000000000002E-5</c:v>
                </c:pt>
                <c:pt idx="48294">
                  <c:v>4.8294999999999998E-5</c:v>
                </c:pt>
                <c:pt idx="48295">
                  <c:v>4.8296E-5</c:v>
                </c:pt>
                <c:pt idx="48296">
                  <c:v>4.8297000000000002E-5</c:v>
                </c:pt>
                <c:pt idx="48297">
                  <c:v>4.8297999999999997E-5</c:v>
                </c:pt>
                <c:pt idx="48298">
                  <c:v>4.8299E-5</c:v>
                </c:pt>
                <c:pt idx="48299">
                  <c:v>4.8300000000000002E-5</c:v>
                </c:pt>
                <c:pt idx="48300">
                  <c:v>4.8300999999999997E-5</c:v>
                </c:pt>
                <c:pt idx="48301">
                  <c:v>4.8301999999999999E-5</c:v>
                </c:pt>
                <c:pt idx="48302">
                  <c:v>4.8303000000000002E-5</c:v>
                </c:pt>
                <c:pt idx="48303">
                  <c:v>4.8303999999999997E-5</c:v>
                </c:pt>
                <c:pt idx="48304">
                  <c:v>4.8304999999999999E-5</c:v>
                </c:pt>
                <c:pt idx="48305">
                  <c:v>4.8306000000000001E-5</c:v>
                </c:pt>
                <c:pt idx="48306">
                  <c:v>4.8306999999999997E-5</c:v>
                </c:pt>
                <c:pt idx="48307">
                  <c:v>4.8307999999999999E-5</c:v>
                </c:pt>
                <c:pt idx="48308">
                  <c:v>4.8309000000000001E-5</c:v>
                </c:pt>
                <c:pt idx="48309">
                  <c:v>4.8310000000000003E-5</c:v>
                </c:pt>
                <c:pt idx="48310">
                  <c:v>4.8310999999999999E-5</c:v>
                </c:pt>
                <c:pt idx="48311">
                  <c:v>4.8312000000000001E-5</c:v>
                </c:pt>
                <c:pt idx="48312">
                  <c:v>4.8313000000000003E-5</c:v>
                </c:pt>
                <c:pt idx="48313">
                  <c:v>4.8313999999999999E-5</c:v>
                </c:pt>
                <c:pt idx="48314">
                  <c:v>4.8315000000000001E-5</c:v>
                </c:pt>
                <c:pt idx="48315">
                  <c:v>4.8316000000000003E-5</c:v>
                </c:pt>
                <c:pt idx="48316">
                  <c:v>4.8316999999999998E-5</c:v>
                </c:pt>
                <c:pt idx="48317">
                  <c:v>4.8318000000000001E-5</c:v>
                </c:pt>
                <c:pt idx="48318">
                  <c:v>4.8319000000000003E-5</c:v>
                </c:pt>
                <c:pt idx="48319">
                  <c:v>4.8319999999999998E-5</c:v>
                </c:pt>
                <c:pt idx="48320">
                  <c:v>4.8321E-5</c:v>
                </c:pt>
                <c:pt idx="48321">
                  <c:v>4.8322000000000003E-5</c:v>
                </c:pt>
                <c:pt idx="48322">
                  <c:v>4.8322999999999998E-5</c:v>
                </c:pt>
                <c:pt idx="48323">
                  <c:v>4.8324E-5</c:v>
                </c:pt>
                <c:pt idx="48324">
                  <c:v>4.8325000000000002E-5</c:v>
                </c:pt>
                <c:pt idx="48325">
                  <c:v>4.8325999999999998E-5</c:v>
                </c:pt>
                <c:pt idx="48326">
                  <c:v>4.8327E-5</c:v>
                </c:pt>
                <c:pt idx="48327">
                  <c:v>4.8328000000000002E-5</c:v>
                </c:pt>
                <c:pt idx="48328">
                  <c:v>4.8328999999999998E-5</c:v>
                </c:pt>
                <c:pt idx="48329">
                  <c:v>4.833E-5</c:v>
                </c:pt>
                <c:pt idx="48330">
                  <c:v>4.8331000000000002E-5</c:v>
                </c:pt>
                <c:pt idx="48331">
                  <c:v>4.8331999999999997E-5</c:v>
                </c:pt>
                <c:pt idx="48332">
                  <c:v>4.8333E-5</c:v>
                </c:pt>
                <c:pt idx="48333">
                  <c:v>4.8334000000000002E-5</c:v>
                </c:pt>
                <c:pt idx="48334">
                  <c:v>4.8334999999999997E-5</c:v>
                </c:pt>
                <c:pt idx="48335">
                  <c:v>4.8335999999999999E-5</c:v>
                </c:pt>
                <c:pt idx="48336">
                  <c:v>4.8337000000000002E-5</c:v>
                </c:pt>
                <c:pt idx="48337">
                  <c:v>4.8337999999999997E-5</c:v>
                </c:pt>
                <c:pt idx="48338">
                  <c:v>4.8338999999999999E-5</c:v>
                </c:pt>
                <c:pt idx="48339">
                  <c:v>4.8340000000000001E-5</c:v>
                </c:pt>
                <c:pt idx="48340">
                  <c:v>4.8340999999999997E-5</c:v>
                </c:pt>
                <c:pt idx="48341">
                  <c:v>4.8341999999999999E-5</c:v>
                </c:pt>
                <c:pt idx="48342">
                  <c:v>4.8343000000000001E-5</c:v>
                </c:pt>
                <c:pt idx="48343">
                  <c:v>4.8344000000000003E-5</c:v>
                </c:pt>
                <c:pt idx="48344">
                  <c:v>4.8344999999999999E-5</c:v>
                </c:pt>
                <c:pt idx="48345">
                  <c:v>4.8346000000000001E-5</c:v>
                </c:pt>
                <c:pt idx="48346">
                  <c:v>4.8347000000000003E-5</c:v>
                </c:pt>
                <c:pt idx="48347">
                  <c:v>4.8347999999999999E-5</c:v>
                </c:pt>
                <c:pt idx="48348">
                  <c:v>4.8349000000000001E-5</c:v>
                </c:pt>
                <c:pt idx="48349">
                  <c:v>4.8350000000000003E-5</c:v>
                </c:pt>
                <c:pt idx="48350">
                  <c:v>4.8350999999999998E-5</c:v>
                </c:pt>
                <c:pt idx="48351">
                  <c:v>4.8352000000000001E-5</c:v>
                </c:pt>
                <c:pt idx="48352">
                  <c:v>4.8353000000000003E-5</c:v>
                </c:pt>
                <c:pt idx="48353">
                  <c:v>4.8353999999999998E-5</c:v>
                </c:pt>
                <c:pt idx="48354">
                  <c:v>4.8355E-5</c:v>
                </c:pt>
                <c:pt idx="48355">
                  <c:v>4.8356000000000003E-5</c:v>
                </c:pt>
                <c:pt idx="48356">
                  <c:v>4.8356999999999998E-5</c:v>
                </c:pt>
                <c:pt idx="48357">
                  <c:v>4.8358E-5</c:v>
                </c:pt>
                <c:pt idx="48358">
                  <c:v>4.8359000000000002E-5</c:v>
                </c:pt>
                <c:pt idx="48359">
                  <c:v>4.8359999999999998E-5</c:v>
                </c:pt>
                <c:pt idx="48360">
                  <c:v>4.8361E-5</c:v>
                </c:pt>
                <c:pt idx="48361">
                  <c:v>4.8362000000000002E-5</c:v>
                </c:pt>
                <c:pt idx="48362">
                  <c:v>4.8362999999999998E-5</c:v>
                </c:pt>
                <c:pt idx="48363">
                  <c:v>4.8364E-5</c:v>
                </c:pt>
                <c:pt idx="48364">
                  <c:v>4.8365000000000002E-5</c:v>
                </c:pt>
                <c:pt idx="48365">
                  <c:v>4.8365999999999997E-5</c:v>
                </c:pt>
                <c:pt idx="48366">
                  <c:v>4.8367E-5</c:v>
                </c:pt>
                <c:pt idx="48367">
                  <c:v>4.8368000000000002E-5</c:v>
                </c:pt>
                <c:pt idx="48368">
                  <c:v>4.8368999999999997E-5</c:v>
                </c:pt>
                <c:pt idx="48369">
                  <c:v>4.8369999999999999E-5</c:v>
                </c:pt>
                <c:pt idx="48370">
                  <c:v>4.8371000000000002E-5</c:v>
                </c:pt>
                <c:pt idx="48371">
                  <c:v>4.8371999999999997E-5</c:v>
                </c:pt>
                <c:pt idx="48372">
                  <c:v>4.8372999999999999E-5</c:v>
                </c:pt>
                <c:pt idx="48373">
                  <c:v>4.8374000000000001E-5</c:v>
                </c:pt>
                <c:pt idx="48374">
                  <c:v>4.8374999999999997E-5</c:v>
                </c:pt>
                <c:pt idx="48375">
                  <c:v>4.8375999999999999E-5</c:v>
                </c:pt>
                <c:pt idx="48376">
                  <c:v>4.8377000000000001E-5</c:v>
                </c:pt>
                <c:pt idx="48377">
                  <c:v>4.8378000000000003E-5</c:v>
                </c:pt>
                <c:pt idx="48378">
                  <c:v>4.8378999999999999E-5</c:v>
                </c:pt>
                <c:pt idx="48379">
                  <c:v>4.8380000000000001E-5</c:v>
                </c:pt>
                <c:pt idx="48380">
                  <c:v>4.8381000000000003E-5</c:v>
                </c:pt>
                <c:pt idx="48381">
                  <c:v>4.8381999999999999E-5</c:v>
                </c:pt>
                <c:pt idx="48382">
                  <c:v>4.8383000000000001E-5</c:v>
                </c:pt>
                <c:pt idx="48383">
                  <c:v>4.8384000000000003E-5</c:v>
                </c:pt>
                <c:pt idx="48384">
                  <c:v>4.8384999999999998E-5</c:v>
                </c:pt>
                <c:pt idx="48385">
                  <c:v>4.8386000000000001E-5</c:v>
                </c:pt>
                <c:pt idx="48386">
                  <c:v>4.8387000000000003E-5</c:v>
                </c:pt>
                <c:pt idx="48387">
                  <c:v>4.8387999999999998E-5</c:v>
                </c:pt>
                <c:pt idx="48388">
                  <c:v>4.8389E-5</c:v>
                </c:pt>
                <c:pt idx="48389">
                  <c:v>4.8390000000000003E-5</c:v>
                </c:pt>
                <c:pt idx="48390">
                  <c:v>4.8390999999999998E-5</c:v>
                </c:pt>
                <c:pt idx="48391">
                  <c:v>4.8392E-5</c:v>
                </c:pt>
                <c:pt idx="48392">
                  <c:v>4.8393000000000002E-5</c:v>
                </c:pt>
                <c:pt idx="48393">
                  <c:v>4.8393999999999998E-5</c:v>
                </c:pt>
                <c:pt idx="48394">
                  <c:v>4.8395E-5</c:v>
                </c:pt>
                <c:pt idx="48395">
                  <c:v>4.8396000000000002E-5</c:v>
                </c:pt>
                <c:pt idx="48396">
                  <c:v>4.8396999999999998E-5</c:v>
                </c:pt>
                <c:pt idx="48397">
                  <c:v>4.8398E-5</c:v>
                </c:pt>
                <c:pt idx="48398">
                  <c:v>4.8399000000000002E-5</c:v>
                </c:pt>
                <c:pt idx="48399">
                  <c:v>4.8399999999999997E-5</c:v>
                </c:pt>
                <c:pt idx="48400">
                  <c:v>4.8401E-5</c:v>
                </c:pt>
                <c:pt idx="48401">
                  <c:v>4.8402000000000002E-5</c:v>
                </c:pt>
                <c:pt idx="48402">
                  <c:v>4.8402999999999997E-5</c:v>
                </c:pt>
                <c:pt idx="48403">
                  <c:v>4.8403999999999999E-5</c:v>
                </c:pt>
                <c:pt idx="48404">
                  <c:v>4.8405000000000002E-5</c:v>
                </c:pt>
                <c:pt idx="48405">
                  <c:v>4.8405999999999997E-5</c:v>
                </c:pt>
                <c:pt idx="48406">
                  <c:v>4.8406999999999999E-5</c:v>
                </c:pt>
                <c:pt idx="48407">
                  <c:v>4.8408000000000001E-5</c:v>
                </c:pt>
                <c:pt idx="48408">
                  <c:v>4.8408999999999997E-5</c:v>
                </c:pt>
                <c:pt idx="48409">
                  <c:v>4.8409999999999999E-5</c:v>
                </c:pt>
                <c:pt idx="48410">
                  <c:v>4.8411000000000001E-5</c:v>
                </c:pt>
                <c:pt idx="48411">
                  <c:v>4.8412000000000003E-5</c:v>
                </c:pt>
                <c:pt idx="48412">
                  <c:v>4.8412999999999999E-5</c:v>
                </c:pt>
                <c:pt idx="48413">
                  <c:v>4.8414000000000001E-5</c:v>
                </c:pt>
                <c:pt idx="48414">
                  <c:v>4.8415000000000003E-5</c:v>
                </c:pt>
                <c:pt idx="48415">
                  <c:v>4.8415999999999999E-5</c:v>
                </c:pt>
                <c:pt idx="48416">
                  <c:v>4.8417000000000001E-5</c:v>
                </c:pt>
                <c:pt idx="48417">
                  <c:v>4.8418000000000003E-5</c:v>
                </c:pt>
                <c:pt idx="48418">
                  <c:v>4.8418999999999998E-5</c:v>
                </c:pt>
                <c:pt idx="48419">
                  <c:v>4.8420000000000001E-5</c:v>
                </c:pt>
                <c:pt idx="48420">
                  <c:v>4.8421000000000003E-5</c:v>
                </c:pt>
                <c:pt idx="48421">
                  <c:v>4.8421999999999998E-5</c:v>
                </c:pt>
                <c:pt idx="48422">
                  <c:v>4.8423E-5</c:v>
                </c:pt>
                <c:pt idx="48423">
                  <c:v>4.8424000000000003E-5</c:v>
                </c:pt>
                <c:pt idx="48424">
                  <c:v>4.8424999999999998E-5</c:v>
                </c:pt>
                <c:pt idx="48425">
                  <c:v>4.8426E-5</c:v>
                </c:pt>
                <c:pt idx="48426">
                  <c:v>4.8427000000000002E-5</c:v>
                </c:pt>
                <c:pt idx="48427">
                  <c:v>4.8427999999999998E-5</c:v>
                </c:pt>
                <c:pt idx="48428">
                  <c:v>4.8429E-5</c:v>
                </c:pt>
                <c:pt idx="48429">
                  <c:v>4.8430000000000002E-5</c:v>
                </c:pt>
                <c:pt idx="48430">
                  <c:v>4.8430999999999998E-5</c:v>
                </c:pt>
                <c:pt idx="48431">
                  <c:v>4.8432E-5</c:v>
                </c:pt>
                <c:pt idx="48432">
                  <c:v>4.8433000000000002E-5</c:v>
                </c:pt>
                <c:pt idx="48433">
                  <c:v>4.8433999999999997E-5</c:v>
                </c:pt>
                <c:pt idx="48434">
                  <c:v>4.8435E-5</c:v>
                </c:pt>
                <c:pt idx="48435">
                  <c:v>4.8436000000000002E-5</c:v>
                </c:pt>
                <c:pt idx="48436">
                  <c:v>4.8436999999999997E-5</c:v>
                </c:pt>
                <c:pt idx="48437">
                  <c:v>4.8437999999999999E-5</c:v>
                </c:pt>
                <c:pt idx="48438">
                  <c:v>4.8439000000000002E-5</c:v>
                </c:pt>
                <c:pt idx="48439">
                  <c:v>4.8439999999999997E-5</c:v>
                </c:pt>
                <c:pt idx="48440">
                  <c:v>4.8440999999999999E-5</c:v>
                </c:pt>
                <c:pt idx="48441">
                  <c:v>4.8442000000000001E-5</c:v>
                </c:pt>
                <c:pt idx="48442">
                  <c:v>4.8442999999999997E-5</c:v>
                </c:pt>
                <c:pt idx="48443">
                  <c:v>4.8443999999999999E-5</c:v>
                </c:pt>
                <c:pt idx="48444">
                  <c:v>4.8445000000000001E-5</c:v>
                </c:pt>
                <c:pt idx="48445">
                  <c:v>4.8446000000000003E-5</c:v>
                </c:pt>
                <c:pt idx="48446">
                  <c:v>4.8446999999999999E-5</c:v>
                </c:pt>
                <c:pt idx="48447">
                  <c:v>4.8448000000000001E-5</c:v>
                </c:pt>
                <c:pt idx="48448">
                  <c:v>4.8449000000000003E-5</c:v>
                </c:pt>
                <c:pt idx="48449">
                  <c:v>4.8449999999999999E-5</c:v>
                </c:pt>
                <c:pt idx="48450">
                  <c:v>4.8451000000000001E-5</c:v>
                </c:pt>
                <c:pt idx="48451">
                  <c:v>4.8452000000000003E-5</c:v>
                </c:pt>
                <c:pt idx="48452">
                  <c:v>4.8452999999999998E-5</c:v>
                </c:pt>
                <c:pt idx="48453">
                  <c:v>4.8454000000000001E-5</c:v>
                </c:pt>
                <c:pt idx="48454">
                  <c:v>4.8455000000000003E-5</c:v>
                </c:pt>
                <c:pt idx="48455">
                  <c:v>4.8455999999999998E-5</c:v>
                </c:pt>
                <c:pt idx="48456">
                  <c:v>4.8457E-5</c:v>
                </c:pt>
                <c:pt idx="48457">
                  <c:v>4.8458000000000003E-5</c:v>
                </c:pt>
                <c:pt idx="48458">
                  <c:v>4.8458999999999998E-5</c:v>
                </c:pt>
                <c:pt idx="48459">
                  <c:v>4.846E-5</c:v>
                </c:pt>
                <c:pt idx="48460">
                  <c:v>4.8461000000000002E-5</c:v>
                </c:pt>
                <c:pt idx="48461">
                  <c:v>4.8461999999999998E-5</c:v>
                </c:pt>
                <c:pt idx="48462">
                  <c:v>4.8463E-5</c:v>
                </c:pt>
                <c:pt idx="48463">
                  <c:v>4.8464000000000002E-5</c:v>
                </c:pt>
                <c:pt idx="48464">
                  <c:v>4.8464999999999998E-5</c:v>
                </c:pt>
                <c:pt idx="48465">
                  <c:v>4.8466E-5</c:v>
                </c:pt>
                <c:pt idx="48466">
                  <c:v>4.8467000000000002E-5</c:v>
                </c:pt>
                <c:pt idx="48467">
                  <c:v>4.8467999999999997E-5</c:v>
                </c:pt>
                <c:pt idx="48468">
                  <c:v>4.8469E-5</c:v>
                </c:pt>
                <c:pt idx="48469">
                  <c:v>4.8470000000000002E-5</c:v>
                </c:pt>
                <c:pt idx="48470">
                  <c:v>4.8470999999999997E-5</c:v>
                </c:pt>
                <c:pt idx="48471">
                  <c:v>4.8471999999999999E-5</c:v>
                </c:pt>
                <c:pt idx="48472">
                  <c:v>4.8473000000000002E-5</c:v>
                </c:pt>
                <c:pt idx="48473">
                  <c:v>4.8473999999999997E-5</c:v>
                </c:pt>
                <c:pt idx="48474">
                  <c:v>4.8474999999999999E-5</c:v>
                </c:pt>
                <c:pt idx="48475">
                  <c:v>4.8476000000000001E-5</c:v>
                </c:pt>
                <c:pt idx="48476">
                  <c:v>4.8476999999999997E-5</c:v>
                </c:pt>
                <c:pt idx="48477">
                  <c:v>4.8477999999999999E-5</c:v>
                </c:pt>
                <c:pt idx="48478">
                  <c:v>4.8479000000000001E-5</c:v>
                </c:pt>
                <c:pt idx="48479">
                  <c:v>4.8479999999999997E-5</c:v>
                </c:pt>
                <c:pt idx="48480">
                  <c:v>4.8480999999999999E-5</c:v>
                </c:pt>
                <c:pt idx="48481">
                  <c:v>4.8482000000000001E-5</c:v>
                </c:pt>
                <c:pt idx="48482">
                  <c:v>4.8483000000000003E-5</c:v>
                </c:pt>
                <c:pt idx="48483">
                  <c:v>4.8483999999999999E-5</c:v>
                </c:pt>
                <c:pt idx="48484">
                  <c:v>4.8485000000000001E-5</c:v>
                </c:pt>
                <c:pt idx="48485">
                  <c:v>4.8486000000000003E-5</c:v>
                </c:pt>
                <c:pt idx="48486">
                  <c:v>4.8486999999999998E-5</c:v>
                </c:pt>
                <c:pt idx="48487">
                  <c:v>4.8488000000000001E-5</c:v>
                </c:pt>
                <c:pt idx="48488">
                  <c:v>4.8489000000000003E-5</c:v>
                </c:pt>
                <c:pt idx="48489">
                  <c:v>4.8489999999999998E-5</c:v>
                </c:pt>
                <c:pt idx="48490">
                  <c:v>4.8491E-5</c:v>
                </c:pt>
                <c:pt idx="48491">
                  <c:v>4.8492000000000003E-5</c:v>
                </c:pt>
                <c:pt idx="48492">
                  <c:v>4.8492999999999998E-5</c:v>
                </c:pt>
                <c:pt idx="48493">
                  <c:v>4.8494E-5</c:v>
                </c:pt>
                <c:pt idx="48494">
                  <c:v>4.8495000000000002E-5</c:v>
                </c:pt>
                <c:pt idx="48495">
                  <c:v>4.8495999999999998E-5</c:v>
                </c:pt>
                <c:pt idx="48496">
                  <c:v>4.8497E-5</c:v>
                </c:pt>
                <c:pt idx="48497">
                  <c:v>4.8498000000000002E-5</c:v>
                </c:pt>
                <c:pt idx="48498">
                  <c:v>4.8498999999999998E-5</c:v>
                </c:pt>
                <c:pt idx="48499">
                  <c:v>4.85E-5</c:v>
                </c:pt>
                <c:pt idx="48500">
                  <c:v>4.8501000000000002E-5</c:v>
                </c:pt>
                <c:pt idx="48501">
                  <c:v>4.8501999999999997E-5</c:v>
                </c:pt>
                <c:pt idx="48502">
                  <c:v>4.8503E-5</c:v>
                </c:pt>
                <c:pt idx="48503">
                  <c:v>4.8504000000000002E-5</c:v>
                </c:pt>
                <c:pt idx="48504">
                  <c:v>4.8504999999999997E-5</c:v>
                </c:pt>
                <c:pt idx="48505">
                  <c:v>4.8505999999999999E-5</c:v>
                </c:pt>
                <c:pt idx="48506">
                  <c:v>4.8507000000000002E-5</c:v>
                </c:pt>
                <c:pt idx="48507">
                  <c:v>4.8507999999999997E-5</c:v>
                </c:pt>
                <c:pt idx="48508">
                  <c:v>4.8508999999999999E-5</c:v>
                </c:pt>
                <c:pt idx="48509">
                  <c:v>4.8510000000000001E-5</c:v>
                </c:pt>
                <c:pt idx="48510">
                  <c:v>4.8510999999999997E-5</c:v>
                </c:pt>
                <c:pt idx="48511">
                  <c:v>4.8511999999999999E-5</c:v>
                </c:pt>
                <c:pt idx="48512">
                  <c:v>4.8513000000000001E-5</c:v>
                </c:pt>
                <c:pt idx="48513">
                  <c:v>4.8513999999999997E-5</c:v>
                </c:pt>
                <c:pt idx="48514">
                  <c:v>4.8514999999999999E-5</c:v>
                </c:pt>
                <c:pt idx="48515">
                  <c:v>4.8516000000000001E-5</c:v>
                </c:pt>
                <c:pt idx="48516">
                  <c:v>4.8517000000000003E-5</c:v>
                </c:pt>
                <c:pt idx="48517">
                  <c:v>4.8517999999999999E-5</c:v>
                </c:pt>
                <c:pt idx="48518">
                  <c:v>4.8519000000000001E-5</c:v>
                </c:pt>
                <c:pt idx="48519">
                  <c:v>4.8520000000000003E-5</c:v>
                </c:pt>
                <c:pt idx="48520">
                  <c:v>4.8520999999999998E-5</c:v>
                </c:pt>
                <c:pt idx="48521">
                  <c:v>4.8522000000000001E-5</c:v>
                </c:pt>
                <c:pt idx="48522">
                  <c:v>4.8523000000000003E-5</c:v>
                </c:pt>
                <c:pt idx="48523">
                  <c:v>4.8523999999999998E-5</c:v>
                </c:pt>
                <c:pt idx="48524">
                  <c:v>4.8525E-5</c:v>
                </c:pt>
                <c:pt idx="48525">
                  <c:v>4.8526000000000003E-5</c:v>
                </c:pt>
                <c:pt idx="48526">
                  <c:v>4.8526999999999998E-5</c:v>
                </c:pt>
                <c:pt idx="48527">
                  <c:v>4.8528E-5</c:v>
                </c:pt>
                <c:pt idx="48528">
                  <c:v>4.8529000000000002E-5</c:v>
                </c:pt>
                <c:pt idx="48529">
                  <c:v>4.8529999999999998E-5</c:v>
                </c:pt>
                <c:pt idx="48530">
                  <c:v>4.8531E-5</c:v>
                </c:pt>
                <c:pt idx="48531">
                  <c:v>4.8532000000000002E-5</c:v>
                </c:pt>
                <c:pt idx="48532">
                  <c:v>4.8532999999999998E-5</c:v>
                </c:pt>
                <c:pt idx="48533">
                  <c:v>4.8534E-5</c:v>
                </c:pt>
                <c:pt idx="48534">
                  <c:v>4.8535000000000002E-5</c:v>
                </c:pt>
                <c:pt idx="48535">
                  <c:v>4.8535999999999997E-5</c:v>
                </c:pt>
                <c:pt idx="48536">
                  <c:v>4.8537E-5</c:v>
                </c:pt>
                <c:pt idx="48537">
                  <c:v>4.8538000000000002E-5</c:v>
                </c:pt>
                <c:pt idx="48538">
                  <c:v>4.8538999999999997E-5</c:v>
                </c:pt>
                <c:pt idx="48539">
                  <c:v>4.8539999999999999E-5</c:v>
                </c:pt>
                <c:pt idx="48540">
                  <c:v>4.8541000000000002E-5</c:v>
                </c:pt>
                <c:pt idx="48541">
                  <c:v>4.8541999999999997E-5</c:v>
                </c:pt>
                <c:pt idx="48542">
                  <c:v>4.8542999999999999E-5</c:v>
                </c:pt>
                <c:pt idx="48543">
                  <c:v>4.8544000000000001E-5</c:v>
                </c:pt>
                <c:pt idx="48544">
                  <c:v>4.8544999999999997E-5</c:v>
                </c:pt>
                <c:pt idx="48545">
                  <c:v>4.8545999999999999E-5</c:v>
                </c:pt>
                <c:pt idx="48546">
                  <c:v>4.8547000000000001E-5</c:v>
                </c:pt>
                <c:pt idx="48547">
                  <c:v>4.8547999999999997E-5</c:v>
                </c:pt>
                <c:pt idx="48548">
                  <c:v>4.8548999999999999E-5</c:v>
                </c:pt>
                <c:pt idx="48549">
                  <c:v>4.8550000000000001E-5</c:v>
                </c:pt>
                <c:pt idx="48550">
                  <c:v>4.8551000000000003E-5</c:v>
                </c:pt>
                <c:pt idx="48551">
                  <c:v>4.8551999999999999E-5</c:v>
                </c:pt>
                <c:pt idx="48552">
                  <c:v>4.8553000000000001E-5</c:v>
                </c:pt>
                <c:pt idx="48553">
                  <c:v>4.8554000000000003E-5</c:v>
                </c:pt>
                <c:pt idx="48554">
                  <c:v>4.8554999999999998E-5</c:v>
                </c:pt>
                <c:pt idx="48555">
                  <c:v>4.8556000000000001E-5</c:v>
                </c:pt>
                <c:pt idx="48556">
                  <c:v>4.8557000000000003E-5</c:v>
                </c:pt>
                <c:pt idx="48557">
                  <c:v>4.8557999999999998E-5</c:v>
                </c:pt>
                <c:pt idx="48558">
                  <c:v>4.8559E-5</c:v>
                </c:pt>
                <c:pt idx="48559">
                  <c:v>4.8560000000000003E-5</c:v>
                </c:pt>
                <c:pt idx="48560">
                  <c:v>4.8560999999999998E-5</c:v>
                </c:pt>
                <c:pt idx="48561">
                  <c:v>4.8562E-5</c:v>
                </c:pt>
                <c:pt idx="48562">
                  <c:v>4.8563000000000002E-5</c:v>
                </c:pt>
                <c:pt idx="48563">
                  <c:v>4.8563999999999998E-5</c:v>
                </c:pt>
                <c:pt idx="48564">
                  <c:v>4.8565E-5</c:v>
                </c:pt>
                <c:pt idx="48565">
                  <c:v>4.8566000000000002E-5</c:v>
                </c:pt>
                <c:pt idx="48566">
                  <c:v>4.8566999999999998E-5</c:v>
                </c:pt>
                <c:pt idx="48567">
                  <c:v>4.8568E-5</c:v>
                </c:pt>
                <c:pt idx="48568">
                  <c:v>4.8569000000000002E-5</c:v>
                </c:pt>
                <c:pt idx="48569">
                  <c:v>4.8569999999999997E-5</c:v>
                </c:pt>
                <c:pt idx="48570">
                  <c:v>4.8571E-5</c:v>
                </c:pt>
                <c:pt idx="48571">
                  <c:v>4.8572000000000002E-5</c:v>
                </c:pt>
                <c:pt idx="48572">
                  <c:v>4.8572999999999997E-5</c:v>
                </c:pt>
                <c:pt idx="48573">
                  <c:v>4.8573999999999999E-5</c:v>
                </c:pt>
                <c:pt idx="48574">
                  <c:v>4.8575000000000002E-5</c:v>
                </c:pt>
                <c:pt idx="48575">
                  <c:v>4.8575999999999997E-5</c:v>
                </c:pt>
                <c:pt idx="48576">
                  <c:v>4.8576999999999999E-5</c:v>
                </c:pt>
                <c:pt idx="48577">
                  <c:v>4.8578000000000001E-5</c:v>
                </c:pt>
                <c:pt idx="48578">
                  <c:v>4.8578999999999997E-5</c:v>
                </c:pt>
                <c:pt idx="48579">
                  <c:v>4.8579999999999999E-5</c:v>
                </c:pt>
                <c:pt idx="48580">
                  <c:v>4.8581000000000001E-5</c:v>
                </c:pt>
                <c:pt idx="48581">
                  <c:v>4.8581999999999997E-5</c:v>
                </c:pt>
                <c:pt idx="48582">
                  <c:v>4.8582999999999999E-5</c:v>
                </c:pt>
                <c:pt idx="48583">
                  <c:v>4.8584000000000001E-5</c:v>
                </c:pt>
                <c:pt idx="48584">
                  <c:v>4.8585000000000003E-5</c:v>
                </c:pt>
                <c:pt idx="48585">
                  <c:v>4.8585999999999999E-5</c:v>
                </c:pt>
                <c:pt idx="48586">
                  <c:v>4.8587000000000001E-5</c:v>
                </c:pt>
                <c:pt idx="48587">
                  <c:v>4.8588000000000003E-5</c:v>
                </c:pt>
                <c:pt idx="48588">
                  <c:v>4.8588999999999998E-5</c:v>
                </c:pt>
                <c:pt idx="48589">
                  <c:v>4.8590000000000001E-5</c:v>
                </c:pt>
                <c:pt idx="48590">
                  <c:v>4.8591000000000003E-5</c:v>
                </c:pt>
                <c:pt idx="48591">
                  <c:v>4.8591999999999998E-5</c:v>
                </c:pt>
                <c:pt idx="48592">
                  <c:v>4.8593E-5</c:v>
                </c:pt>
                <c:pt idx="48593">
                  <c:v>4.8594000000000003E-5</c:v>
                </c:pt>
                <c:pt idx="48594">
                  <c:v>4.8594999999999998E-5</c:v>
                </c:pt>
                <c:pt idx="48595">
                  <c:v>4.8596E-5</c:v>
                </c:pt>
                <c:pt idx="48596">
                  <c:v>4.8597000000000002E-5</c:v>
                </c:pt>
                <c:pt idx="48597">
                  <c:v>4.8597999999999998E-5</c:v>
                </c:pt>
                <c:pt idx="48598">
                  <c:v>4.8599E-5</c:v>
                </c:pt>
                <c:pt idx="48599">
                  <c:v>4.8600000000000002E-5</c:v>
                </c:pt>
                <c:pt idx="48600">
                  <c:v>4.8600999999999998E-5</c:v>
                </c:pt>
                <c:pt idx="48601">
                  <c:v>4.8602E-5</c:v>
                </c:pt>
                <c:pt idx="48602">
                  <c:v>4.8603000000000002E-5</c:v>
                </c:pt>
                <c:pt idx="48603">
                  <c:v>4.8603999999999997E-5</c:v>
                </c:pt>
                <c:pt idx="48604">
                  <c:v>4.8605E-5</c:v>
                </c:pt>
                <c:pt idx="48605">
                  <c:v>4.8606000000000002E-5</c:v>
                </c:pt>
                <c:pt idx="48606">
                  <c:v>4.8606999999999997E-5</c:v>
                </c:pt>
                <c:pt idx="48607">
                  <c:v>4.8607999999999999E-5</c:v>
                </c:pt>
                <c:pt idx="48608">
                  <c:v>4.8609000000000002E-5</c:v>
                </c:pt>
                <c:pt idx="48609">
                  <c:v>4.8609999999999997E-5</c:v>
                </c:pt>
                <c:pt idx="48610">
                  <c:v>4.8610999999999999E-5</c:v>
                </c:pt>
                <c:pt idx="48611">
                  <c:v>4.8612000000000001E-5</c:v>
                </c:pt>
                <c:pt idx="48612">
                  <c:v>4.8612999999999997E-5</c:v>
                </c:pt>
                <c:pt idx="48613">
                  <c:v>4.8613999999999999E-5</c:v>
                </c:pt>
                <c:pt idx="48614">
                  <c:v>4.8615000000000001E-5</c:v>
                </c:pt>
                <c:pt idx="48615">
                  <c:v>4.8615999999999997E-5</c:v>
                </c:pt>
                <c:pt idx="48616">
                  <c:v>4.8616999999999999E-5</c:v>
                </c:pt>
                <c:pt idx="48617">
                  <c:v>4.8618000000000001E-5</c:v>
                </c:pt>
                <c:pt idx="48618">
                  <c:v>4.8619000000000003E-5</c:v>
                </c:pt>
                <c:pt idx="48619">
                  <c:v>4.8619999999999999E-5</c:v>
                </c:pt>
                <c:pt idx="48620">
                  <c:v>4.8621000000000001E-5</c:v>
                </c:pt>
                <c:pt idx="48621">
                  <c:v>4.8622000000000003E-5</c:v>
                </c:pt>
                <c:pt idx="48622">
                  <c:v>4.8622999999999998E-5</c:v>
                </c:pt>
                <c:pt idx="48623">
                  <c:v>4.8624000000000001E-5</c:v>
                </c:pt>
                <c:pt idx="48624">
                  <c:v>4.8625000000000003E-5</c:v>
                </c:pt>
                <c:pt idx="48625">
                  <c:v>4.8625999999999998E-5</c:v>
                </c:pt>
                <c:pt idx="48626">
                  <c:v>4.8627E-5</c:v>
                </c:pt>
                <c:pt idx="48627">
                  <c:v>4.8628000000000003E-5</c:v>
                </c:pt>
                <c:pt idx="48628">
                  <c:v>4.8628999999999998E-5</c:v>
                </c:pt>
                <c:pt idx="48629">
                  <c:v>4.863E-5</c:v>
                </c:pt>
                <c:pt idx="48630">
                  <c:v>4.8631000000000002E-5</c:v>
                </c:pt>
                <c:pt idx="48631">
                  <c:v>4.8631999999999998E-5</c:v>
                </c:pt>
                <c:pt idx="48632">
                  <c:v>4.8633E-5</c:v>
                </c:pt>
                <c:pt idx="48633">
                  <c:v>4.8634000000000002E-5</c:v>
                </c:pt>
                <c:pt idx="48634">
                  <c:v>4.8634999999999998E-5</c:v>
                </c:pt>
                <c:pt idx="48635">
                  <c:v>4.8636E-5</c:v>
                </c:pt>
                <c:pt idx="48636">
                  <c:v>4.8637000000000002E-5</c:v>
                </c:pt>
                <c:pt idx="48637">
                  <c:v>4.8637999999999997E-5</c:v>
                </c:pt>
                <c:pt idx="48638">
                  <c:v>4.8639E-5</c:v>
                </c:pt>
                <c:pt idx="48639">
                  <c:v>4.8640000000000002E-5</c:v>
                </c:pt>
                <c:pt idx="48640">
                  <c:v>4.8640999999999997E-5</c:v>
                </c:pt>
                <c:pt idx="48641">
                  <c:v>4.8641999999999999E-5</c:v>
                </c:pt>
                <c:pt idx="48642">
                  <c:v>4.8643000000000002E-5</c:v>
                </c:pt>
                <c:pt idx="48643">
                  <c:v>4.8643999999999997E-5</c:v>
                </c:pt>
                <c:pt idx="48644">
                  <c:v>4.8644999999999999E-5</c:v>
                </c:pt>
                <c:pt idx="48645">
                  <c:v>4.8646000000000001E-5</c:v>
                </c:pt>
                <c:pt idx="48646">
                  <c:v>4.8646999999999997E-5</c:v>
                </c:pt>
                <c:pt idx="48647">
                  <c:v>4.8647999999999999E-5</c:v>
                </c:pt>
                <c:pt idx="48648">
                  <c:v>4.8649000000000001E-5</c:v>
                </c:pt>
                <c:pt idx="48649">
                  <c:v>4.8649999999999997E-5</c:v>
                </c:pt>
                <c:pt idx="48650">
                  <c:v>4.8650999999999999E-5</c:v>
                </c:pt>
                <c:pt idx="48651">
                  <c:v>4.8652000000000001E-5</c:v>
                </c:pt>
                <c:pt idx="48652">
                  <c:v>4.8653000000000003E-5</c:v>
                </c:pt>
                <c:pt idx="48653">
                  <c:v>4.8653999999999999E-5</c:v>
                </c:pt>
                <c:pt idx="48654">
                  <c:v>4.8655000000000001E-5</c:v>
                </c:pt>
                <c:pt idx="48655">
                  <c:v>4.8656000000000003E-5</c:v>
                </c:pt>
                <c:pt idx="48656">
                  <c:v>4.8656999999999998E-5</c:v>
                </c:pt>
                <c:pt idx="48657">
                  <c:v>4.8658000000000001E-5</c:v>
                </c:pt>
                <c:pt idx="48658">
                  <c:v>4.8659000000000003E-5</c:v>
                </c:pt>
                <c:pt idx="48659">
                  <c:v>4.8659999999999998E-5</c:v>
                </c:pt>
                <c:pt idx="48660">
                  <c:v>4.8661E-5</c:v>
                </c:pt>
                <c:pt idx="48661">
                  <c:v>4.8662000000000003E-5</c:v>
                </c:pt>
                <c:pt idx="48662">
                  <c:v>4.8662999999999998E-5</c:v>
                </c:pt>
                <c:pt idx="48663">
                  <c:v>4.8664E-5</c:v>
                </c:pt>
                <c:pt idx="48664">
                  <c:v>4.8665000000000002E-5</c:v>
                </c:pt>
                <c:pt idx="48665">
                  <c:v>4.8665999999999998E-5</c:v>
                </c:pt>
                <c:pt idx="48666">
                  <c:v>4.8667E-5</c:v>
                </c:pt>
                <c:pt idx="48667">
                  <c:v>4.8668000000000002E-5</c:v>
                </c:pt>
                <c:pt idx="48668">
                  <c:v>4.8668999999999998E-5</c:v>
                </c:pt>
                <c:pt idx="48669">
                  <c:v>4.867E-5</c:v>
                </c:pt>
                <c:pt idx="48670">
                  <c:v>4.8671000000000002E-5</c:v>
                </c:pt>
                <c:pt idx="48671">
                  <c:v>4.8671999999999997E-5</c:v>
                </c:pt>
                <c:pt idx="48672">
                  <c:v>4.8673E-5</c:v>
                </c:pt>
                <c:pt idx="48673">
                  <c:v>4.8674000000000002E-5</c:v>
                </c:pt>
                <c:pt idx="48674">
                  <c:v>4.8674999999999997E-5</c:v>
                </c:pt>
                <c:pt idx="48675">
                  <c:v>4.8675999999999999E-5</c:v>
                </c:pt>
                <c:pt idx="48676">
                  <c:v>4.8677000000000002E-5</c:v>
                </c:pt>
                <c:pt idx="48677">
                  <c:v>4.8677999999999997E-5</c:v>
                </c:pt>
                <c:pt idx="48678">
                  <c:v>4.8678999999999999E-5</c:v>
                </c:pt>
                <c:pt idx="48679">
                  <c:v>4.8680000000000001E-5</c:v>
                </c:pt>
                <c:pt idx="48680">
                  <c:v>4.8680999999999997E-5</c:v>
                </c:pt>
                <c:pt idx="48681">
                  <c:v>4.8681999999999999E-5</c:v>
                </c:pt>
                <c:pt idx="48682">
                  <c:v>4.8683000000000001E-5</c:v>
                </c:pt>
                <c:pt idx="48683">
                  <c:v>4.8683999999999997E-5</c:v>
                </c:pt>
                <c:pt idx="48684">
                  <c:v>4.8684999999999999E-5</c:v>
                </c:pt>
                <c:pt idx="48685">
                  <c:v>4.8686000000000001E-5</c:v>
                </c:pt>
                <c:pt idx="48686">
                  <c:v>4.8687000000000003E-5</c:v>
                </c:pt>
                <c:pt idx="48687">
                  <c:v>4.8687999999999999E-5</c:v>
                </c:pt>
                <c:pt idx="48688">
                  <c:v>4.8689000000000001E-5</c:v>
                </c:pt>
                <c:pt idx="48689">
                  <c:v>4.8690000000000003E-5</c:v>
                </c:pt>
                <c:pt idx="48690">
                  <c:v>4.8690999999999998E-5</c:v>
                </c:pt>
                <c:pt idx="48691">
                  <c:v>4.8692000000000001E-5</c:v>
                </c:pt>
                <c:pt idx="48692">
                  <c:v>4.8693000000000003E-5</c:v>
                </c:pt>
                <c:pt idx="48693">
                  <c:v>4.8693999999999998E-5</c:v>
                </c:pt>
                <c:pt idx="48694">
                  <c:v>4.8695E-5</c:v>
                </c:pt>
                <c:pt idx="48695">
                  <c:v>4.8696000000000003E-5</c:v>
                </c:pt>
                <c:pt idx="48696">
                  <c:v>4.8696999999999998E-5</c:v>
                </c:pt>
                <c:pt idx="48697">
                  <c:v>4.8698E-5</c:v>
                </c:pt>
                <c:pt idx="48698">
                  <c:v>4.8699000000000002E-5</c:v>
                </c:pt>
                <c:pt idx="48699">
                  <c:v>4.8699999999999998E-5</c:v>
                </c:pt>
                <c:pt idx="48700">
                  <c:v>4.8701E-5</c:v>
                </c:pt>
                <c:pt idx="48701">
                  <c:v>4.8702000000000002E-5</c:v>
                </c:pt>
                <c:pt idx="48702">
                  <c:v>4.8702999999999998E-5</c:v>
                </c:pt>
                <c:pt idx="48703">
                  <c:v>4.8704E-5</c:v>
                </c:pt>
                <c:pt idx="48704">
                  <c:v>4.8705000000000002E-5</c:v>
                </c:pt>
                <c:pt idx="48705">
                  <c:v>4.8705999999999998E-5</c:v>
                </c:pt>
                <c:pt idx="48706">
                  <c:v>4.8707E-5</c:v>
                </c:pt>
                <c:pt idx="48707">
                  <c:v>4.8708000000000002E-5</c:v>
                </c:pt>
                <c:pt idx="48708">
                  <c:v>4.8708999999999997E-5</c:v>
                </c:pt>
                <c:pt idx="48709">
                  <c:v>4.871E-5</c:v>
                </c:pt>
                <c:pt idx="48710">
                  <c:v>4.8711000000000002E-5</c:v>
                </c:pt>
                <c:pt idx="48711">
                  <c:v>4.8711999999999997E-5</c:v>
                </c:pt>
                <c:pt idx="48712">
                  <c:v>4.8712999999999999E-5</c:v>
                </c:pt>
                <c:pt idx="48713">
                  <c:v>4.8714000000000001E-5</c:v>
                </c:pt>
                <c:pt idx="48714">
                  <c:v>4.8714999999999997E-5</c:v>
                </c:pt>
                <c:pt idx="48715">
                  <c:v>4.8715999999999999E-5</c:v>
                </c:pt>
                <c:pt idx="48716">
                  <c:v>4.8717000000000001E-5</c:v>
                </c:pt>
                <c:pt idx="48717">
                  <c:v>4.8717999999999997E-5</c:v>
                </c:pt>
                <c:pt idx="48718">
                  <c:v>4.8718999999999999E-5</c:v>
                </c:pt>
                <c:pt idx="48719">
                  <c:v>4.8720000000000001E-5</c:v>
                </c:pt>
                <c:pt idx="48720">
                  <c:v>4.8721000000000003E-5</c:v>
                </c:pt>
                <c:pt idx="48721">
                  <c:v>4.8721999999999999E-5</c:v>
                </c:pt>
                <c:pt idx="48722">
                  <c:v>4.8723000000000001E-5</c:v>
                </c:pt>
                <c:pt idx="48723">
                  <c:v>4.8724000000000003E-5</c:v>
                </c:pt>
                <c:pt idx="48724">
                  <c:v>4.8724999999999999E-5</c:v>
                </c:pt>
                <c:pt idx="48725">
                  <c:v>4.8726000000000001E-5</c:v>
                </c:pt>
                <c:pt idx="48726">
                  <c:v>4.8727000000000003E-5</c:v>
                </c:pt>
                <c:pt idx="48727">
                  <c:v>4.8727999999999998E-5</c:v>
                </c:pt>
                <c:pt idx="48728">
                  <c:v>4.8729000000000001E-5</c:v>
                </c:pt>
                <c:pt idx="48729">
                  <c:v>4.8730000000000003E-5</c:v>
                </c:pt>
                <c:pt idx="48730">
                  <c:v>4.8730999999999998E-5</c:v>
                </c:pt>
                <c:pt idx="48731">
                  <c:v>4.8732E-5</c:v>
                </c:pt>
                <c:pt idx="48732">
                  <c:v>4.8733000000000002E-5</c:v>
                </c:pt>
                <c:pt idx="48733">
                  <c:v>4.8733999999999998E-5</c:v>
                </c:pt>
                <c:pt idx="48734">
                  <c:v>4.8735E-5</c:v>
                </c:pt>
                <c:pt idx="48735">
                  <c:v>4.8736000000000002E-5</c:v>
                </c:pt>
                <c:pt idx="48736">
                  <c:v>4.8736999999999998E-5</c:v>
                </c:pt>
                <c:pt idx="48737">
                  <c:v>4.8738E-5</c:v>
                </c:pt>
                <c:pt idx="48738">
                  <c:v>4.8739000000000002E-5</c:v>
                </c:pt>
                <c:pt idx="48739">
                  <c:v>4.8739999999999998E-5</c:v>
                </c:pt>
                <c:pt idx="48740">
                  <c:v>4.8741E-5</c:v>
                </c:pt>
                <c:pt idx="48741">
                  <c:v>4.8742000000000002E-5</c:v>
                </c:pt>
                <c:pt idx="48742">
                  <c:v>4.8742999999999997E-5</c:v>
                </c:pt>
                <c:pt idx="48743">
                  <c:v>4.8744E-5</c:v>
                </c:pt>
                <c:pt idx="48744">
                  <c:v>4.8745000000000002E-5</c:v>
                </c:pt>
                <c:pt idx="48745">
                  <c:v>4.8745999999999997E-5</c:v>
                </c:pt>
                <c:pt idx="48746">
                  <c:v>4.8746999999999999E-5</c:v>
                </c:pt>
                <c:pt idx="48747">
                  <c:v>4.8748000000000002E-5</c:v>
                </c:pt>
                <c:pt idx="48748">
                  <c:v>4.8748999999999997E-5</c:v>
                </c:pt>
                <c:pt idx="48749">
                  <c:v>4.8749999999999999E-5</c:v>
                </c:pt>
                <c:pt idx="48750">
                  <c:v>4.8751000000000001E-5</c:v>
                </c:pt>
                <c:pt idx="48751">
                  <c:v>4.8751999999999997E-5</c:v>
                </c:pt>
                <c:pt idx="48752">
                  <c:v>4.8752999999999999E-5</c:v>
                </c:pt>
                <c:pt idx="48753">
                  <c:v>4.8754000000000001E-5</c:v>
                </c:pt>
                <c:pt idx="48754">
                  <c:v>4.8755000000000003E-5</c:v>
                </c:pt>
                <c:pt idx="48755">
                  <c:v>4.8755999999999999E-5</c:v>
                </c:pt>
                <c:pt idx="48756">
                  <c:v>4.8757000000000001E-5</c:v>
                </c:pt>
                <c:pt idx="48757">
                  <c:v>4.8758000000000003E-5</c:v>
                </c:pt>
                <c:pt idx="48758">
                  <c:v>4.8758999999999999E-5</c:v>
                </c:pt>
                <c:pt idx="48759">
                  <c:v>4.8760000000000001E-5</c:v>
                </c:pt>
                <c:pt idx="48760">
                  <c:v>4.8761000000000003E-5</c:v>
                </c:pt>
                <c:pt idx="48761">
                  <c:v>4.8761999999999998E-5</c:v>
                </c:pt>
                <c:pt idx="48762">
                  <c:v>4.8763000000000001E-5</c:v>
                </c:pt>
                <c:pt idx="48763">
                  <c:v>4.8764000000000003E-5</c:v>
                </c:pt>
                <c:pt idx="48764">
                  <c:v>4.8764999999999998E-5</c:v>
                </c:pt>
                <c:pt idx="48765">
                  <c:v>4.8766E-5</c:v>
                </c:pt>
                <c:pt idx="48766">
                  <c:v>4.8767000000000003E-5</c:v>
                </c:pt>
                <c:pt idx="48767">
                  <c:v>4.8767999999999998E-5</c:v>
                </c:pt>
                <c:pt idx="48768">
                  <c:v>4.8769E-5</c:v>
                </c:pt>
                <c:pt idx="48769">
                  <c:v>4.8770000000000002E-5</c:v>
                </c:pt>
                <c:pt idx="48770">
                  <c:v>4.8770999999999998E-5</c:v>
                </c:pt>
                <c:pt idx="48771">
                  <c:v>4.8772E-5</c:v>
                </c:pt>
                <c:pt idx="48772">
                  <c:v>4.8773000000000002E-5</c:v>
                </c:pt>
                <c:pt idx="48773">
                  <c:v>4.8773999999999998E-5</c:v>
                </c:pt>
                <c:pt idx="48774">
                  <c:v>4.8775E-5</c:v>
                </c:pt>
                <c:pt idx="48775">
                  <c:v>4.8776000000000002E-5</c:v>
                </c:pt>
                <c:pt idx="48776">
                  <c:v>4.8776999999999997E-5</c:v>
                </c:pt>
                <c:pt idx="48777">
                  <c:v>4.8778E-5</c:v>
                </c:pt>
                <c:pt idx="48778">
                  <c:v>4.8779000000000002E-5</c:v>
                </c:pt>
                <c:pt idx="48779">
                  <c:v>4.8779999999999997E-5</c:v>
                </c:pt>
                <c:pt idx="48780">
                  <c:v>4.8780999999999999E-5</c:v>
                </c:pt>
                <c:pt idx="48781">
                  <c:v>4.8782000000000002E-5</c:v>
                </c:pt>
                <c:pt idx="48782">
                  <c:v>4.8782999999999997E-5</c:v>
                </c:pt>
                <c:pt idx="48783">
                  <c:v>4.8783999999999999E-5</c:v>
                </c:pt>
                <c:pt idx="48784">
                  <c:v>4.8785000000000001E-5</c:v>
                </c:pt>
                <c:pt idx="48785">
                  <c:v>4.8785999999999997E-5</c:v>
                </c:pt>
                <c:pt idx="48786">
                  <c:v>4.8786999999999999E-5</c:v>
                </c:pt>
                <c:pt idx="48787">
                  <c:v>4.8788000000000001E-5</c:v>
                </c:pt>
                <c:pt idx="48788">
                  <c:v>4.8789000000000003E-5</c:v>
                </c:pt>
                <c:pt idx="48789">
                  <c:v>4.8789999999999999E-5</c:v>
                </c:pt>
                <c:pt idx="48790">
                  <c:v>4.8791000000000001E-5</c:v>
                </c:pt>
                <c:pt idx="48791">
                  <c:v>4.8792000000000003E-5</c:v>
                </c:pt>
                <c:pt idx="48792">
                  <c:v>4.8792999999999999E-5</c:v>
                </c:pt>
                <c:pt idx="48793">
                  <c:v>4.8794000000000001E-5</c:v>
                </c:pt>
                <c:pt idx="48794">
                  <c:v>4.8795000000000003E-5</c:v>
                </c:pt>
                <c:pt idx="48795">
                  <c:v>4.8795999999999998E-5</c:v>
                </c:pt>
                <c:pt idx="48796">
                  <c:v>4.8797000000000001E-5</c:v>
                </c:pt>
                <c:pt idx="48797">
                  <c:v>4.8798000000000003E-5</c:v>
                </c:pt>
                <c:pt idx="48798">
                  <c:v>4.8798999999999998E-5</c:v>
                </c:pt>
                <c:pt idx="48799">
                  <c:v>4.88E-5</c:v>
                </c:pt>
                <c:pt idx="48800">
                  <c:v>4.8801000000000003E-5</c:v>
                </c:pt>
                <c:pt idx="48801">
                  <c:v>4.8801999999999998E-5</c:v>
                </c:pt>
                <c:pt idx="48802">
                  <c:v>4.8803E-5</c:v>
                </c:pt>
                <c:pt idx="48803">
                  <c:v>4.8804000000000002E-5</c:v>
                </c:pt>
                <c:pt idx="48804">
                  <c:v>4.8804999999999998E-5</c:v>
                </c:pt>
                <c:pt idx="48805">
                  <c:v>4.8806E-5</c:v>
                </c:pt>
                <c:pt idx="48806">
                  <c:v>4.8807000000000002E-5</c:v>
                </c:pt>
                <c:pt idx="48807">
                  <c:v>4.8807999999999998E-5</c:v>
                </c:pt>
                <c:pt idx="48808">
                  <c:v>4.8809E-5</c:v>
                </c:pt>
                <c:pt idx="48809">
                  <c:v>4.8810000000000002E-5</c:v>
                </c:pt>
                <c:pt idx="48810">
                  <c:v>4.8810999999999997E-5</c:v>
                </c:pt>
                <c:pt idx="48811">
                  <c:v>4.8812E-5</c:v>
                </c:pt>
                <c:pt idx="48812">
                  <c:v>4.8813000000000002E-5</c:v>
                </c:pt>
                <c:pt idx="48813">
                  <c:v>4.8813999999999997E-5</c:v>
                </c:pt>
                <c:pt idx="48814">
                  <c:v>4.8814999999999999E-5</c:v>
                </c:pt>
                <c:pt idx="48815">
                  <c:v>4.8816000000000002E-5</c:v>
                </c:pt>
                <c:pt idx="48816">
                  <c:v>4.8816999999999997E-5</c:v>
                </c:pt>
                <c:pt idx="48817">
                  <c:v>4.8817999999999999E-5</c:v>
                </c:pt>
                <c:pt idx="48818">
                  <c:v>4.8819000000000001E-5</c:v>
                </c:pt>
                <c:pt idx="48819">
                  <c:v>4.8819999999999997E-5</c:v>
                </c:pt>
                <c:pt idx="48820">
                  <c:v>4.8820999999999999E-5</c:v>
                </c:pt>
                <c:pt idx="48821">
                  <c:v>4.8822000000000001E-5</c:v>
                </c:pt>
                <c:pt idx="48822">
                  <c:v>4.8823000000000003E-5</c:v>
                </c:pt>
                <c:pt idx="48823">
                  <c:v>4.8823999999999999E-5</c:v>
                </c:pt>
                <c:pt idx="48824">
                  <c:v>4.8825000000000001E-5</c:v>
                </c:pt>
                <c:pt idx="48825">
                  <c:v>4.8826000000000003E-5</c:v>
                </c:pt>
                <c:pt idx="48826">
                  <c:v>4.8826999999999999E-5</c:v>
                </c:pt>
                <c:pt idx="48827">
                  <c:v>4.8828000000000001E-5</c:v>
                </c:pt>
                <c:pt idx="48828">
                  <c:v>4.8829000000000003E-5</c:v>
                </c:pt>
                <c:pt idx="48829">
                  <c:v>4.8829999999999998E-5</c:v>
                </c:pt>
                <c:pt idx="48830">
                  <c:v>4.8831000000000001E-5</c:v>
                </c:pt>
                <c:pt idx="48831">
                  <c:v>4.8832000000000003E-5</c:v>
                </c:pt>
                <c:pt idx="48832">
                  <c:v>4.8832999999999998E-5</c:v>
                </c:pt>
                <c:pt idx="48833">
                  <c:v>4.8834E-5</c:v>
                </c:pt>
                <c:pt idx="48834">
                  <c:v>4.8835000000000003E-5</c:v>
                </c:pt>
                <c:pt idx="48835">
                  <c:v>4.8835999999999998E-5</c:v>
                </c:pt>
                <c:pt idx="48836">
                  <c:v>4.8837E-5</c:v>
                </c:pt>
                <c:pt idx="48837">
                  <c:v>4.8838000000000002E-5</c:v>
                </c:pt>
                <c:pt idx="48838">
                  <c:v>4.8838999999999998E-5</c:v>
                </c:pt>
                <c:pt idx="48839">
                  <c:v>4.884E-5</c:v>
                </c:pt>
                <c:pt idx="48840">
                  <c:v>4.8841000000000002E-5</c:v>
                </c:pt>
                <c:pt idx="48841">
                  <c:v>4.8841999999999998E-5</c:v>
                </c:pt>
                <c:pt idx="48842">
                  <c:v>4.8843E-5</c:v>
                </c:pt>
                <c:pt idx="48843">
                  <c:v>4.8844000000000002E-5</c:v>
                </c:pt>
                <c:pt idx="48844">
                  <c:v>4.8844999999999997E-5</c:v>
                </c:pt>
                <c:pt idx="48845">
                  <c:v>4.8846E-5</c:v>
                </c:pt>
                <c:pt idx="48846">
                  <c:v>4.8847000000000002E-5</c:v>
                </c:pt>
                <c:pt idx="48847">
                  <c:v>4.8847999999999997E-5</c:v>
                </c:pt>
                <c:pt idx="48848">
                  <c:v>4.8848999999999999E-5</c:v>
                </c:pt>
                <c:pt idx="48849">
                  <c:v>4.8850000000000002E-5</c:v>
                </c:pt>
                <c:pt idx="48850">
                  <c:v>4.8850999999999997E-5</c:v>
                </c:pt>
                <c:pt idx="48851">
                  <c:v>4.8851999999999999E-5</c:v>
                </c:pt>
                <c:pt idx="48852">
                  <c:v>4.8853000000000001E-5</c:v>
                </c:pt>
                <c:pt idx="48853">
                  <c:v>4.8853999999999997E-5</c:v>
                </c:pt>
                <c:pt idx="48854">
                  <c:v>4.8854999999999999E-5</c:v>
                </c:pt>
                <c:pt idx="48855">
                  <c:v>4.8856000000000001E-5</c:v>
                </c:pt>
                <c:pt idx="48856">
                  <c:v>4.8857000000000003E-5</c:v>
                </c:pt>
                <c:pt idx="48857">
                  <c:v>4.8857999999999999E-5</c:v>
                </c:pt>
                <c:pt idx="48858">
                  <c:v>4.8859000000000001E-5</c:v>
                </c:pt>
                <c:pt idx="48859">
                  <c:v>4.8860000000000003E-5</c:v>
                </c:pt>
                <c:pt idx="48860">
                  <c:v>4.8860999999999999E-5</c:v>
                </c:pt>
                <c:pt idx="48861">
                  <c:v>4.8862000000000001E-5</c:v>
                </c:pt>
                <c:pt idx="48862">
                  <c:v>4.8863000000000003E-5</c:v>
                </c:pt>
                <c:pt idx="48863">
                  <c:v>4.8863999999999998E-5</c:v>
                </c:pt>
                <c:pt idx="48864">
                  <c:v>4.8865000000000001E-5</c:v>
                </c:pt>
                <c:pt idx="48865">
                  <c:v>4.8866000000000003E-5</c:v>
                </c:pt>
                <c:pt idx="48866">
                  <c:v>4.8866999999999998E-5</c:v>
                </c:pt>
                <c:pt idx="48867">
                  <c:v>4.8868E-5</c:v>
                </c:pt>
                <c:pt idx="48868">
                  <c:v>4.8869000000000003E-5</c:v>
                </c:pt>
                <c:pt idx="48869">
                  <c:v>4.8869999999999998E-5</c:v>
                </c:pt>
                <c:pt idx="48870">
                  <c:v>4.8871E-5</c:v>
                </c:pt>
                <c:pt idx="48871">
                  <c:v>4.8872000000000002E-5</c:v>
                </c:pt>
                <c:pt idx="48872">
                  <c:v>4.8872999999999998E-5</c:v>
                </c:pt>
                <c:pt idx="48873">
                  <c:v>4.8874E-5</c:v>
                </c:pt>
                <c:pt idx="48874">
                  <c:v>4.8875000000000002E-5</c:v>
                </c:pt>
                <c:pt idx="48875">
                  <c:v>4.8875999999999998E-5</c:v>
                </c:pt>
                <c:pt idx="48876">
                  <c:v>4.8877E-5</c:v>
                </c:pt>
                <c:pt idx="48877">
                  <c:v>4.8878000000000002E-5</c:v>
                </c:pt>
                <c:pt idx="48878">
                  <c:v>4.8878999999999997E-5</c:v>
                </c:pt>
                <c:pt idx="48879">
                  <c:v>4.888E-5</c:v>
                </c:pt>
                <c:pt idx="48880">
                  <c:v>4.8881000000000002E-5</c:v>
                </c:pt>
                <c:pt idx="48881">
                  <c:v>4.8881999999999997E-5</c:v>
                </c:pt>
                <c:pt idx="48882">
                  <c:v>4.8882999999999999E-5</c:v>
                </c:pt>
                <c:pt idx="48883">
                  <c:v>4.8884000000000002E-5</c:v>
                </c:pt>
                <c:pt idx="48884">
                  <c:v>4.8884999999999997E-5</c:v>
                </c:pt>
                <c:pt idx="48885">
                  <c:v>4.8885999999999999E-5</c:v>
                </c:pt>
                <c:pt idx="48886">
                  <c:v>4.8887000000000001E-5</c:v>
                </c:pt>
                <c:pt idx="48887">
                  <c:v>4.8887999999999997E-5</c:v>
                </c:pt>
                <c:pt idx="48888">
                  <c:v>4.8888999999999999E-5</c:v>
                </c:pt>
                <c:pt idx="48889">
                  <c:v>4.8890000000000001E-5</c:v>
                </c:pt>
                <c:pt idx="48890">
                  <c:v>4.8891000000000003E-5</c:v>
                </c:pt>
                <c:pt idx="48891">
                  <c:v>4.8891999999999999E-5</c:v>
                </c:pt>
                <c:pt idx="48892">
                  <c:v>4.8893000000000001E-5</c:v>
                </c:pt>
                <c:pt idx="48893">
                  <c:v>4.8894000000000003E-5</c:v>
                </c:pt>
                <c:pt idx="48894">
                  <c:v>4.8894999999999999E-5</c:v>
                </c:pt>
                <c:pt idx="48895">
                  <c:v>4.8896000000000001E-5</c:v>
                </c:pt>
                <c:pt idx="48896">
                  <c:v>4.8897000000000003E-5</c:v>
                </c:pt>
                <c:pt idx="48897">
                  <c:v>4.8897999999999998E-5</c:v>
                </c:pt>
                <c:pt idx="48898">
                  <c:v>4.8899000000000001E-5</c:v>
                </c:pt>
                <c:pt idx="48899">
                  <c:v>4.8900000000000003E-5</c:v>
                </c:pt>
                <c:pt idx="48900">
                  <c:v>4.8900999999999998E-5</c:v>
                </c:pt>
                <c:pt idx="48901">
                  <c:v>4.8902E-5</c:v>
                </c:pt>
                <c:pt idx="48902">
                  <c:v>4.8903000000000003E-5</c:v>
                </c:pt>
                <c:pt idx="48903">
                  <c:v>4.8903999999999998E-5</c:v>
                </c:pt>
                <c:pt idx="48904">
                  <c:v>4.8905E-5</c:v>
                </c:pt>
                <c:pt idx="48905">
                  <c:v>4.8906000000000002E-5</c:v>
                </c:pt>
                <c:pt idx="48906">
                  <c:v>4.8906999999999998E-5</c:v>
                </c:pt>
                <c:pt idx="48907">
                  <c:v>4.8908E-5</c:v>
                </c:pt>
                <c:pt idx="48908">
                  <c:v>4.8909000000000002E-5</c:v>
                </c:pt>
                <c:pt idx="48909">
                  <c:v>4.8909999999999998E-5</c:v>
                </c:pt>
                <c:pt idx="48910">
                  <c:v>4.8911E-5</c:v>
                </c:pt>
                <c:pt idx="48911">
                  <c:v>4.8912000000000002E-5</c:v>
                </c:pt>
                <c:pt idx="48912">
                  <c:v>4.8912999999999997E-5</c:v>
                </c:pt>
                <c:pt idx="48913">
                  <c:v>4.8914E-5</c:v>
                </c:pt>
                <c:pt idx="48914">
                  <c:v>4.8915000000000002E-5</c:v>
                </c:pt>
                <c:pt idx="48915">
                  <c:v>4.8915999999999997E-5</c:v>
                </c:pt>
                <c:pt idx="48916">
                  <c:v>4.8916999999999999E-5</c:v>
                </c:pt>
                <c:pt idx="48917">
                  <c:v>4.8918000000000002E-5</c:v>
                </c:pt>
                <c:pt idx="48918">
                  <c:v>4.8918999999999997E-5</c:v>
                </c:pt>
                <c:pt idx="48919">
                  <c:v>4.8919999999999999E-5</c:v>
                </c:pt>
                <c:pt idx="48920">
                  <c:v>4.8921000000000001E-5</c:v>
                </c:pt>
                <c:pt idx="48921">
                  <c:v>4.8921999999999997E-5</c:v>
                </c:pt>
                <c:pt idx="48922">
                  <c:v>4.8922999999999999E-5</c:v>
                </c:pt>
                <c:pt idx="48923">
                  <c:v>4.8924000000000001E-5</c:v>
                </c:pt>
                <c:pt idx="48924">
                  <c:v>4.8925000000000003E-5</c:v>
                </c:pt>
                <c:pt idx="48925">
                  <c:v>4.8925999999999999E-5</c:v>
                </c:pt>
                <c:pt idx="48926">
                  <c:v>4.8927000000000001E-5</c:v>
                </c:pt>
                <c:pt idx="48927">
                  <c:v>4.8928000000000003E-5</c:v>
                </c:pt>
                <c:pt idx="48928">
                  <c:v>4.8928999999999999E-5</c:v>
                </c:pt>
                <c:pt idx="48929">
                  <c:v>4.8930000000000001E-5</c:v>
                </c:pt>
                <c:pt idx="48930">
                  <c:v>4.8931000000000003E-5</c:v>
                </c:pt>
                <c:pt idx="48931">
                  <c:v>4.8931999999999998E-5</c:v>
                </c:pt>
                <c:pt idx="48932">
                  <c:v>4.8933000000000001E-5</c:v>
                </c:pt>
                <c:pt idx="48933">
                  <c:v>4.8934000000000003E-5</c:v>
                </c:pt>
                <c:pt idx="48934">
                  <c:v>4.8934999999999998E-5</c:v>
                </c:pt>
                <c:pt idx="48935">
                  <c:v>4.8936E-5</c:v>
                </c:pt>
                <c:pt idx="48936">
                  <c:v>4.8937000000000003E-5</c:v>
                </c:pt>
                <c:pt idx="48937">
                  <c:v>4.8937999999999998E-5</c:v>
                </c:pt>
                <c:pt idx="48938">
                  <c:v>4.8939E-5</c:v>
                </c:pt>
                <c:pt idx="48939">
                  <c:v>4.8940000000000002E-5</c:v>
                </c:pt>
                <c:pt idx="48940">
                  <c:v>4.8940999999999998E-5</c:v>
                </c:pt>
                <c:pt idx="48941">
                  <c:v>4.8942E-5</c:v>
                </c:pt>
                <c:pt idx="48942">
                  <c:v>4.8943000000000002E-5</c:v>
                </c:pt>
                <c:pt idx="48943">
                  <c:v>4.8943999999999998E-5</c:v>
                </c:pt>
                <c:pt idx="48944">
                  <c:v>4.8945E-5</c:v>
                </c:pt>
                <c:pt idx="48945">
                  <c:v>4.8946000000000002E-5</c:v>
                </c:pt>
                <c:pt idx="48946">
                  <c:v>4.8946999999999997E-5</c:v>
                </c:pt>
                <c:pt idx="48947">
                  <c:v>4.8948E-5</c:v>
                </c:pt>
                <c:pt idx="48948">
                  <c:v>4.8949000000000002E-5</c:v>
                </c:pt>
                <c:pt idx="48949">
                  <c:v>4.8949999999999997E-5</c:v>
                </c:pt>
                <c:pt idx="48950">
                  <c:v>4.8950999999999999E-5</c:v>
                </c:pt>
                <c:pt idx="48951">
                  <c:v>4.8952000000000002E-5</c:v>
                </c:pt>
                <c:pt idx="48952">
                  <c:v>4.8952999999999997E-5</c:v>
                </c:pt>
                <c:pt idx="48953">
                  <c:v>4.8953999999999999E-5</c:v>
                </c:pt>
                <c:pt idx="48954">
                  <c:v>4.8955000000000001E-5</c:v>
                </c:pt>
                <c:pt idx="48955">
                  <c:v>4.8955999999999997E-5</c:v>
                </c:pt>
                <c:pt idx="48956">
                  <c:v>4.8956999999999999E-5</c:v>
                </c:pt>
                <c:pt idx="48957">
                  <c:v>4.8958000000000001E-5</c:v>
                </c:pt>
                <c:pt idx="48958">
                  <c:v>4.8959000000000003E-5</c:v>
                </c:pt>
                <c:pt idx="48959">
                  <c:v>4.8959999999999999E-5</c:v>
                </c:pt>
                <c:pt idx="48960">
                  <c:v>4.8961000000000001E-5</c:v>
                </c:pt>
                <c:pt idx="48961">
                  <c:v>4.8962000000000003E-5</c:v>
                </c:pt>
                <c:pt idx="48962">
                  <c:v>4.8962999999999999E-5</c:v>
                </c:pt>
                <c:pt idx="48963">
                  <c:v>4.8964000000000001E-5</c:v>
                </c:pt>
                <c:pt idx="48964">
                  <c:v>4.8965000000000003E-5</c:v>
                </c:pt>
                <c:pt idx="48965">
                  <c:v>4.8965999999999998E-5</c:v>
                </c:pt>
                <c:pt idx="48966">
                  <c:v>4.8967000000000001E-5</c:v>
                </c:pt>
                <c:pt idx="48967">
                  <c:v>4.8968000000000003E-5</c:v>
                </c:pt>
                <c:pt idx="48968">
                  <c:v>4.8968999999999998E-5</c:v>
                </c:pt>
                <c:pt idx="48969">
                  <c:v>4.897E-5</c:v>
                </c:pt>
                <c:pt idx="48970">
                  <c:v>4.8971000000000003E-5</c:v>
                </c:pt>
                <c:pt idx="48971">
                  <c:v>4.8971999999999998E-5</c:v>
                </c:pt>
                <c:pt idx="48972">
                  <c:v>4.8973E-5</c:v>
                </c:pt>
                <c:pt idx="48973">
                  <c:v>4.8974000000000002E-5</c:v>
                </c:pt>
                <c:pt idx="48974">
                  <c:v>4.8974999999999998E-5</c:v>
                </c:pt>
                <c:pt idx="48975">
                  <c:v>4.8976E-5</c:v>
                </c:pt>
                <c:pt idx="48976">
                  <c:v>4.8977000000000002E-5</c:v>
                </c:pt>
                <c:pt idx="48977">
                  <c:v>4.8977999999999998E-5</c:v>
                </c:pt>
                <c:pt idx="48978">
                  <c:v>4.8979E-5</c:v>
                </c:pt>
                <c:pt idx="48979">
                  <c:v>4.8980000000000002E-5</c:v>
                </c:pt>
                <c:pt idx="48980">
                  <c:v>4.8980999999999997E-5</c:v>
                </c:pt>
                <c:pt idx="48981">
                  <c:v>4.8982E-5</c:v>
                </c:pt>
                <c:pt idx="48982">
                  <c:v>4.8983000000000002E-5</c:v>
                </c:pt>
                <c:pt idx="48983">
                  <c:v>4.8983999999999997E-5</c:v>
                </c:pt>
                <c:pt idx="48984">
                  <c:v>4.8984999999999999E-5</c:v>
                </c:pt>
                <c:pt idx="48985">
                  <c:v>4.8986000000000002E-5</c:v>
                </c:pt>
                <c:pt idx="48986">
                  <c:v>4.8986999999999997E-5</c:v>
                </c:pt>
                <c:pt idx="48987">
                  <c:v>4.8987999999999999E-5</c:v>
                </c:pt>
                <c:pt idx="48988">
                  <c:v>4.8989000000000001E-5</c:v>
                </c:pt>
                <c:pt idx="48989">
                  <c:v>4.8989999999999997E-5</c:v>
                </c:pt>
                <c:pt idx="48990">
                  <c:v>4.8990999999999999E-5</c:v>
                </c:pt>
                <c:pt idx="48991">
                  <c:v>4.8992000000000001E-5</c:v>
                </c:pt>
                <c:pt idx="48992">
                  <c:v>4.8992999999999997E-5</c:v>
                </c:pt>
                <c:pt idx="48993">
                  <c:v>4.8993999999999999E-5</c:v>
                </c:pt>
                <c:pt idx="48994">
                  <c:v>4.8995000000000001E-5</c:v>
                </c:pt>
                <c:pt idx="48995">
                  <c:v>4.8996000000000003E-5</c:v>
                </c:pt>
                <c:pt idx="48996">
                  <c:v>4.8996999999999999E-5</c:v>
                </c:pt>
                <c:pt idx="48997">
                  <c:v>4.8998000000000001E-5</c:v>
                </c:pt>
                <c:pt idx="48998">
                  <c:v>4.8999000000000003E-5</c:v>
                </c:pt>
                <c:pt idx="48999">
                  <c:v>4.8999999999999998E-5</c:v>
                </c:pt>
                <c:pt idx="49000">
                  <c:v>4.9001000000000001E-5</c:v>
                </c:pt>
                <c:pt idx="49001">
                  <c:v>4.9002000000000003E-5</c:v>
                </c:pt>
                <c:pt idx="49002">
                  <c:v>4.9002999999999998E-5</c:v>
                </c:pt>
                <c:pt idx="49003">
                  <c:v>4.9004E-5</c:v>
                </c:pt>
                <c:pt idx="49004">
                  <c:v>4.9005000000000003E-5</c:v>
                </c:pt>
                <c:pt idx="49005">
                  <c:v>4.9005999999999998E-5</c:v>
                </c:pt>
                <c:pt idx="49006">
                  <c:v>4.9007E-5</c:v>
                </c:pt>
                <c:pt idx="49007">
                  <c:v>4.9008000000000002E-5</c:v>
                </c:pt>
                <c:pt idx="49008">
                  <c:v>4.9008999999999998E-5</c:v>
                </c:pt>
                <c:pt idx="49009">
                  <c:v>4.901E-5</c:v>
                </c:pt>
                <c:pt idx="49010">
                  <c:v>4.9011000000000002E-5</c:v>
                </c:pt>
                <c:pt idx="49011">
                  <c:v>4.9011999999999998E-5</c:v>
                </c:pt>
                <c:pt idx="49012">
                  <c:v>4.9013E-5</c:v>
                </c:pt>
                <c:pt idx="49013">
                  <c:v>4.9014000000000002E-5</c:v>
                </c:pt>
                <c:pt idx="49014">
                  <c:v>4.9014999999999997E-5</c:v>
                </c:pt>
                <c:pt idx="49015">
                  <c:v>4.9016E-5</c:v>
                </c:pt>
                <c:pt idx="49016">
                  <c:v>4.9017000000000002E-5</c:v>
                </c:pt>
                <c:pt idx="49017">
                  <c:v>4.9017999999999997E-5</c:v>
                </c:pt>
                <c:pt idx="49018">
                  <c:v>4.9018999999999999E-5</c:v>
                </c:pt>
                <c:pt idx="49019">
                  <c:v>4.9020000000000002E-5</c:v>
                </c:pt>
                <c:pt idx="49020">
                  <c:v>4.9020999999999997E-5</c:v>
                </c:pt>
                <c:pt idx="49021">
                  <c:v>4.9021999999999999E-5</c:v>
                </c:pt>
                <c:pt idx="49022">
                  <c:v>4.9023000000000001E-5</c:v>
                </c:pt>
                <c:pt idx="49023">
                  <c:v>4.9023999999999997E-5</c:v>
                </c:pt>
                <c:pt idx="49024">
                  <c:v>4.9024999999999999E-5</c:v>
                </c:pt>
                <c:pt idx="49025">
                  <c:v>4.9026000000000001E-5</c:v>
                </c:pt>
                <c:pt idx="49026">
                  <c:v>4.9026999999999997E-5</c:v>
                </c:pt>
                <c:pt idx="49027">
                  <c:v>4.9027999999999999E-5</c:v>
                </c:pt>
                <c:pt idx="49028">
                  <c:v>4.9029000000000001E-5</c:v>
                </c:pt>
                <c:pt idx="49029">
                  <c:v>4.9030000000000003E-5</c:v>
                </c:pt>
                <c:pt idx="49030">
                  <c:v>4.9030999999999999E-5</c:v>
                </c:pt>
                <c:pt idx="49031">
                  <c:v>4.9032000000000001E-5</c:v>
                </c:pt>
                <c:pt idx="49032">
                  <c:v>4.9033000000000003E-5</c:v>
                </c:pt>
                <c:pt idx="49033">
                  <c:v>4.9033999999999998E-5</c:v>
                </c:pt>
                <c:pt idx="49034">
                  <c:v>4.9035000000000001E-5</c:v>
                </c:pt>
                <c:pt idx="49035">
                  <c:v>4.9036000000000003E-5</c:v>
                </c:pt>
                <c:pt idx="49036">
                  <c:v>4.9036999999999998E-5</c:v>
                </c:pt>
                <c:pt idx="49037">
                  <c:v>4.9038E-5</c:v>
                </c:pt>
                <c:pt idx="49038">
                  <c:v>4.9039000000000003E-5</c:v>
                </c:pt>
                <c:pt idx="49039">
                  <c:v>4.9039999999999998E-5</c:v>
                </c:pt>
                <c:pt idx="49040">
                  <c:v>4.9041E-5</c:v>
                </c:pt>
                <c:pt idx="49041">
                  <c:v>4.9042000000000002E-5</c:v>
                </c:pt>
                <c:pt idx="49042">
                  <c:v>4.9042999999999998E-5</c:v>
                </c:pt>
                <c:pt idx="49043">
                  <c:v>4.9044E-5</c:v>
                </c:pt>
                <c:pt idx="49044">
                  <c:v>4.9045000000000002E-5</c:v>
                </c:pt>
                <c:pt idx="49045">
                  <c:v>4.9045999999999998E-5</c:v>
                </c:pt>
                <c:pt idx="49046">
                  <c:v>4.9047E-5</c:v>
                </c:pt>
                <c:pt idx="49047">
                  <c:v>4.9048000000000002E-5</c:v>
                </c:pt>
                <c:pt idx="49048">
                  <c:v>4.9048999999999997E-5</c:v>
                </c:pt>
                <c:pt idx="49049">
                  <c:v>4.905E-5</c:v>
                </c:pt>
                <c:pt idx="49050">
                  <c:v>4.9051000000000002E-5</c:v>
                </c:pt>
                <c:pt idx="49051">
                  <c:v>4.9051999999999997E-5</c:v>
                </c:pt>
                <c:pt idx="49052">
                  <c:v>4.9052999999999999E-5</c:v>
                </c:pt>
                <c:pt idx="49053">
                  <c:v>4.9054000000000002E-5</c:v>
                </c:pt>
                <c:pt idx="49054">
                  <c:v>4.9054999999999997E-5</c:v>
                </c:pt>
                <c:pt idx="49055">
                  <c:v>4.9055999999999999E-5</c:v>
                </c:pt>
                <c:pt idx="49056">
                  <c:v>4.9057000000000001E-5</c:v>
                </c:pt>
                <c:pt idx="49057">
                  <c:v>4.9057999999999997E-5</c:v>
                </c:pt>
                <c:pt idx="49058">
                  <c:v>4.9058999999999999E-5</c:v>
                </c:pt>
                <c:pt idx="49059">
                  <c:v>4.9060000000000001E-5</c:v>
                </c:pt>
                <c:pt idx="49060">
                  <c:v>4.9060999999999997E-5</c:v>
                </c:pt>
                <c:pt idx="49061">
                  <c:v>4.9061999999999999E-5</c:v>
                </c:pt>
                <c:pt idx="49062">
                  <c:v>4.9063000000000001E-5</c:v>
                </c:pt>
                <c:pt idx="49063">
                  <c:v>4.9064000000000003E-5</c:v>
                </c:pt>
                <c:pt idx="49064">
                  <c:v>4.9064999999999999E-5</c:v>
                </c:pt>
                <c:pt idx="49065">
                  <c:v>4.9066000000000001E-5</c:v>
                </c:pt>
                <c:pt idx="49066">
                  <c:v>4.9067000000000003E-5</c:v>
                </c:pt>
                <c:pt idx="49067">
                  <c:v>4.9067999999999998E-5</c:v>
                </c:pt>
                <c:pt idx="49068">
                  <c:v>4.9069000000000001E-5</c:v>
                </c:pt>
                <c:pt idx="49069">
                  <c:v>4.9070000000000003E-5</c:v>
                </c:pt>
                <c:pt idx="49070">
                  <c:v>4.9070999999999998E-5</c:v>
                </c:pt>
                <c:pt idx="49071">
                  <c:v>4.9072E-5</c:v>
                </c:pt>
                <c:pt idx="49072">
                  <c:v>4.9073000000000003E-5</c:v>
                </c:pt>
                <c:pt idx="49073">
                  <c:v>4.9073999999999998E-5</c:v>
                </c:pt>
                <c:pt idx="49074">
                  <c:v>4.9075E-5</c:v>
                </c:pt>
                <c:pt idx="49075">
                  <c:v>4.9076000000000002E-5</c:v>
                </c:pt>
                <c:pt idx="49076">
                  <c:v>4.9076999999999998E-5</c:v>
                </c:pt>
                <c:pt idx="49077">
                  <c:v>4.9078E-5</c:v>
                </c:pt>
                <c:pt idx="49078">
                  <c:v>4.9079000000000002E-5</c:v>
                </c:pt>
                <c:pt idx="49079">
                  <c:v>4.9079999999999998E-5</c:v>
                </c:pt>
                <c:pt idx="49080">
                  <c:v>4.9081E-5</c:v>
                </c:pt>
                <c:pt idx="49081">
                  <c:v>4.9082000000000002E-5</c:v>
                </c:pt>
                <c:pt idx="49082">
                  <c:v>4.9082999999999997E-5</c:v>
                </c:pt>
                <c:pt idx="49083">
                  <c:v>4.9084E-5</c:v>
                </c:pt>
                <c:pt idx="49084">
                  <c:v>4.9085000000000002E-5</c:v>
                </c:pt>
                <c:pt idx="49085">
                  <c:v>4.9085999999999997E-5</c:v>
                </c:pt>
                <c:pt idx="49086">
                  <c:v>4.9086999999999999E-5</c:v>
                </c:pt>
                <c:pt idx="49087">
                  <c:v>4.9088000000000002E-5</c:v>
                </c:pt>
                <c:pt idx="49088">
                  <c:v>4.9088999999999997E-5</c:v>
                </c:pt>
                <c:pt idx="49089">
                  <c:v>4.9089999999999999E-5</c:v>
                </c:pt>
                <c:pt idx="49090">
                  <c:v>4.9091000000000001E-5</c:v>
                </c:pt>
                <c:pt idx="49091">
                  <c:v>4.9091999999999997E-5</c:v>
                </c:pt>
                <c:pt idx="49092">
                  <c:v>4.9092999999999999E-5</c:v>
                </c:pt>
                <c:pt idx="49093">
                  <c:v>4.9094000000000001E-5</c:v>
                </c:pt>
                <c:pt idx="49094">
                  <c:v>4.9094999999999997E-5</c:v>
                </c:pt>
                <c:pt idx="49095">
                  <c:v>4.9095999999999999E-5</c:v>
                </c:pt>
                <c:pt idx="49096">
                  <c:v>4.9097000000000001E-5</c:v>
                </c:pt>
                <c:pt idx="49097">
                  <c:v>4.9098000000000003E-5</c:v>
                </c:pt>
                <c:pt idx="49098">
                  <c:v>4.9098999999999999E-5</c:v>
                </c:pt>
                <c:pt idx="49099">
                  <c:v>4.9100000000000001E-5</c:v>
                </c:pt>
                <c:pt idx="49100">
                  <c:v>4.9101000000000003E-5</c:v>
                </c:pt>
                <c:pt idx="49101">
                  <c:v>4.9101999999999998E-5</c:v>
                </c:pt>
                <c:pt idx="49102">
                  <c:v>4.9103000000000001E-5</c:v>
                </c:pt>
                <c:pt idx="49103">
                  <c:v>4.9104000000000003E-5</c:v>
                </c:pt>
                <c:pt idx="49104">
                  <c:v>4.9104999999999998E-5</c:v>
                </c:pt>
                <c:pt idx="49105">
                  <c:v>4.9106E-5</c:v>
                </c:pt>
                <c:pt idx="49106">
                  <c:v>4.9107000000000003E-5</c:v>
                </c:pt>
                <c:pt idx="49107">
                  <c:v>4.9107999999999998E-5</c:v>
                </c:pt>
                <c:pt idx="49108">
                  <c:v>4.9109E-5</c:v>
                </c:pt>
                <c:pt idx="49109">
                  <c:v>4.9110000000000002E-5</c:v>
                </c:pt>
                <c:pt idx="49110">
                  <c:v>4.9110999999999998E-5</c:v>
                </c:pt>
                <c:pt idx="49111">
                  <c:v>4.9112E-5</c:v>
                </c:pt>
                <c:pt idx="49112">
                  <c:v>4.9113000000000002E-5</c:v>
                </c:pt>
                <c:pt idx="49113">
                  <c:v>4.9113999999999998E-5</c:v>
                </c:pt>
                <c:pt idx="49114">
                  <c:v>4.9115E-5</c:v>
                </c:pt>
                <c:pt idx="49115">
                  <c:v>4.9116000000000002E-5</c:v>
                </c:pt>
                <c:pt idx="49116">
                  <c:v>4.9116999999999997E-5</c:v>
                </c:pt>
                <c:pt idx="49117">
                  <c:v>4.9118E-5</c:v>
                </c:pt>
                <c:pt idx="49118">
                  <c:v>4.9119000000000002E-5</c:v>
                </c:pt>
                <c:pt idx="49119">
                  <c:v>4.9119999999999997E-5</c:v>
                </c:pt>
                <c:pt idx="49120">
                  <c:v>4.9120999999999999E-5</c:v>
                </c:pt>
                <c:pt idx="49121">
                  <c:v>4.9122000000000002E-5</c:v>
                </c:pt>
                <c:pt idx="49122">
                  <c:v>4.9122999999999997E-5</c:v>
                </c:pt>
                <c:pt idx="49123">
                  <c:v>4.9123999999999999E-5</c:v>
                </c:pt>
                <c:pt idx="49124">
                  <c:v>4.9125000000000001E-5</c:v>
                </c:pt>
                <c:pt idx="49125">
                  <c:v>4.9125999999999997E-5</c:v>
                </c:pt>
                <c:pt idx="49126">
                  <c:v>4.9126999999999999E-5</c:v>
                </c:pt>
                <c:pt idx="49127">
                  <c:v>4.9128000000000001E-5</c:v>
                </c:pt>
                <c:pt idx="49128">
                  <c:v>4.9128999999999997E-5</c:v>
                </c:pt>
                <c:pt idx="49129">
                  <c:v>4.9129999999999999E-5</c:v>
                </c:pt>
                <c:pt idx="49130">
                  <c:v>4.9131000000000001E-5</c:v>
                </c:pt>
                <c:pt idx="49131">
                  <c:v>4.9132000000000003E-5</c:v>
                </c:pt>
                <c:pt idx="49132">
                  <c:v>4.9132999999999999E-5</c:v>
                </c:pt>
                <c:pt idx="49133">
                  <c:v>4.9134000000000001E-5</c:v>
                </c:pt>
                <c:pt idx="49134">
                  <c:v>4.9135000000000003E-5</c:v>
                </c:pt>
                <c:pt idx="49135">
                  <c:v>4.9135999999999998E-5</c:v>
                </c:pt>
                <c:pt idx="49136">
                  <c:v>4.9137000000000001E-5</c:v>
                </c:pt>
                <c:pt idx="49137">
                  <c:v>4.9138000000000003E-5</c:v>
                </c:pt>
                <c:pt idx="49138">
                  <c:v>4.9138999999999998E-5</c:v>
                </c:pt>
                <c:pt idx="49139">
                  <c:v>4.914E-5</c:v>
                </c:pt>
                <c:pt idx="49140">
                  <c:v>4.9141000000000003E-5</c:v>
                </c:pt>
                <c:pt idx="49141">
                  <c:v>4.9141999999999998E-5</c:v>
                </c:pt>
                <c:pt idx="49142">
                  <c:v>4.9143E-5</c:v>
                </c:pt>
                <c:pt idx="49143">
                  <c:v>4.9144000000000002E-5</c:v>
                </c:pt>
                <c:pt idx="49144">
                  <c:v>4.9144999999999998E-5</c:v>
                </c:pt>
                <c:pt idx="49145">
                  <c:v>4.9146E-5</c:v>
                </c:pt>
                <c:pt idx="49146">
                  <c:v>4.9147000000000002E-5</c:v>
                </c:pt>
                <c:pt idx="49147">
                  <c:v>4.9147999999999998E-5</c:v>
                </c:pt>
                <c:pt idx="49148">
                  <c:v>4.9149E-5</c:v>
                </c:pt>
                <c:pt idx="49149">
                  <c:v>4.9150000000000002E-5</c:v>
                </c:pt>
                <c:pt idx="49150">
                  <c:v>4.9150999999999997E-5</c:v>
                </c:pt>
                <c:pt idx="49151">
                  <c:v>4.9152E-5</c:v>
                </c:pt>
                <c:pt idx="49152">
                  <c:v>4.9153000000000002E-5</c:v>
                </c:pt>
                <c:pt idx="49153">
                  <c:v>4.9153999999999997E-5</c:v>
                </c:pt>
                <c:pt idx="49154">
                  <c:v>4.9154999999999999E-5</c:v>
                </c:pt>
                <c:pt idx="49155">
                  <c:v>4.9156000000000002E-5</c:v>
                </c:pt>
                <c:pt idx="49156">
                  <c:v>4.9156999999999997E-5</c:v>
                </c:pt>
                <c:pt idx="49157">
                  <c:v>4.9157999999999999E-5</c:v>
                </c:pt>
                <c:pt idx="49158">
                  <c:v>4.9159000000000001E-5</c:v>
                </c:pt>
                <c:pt idx="49159">
                  <c:v>4.9159999999999997E-5</c:v>
                </c:pt>
                <c:pt idx="49160">
                  <c:v>4.9160999999999999E-5</c:v>
                </c:pt>
                <c:pt idx="49161">
                  <c:v>4.9162000000000001E-5</c:v>
                </c:pt>
                <c:pt idx="49162">
                  <c:v>4.9162999999999997E-5</c:v>
                </c:pt>
                <c:pt idx="49163">
                  <c:v>4.9163999999999999E-5</c:v>
                </c:pt>
                <c:pt idx="49164">
                  <c:v>4.9165000000000001E-5</c:v>
                </c:pt>
                <c:pt idx="49165">
                  <c:v>4.9166000000000003E-5</c:v>
                </c:pt>
                <c:pt idx="49166">
                  <c:v>4.9166999999999999E-5</c:v>
                </c:pt>
                <c:pt idx="49167">
                  <c:v>4.9168000000000001E-5</c:v>
                </c:pt>
                <c:pt idx="49168">
                  <c:v>4.9169000000000003E-5</c:v>
                </c:pt>
                <c:pt idx="49169">
                  <c:v>4.9169999999999998E-5</c:v>
                </c:pt>
                <c:pt idx="49170">
                  <c:v>4.9171000000000001E-5</c:v>
                </c:pt>
                <c:pt idx="49171">
                  <c:v>4.9172000000000003E-5</c:v>
                </c:pt>
                <c:pt idx="49172">
                  <c:v>4.9172999999999998E-5</c:v>
                </c:pt>
                <c:pt idx="49173">
                  <c:v>4.9174E-5</c:v>
                </c:pt>
                <c:pt idx="49174">
                  <c:v>4.9175000000000003E-5</c:v>
                </c:pt>
                <c:pt idx="49175">
                  <c:v>4.9175999999999998E-5</c:v>
                </c:pt>
                <c:pt idx="49176">
                  <c:v>4.9177E-5</c:v>
                </c:pt>
                <c:pt idx="49177">
                  <c:v>4.9178000000000002E-5</c:v>
                </c:pt>
                <c:pt idx="49178">
                  <c:v>4.9178999999999998E-5</c:v>
                </c:pt>
                <c:pt idx="49179">
                  <c:v>4.918E-5</c:v>
                </c:pt>
                <c:pt idx="49180">
                  <c:v>4.9181000000000002E-5</c:v>
                </c:pt>
                <c:pt idx="49181">
                  <c:v>4.9181999999999998E-5</c:v>
                </c:pt>
                <c:pt idx="49182">
                  <c:v>4.9183E-5</c:v>
                </c:pt>
                <c:pt idx="49183">
                  <c:v>4.9184000000000002E-5</c:v>
                </c:pt>
                <c:pt idx="49184">
                  <c:v>4.9184999999999997E-5</c:v>
                </c:pt>
                <c:pt idx="49185">
                  <c:v>4.9186E-5</c:v>
                </c:pt>
                <c:pt idx="49186">
                  <c:v>4.9187000000000002E-5</c:v>
                </c:pt>
                <c:pt idx="49187">
                  <c:v>4.9187999999999997E-5</c:v>
                </c:pt>
                <c:pt idx="49188">
                  <c:v>4.9188999999999999E-5</c:v>
                </c:pt>
                <c:pt idx="49189">
                  <c:v>4.9190000000000002E-5</c:v>
                </c:pt>
                <c:pt idx="49190">
                  <c:v>4.9190999999999997E-5</c:v>
                </c:pt>
                <c:pt idx="49191">
                  <c:v>4.9191999999999999E-5</c:v>
                </c:pt>
                <c:pt idx="49192">
                  <c:v>4.9193000000000001E-5</c:v>
                </c:pt>
                <c:pt idx="49193">
                  <c:v>4.9193999999999997E-5</c:v>
                </c:pt>
                <c:pt idx="49194">
                  <c:v>4.9194999999999999E-5</c:v>
                </c:pt>
                <c:pt idx="49195">
                  <c:v>4.9196000000000001E-5</c:v>
                </c:pt>
                <c:pt idx="49196">
                  <c:v>4.9196999999999997E-5</c:v>
                </c:pt>
                <c:pt idx="49197">
                  <c:v>4.9197999999999999E-5</c:v>
                </c:pt>
                <c:pt idx="49198">
                  <c:v>4.9199000000000001E-5</c:v>
                </c:pt>
                <c:pt idx="49199">
                  <c:v>4.9200000000000003E-5</c:v>
                </c:pt>
                <c:pt idx="49200">
                  <c:v>4.9200999999999999E-5</c:v>
                </c:pt>
                <c:pt idx="49201">
                  <c:v>4.9202000000000001E-5</c:v>
                </c:pt>
                <c:pt idx="49202">
                  <c:v>4.9203000000000003E-5</c:v>
                </c:pt>
                <c:pt idx="49203">
                  <c:v>4.9203999999999998E-5</c:v>
                </c:pt>
                <c:pt idx="49204">
                  <c:v>4.9205000000000001E-5</c:v>
                </c:pt>
                <c:pt idx="49205">
                  <c:v>4.9206000000000003E-5</c:v>
                </c:pt>
                <c:pt idx="49206">
                  <c:v>4.9206999999999998E-5</c:v>
                </c:pt>
                <c:pt idx="49207">
                  <c:v>4.9208E-5</c:v>
                </c:pt>
                <c:pt idx="49208">
                  <c:v>4.9209000000000003E-5</c:v>
                </c:pt>
                <c:pt idx="49209">
                  <c:v>4.9209999999999998E-5</c:v>
                </c:pt>
                <c:pt idx="49210">
                  <c:v>4.9211E-5</c:v>
                </c:pt>
                <c:pt idx="49211">
                  <c:v>4.9212000000000002E-5</c:v>
                </c:pt>
                <c:pt idx="49212">
                  <c:v>4.9212999999999998E-5</c:v>
                </c:pt>
                <c:pt idx="49213">
                  <c:v>4.9214E-5</c:v>
                </c:pt>
                <c:pt idx="49214">
                  <c:v>4.9215000000000002E-5</c:v>
                </c:pt>
                <c:pt idx="49215">
                  <c:v>4.9215999999999998E-5</c:v>
                </c:pt>
                <c:pt idx="49216">
                  <c:v>4.9217E-5</c:v>
                </c:pt>
                <c:pt idx="49217">
                  <c:v>4.9218000000000002E-5</c:v>
                </c:pt>
                <c:pt idx="49218">
                  <c:v>4.9218999999999998E-5</c:v>
                </c:pt>
                <c:pt idx="49219">
                  <c:v>4.922E-5</c:v>
                </c:pt>
                <c:pt idx="49220">
                  <c:v>4.9221000000000002E-5</c:v>
                </c:pt>
                <c:pt idx="49221">
                  <c:v>4.9221999999999997E-5</c:v>
                </c:pt>
                <c:pt idx="49222">
                  <c:v>4.9223E-5</c:v>
                </c:pt>
                <c:pt idx="49223">
                  <c:v>4.9224000000000002E-5</c:v>
                </c:pt>
                <c:pt idx="49224">
                  <c:v>4.9224999999999997E-5</c:v>
                </c:pt>
                <c:pt idx="49225">
                  <c:v>4.9225999999999999E-5</c:v>
                </c:pt>
                <c:pt idx="49226">
                  <c:v>4.9227000000000001E-5</c:v>
                </c:pt>
                <c:pt idx="49227">
                  <c:v>4.9227999999999997E-5</c:v>
                </c:pt>
                <c:pt idx="49228">
                  <c:v>4.9228999999999999E-5</c:v>
                </c:pt>
                <c:pt idx="49229">
                  <c:v>4.9230000000000001E-5</c:v>
                </c:pt>
                <c:pt idx="49230">
                  <c:v>4.9230999999999997E-5</c:v>
                </c:pt>
                <c:pt idx="49231">
                  <c:v>4.9231999999999999E-5</c:v>
                </c:pt>
                <c:pt idx="49232">
                  <c:v>4.9233000000000001E-5</c:v>
                </c:pt>
                <c:pt idx="49233">
                  <c:v>4.9234000000000003E-5</c:v>
                </c:pt>
                <c:pt idx="49234">
                  <c:v>4.9234999999999999E-5</c:v>
                </c:pt>
                <c:pt idx="49235">
                  <c:v>4.9236000000000001E-5</c:v>
                </c:pt>
                <c:pt idx="49236">
                  <c:v>4.9237000000000003E-5</c:v>
                </c:pt>
                <c:pt idx="49237">
                  <c:v>4.9237999999999999E-5</c:v>
                </c:pt>
                <c:pt idx="49238">
                  <c:v>4.9239000000000001E-5</c:v>
                </c:pt>
                <c:pt idx="49239">
                  <c:v>4.9240000000000003E-5</c:v>
                </c:pt>
                <c:pt idx="49240">
                  <c:v>4.9240999999999998E-5</c:v>
                </c:pt>
                <c:pt idx="49241">
                  <c:v>4.9242000000000001E-5</c:v>
                </c:pt>
                <c:pt idx="49242">
                  <c:v>4.9243000000000003E-5</c:v>
                </c:pt>
                <c:pt idx="49243">
                  <c:v>4.9243999999999998E-5</c:v>
                </c:pt>
                <c:pt idx="49244">
                  <c:v>4.9245E-5</c:v>
                </c:pt>
                <c:pt idx="49245">
                  <c:v>4.9246000000000003E-5</c:v>
                </c:pt>
                <c:pt idx="49246">
                  <c:v>4.9246999999999998E-5</c:v>
                </c:pt>
                <c:pt idx="49247">
                  <c:v>4.9248E-5</c:v>
                </c:pt>
                <c:pt idx="49248">
                  <c:v>4.9249000000000002E-5</c:v>
                </c:pt>
                <c:pt idx="49249">
                  <c:v>4.9249999999999998E-5</c:v>
                </c:pt>
                <c:pt idx="49250">
                  <c:v>4.9251E-5</c:v>
                </c:pt>
                <c:pt idx="49251">
                  <c:v>4.9252000000000002E-5</c:v>
                </c:pt>
                <c:pt idx="49252">
                  <c:v>4.9252999999999998E-5</c:v>
                </c:pt>
                <c:pt idx="49253">
                  <c:v>4.9254E-5</c:v>
                </c:pt>
                <c:pt idx="49254">
                  <c:v>4.9255000000000002E-5</c:v>
                </c:pt>
                <c:pt idx="49255">
                  <c:v>4.9255999999999997E-5</c:v>
                </c:pt>
                <c:pt idx="49256">
                  <c:v>4.9257E-5</c:v>
                </c:pt>
                <c:pt idx="49257">
                  <c:v>4.9258000000000002E-5</c:v>
                </c:pt>
                <c:pt idx="49258">
                  <c:v>4.9258999999999997E-5</c:v>
                </c:pt>
                <c:pt idx="49259">
                  <c:v>4.9259999999999999E-5</c:v>
                </c:pt>
                <c:pt idx="49260">
                  <c:v>4.9261000000000002E-5</c:v>
                </c:pt>
                <c:pt idx="49261">
                  <c:v>4.9261999999999997E-5</c:v>
                </c:pt>
                <c:pt idx="49262">
                  <c:v>4.9262999999999999E-5</c:v>
                </c:pt>
                <c:pt idx="49263">
                  <c:v>4.9264000000000001E-5</c:v>
                </c:pt>
                <c:pt idx="49264">
                  <c:v>4.9264999999999997E-5</c:v>
                </c:pt>
                <c:pt idx="49265">
                  <c:v>4.9265999999999999E-5</c:v>
                </c:pt>
                <c:pt idx="49266">
                  <c:v>4.9267000000000001E-5</c:v>
                </c:pt>
                <c:pt idx="49267">
                  <c:v>4.9268000000000003E-5</c:v>
                </c:pt>
                <c:pt idx="49268">
                  <c:v>4.9268999999999999E-5</c:v>
                </c:pt>
                <c:pt idx="49269">
                  <c:v>4.9270000000000001E-5</c:v>
                </c:pt>
                <c:pt idx="49270">
                  <c:v>4.9271000000000003E-5</c:v>
                </c:pt>
                <c:pt idx="49271">
                  <c:v>4.9271999999999999E-5</c:v>
                </c:pt>
                <c:pt idx="49272">
                  <c:v>4.9273000000000001E-5</c:v>
                </c:pt>
                <c:pt idx="49273">
                  <c:v>4.9274000000000003E-5</c:v>
                </c:pt>
                <c:pt idx="49274">
                  <c:v>4.9274999999999998E-5</c:v>
                </c:pt>
                <c:pt idx="49275">
                  <c:v>4.9276000000000001E-5</c:v>
                </c:pt>
                <c:pt idx="49276">
                  <c:v>4.9277000000000003E-5</c:v>
                </c:pt>
                <c:pt idx="49277">
                  <c:v>4.9277999999999998E-5</c:v>
                </c:pt>
                <c:pt idx="49278">
                  <c:v>4.9279E-5</c:v>
                </c:pt>
                <c:pt idx="49279">
                  <c:v>4.9280000000000003E-5</c:v>
                </c:pt>
                <c:pt idx="49280">
                  <c:v>4.9280999999999998E-5</c:v>
                </c:pt>
                <c:pt idx="49281">
                  <c:v>4.9282E-5</c:v>
                </c:pt>
                <c:pt idx="49282">
                  <c:v>4.9283000000000002E-5</c:v>
                </c:pt>
                <c:pt idx="49283">
                  <c:v>4.9283999999999998E-5</c:v>
                </c:pt>
                <c:pt idx="49284">
                  <c:v>4.9285E-5</c:v>
                </c:pt>
                <c:pt idx="49285">
                  <c:v>4.9286000000000002E-5</c:v>
                </c:pt>
                <c:pt idx="49286">
                  <c:v>4.9286999999999998E-5</c:v>
                </c:pt>
                <c:pt idx="49287">
                  <c:v>4.9288E-5</c:v>
                </c:pt>
                <c:pt idx="49288">
                  <c:v>4.9289000000000002E-5</c:v>
                </c:pt>
                <c:pt idx="49289">
                  <c:v>4.9289999999999997E-5</c:v>
                </c:pt>
                <c:pt idx="49290">
                  <c:v>4.9291E-5</c:v>
                </c:pt>
                <c:pt idx="49291">
                  <c:v>4.9292000000000002E-5</c:v>
                </c:pt>
                <c:pt idx="49292">
                  <c:v>4.9292999999999997E-5</c:v>
                </c:pt>
                <c:pt idx="49293">
                  <c:v>4.9293999999999999E-5</c:v>
                </c:pt>
                <c:pt idx="49294">
                  <c:v>4.9295000000000002E-5</c:v>
                </c:pt>
                <c:pt idx="49295">
                  <c:v>4.9295999999999997E-5</c:v>
                </c:pt>
                <c:pt idx="49296">
                  <c:v>4.9296999999999999E-5</c:v>
                </c:pt>
                <c:pt idx="49297">
                  <c:v>4.9298000000000001E-5</c:v>
                </c:pt>
                <c:pt idx="49298">
                  <c:v>4.9298999999999997E-5</c:v>
                </c:pt>
                <c:pt idx="49299">
                  <c:v>4.9299999999999999E-5</c:v>
                </c:pt>
                <c:pt idx="49300">
                  <c:v>4.9301000000000001E-5</c:v>
                </c:pt>
                <c:pt idx="49301">
                  <c:v>4.9302000000000003E-5</c:v>
                </c:pt>
                <c:pt idx="49302">
                  <c:v>4.9302999999999999E-5</c:v>
                </c:pt>
                <c:pt idx="49303">
                  <c:v>4.9304000000000001E-5</c:v>
                </c:pt>
                <c:pt idx="49304">
                  <c:v>4.9305000000000003E-5</c:v>
                </c:pt>
                <c:pt idx="49305">
                  <c:v>4.9305999999999999E-5</c:v>
                </c:pt>
                <c:pt idx="49306">
                  <c:v>4.9307000000000001E-5</c:v>
                </c:pt>
                <c:pt idx="49307">
                  <c:v>4.9308000000000003E-5</c:v>
                </c:pt>
                <c:pt idx="49308">
                  <c:v>4.9308999999999998E-5</c:v>
                </c:pt>
                <c:pt idx="49309">
                  <c:v>4.9310000000000001E-5</c:v>
                </c:pt>
                <c:pt idx="49310">
                  <c:v>4.9311000000000003E-5</c:v>
                </c:pt>
                <c:pt idx="49311">
                  <c:v>4.9311999999999998E-5</c:v>
                </c:pt>
                <c:pt idx="49312">
                  <c:v>4.9313E-5</c:v>
                </c:pt>
                <c:pt idx="49313">
                  <c:v>4.9314000000000003E-5</c:v>
                </c:pt>
                <c:pt idx="49314">
                  <c:v>4.9314999999999998E-5</c:v>
                </c:pt>
                <c:pt idx="49315">
                  <c:v>4.9316E-5</c:v>
                </c:pt>
                <c:pt idx="49316">
                  <c:v>4.9317000000000002E-5</c:v>
                </c:pt>
                <c:pt idx="49317">
                  <c:v>4.9317999999999998E-5</c:v>
                </c:pt>
                <c:pt idx="49318">
                  <c:v>4.9319E-5</c:v>
                </c:pt>
                <c:pt idx="49319">
                  <c:v>4.9320000000000002E-5</c:v>
                </c:pt>
                <c:pt idx="49320">
                  <c:v>4.9320999999999998E-5</c:v>
                </c:pt>
                <c:pt idx="49321">
                  <c:v>4.9322E-5</c:v>
                </c:pt>
                <c:pt idx="49322">
                  <c:v>4.9323000000000002E-5</c:v>
                </c:pt>
                <c:pt idx="49323">
                  <c:v>4.9323999999999997E-5</c:v>
                </c:pt>
                <c:pt idx="49324">
                  <c:v>4.9325E-5</c:v>
                </c:pt>
                <c:pt idx="49325">
                  <c:v>4.9326000000000002E-5</c:v>
                </c:pt>
                <c:pt idx="49326">
                  <c:v>4.9326999999999997E-5</c:v>
                </c:pt>
                <c:pt idx="49327">
                  <c:v>4.9327999999999999E-5</c:v>
                </c:pt>
                <c:pt idx="49328">
                  <c:v>4.9329000000000002E-5</c:v>
                </c:pt>
                <c:pt idx="49329">
                  <c:v>4.9329999999999997E-5</c:v>
                </c:pt>
                <c:pt idx="49330">
                  <c:v>4.9330999999999999E-5</c:v>
                </c:pt>
                <c:pt idx="49331">
                  <c:v>4.9332000000000001E-5</c:v>
                </c:pt>
                <c:pt idx="49332">
                  <c:v>4.9332999999999997E-5</c:v>
                </c:pt>
                <c:pt idx="49333">
                  <c:v>4.9333999999999999E-5</c:v>
                </c:pt>
                <c:pt idx="49334">
                  <c:v>4.9335000000000001E-5</c:v>
                </c:pt>
                <c:pt idx="49335">
                  <c:v>4.9336000000000003E-5</c:v>
                </c:pt>
                <c:pt idx="49336">
                  <c:v>4.9336999999999999E-5</c:v>
                </c:pt>
                <c:pt idx="49337">
                  <c:v>4.9338000000000001E-5</c:v>
                </c:pt>
                <c:pt idx="49338">
                  <c:v>4.9339000000000003E-5</c:v>
                </c:pt>
                <c:pt idx="49339">
                  <c:v>4.9339999999999999E-5</c:v>
                </c:pt>
                <c:pt idx="49340">
                  <c:v>4.9341000000000001E-5</c:v>
                </c:pt>
                <c:pt idx="49341">
                  <c:v>4.9342000000000003E-5</c:v>
                </c:pt>
                <c:pt idx="49342">
                  <c:v>4.9342999999999998E-5</c:v>
                </c:pt>
                <c:pt idx="49343">
                  <c:v>4.9344000000000001E-5</c:v>
                </c:pt>
                <c:pt idx="49344">
                  <c:v>4.9345000000000003E-5</c:v>
                </c:pt>
                <c:pt idx="49345">
                  <c:v>4.9345999999999998E-5</c:v>
                </c:pt>
                <c:pt idx="49346">
                  <c:v>4.9347E-5</c:v>
                </c:pt>
                <c:pt idx="49347">
                  <c:v>4.9348000000000003E-5</c:v>
                </c:pt>
                <c:pt idx="49348">
                  <c:v>4.9348999999999998E-5</c:v>
                </c:pt>
                <c:pt idx="49349">
                  <c:v>4.935E-5</c:v>
                </c:pt>
                <c:pt idx="49350">
                  <c:v>4.9351000000000002E-5</c:v>
                </c:pt>
                <c:pt idx="49351">
                  <c:v>4.9351999999999998E-5</c:v>
                </c:pt>
                <c:pt idx="49352">
                  <c:v>4.9353E-5</c:v>
                </c:pt>
                <c:pt idx="49353">
                  <c:v>4.9354000000000002E-5</c:v>
                </c:pt>
                <c:pt idx="49354">
                  <c:v>4.9354999999999998E-5</c:v>
                </c:pt>
                <c:pt idx="49355">
                  <c:v>4.9356E-5</c:v>
                </c:pt>
                <c:pt idx="49356">
                  <c:v>4.9357000000000002E-5</c:v>
                </c:pt>
                <c:pt idx="49357">
                  <c:v>4.9357999999999997E-5</c:v>
                </c:pt>
                <c:pt idx="49358">
                  <c:v>4.9359E-5</c:v>
                </c:pt>
                <c:pt idx="49359">
                  <c:v>4.9360000000000002E-5</c:v>
                </c:pt>
                <c:pt idx="49360">
                  <c:v>4.9360999999999997E-5</c:v>
                </c:pt>
                <c:pt idx="49361">
                  <c:v>4.9361999999999999E-5</c:v>
                </c:pt>
                <c:pt idx="49362">
                  <c:v>4.9363000000000002E-5</c:v>
                </c:pt>
                <c:pt idx="49363">
                  <c:v>4.9363999999999997E-5</c:v>
                </c:pt>
                <c:pt idx="49364">
                  <c:v>4.9364999999999999E-5</c:v>
                </c:pt>
                <c:pt idx="49365">
                  <c:v>4.9366000000000001E-5</c:v>
                </c:pt>
                <c:pt idx="49366">
                  <c:v>4.9366999999999997E-5</c:v>
                </c:pt>
                <c:pt idx="49367">
                  <c:v>4.9367999999999999E-5</c:v>
                </c:pt>
                <c:pt idx="49368">
                  <c:v>4.9369000000000001E-5</c:v>
                </c:pt>
                <c:pt idx="49369">
                  <c:v>4.9370000000000003E-5</c:v>
                </c:pt>
                <c:pt idx="49370">
                  <c:v>4.9370999999999999E-5</c:v>
                </c:pt>
                <c:pt idx="49371">
                  <c:v>4.9372000000000001E-5</c:v>
                </c:pt>
                <c:pt idx="49372">
                  <c:v>4.9373000000000003E-5</c:v>
                </c:pt>
                <c:pt idx="49373">
                  <c:v>4.9373999999999999E-5</c:v>
                </c:pt>
                <c:pt idx="49374">
                  <c:v>4.9375000000000001E-5</c:v>
                </c:pt>
                <c:pt idx="49375">
                  <c:v>4.9376000000000003E-5</c:v>
                </c:pt>
                <c:pt idx="49376">
                  <c:v>4.9376999999999998E-5</c:v>
                </c:pt>
                <c:pt idx="49377">
                  <c:v>4.9378000000000001E-5</c:v>
                </c:pt>
                <c:pt idx="49378">
                  <c:v>4.9379000000000003E-5</c:v>
                </c:pt>
                <c:pt idx="49379">
                  <c:v>4.9379999999999998E-5</c:v>
                </c:pt>
                <c:pt idx="49380">
                  <c:v>4.9381E-5</c:v>
                </c:pt>
                <c:pt idx="49381">
                  <c:v>4.9382000000000003E-5</c:v>
                </c:pt>
                <c:pt idx="49382">
                  <c:v>4.9382999999999998E-5</c:v>
                </c:pt>
                <c:pt idx="49383">
                  <c:v>4.9384E-5</c:v>
                </c:pt>
                <c:pt idx="49384">
                  <c:v>4.9385000000000002E-5</c:v>
                </c:pt>
                <c:pt idx="49385">
                  <c:v>4.9385999999999998E-5</c:v>
                </c:pt>
                <c:pt idx="49386">
                  <c:v>4.9387E-5</c:v>
                </c:pt>
                <c:pt idx="49387">
                  <c:v>4.9388000000000002E-5</c:v>
                </c:pt>
                <c:pt idx="49388">
                  <c:v>4.9388999999999998E-5</c:v>
                </c:pt>
                <c:pt idx="49389">
                  <c:v>4.939E-5</c:v>
                </c:pt>
                <c:pt idx="49390">
                  <c:v>4.9391000000000002E-5</c:v>
                </c:pt>
                <c:pt idx="49391">
                  <c:v>4.9391999999999997E-5</c:v>
                </c:pt>
                <c:pt idx="49392">
                  <c:v>4.9393E-5</c:v>
                </c:pt>
                <c:pt idx="49393">
                  <c:v>4.9394000000000002E-5</c:v>
                </c:pt>
                <c:pt idx="49394">
                  <c:v>4.9394999999999997E-5</c:v>
                </c:pt>
                <c:pt idx="49395">
                  <c:v>4.9395999999999999E-5</c:v>
                </c:pt>
                <c:pt idx="49396">
                  <c:v>4.9397000000000002E-5</c:v>
                </c:pt>
                <c:pt idx="49397">
                  <c:v>4.9397999999999997E-5</c:v>
                </c:pt>
                <c:pt idx="49398">
                  <c:v>4.9398999999999999E-5</c:v>
                </c:pt>
                <c:pt idx="49399">
                  <c:v>4.9400000000000001E-5</c:v>
                </c:pt>
                <c:pt idx="49400">
                  <c:v>4.9400999999999997E-5</c:v>
                </c:pt>
                <c:pt idx="49401">
                  <c:v>4.9401999999999999E-5</c:v>
                </c:pt>
                <c:pt idx="49402">
                  <c:v>4.9403000000000001E-5</c:v>
                </c:pt>
                <c:pt idx="49403">
                  <c:v>4.9404000000000003E-5</c:v>
                </c:pt>
                <c:pt idx="49404">
                  <c:v>4.9404999999999999E-5</c:v>
                </c:pt>
                <c:pt idx="49405">
                  <c:v>4.9406000000000001E-5</c:v>
                </c:pt>
                <c:pt idx="49406">
                  <c:v>4.9407000000000003E-5</c:v>
                </c:pt>
                <c:pt idx="49407">
                  <c:v>4.9407999999999999E-5</c:v>
                </c:pt>
                <c:pt idx="49408">
                  <c:v>4.9409000000000001E-5</c:v>
                </c:pt>
                <c:pt idx="49409">
                  <c:v>4.9410000000000003E-5</c:v>
                </c:pt>
                <c:pt idx="49410">
                  <c:v>4.9410999999999998E-5</c:v>
                </c:pt>
                <c:pt idx="49411">
                  <c:v>4.9412000000000001E-5</c:v>
                </c:pt>
                <c:pt idx="49412">
                  <c:v>4.9413000000000003E-5</c:v>
                </c:pt>
                <c:pt idx="49413">
                  <c:v>4.9413999999999998E-5</c:v>
                </c:pt>
                <c:pt idx="49414">
                  <c:v>4.9415E-5</c:v>
                </c:pt>
                <c:pt idx="49415">
                  <c:v>4.9416000000000003E-5</c:v>
                </c:pt>
                <c:pt idx="49416">
                  <c:v>4.9416999999999998E-5</c:v>
                </c:pt>
                <c:pt idx="49417">
                  <c:v>4.9418E-5</c:v>
                </c:pt>
                <c:pt idx="49418">
                  <c:v>4.9419000000000002E-5</c:v>
                </c:pt>
                <c:pt idx="49419">
                  <c:v>4.9419999999999998E-5</c:v>
                </c:pt>
                <c:pt idx="49420">
                  <c:v>4.9421E-5</c:v>
                </c:pt>
                <c:pt idx="49421">
                  <c:v>4.9422000000000002E-5</c:v>
                </c:pt>
                <c:pt idx="49422">
                  <c:v>4.9422999999999998E-5</c:v>
                </c:pt>
                <c:pt idx="49423">
                  <c:v>4.9424E-5</c:v>
                </c:pt>
                <c:pt idx="49424">
                  <c:v>4.9425000000000002E-5</c:v>
                </c:pt>
                <c:pt idx="49425">
                  <c:v>4.9425999999999997E-5</c:v>
                </c:pt>
                <c:pt idx="49426">
                  <c:v>4.9427E-5</c:v>
                </c:pt>
                <c:pt idx="49427">
                  <c:v>4.9428000000000002E-5</c:v>
                </c:pt>
                <c:pt idx="49428">
                  <c:v>4.9428999999999997E-5</c:v>
                </c:pt>
                <c:pt idx="49429">
                  <c:v>4.9429999999999999E-5</c:v>
                </c:pt>
                <c:pt idx="49430">
                  <c:v>4.9431000000000002E-5</c:v>
                </c:pt>
                <c:pt idx="49431">
                  <c:v>4.9431999999999997E-5</c:v>
                </c:pt>
                <c:pt idx="49432">
                  <c:v>4.9432999999999999E-5</c:v>
                </c:pt>
                <c:pt idx="49433">
                  <c:v>4.9434000000000001E-5</c:v>
                </c:pt>
                <c:pt idx="49434">
                  <c:v>4.9434999999999997E-5</c:v>
                </c:pt>
                <c:pt idx="49435">
                  <c:v>4.9435999999999999E-5</c:v>
                </c:pt>
                <c:pt idx="49436">
                  <c:v>4.9437000000000001E-5</c:v>
                </c:pt>
                <c:pt idx="49437">
                  <c:v>4.9438000000000003E-5</c:v>
                </c:pt>
                <c:pt idx="49438">
                  <c:v>4.9438999999999999E-5</c:v>
                </c:pt>
                <c:pt idx="49439">
                  <c:v>4.9440000000000001E-5</c:v>
                </c:pt>
                <c:pt idx="49440">
                  <c:v>4.9441000000000003E-5</c:v>
                </c:pt>
                <c:pt idx="49441">
                  <c:v>4.9441999999999999E-5</c:v>
                </c:pt>
                <c:pt idx="49442">
                  <c:v>4.9443000000000001E-5</c:v>
                </c:pt>
                <c:pt idx="49443">
                  <c:v>4.9444000000000003E-5</c:v>
                </c:pt>
                <c:pt idx="49444">
                  <c:v>4.9444999999999998E-5</c:v>
                </c:pt>
                <c:pt idx="49445">
                  <c:v>4.9446000000000001E-5</c:v>
                </c:pt>
                <c:pt idx="49446">
                  <c:v>4.9447000000000003E-5</c:v>
                </c:pt>
                <c:pt idx="49447">
                  <c:v>4.9447999999999998E-5</c:v>
                </c:pt>
                <c:pt idx="49448">
                  <c:v>4.9449E-5</c:v>
                </c:pt>
                <c:pt idx="49449">
                  <c:v>4.9450000000000003E-5</c:v>
                </c:pt>
                <c:pt idx="49450">
                  <c:v>4.9450999999999998E-5</c:v>
                </c:pt>
                <c:pt idx="49451">
                  <c:v>4.9452E-5</c:v>
                </c:pt>
                <c:pt idx="49452">
                  <c:v>4.9453000000000002E-5</c:v>
                </c:pt>
                <c:pt idx="49453">
                  <c:v>4.9453999999999998E-5</c:v>
                </c:pt>
                <c:pt idx="49454">
                  <c:v>4.9455E-5</c:v>
                </c:pt>
                <c:pt idx="49455">
                  <c:v>4.9456000000000002E-5</c:v>
                </c:pt>
                <c:pt idx="49456">
                  <c:v>4.9456999999999998E-5</c:v>
                </c:pt>
                <c:pt idx="49457">
                  <c:v>4.9458E-5</c:v>
                </c:pt>
                <c:pt idx="49458">
                  <c:v>4.9459000000000002E-5</c:v>
                </c:pt>
                <c:pt idx="49459">
                  <c:v>4.9459999999999997E-5</c:v>
                </c:pt>
                <c:pt idx="49460">
                  <c:v>4.9461E-5</c:v>
                </c:pt>
                <c:pt idx="49461">
                  <c:v>4.9462000000000002E-5</c:v>
                </c:pt>
                <c:pt idx="49462">
                  <c:v>4.9462999999999997E-5</c:v>
                </c:pt>
                <c:pt idx="49463">
                  <c:v>4.9463999999999999E-5</c:v>
                </c:pt>
                <c:pt idx="49464">
                  <c:v>4.9465000000000002E-5</c:v>
                </c:pt>
                <c:pt idx="49465">
                  <c:v>4.9465999999999997E-5</c:v>
                </c:pt>
                <c:pt idx="49466">
                  <c:v>4.9466999999999999E-5</c:v>
                </c:pt>
                <c:pt idx="49467">
                  <c:v>4.9468000000000001E-5</c:v>
                </c:pt>
                <c:pt idx="49468">
                  <c:v>4.9468999999999997E-5</c:v>
                </c:pt>
                <c:pt idx="49469">
                  <c:v>4.9469999999999999E-5</c:v>
                </c:pt>
                <c:pt idx="49470">
                  <c:v>4.9471000000000001E-5</c:v>
                </c:pt>
                <c:pt idx="49471">
                  <c:v>4.9472000000000003E-5</c:v>
                </c:pt>
                <c:pt idx="49472">
                  <c:v>4.9472999999999999E-5</c:v>
                </c:pt>
                <c:pt idx="49473">
                  <c:v>4.9474000000000001E-5</c:v>
                </c:pt>
                <c:pt idx="49474">
                  <c:v>4.9475000000000003E-5</c:v>
                </c:pt>
                <c:pt idx="49475">
                  <c:v>4.9475999999999999E-5</c:v>
                </c:pt>
                <c:pt idx="49476">
                  <c:v>4.9477000000000001E-5</c:v>
                </c:pt>
                <c:pt idx="49477">
                  <c:v>4.9478000000000003E-5</c:v>
                </c:pt>
                <c:pt idx="49478">
                  <c:v>4.9478999999999998E-5</c:v>
                </c:pt>
                <c:pt idx="49479">
                  <c:v>4.9480000000000001E-5</c:v>
                </c:pt>
                <c:pt idx="49480">
                  <c:v>4.9481000000000003E-5</c:v>
                </c:pt>
                <c:pt idx="49481">
                  <c:v>4.9481999999999998E-5</c:v>
                </c:pt>
                <c:pt idx="49482">
                  <c:v>4.9483E-5</c:v>
                </c:pt>
                <c:pt idx="49483">
                  <c:v>4.9484000000000003E-5</c:v>
                </c:pt>
                <c:pt idx="49484">
                  <c:v>4.9484999999999998E-5</c:v>
                </c:pt>
                <c:pt idx="49485">
                  <c:v>4.9486E-5</c:v>
                </c:pt>
                <c:pt idx="49486">
                  <c:v>4.9487000000000002E-5</c:v>
                </c:pt>
                <c:pt idx="49487">
                  <c:v>4.9487999999999998E-5</c:v>
                </c:pt>
                <c:pt idx="49488">
                  <c:v>4.9489E-5</c:v>
                </c:pt>
                <c:pt idx="49489">
                  <c:v>4.9490000000000002E-5</c:v>
                </c:pt>
                <c:pt idx="49490">
                  <c:v>4.9490999999999998E-5</c:v>
                </c:pt>
                <c:pt idx="49491">
                  <c:v>4.9492E-5</c:v>
                </c:pt>
                <c:pt idx="49492">
                  <c:v>4.9493000000000002E-5</c:v>
                </c:pt>
                <c:pt idx="49493">
                  <c:v>4.9493999999999997E-5</c:v>
                </c:pt>
                <c:pt idx="49494">
                  <c:v>4.9495E-5</c:v>
                </c:pt>
                <c:pt idx="49495">
                  <c:v>4.9496000000000002E-5</c:v>
                </c:pt>
                <c:pt idx="49496">
                  <c:v>4.9496999999999997E-5</c:v>
                </c:pt>
                <c:pt idx="49497">
                  <c:v>4.9497999999999999E-5</c:v>
                </c:pt>
                <c:pt idx="49498">
                  <c:v>4.9499000000000002E-5</c:v>
                </c:pt>
                <c:pt idx="49499">
                  <c:v>4.9499999999999997E-5</c:v>
                </c:pt>
                <c:pt idx="49500">
                  <c:v>4.9500999999999999E-5</c:v>
                </c:pt>
                <c:pt idx="49501">
                  <c:v>4.9502000000000001E-5</c:v>
                </c:pt>
                <c:pt idx="49502">
                  <c:v>4.9502999999999997E-5</c:v>
                </c:pt>
                <c:pt idx="49503">
                  <c:v>4.9503999999999999E-5</c:v>
                </c:pt>
                <c:pt idx="49504">
                  <c:v>4.9505000000000001E-5</c:v>
                </c:pt>
                <c:pt idx="49505">
                  <c:v>4.9505999999999997E-5</c:v>
                </c:pt>
                <c:pt idx="49506">
                  <c:v>4.9506999999999999E-5</c:v>
                </c:pt>
                <c:pt idx="49507">
                  <c:v>4.9508000000000001E-5</c:v>
                </c:pt>
                <c:pt idx="49508">
                  <c:v>4.9509000000000003E-5</c:v>
                </c:pt>
                <c:pt idx="49509">
                  <c:v>4.9509999999999999E-5</c:v>
                </c:pt>
                <c:pt idx="49510">
                  <c:v>4.9511000000000001E-5</c:v>
                </c:pt>
                <c:pt idx="49511">
                  <c:v>4.9512000000000003E-5</c:v>
                </c:pt>
                <c:pt idx="49512">
                  <c:v>4.9512999999999998E-5</c:v>
                </c:pt>
                <c:pt idx="49513">
                  <c:v>4.9514000000000001E-5</c:v>
                </c:pt>
                <c:pt idx="49514">
                  <c:v>4.9515000000000003E-5</c:v>
                </c:pt>
                <c:pt idx="49515">
                  <c:v>4.9515999999999998E-5</c:v>
                </c:pt>
                <c:pt idx="49516">
                  <c:v>4.9517E-5</c:v>
                </c:pt>
                <c:pt idx="49517">
                  <c:v>4.9518000000000003E-5</c:v>
                </c:pt>
                <c:pt idx="49518">
                  <c:v>4.9518999999999998E-5</c:v>
                </c:pt>
                <c:pt idx="49519">
                  <c:v>4.952E-5</c:v>
                </c:pt>
                <c:pt idx="49520">
                  <c:v>4.9521000000000002E-5</c:v>
                </c:pt>
                <c:pt idx="49521">
                  <c:v>4.9521999999999998E-5</c:v>
                </c:pt>
                <c:pt idx="49522">
                  <c:v>4.9523E-5</c:v>
                </c:pt>
                <c:pt idx="49523">
                  <c:v>4.9524000000000002E-5</c:v>
                </c:pt>
                <c:pt idx="49524">
                  <c:v>4.9524999999999998E-5</c:v>
                </c:pt>
                <c:pt idx="49525">
                  <c:v>4.9526E-5</c:v>
                </c:pt>
                <c:pt idx="49526">
                  <c:v>4.9527000000000002E-5</c:v>
                </c:pt>
                <c:pt idx="49527">
                  <c:v>4.9527999999999997E-5</c:v>
                </c:pt>
                <c:pt idx="49528">
                  <c:v>4.9529E-5</c:v>
                </c:pt>
                <c:pt idx="49529">
                  <c:v>4.9530000000000002E-5</c:v>
                </c:pt>
                <c:pt idx="49530">
                  <c:v>4.9530999999999997E-5</c:v>
                </c:pt>
                <c:pt idx="49531">
                  <c:v>4.9531999999999999E-5</c:v>
                </c:pt>
                <c:pt idx="49532">
                  <c:v>4.9533000000000002E-5</c:v>
                </c:pt>
                <c:pt idx="49533">
                  <c:v>4.9533999999999997E-5</c:v>
                </c:pt>
                <c:pt idx="49534">
                  <c:v>4.9534999999999999E-5</c:v>
                </c:pt>
                <c:pt idx="49535">
                  <c:v>4.9536000000000001E-5</c:v>
                </c:pt>
                <c:pt idx="49536">
                  <c:v>4.9536999999999997E-5</c:v>
                </c:pt>
                <c:pt idx="49537">
                  <c:v>4.9537999999999999E-5</c:v>
                </c:pt>
                <c:pt idx="49538">
                  <c:v>4.9539000000000001E-5</c:v>
                </c:pt>
                <c:pt idx="49539">
                  <c:v>4.9539999999999997E-5</c:v>
                </c:pt>
                <c:pt idx="49540">
                  <c:v>4.9540999999999999E-5</c:v>
                </c:pt>
                <c:pt idx="49541">
                  <c:v>4.9542000000000001E-5</c:v>
                </c:pt>
                <c:pt idx="49542">
                  <c:v>4.9543000000000003E-5</c:v>
                </c:pt>
                <c:pt idx="49543">
                  <c:v>4.9543999999999999E-5</c:v>
                </c:pt>
                <c:pt idx="49544">
                  <c:v>4.9545000000000001E-5</c:v>
                </c:pt>
                <c:pt idx="49545">
                  <c:v>4.9546000000000003E-5</c:v>
                </c:pt>
                <c:pt idx="49546">
                  <c:v>4.9546999999999998E-5</c:v>
                </c:pt>
                <c:pt idx="49547">
                  <c:v>4.9548000000000001E-5</c:v>
                </c:pt>
                <c:pt idx="49548">
                  <c:v>4.9549000000000003E-5</c:v>
                </c:pt>
                <c:pt idx="49549">
                  <c:v>4.9549999999999998E-5</c:v>
                </c:pt>
                <c:pt idx="49550">
                  <c:v>4.9551E-5</c:v>
                </c:pt>
                <c:pt idx="49551">
                  <c:v>4.9552000000000003E-5</c:v>
                </c:pt>
                <c:pt idx="49552">
                  <c:v>4.9552999999999998E-5</c:v>
                </c:pt>
                <c:pt idx="49553">
                  <c:v>4.9554E-5</c:v>
                </c:pt>
                <c:pt idx="49554">
                  <c:v>4.9555000000000002E-5</c:v>
                </c:pt>
                <c:pt idx="49555">
                  <c:v>4.9555999999999998E-5</c:v>
                </c:pt>
                <c:pt idx="49556">
                  <c:v>4.9557E-5</c:v>
                </c:pt>
                <c:pt idx="49557">
                  <c:v>4.9558000000000002E-5</c:v>
                </c:pt>
                <c:pt idx="49558">
                  <c:v>4.9558999999999998E-5</c:v>
                </c:pt>
                <c:pt idx="49559">
                  <c:v>4.956E-5</c:v>
                </c:pt>
                <c:pt idx="49560">
                  <c:v>4.9561000000000002E-5</c:v>
                </c:pt>
                <c:pt idx="49561">
                  <c:v>4.9561999999999997E-5</c:v>
                </c:pt>
                <c:pt idx="49562">
                  <c:v>4.9563E-5</c:v>
                </c:pt>
                <c:pt idx="49563">
                  <c:v>4.9564000000000002E-5</c:v>
                </c:pt>
                <c:pt idx="49564">
                  <c:v>4.9564999999999997E-5</c:v>
                </c:pt>
                <c:pt idx="49565">
                  <c:v>4.9565999999999999E-5</c:v>
                </c:pt>
                <c:pt idx="49566">
                  <c:v>4.9567000000000002E-5</c:v>
                </c:pt>
                <c:pt idx="49567">
                  <c:v>4.9567999999999997E-5</c:v>
                </c:pt>
                <c:pt idx="49568">
                  <c:v>4.9568999999999999E-5</c:v>
                </c:pt>
                <c:pt idx="49569">
                  <c:v>4.9570000000000001E-5</c:v>
                </c:pt>
                <c:pt idx="49570">
                  <c:v>4.9570999999999997E-5</c:v>
                </c:pt>
                <c:pt idx="49571">
                  <c:v>4.9571999999999999E-5</c:v>
                </c:pt>
                <c:pt idx="49572">
                  <c:v>4.9573000000000001E-5</c:v>
                </c:pt>
                <c:pt idx="49573">
                  <c:v>4.9573999999999997E-5</c:v>
                </c:pt>
                <c:pt idx="49574">
                  <c:v>4.9574999999999999E-5</c:v>
                </c:pt>
                <c:pt idx="49575">
                  <c:v>4.9576000000000001E-5</c:v>
                </c:pt>
                <c:pt idx="49576">
                  <c:v>4.9577000000000003E-5</c:v>
                </c:pt>
                <c:pt idx="49577">
                  <c:v>4.9577999999999999E-5</c:v>
                </c:pt>
                <c:pt idx="49578">
                  <c:v>4.9579000000000001E-5</c:v>
                </c:pt>
                <c:pt idx="49579">
                  <c:v>4.9580000000000003E-5</c:v>
                </c:pt>
                <c:pt idx="49580">
                  <c:v>4.9580999999999998E-5</c:v>
                </c:pt>
                <c:pt idx="49581">
                  <c:v>4.9582000000000001E-5</c:v>
                </c:pt>
                <c:pt idx="49582">
                  <c:v>4.9583000000000003E-5</c:v>
                </c:pt>
                <c:pt idx="49583">
                  <c:v>4.9583999999999998E-5</c:v>
                </c:pt>
                <c:pt idx="49584">
                  <c:v>4.9585E-5</c:v>
                </c:pt>
                <c:pt idx="49585">
                  <c:v>4.9586000000000003E-5</c:v>
                </c:pt>
                <c:pt idx="49586">
                  <c:v>4.9586999999999998E-5</c:v>
                </c:pt>
                <c:pt idx="49587">
                  <c:v>4.9588E-5</c:v>
                </c:pt>
                <c:pt idx="49588">
                  <c:v>4.9589000000000002E-5</c:v>
                </c:pt>
                <c:pt idx="49589">
                  <c:v>4.9589999999999998E-5</c:v>
                </c:pt>
                <c:pt idx="49590">
                  <c:v>4.9591E-5</c:v>
                </c:pt>
                <c:pt idx="49591">
                  <c:v>4.9592000000000002E-5</c:v>
                </c:pt>
                <c:pt idx="49592">
                  <c:v>4.9592999999999998E-5</c:v>
                </c:pt>
                <c:pt idx="49593">
                  <c:v>4.9594E-5</c:v>
                </c:pt>
                <c:pt idx="49594">
                  <c:v>4.9595000000000002E-5</c:v>
                </c:pt>
                <c:pt idx="49595">
                  <c:v>4.9595999999999997E-5</c:v>
                </c:pt>
                <c:pt idx="49596">
                  <c:v>4.9597E-5</c:v>
                </c:pt>
                <c:pt idx="49597">
                  <c:v>4.9598000000000002E-5</c:v>
                </c:pt>
                <c:pt idx="49598">
                  <c:v>4.9598999999999997E-5</c:v>
                </c:pt>
                <c:pt idx="49599">
                  <c:v>4.9599999999999999E-5</c:v>
                </c:pt>
                <c:pt idx="49600">
                  <c:v>4.9601000000000002E-5</c:v>
                </c:pt>
                <c:pt idx="49601">
                  <c:v>4.9601999999999997E-5</c:v>
                </c:pt>
                <c:pt idx="49602">
                  <c:v>4.9602999999999999E-5</c:v>
                </c:pt>
                <c:pt idx="49603">
                  <c:v>4.9604000000000001E-5</c:v>
                </c:pt>
                <c:pt idx="49604">
                  <c:v>4.9604999999999997E-5</c:v>
                </c:pt>
                <c:pt idx="49605">
                  <c:v>4.9605999999999999E-5</c:v>
                </c:pt>
                <c:pt idx="49606">
                  <c:v>4.9607000000000001E-5</c:v>
                </c:pt>
                <c:pt idx="49607">
                  <c:v>4.9607999999999997E-5</c:v>
                </c:pt>
                <c:pt idx="49608">
                  <c:v>4.9608999999999999E-5</c:v>
                </c:pt>
                <c:pt idx="49609">
                  <c:v>4.9610000000000001E-5</c:v>
                </c:pt>
                <c:pt idx="49610">
                  <c:v>4.9611000000000003E-5</c:v>
                </c:pt>
                <c:pt idx="49611">
                  <c:v>4.9611999999999999E-5</c:v>
                </c:pt>
                <c:pt idx="49612">
                  <c:v>4.9613000000000001E-5</c:v>
                </c:pt>
                <c:pt idx="49613">
                  <c:v>4.9614000000000003E-5</c:v>
                </c:pt>
                <c:pt idx="49614">
                  <c:v>4.9614999999999998E-5</c:v>
                </c:pt>
                <c:pt idx="49615">
                  <c:v>4.9616000000000001E-5</c:v>
                </c:pt>
                <c:pt idx="49616">
                  <c:v>4.9617000000000003E-5</c:v>
                </c:pt>
                <c:pt idx="49617">
                  <c:v>4.9617999999999998E-5</c:v>
                </c:pt>
                <c:pt idx="49618">
                  <c:v>4.9619E-5</c:v>
                </c:pt>
                <c:pt idx="49619">
                  <c:v>4.9620000000000003E-5</c:v>
                </c:pt>
                <c:pt idx="49620">
                  <c:v>4.9620999999999998E-5</c:v>
                </c:pt>
                <c:pt idx="49621">
                  <c:v>4.9622E-5</c:v>
                </c:pt>
                <c:pt idx="49622">
                  <c:v>4.9623000000000002E-5</c:v>
                </c:pt>
                <c:pt idx="49623">
                  <c:v>4.9623999999999998E-5</c:v>
                </c:pt>
                <c:pt idx="49624">
                  <c:v>4.9625E-5</c:v>
                </c:pt>
                <c:pt idx="49625">
                  <c:v>4.9626000000000002E-5</c:v>
                </c:pt>
                <c:pt idx="49626">
                  <c:v>4.9626999999999998E-5</c:v>
                </c:pt>
                <c:pt idx="49627">
                  <c:v>4.9628E-5</c:v>
                </c:pt>
                <c:pt idx="49628">
                  <c:v>4.9629000000000002E-5</c:v>
                </c:pt>
                <c:pt idx="49629">
                  <c:v>4.9629999999999997E-5</c:v>
                </c:pt>
                <c:pt idx="49630">
                  <c:v>4.9631E-5</c:v>
                </c:pt>
                <c:pt idx="49631">
                  <c:v>4.9632000000000002E-5</c:v>
                </c:pt>
                <c:pt idx="49632">
                  <c:v>4.9632999999999997E-5</c:v>
                </c:pt>
                <c:pt idx="49633">
                  <c:v>4.9633999999999999E-5</c:v>
                </c:pt>
                <c:pt idx="49634">
                  <c:v>4.9635000000000002E-5</c:v>
                </c:pt>
                <c:pt idx="49635">
                  <c:v>4.9635999999999997E-5</c:v>
                </c:pt>
                <c:pt idx="49636">
                  <c:v>4.9636999999999999E-5</c:v>
                </c:pt>
                <c:pt idx="49637">
                  <c:v>4.9638000000000001E-5</c:v>
                </c:pt>
                <c:pt idx="49638">
                  <c:v>4.9638999999999997E-5</c:v>
                </c:pt>
                <c:pt idx="49639">
                  <c:v>4.9639999999999999E-5</c:v>
                </c:pt>
                <c:pt idx="49640">
                  <c:v>4.9641000000000001E-5</c:v>
                </c:pt>
                <c:pt idx="49641">
                  <c:v>4.9641999999999997E-5</c:v>
                </c:pt>
                <c:pt idx="49642">
                  <c:v>4.9642999999999999E-5</c:v>
                </c:pt>
                <c:pt idx="49643">
                  <c:v>4.9644000000000001E-5</c:v>
                </c:pt>
                <c:pt idx="49644">
                  <c:v>4.9645000000000003E-5</c:v>
                </c:pt>
                <c:pt idx="49645">
                  <c:v>4.9645999999999999E-5</c:v>
                </c:pt>
                <c:pt idx="49646">
                  <c:v>4.9647000000000001E-5</c:v>
                </c:pt>
                <c:pt idx="49647">
                  <c:v>4.9648000000000003E-5</c:v>
                </c:pt>
                <c:pt idx="49648">
                  <c:v>4.9648999999999998E-5</c:v>
                </c:pt>
                <c:pt idx="49649">
                  <c:v>4.9650000000000001E-5</c:v>
                </c:pt>
                <c:pt idx="49650">
                  <c:v>4.9651000000000003E-5</c:v>
                </c:pt>
                <c:pt idx="49651">
                  <c:v>4.9651999999999998E-5</c:v>
                </c:pt>
                <c:pt idx="49652">
                  <c:v>4.9653E-5</c:v>
                </c:pt>
                <c:pt idx="49653">
                  <c:v>4.9654000000000003E-5</c:v>
                </c:pt>
                <c:pt idx="49654">
                  <c:v>4.9654999999999998E-5</c:v>
                </c:pt>
                <c:pt idx="49655">
                  <c:v>4.9656E-5</c:v>
                </c:pt>
                <c:pt idx="49656">
                  <c:v>4.9657000000000002E-5</c:v>
                </c:pt>
                <c:pt idx="49657">
                  <c:v>4.9657999999999998E-5</c:v>
                </c:pt>
                <c:pt idx="49658">
                  <c:v>4.9659E-5</c:v>
                </c:pt>
                <c:pt idx="49659">
                  <c:v>4.9660000000000002E-5</c:v>
                </c:pt>
                <c:pt idx="49660">
                  <c:v>4.9660999999999998E-5</c:v>
                </c:pt>
                <c:pt idx="49661">
                  <c:v>4.9662E-5</c:v>
                </c:pt>
                <c:pt idx="49662">
                  <c:v>4.9663000000000002E-5</c:v>
                </c:pt>
                <c:pt idx="49663">
                  <c:v>4.9663999999999997E-5</c:v>
                </c:pt>
                <c:pt idx="49664">
                  <c:v>4.9665E-5</c:v>
                </c:pt>
                <c:pt idx="49665">
                  <c:v>4.9666000000000002E-5</c:v>
                </c:pt>
                <c:pt idx="49666">
                  <c:v>4.9666999999999997E-5</c:v>
                </c:pt>
                <c:pt idx="49667">
                  <c:v>4.9667999999999999E-5</c:v>
                </c:pt>
                <c:pt idx="49668">
                  <c:v>4.9669000000000002E-5</c:v>
                </c:pt>
                <c:pt idx="49669">
                  <c:v>4.9669999999999997E-5</c:v>
                </c:pt>
                <c:pt idx="49670">
                  <c:v>4.9670999999999999E-5</c:v>
                </c:pt>
                <c:pt idx="49671">
                  <c:v>4.9672000000000001E-5</c:v>
                </c:pt>
                <c:pt idx="49672">
                  <c:v>4.9672999999999997E-5</c:v>
                </c:pt>
                <c:pt idx="49673">
                  <c:v>4.9673999999999999E-5</c:v>
                </c:pt>
                <c:pt idx="49674">
                  <c:v>4.9675000000000001E-5</c:v>
                </c:pt>
                <c:pt idx="49675">
                  <c:v>4.9675999999999997E-5</c:v>
                </c:pt>
                <c:pt idx="49676">
                  <c:v>4.9676999999999999E-5</c:v>
                </c:pt>
                <c:pt idx="49677">
                  <c:v>4.9678000000000001E-5</c:v>
                </c:pt>
                <c:pt idx="49678">
                  <c:v>4.9679000000000003E-5</c:v>
                </c:pt>
                <c:pt idx="49679">
                  <c:v>4.9679999999999999E-5</c:v>
                </c:pt>
                <c:pt idx="49680">
                  <c:v>4.9681000000000001E-5</c:v>
                </c:pt>
                <c:pt idx="49681">
                  <c:v>4.9682000000000003E-5</c:v>
                </c:pt>
                <c:pt idx="49682">
                  <c:v>4.9682999999999998E-5</c:v>
                </c:pt>
                <c:pt idx="49683">
                  <c:v>4.9684000000000001E-5</c:v>
                </c:pt>
                <c:pt idx="49684">
                  <c:v>4.9685000000000003E-5</c:v>
                </c:pt>
                <c:pt idx="49685">
                  <c:v>4.9685999999999998E-5</c:v>
                </c:pt>
                <c:pt idx="49686">
                  <c:v>4.9687E-5</c:v>
                </c:pt>
                <c:pt idx="49687">
                  <c:v>4.9688000000000003E-5</c:v>
                </c:pt>
                <c:pt idx="49688">
                  <c:v>4.9688999999999998E-5</c:v>
                </c:pt>
                <c:pt idx="49689">
                  <c:v>4.969E-5</c:v>
                </c:pt>
                <c:pt idx="49690">
                  <c:v>4.9691000000000002E-5</c:v>
                </c:pt>
                <c:pt idx="49691">
                  <c:v>4.9691999999999998E-5</c:v>
                </c:pt>
                <c:pt idx="49692">
                  <c:v>4.9693E-5</c:v>
                </c:pt>
                <c:pt idx="49693">
                  <c:v>4.9694000000000002E-5</c:v>
                </c:pt>
                <c:pt idx="49694">
                  <c:v>4.9694999999999998E-5</c:v>
                </c:pt>
                <c:pt idx="49695">
                  <c:v>4.9696E-5</c:v>
                </c:pt>
                <c:pt idx="49696">
                  <c:v>4.9697000000000002E-5</c:v>
                </c:pt>
                <c:pt idx="49697">
                  <c:v>4.9697999999999997E-5</c:v>
                </c:pt>
                <c:pt idx="49698">
                  <c:v>4.9699E-5</c:v>
                </c:pt>
                <c:pt idx="49699">
                  <c:v>4.9700000000000002E-5</c:v>
                </c:pt>
                <c:pt idx="49700">
                  <c:v>4.9700999999999997E-5</c:v>
                </c:pt>
                <c:pt idx="49701">
                  <c:v>4.9701999999999999E-5</c:v>
                </c:pt>
                <c:pt idx="49702">
                  <c:v>4.9703000000000002E-5</c:v>
                </c:pt>
                <c:pt idx="49703">
                  <c:v>4.9703999999999997E-5</c:v>
                </c:pt>
                <c:pt idx="49704">
                  <c:v>4.9704999999999999E-5</c:v>
                </c:pt>
                <c:pt idx="49705">
                  <c:v>4.9706000000000001E-5</c:v>
                </c:pt>
                <c:pt idx="49706">
                  <c:v>4.9706999999999997E-5</c:v>
                </c:pt>
                <c:pt idx="49707">
                  <c:v>4.9707999999999999E-5</c:v>
                </c:pt>
                <c:pt idx="49708">
                  <c:v>4.9709000000000001E-5</c:v>
                </c:pt>
                <c:pt idx="49709">
                  <c:v>4.9709999999999997E-5</c:v>
                </c:pt>
                <c:pt idx="49710">
                  <c:v>4.9710999999999999E-5</c:v>
                </c:pt>
                <c:pt idx="49711">
                  <c:v>4.9712000000000001E-5</c:v>
                </c:pt>
                <c:pt idx="49712">
                  <c:v>4.9713000000000003E-5</c:v>
                </c:pt>
                <c:pt idx="49713">
                  <c:v>4.9713999999999999E-5</c:v>
                </c:pt>
                <c:pt idx="49714">
                  <c:v>4.9715000000000001E-5</c:v>
                </c:pt>
                <c:pt idx="49715">
                  <c:v>4.9716000000000003E-5</c:v>
                </c:pt>
                <c:pt idx="49716">
                  <c:v>4.9716999999999998E-5</c:v>
                </c:pt>
                <c:pt idx="49717">
                  <c:v>4.9718000000000001E-5</c:v>
                </c:pt>
                <c:pt idx="49718">
                  <c:v>4.9719000000000003E-5</c:v>
                </c:pt>
                <c:pt idx="49719">
                  <c:v>4.9719999999999998E-5</c:v>
                </c:pt>
                <c:pt idx="49720">
                  <c:v>4.9721E-5</c:v>
                </c:pt>
                <c:pt idx="49721">
                  <c:v>4.9722000000000003E-5</c:v>
                </c:pt>
                <c:pt idx="49722">
                  <c:v>4.9722999999999998E-5</c:v>
                </c:pt>
                <c:pt idx="49723">
                  <c:v>4.9724E-5</c:v>
                </c:pt>
                <c:pt idx="49724">
                  <c:v>4.9725000000000002E-5</c:v>
                </c:pt>
                <c:pt idx="49725">
                  <c:v>4.9725999999999998E-5</c:v>
                </c:pt>
                <c:pt idx="49726">
                  <c:v>4.9727E-5</c:v>
                </c:pt>
                <c:pt idx="49727">
                  <c:v>4.9728000000000002E-5</c:v>
                </c:pt>
                <c:pt idx="49728">
                  <c:v>4.9728999999999998E-5</c:v>
                </c:pt>
                <c:pt idx="49729">
                  <c:v>4.973E-5</c:v>
                </c:pt>
                <c:pt idx="49730">
                  <c:v>4.9731000000000002E-5</c:v>
                </c:pt>
                <c:pt idx="49731">
                  <c:v>4.9731999999999998E-5</c:v>
                </c:pt>
                <c:pt idx="49732">
                  <c:v>4.9733E-5</c:v>
                </c:pt>
                <c:pt idx="49733">
                  <c:v>4.9734000000000002E-5</c:v>
                </c:pt>
                <c:pt idx="49734">
                  <c:v>4.9734999999999997E-5</c:v>
                </c:pt>
                <c:pt idx="49735">
                  <c:v>4.9736E-5</c:v>
                </c:pt>
                <c:pt idx="49736">
                  <c:v>4.9737000000000002E-5</c:v>
                </c:pt>
                <c:pt idx="49737">
                  <c:v>4.9737999999999997E-5</c:v>
                </c:pt>
                <c:pt idx="49738">
                  <c:v>4.9738999999999999E-5</c:v>
                </c:pt>
                <c:pt idx="49739">
                  <c:v>4.9740000000000001E-5</c:v>
                </c:pt>
                <c:pt idx="49740">
                  <c:v>4.9740999999999997E-5</c:v>
                </c:pt>
                <c:pt idx="49741">
                  <c:v>4.9741999999999999E-5</c:v>
                </c:pt>
                <c:pt idx="49742">
                  <c:v>4.9743000000000001E-5</c:v>
                </c:pt>
                <c:pt idx="49743">
                  <c:v>4.9743999999999997E-5</c:v>
                </c:pt>
                <c:pt idx="49744">
                  <c:v>4.9744999999999999E-5</c:v>
                </c:pt>
                <c:pt idx="49745">
                  <c:v>4.9746000000000001E-5</c:v>
                </c:pt>
                <c:pt idx="49746">
                  <c:v>4.9747000000000003E-5</c:v>
                </c:pt>
                <c:pt idx="49747">
                  <c:v>4.9747999999999999E-5</c:v>
                </c:pt>
                <c:pt idx="49748">
                  <c:v>4.9749000000000001E-5</c:v>
                </c:pt>
                <c:pt idx="49749">
                  <c:v>4.9750000000000003E-5</c:v>
                </c:pt>
                <c:pt idx="49750">
                  <c:v>4.9750999999999999E-5</c:v>
                </c:pt>
                <c:pt idx="49751">
                  <c:v>4.9752000000000001E-5</c:v>
                </c:pt>
                <c:pt idx="49752">
                  <c:v>4.9753000000000003E-5</c:v>
                </c:pt>
                <c:pt idx="49753">
                  <c:v>4.9753999999999998E-5</c:v>
                </c:pt>
                <c:pt idx="49754">
                  <c:v>4.9755000000000001E-5</c:v>
                </c:pt>
                <c:pt idx="49755">
                  <c:v>4.9756000000000003E-5</c:v>
                </c:pt>
                <c:pt idx="49756">
                  <c:v>4.9756999999999998E-5</c:v>
                </c:pt>
                <c:pt idx="49757">
                  <c:v>4.9758E-5</c:v>
                </c:pt>
                <c:pt idx="49758">
                  <c:v>4.9759000000000003E-5</c:v>
                </c:pt>
                <c:pt idx="49759">
                  <c:v>4.9759999999999998E-5</c:v>
                </c:pt>
                <c:pt idx="49760">
                  <c:v>4.9761E-5</c:v>
                </c:pt>
                <c:pt idx="49761">
                  <c:v>4.9762000000000002E-5</c:v>
                </c:pt>
                <c:pt idx="49762">
                  <c:v>4.9762999999999998E-5</c:v>
                </c:pt>
                <c:pt idx="49763">
                  <c:v>4.9764E-5</c:v>
                </c:pt>
                <c:pt idx="49764">
                  <c:v>4.9765000000000002E-5</c:v>
                </c:pt>
                <c:pt idx="49765">
                  <c:v>4.9765999999999998E-5</c:v>
                </c:pt>
                <c:pt idx="49766">
                  <c:v>4.9767E-5</c:v>
                </c:pt>
                <c:pt idx="49767">
                  <c:v>4.9768000000000002E-5</c:v>
                </c:pt>
                <c:pt idx="49768">
                  <c:v>4.9768999999999997E-5</c:v>
                </c:pt>
                <c:pt idx="49769">
                  <c:v>4.977E-5</c:v>
                </c:pt>
                <c:pt idx="49770">
                  <c:v>4.9771000000000002E-5</c:v>
                </c:pt>
                <c:pt idx="49771">
                  <c:v>4.9771999999999997E-5</c:v>
                </c:pt>
                <c:pt idx="49772">
                  <c:v>4.9772999999999999E-5</c:v>
                </c:pt>
                <c:pt idx="49773">
                  <c:v>4.9774000000000002E-5</c:v>
                </c:pt>
                <c:pt idx="49774">
                  <c:v>4.9774999999999997E-5</c:v>
                </c:pt>
                <c:pt idx="49775">
                  <c:v>4.9775999999999999E-5</c:v>
                </c:pt>
                <c:pt idx="49776">
                  <c:v>4.9777000000000001E-5</c:v>
                </c:pt>
                <c:pt idx="49777">
                  <c:v>4.9777999999999997E-5</c:v>
                </c:pt>
                <c:pt idx="49778">
                  <c:v>4.9778999999999999E-5</c:v>
                </c:pt>
                <c:pt idx="49779">
                  <c:v>4.9780000000000001E-5</c:v>
                </c:pt>
                <c:pt idx="49780">
                  <c:v>4.9781000000000003E-5</c:v>
                </c:pt>
                <c:pt idx="49781">
                  <c:v>4.9781999999999999E-5</c:v>
                </c:pt>
                <c:pt idx="49782">
                  <c:v>4.9783000000000001E-5</c:v>
                </c:pt>
                <c:pt idx="49783">
                  <c:v>4.9784000000000003E-5</c:v>
                </c:pt>
                <c:pt idx="49784">
                  <c:v>4.9784999999999999E-5</c:v>
                </c:pt>
                <c:pt idx="49785">
                  <c:v>4.9786000000000001E-5</c:v>
                </c:pt>
                <c:pt idx="49786">
                  <c:v>4.9787000000000003E-5</c:v>
                </c:pt>
                <c:pt idx="49787">
                  <c:v>4.9787999999999998E-5</c:v>
                </c:pt>
                <c:pt idx="49788">
                  <c:v>4.9789000000000001E-5</c:v>
                </c:pt>
                <c:pt idx="49789">
                  <c:v>4.9790000000000003E-5</c:v>
                </c:pt>
                <c:pt idx="49790">
                  <c:v>4.9790999999999998E-5</c:v>
                </c:pt>
                <c:pt idx="49791">
                  <c:v>4.9792E-5</c:v>
                </c:pt>
                <c:pt idx="49792">
                  <c:v>4.9793000000000003E-5</c:v>
                </c:pt>
                <c:pt idx="49793">
                  <c:v>4.9793999999999998E-5</c:v>
                </c:pt>
                <c:pt idx="49794">
                  <c:v>4.9795E-5</c:v>
                </c:pt>
                <c:pt idx="49795">
                  <c:v>4.9796000000000002E-5</c:v>
                </c:pt>
                <c:pt idx="49796">
                  <c:v>4.9796999999999998E-5</c:v>
                </c:pt>
                <c:pt idx="49797">
                  <c:v>4.9798E-5</c:v>
                </c:pt>
                <c:pt idx="49798">
                  <c:v>4.9799000000000002E-5</c:v>
                </c:pt>
                <c:pt idx="49799">
                  <c:v>4.9799999999999998E-5</c:v>
                </c:pt>
                <c:pt idx="49800">
                  <c:v>4.9801E-5</c:v>
                </c:pt>
                <c:pt idx="49801">
                  <c:v>4.9802000000000002E-5</c:v>
                </c:pt>
                <c:pt idx="49802">
                  <c:v>4.9802999999999997E-5</c:v>
                </c:pt>
                <c:pt idx="49803">
                  <c:v>4.9804E-5</c:v>
                </c:pt>
                <c:pt idx="49804">
                  <c:v>4.9805000000000002E-5</c:v>
                </c:pt>
                <c:pt idx="49805">
                  <c:v>4.9805999999999997E-5</c:v>
                </c:pt>
                <c:pt idx="49806">
                  <c:v>4.9806999999999999E-5</c:v>
                </c:pt>
                <c:pt idx="49807">
                  <c:v>4.9808000000000002E-5</c:v>
                </c:pt>
                <c:pt idx="49808">
                  <c:v>4.9808999999999997E-5</c:v>
                </c:pt>
                <c:pt idx="49809">
                  <c:v>4.9809999999999999E-5</c:v>
                </c:pt>
                <c:pt idx="49810">
                  <c:v>4.9811000000000001E-5</c:v>
                </c:pt>
                <c:pt idx="49811">
                  <c:v>4.9811999999999997E-5</c:v>
                </c:pt>
                <c:pt idx="49812">
                  <c:v>4.9812999999999999E-5</c:v>
                </c:pt>
                <c:pt idx="49813">
                  <c:v>4.9814000000000001E-5</c:v>
                </c:pt>
                <c:pt idx="49814">
                  <c:v>4.9815000000000003E-5</c:v>
                </c:pt>
                <c:pt idx="49815">
                  <c:v>4.9815999999999999E-5</c:v>
                </c:pt>
                <c:pt idx="49816">
                  <c:v>4.9817000000000001E-5</c:v>
                </c:pt>
                <c:pt idx="49817">
                  <c:v>4.9818000000000003E-5</c:v>
                </c:pt>
                <c:pt idx="49818">
                  <c:v>4.9818999999999999E-5</c:v>
                </c:pt>
                <c:pt idx="49819">
                  <c:v>4.9820000000000001E-5</c:v>
                </c:pt>
                <c:pt idx="49820">
                  <c:v>4.9821000000000003E-5</c:v>
                </c:pt>
                <c:pt idx="49821">
                  <c:v>4.9821999999999998E-5</c:v>
                </c:pt>
                <c:pt idx="49822">
                  <c:v>4.9823000000000001E-5</c:v>
                </c:pt>
                <c:pt idx="49823">
                  <c:v>4.9824000000000003E-5</c:v>
                </c:pt>
                <c:pt idx="49824">
                  <c:v>4.9824999999999998E-5</c:v>
                </c:pt>
                <c:pt idx="49825">
                  <c:v>4.9826E-5</c:v>
                </c:pt>
                <c:pt idx="49826">
                  <c:v>4.9827000000000003E-5</c:v>
                </c:pt>
                <c:pt idx="49827">
                  <c:v>4.9827999999999998E-5</c:v>
                </c:pt>
                <c:pt idx="49828">
                  <c:v>4.9829E-5</c:v>
                </c:pt>
                <c:pt idx="49829">
                  <c:v>4.9830000000000002E-5</c:v>
                </c:pt>
                <c:pt idx="49830">
                  <c:v>4.9830999999999998E-5</c:v>
                </c:pt>
                <c:pt idx="49831">
                  <c:v>4.9832E-5</c:v>
                </c:pt>
                <c:pt idx="49832">
                  <c:v>4.9833000000000002E-5</c:v>
                </c:pt>
                <c:pt idx="49833">
                  <c:v>4.9833999999999998E-5</c:v>
                </c:pt>
                <c:pt idx="49834">
                  <c:v>4.9835E-5</c:v>
                </c:pt>
                <c:pt idx="49835">
                  <c:v>4.9836000000000002E-5</c:v>
                </c:pt>
                <c:pt idx="49836">
                  <c:v>4.9836999999999997E-5</c:v>
                </c:pt>
                <c:pt idx="49837">
                  <c:v>4.9838E-5</c:v>
                </c:pt>
                <c:pt idx="49838">
                  <c:v>4.9839000000000002E-5</c:v>
                </c:pt>
                <c:pt idx="49839">
                  <c:v>4.9839999999999997E-5</c:v>
                </c:pt>
                <c:pt idx="49840">
                  <c:v>4.9840999999999999E-5</c:v>
                </c:pt>
                <c:pt idx="49841">
                  <c:v>4.9842000000000002E-5</c:v>
                </c:pt>
                <c:pt idx="49842">
                  <c:v>4.9842999999999997E-5</c:v>
                </c:pt>
                <c:pt idx="49843">
                  <c:v>4.9843999999999999E-5</c:v>
                </c:pt>
                <c:pt idx="49844">
                  <c:v>4.9845000000000001E-5</c:v>
                </c:pt>
                <c:pt idx="49845">
                  <c:v>4.9845999999999997E-5</c:v>
                </c:pt>
                <c:pt idx="49846">
                  <c:v>4.9846999999999999E-5</c:v>
                </c:pt>
                <c:pt idx="49847">
                  <c:v>4.9848000000000001E-5</c:v>
                </c:pt>
                <c:pt idx="49848">
                  <c:v>4.9849000000000003E-5</c:v>
                </c:pt>
                <c:pt idx="49849">
                  <c:v>4.9849999999999999E-5</c:v>
                </c:pt>
                <c:pt idx="49850">
                  <c:v>4.9851000000000001E-5</c:v>
                </c:pt>
                <c:pt idx="49851">
                  <c:v>4.9852000000000003E-5</c:v>
                </c:pt>
                <c:pt idx="49852">
                  <c:v>4.9852999999999999E-5</c:v>
                </c:pt>
                <c:pt idx="49853">
                  <c:v>4.9854000000000001E-5</c:v>
                </c:pt>
                <c:pt idx="49854">
                  <c:v>4.9855000000000003E-5</c:v>
                </c:pt>
                <c:pt idx="49855">
                  <c:v>4.9855999999999998E-5</c:v>
                </c:pt>
                <c:pt idx="49856">
                  <c:v>4.9857000000000001E-5</c:v>
                </c:pt>
                <c:pt idx="49857">
                  <c:v>4.9858000000000003E-5</c:v>
                </c:pt>
                <c:pt idx="49858">
                  <c:v>4.9858999999999998E-5</c:v>
                </c:pt>
                <c:pt idx="49859">
                  <c:v>4.986E-5</c:v>
                </c:pt>
                <c:pt idx="49860">
                  <c:v>4.9861000000000003E-5</c:v>
                </c:pt>
                <c:pt idx="49861">
                  <c:v>4.9861999999999998E-5</c:v>
                </c:pt>
                <c:pt idx="49862">
                  <c:v>4.9863E-5</c:v>
                </c:pt>
                <c:pt idx="49863">
                  <c:v>4.9864000000000002E-5</c:v>
                </c:pt>
                <c:pt idx="49864">
                  <c:v>4.9864999999999998E-5</c:v>
                </c:pt>
                <c:pt idx="49865">
                  <c:v>4.9866E-5</c:v>
                </c:pt>
                <c:pt idx="49866">
                  <c:v>4.9867000000000002E-5</c:v>
                </c:pt>
                <c:pt idx="49867">
                  <c:v>4.9867999999999998E-5</c:v>
                </c:pt>
                <c:pt idx="49868">
                  <c:v>4.9869E-5</c:v>
                </c:pt>
                <c:pt idx="49869">
                  <c:v>4.9870000000000002E-5</c:v>
                </c:pt>
                <c:pt idx="49870">
                  <c:v>4.9870999999999997E-5</c:v>
                </c:pt>
                <c:pt idx="49871">
                  <c:v>4.9872E-5</c:v>
                </c:pt>
                <c:pt idx="49872">
                  <c:v>4.9873000000000002E-5</c:v>
                </c:pt>
                <c:pt idx="49873">
                  <c:v>4.9873999999999997E-5</c:v>
                </c:pt>
                <c:pt idx="49874">
                  <c:v>4.9874999999999999E-5</c:v>
                </c:pt>
                <c:pt idx="49875">
                  <c:v>4.9876000000000002E-5</c:v>
                </c:pt>
                <c:pt idx="49876">
                  <c:v>4.9876999999999997E-5</c:v>
                </c:pt>
                <c:pt idx="49877">
                  <c:v>4.9877999999999999E-5</c:v>
                </c:pt>
                <c:pt idx="49878">
                  <c:v>4.9879000000000001E-5</c:v>
                </c:pt>
                <c:pt idx="49879">
                  <c:v>4.9879999999999997E-5</c:v>
                </c:pt>
                <c:pt idx="49880">
                  <c:v>4.9880999999999999E-5</c:v>
                </c:pt>
                <c:pt idx="49881">
                  <c:v>4.9882000000000001E-5</c:v>
                </c:pt>
                <c:pt idx="49882">
                  <c:v>4.9883000000000003E-5</c:v>
                </c:pt>
                <c:pt idx="49883">
                  <c:v>4.9883999999999999E-5</c:v>
                </c:pt>
                <c:pt idx="49884">
                  <c:v>4.9885000000000001E-5</c:v>
                </c:pt>
                <c:pt idx="49885">
                  <c:v>4.9886000000000003E-5</c:v>
                </c:pt>
                <c:pt idx="49886">
                  <c:v>4.9886999999999999E-5</c:v>
                </c:pt>
                <c:pt idx="49887">
                  <c:v>4.9888000000000001E-5</c:v>
                </c:pt>
                <c:pt idx="49888">
                  <c:v>4.9889000000000003E-5</c:v>
                </c:pt>
                <c:pt idx="49889">
                  <c:v>4.9889999999999998E-5</c:v>
                </c:pt>
                <c:pt idx="49890">
                  <c:v>4.9891000000000001E-5</c:v>
                </c:pt>
                <c:pt idx="49891">
                  <c:v>4.9892000000000003E-5</c:v>
                </c:pt>
                <c:pt idx="49892">
                  <c:v>4.9892999999999998E-5</c:v>
                </c:pt>
                <c:pt idx="49893">
                  <c:v>4.9894E-5</c:v>
                </c:pt>
                <c:pt idx="49894">
                  <c:v>4.9895000000000003E-5</c:v>
                </c:pt>
                <c:pt idx="49895">
                  <c:v>4.9895999999999998E-5</c:v>
                </c:pt>
                <c:pt idx="49896">
                  <c:v>4.9897E-5</c:v>
                </c:pt>
                <c:pt idx="49897">
                  <c:v>4.9898000000000002E-5</c:v>
                </c:pt>
                <c:pt idx="49898">
                  <c:v>4.9898999999999998E-5</c:v>
                </c:pt>
                <c:pt idx="49899">
                  <c:v>4.99E-5</c:v>
                </c:pt>
                <c:pt idx="49900">
                  <c:v>4.9901000000000002E-5</c:v>
                </c:pt>
                <c:pt idx="49901">
                  <c:v>4.9901999999999998E-5</c:v>
                </c:pt>
                <c:pt idx="49902">
                  <c:v>4.9903E-5</c:v>
                </c:pt>
                <c:pt idx="49903">
                  <c:v>4.9904000000000002E-5</c:v>
                </c:pt>
                <c:pt idx="49904">
                  <c:v>4.9904999999999997E-5</c:v>
                </c:pt>
                <c:pt idx="49905">
                  <c:v>4.9906E-5</c:v>
                </c:pt>
                <c:pt idx="49906">
                  <c:v>4.9907000000000002E-5</c:v>
                </c:pt>
                <c:pt idx="49907">
                  <c:v>4.9907999999999997E-5</c:v>
                </c:pt>
                <c:pt idx="49908">
                  <c:v>4.9908999999999999E-5</c:v>
                </c:pt>
                <c:pt idx="49909">
                  <c:v>4.9910000000000002E-5</c:v>
                </c:pt>
                <c:pt idx="49910">
                  <c:v>4.9910999999999997E-5</c:v>
                </c:pt>
                <c:pt idx="49911">
                  <c:v>4.9911999999999999E-5</c:v>
                </c:pt>
                <c:pt idx="49912">
                  <c:v>4.9913000000000001E-5</c:v>
                </c:pt>
                <c:pt idx="49913">
                  <c:v>4.9913999999999997E-5</c:v>
                </c:pt>
                <c:pt idx="49914">
                  <c:v>4.9914999999999999E-5</c:v>
                </c:pt>
                <c:pt idx="49915">
                  <c:v>4.9916000000000001E-5</c:v>
                </c:pt>
                <c:pt idx="49916">
                  <c:v>4.9917000000000003E-5</c:v>
                </c:pt>
                <c:pt idx="49917">
                  <c:v>4.9917999999999999E-5</c:v>
                </c:pt>
                <c:pt idx="49918">
                  <c:v>4.9919000000000001E-5</c:v>
                </c:pt>
                <c:pt idx="49919">
                  <c:v>4.9920000000000003E-5</c:v>
                </c:pt>
                <c:pt idx="49920">
                  <c:v>4.9920999999999999E-5</c:v>
                </c:pt>
                <c:pt idx="49921">
                  <c:v>4.9922000000000001E-5</c:v>
                </c:pt>
                <c:pt idx="49922">
                  <c:v>4.9923000000000003E-5</c:v>
                </c:pt>
                <c:pt idx="49923">
                  <c:v>4.9923999999999998E-5</c:v>
                </c:pt>
                <c:pt idx="49924">
                  <c:v>4.9925000000000001E-5</c:v>
                </c:pt>
                <c:pt idx="49925">
                  <c:v>4.9926000000000003E-5</c:v>
                </c:pt>
                <c:pt idx="49926">
                  <c:v>4.9926999999999998E-5</c:v>
                </c:pt>
                <c:pt idx="49927">
                  <c:v>4.9928E-5</c:v>
                </c:pt>
                <c:pt idx="49928">
                  <c:v>4.9929000000000003E-5</c:v>
                </c:pt>
                <c:pt idx="49929">
                  <c:v>4.9929999999999998E-5</c:v>
                </c:pt>
                <c:pt idx="49930">
                  <c:v>4.9931E-5</c:v>
                </c:pt>
                <c:pt idx="49931">
                  <c:v>4.9932000000000002E-5</c:v>
                </c:pt>
                <c:pt idx="49932">
                  <c:v>4.9932999999999998E-5</c:v>
                </c:pt>
                <c:pt idx="49933">
                  <c:v>4.9934E-5</c:v>
                </c:pt>
                <c:pt idx="49934">
                  <c:v>4.9935000000000002E-5</c:v>
                </c:pt>
                <c:pt idx="49935">
                  <c:v>4.9935999999999998E-5</c:v>
                </c:pt>
                <c:pt idx="49936">
                  <c:v>4.9937E-5</c:v>
                </c:pt>
                <c:pt idx="49937">
                  <c:v>4.9938000000000002E-5</c:v>
                </c:pt>
                <c:pt idx="49938">
                  <c:v>4.9938999999999997E-5</c:v>
                </c:pt>
                <c:pt idx="49939">
                  <c:v>4.994E-5</c:v>
                </c:pt>
                <c:pt idx="49940">
                  <c:v>4.9941000000000002E-5</c:v>
                </c:pt>
                <c:pt idx="49941">
                  <c:v>4.9941999999999997E-5</c:v>
                </c:pt>
                <c:pt idx="49942">
                  <c:v>4.9942999999999999E-5</c:v>
                </c:pt>
                <c:pt idx="49943">
                  <c:v>4.9944000000000002E-5</c:v>
                </c:pt>
                <c:pt idx="49944">
                  <c:v>4.9944999999999997E-5</c:v>
                </c:pt>
                <c:pt idx="49945">
                  <c:v>4.9945999999999999E-5</c:v>
                </c:pt>
                <c:pt idx="49946">
                  <c:v>4.9947000000000001E-5</c:v>
                </c:pt>
                <c:pt idx="49947">
                  <c:v>4.9947999999999997E-5</c:v>
                </c:pt>
                <c:pt idx="49948">
                  <c:v>4.9948999999999999E-5</c:v>
                </c:pt>
                <c:pt idx="49949">
                  <c:v>4.9950000000000001E-5</c:v>
                </c:pt>
                <c:pt idx="49950">
                  <c:v>4.9951000000000003E-5</c:v>
                </c:pt>
                <c:pt idx="49951">
                  <c:v>4.9951999999999999E-5</c:v>
                </c:pt>
                <c:pt idx="49952">
                  <c:v>4.9953000000000001E-5</c:v>
                </c:pt>
                <c:pt idx="49953">
                  <c:v>4.9954000000000003E-5</c:v>
                </c:pt>
                <c:pt idx="49954">
                  <c:v>4.9954999999999999E-5</c:v>
                </c:pt>
                <c:pt idx="49955">
                  <c:v>4.9956000000000001E-5</c:v>
                </c:pt>
                <c:pt idx="49956">
                  <c:v>4.9957000000000003E-5</c:v>
                </c:pt>
                <c:pt idx="49957">
                  <c:v>4.9957999999999998E-5</c:v>
                </c:pt>
                <c:pt idx="49958">
                  <c:v>4.9959000000000001E-5</c:v>
                </c:pt>
                <c:pt idx="49959">
                  <c:v>4.9960000000000003E-5</c:v>
                </c:pt>
                <c:pt idx="49960">
                  <c:v>4.9960999999999998E-5</c:v>
                </c:pt>
                <c:pt idx="49961">
                  <c:v>4.9962E-5</c:v>
                </c:pt>
                <c:pt idx="49962">
                  <c:v>4.9963000000000003E-5</c:v>
                </c:pt>
                <c:pt idx="49963">
                  <c:v>4.9963999999999998E-5</c:v>
                </c:pt>
                <c:pt idx="49964">
                  <c:v>4.9965E-5</c:v>
                </c:pt>
                <c:pt idx="49965">
                  <c:v>4.9966000000000002E-5</c:v>
                </c:pt>
                <c:pt idx="49966">
                  <c:v>4.9966999999999998E-5</c:v>
                </c:pt>
                <c:pt idx="49967">
                  <c:v>4.9968E-5</c:v>
                </c:pt>
                <c:pt idx="49968">
                  <c:v>4.9969000000000002E-5</c:v>
                </c:pt>
                <c:pt idx="49969">
                  <c:v>4.9969999999999998E-5</c:v>
                </c:pt>
                <c:pt idx="49970">
                  <c:v>4.9971E-5</c:v>
                </c:pt>
                <c:pt idx="49971">
                  <c:v>4.9972000000000002E-5</c:v>
                </c:pt>
                <c:pt idx="49972">
                  <c:v>4.9972999999999997E-5</c:v>
                </c:pt>
                <c:pt idx="49973">
                  <c:v>4.9974E-5</c:v>
                </c:pt>
                <c:pt idx="49974">
                  <c:v>4.9975000000000002E-5</c:v>
                </c:pt>
                <c:pt idx="49975">
                  <c:v>4.9975999999999997E-5</c:v>
                </c:pt>
                <c:pt idx="49976">
                  <c:v>4.9976999999999999E-5</c:v>
                </c:pt>
                <c:pt idx="49977">
                  <c:v>4.9978000000000002E-5</c:v>
                </c:pt>
                <c:pt idx="49978">
                  <c:v>4.9978999999999997E-5</c:v>
                </c:pt>
                <c:pt idx="49979">
                  <c:v>4.9979999999999999E-5</c:v>
                </c:pt>
                <c:pt idx="49980">
                  <c:v>4.9981000000000001E-5</c:v>
                </c:pt>
                <c:pt idx="49981">
                  <c:v>4.9981999999999997E-5</c:v>
                </c:pt>
                <c:pt idx="49982">
                  <c:v>4.9982999999999999E-5</c:v>
                </c:pt>
                <c:pt idx="49983">
                  <c:v>4.9984000000000001E-5</c:v>
                </c:pt>
                <c:pt idx="49984">
                  <c:v>4.9985000000000003E-5</c:v>
                </c:pt>
                <c:pt idx="49985">
                  <c:v>4.9985999999999999E-5</c:v>
                </c:pt>
                <c:pt idx="49986">
                  <c:v>4.9987000000000001E-5</c:v>
                </c:pt>
                <c:pt idx="49987">
                  <c:v>4.9988000000000003E-5</c:v>
                </c:pt>
                <c:pt idx="49988">
                  <c:v>4.9988999999999999E-5</c:v>
                </c:pt>
                <c:pt idx="49989">
                  <c:v>4.9990000000000001E-5</c:v>
                </c:pt>
                <c:pt idx="49990">
                  <c:v>4.9991000000000003E-5</c:v>
                </c:pt>
                <c:pt idx="49991">
                  <c:v>4.9991999999999998E-5</c:v>
                </c:pt>
                <c:pt idx="49992">
                  <c:v>4.9993000000000001E-5</c:v>
                </c:pt>
                <c:pt idx="49993">
                  <c:v>4.9994000000000003E-5</c:v>
                </c:pt>
                <c:pt idx="49994">
                  <c:v>4.9994999999999998E-5</c:v>
                </c:pt>
                <c:pt idx="49995">
                  <c:v>4.9996E-5</c:v>
                </c:pt>
                <c:pt idx="49996">
                  <c:v>4.9997000000000003E-5</c:v>
                </c:pt>
                <c:pt idx="49997">
                  <c:v>4.9997999999999998E-5</c:v>
                </c:pt>
                <c:pt idx="49998">
                  <c:v>4.9999E-5</c:v>
                </c:pt>
                <c:pt idx="49999">
                  <c:v>5.0000000000000002E-5</c:v>
                </c:pt>
                <c:pt idx="50000">
                  <c:v>5.0000999999999998E-5</c:v>
                </c:pt>
                <c:pt idx="50001">
                  <c:v>5.0002E-5</c:v>
                </c:pt>
                <c:pt idx="50002">
                  <c:v>5.0003000000000002E-5</c:v>
                </c:pt>
                <c:pt idx="50003">
                  <c:v>5.0003999999999998E-5</c:v>
                </c:pt>
                <c:pt idx="50004">
                  <c:v>5.0005E-5</c:v>
                </c:pt>
                <c:pt idx="50005">
                  <c:v>5.0006000000000002E-5</c:v>
                </c:pt>
                <c:pt idx="50006">
                  <c:v>5.0006999999999997E-5</c:v>
                </c:pt>
                <c:pt idx="50007">
                  <c:v>5.0008E-5</c:v>
                </c:pt>
                <c:pt idx="50008">
                  <c:v>5.0009000000000002E-5</c:v>
                </c:pt>
                <c:pt idx="50009">
                  <c:v>5.0009999999999997E-5</c:v>
                </c:pt>
                <c:pt idx="50010">
                  <c:v>5.0010999999999999E-5</c:v>
                </c:pt>
                <c:pt idx="50011">
                  <c:v>5.0012000000000002E-5</c:v>
                </c:pt>
                <c:pt idx="50012">
                  <c:v>5.0012999999999997E-5</c:v>
                </c:pt>
                <c:pt idx="50013">
                  <c:v>5.0013999999999999E-5</c:v>
                </c:pt>
                <c:pt idx="50014">
                  <c:v>5.0015000000000001E-5</c:v>
                </c:pt>
                <c:pt idx="50015">
                  <c:v>5.0015999999999997E-5</c:v>
                </c:pt>
                <c:pt idx="50016">
                  <c:v>5.0016999999999999E-5</c:v>
                </c:pt>
                <c:pt idx="50017">
                  <c:v>5.0018000000000001E-5</c:v>
                </c:pt>
                <c:pt idx="50018">
                  <c:v>5.0018999999999997E-5</c:v>
                </c:pt>
                <c:pt idx="50019">
                  <c:v>5.0019999999999999E-5</c:v>
                </c:pt>
                <c:pt idx="50020">
                  <c:v>5.0021000000000001E-5</c:v>
                </c:pt>
                <c:pt idx="50021">
                  <c:v>5.0022000000000003E-5</c:v>
                </c:pt>
                <c:pt idx="50022">
                  <c:v>5.0022999999999999E-5</c:v>
                </c:pt>
                <c:pt idx="50023">
                  <c:v>5.0024000000000001E-5</c:v>
                </c:pt>
                <c:pt idx="50024">
                  <c:v>5.0025000000000003E-5</c:v>
                </c:pt>
                <c:pt idx="50025">
                  <c:v>5.0025999999999998E-5</c:v>
                </c:pt>
                <c:pt idx="50026">
                  <c:v>5.0027000000000001E-5</c:v>
                </c:pt>
                <c:pt idx="50027">
                  <c:v>5.0028000000000003E-5</c:v>
                </c:pt>
                <c:pt idx="50028">
                  <c:v>5.0028999999999998E-5</c:v>
                </c:pt>
                <c:pt idx="50029">
                  <c:v>5.003E-5</c:v>
                </c:pt>
                <c:pt idx="50030">
                  <c:v>5.0031000000000003E-5</c:v>
                </c:pt>
                <c:pt idx="50031">
                  <c:v>5.0031999999999998E-5</c:v>
                </c:pt>
                <c:pt idx="50032">
                  <c:v>5.0033E-5</c:v>
                </c:pt>
                <c:pt idx="50033">
                  <c:v>5.0034000000000002E-5</c:v>
                </c:pt>
                <c:pt idx="50034">
                  <c:v>5.0034999999999998E-5</c:v>
                </c:pt>
                <c:pt idx="50035">
                  <c:v>5.0036E-5</c:v>
                </c:pt>
                <c:pt idx="50036">
                  <c:v>5.0037000000000002E-5</c:v>
                </c:pt>
                <c:pt idx="50037">
                  <c:v>5.0037999999999998E-5</c:v>
                </c:pt>
                <c:pt idx="50038">
                  <c:v>5.0039E-5</c:v>
                </c:pt>
                <c:pt idx="50039">
                  <c:v>5.0040000000000002E-5</c:v>
                </c:pt>
                <c:pt idx="50040">
                  <c:v>5.0040999999999997E-5</c:v>
                </c:pt>
                <c:pt idx="50041">
                  <c:v>5.0042E-5</c:v>
                </c:pt>
                <c:pt idx="50042">
                  <c:v>5.0043000000000002E-5</c:v>
                </c:pt>
                <c:pt idx="50043">
                  <c:v>5.0043999999999997E-5</c:v>
                </c:pt>
                <c:pt idx="50044">
                  <c:v>5.0044999999999999E-5</c:v>
                </c:pt>
                <c:pt idx="50045">
                  <c:v>5.0046000000000002E-5</c:v>
                </c:pt>
                <c:pt idx="50046">
                  <c:v>5.0046999999999997E-5</c:v>
                </c:pt>
                <c:pt idx="50047">
                  <c:v>5.0047999999999999E-5</c:v>
                </c:pt>
                <c:pt idx="50048">
                  <c:v>5.0049000000000001E-5</c:v>
                </c:pt>
                <c:pt idx="50049">
                  <c:v>5.0049999999999997E-5</c:v>
                </c:pt>
                <c:pt idx="50050">
                  <c:v>5.0050999999999999E-5</c:v>
                </c:pt>
                <c:pt idx="50051">
                  <c:v>5.0052000000000001E-5</c:v>
                </c:pt>
                <c:pt idx="50052">
                  <c:v>5.0052999999999997E-5</c:v>
                </c:pt>
                <c:pt idx="50053">
                  <c:v>5.0053999999999999E-5</c:v>
                </c:pt>
                <c:pt idx="50054">
                  <c:v>5.0055000000000001E-5</c:v>
                </c:pt>
                <c:pt idx="50055">
                  <c:v>5.0056000000000003E-5</c:v>
                </c:pt>
                <c:pt idx="50056">
                  <c:v>5.0056999999999999E-5</c:v>
                </c:pt>
                <c:pt idx="50057">
                  <c:v>5.0058000000000001E-5</c:v>
                </c:pt>
                <c:pt idx="50058">
                  <c:v>5.0059000000000003E-5</c:v>
                </c:pt>
                <c:pt idx="50059">
                  <c:v>5.0059999999999998E-5</c:v>
                </c:pt>
                <c:pt idx="50060">
                  <c:v>5.0061000000000001E-5</c:v>
                </c:pt>
                <c:pt idx="50061">
                  <c:v>5.0062000000000003E-5</c:v>
                </c:pt>
                <c:pt idx="50062">
                  <c:v>5.0062999999999998E-5</c:v>
                </c:pt>
                <c:pt idx="50063">
                  <c:v>5.0064E-5</c:v>
                </c:pt>
                <c:pt idx="50064">
                  <c:v>5.0065000000000003E-5</c:v>
                </c:pt>
                <c:pt idx="50065">
                  <c:v>5.0065999999999998E-5</c:v>
                </c:pt>
                <c:pt idx="50066">
                  <c:v>5.0067E-5</c:v>
                </c:pt>
                <c:pt idx="50067">
                  <c:v>5.0068000000000002E-5</c:v>
                </c:pt>
                <c:pt idx="50068">
                  <c:v>5.0068999999999998E-5</c:v>
                </c:pt>
                <c:pt idx="50069">
                  <c:v>5.007E-5</c:v>
                </c:pt>
                <c:pt idx="50070">
                  <c:v>5.0071000000000002E-5</c:v>
                </c:pt>
                <c:pt idx="50071">
                  <c:v>5.0071999999999998E-5</c:v>
                </c:pt>
                <c:pt idx="50072">
                  <c:v>5.0073E-5</c:v>
                </c:pt>
                <c:pt idx="50073">
                  <c:v>5.0074000000000002E-5</c:v>
                </c:pt>
                <c:pt idx="50074">
                  <c:v>5.0074999999999997E-5</c:v>
                </c:pt>
                <c:pt idx="50075">
                  <c:v>5.0076E-5</c:v>
                </c:pt>
                <c:pt idx="50076">
                  <c:v>5.0077000000000002E-5</c:v>
                </c:pt>
                <c:pt idx="50077">
                  <c:v>5.0077999999999997E-5</c:v>
                </c:pt>
                <c:pt idx="50078">
                  <c:v>5.0078999999999999E-5</c:v>
                </c:pt>
                <c:pt idx="50079">
                  <c:v>5.0080000000000002E-5</c:v>
                </c:pt>
                <c:pt idx="50080">
                  <c:v>5.0080999999999997E-5</c:v>
                </c:pt>
                <c:pt idx="50081">
                  <c:v>5.0081999999999999E-5</c:v>
                </c:pt>
                <c:pt idx="50082">
                  <c:v>5.0083000000000001E-5</c:v>
                </c:pt>
                <c:pt idx="50083">
                  <c:v>5.0083999999999997E-5</c:v>
                </c:pt>
                <c:pt idx="50084">
                  <c:v>5.0084999999999999E-5</c:v>
                </c:pt>
                <c:pt idx="50085">
                  <c:v>5.0086000000000001E-5</c:v>
                </c:pt>
                <c:pt idx="50086">
                  <c:v>5.0086999999999997E-5</c:v>
                </c:pt>
                <c:pt idx="50087">
                  <c:v>5.0087999999999999E-5</c:v>
                </c:pt>
                <c:pt idx="50088">
                  <c:v>5.0089000000000001E-5</c:v>
                </c:pt>
                <c:pt idx="50089">
                  <c:v>5.0090000000000003E-5</c:v>
                </c:pt>
                <c:pt idx="50090">
                  <c:v>5.0090999999999999E-5</c:v>
                </c:pt>
                <c:pt idx="50091">
                  <c:v>5.0092000000000001E-5</c:v>
                </c:pt>
                <c:pt idx="50092">
                  <c:v>5.0093000000000003E-5</c:v>
                </c:pt>
                <c:pt idx="50093">
                  <c:v>5.0093999999999998E-5</c:v>
                </c:pt>
                <c:pt idx="50094">
                  <c:v>5.0095000000000001E-5</c:v>
                </c:pt>
                <c:pt idx="50095">
                  <c:v>5.0096000000000003E-5</c:v>
                </c:pt>
                <c:pt idx="50096">
                  <c:v>5.0096999999999998E-5</c:v>
                </c:pt>
                <c:pt idx="50097">
                  <c:v>5.0098E-5</c:v>
                </c:pt>
                <c:pt idx="50098">
                  <c:v>5.0099000000000003E-5</c:v>
                </c:pt>
                <c:pt idx="50099">
                  <c:v>5.0099999999999998E-5</c:v>
                </c:pt>
                <c:pt idx="50100">
                  <c:v>5.0101E-5</c:v>
                </c:pt>
                <c:pt idx="50101">
                  <c:v>5.0102000000000002E-5</c:v>
                </c:pt>
                <c:pt idx="50102">
                  <c:v>5.0102999999999998E-5</c:v>
                </c:pt>
                <c:pt idx="50103">
                  <c:v>5.0104E-5</c:v>
                </c:pt>
                <c:pt idx="50104">
                  <c:v>5.0105000000000002E-5</c:v>
                </c:pt>
                <c:pt idx="50105">
                  <c:v>5.0105999999999998E-5</c:v>
                </c:pt>
                <c:pt idx="50106">
                  <c:v>5.0107E-5</c:v>
                </c:pt>
                <c:pt idx="50107">
                  <c:v>5.0108000000000002E-5</c:v>
                </c:pt>
                <c:pt idx="50108">
                  <c:v>5.0108999999999997E-5</c:v>
                </c:pt>
                <c:pt idx="50109">
                  <c:v>5.011E-5</c:v>
                </c:pt>
                <c:pt idx="50110">
                  <c:v>5.0111000000000002E-5</c:v>
                </c:pt>
                <c:pt idx="50111">
                  <c:v>5.0111999999999997E-5</c:v>
                </c:pt>
                <c:pt idx="50112">
                  <c:v>5.0112999999999999E-5</c:v>
                </c:pt>
                <c:pt idx="50113">
                  <c:v>5.0114000000000002E-5</c:v>
                </c:pt>
                <c:pt idx="50114">
                  <c:v>5.0114999999999997E-5</c:v>
                </c:pt>
                <c:pt idx="50115">
                  <c:v>5.0115999999999999E-5</c:v>
                </c:pt>
                <c:pt idx="50116">
                  <c:v>5.0117000000000001E-5</c:v>
                </c:pt>
                <c:pt idx="50117">
                  <c:v>5.0117999999999997E-5</c:v>
                </c:pt>
                <c:pt idx="50118">
                  <c:v>5.0118999999999999E-5</c:v>
                </c:pt>
                <c:pt idx="50119">
                  <c:v>5.0120000000000001E-5</c:v>
                </c:pt>
                <c:pt idx="50120">
                  <c:v>5.0120999999999997E-5</c:v>
                </c:pt>
                <c:pt idx="50121">
                  <c:v>5.0121999999999999E-5</c:v>
                </c:pt>
                <c:pt idx="50122">
                  <c:v>5.0123000000000001E-5</c:v>
                </c:pt>
                <c:pt idx="50123">
                  <c:v>5.0124000000000003E-5</c:v>
                </c:pt>
                <c:pt idx="50124">
                  <c:v>5.0124999999999999E-5</c:v>
                </c:pt>
                <c:pt idx="50125">
                  <c:v>5.0126000000000001E-5</c:v>
                </c:pt>
                <c:pt idx="50126">
                  <c:v>5.0127000000000003E-5</c:v>
                </c:pt>
                <c:pt idx="50127">
                  <c:v>5.0127999999999998E-5</c:v>
                </c:pt>
                <c:pt idx="50128">
                  <c:v>5.0129000000000001E-5</c:v>
                </c:pt>
                <c:pt idx="50129">
                  <c:v>5.0130000000000003E-5</c:v>
                </c:pt>
                <c:pt idx="50130">
                  <c:v>5.0130999999999998E-5</c:v>
                </c:pt>
                <c:pt idx="50131">
                  <c:v>5.0132E-5</c:v>
                </c:pt>
                <c:pt idx="50132">
                  <c:v>5.0133000000000003E-5</c:v>
                </c:pt>
                <c:pt idx="50133">
                  <c:v>5.0133999999999998E-5</c:v>
                </c:pt>
                <c:pt idx="50134">
                  <c:v>5.0135E-5</c:v>
                </c:pt>
                <c:pt idx="50135">
                  <c:v>5.0136000000000002E-5</c:v>
                </c:pt>
                <c:pt idx="50136">
                  <c:v>5.0136999999999998E-5</c:v>
                </c:pt>
                <c:pt idx="50137">
                  <c:v>5.0138E-5</c:v>
                </c:pt>
                <c:pt idx="50138">
                  <c:v>5.0139000000000002E-5</c:v>
                </c:pt>
                <c:pt idx="50139">
                  <c:v>5.0139999999999998E-5</c:v>
                </c:pt>
                <c:pt idx="50140">
                  <c:v>5.0141E-5</c:v>
                </c:pt>
                <c:pt idx="50141">
                  <c:v>5.0142000000000002E-5</c:v>
                </c:pt>
                <c:pt idx="50142">
                  <c:v>5.0142999999999997E-5</c:v>
                </c:pt>
                <c:pt idx="50143">
                  <c:v>5.0144E-5</c:v>
                </c:pt>
                <c:pt idx="50144">
                  <c:v>5.0145000000000002E-5</c:v>
                </c:pt>
                <c:pt idx="50145">
                  <c:v>5.0145999999999997E-5</c:v>
                </c:pt>
                <c:pt idx="50146">
                  <c:v>5.0146999999999999E-5</c:v>
                </c:pt>
                <c:pt idx="50147">
                  <c:v>5.0148000000000002E-5</c:v>
                </c:pt>
                <c:pt idx="50148">
                  <c:v>5.0148999999999997E-5</c:v>
                </c:pt>
                <c:pt idx="50149">
                  <c:v>5.0149999999999999E-5</c:v>
                </c:pt>
                <c:pt idx="50150">
                  <c:v>5.0151000000000001E-5</c:v>
                </c:pt>
                <c:pt idx="50151">
                  <c:v>5.0151999999999997E-5</c:v>
                </c:pt>
                <c:pt idx="50152">
                  <c:v>5.0152999999999999E-5</c:v>
                </c:pt>
                <c:pt idx="50153">
                  <c:v>5.0154000000000001E-5</c:v>
                </c:pt>
                <c:pt idx="50154">
                  <c:v>5.0154999999999997E-5</c:v>
                </c:pt>
                <c:pt idx="50155">
                  <c:v>5.0155999999999999E-5</c:v>
                </c:pt>
                <c:pt idx="50156">
                  <c:v>5.0157000000000001E-5</c:v>
                </c:pt>
                <c:pt idx="50157">
                  <c:v>5.0158000000000003E-5</c:v>
                </c:pt>
                <c:pt idx="50158">
                  <c:v>5.0158999999999999E-5</c:v>
                </c:pt>
                <c:pt idx="50159">
                  <c:v>5.0160000000000001E-5</c:v>
                </c:pt>
                <c:pt idx="50160">
                  <c:v>5.0161000000000003E-5</c:v>
                </c:pt>
                <c:pt idx="50161">
                  <c:v>5.0161999999999998E-5</c:v>
                </c:pt>
                <c:pt idx="50162">
                  <c:v>5.0163000000000001E-5</c:v>
                </c:pt>
                <c:pt idx="50163">
                  <c:v>5.0164000000000003E-5</c:v>
                </c:pt>
                <c:pt idx="50164">
                  <c:v>5.0164999999999998E-5</c:v>
                </c:pt>
                <c:pt idx="50165">
                  <c:v>5.0166E-5</c:v>
                </c:pt>
                <c:pt idx="50166">
                  <c:v>5.0167000000000003E-5</c:v>
                </c:pt>
                <c:pt idx="50167">
                  <c:v>5.0167999999999998E-5</c:v>
                </c:pt>
                <c:pt idx="50168">
                  <c:v>5.0169E-5</c:v>
                </c:pt>
                <c:pt idx="50169">
                  <c:v>5.0170000000000002E-5</c:v>
                </c:pt>
                <c:pt idx="50170">
                  <c:v>5.0170999999999998E-5</c:v>
                </c:pt>
                <c:pt idx="50171">
                  <c:v>5.0172E-5</c:v>
                </c:pt>
                <c:pt idx="50172">
                  <c:v>5.0173000000000002E-5</c:v>
                </c:pt>
                <c:pt idx="50173">
                  <c:v>5.0173999999999998E-5</c:v>
                </c:pt>
                <c:pt idx="50174">
                  <c:v>5.0175E-5</c:v>
                </c:pt>
                <c:pt idx="50175">
                  <c:v>5.0176000000000002E-5</c:v>
                </c:pt>
                <c:pt idx="50176">
                  <c:v>5.0176999999999997E-5</c:v>
                </c:pt>
                <c:pt idx="50177">
                  <c:v>5.0178E-5</c:v>
                </c:pt>
                <c:pt idx="50178">
                  <c:v>5.0179000000000002E-5</c:v>
                </c:pt>
                <c:pt idx="50179">
                  <c:v>5.0179999999999997E-5</c:v>
                </c:pt>
                <c:pt idx="50180">
                  <c:v>5.0180999999999999E-5</c:v>
                </c:pt>
                <c:pt idx="50181">
                  <c:v>5.0182000000000002E-5</c:v>
                </c:pt>
                <c:pt idx="50182">
                  <c:v>5.0182999999999997E-5</c:v>
                </c:pt>
                <c:pt idx="50183">
                  <c:v>5.0183999999999999E-5</c:v>
                </c:pt>
                <c:pt idx="50184">
                  <c:v>5.0185000000000001E-5</c:v>
                </c:pt>
                <c:pt idx="50185">
                  <c:v>5.0185999999999997E-5</c:v>
                </c:pt>
                <c:pt idx="50186">
                  <c:v>5.0186999999999999E-5</c:v>
                </c:pt>
                <c:pt idx="50187">
                  <c:v>5.0188000000000001E-5</c:v>
                </c:pt>
                <c:pt idx="50188">
                  <c:v>5.0188999999999997E-5</c:v>
                </c:pt>
                <c:pt idx="50189">
                  <c:v>5.0189999999999999E-5</c:v>
                </c:pt>
                <c:pt idx="50190">
                  <c:v>5.0191000000000001E-5</c:v>
                </c:pt>
                <c:pt idx="50191">
                  <c:v>5.0192000000000003E-5</c:v>
                </c:pt>
                <c:pt idx="50192">
                  <c:v>5.0192999999999999E-5</c:v>
                </c:pt>
                <c:pt idx="50193">
                  <c:v>5.0194000000000001E-5</c:v>
                </c:pt>
                <c:pt idx="50194">
                  <c:v>5.0195000000000003E-5</c:v>
                </c:pt>
                <c:pt idx="50195">
                  <c:v>5.0195999999999998E-5</c:v>
                </c:pt>
                <c:pt idx="50196">
                  <c:v>5.0197000000000001E-5</c:v>
                </c:pt>
                <c:pt idx="50197">
                  <c:v>5.0198000000000003E-5</c:v>
                </c:pt>
                <c:pt idx="50198">
                  <c:v>5.0198999999999998E-5</c:v>
                </c:pt>
                <c:pt idx="50199">
                  <c:v>5.02E-5</c:v>
                </c:pt>
                <c:pt idx="50200">
                  <c:v>5.0201000000000003E-5</c:v>
                </c:pt>
                <c:pt idx="50201">
                  <c:v>5.0201999999999998E-5</c:v>
                </c:pt>
                <c:pt idx="50202">
                  <c:v>5.0203E-5</c:v>
                </c:pt>
                <c:pt idx="50203">
                  <c:v>5.0204000000000002E-5</c:v>
                </c:pt>
                <c:pt idx="50204">
                  <c:v>5.0204999999999998E-5</c:v>
                </c:pt>
                <c:pt idx="50205">
                  <c:v>5.0206E-5</c:v>
                </c:pt>
                <c:pt idx="50206">
                  <c:v>5.0207000000000002E-5</c:v>
                </c:pt>
                <c:pt idx="50207">
                  <c:v>5.0207999999999998E-5</c:v>
                </c:pt>
                <c:pt idx="50208">
                  <c:v>5.0209E-5</c:v>
                </c:pt>
                <c:pt idx="50209">
                  <c:v>5.0210000000000002E-5</c:v>
                </c:pt>
                <c:pt idx="50210">
                  <c:v>5.0210999999999997E-5</c:v>
                </c:pt>
                <c:pt idx="50211">
                  <c:v>5.0212E-5</c:v>
                </c:pt>
                <c:pt idx="50212">
                  <c:v>5.0213000000000002E-5</c:v>
                </c:pt>
                <c:pt idx="50213">
                  <c:v>5.0213999999999997E-5</c:v>
                </c:pt>
                <c:pt idx="50214">
                  <c:v>5.0214999999999999E-5</c:v>
                </c:pt>
                <c:pt idx="50215">
                  <c:v>5.0216000000000002E-5</c:v>
                </c:pt>
                <c:pt idx="50216">
                  <c:v>5.0216999999999997E-5</c:v>
                </c:pt>
                <c:pt idx="50217">
                  <c:v>5.0217999999999999E-5</c:v>
                </c:pt>
                <c:pt idx="50218">
                  <c:v>5.0219000000000001E-5</c:v>
                </c:pt>
                <c:pt idx="50219">
                  <c:v>5.0219999999999997E-5</c:v>
                </c:pt>
                <c:pt idx="50220">
                  <c:v>5.0220999999999999E-5</c:v>
                </c:pt>
                <c:pt idx="50221">
                  <c:v>5.0222000000000001E-5</c:v>
                </c:pt>
                <c:pt idx="50222">
                  <c:v>5.0222999999999997E-5</c:v>
                </c:pt>
                <c:pt idx="50223">
                  <c:v>5.0223999999999999E-5</c:v>
                </c:pt>
                <c:pt idx="50224">
                  <c:v>5.0225000000000001E-5</c:v>
                </c:pt>
                <c:pt idx="50225">
                  <c:v>5.0226000000000003E-5</c:v>
                </c:pt>
                <c:pt idx="50226">
                  <c:v>5.0226999999999999E-5</c:v>
                </c:pt>
                <c:pt idx="50227">
                  <c:v>5.0228000000000001E-5</c:v>
                </c:pt>
                <c:pt idx="50228">
                  <c:v>5.0229000000000003E-5</c:v>
                </c:pt>
                <c:pt idx="50229">
                  <c:v>5.0229999999999998E-5</c:v>
                </c:pt>
                <c:pt idx="50230">
                  <c:v>5.0231000000000001E-5</c:v>
                </c:pt>
                <c:pt idx="50231">
                  <c:v>5.0232000000000003E-5</c:v>
                </c:pt>
                <c:pt idx="50232">
                  <c:v>5.0232999999999998E-5</c:v>
                </c:pt>
                <c:pt idx="50233">
                  <c:v>5.0234E-5</c:v>
                </c:pt>
                <c:pt idx="50234">
                  <c:v>5.0235000000000003E-5</c:v>
                </c:pt>
                <c:pt idx="50235">
                  <c:v>5.0235999999999998E-5</c:v>
                </c:pt>
                <c:pt idx="50236">
                  <c:v>5.0237E-5</c:v>
                </c:pt>
                <c:pt idx="50237">
                  <c:v>5.0238000000000002E-5</c:v>
                </c:pt>
                <c:pt idx="50238">
                  <c:v>5.0238999999999998E-5</c:v>
                </c:pt>
                <c:pt idx="50239">
                  <c:v>5.024E-5</c:v>
                </c:pt>
                <c:pt idx="50240">
                  <c:v>5.0241000000000002E-5</c:v>
                </c:pt>
                <c:pt idx="50241">
                  <c:v>5.0241999999999998E-5</c:v>
                </c:pt>
                <c:pt idx="50242">
                  <c:v>5.0243E-5</c:v>
                </c:pt>
                <c:pt idx="50243">
                  <c:v>5.0244000000000002E-5</c:v>
                </c:pt>
                <c:pt idx="50244">
                  <c:v>5.0244999999999998E-5</c:v>
                </c:pt>
                <c:pt idx="50245">
                  <c:v>5.0246E-5</c:v>
                </c:pt>
                <c:pt idx="50246">
                  <c:v>5.0247000000000002E-5</c:v>
                </c:pt>
                <c:pt idx="50247">
                  <c:v>5.0247999999999997E-5</c:v>
                </c:pt>
                <c:pt idx="50248">
                  <c:v>5.0249E-5</c:v>
                </c:pt>
                <c:pt idx="50249">
                  <c:v>5.0250000000000002E-5</c:v>
                </c:pt>
                <c:pt idx="50250">
                  <c:v>5.0250999999999997E-5</c:v>
                </c:pt>
                <c:pt idx="50251">
                  <c:v>5.0251999999999999E-5</c:v>
                </c:pt>
                <c:pt idx="50252">
                  <c:v>5.0253000000000001E-5</c:v>
                </c:pt>
                <c:pt idx="50253">
                  <c:v>5.0253999999999997E-5</c:v>
                </c:pt>
                <c:pt idx="50254">
                  <c:v>5.0254999999999999E-5</c:v>
                </c:pt>
                <c:pt idx="50255">
                  <c:v>5.0256000000000001E-5</c:v>
                </c:pt>
                <c:pt idx="50256">
                  <c:v>5.0256999999999997E-5</c:v>
                </c:pt>
                <c:pt idx="50257">
                  <c:v>5.0257999999999999E-5</c:v>
                </c:pt>
                <c:pt idx="50258">
                  <c:v>5.0259000000000001E-5</c:v>
                </c:pt>
                <c:pt idx="50259">
                  <c:v>5.0260000000000003E-5</c:v>
                </c:pt>
                <c:pt idx="50260">
                  <c:v>5.0260999999999999E-5</c:v>
                </c:pt>
                <c:pt idx="50261">
                  <c:v>5.0262000000000001E-5</c:v>
                </c:pt>
                <c:pt idx="50262">
                  <c:v>5.0263000000000003E-5</c:v>
                </c:pt>
                <c:pt idx="50263">
                  <c:v>5.0263999999999999E-5</c:v>
                </c:pt>
                <c:pt idx="50264">
                  <c:v>5.0265000000000001E-5</c:v>
                </c:pt>
                <c:pt idx="50265">
                  <c:v>5.0266000000000003E-5</c:v>
                </c:pt>
                <c:pt idx="50266">
                  <c:v>5.0266999999999998E-5</c:v>
                </c:pt>
                <c:pt idx="50267">
                  <c:v>5.0268000000000001E-5</c:v>
                </c:pt>
                <c:pt idx="50268">
                  <c:v>5.0269000000000003E-5</c:v>
                </c:pt>
                <c:pt idx="50269">
                  <c:v>5.0269999999999998E-5</c:v>
                </c:pt>
                <c:pt idx="50270">
                  <c:v>5.0271E-5</c:v>
                </c:pt>
                <c:pt idx="50271">
                  <c:v>5.0272000000000003E-5</c:v>
                </c:pt>
                <c:pt idx="50272">
                  <c:v>5.0272999999999998E-5</c:v>
                </c:pt>
                <c:pt idx="50273">
                  <c:v>5.0274E-5</c:v>
                </c:pt>
                <c:pt idx="50274">
                  <c:v>5.0275000000000002E-5</c:v>
                </c:pt>
                <c:pt idx="50275">
                  <c:v>5.0275999999999998E-5</c:v>
                </c:pt>
                <c:pt idx="50276">
                  <c:v>5.0277E-5</c:v>
                </c:pt>
                <c:pt idx="50277">
                  <c:v>5.0278000000000002E-5</c:v>
                </c:pt>
                <c:pt idx="50278">
                  <c:v>5.0278999999999998E-5</c:v>
                </c:pt>
                <c:pt idx="50279">
                  <c:v>5.028E-5</c:v>
                </c:pt>
                <c:pt idx="50280">
                  <c:v>5.0281000000000002E-5</c:v>
                </c:pt>
                <c:pt idx="50281">
                  <c:v>5.0281999999999997E-5</c:v>
                </c:pt>
                <c:pt idx="50282">
                  <c:v>5.0283E-5</c:v>
                </c:pt>
                <c:pt idx="50283">
                  <c:v>5.0284000000000002E-5</c:v>
                </c:pt>
                <c:pt idx="50284">
                  <c:v>5.0284999999999997E-5</c:v>
                </c:pt>
                <c:pt idx="50285">
                  <c:v>5.0285999999999999E-5</c:v>
                </c:pt>
                <c:pt idx="50286">
                  <c:v>5.0287000000000002E-5</c:v>
                </c:pt>
                <c:pt idx="50287">
                  <c:v>5.0287999999999997E-5</c:v>
                </c:pt>
                <c:pt idx="50288">
                  <c:v>5.0288999999999999E-5</c:v>
                </c:pt>
                <c:pt idx="50289">
                  <c:v>5.0290000000000001E-5</c:v>
                </c:pt>
                <c:pt idx="50290">
                  <c:v>5.0290999999999997E-5</c:v>
                </c:pt>
                <c:pt idx="50291">
                  <c:v>5.0291999999999999E-5</c:v>
                </c:pt>
                <c:pt idx="50292">
                  <c:v>5.0293000000000001E-5</c:v>
                </c:pt>
                <c:pt idx="50293">
                  <c:v>5.0294000000000003E-5</c:v>
                </c:pt>
                <c:pt idx="50294">
                  <c:v>5.0294999999999999E-5</c:v>
                </c:pt>
                <c:pt idx="50295">
                  <c:v>5.0296000000000001E-5</c:v>
                </c:pt>
                <c:pt idx="50296">
                  <c:v>5.0297000000000003E-5</c:v>
                </c:pt>
                <c:pt idx="50297">
                  <c:v>5.0297999999999999E-5</c:v>
                </c:pt>
                <c:pt idx="50298">
                  <c:v>5.0299000000000001E-5</c:v>
                </c:pt>
                <c:pt idx="50299">
                  <c:v>5.0300000000000003E-5</c:v>
                </c:pt>
                <c:pt idx="50300">
                  <c:v>5.0300999999999998E-5</c:v>
                </c:pt>
                <c:pt idx="50301">
                  <c:v>5.0302000000000001E-5</c:v>
                </c:pt>
                <c:pt idx="50302">
                  <c:v>5.0303000000000003E-5</c:v>
                </c:pt>
                <c:pt idx="50303">
                  <c:v>5.0303999999999998E-5</c:v>
                </c:pt>
                <c:pt idx="50304">
                  <c:v>5.0305E-5</c:v>
                </c:pt>
                <c:pt idx="50305">
                  <c:v>5.0306000000000003E-5</c:v>
                </c:pt>
                <c:pt idx="50306">
                  <c:v>5.0306999999999998E-5</c:v>
                </c:pt>
                <c:pt idx="50307">
                  <c:v>5.0308E-5</c:v>
                </c:pt>
                <c:pt idx="50308">
                  <c:v>5.0309000000000002E-5</c:v>
                </c:pt>
                <c:pt idx="50309">
                  <c:v>5.0309999999999998E-5</c:v>
                </c:pt>
                <c:pt idx="50310">
                  <c:v>5.0311E-5</c:v>
                </c:pt>
                <c:pt idx="50311">
                  <c:v>5.0312000000000002E-5</c:v>
                </c:pt>
                <c:pt idx="50312">
                  <c:v>5.0312999999999998E-5</c:v>
                </c:pt>
                <c:pt idx="50313">
                  <c:v>5.0314E-5</c:v>
                </c:pt>
                <c:pt idx="50314">
                  <c:v>5.0315000000000002E-5</c:v>
                </c:pt>
                <c:pt idx="50315">
                  <c:v>5.0315999999999997E-5</c:v>
                </c:pt>
                <c:pt idx="50316">
                  <c:v>5.0317E-5</c:v>
                </c:pt>
                <c:pt idx="50317">
                  <c:v>5.0318000000000002E-5</c:v>
                </c:pt>
                <c:pt idx="50318">
                  <c:v>5.0318999999999997E-5</c:v>
                </c:pt>
                <c:pt idx="50319">
                  <c:v>5.0319999999999999E-5</c:v>
                </c:pt>
                <c:pt idx="50320">
                  <c:v>5.0321000000000002E-5</c:v>
                </c:pt>
                <c:pt idx="50321">
                  <c:v>5.0321999999999997E-5</c:v>
                </c:pt>
                <c:pt idx="50322">
                  <c:v>5.0322999999999999E-5</c:v>
                </c:pt>
                <c:pt idx="50323">
                  <c:v>5.0324000000000001E-5</c:v>
                </c:pt>
                <c:pt idx="50324">
                  <c:v>5.0324999999999997E-5</c:v>
                </c:pt>
                <c:pt idx="50325">
                  <c:v>5.0325999999999999E-5</c:v>
                </c:pt>
                <c:pt idx="50326">
                  <c:v>5.0327000000000001E-5</c:v>
                </c:pt>
                <c:pt idx="50327">
                  <c:v>5.0328000000000003E-5</c:v>
                </c:pt>
                <c:pt idx="50328">
                  <c:v>5.0328999999999999E-5</c:v>
                </c:pt>
                <c:pt idx="50329">
                  <c:v>5.0330000000000001E-5</c:v>
                </c:pt>
                <c:pt idx="50330">
                  <c:v>5.0331000000000003E-5</c:v>
                </c:pt>
                <c:pt idx="50331">
                  <c:v>5.0331999999999999E-5</c:v>
                </c:pt>
                <c:pt idx="50332">
                  <c:v>5.0333000000000001E-5</c:v>
                </c:pt>
                <c:pt idx="50333">
                  <c:v>5.0334000000000003E-5</c:v>
                </c:pt>
                <c:pt idx="50334">
                  <c:v>5.0334999999999998E-5</c:v>
                </c:pt>
                <c:pt idx="50335">
                  <c:v>5.0336000000000001E-5</c:v>
                </c:pt>
                <c:pt idx="50336">
                  <c:v>5.0337000000000003E-5</c:v>
                </c:pt>
                <c:pt idx="50337">
                  <c:v>5.0337999999999998E-5</c:v>
                </c:pt>
                <c:pt idx="50338">
                  <c:v>5.0339E-5</c:v>
                </c:pt>
                <c:pt idx="50339">
                  <c:v>5.0340000000000003E-5</c:v>
                </c:pt>
                <c:pt idx="50340">
                  <c:v>5.0340999999999998E-5</c:v>
                </c:pt>
                <c:pt idx="50341">
                  <c:v>5.0342E-5</c:v>
                </c:pt>
                <c:pt idx="50342">
                  <c:v>5.0343000000000002E-5</c:v>
                </c:pt>
                <c:pt idx="50343">
                  <c:v>5.0343999999999998E-5</c:v>
                </c:pt>
                <c:pt idx="50344">
                  <c:v>5.0345E-5</c:v>
                </c:pt>
                <c:pt idx="50345">
                  <c:v>5.0346000000000002E-5</c:v>
                </c:pt>
                <c:pt idx="50346">
                  <c:v>5.0346999999999998E-5</c:v>
                </c:pt>
                <c:pt idx="50347">
                  <c:v>5.0348E-5</c:v>
                </c:pt>
                <c:pt idx="50348">
                  <c:v>5.0349000000000002E-5</c:v>
                </c:pt>
                <c:pt idx="50349">
                  <c:v>5.0349999999999997E-5</c:v>
                </c:pt>
                <c:pt idx="50350">
                  <c:v>5.0351E-5</c:v>
                </c:pt>
                <c:pt idx="50351">
                  <c:v>5.0352000000000002E-5</c:v>
                </c:pt>
                <c:pt idx="50352">
                  <c:v>5.0352999999999997E-5</c:v>
                </c:pt>
                <c:pt idx="50353">
                  <c:v>5.0353999999999999E-5</c:v>
                </c:pt>
                <c:pt idx="50354">
                  <c:v>5.0355000000000002E-5</c:v>
                </c:pt>
                <c:pt idx="50355">
                  <c:v>5.0355999999999997E-5</c:v>
                </c:pt>
                <c:pt idx="50356">
                  <c:v>5.0356999999999999E-5</c:v>
                </c:pt>
                <c:pt idx="50357">
                  <c:v>5.0358000000000001E-5</c:v>
                </c:pt>
                <c:pt idx="50358">
                  <c:v>5.0358999999999997E-5</c:v>
                </c:pt>
                <c:pt idx="50359">
                  <c:v>5.0359999999999999E-5</c:v>
                </c:pt>
                <c:pt idx="50360">
                  <c:v>5.0361000000000001E-5</c:v>
                </c:pt>
                <c:pt idx="50361">
                  <c:v>5.0362000000000003E-5</c:v>
                </c:pt>
                <c:pt idx="50362">
                  <c:v>5.0362999999999999E-5</c:v>
                </c:pt>
                <c:pt idx="50363">
                  <c:v>5.0364000000000001E-5</c:v>
                </c:pt>
                <c:pt idx="50364">
                  <c:v>5.0365000000000003E-5</c:v>
                </c:pt>
                <c:pt idx="50365">
                  <c:v>5.0365999999999999E-5</c:v>
                </c:pt>
                <c:pt idx="50366">
                  <c:v>5.0367000000000001E-5</c:v>
                </c:pt>
                <c:pt idx="50367">
                  <c:v>5.0368000000000003E-5</c:v>
                </c:pt>
                <c:pt idx="50368">
                  <c:v>5.0368999999999998E-5</c:v>
                </c:pt>
                <c:pt idx="50369">
                  <c:v>5.0370000000000001E-5</c:v>
                </c:pt>
                <c:pt idx="50370">
                  <c:v>5.0371000000000003E-5</c:v>
                </c:pt>
                <c:pt idx="50371">
                  <c:v>5.0371999999999998E-5</c:v>
                </c:pt>
                <c:pt idx="50372">
                  <c:v>5.0373E-5</c:v>
                </c:pt>
                <c:pt idx="50373">
                  <c:v>5.0374000000000003E-5</c:v>
                </c:pt>
                <c:pt idx="50374">
                  <c:v>5.0374999999999998E-5</c:v>
                </c:pt>
                <c:pt idx="50375">
                  <c:v>5.0376E-5</c:v>
                </c:pt>
                <c:pt idx="50376">
                  <c:v>5.0377000000000002E-5</c:v>
                </c:pt>
                <c:pt idx="50377">
                  <c:v>5.0377999999999998E-5</c:v>
                </c:pt>
                <c:pt idx="50378">
                  <c:v>5.0379E-5</c:v>
                </c:pt>
                <c:pt idx="50379">
                  <c:v>5.0380000000000002E-5</c:v>
                </c:pt>
                <c:pt idx="50380">
                  <c:v>5.0380999999999998E-5</c:v>
                </c:pt>
                <c:pt idx="50381">
                  <c:v>5.0382E-5</c:v>
                </c:pt>
                <c:pt idx="50382">
                  <c:v>5.0383000000000002E-5</c:v>
                </c:pt>
                <c:pt idx="50383">
                  <c:v>5.0383999999999997E-5</c:v>
                </c:pt>
                <c:pt idx="50384">
                  <c:v>5.0385E-5</c:v>
                </c:pt>
                <c:pt idx="50385">
                  <c:v>5.0386000000000002E-5</c:v>
                </c:pt>
                <c:pt idx="50386">
                  <c:v>5.0386999999999997E-5</c:v>
                </c:pt>
                <c:pt idx="50387">
                  <c:v>5.0387999999999999E-5</c:v>
                </c:pt>
                <c:pt idx="50388">
                  <c:v>5.0389000000000002E-5</c:v>
                </c:pt>
                <c:pt idx="50389">
                  <c:v>5.0389999999999997E-5</c:v>
                </c:pt>
                <c:pt idx="50390">
                  <c:v>5.0390999999999999E-5</c:v>
                </c:pt>
                <c:pt idx="50391">
                  <c:v>5.0392000000000001E-5</c:v>
                </c:pt>
                <c:pt idx="50392">
                  <c:v>5.0392999999999997E-5</c:v>
                </c:pt>
                <c:pt idx="50393">
                  <c:v>5.0393999999999999E-5</c:v>
                </c:pt>
                <c:pt idx="50394">
                  <c:v>5.0395000000000001E-5</c:v>
                </c:pt>
                <c:pt idx="50395">
                  <c:v>5.0396000000000003E-5</c:v>
                </c:pt>
                <c:pt idx="50396">
                  <c:v>5.0396999999999999E-5</c:v>
                </c:pt>
                <c:pt idx="50397">
                  <c:v>5.0398000000000001E-5</c:v>
                </c:pt>
                <c:pt idx="50398">
                  <c:v>5.0399000000000003E-5</c:v>
                </c:pt>
                <c:pt idx="50399">
                  <c:v>5.0399999999999999E-5</c:v>
                </c:pt>
                <c:pt idx="50400">
                  <c:v>5.0401000000000001E-5</c:v>
                </c:pt>
                <c:pt idx="50401">
                  <c:v>5.0402000000000003E-5</c:v>
                </c:pt>
                <c:pt idx="50402">
                  <c:v>5.0402999999999998E-5</c:v>
                </c:pt>
                <c:pt idx="50403">
                  <c:v>5.0404000000000001E-5</c:v>
                </c:pt>
                <c:pt idx="50404">
                  <c:v>5.0405000000000003E-5</c:v>
                </c:pt>
                <c:pt idx="50405">
                  <c:v>5.0405999999999998E-5</c:v>
                </c:pt>
                <c:pt idx="50406">
                  <c:v>5.0407E-5</c:v>
                </c:pt>
                <c:pt idx="50407">
                  <c:v>5.0408000000000003E-5</c:v>
                </c:pt>
                <c:pt idx="50408">
                  <c:v>5.0408999999999998E-5</c:v>
                </c:pt>
                <c:pt idx="50409">
                  <c:v>5.041E-5</c:v>
                </c:pt>
                <c:pt idx="50410">
                  <c:v>5.0411000000000002E-5</c:v>
                </c:pt>
                <c:pt idx="50411">
                  <c:v>5.0411999999999998E-5</c:v>
                </c:pt>
                <c:pt idx="50412">
                  <c:v>5.0413E-5</c:v>
                </c:pt>
                <c:pt idx="50413">
                  <c:v>5.0414000000000002E-5</c:v>
                </c:pt>
                <c:pt idx="50414">
                  <c:v>5.0414999999999998E-5</c:v>
                </c:pt>
                <c:pt idx="50415">
                  <c:v>5.0416E-5</c:v>
                </c:pt>
                <c:pt idx="50416">
                  <c:v>5.0417000000000002E-5</c:v>
                </c:pt>
                <c:pt idx="50417">
                  <c:v>5.0417999999999997E-5</c:v>
                </c:pt>
                <c:pt idx="50418">
                  <c:v>5.0419E-5</c:v>
                </c:pt>
                <c:pt idx="50419">
                  <c:v>5.0420000000000002E-5</c:v>
                </c:pt>
                <c:pt idx="50420">
                  <c:v>5.0420999999999997E-5</c:v>
                </c:pt>
                <c:pt idx="50421">
                  <c:v>5.0421999999999999E-5</c:v>
                </c:pt>
                <c:pt idx="50422">
                  <c:v>5.0423000000000002E-5</c:v>
                </c:pt>
                <c:pt idx="50423">
                  <c:v>5.0423999999999997E-5</c:v>
                </c:pt>
                <c:pt idx="50424">
                  <c:v>5.0424999999999999E-5</c:v>
                </c:pt>
                <c:pt idx="50425">
                  <c:v>5.0426000000000001E-5</c:v>
                </c:pt>
                <c:pt idx="50426">
                  <c:v>5.0426999999999997E-5</c:v>
                </c:pt>
                <c:pt idx="50427">
                  <c:v>5.0427999999999999E-5</c:v>
                </c:pt>
                <c:pt idx="50428">
                  <c:v>5.0429000000000001E-5</c:v>
                </c:pt>
                <c:pt idx="50429">
                  <c:v>5.0430000000000003E-5</c:v>
                </c:pt>
                <c:pt idx="50430">
                  <c:v>5.0430999999999999E-5</c:v>
                </c:pt>
                <c:pt idx="50431">
                  <c:v>5.0432000000000001E-5</c:v>
                </c:pt>
                <c:pt idx="50432">
                  <c:v>5.0433000000000003E-5</c:v>
                </c:pt>
                <c:pt idx="50433">
                  <c:v>5.0433999999999999E-5</c:v>
                </c:pt>
                <c:pt idx="50434">
                  <c:v>5.0435000000000001E-5</c:v>
                </c:pt>
                <c:pt idx="50435">
                  <c:v>5.0436000000000003E-5</c:v>
                </c:pt>
                <c:pt idx="50436">
                  <c:v>5.0436999999999998E-5</c:v>
                </c:pt>
                <c:pt idx="50437">
                  <c:v>5.0438000000000001E-5</c:v>
                </c:pt>
                <c:pt idx="50438">
                  <c:v>5.0439000000000003E-5</c:v>
                </c:pt>
                <c:pt idx="50439">
                  <c:v>5.0439999999999998E-5</c:v>
                </c:pt>
                <c:pt idx="50440">
                  <c:v>5.0441E-5</c:v>
                </c:pt>
                <c:pt idx="50441">
                  <c:v>5.0442000000000003E-5</c:v>
                </c:pt>
                <c:pt idx="50442">
                  <c:v>5.0442999999999998E-5</c:v>
                </c:pt>
                <c:pt idx="50443">
                  <c:v>5.0444E-5</c:v>
                </c:pt>
                <c:pt idx="50444">
                  <c:v>5.0445000000000002E-5</c:v>
                </c:pt>
                <c:pt idx="50445">
                  <c:v>5.0445999999999998E-5</c:v>
                </c:pt>
                <c:pt idx="50446">
                  <c:v>5.0447E-5</c:v>
                </c:pt>
                <c:pt idx="50447">
                  <c:v>5.0448000000000002E-5</c:v>
                </c:pt>
                <c:pt idx="50448">
                  <c:v>5.0448999999999998E-5</c:v>
                </c:pt>
                <c:pt idx="50449">
                  <c:v>5.045E-5</c:v>
                </c:pt>
                <c:pt idx="50450">
                  <c:v>5.0451000000000002E-5</c:v>
                </c:pt>
                <c:pt idx="50451">
                  <c:v>5.0451999999999997E-5</c:v>
                </c:pt>
                <c:pt idx="50452">
                  <c:v>5.0453E-5</c:v>
                </c:pt>
                <c:pt idx="50453">
                  <c:v>5.0454000000000002E-5</c:v>
                </c:pt>
                <c:pt idx="50454">
                  <c:v>5.0454999999999997E-5</c:v>
                </c:pt>
                <c:pt idx="50455">
                  <c:v>5.0455999999999999E-5</c:v>
                </c:pt>
                <c:pt idx="50456">
                  <c:v>5.0457000000000002E-5</c:v>
                </c:pt>
                <c:pt idx="50457">
                  <c:v>5.0457999999999997E-5</c:v>
                </c:pt>
                <c:pt idx="50458">
                  <c:v>5.0458999999999999E-5</c:v>
                </c:pt>
                <c:pt idx="50459">
                  <c:v>5.0460000000000001E-5</c:v>
                </c:pt>
                <c:pt idx="50460">
                  <c:v>5.0460999999999997E-5</c:v>
                </c:pt>
                <c:pt idx="50461">
                  <c:v>5.0461999999999999E-5</c:v>
                </c:pt>
                <c:pt idx="50462">
                  <c:v>5.0463000000000001E-5</c:v>
                </c:pt>
                <c:pt idx="50463">
                  <c:v>5.0464000000000003E-5</c:v>
                </c:pt>
                <c:pt idx="50464">
                  <c:v>5.0464999999999999E-5</c:v>
                </c:pt>
                <c:pt idx="50465">
                  <c:v>5.0466000000000001E-5</c:v>
                </c:pt>
                <c:pt idx="50466">
                  <c:v>5.0467000000000003E-5</c:v>
                </c:pt>
                <c:pt idx="50467">
                  <c:v>5.0467999999999999E-5</c:v>
                </c:pt>
                <c:pt idx="50468">
                  <c:v>5.0469000000000001E-5</c:v>
                </c:pt>
                <c:pt idx="50469">
                  <c:v>5.0470000000000003E-5</c:v>
                </c:pt>
                <c:pt idx="50470">
                  <c:v>5.0470999999999998E-5</c:v>
                </c:pt>
                <c:pt idx="50471">
                  <c:v>5.0472000000000001E-5</c:v>
                </c:pt>
                <c:pt idx="50472">
                  <c:v>5.0473000000000003E-5</c:v>
                </c:pt>
                <c:pt idx="50473">
                  <c:v>5.0473999999999998E-5</c:v>
                </c:pt>
                <c:pt idx="50474">
                  <c:v>5.0475E-5</c:v>
                </c:pt>
                <c:pt idx="50475">
                  <c:v>5.0476000000000003E-5</c:v>
                </c:pt>
                <c:pt idx="50476">
                  <c:v>5.0476999999999998E-5</c:v>
                </c:pt>
                <c:pt idx="50477">
                  <c:v>5.0478E-5</c:v>
                </c:pt>
                <c:pt idx="50478">
                  <c:v>5.0479000000000002E-5</c:v>
                </c:pt>
                <c:pt idx="50479">
                  <c:v>5.0479999999999998E-5</c:v>
                </c:pt>
                <c:pt idx="50480">
                  <c:v>5.0481E-5</c:v>
                </c:pt>
                <c:pt idx="50481">
                  <c:v>5.0482000000000002E-5</c:v>
                </c:pt>
                <c:pt idx="50482">
                  <c:v>5.0482999999999998E-5</c:v>
                </c:pt>
                <c:pt idx="50483">
                  <c:v>5.0484E-5</c:v>
                </c:pt>
                <c:pt idx="50484">
                  <c:v>5.0485000000000002E-5</c:v>
                </c:pt>
                <c:pt idx="50485">
                  <c:v>5.0485999999999997E-5</c:v>
                </c:pt>
                <c:pt idx="50486">
                  <c:v>5.0487E-5</c:v>
                </c:pt>
                <c:pt idx="50487">
                  <c:v>5.0488000000000002E-5</c:v>
                </c:pt>
                <c:pt idx="50488">
                  <c:v>5.0488999999999997E-5</c:v>
                </c:pt>
                <c:pt idx="50489">
                  <c:v>5.0489999999999999E-5</c:v>
                </c:pt>
                <c:pt idx="50490">
                  <c:v>5.0491000000000002E-5</c:v>
                </c:pt>
                <c:pt idx="50491">
                  <c:v>5.0491999999999997E-5</c:v>
                </c:pt>
                <c:pt idx="50492">
                  <c:v>5.0492999999999999E-5</c:v>
                </c:pt>
                <c:pt idx="50493">
                  <c:v>5.0494000000000001E-5</c:v>
                </c:pt>
                <c:pt idx="50494">
                  <c:v>5.0494999999999997E-5</c:v>
                </c:pt>
                <c:pt idx="50495">
                  <c:v>5.0495999999999999E-5</c:v>
                </c:pt>
                <c:pt idx="50496">
                  <c:v>5.0497000000000001E-5</c:v>
                </c:pt>
                <c:pt idx="50497">
                  <c:v>5.0498000000000003E-5</c:v>
                </c:pt>
                <c:pt idx="50498">
                  <c:v>5.0498999999999999E-5</c:v>
                </c:pt>
                <c:pt idx="50499">
                  <c:v>5.0500000000000001E-5</c:v>
                </c:pt>
                <c:pt idx="50500">
                  <c:v>5.0501000000000003E-5</c:v>
                </c:pt>
                <c:pt idx="50501">
                  <c:v>5.0501999999999999E-5</c:v>
                </c:pt>
                <c:pt idx="50502">
                  <c:v>5.0503000000000001E-5</c:v>
                </c:pt>
                <c:pt idx="50503">
                  <c:v>5.0504000000000003E-5</c:v>
                </c:pt>
                <c:pt idx="50504">
                  <c:v>5.0504999999999998E-5</c:v>
                </c:pt>
                <c:pt idx="50505">
                  <c:v>5.0506000000000001E-5</c:v>
                </c:pt>
                <c:pt idx="50506">
                  <c:v>5.0507000000000003E-5</c:v>
                </c:pt>
                <c:pt idx="50507">
                  <c:v>5.0507999999999998E-5</c:v>
                </c:pt>
                <c:pt idx="50508">
                  <c:v>5.0509E-5</c:v>
                </c:pt>
                <c:pt idx="50509">
                  <c:v>5.0510000000000003E-5</c:v>
                </c:pt>
                <c:pt idx="50510">
                  <c:v>5.0510999999999998E-5</c:v>
                </c:pt>
                <c:pt idx="50511">
                  <c:v>5.0512E-5</c:v>
                </c:pt>
                <c:pt idx="50512">
                  <c:v>5.0513000000000002E-5</c:v>
                </c:pt>
                <c:pt idx="50513">
                  <c:v>5.0513999999999998E-5</c:v>
                </c:pt>
                <c:pt idx="50514">
                  <c:v>5.0515E-5</c:v>
                </c:pt>
                <c:pt idx="50515">
                  <c:v>5.0516000000000002E-5</c:v>
                </c:pt>
                <c:pt idx="50516">
                  <c:v>5.0516999999999998E-5</c:v>
                </c:pt>
                <c:pt idx="50517">
                  <c:v>5.0518E-5</c:v>
                </c:pt>
                <c:pt idx="50518">
                  <c:v>5.0519000000000002E-5</c:v>
                </c:pt>
                <c:pt idx="50519">
                  <c:v>5.0519999999999997E-5</c:v>
                </c:pt>
                <c:pt idx="50520">
                  <c:v>5.0521E-5</c:v>
                </c:pt>
                <c:pt idx="50521">
                  <c:v>5.0522000000000002E-5</c:v>
                </c:pt>
                <c:pt idx="50522">
                  <c:v>5.0522999999999997E-5</c:v>
                </c:pt>
                <c:pt idx="50523">
                  <c:v>5.0523999999999999E-5</c:v>
                </c:pt>
                <c:pt idx="50524">
                  <c:v>5.0525000000000002E-5</c:v>
                </c:pt>
                <c:pt idx="50525">
                  <c:v>5.0525999999999997E-5</c:v>
                </c:pt>
                <c:pt idx="50526">
                  <c:v>5.0526999999999999E-5</c:v>
                </c:pt>
                <c:pt idx="50527">
                  <c:v>5.0528000000000001E-5</c:v>
                </c:pt>
                <c:pt idx="50528">
                  <c:v>5.0528999999999997E-5</c:v>
                </c:pt>
                <c:pt idx="50529">
                  <c:v>5.0529999999999999E-5</c:v>
                </c:pt>
                <c:pt idx="50530">
                  <c:v>5.0531000000000001E-5</c:v>
                </c:pt>
                <c:pt idx="50531">
                  <c:v>5.0531999999999997E-5</c:v>
                </c:pt>
                <c:pt idx="50532">
                  <c:v>5.0532999999999999E-5</c:v>
                </c:pt>
                <c:pt idx="50533">
                  <c:v>5.0534000000000001E-5</c:v>
                </c:pt>
                <c:pt idx="50534">
                  <c:v>5.0535000000000003E-5</c:v>
                </c:pt>
                <c:pt idx="50535">
                  <c:v>5.0535999999999999E-5</c:v>
                </c:pt>
                <c:pt idx="50536">
                  <c:v>5.0537000000000001E-5</c:v>
                </c:pt>
                <c:pt idx="50537">
                  <c:v>5.0538000000000003E-5</c:v>
                </c:pt>
                <c:pt idx="50538">
                  <c:v>5.0538999999999998E-5</c:v>
                </c:pt>
                <c:pt idx="50539">
                  <c:v>5.0540000000000001E-5</c:v>
                </c:pt>
                <c:pt idx="50540">
                  <c:v>5.0541000000000003E-5</c:v>
                </c:pt>
                <c:pt idx="50541">
                  <c:v>5.0541999999999998E-5</c:v>
                </c:pt>
                <c:pt idx="50542">
                  <c:v>5.0543E-5</c:v>
                </c:pt>
                <c:pt idx="50543">
                  <c:v>5.0544000000000003E-5</c:v>
                </c:pt>
                <c:pt idx="50544">
                  <c:v>5.0544999999999998E-5</c:v>
                </c:pt>
                <c:pt idx="50545">
                  <c:v>5.0546E-5</c:v>
                </c:pt>
                <c:pt idx="50546">
                  <c:v>5.0547000000000002E-5</c:v>
                </c:pt>
                <c:pt idx="50547">
                  <c:v>5.0547999999999998E-5</c:v>
                </c:pt>
                <c:pt idx="50548">
                  <c:v>5.0549E-5</c:v>
                </c:pt>
                <c:pt idx="50549">
                  <c:v>5.0550000000000002E-5</c:v>
                </c:pt>
                <c:pt idx="50550">
                  <c:v>5.0550999999999998E-5</c:v>
                </c:pt>
                <c:pt idx="50551">
                  <c:v>5.0552E-5</c:v>
                </c:pt>
                <c:pt idx="50552">
                  <c:v>5.0553000000000002E-5</c:v>
                </c:pt>
                <c:pt idx="50553">
                  <c:v>5.0553999999999997E-5</c:v>
                </c:pt>
                <c:pt idx="50554">
                  <c:v>5.0555E-5</c:v>
                </c:pt>
                <c:pt idx="50555">
                  <c:v>5.0556000000000002E-5</c:v>
                </c:pt>
                <c:pt idx="50556">
                  <c:v>5.0556999999999997E-5</c:v>
                </c:pt>
                <c:pt idx="50557">
                  <c:v>5.0557999999999999E-5</c:v>
                </c:pt>
                <c:pt idx="50558">
                  <c:v>5.0559000000000002E-5</c:v>
                </c:pt>
                <c:pt idx="50559">
                  <c:v>5.0559999999999997E-5</c:v>
                </c:pt>
                <c:pt idx="50560">
                  <c:v>5.0560999999999999E-5</c:v>
                </c:pt>
                <c:pt idx="50561">
                  <c:v>5.0562000000000001E-5</c:v>
                </c:pt>
                <c:pt idx="50562">
                  <c:v>5.0562999999999997E-5</c:v>
                </c:pt>
                <c:pt idx="50563">
                  <c:v>5.0563999999999999E-5</c:v>
                </c:pt>
                <c:pt idx="50564">
                  <c:v>5.0565000000000001E-5</c:v>
                </c:pt>
                <c:pt idx="50565">
                  <c:v>5.0565999999999997E-5</c:v>
                </c:pt>
                <c:pt idx="50566">
                  <c:v>5.0566999999999999E-5</c:v>
                </c:pt>
                <c:pt idx="50567">
                  <c:v>5.0568000000000001E-5</c:v>
                </c:pt>
                <c:pt idx="50568">
                  <c:v>5.0569000000000003E-5</c:v>
                </c:pt>
                <c:pt idx="50569">
                  <c:v>5.0569999999999999E-5</c:v>
                </c:pt>
                <c:pt idx="50570">
                  <c:v>5.0571000000000001E-5</c:v>
                </c:pt>
                <c:pt idx="50571">
                  <c:v>5.0572000000000003E-5</c:v>
                </c:pt>
                <c:pt idx="50572">
                  <c:v>5.0572999999999998E-5</c:v>
                </c:pt>
                <c:pt idx="50573">
                  <c:v>5.0574000000000001E-5</c:v>
                </c:pt>
                <c:pt idx="50574">
                  <c:v>5.0575000000000003E-5</c:v>
                </c:pt>
                <c:pt idx="50575">
                  <c:v>5.0575999999999998E-5</c:v>
                </c:pt>
                <c:pt idx="50576">
                  <c:v>5.0577E-5</c:v>
                </c:pt>
                <c:pt idx="50577">
                  <c:v>5.0578000000000003E-5</c:v>
                </c:pt>
                <c:pt idx="50578">
                  <c:v>5.0578999999999998E-5</c:v>
                </c:pt>
                <c:pt idx="50579">
                  <c:v>5.058E-5</c:v>
                </c:pt>
                <c:pt idx="50580">
                  <c:v>5.0581000000000002E-5</c:v>
                </c:pt>
                <c:pt idx="50581">
                  <c:v>5.0581999999999998E-5</c:v>
                </c:pt>
                <c:pt idx="50582">
                  <c:v>5.0583E-5</c:v>
                </c:pt>
                <c:pt idx="50583">
                  <c:v>5.0584000000000002E-5</c:v>
                </c:pt>
                <c:pt idx="50584">
                  <c:v>5.0584999999999998E-5</c:v>
                </c:pt>
                <c:pt idx="50585">
                  <c:v>5.0586E-5</c:v>
                </c:pt>
                <c:pt idx="50586">
                  <c:v>5.0587000000000002E-5</c:v>
                </c:pt>
                <c:pt idx="50587">
                  <c:v>5.0587999999999997E-5</c:v>
                </c:pt>
                <c:pt idx="50588">
                  <c:v>5.0589E-5</c:v>
                </c:pt>
                <c:pt idx="50589">
                  <c:v>5.0590000000000002E-5</c:v>
                </c:pt>
                <c:pt idx="50590">
                  <c:v>5.0590999999999997E-5</c:v>
                </c:pt>
                <c:pt idx="50591">
                  <c:v>5.0591999999999999E-5</c:v>
                </c:pt>
                <c:pt idx="50592">
                  <c:v>5.0593000000000002E-5</c:v>
                </c:pt>
                <c:pt idx="50593">
                  <c:v>5.0593999999999997E-5</c:v>
                </c:pt>
                <c:pt idx="50594">
                  <c:v>5.0594999999999999E-5</c:v>
                </c:pt>
                <c:pt idx="50595">
                  <c:v>5.0596000000000001E-5</c:v>
                </c:pt>
                <c:pt idx="50596">
                  <c:v>5.0596999999999997E-5</c:v>
                </c:pt>
                <c:pt idx="50597">
                  <c:v>5.0597999999999999E-5</c:v>
                </c:pt>
                <c:pt idx="50598">
                  <c:v>5.0599000000000001E-5</c:v>
                </c:pt>
                <c:pt idx="50599">
                  <c:v>5.0599999999999997E-5</c:v>
                </c:pt>
                <c:pt idx="50600">
                  <c:v>5.0600999999999999E-5</c:v>
                </c:pt>
                <c:pt idx="50601">
                  <c:v>5.0602000000000001E-5</c:v>
                </c:pt>
                <c:pt idx="50602">
                  <c:v>5.0603000000000003E-5</c:v>
                </c:pt>
                <c:pt idx="50603">
                  <c:v>5.0603999999999999E-5</c:v>
                </c:pt>
                <c:pt idx="50604">
                  <c:v>5.0605000000000001E-5</c:v>
                </c:pt>
                <c:pt idx="50605">
                  <c:v>5.0606000000000003E-5</c:v>
                </c:pt>
                <c:pt idx="50606">
                  <c:v>5.0606999999999998E-5</c:v>
                </c:pt>
                <c:pt idx="50607">
                  <c:v>5.0608000000000001E-5</c:v>
                </c:pt>
                <c:pt idx="50608">
                  <c:v>5.0609000000000003E-5</c:v>
                </c:pt>
                <c:pt idx="50609">
                  <c:v>5.0609999999999998E-5</c:v>
                </c:pt>
                <c:pt idx="50610">
                  <c:v>5.0611E-5</c:v>
                </c:pt>
                <c:pt idx="50611">
                  <c:v>5.0612000000000003E-5</c:v>
                </c:pt>
                <c:pt idx="50612">
                  <c:v>5.0612999999999998E-5</c:v>
                </c:pt>
                <c:pt idx="50613">
                  <c:v>5.0614E-5</c:v>
                </c:pt>
                <c:pt idx="50614">
                  <c:v>5.0615000000000002E-5</c:v>
                </c:pt>
                <c:pt idx="50615">
                  <c:v>5.0615999999999998E-5</c:v>
                </c:pt>
                <c:pt idx="50616">
                  <c:v>5.0617E-5</c:v>
                </c:pt>
                <c:pt idx="50617">
                  <c:v>5.0618000000000002E-5</c:v>
                </c:pt>
                <c:pt idx="50618">
                  <c:v>5.0618999999999998E-5</c:v>
                </c:pt>
                <c:pt idx="50619">
                  <c:v>5.062E-5</c:v>
                </c:pt>
                <c:pt idx="50620">
                  <c:v>5.0621000000000002E-5</c:v>
                </c:pt>
                <c:pt idx="50621">
                  <c:v>5.0621999999999997E-5</c:v>
                </c:pt>
                <c:pt idx="50622">
                  <c:v>5.0623E-5</c:v>
                </c:pt>
                <c:pt idx="50623">
                  <c:v>5.0624000000000002E-5</c:v>
                </c:pt>
                <c:pt idx="50624">
                  <c:v>5.0624999999999997E-5</c:v>
                </c:pt>
                <c:pt idx="50625">
                  <c:v>5.0625999999999999E-5</c:v>
                </c:pt>
                <c:pt idx="50626">
                  <c:v>5.0627000000000002E-5</c:v>
                </c:pt>
                <c:pt idx="50627">
                  <c:v>5.0627999999999997E-5</c:v>
                </c:pt>
                <c:pt idx="50628">
                  <c:v>5.0628999999999999E-5</c:v>
                </c:pt>
                <c:pt idx="50629">
                  <c:v>5.0630000000000001E-5</c:v>
                </c:pt>
                <c:pt idx="50630">
                  <c:v>5.0630999999999997E-5</c:v>
                </c:pt>
                <c:pt idx="50631">
                  <c:v>5.0631999999999999E-5</c:v>
                </c:pt>
                <c:pt idx="50632">
                  <c:v>5.0633000000000001E-5</c:v>
                </c:pt>
                <c:pt idx="50633">
                  <c:v>5.0633999999999997E-5</c:v>
                </c:pt>
                <c:pt idx="50634">
                  <c:v>5.0634999999999999E-5</c:v>
                </c:pt>
                <c:pt idx="50635">
                  <c:v>5.0636000000000001E-5</c:v>
                </c:pt>
                <c:pt idx="50636">
                  <c:v>5.0637000000000003E-5</c:v>
                </c:pt>
                <c:pt idx="50637">
                  <c:v>5.0637999999999999E-5</c:v>
                </c:pt>
                <c:pt idx="50638">
                  <c:v>5.0639000000000001E-5</c:v>
                </c:pt>
                <c:pt idx="50639">
                  <c:v>5.0640000000000003E-5</c:v>
                </c:pt>
                <c:pt idx="50640">
                  <c:v>5.0640999999999998E-5</c:v>
                </c:pt>
                <c:pt idx="50641">
                  <c:v>5.0642000000000001E-5</c:v>
                </c:pt>
                <c:pt idx="50642">
                  <c:v>5.0643000000000003E-5</c:v>
                </c:pt>
                <c:pt idx="50643">
                  <c:v>5.0643999999999998E-5</c:v>
                </c:pt>
                <c:pt idx="50644">
                  <c:v>5.0645E-5</c:v>
                </c:pt>
                <c:pt idx="50645">
                  <c:v>5.0646000000000003E-5</c:v>
                </c:pt>
                <c:pt idx="50646">
                  <c:v>5.0646999999999998E-5</c:v>
                </c:pt>
                <c:pt idx="50647">
                  <c:v>5.0648E-5</c:v>
                </c:pt>
                <c:pt idx="50648">
                  <c:v>5.0649000000000002E-5</c:v>
                </c:pt>
                <c:pt idx="50649">
                  <c:v>5.0649999999999998E-5</c:v>
                </c:pt>
                <c:pt idx="50650">
                  <c:v>5.0651E-5</c:v>
                </c:pt>
                <c:pt idx="50651">
                  <c:v>5.0652000000000002E-5</c:v>
                </c:pt>
                <c:pt idx="50652">
                  <c:v>5.0652999999999998E-5</c:v>
                </c:pt>
                <c:pt idx="50653">
                  <c:v>5.0654E-5</c:v>
                </c:pt>
                <c:pt idx="50654">
                  <c:v>5.0655000000000002E-5</c:v>
                </c:pt>
                <c:pt idx="50655">
                  <c:v>5.0655999999999997E-5</c:v>
                </c:pt>
                <c:pt idx="50656">
                  <c:v>5.0657E-5</c:v>
                </c:pt>
                <c:pt idx="50657">
                  <c:v>5.0658000000000002E-5</c:v>
                </c:pt>
                <c:pt idx="50658">
                  <c:v>5.0658999999999997E-5</c:v>
                </c:pt>
                <c:pt idx="50659">
                  <c:v>5.0659999999999999E-5</c:v>
                </c:pt>
                <c:pt idx="50660">
                  <c:v>5.0661000000000002E-5</c:v>
                </c:pt>
                <c:pt idx="50661">
                  <c:v>5.0661999999999997E-5</c:v>
                </c:pt>
                <c:pt idx="50662">
                  <c:v>5.0662999999999999E-5</c:v>
                </c:pt>
                <c:pt idx="50663">
                  <c:v>5.0664000000000001E-5</c:v>
                </c:pt>
                <c:pt idx="50664">
                  <c:v>5.0664999999999997E-5</c:v>
                </c:pt>
                <c:pt idx="50665">
                  <c:v>5.0665999999999999E-5</c:v>
                </c:pt>
                <c:pt idx="50666">
                  <c:v>5.0667000000000001E-5</c:v>
                </c:pt>
                <c:pt idx="50667">
                  <c:v>5.0667999999999997E-5</c:v>
                </c:pt>
                <c:pt idx="50668">
                  <c:v>5.0668999999999999E-5</c:v>
                </c:pt>
                <c:pt idx="50669">
                  <c:v>5.0670000000000001E-5</c:v>
                </c:pt>
                <c:pt idx="50670">
                  <c:v>5.0671000000000003E-5</c:v>
                </c:pt>
                <c:pt idx="50671">
                  <c:v>5.0671999999999999E-5</c:v>
                </c:pt>
                <c:pt idx="50672">
                  <c:v>5.0673000000000001E-5</c:v>
                </c:pt>
                <c:pt idx="50673">
                  <c:v>5.0674000000000003E-5</c:v>
                </c:pt>
                <c:pt idx="50674">
                  <c:v>5.0674999999999998E-5</c:v>
                </c:pt>
                <c:pt idx="50675">
                  <c:v>5.0676000000000001E-5</c:v>
                </c:pt>
                <c:pt idx="50676">
                  <c:v>5.0677000000000003E-5</c:v>
                </c:pt>
                <c:pt idx="50677">
                  <c:v>5.0677999999999998E-5</c:v>
                </c:pt>
                <c:pt idx="50678">
                  <c:v>5.0679E-5</c:v>
                </c:pt>
                <c:pt idx="50679">
                  <c:v>5.0680000000000003E-5</c:v>
                </c:pt>
                <c:pt idx="50680">
                  <c:v>5.0680999999999998E-5</c:v>
                </c:pt>
                <c:pt idx="50681">
                  <c:v>5.0682E-5</c:v>
                </c:pt>
                <c:pt idx="50682">
                  <c:v>5.0683000000000002E-5</c:v>
                </c:pt>
                <c:pt idx="50683">
                  <c:v>5.0683999999999998E-5</c:v>
                </c:pt>
                <c:pt idx="50684">
                  <c:v>5.0685E-5</c:v>
                </c:pt>
                <c:pt idx="50685">
                  <c:v>5.0686000000000002E-5</c:v>
                </c:pt>
                <c:pt idx="50686">
                  <c:v>5.0686999999999998E-5</c:v>
                </c:pt>
                <c:pt idx="50687">
                  <c:v>5.0688E-5</c:v>
                </c:pt>
                <c:pt idx="50688">
                  <c:v>5.0689000000000002E-5</c:v>
                </c:pt>
                <c:pt idx="50689">
                  <c:v>5.0689999999999997E-5</c:v>
                </c:pt>
                <c:pt idx="50690">
                  <c:v>5.0691E-5</c:v>
                </c:pt>
                <c:pt idx="50691">
                  <c:v>5.0692000000000002E-5</c:v>
                </c:pt>
                <c:pt idx="50692">
                  <c:v>5.0692999999999997E-5</c:v>
                </c:pt>
                <c:pt idx="50693">
                  <c:v>5.0693999999999999E-5</c:v>
                </c:pt>
                <c:pt idx="50694">
                  <c:v>5.0695000000000002E-5</c:v>
                </c:pt>
                <c:pt idx="50695">
                  <c:v>5.0695999999999997E-5</c:v>
                </c:pt>
                <c:pt idx="50696">
                  <c:v>5.0696999999999999E-5</c:v>
                </c:pt>
                <c:pt idx="50697">
                  <c:v>5.0698000000000001E-5</c:v>
                </c:pt>
                <c:pt idx="50698">
                  <c:v>5.0698999999999997E-5</c:v>
                </c:pt>
                <c:pt idx="50699">
                  <c:v>5.0699999999999999E-5</c:v>
                </c:pt>
                <c:pt idx="50700">
                  <c:v>5.0701000000000001E-5</c:v>
                </c:pt>
                <c:pt idx="50701">
                  <c:v>5.0701999999999997E-5</c:v>
                </c:pt>
                <c:pt idx="50702">
                  <c:v>5.0702999999999999E-5</c:v>
                </c:pt>
                <c:pt idx="50703">
                  <c:v>5.0704000000000001E-5</c:v>
                </c:pt>
                <c:pt idx="50704">
                  <c:v>5.0705000000000003E-5</c:v>
                </c:pt>
                <c:pt idx="50705">
                  <c:v>5.0705999999999999E-5</c:v>
                </c:pt>
                <c:pt idx="50706">
                  <c:v>5.0707000000000001E-5</c:v>
                </c:pt>
                <c:pt idx="50707">
                  <c:v>5.0708000000000003E-5</c:v>
                </c:pt>
                <c:pt idx="50708">
                  <c:v>5.0708999999999998E-5</c:v>
                </c:pt>
                <c:pt idx="50709">
                  <c:v>5.0710000000000001E-5</c:v>
                </c:pt>
                <c:pt idx="50710">
                  <c:v>5.0711000000000003E-5</c:v>
                </c:pt>
                <c:pt idx="50711">
                  <c:v>5.0711999999999998E-5</c:v>
                </c:pt>
                <c:pt idx="50712">
                  <c:v>5.0713E-5</c:v>
                </c:pt>
                <c:pt idx="50713">
                  <c:v>5.0714000000000003E-5</c:v>
                </c:pt>
                <c:pt idx="50714">
                  <c:v>5.0714999999999998E-5</c:v>
                </c:pt>
                <c:pt idx="50715">
                  <c:v>5.0716E-5</c:v>
                </c:pt>
                <c:pt idx="50716">
                  <c:v>5.0717000000000002E-5</c:v>
                </c:pt>
                <c:pt idx="50717">
                  <c:v>5.0717999999999998E-5</c:v>
                </c:pt>
                <c:pt idx="50718">
                  <c:v>5.0719E-5</c:v>
                </c:pt>
                <c:pt idx="50719">
                  <c:v>5.0720000000000002E-5</c:v>
                </c:pt>
                <c:pt idx="50720">
                  <c:v>5.0720999999999998E-5</c:v>
                </c:pt>
                <c:pt idx="50721">
                  <c:v>5.0722E-5</c:v>
                </c:pt>
                <c:pt idx="50722">
                  <c:v>5.0723000000000002E-5</c:v>
                </c:pt>
                <c:pt idx="50723">
                  <c:v>5.0723999999999997E-5</c:v>
                </c:pt>
                <c:pt idx="50724">
                  <c:v>5.0725E-5</c:v>
                </c:pt>
                <c:pt idx="50725">
                  <c:v>5.0726000000000002E-5</c:v>
                </c:pt>
                <c:pt idx="50726">
                  <c:v>5.0726999999999997E-5</c:v>
                </c:pt>
                <c:pt idx="50727">
                  <c:v>5.0727999999999999E-5</c:v>
                </c:pt>
                <c:pt idx="50728">
                  <c:v>5.0729000000000002E-5</c:v>
                </c:pt>
                <c:pt idx="50729">
                  <c:v>5.0729999999999997E-5</c:v>
                </c:pt>
                <c:pt idx="50730">
                  <c:v>5.0730999999999999E-5</c:v>
                </c:pt>
                <c:pt idx="50731">
                  <c:v>5.0732000000000001E-5</c:v>
                </c:pt>
                <c:pt idx="50732">
                  <c:v>5.0732999999999997E-5</c:v>
                </c:pt>
                <c:pt idx="50733">
                  <c:v>5.0733999999999999E-5</c:v>
                </c:pt>
                <c:pt idx="50734">
                  <c:v>5.0735000000000001E-5</c:v>
                </c:pt>
                <c:pt idx="50735">
                  <c:v>5.0735999999999997E-5</c:v>
                </c:pt>
                <c:pt idx="50736">
                  <c:v>5.0736999999999999E-5</c:v>
                </c:pt>
                <c:pt idx="50737">
                  <c:v>5.0738000000000001E-5</c:v>
                </c:pt>
                <c:pt idx="50738">
                  <c:v>5.0739000000000003E-5</c:v>
                </c:pt>
                <c:pt idx="50739">
                  <c:v>5.0739999999999999E-5</c:v>
                </c:pt>
                <c:pt idx="50740">
                  <c:v>5.0741000000000001E-5</c:v>
                </c:pt>
                <c:pt idx="50741">
                  <c:v>5.0742000000000003E-5</c:v>
                </c:pt>
                <c:pt idx="50742">
                  <c:v>5.0742999999999999E-5</c:v>
                </c:pt>
                <c:pt idx="50743">
                  <c:v>5.0744000000000001E-5</c:v>
                </c:pt>
                <c:pt idx="50744">
                  <c:v>5.0745000000000003E-5</c:v>
                </c:pt>
                <c:pt idx="50745">
                  <c:v>5.0745999999999998E-5</c:v>
                </c:pt>
                <c:pt idx="50746">
                  <c:v>5.0747E-5</c:v>
                </c:pt>
                <c:pt idx="50747">
                  <c:v>5.0748000000000003E-5</c:v>
                </c:pt>
                <c:pt idx="50748">
                  <c:v>5.0748999999999998E-5</c:v>
                </c:pt>
                <c:pt idx="50749">
                  <c:v>5.075E-5</c:v>
                </c:pt>
                <c:pt idx="50750">
                  <c:v>5.0751000000000002E-5</c:v>
                </c:pt>
                <c:pt idx="50751">
                  <c:v>5.0751999999999998E-5</c:v>
                </c:pt>
                <c:pt idx="50752">
                  <c:v>5.0753E-5</c:v>
                </c:pt>
                <c:pt idx="50753">
                  <c:v>5.0754000000000002E-5</c:v>
                </c:pt>
                <c:pt idx="50754">
                  <c:v>5.0754999999999998E-5</c:v>
                </c:pt>
                <c:pt idx="50755">
                  <c:v>5.0756E-5</c:v>
                </c:pt>
                <c:pt idx="50756">
                  <c:v>5.0757000000000002E-5</c:v>
                </c:pt>
                <c:pt idx="50757">
                  <c:v>5.0757999999999998E-5</c:v>
                </c:pt>
                <c:pt idx="50758">
                  <c:v>5.0759E-5</c:v>
                </c:pt>
                <c:pt idx="50759">
                  <c:v>5.0760000000000002E-5</c:v>
                </c:pt>
                <c:pt idx="50760">
                  <c:v>5.0760999999999997E-5</c:v>
                </c:pt>
                <c:pt idx="50761">
                  <c:v>5.0762E-5</c:v>
                </c:pt>
                <c:pt idx="50762">
                  <c:v>5.0763000000000002E-5</c:v>
                </c:pt>
                <c:pt idx="50763">
                  <c:v>5.0763999999999997E-5</c:v>
                </c:pt>
                <c:pt idx="50764">
                  <c:v>5.0764999999999999E-5</c:v>
                </c:pt>
                <c:pt idx="50765">
                  <c:v>5.0766000000000001E-5</c:v>
                </c:pt>
                <c:pt idx="50766">
                  <c:v>5.0766999999999997E-5</c:v>
                </c:pt>
                <c:pt idx="50767">
                  <c:v>5.0767999999999999E-5</c:v>
                </c:pt>
                <c:pt idx="50768">
                  <c:v>5.0769000000000001E-5</c:v>
                </c:pt>
                <c:pt idx="50769">
                  <c:v>5.0769999999999997E-5</c:v>
                </c:pt>
                <c:pt idx="50770">
                  <c:v>5.0770999999999999E-5</c:v>
                </c:pt>
                <c:pt idx="50771">
                  <c:v>5.0772000000000001E-5</c:v>
                </c:pt>
                <c:pt idx="50772">
                  <c:v>5.0773000000000003E-5</c:v>
                </c:pt>
                <c:pt idx="50773">
                  <c:v>5.0773999999999999E-5</c:v>
                </c:pt>
                <c:pt idx="50774">
                  <c:v>5.0775000000000001E-5</c:v>
                </c:pt>
                <c:pt idx="50775">
                  <c:v>5.0776000000000003E-5</c:v>
                </c:pt>
                <c:pt idx="50776">
                  <c:v>5.0776999999999999E-5</c:v>
                </c:pt>
                <c:pt idx="50777">
                  <c:v>5.0778000000000001E-5</c:v>
                </c:pt>
                <c:pt idx="50778">
                  <c:v>5.0779000000000003E-5</c:v>
                </c:pt>
                <c:pt idx="50779">
                  <c:v>5.0779999999999998E-5</c:v>
                </c:pt>
                <c:pt idx="50780">
                  <c:v>5.0781000000000001E-5</c:v>
                </c:pt>
                <c:pt idx="50781">
                  <c:v>5.0782000000000003E-5</c:v>
                </c:pt>
                <c:pt idx="50782">
                  <c:v>5.0782999999999998E-5</c:v>
                </c:pt>
                <c:pt idx="50783">
                  <c:v>5.0784E-5</c:v>
                </c:pt>
                <c:pt idx="50784">
                  <c:v>5.0785000000000003E-5</c:v>
                </c:pt>
                <c:pt idx="50785">
                  <c:v>5.0785999999999998E-5</c:v>
                </c:pt>
                <c:pt idx="50786">
                  <c:v>5.0787E-5</c:v>
                </c:pt>
                <c:pt idx="50787">
                  <c:v>5.0788000000000002E-5</c:v>
                </c:pt>
                <c:pt idx="50788">
                  <c:v>5.0788999999999998E-5</c:v>
                </c:pt>
                <c:pt idx="50789">
                  <c:v>5.079E-5</c:v>
                </c:pt>
                <c:pt idx="50790">
                  <c:v>5.0791000000000002E-5</c:v>
                </c:pt>
                <c:pt idx="50791">
                  <c:v>5.0791999999999998E-5</c:v>
                </c:pt>
                <c:pt idx="50792">
                  <c:v>5.0793E-5</c:v>
                </c:pt>
                <c:pt idx="50793">
                  <c:v>5.0794000000000002E-5</c:v>
                </c:pt>
                <c:pt idx="50794">
                  <c:v>5.0794999999999997E-5</c:v>
                </c:pt>
                <c:pt idx="50795">
                  <c:v>5.0796E-5</c:v>
                </c:pt>
                <c:pt idx="50796">
                  <c:v>5.0797000000000002E-5</c:v>
                </c:pt>
                <c:pt idx="50797">
                  <c:v>5.0797999999999997E-5</c:v>
                </c:pt>
                <c:pt idx="50798">
                  <c:v>5.0798999999999999E-5</c:v>
                </c:pt>
                <c:pt idx="50799">
                  <c:v>5.0800000000000002E-5</c:v>
                </c:pt>
                <c:pt idx="50800">
                  <c:v>5.0800999999999997E-5</c:v>
                </c:pt>
                <c:pt idx="50801">
                  <c:v>5.0801999999999999E-5</c:v>
                </c:pt>
                <c:pt idx="50802">
                  <c:v>5.0803000000000001E-5</c:v>
                </c:pt>
                <c:pt idx="50803">
                  <c:v>5.0803999999999997E-5</c:v>
                </c:pt>
                <c:pt idx="50804">
                  <c:v>5.0804999999999999E-5</c:v>
                </c:pt>
                <c:pt idx="50805">
                  <c:v>5.0806000000000001E-5</c:v>
                </c:pt>
                <c:pt idx="50806">
                  <c:v>5.0807000000000003E-5</c:v>
                </c:pt>
                <c:pt idx="50807">
                  <c:v>5.0807999999999999E-5</c:v>
                </c:pt>
                <c:pt idx="50808">
                  <c:v>5.0809000000000001E-5</c:v>
                </c:pt>
                <c:pt idx="50809">
                  <c:v>5.0810000000000003E-5</c:v>
                </c:pt>
                <c:pt idx="50810">
                  <c:v>5.0810999999999999E-5</c:v>
                </c:pt>
                <c:pt idx="50811">
                  <c:v>5.0812000000000001E-5</c:v>
                </c:pt>
                <c:pt idx="50812">
                  <c:v>5.0813000000000003E-5</c:v>
                </c:pt>
                <c:pt idx="50813">
                  <c:v>5.0813999999999998E-5</c:v>
                </c:pt>
                <c:pt idx="50814">
                  <c:v>5.0815000000000001E-5</c:v>
                </c:pt>
                <c:pt idx="50815">
                  <c:v>5.0816000000000003E-5</c:v>
                </c:pt>
                <c:pt idx="50816">
                  <c:v>5.0816999999999998E-5</c:v>
                </c:pt>
                <c:pt idx="50817">
                  <c:v>5.0818E-5</c:v>
                </c:pt>
                <c:pt idx="50818">
                  <c:v>5.0819000000000003E-5</c:v>
                </c:pt>
                <c:pt idx="50819">
                  <c:v>5.0819999999999998E-5</c:v>
                </c:pt>
                <c:pt idx="50820">
                  <c:v>5.0821E-5</c:v>
                </c:pt>
                <c:pt idx="50821">
                  <c:v>5.0822000000000002E-5</c:v>
                </c:pt>
                <c:pt idx="50822">
                  <c:v>5.0822999999999998E-5</c:v>
                </c:pt>
                <c:pt idx="50823">
                  <c:v>5.0824E-5</c:v>
                </c:pt>
                <c:pt idx="50824">
                  <c:v>5.0825000000000002E-5</c:v>
                </c:pt>
                <c:pt idx="50825">
                  <c:v>5.0825999999999998E-5</c:v>
                </c:pt>
                <c:pt idx="50826">
                  <c:v>5.0827E-5</c:v>
                </c:pt>
                <c:pt idx="50827">
                  <c:v>5.0828000000000002E-5</c:v>
                </c:pt>
                <c:pt idx="50828">
                  <c:v>5.0828999999999997E-5</c:v>
                </c:pt>
                <c:pt idx="50829">
                  <c:v>5.083E-5</c:v>
                </c:pt>
                <c:pt idx="50830">
                  <c:v>5.0831000000000002E-5</c:v>
                </c:pt>
                <c:pt idx="50831">
                  <c:v>5.0831999999999997E-5</c:v>
                </c:pt>
                <c:pt idx="50832">
                  <c:v>5.0832999999999999E-5</c:v>
                </c:pt>
                <c:pt idx="50833">
                  <c:v>5.0834000000000002E-5</c:v>
                </c:pt>
                <c:pt idx="50834">
                  <c:v>5.0834999999999997E-5</c:v>
                </c:pt>
                <c:pt idx="50835">
                  <c:v>5.0835999999999999E-5</c:v>
                </c:pt>
                <c:pt idx="50836">
                  <c:v>5.0837000000000001E-5</c:v>
                </c:pt>
                <c:pt idx="50837">
                  <c:v>5.0837999999999997E-5</c:v>
                </c:pt>
                <c:pt idx="50838">
                  <c:v>5.0838999999999999E-5</c:v>
                </c:pt>
                <c:pt idx="50839">
                  <c:v>5.0840000000000001E-5</c:v>
                </c:pt>
                <c:pt idx="50840">
                  <c:v>5.0841000000000003E-5</c:v>
                </c:pt>
                <c:pt idx="50841">
                  <c:v>5.0841999999999999E-5</c:v>
                </c:pt>
                <c:pt idx="50842">
                  <c:v>5.0843000000000001E-5</c:v>
                </c:pt>
                <c:pt idx="50843">
                  <c:v>5.0844000000000003E-5</c:v>
                </c:pt>
                <c:pt idx="50844">
                  <c:v>5.0844999999999999E-5</c:v>
                </c:pt>
                <c:pt idx="50845">
                  <c:v>5.0846000000000001E-5</c:v>
                </c:pt>
                <c:pt idx="50846">
                  <c:v>5.0847000000000003E-5</c:v>
                </c:pt>
                <c:pt idx="50847">
                  <c:v>5.0847999999999998E-5</c:v>
                </c:pt>
                <c:pt idx="50848">
                  <c:v>5.0849000000000001E-5</c:v>
                </c:pt>
                <c:pt idx="50849">
                  <c:v>5.0850000000000003E-5</c:v>
                </c:pt>
                <c:pt idx="50850">
                  <c:v>5.0850999999999998E-5</c:v>
                </c:pt>
                <c:pt idx="50851">
                  <c:v>5.0852E-5</c:v>
                </c:pt>
                <c:pt idx="50852">
                  <c:v>5.0853000000000003E-5</c:v>
                </c:pt>
                <c:pt idx="50853">
                  <c:v>5.0853999999999998E-5</c:v>
                </c:pt>
                <c:pt idx="50854">
                  <c:v>5.0855E-5</c:v>
                </c:pt>
                <c:pt idx="50855">
                  <c:v>5.0856000000000002E-5</c:v>
                </c:pt>
                <c:pt idx="50856">
                  <c:v>5.0856999999999998E-5</c:v>
                </c:pt>
                <c:pt idx="50857">
                  <c:v>5.0858E-5</c:v>
                </c:pt>
                <c:pt idx="50858">
                  <c:v>5.0859000000000002E-5</c:v>
                </c:pt>
                <c:pt idx="50859">
                  <c:v>5.0859999999999998E-5</c:v>
                </c:pt>
                <c:pt idx="50860">
                  <c:v>5.0861E-5</c:v>
                </c:pt>
                <c:pt idx="50861">
                  <c:v>5.0862000000000002E-5</c:v>
                </c:pt>
                <c:pt idx="50862">
                  <c:v>5.0862999999999997E-5</c:v>
                </c:pt>
                <c:pt idx="50863">
                  <c:v>5.0864E-5</c:v>
                </c:pt>
                <c:pt idx="50864">
                  <c:v>5.0865000000000002E-5</c:v>
                </c:pt>
                <c:pt idx="50865">
                  <c:v>5.0865999999999997E-5</c:v>
                </c:pt>
                <c:pt idx="50866">
                  <c:v>5.0866999999999999E-5</c:v>
                </c:pt>
                <c:pt idx="50867">
                  <c:v>5.0868000000000002E-5</c:v>
                </c:pt>
                <c:pt idx="50868">
                  <c:v>5.0868999999999997E-5</c:v>
                </c:pt>
                <c:pt idx="50869">
                  <c:v>5.0869999999999999E-5</c:v>
                </c:pt>
                <c:pt idx="50870">
                  <c:v>5.0871000000000001E-5</c:v>
                </c:pt>
                <c:pt idx="50871">
                  <c:v>5.0871999999999997E-5</c:v>
                </c:pt>
                <c:pt idx="50872">
                  <c:v>5.0872999999999999E-5</c:v>
                </c:pt>
                <c:pt idx="50873">
                  <c:v>5.0874000000000001E-5</c:v>
                </c:pt>
                <c:pt idx="50874">
                  <c:v>5.0875000000000003E-5</c:v>
                </c:pt>
                <c:pt idx="50875">
                  <c:v>5.0875999999999999E-5</c:v>
                </c:pt>
                <c:pt idx="50876">
                  <c:v>5.0877000000000001E-5</c:v>
                </c:pt>
                <c:pt idx="50877">
                  <c:v>5.0878000000000003E-5</c:v>
                </c:pt>
                <c:pt idx="50878">
                  <c:v>5.0878999999999999E-5</c:v>
                </c:pt>
                <c:pt idx="50879">
                  <c:v>5.0880000000000001E-5</c:v>
                </c:pt>
                <c:pt idx="50880">
                  <c:v>5.0881000000000003E-5</c:v>
                </c:pt>
                <c:pt idx="50881">
                  <c:v>5.0881999999999998E-5</c:v>
                </c:pt>
                <c:pt idx="50882">
                  <c:v>5.0883000000000001E-5</c:v>
                </c:pt>
                <c:pt idx="50883">
                  <c:v>5.0884000000000003E-5</c:v>
                </c:pt>
                <c:pt idx="50884">
                  <c:v>5.0884999999999998E-5</c:v>
                </c:pt>
                <c:pt idx="50885">
                  <c:v>5.0886E-5</c:v>
                </c:pt>
                <c:pt idx="50886">
                  <c:v>5.0887000000000003E-5</c:v>
                </c:pt>
                <c:pt idx="50887">
                  <c:v>5.0887999999999998E-5</c:v>
                </c:pt>
                <c:pt idx="50888">
                  <c:v>5.0889E-5</c:v>
                </c:pt>
                <c:pt idx="50889">
                  <c:v>5.0890000000000002E-5</c:v>
                </c:pt>
                <c:pt idx="50890">
                  <c:v>5.0890999999999998E-5</c:v>
                </c:pt>
                <c:pt idx="50891">
                  <c:v>5.0892E-5</c:v>
                </c:pt>
                <c:pt idx="50892">
                  <c:v>5.0893000000000002E-5</c:v>
                </c:pt>
                <c:pt idx="50893">
                  <c:v>5.0893999999999998E-5</c:v>
                </c:pt>
                <c:pt idx="50894">
                  <c:v>5.0895E-5</c:v>
                </c:pt>
                <c:pt idx="50895">
                  <c:v>5.0896000000000002E-5</c:v>
                </c:pt>
                <c:pt idx="50896">
                  <c:v>5.0896999999999997E-5</c:v>
                </c:pt>
                <c:pt idx="50897">
                  <c:v>5.0898E-5</c:v>
                </c:pt>
                <c:pt idx="50898">
                  <c:v>5.0899000000000002E-5</c:v>
                </c:pt>
                <c:pt idx="50899">
                  <c:v>5.0899999999999997E-5</c:v>
                </c:pt>
                <c:pt idx="50900">
                  <c:v>5.0900999999999999E-5</c:v>
                </c:pt>
                <c:pt idx="50901">
                  <c:v>5.0902000000000002E-5</c:v>
                </c:pt>
                <c:pt idx="50902">
                  <c:v>5.0902999999999997E-5</c:v>
                </c:pt>
                <c:pt idx="50903">
                  <c:v>5.0903999999999999E-5</c:v>
                </c:pt>
                <c:pt idx="50904">
                  <c:v>5.0905000000000001E-5</c:v>
                </c:pt>
                <c:pt idx="50905">
                  <c:v>5.0905999999999997E-5</c:v>
                </c:pt>
                <c:pt idx="50906">
                  <c:v>5.0906999999999999E-5</c:v>
                </c:pt>
                <c:pt idx="50907">
                  <c:v>5.0908000000000001E-5</c:v>
                </c:pt>
                <c:pt idx="50908">
                  <c:v>5.0909000000000003E-5</c:v>
                </c:pt>
                <c:pt idx="50909">
                  <c:v>5.0909999999999999E-5</c:v>
                </c:pt>
                <c:pt idx="50910">
                  <c:v>5.0911000000000001E-5</c:v>
                </c:pt>
                <c:pt idx="50911">
                  <c:v>5.0912000000000003E-5</c:v>
                </c:pt>
                <c:pt idx="50912">
                  <c:v>5.0912999999999999E-5</c:v>
                </c:pt>
                <c:pt idx="50913">
                  <c:v>5.0914000000000001E-5</c:v>
                </c:pt>
                <c:pt idx="50914">
                  <c:v>5.0915000000000003E-5</c:v>
                </c:pt>
                <c:pt idx="50915">
                  <c:v>5.0915999999999998E-5</c:v>
                </c:pt>
                <c:pt idx="50916">
                  <c:v>5.0917000000000001E-5</c:v>
                </c:pt>
                <c:pt idx="50917">
                  <c:v>5.0918000000000003E-5</c:v>
                </c:pt>
                <c:pt idx="50918">
                  <c:v>5.0918999999999998E-5</c:v>
                </c:pt>
                <c:pt idx="50919">
                  <c:v>5.092E-5</c:v>
                </c:pt>
                <c:pt idx="50920">
                  <c:v>5.0921000000000003E-5</c:v>
                </c:pt>
                <c:pt idx="50921">
                  <c:v>5.0921999999999998E-5</c:v>
                </c:pt>
                <c:pt idx="50922">
                  <c:v>5.0923E-5</c:v>
                </c:pt>
                <c:pt idx="50923">
                  <c:v>5.0924000000000002E-5</c:v>
                </c:pt>
                <c:pt idx="50924">
                  <c:v>5.0924999999999998E-5</c:v>
                </c:pt>
                <c:pt idx="50925">
                  <c:v>5.0926E-5</c:v>
                </c:pt>
                <c:pt idx="50926">
                  <c:v>5.0927000000000002E-5</c:v>
                </c:pt>
                <c:pt idx="50927">
                  <c:v>5.0927999999999998E-5</c:v>
                </c:pt>
                <c:pt idx="50928">
                  <c:v>5.0929E-5</c:v>
                </c:pt>
                <c:pt idx="50929">
                  <c:v>5.0930000000000002E-5</c:v>
                </c:pt>
                <c:pt idx="50930">
                  <c:v>5.0930999999999997E-5</c:v>
                </c:pt>
                <c:pt idx="50931">
                  <c:v>5.0932E-5</c:v>
                </c:pt>
                <c:pt idx="50932">
                  <c:v>5.0933000000000002E-5</c:v>
                </c:pt>
                <c:pt idx="50933">
                  <c:v>5.0933999999999997E-5</c:v>
                </c:pt>
                <c:pt idx="50934">
                  <c:v>5.0934999999999999E-5</c:v>
                </c:pt>
                <c:pt idx="50935">
                  <c:v>5.0936000000000002E-5</c:v>
                </c:pt>
                <c:pt idx="50936">
                  <c:v>5.0936999999999997E-5</c:v>
                </c:pt>
                <c:pt idx="50937">
                  <c:v>5.0937999999999999E-5</c:v>
                </c:pt>
                <c:pt idx="50938">
                  <c:v>5.0939000000000001E-5</c:v>
                </c:pt>
                <c:pt idx="50939">
                  <c:v>5.0939999999999997E-5</c:v>
                </c:pt>
                <c:pt idx="50940">
                  <c:v>5.0940999999999999E-5</c:v>
                </c:pt>
                <c:pt idx="50941">
                  <c:v>5.0942000000000001E-5</c:v>
                </c:pt>
                <c:pt idx="50942">
                  <c:v>5.0943000000000003E-5</c:v>
                </c:pt>
                <c:pt idx="50943">
                  <c:v>5.0943999999999999E-5</c:v>
                </c:pt>
                <c:pt idx="50944">
                  <c:v>5.0945000000000001E-5</c:v>
                </c:pt>
                <c:pt idx="50945">
                  <c:v>5.0946000000000003E-5</c:v>
                </c:pt>
                <c:pt idx="50946">
                  <c:v>5.0946999999999999E-5</c:v>
                </c:pt>
                <c:pt idx="50947">
                  <c:v>5.0948000000000001E-5</c:v>
                </c:pt>
                <c:pt idx="50948">
                  <c:v>5.0949000000000003E-5</c:v>
                </c:pt>
                <c:pt idx="50949">
                  <c:v>5.0949999999999998E-5</c:v>
                </c:pt>
                <c:pt idx="50950">
                  <c:v>5.0951000000000001E-5</c:v>
                </c:pt>
                <c:pt idx="50951">
                  <c:v>5.0952000000000003E-5</c:v>
                </c:pt>
                <c:pt idx="50952">
                  <c:v>5.0952999999999998E-5</c:v>
                </c:pt>
                <c:pt idx="50953">
                  <c:v>5.0954E-5</c:v>
                </c:pt>
                <c:pt idx="50954">
                  <c:v>5.0955000000000003E-5</c:v>
                </c:pt>
                <c:pt idx="50955">
                  <c:v>5.0955999999999998E-5</c:v>
                </c:pt>
                <c:pt idx="50956">
                  <c:v>5.0957E-5</c:v>
                </c:pt>
                <c:pt idx="50957">
                  <c:v>5.0958000000000002E-5</c:v>
                </c:pt>
                <c:pt idx="50958">
                  <c:v>5.0958999999999998E-5</c:v>
                </c:pt>
                <c:pt idx="50959">
                  <c:v>5.096E-5</c:v>
                </c:pt>
                <c:pt idx="50960">
                  <c:v>5.0961000000000002E-5</c:v>
                </c:pt>
                <c:pt idx="50961">
                  <c:v>5.0961999999999998E-5</c:v>
                </c:pt>
                <c:pt idx="50962">
                  <c:v>5.0963E-5</c:v>
                </c:pt>
                <c:pt idx="50963">
                  <c:v>5.0964000000000002E-5</c:v>
                </c:pt>
                <c:pt idx="50964">
                  <c:v>5.0964999999999997E-5</c:v>
                </c:pt>
                <c:pt idx="50965">
                  <c:v>5.0966E-5</c:v>
                </c:pt>
                <c:pt idx="50966">
                  <c:v>5.0967000000000002E-5</c:v>
                </c:pt>
                <c:pt idx="50967">
                  <c:v>5.0967999999999997E-5</c:v>
                </c:pt>
                <c:pt idx="50968">
                  <c:v>5.0968999999999999E-5</c:v>
                </c:pt>
                <c:pt idx="50969">
                  <c:v>5.0970000000000002E-5</c:v>
                </c:pt>
                <c:pt idx="50970">
                  <c:v>5.0970999999999997E-5</c:v>
                </c:pt>
                <c:pt idx="50971">
                  <c:v>5.0971999999999999E-5</c:v>
                </c:pt>
                <c:pt idx="50972">
                  <c:v>5.0973000000000001E-5</c:v>
                </c:pt>
                <c:pt idx="50973">
                  <c:v>5.0973999999999997E-5</c:v>
                </c:pt>
                <c:pt idx="50974">
                  <c:v>5.0974999999999999E-5</c:v>
                </c:pt>
                <c:pt idx="50975">
                  <c:v>5.0976000000000001E-5</c:v>
                </c:pt>
                <c:pt idx="50976">
                  <c:v>5.0977000000000003E-5</c:v>
                </c:pt>
                <c:pt idx="50977">
                  <c:v>5.0977999999999999E-5</c:v>
                </c:pt>
                <c:pt idx="50978">
                  <c:v>5.0979000000000001E-5</c:v>
                </c:pt>
                <c:pt idx="50979">
                  <c:v>5.0980000000000003E-5</c:v>
                </c:pt>
                <c:pt idx="50980">
                  <c:v>5.0980999999999999E-5</c:v>
                </c:pt>
                <c:pt idx="50981">
                  <c:v>5.0982000000000001E-5</c:v>
                </c:pt>
                <c:pt idx="50982">
                  <c:v>5.0983000000000003E-5</c:v>
                </c:pt>
                <c:pt idx="50983">
                  <c:v>5.0983999999999998E-5</c:v>
                </c:pt>
                <c:pt idx="50984">
                  <c:v>5.0985000000000001E-5</c:v>
                </c:pt>
                <c:pt idx="50985">
                  <c:v>5.0986000000000003E-5</c:v>
                </c:pt>
                <c:pt idx="50986">
                  <c:v>5.0986999999999998E-5</c:v>
                </c:pt>
                <c:pt idx="50987">
                  <c:v>5.0988E-5</c:v>
                </c:pt>
                <c:pt idx="50988">
                  <c:v>5.0989000000000003E-5</c:v>
                </c:pt>
                <c:pt idx="50989">
                  <c:v>5.0989999999999998E-5</c:v>
                </c:pt>
                <c:pt idx="50990">
                  <c:v>5.0991E-5</c:v>
                </c:pt>
                <c:pt idx="50991">
                  <c:v>5.0992000000000002E-5</c:v>
                </c:pt>
                <c:pt idx="50992">
                  <c:v>5.0992999999999998E-5</c:v>
                </c:pt>
                <c:pt idx="50993">
                  <c:v>5.0994E-5</c:v>
                </c:pt>
                <c:pt idx="50994">
                  <c:v>5.0995000000000002E-5</c:v>
                </c:pt>
                <c:pt idx="50995">
                  <c:v>5.0995999999999998E-5</c:v>
                </c:pt>
                <c:pt idx="50996">
                  <c:v>5.0997E-5</c:v>
                </c:pt>
                <c:pt idx="50997">
                  <c:v>5.0998000000000002E-5</c:v>
                </c:pt>
                <c:pt idx="50998">
                  <c:v>5.0998999999999997E-5</c:v>
                </c:pt>
                <c:pt idx="50999">
                  <c:v>5.1E-5</c:v>
                </c:pt>
                <c:pt idx="51000">
                  <c:v>5.1001000000000002E-5</c:v>
                </c:pt>
                <c:pt idx="51001">
                  <c:v>5.1001999999999997E-5</c:v>
                </c:pt>
                <c:pt idx="51002">
                  <c:v>5.1002999999999999E-5</c:v>
                </c:pt>
                <c:pt idx="51003">
                  <c:v>5.1004000000000002E-5</c:v>
                </c:pt>
                <c:pt idx="51004">
                  <c:v>5.1004999999999997E-5</c:v>
                </c:pt>
                <c:pt idx="51005">
                  <c:v>5.1005999999999999E-5</c:v>
                </c:pt>
                <c:pt idx="51006">
                  <c:v>5.1007000000000001E-5</c:v>
                </c:pt>
                <c:pt idx="51007">
                  <c:v>5.1007999999999997E-5</c:v>
                </c:pt>
                <c:pt idx="51008">
                  <c:v>5.1008999999999999E-5</c:v>
                </c:pt>
                <c:pt idx="51009">
                  <c:v>5.1010000000000001E-5</c:v>
                </c:pt>
                <c:pt idx="51010">
                  <c:v>5.1010999999999997E-5</c:v>
                </c:pt>
                <c:pt idx="51011">
                  <c:v>5.1011999999999999E-5</c:v>
                </c:pt>
                <c:pt idx="51012">
                  <c:v>5.1013000000000001E-5</c:v>
                </c:pt>
                <c:pt idx="51013">
                  <c:v>5.1014000000000003E-5</c:v>
                </c:pt>
                <c:pt idx="51014">
                  <c:v>5.1014999999999999E-5</c:v>
                </c:pt>
                <c:pt idx="51015">
                  <c:v>5.1016000000000001E-5</c:v>
                </c:pt>
                <c:pt idx="51016">
                  <c:v>5.1017000000000003E-5</c:v>
                </c:pt>
                <c:pt idx="51017">
                  <c:v>5.1017999999999998E-5</c:v>
                </c:pt>
                <c:pt idx="51018">
                  <c:v>5.1019000000000001E-5</c:v>
                </c:pt>
                <c:pt idx="51019">
                  <c:v>5.1020000000000003E-5</c:v>
                </c:pt>
                <c:pt idx="51020">
                  <c:v>5.1020999999999998E-5</c:v>
                </c:pt>
                <c:pt idx="51021">
                  <c:v>5.1022E-5</c:v>
                </c:pt>
                <c:pt idx="51022">
                  <c:v>5.1023000000000003E-5</c:v>
                </c:pt>
                <c:pt idx="51023">
                  <c:v>5.1023999999999998E-5</c:v>
                </c:pt>
                <c:pt idx="51024">
                  <c:v>5.1025E-5</c:v>
                </c:pt>
                <c:pt idx="51025">
                  <c:v>5.1026000000000002E-5</c:v>
                </c:pt>
                <c:pt idx="51026">
                  <c:v>5.1026999999999998E-5</c:v>
                </c:pt>
                <c:pt idx="51027">
                  <c:v>5.1028E-5</c:v>
                </c:pt>
                <c:pt idx="51028">
                  <c:v>5.1029000000000002E-5</c:v>
                </c:pt>
                <c:pt idx="51029">
                  <c:v>5.1029999999999998E-5</c:v>
                </c:pt>
                <c:pt idx="51030">
                  <c:v>5.1031E-5</c:v>
                </c:pt>
                <c:pt idx="51031">
                  <c:v>5.1032000000000002E-5</c:v>
                </c:pt>
                <c:pt idx="51032">
                  <c:v>5.1032999999999997E-5</c:v>
                </c:pt>
                <c:pt idx="51033">
                  <c:v>5.1034E-5</c:v>
                </c:pt>
                <c:pt idx="51034">
                  <c:v>5.1035000000000002E-5</c:v>
                </c:pt>
                <c:pt idx="51035">
                  <c:v>5.1035999999999997E-5</c:v>
                </c:pt>
                <c:pt idx="51036">
                  <c:v>5.1036999999999999E-5</c:v>
                </c:pt>
                <c:pt idx="51037">
                  <c:v>5.1038000000000002E-5</c:v>
                </c:pt>
                <c:pt idx="51038">
                  <c:v>5.1038999999999997E-5</c:v>
                </c:pt>
                <c:pt idx="51039">
                  <c:v>5.1039999999999999E-5</c:v>
                </c:pt>
                <c:pt idx="51040">
                  <c:v>5.1041000000000001E-5</c:v>
                </c:pt>
                <c:pt idx="51041">
                  <c:v>5.1041999999999997E-5</c:v>
                </c:pt>
                <c:pt idx="51042">
                  <c:v>5.1042999999999999E-5</c:v>
                </c:pt>
                <c:pt idx="51043">
                  <c:v>5.1044000000000001E-5</c:v>
                </c:pt>
                <c:pt idx="51044">
                  <c:v>5.1044999999999997E-5</c:v>
                </c:pt>
                <c:pt idx="51045">
                  <c:v>5.1045999999999999E-5</c:v>
                </c:pt>
                <c:pt idx="51046">
                  <c:v>5.1047000000000001E-5</c:v>
                </c:pt>
                <c:pt idx="51047">
                  <c:v>5.1048000000000003E-5</c:v>
                </c:pt>
                <c:pt idx="51048">
                  <c:v>5.1048999999999999E-5</c:v>
                </c:pt>
                <c:pt idx="51049">
                  <c:v>5.1050000000000001E-5</c:v>
                </c:pt>
                <c:pt idx="51050">
                  <c:v>5.1051000000000003E-5</c:v>
                </c:pt>
                <c:pt idx="51051">
                  <c:v>5.1051999999999998E-5</c:v>
                </c:pt>
                <c:pt idx="51052">
                  <c:v>5.1053000000000001E-5</c:v>
                </c:pt>
                <c:pt idx="51053">
                  <c:v>5.1054000000000003E-5</c:v>
                </c:pt>
                <c:pt idx="51054">
                  <c:v>5.1054999999999998E-5</c:v>
                </c:pt>
                <c:pt idx="51055">
                  <c:v>5.1056E-5</c:v>
                </c:pt>
                <c:pt idx="51056">
                  <c:v>5.1057000000000003E-5</c:v>
                </c:pt>
                <c:pt idx="51057">
                  <c:v>5.1057999999999998E-5</c:v>
                </c:pt>
                <c:pt idx="51058">
                  <c:v>5.1059E-5</c:v>
                </c:pt>
                <c:pt idx="51059">
                  <c:v>5.1060000000000002E-5</c:v>
                </c:pt>
                <c:pt idx="51060">
                  <c:v>5.1060999999999998E-5</c:v>
                </c:pt>
                <c:pt idx="51061">
                  <c:v>5.1062E-5</c:v>
                </c:pt>
                <c:pt idx="51062">
                  <c:v>5.1063000000000002E-5</c:v>
                </c:pt>
                <c:pt idx="51063">
                  <c:v>5.1063999999999998E-5</c:v>
                </c:pt>
                <c:pt idx="51064">
                  <c:v>5.1065E-5</c:v>
                </c:pt>
                <c:pt idx="51065">
                  <c:v>5.1066000000000002E-5</c:v>
                </c:pt>
                <c:pt idx="51066">
                  <c:v>5.1066999999999997E-5</c:v>
                </c:pt>
                <c:pt idx="51067">
                  <c:v>5.1068E-5</c:v>
                </c:pt>
                <c:pt idx="51068">
                  <c:v>5.1069000000000002E-5</c:v>
                </c:pt>
                <c:pt idx="51069">
                  <c:v>5.1069999999999997E-5</c:v>
                </c:pt>
                <c:pt idx="51070">
                  <c:v>5.1070999999999999E-5</c:v>
                </c:pt>
                <c:pt idx="51071">
                  <c:v>5.1072000000000002E-5</c:v>
                </c:pt>
                <c:pt idx="51072">
                  <c:v>5.1072999999999997E-5</c:v>
                </c:pt>
                <c:pt idx="51073">
                  <c:v>5.1073999999999999E-5</c:v>
                </c:pt>
                <c:pt idx="51074">
                  <c:v>5.1075000000000001E-5</c:v>
                </c:pt>
                <c:pt idx="51075">
                  <c:v>5.1075999999999997E-5</c:v>
                </c:pt>
                <c:pt idx="51076">
                  <c:v>5.1076999999999999E-5</c:v>
                </c:pt>
                <c:pt idx="51077">
                  <c:v>5.1078000000000001E-5</c:v>
                </c:pt>
                <c:pt idx="51078">
                  <c:v>5.1078999999999997E-5</c:v>
                </c:pt>
                <c:pt idx="51079">
                  <c:v>5.1079999999999999E-5</c:v>
                </c:pt>
                <c:pt idx="51080">
                  <c:v>5.1081000000000001E-5</c:v>
                </c:pt>
                <c:pt idx="51081">
                  <c:v>5.1082000000000003E-5</c:v>
                </c:pt>
                <c:pt idx="51082">
                  <c:v>5.1082999999999999E-5</c:v>
                </c:pt>
                <c:pt idx="51083">
                  <c:v>5.1084000000000001E-5</c:v>
                </c:pt>
                <c:pt idx="51084">
                  <c:v>5.1085000000000003E-5</c:v>
                </c:pt>
                <c:pt idx="51085">
                  <c:v>5.1085999999999998E-5</c:v>
                </c:pt>
                <c:pt idx="51086">
                  <c:v>5.1087000000000001E-5</c:v>
                </c:pt>
                <c:pt idx="51087">
                  <c:v>5.1088000000000003E-5</c:v>
                </c:pt>
                <c:pt idx="51088">
                  <c:v>5.1088999999999998E-5</c:v>
                </c:pt>
                <c:pt idx="51089">
                  <c:v>5.109E-5</c:v>
                </c:pt>
                <c:pt idx="51090">
                  <c:v>5.1091000000000003E-5</c:v>
                </c:pt>
                <c:pt idx="51091">
                  <c:v>5.1091999999999998E-5</c:v>
                </c:pt>
                <c:pt idx="51092">
                  <c:v>5.1093E-5</c:v>
                </c:pt>
                <c:pt idx="51093">
                  <c:v>5.1094000000000002E-5</c:v>
                </c:pt>
                <c:pt idx="51094">
                  <c:v>5.1094999999999998E-5</c:v>
                </c:pt>
                <c:pt idx="51095">
                  <c:v>5.1096E-5</c:v>
                </c:pt>
                <c:pt idx="51096">
                  <c:v>5.1097000000000002E-5</c:v>
                </c:pt>
                <c:pt idx="51097">
                  <c:v>5.1097999999999998E-5</c:v>
                </c:pt>
                <c:pt idx="51098">
                  <c:v>5.1099E-5</c:v>
                </c:pt>
                <c:pt idx="51099">
                  <c:v>5.1100000000000002E-5</c:v>
                </c:pt>
                <c:pt idx="51100">
                  <c:v>5.1100999999999997E-5</c:v>
                </c:pt>
                <c:pt idx="51101">
                  <c:v>5.1102E-5</c:v>
                </c:pt>
                <c:pt idx="51102">
                  <c:v>5.1103000000000002E-5</c:v>
                </c:pt>
                <c:pt idx="51103">
                  <c:v>5.1103999999999997E-5</c:v>
                </c:pt>
                <c:pt idx="51104">
                  <c:v>5.1104999999999999E-5</c:v>
                </c:pt>
                <c:pt idx="51105">
                  <c:v>5.1106000000000002E-5</c:v>
                </c:pt>
                <c:pt idx="51106">
                  <c:v>5.1106999999999997E-5</c:v>
                </c:pt>
                <c:pt idx="51107">
                  <c:v>5.1107999999999999E-5</c:v>
                </c:pt>
                <c:pt idx="51108">
                  <c:v>5.1109000000000001E-5</c:v>
                </c:pt>
                <c:pt idx="51109">
                  <c:v>5.1109999999999997E-5</c:v>
                </c:pt>
                <c:pt idx="51110">
                  <c:v>5.1110999999999999E-5</c:v>
                </c:pt>
                <c:pt idx="51111">
                  <c:v>5.1112000000000001E-5</c:v>
                </c:pt>
                <c:pt idx="51112">
                  <c:v>5.1112999999999997E-5</c:v>
                </c:pt>
                <c:pt idx="51113">
                  <c:v>5.1113999999999999E-5</c:v>
                </c:pt>
                <c:pt idx="51114">
                  <c:v>5.1115000000000001E-5</c:v>
                </c:pt>
                <c:pt idx="51115">
                  <c:v>5.1116000000000003E-5</c:v>
                </c:pt>
                <c:pt idx="51116">
                  <c:v>5.1116999999999999E-5</c:v>
                </c:pt>
                <c:pt idx="51117">
                  <c:v>5.1118000000000001E-5</c:v>
                </c:pt>
                <c:pt idx="51118">
                  <c:v>5.1119000000000003E-5</c:v>
                </c:pt>
                <c:pt idx="51119">
                  <c:v>5.1119999999999998E-5</c:v>
                </c:pt>
                <c:pt idx="51120">
                  <c:v>5.1121000000000001E-5</c:v>
                </c:pt>
                <c:pt idx="51121">
                  <c:v>5.1122000000000003E-5</c:v>
                </c:pt>
                <c:pt idx="51122">
                  <c:v>5.1122999999999998E-5</c:v>
                </c:pt>
                <c:pt idx="51123">
                  <c:v>5.1124E-5</c:v>
                </c:pt>
                <c:pt idx="51124">
                  <c:v>5.1125000000000003E-5</c:v>
                </c:pt>
                <c:pt idx="51125">
                  <c:v>5.1125999999999998E-5</c:v>
                </c:pt>
                <c:pt idx="51126">
                  <c:v>5.1127E-5</c:v>
                </c:pt>
                <c:pt idx="51127">
                  <c:v>5.1128000000000002E-5</c:v>
                </c:pt>
                <c:pt idx="51128">
                  <c:v>5.1128999999999998E-5</c:v>
                </c:pt>
                <c:pt idx="51129">
                  <c:v>5.113E-5</c:v>
                </c:pt>
                <c:pt idx="51130">
                  <c:v>5.1131000000000002E-5</c:v>
                </c:pt>
                <c:pt idx="51131">
                  <c:v>5.1131999999999998E-5</c:v>
                </c:pt>
                <c:pt idx="51132">
                  <c:v>5.1133E-5</c:v>
                </c:pt>
                <c:pt idx="51133">
                  <c:v>5.1134000000000002E-5</c:v>
                </c:pt>
                <c:pt idx="51134">
                  <c:v>5.1134999999999997E-5</c:v>
                </c:pt>
                <c:pt idx="51135">
                  <c:v>5.1136E-5</c:v>
                </c:pt>
                <c:pt idx="51136">
                  <c:v>5.1137000000000002E-5</c:v>
                </c:pt>
                <c:pt idx="51137">
                  <c:v>5.1137999999999997E-5</c:v>
                </c:pt>
                <c:pt idx="51138">
                  <c:v>5.1138999999999999E-5</c:v>
                </c:pt>
                <c:pt idx="51139">
                  <c:v>5.1140000000000002E-5</c:v>
                </c:pt>
                <c:pt idx="51140">
                  <c:v>5.1140999999999997E-5</c:v>
                </c:pt>
                <c:pt idx="51141">
                  <c:v>5.1141999999999999E-5</c:v>
                </c:pt>
                <c:pt idx="51142">
                  <c:v>5.1143000000000001E-5</c:v>
                </c:pt>
                <c:pt idx="51143">
                  <c:v>5.1143999999999997E-5</c:v>
                </c:pt>
                <c:pt idx="51144">
                  <c:v>5.1144999999999999E-5</c:v>
                </c:pt>
                <c:pt idx="51145">
                  <c:v>5.1146000000000001E-5</c:v>
                </c:pt>
                <c:pt idx="51146">
                  <c:v>5.1146999999999997E-5</c:v>
                </c:pt>
                <c:pt idx="51147">
                  <c:v>5.1147999999999999E-5</c:v>
                </c:pt>
                <c:pt idx="51148">
                  <c:v>5.1149000000000001E-5</c:v>
                </c:pt>
                <c:pt idx="51149">
                  <c:v>5.1150000000000003E-5</c:v>
                </c:pt>
                <c:pt idx="51150">
                  <c:v>5.1150999999999999E-5</c:v>
                </c:pt>
                <c:pt idx="51151">
                  <c:v>5.1152000000000001E-5</c:v>
                </c:pt>
                <c:pt idx="51152">
                  <c:v>5.1153000000000003E-5</c:v>
                </c:pt>
                <c:pt idx="51153">
                  <c:v>5.1153999999999998E-5</c:v>
                </c:pt>
                <c:pt idx="51154">
                  <c:v>5.1155000000000001E-5</c:v>
                </c:pt>
                <c:pt idx="51155">
                  <c:v>5.1156000000000003E-5</c:v>
                </c:pt>
                <c:pt idx="51156">
                  <c:v>5.1156999999999998E-5</c:v>
                </c:pt>
                <c:pt idx="51157">
                  <c:v>5.1158E-5</c:v>
                </c:pt>
                <c:pt idx="51158">
                  <c:v>5.1159000000000003E-5</c:v>
                </c:pt>
                <c:pt idx="51159">
                  <c:v>5.1159999999999998E-5</c:v>
                </c:pt>
                <c:pt idx="51160">
                  <c:v>5.1161E-5</c:v>
                </c:pt>
                <c:pt idx="51161">
                  <c:v>5.1162000000000002E-5</c:v>
                </c:pt>
                <c:pt idx="51162">
                  <c:v>5.1162999999999998E-5</c:v>
                </c:pt>
                <c:pt idx="51163">
                  <c:v>5.1164E-5</c:v>
                </c:pt>
                <c:pt idx="51164">
                  <c:v>5.1165000000000002E-5</c:v>
                </c:pt>
                <c:pt idx="51165">
                  <c:v>5.1165999999999998E-5</c:v>
                </c:pt>
                <c:pt idx="51166">
                  <c:v>5.1167E-5</c:v>
                </c:pt>
                <c:pt idx="51167">
                  <c:v>5.1168000000000002E-5</c:v>
                </c:pt>
                <c:pt idx="51168">
                  <c:v>5.1168999999999997E-5</c:v>
                </c:pt>
                <c:pt idx="51169">
                  <c:v>5.117E-5</c:v>
                </c:pt>
                <c:pt idx="51170">
                  <c:v>5.1171000000000002E-5</c:v>
                </c:pt>
                <c:pt idx="51171">
                  <c:v>5.1171999999999997E-5</c:v>
                </c:pt>
                <c:pt idx="51172">
                  <c:v>5.1172999999999999E-5</c:v>
                </c:pt>
                <c:pt idx="51173">
                  <c:v>5.1174000000000002E-5</c:v>
                </c:pt>
                <c:pt idx="51174">
                  <c:v>5.1174999999999997E-5</c:v>
                </c:pt>
                <c:pt idx="51175">
                  <c:v>5.1175999999999999E-5</c:v>
                </c:pt>
                <c:pt idx="51176">
                  <c:v>5.1177000000000001E-5</c:v>
                </c:pt>
                <c:pt idx="51177">
                  <c:v>5.1177999999999997E-5</c:v>
                </c:pt>
                <c:pt idx="51178">
                  <c:v>5.1178999999999999E-5</c:v>
                </c:pt>
                <c:pt idx="51179">
                  <c:v>5.1180000000000001E-5</c:v>
                </c:pt>
                <c:pt idx="51180">
                  <c:v>5.1180999999999997E-5</c:v>
                </c:pt>
                <c:pt idx="51181">
                  <c:v>5.1181999999999999E-5</c:v>
                </c:pt>
                <c:pt idx="51182">
                  <c:v>5.1183000000000001E-5</c:v>
                </c:pt>
                <c:pt idx="51183">
                  <c:v>5.1184000000000003E-5</c:v>
                </c:pt>
                <c:pt idx="51184">
                  <c:v>5.1184999999999999E-5</c:v>
                </c:pt>
                <c:pt idx="51185">
                  <c:v>5.1186000000000001E-5</c:v>
                </c:pt>
                <c:pt idx="51186">
                  <c:v>5.1187000000000003E-5</c:v>
                </c:pt>
                <c:pt idx="51187">
                  <c:v>5.1187999999999998E-5</c:v>
                </c:pt>
                <c:pt idx="51188">
                  <c:v>5.1189000000000001E-5</c:v>
                </c:pt>
                <c:pt idx="51189">
                  <c:v>5.1190000000000003E-5</c:v>
                </c:pt>
                <c:pt idx="51190">
                  <c:v>5.1190999999999998E-5</c:v>
                </c:pt>
                <c:pt idx="51191">
                  <c:v>5.1192E-5</c:v>
                </c:pt>
                <c:pt idx="51192">
                  <c:v>5.1193000000000003E-5</c:v>
                </c:pt>
                <c:pt idx="51193">
                  <c:v>5.1193999999999998E-5</c:v>
                </c:pt>
                <c:pt idx="51194">
                  <c:v>5.1195E-5</c:v>
                </c:pt>
                <c:pt idx="51195">
                  <c:v>5.1196000000000002E-5</c:v>
                </c:pt>
                <c:pt idx="51196">
                  <c:v>5.1196999999999998E-5</c:v>
                </c:pt>
                <c:pt idx="51197">
                  <c:v>5.1198E-5</c:v>
                </c:pt>
                <c:pt idx="51198">
                  <c:v>5.1199000000000002E-5</c:v>
                </c:pt>
                <c:pt idx="51199">
                  <c:v>5.1199999999999998E-5</c:v>
                </c:pt>
                <c:pt idx="51200">
                  <c:v>5.1201E-5</c:v>
                </c:pt>
                <c:pt idx="51201">
                  <c:v>5.1202000000000002E-5</c:v>
                </c:pt>
                <c:pt idx="51202">
                  <c:v>5.1202999999999997E-5</c:v>
                </c:pt>
                <c:pt idx="51203">
                  <c:v>5.1204E-5</c:v>
                </c:pt>
                <c:pt idx="51204">
                  <c:v>5.1205000000000002E-5</c:v>
                </c:pt>
                <c:pt idx="51205">
                  <c:v>5.1205999999999997E-5</c:v>
                </c:pt>
                <c:pt idx="51206">
                  <c:v>5.1206999999999999E-5</c:v>
                </c:pt>
                <c:pt idx="51207">
                  <c:v>5.1208000000000002E-5</c:v>
                </c:pt>
                <c:pt idx="51208">
                  <c:v>5.1208999999999997E-5</c:v>
                </c:pt>
                <c:pt idx="51209">
                  <c:v>5.1209999999999999E-5</c:v>
                </c:pt>
                <c:pt idx="51210">
                  <c:v>5.1211000000000001E-5</c:v>
                </c:pt>
                <c:pt idx="51211">
                  <c:v>5.1211999999999997E-5</c:v>
                </c:pt>
                <c:pt idx="51212">
                  <c:v>5.1212999999999999E-5</c:v>
                </c:pt>
                <c:pt idx="51213">
                  <c:v>5.1214000000000001E-5</c:v>
                </c:pt>
                <c:pt idx="51214">
                  <c:v>5.1214999999999997E-5</c:v>
                </c:pt>
                <c:pt idx="51215">
                  <c:v>5.1215999999999999E-5</c:v>
                </c:pt>
                <c:pt idx="51216">
                  <c:v>5.1217000000000001E-5</c:v>
                </c:pt>
                <c:pt idx="51217">
                  <c:v>5.1218000000000003E-5</c:v>
                </c:pt>
                <c:pt idx="51218">
                  <c:v>5.1218999999999999E-5</c:v>
                </c:pt>
                <c:pt idx="51219">
                  <c:v>5.1220000000000001E-5</c:v>
                </c:pt>
                <c:pt idx="51220">
                  <c:v>5.1221000000000003E-5</c:v>
                </c:pt>
                <c:pt idx="51221">
                  <c:v>5.1221999999999998E-5</c:v>
                </c:pt>
                <c:pt idx="51222">
                  <c:v>5.1223000000000001E-5</c:v>
                </c:pt>
                <c:pt idx="51223">
                  <c:v>5.1224000000000003E-5</c:v>
                </c:pt>
                <c:pt idx="51224">
                  <c:v>5.1224999999999998E-5</c:v>
                </c:pt>
                <c:pt idx="51225">
                  <c:v>5.1226E-5</c:v>
                </c:pt>
                <c:pt idx="51226">
                  <c:v>5.1227000000000003E-5</c:v>
                </c:pt>
                <c:pt idx="51227">
                  <c:v>5.1227999999999998E-5</c:v>
                </c:pt>
                <c:pt idx="51228">
                  <c:v>5.1229E-5</c:v>
                </c:pt>
                <c:pt idx="51229">
                  <c:v>5.1230000000000002E-5</c:v>
                </c:pt>
                <c:pt idx="51230">
                  <c:v>5.1230999999999998E-5</c:v>
                </c:pt>
                <c:pt idx="51231">
                  <c:v>5.1232E-5</c:v>
                </c:pt>
                <c:pt idx="51232">
                  <c:v>5.1233000000000002E-5</c:v>
                </c:pt>
                <c:pt idx="51233">
                  <c:v>5.1233999999999998E-5</c:v>
                </c:pt>
                <c:pt idx="51234">
                  <c:v>5.1235E-5</c:v>
                </c:pt>
                <c:pt idx="51235">
                  <c:v>5.1236000000000002E-5</c:v>
                </c:pt>
                <c:pt idx="51236">
                  <c:v>5.1236999999999997E-5</c:v>
                </c:pt>
                <c:pt idx="51237">
                  <c:v>5.1238E-5</c:v>
                </c:pt>
                <c:pt idx="51238">
                  <c:v>5.1239000000000002E-5</c:v>
                </c:pt>
                <c:pt idx="51239">
                  <c:v>5.1239999999999997E-5</c:v>
                </c:pt>
                <c:pt idx="51240">
                  <c:v>5.1240999999999999E-5</c:v>
                </c:pt>
                <c:pt idx="51241">
                  <c:v>5.1242000000000002E-5</c:v>
                </c:pt>
                <c:pt idx="51242">
                  <c:v>5.1242999999999997E-5</c:v>
                </c:pt>
                <c:pt idx="51243">
                  <c:v>5.1243999999999999E-5</c:v>
                </c:pt>
                <c:pt idx="51244">
                  <c:v>5.1245000000000001E-5</c:v>
                </c:pt>
                <c:pt idx="51245">
                  <c:v>5.1245999999999997E-5</c:v>
                </c:pt>
                <c:pt idx="51246">
                  <c:v>5.1246999999999999E-5</c:v>
                </c:pt>
                <c:pt idx="51247">
                  <c:v>5.1248000000000001E-5</c:v>
                </c:pt>
                <c:pt idx="51248">
                  <c:v>5.1248999999999997E-5</c:v>
                </c:pt>
                <c:pt idx="51249">
                  <c:v>5.1249999999999999E-5</c:v>
                </c:pt>
                <c:pt idx="51250">
                  <c:v>5.1251000000000001E-5</c:v>
                </c:pt>
                <c:pt idx="51251">
                  <c:v>5.1252000000000003E-5</c:v>
                </c:pt>
                <c:pt idx="51252">
                  <c:v>5.1252999999999999E-5</c:v>
                </c:pt>
                <c:pt idx="51253">
                  <c:v>5.1254000000000001E-5</c:v>
                </c:pt>
                <c:pt idx="51254">
                  <c:v>5.1255000000000003E-5</c:v>
                </c:pt>
                <c:pt idx="51255">
                  <c:v>5.1255999999999999E-5</c:v>
                </c:pt>
                <c:pt idx="51256">
                  <c:v>5.1257000000000001E-5</c:v>
                </c:pt>
                <c:pt idx="51257">
                  <c:v>5.1258000000000003E-5</c:v>
                </c:pt>
                <c:pt idx="51258">
                  <c:v>5.1258999999999998E-5</c:v>
                </c:pt>
                <c:pt idx="51259">
                  <c:v>5.126E-5</c:v>
                </c:pt>
                <c:pt idx="51260">
                  <c:v>5.1261000000000003E-5</c:v>
                </c:pt>
                <c:pt idx="51261">
                  <c:v>5.1261999999999998E-5</c:v>
                </c:pt>
                <c:pt idx="51262">
                  <c:v>5.1263E-5</c:v>
                </c:pt>
                <c:pt idx="51263">
                  <c:v>5.1264000000000002E-5</c:v>
                </c:pt>
                <c:pt idx="51264">
                  <c:v>5.1264999999999998E-5</c:v>
                </c:pt>
                <c:pt idx="51265">
                  <c:v>5.1266E-5</c:v>
                </c:pt>
                <c:pt idx="51266">
                  <c:v>5.1267000000000002E-5</c:v>
                </c:pt>
                <c:pt idx="51267">
                  <c:v>5.1267999999999998E-5</c:v>
                </c:pt>
                <c:pt idx="51268">
                  <c:v>5.1269E-5</c:v>
                </c:pt>
                <c:pt idx="51269">
                  <c:v>5.1270000000000002E-5</c:v>
                </c:pt>
                <c:pt idx="51270">
                  <c:v>5.1270999999999998E-5</c:v>
                </c:pt>
                <c:pt idx="51271">
                  <c:v>5.1272E-5</c:v>
                </c:pt>
                <c:pt idx="51272">
                  <c:v>5.1273000000000002E-5</c:v>
                </c:pt>
                <c:pt idx="51273">
                  <c:v>5.1273999999999997E-5</c:v>
                </c:pt>
                <c:pt idx="51274">
                  <c:v>5.1275E-5</c:v>
                </c:pt>
                <c:pt idx="51275">
                  <c:v>5.1276000000000002E-5</c:v>
                </c:pt>
                <c:pt idx="51276">
                  <c:v>5.1276999999999997E-5</c:v>
                </c:pt>
                <c:pt idx="51277">
                  <c:v>5.1277999999999999E-5</c:v>
                </c:pt>
                <c:pt idx="51278">
                  <c:v>5.1279000000000002E-5</c:v>
                </c:pt>
                <c:pt idx="51279">
                  <c:v>5.1279999999999997E-5</c:v>
                </c:pt>
                <c:pt idx="51280">
                  <c:v>5.1280999999999999E-5</c:v>
                </c:pt>
                <c:pt idx="51281">
                  <c:v>5.1282000000000001E-5</c:v>
                </c:pt>
                <c:pt idx="51282">
                  <c:v>5.1282999999999997E-5</c:v>
                </c:pt>
                <c:pt idx="51283">
                  <c:v>5.1283999999999999E-5</c:v>
                </c:pt>
                <c:pt idx="51284">
                  <c:v>5.1285000000000001E-5</c:v>
                </c:pt>
                <c:pt idx="51285">
                  <c:v>5.1286000000000003E-5</c:v>
                </c:pt>
                <c:pt idx="51286">
                  <c:v>5.1286999999999999E-5</c:v>
                </c:pt>
                <c:pt idx="51287">
                  <c:v>5.1288000000000001E-5</c:v>
                </c:pt>
                <c:pt idx="51288">
                  <c:v>5.1289000000000003E-5</c:v>
                </c:pt>
                <c:pt idx="51289">
                  <c:v>5.1289999999999999E-5</c:v>
                </c:pt>
                <c:pt idx="51290">
                  <c:v>5.1291000000000001E-5</c:v>
                </c:pt>
                <c:pt idx="51291">
                  <c:v>5.1292000000000003E-5</c:v>
                </c:pt>
                <c:pt idx="51292">
                  <c:v>5.1292999999999998E-5</c:v>
                </c:pt>
                <c:pt idx="51293">
                  <c:v>5.1294000000000001E-5</c:v>
                </c:pt>
                <c:pt idx="51294">
                  <c:v>5.1295000000000003E-5</c:v>
                </c:pt>
                <c:pt idx="51295">
                  <c:v>5.1295999999999998E-5</c:v>
                </c:pt>
                <c:pt idx="51296">
                  <c:v>5.1297E-5</c:v>
                </c:pt>
                <c:pt idx="51297">
                  <c:v>5.1298000000000003E-5</c:v>
                </c:pt>
                <c:pt idx="51298">
                  <c:v>5.1298999999999998E-5</c:v>
                </c:pt>
                <c:pt idx="51299">
                  <c:v>5.13E-5</c:v>
                </c:pt>
                <c:pt idx="51300">
                  <c:v>5.1301000000000002E-5</c:v>
                </c:pt>
                <c:pt idx="51301">
                  <c:v>5.1301999999999998E-5</c:v>
                </c:pt>
                <c:pt idx="51302">
                  <c:v>5.1303E-5</c:v>
                </c:pt>
                <c:pt idx="51303">
                  <c:v>5.1304000000000002E-5</c:v>
                </c:pt>
                <c:pt idx="51304">
                  <c:v>5.1304999999999998E-5</c:v>
                </c:pt>
                <c:pt idx="51305">
                  <c:v>5.1306E-5</c:v>
                </c:pt>
                <c:pt idx="51306">
                  <c:v>5.1307000000000002E-5</c:v>
                </c:pt>
                <c:pt idx="51307">
                  <c:v>5.1307999999999997E-5</c:v>
                </c:pt>
                <c:pt idx="51308">
                  <c:v>5.1309E-5</c:v>
                </c:pt>
                <c:pt idx="51309">
                  <c:v>5.1310000000000002E-5</c:v>
                </c:pt>
                <c:pt idx="51310">
                  <c:v>5.1310999999999997E-5</c:v>
                </c:pt>
                <c:pt idx="51311">
                  <c:v>5.1311999999999999E-5</c:v>
                </c:pt>
                <c:pt idx="51312">
                  <c:v>5.1313000000000002E-5</c:v>
                </c:pt>
                <c:pt idx="51313">
                  <c:v>5.1313999999999997E-5</c:v>
                </c:pt>
                <c:pt idx="51314">
                  <c:v>5.1314999999999999E-5</c:v>
                </c:pt>
                <c:pt idx="51315">
                  <c:v>5.1316000000000001E-5</c:v>
                </c:pt>
                <c:pt idx="51316">
                  <c:v>5.1316999999999997E-5</c:v>
                </c:pt>
                <c:pt idx="51317">
                  <c:v>5.1317999999999999E-5</c:v>
                </c:pt>
                <c:pt idx="51318">
                  <c:v>5.1319000000000001E-5</c:v>
                </c:pt>
                <c:pt idx="51319">
                  <c:v>5.1320000000000003E-5</c:v>
                </c:pt>
                <c:pt idx="51320">
                  <c:v>5.1320999999999999E-5</c:v>
                </c:pt>
                <c:pt idx="51321">
                  <c:v>5.1322000000000001E-5</c:v>
                </c:pt>
                <c:pt idx="51322">
                  <c:v>5.1323000000000003E-5</c:v>
                </c:pt>
                <c:pt idx="51323">
                  <c:v>5.1323999999999999E-5</c:v>
                </c:pt>
                <c:pt idx="51324">
                  <c:v>5.1325000000000001E-5</c:v>
                </c:pt>
                <c:pt idx="51325">
                  <c:v>5.1326000000000003E-5</c:v>
                </c:pt>
                <c:pt idx="51326">
                  <c:v>5.1326999999999998E-5</c:v>
                </c:pt>
                <c:pt idx="51327">
                  <c:v>5.1328000000000001E-5</c:v>
                </c:pt>
                <c:pt idx="51328">
                  <c:v>5.1329000000000003E-5</c:v>
                </c:pt>
                <c:pt idx="51329">
                  <c:v>5.1329999999999998E-5</c:v>
                </c:pt>
                <c:pt idx="51330">
                  <c:v>5.1331E-5</c:v>
                </c:pt>
                <c:pt idx="51331">
                  <c:v>5.1332000000000003E-5</c:v>
                </c:pt>
                <c:pt idx="51332">
                  <c:v>5.1332999999999998E-5</c:v>
                </c:pt>
                <c:pt idx="51333">
                  <c:v>5.1334E-5</c:v>
                </c:pt>
                <c:pt idx="51334">
                  <c:v>5.1335000000000002E-5</c:v>
                </c:pt>
                <c:pt idx="51335">
                  <c:v>5.1335999999999998E-5</c:v>
                </c:pt>
                <c:pt idx="51336">
                  <c:v>5.1337E-5</c:v>
                </c:pt>
                <c:pt idx="51337">
                  <c:v>5.1338000000000002E-5</c:v>
                </c:pt>
                <c:pt idx="51338">
                  <c:v>5.1338999999999998E-5</c:v>
                </c:pt>
                <c:pt idx="51339">
                  <c:v>5.134E-5</c:v>
                </c:pt>
                <c:pt idx="51340">
                  <c:v>5.1341000000000002E-5</c:v>
                </c:pt>
                <c:pt idx="51341">
                  <c:v>5.1341999999999997E-5</c:v>
                </c:pt>
                <c:pt idx="51342">
                  <c:v>5.1343E-5</c:v>
                </c:pt>
                <c:pt idx="51343">
                  <c:v>5.1344000000000002E-5</c:v>
                </c:pt>
                <c:pt idx="51344">
                  <c:v>5.1344999999999997E-5</c:v>
                </c:pt>
                <c:pt idx="51345">
                  <c:v>5.1345999999999999E-5</c:v>
                </c:pt>
                <c:pt idx="51346">
                  <c:v>5.1347000000000002E-5</c:v>
                </c:pt>
                <c:pt idx="51347">
                  <c:v>5.1347999999999997E-5</c:v>
                </c:pt>
                <c:pt idx="51348">
                  <c:v>5.1348999999999999E-5</c:v>
                </c:pt>
                <c:pt idx="51349">
                  <c:v>5.1350000000000001E-5</c:v>
                </c:pt>
                <c:pt idx="51350">
                  <c:v>5.1350999999999997E-5</c:v>
                </c:pt>
                <c:pt idx="51351">
                  <c:v>5.1351999999999999E-5</c:v>
                </c:pt>
                <c:pt idx="51352">
                  <c:v>5.1353000000000001E-5</c:v>
                </c:pt>
                <c:pt idx="51353">
                  <c:v>5.1354000000000003E-5</c:v>
                </c:pt>
                <c:pt idx="51354">
                  <c:v>5.1354999999999999E-5</c:v>
                </c:pt>
                <c:pt idx="51355">
                  <c:v>5.1356000000000001E-5</c:v>
                </c:pt>
                <c:pt idx="51356">
                  <c:v>5.1357000000000003E-5</c:v>
                </c:pt>
                <c:pt idx="51357">
                  <c:v>5.1357999999999999E-5</c:v>
                </c:pt>
                <c:pt idx="51358">
                  <c:v>5.1359000000000001E-5</c:v>
                </c:pt>
                <c:pt idx="51359">
                  <c:v>5.1360000000000003E-5</c:v>
                </c:pt>
                <c:pt idx="51360">
                  <c:v>5.1360999999999998E-5</c:v>
                </c:pt>
                <c:pt idx="51361">
                  <c:v>5.1362000000000001E-5</c:v>
                </c:pt>
                <c:pt idx="51362">
                  <c:v>5.1363000000000003E-5</c:v>
                </c:pt>
                <c:pt idx="51363">
                  <c:v>5.1363999999999998E-5</c:v>
                </c:pt>
                <c:pt idx="51364">
                  <c:v>5.1365E-5</c:v>
                </c:pt>
                <c:pt idx="51365">
                  <c:v>5.1366000000000003E-5</c:v>
                </c:pt>
                <c:pt idx="51366">
                  <c:v>5.1366999999999998E-5</c:v>
                </c:pt>
                <c:pt idx="51367">
                  <c:v>5.1368E-5</c:v>
                </c:pt>
                <c:pt idx="51368">
                  <c:v>5.1369000000000002E-5</c:v>
                </c:pt>
                <c:pt idx="51369">
                  <c:v>5.1369999999999998E-5</c:v>
                </c:pt>
                <c:pt idx="51370">
                  <c:v>5.1371E-5</c:v>
                </c:pt>
                <c:pt idx="51371">
                  <c:v>5.1372000000000002E-5</c:v>
                </c:pt>
                <c:pt idx="51372">
                  <c:v>5.1372999999999998E-5</c:v>
                </c:pt>
                <c:pt idx="51373">
                  <c:v>5.1374E-5</c:v>
                </c:pt>
                <c:pt idx="51374">
                  <c:v>5.1375000000000002E-5</c:v>
                </c:pt>
                <c:pt idx="51375">
                  <c:v>5.1375999999999997E-5</c:v>
                </c:pt>
                <c:pt idx="51376">
                  <c:v>5.1377E-5</c:v>
                </c:pt>
                <c:pt idx="51377">
                  <c:v>5.1378000000000002E-5</c:v>
                </c:pt>
                <c:pt idx="51378">
                  <c:v>5.1378999999999997E-5</c:v>
                </c:pt>
                <c:pt idx="51379">
                  <c:v>5.1379999999999999E-5</c:v>
                </c:pt>
                <c:pt idx="51380">
                  <c:v>5.1381000000000002E-5</c:v>
                </c:pt>
                <c:pt idx="51381">
                  <c:v>5.1381999999999997E-5</c:v>
                </c:pt>
                <c:pt idx="51382">
                  <c:v>5.1382999999999999E-5</c:v>
                </c:pt>
                <c:pt idx="51383">
                  <c:v>5.1384000000000001E-5</c:v>
                </c:pt>
                <c:pt idx="51384">
                  <c:v>5.1384999999999997E-5</c:v>
                </c:pt>
                <c:pt idx="51385">
                  <c:v>5.1385999999999999E-5</c:v>
                </c:pt>
                <c:pt idx="51386">
                  <c:v>5.1387000000000001E-5</c:v>
                </c:pt>
                <c:pt idx="51387">
                  <c:v>5.1388000000000003E-5</c:v>
                </c:pt>
                <c:pt idx="51388">
                  <c:v>5.1388999999999999E-5</c:v>
                </c:pt>
                <c:pt idx="51389">
                  <c:v>5.1390000000000001E-5</c:v>
                </c:pt>
                <c:pt idx="51390">
                  <c:v>5.1391000000000003E-5</c:v>
                </c:pt>
                <c:pt idx="51391">
                  <c:v>5.1391999999999999E-5</c:v>
                </c:pt>
                <c:pt idx="51392">
                  <c:v>5.1393000000000001E-5</c:v>
                </c:pt>
                <c:pt idx="51393">
                  <c:v>5.1394000000000003E-5</c:v>
                </c:pt>
                <c:pt idx="51394">
                  <c:v>5.1394999999999998E-5</c:v>
                </c:pt>
                <c:pt idx="51395">
                  <c:v>5.1396000000000001E-5</c:v>
                </c:pt>
                <c:pt idx="51396">
                  <c:v>5.1397000000000003E-5</c:v>
                </c:pt>
                <c:pt idx="51397">
                  <c:v>5.1397999999999998E-5</c:v>
                </c:pt>
                <c:pt idx="51398">
                  <c:v>5.1399E-5</c:v>
                </c:pt>
                <c:pt idx="51399">
                  <c:v>5.1400000000000003E-5</c:v>
                </c:pt>
                <c:pt idx="51400">
                  <c:v>5.1400999999999998E-5</c:v>
                </c:pt>
                <c:pt idx="51401">
                  <c:v>5.1402E-5</c:v>
                </c:pt>
                <c:pt idx="51402">
                  <c:v>5.1403000000000002E-5</c:v>
                </c:pt>
                <c:pt idx="51403">
                  <c:v>5.1403999999999998E-5</c:v>
                </c:pt>
                <c:pt idx="51404">
                  <c:v>5.1405E-5</c:v>
                </c:pt>
                <c:pt idx="51405">
                  <c:v>5.1406000000000002E-5</c:v>
                </c:pt>
                <c:pt idx="51406">
                  <c:v>5.1406999999999998E-5</c:v>
                </c:pt>
                <c:pt idx="51407">
                  <c:v>5.1408E-5</c:v>
                </c:pt>
                <c:pt idx="51408">
                  <c:v>5.1409000000000002E-5</c:v>
                </c:pt>
                <c:pt idx="51409">
                  <c:v>5.1409999999999997E-5</c:v>
                </c:pt>
                <c:pt idx="51410">
                  <c:v>5.1411E-5</c:v>
                </c:pt>
                <c:pt idx="51411">
                  <c:v>5.1412000000000002E-5</c:v>
                </c:pt>
                <c:pt idx="51412">
                  <c:v>5.1412999999999997E-5</c:v>
                </c:pt>
                <c:pt idx="51413">
                  <c:v>5.1413999999999999E-5</c:v>
                </c:pt>
                <c:pt idx="51414">
                  <c:v>5.1415000000000002E-5</c:v>
                </c:pt>
                <c:pt idx="51415">
                  <c:v>5.1415999999999997E-5</c:v>
                </c:pt>
                <c:pt idx="51416">
                  <c:v>5.1416999999999999E-5</c:v>
                </c:pt>
                <c:pt idx="51417">
                  <c:v>5.1418000000000001E-5</c:v>
                </c:pt>
                <c:pt idx="51418">
                  <c:v>5.1418999999999997E-5</c:v>
                </c:pt>
                <c:pt idx="51419">
                  <c:v>5.1419999999999999E-5</c:v>
                </c:pt>
                <c:pt idx="51420">
                  <c:v>5.1421000000000001E-5</c:v>
                </c:pt>
                <c:pt idx="51421">
                  <c:v>5.1422000000000003E-5</c:v>
                </c:pt>
                <c:pt idx="51422">
                  <c:v>5.1422999999999999E-5</c:v>
                </c:pt>
                <c:pt idx="51423">
                  <c:v>5.1424000000000001E-5</c:v>
                </c:pt>
                <c:pt idx="51424">
                  <c:v>5.1425000000000003E-5</c:v>
                </c:pt>
                <c:pt idx="51425">
                  <c:v>5.1425999999999999E-5</c:v>
                </c:pt>
                <c:pt idx="51426">
                  <c:v>5.1427000000000001E-5</c:v>
                </c:pt>
                <c:pt idx="51427">
                  <c:v>5.1428000000000003E-5</c:v>
                </c:pt>
                <c:pt idx="51428">
                  <c:v>5.1428999999999998E-5</c:v>
                </c:pt>
                <c:pt idx="51429">
                  <c:v>5.1430000000000001E-5</c:v>
                </c:pt>
                <c:pt idx="51430">
                  <c:v>5.1431000000000003E-5</c:v>
                </c:pt>
                <c:pt idx="51431">
                  <c:v>5.1431999999999998E-5</c:v>
                </c:pt>
                <c:pt idx="51432">
                  <c:v>5.1433E-5</c:v>
                </c:pt>
                <c:pt idx="51433">
                  <c:v>5.1434000000000003E-5</c:v>
                </c:pt>
                <c:pt idx="51434">
                  <c:v>5.1434999999999998E-5</c:v>
                </c:pt>
                <c:pt idx="51435">
                  <c:v>5.1436E-5</c:v>
                </c:pt>
                <c:pt idx="51436">
                  <c:v>5.1437000000000002E-5</c:v>
                </c:pt>
                <c:pt idx="51437">
                  <c:v>5.1437999999999998E-5</c:v>
                </c:pt>
                <c:pt idx="51438">
                  <c:v>5.1439E-5</c:v>
                </c:pt>
                <c:pt idx="51439">
                  <c:v>5.1440000000000002E-5</c:v>
                </c:pt>
                <c:pt idx="51440">
                  <c:v>5.1440999999999998E-5</c:v>
                </c:pt>
                <c:pt idx="51441">
                  <c:v>5.1442E-5</c:v>
                </c:pt>
                <c:pt idx="51442">
                  <c:v>5.1443000000000002E-5</c:v>
                </c:pt>
                <c:pt idx="51443">
                  <c:v>5.1443999999999997E-5</c:v>
                </c:pt>
                <c:pt idx="51444">
                  <c:v>5.1445E-5</c:v>
                </c:pt>
                <c:pt idx="51445">
                  <c:v>5.1446000000000002E-5</c:v>
                </c:pt>
                <c:pt idx="51446">
                  <c:v>5.1446999999999997E-5</c:v>
                </c:pt>
                <c:pt idx="51447">
                  <c:v>5.1447999999999999E-5</c:v>
                </c:pt>
                <c:pt idx="51448">
                  <c:v>5.1449000000000002E-5</c:v>
                </c:pt>
                <c:pt idx="51449">
                  <c:v>5.1449999999999997E-5</c:v>
                </c:pt>
                <c:pt idx="51450">
                  <c:v>5.1450999999999999E-5</c:v>
                </c:pt>
                <c:pt idx="51451">
                  <c:v>5.1452000000000001E-5</c:v>
                </c:pt>
                <c:pt idx="51452">
                  <c:v>5.1452999999999997E-5</c:v>
                </c:pt>
                <c:pt idx="51453">
                  <c:v>5.1453999999999999E-5</c:v>
                </c:pt>
                <c:pt idx="51454">
                  <c:v>5.1455000000000001E-5</c:v>
                </c:pt>
                <c:pt idx="51455">
                  <c:v>5.1456000000000003E-5</c:v>
                </c:pt>
                <c:pt idx="51456">
                  <c:v>5.1456999999999999E-5</c:v>
                </c:pt>
                <c:pt idx="51457">
                  <c:v>5.1458000000000001E-5</c:v>
                </c:pt>
                <c:pt idx="51458">
                  <c:v>5.1459000000000003E-5</c:v>
                </c:pt>
                <c:pt idx="51459">
                  <c:v>5.1459999999999999E-5</c:v>
                </c:pt>
                <c:pt idx="51460">
                  <c:v>5.1461000000000001E-5</c:v>
                </c:pt>
                <c:pt idx="51461">
                  <c:v>5.1462000000000003E-5</c:v>
                </c:pt>
                <c:pt idx="51462">
                  <c:v>5.1462999999999998E-5</c:v>
                </c:pt>
                <c:pt idx="51463">
                  <c:v>5.1464000000000001E-5</c:v>
                </c:pt>
                <c:pt idx="51464">
                  <c:v>5.1465000000000003E-5</c:v>
                </c:pt>
                <c:pt idx="51465">
                  <c:v>5.1465999999999998E-5</c:v>
                </c:pt>
                <c:pt idx="51466">
                  <c:v>5.1467E-5</c:v>
                </c:pt>
                <c:pt idx="51467">
                  <c:v>5.1468000000000003E-5</c:v>
                </c:pt>
                <c:pt idx="51468">
                  <c:v>5.1468999999999998E-5</c:v>
                </c:pt>
                <c:pt idx="51469">
                  <c:v>5.147E-5</c:v>
                </c:pt>
                <c:pt idx="51470">
                  <c:v>5.1471000000000002E-5</c:v>
                </c:pt>
                <c:pt idx="51471">
                  <c:v>5.1471999999999998E-5</c:v>
                </c:pt>
                <c:pt idx="51472">
                  <c:v>5.1473E-5</c:v>
                </c:pt>
                <c:pt idx="51473">
                  <c:v>5.1474000000000002E-5</c:v>
                </c:pt>
                <c:pt idx="51474">
                  <c:v>5.1474999999999998E-5</c:v>
                </c:pt>
                <c:pt idx="51475">
                  <c:v>5.1476E-5</c:v>
                </c:pt>
                <c:pt idx="51476">
                  <c:v>5.1477000000000002E-5</c:v>
                </c:pt>
                <c:pt idx="51477">
                  <c:v>5.1477999999999997E-5</c:v>
                </c:pt>
                <c:pt idx="51478">
                  <c:v>5.1479E-5</c:v>
                </c:pt>
                <c:pt idx="51479">
                  <c:v>5.1480000000000002E-5</c:v>
                </c:pt>
                <c:pt idx="51480">
                  <c:v>5.1480999999999997E-5</c:v>
                </c:pt>
                <c:pt idx="51481">
                  <c:v>5.1481999999999999E-5</c:v>
                </c:pt>
                <c:pt idx="51482">
                  <c:v>5.1483000000000002E-5</c:v>
                </c:pt>
                <c:pt idx="51483">
                  <c:v>5.1483999999999997E-5</c:v>
                </c:pt>
                <c:pt idx="51484">
                  <c:v>5.1484999999999999E-5</c:v>
                </c:pt>
                <c:pt idx="51485">
                  <c:v>5.1486000000000001E-5</c:v>
                </c:pt>
                <c:pt idx="51486">
                  <c:v>5.1486999999999997E-5</c:v>
                </c:pt>
                <c:pt idx="51487">
                  <c:v>5.1487999999999999E-5</c:v>
                </c:pt>
                <c:pt idx="51488">
                  <c:v>5.1489000000000001E-5</c:v>
                </c:pt>
                <c:pt idx="51489">
                  <c:v>5.1490000000000003E-5</c:v>
                </c:pt>
                <c:pt idx="51490">
                  <c:v>5.1490999999999999E-5</c:v>
                </c:pt>
                <c:pt idx="51491">
                  <c:v>5.1492000000000001E-5</c:v>
                </c:pt>
                <c:pt idx="51492">
                  <c:v>5.1493000000000003E-5</c:v>
                </c:pt>
                <c:pt idx="51493">
                  <c:v>5.1493999999999999E-5</c:v>
                </c:pt>
                <c:pt idx="51494">
                  <c:v>5.1495000000000001E-5</c:v>
                </c:pt>
                <c:pt idx="51495">
                  <c:v>5.1496000000000003E-5</c:v>
                </c:pt>
                <c:pt idx="51496">
                  <c:v>5.1496999999999998E-5</c:v>
                </c:pt>
                <c:pt idx="51497">
                  <c:v>5.1498000000000001E-5</c:v>
                </c:pt>
                <c:pt idx="51498">
                  <c:v>5.1499000000000003E-5</c:v>
                </c:pt>
                <c:pt idx="51499">
                  <c:v>5.1499999999999998E-5</c:v>
                </c:pt>
                <c:pt idx="51500">
                  <c:v>5.1501E-5</c:v>
                </c:pt>
                <c:pt idx="51501">
                  <c:v>5.1502000000000003E-5</c:v>
                </c:pt>
                <c:pt idx="51502">
                  <c:v>5.1502999999999998E-5</c:v>
                </c:pt>
                <c:pt idx="51503">
                  <c:v>5.1504E-5</c:v>
                </c:pt>
                <c:pt idx="51504">
                  <c:v>5.1505000000000002E-5</c:v>
                </c:pt>
                <c:pt idx="51505">
                  <c:v>5.1505999999999998E-5</c:v>
                </c:pt>
                <c:pt idx="51506">
                  <c:v>5.1507E-5</c:v>
                </c:pt>
                <c:pt idx="51507">
                  <c:v>5.1508000000000002E-5</c:v>
                </c:pt>
                <c:pt idx="51508">
                  <c:v>5.1508999999999998E-5</c:v>
                </c:pt>
                <c:pt idx="51509">
                  <c:v>5.151E-5</c:v>
                </c:pt>
                <c:pt idx="51510">
                  <c:v>5.1511000000000002E-5</c:v>
                </c:pt>
                <c:pt idx="51511">
                  <c:v>5.1511999999999997E-5</c:v>
                </c:pt>
                <c:pt idx="51512">
                  <c:v>5.1513E-5</c:v>
                </c:pt>
                <c:pt idx="51513">
                  <c:v>5.1514000000000002E-5</c:v>
                </c:pt>
                <c:pt idx="51514">
                  <c:v>5.1514999999999997E-5</c:v>
                </c:pt>
                <c:pt idx="51515">
                  <c:v>5.1515999999999999E-5</c:v>
                </c:pt>
                <c:pt idx="51516">
                  <c:v>5.1517000000000002E-5</c:v>
                </c:pt>
                <c:pt idx="51517">
                  <c:v>5.1517999999999997E-5</c:v>
                </c:pt>
                <c:pt idx="51518">
                  <c:v>5.1518999999999999E-5</c:v>
                </c:pt>
                <c:pt idx="51519">
                  <c:v>5.1520000000000001E-5</c:v>
                </c:pt>
                <c:pt idx="51520">
                  <c:v>5.1520999999999997E-5</c:v>
                </c:pt>
                <c:pt idx="51521">
                  <c:v>5.1521999999999999E-5</c:v>
                </c:pt>
                <c:pt idx="51522">
                  <c:v>5.1523000000000001E-5</c:v>
                </c:pt>
                <c:pt idx="51523">
                  <c:v>5.1523999999999997E-5</c:v>
                </c:pt>
                <c:pt idx="51524">
                  <c:v>5.1524999999999999E-5</c:v>
                </c:pt>
                <c:pt idx="51525">
                  <c:v>5.1526000000000001E-5</c:v>
                </c:pt>
                <c:pt idx="51526">
                  <c:v>5.1527000000000003E-5</c:v>
                </c:pt>
                <c:pt idx="51527">
                  <c:v>5.1527999999999999E-5</c:v>
                </c:pt>
                <c:pt idx="51528">
                  <c:v>5.1529000000000001E-5</c:v>
                </c:pt>
                <c:pt idx="51529">
                  <c:v>5.1530000000000003E-5</c:v>
                </c:pt>
                <c:pt idx="51530">
                  <c:v>5.1530999999999998E-5</c:v>
                </c:pt>
                <c:pt idx="51531">
                  <c:v>5.1532000000000001E-5</c:v>
                </c:pt>
                <c:pt idx="51532">
                  <c:v>5.1533000000000003E-5</c:v>
                </c:pt>
                <c:pt idx="51533">
                  <c:v>5.1533999999999998E-5</c:v>
                </c:pt>
                <c:pt idx="51534">
                  <c:v>5.1535E-5</c:v>
                </c:pt>
                <c:pt idx="51535">
                  <c:v>5.1536000000000003E-5</c:v>
                </c:pt>
                <c:pt idx="51536">
                  <c:v>5.1536999999999998E-5</c:v>
                </c:pt>
                <c:pt idx="51537">
                  <c:v>5.1538E-5</c:v>
                </c:pt>
                <c:pt idx="51538">
                  <c:v>5.1539000000000002E-5</c:v>
                </c:pt>
                <c:pt idx="51539">
                  <c:v>5.1539999999999998E-5</c:v>
                </c:pt>
                <c:pt idx="51540">
                  <c:v>5.1541E-5</c:v>
                </c:pt>
                <c:pt idx="51541">
                  <c:v>5.1542000000000002E-5</c:v>
                </c:pt>
                <c:pt idx="51542">
                  <c:v>5.1542999999999998E-5</c:v>
                </c:pt>
                <c:pt idx="51543">
                  <c:v>5.1544E-5</c:v>
                </c:pt>
                <c:pt idx="51544">
                  <c:v>5.1545000000000002E-5</c:v>
                </c:pt>
                <c:pt idx="51545">
                  <c:v>5.1545999999999997E-5</c:v>
                </c:pt>
                <c:pt idx="51546">
                  <c:v>5.1547E-5</c:v>
                </c:pt>
                <c:pt idx="51547">
                  <c:v>5.1548000000000002E-5</c:v>
                </c:pt>
                <c:pt idx="51548">
                  <c:v>5.1548999999999997E-5</c:v>
                </c:pt>
                <c:pt idx="51549">
                  <c:v>5.1549999999999999E-5</c:v>
                </c:pt>
                <c:pt idx="51550">
                  <c:v>5.1551000000000002E-5</c:v>
                </c:pt>
                <c:pt idx="51551">
                  <c:v>5.1551999999999997E-5</c:v>
                </c:pt>
                <c:pt idx="51552">
                  <c:v>5.1552999999999999E-5</c:v>
                </c:pt>
                <c:pt idx="51553">
                  <c:v>5.1554000000000001E-5</c:v>
                </c:pt>
                <c:pt idx="51554">
                  <c:v>5.1554999999999997E-5</c:v>
                </c:pt>
                <c:pt idx="51555">
                  <c:v>5.1555999999999999E-5</c:v>
                </c:pt>
                <c:pt idx="51556">
                  <c:v>5.1557000000000001E-5</c:v>
                </c:pt>
                <c:pt idx="51557">
                  <c:v>5.1557999999999997E-5</c:v>
                </c:pt>
                <c:pt idx="51558">
                  <c:v>5.1558999999999999E-5</c:v>
                </c:pt>
                <c:pt idx="51559">
                  <c:v>5.1560000000000001E-5</c:v>
                </c:pt>
                <c:pt idx="51560">
                  <c:v>5.1561000000000003E-5</c:v>
                </c:pt>
                <c:pt idx="51561">
                  <c:v>5.1561999999999999E-5</c:v>
                </c:pt>
                <c:pt idx="51562">
                  <c:v>5.1563000000000001E-5</c:v>
                </c:pt>
                <c:pt idx="51563">
                  <c:v>5.1564000000000003E-5</c:v>
                </c:pt>
                <c:pt idx="51564">
                  <c:v>5.1564999999999998E-5</c:v>
                </c:pt>
                <c:pt idx="51565">
                  <c:v>5.1566000000000001E-5</c:v>
                </c:pt>
                <c:pt idx="51566">
                  <c:v>5.1567000000000003E-5</c:v>
                </c:pt>
                <c:pt idx="51567">
                  <c:v>5.1567999999999998E-5</c:v>
                </c:pt>
                <c:pt idx="51568">
                  <c:v>5.1569E-5</c:v>
                </c:pt>
                <c:pt idx="51569">
                  <c:v>5.1570000000000003E-5</c:v>
                </c:pt>
                <c:pt idx="51570">
                  <c:v>5.1570999999999998E-5</c:v>
                </c:pt>
                <c:pt idx="51571">
                  <c:v>5.1572E-5</c:v>
                </c:pt>
                <c:pt idx="51572">
                  <c:v>5.1573000000000002E-5</c:v>
                </c:pt>
                <c:pt idx="51573">
                  <c:v>5.1573999999999998E-5</c:v>
                </c:pt>
                <c:pt idx="51574">
                  <c:v>5.1575E-5</c:v>
                </c:pt>
                <c:pt idx="51575">
                  <c:v>5.1576000000000002E-5</c:v>
                </c:pt>
                <c:pt idx="51576">
                  <c:v>5.1576999999999998E-5</c:v>
                </c:pt>
                <c:pt idx="51577">
                  <c:v>5.1578E-5</c:v>
                </c:pt>
                <c:pt idx="51578">
                  <c:v>5.1579000000000002E-5</c:v>
                </c:pt>
                <c:pt idx="51579">
                  <c:v>5.1579999999999997E-5</c:v>
                </c:pt>
                <c:pt idx="51580">
                  <c:v>5.1581E-5</c:v>
                </c:pt>
                <c:pt idx="51581">
                  <c:v>5.1582000000000002E-5</c:v>
                </c:pt>
                <c:pt idx="51582">
                  <c:v>5.1582999999999997E-5</c:v>
                </c:pt>
                <c:pt idx="51583">
                  <c:v>5.1583999999999999E-5</c:v>
                </c:pt>
                <c:pt idx="51584">
                  <c:v>5.1585000000000002E-5</c:v>
                </c:pt>
                <c:pt idx="51585">
                  <c:v>5.1585999999999997E-5</c:v>
                </c:pt>
                <c:pt idx="51586">
                  <c:v>5.1586999999999999E-5</c:v>
                </c:pt>
                <c:pt idx="51587">
                  <c:v>5.1588000000000001E-5</c:v>
                </c:pt>
                <c:pt idx="51588">
                  <c:v>5.1588999999999997E-5</c:v>
                </c:pt>
                <c:pt idx="51589">
                  <c:v>5.1589999999999999E-5</c:v>
                </c:pt>
                <c:pt idx="51590">
                  <c:v>5.1591000000000001E-5</c:v>
                </c:pt>
                <c:pt idx="51591">
                  <c:v>5.1591999999999997E-5</c:v>
                </c:pt>
                <c:pt idx="51592">
                  <c:v>5.1592999999999999E-5</c:v>
                </c:pt>
                <c:pt idx="51593">
                  <c:v>5.1594000000000001E-5</c:v>
                </c:pt>
                <c:pt idx="51594">
                  <c:v>5.1595000000000003E-5</c:v>
                </c:pt>
                <c:pt idx="51595">
                  <c:v>5.1595999999999999E-5</c:v>
                </c:pt>
                <c:pt idx="51596">
                  <c:v>5.1597000000000001E-5</c:v>
                </c:pt>
                <c:pt idx="51597">
                  <c:v>5.1598000000000003E-5</c:v>
                </c:pt>
                <c:pt idx="51598">
                  <c:v>5.1598999999999998E-5</c:v>
                </c:pt>
                <c:pt idx="51599">
                  <c:v>5.1600000000000001E-5</c:v>
                </c:pt>
                <c:pt idx="51600">
                  <c:v>5.1601000000000003E-5</c:v>
                </c:pt>
                <c:pt idx="51601">
                  <c:v>5.1601999999999998E-5</c:v>
                </c:pt>
                <c:pt idx="51602">
                  <c:v>5.1603E-5</c:v>
                </c:pt>
                <c:pt idx="51603">
                  <c:v>5.1604000000000003E-5</c:v>
                </c:pt>
                <c:pt idx="51604">
                  <c:v>5.1604999999999998E-5</c:v>
                </c:pt>
                <c:pt idx="51605">
                  <c:v>5.1606E-5</c:v>
                </c:pt>
                <c:pt idx="51606">
                  <c:v>5.1607000000000002E-5</c:v>
                </c:pt>
                <c:pt idx="51607">
                  <c:v>5.1607999999999998E-5</c:v>
                </c:pt>
                <c:pt idx="51608">
                  <c:v>5.1609E-5</c:v>
                </c:pt>
                <c:pt idx="51609">
                  <c:v>5.1610000000000002E-5</c:v>
                </c:pt>
                <c:pt idx="51610">
                  <c:v>5.1610999999999998E-5</c:v>
                </c:pt>
                <c:pt idx="51611">
                  <c:v>5.1612E-5</c:v>
                </c:pt>
                <c:pt idx="51612">
                  <c:v>5.1613000000000002E-5</c:v>
                </c:pt>
                <c:pt idx="51613">
                  <c:v>5.1613999999999997E-5</c:v>
                </c:pt>
                <c:pt idx="51614">
                  <c:v>5.1615E-5</c:v>
                </c:pt>
                <c:pt idx="51615">
                  <c:v>5.1616000000000002E-5</c:v>
                </c:pt>
                <c:pt idx="51616">
                  <c:v>5.1616999999999997E-5</c:v>
                </c:pt>
                <c:pt idx="51617">
                  <c:v>5.1617999999999999E-5</c:v>
                </c:pt>
                <c:pt idx="51618">
                  <c:v>5.1619000000000002E-5</c:v>
                </c:pt>
                <c:pt idx="51619">
                  <c:v>5.1619999999999997E-5</c:v>
                </c:pt>
                <c:pt idx="51620">
                  <c:v>5.1620999999999999E-5</c:v>
                </c:pt>
                <c:pt idx="51621">
                  <c:v>5.1622000000000001E-5</c:v>
                </c:pt>
                <c:pt idx="51622">
                  <c:v>5.1622999999999997E-5</c:v>
                </c:pt>
                <c:pt idx="51623">
                  <c:v>5.1623999999999999E-5</c:v>
                </c:pt>
                <c:pt idx="51624">
                  <c:v>5.1625000000000001E-5</c:v>
                </c:pt>
                <c:pt idx="51625">
                  <c:v>5.1625999999999997E-5</c:v>
                </c:pt>
                <c:pt idx="51626">
                  <c:v>5.1626999999999999E-5</c:v>
                </c:pt>
                <c:pt idx="51627">
                  <c:v>5.1628000000000001E-5</c:v>
                </c:pt>
                <c:pt idx="51628">
                  <c:v>5.1629000000000003E-5</c:v>
                </c:pt>
                <c:pt idx="51629">
                  <c:v>5.1629999999999999E-5</c:v>
                </c:pt>
                <c:pt idx="51630">
                  <c:v>5.1631000000000001E-5</c:v>
                </c:pt>
                <c:pt idx="51631">
                  <c:v>5.1632000000000003E-5</c:v>
                </c:pt>
                <c:pt idx="51632">
                  <c:v>5.1632999999999998E-5</c:v>
                </c:pt>
                <c:pt idx="51633">
                  <c:v>5.1634000000000001E-5</c:v>
                </c:pt>
                <c:pt idx="51634">
                  <c:v>5.1635000000000003E-5</c:v>
                </c:pt>
                <c:pt idx="51635">
                  <c:v>5.1635999999999998E-5</c:v>
                </c:pt>
                <c:pt idx="51636">
                  <c:v>5.1637E-5</c:v>
                </c:pt>
                <c:pt idx="51637">
                  <c:v>5.1638000000000003E-5</c:v>
                </c:pt>
                <c:pt idx="51638">
                  <c:v>5.1638999999999998E-5</c:v>
                </c:pt>
                <c:pt idx="51639">
                  <c:v>5.164E-5</c:v>
                </c:pt>
                <c:pt idx="51640">
                  <c:v>5.1641000000000002E-5</c:v>
                </c:pt>
                <c:pt idx="51641">
                  <c:v>5.1641999999999998E-5</c:v>
                </c:pt>
                <c:pt idx="51642">
                  <c:v>5.1643E-5</c:v>
                </c:pt>
                <c:pt idx="51643">
                  <c:v>5.1644000000000002E-5</c:v>
                </c:pt>
                <c:pt idx="51644">
                  <c:v>5.1644999999999998E-5</c:v>
                </c:pt>
                <c:pt idx="51645">
                  <c:v>5.1646E-5</c:v>
                </c:pt>
                <c:pt idx="51646">
                  <c:v>5.1647000000000002E-5</c:v>
                </c:pt>
                <c:pt idx="51647">
                  <c:v>5.1647999999999997E-5</c:v>
                </c:pt>
                <c:pt idx="51648">
                  <c:v>5.1649E-5</c:v>
                </c:pt>
                <c:pt idx="51649">
                  <c:v>5.1650000000000002E-5</c:v>
                </c:pt>
                <c:pt idx="51650">
                  <c:v>5.1650999999999997E-5</c:v>
                </c:pt>
                <c:pt idx="51651">
                  <c:v>5.1651999999999999E-5</c:v>
                </c:pt>
                <c:pt idx="51652">
                  <c:v>5.1653000000000002E-5</c:v>
                </c:pt>
                <c:pt idx="51653">
                  <c:v>5.1653999999999997E-5</c:v>
                </c:pt>
                <c:pt idx="51654">
                  <c:v>5.1654999999999999E-5</c:v>
                </c:pt>
                <c:pt idx="51655">
                  <c:v>5.1656000000000001E-5</c:v>
                </c:pt>
                <c:pt idx="51656">
                  <c:v>5.1656999999999997E-5</c:v>
                </c:pt>
                <c:pt idx="51657">
                  <c:v>5.1657999999999999E-5</c:v>
                </c:pt>
                <c:pt idx="51658">
                  <c:v>5.1659000000000001E-5</c:v>
                </c:pt>
                <c:pt idx="51659">
                  <c:v>5.1659999999999997E-5</c:v>
                </c:pt>
                <c:pt idx="51660">
                  <c:v>5.1660999999999999E-5</c:v>
                </c:pt>
                <c:pt idx="51661">
                  <c:v>5.1662000000000001E-5</c:v>
                </c:pt>
                <c:pt idx="51662">
                  <c:v>5.1663000000000003E-5</c:v>
                </c:pt>
                <c:pt idx="51663">
                  <c:v>5.1663999999999999E-5</c:v>
                </c:pt>
                <c:pt idx="51664">
                  <c:v>5.1665000000000001E-5</c:v>
                </c:pt>
                <c:pt idx="51665">
                  <c:v>5.1666000000000003E-5</c:v>
                </c:pt>
                <c:pt idx="51666">
                  <c:v>5.1666999999999998E-5</c:v>
                </c:pt>
                <c:pt idx="51667">
                  <c:v>5.1668000000000001E-5</c:v>
                </c:pt>
                <c:pt idx="51668">
                  <c:v>5.1669000000000003E-5</c:v>
                </c:pt>
                <c:pt idx="51669">
                  <c:v>5.1669999999999998E-5</c:v>
                </c:pt>
                <c:pt idx="51670">
                  <c:v>5.1671E-5</c:v>
                </c:pt>
                <c:pt idx="51671">
                  <c:v>5.1672000000000003E-5</c:v>
                </c:pt>
                <c:pt idx="51672">
                  <c:v>5.1672999999999998E-5</c:v>
                </c:pt>
                <c:pt idx="51673">
                  <c:v>5.1674E-5</c:v>
                </c:pt>
                <c:pt idx="51674">
                  <c:v>5.1675000000000002E-5</c:v>
                </c:pt>
                <c:pt idx="51675">
                  <c:v>5.1675999999999998E-5</c:v>
                </c:pt>
                <c:pt idx="51676">
                  <c:v>5.1677E-5</c:v>
                </c:pt>
                <c:pt idx="51677">
                  <c:v>5.1678000000000002E-5</c:v>
                </c:pt>
                <c:pt idx="51678">
                  <c:v>5.1678999999999998E-5</c:v>
                </c:pt>
                <c:pt idx="51679">
                  <c:v>5.168E-5</c:v>
                </c:pt>
                <c:pt idx="51680">
                  <c:v>5.1681000000000002E-5</c:v>
                </c:pt>
                <c:pt idx="51681">
                  <c:v>5.1681999999999997E-5</c:v>
                </c:pt>
                <c:pt idx="51682">
                  <c:v>5.1683E-5</c:v>
                </c:pt>
                <c:pt idx="51683">
                  <c:v>5.1684000000000002E-5</c:v>
                </c:pt>
                <c:pt idx="51684">
                  <c:v>5.1684999999999997E-5</c:v>
                </c:pt>
                <c:pt idx="51685">
                  <c:v>5.1685999999999999E-5</c:v>
                </c:pt>
                <c:pt idx="51686">
                  <c:v>5.1687000000000002E-5</c:v>
                </c:pt>
                <c:pt idx="51687">
                  <c:v>5.1687999999999997E-5</c:v>
                </c:pt>
                <c:pt idx="51688">
                  <c:v>5.1688999999999999E-5</c:v>
                </c:pt>
                <c:pt idx="51689">
                  <c:v>5.1690000000000001E-5</c:v>
                </c:pt>
                <c:pt idx="51690">
                  <c:v>5.1690999999999997E-5</c:v>
                </c:pt>
                <c:pt idx="51691">
                  <c:v>5.1691999999999999E-5</c:v>
                </c:pt>
                <c:pt idx="51692">
                  <c:v>5.1693000000000001E-5</c:v>
                </c:pt>
                <c:pt idx="51693">
                  <c:v>5.1693999999999997E-5</c:v>
                </c:pt>
                <c:pt idx="51694">
                  <c:v>5.1694999999999999E-5</c:v>
                </c:pt>
                <c:pt idx="51695">
                  <c:v>5.1696000000000001E-5</c:v>
                </c:pt>
                <c:pt idx="51696">
                  <c:v>5.1697000000000003E-5</c:v>
                </c:pt>
                <c:pt idx="51697">
                  <c:v>5.1697999999999999E-5</c:v>
                </c:pt>
                <c:pt idx="51698">
                  <c:v>5.1699000000000001E-5</c:v>
                </c:pt>
                <c:pt idx="51699">
                  <c:v>5.1700000000000003E-5</c:v>
                </c:pt>
                <c:pt idx="51700">
                  <c:v>5.1700999999999998E-5</c:v>
                </c:pt>
                <c:pt idx="51701">
                  <c:v>5.1702000000000001E-5</c:v>
                </c:pt>
                <c:pt idx="51702">
                  <c:v>5.1703000000000003E-5</c:v>
                </c:pt>
                <c:pt idx="51703">
                  <c:v>5.1703999999999998E-5</c:v>
                </c:pt>
                <c:pt idx="51704">
                  <c:v>5.1705E-5</c:v>
                </c:pt>
                <c:pt idx="51705">
                  <c:v>5.1706000000000003E-5</c:v>
                </c:pt>
                <c:pt idx="51706">
                  <c:v>5.1706999999999998E-5</c:v>
                </c:pt>
                <c:pt idx="51707">
                  <c:v>5.1708E-5</c:v>
                </c:pt>
                <c:pt idx="51708">
                  <c:v>5.1709000000000002E-5</c:v>
                </c:pt>
                <c:pt idx="51709">
                  <c:v>5.1709999999999998E-5</c:v>
                </c:pt>
                <c:pt idx="51710">
                  <c:v>5.1711E-5</c:v>
                </c:pt>
                <c:pt idx="51711">
                  <c:v>5.1712000000000002E-5</c:v>
                </c:pt>
                <c:pt idx="51712">
                  <c:v>5.1712999999999998E-5</c:v>
                </c:pt>
                <c:pt idx="51713">
                  <c:v>5.1714E-5</c:v>
                </c:pt>
                <c:pt idx="51714">
                  <c:v>5.1715000000000002E-5</c:v>
                </c:pt>
                <c:pt idx="51715">
                  <c:v>5.1715999999999997E-5</c:v>
                </c:pt>
                <c:pt idx="51716">
                  <c:v>5.1717E-5</c:v>
                </c:pt>
                <c:pt idx="51717">
                  <c:v>5.1718000000000002E-5</c:v>
                </c:pt>
                <c:pt idx="51718">
                  <c:v>5.1718999999999997E-5</c:v>
                </c:pt>
                <c:pt idx="51719">
                  <c:v>5.1719999999999999E-5</c:v>
                </c:pt>
                <c:pt idx="51720">
                  <c:v>5.1721000000000002E-5</c:v>
                </c:pt>
                <c:pt idx="51721">
                  <c:v>5.1721999999999997E-5</c:v>
                </c:pt>
                <c:pt idx="51722">
                  <c:v>5.1722999999999999E-5</c:v>
                </c:pt>
                <c:pt idx="51723">
                  <c:v>5.1724000000000001E-5</c:v>
                </c:pt>
                <c:pt idx="51724">
                  <c:v>5.1724999999999997E-5</c:v>
                </c:pt>
                <c:pt idx="51725">
                  <c:v>5.1725999999999999E-5</c:v>
                </c:pt>
                <c:pt idx="51726">
                  <c:v>5.1727000000000001E-5</c:v>
                </c:pt>
                <c:pt idx="51727">
                  <c:v>5.1727999999999997E-5</c:v>
                </c:pt>
                <c:pt idx="51728">
                  <c:v>5.1728999999999999E-5</c:v>
                </c:pt>
                <c:pt idx="51729">
                  <c:v>5.1730000000000001E-5</c:v>
                </c:pt>
                <c:pt idx="51730">
                  <c:v>5.1731000000000003E-5</c:v>
                </c:pt>
                <c:pt idx="51731">
                  <c:v>5.1731999999999999E-5</c:v>
                </c:pt>
                <c:pt idx="51732">
                  <c:v>5.1733000000000001E-5</c:v>
                </c:pt>
                <c:pt idx="51733">
                  <c:v>5.1734000000000003E-5</c:v>
                </c:pt>
                <c:pt idx="51734">
                  <c:v>5.1734999999999998E-5</c:v>
                </c:pt>
                <c:pt idx="51735">
                  <c:v>5.1736000000000001E-5</c:v>
                </c:pt>
                <c:pt idx="51736">
                  <c:v>5.1737000000000003E-5</c:v>
                </c:pt>
                <c:pt idx="51737">
                  <c:v>5.1737999999999998E-5</c:v>
                </c:pt>
                <c:pt idx="51738">
                  <c:v>5.1739E-5</c:v>
                </c:pt>
                <c:pt idx="51739">
                  <c:v>5.1740000000000003E-5</c:v>
                </c:pt>
                <c:pt idx="51740">
                  <c:v>5.1740999999999998E-5</c:v>
                </c:pt>
                <c:pt idx="51741">
                  <c:v>5.1742E-5</c:v>
                </c:pt>
                <c:pt idx="51742">
                  <c:v>5.1743000000000002E-5</c:v>
                </c:pt>
                <c:pt idx="51743">
                  <c:v>5.1743999999999998E-5</c:v>
                </c:pt>
                <c:pt idx="51744">
                  <c:v>5.1745E-5</c:v>
                </c:pt>
                <c:pt idx="51745">
                  <c:v>5.1746000000000002E-5</c:v>
                </c:pt>
                <c:pt idx="51746">
                  <c:v>5.1746999999999998E-5</c:v>
                </c:pt>
                <c:pt idx="51747">
                  <c:v>5.1748E-5</c:v>
                </c:pt>
                <c:pt idx="51748">
                  <c:v>5.1749000000000002E-5</c:v>
                </c:pt>
                <c:pt idx="51749">
                  <c:v>5.1749999999999997E-5</c:v>
                </c:pt>
                <c:pt idx="51750">
                  <c:v>5.1751E-5</c:v>
                </c:pt>
                <c:pt idx="51751">
                  <c:v>5.1752000000000002E-5</c:v>
                </c:pt>
                <c:pt idx="51752">
                  <c:v>5.1752999999999997E-5</c:v>
                </c:pt>
                <c:pt idx="51753">
                  <c:v>5.1753999999999999E-5</c:v>
                </c:pt>
                <c:pt idx="51754">
                  <c:v>5.1755000000000002E-5</c:v>
                </c:pt>
                <c:pt idx="51755">
                  <c:v>5.1755999999999997E-5</c:v>
                </c:pt>
                <c:pt idx="51756">
                  <c:v>5.1756999999999999E-5</c:v>
                </c:pt>
                <c:pt idx="51757">
                  <c:v>5.1758000000000001E-5</c:v>
                </c:pt>
                <c:pt idx="51758">
                  <c:v>5.1758999999999997E-5</c:v>
                </c:pt>
                <c:pt idx="51759">
                  <c:v>5.1759999999999999E-5</c:v>
                </c:pt>
                <c:pt idx="51760">
                  <c:v>5.1761000000000001E-5</c:v>
                </c:pt>
                <c:pt idx="51761">
                  <c:v>5.1761999999999997E-5</c:v>
                </c:pt>
                <c:pt idx="51762">
                  <c:v>5.1762999999999999E-5</c:v>
                </c:pt>
                <c:pt idx="51763">
                  <c:v>5.1764000000000001E-5</c:v>
                </c:pt>
                <c:pt idx="51764">
                  <c:v>5.1765000000000003E-5</c:v>
                </c:pt>
                <c:pt idx="51765">
                  <c:v>5.1765999999999999E-5</c:v>
                </c:pt>
                <c:pt idx="51766">
                  <c:v>5.1767000000000001E-5</c:v>
                </c:pt>
                <c:pt idx="51767">
                  <c:v>5.1768000000000003E-5</c:v>
                </c:pt>
                <c:pt idx="51768">
                  <c:v>5.1768999999999999E-5</c:v>
                </c:pt>
                <c:pt idx="51769">
                  <c:v>5.1770000000000001E-5</c:v>
                </c:pt>
                <c:pt idx="51770">
                  <c:v>5.1771000000000003E-5</c:v>
                </c:pt>
                <c:pt idx="51771">
                  <c:v>5.1771999999999998E-5</c:v>
                </c:pt>
                <c:pt idx="51772">
                  <c:v>5.1773E-5</c:v>
                </c:pt>
                <c:pt idx="51773">
                  <c:v>5.1774000000000003E-5</c:v>
                </c:pt>
                <c:pt idx="51774">
                  <c:v>5.1774999999999998E-5</c:v>
                </c:pt>
                <c:pt idx="51775">
                  <c:v>5.1776E-5</c:v>
                </c:pt>
                <c:pt idx="51776">
                  <c:v>5.1777000000000002E-5</c:v>
                </c:pt>
                <c:pt idx="51777">
                  <c:v>5.1777999999999998E-5</c:v>
                </c:pt>
                <c:pt idx="51778">
                  <c:v>5.1779E-5</c:v>
                </c:pt>
                <c:pt idx="51779">
                  <c:v>5.1780000000000002E-5</c:v>
                </c:pt>
                <c:pt idx="51780">
                  <c:v>5.1780999999999998E-5</c:v>
                </c:pt>
                <c:pt idx="51781">
                  <c:v>5.1782E-5</c:v>
                </c:pt>
                <c:pt idx="51782">
                  <c:v>5.1783000000000002E-5</c:v>
                </c:pt>
                <c:pt idx="51783">
                  <c:v>5.1783999999999998E-5</c:v>
                </c:pt>
                <c:pt idx="51784">
                  <c:v>5.1785E-5</c:v>
                </c:pt>
                <c:pt idx="51785">
                  <c:v>5.1786000000000002E-5</c:v>
                </c:pt>
                <c:pt idx="51786">
                  <c:v>5.1786999999999997E-5</c:v>
                </c:pt>
                <c:pt idx="51787">
                  <c:v>5.1788E-5</c:v>
                </c:pt>
                <c:pt idx="51788">
                  <c:v>5.1789000000000002E-5</c:v>
                </c:pt>
                <c:pt idx="51789">
                  <c:v>5.1789999999999997E-5</c:v>
                </c:pt>
                <c:pt idx="51790">
                  <c:v>5.1790999999999999E-5</c:v>
                </c:pt>
                <c:pt idx="51791">
                  <c:v>5.1792000000000002E-5</c:v>
                </c:pt>
                <c:pt idx="51792">
                  <c:v>5.1792999999999997E-5</c:v>
                </c:pt>
                <c:pt idx="51793">
                  <c:v>5.1793999999999999E-5</c:v>
                </c:pt>
                <c:pt idx="51794">
                  <c:v>5.1795000000000001E-5</c:v>
                </c:pt>
                <c:pt idx="51795">
                  <c:v>5.1795999999999997E-5</c:v>
                </c:pt>
                <c:pt idx="51796">
                  <c:v>5.1796999999999999E-5</c:v>
                </c:pt>
                <c:pt idx="51797">
                  <c:v>5.1798000000000001E-5</c:v>
                </c:pt>
                <c:pt idx="51798">
                  <c:v>5.1799000000000003E-5</c:v>
                </c:pt>
                <c:pt idx="51799">
                  <c:v>5.1799999999999999E-5</c:v>
                </c:pt>
                <c:pt idx="51800">
                  <c:v>5.1801000000000001E-5</c:v>
                </c:pt>
                <c:pt idx="51801">
                  <c:v>5.1802000000000003E-5</c:v>
                </c:pt>
                <c:pt idx="51802">
                  <c:v>5.1802999999999999E-5</c:v>
                </c:pt>
                <c:pt idx="51803">
                  <c:v>5.1804000000000001E-5</c:v>
                </c:pt>
                <c:pt idx="51804">
                  <c:v>5.1805000000000003E-5</c:v>
                </c:pt>
                <c:pt idx="51805">
                  <c:v>5.1805999999999998E-5</c:v>
                </c:pt>
                <c:pt idx="51806">
                  <c:v>5.1807000000000001E-5</c:v>
                </c:pt>
                <c:pt idx="51807">
                  <c:v>5.1808000000000003E-5</c:v>
                </c:pt>
                <c:pt idx="51808">
                  <c:v>5.1808999999999998E-5</c:v>
                </c:pt>
                <c:pt idx="51809">
                  <c:v>5.181E-5</c:v>
                </c:pt>
                <c:pt idx="51810">
                  <c:v>5.1811000000000003E-5</c:v>
                </c:pt>
                <c:pt idx="51811">
                  <c:v>5.1811999999999998E-5</c:v>
                </c:pt>
                <c:pt idx="51812">
                  <c:v>5.1813E-5</c:v>
                </c:pt>
                <c:pt idx="51813">
                  <c:v>5.1814000000000002E-5</c:v>
                </c:pt>
                <c:pt idx="51814">
                  <c:v>5.1814999999999998E-5</c:v>
                </c:pt>
                <c:pt idx="51815">
                  <c:v>5.1816E-5</c:v>
                </c:pt>
                <c:pt idx="51816">
                  <c:v>5.1817000000000002E-5</c:v>
                </c:pt>
                <c:pt idx="51817">
                  <c:v>5.1817999999999998E-5</c:v>
                </c:pt>
                <c:pt idx="51818">
                  <c:v>5.1819E-5</c:v>
                </c:pt>
                <c:pt idx="51819">
                  <c:v>5.1820000000000002E-5</c:v>
                </c:pt>
                <c:pt idx="51820">
                  <c:v>5.1820999999999997E-5</c:v>
                </c:pt>
                <c:pt idx="51821">
                  <c:v>5.1822E-5</c:v>
                </c:pt>
                <c:pt idx="51822">
                  <c:v>5.1823000000000002E-5</c:v>
                </c:pt>
                <c:pt idx="51823">
                  <c:v>5.1823999999999997E-5</c:v>
                </c:pt>
                <c:pt idx="51824">
                  <c:v>5.1824999999999999E-5</c:v>
                </c:pt>
                <c:pt idx="51825">
                  <c:v>5.1826000000000002E-5</c:v>
                </c:pt>
                <c:pt idx="51826">
                  <c:v>5.1826999999999997E-5</c:v>
                </c:pt>
                <c:pt idx="51827">
                  <c:v>5.1827999999999999E-5</c:v>
                </c:pt>
                <c:pt idx="51828">
                  <c:v>5.1829000000000001E-5</c:v>
                </c:pt>
                <c:pt idx="51829">
                  <c:v>5.1829999999999997E-5</c:v>
                </c:pt>
                <c:pt idx="51830">
                  <c:v>5.1830999999999999E-5</c:v>
                </c:pt>
                <c:pt idx="51831">
                  <c:v>5.1832000000000001E-5</c:v>
                </c:pt>
                <c:pt idx="51832">
                  <c:v>5.1833000000000003E-5</c:v>
                </c:pt>
                <c:pt idx="51833">
                  <c:v>5.1833999999999999E-5</c:v>
                </c:pt>
                <c:pt idx="51834">
                  <c:v>5.1835000000000001E-5</c:v>
                </c:pt>
                <c:pt idx="51835">
                  <c:v>5.1836000000000003E-5</c:v>
                </c:pt>
                <c:pt idx="51836">
                  <c:v>5.1836999999999999E-5</c:v>
                </c:pt>
                <c:pt idx="51837">
                  <c:v>5.1838000000000001E-5</c:v>
                </c:pt>
                <c:pt idx="51838">
                  <c:v>5.1839000000000003E-5</c:v>
                </c:pt>
                <c:pt idx="51839">
                  <c:v>5.1839999999999998E-5</c:v>
                </c:pt>
                <c:pt idx="51840">
                  <c:v>5.1841000000000001E-5</c:v>
                </c:pt>
                <c:pt idx="51841">
                  <c:v>5.1842000000000003E-5</c:v>
                </c:pt>
                <c:pt idx="51842">
                  <c:v>5.1842999999999998E-5</c:v>
                </c:pt>
                <c:pt idx="51843">
                  <c:v>5.1844E-5</c:v>
                </c:pt>
                <c:pt idx="51844">
                  <c:v>5.1845000000000003E-5</c:v>
                </c:pt>
                <c:pt idx="51845">
                  <c:v>5.1845999999999998E-5</c:v>
                </c:pt>
                <c:pt idx="51846">
                  <c:v>5.1847E-5</c:v>
                </c:pt>
                <c:pt idx="51847">
                  <c:v>5.1848000000000002E-5</c:v>
                </c:pt>
                <c:pt idx="51848">
                  <c:v>5.1848999999999998E-5</c:v>
                </c:pt>
                <c:pt idx="51849">
                  <c:v>5.185E-5</c:v>
                </c:pt>
                <c:pt idx="51850">
                  <c:v>5.1851000000000002E-5</c:v>
                </c:pt>
                <c:pt idx="51851">
                  <c:v>5.1851999999999998E-5</c:v>
                </c:pt>
                <c:pt idx="51852">
                  <c:v>5.1853E-5</c:v>
                </c:pt>
                <c:pt idx="51853">
                  <c:v>5.1854000000000002E-5</c:v>
                </c:pt>
                <c:pt idx="51854">
                  <c:v>5.1854999999999997E-5</c:v>
                </c:pt>
                <c:pt idx="51855">
                  <c:v>5.1856E-5</c:v>
                </c:pt>
                <c:pt idx="51856">
                  <c:v>5.1857000000000002E-5</c:v>
                </c:pt>
                <c:pt idx="51857">
                  <c:v>5.1857999999999997E-5</c:v>
                </c:pt>
                <c:pt idx="51858">
                  <c:v>5.1858999999999999E-5</c:v>
                </c:pt>
                <c:pt idx="51859">
                  <c:v>5.1860000000000002E-5</c:v>
                </c:pt>
                <c:pt idx="51860">
                  <c:v>5.1860999999999997E-5</c:v>
                </c:pt>
                <c:pt idx="51861">
                  <c:v>5.1861999999999999E-5</c:v>
                </c:pt>
                <c:pt idx="51862">
                  <c:v>5.1863000000000001E-5</c:v>
                </c:pt>
                <c:pt idx="51863">
                  <c:v>5.1863999999999997E-5</c:v>
                </c:pt>
                <c:pt idx="51864">
                  <c:v>5.1864999999999999E-5</c:v>
                </c:pt>
                <c:pt idx="51865">
                  <c:v>5.1866000000000001E-5</c:v>
                </c:pt>
                <c:pt idx="51866">
                  <c:v>5.1867000000000003E-5</c:v>
                </c:pt>
                <c:pt idx="51867">
                  <c:v>5.1867999999999999E-5</c:v>
                </c:pt>
                <c:pt idx="51868">
                  <c:v>5.1869000000000001E-5</c:v>
                </c:pt>
                <c:pt idx="51869">
                  <c:v>5.1870000000000003E-5</c:v>
                </c:pt>
                <c:pt idx="51870">
                  <c:v>5.1870999999999999E-5</c:v>
                </c:pt>
                <c:pt idx="51871">
                  <c:v>5.1872000000000001E-5</c:v>
                </c:pt>
                <c:pt idx="51872">
                  <c:v>5.1873000000000003E-5</c:v>
                </c:pt>
                <c:pt idx="51873">
                  <c:v>5.1873999999999998E-5</c:v>
                </c:pt>
                <c:pt idx="51874">
                  <c:v>5.1875000000000001E-5</c:v>
                </c:pt>
                <c:pt idx="51875">
                  <c:v>5.1876000000000003E-5</c:v>
                </c:pt>
                <c:pt idx="51876">
                  <c:v>5.1876999999999998E-5</c:v>
                </c:pt>
                <c:pt idx="51877">
                  <c:v>5.1878E-5</c:v>
                </c:pt>
                <c:pt idx="51878">
                  <c:v>5.1879000000000003E-5</c:v>
                </c:pt>
                <c:pt idx="51879">
                  <c:v>5.1879999999999998E-5</c:v>
                </c:pt>
                <c:pt idx="51880">
                  <c:v>5.1881E-5</c:v>
                </c:pt>
                <c:pt idx="51881">
                  <c:v>5.1882000000000002E-5</c:v>
                </c:pt>
                <c:pt idx="51882">
                  <c:v>5.1882999999999998E-5</c:v>
                </c:pt>
                <c:pt idx="51883">
                  <c:v>5.1884E-5</c:v>
                </c:pt>
                <c:pt idx="51884">
                  <c:v>5.1885000000000002E-5</c:v>
                </c:pt>
                <c:pt idx="51885">
                  <c:v>5.1885999999999998E-5</c:v>
                </c:pt>
                <c:pt idx="51886">
                  <c:v>5.1887E-5</c:v>
                </c:pt>
                <c:pt idx="51887">
                  <c:v>5.1888000000000002E-5</c:v>
                </c:pt>
                <c:pt idx="51888">
                  <c:v>5.1888999999999997E-5</c:v>
                </c:pt>
                <c:pt idx="51889">
                  <c:v>5.189E-5</c:v>
                </c:pt>
                <c:pt idx="51890">
                  <c:v>5.1891000000000002E-5</c:v>
                </c:pt>
                <c:pt idx="51891">
                  <c:v>5.1891999999999997E-5</c:v>
                </c:pt>
                <c:pt idx="51892">
                  <c:v>5.1892999999999999E-5</c:v>
                </c:pt>
                <c:pt idx="51893">
                  <c:v>5.1894000000000002E-5</c:v>
                </c:pt>
                <c:pt idx="51894">
                  <c:v>5.1894999999999997E-5</c:v>
                </c:pt>
                <c:pt idx="51895">
                  <c:v>5.1895999999999999E-5</c:v>
                </c:pt>
                <c:pt idx="51896">
                  <c:v>5.1897000000000001E-5</c:v>
                </c:pt>
                <c:pt idx="51897">
                  <c:v>5.1897999999999997E-5</c:v>
                </c:pt>
                <c:pt idx="51898">
                  <c:v>5.1898999999999999E-5</c:v>
                </c:pt>
                <c:pt idx="51899">
                  <c:v>5.1900000000000001E-5</c:v>
                </c:pt>
                <c:pt idx="51900">
                  <c:v>5.1901000000000003E-5</c:v>
                </c:pt>
                <c:pt idx="51901">
                  <c:v>5.1901999999999999E-5</c:v>
                </c:pt>
                <c:pt idx="51902">
                  <c:v>5.1903000000000001E-5</c:v>
                </c:pt>
                <c:pt idx="51903">
                  <c:v>5.1904000000000003E-5</c:v>
                </c:pt>
                <c:pt idx="51904">
                  <c:v>5.1904999999999999E-5</c:v>
                </c:pt>
                <c:pt idx="51905">
                  <c:v>5.1906000000000001E-5</c:v>
                </c:pt>
                <c:pt idx="51906">
                  <c:v>5.1907000000000003E-5</c:v>
                </c:pt>
                <c:pt idx="51907">
                  <c:v>5.1907999999999998E-5</c:v>
                </c:pt>
                <c:pt idx="51908">
                  <c:v>5.1909000000000001E-5</c:v>
                </c:pt>
                <c:pt idx="51909">
                  <c:v>5.1910000000000003E-5</c:v>
                </c:pt>
                <c:pt idx="51910">
                  <c:v>5.1910999999999998E-5</c:v>
                </c:pt>
                <c:pt idx="51911">
                  <c:v>5.1912E-5</c:v>
                </c:pt>
                <c:pt idx="51912">
                  <c:v>5.1913000000000003E-5</c:v>
                </c:pt>
                <c:pt idx="51913">
                  <c:v>5.1913999999999998E-5</c:v>
                </c:pt>
                <c:pt idx="51914">
                  <c:v>5.1915E-5</c:v>
                </c:pt>
                <c:pt idx="51915">
                  <c:v>5.1916000000000002E-5</c:v>
                </c:pt>
                <c:pt idx="51916">
                  <c:v>5.1916999999999998E-5</c:v>
                </c:pt>
                <c:pt idx="51917">
                  <c:v>5.1918E-5</c:v>
                </c:pt>
                <c:pt idx="51918">
                  <c:v>5.1919000000000002E-5</c:v>
                </c:pt>
                <c:pt idx="51919">
                  <c:v>5.1919999999999998E-5</c:v>
                </c:pt>
                <c:pt idx="51920">
                  <c:v>5.1921E-5</c:v>
                </c:pt>
                <c:pt idx="51921">
                  <c:v>5.1922000000000002E-5</c:v>
                </c:pt>
                <c:pt idx="51922">
                  <c:v>5.1922999999999997E-5</c:v>
                </c:pt>
                <c:pt idx="51923">
                  <c:v>5.1924E-5</c:v>
                </c:pt>
                <c:pt idx="51924">
                  <c:v>5.1925000000000002E-5</c:v>
                </c:pt>
                <c:pt idx="51925">
                  <c:v>5.1925999999999997E-5</c:v>
                </c:pt>
                <c:pt idx="51926">
                  <c:v>5.1926999999999999E-5</c:v>
                </c:pt>
                <c:pt idx="51927">
                  <c:v>5.1928000000000002E-5</c:v>
                </c:pt>
                <c:pt idx="51928">
                  <c:v>5.1928999999999997E-5</c:v>
                </c:pt>
                <c:pt idx="51929">
                  <c:v>5.1929999999999999E-5</c:v>
                </c:pt>
                <c:pt idx="51930">
                  <c:v>5.1931000000000001E-5</c:v>
                </c:pt>
                <c:pt idx="51931">
                  <c:v>5.1931999999999997E-5</c:v>
                </c:pt>
                <c:pt idx="51932">
                  <c:v>5.1932999999999999E-5</c:v>
                </c:pt>
                <c:pt idx="51933">
                  <c:v>5.1934000000000001E-5</c:v>
                </c:pt>
                <c:pt idx="51934">
                  <c:v>5.1935000000000003E-5</c:v>
                </c:pt>
                <c:pt idx="51935">
                  <c:v>5.1935999999999999E-5</c:v>
                </c:pt>
                <c:pt idx="51936">
                  <c:v>5.1937000000000001E-5</c:v>
                </c:pt>
                <c:pt idx="51937">
                  <c:v>5.1938000000000003E-5</c:v>
                </c:pt>
                <c:pt idx="51938">
                  <c:v>5.1938999999999999E-5</c:v>
                </c:pt>
                <c:pt idx="51939">
                  <c:v>5.1940000000000001E-5</c:v>
                </c:pt>
                <c:pt idx="51940">
                  <c:v>5.1941000000000003E-5</c:v>
                </c:pt>
                <c:pt idx="51941">
                  <c:v>5.1941999999999998E-5</c:v>
                </c:pt>
                <c:pt idx="51942">
                  <c:v>5.1943000000000001E-5</c:v>
                </c:pt>
                <c:pt idx="51943">
                  <c:v>5.1944000000000003E-5</c:v>
                </c:pt>
                <c:pt idx="51944">
                  <c:v>5.1944999999999998E-5</c:v>
                </c:pt>
                <c:pt idx="51945">
                  <c:v>5.1946E-5</c:v>
                </c:pt>
                <c:pt idx="51946">
                  <c:v>5.1947000000000003E-5</c:v>
                </c:pt>
                <c:pt idx="51947">
                  <c:v>5.1947999999999998E-5</c:v>
                </c:pt>
                <c:pt idx="51948">
                  <c:v>5.1949E-5</c:v>
                </c:pt>
                <c:pt idx="51949">
                  <c:v>5.1950000000000002E-5</c:v>
                </c:pt>
                <c:pt idx="51950">
                  <c:v>5.1950999999999998E-5</c:v>
                </c:pt>
                <c:pt idx="51951">
                  <c:v>5.1952E-5</c:v>
                </c:pt>
                <c:pt idx="51952">
                  <c:v>5.1953000000000002E-5</c:v>
                </c:pt>
                <c:pt idx="51953">
                  <c:v>5.1953999999999998E-5</c:v>
                </c:pt>
                <c:pt idx="51954">
                  <c:v>5.1955E-5</c:v>
                </c:pt>
                <c:pt idx="51955">
                  <c:v>5.1956000000000002E-5</c:v>
                </c:pt>
                <c:pt idx="51956">
                  <c:v>5.1956999999999997E-5</c:v>
                </c:pt>
                <c:pt idx="51957">
                  <c:v>5.1958E-5</c:v>
                </c:pt>
                <c:pt idx="51958">
                  <c:v>5.1959000000000002E-5</c:v>
                </c:pt>
                <c:pt idx="51959">
                  <c:v>5.1959999999999997E-5</c:v>
                </c:pt>
                <c:pt idx="51960">
                  <c:v>5.1960999999999999E-5</c:v>
                </c:pt>
                <c:pt idx="51961">
                  <c:v>5.1962000000000002E-5</c:v>
                </c:pt>
                <c:pt idx="51962">
                  <c:v>5.1962999999999997E-5</c:v>
                </c:pt>
                <c:pt idx="51963">
                  <c:v>5.1963999999999999E-5</c:v>
                </c:pt>
                <c:pt idx="51964">
                  <c:v>5.1965000000000001E-5</c:v>
                </c:pt>
                <c:pt idx="51965">
                  <c:v>5.1965999999999997E-5</c:v>
                </c:pt>
                <c:pt idx="51966">
                  <c:v>5.1966999999999999E-5</c:v>
                </c:pt>
                <c:pt idx="51967">
                  <c:v>5.1968000000000001E-5</c:v>
                </c:pt>
                <c:pt idx="51968">
                  <c:v>5.1969000000000003E-5</c:v>
                </c:pt>
                <c:pt idx="51969">
                  <c:v>5.1969999999999999E-5</c:v>
                </c:pt>
                <c:pt idx="51970">
                  <c:v>5.1971000000000001E-5</c:v>
                </c:pt>
                <c:pt idx="51971">
                  <c:v>5.1972000000000003E-5</c:v>
                </c:pt>
                <c:pt idx="51972">
                  <c:v>5.1972999999999999E-5</c:v>
                </c:pt>
                <c:pt idx="51973">
                  <c:v>5.1974000000000001E-5</c:v>
                </c:pt>
                <c:pt idx="51974">
                  <c:v>5.1975000000000003E-5</c:v>
                </c:pt>
                <c:pt idx="51975">
                  <c:v>5.1975999999999998E-5</c:v>
                </c:pt>
                <c:pt idx="51976">
                  <c:v>5.1977000000000001E-5</c:v>
                </c:pt>
                <c:pt idx="51977">
                  <c:v>5.1978000000000003E-5</c:v>
                </c:pt>
                <c:pt idx="51978">
                  <c:v>5.1978999999999998E-5</c:v>
                </c:pt>
                <c:pt idx="51979">
                  <c:v>5.198E-5</c:v>
                </c:pt>
                <c:pt idx="51980">
                  <c:v>5.1981000000000003E-5</c:v>
                </c:pt>
                <c:pt idx="51981">
                  <c:v>5.1981999999999998E-5</c:v>
                </c:pt>
                <c:pt idx="51982">
                  <c:v>5.1983E-5</c:v>
                </c:pt>
                <c:pt idx="51983">
                  <c:v>5.1984000000000002E-5</c:v>
                </c:pt>
                <c:pt idx="51984">
                  <c:v>5.1984999999999998E-5</c:v>
                </c:pt>
                <c:pt idx="51985">
                  <c:v>5.1986E-5</c:v>
                </c:pt>
                <c:pt idx="51986">
                  <c:v>5.1987000000000002E-5</c:v>
                </c:pt>
                <c:pt idx="51987">
                  <c:v>5.1987999999999998E-5</c:v>
                </c:pt>
                <c:pt idx="51988">
                  <c:v>5.1989E-5</c:v>
                </c:pt>
                <c:pt idx="51989">
                  <c:v>5.1990000000000002E-5</c:v>
                </c:pt>
                <c:pt idx="51990">
                  <c:v>5.1990999999999997E-5</c:v>
                </c:pt>
                <c:pt idx="51991">
                  <c:v>5.1992E-5</c:v>
                </c:pt>
                <c:pt idx="51992">
                  <c:v>5.1993000000000002E-5</c:v>
                </c:pt>
                <c:pt idx="51993">
                  <c:v>5.1993999999999997E-5</c:v>
                </c:pt>
                <c:pt idx="51994">
                  <c:v>5.1994999999999999E-5</c:v>
                </c:pt>
                <c:pt idx="51995">
                  <c:v>5.1996000000000002E-5</c:v>
                </c:pt>
                <c:pt idx="51996">
                  <c:v>5.1996999999999997E-5</c:v>
                </c:pt>
                <c:pt idx="51997">
                  <c:v>5.1997999999999999E-5</c:v>
                </c:pt>
                <c:pt idx="51998">
                  <c:v>5.1999000000000001E-5</c:v>
                </c:pt>
                <c:pt idx="51999">
                  <c:v>5.1999999999999997E-5</c:v>
                </c:pt>
                <c:pt idx="52000">
                  <c:v>5.2000999999999999E-5</c:v>
                </c:pt>
                <c:pt idx="52001">
                  <c:v>5.2002000000000001E-5</c:v>
                </c:pt>
                <c:pt idx="52002">
                  <c:v>5.2003000000000003E-5</c:v>
                </c:pt>
                <c:pt idx="52003">
                  <c:v>5.2003999999999999E-5</c:v>
                </c:pt>
                <c:pt idx="52004">
                  <c:v>5.2005000000000001E-5</c:v>
                </c:pt>
                <c:pt idx="52005">
                  <c:v>5.2006000000000003E-5</c:v>
                </c:pt>
                <c:pt idx="52006">
                  <c:v>5.2006999999999999E-5</c:v>
                </c:pt>
                <c:pt idx="52007">
                  <c:v>5.2008000000000001E-5</c:v>
                </c:pt>
                <c:pt idx="52008">
                  <c:v>5.2009000000000003E-5</c:v>
                </c:pt>
                <c:pt idx="52009">
                  <c:v>5.2009999999999998E-5</c:v>
                </c:pt>
                <c:pt idx="52010">
                  <c:v>5.2011000000000001E-5</c:v>
                </c:pt>
                <c:pt idx="52011">
                  <c:v>5.2012000000000003E-5</c:v>
                </c:pt>
                <c:pt idx="52012">
                  <c:v>5.2012999999999998E-5</c:v>
                </c:pt>
                <c:pt idx="52013">
                  <c:v>5.2014E-5</c:v>
                </c:pt>
                <c:pt idx="52014">
                  <c:v>5.2015000000000003E-5</c:v>
                </c:pt>
                <c:pt idx="52015">
                  <c:v>5.2015999999999998E-5</c:v>
                </c:pt>
                <c:pt idx="52016">
                  <c:v>5.2017E-5</c:v>
                </c:pt>
                <c:pt idx="52017">
                  <c:v>5.2018000000000002E-5</c:v>
                </c:pt>
                <c:pt idx="52018">
                  <c:v>5.2018999999999998E-5</c:v>
                </c:pt>
                <c:pt idx="52019">
                  <c:v>5.202E-5</c:v>
                </c:pt>
                <c:pt idx="52020">
                  <c:v>5.2021000000000002E-5</c:v>
                </c:pt>
                <c:pt idx="52021">
                  <c:v>5.2021999999999998E-5</c:v>
                </c:pt>
                <c:pt idx="52022">
                  <c:v>5.2023E-5</c:v>
                </c:pt>
                <c:pt idx="52023">
                  <c:v>5.2024000000000002E-5</c:v>
                </c:pt>
                <c:pt idx="52024">
                  <c:v>5.2024999999999997E-5</c:v>
                </c:pt>
                <c:pt idx="52025">
                  <c:v>5.2026E-5</c:v>
                </c:pt>
                <c:pt idx="52026">
                  <c:v>5.2027000000000002E-5</c:v>
                </c:pt>
                <c:pt idx="52027">
                  <c:v>5.2027999999999997E-5</c:v>
                </c:pt>
                <c:pt idx="52028">
                  <c:v>5.2028999999999999E-5</c:v>
                </c:pt>
                <c:pt idx="52029">
                  <c:v>5.2030000000000002E-5</c:v>
                </c:pt>
                <c:pt idx="52030">
                  <c:v>5.2030999999999997E-5</c:v>
                </c:pt>
                <c:pt idx="52031">
                  <c:v>5.2031999999999999E-5</c:v>
                </c:pt>
                <c:pt idx="52032">
                  <c:v>5.2033000000000001E-5</c:v>
                </c:pt>
                <c:pt idx="52033">
                  <c:v>5.2033999999999997E-5</c:v>
                </c:pt>
                <c:pt idx="52034">
                  <c:v>5.2034999999999999E-5</c:v>
                </c:pt>
                <c:pt idx="52035">
                  <c:v>5.2036000000000001E-5</c:v>
                </c:pt>
                <c:pt idx="52036">
                  <c:v>5.2036999999999997E-5</c:v>
                </c:pt>
                <c:pt idx="52037">
                  <c:v>5.2037999999999999E-5</c:v>
                </c:pt>
                <c:pt idx="52038">
                  <c:v>5.2039000000000001E-5</c:v>
                </c:pt>
                <c:pt idx="52039">
                  <c:v>5.2040000000000003E-5</c:v>
                </c:pt>
                <c:pt idx="52040">
                  <c:v>5.2040999999999999E-5</c:v>
                </c:pt>
                <c:pt idx="52041">
                  <c:v>5.2042000000000001E-5</c:v>
                </c:pt>
                <c:pt idx="52042">
                  <c:v>5.2043000000000003E-5</c:v>
                </c:pt>
                <c:pt idx="52043">
                  <c:v>5.2043999999999998E-5</c:v>
                </c:pt>
                <c:pt idx="52044">
                  <c:v>5.2045000000000001E-5</c:v>
                </c:pt>
                <c:pt idx="52045">
                  <c:v>5.2046000000000003E-5</c:v>
                </c:pt>
                <c:pt idx="52046">
                  <c:v>5.2046999999999998E-5</c:v>
                </c:pt>
                <c:pt idx="52047">
                  <c:v>5.2048E-5</c:v>
                </c:pt>
                <c:pt idx="52048">
                  <c:v>5.2049000000000003E-5</c:v>
                </c:pt>
                <c:pt idx="52049">
                  <c:v>5.2049999999999998E-5</c:v>
                </c:pt>
                <c:pt idx="52050">
                  <c:v>5.2051E-5</c:v>
                </c:pt>
                <c:pt idx="52051">
                  <c:v>5.2052000000000002E-5</c:v>
                </c:pt>
                <c:pt idx="52052">
                  <c:v>5.2052999999999998E-5</c:v>
                </c:pt>
                <c:pt idx="52053">
                  <c:v>5.2054E-5</c:v>
                </c:pt>
                <c:pt idx="52054">
                  <c:v>5.2055000000000002E-5</c:v>
                </c:pt>
                <c:pt idx="52055">
                  <c:v>5.2055999999999998E-5</c:v>
                </c:pt>
                <c:pt idx="52056">
                  <c:v>5.2057E-5</c:v>
                </c:pt>
                <c:pt idx="52057">
                  <c:v>5.2058000000000002E-5</c:v>
                </c:pt>
                <c:pt idx="52058">
                  <c:v>5.2058999999999997E-5</c:v>
                </c:pt>
                <c:pt idx="52059">
                  <c:v>5.206E-5</c:v>
                </c:pt>
                <c:pt idx="52060">
                  <c:v>5.2061000000000002E-5</c:v>
                </c:pt>
                <c:pt idx="52061">
                  <c:v>5.2061999999999997E-5</c:v>
                </c:pt>
                <c:pt idx="52062">
                  <c:v>5.2062999999999999E-5</c:v>
                </c:pt>
                <c:pt idx="52063">
                  <c:v>5.2064000000000002E-5</c:v>
                </c:pt>
                <c:pt idx="52064">
                  <c:v>5.2064999999999997E-5</c:v>
                </c:pt>
                <c:pt idx="52065">
                  <c:v>5.2065999999999999E-5</c:v>
                </c:pt>
                <c:pt idx="52066">
                  <c:v>5.2067000000000001E-5</c:v>
                </c:pt>
                <c:pt idx="52067">
                  <c:v>5.2067999999999997E-5</c:v>
                </c:pt>
                <c:pt idx="52068">
                  <c:v>5.2068999999999999E-5</c:v>
                </c:pt>
                <c:pt idx="52069">
                  <c:v>5.2070000000000001E-5</c:v>
                </c:pt>
                <c:pt idx="52070">
                  <c:v>5.2070999999999997E-5</c:v>
                </c:pt>
                <c:pt idx="52071">
                  <c:v>5.2071999999999999E-5</c:v>
                </c:pt>
                <c:pt idx="52072">
                  <c:v>5.2073000000000001E-5</c:v>
                </c:pt>
                <c:pt idx="52073">
                  <c:v>5.2074000000000003E-5</c:v>
                </c:pt>
                <c:pt idx="52074">
                  <c:v>5.2074999999999999E-5</c:v>
                </c:pt>
                <c:pt idx="52075">
                  <c:v>5.2076000000000001E-5</c:v>
                </c:pt>
                <c:pt idx="52076">
                  <c:v>5.2077000000000003E-5</c:v>
                </c:pt>
                <c:pt idx="52077">
                  <c:v>5.2077999999999998E-5</c:v>
                </c:pt>
                <c:pt idx="52078">
                  <c:v>5.2079000000000001E-5</c:v>
                </c:pt>
                <c:pt idx="52079">
                  <c:v>5.2080000000000003E-5</c:v>
                </c:pt>
                <c:pt idx="52080">
                  <c:v>5.2080999999999998E-5</c:v>
                </c:pt>
                <c:pt idx="52081">
                  <c:v>5.2082E-5</c:v>
                </c:pt>
                <c:pt idx="52082">
                  <c:v>5.2083000000000003E-5</c:v>
                </c:pt>
                <c:pt idx="52083">
                  <c:v>5.2083999999999998E-5</c:v>
                </c:pt>
                <c:pt idx="52084">
                  <c:v>5.2085E-5</c:v>
                </c:pt>
                <c:pt idx="52085">
                  <c:v>5.2086000000000002E-5</c:v>
                </c:pt>
                <c:pt idx="52086">
                  <c:v>5.2086999999999998E-5</c:v>
                </c:pt>
                <c:pt idx="52087">
                  <c:v>5.2088E-5</c:v>
                </c:pt>
                <c:pt idx="52088">
                  <c:v>5.2089000000000002E-5</c:v>
                </c:pt>
                <c:pt idx="52089">
                  <c:v>5.2089999999999998E-5</c:v>
                </c:pt>
                <c:pt idx="52090">
                  <c:v>5.2091E-5</c:v>
                </c:pt>
                <c:pt idx="52091">
                  <c:v>5.2092000000000002E-5</c:v>
                </c:pt>
                <c:pt idx="52092">
                  <c:v>5.2092999999999997E-5</c:v>
                </c:pt>
                <c:pt idx="52093">
                  <c:v>5.2094E-5</c:v>
                </c:pt>
                <c:pt idx="52094">
                  <c:v>5.2095000000000002E-5</c:v>
                </c:pt>
                <c:pt idx="52095">
                  <c:v>5.2095999999999997E-5</c:v>
                </c:pt>
                <c:pt idx="52096">
                  <c:v>5.2096999999999999E-5</c:v>
                </c:pt>
                <c:pt idx="52097">
                  <c:v>5.2098000000000002E-5</c:v>
                </c:pt>
                <c:pt idx="52098">
                  <c:v>5.2098999999999997E-5</c:v>
                </c:pt>
                <c:pt idx="52099">
                  <c:v>5.2099999999999999E-5</c:v>
                </c:pt>
                <c:pt idx="52100">
                  <c:v>5.2101000000000001E-5</c:v>
                </c:pt>
                <c:pt idx="52101">
                  <c:v>5.2101999999999997E-5</c:v>
                </c:pt>
                <c:pt idx="52102">
                  <c:v>5.2102999999999999E-5</c:v>
                </c:pt>
                <c:pt idx="52103">
                  <c:v>5.2104000000000001E-5</c:v>
                </c:pt>
                <c:pt idx="52104">
                  <c:v>5.2104999999999997E-5</c:v>
                </c:pt>
                <c:pt idx="52105">
                  <c:v>5.2105999999999999E-5</c:v>
                </c:pt>
                <c:pt idx="52106">
                  <c:v>5.2107000000000001E-5</c:v>
                </c:pt>
                <c:pt idx="52107">
                  <c:v>5.2108000000000003E-5</c:v>
                </c:pt>
                <c:pt idx="52108">
                  <c:v>5.2108999999999999E-5</c:v>
                </c:pt>
                <c:pt idx="52109">
                  <c:v>5.2110000000000001E-5</c:v>
                </c:pt>
                <c:pt idx="52110">
                  <c:v>5.2111000000000003E-5</c:v>
                </c:pt>
                <c:pt idx="52111">
                  <c:v>5.2111999999999998E-5</c:v>
                </c:pt>
                <c:pt idx="52112">
                  <c:v>5.2113000000000001E-5</c:v>
                </c:pt>
                <c:pt idx="52113">
                  <c:v>5.2114000000000003E-5</c:v>
                </c:pt>
                <c:pt idx="52114">
                  <c:v>5.2114999999999998E-5</c:v>
                </c:pt>
                <c:pt idx="52115">
                  <c:v>5.2116E-5</c:v>
                </c:pt>
                <c:pt idx="52116">
                  <c:v>5.2117000000000003E-5</c:v>
                </c:pt>
                <c:pt idx="52117">
                  <c:v>5.2117999999999998E-5</c:v>
                </c:pt>
                <c:pt idx="52118">
                  <c:v>5.2119E-5</c:v>
                </c:pt>
                <c:pt idx="52119">
                  <c:v>5.2120000000000002E-5</c:v>
                </c:pt>
                <c:pt idx="52120">
                  <c:v>5.2120999999999998E-5</c:v>
                </c:pt>
                <c:pt idx="52121">
                  <c:v>5.2122E-5</c:v>
                </c:pt>
                <c:pt idx="52122">
                  <c:v>5.2123000000000002E-5</c:v>
                </c:pt>
                <c:pt idx="52123">
                  <c:v>5.2123999999999998E-5</c:v>
                </c:pt>
                <c:pt idx="52124">
                  <c:v>5.2125E-5</c:v>
                </c:pt>
                <c:pt idx="52125">
                  <c:v>5.2126000000000002E-5</c:v>
                </c:pt>
                <c:pt idx="52126">
                  <c:v>5.2126999999999997E-5</c:v>
                </c:pt>
                <c:pt idx="52127">
                  <c:v>5.2128E-5</c:v>
                </c:pt>
                <c:pt idx="52128">
                  <c:v>5.2129000000000002E-5</c:v>
                </c:pt>
                <c:pt idx="52129">
                  <c:v>5.2129999999999997E-5</c:v>
                </c:pt>
                <c:pt idx="52130">
                  <c:v>5.2130999999999999E-5</c:v>
                </c:pt>
                <c:pt idx="52131">
                  <c:v>5.2132000000000002E-5</c:v>
                </c:pt>
                <c:pt idx="52132">
                  <c:v>5.2132999999999997E-5</c:v>
                </c:pt>
                <c:pt idx="52133">
                  <c:v>5.2133999999999999E-5</c:v>
                </c:pt>
                <c:pt idx="52134">
                  <c:v>5.2135000000000001E-5</c:v>
                </c:pt>
                <c:pt idx="52135">
                  <c:v>5.2135999999999997E-5</c:v>
                </c:pt>
                <c:pt idx="52136">
                  <c:v>5.2136999999999999E-5</c:v>
                </c:pt>
                <c:pt idx="52137">
                  <c:v>5.2138000000000001E-5</c:v>
                </c:pt>
                <c:pt idx="52138">
                  <c:v>5.2138999999999997E-5</c:v>
                </c:pt>
                <c:pt idx="52139">
                  <c:v>5.2139999999999999E-5</c:v>
                </c:pt>
                <c:pt idx="52140">
                  <c:v>5.2141000000000001E-5</c:v>
                </c:pt>
                <c:pt idx="52141">
                  <c:v>5.2142000000000003E-5</c:v>
                </c:pt>
                <c:pt idx="52142">
                  <c:v>5.2142999999999999E-5</c:v>
                </c:pt>
                <c:pt idx="52143">
                  <c:v>5.2144000000000001E-5</c:v>
                </c:pt>
                <c:pt idx="52144">
                  <c:v>5.2145000000000003E-5</c:v>
                </c:pt>
                <c:pt idx="52145">
                  <c:v>5.2145999999999998E-5</c:v>
                </c:pt>
                <c:pt idx="52146">
                  <c:v>5.2147000000000001E-5</c:v>
                </c:pt>
                <c:pt idx="52147">
                  <c:v>5.2148000000000003E-5</c:v>
                </c:pt>
                <c:pt idx="52148">
                  <c:v>5.2148999999999998E-5</c:v>
                </c:pt>
                <c:pt idx="52149">
                  <c:v>5.215E-5</c:v>
                </c:pt>
                <c:pt idx="52150">
                  <c:v>5.2151000000000003E-5</c:v>
                </c:pt>
                <c:pt idx="52151">
                  <c:v>5.2151999999999998E-5</c:v>
                </c:pt>
                <c:pt idx="52152">
                  <c:v>5.2153E-5</c:v>
                </c:pt>
                <c:pt idx="52153">
                  <c:v>5.2154000000000002E-5</c:v>
                </c:pt>
                <c:pt idx="52154">
                  <c:v>5.2154999999999998E-5</c:v>
                </c:pt>
                <c:pt idx="52155">
                  <c:v>5.2156E-5</c:v>
                </c:pt>
                <c:pt idx="52156">
                  <c:v>5.2157000000000002E-5</c:v>
                </c:pt>
                <c:pt idx="52157">
                  <c:v>5.2157999999999998E-5</c:v>
                </c:pt>
                <c:pt idx="52158">
                  <c:v>5.2159E-5</c:v>
                </c:pt>
                <c:pt idx="52159">
                  <c:v>5.2160000000000002E-5</c:v>
                </c:pt>
                <c:pt idx="52160">
                  <c:v>5.2160999999999997E-5</c:v>
                </c:pt>
                <c:pt idx="52161">
                  <c:v>5.2162E-5</c:v>
                </c:pt>
                <c:pt idx="52162">
                  <c:v>5.2163000000000002E-5</c:v>
                </c:pt>
                <c:pt idx="52163">
                  <c:v>5.2163999999999997E-5</c:v>
                </c:pt>
                <c:pt idx="52164">
                  <c:v>5.2164999999999999E-5</c:v>
                </c:pt>
                <c:pt idx="52165">
                  <c:v>5.2166000000000002E-5</c:v>
                </c:pt>
                <c:pt idx="52166">
                  <c:v>5.2166999999999997E-5</c:v>
                </c:pt>
                <c:pt idx="52167">
                  <c:v>5.2167999999999999E-5</c:v>
                </c:pt>
                <c:pt idx="52168">
                  <c:v>5.2169000000000001E-5</c:v>
                </c:pt>
                <c:pt idx="52169">
                  <c:v>5.2169999999999997E-5</c:v>
                </c:pt>
                <c:pt idx="52170">
                  <c:v>5.2170999999999999E-5</c:v>
                </c:pt>
                <c:pt idx="52171">
                  <c:v>5.2172000000000001E-5</c:v>
                </c:pt>
                <c:pt idx="52172">
                  <c:v>5.2172999999999997E-5</c:v>
                </c:pt>
                <c:pt idx="52173">
                  <c:v>5.2173999999999999E-5</c:v>
                </c:pt>
                <c:pt idx="52174">
                  <c:v>5.2175000000000001E-5</c:v>
                </c:pt>
                <c:pt idx="52175">
                  <c:v>5.2176000000000003E-5</c:v>
                </c:pt>
                <c:pt idx="52176">
                  <c:v>5.2176999999999999E-5</c:v>
                </c:pt>
                <c:pt idx="52177">
                  <c:v>5.2178000000000001E-5</c:v>
                </c:pt>
                <c:pt idx="52178">
                  <c:v>5.2179000000000003E-5</c:v>
                </c:pt>
                <c:pt idx="52179">
                  <c:v>5.2179999999999998E-5</c:v>
                </c:pt>
                <c:pt idx="52180">
                  <c:v>5.2181000000000001E-5</c:v>
                </c:pt>
                <c:pt idx="52181">
                  <c:v>5.2182000000000003E-5</c:v>
                </c:pt>
                <c:pt idx="52182">
                  <c:v>5.2182999999999998E-5</c:v>
                </c:pt>
                <c:pt idx="52183">
                  <c:v>5.2184E-5</c:v>
                </c:pt>
                <c:pt idx="52184">
                  <c:v>5.2185000000000003E-5</c:v>
                </c:pt>
                <c:pt idx="52185">
                  <c:v>5.2185999999999998E-5</c:v>
                </c:pt>
                <c:pt idx="52186">
                  <c:v>5.2187E-5</c:v>
                </c:pt>
                <c:pt idx="52187">
                  <c:v>5.2188000000000002E-5</c:v>
                </c:pt>
                <c:pt idx="52188">
                  <c:v>5.2188999999999998E-5</c:v>
                </c:pt>
                <c:pt idx="52189">
                  <c:v>5.219E-5</c:v>
                </c:pt>
                <c:pt idx="52190">
                  <c:v>5.2191000000000002E-5</c:v>
                </c:pt>
                <c:pt idx="52191">
                  <c:v>5.2191999999999998E-5</c:v>
                </c:pt>
                <c:pt idx="52192">
                  <c:v>5.2193E-5</c:v>
                </c:pt>
                <c:pt idx="52193">
                  <c:v>5.2194000000000002E-5</c:v>
                </c:pt>
                <c:pt idx="52194">
                  <c:v>5.2194999999999997E-5</c:v>
                </c:pt>
                <c:pt idx="52195">
                  <c:v>5.2196E-5</c:v>
                </c:pt>
                <c:pt idx="52196">
                  <c:v>5.2197000000000002E-5</c:v>
                </c:pt>
                <c:pt idx="52197">
                  <c:v>5.2197999999999997E-5</c:v>
                </c:pt>
                <c:pt idx="52198">
                  <c:v>5.2198999999999999E-5</c:v>
                </c:pt>
                <c:pt idx="52199">
                  <c:v>5.2200000000000002E-5</c:v>
                </c:pt>
                <c:pt idx="52200">
                  <c:v>5.2200999999999997E-5</c:v>
                </c:pt>
                <c:pt idx="52201">
                  <c:v>5.2201999999999999E-5</c:v>
                </c:pt>
                <c:pt idx="52202">
                  <c:v>5.2203000000000001E-5</c:v>
                </c:pt>
                <c:pt idx="52203">
                  <c:v>5.2203999999999997E-5</c:v>
                </c:pt>
                <c:pt idx="52204">
                  <c:v>5.2204999999999999E-5</c:v>
                </c:pt>
                <c:pt idx="52205">
                  <c:v>5.2206000000000001E-5</c:v>
                </c:pt>
                <c:pt idx="52206">
                  <c:v>5.2206999999999997E-5</c:v>
                </c:pt>
                <c:pt idx="52207">
                  <c:v>5.2207999999999999E-5</c:v>
                </c:pt>
                <c:pt idx="52208">
                  <c:v>5.2209000000000001E-5</c:v>
                </c:pt>
                <c:pt idx="52209">
                  <c:v>5.2210000000000003E-5</c:v>
                </c:pt>
                <c:pt idx="52210">
                  <c:v>5.2210999999999999E-5</c:v>
                </c:pt>
                <c:pt idx="52211">
                  <c:v>5.2212000000000001E-5</c:v>
                </c:pt>
                <c:pt idx="52212">
                  <c:v>5.2213000000000003E-5</c:v>
                </c:pt>
                <c:pt idx="52213">
                  <c:v>5.2213999999999998E-5</c:v>
                </c:pt>
                <c:pt idx="52214">
                  <c:v>5.2215000000000001E-5</c:v>
                </c:pt>
                <c:pt idx="52215">
                  <c:v>5.2216000000000003E-5</c:v>
                </c:pt>
                <c:pt idx="52216">
                  <c:v>5.2216999999999998E-5</c:v>
                </c:pt>
                <c:pt idx="52217">
                  <c:v>5.2218E-5</c:v>
                </c:pt>
                <c:pt idx="52218">
                  <c:v>5.2219000000000003E-5</c:v>
                </c:pt>
                <c:pt idx="52219">
                  <c:v>5.2219999999999998E-5</c:v>
                </c:pt>
                <c:pt idx="52220">
                  <c:v>5.2221E-5</c:v>
                </c:pt>
                <c:pt idx="52221">
                  <c:v>5.2222000000000002E-5</c:v>
                </c:pt>
                <c:pt idx="52222">
                  <c:v>5.2222999999999998E-5</c:v>
                </c:pt>
                <c:pt idx="52223">
                  <c:v>5.2224E-5</c:v>
                </c:pt>
                <c:pt idx="52224">
                  <c:v>5.2225000000000002E-5</c:v>
                </c:pt>
                <c:pt idx="52225">
                  <c:v>5.2225999999999998E-5</c:v>
                </c:pt>
                <c:pt idx="52226">
                  <c:v>5.2227E-5</c:v>
                </c:pt>
                <c:pt idx="52227">
                  <c:v>5.2228000000000002E-5</c:v>
                </c:pt>
                <c:pt idx="52228">
                  <c:v>5.2228999999999997E-5</c:v>
                </c:pt>
                <c:pt idx="52229">
                  <c:v>5.223E-5</c:v>
                </c:pt>
                <c:pt idx="52230">
                  <c:v>5.2231000000000002E-5</c:v>
                </c:pt>
                <c:pt idx="52231">
                  <c:v>5.2231999999999997E-5</c:v>
                </c:pt>
                <c:pt idx="52232">
                  <c:v>5.2232999999999999E-5</c:v>
                </c:pt>
                <c:pt idx="52233">
                  <c:v>5.2234000000000002E-5</c:v>
                </c:pt>
                <c:pt idx="52234">
                  <c:v>5.2234999999999997E-5</c:v>
                </c:pt>
                <c:pt idx="52235">
                  <c:v>5.2235999999999999E-5</c:v>
                </c:pt>
                <c:pt idx="52236">
                  <c:v>5.2237000000000001E-5</c:v>
                </c:pt>
                <c:pt idx="52237">
                  <c:v>5.2237999999999997E-5</c:v>
                </c:pt>
                <c:pt idx="52238">
                  <c:v>5.2238999999999999E-5</c:v>
                </c:pt>
                <c:pt idx="52239">
                  <c:v>5.2240000000000001E-5</c:v>
                </c:pt>
                <c:pt idx="52240">
                  <c:v>5.2240999999999997E-5</c:v>
                </c:pt>
                <c:pt idx="52241">
                  <c:v>5.2241999999999999E-5</c:v>
                </c:pt>
                <c:pt idx="52242">
                  <c:v>5.2243000000000001E-5</c:v>
                </c:pt>
                <c:pt idx="52243">
                  <c:v>5.2244000000000003E-5</c:v>
                </c:pt>
                <c:pt idx="52244">
                  <c:v>5.2244999999999999E-5</c:v>
                </c:pt>
                <c:pt idx="52245">
                  <c:v>5.2246000000000001E-5</c:v>
                </c:pt>
                <c:pt idx="52246">
                  <c:v>5.2247000000000003E-5</c:v>
                </c:pt>
                <c:pt idx="52247">
                  <c:v>5.2247999999999998E-5</c:v>
                </c:pt>
                <c:pt idx="52248">
                  <c:v>5.2249000000000001E-5</c:v>
                </c:pt>
                <c:pt idx="52249">
                  <c:v>5.2250000000000003E-5</c:v>
                </c:pt>
                <c:pt idx="52250">
                  <c:v>5.2250999999999998E-5</c:v>
                </c:pt>
                <c:pt idx="52251">
                  <c:v>5.2252E-5</c:v>
                </c:pt>
                <c:pt idx="52252">
                  <c:v>5.2253000000000003E-5</c:v>
                </c:pt>
                <c:pt idx="52253">
                  <c:v>5.2253999999999998E-5</c:v>
                </c:pt>
                <c:pt idx="52254">
                  <c:v>5.2255E-5</c:v>
                </c:pt>
                <c:pt idx="52255">
                  <c:v>5.2256000000000002E-5</c:v>
                </c:pt>
                <c:pt idx="52256">
                  <c:v>5.2256999999999998E-5</c:v>
                </c:pt>
                <c:pt idx="52257">
                  <c:v>5.2258E-5</c:v>
                </c:pt>
                <c:pt idx="52258">
                  <c:v>5.2259000000000002E-5</c:v>
                </c:pt>
                <c:pt idx="52259">
                  <c:v>5.2259999999999998E-5</c:v>
                </c:pt>
                <c:pt idx="52260">
                  <c:v>5.2261E-5</c:v>
                </c:pt>
                <c:pt idx="52261">
                  <c:v>5.2262000000000002E-5</c:v>
                </c:pt>
                <c:pt idx="52262">
                  <c:v>5.2262999999999998E-5</c:v>
                </c:pt>
                <c:pt idx="52263">
                  <c:v>5.2264E-5</c:v>
                </c:pt>
                <c:pt idx="52264">
                  <c:v>5.2265000000000002E-5</c:v>
                </c:pt>
                <c:pt idx="52265">
                  <c:v>5.2265999999999997E-5</c:v>
                </c:pt>
                <c:pt idx="52266">
                  <c:v>5.2266999999999999E-5</c:v>
                </c:pt>
                <c:pt idx="52267">
                  <c:v>5.2268000000000002E-5</c:v>
                </c:pt>
                <c:pt idx="52268">
                  <c:v>5.2268999999999997E-5</c:v>
                </c:pt>
                <c:pt idx="52269">
                  <c:v>5.2269999999999999E-5</c:v>
                </c:pt>
                <c:pt idx="52270">
                  <c:v>5.2271000000000001E-5</c:v>
                </c:pt>
                <c:pt idx="52271">
                  <c:v>5.2271999999999997E-5</c:v>
                </c:pt>
                <c:pt idx="52272">
                  <c:v>5.2272999999999999E-5</c:v>
                </c:pt>
                <c:pt idx="52273">
                  <c:v>5.2274000000000001E-5</c:v>
                </c:pt>
                <c:pt idx="52274">
                  <c:v>5.2274999999999997E-5</c:v>
                </c:pt>
                <c:pt idx="52275">
                  <c:v>5.2275999999999999E-5</c:v>
                </c:pt>
                <c:pt idx="52276">
                  <c:v>5.2277000000000001E-5</c:v>
                </c:pt>
                <c:pt idx="52277">
                  <c:v>5.2278000000000003E-5</c:v>
                </c:pt>
                <c:pt idx="52278">
                  <c:v>5.2278999999999999E-5</c:v>
                </c:pt>
                <c:pt idx="52279">
                  <c:v>5.2280000000000001E-5</c:v>
                </c:pt>
                <c:pt idx="52280">
                  <c:v>5.2281000000000003E-5</c:v>
                </c:pt>
                <c:pt idx="52281">
                  <c:v>5.2281999999999999E-5</c:v>
                </c:pt>
                <c:pt idx="52282">
                  <c:v>5.2283000000000001E-5</c:v>
                </c:pt>
                <c:pt idx="52283">
                  <c:v>5.2284000000000003E-5</c:v>
                </c:pt>
                <c:pt idx="52284">
                  <c:v>5.2284999999999998E-5</c:v>
                </c:pt>
                <c:pt idx="52285">
                  <c:v>5.2286E-5</c:v>
                </c:pt>
                <c:pt idx="52286">
                  <c:v>5.2287000000000003E-5</c:v>
                </c:pt>
                <c:pt idx="52287">
                  <c:v>5.2287999999999998E-5</c:v>
                </c:pt>
                <c:pt idx="52288">
                  <c:v>5.2289E-5</c:v>
                </c:pt>
                <c:pt idx="52289">
                  <c:v>5.2290000000000002E-5</c:v>
                </c:pt>
                <c:pt idx="52290">
                  <c:v>5.2290999999999998E-5</c:v>
                </c:pt>
                <c:pt idx="52291">
                  <c:v>5.2292E-5</c:v>
                </c:pt>
                <c:pt idx="52292">
                  <c:v>5.2293000000000002E-5</c:v>
                </c:pt>
                <c:pt idx="52293">
                  <c:v>5.2293999999999998E-5</c:v>
                </c:pt>
                <c:pt idx="52294">
                  <c:v>5.2295E-5</c:v>
                </c:pt>
                <c:pt idx="52295">
                  <c:v>5.2296000000000002E-5</c:v>
                </c:pt>
                <c:pt idx="52296">
                  <c:v>5.2296999999999998E-5</c:v>
                </c:pt>
                <c:pt idx="52297">
                  <c:v>5.2298E-5</c:v>
                </c:pt>
                <c:pt idx="52298">
                  <c:v>5.2299000000000002E-5</c:v>
                </c:pt>
                <c:pt idx="52299">
                  <c:v>5.2299999999999997E-5</c:v>
                </c:pt>
                <c:pt idx="52300">
                  <c:v>5.2301E-5</c:v>
                </c:pt>
                <c:pt idx="52301">
                  <c:v>5.2302000000000002E-5</c:v>
                </c:pt>
                <c:pt idx="52302">
                  <c:v>5.2302999999999997E-5</c:v>
                </c:pt>
                <c:pt idx="52303">
                  <c:v>5.2303999999999999E-5</c:v>
                </c:pt>
                <c:pt idx="52304">
                  <c:v>5.2305000000000002E-5</c:v>
                </c:pt>
                <c:pt idx="52305">
                  <c:v>5.2305999999999997E-5</c:v>
                </c:pt>
                <c:pt idx="52306">
                  <c:v>5.2306999999999999E-5</c:v>
                </c:pt>
                <c:pt idx="52307">
                  <c:v>5.2308000000000001E-5</c:v>
                </c:pt>
                <c:pt idx="52308">
                  <c:v>5.2308999999999997E-5</c:v>
                </c:pt>
                <c:pt idx="52309">
                  <c:v>5.2309999999999999E-5</c:v>
                </c:pt>
                <c:pt idx="52310">
                  <c:v>5.2311000000000001E-5</c:v>
                </c:pt>
                <c:pt idx="52311">
                  <c:v>5.2312000000000003E-5</c:v>
                </c:pt>
                <c:pt idx="52312">
                  <c:v>5.2312999999999999E-5</c:v>
                </c:pt>
                <c:pt idx="52313">
                  <c:v>5.2314000000000001E-5</c:v>
                </c:pt>
                <c:pt idx="52314">
                  <c:v>5.2315000000000003E-5</c:v>
                </c:pt>
                <c:pt idx="52315">
                  <c:v>5.2315999999999999E-5</c:v>
                </c:pt>
                <c:pt idx="52316">
                  <c:v>5.2317000000000001E-5</c:v>
                </c:pt>
                <c:pt idx="52317">
                  <c:v>5.2318000000000003E-5</c:v>
                </c:pt>
                <c:pt idx="52318">
                  <c:v>5.2318999999999998E-5</c:v>
                </c:pt>
                <c:pt idx="52319">
                  <c:v>5.2320000000000001E-5</c:v>
                </c:pt>
                <c:pt idx="52320">
                  <c:v>5.2321000000000003E-5</c:v>
                </c:pt>
                <c:pt idx="52321">
                  <c:v>5.2321999999999998E-5</c:v>
                </c:pt>
                <c:pt idx="52322">
                  <c:v>5.2323E-5</c:v>
                </c:pt>
                <c:pt idx="52323">
                  <c:v>5.2324000000000003E-5</c:v>
                </c:pt>
                <c:pt idx="52324">
                  <c:v>5.2324999999999998E-5</c:v>
                </c:pt>
                <c:pt idx="52325">
                  <c:v>5.2326E-5</c:v>
                </c:pt>
                <c:pt idx="52326">
                  <c:v>5.2327000000000002E-5</c:v>
                </c:pt>
                <c:pt idx="52327">
                  <c:v>5.2327999999999998E-5</c:v>
                </c:pt>
                <c:pt idx="52328">
                  <c:v>5.2329E-5</c:v>
                </c:pt>
                <c:pt idx="52329">
                  <c:v>5.2330000000000002E-5</c:v>
                </c:pt>
                <c:pt idx="52330">
                  <c:v>5.2330999999999998E-5</c:v>
                </c:pt>
                <c:pt idx="52331">
                  <c:v>5.2332E-5</c:v>
                </c:pt>
                <c:pt idx="52332">
                  <c:v>5.2333000000000002E-5</c:v>
                </c:pt>
                <c:pt idx="52333">
                  <c:v>5.2333999999999997E-5</c:v>
                </c:pt>
                <c:pt idx="52334">
                  <c:v>5.2335E-5</c:v>
                </c:pt>
                <c:pt idx="52335">
                  <c:v>5.2336000000000002E-5</c:v>
                </c:pt>
                <c:pt idx="52336">
                  <c:v>5.2336999999999997E-5</c:v>
                </c:pt>
                <c:pt idx="52337">
                  <c:v>5.2337999999999999E-5</c:v>
                </c:pt>
                <c:pt idx="52338">
                  <c:v>5.2339000000000002E-5</c:v>
                </c:pt>
                <c:pt idx="52339">
                  <c:v>5.2339999999999997E-5</c:v>
                </c:pt>
                <c:pt idx="52340">
                  <c:v>5.2340999999999999E-5</c:v>
                </c:pt>
                <c:pt idx="52341">
                  <c:v>5.2342000000000001E-5</c:v>
                </c:pt>
                <c:pt idx="52342">
                  <c:v>5.2342999999999997E-5</c:v>
                </c:pt>
                <c:pt idx="52343">
                  <c:v>5.2343999999999999E-5</c:v>
                </c:pt>
                <c:pt idx="52344">
                  <c:v>5.2345000000000001E-5</c:v>
                </c:pt>
                <c:pt idx="52345">
                  <c:v>5.2346000000000003E-5</c:v>
                </c:pt>
                <c:pt idx="52346">
                  <c:v>5.2346999999999999E-5</c:v>
                </c:pt>
                <c:pt idx="52347">
                  <c:v>5.2348000000000001E-5</c:v>
                </c:pt>
                <c:pt idx="52348">
                  <c:v>5.2349000000000003E-5</c:v>
                </c:pt>
                <c:pt idx="52349">
                  <c:v>5.2349999999999999E-5</c:v>
                </c:pt>
                <c:pt idx="52350">
                  <c:v>5.2351000000000001E-5</c:v>
                </c:pt>
                <c:pt idx="52351">
                  <c:v>5.2352000000000003E-5</c:v>
                </c:pt>
                <c:pt idx="52352">
                  <c:v>5.2352999999999998E-5</c:v>
                </c:pt>
                <c:pt idx="52353">
                  <c:v>5.2354000000000001E-5</c:v>
                </c:pt>
                <c:pt idx="52354">
                  <c:v>5.2355000000000003E-5</c:v>
                </c:pt>
                <c:pt idx="52355">
                  <c:v>5.2355999999999998E-5</c:v>
                </c:pt>
                <c:pt idx="52356">
                  <c:v>5.2357E-5</c:v>
                </c:pt>
                <c:pt idx="52357">
                  <c:v>5.2358000000000003E-5</c:v>
                </c:pt>
                <c:pt idx="52358">
                  <c:v>5.2358999999999998E-5</c:v>
                </c:pt>
                <c:pt idx="52359">
                  <c:v>5.236E-5</c:v>
                </c:pt>
                <c:pt idx="52360">
                  <c:v>5.2361000000000002E-5</c:v>
                </c:pt>
                <c:pt idx="52361">
                  <c:v>5.2361999999999998E-5</c:v>
                </c:pt>
                <c:pt idx="52362">
                  <c:v>5.2363E-5</c:v>
                </c:pt>
                <c:pt idx="52363">
                  <c:v>5.2364000000000002E-5</c:v>
                </c:pt>
                <c:pt idx="52364">
                  <c:v>5.2364999999999998E-5</c:v>
                </c:pt>
                <c:pt idx="52365">
                  <c:v>5.2366E-5</c:v>
                </c:pt>
                <c:pt idx="52366">
                  <c:v>5.2367000000000002E-5</c:v>
                </c:pt>
                <c:pt idx="52367">
                  <c:v>5.2367999999999997E-5</c:v>
                </c:pt>
                <c:pt idx="52368">
                  <c:v>5.2369E-5</c:v>
                </c:pt>
                <c:pt idx="52369">
                  <c:v>5.2370000000000002E-5</c:v>
                </c:pt>
                <c:pt idx="52370">
                  <c:v>5.2370999999999997E-5</c:v>
                </c:pt>
                <c:pt idx="52371">
                  <c:v>5.2371999999999999E-5</c:v>
                </c:pt>
                <c:pt idx="52372">
                  <c:v>5.2373000000000002E-5</c:v>
                </c:pt>
                <c:pt idx="52373">
                  <c:v>5.2373999999999997E-5</c:v>
                </c:pt>
                <c:pt idx="52374">
                  <c:v>5.2374999999999999E-5</c:v>
                </c:pt>
                <c:pt idx="52375">
                  <c:v>5.2376000000000001E-5</c:v>
                </c:pt>
                <c:pt idx="52376">
                  <c:v>5.2376999999999997E-5</c:v>
                </c:pt>
                <c:pt idx="52377">
                  <c:v>5.2377999999999999E-5</c:v>
                </c:pt>
                <c:pt idx="52378">
                  <c:v>5.2379000000000001E-5</c:v>
                </c:pt>
                <c:pt idx="52379">
                  <c:v>5.2380000000000003E-5</c:v>
                </c:pt>
                <c:pt idx="52380">
                  <c:v>5.2380999999999999E-5</c:v>
                </c:pt>
                <c:pt idx="52381">
                  <c:v>5.2382000000000001E-5</c:v>
                </c:pt>
                <c:pt idx="52382">
                  <c:v>5.2383000000000003E-5</c:v>
                </c:pt>
                <c:pt idx="52383">
                  <c:v>5.2383999999999999E-5</c:v>
                </c:pt>
                <c:pt idx="52384">
                  <c:v>5.2385000000000001E-5</c:v>
                </c:pt>
                <c:pt idx="52385">
                  <c:v>5.2386000000000003E-5</c:v>
                </c:pt>
                <c:pt idx="52386">
                  <c:v>5.2386999999999998E-5</c:v>
                </c:pt>
                <c:pt idx="52387">
                  <c:v>5.2388000000000001E-5</c:v>
                </c:pt>
                <c:pt idx="52388">
                  <c:v>5.2389000000000003E-5</c:v>
                </c:pt>
                <c:pt idx="52389">
                  <c:v>5.2389999999999998E-5</c:v>
                </c:pt>
                <c:pt idx="52390">
                  <c:v>5.2391E-5</c:v>
                </c:pt>
                <c:pt idx="52391">
                  <c:v>5.2392000000000003E-5</c:v>
                </c:pt>
                <c:pt idx="52392">
                  <c:v>5.2392999999999998E-5</c:v>
                </c:pt>
                <c:pt idx="52393">
                  <c:v>5.2394E-5</c:v>
                </c:pt>
                <c:pt idx="52394">
                  <c:v>5.2395000000000002E-5</c:v>
                </c:pt>
                <c:pt idx="52395">
                  <c:v>5.2395999999999998E-5</c:v>
                </c:pt>
                <c:pt idx="52396">
                  <c:v>5.2397E-5</c:v>
                </c:pt>
                <c:pt idx="52397">
                  <c:v>5.2398000000000002E-5</c:v>
                </c:pt>
                <c:pt idx="52398">
                  <c:v>5.2398999999999998E-5</c:v>
                </c:pt>
                <c:pt idx="52399">
                  <c:v>5.24E-5</c:v>
                </c:pt>
                <c:pt idx="52400">
                  <c:v>5.2401000000000002E-5</c:v>
                </c:pt>
                <c:pt idx="52401">
                  <c:v>5.2401999999999997E-5</c:v>
                </c:pt>
                <c:pt idx="52402">
                  <c:v>5.2403E-5</c:v>
                </c:pt>
                <c:pt idx="52403">
                  <c:v>5.2404000000000002E-5</c:v>
                </c:pt>
                <c:pt idx="52404">
                  <c:v>5.2404999999999997E-5</c:v>
                </c:pt>
                <c:pt idx="52405">
                  <c:v>5.2405999999999999E-5</c:v>
                </c:pt>
                <c:pt idx="52406">
                  <c:v>5.2407000000000002E-5</c:v>
                </c:pt>
                <c:pt idx="52407">
                  <c:v>5.2407999999999997E-5</c:v>
                </c:pt>
                <c:pt idx="52408">
                  <c:v>5.2408999999999999E-5</c:v>
                </c:pt>
                <c:pt idx="52409">
                  <c:v>5.2410000000000001E-5</c:v>
                </c:pt>
                <c:pt idx="52410">
                  <c:v>5.2410999999999997E-5</c:v>
                </c:pt>
                <c:pt idx="52411">
                  <c:v>5.2411999999999999E-5</c:v>
                </c:pt>
                <c:pt idx="52412">
                  <c:v>5.2413000000000001E-5</c:v>
                </c:pt>
                <c:pt idx="52413">
                  <c:v>5.2414000000000003E-5</c:v>
                </c:pt>
                <c:pt idx="52414">
                  <c:v>5.2414999999999999E-5</c:v>
                </c:pt>
                <c:pt idx="52415">
                  <c:v>5.2416000000000001E-5</c:v>
                </c:pt>
                <c:pt idx="52416">
                  <c:v>5.2417000000000003E-5</c:v>
                </c:pt>
                <c:pt idx="52417">
                  <c:v>5.2417999999999999E-5</c:v>
                </c:pt>
                <c:pt idx="52418">
                  <c:v>5.2419000000000001E-5</c:v>
                </c:pt>
                <c:pt idx="52419">
                  <c:v>5.2420000000000003E-5</c:v>
                </c:pt>
                <c:pt idx="52420">
                  <c:v>5.2420999999999998E-5</c:v>
                </c:pt>
                <c:pt idx="52421">
                  <c:v>5.2422000000000001E-5</c:v>
                </c:pt>
                <c:pt idx="52422">
                  <c:v>5.2423000000000003E-5</c:v>
                </c:pt>
                <c:pt idx="52423">
                  <c:v>5.2423999999999998E-5</c:v>
                </c:pt>
                <c:pt idx="52424">
                  <c:v>5.2425E-5</c:v>
                </c:pt>
                <c:pt idx="52425">
                  <c:v>5.2426000000000003E-5</c:v>
                </c:pt>
                <c:pt idx="52426">
                  <c:v>5.2426999999999998E-5</c:v>
                </c:pt>
                <c:pt idx="52427">
                  <c:v>5.2428E-5</c:v>
                </c:pt>
                <c:pt idx="52428">
                  <c:v>5.2429000000000002E-5</c:v>
                </c:pt>
                <c:pt idx="52429">
                  <c:v>5.2429999999999998E-5</c:v>
                </c:pt>
                <c:pt idx="52430">
                  <c:v>5.2431E-5</c:v>
                </c:pt>
                <c:pt idx="52431">
                  <c:v>5.2432000000000002E-5</c:v>
                </c:pt>
                <c:pt idx="52432">
                  <c:v>5.2432999999999998E-5</c:v>
                </c:pt>
                <c:pt idx="52433">
                  <c:v>5.2434E-5</c:v>
                </c:pt>
                <c:pt idx="52434">
                  <c:v>5.2435000000000002E-5</c:v>
                </c:pt>
                <c:pt idx="52435">
                  <c:v>5.2435999999999997E-5</c:v>
                </c:pt>
                <c:pt idx="52436">
                  <c:v>5.2437E-5</c:v>
                </c:pt>
                <c:pt idx="52437">
                  <c:v>5.2438000000000002E-5</c:v>
                </c:pt>
                <c:pt idx="52438">
                  <c:v>5.2438999999999997E-5</c:v>
                </c:pt>
                <c:pt idx="52439">
                  <c:v>5.2439999999999999E-5</c:v>
                </c:pt>
                <c:pt idx="52440">
                  <c:v>5.2441000000000002E-5</c:v>
                </c:pt>
                <c:pt idx="52441">
                  <c:v>5.2441999999999997E-5</c:v>
                </c:pt>
                <c:pt idx="52442">
                  <c:v>5.2442999999999999E-5</c:v>
                </c:pt>
                <c:pt idx="52443">
                  <c:v>5.2444000000000001E-5</c:v>
                </c:pt>
                <c:pt idx="52444">
                  <c:v>5.2444999999999997E-5</c:v>
                </c:pt>
                <c:pt idx="52445">
                  <c:v>5.2445999999999999E-5</c:v>
                </c:pt>
                <c:pt idx="52446">
                  <c:v>5.2447000000000001E-5</c:v>
                </c:pt>
                <c:pt idx="52447">
                  <c:v>5.2448000000000003E-5</c:v>
                </c:pt>
                <c:pt idx="52448">
                  <c:v>5.2448999999999999E-5</c:v>
                </c:pt>
                <c:pt idx="52449">
                  <c:v>5.2450000000000001E-5</c:v>
                </c:pt>
                <c:pt idx="52450">
                  <c:v>5.2451000000000003E-5</c:v>
                </c:pt>
                <c:pt idx="52451">
                  <c:v>5.2451999999999999E-5</c:v>
                </c:pt>
                <c:pt idx="52452">
                  <c:v>5.2453000000000001E-5</c:v>
                </c:pt>
                <c:pt idx="52453">
                  <c:v>5.2454000000000003E-5</c:v>
                </c:pt>
                <c:pt idx="52454">
                  <c:v>5.2454999999999998E-5</c:v>
                </c:pt>
                <c:pt idx="52455">
                  <c:v>5.2456000000000001E-5</c:v>
                </c:pt>
                <c:pt idx="52456">
                  <c:v>5.2457000000000003E-5</c:v>
                </c:pt>
                <c:pt idx="52457">
                  <c:v>5.2457999999999998E-5</c:v>
                </c:pt>
                <c:pt idx="52458">
                  <c:v>5.2459E-5</c:v>
                </c:pt>
                <c:pt idx="52459">
                  <c:v>5.2460000000000003E-5</c:v>
                </c:pt>
                <c:pt idx="52460">
                  <c:v>5.2460999999999998E-5</c:v>
                </c:pt>
                <c:pt idx="52461">
                  <c:v>5.2462E-5</c:v>
                </c:pt>
                <c:pt idx="52462">
                  <c:v>5.2463000000000002E-5</c:v>
                </c:pt>
                <c:pt idx="52463">
                  <c:v>5.2463999999999998E-5</c:v>
                </c:pt>
                <c:pt idx="52464">
                  <c:v>5.2465E-5</c:v>
                </c:pt>
                <c:pt idx="52465">
                  <c:v>5.2466000000000002E-5</c:v>
                </c:pt>
                <c:pt idx="52466">
                  <c:v>5.2466999999999998E-5</c:v>
                </c:pt>
                <c:pt idx="52467">
                  <c:v>5.2468E-5</c:v>
                </c:pt>
                <c:pt idx="52468">
                  <c:v>5.2469000000000002E-5</c:v>
                </c:pt>
                <c:pt idx="52469">
                  <c:v>5.2469999999999997E-5</c:v>
                </c:pt>
                <c:pt idx="52470">
                  <c:v>5.2471E-5</c:v>
                </c:pt>
                <c:pt idx="52471">
                  <c:v>5.2472000000000002E-5</c:v>
                </c:pt>
                <c:pt idx="52472">
                  <c:v>5.2472999999999997E-5</c:v>
                </c:pt>
                <c:pt idx="52473">
                  <c:v>5.2473999999999999E-5</c:v>
                </c:pt>
                <c:pt idx="52474">
                  <c:v>5.2475000000000002E-5</c:v>
                </c:pt>
                <c:pt idx="52475">
                  <c:v>5.2475999999999997E-5</c:v>
                </c:pt>
                <c:pt idx="52476">
                  <c:v>5.2476999999999999E-5</c:v>
                </c:pt>
                <c:pt idx="52477">
                  <c:v>5.2478000000000001E-5</c:v>
                </c:pt>
                <c:pt idx="52478">
                  <c:v>5.2478999999999997E-5</c:v>
                </c:pt>
                <c:pt idx="52479">
                  <c:v>5.2479999999999999E-5</c:v>
                </c:pt>
                <c:pt idx="52480">
                  <c:v>5.2481000000000001E-5</c:v>
                </c:pt>
                <c:pt idx="52481">
                  <c:v>5.2482000000000003E-5</c:v>
                </c:pt>
                <c:pt idx="52482">
                  <c:v>5.2482999999999999E-5</c:v>
                </c:pt>
                <c:pt idx="52483">
                  <c:v>5.2484000000000001E-5</c:v>
                </c:pt>
                <c:pt idx="52484">
                  <c:v>5.2485000000000003E-5</c:v>
                </c:pt>
                <c:pt idx="52485">
                  <c:v>5.2485999999999999E-5</c:v>
                </c:pt>
                <c:pt idx="52486">
                  <c:v>5.2487000000000001E-5</c:v>
                </c:pt>
                <c:pt idx="52487">
                  <c:v>5.2488000000000003E-5</c:v>
                </c:pt>
                <c:pt idx="52488">
                  <c:v>5.2488999999999998E-5</c:v>
                </c:pt>
                <c:pt idx="52489">
                  <c:v>5.2490000000000001E-5</c:v>
                </c:pt>
                <c:pt idx="52490">
                  <c:v>5.2491000000000003E-5</c:v>
                </c:pt>
                <c:pt idx="52491">
                  <c:v>5.2491999999999998E-5</c:v>
                </c:pt>
                <c:pt idx="52492">
                  <c:v>5.2493E-5</c:v>
                </c:pt>
                <c:pt idx="52493">
                  <c:v>5.2494000000000003E-5</c:v>
                </c:pt>
                <c:pt idx="52494">
                  <c:v>5.2494999999999998E-5</c:v>
                </c:pt>
                <c:pt idx="52495">
                  <c:v>5.2496E-5</c:v>
                </c:pt>
                <c:pt idx="52496">
                  <c:v>5.2497000000000002E-5</c:v>
                </c:pt>
                <c:pt idx="52497">
                  <c:v>5.2497999999999998E-5</c:v>
                </c:pt>
                <c:pt idx="52498">
                  <c:v>5.2499E-5</c:v>
                </c:pt>
                <c:pt idx="52499">
                  <c:v>5.2500000000000002E-5</c:v>
                </c:pt>
                <c:pt idx="52500">
                  <c:v>5.2500999999999998E-5</c:v>
                </c:pt>
                <c:pt idx="52501">
                  <c:v>5.2502E-5</c:v>
                </c:pt>
                <c:pt idx="52502">
                  <c:v>5.2503000000000002E-5</c:v>
                </c:pt>
                <c:pt idx="52503">
                  <c:v>5.2503999999999997E-5</c:v>
                </c:pt>
                <c:pt idx="52504">
                  <c:v>5.2505E-5</c:v>
                </c:pt>
                <c:pt idx="52505">
                  <c:v>5.2506000000000002E-5</c:v>
                </c:pt>
                <c:pt idx="52506">
                  <c:v>5.2506999999999997E-5</c:v>
                </c:pt>
                <c:pt idx="52507">
                  <c:v>5.2507999999999999E-5</c:v>
                </c:pt>
                <c:pt idx="52508">
                  <c:v>5.2509000000000002E-5</c:v>
                </c:pt>
                <c:pt idx="52509">
                  <c:v>5.2509999999999997E-5</c:v>
                </c:pt>
                <c:pt idx="52510">
                  <c:v>5.2510999999999999E-5</c:v>
                </c:pt>
                <c:pt idx="52511">
                  <c:v>5.2512000000000001E-5</c:v>
                </c:pt>
                <c:pt idx="52512">
                  <c:v>5.2512999999999997E-5</c:v>
                </c:pt>
                <c:pt idx="52513">
                  <c:v>5.2513999999999999E-5</c:v>
                </c:pt>
                <c:pt idx="52514">
                  <c:v>5.2515000000000001E-5</c:v>
                </c:pt>
                <c:pt idx="52515">
                  <c:v>5.2516000000000003E-5</c:v>
                </c:pt>
                <c:pt idx="52516">
                  <c:v>5.2516999999999999E-5</c:v>
                </c:pt>
                <c:pt idx="52517">
                  <c:v>5.2518000000000001E-5</c:v>
                </c:pt>
                <c:pt idx="52518">
                  <c:v>5.2519000000000003E-5</c:v>
                </c:pt>
                <c:pt idx="52519">
                  <c:v>5.2519999999999999E-5</c:v>
                </c:pt>
                <c:pt idx="52520">
                  <c:v>5.2521000000000001E-5</c:v>
                </c:pt>
                <c:pt idx="52521">
                  <c:v>5.2522000000000003E-5</c:v>
                </c:pt>
                <c:pt idx="52522">
                  <c:v>5.2522999999999998E-5</c:v>
                </c:pt>
                <c:pt idx="52523">
                  <c:v>5.2524000000000001E-5</c:v>
                </c:pt>
                <c:pt idx="52524">
                  <c:v>5.2525000000000003E-5</c:v>
                </c:pt>
                <c:pt idx="52525">
                  <c:v>5.2525999999999998E-5</c:v>
                </c:pt>
                <c:pt idx="52526">
                  <c:v>5.2527E-5</c:v>
                </c:pt>
                <c:pt idx="52527">
                  <c:v>5.2528000000000003E-5</c:v>
                </c:pt>
                <c:pt idx="52528">
                  <c:v>5.2528999999999998E-5</c:v>
                </c:pt>
                <c:pt idx="52529">
                  <c:v>5.253E-5</c:v>
                </c:pt>
                <c:pt idx="52530">
                  <c:v>5.2531000000000002E-5</c:v>
                </c:pt>
                <c:pt idx="52531">
                  <c:v>5.2531999999999998E-5</c:v>
                </c:pt>
                <c:pt idx="52532">
                  <c:v>5.2533E-5</c:v>
                </c:pt>
                <c:pt idx="52533">
                  <c:v>5.2534000000000002E-5</c:v>
                </c:pt>
                <c:pt idx="52534">
                  <c:v>5.2534999999999998E-5</c:v>
                </c:pt>
                <c:pt idx="52535">
                  <c:v>5.2536E-5</c:v>
                </c:pt>
                <c:pt idx="52536">
                  <c:v>5.2537000000000002E-5</c:v>
                </c:pt>
                <c:pt idx="52537">
                  <c:v>5.2537999999999997E-5</c:v>
                </c:pt>
                <c:pt idx="52538">
                  <c:v>5.2539E-5</c:v>
                </c:pt>
                <c:pt idx="52539">
                  <c:v>5.2540000000000002E-5</c:v>
                </c:pt>
                <c:pt idx="52540">
                  <c:v>5.2540999999999997E-5</c:v>
                </c:pt>
                <c:pt idx="52541">
                  <c:v>5.2541999999999999E-5</c:v>
                </c:pt>
                <c:pt idx="52542">
                  <c:v>5.2543000000000002E-5</c:v>
                </c:pt>
                <c:pt idx="52543">
                  <c:v>5.2543999999999997E-5</c:v>
                </c:pt>
                <c:pt idx="52544">
                  <c:v>5.2544999999999999E-5</c:v>
                </c:pt>
                <c:pt idx="52545">
                  <c:v>5.2546000000000001E-5</c:v>
                </c:pt>
                <c:pt idx="52546">
                  <c:v>5.2546999999999997E-5</c:v>
                </c:pt>
                <c:pt idx="52547">
                  <c:v>5.2547999999999999E-5</c:v>
                </c:pt>
                <c:pt idx="52548">
                  <c:v>5.2549000000000001E-5</c:v>
                </c:pt>
                <c:pt idx="52549">
                  <c:v>5.2549999999999997E-5</c:v>
                </c:pt>
                <c:pt idx="52550">
                  <c:v>5.2550999999999999E-5</c:v>
                </c:pt>
                <c:pt idx="52551">
                  <c:v>5.2552000000000001E-5</c:v>
                </c:pt>
                <c:pt idx="52552">
                  <c:v>5.2553000000000003E-5</c:v>
                </c:pt>
                <c:pt idx="52553">
                  <c:v>5.2553999999999999E-5</c:v>
                </c:pt>
                <c:pt idx="52554">
                  <c:v>5.2555000000000001E-5</c:v>
                </c:pt>
                <c:pt idx="52555">
                  <c:v>5.2556000000000003E-5</c:v>
                </c:pt>
                <c:pt idx="52556">
                  <c:v>5.2556999999999998E-5</c:v>
                </c:pt>
                <c:pt idx="52557">
                  <c:v>5.2558000000000001E-5</c:v>
                </c:pt>
                <c:pt idx="52558">
                  <c:v>5.2559000000000003E-5</c:v>
                </c:pt>
                <c:pt idx="52559">
                  <c:v>5.2559999999999998E-5</c:v>
                </c:pt>
                <c:pt idx="52560">
                  <c:v>5.2561E-5</c:v>
                </c:pt>
                <c:pt idx="52561">
                  <c:v>5.2562000000000003E-5</c:v>
                </c:pt>
                <c:pt idx="52562">
                  <c:v>5.2562999999999998E-5</c:v>
                </c:pt>
                <c:pt idx="52563">
                  <c:v>5.2564E-5</c:v>
                </c:pt>
                <c:pt idx="52564">
                  <c:v>5.2565000000000002E-5</c:v>
                </c:pt>
                <c:pt idx="52565">
                  <c:v>5.2565999999999998E-5</c:v>
                </c:pt>
                <c:pt idx="52566">
                  <c:v>5.2567E-5</c:v>
                </c:pt>
                <c:pt idx="52567">
                  <c:v>5.2568000000000002E-5</c:v>
                </c:pt>
                <c:pt idx="52568">
                  <c:v>5.2568999999999998E-5</c:v>
                </c:pt>
                <c:pt idx="52569">
                  <c:v>5.257E-5</c:v>
                </c:pt>
                <c:pt idx="52570">
                  <c:v>5.2571000000000002E-5</c:v>
                </c:pt>
                <c:pt idx="52571">
                  <c:v>5.2571999999999997E-5</c:v>
                </c:pt>
                <c:pt idx="52572">
                  <c:v>5.2573E-5</c:v>
                </c:pt>
                <c:pt idx="52573">
                  <c:v>5.2574000000000002E-5</c:v>
                </c:pt>
                <c:pt idx="52574">
                  <c:v>5.2574999999999997E-5</c:v>
                </c:pt>
                <c:pt idx="52575">
                  <c:v>5.2575999999999999E-5</c:v>
                </c:pt>
                <c:pt idx="52576">
                  <c:v>5.2577000000000002E-5</c:v>
                </c:pt>
                <c:pt idx="52577">
                  <c:v>5.2577999999999997E-5</c:v>
                </c:pt>
                <c:pt idx="52578">
                  <c:v>5.2578999999999999E-5</c:v>
                </c:pt>
                <c:pt idx="52579">
                  <c:v>5.2580000000000001E-5</c:v>
                </c:pt>
                <c:pt idx="52580">
                  <c:v>5.2580999999999997E-5</c:v>
                </c:pt>
                <c:pt idx="52581">
                  <c:v>5.2581999999999999E-5</c:v>
                </c:pt>
                <c:pt idx="52582">
                  <c:v>5.2583000000000001E-5</c:v>
                </c:pt>
                <c:pt idx="52583">
                  <c:v>5.2583999999999997E-5</c:v>
                </c:pt>
                <c:pt idx="52584">
                  <c:v>5.2584999999999999E-5</c:v>
                </c:pt>
                <c:pt idx="52585">
                  <c:v>5.2586000000000001E-5</c:v>
                </c:pt>
                <c:pt idx="52586">
                  <c:v>5.2587000000000003E-5</c:v>
                </c:pt>
                <c:pt idx="52587">
                  <c:v>5.2587999999999999E-5</c:v>
                </c:pt>
                <c:pt idx="52588">
                  <c:v>5.2589000000000001E-5</c:v>
                </c:pt>
                <c:pt idx="52589">
                  <c:v>5.2590000000000003E-5</c:v>
                </c:pt>
                <c:pt idx="52590">
                  <c:v>5.2590999999999998E-5</c:v>
                </c:pt>
                <c:pt idx="52591">
                  <c:v>5.2592000000000001E-5</c:v>
                </c:pt>
                <c:pt idx="52592">
                  <c:v>5.2593000000000003E-5</c:v>
                </c:pt>
                <c:pt idx="52593">
                  <c:v>5.2593999999999998E-5</c:v>
                </c:pt>
                <c:pt idx="52594">
                  <c:v>5.2595E-5</c:v>
                </c:pt>
                <c:pt idx="52595">
                  <c:v>5.2596000000000003E-5</c:v>
                </c:pt>
                <c:pt idx="52596">
                  <c:v>5.2596999999999998E-5</c:v>
                </c:pt>
                <c:pt idx="52597">
                  <c:v>5.2598E-5</c:v>
                </c:pt>
                <c:pt idx="52598">
                  <c:v>5.2599000000000002E-5</c:v>
                </c:pt>
                <c:pt idx="52599">
                  <c:v>5.2599999999999998E-5</c:v>
                </c:pt>
                <c:pt idx="52600">
                  <c:v>5.2601E-5</c:v>
                </c:pt>
                <c:pt idx="52601">
                  <c:v>5.2602000000000002E-5</c:v>
                </c:pt>
                <c:pt idx="52602">
                  <c:v>5.2602999999999998E-5</c:v>
                </c:pt>
                <c:pt idx="52603">
                  <c:v>5.2604E-5</c:v>
                </c:pt>
                <c:pt idx="52604">
                  <c:v>5.2605000000000002E-5</c:v>
                </c:pt>
                <c:pt idx="52605">
                  <c:v>5.2605999999999997E-5</c:v>
                </c:pt>
                <c:pt idx="52606">
                  <c:v>5.2607E-5</c:v>
                </c:pt>
                <c:pt idx="52607">
                  <c:v>5.2608000000000002E-5</c:v>
                </c:pt>
                <c:pt idx="52608">
                  <c:v>5.2608999999999997E-5</c:v>
                </c:pt>
                <c:pt idx="52609">
                  <c:v>5.2609999999999999E-5</c:v>
                </c:pt>
                <c:pt idx="52610">
                  <c:v>5.2611000000000002E-5</c:v>
                </c:pt>
                <c:pt idx="52611">
                  <c:v>5.2611999999999997E-5</c:v>
                </c:pt>
                <c:pt idx="52612">
                  <c:v>5.2612999999999999E-5</c:v>
                </c:pt>
                <c:pt idx="52613">
                  <c:v>5.2614000000000001E-5</c:v>
                </c:pt>
                <c:pt idx="52614">
                  <c:v>5.2614999999999997E-5</c:v>
                </c:pt>
                <c:pt idx="52615">
                  <c:v>5.2615999999999999E-5</c:v>
                </c:pt>
                <c:pt idx="52616">
                  <c:v>5.2617000000000001E-5</c:v>
                </c:pt>
                <c:pt idx="52617">
                  <c:v>5.2617999999999997E-5</c:v>
                </c:pt>
                <c:pt idx="52618">
                  <c:v>5.2618999999999999E-5</c:v>
                </c:pt>
                <c:pt idx="52619">
                  <c:v>5.2620000000000001E-5</c:v>
                </c:pt>
                <c:pt idx="52620">
                  <c:v>5.2621000000000003E-5</c:v>
                </c:pt>
                <c:pt idx="52621">
                  <c:v>5.2621999999999999E-5</c:v>
                </c:pt>
                <c:pt idx="52622">
                  <c:v>5.2623000000000001E-5</c:v>
                </c:pt>
                <c:pt idx="52623">
                  <c:v>5.2624000000000003E-5</c:v>
                </c:pt>
                <c:pt idx="52624">
                  <c:v>5.2624999999999998E-5</c:v>
                </c:pt>
                <c:pt idx="52625">
                  <c:v>5.2626000000000001E-5</c:v>
                </c:pt>
                <c:pt idx="52626">
                  <c:v>5.2627000000000003E-5</c:v>
                </c:pt>
                <c:pt idx="52627">
                  <c:v>5.2627999999999998E-5</c:v>
                </c:pt>
                <c:pt idx="52628">
                  <c:v>5.2629E-5</c:v>
                </c:pt>
                <c:pt idx="52629">
                  <c:v>5.2630000000000003E-5</c:v>
                </c:pt>
                <c:pt idx="52630">
                  <c:v>5.2630999999999998E-5</c:v>
                </c:pt>
                <c:pt idx="52631">
                  <c:v>5.2632E-5</c:v>
                </c:pt>
                <c:pt idx="52632">
                  <c:v>5.2633000000000002E-5</c:v>
                </c:pt>
                <c:pt idx="52633">
                  <c:v>5.2633999999999998E-5</c:v>
                </c:pt>
                <c:pt idx="52634">
                  <c:v>5.2635E-5</c:v>
                </c:pt>
                <c:pt idx="52635">
                  <c:v>5.2636000000000002E-5</c:v>
                </c:pt>
                <c:pt idx="52636">
                  <c:v>5.2636999999999998E-5</c:v>
                </c:pt>
                <c:pt idx="52637">
                  <c:v>5.2638E-5</c:v>
                </c:pt>
                <c:pt idx="52638">
                  <c:v>5.2639000000000002E-5</c:v>
                </c:pt>
                <c:pt idx="52639">
                  <c:v>5.2639999999999997E-5</c:v>
                </c:pt>
                <c:pt idx="52640">
                  <c:v>5.2641E-5</c:v>
                </c:pt>
                <c:pt idx="52641">
                  <c:v>5.2642000000000002E-5</c:v>
                </c:pt>
                <c:pt idx="52642">
                  <c:v>5.2642999999999997E-5</c:v>
                </c:pt>
                <c:pt idx="52643">
                  <c:v>5.2643999999999999E-5</c:v>
                </c:pt>
                <c:pt idx="52644">
                  <c:v>5.2645000000000002E-5</c:v>
                </c:pt>
                <c:pt idx="52645">
                  <c:v>5.2645999999999997E-5</c:v>
                </c:pt>
                <c:pt idx="52646">
                  <c:v>5.2646999999999999E-5</c:v>
                </c:pt>
                <c:pt idx="52647">
                  <c:v>5.2648000000000001E-5</c:v>
                </c:pt>
                <c:pt idx="52648">
                  <c:v>5.2648999999999997E-5</c:v>
                </c:pt>
                <c:pt idx="52649">
                  <c:v>5.2649999999999999E-5</c:v>
                </c:pt>
                <c:pt idx="52650">
                  <c:v>5.2651000000000001E-5</c:v>
                </c:pt>
                <c:pt idx="52651">
                  <c:v>5.2651999999999997E-5</c:v>
                </c:pt>
                <c:pt idx="52652">
                  <c:v>5.2652999999999999E-5</c:v>
                </c:pt>
                <c:pt idx="52653">
                  <c:v>5.2654000000000001E-5</c:v>
                </c:pt>
                <c:pt idx="52654">
                  <c:v>5.2655000000000003E-5</c:v>
                </c:pt>
                <c:pt idx="52655">
                  <c:v>5.2655999999999999E-5</c:v>
                </c:pt>
                <c:pt idx="52656">
                  <c:v>5.2657000000000001E-5</c:v>
                </c:pt>
                <c:pt idx="52657">
                  <c:v>5.2658000000000003E-5</c:v>
                </c:pt>
                <c:pt idx="52658">
                  <c:v>5.2658999999999998E-5</c:v>
                </c:pt>
                <c:pt idx="52659">
                  <c:v>5.2660000000000001E-5</c:v>
                </c:pt>
                <c:pt idx="52660">
                  <c:v>5.2661000000000003E-5</c:v>
                </c:pt>
                <c:pt idx="52661">
                  <c:v>5.2661999999999998E-5</c:v>
                </c:pt>
                <c:pt idx="52662">
                  <c:v>5.2663E-5</c:v>
                </c:pt>
                <c:pt idx="52663">
                  <c:v>5.2664000000000003E-5</c:v>
                </c:pt>
                <c:pt idx="52664">
                  <c:v>5.2664999999999998E-5</c:v>
                </c:pt>
                <c:pt idx="52665">
                  <c:v>5.2666E-5</c:v>
                </c:pt>
                <c:pt idx="52666">
                  <c:v>5.2667000000000002E-5</c:v>
                </c:pt>
                <c:pt idx="52667">
                  <c:v>5.2667999999999998E-5</c:v>
                </c:pt>
                <c:pt idx="52668">
                  <c:v>5.2669E-5</c:v>
                </c:pt>
                <c:pt idx="52669">
                  <c:v>5.2670000000000002E-5</c:v>
                </c:pt>
                <c:pt idx="52670">
                  <c:v>5.2670999999999998E-5</c:v>
                </c:pt>
                <c:pt idx="52671">
                  <c:v>5.2672E-5</c:v>
                </c:pt>
                <c:pt idx="52672">
                  <c:v>5.2673000000000002E-5</c:v>
                </c:pt>
                <c:pt idx="52673">
                  <c:v>5.2673999999999997E-5</c:v>
                </c:pt>
                <c:pt idx="52674">
                  <c:v>5.2675E-5</c:v>
                </c:pt>
                <c:pt idx="52675">
                  <c:v>5.2676000000000002E-5</c:v>
                </c:pt>
                <c:pt idx="52676">
                  <c:v>5.2676999999999997E-5</c:v>
                </c:pt>
                <c:pt idx="52677">
                  <c:v>5.2677999999999999E-5</c:v>
                </c:pt>
                <c:pt idx="52678">
                  <c:v>5.2679000000000002E-5</c:v>
                </c:pt>
                <c:pt idx="52679">
                  <c:v>5.2679999999999997E-5</c:v>
                </c:pt>
                <c:pt idx="52680">
                  <c:v>5.2680999999999999E-5</c:v>
                </c:pt>
                <c:pt idx="52681">
                  <c:v>5.2682000000000001E-5</c:v>
                </c:pt>
                <c:pt idx="52682">
                  <c:v>5.2682999999999997E-5</c:v>
                </c:pt>
                <c:pt idx="52683">
                  <c:v>5.2683999999999999E-5</c:v>
                </c:pt>
                <c:pt idx="52684">
                  <c:v>5.2685000000000001E-5</c:v>
                </c:pt>
                <c:pt idx="52685">
                  <c:v>5.2685999999999997E-5</c:v>
                </c:pt>
                <c:pt idx="52686">
                  <c:v>5.2686999999999999E-5</c:v>
                </c:pt>
                <c:pt idx="52687">
                  <c:v>5.2688000000000001E-5</c:v>
                </c:pt>
                <c:pt idx="52688">
                  <c:v>5.2689000000000003E-5</c:v>
                </c:pt>
                <c:pt idx="52689">
                  <c:v>5.2689999999999999E-5</c:v>
                </c:pt>
                <c:pt idx="52690">
                  <c:v>5.2691000000000001E-5</c:v>
                </c:pt>
                <c:pt idx="52691">
                  <c:v>5.2692000000000003E-5</c:v>
                </c:pt>
                <c:pt idx="52692">
                  <c:v>5.2692999999999998E-5</c:v>
                </c:pt>
                <c:pt idx="52693">
                  <c:v>5.2694000000000001E-5</c:v>
                </c:pt>
                <c:pt idx="52694">
                  <c:v>5.2695000000000003E-5</c:v>
                </c:pt>
                <c:pt idx="52695">
                  <c:v>5.2695999999999998E-5</c:v>
                </c:pt>
                <c:pt idx="52696">
                  <c:v>5.2697E-5</c:v>
                </c:pt>
                <c:pt idx="52697">
                  <c:v>5.2698000000000003E-5</c:v>
                </c:pt>
                <c:pt idx="52698">
                  <c:v>5.2698999999999998E-5</c:v>
                </c:pt>
                <c:pt idx="52699">
                  <c:v>5.27E-5</c:v>
                </c:pt>
                <c:pt idx="52700">
                  <c:v>5.2701000000000002E-5</c:v>
                </c:pt>
                <c:pt idx="52701">
                  <c:v>5.2701999999999998E-5</c:v>
                </c:pt>
                <c:pt idx="52702">
                  <c:v>5.2703E-5</c:v>
                </c:pt>
                <c:pt idx="52703">
                  <c:v>5.2704000000000002E-5</c:v>
                </c:pt>
                <c:pt idx="52704">
                  <c:v>5.2704999999999998E-5</c:v>
                </c:pt>
                <c:pt idx="52705">
                  <c:v>5.2706E-5</c:v>
                </c:pt>
                <c:pt idx="52706">
                  <c:v>5.2707000000000002E-5</c:v>
                </c:pt>
                <c:pt idx="52707">
                  <c:v>5.2707999999999997E-5</c:v>
                </c:pt>
                <c:pt idx="52708">
                  <c:v>5.2709E-5</c:v>
                </c:pt>
                <c:pt idx="52709">
                  <c:v>5.2710000000000002E-5</c:v>
                </c:pt>
                <c:pt idx="52710">
                  <c:v>5.2710999999999997E-5</c:v>
                </c:pt>
                <c:pt idx="52711">
                  <c:v>5.2711999999999999E-5</c:v>
                </c:pt>
                <c:pt idx="52712">
                  <c:v>5.2713000000000002E-5</c:v>
                </c:pt>
                <c:pt idx="52713">
                  <c:v>5.2713999999999997E-5</c:v>
                </c:pt>
                <c:pt idx="52714">
                  <c:v>5.2714999999999999E-5</c:v>
                </c:pt>
                <c:pt idx="52715">
                  <c:v>5.2716000000000001E-5</c:v>
                </c:pt>
                <c:pt idx="52716">
                  <c:v>5.2716999999999997E-5</c:v>
                </c:pt>
                <c:pt idx="52717">
                  <c:v>5.2717999999999999E-5</c:v>
                </c:pt>
                <c:pt idx="52718">
                  <c:v>5.2719000000000001E-5</c:v>
                </c:pt>
                <c:pt idx="52719">
                  <c:v>5.2719999999999997E-5</c:v>
                </c:pt>
                <c:pt idx="52720">
                  <c:v>5.2720999999999999E-5</c:v>
                </c:pt>
                <c:pt idx="52721">
                  <c:v>5.2722000000000001E-5</c:v>
                </c:pt>
                <c:pt idx="52722">
                  <c:v>5.2723000000000003E-5</c:v>
                </c:pt>
                <c:pt idx="52723">
                  <c:v>5.2723999999999999E-5</c:v>
                </c:pt>
                <c:pt idx="52724">
                  <c:v>5.2725000000000001E-5</c:v>
                </c:pt>
                <c:pt idx="52725">
                  <c:v>5.2726000000000003E-5</c:v>
                </c:pt>
                <c:pt idx="52726">
                  <c:v>5.2726999999999998E-5</c:v>
                </c:pt>
                <c:pt idx="52727">
                  <c:v>5.2728000000000001E-5</c:v>
                </c:pt>
                <c:pt idx="52728">
                  <c:v>5.2729000000000003E-5</c:v>
                </c:pt>
                <c:pt idx="52729">
                  <c:v>5.2729999999999998E-5</c:v>
                </c:pt>
                <c:pt idx="52730">
                  <c:v>5.2731E-5</c:v>
                </c:pt>
                <c:pt idx="52731">
                  <c:v>5.2732000000000003E-5</c:v>
                </c:pt>
                <c:pt idx="52732">
                  <c:v>5.2732999999999998E-5</c:v>
                </c:pt>
                <c:pt idx="52733">
                  <c:v>5.2734E-5</c:v>
                </c:pt>
                <c:pt idx="52734">
                  <c:v>5.2735000000000002E-5</c:v>
                </c:pt>
                <c:pt idx="52735">
                  <c:v>5.2735999999999998E-5</c:v>
                </c:pt>
                <c:pt idx="52736">
                  <c:v>5.2737E-5</c:v>
                </c:pt>
                <c:pt idx="52737">
                  <c:v>5.2738000000000002E-5</c:v>
                </c:pt>
                <c:pt idx="52738">
                  <c:v>5.2738999999999998E-5</c:v>
                </c:pt>
                <c:pt idx="52739">
                  <c:v>5.274E-5</c:v>
                </c:pt>
                <c:pt idx="52740">
                  <c:v>5.2741000000000002E-5</c:v>
                </c:pt>
                <c:pt idx="52741">
                  <c:v>5.2741999999999997E-5</c:v>
                </c:pt>
                <c:pt idx="52742">
                  <c:v>5.2743E-5</c:v>
                </c:pt>
                <c:pt idx="52743">
                  <c:v>5.2744000000000002E-5</c:v>
                </c:pt>
                <c:pt idx="52744">
                  <c:v>5.2744999999999997E-5</c:v>
                </c:pt>
                <c:pt idx="52745">
                  <c:v>5.2745999999999999E-5</c:v>
                </c:pt>
                <c:pt idx="52746">
                  <c:v>5.2747000000000002E-5</c:v>
                </c:pt>
                <c:pt idx="52747">
                  <c:v>5.2747999999999997E-5</c:v>
                </c:pt>
                <c:pt idx="52748">
                  <c:v>5.2748999999999999E-5</c:v>
                </c:pt>
                <c:pt idx="52749">
                  <c:v>5.2750000000000001E-5</c:v>
                </c:pt>
                <c:pt idx="52750">
                  <c:v>5.2750999999999997E-5</c:v>
                </c:pt>
                <c:pt idx="52751">
                  <c:v>5.2751999999999999E-5</c:v>
                </c:pt>
                <c:pt idx="52752">
                  <c:v>5.2753000000000001E-5</c:v>
                </c:pt>
                <c:pt idx="52753">
                  <c:v>5.2753999999999997E-5</c:v>
                </c:pt>
                <c:pt idx="52754">
                  <c:v>5.2754999999999999E-5</c:v>
                </c:pt>
                <c:pt idx="52755">
                  <c:v>5.2756000000000001E-5</c:v>
                </c:pt>
                <c:pt idx="52756">
                  <c:v>5.2757000000000003E-5</c:v>
                </c:pt>
                <c:pt idx="52757">
                  <c:v>5.2757999999999999E-5</c:v>
                </c:pt>
                <c:pt idx="52758">
                  <c:v>5.2759000000000001E-5</c:v>
                </c:pt>
                <c:pt idx="52759">
                  <c:v>5.2760000000000003E-5</c:v>
                </c:pt>
                <c:pt idx="52760">
                  <c:v>5.2760999999999998E-5</c:v>
                </c:pt>
                <c:pt idx="52761">
                  <c:v>5.2762000000000001E-5</c:v>
                </c:pt>
                <c:pt idx="52762">
                  <c:v>5.2763000000000003E-5</c:v>
                </c:pt>
                <c:pt idx="52763">
                  <c:v>5.2763999999999998E-5</c:v>
                </c:pt>
                <c:pt idx="52764">
                  <c:v>5.2765E-5</c:v>
                </c:pt>
                <c:pt idx="52765">
                  <c:v>5.2766000000000003E-5</c:v>
                </c:pt>
                <c:pt idx="52766">
                  <c:v>5.2766999999999998E-5</c:v>
                </c:pt>
                <c:pt idx="52767">
                  <c:v>5.2768E-5</c:v>
                </c:pt>
                <c:pt idx="52768">
                  <c:v>5.2769000000000002E-5</c:v>
                </c:pt>
                <c:pt idx="52769">
                  <c:v>5.2769999999999998E-5</c:v>
                </c:pt>
                <c:pt idx="52770">
                  <c:v>5.2771E-5</c:v>
                </c:pt>
                <c:pt idx="52771">
                  <c:v>5.2772000000000002E-5</c:v>
                </c:pt>
                <c:pt idx="52772">
                  <c:v>5.2772999999999998E-5</c:v>
                </c:pt>
                <c:pt idx="52773">
                  <c:v>5.2774E-5</c:v>
                </c:pt>
                <c:pt idx="52774">
                  <c:v>5.2775000000000002E-5</c:v>
                </c:pt>
                <c:pt idx="52775">
                  <c:v>5.2775999999999998E-5</c:v>
                </c:pt>
                <c:pt idx="52776">
                  <c:v>5.2777E-5</c:v>
                </c:pt>
                <c:pt idx="52777">
                  <c:v>5.2778000000000002E-5</c:v>
                </c:pt>
                <c:pt idx="52778">
                  <c:v>5.2778999999999997E-5</c:v>
                </c:pt>
                <c:pt idx="52779">
                  <c:v>5.2779999999999999E-5</c:v>
                </c:pt>
                <c:pt idx="52780">
                  <c:v>5.2781000000000002E-5</c:v>
                </c:pt>
                <c:pt idx="52781">
                  <c:v>5.2781999999999997E-5</c:v>
                </c:pt>
                <c:pt idx="52782">
                  <c:v>5.2782999999999999E-5</c:v>
                </c:pt>
                <c:pt idx="52783">
                  <c:v>5.2784000000000001E-5</c:v>
                </c:pt>
                <c:pt idx="52784">
                  <c:v>5.2784999999999997E-5</c:v>
                </c:pt>
                <c:pt idx="52785">
                  <c:v>5.2785999999999999E-5</c:v>
                </c:pt>
                <c:pt idx="52786">
                  <c:v>5.2787000000000001E-5</c:v>
                </c:pt>
                <c:pt idx="52787">
                  <c:v>5.2787999999999997E-5</c:v>
                </c:pt>
                <c:pt idx="52788">
                  <c:v>5.2788999999999999E-5</c:v>
                </c:pt>
                <c:pt idx="52789">
                  <c:v>5.2790000000000001E-5</c:v>
                </c:pt>
                <c:pt idx="52790">
                  <c:v>5.2791000000000003E-5</c:v>
                </c:pt>
                <c:pt idx="52791">
                  <c:v>5.2791999999999999E-5</c:v>
                </c:pt>
                <c:pt idx="52792">
                  <c:v>5.2793000000000001E-5</c:v>
                </c:pt>
                <c:pt idx="52793">
                  <c:v>5.2794000000000003E-5</c:v>
                </c:pt>
                <c:pt idx="52794">
                  <c:v>5.2794999999999999E-5</c:v>
                </c:pt>
                <c:pt idx="52795">
                  <c:v>5.2796000000000001E-5</c:v>
                </c:pt>
                <c:pt idx="52796">
                  <c:v>5.2797000000000003E-5</c:v>
                </c:pt>
                <c:pt idx="52797">
                  <c:v>5.2797999999999998E-5</c:v>
                </c:pt>
                <c:pt idx="52798">
                  <c:v>5.2799000000000001E-5</c:v>
                </c:pt>
                <c:pt idx="52799">
                  <c:v>5.2800000000000003E-5</c:v>
                </c:pt>
                <c:pt idx="52800">
                  <c:v>5.2800999999999998E-5</c:v>
                </c:pt>
                <c:pt idx="52801">
                  <c:v>5.2802E-5</c:v>
                </c:pt>
                <c:pt idx="52802">
                  <c:v>5.2803000000000002E-5</c:v>
                </c:pt>
                <c:pt idx="52803">
                  <c:v>5.2803999999999998E-5</c:v>
                </c:pt>
                <c:pt idx="52804">
                  <c:v>5.2805E-5</c:v>
                </c:pt>
                <c:pt idx="52805">
                  <c:v>5.2806000000000002E-5</c:v>
                </c:pt>
                <c:pt idx="52806">
                  <c:v>5.2806999999999998E-5</c:v>
                </c:pt>
                <c:pt idx="52807">
                  <c:v>5.2808E-5</c:v>
                </c:pt>
                <c:pt idx="52808">
                  <c:v>5.2809000000000002E-5</c:v>
                </c:pt>
                <c:pt idx="52809">
                  <c:v>5.2809999999999998E-5</c:v>
                </c:pt>
                <c:pt idx="52810">
                  <c:v>5.2811E-5</c:v>
                </c:pt>
                <c:pt idx="52811">
                  <c:v>5.2812000000000002E-5</c:v>
                </c:pt>
                <c:pt idx="52812">
                  <c:v>5.2812999999999997E-5</c:v>
                </c:pt>
                <c:pt idx="52813">
                  <c:v>5.2814E-5</c:v>
                </c:pt>
                <c:pt idx="52814">
                  <c:v>5.2815000000000002E-5</c:v>
                </c:pt>
                <c:pt idx="52815">
                  <c:v>5.2815999999999997E-5</c:v>
                </c:pt>
                <c:pt idx="52816">
                  <c:v>5.2816999999999999E-5</c:v>
                </c:pt>
                <c:pt idx="52817">
                  <c:v>5.2818000000000002E-5</c:v>
                </c:pt>
                <c:pt idx="52818">
                  <c:v>5.2818999999999997E-5</c:v>
                </c:pt>
                <c:pt idx="52819">
                  <c:v>5.2819999999999999E-5</c:v>
                </c:pt>
                <c:pt idx="52820">
                  <c:v>5.2821000000000001E-5</c:v>
                </c:pt>
                <c:pt idx="52821">
                  <c:v>5.2821999999999997E-5</c:v>
                </c:pt>
                <c:pt idx="52822">
                  <c:v>5.2822999999999999E-5</c:v>
                </c:pt>
                <c:pt idx="52823">
                  <c:v>5.2824000000000001E-5</c:v>
                </c:pt>
                <c:pt idx="52824">
                  <c:v>5.2825000000000003E-5</c:v>
                </c:pt>
                <c:pt idx="52825">
                  <c:v>5.2825999999999999E-5</c:v>
                </c:pt>
                <c:pt idx="52826">
                  <c:v>5.2827000000000001E-5</c:v>
                </c:pt>
                <c:pt idx="52827">
                  <c:v>5.2828000000000003E-5</c:v>
                </c:pt>
                <c:pt idx="52828">
                  <c:v>5.2828999999999999E-5</c:v>
                </c:pt>
                <c:pt idx="52829">
                  <c:v>5.2830000000000001E-5</c:v>
                </c:pt>
                <c:pt idx="52830">
                  <c:v>5.2831000000000003E-5</c:v>
                </c:pt>
                <c:pt idx="52831">
                  <c:v>5.2831999999999998E-5</c:v>
                </c:pt>
                <c:pt idx="52832">
                  <c:v>5.2833000000000001E-5</c:v>
                </c:pt>
                <c:pt idx="52833">
                  <c:v>5.2834000000000003E-5</c:v>
                </c:pt>
                <c:pt idx="52834">
                  <c:v>5.2834999999999998E-5</c:v>
                </c:pt>
                <c:pt idx="52835">
                  <c:v>5.2836E-5</c:v>
                </c:pt>
                <c:pt idx="52836">
                  <c:v>5.2837000000000003E-5</c:v>
                </c:pt>
                <c:pt idx="52837">
                  <c:v>5.2837999999999998E-5</c:v>
                </c:pt>
                <c:pt idx="52838">
                  <c:v>5.2839E-5</c:v>
                </c:pt>
                <c:pt idx="52839">
                  <c:v>5.2840000000000002E-5</c:v>
                </c:pt>
                <c:pt idx="52840">
                  <c:v>5.2840999999999998E-5</c:v>
                </c:pt>
                <c:pt idx="52841">
                  <c:v>5.2842E-5</c:v>
                </c:pt>
                <c:pt idx="52842">
                  <c:v>5.2843000000000002E-5</c:v>
                </c:pt>
                <c:pt idx="52843">
                  <c:v>5.2843999999999998E-5</c:v>
                </c:pt>
                <c:pt idx="52844">
                  <c:v>5.2845E-5</c:v>
                </c:pt>
                <c:pt idx="52845">
                  <c:v>5.2846000000000002E-5</c:v>
                </c:pt>
                <c:pt idx="52846">
                  <c:v>5.2846999999999997E-5</c:v>
                </c:pt>
                <c:pt idx="52847">
                  <c:v>5.2848E-5</c:v>
                </c:pt>
                <c:pt idx="52848">
                  <c:v>5.2849000000000002E-5</c:v>
                </c:pt>
                <c:pt idx="52849">
                  <c:v>5.2849999999999997E-5</c:v>
                </c:pt>
                <c:pt idx="52850">
                  <c:v>5.2850999999999999E-5</c:v>
                </c:pt>
                <c:pt idx="52851">
                  <c:v>5.2852000000000002E-5</c:v>
                </c:pt>
                <c:pt idx="52852">
                  <c:v>5.2852999999999997E-5</c:v>
                </c:pt>
                <c:pt idx="52853">
                  <c:v>5.2853999999999999E-5</c:v>
                </c:pt>
                <c:pt idx="52854">
                  <c:v>5.2855000000000001E-5</c:v>
                </c:pt>
                <c:pt idx="52855">
                  <c:v>5.2855999999999997E-5</c:v>
                </c:pt>
                <c:pt idx="52856">
                  <c:v>5.2856999999999999E-5</c:v>
                </c:pt>
                <c:pt idx="52857">
                  <c:v>5.2858000000000001E-5</c:v>
                </c:pt>
                <c:pt idx="52858">
                  <c:v>5.2859000000000003E-5</c:v>
                </c:pt>
                <c:pt idx="52859">
                  <c:v>5.2859999999999999E-5</c:v>
                </c:pt>
                <c:pt idx="52860">
                  <c:v>5.2861000000000001E-5</c:v>
                </c:pt>
                <c:pt idx="52861">
                  <c:v>5.2862000000000003E-5</c:v>
                </c:pt>
                <c:pt idx="52862">
                  <c:v>5.2862999999999999E-5</c:v>
                </c:pt>
                <c:pt idx="52863">
                  <c:v>5.2864000000000001E-5</c:v>
                </c:pt>
                <c:pt idx="52864">
                  <c:v>5.2865000000000003E-5</c:v>
                </c:pt>
                <c:pt idx="52865">
                  <c:v>5.2865999999999998E-5</c:v>
                </c:pt>
                <c:pt idx="52866">
                  <c:v>5.2867000000000001E-5</c:v>
                </c:pt>
                <c:pt idx="52867">
                  <c:v>5.2868000000000003E-5</c:v>
                </c:pt>
                <c:pt idx="52868">
                  <c:v>5.2868999999999998E-5</c:v>
                </c:pt>
                <c:pt idx="52869">
                  <c:v>5.287E-5</c:v>
                </c:pt>
                <c:pt idx="52870">
                  <c:v>5.2871000000000003E-5</c:v>
                </c:pt>
                <c:pt idx="52871">
                  <c:v>5.2871999999999998E-5</c:v>
                </c:pt>
                <c:pt idx="52872">
                  <c:v>5.2873E-5</c:v>
                </c:pt>
                <c:pt idx="52873">
                  <c:v>5.2874000000000002E-5</c:v>
                </c:pt>
                <c:pt idx="52874">
                  <c:v>5.2874999999999998E-5</c:v>
                </c:pt>
                <c:pt idx="52875">
                  <c:v>5.2876E-5</c:v>
                </c:pt>
                <c:pt idx="52876">
                  <c:v>5.2877000000000002E-5</c:v>
                </c:pt>
                <c:pt idx="52877">
                  <c:v>5.2877999999999998E-5</c:v>
                </c:pt>
                <c:pt idx="52878">
                  <c:v>5.2879E-5</c:v>
                </c:pt>
                <c:pt idx="52879">
                  <c:v>5.2880000000000002E-5</c:v>
                </c:pt>
                <c:pt idx="52880">
                  <c:v>5.2880999999999997E-5</c:v>
                </c:pt>
                <c:pt idx="52881">
                  <c:v>5.2882E-5</c:v>
                </c:pt>
                <c:pt idx="52882">
                  <c:v>5.2883000000000002E-5</c:v>
                </c:pt>
                <c:pt idx="52883">
                  <c:v>5.2883999999999997E-5</c:v>
                </c:pt>
                <c:pt idx="52884">
                  <c:v>5.2884999999999999E-5</c:v>
                </c:pt>
                <c:pt idx="52885">
                  <c:v>5.2886000000000002E-5</c:v>
                </c:pt>
                <c:pt idx="52886">
                  <c:v>5.2886999999999997E-5</c:v>
                </c:pt>
                <c:pt idx="52887">
                  <c:v>5.2887999999999999E-5</c:v>
                </c:pt>
                <c:pt idx="52888">
                  <c:v>5.2889000000000001E-5</c:v>
                </c:pt>
                <c:pt idx="52889">
                  <c:v>5.2889999999999997E-5</c:v>
                </c:pt>
                <c:pt idx="52890">
                  <c:v>5.2890999999999999E-5</c:v>
                </c:pt>
                <c:pt idx="52891">
                  <c:v>5.2892000000000001E-5</c:v>
                </c:pt>
                <c:pt idx="52892">
                  <c:v>5.2893000000000003E-5</c:v>
                </c:pt>
                <c:pt idx="52893">
                  <c:v>5.2893999999999999E-5</c:v>
                </c:pt>
                <c:pt idx="52894">
                  <c:v>5.2895000000000001E-5</c:v>
                </c:pt>
                <c:pt idx="52895">
                  <c:v>5.2896000000000003E-5</c:v>
                </c:pt>
                <c:pt idx="52896">
                  <c:v>5.2896999999999999E-5</c:v>
                </c:pt>
                <c:pt idx="52897">
                  <c:v>5.2898000000000001E-5</c:v>
                </c:pt>
                <c:pt idx="52898">
                  <c:v>5.2899000000000003E-5</c:v>
                </c:pt>
                <c:pt idx="52899">
                  <c:v>5.2899999999999998E-5</c:v>
                </c:pt>
                <c:pt idx="52900">
                  <c:v>5.2901000000000001E-5</c:v>
                </c:pt>
                <c:pt idx="52901">
                  <c:v>5.2902000000000003E-5</c:v>
                </c:pt>
                <c:pt idx="52902">
                  <c:v>5.2902999999999998E-5</c:v>
                </c:pt>
                <c:pt idx="52903">
                  <c:v>5.2904E-5</c:v>
                </c:pt>
                <c:pt idx="52904">
                  <c:v>5.2905000000000003E-5</c:v>
                </c:pt>
                <c:pt idx="52905">
                  <c:v>5.2905999999999998E-5</c:v>
                </c:pt>
                <c:pt idx="52906">
                  <c:v>5.2907E-5</c:v>
                </c:pt>
                <c:pt idx="52907">
                  <c:v>5.2908000000000002E-5</c:v>
                </c:pt>
                <c:pt idx="52908">
                  <c:v>5.2908999999999998E-5</c:v>
                </c:pt>
                <c:pt idx="52909">
                  <c:v>5.291E-5</c:v>
                </c:pt>
                <c:pt idx="52910">
                  <c:v>5.2911000000000002E-5</c:v>
                </c:pt>
                <c:pt idx="52911">
                  <c:v>5.2911999999999998E-5</c:v>
                </c:pt>
                <c:pt idx="52912">
                  <c:v>5.2913E-5</c:v>
                </c:pt>
                <c:pt idx="52913">
                  <c:v>5.2914000000000002E-5</c:v>
                </c:pt>
                <c:pt idx="52914">
                  <c:v>5.2914999999999997E-5</c:v>
                </c:pt>
                <c:pt idx="52915">
                  <c:v>5.2916E-5</c:v>
                </c:pt>
                <c:pt idx="52916">
                  <c:v>5.2917000000000002E-5</c:v>
                </c:pt>
                <c:pt idx="52917">
                  <c:v>5.2917999999999997E-5</c:v>
                </c:pt>
                <c:pt idx="52918">
                  <c:v>5.2918999999999999E-5</c:v>
                </c:pt>
                <c:pt idx="52919">
                  <c:v>5.2920000000000002E-5</c:v>
                </c:pt>
                <c:pt idx="52920">
                  <c:v>5.2920999999999997E-5</c:v>
                </c:pt>
                <c:pt idx="52921">
                  <c:v>5.2921999999999999E-5</c:v>
                </c:pt>
                <c:pt idx="52922">
                  <c:v>5.2923000000000001E-5</c:v>
                </c:pt>
                <c:pt idx="52923">
                  <c:v>5.2923999999999997E-5</c:v>
                </c:pt>
                <c:pt idx="52924">
                  <c:v>5.2924999999999999E-5</c:v>
                </c:pt>
                <c:pt idx="52925">
                  <c:v>5.2926000000000001E-5</c:v>
                </c:pt>
                <c:pt idx="52926">
                  <c:v>5.2927000000000003E-5</c:v>
                </c:pt>
                <c:pt idx="52927">
                  <c:v>5.2927999999999999E-5</c:v>
                </c:pt>
                <c:pt idx="52928">
                  <c:v>5.2929000000000001E-5</c:v>
                </c:pt>
                <c:pt idx="52929">
                  <c:v>5.2930000000000003E-5</c:v>
                </c:pt>
                <c:pt idx="52930">
                  <c:v>5.2930999999999999E-5</c:v>
                </c:pt>
                <c:pt idx="52931">
                  <c:v>5.2932000000000001E-5</c:v>
                </c:pt>
                <c:pt idx="52932">
                  <c:v>5.2933000000000003E-5</c:v>
                </c:pt>
                <c:pt idx="52933">
                  <c:v>5.2933999999999998E-5</c:v>
                </c:pt>
                <c:pt idx="52934">
                  <c:v>5.2935000000000001E-5</c:v>
                </c:pt>
                <c:pt idx="52935">
                  <c:v>5.2936000000000003E-5</c:v>
                </c:pt>
                <c:pt idx="52936">
                  <c:v>5.2936999999999998E-5</c:v>
                </c:pt>
                <c:pt idx="52937">
                  <c:v>5.2938E-5</c:v>
                </c:pt>
                <c:pt idx="52938">
                  <c:v>5.2939000000000003E-5</c:v>
                </c:pt>
                <c:pt idx="52939">
                  <c:v>5.2939999999999998E-5</c:v>
                </c:pt>
                <c:pt idx="52940">
                  <c:v>5.2941E-5</c:v>
                </c:pt>
                <c:pt idx="52941">
                  <c:v>5.2942000000000002E-5</c:v>
                </c:pt>
                <c:pt idx="52942">
                  <c:v>5.2942999999999998E-5</c:v>
                </c:pt>
                <c:pt idx="52943">
                  <c:v>5.2944E-5</c:v>
                </c:pt>
                <c:pt idx="52944">
                  <c:v>5.2945000000000002E-5</c:v>
                </c:pt>
                <c:pt idx="52945">
                  <c:v>5.2945999999999998E-5</c:v>
                </c:pt>
                <c:pt idx="52946">
                  <c:v>5.2947E-5</c:v>
                </c:pt>
                <c:pt idx="52947">
                  <c:v>5.2948000000000002E-5</c:v>
                </c:pt>
                <c:pt idx="52948">
                  <c:v>5.2948999999999997E-5</c:v>
                </c:pt>
                <c:pt idx="52949">
                  <c:v>5.295E-5</c:v>
                </c:pt>
                <c:pt idx="52950">
                  <c:v>5.2951000000000002E-5</c:v>
                </c:pt>
                <c:pt idx="52951">
                  <c:v>5.2951999999999997E-5</c:v>
                </c:pt>
                <c:pt idx="52952">
                  <c:v>5.2952999999999999E-5</c:v>
                </c:pt>
                <c:pt idx="52953">
                  <c:v>5.2954000000000002E-5</c:v>
                </c:pt>
                <c:pt idx="52954">
                  <c:v>5.2954999999999997E-5</c:v>
                </c:pt>
                <c:pt idx="52955">
                  <c:v>5.2955999999999999E-5</c:v>
                </c:pt>
                <c:pt idx="52956">
                  <c:v>5.2957000000000001E-5</c:v>
                </c:pt>
                <c:pt idx="52957">
                  <c:v>5.2957999999999997E-5</c:v>
                </c:pt>
                <c:pt idx="52958">
                  <c:v>5.2958999999999999E-5</c:v>
                </c:pt>
                <c:pt idx="52959">
                  <c:v>5.2960000000000001E-5</c:v>
                </c:pt>
                <c:pt idx="52960">
                  <c:v>5.2961000000000003E-5</c:v>
                </c:pt>
                <c:pt idx="52961">
                  <c:v>5.2961999999999999E-5</c:v>
                </c:pt>
                <c:pt idx="52962">
                  <c:v>5.2963000000000001E-5</c:v>
                </c:pt>
                <c:pt idx="52963">
                  <c:v>5.2964000000000003E-5</c:v>
                </c:pt>
                <c:pt idx="52964">
                  <c:v>5.2964999999999999E-5</c:v>
                </c:pt>
                <c:pt idx="52965">
                  <c:v>5.2966000000000001E-5</c:v>
                </c:pt>
                <c:pt idx="52966">
                  <c:v>5.2967000000000003E-5</c:v>
                </c:pt>
                <c:pt idx="52967">
                  <c:v>5.2967999999999998E-5</c:v>
                </c:pt>
                <c:pt idx="52968">
                  <c:v>5.2969000000000001E-5</c:v>
                </c:pt>
                <c:pt idx="52969">
                  <c:v>5.2970000000000003E-5</c:v>
                </c:pt>
                <c:pt idx="52970">
                  <c:v>5.2970999999999998E-5</c:v>
                </c:pt>
                <c:pt idx="52971">
                  <c:v>5.2972E-5</c:v>
                </c:pt>
                <c:pt idx="52972">
                  <c:v>5.2973000000000003E-5</c:v>
                </c:pt>
                <c:pt idx="52973">
                  <c:v>5.2973999999999998E-5</c:v>
                </c:pt>
                <c:pt idx="52974">
                  <c:v>5.2975E-5</c:v>
                </c:pt>
                <c:pt idx="52975">
                  <c:v>5.2976000000000002E-5</c:v>
                </c:pt>
                <c:pt idx="52976">
                  <c:v>5.2976999999999998E-5</c:v>
                </c:pt>
                <c:pt idx="52977">
                  <c:v>5.2978E-5</c:v>
                </c:pt>
                <c:pt idx="52978">
                  <c:v>5.2979000000000002E-5</c:v>
                </c:pt>
                <c:pt idx="52979">
                  <c:v>5.2979999999999998E-5</c:v>
                </c:pt>
                <c:pt idx="52980">
                  <c:v>5.2981E-5</c:v>
                </c:pt>
                <c:pt idx="52981">
                  <c:v>5.2982000000000002E-5</c:v>
                </c:pt>
                <c:pt idx="52982">
                  <c:v>5.2982999999999997E-5</c:v>
                </c:pt>
                <c:pt idx="52983">
                  <c:v>5.2984E-5</c:v>
                </c:pt>
                <c:pt idx="52984">
                  <c:v>5.2985000000000002E-5</c:v>
                </c:pt>
                <c:pt idx="52985">
                  <c:v>5.2985999999999997E-5</c:v>
                </c:pt>
                <c:pt idx="52986">
                  <c:v>5.2986999999999999E-5</c:v>
                </c:pt>
                <c:pt idx="52987">
                  <c:v>5.2988000000000002E-5</c:v>
                </c:pt>
                <c:pt idx="52988">
                  <c:v>5.2988999999999997E-5</c:v>
                </c:pt>
                <c:pt idx="52989">
                  <c:v>5.2989999999999999E-5</c:v>
                </c:pt>
                <c:pt idx="52990">
                  <c:v>5.2991000000000001E-5</c:v>
                </c:pt>
                <c:pt idx="52991">
                  <c:v>5.2991999999999997E-5</c:v>
                </c:pt>
                <c:pt idx="52992">
                  <c:v>5.2992999999999999E-5</c:v>
                </c:pt>
                <c:pt idx="52993">
                  <c:v>5.2994000000000001E-5</c:v>
                </c:pt>
                <c:pt idx="52994">
                  <c:v>5.2995000000000003E-5</c:v>
                </c:pt>
                <c:pt idx="52995">
                  <c:v>5.2995999999999999E-5</c:v>
                </c:pt>
                <c:pt idx="52996">
                  <c:v>5.2997000000000001E-5</c:v>
                </c:pt>
                <c:pt idx="52997">
                  <c:v>5.2998000000000003E-5</c:v>
                </c:pt>
                <c:pt idx="52998">
                  <c:v>5.2998999999999999E-5</c:v>
                </c:pt>
                <c:pt idx="52999">
                  <c:v>5.3000000000000001E-5</c:v>
                </c:pt>
                <c:pt idx="53000">
                  <c:v>5.3001000000000003E-5</c:v>
                </c:pt>
                <c:pt idx="53001">
                  <c:v>5.3001999999999998E-5</c:v>
                </c:pt>
                <c:pt idx="53002">
                  <c:v>5.3003000000000001E-5</c:v>
                </c:pt>
                <c:pt idx="53003">
                  <c:v>5.3004000000000003E-5</c:v>
                </c:pt>
                <c:pt idx="53004">
                  <c:v>5.3004999999999998E-5</c:v>
                </c:pt>
                <c:pt idx="53005">
                  <c:v>5.3006E-5</c:v>
                </c:pt>
                <c:pt idx="53006">
                  <c:v>5.3007000000000003E-5</c:v>
                </c:pt>
                <c:pt idx="53007">
                  <c:v>5.3007999999999998E-5</c:v>
                </c:pt>
                <c:pt idx="53008">
                  <c:v>5.3009E-5</c:v>
                </c:pt>
                <c:pt idx="53009">
                  <c:v>5.3010000000000002E-5</c:v>
                </c:pt>
                <c:pt idx="53010">
                  <c:v>5.3010999999999998E-5</c:v>
                </c:pt>
                <c:pt idx="53011">
                  <c:v>5.3012E-5</c:v>
                </c:pt>
                <c:pt idx="53012">
                  <c:v>5.3013000000000002E-5</c:v>
                </c:pt>
                <c:pt idx="53013">
                  <c:v>5.3013999999999998E-5</c:v>
                </c:pt>
                <c:pt idx="53014">
                  <c:v>5.3015E-5</c:v>
                </c:pt>
                <c:pt idx="53015">
                  <c:v>5.3016000000000002E-5</c:v>
                </c:pt>
                <c:pt idx="53016">
                  <c:v>5.3016999999999997E-5</c:v>
                </c:pt>
                <c:pt idx="53017">
                  <c:v>5.3018E-5</c:v>
                </c:pt>
                <c:pt idx="53018">
                  <c:v>5.3019000000000002E-5</c:v>
                </c:pt>
                <c:pt idx="53019">
                  <c:v>5.3019999999999997E-5</c:v>
                </c:pt>
                <c:pt idx="53020">
                  <c:v>5.3020999999999999E-5</c:v>
                </c:pt>
                <c:pt idx="53021">
                  <c:v>5.3022000000000002E-5</c:v>
                </c:pt>
                <c:pt idx="53022">
                  <c:v>5.3022999999999997E-5</c:v>
                </c:pt>
                <c:pt idx="53023">
                  <c:v>5.3023999999999999E-5</c:v>
                </c:pt>
                <c:pt idx="53024">
                  <c:v>5.3025000000000001E-5</c:v>
                </c:pt>
                <c:pt idx="53025">
                  <c:v>5.3025999999999997E-5</c:v>
                </c:pt>
                <c:pt idx="53026">
                  <c:v>5.3026999999999999E-5</c:v>
                </c:pt>
                <c:pt idx="53027">
                  <c:v>5.3028000000000001E-5</c:v>
                </c:pt>
                <c:pt idx="53028">
                  <c:v>5.3029000000000003E-5</c:v>
                </c:pt>
                <c:pt idx="53029">
                  <c:v>5.3029999999999999E-5</c:v>
                </c:pt>
                <c:pt idx="53030">
                  <c:v>5.3031000000000001E-5</c:v>
                </c:pt>
                <c:pt idx="53031">
                  <c:v>5.3032000000000003E-5</c:v>
                </c:pt>
                <c:pt idx="53032">
                  <c:v>5.3032999999999999E-5</c:v>
                </c:pt>
                <c:pt idx="53033">
                  <c:v>5.3034000000000001E-5</c:v>
                </c:pt>
                <c:pt idx="53034">
                  <c:v>5.3035000000000003E-5</c:v>
                </c:pt>
                <c:pt idx="53035">
                  <c:v>5.3035999999999998E-5</c:v>
                </c:pt>
                <c:pt idx="53036">
                  <c:v>5.3037000000000001E-5</c:v>
                </c:pt>
                <c:pt idx="53037">
                  <c:v>5.3038000000000003E-5</c:v>
                </c:pt>
                <c:pt idx="53038">
                  <c:v>5.3038999999999998E-5</c:v>
                </c:pt>
                <c:pt idx="53039">
                  <c:v>5.304E-5</c:v>
                </c:pt>
                <c:pt idx="53040">
                  <c:v>5.3041000000000003E-5</c:v>
                </c:pt>
                <c:pt idx="53041">
                  <c:v>5.3041999999999998E-5</c:v>
                </c:pt>
                <c:pt idx="53042">
                  <c:v>5.3043E-5</c:v>
                </c:pt>
                <c:pt idx="53043">
                  <c:v>5.3044000000000002E-5</c:v>
                </c:pt>
                <c:pt idx="53044">
                  <c:v>5.3044999999999998E-5</c:v>
                </c:pt>
                <c:pt idx="53045">
                  <c:v>5.3046E-5</c:v>
                </c:pt>
                <c:pt idx="53046">
                  <c:v>5.3047000000000002E-5</c:v>
                </c:pt>
                <c:pt idx="53047">
                  <c:v>5.3047999999999998E-5</c:v>
                </c:pt>
                <c:pt idx="53048">
                  <c:v>5.3049E-5</c:v>
                </c:pt>
                <c:pt idx="53049">
                  <c:v>5.3050000000000002E-5</c:v>
                </c:pt>
                <c:pt idx="53050">
                  <c:v>5.3050999999999997E-5</c:v>
                </c:pt>
                <c:pt idx="53051">
                  <c:v>5.3052E-5</c:v>
                </c:pt>
                <c:pt idx="53052">
                  <c:v>5.3053000000000002E-5</c:v>
                </c:pt>
                <c:pt idx="53053">
                  <c:v>5.3053999999999997E-5</c:v>
                </c:pt>
                <c:pt idx="53054">
                  <c:v>5.3054999999999999E-5</c:v>
                </c:pt>
                <c:pt idx="53055">
                  <c:v>5.3056000000000002E-5</c:v>
                </c:pt>
                <c:pt idx="53056">
                  <c:v>5.3056999999999997E-5</c:v>
                </c:pt>
                <c:pt idx="53057">
                  <c:v>5.3057999999999999E-5</c:v>
                </c:pt>
                <c:pt idx="53058">
                  <c:v>5.3059000000000001E-5</c:v>
                </c:pt>
                <c:pt idx="53059">
                  <c:v>5.3059999999999997E-5</c:v>
                </c:pt>
                <c:pt idx="53060">
                  <c:v>5.3060999999999999E-5</c:v>
                </c:pt>
                <c:pt idx="53061">
                  <c:v>5.3062000000000001E-5</c:v>
                </c:pt>
                <c:pt idx="53062">
                  <c:v>5.3062999999999997E-5</c:v>
                </c:pt>
                <c:pt idx="53063">
                  <c:v>5.3063999999999999E-5</c:v>
                </c:pt>
                <c:pt idx="53064">
                  <c:v>5.3065000000000001E-5</c:v>
                </c:pt>
                <c:pt idx="53065">
                  <c:v>5.3066000000000003E-5</c:v>
                </c:pt>
                <c:pt idx="53066">
                  <c:v>5.3066999999999999E-5</c:v>
                </c:pt>
                <c:pt idx="53067">
                  <c:v>5.3068000000000001E-5</c:v>
                </c:pt>
                <c:pt idx="53068">
                  <c:v>5.3069000000000003E-5</c:v>
                </c:pt>
                <c:pt idx="53069">
                  <c:v>5.3069999999999998E-5</c:v>
                </c:pt>
                <c:pt idx="53070">
                  <c:v>5.3071000000000001E-5</c:v>
                </c:pt>
                <c:pt idx="53071">
                  <c:v>5.3072000000000003E-5</c:v>
                </c:pt>
                <c:pt idx="53072">
                  <c:v>5.3072999999999998E-5</c:v>
                </c:pt>
                <c:pt idx="53073">
                  <c:v>5.3074E-5</c:v>
                </c:pt>
                <c:pt idx="53074">
                  <c:v>5.3075000000000003E-5</c:v>
                </c:pt>
                <c:pt idx="53075">
                  <c:v>5.3075999999999998E-5</c:v>
                </c:pt>
                <c:pt idx="53076">
                  <c:v>5.3077E-5</c:v>
                </c:pt>
                <c:pt idx="53077">
                  <c:v>5.3078000000000002E-5</c:v>
                </c:pt>
                <c:pt idx="53078">
                  <c:v>5.3078999999999998E-5</c:v>
                </c:pt>
                <c:pt idx="53079">
                  <c:v>5.308E-5</c:v>
                </c:pt>
                <c:pt idx="53080">
                  <c:v>5.3081000000000002E-5</c:v>
                </c:pt>
                <c:pt idx="53081">
                  <c:v>5.3081999999999998E-5</c:v>
                </c:pt>
                <c:pt idx="53082">
                  <c:v>5.3083E-5</c:v>
                </c:pt>
                <c:pt idx="53083">
                  <c:v>5.3084000000000002E-5</c:v>
                </c:pt>
                <c:pt idx="53084">
                  <c:v>5.3084999999999997E-5</c:v>
                </c:pt>
                <c:pt idx="53085">
                  <c:v>5.3086E-5</c:v>
                </c:pt>
                <c:pt idx="53086">
                  <c:v>5.3087000000000002E-5</c:v>
                </c:pt>
                <c:pt idx="53087">
                  <c:v>5.3087999999999997E-5</c:v>
                </c:pt>
                <c:pt idx="53088">
                  <c:v>5.3088999999999999E-5</c:v>
                </c:pt>
                <c:pt idx="53089">
                  <c:v>5.3090000000000002E-5</c:v>
                </c:pt>
                <c:pt idx="53090">
                  <c:v>5.3090999999999997E-5</c:v>
                </c:pt>
                <c:pt idx="53091">
                  <c:v>5.3091999999999999E-5</c:v>
                </c:pt>
                <c:pt idx="53092">
                  <c:v>5.3093000000000001E-5</c:v>
                </c:pt>
                <c:pt idx="53093">
                  <c:v>5.3093999999999997E-5</c:v>
                </c:pt>
                <c:pt idx="53094">
                  <c:v>5.3094999999999999E-5</c:v>
                </c:pt>
                <c:pt idx="53095">
                  <c:v>5.3096000000000001E-5</c:v>
                </c:pt>
                <c:pt idx="53096">
                  <c:v>5.3096999999999997E-5</c:v>
                </c:pt>
                <c:pt idx="53097">
                  <c:v>5.3097999999999999E-5</c:v>
                </c:pt>
                <c:pt idx="53098">
                  <c:v>5.3099000000000001E-5</c:v>
                </c:pt>
                <c:pt idx="53099">
                  <c:v>5.3100000000000003E-5</c:v>
                </c:pt>
                <c:pt idx="53100">
                  <c:v>5.3100999999999999E-5</c:v>
                </c:pt>
                <c:pt idx="53101">
                  <c:v>5.3102000000000001E-5</c:v>
                </c:pt>
                <c:pt idx="53102">
                  <c:v>5.3103000000000003E-5</c:v>
                </c:pt>
                <c:pt idx="53103">
                  <c:v>5.3103999999999998E-5</c:v>
                </c:pt>
                <c:pt idx="53104">
                  <c:v>5.3105000000000001E-5</c:v>
                </c:pt>
                <c:pt idx="53105">
                  <c:v>5.3106000000000003E-5</c:v>
                </c:pt>
                <c:pt idx="53106">
                  <c:v>5.3106999999999998E-5</c:v>
                </c:pt>
                <c:pt idx="53107">
                  <c:v>5.3108E-5</c:v>
                </c:pt>
                <c:pt idx="53108">
                  <c:v>5.3109000000000003E-5</c:v>
                </c:pt>
                <c:pt idx="53109">
                  <c:v>5.3109999999999998E-5</c:v>
                </c:pt>
                <c:pt idx="53110">
                  <c:v>5.3111E-5</c:v>
                </c:pt>
                <c:pt idx="53111">
                  <c:v>5.3112000000000002E-5</c:v>
                </c:pt>
                <c:pt idx="53112">
                  <c:v>5.3112999999999998E-5</c:v>
                </c:pt>
                <c:pt idx="53113">
                  <c:v>5.3114E-5</c:v>
                </c:pt>
                <c:pt idx="53114">
                  <c:v>5.3115000000000002E-5</c:v>
                </c:pt>
                <c:pt idx="53115">
                  <c:v>5.3115999999999998E-5</c:v>
                </c:pt>
                <c:pt idx="53116">
                  <c:v>5.3117E-5</c:v>
                </c:pt>
                <c:pt idx="53117">
                  <c:v>5.3118000000000002E-5</c:v>
                </c:pt>
                <c:pt idx="53118">
                  <c:v>5.3118999999999997E-5</c:v>
                </c:pt>
                <c:pt idx="53119">
                  <c:v>5.312E-5</c:v>
                </c:pt>
                <c:pt idx="53120">
                  <c:v>5.3121000000000002E-5</c:v>
                </c:pt>
                <c:pt idx="53121">
                  <c:v>5.3121999999999997E-5</c:v>
                </c:pt>
                <c:pt idx="53122">
                  <c:v>5.3122999999999999E-5</c:v>
                </c:pt>
                <c:pt idx="53123">
                  <c:v>5.3124000000000002E-5</c:v>
                </c:pt>
                <c:pt idx="53124">
                  <c:v>5.3124999999999997E-5</c:v>
                </c:pt>
                <c:pt idx="53125">
                  <c:v>5.3125999999999999E-5</c:v>
                </c:pt>
                <c:pt idx="53126">
                  <c:v>5.3127000000000001E-5</c:v>
                </c:pt>
                <c:pt idx="53127">
                  <c:v>5.3127999999999997E-5</c:v>
                </c:pt>
                <c:pt idx="53128">
                  <c:v>5.3128999999999999E-5</c:v>
                </c:pt>
                <c:pt idx="53129">
                  <c:v>5.3130000000000001E-5</c:v>
                </c:pt>
                <c:pt idx="53130">
                  <c:v>5.3130999999999997E-5</c:v>
                </c:pt>
                <c:pt idx="53131">
                  <c:v>5.3131999999999999E-5</c:v>
                </c:pt>
                <c:pt idx="53132">
                  <c:v>5.3133000000000001E-5</c:v>
                </c:pt>
                <c:pt idx="53133">
                  <c:v>5.3134000000000003E-5</c:v>
                </c:pt>
                <c:pt idx="53134">
                  <c:v>5.3134999999999999E-5</c:v>
                </c:pt>
                <c:pt idx="53135">
                  <c:v>5.3136000000000001E-5</c:v>
                </c:pt>
                <c:pt idx="53136">
                  <c:v>5.3137000000000003E-5</c:v>
                </c:pt>
                <c:pt idx="53137">
                  <c:v>5.3137999999999998E-5</c:v>
                </c:pt>
                <c:pt idx="53138">
                  <c:v>5.3139000000000001E-5</c:v>
                </c:pt>
                <c:pt idx="53139">
                  <c:v>5.3140000000000003E-5</c:v>
                </c:pt>
                <c:pt idx="53140">
                  <c:v>5.3140999999999998E-5</c:v>
                </c:pt>
                <c:pt idx="53141">
                  <c:v>5.3142E-5</c:v>
                </c:pt>
                <c:pt idx="53142">
                  <c:v>5.3143000000000003E-5</c:v>
                </c:pt>
                <c:pt idx="53143">
                  <c:v>5.3143999999999998E-5</c:v>
                </c:pt>
                <c:pt idx="53144">
                  <c:v>5.3145E-5</c:v>
                </c:pt>
                <c:pt idx="53145">
                  <c:v>5.3146000000000002E-5</c:v>
                </c:pt>
                <c:pt idx="53146">
                  <c:v>5.3146999999999998E-5</c:v>
                </c:pt>
                <c:pt idx="53147">
                  <c:v>5.3148E-5</c:v>
                </c:pt>
                <c:pt idx="53148">
                  <c:v>5.3149000000000002E-5</c:v>
                </c:pt>
                <c:pt idx="53149">
                  <c:v>5.3149999999999998E-5</c:v>
                </c:pt>
                <c:pt idx="53150">
                  <c:v>5.3151E-5</c:v>
                </c:pt>
                <c:pt idx="53151">
                  <c:v>5.3152000000000002E-5</c:v>
                </c:pt>
                <c:pt idx="53152">
                  <c:v>5.3152999999999997E-5</c:v>
                </c:pt>
                <c:pt idx="53153">
                  <c:v>5.3154E-5</c:v>
                </c:pt>
                <c:pt idx="53154">
                  <c:v>5.3155000000000002E-5</c:v>
                </c:pt>
                <c:pt idx="53155">
                  <c:v>5.3155999999999997E-5</c:v>
                </c:pt>
                <c:pt idx="53156">
                  <c:v>5.3156999999999999E-5</c:v>
                </c:pt>
                <c:pt idx="53157">
                  <c:v>5.3158000000000002E-5</c:v>
                </c:pt>
                <c:pt idx="53158">
                  <c:v>5.3158999999999997E-5</c:v>
                </c:pt>
                <c:pt idx="53159">
                  <c:v>5.3159999999999999E-5</c:v>
                </c:pt>
                <c:pt idx="53160">
                  <c:v>5.3161000000000001E-5</c:v>
                </c:pt>
                <c:pt idx="53161">
                  <c:v>5.3161999999999997E-5</c:v>
                </c:pt>
                <c:pt idx="53162">
                  <c:v>5.3162999999999999E-5</c:v>
                </c:pt>
                <c:pt idx="53163">
                  <c:v>5.3164000000000001E-5</c:v>
                </c:pt>
                <c:pt idx="53164">
                  <c:v>5.3164999999999997E-5</c:v>
                </c:pt>
                <c:pt idx="53165">
                  <c:v>5.3165999999999999E-5</c:v>
                </c:pt>
                <c:pt idx="53166">
                  <c:v>5.3167000000000001E-5</c:v>
                </c:pt>
                <c:pt idx="53167">
                  <c:v>5.3168000000000003E-5</c:v>
                </c:pt>
                <c:pt idx="53168">
                  <c:v>5.3168999999999999E-5</c:v>
                </c:pt>
                <c:pt idx="53169">
                  <c:v>5.3170000000000001E-5</c:v>
                </c:pt>
                <c:pt idx="53170">
                  <c:v>5.3171000000000003E-5</c:v>
                </c:pt>
                <c:pt idx="53171">
                  <c:v>5.3171999999999998E-5</c:v>
                </c:pt>
                <c:pt idx="53172">
                  <c:v>5.3173000000000001E-5</c:v>
                </c:pt>
                <c:pt idx="53173">
                  <c:v>5.3174000000000003E-5</c:v>
                </c:pt>
                <c:pt idx="53174">
                  <c:v>5.3174999999999998E-5</c:v>
                </c:pt>
                <c:pt idx="53175">
                  <c:v>5.3176E-5</c:v>
                </c:pt>
                <c:pt idx="53176">
                  <c:v>5.3177000000000003E-5</c:v>
                </c:pt>
                <c:pt idx="53177">
                  <c:v>5.3177999999999998E-5</c:v>
                </c:pt>
                <c:pt idx="53178">
                  <c:v>5.3179E-5</c:v>
                </c:pt>
                <c:pt idx="53179">
                  <c:v>5.3180000000000002E-5</c:v>
                </c:pt>
                <c:pt idx="53180">
                  <c:v>5.3180999999999998E-5</c:v>
                </c:pt>
                <c:pt idx="53181">
                  <c:v>5.3182E-5</c:v>
                </c:pt>
                <c:pt idx="53182">
                  <c:v>5.3183000000000002E-5</c:v>
                </c:pt>
                <c:pt idx="53183">
                  <c:v>5.3183999999999998E-5</c:v>
                </c:pt>
                <c:pt idx="53184">
                  <c:v>5.3185E-5</c:v>
                </c:pt>
                <c:pt idx="53185">
                  <c:v>5.3186000000000002E-5</c:v>
                </c:pt>
                <c:pt idx="53186">
                  <c:v>5.3186999999999997E-5</c:v>
                </c:pt>
                <c:pt idx="53187">
                  <c:v>5.3188E-5</c:v>
                </c:pt>
                <c:pt idx="53188">
                  <c:v>5.3189000000000002E-5</c:v>
                </c:pt>
                <c:pt idx="53189">
                  <c:v>5.3189999999999997E-5</c:v>
                </c:pt>
                <c:pt idx="53190">
                  <c:v>5.3190999999999999E-5</c:v>
                </c:pt>
                <c:pt idx="53191">
                  <c:v>5.3192000000000002E-5</c:v>
                </c:pt>
                <c:pt idx="53192">
                  <c:v>5.3192999999999997E-5</c:v>
                </c:pt>
                <c:pt idx="53193">
                  <c:v>5.3193999999999999E-5</c:v>
                </c:pt>
                <c:pt idx="53194">
                  <c:v>5.3195000000000001E-5</c:v>
                </c:pt>
                <c:pt idx="53195">
                  <c:v>5.3195999999999997E-5</c:v>
                </c:pt>
                <c:pt idx="53196">
                  <c:v>5.3196999999999999E-5</c:v>
                </c:pt>
                <c:pt idx="53197">
                  <c:v>5.3198000000000001E-5</c:v>
                </c:pt>
                <c:pt idx="53198">
                  <c:v>5.3198999999999997E-5</c:v>
                </c:pt>
                <c:pt idx="53199">
                  <c:v>5.3199999999999999E-5</c:v>
                </c:pt>
                <c:pt idx="53200">
                  <c:v>5.3201000000000001E-5</c:v>
                </c:pt>
                <c:pt idx="53201">
                  <c:v>5.3202000000000003E-5</c:v>
                </c:pt>
                <c:pt idx="53202">
                  <c:v>5.3202999999999999E-5</c:v>
                </c:pt>
                <c:pt idx="53203">
                  <c:v>5.3204000000000001E-5</c:v>
                </c:pt>
                <c:pt idx="53204">
                  <c:v>5.3205000000000003E-5</c:v>
                </c:pt>
                <c:pt idx="53205">
                  <c:v>5.3205999999999998E-5</c:v>
                </c:pt>
                <c:pt idx="53206">
                  <c:v>5.3207000000000001E-5</c:v>
                </c:pt>
                <c:pt idx="53207">
                  <c:v>5.3208000000000003E-5</c:v>
                </c:pt>
                <c:pt idx="53208">
                  <c:v>5.3208999999999998E-5</c:v>
                </c:pt>
                <c:pt idx="53209">
                  <c:v>5.321E-5</c:v>
                </c:pt>
                <c:pt idx="53210">
                  <c:v>5.3211000000000003E-5</c:v>
                </c:pt>
                <c:pt idx="53211">
                  <c:v>5.3211999999999998E-5</c:v>
                </c:pt>
                <c:pt idx="53212">
                  <c:v>5.3213E-5</c:v>
                </c:pt>
                <c:pt idx="53213">
                  <c:v>5.3214000000000002E-5</c:v>
                </c:pt>
                <c:pt idx="53214">
                  <c:v>5.3214999999999998E-5</c:v>
                </c:pt>
                <c:pt idx="53215">
                  <c:v>5.3216E-5</c:v>
                </c:pt>
                <c:pt idx="53216">
                  <c:v>5.3217000000000002E-5</c:v>
                </c:pt>
                <c:pt idx="53217">
                  <c:v>5.3217999999999998E-5</c:v>
                </c:pt>
                <c:pt idx="53218">
                  <c:v>5.3219E-5</c:v>
                </c:pt>
                <c:pt idx="53219">
                  <c:v>5.3220000000000002E-5</c:v>
                </c:pt>
                <c:pt idx="53220">
                  <c:v>5.3220999999999997E-5</c:v>
                </c:pt>
                <c:pt idx="53221">
                  <c:v>5.3222E-5</c:v>
                </c:pt>
                <c:pt idx="53222">
                  <c:v>5.3223000000000002E-5</c:v>
                </c:pt>
                <c:pt idx="53223">
                  <c:v>5.3223999999999997E-5</c:v>
                </c:pt>
                <c:pt idx="53224">
                  <c:v>5.3224999999999999E-5</c:v>
                </c:pt>
                <c:pt idx="53225">
                  <c:v>5.3226000000000002E-5</c:v>
                </c:pt>
                <c:pt idx="53226">
                  <c:v>5.3226999999999997E-5</c:v>
                </c:pt>
                <c:pt idx="53227">
                  <c:v>5.3227999999999999E-5</c:v>
                </c:pt>
                <c:pt idx="53228">
                  <c:v>5.3229000000000001E-5</c:v>
                </c:pt>
                <c:pt idx="53229">
                  <c:v>5.3229999999999997E-5</c:v>
                </c:pt>
                <c:pt idx="53230">
                  <c:v>5.3230999999999999E-5</c:v>
                </c:pt>
                <c:pt idx="53231">
                  <c:v>5.3232000000000001E-5</c:v>
                </c:pt>
                <c:pt idx="53232">
                  <c:v>5.3232999999999997E-5</c:v>
                </c:pt>
                <c:pt idx="53233">
                  <c:v>5.3233999999999999E-5</c:v>
                </c:pt>
                <c:pt idx="53234">
                  <c:v>5.3235000000000001E-5</c:v>
                </c:pt>
                <c:pt idx="53235">
                  <c:v>5.3236000000000003E-5</c:v>
                </c:pt>
                <c:pt idx="53236">
                  <c:v>5.3236999999999999E-5</c:v>
                </c:pt>
                <c:pt idx="53237">
                  <c:v>5.3238000000000001E-5</c:v>
                </c:pt>
                <c:pt idx="53238">
                  <c:v>5.3239000000000003E-5</c:v>
                </c:pt>
                <c:pt idx="53239">
                  <c:v>5.3239999999999998E-5</c:v>
                </c:pt>
                <c:pt idx="53240">
                  <c:v>5.3241000000000001E-5</c:v>
                </c:pt>
                <c:pt idx="53241">
                  <c:v>5.3242000000000003E-5</c:v>
                </c:pt>
                <c:pt idx="53242">
                  <c:v>5.3242999999999998E-5</c:v>
                </c:pt>
                <c:pt idx="53243">
                  <c:v>5.3244E-5</c:v>
                </c:pt>
                <c:pt idx="53244">
                  <c:v>5.3245000000000003E-5</c:v>
                </c:pt>
                <c:pt idx="53245">
                  <c:v>5.3245999999999998E-5</c:v>
                </c:pt>
                <c:pt idx="53246">
                  <c:v>5.3247E-5</c:v>
                </c:pt>
                <c:pt idx="53247">
                  <c:v>5.3248000000000002E-5</c:v>
                </c:pt>
                <c:pt idx="53248">
                  <c:v>5.3248999999999998E-5</c:v>
                </c:pt>
                <c:pt idx="53249">
                  <c:v>5.325E-5</c:v>
                </c:pt>
                <c:pt idx="53250">
                  <c:v>5.3251000000000002E-5</c:v>
                </c:pt>
                <c:pt idx="53251">
                  <c:v>5.3251999999999998E-5</c:v>
                </c:pt>
                <c:pt idx="53252">
                  <c:v>5.3253E-5</c:v>
                </c:pt>
                <c:pt idx="53253">
                  <c:v>5.3254000000000002E-5</c:v>
                </c:pt>
                <c:pt idx="53254">
                  <c:v>5.3254999999999997E-5</c:v>
                </c:pt>
                <c:pt idx="53255">
                  <c:v>5.3256E-5</c:v>
                </c:pt>
                <c:pt idx="53256">
                  <c:v>5.3257000000000002E-5</c:v>
                </c:pt>
                <c:pt idx="53257">
                  <c:v>5.3257999999999997E-5</c:v>
                </c:pt>
                <c:pt idx="53258">
                  <c:v>5.3258999999999999E-5</c:v>
                </c:pt>
                <c:pt idx="53259">
                  <c:v>5.3260000000000002E-5</c:v>
                </c:pt>
                <c:pt idx="53260">
                  <c:v>5.3260999999999997E-5</c:v>
                </c:pt>
                <c:pt idx="53261">
                  <c:v>5.3261999999999999E-5</c:v>
                </c:pt>
                <c:pt idx="53262">
                  <c:v>5.3263000000000001E-5</c:v>
                </c:pt>
                <c:pt idx="53263">
                  <c:v>5.3263999999999997E-5</c:v>
                </c:pt>
                <c:pt idx="53264">
                  <c:v>5.3264999999999999E-5</c:v>
                </c:pt>
                <c:pt idx="53265">
                  <c:v>5.3266000000000001E-5</c:v>
                </c:pt>
                <c:pt idx="53266">
                  <c:v>5.3266999999999997E-5</c:v>
                </c:pt>
                <c:pt idx="53267">
                  <c:v>5.3267999999999999E-5</c:v>
                </c:pt>
                <c:pt idx="53268">
                  <c:v>5.3269000000000001E-5</c:v>
                </c:pt>
                <c:pt idx="53269">
                  <c:v>5.3270000000000003E-5</c:v>
                </c:pt>
                <c:pt idx="53270">
                  <c:v>5.3270999999999999E-5</c:v>
                </c:pt>
                <c:pt idx="53271">
                  <c:v>5.3272000000000001E-5</c:v>
                </c:pt>
                <c:pt idx="53272">
                  <c:v>5.3273000000000003E-5</c:v>
                </c:pt>
                <c:pt idx="53273">
                  <c:v>5.3273999999999998E-5</c:v>
                </c:pt>
                <c:pt idx="53274">
                  <c:v>5.3275000000000001E-5</c:v>
                </c:pt>
                <c:pt idx="53275">
                  <c:v>5.3276000000000003E-5</c:v>
                </c:pt>
                <c:pt idx="53276">
                  <c:v>5.3276999999999998E-5</c:v>
                </c:pt>
                <c:pt idx="53277">
                  <c:v>5.3278E-5</c:v>
                </c:pt>
                <c:pt idx="53278">
                  <c:v>5.3279000000000003E-5</c:v>
                </c:pt>
                <c:pt idx="53279">
                  <c:v>5.3279999999999998E-5</c:v>
                </c:pt>
                <c:pt idx="53280">
                  <c:v>5.3281E-5</c:v>
                </c:pt>
                <c:pt idx="53281">
                  <c:v>5.3282000000000002E-5</c:v>
                </c:pt>
                <c:pt idx="53282">
                  <c:v>5.3282999999999998E-5</c:v>
                </c:pt>
                <c:pt idx="53283">
                  <c:v>5.3284E-5</c:v>
                </c:pt>
                <c:pt idx="53284">
                  <c:v>5.3285000000000002E-5</c:v>
                </c:pt>
                <c:pt idx="53285">
                  <c:v>5.3285999999999998E-5</c:v>
                </c:pt>
                <c:pt idx="53286">
                  <c:v>5.3287E-5</c:v>
                </c:pt>
                <c:pt idx="53287">
                  <c:v>5.3288000000000002E-5</c:v>
                </c:pt>
                <c:pt idx="53288">
                  <c:v>5.3288999999999998E-5</c:v>
                </c:pt>
                <c:pt idx="53289">
                  <c:v>5.329E-5</c:v>
                </c:pt>
                <c:pt idx="53290">
                  <c:v>5.3291000000000002E-5</c:v>
                </c:pt>
                <c:pt idx="53291">
                  <c:v>5.3291999999999997E-5</c:v>
                </c:pt>
                <c:pt idx="53292">
                  <c:v>5.3292999999999999E-5</c:v>
                </c:pt>
                <c:pt idx="53293">
                  <c:v>5.3294000000000002E-5</c:v>
                </c:pt>
                <c:pt idx="53294">
                  <c:v>5.3294999999999997E-5</c:v>
                </c:pt>
                <c:pt idx="53295">
                  <c:v>5.3295999999999999E-5</c:v>
                </c:pt>
                <c:pt idx="53296">
                  <c:v>5.3297000000000001E-5</c:v>
                </c:pt>
                <c:pt idx="53297">
                  <c:v>5.3297999999999997E-5</c:v>
                </c:pt>
                <c:pt idx="53298">
                  <c:v>5.3298999999999999E-5</c:v>
                </c:pt>
                <c:pt idx="53299">
                  <c:v>5.3300000000000001E-5</c:v>
                </c:pt>
                <c:pt idx="53300">
                  <c:v>5.3300999999999997E-5</c:v>
                </c:pt>
                <c:pt idx="53301">
                  <c:v>5.3301999999999999E-5</c:v>
                </c:pt>
                <c:pt idx="53302">
                  <c:v>5.3303000000000001E-5</c:v>
                </c:pt>
                <c:pt idx="53303">
                  <c:v>5.3304000000000003E-5</c:v>
                </c:pt>
                <c:pt idx="53304">
                  <c:v>5.3304999999999999E-5</c:v>
                </c:pt>
                <c:pt idx="53305">
                  <c:v>5.3306000000000001E-5</c:v>
                </c:pt>
                <c:pt idx="53306">
                  <c:v>5.3307000000000003E-5</c:v>
                </c:pt>
                <c:pt idx="53307">
                  <c:v>5.3307999999999999E-5</c:v>
                </c:pt>
                <c:pt idx="53308">
                  <c:v>5.3309000000000001E-5</c:v>
                </c:pt>
                <c:pt idx="53309">
                  <c:v>5.3310000000000003E-5</c:v>
                </c:pt>
                <c:pt idx="53310">
                  <c:v>5.3310999999999998E-5</c:v>
                </c:pt>
                <c:pt idx="53311">
                  <c:v>5.3312000000000001E-5</c:v>
                </c:pt>
                <c:pt idx="53312">
                  <c:v>5.3313000000000003E-5</c:v>
                </c:pt>
                <c:pt idx="53313">
                  <c:v>5.3313999999999998E-5</c:v>
                </c:pt>
                <c:pt idx="53314">
                  <c:v>5.3315E-5</c:v>
                </c:pt>
                <c:pt idx="53315">
                  <c:v>5.3316000000000002E-5</c:v>
                </c:pt>
                <c:pt idx="53316">
                  <c:v>5.3316999999999998E-5</c:v>
                </c:pt>
                <c:pt idx="53317">
                  <c:v>5.3318E-5</c:v>
                </c:pt>
                <c:pt idx="53318">
                  <c:v>5.3319000000000002E-5</c:v>
                </c:pt>
                <c:pt idx="53319">
                  <c:v>5.3319999999999998E-5</c:v>
                </c:pt>
                <c:pt idx="53320">
                  <c:v>5.3321E-5</c:v>
                </c:pt>
                <c:pt idx="53321">
                  <c:v>5.3322000000000002E-5</c:v>
                </c:pt>
                <c:pt idx="53322">
                  <c:v>5.3322999999999998E-5</c:v>
                </c:pt>
                <c:pt idx="53323">
                  <c:v>5.3324E-5</c:v>
                </c:pt>
                <c:pt idx="53324">
                  <c:v>5.3325000000000002E-5</c:v>
                </c:pt>
                <c:pt idx="53325">
                  <c:v>5.3325999999999997E-5</c:v>
                </c:pt>
                <c:pt idx="53326">
                  <c:v>5.3327E-5</c:v>
                </c:pt>
                <c:pt idx="53327">
                  <c:v>5.3328000000000002E-5</c:v>
                </c:pt>
                <c:pt idx="53328">
                  <c:v>5.3328999999999997E-5</c:v>
                </c:pt>
                <c:pt idx="53329">
                  <c:v>5.3329999999999999E-5</c:v>
                </c:pt>
                <c:pt idx="53330">
                  <c:v>5.3331000000000002E-5</c:v>
                </c:pt>
                <c:pt idx="53331">
                  <c:v>5.3331999999999997E-5</c:v>
                </c:pt>
                <c:pt idx="53332">
                  <c:v>5.3332999999999999E-5</c:v>
                </c:pt>
                <c:pt idx="53333">
                  <c:v>5.3334000000000001E-5</c:v>
                </c:pt>
                <c:pt idx="53334">
                  <c:v>5.3334999999999997E-5</c:v>
                </c:pt>
                <c:pt idx="53335">
                  <c:v>5.3335999999999999E-5</c:v>
                </c:pt>
                <c:pt idx="53336">
                  <c:v>5.3337000000000001E-5</c:v>
                </c:pt>
                <c:pt idx="53337">
                  <c:v>5.3338000000000003E-5</c:v>
                </c:pt>
                <c:pt idx="53338">
                  <c:v>5.3338999999999999E-5</c:v>
                </c:pt>
                <c:pt idx="53339">
                  <c:v>5.3340000000000001E-5</c:v>
                </c:pt>
                <c:pt idx="53340">
                  <c:v>5.3341000000000003E-5</c:v>
                </c:pt>
                <c:pt idx="53341">
                  <c:v>5.3341999999999999E-5</c:v>
                </c:pt>
                <c:pt idx="53342">
                  <c:v>5.3343000000000001E-5</c:v>
                </c:pt>
                <c:pt idx="53343">
                  <c:v>5.3344000000000003E-5</c:v>
                </c:pt>
                <c:pt idx="53344">
                  <c:v>5.3344999999999998E-5</c:v>
                </c:pt>
                <c:pt idx="53345">
                  <c:v>5.3346000000000001E-5</c:v>
                </c:pt>
                <c:pt idx="53346">
                  <c:v>5.3347000000000003E-5</c:v>
                </c:pt>
                <c:pt idx="53347">
                  <c:v>5.3347999999999998E-5</c:v>
                </c:pt>
                <c:pt idx="53348">
                  <c:v>5.3349E-5</c:v>
                </c:pt>
                <c:pt idx="53349">
                  <c:v>5.3350000000000003E-5</c:v>
                </c:pt>
                <c:pt idx="53350">
                  <c:v>5.3350999999999998E-5</c:v>
                </c:pt>
                <c:pt idx="53351">
                  <c:v>5.3352E-5</c:v>
                </c:pt>
                <c:pt idx="53352">
                  <c:v>5.3353000000000002E-5</c:v>
                </c:pt>
                <c:pt idx="53353">
                  <c:v>5.3353999999999998E-5</c:v>
                </c:pt>
                <c:pt idx="53354">
                  <c:v>5.3355E-5</c:v>
                </c:pt>
                <c:pt idx="53355">
                  <c:v>5.3356000000000002E-5</c:v>
                </c:pt>
                <c:pt idx="53356">
                  <c:v>5.3356999999999998E-5</c:v>
                </c:pt>
                <c:pt idx="53357">
                  <c:v>5.3358E-5</c:v>
                </c:pt>
                <c:pt idx="53358">
                  <c:v>5.3359000000000002E-5</c:v>
                </c:pt>
                <c:pt idx="53359">
                  <c:v>5.3359999999999997E-5</c:v>
                </c:pt>
                <c:pt idx="53360">
                  <c:v>5.3361E-5</c:v>
                </c:pt>
                <c:pt idx="53361">
                  <c:v>5.3362000000000002E-5</c:v>
                </c:pt>
                <c:pt idx="53362">
                  <c:v>5.3362999999999997E-5</c:v>
                </c:pt>
                <c:pt idx="53363">
                  <c:v>5.3363999999999999E-5</c:v>
                </c:pt>
                <c:pt idx="53364">
                  <c:v>5.3365000000000002E-5</c:v>
                </c:pt>
                <c:pt idx="53365">
                  <c:v>5.3365999999999997E-5</c:v>
                </c:pt>
                <c:pt idx="53366">
                  <c:v>5.3366999999999999E-5</c:v>
                </c:pt>
                <c:pt idx="53367">
                  <c:v>5.3368000000000001E-5</c:v>
                </c:pt>
                <c:pt idx="53368">
                  <c:v>5.3368999999999997E-5</c:v>
                </c:pt>
                <c:pt idx="53369">
                  <c:v>5.3369999999999999E-5</c:v>
                </c:pt>
                <c:pt idx="53370">
                  <c:v>5.3371000000000001E-5</c:v>
                </c:pt>
                <c:pt idx="53371">
                  <c:v>5.3372000000000003E-5</c:v>
                </c:pt>
                <c:pt idx="53372">
                  <c:v>5.3372999999999999E-5</c:v>
                </c:pt>
                <c:pt idx="53373">
                  <c:v>5.3374000000000001E-5</c:v>
                </c:pt>
                <c:pt idx="53374">
                  <c:v>5.3375000000000003E-5</c:v>
                </c:pt>
                <c:pt idx="53375">
                  <c:v>5.3375999999999999E-5</c:v>
                </c:pt>
                <c:pt idx="53376">
                  <c:v>5.3377000000000001E-5</c:v>
                </c:pt>
                <c:pt idx="53377">
                  <c:v>5.3378000000000003E-5</c:v>
                </c:pt>
                <c:pt idx="53378">
                  <c:v>5.3378999999999998E-5</c:v>
                </c:pt>
                <c:pt idx="53379">
                  <c:v>5.3380000000000001E-5</c:v>
                </c:pt>
                <c:pt idx="53380">
                  <c:v>5.3381000000000003E-5</c:v>
                </c:pt>
                <c:pt idx="53381">
                  <c:v>5.3381999999999998E-5</c:v>
                </c:pt>
                <c:pt idx="53382">
                  <c:v>5.3383E-5</c:v>
                </c:pt>
                <c:pt idx="53383">
                  <c:v>5.3384000000000003E-5</c:v>
                </c:pt>
                <c:pt idx="53384">
                  <c:v>5.3384999999999998E-5</c:v>
                </c:pt>
                <c:pt idx="53385">
                  <c:v>5.3386E-5</c:v>
                </c:pt>
                <c:pt idx="53386">
                  <c:v>5.3387000000000002E-5</c:v>
                </c:pt>
                <c:pt idx="53387">
                  <c:v>5.3387999999999998E-5</c:v>
                </c:pt>
                <c:pt idx="53388">
                  <c:v>5.3389E-5</c:v>
                </c:pt>
                <c:pt idx="53389">
                  <c:v>5.3390000000000002E-5</c:v>
                </c:pt>
                <c:pt idx="53390">
                  <c:v>5.3390999999999998E-5</c:v>
                </c:pt>
                <c:pt idx="53391">
                  <c:v>5.3392E-5</c:v>
                </c:pt>
                <c:pt idx="53392">
                  <c:v>5.3393000000000002E-5</c:v>
                </c:pt>
                <c:pt idx="53393">
                  <c:v>5.3393999999999997E-5</c:v>
                </c:pt>
                <c:pt idx="53394">
                  <c:v>5.3395E-5</c:v>
                </c:pt>
                <c:pt idx="53395">
                  <c:v>5.3396000000000002E-5</c:v>
                </c:pt>
                <c:pt idx="53396">
                  <c:v>5.3396999999999997E-5</c:v>
                </c:pt>
                <c:pt idx="53397">
                  <c:v>5.3397999999999999E-5</c:v>
                </c:pt>
                <c:pt idx="53398">
                  <c:v>5.3399000000000002E-5</c:v>
                </c:pt>
                <c:pt idx="53399">
                  <c:v>5.3399999999999997E-5</c:v>
                </c:pt>
                <c:pt idx="53400">
                  <c:v>5.3400999999999999E-5</c:v>
                </c:pt>
                <c:pt idx="53401">
                  <c:v>5.3402000000000001E-5</c:v>
                </c:pt>
                <c:pt idx="53402">
                  <c:v>5.3402999999999997E-5</c:v>
                </c:pt>
                <c:pt idx="53403">
                  <c:v>5.3403999999999999E-5</c:v>
                </c:pt>
                <c:pt idx="53404">
                  <c:v>5.3405000000000001E-5</c:v>
                </c:pt>
                <c:pt idx="53405">
                  <c:v>5.3406000000000003E-5</c:v>
                </c:pt>
                <c:pt idx="53406">
                  <c:v>5.3406999999999999E-5</c:v>
                </c:pt>
                <c:pt idx="53407">
                  <c:v>5.3408000000000001E-5</c:v>
                </c:pt>
                <c:pt idx="53408">
                  <c:v>5.3409000000000003E-5</c:v>
                </c:pt>
                <c:pt idx="53409">
                  <c:v>5.3409999999999999E-5</c:v>
                </c:pt>
                <c:pt idx="53410">
                  <c:v>5.3411000000000001E-5</c:v>
                </c:pt>
                <c:pt idx="53411">
                  <c:v>5.3412000000000003E-5</c:v>
                </c:pt>
                <c:pt idx="53412">
                  <c:v>5.3412999999999998E-5</c:v>
                </c:pt>
                <c:pt idx="53413">
                  <c:v>5.3414000000000001E-5</c:v>
                </c:pt>
                <c:pt idx="53414">
                  <c:v>5.3415000000000003E-5</c:v>
                </c:pt>
                <c:pt idx="53415">
                  <c:v>5.3415999999999998E-5</c:v>
                </c:pt>
                <c:pt idx="53416">
                  <c:v>5.3417E-5</c:v>
                </c:pt>
                <c:pt idx="53417">
                  <c:v>5.3418000000000003E-5</c:v>
                </c:pt>
                <c:pt idx="53418">
                  <c:v>5.3418999999999998E-5</c:v>
                </c:pt>
                <c:pt idx="53419">
                  <c:v>5.342E-5</c:v>
                </c:pt>
                <c:pt idx="53420">
                  <c:v>5.3421000000000002E-5</c:v>
                </c:pt>
                <c:pt idx="53421">
                  <c:v>5.3421999999999998E-5</c:v>
                </c:pt>
                <c:pt idx="53422">
                  <c:v>5.3423E-5</c:v>
                </c:pt>
                <c:pt idx="53423">
                  <c:v>5.3424000000000002E-5</c:v>
                </c:pt>
                <c:pt idx="53424">
                  <c:v>5.3424999999999998E-5</c:v>
                </c:pt>
                <c:pt idx="53425">
                  <c:v>5.3426E-5</c:v>
                </c:pt>
                <c:pt idx="53426">
                  <c:v>5.3427000000000002E-5</c:v>
                </c:pt>
                <c:pt idx="53427">
                  <c:v>5.3427999999999997E-5</c:v>
                </c:pt>
                <c:pt idx="53428">
                  <c:v>5.3429E-5</c:v>
                </c:pt>
                <c:pt idx="53429">
                  <c:v>5.3430000000000002E-5</c:v>
                </c:pt>
                <c:pt idx="53430">
                  <c:v>5.3430999999999997E-5</c:v>
                </c:pt>
                <c:pt idx="53431">
                  <c:v>5.3431999999999999E-5</c:v>
                </c:pt>
                <c:pt idx="53432">
                  <c:v>5.3433000000000002E-5</c:v>
                </c:pt>
                <c:pt idx="53433">
                  <c:v>5.3433999999999997E-5</c:v>
                </c:pt>
                <c:pt idx="53434">
                  <c:v>5.3434999999999999E-5</c:v>
                </c:pt>
                <c:pt idx="53435">
                  <c:v>5.3436000000000001E-5</c:v>
                </c:pt>
                <c:pt idx="53436">
                  <c:v>5.3436999999999997E-5</c:v>
                </c:pt>
                <c:pt idx="53437">
                  <c:v>5.3437999999999999E-5</c:v>
                </c:pt>
                <c:pt idx="53438">
                  <c:v>5.3439000000000001E-5</c:v>
                </c:pt>
                <c:pt idx="53439">
                  <c:v>5.3440000000000003E-5</c:v>
                </c:pt>
                <c:pt idx="53440">
                  <c:v>5.3440999999999999E-5</c:v>
                </c:pt>
                <c:pt idx="53441">
                  <c:v>5.3442000000000001E-5</c:v>
                </c:pt>
                <c:pt idx="53442">
                  <c:v>5.3443000000000003E-5</c:v>
                </c:pt>
                <c:pt idx="53443">
                  <c:v>5.3443999999999999E-5</c:v>
                </c:pt>
                <c:pt idx="53444">
                  <c:v>5.3445000000000001E-5</c:v>
                </c:pt>
                <c:pt idx="53445">
                  <c:v>5.3446000000000003E-5</c:v>
                </c:pt>
                <c:pt idx="53446">
                  <c:v>5.3446999999999998E-5</c:v>
                </c:pt>
                <c:pt idx="53447">
                  <c:v>5.3448000000000001E-5</c:v>
                </c:pt>
                <c:pt idx="53448">
                  <c:v>5.3449000000000003E-5</c:v>
                </c:pt>
                <c:pt idx="53449">
                  <c:v>5.3449999999999998E-5</c:v>
                </c:pt>
                <c:pt idx="53450">
                  <c:v>5.3451E-5</c:v>
                </c:pt>
                <c:pt idx="53451">
                  <c:v>5.3452000000000003E-5</c:v>
                </c:pt>
                <c:pt idx="53452">
                  <c:v>5.3452999999999998E-5</c:v>
                </c:pt>
                <c:pt idx="53453">
                  <c:v>5.3454E-5</c:v>
                </c:pt>
                <c:pt idx="53454">
                  <c:v>5.3455000000000002E-5</c:v>
                </c:pt>
                <c:pt idx="53455">
                  <c:v>5.3455999999999998E-5</c:v>
                </c:pt>
                <c:pt idx="53456">
                  <c:v>5.3457E-5</c:v>
                </c:pt>
                <c:pt idx="53457">
                  <c:v>5.3458000000000002E-5</c:v>
                </c:pt>
                <c:pt idx="53458">
                  <c:v>5.3458999999999998E-5</c:v>
                </c:pt>
                <c:pt idx="53459">
                  <c:v>5.346E-5</c:v>
                </c:pt>
                <c:pt idx="53460">
                  <c:v>5.3461000000000002E-5</c:v>
                </c:pt>
                <c:pt idx="53461">
                  <c:v>5.3461999999999997E-5</c:v>
                </c:pt>
                <c:pt idx="53462">
                  <c:v>5.3463E-5</c:v>
                </c:pt>
                <c:pt idx="53463">
                  <c:v>5.3464000000000002E-5</c:v>
                </c:pt>
                <c:pt idx="53464">
                  <c:v>5.3464999999999997E-5</c:v>
                </c:pt>
                <c:pt idx="53465">
                  <c:v>5.3465999999999999E-5</c:v>
                </c:pt>
                <c:pt idx="53466">
                  <c:v>5.3467000000000002E-5</c:v>
                </c:pt>
                <c:pt idx="53467">
                  <c:v>5.3467999999999997E-5</c:v>
                </c:pt>
                <c:pt idx="53468">
                  <c:v>5.3468999999999999E-5</c:v>
                </c:pt>
                <c:pt idx="53469">
                  <c:v>5.3470000000000001E-5</c:v>
                </c:pt>
                <c:pt idx="53470">
                  <c:v>5.3470999999999997E-5</c:v>
                </c:pt>
                <c:pt idx="53471">
                  <c:v>5.3471999999999999E-5</c:v>
                </c:pt>
                <c:pt idx="53472">
                  <c:v>5.3473000000000001E-5</c:v>
                </c:pt>
                <c:pt idx="53473">
                  <c:v>5.3474000000000003E-5</c:v>
                </c:pt>
                <c:pt idx="53474">
                  <c:v>5.3474999999999999E-5</c:v>
                </c:pt>
                <c:pt idx="53475">
                  <c:v>5.3476000000000001E-5</c:v>
                </c:pt>
                <c:pt idx="53476">
                  <c:v>5.3477000000000003E-5</c:v>
                </c:pt>
                <c:pt idx="53477">
                  <c:v>5.3477999999999999E-5</c:v>
                </c:pt>
                <c:pt idx="53478">
                  <c:v>5.3479000000000001E-5</c:v>
                </c:pt>
                <c:pt idx="53479">
                  <c:v>5.3480000000000003E-5</c:v>
                </c:pt>
                <c:pt idx="53480">
                  <c:v>5.3480999999999998E-5</c:v>
                </c:pt>
                <c:pt idx="53481">
                  <c:v>5.3482000000000001E-5</c:v>
                </c:pt>
                <c:pt idx="53482">
                  <c:v>5.3483000000000003E-5</c:v>
                </c:pt>
                <c:pt idx="53483">
                  <c:v>5.3483999999999998E-5</c:v>
                </c:pt>
                <c:pt idx="53484">
                  <c:v>5.3485E-5</c:v>
                </c:pt>
                <c:pt idx="53485">
                  <c:v>5.3486000000000003E-5</c:v>
                </c:pt>
                <c:pt idx="53486">
                  <c:v>5.3486999999999998E-5</c:v>
                </c:pt>
                <c:pt idx="53487">
                  <c:v>5.3488E-5</c:v>
                </c:pt>
                <c:pt idx="53488">
                  <c:v>5.3489000000000002E-5</c:v>
                </c:pt>
                <c:pt idx="53489">
                  <c:v>5.3489999999999998E-5</c:v>
                </c:pt>
                <c:pt idx="53490">
                  <c:v>5.3491E-5</c:v>
                </c:pt>
                <c:pt idx="53491">
                  <c:v>5.3492000000000002E-5</c:v>
                </c:pt>
                <c:pt idx="53492">
                  <c:v>5.3492999999999998E-5</c:v>
                </c:pt>
                <c:pt idx="53493">
                  <c:v>5.3494E-5</c:v>
                </c:pt>
                <c:pt idx="53494">
                  <c:v>5.3495000000000002E-5</c:v>
                </c:pt>
                <c:pt idx="53495">
                  <c:v>5.3495999999999997E-5</c:v>
                </c:pt>
                <c:pt idx="53496">
                  <c:v>5.3497E-5</c:v>
                </c:pt>
                <c:pt idx="53497">
                  <c:v>5.3498000000000002E-5</c:v>
                </c:pt>
                <c:pt idx="53498">
                  <c:v>5.3498999999999997E-5</c:v>
                </c:pt>
                <c:pt idx="53499">
                  <c:v>5.3499999999999999E-5</c:v>
                </c:pt>
                <c:pt idx="53500">
                  <c:v>5.3501000000000002E-5</c:v>
                </c:pt>
                <c:pt idx="53501">
                  <c:v>5.3501999999999997E-5</c:v>
                </c:pt>
                <c:pt idx="53502">
                  <c:v>5.3502999999999999E-5</c:v>
                </c:pt>
                <c:pt idx="53503">
                  <c:v>5.3504000000000001E-5</c:v>
                </c:pt>
                <c:pt idx="53504">
                  <c:v>5.3504999999999997E-5</c:v>
                </c:pt>
                <c:pt idx="53505">
                  <c:v>5.3505999999999999E-5</c:v>
                </c:pt>
                <c:pt idx="53506">
                  <c:v>5.3507000000000001E-5</c:v>
                </c:pt>
                <c:pt idx="53507">
                  <c:v>5.3508000000000003E-5</c:v>
                </c:pt>
                <c:pt idx="53508">
                  <c:v>5.3508999999999999E-5</c:v>
                </c:pt>
                <c:pt idx="53509">
                  <c:v>5.3510000000000001E-5</c:v>
                </c:pt>
                <c:pt idx="53510">
                  <c:v>5.3511000000000003E-5</c:v>
                </c:pt>
                <c:pt idx="53511">
                  <c:v>5.3511999999999999E-5</c:v>
                </c:pt>
                <c:pt idx="53512">
                  <c:v>5.3513000000000001E-5</c:v>
                </c:pt>
                <c:pt idx="53513">
                  <c:v>5.3514000000000003E-5</c:v>
                </c:pt>
                <c:pt idx="53514">
                  <c:v>5.3514999999999998E-5</c:v>
                </c:pt>
                <c:pt idx="53515">
                  <c:v>5.3516000000000001E-5</c:v>
                </c:pt>
                <c:pt idx="53516">
                  <c:v>5.3517000000000003E-5</c:v>
                </c:pt>
                <c:pt idx="53517">
                  <c:v>5.3517999999999998E-5</c:v>
                </c:pt>
                <c:pt idx="53518">
                  <c:v>5.3519E-5</c:v>
                </c:pt>
                <c:pt idx="53519">
                  <c:v>5.3520000000000003E-5</c:v>
                </c:pt>
                <c:pt idx="53520">
                  <c:v>5.3520999999999998E-5</c:v>
                </c:pt>
                <c:pt idx="53521">
                  <c:v>5.3522E-5</c:v>
                </c:pt>
                <c:pt idx="53522">
                  <c:v>5.3523000000000002E-5</c:v>
                </c:pt>
                <c:pt idx="53523">
                  <c:v>5.3523999999999998E-5</c:v>
                </c:pt>
                <c:pt idx="53524">
                  <c:v>5.3525E-5</c:v>
                </c:pt>
                <c:pt idx="53525">
                  <c:v>5.3526000000000002E-5</c:v>
                </c:pt>
                <c:pt idx="53526">
                  <c:v>5.3526999999999998E-5</c:v>
                </c:pt>
                <c:pt idx="53527">
                  <c:v>5.3528E-5</c:v>
                </c:pt>
                <c:pt idx="53528">
                  <c:v>5.3529000000000002E-5</c:v>
                </c:pt>
                <c:pt idx="53529">
                  <c:v>5.3529999999999997E-5</c:v>
                </c:pt>
                <c:pt idx="53530">
                  <c:v>5.3531E-5</c:v>
                </c:pt>
                <c:pt idx="53531">
                  <c:v>5.3532000000000002E-5</c:v>
                </c:pt>
                <c:pt idx="53532">
                  <c:v>5.3532999999999997E-5</c:v>
                </c:pt>
                <c:pt idx="53533">
                  <c:v>5.3533999999999999E-5</c:v>
                </c:pt>
                <c:pt idx="53534">
                  <c:v>5.3535000000000002E-5</c:v>
                </c:pt>
                <c:pt idx="53535">
                  <c:v>5.3535999999999997E-5</c:v>
                </c:pt>
                <c:pt idx="53536">
                  <c:v>5.3536999999999999E-5</c:v>
                </c:pt>
                <c:pt idx="53537">
                  <c:v>5.3538000000000001E-5</c:v>
                </c:pt>
                <c:pt idx="53538">
                  <c:v>5.3538999999999997E-5</c:v>
                </c:pt>
                <c:pt idx="53539">
                  <c:v>5.3539999999999999E-5</c:v>
                </c:pt>
                <c:pt idx="53540">
                  <c:v>5.3541000000000001E-5</c:v>
                </c:pt>
                <c:pt idx="53541">
                  <c:v>5.3542000000000003E-5</c:v>
                </c:pt>
                <c:pt idx="53542">
                  <c:v>5.3542999999999999E-5</c:v>
                </c:pt>
                <c:pt idx="53543">
                  <c:v>5.3544000000000001E-5</c:v>
                </c:pt>
                <c:pt idx="53544">
                  <c:v>5.3545000000000003E-5</c:v>
                </c:pt>
                <c:pt idx="53545">
                  <c:v>5.3545999999999999E-5</c:v>
                </c:pt>
                <c:pt idx="53546">
                  <c:v>5.3547000000000001E-5</c:v>
                </c:pt>
                <c:pt idx="53547">
                  <c:v>5.3548000000000003E-5</c:v>
                </c:pt>
                <c:pt idx="53548">
                  <c:v>5.3548999999999998E-5</c:v>
                </c:pt>
                <c:pt idx="53549">
                  <c:v>5.3550000000000001E-5</c:v>
                </c:pt>
                <c:pt idx="53550">
                  <c:v>5.3551000000000003E-5</c:v>
                </c:pt>
                <c:pt idx="53551">
                  <c:v>5.3551999999999998E-5</c:v>
                </c:pt>
                <c:pt idx="53552">
                  <c:v>5.3553E-5</c:v>
                </c:pt>
                <c:pt idx="53553">
                  <c:v>5.3554000000000003E-5</c:v>
                </c:pt>
                <c:pt idx="53554">
                  <c:v>5.3554999999999998E-5</c:v>
                </c:pt>
                <c:pt idx="53555">
                  <c:v>5.3556E-5</c:v>
                </c:pt>
                <c:pt idx="53556">
                  <c:v>5.3557000000000002E-5</c:v>
                </c:pt>
                <c:pt idx="53557">
                  <c:v>5.3557999999999998E-5</c:v>
                </c:pt>
                <c:pt idx="53558">
                  <c:v>5.3559E-5</c:v>
                </c:pt>
                <c:pt idx="53559">
                  <c:v>5.3560000000000002E-5</c:v>
                </c:pt>
                <c:pt idx="53560">
                  <c:v>5.3560999999999998E-5</c:v>
                </c:pt>
                <c:pt idx="53561">
                  <c:v>5.3562E-5</c:v>
                </c:pt>
                <c:pt idx="53562">
                  <c:v>5.3563000000000002E-5</c:v>
                </c:pt>
                <c:pt idx="53563">
                  <c:v>5.3563999999999997E-5</c:v>
                </c:pt>
                <c:pt idx="53564">
                  <c:v>5.3565E-5</c:v>
                </c:pt>
                <c:pt idx="53565">
                  <c:v>5.3566000000000002E-5</c:v>
                </c:pt>
                <c:pt idx="53566">
                  <c:v>5.3566999999999997E-5</c:v>
                </c:pt>
                <c:pt idx="53567">
                  <c:v>5.3567999999999999E-5</c:v>
                </c:pt>
                <c:pt idx="53568">
                  <c:v>5.3569000000000002E-5</c:v>
                </c:pt>
                <c:pt idx="53569">
                  <c:v>5.3569999999999997E-5</c:v>
                </c:pt>
                <c:pt idx="53570">
                  <c:v>5.3570999999999999E-5</c:v>
                </c:pt>
                <c:pt idx="53571">
                  <c:v>5.3572000000000001E-5</c:v>
                </c:pt>
                <c:pt idx="53572">
                  <c:v>5.3572999999999997E-5</c:v>
                </c:pt>
                <c:pt idx="53573">
                  <c:v>5.3573999999999999E-5</c:v>
                </c:pt>
                <c:pt idx="53574">
                  <c:v>5.3575000000000001E-5</c:v>
                </c:pt>
                <c:pt idx="53575">
                  <c:v>5.3575999999999997E-5</c:v>
                </c:pt>
                <c:pt idx="53576">
                  <c:v>5.3576999999999999E-5</c:v>
                </c:pt>
                <c:pt idx="53577">
                  <c:v>5.3578000000000001E-5</c:v>
                </c:pt>
                <c:pt idx="53578">
                  <c:v>5.3579000000000003E-5</c:v>
                </c:pt>
                <c:pt idx="53579">
                  <c:v>5.3579999999999999E-5</c:v>
                </c:pt>
                <c:pt idx="53580">
                  <c:v>5.3581000000000001E-5</c:v>
                </c:pt>
                <c:pt idx="53581">
                  <c:v>5.3582000000000003E-5</c:v>
                </c:pt>
                <c:pt idx="53582">
                  <c:v>5.3582999999999998E-5</c:v>
                </c:pt>
                <c:pt idx="53583">
                  <c:v>5.3584000000000001E-5</c:v>
                </c:pt>
                <c:pt idx="53584">
                  <c:v>5.3585000000000003E-5</c:v>
                </c:pt>
                <c:pt idx="53585">
                  <c:v>5.3585999999999998E-5</c:v>
                </c:pt>
                <c:pt idx="53586">
                  <c:v>5.3587E-5</c:v>
                </c:pt>
                <c:pt idx="53587">
                  <c:v>5.3588000000000003E-5</c:v>
                </c:pt>
                <c:pt idx="53588">
                  <c:v>5.3588999999999998E-5</c:v>
                </c:pt>
                <c:pt idx="53589">
                  <c:v>5.359E-5</c:v>
                </c:pt>
                <c:pt idx="53590">
                  <c:v>5.3591000000000002E-5</c:v>
                </c:pt>
                <c:pt idx="53591">
                  <c:v>5.3591999999999998E-5</c:v>
                </c:pt>
                <c:pt idx="53592">
                  <c:v>5.3593E-5</c:v>
                </c:pt>
                <c:pt idx="53593">
                  <c:v>5.3594000000000002E-5</c:v>
                </c:pt>
                <c:pt idx="53594">
                  <c:v>5.3594999999999998E-5</c:v>
                </c:pt>
                <c:pt idx="53595">
                  <c:v>5.3596E-5</c:v>
                </c:pt>
                <c:pt idx="53596">
                  <c:v>5.3597000000000002E-5</c:v>
                </c:pt>
                <c:pt idx="53597">
                  <c:v>5.3597999999999997E-5</c:v>
                </c:pt>
                <c:pt idx="53598">
                  <c:v>5.3599E-5</c:v>
                </c:pt>
                <c:pt idx="53599">
                  <c:v>5.3600000000000002E-5</c:v>
                </c:pt>
                <c:pt idx="53600">
                  <c:v>5.3600999999999997E-5</c:v>
                </c:pt>
                <c:pt idx="53601">
                  <c:v>5.3601999999999999E-5</c:v>
                </c:pt>
                <c:pt idx="53602">
                  <c:v>5.3603000000000002E-5</c:v>
                </c:pt>
                <c:pt idx="53603">
                  <c:v>5.3603999999999997E-5</c:v>
                </c:pt>
                <c:pt idx="53604">
                  <c:v>5.3604999999999999E-5</c:v>
                </c:pt>
                <c:pt idx="53605">
                  <c:v>5.3606000000000001E-5</c:v>
                </c:pt>
                <c:pt idx="53606">
                  <c:v>5.3606999999999997E-5</c:v>
                </c:pt>
                <c:pt idx="53607">
                  <c:v>5.3607999999999999E-5</c:v>
                </c:pt>
                <c:pt idx="53608">
                  <c:v>5.3609000000000001E-5</c:v>
                </c:pt>
                <c:pt idx="53609">
                  <c:v>5.3609999999999997E-5</c:v>
                </c:pt>
                <c:pt idx="53610">
                  <c:v>5.3610999999999999E-5</c:v>
                </c:pt>
                <c:pt idx="53611">
                  <c:v>5.3612000000000001E-5</c:v>
                </c:pt>
                <c:pt idx="53612">
                  <c:v>5.3613000000000003E-5</c:v>
                </c:pt>
                <c:pt idx="53613">
                  <c:v>5.3613999999999999E-5</c:v>
                </c:pt>
                <c:pt idx="53614">
                  <c:v>5.3615000000000001E-5</c:v>
                </c:pt>
                <c:pt idx="53615">
                  <c:v>5.3616000000000003E-5</c:v>
                </c:pt>
                <c:pt idx="53616">
                  <c:v>5.3616999999999998E-5</c:v>
                </c:pt>
                <c:pt idx="53617">
                  <c:v>5.3618000000000001E-5</c:v>
                </c:pt>
                <c:pt idx="53618">
                  <c:v>5.3619000000000003E-5</c:v>
                </c:pt>
                <c:pt idx="53619">
                  <c:v>5.3619999999999998E-5</c:v>
                </c:pt>
                <c:pt idx="53620">
                  <c:v>5.3621E-5</c:v>
                </c:pt>
                <c:pt idx="53621">
                  <c:v>5.3622000000000003E-5</c:v>
                </c:pt>
                <c:pt idx="53622">
                  <c:v>5.3622999999999998E-5</c:v>
                </c:pt>
                <c:pt idx="53623">
                  <c:v>5.3624E-5</c:v>
                </c:pt>
                <c:pt idx="53624">
                  <c:v>5.3625000000000002E-5</c:v>
                </c:pt>
                <c:pt idx="53625">
                  <c:v>5.3625999999999998E-5</c:v>
                </c:pt>
                <c:pt idx="53626">
                  <c:v>5.3627E-5</c:v>
                </c:pt>
                <c:pt idx="53627">
                  <c:v>5.3628000000000002E-5</c:v>
                </c:pt>
                <c:pt idx="53628">
                  <c:v>5.3628999999999998E-5</c:v>
                </c:pt>
                <c:pt idx="53629">
                  <c:v>5.363E-5</c:v>
                </c:pt>
                <c:pt idx="53630">
                  <c:v>5.3631000000000002E-5</c:v>
                </c:pt>
                <c:pt idx="53631">
                  <c:v>5.3631999999999997E-5</c:v>
                </c:pt>
                <c:pt idx="53632">
                  <c:v>5.3633E-5</c:v>
                </c:pt>
                <c:pt idx="53633">
                  <c:v>5.3634000000000002E-5</c:v>
                </c:pt>
                <c:pt idx="53634">
                  <c:v>5.3634999999999997E-5</c:v>
                </c:pt>
                <c:pt idx="53635">
                  <c:v>5.3635999999999999E-5</c:v>
                </c:pt>
                <c:pt idx="53636">
                  <c:v>5.3637000000000002E-5</c:v>
                </c:pt>
                <c:pt idx="53637">
                  <c:v>5.3637999999999997E-5</c:v>
                </c:pt>
                <c:pt idx="53638">
                  <c:v>5.3638999999999999E-5</c:v>
                </c:pt>
                <c:pt idx="53639">
                  <c:v>5.3640000000000001E-5</c:v>
                </c:pt>
                <c:pt idx="53640">
                  <c:v>5.3640999999999997E-5</c:v>
                </c:pt>
                <c:pt idx="53641">
                  <c:v>5.3641999999999999E-5</c:v>
                </c:pt>
                <c:pt idx="53642">
                  <c:v>5.3643000000000001E-5</c:v>
                </c:pt>
                <c:pt idx="53643">
                  <c:v>5.3643999999999997E-5</c:v>
                </c:pt>
                <c:pt idx="53644">
                  <c:v>5.3644999999999999E-5</c:v>
                </c:pt>
                <c:pt idx="53645">
                  <c:v>5.3646000000000001E-5</c:v>
                </c:pt>
                <c:pt idx="53646">
                  <c:v>5.3647000000000003E-5</c:v>
                </c:pt>
                <c:pt idx="53647">
                  <c:v>5.3647999999999999E-5</c:v>
                </c:pt>
                <c:pt idx="53648">
                  <c:v>5.3649000000000001E-5</c:v>
                </c:pt>
                <c:pt idx="53649">
                  <c:v>5.3650000000000003E-5</c:v>
                </c:pt>
                <c:pt idx="53650">
                  <c:v>5.3650999999999998E-5</c:v>
                </c:pt>
                <c:pt idx="53651">
                  <c:v>5.3652000000000001E-5</c:v>
                </c:pt>
                <c:pt idx="53652">
                  <c:v>5.3653000000000003E-5</c:v>
                </c:pt>
                <c:pt idx="53653">
                  <c:v>5.3653999999999998E-5</c:v>
                </c:pt>
                <c:pt idx="53654">
                  <c:v>5.3655E-5</c:v>
                </c:pt>
                <c:pt idx="53655">
                  <c:v>5.3656000000000003E-5</c:v>
                </c:pt>
                <c:pt idx="53656">
                  <c:v>5.3656999999999998E-5</c:v>
                </c:pt>
                <c:pt idx="53657">
                  <c:v>5.3658E-5</c:v>
                </c:pt>
                <c:pt idx="53658">
                  <c:v>5.3659000000000002E-5</c:v>
                </c:pt>
                <c:pt idx="53659">
                  <c:v>5.3659999999999998E-5</c:v>
                </c:pt>
                <c:pt idx="53660">
                  <c:v>5.3661E-5</c:v>
                </c:pt>
                <c:pt idx="53661">
                  <c:v>5.3662000000000002E-5</c:v>
                </c:pt>
                <c:pt idx="53662">
                  <c:v>5.3662999999999998E-5</c:v>
                </c:pt>
                <c:pt idx="53663">
                  <c:v>5.3664E-5</c:v>
                </c:pt>
                <c:pt idx="53664">
                  <c:v>5.3665000000000002E-5</c:v>
                </c:pt>
                <c:pt idx="53665">
                  <c:v>5.3665999999999997E-5</c:v>
                </c:pt>
                <c:pt idx="53666">
                  <c:v>5.3667E-5</c:v>
                </c:pt>
                <c:pt idx="53667">
                  <c:v>5.3668000000000002E-5</c:v>
                </c:pt>
                <c:pt idx="53668">
                  <c:v>5.3668999999999997E-5</c:v>
                </c:pt>
                <c:pt idx="53669">
                  <c:v>5.3669999999999999E-5</c:v>
                </c:pt>
                <c:pt idx="53670">
                  <c:v>5.3671000000000002E-5</c:v>
                </c:pt>
                <c:pt idx="53671">
                  <c:v>5.3671999999999997E-5</c:v>
                </c:pt>
                <c:pt idx="53672">
                  <c:v>5.3672999999999999E-5</c:v>
                </c:pt>
                <c:pt idx="53673">
                  <c:v>5.3674000000000001E-5</c:v>
                </c:pt>
                <c:pt idx="53674">
                  <c:v>5.3674999999999997E-5</c:v>
                </c:pt>
                <c:pt idx="53675">
                  <c:v>5.3675999999999999E-5</c:v>
                </c:pt>
                <c:pt idx="53676">
                  <c:v>5.3677000000000001E-5</c:v>
                </c:pt>
                <c:pt idx="53677">
                  <c:v>5.3677999999999997E-5</c:v>
                </c:pt>
                <c:pt idx="53678">
                  <c:v>5.3678999999999999E-5</c:v>
                </c:pt>
                <c:pt idx="53679">
                  <c:v>5.3680000000000001E-5</c:v>
                </c:pt>
                <c:pt idx="53680">
                  <c:v>5.3681000000000003E-5</c:v>
                </c:pt>
                <c:pt idx="53681">
                  <c:v>5.3681999999999999E-5</c:v>
                </c:pt>
                <c:pt idx="53682">
                  <c:v>5.3683000000000001E-5</c:v>
                </c:pt>
                <c:pt idx="53683">
                  <c:v>5.3684000000000003E-5</c:v>
                </c:pt>
                <c:pt idx="53684">
                  <c:v>5.3684999999999998E-5</c:v>
                </c:pt>
                <c:pt idx="53685">
                  <c:v>5.3686000000000001E-5</c:v>
                </c:pt>
                <c:pt idx="53686">
                  <c:v>5.3687000000000003E-5</c:v>
                </c:pt>
                <c:pt idx="53687">
                  <c:v>5.3687999999999998E-5</c:v>
                </c:pt>
                <c:pt idx="53688">
                  <c:v>5.3689E-5</c:v>
                </c:pt>
                <c:pt idx="53689">
                  <c:v>5.3690000000000003E-5</c:v>
                </c:pt>
                <c:pt idx="53690">
                  <c:v>5.3690999999999998E-5</c:v>
                </c:pt>
                <c:pt idx="53691">
                  <c:v>5.3692E-5</c:v>
                </c:pt>
                <c:pt idx="53692">
                  <c:v>5.3693000000000002E-5</c:v>
                </c:pt>
                <c:pt idx="53693">
                  <c:v>5.3693999999999998E-5</c:v>
                </c:pt>
                <c:pt idx="53694">
                  <c:v>5.3695E-5</c:v>
                </c:pt>
                <c:pt idx="53695">
                  <c:v>5.3696000000000002E-5</c:v>
                </c:pt>
                <c:pt idx="53696">
                  <c:v>5.3696999999999998E-5</c:v>
                </c:pt>
                <c:pt idx="53697">
                  <c:v>5.3698E-5</c:v>
                </c:pt>
                <c:pt idx="53698">
                  <c:v>5.3699000000000002E-5</c:v>
                </c:pt>
                <c:pt idx="53699">
                  <c:v>5.3699999999999997E-5</c:v>
                </c:pt>
                <c:pt idx="53700">
                  <c:v>5.3701E-5</c:v>
                </c:pt>
                <c:pt idx="53701">
                  <c:v>5.3702000000000002E-5</c:v>
                </c:pt>
                <c:pt idx="53702">
                  <c:v>5.3702999999999997E-5</c:v>
                </c:pt>
                <c:pt idx="53703">
                  <c:v>5.3703999999999999E-5</c:v>
                </c:pt>
                <c:pt idx="53704">
                  <c:v>5.3705000000000002E-5</c:v>
                </c:pt>
                <c:pt idx="53705">
                  <c:v>5.3705999999999997E-5</c:v>
                </c:pt>
                <c:pt idx="53706">
                  <c:v>5.3706999999999999E-5</c:v>
                </c:pt>
                <c:pt idx="53707">
                  <c:v>5.3708000000000001E-5</c:v>
                </c:pt>
                <c:pt idx="53708">
                  <c:v>5.3708999999999997E-5</c:v>
                </c:pt>
                <c:pt idx="53709">
                  <c:v>5.3709999999999999E-5</c:v>
                </c:pt>
                <c:pt idx="53710">
                  <c:v>5.3711000000000001E-5</c:v>
                </c:pt>
                <c:pt idx="53711">
                  <c:v>5.3711999999999997E-5</c:v>
                </c:pt>
                <c:pt idx="53712">
                  <c:v>5.3712999999999999E-5</c:v>
                </c:pt>
                <c:pt idx="53713">
                  <c:v>5.3714000000000001E-5</c:v>
                </c:pt>
                <c:pt idx="53714">
                  <c:v>5.3715000000000003E-5</c:v>
                </c:pt>
                <c:pt idx="53715">
                  <c:v>5.3715999999999999E-5</c:v>
                </c:pt>
                <c:pt idx="53716">
                  <c:v>5.3717000000000001E-5</c:v>
                </c:pt>
                <c:pt idx="53717">
                  <c:v>5.3718000000000003E-5</c:v>
                </c:pt>
                <c:pt idx="53718">
                  <c:v>5.3718999999999998E-5</c:v>
                </c:pt>
                <c:pt idx="53719">
                  <c:v>5.3720000000000001E-5</c:v>
                </c:pt>
                <c:pt idx="53720">
                  <c:v>5.3721000000000003E-5</c:v>
                </c:pt>
                <c:pt idx="53721">
                  <c:v>5.3721999999999998E-5</c:v>
                </c:pt>
                <c:pt idx="53722">
                  <c:v>5.3723E-5</c:v>
                </c:pt>
                <c:pt idx="53723">
                  <c:v>5.3724000000000003E-5</c:v>
                </c:pt>
                <c:pt idx="53724">
                  <c:v>5.3724999999999998E-5</c:v>
                </c:pt>
                <c:pt idx="53725">
                  <c:v>5.3726E-5</c:v>
                </c:pt>
                <c:pt idx="53726">
                  <c:v>5.3727000000000002E-5</c:v>
                </c:pt>
                <c:pt idx="53727">
                  <c:v>5.3727999999999998E-5</c:v>
                </c:pt>
                <c:pt idx="53728">
                  <c:v>5.3729E-5</c:v>
                </c:pt>
                <c:pt idx="53729">
                  <c:v>5.3730000000000002E-5</c:v>
                </c:pt>
                <c:pt idx="53730">
                  <c:v>5.3730999999999998E-5</c:v>
                </c:pt>
                <c:pt idx="53731">
                  <c:v>5.3732E-5</c:v>
                </c:pt>
                <c:pt idx="53732">
                  <c:v>5.3733000000000002E-5</c:v>
                </c:pt>
                <c:pt idx="53733">
                  <c:v>5.3733999999999997E-5</c:v>
                </c:pt>
                <c:pt idx="53734">
                  <c:v>5.3735E-5</c:v>
                </c:pt>
                <c:pt idx="53735">
                  <c:v>5.3736000000000002E-5</c:v>
                </c:pt>
                <c:pt idx="53736">
                  <c:v>5.3736999999999997E-5</c:v>
                </c:pt>
                <c:pt idx="53737">
                  <c:v>5.3737999999999999E-5</c:v>
                </c:pt>
                <c:pt idx="53738">
                  <c:v>5.3739000000000002E-5</c:v>
                </c:pt>
                <c:pt idx="53739">
                  <c:v>5.3739999999999997E-5</c:v>
                </c:pt>
                <c:pt idx="53740">
                  <c:v>5.3740999999999999E-5</c:v>
                </c:pt>
                <c:pt idx="53741">
                  <c:v>5.3742000000000001E-5</c:v>
                </c:pt>
                <c:pt idx="53742">
                  <c:v>5.3742999999999997E-5</c:v>
                </c:pt>
                <c:pt idx="53743">
                  <c:v>5.3743999999999999E-5</c:v>
                </c:pt>
                <c:pt idx="53744">
                  <c:v>5.3745000000000001E-5</c:v>
                </c:pt>
                <c:pt idx="53745">
                  <c:v>5.3745999999999997E-5</c:v>
                </c:pt>
                <c:pt idx="53746">
                  <c:v>5.3746999999999999E-5</c:v>
                </c:pt>
                <c:pt idx="53747">
                  <c:v>5.3748000000000001E-5</c:v>
                </c:pt>
                <c:pt idx="53748">
                  <c:v>5.3749000000000003E-5</c:v>
                </c:pt>
                <c:pt idx="53749">
                  <c:v>5.3749999999999999E-5</c:v>
                </c:pt>
                <c:pt idx="53750">
                  <c:v>5.3751000000000001E-5</c:v>
                </c:pt>
                <c:pt idx="53751">
                  <c:v>5.3752000000000003E-5</c:v>
                </c:pt>
                <c:pt idx="53752">
                  <c:v>5.3752999999999998E-5</c:v>
                </c:pt>
                <c:pt idx="53753">
                  <c:v>5.3754000000000001E-5</c:v>
                </c:pt>
                <c:pt idx="53754">
                  <c:v>5.3755000000000003E-5</c:v>
                </c:pt>
                <c:pt idx="53755">
                  <c:v>5.3755999999999998E-5</c:v>
                </c:pt>
                <c:pt idx="53756">
                  <c:v>5.3757E-5</c:v>
                </c:pt>
                <c:pt idx="53757">
                  <c:v>5.3758000000000003E-5</c:v>
                </c:pt>
                <c:pt idx="53758">
                  <c:v>5.3758999999999998E-5</c:v>
                </c:pt>
                <c:pt idx="53759">
                  <c:v>5.376E-5</c:v>
                </c:pt>
                <c:pt idx="53760">
                  <c:v>5.3761000000000002E-5</c:v>
                </c:pt>
                <c:pt idx="53761">
                  <c:v>5.3761999999999998E-5</c:v>
                </c:pt>
                <c:pt idx="53762">
                  <c:v>5.3763E-5</c:v>
                </c:pt>
                <c:pt idx="53763">
                  <c:v>5.3764000000000002E-5</c:v>
                </c:pt>
                <c:pt idx="53764">
                  <c:v>5.3764999999999998E-5</c:v>
                </c:pt>
                <c:pt idx="53765">
                  <c:v>5.3766E-5</c:v>
                </c:pt>
                <c:pt idx="53766">
                  <c:v>5.3767000000000002E-5</c:v>
                </c:pt>
                <c:pt idx="53767">
                  <c:v>5.3767999999999997E-5</c:v>
                </c:pt>
                <c:pt idx="53768">
                  <c:v>5.3769E-5</c:v>
                </c:pt>
                <c:pt idx="53769">
                  <c:v>5.3770000000000002E-5</c:v>
                </c:pt>
                <c:pt idx="53770">
                  <c:v>5.3770999999999997E-5</c:v>
                </c:pt>
                <c:pt idx="53771">
                  <c:v>5.3771999999999999E-5</c:v>
                </c:pt>
                <c:pt idx="53772">
                  <c:v>5.3773000000000002E-5</c:v>
                </c:pt>
                <c:pt idx="53773">
                  <c:v>5.3773999999999997E-5</c:v>
                </c:pt>
                <c:pt idx="53774">
                  <c:v>5.3774999999999999E-5</c:v>
                </c:pt>
                <c:pt idx="53775">
                  <c:v>5.3776000000000001E-5</c:v>
                </c:pt>
                <c:pt idx="53776">
                  <c:v>5.3776999999999997E-5</c:v>
                </c:pt>
                <c:pt idx="53777">
                  <c:v>5.3777999999999999E-5</c:v>
                </c:pt>
                <c:pt idx="53778">
                  <c:v>5.3779000000000001E-5</c:v>
                </c:pt>
                <c:pt idx="53779">
                  <c:v>5.3779999999999997E-5</c:v>
                </c:pt>
                <c:pt idx="53780">
                  <c:v>5.3780999999999999E-5</c:v>
                </c:pt>
                <c:pt idx="53781">
                  <c:v>5.3782000000000001E-5</c:v>
                </c:pt>
                <c:pt idx="53782">
                  <c:v>5.3783000000000003E-5</c:v>
                </c:pt>
                <c:pt idx="53783">
                  <c:v>5.3783999999999999E-5</c:v>
                </c:pt>
                <c:pt idx="53784">
                  <c:v>5.3785000000000001E-5</c:v>
                </c:pt>
                <c:pt idx="53785">
                  <c:v>5.3786000000000003E-5</c:v>
                </c:pt>
                <c:pt idx="53786">
                  <c:v>5.3786999999999998E-5</c:v>
                </c:pt>
                <c:pt idx="53787">
                  <c:v>5.3788000000000001E-5</c:v>
                </c:pt>
                <c:pt idx="53788">
                  <c:v>5.3789000000000003E-5</c:v>
                </c:pt>
                <c:pt idx="53789">
                  <c:v>5.3789999999999998E-5</c:v>
                </c:pt>
                <c:pt idx="53790">
                  <c:v>5.3791E-5</c:v>
                </c:pt>
                <c:pt idx="53791">
                  <c:v>5.3792000000000003E-5</c:v>
                </c:pt>
                <c:pt idx="53792">
                  <c:v>5.3792999999999998E-5</c:v>
                </c:pt>
                <c:pt idx="53793">
                  <c:v>5.3794E-5</c:v>
                </c:pt>
                <c:pt idx="53794">
                  <c:v>5.3795000000000002E-5</c:v>
                </c:pt>
                <c:pt idx="53795">
                  <c:v>5.3795999999999998E-5</c:v>
                </c:pt>
                <c:pt idx="53796">
                  <c:v>5.3797E-5</c:v>
                </c:pt>
                <c:pt idx="53797">
                  <c:v>5.3798000000000002E-5</c:v>
                </c:pt>
                <c:pt idx="53798">
                  <c:v>5.3798999999999998E-5</c:v>
                </c:pt>
                <c:pt idx="53799">
                  <c:v>5.38E-5</c:v>
                </c:pt>
                <c:pt idx="53800">
                  <c:v>5.3801000000000002E-5</c:v>
                </c:pt>
                <c:pt idx="53801">
                  <c:v>5.3801999999999998E-5</c:v>
                </c:pt>
                <c:pt idx="53802">
                  <c:v>5.3803E-5</c:v>
                </c:pt>
                <c:pt idx="53803">
                  <c:v>5.3804000000000002E-5</c:v>
                </c:pt>
                <c:pt idx="53804">
                  <c:v>5.3804999999999997E-5</c:v>
                </c:pt>
                <c:pt idx="53805">
                  <c:v>5.3805999999999999E-5</c:v>
                </c:pt>
                <c:pt idx="53806">
                  <c:v>5.3807000000000002E-5</c:v>
                </c:pt>
                <c:pt idx="53807">
                  <c:v>5.3807999999999997E-5</c:v>
                </c:pt>
                <c:pt idx="53808">
                  <c:v>5.3808999999999999E-5</c:v>
                </c:pt>
                <c:pt idx="53809">
                  <c:v>5.3810000000000001E-5</c:v>
                </c:pt>
                <c:pt idx="53810">
                  <c:v>5.3810999999999997E-5</c:v>
                </c:pt>
                <c:pt idx="53811">
                  <c:v>5.3811999999999999E-5</c:v>
                </c:pt>
                <c:pt idx="53812">
                  <c:v>5.3813000000000001E-5</c:v>
                </c:pt>
                <c:pt idx="53813">
                  <c:v>5.3813999999999997E-5</c:v>
                </c:pt>
                <c:pt idx="53814">
                  <c:v>5.3814999999999999E-5</c:v>
                </c:pt>
                <c:pt idx="53815">
                  <c:v>5.3816000000000001E-5</c:v>
                </c:pt>
                <c:pt idx="53816">
                  <c:v>5.3817000000000003E-5</c:v>
                </c:pt>
                <c:pt idx="53817">
                  <c:v>5.3817999999999999E-5</c:v>
                </c:pt>
                <c:pt idx="53818">
                  <c:v>5.3819000000000001E-5</c:v>
                </c:pt>
                <c:pt idx="53819">
                  <c:v>5.3820000000000003E-5</c:v>
                </c:pt>
                <c:pt idx="53820">
                  <c:v>5.3820999999999999E-5</c:v>
                </c:pt>
                <c:pt idx="53821">
                  <c:v>5.3822000000000001E-5</c:v>
                </c:pt>
                <c:pt idx="53822">
                  <c:v>5.3823000000000003E-5</c:v>
                </c:pt>
                <c:pt idx="53823">
                  <c:v>5.3823999999999998E-5</c:v>
                </c:pt>
                <c:pt idx="53824">
                  <c:v>5.3825000000000001E-5</c:v>
                </c:pt>
                <c:pt idx="53825">
                  <c:v>5.3826000000000003E-5</c:v>
                </c:pt>
                <c:pt idx="53826">
                  <c:v>5.3826999999999998E-5</c:v>
                </c:pt>
                <c:pt idx="53827">
                  <c:v>5.3828E-5</c:v>
                </c:pt>
                <c:pt idx="53828">
                  <c:v>5.3829000000000002E-5</c:v>
                </c:pt>
                <c:pt idx="53829">
                  <c:v>5.3829999999999998E-5</c:v>
                </c:pt>
                <c:pt idx="53830">
                  <c:v>5.3831E-5</c:v>
                </c:pt>
                <c:pt idx="53831">
                  <c:v>5.3832000000000002E-5</c:v>
                </c:pt>
                <c:pt idx="53832">
                  <c:v>5.3832999999999998E-5</c:v>
                </c:pt>
                <c:pt idx="53833">
                  <c:v>5.3834E-5</c:v>
                </c:pt>
                <c:pt idx="53834">
                  <c:v>5.3835000000000002E-5</c:v>
                </c:pt>
                <c:pt idx="53835">
                  <c:v>5.3835999999999998E-5</c:v>
                </c:pt>
                <c:pt idx="53836">
                  <c:v>5.3837E-5</c:v>
                </c:pt>
                <c:pt idx="53837">
                  <c:v>5.3838000000000002E-5</c:v>
                </c:pt>
                <c:pt idx="53838">
                  <c:v>5.3838999999999997E-5</c:v>
                </c:pt>
                <c:pt idx="53839">
                  <c:v>5.384E-5</c:v>
                </c:pt>
                <c:pt idx="53840">
                  <c:v>5.3841000000000002E-5</c:v>
                </c:pt>
                <c:pt idx="53841">
                  <c:v>5.3841999999999997E-5</c:v>
                </c:pt>
                <c:pt idx="53842">
                  <c:v>5.3842999999999999E-5</c:v>
                </c:pt>
                <c:pt idx="53843">
                  <c:v>5.3844000000000002E-5</c:v>
                </c:pt>
                <c:pt idx="53844">
                  <c:v>5.3844999999999997E-5</c:v>
                </c:pt>
                <c:pt idx="53845">
                  <c:v>5.3845999999999999E-5</c:v>
                </c:pt>
                <c:pt idx="53846">
                  <c:v>5.3847000000000001E-5</c:v>
                </c:pt>
                <c:pt idx="53847">
                  <c:v>5.3847999999999997E-5</c:v>
                </c:pt>
                <c:pt idx="53848">
                  <c:v>5.3848999999999999E-5</c:v>
                </c:pt>
                <c:pt idx="53849">
                  <c:v>5.3850000000000001E-5</c:v>
                </c:pt>
                <c:pt idx="53850">
                  <c:v>5.3851000000000003E-5</c:v>
                </c:pt>
                <c:pt idx="53851">
                  <c:v>5.3851999999999999E-5</c:v>
                </c:pt>
                <c:pt idx="53852">
                  <c:v>5.3853000000000001E-5</c:v>
                </c:pt>
                <c:pt idx="53853">
                  <c:v>5.3854000000000003E-5</c:v>
                </c:pt>
                <c:pt idx="53854">
                  <c:v>5.3854999999999999E-5</c:v>
                </c:pt>
                <c:pt idx="53855">
                  <c:v>5.3856000000000001E-5</c:v>
                </c:pt>
                <c:pt idx="53856">
                  <c:v>5.3857000000000003E-5</c:v>
                </c:pt>
                <c:pt idx="53857">
                  <c:v>5.3857999999999998E-5</c:v>
                </c:pt>
                <c:pt idx="53858">
                  <c:v>5.3859000000000001E-5</c:v>
                </c:pt>
                <c:pt idx="53859">
                  <c:v>5.3860000000000003E-5</c:v>
                </c:pt>
                <c:pt idx="53860">
                  <c:v>5.3860999999999998E-5</c:v>
                </c:pt>
                <c:pt idx="53861">
                  <c:v>5.3862E-5</c:v>
                </c:pt>
                <c:pt idx="53862">
                  <c:v>5.3863000000000003E-5</c:v>
                </c:pt>
                <c:pt idx="53863">
                  <c:v>5.3863999999999998E-5</c:v>
                </c:pt>
                <c:pt idx="53864">
                  <c:v>5.3865E-5</c:v>
                </c:pt>
                <c:pt idx="53865">
                  <c:v>5.3866000000000002E-5</c:v>
                </c:pt>
                <c:pt idx="53866">
                  <c:v>5.3866999999999998E-5</c:v>
                </c:pt>
                <c:pt idx="53867">
                  <c:v>5.3868E-5</c:v>
                </c:pt>
                <c:pt idx="53868">
                  <c:v>5.3869000000000002E-5</c:v>
                </c:pt>
                <c:pt idx="53869">
                  <c:v>5.3869999999999998E-5</c:v>
                </c:pt>
                <c:pt idx="53870">
                  <c:v>5.3871E-5</c:v>
                </c:pt>
                <c:pt idx="53871">
                  <c:v>5.3872000000000002E-5</c:v>
                </c:pt>
                <c:pt idx="53872">
                  <c:v>5.3872999999999997E-5</c:v>
                </c:pt>
                <c:pt idx="53873">
                  <c:v>5.3874E-5</c:v>
                </c:pt>
                <c:pt idx="53874">
                  <c:v>5.3875000000000002E-5</c:v>
                </c:pt>
                <c:pt idx="53875">
                  <c:v>5.3875999999999997E-5</c:v>
                </c:pt>
                <c:pt idx="53876">
                  <c:v>5.3876999999999999E-5</c:v>
                </c:pt>
                <c:pt idx="53877">
                  <c:v>5.3878000000000002E-5</c:v>
                </c:pt>
                <c:pt idx="53878">
                  <c:v>5.3878999999999997E-5</c:v>
                </c:pt>
                <c:pt idx="53879">
                  <c:v>5.3879999999999999E-5</c:v>
                </c:pt>
                <c:pt idx="53880">
                  <c:v>5.3881000000000001E-5</c:v>
                </c:pt>
                <c:pt idx="53881">
                  <c:v>5.3881999999999997E-5</c:v>
                </c:pt>
                <c:pt idx="53882">
                  <c:v>5.3882999999999999E-5</c:v>
                </c:pt>
                <c:pt idx="53883">
                  <c:v>5.3884000000000001E-5</c:v>
                </c:pt>
                <c:pt idx="53884">
                  <c:v>5.3885000000000003E-5</c:v>
                </c:pt>
                <c:pt idx="53885">
                  <c:v>5.3885999999999999E-5</c:v>
                </c:pt>
                <c:pt idx="53886">
                  <c:v>5.3887000000000001E-5</c:v>
                </c:pt>
                <c:pt idx="53887">
                  <c:v>5.3888000000000003E-5</c:v>
                </c:pt>
                <c:pt idx="53888">
                  <c:v>5.3888999999999999E-5</c:v>
                </c:pt>
                <c:pt idx="53889">
                  <c:v>5.3890000000000001E-5</c:v>
                </c:pt>
                <c:pt idx="53890">
                  <c:v>5.3891000000000003E-5</c:v>
                </c:pt>
                <c:pt idx="53891">
                  <c:v>5.3891999999999998E-5</c:v>
                </c:pt>
                <c:pt idx="53892">
                  <c:v>5.3893000000000001E-5</c:v>
                </c:pt>
                <c:pt idx="53893">
                  <c:v>5.3894000000000003E-5</c:v>
                </c:pt>
                <c:pt idx="53894">
                  <c:v>5.3894999999999998E-5</c:v>
                </c:pt>
                <c:pt idx="53895">
                  <c:v>5.3896E-5</c:v>
                </c:pt>
                <c:pt idx="53896">
                  <c:v>5.3897000000000003E-5</c:v>
                </c:pt>
                <c:pt idx="53897">
                  <c:v>5.3897999999999998E-5</c:v>
                </c:pt>
                <c:pt idx="53898">
                  <c:v>5.3899E-5</c:v>
                </c:pt>
                <c:pt idx="53899">
                  <c:v>5.3900000000000002E-5</c:v>
                </c:pt>
                <c:pt idx="53900">
                  <c:v>5.3900999999999998E-5</c:v>
                </c:pt>
                <c:pt idx="53901">
                  <c:v>5.3902E-5</c:v>
                </c:pt>
                <c:pt idx="53902">
                  <c:v>5.3903000000000002E-5</c:v>
                </c:pt>
                <c:pt idx="53903">
                  <c:v>5.3903999999999998E-5</c:v>
                </c:pt>
                <c:pt idx="53904">
                  <c:v>5.3905E-5</c:v>
                </c:pt>
                <c:pt idx="53905">
                  <c:v>5.3906000000000002E-5</c:v>
                </c:pt>
                <c:pt idx="53906">
                  <c:v>5.3906999999999997E-5</c:v>
                </c:pt>
                <c:pt idx="53907">
                  <c:v>5.3908E-5</c:v>
                </c:pt>
                <c:pt idx="53908">
                  <c:v>5.3909000000000002E-5</c:v>
                </c:pt>
                <c:pt idx="53909">
                  <c:v>5.3909999999999997E-5</c:v>
                </c:pt>
                <c:pt idx="53910">
                  <c:v>5.3910999999999999E-5</c:v>
                </c:pt>
                <c:pt idx="53911">
                  <c:v>5.3912000000000002E-5</c:v>
                </c:pt>
                <c:pt idx="53912">
                  <c:v>5.3912999999999997E-5</c:v>
                </c:pt>
                <c:pt idx="53913">
                  <c:v>5.3913999999999999E-5</c:v>
                </c:pt>
                <c:pt idx="53914">
                  <c:v>5.3915000000000001E-5</c:v>
                </c:pt>
                <c:pt idx="53915">
                  <c:v>5.3915999999999997E-5</c:v>
                </c:pt>
                <c:pt idx="53916">
                  <c:v>5.3916999999999999E-5</c:v>
                </c:pt>
                <c:pt idx="53917">
                  <c:v>5.3918000000000001E-5</c:v>
                </c:pt>
                <c:pt idx="53918">
                  <c:v>5.3919000000000003E-5</c:v>
                </c:pt>
                <c:pt idx="53919">
                  <c:v>5.3919999999999999E-5</c:v>
                </c:pt>
                <c:pt idx="53920">
                  <c:v>5.3921000000000001E-5</c:v>
                </c:pt>
                <c:pt idx="53921">
                  <c:v>5.3922000000000003E-5</c:v>
                </c:pt>
                <c:pt idx="53922">
                  <c:v>5.3922999999999999E-5</c:v>
                </c:pt>
                <c:pt idx="53923">
                  <c:v>5.3924000000000001E-5</c:v>
                </c:pt>
                <c:pt idx="53924">
                  <c:v>5.3925000000000003E-5</c:v>
                </c:pt>
                <c:pt idx="53925">
                  <c:v>5.3925999999999998E-5</c:v>
                </c:pt>
                <c:pt idx="53926">
                  <c:v>5.3927000000000001E-5</c:v>
                </c:pt>
                <c:pt idx="53927">
                  <c:v>5.3928000000000003E-5</c:v>
                </c:pt>
                <c:pt idx="53928">
                  <c:v>5.3928999999999998E-5</c:v>
                </c:pt>
                <c:pt idx="53929">
                  <c:v>5.393E-5</c:v>
                </c:pt>
                <c:pt idx="53930">
                  <c:v>5.3931000000000003E-5</c:v>
                </c:pt>
                <c:pt idx="53931">
                  <c:v>5.3931999999999998E-5</c:v>
                </c:pt>
                <c:pt idx="53932">
                  <c:v>5.3933E-5</c:v>
                </c:pt>
                <c:pt idx="53933">
                  <c:v>5.3934000000000002E-5</c:v>
                </c:pt>
                <c:pt idx="53934">
                  <c:v>5.3934999999999998E-5</c:v>
                </c:pt>
                <c:pt idx="53935">
                  <c:v>5.3936E-5</c:v>
                </c:pt>
                <c:pt idx="53936">
                  <c:v>5.3937000000000002E-5</c:v>
                </c:pt>
                <c:pt idx="53937">
                  <c:v>5.3937999999999998E-5</c:v>
                </c:pt>
                <c:pt idx="53938">
                  <c:v>5.3939E-5</c:v>
                </c:pt>
                <c:pt idx="53939">
                  <c:v>5.3940000000000002E-5</c:v>
                </c:pt>
                <c:pt idx="53940">
                  <c:v>5.3940999999999997E-5</c:v>
                </c:pt>
                <c:pt idx="53941">
                  <c:v>5.3942E-5</c:v>
                </c:pt>
                <c:pt idx="53942">
                  <c:v>5.3943000000000002E-5</c:v>
                </c:pt>
                <c:pt idx="53943">
                  <c:v>5.3943999999999997E-5</c:v>
                </c:pt>
                <c:pt idx="53944">
                  <c:v>5.3944999999999999E-5</c:v>
                </c:pt>
                <c:pt idx="53945">
                  <c:v>5.3946000000000002E-5</c:v>
                </c:pt>
                <c:pt idx="53946">
                  <c:v>5.3946999999999997E-5</c:v>
                </c:pt>
                <c:pt idx="53947">
                  <c:v>5.3947999999999999E-5</c:v>
                </c:pt>
                <c:pt idx="53948">
                  <c:v>5.3949000000000001E-5</c:v>
                </c:pt>
                <c:pt idx="53949">
                  <c:v>5.3949999999999997E-5</c:v>
                </c:pt>
                <c:pt idx="53950">
                  <c:v>5.3950999999999999E-5</c:v>
                </c:pt>
                <c:pt idx="53951">
                  <c:v>5.3952000000000001E-5</c:v>
                </c:pt>
                <c:pt idx="53952">
                  <c:v>5.3953000000000003E-5</c:v>
                </c:pt>
                <c:pt idx="53953">
                  <c:v>5.3953999999999999E-5</c:v>
                </c:pt>
                <c:pt idx="53954">
                  <c:v>5.3955000000000001E-5</c:v>
                </c:pt>
                <c:pt idx="53955">
                  <c:v>5.3956000000000003E-5</c:v>
                </c:pt>
                <c:pt idx="53956">
                  <c:v>5.3956999999999999E-5</c:v>
                </c:pt>
                <c:pt idx="53957">
                  <c:v>5.3958000000000001E-5</c:v>
                </c:pt>
                <c:pt idx="53958">
                  <c:v>5.3959000000000003E-5</c:v>
                </c:pt>
                <c:pt idx="53959">
                  <c:v>5.3959999999999998E-5</c:v>
                </c:pt>
                <c:pt idx="53960">
                  <c:v>5.3961000000000001E-5</c:v>
                </c:pt>
                <c:pt idx="53961">
                  <c:v>5.3962000000000003E-5</c:v>
                </c:pt>
                <c:pt idx="53962">
                  <c:v>5.3962999999999998E-5</c:v>
                </c:pt>
                <c:pt idx="53963">
                  <c:v>5.3964E-5</c:v>
                </c:pt>
                <c:pt idx="53964">
                  <c:v>5.3965000000000003E-5</c:v>
                </c:pt>
                <c:pt idx="53965">
                  <c:v>5.3965999999999998E-5</c:v>
                </c:pt>
                <c:pt idx="53966">
                  <c:v>5.3967E-5</c:v>
                </c:pt>
                <c:pt idx="53967">
                  <c:v>5.3968000000000002E-5</c:v>
                </c:pt>
                <c:pt idx="53968">
                  <c:v>5.3968999999999998E-5</c:v>
                </c:pt>
                <c:pt idx="53969">
                  <c:v>5.397E-5</c:v>
                </c:pt>
                <c:pt idx="53970">
                  <c:v>5.3971000000000002E-5</c:v>
                </c:pt>
                <c:pt idx="53971">
                  <c:v>5.3971999999999998E-5</c:v>
                </c:pt>
                <c:pt idx="53972">
                  <c:v>5.3973E-5</c:v>
                </c:pt>
                <c:pt idx="53973">
                  <c:v>5.3974000000000002E-5</c:v>
                </c:pt>
                <c:pt idx="53974">
                  <c:v>5.3974999999999997E-5</c:v>
                </c:pt>
                <c:pt idx="53975">
                  <c:v>5.3976E-5</c:v>
                </c:pt>
                <c:pt idx="53976">
                  <c:v>5.3977000000000002E-5</c:v>
                </c:pt>
                <c:pt idx="53977">
                  <c:v>5.3977999999999997E-5</c:v>
                </c:pt>
                <c:pt idx="53978">
                  <c:v>5.3978999999999999E-5</c:v>
                </c:pt>
                <c:pt idx="53979">
                  <c:v>5.3980000000000002E-5</c:v>
                </c:pt>
                <c:pt idx="53980">
                  <c:v>5.3980999999999997E-5</c:v>
                </c:pt>
                <c:pt idx="53981">
                  <c:v>5.3981999999999999E-5</c:v>
                </c:pt>
                <c:pt idx="53982">
                  <c:v>5.3983000000000001E-5</c:v>
                </c:pt>
                <c:pt idx="53983">
                  <c:v>5.3983999999999997E-5</c:v>
                </c:pt>
                <c:pt idx="53984">
                  <c:v>5.3984999999999999E-5</c:v>
                </c:pt>
                <c:pt idx="53985">
                  <c:v>5.3986000000000001E-5</c:v>
                </c:pt>
                <c:pt idx="53986">
                  <c:v>5.3987000000000003E-5</c:v>
                </c:pt>
                <c:pt idx="53987">
                  <c:v>5.3987999999999999E-5</c:v>
                </c:pt>
                <c:pt idx="53988">
                  <c:v>5.3989000000000001E-5</c:v>
                </c:pt>
                <c:pt idx="53989">
                  <c:v>5.3990000000000003E-5</c:v>
                </c:pt>
                <c:pt idx="53990">
                  <c:v>5.3990999999999999E-5</c:v>
                </c:pt>
                <c:pt idx="53991">
                  <c:v>5.3992000000000001E-5</c:v>
                </c:pt>
                <c:pt idx="53992">
                  <c:v>5.3993000000000003E-5</c:v>
                </c:pt>
                <c:pt idx="53993">
                  <c:v>5.3993999999999998E-5</c:v>
                </c:pt>
                <c:pt idx="53994">
                  <c:v>5.3995000000000001E-5</c:v>
                </c:pt>
                <c:pt idx="53995">
                  <c:v>5.3996000000000003E-5</c:v>
                </c:pt>
                <c:pt idx="53996">
                  <c:v>5.3996999999999998E-5</c:v>
                </c:pt>
                <c:pt idx="53997">
                  <c:v>5.3998E-5</c:v>
                </c:pt>
                <c:pt idx="53998">
                  <c:v>5.3999000000000003E-5</c:v>
                </c:pt>
                <c:pt idx="53999">
                  <c:v>5.3999999999999998E-5</c:v>
                </c:pt>
                <c:pt idx="54000">
                  <c:v>5.4001E-5</c:v>
                </c:pt>
                <c:pt idx="54001">
                  <c:v>5.4002000000000002E-5</c:v>
                </c:pt>
                <c:pt idx="54002">
                  <c:v>5.4002999999999998E-5</c:v>
                </c:pt>
                <c:pt idx="54003">
                  <c:v>5.4004E-5</c:v>
                </c:pt>
                <c:pt idx="54004">
                  <c:v>5.4005000000000002E-5</c:v>
                </c:pt>
                <c:pt idx="54005">
                  <c:v>5.4005999999999998E-5</c:v>
                </c:pt>
                <c:pt idx="54006">
                  <c:v>5.4007E-5</c:v>
                </c:pt>
                <c:pt idx="54007">
                  <c:v>5.4008000000000002E-5</c:v>
                </c:pt>
                <c:pt idx="54008">
                  <c:v>5.4008999999999997E-5</c:v>
                </c:pt>
                <c:pt idx="54009">
                  <c:v>5.401E-5</c:v>
                </c:pt>
                <c:pt idx="54010">
                  <c:v>5.4011000000000002E-5</c:v>
                </c:pt>
                <c:pt idx="54011">
                  <c:v>5.4011999999999997E-5</c:v>
                </c:pt>
                <c:pt idx="54012">
                  <c:v>5.4012999999999999E-5</c:v>
                </c:pt>
                <c:pt idx="54013">
                  <c:v>5.4014000000000002E-5</c:v>
                </c:pt>
                <c:pt idx="54014">
                  <c:v>5.4014999999999997E-5</c:v>
                </c:pt>
                <c:pt idx="54015">
                  <c:v>5.4015999999999999E-5</c:v>
                </c:pt>
                <c:pt idx="54016">
                  <c:v>5.4017000000000001E-5</c:v>
                </c:pt>
                <c:pt idx="54017">
                  <c:v>5.4017999999999997E-5</c:v>
                </c:pt>
                <c:pt idx="54018">
                  <c:v>5.4018999999999999E-5</c:v>
                </c:pt>
                <c:pt idx="54019">
                  <c:v>5.4020000000000001E-5</c:v>
                </c:pt>
                <c:pt idx="54020">
                  <c:v>5.4021000000000003E-5</c:v>
                </c:pt>
                <c:pt idx="54021">
                  <c:v>5.4021999999999999E-5</c:v>
                </c:pt>
                <c:pt idx="54022">
                  <c:v>5.4023000000000001E-5</c:v>
                </c:pt>
                <c:pt idx="54023">
                  <c:v>5.4024000000000003E-5</c:v>
                </c:pt>
                <c:pt idx="54024">
                  <c:v>5.4024999999999999E-5</c:v>
                </c:pt>
                <c:pt idx="54025">
                  <c:v>5.4026000000000001E-5</c:v>
                </c:pt>
                <c:pt idx="54026">
                  <c:v>5.4027000000000003E-5</c:v>
                </c:pt>
                <c:pt idx="54027">
                  <c:v>5.4027999999999998E-5</c:v>
                </c:pt>
                <c:pt idx="54028">
                  <c:v>5.4029000000000001E-5</c:v>
                </c:pt>
                <c:pt idx="54029">
                  <c:v>5.4030000000000003E-5</c:v>
                </c:pt>
                <c:pt idx="54030">
                  <c:v>5.4030999999999998E-5</c:v>
                </c:pt>
                <c:pt idx="54031">
                  <c:v>5.4032E-5</c:v>
                </c:pt>
                <c:pt idx="54032">
                  <c:v>5.4033000000000003E-5</c:v>
                </c:pt>
                <c:pt idx="54033">
                  <c:v>5.4033999999999998E-5</c:v>
                </c:pt>
                <c:pt idx="54034">
                  <c:v>5.4035E-5</c:v>
                </c:pt>
                <c:pt idx="54035">
                  <c:v>5.4036000000000002E-5</c:v>
                </c:pt>
                <c:pt idx="54036">
                  <c:v>5.4036999999999998E-5</c:v>
                </c:pt>
                <c:pt idx="54037">
                  <c:v>5.4038E-5</c:v>
                </c:pt>
                <c:pt idx="54038">
                  <c:v>5.4039000000000002E-5</c:v>
                </c:pt>
                <c:pt idx="54039">
                  <c:v>5.4039999999999998E-5</c:v>
                </c:pt>
                <c:pt idx="54040">
                  <c:v>5.4041E-5</c:v>
                </c:pt>
                <c:pt idx="54041">
                  <c:v>5.4042000000000002E-5</c:v>
                </c:pt>
                <c:pt idx="54042">
                  <c:v>5.4042999999999997E-5</c:v>
                </c:pt>
                <c:pt idx="54043">
                  <c:v>5.4044E-5</c:v>
                </c:pt>
                <c:pt idx="54044">
                  <c:v>5.4045000000000002E-5</c:v>
                </c:pt>
                <c:pt idx="54045">
                  <c:v>5.4045999999999997E-5</c:v>
                </c:pt>
                <c:pt idx="54046">
                  <c:v>5.4046999999999999E-5</c:v>
                </c:pt>
                <c:pt idx="54047">
                  <c:v>5.4048000000000002E-5</c:v>
                </c:pt>
                <c:pt idx="54048">
                  <c:v>5.4048999999999997E-5</c:v>
                </c:pt>
                <c:pt idx="54049">
                  <c:v>5.4049999999999999E-5</c:v>
                </c:pt>
                <c:pt idx="54050">
                  <c:v>5.4051000000000001E-5</c:v>
                </c:pt>
                <c:pt idx="54051">
                  <c:v>5.4051999999999997E-5</c:v>
                </c:pt>
                <c:pt idx="54052">
                  <c:v>5.4052999999999999E-5</c:v>
                </c:pt>
                <c:pt idx="54053">
                  <c:v>5.4054000000000001E-5</c:v>
                </c:pt>
                <c:pt idx="54054">
                  <c:v>5.4055000000000003E-5</c:v>
                </c:pt>
                <c:pt idx="54055">
                  <c:v>5.4055999999999999E-5</c:v>
                </c:pt>
                <c:pt idx="54056">
                  <c:v>5.4057000000000001E-5</c:v>
                </c:pt>
                <c:pt idx="54057">
                  <c:v>5.4058000000000003E-5</c:v>
                </c:pt>
                <c:pt idx="54058">
                  <c:v>5.4058999999999999E-5</c:v>
                </c:pt>
                <c:pt idx="54059">
                  <c:v>5.4060000000000001E-5</c:v>
                </c:pt>
                <c:pt idx="54060">
                  <c:v>5.4061000000000003E-5</c:v>
                </c:pt>
                <c:pt idx="54061">
                  <c:v>5.4061999999999998E-5</c:v>
                </c:pt>
                <c:pt idx="54062">
                  <c:v>5.4063000000000001E-5</c:v>
                </c:pt>
                <c:pt idx="54063">
                  <c:v>5.4064000000000003E-5</c:v>
                </c:pt>
                <c:pt idx="54064">
                  <c:v>5.4064999999999998E-5</c:v>
                </c:pt>
                <c:pt idx="54065">
                  <c:v>5.4066E-5</c:v>
                </c:pt>
                <c:pt idx="54066">
                  <c:v>5.4067000000000003E-5</c:v>
                </c:pt>
                <c:pt idx="54067">
                  <c:v>5.4067999999999998E-5</c:v>
                </c:pt>
                <c:pt idx="54068">
                  <c:v>5.4069E-5</c:v>
                </c:pt>
                <c:pt idx="54069">
                  <c:v>5.4070000000000002E-5</c:v>
                </c:pt>
                <c:pt idx="54070">
                  <c:v>5.4070999999999998E-5</c:v>
                </c:pt>
                <c:pt idx="54071">
                  <c:v>5.4072E-5</c:v>
                </c:pt>
                <c:pt idx="54072">
                  <c:v>5.4073000000000002E-5</c:v>
                </c:pt>
                <c:pt idx="54073">
                  <c:v>5.4073999999999998E-5</c:v>
                </c:pt>
                <c:pt idx="54074">
                  <c:v>5.4075E-5</c:v>
                </c:pt>
                <c:pt idx="54075">
                  <c:v>5.4076000000000002E-5</c:v>
                </c:pt>
                <c:pt idx="54076">
                  <c:v>5.4076999999999997E-5</c:v>
                </c:pt>
                <c:pt idx="54077">
                  <c:v>5.4078E-5</c:v>
                </c:pt>
                <c:pt idx="54078">
                  <c:v>5.4079000000000002E-5</c:v>
                </c:pt>
                <c:pt idx="54079">
                  <c:v>5.4079999999999997E-5</c:v>
                </c:pt>
                <c:pt idx="54080">
                  <c:v>5.4080999999999999E-5</c:v>
                </c:pt>
                <c:pt idx="54081">
                  <c:v>5.4082000000000002E-5</c:v>
                </c:pt>
                <c:pt idx="54082">
                  <c:v>5.4082999999999997E-5</c:v>
                </c:pt>
                <c:pt idx="54083">
                  <c:v>5.4083999999999999E-5</c:v>
                </c:pt>
                <c:pt idx="54084">
                  <c:v>5.4085000000000001E-5</c:v>
                </c:pt>
                <c:pt idx="54085">
                  <c:v>5.4085999999999997E-5</c:v>
                </c:pt>
                <c:pt idx="54086">
                  <c:v>5.4086999999999999E-5</c:v>
                </c:pt>
                <c:pt idx="54087">
                  <c:v>5.4088000000000001E-5</c:v>
                </c:pt>
                <c:pt idx="54088">
                  <c:v>5.4088999999999997E-5</c:v>
                </c:pt>
                <c:pt idx="54089">
                  <c:v>5.4089999999999999E-5</c:v>
                </c:pt>
                <c:pt idx="54090">
                  <c:v>5.4091000000000001E-5</c:v>
                </c:pt>
                <c:pt idx="54091">
                  <c:v>5.4092000000000003E-5</c:v>
                </c:pt>
                <c:pt idx="54092">
                  <c:v>5.4092999999999999E-5</c:v>
                </c:pt>
                <c:pt idx="54093">
                  <c:v>5.4094000000000001E-5</c:v>
                </c:pt>
                <c:pt idx="54094">
                  <c:v>5.4095000000000003E-5</c:v>
                </c:pt>
                <c:pt idx="54095">
                  <c:v>5.4095999999999998E-5</c:v>
                </c:pt>
                <c:pt idx="54096">
                  <c:v>5.4097000000000001E-5</c:v>
                </c:pt>
                <c:pt idx="54097">
                  <c:v>5.4098000000000003E-5</c:v>
                </c:pt>
                <c:pt idx="54098">
                  <c:v>5.4098999999999998E-5</c:v>
                </c:pt>
                <c:pt idx="54099">
                  <c:v>5.41E-5</c:v>
                </c:pt>
                <c:pt idx="54100">
                  <c:v>5.4101000000000003E-5</c:v>
                </c:pt>
                <c:pt idx="54101">
                  <c:v>5.4101999999999998E-5</c:v>
                </c:pt>
                <c:pt idx="54102">
                  <c:v>5.4103E-5</c:v>
                </c:pt>
                <c:pt idx="54103">
                  <c:v>5.4104000000000002E-5</c:v>
                </c:pt>
                <c:pt idx="54104">
                  <c:v>5.4104999999999998E-5</c:v>
                </c:pt>
                <c:pt idx="54105">
                  <c:v>5.4106E-5</c:v>
                </c:pt>
                <c:pt idx="54106">
                  <c:v>5.4107000000000002E-5</c:v>
                </c:pt>
                <c:pt idx="54107">
                  <c:v>5.4107999999999998E-5</c:v>
                </c:pt>
                <c:pt idx="54108">
                  <c:v>5.4109E-5</c:v>
                </c:pt>
                <c:pt idx="54109">
                  <c:v>5.4110000000000002E-5</c:v>
                </c:pt>
                <c:pt idx="54110">
                  <c:v>5.4110999999999997E-5</c:v>
                </c:pt>
                <c:pt idx="54111">
                  <c:v>5.4112E-5</c:v>
                </c:pt>
                <c:pt idx="54112">
                  <c:v>5.4113000000000002E-5</c:v>
                </c:pt>
                <c:pt idx="54113">
                  <c:v>5.4113999999999997E-5</c:v>
                </c:pt>
                <c:pt idx="54114">
                  <c:v>5.4114999999999999E-5</c:v>
                </c:pt>
                <c:pt idx="54115">
                  <c:v>5.4116000000000002E-5</c:v>
                </c:pt>
                <c:pt idx="54116">
                  <c:v>5.4116999999999997E-5</c:v>
                </c:pt>
                <c:pt idx="54117">
                  <c:v>5.4117999999999999E-5</c:v>
                </c:pt>
                <c:pt idx="54118">
                  <c:v>5.4119000000000001E-5</c:v>
                </c:pt>
                <c:pt idx="54119">
                  <c:v>5.4119999999999997E-5</c:v>
                </c:pt>
                <c:pt idx="54120">
                  <c:v>5.4120999999999999E-5</c:v>
                </c:pt>
                <c:pt idx="54121">
                  <c:v>5.4122000000000001E-5</c:v>
                </c:pt>
                <c:pt idx="54122">
                  <c:v>5.4122999999999997E-5</c:v>
                </c:pt>
                <c:pt idx="54123">
                  <c:v>5.4123999999999999E-5</c:v>
                </c:pt>
                <c:pt idx="54124">
                  <c:v>5.4125000000000001E-5</c:v>
                </c:pt>
                <c:pt idx="54125">
                  <c:v>5.4126000000000003E-5</c:v>
                </c:pt>
                <c:pt idx="54126">
                  <c:v>5.4126999999999999E-5</c:v>
                </c:pt>
                <c:pt idx="54127">
                  <c:v>5.4128000000000001E-5</c:v>
                </c:pt>
                <c:pt idx="54128">
                  <c:v>5.4129000000000003E-5</c:v>
                </c:pt>
                <c:pt idx="54129">
                  <c:v>5.4129999999999998E-5</c:v>
                </c:pt>
                <c:pt idx="54130">
                  <c:v>5.4131000000000001E-5</c:v>
                </c:pt>
                <c:pt idx="54131">
                  <c:v>5.4132000000000003E-5</c:v>
                </c:pt>
                <c:pt idx="54132">
                  <c:v>5.4132999999999998E-5</c:v>
                </c:pt>
                <c:pt idx="54133">
                  <c:v>5.4134E-5</c:v>
                </c:pt>
                <c:pt idx="54134">
                  <c:v>5.4135000000000003E-5</c:v>
                </c:pt>
                <c:pt idx="54135">
                  <c:v>5.4135999999999998E-5</c:v>
                </c:pt>
                <c:pt idx="54136">
                  <c:v>5.4137E-5</c:v>
                </c:pt>
                <c:pt idx="54137">
                  <c:v>5.4138000000000002E-5</c:v>
                </c:pt>
                <c:pt idx="54138">
                  <c:v>5.4138999999999998E-5</c:v>
                </c:pt>
                <c:pt idx="54139">
                  <c:v>5.414E-5</c:v>
                </c:pt>
                <c:pt idx="54140">
                  <c:v>5.4141000000000002E-5</c:v>
                </c:pt>
                <c:pt idx="54141">
                  <c:v>5.4141999999999998E-5</c:v>
                </c:pt>
                <c:pt idx="54142">
                  <c:v>5.4143E-5</c:v>
                </c:pt>
                <c:pt idx="54143">
                  <c:v>5.4144000000000002E-5</c:v>
                </c:pt>
                <c:pt idx="54144">
                  <c:v>5.4144999999999997E-5</c:v>
                </c:pt>
                <c:pt idx="54145">
                  <c:v>5.4146E-5</c:v>
                </c:pt>
                <c:pt idx="54146">
                  <c:v>5.4147000000000002E-5</c:v>
                </c:pt>
                <c:pt idx="54147">
                  <c:v>5.4147999999999997E-5</c:v>
                </c:pt>
                <c:pt idx="54148">
                  <c:v>5.4148999999999999E-5</c:v>
                </c:pt>
                <c:pt idx="54149">
                  <c:v>5.4150000000000002E-5</c:v>
                </c:pt>
                <c:pt idx="54150">
                  <c:v>5.4150999999999997E-5</c:v>
                </c:pt>
                <c:pt idx="54151">
                  <c:v>5.4151999999999999E-5</c:v>
                </c:pt>
                <c:pt idx="54152">
                  <c:v>5.4153000000000001E-5</c:v>
                </c:pt>
                <c:pt idx="54153">
                  <c:v>5.4153999999999997E-5</c:v>
                </c:pt>
                <c:pt idx="54154">
                  <c:v>5.4154999999999999E-5</c:v>
                </c:pt>
                <c:pt idx="54155">
                  <c:v>5.4156000000000001E-5</c:v>
                </c:pt>
                <c:pt idx="54156">
                  <c:v>5.4156999999999997E-5</c:v>
                </c:pt>
                <c:pt idx="54157">
                  <c:v>5.4157999999999999E-5</c:v>
                </c:pt>
                <c:pt idx="54158">
                  <c:v>5.4159000000000001E-5</c:v>
                </c:pt>
                <c:pt idx="54159">
                  <c:v>5.4160000000000003E-5</c:v>
                </c:pt>
                <c:pt idx="54160">
                  <c:v>5.4160999999999999E-5</c:v>
                </c:pt>
                <c:pt idx="54161">
                  <c:v>5.4162000000000001E-5</c:v>
                </c:pt>
                <c:pt idx="54162">
                  <c:v>5.4163000000000003E-5</c:v>
                </c:pt>
                <c:pt idx="54163">
                  <c:v>5.4163999999999998E-5</c:v>
                </c:pt>
                <c:pt idx="54164">
                  <c:v>5.4165000000000001E-5</c:v>
                </c:pt>
                <c:pt idx="54165">
                  <c:v>5.4166000000000003E-5</c:v>
                </c:pt>
                <c:pt idx="54166">
                  <c:v>5.4166999999999998E-5</c:v>
                </c:pt>
                <c:pt idx="54167">
                  <c:v>5.4168E-5</c:v>
                </c:pt>
                <c:pt idx="54168">
                  <c:v>5.4169000000000003E-5</c:v>
                </c:pt>
                <c:pt idx="54169">
                  <c:v>5.4169999999999998E-5</c:v>
                </c:pt>
                <c:pt idx="54170">
                  <c:v>5.4171E-5</c:v>
                </c:pt>
                <c:pt idx="54171">
                  <c:v>5.4172000000000002E-5</c:v>
                </c:pt>
                <c:pt idx="54172">
                  <c:v>5.4172999999999998E-5</c:v>
                </c:pt>
                <c:pt idx="54173">
                  <c:v>5.4174E-5</c:v>
                </c:pt>
                <c:pt idx="54174">
                  <c:v>5.4175000000000002E-5</c:v>
                </c:pt>
                <c:pt idx="54175">
                  <c:v>5.4175999999999998E-5</c:v>
                </c:pt>
                <c:pt idx="54176">
                  <c:v>5.4177E-5</c:v>
                </c:pt>
                <c:pt idx="54177">
                  <c:v>5.4178000000000002E-5</c:v>
                </c:pt>
                <c:pt idx="54178">
                  <c:v>5.4178999999999997E-5</c:v>
                </c:pt>
                <c:pt idx="54179">
                  <c:v>5.418E-5</c:v>
                </c:pt>
                <c:pt idx="54180">
                  <c:v>5.4181000000000002E-5</c:v>
                </c:pt>
                <c:pt idx="54181">
                  <c:v>5.4181999999999997E-5</c:v>
                </c:pt>
                <c:pt idx="54182">
                  <c:v>5.4182999999999999E-5</c:v>
                </c:pt>
                <c:pt idx="54183">
                  <c:v>5.4184000000000002E-5</c:v>
                </c:pt>
                <c:pt idx="54184">
                  <c:v>5.4184999999999997E-5</c:v>
                </c:pt>
                <c:pt idx="54185">
                  <c:v>5.4185999999999999E-5</c:v>
                </c:pt>
                <c:pt idx="54186">
                  <c:v>5.4187000000000001E-5</c:v>
                </c:pt>
                <c:pt idx="54187">
                  <c:v>5.4187999999999997E-5</c:v>
                </c:pt>
                <c:pt idx="54188">
                  <c:v>5.4188999999999999E-5</c:v>
                </c:pt>
                <c:pt idx="54189">
                  <c:v>5.4190000000000001E-5</c:v>
                </c:pt>
                <c:pt idx="54190">
                  <c:v>5.4190999999999997E-5</c:v>
                </c:pt>
                <c:pt idx="54191">
                  <c:v>5.4191999999999999E-5</c:v>
                </c:pt>
                <c:pt idx="54192">
                  <c:v>5.4193000000000001E-5</c:v>
                </c:pt>
                <c:pt idx="54193">
                  <c:v>5.4194000000000003E-5</c:v>
                </c:pt>
                <c:pt idx="54194">
                  <c:v>5.4194999999999999E-5</c:v>
                </c:pt>
                <c:pt idx="54195">
                  <c:v>5.4196000000000001E-5</c:v>
                </c:pt>
                <c:pt idx="54196">
                  <c:v>5.4197000000000003E-5</c:v>
                </c:pt>
                <c:pt idx="54197">
                  <c:v>5.4197999999999998E-5</c:v>
                </c:pt>
                <c:pt idx="54198">
                  <c:v>5.4199000000000001E-5</c:v>
                </c:pt>
                <c:pt idx="54199">
                  <c:v>5.4200000000000003E-5</c:v>
                </c:pt>
                <c:pt idx="54200">
                  <c:v>5.4200999999999998E-5</c:v>
                </c:pt>
                <c:pt idx="54201">
                  <c:v>5.4202E-5</c:v>
                </c:pt>
                <c:pt idx="54202">
                  <c:v>5.4203000000000003E-5</c:v>
                </c:pt>
                <c:pt idx="54203">
                  <c:v>5.4203999999999998E-5</c:v>
                </c:pt>
                <c:pt idx="54204">
                  <c:v>5.4205E-5</c:v>
                </c:pt>
                <c:pt idx="54205">
                  <c:v>5.4206000000000002E-5</c:v>
                </c:pt>
                <c:pt idx="54206">
                  <c:v>5.4206999999999998E-5</c:v>
                </c:pt>
                <c:pt idx="54207">
                  <c:v>5.4208E-5</c:v>
                </c:pt>
                <c:pt idx="54208">
                  <c:v>5.4209000000000002E-5</c:v>
                </c:pt>
                <c:pt idx="54209">
                  <c:v>5.4209999999999998E-5</c:v>
                </c:pt>
                <c:pt idx="54210">
                  <c:v>5.4211E-5</c:v>
                </c:pt>
                <c:pt idx="54211">
                  <c:v>5.4212000000000002E-5</c:v>
                </c:pt>
                <c:pt idx="54212">
                  <c:v>5.4212999999999997E-5</c:v>
                </c:pt>
                <c:pt idx="54213">
                  <c:v>5.4214E-5</c:v>
                </c:pt>
                <c:pt idx="54214">
                  <c:v>5.4215000000000002E-5</c:v>
                </c:pt>
                <c:pt idx="54215">
                  <c:v>5.4215999999999997E-5</c:v>
                </c:pt>
                <c:pt idx="54216">
                  <c:v>5.4216999999999999E-5</c:v>
                </c:pt>
                <c:pt idx="54217">
                  <c:v>5.4218000000000002E-5</c:v>
                </c:pt>
                <c:pt idx="54218">
                  <c:v>5.4218999999999997E-5</c:v>
                </c:pt>
                <c:pt idx="54219">
                  <c:v>5.4219999999999999E-5</c:v>
                </c:pt>
                <c:pt idx="54220">
                  <c:v>5.4221000000000001E-5</c:v>
                </c:pt>
                <c:pt idx="54221">
                  <c:v>5.4221999999999997E-5</c:v>
                </c:pt>
                <c:pt idx="54222">
                  <c:v>5.4222999999999999E-5</c:v>
                </c:pt>
                <c:pt idx="54223">
                  <c:v>5.4224000000000001E-5</c:v>
                </c:pt>
                <c:pt idx="54224">
                  <c:v>5.4224999999999997E-5</c:v>
                </c:pt>
                <c:pt idx="54225">
                  <c:v>5.4225999999999999E-5</c:v>
                </c:pt>
                <c:pt idx="54226">
                  <c:v>5.4227000000000001E-5</c:v>
                </c:pt>
                <c:pt idx="54227">
                  <c:v>5.4228000000000003E-5</c:v>
                </c:pt>
                <c:pt idx="54228">
                  <c:v>5.4228999999999999E-5</c:v>
                </c:pt>
                <c:pt idx="54229">
                  <c:v>5.4230000000000001E-5</c:v>
                </c:pt>
                <c:pt idx="54230">
                  <c:v>5.4231000000000003E-5</c:v>
                </c:pt>
                <c:pt idx="54231">
                  <c:v>5.4231999999999998E-5</c:v>
                </c:pt>
                <c:pt idx="54232">
                  <c:v>5.4233000000000001E-5</c:v>
                </c:pt>
                <c:pt idx="54233">
                  <c:v>5.4234000000000003E-5</c:v>
                </c:pt>
                <c:pt idx="54234">
                  <c:v>5.4234999999999998E-5</c:v>
                </c:pt>
                <c:pt idx="54235">
                  <c:v>5.4236E-5</c:v>
                </c:pt>
                <c:pt idx="54236">
                  <c:v>5.4237000000000003E-5</c:v>
                </c:pt>
                <c:pt idx="54237">
                  <c:v>5.4237999999999998E-5</c:v>
                </c:pt>
                <c:pt idx="54238">
                  <c:v>5.4239E-5</c:v>
                </c:pt>
                <c:pt idx="54239">
                  <c:v>5.4240000000000002E-5</c:v>
                </c:pt>
                <c:pt idx="54240">
                  <c:v>5.4240999999999998E-5</c:v>
                </c:pt>
                <c:pt idx="54241">
                  <c:v>5.4242E-5</c:v>
                </c:pt>
                <c:pt idx="54242">
                  <c:v>5.4243000000000002E-5</c:v>
                </c:pt>
                <c:pt idx="54243">
                  <c:v>5.4243999999999998E-5</c:v>
                </c:pt>
                <c:pt idx="54244">
                  <c:v>5.4245E-5</c:v>
                </c:pt>
                <c:pt idx="54245">
                  <c:v>5.4246000000000002E-5</c:v>
                </c:pt>
                <c:pt idx="54246">
                  <c:v>5.4246999999999997E-5</c:v>
                </c:pt>
                <c:pt idx="54247">
                  <c:v>5.4248E-5</c:v>
                </c:pt>
                <c:pt idx="54248">
                  <c:v>5.4249000000000002E-5</c:v>
                </c:pt>
                <c:pt idx="54249">
                  <c:v>5.4249999999999997E-5</c:v>
                </c:pt>
                <c:pt idx="54250">
                  <c:v>5.4250999999999999E-5</c:v>
                </c:pt>
                <c:pt idx="54251">
                  <c:v>5.4252000000000002E-5</c:v>
                </c:pt>
                <c:pt idx="54252">
                  <c:v>5.4252999999999997E-5</c:v>
                </c:pt>
                <c:pt idx="54253">
                  <c:v>5.4253999999999999E-5</c:v>
                </c:pt>
                <c:pt idx="54254">
                  <c:v>5.4255000000000001E-5</c:v>
                </c:pt>
                <c:pt idx="54255">
                  <c:v>5.4255999999999997E-5</c:v>
                </c:pt>
                <c:pt idx="54256">
                  <c:v>5.4256999999999999E-5</c:v>
                </c:pt>
                <c:pt idx="54257">
                  <c:v>5.4258000000000001E-5</c:v>
                </c:pt>
                <c:pt idx="54258">
                  <c:v>5.4258999999999997E-5</c:v>
                </c:pt>
                <c:pt idx="54259">
                  <c:v>5.4259999999999999E-5</c:v>
                </c:pt>
                <c:pt idx="54260">
                  <c:v>5.4261000000000001E-5</c:v>
                </c:pt>
                <c:pt idx="54261">
                  <c:v>5.4262000000000003E-5</c:v>
                </c:pt>
                <c:pt idx="54262">
                  <c:v>5.4262999999999999E-5</c:v>
                </c:pt>
                <c:pt idx="54263">
                  <c:v>5.4264000000000001E-5</c:v>
                </c:pt>
                <c:pt idx="54264">
                  <c:v>5.4265000000000003E-5</c:v>
                </c:pt>
                <c:pt idx="54265">
                  <c:v>5.4265999999999998E-5</c:v>
                </c:pt>
                <c:pt idx="54266">
                  <c:v>5.4267000000000001E-5</c:v>
                </c:pt>
                <c:pt idx="54267">
                  <c:v>5.4268000000000003E-5</c:v>
                </c:pt>
                <c:pt idx="54268">
                  <c:v>5.4268999999999998E-5</c:v>
                </c:pt>
                <c:pt idx="54269">
                  <c:v>5.427E-5</c:v>
                </c:pt>
                <c:pt idx="54270">
                  <c:v>5.4271000000000003E-5</c:v>
                </c:pt>
                <c:pt idx="54271">
                  <c:v>5.4271999999999998E-5</c:v>
                </c:pt>
                <c:pt idx="54272">
                  <c:v>5.4273E-5</c:v>
                </c:pt>
                <c:pt idx="54273">
                  <c:v>5.4274000000000002E-5</c:v>
                </c:pt>
                <c:pt idx="54274">
                  <c:v>5.4274999999999998E-5</c:v>
                </c:pt>
                <c:pt idx="54275">
                  <c:v>5.4276E-5</c:v>
                </c:pt>
                <c:pt idx="54276">
                  <c:v>5.4277000000000002E-5</c:v>
                </c:pt>
                <c:pt idx="54277">
                  <c:v>5.4277999999999998E-5</c:v>
                </c:pt>
                <c:pt idx="54278">
                  <c:v>5.4279E-5</c:v>
                </c:pt>
                <c:pt idx="54279">
                  <c:v>5.4280000000000002E-5</c:v>
                </c:pt>
                <c:pt idx="54280">
                  <c:v>5.4280999999999997E-5</c:v>
                </c:pt>
                <c:pt idx="54281">
                  <c:v>5.4282E-5</c:v>
                </c:pt>
                <c:pt idx="54282">
                  <c:v>5.4283000000000002E-5</c:v>
                </c:pt>
                <c:pt idx="54283">
                  <c:v>5.4283999999999997E-5</c:v>
                </c:pt>
                <c:pt idx="54284">
                  <c:v>5.4284999999999999E-5</c:v>
                </c:pt>
                <c:pt idx="54285">
                  <c:v>5.4286000000000002E-5</c:v>
                </c:pt>
                <c:pt idx="54286">
                  <c:v>5.4286999999999997E-5</c:v>
                </c:pt>
                <c:pt idx="54287">
                  <c:v>5.4287999999999999E-5</c:v>
                </c:pt>
                <c:pt idx="54288">
                  <c:v>5.4289000000000001E-5</c:v>
                </c:pt>
                <c:pt idx="54289">
                  <c:v>5.4289999999999997E-5</c:v>
                </c:pt>
                <c:pt idx="54290">
                  <c:v>5.4290999999999999E-5</c:v>
                </c:pt>
                <c:pt idx="54291">
                  <c:v>5.4292000000000001E-5</c:v>
                </c:pt>
                <c:pt idx="54292">
                  <c:v>5.4292999999999997E-5</c:v>
                </c:pt>
                <c:pt idx="54293">
                  <c:v>5.4293999999999999E-5</c:v>
                </c:pt>
                <c:pt idx="54294">
                  <c:v>5.4295000000000001E-5</c:v>
                </c:pt>
                <c:pt idx="54295">
                  <c:v>5.4296000000000003E-5</c:v>
                </c:pt>
                <c:pt idx="54296">
                  <c:v>5.4296999999999999E-5</c:v>
                </c:pt>
                <c:pt idx="54297">
                  <c:v>5.4298000000000001E-5</c:v>
                </c:pt>
                <c:pt idx="54298">
                  <c:v>5.4299000000000003E-5</c:v>
                </c:pt>
                <c:pt idx="54299">
                  <c:v>5.4299999999999998E-5</c:v>
                </c:pt>
                <c:pt idx="54300">
                  <c:v>5.4301000000000001E-5</c:v>
                </c:pt>
                <c:pt idx="54301">
                  <c:v>5.4302000000000003E-5</c:v>
                </c:pt>
                <c:pt idx="54302">
                  <c:v>5.4302999999999998E-5</c:v>
                </c:pt>
                <c:pt idx="54303">
                  <c:v>5.4304E-5</c:v>
                </c:pt>
                <c:pt idx="54304">
                  <c:v>5.4305000000000003E-5</c:v>
                </c:pt>
                <c:pt idx="54305">
                  <c:v>5.4305999999999998E-5</c:v>
                </c:pt>
                <c:pt idx="54306">
                  <c:v>5.4307E-5</c:v>
                </c:pt>
                <c:pt idx="54307">
                  <c:v>5.4308000000000002E-5</c:v>
                </c:pt>
                <c:pt idx="54308">
                  <c:v>5.4308999999999998E-5</c:v>
                </c:pt>
                <c:pt idx="54309">
                  <c:v>5.431E-5</c:v>
                </c:pt>
                <c:pt idx="54310">
                  <c:v>5.4311000000000002E-5</c:v>
                </c:pt>
                <c:pt idx="54311">
                  <c:v>5.4311999999999998E-5</c:v>
                </c:pt>
                <c:pt idx="54312">
                  <c:v>5.4313E-5</c:v>
                </c:pt>
                <c:pt idx="54313">
                  <c:v>5.4314000000000002E-5</c:v>
                </c:pt>
                <c:pt idx="54314">
                  <c:v>5.4314999999999998E-5</c:v>
                </c:pt>
                <c:pt idx="54315">
                  <c:v>5.4316E-5</c:v>
                </c:pt>
                <c:pt idx="54316">
                  <c:v>5.4317000000000002E-5</c:v>
                </c:pt>
                <c:pt idx="54317">
                  <c:v>5.4317999999999997E-5</c:v>
                </c:pt>
                <c:pt idx="54318">
                  <c:v>5.4318999999999999E-5</c:v>
                </c:pt>
                <c:pt idx="54319">
                  <c:v>5.4320000000000002E-5</c:v>
                </c:pt>
                <c:pt idx="54320">
                  <c:v>5.4320999999999997E-5</c:v>
                </c:pt>
                <c:pt idx="54321">
                  <c:v>5.4321999999999999E-5</c:v>
                </c:pt>
                <c:pt idx="54322">
                  <c:v>5.4323000000000001E-5</c:v>
                </c:pt>
                <c:pt idx="54323">
                  <c:v>5.4323999999999997E-5</c:v>
                </c:pt>
                <c:pt idx="54324">
                  <c:v>5.4324999999999999E-5</c:v>
                </c:pt>
                <c:pt idx="54325">
                  <c:v>5.4326000000000001E-5</c:v>
                </c:pt>
                <c:pt idx="54326">
                  <c:v>5.4326999999999997E-5</c:v>
                </c:pt>
                <c:pt idx="54327">
                  <c:v>5.4327999999999999E-5</c:v>
                </c:pt>
                <c:pt idx="54328">
                  <c:v>5.4329000000000001E-5</c:v>
                </c:pt>
                <c:pt idx="54329">
                  <c:v>5.4330000000000003E-5</c:v>
                </c:pt>
                <c:pt idx="54330">
                  <c:v>5.4330999999999999E-5</c:v>
                </c:pt>
                <c:pt idx="54331">
                  <c:v>5.4332000000000001E-5</c:v>
                </c:pt>
                <c:pt idx="54332">
                  <c:v>5.4333000000000003E-5</c:v>
                </c:pt>
                <c:pt idx="54333">
                  <c:v>5.4333999999999999E-5</c:v>
                </c:pt>
                <c:pt idx="54334">
                  <c:v>5.4335000000000001E-5</c:v>
                </c:pt>
                <c:pt idx="54335">
                  <c:v>5.4336000000000003E-5</c:v>
                </c:pt>
                <c:pt idx="54336">
                  <c:v>5.4336999999999998E-5</c:v>
                </c:pt>
                <c:pt idx="54337">
                  <c:v>5.4338000000000001E-5</c:v>
                </c:pt>
                <c:pt idx="54338">
                  <c:v>5.4339000000000003E-5</c:v>
                </c:pt>
                <c:pt idx="54339">
                  <c:v>5.4339999999999998E-5</c:v>
                </c:pt>
                <c:pt idx="54340">
                  <c:v>5.4341E-5</c:v>
                </c:pt>
                <c:pt idx="54341">
                  <c:v>5.4342000000000002E-5</c:v>
                </c:pt>
                <c:pt idx="54342">
                  <c:v>5.4342999999999998E-5</c:v>
                </c:pt>
                <c:pt idx="54343">
                  <c:v>5.4344E-5</c:v>
                </c:pt>
                <c:pt idx="54344">
                  <c:v>5.4345000000000002E-5</c:v>
                </c:pt>
                <c:pt idx="54345">
                  <c:v>5.4345999999999998E-5</c:v>
                </c:pt>
                <c:pt idx="54346">
                  <c:v>5.4347E-5</c:v>
                </c:pt>
                <c:pt idx="54347">
                  <c:v>5.4348000000000002E-5</c:v>
                </c:pt>
                <c:pt idx="54348">
                  <c:v>5.4348999999999998E-5</c:v>
                </c:pt>
                <c:pt idx="54349">
                  <c:v>5.435E-5</c:v>
                </c:pt>
                <c:pt idx="54350">
                  <c:v>5.4351000000000002E-5</c:v>
                </c:pt>
                <c:pt idx="54351">
                  <c:v>5.4351999999999997E-5</c:v>
                </c:pt>
                <c:pt idx="54352">
                  <c:v>5.4353E-5</c:v>
                </c:pt>
                <c:pt idx="54353">
                  <c:v>5.4354000000000002E-5</c:v>
                </c:pt>
                <c:pt idx="54354">
                  <c:v>5.4354999999999997E-5</c:v>
                </c:pt>
                <c:pt idx="54355">
                  <c:v>5.4355999999999999E-5</c:v>
                </c:pt>
                <c:pt idx="54356">
                  <c:v>5.4357000000000002E-5</c:v>
                </c:pt>
                <c:pt idx="54357">
                  <c:v>5.4357999999999997E-5</c:v>
                </c:pt>
                <c:pt idx="54358">
                  <c:v>5.4358999999999999E-5</c:v>
                </c:pt>
                <c:pt idx="54359">
                  <c:v>5.4360000000000001E-5</c:v>
                </c:pt>
                <c:pt idx="54360">
                  <c:v>5.4360999999999997E-5</c:v>
                </c:pt>
                <c:pt idx="54361">
                  <c:v>5.4361999999999999E-5</c:v>
                </c:pt>
                <c:pt idx="54362">
                  <c:v>5.4363000000000001E-5</c:v>
                </c:pt>
                <c:pt idx="54363">
                  <c:v>5.4364000000000003E-5</c:v>
                </c:pt>
                <c:pt idx="54364">
                  <c:v>5.4364999999999999E-5</c:v>
                </c:pt>
                <c:pt idx="54365">
                  <c:v>5.4366000000000001E-5</c:v>
                </c:pt>
                <c:pt idx="54366">
                  <c:v>5.4367000000000003E-5</c:v>
                </c:pt>
                <c:pt idx="54367">
                  <c:v>5.4367999999999999E-5</c:v>
                </c:pt>
                <c:pt idx="54368">
                  <c:v>5.4369000000000001E-5</c:v>
                </c:pt>
                <c:pt idx="54369">
                  <c:v>5.4370000000000003E-5</c:v>
                </c:pt>
                <c:pt idx="54370">
                  <c:v>5.4370999999999998E-5</c:v>
                </c:pt>
                <c:pt idx="54371">
                  <c:v>5.4372000000000001E-5</c:v>
                </c:pt>
                <c:pt idx="54372">
                  <c:v>5.4373000000000003E-5</c:v>
                </c:pt>
                <c:pt idx="54373">
                  <c:v>5.4373999999999998E-5</c:v>
                </c:pt>
                <c:pt idx="54374">
                  <c:v>5.4375E-5</c:v>
                </c:pt>
                <c:pt idx="54375">
                  <c:v>5.4376000000000003E-5</c:v>
                </c:pt>
                <c:pt idx="54376">
                  <c:v>5.4376999999999998E-5</c:v>
                </c:pt>
                <c:pt idx="54377">
                  <c:v>5.4378E-5</c:v>
                </c:pt>
                <c:pt idx="54378">
                  <c:v>5.4379000000000002E-5</c:v>
                </c:pt>
                <c:pt idx="54379">
                  <c:v>5.4379999999999998E-5</c:v>
                </c:pt>
                <c:pt idx="54380">
                  <c:v>5.4381E-5</c:v>
                </c:pt>
                <c:pt idx="54381">
                  <c:v>5.4382000000000002E-5</c:v>
                </c:pt>
                <c:pt idx="54382">
                  <c:v>5.4382999999999998E-5</c:v>
                </c:pt>
                <c:pt idx="54383">
                  <c:v>5.4384E-5</c:v>
                </c:pt>
                <c:pt idx="54384">
                  <c:v>5.4385000000000002E-5</c:v>
                </c:pt>
                <c:pt idx="54385">
                  <c:v>5.4385999999999997E-5</c:v>
                </c:pt>
                <c:pt idx="54386">
                  <c:v>5.4387E-5</c:v>
                </c:pt>
                <c:pt idx="54387">
                  <c:v>5.4388000000000002E-5</c:v>
                </c:pt>
                <c:pt idx="54388">
                  <c:v>5.4388999999999997E-5</c:v>
                </c:pt>
                <c:pt idx="54389">
                  <c:v>5.4389999999999999E-5</c:v>
                </c:pt>
                <c:pt idx="54390">
                  <c:v>5.4391000000000002E-5</c:v>
                </c:pt>
                <c:pt idx="54391">
                  <c:v>5.4391999999999997E-5</c:v>
                </c:pt>
                <c:pt idx="54392">
                  <c:v>5.4392999999999999E-5</c:v>
                </c:pt>
                <c:pt idx="54393">
                  <c:v>5.4394000000000001E-5</c:v>
                </c:pt>
                <c:pt idx="54394">
                  <c:v>5.4394999999999997E-5</c:v>
                </c:pt>
                <c:pt idx="54395">
                  <c:v>5.4395999999999999E-5</c:v>
                </c:pt>
                <c:pt idx="54396">
                  <c:v>5.4397000000000001E-5</c:v>
                </c:pt>
                <c:pt idx="54397">
                  <c:v>5.4398000000000003E-5</c:v>
                </c:pt>
                <c:pt idx="54398">
                  <c:v>5.4398999999999999E-5</c:v>
                </c:pt>
                <c:pt idx="54399">
                  <c:v>5.4400000000000001E-5</c:v>
                </c:pt>
                <c:pt idx="54400">
                  <c:v>5.4401000000000003E-5</c:v>
                </c:pt>
                <c:pt idx="54401">
                  <c:v>5.4401999999999999E-5</c:v>
                </c:pt>
                <c:pt idx="54402">
                  <c:v>5.4403000000000001E-5</c:v>
                </c:pt>
                <c:pt idx="54403">
                  <c:v>5.4404000000000003E-5</c:v>
                </c:pt>
                <c:pt idx="54404">
                  <c:v>5.4404999999999998E-5</c:v>
                </c:pt>
                <c:pt idx="54405">
                  <c:v>5.4406000000000001E-5</c:v>
                </c:pt>
                <c:pt idx="54406">
                  <c:v>5.4407000000000003E-5</c:v>
                </c:pt>
                <c:pt idx="54407">
                  <c:v>5.4407999999999998E-5</c:v>
                </c:pt>
                <c:pt idx="54408">
                  <c:v>5.4409E-5</c:v>
                </c:pt>
                <c:pt idx="54409">
                  <c:v>5.4410000000000003E-5</c:v>
                </c:pt>
                <c:pt idx="54410">
                  <c:v>5.4410999999999998E-5</c:v>
                </c:pt>
                <c:pt idx="54411">
                  <c:v>5.4412E-5</c:v>
                </c:pt>
                <c:pt idx="54412">
                  <c:v>5.4413000000000002E-5</c:v>
                </c:pt>
                <c:pt idx="54413">
                  <c:v>5.4413999999999998E-5</c:v>
                </c:pt>
                <c:pt idx="54414">
                  <c:v>5.4415E-5</c:v>
                </c:pt>
                <c:pt idx="54415">
                  <c:v>5.4416000000000002E-5</c:v>
                </c:pt>
                <c:pt idx="54416">
                  <c:v>5.4416999999999998E-5</c:v>
                </c:pt>
                <c:pt idx="54417">
                  <c:v>5.4418E-5</c:v>
                </c:pt>
                <c:pt idx="54418">
                  <c:v>5.4419000000000002E-5</c:v>
                </c:pt>
                <c:pt idx="54419">
                  <c:v>5.4419999999999997E-5</c:v>
                </c:pt>
                <c:pt idx="54420">
                  <c:v>5.4421E-5</c:v>
                </c:pt>
                <c:pt idx="54421">
                  <c:v>5.4422000000000002E-5</c:v>
                </c:pt>
                <c:pt idx="54422">
                  <c:v>5.4422999999999997E-5</c:v>
                </c:pt>
                <c:pt idx="54423">
                  <c:v>5.4423999999999999E-5</c:v>
                </c:pt>
                <c:pt idx="54424">
                  <c:v>5.4425000000000002E-5</c:v>
                </c:pt>
                <c:pt idx="54425">
                  <c:v>5.4425999999999997E-5</c:v>
                </c:pt>
                <c:pt idx="54426">
                  <c:v>5.4426999999999999E-5</c:v>
                </c:pt>
                <c:pt idx="54427">
                  <c:v>5.4428000000000001E-5</c:v>
                </c:pt>
                <c:pt idx="54428">
                  <c:v>5.4428999999999997E-5</c:v>
                </c:pt>
                <c:pt idx="54429">
                  <c:v>5.4429999999999999E-5</c:v>
                </c:pt>
                <c:pt idx="54430">
                  <c:v>5.4431000000000001E-5</c:v>
                </c:pt>
                <c:pt idx="54431">
                  <c:v>5.4432000000000003E-5</c:v>
                </c:pt>
                <c:pt idx="54432">
                  <c:v>5.4432999999999999E-5</c:v>
                </c:pt>
                <c:pt idx="54433">
                  <c:v>5.4434000000000001E-5</c:v>
                </c:pt>
                <c:pt idx="54434">
                  <c:v>5.4435000000000003E-5</c:v>
                </c:pt>
                <c:pt idx="54435">
                  <c:v>5.4435999999999999E-5</c:v>
                </c:pt>
                <c:pt idx="54436">
                  <c:v>5.4437000000000001E-5</c:v>
                </c:pt>
                <c:pt idx="54437">
                  <c:v>5.4438000000000003E-5</c:v>
                </c:pt>
                <c:pt idx="54438">
                  <c:v>5.4438999999999998E-5</c:v>
                </c:pt>
                <c:pt idx="54439">
                  <c:v>5.4440000000000001E-5</c:v>
                </c:pt>
                <c:pt idx="54440">
                  <c:v>5.4441000000000003E-5</c:v>
                </c:pt>
                <c:pt idx="54441">
                  <c:v>5.4441999999999998E-5</c:v>
                </c:pt>
                <c:pt idx="54442">
                  <c:v>5.4443E-5</c:v>
                </c:pt>
                <c:pt idx="54443">
                  <c:v>5.4444000000000003E-5</c:v>
                </c:pt>
                <c:pt idx="54444">
                  <c:v>5.4444999999999998E-5</c:v>
                </c:pt>
                <c:pt idx="54445">
                  <c:v>5.4446E-5</c:v>
                </c:pt>
                <c:pt idx="54446">
                  <c:v>5.4447000000000002E-5</c:v>
                </c:pt>
                <c:pt idx="54447">
                  <c:v>5.4447999999999998E-5</c:v>
                </c:pt>
                <c:pt idx="54448">
                  <c:v>5.4449E-5</c:v>
                </c:pt>
                <c:pt idx="54449">
                  <c:v>5.4450000000000002E-5</c:v>
                </c:pt>
                <c:pt idx="54450">
                  <c:v>5.4450999999999998E-5</c:v>
                </c:pt>
                <c:pt idx="54451">
                  <c:v>5.4452E-5</c:v>
                </c:pt>
                <c:pt idx="54452">
                  <c:v>5.4453000000000002E-5</c:v>
                </c:pt>
                <c:pt idx="54453">
                  <c:v>5.4453999999999997E-5</c:v>
                </c:pt>
                <c:pt idx="54454">
                  <c:v>5.4455E-5</c:v>
                </c:pt>
                <c:pt idx="54455">
                  <c:v>5.4456000000000002E-5</c:v>
                </c:pt>
                <c:pt idx="54456">
                  <c:v>5.4456999999999997E-5</c:v>
                </c:pt>
                <c:pt idx="54457">
                  <c:v>5.4457999999999999E-5</c:v>
                </c:pt>
                <c:pt idx="54458">
                  <c:v>5.4459000000000002E-5</c:v>
                </c:pt>
                <c:pt idx="54459">
                  <c:v>5.4459999999999997E-5</c:v>
                </c:pt>
                <c:pt idx="54460">
                  <c:v>5.4460999999999999E-5</c:v>
                </c:pt>
                <c:pt idx="54461">
                  <c:v>5.4462000000000001E-5</c:v>
                </c:pt>
                <c:pt idx="54462">
                  <c:v>5.4462999999999997E-5</c:v>
                </c:pt>
                <c:pt idx="54463">
                  <c:v>5.4463999999999999E-5</c:v>
                </c:pt>
                <c:pt idx="54464">
                  <c:v>5.4465000000000001E-5</c:v>
                </c:pt>
                <c:pt idx="54465">
                  <c:v>5.4466000000000003E-5</c:v>
                </c:pt>
                <c:pt idx="54466">
                  <c:v>5.4466999999999999E-5</c:v>
                </c:pt>
                <c:pt idx="54467">
                  <c:v>5.4468000000000001E-5</c:v>
                </c:pt>
                <c:pt idx="54468">
                  <c:v>5.4469000000000003E-5</c:v>
                </c:pt>
                <c:pt idx="54469">
                  <c:v>5.4469999999999999E-5</c:v>
                </c:pt>
                <c:pt idx="54470">
                  <c:v>5.4471000000000001E-5</c:v>
                </c:pt>
                <c:pt idx="54471">
                  <c:v>5.4472000000000003E-5</c:v>
                </c:pt>
                <c:pt idx="54472">
                  <c:v>5.4472999999999998E-5</c:v>
                </c:pt>
                <c:pt idx="54473">
                  <c:v>5.4474000000000001E-5</c:v>
                </c:pt>
                <c:pt idx="54474">
                  <c:v>5.4475000000000003E-5</c:v>
                </c:pt>
                <c:pt idx="54475">
                  <c:v>5.4475999999999998E-5</c:v>
                </c:pt>
                <c:pt idx="54476">
                  <c:v>5.4477E-5</c:v>
                </c:pt>
                <c:pt idx="54477">
                  <c:v>5.4478000000000003E-5</c:v>
                </c:pt>
                <c:pt idx="54478">
                  <c:v>5.4478999999999998E-5</c:v>
                </c:pt>
                <c:pt idx="54479">
                  <c:v>5.448E-5</c:v>
                </c:pt>
                <c:pt idx="54480">
                  <c:v>5.4481000000000002E-5</c:v>
                </c:pt>
                <c:pt idx="54481">
                  <c:v>5.4481999999999998E-5</c:v>
                </c:pt>
                <c:pt idx="54482">
                  <c:v>5.4483E-5</c:v>
                </c:pt>
                <c:pt idx="54483">
                  <c:v>5.4484000000000002E-5</c:v>
                </c:pt>
                <c:pt idx="54484">
                  <c:v>5.4484999999999998E-5</c:v>
                </c:pt>
                <c:pt idx="54485">
                  <c:v>5.4486E-5</c:v>
                </c:pt>
                <c:pt idx="54486">
                  <c:v>5.4487000000000002E-5</c:v>
                </c:pt>
                <c:pt idx="54487">
                  <c:v>5.4487999999999997E-5</c:v>
                </c:pt>
                <c:pt idx="54488">
                  <c:v>5.4489E-5</c:v>
                </c:pt>
                <c:pt idx="54489">
                  <c:v>5.4490000000000002E-5</c:v>
                </c:pt>
                <c:pt idx="54490">
                  <c:v>5.4490999999999997E-5</c:v>
                </c:pt>
                <c:pt idx="54491">
                  <c:v>5.4491999999999999E-5</c:v>
                </c:pt>
                <c:pt idx="54492">
                  <c:v>5.4493000000000002E-5</c:v>
                </c:pt>
                <c:pt idx="54493">
                  <c:v>5.4493999999999997E-5</c:v>
                </c:pt>
                <c:pt idx="54494">
                  <c:v>5.4494999999999999E-5</c:v>
                </c:pt>
                <c:pt idx="54495">
                  <c:v>5.4496000000000001E-5</c:v>
                </c:pt>
                <c:pt idx="54496">
                  <c:v>5.4496999999999997E-5</c:v>
                </c:pt>
                <c:pt idx="54497">
                  <c:v>5.4497999999999999E-5</c:v>
                </c:pt>
                <c:pt idx="54498">
                  <c:v>5.4499000000000001E-5</c:v>
                </c:pt>
                <c:pt idx="54499">
                  <c:v>5.4500000000000003E-5</c:v>
                </c:pt>
                <c:pt idx="54500">
                  <c:v>5.4500999999999999E-5</c:v>
                </c:pt>
                <c:pt idx="54501">
                  <c:v>5.4502000000000001E-5</c:v>
                </c:pt>
                <c:pt idx="54502">
                  <c:v>5.4503000000000003E-5</c:v>
                </c:pt>
                <c:pt idx="54503">
                  <c:v>5.4503999999999999E-5</c:v>
                </c:pt>
                <c:pt idx="54504">
                  <c:v>5.4505000000000001E-5</c:v>
                </c:pt>
                <c:pt idx="54505">
                  <c:v>5.4506000000000003E-5</c:v>
                </c:pt>
                <c:pt idx="54506">
                  <c:v>5.4506999999999998E-5</c:v>
                </c:pt>
                <c:pt idx="54507">
                  <c:v>5.4508000000000001E-5</c:v>
                </c:pt>
                <c:pt idx="54508">
                  <c:v>5.4509000000000003E-5</c:v>
                </c:pt>
                <c:pt idx="54509">
                  <c:v>5.4509999999999998E-5</c:v>
                </c:pt>
                <c:pt idx="54510">
                  <c:v>5.4511E-5</c:v>
                </c:pt>
                <c:pt idx="54511">
                  <c:v>5.4512000000000003E-5</c:v>
                </c:pt>
                <c:pt idx="54512">
                  <c:v>5.4512999999999998E-5</c:v>
                </c:pt>
                <c:pt idx="54513">
                  <c:v>5.4514E-5</c:v>
                </c:pt>
                <c:pt idx="54514">
                  <c:v>5.4515000000000002E-5</c:v>
                </c:pt>
                <c:pt idx="54515">
                  <c:v>5.4515999999999998E-5</c:v>
                </c:pt>
                <c:pt idx="54516">
                  <c:v>5.4517E-5</c:v>
                </c:pt>
                <c:pt idx="54517">
                  <c:v>5.4518000000000002E-5</c:v>
                </c:pt>
                <c:pt idx="54518">
                  <c:v>5.4518999999999998E-5</c:v>
                </c:pt>
                <c:pt idx="54519">
                  <c:v>5.452E-5</c:v>
                </c:pt>
                <c:pt idx="54520">
                  <c:v>5.4521000000000002E-5</c:v>
                </c:pt>
                <c:pt idx="54521">
                  <c:v>5.4521999999999997E-5</c:v>
                </c:pt>
                <c:pt idx="54522">
                  <c:v>5.4523E-5</c:v>
                </c:pt>
                <c:pt idx="54523">
                  <c:v>5.4524000000000002E-5</c:v>
                </c:pt>
                <c:pt idx="54524">
                  <c:v>5.4524999999999997E-5</c:v>
                </c:pt>
                <c:pt idx="54525">
                  <c:v>5.4525999999999999E-5</c:v>
                </c:pt>
                <c:pt idx="54526">
                  <c:v>5.4527000000000002E-5</c:v>
                </c:pt>
                <c:pt idx="54527">
                  <c:v>5.4527999999999997E-5</c:v>
                </c:pt>
                <c:pt idx="54528">
                  <c:v>5.4528999999999999E-5</c:v>
                </c:pt>
                <c:pt idx="54529">
                  <c:v>5.4530000000000001E-5</c:v>
                </c:pt>
                <c:pt idx="54530">
                  <c:v>5.4530999999999997E-5</c:v>
                </c:pt>
                <c:pt idx="54531">
                  <c:v>5.4531999999999999E-5</c:v>
                </c:pt>
                <c:pt idx="54532">
                  <c:v>5.4533000000000001E-5</c:v>
                </c:pt>
                <c:pt idx="54533">
                  <c:v>5.4534000000000003E-5</c:v>
                </c:pt>
                <c:pt idx="54534">
                  <c:v>5.4534999999999999E-5</c:v>
                </c:pt>
                <c:pt idx="54535">
                  <c:v>5.4536000000000001E-5</c:v>
                </c:pt>
                <c:pt idx="54536">
                  <c:v>5.4537000000000003E-5</c:v>
                </c:pt>
                <c:pt idx="54537">
                  <c:v>5.4537999999999999E-5</c:v>
                </c:pt>
                <c:pt idx="54538">
                  <c:v>5.4539000000000001E-5</c:v>
                </c:pt>
                <c:pt idx="54539">
                  <c:v>5.4540000000000003E-5</c:v>
                </c:pt>
                <c:pt idx="54540">
                  <c:v>5.4540999999999998E-5</c:v>
                </c:pt>
                <c:pt idx="54541">
                  <c:v>5.4542000000000001E-5</c:v>
                </c:pt>
                <c:pt idx="54542">
                  <c:v>5.4543000000000003E-5</c:v>
                </c:pt>
                <c:pt idx="54543">
                  <c:v>5.4543999999999998E-5</c:v>
                </c:pt>
                <c:pt idx="54544">
                  <c:v>5.4545E-5</c:v>
                </c:pt>
                <c:pt idx="54545">
                  <c:v>5.4546000000000003E-5</c:v>
                </c:pt>
                <c:pt idx="54546">
                  <c:v>5.4546999999999998E-5</c:v>
                </c:pt>
                <c:pt idx="54547">
                  <c:v>5.4548E-5</c:v>
                </c:pt>
                <c:pt idx="54548">
                  <c:v>5.4549000000000002E-5</c:v>
                </c:pt>
                <c:pt idx="54549">
                  <c:v>5.4549999999999998E-5</c:v>
                </c:pt>
                <c:pt idx="54550">
                  <c:v>5.4551E-5</c:v>
                </c:pt>
                <c:pt idx="54551">
                  <c:v>5.4552000000000002E-5</c:v>
                </c:pt>
                <c:pt idx="54552">
                  <c:v>5.4552999999999998E-5</c:v>
                </c:pt>
                <c:pt idx="54553">
                  <c:v>5.4554E-5</c:v>
                </c:pt>
                <c:pt idx="54554">
                  <c:v>5.4555000000000002E-5</c:v>
                </c:pt>
                <c:pt idx="54555">
                  <c:v>5.4555999999999997E-5</c:v>
                </c:pt>
                <c:pt idx="54556">
                  <c:v>5.4557E-5</c:v>
                </c:pt>
                <c:pt idx="54557">
                  <c:v>5.4558000000000002E-5</c:v>
                </c:pt>
                <c:pt idx="54558">
                  <c:v>5.4558999999999997E-5</c:v>
                </c:pt>
                <c:pt idx="54559">
                  <c:v>5.4559999999999999E-5</c:v>
                </c:pt>
                <c:pt idx="54560">
                  <c:v>5.4561000000000002E-5</c:v>
                </c:pt>
                <c:pt idx="54561">
                  <c:v>5.4561999999999997E-5</c:v>
                </c:pt>
                <c:pt idx="54562">
                  <c:v>5.4562999999999999E-5</c:v>
                </c:pt>
                <c:pt idx="54563">
                  <c:v>5.4564000000000001E-5</c:v>
                </c:pt>
                <c:pt idx="54564">
                  <c:v>5.4564999999999997E-5</c:v>
                </c:pt>
                <c:pt idx="54565">
                  <c:v>5.4565999999999999E-5</c:v>
                </c:pt>
                <c:pt idx="54566">
                  <c:v>5.4567000000000001E-5</c:v>
                </c:pt>
                <c:pt idx="54567">
                  <c:v>5.4568000000000003E-5</c:v>
                </c:pt>
                <c:pt idx="54568">
                  <c:v>5.4568999999999999E-5</c:v>
                </c:pt>
                <c:pt idx="54569">
                  <c:v>5.4570000000000001E-5</c:v>
                </c:pt>
                <c:pt idx="54570">
                  <c:v>5.4571000000000003E-5</c:v>
                </c:pt>
                <c:pt idx="54571">
                  <c:v>5.4571999999999999E-5</c:v>
                </c:pt>
                <c:pt idx="54572">
                  <c:v>5.4573000000000001E-5</c:v>
                </c:pt>
                <c:pt idx="54573">
                  <c:v>5.4574000000000003E-5</c:v>
                </c:pt>
                <c:pt idx="54574">
                  <c:v>5.4574999999999998E-5</c:v>
                </c:pt>
                <c:pt idx="54575">
                  <c:v>5.4576000000000001E-5</c:v>
                </c:pt>
                <c:pt idx="54576">
                  <c:v>5.4577000000000003E-5</c:v>
                </c:pt>
                <c:pt idx="54577">
                  <c:v>5.4577999999999998E-5</c:v>
                </c:pt>
                <c:pt idx="54578">
                  <c:v>5.4579E-5</c:v>
                </c:pt>
                <c:pt idx="54579">
                  <c:v>5.4580000000000003E-5</c:v>
                </c:pt>
                <c:pt idx="54580">
                  <c:v>5.4580999999999998E-5</c:v>
                </c:pt>
                <c:pt idx="54581">
                  <c:v>5.4582E-5</c:v>
                </c:pt>
                <c:pt idx="54582">
                  <c:v>5.4583000000000002E-5</c:v>
                </c:pt>
                <c:pt idx="54583">
                  <c:v>5.4583999999999998E-5</c:v>
                </c:pt>
                <c:pt idx="54584">
                  <c:v>5.4585E-5</c:v>
                </c:pt>
                <c:pt idx="54585">
                  <c:v>5.4586000000000002E-5</c:v>
                </c:pt>
                <c:pt idx="54586">
                  <c:v>5.4586999999999998E-5</c:v>
                </c:pt>
                <c:pt idx="54587">
                  <c:v>5.4588E-5</c:v>
                </c:pt>
                <c:pt idx="54588">
                  <c:v>5.4589000000000002E-5</c:v>
                </c:pt>
                <c:pt idx="54589">
                  <c:v>5.4589999999999997E-5</c:v>
                </c:pt>
                <c:pt idx="54590">
                  <c:v>5.4591E-5</c:v>
                </c:pt>
                <c:pt idx="54591">
                  <c:v>5.4592000000000002E-5</c:v>
                </c:pt>
                <c:pt idx="54592">
                  <c:v>5.4592999999999997E-5</c:v>
                </c:pt>
                <c:pt idx="54593">
                  <c:v>5.4593999999999999E-5</c:v>
                </c:pt>
                <c:pt idx="54594">
                  <c:v>5.4595000000000002E-5</c:v>
                </c:pt>
                <c:pt idx="54595">
                  <c:v>5.4595999999999997E-5</c:v>
                </c:pt>
                <c:pt idx="54596">
                  <c:v>5.4596999999999999E-5</c:v>
                </c:pt>
                <c:pt idx="54597">
                  <c:v>5.4598000000000001E-5</c:v>
                </c:pt>
                <c:pt idx="54598">
                  <c:v>5.4598999999999997E-5</c:v>
                </c:pt>
                <c:pt idx="54599">
                  <c:v>5.4599999999999999E-5</c:v>
                </c:pt>
                <c:pt idx="54600">
                  <c:v>5.4601000000000001E-5</c:v>
                </c:pt>
                <c:pt idx="54601">
                  <c:v>5.4601999999999997E-5</c:v>
                </c:pt>
                <c:pt idx="54602">
                  <c:v>5.4602999999999999E-5</c:v>
                </c:pt>
                <c:pt idx="54603">
                  <c:v>5.4604000000000001E-5</c:v>
                </c:pt>
                <c:pt idx="54604">
                  <c:v>5.4605000000000003E-5</c:v>
                </c:pt>
                <c:pt idx="54605">
                  <c:v>5.4605999999999999E-5</c:v>
                </c:pt>
                <c:pt idx="54606">
                  <c:v>5.4607000000000001E-5</c:v>
                </c:pt>
                <c:pt idx="54607">
                  <c:v>5.4608000000000003E-5</c:v>
                </c:pt>
                <c:pt idx="54608">
                  <c:v>5.4608999999999998E-5</c:v>
                </c:pt>
                <c:pt idx="54609">
                  <c:v>5.4610000000000001E-5</c:v>
                </c:pt>
                <c:pt idx="54610">
                  <c:v>5.4611000000000003E-5</c:v>
                </c:pt>
                <c:pt idx="54611">
                  <c:v>5.4611999999999998E-5</c:v>
                </c:pt>
                <c:pt idx="54612">
                  <c:v>5.4613E-5</c:v>
                </c:pt>
                <c:pt idx="54613">
                  <c:v>5.4614000000000003E-5</c:v>
                </c:pt>
                <c:pt idx="54614">
                  <c:v>5.4614999999999998E-5</c:v>
                </c:pt>
                <c:pt idx="54615">
                  <c:v>5.4616E-5</c:v>
                </c:pt>
                <c:pt idx="54616">
                  <c:v>5.4617000000000002E-5</c:v>
                </c:pt>
                <c:pt idx="54617">
                  <c:v>5.4617999999999998E-5</c:v>
                </c:pt>
                <c:pt idx="54618">
                  <c:v>5.4619E-5</c:v>
                </c:pt>
                <c:pt idx="54619">
                  <c:v>5.4620000000000002E-5</c:v>
                </c:pt>
                <c:pt idx="54620">
                  <c:v>5.4620999999999998E-5</c:v>
                </c:pt>
                <c:pt idx="54621">
                  <c:v>5.4622E-5</c:v>
                </c:pt>
                <c:pt idx="54622">
                  <c:v>5.4623000000000002E-5</c:v>
                </c:pt>
                <c:pt idx="54623">
                  <c:v>5.4623999999999997E-5</c:v>
                </c:pt>
                <c:pt idx="54624">
                  <c:v>5.4625E-5</c:v>
                </c:pt>
                <c:pt idx="54625">
                  <c:v>5.4626000000000002E-5</c:v>
                </c:pt>
                <c:pt idx="54626">
                  <c:v>5.4626999999999997E-5</c:v>
                </c:pt>
                <c:pt idx="54627">
                  <c:v>5.4627999999999999E-5</c:v>
                </c:pt>
                <c:pt idx="54628">
                  <c:v>5.4629000000000002E-5</c:v>
                </c:pt>
                <c:pt idx="54629">
                  <c:v>5.4629999999999997E-5</c:v>
                </c:pt>
                <c:pt idx="54630">
                  <c:v>5.4630999999999999E-5</c:v>
                </c:pt>
                <c:pt idx="54631">
                  <c:v>5.4632000000000001E-5</c:v>
                </c:pt>
                <c:pt idx="54632">
                  <c:v>5.4632999999999997E-5</c:v>
                </c:pt>
                <c:pt idx="54633">
                  <c:v>5.4633999999999999E-5</c:v>
                </c:pt>
                <c:pt idx="54634">
                  <c:v>5.4635000000000001E-5</c:v>
                </c:pt>
                <c:pt idx="54635">
                  <c:v>5.4635999999999997E-5</c:v>
                </c:pt>
                <c:pt idx="54636">
                  <c:v>5.4636999999999999E-5</c:v>
                </c:pt>
                <c:pt idx="54637">
                  <c:v>5.4638000000000001E-5</c:v>
                </c:pt>
                <c:pt idx="54638">
                  <c:v>5.4639000000000003E-5</c:v>
                </c:pt>
                <c:pt idx="54639">
                  <c:v>5.4639999999999999E-5</c:v>
                </c:pt>
                <c:pt idx="54640">
                  <c:v>5.4641000000000001E-5</c:v>
                </c:pt>
                <c:pt idx="54641">
                  <c:v>5.4642000000000003E-5</c:v>
                </c:pt>
                <c:pt idx="54642">
                  <c:v>5.4642999999999998E-5</c:v>
                </c:pt>
                <c:pt idx="54643">
                  <c:v>5.4644000000000001E-5</c:v>
                </c:pt>
                <c:pt idx="54644">
                  <c:v>5.4645000000000003E-5</c:v>
                </c:pt>
                <c:pt idx="54645">
                  <c:v>5.4645999999999998E-5</c:v>
                </c:pt>
                <c:pt idx="54646">
                  <c:v>5.4647E-5</c:v>
                </c:pt>
                <c:pt idx="54647">
                  <c:v>5.4648000000000003E-5</c:v>
                </c:pt>
                <c:pt idx="54648">
                  <c:v>5.4648999999999998E-5</c:v>
                </c:pt>
                <c:pt idx="54649">
                  <c:v>5.465E-5</c:v>
                </c:pt>
                <c:pt idx="54650">
                  <c:v>5.4651000000000002E-5</c:v>
                </c:pt>
                <c:pt idx="54651">
                  <c:v>5.4651999999999998E-5</c:v>
                </c:pt>
                <c:pt idx="54652">
                  <c:v>5.4653E-5</c:v>
                </c:pt>
                <c:pt idx="54653">
                  <c:v>5.4654000000000002E-5</c:v>
                </c:pt>
                <c:pt idx="54654">
                  <c:v>5.4654999999999998E-5</c:v>
                </c:pt>
                <c:pt idx="54655">
                  <c:v>5.4656E-5</c:v>
                </c:pt>
                <c:pt idx="54656">
                  <c:v>5.4657000000000002E-5</c:v>
                </c:pt>
                <c:pt idx="54657">
                  <c:v>5.4657999999999997E-5</c:v>
                </c:pt>
                <c:pt idx="54658">
                  <c:v>5.4659E-5</c:v>
                </c:pt>
                <c:pt idx="54659">
                  <c:v>5.4660000000000002E-5</c:v>
                </c:pt>
                <c:pt idx="54660">
                  <c:v>5.4660999999999997E-5</c:v>
                </c:pt>
                <c:pt idx="54661">
                  <c:v>5.4661999999999999E-5</c:v>
                </c:pt>
                <c:pt idx="54662">
                  <c:v>5.4663000000000002E-5</c:v>
                </c:pt>
                <c:pt idx="54663">
                  <c:v>5.4663999999999997E-5</c:v>
                </c:pt>
                <c:pt idx="54664">
                  <c:v>5.4664999999999999E-5</c:v>
                </c:pt>
                <c:pt idx="54665">
                  <c:v>5.4666000000000001E-5</c:v>
                </c:pt>
                <c:pt idx="54666">
                  <c:v>5.4666999999999997E-5</c:v>
                </c:pt>
                <c:pt idx="54667">
                  <c:v>5.4667999999999999E-5</c:v>
                </c:pt>
                <c:pt idx="54668">
                  <c:v>5.4669000000000001E-5</c:v>
                </c:pt>
                <c:pt idx="54669">
                  <c:v>5.4669999999999997E-5</c:v>
                </c:pt>
                <c:pt idx="54670">
                  <c:v>5.4670999999999999E-5</c:v>
                </c:pt>
                <c:pt idx="54671">
                  <c:v>5.4672000000000001E-5</c:v>
                </c:pt>
                <c:pt idx="54672">
                  <c:v>5.4673000000000003E-5</c:v>
                </c:pt>
                <c:pt idx="54673">
                  <c:v>5.4673999999999999E-5</c:v>
                </c:pt>
                <c:pt idx="54674">
                  <c:v>5.4675000000000001E-5</c:v>
                </c:pt>
                <c:pt idx="54675">
                  <c:v>5.4676000000000003E-5</c:v>
                </c:pt>
                <c:pt idx="54676">
                  <c:v>5.4676999999999998E-5</c:v>
                </c:pt>
                <c:pt idx="54677">
                  <c:v>5.4678000000000001E-5</c:v>
                </c:pt>
                <c:pt idx="54678">
                  <c:v>5.4679000000000003E-5</c:v>
                </c:pt>
                <c:pt idx="54679">
                  <c:v>5.4679999999999998E-5</c:v>
                </c:pt>
                <c:pt idx="54680">
                  <c:v>5.4681E-5</c:v>
                </c:pt>
                <c:pt idx="54681">
                  <c:v>5.4682000000000003E-5</c:v>
                </c:pt>
                <c:pt idx="54682">
                  <c:v>5.4682999999999998E-5</c:v>
                </c:pt>
                <c:pt idx="54683">
                  <c:v>5.4684E-5</c:v>
                </c:pt>
                <c:pt idx="54684">
                  <c:v>5.4685000000000002E-5</c:v>
                </c:pt>
                <c:pt idx="54685">
                  <c:v>5.4685999999999998E-5</c:v>
                </c:pt>
                <c:pt idx="54686">
                  <c:v>5.4687E-5</c:v>
                </c:pt>
                <c:pt idx="54687">
                  <c:v>5.4688000000000002E-5</c:v>
                </c:pt>
                <c:pt idx="54688">
                  <c:v>5.4688999999999998E-5</c:v>
                </c:pt>
                <c:pt idx="54689">
                  <c:v>5.469E-5</c:v>
                </c:pt>
                <c:pt idx="54690">
                  <c:v>5.4691000000000002E-5</c:v>
                </c:pt>
                <c:pt idx="54691">
                  <c:v>5.4691999999999997E-5</c:v>
                </c:pt>
                <c:pt idx="54692">
                  <c:v>5.4693E-5</c:v>
                </c:pt>
                <c:pt idx="54693">
                  <c:v>5.4694000000000002E-5</c:v>
                </c:pt>
                <c:pt idx="54694">
                  <c:v>5.4694999999999997E-5</c:v>
                </c:pt>
                <c:pt idx="54695">
                  <c:v>5.4695999999999999E-5</c:v>
                </c:pt>
                <c:pt idx="54696">
                  <c:v>5.4697000000000002E-5</c:v>
                </c:pt>
                <c:pt idx="54697">
                  <c:v>5.4697999999999997E-5</c:v>
                </c:pt>
                <c:pt idx="54698">
                  <c:v>5.4698999999999999E-5</c:v>
                </c:pt>
                <c:pt idx="54699">
                  <c:v>5.4700000000000001E-5</c:v>
                </c:pt>
                <c:pt idx="54700">
                  <c:v>5.4700999999999997E-5</c:v>
                </c:pt>
                <c:pt idx="54701">
                  <c:v>5.4701999999999999E-5</c:v>
                </c:pt>
                <c:pt idx="54702">
                  <c:v>5.4703000000000001E-5</c:v>
                </c:pt>
                <c:pt idx="54703">
                  <c:v>5.4703999999999997E-5</c:v>
                </c:pt>
                <c:pt idx="54704">
                  <c:v>5.4704999999999999E-5</c:v>
                </c:pt>
                <c:pt idx="54705">
                  <c:v>5.4706000000000001E-5</c:v>
                </c:pt>
                <c:pt idx="54706">
                  <c:v>5.4707000000000003E-5</c:v>
                </c:pt>
                <c:pt idx="54707">
                  <c:v>5.4707999999999999E-5</c:v>
                </c:pt>
                <c:pt idx="54708">
                  <c:v>5.4709000000000001E-5</c:v>
                </c:pt>
                <c:pt idx="54709">
                  <c:v>5.4710000000000003E-5</c:v>
                </c:pt>
                <c:pt idx="54710">
                  <c:v>5.4710999999999998E-5</c:v>
                </c:pt>
                <c:pt idx="54711">
                  <c:v>5.4712000000000001E-5</c:v>
                </c:pt>
                <c:pt idx="54712">
                  <c:v>5.4713000000000003E-5</c:v>
                </c:pt>
                <c:pt idx="54713">
                  <c:v>5.4713999999999998E-5</c:v>
                </c:pt>
                <c:pt idx="54714">
                  <c:v>5.4715E-5</c:v>
                </c:pt>
                <c:pt idx="54715">
                  <c:v>5.4716000000000003E-5</c:v>
                </c:pt>
                <c:pt idx="54716">
                  <c:v>5.4716999999999998E-5</c:v>
                </c:pt>
                <c:pt idx="54717">
                  <c:v>5.4718E-5</c:v>
                </c:pt>
                <c:pt idx="54718">
                  <c:v>5.4719000000000002E-5</c:v>
                </c:pt>
                <c:pt idx="54719">
                  <c:v>5.4719999999999998E-5</c:v>
                </c:pt>
                <c:pt idx="54720">
                  <c:v>5.4721E-5</c:v>
                </c:pt>
                <c:pt idx="54721">
                  <c:v>5.4722000000000002E-5</c:v>
                </c:pt>
                <c:pt idx="54722">
                  <c:v>5.4722999999999998E-5</c:v>
                </c:pt>
                <c:pt idx="54723">
                  <c:v>5.4724E-5</c:v>
                </c:pt>
                <c:pt idx="54724">
                  <c:v>5.4725000000000002E-5</c:v>
                </c:pt>
                <c:pt idx="54725">
                  <c:v>5.4725999999999997E-5</c:v>
                </c:pt>
                <c:pt idx="54726">
                  <c:v>5.4727E-5</c:v>
                </c:pt>
                <c:pt idx="54727">
                  <c:v>5.4728000000000002E-5</c:v>
                </c:pt>
                <c:pt idx="54728">
                  <c:v>5.4728999999999997E-5</c:v>
                </c:pt>
                <c:pt idx="54729">
                  <c:v>5.4729999999999999E-5</c:v>
                </c:pt>
                <c:pt idx="54730">
                  <c:v>5.4731000000000002E-5</c:v>
                </c:pt>
                <c:pt idx="54731">
                  <c:v>5.4731999999999997E-5</c:v>
                </c:pt>
                <c:pt idx="54732">
                  <c:v>5.4732999999999999E-5</c:v>
                </c:pt>
                <c:pt idx="54733">
                  <c:v>5.4734000000000001E-5</c:v>
                </c:pt>
                <c:pt idx="54734">
                  <c:v>5.4734999999999997E-5</c:v>
                </c:pt>
                <c:pt idx="54735">
                  <c:v>5.4735999999999999E-5</c:v>
                </c:pt>
                <c:pt idx="54736">
                  <c:v>5.4737000000000001E-5</c:v>
                </c:pt>
                <c:pt idx="54737">
                  <c:v>5.4737999999999997E-5</c:v>
                </c:pt>
                <c:pt idx="54738">
                  <c:v>5.4738999999999999E-5</c:v>
                </c:pt>
                <c:pt idx="54739">
                  <c:v>5.4740000000000001E-5</c:v>
                </c:pt>
                <c:pt idx="54740">
                  <c:v>5.4741000000000003E-5</c:v>
                </c:pt>
                <c:pt idx="54741">
                  <c:v>5.4741999999999999E-5</c:v>
                </c:pt>
                <c:pt idx="54742">
                  <c:v>5.4743000000000001E-5</c:v>
                </c:pt>
                <c:pt idx="54743">
                  <c:v>5.4744000000000003E-5</c:v>
                </c:pt>
                <c:pt idx="54744">
                  <c:v>5.4744999999999998E-5</c:v>
                </c:pt>
                <c:pt idx="54745">
                  <c:v>5.4746000000000001E-5</c:v>
                </c:pt>
                <c:pt idx="54746">
                  <c:v>5.4747000000000003E-5</c:v>
                </c:pt>
                <c:pt idx="54747">
                  <c:v>5.4747999999999998E-5</c:v>
                </c:pt>
                <c:pt idx="54748">
                  <c:v>5.4749E-5</c:v>
                </c:pt>
                <c:pt idx="54749">
                  <c:v>5.4750000000000003E-5</c:v>
                </c:pt>
                <c:pt idx="54750">
                  <c:v>5.4750999999999998E-5</c:v>
                </c:pt>
                <c:pt idx="54751">
                  <c:v>5.4752E-5</c:v>
                </c:pt>
                <c:pt idx="54752">
                  <c:v>5.4753000000000002E-5</c:v>
                </c:pt>
                <c:pt idx="54753">
                  <c:v>5.4753999999999998E-5</c:v>
                </c:pt>
                <c:pt idx="54754">
                  <c:v>5.4755E-5</c:v>
                </c:pt>
                <c:pt idx="54755">
                  <c:v>5.4756000000000002E-5</c:v>
                </c:pt>
                <c:pt idx="54756">
                  <c:v>5.4756999999999998E-5</c:v>
                </c:pt>
                <c:pt idx="54757">
                  <c:v>5.4758E-5</c:v>
                </c:pt>
                <c:pt idx="54758">
                  <c:v>5.4759000000000002E-5</c:v>
                </c:pt>
                <c:pt idx="54759">
                  <c:v>5.4759999999999997E-5</c:v>
                </c:pt>
                <c:pt idx="54760">
                  <c:v>5.4761E-5</c:v>
                </c:pt>
                <c:pt idx="54761">
                  <c:v>5.4762000000000002E-5</c:v>
                </c:pt>
                <c:pt idx="54762">
                  <c:v>5.4762999999999997E-5</c:v>
                </c:pt>
                <c:pt idx="54763">
                  <c:v>5.4763999999999999E-5</c:v>
                </c:pt>
                <c:pt idx="54764">
                  <c:v>5.4765000000000002E-5</c:v>
                </c:pt>
                <c:pt idx="54765">
                  <c:v>5.4765999999999997E-5</c:v>
                </c:pt>
                <c:pt idx="54766">
                  <c:v>5.4766999999999999E-5</c:v>
                </c:pt>
                <c:pt idx="54767">
                  <c:v>5.4768000000000001E-5</c:v>
                </c:pt>
                <c:pt idx="54768">
                  <c:v>5.4768999999999997E-5</c:v>
                </c:pt>
                <c:pt idx="54769">
                  <c:v>5.4769999999999999E-5</c:v>
                </c:pt>
                <c:pt idx="54770">
                  <c:v>5.4771000000000001E-5</c:v>
                </c:pt>
                <c:pt idx="54771">
                  <c:v>5.4771999999999997E-5</c:v>
                </c:pt>
                <c:pt idx="54772">
                  <c:v>5.4772999999999999E-5</c:v>
                </c:pt>
                <c:pt idx="54773">
                  <c:v>5.4774000000000001E-5</c:v>
                </c:pt>
                <c:pt idx="54774">
                  <c:v>5.4775000000000003E-5</c:v>
                </c:pt>
                <c:pt idx="54775">
                  <c:v>5.4775999999999999E-5</c:v>
                </c:pt>
                <c:pt idx="54776">
                  <c:v>5.4777000000000001E-5</c:v>
                </c:pt>
                <c:pt idx="54777">
                  <c:v>5.4778000000000003E-5</c:v>
                </c:pt>
                <c:pt idx="54778">
                  <c:v>5.4778999999999998E-5</c:v>
                </c:pt>
                <c:pt idx="54779">
                  <c:v>5.4780000000000001E-5</c:v>
                </c:pt>
                <c:pt idx="54780">
                  <c:v>5.4781000000000003E-5</c:v>
                </c:pt>
                <c:pt idx="54781">
                  <c:v>5.4781999999999998E-5</c:v>
                </c:pt>
                <c:pt idx="54782">
                  <c:v>5.4783E-5</c:v>
                </c:pt>
                <c:pt idx="54783">
                  <c:v>5.4784000000000003E-5</c:v>
                </c:pt>
                <c:pt idx="54784">
                  <c:v>5.4784999999999998E-5</c:v>
                </c:pt>
                <c:pt idx="54785">
                  <c:v>5.4786E-5</c:v>
                </c:pt>
                <c:pt idx="54786">
                  <c:v>5.4787000000000002E-5</c:v>
                </c:pt>
                <c:pt idx="54787">
                  <c:v>5.4787999999999998E-5</c:v>
                </c:pt>
                <c:pt idx="54788">
                  <c:v>5.4789E-5</c:v>
                </c:pt>
                <c:pt idx="54789">
                  <c:v>5.4790000000000002E-5</c:v>
                </c:pt>
                <c:pt idx="54790">
                  <c:v>5.4790999999999998E-5</c:v>
                </c:pt>
                <c:pt idx="54791">
                  <c:v>5.4792E-5</c:v>
                </c:pt>
                <c:pt idx="54792">
                  <c:v>5.4793000000000002E-5</c:v>
                </c:pt>
                <c:pt idx="54793">
                  <c:v>5.4793999999999997E-5</c:v>
                </c:pt>
                <c:pt idx="54794">
                  <c:v>5.4795E-5</c:v>
                </c:pt>
                <c:pt idx="54795">
                  <c:v>5.4796000000000002E-5</c:v>
                </c:pt>
                <c:pt idx="54796">
                  <c:v>5.4796999999999997E-5</c:v>
                </c:pt>
                <c:pt idx="54797">
                  <c:v>5.4797999999999999E-5</c:v>
                </c:pt>
                <c:pt idx="54798">
                  <c:v>5.4799000000000002E-5</c:v>
                </c:pt>
                <c:pt idx="54799">
                  <c:v>5.4799999999999997E-5</c:v>
                </c:pt>
                <c:pt idx="54800">
                  <c:v>5.4800999999999999E-5</c:v>
                </c:pt>
                <c:pt idx="54801">
                  <c:v>5.4802000000000001E-5</c:v>
                </c:pt>
                <c:pt idx="54802">
                  <c:v>5.4802999999999997E-5</c:v>
                </c:pt>
                <c:pt idx="54803">
                  <c:v>5.4803999999999999E-5</c:v>
                </c:pt>
                <c:pt idx="54804">
                  <c:v>5.4805000000000001E-5</c:v>
                </c:pt>
                <c:pt idx="54805">
                  <c:v>5.4805999999999997E-5</c:v>
                </c:pt>
                <c:pt idx="54806">
                  <c:v>5.4806999999999999E-5</c:v>
                </c:pt>
                <c:pt idx="54807">
                  <c:v>5.4808000000000001E-5</c:v>
                </c:pt>
                <c:pt idx="54808">
                  <c:v>5.4809000000000003E-5</c:v>
                </c:pt>
                <c:pt idx="54809">
                  <c:v>5.4809999999999999E-5</c:v>
                </c:pt>
                <c:pt idx="54810">
                  <c:v>5.4811000000000001E-5</c:v>
                </c:pt>
                <c:pt idx="54811">
                  <c:v>5.4812000000000003E-5</c:v>
                </c:pt>
                <c:pt idx="54812">
                  <c:v>5.4812999999999998E-5</c:v>
                </c:pt>
                <c:pt idx="54813">
                  <c:v>5.4814000000000001E-5</c:v>
                </c:pt>
                <c:pt idx="54814">
                  <c:v>5.4815000000000003E-5</c:v>
                </c:pt>
                <c:pt idx="54815">
                  <c:v>5.4815999999999998E-5</c:v>
                </c:pt>
                <c:pt idx="54816">
                  <c:v>5.4817E-5</c:v>
                </c:pt>
                <c:pt idx="54817">
                  <c:v>5.4818000000000003E-5</c:v>
                </c:pt>
                <c:pt idx="54818">
                  <c:v>5.4818999999999998E-5</c:v>
                </c:pt>
                <c:pt idx="54819">
                  <c:v>5.482E-5</c:v>
                </c:pt>
                <c:pt idx="54820">
                  <c:v>5.4821000000000002E-5</c:v>
                </c:pt>
                <c:pt idx="54821">
                  <c:v>5.4821999999999998E-5</c:v>
                </c:pt>
                <c:pt idx="54822">
                  <c:v>5.4823E-5</c:v>
                </c:pt>
                <c:pt idx="54823">
                  <c:v>5.4824000000000002E-5</c:v>
                </c:pt>
                <c:pt idx="54824">
                  <c:v>5.4824999999999998E-5</c:v>
                </c:pt>
                <c:pt idx="54825">
                  <c:v>5.4826E-5</c:v>
                </c:pt>
                <c:pt idx="54826">
                  <c:v>5.4827000000000002E-5</c:v>
                </c:pt>
                <c:pt idx="54827">
                  <c:v>5.4827999999999998E-5</c:v>
                </c:pt>
                <c:pt idx="54828">
                  <c:v>5.4829E-5</c:v>
                </c:pt>
                <c:pt idx="54829">
                  <c:v>5.4830000000000002E-5</c:v>
                </c:pt>
                <c:pt idx="54830">
                  <c:v>5.4830999999999997E-5</c:v>
                </c:pt>
                <c:pt idx="54831">
                  <c:v>5.4832E-5</c:v>
                </c:pt>
                <c:pt idx="54832">
                  <c:v>5.4833000000000002E-5</c:v>
                </c:pt>
                <c:pt idx="54833">
                  <c:v>5.4833999999999997E-5</c:v>
                </c:pt>
                <c:pt idx="54834">
                  <c:v>5.4834999999999999E-5</c:v>
                </c:pt>
                <c:pt idx="54835">
                  <c:v>5.4836000000000001E-5</c:v>
                </c:pt>
                <c:pt idx="54836">
                  <c:v>5.4836999999999997E-5</c:v>
                </c:pt>
                <c:pt idx="54837">
                  <c:v>5.4837999999999999E-5</c:v>
                </c:pt>
                <c:pt idx="54838">
                  <c:v>5.4839000000000001E-5</c:v>
                </c:pt>
                <c:pt idx="54839">
                  <c:v>5.4839999999999997E-5</c:v>
                </c:pt>
                <c:pt idx="54840">
                  <c:v>5.4840999999999999E-5</c:v>
                </c:pt>
                <c:pt idx="54841">
                  <c:v>5.4842000000000001E-5</c:v>
                </c:pt>
                <c:pt idx="54842">
                  <c:v>5.4843000000000003E-5</c:v>
                </c:pt>
                <c:pt idx="54843">
                  <c:v>5.4843999999999999E-5</c:v>
                </c:pt>
                <c:pt idx="54844">
                  <c:v>5.4845000000000001E-5</c:v>
                </c:pt>
                <c:pt idx="54845">
                  <c:v>5.4846000000000003E-5</c:v>
                </c:pt>
                <c:pt idx="54846">
                  <c:v>5.4846999999999999E-5</c:v>
                </c:pt>
                <c:pt idx="54847">
                  <c:v>5.4848000000000001E-5</c:v>
                </c:pt>
                <c:pt idx="54848">
                  <c:v>5.4849000000000003E-5</c:v>
                </c:pt>
                <c:pt idx="54849">
                  <c:v>5.4849999999999998E-5</c:v>
                </c:pt>
                <c:pt idx="54850">
                  <c:v>5.4851000000000001E-5</c:v>
                </c:pt>
                <c:pt idx="54851">
                  <c:v>5.4852000000000003E-5</c:v>
                </c:pt>
                <c:pt idx="54852">
                  <c:v>5.4852999999999998E-5</c:v>
                </c:pt>
                <c:pt idx="54853">
                  <c:v>5.4854E-5</c:v>
                </c:pt>
                <c:pt idx="54854">
                  <c:v>5.4855000000000002E-5</c:v>
                </c:pt>
                <c:pt idx="54855">
                  <c:v>5.4855999999999998E-5</c:v>
                </c:pt>
                <c:pt idx="54856">
                  <c:v>5.4857E-5</c:v>
                </c:pt>
                <c:pt idx="54857">
                  <c:v>5.4858000000000002E-5</c:v>
                </c:pt>
                <c:pt idx="54858">
                  <c:v>5.4858999999999998E-5</c:v>
                </c:pt>
                <c:pt idx="54859">
                  <c:v>5.486E-5</c:v>
                </c:pt>
                <c:pt idx="54860">
                  <c:v>5.4861000000000002E-5</c:v>
                </c:pt>
                <c:pt idx="54861">
                  <c:v>5.4861999999999998E-5</c:v>
                </c:pt>
                <c:pt idx="54862">
                  <c:v>5.4863E-5</c:v>
                </c:pt>
                <c:pt idx="54863">
                  <c:v>5.4864000000000002E-5</c:v>
                </c:pt>
                <c:pt idx="54864">
                  <c:v>5.4864999999999997E-5</c:v>
                </c:pt>
                <c:pt idx="54865">
                  <c:v>5.4866E-5</c:v>
                </c:pt>
                <c:pt idx="54866">
                  <c:v>5.4867000000000002E-5</c:v>
                </c:pt>
                <c:pt idx="54867">
                  <c:v>5.4867999999999997E-5</c:v>
                </c:pt>
                <c:pt idx="54868">
                  <c:v>5.4868999999999999E-5</c:v>
                </c:pt>
                <c:pt idx="54869">
                  <c:v>5.4870000000000002E-5</c:v>
                </c:pt>
                <c:pt idx="54870">
                  <c:v>5.4870999999999997E-5</c:v>
                </c:pt>
                <c:pt idx="54871">
                  <c:v>5.4871999999999999E-5</c:v>
                </c:pt>
                <c:pt idx="54872">
                  <c:v>5.4873000000000001E-5</c:v>
                </c:pt>
                <c:pt idx="54873">
                  <c:v>5.4873999999999997E-5</c:v>
                </c:pt>
                <c:pt idx="54874">
                  <c:v>5.4874999999999999E-5</c:v>
                </c:pt>
                <c:pt idx="54875">
                  <c:v>5.4876000000000001E-5</c:v>
                </c:pt>
                <c:pt idx="54876">
                  <c:v>5.4877000000000003E-5</c:v>
                </c:pt>
                <c:pt idx="54877">
                  <c:v>5.4877999999999999E-5</c:v>
                </c:pt>
                <c:pt idx="54878">
                  <c:v>5.4879000000000001E-5</c:v>
                </c:pt>
                <c:pt idx="54879">
                  <c:v>5.4880000000000003E-5</c:v>
                </c:pt>
                <c:pt idx="54880">
                  <c:v>5.4880999999999999E-5</c:v>
                </c:pt>
                <c:pt idx="54881">
                  <c:v>5.4882000000000001E-5</c:v>
                </c:pt>
                <c:pt idx="54882">
                  <c:v>5.4883000000000003E-5</c:v>
                </c:pt>
                <c:pt idx="54883">
                  <c:v>5.4883999999999998E-5</c:v>
                </c:pt>
                <c:pt idx="54884">
                  <c:v>5.4885000000000001E-5</c:v>
                </c:pt>
                <c:pt idx="54885">
                  <c:v>5.4886000000000003E-5</c:v>
                </c:pt>
                <c:pt idx="54886">
                  <c:v>5.4886999999999998E-5</c:v>
                </c:pt>
                <c:pt idx="54887">
                  <c:v>5.4888E-5</c:v>
                </c:pt>
                <c:pt idx="54888">
                  <c:v>5.4889000000000003E-5</c:v>
                </c:pt>
                <c:pt idx="54889">
                  <c:v>5.4889999999999998E-5</c:v>
                </c:pt>
                <c:pt idx="54890">
                  <c:v>5.4891E-5</c:v>
                </c:pt>
                <c:pt idx="54891">
                  <c:v>5.4892000000000002E-5</c:v>
                </c:pt>
                <c:pt idx="54892">
                  <c:v>5.4892999999999998E-5</c:v>
                </c:pt>
                <c:pt idx="54893">
                  <c:v>5.4894E-5</c:v>
                </c:pt>
                <c:pt idx="54894">
                  <c:v>5.4895000000000002E-5</c:v>
                </c:pt>
                <c:pt idx="54895">
                  <c:v>5.4895999999999998E-5</c:v>
                </c:pt>
                <c:pt idx="54896">
                  <c:v>5.4897E-5</c:v>
                </c:pt>
                <c:pt idx="54897">
                  <c:v>5.4898000000000002E-5</c:v>
                </c:pt>
                <c:pt idx="54898">
                  <c:v>5.4898999999999997E-5</c:v>
                </c:pt>
                <c:pt idx="54899">
                  <c:v>5.49E-5</c:v>
                </c:pt>
                <c:pt idx="54900">
                  <c:v>5.4901000000000002E-5</c:v>
                </c:pt>
                <c:pt idx="54901">
                  <c:v>5.4901999999999997E-5</c:v>
                </c:pt>
                <c:pt idx="54902">
                  <c:v>5.4902999999999999E-5</c:v>
                </c:pt>
                <c:pt idx="54903">
                  <c:v>5.4904000000000002E-5</c:v>
                </c:pt>
                <c:pt idx="54904">
                  <c:v>5.4904999999999997E-5</c:v>
                </c:pt>
                <c:pt idx="54905">
                  <c:v>5.4905999999999999E-5</c:v>
                </c:pt>
                <c:pt idx="54906">
                  <c:v>5.4907000000000001E-5</c:v>
                </c:pt>
                <c:pt idx="54907">
                  <c:v>5.4907999999999997E-5</c:v>
                </c:pt>
                <c:pt idx="54908">
                  <c:v>5.4908999999999999E-5</c:v>
                </c:pt>
                <c:pt idx="54909">
                  <c:v>5.4910000000000001E-5</c:v>
                </c:pt>
                <c:pt idx="54910">
                  <c:v>5.4911000000000003E-5</c:v>
                </c:pt>
                <c:pt idx="54911">
                  <c:v>5.4911999999999999E-5</c:v>
                </c:pt>
                <c:pt idx="54912">
                  <c:v>5.4913000000000001E-5</c:v>
                </c:pt>
                <c:pt idx="54913">
                  <c:v>5.4914000000000003E-5</c:v>
                </c:pt>
                <c:pt idx="54914">
                  <c:v>5.4914999999999999E-5</c:v>
                </c:pt>
                <c:pt idx="54915">
                  <c:v>5.4916000000000001E-5</c:v>
                </c:pt>
                <c:pt idx="54916">
                  <c:v>5.4917000000000003E-5</c:v>
                </c:pt>
                <c:pt idx="54917">
                  <c:v>5.4917999999999998E-5</c:v>
                </c:pt>
                <c:pt idx="54918">
                  <c:v>5.4919000000000001E-5</c:v>
                </c:pt>
                <c:pt idx="54919">
                  <c:v>5.4920000000000003E-5</c:v>
                </c:pt>
                <c:pt idx="54920">
                  <c:v>5.4920999999999998E-5</c:v>
                </c:pt>
                <c:pt idx="54921">
                  <c:v>5.4922E-5</c:v>
                </c:pt>
                <c:pt idx="54922">
                  <c:v>5.4923000000000003E-5</c:v>
                </c:pt>
                <c:pt idx="54923">
                  <c:v>5.4923999999999998E-5</c:v>
                </c:pt>
                <c:pt idx="54924">
                  <c:v>5.4925E-5</c:v>
                </c:pt>
                <c:pt idx="54925">
                  <c:v>5.4926000000000002E-5</c:v>
                </c:pt>
                <c:pt idx="54926">
                  <c:v>5.4926999999999998E-5</c:v>
                </c:pt>
                <c:pt idx="54927">
                  <c:v>5.4928E-5</c:v>
                </c:pt>
                <c:pt idx="54928">
                  <c:v>5.4929000000000002E-5</c:v>
                </c:pt>
                <c:pt idx="54929">
                  <c:v>5.4929999999999998E-5</c:v>
                </c:pt>
                <c:pt idx="54930">
                  <c:v>5.4931E-5</c:v>
                </c:pt>
                <c:pt idx="54931">
                  <c:v>5.4932000000000002E-5</c:v>
                </c:pt>
                <c:pt idx="54932">
                  <c:v>5.4932999999999997E-5</c:v>
                </c:pt>
                <c:pt idx="54933">
                  <c:v>5.4934E-5</c:v>
                </c:pt>
                <c:pt idx="54934">
                  <c:v>5.4935000000000002E-5</c:v>
                </c:pt>
                <c:pt idx="54935">
                  <c:v>5.4935999999999997E-5</c:v>
                </c:pt>
                <c:pt idx="54936">
                  <c:v>5.4936999999999999E-5</c:v>
                </c:pt>
                <c:pt idx="54937">
                  <c:v>5.4938000000000002E-5</c:v>
                </c:pt>
                <c:pt idx="54938">
                  <c:v>5.4938999999999997E-5</c:v>
                </c:pt>
                <c:pt idx="54939">
                  <c:v>5.4939999999999999E-5</c:v>
                </c:pt>
                <c:pt idx="54940">
                  <c:v>5.4941000000000001E-5</c:v>
                </c:pt>
                <c:pt idx="54941">
                  <c:v>5.4941999999999997E-5</c:v>
                </c:pt>
                <c:pt idx="54942">
                  <c:v>5.4942999999999999E-5</c:v>
                </c:pt>
                <c:pt idx="54943">
                  <c:v>5.4944000000000001E-5</c:v>
                </c:pt>
                <c:pt idx="54944">
                  <c:v>5.4945000000000003E-5</c:v>
                </c:pt>
                <c:pt idx="54945">
                  <c:v>5.4945999999999999E-5</c:v>
                </c:pt>
                <c:pt idx="54946">
                  <c:v>5.4947000000000001E-5</c:v>
                </c:pt>
                <c:pt idx="54947">
                  <c:v>5.4948000000000003E-5</c:v>
                </c:pt>
                <c:pt idx="54948">
                  <c:v>5.4948999999999999E-5</c:v>
                </c:pt>
                <c:pt idx="54949">
                  <c:v>5.4950000000000001E-5</c:v>
                </c:pt>
                <c:pt idx="54950">
                  <c:v>5.4951000000000003E-5</c:v>
                </c:pt>
                <c:pt idx="54951">
                  <c:v>5.4951999999999998E-5</c:v>
                </c:pt>
                <c:pt idx="54952">
                  <c:v>5.4953000000000001E-5</c:v>
                </c:pt>
                <c:pt idx="54953">
                  <c:v>5.4954000000000003E-5</c:v>
                </c:pt>
                <c:pt idx="54954">
                  <c:v>5.4954999999999998E-5</c:v>
                </c:pt>
                <c:pt idx="54955">
                  <c:v>5.4956E-5</c:v>
                </c:pt>
                <c:pt idx="54956">
                  <c:v>5.4957000000000003E-5</c:v>
                </c:pt>
                <c:pt idx="54957">
                  <c:v>5.4957999999999998E-5</c:v>
                </c:pt>
                <c:pt idx="54958">
                  <c:v>5.4959E-5</c:v>
                </c:pt>
                <c:pt idx="54959">
                  <c:v>5.4960000000000002E-5</c:v>
                </c:pt>
                <c:pt idx="54960">
                  <c:v>5.4960999999999998E-5</c:v>
                </c:pt>
                <c:pt idx="54961">
                  <c:v>5.4962E-5</c:v>
                </c:pt>
                <c:pt idx="54962">
                  <c:v>5.4963000000000002E-5</c:v>
                </c:pt>
                <c:pt idx="54963">
                  <c:v>5.4963999999999998E-5</c:v>
                </c:pt>
                <c:pt idx="54964">
                  <c:v>5.4965E-5</c:v>
                </c:pt>
                <c:pt idx="54965">
                  <c:v>5.4966000000000002E-5</c:v>
                </c:pt>
                <c:pt idx="54966">
                  <c:v>5.4966999999999997E-5</c:v>
                </c:pt>
                <c:pt idx="54967">
                  <c:v>5.4968E-5</c:v>
                </c:pt>
                <c:pt idx="54968">
                  <c:v>5.4969000000000002E-5</c:v>
                </c:pt>
                <c:pt idx="54969">
                  <c:v>5.4969999999999997E-5</c:v>
                </c:pt>
                <c:pt idx="54970">
                  <c:v>5.4970999999999999E-5</c:v>
                </c:pt>
                <c:pt idx="54971">
                  <c:v>5.4972000000000002E-5</c:v>
                </c:pt>
                <c:pt idx="54972">
                  <c:v>5.4972999999999997E-5</c:v>
                </c:pt>
                <c:pt idx="54973">
                  <c:v>5.4973999999999999E-5</c:v>
                </c:pt>
                <c:pt idx="54974">
                  <c:v>5.4975000000000001E-5</c:v>
                </c:pt>
                <c:pt idx="54975">
                  <c:v>5.4975999999999997E-5</c:v>
                </c:pt>
                <c:pt idx="54976">
                  <c:v>5.4976999999999999E-5</c:v>
                </c:pt>
                <c:pt idx="54977">
                  <c:v>5.4978000000000001E-5</c:v>
                </c:pt>
                <c:pt idx="54978">
                  <c:v>5.4979000000000003E-5</c:v>
                </c:pt>
                <c:pt idx="54979">
                  <c:v>5.4979999999999999E-5</c:v>
                </c:pt>
                <c:pt idx="54980">
                  <c:v>5.4981000000000001E-5</c:v>
                </c:pt>
                <c:pt idx="54981">
                  <c:v>5.4982000000000003E-5</c:v>
                </c:pt>
                <c:pt idx="54982">
                  <c:v>5.4982999999999999E-5</c:v>
                </c:pt>
                <c:pt idx="54983">
                  <c:v>5.4984000000000001E-5</c:v>
                </c:pt>
                <c:pt idx="54984">
                  <c:v>5.4985000000000003E-5</c:v>
                </c:pt>
                <c:pt idx="54985">
                  <c:v>5.4985999999999998E-5</c:v>
                </c:pt>
                <c:pt idx="54986">
                  <c:v>5.4987000000000001E-5</c:v>
                </c:pt>
                <c:pt idx="54987">
                  <c:v>5.4988000000000003E-5</c:v>
                </c:pt>
                <c:pt idx="54988">
                  <c:v>5.4988999999999998E-5</c:v>
                </c:pt>
                <c:pt idx="54989">
                  <c:v>5.499E-5</c:v>
                </c:pt>
                <c:pt idx="54990">
                  <c:v>5.4991000000000003E-5</c:v>
                </c:pt>
                <c:pt idx="54991">
                  <c:v>5.4991999999999998E-5</c:v>
                </c:pt>
                <c:pt idx="54992">
                  <c:v>5.4993E-5</c:v>
                </c:pt>
                <c:pt idx="54993">
                  <c:v>5.4994000000000002E-5</c:v>
                </c:pt>
                <c:pt idx="54994">
                  <c:v>5.4994999999999998E-5</c:v>
                </c:pt>
                <c:pt idx="54995">
                  <c:v>5.4996E-5</c:v>
                </c:pt>
                <c:pt idx="54996">
                  <c:v>5.4997000000000002E-5</c:v>
                </c:pt>
                <c:pt idx="54997">
                  <c:v>5.4997999999999998E-5</c:v>
                </c:pt>
                <c:pt idx="54998">
                  <c:v>5.4999E-5</c:v>
                </c:pt>
                <c:pt idx="54999">
                  <c:v>5.5000000000000002E-5</c:v>
                </c:pt>
                <c:pt idx="55000">
                  <c:v>5.5000999999999997E-5</c:v>
                </c:pt>
                <c:pt idx="55001">
                  <c:v>5.5002E-5</c:v>
                </c:pt>
                <c:pt idx="55002">
                  <c:v>5.5003000000000002E-5</c:v>
                </c:pt>
                <c:pt idx="55003">
                  <c:v>5.5003999999999997E-5</c:v>
                </c:pt>
                <c:pt idx="55004">
                  <c:v>5.5004999999999999E-5</c:v>
                </c:pt>
                <c:pt idx="55005">
                  <c:v>5.5006000000000002E-5</c:v>
                </c:pt>
                <c:pt idx="55006">
                  <c:v>5.5006999999999997E-5</c:v>
                </c:pt>
                <c:pt idx="55007">
                  <c:v>5.5007999999999999E-5</c:v>
                </c:pt>
                <c:pt idx="55008">
                  <c:v>5.5009000000000001E-5</c:v>
                </c:pt>
                <c:pt idx="55009">
                  <c:v>5.5009999999999997E-5</c:v>
                </c:pt>
                <c:pt idx="55010">
                  <c:v>5.5010999999999999E-5</c:v>
                </c:pt>
                <c:pt idx="55011">
                  <c:v>5.5012000000000001E-5</c:v>
                </c:pt>
                <c:pt idx="55012">
                  <c:v>5.5013000000000003E-5</c:v>
                </c:pt>
                <c:pt idx="55013">
                  <c:v>5.5013999999999999E-5</c:v>
                </c:pt>
                <c:pt idx="55014">
                  <c:v>5.5015000000000001E-5</c:v>
                </c:pt>
                <c:pt idx="55015">
                  <c:v>5.5016000000000003E-5</c:v>
                </c:pt>
                <c:pt idx="55016">
                  <c:v>5.5016999999999999E-5</c:v>
                </c:pt>
                <c:pt idx="55017">
                  <c:v>5.5018000000000001E-5</c:v>
                </c:pt>
                <c:pt idx="55018">
                  <c:v>5.5019000000000003E-5</c:v>
                </c:pt>
                <c:pt idx="55019">
                  <c:v>5.5019999999999998E-5</c:v>
                </c:pt>
                <c:pt idx="55020">
                  <c:v>5.5021000000000001E-5</c:v>
                </c:pt>
                <c:pt idx="55021">
                  <c:v>5.5022000000000003E-5</c:v>
                </c:pt>
                <c:pt idx="55022">
                  <c:v>5.5022999999999998E-5</c:v>
                </c:pt>
                <c:pt idx="55023">
                  <c:v>5.5024E-5</c:v>
                </c:pt>
                <c:pt idx="55024">
                  <c:v>5.5025000000000003E-5</c:v>
                </c:pt>
                <c:pt idx="55025">
                  <c:v>5.5025999999999998E-5</c:v>
                </c:pt>
                <c:pt idx="55026">
                  <c:v>5.5027E-5</c:v>
                </c:pt>
                <c:pt idx="55027">
                  <c:v>5.5028000000000002E-5</c:v>
                </c:pt>
                <c:pt idx="55028">
                  <c:v>5.5028999999999998E-5</c:v>
                </c:pt>
                <c:pt idx="55029">
                  <c:v>5.503E-5</c:v>
                </c:pt>
                <c:pt idx="55030">
                  <c:v>5.5031000000000002E-5</c:v>
                </c:pt>
                <c:pt idx="55031">
                  <c:v>5.5031999999999998E-5</c:v>
                </c:pt>
                <c:pt idx="55032">
                  <c:v>5.5033E-5</c:v>
                </c:pt>
                <c:pt idx="55033">
                  <c:v>5.5034000000000002E-5</c:v>
                </c:pt>
                <c:pt idx="55034">
                  <c:v>5.5034999999999997E-5</c:v>
                </c:pt>
                <c:pt idx="55035">
                  <c:v>5.5036E-5</c:v>
                </c:pt>
                <c:pt idx="55036">
                  <c:v>5.5037000000000002E-5</c:v>
                </c:pt>
                <c:pt idx="55037">
                  <c:v>5.5037999999999997E-5</c:v>
                </c:pt>
                <c:pt idx="55038">
                  <c:v>5.5038999999999999E-5</c:v>
                </c:pt>
                <c:pt idx="55039">
                  <c:v>5.5040000000000002E-5</c:v>
                </c:pt>
                <c:pt idx="55040">
                  <c:v>5.5040999999999997E-5</c:v>
                </c:pt>
                <c:pt idx="55041">
                  <c:v>5.5041999999999999E-5</c:v>
                </c:pt>
                <c:pt idx="55042">
                  <c:v>5.5043000000000001E-5</c:v>
                </c:pt>
                <c:pt idx="55043">
                  <c:v>5.5043999999999997E-5</c:v>
                </c:pt>
                <c:pt idx="55044">
                  <c:v>5.5044999999999999E-5</c:v>
                </c:pt>
                <c:pt idx="55045">
                  <c:v>5.5046000000000001E-5</c:v>
                </c:pt>
                <c:pt idx="55046">
                  <c:v>5.5047000000000003E-5</c:v>
                </c:pt>
                <c:pt idx="55047">
                  <c:v>5.5047999999999999E-5</c:v>
                </c:pt>
                <c:pt idx="55048">
                  <c:v>5.5049000000000001E-5</c:v>
                </c:pt>
                <c:pt idx="55049">
                  <c:v>5.5050000000000003E-5</c:v>
                </c:pt>
                <c:pt idx="55050">
                  <c:v>5.5050999999999999E-5</c:v>
                </c:pt>
                <c:pt idx="55051">
                  <c:v>5.5052000000000001E-5</c:v>
                </c:pt>
                <c:pt idx="55052">
                  <c:v>5.5053000000000003E-5</c:v>
                </c:pt>
                <c:pt idx="55053">
                  <c:v>5.5053999999999998E-5</c:v>
                </c:pt>
                <c:pt idx="55054">
                  <c:v>5.5055000000000001E-5</c:v>
                </c:pt>
                <c:pt idx="55055">
                  <c:v>5.5056000000000003E-5</c:v>
                </c:pt>
                <c:pt idx="55056">
                  <c:v>5.5056999999999998E-5</c:v>
                </c:pt>
                <c:pt idx="55057">
                  <c:v>5.5058E-5</c:v>
                </c:pt>
                <c:pt idx="55058">
                  <c:v>5.5059000000000003E-5</c:v>
                </c:pt>
                <c:pt idx="55059">
                  <c:v>5.5059999999999998E-5</c:v>
                </c:pt>
                <c:pt idx="55060">
                  <c:v>5.5061E-5</c:v>
                </c:pt>
                <c:pt idx="55061">
                  <c:v>5.5062000000000002E-5</c:v>
                </c:pt>
                <c:pt idx="55062">
                  <c:v>5.5062999999999998E-5</c:v>
                </c:pt>
                <c:pt idx="55063">
                  <c:v>5.5064E-5</c:v>
                </c:pt>
                <c:pt idx="55064">
                  <c:v>5.5065000000000002E-5</c:v>
                </c:pt>
                <c:pt idx="55065">
                  <c:v>5.5065999999999998E-5</c:v>
                </c:pt>
                <c:pt idx="55066">
                  <c:v>5.5067E-5</c:v>
                </c:pt>
                <c:pt idx="55067">
                  <c:v>5.5068000000000002E-5</c:v>
                </c:pt>
                <c:pt idx="55068">
                  <c:v>5.5068999999999997E-5</c:v>
                </c:pt>
                <c:pt idx="55069">
                  <c:v>5.507E-5</c:v>
                </c:pt>
                <c:pt idx="55070">
                  <c:v>5.5071000000000002E-5</c:v>
                </c:pt>
                <c:pt idx="55071">
                  <c:v>5.5071999999999997E-5</c:v>
                </c:pt>
                <c:pt idx="55072">
                  <c:v>5.5072999999999999E-5</c:v>
                </c:pt>
                <c:pt idx="55073">
                  <c:v>5.5074000000000002E-5</c:v>
                </c:pt>
                <c:pt idx="55074">
                  <c:v>5.5074999999999997E-5</c:v>
                </c:pt>
                <c:pt idx="55075">
                  <c:v>5.5075999999999999E-5</c:v>
                </c:pt>
                <c:pt idx="55076">
                  <c:v>5.5077000000000001E-5</c:v>
                </c:pt>
                <c:pt idx="55077">
                  <c:v>5.5077999999999997E-5</c:v>
                </c:pt>
                <c:pt idx="55078">
                  <c:v>5.5078999999999999E-5</c:v>
                </c:pt>
                <c:pt idx="55079">
                  <c:v>5.5080000000000001E-5</c:v>
                </c:pt>
                <c:pt idx="55080">
                  <c:v>5.5081000000000003E-5</c:v>
                </c:pt>
                <c:pt idx="55081">
                  <c:v>5.5081999999999999E-5</c:v>
                </c:pt>
                <c:pt idx="55082">
                  <c:v>5.5083000000000001E-5</c:v>
                </c:pt>
                <c:pt idx="55083">
                  <c:v>5.5084000000000003E-5</c:v>
                </c:pt>
                <c:pt idx="55084">
                  <c:v>5.5084999999999999E-5</c:v>
                </c:pt>
                <c:pt idx="55085">
                  <c:v>5.5086000000000001E-5</c:v>
                </c:pt>
                <c:pt idx="55086">
                  <c:v>5.5087000000000003E-5</c:v>
                </c:pt>
                <c:pt idx="55087">
                  <c:v>5.5087999999999998E-5</c:v>
                </c:pt>
                <c:pt idx="55088">
                  <c:v>5.5089000000000001E-5</c:v>
                </c:pt>
                <c:pt idx="55089">
                  <c:v>5.5090000000000003E-5</c:v>
                </c:pt>
                <c:pt idx="55090">
                  <c:v>5.5090999999999998E-5</c:v>
                </c:pt>
                <c:pt idx="55091">
                  <c:v>5.5092E-5</c:v>
                </c:pt>
                <c:pt idx="55092">
                  <c:v>5.5093000000000003E-5</c:v>
                </c:pt>
                <c:pt idx="55093">
                  <c:v>5.5093999999999998E-5</c:v>
                </c:pt>
                <c:pt idx="55094">
                  <c:v>5.5095E-5</c:v>
                </c:pt>
                <c:pt idx="55095">
                  <c:v>5.5096000000000002E-5</c:v>
                </c:pt>
                <c:pt idx="55096">
                  <c:v>5.5096999999999998E-5</c:v>
                </c:pt>
                <c:pt idx="55097">
                  <c:v>5.5098E-5</c:v>
                </c:pt>
                <c:pt idx="55098">
                  <c:v>5.5099000000000002E-5</c:v>
                </c:pt>
                <c:pt idx="55099">
                  <c:v>5.5099999999999998E-5</c:v>
                </c:pt>
                <c:pt idx="55100">
                  <c:v>5.5101E-5</c:v>
                </c:pt>
                <c:pt idx="55101">
                  <c:v>5.5102000000000002E-5</c:v>
                </c:pt>
                <c:pt idx="55102">
                  <c:v>5.5102999999999997E-5</c:v>
                </c:pt>
                <c:pt idx="55103">
                  <c:v>5.5104E-5</c:v>
                </c:pt>
                <c:pt idx="55104">
                  <c:v>5.5105000000000002E-5</c:v>
                </c:pt>
                <c:pt idx="55105">
                  <c:v>5.5105999999999997E-5</c:v>
                </c:pt>
                <c:pt idx="55106">
                  <c:v>5.5106999999999999E-5</c:v>
                </c:pt>
                <c:pt idx="55107">
                  <c:v>5.5108000000000002E-5</c:v>
                </c:pt>
                <c:pt idx="55108">
                  <c:v>5.5108999999999997E-5</c:v>
                </c:pt>
                <c:pt idx="55109">
                  <c:v>5.5109999999999999E-5</c:v>
                </c:pt>
                <c:pt idx="55110">
                  <c:v>5.5111000000000001E-5</c:v>
                </c:pt>
                <c:pt idx="55111">
                  <c:v>5.5111999999999997E-5</c:v>
                </c:pt>
                <c:pt idx="55112">
                  <c:v>5.5112999999999999E-5</c:v>
                </c:pt>
                <c:pt idx="55113">
                  <c:v>5.5114000000000001E-5</c:v>
                </c:pt>
                <c:pt idx="55114">
                  <c:v>5.5114999999999997E-5</c:v>
                </c:pt>
                <c:pt idx="55115">
                  <c:v>5.5115999999999999E-5</c:v>
                </c:pt>
                <c:pt idx="55116">
                  <c:v>5.5117000000000001E-5</c:v>
                </c:pt>
                <c:pt idx="55117">
                  <c:v>5.5118000000000003E-5</c:v>
                </c:pt>
                <c:pt idx="55118">
                  <c:v>5.5118999999999999E-5</c:v>
                </c:pt>
                <c:pt idx="55119">
                  <c:v>5.5120000000000001E-5</c:v>
                </c:pt>
                <c:pt idx="55120">
                  <c:v>5.5121000000000003E-5</c:v>
                </c:pt>
                <c:pt idx="55121">
                  <c:v>5.5121999999999998E-5</c:v>
                </c:pt>
                <c:pt idx="55122">
                  <c:v>5.5123000000000001E-5</c:v>
                </c:pt>
                <c:pt idx="55123">
                  <c:v>5.5124000000000003E-5</c:v>
                </c:pt>
                <c:pt idx="55124">
                  <c:v>5.5124999999999998E-5</c:v>
                </c:pt>
                <c:pt idx="55125">
                  <c:v>5.5126E-5</c:v>
                </c:pt>
                <c:pt idx="55126">
                  <c:v>5.5127000000000003E-5</c:v>
                </c:pt>
                <c:pt idx="55127">
                  <c:v>5.5127999999999998E-5</c:v>
                </c:pt>
                <c:pt idx="55128">
                  <c:v>5.5129E-5</c:v>
                </c:pt>
                <c:pt idx="55129">
                  <c:v>5.5130000000000002E-5</c:v>
                </c:pt>
                <c:pt idx="55130">
                  <c:v>5.5130999999999998E-5</c:v>
                </c:pt>
                <c:pt idx="55131">
                  <c:v>5.5132E-5</c:v>
                </c:pt>
                <c:pt idx="55132">
                  <c:v>5.5133000000000002E-5</c:v>
                </c:pt>
                <c:pt idx="55133">
                  <c:v>5.5133999999999998E-5</c:v>
                </c:pt>
                <c:pt idx="55134">
                  <c:v>5.5135E-5</c:v>
                </c:pt>
                <c:pt idx="55135">
                  <c:v>5.5136000000000002E-5</c:v>
                </c:pt>
                <c:pt idx="55136">
                  <c:v>5.5136999999999997E-5</c:v>
                </c:pt>
                <c:pt idx="55137">
                  <c:v>5.5138E-5</c:v>
                </c:pt>
                <c:pt idx="55138">
                  <c:v>5.5139000000000002E-5</c:v>
                </c:pt>
                <c:pt idx="55139">
                  <c:v>5.5139999999999997E-5</c:v>
                </c:pt>
                <c:pt idx="55140">
                  <c:v>5.5140999999999999E-5</c:v>
                </c:pt>
                <c:pt idx="55141">
                  <c:v>5.5142000000000002E-5</c:v>
                </c:pt>
                <c:pt idx="55142">
                  <c:v>5.5142999999999997E-5</c:v>
                </c:pt>
                <c:pt idx="55143">
                  <c:v>5.5143999999999999E-5</c:v>
                </c:pt>
                <c:pt idx="55144">
                  <c:v>5.5145000000000001E-5</c:v>
                </c:pt>
                <c:pt idx="55145">
                  <c:v>5.5145999999999997E-5</c:v>
                </c:pt>
                <c:pt idx="55146">
                  <c:v>5.5146999999999999E-5</c:v>
                </c:pt>
                <c:pt idx="55147">
                  <c:v>5.5148000000000001E-5</c:v>
                </c:pt>
                <c:pt idx="55148">
                  <c:v>5.5148999999999997E-5</c:v>
                </c:pt>
                <c:pt idx="55149">
                  <c:v>5.5149999999999999E-5</c:v>
                </c:pt>
                <c:pt idx="55150">
                  <c:v>5.5151000000000001E-5</c:v>
                </c:pt>
                <c:pt idx="55151">
                  <c:v>5.5152000000000003E-5</c:v>
                </c:pt>
                <c:pt idx="55152">
                  <c:v>5.5152999999999999E-5</c:v>
                </c:pt>
                <c:pt idx="55153">
                  <c:v>5.5154000000000001E-5</c:v>
                </c:pt>
                <c:pt idx="55154">
                  <c:v>5.5155000000000003E-5</c:v>
                </c:pt>
                <c:pt idx="55155">
                  <c:v>5.5155999999999998E-5</c:v>
                </c:pt>
                <c:pt idx="55156">
                  <c:v>5.5157000000000001E-5</c:v>
                </c:pt>
                <c:pt idx="55157">
                  <c:v>5.5158000000000003E-5</c:v>
                </c:pt>
                <c:pt idx="55158">
                  <c:v>5.5158999999999998E-5</c:v>
                </c:pt>
                <c:pt idx="55159">
                  <c:v>5.516E-5</c:v>
                </c:pt>
                <c:pt idx="55160">
                  <c:v>5.5161000000000003E-5</c:v>
                </c:pt>
                <c:pt idx="55161">
                  <c:v>5.5161999999999998E-5</c:v>
                </c:pt>
                <c:pt idx="55162">
                  <c:v>5.5163E-5</c:v>
                </c:pt>
                <c:pt idx="55163">
                  <c:v>5.5164000000000002E-5</c:v>
                </c:pt>
                <c:pt idx="55164">
                  <c:v>5.5164999999999998E-5</c:v>
                </c:pt>
                <c:pt idx="55165">
                  <c:v>5.5166E-5</c:v>
                </c:pt>
                <c:pt idx="55166">
                  <c:v>5.5167000000000002E-5</c:v>
                </c:pt>
                <c:pt idx="55167">
                  <c:v>5.5167999999999998E-5</c:v>
                </c:pt>
                <c:pt idx="55168">
                  <c:v>5.5169E-5</c:v>
                </c:pt>
                <c:pt idx="55169">
                  <c:v>5.5170000000000002E-5</c:v>
                </c:pt>
                <c:pt idx="55170">
                  <c:v>5.5170999999999997E-5</c:v>
                </c:pt>
                <c:pt idx="55171">
                  <c:v>5.5172E-5</c:v>
                </c:pt>
                <c:pt idx="55172">
                  <c:v>5.5173000000000002E-5</c:v>
                </c:pt>
                <c:pt idx="55173">
                  <c:v>5.5173999999999997E-5</c:v>
                </c:pt>
                <c:pt idx="55174">
                  <c:v>5.5174999999999999E-5</c:v>
                </c:pt>
                <c:pt idx="55175">
                  <c:v>5.5176000000000002E-5</c:v>
                </c:pt>
                <c:pt idx="55176">
                  <c:v>5.5176999999999997E-5</c:v>
                </c:pt>
                <c:pt idx="55177">
                  <c:v>5.5177999999999999E-5</c:v>
                </c:pt>
                <c:pt idx="55178">
                  <c:v>5.5179000000000001E-5</c:v>
                </c:pt>
                <c:pt idx="55179">
                  <c:v>5.5179999999999997E-5</c:v>
                </c:pt>
                <c:pt idx="55180">
                  <c:v>5.5180999999999999E-5</c:v>
                </c:pt>
                <c:pt idx="55181">
                  <c:v>5.5182000000000001E-5</c:v>
                </c:pt>
                <c:pt idx="55182">
                  <c:v>5.5182999999999997E-5</c:v>
                </c:pt>
                <c:pt idx="55183">
                  <c:v>5.5183999999999999E-5</c:v>
                </c:pt>
                <c:pt idx="55184">
                  <c:v>5.5185000000000001E-5</c:v>
                </c:pt>
                <c:pt idx="55185">
                  <c:v>5.5186000000000003E-5</c:v>
                </c:pt>
                <c:pt idx="55186">
                  <c:v>5.5186999999999999E-5</c:v>
                </c:pt>
                <c:pt idx="55187">
                  <c:v>5.5188000000000001E-5</c:v>
                </c:pt>
                <c:pt idx="55188">
                  <c:v>5.5189000000000003E-5</c:v>
                </c:pt>
                <c:pt idx="55189">
                  <c:v>5.5189999999999998E-5</c:v>
                </c:pt>
                <c:pt idx="55190">
                  <c:v>5.5191000000000001E-5</c:v>
                </c:pt>
                <c:pt idx="55191">
                  <c:v>5.5192000000000003E-5</c:v>
                </c:pt>
                <c:pt idx="55192">
                  <c:v>5.5192999999999998E-5</c:v>
                </c:pt>
                <c:pt idx="55193">
                  <c:v>5.5194E-5</c:v>
                </c:pt>
                <c:pt idx="55194">
                  <c:v>5.5195000000000003E-5</c:v>
                </c:pt>
                <c:pt idx="55195">
                  <c:v>5.5195999999999998E-5</c:v>
                </c:pt>
                <c:pt idx="55196">
                  <c:v>5.5197E-5</c:v>
                </c:pt>
                <c:pt idx="55197">
                  <c:v>5.5198000000000002E-5</c:v>
                </c:pt>
                <c:pt idx="55198">
                  <c:v>5.5198999999999998E-5</c:v>
                </c:pt>
                <c:pt idx="55199">
                  <c:v>5.52E-5</c:v>
                </c:pt>
                <c:pt idx="55200">
                  <c:v>5.5201000000000002E-5</c:v>
                </c:pt>
                <c:pt idx="55201">
                  <c:v>5.5201999999999998E-5</c:v>
                </c:pt>
                <c:pt idx="55202">
                  <c:v>5.5203E-5</c:v>
                </c:pt>
                <c:pt idx="55203">
                  <c:v>5.5204000000000002E-5</c:v>
                </c:pt>
                <c:pt idx="55204">
                  <c:v>5.5204999999999997E-5</c:v>
                </c:pt>
                <c:pt idx="55205">
                  <c:v>5.5206E-5</c:v>
                </c:pt>
                <c:pt idx="55206">
                  <c:v>5.5207000000000002E-5</c:v>
                </c:pt>
                <c:pt idx="55207">
                  <c:v>5.5207999999999997E-5</c:v>
                </c:pt>
                <c:pt idx="55208">
                  <c:v>5.5208999999999999E-5</c:v>
                </c:pt>
                <c:pt idx="55209">
                  <c:v>5.5210000000000002E-5</c:v>
                </c:pt>
                <c:pt idx="55210">
                  <c:v>5.5210999999999997E-5</c:v>
                </c:pt>
                <c:pt idx="55211">
                  <c:v>5.5211999999999999E-5</c:v>
                </c:pt>
                <c:pt idx="55212">
                  <c:v>5.5213000000000001E-5</c:v>
                </c:pt>
                <c:pt idx="55213">
                  <c:v>5.5213999999999997E-5</c:v>
                </c:pt>
                <c:pt idx="55214">
                  <c:v>5.5214999999999999E-5</c:v>
                </c:pt>
                <c:pt idx="55215">
                  <c:v>5.5216000000000001E-5</c:v>
                </c:pt>
                <c:pt idx="55216">
                  <c:v>5.5216999999999997E-5</c:v>
                </c:pt>
                <c:pt idx="55217">
                  <c:v>5.5217999999999999E-5</c:v>
                </c:pt>
                <c:pt idx="55218">
                  <c:v>5.5219000000000001E-5</c:v>
                </c:pt>
                <c:pt idx="55219">
                  <c:v>5.5220000000000003E-5</c:v>
                </c:pt>
                <c:pt idx="55220">
                  <c:v>5.5220999999999999E-5</c:v>
                </c:pt>
                <c:pt idx="55221">
                  <c:v>5.5222000000000001E-5</c:v>
                </c:pt>
                <c:pt idx="55222">
                  <c:v>5.5223000000000003E-5</c:v>
                </c:pt>
                <c:pt idx="55223">
                  <c:v>5.5223999999999998E-5</c:v>
                </c:pt>
                <c:pt idx="55224">
                  <c:v>5.5225000000000001E-5</c:v>
                </c:pt>
                <c:pt idx="55225">
                  <c:v>5.5226000000000003E-5</c:v>
                </c:pt>
                <c:pt idx="55226">
                  <c:v>5.5226999999999998E-5</c:v>
                </c:pt>
                <c:pt idx="55227">
                  <c:v>5.5228E-5</c:v>
                </c:pt>
                <c:pt idx="55228">
                  <c:v>5.5229000000000003E-5</c:v>
                </c:pt>
                <c:pt idx="55229">
                  <c:v>5.5229999999999998E-5</c:v>
                </c:pt>
                <c:pt idx="55230">
                  <c:v>5.5231E-5</c:v>
                </c:pt>
                <c:pt idx="55231">
                  <c:v>5.5232000000000002E-5</c:v>
                </c:pt>
                <c:pt idx="55232">
                  <c:v>5.5232999999999998E-5</c:v>
                </c:pt>
                <c:pt idx="55233">
                  <c:v>5.5234E-5</c:v>
                </c:pt>
                <c:pt idx="55234">
                  <c:v>5.5235000000000002E-5</c:v>
                </c:pt>
                <c:pt idx="55235">
                  <c:v>5.5235999999999998E-5</c:v>
                </c:pt>
                <c:pt idx="55236">
                  <c:v>5.5237E-5</c:v>
                </c:pt>
                <c:pt idx="55237">
                  <c:v>5.5238000000000002E-5</c:v>
                </c:pt>
                <c:pt idx="55238">
                  <c:v>5.5238999999999997E-5</c:v>
                </c:pt>
                <c:pt idx="55239">
                  <c:v>5.524E-5</c:v>
                </c:pt>
                <c:pt idx="55240">
                  <c:v>5.5241000000000002E-5</c:v>
                </c:pt>
                <c:pt idx="55241">
                  <c:v>5.5241999999999997E-5</c:v>
                </c:pt>
                <c:pt idx="55242">
                  <c:v>5.5242999999999999E-5</c:v>
                </c:pt>
                <c:pt idx="55243">
                  <c:v>5.5244000000000002E-5</c:v>
                </c:pt>
                <c:pt idx="55244">
                  <c:v>5.5244999999999997E-5</c:v>
                </c:pt>
                <c:pt idx="55245">
                  <c:v>5.5245999999999999E-5</c:v>
                </c:pt>
                <c:pt idx="55246">
                  <c:v>5.5247000000000001E-5</c:v>
                </c:pt>
                <c:pt idx="55247">
                  <c:v>5.5247999999999997E-5</c:v>
                </c:pt>
                <c:pt idx="55248">
                  <c:v>5.5248999999999999E-5</c:v>
                </c:pt>
                <c:pt idx="55249">
                  <c:v>5.5250000000000001E-5</c:v>
                </c:pt>
                <c:pt idx="55250">
                  <c:v>5.5250999999999997E-5</c:v>
                </c:pt>
                <c:pt idx="55251">
                  <c:v>5.5251999999999999E-5</c:v>
                </c:pt>
                <c:pt idx="55252">
                  <c:v>5.5253000000000001E-5</c:v>
                </c:pt>
                <c:pt idx="55253">
                  <c:v>5.5254000000000003E-5</c:v>
                </c:pt>
                <c:pt idx="55254">
                  <c:v>5.5254999999999999E-5</c:v>
                </c:pt>
                <c:pt idx="55255">
                  <c:v>5.5256000000000001E-5</c:v>
                </c:pt>
                <c:pt idx="55256">
                  <c:v>5.5257000000000003E-5</c:v>
                </c:pt>
                <c:pt idx="55257">
                  <c:v>5.5257999999999998E-5</c:v>
                </c:pt>
                <c:pt idx="55258">
                  <c:v>5.5259000000000001E-5</c:v>
                </c:pt>
                <c:pt idx="55259">
                  <c:v>5.5260000000000003E-5</c:v>
                </c:pt>
                <c:pt idx="55260">
                  <c:v>5.5260999999999998E-5</c:v>
                </c:pt>
                <c:pt idx="55261">
                  <c:v>5.5262E-5</c:v>
                </c:pt>
                <c:pt idx="55262">
                  <c:v>5.5263000000000003E-5</c:v>
                </c:pt>
                <c:pt idx="55263">
                  <c:v>5.5263999999999998E-5</c:v>
                </c:pt>
                <c:pt idx="55264">
                  <c:v>5.5265E-5</c:v>
                </c:pt>
                <c:pt idx="55265">
                  <c:v>5.5266000000000002E-5</c:v>
                </c:pt>
                <c:pt idx="55266">
                  <c:v>5.5266999999999998E-5</c:v>
                </c:pt>
                <c:pt idx="55267">
                  <c:v>5.5268E-5</c:v>
                </c:pt>
                <c:pt idx="55268">
                  <c:v>5.5269000000000002E-5</c:v>
                </c:pt>
                <c:pt idx="55269">
                  <c:v>5.5269999999999998E-5</c:v>
                </c:pt>
                <c:pt idx="55270">
                  <c:v>5.5271E-5</c:v>
                </c:pt>
                <c:pt idx="55271">
                  <c:v>5.5272000000000002E-5</c:v>
                </c:pt>
                <c:pt idx="55272">
                  <c:v>5.5272999999999997E-5</c:v>
                </c:pt>
                <c:pt idx="55273">
                  <c:v>5.5274E-5</c:v>
                </c:pt>
                <c:pt idx="55274">
                  <c:v>5.5275000000000002E-5</c:v>
                </c:pt>
                <c:pt idx="55275">
                  <c:v>5.5275999999999997E-5</c:v>
                </c:pt>
                <c:pt idx="55276">
                  <c:v>5.5276999999999999E-5</c:v>
                </c:pt>
                <c:pt idx="55277">
                  <c:v>5.5278000000000002E-5</c:v>
                </c:pt>
                <c:pt idx="55278">
                  <c:v>5.5278999999999997E-5</c:v>
                </c:pt>
                <c:pt idx="55279">
                  <c:v>5.5279999999999999E-5</c:v>
                </c:pt>
                <c:pt idx="55280">
                  <c:v>5.5281000000000001E-5</c:v>
                </c:pt>
                <c:pt idx="55281">
                  <c:v>5.5281999999999997E-5</c:v>
                </c:pt>
                <c:pt idx="55282">
                  <c:v>5.5282999999999999E-5</c:v>
                </c:pt>
                <c:pt idx="55283">
                  <c:v>5.5284000000000001E-5</c:v>
                </c:pt>
                <c:pt idx="55284">
                  <c:v>5.5284999999999997E-5</c:v>
                </c:pt>
                <c:pt idx="55285">
                  <c:v>5.5285999999999999E-5</c:v>
                </c:pt>
                <c:pt idx="55286">
                  <c:v>5.5287000000000001E-5</c:v>
                </c:pt>
                <c:pt idx="55287">
                  <c:v>5.5288000000000003E-5</c:v>
                </c:pt>
                <c:pt idx="55288">
                  <c:v>5.5288999999999999E-5</c:v>
                </c:pt>
                <c:pt idx="55289">
                  <c:v>5.5290000000000001E-5</c:v>
                </c:pt>
                <c:pt idx="55290">
                  <c:v>5.5291000000000003E-5</c:v>
                </c:pt>
                <c:pt idx="55291">
                  <c:v>5.5291999999999998E-5</c:v>
                </c:pt>
                <c:pt idx="55292">
                  <c:v>5.5293000000000001E-5</c:v>
                </c:pt>
                <c:pt idx="55293">
                  <c:v>5.5294000000000003E-5</c:v>
                </c:pt>
                <c:pt idx="55294">
                  <c:v>5.5294999999999998E-5</c:v>
                </c:pt>
                <c:pt idx="55295">
                  <c:v>5.5296E-5</c:v>
                </c:pt>
                <c:pt idx="55296">
                  <c:v>5.5297000000000003E-5</c:v>
                </c:pt>
                <c:pt idx="55297">
                  <c:v>5.5297999999999998E-5</c:v>
                </c:pt>
                <c:pt idx="55298">
                  <c:v>5.5299E-5</c:v>
                </c:pt>
                <c:pt idx="55299">
                  <c:v>5.5300000000000002E-5</c:v>
                </c:pt>
                <c:pt idx="55300">
                  <c:v>5.5300999999999998E-5</c:v>
                </c:pt>
                <c:pt idx="55301">
                  <c:v>5.5302E-5</c:v>
                </c:pt>
                <c:pt idx="55302">
                  <c:v>5.5303000000000002E-5</c:v>
                </c:pt>
                <c:pt idx="55303">
                  <c:v>5.5303999999999998E-5</c:v>
                </c:pt>
                <c:pt idx="55304">
                  <c:v>5.5305E-5</c:v>
                </c:pt>
                <c:pt idx="55305">
                  <c:v>5.5306000000000002E-5</c:v>
                </c:pt>
                <c:pt idx="55306">
                  <c:v>5.5306999999999997E-5</c:v>
                </c:pt>
                <c:pt idx="55307">
                  <c:v>5.5308E-5</c:v>
                </c:pt>
                <c:pt idx="55308">
                  <c:v>5.5309000000000002E-5</c:v>
                </c:pt>
                <c:pt idx="55309">
                  <c:v>5.5309999999999997E-5</c:v>
                </c:pt>
                <c:pt idx="55310">
                  <c:v>5.5310999999999999E-5</c:v>
                </c:pt>
                <c:pt idx="55311">
                  <c:v>5.5312000000000002E-5</c:v>
                </c:pt>
                <c:pt idx="55312">
                  <c:v>5.5312999999999997E-5</c:v>
                </c:pt>
                <c:pt idx="55313">
                  <c:v>5.5313999999999999E-5</c:v>
                </c:pt>
                <c:pt idx="55314">
                  <c:v>5.5315000000000001E-5</c:v>
                </c:pt>
                <c:pt idx="55315">
                  <c:v>5.5315999999999997E-5</c:v>
                </c:pt>
                <c:pt idx="55316">
                  <c:v>5.5316999999999999E-5</c:v>
                </c:pt>
                <c:pt idx="55317">
                  <c:v>5.5318000000000001E-5</c:v>
                </c:pt>
                <c:pt idx="55318">
                  <c:v>5.5318999999999997E-5</c:v>
                </c:pt>
                <c:pt idx="55319">
                  <c:v>5.5319999999999999E-5</c:v>
                </c:pt>
                <c:pt idx="55320">
                  <c:v>5.5321000000000001E-5</c:v>
                </c:pt>
                <c:pt idx="55321">
                  <c:v>5.5322000000000003E-5</c:v>
                </c:pt>
                <c:pt idx="55322">
                  <c:v>5.5322999999999999E-5</c:v>
                </c:pt>
                <c:pt idx="55323">
                  <c:v>5.5324000000000001E-5</c:v>
                </c:pt>
                <c:pt idx="55324">
                  <c:v>5.5325000000000003E-5</c:v>
                </c:pt>
                <c:pt idx="55325">
                  <c:v>5.5325999999999998E-5</c:v>
                </c:pt>
                <c:pt idx="55326">
                  <c:v>5.5327000000000001E-5</c:v>
                </c:pt>
                <c:pt idx="55327">
                  <c:v>5.5328000000000003E-5</c:v>
                </c:pt>
                <c:pt idx="55328">
                  <c:v>5.5328999999999998E-5</c:v>
                </c:pt>
                <c:pt idx="55329">
                  <c:v>5.533E-5</c:v>
                </c:pt>
                <c:pt idx="55330">
                  <c:v>5.5331000000000003E-5</c:v>
                </c:pt>
                <c:pt idx="55331">
                  <c:v>5.5331999999999998E-5</c:v>
                </c:pt>
                <c:pt idx="55332">
                  <c:v>5.5333E-5</c:v>
                </c:pt>
                <c:pt idx="55333">
                  <c:v>5.5334000000000002E-5</c:v>
                </c:pt>
                <c:pt idx="55334">
                  <c:v>5.5334999999999998E-5</c:v>
                </c:pt>
                <c:pt idx="55335">
                  <c:v>5.5336E-5</c:v>
                </c:pt>
                <c:pt idx="55336">
                  <c:v>5.5337000000000002E-5</c:v>
                </c:pt>
                <c:pt idx="55337">
                  <c:v>5.5337999999999998E-5</c:v>
                </c:pt>
                <c:pt idx="55338">
                  <c:v>5.5339E-5</c:v>
                </c:pt>
                <c:pt idx="55339">
                  <c:v>5.5340000000000002E-5</c:v>
                </c:pt>
                <c:pt idx="55340">
                  <c:v>5.5340999999999998E-5</c:v>
                </c:pt>
                <c:pt idx="55341">
                  <c:v>5.5342E-5</c:v>
                </c:pt>
                <c:pt idx="55342">
                  <c:v>5.5343000000000002E-5</c:v>
                </c:pt>
                <c:pt idx="55343">
                  <c:v>5.5343999999999997E-5</c:v>
                </c:pt>
                <c:pt idx="55344">
                  <c:v>5.5345E-5</c:v>
                </c:pt>
                <c:pt idx="55345">
                  <c:v>5.5346000000000002E-5</c:v>
                </c:pt>
                <c:pt idx="55346">
                  <c:v>5.5346999999999997E-5</c:v>
                </c:pt>
                <c:pt idx="55347">
                  <c:v>5.5347999999999999E-5</c:v>
                </c:pt>
                <c:pt idx="55348">
                  <c:v>5.5349000000000001E-5</c:v>
                </c:pt>
                <c:pt idx="55349">
                  <c:v>5.5349999999999997E-5</c:v>
                </c:pt>
                <c:pt idx="55350">
                  <c:v>5.5350999999999999E-5</c:v>
                </c:pt>
                <c:pt idx="55351">
                  <c:v>5.5352000000000001E-5</c:v>
                </c:pt>
                <c:pt idx="55352">
                  <c:v>5.5352999999999997E-5</c:v>
                </c:pt>
                <c:pt idx="55353">
                  <c:v>5.5353999999999999E-5</c:v>
                </c:pt>
                <c:pt idx="55354">
                  <c:v>5.5355000000000001E-5</c:v>
                </c:pt>
                <c:pt idx="55355">
                  <c:v>5.5356000000000003E-5</c:v>
                </c:pt>
                <c:pt idx="55356">
                  <c:v>5.5356999999999999E-5</c:v>
                </c:pt>
                <c:pt idx="55357">
                  <c:v>5.5358000000000001E-5</c:v>
                </c:pt>
                <c:pt idx="55358">
                  <c:v>5.5359000000000003E-5</c:v>
                </c:pt>
                <c:pt idx="55359">
                  <c:v>5.5359999999999999E-5</c:v>
                </c:pt>
                <c:pt idx="55360">
                  <c:v>5.5361000000000001E-5</c:v>
                </c:pt>
                <c:pt idx="55361">
                  <c:v>5.5362000000000003E-5</c:v>
                </c:pt>
                <c:pt idx="55362">
                  <c:v>5.5362999999999998E-5</c:v>
                </c:pt>
                <c:pt idx="55363">
                  <c:v>5.5364000000000001E-5</c:v>
                </c:pt>
                <c:pt idx="55364">
                  <c:v>5.5365000000000003E-5</c:v>
                </c:pt>
                <c:pt idx="55365">
                  <c:v>5.5365999999999998E-5</c:v>
                </c:pt>
                <c:pt idx="55366">
                  <c:v>5.5367E-5</c:v>
                </c:pt>
                <c:pt idx="55367">
                  <c:v>5.5368000000000003E-5</c:v>
                </c:pt>
                <c:pt idx="55368">
                  <c:v>5.5368999999999998E-5</c:v>
                </c:pt>
                <c:pt idx="55369">
                  <c:v>5.537E-5</c:v>
                </c:pt>
                <c:pt idx="55370">
                  <c:v>5.5371000000000002E-5</c:v>
                </c:pt>
                <c:pt idx="55371">
                  <c:v>5.5371999999999998E-5</c:v>
                </c:pt>
                <c:pt idx="55372">
                  <c:v>5.5373E-5</c:v>
                </c:pt>
                <c:pt idx="55373">
                  <c:v>5.5374000000000002E-5</c:v>
                </c:pt>
                <c:pt idx="55374">
                  <c:v>5.5374999999999998E-5</c:v>
                </c:pt>
                <c:pt idx="55375">
                  <c:v>5.5376E-5</c:v>
                </c:pt>
                <c:pt idx="55376">
                  <c:v>5.5377000000000002E-5</c:v>
                </c:pt>
                <c:pt idx="55377">
                  <c:v>5.5377999999999997E-5</c:v>
                </c:pt>
                <c:pt idx="55378">
                  <c:v>5.5379E-5</c:v>
                </c:pt>
                <c:pt idx="55379">
                  <c:v>5.5380000000000002E-5</c:v>
                </c:pt>
                <c:pt idx="55380">
                  <c:v>5.5380999999999997E-5</c:v>
                </c:pt>
                <c:pt idx="55381">
                  <c:v>5.5381999999999999E-5</c:v>
                </c:pt>
                <c:pt idx="55382">
                  <c:v>5.5383000000000002E-5</c:v>
                </c:pt>
                <c:pt idx="55383">
                  <c:v>5.5383999999999997E-5</c:v>
                </c:pt>
                <c:pt idx="55384">
                  <c:v>5.5384999999999999E-5</c:v>
                </c:pt>
                <c:pt idx="55385">
                  <c:v>5.5386000000000001E-5</c:v>
                </c:pt>
                <c:pt idx="55386">
                  <c:v>5.5386999999999997E-5</c:v>
                </c:pt>
                <c:pt idx="55387">
                  <c:v>5.5387999999999999E-5</c:v>
                </c:pt>
                <c:pt idx="55388">
                  <c:v>5.5389000000000001E-5</c:v>
                </c:pt>
                <c:pt idx="55389">
                  <c:v>5.5390000000000003E-5</c:v>
                </c:pt>
                <c:pt idx="55390">
                  <c:v>5.5390999999999999E-5</c:v>
                </c:pt>
                <c:pt idx="55391">
                  <c:v>5.5392000000000001E-5</c:v>
                </c:pt>
                <c:pt idx="55392">
                  <c:v>5.5393000000000003E-5</c:v>
                </c:pt>
                <c:pt idx="55393">
                  <c:v>5.5393999999999999E-5</c:v>
                </c:pt>
                <c:pt idx="55394">
                  <c:v>5.5395000000000001E-5</c:v>
                </c:pt>
                <c:pt idx="55395">
                  <c:v>5.5396000000000003E-5</c:v>
                </c:pt>
                <c:pt idx="55396">
                  <c:v>5.5396999999999998E-5</c:v>
                </c:pt>
                <c:pt idx="55397">
                  <c:v>5.5398000000000001E-5</c:v>
                </c:pt>
                <c:pt idx="55398">
                  <c:v>5.5399000000000003E-5</c:v>
                </c:pt>
                <c:pt idx="55399">
                  <c:v>5.5399999999999998E-5</c:v>
                </c:pt>
                <c:pt idx="55400">
                  <c:v>5.5401E-5</c:v>
                </c:pt>
                <c:pt idx="55401">
                  <c:v>5.5402000000000003E-5</c:v>
                </c:pt>
                <c:pt idx="55402">
                  <c:v>5.5402999999999998E-5</c:v>
                </c:pt>
                <c:pt idx="55403">
                  <c:v>5.5404E-5</c:v>
                </c:pt>
                <c:pt idx="55404">
                  <c:v>5.5405000000000002E-5</c:v>
                </c:pt>
                <c:pt idx="55405">
                  <c:v>5.5405999999999998E-5</c:v>
                </c:pt>
                <c:pt idx="55406">
                  <c:v>5.5407E-5</c:v>
                </c:pt>
                <c:pt idx="55407">
                  <c:v>5.5408000000000002E-5</c:v>
                </c:pt>
                <c:pt idx="55408">
                  <c:v>5.5408999999999998E-5</c:v>
                </c:pt>
                <c:pt idx="55409">
                  <c:v>5.541E-5</c:v>
                </c:pt>
                <c:pt idx="55410">
                  <c:v>5.5411000000000002E-5</c:v>
                </c:pt>
                <c:pt idx="55411">
                  <c:v>5.5411999999999997E-5</c:v>
                </c:pt>
                <c:pt idx="55412">
                  <c:v>5.5413E-5</c:v>
                </c:pt>
                <c:pt idx="55413">
                  <c:v>5.5414000000000002E-5</c:v>
                </c:pt>
                <c:pt idx="55414">
                  <c:v>5.5414999999999997E-5</c:v>
                </c:pt>
                <c:pt idx="55415">
                  <c:v>5.5415999999999999E-5</c:v>
                </c:pt>
                <c:pt idx="55416">
                  <c:v>5.5417000000000002E-5</c:v>
                </c:pt>
                <c:pt idx="55417">
                  <c:v>5.5417999999999997E-5</c:v>
                </c:pt>
                <c:pt idx="55418">
                  <c:v>5.5418999999999999E-5</c:v>
                </c:pt>
                <c:pt idx="55419">
                  <c:v>5.5420000000000001E-5</c:v>
                </c:pt>
                <c:pt idx="55420">
                  <c:v>5.5420999999999997E-5</c:v>
                </c:pt>
                <c:pt idx="55421">
                  <c:v>5.5421999999999999E-5</c:v>
                </c:pt>
                <c:pt idx="55422">
                  <c:v>5.5423000000000001E-5</c:v>
                </c:pt>
                <c:pt idx="55423">
                  <c:v>5.5424000000000003E-5</c:v>
                </c:pt>
                <c:pt idx="55424">
                  <c:v>5.5424999999999999E-5</c:v>
                </c:pt>
                <c:pt idx="55425">
                  <c:v>5.5426000000000001E-5</c:v>
                </c:pt>
                <c:pt idx="55426">
                  <c:v>5.5427000000000003E-5</c:v>
                </c:pt>
                <c:pt idx="55427">
                  <c:v>5.5427999999999999E-5</c:v>
                </c:pt>
                <c:pt idx="55428">
                  <c:v>5.5429000000000001E-5</c:v>
                </c:pt>
                <c:pt idx="55429">
                  <c:v>5.5430000000000003E-5</c:v>
                </c:pt>
                <c:pt idx="55430">
                  <c:v>5.5430999999999998E-5</c:v>
                </c:pt>
                <c:pt idx="55431">
                  <c:v>5.5432000000000001E-5</c:v>
                </c:pt>
                <c:pt idx="55432">
                  <c:v>5.5433000000000003E-5</c:v>
                </c:pt>
                <c:pt idx="55433">
                  <c:v>5.5433999999999998E-5</c:v>
                </c:pt>
                <c:pt idx="55434">
                  <c:v>5.5435E-5</c:v>
                </c:pt>
                <c:pt idx="55435">
                  <c:v>5.5436000000000003E-5</c:v>
                </c:pt>
                <c:pt idx="55436">
                  <c:v>5.5436999999999998E-5</c:v>
                </c:pt>
                <c:pt idx="55437">
                  <c:v>5.5438E-5</c:v>
                </c:pt>
                <c:pt idx="55438">
                  <c:v>5.5439000000000002E-5</c:v>
                </c:pt>
                <c:pt idx="55439">
                  <c:v>5.5439999999999998E-5</c:v>
                </c:pt>
                <c:pt idx="55440">
                  <c:v>5.5441E-5</c:v>
                </c:pt>
                <c:pt idx="55441">
                  <c:v>5.5442000000000002E-5</c:v>
                </c:pt>
                <c:pt idx="55442">
                  <c:v>5.5442999999999998E-5</c:v>
                </c:pt>
                <c:pt idx="55443">
                  <c:v>5.5444E-5</c:v>
                </c:pt>
                <c:pt idx="55444">
                  <c:v>5.5445000000000002E-5</c:v>
                </c:pt>
                <c:pt idx="55445">
                  <c:v>5.5445999999999997E-5</c:v>
                </c:pt>
                <c:pt idx="55446">
                  <c:v>5.5447E-5</c:v>
                </c:pt>
                <c:pt idx="55447">
                  <c:v>5.5448000000000002E-5</c:v>
                </c:pt>
                <c:pt idx="55448">
                  <c:v>5.5448999999999997E-5</c:v>
                </c:pt>
                <c:pt idx="55449">
                  <c:v>5.5449999999999999E-5</c:v>
                </c:pt>
                <c:pt idx="55450">
                  <c:v>5.5451000000000002E-5</c:v>
                </c:pt>
                <c:pt idx="55451">
                  <c:v>5.5451999999999997E-5</c:v>
                </c:pt>
                <c:pt idx="55452">
                  <c:v>5.5452999999999999E-5</c:v>
                </c:pt>
                <c:pt idx="55453">
                  <c:v>5.5454000000000001E-5</c:v>
                </c:pt>
                <c:pt idx="55454">
                  <c:v>5.5454999999999997E-5</c:v>
                </c:pt>
                <c:pt idx="55455">
                  <c:v>5.5455999999999999E-5</c:v>
                </c:pt>
                <c:pt idx="55456">
                  <c:v>5.5457000000000001E-5</c:v>
                </c:pt>
                <c:pt idx="55457">
                  <c:v>5.5458000000000003E-5</c:v>
                </c:pt>
                <c:pt idx="55458">
                  <c:v>5.5458999999999999E-5</c:v>
                </c:pt>
                <c:pt idx="55459">
                  <c:v>5.5460000000000001E-5</c:v>
                </c:pt>
                <c:pt idx="55460">
                  <c:v>5.5461000000000003E-5</c:v>
                </c:pt>
                <c:pt idx="55461">
                  <c:v>5.5461999999999999E-5</c:v>
                </c:pt>
                <c:pt idx="55462">
                  <c:v>5.5463000000000001E-5</c:v>
                </c:pt>
                <c:pt idx="55463">
                  <c:v>5.5464000000000003E-5</c:v>
                </c:pt>
                <c:pt idx="55464">
                  <c:v>5.5464999999999998E-5</c:v>
                </c:pt>
                <c:pt idx="55465">
                  <c:v>5.5466000000000001E-5</c:v>
                </c:pt>
                <c:pt idx="55466">
                  <c:v>5.5467000000000003E-5</c:v>
                </c:pt>
                <c:pt idx="55467">
                  <c:v>5.5467999999999998E-5</c:v>
                </c:pt>
                <c:pt idx="55468">
                  <c:v>5.5469E-5</c:v>
                </c:pt>
                <c:pt idx="55469">
                  <c:v>5.5470000000000003E-5</c:v>
                </c:pt>
                <c:pt idx="55470">
                  <c:v>5.5470999999999998E-5</c:v>
                </c:pt>
                <c:pt idx="55471">
                  <c:v>5.5472E-5</c:v>
                </c:pt>
                <c:pt idx="55472">
                  <c:v>5.5473000000000002E-5</c:v>
                </c:pt>
                <c:pt idx="55473">
                  <c:v>5.5473999999999998E-5</c:v>
                </c:pt>
                <c:pt idx="55474">
                  <c:v>5.5475E-5</c:v>
                </c:pt>
                <c:pt idx="55475">
                  <c:v>5.5476000000000002E-5</c:v>
                </c:pt>
                <c:pt idx="55476">
                  <c:v>5.5476999999999998E-5</c:v>
                </c:pt>
                <c:pt idx="55477">
                  <c:v>5.5478E-5</c:v>
                </c:pt>
                <c:pt idx="55478">
                  <c:v>5.5479000000000002E-5</c:v>
                </c:pt>
                <c:pt idx="55479">
                  <c:v>5.5479999999999997E-5</c:v>
                </c:pt>
                <c:pt idx="55480">
                  <c:v>5.5481E-5</c:v>
                </c:pt>
                <c:pt idx="55481">
                  <c:v>5.5482000000000002E-5</c:v>
                </c:pt>
                <c:pt idx="55482">
                  <c:v>5.5482999999999997E-5</c:v>
                </c:pt>
                <c:pt idx="55483">
                  <c:v>5.5483999999999999E-5</c:v>
                </c:pt>
                <c:pt idx="55484">
                  <c:v>5.5485000000000002E-5</c:v>
                </c:pt>
                <c:pt idx="55485">
                  <c:v>5.5485999999999997E-5</c:v>
                </c:pt>
                <c:pt idx="55486">
                  <c:v>5.5486999999999999E-5</c:v>
                </c:pt>
                <c:pt idx="55487">
                  <c:v>5.5488000000000001E-5</c:v>
                </c:pt>
                <c:pt idx="55488">
                  <c:v>5.5488999999999997E-5</c:v>
                </c:pt>
                <c:pt idx="55489">
                  <c:v>5.5489999999999999E-5</c:v>
                </c:pt>
                <c:pt idx="55490">
                  <c:v>5.5491000000000001E-5</c:v>
                </c:pt>
                <c:pt idx="55491">
                  <c:v>5.5492000000000003E-5</c:v>
                </c:pt>
                <c:pt idx="55492">
                  <c:v>5.5492999999999999E-5</c:v>
                </c:pt>
                <c:pt idx="55493">
                  <c:v>5.5494000000000001E-5</c:v>
                </c:pt>
                <c:pt idx="55494">
                  <c:v>5.5495000000000003E-5</c:v>
                </c:pt>
                <c:pt idx="55495">
                  <c:v>5.5495999999999999E-5</c:v>
                </c:pt>
                <c:pt idx="55496">
                  <c:v>5.5497000000000001E-5</c:v>
                </c:pt>
                <c:pt idx="55497">
                  <c:v>5.5498000000000003E-5</c:v>
                </c:pt>
                <c:pt idx="55498">
                  <c:v>5.5498999999999998E-5</c:v>
                </c:pt>
                <c:pt idx="55499">
                  <c:v>5.5500000000000001E-5</c:v>
                </c:pt>
                <c:pt idx="55500">
                  <c:v>5.5501000000000003E-5</c:v>
                </c:pt>
                <c:pt idx="55501">
                  <c:v>5.5501999999999998E-5</c:v>
                </c:pt>
                <c:pt idx="55502">
                  <c:v>5.5503E-5</c:v>
                </c:pt>
                <c:pt idx="55503">
                  <c:v>5.5504000000000003E-5</c:v>
                </c:pt>
                <c:pt idx="55504">
                  <c:v>5.5504999999999998E-5</c:v>
                </c:pt>
                <c:pt idx="55505">
                  <c:v>5.5506E-5</c:v>
                </c:pt>
                <c:pt idx="55506">
                  <c:v>5.5507000000000002E-5</c:v>
                </c:pt>
                <c:pt idx="55507">
                  <c:v>5.5507999999999998E-5</c:v>
                </c:pt>
                <c:pt idx="55508">
                  <c:v>5.5509E-5</c:v>
                </c:pt>
                <c:pt idx="55509">
                  <c:v>5.5510000000000002E-5</c:v>
                </c:pt>
                <c:pt idx="55510">
                  <c:v>5.5510999999999998E-5</c:v>
                </c:pt>
                <c:pt idx="55511">
                  <c:v>5.5512E-5</c:v>
                </c:pt>
                <c:pt idx="55512">
                  <c:v>5.5513000000000002E-5</c:v>
                </c:pt>
                <c:pt idx="55513">
                  <c:v>5.5513999999999997E-5</c:v>
                </c:pt>
                <c:pt idx="55514">
                  <c:v>5.5515E-5</c:v>
                </c:pt>
                <c:pt idx="55515">
                  <c:v>5.5516000000000002E-5</c:v>
                </c:pt>
                <c:pt idx="55516">
                  <c:v>5.5516999999999997E-5</c:v>
                </c:pt>
                <c:pt idx="55517">
                  <c:v>5.5517999999999999E-5</c:v>
                </c:pt>
                <c:pt idx="55518">
                  <c:v>5.5519000000000002E-5</c:v>
                </c:pt>
                <c:pt idx="55519">
                  <c:v>5.5519999999999997E-5</c:v>
                </c:pt>
                <c:pt idx="55520">
                  <c:v>5.5520999999999999E-5</c:v>
                </c:pt>
                <c:pt idx="55521">
                  <c:v>5.5522000000000001E-5</c:v>
                </c:pt>
                <c:pt idx="55522">
                  <c:v>5.5522999999999997E-5</c:v>
                </c:pt>
                <c:pt idx="55523">
                  <c:v>5.5523999999999999E-5</c:v>
                </c:pt>
                <c:pt idx="55524">
                  <c:v>5.5525000000000001E-5</c:v>
                </c:pt>
                <c:pt idx="55525">
                  <c:v>5.5526000000000003E-5</c:v>
                </c:pt>
                <c:pt idx="55526">
                  <c:v>5.5526999999999999E-5</c:v>
                </c:pt>
                <c:pt idx="55527">
                  <c:v>5.5528000000000001E-5</c:v>
                </c:pt>
                <c:pt idx="55528">
                  <c:v>5.5529000000000003E-5</c:v>
                </c:pt>
                <c:pt idx="55529">
                  <c:v>5.5529999999999999E-5</c:v>
                </c:pt>
                <c:pt idx="55530">
                  <c:v>5.5531000000000001E-5</c:v>
                </c:pt>
                <c:pt idx="55531">
                  <c:v>5.5532000000000003E-5</c:v>
                </c:pt>
                <c:pt idx="55532">
                  <c:v>5.5532999999999998E-5</c:v>
                </c:pt>
                <c:pt idx="55533">
                  <c:v>5.5534000000000001E-5</c:v>
                </c:pt>
                <c:pt idx="55534">
                  <c:v>5.5535000000000003E-5</c:v>
                </c:pt>
                <c:pt idx="55535">
                  <c:v>5.5535999999999998E-5</c:v>
                </c:pt>
                <c:pt idx="55536">
                  <c:v>5.5537E-5</c:v>
                </c:pt>
                <c:pt idx="55537">
                  <c:v>5.5538000000000003E-5</c:v>
                </c:pt>
                <c:pt idx="55538">
                  <c:v>5.5538999999999998E-5</c:v>
                </c:pt>
                <c:pt idx="55539">
                  <c:v>5.554E-5</c:v>
                </c:pt>
                <c:pt idx="55540">
                  <c:v>5.5541000000000002E-5</c:v>
                </c:pt>
                <c:pt idx="55541">
                  <c:v>5.5541999999999998E-5</c:v>
                </c:pt>
                <c:pt idx="55542">
                  <c:v>5.5543E-5</c:v>
                </c:pt>
                <c:pt idx="55543">
                  <c:v>5.5544000000000002E-5</c:v>
                </c:pt>
                <c:pt idx="55544">
                  <c:v>5.5544999999999998E-5</c:v>
                </c:pt>
                <c:pt idx="55545">
                  <c:v>5.5546E-5</c:v>
                </c:pt>
                <c:pt idx="55546">
                  <c:v>5.5547000000000002E-5</c:v>
                </c:pt>
                <c:pt idx="55547">
                  <c:v>5.5547999999999997E-5</c:v>
                </c:pt>
                <c:pt idx="55548">
                  <c:v>5.5549E-5</c:v>
                </c:pt>
                <c:pt idx="55549">
                  <c:v>5.5550000000000002E-5</c:v>
                </c:pt>
                <c:pt idx="55550">
                  <c:v>5.5550999999999997E-5</c:v>
                </c:pt>
                <c:pt idx="55551">
                  <c:v>5.5551999999999999E-5</c:v>
                </c:pt>
                <c:pt idx="55552">
                  <c:v>5.5553000000000002E-5</c:v>
                </c:pt>
                <c:pt idx="55553">
                  <c:v>5.5553999999999997E-5</c:v>
                </c:pt>
                <c:pt idx="55554">
                  <c:v>5.5554999999999999E-5</c:v>
                </c:pt>
                <c:pt idx="55555">
                  <c:v>5.5556000000000001E-5</c:v>
                </c:pt>
                <c:pt idx="55556">
                  <c:v>5.5556999999999997E-5</c:v>
                </c:pt>
                <c:pt idx="55557">
                  <c:v>5.5557999999999999E-5</c:v>
                </c:pt>
                <c:pt idx="55558">
                  <c:v>5.5559000000000001E-5</c:v>
                </c:pt>
                <c:pt idx="55559">
                  <c:v>5.5560000000000003E-5</c:v>
                </c:pt>
                <c:pt idx="55560">
                  <c:v>5.5560999999999999E-5</c:v>
                </c:pt>
                <c:pt idx="55561">
                  <c:v>5.5562000000000001E-5</c:v>
                </c:pt>
                <c:pt idx="55562">
                  <c:v>5.5563000000000003E-5</c:v>
                </c:pt>
                <c:pt idx="55563">
                  <c:v>5.5563999999999999E-5</c:v>
                </c:pt>
                <c:pt idx="55564">
                  <c:v>5.5565000000000001E-5</c:v>
                </c:pt>
                <c:pt idx="55565">
                  <c:v>5.5566000000000003E-5</c:v>
                </c:pt>
                <c:pt idx="55566">
                  <c:v>5.5566999999999998E-5</c:v>
                </c:pt>
                <c:pt idx="55567">
                  <c:v>5.5568000000000001E-5</c:v>
                </c:pt>
                <c:pt idx="55568">
                  <c:v>5.5569000000000003E-5</c:v>
                </c:pt>
                <c:pt idx="55569">
                  <c:v>5.5569999999999998E-5</c:v>
                </c:pt>
                <c:pt idx="55570">
                  <c:v>5.5571E-5</c:v>
                </c:pt>
                <c:pt idx="55571">
                  <c:v>5.5572000000000003E-5</c:v>
                </c:pt>
                <c:pt idx="55572">
                  <c:v>5.5572999999999998E-5</c:v>
                </c:pt>
                <c:pt idx="55573">
                  <c:v>5.5574E-5</c:v>
                </c:pt>
                <c:pt idx="55574">
                  <c:v>5.5575000000000002E-5</c:v>
                </c:pt>
                <c:pt idx="55575">
                  <c:v>5.5575999999999998E-5</c:v>
                </c:pt>
                <c:pt idx="55576">
                  <c:v>5.5577E-5</c:v>
                </c:pt>
                <c:pt idx="55577">
                  <c:v>5.5578000000000002E-5</c:v>
                </c:pt>
                <c:pt idx="55578">
                  <c:v>5.5578999999999998E-5</c:v>
                </c:pt>
                <c:pt idx="55579">
                  <c:v>5.558E-5</c:v>
                </c:pt>
                <c:pt idx="55580">
                  <c:v>5.5581000000000002E-5</c:v>
                </c:pt>
                <c:pt idx="55581">
                  <c:v>5.5581999999999997E-5</c:v>
                </c:pt>
                <c:pt idx="55582">
                  <c:v>5.5583E-5</c:v>
                </c:pt>
                <c:pt idx="55583">
                  <c:v>5.5584000000000002E-5</c:v>
                </c:pt>
                <c:pt idx="55584">
                  <c:v>5.5584999999999997E-5</c:v>
                </c:pt>
                <c:pt idx="55585">
                  <c:v>5.5585999999999999E-5</c:v>
                </c:pt>
                <c:pt idx="55586">
                  <c:v>5.5587000000000002E-5</c:v>
                </c:pt>
                <c:pt idx="55587">
                  <c:v>5.5587999999999997E-5</c:v>
                </c:pt>
                <c:pt idx="55588">
                  <c:v>5.5588999999999999E-5</c:v>
                </c:pt>
                <c:pt idx="55589">
                  <c:v>5.5590000000000001E-5</c:v>
                </c:pt>
                <c:pt idx="55590">
                  <c:v>5.5590999999999997E-5</c:v>
                </c:pt>
                <c:pt idx="55591">
                  <c:v>5.5591999999999999E-5</c:v>
                </c:pt>
                <c:pt idx="55592">
                  <c:v>5.5593000000000001E-5</c:v>
                </c:pt>
                <c:pt idx="55593">
                  <c:v>5.5593999999999997E-5</c:v>
                </c:pt>
                <c:pt idx="55594">
                  <c:v>5.5594999999999999E-5</c:v>
                </c:pt>
                <c:pt idx="55595">
                  <c:v>5.5596000000000001E-5</c:v>
                </c:pt>
                <c:pt idx="55596">
                  <c:v>5.5597000000000003E-5</c:v>
                </c:pt>
                <c:pt idx="55597">
                  <c:v>5.5597999999999999E-5</c:v>
                </c:pt>
                <c:pt idx="55598">
                  <c:v>5.5599000000000001E-5</c:v>
                </c:pt>
                <c:pt idx="55599">
                  <c:v>5.5600000000000003E-5</c:v>
                </c:pt>
                <c:pt idx="55600">
                  <c:v>5.5600999999999998E-5</c:v>
                </c:pt>
                <c:pt idx="55601">
                  <c:v>5.5602000000000001E-5</c:v>
                </c:pt>
                <c:pt idx="55602">
                  <c:v>5.5603000000000003E-5</c:v>
                </c:pt>
                <c:pt idx="55603">
                  <c:v>5.5603999999999998E-5</c:v>
                </c:pt>
                <c:pt idx="55604">
                  <c:v>5.5605E-5</c:v>
                </c:pt>
                <c:pt idx="55605">
                  <c:v>5.5606000000000003E-5</c:v>
                </c:pt>
                <c:pt idx="55606">
                  <c:v>5.5606999999999998E-5</c:v>
                </c:pt>
                <c:pt idx="55607">
                  <c:v>5.5608E-5</c:v>
                </c:pt>
                <c:pt idx="55608">
                  <c:v>5.5609000000000002E-5</c:v>
                </c:pt>
                <c:pt idx="55609">
                  <c:v>5.5609999999999998E-5</c:v>
                </c:pt>
                <c:pt idx="55610">
                  <c:v>5.5611E-5</c:v>
                </c:pt>
                <c:pt idx="55611">
                  <c:v>5.5612000000000002E-5</c:v>
                </c:pt>
                <c:pt idx="55612">
                  <c:v>5.5612999999999998E-5</c:v>
                </c:pt>
                <c:pt idx="55613">
                  <c:v>5.5614E-5</c:v>
                </c:pt>
                <c:pt idx="55614">
                  <c:v>5.5615000000000002E-5</c:v>
                </c:pt>
                <c:pt idx="55615">
                  <c:v>5.5615999999999997E-5</c:v>
                </c:pt>
                <c:pt idx="55616">
                  <c:v>5.5617E-5</c:v>
                </c:pt>
                <c:pt idx="55617">
                  <c:v>5.5618000000000002E-5</c:v>
                </c:pt>
                <c:pt idx="55618">
                  <c:v>5.5618999999999997E-5</c:v>
                </c:pt>
                <c:pt idx="55619">
                  <c:v>5.5619999999999999E-5</c:v>
                </c:pt>
                <c:pt idx="55620">
                  <c:v>5.5621000000000002E-5</c:v>
                </c:pt>
                <c:pt idx="55621">
                  <c:v>5.5621999999999997E-5</c:v>
                </c:pt>
                <c:pt idx="55622">
                  <c:v>5.5622999999999999E-5</c:v>
                </c:pt>
                <c:pt idx="55623">
                  <c:v>5.5624000000000001E-5</c:v>
                </c:pt>
                <c:pt idx="55624">
                  <c:v>5.5624999999999997E-5</c:v>
                </c:pt>
                <c:pt idx="55625">
                  <c:v>5.5625999999999999E-5</c:v>
                </c:pt>
                <c:pt idx="55626">
                  <c:v>5.5627000000000001E-5</c:v>
                </c:pt>
                <c:pt idx="55627">
                  <c:v>5.5627999999999997E-5</c:v>
                </c:pt>
                <c:pt idx="55628">
                  <c:v>5.5628999999999999E-5</c:v>
                </c:pt>
                <c:pt idx="55629">
                  <c:v>5.5630000000000001E-5</c:v>
                </c:pt>
                <c:pt idx="55630">
                  <c:v>5.5631000000000003E-5</c:v>
                </c:pt>
                <c:pt idx="55631">
                  <c:v>5.5631999999999999E-5</c:v>
                </c:pt>
                <c:pt idx="55632">
                  <c:v>5.5633000000000001E-5</c:v>
                </c:pt>
                <c:pt idx="55633">
                  <c:v>5.5634000000000003E-5</c:v>
                </c:pt>
                <c:pt idx="55634">
                  <c:v>5.5634999999999998E-5</c:v>
                </c:pt>
                <c:pt idx="55635">
                  <c:v>5.5636000000000001E-5</c:v>
                </c:pt>
                <c:pt idx="55636">
                  <c:v>5.5637000000000003E-5</c:v>
                </c:pt>
                <c:pt idx="55637">
                  <c:v>5.5637999999999998E-5</c:v>
                </c:pt>
                <c:pt idx="55638">
                  <c:v>5.5639E-5</c:v>
                </c:pt>
                <c:pt idx="55639">
                  <c:v>5.5640000000000003E-5</c:v>
                </c:pt>
                <c:pt idx="55640">
                  <c:v>5.5640999999999998E-5</c:v>
                </c:pt>
                <c:pt idx="55641">
                  <c:v>5.5642E-5</c:v>
                </c:pt>
                <c:pt idx="55642">
                  <c:v>5.5643000000000002E-5</c:v>
                </c:pt>
                <c:pt idx="55643">
                  <c:v>5.5643999999999998E-5</c:v>
                </c:pt>
                <c:pt idx="55644">
                  <c:v>5.5645E-5</c:v>
                </c:pt>
                <c:pt idx="55645">
                  <c:v>5.5646000000000002E-5</c:v>
                </c:pt>
                <c:pt idx="55646">
                  <c:v>5.5646999999999998E-5</c:v>
                </c:pt>
                <c:pt idx="55647">
                  <c:v>5.5648E-5</c:v>
                </c:pt>
                <c:pt idx="55648">
                  <c:v>5.5649000000000002E-5</c:v>
                </c:pt>
                <c:pt idx="55649">
                  <c:v>5.5649999999999997E-5</c:v>
                </c:pt>
                <c:pt idx="55650">
                  <c:v>5.5651E-5</c:v>
                </c:pt>
                <c:pt idx="55651">
                  <c:v>5.5652000000000002E-5</c:v>
                </c:pt>
                <c:pt idx="55652">
                  <c:v>5.5652999999999997E-5</c:v>
                </c:pt>
                <c:pt idx="55653">
                  <c:v>5.5653999999999999E-5</c:v>
                </c:pt>
                <c:pt idx="55654">
                  <c:v>5.5655000000000002E-5</c:v>
                </c:pt>
                <c:pt idx="55655">
                  <c:v>5.5655999999999997E-5</c:v>
                </c:pt>
                <c:pt idx="55656">
                  <c:v>5.5656999999999999E-5</c:v>
                </c:pt>
                <c:pt idx="55657">
                  <c:v>5.5658000000000001E-5</c:v>
                </c:pt>
                <c:pt idx="55658">
                  <c:v>5.5658999999999997E-5</c:v>
                </c:pt>
                <c:pt idx="55659">
                  <c:v>5.5659999999999999E-5</c:v>
                </c:pt>
                <c:pt idx="55660">
                  <c:v>5.5661000000000001E-5</c:v>
                </c:pt>
                <c:pt idx="55661">
                  <c:v>5.5661999999999997E-5</c:v>
                </c:pt>
                <c:pt idx="55662">
                  <c:v>5.5662999999999999E-5</c:v>
                </c:pt>
                <c:pt idx="55663">
                  <c:v>5.5664000000000001E-5</c:v>
                </c:pt>
                <c:pt idx="55664">
                  <c:v>5.5665000000000003E-5</c:v>
                </c:pt>
                <c:pt idx="55665">
                  <c:v>5.5665999999999999E-5</c:v>
                </c:pt>
                <c:pt idx="55666">
                  <c:v>5.5667000000000001E-5</c:v>
                </c:pt>
                <c:pt idx="55667">
                  <c:v>5.5668000000000003E-5</c:v>
                </c:pt>
                <c:pt idx="55668">
                  <c:v>5.5668999999999998E-5</c:v>
                </c:pt>
                <c:pt idx="55669">
                  <c:v>5.5670000000000001E-5</c:v>
                </c:pt>
                <c:pt idx="55670">
                  <c:v>5.5671000000000003E-5</c:v>
                </c:pt>
                <c:pt idx="55671">
                  <c:v>5.5671999999999998E-5</c:v>
                </c:pt>
                <c:pt idx="55672">
                  <c:v>5.5673E-5</c:v>
                </c:pt>
                <c:pt idx="55673">
                  <c:v>5.5674000000000003E-5</c:v>
                </c:pt>
                <c:pt idx="55674">
                  <c:v>5.5674999999999998E-5</c:v>
                </c:pt>
                <c:pt idx="55675">
                  <c:v>5.5676E-5</c:v>
                </c:pt>
                <c:pt idx="55676">
                  <c:v>5.5677000000000002E-5</c:v>
                </c:pt>
                <c:pt idx="55677">
                  <c:v>5.5677999999999998E-5</c:v>
                </c:pt>
                <c:pt idx="55678">
                  <c:v>5.5679E-5</c:v>
                </c:pt>
                <c:pt idx="55679">
                  <c:v>5.5680000000000002E-5</c:v>
                </c:pt>
                <c:pt idx="55680">
                  <c:v>5.5680999999999998E-5</c:v>
                </c:pt>
                <c:pt idx="55681">
                  <c:v>5.5682E-5</c:v>
                </c:pt>
                <c:pt idx="55682">
                  <c:v>5.5683000000000002E-5</c:v>
                </c:pt>
                <c:pt idx="55683">
                  <c:v>5.5683999999999997E-5</c:v>
                </c:pt>
                <c:pt idx="55684">
                  <c:v>5.5685E-5</c:v>
                </c:pt>
                <c:pt idx="55685">
                  <c:v>5.5686000000000002E-5</c:v>
                </c:pt>
                <c:pt idx="55686">
                  <c:v>5.5686999999999997E-5</c:v>
                </c:pt>
                <c:pt idx="55687">
                  <c:v>5.5687999999999999E-5</c:v>
                </c:pt>
                <c:pt idx="55688">
                  <c:v>5.5689000000000002E-5</c:v>
                </c:pt>
                <c:pt idx="55689">
                  <c:v>5.5689999999999997E-5</c:v>
                </c:pt>
                <c:pt idx="55690">
                  <c:v>5.5690999999999999E-5</c:v>
                </c:pt>
                <c:pt idx="55691">
                  <c:v>5.5692000000000001E-5</c:v>
                </c:pt>
                <c:pt idx="55692">
                  <c:v>5.5692999999999997E-5</c:v>
                </c:pt>
                <c:pt idx="55693">
                  <c:v>5.5693999999999999E-5</c:v>
                </c:pt>
                <c:pt idx="55694">
                  <c:v>5.5695000000000001E-5</c:v>
                </c:pt>
                <c:pt idx="55695">
                  <c:v>5.5695999999999997E-5</c:v>
                </c:pt>
                <c:pt idx="55696">
                  <c:v>5.5696999999999999E-5</c:v>
                </c:pt>
                <c:pt idx="55697">
                  <c:v>5.5698000000000001E-5</c:v>
                </c:pt>
                <c:pt idx="55698">
                  <c:v>5.5699000000000003E-5</c:v>
                </c:pt>
                <c:pt idx="55699">
                  <c:v>5.5699999999999999E-5</c:v>
                </c:pt>
                <c:pt idx="55700">
                  <c:v>5.5701000000000001E-5</c:v>
                </c:pt>
                <c:pt idx="55701">
                  <c:v>5.5702000000000003E-5</c:v>
                </c:pt>
                <c:pt idx="55702">
                  <c:v>5.5702999999999998E-5</c:v>
                </c:pt>
                <c:pt idx="55703">
                  <c:v>5.5704000000000001E-5</c:v>
                </c:pt>
                <c:pt idx="55704">
                  <c:v>5.5705000000000003E-5</c:v>
                </c:pt>
                <c:pt idx="55705">
                  <c:v>5.5705999999999998E-5</c:v>
                </c:pt>
                <c:pt idx="55706">
                  <c:v>5.5707E-5</c:v>
                </c:pt>
                <c:pt idx="55707">
                  <c:v>5.5708000000000003E-5</c:v>
                </c:pt>
                <c:pt idx="55708">
                  <c:v>5.5708999999999998E-5</c:v>
                </c:pt>
                <c:pt idx="55709">
                  <c:v>5.571E-5</c:v>
                </c:pt>
                <c:pt idx="55710">
                  <c:v>5.5711000000000002E-5</c:v>
                </c:pt>
                <c:pt idx="55711">
                  <c:v>5.5711999999999998E-5</c:v>
                </c:pt>
                <c:pt idx="55712">
                  <c:v>5.5713E-5</c:v>
                </c:pt>
                <c:pt idx="55713">
                  <c:v>5.5714000000000002E-5</c:v>
                </c:pt>
                <c:pt idx="55714">
                  <c:v>5.5714999999999998E-5</c:v>
                </c:pt>
                <c:pt idx="55715">
                  <c:v>5.5716E-5</c:v>
                </c:pt>
                <c:pt idx="55716">
                  <c:v>5.5717000000000002E-5</c:v>
                </c:pt>
                <c:pt idx="55717">
                  <c:v>5.5717999999999997E-5</c:v>
                </c:pt>
                <c:pt idx="55718">
                  <c:v>5.5719E-5</c:v>
                </c:pt>
                <c:pt idx="55719">
                  <c:v>5.5720000000000002E-5</c:v>
                </c:pt>
                <c:pt idx="55720">
                  <c:v>5.5720999999999997E-5</c:v>
                </c:pt>
                <c:pt idx="55721">
                  <c:v>5.5721999999999999E-5</c:v>
                </c:pt>
                <c:pt idx="55722">
                  <c:v>5.5723000000000002E-5</c:v>
                </c:pt>
                <c:pt idx="55723">
                  <c:v>5.5723999999999997E-5</c:v>
                </c:pt>
                <c:pt idx="55724">
                  <c:v>5.5724999999999999E-5</c:v>
                </c:pt>
                <c:pt idx="55725">
                  <c:v>5.5726000000000001E-5</c:v>
                </c:pt>
                <c:pt idx="55726">
                  <c:v>5.5726999999999997E-5</c:v>
                </c:pt>
                <c:pt idx="55727">
                  <c:v>5.5727999999999999E-5</c:v>
                </c:pt>
                <c:pt idx="55728">
                  <c:v>5.5729000000000001E-5</c:v>
                </c:pt>
                <c:pt idx="55729">
                  <c:v>5.5729999999999997E-5</c:v>
                </c:pt>
                <c:pt idx="55730">
                  <c:v>5.5730999999999999E-5</c:v>
                </c:pt>
                <c:pt idx="55731">
                  <c:v>5.5732000000000001E-5</c:v>
                </c:pt>
                <c:pt idx="55732">
                  <c:v>5.5733000000000003E-5</c:v>
                </c:pt>
                <c:pt idx="55733">
                  <c:v>5.5733999999999999E-5</c:v>
                </c:pt>
                <c:pt idx="55734">
                  <c:v>5.5735000000000001E-5</c:v>
                </c:pt>
                <c:pt idx="55735">
                  <c:v>5.5736000000000003E-5</c:v>
                </c:pt>
                <c:pt idx="55736">
                  <c:v>5.5736999999999998E-5</c:v>
                </c:pt>
                <c:pt idx="55737">
                  <c:v>5.5738000000000001E-5</c:v>
                </c:pt>
                <c:pt idx="55738">
                  <c:v>5.5739000000000003E-5</c:v>
                </c:pt>
                <c:pt idx="55739">
                  <c:v>5.5739999999999998E-5</c:v>
                </c:pt>
                <c:pt idx="55740">
                  <c:v>5.5741E-5</c:v>
                </c:pt>
                <c:pt idx="55741">
                  <c:v>5.5742000000000003E-5</c:v>
                </c:pt>
                <c:pt idx="55742">
                  <c:v>5.5742999999999998E-5</c:v>
                </c:pt>
                <c:pt idx="55743">
                  <c:v>5.5744E-5</c:v>
                </c:pt>
                <c:pt idx="55744">
                  <c:v>5.5745000000000002E-5</c:v>
                </c:pt>
                <c:pt idx="55745">
                  <c:v>5.5745999999999998E-5</c:v>
                </c:pt>
                <c:pt idx="55746">
                  <c:v>5.5747E-5</c:v>
                </c:pt>
                <c:pt idx="55747">
                  <c:v>5.5748000000000002E-5</c:v>
                </c:pt>
                <c:pt idx="55748">
                  <c:v>5.5748999999999998E-5</c:v>
                </c:pt>
                <c:pt idx="55749">
                  <c:v>5.575E-5</c:v>
                </c:pt>
                <c:pt idx="55750">
                  <c:v>5.5751000000000002E-5</c:v>
                </c:pt>
                <c:pt idx="55751">
                  <c:v>5.5751999999999997E-5</c:v>
                </c:pt>
                <c:pt idx="55752">
                  <c:v>5.5753E-5</c:v>
                </c:pt>
                <c:pt idx="55753">
                  <c:v>5.5754000000000002E-5</c:v>
                </c:pt>
                <c:pt idx="55754">
                  <c:v>5.5754999999999997E-5</c:v>
                </c:pt>
                <c:pt idx="55755">
                  <c:v>5.5755999999999999E-5</c:v>
                </c:pt>
                <c:pt idx="55756">
                  <c:v>5.5757000000000002E-5</c:v>
                </c:pt>
                <c:pt idx="55757">
                  <c:v>5.5757999999999997E-5</c:v>
                </c:pt>
                <c:pt idx="55758">
                  <c:v>5.5758999999999999E-5</c:v>
                </c:pt>
                <c:pt idx="55759">
                  <c:v>5.5760000000000001E-5</c:v>
                </c:pt>
                <c:pt idx="55760">
                  <c:v>5.5760999999999997E-5</c:v>
                </c:pt>
                <c:pt idx="55761">
                  <c:v>5.5761999999999999E-5</c:v>
                </c:pt>
                <c:pt idx="55762">
                  <c:v>5.5763000000000001E-5</c:v>
                </c:pt>
                <c:pt idx="55763">
                  <c:v>5.5763999999999997E-5</c:v>
                </c:pt>
                <c:pt idx="55764">
                  <c:v>5.5764999999999999E-5</c:v>
                </c:pt>
                <c:pt idx="55765">
                  <c:v>5.5766000000000001E-5</c:v>
                </c:pt>
                <c:pt idx="55766">
                  <c:v>5.5767000000000003E-5</c:v>
                </c:pt>
                <c:pt idx="55767">
                  <c:v>5.5767999999999999E-5</c:v>
                </c:pt>
                <c:pt idx="55768">
                  <c:v>5.5769000000000001E-5</c:v>
                </c:pt>
                <c:pt idx="55769">
                  <c:v>5.5770000000000003E-5</c:v>
                </c:pt>
                <c:pt idx="55770">
                  <c:v>5.5770999999999998E-5</c:v>
                </c:pt>
                <c:pt idx="55771">
                  <c:v>5.5772000000000001E-5</c:v>
                </c:pt>
                <c:pt idx="55772">
                  <c:v>5.5773000000000003E-5</c:v>
                </c:pt>
                <c:pt idx="55773">
                  <c:v>5.5773999999999998E-5</c:v>
                </c:pt>
                <c:pt idx="55774">
                  <c:v>5.5775E-5</c:v>
                </c:pt>
                <c:pt idx="55775">
                  <c:v>5.5776000000000003E-5</c:v>
                </c:pt>
                <c:pt idx="55776">
                  <c:v>5.5776999999999998E-5</c:v>
                </c:pt>
                <c:pt idx="55777">
                  <c:v>5.5778E-5</c:v>
                </c:pt>
                <c:pt idx="55778">
                  <c:v>5.5779000000000002E-5</c:v>
                </c:pt>
                <c:pt idx="55779">
                  <c:v>5.5779999999999998E-5</c:v>
                </c:pt>
                <c:pt idx="55780">
                  <c:v>5.5781E-5</c:v>
                </c:pt>
                <c:pt idx="55781">
                  <c:v>5.5782000000000002E-5</c:v>
                </c:pt>
                <c:pt idx="55782">
                  <c:v>5.5782999999999998E-5</c:v>
                </c:pt>
                <c:pt idx="55783">
                  <c:v>5.5784E-5</c:v>
                </c:pt>
                <c:pt idx="55784">
                  <c:v>5.5785000000000002E-5</c:v>
                </c:pt>
                <c:pt idx="55785">
                  <c:v>5.5785999999999997E-5</c:v>
                </c:pt>
                <c:pt idx="55786">
                  <c:v>5.5787E-5</c:v>
                </c:pt>
                <c:pt idx="55787">
                  <c:v>5.5788000000000002E-5</c:v>
                </c:pt>
                <c:pt idx="55788">
                  <c:v>5.5788999999999997E-5</c:v>
                </c:pt>
                <c:pt idx="55789">
                  <c:v>5.5789999999999999E-5</c:v>
                </c:pt>
                <c:pt idx="55790">
                  <c:v>5.5791000000000002E-5</c:v>
                </c:pt>
                <c:pt idx="55791">
                  <c:v>5.5791999999999997E-5</c:v>
                </c:pt>
                <c:pt idx="55792">
                  <c:v>5.5792999999999999E-5</c:v>
                </c:pt>
                <c:pt idx="55793">
                  <c:v>5.5794000000000001E-5</c:v>
                </c:pt>
                <c:pt idx="55794">
                  <c:v>5.5794999999999997E-5</c:v>
                </c:pt>
                <c:pt idx="55795">
                  <c:v>5.5795999999999999E-5</c:v>
                </c:pt>
                <c:pt idx="55796">
                  <c:v>5.5797000000000001E-5</c:v>
                </c:pt>
                <c:pt idx="55797">
                  <c:v>5.5797999999999997E-5</c:v>
                </c:pt>
                <c:pt idx="55798">
                  <c:v>5.5798999999999999E-5</c:v>
                </c:pt>
                <c:pt idx="55799">
                  <c:v>5.5800000000000001E-5</c:v>
                </c:pt>
                <c:pt idx="55800">
                  <c:v>5.5801000000000003E-5</c:v>
                </c:pt>
                <c:pt idx="55801">
                  <c:v>5.5801999999999999E-5</c:v>
                </c:pt>
                <c:pt idx="55802">
                  <c:v>5.5803000000000001E-5</c:v>
                </c:pt>
                <c:pt idx="55803">
                  <c:v>5.5804000000000003E-5</c:v>
                </c:pt>
                <c:pt idx="55804">
                  <c:v>5.5804999999999998E-5</c:v>
                </c:pt>
                <c:pt idx="55805">
                  <c:v>5.5806000000000001E-5</c:v>
                </c:pt>
                <c:pt idx="55806">
                  <c:v>5.5807000000000003E-5</c:v>
                </c:pt>
                <c:pt idx="55807">
                  <c:v>5.5807999999999998E-5</c:v>
                </c:pt>
                <c:pt idx="55808">
                  <c:v>5.5809E-5</c:v>
                </c:pt>
                <c:pt idx="55809">
                  <c:v>5.5810000000000003E-5</c:v>
                </c:pt>
                <c:pt idx="55810">
                  <c:v>5.5810999999999998E-5</c:v>
                </c:pt>
                <c:pt idx="55811">
                  <c:v>5.5812E-5</c:v>
                </c:pt>
                <c:pt idx="55812">
                  <c:v>5.5813000000000002E-5</c:v>
                </c:pt>
                <c:pt idx="55813">
                  <c:v>5.5813999999999998E-5</c:v>
                </c:pt>
                <c:pt idx="55814">
                  <c:v>5.5815E-5</c:v>
                </c:pt>
                <c:pt idx="55815">
                  <c:v>5.5816000000000002E-5</c:v>
                </c:pt>
                <c:pt idx="55816">
                  <c:v>5.5816999999999998E-5</c:v>
                </c:pt>
                <c:pt idx="55817">
                  <c:v>5.5818E-5</c:v>
                </c:pt>
                <c:pt idx="55818">
                  <c:v>5.5819000000000002E-5</c:v>
                </c:pt>
                <c:pt idx="55819">
                  <c:v>5.5819999999999997E-5</c:v>
                </c:pt>
                <c:pt idx="55820">
                  <c:v>5.5821E-5</c:v>
                </c:pt>
                <c:pt idx="55821">
                  <c:v>5.5822000000000002E-5</c:v>
                </c:pt>
                <c:pt idx="55822">
                  <c:v>5.5822999999999997E-5</c:v>
                </c:pt>
                <c:pt idx="55823">
                  <c:v>5.5823999999999999E-5</c:v>
                </c:pt>
                <c:pt idx="55824">
                  <c:v>5.5825000000000002E-5</c:v>
                </c:pt>
                <c:pt idx="55825">
                  <c:v>5.5825999999999997E-5</c:v>
                </c:pt>
                <c:pt idx="55826">
                  <c:v>5.5826999999999999E-5</c:v>
                </c:pt>
                <c:pt idx="55827">
                  <c:v>5.5828000000000001E-5</c:v>
                </c:pt>
                <c:pt idx="55828">
                  <c:v>5.5828999999999997E-5</c:v>
                </c:pt>
                <c:pt idx="55829">
                  <c:v>5.5829999999999999E-5</c:v>
                </c:pt>
                <c:pt idx="55830">
                  <c:v>5.5831000000000001E-5</c:v>
                </c:pt>
                <c:pt idx="55831">
                  <c:v>5.5831999999999997E-5</c:v>
                </c:pt>
                <c:pt idx="55832">
                  <c:v>5.5832999999999999E-5</c:v>
                </c:pt>
                <c:pt idx="55833">
                  <c:v>5.5834000000000001E-5</c:v>
                </c:pt>
                <c:pt idx="55834">
                  <c:v>5.5835000000000003E-5</c:v>
                </c:pt>
                <c:pt idx="55835">
                  <c:v>5.5835999999999999E-5</c:v>
                </c:pt>
                <c:pt idx="55836">
                  <c:v>5.5837000000000001E-5</c:v>
                </c:pt>
                <c:pt idx="55837">
                  <c:v>5.5838000000000003E-5</c:v>
                </c:pt>
                <c:pt idx="55838">
                  <c:v>5.5838999999999998E-5</c:v>
                </c:pt>
                <c:pt idx="55839">
                  <c:v>5.5840000000000001E-5</c:v>
                </c:pt>
                <c:pt idx="55840">
                  <c:v>5.5841000000000003E-5</c:v>
                </c:pt>
                <c:pt idx="55841">
                  <c:v>5.5841999999999998E-5</c:v>
                </c:pt>
                <c:pt idx="55842">
                  <c:v>5.5843E-5</c:v>
                </c:pt>
                <c:pt idx="55843">
                  <c:v>5.5844000000000003E-5</c:v>
                </c:pt>
                <c:pt idx="55844">
                  <c:v>5.5844999999999998E-5</c:v>
                </c:pt>
                <c:pt idx="55845">
                  <c:v>5.5846E-5</c:v>
                </c:pt>
                <c:pt idx="55846">
                  <c:v>5.5847000000000002E-5</c:v>
                </c:pt>
                <c:pt idx="55847">
                  <c:v>5.5847999999999998E-5</c:v>
                </c:pt>
                <c:pt idx="55848">
                  <c:v>5.5849E-5</c:v>
                </c:pt>
                <c:pt idx="55849">
                  <c:v>5.5850000000000002E-5</c:v>
                </c:pt>
                <c:pt idx="55850">
                  <c:v>5.5850999999999998E-5</c:v>
                </c:pt>
                <c:pt idx="55851">
                  <c:v>5.5852E-5</c:v>
                </c:pt>
                <c:pt idx="55852">
                  <c:v>5.5853000000000002E-5</c:v>
                </c:pt>
                <c:pt idx="55853">
                  <c:v>5.5853999999999998E-5</c:v>
                </c:pt>
                <c:pt idx="55854">
                  <c:v>5.5855E-5</c:v>
                </c:pt>
                <c:pt idx="55855">
                  <c:v>5.5856000000000002E-5</c:v>
                </c:pt>
                <c:pt idx="55856">
                  <c:v>5.5856999999999997E-5</c:v>
                </c:pt>
                <c:pt idx="55857">
                  <c:v>5.5858E-5</c:v>
                </c:pt>
                <c:pt idx="55858">
                  <c:v>5.5859000000000002E-5</c:v>
                </c:pt>
                <c:pt idx="55859">
                  <c:v>5.5859999999999997E-5</c:v>
                </c:pt>
                <c:pt idx="55860">
                  <c:v>5.5860999999999999E-5</c:v>
                </c:pt>
                <c:pt idx="55861">
                  <c:v>5.5862000000000001E-5</c:v>
                </c:pt>
                <c:pt idx="55862">
                  <c:v>5.5862999999999997E-5</c:v>
                </c:pt>
                <c:pt idx="55863">
                  <c:v>5.5863999999999999E-5</c:v>
                </c:pt>
                <c:pt idx="55864">
                  <c:v>5.5865000000000001E-5</c:v>
                </c:pt>
                <c:pt idx="55865">
                  <c:v>5.5865999999999997E-5</c:v>
                </c:pt>
                <c:pt idx="55866">
                  <c:v>5.5866999999999999E-5</c:v>
                </c:pt>
                <c:pt idx="55867">
                  <c:v>5.5868000000000001E-5</c:v>
                </c:pt>
                <c:pt idx="55868">
                  <c:v>5.5869000000000003E-5</c:v>
                </c:pt>
                <c:pt idx="55869">
                  <c:v>5.5869999999999999E-5</c:v>
                </c:pt>
                <c:pt idx="55870">
                  <c:v>5.5871000000000001E-5</c:v>
                </c:pt>
                <c:pt idx="55871">
                  <c:v>5.5872000000000003E-5</c:v>
                </c:pt>
                <c:pt idx="55872">
                  <c:v>5.5872999999999999E-5</c:v>
                </c:pt>
                <c:pt idx="55873">
                  <c:v>5.5874000000000001E-5</c:v>
                </c:pt>
                <c:pt idx="55874">
                  <c:v>5.5875000000000003E-5</c:v>
                </c:pt>
                <c:pt idx="55875">
                  <c:v>5.5875999999999998E-5</c:v>
                </c:pt>
                <c:pt idx="55876">
                  <c:v>5.5877000000000001E-5</c:v>
                </c:pt>
                <c:pt idx="55877">
                  <c:v>5.5878000000000003E-5</c:v>
                </c:pt>
                <c:pt idx="55878">
                  <c:v>5.5878999999999998E-5</c:v>
                </c:pt>
                <c:pt idx="55879">
                  <c:v>5.588E-5</c:v>
                </c:pt>
                <c:pt idx="55880">
                  <c:v>5.5881000000000003E-5</c:v>
                </c:pt>
                <c:pt idx="55881">
                  <c:v>5.5881999999999998E-5</c:v>
                </c:pt>
                <c:pt idx="55882">
                  <c:v>5.5883E-5</c:v>
                </c:pt>
                <c:pt idx="55883">
                  <c:v>5.5884000000000002E-5</c:v>
                </c:pt>
                <c:pt idx="55884">
                  <c:v>5.5884999999999998E-5</c:v>
                </c:pt>
                <c:pt idx="55885">
                  <c:v>5.5886E-5</c:v>
                </c:pt>
                <c:pt idx="55886">
                  <c:v>5.5887000000000002E-5</c:v>
                </c:pt>
                <c:pt idx="55887">
                  <c:v>5.5887999999999998E-5</c:v>
                </c:pt>
                <c:pt idx="55888">
                  <c:v>5.5889E-5</c:v>
                </c:pt>
                <c:pt idx="55889">
                  <c:v>5.5890000000000002E-5</c:v>
                </c:pt>
                <c:pt idx="55890">
                  <c:v>5.5890999999999997E-5</c:v>
                </c:pt>
                <c:pt idx="55891">
                  <c:v>5.5892E-5</c:v>
                </c:pt>
                <c:pt idx="55892">
                  <c:v>5.5893000000000002E-5</c:v>
                </c:pt>
                <c:pt idx="55893">
                  <c:v>5.5893999999999997E-5</c:v>
                </c:pt>
                <c:pt idx="55894">
                  <c:v>5.5894999999999999E-5</c:v>
                </c:pt>
                <c:pt idx="55895">
                  <c:v>5.5896000000000002E-5</c:v>
                </c:pt>
                <c:pt idx="55896">
                  <c:v>5.5896999999999997E-5</c:v>
                </c:pt>
                <c:pt idx="55897">
                  <c:v>5.5897999999999999E-5</c:v>
                </c:pt>
                <c:pt idx="55898">
                  <c:v>5.5899000000000001E-5</c:v>
                </c:pt>
                <c:pt idx="55899">
                  <c:v>5.5899999999999997E-5</c:v>
                </c:pt>
                <c:pt idx="55900">
                  <c:v>5.5900999999999999E-5</c:v>
                </c:pt>
                <c:pt idx="55901">
                  <c:v>5.5902000000000001E-5</c:v>
                </c:pt>
                <c:pt idx="55902">
                  <c:v>5.5903000000000003E-5</c:v>
                </c:pt>
                <c:pt idx="55903">
                  <c:v>5.5903999999999999E-5</c:v>
                </c:pt>
                <c:pt idx="55904">
                  <c:v>5.5905000000000001E-5</c:v>
                </c:pt>
                <c:pt idx="55905">
                  <c:v>5.5906000000000003E-5</c:v>
                </c:pt>
                <c:pt idx="55906">
                  <c:v>5.5906999999999999E-5</c:v>
                </c:pt>
                <c:pt idx="55907">
                  <c:v>5.5908000000000001E-5</c:v>
                </c:pt>
                <c:pt idx="55908">
                  <c:v>5.5909000000000003E-5</c:v>
                </c:pt>
                <c:pt idx="55909">
                  <c:v>5.5909999999999998E-5</c:v>
                </c:pt>
                <c:pt idx="55910">
                  <c:v>5.5911000000000001E-5</c:v>
                </c:pt>
                <c:pt idx="55911">
                  <c:v>5.5912000000000003E-5</c:v>
                </c:pt>
                <c:pt idx="55912">
                  <c:v>5.5912999999999998E-5</c:v>
                </c:pt>
                <c:pt idx="55913">
                  <c:v>5.5914E-5</c:v>
                </c:pt>
                <c:pt idx="55914">
                  <c:v>5.5915000000000003E-5</c:v>
                </c:pt>
                <c:pt idx="55915">
                  <c:v>5.5915999999999998E-5</c:v>
                </c:pt>
                <c:pt idx="55916">
                  <c:v>5.5917E-5</c:v>
                </c:pt>
                <c:pt idx="55917">
                  <c:v>5.5918000000000002E-5</c:v>
                </c:pt>
                <c:pt idx="55918">
                  <c:v>5.5918999999999998E-5</c:v>
                </c:pt>
                <c:pt idx="55919">
                  <c:v>5.592E-5</c:v>
                </c:pt>
                <c:pt idx="55920">
                  <c:v>5.5921000000000002E-5</c:v>
                </c:pt>
                <c:pt idx="55921">
                  <c:v>5.5921999999999998E-5</c:v>
                </c:pt>
                <c:pt idx="55922">
                  <c:v>5.5923E-5</c:v>
                </c:pt>
                <c:pt idx="55923">
                  <c:v>5.5924000000000002E-5</c:v>
                </c:pt>
                <c:pt idx="55924">
                  <c:v>5.5924999999999997E-5</c:v>
                </c:pt>
                <c:pt idx="55925">
                  <c:v>5.5926E-5</c:v>
                </c:pt>
                <c:pt idx="55926">
                  <c:v>5.5927000000000002E-5</c:v>
                </c:pt>
                <c:pt idx="55927">
                  <c:v>5.5927999999999997E-5</c:v>
                </c:pt>
                <c:pt idx="55928">
                  <c:v>5.5928999999999999E-5</c:v>
                </c:pt>
                <c:pt idx="55929">
                  <c:v>5.5930000000000002E-5</c:v>
                </c:pt>
                <c:pt idx="55930">
                  <c:v>5.5930999999999997E-5</c:v>
                </c:pt>
                <c:pt idx="55931">
                  <c:v>5.5931999999999999E-5</c:v>
                </c:pt>
                <c:pt idx="55932">
                  <c:v>5.5933000000000001E-5</c:v>
                </c:pt>
                <c:pt idx="55933">
                  <c:v>5.5933999999999997E-5</c:v>
                </c:pt>
                <c:pt idx="55934">
                  <c:v>5.5934999999999999E-5</c:v>
                </c:pt>
                <c:pt idx="55935">
                  <c:v>5.5936000000000001E-5</c:v>
                </c:pt>
                <c:pt idx="55936">
                  <c:v>5.5937000000000003E-5</c:v>
                </c:pt>
                <c:pt idx="55937">
                  <c:v>5.5937999999999999E-5</c:v>
                </c:pt>
                <c:pt idx="55938">
                  <c:v>5.5939000000000001E-5</c:v>
                </c:pt>
                <c:pt idx="55939">
                  <c:v>5.5940000000000003E-5</c:v>
                </c:pt>
                <c:pt idx="55940">
                  <c:v>5.5940999999999999E-5</c:v>
                </c:pt>
                <c:pt idx="55941">
                  <c:v>5.5942000000000001E-5</c:v>
                </c:pt>
                <c:pt idx="55942">
                  <c:v>5.5943000000000003E-5</c:v>
                </c:pt>
                <c:pt idx="55943">
                  <c:v>5.5943999999999998E-5</c:v>
                </c:pt>
                <c:pt idx="55944">
                  <c:v>5.5945000000000001E-5</c:v>
                </c:pt>
                <c:pt idx="55945">
                  <c:v>5.5946000000000003E-5</c:v>
                </c:pt>
                <c:pt idx="55946">
                  <c:v>5.5946999999999998E-5</c:v>
                </c:pt>
                <c:pt idx="55947">
                  <c:v>5.5948E-5</c:v>
                </c:pt>
                <c:pt idx="55948">
                  <c:v>5.5949000000000003E-5</c:v>
                </c:pt>
                <c:pt idx="55949">
                  <c:v>5.5949999999999998E-5</c:v>
                </c:pt>
                <c:pt idx="55950">
                  <c:v>5.5951E-5</c:v>
                </c:pt>
                <c:pt idx="55951">
                  <c:v>5.5952000000000002E-5</c:v>
                </c:pt>
                <c:pt idx="55952">
                  <c:v>5.5952999999999998E-5</c:v>
                </c:pt>
                <c:pt idx="55953">
                  <c:v>5.5954E-5</c:v>
                </c:pt>
                <c:pt idx="55954">
                  <c:v>5.5955000000000002E-5</c:v>
                </c:pt>
                <c:pt idx="55955">
                  <c:v>5.5955999999999998E-5</c:v>
                </c:pt>
                <c:pt idx="55956">
                  <c:v>5.5957E-5</c:v>
                </c:pt>
                <c:pt idx="55957">
                  <c:v>5.5958000000000002E-5</c:v>
                </c:pt>
                <c:pt idx="55958">
                  <c:v>5.5958999999999997E-5</c:v>
                </c:pt>
                <c:pt idx="55959">
                  <c:v>5.596E-5</c:v>
                </c:pt>
                <c:pt idx="55960">
                  <c:v>5.5961000000000002E-5</c:v>
                </c:pt>
                <c:pt idx="55961">
                  <c:v>5.5961999999999997E-5</c:v>
                </c:pt>
                <c:pt idx="55962">
                  <c:v>5.5962999999999999E-5</c:v>
                </c:pt>
                <c:pt idx="55963">
                  <c:v>5.5964000000000002E-5</c:v>
                </c:pt>
                <c:pt idx="55964">
                  <c:v>5.5964999999999997E-5</c:v>
                </c:pt>
                <c:pt idx="55965">
                  <c:v>5.5965999999999999E-5</c:v>
                </c:pt>
                <c:pt idx="55966">
                  <c:v>5.5967000000000001E-5</c:v>
                </c:pt>
                <c:pt idx="55967">
                  <c:v>5.5967999999999997E-5</c:v>
                </c:pt>
                <c:pt idx="55968">
                  <c:v>5.5968999999999999E-5</c:v>
                </c:pt>
                <c:pt idx="55969">
                  <c:v>5.5970000000000001E-5</c:v>
                </c:pt>
                <c:pt idx="55970">
                  <c:v>5.5971000000000003E-5</c:v>
                </c:pt>
                <c:pt idx="55971">
                  <c:v>5.5971999999999999E-5</c:v>
                </c:pt>
                <c:pt idx="55972">
                  <c:v>5.5973000000000001E-5</c:v>
                </c:pt>
                <c:pt idx="55973">
                  <c:v>5.5974000000000003E-5</c:v>
                </c:pt>
                <c:pt idx="55974">
                  <c:v>5.5974999999999999E-5</c:v>
                </c:pt>
                <c:pt idx="55975">
                  <c:v>5.5976000000000001E-5</c:v>
                </c:pt>
                <c:pt idx="55976">
                  <c:v>5.5977000000000003E-5</c:v>
                </c:pt>
                <c:pt idx="55977">
                  <c:v>5.5977999999999998E-5</c:v>
                </c:pt>
                <c:pt idx="55978">
                  <c:v>5.5979000000000001E-5</c:v>
                </c:pt>
                <c:pt idx="55979">
                  <c:v>5.5980000000000003E-5</c:v>
                </c:pt>
                <c:pt idx="55980">
                  <c:v>5.5980999999999998E-5</c:v>
                </c:pt>
                <c:pt idx="55981">
                  <c:v>5.5982E-5</c:v>
                </c:pt>
                <c:pt idx="55982">
                  <c:v>5.5983000000000003E-5</c:v>
                </c:pt>
                <c:pt idx="55983">
                  <c:v>5.5983999999999998E-5</c:v>
                </c:pt>
                <c:pt idx="55984">
                  <c:v>5.5985E-5</c:v>
                </c:pt>
                <c:pt idx="55985">
                  <c:v>5.5986000000000002E-5</c:v>
                </c:pt>
                <c:pt idx="55986">
                  <c:v>5.5986999999999998E-5</c:v>
                </c:pt>
                <c:pt idx="55987">
                  <c:v>5.5988E-5</c:v>
                </c:pt>
                <c:pt idx="55988">
                  <c:v>5.5989000000000002E-5</c:v>
                </c:pt>
                <c:pt idx="55989">
                  <c:v>5.5989999999999998E-5</c:v>
                </c:pt>
                <c:pt idx="55990">
                  <c:v>5.5991E-5</c:v>
                </c:pt>
                <c:pt idx="55991">
                  <c:v>5.5992000000000002E-5</c:v>
                </c:pt>
                <c:pt idx="55992">
                  <c:v>5.5992999999999997E-5</c:v>
                </c:pt>
                <c:pt idx="55993">
                  <c:v>5.5994E-5</c:v>
                </c:pt>
                <c:pt idx="55994">
                  <c:v>5.5995000000000002E-5</c:v>
                </c:pt>
                <c:pt idx="55995">
                  <c:v>5.5995999999999997E-5</c:v>
                </c:pt>
                <c:pt idx="55996">
                  <c:v>5.5996999999999999E-5</c:v>
                </c:pt>
                <c:pt idx="55997">
                  <c:v>5.5998000000000002E-5</c:v>
                </c:pt>
                <c:pt idx="55998">
                  <c:v>5.5998999999999997E-5</c:v>
                </c:pt>
                <c:pt idx="55999">
                  <c:v>5.5999999999999999E-5</c:v>
                </c:pt>
                <c:pt idx="56000">
                  <c:v>5.6001000000000001E-5</c:v>
                </c:pt>
                <c:pt idx="56001">
                  <c:v>5.6001999999999997E-5</c:v>
                </c:pt>
                <c:pt idx="56002">
                  <c:v>5.6002999999999999E-5</c:v>
                </c:pt>
                <c:pt idx="56003">
                  <c:v>5.6004000000000001E-5</c:v>
                </c:pt>
                <c:pt idx="56004">
                  <c:v>5.6005000000000003E-5</c:v>
                </c:pt>
                <c:pt idx="56005">
                  <c:v>5.6005999999999999E-5</c:v>
                </c:pt>
                <c:pt idx="56006">
                  <c:v>5.6007000000000001E-5</c:v>
                </c:pt>
                <c:pt idx="56007">
                  <c:v>5.6008000000000003E-5</c:v>
                </c:pt>
                <c:pt idx="56008">
                  <c:v>5.6008999999999999E-5</c:v>
                </c:pt>
                <c:pt idx="56009">
                  <c:v>5.6010000000000001E-5</c:v>
                </c:pt>
                <c:pt idx="56010">
                  <c:v>5.6011000000000003E-5</c:v>
                </c:pt>
                <c:pt idx="56011">
                  <c:v>5.6011999999999998E-5</c:v>
                </c:pt>
                <c:pt idx="56012">
                  <c:v>5.6013000000000001E-5</c:v>
                </c:pt>
                <c:pt idx="56013">
                  <c:v>5.6014000000000003E-5</c:v>
                </c:pt>
                <c:pt idx="56014">
                  <c:v>5.6014999999999998E-5</c:v>
                </c:pt>
                <c:pt idx="56015">
                  <c:v>5.6016E-5</c:v>
                </c:pt>
                <c:pt idx="56016">
                  <c:v>5.6017000000000003E-5</c:v>
                </c:pt>
                <c:pt idx="56017">
                  <c:v>5.6017999999999998E-5</c:v>
                </c:pt>
                <c:pt idx="56018">
                  <c:v>5.6019E-5</c:v>
                </c:pt>
                <c:pt idx="56019">
                  <c:v>5.6020000000000002E-5</c:v>
                </c:pt>
                <c:pt idx="56020">
                  <c:v>5.6020999999999998E-5</c:v>
                </c:pt>
                <c:pt idx="56021">
                  <c:v>5.6022E-5</c:v>
                </c:pt>
                <c:pt idx="56022">
                  <c:v>5.6023000000000002E-5</c:v>
                </c:pt>
                <c:pt idx="56023">
                  <c:v>5.6023999999999998E-5</c:v>
                </c:pt>
                <c:pt idx="56024">
                  <c:v>5.6025E-5</c:v>
                </c:pt>
                <c:pt idx="56025">
                  <c:v>5.6026000000000002E-5</c:v>
                </c:pt>
                <c:pt idx="56026">
                  <c:v>5.6026999999999997E-5</c:v>
                </c:pt>
                <c:pt idx="56027">
                  <c:v>5.6028E-5</c:v>
                </c:pt>
                <c:pt idx="56028">
                  <c:v>5.6029000000000002E-5</c:v>
                </c:pt>
                <c:pt idx="56029">
                  <c:v>5.6029999999999997E-5</c:v>
                </c:pt>
                <c:pt idx="56030">
                  <c:v>5.6030999999999999E-5</c:v>
                </c:pt>
                <c:pt idx="56031">
                  <c:v>5.6032000000000002E-5</c:v>
                </c:pt>
                <c:pt idx="56032">
                  <c:v>5.6032999999999997E-5</c:v>
                </c:pt>
                <c:pt idx="56033">
                  <c:v>5.6033999999999999E-5</c:v>
                </c:pt>
                <c:pt idx="56034">
                  <c:v>5.6035000000000001E-5</c:v>
                </c:pt>
                <c:pt idx="56035">
                  <c:v>5.6035999999999997E-5</c:v>
                </c:pt>
                <c:pt idx="56036">
                  <c:v>5.6036999999999999E-5</c:v>
                </c:pt>
                <c:pt idx="56037">
                  <c:v>5.6038000000000001E-5</c:v>
                </c:pt>
                <c:pt idx="56038">
                  <c:v>5.6039000000000003E-5</c:v>
                </c:pt>
                <c:pt idx="56039">
                  <c:v>5.6039999999999999E-5</c:v>
                </c:pt>
                <c:pt idx="56040">
                  <c:v>5.6041000000000001E-5</c:v>
                </c:pt>
                <c:pt idx="56041">
                  <c:v>5.6042000000000003E-5</c:v>
                </c:pt>
                <c:pt idx="56042">
                  <c:v>5.6042999999999999E-5</c:v>
                </c:pt>
                <c:pt idx="56043">
                  <c:v>5.6044000000000001E-5</c:v>
                </c:pt>
                <c:pt idx="56044">
                  <c:v>5.6045000000000003E-5</c:v>
                </c:pt>
                <c:pt idx="56045">
                  <c:v>5.6045999999999998E-5</c:v>
                </c:pt>
                <c:pt idx="56046">
                  <c:v>5.6047000000000001E-5</c:v>
                </c:pt>
                <c:pt idx="56047">
                  <c:v>5.6048000000000003E-5</c:v>
                </c:pt>
                <c:pt idx="56048">
                  <c:v>5.6048999999999998E-5</c:v>
                </c:pt>
                <c:pt idx="56049">
                  <c:v>5.605E-5</c:v>
                </c:pt>
                <c:pt idx="56050">
                  <c:v>5.6051000000000003E-5</c:v>
                </c:pt>
                <c:pt idx="56051">
                  <c:v>5.6051999999999998E-5</c:v>
                </c:pt>
                <c:pt idx="56052">
                  <c:v>5.6053E-5</c:v>
                </c:pt>
                <c:pt idx="56053">
                  <c:v>5.6054000000000002E-5</c:v>
                </c:pt>
                <c:pt idx="56054">
                  <c:v>5.6054999999999998E-5</c:v>
                </c:pt>
                <c:pt idx="56055">
                  <c:v>5.6056E-5</c:v>
                </c:pt>
                <c:pt idx="56056">
                  <c:v>5.6057000000000002E-5</c:v>
                </c:pt>
                <c:pt idx="56057">
                  <c:v>5.6057999999999998E-5</c:v>
                </c:pt>
                <c:pt idx="56058">
                  <c:v>5.6059E-5</c:v>
                </c:pt>
                <c:pt idx="56059">
                  <c:v>5.6060000000000002E-5</c:v>
                </c:pt>
                <c:pt idx="56060">
                  <c:v>5.6060999999999997E-5</c:v>
                </c:pt>
                <c:pt idx="56061">
                  <c:v>5.6062E-5</c:v>
                </c:pt>
                <c:pt idx="56062">
                  <c:v>5.6063000000000002E-5</c:v>
                </c:pt>
                <c:pt idx="56063">
                  <c:v>5.6063999999999997E-5</c:v>
                </c:pt>
                <c:pt idx="56064">
                  <c:v>5.6064999999999999E-5</c:v>
                </c:pt>
                <c:pt idx="56065">
                  <c:v>5.6066000000000002E-5</c:v>
                </c:pt>
                <c:pt idx="56066">
                  <c:v>5.6066999999999997E-5</c:v>
                </c:pt>
                <c:pt idx="56067">
                  <c:v>5.6067999999999999E-5</c:v>
                </c:pt>
                <c:pt idx="56068">
                  <c:v>5.6069000000000001E-5</c:v>
                </c:pt>
                <c:pt idx="56069">
                  <c:v>5.6069999999999997E-5</c:v>
                </c:pt>
                <c:pt idx="56070">
                  <c:v>5.6070999999999999E-5</c:v>
                </c:pt>
                <c:pt idx="56071">
                  <c:v>5.6072000000000001E-5</c:v>
                </c:pt>
                <c:pt idx="56072">
                  <c:v>5.6073000000000003E-5</c:v>
                </c:pt>
                <c:pt idx="56073">
                  <c:v>5.6073999999999999E-5</c:v>
                </c:pt>
                <c:pt idx="56074">
                  <c:v>5.6075000000000001E-5</c:v>
                </c:pt>
                <c:pt idx="56075">
                  <c:v>5.6076000000000003E-5</c:v>
                </c:pt>
                <c:pt idx="56076">
                  <c:v>5.6076999999999999E-5</c:v>
                </c:pt>
                <c:pt idx="56077">
                  <c:v>5.6078000000000001E-5</c:v>
                </c:pt>
                <c:pt idx="56078">
                  <c:v>5.6079000000000003E-5</c:v>
                </c:pt>
                <c:pt idx="56079">
                  <c:v>5.6079999999999998E-5</c:v>
                </c:pt>
                <c:pt idx="56080">
                  <c:v>5.6081000000000001E-5</c:v>
                </c:pt>
                <c:pt idx="56081">
                  <c:v>5.6082000000000003E-5</c:v>
                </c:pt>
                <c:pt idx="56082">
                  <c:v>5.6082999999999998E-5</c:v>
                </c:pt>
                <c:pt idx="56083">
                  <c:v>5.6084E-5</c:v>
                </c:pt>
                <c:pt idx="56084">
                  <c:v>5.6085000000000003E-5</c:v>
                </c:pt>
                <c:pt idx="56085">
                  <c:v>5.6085999999999998E-5</c:v>
                </c:pt>
                <c:pt idx="56086">
                  <c:v>5.6087E-5</c:v>
                </c:pt>
                <c:pt idx="56087">
                  <c:v>5.6088000000000002E-5</c:v>
                </c:pt>
                <c:pt idx="56088">
                  <c:v>5.6088999999999998E-5</c:v>
                </c:pt>
                <c:pt idx="56089">
                  <c:v>5.609E-5</c:v>
                </c:pt>
                <c:pt idx="56090">
                  <c:v>5.6091000000000002E-5</c:v>
                </c:pt>
                <c:pt idx="56091">
                  <c:v>5.6091999999999998E-5</c:v>
                </c:pt>
                <c:pt idx="56092">
                  <c:v>5.6093E-5</c:v>
                </c:pt>
                <c:pt idx="56093">
                  <c:v>5.6094000000000002E-5</c:v>
                </c:pt>
                <c:pt idx="56094">
                  <c:v>5.6094999999999997E-5</c:v>
                </c:pt>
                <c:pt idx="56095">
                  <c:v>5.6096E-5</c:v>
                </c:pt>
                <c:pt idx="56096">
                  <c:v>5.6097000000000002E-5</c:v>
                </c:pt>
                <c:pt idx="56097">
                  <c:v>5.6097999999999997E-5</c:v>
                </c:pt>
                <c:pt idx="56098">
                  <c:v>5.6098999999999999E-5</c:v>
                </c:pt>
                <c:pt idx="56099">
                  <c:v>5.6100000000000002E-5</c:v>
                </c:pt>
                <c:pt idx="56100">
                  <c:v>5.6100999999999997E-5</c:v>
                </c:pt>
                <c:pt idx="56101">
                  <c:v>5.6101999999999999E-5</c:v>
                </c:pt>
                <c:pt idx="56102">
                  <c:v>5.6103000000000001E-5</c:v>
                </c:pt>
                <c:pt idx="56103">
                  <c:v>5.6103999999999997E-5</c:v>
                </c:pt>
                <c:pt idx="56104">
                  <c:v>5.6104999999999999E-5</c:v>
                </c:pt>
                <c:pt idx="56105">
                  <c:v>5.6106000000000001E-5</c:v>
                </c:pt>
                <c:pt idx="56106">
                  <c:v>5.6106999999999997E-5</c:v>
                </c:pt>
                <c:pt idx="56107">
                  <c:v>5.6107999999999999E-5</c:v>
                </c:pt>
                <c:pt idx="56108">
                  <c:v>5.6109000000000001E-5</c:v>
                </c:pt>
                <c:pt idx="56109">
                  <c:v>5.6110000000000003E-5</c:v>
                </c:pt>
                <c:pt idx="56110">
                  <c:v>5.6110999999999999E-5</c:v>
                </c:pt>
                <c:pt idx="56111">
                  <c:v>5.6112000000000001E-5</c:v>
                </c:pt>
                <c:pt idx="56112">
                  <c:v>5.6113000000000003E-5</c:v>
                </c:pt>
                <c:pt idx="56113">
                  <c:v>5.6113999999999998E-5</c:v>
                </c:pt>
                <c:pt idx="56114">
                  <c:v>5.6115000000000001E-5</c:v>
                </c:pt>
                <c:pt idx="56115">
                  <c:v>5.6116000000000003E-5</c:v>
                </c:pt>
                <c:pt idx="56116">
                  <c:v>5.6116999999999998E-5</c:v>
                </c:pt>
                <c:pt idx="56117">
                  <c:v>5.6118E-5</c:v>
                </c:pt>
                <c:pt idx="56118">
                  <c:v>5.6119000000000003E-5</c:v>
                </c:pt>
                <c:pt idx="56119">
                  <c:v>5.6119999999999998E-5</c:v>
                </c:pt>
                <c:pt idx="56120">
                  <c:v>5.6121E-5</c:v>
                </c:pt>
                <c:pt idx="56121">
                  <c:v>5.6122000000000002E-5</c:v>
                </c:pt>
                <c:pt idx="56122">
                  <c:v>5.6122999999999998E-5</c:v>
                </c:pt>
                <c:pt idx="56123">
                  <c:v>5.6124E-5</c:v>
                </c:pt>
                <c:pt idx="56124">
                  <c:v>5.6125000000000002E-5</c:v>
                </c:pt>
                <c:pt idx="56125">
                  <c:v>5.6125999999999998E-5</c:v>
                </c:pt>
                <c:pt idx="56126">
                  <c:v>5.6127E-5</c:v>
                </c:pt>
                <c:pt idx="56127">
                  <c:v>5.6128000000000002E-5</c:v>
                </c:pt>
                <c:pt idx="56128">
                  <c:v>5.6128999999999997E-5</c:v>
                </c:pt>
                <c:pt idx="56129">
                  <c:v>5.613E-5</c:v>
                </c:pt>
                <c:pt idx="56130">
                  <c:v>5.6131000000000002E-5</c:v>
                </c:pt>
                <c:pt idx="56131">
                  <c:v>5.6131999999999997E-5</c:v>
                </c:pt>
                <c:pt idx="56132">
                  <c:v>5.6132999999999999E-5</c:v>
                </c:pt>
                <c:pt idx="56133">
                  <c:v>5.6134000000000002E-5</c:v>
                </c:pt>
                <c:pt idx="56134">
                  <c:v>5.6134999999999997E-5</c:v>
                </c:pt>
                <c:pt idx="56135">
                  <c:v>5.6135999999999999E-5</c:v>
                </c:pt>
                <c:pt idx="56136">
                  <c:v>5.6137000000000001E-5</c:v>
                </c:pt>
                <c:pt idx="56137">
                  <c:v>5.6137999999999997E-5</c:v>
                </c:pt>
                <c:pt idx="56138">
                  <c:v>5.6138999999999999E-5</c:v>
                </c:pt>
                <c:pt idx="56139">
                  <c:v>5.6140000000000001E-5</c:v>
                </c:pt>
                <c:pt idx="56140">
                  <c:v>5.6140999999999997E-5</c:v>
                </c:pt>
                <c:pt idx="56141">
                  <c:v>5.6141999999999999E-5</c:v>
                </c:pt>
                <c:pt idx="56142">
                  <c:v>5.6143000000000001E-5</c:v>
                </c:pt>
                <c:pt idx="56143">
                  <c:v>5.6144000000000003E-5</c:v>
                </c:pt>
                <c:pt idx="56144">
                  <c:v>5.6144999999999999E-5</c:v>
                </c:pt>
                <c:pt idx="56145">
                  <c:v>5.6146000000000001E-5</c:v>
                </c:pt>
                <c:pt idx="56146">
                  <c:v>5.6147000000000003E-5</c:v>
                </c:pt>
                <c:pt idx="56147">
                  <c:v>5.6147999999999998E-5</c:v>
                </c:pt>
                <c:pt idx="56148">
                  <c:v>5.6149000000000001E-5</c:v>
                </c:pt>
                <c:pt idx="56149">
                  <c:v>5.6150000000000003E-5</c:v>
                </c:pt>
                <c:pt idx="56150">
                  <c:v>5.6150999999999998E-5</c:v>
                </c:pt>
                <c:pt idx="56151">
                  <c:v>5.6152E-5</c:v>
                </c:pt>
                <c:pt idx="56152">
                  <c:v>5.6153000000000003E-5</c:v>
                </c:pt>
                <c:pt idx="56153">
                  <c:v>5.6153999999999998E-5</c:v>
                </c:pt>
                <c:pt idx="56154">
                  <c:v>5.6155E-5</c:v>
                </c:pt>
                <c:pt idx="56155">
                  <c:v>5.6156000000000002E-5</c:v>
                </c:pt>
                <c:pt idx="56156">
                  <c:v>5.6156999999999998E-5</c:v>
                </c:pt>
                <c:pt idx="56157">
                  <c:v>5.6158E-5</c:v>
                </c:pt>
                <c:pt idx="56158">
                  <c:v>5.6159000000000002E-5</c:v>
                </c:pt>
                <c:pt idx="56159">
                  <c:v>5.6159999999999998E-5</c:v>
                </c:pt>
                <c:pt idx="56160">
                  <c:v>5.6161E-5</c:v>
                </c:pt>
                <c:pt idx="56161">
                  <c:v>5.6162000000000002E-5</c:v>
                </c:pt>
                <c:pt idx="56162">
                  <c:v>5.6162999999999997E-5</c:v>
                </c:pt>
                <c:pt idx="56163">
                  <c:v>5.6164E-5</c:v>
                </c:pt>
                <c:pt idx="56164">
                  <c:v>5.6165000000000002E-5</c:v>
                </c:pt>
                <c:pt idx="56165">
                  <c:v>5.6165999999999997E-5</c:v>
                </c:pt>
                <c:pt idx="56166">
                  <c:v>5.6166999999999999E-5</c:v>
                </c:pt>
                <c:pt idx="56167">
                  <c:v>5.6168000000000002E-5</c:v>
                </c:pt>
                <c:pt idx="56168">
                  <c:v>5.6168999999999997E-5</c:v>
                </c:pt>
                <c:pt idx="56169">
                  <c:v>5.6169999999999999E-5</c:v>
                </c:pt>
                <c:pt idx="56170">
                  <c:v>5.6171000000000001E-5</c:v>
                </c:pt>
                <c:pt idx="56171">
                  <c:v>5.6171999999999997E-5</c:v>
                </c:pt>
                <c:pt idx="56172">
                  <c:v>5.6172999999999999E-5</c:v>
                </c:pt>
                <c:pt idx="56173">
                  <c:v>5.6174000000000001E-5</c:v>
                </c:pt>
                <c:pt idx="56174">
                  <c:v>5.6174999999999997E-5</c:v>
                </c:pt>
                <c:pt idx="56175">
                  <c:v>5.6175999999999999E-5</c:v>
                </c:pt>
                <c:pt idx="56176">
                  <c:v>5.6177000000000001E-5</c:v>
                </c:pt>
                <c:pt idx="56177">
                  <c:v>5.6178000000000003E-5</c:v>
                </c:pt>
                <c:pt idx="56178">
                  <c:v>5.6178999999999999E-5</c:v>
                </c:pt>
                <c:pt idx="56179">
                  <c:v>5.6180000000000001E-5</c:v>
                </c:pt>
                <c:pt idx="56180">
                  <c:v>5.6181000000000003E-5</c:v>
                </c:pt>
                <c:pt idx="56181">
                  <c:v>5.6181999999999998E-5</c:v>
                </c:pt>
                <c:pt idx="56182">
                  <c:v>5.6183000000000001E-5</c:v>
                </c:pt>
                <c:pt idx="56183">
                  <c:v>5.6184000000000003E-5</c:v>
                </c:pt>
                <c:pt idx="56184">
                  <c:v>5.6184999999999998E-5</c:v>
                </c:pt>
                <c:pt idx="56185">
                  <c:v>5.6186E-5</c:v>
                </c:pt>
                <c:pt idx="56186">
                  <c:v>5.6187000000000003E-5</c:v>
                </c:pt>
                <c:pt idx="56187">
                  <c:v>5.6187999999999998E-5</c:v>
                </c:pt>
                <c:pt idx="56188">
                  <c:v>5.6189E-5</c:v>
                </c:pt>
                <c:pt idx="56189">
                  <c:v>5.6190000000000002E-5</c:v>
                </c:pt>
                <c:pt idx="56190">
                  <c:v>5.6190999999999998E-5</c:v>
                </c:pt>
                <c:pt idx="56191">
                  <c:v>5.6192E-5</c:v>
                </c:pt>
                <c:pt idx="56192">
                  <c:v>5.6193000000000002E-5</c:v>
                </c:pt>
                <c:pt idx="56193">
                  <c:v>5.6193999999999998E-5</c:v>
                </c:pt>
                <c:pt idx="56194">
                  <c:v>5.6195E-5</c:v>
                </c:pt>
                <c:pt idx="56195">
                  <c:v>5.6196000000000002E-5</c:v>
                </c:pt>
                <c:pt idx="56196">
                  <c:v>5.6196999999999997E-5</c:v>
                </c:pt>
                <c:pt idx="56197">
                  <c:v>5.6198E-5</c:v>
                </c:pt>
                <c:pt idx="56198">
                  <c:v>5.6199000000000002E-5</c:v>
                </c:pt>
                <c:pt idx="56199">
                  <c:v>5.6199999999999997E-5</c:v>
                </c:pt>
                <c:pt idx="56200">
                  <c:v>5.6200999999999999E-5</c:v>
                </c:pt>
                <c:pt idx="56201">
                  <c:v>5.6202000000000002E-5</c:v>
                </c:pt>
                <c:pt idx="56202">
                  <c:v>5.6202999999999997E-5</c:v>
                </c:pt>
                <c:pt idx="56203">
                  <c:v>5.6203999999999999E-5</c:v>
                </c:pt>
                <c:pt idx="56204">
                  <c:v>5.6205000000000001E-5</c:v>
                </c:pt>
                <c:pt idx="56205">
                  <c:v>5.6205999999999997E-5</c:v>
                </c:pt>
                <c:pt idx="56206">
                  <c:v>5.6206999999999999E-5</c:v>
                </c:pt>
                <c:pt idx="56207">
                  <c:v>5.6208000000000001E-5</c:v>
                </c:pt>
                <c:pt idx="56208">
                  <c:v>5.6208999999999997E-5</c:v>
                </c:pt>
                <c:pt idx="56209">
                  <c:v>5.6209999999999999E-5</c:v>
                </c:pt>
                <c:pt idx="56210">
                  <c:v>5.6211000000000001E-5</c:v>
                </c:pt>
                <c:pt idx="56211">
                  <c:v>5.6212000000000003E-5</c:v>
                </c:pt>
                <c:pt idx="56212">
                  <c:v>5.6212999999999999E-5</c:v>
                </c:pt>
                <c:pt idx="56213">
                  <c:v>5.6214000000000001E-5</c:v>
                </c:pt>
                <c:pt idx="56214">
                  <c:v>5.6215000000000003E-5</c:v>
                </c:pt>
                <c:pt idx="56215">
                  <c:v>5.6215999999999998E-5</c:v>
                </c:pt>
                <c:pt idx="56216">
                  <c:v>5.6217000000000001E-5</c:v>
                </c:pt>
                <c:pt idx="56217">
                  <c:v>5.6218000000000003E-5</c:v>
                </c:pt>
                <c:pt idx="56218">
                  <c:v>5.6218999999999998E-5</c:v>
                </c:pt>
                <c:pt idx="56219">
                  <c:v>5.622E-5</c:v>
                </c:pt>
                <c:pt idx="56220">
                  <c:v>5.6221000000000003E-5</c:v>
                </c:pt>
                <c:pt idx="56221">
                  <c:v>5.6221999999999998E-5</c:v>
                </c:pt>
                <c:pt idx="56222">
                  <c:v>5.6223E-5</c:v>
                </c:pt>
                <c:pt idx="56223">
                  <c:v>5.6224000000000002E-5</c:v>
                </c:pt>
                <c:pt idx="56224">
                  <c:v>5.6224999999999998E-5</c:v>
                </c:pt>
                <c:pt idx="56225">
                  <c:v>5.6226E-5</c:v>
                </c:pt>
                <c:pt idx="56226">
                  <c:v>5.6227000000000002E-5</c:v>
                </c:pt>
                <c:pt idx="56227">
                  <c:v>5.6227999999999998E-5</c:v>
                </c:pt>
                <c:pt idx="56228">
                  <c:v>5.6229E-5</c:v>
                </c:pt>
                <c:pt idx="56229">
                  <c:v>5.6230000000000002E-5</c:v>
                </c:pt>
                <c:pt idx="56230">
                  <c:v>5.6230999999999997E-5</c:v>
                </c:pt>
                <c:pt idx="56231">
                  <c:v>5.6232E-5</c:v>
                </c:pt>
                <c:pt idx="56232">
                  <c:v>5.6233000000000002E-5</c:v>
                </c:pt>
                <c:pt idx="56233">
                  <c:v>5.6233999999999997E-5</c:v>
                </c:pt>
                <c:pt idx="56234">
                  <c:v>5.6234999999999999E-5</c:v>
                </c:pt>
                <c:pt idx="56235">
                  <c:v>5.6236000000000002E-5</c:v>
                </c:pt>
                <c:pt idx="56236">
                  <c:v>5.6236999999999997E-5</c:v>
                </c:pt>
                <c:pt idx="56237">
                  <c:v>5.6237999999999999E-5</c:v>
                </c:pt>
                <c:pt idx="56238">
                  <c:v>5.6239000000000001E-5</c:v>
                </c:pt>
                <c:pt idx="56239">
                  <c:v>5.6239999999999997E-5</c:v>
                </c:pt>
                <c:pt idx="56240">
                  <c:v>5.6240999999999999E-5</c:v>
                </c:pt>
                <c:pt idx="56241">
                  <c:v>5.6242000000000001E-5</c:v>
                </c:pt>
                <c:pt idx="56242">
                  <c:v>5.6242999999999997E-5</c:v>
                </c:pt>
                <c:pt idx="56243">
                  <c:v>5.6243999999999999E-5</c:v>
                </c:pt>
                <c:pt idx="56244">
                  <c:v>5.6245000000000001E-5</c:v>
                </c:pt>
                <c:pt idx="56245">
                  <c:v>5.6246000000000003E-5</c:v>
                </c:pt>
                <c:pt idx="56246">
                  <c:v>5.6246999999999999E-5</c:v>
                </c:pt>
                <c:pt idx="56247">
                  <c:v>5.6248000000000001E-5</c:v>
                </c:pt>
                <c:pt idx="56248">
                  <c:v>5.6249000000000003E-5</c:v>
                </c:pt>
                <c:pt idx="56249">
                  <c:v>5.6249999999999998E-5</c:v>
                </c:pt>
                <c:pt idx="56250">
                  <c:v>5.6251000000000001E-5</c:v>
                </c:pt>
                <c:pt idx="56251">
                  <c:v>5.6252000000000003E-5</c:v>
                </c:pt>
                <c:pt idx="56252">
                  <c:v>5.6252999999999998E-5</c:v>
                </c:pt>
                <c:pt idx="56253">
                  <c:v>5.6254E-5</c:v>
                </c:pt>
                <c:pt idx="56254">
                  <c:v>5.6255000000000003E-5</c:v>
                </c:pt>
                <c:pt idx="56255">
                  <c:v>5.6255999999999998E-5</c:v>
                </c:pt>
                <c:pt idx="56256">
                  <c:v>5.6257E-5</c:v>
                </c:pt>
                <c:pt idx="56257">
                  <c:v>5.6258000000000002E-5</c:v>
                </c:pt>
                <c:pt idx="56258">
                  <c:v>5.6258999999999998E-5</c:v>
                </c:pt>
                <c:pt idx="56259">
                  <c:v>5.626E-5</c:v>
                </c:pt>
                <c:pt idx="56260">
                  <c:v>5.6261000000000002E-5</c:v>
                </c:pt>
                <c:pt idx="56261">
                  <c:v>5.6261999999999998E-5</c:v>
                </c:pt>
                <c:pt idx="56262">
                  <c:v>5.6263E-5</c:v>
                </c:pt>
                <c:pt idx="56263">
                  <c:v>5.6264000000000002E-5</c:v>
                </c:pt>
                <c:pt idx="56264">
                  <c:v>5.6264999999999997E-5</c:v>
                </c:pt>
                <c:pt idx="56265">
                  <c:v>5.6266E-5</c:v>
                </c:pt>
                <c:pt idx="56266">
                  <c:v>5.6267000000000002E-5</c:v>
                </c:pt>
                <c:pt idx="56267">
                  <c:v>5.6267999999999997E-5</c:v>
                </c:pt>
                <c:pt idx="56268">
                  <c:v>5.6268999999999999E-5</c:v>
                </c:pt>
                <c:pt idx="56269">
                  <c:v>5.6270000000000002E-5</c:v>
                </c:pt>
                <c:pt idx="56270">
                  <c:v>5.6270999999999997E-5</c:v>
                </c:pt>
                <c:pt idx="56271">
                  <c:v>5.6271999999999999E-5</c:v>
                </c:pt>
                <c:pt idx="56272">
                  <c:v>5.6273000000000001E-5</c:v>
                </c:pt>
                <c:pt idx="56273">
                  <c:v>5.6273999999999997E-5</c:v>
                </c:pt>
                <c:pt idx="56274">
                  <c:v>5.6274999999999999E-5</c:v>
                </c:pt>
                <c:pt idx="56275">
                  <c:v>5.6276000000000001E-5</c:v>
                </c:pt>
                <c:pt idx="56276">
                  <c:v>5.6276999999999997E-5</c:v>
                </c:pt>
                <c:pt idx="56277">
                  <c:v>5.6277999999999999E-5</c:v>
                </c:pt>
                <c:pt idx="56278">
                  <c:v>5.6279000000000001E-5</c:v>
                </c:pt>
                <c:pt idx="56279">
                  <c:v>5.6280000000000003E-5</c:v>
                </c:pt>
                <c:pt idx="56280">
                  <c:v>5.6280999999999999E-5</c:v>
                </c:pt>
                <c:pt idx="56281">
                  <c:v>5.6282000000000001E-5</c:v>
                </c:pt>
                <c:pt idx="56282">
                  <c:v>5.6283000000000003E-5</c:v>
                </c:pt>
                <c:pt idx="56283">
                  <c:v>5.6283999999999998E-5</c:v>
                </c:pt>
                <c:pt idx="56284">
                  <c:v>5.6285000000000001E-5</c:v>
                </c:pt>
                <c:pt idx="56285">
                  <c:v>5.6286000000000003E-5</c:v>
                </c:pt>
                <c:pt idx="56286">
                  <c:v>5.6286999999999998E-5</c:v>
                </c:pt>
                <c:pt idx="56287">
                  <c:v>5.6288E-5</c:v>
                </c:pt>
                <c:pt idx="56288">
                  <c:v>5.6289000000000003E-5</c:v>
                </c:pt>
                <c:pt idx="56289">
                  <c:v>5.6289999999999998E-5</c:v>
                </c:pt>
                <c:pt idx="56290">
                  <c:v>5.6291E-5</c:v>
                </c:pt>
                <c:pt idx="56291">
                  <c:v>5.6292000000000002E-5</c:v>
                </c:pt>
                <c:pt idx="56292">
                  <c:v>5.6292999999999998E-5</c:v>
                </c:pt>
                <c:pt idx="56293">
                  <c:v>5.6294E-5</c:v>
                </c:pt>
                <c:pt idx="56294">
                  <c:v>5.6295000000000002E-5</c:v>
                </c:pt>
                <c:pt idx="56295">
                  <c:v>5.6295999999999998E-5</c:v>
                </c:pt>
                <c:pt idx="56296">
                  <c:v>5.6297E-5</c:v>
                </c:pt>
                <c:pt idx="56297">
                  <c:v>5.6298000000000002E-5</c:v>
                </c:pt>
                <c:pt idx="56298">
                  <c:v>5.6298999999999997E-5</c:v>
                </c:pt>
                <c:pt idx="56299">
                  <c:v>5.63E-5</c:v>
                </c:pt>
                <c:pt idx="56300">
                  <c:v>5.6301000000000002E-5</c:v>
                </c:pt>
                <c:pt idx="56301">
                  <c:v>5.6301999999999997E-5</c:v>
                </c:pt>
                <c:pt idx="56302">
                  <c:v>5.6302999999999999E-5</c:v>
                </c:pt>
                <c:pt idx="56303">
                  <c:v>5.6304000000000002E-5</c:v>
                </c:pt>
                <c:pt idx="56304">
                  <c:v>5.6304999999999997E-5</c:v>
                </c:pt>
                <c:pt idx="56305">
                  <c:v>5.6305999999999999E-5</c:v>
                </c:pt>
                <c:pt idx="56306">
                  <c:v>5.6307000000000001E-5</c:v>
                </c:pt>
                <c:pt idx="56307">
                  <c:v>5.6307999999999997E-5</c:v>
                </c:pt>
                <c:pt idx="56308">
                  <c:v>5.6308999999999999E-5</c:v>
                </c:pt>
                <c:pt idx="56309">
                  <c:v>5.6310000000000001E-5</c:v>
                </c:pt>
                <c:pt idx="56310">
                  <c:v>5.6310999999999997E-5</c:v>
                </c:pt>
                <c:pt idx="56311">
                  <c:v>5.6311999999999999E-5</c:v>
                </c:pt>
                <c:pt idx="56312">
                  <c:v>5.6313000000000001E-5</c:v>
                </c:pt>
                <c:pt idx="56313">
                  <c:v>5.6314000000000003E-5</c:v>
                </c:pt>
                <c:pt idx="56314">
                  <c:v>5.6314999999999999E-5</c:v>
                </c:pt>
                <c:pt idx="56315">
                  <c:v>5.6316000000000001E-5</c:v>
                </c:pt>
                <c:pt idx="56316">
                  <c:v>5.6317000000000003E-5</c:v>
                </c:pt>
                <c:pt idx="56317">
                  <c:v>5.6317999999999998E-5</c:v>
                </c:pt>
                <c:pt idx="56318">
                  <c:v>5.6319000000000001E-5</c:v>
                </c:pt>
                <c:pt idx="56319">
                  <c:v>5.6320000000000003E-5</c:v>
                </c:pt>
                <c:pt idx="56320">
                  <c:v>5.6320999999999998E-5</c:v>
                </c:pt>
                <c:pt idx="56321">
                  <c:v>5.6322E-5</c:v>
                </c:pt>
                <c:pt idx="56322">
                  <c:v>5.6323000000000003E-5</c:v>
                </c:pt>
                <c:pt idx="56323">
                  <c:v>5.6323999999999998E-5</c:v>
                </c:pt>
                <c:pt idx="56324">
                  <c:v>5.6325E-5</c:v>
                </c:pt>
                <c:pt idx="56325">
                  <c:v>5.6326000000000002E-5</c:v>
                </c:pt>
                <c:pt idx="56326">
                  <c:v>5.6326999999999998E-5</c:v>
                </c:pt>
                <c:pt idx="56327">
                  <c:v>5.6328E-5</c:v>
                </c:pt>
                <c:pt idx="56328">
                  <c:v>5.6329000000000002E-5</c:v>
                </c:pt>
                <c:pt idx="56329">
                  <c:v>5.6329999999999998E-5</c:v>
                </c:pt>
                <c:pt idx="56330">
                  <c:v>5.6331E-5</c:v>
                </c:pt>
                <c:pt idx="56331">
                  <c:v>5.6332000000000002E-5</c:v>
                </c:pt>
                <c:pt idx="56332">
                  <c:v>5.6332999999999997E-5</c:v>
                </c:pt>
                <c:pt idx="56333">
                  <c:v>5.6334E-5</c:v>
                </c:pt>
                <c:pt idx="56334">
                  <c:v>5.6335000000000002E-5</c:v>
                </c:pt>
                <c:pt idx="56335">
                  <c:v>5.6335999999999997E-5</c:v>
                </c:pt>
                <c:pt idx="56336">
                  <c:v>5.6336999999999999E-5</c:v>
                </c:pt>
                <c:pt idx="56337">
                  <c:v>5.6338000000000002E-5</c:v>
                </c:pt>
                <c:pt idx="56338">
                  <c:v>5.6338999999999997E-5</c:v>
                </c:pt>
                <c:pt idx="56339">
                  <c:v>5.6339999999999999E-5</c:v>
                </c:pt>
                <c:pt idx="56340">
                  <c:v>5.6341000000000001E-5</c:v>
                </c:pt>
                <c:pt idx="56341">
                  <c:v>5.6341999999999997E-5</c:v>
                </c:pt>
                <c:pt idx="56342">
                  <c:v>5.6342999999999999E-5</c:v>
                </c:pt>
                <c:pt idx="56343">
                  <c:v>5.6344000000000001E-5</c:v>
                </c:pt>
                <c:pt idx="56344">
                  <c:v>5.6344999999999997E-5</c:v>
                </c:pt>
                <c:pt idx="56345">
                  <c:v>5.6345999999999999E-5</c:v>
                </c:pt>
                <c:pt idx="56346">
                  <c:v>5.6347000000000001E-5</c:v>
                </c:pt>
                <c:pt idx="56347">
                  <c:v>5.6348000000000003E-5</c:v>
                </c:pt>
                <c:pt idx="56348">
                  <c:v>5.6348999999999999E-5</c:v>
                </c:pt>
                <c:pt idx="56349">
                  <c:v>5.6350000000000001E-5</c:v>
                </c:pt>
                <c:pt idx="56350">
                  <c:v>5.6351000000000003E-5</c:v>
                </c:pt>
                <c:pt idx="56351">
                  <c:v>5.6351999999999999E-5</c:v>
                </c:pt>
                <c:pt idx="56352">
                  <c:v>5.6353000000000001E-5</c:v>
                </c:pt>
                <c:pt idx="56353">
                  <c:v>5.6354000000000003E-5</c:v>
                </c:pt>
                <c:pt idx="56354">
                  <c:v>5.6354999999999998E-5</c:v>
                </c:pt>
                <c:pt idx="56355">
                  <c:v>5.6356E-5</c:v>
                </c:pt>
                <c:pt idx="56356">
                  <c:v>5.6357000000000003E-5</c:v>
                </c:pt>
                <c:pt idx="56357">
                  <c:v>5.6357999999999998E-5</c:v>
                </c:pt>
                <c:pt idx="56358">
                  <c:v>5.6359E-5</c:v>
                </c:pt>
                <c:pt idx="56359">
                  <c:v>5.6360000000000002E-5</c:v>
                </c:pt>
                <c:pt idx="56360">
                  <c:v>5.6360999999999998E-5</c:v>
                </c:pt>
                <c:pt idx="56361">
                  <c:v>5.6362E-5</c:v>
                </c:pt>
                <c:pt idx="56362">
                  <c:v>5.6363000000000002E-5</c:v>
                </c:pt>
                <c:pt idx="56363">
                  <c:v>5.6363999999999998E-5</c:v>
                </c:pt>
                <c:pt idx="56364">
                  <c:v>5.6365E-5</c:v>
                </c:pt>
                <c:pt idx="56365">
                  <c:v>5.6366000000000002E-5</c:v>
                </c:pt>
                <c:pt idx="56366">
                  <c:v>5.6366999999999998E-5</c:v>
                </c:pt>
                <c:pt idx="56367">
                  <c:v>5.6368E-5</c:v>
                </c:pt>
                <c:pt idx="56368">
                  <c:v>5.6369000000000002E-5</c:v>
                </c:pt>
                <c:pt idx="56369">
                  <c:v>5.6369999999999997E-5</c:v>
                </c:pt>
                <c:pt idx="56370">
                  <c:v>5.6371E-5</c:v>
                </c:pt>
                <c:pt idx="56371">
                  <c:v>5.6372000000000002E-5</c:v>
                </c:pt>
                <c:pt idx="56372">
                  <c:v>5.6372999999999997E-5</c:v>
                </c:pt>
                <c:pt idx="56373">
                  <c:v>5.6373999999999999E-5</c:v>
                </c:pt>
                <c:pt idx="56374">
                  <c:v>5.6375000000000001E-5</c:v>
                </c:pt>
                <c:pt idx="56375">
                  <c:v>5.6375999999999997E-5</c:v>
                </c:pt>
                <c:pt idx="56376">
                  <c:v>5.6376999999999999E-5</c:v>
                </c:pt>
                <c:pt idx="56377">
                  <c:v>5.6378000000000001E-5</c:v>
                </c:pt>
                <c:pt idx="56378">
                  <c:v>5.6378999999999997E-5</c:v>
                </c:pt>
                <c:pt idx="56379">
                  <c:v>5.6379999999999999E-5</c:v>
                </c:pt>
                <c:pt idx="56380">
                  <c:v>5.6381000000000001E-5</c:v>
                </c:pt>
                <c:pt idx="56381">
                  <c:v>5.6382000000000003E-5</c:v>
                </c:pt>
                <c:pt idx="56382">
                  <c:v>5.6382999999999999E-5</c:v>
                </c:pt>
                <c:pt idx="56383">
                  <c:v>5.6384000000000001E-5</c:v>
                </c:pt>
                <c:pt idx="56384">
                  <c:v>5.6385000000000003E-5</c:v>
                </c:pt>
                <c:pt idx="56385">
                  <c:v>5.6385999999999999E-5</c:v>
                </c:pt>
                <c:pt idx="56386">
                  <c:v>5.6387000000000001E-5</c:v>
                </c:pt>
                <c:pt idx="56387">
                  <c:v>5.6388000000000003E-5</c:v>
                </c:pt>
                <c:pt idx="56388">
                  <c:v>5.6388999999999998E-5</c:v>
                </c:pt>
                <c:pt idx="56389">
                  <c:v>5.6390000000000001E-5</c:v>
                </c:pt>
                <c:pt idx="56390">
                  <c:v>5.6391000000000003E-5</c:v>
                </c:pt>
                <c:pt idx="56391">
                  <c:v>5.6391999999999998E-5</c:v>
                </c:pt>
                <c:pt idx="56392">
                  <c:v>5.6393E-5</c:v>
                </c:pt>
                <c:pt idx="56393">
                  <c:v>5.6394000000000003E-5</c:v>
                </c:pt>
                <c:pt idx="56394">
                  <c:v>5.6394999999999998E-5</c:v>
                </c:pt>
                <c:pt idx="56395">
                  <c:v>5.6396E-5</c:v>
                </c:pt>
                <c:pt idx="56396">
                  <c:v>5.6397000000000002E-5</c:v>
                </c:pt>
                <c:pt idx="56397">
                  <c:v>5.6397999999999998E-5</c:v>
                </c:pt>
                <c:pt idx="56398">
                  <c:v>5.6399E-5</c:v>
                </c:pt>
                <c:pt idx="56399">
                  <c:v>5.6400000000000002E-5</c:v>
                </c:pt>
                <c:pt idx="56400">
                  <c:v>5.6400999999999998E-5</c:v>
                </c:pt>
                <c:pt idx="56401">
                  <c:v>5.6402E-5</c:v>
                </c:pt>
                <c:pt idx="56402">
                  <c:v>5.6403000000000002E-5</c:v>
                </c:pt>
                <c:pt idx="56403">
                  <c:v>5.6403999999999997E-5</c:v>
                </c:pt>
                <c:pt idx="56404">
                  <c:v>5.6405E-5</c:v>
                </c:pt>
                <c:pt idx="56405">
                  <c:v>5.6406000000000002E-5</c:v>
                </c:pt>
                <c:pt idx="56406">
                  <c:v>5.6406999999999997E-5</c:v>
                </c:pt>
                <c:pt idx="56407">
                  <c:v>5.6407999999999999E-5</c:v>
                </c:pt>
                <c:pt idx="56408">
                  <c:v>5.6409000000000002E-5</c:v>
                </c:pt>
                <c:pt idx="56409">
                  <c:v>5.6409999999999997E-5</c:v>
                </c:pt>
                <c:pt idx="56410">
                  <c:v>5.6410999999999999E-5</c:v>
                </c:pt>
                <c:pt idx="56411">
                  <c:v>5.6412000000000001E-5</c:v>
                </c:pt>
                <c:pt idx="56412">
                  <c:v>5.6412999999999997E-5</c:v>
                </c:pt>
                <c:pt idx="56413">
                  <c:v>5.6413999999999999E-5</c:v>
                </c:pt>
                <c:pt idx="56414">
                  <c:v>5.6415000000000001E-5</c:v>
                </c:pt>
                <c:pt idx="56415">
                  <c:v>5.6416000000000003E-5</c:v>
                </c:pt>
                <c:pt idx="56416">
                  <c:v>5.6416999999999999E-5</c:v>
                </c:pt>
                <c:pt idx="56417">
                  <c:v>5.6418000000000001E-5</c:v>
                </c:pt>
                <c:pt idx="56418">
                  <c:v>5.6419000000000003E-5</c:v>
                </c:pt>
                <c:pt idx="56419">
                  <c:v>5.6419999999999999E-5</c:v>
                </c:pt>
                <c:pt idx="56420">
                  <c:v>5.6421000000000001E-5</c:v>
                </c:pt>
                <c:pt idx="56421">
                  <c:v>5.6422000000000003E-5</c:v>
                </c:pt>
                <c:pt idx="56422">
                  <c:v>5.6422999999999998E-5</c:v>
                </c:pt>
                <c:pt idx="56423">
                  <c:v>5.6424000000000001E-5</c:v>
                </c:pt>
                <c:pt idx="56424">
                  <c:v>5.6425000000000003E-5</c:v>
                </c:pt>
                <c:pt idx="56425">
                  <c:v>5.6425999999999998E-5</c:v>
                </c:pt>
                <c:pt idx="56426">
                  <c:v>5.6427E-5</c:v>
                </c:pt>
                <c:pt idx="56427">
                  <c:v>5.6428000000000003E-5</c:v>
                </c:pt>
                <c:pt idx="56428">
                  <c:v>5.6428999999999998E-5</c:v>
                </c:pt>
                <c:pt idx="56429">
                  <c:v>5.643E-5</c:v>
                </c:pt>
                <c:pt idx="56430">
                  <c:v>5.6431000000000002E-5</c:v>
                </c:pt>
                <c:pt idx="56431">
                  <c:v>5.6431999999999998E-5</c:v>
                </c:pt>
                <c:pt idx="56432">
                  <c:v>5.6433E-5</c:v>
                </c:pt>
                <c:pt idx="56433">
                  <c:v>5.6434000000000002E-5</c:v>
                </c:pt>
                <c:pt idx="56434">
                  <c:v>5.6434999999999998E-5</c:v>
                </c:pt>
                <c:pt idx="56435">
                  <c:v>5.6436E-5</c:v>
                </c:pt>
                <c:pt idx="56436">
                  <c:v>5.6437000000000002E-5</c:v>
                </c:pt>
                <c:pt idx="56437">
                  <c:v>5.6437999999999997E-5</c:v>
                </c:pt>
                <c:pt idx="56438">
                  <c:v>5.6439E-5</c:v>
                </c:pt>
                <c:pt idx="56439">
                  <c:v>5.6440000000000002E-5</c:v>
                </c:pt>
                <c:pt idx="56440">
                  <c:v>5.6440999999999997E-5</c:v>
                </c:pt>
                <c:pt idx="56441">
                  <c:v>5.6441999999999999E-5</c:v>
                </c:pt>
                <c:pt idx="56442">
                  <c:v>5.6443000000000002E-5</c:v>
                </c:pt>
                <c:pt idx="56443">
                  <c:v>5.6443999999999997E-5</c:v>
                </c:pt>
                <c:pt idx="56444">
                  <c:v>5.6444999999999999E-5</c:v>
                </c:pt>
                <c:pt idx="56445">
                  <c:v>5.6446000000000001E-5</c:v>
                </c:pt>
                <c:pt idx="56446">
                  <c:v>5.6446999999999997E-5</c:v>
                </c:pt>
                <c:pt idx="56447">
                  <c:v>5.6447999999999999E-5</c:v>
                </c:pt>
                <c:pt idx="56448">
                  <c:v>5.6449000000000001E-5</c:v>
                </c:pt>
                <c:pt idx="56449">
                  <c:v>5.6450000000000003E-5</c:v>
                </c:pt>
                <c:pt idx="56450">
                  <c:v>5.6450999999999999E-5</c:v>
                </c:pt>
                <c:pt idx="56451">
                  <c:v>5.6452000000000001E-5</c:v>
                </c:pt>
                <c:pt idx="56452">
                  <c:v>5.6453000000000003E-5</c:v>
                </c:pt>
                <c:pt idx="56453">
                  <c:v>5.6453999999999999E-5</c:v>
                </c:pt>
                <c:pt idx="56454">
                  <c:v>5.6455000000000001E-5</c:v>
                </c:pt>
                <c:pt idx="56455">
                  <c:v>5.6456000000000003E-5</c:v>
                </c:pt>
                <c:pt idx="56456">
                  <c:v>5.6456999999999998E-5</c:v>
                </c:pt>
                <c:pt idx="56457">
                  <c:v>5.6458000000000001E-5</c:v>
                </c:pt>
                <c:pt idx="56458">
                  <c:v>5.6459000000000003E-5</c:v>
                </c:pt>
                <c:pt idx="56459">
                  <c:v>5.6459999999999998E-5</c:v>
                </c:pt>
                <c:pt idx="56460">
                  <c:v>5.6461E-5</c:v>
                </c:pt>
                <c:pt idx="56461">
                  <c:v>5.6462000000000003E-5</c:v>
                </c:pt>
                <c:pt idx="56462">
                  <c:v>5.6462999999999998E-5</c:v>
                </c:pt>
                <c:pt idx="56463">
                  <c:v>5.6464E-5</c:v>
                </c:pt>
                <c:pt idx="56464">
                  <c:v>5.6465000000000002E-5</c:v>
                </c:pt>
                <c:pt idx="56465">
                  <c:v>5.6465999999999998E-5</c:v>
                </c:pt>
                <c:pt idx="56466">
                  <c:v>5.6467E-5</c:v>
                </c:pt>
                <c:pt idx="56467">
                  <c:v>5.6468000000000002E-5</c:v>
                </c:pt>
                <c:pt idx="56468">
                  <c:v>5.6468999999999998E-5</c:v>
                </c:pt>
                <c:pt idx="56469">
                  <c:v>5.647E-5</c:v>
                </c:pt>
                <c:pt idx="56470">
                  <c:v>5.6471000000000002E-5</c:v>
                </c:pt>
                <c:pt idx="56471">
                  <c:v>5.6471999999999997E-5</c:v>
                </c:pt>
                <c:pt idx="56472">
                  <c:v>5.6473E-5</c:v>
                </c:pt>
                <c:pt idx="56473">
                  <c:v>5.6474000000000002E-5</c:v>
                </c:pt>
                <c:pt idx="56474">
                  <c:v>5.6474999999999997E-5</c:v>
                </c:pt>
                <c:pt idx="56475">
                  <c:v>5.6475999999999999E-5</c:v>
                </c:pt>
                <c:pt idx="56476">
                  <c:v>5.6477000000000002E-5</c:v>
                </c:pt>
                <c:pt idx="56477">
                  <c:v>5.6477999999999997E-5</c:v>
                </c:pt>
                <c:pt idx="56478">
                  <c:v>5.6478999999999999E-5</c:v>
                </c:pt>
                <c:pt idx="56479">
                  <c:v>5.6480000000000001E-5</c:v>
                </c:pt>
                <c:pt idx="56480">
                  <c:v>5.6480999999999997E-5</c:v>
                </c:pt>
                <c:pt idx="56481">
                  <c:v>5.6481999999999999E-5</c:v>
                </c:pt>
                <c:pt idx="56482">
                  <c:v>5.6483000000000001E-5</c:v>
                </c:pt>
                <c:pt idx="56483">
                  <c:v>5.6484000000000003E-5</c:v>
                </c:pt>
                <c:pt idx="56484">
                  <c:v>5.6484999999999999E-5</c:v>
                </c:pt>
                <c:pt idx="56485">
                  <c:v>5.6486000000000001E-5</c:v>
                </c:pt>
                <c:pt idx="56486">
                  <c:v>5.6487000000000003E-5</c:v>
                </c:pt>
                <c:pt idx="56487">
                  <c:v>5.6487999999999999E-5</c:v>
                </c:pt>
                <c:pt idx="56488">
                  <c:v>5.6489000000000001E-5</c:v>
                </c:pt>
                <c:pt idx="56489">
                  <c:v>5.6490000000000003E-5</c:v>
                </c:pt>
                <c:pt idx="56490">
                  <c:v>5.6490999999999998E-5</c:v>
                </c:pt>
                <c:pt idx="56491">
                  <c:v>5.6492000000000001E-5</c:v>
                </c:pt>
                <c:pt idx="56492">
                  <c:v>5.6493000000000003E-5</c:v>
                </c:pt>
                <c:pt idx="56493">
                  <c:v>5.6493999999999998E-5</c:v>
                </c:pt>
                <c:pt idx="56494">
                  <c:v>5.6495E-5</c:v>
                </c:pt>
                <c:pt idx="56495">
                  <c:v>5.6496000000000003E-5</c:v>
                </c:pt>
                <c:pt idx="56496">
                  <c:v>5.6496999999999998E-5</c:v>
                </c:pt>
                <c:pt idx="56497">
                  <c:v>5.6498E-5</c:v>
                </c:pt>
                <c:pt idx="56498">
                  <c:v>5.6499000000000002E-5</c:v>
                </c:pt>
                <c:pt idx="56499">
                  <c:v>5.6499999999999998E-5</c:v>
                </c:pt>
                <c:pt idx="56500">
                  <c:v>5.6501E-5</c:v>
                </c:pt>
                <c:pt idx="56501">
                  <c:v>5.6502000000000002E-5</c:v>
                </c:pt>
                <c:pt idx="56502">
                  <c:v>5.6502999999999998E-5</c:v>
                </c:pt>
                <c:pt idx="56503">
                  <c:v>5.6504E-5</c:v>
                </c:pt>
                <c:pt idx="56504">
                  <c:v>5.6505000000000002E-5</c:v>
                </c:pt>
                <c:pt idx="56505">
                  <c:v>5.6505999999999997E-5</c:v>
                </c:pt>
                <c:pt idx="56506">
                  <c:v>5.6507E-5</c:v>
                </c:pt>
                <c:pt idx="56507">
                  <c:v>5.6508000000000002E-5</c:v>
                </c:pt>
                <c:pt idx="56508">
                  <c:v>5.6508999999999997E-5</c:v>
                </c:pt>
                <c:pt idx="56509">
                  <c:v>5.6509999999999999E-5</c:v>
                </c:pt>
                <c:pt idx="56510">
                  <c:v>5.6511000000000002E-5</c:v>
                </c:pt>
                <c:pt idx="56511">
                  <c:v>5.6511999999999997E-5</c:v>
                </c:pt>
                <c:pt idx="56512">
                  <c:v>5.6512999999999999E-5</c:v>
                </c:pt>
                <c:pt idx="56513">
                  <c:v>5.6514000000000001E-5</c:v>
                </c:pt>
                <c:pt idx="56514">
                  <c:v>5.6514999999999997E-5</c:v>
                </c:pt>
                <c:pt idx="56515">
                  <c:v>5.6515999999999999E-5</c:v>
                </c:pt>
                <c:pt idx="56516">
                  <c:v>5.6517000000000001E-5</c:v>
                </c:pt>
                <c:pt idx="56517">
                  <c:v>5.6518000000000003E-5</c:v>
                </c:pt>
                <c:pt idx="56518">
                  <c:v>5.6518999999999999E-5</c:v>
                </c:pt>
                <c:pt idx="56519">
                  <c:v>5.6520000000000001E-5</c:v>
                </c:pt>
                <c:pt idx="56520">
                  <c:v>5.6521000000000003E-5</c:v>
                </c:pt>
                <c:pt idx="56521">
                  <c:v>5.6521999999999999E-5</c:v>
                </c:pt>
                <c:pt idx="56522">
                  <c:v>5.6523000000000001E-5</c:v>
                </c:pt>
                <c:pt idx="56523">
                  <c:v>5.6524000000000003E-5</c:v>
                </c:pt>
                <c:pt idx="56524">
                  <c:v>5.6524999999999998E-5</c:v>
                </c:pt>
                <c:pt idx="56525">
                  <c:v>5.6526000000000001E-5</c:v>
                </c:pt>
                <c:pt idx="56526">
                  <c:v>5.6527000000000003E-5</c:v>
                </c:pt>
                <c:pt idx="56527">
                  <c:v>5.6527999999999998E-5</c:v>
                </c:pt>
                <c:pt idx="56528">
                  <c:v>5.6529E-5</c:v>
                </c:pt>
                <c:pt idx="56529">
                  <c:v>5.6530000000000003E-5</c:v>
                </c:pt>
                <c:pt idx="56530">
                  <c:v>5.6530999999999998E-5</c:v>
                </c:pt>
                <c:pt idx="56531">
                  <c:v>5.6532E-5</c:v>
                </c:pt>
                <c:pt idx="56532">
                  <c:v>5.6533000000000002E-5</c:v>
                </c:pt>
                <c:pt idx="56533">
                  <c:v>5.6533999999999998E-5</c:v>
                </c:pt>
                <c:pt idx="56534">
                  <c:v>5.6535E-5</c:v>
                </c:pt>
                <c:pt idx="56535">
                  <c:v>5.6536000000000002E-5</c:v>
                </c:pt>
                <c:pt idx="56536">
                  <c:v>5.6536999999999998E-5</c:v>
                </c:pt>
                <c:pt idx="56537">
                  <c:v>5.6538E-5</c:v>
                </c:pt>
                <c:pt idx="56538">
                  <c:v>5.6539000000000002E-5</c:v>
                </c:pt>
                <c:pt idx="56539">
                  <c:v>5.6539999999999997E-5</c:v>
                </c:pt>
                <c:pt idx="56540">
                  <c:v>5.6541E-5</c:v>
                </c:pt>
                <c:pt idx="56541">
                  <c:v>5.6542000000000002E-5</c:v>
                </c:pt>
                <c:pt idx="56542">
                  <c:v>5.6542999999999997E-5</c:v>
                </c:pt>
                <c:pt idx="56543">
                  <c:v>5.6543999999999999E-5</c:v>
                </c:pt>
                <c:pt idx="56544">
                  <c:v>5.6545000000000002E-5</c:v>
                </c:pt>
                <c:pt idx="56545">
                  <c:v>5.6545999999999997E-5</c:v>
                </c:pt>
                <c:pt idx="56546">
                  <c:v>5.6546999999999999E-5</c:v>
                </c:pt>
                <c:pt idx="56547">
                  <c:v>5.6548000000000001E-5</c:v>
                </c:pt>
                <c:pt idx="56548">
                  <c:v>5.6548999999999997E-5</c:v>
                </c:pt>
                <c:pt idx="56549">
                  <c:v>5.6549999999999999E-5</c:v>
                </c:pt>
                <c:pt idx="56550">
                  <c:v>5.6551000000000001E-5</c:v>
                </c:pt>
                <c:pt idx="56551">
                  <c:v>5.6552000000000003E-5</c:v>
                </c:pt>
                <c:pt idx="56552">
                  <c:v>5.6552999999999999E-5</c:v>
                </c:pt>
                <c:pt idx="56553">
                  <c:v>5.6554000000000001E-5</c:v>
                </c:pt>
                <c:pt idx="56554">
                  <c:v>5.6555000000000003E-5</c:v>
                </c:pt>
                <c:pt idx="56555">
                  <c:v>5.6555999999999999E-5</c:v>
                </c:pt>
                <c:pt idx="56556">
                  <c:v>5.6557000000000001E-5</c:v>
                </c:pt>
                <c:pt idx="56557">
                  <c:v>5.6558000000000003E-5</c:v>
                </c:pt>
                <c:pt idx="56558">
                  <c:v>5.6558999999999998E-5</c:v>
                </c:pt>
                <c:pt idx="56559">
                  <c:v>5.6560000000000001E-5</c:v>
                </c:pt>
                <c:pt idx="56560">
                  <c:v>5.6561000000000003E-5</c:v>
                </c:pt>
                <c:pt idx="56561">
                  <c:v>5.6561999999999998E-5</c:v>
                </c:pt>
                <c:pt idx="56562">
                  <c:v>5.6563E-5</c:v>
                </c:pt>
                <c:pt idx="56563">
                  <c:v>5.6564000000000003E-5</c:v>
                </c:pt>
                <c:pt idx="56564">
                  <c:v>5.6564999999999998E-5</c:v>
                </c:pt>
                <c:pt idx="56565">
                  <c:v>5.6566E-5</c:v>
                </c:pt>
                <c:pt idx="56566">
                  <c:v>5.6567000000000002E-5</c:v>
                </c:pt>
                <c:pt idx="56567">
                  <c:v>5.6567999999999998E-5</c:v>
                </c:pt>
                <c:pt idx="56568">
                  <c:v>5.6569E-5</c:v>
                </c:pt>
                <c:pt idx="56569">
                  <c:v>5.6570000000000002E-5</c:v>
                </c:pt>
                <c:pt idx="56570">
                  <c:v>5.6570999999999998E-5</c:v>
                </c:pt>
                <c:pt idx="56571">
                  <c:v>5.6572E-5</c:v>
                </c:pt>
                <c:pt idx="56572">
                  <c:v>5.6573000000000002E-5</c:v>
                </c:pt>
                <c:pt idx="56573">
                  <c:v>5.6573999999999997E-5</c:v>
                </c:pt>
                <c:pt idx="56574">
                  <c:v>5.6575E-5</c:v>
                </c:pt>
                <c:pt idx="56575">
                  <c:v>5.6576000000000002E-5</c:v>
                </c:pt>
                <c:pt idx="56576">
                  <c:v>5.6576999999999997E-5</c:v>
                </c:pt>
                <c:pt idx="56577">
                  <c:v>5.6577999999999999E-5</c:v>
                </c:pt>
                <c:pt idx="56578">
                  <c:v>5.6579000000000002E-5</c:v>
                </c:pt>
                <c:pt idx="56579">
                  <c:v>5.6579999999999997E-5</c:v>
                </c:pt>
                <c:pt idx="56580">
                  <c:v>5.6580999999999999E-5</c:v>
                </c:pt>
                <c:pt idx="56581">
                  <c:v>5.6582000000000001E-5</c:v>
                </c:pt>
                <c:pt idx="56582">
                  <c:v>5.6582999999999997E-5</c:v>
                </c:pt>
                <c:pt idx="56583">
                  <c:v>5.6583999999999999E-5</c:v>
                </c:pt>
                <c:pt idx="56584">
                  <c:v>5.6585000000000001E-5</c:v>
                </c:pt>
                <c:pt idx="56585">
                  <c:v>5.6586000000000003E-5</c:v>
                </c:pt>
                <c:pt idx="56586">
                  <c:v>5.6586999999999999E-5</c:v>
                </c:pt>
                <c:pt idx="56587">
                  <c:v>5.6588000000000001E-5</c:v>
                </c:pt>
                <c:pt idx="56588">
                  <c:v>5.6589000000000003E-5</c:v>
                </c:pt>
                <c:pt idx="56589">
                  <c:v>5.6589999999999999E-5</c:v>
                </c:pt>
                <c:pt idx="56590">
                  <c:v>5.6591000000000001E-5</c:v>
                </c:pt>
                <c:pt idx="56591">
                  <c:v>5.6592000000000003E-5</c:v>
                </c:pt>
                <c:pt idx="56592">
                  <c:v>5.6592999999999998E-5</c:v>
                </c:pt>
                <c:pt idx="56593">
                  <c:v>5.6594000000000001E-5</c:v>
                </c:pt>
                <c:pt idx="56594">
                  <c:v>5.6595000000000003E-5</c:v>
                </c:pt>
                <c:pt idx="56595">
                  <c:v>5.6595999999999998E-5</c:v>
                </c:pt>
                <c:pt idx="56596">
                  <c:v>5.6597E-5</c:v>
                </c:pt>
                <c:pt idx="56597">
                  <c:v>5.6598000000000003E-5</c:v>
                </c:pt>
                <c:pt idx="56598">
                  <c:v>5.6598999999999998E-5</c:v>
                </c:pt>
                <c:pt idx="56599">
                  <c:v>5.66E-5</c:v>
                </c:pt>
                <c:pt idx="56600">
                  <c:v>5.6601000000000002E-5</c:v>
                </c:pt>
                <c:pt idx="56601">
                  <c:v>5.6601999999999998E-5</c:v>
                </c:pt>
                <c:pt idx="56602">
                  <c:v>5.6603E-5</c:v>
                </c:pt>
                <c:pt idx="56603">
                  <c:v>5.6604000000000002E-5</c:v>
                </c:pt>
                <c:pt idx="56604">
                  <c:v>5.6604999999999998E-5</c:v>
                </c:pt>
                <c:pt idx="56605">
                  <c:v>5.6606E-5</c:v>
                </c:pt>
                <c:pt idx="56606">
                  <c:v>5.6607000000000002E-5</c:v>
                </c:pt>
                <c:pt idx="56607">
                  <c:v>5.6607999999999997E-5</c:v>
                </c:pt>
                <c:pt idx="56608">
                  <c:v>5.6609E-5</c:v>
                </c:pt>
                <c:pt idx="56609">
                  <c:v>5.6610000000000002E-5</c:v>
                </c:pt>
                <c:pt idx="56610">
                  <c:v>5.6610999999999997E-5</c:v>
                </c:pt>
                <c:pt idx="56611">
                  <c:v>5.6611999999999999E-5</c:v>
                </c:pt>
                <c:pt idx="56612">
                  <c:v>5.6613000000000002E-5</c:v>
                </c:pt>
                <c:pt idx="56613">
                  <c:v>5.6613999999999997E-5</c:v>
                </c:pt>
                <c:pt idx="56614">
                  <c:v>5.6614999999999999E-5</c:v>
                </c:pt>
                <c:pt idx="56615">
                  <c:v>5.6616000000000001E-5</c:v>
                </c:pt>
                <c:pt idx="56616">
                  <c:v>5.6616999999999997E-5</c:v>
                </c:pt>
                <c:pt idx="56617">
                  <c:v>5.6617999999999999E-5</c:v>
                </c:pt>
                <c:pt idx="56618">
                  <c:v>5.6619000000000001E-5</c:v>
                </c:pt>
                <c:pt idx="56619">
                  <c:v>5.6619999999999997E-5</c:v>
                </c:pt>
                <c:pt idx="56620">
                  <c:v>5.6620999999999999E-5</c:v>
                </c:pt>
                <c:pt idx="56621">
                  <c:v>5.6622000000000001E-5</c:v>
                </c:pt>
                <c:pt idx="56622">
                  <c:v>5.6623000000000003E-5</c:v>
                </c:pt>
                <c:pt idx="56623">
                  <c:v>5.6623999999999999E-5</c:v>
                </c:pt>
                <c:pt idx="56624">
                  <c:v>5.6625000000000001E-5</c:v>
                </c:pt>
                <c:pt idx="56625">
                  <c:v>5.6626000000000003E-5</c:v>
                </c:pt>
                <c:pt idx="56626">
                  <c:v>5.6626999999999998E-5</c:v>
                </c:pt>
                <c:pt idx="56627">
                  <c:v>5.6628000000000001E-5</c:v>
                </c:pt>
                <c:pt idx="56628">
                  <c:v>5.6629000000000003E-5</c:v>
                </c:pt>
                <c:pt idx="56629">
                  <c:v>5.6629999999999998E-5</c:v>
                </c:pt>
                <c:pt idx="56630">
                  <c:v>5.6631E-5</c:v>
                </c:pt>
                <c:pt idx="56631">
                  <c:v>5.6632000000000003E-5</c:v>
                </c:pt>
                <c:pt idx="56632">
                  <c:v>5.6632999999999998E-5</c:v>
                </c:pt>
                <c:pt idx="56633">
                  <c:v>5.6634E-5</c:v>
                </c:pt>
                <c:pt idx="56634">
                  <c:v>5.6635000000000002E-5</c:v>
                </c:pt>
                <c:pt idx="56635">
                  <c:v>5.6635999999999998E-5</c:v>
                </c:pt>
                <c:pt idx="56636">
                  <c:v>5.6637E-5</c:v>
                </c:pt>
                <c:pt idx="56637">
                  <c:v>5.6638000000000002E-5</c:v>
                </c:pt>
                <c:pt idx="56638">
                  <c:v>5.6638999999999998E-5</c:v>
                </c:pt>
                <c:pt idx="56639">
                  <c:v>5.664E-5</c:v>
                </c:pt>
                <c:pt idx="56640">
                  <c:v>5.6641000000000002E-5</c:v>
                </c:pt>
                <c:pt idx="56641">
                  <c:v>5.6641999999999997E-5</c:v>
                </c:pt>
                <c:pt idx="56642">
                  <c:v>5.6643E-5</c:v>
                </c:pt>
                <c:pt idx="56643">
                  <c:v>5.6644000000000002E-5</c:v>
                </c:pt>
                <c:pt idx="56644">
                  <c:v>5.6644999999999997E-5</c:v>
                </c:pt>
                <c:pt idx="56645">
                  <c:v>5.6645999999999999E-5</c:v>
                </c:pt>
                <c:pt idx="56646">
                  <c:v>5.6647000000000002E-5</c:v>
                </c:pt>
                <c:pt idx="56647">
                  <c:v>5.6647999999999997E-5</c:v>
                </c:pt>
                <c:pt idx="56648">
                  <c:v>5.6648999999999999E-5</c:v>
                </c:pt>
                <c:pt idx="56649">
                  <c:v>5.6650000000000001E-5</c:v>
                </c:pt>
                <c:pt idx="56650">
                  <c:v>5.6650999999999997E-5</c:v>
                </c:pt>
                <c:pt idx="56651">
                  <c:v>5.6651999999999999E-5</c:v>
                </c:pt>
                <c:pt idx="56652">
                  <c:v>5.6653000000000001E-5</c:v>
                </c:pt>
                <c:pt idx="56653">
                  <c:v>5.6653999999999997E-5</c:v>
                </c:pt>
                <c:pt idx="56654">
                  <c:v>5.6654999999999999E-5</c:v>
                </c:pt>
                <c:pt idx="56655">
                  <c:v>5.6656000000000001E-5</c:v>
                </c:pt>
                <c:pt idx="56656">
                  <c:v>5.6657000000000003E-5</c:v>
                </c:pt>
                <c:pt idx="56657">
                  <c:v>5.6657999999999999E-5</c:v>
                </c:pt>
                <c:pt idx="56658">
                  <c:v>5.6659000000000001E-5</c:v>
                </c:pt>
                <c:pt idx="56659">
                  <c:v>5.6660000000000003E-5</c:v>
                </c:pt>
                <c:pt idx="56660">
                  <c:v>5.6660999999999998E-5</c:v>
                </c:pt>
                <c:pt idx="56661">
                  <c:v>5.6662000000000001E-5</c:v>
                </c:pt>
                <c:pt idx="56662">
                  <c:v>5.6663000000000003E-5</c:v>
                </c:pt>
                <c:pt idx="56663">
                  <c:v>5.6663999999999998E-5</c:v>
                </c:pt>
                <c:pt idx="56664">
                  <c:v>5.6665E-5</c:v>
                </c:pt>
                <c:pt idx="56665">
                  <c:v>5.6666000000000003E-5</c:v>
                </c:pt>
                <c:pt idx="56666">
                  <c:v>5.6666999999999998E-5</c:v>
                </c:pt>
                <c:pt idx="56667">
                  <c:v>5.6668E-5</c:v>
                </c:pt>
                <c:pt idx="56668">
                  <c:v>5.6669000000000002E-5</c:v>
                </c:pt>
                <c:pt idx="56669">
                  <c:v>5.6669999999999998E-5</c:v>
                </c:pt>
                <c:pt idx="56670">
                  <c:v>5.6671E-5</c:v>
                </c:pt>
                <c:pt idx="56671">
                  <c:v>5.6672000000000002E-5</c:v>
                </c:pt>
                <c:pt idx="56672">
                  <c:v>5.6672999999999998E-5</c:v>
                </c:pt>
                <c:pt idx="56673">
                  <c:v>5.6674E-5</c:v>
                </c:pt>
                <c:pt idx="56674">
                  <c:v>5.6675000000000002E-5</c:v>
                </c:pt>
                <c:pt idx="56675">
                  <c:v>5.6675999999999997E-5</c:v>
                </c:pt>
                <c:pt idx="56676">
                  <c:v>5.6677E-5</c:v>
                </c:pt>
                <c:pt idx="56677">
                  <c:v>5.6678000000000002E-5</c:v>
                </c:pt>
                <c:pt idx="56678">
                  <c:v>5.6678999999999997E-5</c:v>
                </c:pt>
                <c:pt idx="56679">
                  <c:v>5.6679999999999999E-5</c:v>
                </c:pt>
                <c:pt idx="56680">
                  <c:v>5.6681000000000002E-5</c:v>
                </c:pt>
                <c:pt idx="56681">
                  <c:v>5.6681999999999997E-5</c:v>
                </c:pt>
                <c:pt idx="56682">
                  <c:v>5.6682999999999999E-5</c:v>
                </c:pt>
                <c:pt idx="56683">
                  <c:v>5.6684000000000001E-5</c:v>
                </c:pt>
                <c:pt idx="56684">
                  <c:v>5.6684999999999997E-5</c:v>
                </c:pt>
                <c:pt idx="56685">
                  <c:v>5.6685999999999999E-5</c:v>
                </c:pt>
                <c:pt idx="56686">
                  <c:v>5.6687000000000001E-5</c:v>
                </c:pt>
                <c:pt idx="56687">
                  <c:v>5.6687999999999997E-5</c:v>
                </c:pt>
                <c:pt idx="56688">
                  <c:v>5.6688999999999999E-5</c:v>
                </c:pt>
                <c:pt idx="56689">
                  <c:v>5.6690000000000001E-5</c:v>
                </c:pt>
                <c:pt idx="56690">
                  <c:v>5.6691000000000003E-5</c:v>
                </c:pt>
                <c:pt idx="56691">
                  <c:v>5.6691999999999999E-5</c:v>
                </c:pt>
                <c:pt idx="56692">
                  <c:v>5.6693000000000001E-5</c:v>
                </c:pt>
                <c:pt idx="56693">
                  <c:v>5.6694000000000003E-5</c:v>
                </c:pt>
                <c:pt idx="56694">
                  <c:v>5.6694999999999998E-5</c:v>
                </c:pt>
                <c:pt idx="56695">
                  <c:v>5.6696000000000001E-5</c:v>
                </c:pt>
                <c:pt idx="56696">
                  <c:v>5.6697000000000003E-5</c:v>
                </c:pt>
                <c:pt idx="56697">
                  <c:v>5.6697999999999998E-5</c:v>
                </c:pt>
                <c:pt idx="56698">
                  <c:v>5.6699E-5</c:v>
                </c:pt>
                <c:pt idx="56699">
                  <c:v>5.6700000000000003E-5</c:v>
                </c:pt>
                <c:pt idx="56700">
                  <c:v>5.6700999999999998E-5</c:v>
                </c:pt>
                <c:pt idx="56701">
                  <c:v>5.6702E-5</c:v>
                </c:pt>
                <c:pt idx="56702">
                  <c:v>5.6703000000000002E-5</c:v>
                </c:pt>
                <c:pt idx="56703">
                  <c:v>5.6703999999999998E-5</c:v>
                </c:pt>
                <c:pt idx="56704">
                  <c:v>5.6705E-5</c:v>
                </c:pt>
                <c:pt idx="56705">
                  <c:v>5.6706000000000002E-5</c:v>
                </c:pt>
                <c:pt idx="56706">
                  <c:v>5.6706999999999998E-5</c:v>
                </c:pt>
                <c:pt idx="56707">
                  <c:v>5.6708E-5</c:v>
                </c:pt>
                <c:pt idx="56708">
                  <c:v>5.6709000000000002E-5</c:v>
                </c:pt>
                <c:pt idx="56709">
                  <c:v>5.6709999999999997E-5</c:v>
                </c:pt>
                <c:pt idx="56710">
                  <c:v>5.6711E-5</c:v>
                </c:pt>
                <c:pt idx="56711">
                  <c:v>5.6712000000000002E-5</c:v>
                </c:pt>
                <c:pt idx="56712">
                  <c:v>5.6712999999999997E-5</c:v>
                </c:pt>
                <c:pt idx="56713">
                  <c:v>5.6713999999999999E-5</c:v>
                </c:pt>
                <c:pt idx="56714">
                  <c:v>5.6715000000000002E-5</c:v>
                </c:pt>
                <c:pt idx="56715">
                  <c:v>5.6715999999999997E-5</c:v>
                </c:pt>
                <c:pt idx="56716">
                  <c:v>5.6716999999999999E-5</c:v>
                </c:pt>
                <c:pt idx="56717">
                  <c:v>5.6718000000000001E-5</c:v>
                </c:pt>
                <c:pt idx="56718">
                  <c:v>5.6718999999999997E-5</c:v>
                </c:pt>
                <c:pt idx="56719">
                  <c:v>5.6719999999999999E-5</c:v>
                </c:pt>
                <c:pt idx="56720">
                  <c:v>5.6721000000000001E-5</c:v>
                </c:pt>
                <c:pt idx="56721">
                  <c:v>5.6721999999999997E-5</c:v>
                </c:pt>
                <c:pt idx="56722">
                  <c:v>5.6722999999999999E-5</c:v>
                </c:pt>
                <c:pt idx="56723">
                  <c:v>5.6724000000000001E-5</c:v>
                </c:pt>
                <c:pt idx="56724">
                  <c:v>5.6725000000000003E-5</c:v>
                </c:pt>
                <c:pt idx="56725">
                  <c:v>5.6725999999999999E-5</c:v>
                </c:pt>
                <c:pt idx="56726">
                  <c:v>5.6727000000000001E-5</c:v>
                </c:pt>
                <c:pt idx="56727">
                  <c:v>5.6728000000000003E-5</c:v>
                </c:pt>
                <c:pt idx="56728">
                  <c:v>5.6728999999999998E-5</c:v>
                </c:pt>
                <c:pt idx="56729">
                  <c:v>5.6730000000000001E-5</c:v>
                </c:pt>
                <c:pt idx="56730">
                  <c:v>5.6731000000000003E-5</c:v>
                </c:pt>
                <c:pt idx="56731">
                  <c:v>5.6731999999999998E-5</c:v>
                </c:pt>
                <c:pt idx="56732">
                  <c:v>5.6733E-5</c:v>
                </c:pt>
                <c:pt idx="56733">
                  <c:v>5.6734000000000003E-5</c:v>
                </c:pt>
                <c:pt idx="56734">
                  <c:v>5.6734999999999998E-5</c:v>
                </c:pt>
                <c:pt idx="56735">
                  <c:v>5.6736E-5</c:v>
                </c:pt>
                <c:pt idx="56736">
                  <c:v>5.6737000000000002E-5</c:v>
                </c:pt>
                <c:pt idx="56737">
                  <c:v>5.6737999999999998E-5</c:v>
                </c:pt>
                <c:pt idx="56738">
                  <c:v>5.6739E-5</c:v>
                </c:pt>
                <c:pt idx="56739">
                  <c:v>5.6740000000000002E-5</c:v>
                </c:pt>
                <c:pt idx="56740">
                  <c:v>5.6740999999999998E-5</c:v>
                </c:pt>
                <c:pt idx="56741">
                  <c:v>5.6742E-5</c:v>
                </c:pt>
                <c:pt idx="56742">
                  <c:v>5.6743000000000002E-5</c:v>
                </c:pt>
                <c:pt idx="56743">
                  <c:v>5.6743999999999997E-5</c:v>
                </c:pt>
                <c:pt idx="56744">
                  <c:v>5.6745E-5</c:v>
                </c:pt>
                <c:pt idx="56745">
                  <c:v>5.6746000000000002E-5</c:v>
                </c:pt>
                <c:pt idx="56746">
                  <c:v>5.6746999999999997E-5</c:v>
                </c:pt>
                <c:pt idx="56747">
                  <c:v>5.6747999999999999E-5</c:v>
                </c:pt>
                <c:pt idx="56748">
                  <c:v>5.6749000000000002E-5</c:v>
                </c:pt>
                <c:pt idx="56749">
                  <c:v>5.6749999999999997E-5</c:v>
                </c:pt>
                <c:pt idx="56750">
                  <c:v>5.6750999999999999E-5</c:v>
                </c:pt>
                <c:pt idx="56751">
                  <c:v>5.6752000000000001E-5</c:v>
                </c:pt>
                <c:pt idx="56752">
                  <c:v>5.6752999999999997E-5</c:v>
                </c:pt>
                <c:pt idx="56753">
                  <c:v>5.6753999999999999E-5</c:v>
                </c:pt>
                <c:pt idx="56754">
                  <c:v>5.6755000000000001E-5</c:v>
                </c:pt>
                <c:pt idx="56755">
                  <c:v>5.6755999999999997E-5</c:v>
                </c:pt>
                <c:pt idx="56756">
                  <c:v>5.6756999999999999E-5</c:v>
                </c:pt>
                <c:pt idx="56757">
                  <c:v>5.6758000000000001E-5</c:v>
                </c:pt>
                <c:pt idx="56758">
                  <c:v>5.6759000000000003E-5</c:v>
                </c:pt>
                <c:pt idx="56759">
                  <c:v>5.6759999999999999E-5</c:v>
                </c:pt>
                <c:pt idx="56760">
                  <c:v>5.6761000000000001E-5</c:v>
                </c:pt>
                <c:pt idx="56761">
                  <c:v>5.6762000000000003E-5</c:v>
                </c:pt>
                <c:pt idx="56762">
                  <c:v>5.6762999999999998E-5</c:v>
                </c:pt>
                <c:pt idx="56763">
                  <c:v>5.6764000000000001E-5</c:v>
                </c:pt>
                <c:pt idx="56764">
                  <c:v>5.6765000000000003E-5</c:v>
                </c:pt>
                <c:pt idx="56765">
                  <c:v>5.6765999999999998E-5</c:v>
                </c:pt>
                <c:pt idx="56766">
                  <c:v>5.6767E-5</c:v>
                </c:pt>
                <c:pt idx="56767">
                  <c:v>5.6768000000000003E-5</c:v>
                </c:pt>
                <c:pt idx="56768">
                  <c:v>5.6768999999999998E-5</c:v>
                </c:pt>
                <c:pt idx="56769">
                  <c:v>5.677E-5</c:v>
                </c:pt>
                <c:pt idx="56770">
                  <c:v>5.6771000000000002E-5</c:v>
                </c:pt>
                <c:pt idx="56771">
                  <c:v>5.6771999999999998E-5</c:v>
                </c:pt>
                <c:pt idx="56772">
                  <c:v>5.6773E-5</c:v>
                </c:pt>
                <c:pt idx="56773">
                  <c:v>5.6774000000000002E-5</c:v>
                </c:pt>
                <c:pt idx="56774">
                  <c:v>5.6774999999999998E-5</c:v>
                </c:pt>
                <c:pt idx="56775">
                  <c:v>5.6776E-5</c:v>
                </c:pt>
                <c:pt idx="56776">
                  <c:v>5.6777000000000002E-5</c:v>
                </c:pt>
                <c:pt idx="56777">
                  <c:v>5.6777999999999997E-5</c:v>
                </c:pt>
                <c:pt idx="56778">
                  <c:v>5.6779E-5</c:v>
                </c:pt>
                <c:pt idx="56779">
                  <c:v>5.6780000000000002E-5</c:v>
                </c:pt>
                <c:pt idx="56780">
                  <c:v>5.6780999999999997E-5</c:v>
                </c:pt>
                <c:pt idx="56781">
                  <c:v>5.6781999999999999E-5</c:v>
                </c:pt>
                <c:pt idx="56782">
                  <c:v>5.6783000000000002E-5</c:v>
                </c:pt>
                <c:pt idx="56783">
                  <c:v>5.6783999999999997E-5</c:v>
                </c:pt>
                <c:pt idx="56784">
                  <c:v>5.6784999999999999E-5</c:v>
                </c:pt>
                <c:pt idx="56785">
                  <c:v>5.6786000000000001E-5</c:v>
                </c:pt>
                <c:pt idx="56786">
                  <c:v>5.6786999999999997E-5</c:v>
                </c:pt>
                <c:pt idx="56787">
                  <c:v>5.6787999999999999E-5</c:v>
                </c:pt>
                <c:pt idx="56788">
                  <c:v>5.6789000000000001E-5</c:v>
                </c:pt>
                <c:pt idx="56789">
                  <c:v>5.6789999999999997E-5</c:v>
                </c:pt>
                <c:pt idx="56790">
                  <c:v>5.6790999999999999E-5</c:v>
                </c:pt>
                <c:pt idx="56791">
                  <c:v>5.6792000000000001E-5</c:v>
                </c:pt>
                <c:pt idx="56792">
                  <c:v>5.6793000000000003E-5</c:v>
                </c:pt>
                <c:pt idx="56793">
                  <c:v>5.6793999999999999E-5</c:v>
                </c:pt>
                <c:pt idx="56794">
                  <c:v>5.6795000000000001E-5</c:v>
                </c:pt>
                <c:pt idx="56795">
                  <c:v>5.6796000000000003E-5</c:v>
                </c:pt>
                <c:pt idx="56796">
                  <c:v>5.6796999999999998E-5</c:v>
                </c:pt>
                <c:pt idx="56797">
                  <c:v>5.6798000000000001E-5</c:v>
                </c:pt>
                <c:pt idx="56798">
                  <c:v>5.6799000000000003E-5</c:v>
                </c:pt>
                <c:pt idx="56799">
                  <c:v>5.6799999999999998E-5</c:v>
                </c:pt>
                <c:pt idx="56800">
                  <c:v>5.6801E-5</c:v>
                </c:pt>
                <c:pt idx="56801">
                  <c:v>5.6802000000000003E-5</c:v>
                </c:pt>
                <c:pt idx="56802">
                  <c:v>5.6802999999999998E-5</c:v>
                </c:pt>
                <c:pt idx="56803">
                  <c:v>5.6804E-5</c:v>
                </c:pt>
                <c:pt idx="56804">
                  <c:v>5.6805000000000002E-5</c:v>
                </c:pt>
                <c:pt idx="56805">
                  <c:v>5.6805999999999998E-5</c:v>
                </c:pt>
                <c:pt idx="56806">
                  <c:v>5.6807E-5</c:v>
                </c:pt>
                <c:pt idx="56807">
                  <c:v>5.6808000000000002E-5</c:v>
                </c:pt>
                <c:pt idx="56808">
                  <c:v>5.6808999999999998E-5</c:v>
                </c:pt>
                <c:pt idx="56809">
                  <c:v>5.681E-5</c:v>
                </c:pt>
                <c:pt idx="56810">
                  <c:v>5.6811000000000002E-5</c:v>
                </c:pt>
                <c:pt idx="56811">
                  <c:v>5.6811999999999997E-5</c:v>
                </c:pt>
                <c:pt idx="56812">
                  <c:v>5.6813E-5</c:v>
                </c:pt>
                <c:pt idx="56813">
                  <c:v>5.6814000000000002E-5</c:v>
                </c:pt>
                <c:pt idx="56814">
                  <c:v>5.6814999999999997E-5</c:v>
                </c:pt>
                <c:pt idx="56815">
                  <c:v>5.6815999999999999E-5</c:v>
                </c:pt>
                <c:pt idx="56816">
                  <c:v>5.6817000000000002E-5</c:v>
                </c:pt>
                <c:pt idx="56817">
                  <c:v>5.6817999999999997E-5</c:v>
                </c:pt>
                <c:pt idx="56818">
                  <c:v>5.6818999999999999E-5</c:v>
                </c:pt>
                <c:pt idx="56819">
                  <c:v>5.6820000000000001E-5</c:v>
                </c:pt>
                <c:pt idx="56820">
                  <c:v>5.6820999999999997E-5</c:v>
                </c:pt>
                <c:pt idx="56821">
                  <c:v>5.6821999999999999E-5</c:v>
                </c:pt>
                <c:pt idx="56822">
                  <c:v>5.6823000000000001E-5</c:v>
                </c:pt>
                <c:pt idx="56823">
                  <c:v>5.6823999999999997E-5</c:v>
                </c:pt>
                <c:pt idx="56824">
                  <c:v>5.6824999999999999E-5</c:v>
                </c:pt>
                <c:pt idx="56825">
                  <c:v>5.6826000000000001E-5</c:v>
                </c:pt>
                <c:pt idx="56826">
                  <c:v>5.6827000000000003E-5</c:v>
                </c:pt>
                <c:pt idx="56827">
                  <c:v>5.6827999999999999E-5</c:v>
                </c:pt>
                <c:pt idx="56828">
                  <c:v>5.6829000000000001E-5</c:v>
                </c:pt>
                <c:pt idx="56829">
                  <c:v>5.6830000000000003E-5</c:v>
                </c:pt>
                <c:pt idx="56830">
                  <c:v>5.6830999999999998E-5</c:v>
                </c:pt>
                <c:pt idx="56831">
                  <c:v>5.6832000000000001E-5</c:v>
                </c:pt>
                <c:pt idx="56832">
                  <c:v>5.6833000000000003E-5</c:v>
                </c:pt>
                <c:pt idx="56833">
                  <c:v>5.6833999999999998E-5</c:v>
                </c:pt>
                <c:pt idx="56834">
                  <c:v>5.6835E-5</c:v>
                </c:pt>
                <c:pt idx="56835">
                  <c:v>5.6836000000000003E-5</c:v>
                </c:pt>
                <c:pt idx="56836">
                  <c:v>5.6836999999999998E-5</c:v>
                </c:pt>
                <c:pt idx="56837">
                  <c:v>5.6838E-5</c:v>
                </c:pt>
                <c:pt idx="56838">
                  <c:v>5.6839000000000002E-5</c:v>
                </c:pt>
                <c:pt idx="56839">
                  <c:v>5.6839999999999998E-5</c:v>
                </c:pt>
                <c:pt idx="56840">
                  <c:v>5.6841E-5</c:v>
                </c:pt>
                <c:pt idx="56841">
                  <c:v>5.6842000000000002E-5</c:v>
                </c:pt>
                <c:pt idx="56842">
                  <c:v>5.6842999999999998E-5</c:v>
                </c:pt>
                <c:pt idx="56843">
                  <c:v>5.6844E-5</c:v>
                </c:pt>
                <c:pt idx="56844">
                  <c:v>5.6845000000000002E-5</c:v>
                </c:pt>
                <c:pt idx="56845">
                  <c:v>5.6845999999999997E-5</c:v>
                </c:pt>
                <c:pt idx="56846">
                  <c:v>5.6847E-5</c:v>
                </c:pt>
                <c:pt idx="56847">
                  <c:v>5.6848000000000002E-5</c:v>
                </c:pt>
                <c:pt idx="56848">
                  <c:v>5.6848999999999997E-5</c:v>
                </c:pt>
                <c:pt idx="56849">
                  <c:v>5.6849999999999999E-5</c:v>
                </c:pt>
                <c:pt idx="56850">
                  <c:v>5.6851000000000002E-5</c:v>
                </c:pt>
                <c:pt idx="56851">
                  <c:v>5.6851999999999997E-5</c:v>
                </c:pt>
                <c:pt idx="56852">
                  <c:v>5.6852999999999999E-5</c:v>
                </c:pt>
                <c:pt idx="56853">
                  <c:v>5.6854000000000001E-5</c:v>
                </c:pt>
                <c:pt idx="56854">
                  <c:v>5.6854999999999997E-5</c:v>
                </c:pt>
                <c:pt idx="56855">
                  <c:v>5.6855999999999999E-5</c:v>
                </c:pt>
                <c:pt idx="56856">
                  <c:v>5.6857000000000001E-5</c:v>
                </c:pt>
                <c:pt idx="56857">
                  <c:v>5.6857999999999997E-5</c:v>
                </c:pt>
                <c:pt idx="56858">
                  <c:v>5.6858999999999999E-5</c:v>
                </c:pt>
                <c:pt idx="56859">
                  <c:v>5.6860000000000001E-5</c:v>
                </c:pt>
                <c:pt idx="56860">
                  <c:v>5.6861000000000003E-5</c:v>
                </c:pt>
                <c:pt idx="56861">
                  <c:v>5.6861999999999999E-5</c:v>
                </c:pt>
                <c:pt idx="56862">
                  <c:v>5.6863000000000001E-5</c:v>
                </c:pt>
                <c:pt idx="56863">
                  <c:v>5.6864000000000003E-5</c:v>
                </c:pt>
                <c:pt idx="56864">
                  <c:v>5.6864999999999999E-5</c:v>
                </c:pt>
                <c:pt idx="56865">
                  <c:v>5.6866000000000001E-5</c:v>
                </c:pt>
                <c:pt idx="56866">
                  <c:v>5.6867000000000003E-5</c:v>
                </c:pt>
                <c:pt idx="56867">
                  <c:v>5.6867999999999998E-5</c:v>
                </c:pt>
                <c:pt idx="56868">
                  <c:v>5.6869E-5</c:v>
                </c:pt>
                <c:pt idx="56869">
                  <c:v>5.6870000000000003E-5</c:v>
                </c:pt>
                <c:pt idx="56870">
                  <c:v>5.6870999999999998E-5</c:v>
                </c:pt>
                <c:pt idx="56871">
                  <c:v>5.6872E-5</c:v>
                </c:pt>
                <c:pt idx="56872">
                  <c:v>5.6873000000000002E-5</c:v>
                </c:pt>
                <c:pt idx="56873">
                  <c:v>5.6873999999999998E-5</c:v>
                </c:pt>
                <c:pt idx="56874">
                  <c:v>5.6875E-5</c:v>
                </c:pt>
                <c:pt idx="56875">
                  <c:v>5.6876000000000002E-5</c:v>
                </c:pt>
                <c:pt idx="56876">
                  <c:v>5.6876999999999998E-5</c:v>
                </c:pt>
                <c:pt idx="56877">
                  <c:v>5.6878E-5</c:v>
                </c:pt>
                <c:pt idx="56878">
                  <c:v>5.6879000000000002E-5</c:v>
                </c:pt>
                <c:pt idx="56879">
                  <c:v>5.6879999999999998E-5</c:v>
                </c:pt>
                <c:pt idx="56880">
                  <c:v>5.6881E-5</c:v>
                </c:pt>
                <c:pt idx="56881">
                  <c:v>5.6882000000000002E-5</c:v>
                </c:pt>
                <c:pt idx="56882">
                  <c:v>5.6882999999999997E-5</c:v>
                </c:pt>
                <c:pt idx="56883">
                  <c:v>5.6884E-5</c:v>
                </c:pt>
                <c:pt idx="56884">
                  <c:v>5.6885000000000002E-5</c:v>
                </c:pt>
                <c:pt idx="56885">
                  <c:v>5.6885999999999997E-5</c:v>
                </c:pt>
                <c:pt idx="56886">
                  <c:v>5.6886999999999999E-5</c:v>
                </c:pt>
                <c:pt idx="56887">
                  <c:v>5.6888000000000001E-5</c:v>
                </c:pt>
                <c:pt idx="56888">
                  <c:v>5.6888999999999997E-5</c:v>
                </c:pt>
                <c:pt idx="56889">
                  <c:v>5.6889999999999999E-5</c:v>
                </c:pt>
                <c:pt idx="56890">
                  <c:v>5.6891000000000001E-5</c:v>
                </c:pt>
                <c:pt idx="56891">
                  <c:v>5.6891999999999997E-5</c:v>
                </c:pt>
                <c:pt idx="56892">
                  <c:v>5.6892999999999999E-5</c:v>
                </c:pt>
                <c:pt idx="56893">
                  <c:v>5.6894000000000001E-5</c:v>
                </c:pt>
                <c:pt idx="56894">
                  <c:v>5.6895000000000003E-5</c:v>
                </c:pt>
                <c:pt idx="56895">
                  <c:v>5.6895999999999999E-5</c:v>
                </c:pt>
                <c:pt idx="56896">
                  <c:v>5.6897000000000001E-5</c:v>
                </c:pt>
                <c:pt idx="56897">
                  <c:v>5.6898000000000003E-5</c:v>
                </c:pt>
                <c:pt idx="56898">
                  <c:v>5.6898999999999999E-5</c:v>
                </c:pt>
                <c:pt idx="56899">
                  <c:v>5.6900000000000001E-5</c:v>
                </c:pt>
                <c:pt idx="56900">
                  <c:v>5.6901000000000003E-5</c:v>
                </c:pt>
                <c:pt idx="56901">
                  <c:v>5.6901999999999998E-5</c:v>
                </c:pt>
                <c:pt idx="56902">
                  <c:v>5.6903000000000001E-5</c:v>
                </c:pt>
                <c:pt idx="56903">
                  <c:v>5.6904000000000003E-5</c:v>
                </c:pt>
                <c:pt idx="56904">
                  <c:v>5.6904999999999998E-5</c:v>
                </c:pt>
                <c:pt idx="56905">
                  <c:v>5.6906E-5</c:v>
                </c:pt>
                <c:pt idx="56906">
                  <c:v>5.6907000000000003E-5</c:v>
                </c:pt>
                <c:pt idx="56907">
                  <c:v>5.6907999999999998E-5</c:v>
                </c:pt>
                <c:pt idx="56908">
                  <c:v>5.6909E-5</c:v>
                </c:pt>
                <c:pt idx="56909">
                  <c:v>5.6910000000000002E-5</c:v>
                </c:pt>
                <c:pt idx="56910">
                  <c:v>5.6910999999999998E-5</c:v>
                </c:pt>
                <c:pt idx="56911">
                  <c:v>5.6912E-5</c:v>
                </c:pt>
                <c:pt idx="56912">
                  <c:v>5.6913000000000002E-5</c:v>
                </c:pt>
                <c:pt idx="56913">
                  <c:v>5.6913999999999998E-5</c:v>
                </c:pt>
                <c:pt idx="56914">
                  <c:v>5.6915E-5</c:v>
                </c:pt>
                <c:pt idx="56915">
                  <c:v>5.6916000000000002E-5</c:v>
                </c:pt>
                <c:pt idx="56916">
                  <c:v>5.6916999999999997E-5</c:v>
                </c:pt>
                <c:pt idx="56917">
                  <c:v>5.6918E-5</c:v>
                </c:pt>
                <c:pt idx="56918">
                  <c:v>5.6919000000000002E-5</c:v>
                </c:pt>
                <c:pt idx="56919">
                  <c:v>5.6919999999999997E-5</c:v>
                </c:pt>
                <c:pt idx="56920">
                  <c:v>5.6920999999999999E-5</c:v>
                </c:pt>
                <c:pt idx="56921">
                  <c:v>5.6922000000000002E-5</c:v>
                </c:pt>
                <c:pt idx="56922">
                  <c:v>5.6922999999999997E-5</c:v>
                </c:pt>
                <c:pt idx="56923">
                  <c:v>5.6923999999999999E-5</c:v>
                </c:pt>
                <c:pt idx="56924">
                  <c:v>5.6925000000000001E-5</c:v>
                </c:pt>
                <c:pt idx="56925">
                  <c:v>5.6925999999999997E-5</c:v>
                </c:pt>
                <c:pt idx="56926">
                  <c:v>5.6926999999999999E-5</c:v>
                </c:pt>
                <c:pt idx="56927">
                  <c:v>5.6928000000000001E-5</c:v>
                </c:pt>
                <c:pt idx="56928">
                  <c:v>5.6929000000000003E-5</c:v>
                </c:pt>
                <c:pt idx="56929">
                  <c:v>5.6929999999999999E-5</c:v>
                </c:pt>
                <c:pt idx="56930">
                  <c:v>5.6931000000000001E-5</c:v>
                </c:pt>
                <c:pt idx="56931">
                  <c:v>5.6932000000000003E-5</c:v>
                </c:pt>
                <c:pt idx="56932">
                  <c:v>5.6932999999999999E-5</c:v>
                </c:pt>
                <c:pt idx="56933">
                  <c:v>5.6934000000000001E-5</c:v>
                </c:pt>
                <c:pt idx="56934">
                  <c:v>5.6935000000000003E-5</c:v>
                </c:pt>
                <c:pt idx="56935">
                  <c:v>5.6935999999999998E-5</c:v>
                </c:pt>
                <c:pt idx="56936">
                  <c:v>5.6937000000000001E-5</c:v>
                </c:pt>
                <c:pt idx="56937">
                  <c:v>5.6938000000000003E-5</c:v>
                </c:pt>
                <c:pt idx="56938">
                  <c:v>5.6938999999999998E-5</c:v>
                </c:pt>
                <c:pt idx="56939">
                  <c:v>5.694E-5</c:v>
                </c:pt>
                <c:pt idx="56940">
                  <c:v>5.6941000000000003E-5</c:v>
                </c:pt>
                <c:pt idx="56941">
                  <c:v>5.6941999999999998E-5</c:v>
                </c:pt>
                <c:pt idx="56942">
                  <c:v>5.6943E-5</c:v>
                </c:pt>
                <c:pt idx="56943">
                  <c:v>5.6944000000000002E-5</c:v>
                </c:pt>
                <c:pt idx="56944">
                  <c:v>5.6944999999999998E-5</c:v>
                </c:pt>
                <c:pt idx="56945">
                  <c:v>5.6946E-5</c:v>
                </c:pt>
                <c:pt idx="56946">
                  <c:v>5.6947000000000002E-5</c:v>
                </c:pt>
                <c:pt idx="56947">
                  <c:v>5.6947999999999998E-5</c:v>
                </c:pt>
                <c:pt idx="56948">
                  <c:v>5.6949E-5</c:v>
                </c:pt>
                <c:pt idx="56949">
                  <c:v>5.6950000000000002E-5</c:v>
                </c:pt>
                <c:pt idx="56950">
                  <c:v>5.6950999999999997E-5</c:v>
                </c:pt>
                <c:pt idx="56951">
                  <c:v>5.6952E-5</c:v>
                </c:pt>
                <c:pt idx="56952">
                  <c:v>5.6953000000000002E-5</c:v>
                </c:pt>
                <c:pt idx="56953">
                  <c:v>5.6953999999999997E-5</c:v>
                </c:pt>
                <c:pt idx="56954">
                  <c:v>5.6954999999999999E-5</c:v>
                </c:pt>
                <c:pt idx="56955">
                  <c:v>5.6956000000000002E-5</c:v>
                </c:pt>
                <c:pt idx="56956">
                  <c:v>5.6956999999999997E-5</c:v>
                </c:pt>
                <c:pt idx="56957">
                  <c:v>5.6957999999999999E-5</c:v>
                </c:pt>
                <c:pt idx="56958">
                  <c:v>5.6959000000000001E-5</c:v>
                </c:pt>
                <c:pt idx="56959">
                  <c:v>5.6959999999999997E-5</c:v>
                </c:pt>
                <c:pt idx="56960">
                  <c:v>5.6960999999999999E-5</c:v>
                </c:pt>
                <c:pt idx="56961">
                  <c:v>5.6962000000000001E-5</c:v>
                </c:pt>
                <c:pt idx="56962">
                  <c:v>5.6963000000000003E-5</c:v>
                </c:pt>
                <c:pt idx="56963">
                  <c:v>5.6963999999999999E-5</c:v>
                </c:pt>
                <c:pt idx="56964">
                  <c:v>5.6965000000000001E-5</c:v>
                </c:pt>
                <c:pt idx="56965">
                  <c:v>5.6966000000000003E-5</c:v>
                </c:pt>
                <c:pt idx="56966">
                  <c:v>5.6966999999999999E-5</c:v>
                </c:pt>
                <c:pt idx="56967">
                  <c:v>5.6968000000000001E-5</c:v>
                </c:pt>
                <c:pt idx="56968">
                  <c:v>5.6969000000000003E-5</c:v>
                </c:pt>
                <c:pt idx="56969">
                  <c:v>5.6969999999999998E-5</c:v>
                </c:pt>
                <c:pt idx="56970">
                  <c:v>5.6971000000000001E-5</c:v>
                </c:pt>
                <c:pt idx="56971">
                  <c:v>5.6972000000000003E-5</c:v>
                </c:pt>
                <c:pt idx="56972">
                  <c:v>5.6972999999999998E-5</c:v>
                </c:pt>
                <c:pt idx="56973">
                  <c:v>5.6974E-5</c:v>
                </c:pt>
                <c:pt idx="56974">
                  <c:v>5.6975000000000003E-5</c:v>
                </c:pt>
                <c:pt idx="56975">
                  <c:v>5.6975999999999998E-5</c:v>
                </c:pt>
                <c:pt idx="56976">
                  <c:v>5.6977E-5</c:v>
                </c:pt>
                <c:pt idx="56977">
                  <c:v>5.6978000000000002E-5</c:v>
                </c:pt>
                <c:pt idx="56978">
                  <c:v>5.6978999999999998E-5</c:v>
                </c:pt>
                <c:pt idx="56979">
                  <c:v>5.698E-5</c:v>
                </c:pt>
                <c:pt idx="56980">
                  <c:v>5.6981000000000002E-5</c:v>
                </c:pt>
                <c:pt idx="56981">
                  <c:v>5.6981999999999998E-5</c:v>
                </c:pt>
                <c:pt idx="56982">
                  <c:v>5.6983E-5</c:v>
                </c:pt>
                <c:pt idx="56983">
                  <c:v>5.6984000000000002E-5</c:v>
                </c:pt>
                <c:pt idx="56984">
                  <c:v>5.6984999999999997E-5</c:v>
                </c:pt>
                <c:pt idx="56985">
                  <c:v>5.6986E-5</c:v>
                </c:pt>
                <c:pt idx="56986">
                  <c:v>5.6987000000000002E-5</c:v>
                </c:pt>
                <c:pt idx="56987">
                  <c:v>5.6987999999999997E-5</c:v>
                </c:pt>
                <c:pt idx="56988">
                  <c:v>5.6988999999999999E-5</c:v>
                </c:pt>
                <c:pt idx="56989">
                  <c:v>5.6990000000000002E-5</c:v>
                </c:pt>
                <c:pt idx="56990">
                  <c:v>5.6990999999999997E-5</c:v>
                </c:pt>
                <c:pt idx="56991">
                  <c:v>5.6991999999999999E-5</c:v>
                </c:pt>
                <c:pt idx="56992">
                  <c:v>5.6993000000000001E-5</c:v>
                </c:pt>
                <c:pt idx="56993">
                  <c:v>5.6993999999999997E-5</c:v>
                </c:pt>
                <c:pt idx="56994">
                  <c:v>5.6994999999999999E-5</c:v>
                </c:pt>
                <c:pt idx="56995">
                  <c:v>5.6996000000000001E-5</c:v>
                </c:pt>
                <c:pt idx="56996">
                  <c:v>5.6997000000000003E-5</c:v>
                </c:pt>
                <c:pt idx="56997">
                  <c:v>5.6997999999999999E-5</c:v>
                </c:pt>
                <c:pt idx="56998">
                  <c:v>5.6999000000000001E-5</c:v>
                </c:pt>
                <c:pt idx="56999">
                  <c:v>5.7000000000000003E-5</c:v>
                </c:pt>
                <c:pt idx="57000">
                  <c:v>5.7000999999999999E-5</c:v>
                </c:pt>
                <c:pt idx="57001">
                  <c:v>5.7002000000000001E-5</c:v>
                </c:pt>
                <c:pt idx="57002">
                  <c:v>5.7003000000000003E-5</c:v>
                </c:pt>
                <c:pt idx="57003">
                  <c:v>5.7003999999999998E-5</c:v>
                </c:pt>
                <c:pt idx="57004">
                  <c:v>5.7005000000000001E-5</c:v>
                </c:pt>
                <c:pt idx="57005">
                  <c:v>5.7006000000000003E-5</c:v>
                </c:pt>
                <c:pt idx="57006">
                  <c:v>5.7006999999999998E-5</c:v>
                </c:pt>
                <c:pt idx="57007">
                  <c:v>5.7008E-5</c:v>
                </c:pt>
                <c:pt idx="57008">
                  <c:v>5.7009000000000003E-5</c:v>
                </c:pt>
                <c:pt idx="57009">
                  <c:v>5.7009999999999998E-5</c:v>
                </c:pt>
                <c:pt idx="57010">
                  <c:v>5.7011E-5</c:v>
                </c:pt>
                <c:pt idx="57011">
                  <c:v>5.7012000000000002E-5</c:v>
                </c:pt>
                <c:pt idx="57012">
                  <c:v>5.7012999999999998E-5</c:v>
                </c:pt>
                <c:pt idx="57013">
                  <c:v>5.7014E-5</c:v>
                </c:pt>
                <c:pt idx="57014">
                  <c:v>5.7015000000000002E-5</c:v>
                </c:pt>
                <c:pt idx="57015">
                  <c:v>5.7015999999999998E-5</c:v>
                </c:pt>
                <c:pt idx="57016">
                  <c:v>5.7017E-5</c:v>
                </c:pt>
                <c:pt idx="57017">
                  <c:v>5.7018000000000002E-5</c:v>
                </c:pt>
                <c:pt idx="57018">
                  <c:v>5.7018999999999997E-5</c:v>
                </c:pt>
                <c:pt idx="57019">
                  <c:v>5.702E-5</c:v>
                </c:pt>
                <c:pt idx="57020">
                  <c:v>5.7021000000000002E-5</c:v>
                </c:pt>
                <c:pt idx="57021">
                  <c:v>5.7021999999999997E-5</c:v>
                </c:pt>
                <c:pt idx="57022">
                  <c:v>5.7022999999999999E-5</c:v>
                </c:pt>
                <c:pt idx="57023">
                  <c:v>5.7024000000000002E-5</c:v>
                </c:pt>
                <c:pt idx="57024">
                  <c:v>5.7024999999999997E-5</c:v>
                </c:pt>
                <c:pt idx="57025">
                  <c:v>5.7025999999999999E-5</c:v>
                </c:pt>
                <c:pt idx="57026">
                  <c:v>5.7027000000000001E-5</c:v>
                </c:pt>
                <c:pt idx="57027">
                  <c:v>5.7027999999999997E-5</c:v>
                </c:pt>
                <c:pt idx="57028">
                  <c:v>5.7028999999999999E-5</c:v>
                </c:pt>
                <c:pt idx="57029">
                  <c:v>5.7030000000000001E-5</c:v>
                </c:pt>
                <c:pt idx="57030">
                  <c:v>5.7031000000000003E-5</c:v>
                </c:pt>
                <c:pt idx="57031">
                  <c:v>5.7031999999999999E-5</c:v>
                </c:pt>
                <c:pt idx="57032">
                  <c:v>5.7033000000000001E-5</c:v>
                </c:pt>
                <c:pt idx="57033">
                  <c:v>5.7034000000000003E-5</c:v>
                </c:pt>
                <c:pt idx="57034">
                  <c:v>5.7034999999999999E-5</c:v>
                </c:pt>
                <c:pt idx="57035">
                  <c:v>5.7036000000000001E-5</c:v>
                </c:pt>
                <c:pt idx="57036">
                  <c:v>5.7037000000000003E-5</c:v>
                </c:pt>
                <c:pt idx="57037">
                  <c:v>5.7037999999999998E-5</c:v>
                </c:pt>
                <c:pt idx="57038">
                  <c:v>5.7039000000000001E-5</c:v>
                </c:pt>
                <c:pt idx="57039">
                  <c:v>5.7040000000000003E-5</c:v>
                </c:pt>
                <c:pt idx="57040">
                  <c:v>5.7040999999999998E-5</c:v>
                </c:pt>
                <c:pt idx="57041">
                  <c:v>5.7042E-5</c:v>
                </c:pt>
                <c:pt idx="57042">
                  <c:v>5.7043000000000003E-5</c:v>
                </c:pt>
                <c:pt idx="57043">
                  <c:v>5.7043999999999998E-5</c:v>
                </c:pt>
                <c:pt idx="57044">
                  <c:v>5.7045E-5</c:v>
                </c:pt>
                <c:pt idx="57045">
                  <c:v>5.7046000000000002E-5</c:v>
                </c:pt>
                <c:pt idx="57046">
                  <c:v>5.7046999999999998E-5</c:v>
                </c:pt>
                <c:pt idx="57047">
                  <c:v>5.7048E-5</c:v>
                </c:pt>
                <c:pt idx="57048">
                  <c:v>5.7049000000000002E-5</c:v>
                </c:pt>
                <c:pt idx="57049">
                  <c:v>5.7049999999999998E-5</c:v>
                </c:pt>
                <c:pt idx="57050">
                  <c:v>5.7051E-5</c:v>
                </c:pt>
                <c:pt idx="57051">
                  <c:v>5.7052000000000002E-5</c:v>
                </c:pt>
                <c:pt idx="57052">
                  <c:v>5.7052999999999997E-5</c:v>
                </c:pt>
                <c:pt idx="57053">
                  <c:v>5.7054E-5</c:v>
                </c:pt>
                <c:pt idx="57054">
                  <c:v>5.7055000000000002E-5</c:v>
                </c:pt>
                <c:pt idx="57055">
                  <c:v>5.7055999999999997E-5</c:v>
                </c:pt>
                <c:pt idx="57056">
                  <c:v>5.7056999999999999E-5</c:v>
                </c:pt>
                <c:pt idx="57057">
                  <c:v>5.7058000000000002E-5</c:v>
                </c:pt>
                <c:pt idx="57058">
                  <c:v>5.7058999999999997E-5</c:v>
                </c:pt>
                <c:pt idx="57059">
                  <c:v>5.7059999999999999E-5</c:v>
                </c:pt>
                <c:pt idx="57060">
                  <c:v>5.7061000000000001E-5</c:v>
                </c:pt>
                <c:pt idx="57061">
                  <c:v>5.7061999999999997E-5</c:v>
                </c:pt>
                <c:pt idx="57062">
                  <c:v>5.7062999999999999E-5</c:v>
                </c:pt>
                <c:pt idx="57063">
                  <c:v>5.7064000000000001E-5</c:v>
                </c:pt>
                <c:pt idx="57064">
                  <c:v>5.7065000000000003E-5</c:v>
                </c:pt>
                <c:pt idx="57065">
                  <c:v>5.7065999999999999E-5</c:v>
                </c:pt>
                <c:pt idx="57066">
                  <c:v>5.7067000000000001E-5</c:v>
                </c:pt>
                <c:pt idx="57067">
                  <c:v>5.7068000000000003E-5</c:v>
                </c:pt>
                <c:pt idx="57068">
                  <c:v>5.7068999999999999E-5</c:v>
                </c:pt>
                <c:pt idx="57069">
                  <c:v>5.7070000000000001E-5</c:v>
                </c:pt>
                <c:pt idx="57070">
                  <c:v>5.7071000000000003E-5</c:v>
                </c:pt>
                <c:pt idx="57071">
                  <c:v>5.7071999999999998E-5</c:v>
                </c:pt>
                <c:pt idx="57072">
                  <c:v>5.7073000000000001E-5</c:v>
                </c:pt>
                <c:pt idx="57073">
                  <c:v>5.7074000000000003E-5</c:v>
                </c:pt>
                <c:pt idx="57074">
                  <c:v>5.7074999999999998E-5</c:v>
                </c:pt>
                <c:pt idx="57075">
                  <c:v>5.7076E-5</c:v>
                </c:pt>
                <c:pt idx="57076">
                  <c:v>5.7077000000000003E-5</c:v>
                </c:pt>
                <c:pt idx="57077">
                  <c:v>5.7077999999999998E-5</c:v>
                </c:pt>
                <c:pt idx="57078">
                  <c:v>5.7079E-5</c:v>
                </c:pt>
                <c:pt idx="57079">
                  <c:v>5.7080000000000002E-5</c:v>
                </c:pt>
                <c:pt idx="57080">
                  <c:v>5.7080999999999998E-5</c:v>
                </c:pt>
                <c:pt idx="57081">
                  <c:v>5.7082E-5</c:v>
                </c:pt>
                <c:pt idx="57082">
                  <c:v>5.7083000000000002E-5</c:v>
                </c:pt>
                <c:pt idx="57083">
                  <c:v>5.7083999999999998E-5</c:v>
                </c:pt>
                <c:pt idx="57084">
                  <c:v>5.7085E-5</c:v>
                </c:pt>
                <c:pt idx="57085">
                  <c:v>5.7086000000000002E-5</c:v>
                </c:pt>
                <c:pt idx="57086">
                  <c:v>5.7086999999999997E-5</c:v>
                </c:pt>
                <c:pt idx="57087">
                  <c:v>5.7088E-5</c:v>
                </c:pt>
                <c:pt idx="57088">
                  <c:v>5.7089000000000002E-5</c:v>
                </c:pt>
                <c:pt idx="57089">
                  <c:v>5.7089999999999997E-5</c:v>
                </c:pt>
                <c:pt idx="57090">
                  <c:v>5.7090999999999999E-5</c:v>
                </c:pt>
                <c:pt idx="57091">
                  <c:v>5.7092000000000002E-5</c:v>
                </c:pt>
                <c:pt idx="57092">
                  <c:v>5.7092999999999997E-5</c:v>
                </c:pt>
                <c:pt idx="57093">
                  <c:v>5.7093999999999999E-5</c:v>
                </c:pt>
                <c:pt idx="57094">
                  <c:v>5.7095000000000001E-5</c:v>
                </c:pt>
                <c:pt idx="57095">
                  <c:v>5.7095999999999997E-5</c:v>
                </c:pt>
                <c:pt idx="57096">
                  <c:v>5.7096999999999999E-5</c:v>
                </c:pt>
                <c:pt idx="57097">
                  <c:v>5.7098000000000001E-5</c:v>
                </c:pt>
                <c:pt idx="57098">
                  <c:v>5.7099000000000003E-5</c:v>
                </c:pt>
                <c:pt idx="57099">
                  <c:v>5.7099999999999999E-5</c:v>
                </c:pt>
                <c:pt idx="57100">
                  <c:v>5.7101000000000001E-5</c:v>
                </c:pt>
                <c:pt idx="57101">
                  <c:v>5.7102000000000003E-5</c:v>
                </c:pt>
                <c:pt idx="57102">
                  <c:v>5.7102999999999999E-5</c:v>
                </c:pt>
                <c:pt idx="57103">
                  <c:v>5.7104000000000001E-5</c:v>
                </c:pt>
                <c:pt idx="57104">
                  <c:v>5.7105000000000003E-5</c:v>
                </c:pt>
                <c:pt idx="57105">
                  <c:v>5.7105999999999998E-5</c:v>
                </c:pt>
                <c:pt idx="57106">
                  <c:v>5.7107000000000001E-5</c:v>
                </c:pt>
                <c:pt idx="57107">
                  <c:v>5.7108000000000003E-5</c:v>
                </c:pt>
                <c:pt idx="57108">
                  <c:v>5.7108999999999998E-5</c:v>
                </c:pt>
                <c:pt idx="57109">
                  <c:v>5.711E-5</c:v>
                </c:pt>
                <c:pt idx="57110">
                  <c:v>5.7111000000000003E-5</c:v>
                </c:pt>
                <c:pt idx="57111">
                  <c:v>5.7111999999999998E-5</c:v>
                </c:pt>
                <c:pt idx="57112">
                  <c:v>5.7113E-5</c:v>
                </c:pt>
                <c:pt idx="57113">
                  <c:v>5.7114000000000002E-5</c:v>
                </c:pt>
                <c:pt idx="57114">
                  <c:v>5.7114999999999998E-5</c:v>
                </c:pt>
                <c:pt idx="57115">
                  <c:v>5.7116E-5</c:v>
                </c:pt>
                <c:pt idx="57116">
                  <c:v>5.7117000000000002E-5</c:v>
                </c:pt>
                <c:pt idx="57117">
                  <c:v>5.7117999999999998E-5</c:v>
                </c:pt>
                <c:pt idx="57118">
                  <c:v>5.7119E-5</c:v>
                </c:pt>
                <c:pt idx="57119">
                  <c:v>5.7120000000000002E-5</c:v>
                </c:pt>
                <c:pt idx="57120">
                  <c:v>5.7120999999999997E-5</c:v>
                </c:pt>
                <c:pt idx="57121">
                  <c:v>5.7122E-5</c:v>
                </c:pt>
                <c:pt idx="57122">
                  <c:v>5.7123000000000002E-5</c:v>
                </c:pt>
                <c:pt idx="57123">
                  <c:v>5.7123999999999997E-5</c:v>
                </c:pt>
                <c:pt idx="57124">
                  <c:v>5.7124999999999999E-5</c:v>
                </c:pt>
                <c:pt idx="57125">
                  <c:v>5.7126000000000002E-5</c:v>
                </c:pt>
                <c:pt idx="57126">
                  <c:v>5.7126999999999997E-5</c:v>
                </c:pt>
                <c:pt idx="57127">
                  <c:v>5.7127999999999999E-5</c:v>
                </c:pt>
                <c:pt idx="57128">
                  <c:v>5.7129000000000001E-5</c:v>
                </c:pt>
                <c:pt idx="57129">
                  <c:v>5.7129999999999997E-5</c:v>
                </c:pt>
                <c:pt idx="57130">
                  <c:v>5.7130999999999999E-5</c:v>
                </c:pt>
                <c:pt idx="57131">
                  <c:v>5.7132000000000001E-5</c:v>
                </c:pt>
                <c:pt idx="57132">
                  <c:v>5.7132999999999997E-5</c:v>
                </c:pt>
                <c:pt idx="57133">
                  <c:v>5.7133999999999999E-5</c:v>
                </c:pt>
                <c:pt idx="57134">
                  <c:v>5.7135000000000001E-5</c:v>
                </c:pt>
                <c:pt idx="57135">
                  <c:v>5.7136000000000003E-5</c:v>
                </c:pt>
                <c:pt idx="57136">
                  <c:v>5.7136999999999999E-5</c:v>
                </c:pt>
                <c:pt idx="57137">
                  <c:v>5.7138000000000001E-5</c:v>
                </c:pt>
                <c:pt idx="57138">
                  <c:v>5.7139000000000003E-5</c:v>
                </c:pt>
                <c:pt idx="57139">
                  <c:v>5.7139999999999998E-5</c:v>
                </c:pt>
                <c:pt idx="57140">
                  <c:v>5.7141000000000001E-5</c:v>
                </c:pt>
                <c:pt idx="57141">
                  <c:v>5.7142000000000003E-5</c:v>
                </c:pt>
                <c:pt idx="57142">
                  <c:v>5.7142999999999998E-5</c:v>
                </c:pt>
                <c:pt idx="57143">
                  <c:v>5.7144E-5</c:v>
                </c:pt>
                <c:pt idx="57144">
                  <c:v>5.7145000000000003E-5</c:v>
                </c:pt>
                <c:pt idx="57145">
                  <c:v>5.7145999999999998E-5</c:v>
                </c:pt>
                <c:pt idx="57146">
                  <c:v>5.7147E-5</c:v>
                </c:pt>
                <c:pt idx="57147">
                  <c:v>5.7148000000000002E-5</c:v>
                </c:pt>
                <c:pt idx="57148">
                  <c:v>5.7148999999999998E-5</c:v>
                </c:pt>
                <c:pt idx="57149">
                  <c:v>5.715E-5</c:v>
                </c:pt>
                <c:pt idx="57150">
                  <c:v>5.7151000000000002E-5</c:v>
                </c:pt>
                <c:pt idx="57151">
                  <c:v>5.7151999999999998E-5</c:v>
                </c:pt>
                <c:pt idx="57152">
                  <c:v>5.7153E-5</c:v>
                </c:pt>
                <c:pt idx="57153">
                  <c:v>5.7154000000000002E-5</c:v>
                </c:pt>
                <c:pt idx="57154">
                  <c:v>5.7154999999999997E-5</c:v>
                </c:pt>
                <c:pt idx="57155">
                  <c:v>5.7156E-5</c:v>
                </c:pt>
                <c:pt idx="57156">
                  <c:v>5.7157000000000002E-5</c:v>
                </c:pt>
                <c:pt idx="57157">
                  <c:v>5.7157999999999997E-5</c:v>
                </c:pt>
                <c:pt idx="57158">
                  <c:v>5.7158999999999999E-5</c:v>
                </c:pt>
                <c:pt idx="57159">
                  <c:v>5.7160000000000002E-5</c:v>
                </c:pt>
                <c:pt idx="57160">
                  <c:v>5.7160999999999997E-5</c:v>
                </c:pt>
                <c:pt idx="57161">
                  <c:v>5.7161999999999999E-5</c:v>
                </c:pt>
                <c:pt idx="57162">
                  <c:v>5.7163000000000001E-5</c:v>
                </c:pt>
                <c:pt idx="57163">
                  <c:v>5.7163999999999997E-5</c:v>
                </c:pt>
                <c:pt idx="57164">
                  <c:v>5.7164999999999999E-5</c:v>
                </c:pt>
                <c:pt idx="57165">
                  <c:v>5.7166000000000001E-5</c:v>
                </c:pt>
                <c:pt idx="57166">
                  <c:v>5.7166999999999997E-5</c:v>
                </c:pt>
                <c:pt idx="57167">
                  <c:v>5.7167999999999999E-5</c:v>
                </c:pt>
                <c:pt idx="57168">
                  <c:v>5.7169000000000001E-5</c:v>
                </c:pt>
                <c:pt idx="57169">
                  <c:v>5.7170000000000003E-5</c:v>
                </c:pt>
                <c:pt idx="57170">
                  <c:v>5.7170999999999999E-5</c:v>
                </c:pt>
                <c:pt idx="57171">
                  <c:v>5.7172000000000001E-5</c:v>
                </c:pt>
                <c:pt idx="57172">
                  <c:v>5.7173000000000003E-5</c:v>
                </c:pt>
                <c:pt idx="57173">
                  <c:v>5.7173999999999998E-5</c:v>
                </c:pt>
                <c:pt idx="57174">
                  <c:v>5.7175000000000001E-5</c:v>
                </c:pt>
                <c:pt idx="57175">
                  <c:v>5.7176000000000003E-5</c:v>
                </c:pt>
                <c:pt idx="57176">
                  <c:v>5.7176999999999998E-5</c:v>
                </c:pt>
                <c:pt idx="57177">
                  <c:v>5.7178E-5</c:v>
                </c:pt>
                <c:pt idx="57178">
                  <c:v>5.7179000000000003E-5</c:v>
                </c:pt>
                <c:pt idx="57179">
                  <c:v>5.7179999999999998E-5</c:v>
                </c:pt>
                <c:pt idx="57180">
                  <c:v>5.7181E-5</c:v>
                </c:pt>
                <c:pt idx="57181">
                  <c:v>5.7182000000000002E-5</c:v>
                </c:pt>
                <c:pt idx="57182">
                  <c:v>5.7182999999999998E-5</c:v>
                </c:pt>
                <c:pt idx="57183">
                  <c:v>5.7184E-5</c:v>
                </c:pt>
                <c:pt idx="57184">
                  <c:v>5.7185000000000002E-5</c:v>
                </c:pt>
                <c:pt idx="57185">
                  <c:v>5.7185999999999998E-5</c:v>
                </c:pt>
                <c:pt idx="57186">
                  <c:v>5.7187E-5</c:v>
                </c:pt>
                <c:pt idx="57187">
                  <c:v>5.7188000000000002E-5</c:v>
                </c:pt>
                <c:pt idx="57188">
                  <c:v>5.7188999999999997E-5</c:v>
                </c:pt>
                <c:pt idx="57189">
                  <c:v>5.719E-5</c:v>
                </c:pt>
                <c:pt idx="57190">
                  <c:v>5.7191000000000002E-5</c:v>
                </c:pt>
                <c:pt idx="57191">
                  <c:v>5.7191999999999997E-5</c:v>
                </c:pt>
                <c:pt idx="57192">
                  <c:v>5.7192999999999999E-5</c:v>
                </c:pt>
                <c:pt idx="57193">
                  <c:v>5.7194000000000002E-5</c:v>
                </c:pt>
                <c:pt idx="57194">
                  <c:v>5.7194999999999997E-5</c:v>
                </c:pt>
                <c:pt idx="57195">
                  <c:v>5.7195999999999999E-5</c:v>
                </c:pt>
                <c:pt idx="57196">
                  <c:v>5.7197000000000001E-5</c:v>
                </c:pt>
                <c:pt idx="57197">
                  <c:v>5.7197999999999997E-5</c:v>
                </c:pt>
                <c:pt idx="57198">
                  <c:v>5.7198999999999999E-5</c:v>
                </c:pt>
                <c:pt idx="57199">
                  <c:v>5.7200000000000001E-5</c:v>
                </c:pt>
                <c:pt idx="57200">
                  <c:v>5.7200999999999997E-5</c:v>
                </c:pt>
                <c:pt idx="57201">
                  <c:v>5.7201999999999999E-5</c:v>
                </c:pt>
                <c:pt idx="57202">
                  <c:v>5.7203000000000001E-5</c:v>
                </c:pt>
                <c:pt idx="57203">
                  <c:v>5.7204000000000003E-5</c:v>
                </c:pt>
                <c:pt idx="57204">
                  <c:v>5.7204999999999999E-5</c:v>
                </c:pt>
                <c:pt idx="57205">
                  <c:v>5.7206000000000001E-5</c:v>
                </c:pt>
                <c:pt idx="57206">
                  <c:v>5.7207000000000003E-5</c:v>
                </c:pt>
                <c:pt idx="57207">
                  <c:v>5.7207999999999998E-5</c:v>
                </c:pt>
                <c:pt idx="57208">
                  <c:v>5.7209000000000001E-5</c:v>
                </c:pt>
                <c:pt idx="57209">
                  <c:v>5.7210000000000003E-5</c:v>
                </c:pt>
                <c:pt idx="57210">
                  <c:v>5.7210999999999998E-5</c:v>
                </c:pt>
                <c:pt idx="57211">
                  <c:v>5.7212E-5</c:v>
                </c:pt>
                <c:pt idx="57212">
                  <c:v>5.7213000000000003E-5</c:v>
                </c:pt>
                <c:pt idx="57213">
                  <c:v>5.7213999999999998E-5</c:v>
                </c:pt>
                <c:pt idx="57214">
                  <c:v>5.7215E-5</c:v>
                </c:pt>
                <c:pt idx="57215">
                  <c:v>5.7216000000000002E-5</c:v>
                </c:pt>
                <c:pt idx="57216">
                  <c:v>5.7216999999999998E-5</c:v>
                </c:pt>
                <c:pt idx="57217">
                  <c:v>5.7218E-5</c:v>
                </c:pt>
                <c:pt idx="57218">
                  <c:v>5.7219000000000002E-5</c:v>
                </c:pt>
                <c:pt idx="57219">
                  <c:v>5.7219999999999998E-5</c:v>
                </c:pt>
                <c:pt idx="57220">
                  <c:v>5.7221E-5</c:v>
                </c:pt>
                <c:pt idx="57221">
                  <c:v>5.7222000000000002E-5</c:v>
                </c:pt>
                <c:pt idx="57222">
                  <c:v>5.7222999999999997E-5</c:v>
                </c:pt>
                <c:pt idx="57223">
                  <c:v>5.7224E-5</c:v>
                </c:pt>
                <c:pt idx="57224">
                  <c:v>5.7225000000000002E-5</c:v>
                </c:pt>
                <c:pt idx="57225">
                  <c:v>5.7225999999999997E-5</c:v>
                </c:pt>
                <c:pt idx="57226">
                  <c:v>5.7226999999999999E-5</c:v>
                </c:pt>
                <c:pt idx="57227">
                  <c:v>5.7228000000000002E-5</c:v>
                </c:pt>
                <c:pt idx="57228">
                  <c:v>5.7228999999999997E-5</c:v>
                </c:pt>
                <c:pt idx="57229">
                  <c:v>5.7229999999999999E-5</c:v>
                </c:pt>
                <c:pt idx="57230">
                  <c:v>5.7231000000000001E-5</c:v>
                </c:pt>
                <c:pt idx="57231">
                  <c:v>5.7231999999999997E-5</c:v>
                </c:pt>
                <c:pt idx="57232">
                  <c:v>5.7232999999999999E-5</c:v>
                </c:pt>
                <c:pt idx="57233">
                  <c:v>5.7234000000000001E-5</c:v>
                </c:pt>
                <c:pt idx="57234">
                  <c:v>5.7234999999999997E-5</c:v>
                </c:pt>
                <c:pt idx="57235">
                  <c:v>5.7235999999999999E-5</c:v>
                </c:pt>
                <c:pt idx="57236">
                  <c:v>5.7237000000000001E-5</c:v>
                </c:pt>
                <c:pt idx="57237">
                  <c:v>5.7238000000000003E-5</c:v>
                </c:pt>
                <c:pt idx="57238">
                  <c:v>5.7238999999999999E-5</c:v>
                </c:pt>
                <c:pt idx="57239">
                  <c:v>5.7240000000000001E-5</c:v>
                </c:pt>
                <c:pt idx="57240">
                  <c:v>5.7241000000000003E-5</c:v>
                </c:pt>
                <c:pt idx="57241">
                  <c:v>5.7241999999999998E-5</c:v>
                </c:pt>
                <c:pt idx="57242">
                  <c:v>5.7243000000000001E-5</c:v>
                </c:pt>
                <c:pt idx="57243">
                  <c:v>5.7244000000000003E-5</c:v>
                </c:pt>
                <c:pt idx="57244">
                  <c:v>5.7244999999999998E-5</c:v>
                </c:pt>
                <c:pt idx="57245">
                  <c:v>5.7246E-5</c:v>
                </c:pt>
                <c:pt idx="57246">
                  <c:v>5.7247000000000003E-5</c:v>
                </c:pt>
                <c:pt idx="57247">
                  <c:v>5.7247999999999998E-5</c:v>
                </c:pt>
                <c:pt idx="57248">
                  <c:v>5.7249E-5</c:v>
                </c:pt>
                <c:pt idx="57249">
                  <c:v>5.7250000000000002E-5</c:v>
                </c:pt>
                <c:pt idx="57250">
                  <c:v>5.7250999999999998E-5</c:v>
                </c:pt>
                <c:pt idx="57251">
                  <c:v>5.7252E-5</c:v>
                </c:pt>
                <c:pt idx="57252">
                  <c:v>5.7253000000000002E-5</c:v>
                </c:pt>
                <c:pt idx="57253">
                  <c:v>5.7253999999999998E-5</c:v>
                </c:pt>
                <c:pt idx="57254">
                  <c:v>5.7255E-5</c:v>
                </c:pt>
                <c:pt idx="57255">
                  <c:v>5.7256000000000002E-5</c:v>
                </c:pt>
                <c:pt idx="57256">
                  <c:v>5.7256999999999997E-5</c:v>
                </c:pt>
                <c:pt idx="57257">
                  <c:v>5.7258E-5</c:v>
                </c:pt>
                <c:pt idx="57258">
                  <c:v>5.7259000000000002E-5</c:v>
                </c:pt>
                <c:pt idx="57259">
                  <c:v>5.7259999999999997E-5</c:v>
                </c:pt>
                <c:pt idx="57260">
                  <c:v>5.7260999999999999E-5</c:v>
                </c:pt>
                <c:pt idx="57261">
                  <c:v>5.7262000000000002E-5</c:v>
                </c:pt>
                <c:pt idx="57262">
                  <c:v>5.7262999999999997E-5</c:v>
                </c:pt>
                <c:pt idx="57263">
                  <c:v>5.7263999999999999E-5</c:v>
                </c:pt>
                <c:pt idx="57264">
                  <c:v>5.7265000000000001E-5</c:v>
                </c:pt>
                <c:pt idx="57265">
                  <c:v>5.7265999999999997E-5</c:v>
                </c:pt>
                <c:pt idx="57266">
                  <c:v>5.7266999999999999E-5</c:v>
                </c:pt>
                <c:pt idx="57267">
                  <c:v>5.7268000000000001E-5</c:v>
                </c:pt>
                <c:pt idx="57268">
                  <c:v>5.7268999999999997E-5</c:v>
                </c:pt>
                <c:pt idx="57269">
                  <c:v>5.7269999999999999E-5</c:v>
                </c:pt>
                <c:pt idx="57270">
                  <c:v>5.7271000000000001E-5</c:v>
                </c:pt>
                <c:pt idx="57271">
                  <c:v>5.7272000000000003E-5</c:v>
                </c:pt>
                <c:pt idx="57272">
                  <c:v>5.7272999999999999E-5</c:v>
                </c:pt>
                <c:pt idx="57273">
                  <c:v>5.7274000000000001E-5</c:v>
                </c:pt>
                <c:pt idx="57274">
                  <c:v>5.7275000000000003E-5</c:v>
                </c:pt>
                <c:pt idx="57275">
                  <c:v>5.7275999999999998E-5</c:v>
                </c:pt>
                <c:pt idx="57276">
                  <c:v>5.7277000000000001E-5</c:v>
                </c:pt>
                <c:pt idx="57277">
                  <c:v>5.7278000000000003E-5</c:v>
                </c:pt>
                <c:pt idx="57278">
                  <c:v>5.7278999999999998E-5</c:v>
                </c:pt>
                <c:pt idx="57279">
                  <c:v>5.728E-5</c:v>
                </c:pt>
                <c:pt idx="57280">
                  <c:v>5.7281000000000003E-5</c:v>
                </c:pt>
                <c:pt idx="57281">
                  <c:v>5.7281999999999998E-5</c:v>
                </c:pt>
                <c:pt idx="57282">
                  <c:v>5.7283E-5</c:v>
                </c:pt>
                <c:pt idx="57283">
                  <c:v>5.7284000000000002E-5</c:v>
                </c:pt>
                <c:pt idx="57284">
                  <c:v>5.7284999999999998E-5</c:v>
                </c:pt>
                <c:pt idx="57285">
                  <c:v>5.7286E-5</c:v>
                </c:pt>
                <c:pt idx="57286">
                  <c:v>5.7287000000000002E-5</c:v>
                </c:pt>
                <c:pt idx="57287">
                  <c:v>5.7287999999999998E-5</c:v>
                </c:pt>
                <c:pt idx="57288">
                  <c:v>5.7289E-5</c:v>
                </c:pt>
                <c:pt idx="57289">
                  <c:v>5.7290000000000002E-5</c:v>
                </c:pt>
                <c:pt idx="57290">
                  <c:v>5.7290999999999997E-5</c:v>
                </c:pt>
                <c:pt idx="57291">
                  <c:v>5.7292E-5</c:v>
                </c:pt>
                <c:pt idx="57292">
                  <c:v>5.7293000000000002E-5</c:v>
                </c:pt>
                <c:pt idx="57293">
                  <c:v>5.7293999999999997E-5</c:v>
                </c:pt>
                <c:pt idx="57294">
                  <c:v>5.7294999999999999E-5</c:v>
                </c:pt>
                <c:pt idx="57295">
                  <c:v>5.7296000000000002E-5</c:v>
                </c:pt>
                <c:pt idx="57296">
                  <c:v>5.7296999999999997E-5</c:v>
                </c:pt>
                <c:pt idx="57297">
                  <c:v>5.7297999999999999E-5</c:v>
                </c:pt>
                <c:pt idx="57298">
                  <c:v>5.7299000000000001E-5</c:v>
                </c:pt>
                <c:pt idx="57299">
                  <c:v>5.7299999999999997E-5</c:v>
                </c:pt>
                <c:pt idx="57300">
                  <c:v>5.7300999999999999E-5</c:v>
                </c:pt>
                <c:pt idx="57301">
                  <c:v>5.7302000000000001E-5</c:v>
                </c:pt>
                <c:pt idx="57302">
                  <c:v>5.7302999999999997E-5</c:v>
                </c:pt>
                <c:pt idx="57303">
                  <c:v>5.7303999999999999E-5</c:v>
                </c:pt>
                <c:pt idx="57304">
                  <c:v>5.7305000000000001E-5</c:v>
                </c:pt>
                <c:pt idx="57305">
                  <c:v>5.7306000000000003E-5</c:v>
                </c:pt>
                <c:pt idx="57306">
                  <c:v>5.7306999999999999E-5</c:v>
                </c:pt>
                <c:pt idx="57307">
                  <c:v>5.7308000000000001E-5</c:v>
                </c:pt>
                <c:pt idx="57308">
                  <c:v>5.7309000000000003E-5</c:v>
                </c:pt>
                <c:pt idx="57309">
                  <c:v>5.7309999999999998E-5</c:v>
                </c:pt>
                <c:pt idx="57310">
                  <c:v>5.7311000000000001E-5</c:v>
                </c:pt>
                <c:pt idx="57311">
                  <c:v>5.7312000000000003E-5</c:v>
                </c:pt>
                <c:pt idx="57312">
                  <c:v>5.7312999999999998E-5</c:v>
                </c:pt>
                <c:pt idx="57313">
                  <c:v>5.7314E-5</c:v>
                </c:pt>
                <c:pt idx="57314">
                  <c:v>5.7315000000000003E-5</c:v>
                </c:pt>
                <c:pt idx="57315">
                  <c:v>5.7315999999999998E-5</c:v>
                </c:pt>
                <c:pt idx="57316">
                  <c:v>5.7317E-5</c:v>
                </c:pt>
                <c:pt idx="57317">
                  <c:v>5.7318000000000002E-5</c:v>
                </c:pt>
                <c:pt idx="57318">
                  <c:v>5.7318999999999998E-5</c:v>
                </c:pt>
                <c:pt idx="57319">
                  <c:v>5.732E-5</c:v>
                </c:pt>
                <c:pt idx="57320">
                  <c:v>5.7321000000000002E-5</c:v>
                </c:pt>
                <c:pt idx="57321">
                  <c:v>5.7321999999999998E-5</c:v>
                </c:pt>
                <c:pt idx="57322">
                  <c:v>5.7323E-5</c:v>
                </c:pt>
                <c:pt idx="57323">
                  <c:v>5.7324000000000002E-5</c:v>
                </c:pt>
                <c:pt idx="57324">
                  <c:v>5.7324999999999997E-5</c:v>
                </c:pt>
                <c:pt idx="57325">
                  <c:v>5.7326E-5</c:v>
                </c:pt>
                <c:pt idx="57326">
                  <c:v>5.7327000000000002E-5</c:v>
                </c:pt>
                <c:pt idx="57327">
                  <c:v>5.7327999999999997E-5</c:v>
                </c:pt>
                <c:pt idx="57328">
                  <c:v>5.7328999999999999E-5</c:v>
                </c:pt>
                <c:pt idx="57329">
                  <c:v>5.7330000000000002E-5</c:v>
                </c:pt>
                <c:pt idx="57330">
                  <c:v>5.7330999999999997E-5</c:v>
                </c:pt>
                <c:pt idx="57331">
                  <c:v>5.7331999999999999E-5</c:v>
                </c:pt>
                <c:pt idx="57332">
                  <c:v>5.7333000000000001E-5</c:v>
                </c:pt>
                <c:pt idx="57333">
                  <c:v>5.7333999999999997E-5</c:v>
                </c:pt>
                <c:pt idx="57334">
                  <c:v>5.7334999999999999E-5</c:v>
                </c:pt>
                <c:pt idx="57335">
                  <c:v>5.7336000000000001E-5</c:v>
                </c:pt>
                <c:pt idx="57336">
                  <c:v>5.7336999999999997E-5</c:v>
                </c:pt>
                <c:pt idx="57337">
                  <c:v>5.7337999999999999E-5</c:v>
                </c:pt>
                <c:pt idx="57338">
                  <c:v>5.7339000000000001E-5</c:v>
                </c:pt>
                <c:pt idx="57339">
                  <c:v>5.7340000000000003E-5</c:v>
                </c:pt>
                <c:pt idx="57340">
                  <c:v>5.7340999999999999E-5</c:v>
                </c:pt>
                <c:pt idx="57341">
                  <c:v>5.7342000000000001E-5</c:v>
                </c:pt>
                <c:pt idx="57342">
                  <c:v>5.7343000000000003E-5</c:v>
                </c:pt>
                <c:pt idx="57343">
                  <c:v>5.7343999999999998E-5</c:v>
                </c:pt>
                <c:pt idx="57344">
                  <c:v>5.7345000000000001E-5</c:v>
                </c:pt>
                <c:pt idx="57345">
                  <c:v>5.7346000000000003E-5</c:v>
                </c:pt>
                <c:pt idx="57346">
                  <c:v>5.7346999999999998E-5</c:v>
                </c:pt>
                <c:pt idx="57347">
                  <c:v>5.7348E-5</c:v>
                </c:pt>
                <c:pt idx="57348">
                  <c:v>5.7349000000000003E-5</c:v>
                </c:pt>
                <c:pt idx="57349">
                  <c:v>5.7349999999999998E-5</c:v>
                </c:pt>
                <c:pt idx="57350">
                  <c:v>5.7351E-5</c:v>
                </c:pt>
                <c:pt idx="57351">
                  <c:v>5.7352000000000002E-5</c:v>
                </c:pt>
                <c:pt idx="57352">
                  <c:v>5.7352999999999998E-5</c:v>
                </c:pt>
                <c:pt idx="57353">
                  <c:v>5.7354E-5</c:v>
                </c:pt>
                <c:pt idx="57354">
                  <c:v>5.7355000000000002E-5</c:v>
                </c:pt>
                <c:pt idx="57355">
                  <c:v>5.7355999999999998E-5</c:v>
                </c:pt>
                <c:pt idx="57356">
                  <c:v>5.7357E-5</c:v>
                </c:pt>
                <c:pt idx="57357">
                  <c:v>5.7358000000000002E-5</c:v>
                </c:pt>
                <c:pt idx="57358">
                  <c:v>5.7358999999999997E-5</c:v>
                </c:pt>
                <c:pt idx="57359">
                  <c:v>5.736E-5</c:v>
                </c:pt>
                <c:pt idx="57360">
                  <c:v>5.7361000000000002E-5</c:v>
                </c:pt>
                <c:pt idx="57361">
                  <c:v>5.7361999999999997E-5</c:v>
                </c:pt>
                <c:pt idx="57362">
                  <c:v>5.7362999999999999E-5</c:v>
                </c:pt>
                <c:pt idx="57363">
                  <c:v>5.7364000000000002E-5</c:v>
                </c:pt>
                <c:pt idx="57364">
                  <c:v>5.7364999999999997E-5</c:v>
                </c:pt>
                <c:pt idx="57365">
                  <c:v>5.7365999999999999E-5</c:v>
                </c:pt>
                <c:pt idx="57366">
                  <c:v>5.7367000000000001E-5</c:v>
                </c:pt>
                <c:pt idx="57367">
                  <c:v>5.7367999999999997E-5</c:v>
                </c:pt>
                <c:pt idx="57368">
                  <c:v>5.7368999999999999E-5</c:v>
                </c:pt>
                <c:pt idx="57369">
                  <c:v>5.7370000000000001E-5</c:v>
                </c:pt>
                <c:pt idx="57370">
                  <c:v>5.7370999999999997E-5</c:v>
                </c:pt>
                <c:pt idx="57371">
                  <c:v>5.7371999999999999E-5</c:v>
                </c:pt>
                <c:pt idx="57372">
                  <c:v>5.7373000000000001E-5</c:v>
                </c:pt>
                <c:pt idx="57373">
                  <c:v>5.7374000000000003E-5</c:v>
                </c:pt>
                <c:pt idx="57374">
                  <c:v>5.7374999999999999E-5</c:v>
                </c:pt>
                <c:pt idx="57375">
                  <c:v>5.7376000000000001E-5</c:v>
                </c:pt>
                <c:pt idx="57376">
                  <c:v>5.7377000000000003E-5</c:v>
                </c:pt>
                <c:pt idx="57377">
                  <c:v>5.7377999999999999E-5</c:v>
                </c:pt>
                <c:pt idx="57378">
                  <c:v>5.7379000000000001E-5</c:v>
                </c:pt>
                <c:pt idx="57379">
                  <c:v>5.7380000000000003E-5</c:v>
                </c:pt>
                <c:pt idx="57380">
                  <c:v>5.7380999999999998E-5</c:v>
                </c:pt>
                <c:pt idx="57381">
                  <c:v>5.7382E-5</c:v>
                </c:pt>
                <c:pt idx="57382">
                  <c:v>5.7383000000000003E-5</c:v>
                </c:pt>
                <c:pt idx="57383">
                  <c:v>5.7383999999999998E-5</c:v>
                </c:pt>
                <c:pt idx="57384">
                  <c:v>5.7385E-5</c:v>
                </c:pt>
                <c:pt idx="57385">
                  <c:v>5.7386000000000002E-5</c:v>
                </c:pt>
                <c:pt idx="57386">
                  <c:v>5.7386999999999998E-5</c:v>
                </c:pt>
                <c:pt idx="57387">
                  <c:v>5.7388E-5</c:v>
                </c:pt>
                <c:pt idx="57388">
                  <c:v>5.7389000000000002E-5</c:v>
                </c:pt>
                <c:pt idx="57389">
                  <c:v>5.7389999999999998E-5</c:v>
                </c:pt>
                <c:pt idx="57390">
                  <c:v>5.7391E-5</c:v>
                </c:pt>
                <c:pt idx="57391">
                  <c:v>5.7392000000000002E-5</c:v>
                </c:pt>
                <c:pt idx="57392">
                  <c:v>5.7392999999999998E-5</c:v>
                </c:pt>
                <c:pt idx="57393">
                  <c:v>5.7394E-5</c:v>
                </c:pt>
                <c:pt idx="57394">
                  <c:v>5.7395000000000002E-5</c:v>
                </c:pt>
                <c:pt idx="57395">
                  <c:v>5.7395999999999997E-5</c:v>
                </c:pt>
                <c:pt idx="57396">
                  <c:v>5.7397E-5</c:v>
                </c:pt>
                <c:pt idx="57397">
                  <c:v>5.7398000000000002E-5</c:v>
                </c:pt>
                <c:pt idx="57398">
                  <c:v>5.7398999999999997E-5</c:v>
                </c:pt>
                <c:pt idx="57399">
                  <c:v>5.7399999999999999E-5</c:v>
                </c:pt>
                <c:pt idx="57400">
                  <c:v>5.7401000000000002E-5</c:v>
                </c:pt>
                <c:pt idx="57401">
                  <c:v>5.7401999999999997E-5</c:v>
                </c:pt>
                <c:pt idx="57402">
                  <c:v>5.7402999999999999E-5</c:v>
                </c:pt>
                <c:pt idx="57403">
                  <c:v>5.7404000000000001E-5</c:v>
                </c:pt>
                <c:pt idx="57404">
                  <c:v>5.7404999999999997E-5</c:v>
                </c:pt>
                <c:pt idx="57405">
                  <c:v>5.7405999999999999E-5</c:v>
                </c:pt>
                <c:pt idx="57406">
                  <c:v>5.7407000000000001E-5</c:v>
                </c:pt>
                <c:pt idx="57407">
                  <c:v>5.7408000000000003E-5</c:v>
                </c:pt>
                <c:pt idx="57408">
                  <c:v>5.7408999999999999E-5</c:v>
                </c:pt>
                <c:pt idx="57409">
                  <c:v>5.7410000000000001E-5</c:v>
                </c:pt>
                <c:pt idx="57410">
                  <c:v>5.7411000000000003E-5</c:v>
                </c:pt>
                <c:pt idx="57411">
                  <c:v>5.7411999999999999E-5</c:v>
                </c:pt>
                <c:pt idx="57412">
                  <c:v>5.7413000000000001E-5</c:v>
                </c:pt>
                <c:pt idx="57413">
                  <c:v>5.7414000000000003E-5</c:v>
                </c:pt>
                <c:pt idx="57414">
                  <c:v>5.7414999999999998E-5</c:v>
                </c:pt>
                <c:pt idx="57415">
                  <c:v>5.7416000000000001E-5</c:v>
                </c:pt>
                <c:pt idx="57416">
                  <c:v>5.7417000000000003E-5</c:v>
                </c:pt>
                <c:pt idx="57417">
                  <c:v>5.7417999999999998E-5</c:v>
                </c:pt>
                <c:pt idx="57418">
                  <c:v>5.7419E-5</c:v>
                </c:pt>
                <c:pt idx="57419">
                  <c:v>5.7420000000000003E-5</c:v>
                </c:pt>
                <c:pt idx="57420">
                  <c:v>5.7420999999999998E-5</c:v>
                </c:pt>
                <c:pt idx="57421">
                  <c:v>5.7422E-5</c:v>
                </c:pt>
                <c:pt idx="57422">
                  <c:v>5.7423000000000002E-5</c:v>
                </c:pt>
                <c:pt idx="57423">
                  <c:v>5.7423999999999998E-5</c:v>
                </c:pt>
                <c:pt idx="57424">
                  <c:v>5.7425E-5</c:v>
                </c:pt>
                <c:pt idx="57425">
                  <c:v>5.7426000000000002E-5</c:v>
                </c:pt>
                <c:pt idx="57426">
                  <c:v>5.7426999999999998E-5</c:v>
                </c:pt>
                <c:pt idx="57427">
                  <c:v>5.7428E-5</c:v>
                </c:pt>
                <c:pt idx="57428">
                  <c:v>5.7429000000000002E-5</c:v>
                </c:pt>
                <c:pt idx="57429">
                  <c:v>5.7429999999999997E-5</c:v>
                </c:pt>
                <c:pt idx="57430">
                  <c:v>5.7431E-5</c:v>
                </c:pt>
                <c:pt idx="57431">
                  <c:v>5.7432000000000002E-5</c:v>
                </c:pt>
                <c:pt idx="57432">
                  <c:v>5.7432999999999997E-5</c:v>
                </c:pt>
                <c:pt idx="57433">
                  <c:v>5.7433999999999999E-5</c:v>
                </c:pt>
                <c:pt idx="57434">
                  <c:v>5.7435000000000002E-5</c:v>
                </c:pt>
                <c:pt idx="57435">
                  <c:v>5.7435999999999997E-5</c:v>
                </c:pt>
                <c:pt idx="57436">
                  <c:v>5.7436999999999999E-5</c:v>
                </c:pt>
                <c:pt idx="57437">
                  <c:v>5.7438000000000001E-5</c:v>
                </c:pt>
                <c:pt idx="57438">
                  <c:v>5.7438999999999997E-5</c:v>
                </c:pt>
                <c:pt idx="57439">
                  <c:v>5.7439999999999999E-5</c:v>
                </c:pt>
                <c:pt idx="57440">
                  <c:v>5.7441000000000001E-5</c:v>
                </c:pt>
                <c:pt idx="57441">
                  <c:v>5.7442000000000003E-5</c:v>
                </c:pt>
                <c:pt idx="57442">
                  <c:v>5.7442999999999999E-5</c:v>
                </c:pt>
                <c:pt idx="57443">
                  <c:v>5.7444000000000001E-5</c:v>
                </c:pt>
                <c:pt idx="57444">
                  <c:v>5.7445000000000003E-5</c:v>
                </c:pt>
                <c:pt idx="57445">
                  <c:v>5.7445999999999999E-5</c:v>
                </c:pt>
                <c:pt idx="57446">
                  <c:v>5.7447000000000001E-5</c:v>
                </c:pt>
                <c:pt idx="57447">
                  <c:v>5.7448000000000003E-5</c:v>
                </c:pt>
                <c:pt idx="57448">
                  <c:v>5.7448999999999998E-5</c:v>
                </c:pt>
                <c:pt idx="57449">
                  <c:v>5.7450000000000001E-5</c:v>
                </c:pt>
                <c:pt idx="57450">
                  <c:v>5.7451000000000003E-5</c:v>
                </c:pt>
                <c:pt idx="57451">
                  <c:v>5.7451999999999998E-5</c:v>
                </c:pt>
                <c:pt idx="57452">
                  <c:v>5.7453E-5</c:v>
                </c:pt>
                <c:pt idx="57453">
                  <c:v>5.7454000000000003E-5</c:v>
                </c:pt>
                <c:pt idx="57454">
                  <c:v>5.7454999999999998E-5</c:v>
                </c:pt>
                <c:pt idx="57455">
                  <c:v>5.7456E-5</c:v>
                </c:pt>
                <c:pt idx="57456">
                  <c:v>5.7457000000000002E-5</c:v>
                </c:pt>
                <c:pt idx="57457">
                  <c:v>5.7457999999999998E-5</c:v>
                </c:pt>
                <c:pt idx="57458">
                  <c:v>5.7459E-5</c:v>
                </c:pt>
                <c:pt idx="57459">
                  <c:v>5.7460000000000002E-5</c:v>
                </c:pt>
                <c:pt idx="57460">
                  <c:v>5.7460999999999998E-5</c:v>
                </c:pt>
                <c:pt idx="57461">
                  <c:v>5.7462E-5</c:v>
                </c:pt>
                <c:pt idx="57462">
                  <c:v>5.7463000000000002E-5</c:v>
                </c:pt>
                <c:pt idx="57463">
                  <c:v>5.7463999999999997E-5</c:v>
                </c:pt>
                <c:pt idx="57464">
                  <c:v>5.7465E-5</c:v>
                </c:pt>
                <c:pt idx="57465">
                  <c:v>5.7466000000000002E-5</c:v>
                </c:pt>
                <c:pt idx="57466">
                  <c:v>5.7466999999999997E-5</c:v>
                </c:pt>
                <c:pt idx="57467">
                  <c:v>5.7467999999999999E-5</c:v>
                </c:pt>
                <c:pt idx="57468">
                  <c:v>5.7469000000000002E-5</c:v>
                </c:pt>
                <c:pt idx="57469">
                  <c:v>5.7469999999999997E-5</c:v>
                </c:pt>
                <c:pt idx="57470">
                  <c:v>5.7470999999999999E-5</c:v>
                </c:pt>
                <c:pt idx="57471">
                  <c:v>5.7472000000000001E-5</c:v>
                </c:pt>
                <c:pt idx="57472">
                  <c:v>5.7472999999999997E-5</c:v>
                </c:pt>
                <c:pt idx="57473">
                  <c:v>5.7473999999999999E-5</c:v>
                </c:pt>
                <c:pt idx="57474">
                  <c:v>5.7475000000000001E-5</c:v>
                </c:pt>
                <c:pt idx="57475">
                  <c:v>5.7476000000000003E-5</c:v>
                </c:pt>
                <c:pt idx="57476">
                  <c:v>5.7476999999999999E-5</c:v>
                </c:pt>
                <c:pt idx="57477">
                  <c:v>5.7478000000000001E-5</c:v>
                </c:pt>
                <c:pt idx="57478">
                  <c:v>5.7479000000000003E-5</c:v>
                </c:pt>
                <c:pt idx="57479">
                  <c:v>5.7479999999999999E-5</c:v>
                </c:pt>
                <c:pt idx="57480">
                  <c:v>5.7481000000000001E-5</c:v>
                </c:pt>
                <c:pt idx="57481">
                  <c:v>5.7482000000000003E-5</c:v>
                </c:pt>
                <c:pt idx="57482">
                  <c:v>5.7482999999999998E-5</c:v>
                </c:pt>
                <c:pt idx="57483">
                  <c:v>5.7484000000000001E-5</c:v>
                </c:pt>
                <c:pt idx="57484">
                  <c:v>5.7485000000000003E-5</c:v>
                </c:pt>
                <c:pt idx="57485">
                  <c:v>5.7485999999999998E-5</c:v>
                </c:pt>
                <c:pt idx="57486">
                  <c:v>5.7487E-5</c:v>
                </c:pt>
                <c:pt idx="57487">
                  <c:v>5.7488000000000003E-5</c:v>
                </c:pt>
                <c:pt idx="57488">
                  <c:v>5.7488999999999998E-5</c:v>
                </c:pt>
                <c:pt idx="57489">
                  <c:v>5.749E-5</c:v>
                </c:pt>
                <c:pt idx="57490">
                  <c:v>5.7491000000000002E-5</c:v>
                </c:pt>
                <c:pt idx="57491">
                  <c:v>5.7491999999999998E-5</c:v>
                </c:pt>
                <c:pt idx="57492">
                  <c:v>5.7493E-5</c:v>
                </c:pt>
                <c:pt idx="57493">
                  <c:v>5.7494000000000002E-5</c:v>
                </c:pt>
                <c:pt idx="57494">
                  <c:v>5.7494999999999998E-5</c:v>
                </c:pt>
                <c:pt idx="57495">
                  <c:v>5.7496E-5</c:v>
                </c:pt>
                <c:pt idx="57496">
                  <c:v>5.7497000000000002E-5</c:v>
                </c:pt>
                <c:pt idx="57497">
                  <c:v>5.7497999999999997E-5</c:v>
                </c:pt>
                <c:pt idx="57498">
                  <c:v>5.7499E-5</c:v>
                </c:pt>
                <c:pt idx="57499">
                  <c:v>5.7500000000000002E-5</c:v>
                </c:pt>
                <c:pt idx="57500">
                  <c:v>5.7500999999999997E-5</c:v>
                </c:pt>
                <c:pt idx="57501">
                  <c:v>5.7501999999999999E-5</c:v>
                </c:pt>
                <c:pt idx="57502">
                  <c:v>5.7503000000000002E-5</c:v>
                </c:pt>
                <c:pt idx="57503">
                  <c:v>5.7503999999999997E-5</c:v>
                </c:pt>
                <c:pt idx="57504">
                  <c:v>5.7504999999999999E-5</c:v>
                </c:pt>
                <c:pt idx="57505">
                  <c:v>5.7506000000000001E-5</c:v>
                </c:pt>
                <c:pt idx="57506">
                  <c:v>5.7506999999999997E-5</c:v>
                </c:pt>
                <c:pt idx="57507">
                  <c:v>5.7507999999999999E-5</c:v>
                </c:pt>
                <c:pt idx="57508">
                  <c:v>5.7509000000000001E-5</c:v>
                </c:pt>
                <c:pt idx="57509">
                  <c:v>5.7510000000000003E-5</c:v>
                </c:pt>
                <c:pt idx="57510">
                  <c:v>5.7510999999999999E-5</c:v>
                </c:pt>
                <c:pt idx="57511">
                  <c:v>5.7512000000000001E-5</c:v>
                </c:pt>
                <c:pt idx="57512">
                  <c:v>5.7513000000000003E-5</c:v>
                </c:pt>
                <c:pt idx="57513">
                  <c:v>5.7513999999999999E-5</c:v>
                </c:pt>
                <c:pt idx="57514">
                  <c:v>5.7515000000000001E-5</c:v>
                </c:pt>
                <c:pt idx="57515">
                  <c:v>5.7516000000000003E-5</c:v>
                </c:pt>
                <c:pt idx="57516">
                  <c:v>5.7516999999999998E-5</c:v>
                </c:pt>
                <c:pt idx="57517">
                  <c:v>5.7518000000000001E-5</c:v>
                </c:pt>
                <c:pt idx="57518">
                  <c:v>5.7519000000000003E-5</c:v>
                </c:pt>
                <c:pt idx="57519">
                  <c:v>5.7519999999999998E-5</c:v>
                </c:pt>
                <c:pt idx="57520">
                  <c:v>5.7521E-5</c:v>
                </c:pt>
                <c:pt idx="57521">
                  <c:v>5.7522000000000003E-5</c:v>
                </c:pt>
                <c:pt idx="57522">
                  <c:v>5.7522999999999998E-5</c:v>
                </c:pt>
                <c:pt idx="57523">
                  <c:v>5.7524E-5</c:v>
                </c:pt>
                <c:pt idx="57524">
                  <c:v>5.7525000000000002E-5</c:v>
                </c:pt>
                <c:pt idx="57525">
                  <c:v>5.7525999999999998E-5</c:v>
                </c:pt>
                <c:pt idx="57526">
                  <c:v>5.7527E-5</c:v>
                </c:pt>
                <c:pt idx="57527">
                  <c:v>5.7528000000000002E-5</c:v>
                </c:pt>
                <c:pt idx="57528">
                  <c:v>5.7528999999999998E-5</c:v>
                </c:pt>
                <c:pt idx="57529">
                  <c:v>5.753E-5</c:v>
                </c:pt>
                <c:pt idx="57530">
                  <c:v>5.7531000000000002E-5</c:v>
                </c:pt>
                <c:pt idx="57531">
                  <c:v>5.7531999999999997E-5</c:v>
                </c:pt>
                <c:pt idx="57532">
                  <c:v>5.7533E-5</c:v>
                </c:pt>
                <c:pt idx="57533">
                  <c:v>5.7534000000000002E-5</c:v>
                </c:pt>
                <c:pt idx="57534">
                  <c:v>5.7534999999999997E-5</c:v>
                </c:pt>
                <c:pt idx="57535">
                  <c:v>5.7535999999999999E-5</c:v>
                </c:pt>
                <c:pt idx="57536">
                  <c:v>5.7537000000000002E-5</c:v>
                </c:pt>
                <c:pt idx="57537">
                  <c:v>5.7537999999999997E-5</c:v>
                </c:pt>
                <c:pt idx="57538">
                  <c:v>5.7538999999999999E-5</c:v>
                </c:pt>
                <c:pt idx="57539">
                  <c:v>5.7540000000000001E-5</c:v>
                </c:pt>
                <c:pt idx="57540">
                  <c:v>5.7540999999999997E-5</c:v>
                </c:pt>
                <c:pt idx="57541">
                  <c:v>5.7541999999999999E-5</c:v>
                </c:pt>
                <c:pt idx="57542">
                  <c:v>5.7543000000000001E-5</c:v>
                </c:pt>
                <c:pt idx="57543">
                  <c:v>5.7544000000000003E-5</c:v>
                </c:pt>
                <c:pt idx="57544">
                  <c:v>5.7544999999999999E-5</c:v>
                </c:pt>
                <c:pt idx="57545">
                  <c:v>5.7546000000000001E-5</c:v>
                </c:pt>
                <c:pt idx="57546">
                  <c:v>5.7547000000000003E-5</c:v>
                </c:pt>
                <c:pt idx="57547">
                  <c:v>5.7547999999999999E-5</c:v>
                </c:pt>
                <c:pt idx="57548">
                  <c:v>5.7549000000000001E-5</c:v>
                </c:pt>
                <c:pt idx="57549">
                  <c:v>5.7550000000000003E-5</c:v>
                </c:pt>
                <c:pt idx="57550">
                  <c:v>5.7550999999999998E-5</c:v>
                </c:pt>
                <c:pt idx="57551">
                  <c:v>5.7552000000000001E-5</c:v>
                </c:pt>
                <c:pt idx="57552">
                  <c:v>5.7553000000000003E-5</c:v>
                </c:pt>
                <c:pt idx="57553">
                  <c:v>5.7553999999999998E-5</c:v>
                </c:pt>
                <c:pt idx="57554">
                  <c:v>5.7555E-5</c:v>
                </c:pt>
                <c:pt idx="57555">
                  <c:v>5.7556000000000003E-5</c:v>
                </c:pt>
                <c:pt idx="57556">
                  <c:v>5.7556999999999998E-5</c:v>
                </c:pt>
                <c:pt idx="57557">
                  <c:v>5.7558E-5</c:v>
                </c:pt>
                <c:pt idx="57558">
                  <c:v>5.7559000000000002E-5</c:v>
                </c:pt>
                <c:pt idx="57559">
                  <c:v>5.7559999999999998E-5</c:v>
                </c:pt>
                <c:pt idx="57560">
                  <c:v>5.7561E-5</c:v>
                </c:pt>
                <c:pt idx="57561">
                  <c:v>5.7562000000000002E-5</c:v>
                </c:pt>
                <c:pt idx="57562">
                  <c:v>5.7562999999999998E-5</c:v>
                </c:pt>
                <c:pt idx="57563">
                  <c:v>5.7564E-5</c:v>
                </c:pt>
                <c:pt idx="57564">
                  <c:v>5.7565000000000002E-5</c:v>
                </c:pt>
                <c:pt idx="57565">
                  <c:v>5.7565999999999997E-5</c:v>
                </c:pt>
                <c:pt idx="57566">
                  <c:v>5.7567E-5</c:v>
                </c:pt>
                <c:pt idx="57567">
                  <c:v>5.7568000000000002E-5</c:v>
                </c:pt>
                <c:pt idx="57568">
                  <c:v>5.7568999999999997E-5</c:v>
                </c:pt>
                <c:pt idx="57569">
                  <c:v>5.7569999999999999E-5</c:v>
                </c:pt>
                <c:pt idx="57570">
                  <c:v>5.7571000000000002E-5</c:v>
                </c:pt>
                <c:pt idx="57571">
                  <c:v>5.7571999999999997E-5</c:v>
                </c:pt>
                <c:pt idx="57572">
                  <c:v>5.7572999999999999E-5</c:v>
                </c:pt>
                <c:pt idx="57573">
                  <c:v>5.7574000000000001E-5</c:v>
                </c:pt>
                <c:pt idx="57574">
                  <c:v>5.7574999999999997E-5</c:v>
                </c:pt>
                <c:pt idx="57575">
                  <c:v>5.7575999999999999E-5</c:v>
                </c:pt>
                <c:pt idx="57576">
                  <c:v>5.7577000000000001E-5</c:v>
                </c:pt>
                <c:pt idx="57577">
                  <c:v>5.7578000000000003E-5</c:v>
                </c:pt>
                <c:pt idx="57578">
                  <c:v>5.7578999999999999E-5</c:v>
                </c:pt>
                <c:pt idx="57579">
                  <c:v>5.7580000000000001E-5</c:v>
                </c:pt>
                <c:pt idx="57580">
                  <c:v>5.7581000000000003E-5</c:v>
                </c:pt>
                <c:pt idx="57581">
                  <c:v>5.7581999999999999E-5</c:v>
                </c:pt>
                <c:pt idx="57582">
                  <c:v>5.7583000000000001E-5</c:v>
                </c:pt>
                <c:pt idx="57583">
                  <c:v>5.7584000000000003E-5</c:v>
                </c:pt>
                <c:pt idx="57584">
                  <c:v>5.7584999999999998E-5</c:v>
                </c:pt>
                <c:pt idx="57585">
                  <c:v>5.7586000000000001E-5</c:v>
                </c:pt>
                <c:pt idx="57586">
                  <c:v>5.7587000000000003E-5</c:v>
                </c:pt>
                <c:pt idx="57587">
                  <c:v>5.7587999999999998E-5</c:v>
                </c:pt>
                <c:pt idx="57588">
                  <c:v>5.7589E-5</c:v>
                </c:pt>
                <c:pt idx="57589">
                  <c:v>5.7590000000000003E-5</c:v>
                </c:pt>
                <c:pt idx="57590">
                  <c:v>5.7590999999999998E-5</c:v>
                </c:pt>
                <c:pt idx="57591">
                  <c:v>5.7592E-5</c:v>
                </c:pt>
                <c:pt idx="57592">
                  <c:v>5.7593000000000002E-5</c:v>
                </c:pt>
                <c:pt idx="57593">
                  <c:v>5.7593999999999998E-5</c:v>
                </c:pt>
                <c:pt idx="57594">
                  <c:v>5.7595E-5</c:v>
                </c:pt>
                <c:pt idx="57595">
                  <c:v>5.7596000000000002E-5</c:v>
                </c:pt>
                <c:pt idx="57596">
                  <c:v>5.7596999999999998E-5</c:v>
                </c:pt>
                <c:pt idx="57597">
                  <c:v>5.7598E-5</c:v>
                </c:pt>
                <c:pt idx="57598">
                  <c:v>5.7599000000000002E-5</c:v>
                </c:pt>
                <c:pt idx="57599">
                  <c:v>5.7599999999999997E-5</c:v>
                </c:pt>
                <c:pt idx="57600">
                  <c:v>5.7601E-5</c:v>
                </c:pt>
                <c:pt idx="57601">
                  <c:v>5.7602000000000002E-5</c:v>
                </c:pt>
                <c:pt idx="57602">
                  <c:v>5.7602999999999997E-5</c:v>
                </c:pt>
                <c:pt idx="57603">
                  <c:v>5.7603999999999999E-5</c:v>
                </c:pt>
                <c:pt idx="57604">
                  <c:v>5.7605000000000002E-5</c:v>
                </c:pt>
                <c:pt idx="57605">
                  <c:v>5.7605999999999997E-5</c:v>
                </c:pt>
                <c:pt idx="57606">
                  <c:v>5.7606999999999999E-5</c:v>
                </c:pt>
                <c:pt idx="57607">
                  <c:v>5.7608000000000001E-5</c:v>
                </c:pt>
                <c:pt idx="57608">
                  <c:v>5.7608999999999997E-5</c:v>
                </c:pt>
                <c:pt idx="57609">
                  <c:v>5.7609999999999999E-5</c:v>
                </c:pt>
                <c:pt idx="57610">
                  <c:v>5.7611000000000001E-5</c:v>
                </c:pt>
                <c:pt idx="57611">
                  <c:v>5.7612000000000003E-5</c:v>
                </c:pt>
                <c:pt idx="57612">
                  <c:v>5.7612999999999999E-5</c:v>
                </c:pt>
                <c:pt idx="57613">
                  <c:v>5.7614000000000001E-5</c:v>
                </c:pt>
                <c:pt idx="57614">
                  <c:v>5.7615000000000003E-5</c:v>
                </c:pt>
                <c:pt idx="57615">
                  <c:v>5.7615999999999999E-5</c:v>
                </c:pt>
                <c:pt idx="57616">
                  <c:v>5.7617000000000001E-5</c:v>
                </c:pt>
                <c:pt idx="57617">
                  <c:v>5.7618000000000003E-5</c:v>
                </c:pt>
                <c:pt idx="57618">
                  <c:v>5.7618999999999998E-5</c:v>
                </c:pt>
                <c:pt idx="57619">
                  <c:v>5.7620000000000001E-5</c:v>
                </c:pt>
                <c:pt idx="57620">
                  <c:v>5.7621000000000003E-5</c:v>
                </c:pt>
                <c:pt idx="57621">
                  <c:v>5.7621999999999998E-5</c:v>
                </c:pt>
                <c:pt idx="57622">
                  <c:v>5.7623E-5</c:v>
                </c:pt>
                <c:pt idx="57623">
                  <c:v>5.7624000000000003E-5</c:v>
                </c:pt>
                <c:pt idx="57624">
                  <c:v>5.7624999999999998E-5</c:v>
                </c:pt>
                <c:pt idx="57625">
                  <c:v>5.7626E-5</c:v>
                </c:pt>
                <c:pt idx="57626">
                  <c:v>5.7627000000000002E-5</c:v>
                </c:pt>
                <c:pt idx="57627">
                  <c:v>5.7627999999999998E-5</c:v>
                </c:pt>
                <c:pt idx="57628">
                  <c:v>5.7629E-5</c:v>
                </c:pt>
                <c:pt idx="57629">
                  <c:v>5.7630000000000002E-5</c:v>
                </c:pt>
                <c:pt idx="57630">
                  <c:v>5.7630999999999998E-5</c:v>
                </c:pt>
                <c:pt idx="57631">
                  <c:v>5.7632E-5</c:v>
                </c:pt>
                <c:pt idx="57632">
                  <c:v>5.7633000000000002E-5</c:v>
                </c:pt>
                <c:pt idx="57633">
                  <c:v>5.7633999999999997E-5</c:v>
                </c:pt>
                <c:pt idx="57634">
                  <c:v>5.7635E-5</c:v>
                </c:pt>
                <c:pt idx="57635">
                  <c:v>5.7636000000000002E-5</c:v>
                </c:pt>
                <c:pt idx="57636">
                  <c:v>5.7636999999999997E-5</c:v>
                </c:pt>
                <c:pt idx="57637">
                  <c:v>5.7637999999999999E-5</c:v>
                </c:pt>
                <c:pt idx="57638">
                  <c:v>5.7639000000000002E-5</c:v>
                </c:pt>
                <c:pt idx="57639">
                  <c:v>5.7639999999999997E-5</c:v>
                </c:pt>
                <c:pt idx="57640">
                  <c:v>5.7640999999999999E-5</c:v>
                </c:pt>
                <c:pt idx="57641">
                  <c:v>5.7642000000000001E-5</c:v>
                </c:pt>
                <c:pt idx="57642">
                  <c:v>5.7642999999999997E-5</c:v>
                </c:pt>
                <c:pt idx="57643">
                  <c:v>5.7643999999999999E-5</c:v>
                </c:pt>
                <c:pt idx="57644">
                  <c:v>5.7645000000000001E-5</c:v>
                </c:pt>
                <c:pt idx="57645">
                  <c:v>5.7645999999999997E-5</c:v>
                </c:pt>
                <c:pt idx="57646">
                  <c:v>5.7646999999999999E-5</c:v>
                </c:pt>
                <c:pt idx="57647">
                  <c:v>5.7648000000000001E-5</c:v>
                </c:pt>
                <c:pt idx="57648">
                  <c:v>5.7649000000000003E-5</c:v>
                </c:pt>
                <c:pt idx="57649">
                  <c:v>5.7649999999999999E-5</c:v>
                </c:pt>
                <c:pt idx="57650">
                  <c:v>5.7651000000000001E-5</c:v>
                </c:pt>
                <c:pt idx="57651">
                  <c:v>5.7652000000000003E-5</c:v>
                </c:pt>
                <c:pt idx="57652">
                  <c:v>5.7652999999999998E-5</c:v>
                </c:pt>
                <c:pt idx="57653">
                  <c:v>5.7654000000000001E-5</c:v>
                </c:pt>
                <c:pt idx="57654">
                  <c:v>5.7655000000000003E-5</c:v>
                </c:pt>
                <c:pt idx="57655">
                  <c:v>5.7655999999999998E-5</c:v>
                </c:pt>
                <c:pt idx="57656">
                  <c:v>5.7657E-5</c:v>
                </c:pt>
                <c:pt idx="57657">
                  <c:v>5.7658000000000003E-5</c:v>
                </c:pt>
                <c:pt idx="57658">
                  <c:v>5.7658999999999998E-5</c:v>
                </c:pt>
                <c:pt idx="57659">
                  <c:v>5.766E-5</c:v>
                </c:pt>
                <c:pt idx="57660">
                  <c:v>5.7661000000000002E-5</c:v>
                </c:pt>
                <c:pt idx="57661">
                  <c:v>5.7661999999999998E-5</c:v>
                </c:pt>
                <c:pt idx="57662">
                  <c:v>5.7663E-5</c:v>
                </c:pt>
                <c:pt idx="57663">
                  <c:v>5.7664000000000002E-5</c:v>
                </c:pt>
                <c:pt idx="57664">
                  <c:v>5.7664999999999998E-5</c:v>
                </c:pt>
                <c:pt idx="57665">
                  <c:v>5.7666E-5</c:v>
                </c:pt>
                <c:pt idx="57666">
                  <c:v>5.7667000000000002E-5</c:v>
                </c:pt>
                <c:pt idx="57667">
                  <c:v>5.7667999999999997E-5</c:v>
                </c:pt>
                <c:pt idx="57668">
                  <c:v>5.7669E-5</c:v>
                </c:pt>
                <c:pt idx="57669">
                  <c:v>5.7670000000000002E-5</c:v>
                </c:pt>
                <c:pt idx="57670">
                  <c:v>5.7670999999999997E-5</c:v>
                </c:pt>
                <c:pt idx="57671">
                  <c:v>5.7671999999999999E-5</c:v>
                </c:pt>
                <c:pt idx="57672">
                  <c:v>5.7673000000000002E-5</c:v>
                </c:pt>
                <c:pt idx="57673">
                  <c:v>5.7673999999999997E-5</c:v>
                </c:pt>
                <c:pt idx="57674">
                  <c:v>5.7674999999999999E-5</c:v>
                </c:pt>
                <c:pt idx="57675">
                  <c:v>5.7676000000000001E-5</c:v>
                </c:pt>
                <c:pt idx="57676">
                  <c:v>5.7676999999999997E-5</c:v>
                </c:pt>
                <c:pt idx="57677">
                  <c:v>5.7677999999999999E-5</c:v>
                </c:pt>
                <c:pt idx="57678">
                  <c:v>5.7679000000000001E-5</c:v>
                </c:pt>
                <c:pt idx="57679">
                  <c:v>5.7679999999999997E-5</c:v>
                </c:pt>
                <c:pt idx="57680">
                  <c:v>5.7680999999999999E-5</c:v>
                </c:pt>
                <c:pt idx="57681">
                  <c:v>5.7682000000000001E-5</c:v>
                </c:pt>
                <c:pt idx="57682">
                  <c:v>5.7683000000000003E-5</c:v>
                </c:pt>
                <c:pt idx="57683">
                  <c:v>5.7683999999999999E-5</c:v>
                </c:pt>
                <c:pt idx="57684">
                  <c:v>5.7685000000000001E-5</c:v>
                </c:pt>
                <c:pt idx="57685">
                  <c:v>5.7686000000000003E-5</c:v>
                </c:pt>
                <c:pt idx="57686">
                  <c:v>5.7686999999999998E-5</c:v>
                </c:pt>
                <c:pt idx="57687">
                  <c:v>5.7688000000000001E-5</c:v>
                </c:pt>
                <c:pt idx="57688">
                  <c:v>5.7689000000000003E-5</c:v>
                </c:pt>
                <c:pt idx="57689">
                  <c:v>5.7689999999999998E-5</c:v>
                </c:pt>
                <c:pt idx="57690">
                  <c:v>5.7691E-5</c:v>
                </c:pt>
                <c:pt idx="57691">
                  <c:v>5.7692000000000003E-5</c:v>
                </c:pt>
                <c:pt idx="57692">
                  <c:v>5.7692999999999998E-5</c:v>
                </c:pt>
                <c:pt idx="57693">
                  <c:v>5.7694E-5</c:v>
                </c:pt>
                <c:pt idx="57694">
                  <c:v>5.7695000000000002E-5</c:v>
                </c:pt>
                <c:pt idx="57695">
                  <c:v>5.7695999999999998E-5</c:v>
                </c:pt>
                <c:pt idx="57696">
                  <c:v>5.7697E-5</c:v>
                </c:pt>
                <c:pt idx="57697">
                  <c:v>5.7698000000000002E-5</c:v>
                </c:pt>
                <c:pt idx="57698">
                  <c:v>5.7698999999999998E-5</c:v>
                </c:pt>
                <c:pt idx="57699">
                  <c:v>5.77E-5</c:v>
                </c:pt>
                <c:pt idx="57700">
                  <c:v>5.7701000000000002E-5</c:v>
                </c:pt>
                <c:pt idx="57701">
                  <c:v>5.7701999999999997E-5</c:v>
                </c:pt>
                <c:pt idx="57702">
                  <c:v>5.7703E-5</c:v>
                </c:pt>
                <c:pt idx="57703">
                  <c:v>5.7704000000000002E-5</c:v>
                </c:pt>
                <c:pt idx="57704">
                  <c:v>5.7704999999999997E-5</c:v>
                </c:pt>
                <c:pt idx="57705">
                  <c:v>5.7705999999999999E-5</c:v>
                </c:pt>
                <c:pt idx="57706">
                  <c:v>5.7707000000000002E-5</c:v>
                </c:pt>
                <c:pt idx="57707">
                  <c:v>5.7707999999999997E-5</c:v>
                </c:pt>
                <c:pt idx="57708">
                  <c:v>5.7708999999999999E-5</c:v>
                </c:pt>
                <c:pt idx="57709">
                  <c:v>5.7710000000000001E-5</c:v>
                </c:pt>
                <c:pt idx="57710">
                  <c:v>5.7710999999999997E-5</c:v>
                </c:pt>
                <c:pt idx="57711">
                  <c:v>5.7711999999999999E-5</c:v>
                </c:pt>
                <c:pt idx="57712">
                  <c:v>5.7713000000000001E-5</c:v>
                </c:pt>
                <c:pt idx="57713">
                  <c:v>5.7713999999999997E-5</c:v>
                </c:pt>
                <c:pt idx="57714">
                  <c:v>5.7714999999999999E-5</c:v>
                </c:pt>
                <c:pt idx="57715">
                  <c:v>5.7716000000000001E-5</c:v>
                </c:pt>
                <c:pt idx="57716">
                  <c:v>5.7717000000000003E-5</c:v>
                </c:pt>
                <c:pt idx="57717">
                  <c:v>5.7717999999999999E-5</c:v>
                </c:pt>
                <c:pt idx="57718">
                  <c:v>5.7719000000000001E-5</c:v>
                </c:pt>
                <c:pt idx="57719">
                  <c:v>5.7720000000000003E-5</c:v>
                </c:pt>
                <c:pt idx="57720">
                  <c:v>5.7720999999999998E-5</c:v>
                </c:pt>
                <c:pt idx="57721">
                  <c:v>5.7722000000000001E-5</c:v>
                </c:pt>
                <c:pt idx="57722">
                  <c:v>5.7723000000000003E-5</c:v>
                </c:pt>
                <c:pt idx="57723">
                  <c:v>5.7723999999999998E-5</c:v>
                </c:pt>
                <c:pt idx="57724">
                  <c:v>5.7725E-5</c:v>
                </c:pt>
                <c:pt idx="57725">
                  <c:v>5.7726000000000003E-5</c:v>
                </c:pt>
                <c:pt idx="57726">
                  <c:v>5.7726999999999998E-5</c:v>
                </c:pt>
                <c:pt idx="57727">
                  <c:v>5.7728E-5</c:v>
                </c:pt>
                <c:pt idx="57728">
                  <c:v>5.7729000000000002E-5</c:v>
                </c:pt>
                <c:pt idx="57729">
                  <c:v>5.7729999999999998E-5</c:v>
                </c:pt>
                <c:pt idx="57730">
                  <c:v>5.7731E-5</c:v>
                </c:pt>
                <c:pt idx="57731">
                  <c:v>5.7732000000000002E-5</c:v>
                </c:pt>
                <c:pt idx="57732">
                  <c:v>5.7732999999999998E-5</c:v>
                </c:pt>
                <c:pt idx="57733">
                  <c:v>5.7734E-5</c:v>
                </c:pt>
                <c:pt idx="57734">
                  <c:v>5.7735000000000002E-5</c:v>
                </c:pt>
                <c:pt idx="57735">
                  <c:v>5.7735999999999997E-5</c:v>
                </c:pt>
                <c:pt idx="57736">
                  <c:v>5.7737E-5</c:v>
                </c:pt>
                <c:pt idx="57737">
                  <c:v>5.7738000000000002E-5</c:v>
                </c:pt>
                <c:pt idx="57738">
                  <c:v>5.7738999999999997E-5</c:v>
                </c:pt>
                <c:pt idx="57739">
                  <c:v>5.7739999999999999E-5</c:v>
                </c:pt>
                <c:pt idx="57740">
                  <c:v>5.7741000000000002E-5</c:v>
                </c:pt>
                <c:pt idx="57741">
                  <c:v>5.7741999999999997E-5</c:v>
                </c:pt>
                <c:pt idx="57742">
                  <c:v>5.7742999999999999E-5</c:v>
                </c:pt>
                <c:pt idx="57743">
                  <c:v>5.7744000000000001E-5</c:v>
                </c:pt>
                <c:pt idx="57744">
                  <c:v>5.7744999999999997E-5</c:v>
                </c:pt>
                <c:pt idx="57745">
                  <c:v>5.7745999999999999E-5</c:v>
                </c:pt>
                <c:pt idx="57746">
                  <c:v>5.7747000000000001E-5</c:v>
                </c:pt>
                <c:pt idx="57747">
                  <c:v>5.7747999999999997E-5</c:v>
                </c:pt>
                <c:pt idx="57748">
                  <c:v>5.7748999999999999E-5</c:v>
                </c:pt>
                <c:pt idx="57749">
                  <c:v>5.7750000000000001E-5</c:v>
                </c:pt>
                <c:pt idx="57750">
                  <c:v>5.7751000000000003E-5</c:v>
                </c:pt>
                <c:pt idx="57751">
                  <c:v>5.7751999999999999E-5</c:v>
                </c:pt>
                <c:pt idx="57752">
                  <c:v>5.7753000000000001E-5</c:v>
                </c:pt>
                <c:pt idx="57753">
                  <c:v>5.7754000000000003E-5</c:v>
                </c:pt>
                <c:pt idx="57754">
                  <c:v>5.7754999999999998E-5</c:v>
                </c:pt>
                <c:pt idx="57755">
                  <c:v>5.7756000000000001E-5</c:v>
                </c:pt>
                <c:pt idx="57756">
                  <c:v>5.7757000000000003E-5</c:v>
                </c:pt>
                <c:pt idx="57757">
                  <c:v>5.7757999999999998E-5</c:v>
                </c:pt>
                <c:pt idx="57758">
                  <c:v>5.7759E-5</c:v>
                </c:pt>
                <c:pt idx="57759">
                  <c:v>5.7760000000000003E-5</c:v>
                </c:pt>
                <c:pt idx="57760">
                  <c:v>5.7760999999999998E-5</c:v>
                </c:pt>
                <c:pt idx="57761">
                  <c:v>5.7762E-5</c:v>
                </c:pt>
                <c:pt idx="57762">
                  <c:v>5.7763000000000002E-5</c:v>
                </c:pt>
                <c:pt idx="57763">
                  <c:v>5.7763999999999998E-5</c:v>
                </c:pt>
                <c:pt idx="57764">
                  <c:v>5.7765E-5</c:v>
                </c:pt>
                <c:pt idx="57765">
                  <c:v>5.7766000000000002E-5</c:v>
                </c:pt>
                <c:pt idx="57766">
                  <c:v>5.7766999999999998E-5</c:v>
                </c:pt>
                <c:pt idx="57767">
                  <c:v>5.7768E-5</c:v>
                </c:pt>
                <c:pt idx="57768">
                  <c:v>5.7769000000000002E-5</c:v>
                </c:pt>
                <c:pt idx="57769">
                  <c:v>5.7769999999999997E-5</c:v>
                </c:pt>
                <c:pt idx="57770">
                  <c:v>5.7771E-5</c:v>
                </c:pt>
                <c:pt idx="57771">
                  <c:v>5.7772000000000002E-5</c:v>
                </c:pt>
                <c:pt idx="57772">
                  <c:v>5.7772999999999997E-5</c:v>
                </c:pt>
                <c:pt idx="57773">
                  <c:v>5.7773999999999999E-5</c:v>
                </c:pt>
                <c:pt idx="57774">
                  <c:v>5.7775000000000002E-5</c:v>
                </c:pt>
                <c:pt idx="57775">
                  <c:v>5.7775999999999997E-5</c:v>
                </c:pt>
                <c:pt idx="57776">
                  <c:v>5.7776999999999999E-5</c:v>
                </c:pt>
                <c:pt idx="57777">
                  <c:v>5.7778000000000001E-5</c:v>
                </c:pt>
                <c:pt idx="57778">
                  <c:v>5.7778999999999997E-5</c:v>
                </c:pt>
                <c:pt idx="57779">
                  <c:v>5.7779999999999999E-5</c:v>
                </c:pt>
                <c:pt idx="57780">
                  <c:v>5.7781000000000001E-5</c:v>
                </c:pt>
                <c:pt idx="57781">
                  <c:v>5.7781999999999997E-5</c:v>
                </c:pt>
                <c:pt idx="57782">
                  <c:v>5.7782999999999999E-5</c:v>
                </c:pt>
                <c:pt idx="57783">
                  <c:v>5.7784000000000001E-5</c:v>
                </c:pt>
                <c:pt idx="57784">
                  <c:v>5.7785000000000003E-5</c:v>
                </c:pt>
                <c:pt idx="57785">
                  <c:v>5.7785999999999999E-5</c:v>
                </c:pt>
                <c:pt idx="57786">
                  <c:v>5.7787000000000001E-5</c:v>
                </c:pt>
                <c:pt idx="57787">
                  <c:v>5.7788000000000003E-5</c:v>
                </c:pt>
                <c:pt idx="57788">
                  <c:v>5.7788999999999998E-5</c:v>
                </c:pt>
                <c:pt idx="57789">
                  <c:v>5.7790000000000001E-5</c:v>
                </c:pt>
                <c:pt idx="57790">
                  <c:v>5.7791000000000003E-5</c:v>
                </c:pt>
                <c:pt idx="57791">
                  <c:v>5.7791999999999998E-5</c:v>
                </c:pt>
                <c:pt idx="57792">
                  <c:v>5.7793E-5</c:v>
                </c:pt>
                <c:pt idx="57793">
                  <c:v>5.7794000000000003E-5</c:v>
                </c:pt>
                <c:pt idx="57794">
                  <c:v>5.7794999999999998E-5</c:v>
                </c:pt>
                <c:pt idx="57795">
                  <c:v>5.7796E-5</c:v>
                </c:pt>
                <c:pt idx="57796">
                  <c:v>5.7797000000000002E-5</c:v>
                </c:pt>
                <c:pt idx="57797">
                  <c:v>5.7797999999999998E-5</c:v>
                </c:pt>
                <c:pt idx="57798">
                  <c:v>5.7799E-5</c:v>
                </c:pt>
                <c:pt idx="57799">
                  <c:v>5.7800000000000002E-5</c:v>
                </c:pt>
                <c:pt idx="57800">
                  <c:v>5.7800999999999998E-5</c:v>
                </c:pt>
                <c:pt idx="57801">
                  <c:v>5.7802E-5</c:v>
                </c:pt>
                <c:pt idx="57802">
                  <c:v>5.7803000000000002E-5</c:v>
                </c:pt>
                <c:pt idx="57803">
                  <c:v>5.7803999999999997E-5</c:v>
                </c:pt>
                <c:pt idx="57804">
                  <c:v>5.7805E-5</c:v>
                </c:pt>
                <c:pt idx="57805">
                  <c:v>5.7806000000000002E-5</c:v>
                </c:pt>
                <c:pt idx="57806">
                  <c:v>5.7806999999999997E-5</c:v>
                </c:pt>
                <c:pt idx="57807">
                  <c:v>5.7807999999999999E-5</c:v>
                </c:pt>
                <c:pt idx="57808">
                  <c:v>5.7809000000000002E-5</c:v>
                </c:pt>
                <c:pt idx="57809">
                  <c:v>5.7809999999999997E-5</c:v>
                </c:pt>
                <c:pt idx="57810">
                  <c:v>5.7810999999999999E-5</c:v>
                </c:pt>
                <c:pt idx="57811">
                  <c:v>5.7812000000000001E-5</c:v>
                </c:pt>
                <c:pt idx="57812">
                  <c:v>5.7812999999999997E-5</c:v>
                </c:pt>
                <c:pt idx="57813">
                  <c:v>5.7813999999999999E-5</c:v>
                </c:pt>
                <c:pt idx="57814">
                  <c:v>5.7815000000000001E-5</c:v>
                </c:pt>
                <c:pt idx="57815">
                  <c:v>5.7815999999999997E-5</c:v>
                </c:pt>
                <c:pt idx="57816">
                  <c:v>5.7816999999999999E-5</c:v>
                </c:pt>
                <c:pt idx="57817">
                  <c:v>5.7818000000000001E-5</c:v>
                </c:pt>
                <c:pt idx="57818">
                  <c:v>5.7819000000000003E-5</c:v>
                </c:pt>
                <c:pt idx="57819">
                  <c:v>5.7819999999999999E-5</c:v>
                </c:pt>
                <c:pt idx="57820">
                  <c:v>5.7821000000000001E-5</c:v>
                </c:pt>
                <c:pt idx="57821">
                  <c:v>5.7822000000000003E-5</c:v>
                </c:pt>
                <c:pt idx="57822">
                  <c:v>5.7822999999999998E-5</c:v>
                </c:pt>
                <c:pt idx="57823">
                  <c:v>5.7824000000000001E-5</c:v>
                </c:pt>
                <c:pt idx="57824">
                  <c:v>5.7825000000000003E-5</c:v>
                </c:pt>
                <c:pt idx="57825">
                  <c:v>5.7825999999999998E-5</c:v>
                </c:pt>
                <c:pt idx="57826">
                  <c:v>5.7827E-5</c:v>
                </c:pt>
                <c:pt idx="57827">
                  <c:v>5.7828000000000003E-5</c:v>
                </c:pt>
                <c:pt idx="57828">
                  <c:v>5.7828999999999998E-5</c:v>
                </c:pt>
                <c:pt idx="57829">
                  <c:v>5.783E-5</c:v>
                </c:pt>
                <c:pt idx="57830">
                  <c:v>5.7831000000000002E-5</c:v>
                </c:pt>
                <c:pt idx="57831">
                  <c:v>5.7831999999999998E-5</c:v>
                </c:pt>
                <c:pt idx="57832">
                  <c:v>5.7833E-5</c:v>
                </c:pt>
                <c:pt idx="57833">
                  <c:v>5.7834000000000002E-5</c:v>
                </c:pt>
                <c:pt idx="57834">
                  <c:v>5.7834999999999998E-5</c:v>
                </c:pt>
                <c:pt idx="57835">
                  <c:v>5.7836E-5</c:v>
                </c:pt>
                <c:pt idx="57836">
                  <c:v>5.7837000000000002E-5</c:v>
                </c:pt>
                <c:pt idx="57837">
                  <c:v>5.7837999999999997E-5</c:v>
                </c:pt>
                <c:pt idx="57838">
                  <c:v>5.7839E-5</c:v>
                </c:pt>
                <c:pt idx="57839">
                  <c:v>5.7840000000000002E-5</c:v>
                </c:pt>
                <c:pt idx="57840">
                  <c:v>5.7840999999999997E-5</c:v>
                </c:pt>
                <c:pt idx="57841">
                  <c:v>5.7841999999999999E-5</c:v>
                </c:pt>
                <c:pt idx="57842">
                  <c:v>5.7843000000000002E-5</c:v>
                </c:pt>
                <c:pt idx="57843">
                  <c:v>5.7843999999999997E-5</c:v>
                </c:pt>
                <c:pt idx="57844">
                  <c:v>5.7844999999999999E-5</c:v>
                </c:pt>
                <c:pt idx="57845">
                  <c:v>5.7846000000000001E-5</c:v>
                </c:pt>
                <c:pt idx="57846">
                  <c:v>5.7846999999999997E-5</c:v>
                </c:pt>
                <c:pt idx="57847">
                  <c:v>5.7847999999999999E-5</c:v>
                </c:pt>
                <c:pt idx="57848">
                  <c:v>5.7849000000000001E-5</c:v>
                </c:pt>
                <c:pt idx="57849">
                  <c:v>5.7849999999999997E-5</c:v>
                </c:pt>
                <c:pt idx="57850">
                  <c:v>5.7850999999999999E-5</c:v>
                </c:pt>
                <c:pt idx="57851">
                  <c:v>5.7852000000000001E-5</c:v>
                </c:pt>
                <c:pt idx="57852">
                  <c:v>5.7853000000000003E-5</c:v>
                </c:pt>
                <c:pt idx="57853">
                  <c:v>5.7853999999999999E-5</c:v>
                </c:pt>
                <c:pt idx="57854">
                  <c:v>5.7855000000000001E-5</c:v>
                </c:pt>
                <c:pt idx="57855">
                  <c:v>5.7856000000000003E-5</c:v>
                </c:pt>
                <c:pt idx="57856">
                  <c:v>5.7856999999999998E-5</c:v>
                </c:pt>
                <c:pt idx="57857">
                  <c:v>5.7858000000000001E-5</c:v>
                </c:pt>
                <c:pt idx="57858">
                  <c:v>5.7859000000000003E-5</c:v>
                </c:pt>
                <c:pt idx="57859">
                  <c:v>5.7859999999999998E-5</c:v>
                </c:pt>
                <c:pt idx="57860">
                  <c:v>5.7861E-5</c:v>
                </c:pt>
                <c:pt idx="57861">
                  <c:v>5.7862000000000003E-5</c:v>
                </c:pt>
                <c:pt idx="57862">
                  <c:v>5.7862999999999998E-5</c:v>
                </c:pt>
                <c:pt idx="57863">
                  <c:v>5.7864E-5</c:v>
                </c:pt>
                <c:pt idx="57864">
                  <c:v>5.7865000000000002E-5</c:v>
                </c:pt>
                <c:pt idx="57865">
                  <c:v>5.7865999999999998E-5</c:v>
                </c:pt>
                <c:pt idx="57866">
                  <c:v>5.7867E-5</c:v>
                </c:pt>
                <c:pt idx="57867">
                  <c:v>5.7868000000000002E-5</c:v>
                </c:pt>
                <c:pt idx="57868">
                  <c:v>5.7868999999999998E-5</c:v>
                </c:pt>
                <c:pt idx="57869">
                  <c:v>5.787E-5</c:v>
                </c:pt>
                <c:pt idx="57870">
                  <c:v>5.7871000000000002E-5</c:v>
                </c:pt>
                <c:pt idx="57871">
                  <c:v>5.7871999999999997E-5</c:v>
                </c:pt>
                <c:pt idx="57872">
                  <c:v>5.7873E-5</c:v>
                </c:pt>
                <c:pt idx="57873">
                  <c:v>5.7874000000000002E-5</c:v>
                </c:pt>
                <c:pt idx="57874">
                  <c:v>5.7874999999999997E-5</c:v>
                </c:pt>
                <c:pt idx="57875">
                  <c:v>5.7875999999999999E-5</c:v>
                </c:pt>
                <c:pt idx="57876">
                  <c:v>5.7877000000000002E-5</c:v>
                </c:pt>
                <c:pt idx="57877">
                  <c:v>5.7877999999999997E-5</c:v>
                </c:pt>
                <c:pt idx="57878">
                  <c:v>5.7878999999999999E-5</c:v>
                </c:pt>
                <c:pt idx="57879">
                  <c:v>5.7880000000000001E-5</c:v>
                </c:pt>
                <c:pt idx="57880">
                  <c:v>5.7880999999999997E-5</c:v>
                </c:pt>
                <c:pt idx="57881">
                  <c:v>5.7881999999999999E-5</c:v>
                </c:pt>
                <c:pt idx="57882">
                  <c:v>5.7883000000000001E-5</c:v>
                </c:pt>
                <c:pt idx="57883">
                  <c:v>5.7883999999999997E-5</c:v>
                </c:pt>
                <c:pt idx="57884">
                  <c:v>5.7884999999999999E-5</c:v>
                </c:pt>
                <c:pt idx="57885">
                  <c:v>5.7886000000000001E-5</c:v>
                </c:pt>
                <c:pt idx="57886">
                  <c:v>5.7887000000000003E-5</c:v>
                </c:pt>
                <c:pt idx="57887">
                  <c:v>5.7887999999999999E-5</c:v>
                </c:pt>
                <c:pt idx="57888">
                  <c:v>5.7889000000000001E-5</c:v>
                </c:pt>
                <c:pt idx="57889">
                  <c:v>5.7890000000000003E-5</c:v>
                </c:pt>
                <c:pt idx="57890">
                  <c:v>5.7890999999999999E-5</c:v>
                </c:pt>
                <c:pt idx="57891">
                  <c:v>5.7892000000000001E-5</c:v>
                </c:pt>
                <c:pt idx="57892">
                  <c:v>5.7893000000000003E-5</c:v>
                </c:pt>
                <c:pt idx="57893">
                  <c:v>5.7893999999999998E-5</c:v>
                </c:pt>
                <c:pt idx="57894">
                  <c:v>5.7895E-5</c:v>
                </c:pt>
                <c:pt idx="57895">
                  <c:v>5.7896000000000003E-5</c:v>
                </c:pt>
                <c:pt idx="57896">
                  <c:v>5.7896999999999998E-5</c:v>
                </c:pt>
                <c:pt idx="57897">
                  <c:v>5.7898E-5</c:v>
                </c:pt>
                <c:pt idx="57898">
                  <c:v>5.7899000000000002E-5</c:v>
                </c:pt>
                <c:pt idx="57899">
                  <c:v>5.7899999999999998E-5</c:v>
                </c:pt>
                <c:pt idx="57900">
                  <c:v>5.7901E-5</c:v>
                </c:pt>
                <c:pt idx="57901">
                  <c:v>5.7902000000000002E-5</c:v>
                </c:pt>
                <c:pt idx="57902">
                  <c:v>5.7902999999999998E-5</c:v>
                </c:pt>
                <c:pt idx="57903">
                  <c:v>5.7904E-5</c:v>
                </c:pt>
                <c:pt idx="57904">
                  <c:v>5.7905000000000002E-5</c:v>
                </c:pt>
                <c:pt idx="57905">
                  <c:v>5.7905999999999998E-5</c:v>
                </c:pt>
                <c:pt idx="57906">
                  <c:v>5.7907E-5</c:v>
                </c:pt>
                <c:pt idx="57907">
                  <c:v>5.7908000000000002E-5</c:v>
                </c:pt>
                <c:pt idx="57908">
                  <c:v>5.7908999999999997E-5</c:v>
                </c:pt>
                <c:pt idx="57909">
                  <c:v>5.791E-5</c:v>
                </c:pt>
                <c:pt idx="57910">
                  <c:v>5.7911000000000002E-5</c:v>
                </c:pt>
                <c:pt idx="57911">
                  <c:v>5.7911999999999997E-5</c:v>
                </c:pt>
                <c:pt idx="57912">
                  <c:v>5.7912999999999999E-5</c:v>
                </c:pt>
                <c:pt idx="57913">
                  <c:v>5.7914000000000002E-5</c:v>
                </c:pt>
                <c:pt idx="57914">
                  <c:v>5.7914999999999997E-5</c:v>
                </c:pt>
                <c:pt idx="57915">
                  <c:v>5.7915999999999999E-5</c:v>
                </c:pt>
                <c:pt idx="57916">
                  <c:v>5.7917000000000001E-5</c:v>
                </c:pt>
                <c:pt idx="57917">
                  <c:v>5.7917999999999997E-5</c:v>
                </c:pt>
                <c:pt idx="57918">
                  <c:v>5.7918999999999999E-5</c:v>
                </c:pt>
                <c:pt idx="57919">
                  <c:v>5.7920000000000001E-5</c:v>
                </c:pt>
                <c:pt idx="57920">
                  <c:v>5.7921000000000003E-5</c:v>
                </c:pt>
                <c:pt idx="57921">
                  <c:v>5.7921999999999999E-5</c:v>
                </c:pt>
                <c:pt idx="57922">
                  <c:v>5.7923000000000001E-5</c:v>
                </c:pt>
                <c:pt idx="57923">
                  <c:v>5.7924000000000003E-5</c:v>
                </c:pt>
                <c:pt idx="57924">
                  <c:v>5.7924999999999999E-5</c:v>
                </c:pt>
                <c:pt idx="57925">
                  <c:v>5.7926000000000001E-5</c:v>
                </c:pt>
                <c:pt idx="57926">
                  <c:v>5.7927000000000003E-5</c:v>
                </c:pt>
                <c:pt idx="57927">
                  <c:v>5.7927999999999998E-5</c:v>
                </c:pt>
                <c:pt idx="57928">
                  <c:v>5.7929000000000001E-5</c:v>
                </c:pt>
                <c:pt idx="57929">
                  <c:v>5.7930000000000003E-5</c:v>
                </c:pt>
                <c:pt idx="57930">
                  <c:v>5.7930999999999998E-5</c:v>
                </c:pt>
                <c:pt idx="57931">
                  <c:v>5.7932E-5</c:v>
                </c:pt>
                <c:pt idx="57932">
                  <c:v>5.7933000000000003E-5</c:v>
                </c:pt>
                <c:pt idx="57933">
                  <c:v>5.7933999999999998E-5</c:v>
                </c:pt>
                <c:pt idx="57934">
                  <c:v>5.7935E-5</c:v>
                </c:pt>
                <c:pt idx="57935">
                  <c:v>5.7936000000000002E-5</c:v>
                </c:pt>
                <c:pt idx="57936">
                  <c:v>5.7936999999999998E-5</c:v>
                </c:pt>
                <c:pt idx="57937">
                  <c:v>5.7938E-5</c:v>
                </c:pt>
                <c:pt idx="57938">
                  <c:v>5.7939000000000002E-5</c:v>
                </c:pt>
                <c:pt idx="57939">
                  <c:v>5.7939999999999998E-5</c:v>
                </c:pt>
                <c:pt idx="57940">
                  <c:v>5.7941E-5</c:v>
                </c:pt>
                <c:pt idx="57941">
                  <c:v>5.7942000000000002E-5</c:v>
                </c:pt>
                <c:pt idx="57942">
                  <c:v>5.7942999999999997E-5</c:v>
                </c:pt>
                <c:pt idx="57943">
                  <c:v>5.7944E-5</c:v>
                </c:pt>
                <c:pt idx="57944">
                  <c:v>5.7945000000000002E-5</c:v>
                </c:pt>
                <c:pt idx="57945">
                  <c:v>5.7945999999999997E-5</c:v>
                </c:pt>
                <c:pt idx="57946">
                  <c:v>5.7946999999999999E-5</c:v>
                </c:pt>
                <c:pt idx="57947">
                  <c:v>5.7948000000000002E-5</c:v>
                </c:pt>
                <c:pt idx="57948">
                  <c:v>5.7948999999999997E-5</c:v>
                </c:pt>
                <c:pt idx="57949">
                  <c:v>5.7949999999999999E-5</c:v>
                </c:pt>
                <c:pt idx="57950">
                  <c:v>5.7951000000000001E-5</c:v>
                </c:pt>
                <c:pt idx="57951">
                  <c:v>5.7951999999999997E-5</c:v>
                </c:pt>
                <c:pt idx="57952">
                  <c:v>5.7952999999999999E-5</c:v>
                </c:pt>
                <c:pt idx="57953">
                  <c:v>5.7954000000000001E-5</c:v>
                </c:pt>
                <c:pt idx="57954">
                  <c:v>5.7955000000000003E-5</c:v>
                </c:pt>
                <c:pt idx="57955">
                  <c:v>5.7955999999999999E-5</c:v>
                </c:pt>
                <c:pt idx="57956">
                  <c:v>5.7957000000000001E-5</c:v>
                </c:pt>
                <c:pt idx="57957">
                  <c:v>5.7958000000000003E-5</c:v>
                </c:pt>
                <c:pt idx="57958">
                  <c:v>5.7958999999999999E-5</c:v>
                </c:pt>
                <c:pt idx="57959">
                  <c:v>5.7960000000000001E-5</c:v>
                </c:pt>
                <c:pt idx="57960">
                  <c:v>5.7961000000000003E-5</c:v>
                </c:pt>
                <c:pt idx="57961">
                  <c:v>5.7961999999999998E-5</c:v>
                </c:pt>
                <c:pt idx="57962">
                  <c:v>5.7963000000000001E-5</c:v>
                </c:pt>
                <c:pt idx="57963">
                  <c:v>5.7964000000000003E-5</c:v>
                </c:pt>
                <c:pt idx="57964">
                  <c:v>5.7964999999999998E-5</c:v>
                </c:pt>
                <c:pt idx="57965">
                  <c:v>5.7966E-5</c:v>
                </c:pt>
                <c:pt idx="57966">
                  <c:v>5.7967000000000003E-5</c:v>
                </c:pt>
                <c:pt idx="57967">
                  <c:v>5.7967999999999998E-5</c:v>
                </c:pt>
                <c:pt idx="57968">
                  <c:v>5.7969E-5</c:v>
                </c:pt>
                <c:pt idx="57969">
                  <c:v>5.7970000000000002E-5</c:v>
                </c:pt>
                <c:pt idx="57970">
                  <c:v>5.7970999999999998E-5</c:v>
                </c:pt>
                <c:pt idx="57971">
                  <c:v>5.7972E-5</c:v>
                </c:pt>
                <c:pt idx="57972">
                  <c:v>5.7973000000000002E-5</c:v>
                </c:pt>
                <c:pt idx="57973">
                  <c:v>5.7973999999999998E-5</c:v>
                </c:pt>
                <c:pt idx="57974">
                  <c:v>5.7975E-5</c:v>
                </c:pt>
                <c:pt idx="57975">
                  <c:v>5.7976000000000002E-5</c:v>
                </c:pt>
                <c:pt idx="57976">
                  <c:v>5.7976999999999997E-5</c:v>
                </c:pt>
                <c:pt idx="57977">
                  <c:v>5.7978E-5</c:v>
                </c:pt>
                <c:pt idx="57978">
                  <c:v>5.7979000000000002E-5</c:v>
                </c:pt>
                <c:pt idx="57979">
                  <c:v>5.7979999999999997E-5</c:v>
                </c:pt>
                <c:pt idx="57980">
                  <c:v>5.7980999999999999E-5</c:v>
                </c:pt>
                <c:pt idx="57981">
                  <c:v>5.7982000000000002E-5</c:v>
                </c:pt>
                <c:pt idx="57982">
                  <c:v>5.7982999999999997E-5</c:v>
                </c:pt>
                <c:pt idx="57983">
                  <c:v>5.7983999999999999E-5</c:v>
                </c:pt>
                <c:pt idx="57984">
                  <c:v>5.7985000000000001E-5</c:v>
                </c:pt>
                <c:pt idx="57985">
                  <c:v>5.7985999999999997E-5</c:v>
                </c:pt>
                <c:pt idx="57986">
                  <c:v>5.7986999999999999E-5</c:v>
                </c:pt>
                <c:pt idx="57987">
                  <c:v>5.7988000000000001E-5</c:v>
                </c:pt>
                <c:pt idx="57988">
                  <c:v>5.7989000000000003E-5</c:v>
                </c:pt>
                <c:pt idx="57989">
                  <c:v>5.7989999999999999E-5</c:v>
                </c:pt>
                <c:pt idx="57990">
                  <c:v>5.7991000000000001E-5</c:v>
                </c:pt>
                <c:pt idx="57991">
                  <c:v>5.7992000000000003E-5</c:v>
                </c:pt>
                <c:pt idx="57992">
                  <c:v>5.7992999999999999E-5</c:v>
                </c:pt>
                <c:pt idx="57993">
                  <c:v>5.7994000000000001E-5</c:v>
                </c:pt>
                <c:pt idx="57994">
                  <c:v>5.7995000000000003E-5</c:v>
                </c:pt>
                <c:pt idx="57995">
                  <c:v>5.7995999999999998E-5</c:v>
                </c:pt>
                <c:pt idx="57996">
                  <c:v>5.7997000000000001E-5</c:v>
                </c:pt>
                <c:pt idx="57997">
                  <c:v>5.7998000000000003E-5</c:v>
                </c:pt>
                <c:pt idx="57998">
                  <c:v>5.7998999999999998E-5</c:v>
                </c:pt>
                <c:pt idx="57999">
                  <c:v>5.8E-5</c:v>
                </c:pt>
                <c:pt idx="58000">
                  <c:v>5.8001000000000003E-5</c:v>
                </c:pt>
                <c:pt idx="58001">
                  <c:v>5.8001999999999998E-5</c:v>
                </c:pt>
                <c:pt idx="58002">
                  <c:v>5.8003E-5</c:v>
                </c:pt>
                <c:pt idx="58003">
                  <c:v>5.8004000000000002E-5</c:v>
                </c:pt>
                <c:pt idx="58004">
                  <c:v>5.8004999999999998E-5</c:v>
                </c:pt>
                <c:pt idx="58005">
                  <c:v>5.8006E-5</c:v>
                </c:pt>
                <c:pt idx="58006">
                  <c:v>5.8007000000000002E-5</c:v>
                </c:pt>
                <c:pt idx="58007">
                  <c:v>5.8007999999999998E-5</c:v>
                </c:pt>
                <c:pt idx="58008">
                  <c:v>5.8009E-5</c:v>
                </c:pt>
                <c:pt idx="58009">
                  <c:v>5.8010000000000002E-5</c:v>
                </c:pt>
                <c:pt idx="58010">
                  <c:v>5.8010999999999997E-5</c:v>
                </c:pt>
                <c:pt idx="58011">
                  <c:v>5.8012E-5</c:v>
                </c:pt>
                <c:pt idx="58012">
                  <c:v>5.8013000000000002E-5</c:v>
                </c:pt>
                <c:pt idx="58013">
                  <c:v>5.8013999999999997E-5</c:v>
                </c:pt>
                <c:pt idx="58014">
                  <c:v>5.8014999999999999E-5</c:v>
                </c:pt>
                <c:pt idx="58015">
                  <c:v>5.8016000000000002E-5</c:v>
                </c:pt>
                <c:pt idx="58016">
                  <c:v>5.8016999999999997E-5</c:v>
                </c:pt>
                <c:pt idx="58017">
                  <c:v>5.8017999999999999E-5</c:v>
                </c:pt>
                <c:pt idx="58018">
                  <c:v>5.8019000000000001E-5</c:v>
                </c:pt>
                <c:pt idx="58019">
                  <c:v>5.8019999999999997E-5</c:v>
                </c:pt>
                <c:pt idx="58020">
                  <c:v>5.8020999999999999E-5</c:v>
                </c:pt>
                <c:pt idx="58021">
                  <c:v>5.8022000000000001E-5</c:v>
                </c:pt>
                <c:pt idx="58022">
                  <c:v>5.8023000000000003E-5</c:v>
                </c:pt>
                <c:pt idx="58023">
                  <c:v>5.8023999999999999E-5</c:v>
                </c:pt>
                <c:pt idx="58024">
                  <c:v>5.8025000000000001E-5</c:v>
                </c:pt>
                <c:pt idx="58025">
                  <c:v>5.8026000000000003E-5</c:v>
                </c:pt>
                <c:pt idx="58026">
                  <c:v>5.8026999999999999E-5</c:v>
                </c:pt>
                <c:pt idx="58027">
                  <c:v>5.8028000000000001E-5</c:v>
                </c:pt>
                <c:pt idx="58028">
                  <c:v>5.8029000000000003E-5</c:v>
                </c:pt>
                <c:pt idx="58029">
                  <c:v>5.8029999999999998E-5</c:v>
                </c:pt>
                <c:pt idx="58030">
                  <c:v>5.8031000000000001E-5</c:v>
                </c:pt>
                <c:pt idx="58031">
                  <c:v>5.8032000000000003E-5</c:v>
                </c:pt>
                <c:pt idx="58032">
                  <c:v>5.8032999999999998E-5</c:v>
                </c:pt>
                <c:pt idx="58033">
                  <c:v>5.8034E-5</c:v>
                </c:pt>
                <c:pt idx="58034">
                  <c:v>5.8035000000000003E-5</c:v>
                </c:pt>
                <c:pt idx="58035">
                  <c:v>5.8035999999999998E-5</c:v>
                </c:pt>
                <c:pt idx="58036">
                  <c:v>5.8037E-5</c:v>
                </c:pt>
                <c:pt idx="58037">
                  <c:v>5.8038000000000002E-5</c:v>
                </c:pt>
                <c:pt idx="58038">
                  <c:v>5.8038999999999998E-5</c:v>
                </c:pt>
                <c:pt idx="58039">
                  <c:v>5.804E-5</c:v>
                </c:pt>
                <c:pt idx="58040">
                  <c:v>5.8041000000000002E-5</c:v>
                </c:pt>
                <c:pt idx="58041">
                  <c:v>5.8041999999999998E-5</c:v>
                </c:pt>
                <c:pt idx="58042">
                  <c:v>5.8043E-5</c:v>
                </c:pt>
                <c:pt idx="58043">
                  <c:v>5.8044000000000002E-5</c:v>
                </c:pt>
                <c:pt idx="58044">
                  <c:v>5.8044999999999997E-5</c:v>
                </c:pt>
                <c:pt idx="58045">
                  <c:v>5.8046E-5</c:v>
                </c:pt>
                <c:pt idx="58046">
                  <c:v>5.8047000000000002E-5</c:v>
                </c:pt>
                <c:pt idx="58047">
                  <c:v>5.8047999999999997E-5</c:v>
                </c:pt>
                <c:pt idx="58048">
                  <c:v>5.8048999999999999E-5</c:v>
                </c:pt>
                <c:pt idx="58049">
                  <c:v>5.8050000000000002E-5</c:v>
                </c:pt>
                <c:pt idx="58050">
                  <c:v>5.8050999999999997E-5</c:v>
                </c:pt>
                <c:pt idx="58051">
                  <c:v>5.8051999999999999E-5</c:v>
                </c:pt>
                <c:pt idx="58052">
                  <c:v>5.8053000000000001E-5</c:v>
                </c:pt>
                <c:pt idx="58053">
                  <c:v>5.8053999999999997E-5</c:v>
                </c:pt>
                <c:pt idx="58054">
                  <c:v>5.8054999999999999E-5</c:v>
                </c:pt>
                <c:pt idx="58055">
                  <c:v>5.8056000000000001E-5</c:v>
                </c:pt>
                <c:pt idx="58056">
                  <c:v>5.8057000000000003E-5</c:v>
                </c:pt>
                <c:pt idx="58057">
                  <c:v>5.8057999999999999E-5</c:v>
                </c:pt>
                <c:pt idx="58058">
                  <c:v>5.8059000000000001E-5</c:v>
                </c:pt>
                <c:pt idx="58059">
                  <c:v>5.8060000000000003E-5</c:v>
                </c:pt>
                <c:pt idx="58060">
                  <c:v>5.8060999999999999E-5</c:v>
                </c:pt>
                <c:pt idx="58061">
                  <c:v>5.8062000000000001E-5</c:v>
                </c:pt>
                <c:pt idx="58062">
                  <c:v>5.8063000000000003E-5</c:v>
                </c:pt>
                <c:pt idx="58063">
                  <c:v>5.8063999999999998E-5</c:v>
                </c:pt>
                <c:pt idx="58064">
                  <c:v>5.8065000000000001E-5</c:v>
                </c:pt>
                <c:pt idx="58065">
                  <c:v>5.8066000000000003E-5</c:v>
                </c:pt>
                <c:pt idx="58066">
                  <c:v>5.8066999999999998E-5</c:v>
                </c:pt>
                <c:pt idx="58067">
                  <c:v>5.8068E-5</c:v>
                </c:pt>
                <c:pt idx="58068">
                  <c:v>5.8069000000000003E-5</c:v>
                </c:pt>
                <c:pt idx="58069">
                  <c:v>5.8069999999999998E-5</c:v>
                </c:pt>
                <c:pt idx="58070">
                  <c:v>5.8071E-5</c:v>
                </c:pt>
                <c:pt idx="58071">
                  <c:v>5.8072000000000002E-5</c:v>
                </c:pt>
                <c:pt idx="58072">
                  <c:v>5.8072999999999998E-5</c:v>
                </c:pt>
                <c:pt idx="58073">
                  <c:v>5.8074E-5</c:v>
                </c:pt>
                <c:pt idx="58074">
                  <c:v>5.8075000000000002E-5</c:v>
                </c:pt>
                <c:pt idx="58075">
                  <c:v>5.8075999999999998E-5</c:v>
                </c:pt>
                <c:pt idx="58076">
                  <c:v>5.8077E-5</c:v>
                </c:pt>
                <c:pt idx="58077">
                  <c:v>5.8078000000000002E-5</c:v>
                </c:pt>
                <c:pt idx="58078">
                  <c:v>5.8078999999999997E-5</c:v>
                </c:pt>
                <c:pt idx="58079">
                  <c:v>5.808E-5</c:v>
                </c:pt>
                <c:pt idx="58080">
                  <c:v>5.8081000000000002E-5</c:v>
                </c:pt>
                <c:pt idx="58081">
                  <c:v>5.8081999999999997E-5</c:v>
                </c:pt>
                <c:pt idx="58082">
                  <c:v>5.8082999999999999E-5</c:v>
                </c:pt>
                <c:pt idx="58083">
                  <c:v>5.8084000000000002E-5</c:v>
                </c:pt>
                <c:pt idx="58084">
                  <c:v>5.8084999999999997E-5</c:v>
                </c:pt>
                <c:pt idx="58085">
                  <c:v>5.8085999999999999E-5</c:v>
                </c:pt>
                <c:pt idx="58086">
                  <c:v>5.8087000000000001E-5</c:v>
                </c:pt>
                <c:pt idx="58087">
                  <c:v>5.8087999999999997E-5</c:v>
                </c:pt>
                <c:pt idx="58088">
                  <c:v>5.8088999999999999E-5</c:v>
                </c:pt>
                <c:pt idx="58089">
                  <c:v>5.8090000000000001E-5</c:v>
                </c:pt>
                <c:pt idx="58090">
                  <c:v>5.8091000000000003E-5</c:v>
                </c:pt>
                <c:pt idx="58091">
                  <c:v>5.8091999999999999E-5</c:v>
                </c:pt>
                <c:pt idx="58092">
                  <c:v>5.8093000000000001E-5</c:v>
                </c:pt>
                <c:pt idx="58093">
                  <c:v>5.8094000000000003E-5</c:v>
                </c:pt>
                <c:pt idx="58094">
                  <c:v>5.8094999999999999E-5</c:v>
                </c:pt>
                <c:pt idx="58095">
                  <c:v>5.8096000000000001E-5</c:v>
                </c:pt>
                <c:pt idx="58096">
                  <c:v>5.8097000000000003E-5</c:v>
                </c:pt>
                <c:pt idx="58097">
                  <c:v>5.8097999999999998E-5</c:v>
                </c:pt>
                <c:pt idx="58098">
                  <c:v>5.8099000000000001E-5</c:v>
                </c:pt>
                <c:pt idx="58099">
                  <c:v>5.8100000000000003E-5</c:v>
                </c:pt>
                <c:pt idx="58100">
                  <c:v>5.8100999999999998E-5</c:v>
                </c:pt>
                <c:pt idx="58101">
                  <c:v>5.8102E-5</c:v>
                </c:pt>
                <c:pt idx="58102">
                  <c:v>5.8103000000000003E-5</c:v>
                </c:pt>
                <c:pt idx="58103">
                  <c:v>5.8103999999999998E-5</c:v>
                </c:pt>
                <c:pt idx="58104">
                  <c:v>5.8105E-5</c:v>
                </c:pt>
                <c:pt idx="58105">
                  <c:v>5.8106000000000002E-5</c:v>
                </c:pt>
                <c:pt idx="58106">
                  <c:v>5.8106999999999998E-5</c:v>
                </c:pt>
                <c:pt idx="58107">
                  <c:v>5.8108E-5</c:v>
                </c:pt>
                <c:pt idx="58108">
                  <c:v>5.8109000000000002E-5</c:v>
                </c:pt>
                <c:pt idx="58109">
                  <c:v>5.8109999999999998E-5</c:v>
                </c:pt>
                <c:pt idx="58110">
                  <c:v>5.8111E-5</c:v>
                </c:pt>
                <c:pt idx="58111">
                  <c:v>5.8112000000000002E-5</c:v>
                </c:pt>
                <c:pt idx="58112">
                  <c:v>5.8112999999999997E-5</c:v>
                </c:pt>
                <c:pt idx="58113">
                  <c:v>5.8114E-5</c:v>
                </c:pt>
                <c:pt idx="58114">
                  <c:v>5.8115000000000002E-5</c:v>
                </c:pt>
                <c:pt idx="58115">
                  <c:v>5.8115999999999997E-5</c:v>
                </c:pt>
                <c:pt idx="58116">
                  <c:v>5.8116999999999999E-5</c:v>
                </c:pt>
                <c:pt idx="58117">
                  <c:v>5.8118000000000002E-5</c:v>
                </c:pt>
                <c:pt idx="58118">
                  <c:v>5.8118999999999997E-5</c:v>
                </c:pt>
                <c:pt idx="58119">
                  <c:v>5.8119999999999999E-5</c:v>
                </c:pt>
                <c:pt idx="58120">
                  <c:v>5.8121000000000001E-5</c:v>
                </c:pt>
                <c:pt idx="58121">
                  <c:v>5.8121999999999997E-5</c:v>
                </c:pt>
                <c:pt idx="58122">
                  <c:v>5.8122999999999999E-5</c:v>
                </c:pt>
                <c:pt idx="58123">
                  <c:v>5.8124000000000001E-5</c:v>
                </c:pt>
                <c:pt idx="58124">
                  <c:v>5.8125000000000003E-5</c:v>
                </c:pt>
                <c:pt idx="58125">
                  <c:v>5.8125999999999999E-5</c:v>
                </c:pt>
                <c:pt idx="58126">
                  <c:v>5.8127000000000001E-5</c:v>
                </c:pt>
                <c:pt idx="58127">
                  <c:v>5.8128000000000003E-5</c:v>
                </c:pt>
                <c:pt idx="58128">
                  <c:v>5.8128999999999999E-5</c:v>
                </c:pt>
                <c:pt idx="58129">
                  <c:v>5.8130000000000001E-5</c:v>
                </c:pt>
                <c:pt idx="58130">
                  <c:v>5.8131000000000003E-5</c:v>
                </c:pt>
                <c:pt idx="58131">
                  <c:v>5.8131999999999998E-5</c:v>
                </c:pt>
                <c:pt idx="58132">
                  <c:v>5.8133000000000001E-5</c:v>
                </c:pt>
                <c:pt idx="58133">
                  <c:v>5.8134000000000003E-5</c:v>
                </c:pt>
                <c:pt idx="58134">
                  <c:v>5.8134999999999998E-5</c:v>
                </c:pt>
                <c:pt idx="58135">
                  <c:v>5.8136E-5</c:v>
                </c:pt>
                <c:pt idx="58136">
                  <c:v>5.8137000000000003E-5</c:v>
                </c:pt>
                <c:pt idx="58137">
                  <c:v>5.8137999999999998E-5</c:v>
                </c:pt>
                <c:pt idx="58138">
                  <c:v>5.8139E-5</c:v>
                </c:pt>
                <c:pt idx="58139">
                  <c:v>5.8140000000000002E-5</c:v>
                </c:pt>
                <c:pt idx="58140">
                  <c:v>5.8140999999999998E-5</c:v>
                </c:pt>
                <c:pt idx="58141">
                  <c:v>5.8142E-5</c:v>
                </c:pt>
                <c:pt idx="58142">
                  <c:v>5.8143000000000002E-5</c:v>
                </c:pt>
                <c:pt idx="58143">
                  <c:v>5.8143999999999998E-5</c:v>
                </c:pt>
                <c:pt idx="58144">
                  <c:v>5.8145E-5</c:v>
                </c:pt>
                <c:pt idx="58145">
                  <c:v>5.8146000000000002E-5</c:v>
                </c:pt>
                <c:pt idx="58146">
                  <c:v>5.8146999999999997E-5</c:v>
                </c:pt>
                <c:pt idx="58147">
                  <c:v>5.8148E-5</c:v>
                </c:pt>
                <c:pt idx="58148">
                  <c:v>5.8149000000000002E-5</c:v>
                </c:pt>
                <c:pt idx="58149">
                  <c:v>5.8149999999999997E-5</c:v>
                </c:pt>
                <c:pt idx="58150">
                  <c:v>5.8150999999999999E-5</c:v>
                </c:pt>
                <c:pt idx="58151">
                  <c:v>5.8152000000000002E-5</c:v>
                </c:pt>
                <c:pt idx="58152">
                  <c:v>5.8152999999999997E-5</c:v>
                </c:pt>
                <c:pt idx="58153">
                  <c:v>5.8153999999999999E-5</c:v>
                </c:pt>
                <c:pt idx="58154">
                  <c:v>5.8155000000000001E-5</c:v>
                </c:pt>
                <c:pt idx="58155">
                  <c:v>5.8155999999999997E-5</c:v>
                </c:pt>
                <c:pt idx="58156">
                  <c:v>5.8156999999999999E-5</c:v>
                </c:pt>
                <c:pt idx="58157">
                  <c:v>5.8158000000000001E-5</c:v>
                </c:pt>
                <c:pt idx="58158">
                  <c:v>5.8158999999999997E-5</c:v>
                </c:pt>
                <c:pt idx="58159">
                  <c:v>5.8159999999999999E-5</c:v>
                </c:pt>
                <c:pt idx="58160">
                  <c:v>5.8161000000000001E-5</c:v>
                </c:pt>
                <c:pt idx="58161">
                  <c:v>5.8162000000000003E-5</c:v>
                </c:pt>
                <c:pt idx="58162">
                  <c:v>5.8162999999999999E-5</c:v>
                </c:pt>
                <c:pt idx="58163">
                  <c:v>5.8164000000000001E-5</c:v>
                </c:pt>
                <c:pt idx="58164">
                  <c:v>5.8165000000000003E-5</c:v>
                </c:pt>
                <c:pt idx="58165">
                  <c:v>5.8165999999999998E-5</c:v>
                </c:pt>
                <c:pt idx="58166">
                  <c:v>5.8167000000000001E-5</c:v>
                </c:pt>
                <c:pt idx="58167">
                  <c:v>5.8168000000000003E-5</c:v>
                </c:pt>
                <c:pt idx="58168">
                  <c:v>5.8168999999999998E-5</c:v>
                </c:pt>
                <c:pt idx="58169">
                  <c:v>5.817E-5</c:v>
                </c:pt>
                <c:pt idx="58170">
                  <c:v>5.8171000000000003E-5</c:v>
                </c:pt>
                <c:pt idx="58171">
                  <c:v>5.8171999999999998E-5</c:v>
                </c:pt>
                <c:pt idx="58172">
                  <c:v>5.8173E-5</c:v>
                </c:pt>
                <c:pt idx="58173">
                  <c:v>5.8174000000000002E-5</c:v>
                </c:pt>
                <c:pt idx="58174">
                  <c:v>5.8174999999999998E-5</c:v>
                </c:pt>
                <c:pt idx="58175">
                  <c:v>5.8176E-5</c:v>
                </c:pt>
                <c:pt idx="58176">
                  <c:v>5.8177000000000002E-5</c:v>
                </c:pt>
                <c:pt idx="58177">
                  <c:v>5.8177999999999998E-5</c:v>
                </c:pt>
                <c:pt idx="58178">
                  <c:v>5.8179E-5</c:v>
                </c:pt>
                <c:pt idx="58179">
                  <c:v>5.8180000000000002E-5</c:v>
                </c:pt>
                <c:pt idx="58180">
                  <c:v>5.8180999999999997E-5</c:v>
                </c:pt>
                <c:pt idx="58181">
                  <c:v>5.8182E-5</c:v>
                </c:pt>
                <c:pt idx="58182">
                  <c:v>5.8183000000000002E-5</c:v>
                </c:pt>
                <c:pt idx="58183">
                  <c:v>5.8183999999999997E-5</c:v>
                </c:pt>
                <c:pt idx="58184">
                  <c:v>5.8184999999999999E-5</c:v>
                </c:pt>
                <c:pt idx="58185">
                  <c:v>5.8186000000000002E-5</c:v>
                </c:pt>
                <c:pt idx="58186">
                  <c:v>5.8186999999999997E-5</c:v>
                </c:pt>
                <c:pt idx="58187">
                  <c:v>5.8187999999999999E-5</c:v>
                </c:pt>
                <c:pt idx="58188">
                  <c:v>5.8189000000000001E-5</c:v>
                </c:pt>
                <c:pt idx="58189">
                  <c:v>5.8189999999999997E-5</c:v>
                </c:pt>
                <c:pt idx="58190">
                  <c:v>5.8190999999999999E-5</c:v>
                </c:pt>
                <c:pt idx="58191">
                  <c:v>5.8192000000000001E-5</c:v>
                </c:pt>
                <c:pt idx="58192">
                  <c:v>5.8192999999999997E-5</c:v>
                </c:pt>
                <c:pt idx="58193">
                  <c:v>5.8193999999999999E-5</c:v>
                </c:pt>
                <c:pt idx="58194">
                  <c:v>5.8195000000000001E-5</c:v>
                </c:pt>
                <c:pt idx="58195">
                  <c:v>5.8196000000000003E-5</c:v>
                </c:pt>
                <c:pt idx="58196">
                  <c:v>5.8196999999999999E-5</c:v>
                </c:pt>
                <c:pt idx="58197">
                  <c:v>5.8198000000000001E-5</c:v>
                </c:pt>
                <c:pt idx="58198">
                  <c:v>5.8199000000000003E-5</c:v>
                </c:pt>
                <c:pt idx="58199">
                  <c:v>5.8199999999999998E-5</c:v>
                </c:pt>
                <c:pt idx="58200">
                  <c:v>5.8201000000000001E-5</c:v>
                </c:pt>
                <c:pt idx="58201">
                  <c:v>5.8202000000000003E-5</c:v>
                </c:pt>
                <c:pt idx="58202">
                  <c:v>5.8202999999999998E-5</c:v>
                </c:pt>
                <c:pt idx="58203">
                  <c:v>5.8204E-5</c:v>
                </c:pt>
                <c:pt idx="58204">
                  <c:v>5.8205000000000003E-5</c:v>
                </c:pt>
                <c:pt idx="58205">
                  <c:v>5.8205999999999998E-5</c:v>
                </c:pt>
                <c:pt idx="58206">
                  <c:v>5.8207E-5</c:v>
                </c:pt>
                <c:pt idx="58207">
                  <c:v>5.8208000000000002E-5</c:v>
                </c:pt>
                <c:pt idx="58208">
                  <c:v>5.8208999999999998E-5</c:v>
                </c:pt>
                <c:pt idx="58209">
                  <c:v>5.821E-5</c:v>
                </c:pt>
                <c:pt idx="58210">
                  <c:v>5.8211000000000002E-5</c:v>
                </c:pt>
                <c:pt idx="58211">
                  <c:v>5.8211999999999998E-5</c:v>
                </c:pt>
                <c:pt idx="58212">
                  <c:v>5.8213E-5</c:v>
                </c:pt>
                <c:pt idx="58213">
                  <c:v>5.8214000000000002E-5</c:v>
                </c:pt>
                <c:pt idx="58214">
                  <c:v>5.8214999999999997E-5</c:v>
                </c:pt>
                <c:pt idx="58215">
                  <c:v>5.8216E-5</c:v>
                </c:pt>
                <c:pt idx="58216">
                  <c:v>5.8217000000000002E-5</c:v>
                </c:pt>
                <c:pt idx="58217">
                  <c:v>5.8217999999999997E-5</c:v>
                </c:pt>
                <c:pt idx="58218">
                  <c:v>5.8218999999999999E-5</c:v>
                </c:pt>
                <c:pt idx="58219">
                  <c:v>5.8220000000000002E-5</c:v>
                </c:pt>
                <c:pt idx="58220">
                  <c:v>5.8220999999999997E-5</c:v>
                </c:pt>
                <c:pt idx="58221">
                  <c:v>5.8221999999999999E-5</c:v>
                </c:pt>
                <c:pt idx="58222">
                  <c:v>5.8223000000000001E-5</c:v>
                </c:pt>
                <c:pt idx="58223">
                  <c:v>5.8223999999999997E-5</c:v>
                </c:pt>
                <c:pt idx="58224">
                  <c:v>5.8224999999999999E-5</c:v>
                </c:pt>
                <c:pt idx="58225">
                  <c:v>5.8226000000000001E-5</c:v>
                </c:pt>
                <c:pt idx="58226">
                  <c:v>5.8226999999999997E-5</c:v>
                </c:pt>
                <c:pt idx="58227">
                  <c:v>5.8227999999999999E-5</c:v>
                </c:pt>
                <c:pt idx="58228">
                  <c:v>5.8229000000000001E-5</c:v>
                </c:pt>
                <c:pt idx="58229">
                  <c:v>5.8230000000000003E-5</c:v>
                </c:pt>
                <c:pt idx="58230">
                  <c:v>5.8230999999999999E-5</c:v>
                </c:pt>
                <c:pt idx="58231">
                  <c:v>5.8232000000000001E-5</c:v>
                </c:pt>
                <c:pt idx="58232">
                  <c:v>5.8233000000000003E-5</c:v>
                </c:pt>
                <c:pt idx="58233">
                  <c:v>5.8233999999999998E-5</c:v>
                </c:pt>
                <c:pt idx="58234">
                  <c:v>5.8235000000000001E-5</c:v>
                </c:pt>
                <c:pt idx="58235">
                  <c:v>5.8236000000000003E-5</c:v>
                </c:pt>
                <c:pt idx="58236">
                  <c:v>5.8236999999999998E-5</c:v>
                </c:pt>
                <c:pt idx="58237">
                  <c:v>5.8238E-5</c:v>
                </c:pt>
                <c:pt idx="58238">
                  <c:v>5.8239000000000003E-5</c:v>
                </c:pt>
                <c:pt idx="58239">
                  <c:v>5.8239999999999998E-5</c:v>
                </c:pt>
                <c:pt idx="58240">
                  <c:v>5.8241E-5</c:v>
                </c:pt>
                <c:pt idx="58241">
                  <c:v>5.8242000000000002E-5</c:v>
                </c:pt>
                <c:pt idx="58242">
                  <c:v>5.8242999999999998E-5</c:v>
                </c:pt>
                <c:pt idx="58243">
                  <c:v>5.8244E-5</c:v>
                </c:pt>
                <c:pt idx="58244">
                  <c:v>5.8245000000000002E-5</c:v>
                </c:pt>
                <c:pt idx="58245">
                  <c:v>5.8245999999999998E-5</c:v>
                </c:pt>
                <c:pt idx="58246">
                  <c:v>5.8247E-5</c:v>
                </c:pt>
                <c:pt idx="58247">
                  <c:v>5.8248000000000002E-5</c:v>
                </c:pt>
                <c:pt idx="58248">
                  <c:v>5.8248999999999997E-5</c:v>
                </c:pt>
                <c:pt idx="58249">
                  <c:v>5.825E-5</c:v>
                </c:pt>
                <c:pt idx="58250">
                  <c:v>5.8251000000000002E-5</c:v>
                </c:pt>
                <c:pt idx="58251">
                  <c:v>5.8251999999999997E-5</c:v>
                </c:pt>
                <c:pt idx="58252">
                  <c:v>5.8252999999999999E-5</c:v>
                </c:pt>
                <c:pt idx="58253">
                  <c:v>5.8254000000000002E-5</c:v>
                </c:pt>
                <c:pt idx="58254">
                  <c:v>5.8254999999999997E-5</c:v>
                </c:pt>
                <c:pt idx="58255">
                  <c:v>5.8255999999999999E-5</c:v>
                </c:pt>
                <c:pt idx="58256">
                  <c:v>5.8257000000000001E-5</c:v>
                </c:pt>
                <c:pt idx="58257">
                  <c:v>5.8257999999999997E-5</c:v>
                </c:pt>
                <c:pt idx="58258">
                  <c:v>5.8258999999999999E-5</c:v>
                </c:pt>
                <c:pt idx="58259">
                  <c:v>5.8260000000000001E-5</c:v>
                </c:pt>
                <c:pt idx="58260">
                  <c:v>5.8260999999999997E-5</c:v>
                </c:pt>
                <c:pt idx="58261">
                  <c:v>5.8261999999999999E-5</c:v>
                </c:pt>
                <c:pt idx="58262">
                  <c:v>5.8263000000000001E-5</c:v>
                </c:pt>
                <c:pt idx="58263">
                  <c:v>5.8264000000000003E-5</c:v>
                </c:pt>
                <c:pt idx="58264">
                  <c:v>5.8264999999999999E-5</c:v>
                </c:pt>
                <c:pt idx="58265">
                  <c:v>5.8266000000000001E-5</c:v>
                </c:pt>
                <c:pt idx="58266">
                  <c:v>5.8267000000000003E-5</c:v>
                </c:pt>
                <c:pt idx="58267">
                  <c:v>5.8267999999999998E-5</c:v>
                </c:pt>
                <c:pt idx="58268">
                  <c:v>5.8269000000000001E-5</c:v>
                </c:pt>
                <c:pt idx="58269">
                  <c:v>5.8270000000000003E-5</c:v>
                </c:pt>
                <c:pt idx="58270">
                  <c:v>5.8270999999999998E-5</c:v>
                </c:pt>
                <c:pt idx="58271">
                  <c:v>5.8272E-5</c:v>
                </c:pt>
                <c:pt idx="58272">
                  <c:v>5.8273000000000003E-5</c:v>
                </c:pt>
                <c:pt idx="58273">
                  <c:v>5.8273999999999998E-5</c:v>
                </c:pt>
                <c:pt idx="58274">
                  <c:v>5.8275E-5</c:v>
                </c:pt>
                <c:pt idx="58275">
                  <c:v>5.8276000000000002E-5</c:v>
                </c:pt>
                <c:pt idx="58276">
                  <c:v>5.8276999999999998E-5</c:v>
                </c:pt>
                <c:pt idx="58277">
                  <c:v>5.8278E-5</c:v>
                </c:pt>
                <c:pt idx="58278">
                  <c:v>5.8279000000000002E-5</c:v>
                </c:pt>
                <c:pt idx="58279">
                  <c:v>5.8279999999999998E-5</c:v>
                </c:pt>
                <c:pt idx="58280">
                  <c:v>5.8281E-5</c:v>
                </c:pt>
                <c:pt idx="58281">
                  <c:v>5.8282000000000002E-5</c:v>
                </c:pt>
                <c:pt idx="58282">
                  <c:v>5.8282999999999997E-5</c:v>
                </c:pt>
                <c:pt idx="58283">
                  <c:v>5.8284E-5</c:v>
                </c:pt>
                <c:pt idx="58284">
                  <c:v>5.8285000000000002E-5</c:v>
                </c:pt>
                <c:pt idx="58285">
                  <c:v>5.8285999999999997E-5</c:v>
                </c:pt>
                <c:pt idx="58286">
                  <c:v>5.8286999999999999E-5</c:v>
                </c:pt>
                <c:pt idx="58287">
                  <c:v>5.8288000000000002E-5</c:v>
                </c:pt>
                <c:pt idx="58288">
                  <c:v>5.8288999999999997E-5</c:v>
                </c:pt>
                <c:pt idx="58289">
                  <c:v>5.8289999999999999E-5</c:v>
                </c:pt>
                <c:pt idx="58290">
                  <c:v>5.8291000000000001E-5</c:v>
                </c:pt>
                <c:pt idx="58291">
                  <c:v>5.8291999999999997E-5</c:v>
                </c:pt>
                <c:pt idx="58292">
                  <c:v>5.8292999999999999E-5</c:v>
                </c:pt>
                <c:pt idx="58293">
                  <c:v>5.8294000000000001E-5</c:v>
                </c:pt>
                <c:pt idx="58294">
                  <c:v>5.8294999999999997E-5</c:v>
                </c:pt>
                <c:pt idx="58295">
                  <c:v>5.8295999999999999E-5</c:v>
                </c:pt>
                <c:pt idx="58296">
                  <c:v>5.8297000000000001E-5</c:v>
                </c:pt>
                <c:pt idx="58297">
                  <c:v>5.8298000000000003E-5</c:v>
                </c:pt>
                <c:pt idx="58298">
                  <c:v>5.8298999999999999E-5</c:v>
                </c:pt>
                <c:pt idx="58299">
                  <c:v>5.8300000000000001E-5</c:v>
                </c:pt>
                <c:pt idx="58300">
                  <c:v>5.8301000000000003E-5</c:v>
                </c:pt>
                <c:pt idx="58301">
                  <c:v>5.8301999999999998E-5</c:v>
                </c:pt>
                <c:pt idx="58302">
                  <c:v>5.8303000000000001E-5</c:v>
                </c:pt>
                <c:pt idx="58303">
                  <c:v>5.8304000000000003E-5</c:v>
                </c:pt>
                <c:pt idx="58304">
                  <c:v>5.8304999999999998E-5</c:v>
                </c:pt>
                <c:pt idx="58305">
                  <c:v>5.8306E-5</c:v>
                </c:pt>
                <c:pt idx="58306">
                  <c:v>5.8307000000000003E-5</c:v>
                </c:pt>
                <c:pt idx="58307">
                  <c:v>5.8307999999999998E-5</c:v>
                </c:pt>
                <c:pt idx="58308">
                  <c:v>5.8309E-5</c:v>
                </c:pt>
                <c:pt idx="58309">
                  <c:v>5.8310000000000002E-5</c:v>
                </c:pt>
                <c:pt idx="58310">
                  <c:v>5.8310999999999998E-5</c:v>
                </c:pt>
                <c:pt idx="58311">
                  <c:v>5.8312E-5</c:v>
                </c:pt>
                <c:pt idx="58312">
                  <c:v>5.8313000000000002E-5</c:v>
                </c:pt>
                <c:pt idx="58313">
                  <c:v>5.8313999999999998E-5</c:v>
                </c:pt>
                <c:pt idx="58314">
                  <c:v>5.8315E-5</c:v>
                </c:pt>
                <c:pt idx="58315">
                  <c:v>5.8316000000000002E-5</c:v>
                </c:pt>
                <c:pt idx="58316">
                  <c:v>5.8316999999999997E-5</c:v>
                </c:pt>
                <c:pt idx="58317">
                  <c:v>5.8318E-5</c:v>
                </c:pt>
                <c:pt idx="58318">
                  <c:v>5.8319000000000002E-5</c:v>
                </c:pt>
                <c:pt idx="58319">
                  <c:v>5.8319999999999997E-5</c:v>
                </c:pt>
                <c:pt idx="58320">
                  <c:v>5.8320999999999999E-5</c:v>
                </c:pt>
                <c:pt idx="58321">
                  <c:v>5.8322000000000002E-5</c:v>
                </c:pt>
                <c:pt idx="58322">
                  <c:v>5.8322999999999997E-5</c:v>
                </c:pt>
                <c:pt idx="58323">
                  <c:v>5.8323999999999999E-5</c:v>
                </c:pt>
                <c:pt idx="58324">
                  <c:v>5.8325000000000001E-5</c:v>
                </c:pt>
                <c:pt idx="58325">
                  <c:v>5.8325999999999997E-5</c:v>
                </c:pt>
                <c:pt idx="58326">
                  <c:v>5.8326999999999999E-5</c:v>
                </c:pt>
                <c:pt idx="58327">
                  <c:v>5.8328000000000001E-5</c:v>
                </c:pt>
                <c:pt idx="58328">
                  <c:v>5.8328999999999997E-5</c:v>
                </c:pt>
                <c:pt idx="58329">
                  <c:v>5.8329999999999999E-5</c:v>
                </c:pt>
                <c:pt idx="58330">
                  <c:v>5.8331000000000001E-5</c:v>
                </c:pt>
                <c:pt idx="58331">
                  <c:v>5.8332000000000003E-5</c:v>
                </c:pt>
                <c:pt idx="58332">
                  <c:v>5.8332999999999999E-5</c:v>
                </c:pt>
                <c:pt idx="58333">
                  <c:v>5.8334000000000001E-5</c:v>
                </c:pt>
                <c:pt idx="58334">
                  <c:v>5.8335000000000003E-5</c:v>
                </c:pt>
                <c:pt idx="58335">
                  <c:v>5.8335999999999998E-5</c:v>
                </c:pt>
                <c:pt idx="58336">
                  <c:v>5.8337000000000001E-5</c:v>
                </c:pt>
                <c:pt idx="58337">
                  <c:v>5.8338000000000003E-5</c:v>
                </c:pt>
                <c:pt idx="58338">
                  <c:v>5.8338999999999998E-5</c:v>
                </c:pt>
                <c:pt idx="58339">
                  <c:v>5.834E-5</c:v>
                </c:pt>
                <c:pt idx="58340">
                  <c:v>5.8341000000000003E-5</c:v>
                </c:pt>
                <c:pt idx="58341">
                  <c:v>5.8341999999999998E-5</c:v>
                </c:pt>
                <c:pt idx="58342">
                  <c:v>5.8343E-5</c:v>
                </c:pt>
                <c:pt idx="58343">
                  <c:v>5.8344000000000002E-5</c:v>
                </c:pt>
                <c:pt idx="58344">
                  <c:v>5.8344999999999998E-5</c:v>
                </c:pt>
                <c:pt idx="58345">
                  <c:v>5.8346E-5</c:v>
                </c:pt>
                <c:pt idx="58346">
                  <c:v>5.8347000000000002E-5</c:v>
                </c:pt>
                <c:pt idx="58347">
                  <c:v>5.8347999999999998E-5</c:v>
                </c:pt>
                <c:pt idx="58348">
                  <c:v>5.8349E-5</c:v>
                </c:pt>
                <c:pt idx="58349">
                  <c:v>5.8350000000000002E-5</c:v>
                </c:pt>
                <c:pt idx="58350">
                  <c:v>5.8350999999999997E-5</c:v>
                </c:pt>
                <c:pt idx="58351">
                  <c:v>5.8352E-5</c:v>
                </c:pt>
                <c:pt idx="58352">
                  <c:v>5.8353000000000002E-5</c:v>
                </c:pt>
                <c:pt idx="58353">
                  <c:v>5.8353999999999997E-5</c:v>
                </c:pt>
                <c:pt idx="58354">
                  <c:v>5.8354999999999999E-5</c:v>
                </c:pt>
                <c:pt idx="58355">
                  <c:v>5.8356000000000002E-5</c:v>
                </c:pt>
                <c:pt idx="58356">
                  <c:v>5.8356999999999997E-5</c:v>
                </c:pt>
                <c:pt idx="58357">
                  <c:v>5.8357999999999999E-5</c:v>
                </c:pt>
                <c:pt idx="58358">
                  <c:v>5.8359000000000001E-5</c:v>
                </c:pt>
                <c:pt idx="58359">
                  <c:v>5.8359999999999997E-5</c:v>
                </c:pt>
                <c:pt idx="58360">
                  <c:v>5.8360999999999999E-5</c:v>
                </c:pt>
                <c:pt idx="58361">
                  <c:v>5.8362000000000001E-5</c:v>
                </c:pt>
                <c:pt idx="58362">
                  <c:v>5.8362999999999997E-5</c:v>
                </c:pt>
                <c:pt idx="58363">
                  <c:v>5.8363999999999999E-5</c:v>
                </c:pt>
                <c:pt idx="58364">
                  <c:v>5.8365000000000001E-5</c:v>
                </c:pt>
                <c:pt idx="58365">
                  <c:v>5.8366000000000003E-5</c:v>
                </c:pt>
                <c:pt idx="58366">
                  <c:v>5.8366999999999999E-5</c:v>
                </c:pt>
                <c:pt idx="58367">
                  <c:v>5.8368000000000001E-5</c:v>
                </c:pt>
                <c:pt idx="58368">
                  <c:v>5.8369000000000003E-5</c:v>
                </c:pt>
                <c:pt idx="58369">
                  <c:v>5.8369999999999998E-5</c:v>
                </c:pt>
                <c:pt idx="58370">
                  <c:v>5.8371000000000001E-5</c:v>
                </c:pt>
                <c:pt idx="58371">
                  <c:v>5.8372000000000003E-5</c:v>
                </c:pt>
                <c:pt idx="58372">
                  <c:v>5.8372999999999998E-5</c:v>
                </c:pt>
                <c:pt idx="58373">
                  <c:v>5.8374E-5</c:v>
                </c:pt>
                <c:pt idx="58374">
                  <c:v>5.8375000000000003E-5</c:v>
                </c:pt>
                <c:pt idx="58375">
                  <c:v>5.8375999999999998E-5</c:v>
                </c:pt>
                <c:pt idx="58376">
                  <c:v>5.8377E-5</c:v>
                </c:pt>
                <c:pt idx="58377">
                  <c:v>5.8378000000000002E-5</c:v>
                </c:pt>
                <c:pt idx="58378">
                  <c:v>5.8378999999999998E-5</c:v>
                </c:pt>
                <c:pt idx="58379">
                  <c:v>5.838E-5</c:v>
                </c:pt>
                <c:pt idx="58380">
                  <c:v>5.8381000000000002E-5</c:v>
                </c:pt>
                <c:pt idx="58381">
                  <c:v>5.8381999999999998E-5</c:v>
                </c:pt>
                <c:pt idx="58382">
                  <c:v>5.8383E-5</c:v>
                </c:pt>
                <c:pt idx="58383">
                  <c:v>5.8384000000000002E-5</c:v>
                </c:pt>
                <c:pt idx="58384">
                  <c:v>5.8384999999999998E-5</c:v>
                </c:pt>
                <c:pt idx="58385">
                  <c:v>5.8386E-5</c:v>
                </c:pt>
                <c:pt idx="58386">
                  <c:v>5.8387000000000002E-5</c:v>
                </c:pt>
                <c:pt idx="58387">
                  <c:v>5.8387999999999997E-5</c:v>
                </c:pt>
                <c:pt idx="58388">
                  <c:v>5.8388999999999999E-5</c:v>
                </c:pt>
                <c:pt idx="58389">
                  <c:v>5.8390000000000002E-5</c:v>
                </c:pt>
                <c:pt idx="58390">
                  <c:v>5.8390999999999997E-5</c:v>
                </c:pt>
                <c:pt idx="58391">
                  <c:v>5.8391999999999999E-5</c:v>
                </c:pt>
                <c:pt idx="58392">
                  <c:v>5.8393000000000001E-5</c:v>
                </c:pt>
                <c:pt idx="58393">
                  <c:v>5.8393999999999997E-5</c:v>
                </c:pt>
                <c:pt idx="58394">
                  <c:v>5.8394999999999999E-5</c:v>
                </c:pt>
                <c:pt idx="58395">
                  <c:v>5.8396000000000001E-5</c:v>
                </c:pt>
                <c:pt idx="58396">
                  <c:v>5.8396999999999997E-5</c:v>
                </c:pt>
                <c:pt idx="58397">
                  <c:v>5.8397999999999999E-5</c:v>
                </c:pt>
                <c:pt idx="58398">
                  <c:v>5.8399000000000001E-5</c:v>
                </c:pt>
                <c:pt idx="58399">
                  <c:v>5.8400000000000003E-5</c:v>
                </c:pt>
                <c:pt idx="58400">
                  <c:v>5.8400999999999999E-5</c:v>
                </c:pt>
                <c:pt idx="58401">
                  <c:v>5.8402000000000001E-5</c:v>
                </c:pt>
                <c:pt idx="58402">
                  <c:v>5.8403000000000003E-5</c:v>
                </c:pt>
                <c:pt idx="58403">
                  <c:v>5.8403999999999999E-5</c:v>
                </c:pt>
                <c:pt idx="58404">
                  <c:v>5.8405000000000001E-5</c:v>
                </c:pt>
                <c:pt idx="58405">
                  <c:v>5.8406000000000003E-5</c:v>
                </c:pt>
                <c:pt idx="58406">
                  <c:v>5.8406999999999998E-5</c:v>
                </c:pt>
                <c:pt idx="58407">
                  <c:v>5.8408E-5</c:v>
                </c:pt>
                <c:pt idx="58408">
                  <c:v>5.8409000000000003E-5</c:v>
                </c:pt>
                <c:pt idx="58409">
                  <c:v>5.8409999999999998E-5</c:v>
                </c:pt>
                <c:pt idx="58410">
                  <c:v>5.8411E-5</c:v>
                </c:pt>
                <c:pt idx="58411">
                  <c:v>5.8412000000000002E-5</c:v>
                </c:pt>
                <c:pt idx="58412">
                  <c:v>5.8412999999999998E-5</c:v>
                </c:pt>
                <c:pt idx="58413">
                  <c:v>5.8414E-5</c:v>
                </c:pt>
                <c:pt idx="58414">
                  <c:v>5.8415000000000002E-5</c:v>
                </c:pt>
                <c:pt idx="58415">
                  <c:v>5.8415999999999998E-5</c:v>
                </c:pt>
                <c:pt idx="58416">
                  <c:v>5.8417E-5</c:v>
                </c:pt>
                <c:pt idx="58417">
                  <c:v>5.8418000000000002E-5</c:v>
                </c:pt>
                <c:pt idx="58418">
                  <c:v>5.8418999999999998E-5</c:v>
                </c:pt>
                <c:pt idx="58419">
                  <c:v>5.842E-5</c:v>
                </c:pt>
                <c:pt idx="58420">
                  <c:v>5.8421000000000002E-5</c:v>
                </c:pt>
                <c:pt idx="58421">
                  <c:v>5.8421999999999997E-5</c:v>
                </c:pt>
                <c:pt idx="58422">
                  <c:v>5.8423E-5</c:v>
                </c:pt>
                <c:pt idx="58423">
                  <c:v>5.8424000000000002E-5</c:v>
                </c:pt>
                <c:pt idx="58424">
                  <c:v>5.8424999999999997E-5</c:v>
                </c:pt>
                <c:pt idx="58425">
                  <c:v>5.8425999999999999E-5</c:v>
                </c:pt>
                <c:pt idx="58426">
                  <c:v>5.8427000000000002E-5</c:v>
                </c:pt>
                <c:pt idx="58427">
                  <c:v>5.8427999999999997E-5</c:v>
                </c:pt>
                <c:pt idx="58428">
                  <c:v>5.8428999999999999E-5</c:v>
                </c:pt>
                <c:pt idx="58429">
                  <c:v>5.8430000000000001E-5</c:v>
                </c:pt>
                <c:pt idx="58430">
                  <c:v>5.8430999999999997E-5</c:v>
                </c:pt>
                <c:pt idx="58431">
                  <c:v>5.8431999999999999E-5</c:v>
                </c:pt>
                <c:pt idx="58432">
                  <c:v>5.8433000000000001E-5</c:v>
                </c:pt>
                <c:pt idx="58433">
                  <c:v>5.8434000000000003E-5</c:v>
                </c:pt>
                <c:pt idx="58434">
                  <c:v>5.8434999999999999E-5</c:v>
                </c:pt>
                <c:pt idx="58435">
                  <c:v>5.8436000000000001E-5</c:v>
                </c:pt>
                <c:pt idx="58436">
                  <c:v>5.8437000000000003E-5</c:v>
                </c:pt>
                <c:pt idx="58437">
                  <c:v>5.8437999999999999E-5</c:v>
                </c:pt>
                <c:pt idx="58438">
                  <c:v>5.8439000000000001E-5</c:v>
                </c:pt>
                <c:pt idx="58439">
                  <c:v>5.8440000000000003E-5</c:v>
                </c:pt>
                <c:pt idx="58440">
                  <c:v>5.8440999999999998E-5</c:v>
                </c:pt>
                <c:pt idx="58441">
                  <c:v>5.8442000000000001E-5</c:v>
                </c:pt>
                <c:pt idx="58442">
                  <c:v>5.8443000000000003E-5</c:v>
                </c:pt>
                <c:pt idx="58443">
                  <c:v>5.8443999999999998E-5</c:v>
                </c:pt>
                <c:pt idx="58444">
                  <c:v>5.8445E-5</c:v>
                </c:pt>
                <c:pt idx="58445">
                  <c:v>5.8446000000000003E-5</c:v>
                </c:pt>
                <c:pt idx="58446">
                  <c:v>5.8446999999999998E-5</c:v>
                </c:pt>
                <c:pt idx="58447">
                  <c:v>5.8448E-5</c:v>
                </c:pt>
                <c:pt idx="58448">
                  <c:v>5.8449000000000002E-5</c:v>
                </c:pt>
                <c:pt idx="58449">
                  <c:v>5.8449999999999998E-5</c:v>
                </c:pt>
                <c:pt idx="58450">
                  <c:v>5.8451E-5</c:v>
                </c:pt>
                <c:pt idx="58451">
                  <c:v>5.8452000000000002E-5</c:v>
                </c:pt>
                <c:pt idx="58452">
                  <c:v>5.8452999999999998E-5</c:v>
                </c:pt>
                <c:pt idx="58453">
                  <c:v>5.8454E-5</c:v>
                </c:pt>
                <c:pt idx="58454">
                  <c:v>5.8455000000000002E-5</c:v>
                </c:pt>
                <c:pt idx="58455">
                  <c:v>5.8455999999999997E-5</c:v>
                </c:pt>
                <c:pt idx="58456">
                  <c:v>5.8457E-5</c:v>
                </c:pt>
                <c:pt idx="58457">
                  <c:v>5.8458000000000002E-5</c:v>
                </c:pt>
                <c:pt idx="58458">
                  <c:v>5.8458999999999997E-5</c:v>
                </c:pt>
                <c:pt idx="58459">
                  <c:v>5.8459999999999999E-5</c:v>
                </c:pt>
                <c:pt idx="58460">
                  <c:v>5.8461000000000002E-5</c:v>
                </c:pt>
                <c:pt idx="58461">
                  <c:v>5.8461999999999997E-5</c:v>
                </c:pt>
                <c:pt idx="58462">
                  <c:v>5.8462999999999999E-5</c:v>
                </c:pt>
                <c:pt idx="58463">
                  <c:v>5.8464000000000001E-5</c:v>
                </c:pt>
                <c:pt idx="58464">
                  <c:v>5.8464999999999997E-5</c:v>
                </c:pt>
                <c:pt idx="58465">
                  <c:v>5.8465999999999999E-5</c:v>
                </c:pt>
                <c:pt idx="58466">
                  <c:v>5.8467000000000001E-5</c:v>
                </c:pt>
                <c:pt idx="58467">
                  <c:v>5.8468000000000003E-5</c:v>
                </c:pt>
                <c:pt idx="58468">
                  <c:v>5.8468999999999999E-5</c:v>
                </c:pt>
                <c:pt idx="58469">
                  <c:v>5.8470000000000001E-5</c:v>
                </c:pt>
                <c:pt idx="58470">
                  <c:v>5.8471000000000003E-5</c:v>
                </c:pt>
                <c:pt idx="58471">
                  <c:v>5.8471999999999999E-5</c:v>
                </c:pt>
                <c:pt idx="58472">
                  <c:v>5.8473000000000001E-5</c:v>
                </c:pt>
                <c:pt idx="58473">
                  <c:v>5.8474000000000003E-5</c:v>
                </c:pt>
                <c:pt idx="58474">
                  <c:v>5.8474999999999998E-5</c:v>
                </c:pt>
                <c:pt idx="58475">
                  <c:v>5.8476000000000001E-5</c:v>
                </c:pt>
                <c:pt idx="58476">
                  <c:v>5.8477000000000003E-5</c:v>
                </c:pt>
                <c:pt idx="58477">
                  <c:v>5.8477999999999998E-5</c:v>
                </c:pt>
                <c:pt idx="58478">
                  <c:v>5.8479E-5</c:v>
                </c:pt>
                <c:pt idx="58479">
                  <c:v>5.8480000000000003E-5</c:v>
                </c:pt>
                <c:pt idx="58480">
                  <c:v>5.8480999999999998E-5</c:v>
                </c:pt>
                <c:pt idx="58481">
                  <c:v>5.8482E-5</c:v>
                </c:pt>
                <c:pt idx="58482">
                  <c:v>5.8483000000000002E-5</c:v>
                </c:pt>
                <c:pt idx="58483">
                  <c:v>5.8483999999999998E-5</c:v>
                </c:pt>
                <c:pt idx="58484">
                  <c:v>5.8485E-5</c:v>
                </c:pt>
                <c:pt idx="58485">
                  <c:v>5.8486000000000002E-5</c:v>
                </c:pt>
                <c:pt idx="58486">
                  <c:v>5.8486999999999998E-5</c:v>
                </c:pt>
                <c:pt idx="58487">
                  <c:v>5.8488E-5</c:v>
                </c:pt>
                <c:pt idx="58488">
                  <c:v>5.8489000000000002E-5</c:v>
                </c:pt>
                <c:pt idx="58489">
                  <c:v>5.8489999999999997E-5</c:v>
                </c:pt>
                <c:pt idx="58490">
                  <c:v>5.8491E-5</c:v>
                </c:pt>
                <c:pt idx="58491">
                  <c:v>5.8492000000000002E-5</c:v>
                </c:pt>
                <c:pt idx="58492">
                  <c:v>5.8492999999999997E-5</c:v>
                </c:pt>
                <c:pt idx="58493">
                  <c:v>5.8493999999999999E-5</c:v>
                </c:pt>
                <c:pt idx="58494">
                  <c:v>5.8495000000000002E-5</c:v>
                </c:pt>
                <c:pt idx="58495">
                  <c:v>5.8495999999999997E-5</c:v>
                </c:pt>
                <c:pt idx="58496">
                  <c:v>5.8496999999999999E-5</c:v>
                </c:pt>
                <c:pt idx="58497">
                  <c:v>5.8498000000000001E-5</c:v>
                </c:pt>
                <c:pt idx="58498">
                  <c:v>5.8498999999999997E-5</c:v>
                </c:pt>
                <c:pt idx="58499">
                  <c:v>5.8499999999999999E-5</c:v>
                </c:pt>
                <c:pt idx="58500">
                  <c:v>5.8501000000000001E-5</c:v>
                </c:pt>
                <c:pt idx="58501">
                  <c:v>5.8502000000000003E-5</c:v>
                </c:pt>
                <c:pt idx="58502">
                  <c:v>5.8502999999999999E-5</c:v>
                </c:pt>
                <c:pt idx="58503">
                  <c:v>5.8504000000000001E-5</c:v>
                </c:pt>
                <c:pt idx="58504">
                  <c:v>5.8505000000000003E-5</c:v>
                </c:pt>
                <c:pt idx="58505">
                  <c:v>5.8505999999999999E-5</c:v>
                </c:pt>
                <c:pt idx="58506">
                  <c:v>5.8507000000000001E-5</c:v>
                </c:pt>
                <c:pt idx="58507">
                  <c:v>5.8508000000000003E-5</c:v>
                </c:pt>
                <c:pt idx="58508">
                  <c:v>5.8508999999999998E-5</c:v>
                </c:pt>
                <c:pt idx="58509">
                  <c:v>5.8510000000000001E-5</c:v>
                </c:pt>
                <c:pt idx="58510">
                  <c:v>5.8511000000000003E-5</c:v>
                </c:pt>
                <c:pt idx="58511">
                  <c:v>5.8511999999999998E-5</c:v>
                </c:pt>
                <c:pt idx="58512">
                  <c:v>5.8513E-5</c:v>
                </c:pt>
                <c:pt idx="58513">
                  <c:v>5.8514000000000003E-5</c:v>
                </c:pt>
                <c:pt idx="58514">
                  <c:v>5.8514999999999998E-5</c:v>
                </c:pt>
                <c:pt idx="58515">
                  <c:v>5.8516E-5</c:v>
                </c:pt>
                <c:pt idx="58516">
                  <c:v>5.8517000000000002E-5</c:v>
                </c:pt>
                <c:pt idx="58517">
                  <c:v>5.8517999999999998E-5</c:v>
                </c:pt>
                <c:pt idx="58518">
                  <c:v>5.8519E-5</c:v>
                </c:pt>
                <c:pt idx="58519">
                  <c:v>5.8520000000000002E-5</c:v>
                </c:pt>
                <c:pt idx="58520">
                  <c:v>5.8520999999999998E-5</c:v>
                </c:pt>
                <c:pt idx="58521">
                  <c:v>5.8522E-5</c:v>
                </c:pt>
                <c:pt idx="58522">
                  <c:v>5.8523000000000002E-5</c:v>
                </c:pt>
                <c:pt idx="58523">
                  <c:v>5.8523999999999997E-5</c:v>
                </c:pt>
                <c:pt idx="58524">
                  <c:v>5.8525E-5</c:v>
                </c:pt>
                <c:pt idx="58525">
                  <c:v>5.8526000000000002E-5</c:v>
                </c:pt>
                <c:pt idx="58526">
                  <c:v>5.8526999999999997E-5</c:v>
                </c:pt>
                <c:pt idx="58527">
                  <c:v>5.8527999999999999E-5</c:v>
                </c:pt>
                <c:pt idx="58528">
                  <c:v>5.8529000000000002E-5</c:v>
                </c:pt>
                <c:pt idx="58529">
                  <c:v>5.8529999999999997E-5</c:v>
                </c:pt>
                <c:pt idx="58530">
                  <c:v>5.8530999999999999E-5</c:v>
                </c:pt>
                <c:pt idx="58531">
                  <c:v>5.8532000000000001E-5</c:v>
                </c:pt>
                <c:pt idx="58532">
                  <c:v>5.8532999999999997E-5</c:v>
                </c:pt>
                <c:pt idx="58533">
                  <c:v>5.8533999999999999E-5</c:v>
                </c:pt>
                <c:pt idx="58534">
                  <c:v>5.8535000000000001E-5</c:v>
                </c:pt>
                <c:pt idx="58535">
                  <c:v>5.8536000000000003E-5</c:v>
                </c:pt>
                <c:pt idx="58536">
                  <c:v>5.8536999999999999E-5</c:v>
                </c:pt>
                <c:pt idx="58537">
                  <c:v>5.8538000000000001E-5</c:v>
                </c:pt>
                <c:pt idx="58538">
                  <c:v>5.8539000000000003E-5</c:v>
                </c:pt>
                <c:pt idx="58539">
                  <c:v>5.8539999999999999E-5</c:v>
                </c:pt>
                <c:pt idx="58540">
                  <c:v>5.8541000000000001E-5</c:v>
                </c:pt>
                <c:pt idx="58541">
                  <c:v>5.8542000000000003E-5</c:v>
                </c:pt>
                <c:pt idx="58542">
                  <c:v>5.8542999999999998E-5</c:v>
                </c:pt>
                <c:pt idx="58543">
                  <c:v>5.8544000000000001E-5</c:v>
                </c:pt>
                <c:pt idx="58544">
                  <c:v>5.8545000000000003E-5</c:v>
                </c:pt>
                <c:pt idx="58545">
                  <c:v>5.8545999999999998E-5</c:v>
                </c:pt>
                <c:pt idx="58546">
                  <c:v>5.8547E-5</c:v>
                </c:pt>
                <c:pt idx="58547">
                  <c:v>5.8548000000000003E-5</c:v>
                </c:pt>
                <c:pt idx="58548">
                  <c:v>5.8548999999999998E-5</c:v>
                </c:pt>
                <c:pt idx="58549">
                  <c:v>5.855E-5</c:v>
                </c:pt>
                <c:pt idx="58550">
                  <c:v>5.8551000000000002E-5</c:v>
                </c:pt>
                <c:pt idx="58551">
                  <c:v>5.8551999999999998E-5</c:v>
                </c:pt>
                <c:pt idx="58552">
                  <c:v>5.8553E-5</c:v>
                </c:pt>
                <c:pt idx="58553">
                  <c:v>5.8554000000000002E-5</c:v>
                </c:pt>
                <c:pt idx="58554">
                  <c:v>5.8554999999999998E-5</c:v>
                </c:pt>
                <c:pt idx="58555">
                  <c:v>5.8556E-5</c:v>
                </c:pt>
                <c:pt idx="58556">
                  <c:v>5.8557000000000002E-5</c:v>
                </c:pt>
                <c:pt idx="58557">
                  <c:v>5.8557999999999997E-5</c:v>
                </c:pt>
                <c:pt idx="58558">
                  <c:v>5.8559E-5</c:v>
                </c:pt>
                <c:pt idx="58559">
                  <c:v>5.8560000000000002E-5</c:v>
                </c:pt>
                <c:pt idx="58560">
                  <c:v>5.8560999999999997E-5</c:v>
                </c:pt>
                <c:pt idx="58561">
                  <c:v>5.8561999999999999E-5</c:v>
                </c:pt>
                <c:pt idx="58562">
                  <c:v>5.8563000000000002E-5</c:v>
                </c:pt>
                <c:pt idx="58563">
                  <c:v>5.8563999999999997E-5</c:v>
                </c:pt>
                <c:pt idx="58564">
                  <c:v>5.8564999999999999E-5</c:v>
                </c:pt>
                <c:pt idx="58565">
                  <c:v>5.8566000000000001E-5</c:v>
                </c:pt>
                <c:pt idx="58566">
                  <c:v>5.8566999999999997E-5</c:v>
                </c:pt>
                <c:pt idx="58567">
                  <c:v>5.8567999999999999E-5</c:v>
                </c:pt>
                <c:pt idx="58568">
                  <c:v>5.8569000000000001E-5</c:v>
                </c:pt>
                <c:pt idx="58569">
                  <c:v>5.8570000000000003E-5</c:v>
                </c:pt>
                <c:pt idx="58570">
                  <c:v>5.8570999999999999E-5</c:v>
                </c:pt>
                <c:pt idx="58571">
                  <c:v>5.8572000000000001E-5</c:v>
                </c:pt>
                <c:pt idx="58572">
                  <c:v>5.8573000000000003E-5</c:v>
                </c:pt>
                <c:pt idx="58573">
                  <c:v>5.8573999999999999E-5</c:v>
                </c:pt>
                <c:pt idx="58574">
                  <c:v>5.8575000000000001E-5</c:v>
                </c:pt>
                <c:pt idx="58575">
                  <c:v>5.8576000000000003E-5</c:v>
                </c:pt>
                <c:pt idx="58576">
                  <c:v>5.8576999999999998E-5</c:v>
                </c:pt>
                <c:pt idx="58577">
                  <c:v>5.8578000000000001E-5</c:v>
                </c:pt>
                <c:pt idx="58578">
                  <c:v>5.8579000000000003E-5</c:v>
                </c:pt>
                <c:pt idx="58579">
                  <c:v>5.8579999999999998E-5</c:v>
                </c:pt>
                <c:pt idx="58580">
                  <c:v>5.8581E-5</c:v>
                </c:pt>
                <c:pt idx="58581">
                  <c:v>5.8582000000000003E-5</c:v>
                </c:pt>
                <c:pt idx="58582">
                  <c:v>5.8582999999999998E-5</c:v>
                </c:pt>
                <c:pt idx="58583">
                  <c:v>5.8584E-5</c:v>
                </c:pt>
                <c:pt idx="58584">
                  <c:v>5.8585000000000002E-5</c:v>
                </c:pt>
                <c:pt idx="58585">
                  <c:v>5.8585999999999998E-5</c:v>
                </c:pt>
                <c:pt idx="58586">
                  <c:v>5.8587E-5</c:v>
                </c:pt>
                <c:pt idx="58587">
                  <c:v>5.8588000000000002E-5</c:v>
                </c:pt>
                <c:pt idx="58588">
                  <c:v>5.8588999999999998E-5</c:v>
                </c:pt>
                <c:pt idx="58589">
                  <c:v>5.859E-5</c:v>
                </c:pt>
                <c:pt idx="58590">
                  <c:v>5.8591000000000002E-5</c:v>
                </c:pt>
                <c:pt idx="58591">
                  <c:v>5.8591999999999997E-5</c:v>
                </c:pt>
                <c:pt idx="58592">
                  <c:v>5.8593E-5</c:v>
                </c:pt>
                <c:pt idx="58593">
                  <c:v>5.8594000000000002E-5</c:v>
                </c:pt>
                <c:pt idx="58594">
                  <c:v>5.8594999999999997E-5</c:v>
                </c:pt>
                <c:pt idx="58595">
                  <c:v>5.8595999999999999E-5</c:v>
                </c:pt>
                <c:pt idx="58596">
                  <c:v>5.8597000000000002E-5</c:v>
                </c:pt>
                <c:pt idx="58597">
                  <c:v>5.8597999999999997E-5</c:v>
                </c:pt>
                <c:pt idx="58598">
                  <c:v>5.8598999999999999E-5</c:v>
                </c:pt>
                <c:pt idx="58599">
                  <c:v>5.8600000000000001E-5</c:v>
                </c:pt>
                <c:pt idx="58600">
                  <c:v>5.8600999999999997E-5</c:v>
                </c:pt>
                <c:pt idx="58601">
                  <c:v>5.8601999999999999E-5</c:v>
                </c:pt>
                <c:pt idx="58602">
                  <c:v>5.8603000000000001E-5</c:v>
                </c:pt>
                <c:pt idx="58603">
                  <c:v>5.8604000000000003E-5</c:v>
                </c:pt>
                <c:pt idx="58604">
                  <c:v>5.8604999999999999E-5</c:v>
                </c:pt>
                <c:pt idx="58605">
                  <c:v>5.8606000000000001E-5</c:v>
                </c:pt>
                <c:pt idx="58606">
                  <c:v>5.8607000000000003E-5</c:v>
                </c:pt>
                <c:pt idx="58607">
                  <c:v>5.8607999999999999E-5</c:v>
                </c:pt>
                <c:pt idx="58608">
                  <c:v>5.8609000000000001E-5</c:v>
                </c:pt>
                <c:pt idx="58609">
                  <c:v>5.8610000000000003E-5</c:v>
                </c:pt>
                <c:pt idx="58610">
                  <c:v>5.8610999999999998E-5</c:v>
                </c:pt>
                <c:pt idx="58611">
                  <c:v>5.8612000000000001E-5</c:v>
                </c:pt>
                <c:pt idx="58612">
                  <c:v>5.8613000000000003E-5</c:v>
                </c:pt>
                <c:pt idx="58613">
                  <c:v>5.8613999999999998E-5</c:v>
                </c:pt>
                <c:pt idx="58614">
                  <c:v>5.8615E-5</c:v>
                </c:pt>
                <c:pt idx="58615">
                  <c:v>5.8616000000000003E-5</c:v>
                </c:pt>
                <c:pt idx="58616">
                  <c:v>5.8616999999999998E-5</c:v>
                </c:pt>
                <c:pt idx="58617">
                  <c:v>5.8618E-5</c:v>
                </c:pt>
                <c:pt idx="58618">
                  <c:v>5.8619000000000002E-5</c:v>
                </c:pt>
                <c:pt idx="58619">
                  <c:v>5.8619999999999998E-5</c:v>
                </c:pt>
                <c:pt idx="58620">
                  <c:v>5.8621E-5</c:v>
                </c:pt>
                <c:pt idx="58621">
                  <c:v>5.8622000000000002E-5</c:v>
                </c:pt>
                <c:pt idx="58622">
                  <c:v>5.8622999999999998E-5</c:v>
                </c:pt>
                <c:pt idx="58623">
                  <c:v>5.8624E-5</c:v>
                </c:pt>
                <c:pt idx="58624">
                  <c:v>5.8625000000000002E-5</c:v>
                </c:pt>
                <c:pt idx="58625">
                  <c:v>5.8625999999999997E-5</c:v>
                </c:pt>
                <c:pt idx="58626">
                  <c:v>5.8627E-5</c:v>
                </c:pt>
                <c:pt idx="58627">
                  <c:v>5.8628000000000002E-5</c:v>
                </c:pt>
                <c:pt idx="58628">
                  <c:v>5.8628999999999997E-5</c:v>
                </c:pt>
                <c:pt idx="58629">
                  <c:v>5.8629999999999999E-5</c:v>
                </c:pt>
                <c:pt idx="58630">
                  <c:v>5.8631000000000002E-5</c:v>
                </c:pt>
                <c:pt idx="58631">
                  <c:v>5.8631999999999997E-5</c:v>
                </c:pt>
                <c:pt idx="58632">
                  <c:v>5.8632999999999999E-5</c:v>
                </c:pt>
                <c:pt idx="58633">
                  <c:v>5.8634000000000001E-5</c:v>
                </c:pt>
                <c:pt idx="58634">
                  <c:v>5.8634999999999997E-5</c:v>
                </c:pt>
                <c:pt idx="58635">
                  <c:v>5.8635999999999999E-5</c:v>
                </c:pt>
                <c:pt idx="58636">
                  <c:v>5.8637000000000001E-5</c:v>
                </c:pt>
                <c:pt idx="58637">
                  <c:v>5.8638000000000003E-5</c:v>
                </c:pt>
                <c:pt idx="58638">
                  <c:v>5.8638999999999999E-5</c:v>
                </c:pt>
                <c:pt idx="58639">
                  <c:v>5.8640000000000001E-5</c:v>
                </c:pt>
                <c:pt idx="58640">
                  <c:v>5.8641000000000003E-5</c:v>
                </c:pt>
                <c:pt idx="58641">
                  <c:v>5.8641999999999999E-5</c:v>
                </c:pt>
                <c:pt idx="58642">
                  <c:v>5.8643000000000001E-5</c:v>
                </c:pt>
                <c:pt idx="58643">
                  <c:v>5.8644000000000003E-5</c:v>
                </c:pt>
                <c:pt idx="58644">
                  <c:v>5.8644999999999998E-5</c:v>
                </c:pt>
                <c:pt idx="58645">
                  <c:v>5.8646000000000001E-5</c:v>
                </c:pt>
                <c:pt idx="58646">
                  <c:v>5.8647000000000003E-5</c:v>
                </c:pt>
                <c:pt idx="58647">
                  <c:v>5.8647999999999998E-5</c:v>
                </c:pt>
                <c:pt idx="58648">
                  <c:v>5.8649E-5</c:v>
                </c:pt>
                <c:pt idx="58649">
                  <c:v>5.8650000000000003E-5</c:v>
                </c:pt>
                <c:pt idx="58650">
                  <c:v>5.8650999999999998E-5</c:v>
                </c:pt>
                <c:pt idx="58651">
                  <c:v>5.8652E-5</c:v>
                </c:pt>
                <c:pt idx="58652">
                  <c:v>5.8653000000000002E-5</c:v>
                </c:pt>
                <c:pt idx="58653">
                  <c:v>5.8653999999999998E-5</c:v>
                </c:pt>
                <c:pt idx="58654">
                  <c:v>5.8655E-5</c:v>
                </c:pt>
                <c:pt idx="58655">
                  <c:v>5.8656000000000002E-5</c:v>
                </c:pt>
                <c:pt idx="58656">
                  <c:v>5.8656999999999998E-5</c:v>
                </c:pt>
                <c:pt idx="58657">
                  <c:v>5.8658E-5</c:v>
                </c:pt>
                <c:pt idx="58658">
                  <c:v>5.8659000000000002E-5</c:v>
                </c:pt>
                <c:pt idx="58659">
                  <c:v>5.8659999999999997E-5</c:v>
                </c:pt>
                <c:pt idx="58660">
                  <c:v>5.8661E-5</c:v>
                </c:pt>
                <c:pt idx="58661">
                  <c:v>5.8662000000000002E-5</c:v>
                </c:pt>
                <c:pt idx="58662">
                  <c:v>5.8662999999999997E-5</c:v>
                </c:pt>
                <c:pt idx="58663">
                  <c:v>5.8663999999999999E-5</c:v>
                </c:pt>
                <c:pt idx="58664">
                  <c:v>5.8665000000000002E-5</c:v>
                </c:pt>
                <c:pt idx="58665">
                  <c:v>5.8665999999999997E-5</c:v>
                </c:pt>
                <c:pt idx="58666">
                  <c:v>5.8666999999999999E-5</c:v>
                </c:pt>
                <c:pt idx="58667">
                  <c:v>5.8668000000000001E-5</c:v>
                </c:pt>
                <c:pt idx="58668">
                  <c:v>5.8668999999999997E-5</c:v>
                </c:pt>
                <c:pt idx="58669">
                  <c:v>5.8669999999999999E-5</c:v>
                </c:pt>
                <c:pt idx="58670">
                  <c:v>5.8671000000000001E-5</c:v>
                </c:pt>
                <c:pt idx="58671">
                  <c:v>5.8671999999999997E-5</c:v>
                </c:pt>
                <c:pt idx="58672">
                  <c:v>5.8672999999999999E-5</c:v>
                </c:pt>
                <c:pt idx="58673">
                  <c:v>5.8674000000000001E-5</c:v>
                </c:pt>
                <c:pt idx="58674">
                  <c:v>5.8675000000000003E-5</c:v>
                </c:pt>
                <c:pt idx="58675">
                  <c:v>5.8675999999999999E-5</c:v>
                </c:pt>
                <c:pt idx="58676">
                  <c:v>5.8677000000000001E-5</c:v>
                </c:pt>
                <c:pt idx="58677">
                  <c:v>5.8678000000000003E-5</c:v>
                </c:pt>
                <c:pt idx="58678">
                  <c:v>5.8678999999999998E-5</c:v>
                </c:pt>
                <c:pt idx="58679">
                  <c:v>5.8680000000000001E-5</c:v>
                </c:pt>
                <c:pt idx="58680">
                  <c:v>5.8681000000000003E-5</c:v>
                </c:pt>
                <c:pt idx="58681">
                  <c:v>5.8681999999999998E-5</c:v>
                </c:pt>
                <c:pt idx="58682">
                  <c:v>5.8683E-5</c:v>
                </c:pt>
                <c:pt idx="58683">
                  <c:v>5.8684000000000003E-5</c:v>
                </c:pt>
                <c:pt idx="58684">
                  <c:v>5.8684999999999998E-5</c:v>
                </c:pt>
                <c:pt idx="58685">
                  <c:v>5.8686E-5</c:v>
                </c:pt>
                <c:pt idx="58686">
                  <c:v>5.8687000000000002E-5</c:v>
                </c:pt>
                <c:pt idx="58687">
                  <c:v>5.8687999999999998E-5</c:v>
                </c:pt>
                <c:pt idx="58688">
                  <c:v>5.8689E-5</c:v>
                </c:pt>
                <c:pt idx="58689">
                  <c:v>5.8690000000000002E-5</c:v>
                </c:pt>
                <c:pt idx="58690">
                  <c:v>5.8690999999999998E-5</c:v>
                </c:pt>
                <c:pt idx="58691">
                  <c:v>5.8692E-5</c:v>
                </c:pt>
                <c:pt idx="58692">
                  <c:v>5.8693000000000002E-5</c:v>
                </c:pt>
                <c:pt idx="58693">
                  <c:v>5.8693999999999997E-5</c:v>
                </c:pt>
                <c:pt idx="58694">
                  <c:v>5.8695E-5</c:v>
                </c:pt>
                <c:pt idx="58695">
                  <c:v>5.8696000000000002E-5</c:v>
                </c:pt>
                <c:pt idx="58696">
                  <c:v>5.8696999999999997E-5</c:v>
                </c:pt>
                <c:pt idx="58697">
                  <c:v>5.8697999999999999E-5</c:v>
                </c:pt>
                <c:pt idx="58698">
                  <c:v>5.8699000000000002E-5</c:v>
                </c:pt>
                <c:pt idx="58699">
                  <c:v>5.8699999999999997E-5</c:v>
                </c:pt>
                <c:pt idx="58700">
                  <c:v>5.8700999999999999E-5</c:v>
                </c:pt>
                <c:pt idx="58701">
                  <c:v>5.8702000000000001E-5</c:v>
                </c:pt>
                <c:pt idx="58702">
                  <c:v>5.8702999999999997E-5</c:v>
                </c:pt>
                <c:pt idx="58703">
                  <c:v>5.8703999999999999E-5</c:v>
                </c:pt>
                <c:pt idx="58704">
                  <c:v>5.8705000000000001E-5</c:v>
                </c:pt>
                <c:pt idx="58705">
                  <c:v>5.8705999999999997E-5</c:v>
                </c:pt>
                <c:pt idx="58706">
                  <c:v>5.8706999999999999E-5</c:v>
                </c:pt>
                <c:pt idx="58707">
                  <c:v>5.8708000000000001E-5</c:v>
                </c:pt>
                <c:pt idx="58708">
                  <c:v>5.8709000000000003E-5</c:v>
                </c:pt>
                <c:pt idx="58709">
                  <c:v>5.8709999999999999E-5</c:v>
                </c:pt>
                <c:pt idx="58710">
                  <c:v>5.8711000000000001E-5</c:v>
                </c:pt>
                <c:pt idx="58711">
                  <c:v>5.8712000000000003E-5</c:v>
                </c:pt>
                <c:pt idx="58712">
                  <c:v>5.8712999999999998E-5</c:v>
                </c:pt>
                <c:pt idx="58713">
                  <c:v>5.8714000000000001E-5</c:v>
                </c:pt>
                <c:pt idx="58714">
                  <c:v>5.8715000000000003E-5</c:v>
                </c:pt>
                <c:pt idx="58715">
                  <c:v>5.8715999999999998E-5</c:v>
                </c:pt>
                <c:pt idx="58716">
                  <c:v>5.8717E-5</c:v>
                </c:pt>
                <c:pt idx="58717">
                  <c:v>5.8718000000000003E-5</c:v>
                </c:pt>
                <c:pt idx="58718">
                  <c:v>5.8718999999999998E-5</c:v>
                </c:pt>
                <c:pt idx="58719">
                  <c:v>5.872E-5</c:v>
                </c:pt>
                <c:pt idx="58720">
                  <c:v>5.8721000000000002E-5</c:v>
                </c:pt>
                <c:pt idx="58721">
                  <c:v>5.8721999999999998E-5</c:v>
                </c:pt>
                <c:pt idx="58722">
                  <c:v>5.8723E-5</c:v>
                </c:pt>
                <c:pt idx="58723">
                  <c:v>5.8724000000000002E-5</c:v>
                </c:pt>
                <c:pt idx="58724">
                  <c:v>5.8724999999999998E-5</c:v>
                </c:pt>
                <c:pt idx="58725">
                  <c:v>5.8726E-5</c:v>
                </c:pt>
                <c:pt idx="58726">
                  <c:v>5.8727000000000002E-5</c:v>
                </c:pt>
                <c:pt idx="58727">
                  <c:v>5.8727999999999997E-5</c:v>
                </c:pt>
                <c:pt idx="58728">
                  <c:v>5.8729E-5</c:v>
                </c:pt>
                <c:pt idx="58729">
                  <c:v>5.8730000000000002E-5</c:v>
                </c:pt>
                <c:pt idx="58730">
                  <c:v>5.8730999999999997E-5</c:v>
                </c:pt>
                <c:pt idx="58731">
                  <c:v>5.8731999999999999E-5</c:v>
                </c:pt>
                <c:pt idx="58732">
                  <c:v>5.8733000000000002E-5</c:v>
                </c:pt>
                <c:pt idx="58733">
                  <c:v>5.8733999999999997E-5</c:v>
                </c:pt>
                <c:pt idx="58734">
                  <c:v>5.8734999999999999E-5</c:v>
                </c:pt>
                <c:pt idx="58735">
                  <c:v>5.8736000000000001E-5</c:v>
                </c:pt>
                <c:pt idx="58736">
                  <c:v>5.8736999999999997E-5</c:v>
                </c:pt>
                <c:pt idx="58737">
                  <c:v>5.8737999999999999E-5</c:v>
                </c:pt>
                <c:pt idx="58738">
                  <c:v>5.8739000000000001E-5</c:v>
                </c:pt>
                <c:pt idx="58739">
                  <c:v>5.8739999999999997E-5</c:v>
                </c:pt>
                <c:pt idx="58740">
                  <c:v>5.8740999999999999E-5</c:v>
                </c:pt>
                <c:pt idx="58741">
                  <c:v>5.8742000000000001E-5</c:v>
                </c:pt>
                <c:pt idx="58742">
                  <c:v>5.8743000000000003E-5</c:v>
                </c:pt>
                <c:pt idx="58743">
                  <c:v>5.8743999999999999E-5</c:v>
                </c:pt>
                <c:pt idx="58744">
                  <c:v>5.8745000000000001E-5</c:v>
                </c:pt>
                <c:pt idx="58745">
                  <c:v>5.8746000000000003E-5</c:v>
                </c:pt>
                <c:pt idx="58746">
                  <c:v>5.8746999999999998E-5</c:v>
                </c:pt>
                <c:pt idx="58747">
                  <c:v>5.8748000000000001E-5</c:v>
                </c:pt>
                <c:pt idx="58748">
                  <c:v>5.8749000000000003E-5</c:v>
                </c:pt>
                <c:pt idx="58749">
                  <c:v>5.8749999999999998E-5</c:v>
                </c:pt>
                <c:pt idx="58750">
                  <c:v>5.8751E-5</c:v>
                </c:pt>
                <c:pt idx="58751">
                  <c:v>5.8752000000000003E-5</c:v>
                </c:pt>
                <c:pt idx="58752">
                  <c:v>5.8752999999999998E-5</c:v>
                </c:pt>
                <c:pt idx="58753">
                  <c:v>5.8754E-5</c:v>
                </c:pt>
                <c:pt idx="58754">
                  <c:v>5.8755000000000002E-5</c:v>
                </c:pt>
                <c:pt idx="58755">
                  <c:v>5.8755999999999998E-5</c:v>
                </c:pt>
                <c:pt idx="58756">
                  <c:v>5.8757E-5</c:v>
                </c:pt>
                <c:pt idx="58757">
                  <c:v>5.8758000000000002E-5</c:v>
                </c:pt>
                <c:pt idx="58758">
                  <c:v>5.8758999999999998E-5</c:v>
                </c:pt>
                <c:pt idx="58759">
                  <c:v>5.876E-5</c:v>
                </c:pt>
                <c:pt idx="58760">
                  <c:v>5.8761000000000002E-5</c:v>
                </c:pt>
                <c:pt idx="58761">
                  <c:v>5.8761999999999997E-5</c:v>
                </c:pt>
                <c:pt idx="58762">
                  <c:v>5.8763E-5</c:v>
                </c:pt>
                <c:pt idx="58763">
                  <c:v>5.8764000000000002E-5</c:v>
                </c:pt>
                <c:pt idx="58764">
                  <c:v>5.8764999999999997E-5</c:v>
                </c:pt>
                <c:pt idx="58765">
                  <c:v>5.8765999999999999E-5</c:v>
                </c:pt>
                <c:pt idx="58766">
                  <c:v>5.8767000000000002E-5</c:v>
                </c:pt>
                <c:pt idx="58767">
                  <c:v>5.8767999999999997E-5</c:v>
                </c:pt>
                <c:pt idx="58768">
                  <c:v>5.8768999999999999E-5</c:v>
                </c:pt>
                <c:pt idx="58769">
                  <c:v>5.8770000000000001E-5</c:v>
                </c:pt>
                <c:pt idx="58770">
                  <c:v>5.8770999999999997E-5</c:v>
                </c:pt>
                <c:pt idx="58771">
                  <c:v>5.8771999999999999E-5</c:v>
                </c:pt>
                <c:pt idx="58772">
                  <c:v>5.8773000000000001E-5</c:v>
                </c:pt>
                <c:pt idx="58773">
                  <c:v>5.8773999999999997E-5</c:v>
                </c:pt>
                <c:pt idx="58774">
                  <c:v>5.8774999999999999E-5</c:v>
                </c:pt>
                <c:pt idx="58775">
                  <c:v>5.8776000000000001E-5</c:v>
                </c:pt>
                <c:pt idx="58776">
                  <c:v>5.8777000000000003E-5</c:v>
                </c:pt>
                <c:pt idx="58777">
                  <c:v>5.8777999999999999E-5</c:v>
                </c:pt>
                <c:pt idx="58778">
                  <c:v>5.8779000000000001E-5</c:v>
                </c:pt>
                <c:pt idx="58779">
                  <c:v>5.8780000000000003E-5</c:v>
                </c:pt>
                <c:pt idx="58780">
                  <c:v>5.8780999999999998E-5</c:v>
                </c:pt>
                <c:pt idx="58781">
                  <c:v>5.8782000000000001E-5</c:v>
                </c:pt>
                <c:pt idx="58782">
                  <c:v>5.8783000000000003E-5</c:v>
                </c:pt>
                <c:pt idx="58783">
                  <c:v>5.8783999999999998E-5</c:v>
                </c:pt>
                <c:pt idx="58784">
                  <c:v>5.8785E-5</c:v>
                </c:pt>
                <c:pt idx="58785">
                  <c:v>5.8786000000000003E-5</c:v>
                </c:pt>
                <c:pt idx="58786">
                  <c:v>5.8786999999999998E-5</c:v>
                </c:pt>
                <c:pt idx="58787">
                  <c:v>5.8788E-5</c:v>
                </c:pt>
                <c:pt idx="58788">
                  <c:v>5.8789000000000002E-5</c:v>
                </c:pt>
                <c:pt idx="58789">
                  <c:v>5.8789999999999998E-5</c:v>
                </c:pt>
                <c:pt idx="58790">
                  <c:v>5.8791E-5</c:v>
                </c:pt>
                <c:pt idx="58791">
                  <c:v>5.8792000000000002E-5</c:v>
                </c:pt>
                <c:pt idx="58792">
                  <c:v>5.8792999999999998E-5</c:v>
                </c:pt>
                <c:pt idx="58793">
                  <c:v>5.8794E-5</c:v>
                </c:pt>
                <c:pt idx="58794">
                  <c:v>5.8795000000000002E-5</c:v>
                </c:pt>
                <c:pt idx="58795">
                  <c:v>5.8795999999999997E-5</c:v>
                </c:pt>
                <c:pt idx="58796">
                  <c:v>5.8797E-5</c:v>
                </c:pt>
                <c:pt idx="58797">
                  <c:v>5.8798000000000002E-5</c:v>
                </c:pt>
                <c:pt idx="58798">
                  <c:v>5.8798999999999997E-5</c:v>
                </c:pt>
                <c:pt idx="58799">
                  <c:v>5.8799999999999999E-5</c:v>
                </c:pt>
                <c:pt idx="58800">
                  <c:v>5.8801000000000002E-5</c:v>
                </c:pt>
                <c:pt idx="58801">
                  <c:v>5.8801999999999997E-5</c:v>
                </c:pt>
                <c:pt idx="58802">
                  <c:v>5.8802999999999999E-5</c:v>
                </c:pt>
                <c:pt idx="58803">
                  <c:v>5.8804000000000001E-5</c:v>
                </c:pt>
                <c:pt idx="58804">
                  <c:v>5.8804999999999997E-5</c:v>
                </c:pt>
                <c:pt idx="58805">
                  <c:v>5.8805999999999999E-5</c:v>
                </c:pt>
                <c:pt idx="58806">
                  <c:v>5.8807000000000001E-5</c:v>
                </c:pt>
                <c:pt idx="58807">
                  <c:v>5.8807999999999997E-5</c:v>
                </c:pt>
                <c:pt idx="58808">
                  <c:v>5.8808999999999999E-5</c:v>
                </c:pt>
                <c:pt idx="58809">
                  <c:v>5.8810000000000001E-5</c:v>
                </c:pt>
                <c:pt idx="58810">
                  <c:v>5.8811000000000003E-5</c:v>
                </c:pt>
                <c:pt idx="58811">
                  <c:v>5.8811999999999999E-5</c:v>
                </c:pt>
                <c:pt idx="58812">
                  <c:v>5.8813000000000001E-5</c:v>
                </c:pt>
                <c:pt idx="58813">
                  <c:v>5.8814000000000003E-5</c:v>
                </c:pt>
                <c:pt idx="58814">
                  <c:v>5.8814999999999998E-5</c:v>
                </c:pt>
                <c:pt idx="58815">
                  <c:v>5.8816000000000001E-5</c:v>
                </c:pt>
                <c:pt idx="58816">
                  <c:v>5.8817000000000003E-5</c:v>
                </c:pt>
                <c:pt idx="58817">
                  <c:v>5.8817999999999998E-5</c:v>
                </c:pt>
                <c:pt idx="58818">
                  <c:v>5.8819E-5</c:v>
                </c:pt>
                <c:pt idx="58819">
                  <c:v>5.8820000000000003E-5</c:v>
                </c:pt>
                <c:pt idx="58820">
                  <c:v>5.8820999999999998E-5</c:v>
                </c:pt>
                <c:pt idx="58821">
                  <c:v>5.8822E-5</c:v>
                </c:pt>
                <c:pt idx="58822">
                  <c:v>5.8823000000000002E-5</c:v>
                </c:pt>
                <c:pt idx="58823">
                  <c:v>5.8823999999999998E-5</c:v>
                </c:pt>
                <c:pt idx="58824">
                  <c:v>5.8825E-5</c:v>
                </c:pt>
                <c:pt idx="58825">
                  <c:v>5.8826000000000002E-5</c:v>
                </c:pt>
                <c:pt idx="58826">
                  <c:v>5.8826999999999998E-5</c:v>
                </c:pt>
                <c:pt idx="58827">
                  <c:v>5.8828E-5</c:v>
                </c:pt>
                <c:pt idx="58828">
                  <c:v>5.8829000000000002E-5</c:v>
                </c:pt>
                <c:pt idx="58829">
                  <c:v>5.8829999999999997E-5</c:v>
                </c:pt>
                <c:pt idx="58830">
                  <c:v>5.8831E-5</c:v>
                </c:pt>
                <c:pt idx="58831">
                  <c:v>5.8832000000000002E-5</c:v>
                </c:pt>
                <c:pt idx="58832">
                  <c:v>5.8832999999999997E-5</c:v>
                </c:pt>
                <c:pt idx="58833">
                  <c:v>5.8833999999999999E-5</c:v>
                </c:pt>
                <c:pt idx="58834">
                  <c:v>5.8835000000000002E-5</c:v>
                </c:pt>
                <c:pt idx="58835">
                  <c:v>5.8835999999999997E-5</c:v>
                </c:pt>
                <c:pt idx="58836">
                  <c:v>5.8836999999999999E-5</c:v>
                </c:pt>
                <c:pt idx="58837">
                  <c:v>5.8838000000000001E-5</c:v>
                </c:pt>
                <c:pt idx="58838">
                  <c:v>5.8838999999999997E-5</c:v>
                </c:pt>
                <c:pt idx="58839">
                  <c:v>5.8839999999999999E-5</c:v>
                </c:pt>
                <c:pt idx="58840">
                  <c:v>5.8841000000000001E-5</c:v>
                </c:pt>
                <c:pt idx="58841">
                  <c:v>5.8841999999999997E-5</c:v>
                </c:pt>
                <c:pt idx="58842">
                  <c:v>5.8842999999999999E-5</c:v>
                </c:pt>
                <c:pt idx="58843">
                  <c:v>5.8844000000000001E-5</c:v>
                </c:pt>
                <c:pt idx="58844">
                  <c:v>5.8845000000000003E-5</c:v>
                </c:pt>
                <c:pt idx="58845">
                  <c:v>5.8845999999999999E-5</c:v>
                </c:pt>
                <c:pt idx="58846">
                  <c:v>5.8847000000000001E-5</c:v>
                </c:pt>
                <c:pt idx="58847">
                  <c:v>5.8848000000000003E-5</c:v>
                </c:pt>
                <c:pt idx="58848">
                  <c:v>5.8848999999999998E-5</c:v>
                </c:pt>
                <c:pt idx="58849">
                  <c:v>5.8850000000000001E-5</c:v>
                </c:pt>
                <c:pt idx="58850">
                  <c:v>5.8851000000000003E-5</c:v>
                </c:pt>
                <c:pt idx="58851">
                  <c:v>5.8851999999999998E-5</c:v>
                </c:pt>
                <c:pt idx="58852">
                  <c:v>5.8853E-5</c:v>
                </c:pt>
                <c:pt idx="58853">
                  <c:v>5.8854000000000003E-5</c:v>
                </c:pt>
                <c:pt idx="58854">
                  <c:v>5.8854999999999998E-5</c:v>
                </c:pt>
                <c:pt idx="58855">
                  <c:v>5.8856E-5</c:v>
                </c:pt>
                <c:pt idx="58856">
                  <c:v>5.8857000000000002E-5</c:v>
                </c:pt>
                <c:pt idx="58857">
                  <c:v>5.8857999999999998E-5</c:v>
                </c:pt>
                <c:pt idx="58858">
                  <c:v>5.8859E-5</c:v>
                </c:pt>
                <c:pt idx="58859">
                  <c:v>5.8860000000000002E-5</c:v>
                </c:pt>
                <c:pt idx="58860">
                  <c:v>5.8860999999999998E-5</c:v>
                </c:pt>
                <c:pt idx="58861">
                  <c:v>5.8862E-5</c:v>
                </c:pt>
                <c:pt idx="58862">
                  <c:v>5.8863000000000002E-5</c:v>
                </c:pt>
                <c:pt idx="58863">
                  <c:v>5.8863999999999997E-5</c:v>
                </c:pt>
                <c:pt idx="58864">
                  <c:v>5.8865E-5</c:v>
                </c:pt>
                <c:pt idx="58865">
                  <c:v>5.8866000000000002E-5</c:v>
                </c:pt>
                <c:pt idx="58866">
                  <c:v>5.8866999999999997E-5</c:v>
                </c:pt>
                <c:pt idx="58867">
                  <c:v>5.8867999999999999E-5</c:v>
                </c:pt>
                <c:pt idx="58868">
                  <c:v>5.8869000000000002E-5</c:v>
                </c:pt>
                <c:pt idx="58869">
                  <c:v>5.8869999999999997E-5</c:v>
                </c:pt>
                <c:pt idx="58870">
                  <c:v>5.8870999999999999E-5</c:v>
                </c:pt>
                <c:pt idx="58871">
                  <c:v>5.8872000000000001E-5</c:v>
                </c:pt>
                <c:pt idx="58872">
                  <c:v>5.8872999999999997E-5</c:v>
                </c:pt>
                <c:pt idx="58873">
                  <c:v>5.8873999999999999E-5</c:v>
                </c:pt>
                <c:pt idx="58874">
                  <c:v>5.8875000000000001E-5</c:v>
                </c:pt>
                <c:pt idx="58875">
                  <c:v>5.8875999999999997E-5</c:v>
                </c:pt>
                <c:pt idx="58876">
                  <c:v>5.8876999999999999E-5</c:v>
                </c:pt>
                <c:pt idx="58877">
                  <c:v>5.8878000000000001E-5</c:v>
                </c:pt>
                <c:pt idx="58878">
                  <c:v>5.8879000000000003E-5</c:v>
                </c:pt>
                <c:pt idx="58879">
                  <c:v>5.8879999999999999E-5</c:v>
                </c:pt>
                <c:pt idx="58880">
                  <c:v>5.8881000000000001E-5</c:v>
                </c:pt>
                <c:pt idx="58881">
                  <c:v>5.8882000000000003E-5</c:v>
                </c:pt>
                <c:pt idx="58882">
                  <c:v>5.8882999999999998E-5</c:v>
                </c:pt>
                <c:pt idx="58883">
                  <c:v>5.8884000000000001E-5</c:v>
                </c:pt>
                <c:pt idx="58884">
                  <c:v>5.8885000000000003E-5</c:v>
                </c:pt>
                <c:pt idx="58885">
                  <c:v>5.8885999999999998E-5</c:v>
                </c:pt>
                <c:pt idx="58886">
                  <c:v>5.8887E-5</c:v>
                </c:pt>
                <c:pt idx="58887">
                  <c:v>5.8888000000000003E-5</c:v>
                </c:pt>
                <c:pt idx="58888">
                  <c:v>5.8888999999999998E-5</c:v>
                </c:pt>
                <c:pt idx="58889">
                  <c:v>5.889E-5</c:v>
                </c:pt>
                <c:pt idx="58890">
                  <c:v>5.8891000000000002E-5</c:v>
                </c:pt>
                <c:pt idx="58891">
                  <c:v>5.8891999999999998E-5</c:v>
                </c:pt>
                <c:pt idx="58892">
                  <c:v>5.8893E-5</c:v>
                </c:pt>
                <c:pt idx="58893">
                  <c:v>5.8894000000000002E-5</c:v>
                </c:pt>
                <c:pt idx="58894">
                  <c:v>5.8894999999999998E-5</c:v>
                </c:pt>
                <c:pt idx="58895">
                  <c:v>5.8896E-5</c:v>
                </c:pt>
                <c:pt idx="58896">
                  <c:v>5.8897000000000002E-5</c:v>
                </c:pt>
                <c:pt idx="58897">
                  <c:v>5.8897999999999998E-5</c:v>
                </c:pt>
                <c:pt idx="58898">
                  <c:v>5.8899E-5</c:v>
                </c:pt>
                <c:pt idx="58899">
                  <c:v>5.8900000000000002E-5</c:v>
                </c:pt>
                <c:pt idx="58900">
                  <c:v>5.8900999999999997E-5</c:v>
                </c:pt>
                <c:pt idx="58901">
                  <c:v>5.8901999999999999E-5</c:v>
                </c:pt>
                <c:pt idx="58902">
                  <c:v>5.8903000000000002E-5</c:v>
                </c:pt>
                <c:pt idx="58903">
                  <c:v>5.8903999999999997E-5</c:v>
                </c:pt>
                <c:pt idx="58904">
                  <c:v>5.8904999999999999E-5</c:v>
                </c:pt>
                <c:pt idx="58905">
                  <c:v>5.8906000000000001E-5</c:v>
                </c:pt>
                <c:pt idx="58906">
                  <c:v>5.8906999999999997E-5</c:v>
                </c:pt>
                <c:pt idx="58907">
                  <c:v>5.8907999999999999E-5</c:v>
                </c:pt>
                <c:pt idx="58908">
                  <c:v>5.8909000000000001E-5</c:v>
                </c:pt>
                <c:pt idx="58909">
                  <c:v>5.8909999999999997E-5</c:v>
                </c:pt>
                <c:pt idx="58910">
                  <c:v>5.8910999999999999E-5</c:v>
                </c:pt>
                <c:pt idx="58911">
                  <c:v>5.8912000000000001E-5</c:v>
                </c:pt>
                <c:pt idx="58912">
                  <c:v>5.8913000000000003E-5</c:v>
                </c:pt>
                <c:pt idx="58913">
                  <c:v>5.8913999999999999E-5</c:v>
                </c:pt>
                <c:pt idx="58914">
                  <c:v>5.8915000000000001E-5</c:v>
                </c:pt>
                <c:pt idx="58915">
                  <c:v>5.8916000000000003E-5</c:v>
                </c:pt>
                <c:pt idx="58916">
                  <c:v>5.8916999999999999E-5</c:v>
                </c:pt>
                <c:pt idx="58917">
                  <c:v>5.8918000000000001E-5</c:v>
                </c:pt>
                <c:pt idx="58918">
                  <c:v>5.8919000000000003E-5</c:v>
                </c:pt>
                <c:pt idx="58919">
                  <c:v>5.8919999999999998E-5</c:v>
                </c:pt>
                <c:pt idx="58920">
                  <c:v>5.8921000000000001E-5</c:v>
                </c:pt>
                <c:pt idx="58921">
                  <c:v>5.8922000000000003E-5</c:v>
                </c:pt>
                <c:pt idx="58922">
                  <c:v>5.8922999999999998E-5</c:v>
                </c:pt>
                <c:pt idx="58923">
                  <c:v>5.8924E-5</c:v>
                </c:pt>
                <c:pt idx="58924">
                  <c:v>5.8925000000000002E-5</c:v>
                </c:pt>
                <c:pt idx="58925">
                  <c:v>5.8925999999999998E-5</c:v>
                </c:pt>
                <c:pt idx="58926">
                  <c:v>5.8927E-5</c:v>
                </c:pt>
                <c:pt idx="58927">
                  <c:v>5.8928000000000002E-5</c:v>
                </c:pt>
                <c:pt idx="58928">
                  <c:v>5.8928999999999998E-5</c:v>
                </c:pt>
                <c:pt idx="58929">
                  <c:v>5.893E-5</c:v>
                </c:pt>
                <c:pt idx="58930">
                  <c:v>5.8931000000000002E-5</c:v>
                </c:pt>
                <c:pt idx="58931">
                  <c:v>5.8931999999999998E-5</c:v>
                </c:pt>
                <c:pt idx="58932">
                  <c:v>5.8933E-5</c:v>
                </c:pt>
                <c:pt idx="58933">
                  <c:v>5.8934000000000002E-5</c:v>
                </c:pt>
                <c:pt idx="58934">
                  <c:v>5.8934999999999997E-5</c:v>
                </c:pt>
                <c:pt idx="58935">
                  <c:v>5.8936E-5</c:v>
                </c:pt>
                <c:pt idx="58936">
                  <c:v>5.8937000000000002E-5</c:v>
                </c:pt>
                <c:pt idx="58937">
                  <c:v>5.8937999999999997E-5</c:v>
                </c:pt>
                <c:pt idx="58938">
                  <c:v>5.8938999999999999E-5</c:v>
                </c:pt>
                <c:pt idx="58939">
                  <c:v>5.8940000000000002E-5</c:v>
                </c:pt>
                <c:pt idx="58940">
                  <c:v>5.8940999999999997E-5</c:v>
                </c:pt>
                <c:pt idx="58941">
                  <c:v>5.8941999999999999E-5</c:v>
                </c:pt>
                <c:pt idx="58942">
                  <c:v>5.8943000000000001E-5</c:v>
                </c:pt>
                <c:pt idx="58943">
                  <c:v>5.8943999999999997E-5</c:v>
                </c:pt>
                <c:pt idx="58944">
                  <c:v>5.8944999999999999E-5</c:v>
                </c:pt>
                <c:pt idx="58945">
                  <c:v>5.8946000000000001E-5</c:v>
                </c:pt>
                <c:pt idx="58946">
                  <c:v>5.8947000000000003E-5</c:v>
                </c:pt>
                <c:pt idx="58947">
                  <c:v>5.8947999999999999E-5</c:v>
                </c:pt>
                <c:pt idx="58948">
                  <c:v>5.8949000000000001E-5</c:v>
                </c:pt>
                <c:pt idx="58949">
                  <c:v>5.8950000000000003E-5</c:v>
                </c:pt>
                <c:pt idx="58950">
                  <c:v>5.8950999999999999E-5</c:v>
                </c:pt>
                <c:pt idx="58951">
                  <c:v>5.8952000000000001E-5</c:v>
                </c:pt>
                <c:pt idx="58952">
                  <c:v>5.8953000000000003E-5</c:v>
                </c:pt>
                <c:pt idx="58953">
                  <c:v>5.8953999999999998E-5</c:v>
                </c:pt>
                <c:pt idx="58954">
                  <c:v>5.8955000000000001E-5</c:v>
                </c:pt>
                <c:pt idx="58955">
                  <c:v>5.8956000000000003E-5</c:v>
                </c:pt>
                <c:pt idx="58956">
                  <c:v>5.8956999999999998E-5</c:v>
                </c:pt>
                <c:pt idx="58957">
                  <c:v>5.8958E-5</c:v>
                </c:pt>
                <c:pt idx="58958">
                  <c:v>5.8959000000000003E-5</c:v>
                </c:pt>
                <c:pt idx="58959">
                  <c:v>5.8959999999999998E-5</c:v>
                </c:pt>
                <c:pt idx="58960">
                  <c:v>5.8961E-5</c:v>
                </c:pt>
                <c:pt idx="58961">
                  <c:v>5.8962000000000002E-5</c:v>
                </c:pt>
                <c:pt idx="58962">
                  <c:v>5.8962999999999998E-5</c:v>
                </c:pt>
                <c:pt idx="58963">
                  <c:v>5.8964E-5</c:v>
                </c:pt>
                <c:pt idx="58964">
                  <c:v>5.8965000000000002E-5</c:v>
                </c:pt>
                <c:pt idx="58965">
                  <c:v>5.8965999999999998E-5</c:v>
                </c:pt>
                <c:pt idx="58966">
                  <c:v>5.8967E-5</c:v>
                </c:pt>
                <c:pt idx="58967">
                  <c:v>5.8968000000000002E-5</c:v>
                </c:pt>
                <c:pt idx="58968">
                  <c:v>5.8968999999999997E-5</c:v>
                </c:pt>
                <c:pt idx="58969">
                  <c:v>5.897E-5</c:v>
                </c:pt>
                <c:pt idx="58970">
                  <c:v>5.8971000000000002E-5</c:v>
                </c:pt>
                <c:pt idx="58971">
                  <c:v>5.8971999999999997E-5</c:v>
                </c:pt>
                <c:pt idx="58972">
                  <c:v>5.8972999999999999E-5</c:v>
                </c:pt>
                <c:pt idx="58973">
                  <c:v>5.8974000000000002E-5</c:v>
                </c:pt>
                <c:pt idx="58974">
                  <c:v>5.8974999999999997E-5</c:v>
                </c:pt>
                <c:pt idx="58975">
                  <c:v>5.8975999999999999E-5</c:v>
                </c:pt>
                <c:pt idx="58976">
                  <c:v>5.8977000000000001E-5</c:v>
                </c:pt>
                <c:pt idx="58977">
                  <c:v>5.8977999999999997E-5</c:v>
                </c:pt>
                <c:pt idx="58978">
                  <c:v>5.8978999999999999E-5</c:v>
                </c:pt>
                <c:pt idx="58979">
                  <c:v>5.8980000000000001E-5</c:v>
                </c:pt>
                <c:pt idx="58980">
                  <c:v>5.8981000000000003E-5</c:v>
                </c:pt>
                <c:pt idx="58981">
                  <c:v>5.8981999999999999E-5</c:v>
                </c:pt>
                <c:pt idx="58982">
                  <c:v>5.8983000000000001E-5</c:v>
                </c:pt>
                <c:pt idx="58983">
                  <c:v>5.8984000000000003E-5</c:v>
                </c:pt>
                <c:pt idx="58984">
                  <c:v>5.8984999999999999E-5</c:v>
                </c:pt>
                <c:pt idx="58985">
                  <c:v>5.8986000000000001E-5</c:v>
                </c:pt>
                <c:pt idx="58986">
                  <c:v>5.8987000000000003E-5</c:v>
                </c:pt>
                <c:pt idx="58987">
                  <c:v>5.8987999999999998E-5</c:v>
                </c:pt>
                <c:pt idx="58988">
                  <c:v>5.8989000000000001E-5</c:v>
                </c:pt>
                <c:pt idx="58989">
                  <c:v>5.8990000000000003E-5</c:v>
                </c:pt>
                <c:pt idx="58990">
                  <c:v>5.8990999999999998E-5</c:v>
                </c:pt>
                <c:pt idx="58991">
                  <c:v>5.8992E-5</c:v>
                </c:pt>
                <c:pt idx="58992">
                  <c:v>5.8993000000000003E-5</c:v>
                </c:pt>
                <c:pt idx="58993">
                  <c:v>5.8993999999999998E-5</c:v>
                </c:pt>
                <c:pt idx="58994">
                  <c:v>5.8995E-5</c:v>
                </c:pt>
                <c:pt idx="58995">
                  <c:v>5.8996000000000002E-5</c:v>
                </c:pt>
                <c:pt idx="58996">
                  <c:v>5.8996999999999998E-5</c:v>
                </c:pt>
                <c:pt idx="58997">
                  <c:v>5.8998E-5</c:v>
                </c:pt>
                <c:pt idx="58998">
                  <c:v>5.8999000000000002E-5</c:v>
                </c:pt>
                <c:pt idx="58999">
                  <c:v>5.8999999999999998E-5</c:v>
                </c:pt>
                <c:pt idx="59000">
                  <c:v>5.9001E-5</c:v>
                </c:pt>
                <c:pt idx="59001">
                  <c:v>5.9002000000000002E-5</c:v>
                </c:pt>
                <c:pt idx="59002">
                  <c:v>5.9002999999999997E-5</c:v>
                </c:pt>
                <c:pt idx="59003">
                  <c:v>5.9004E-5</c:v>
                </c:pt>
                <c:pt idx="59004">
                  <c:v>5.9005000000000002E-5</c:v>
                </c:pt>
                <c:pt idx="59005">
                  <c:v>5.9005999999999997E-5</c:v>
                </c:pt>
                <c:pt idx="59006">
                  <c:v>5.9006999999999999E-5</c:v>
                </c:pt>
                <c:pt idx="59007">
                  <c:v>5.9008000000000002E-5</c:v>
                </c:pt>
                <c:pt idx="59008">
                  <c:v>5.9008999999999997E-5</c:v>
                </c:pt>
                <c:pt idx="59009">
                  <c:v>5.9009999999999999E-5</c:v>
                </c:pt>
                <c:pt idx="59010">
                  <c:v>5.9011000000000001E-5</c:v>
                </c:pt>
                <c:pt idx="59011">
                  <c:v>5.9011999999999997E-5</c:v>
                </c:pt>
                <c:pt idx="59012">
                  <c:v>5.9012999999999999E-5</c:v>
                </c:pt>
                <c:pt idx="59013">
                  <c:v>5.9014000000000001E-5</c:v>
                </c:pt>
                <c:pt idx="59014">
                  <c:v>5.9015000000000003E-5</c:v>
                </c:pt>
                <c:pt idx="59015">
                  <c:v>5.9015999999999999E-5</c:v>
                </c:pt>
                <c:pt idx="59016">
                  <c:v>5.9017000000000001E-5</c:v>
                </c:pt>
                <c:pt idx="59017">
                  <c:v>5.9018000000000003E-5</c:v>
                </c:pt>
                <c:pt idx="59018">
                  <c:v>5.9018999999999999E-5</c:v>
                </c:pt>
                <c:pt idx="59019">
                  <c:v>5.9020000000000001E-5</c:v>
                </c:pt>
                <c:pt idx="59020">
                  <c:v>5.9021000000000003E-5</c:v>
                </c:pt>
                <c:pt idx="59021">
                  <c:v>5.9021999999999998E-5</c:v>
                </c:pt>
                <c:pt idx="59022">
                  <c:v>5.9023000000000001E-5</c:v>
                </c:pt>
                <c:pt idx="59023">
                  <c:v>5.9024000000000003E-5</c:v>
                </c:pt>
                <c:pt idx="59024">
                  <c:v>5.9024999999999998E-5</c:v>
                </c:pt>
                <c:pt idx="59025">
                  <c:v>5.9026E-5</c:v>
                </c:pt>
                <c:pt idx="59026">
                  <c:v>5.9027000000000003E-5</c:v>
                </c:pt>
                <c:pt idx="59027">
                  <c:v>5.9027999999999998E-5</c:v>
                </c:pt>
                <c:pt idx="59028">
                  <c:v>5.9029E-5</c:v>
                </c:pt>
                <c:pt idx="59029">
                  <c:v>5.9030000000000002E-5</c:v>
                </c:pt>
                <c:pt idx="59030">
                  <c:v>5.9030999999999998E-5</c:v>
                </c:pt>
                <c:pt idx="59031">
                  <c:v>5.9032E-5</c:v>
                </c:pt>
                <c:pt idx="59032">
                  <c:v>5.9033000000000002E-5</c:v>
                </c:pt>
                <c:pt idx="59033">
                  <c:v>5.9033999999999998E-5</c:v>
                </c:pt>
                <c:pt idx="59034">
                  <c:v>5.9035E-5</c:v>
                </c:pt>
                <c:pt idx="59035">
                  <c:v>5.9036000000000002E-5</c:v>
                </c:pt>
                <c:pt idx="59036">
                  <c:v>5.9036999999999997E-5</c:v>
                </c:pt>
                <c:pt idx="59037">
                  <c:v>5.9038E-5</c:v>
                </c:pt>
                <c:pt idx="59038">
                  <c:v>5.9039000000000002E-5</c:v>
                </c:pt>
                <c:pt idx="59039">
                  <c:v>5.9039999999999997E-5</c:v>
                </c:pt>
                <c:pt idx="59040">
                  <c:v>5.9040999999999999E-5</c:v>
                </c:pt>
                <c:pt idx="59041">
                  <c:v>5.9042000000000002E-5</c:v>
                </c:pt>
                <c:pt idx="59042">
                  <c:v>5.9042999999999997E-5</c:v>
                </c:pt>
                <c:pt idx="59043">
                  <c:v>5.9043999999999999E-5</c:v>
                </c:pt>
                <c:pt idx="59044">
                  <c:v>5.9045000000000001E-5</c:v>
                </c:pt>
                <c:pt idx="59045">
                  <c:v>5.9045999999999997E-5</c:v>
                </c:pt>
                <c:pt idx="59046">
                  <c:v>5.9046999999999999E-5</c:v>
                </c:pt>
                <c:pt idx="59047">
                  <c:v>5.9048000000000001E-5</c:v>
                </c:pt>
                <c:pt idx="59048">
                  <c:v>5.9049000000000003E-5</c:v>
                </c:pt>
                <c:pt idx="59049">
                  <c:v>5.9049999999999999E-5</c:v>
                </c:pt>
                <c:pt idx="59050">
                  <c:v>5.9051000000000001E-5</c:v>
                </c:pt>
                <c:pt idx="59051">
                  <c:v>5.9052000000000003E-5</c:v>
                </c:pt>
                <c:pt idx="59052">
                  <c:v>5.9052999999999999E-5</c:v>
                </c:pt>
                <c:pt idx="59053">
                  <c:v>5.9054000000000001E-5</c:v>
                </c:pt>
                <c:pt idx="59054">
                  <c:v>5.9055000000000003E-5</c:v>
                </c:pt>
                <c:pt idx="59055">
                  <c:v>5.9055999999999998E-5</c:v>
                </c:pt>
                <c:pt idx="59056">
                  <c:v>5.9057000000000001E-5</c:v>
                </c:pt>
                <c:pt idx="59057">
                  <c:v>5.9058000000000003E-5</c:v>
                </c:pt>
                <c:pt idx="59058">
                  <c:v>5.9058999999999998E-5</c:v>
                </c:pt>
                <c:pt idx="59059">
                  <c:v>5.906E-5</c:v>
                </c:pt>
                <c:pt idx="59060">
                  <c:v>5.9061000000000003E-5</c:v>
                </c:pt>
                <c:pt idx="59061">
                  <c:v>5.9061999999999998E-5</c:v>
                </c:pt>
                <c:pt idx="59062">
                  <c:v>5.9063E-5</c:v>
                </c:pt>
                <c:pt idx="59063">
                  <c:v>5.9064000000000002E-5</c:v>
                </c:pt>
                <c:pt idx="59064">
                  <c:v>5.9064999999999998E-5</c:v>
                </c:pt>
                <c:pt idx="59065">
                  <c:v>5.9066E-5</c:v>
                </c:pt>
                <c:pt idx="59066">
                  <c:v>5.9067000000000002E-5</c:v>
                </c:pt>
                <c:pt idx="59067">
                  <c:v>5.9067999999999998E-5</c:v>
                </c:pt>
                <c:pt idx="59068">
                  <c:v>5.9069E-5</c:v>
                </c:pt>
                <c:pt idx="59069">
                  <c:v>5.9070000000000002E-5</c:v>
                </c:pt>
                <c:pt idx="59070">
                  <c:v>5.9070999999999997E-5</c:v>
                </c:pt>
                <c:pt idx="59071">
                  <c:v>5.9072E-5</c:v>
                </c:pt>
                <c:pt idx="59072">
                  <c:v>5.9073000000000002E-5</c:v>
                </c:pt>
                <c:pt idx="59073">
                  <c:v>5.9073999999999997E-5</c:v>
                </c:pt>
                <c:pt idx="59074">
                  <c:v>5.9074999999999999E-5</c:v>
                </c:pt>
                <c:pt idx="59075">
                  <c:v>5.9076000000000002E-5</c:v>
                </c:pt>
                <c:pt idx="59076">
                  <c:v>5.9076999999999997E-5</c:v>
                </c:pt>
                <c:pt idx="59077">
                  <c:v>5.9077999999999999E-5</c:v>
                </c:pt>
                <c:pt idx="59078">
                  <c:v>5.9079000000000001E-5</c:v>
                </c:pt>
                <c:pt idx="59079">
                  <c:v>5.9079999999999997E-5</c:v>
                </c:pt>
                <c:pt idx="59080">
                  <c:v>5.9080999999999999E-5</c:v>
                </c:pt>
                <c:pt idx="59081">
                  <c:v>5.9082000000000001E-5</c:v>
                </c:pt>
                <c:pt idx="59082">
                  <c:v>5.9083000000000003E-5</c:v>
                </c:pt>
                <c:pt idx="59083">
                  <c:v>5.9083999999999999E-5</c:v>
                </c:pt>
                <c:pt idx="59084">
                  <c:v>5.9085000000000001E-5</c:v>
                </c:pt>
                <c:pt idx="59085">
                  <c:v>5.9086000000000003E-5</c:v>
                </c:pt>
                <c:pt idx="59086">
                  <c:v>5.9086999999999999E-5</c:v>
                </c:pt>
                <c:pt idx="59087">
                  <c:v>5.9088000000000001E-5</c:v>
                </c:pt>
                <c:pt idx="59088">
                  <c:v>5.9089000000000003E-5</c:v>
                </c:pt>
                <c:pt idx="59089">
                  <c:v>5.9089999999999998E-5</c:v>
                </c:pt>
                <c:pt idx="59090">
                  <c:v>5.9091000000000001E-5</c:v>
                </c:pt>
                <c:pt idx="59091">
                  <c:v>5.9092000000000003E-5</c:v>
                </c:pt>
                <c:pt idx="59092">
                  <c:v>5.9092999999999998E-5</c:v>
                </c:pt>
                <c:pt idx="59093">
                  <c:v>5.9094E-5</c:v>
                </c:pt>
                <c:pt idx="59094">
                  <c:v>5.9095000000000003E-5</c:v>
                </c:pt>
                <c:pt idx="59095">
                  <c:v>5.9095999999999998E-5</c:v>
                </c:pt>
                <c:pt idx="59096">
                  <c:v>5.9097E-5</c:v>
                </c:pt>
                <c:pt idx="59097">
                  <c:v>5.9098000000000002E-5</c:v>
                </c:pt>
                <c:pt idx="59098">
                  <c:v>5.9098999999999998E-5</c:v>
                </c:pt>
                <c:pt idx="59099">
                  <c:v>5.91E-5</c:v>
                </c:pt>
                <c:pt idx="59100">
                  <c:v>5.9101000000000002E-5</c:v>
                </c:pt>
                <c:pt idx="59101">
                  <c:v>5.9101999999999998E-5</c:v>
                </c:pt>
                <c:pt idx="59102">
                  <c:v>5.9103E-5</c:v>
                </c:pt>
                <c:pt idx="59103">
                  <c:v>5.9104000000000002E-5</c:v>
                </c:pt>
                <c:pt idx="59104">
                  <c:v>5.9104999999999997E-5</c:v>
                </c:pt>
                <c:pt idx="59105">
                  <c:v>5.9106E-5</c:v>
                </c:pt>
                <c:pt idx="59106">
                  <c:v>5.9107000000000002E-5</c:v>
                </c:pt>
                <c:pt idx="59107">
                  <c:v>5.9107999999999997E-5</c:v>
                </c:pt>
                <c:pt idx="59108">
                  <c:v>5.9108999999999999E-5</c:v>
                </c:pt>
                <c:pt idx="59109">
                  <c:v>5.9110000000000002E-5</c:v>
                </c:pt>
                <c:pt idx="59110">
                  <c:v>5.9110999999999997E-5</c:v>
                </c:pt>
                <c:pt idx="59111">
                  <c:v>5.9111999999999999E-5</c:v>
                </c:pt>
                <c:pt idx="59112">
                  <c:v>5.9113000000000001E-5</c:v>
                </c:pt>
                <c:pt idx="59113">
                  <c:v>5.9113999999999997E-5</c:v>
                </c:pt>
                <c:pt idx="59114">
                  <c:v>5.9114999999999999E-5</c:v>
                </c:pt>
                <c:pt idx="59115">
                  <c:v>5.9116000000000001E-5</c:v>
                </c:pt>
                <c:pt idx="59116">
                  <c:v>5.9117000000000003E-5</c:v>
                </c:pt>
                <c:pt idx="59117">
                  <c:v>5.9117999999999999E-5</c:v>
                </c:pt>
                <c:pt idx="59118">
                  <c:v>5.9119000000000001E-5</c:v>
                </c:pt>
                <c:pt idx="59119">
                  <c:v>5.9120000000000003E-5</c:v>
                </c:pt>
                <c:pt idx="59120">
                  <c:v>5.9120999999999999E-5</c:v>
                </c:pt>
                <c:pt idx="59121">
                  <c:v>5.9122000000000001E-5</c:v>
                </c:pt>
                <c:pt idx="59122">
                  <c:v>5.9123000000000003E-5</c:v>
                </c:pt>
                <c:pt idx="59123">
                  <c:v>5.9123999999999998E-5</c:v>
                </c:pt>
                <c:pt idx="59124">
                  <c:v>5.9125000000000001E-5</c:v>
                </c:pt>
                <c:pt idx="59125">
                  <c:v>5.9126000000000003E-5</c:v>
                </c:pt>
                <c:pt idx="59126">
                  <c:v>5.9126999999999998E-5</c:v>
                </c:pt>
                <c:pt idx="59127">
                  <c:v>5.9128E-5</c:v>
                </c:pt>
                <c:pt idx="59128">
                  <c:v>5.9129000000000003E-5</c:v>
                </c:pt>
                <c:pt idx="59129">
                  <c:v>5.9129999999999998E-5</c:v>
                </c:pt>
                <c:pt idx="59130">
                  <c:v>5.9131E-5</c:v>
                </c:pt>
                <c:pt idx="59131">
                  <c:v>5.9132000000000002E-5</c:v>
                </c:pt>
                <c:pt idx="59132">
                  <c:v>5.9132999999999998E-5</c:v>
                </c:pt>
                <c:pt idx="59133">
                  <c:v>5.9134E-5</c:v>
                </c:pt>
                <c:pt idx="59134">
                  <c:v>5.9135000000000002E-5</c:v>
                </c:pt>
                <c:pt idx="59135">
                  <c:v>5.9135999999999998E-5</c:v>
                </c:pt>
                <c:pt idx="59136">
                  <c:v>5.9137E-5</c:v>
                </c:pt>
                <c:pt idx="59137">
                  <c:v>5.9138000000000002E-5</c:v>
                </c:pt>
                <c:pt idx="59138">
                  <c:v>5.9138999999999997E-5</c:v>
                </c:pt>
                <c:pt idx="59139">
                  <c:v>5.914E-5</c:v>
                </c:pt>
                <c:pt idx="59140">
                  <c:v>5.9141000000000002E-5</c:v>
                </c:pt>
                <c:pt idx="59141">
                  <c:v>5.9141999999999997E-5</c:v>
                </c:pt>
                <c:pt idx="59142">
                  <c:v>5.9142999999999999E-5</c:v>
                </c:pt>
                <c:pt idx="59143">
                  <c:v>5.9144000000000002E-5</c:v>
                </c:pt>
                <c:pt idx="59144">
                  <c:v>5.9144999999999997E-5</c:v>
                </c:pt>
                <c:pt idx="59145">
                  <c:v>5.9145999999999999E-5</c:v>
                </c:pt>
                <c:pt idx="59146">
                  <c:v>5.9147000000000001E-5</c:v>
                </c:pt>
                <c:pt idx="59147">
                  <c:v>5.9147999999999997E-5</c:v>
                </c:pt>
                <c:pt idx="59148">
                  <c:v>5.9148999999999999E-5</c:v>
                </c:pt>
                <c:pt idx="59149">
                  <c:v>5.9150000000000001E-5</c:v>
                </c:pt>
                <c:pt idx="59150">
                  <c:v>5.9151000000000003E-5</c:v>
                </c:pt>
                <c:pt idx="59151">
                  <c:v>5.9151999999999999E-5</c:v>
                </c:pt>
                <c:pt idx="59152">
                  <c:v>5.9153000000000001E-5</c:v>
                </c:pt>
                <c:pt idx="59153">
                  <c:v>5.9154000000000003E-5</c:v>
                </c:pt>
                <c:pt idx="59154">
                  <c:v>5.9154999999999999E-5</c:v>
                </c:pt>
                <c:pt idx="59155">
                  <c:v>5.9156000000000001E-5</c:v>
                </c:pt>
                <c:pt idx="59156">
                  <c:v>5.9157000000000003E-5</c:v>
                </c:pt>
                <c:pt idx="59157">
                  <c:v>5.9157999999999998E-5</c:v>
                </c:pt>
                <c:pt idx="59158">
                  <c:v>5.9159000000000001E-5</c:v>
                </c:pt>
                <c:pt idx="59159">
                  <c:v>5.9160000000000003E-5</c:v>
                </c:pt>
                <c:pt idx="59160">
                  <c:v>5.9160999999999998E-5</c:v>
                </c:pt>
                <c:pt idx="59161">
                  <c:v>5.9162E-5</c:v>
                </c:pt>
                <c:pt idx="59162">
                  <c:v>5.9163000000000003E-5</c:v>
                </c:pt>
                <c:pt idx="59163">
                  <c:v>5.9163999999999998E-5</c:v>
                </c:pt>
                <c:pt idx="59164">
                  <c:v>5.9165E-5</c:v>
                </c:pt>
                <c:pt idx="59165">
                  <c:v>5.9166000000000002E-5</c:v>
                </c:pt>
                <c:pt idx="59166">
                  <c:v>5.9166999999999998E-5</c:v>
                </c:pt>
                <c:pt idx="59167">
                  <c:v>5.9168E-5</c:v>
                </c:pt>
                <c:pt idx="59168">
                  <c:v>5.9169000000000002E-5</c:v>
                </c:pt>
                <c:pt idx="59169">
                  <c:v>5.9169999999999998E-5</c:v>
                </c:pt>
                <c:pt idx="59170">
                  <c:v>5.9171E-5</c:v>
                </c:pt>
                <c:pt idx="59171">
                  <c:v>5.9172000000000002E-5</c:v>
                </c:pt>
                <c:pt idx="59172">
                  <c:v>5.9172999999999997E-5</c:v>
                </c:pt>
                <c:pt idx="59173">
                  <c:v>5.9174E-5</c:v>
                </c:pt>
                <c:pt idx="59174">
                  <c:v>5.9175000000000002E-5</c:v>
                </c:pt>
                <c:pt idx="59175">
                  <c:v>5.9175999999999997E-5</c:v>
                </c:pt>
                <c:pt idx="59176">
                  <c:v>5.9176999999999999E-5</c:v>
                </c:pt>
                <c:pt idx="59177">
                  <c:v>5.9178000000000002E-5</c:v>
                </c:pt>
                <c:pt idx="59178">
                  <c:v>5.9178999999999997E-5</c:v>
                </c:pt>
                <c:pt idx="59179">
                  <c:v>5.9179999999999999E-5</c:v>
                </c:pt>
                <c:pt idx="59180">
                  <c:v>5.9181000000000001E-5</c:v>
                </c:pt>
                <c:pt idx="59181">
                  <c:v>5.9181999999999997E-5</c:v>
                </c:pt>
                <c:pt idx="59182">
                  <c:v>5.9182999999999999E-5</c:v>
                </c:pt>
                <c:pt idx="59183">
                  <c:v>5.9184000000000001E-5</c:v>
                </c:pt>
                <c:pt idx="59184">
                  <c:v>5.9184999999999997E-5</c:v>
                </c:pt>
                <c:pt idx="59185">
                  <c:v>5.9185999999999999E-5</c:v>
                </c:pt>
                <c:pt idx="59186">
                  <c:v>5.9187000000000001E-5</c:v>
                </c:pt>
                <c:pt idx="59187">
                  <c:v>5.9188000000000003E-5</c:v>
                </c:pt>
                <c:pt idx="59188">
                  <c:v>5.9188999999999999E-5</c:v>
                </c:pt>
                <c:pt idx="59189">
                  <c:v>5.9190000000000001E-5</c:v>
                </c:pt>
                <c:pt idx="59190">
                  <c:v>5.9191000000000003E-5</c:v>
                </c:pt>
                <c:pt idx="59191">
                  <c:v>5.9191999999999998E-5</c:v>
                </c:pt>
                <c:pt idx="59192">
                  <c:v>5.9193000000000001E-5</c:v>
                </c:pt>
                <c:pt idx="59193">
                  <c:v>5.9194000000000003E-5</c:v>
                </c:pt>
                <c:pt idx="59194">
                  <c:v>5.9194999999999998E-5</c:v>
                </c:pt>
                <c:pt idx="59195">
                  <c:v>5.9196E-5</c:v>
                </c:pt>
                <c:pt idx="59196">
                  <c:v>5.9197000000000003E-5</c:v>
                </c:pt>
                <c:pt idx="59197">
                  <c:v>5.9197999999999998E-5</c:v>
                </c:pt>
                <c:pt idx="59198">
                  <c:v>5.9199E-5</c:v>
                </c:pt>
                <c:pt idx="59199">
                  <c:v>5.9200000000000002E-5</c:v>
                </c:pt>
                <c:pt idx="59200">
                  <c:v>5.9200999999999998E-5</c:v>
                </c:pt>
                <c:pt idx="59201">
                  <c:v>5.9202E-5</c:v>
                </c:pt>
                <c:pt idx="59202">
                  <c:v>5.9203000000000002E-5</c:v>
                </c:pt>
                <c:pt idx="59203">
                  <c:v>5.9203999999999998E-5</c:v>
                </c:pt>
                <c:pt idx="59204">
                  <c:v>5.9205E-5</c:v>
                </c:pt>
                <c:pt idx="59205">
                  <c:v>5.9206000000000002E-5</c:v>
                </c:pt>
                <c:pt idx="59206">
                  <c:v>5.9206999999999997E-5</c:v>
                </c:pt>
                <c:pt idx="59207">
                  <c:v>5.9208E-5</c:v>
                </c:pt>
                <c:pt idx="59208">
                  <c:v>5.9209000000000002E-5</c:v>
                </c:pt>
                <c:pt idx="59209">
                  <c:v>5.9209999999999997E-5</c:v>
                </c:pt>
                <c:pt idx="59210">
                  <c:v>5.9210999999999999E-5</c:v>
                </c:pt>
                <c:pt idx="59211">
                  <c:v>5.9212000000000002E-5</c:v>
                </c:pt>
                <c:pt idx="59212">
                  <c:v>5.9212999999999997E-5</c:v>
                </c:pt>
                <c:pt idx="59213">
                  <c:v>5.9213999999999999E-5</c:v>
                </c:pt>
                <c:pt idx="59214">
                  <c:v>5.9215000000000001E-5</c:v>
                </c:pt>
                <c:pt idx="59215">
                  <c:v>5.9215999999999997E-5</c:v>
                </c:pt>
                <c:pt idx="59216">
                  <c:v>5.9216999999999999E-5</c:v>
                </c:pt>
                <c:pt idx="59217">
                  <c:v>5.9218000000000001E-5</c:v>
                </c:pt>
                <c:pt idx="59218">
                  <c:v>5.9218999999999997E-5</c:v>
                </c:pt>
                <c:pt idx="59219">
                  <c:v>5.9219999999999999E-5</c:v>
                </c:pt>
                <c:pt idx="59220">
                  <c:v>5.9221000000000001E-5</c:v>
                </c:pt>
                <c:pt idx="59221">
                  <c:v>5.9222000000000003E-5</c:v>
                </c:pt>
                <c:pt idx="59222">
                  <c:v>5.9222999999999999E-5</c:v>
                </c:pt>
                <c:pt idx="59223">
                  <c:v>5.9224000000000001E-5</c:v>
                </c:pt>
                <c:pt idx="59224">
                  <c:v>5.9225000000000003E-5</c:v>
                </c:pt>
                <c:pt idx="59225">
                  <c:v>5.9225999999999998E-5</c:v>
                </c:pt>
                <c:pt idx="59226">
                  <c:v>5.9227000000000001E-5</c:v>
                </c:pt>
                <c:pt idx="59227">
                  <c:v>5.9228000000000003E-5</c:v>
                </c:pt>
                <c:pt idx="59228">
                  <c:v>5.9228999999999998E-5</c:v>
                </c:pt>
                <c:pt idx="59229">
                  <c:v>5.923E-5</c:v>
                </c:pt>
                <c:pt idx="59230">
                  <c:v>5.9231000000000003E-5</c:v>
                </c:pt>
                <c:pt idx="59231">
                  <c:v>5.9231999999999998E-5</c:v>
                </c:pt>
                <c:pt idx="59232">
                  <c:v>5.9233E-5</c:v>
                </c:pt>
                <c:pt idx="59233">
                  <c:v>5.9234000000000002E-5</c:v>
                </c:pt>
                <c:pt idx="59234">
                  <c:v>5.9234999999999998E-5</c:v>
                </c:pt>
                <c:pt idx="59235">
                  <c:v>5.9236E-5</c:v>
                </c:pt>
                <c:pt idx="59236">
                  <c:v>5.9237000000000002E-5</c:v>
                </c:pt>
                <c:pt idx="59237">
                  <c:v>5.9237999999999998E-5</c:v>
                </c:pt>
                <c:pt idx="59238">
                  <c:v>5.9239E-5</c:v>
                </c:pt>
                <c:pt idx="59239">
                  <c:v>5.9240000000000002E-5</c:v>
                </c:pt>
                <c:pt idx="59240">
                  <c:v>5.9240999999999997E-5</c:v>
                </c:pt>
                <c:pt idx="59241">
                  <c:v>5.9242E-5</c:v>
                </c:pt>
                <c:pt idx="59242">
                  <c:v>5.9243000000000002E-5</c:v>
                </c:pt>
                <c:pt idx="59243">
                  <c:v>5.9243999999999997E-5</c:v>
                </c:pt>
                <c:pt idx="59244">
                  <c:v>5.9244999999999999E-5</c:v>
                </c:pt>
                <c:pt idx="59245">
                  <c:v>5.9246000000000002E-5</c:v>
                </c:pt>
                <c:pt idx="59246">
                  <c:v>5.9246999999999997E-5</c:v>
                </c:pt>
                <c:pt idx="59247">
                  <c:v>5.9247999999999999E-5</c:v>
                </c:pt>
                <c:pt idx="59248">
                  <c:v>5.9249000000000001E-5</c:v>
                </c:pt>
                <c:pt idx="59249">
                  <c:v>5.9249999999999997E-5</c:v>
                </c:pt>
                <c:pt idx="59250">
                  <c:v>5.9250999999999999E-5</c:v>
                </c:pt>
                <c:pt idx="59251">
                  <c:v>5.9252000000000001E-5</c:v>
                </c:pt>
                <c:pt idx="59252">
                  <c:v>5.9252999999999997E-5</c:v>
                </c:pt>
                <c:pt idx="59253">
                  <c:v>5.9253999999999999E-5</c:v>
                </c:pt>
                <c:pt idx="59254">
                  <c:v>5.9255000000000001E-5</c:v>
                </c:pt>
                <c:pt idx="59255">
                  <c:v>5.9256000000000003E-5</c:v>
                </c:pt>
                <c:pt idx="59256">
                  <c:v>5.9256999999999999E-5</c:v>
                </c:pt>
                <c:pt idx="59257">
                  <c:v>5.9258000000000001E-5</c:v>
                </c:pt>
                <c:pt idx="59258">
                  <c:v>5.9259000000000003E-5</c:v>
                </c:pt>
                <c:pt idx="59259">
                  <c:v>5.9259999999999998E-5</c:v>
                </c:pt>
                <c:pt idx="59260">
                  <c:v>5.9261000000000001E-5</c:v>
                </c:pt>
                <c:pt idx="59261">
                  <c:v>5.9262000000000003E-5</c:v>
                </c:pt>
                <c:pt idx="59262">
                  <c:v>5.9262999999999998E-5</c:v>
                </c:pt>
                <c:pt idx="59263">
                  <c:v>5.9264E-5</c:v>
                </c:pt>
                <c:pt idx="59264">
                  <c:v>5.9265000000000003E-5</c:v>
                </c:pt>
                <c:pt idx="59265">
                  <c:v>5.9265999999999998E-5</c:v>
                </c:pt>
                <c:pt idx="59266">
                  <c:v>5.9267E-5</c:v>
                </c:pt>
                <c:pt idx="59267">
                  <c:v>5.9268000000000002E-5</c:v>
                </c:pt>
                <c:pt idx="59268">
                  <c:v>5.9268999999999998E-5</c:v>
                </c:pt>
                <c:pt idx="59269">
                  <c:v>5.927E-5</c:v>
                </c:pt>
                <c:pt idx="59270">
                  <c:v>5.9271000000000002E-5</c:v>
                </c:pt>
                <c:pt idx="59271">
                  <c:v>5.9271999999999998E-5</c:v>
                </c:pt>
                <c:pt idx="59272">
                  <c:v>5.9273E-5</c:v>
                </c:pt>
                <c:pt idx="59273">
                  <c:v>5.9274000000000002E-5</c:v>
                </c:pt>
                <c:pt idx="59274">
                  <c:v>5.9274999999999997E-5</c:v>
                </c:pt>
                <c:pt idx="59275">
                  <c:v>5.9276E-5</c:v>
                </c:pt>
                <c:pt idx="59276">
                  <c:v>5.9277000000000002E-5</c:v>
                </c:pt>
                <c:pt idx="59277">
                  <c:v>5.9277999999999997E-5</c:v>
                </c:pt>
                <c:pt idx="59278">
                  <c:v>5.9278999999999999E-5</c:v>
                </c:pt>
                <c:pt idx="59279">
                  <c:v>5.9280000000000002E-5</c:v>
                </c:pt>
                <c:pt idx="59280">
                  <c:v>5.9280999999999997E-5</c:v>
                </c:pt>
                <c:pt idx="59281">
                  <c:v>5.9281999999999999E-5</c:v>
                </c:pt>
                <c:pt idx="59282">
                  <c:v>5.9283000000000001E-5</c:v>
                </c:pt>
                <c:pt idx="59283">
                  <c:v>5.9283999999999997E-5</c:v>
                </c:pt>
                <c:pt idx="59284">
                  <c:v>5.9284999999999999E-5</c:v>
                </c:pt>
                <c:pt idx="59285">
                  <c:v>5.9286000000000001E-5</c:v>
                </c:pt>
                <c:pt idx="59286">
                  <c:v>5.9286999999999997E-5</c:v>
                </c:pt>
                <c:pt idx="59287">
                  <c:v>5.9287999999999999E-5</c:v>
                </c:pt>
                <c:pt idx="59288">
                  <c:v>5.9289000000000001E-5</c:v>
                </c:pt>
                <c:pt idx="59289">
                  <c:v>5.9290000000000003E-5</c:v>
                </c:pt>
                <c:pt idx="59290">
                  <c:v>5.9290999999999999E-5</c:v>
                </c:pt>
                <c:pt idx="59291">
                  <c:v>5.9292000000000001E-5</c:v>
                </c:pt>
                <c:pt idx="59292">
                  <c:v>5.9293000000000003E-5</c:v>
                </c:pt>
                <c:pt idx="59293">
                  <c:v>5.9293999999999998E-5</c:v>
                </c:pt>
                <c:pt idx="59294">
                  <c:v>5.9295000000000001E-5</c:v>
                </c:pt>
                <c:pt idx="59295">
                  <c:v>5.9296000000000003E-5</c:v>
                </c:pt>
                <c:pt idx="59296">
                  <c:v>5.9296999999999998E-5</c:v>
                </c:pt>
                <c:pt idx="59297">
                  <c:v>5.9298E-5</c:v>
                </c:pt>
                <c:pt idx="59298">
                  <c:v>5.9299000000000003E-5</c:v>
                </c:pt>
                <c:pt idx="59299">
                  <c:v>5.9299999999999998E-5</c:v>
                </c:pt>
                <c:pt idx="59300">
                  <c:v>5.9301E-5</c:v>
                </c:pt>
                <c:pt idx="59301">
                  <c:v>5.9302000000000002E-5</c:v>
                </c:pt>
                <c:pt idx="59302">
                  <c:v>5.9302999999999998E-5</c:v>
                </c:pt>
                <c:pt idx="59303">
                  <c:v>5.9304E-5</c:v>
                </c:pt>
                <c:pt idx="59304">
                  <c:v>5.9305000000000002E-5</c:v>
                </c:pt>
                <c:pt idx="59305">
                  <c:v>5.9305999999999998E-5</c:v>
                </c:pt>
                <c:pt idx="59306">
                  <c:v>5.9307E-5</c:v>
                </c:pt>
                <c:pt idx="59307">
                  <c:v>5.9308000000000002E-5</c:v>
                </c:pt>
                <c:pt idx="59308">
                  <c:v>5.9308999999999997E-5</c:v>
                </c:pt>
                <c:pt idx="59309">
                  <c:v>5.931E-5</c:v>
                </c:pt>
                <c:pt idx="59310">
                  <c:v>5.9311000000000002E-5</c:v>
                </c:pt>
                <c:pt idx="59311">
                  <c:v>5.9311999999999997E-5</c:v>
                </c:pt>
                <c:pt idx="59312">
                  <c:v>5.9312999999999999E-5</c:v>
                </c:pt>
                <c:pt idx="59313">
                  <c:v>5.9314000000000002E-5</c:v>
                </c:pt>
                <c:pt idx="59314">
                  <c:v>5.9314999999999997E-5</c:v>
                </c:pt>
                <c:pt idx="59315">
                  <c:v>5.9315999999999999E-5</c:v>
                </c:pt>
                <c:pt idx="59316">
                  <c:v>5.9317000000000001E-5</c:v>
                </c:pt>
                <c:pt idx="59317">
                  <c:v>5.9317999999999997E-5</c:v>
                </c:pt>
                <c:pt idx="59318">
                  <c:v>5.9318999999999999E-5</c:v>
                </c:pt>
                <c:pt idx="59319">
                  <c:v>5.9320000000000001E-5</c:v>
                </c:pt>
                <c:pt idx="59320">
                  <c:v>5.9320999999999997E-5</c:v>
                </c:pt>
                <c:pt idx="59321">
                  <c:v>5.9321999999999999E-5</c:v>
                </c:pt>
                <c:pt idx="59322">
                  <c:v>5.9323000000000001E-5</c:v>
                </c:pt>
                <c:pt idx="59323">
                  <c:v>5.9324000000000003E-5</c:v>
                </c:pt>
                <c:pt idx="59324">
                  <c:v>5.9324999999999999E-5</c:v>
                </c:pt>
                <c:pt idx="59325">
                  <c:v>5.9326000000000001E-5</c:v>
                </c:pt>
                <c:pt idx="59326">
                  <c:v>5.9327000000000003E-5</c:v>
                </c:pt>
                <c:pt idx="59327">
                  <c:v>5.9327999999999998E-5</c:v>
                </c:pt>
                <c:pt idx="59328">
                  <c:v>5.9329000000000001E-5</c:v>
                </c:pt>
                <c:pt idx="59329">
                  <c:v>5.9330000000000003E-5</c:v>
                </c:pt>
                <c:pt idx="59330">
                  <c:v>5.9330999999999998E-5</c:v>
                </c:pt>
                <c:pt idx="59331">
                  <c:v>5.9332E-5</c:v>
                </c:pt>
                <c:pt idx="59332">
                  <c:v>5.9333000000000003E-5</c:v>
                </c:pt>
                <c:pt idx="59333">
                  <c:v>5.9333999999999998E-5</c:v>
                </c:pt>
                <c:pt idx="59334">
                  <c:v>5.9335E-5</c:v>
                </c:pt>
                <c:pt idx="59335">
                  <c:v>5.9336000000000002E-5</c:v>
                </c:pt>
                <c:pt idx="59336">
                  <c:v>5.9336999999999998E-5</c:v>
                </c:pt>
                <c:pt idx="59337">
                  <c:v>5.9338E-5</c:v>
                </c:pt>
                <c:pt idx="59338">
                  <c:v>5.9339000000000002E-5</c:v>
                </c:pt>
                <c:pt idx="59339">
                  <c:v>5.9339999999999998E-5</c:v>
                </c:pt>
                <c:pt idx="59340">
                  <c:v>5.9341E-5</c:v>
                </c:pt>
                <c:pt idx="59341">
                  <c:v>5.9342000000000002E-5</c:v>
                </c:pt>
                <c:pt idx="59342">
                  <c:v>5.9342999999999997E-5</c:v>
                </c:pt>
                <c:pt idx="59343">
                  <c:v>5.9344E-5</c:v>
                </c:pt>
                <c:pt idx="59344">
                  <c:v>5.9345000000000002E-5</c:v>
                </c:pt>
                <c:pt idx="59345">
                  <c:v>5.9345999999999997E-5</c:v>
                </c:pt>
                <c:pt idx="59346">
                  <c:v>5.9346999999999999E-5</c:v>
                </c:pt>
                <c:pt idx="59347">
                  <c:v>5.9348000000000002E-5</c:v>
                </c:pt>
                <c:pt idx="59348">
                  <c:v>5.9348999999999997E-5</c:v>
                </c:pt>
                <c:pt idx="59349">
                  <c:v>5.9349999999999999E-5</c:v>
                </c:pt>
                <c:pt idx="59350">
                  <c:v>5.9351000000000001E-5</c:v>
                </c:pt>
                <c:pt idx="59351">
                  <c:v>5.9351999999999997E-5</c:v>
                </c:pt>
                <c:pt idx="59352">
                  <c:v>5.9352999999999999E-5</c:v>
                </c:pt>
                <c:pt idx="59353">
                  <c:v>5.9354000000000001E-5</c:v>
                </c:pt>
                <c:pt idx="59354">
                  <c:v>5.9354999999999997E-5</c:v>
                </c:pt>
                <c:pt idx="59355">
                  <c:v>5.9355999999999999E-5</c:v>
                </c:pt>
                <c:pt idx="59356">
                  <c:v>5.9357000000000001E-5</c:v>
                </c:pt>
                <c:pt idx="59357">
                  <c:v>5.9358000000000003E-5</c:v>
                </c:pt>
                <c:pt idx="59358">
                  <c:v>5.9358999999999999E-5</c:v>
                </c:pt>
                <c:pt idx="59359">
                  <c:v>5.9360000000000001E-5</c:v>
                </c:pt>
                <c:pt idx="59360">
                  <c:v>5.9361000000000003E-5</c:v>
                </c:pt>
                <c:pt idx="59361">
                  <c:v>5.9361999999999998E-5</c:v>
                </c:pt>
                <c:pt idx="59362">
                  <c:v>5.9363000000000001E-5</c:v>
                </c:pt>
                <c:pt idx="59363">
                  <c:v>5.9364000000000003E-5</c:v>
                </c:pt>
                <c:pt idx="59364">
                  <c:v>5.9364999999999998E-5</c:v>
                </c:pt>
                <c:pt idx="59365">
                  <c:v>5.9366E-5</c:v>
                </c:pt>
                <c:pt idx="59366">
                  <c:v>5.9367000000000003E-5</c:v>
                </c:pt>
                <c:pt idx="59367">
                  <c:v>5.9367999999999998E-5</c:v>
                </c:pt>
                <c:pt idx="59368">
                  <c:v>5.9369E-5</c:v>
                </c:pt>
                <c:pt idx="59369">
                  <c:v>5.9370000000000002E-5</c:v>
                </c:pt>
                <c:pt idx="59370">
                  <c:v>5.9370999999999998E-5</c:v>
                </c:pt>
                <c:pt idx="59371">
                  <c:v>5.9372E-5</c:v>
                </c:pt>
                <c:pt idx="59372">
                  <c:v>5.9373000000000002E-5</c:v>
                </c:pt>
                <c:pt idx="59373">
                  <c:v>5.9373999999999998E-5</c:v>
                </c:pt>
                <c:pt idx="59374">
                  <c:v>5.9375E-5</c:v>
                </c:pt>
                <c:pt idx="59375">
                  <c:v>5.9376000000000002E-5</c:v>
                </c:pt>
                <c:pt idx="59376">
                  <c:v>5.9376999999999997E-5</c:v>
                </c:pt>
                <c:pt idx="59377">
                  <c:v>5.9378E-5</c:v>
                </c:pt>
                <c:pt idx="59378">
                  <c:v>5.9379000000000002E-5</c:v>
                </c:pt>
                <c:pt idx="59379">
                  <c:v>5.9379999999999997E-5</c:v>
                </c:pt>
                <c:pt idx="59380">
                  <c:v>5.9380999999999999E-5</c:v>
                </c:pt>
                <c:pt idx="59381">
                  <c:v>5.9382000000000002E-5</c:v>
                </c:pt>
                <c:pt idx="59382">
                  <c:v>5.9382999999999997E-5</c:v>
                </c:pt>
                <c:pt idx="59383">
                  <c:v>5.9383999999999999E-5</c:v>
                </c:pt>
                <c:pt idx="59384">
                  <c:v>5.9385000000000001E-5</c:v>
                </c:pt>
                <c:pt idx="59385">
                  <c:v>5.9385999999999997E-5</c:v>
                </c:pt>
                <c:pt idx="59386">
                  <c:v>5.9386999999999999E-5</c:v>
                </c:pt>
                <c:pt idx="59387">
                  <c:v>5.9388000000000001E-5</c:v>
                </c:pt>
                <c:pt idx="59388">
                  <c:v>5.9388999999999997E-5</c:v>
                </c:pt>
                <c:pt idx="59389">
                  <c:v>5.9389999999999999E-5</c:v>
                </c:pt>
                <c:pt idx="59390">
                  <c:v>5.9391000000000001E-5</c:v>
                </c:pt>
                <c:pt idx="59391">
                  <c:v>5.9392000000000003E-5</c:v>
                </c:pt>
                <c:pt idx="59392">
                  <c:v>5.9392999999999999E-5</c:v>
                </c:pt>
                <c:pt idx="59393">
                  <c:v>5.9394000000000001E-5</c:v>
                </c:pt>
                <c:pt idx="59394">
                  <c:v>5.9395000000000003E-5</c:v>
                </c:pt>
                <c:pt idx="59395">
                  <c:v>5.9395999999999998E-5</c:v>
                </c:pt>
                <c:pt idx="59396">
                  <c:v>5.9397000000000001E-5</c:v>
                </c:pt>
                <c:pt idx="59397">
                  <c:v>5.9398000000000003E-5</c:v>
                </c:pt>
                <c:pt idx="59398">
                  <c:v>5.9398999999999998E-5</c:v>
                </c:pt>
                <c:pt idx="59399">
                  <c:v>5.94E-5</c:v>
                </c:pt>
                <c:pt idx="59400">
                  <c:v>5.9401000000000003E-5</c:v>
                </c:pt>
                <c:pt idx="59401">
                  <c:v>5.9401999999999998E-5</c:v>
                </c:pt>
                <c:pt idx="59402">
                  <c:v>5.9403E-5</c:v>
                </c:pt>
                <c:pt idx="59403">
                  <c:v>5.9404000000000002E-5</c:v>
                </c:pt>
                <c:pt idx="59404">
                  <c:v>5.9404999999999998E-5</c:v>
                </c:pt>
                <c:pt idx="59405">
                  <c:v>5.9406E-5</c:v>
                </c:pt>
                <c:pt idx="59406">
                  <c:v>5.9407000000000002E-5</c:v>
                </c:pt>
                <c:pt idx="59407">
                  <c:v>5.9407999999999998E-5</c:v>
                </c:pt>
                <c:pt idx="59408">
                  <c:v>5.9409E-5</c:v>
                </c:pt>
                <c:pt idx="59409">
                  <c:v>5.9410000000000002E-5</c:v>
                </c:pt>
                <c:pt idx="59410">
                  <c:v>5.9410999999999998E-5</c:v>
                </c:pt>
                <c:pt idx="59411">
                  <c:v>5.9412E-5</c:v>
                </c:pt>
                <c:pt idx="59412">
                  <c:v>5.9413000000000002E-5</c:v>
                </c:pt>
                <c:pt idx="59413">
                  <c:v>5.9413999999999997E-5</c:v>
                </c:pt>
                <c:pt idx="59414">
                  <c:v>5.9414999999999999E-5</c:v>
                </c:pt>
                <c:pt idx="59415">
                  <c:v>5.9416000000000002E-5</c:v>
                </c:pt>
                <c:pt idx="59416">
                  <c:v>5.9416999999999997E-5</c:v>
                </c:pt>
                <c:pt idx="59417">
                  <c:v>5.9417999999999999E-5</c:v>
                </c:pt>
                <c:pt idx="59418">
                  <c:v>5.9419000000000001E-5</c:v>
                </c:pt>
                <c:pt idx="59419">
                  <c:v>5.9419999999999997E-5</c:v>
                </c:pt>
                <c:pt idx="59420">
                  <c:v>5.9420999999999999E-5</c:v>
                </c:pt>
                <c:pt idx="59421">
                  <c:v>5.9422000000000001E-5</c:v>
                </c:pt>
                <c:pt idx="59422">
                  <c:v>5.9422999999999997E-5</c:v>
                </c:pt>
                <c:pt idx="59423">
                  <c:v>5.9423999999999999E-5</c:v>
                </c:pt>
                <c:pt idx="59424">
                  <c:v>5.9425000000000001E-5</c:v>
                </c:pt>
                <c:pt idx="59425">
                  <c:v>5.9426000000000003E-5</c:v>
                </c:pt>
                <c:pt idx="59426">
                  <c:v>5.9426999999999999E-5</c:v>
                </c:pt>
                <c:pt idx="59427">
                  <c:v>5.9428000000000001E-5</c:v>
                </c:pt>
                <c:pt idx="59428">
                  <c:v>5.9429000000000003E-5</c:v>
                </c:pt>
                <c:pt idx="59429">
                  <c:v>5.9429999999999999E-5</c:v>
                </c:pt>
                <c:pt idx="59430">
                  <c:v>5.9431000000000001E-5</c:v>
                </c:pt>
                <c:pt idx="59431">
                  <c:v>5.9432000000000003E-5</c:v>
                </c:pt>
                <c:pt idx="59432">
                  <c:v>5.9432999999999998E-5</c:v>
                </c:pt>
                <c:pt idx="59433">
                  <c:v>5.9434000000000001E-5</c:v>
                </c:pt>
                <c:pt idx="59434">
                  <c:v>5.9435000000000003E-5</c:v>
                </c:pt>
                <c:pt idx="59435">
                  <c:v>5.9435999999999998E-5</c:v>
                </c:pt>
                <c:pt idx="59436">
                  <c:v>5.9437E-5</c:v>
                </c:pt>
                <c:pt idx="59437">
                  <c:v>5.9438000000000002E-5</c:v>
                </c:pt>
                <c:pt idx="59438">
                  <c:v>5.9438999999999998E-5</c:v>
                </c:pt>
                <c:pt idx="59439">
                  <c:v>5.944E-5</c:v>
                </c:pt>
                <c:pt idx="59440">
                  <c:v>5.9441000000000002E-5</c:v>
                </c:pt>
                <c:pt idx="59441">
                  <c:v>5.9441999999999998E-5</c:v>
                </c:pt>
                <c:pt idx="59442">
                  <c:v>5.9443E-5</c:v>
                </c:pt>
                <c:pt idx="59443">
                  <c:v>5.9444000000000002E-5</c:v>
                </c:pt>
                <c:pt idx="59444">
                  <c:v>5.9444999999999998E-5</c:v>
                </c:pt>
                <c:pt idx="59445">
                  <c:v>5.9446E-5</c:v>
                </c:pt>
                <c:pt idx="59446">
                  <c:v>5.9447000000000002E-5</c:v>
                </c:pt>
                <c:pt idx="59447">
                  <c:v>5.9447999999999997E-5</c:v>
                </c:pt>
                <c:pt idx="59448">
                  <c:v>5.9449E-5</c:v>
                </c:pt>
                <c:pt idx="59449">
                  <c:v>5.9450000000000002E-5</c:v>
                </c:pt>
                <c:pt idx="59450">
                  <c:v>5.9450999999999997E-5</c:v>
                </c:pt>
                <c:pt idx="59451">
                  <c:v>5.9451999999999999E-5</c:v>
                </c:pt>
                <c:pt idx="59452">
                  <c:v>5.9453000000000002E-5</c:v>
                </c:pt>
                <c:pt idx="59453">
                  <c:v>5.9453999999999997E-5</c:v>
                </c:pt>
                <c:pt idx="59454">
                  <c:v>5.9454999999999999E-5</c:v>
                </c:pt>
                <c:pt idx="59455">
                  <c:v>5.9456000000000001E-5</c:v>
                </c:pt>
                <c:pt idx="59456">
                  <c:v>5.9456999999999997E-5</c:v>
                </c:pt>
                <c:pt idx="59457">
                  <c:v>5.9457999999999999E-5</c:v>
                </c:pt>
                <c:pt idx="59458">
                  <c:v>5.9459000000000001E-5</c:v>
                </c:pt>
                <c:pt idx="59459">
                  <c:v>5.9460000000000003E-5</c:v>
                </c:pt>
                <c:pt idx="59460">
                  <c:v>5.9460999999999999E-5</c:v>
                </c:pt>
                <c:pt idx="59461">
                  <c:v>5.9462000000000001E-5</c:v>
                </c:pt>
                <c:pt idx="59462">
                  <c:v>5.9463000000000003E-5</c:v>
                </c:pt>
                <c:pt idx="59463">
                  <c:v>5.9463999999999999E-5</c:v>
                </c:pt>
                <c:pt idx="59464">
                  <c:v>5.9465000000000001E-5</c:v>
                </c:pt>
                <c:pt idx="59465">
                  <c:v>5.9466000000000003E-5</c:v>
                </c:pt>
                <c:pt idx="59466">
                  <c:v>5.9466999999999998E-5</c:v>
                </c:pt>
                <c:pt idx="59467">
                  <c:v>5.9468000000000001E-5</c:v>
                </c:pt>
                <c:pt idx="59468">
                  <c:v>5.9469000000000003E-5</c:v>
                </c:pt>
                <c:pt idx="59469">
                  <c:v>5.9469999999999998E-5</c:v>
                </c:pt>
                <c:pt idx="59470">
                  <c:v>5.9471E-5</c:v>
                </c:pt>
                <c:pt idx="59471">
                  <c:v>5.9472000000000003E-5</c:v>
                </c:pt>
                <c:pt idx="59472">
                  <c:v>5.9472999999999998E-5</c:v>
                </c:pt>
                <c:pt idx="59473">
                  <c:v>5.9474E-5</c:v>
                </c:pt>
                <c:pt idx="59474">
                  <c:v>5.9475000000000002E-5</c:v>
                </c:pt>
                <c:pt idx="59475">
                  <c:v>5.9475999999999998E-5</c:v>
                </c:pt>
                <c:pt idx="59476">
                  <c:v>5.9477E-5</c:v>
                </c:pt>
                <c:pt idx="59477">
                  <c:v>5.9478000000000002E-5</c:v>
                </c:pt>
                <c:pt idx="59478">
                  <c:v>5.9478999999999998E-5</c:v>
                </c:pt>
                <c:pt idx="59479">
                  <c:v>5.948E-5</c:v>
                </c:pt>
                <c:pt idx="59480">
                  <c:v>5.9481000000000002E-5</c:v>
                </c:pt>
                <c:pt idx="59481">
                  <c:v>5.9481999999999997E-5</c:v>
                </c:pt>
                <c:pt idx="59482">
                  <c:v>5.9483E-5</c:v>
                </c:pt>
                <c:pt idx="59483">
                  <c:v>5.9484000000000002E-5</c:v>
                </c:pt>
                <c:pt idx="59484">
                  <c:v>5.9484999999999997E-5</c:v>
                </c:pt>
                <c:pt idx="59485">
                  <c:v>5.9485999999999999E-5</c:v>
                </c:pt>
                <c:pt idx="59486">
                  <c:v>5.9487000000000002E-5</c:v>
                </c:pt>
                <c:pt idx="59487">
                  <c:v>5.9487999999999997E-5</c:v>
                </c:pt>
                <c:pt idx="59488">
                  <c:v>5.9488999999999999E-5</c:v>
                </c:pt>
                <c:pt idx="59489">
                  <c:v>5.9490000000000001E-5</c:v>
                </c:pt>
                <c:pt idx="59490">
                  <c:v>5.9490999999999997E-5</c:v>
                </c:pt>
                <c:pt idx="59491">
                  <c:v>5.9491999999999999E-5</c:v>
                </c:pt>
                <c:pt idx="59492">
                  <c:v>5.9493000000000001E-5</c:v>
                </c:pt>
                <c:pt idx="59493">
                  <c:v>5.9494000000000003E-5</c:v>
                </c:pt>
                <c:pt idx="59494">
                  <c:v>5.9494999999999999E-5</c:v>
                </c:pt>
                <c:pt idx="59495">
                  <c:v>5.9496000000000001E-5</c:v>
                </c:pt>
                <c:pt idx="59496">
                  <c:v>5.9497000000000003E-5</c:v>
                </c:pt>
                <c:pt idx="59497">
                  <c:v>5.9497999999999999E-5</c:v>
                </c:pt>
                <c:pt idx="59498">
                  <c:v>5.9499000000000001E-5</c:v>
                </c:pt>
                <c:pt idx="59499">
                  <c:v>5.9500000000000003E-5</c:v>
                </c:pt>
                <c:pt idx="59500">
                  <c:v>5.9500999999999998E-5</c:v>
                </c:pt>
                <c:pt idx="59501">
                  <c:v>5.9502000000000001E-5</c:v>
                </c:pt>
                <c:pt idx="59502">
                  <c:v>5.9503000000000003E-5</c:v>
                </c:pt>
                <c:pt idx="59503">
                  <c:v>5.9503999999999998E-5</c:v>
                </c:pt>
                <c:pt idx="59504">
                  <c:v>5.9505E-5</c:v>
                </c:pt>
                <c:pt idx="59505">
                  <c:v>5.9506000000000003E-5</c:v>
                </c:pt>
                <c:pt idx="59506">
                  <c:v>5.9506999999999998E-5</c:v>
                </c:pt>
                <c:pt idx="59507">
                  <c:v>5.9508E-5</c:v>
                </c:pt>
                <c:pt idx="59508">
                  <c:v>5.9509000000000002E-5</c:v>
                </c:pt>
                <c:pt idx="59509">
                  <c:v>5.9509999999999998E-5</c:v>
                </c:pt>
                <c:pt idx="59510">
                  <c:v>5.9511E-5</c:v>
                </c:pt>
                <c:pt idx="59511">
                  <c:v>5.9512000000000002E-5</c:v>
                </c:pt>
                <c:pt idx="59512">
                  <c:v>5.9512999999999998E-5</c:v>
                </c:pt>
                <c:pt idx="59513">
                  <c:v>5.9514E-5</c:v>
                </c:pt>
                <c:pt idx="59514">
                  <c:v>5.9515000000000002E-5</c:v>
                </c:pt>
                <c:pt idx="59515">
                  <c:v>5.9515999999999997E-5</c:v>
                </c:pt>
                <c:pt idx="59516">
                  <c:v>5.9517E-5</c:v>
                </c:pt>
                <c:pt idx="59517">
                  <c:v>5.9518000000000002E-5</c:v>
                </c:pt>
                <c:pt idx="59518">
                  <c:v>5.9518999999999997E-5</c:v>
                </c:pt>
                <c:pt idx="59519">
                  <c:v>5.9519999999999999E-5</c:v>
                </c:pt>
                <c:pt idx="59520">
                  <c:v>5.9521000000000002E-5</c:v>
                </c:pt>
                <c:pt idx="59521">
                  <c:v>5.9521999999999997E-5</c:v>
                </c:pt>
                <c:pt idx="59522">
                  <c:v>5.9522999999999999E-5</c:v>
                </c:pt>
                <c:pt idx="59523">
                  <c:v>5.9524000000000001E-5</c:v>
                </c:pt>
                <c:pt idx="59524">
                  <c:v>5.9524999999999997E-5</c:v>
                </c:pt>
                <c:pt idx="59525">
                  <c:v>5.9525999999999999E-5</c:v>
                </c:pt>
                <c:pt idx="59526">
                  <c:v>5.9527000000000001E-5</c:v>
                </c:pt>
                <c:pt idx="59527">
                  <c:v>5.9528000000000003E-5</c:v>
                </c:pt>
                <c:pt idx="59528">
                  <c:v>5.9528999999999999E-5</c:v>
                </c:pt>
                <c:pt idx="59529">
                  <c:v>5.9530000000000001E-5</c:v>
                </c:pt>
                <c:pt idx="59530">
                  <c:v>5.9531000000000003E-5</c:v>
                </c:pt>
                <c:pt idx="59531">
                  <c:v>5.9531999999999999E-5</c:v>
                </c:pt>
                <c:pt idx="59532">
                  <c:v>5.9533000000000001E-5</c:v>
                </c:pt>
                <c:pt idx="59533">
                  <c:v>5.9534000000000003E-5</c:v>
                </c:pt>
                <c:pt idx="59534">
                  <c:v>5.9534999999999998E-5</c:v>
                </c:pt>
                <c:pt idx="59535">
                  <c:v>5.9536000000000001E-5</c:v>
                </c:pt>
                <c:pt idx="59536">
                  <c:v>5.9537000000000003E-5</c:v>
                </c:pt>
                <c:pt idx="59537">
                  <c:v>5.9537999999999998E-5</c:v>
                </c:pt>
                <c:pt idx="59538">
                  <c:v>5.9539E-5</c:v>
                </c:pt>
                <c:pt idx="59539">
                  <c:v>5.9540000000000003E-5</c:v>
                </c:pt>
                <c:pt idx="59540">
                  <c:v>5.9540999999999998E-5</c:v>
                </c:pt>
                <c:pt idx="59541">
                  <c:v>5.9542E-5</c:v>
                </c:pt>
                <c:pt idx="59542">
                  <c:v>5.9543000000000002E-5</c:v>
                </c:pt>
                <c:pt idx="59543">
                  <c:v>5.9543999999999998E-5</c:v>
                </c:pt>
                <c:pt idx="59544">
                  <c:v>5.9545E-5</c:v>
                </c:pt>
                <c:pt idx="59545">
                  <c:v>5.9546000000000002E-5</c:v>
                </c:pt>
                <c:pt idx="59546">
                  <c:v>5.9546999999999998E-5</c:v>
                </c:pt>
                <c:pt idx="59547">
                  <c:v>5.9548E-5</c:v>
                </c:pt>
                <c:pt idx="59548">
                  <c:v>5.9549000000000002E-5</c:v>
                </c:pt>
                <c:pt idx="59549">
                  <c:v>5.9549999999999997E-5</c:v>
                </c:pt>
                <c:pt idx="59550">
                  <c:v>5.9551E-5</c:v>
                </c:pt>
                <c:pt idx="59551">
                  <c:v>5.9552000000000002E-5</c:v>
                </c:pt>
                <c:pt idx="59552">
                  <c:v>5.9552999999999997E-5</c:v>
                </c:pt>
                <c:pt idx="59553">
                  <c:v>5.9553999999999999E-5</c:v>
                </c:pt>
                <c:pt idx="59554">
                  <c:v>5.9555000000000002E-5</c:v>
                </c:pt>
                <c:pt idx="59555">
                  <c:v>5.9555999999999997E-5</c:v>
                </c:pt>
                <c:pt idx="59556">
                  <c:v>5.9556999999999999E-5</c:v>
                </c:pt>
                <c:pt idx="59557">
                  <c:v>5.9558000000000001E-5</c:v>
                </c:pt>
                <c:pt idx="59558">
                  <c:v>5.9558999999999997E-5</c:v>
                </c:pt>
                <c:pt idx="59559">
                  <c:v>5.9559999999999999E-5</c:v>
                </c:pt>
                <c:pt idx="59560">
                  <c:v>5.9561000000000001E-5</c:v>
                </c:pt>
                <c:pt idx="59561">
                  <c:v>5.9562000000000003E-5</c:v>
                </c:pt>
                <c:pt idx="59562">
                  <c:v>5.9562999999999999E-5</c:v>
                </c:pt>
                <c:pt idx="59563">
                  <c:v>5.9564000000000001E-5</c:v>
                </c:pt>
                <c:pt idx="59564">
                  <c:v>5.9565000000000003E-5</c:v>
                </c:pt>
                <c:pt idx="59565">
                  <c:v>5.9565999999999999E-5</c:v>
                </c:pt>
                <c:pt idx="59566">
                  <c:v>5.9567000000000001E-5</c:v>
                </c:pt>
                <c:pt idx="59567">
                  <c:v>5.9568000000000003E-5</c:v>
                </c:pt>
                <c:pt idx="59568">
                  <c:v>5.9568999999999998E-5</c:v>
                </c:pt>
                <c:pt idx="59569">
                  <c:v>5.9570000000000001E-5</c:v>
                </c:pt>
                <c:pt idx="59570">
                  <c:v>5.9571000000000003E-5</c:v>
                </c:pt>
                <c:pt idx="59571">
                  <c:v>5.9571999999999998E-5</c:v>
                </c:pt>
                <c:pt idx="59572">
                  <c:v>5.9573E-5</c:v>
                </c:pt>
                <c:pt idx="59573">
                  <c:v>5.9574000000000003E-5</c:v>
                </c:pt>
                <c:pt idx="59574">
                  <c:v>5.9574999999999998E-5</c:v>
                </c:pt>
                <c:pt idx="59575">
                  <c:v>5.9576E-5</c:v>
                </c:pt>
                <c:pt idx="59576">
                  <c:v>5.9577000000000002E-5</c:v>
                </c:pt>
                <c:pt idx="59577">
                  <c:v>5.9577999999999998E-5</c:v>
                </c:pt>
                <c:pt idx="59578">
                  <c:v>5.9579E-5</c:v>
                </c:pt>
                <c:pt idx="59579">
                  <c:v>5.9580000000000002E-5</c:v>
                </c:pt>
                <c:pt idx="59580">
                  <c:v>5.9580999999999998E-5</c:v>
                </c:pt>
                <c:pt idx="59581">
                  <c:v>5.9582E-5</c:v>
                </c:pt>
                <c:pt idx="59582">
                  <c:v>5.9583000000000002E-5</c:v>
                </c:pt>
                <c:pt idx="59583">
                  <c:v>5.9583999999999997E-5</c:v>
                </c:pt>
                <c:pt idx="59584">
                  <c:v>5.9585E-5</c:v>
                </c:pt>
                <c:pt idx="59585">
                  <c:v>5.9586000000000002E-5</c:v>
                </c:pt>
                <c:pt idx="59586">
                  <c:v>5.9586999999999997E-5</c:v>
                </c:pt>
                <c:pt idx="59587">
                  <c:v>5.9587999999999999E-5</c:v>
                </c:pt>
                <c:pt idx="59588">
                  <c:v>5.9589000000000002E-5</c:v>
                </c:pt>
                <c:pt idx="59589">
                  <c:v>5.9589999999999997E-5</c:v>
                </c:pt>
                <c:pt idx="59590">
                  <c:v>5.9590999999999999E-5</c:v>
                </c:pt>
                <c:pt idx="59591">
                  <c:v>5.9592000000000001E-5</c:v>
                </c:pt>
                <c:pt idx="59592">
                  <c:v>5.9592999999999997E-5</c:v>
                </c:pt>
                <c:pt idx="59593">
                  <c:v>5.9593999999999999E-5</c:v>
                </c:pt>
                <c:pt idx="59594">
                  <c:v>5.9595000000000001E-5</c:v>
                </c:pt>
                <c:pt idx="59595">
                  <c:v>5.9596000000000003E-5</c:v>
                </c:pt>
                <c:pt idx="59596">
                  <c:v>5.9596999999999999E-5</c:v>
                </c:pt>
                <c:pt idx="59597">
                  <c:v>5.9598000000000001E-5</c:v>
                </c:pt>
                <c:pt idx="59598">
                  <c:v>5.9599000000000003E-5</c:v>
                </c:pt>
                <c:pt idx="59599">
                  <c:v>5.9599999999999999E-5</c:v>
                </c:pt>
                <c:pt idx="59600">
                  <c:v>5.9601000000000001E-5</c:v>
                </c:pt>
                <c:pt idx="59601">
                  <c:v>5.9602000000000003E-5</c:v>
                </c:pt>
                <c:pt idx="59602">
                  <c:v>5.9602999999999998E-5</c:v>
                </c:pt>
                <c:pt idx="59603">
                  <c:v>5.9604000000000001E-5</c:v>
                </c:pt>
                <c:pt idx="59604">
                  <c:v>5.9605000000000003E-5</c:v>
                </c:pt>
                <c:pt idx="59605">
                  <c:v>5.9605999999999998E-5</c:v>
                </c:pt>
                <c:pt idx="59606">
                  <c:v>5.9607E-5</c:v>
                </c:pt>
                <c:pt idx="59607">
                  <c:v>5.9608000000000003E-5</c:v>
                </c:pt>
                <c:pt idx="59608">
                  <c:v>5.9608999999999998E-5</c:v>
                </c:pt>
                <c:pt idx="59609">
                  <c:v>5.961E-5</c:v>
                </c:pt>
                <c:pt idx="59610">
                  <c:v>5.9611000000000002E-5</c:v>
                </c:pt>
                <c:pt idx="59611">
                  <c:v>5.9611999999999998E-5</c:v>
                </c:pt>
                <c:pt idx="59612">
                  <c:v>5.9613E-5</c:v>
                </c:pt>
                <c:pt idx="59613">
                  <c:v>5.9614000000000002E-5</c:v>
                </c:pt>
                <c:pt idx="59614">
                  <c:v>5.9614999999999998E-5</c:v>
                </c:pt>
                <c:pt idx="59615">
                  <c:v>5.9616E-5</c:v>
                </c:pt>
                <c:pt idx="59616">
                  <c:v>5.9617000000000002E-5</c:v>
                </c:pt>
                <c:pt idx="59617">
                  <c:v>5.9617999999999997E-5</c:v>
                </c:pt>
                <c:pt idx="59618">
                  <c:v>5.9619E-5</c:v>
                </c:pt>
                <c:pt idx="59619">
                  <c:v>5.9620000000000002E-5</c:v>
                </c:pt>
                <c:pt idx="59620">
                  <c:v>5.9620999999999997E-5</c:v>
                </c:pt>
                <c:pt idx="59621">
                  <c:v>5.9621999999999999E-5</c:v>
                </c:pt>
                <c:pt idx="59622">
                  <c:v>5.9623000000000002E-5</c:v>
                </c:pt>
                <c:pt idx="59623">
                  <c:v>5.9623999999999997E-5</c:v>
                </c:pt>
                <c:pt idx="59624">
                  <c:v>5.9624999999999999E-5</c:v>
                </c:pt>
                <c:pt idx="59625">
                  <c:v>5.9626000000000001E-5</c:v>
                </c:pt>
                <c:pt idx="59626">
                  <c:v>5.9626999999999997E-5</c:v>
                </c:pt>
                <c:pt idx="59627">
                  <c:v>5.9627999999999999E-5</c:v>
                </c:pt>
                <c:pt idx="59628">
                  <c:v>5.9629000000000001E-5</c:v>
                </c:pt>
                <c:pt idx="59629">
                  <c:v>5.9630000000000003E-5</c:v>
                </c:pt>
                <c:pt idx="59630">
                  <c:v>5.9630999999999999E-5</c:v>
                </c:pt>
                <c:pt idx="59631">
                  <c:v>5.9632000000000001E-5</c:v>
                </c:pt>
                <c:pt idx="59632">
                  <c:v>5.9633000000000003E-5</c:v>
                </c:pt>
                <c:pt idx="59633">
                  <c:v>5.9633999999999999E-5</c:v>
                </c:pt>
                <c:pt idx="59634">
                  <c:v>5.9635000000000001E-5</c:v>
                </c:pt>
                <c:pt idx="59635">
                  <c:v>5.9636000000000003E-5</c:v>
                </c:pt>
                <c:pt idx="59636">
                  <c:v>5.9636999999999998E-5</c:v>
                </c:pt>
                <c:pt idx="59637">
                  <c:v>5.9638000000000001E-5</c:v>
                </c:pt>
                <c:pt idx="59638">
                  <c:v>5.9639000000000003E-5</c:v>
                </c:pt>
                <c:pt idx="59639">
                  <c:v>5.9639999999999998E-5</c:v>
                </c:pt>
                <c:pt idx="59640">
                  <c:v>5.9641E-5</c:v>
                </c:pt>
                <c:pt idx="59641">
                  <c:v>5.9642000000000003E-5</c:v>
                </c:pt>
                <c:pt idx="59642">
                  <c:v>5.9642999999999998E-5</c:v>
                </c:pt>
                <c:pt idx="59643">
                  <c:v>5.9644E-5</c:v>
                </c:pt>
                <c:pt idx="59644">
                  <c:v>5.9645000000000002E-5</c:v>
                </c:pt>
                <c:pt idx="59645">
                  <c:v>5.9645999999999998E-5</c:v>
                </c:pt>
                <c:pt idx="59646">
                  <c:v>5.9647E-5</c:v>
                </c:pt>
                <c:pt idx="59647">
                  <c:v>5.9648000000000002E-5</c:v>
                </c:pt>
                <c:pt idx="59648">
                  <c:v>5.9648999999999998E-5</c:v>
                </c:pt>
                <c:pt idx="59649">
                  <c:v>5.965E-5</c:v>
                </c:pt>
                <c:pt idx="59650">
                  <c:v>5.9651000000000002E-5</c:v>
                </c:pt>
                <c:pt idx="59651">
                  <c:v>5.9651999999999997E-5</c:v>
                </c:pt>
                <c:pt idx="59652">
                  <c:v>5.9653E-5</c:v>
                </c:pt>
                <c:pt idx="59653">
                  <c:v>5.9654000000000002E-5</c:v>
                </c:pt>
                <c:pt idx="59654">
                  <c:v>5.9654999999999997E-5</c:v>
                </c:pt>
                <c:pt idx="59655">
                  <c:v>5.9655999999999999E-5</c:v>
                </c:pt>
                <c:pt idx="59656">
                  <c:v>5.9657000000000002E-5</c:v>
                </c:pt>
                <c:pt idx="59657">
                  <c:v>5.9657999999999997E-5</c:v>
                </c:pt>
                <c:pt idx="59658">
                  <c:v>5.9658999999999999E-5</c:v>
                </c:pt>
                <c:pt idx="59659">
                  <c:v>5.9660000000000001E-5</c:v>
                </c:pt>
                <c:pt idx="59660">
                  <c:v>5.9660999999999997E-5</c:v>
                </c:pt>
                <c:pt idx="59661">
                  <c:v>5.9661999999999999E-5</c:v>
                </c:pt>
                <c:pt idx="59662">
                  <c:v>5.9663000000000001E-5</c:v>
                </c:pt>
                <c:pt idx="59663">
                  <c:v>5.9664000000000003E-5</c:v>
                </c:pt>
                <c:pt idx="59664">
                  <c:v>5.9664999999999999E-5</c:v>
                </c:pt>
                <c:pt idx="59665">
                  <c:v>5.9666000000000001E-5</c:v>
                </c:pt>
                <c:pt idx="59666">
                  <c:v>5.9667000000000003E-5</c:v>
                </c:pt>
                <c:pt idx="59667">
                  <c:v>5.9667999999999999E-5</c:v>
                </c:pt>
                <c:pt idx="59668">
                  <c:v>5.9669000000000001E-5</c:v>
                </c:pt>
                <c:pt idx="59669">
                  <c:v>5.9670000000000003E-5</c:v>
                </c:pt>
                <c:pt idx="59670">
                  <c:v>5.9670999999999998E-5</c:v>
                </c:pt>
                <c:pt idx="59671">
                  <c:v>5.9672000000000001E-5</c:v>
                </c:pt>
                <c:pt idx="59672">
                  <c:v>5.9673000000000003E-5</c:v>
                </c:pt>
                <c:pt idx="59673">
                  <c:v>5.9673999999999998E-5</c:v>
                </c:pt>
                <c:pt idx="59674">
                  <c:v>5.9675E-5</c:v>
                </c:pt>
                <c:pt idx="59675">
                  <c:v>5.9676000000000003E-5</c:v>
                </c:pt>
                <c:pt idx="59676">
                  <c:v>5.9676999999999998E-5</c:v>
                </c:pt>
                <c:pt idx="59677">
                  <c:v>5.9678E-5</c:v>
                </c:pt>
                <c:pt idx="59678">
                  <c:v>5.9679000000000002E-5</c:v>
                </c:pt>
                <c:pt idx="59679">
                  <c:v>5.9679999999999998E-5</c:v>
                </c:pt>
                <c:pt idx="59680">
                  <c:v>5.9681E-5</c:v>
                </c:pt>
                <c:pt idx="59681">
                  <c:v>5.9682000000000002E-5</c:v>
                </c:pt>
                <c:pt idx="59682">
                  <c:v>5.9682999999999998E-5</c:v>
                </c:pt>
                <c:pt idx="59683">
                  <c:v>5.9684E-5</c:v>
                </c:pt>
                <c:pt idx="59684">
                  <c:v>5.9685000000000002E-5</c:v>
                </c:pt>
                <c:pt idx="59685">
                  <c:v>5.9685999999999997E-5</c:v>
                </c:pt>
                <c:pt idx="59686">
                  <c:v>5.9687E-5</c:v>
                </c:pt>
                <c:pt idx="59687">
                  <c:v>5.9688000000000002E-5</c:v>
                </c:pt>
                <c:pt idx="59688">
                  <c:v>5.9688999999999997E-5</c:v>
                </c:pt>
                <c:pt idx="59689">
                  <c:v>5.9689999999999999E-5</c:v>
                </c:pt>
                <c:pt idx="59690">
                  <c:v>5.9691000000000002E-5</c:v>
                </c:pt>
                <c:pt idx="59691">
                  <c:v>5.9691999999999997E-5</c:v>
                </c:pt>
                <c:pt idx="59692">
                  <c:v>5.9692999999999999E-5</c:v>
                </c:pt>
                <c:pt idx="59693">
                  <c:v>5.9694000000000001E-5</c:v>
                </c:pt>
                <c:pt idx="59694">
                  <c:v>5.9694999999999997E-5</c:v>
                </c:pt>
                <c:pt idx="59695">
                  <c:v>5.9695999999999999E-5</c:v>
                </c:pt>
                <c:pt idx="59696">
                  <c:v>5.9697000000000001E-5</c:v>
                </c:pt>
                <c:pt idx="59697">
                  <c:v>5.9697999999999997E-5</c:v>
                </c:pt>
                <c:pt idx="59698">
                  <c:v>5.9698999999999999E-5</c:v>
                </c:pt>
                <c:pt idx="59699">
                  <c:v>5.9700000000000001E-5</c:v>
                </c:pt>
                <c:pt idx="59700">
                  <c:v>5.9701000000000003E-5</c:v>
                </c:pt>
                <c:pt idx="59701">
                  <c:v>5.9701999999999999E-5</c:v>
                </c:pt>
                <c:pt idx="59702">
                  <c:v>5.9703000000000001E-5</c:v>
                </c:pt>
                <c:pt idx="59703">
                  <c:v>5.9704000000000003E-5</c:v>
                </c:pt>
                <c:pt idx="59704">
                  <c:v>5.9704999999999998E-5</c:v>
                </c:pt>
                <c:pt idx="59705">
                  <c:v>5.9706000000000001E-5</c:v>
                </c:pt>
                <c:pt idx="59706">
                  <c:v>5.9707000000000003E-5</c:v>
                </c:pt>
                <c:pt idx="59707">
                  <c:v>5.9707999999999998E-5</c:v>
                </c:pt>
                <c:pt idx="59708">
                  <c:v>5.9709E-5</c:v>
                </c:pt>
                <c:pt idx="59709">
                  <c:v>5.9710000000000003E-5</c:v>
                </c:pt>
                <c:pt idx="59710">
                  <c:v>5.9710999999999998E-5</c:v>
                </c:pt>
                <c:pt idx="59711">
                  <c:v>5.9712E-5</c:v>
                </c:pt>
                <c:pt idx="59712">
                  <c:v>5.9713000000000002E-5</c:v>
                </c:pt>
                <c:pt idx="59713">
                  <c:v>5.9713999999999998E-5</c:v>
                </c:pt>
                <c:pt idx="59714">
                  <c:v>5.9715E-5</c:v>
                </c:pt>
                <c:pt idx="59715">
                  <c:v>5.9716000000000002E-5</c:v>
                </c:pt>
                <c:pt idx="59716">
                  <c:v>5.9716999999999998E-5</c:v>
                </c:pt>
                <c:pt idx="59717">
                  <c:v>5.9718E-5</c:v>
                </c:pt>
                <c:pt idx="59718">
                  <c:v>5.9719000000000002E-5</c:v>
                </c:pt>
                <c:pt idx="59719">
                  <c:v>5.9719999999999997E-5</c:v>
                </c:pt>
                <c:pt idx="59720">
                  <c:v>5.9721E-5</c:v>
                </c:pt>
                <c:pt idx="59721">
                  <c:v>5.9722000000000002E-5</c:v>
                </c:pt>
                <c:pt idx="59722">
                  <c:v>5.9722999999999997E-5</c:v>
                </c:pt>
                <c:pt idx="59723">
                  <c:v>5.9723999999999999E-5</c:v>
                </c:pt>
                <c:pt idx="59724">
                  <c:v>5.9725000000000002E-5</c:v>
                </c:pt>
                <c:pt idx="59725">
                  <c:v>5.9725999999999997E-5</c:v>
                </c:pt>
                <c:pt idx="59726">
                  <c:v>5.9726999999999999E-5</c:v>
                </c:pt>
                <c:pt idx="59727">
                  <c:v>5.9728000000000001E-5</c:v>
                </c:pt>
                <c:pt idx="59728">
                  <c:v>5.9728999999999997E-5</c:v>
                </c:pt>
                <c:pt idx="59729">
                  <c:v>5.9729999999999999E-5</c:v>
                </c:pt>
                <c:pt idx="59730">
                  <c:v>5.9731000000000001E-5</c:v>
                </c:pt>
                <c:pt idx="59731">
                  <c:v>5.9731999999999997E-5</c:v>
                </c:pt>
                <c:pt idx="59732">
                  <c:v>5.9732999999999999E-5</c:v>
                </c:pt>
                <c:pt idx="59733">
                  <c:v>5.9734000000000001E-5</c:v>
                </c:pt>
                <c:pt idx="59734">
                  <c:v>5.9735000000000003E-5</c:v>
                </c:pt>
                <c:pt idx="59735">
                  <c:v>5.9735999999999999E-5</c:v>
                </c:pt>
                <c:pt idx="59736">
                  <c:v>5.9737000000000001E-5</c:v>
                </c:pt>
                <c:pt idx="59737">
                  <c:v>5.9738000000000003E-5</c:v>
                </c:pt>
                <c:pt idx="59738">
                  <c:v>5.9738999999999998E-5</c:v>
                </c:pt>
                <c:pt idx="59739">
                  <c:v>5.9740000000000001E-5</c:v>
                </c:pt>
                <c:pt idx="59740">
                  <c:v>5.9741000000000003E-5</c:v>
                </c:pt>
                <c:pt idx="59741">
                  <c:v>5.9741999999999998E-5</c:v>
                </c:pt>
                <c:pt idx="59742">
                  <c:v>5.9743E-5</c:v>
                </c:pt>
                <c:pt idx="59743">
                  <c:v>5.9744000000000003E-5</c:v>
                </c:pt>
                <c:pt idx="59744">
                  <c:v>5.9744999999999998E-5</c:v>
                </c:pt>
                <c:pt idx="59745">
                  <c:v>5.9746E-5</c:v>
                </c:pt>
                <c:pt idx="59746">
                  <c:v>5.9747000000000002E-5</c:v>
                </c:pt>
                <c:pt idx="59747">
                  <c:v>5.9747999999999998E-5</c:v>
                </c:pt>
                <c:pt idx="59748">
                  <c:v>5.9749E-5</c:v>
                </c:pt>
                <c:pt idx="59749">
                  <c:v>5.9750000000000002E-5</c:v>
                </c:pt>
                <c:pt idx="59750">
                  <c:v>5.9750999999999998E-5</c:v>
                </c:pt>
                <c:pt idx="59751">
                  <c:v>5.9752E-5</c:v>
                </c:pt>
                <c:pt idx="59752">
                  <c:v>5.9753000000000002E-5</c:v>
                </c:pt>
                <c:pt idx="59753">
                  <c:v>5.9753999999999997E-5</c:v>
                </c:pt>
                <c:pt idx="59754">
                  <c:v>5.9755E-5</c:v>
                </c:pt>
                <c:pt idx="59755">
                  <c:v>5.9756000000000002E-5</c:v>
                </c:pt>
                <c:pt idx="59756">
                  <c:v>5.9756999999999997E-5</c:v>
                </c:pt>
                <c:pt idx="59757">
                  <c:v>5.9757999999999999E-5</c:v>
                </c:pt>
                <c:pt idx="59758">
                  <c:v>5.9759000000000002E-5</c:v>
                </c:pt>
                <c:pt idx="59759">
                  <c:v>5.9759999999999997E-5</c:v>
                </c:pt>
                <c:pt idx="59760">
                  <c:v>5.9760999999999999E-5</c:v>
                </c:pt>
                <c:pt idx="59761">
                  <c:v>5.9762000000000001E-5</c:v>
                </c:pt>
                <c:pt idx="59762">
                  <c:v>5.9762999999999997E-5</c:v>
                </c:pt>
                <c:pt idx="59763">
                  <c:v>5.9763999999999999E-5</c:v>
                </c:pt>
                <c:pt idx="59764">
                  <c:v>5.9765000000000001E-5</c:v>
                </c:pt>
                <c:pt idx="59765">
                  <c:v>5.9765999999999997E-5</c:v>
                </c:pt>
                <c:pt idx="59766">
                  <c:v>5.9766999999999999E-5</c:v>
                </c:pt>
                <c:pt idx="59767">
                  <c:v>5.9768000000000001E-5</c:v>
                </c:pt>
                <c:pt idx="59768">
                  <c:v>5.9769000000000003E-5</c:v>
                </c:pt>
                <c:pt idx="59769">
                  <c:v>5.9769999999999999E-5</c:v>
                </c:pt>
                <c:pt idx="59770">
                  <c:v>5.9771000000000001E-5</c:v>
                </c:pt>
                <c:pt idx="59771">
                  <c:v>5.9772000000000003E-5</c:v>
                </c:pt>
                <c:pt idx="59772">
                  <c:v>5.9772999999999998E-5</c:v>
                </c:pt>
                <c:pt idx="59773">
                  <c:v>5.9774000000000001E-5</c:v>
                </c:pt>
                <c:pt idx="59774">
                  <c:v>5.9775000000000003E-5</c:v>
                </c:pt>
                <c:pt idx="59775">
                  <c:v>5.9775999999999998E-5</c:v>
                </c:pt>
                <c:pt idx="59776">
                  <c:v>5.9777E-5</c:v>
                </c:pt>
                <c:pt idx="59777">
                  <c:v>5.9778000000000003E-5</c:v>
                </c:pt>
                <c:pt idx="59778">
                  <c:v>5.9778999999999998E-5</c:v>
                </c:pt>
                <c:pt idx="59779">
                  <c:v>5.978E-5</c:v>
                </c:pt>
                <c:pt idx="59780">
                  <c:v>5.9781000000000002E-5</c:v>
                </c:pt>
                <c:pt idx="59781">
                  <c:v>5.9781999999999998E-5</c:v>
                </c:pt>
                <c:pt idx="59782">
                  <c:v>5.9783E-5</c:v>
                </c:pt>
                <c:pt idx="59783">
                  <c:v>5.9784000000000002E-5</c:v>
                </c:pt>
                <c:pt idx="59784">
                  <c:v>5.9784999999999998E-5</c:v>
                </c:pt>
                <c:pt idx="59785">
                  <c:v>5.9786E-5</c:v>
                </c:pt>
                <c:pt idx="59786">
                  <c:v>5.9787000000000002E-5</c:v>
                </c:pt>
                <c:pt idx="59787">
                  <c:v>5.9787999999999997E-5</c:v>
                </c:pt>
                <c:pt idx="59788">
                  <c:v>5.9789E-5</c:v>
                </c:pt>
                <c:pt idx="59789">
                  <c:v>5.9790000000000002E-5</c:v>
                </c:pt>
                <c:pt idx="59790">
                  <c:v>5.9790999999999997E-5</c:v>
                </c:pt>
                <c:pt idx="59791">
                  <c:v>5.9791999999999999E-5</c:v>
                </c:pt>
                <c:pt idx="59792">
                  <c:v>5.9793000000000002E-5</c:v>
                </c:pt>
                <c:pt idx="59793">
                  <c:v>5.9793999999999997E-5</c:v>
                </c:pt>
                <c:pt idx="59794">
                  <c:v>5.9794999999999999E-5</c:v>
                </c:pt>
                <c:pt idx="59795">
                  <c:v>5.9796000000000001E-5</c:v>
                </c:pt>
                <c:pt idx="59796">
                  <c:v>5.9796999999999997E-5</c:v>
                </c:pt>
                <c:pt idx="59797">
                  <c:v>5.9797999999999999E-5</c:v>
                </c:pt>
                <c:pt idx="59798">
                  <c:v>5.9799000000000001E-5</c:v>
                </c:pt>
                <c:pt idx="59799">
                  <c:v>5.9799999999999997E-5</c:v>
                </c:pt>
                <c:pt idx="59800">
                  <c:v>5.9800999999999999E-5</c:v>
                </c:pt>
                <c:pt idx="59801">
                  <c:v>5.9802000000000001E-5</c:v>
                </c:pt>
                <c:pt idx="59802">
                  <c:v>5.9803000000000003E-5</c:v>
                </c:pt>
                <c:pt idx="59803">
                  <c:v>5.9803999999999999E-5</c:v>
                </c:pt>
                <c:pt idx="59804">
                  <c:v>5.9805000000000001E-5</c:v>
                </c:pt>
                <c:pt idx="59805">
                  <c:v>5.9806000000000003E-5</c:v>
                </c:pt>
                <c:pt idx="59806">
                  <c:v>5.9806999999999998E-5</c:v>
                </c:pt>
                <c:pt idx="59807">
                  <c:v>5.9808000000000001E-5</c:v>
                </c:pt>
                <c:pt idx="59808">
                  <c:v>5.9809000000000003E-5</c:v>
                </c:pt>
                <c:pt idx="59809">
                  <c:v>5.9809999999999998E-5</c:v>
                </c:pt>
                <c:pt idx="59810">
                  <c:v>5.9811E-5</c:v>
                </c:pt>
                <c:pt idx="59811">
                  <c:v>5.9812000000000003E-5</c:v>
                </c:pt>
                <c:pt idx="59812">
                  <c:v>5.9812999999999998E-5</c:v>
                </c:pt>
                <c:pt idx="59813">
                  <c:v>5.9814E-5</c:v>
                </c:pt>
                <c:pt idx="59814">
                  <c:v>5.9815000000000002E-5</c:v>
                </c:pt>
                <c:pt idx="59815">
                  <c:v>5.9815999999999998E-5</c:v>
                </c:pt>
                <c:pt idx="59816">
                  <c:v>5.9817E-5</c:v>
                </c:pt>
                <c:pt idx="59817">
                  <c:v>5.9818000000000002E-5</c:v>
                </c:pt>
                <c:pt idx="59818">
                  <c:v>5.9818999999999998E-5</c:v>
                </c:pt>
                <c:pt idx="59819">
                  <c:v>5.982E-5</c:v>
                </c:pt>
                <c:pt idx="59820">
                  <c:v>5.9821000000000002E-5</c:v>
                </c:pt>
                <c:pt idx="59821">
                  <c:v>5.9821999999999997E-5</c:v>
                </c:pt>
                <c:pt idx="59822">
                  <c:v>5.9823E-5</c:v>
                </c:pt>
                <c:pt idx="59823">
                  <c:v>5.9824000000000002E-5</c:v>
                </c:pt>
                <c:pt idx="59824">
                  <c:v>5.9824999999999997E-5</c:v>
                </c:pt>
                <c:pt idx="59825">
                  <c:v>5.9825999999999999E-5</c:v>
                </c:pt>
                <c:pt idx="59826">
                  <c:v>5.9827000000000002E-5</c:v>
                </c:pt>
                <c:pt idx="59827">
                  <c:v>5.9827999999999997E-5</c:v>
                </c:pt>
                <c:pt idx="59828">
                  <c:v>5.9828999999999999E-5</c:v>
                </c:pt>
                <c:pt idx="59829">
                  <c:v>5.9830000000000001E-5</c:v>
                </c:pt>
                <c:pt idx="59830">
                  <c:v>5.9830999999999997E-5</c:v>
                </c:pt>
                <c:pt idx="59831">
                  <c:v>5.9831999999999999E-5</c:v>
                </c:pt>
                <c:pt idx="59832">
                  <c:v>5.9833000000000001E-5</c:v>
                </c:pt>
                <c:pt idx="59833">
                  <c:v>5.9833999999999997E-5</c:v>
                </c:pt>
                <c:pt idx="59834">
                  <c:v>5.9834999999999999E-5</c:v>
                </c:pt>
                <c:pt idx="59835">
                  <c:v>5.9836000000000001E-5</c:v>
                </c:pt>
                <c:pt idx="59836">
                  <c:v>5.9837000000000003E-5</c:v>
                </c:pt>
                <c:pt idx="59837">
                  <c:v>5.9837999999999999E-5</c:v>
                </c:pt>
                <c:pt idx="59838">
                  <c:v>5.9839000000000001E-5</c:v>
                </c:pt>
                <c:pt idx="59839">
                  <c:v>5.9840000000000003E-5</c:v>
                </c:pt>
                <c:pt idx="59840">
                  <c:v>5.9840999999999998E-5</c:v>
                </c:pt>
                <c:pt idx="59841">
                  <c:v>5.9842000000000001E-5</c:v>
                </c:pt>
                <c:pt idx="59842">
                  <c:v>5.9843000000000003E-5</c:v>
                </c:pt>
                <c:pt idx="59843">
                  <c:v>5.9843999999999998E-5</c:v>
                </c:pt>
                <c:pt idx="59844">
                  <c:v>5.9845E-5</c:v>
                </c:pt>
                <c:pt idx="59845">
                  <c:v>5.9846000000000003E-5</c:v>
                </c:pt>
                <c:pt idx="59846">
                  <c:v>5.9846999999999998E-5</c:v>
                </c:pt>
                <c:pt idx="59847">
                  <c:v>5.9848E-5</c:v>
                </c:pt>
                <c:pt idx="59848">
                  <c:v>5.9849000000000002E-5</c:v>
                </c:pt>
                <c:pt idx="59849">
                  <c:v>5.9849999999999998E-5</c:v>
                </c:pt>
                <c:pt idx="59850">
                  <c:v>5.9851E-5</c:v>
                </c:pt>
                <c:pt idx="59851">
                  <c:v>5.9852000000000002E-5</c:v>
                </c:pt>
                <c:pt idx="59852">
                  <c:v>5.9852999999999998E-5</c:v>
                </c:pt>
                <c:pt idx="59853">
                  <c:v>5.9854E-5</c:v>
                </c:pt>
                <c:pt idx="59854">
                  <c:v>5.9855000000000002E-5</c:v>
                </c:pt>
                <c:pt idx="59855">
                  <c:v>5.9855999999999997E-5</c:v>
                </c:pt>
                <c:pt idx="59856">
                  <c:v>5.9857E-5</c:v>
                </c:pt>
                <c:pt idx="59857">
                  <c:v>5.9858000000000002E-5</c:v>
                </c:pt>
                <c:pt idx="59858">
                  <c:v>5.9858999999999997E-5</c:v>
                </c:pt>
                <c:pt idx="59859">
                  <c:v>5.9859999999999999E-5</c:v>
                </c:pt>
                <c:pt idx="59860">
                  <c:v>5.9861000000000002E-5</c:v>
                </c:pt>
                <c:pt idx="59861">
                  <c:v>5.9861999999999997E-5</c:v>
                </c:pt>
                <c:pt idx="59862">
                  <c:v>5.9862999999999999E-5</c:v>
                </c:pt>
                <c:pt idx="59863">
                  <c:v>5.9864000000000001E-5</c:v>
                </c:pt>
                <c:pt idx="59864">
                  <c:v>5.9864999999999997E-5</c:v>
                </c:pt>
                <c:pt idx="59865">
                  <c:v>5.9865999999999999E-5</c:v>
                </c:pt>
                <c:pt idx="59866">
                  <c:v>5.9867000000000001E-5</c:v>
                </c:pt>
                <c:pt idx="59867">
                  <c:v>5.9867999999999997E-5</c:v>
                </c:pt>
                <c:pt idx="59868">
                  <c:v>5.9868999999999999E-5</c:v>
                </c:pt>
                <c:pt idx="59869">
                  <c:v>5.9870000000000001E-5</c:v>
                </c:pt>
                <c:pt idx="59870">
                  <c:v>5.9871000000000003E-5</c:v>
                </c:pt>
                <c:pt idx="59871">
                  <c:v>5.9871999999999999E-5</c:v>
                </c:pt>
                <c:pt idx="59872">
                  <c:v>5.9873000000000001E-5</c:v>
                </c:pt>
                <c:pt idx="59873">
                  <c:v>5.9874000000000003E-5</c:v>
                </c:pt>
                <c:pt idx="59874">
                  <c:v>5.9874999999999998E-5</c:v>
                </c:pt>
                <c:pt idx="59875">
                  <c:v>5.9876000000000001E-5</c:v>
                </c:pt>
                <c:pt idx="59876">
                  <c:v>5.9877000000000003E-5</c:v>
                </c:pt>
                <c:pt idx="59877">
                  <c:v>5.9877999999999998E-5</c:v>
                </c:pt>
                <c:pt idx="59878">
                  <c:v>5.9879E-5</c:v>
                </c:pt>
                <c:pt idx="59879">
                  <c:v>5.9880000000000003E-5</c:v>
                </c:pt>
                <c:pt idx="59880">
                  <c:v>5.9880999999999998E-5</c:v>
                </c:pt>
                <c:pt idx="59881">
                  <c:v>5.9882E-5</c:v>
                </c:pt>
                <c:pt idx="59882">
                  <c:v>5.9883000000000002E-5</c:v>
                </c:pt>
                <c:pt idx="59883">
                  <c:v>5.9883999999999998E-5</c:v>
                </c:pt>
                <c:pt idx="59884">
                  <c:v>5.9885E-5</c:v>
                </c:pt>
                <c:pt idx="59885">
                  <c:v>5.9886000000000002E-5</c:v>
                </c:pt>
                <c:pt idx="59886">
                  <c:v>5.9886999999999998E-5</c:v>
                </c:pt>
                <c:pt idx="59887">
                  <c:v>5.9888E-5</c:v>
                </c:pt>
                <c:pt idx="59888">
                  <c:v>5.9889000000000002E-5</c:v>
                </c:pt>
                <c:pt idx="59889">
                  <c:v>5.9889999999999997E-5</c:v>
                </c:pt>
                <c:pt idx="59890">
                  <c:v>5.9891E-5</c:v>
                </c:pt>
                <c:pt idx="59891">
                  <c:v>5.9892000000000002E-5</c:v>
                </c:pt>
                <c:pt idx="59892">
                  <c:v>5.9892999999999997E-5</c:v>
                </c:pt>
                <c:pt idx="59893">
                  <c:v>5.9893999999999999E-5</c:v>
                </c:pt>
                <c:pt idx="59894">
                  <c:v>5.9895000000000002E-5</c:v>
                </c:pt>
                <c:pt idx="59895">
                  <c:v>5.9895999999999997E-5</c:v>
                </c:pt>
                <c:pt idx="59896">
                  <c:v>5.9896999999999999E-5</c:v>
                </c:pt>
                <c:pt idx="59897">
                  <c:v>5.9898000000000001E-5</c:v>
                </c:pt>
                <c:pt idx="59898">
                  <c:v>5.9898999999999997E-5</c:v>
                </c:pt>
                <c:pt idx="59899">
                  <c:v>5.9899999999999999E-5</c:v>
                </c:pt>
                <c:pt idx="59900">
                  <c:v>5.9901000000000001E-5</c:v>
                </c:pt>
                <c:pt idx="59901">
                  <c:v>5.9901999999999997E-5</c:v>
                </c:pt>
                <c:pt idx="59902">
                  <c:v>5.9902999999999999E-5</c:v>
                </c:pt>
                <c:pt idx="59903">
                  <c:v>5.9904000000000001E-5</c:v>
                </c:pt>
                <c:pt idx="59904">
                  <c:v>5.9905000000000003E-5</c:v>
                </c:pt>
                <c:pt idx="59905">
                  <c:v>5.9905999999999999E-5</c:v>
                </c:pt>
                <c:pt idx="59906">
                  <c:v>5.9907000000000001E-5</c:v>
                </c:pt>
                <c:pt idx="59907">
                  <c:v>5.9908000000000003E-5</c:v>
                </c:pt>
                <c:pt idx="59908">
                  <c:v>5.9908999999999998E-5</c:v>
                </c:pt>
                <c:pt idx="59909">
                  <c:v>5.9910000000000001E-5</c:v>
                </c:pt>
                <c:pt idx="59910">
                  <c:v>5.9911000000000003E-5</c:v>
                </c:pt>
                <c:pt idx="59911">
                  <c:v>5.9911999999999998E-5</c:v>
                </c:pt>
                <c:pt idx="59912">
                  <c:v>5.9913E-5</c:v>
                </c:pt>
                <c:pt idx="59913">
                  <c:v>5.9914000000000003E-5</c:v>
                </c:pt>
                <c:pt idx="59914">
                  <c:v>5.9914999999999998E-5</c:v>
                </c:pt>
                <c:pt idx="59915">
                  <c:v>5.9916E-5</c:v>
                </c:pt>
                <c:pt idx="59916">
                  <c:v>5.9917000000000002E-5</c:v>
                </c:pt>
                <c:pt idx="59917">
                  <c:v>5.9917999999999998E-5</c:v>
                </c:pt>
                <c:pt idx="59918">
                  <c:v>5.9919E-5</c:v>
                </c:pt>
                <c:pt idx="59919">
                  <c:v>5.9920000000000002E-5</c:v>
                </c:pt>
                <c:pt idx="59920">
                  <c:v>5.9920999999999998E-5</c:v>
                </c:pt>
                <c:pt idx="59921">
                  <c:v>5.9922E-5</c:v>
                </c:pt>
                <c:pt idx="59922">
                  <c:v>5.9923000000000002E-5</c:v>
                </c:pt>
                <c:pt idx="59923">
                  <c:v>5.9923999999999998E-5</c:v>
                </c:pt>
                <c:pt idx="59924">
                  <c:v>5.9925E-5</c:v>
                </c:pt>
                <c:pt idx="59925">
                  <c:v>5.9926000000000002E-5</c:v>
                </c:pt>
                <c:pt idx="59926">
                  <c:v>5.9926999999999997E-5</c:v>
                </c:pt>
                <c:pt idx="59927">
                  <c:v>5.9927999999999999E-5</c:v>
                </c:pt>
                <c:pt idx="59928">
                  <c:v>5.9929000000000002E-5</c:v>
                </c:pt>
                <c:pt idx="59929">
                  <c:v>5.9929999999999997E-5</c:v>
                </c:pt>
                <c:pt idx="59930">
                  <c:v>5.9930999999999999E-5</c:v>
                </c:pt>
                <c:pt idx="59931">
                  <c:v>5.9932000000000001E-5</c:v>
                </c:pt>
                <c:pt idx="59932">
                  <c:v>5.9932999999999997E-5</c:v>
                </c:pt>
                <c:pt idx="59933">
                  <c:v>5.9933999999999999E-5</c:v>
                </c:pt>
                <c:pt idx="59934">
                  <c:v>5.9935000000000001E-5</c:v>
                </c:pt>
                <c:pt idx="59935">
                  <c:v>5.9935999999999997E-5</c:v>
                </c:pt>
                <c:pt idx="59936">
                  <c:v>5.9936999999999999E-5</c:v>
                </c:pt>
                <c:pt idx="59937">
                  <c:v>5.9938000000000001E-5</c:v>
                </c:pt>
                <c:pt idx="59938">
                  <c:v>5.9939000000000003E-5</c:v>
                </c:pt>
                <c:pt idx="59939">
                  <c:v>5.9939999999999999E-5</c:v>
                </c:pt>
                <c:pt idx="59940">
                  <c:v>5.9941000000000001E-5</c:v>
                </c:pt>
                <c:pt idx="59941">
                  <c:v>5.9942000000000003E-5</c:v>
                </c:pt>
                <c:pt idx="59942">
                  <c:v>5.9942999999999999E-5</c:v>
                </c:pt>
                <c:pt idx="59943">
                  <c:v>5.9944000000000001E-5</c:v>
                </c:pt>
                <c:pt idx="59944">
                  <c:v>5.9945000000000003E-5</c:v>
                </c:pt>
                <c:pt idx="59945">
                  <c:v>5.9945999999999998E-5</c:v>
                </c:pt>
                <c:pt idx="59946">
                  <c:v>5.9947000000000001E-5</c:v>
                </c:pt>
                <c:pt idx="59947">
                  <c:v>5.9948000000000003E-5</c:v>
                </c:pt>
                <c:pt idx="59948">
                  <c:v>5.9948999999999998E-5</c:v>
                </c:pt>
                <c:pt idx="59949">
                  <c:v>5.995E-5</c:v>
                </c:pt>
                <c:pt idx="59950">
                  <c:v>5.9951000000000002E-5</c:v>
                </c:pt>
                <c:pt idx="59951">
                  <c:v>5.9951999999999998E-5</c:v>
                </c:pt>
                <c:pt idx="59952">
                  <c:v>5.9953E-5</c:v>
                </c:pt>
                <c:pt idx="59953">
                  <c:v>5.9954000000000002E-5</c:v>
                </c:pt>
                <c:pt idx="59954">
                  <c:v>5.9954999999999998E-5</c:v>
                </c:pt>
                <c:pt idx="59955">
                  <c:v>5.9956E-5</c:v>
                </c:pt>
                <c:pt idx="59956">
                  <c:v>5.9957000000000002E-5</c:v>
                </c:pt>
                <c:pt idx="59957">
                  <c:v>5.9957999999999998E-5</c:v>
                </c:pt>
                <c:pt idx="59958">
                  <c:v>5.9959E-5</c:v>
                </c:pt>
                <c:pt idx="59959">
                  <c:v>5.9960000000000002E-5</c:v>
                </c:pt>
                <c:pt idx="59960">
                  <c:v>5.9960999999999997E-5</c:v>
                </c:pt>
                <c:pt idx="59961">
                  <c:v>5.9962E-5</c:v>
                </c:pt>
                <c:pt idx="59962">
                  <c:v>5.9963000000000002E-5</c:v>
                </c:pt>
                <c:pt idx="59963">
                  <c:v>5.9963999999999997E-5</c:v>
                </c:pt>
                <c:pt idx="59964">
                  <c:v>5.9964999999999999E-5</c:v>
                </c:pt>
                <c:pt idx="59965">
                  <c:v>5.9966000000000002E-5</c:v>
                </c:pt>
                <c:pt idx="59966">
                  <c:v>5.9966999999999997E-5</c:v>
                </c:pt>
                <c:pt idx="59967">
                  <c:v>5.9967999999999999E-5</c:v>
                </c:pt>
                <c:pt idx="59968">
                  <c:v>5.9969000000000001E-5</c:v>
                </c:pt>
                <c:pt idx="59969">
                  <c:v>5.9969999999999997E-5</c:v>
                </c:pt>
                <c:pt idx="59970">
                  <c:v>5.9970999999999999E-5</c:v>
                </c:pt>
                <c:pt idx="59971">
                  <c:v>5.9972000000000001E-5</c:v>
                </c:pt>
                <c:pt idx="59972">
                  <c:v>5.9973000000000003E-5</c:v>
                </c:pt>
                <c:pt idx="59973">
                  <c:v>5.9973999999999999E-5</c:v>
                </c:pt>
                <c:pt idx="59974">
                  <c:v>5.9975000000000001E-5</c:v>
                </c:pt>
                <c:pt idx="59975">
                  <c:v>5.9976000000000003E-5</c:v>
                </c:pt>
                <c:pt idx="59976">
                  <c:v>5.9976999999999999E-5</c:v>
                </c:pt>
                <c:pt idx="59977">
                  <c:v>5.9978000000000001E-5</c:v>
                </c:pt>
                <c:pt idx="59978">
                  <c:v>5.9979000000000003E-5</c:v>
                </c:pt>
                <c:pt idx="59979">
                  <c:v>5.9979999999999998E-5</c:v>
                </c:pt>
                <c:pt idx="59980">
                  <c:v>5.9981000000000001E-5</c:v>
                </c:pt>
                <c:pt idx="59981">
                  <c:v>5.9982000000000003E-5</c:v>
                </c:pt>
                <c:pt idx="59982">
                  <c:v>5.9982999999999998E-5</c:v>
                </c:pt>
                <c:pt idx="59983">
                  <c:v>5.9984E-5</c:v>
                </c:pt>
                <c:pt idx="59984">
                  <c:v>5.9985000000000003E-5</c:v>
                </c:pt>
                <c:pt idx="59985">
                  <c:v>5.9985999999999998E-5</c:v>
                </c:pt>
                <c:pt idx="59986">
                  <c:v>5.9987E-5</c:v>
                </c:pt>
                <c:pt idx="59987">
                  <c:v>5.9988000000000002E-5</c:v>
                </c:pt>
                <c:pt idx="59988">
                  <c:v>5.9988999999999998E-5</c:v>
                </c:pt>
                <c:pt idx="59989">
                  <c:v>5.999E-5</c:v>
                </c:pt>
                <c:pt idx="59990">
                  <c:v>5.9991000000000002E-5</c:v>
                </c:pt>
                <c:pt idx="59991">
                  <c:v>5.9991999999999998E-5</c:v>
                </c:pt>
                <c:pt idx="59992">
                  <c:v>5.9993E-5</c:v>
                </c:pt>
                <c:pt idx="59993">
                  <c:v>5.9994000000000002E-5</c:v>
                </c:pt>
                <c:pt idx="59994">
                  <c:v>5.9994999999999997E-5</c:v>
                </c:pt>
                <c:pt idx="59995">
                  <c:v>5.9996E-5</c:v>
                </c:pt>
                <c:pt idx="59996">
                  <c:v>5.9997000000000002E-5</c:v>
                </c:pt>
                <c:pt idx="59997">
                  <c:v>5.9997999999999997E-5</c:v>
                </c:pt>
                <c:pt idx="59998">
                  <c:v>5.9998999999999999E-5</c:v>
                </c:pt>
                <c:pt idx="59999">
                  <c:v>6.0000000000000002E-5</c:v>
                </c:pt>
                <c:pt idx="60000">
                  <c:v>6.0000999999999997E-5</c:v>
                </c:pt>
                <c:pt idx="60001">
                  <c:v>6.0001999999999999E-5</c:v>
                </c:pt>
                <c:pt idx="60002">
                  <c:v>6.0003000000000001E-5</c:v>
                </c:pt>
                <c:pt idx="60003">
                  <c:v>6.0003999999999997E-5</c:v>
                </c:pt>
                <c:pt idx="60004">
                  <c:v>6.0004999999999999E-5</c:v>
                </c:pt>
                <c:pt idx="60005">
                  <c:v>6.0006000000000001E-5</c:v>
                </c:pt>
                <c:pt idx="60006">
                  <c:v>6.0007000000000003E-5</c:v>
                </c:pt>
                <c:pt idx="60007">
                  <c:v>6.0007999999999999E-5</c:v>
                </c:pt>
                <c:pt idx="60008">
                  <c:v>6.0009000000000001E-5</c:v>
                </c:pt>
                <c:pt idx="60009">
                  <c:v>6.0010000000000003E-5</c:v>
                </c:pt>
                <c:pt idx="60010">
                  <c:v>6.0010999999999999E-5</c:v>
                </c:pt>
                <c:pt idx="60011">
                  <c:v>6.0012000000000001E-5</c:v>
                </c:pt>
                <c:pt idx="60012">
                  <c:v>6.0013000000000003E-5</c:v>
                </c:pt>
                <c:pt idx="60013">
                  <c:v>6.0013999999999998E-5</c:v>
                </c:pt>
                <c:pt idx="60014">
                  <c:v>6.0015000000000001E-5</c:v>
                </c:pt>
                <c:pt idx="60015">
                  <c:v>6.0016000000000003E-5</c:v>
                </c:pt>
                <c:pt idx="60016">
                  <c:v>6.0016999999999998E-5</c:v>
                </c:pt>
                <c:pt idx="60017">
                  <c:v>6.0018E-5</c:v>
                </c:pt>
                <c:pt idx="60018">
                  <c:v>6.0019000000000003E-5</c:v>
                </c:pt>
                <c:pt idx="60019">
                  <c:v>6.0019999999999998E-5</c:v>
                </c:pt>
                <c:pt idx="60020">
                  <c:v>6.0021E-5</c:v>
                </c:pt>
                <c:pt idx="60021">
                  <c:v>6.0022000000000002E-5</c:v>
                </c:pt>
                <c:pt idx="60022">
                  <c:v>6.0022999999999998E-5</c:v>
                </c:pt>
                <c:pt idx="60023">
                  <c:v>6.0024E-5</c:v>
                </c:pt>
                <c:pt idx="60024">
                  <c:v>6.0025000000000002E-5</c:v>
                </c:pt>
                <c:pt idx="60025">
                  <c:v>6.0025999999999998E-5</c:v>
                </c:pt>
                <c:pt idx="60026">
                  <c:v>6.0027E-5</c:v>
                </c:pt>
                <c:pt idx="60027">
                  <c:v>6.0028000000000002E-5</c:v>
                </c:pt>
                <c:pt idx="60028">
                  <c:v>6.0028999999999997E-5</c:v>
                </c:pt>
                <c:pt idx="60029">
                  <c:v>6.003E-5</c:v>
                </c:pt>
                <c:pt idx="60030">
                  <c:v>6.0031000000000002E-5</c:v>
                </c:pt>
                <c:pt idx="60031">
                  <c:v>6.0031999999999997E-5</c:v>
                </c:pt>
                <c:pt idx="60032">
                  <c:v>6.0032999999999999E-5</c:v>
                </c:pt>
                <c:pt idx="60033">
                  <c:v>6.0034000000000002E-5</c:v>
                </c:pt>
                <c:pt idx="60034">
                  <c:v>6.0034999999999997E-5</c:v>
                </c:pt>
                <c:pt idx="60035">
                  <c:v>6.0035999999999999E-5</c:v>
                </c:pt>
                <c:pt idx="60036">
                  <c:v>6.0037000000000001E-5</c:v>
                </c:pt>
                <c:pt idx="60037">
                  <c:v>6.0037999999999997E-5</c:v>
                </c:pt>
                <c:pt idx="60038">
                  <c:v>6.0038999999999999E-5</c:v>
                </c:pt>
                <c:pt idx="60039">
                  <c:v>6.0040000000000001E-5</c:v>
                </c:pt>
                <c:pt idx="60040">
                  <c:v>6.0041000000000003E-5</c:v>
                </c:pt>
                <c:pt idx="60041">
                  <c:v>6.0041999999999999E-5</c:v>
                </c:pt>
                <c:pt idx="60042">
                  <c:v>6.0043000000000001E-5</c:v>
                </c:pt>
                <c:pt idx="60043">
                  <c:v>6.0044000000000003E-5</c:v>
                </c:pt>
                <c:pt idx="60044">
                  <c:v>6.0044999999999999E-5</c:v>
                </c:pt>
                <c:pt idx="60045">
                  <c:v>6.0046000000000001E-5</c:v>
                </c:pt>
                <c:pt idx="60046">
                  <c:v>6.0047000000000003E-5</c:v>
                </c:pt>
                <c:pt idx="60047">
                  <c:v>6.0047999999999998E-5</c:v>
                </c:pt>
                <c:pt idx="60048">
                  <c:v>6.0049000000000001E-5</c:v>
                </c:pt>
                <c:pt idx="60049">
                  <c:v>6.0050000000000003E-5</c:v>
                </c:pt>
                <c:pt idx="60050">
                  <c:v>6.0050999999999998E-5</c:v>
                </c:pt>
                <c:pt idx="60051">
                  <c:v>6.0052E-5</c:v>
                </c:pt>
                <c:pt idx="60052">
                  <c:v>6.0053000000000003E-5</c:v>
                </c:pt>
                <c:pt idx="60053">
                  <c:v>6.0053999999999998E-5</c:v>
                </c:pt>
                <c:pt idx="60054">
                  <c:v>6.0055E-5</c:v>
                </c:pt>
                <c:pt idx="60055">
                  <c:v>6.0056000000000002E-5</c:v>
                </c:pt>
                <c:pt idx="60056">
                  <c:v>6.0056999999999998E-5</c:v>
                </c:pt>
                <c:pt idx="60057">
                  <c:v>6.0058E-5</c:v>
                </c:pt>
                <c:pt idx="60058">
                  <c:v>6.0059000000000002E-5</c:v>
                </c:pt>
                <c:pt idx="60059">
                  <c:v>6.0059999999999998E-5</c:v>
                </c:pt>
                <c:pt idx="60060">
                  <c:v>6.0061E-5</c:v>
                </c:pt>
                <c:pt idx="60061">
                  <c:v>6.0062000000000002E-5</c:v>
                </c:pt>
                <c:pt idx="60062">
                  <c:v>6.0062999999999997E-5</c:v>
                </c:pt>
                <c:pt idx="60063">
                  <c:v>6.0064E-5</c:v>
                </c:pt>
                <c:pt idx="60064">
                  <c:v>6.0065000000000002E-5</c:v>
                </c:pt>
                <c:pt idx="60065">
                  <c:v>6.0065999999999997E-5</c:v>
                </c:pt>
                <c:pt idx="60066">
                  <c:v>6.0066999999999999E-5</c:v>
                </c:pt>
                <c:pt idx="60067">
                  <c:v>6.0068000000000002E-5</c:v>
                </c:pt>
                <c:pt idx="60068">
                  <c:v>6.0068999999999997E-5</c:v>
                </c:pt>
                <c:pt idx="60069">
                  <c:v>6.0069999999999999E-5</c:v>
                </c:pt>
                <c:pt idx="60070">
                  <c:v>6.0071000000000001E-5</c:v>
                </c:pt>
                <c:pt idx="60071">
                  <c:v>6.0071999999999997E-5</c:v>
                </c:pt>
                <c:pt idx="60072">
                  <c:v>6.0072999999999999E-5</c:v>
                </c:pt>
                <c:pt idx="60073">
                  <c:v>6.0074000000000001E-5</c:v>
                </c:pt>
                <c:pt idx="60074">
                  <c:v>6.0075000000000003E-5</c:v>
                </c:pt>
                <c:pt idx="60075">
                  <c:v>6.0075999999999999E-5</c:v>
                </c:pt>
                <c:pt idx="60076">
                  <c:v>6.0077000000000001E-5</c:v>
                </c:pt>
                <c:pt idx="60077">
                  <c:v>6.0078000000000003E-5</c:v>
                </c:pt>
                <c:pt idx="60078">
                  <c:v>6.0078999999999999E-5</c:v>
                </c:pt>
                <c:pt idx="60079">
                  <c:v>6.0080000000000001E-5</c:v>
                </c:pt>
                <c:pt idx="60080">
                  <c:v>6.0081000000000003E-5</c:v>
                </c:pt>
                <c:pt idx="60081">
                  <c:v>6.0081999999999998E-5</c:v>
                </c:pt>
                <c:pt idx="60082">
                  <c:v>6.0083000000000001E-5</c:v>
                </c:pt>
                <c:pt idx="60083">
                  <c:v>6.0084000000000003E-5</c:v>
                </c:pt>
                <c:pt idx="60084">
                  <c:v>6.0084999999999998E-5</c:v>
                </c:pt>
                <c:pt idx="60085">
                  <c:v>6.0086E-5</c:v>
                </c:pt>
                <c:pt idx="60086">
                  <c:v>6.0087000000000003E-5</c:v>
                </c:pt>
                <c:pt idx="60087">
                  <c:v>6.0087999999999998E-5</c:v>
                </c:pt>
                <c:pt idx="60088">
                  <c:v>6.0089E-5</c:v>
                </c:pt>
                <c:pt idx="60089">
                  <c:v>6.0090000000000002E-5</c:v>
                </c:pt>
                <c:pt idx="60090">
                  <c:v>6.0090999999999998E-5</c:v>
                </c:pt>
                <c:pt idx="60091">
                  <c:v>6.0092E-5</c:v>
                </c:pt>
                <c:pt idx="60092">
                  <c:v>6.0093000000000002E-5</c:v>
                </c:pt>
                <c:pt idx="60093">
                  <c:v>6.0093999999999998E-5</c:v>
                </c:pt>
                <c:pt idx="60094">
                  <c:v>6.0095E-5</c:v>
                </c:pt>
                <c:pt idx="60095">
                  <c:v>6.0096000000000002E-5</c:v>
                </c:pt>
                <c:pt idx="60096">
                  <c:v>6.0096999999999997E-5</c:v>
                </c:pt>
                <c:pt idx="60097">
                  <c:v>6.0098E-5</c:v>
                </c:pt>
                <c:pt idx="60098">
                  <c:v>6.0099000000000002E-5</c:v>
                </c:pt>
                <c:pt idx="60099">
                  <c:v>6.0099999999999997E-5</c:v>
                </c:pt>
                <c:pt idx="60100">
                  <c:v>6.0100999999999999E-5</c:v>
                </c:pt>
                <c:pt idx="60101">
                  <c:v>6.0102000000000002E-5</c:v>
                </c:pt>
                <c:pt idx="60102">
                  <c:v>6.0102999999999997E-5</c:v>
                </c:pt>
                <c:pt idx="60103">
                  <c:v>6.0103999999999999E-5</c:v>
                </c:pt>
                <c:pt idx="60104">
                  <c:v>6.0105000000000001E-5</c:v>
                </c:pt>
                <c:pt idx="60105">
                  <c:v>6.0105999999999997E-5</c:v>
                </c:pt>
                <c:pt idx="60106">
                  <c:v>6.0106999999999999E-5</c:v>
                </c:pt>
                <c:pt idx="60107">
                  <c:v>6.0108000000000001E-5</c:v>
                </c:pt>
                <c:pt idx="60108">
                  <c:v>6.0109000000000003E-5</c:v>
                </c:pt>
                <c:pt idx="60109">
                  <c:v>6.0109999999999999E-5</c:v>
                </c:pt>
                <c:pt idx="60110">
                  <c:v>6.0111000000000001E-5</c:v>
                </c:pt>
                <c:pt idx="60111">
                  <c:v>6.0112000000000003E-5</c:v>
                </c:pt>
                <c:pt idx="60112">
                  <c:v>6.0112999999999999E-5</c:v>
                </c:pt>
                <c:pt idx="60113">
                  <c:v>6.0114000000000001E-5</c:v>
                </c:pt>
                <c:pt idx="60114">
                  <c:v>6.0115000000000003E-5</c:v>
                </c:pt>
                <c:pt idx="60115">
                  <c:v>6.0115999999999998E-5</c:v>
                </c:pt>
                <c:pt idx="60116">
                  <c:v>6.0117000000000001E-5</c:v>
                </c:pt>
                <c:pt idx="60117">
                  <c:v>6.0118000000000003E-5</c:v>
                </c:pt>
                <c:pt idx="60118">
                  <c:v>6.0118999999999998E-5</c:v>
                </c:pt>
                <c:pt idx="60119">
                  <c:v>6.012E-5</c:v>
                </c:pt>
                <c:pt idx="60120">
                  <c:v>6.0121000000000003E-5</c:v>
                </c:pt>
                <c:pt idx="60121">
                  <c:v>6.0121999999999998E-5</c:v>
                </c:pt>
                <c:pt idx="60122">
                  <c:v>6.0123E-5</c:v>
                </c:pt>
                <c:pt idx="60123">
                  <c:v>6.0124000000000002E-5</c:v>
                </c:pt>
                <c:pt idx="60124">
                  <c:v>6.0124999999999998E-5</c:v>
                </c:pt>
                <c:pt idx="60125">
                  <c:v>6.0126E-5</c:v>
                </c:pt>
                <c:pt idx="60126">
                  <c:v>6.0127000000000002E-5</c:v>
                </c:pt>
                <c:pt idx="60127">
                  <c:v>6.0127999999999998E-5</c:v>
                </c:pt>
                <c:pt idx="60128">
                  <c:v>6.0129E-5</c:v>
                </c:pt>
                <c:pt idx="60129">
                  <c:v>6.0130000000000002E-5</c:v>
                </c:pt>
                <c:pt idx="60130">
                  <c:v>6.0130999999999997E-5</c:v>
                </c:pt>
                <c:pt idx="60131">
                  <c:v>6.0132E-5</c:v>
                </c:pt>
                <c:pt idx="60132">
                  <c:v>6.0133000000000002E-5</c:v>
                </c:pt>
                <c:pt idx="60133">
                  <c:v>6.0133999999999997E-5</c:v>
                </c:pt>
                <c:pt idx="60134">
                  <c:v>6.0134999999999999E-5</c:v>
                </c:pt>
                <c:pt idx="60135">
                  <c:v>6.0136000000000002E-5</c:v>
                </c:pt>
                <c:pt idx="60136">
                  <c:v>6.0136999999999997E-5</c:v>
                </c:pt>
                <c:pt idx="60137">
                  <c:v>6.0137999999999999E-5</c:v>
                </c:pt>
                <c:pt idx="60138">
                  <c:v>6.0139000000000001E-5</c:v>
                </c:pt>
                <c:pt idx="60139">
                  <c:v>6.0139999999999997E-5</c:v>
                </c:pt>
                <c:pt idx="60140">
                  <c:v>6.0140999999999999E-5</c:v>
                </c:pt>
                <c:pt idx="60141">
                  <c:v>6.0142000000000001E-5</c:v>
                </c:pt>
                <c:pt idx="60142">
                  <c:v>6.0143000000000003E-5</c:v>
                </c:pt>
                <c:pt idx="60143">
                  <c:v>6.0143999999999999E-5</c:v>
                </c:pt>
                <c:pt idx="60144">
                  <c:v>6.0145000000000001E-5</c:v>
                </c:pt>
                <c:pt idx="60145">
                  <c:v>6.0146000000000003E-5</c:v>
                </c:pt>
                <c:pt idx="60146">
                  <c:v>6.0146999999999999E-5</c:v>
                </c:pt>
                <c:pt idx="60147">
                  <c:v>6.0148000000000001E-5</c:v>
                </c:pt>
                <c:pt idx="60148">
                  <c:v>6.0149000000000003E-5</c:v>
                </c:pt>
                <c:pt idx="60149">
                  <c:v>6.0149999999999998E-5</c:v>
                </c:pt>
                <c:pt idx="60150">
                  <c:v>6.0151000000000001E-5</c:v>
                </c:pt>
                <c:pt idx="60151">
                  <c:v>6.0152000000000003E-5</c:v>
                </c:pt>
                <c:pt idx="60152">
                  <c:v>6.0152999999999998E-5</c:v>
                </c:pt>
                <c:pt idx="60153">
                  <c:v>6.0154E-5</c:v>
                </c:pt>
                <c:pt idx="60154">
                  <c:v>6.0155000000000003E-5</c:v>
                </c:pt>
                <c:pt idx="60155">
                  <c:v>6.0155999999999998E-5</c:v>
                </c:pt>
                <c:pt idx="60156">
                  <c:v>6.0157E-5</c:v>
                </c:pt>
                <c:pt idx="60157">
                  <c:v>6.0158000000000002E-5</c:v>
                </c:pt>
                <c:pt idx="60158">
                  <c:v>6.0158999999999998E-5</c:v>
                </c:pt>
                <c:pt idx="60159">
                  <c:v>6.016E-5</c:v>
                </c:pt>
                <c:pt idx="60160">
                  <c:v>6.0161000000000002E-5</c:v>
                </c:pt>
                <c:pt idx="60161">
                  <c:v>6.0161999999999998E-5</c:v>
                </c:pt>
                <c:pt idx="60162">
                  <c:v>6.0163E-5</c:v>
                </c:pt>
                <c:pt idx="60163">
                  <c:v>6.0164000000000002E-5</c:v>
                </c:pt>
                <c:pt idx="60164">
                  <c:v>6.0164999999999997E-5</c:v>
                </c:pt>
                <c:pt idx="60165">
                  <c:v>6.0166E-5</c:v>
                </c:pt>
                <c:pt idx="60166">
                  <c:v>6.0167000000000002E-5</c:v>
                </c:pt>
                <c:pt idx="60167">
                  <c:v>6.0167999999999997E-5</c:v>
                </c:pt>
                <c:pt idx="60168">
                  <c:v>6.0168999999999999E-5</c:v>
                </c:pt>
                <c:pt idx="60169">
                  <c:v>6.0170000000000002E-5</c:v>
                </c:pt>
                <c:pt idx="60170">
                  <c:v>6.0170999999999997E-5</c:v>
                </c:pt>
                <c:pt idx="60171">
                  <c:v>6.0171999999999999E-5</c:v>
                </c:pt>
                <c:pt idx="60172">
                  <c:v>6.0173000000000001E-5</c:v>
                </c:pt>
                <c:pt idx="60173">
                  <c:v>6.0173999999999997E-5</c:v>
                </c:pt>
                <c:pt idx="60174">
                  <c:v>6.0174999999999999E-5</c:v>
                </c:pt>
                <c:pt idx="60175">
                  <c:v>6.0176000000000001E-5</c:v>
                </c:pt>
                <c:pt idx="60176">
                  <c:v>6.0177000000000003E-5</c:v>
                </c:pt>
                <c:pt idx="60177">
                  <c:v>6.0177999999999999E-5</c:v>
                </c:pt>
                <c:pt idx="60178">
                  <c:v>6.0179000000000001E-5</c:v>
                </c:pt>
                <c:pt idx="60179">
                  <c:v>6.0180000000000003E-5</c:v>
                </c:pt>
                <c:pt idx="60180">
                  <c:v>6.0180999999999999E-5</c:v>
                </c:pt>
                <c:pt idx="60181">
                  <c:v>6.0182000000000001E-5</c:v>
                </c:pt>
                <c:pt idx="60182">
                  <c:v>6.0183000000000003E-5</c:v>
                </c:pt>
                <c:pt idx="60183">
                  <c:v>6.0183999999999998E-5</c:v>
                </c:pt>
                <c:pt idx="60184">
                  <c:v>6.0185000000000001E-5</c:v>
                </c:pt>
                <c:pt idx="60185">
                  <c:v>6.0186000000000003E-5</c:v>
                </c:pt>
                <c:pt idx="60186">
                  <c:v>6.0186999999999998E-5</c:v>
                </c:pt>
                <c:pt idx="60187">
                  <c:v>6.0188E-5</c:v>
                </c:pt>
                <c:pt idx="60188">
                  <c:v>6.0189000000000003E-5</c:v>
                </c:pt>
                <c:pt idx="60189">
                  <c:v>6.0189999999999998E-5</c:v>
                </c:pt>
                <c:pt idx="60190">
                  <c:v>6.0191E-5</c:v>
                </c:pt>
                <c:pt idx="60191">
                  <c:v>6.0192000000000002E-5</c:v>
                </c:pt>
                <c:pt idx="60192">
                  <c:v>6.0192999999999998E-5</c:v>
                </c:pt>
                <c:pt idx="60193">
                  <c:v>6.0194E-5</c:v>
                </c:pt>
                <c:pt idx="60194">
                  <c:v>6.0195000000000002E-5</c:v>
                </c:pt>
                <c:pt idx="60195">
                  <c:v>6.0195999999999998E-5</c:v>
                </c:pt>
                <c:pt idx="60196">
                  <c:v>6.0197E-5</c:v>
                </c:pt>
                <c:pt idx="60197">
                  <c:v>6.0198000000000002E-5</c:v>
                </c:pt>
                <c:pt idx="60198">
                  <c:v>6.0198999999999997E-5</c:v>
                </c:pt>
                <c:pt idx="60199">
                  <c:v>6.02E-5</c:v>
                </c:pt>
                <c:pt idx="60200">
                  <c:v>6.0201000000000002E-5</c:v>
                </c:pt>
                <c:pt idx="60201">
                  <c:v>6.0201999999999997E-5</c:v>
                </c:pt>
                <c:pt idx="60202">
                  <c:v>6.0202999999999999E-5</c:v>
                </c:pt>
                <c:pt idx="60203">
                  <c:v>6.0204000000000002E-5</c:v>
                </c:pt>
                <c:pt idx="60204">
                  <c:v>6.0204999999999997E-5</c:v>
                </c:pt>
                <c:pt idx="60205">
                  <c:v>6.0205999999999999E-5</c:v>
                </c:pt>
                <c:pt idx="60206">
                  <c:v>6.0207000000000001E-5</c:v>
                </c:pt>
                <c:pt idx="60207">
                  <c:v>6.0207999999999997E-5</c:v>
                </c:pt>
                <c:pt idx="60208">
                  <c:v>6.0208999999999999E-5</c:v>
                </c:pt>
                <c:pt idx="60209">
                  <c:v>6.0210000000000001E-5</c:v>
                </c:pt>
                <c:pt idx="60210">
                  <c:v>6.0210999999999997E-5</c:v>
                </c:pt>
                <c:pt idx="60211">
                  <c:v>6.0211999999999999E-5</c:v>
                </c:pt>
                <c:pt idx="60212">
                  <c:v>6.0213000000000001E-5</c:v>
                </c:pt>
                <c:pt idx="60213">
                  <c:v>6.0214000000000003E-5</c:v>
                </c:pt>
                <c:pt idx="60214">
                  <c:v>6.0214999999999999E-5</c:v>
                </c:pt>
                <c:pt idx="60215">
                  <c:v>6.0216000000000001E-5</c:v>
                </c:pt>
                <c:pt idx="60216">
                  <c:v>6.0217000000000003E-5</c:v>
                </c:pt>
                <c:pt idx="60217">
                  <c:v>6.0217999999999998E-5</c:v>
                </c:pt>
                <c:pt idx="60218">
                  <c:v>6.0219000000000001E-5</c:v>
                </c:pt>
                <c:pt idx="60219">
                  <c:v>6.0220000000000003E-5</c:v>
                </c:pt>
                <c:pt idx="60220">
                  <c:v>6.0220999999999998E-5</c:v>
                </c:pt>
                <c:pt idx="60221">
                  <c:v>6.0222E-5</c:v>
                </c:pt>
                <c:pt idx="60222">
                  <c:v>6.0223000000000003E-5</c:v>
                </c:pt>
                <c:pt idx="60223">
                  <c:v>6.0223999999999998E-5</c:v>
                </c:pt>
                <c:pt idx="60224">
                  <c:v>6.0225E-5</c:v>
                </c:pt>
                <c:pt idx="60225">
                  <c:v>6.0226000000000002E-5</c:v>
                </c:pt>
                <c:pt idx="60226">
                  <c:v>6.0226999999999998E-5</c:v>
                </c:pt>
                <c:pt idx="60227">
                  <c:v>6.0228E-5</c:v>
                </c:pt>
                <c:pt idx="60228">
                  <c:v>6.0229000000000002E-5</c:v>
                </c:pt>
                <c:pt idx="60229">
                  <c:v>6.0229999999999998E-5</c:v>
                </c:pt>
                <c:pt idx="60230">
                  <c:v>6.0231E-5</c:v>
                </c:pt>
                <c:pt idx="60231">
                  <c:v>6.0232000000000002E-5</c:v>
                </c:pt>
                <c:pt idx="60232">
                  <c:v>6.0232999999999997E-5</c:v>
                </c:pt>
                <c:pt idx="60233">
                  <c:v>6.0234E-5</c:v>
                </c:pt>
                <c:pt idx="60234">
                  <c:v>6.0235000000000002E-5</c:v>
                </c:pt>
                <c:pt idx="60235">
                  <c:v>6.0235999999999997E-5</c:v>
                </c:pt>
                <c:pt idx="60236">
                  <c:v>6.0236999999999999E-5</c:v>
                </c:pt>
                <c:pt idx="60237">
                  <c:v>6.0238000000000002E-5</c:v>
                </c:pt>
                <c:pt idx="60238">
                  <c:v>6.0238999999999997E-5</c:v>
                </c:pt>
                <c:pt idx="60239">
                  <c:v>6.0239999999999999E-5</c:v>
                </c:pt>
                <c:pt idx="60240">
                  <c:v>6.0241000000000001E-5</c:v>
                </c:pt>
                <c:pt idx="60241">
                  <c:v>6.0241999999999997E-5</c:v>
                </c:pt>
                <c:pt idx="60242">
                  <c:v>6.0242999999999999E-5</c:v>
                </c:pt>
                <c:pt idx="60243">
                  <c:v>6.0244000000000001E-5</c:v>
                </c:pt>
                <c:pt idx="60244">
                  <c:v>6.0244999999999997E-5</c:v>
                </c:pt>
                <c:pt idx="60245">
                  <c:v>6.0245999999999999E-5</c:v>
                </c:pt>
                <c:pt idx="60246">
                  <c:v>6.0247000000000001E-5</c:v>
                </c:pt>
                <c:pt idx="60247">
                  <c:v>6.0248000000000003E-5</c:v>
                </c:pt>
                <c:pt idx="60248">
                  <c:v>6.0248999999999999E-5</c:v>
                </c:pt>
                <c:pt idx="60249">
                  <c:v>6.0250000000000001E-5</c:v>
                </c:pt>
                <c:pt idx="60250">
                  <c:v>6.0251000000000003E-5</c:v>
                </c:pt>
                <c:pt idx="60251">
                  <c:v>6.0251999999999998E-5</c:v>
                </c:pt>
                <c:pt idx="60252">
                  <c:v>6.0253000000000001E-5</c:v>
                </c:pt>
                <c:pt idx="60253">
                  <c:v>6.0254000000000003E-5</c:v>
                </c:pt>
                <c:pt idx="60254">
                  <c:v>6.0254999999999998E-5</c:v>
                </c:pt>
                <c:pt idx="60255">
                  <c:v>6.0256E-5</c:v>
                </c:pt>
                <c:pt idx="60256">
                  <c:v>6.0257000000000003E-5</c:v>
                </c:pt>
                <c:pt idx="60257">
                  <c:v>6.0257999999999998E-5</c:v>
                </c:pt>
                <c:pt idx="60258">
                  <c:v>6.0259E-5</c:v>
                </c:pt>
                <c:pt idx="60259">
                  <c:v>6.0260000000000002E-5</c:v>
                </c:pt>
                <c:pt idx="60260">
                  <c:v>6.0260999999999998E-5</c:v>
                </c:pt>
                <c:pt idx="60261">
                  <c:v>6.0262E-5</c:v>
                </c:pt>
                <c:pt idx="60262">
                  <c:v>6.0263000000000002E-5</c:v>
                </c:pt>
                <c:pt idx="60263">
                  <c:v>6.0263999999999998E-5</c:v>
                </c:pt>
                <c:pt idx="60264">
                  <c:v>6.0265E-5</c:v>
                </c:pt>
                <c:pt idx="60265">
                  <c:v>6.0266000000000002E-5</c:v>
                </c:pt>
                <c:pt idx="60266">
                  <c:v>6.0266999999999997E-5</c:v>
                </c:pt>
                <c:pt idx="60267">
                  <c:v>6.0268E-5</c:v>
                </c:pt>
                <c:pt idx="60268">
                  <c:v>6.0269000000000002E-5</c:v>
                </c:pt>
                <c:pt idx="60269">
                  <c:v>6.0269999999999997E-5</c:v>
                </c:pt>
                <c:pt idx="60270">
                  <c:v>6.0270999999999999E-5</c:v>
                </c:pt>
                <c:pt idx="60271">
                  <c:v>6.0272000000000002E-5</c:v>
                </c:pt>
                <c:pt idx="60272">
                  <c:v>6.0272999999999997E-5</c:v>
                </c:pt>
                <c:pt idx="60273">
                  <c:v>6.0273999999999999E-5</c:v>
                </c:pt>
                <c:pt idx="60274">
                  <c:v>6.0275000000000001E-5</c:v>
                </c:pt>
                <c:pt idx="60275">
                  <c:v>6.0275999999999997E-5</c:v>
                </c:pt>
                <c:pt idx="60276">
                  <c:v>6.0276999999999999E-5</c:v>
                </c:pt>
                <c:pt idx="60277">
                  <c:v>6.0278000000000001E-5</c:v>
                </c:pt>
                <c:pt idx="60278">
                  <c:v>6.0278999999999997E-5</c:v>
                </c:pt>
                <c:pt idx="60279">
                  <c:v>6.0279999999999999E-5</c:v>
                </c:pt>
                <c:pt idx="60280">
                  <c:v>6.0281000000000001E-5</c:v>
                </c:pt>
                <c:pt idx="60281">
                  <c:v>6.0282000000000003E-5</c:v>
                </c:pt>
                <c:pt idx="60282">
                  <c:v>6.0282999999999999E-5</c:v>
                </c:pt>
                <c:pt idx="60283">
                  <c:v>6.0284000000000001E-5</c:v>
                </c:pt>
                <c:pt idx="60284">
                  <c:v>6.0285000000000003E-5</c:v>
                </c:pt>
                <c:pt idx="60285">
                  <c:v>6.0285999999999998E-5</c:v>
                </c:pt>
                <c:pt idx="60286">
                  <c:v>6.0287000000000001E-5</c:v>
                </c:pt>
                <c:pt idx="60287">
                  <c:v>6.0288000000000003E-5</c:v>
                </c:pt>
                <c:pt idx="60288">
                  <c:v>6.0288999999999998E-5</c:v>
                </c:pt>
                <c:pt idx="60289">
                  <c:v>6.029E-5</c:v>
                </c:pt>
                <c:pt idx="60290">
                  <c:v>6.0291000000000003E-5</c:v>
                </c:pt>
                <c:pt idx="60291">
                  <c:v>6.0291999999999998E-5</c:v>
                </c:pt>
                <c:pt idx="60292">
                  <c:v>6.0293E-5</c:v>
                </c:pt>
                <c:pt idx="60293">
                  <c:v>6.0294000000000002E-5</c:v>
                </c:pt>
                <c:pt idx="60294">
                  <c:v>6.0294999999999998E-5</c:v>
                </c:pt>
                <c:pt idx="60295">
                  <c:v>6.0296E-5</c:v>
                </c:pt>
                <c:pt idx="60296">
                  <c:v>6.0297000000000002E-5</c:v>
                </c:pt>
                <c:pt idx="60297">
                  <c:v>6.0297999999999998E-5</c:v>
                </c:pt>
                <c:pt idx="60298">
                  <c:v>6.0299E-5</c:v>
                </c:pt>
                <c:pt idx="60299">
                  <c:v>6.0300000000000002E-5</c:v>
                </c:pt>
                <c:pt idx="60300">
                  <c:v>6.0300999999999997E-5</c:v>
                </c:pt>
                <c:pt idx="60301">
                  <c:v>6.0302E-5</c:v>
                </c:pt>
                <c:pt idx="60302">
                  <c:v>6.0303000000000002E-5</c:v>
                </c:pt>
                <c:pt idx="60303">
                  <c:v>6.0303999999999997E-5</c:v>
                </c:pt>
                <c:pt idx="60304">
                  <c:v>6.0304999999999999E-5</c:v>
                </c:pt>
                <c:pt idx="60305">
                  <c:v>6.0306000000000002E-5</c:v>
                </c:pt>
                <c:pt idx="60306">
                  <c:v>6.0306999999999997E-5</c:v>
                </c:pt>
                <c:pt idx="60307">
                  <c:v>6.0307999999999999E-5</c:v>
                </c:pt>
                <c:pt idx="60308">
                  <c:v>6.0309000000000001E-5</c:v>
                </c:pt>
                <c:pt idx="60309">
                  <c:v>6.0309999999999997E-5</c:v>
                </c:pt>
                <c:pt idx="60310">
                  <c:v>6.0310999999999999E-5</c:v>
                </c:pt>
                <c:pt idx="60311">
                  <c:v>6.0312000000000001E-5</c:v>
                </c:pt>
                <c:pt idx="60312">
                  <c:v>6.0312999999999997E-5</c:v>
                </c:pt>
                <c:pt idx="60313">
                  <c:v>6.0313999999999999E-5</c:v>
                </c:pt>
                <c:pt idx="60314">
                  <c:v>6.0315000000000001E-5</c:v>
                </c:pt>
                <c:pt idx="60315">
                  <c:v>6.0316000000000003E-5</c:v>
                </c:pt>
                <c:pt idx="60316">
                  <c:v>6.0316999999999999E-5</c:v>
                </c:pt>
                <c:pt idx="60317">
                  <c:v>6.0318000000000001E-5</c:v>
                </c:pt>
                <c:pt idx="60318">
                  <c:v>6.0319000000000003E-5</c:v>
                </c:pt>
                <c:pt idx="60319">
                  <c:v>6.0319999999999998E-5</c:v>
                </c:pt>
                <c:pt idx="60320">
                  <c:v>6.0321000000000001E-5</c:v>
                </c:pt>
                <c:pt idx="60321">
                  <c:v>6.0322000000000003E-5</c:v>
                </c:pt>
                <c:pt idx="60322">
                  <c:v>6.0322999999999998E-5</c:v>
                </c:pt>
                <c:pt idx="60323">
                  <c:v>6.0324E-5</c:v>
                </c:pt>
                <c:pt idx="60324">
                  <c:v>6.0325000000000003E-5</c:v>
                </c:pt>
                <c:pt idx="60325">
                  <c:v>6.0325999999999998E-5</c:v>
                </c:pt>
                <c:pt idx="60326">
                  <c:v>6.0327E-5</c:v>
                </c:pt>
                <c:pt idx="60327">
                  <c:v>6.0328000000000002E-5</c:v>
                </c:pt>
                <c:pt idx="60328">
                  <c:v>6.0328999999999998E-5</c:v>
                </c:pt>
                <c:pt idx="60329">
                  <c:v>6.033E-5</c:v>
                </c:pt>
                <c:pt idx="60330">
                  <c:v>6.0331000000000002E-5</c:v>
                </c:pt>
                <c:pt idx="60331">
                  <c:v>6.0331999999999998E-5</c:v>
                </c:pt>
                <c:pt idx="60332">
                  <c:v>6.0333E-5</c:v>
                </c:pt>
                <c:pt idx="60333">
                  <c:v>6.0334000000000002E-5</c:v>
                </c:pt>
                <c:pt idx="60334">
                  <c:v>6.0334999999999997E-5</c:v>
                </c:pt>
                <c:pt idx="60335">
                  <c:v>6.0336E-5</c:v>
                </c:pt>
                <c:pt idx="60336">
                  <c:v>6.0337000000000002E-5</c:v>
                </c:pt>
                <c:pt idx="60337">
                  <c:v>6.0337999999999997E-5</c:v>
                </c:pt>
                <c:pt idx="60338">
                  <c:v>6.0338999999999999E-5</c:v>
                </c:pt>
                <c:pt idx="60339">
                  <c:v>6.0340000000000002E-5</c:v>
                </c:pt>
                <c:pt idx="60340">
                  <c:v>6.0340999999999997E-5</c:v>
                </c:pt>
                <c:pt idx="60341">
                  <c:v>6.0341999999999999E-5</c:v>
                </c:pt>
                <c:pt idx="60342">
                  <c:v>6.0343000000000001E-5</c:v>
                </c:pt>
                <c:pt idx="60343">
                  <c:v>6.0343999999999997E-5</c:v>
                </c:pt>
                <c:pt idx="60344">
                  <c:v>6.0344999999999999E-5</c:v>
                </c:pt>
                <c:pt idx="60345">
                  <c:v>6.0346000000000001E-5</c:v>
                </c:pt>
                <c:pt idx="60346">
                  <c:v>6.0346999999999997E-5</c:v>
                </c:pt>
                <c:pt idx="60347">
                  <c:v>6.0347999999999999E-5</c:v>
                </c:pt>
                <c:pt idx="60348">
                  <c:v>6.0349000000000001E-5</c:v>
                </c:pt>
                <c:pt idx="60349">
                  <c:v>6.0350000000000003E-5</c:v>
                </c:pt>
                <c:pt idx="60350">
                  <c:v>6.0350999999999999E-5</c:v>
                </c:pt>
                <c:pt idx="60351">
                  <c:v>6.0352000000000001E-5</c:v>
                </c:pt>
                <c:pt idx="60352">
                  <c:v>6.0353000000000003E-5</c:v>
                </c:pt>
                <c:pt idx="60353">
                  <c:v>6.0353999999999998E-5</c:v>
                </c:pt>
                <c:pt idx="60354">
                  <c:v>6.0355000000000001E-5</c:v>
                </c:pt>
                <c:pt idx="60355">
                  <c:v>6.0356000000000003E-5</c:v>
                </c:pt>
                <c:pt idx="60356">
                  <c:v>6.0356999999999998E-5</c:v>
                </c:pt>
                <c:pt idx="60357">
                  <c:v>6.0358E-5</c:v>
                </c:pt>
                <c:pt idx="60358">
                  <c:v>6.0359000000000003E-5</c:v>
                </c:pt>
                <c:pt idx="60359">
                  <c:v>6.0359999999999998E-5</c:v>
                </c:pt>
                <c:pt idx="60360">
                  <c:v>6.0361E-5</c:v>
                </c:pt>
                <c:pt idx="60361">
                  <c:v>6.0362000000000002E-5</c:v>
                </c:pt>
                <c:pt idx="60362">
                  <c:v>6.0362999999999998E-5</c:v>
                </c:pt>
                <c:pt idx="60363">
                  <c:v>6.0364E-5</c:v>
                </c:pt>
                <c:pt idx="60364">
                  <c:v>6.0365000000000002E-5</c:v>
                </c:pt>
                <c:pt idx="60365">
                  <c:v>6.0365999999999998E-5</c:v>
                </c:pt>
                <c:pt idx="60366">
                  <c:v>6.0367E-5</c:v>
                </c:pt>
                <c:pt idx="60367">
                  <c:v>6.0368000000000002E-5</c:v>
                </c:pt>
                <c:pt idx="60368">
                  <c:v>6.0368999999999997E-5</c:v>
                </c:pt>
                <c:pt idx="60369">
                  <c:v>6.037E-5</c:v>
                </c:pt>
                <c:pt idx="60370">
                  <c:v>6.0371000000000002E-5</c:v>
                </c:pt>
                <c:pt idx="60371">
                  <c:v>6.0371999999999997E-5</c:v>
                </c:pt>
                <c:pt idx="60372">
                  <c:v>6.0372999999999999E-5</c:v>
                </c:pt>
                <c:pt idx="60373">
                  <c:v>6.0374000000000002E-5</c:v>
                </c:pt>
                <c:pt idx="60374">
                  <c:v>6.0374999999999997E-5</c:v>
                </c:pt>
                <c:pt idx="60375">
                  <c:v>6.0375999999999999E-5</c:v>
                </c:pt>
                <c:pt idx="60376">
                  <c:v>6.0377000000000001E-5</c:v>
                </c:pt>
                <c:pt idx="60377">
                  <c:v>6.0377999999999997E-5</c:v>
                </c:pt>
                <c:pt idx="60378">
                  <c:v>6.0378999999999999E-5</c:v>
                </c:pt>
                <c:pt idx="60379">
                  <c:v>6.0380000000000001E-5</c:v>
                </c:pt>
                <c:pt idx="60380">
                  <c:v>6.0380999999999997E-5</c:v>
                </c:pt>
                <c:pt idx="60381">
                  <c:v>6.0381999999999999E-5</c:v>
                </c:pt>
                <c:pt idx="60382">
                  <c:v>6.0383000000000001E-5</c:v>
                </c:pt>
                <c:pt idx="60383">
                  <c:v>6.0384000000000003E-5</c:v>
                </c:pt>
                <c:pt idx="60384">
                  <c:v>6.0384999999999999E-5</c:v>
                </c:pt>
                <c:pt idx="60385">
                  <c:v>6.0386000000000001E-5</c:v>
                </c:pt>
                <c:pt idx="60386">
                  <c:v>6.0387000000000003E-5</c:v>
                </c:pt>
                <c:pt idx="60387">
                  <c:v>6.0387999999999998E-5</c:v>
                </c:pt>
                <c:pt idx="60388">
                  <c:v>6.0389000000000001E-5</c:v>
                </c:pt>
                <c:pt idx="60389">
                  <c:v>6.0390000000000003E-5</c:v>
                </c:pt>
                <c:pt idx="60390">
                  <c:v>6.0390999999999998E-5</c:v>
                </c:pt>
                <c:pt idx="60391">
                  <c:v>6.0392E-5</c:v>
                </c:pt>
                <c:pt idx="60392">
                  <c:v>6.0393000000000003E-5</c:v>
                </c:pt>
                <c:pt idx="60393">
                  <c:v>6.0393999999999998E-5</c:v>
                </c:pt>
                <c:pt idx="60394">
                  <c:v>6.0395E-5</c:v>
                </c:pt>
                <c:pt idx="60395">
                  <c:v>6.0396000000000002E-5</c:v>
                </c:pt>
                <c:pt idx="60396">
                  <c:v>6.0396999999999998E-5</c:v>
                </c:pt>
                <c:pt idx="60397">
                  <c:v>6.0398E-5</c:v>
                </c:pt>
                <c:pt idx="60398">
                  <c:v>6.0399000000000002E-5</c:v>
                </c:pt>
                <c:pt idx="60399">
                  <c:v>6.0399999999999998E-5</c:v>
                </c:pt>
                <c:pt idx="60400">
                  <c:v>6.0401E-5</c:v>
                </c:pt>
                <c:pt idx="60401">
                  <c:v>6.0402000000000002E-5</c:v>
                </c:pt>
                <c:pt idx="60402">
                  <c:v>6.0402999999999997E-5</c:v>
                </c:pt>
                <c:pt idx="60403">
                  <c:v>6.0404E-5</c:v>
                </c:pt>
                <c:pt idx="60404">
                  <c:v>6.0405000000000002E-5</c:v>
                </c:pt>
                <c:pt idx="60405">
                  <c:v>6.0405999999999997E-5</c:v>
                </c:pt>
                <c:pt idx="60406">
                  <c:v>6.0406999999999999E-5</c:v>
                </c:pt>
                <c:pt idx="60407">
                  <c:v>6.0408000000000002E-5</c:v>
                </c:pt>
                <c:pt idx="60408">
                  <c:v>6.0408999999999997E-5</c:v>
                </c:pt>
                <c:pt idx="60409">
                  <c:v>6.0409999999999999E-5</c:v>
                </c:pt>
                <c:pt idx="60410">
                  <c:v>6.0411000000000001E-5</c:v>
                </c:pt>
                <c:pt idx="60411">
                  <c:v>6.0411999999999997E-5</c:v>
                </c:pt>
                <c:pt idx="60412">
                  <c:v>6.0412999999999999E-5</c:v>
                </c:pt>
                <c:pt idx="60413">
                  <c:v>6.0414000000000001E-5</c:v>
                </c:pt>
                <c:pt idx="60414">
                  <c:v>6.0414999999999997E-5</c:v>
                </c:pt>
                <c:pt idx="60415">
                  <c:v>6.0415999999999999E-5</c:v>
                </c:pt>
                <c:pt idx="60416">
                  <c:v>6.0417000000000001E-5</c:v>
                </c:pt>
                <c:pt idx="60417">
                  <c:v>6.0418000000000003E-5</c:v>
                </c:pt>
                <c:pt idx="60418">
                  <c:v>6.0418999999999999E-5</c:v>
                </c:pt>
                <c:pt idx="60419">
                  <c:v>6.0420000000000001E-5</c:v>
                </c:pt>
                <c:pt idx="60420">
                  <c:v>6.0421000000000003E-5</c:v>
                </c:pt>
                <c:pt idx="60421">
                  <c:v>6.0421999999999998E-5</c:v>
                </c:pt>
                <c:pt idx="60422">
                  <c:v>6.0423000000000001E-5</c:v>
                </c:pt>
                <c:pt idx="60423">
                  <c:v>6.0424000000000003E-5</c:v>
                </c:pt>
                <c:pt idx="60424">
                  <c:v>6.0424999999999998E-5</c:v>
                </c:pt>
                <c:pt idx="60425">
                  <c:v>6.0426E-5</c:v>
                </c:pt>
                <c:pt idx="60426">
                  <c:v>6.0427000000000003E-5</c:v>
                </c:pt>
                <c:pt idx="60427">
                  <c:v>6.0427999999999998E-5</c:v>
                </c:pt>
                <c:pt idx="60428">
                  <c:v>6.0429E-5</c:v>
                </c:pt>
                <c:pt idx="60429">
                  <c:v>6.0430000000000002E-5</c:v>
                </c:pt>
                <c:pt idx="60430">
                  <c:v>6.0430999999999998E-5</c:v>
                </c:pt>
                <c:pt idx="60431">
                  <c:v>6.0432E-5</c:v>
                </c:pt>
                <c:pt idx="60432">
                  <c:v>6.0433000000000002E-5</c:v>
                </c:pt>
                <c:pt idx="60433">
                  <c:v>6.0433999999999998E-5</c:v>
                </c:pt>
                <c:pt idx="60434">
                  <c:v>6.0435E-5</c:v>
                </c:pt>
                <c:pt idx="60435">
                  <c:v>6.0436000000000002E-5</c:v>
                </c:pt>
                <c:pt idx="60436">
                  <c:v>6.0436999999999998E-5</c:v>
                </c:pt>
                <c:pt idx="60437">
                  <c:v>6.0438E-5</c:v>
                </c:pt>
                <c:pt idx="60438">
                  <c:v>6.0439000000000002E-5</c:v>
                </c:pt>
                <c:pt idx="60439">
                  <c:v>6.0439999999999997E-5</c:v>
                </c:pt>
                <c:pt idx="60440">
                  <c:v>6.0441E-5</c:v>
                </c:pt>
                <c:pt idx="60441">
                  <c:v>6.0442000000000002E-5</c:v>
                </c:pt>
                <c:pt idx="60442">
                  <c:v>6.0442999999999997E-5</c:v>
                </c:pt>
                <c:pt idx="60443">
                  <c:v>6.0443999999999999E-5</c:v>
                </c:pt>
                <c:pt idx="60444">
                  <c:v>6.0445000000000001E-5</c:v>
                </c:pt>
                <c:pt idx="60445">
                  <c:v>6.0445999999999997E-5</c:v>
                </c:pt>
                <c:pt idx="60446">
                  <c:v>6.0446999999999999E-5</c:v>
                </c:pt>
                <c:pt idx="60447">
                  <c:v>6.0448000000000001E-5</c:v>
                </c:pt>
                <c:pt idx="60448">
                  <c:v>6.0448999999999997E-5</c:v>
                </c:pt>
                <c:pt idx="60449">
                  <c:v>6.0449999999999999E-5</c:v>
                </c:pt>
                <c:pt idx="60450">
                  <c:v>6.0451000000000001E-5</c:v>
                </c:pt>
                <c:pt idx="60451">
                  <c:v>6.0452000000000003E-5</c:v>
                </c:pt>
                <c:pt idx="60452">
                  <c:v>6.0452999999999999E-5</c:v>
                </c:pt>
                <c:pt idx="60453">
                  <c:v>6.0454000000000001E-5</c:v>
                </c:pt>
                <c:pt idx="60454">
                  <c:v>6.0455000000000003E-5</c:v>
                </c:pt>
                <c:pt idx="60455">
                  <c:v>6.0455999999999999E-5</c:v>
                </c:pt>
                <c:pt idx="60456">
                  <c:v>6.0457000000000001E-5</c:v>
                </c:pt>
                <c:pt idx="60457">
                  <c:v>6.0458000000000003E-5</c:v>
                </c:pt>
                <c:pt idx="60458">
                  <c:v>6.0458999999999998E-5</c:v>
                </c:pt>
                <c:pt idx="60459">
                  <c:v>6.0460000000000001E-5</c:v>
                </c:pt>
                <c:pt idx="60460">
                  <c:v>6.0461000000000003E-5</c:v>
                </c:pt>
                <c:pt idx="60461">
                  <c:v>6.0461999999999998E-5</c:v>
                </c:pt>
                <c:pt idx="60462">
                  <c:v>6.0463E-5</c:v>
                </c:pt>
                <c:pt idx="60463">
                  <c:v>6.0464000000000002E-5</c:v>
                </c:pt>
                <c:pt idx="60464">
                  <c:v>6.0464999999999998E-5</c:v>
                </c:pt>
                <c:pt idx="60465">
                  <c:v>6.0466E-5</c:v>
                </c:pt>
                <c:pt idx="60466">
                  <c:v>6.0467000000000002E-5</c:v>
                </c:pt>
                <c:pt idx="60467">
                  <c:v>6.0467999999999998E-5</c:v>
                </c:pt>
                <c:pt idx="60468">
                  <c:v>6.0469E-5</c:v>
                </c:pt>
                <c:pt idx="60469">
                  <c:v>6.0470000000000002E-5</c:v>
                </c:pt>
                <c:pt idx="60470">
                  <c:v>6.0470999999999998E-5</c:v>
                </c:pt>
                <c:pt idx="60471">
                  <c:v>6.0472E-5</c:v>
                </c:pt>
                <c:pt idx="60472">
                  <c:v>6.0473000000000002E-5</c:v>
                </c:pt>
                <c:pt idx="60473">
                  <c:v>6.0473999999999997E-5</c:v>
                </c:pt>
                <c:pt idx="60474">
                  <c:v>6.0475E-5</c:v>
                </c:pt>
                <c:pt idx="60475">
                  <c:v>6.0476000000000002E-5</c:v>
                </c:pt>
                <c:pt idx="60476">
                  <c:v>6.0476999999999997E-5</c:v>
                </c:pt>
                <c:pt idx="60477">
                  <c:v>6.0477999999999999E-5</c:v>
                </c:pt>
                <c:pt idx="60478">
                  <c:v>6.0479000000000002E-5</c:v>
                </c:pt>
                <c:pt idx="60479">
                  <c:v>6.0479999999999997E-5</c:v>
                </c:pt>
                <c:pt idx="60480">
                  <c:v>6.0480999999999999E-5</c:v>
                </c:pt>
                <c:pt idx="60481">
                  <c:v>6.0482000000000001E-5</c:v>
                </c:pt>
                <c:pt idx="60482">
                  <c:v>6.0482999999999997E-5</c:v>
                </c:pt>
                <c:pt idx="60483">
                  <c:v>6.0483999999999999E-5</c:v>
                </c:pt>
                <c:pt idx="60484">
                  <c:v>6.0485000000000001E-5</c:v>
                </c:pt>
                <c:pt idx="60485">
                  <c:v>6.0486000000000003E-5</c:v>
                </c:pt>
                <c:pt idx="60486">
                  <c:v>6.0486999999999999E-5</c:v>
                </c:pt>
                <c:pt idx="60487">
                  <c:v>6.0488000000000001E-5</c:v>
                </c:pt>
                <c:pt idx="60488">
                  <c:v>6.0489000000000003E-5</c:v>
                </c:pt>
                <c:pt idx="60489">
                  <c:v>6.0489999999999999E-5</c:v>
                </c:pt>
                <c:pt idx="60490">
                  <c:v>6.0491000000000001E-5</c:v>
                </c:pt>
                <c:pt idx="60491">
                  <c:v>6.0492000000000003E-5</c:v>
                </c:pt>
                <c:pt idx="60492">
                  <c:v>6.0492999999999998E-5</c:v>
                </c:pt>
                <c:pt idx="60493">
                  <c:v>6.0494000000000001E-5</c:v>
                </c:pt>
                <c:pt idx="60494">
                  <c:v>6.0495000000000003E-5</c:v>
                </c:pt>
                <c:pt idx="60495">
                  <c:v>6.0495999999999998E-5</c:v>
                </c:pt>
                <c:pt idx="60496">
                  <c:v>6.0497E-5</c:v>
                </c:pt>
                <c:pt idx="60497">
                  <c:v>6.0498000000000003E-5</c:v>
                </c:pt>
                <c:pt idx="60498">
                  <c:v>6.0498999999999998E-5</c:v>
                </c:pt>
                <c:pt idx="60499">
                  <c:v>6.05E-5</c:v>
                </c:pt>
                <c:pt idx="60500">
                  <c:v>6.0501000000000002E-5</c:v>
                </c:pt>
                <c:pt idx="60501">
                  <c:v>6.0501999999999998E-5</c:v>
                </c:pt>
                <c:pt idx="60502">
                  <c:v>6.0503E-5</c:v>
                </c:pt>
                <c:pt idx="60503">
                  <c:v>6.0504000000000002E-5</c:v>
                </c:pt>
                <c:pt idx="60504">
                  <c:v>6.0504999999999998E-5</c:v>
                </c:pt>
                <c:pt idx="60505">
                  <c:v>6.0506E-5</c:v>
                </c:pt>
                <c:pt idx="60506">
                  <c:v>6.0507000000000002E-5</c:v>
                </c:pt>
                <c:pt idx="60507">
                  <c:v>6.0507999999999997E-5</c:v>
                </c:pt>
                <c:pt idx="60508">
                  <c:v>6.0509E-5</c:v>
                </c:pt>
                <c:pt idx="60509">
                  <c:v>6.0510000000000002E-5</c:v>
                </c:pt>
                <c:pt idx="60510">
                  <c:v>6.0510999999999997E-5</c:v>
                </c:pt>
                <c:pt idx="60511">
                  <c:v>6.0511999999999999E-5</c:v>
                </c:pt>
                <c:pt idx="60512">
                  <c:v>6.0513000000000002E-5</c:v>
                </c:pt>
                <c:pt idx="60513">
                  <c:v>6.0513999999999997E-5</c:v>
                </c:pt>
                <c:pt idx="60514">
                  <c:v>6.0514999999999999E-5</c:v>
                </c:pt>
                <c:pt idx="60515">
                  <c:v>6.0516000000000001E-5</c:v>
                </c:pt>
                <c:pt idx="60516">
                  <c:v>6.0516999999999997E-5</c:v>
                </c:pt>
                <c:pt idx="60517">
                  <c:v>6.0517999999999999E-5</c:v>
                </c:pt>
                <c:pt idx="60518">
                  <c:v>6.0519000000000001E-5</c:v>
                </c:pt>
                <c:pt idx="60519">
                  <c:v>6.0520000000000003E-5</c:v>
                </c:pt>
                <c:pt idx="60520">
                  <c:v>6.0520999999999999E-5</c:v>
                </c:pt>
                <c:pt idx="60521">
                  <c:v>6.0522000000000001E-5</c:v>
                </c:pt>
                <c:pt idx="60522">
                  <c:v>6.0523000000000003E-5</c:v>
                </c:pt>
                <c:pt idx="60523">
                  <c:v>6.0523999999999999E-5</c:v>
                </c:pt>
                <c:pt idx="60524">
                  <c:v>6.0525000000000001E-5</c:v>
                </c:pt>
                <c:pt idx="60525">
                  <c:v>6.0526000000000003E-5</c:v>
                </c:pt>
                <c:pt idx="60526">
                  <c:v>6.0526999999999998E-5</c:v>
                </c:pt>
                <c:pt idx="60527">
                  <c:v>6.0528000000000001E-5</c:v>
                </c:pt>
                <c:pt idx="60528">
                  <c:v>6.0529000000000003E-5</c:v>
                </c:pt>
                <c:pt idx="60529">
                  <c:v>6.0529999999999998E-5</c:v>
                </c:pt>
                <c:pt idx="60530">
                  <c:v>6.0531E-5</c:v>
                </c:pt>
                <c:pt idx="60531">
                  <c:v>6.0532000000000003E-5</c:v>
                </c:pt>
                <c:pt idx="60532">
                  <c:v>6.0532999999999998E-5</c:v>
                </c:pt>
                <c:pt idx="60533">
                  <c:v>6.0534E-5</c:v>
                </c:pt>
                <c:pt idx="60534">
                  <c:v>6.0535000000000002E-5</c:v>
                </c:pt>
                <c:pt idx="60535">
                  <c:v>6.0535999999999998E-5</c:v>
                </c:pt>
                <c:pt idx="60536">
                  <c:v>6.0537E-5</c:v>
                </c:pt>
                <c:pt idx="60537">
                  <c:v>6.0538000000000002E-5</c:v>
                </c:pt>
                <c:pt idx="60538">
                  <c:v>6.0538999999999998E-5</c:v>
                </c:pt>
                <c:pt idx="60539">
                  <c:v>6.054E-5</c:v>
                </c:pt>
                <c:pt idx="60540">
                  <c:v>6.0541000000000002E-5</c:v>
                </c:pt>
                <c:pt idx="60541">
                  <c:v>6.0541999999999997E-5</c:v>
                </c:pt>
                <c:pt idx="60542">
                  <c:v>6.0543E-5</c:v>
                </c:pt>
                <c:pt idx="60543">
                  <c:v>6.0544000000000002E-5</c:v>
                </c:pt>
                <c:pt idx="60544">
                  <c:v>6.0544999999999997E-5</c:v>
                </c:pt>
                <c:pt idx="60545">
                  <c:v>6.0545999999999999E-5</c:v>
                </c:pt>
                <c:pt idx="60546">
                  <c:v>6.0547000000000002E-5</c:v>
                </c:pt>
                <c:pt idx="60547">
                  <c:v>6.0547999999999997E-5</c:v>
                </c:pt>
                <c:pt idx="60548">
                  <c:v>6.0548999999999999E-5</c:v>
                </c:pt>
                <c:pt idx="60549">
                  <c:v>6.0550000000000001E-5</c:v>
                </c:pt>
                <c:pt idx="60550">
                  <c:v>6.0550999999999997E-5</c:v>
                </c:pt>
                <c:pt idx="60551">
                  <c:v>6.0551999999999999E-5</c:v>
                </c:pt>
                <c:pt idx="60552">
                  <c:v>6.0553000000000001E-5</c:v>
                </c:pt>
                <c:pt idx="60553">
                  <c:v>6.0554000000000003E-5</c:v>
                </c:pt>
                <c:pt idx="60554">
                  <c:v>6.0554999999999999E-5</c:v>
                </c:pt>
                <c:pt idx="60555">
                  <c:v>6.0556000000000001E-5</c:v>
                </c:pt>
                <c:pt idx="60556">
                  <c:v>6.0557000000000003E-5</c:v>
                </c:pt>
                <c:pt idx="60557">
                  <c:v>6.0557999999999999E-5</c:v>
                </c:pt>
                <c:pt idx="60558">
                  <c:v>6.0559000000000001E-5</c:v>
                </c:pt>
                <c:pt idx="60559">
                  <c:v>6.0560000000000003E-5</c:v>
                </c:pt>
                <c:pt idx="60560">
                  <c:v>6.0560999999999998E-5</c:v>
                </c:pt>
                <c:pt idx="60561">
                  <c:v>6.0562000000000001E-5</c:v>
                </c:pt>
                <c:pt idx="60562">
                  <c:v>6.0563000000000003E-5</c:v>
                </c:pt>
                <c:pt idx="60563">
                  <c:v>6.0563999999999998E-5</c:v>
                </c:pt>
                <c:pt idx="60564">
                  <c:v>6.0565E-5</c:v>
                </c:pt>
                <c:pt idx="60565">
                  <c:v>6.0566000000000003E-5</c:v>
                </c:pt>
                <c:pt idx="60566">
                  <c:v>6.0566999999999998E-5</c:v>
                </c:pt>
                <c:pt idx="60567">
                  <c:v>6.0568E-5</c:v>
                </c:pt>
                <c:pt idx="60568">
                  <c:v>6.0569000000000002E-5</c:v>
                </c:pt>
                <c:pt idx="60569">
                  <c:v>6.0569999999999998E-5</c:v>
                </c:pt>
                <c:pt idx="60570">
                  <c:v>6.0571E-5</c:v>
                </c:pt>
                <c:pt idx="60571">
                  <c:v>6.0572000000000002E-5</c:v>
                </c:pt>
                <c:pt idx="60572">
                  <c:v>6.0572999999999998E-5</c:v>
                </c:pt>
                <c:pt idx="60573">
                  <c:v>6.0574E-5</c:v>
                </c:pt>
                <c:pt idx="60574">
                  <c:v>6.0575000000000002E-5</c:v>
                </c:pt>
                <c:pt idx="60575">
                  <c:v>6.0575999999999997E-5</c:v>
                </c:pt>
                <c:pt idx="60576">
                  <c:v>6.0577E-5</c:v>
                </c:pt>
                <c:pt idx="60577">
                  <c:v>6.0578000000000002E-5</c:v>
                </c:pt>
                <c:pt idx="60578">
                  <c:v>6.0578999999999997E-5</c:v>
                </c:pt>
                <c:pt idx="60579">
                  <c:v>6.0579999999999999E-5</c:v>
                </c:pt>
                <c:pt idx="60580">
                  <c:v>6.0581000000000002E-5</c:v>
                </c:pt>
                <c:pt idx="60581">
                  <c:v>6.0581999999999997E-5</c:v>
                </c:pt>
                <c:pt idx="60582">
                  <c:v>6.0582999999999999E-5</c:v>
                </c:pt>
                <c:pt idx="60583">
                  <c:v>6.0584000000000001E-5</c:v>
                </c:pt>
                <c:pt idx="60584">
                  <c:v>6.0584999999999997E-5</c:v>
                </c:pt>
                <c:pt idx="60585">
                  <c:v>6.0585999999999999E-5</c:v>
                </c:pt>
                <c:pt idx="60586">
                  <c:v>6.0587000000000001E-5</c:v>
                </c:pt>
                <c:pt idx="60587">
                  <c:v>6.0588000000000003E-5</c:v>
                </c:pt>
                <c:pt idx="60588">
                  <c:v>6.0588999999999999E-5</c:v>
                </c:pt>
                <c:pt idx="60589">
                  <c:v>6.0590000000000001E-5</c:v>
                </c:pt>
                <c:pt idx="60590">
                  <c:v>6.0591000000000003E-5</c:v>
                </c:pt>
                <c:pt idx="60591">
                  <c:v>6.0591999999999999E-5</c:v>
                </c:pt>
                <c:pt idx="60592">
                  <c:v>6.0593000000000001E-5</c:v>
                </c:pt>
                <c:pt idx="60593">
                  <c:v>6.0594000000000003E-5</c:v>
                </c:pt>
                <c:pt idx="60594">
                  <c:v>6.0594999999999998E-5</c:v>
                </c:pt>
                <c:pt idx="60595">
                  <c:v>6.0596000000000001E-5</c:v>
                </c:pt>
                <c:pt idx="60596">
                  <c:v>6.0597000000000003E-5</c:v>
                </c:pt>
                <c:pt idx="60597">
                  <c:v>6.0597999999999998E-5</c:v>
                </c:pt>
                <c:pt idx="60598">
                  <c:v>6.0599E-5</c:v>
                </c:pt>
                <c:pt idx="60599">
                  <c:v>6.0600000000000003E-5</c:v>
                </c:pt>
                <c:pt idx="60600">
                  <c:v>6.0600999999999998E-5</c:v>
                </c:pt>
                <c:pt idx="60601">
                  <c:v>6.0602E-5</c:v>
                </c:pt>
                <c:pt idx="60602">
                  <c:v>6.0603000000000002E-5</c:v>
                </c:pt>
                <c:pt idx="60603">
                  <c:v>6.0603999999999998E-5</c:v>
                </c:pt>
                <c:pt idx="60604">
                  <c:v>6.0605E-5</c:v>
                </c:pt>
                <c:pt idx="60605">
                  <c:v>6.0606000000000002E-5</c:v>
                </c:pt>
                <c:pt idx="60606">
                  <c:v>6.0606999999999998E-5</c:v>
                </c:pt>
                <c:pt idx="60607">
                  <c:v>6.0608E-5</c:v>
                </c:pt>
                <c:pt idx="60608">
                  <c:v>6.0609000000000002E-5</c:v>
                </c:pt>
                <c:pt idx="60609">
                  <c:v>6.0609999999999997E-5</c:v>
                </c:pt>
                <c:pt idx="60610">
                  <c:v>6.0611E-5</c:v>
                </c:pt>
                <c:pt idx="60611">
                  <c:v>6.0612000000000002E-5</c:v>
                </c:pt>
                <c:pt idx="60612">
                  <c:v>6.0612999999999997E-5</c:v>
                </c:pt>
                <c:pt idx="60613">
                  <c:v>6.0613999999999999E-5</c:v>
                </c:pt>
                <c:pt idx="60614">
                  <c:v>6.0615000000000002E-5</c:v>
                </c:pt>
                <c:pt idx="60615">
                  <c:v>6.0615999999999997E-5</c:v>
                </c:pt>
                <c:pt idx="60616">
                  <c:v>6.0616999999999999E-5</c:v>
                </c:pt>
                <c:pt idx="60617">
                  <c:v>6.0618000000000001E-5</c:v>
                </c:pt>
                <c:pt idx="60618">
                  <c:v>6.0618999999999997E-5</c:v>
                </c:pt>
                <c:pt idx="60619">
                  <c:v>6.0619999999999999E-5</c:v>
                </c:pt>
                <c:pt idx="60620">
                  <c:v>6.0621000000000001E-5</c:v>
                </c:pt>
                <c:pt idx="60621">
                  <c:v>6.0622000000000003E-5</c:v>
                </c:pt>
                <c:pt idx="60622">
                  <c:v>6.0622999999999999E-5</c:v>
                </c:pt>
                <c:pt idx="60623">
                  <c:v>6.0624000000000001E-5</c:v>
                </c:pt>
                <c:pt idx="60624">
                  <c:v>6.0625000000000003E-5</c:v>
                </c:pt>
                <c:pt idx="60625">
                  <c:v>6.0625999999999999E-5</c:v>
                </c:pt>
                <c:pt idx="60626">
                  <c:v>6.0627000000000001E-5</c:v>
                </c:pt>
                <c:pt idx="60627">
                  <c:v>6.0628000000000003E-5</c:v>
                </c:pt>
                <c:pt idx="60628">
                  <c:v>6.0628999999999998E-5</c:v>
                </c:pt>
                <c:pt idx="60629">
                  <c:v>6.0630000000000001E-5</c:v>
                </c:pt>
                <c:pt idx="60630">
                  <c:v>6.0631000000000003E-5</c:v>
                </c:pt>
                <c:pt idx="60631">
                  <c:v>6.0631999999999998E-5</c:v>
                </c:pt>
                <c:pt idx="60632">
                  <c:v>6.0633E-5</c:v>
                </c:pt>
                <c:pt idx="60633">
                  <c:v>6.0634000000000003E-5</c:v>
                </c:pt>
                <c:pt idx="60634">
                  <c:v>6.0634999999999998E-5</c:v>
                </c:pt>
                <c:pt idx="60635">
                  <c:v>6.0636E-5</c:v>
                </c:pt>
                <c:pt idx="60636">
                  <c:v>6.0637000000000002E-5</c:v>
                </c:pt>
                <c:pt idx="60637">
                  <c:v>6.0637999999999998E-5</c:v>
                </c:pt>
                <c:pt idx="60638">
                  <c:v>6.0639E-5</c:v>
                </c:pt>
                <c:pt idx="60639">
                  <c:v>6.0640000000000002E-5</c:v>
                </c:pt>
                <c:pt idx="60640">
                  <c:v>6.0640999999999998E-5</c:v>
                </c:pt>
                <c:pt idx="60641">
                  <c:v>6.0642E-5</c:v>
                </c:pt>
                <c:pt idx="60642">
                  <c:v>6.0643000000000002E-5</c:v>
                </c:pt>
                <c:pt idx="60643">
                  <c:v>6.0643999999999997E-5</c:v>
                </c:pt>
                <c:pt idx="60644">
                  <c:v>6.0645E-5</c:v>
                </c:pt>
                <c:pt idx="60645">
                  <c:v>6.0646000000000002E-5</c:v>
                </c:pt>
                <c:pt idx="60646">
                  <c:v>6.0646999999999997E-5</c:v>
                </c:pt>
                <c:pt idx="60647">
                  <c:v>6.0647999999999999E-5</c:v>
                </c:pt>
                <c:pt idx="60648">
                  <c:v>6.0649000000000002E-5</c:v>
                </c:pt>
                <c:pt idx="60649">
                  <c:v>6.0649999999999997E-5</c:v>
                </c:pt>
                <c:pt idx="60650">
                  <c:v>6.0650999999999999E-5</c:v>
                </c:pt>
                <c:pt idx="60651">
                  <c:v>6.0652000000000001E-5</c:v>
                </c:pt>
                <c:pt idx="60652">
                  <c:v>6.0652999999999997E-5</c:v>
                </c:pt>
                <c:pt idx="60653">
                  <c:v>6.0653999999999999E-5</c:v>
                </c:pt>
                <c:pt idx="60654">
                  <c:v>6.0655000000000001E-5</c:v>
                </c:pt>
                <c:pt idx="60655">
                  <c:v>6.0656000000000003E-5</c:v>
                </c:pt>
                <c:pt idx="60656">
                  <c:v>6.0656999999999999E-5</c:v>
                </c:pt>
                <c:pt idx="60657">
                  <c:v>6.0658000000000001E-5</c:v>
                </c:pt>
                <c:pt idx="60658">
                  <c:v>6.0659000000000003E-5</c:v>
                </c:pt>
                <c:pt idx="60659">
                  <c:v>6.0659999999999999E-5</c:v>
                </c:pt>
                <c:pt idx="60660">
                  <c:v>6.0661000000000001E-5</c:v>
                </c:pt>
                <c:pt idx="60661">
                  <c:v>6.0662000000000003E-5</c:v>
                </c:pt>
                <c:pt idx="60662">
                  <c:v>6.0662999999999998E-5</c:v>
                </c:pt>
                <c:pt idx="60663">
                  <c:v>6.0664000000000001E-5</c:v>
                </c:pt>
                <c:pt idx="60664">
                  <c:v>6.0665000000000003E-5</c:v>
                </c:pt>
                <c:pt idx="60665">
                  <c:v>6.0665999999999998E-5</c:v>
                </c:pt>
                <c:pt idx="60666">
                  <c:v>6.0667E-5</c:v>
                </c:pt>
                <c:pt idx="60667">
                  <c:v>6.0668000000000003E-5</c:v>
                </c:pt>
                <c:pt idx="60668">
                  <c:v>6.0668999999999998E-5</c:v>
                </c:pt>
                <c:pt idx="60669">
                  <c:v>6.067E-5</c:v>
                </c:pt>
                <c:pt idx="60670">
                  <c:v>6.0671000000000002E-5</c:v>
                </c:pt>
                <c:pt idx="60671">
                  <c:v>6.0671999999999998E-5</c:v>
                </c:pt>
                <c:pt idx="60672">
                  <c:v>6.0673E-5</c:v>
                </c:pt>
                <c:pt idx="60673">
                  <c:v>6.0674000000000002E-5</c:v>
                </c:pt>
                <c:pt idx="60674">
                  <c:v>6.0674999999999998E-5</c:v>
                </c:pt>
                <c:pt idx="60675">
                  <c:v>6.0676E-5</c:v>
                </c:pt>
                <c:pt idx="60676">
                  <c:v>6.0677000000000002E-5</c:v>
                </c:pt>
                <c:pt idx="60677">
                  <c:v>6.0677999999999997E-5</c:v>
                </c:pt>
                <c:pt idx="60678">
                  <c:v>6.0679E-5</c:v>
                </c:pt>
                <c:pt idx="60679">
                  <c:v>6.0680000000000002E-5</c:v>
                </c:pt>
                <c:pt idx="60680">
                  <c:v>6.0680999999999997E-5</c:v>
                </c:pt>
                <c:pt idx="60681">
                  <c:v>6.0681999999999999E-5</c:v>
                </c:pt>
                <c:pt idx="60682">
                  <c:v>6.0683000000000002E-5</c:v>
                </c:pt>
                <c:pt idx="60683">
                  <c:v>6.0683999999999997E-5</c:v>
                </c:pt>
                <c:pt idx="60684">
                  <c:v>6.0684999999999999E-5</c:v>
                </c:pt>
                <c:pt idx="60685">
                  <c:v>6.0686000000000001E-5</c:v>
                </c:pt>
                <c:pt idx="60686">
                  <c:v>6.0686999999999997E-5</c:v>
                </c:pt>
                <c:pt idx="60687">
                  <c:v>6.0687999999999999E-5</c:v>
                </c:pt>
                <c:pt idx="60688">
                  <c:v>6.0689000000000001E-5</c:v>
                </c:pt>
                <c:pt idx="60689">
                  <c:v>6.0690000000000003E-5</c:v>
                </c:pt>
                <c:pt idx="60690">
                  <c:v>6.0690999999999999E-5</c:v>
                </c:pt>
                <c:pt idx="60691">
                  <c:v>6.0692000000000001E-5</c:v>
                </c:pt>
                <c:pt idx="60692">
                  <c:v>6.0693000000000003E-5</c:v>
                </c:pt>
                <c:pt idx="60693">
                  <c:v>6.0693999999999999E-5</c:v>
                </c:pt>
                <c:pt idx="60694">
                  <c:v>6.0695000000000001E-5</c:v>
                </c:pt>
                <c:pt idx="60695">
                  <c:v>6.0696000000000003E-5</c:v>
                </c:pt>
                <c:pt idx="60696">
                  <c:v>6.0696999999999998E-5</c:v>
                </c:pt>
                <c:pt idx="60697">
                  <c:v>6.0698000000000001E-5</c:v>
                </c:pt>
                <c:pt idx="60698">
                  <c:v>6.0699000000000003E-5</c:v>
                </c:pt>
                <c:pt idx="60699">
                  <c:v>6.0699999999999998E-5</c:v>
                </c:pt>
                <c:pt idx="60700">
                  <c:v>6.0701E-5</c:v>
                </c:pt>
                <c:pt idx="60701">
                  <c:v>6.0702000000000003E-5</c:v>
                </c:pt>
                <c:pt idx="60702">
                  <c:v>6.0702999999999998E-5</c:v>
                </c:pt>
                <c:pt idx="60703">
                  <c:v>6.0704E-5</c:v>
                </c:pt>
                <c:pt idx="60704">
                  <c:v>6.0705000000000002E-5</c:v>
                </c:pt>
                <c:pt idx="60705">
                  <c:v>6.0705999999999998E-5</c:v>
                </c:pt>
                <c:pt idx="60706">
                  <c:v>6.0707E-5</c:v>
                </c:pt>
                <c:pt idx="60707">
                  <c:v>6.0708000000000002E-5</c:v>
                </c:pt>
                <c:pt idx="60708">
                  <c:v>6.0708999999999998E-5</c:v>
                </c:pt>
                <c:pt idx="60709">
                  <c:v>6.071E-5</c:v>
                </c:pt>
                <c:pt idx="60710">
                  <c:v>6.0711000000000002E-5</c:v>
                </c:pt>
                <c:pt idx="60711">
                  <c:v>6.0711999999999997E-5</c:v>
                </c:pt>
                <c:pt idx="60712">
                  <c:v>6.0713E-5</c:v>
                </c:pt>
                <c:pt idx="60713">
                  <c:v>6.0714000000000002E-5</c:v>
                </c:pt>
                <c:pt idx="60714">
                  <c:v>6.0714999999999997E-5</c:v>
                </c:pt>
                <c:pt idx="60715">
                  <c:v>6.0715999999999999E-5</c:v>
                </c:pt>
                <c:pt idx="60716">
                  <c:v>6.0717000000000002E-5</c:v>
                </c:pt>
                <c:pt idx="60717">
                  <c:v>6.0717999999999997E-5</c:v>
                </c:pt>
                <c:pt idx="60718">
                  <c:v>6.0718999999999999E-5</c:v>
                </c:pt>
                <c:pt idx="60719">
                  <c:v>6.0720000000000001E-5</c:v>
                </c:pt>
                <c:pt idx="60720">
                  <c:v>6.0720999999999997E-5</c:v>
                </c:pt>
                <c:pt idx="60721">
                  <c:v>6.0721999999999999E-5</c:v>
                </c:pt>
                <c:pt idx="60722">
                  <c:v>6.0723000000000001E-5</c:v>
                </c:pt>
                <c:pt idx="60723">
                  <c:v>6.0723999999999997E-5</c:v>
                </c:pt>
                <c:pt idx="60724">
                  <c:v>6.0724999999999999E-5</c:v>
                </c:pt>
                <c:pt idx="60725">
                  <c:v>6.0726000000000001E-5</c:v>
                </c:pt>
                <c:pt idx="60726">
                  <c:v>6.0727000000000003E-5</c:v>
                </c:pt>
                <c:pt idx="60727">
                  <c:v>6.0727999999999999E-5</c:v>
                </c:pt>
                <c:pt idx="60728">
                  <c:v>6.0729000000000001E-5</c:v>
                </c:pt>
                <c:pt idx="60729">
                  <c:v>6.0730000000000003E-5</c:v>
                </c:pt>
                <c:pt idx="60730">
                  <c:v>6.0730999999999998E-5</c:v>
                </c:pt>
                <c:pt idx="60731">
                  <c:v>6.0732000000000001E-5</c:v>
                </c:pt>
                <c:pt idx="60732">
                  <c:v>6.0733000000000003E-5</c:v>
                </c:pt>
                <c:pt idx="60733">
                  <c:v>6.0733999999999998E-5</c:v>
                </c:pt>
                <c:pt idx="60734">
                  <c:v>6.0735E-5</c:v>
                </c:pt>
                <c:pt idx="60735">
                  <c:v>6.0736000000000003E-5</c:v>
                </c:pt>
                <c:pt idx="60736">
                  <c:v>6.0736999999999998E-5</c:v>
                </c:pt>
                <c:pt idx="60737">
                  <c:v>6.0738E-5</c:v>
                </c:pt>
                <c:pt idx="60738">
                  <c:v>6.0739000000000002E-5</c:v>
                </c:pt>
                <c:pt idx="60739">
                  <c:v>6.0739999999999998E-5</c:v>
                </c:pt>
                <c:pt idx="60740">
                  <c:v>6.0741E-5</c:v>
                </c:pt>
                <c:pt idx="60741">
                  <c:v>6.0742000000000002E-5</c:v>
                </c:pt>
                <c:pt idx="60742">
                  <c:v>6.0742999999999998E-5</c:v>
                </c:pt>
                <c:pt idx="60743">
                  <c:v>6.0744E-5</c:v>
                </c:pt>
                <c:pt idx="60744">
                  <c:v>6.0745000000000002E-5</c:v>
                </c:pt>
                <c:pt idx="60745">
                  <c:v>6.0745999999999997E-5</c:v>
                </c:pt>
                <c:pt idx="60746">
                  <c:v>6.0747E-5</c:v>
                </c:pt>
                <c:pt idx="60747">
                  <c:v>6.0748000000000002E-5</c:v>
                </c:pt>
                <c:pt idx="60748">
                  <c:v>6.0748999999999997E-5</c:v>
                </c:pt>
                <c:pt idx="60749">
                  <c:v>6.0749999999999999E-5</c:v>
                </c:pt>
                <c:pt idx="60750">
                  <c:v>6.0751000000000002E-5</c:v>
                </c:pt>
                <c:pt idx="60751">
                  <c:v>6.0751999999999997E-5</c:v>
                </c:pt>
                <c:pt idx="60752">
                  <c:v>6.0752999999999999E-5</c:v>
                </c:pt>
                <c:pt idx="60753">
                  <c:v>6.0754000000000001E-5</c:v>
                </c:pt>
                <c:pt idx="60754">
                  <c:v>6.0754999999999997E-5</c:v>
                </c:pt>
                <c:pt idx="60755">
                  <c:v>6.0755999999999999E-5</c:v>
                </c:pt>
                <c:pt idx="60756">
                  <c:v>6.0757000000000001E-5</c:v>
                </c:pt>
                <c:pt idx="60757">
                  <c:v>6.0757999999999997E-5</c:v>
                </c:pt>
                <c:pt idx="60758">
                  <c:v>6.0758999999999999E-5</c:v>
                </c:pt>
                <c:pt idx="60759">
                  <c:v>6.0760000000000001E-5</c:v>
                </c:pt>
                <c:pt idx="60760">
                  <c:v>6.0761000000000003E-5</c:v>
                </c:pt>
                <c:pt idx="60761">
                  <c:v>6.0761999999999999E-5</c:v>
                </c:pt>
                <c:pt idx="60762">
                  <c:v>6.0763000000000001E-5</c:v>
                </c:pt>
                <c:pt idx="60763">
                  <c:v>6.0764000000000003E-5</c:v>
                </c:pt>
                <c:pt idx="60764">
                  <c:v>6.0764999999999998E-5</c:v>
                </c:pt>
                <c:pt idx="60765">
                  <c:v>6.0766000000000001E-5</c:v>
                </c:pt>
                <c:pt idx="60766">
                  <c:v>6.0767000000000003E-5</c:v>
                </c:pt>
                <c:pt idx="60767">
                  <c:v>6.0767999999999998E-5</c:v>
                </c:pt>
                <c:pt idx="60768">
                  <c:v>6.0769E-5</c:v>
                </c:pt>
                <c:pt idx="60769">
                  <c:v>6.0770000000000003E-5</c:v>
                </c:pt>
                <c:pt idx="60770">
                  <c:v>6.0770999999999998E-5</c:v>
                </c:pt>
                <c:pt idx="60771">
                  <c:v>6.0772E-5</c:v>
                </c:pt>
                <c:pt idx="60772">
                  <c:v>6.0773000000000002E-5</c:v>
                </c:pt>
                <c:pt idx="60773">
                  <c:v>6.0773999999999998E-5</c:v>
                </c:pt>
                <c:pt idx="60774">
                  <c:v>6.0775E-5</c:v>
                </c:pt>
                <c:pt idx="60775">
                  <c:v>6.0776000000000002E-5</c:v>
                </c:pt>
                <c:pt idx="60776">
                  <c:v>6.0776999999999998E-5</c:v>
                </c:pt>
                <c:pt idx="60777">
                  <c:v>6.0778E-5</c:v>
                </c:pt>
                <c:pt idx="60778">
                  <c:v>6.0779000000000002E-5</c:v>
                </c:pt>
                <c:pt idx="60779">
                  <c:v>6.0779999999999997E-5</c:v>
                </c:pt>
                <c:pt idx="60780">
                  <c:v>6.0781E-5</c:v>
                </c:pt>
                <c:pt idx="60781">
                  <c:v>6.0782000000000002E-5</c:v>
                </c:pt>
                <c:pt idx="60782">
                  <c:v>6.0782999999999997E-5</c:v>
                </c:pt>
                <c:pt idx="60783">
                  <c:v>6.0783999999999999E-5</c:v>
                </c:pt>
                <c:pt idx="60784">
                  <c:v>6.0785000000000002E-5</c:v>
                </c:pt>
                <c:pt idx="60785">
                  <c:v>6.0785999999999997E-5</c:v>
                </c:pt>
                <c:pt idx="60786">
                  <c:v>6.0786999999999999E-5</c:v>
                </c:pt>
                <c:pt idx="60787">
                  <c:v>6.0788000000000001E-5</c:v>
                </c:pt>
                <c:pt idx="60788">
                  <c:v>6.0788999999999997E-5</c:v>
                </c:pt>
                <c:pt idx="60789">
                  <c:v>6.0789999999999999E-5</c:v>
                </c:pt>
                <c:pt idx="60790">
                  <c:v>6.0791000000000001E-5</c:v>
                </c:pt>
                <c:pt idx="60791">
                  <c:v>6.0791999999999997E-5</c:v>
                </c:pt>
                <c:pt idx="60792">
                  <c:v>6.0792999999999999E-5</c:v>
                </c:pt>
                <c:pt idx="60793">
                  <c:v>6.0794000000000001E-5</c:v>
                </c:pt>
                <c:pt idx="60794">
                  <c:v>6.0795000000000003E-5</c:v>
                </c:pt>
                <c:pt idx="60795">
                  <c:v>6.0795999999999999E-5</c:v>
                </c:pt>
                <c:pt idx="60796">
                  <c:v>6.0797000000000001E-5</c:v>
                </c:pt>
                <c:pt idx="60797">
                  <c:v>6.0798000000000003E-5</c:v>
                </c:pt>
                <c:pt idx="60798">
                  <c:v>6.0798999999999998E-5</c:v>
                </c:pt>
                <c:pt idx="60799">
                  <c:v>6.0800000000000001E-5</c:v>
                </c:pt>
                <c:pt idx="60800">
                  <c:v>6.0801000000000003E-5</c:v>
                </c:pt>
                <c:pt idx="60801">
                  <c:v>6.0801999999999998E-5</c:v>
                </c:pt>
                <c:pt idx="60802">
                  <c:v>6.0803E-5</c:v>
                </c:pt>
                <c:pt idx="60803">
                  <c:v>6.0804000000000003E-5</c:v>
                </c:pt>
                <c:pt idx="60804">
                  <c:v>6.0804999999999998E-5</c:v>
                </c:pt>
                <c:pt idx="60805">
                  <c:v>6.0806E-5</c:v>
                </c:pt>
                <c:pt idx="60806">
                  <c:v>6.0807000000000002E-5</c:v>
                </c:pt>
                <c:pt idx="60807">
                  <c:v>6.0807999999999998E-5</c:v>
                </c:pt>
                <c:pt idx="60808">
                  <c:v>6.0809E-5</c:v>
                </c:pt>
                <c:pt idx="60809">
                  <c:v>6.0810000000000002E-5</c:v>
                </c:pt>
                <c:pt idx="60810">
                  <c:v>6.0810999999999998E-5</c:v>
                </c:pt>
                <c:pt idx="60811">
                  <c:v>6.0812E-5</c:v>
                </c:pt>
                <c:pt idx="60812">
                  <c:v>6.0813000000000002E-5</c:v>
                </c:pt>
                <c:pt idx="60813">
                  <c:v>6.0813999999999997E-5</c:v>
                </c:pt>
                <c:pt idx="60814">
                  <c:v>6.0815E-5</c:v>
                </c:pt>
                <c:pt idx="60815">
                  <c:v>6.0816000000000002E-5</c:v>
                </c:pt>
                <c:pt idx="60816">
                  <c:v>6.0816999999999997E-5</c:v>
                </c:pt>
                <c:pt idx="60817">
                  <c:v>6.0817999999999999E-5</c:v>
                </c:pt>
                <c:pt idx="60818">
                  <c:v>6.0819000000000002E-5</c:v>
                </c:pt>
                <c:pt idx="60819">
                  <c:v>6.0819999999999997E-5</c:v>
                </c:pt>
                <c:pt idx="60820">
                  <c:v>6.0820999999999999E-5</c:v>
                </c:pt>
                <c:pt idx="60821">
                  <c:v>6.0822000000000001E-5</c:v>
                </c:pt>
                <c:pt idx="60822">
                  <c:v>6.0822999999999997E-5</c:v>
                </c:pt>
                <c:pt idx="60823">
                  <c:v>6.0823999999999999E-5</c:v>
                </c:pt>
                <c:pt idx="60824">
                  <c:v>6.0825000000000001E-5</c:v>
                </c:pt>
                <c:pt idx="60825">
                  <c:v>6.0825999999999997E-5</c:v>
                </c:pt>
                <c:pt idx="60826">
                  <c:v>6.0826999999999999E-5</c:v>
                </c:pt>
                <c:pt idx="60827">
                  <c:v>6.0828000000000001E-5</c:v>
                </c:pt>
                <c:pt idx="60828">
                  <c:v>6.0829000000000003E-5</c:v>
                </c:pt>
                <c:pt idx="60829">
                  <c:v>6.0829999999999999E-5</c:v>
                </c:pt>
                <c:pt idx="60830">
                  <c:v>6.0831000000000001E-5</c:v>
                </c:pt>
                <c:pt idx="60831">
                  <c:v>6.0832000000000003E-5</c:v>
                </c:pt>
                <c:pt idx="60832">
                  <c:v>6.0832999999999998E-5</c:v>
                </c:pt>
                <c:pt idx="60833">
                  <c:v>6.0834000000000001E-5</c:v>
                </c:pt>
                <c:pt idx="60834">
                  <c:v>6.0835000000000003E-5</c:v>
                </c:pt>
                <c:pt idx="60835">
                  <c:v>6.0835999999999998E-5</c:v>
                </c:pt>
                <c:pt idx="60836">
                  <c:v>6.0837E-5</c:v>
                </c:pt>
                <c:pt idx="60837">
                  <c:v>6.0838000000000003E-5</c:v>
                </c:pt>
                <c:pt idx="60838">
                  <c:v>6.0838999999999998E-5</c:v>
                </c:pt>
                <c:pt idx="60839">
                  <c:v>6.084E-5</c:v>
                </c:pt>
                <c:pt idx="60840">
                  <c:v>6.0841000000000002E-5</c:v>
                </c:pt>
                <c:pt idx="60841">
                  <c:v>6.0841999999999998E-5</c:v>
                </c:pt>
                <c:pt idx="60842">
                  <c:v>6.0843E-5</c:v>
                </c:pt>
                <c:pt idx="60843">
                  <c:v>6.0844000000000002E-5</c:v>
                </c:pt>
                <c:pt idx="60844">
                  <c:v>6.0844999999999998E-5</c:v>
                </c:pt>
                <c:pt idx="60845">
                  <c:v>6.0846E-5</c:v>
                </c:pt>
                <c:pt idx="60846">
                  <c:v>6.0847000000000002E-5</c:v>
                </c:pt>
                <c:pt idx="60847">
                  <c:v>6.0847999999999997E-5</c:v>
                </c:pt>
                <c:pt idx="60848">
                  <c:v>6.0849E-5</c:v>
                </c:pt>
                <c:pt idx="60849">
                  <c:v>6.0850000000000002E-5</c:v>
                </c:pt>
                <c:pt idx="60850">
                  <c:v>6.0850999999999997E-5</c:v>
                </c:pt>
                <c:pt idx="60851">
                  <c:v>6.0851999999999999E-5</c:v>
                </c:pt>
                <c:pt idx="60852">
                  <c:v>6.0853000000000002E-5</c:v>
                </c:pt>
                <c:pt idx="60853">
                  <c:v>6.0853999999999997E-5</c:v>
                </c:pt>
                <c:pt idx="60854">
                  <c:v>6.0854999999999999E-5</c:v>
                </c:pt>
                <c:pt idx="60855">
                  <c:v>6.0856000000000001E-5</c:v>
                </c:pt>
                <c:pt idx="60856">
                  <c:v>6.0856999999999997E-5</c:v>
                </c:pt>
                <c:pt idx="60857">
                  <c:v>6.0857999999999999E-5</c:v>
                </c:pt>
                <c:pt idx="60858">
                  <c:v>6.0859000000000001E-5</c:v>
                </c:pt>
                <c:pt idx="60859">
                  <c:v>6.0859999999999997E-5</c:v>
                </c:pt>
                <c:pt idx="60860">
                  <c:v>6.0860999999999999E-5</c:v>
                </c:pt>
                <c:pt idx="60861">
                  <c:v>6.0862000000000001E-5</c:v>
                </c:pt>
                <c:pt idx="60862">
                  <c:v>6.0863000000000003E-5</c:v>
                </c:pt>
                <c:pt idx="60863">
                  <c:v>6.0863999999999999E-5</c:v>
                </c:pt>
                <c:pt idx="60864">
                  <c:v>6.0865000000000001E-5</c:v>
                </c:pt>
                <c:pt idx="60865">
                  <c:v>6.0866000000000003E-5</c:v>
                </c:pt>
                <c:pt idx="60866">
                  <c:v>6.0866999999999998E-5</c:v>
                </c:pt>
                <c:pt idx="60867">
                  <c:v>6.0868000000000001E-5</c:v>
                </c:pt>
                <c:pt idx="60868">
                  <c:v>6.0869000000000003E-5</c:v>
                </c:pt>
                <c:pt idx="60869">
                  <c:v>6.0869999999999998E-5</c:v>
                </c:pt>
                <c:pt idx="60870">
                  <c:v>6.0871E-5</c:v>
                </c:pt>
                <c:pt idx="60871">
                  <c:v>6.0872000000000003E-5</c:v>
                </c:pt>
                <c:pt idx="60872">
                  <c:v>6.0872999999999998E-5</c:v>
                </c:pt>
                <c:pt idx="60873">
                  <c:v>6.0874E-5</c:v>
                </c:pt>
                <c:pt idx="60874">
                  <c:v>6.0875000000000002E-5</c:v>
                </c:pt>
                <c:pt idx="60875">
                  <c:v>6.0875999999999998E-5</c:v>
                </c:pt>
                <c:pt idx="60876">
                  <c:v>6.0877E-5</c:v>
                </c:pt>
                <c:pt idx="60877">
                  <c:v>6.0878000000000002E-5</c:v>
                </c:pt>
                <c:pt idx="60878">
                  <c:v>6.0878999999999998E-5</c:v>
                </c:pt>
                <c:pt idx="60879">
                  <c:v>6.088E-5</c:v>
                </c:pt>
                <c:pt idx="60880">
                  <c:v>6.0881000000000002E-5</c:v>
                </c:pt>
                <c:pt idx="60881">
                  <c:v>6.0881999999999997E-5</c:v>
                </c:pt>
                <c:pt idx="60882">
                  <c:v>6.0883E-5</c:v>
                </c:pt>
                <c:pt idx="60883">
                  <c:v>6.0884000000000002E-5</c:v>
                </c:pt>
                <c:pt idx="60884">
                  <c:v>6.0884999999999997E-5</c:v>
                </c:pt>
                <c:pt idx="60885">
                  <c:v>6.0885999999999999E-5</c:v>
                </c:pt>
                <c:pt idx="60886">
                  <c:v>6.0887000000000002E-5</c:v>
                </c:pt>
                <c:pt idx="60887">
                  <c:v>6.0887999999999997E-5</c:v>
                </c:pt>
                <c:pt idx="60888">
                  <c:v>6.0888999999999999E-5</c:v>
                </c:pt>
                <c:pt idx="60889">
                  <c:v>6.0890000000000001E-5</c:v>
                </c:pt>
                <c:pt idx="60890">
                  <c:v>6.0890999999999997E-5</c:v>
                </c:pt>
                <c:pt idx="60891">
                  <c:v>6.0891999999999999E-5</c:v>
                </c:pt>
                <c:pt idx="60892">
                  <c:v>6.0893000000000001E-5</c:v>
                </c:pt>
                <c:pt idx="60893">
                  <c:v>6.0893999999999997E-5</c:v>
                </c:pt>
                <c:pt idx="60894">
                  <c:v>6.0894999999999999E-5</c:v>
                </c:pt>
                <c:pt idx="60895">
                  <c:v>6.0896000000000001E-5</c:v>
                </c:pt>
                <c:pt idx="60896">
                  <c:v>6.0897000000000003E-5</c:v>
                </c:pt>
                <c:pt idx="60897">
                  <c:v>6.0897999999999999E-5</c:v>
                </c:pt>
                <c:pt idx="60898">
                  <c:v>6.0899000000000001E-5</c:v>
                </c:pt>
                <c:pt idx="60899">
                  <c:v>6.0900000000000003E-5</c:v>
                </c:pt>
                <c:pt idx="60900">
                  <c:v>6.0900999999999998E-5</c:v>
                </c:pt>
                <c:pt idx="60901">
                  <c:v>6.0902000000000001E-5</c:v>
                </c:pt>
                <c:pt idx="60902">
                  <c:v>6.0903000000000003E-5</c:v>
                </c:pt>
                <c:pt idx="60903">
                  <c:v>6.0903999999999998E-5</c:v>
                </c:pt>
                <c:pt idx="60904">
                  <c:v>6.0905E-5</c:v>
                </c:pt>
                <c:pt idx="60905">
                  <c:v>6.0906000000000003E-5</c:v>
                </c:pt>
                <c:pt idx="60906">
                  <c:v>6.0906999999999998E-5</c:v>
                </c:pt>
                <c:pt idx="60907">
                  <c:v>6.0908E-5</c:v>
                </c:pt>
                <c:pt idx="60908">
                  <c:v>6.0909000000000002E-5</c:v>
                </c:pt>
                <c:pt idx="60909">
                  <c:v>6.0909999999999998E-5</c:v>
                </c:pt>
                <c:pt idx="60910">
                  <c:v>6.0911E-5</c:v>
                </c:pt>
                <c:pt idx="60911">
                  <c:v>6.0912000000000002E-5</c:v>
                </c:pt>
                <c:pt idx="60912">
                  <c:v>6.0912999999999998E-5</c:v>
                </c:pt>
                <c:pt idx="60913">
                  <c:v>6.0914E-5</c:v>
                </c:pt>
                <c:pt idx="60914">
                  <c:v>6.0915000000000002E-5</c:v>
                </c:pt>
                <c:pt idx="60915">
                  <c:v>6.0915999999999997E-5</c:v>
                </c:pt>
                <c:pt idx="60916">
                  <c:v>6.0917E-5</c:v>
                </c:pt>
                <c:pt idx="60917">
                  <c:v>6.0918000000000002E-5</c:v>
                </c:pt>
                <c:pt idx="60918">
                  <c:v>6.0918999999999997E-5</c:v>
                </c:pt>
                <c:pt idx="60919">
                  <c:v>6.0919999999999999E-5</c:v>
                </c:pt>
                <c:pt idx="60920">
                  <c:v>6.0921000000000002E-5</c:v>
                </c:pt>
                <c:pt idx="60921">
                  <c:v>6.0921999999999997E-5</c:v>
                </c:pt>
                <c:pt idx="60922">
                  <c:v>6.0922999999999999E-5</c:v>
                </c:pt>
                <c:pt idx="60923">
                  <c:v>6.0924000000000001E-5</c:v>
                </c:pt>
                <c:pt idx="60924">
                  <c:v>6.0924999999999997E-5</c:v>
                </c:pt>
                <c:pt idx="60925">
                  <c:v>6.0925999999999999E-5</c:v>
                </c:pt>
                <c:pt idx="60926">
                  <c:v>6.0927000000000001E-5</c:v>
                </c:pt>
                <c:pt idx="60927">
                  <c:v>6.0927999999999997E-5</c:v>
                </c:pt>
                <c:pt idx="60928">
                  <c:v>6.0928999999999999E-5</c:v>
                </c:pt>
                <c:pt idx="60929">
                  <c:v>6.0930000000000001E-5</c:v>
                </c:pt>
                <c:pt idx="60930">
                  <c:v>6.0931000000000003E-5</c:v>
                </c:pt>
                <c:pt idx="60931">
                  <c:v>6.0931999999999999E-5</c:v>
                </c:pt>
                <c:pt idx="60932">
                  <c:v>6.0933000000000001E-5</c:v>
                </c:pt>
                <c:pt idx="60933">
                  <c:v>6.0934000000000003E-5</c:v>
                </c:pt>
                <c:pt idx="60934">
                  <c:v>6.0934999999999998E-5</c:v>
                </c:pt>
                <c:pt idx="60935">
                  <c:v>6.0936000000000001E-5</c:v>
                </c:pt>
                <c:pt idx="60936">
                  <c:v>6.0937000000000003E-5</c:v>
                </c:pt>
                <c:pt idx="60937">
                  <c:v>6.0937999999999998E-5</c:v>
                </c:pt>
                <c:pt idx="60938">
                  <c:v>6.0939E-5</c:v>
                </c:pt>
                <c:pt idx="60939">
                  <c:v>6.0940000000000003E-5</c:v>
                </c:pt>
                <c:pt idx="60940">
                  <c:v>6.0940999999999998E-5</c:v>
                </c:pt>
                <c:pt idx="60941">
                  <c:v>6.0942E-5</c:v>
                </c:pt>
                <c:pt idx="60942">
                  <c:v>6.0943000000000002E-5</c:v>
                </c:pt>
                <c:pt idx="60943">
                  <c:v>6.0943999999999998E-5</c:v>
                </c:pt>
                <c:pt idx="60944">
                  <c:v>6.0945E-5</c:v>
                </c:pt>
                <c:pt idx="60945">
                  <c:v>6.0946000000000002E-5</c:v>
                </c:pt>
                <c:pt idx="60946">
                  <c:v>6.0946999999999998E-5</c:v>
                </c:pt>
                <c:pt idx="60947">
                  <c:v>6.0948E-5</c:v>
                </c:pt>
                <c:pt idx="60948">
                  <c:v>6.0949000000000002E-5</c:v>
                </c:pt>
                <c:pt idx="60949">
                  <c:v>6.0949999999999998E-5</c:v>
                </c:pt>
                <c:pt idx="60950">
                  <c:v>6.0951E-5</c:v>
                </c:pt>
                <c:pt idx="60951">
                  <c:v>6.0952000000000002E-5</c:v>
                </c:pt>
                <c:pt idx="60952">
                  <c:v>6.0952999999999997E-5</c:v>
                </c:pt>
                <c:pt idx="60953">
                  <c:v>6.0954E-5</c:v>
                </c:pt>
                <c:pt idx="60954">
                  <c:v>6.0955000000000002E-5</c:v>
                </c:pt>
                <c:pt idx="60955">
                  <c:v>6.0955999999999997E-5</c:v>
                </c:pt>
                <c:pt idx="60956">
                  <c:v>6.0956999999999999E-5</c:v>
                </c:pt>
                <c:pt idx="60957">
                  <c:v>6.0958000000000001E-5</c:v>
                </c:pt>
                <c:pt idx="60958">
                  <c:v>6.0958999999999997E-5</c:v>
                </c:pt>
                <c:pt idx="60959">
                  <c:v>6.0959999999999999E-5</c:v>
                </c:pt>
                <c:pt idx="60960">
                  <c:v>6.0961000000000001E-5</c:v>
                </c:pt>
                <c:pt idx="60961">
                  <c:v>6.0961999999999997E-5</c:v>
                </c:pt>
                <c:pt idx="60962">
                  <c:v>6.0962999999999999E-5</c:v>
                </c:pt>
                <c:pt idx="60963">
                  <c:v>6.0964000000000001E-5</c:v>
                </c:pt>
                <c:pt idx="60964">
                  <c:v>6.0965000000000003E-5</c:v>
                </c:pt>
                <c:pt idx="60965">
                  <c:v>6.0965999999999999E-5</c:v>
                </c:pt>
                <c:pt idx="60966">
                  <c:v>6.0967000000000001E-5</c:v>
                </c:pt>
                <c:pt idx="60967">
                  <c:v>6.0968000000000003E-5</c:v>
                </c:pt>
                <c:pt idx="60968">
                  <c:v>6.0968999999999999E-5</c:v>
                </c:pt>
                <c:pt idx="60969">
                  <c:v>6.0970000000000001E-5</c:v>
                </c:pt>
                <c:pt idx="60970">
                  <c:v>6.0971000000000003E-5</c:v>
                </c:pt>
                <c:pt idx="60971">
                  <c:v>6.0971999999999998E-5</c:v>
                </c:pt>
                <c:pt idx="60972">
                  <c:v>6.0973000000000001E-5</c:v>
                </c:pt>
                <c:pt idx="60973">
                  <c:v>6.0974000000000003E-5</c:v>
                </c:pt>
                <c:pt idx="60974">
                  <c:v>6.0974999999999998E-5</c:v>
                </c:pt>
                <c:pt idx="60975">
                  <c:v>6.0976E-5</c:v>
                </c:pt>
                <c:pt idx="60976">
                  <c:v>6.0977000000000002E-5</c:v>
                </c:pt>
                <c:pt idx="60977">
                  <c:v>6.0977999999999998E-5</c:v>
                </c:pt>
                <c:pt idx="60978">
                  <c:v>6.0979E-5</c:v>
                </c:pt>
                <c:pt idx="60979">
                  <c:v>6.0980000000000002E-5</c:v>
                </c:pt>
                <c:pt idx="60980">
                  <c:v>6.0980999999999998E-5</c:v>
                </c:pt>
                <c:pt idx="60981">
                  <c:v>6.0982E-5</c:v>
                </c:pt>
                <c:pt idx="60982">
                  <c:v>6.0983000000000002E-5</c:v>
                </c:pt>
                <c:pt idx="60983">
                  <c:v>6.0983999999999998E-5</c:v>
                </c:pt>
                <c:pt idx="60984">
                  <c:v>6.0985E-5</c:v>
                </c:pt>
                <c:pt idx="60985">
                  <c:v>6.0986000000000002E-5</c:v>
                </c:pt>
                <c:pt idx="60986">
                  <c:v>6.0986999999999997E-5</c:v>
                </c:pt>
                <c:pt idx="60987">
                  <c:v>6.0988E-5</c:v>
                </c:pt>
                <c:pt idx="60988">
                  <c:v>6.0989000000000002E-5</c:v>
                </c:pt>
                <c:pt idx="60989">
                  <c:v>6.0989999999999997E-5</c:v>
                </c:pt>
                <c:pt idx="60990">
                  <c:v>6.0990999999999999E-5</c:v>
                </c:pt>
                <c:pt idx="60991">
                  <c:v>6.0992000000000002E-5</c:v>
                </c:pt>
                <c:pt idx="60992">
                  <c:v>6.0992999999999997E-5</c:v>
                </c:pt>
                <c:pt idx="60993">
                  <c:v>6.0993999999999999E-5</c:v>
                </c:pt>
                <c:pt idx="60994">
                  <c:v>6.0995000000000001E-5</c:v>
                </c:pt>
                <c:pt idx="60995">
                  <c:v>6.0995999999999997E-5</c:v>
                </c:pt>
                <c:pt idx="60996">
                  <c:v>6.0996999999999999E-5</c:v>
                </c:pt>
                <c:pt idx="60997">
                  <c:v>6.0998000000000001E-5</c:v>
                </c:pt>
                <c:pt idx="60998">
                  <c:v>6.0999000000000003E-5</c:v>
                </c:pt>
                <c:pt idx="60999">
                  <c:v>6.0999999999999999E-5</c:v>
                </c:pt>
                <c:pt idx="61000">
                  <c:v>6.1001000000000001E-5</c:v>
                </c:pt>
                <c:pt idx="61001">
                  <c:v>6.1002000000000003E-5</c:v>
                </c:pt>
                <c:pt idx="61002">
                  <c:v>6.1002999999999999E-5</c:v>
                </c:pt>
                <c:pt idx="61003">
                  <c:v>6.1004000000000001E-5</c:v>
                </c:pt>
                <c:pt idx="61004">
                  <c:v>6.1005000000000003E-5</c:v>
                </c:pt>
                <c:pt idx="61005">
                  <c:v>6.1005999999999998E-5</c:v>
                </c:pt>
                <c:pt idx="61006">
                  <c:v>6.1007000000000001E-5</c:v>
                </c:pt>
                <c:pt idx="61007">
                  <c:v>6.1008000000000003E-5</c:v>
                </c:pt>
                <c:pt idx="61008">
                  <c:v>6.1008999999999998E-5</c:v>
                </c:pt>
                <c:pt idx="61009">
                  <c:v>6.101E-5</c:v>
                </c:pt>
                <c:pt idx="61010">
                  <c:v>6.1011000000000003E-5</c:v>
                </c:pt>
                <c:pt idx="61011">
                  <c:v>6.1011999999999998E-5</c:v>
                </c:pt>
                <c:pt idx="61012">
                  <c:v>6.1013E-5</c:v>
                </c:pt>
                <c:pt idx="61013">
                  <c:v>6.1014000000000002E-5</c:v>
                </c:pt>
                <c:pt idx="61014">
                  <c:v>6.1014999999999998E-5</c:v>
                </c:pt>
                <c:pt idx="61015">
                  <c:v>6.1016E-5</c:v>
                </c:pt>
                <c:pt idx="61016">
                  <c:v>6.1017000000000002E-5</c:v>
                </c:pt>
                <c:pt idx="61017">
                  <c:v>6.1017999999999998E-5</c:v>
                </c:pt>
                <c:pt idx="61018">
                  <c:v>6.1019E-5</c:v>
                </c:pt>
                <c:pt idx="61019">
                  <c:v>6.1020000000000002E-5</c:v>
                </c:pt>
                <c:pt idx="61020">
                  <c:v>6.1020999999999997E-5</c:v>
                </c:pt>
                <c:pt idx="61021">
                  <c:v>6.1022E-5</c:v>
                </c:pt>
                <c:pt idx="61022">
                  <c:v>6.1023000000000002E-5</c:v>
                </c:pt>
                <c:pt idx="61023">
                  <c:v>6.1023999999999997E-5</c:v>
                </c:pt>
                <c:pt idx="61024">
                  <c:v>6.1024999999999999E-5</c:v>
                </c:pt>
                <c:pt idx="61025">
                  <c:v>6.1026000000000002E-5</c:v>
                </c:pt>
                <c:pt idx="61026">
                  <c:v>6.1026999999999997E-5</c:v>
                </c:pt>
                <c:pt idx="61027">
                  <c:v>6.1027999999999999E-5</c:v>
                </c:pt>
                <c:pt idx="61028">
                  <c:v>6.1029000000000001E-5</c:v>
                </c:pt>
                <c:pt idx="61029">
                  <c:v>6.1029999999999997E-5</c:v>
                </c:pt>
                <c:pt idx="61030">
                  <c:v>6.1030999999999999E-5</c:v>
                </c:pt>
                <c:pt idx="61031">
                  <c:v>6.1032000000000001E-5</c:v>
                </c:pt>
                <c:pt idx="61032">
                  <c:v>6.1033000000000003E-5</c:v>
                </c:pt>
                <c:pt idx="61033">
                  <c:v>6.1033999999999999E-5</c:v>
                </c:pt>
                <c:pt idx="61034">
                  <c:v>6.1035000000000001E-5</c:v>
                </c:pt>
                <c:pt idx="61035">
                  <c:v>6.1036000000000003E-5</c:v>
                </c:pt>
                <c:pt idx="61036">
                  <c:v>6.1037000000000005E-5</c:v>
                </c:pt>
                <c:pt idx="61037">
                  <c:v>6.1037999999999994E-5</c:v>
                </c:pt>
                <c:pt idx="61038">
                  <c:v>6.1038999999999996E-5</c:v>
                </c:pt>
                <c:pt idx="61039">
                  <c:v>6.1039999999999998E-5</c:v>
                </c:pt>
                <c:pt idx="61040">
                  <c:v>6.1041000000000001E-5</c:v>
                </c:pt>
                <c:pt idx="61041">
                  <c:v>6.1042000000000003E-5</c:v>
                </c:pt>
                <c:pt idx="61042">
                  <c:v>6.1043000000000005E-5</c:v>
                </c:pt>
                <c:pt idx="61043">
                  <c:v>6.1043999999999994E-5</c:v>
                </c:pt>
                <c:pt idx="61044">
                  <c:v>6.1044999999999996E-5</c:v>
                </c:pt>
                <c:pt idx="61045">
                  <c:v>6.1045999999999998E-5</c:v>
                </c:pt>
                <c:pt idx="61046">
                  <c:v>6.1047E-5</c:v>
                </c:pt>
                <c:pt idx="61047">
                  <c:v>6.1048000000000002E-5</c:v>
                </c:pt>
                <c:pt idx="61048">
                  <c:v>6.1049000000000005E-5</c:v>
                </c:pt>
                <c:pt idx="61049">
                  <c:v>6.1050000000000007E-5</c:v>
                </c:pt>
                <c:pt idx="61050">
                  <c:v>6.1050999999999995E-5</c:v>
                </c:pt>
                <c:pt idx="61051">
                  <c:v>6.1051999999999998E-5</c:v>
                </c:pt>
                <c:pt idx="61052">
                  <c:v>6.1053E-5</c:v>
                </c:pt>
                <c:pt idx="61053">
                  <c:v>6.1054000000000002E-5</c:v>
                </c:pt>
                <c:pt idx="61054">
                  <c:v>6.1055000000000004E-5</c:v>
                </c:pt>
                <c:pt idx="61055">
                  <c:v>6.1056000000000006E-5</c:v>
                </c:pt>
                <c:pt idx="61056">
                  <c:v>6.1056999999999995E-5</c:v>
                </c:pt>
                <c:pt idx="61057">
                  <c:v>6.1057999999999997E-5</c:v>
                </c:pt>
                <c:pt idx="61058">
                  <c:v>6.1058999999999999E-5</c:v>
                </c:pt>
                <c:pt idx="61059">
                  <c:v>6.1060000000000002E-5</c:v>
                </c:pt>
                <c:pt idx="61060">
                  <c:v>6.1061000000000004E-5</c:v>
                </c:pt>
                <c:pt idx="61061">
                  <c:v>6.1062000000000006E-5</c:v>
                </c:pt>
                <c:pt idx="61062">
                  <c:v>6.1062999999999995E-5</c:v>
                </c:pt>
                <c:pt idx="61063">
                  <c:v>6.1063999999999997E-5</c:v>
                </c:pt>
                <c:pt idx="61064">
                  <c:v>6.1064999999999999E-5</c:v>
                </c:pt>
                <c:pt idx="61065">
                  <c:v>6.1066000000000001E-5</c:v>
                </c:pt>
                <c:pt idx="61066">
                  <c:v>6.1067000000000003E-5</c:v>
                </c:pt>
                <c:pt idx="61067">
                  <c:v>6.1068000000000006E-5</c:v>
                </c:pt>
                <c:pt idx="61068">
                  <c:v>6.1068999999999994E-5</c:v>
                </c:pt>
                <c:pt idx="61069">
                  <c:v>6.1069999999999996E-5</c:v>
                </c:pt>
                <c:pt idx="61070">
                  <c:v>6.1070999999999999E-5</c:v>
                </c:pt>
                <c:pt idx="61071">
                  <c:v>6.1072000000000001E-5</c:v>
                </c:pt>
                <c:pt idx="61072">
                  <c:v>6.1073000000000003E-5</c:v>
                </c:pt>
                <c:pt idx="61073">
                  <c:v>6.1074000000000005E-5</c:v>
                </c:pt>
                <c:pt idx="61074">
                  <c:v>6.1074999999999994E-5</c:v>
                </c:pt>
                <c:pt idx="61075">
                  <c:v>6.1075999999999996E-5</c:v>
                </c:pt>
                <c:pt idx="61076">
                  <c:v>6.1076999999999998E-5</c:v>
                </c:pt>
                <c:pt idx="61077">
                  <c:v>6.1078E-5</c:v>
                </c:pt>
                <c:pt idx="61078">
                  <c:v>6.1079000000000003E-5</c:v>
                </c:pt>
                <c:pt idx="61079">
                  <c:v>6.1080000000000005E-5</c:v>
                </c:pt>
                <c:pt idx="61080">
                  <c:v>6.1080999999999993E-5</c:v>
                </c:pt>
                <c:pt idx="61081">
                  <c:v>6.1081999999999996E-5</c:v>
                </c:pt>
                <c:pt idx="61082">
                  <c:v>6.1082999999999998E-5</c:v>
                </c:pt>
                <c:pt idx="61083">
                  <c:v>6.1084E-5</c:v>
                </c:pt>
                <c:pt idx="61084">
                  <c:v>6.1085000000000002E-5</c:v>
                </c:pt>
                <c:pt idx="61085">
                  <c:v>6.1086000000000004E-5</c:v>
                </c:pt>
                <c:pt idx="61086">
                  <c:v>6.1087000000000007E-5</c:v>
                </c:pt>
                <c:pt idx="61087">
                  <c:v>6.1087999999999995E-5</c:v>
                </c:pt>
                <c:pt idx="61088">
                  <c:v>6.1088999999999997E-5</c:v>
                </c:pt>
                <c:pt idx="61089">
                  <c:v>6.109E-5</c:v>
                </c:pt>
                <c:pt idx="61090">
                  <c:v>6.1091000000000002E-5</c:v>
                </c:pt>
                <c:pt idx="61091">
                  <c:v>6.1092000000000004E-5</c:v>
                </c:pt>
                <c:pt idx="61092">
                  <c:v>6.1093000000000006E-5</c:v>
                </c:pt>
                <c:pt idx="61093">
                  <c:v>6.1093999999999995E-5</c:v>
                </c:pt>
                <c:pt idx="61094">
                  <c:v>6.1094999999999997E-5</c:v>
                </c:pt>
                <c:pt idx="61095">
                  <c:v>6.1095999999999999E-5</c:v>
                </c:pt>
                <c:pt idx="61096">
                  <c:v>6.1097000000000001E-5</c:v>
                </c:pt>
                <c:pt idx="61097">
                  <c:v>6.1098000000000004E-5</c:v>
                </c:pt>
                <c:pt idx="61098">
                  <c:v>6.1099000000000006E-5</c:v>
                </c:pt>
                <c:pt idx="61099">
                  <c:v>6.1099999999999994E-5</c:v>
                </c:pt>
                <c:pt idx="61100">
                  <c:v>6.1100999999999997E-5</c:v>
                </c:pt>
                <c:pt idx="61101">
                  <c:v>6.1101999999999999E-5</c:v>
                </c:pt>
                <c:pt idx="61102">
                  <c:v>6.1103000000000001E-5</c:v>
                </c:pt>
                <c:pt idx="61103">
                  <c:v>6.1104000000000003E-5</c:v>
                </c:pt>
                <c:pt idx="61104">
                  <c:v>6.1105000000000005E-5</c:v>
                </c:pt>
                <c:pt idx="61105">
                  <c:v>6.1105999999999994E-5</c:v>
                </c:pt>
                <c:pt idx="61106">
                  <c:v>6.1106999999999996E-5</c:v>
                </c:pt>
                <c:pt idx="61107">
                  <c:v>6.1107999999999998E-5</c:v>
                </c:pt>
                <c:pt idx="61108">
                  <c:v>6.1109000000000001E-5</c:v>
                </c:pt>
                <c:pt idx="61109">
                  <c:v>6.1110000000000003E-5</c:v>
                </c:pt>
                <c:pt idx="61110">
                  <c:v>6.1111000000000005E-5</c:v>
                </c:pt>
                <c:pt idx="61111">
                  <c:v>6.1111999999999994E-5</c:v>
                </c:pt>
                <c:pt idx="61112">
                  <c:v>6.1112999999999996E-5</c:v>
                </c:pt>
                <c:pt idx="61113">
                  <c:v>6.1113999999999998E-5</c:v>
                </c:pt>
                <c:pt idx="61114">
                  <c:v>6.1115E-5</c:v>
                </c:pt>
                <c:pt idx="61115">
                  <c:v>6.1116000000000002E-5</c:v>
                </c:pt>
                <c:pt idx="61116">
                  <c:v>6.1117000000000005E-5</c:v>
                </c:pt>
                <c:pt idx="61117">
                  <c:v>6.1118000000000007E-5</c:v>
                </c:pt>
                <c:pt idx="61118">
                  <c:v>6.1118999999999995E-5</c:v>
                </c:pt>
                <c:pt idx="61119">
                  <c:v>6.1119999999999998E-5</c:v>
                </c:pt>
                <c:pt idx="61120">
                  <c:v>6.1121E-5</c:v>
                </c:pt>
                <c:pt idx="61121">
                  <c:v>6.1122000000000002E-5</c:v>
                </c:pt>
                <c:pt idx="61122">
                  <c:v>6.1123000000000004E-5</c:v>
                </c:pt>
                <c:pt idx="61123">
                  <c:v>6.1124000000000006E-5</c:v>
                </c:pt>
                <c:pt idx="61124">
                  <c:v>6.1124999999999995E-5</c:v>
                </c:pt>
                <c:pt idx="61125">
                  <c:v>6.1125999999999997E-5</c:v>
                </c:pt>
                <c:pt idx="61126">
                  <c:v>6.1126999999999999E-5</c:v>
                </c:pt>
                <c:pt idx="61127">
                  <c:v>6.1128000000000002E-5</c:v>
                </c:pt>
                <c:pt idx="61128">
                  <c:v>6.1129000000000004E-5</c:v>
                </c:pt>
                <c:pt idx="61129">
                  <c:v>6.1130000000000006E-5</c:v>
                </c:pt>
                <c:pt idx="61130">
                  <c:v>6.1130999999999995E-5</c:v>
                </c:pt>
                <c:pt idx="61131">
                  <c:v>6.1131999999999997E-5</c:v>
                </c:pt>
                <c:pt idx="61132">
                  <c:v>6.1132999999999999E-5</c:v>
                </c:pt>
                <c:pt idx="61133">
                  <c:v>6.1134000000000001E-5</c:v>
                </c:pt>
                <c:pt idx="61134">
                  <c:v>6.1135000000000003E-5</c:v>
                </c:pt>
                <c:pt idx="61135">
                  <c:v>6.1136000000000006E-5</c:v>
                </c:pt>
                <c:pt idx="61136">
                  <c:v>6.1136999999999994E-5</c:v>
                </c:pt>
                <c:pt idx="61137">
                  <c:v>6.1137999999999996E-5</c:v>
                </c:pt>
                <c:pt idx="61138">
                  <c:v>6.1138999999999999E-5</c:v>
                </c:pt>
                <c:pt idx="61139">
                  <c:v>6.1140000000000001E-5</c:v>
                </c:pt>
                <c:pt idx="61140">
                  <c:v>6.1141000000000003E-5</c:v>
                </c:pt>
                <c:pt idx="61141">
                  <c:v>6.1142000000000005E-5</c:v>
                </c:pt>
                <c:pt idx="61142">
                  <c:v>6.1142999999999994E-5</c:v>
                </c:pt>
                <c:pt idx="61143">
                  <c:v>6.1143999999999996E-5</c:v>
                </c:pt>
                <c:pt idx="61144">
                  <c:v>6.1144999999999998E-5</c:v>
                </c:pt>
                <c:pt idx="61145">
                  <c:v>6.1146E-5</c:v>
                </c:pt>
                <c:pt idx="61146">
                  <c:v>6.1147000000000003E-5</c:v>
                </c:pt>
                <c:pt idx="61147">
                  <c:v>6.1148000000000005E-5</c:v>
                </c:pt>
                <c:pt idx="61148">
                  <c:v>6.1148999999999993E-5</c:v>
                </c:pt>
                <c:pt idx="61149">
                  <c:v>6.1149999999999996E-5</c:v>
                </c:pt>
                <c:pt idx="61150">
                  <c:v>6.1150999999999998E-5</c:v>
                </c:pt>
                <c:pt idx="61151">
                  <c:v>6.1152E-5</c:v>
                </c:pt>
                <c:pt idx="61152">
                  <c:v>6.1153000000000002E-5</c:v>
                </c:pt>
                <c:pt idx="61153">
                  <c:v>6.1154000000000004E-5</c:v>
                </c:pt>
                <c:pt idx="61154">
                  <c:v>6.1155000000000007E-5</c:v>
                </c:pt>
                <c:pt idx="61155">
                  <c:v>6.1155999999999995E-5</c:v>
                </c:pt>
                <c:pt idx="61156">
                  <c:v>6.1156999999999997E-5</c:v>
                </c:pt>
                <c:pt idx="61157">
                  <c:v>6.1158E-5</c:v>
                </c:pt>
                <c:pt idx="61158">
                  <c:v>6.1159000000000002E-5</c:v>
                </c:pt>
                <c:pt idx="61159">
                  <c:v>6.1160000000000004E-5</c:v>
                </c:pt>
                <c:pt idx="61160">
                  <c:v>6.1161000000000006E-5</c:v>
                </c:pt>
                <c:pt idx="61161">
                  <c:v>6.1161999999999995E-5</c:v>
                </c:pt>
                <c:pt idx="61162">
                  <c:v>6.1162999999999997E-5</c:v>
                </c:pt>
                <c:pt idx="61163">
                  <c:v>6.1163999999999999E-5</c:v>
                </c:pt>
                <c:pt idx="61164">
                  <c:v>6.1165000000000001E-5</c:v>
                </c:pt>
                <c:pt idx="61165">
                  <c:v>6.1166000000000004E-5</c:v>
                </c:pt>
                <c:pt idx="61166">
                  <c:v>6.1167000000000006E-5</c:v>
                </c:pt>
                <c:pt idx="61167">
                  <c:v>6.1167999999999994E-5</c:v>
                </c:pt>
                <c:pt idx="61168">
                  <c:v>6.1168999999999997E-5</c:v>
                </c:pt>
                <c:pt idx="61169">
                  <c:v>6.1169999999999999E-5</c:v>
                </c:pt>
                <c:pt idx="61170">
                  <c:v>6.1171000000000001E-5</c:v>
                </c:pt>
                <c:pt idx="61171">
                  <c:v>6.1172000000000003E-5</c:v>
                </c:pt>
                <c:pt idx="61172">
                  <c:v>6.1173000000000005E-5</c:v>
                </c:pt>
                <c:pt idx="61173">
                  <c:v>6.1173999999999994E-5</c:v>
                </c:pt>
                <c:pt idx="61174">
                  <c:v>6.1174999999999996E-5</c:v>
                </c:pt>
                <c:pt idx="61175">
                  <c:v>6.1175999999999998E-5</c:v>
                </c:pt>
                <c:pt idx="61176">
                  <c:v>6.1177000000000001E-5</c:v>
                </c:pt>
                <c:pt idx="61177">
                  <c:v>6.1178000000000003E-5</c:v>
                </c:pt>
                <c:pt idx="61178">
                  <c:v>6.1179000000000005E-5</c:v>
                </c:pt>
                <c:pt idx="61179">
                  <c:v>6.1179999999999994E-5</c:v>
                </c:pt>
                <c:pt idx="61180">
                  <c:v>6.1180999999999996E-5</c:v>
                </c:pt>
                <c:pt idx="61181">
                  <c:v>6.1181999999999998E-5</c:v>
                </c:pt>
                <c:pt idx="61182">
                  <c:v>6.1183E-5</c:v>
                </c:pt>
                <c:pt idx="61183">
                  <c:v>6.1184000000000002E-5</c:v>
                </c:pt>
                <c:pt idx="61184">
                  <c:v>6.1185000000000005E-5</c:v>
                </c:pt>
                <c:pt idx="61185">
                  <c:v>6.1186000000000007E-5</c:v>
                </c:pt>
                <c:pt idx="61186">
                  <c:v>6.1186999999999995E-5</c:v>
                </c:pt>
                <c:pt idx="61187">
                  <c:v>6.1187999999999998E-5</c:v>
                </c:pt>
                <c:pt idx="61188">
                  <c:v>6.1189E-5</c:v>
                </c:pt>
                <c:pt idx="61189">
                  <c:v>6.1190000000000002E-5</c:v>
                </c:pt>
                <c:pt idx="61190">
                  <c:v>6.1191000000000004E-5</c:v>
                </c:pt>
                <c:pt idx="61191">
                  <c:v>6.1192000000000006E-5</c:v>
                </c:pt>
                <c:pt idx="61192">
                  <c:v>6.1192999999999995E-5</c:v>
                </c:pt>
                <c:pt idx="61193">
                  <c:v>6.1193999999999997E-5</c:v>
                </c:pt>
                <c:pt idx="61194">
                  <c:v>6.1194999999999999E-5</c:v>
                </c:pt>
                <c:pt idx="61195">
                  <c:v>6.1196000000000002E-5</c:v>
                </c:pt>
                <c:pt idx="61196">
                  <c:v>6.1197000000000004E-5</c:v>
                </c:pt>
                <c:pt idx="61197">
                  <c:v>6.1198000000000006E-5</c:v>
                </c:pt>
                <c:pt idx="61198">
                  <c:v>6.1198999999999995E-5</c:v>
                </c:pt>
                <c:pt idx="61199">
                  <c:v>6.1199999999999997E-5</c:v>
                </c:pt>
                <c:pt idx="61200">
                  <c:v>6.1200999999999999E-5</c:v>
                </c:pt>
                <c:pt idx="61201">
                  <c:v>6.1202000000000001E-5</c:v>
                </c:pt>
                <c:pt idx="61202">
                  <c:v>6.1203000000000003E-5</c:v>
                </c:pt>
                <c:pt idx="61203">
                  <c:v>6.1204000000000006E-5</c:v>
                </c:pt>
                <c:pt idx="61204">
                  <c:v>6.1204999999999994E-5</c:v>
                </c:pt>
                <c:pt idx="61205">
                  <c:v>6.1205999999999996E-5</c:v>
                </c:pt>
                <c:pt idx="61206">
                  <c:v>6.1206999999999999E-5</c:v>
                </c:pt>
                <c:pt idx="61207">
                  <c:v>6.1208000000000001E-5</c:v>
                </c:pt>
                <c:pt idx="61208">
                  <c:v>6.1209000000000003E-5</c:v>
                </c:pt>
                <c:pt idx="61209">
                  <c:v>6.1210000000000005E-5</c:v>
                </c:pt>
                <c:pt idx="61210">
                  <c:v>6.1210999999999994E-5</c:v>
                </c:pt>
                <c:pt idx="61211">
                  <c:v>6.1211999999999996E-5</c:v>
                </c:pt>
                <c:pt idx="61212">
                  <c:v>6.1212999999999998E-5</c:v>
                </c:pt>
                <c:pt idx="61213">
                  <c:v>6.1214E-5</c:v>
                </c:pt>
                <c:pt idx="61214">
                  <c:v>6.1215000000000003E-5</c:v>
                </c:pt>
                <c:pt idx="61215">
                  <c:v>6.1216000000000005E-5</c:v>
                </c:pt>
                <c:pt idx="61216">
                  <c:v>6.1216999999999993E-5</c:v>
                </c:pt>
                <c:pt idx="61217">
                  <c:v>6.1217999999999996E-5</c:v>
                </c:pt>
                <c:pt idx="61218">
                  <c:v>6.1218999999999998E-5</c:v>
                </c:pt>
                <c:pt idx="61219">
                  <c:v>6.122E-5</c:v>
                </c:pt>
                <c:pt idx="61220">
                  <c:v>6.1221000000000002E-5</c:v>
                </c:pt>
                <c:pt idx="61221">
                  <c:v>6.1222000000000004E-5</c:v>
                </c:pt>
                <c:pt idx="61222">
                  <c:v>6.1223000000000007E-5</c:v>
                </c:pt>
                <c:pt idx="61223">
                  <c:v>6.1223999999999995E-5</c:v>
                </c:pt>
                <c:pt idx="61224">
                  <c:v>6.1224999999999997E-5</c:v>
                </c:pt>
                <c:pt idx="61225">
                  <c:v>6.1226E-5</c:v>
                </c:pt>
                <c:pt idx="61226">
                  <c:v>6.1227000000000002E-5</c:v>
                </c:pt>
                <c:pt idx="61227">
                  <c:v>6.1228000000000004E-5</c:v>
                </c:pt>
                <c:pt idx="61228">
                  <c:v>6.1229000000000006E-5</c:v>
                </c:pt>
                <c:pt idx="61229">
                  <c:v>6.1229999999999995E-5</c:v>
                </c:pt>
                <c:pt idx="61230">
                  <c:v>6.1230999999999997E-5</c:v>
                </c:pt>
                <c:pt idx="61231">
                  <c:v>6.1231999999999999E-5</c:v>
                </c:pt>
                <c:pt idx="61232">
                  <c:v>6.1233000000000001E-5</c:v>
                </c:pt>
                <c:pt idx="61233">
                  <c:v>6.1234000000000004E-5</c:v>
                </c:pt>
                <c:pt idx="61234">
                  <c:v>6.1235000000000006E-5</c:v>
                </c:pt>
                <c:pt idx="61235">
                  <c:v>6.1235999999999994E-5</c:v>
                </c:pt>
                <c:pt idx="61236">
                  <c:v>6.1236999999999997E-5</c:v>
                </c:pt>
                <c:pt idx="61237">
                  <c:v>6.1237999999999999E-5</c:v>
                </c:pt>
                <c:pt idx="61238">
                  <c:v>6.1239000000000001E-5</c:v>
                </c:pt>
                <c:pt idx="61239">
                  <c:v>6.1240000000000003E-5</c:v>
                </c:pt>
                <c:pt idx="61240">
                  <c:v>6.1241000000000005E-5</c:v>
                </c:pt>
                <c:pt idx="61241">
                  <c:v>6.1241999999999994E-5</c:v>
                </c:pt>
                <c:pt idx="61242">
                  <c:v>6.1242999999999996E-5</c:v>
                </c:pt>
                <c:pt idx="61243">
                  <c:v>6.1243999999999998E-5</c:v>
                </c:pt>
                <c:pt idx="61244">
                  <c:v>6.1245000000000001E-5</c:v>
                </c:pt>
                <c:pt idx="61245">
                  <c:v>6.1246000000000003E-5</c:v>
                </c:pt>
                <c:pt idx="61246">
                  <c:v>6.1247000000000005E-5</c:v>
                </c:pt>
                <c:pt idx="61247">
                  <c:v>6.1247999999999994E-5</c:v>
                </c:pt>
                <c:pt idx="61248">
                  <c:v>6.1248999999999996E-5</c:v>
                </c:pt>
                <c:pt idx="61249">
                  <c:v>6.1249999999999998E-5</c:v>
                </c:pt>
                <c:pt idx="61250">
                  <c:v>6.1251E-5</c:v>
                </c:pt>
                <c:pt idx="61251">
                  <c:v>6.1252000000000002E-5</c:v>
                </c:pt>
                <c:pt idx="61252">
                  <c:v>6.1253000000000005E-5</c:v>
                </c:pt>
                <c:pt idx="61253">
                  <c:v>6.1253999999999993E-5</c:v>
                </c:pt>
                <c:pt idx="61254">
                  <c:v>6.1254999999999995E-5</c:v>
                </c:pt>
                <c:pt idx="61255">
                  <c:v>6.1255999999999998E-5</c:v>
                </c:pt>
                <c:pt idx="61256">
                  <c:v>6.1257E-5</c:v>
                </c:pt>
                <c:pt idx="61257">
                  <c:v>6.1258000000000002E-5</c:v>
                </c:pt>
                <c:pt idx="61258">
                  <c:v>6.1259000000000004E-5</c:v>
                </c:pt>
                <c:pt idx="61259">
                  <c:v>6.1260000000000006E-5</c:v>
                </c:pt>
                <c:pt idx="61260">
                  <c:v>6.1260999999999995E-5</c:v>
                </c:pt>
                <c:pt idx="61261">
                  <c:v>6.1261999999999997E-5</c:v>
                </c:pt>
                <c:pt idx="61262">
                  <c:v>6.1262999999999999E-5</c:v>
                </c:pt>
                <c:pt idx="61263">
                  <c:v>6.1264000000000002E-5</c:v>
                </c:pt>
                <c:pt idx="61264">
                  <c:v>6.1265000000000004E-5</c:v>
                </c:pt>
                <c:pt idx="61265">
                  <c:v>6.1266000000000006E-5</c:v>
                </c:pt>
                <c:pt idx="61266">
                  <c:v>6.1266999999999995E-5</c:v>
                </c:pt>
                <c:pt idx="61267">
                  <c:v>6.1267999999999997E-5</c:v>
                </c:pt>
                <c:pt idx="61268">
                  <c:v>6.1268999999999999E-5</c:v>
                </c:pt>
                <c:pt idx="61269">
                  <c:v>6.1270000000000001E-5</c:v>
                </c:pt>
                <c:pt idx="61270">
                  <c:v>6.1271000000000003E-5</c:v>
                </c:pt>
                <c:pt idx="61271">
                  <c:v>6.1272000000000006E-5</c:v>
                </c:pt>
                <c:pt idx="61272">
                  <c:v>6.1272999999999994E-5</c:v>
                </c:pt>
                <c:pt idx="61273">
                  <c:v>6.1273999999999996E-5</c:v>
                </c:pt>
                <c:pt idx="61274">
                  <c:v>6.1274999999999999E-5</c:v>
                </c:pt>
                <c:pt idx="61275">
                  <c:v>6.1276000000000001E-5</c:v>
                </c:pt>
                <c:pt idx="61276">
                  <c:v>6.1277000000000003E-5</c:v>
                </c:pt>
                <c:pt idx="61277">
                  <c:v>6.1278000000000005E-5</c:v>
                </c:pt>
                <c:pt idx="61278">
                  <c:v>6.1278999999999994E-5</c:v>
                </c:pt>
                <c:pt idx="61279">
                  <c:v>6.1279999999999996E-5</c:v>
                </c:pt>
                <c:pt idx="61280">
                  <c:v>6.1280999999999998E-5</c:v>
                </c:pt>
                <c:pt idx="61281">
                  <c:v>6.1282E-5</c:v>
                </c:pt>
                <c:pt idx="61282">
                  <c:v>6.1283000000000003E-5</c:v>
                </c:pt>
                <c:pt idx="61283">
                  <c:v>6.1284000000000005E-5</c:v>
                </c:pt>
                <c:pt idx="61284">
                  <c:v>6.1284999999999993E-5</c:v>
                </c:pt>
                <c:pt idx="61285">
                  <c:v>6.1285999999999996E-5</c:v>
                </c:pt>
                <c:pt idx="61286">
                  <c:v>6.1286999999999998E-5</c:v>
                </c:pt>
                <c:pt idx="61287">
                  <c:v>6.1288E-5</c:v>
                </c:pt>
                <c:pt idx="61288">
                  <c:v>6.1289000000000002E-5</c:v>
                </c:pt>
                <c:pt idx="61289">
                  <c:v>6.1290000000000004E-5</c:v>
                </c:pt>
                <c:pt idx="61290">
                  <c:v>6.1291000000000007E-5</c:v>
                </c:pt>
                <c:pt idx="61291">
                  <c:v>6.1291999999999995E-5</c:v>
                </c:pt>
                <c:pt idx="61292">
                  <c:v>6.1292999999999997E-5</c:v>
                </c:pt>
                <c:pt idx="61293">
                  <c:v>6.1294E-5</c:v>
                </c:pt>
                <c:pt idx="61294">
                  <c:v>6.1295000000000002E-5</c:v>
                </c:pt>
                <c:pt idx="61295">
                  <c:v>6.1296000000000004E-5</c:v>
                </c:pt>
                <c:pt idx="61296">
                  <c:v>6.1297000000000006E-5</c:v>
                </c:pt>
                <c:pt idx="61297">
                  <c:v>6.1297999999999995E-5</c:v>
                </c:pt>
                <c:pt idx="61298">
                  <c:v>6.1298999999999997E-5</c:v>
                </c:pt>
                <c:pt idx="61299">
                  <c:v>6.1299999999999999E-5</c:v>
                </c:pt>
                <c:pt idx="61300">
                  <c:v>6.1301000000000001E-5</c:v>
                </c:pt>
                <c:pt idx="61301">
                  <c:v>6.1302000000000004E-5</c:v>
                </c:pt>
                <c:pt idx="61302">
                  <c:v>6.1303000000000006E-5</c:v>
                </c:pt>
                <c:pt idx="61303">
                  <c:v>6.1303999999999994E-5</c:v>
                </c:pt>
                <c:pt idx="61304">
                  <c:v>6.1304999999999997E-5</c:v>
                </c:pt>
                <c:pt idx="61305">
                  <c:v>6.1305999999999999E-5</c:v>
                </c:pt>
                <c:pt idx="61306">
                  <c:v>6.1307000000000001E-5</c:v>
                </c:pt>
                <c:pt idx="61307">
                  <c:v>6.1308000000000003E-5</c:v>
                </c:pt>
                <c:pt idx="61308">
                  <c:v>6.1309000000000005E-5</c:v>
                </c:pt>
                <c:pt idx="61309">
                  <c:v>6.1309999999999994E-5</c:v>
                </c:pt>
                <c:pt idx="61310">
                  <c:v>6.1310999999999996E-5</c:v>
                </c:pt>
                <c:pt idx="61311">
                  <c:v>6.1311999999999998E-5</c:v>
                </c:pt>
                <c:pt idx="61312">
                  <c:v>6.1313000000000001E-5</c:v>
                </c:pt>
                <c:pt idx="61313">
                  <c:v>6.1314000000000003E-5</c:v>
                </c:pt>
                <c:pt idx="61314">
                  <c:v>6.1315000000000005E-5</c:v>
                </c:pt>
                <c:pt idx="61315">
                  <c:v>6.1315999999999994E-5</c:v>
                </c:pt>
                <c:pt idx="61316">
                  <c:v>6.1316999999999996E-5</c:v>
                </c:pt>
                <c:pt idx="61317">
                  <c:v>6.1317999999999998E-5</c:v>
                </c:pt>
                <c:pt idx="61318">
                  <c:v>6.1319E-5</c:v>
                </c:pt>
                <c:pt idx="61319">
                  <c:v>6.1320000000000002E-5</c:v>
                </c:pt>
                <c:pt idx="61320">
                  <c:v>6.1321000000000005E-5</c:v>
                </c:pt>
                <c:pt idx="61321">
                  <c:v>6.1321999999999993E-5</c:v>
                </c:pt>
                <c:pt idx="61322">
                  <c:v>6.1322999999999995E-5</c:v>
                </c:pt>
                <c:pt idx="61323">
                  <c:v>6.1323999999999998E-5</c:v>
                </c:pt>
                <c:pt idx="61324">
                  <c:v>6.1325E-5</c:v>
                </c:pt>
                <c:pt idx="61325">
                  <c:v>6.1326000000000002E-5</c:v>
                </c:pt>
                <c:pt idx="61326">
                  <c:v>6.1327000000000004E-5</c:v>
                </c:pt>
                <c:pt idx="61327">
                  <c:v>6.1328000000000006E-5</c:v>
                </c:pt>
                <c:pt idx="61328">
                  <c:v>6.1328999999999995E-5</c:v>
                </c:pt>
                <c:pt idx="61329">
                  <c:v>6.1329999999999997E-5</c:v>
                </c:pt>
                <c:pt idx="61330">
                  <c:v>6.1330999999999999E-5</c:v>
                </c:pt>
                <c:pt idx="61331">
                  <c:v>6.1332000000000002E-5</c:v>
                </c:pt>
                <c:pt idx="61332">
                  <c:v>6.1333000000000004E-5</c:v>
                </c:pt>
                <c:pt idx="61333">
                  <c:v>6.1334000000000006E-5</c:v>
                </c:pt>
                <c:pt idx="61334">
                  <c:v>6.1334999999999995E-5</c:v>
                </c:pt>
                <c:pt idx="61335">
                  <c:v>6.1335999999999997E-5</c:v>
                </c:pt>
                <c:pt idx="61336">
                  <c:v>6.1336999999999999E-5</c:v>
                </c:pt>
                <c:pt idx="61337">
                  <c:v>6.1338000000000001E-5</c:v>
                </c:pt>
                <c:pt idx="61338">
                  <c:v>6.1339000000000003E-5</c:v>
                </c:pt>
                <c:pt idx="61339">
                  <c:v>6.1340000000000006E-5</c:v>
                </c:pt>
                <c:pt idx="61340">
                  <c:v>6.1340999999999994E-5</c:v>
                </c:pt>
                <c:pt idx="61341">
                  <c:v>6.1341999999999996E-5</c:v>
                </c:pt>
                <c:pt idx="61342">
                  <c:v>6.1342999999999999E-5</c:v>
                </c:pt>
                <c:pt idx="61343">
                  <c:v>6.1344000000000001E-5</c:v>
                </c:pt>
                <c:pt idx="61344">
                  <c:v>6.1345000000000003E-5</c:v>
                </c:pt>
                <c:pt idx="61345">
                  <c:v>6.1346000000000005E-5</c:v>
                </c:pt>
                <c:pt idx="61346">
                  <c:v>6.1346999999999994E-5</c:v>
                </c:pt>
                <c:pt idx="61347">
                  <c:v>6.1347999999999996E-5</c:v>
                </c:pt>
                <c:pt idx="61348">
                  <c:v>6.1348999999999998E-5</c:v>
                </c:pt>
                <c:pt idx="61349">
                  <c:v>6.135E-5</c:v>
                </c:pt>
                <c:pt idx="61350">
                  <c:v>6.1351000000000003E-5</c:v>
                </c:pt>
                <c:pt idx="61351">
                  <c:v>6.1352000000000005E-5</c:v>
                </c:pt>
                <c:pt idx="61352">
                  <c:v>6.1352999999999993E-5</c:v>
                </c:pt>
                <c:pt idx="61353">
                  <c:v>6.1353999999999996E-5</c:v>
                </c:pt>
                <c:pt idx="61354">
                  <c:v>6.1354999999999998E-5</c:v>
                </c:pt>
                <c:pt idx="61355">
                  <c:v>6.1356E-5</c:v>
                </c:pt>
                <c:pt idx="61356">
                  <c:v>6.1357000000000002E-5</c:v>
                </c:pt>
                <c:pt idx="61357">
                  <c:v>6.1358000000000004E-5</c:v>
                </c:pt>
                <c:pt idx="61358">
                  <c:v>6.1359000000000007E-5</c:v>
                </c:pt>
                <c:pt idx="61359">
                  <c:v>6.1359999999999995E-5</c:v>
                </c:pt>
                <c:pt idx="61360">
                  <c:v>6.1360999999999997E-5</c:v>
                </c:pt>
                <c:pt idx="61361">
                  <c:v>6.1362E-5</c:v>
                </c:pt>
                <c:pt idx="61362">
                  <c:v>6.1363000000000002E-5</c:v>
                </c:pt>
                <c:pt idx="61363">
                  <c:v>6.1364000000000004E-5</c:v>
                </c:pt>
                <c:pt idx="61364">
                  <c:v>6.1365000000000006E-5</c:v>
                </c:pt>
                <c:pt idx="61365">
                  <c:v>6.1365999999999995E-5</c:v>
                </c:pt>
                <c:pt idx="61366">
                  <c:v>6.1366999999999997E-5</c:v>
                </c:pt>
                <c:pt idx="61367">
                  <c:v>6.1367999999999999E-5</c:v>
                </c:pt>
                <c:pt idx="61368">
                  <c:v>6.1369000000000001E-5</c:v>
                </c:pt>
                <c:pt idx="61369">
                  <c:v>6.1370000000000004E-5</c:v>
                </c:pt>
                <c:pt idx="61370">
                  <c:v>6.1371000000000006E-5</c:v>
                </c:pt>
                <c:pt idx="61371">
                  <c:v>6.1371999999999994E-5</c:v>
                </c:pt>
                <c:pt idx="61372">
                  <c:v>6.1372999999999997E-5</c:v>
                </c:pt>
                <c:pt idx="61373">
                  <c:v>6.1373999999999999E-5</c:v>
                </c:pt>
                <c:pt idx="61374">
                  <c:v>6.1375000000000001E-5</c:v>
                </c:pt>
                <c:pt idx="61375">
                  <c:v>6.1376000000000003E-5</c:v>
                </c:pt>
                <c:pt idx="61376">
                  <c:v>6.1377000000000005E-5</c:v>
                </c:pt>
                <c:pt idx="61377">
                  <c:v>6.1377999999999994E-5</c:v>
                </c:pt>
                <c:pt idx="61378">
                  <c:v>6.1378999999999996E-5</c:v>
                </c:pt>
                <c:pt idx="61379">
                  <c:v>6.1379999999999998E-5</c:v>
                </c:pt>
                <c:pt idx="61380">
                  <c:v>6.1381000000000001E-5</c:v>
                </c:pt>
                <c:pt idx="61381">
                  <c:v>6.1382000000000003E-5</c:v>
                </c:pt>
                <c:pt idx="61382">
                  <c:v>6.1383000000000005E-5</c:v>
                </c:pt>
                <c:pt idx="61383">
                  <c:v>6.1383999999999994E-5</c:v>
                </c:pt>
                <c:pt idx="61384">
                  <c:v>6.1384999999999996E-5</c:v>
                </c:pt>
                <c:pt idx="61385">
                  <c:v>6.1385999999999998E-5</c:v>
                </c:pt>
                <c:pt idx="61386">
                  <c:v>6.1387E-5</c:v>
                </c:pt>
                <c:pt idx="61387">
                  <c:v>6.1388000000000002E-5</c:v>
                </c:pt>
                <c:pt idx="61388">
                  <c:v>6.1389000000000005E-5</c:v>
                </c:pt>
                <c:pt idx="61389">
                  <c:v>6.1389999999999993E-5</c:v>
                </c:pt>
                <c:pt idx="61390">
                  <c:v>6.1390999999999995E-5</c:v>
                </c:pt>
                <c:pt idx="61391">
                  <c:v>6.1391999999999998E-5</c:v>
                </c:pt>
                <c:pt idx="61392">
                  <c:v>6.1393E-5</c:v>
                </c:pt>
                <c:pt idx="61393">
                  <c:v>6.1394000000000002E-5</c:v>
                </c:pt>
                <c:pt idx="61394">
                  <c:v>6.1395000000000004E-5</c:v>
                </c:pt>
                <c:pt idx="61395">
                  <c:v>6.1396000000000006E-5</c:v>
                </c:pt>
                <c:pt idx="61396">
                  <c:v>6.1396999999999995E-5</c:v>
                </c:pt>
                <c:pt idx="61397">
                  <c:v>6.1397999999999997E-5</c:v>
                </c:pt>
                <c:pt idx="61398">
                  <c:v>6.1398999999999999E-5</c:v>
                </c:pt>
                <c:pt idx="61399">
                  <c:v>6.1400000000000002E-5</c:v>
                </c:pt>
                <c:pt idx="61400">
                  <c:v>6.1401000000000004E-5</c:v>
                </c:pt>
                <c:pt idx="61401">
                  <c:v>6.1402000000000006E-5</c:v>
                </c:pt>
                <c:pt idx="61402">
                  <c:v>6.1402999999999995E-5</c:v>
                </c:pt>
                <c:pt idx="61403">
                  <c:v>6.1403999999999997E-5</c:v>
                </c:pt>
                <c:pt idx="61404">
                  <c:v>6.1404999999999999E-5</c:v>
                </c:pt>
                <c:pt idx="61405">
                  <c:v>6.1406000000000001E-5</c:v>
                </c:pt>
                <c:pt idx="61406">
                  <c:v>6.1407000000000003E-5</c:v>
                </c:pt>
                <c:pt idx="61407">
                  <c:v>6.1408000000000006E-5</c:v>
                </c:pt>
                <c:pt idx="61408">
                  <c:v>6.1408999999999994E-5</c:v>
                </c:pt>
                <c:pt idx="61409">
                  <c:v>6.1409999999999996E-5</c:v>
                </c:pt>
                <c:pt idx="61410">
                  <c:v>6.1410999999999999E-5</c:v>
                </c:pt>
                <c:pt idx="61411">
                  <c:v>6.1412000000000001E-5</c:v>
                </c:pt>
                <c:pt idx="61412">
                  <c:v>6.1413000000000003E-5</c:v>
                </c:pt>
                <c:pt idx="61413">
                  <c:v>6.1414000000000005E-5</c:v>
                </c:pt>
                <c:pt idx="61414">
                  <c:v>6.1414999999999994E-5</c:v>
                </c:pt>
                <c:pt idx="61415">
                  <c:v>6.1415999999999996E-5</c:v>
                </c:pt>
                <c:pt idx="61416">
                  <c:v>6.1416999999999998E-5</c:v>
                </c:pt>
                <c:pt idx="61417">
                  <c:v>6.1418E-5</c:v>
                </c:pt>
                <c:pt idx="61418">
                  <c:v>6.1419000000000003E-5</c:v>
                </c:pt>
                <c:pt idx="61419">
                  <c:v>6.1420000000000005E-5</c:v>
                </c:pt>
                <c:pt idx="61420">
                  <c:v>6.1420999999999994E-5</c:v>
                </c:pt>
                <c:pt idx="61421">
                  <c:v>6.1421999999999996E-5</c:v>
                </c:pt>
                <c:pt idx="61422">
                  <c:v>6.1422999999999998E-5</c:v>
                </c:pt>
                <c:pt idx="61423">
                  <c:v>6.1424E-5</c:v>
                </c:pt>
                <c:pt idx="61424">
                  <c:v>6.1425000000000002E-5</c:v>
                </c:pt>
                <c:pt idx="61425">
                  <c:v>6.1426000000000004E-5</c:v>
                </c:pt>
                <c:pt idx="61426">
                  <c:v>6.1427000000000007E-5</c:v>
                </c:pt>
                <c:pt idx="61427">
                  <c:v>6.1427999999999995E-5</c:v>
                </c:pt>
                <c:pt idx="61428">
                  <c:v>6.1428999999999997E-5</c:v>
                </c:pt>
                <c:pt idx="61429">
                  <c:v>6.143E-5</c:v>
                </c:pt>
                <c:pt idx="61430">
                  <c:v>6.1431000000000002E-5</c:v>
                </c:pt>
                <c:pt idx="61431">
                  <c:v>6.1432000000000004E-5</c:v>
                </c:pt>
                <c:pt idx="61432">
                  <c:v>6.1433000000000006E-5</c:v>
                </c:pt>
                <c:pt idx="61433">
                  <c:v>6.1433999999999995E-5</c:v>
                </c:pt>
                <c:pt idx="61434">
                  <c:v>6.1434999999999997E-5</c:v>
                </c:pt>
                <c:pt idx="61435">
                  <c:v>6.1435999999999999E-5</c:v>
                </c:pt>
                <c:pt idx="61436">
                  <c:v>6.1437000000000001E-5</c:v>
                </c:pt>
                <c:pt idx="61437">
                  <c:v>6.1438000000000004E-5</c:v>
                </c:pt>
                <c:pt idx="61438">
                  <c:v>6.1439000000000006E-5</c:v>
                </c:pt>
                <c:pt idx="61439">
                  <c:v>6.1439999999999995E-5</c:v>
                </c:pt>
                <c:pt idx="61440">
                  <c:v>6.1440999999999997E-5</c:v>
                </c:pt>
                <c:pt idx="61441">
                  <c:v>6.1441999999999999E-5</c:v>
                </c:pt>
                <c:pt idx="61442">
                  <c:v>6.1443000000000001E-5</c:v>
                </c:pt>
                <c:pt idx="61443">
                  <c:v>6.1444000000000003E-5</c:v>
                </c:pt>
                <c:pt idx="61444">
                  <c:v>6.1445000000000005E-5</c:v>
                </c:pt>
                <c:pt idx="61445">
                  <c:v>6.1445999999999994E-5</c:v>
                </c:pt>
                <c:pt idx="61446">
                  <c:v>6.1446999999999996E-5</c:v>
                </c:pt>
                <c:pt idx="61447">
                  <c:v>6.1447999999999998E-5</c:v>
                </c:pt>
                <c:pt idx="61448">
                  <c:v>6.1449000000000001E-5</c:v>
                </c:pt>
                <c:pt idx="61449">
                  <c:v>6.1450000000000003E-5</c:v>
                </c:pt>
                <c:pt idx="61450">
                  <c:v>6.1451000000000005E-5</c:v>
                </c:pt>
                <c:pt idx="61451">
                  <c:v>6.1451999999999994E-5</c:v>
                </c:pt>
                <c:pt idx="61452">
                  <c:v>6.1452999999999996E-5</c:v>
                </c:pt>
                <c:pt idx="61453">
                  <c:v>6.1453999999999998E-5</c:v>
                </c:pt>
                <c:pt idx="61454">
                  <c:v>6.1455E-5</c:v>
                </c:pt>
                <c:pt idx="61455">
                  <c:v>6.1456000000000002E-5</c:v>
                </c:pt>
                <c:pt idx="61456">
                  <c:v>6.1457000000000005E-5</c:v>
                </c:pt>
                <c:pt idx="61457">
                  <c:v>6.1457999999999993E-5</c:v>
                </c:pt>
                <c:pt idx="61458">
                  <c:v>6.1458999999999996E-5</c:v>
                </c:pt>
                <c:pt idx="61459">
                  <c:v>6.1459999999999998E-5</c:v>
                </c:pt>
                <c:pt idx="61460">
                  <c:v>6.1461E-5</c:v>
                </c:pt>
                <c:pt idx="61461">
                  <c:v>6.1462000000000002E-5</c:v>
                </c:pt>
                <c:pt idx="61462">
                  <c:v>6.1463000000000004E-5</c:v>
                </c:pt>
                <c:pt idx="61463">
                  <c:v>6.1464000000000006E-5</c:v>
                </c:pt>
                <c:pt idx="61464">
                  <c:v>6.1464999999999995E-5</c:v>
                </c:pt>
                <c:pt idx="61465">
                  <c:v>6.1465999999999997E-5</c:v>
                </c:pt>
                <c:pt idx="61466">
                  <c:v>6.1467E-5</c:v>
                </c:pt>
                <c:pt idx="61467">
                  <c:v>6.1468000000000002E-5</c:v>
                </c:pt>
                <c:pt idx="61468">
                  <c:v>6.1469000000000004E-5</c:v>
                </c:pt>
                <c:pt idx="61469">
                  <c:v>6.1470000000000006E-5</c:v>
                </c:pt>
                <c:pt idx="61470">
                  <c:v>6.1470999999999995E-5</c:v>
                </c:pt>
                <c:pt idx="61471">
                  <c:v>6.1471999999999997E-5</c:v>
                </c:pt>
                <c:pt idx="61472">
                  <c:v>6.1472999999999999E-5</c:v>
                </c:pt>
                <c:pt idx="61473">
                  <c:v>6.1474000000000001E-5</c:v>
                </c:pt>
                <c:pt idx="61474">
                  <c:v>6.1475000000000003E-5</c:v>
                </c:pt>
                <c:pt idx="61475">
                  <c:v>6.1476000000000006E-5</c:v>
                </c:pt>
                <c:pt idx="61476">
                  <c:v>6.1476999999999994E-5</c:v>
                </c:pt>
                <c:pt idx="61477">
                  <c:v>6.1477999999999997E-5</c:v>
                </c:pt>
                <c:pt idx="61478">
                  <c:v>6.1478999999999999E-5</c:v>
                </c:pt>
                <c:pt idx="61479">
                  <c:v>6.1480000000000001E-5</c:v>
                </c:pt>
                <c:pt idx="61480">
                  <c:v>6.1481000000000003E-5</c:v>
                </c:pt>
                <c:pt idx="61481">
                  <c:v>6.1482000000000005E-5</c:v>
                </c:pt>
                <c:pt idx="61482">
                  <c:v>6.1482999999999994E-5</c:v>
                </c:pt>
                <c:pt idx="61483">
                  <c:v>6.1483999999999996E-5</c:v>
                </c:pt>
                <c:pt idx="61484">
                  <c:v>6.1484999999999998E-5</c:v>
                </c:pt>
                <c:pt idx="61485">
                  <c:v>6.1486000000000001E-5</c:v>
                </c:pt>
                <c:pt idx="61486">
                  <c:v>6.1487000000000003E-5</c:v>
                </c:pt>
                <c:pt idx="61487">
                  <c:v>6.1488000000000005E-5</c:v>
                </c:pt>
                <c:pt idx="61488">
                  <c:v>6.1488999999999994E-5</c:v>
                </c:pt>
                <c:pt idx="61489">
                  <c:v>6.1489999999999996E-5</c:v>
                </c:pt>
                <c:pt idx="61490">
                  <c:v>6.1490999999999998E-5</c:v>
                </c:pt>
                <c:pt idx="61491">
                  <c:v>6.1492E-5</c:v>
                </c:pt>
                <c:pt idx="61492">
                  <c:v>6.1493000000000002E-5</c:v>
                </c:pt>
                <c:pt idx="61493">
                  <c:v>6.1494000000000004E-5</c:v>
                </c:pt>
                <c:pt idx="61494">
                  <c:v>6.1495000000000007E-5</c:v>
                </c:pt>
                <c:pt idx="61495">
                  <c:v>6.1495999999999995E-5</c:v>
                </c:pt>
                <c:pt idx="61496">
                  <c:v>6.1496999999999998E-5</c:v>
                </c:pt>
                <c:pt idx="61497">
                  <c:v>6.1498E-5</c:v>
                </c:pt>
                <c:pt idx="61498">
                  <c:v>6.1499000000000002E-5</c:v>
                </c:pt>
                <c:pt idx="61499">
                  <c:v>6.1500000000000004E-5</c:v>
                </c:pt>
                <c:pt idx="61500">
                  <c:v>6.1501000000000006E-5</c:v>
                </c:pt>
                <c:pt idx="61501">
                  <c:v>6.1501999999999995E-5</c:v>
                </c:pt>
                <c:pt idx="61502">
                  <c:v>6.1502999999999997E-5</c:v>
                </c:pt>
                <c:pt idx="61503">
                  <c:v>6.1503999999999999E-5</c:v>
                </c:pt>
                <c:pt idx="61504">
                  <c:v>6.1505000000000002E-5</c:v>
                </c:pt>
                <c:pt idx="61505">
                  <c:v>6.1506000000000004E-5</c:v>
                </c:pt>
                <c:pt idx="61506">
                  <c:v>6.1507000000000006E-5</c:v>
                </c:pt>
                <c:pt idx="61507">
                  <c:v>6.1507999999999995E-5</c:v>
                </c:pt>
                <c:pt idx="61508">
                  <c:v>6.1508999999999997E-5</c:v>
                </c:pt>
                <c:pt idx="61509">
                  <c:v>6.1509999999999999E-5</c:v>
                </c:pt>
                <c:pt idx="61510">
                  <c:v>6.1511000000000001E-5</c:v>
                </c:pt>
                <c:pt idx="61511">
                  <c:v>6.1512000000000003E-5</c:v>
                </c:pt>
                <c:pt idx="61512">
                  <c:v>6.1513000000000005E-5</c:v>
                </c:pt>
                <c:pt idx="61513">
                  <c:v>6.1513999999999994E-5</c:v>
                </c:pt>
                <c:pt idx="61514">
                  <c:v>6.1514999999999996E-5</c:v>
                </c:pt>
                <c:pt idx="61515">
                  <c:v>6.1515999999999999E-5</c:v>
                </c:pt>
                <c:pt idx="61516">
                  <c:v>6.1517000000000001E-5</c:v>
                </c:pt>
                <c:pt idx="61517">
                  <c:v>6.1518000000000003E-5</c:v>
                </c:pt>
                <c:pt idx="61518">
                  <c:v>6.1519000000000005E-5</c:v>
                </c:pt>
                <c:pt idx="61519">
                  <c:v>6.1519999999999994E-5</c:v>
                </c:pt>
                <c:pt idx="61520">
                  <c:v>6.1520999999999996E-5</c:v>
                </c:pt>
                <c:pt idx="61521">
                  <c:v>6.1521999999999998E-5</c:v>
                </c:pt>
                <c:pt idx="61522">
                  <c:v>6.1523E-5</c:v>
                </c:pt>
                <c:pt idx="61523">
                  <c:v>6.1524000000000003E-5</c:v>
                </c:pt>
                <c:pt idx="61524">
                  <c:v>6.1525000000000005E-5</c:v>
                </c:pt>
                <c:pt idx="61525">
                  <c:v>6.1525999999999993E-5</c:v>
                </c:pt>
                <c:pt idx="61526">
                  <c:v>6.1526999999999996E-5</c:v>
                </c:pt>
                <c:pt idx="61527">
                  <c:v>6.1527999999999998E-5</c:v>
                </c:pt>
                <c:pt idx="61528">
                  <c:v>6.1529E-5</c:v>
                </c:pt>
                <c:pt idx="61529">
                  <c:v>6.1530000000000002E-5</c:v>
                </c:pt>
                <c:pt idx="61530">
                  <c:v>6.1531000000000004E-5</c:v>
                </c:pt>
                <c:pt idx="61531">
                  <c:v>6.1532000000000007E-5</c:v>
                </c:pt>
                <c:pt idx="61532">
                  <c:v>6.1532999999999995E-5</c:v>
                </c:pt>
                <c:pt idx="61533">
                  <c:v>6.1533999999999997E-5</c:v>
                </c:pt>
                <c:pt idx="61534">
                  <c:v>6.1535E-5</c:v>
                </c:pt>
                <c:pt idx="61535">
                  <c:v>6.1536000000000002E-5</c:v>
                </c:pt>
                <c:pt idx="61536">
                  <c:v>6.1537000000000004E-5</c:v>
                </c:pt>
                <c:pt idx="61537">
                  <c:v>6.1538000000000006E-5</c:v>
                </c:pt>
                <c:pt idx="61538">
                  <c:v>6.1538999999999995E-5</c:v>
                </c:pt>
                <c:pt idx="61539">
                  <c:v>6.1539999999999997E-5</c:v>
                </c:pt>
                <c:pt idx="61540">
                  <c:v>6.1540999999999999E-5</c:v>
                </c:pt>
                <c:pt idx="61541">
                  <c:v>6.1542000000000001E-5</c:v>
                </c:pt>
                <c:pt idx="61542">
                  <c:v>6.1543000000000004E-5</c:v>
                </c:pt>
                <c:pt idx="61543">
                  <c:v>6.1544000000000006E-5</c:v>
                </c:pt>
                <c:pt idx="61544">
                  <c:v>6.1544999999999994E-5</c:v>
                </c:pt>
                <c:pt idx="61545">
                  <c:v>6.1545999999999997E-5</c:v>
                </c:pt>
                <c:pt idx="61546">
                  <c:v>6.1546999999999999E-5</c:v>
                </c:pt>
                <c:pt idx="61547">
                  <c:v>6.1548000000000001E-5</c:v>
                </c:pt>
                <c:pt idx="61548">
                  <c:v>6.1549000000000003E-5</c:v>
                </c:pt>
                <c:pt idx="61549">
                  <c:v>6.1550000000000005E-5</c:v>
                </c:pt>
                <c:pt idx="61550">
                  <c:v>6.1550999999999994E-5</c:v>
                </c:pt>
                <c:pt idx="61551">
                  <c:v>6.1551999999999996E-5</c:v>
                </c:pt>
                <c:pt idx="61552">
                  <c:v>6.1552999999999998E-5</c:v>
                </c:pt>
                <c:pt idx="61553">
                  <c:v>6.1554000000000001E-5</c:v>
                </c:pt>
                <c:pt idx="61554">
                  <c:v>6.1555000000000003E-5</c:v>
                </c:pt>
                <c:pt idx="61555">
                  <c:v>6.1556000000000005E-5</c:v>
                </c:pt>
                <c:pt idx="61556">
                  <c:v>6.1556999999999994E-5</c:v>
                </c:pt>
                <c:pt idx="61557">
                  <c:v>6.1557999999999996E-5</c:v>
                </c:pt>
                <c:pt idx="61558">
                  <c:v>6.1558999999999998E-5</c:v>
                </c:pt>
                <c:pt idx="61559">
                  <c:v>6.156E-5</c:v>
                </c:pt>
                <c:pt idx="61560">
                  <c:v>6.1561000000000002E-5</c:v>
                </c:pt>
                <c:pt idx="61561">
                  <c:v>6.1562000000000005E-5</c:v>
                </c:pt>
                <c:pt idx="61562">
                  <c:v>6.1563000000000007E-5</c:v>
                </c:pt>
                <c:pt idx="61563">
                  <c:v>6.1563999999999995E-5</c:v>
                </c:pt>
                <c:pt idx="61564">
                  <c:v>6.1564999999999998E-5</c:v>
                </c:pt>
                <c:pt idx="61565">
                  <c:v>6.1566E-5</c:v>
                </c:pt>
                <c:pt idx="61566">
                  <c:v>6.1567000000000002E-5</c:v>
                </c:pt>
                <c:pt idx="61567">
                  <c:v>6.1568000000000004E-5</c:v>
                </c:pt>
                <c:pt idx="61568">
                  <c:v>6.1569000000000006E-5</c:v>
                </c:pt>
                <c:pt idx="61569">
                  <c:v>6.1569999999999995E-5</c:v>
                </c:pt>
                <c:pt idx="61570">
                  <c:v>6.1570999999999997E-5</c:v>
                </c:pt>
                <c:pt idx="61571">
                  <c:v>6.1571999999999999E-5</c:v>
                </c:pt>
                <c:pt idx="61572">
                  <c:v>6.1573000000000002E-5</c:v>
                </c:pt>
                <c:pt idx="61573">
                  <c:v>6.1574000000000004E-5</c:v>
                </c:pt>
                <c:pt idx="61574">
                  <c:v>6.1575000000000006E-5</c:v>
                </c:pt>
                <c:pt idx="61575">
                  <c:v>6.1575999999999995E-5</c:v>
                </c:pt>
                <c:pt idx="61576">
                  <c:v>6.1576999999999997E-5</c:v>
                </c:pt>
                <c:pt idx="61577">
                  <c:v>6.1577999999999999E-5</c:v>
                </c:pt>
                <c:pt idx="61578">
                  <c:v>6.1579000000000001E-5</c:v>
                </c:pt>
                <c:pt idx="61579">
                  <c:v>6.1580000000000003E-5</c:v>
                </c:pt>
                <c:pt idx="61580">
                  <c:v>6.1581000000000006E-5</c:v>
                </c:pt>
                <c:pt idx="61581">
                  <c:v>6.1581999999999994E-5</c:v>
                </c:pt>
                <c:pt idx="61582">
                  <c:v>6.1582999999999996E-5</c:v>
                </c:pt>
                <c:pt idx="61583">
                  <c:v>6.1583999999999999E-5</c:v>
                </c:pt>
                <c:pt idx="61584">
                  <c:v>6.1585000000000001E-5</c:v>
                </c:pt>
                <c:pt idx="61585">
                  <c:v>6.1586000000000003E-5</c:v>
                </c:pt>
                <c:pt idx="61586">
                  <c:v>6.1587000000000005E-5</c:v>
                </c:pt>
                <c:pt idx="61587">
                  <c:v>6.1587999999999994E-5</c:v>
                </c:pt>
                <c:pt idx="61588">
                  <c:v>6.1588999999999996E-5</c:v>
                </c:pt>
                <c:pt idx="61589">
                  <c:v>6.1589999999999998E-5</c:v>
                </c:pt>
                <c:pt idx="61590">
                  <c:v>6.1591E-5</c:v>
                </c:pt>
                <c:pt idx="61591">
                  <c:v>6.1592000000000003E-5</c:v>
                </c:pt>
                <c:pt idx="61592">
                  <c:v>6.1593000000000005E-5</c:v>
                </c:pt>
                <c:pt idx="61593">
                  <c:v>6.1593999999999993E-5</c:v>
                </c:pt>
                <c:pt idx="61594">
                  <c:v>6.1594999999999996E-5</c:v>
                </c:pt>
                <c:pt idx="61595">
                  <c:v>6.1595999999999998E-5</c:v>
                </c:pt>
                <c:pt idx="61596">
                  <c:v>6.1597E-5</c:v>
                </c:pt>
                <c:pt idx="61597">
                  <c:v>6.1598000000000002E-5</c:v>
                </c:pt>
                <c:pt idx="61598">
                  <c:v>6.1599000000000004E-5</c:v>
                </c:pt>
                <c:pt idx="61599">
                  <c:v>6.1600000000000007E-5</c:v>
                </c:pt>
                <c:pt idx="61600">
                  <c:v>6.1600999999999995E-5</c:v>
                </c:pt>
                <c:pt idx="61601">
                  <c:v>6.1601999999999997E-5</c:v>
                </c:pt>
                <c:pt idx="61602">
                  <c:v>6.1603E-5</c:v>
                </c:pt>
                <c:pt idx="61603">
                  <c:v>6.1604000000000002E-5</c:v>
                </c:pt>
                <c:pt idx="61604">
                  <c:v>6.1605000000000004E-5</c:v>
                </c:pt>
                <c:pt idx="61605">
                  <c:v>6.1606000000000006E-5</c:v>
                </c:pt>
                <c:pt idx="61606">
                  <c:v>6.1606999999999995E-5</c:v>
                </c:pt>
                <c:pt idx="61607">
                  <c:v>6.1607999999999997E-5</c:v>
                </c:pt>
                <c:pt idx="61608">
                  <c:v>6.1608999999999999E-5</c:v>
                </c:pt>
                <c:pt idx="61609">
                  <c:v>6.1610000000000001E-5</c:v>
                </c:pt>
                <c:pt idx="61610">
                  <c:v>6.1611000000000004E-5</c:v>
                </c:pt>
                <c:pt idx="61611">
                  <c:v>6.1612000000000006E-5</c:v>
                </c:pt>
                <c:pt idx="61612">
                  <c:v>6.1612999999999994E-5</c:v>
                </c:pt>
                <c:pt idx="61613">
                  <c:v>6.1613999999999997E-5</c:v>
                </c:pt>
                <c:pt idx="61614">
                  <c:v>6.1614999999999999E-5</c:v>
                </c:pt>
                <c:pt idx="61615">
                  <c:v>6.1616000000000001E-5</c:v>
                </c:pt>
                <c:pt idx="61616">
                  <c:v>6.1617000000000003E-5</c:v>
                </c:pt>
                <c:pt idx="61617">
                  <c:v>6.1618000000000005E-5</c:v>
                </c:pt>
                <c:pt idx="61618">
                  <c:v>6.1618999999999994E-5</c:v>
                </c:pt>
                <c:pt idx="61619">
                  <c:v>6.1619999999999996E-5</c:v>
                </c:pt>
                <c:pt idx="61620">
                  <c:v>6.1620999999999998E-5</c:v>
                </c:pt>
                <c:pt idx="61621">
                  <c:v>6.1622000000000001E-5</c:v>
                </c:pt>
                <c:pt idx="61622">
                  <c:v>6.1623000000000003E-5</c:v>
                </c:pt>
                <c:pt idx="61623">
                  <c:v>6.1624000000000005E-5</c:v>
                </c:pt>
                <c:pt idx="61624">
                  <c:v>6.1624999999999994E-5</c:v>
                </c:pt>
                <c:pt idx="61625">
                  <c:v>6.1625999999999996E-5</c:v>
                </c:pt>
                <c:pt idx="61626">
                  <c:v>6.1626999999999998E-5</c:v>
                </c:pt>
                <c:pt idx="61627">
                  <c:v>6.1628E-5</c:v>
                </c:pt>
                <c:pt idx="61628">
                  <c:v>6.1629000000000002E-5</c:v>
                </c:pt>
                <c:pt idx="61629">
                  <c:v>6.1630000000000005E-5</c:v>
                </c:pt>
                <c:pt idx="61630">
                  <c:v>6.1631000000000007E-5</c:v>
                </c:pt>
                <c:pt idx="61631">
                  <c:v>6.1631999999999995E-5</c:v>
                </c:pt>
                <c:pt idx="61632">
                  <c:v>6.1632999999999998E-5</c:v>
                </c:pt>
                <c:pt idx="61633">
                  <c:v>6.1634E-5</c:v>
                </c:pt>
                <c:pt idx="61634">
                  <c:v>6.1635000000000002E-5</c:v>
                </c:pt>
                <c:pt idx="61635">
                  <c:v>6.1636000000000004E-5</c:v>
                </c:pt>
                <c:pt idx="61636">
                  <c:v>6.1637000000000006E-5</c:v>
                </c:pt>
                <c:pt idx="61637">
                  <c:v>6.1637999999999995E-5</c:v>
                </c:pt>
                <c:pt idx="61638">
                  <c:v>6.1638999999999997E-5</c:v>
                </c:pt>
                <c:pt idx="61639">
                  <c:v>6.1639999999999999E-5</c:v>
                </c:pt>
                <c:pt idx="61640">
                  <c:v>6.1641000000000002E-5</c:v>
                </c:pt>
                <c:pt idx="61641">
                  <c:v>6.1642000000000004E-5</c:v>
                </c:pt>
                <c:pt idx="61642">
                  <c:v>6.1643000000000006E-5</c:v>
                </c:pt>
                <c:pt idx="61643">
                  <c:v>6.1643999999999995E-5</c:v>
                </c:pt>
                <c:pt idx="61644">
                  <c:v>6.1644999999999997E-5</c:v>
                </c:pt>
                <c:pt idx="61645">
                  <c:v>6.1645999999999999E-5</c:v>
                </c:pt>
                <c:pt idx="61646">
                  <c:v>6.1647000000000001E-5</c:v>
                </c:pt>
                <c:pt idx="61647">
                  <c:v>6.1648000000000003E-5</c:v>
                </c:pt>
                <c:pt idx="61648">
                  <c:v>6.1649000000000006E-5</c:v>
                </c:pt>
                <c:pt idx="61649">
                  <c:v>6.1649999999999994E-5</c:v>
                </c:pt>
                <c:pt idx="61650">
                  <c:v>6.1650999999999996E-5</c:v>
                </c:pt>
                <c:pt idx="61651">
                  <c:v>6.1651999999999999E-5</c:v>
                </c:pt>
                <c:pt idx="61652">
                  <c:v>6.1653000000000001E-5</c:v>
                </c:pt>
                <c:pt idx="61653">
                  <c:v>6.1654000000000003E-5</c:v>
                </c:pt>
                <c:pt idx="61654">
                  <c:v>6.1655000000000005E-5</c:v>
                </c:pt>
                <c:pt idx="61655">
                  <c:v>6.1655999999999994E-5</c:v>
                </c:pt>
                <c:pt idx="61656">
                  <c:v>6.1656999999999996E-5</c:v>
                </c:pt>
                <c:pt idx="61657">
                  <c:v>6.1657999999999998E-5</c:v>
                </c:pt>
                <c:pt idx="61658">
                  <c:v>6.1659E-5</c:v>
                </c:pt>
                <c:pt idx="61659">
                  <c:v>6.1660000000000003E-5</c:v>
                </c:pt>
                <c:pt idx="61660">
                  <c:v>6.1661000000000005E-5</c:v>
                </c:pt>
                <c:pt idx="61661">
                  <c:v>6.1661999999999993E-5</c:v>
                </c:pt>
                <c:pt idx="61662">
                  <c:v>6.1662999999999996E-5</c:v>
                </c:pt>
                <c:pt idx="61663">
                  <c:v>6.1663999999999998E-5</c:v>
                </c:pt>
                <c:pt idx="61664">
                  <c:v>6.1665E-5</c:v>
                </c:pt>
                <c:pt idx="61665">
                  <c:v>6.1666000000000002E-5</c:v>
                </c:pt>
                <c:pt idx="61666">
                  <c:v>6.1667000000000004E-5</c:v>
                </c:pt>
                <c:pt idx="61667">
                  <c:v>6.1668000000000007E-5</c:v>
                </c:pt>
                <c:pt idx="61668">
                  <c:v>6.1668999999999995E-5</c:v>
                </c:pt>
                <c:pt idx="61669">
                  <c:v>6.1669999999999997E-5</c:v>
                </c:pt>
                <c:pt idx="61670">
                  <c:v>6.1671E-5</c:v>
                </c:pt>
                <c:pt idx="61671">
                  <c:v>6.1672000000000002E-5</c:v>
                </c:pt>
                <c:pt idx="61672">
                  <c:v>6.1673000000000004E-5</c:v>
                </c:pt>
                <c:pt idx="61673">
                  <c:v>6.1674000000000006E-5</c:v>
                </c:pt>
                <c:pt idx="61674">
                  <c:v>6.1674999999999995E-5</c:v>
                </c:pt>
                <c:pt idx="61675">
                  <c:v>6.1675999999999997E-5</c:v>
                </c:pt>
                <c:pt idx="61676">
                  <c:v>6.1676999999999999E-5</c:v>
                </c:pt>
                <c:pt idx="61677">
                  <c:v>6.1678000000000001E-5</c:v>
                </c:pt>
                <c:pt idx="61678">
                  <c:v>6.1679000000000004E-5</c:v>
                </c:pt>
                <c:pt idx="61679">
                  <c:v>6.1680000000000006E-5</c:v>
                </c:pt>
                <c:pt idx="61680">
                  <c:v>6.1680999999999994E-5</c:v>
                </c:pt>
                <c:pt idx="61681">
                  <c:v>6.1681999999999997E-5</c:v>
                </c:pt>
                <c:pt idx="61682">
                  <c:v>6.1682999999999999E-5</c:v>
                </c:pt>
                <c:pt idx="61683">
                  <c:v>6.1684000000000001E-5</c:v>
                </c:pt>
                <c:pt idx="61684">
                  <c:v>6.1685000000000003E-5</c:v>
                </c:pt>
                <c:pt idx="61685">
                  <c:v>6.1686000000000005E-5</c:v>
                </c:pt>
                <c:pt idx="61686">
                  <c:v>6.1686999999999994E-5</c:v>
                </c:pt>
                <c:pt idx="61687">
                  <c:v>6.1687999999999996E-5</c:v>
                </c:pt>
                <c:pt idx="61688">
                  <c:v>6.1688999999999998E-5</c:v>
                </c:pt>
                <c:pt idx="61689">
                  <c:v>6.1690000000000001E-5</c:v>
                </c:pt>
                <c:pt idx="61690">
                  <c:v>6.1691000000000003E-5</c:v>
                </c:pt>
                <c:pt idx="61691">
                  <c:v>6.1692000000000005E-5</c:v>
                </c:pt>
                <c:pt idx="61692">
                  <c:v>6.1692999999999994E-5</c:v>
                </c:pt>
                <c:pt idx="61693">
                  <c:v>6.1693999999999996E-5</c:v>
                </c:pt>
                <c:pt idx="61694">
                  <c:v>6.1694999999999998E-5</c:v>
                </c:pt>
                <c:pt idx="61695">
                  <c:v>6.1696E-5</c:v>
                </c:pt>
                <c:pt idx="61696">
                  <c:v>6.1697000000000002E-5</c:v>
                </c:pt>
                <c:pt idx="61697">
                  <c:v>6.1698000000000005E-5</c:v>
                </c:pt>
                <c:pt idx="61698">
                  <c:v>6.1699000000000007E-5</c:v>
                </c:pt>
                <c:pt idx="61699">
                  <c:v>6.1699999999999995E-5</c:v>
                </c:pt>
                <c:pt idx="61700">
                  <c:v>6.1700999999999998E-5</c:v>
                </c:pt>
                <c:pt idx="61701">
                  <c:v>6.1702E-5</c:v>
                </c:pt>
                <c:pt idx="61702">
                  <c:v>6.1703000000000002E-5</c:v>
                </c:pt>
                <c:pt idx="61703">
                  <c:v>6.1704000000000004E-5</c:v>
                </c:pt>
                <c:pt idx="61704">
                  <c:v>6.1705000000000006E-5</c:v>
                </c:pt>
                <c:pt idx="61705">
                  <c:v>6.1705999999999995E-5</c:v>
                </c:pt>
                <c:pt idx="61706">
                  <c:v>6.1706999999999997E-5</c:v>
                </c:pt>
                <c:pt idx="61707">
                  <c:v>6.1707999999999999E-5</c:v>
                </c:pt>
                <c:pt idx="61708">
                  <c:v>6.1709000000000002E-5</c:v>
                </c:pt>
                <c:pt idx="61709">
                  <c:v>6.1710000000000004E-5</c:v>
                </c:pt>
                <c:pt idx="61710">
                  <c:v>6.1711000000000006E-5</c:v>
                </c:pt>
                <c:pt idx="61711">
                  <c:v>6.1711999999999995E-5</c:v>
                </c:pt>
                <c:pt idx="61712">
                  <c:v>6.1712999999999997E-5</c:v>
                </c:pt>
                <c:pt idx="61713">
                  <c:v>6.1713999999999999E-5</c:v>
                </c:pt>
                <c:pt idx="61714">
                  <c:v>6.1715000000000001E-5</c:v>
                </c:pt>
                <c:pt idx="61715">
                  <c:v>6.1716000000000003E-5</c:v>
                </c:pt>
                <c:pt idx="61716">
                  <c:v>6.1717000000000006E-5</c:v>
                </c:pt>
                <c:pt idx="61717">
                  <c:v>6.1717999999999994E-5</c:v>
                </c:pt>
                <c:pt idx="61718">
                  <c:v>6.1718999999999996E-5</c:v>
                </c:pt>
                <c:pt idx="61719">
                  <c:v>6.1719999999999999E-5</c:v>
                </c:pt>
                <c:pt idx="61720">
                  <c:v>6.1721000000000001E-5</c:v>
                </c:pt>
                <c:pt idx="61721">
                  <c:v>6.1722000000000003E-5</c:v>
                </c:pt>
                <c:pt idx="61722">
                  <c:v>6.1723000000000005E-5</c:v>
                </c:pt>
                <c:pt idx="61723">
                  <c:v>6.1723999999999994E-5</c:v>
                </c:pt>
                <c:pt idx="61724">
                  <c:v>6.1724999999999996E-5</c:v>
                </c:pt>
                <c:pt idx="61725">
                  <c:v>6.1725999999999998E-5</c:v>
                </c:pt>
                <c:pt idx="61726">
                  <c:v>6.1727E-5</c:v>
                </c:pt>
                <c:pt idx="61727">
                  <c:v>6.1728000000000003E-5</c:v>
                </c:pt>
                <c:pt idx="61728">
                  <c:v>6.1729000000000005E-5</c:v>
                </c:pt>
                <c:pt idx="61729">
                  <c:v>6.1729999999999993E-5</c:v>
                </c:pt>
                <c:pt idx="61730">
                  <c:v>6.1730999999999996E-5</c:v>
                </c:pt>
                <c:pt idx="61731">
                  <c:v>6.1731999999999998E-5</c:v>
                </c:pt>
                <c:pt idx="61732">
                  <c:v>6.1733E-5</c:v>
                </c:pt>
                <c:pt idx="61733">
                  <c:v>6.1734000000000002E-5</c:v>
                </c:pt>
                <c:pt idx="61734">
                  <c:v>6.1735000000000004E-5</c:v>
                </c:pt>
                <c:pt idx="61735">
                  <c:v>6.1736000000000007E-5</c:v>
                </c:pt>
                <c:pt idx="61736">
                  <c:v>6.1736999999999995E-5</c:v>
                </c:pt>
                <c:pt idx="61737">
                  <c:v>6.1737999999999997E-5</c:v>
                </c:pt>
                <c:pt idx="61738">
                  <c:v>6.1739E-5</c:v>
                </c:pt>
                <c:pt idx="61739">
                  <c:v>6.1740000000000002E-5</c:v>
                </c:pt>
                <c:pt idx="61740">
                  <c:v>6.1741000000000004E-5</c:v>
                </c:pt>
                <c:pt idx="61741">
                  <c:v>6.1742000000000006E-5</c:v>
                </c:pt>
                <c:pt idx="61742">
                  <c:v>6.1742999999999995E-5</c:v>
                </c:pt>
                <c:pt idx="61743">
                  <c:v>6.1743999999999997E-5</c:v>
                </c:pt>
                <c:pt idx="61744">
                  <c:v>6.1744999999999999E-5</c:v>
                </c:pt>
                <c:pt idx="61745">
                  <c:v>6.1746000000000001E-5</c:v>
                </c:pt>
                <c:pt idx="61746">
                  <c:v>6.1747000000000004E-5</c:v>
                </c:pt>
                <c:pt idx="61747">
                  <c:v>6.1748000000000006E-5</c:v>
                </c:pt>
                <c:pt idx="61748">
                  <c:v>6.1748999999999994E-5</c:v>
                </c:pt>
                <c:pt idx="61749">
                  <c:v>6.1749999999999997E-5</c:v>
                </c:pt>
                <c:pt idx="61750">
                  <c:v>6.1750999999999999E-5</c:v>
                </c:pt>
                <c:pt idx="61751">
                  <c:v>6.1752000000000001E-5</c:v>
                </c:pt>
                <c:pt idx="61752">
                  <c:v>6.1753000000000003E-5</c:v>
                </c:pt>
                <c:pt idx="61753">
                  <c:v>6.1754000000000005E-5</c:v>
                </c:pt>
                <c:pt idx="61754">
                  <c:v>6.1754999999999994E-5</c:v>
                </c:pt>
                <c:pt idx="61755">
                  <c:v>6.1755999999999996E-5</c:v>
                </c:pt>
                <c:pt idx="61756">
                  <c:v>6.1756999999999998E-5</c:v>
                </c:pt>
                <c:pt idx="61757">
                  <c:v>6.1758000000000001E-5</c:v>
                </c:pt>
                <c:pt idx="61758">
                  <c:v>6.1759000000000003E-5</c:v>
                </c:pt>
                <c:pt idx="61759">
                  <c:v>6.1760000000000005E-5</c:v>
                </c:pt>
                <c:pt idx="61760">
                  <c:v>6.1760999999999994E-5</c:v>
                </c:pt>
                <c:pt idx="61761">
                  <c:v>6.1761999999999996E-5</c:v>
                </c:pt>
                <c:pt idx="61762">
                  <c:v>6.1762999999999998E-5</c:v>
                </c:pt>
                <c:pt idx="61763">
                  <c:v>6.1764E-5</c:v>
                </c:pt>
                <c:pt idx="61764">
                  <c:v>6.1765000000000002E-5</c:v>
                </c:pt>
                <c:pt idx="61765">
                  <c:v>6.1766000000000005E-5</c:v>
                </c:pt>
                <c:pt idx="61766">
                  <c:v>6.1766999999999993E-5</c:v>
                </c:pt>
                <c:pt idx="61767">
                  <c:v>6.1767999999999995E-5</c:v>
                </c:pt>
                <c:pt idx="61768">
                  <c:v>6.1768999999999998E-5</c:v>
                </c:pt>
                <c:pt idx="61769">
                  <c:v>6.177E-5</c:v>
                </c:pt>
                <c:pt idx="61770">
                  <c:v>6.1771000000000002E-5</c:v>
                </c:pt>
                <c:pt idx="61771">
                  <c:v>6.1772000000000004E-5</c:v>
                </c:pt>
                <c:pt idx="61772">
                  <c:v>6.1773000000000006E-5</c:v>
                </c:pt>
                <c:pt idx="61773">
                  <c:v>6.1773999999999995E-5</c:v>
                </c:pt>
                <c:pt idx="61774">
                  <c:v>6.1774999999999997E-5</c:v>
                </c:pt>
                <c:pt idx="61775">
                  <c:v>6.1775999999999999E-5</c:v>
                </c:pt>
                <c:pt idx="61776">
                  <c:v>6.1777000000000002E-5</c:v>
                </c:pt>
                <c:pt idx="61777">
                  <c:v>6.1778000000000004E-5</c:v>
                </c:pt>
                <c:pt idx="61778">
                  <c:v>6.1779000000000006E-5</c:v>
                </c:pt>
                <c:pt idx="61779">
                  <c:v>6.1779999999999995E-5</c:v>
                </c:pt>
                <c:pt idx="61780">
                  <c:v>6.1780999999999997E-5</c:v>
                </c:pt>
                <c:pt idx="61781">
                  <c:v>6.1781999999999999E-5</c:v>
                </c:pt>
                <c:pt idx="61782">
                  <c:v>6.1783000000000001E-5</c:v>
                </c:pt>
                <c:pt idx="61783">
                  <c:v>6.1784000000000003E-5</c:v>
                </c:pt>
                <c:pt idx="61784">
                  <c:v>6.1785000000000006E-5</c:v>
                </c:pt>
                <c:pt idx="61785">
                  <c:v>6.1785999999999994E-5</c:v>
                </c:pt>
                <c:pt idx="61786">
                  <c:v>6.1786999999999996E-5</c:v>
                </c:pt>
                <c:pt idx="61787">
                  <c:v>6.1787999999999999E-5</c:v>
                </c:pt>
                <c:pt idx="61788">
                  <c:v>6.1789000000000001E-5</c:v>
                </c:pt>
                <c:pt idx="61789">
                  <c:v>6.1790000000000003E-5</c:v>
                </c:pt>
                <c:pt idx="61790">
                  <c:v>6.1791000000000005E-5</c:v>
                </c:pt>
                <c:pt idx="61791">
                  <c:v>6.1791999999999994E-5</c:v>
                </c:pt>
                <c:pt idx="61792">
                  <c:v>6.1792999999999996E-5</c:v>
                </c:pt>
                <c:pt idx="61793">
                  <c:v>6.1793999999999998E-5</c:v>
                </c:pt>
                <c:pt idx="61794">
                  <c:v>6.1795E-5</c:v>
                </c:pt>
                <c:pt idx="61795">
                  <c:v>6.1796000000000003E-5</c:v>
                </c:pt>
                <c:pt idx="61796">
                  <c:v>6.1797000000000005E-5</c:v>
                </c:pt>
                <c:pt idx="61797">
                  <c:v>6.1797999999999993E-5</c:v>
                </c:pt>
                <c:pt idx="61798">
                  <c:v>6.1798999999999996E-5</c:v>
                </c:pt>
                <c:pt idx="61799">
                  <c:v>6.1799999999999998E-5</c:v>
                </c:pt>
                <c:pt idx="61800">
                  <c:v>6.1801E-5</c:v>
                </c:pt>
                <c:pt idx="61801">
                  <c:v>6.1802000000000002E-5</c:v>
                </c:pt>
                <c:pt idx="61802">
                  <c:v>6.1803000000000004E-5</c:v>
                </c:pt>
                <c:pt idx="61803">
                  <c:v>6.1804000000000007E-5</c:v>
                </c:pt>
                <c:pt idx="61804">
                  <c:v>6.1804999999999995E-5</c:v>
                </c:pt>
                <c:pt idx="61805">
                  <c:v>6.1805999999999997E-5</c:v>
                </c:pt>
                <c:pt idx="61806">
                  <c:v>6.1807E-5</c:v>
                </c:pt>
                <c:pt idx="61807">
                  <c:v>6.1808000000000002E-5</c:v>
                </c:pt>
                <c:pt idx="61808">
                  <c:v>6.1809000000000004E-5</c:v>
                </c:pt>
                <c:pt idx="61809">
                  <c:v>6.1810000000000006E-5</c:v>
                </c:pt>
                <c:pt idx="61810">
                  <c:v>6.1810999999999995E-5</c:v>
                </c:pt>
                <c:pt idx="61811">
                  <c:v>6.1811999999999997E-5</c:v>
                </c:pt>
                <c:pt idx="61812">
                  <c:v>6.1812999999999999E-5</c:v>
                </c:pt>
                <c:pt idx="61813">
                  <c:v>6.1814000000000001E-5</c:v>
                </c:pt>
                <c:pt idx="61814">
                  <c:v>6.1815000000000004E-5</c:v>
                </c:pt>
                <c:pt idx="61815">
                  <c:v>6.1816000000000006E-5</c:v>
                </c:pt>
                <c:pt idx="61816">
                  <c:v>6.1816999999999994E-5</c:v>
                </c:pt>
                <c:pt idx="61817">
                  <c:v>6.1817999999999997E-5</c:v>
                </c:pt>
                <c:pt idx="61818">
                  <c:v>6.1818999999999999E-5</c:v>
                </c:pt>
                <c:pt idx="61819">
                  <c:v>6.1820000000000001E-5</c:v>
                </c:pt>
                <c:pt idx="61820">
                  <c:v>6.1821000000000003E-5</c:v>
                </c:pt>
                <c:pt idx="61821">
                  <c:v>6.1822000000000005E-5</c:v>
                </c:pt>
                <c:pt idx="61822">
                  <c:v>6.1822999999999994E-5</c:v>
                </c:pt>
                <c:pt idx="61823">
                  <c:v>6.1823999999999996E-5</c:v>
                </c:pt>
                <c:pt idx="61824">
                  <c:v>6.1824999999999998E-5</c:v>
                </c:pt>
                <c:pt idx="61825">
                  <c:v>6.1826000000000001E-5</c:v>
                </c:pt>
                <c:pt idx="61826">
                  <c:v>6.1827000000000003E-5</c:v>
                </c:pt>
                <c:pt idx="61827">
                  <c:v>6.1828000000000005E-5</c:v>
                </c:pt>
                <c:pt idx="61828">
                  <c:v>6.1828999999999994E-5</c:v>
                </c:pt>
                <c:pt idx="61829">
                  <c:v>6.1829999999999996E-5</c:v>
                </c:pt>
                <c:pt idx="61830">
                  <c:v>6.1830999999999998E-5</c:v>
                </c:pt>
                <c:pt idx="61831">
                  <c:v>6.1832E-5</c:v>
                </c:pt>
                <c:pt idx="61832">
                  <c:v>6.1833000000000002E-5</c:v>
                </c:pt>
                <c:pt idx="61833">
                  <c:v>6.1834000000000005E-5</c:v>
                </c:pt>
                <c:pt idx="61834">
                  <c:v>6.1834999999999993E-5</c:v>
                </c:pt>
                <c:pt idx="61835">
                  <c:v>6.1835999999999995E-5</c:v>
                </c:pt>
                <c:pt idx="61836">
                  <c:v>6.1836999999999998E-5</c:v>
                </c:pt>
                <c:pt idx="61837">
                  <c:v>6.1838E-5</c:v>
                </c:pt>
                <c:pt idx="61838">
                  <c:v>6.1839000000000002E-5</c:v>
                </c:pt>
                <c:pt idx="61839">
                  <c:v>6.1840000000000004E-5</c:v>
                </c:pt>
                <c:pt idx="61840">
                  <c:v>6.1841000000000006E-5</c:v>
                </c:pt>
                <c:pt idx="61841">
                  <c:v>6.1841999999999995E-5</c:v>
                </c:pt>
                <c:pt idx="61842">
                  <c:v>6.1842999999999997E-5</c:v>
                </c:pt>
                <c:pt idx="61843">
                  <c:v>6.1843999999999999E-5</c:v>
                </c:pt>
                <c:pt idx="61844">
                  <c:v>6.1845000000000002E-5</c:v>
                </c:pt>
                <c:pt idx="61845">
                  <c:v>6.1846000000000004E-5</c:v>
                </c:pt>
                <c:pt idx="61846">
                  <c:v>6.1847000000000006E-5</c:v>
                </c:pt>
                <c:pt idx="61847">
                  <c:v>6.1847999999999995E-5</c:v>
                </c:pt>
                <c:pt idx="61848">
                  <c:v>6.1848999999999997E-5</c:v>
                </c:pt>
                <c:pt idx="61849">
                  <c:v>6.1849999999999999E-5</c:v>
                </c:pt>
                <c:pt idx="61850">
                  <c:v>6.1851000000000001E-5</c:v>
                </c:pt>
                <c:pt idx="61851">
                  <c:v>6.1852000000000003E-5</c:v>
                </c:pt>
                <c:pt idx="61852">
                  <c:v>6.1853000000000006E-5</c:v>
                </c:pt>
                <c:pt idx="61853">
                  <c:v>6.1853999999999994E-5</c:v>
                </c:pt>
                <c:pt idx="61854">
                  <c:v>6.1854999999999996E-5</c:v>
                </c:pt>
                <c:pt idx="61855">
                  <c:v>6.1855999999999999E-5</c:v>
                </c:pt>
                <c:pt idx="61856">
                  <c:v>6.1857000000000001E-5</c:v>
                </c:pt>
                <c:pt idx="61857">
                  <c:v>6.1858000000000003E-5</c:v>
                </c:pt>
                <c:pt idx="61858">
                  <c:v>6.1859000000000005E-5</c:v>
                </c:pt>
                <c:pt idx="61859">
                  <c:v>6.1859999999999994E-5</c:v>
                </c:pt>
                <c:pt idx="61860">
                  <c:v>6.1860999999999996E-5</c:v>
                </c:pt>
                <c:pt idx="61861">
                  <c:v>6.1861999999999998E-5</c:v>
                </c:pt>
                <c:pt idx="61862">
                  <c:v>6.1863E-5</c:v>
                </c:pt>
                <c:pt idx="61863">
                  <c:v>6.1864000000000003E-5</c:v>
                </c:pt>
                <c:pt idx="61864">
                  <c:v>6.1865000000000005E-5</c:v>
                </c:pt>
                <c:pt idx="61865">
                  <c:v>6.1865999999999993E-5</c:v>
                </c:pt>
                <c:pt idx="61866">
                  <c:v>6.1866999999999996E-5</c:v>
                </c:pt>
                <c:pt idx="61867">
                  <c:v>6.1867999999999998E-5</c:v>
                </c:pt>
                <c:pt idx="61868">
                  <c:v>6.1869E-5</c:v>
                </c:pt>
                <c:pt idx="61869">
                  <c:v>6.1870000000000002E-5</c:v>
                </c:pt>
                <c:pt idx="61870">
                  <c:v>6.1871000000000004E-5</c:v>
                </c:pt>
                <c:pt idx="61871">
                  <c:v>6.1872000000000007E-5</c:v>
                </c:pt>
                <c:pt idx="61872">
                  <c:v>6.1872999999999995E-5</c:v>
                </c:pt>
                <c:pt idx="61873">
                  <c:v>6.1873999999999997E-5</c:v>
                </c:pt>
                <c:pt idx="61874">
                  <c:v>6.1875E-5</c:v>
                </c:pt>
                <c:pt idx="61875">
                  <c:v>6.1876000000000002E-5</c:v>
                </c:pt>
                <c:pt idx="61876">
                  <c:v>6.1877000000000004E-5</c:v>
                </c:pt>
                <c:pt idx="61877">
                  <c:v>6.1878000000000006E-5</c:v>
                </c:pt>
                <c:pt idx="61878">
                  <c:v>6.1878999999999995E-5</c:v>
                </c:pt>
                <c:pt idx="61879">
                  <c:v>6.1879999999999997E-5</c:v>
                </c:pt>
                <c:pt idx="61880">
                  <c:v>6.1880999999999999E-5</c:v>
                </c:pt>
                <c:pt idx="61881">
                  <c:v>6.1882000000000001E-5</c:v>
                </c:pt>
                <c:pt idx="61882">
                  <c:v>6.1883000000000004E-5</c:v>
                </c:pt>
                <c:pt idx="61883">
                  <c:v>6.1884000000000006E-5</c:v>
                </c:pt>
                <c:pt idx="61884">
                  <c:v>6.1884999999999994E-5</c:v>
                </c:pt>
                <c:pt idx="61885">
                  <c:v>6.1885999999999997E-5</c:v>
                </c:pt>
                <c:pt idx="61886">
                  <c:v>6.1886999999999999E-5</c:v>
                </c:pt>
                <c:pt idx="61887">
                  <c:v>6.1888000000000001E-5</c:v>
                </c:pt>
                <c:pt idx="61888">
                  <c:v>6.1889000000000003E-5</c:v>
                </c:pt>
                <c:pt idx="61889">
                  <c:v>6.1890000000000005E-5</c:v>
                </c:pt>
                <c:pt idx="61890">
                  <c:v>6.1890999999999994E-5</c:v>
                </c:pt>
                <c:pt idx="61891">
                  <c:v>6.1891999999999996E-5</c:v>
                </c:pt>
                <c:pt idx="61892">
                  <c:v>6.1892999999999998E-5</c:v>
                </c:pt>
                <c:pt idx="61893">
                  <c:v>6.1894000000000001E-5</c:v>
                </c:pt>
                <c:pt idx="61894">
                  <c:v>6.1895000000000003E-5</c:v>
                </c:pt>
                <c:pt idx="61895">
                  <c:v>6.1896000000000005E-5</c:v>
                </c:pt>
                <c:pt idx="61896">
                  <c:v>6.1896999999999994E-5</c:v>
                </c:pt>
                <c:pt idx="61897">
                  <c:v>6.1897999999999996E-5</c:v>
                </c:pt>
                <c:pt idx="61898">
                  <c:v>6.1898999999999998E-5</c:v>
                </c:pt>
                <c:pt idx="61899">
                  <c:v>6.19E-5</c:v>
                </c:pt>
                <c:pt idx="61900">
                  <c:v>6.1901000000000002E-5</c:v>
                </c:pt>
                <c:pt idx="61901">
                  <c:v>6.1902000000000005E-5</c:v>
                </c:pt>
                <c:pt idx="61902">
                  <c:v>6.1902999999999993E-5</c:v>
                </c:pt>
                <c:pt idx="61903">
                  <c:v>6.1903999999999995E-5</c:v>
                </c:pt>
                <c:pt idx="61904">
                  <c:v>6.1904999999999998E-5</c:v>
                </c:pt>
                <c:pt idx="61905">
                  <c:v>6.1906E-5</c:v>
                </c:pt>
                <c:pt idx="61906">
                  <c:v>6.1907000000000002E-5</c:v>
                </c:pt>
                <c:pt idx="61907">
                  <c:v>6.1908000000000004E-5</c:v>
                </c:pt>
                <c:pt idx="61908">
                  <c:v>6.1909000000000006E-5</c:v>
                </c:pt>
                <c:pt idx="61909">
                  <c:v>6.1909999999999995E-5</c:v>
                </c:pt>
                <c:pt idx="61910">
                  <c:v>6.1910999999999997E-5</c:v>
                </c:pt>
                <c:pt idx="61911">
                  <c:v>6.1911999999999999E-5</c:v>
                </c:pt>
                <c:pt idx="61912">
                  <c:v>6.1913000000000002E-5</c:v>
                </c:pt>
                <c:pt idx="61913">
                  <c:v>6.1914000000000004E-5</c:v>
                </c:pt>
                <c:pt idx="61914">
                  <c:v>6.1915000000000006E-5</c:v>
                </c:pt>
                <c:pt idx="61915">
                  <c:v>6.1915999999999995E-5</c:v>
                </c:pt>
                <c:pt idx="61916">
                  <c:v>6.1916999999999997E-5</c:v>
                </c:pt>
                <c:pt idx="61917">
                  <c:v>6.1917999999999999E-5</c:v>
                </c:pt>
                <c:pt idx="61918">
                  <c:v>6.1919000000000001E-5</c:v>
                </c:pt>
                <c:pt idx="61919">
                  <c:v>6.1920000000000003E-5</c:v>
                </c:pt>
                <c:pt idx="61920">
                  <c:v>6.1921000000000006E-5</c:v>
                </c:pt>
                <c:pt idx="61921">
                  <c:v>6.1921999999999994E-5</c:v>
                </c:pt>
                <c:pt idx="61922">
                  <c:v>6.1922999999999996E-5</c:v>
                </c:pt>
                <c:pt idx="61923">
                  <c:v>6.1923999999999999E-5</c:v>
                </c:pt>
                <c:pt idx="61924">
                  <c:v>6.1925000000000001E-5</c:v>
                </c:pt>
                <c:pt idx="61925">
                  <c:v>6.1926000000000003E-5</c:v>
                </c:pt>
                <c:pt idx="61926">
                  <c:v>6.1927000000000005E-5</c:v>
                </c:pt>
                <c:pt idx="61927">
                  <c:v>6.1927999999999994E-5</c:v>
                </c:pt>
                <c:pt idx="61928">
                  <c:v>6.1928999999999996E-5</c:v>
                </c:pt>
                <c:pt idx="61929">
                  <c:v>6.1929999999999998E-5</c:v>
                </c:pt>
                <c:pt idx="61930">
                  <c:v>6.1931E-5</c:v>
                </c:pt>
                <c:pt idx="61931">
                  <c:v>6.1932000000000003E-5</c:v>
                </c:pt>
                <c:pt idx="61932">
                  <c:v>6.1933000000000005E-5</c:v>
                </c:pt>
                <c:pt idx="61933">
                  <c:v>6.1933999999999994E-5</c:v>
                </c:pt>
                <c:pt idx="61934">
                  <c:v>6.1934999999999996E-5</c:v>
                </c:pt>
                <c:pt idx="61935">
                  <c:v>6.1935999999999998E-5</c:v>
                </c:pt>
                <c:pt idx="61936">
                  <c:v>6.1937E-5</c:v>
                </c:pt>
                <c:pt idx="61937">
                  <c:v>6.1938000000000002E-5</c:v>
                </c:pt>
                <c:pt idx="61938">
                  <c:v>6.1939000000000004E-5</c:v>
                </c:pt>
                <c:pt idx="61939">
                  <c:v>6.1940000000000007E-5</c:v>
                </c:pt>
                <c:pt idx="61940">
                  <c:v>6.1940999999999995E-5</c:v>
                </c:pt>
                <c:pt idx="61941">
                  <c:v>6.1941999999999997E-5</c:v>
                </c:pt>
                <c:pt idx="61942">
                  <c:v>6.1943E-5</c:v>
                </c:pt>
                <c:pt idx="61943">
                  <c:v>6.1944000000000002E-5</c:v>
                </c:pt>
                <c:pt idx="61944">
                  <c:v>6.1945000000000004E-5</c:v>
                </c:pt>
                <c:pt idx="61945">
                  <c:v>6.1946000000000006E-5</c:v>
                </c:pt>
                <c:pt idx="61946">
                  <c:v>6.1946999999999995E-5</c:v>
                </c:pt>
                <c:pt idx="61947">
                  <c:v>6.1947999999999997E-5</c:v>
                </c:pt>
                <c:pt idx="61948">
                  <c:v>6.1948999999999999E-5</c:v>
                </c:pt>
                <c:pt idx="61949">
                  <c:v>6.1950000000000001E-5</c:v>
                </c:pt>
                <c:pt idx="61950">
                  <c:v>6.1951000000000004E-5</c:v>
                </c:pt>
                <c:pt idx="61951">
                  <c:v>6.1952000000000006E-5</c:v>
                </c:pt>
                <c:pt idx="61952">
                  <c:v>6.1952999999999995E-5</c:v>
                </c:pt>
                <c:pt idx="61953">
                  <c:v>6.1953999999999997E-5</c:v>
                </c:pt>
                <c:pt idx="61954">
                  <c:v>6.1954999999999999E-5</c:v>
                </c:pt>
                <c:pt idx="61955">
                  <c:v>6.1956000000000001E-5</c:v>
                </c:pt>
                <c:pt idx="61956">
                  <c:v>6.1957000000000003E-5</c:v>
                </c:pt>
                <c:pt idx="61957">
                  <c:v>6.1958000000000005E-5</c:v>
                </c:pt>
                <c:pt idx="61958">
                  <c:v>6.1958999999999994E-5</c:v>
                </c:pt>
                <c:pt idx="61959">
                  <c:v>6.1959999999999996E-5</c:v>
                </c:pt>
                <c:pt idx="61960">
                  <c:v>6.1960999999999998E-5</c:v>
                </c:pt>
                <c:pt idx="61961">
                  <c:v>6.1962000000000001E-5</c:v>
                </c:pt>
                <c:pt idx="61962">
                  <c:v>6.1963000000000003E-5</c:v>
                </c:pt>
                <c:pt idx="61963">
                  <c:v>6.1964000000000005E-5</c:v>
                </c:pt>
                <c:pt idx="61964">
                  <c:v>6.1964999999999994E-5</c:v>
                </c:pt>
                <c:pt idx="61965">
                  <c:v>6.1965999999999996E-5</c:v>
                </c:pt>
                <c:pt idx="61966">
                  <c:v>6.1966999999999998E-5</c:v>
                </c:pt>
                <c:pt idx="61967">
                  <c:v>6.1968E-5</c:v>
                </c:pt>
                <c:pt idx="61968">
                  <c:v>6.1969000000000002E-5</c:v>
                </c:pt>
                <c:pt idx="61969">
                  <c:v>6.1970000000000005E-5</c:v>
                </c:pt>
                <c:pt idx="61970">
                  <c:v>6.1970999999999993E-5</c:v>
                </c:pt>
                <c:pt idx="61971">
                  <c:v>6.1971999999999996E-5</c:v>
                </c:pt>
                <c:pt idx="61972">
                  <c:v>6.1972999999999998E-5</c:v>
                </c:pt>
                <c:pt idx="61973">
                  <c:v>6.1974E-5</c:v>
                </c:pt>
                <c:pt idx="61974">
                  <c:v>6.1975000000000002E-5</c:v>
                </c:pt>
                <c:pt idx="61975">
                  <c:v>6.1976000000000004E-5</c:v>
                </c:pt>
                <c:pt idx="61976">
                  <c:v>6.1977000000000006E-5</c:v>
                </c:pt>
                <c:pt idx="61977">
                  <c:v>6.1977999999999995E-5</c:v>
                </c:pt>
                <c:pt idx="61978">
                  <c:v>6.1978999999999997E-5</c:v>
                </c:pt>
                <c:pt idx="61979">
                  <c:v>6.198E-5</c:v>
                </c:pt>
                <c:pt idx="61980">
                  <c:v>6.1981000000000002E-5</c:v>
                </c:pt>
                <c:pt idx="61981">
                  <c:v>6.1982000000000004E-5</c:v>
                </c:pt>
                <c:pt idx="61982">
                  <c:v>6.1983000000000006E-5</c:v>
                </c:pt>
                <c:pt idx="61983">
                  <c:v>6.1983999999999995E-5</c:v>
                </c:pt>
                <c:pt idx="61984">
                  <c:v>6.1984999999999997E-5</c:v>
                </c:pt>
                <c:pt idx="61985">
                  <c:v>6.1985999999999999E-5</c:v>
                </c:pt>
                <c:pt idx="61986">
                  <c:v>6.1987000000000001E-5</c:v>
                </c:pt>
                <c:pt idx="61987">
                  <c:v>6.1988000000000003E-5</c:v>
                </c:pt>
                <c:pt idx="61988">
                  <c:v>6.1989000000000006E-5</c:v>
                </c:pt>
                <c:pt idx="61989">
                  <c:v>6.1989999999999994E-5</c:v>
                </c:pt>
                <c:pt idx="61990">
                  <c:v>6.1990999999999997E-5</c:v>
                </c:pt>
                <c:pt idx="61991">
                  <c:v>6.1991999999999999E-5</c:v>
                </c:pt>
                <c:pt idx="61992">
                  <c:v>6.1993000000000001E-5</c:v>
                </c:pt>
                <c:pt idx="61993">
                  <c:v>6.1994000000000003E-5</c:v>
                </c:pt>
                <c:pt idx="61994">
                  <c:v>6.1995000000000005E-5</c:v>
                </c:pt>
                <c:pt idx="61995">
                  <c:v>6.1995999999999994E-5</c:v>
                </c:pt>
                <c:pt idx="61996">
                  <c:v>6.1996999999999996E-5</c:v>
                </c:pt>
                <c:pt idx="61997">
                  <c:v>6.1997999999999998E-5</c:v>
                </c:pt>
                <c:pt idx="61998">
                  <c:v>6.1999000000000001E-5</c:v>
                </c:pt>
                <c:pt idx="61999">
                  <c:v>6.2000000000000003E-5</c:v>
                </c:pt>
                <c:pt idx="62000">
                  <c:v>6.2001000000000005E-5</c:v>
                </c:pt>
                <c:pt idx="62001">
                  <c:v>6.2001999999999994E-5</c:v>
                </c:pt>
                <c:pt idx="62002">
                  <c:v>6.2002999999999996E-5</c:v>
                </c:pt>
                <c:pt idx="62003">
                  <c:v>6.2003999999999998E-5</c:v>
                </c:pt>
                <c:pt idx="62004">
                  <c:v>6.2005E-5</c:v>
                </c:pt>
                <c:pt idx="62005">
                  <c:v>6.2006000000000002E-5</c:v>
                </c:pt>
                <c:pt idx="62006">
                  <c:v>6.2007000000000004E-5</c:v>
                </c:pt>
                <c:pt idx="62007">
                  <c:v>6.2008000000000007E-5</c:v>
                </c:pt>
                <c:pt idx="62008">
                  <c:v>6.2008999999999995E-5</c:v>
                </c:pt>
                <c:pt idx="62009">
                  <c:v>6.2009999999999998E-5</c:v>
                </c:pt>
                <c:pt idx="62010">
                  <c:v>6.2011E-5</c:v>
                </c:pt>
                <c:pt idx="62011">
                  <c:v>6.2012000000000002E-5</c:v>
                </c:pt>
                <c:pt idx="62012">
                  <c:v>6.2013000000000004E-5</c:v>
                </c:pt>
                <c:pt idx="62013">
                  <c:v>6.2014000000000006E-5</c:v>
                </c:pt>
                <c:pt idx="62014">
                  <c:v>6.2014999999999995E-5</c:v>
                </c:pt>
                <c:pt idx="62015">
                  <c:v>6.2015999999999997E-5</c:v>
                </c:pt>
                <c:pt idx="62016">
                  <c:v>6.2016999999999999E-5</c:v>
                </c:pt>
                <c:pt idx="62017">
                  <c:v>6.2018000000000002E-5</c:v>
                </c:pt>
                <c:pt idx="62018">
                  <c:v>6.2019000000000004E-5</c:v>
                </c:pt>
                <c:pt idx="62019">
                  <c:v>6.2020000000000006E-5</c:v>
                </c:pt>
                <c:pt idx="62020">
                  <c:v>6.2020999999999995E-5</c:v>
                </c:pt>
                <c:pt idx="62021">
                  <c:v>6.2021999999999997E-5</c:v>
                </c:pt>
                <c:pt idx="62022">
                  <c:v>6.2022999999999999E-5</c:v>
                </c:pt>
                <c:pt idx="62023">
                  <c:v>6.2024000000000001E-5</c:v>
                </c:pt>
                <c:pt idx="62024">
                  <c:v>6.2025000000000003E-5</c:v>
                </c:pt>
                <c:pt idx="62025">
                  <c:v>6.2026000000000006E-5</c:v>
                </c:pt>
                <c:pt idx="62026">
                  <c:v>6.2026999999999994E-5</c:v>
                </c:pt>
                <c:pt idx="62027">
                  <c:v>6.2027999999999996E-5</c:v>
                </c:pt>
                <c:pt idx="62028">
                  <c:v>6.2028999999999999E-5</c:v>
                </c:pt>
                <c:pt idx="62029">
                  <c:v>6.2030000000000001E-5</c:v>
                </c:pt>
                <c:pt idx="62030">
                  <c:v>6.2031000000000003E-5</c:v>
                </c:pt>
                <c:pt idx="62031">
                  <c:v>6.2032000000000005E-5</c:v>
                </c:pt>
                <c:pt idx="62032">
                  <c:v>6.2032999999999994E-5</c:v>
                </c:pt>
                <c:pt idx="62033">
                  <c:v>6.2033999999999996E-5</c:v>
                </c:pt>
                <c:pt idx="62034">
                  <c:v>6.2034999999999998E-5</c:v>
                </c:pt>
                <c:pt idx="62035">
                  <c:v>6.2036E-5</c:v>
                </c:pt>
                <c:pt idx="62036">
                  <c:v>6.2037000000000003E-5</c:v>
                </c:pt>
                <c:pt idx="62037">
                  <c:v>6.2038000000000005E-5</c:v>
                </c:pt>
                <c:pt idx="62038">
                  <c:v>6.2038999999999993E-5</c:v>
                </c:pt>
                <c:pt idx="62039">
                  <c:v>6.2039999999999996E-5</c:v>
                </c:pt>
                <c:pt idx="62040">
                  <c:v>6.2040999999999998E-5</c:v>
                </c:pt>
                <c:pt idx="62041">
                  <c:v>6.2042E-5</c:v>
                </c:pt>
                <c:pt idx="62042">
                  <c:v>6.2043000000000002E-5</c:v>
                </c:pt>
                <c:pt idx="62043">
                  <c:v>6.2044000000000004E-5</c:v>
                </c:pt>
                <c:pt idx="62044">
                  <c:v>6.2045000000000007E-5</c:v>
                </c:pt>
                <c:pt idx="62045">
                  <c:v>6.2045999999999995E-5</c:v>
                </c:pt>
                <c:pt idx="62046">
                  <c:v>6.2046999999999997E-5</c:v>
                </c:pt>
                <c:pt idx="62047">
                  <c:v>6.2048E-5</c:v>
                </c:pt>
                <c:pt idx="62048">
                  <c:v>6.2049000000000002E-5</c:v>
                </c:pt>
                <c:pt idx="62049">
                  <c:v>6.2050000000000004E-5</c:v>
                </c:pt>
                <c:pt idx="62050">
                  <c:v>6.2051000000000006E-5</c:v>
                </c:pt>
                <c:pt idx="62051">
                  <c:v>6.2051999999999995E-5</c:v>
                </c:pt>
                <c:pt idx="62052">
                  <c:v>6.2052999999999997E-5</c:v>
                </c:pt>
                <c:pt idx="62053">
                  <c:v>6.2053999999999999E-5</c:v>
                </c:pt>
                <c:pt idx="62054">
                  <c:v>6.2055000000000001E-5</c:v>
                </c:pt>
                <c:pt idx="62055">
                  <c:v>6.2056000000000004E-5</c:v>
                </c:pt>
                <c:pt idx="62056">
                  <c:v>6.2057000000000006E-5</c:v>
                </c:pt>
                <c:pt idx="62057">
                  <c:v>6.2057999999999994E-5</c:v>
                </c:pt>
                <c:pt idx="62058">
                  <c:v>6.2058999999999997E-5</c:v>
                </c:pt>
                <c:pt idx="62059">
                  <c:v>6.2059999999999999E-5</c:v>
                </c:pt>
                <c:pt idx="62060">
                  <c:v>6.2061000000000001E-5</c:v>
                </c:pt>
                <c:pt idx="62061">
                  <c:v>6.2062000000000003E-5</c:v>
                </c:pt>
                <c:pt idx="62062">
                  <c:v>6.2063000000000005E-5</c:v>
                </c:pt>
                <c:pt idx="62063">
                  <c:v>6.2063999999999994E-5</c:v>
                </c:pt>
                <c:pt idx="62064">
                  <c:v>6.2064999999999996E-5</c:v>
                </c:pt>
                <c:pt idx="62065">
                  <c:v>6.2065999999999998E-5</c:v>
                </c:pt>
                <c:pt idx="62066">
                  <c:v>6.2067000000000001E-5</c:v>
                </c:pt>
                <c:pt idx="62067">
                  <c:v>6.2068000000000003E-5</c:v>
                </c:pt>
                <c:pt idx="62068">
                  <c:v>6.2069000000000005E-5</c:v>
                </c:pt>
                <c:pt idx="62069">
                  <c:v>6.2069999999999994E-5</c:v>
                </c:pt>
                <c:pt idx="62070">
                  <c:v>6.2070999999999996E-5</c:v>
                </c:pt>
                <c:pt idx="62071">
                  <c:v>6.2071999999999998E-5</c:v>
                </c:pt>
                <c:pt idx="62072">
                  <c:v>6.2073E-5</c:v>
                </c:pt>
                <c:pt idx="62073">
                  <c:v>6.2074000000000002E-5</c:v>
                </c:pt>
                <c:pt idx="62074">
                  <c:v>6.2075000000000005E-5</c:v>
                </c:pt>
                <c:pt idx="62075">
                  <c:v>6.2076000000000007E-5</c:v>
                </c:pt>
                <c:pt idx="62076">
                  <c:v>6.2076999999999995E-5</c:v>
                </c:pt>
                <c:pt idx="62077">
                  <c:v>6.2077999999999998E-5</c:v>
                </c:pt>
                <c:pt idx="62078">
                  <c:v>6.2079E-5</c:v>
                </c:pt>
                <c:pt idx="62079">
                  <c:v>6.2080000000000002E-5</c:v>
                </c:pt>
                <c:pt idx="62080">
                  <c:v>6.2081000000000004E-5</c:v>
                </c:pt>
                <c:pt idx="62081">
                  <c:v>6.2082000000000006E-5</c:v>
                </c:pt>
                <c:pt idx="62082">
                  <c:v>6.2082999999999995E-5</c:v>
                </c:pt>
                <c:pt idx="62083">
                  <c:v>6.2083999999999997E-5</c:v>
                </c:pt>
                <c:pt idx="62084">
                  <c:v>6.2084999999999999E-5</c:v>
                </c:pt>
                <c:pt idx="62085">
                  <c:v>6.2086000000000002E-5</c:v>
                </c:pt>
                <c:pt idx="62086">
                  <c:v>6.2087000000000004E-5</c:v>
                </c:pt>
                <c:pt idx="62087">
                  <c:v>6.2088000000000006E-5</c:v>
                </c:pt>
                <c:pt idx="62088">
                  <c:v>6.2088999999999995E-5</c:v>
                </c:pt>
                <c:pt idx="62089">
                  <c:v>6.2089999999999997E-5</c:v>
                </c:pt>
                <c:pt idx="62090">
                  <c:v>6.2090999999999999E-5</c:v>
                </c:pt>
                <c:pt idx="62091">
                  <c:v>6.2092000000000001E-5</c:v>
                </c:pt>
                <c:pt idx="62092">
                  <c:v>6.2093000000000003E-5</c:v>
                </c:pt>
                <c:pt idx="62093">
                  <c:v>6.2094000000000006E-5</c:v>
                </c:pt>
                <c:pt idx="62094">
                  <c:v>6.2094999999999994E-5</c:v>
                </c:pt>
                <c:pt idx="62095">
                  <c:v>6.2095999999999996E-5</c:v>
                </c:pt>
                <c:pt idx="62096">
                  <c:v>6.2096999999999999E-5</c:v>
                </c:pt>
                <c:pt idx="62097">
                  <c:v>6.2098000000000001E-5</c:v>
                </c:pt>
                <c:pt idx="62098">
                  <c:v>6.2099000000000003E-5</c:v>
                </c:pt>
                <c:pt idx="62099">
                  <c:v>6.2100000000000005E-5</c:v>
                </c:pt>
                <c:pt idx="62100">
                  <c:v>6.2100999999999994E-5</c:v>
                </c:pt>
                <c:pt idx="62101">
                  <c:v>6.2101999999999996E-5</c:v>
                </c:pt>
                <c:pt idx="62102">
                  <c:v>6.2102999999999998E-5</c:v>
                </c:pt>
                <c:pt idx="62103">
                  <c:v>6.2104E-5</c:v>
                </c:pt>
                <c:pt idx="62104">
                  <c:v>6.2105000000000003E-5</c:v>
                </c:pt>
                <c:pt idx="62105">
                  <c:v>6.2106000000000005E-5</c:v>
                </c:pt>
                <c:pt idx="62106">
                  <c:v>6.2106999999999993E-5</c:v>
                </c:pt>
                <c:pt idx="62107">
                  <c:v>6.2107999999999996E-5</c:v>
                </c:pt>
                <c:pt idx="62108">
                  <c:v>6.2108999999999998E-5</c:v>
                </c:pt>
                <c:pt idx="62109">
                  <c:v>6.211E-5</c:v>
                </c:pt>
                <c:pt idx="62110">
                  <c:v>6.2111000000000002E-5</c:v>
                </c:pt>
                <c:pt idx="62111">
                  <c:v>6.2112000000000004E-5</c:v>
                </c:pt>
                <c:pt idx="62112">
                  <c:v>6.2113000000000007E-5</c:v>
                </c:pt>
                <c:pt idx="62113">
                  <c:v>6.2113999999999995E-5</c:v>
                </c:pt>
                <c:pt idx="62114">
                  <c:v>6.2114999999999997E-5</c:v>
                </c:pt>
                <c:pt idx="62115">
                  <c:v>6.2116E-5</c:v>
                </c:pt>
                <c:pt idx="62116">
                  <c:v>6.2117000000000002E-5</c:v>
                </c:pt>
                <c:pt idx="62117">
                  <c:v>6.2118000000000004E-5</c:v>
                </c:pt>
                <c:pt idx="62118">
                  <c:v>6.2119000000000006E-5</c:v>
                </c:pt>
                <c:pt idx="62119">
                  <c:v>6.2119999999999995E-5</c:v>
                </c:pt>
                <c:pt idx="62120">
                  <c:v>6.2120999999999997E-5</c:v>
                </c:pt>
                <c:pt idx="62121">
                  <c:v>6.2121999999999999E-5</c:v>
                </c:pt>
                <c:pt idx="62122">
                  <c:v>6.2123000000000001E-5</c:v>
                </c:pt>
                <c:pt idx="62123">
                  <c:v>6.2124000000000004E-5</c:v>
                </c:pt>
                <c:pt idx="62124">
                  <c:v>6.2125000000000006E-5</c:v>
                </c:pt>
                <c:pt idx="62125">
                  <c:v>6.2125999999999994E-5</c:v>
                </c:pt>
                <c:pt idx="62126">
                  <c:v>6.2126999999999997E-5</c:v>
                </c:pt>
                <c:pt idx="62127">
                  <c:v>6.2127999999999999E-5</c:v>
                </c:pt>
                <c:pt idx="62128">
                  <c:v>6.2129000000000001E-5</c:v>
                </c:pt>
                <c:pt idx="62129">
                  <c:v>6.2130000000000003E-5</c:v>
                </c:pt>
                <c:pt idx="62130">
                  <c:v>6.2131000000000005E-5</c:v>
                </c:pt>
                <c:pt idx="62131">
                  <c:v>6.2131999999999994E-5</c:v>
                </c:pt>
                <c:pt idx="62132">
                  <c:v>6.2132999999999996E-5</c:v>
                </c:pt>
                <c:pt idx="62133">
                  <c:v>6.2133999999999998E-5</c:v>
                </c:pt>
                <c:pt idx="62134">
                  <c:v>6.2135000000000001E-5</c:v>
                </c:pt>
                <c:pt idx="62135">
                  <c:v>6.2136000000000003E-5</c:v>
                </c:pt>
                <c:pt idx="62136">
                  <c:v>6.2137000000000005E-5</c:v>
                </c:pt>
                <c:pt idx="62137">
                  <c:v>6.2137999999999994E-5</c:v>
                </c:pt>
                <c:pt idx="62138">
                  <c:v>6.2138999999999996E-5</c:v>
                </c:pt>
                <c:pt idx="62139">
                  <c:v>6.2139999999999998E-5</c:v>
                </c:pt>
                <c:pt idx="62140">
                  <c:v>6.2141E-5</c:v>
                </c:pt>
                <c:pt idx="62141">
                  <c:v>6.2142000000000002E-5</c:v>
                </c:pt>
                <c:pt idx="62142">
                  <c:v>6.2143000000000005E-5</c:v>
                </c:pt>
                <c:pt idx="62143">
                  <c:v>6.2144000000000007E-5</c:v>
                </c:pt>
                <c:pt idx="62144">
                  <c:v>6.2144999999999995E-5</c:v>
                </c:pt>
                <c:pt idx="62145">
                  <c:v>6.2145999999999998E-5</c:v>
                </c:pt>
                <c:pt idx="62146">
                  <c:v>6.2147E-5</c:v>
                </c:pt>
                <c:pt idx="62147">
                  <c:v>6.2148000000000002E-5</c:v>
                </c:pt>
                <c:pt idx="62148">
                  <c:v>6.2149000000000004E-5</c:v>
                </c:pt>
                <c:pt idx="62149">
                  <c:v>6.2150000000000006E-5</c:v>
                </c:pt>
                <c:pt idx="62150">
                  <c:v>6.2150999999999995E-5</c:v>
                </c:pt>
                <c:pt idx="62151">
                  <c:v>6.2151999999999997E-5</c:v>
                </c:pt>
                <c:pt idx="62152">
                  <c:v>6.2152999999999999E-5</c:v>
                </c:pt>
                <c:pt idx="62153">
                  <c:v>6.2154000000000002E-5</c:v>
                </c:pt>
                <c:pt idx="62154">
                  <c:v>6.2155000000000004E-5</c:v>
                </c:pt>
                <c:pt idx="62155">
                  <c:v>6.2156000000000006E-5</c:v>
                </c:pt>
                <c:pt idx="62156">
                  <c:v>6.2156999999999995E-5</c:v>
                </c:pt>
                <c:pt idx="62157">
                  <c:v>6.2157999999999997E-5</c:v>
                </c:pt>
                <c:pt idx="62158">
                  <c:v>6.2158999999999999E-5</c:v>
                </c:pt>
                <c:pt idx="62159">
                  <c:v>6.2160000000000001E-5</c:v>
                </c:pt>
                <c:pt idx="62160">
                  <c:v>6.2161000000000003E-5</c:v>
                </c:pt>
                <c:pt idx="62161">
                  <c:v>6.2162000000000006E-5</c:v>
                </c:pt>
                <c:pt idx="62162">
                  <c:v>6.2162999999999994E-5</c:v>
                </c:pt>
                <c:pt idx="62163">
                  <c:v>6.2163999999999996E-5</c:v>
                </c:pt>
                <c:pt idx="62164">
                  <c:v>6.2164999999999999E-5</c:v>
                </c:pt>
                <c:pt idx="62165">
                  <c:v>6.2166000000000001E-5</c:v>
                </c:pt>
                <c:pt idx="62166">
                  <c:v>6.2167000000000003E-5</c:v>
                </c:pt>
                <c:pt idx="62167">
                  <c:v>6.2168000000000005E-5</c:v>
                </c:pt>
                <c:pt idx="62168">
                  <c:v>6.2168999999999994E-5</c:v>
                </c:pt>
                <c:pt idx="62169">
                  <c:v>6.2169999999999996E-5</c:v>
                </c:pt>
                <c:pt idx="62170">
                  <c:v>6.2170999999999998E-5</c:v>
                </c:pt>
                <c:pt idx="62171">
                  <c:v>6.2172E-5</c:v>
                </c:pt>
                <c:pt idx="62172">
                  <c:v>6.2173000000000003E-5</c:v>
                </c:pt>
                <c:pt idx="62173">
                  <c:v>6.2174000000000005E-5</c:v>
                </c:pt>
                <c:pt idx="62174">
                  <c:v>6.2174999999999993E-5</c:v>
                </c:pt>
                <c:pt idx="62175">
                  <c:v>6.2175999999999996E-5</c:v>
                </c:pt>
                <c:pt idx="62176">
                  <c:v>6.2176999999999998E-5</c:v>
                </c:pt>
                <c:pt idx="62177">
                  <c:v>6.2178E-5</c:v>
                </c:pt>
                <c:pt idx="62178">
                  <c:v>6.2179000000000002E-5</c:v>
                </c:pt>
                <c:pt idx="62179">
                  <c:v>6.2180000000000004E-5</c:v>
                </c:pt>
                <c:pt idx="62180">
                  <c:v>6.2181000000000007E-5</c:v>
                </c:pt>
                <c:pt idx="62181">
                  <c:v>6.2181999999999995E-5</c:v>
                </c:pt>
                <c:pt idx="62182">
                  <c:v>6.2182999999999997E-5</c:v>
                </c:pt>
                <c:pt idx="62183">
                  <c:v>6.2184E-5</c:v>
                </c:pt>
                <c:pt idx="62184">
                  <c:v>6.2185000000000002E-5</c:v>
                </c:pt>
                <c:pt idx="62185">
                  <c:v>6.2186000000000004E-5</c:v>
                </c:pt>
                <c:pt idx="62186">
                  <c:v>6.2187000000000006E-5</c:v>
                </c:pt>
                <c:pt idx="62187">
                  <c:v>6.2187999999999995E-5</c:v>
                </c:pt>
                <c:pt idx="62188">
                  <c:v>6.2188999999999997E-5</c:v>
                </c:pt>
                <c:pt idx="62189">
                  <c:v>6.2189999999999999E-5</c:v>
                </c:pt>
                <c:pt idx="62190">
                  <c:v>6.2191000000000001E-5</c:v>
                </c:pt>
                <c:pt idx="62191">
                  <c:v>6.2192000000000004E-5</c:v>
                </c:pt>
                <c:pt idx="62192">
                  <c:v>6.2193000000000006E-5</c:v>
                </c:pt>
                <c:pt idx="62193">
                  <c:v>6.2193999999999994E-5</c:v>
                </c:pt>
                <c:pt idx="62194">
                  <c:v>6.2194999999999997E-5</c:v>
                </c:pt>
                <c:pt idx="62195">
                  <c:v>6.2195999999999999E-5</c:v>
                </c:pt>
                <c:pt idx="62196">
                  <c:v>6.2197000000000001E-5</c:v>
                </c:pt>
                <c:pt idx="62197">
                  <c:v>6.2198000000000003E-5</c:v>
                </c:pt>
                <c:pt idx="62198">
                  <c:v>6.2199000000000005E-5</c:v>
                </c:pt>
                <c:pt idx="62199">
                  <c:v>6.2199999999999994E-5</c:v>
                </c:pt>
                <c:pt idx="62200">
                  <c:v>6.2200999999999996E-5</c:v>
                </c:pt>
                <c:pt idx="62201">
                  <c:v>6.2201999999999998E-5</c:v>
                </c:pt>
                <c:pt idx="62202">
                  <c:v>6.2203000000000001E-5</c:v>
                </c:pt>
                <c:pt idx="62203">
                  <c:v>6.2204000000000003E-5</c:v>
                </c:pt>
                <c:pt idx="62204">
                  <c:v>6.2205000000000005E-5</c:v>
                </c:pt>
                <c:pt idx="62205">
                  <c:v>6.2205999999999994E-5</c:v>
                </c:pt>
                <c:pt idx="62206">
                  <c:v>6.2206999999999996E-5</c:v>
                </c:pt>
                <c:pt idx="62207">
                  <c:v>6.2207999999999998E-5</c:v>
                </c:pt>
                <c:pt idx="62208">
                  <c:v>6.2209E-5</c:v>
                </c:pt>
                <c:pt idx="62209">
                  <c:v>6.2210000000000002E-5</c:v>
                </c:pt>
                <c:pt idx="62210">
                  <c:v>6.2211000000000005E-5</c:v>
                </c:pt>
                <c:pt idx="62211">
                  <c:v>6.2212000000000007E-5</c:v>
                </c:pt>
                <c:pt idx="62212">
                  <c:v>6.2212999999999995E-5</c:v>
                </c:pt>
                <c:pt idx="62213">
                  <c:v>6.2213999999999998E-5</c:v>
                </c:pt>
                <c:pt idx="62214">
                  <c:v>6.2215E-5</c:v>
                </c:pt>
                <c:pt idx="62215">
                  <c:v>6.2216000000000002E-5</c:v>
                </c:pt>
                <c:pt idx="62216">
                  <c:v>6.2217000000000004E-5</c:v>
                </c:pt>
                <c:pt idx="62217">
                  <c:v>6.2218000000000006E-5</c:v>
                </c:pt>
                <c:pt idx="62218">
                  <c:v>6.2218999999999995E-5</c:v>
                </c:pt>
                <c:pt idx="62219">
                  <c:v>6.2219999999999997E-5</c:v>
                </c:pt>
                <c:pt idx="62220">
                  <c:v>6.2220999999999999E-5</c:v>
                </c:pt>
                <c:pt idx="62221">
                  <c:v>6.2222000000000002E-5</c:v>
                </c:pt>
                <c:pt idx="62222">
                  <c:v>6.2223000000000004E-5</c:v>
                </c:pt>
                <c:pt idx="62223">
                  <c:v>6.2224000000000006E-5</c:v>
                </c:pt>
                <c:pt idx="62224">
                  <c:v>6.2224999999999995E-5</c:v>
                </c:pt>
                <c:pt idx="62225">
                  <c:v>6.2225999999999997E-5</c:v>
                </c:pt>
                <c:pt idx="62226">
                  <c:v>6.2226999999999999E-5</c:v>
                </c:pt>
                <c:pt idx="62227">
                  <c:v>6.2228000000000001E-5</c:v>
                </c:pt>
                <c:pt idx="62228">
                  <c:v>6.2229000000000003E-5</c:v>
                </c:pt>
                <c:pt idx="62229">
                  <c:v>6.2230000000000006E-5</c:v>
                </c:pt>
                <c:pt idx="62230">
                  <c:v>6.2230999999999994E-5</c:v>
                </c:pt>
                <c:pt idx="62231">
                  <c:v>6.2231999999999996E-5</c:v>
                </c:pt>
                <c:pt idx="62232">
                  <c:v>6.2232999999999999E-5</c:v>
                </c:pt>
                <c:pt idx="62233">
                  <c:v>6.2234000000000001E-5</c:v>
                </c:pt>
                <c:pt idx="62234">
                  <c:v>6.2235000000000003E-5</c:v>
                </c:pt>
                <c:pt idx="62235">
                  <c:v>6.2236000000000005E-5</c:v>
                </c:pt>
                <c:pt idx="62236">
                  <c:v>6.2236999999999994E-5</c:v>
                </c:pt>
                <c:pt idx="62237">
                  <c:v>6.2237999999999996E-5</c:v>
                </c:pt>
                <c:pt idx="62238">
                  <c:v>6.2238999999999998E-5</c:v>
                </c:pt>
                <c:pt idx="62239">
                  <c:v>6.224E-5</c:v>
                </c:pt>
                <c:pt idx="62240">
                  <c:v>6.2241000000000003E-5</c:v>
                </c:pt>
                <c:pt idx="62241">
                  <c:v>6.2242000000000005E-5</c:v>
                </c:pt>
                <c:pt idx="62242">
                  <c:v>6.2242999999999993E-5</c:v>
                </c:pt>
                <c:pt idx="62243">
                  <c:v>6.2243999999999996E-5</c:v>
                </c:pt>
                <c:pt idx="62244">
                  <c:v>6.2244999999999998E-5</c:v>
                </c:pt>
                <c:pt idx="62245">
                  <c:v>6.2246E-5</c:v>
                </c:pt>
                <c:pt idx="62246">
                  <c:v>6.2247000000000002E-5</c:v>
                </c:pt>
                <c:pt idx="62247">
                  <c:v>6.2248000000000004E-5</c:v>
                </c:pt>
                <c:pt idx="62248">
                  <c:v>6.2249000000000007E-5</c:v>
                </c:pt>
                <c:pt idx="62249">
                  <c:v>6.2249999999999995E-5</c:v>
                </c:pt>
                <c:pt idx="62250">
                  <c:v>6.2250999999999997E-5</c:v>
                </c:pt>
                <c:pt idx="62251">
                  <c:v>6.2252E-5</c:v>
                </c:pt>
                <c:pt idx="62252">
                  <c:v>6.2253000000000002E-5</c:v>
                </c:pt>
                <c:pt idx="62253">
                  <c:v>6.2254000000000004E-5</c:v>
                </c:pt>
                <c:pt idx="62254">
                  <c:v>6.2255000000000006E-5</c:v>
                </c:pt>
                <c:pt idx="62255">
                  <c:v>6.2255999999999995E-5</c:v>
                </c:pt>
                <c:pt idx="62256">
                  <c:v>6.2256999999999997E-5</c:v>
                </c:pt>
                <c:pt idx="62257">
                  <c:v>6.2257999999999999E-5</c:v>
                </c:pt>
                <c:pt idx="62258">
                  <c:v>6.2259000000000001E-5</c:v>
                </c:pt>
                <c:pt idx="62259">
                  <c:v>6.2260000000000004E-5</c:v>
                </c:pt>
                <c:pt idx="62260">
                  <c:v>6.2261000000000006E-5</c:v>
                </c:pt>
                <c:pt idx="62261">
                  <c:v>6.2261999999999994E-5</c:v>
                </c:pt>
                <c:pt idx="62262">
                  <c:v>6.2262999999999997E-5</c:v>
                </c:pt>
                <c:pt idx="62263">
                  <c:v>6.2263999999999999E-5</c:v>
                </c:pt>
                <c:pt idx="62264">
                  <c:v>6.2265000000000001E-5</c:v>
                </c:pt>
                <c:pt idx="62265">
                  <c:v>6.2266000000000003E-5</c:v>
                </c:pt>
                <c:pt idx="62266">
                  <c:v>6.2267000000000005E-5</c:v>
                </c:pt>
                <c:pt idx="62267">
                  <c:v>6.2267999999999994E-5</c:v>
                </c:pt>
                <c:pt idx="62268">
                  <c:v>6.2268999999999996E-5</c:v>
                </c:pt>
                <c:pt idx="62269">
                  <c:v>6.2269999999999998E-5</c:v>
                </c:pt>
                <c:pt idx="62270">
                  <c:v>6.2271000000000001E-5</c:v>
                </c:pt>
                <c:pt idx="62271">
                  <c:v>6.2272000000000003E-5</c:v>
                </c:pt>
                <c:pt idx="62272">
                  <c:v>6.2273000000000005E-5</c:v>
                </c:pt>
                <c:pt idx="62273">
                  <c:v>6.2273999999999994E-5</c:v>
                </c:pt>
                <c:pt idx="62274">
                  <c:v>6.2274999999999996E-5</c:v>
                </c:pt>
                <c:pt idx="62275">
                  <c:v>6.2275999999999998E-5</c:v>
                </c:pt>
                <c:pt idx="62276">
                  <c:v>6.2277E-5</c:v>
                </c:pt>
                <c:pt idx="62277">
                  <c:v>6.2278000000000002E-5</c:v>
                </c:pt>
                <c:pt idx="62278">
                  <c:v>6.2279000000000005E-5</c:v>
                </c:pt>
                <c:pt idx="62279">
                  <c:v>6.2279999999999993E-5</c:v>
                </c:pt>
                <c:pt idx="62280">
                  <c:v>6.2280999999999995E-5</c:v>
                </c:pt>
                <c:pt idx="62281">
                  <c:v>6.2281999999999998E-5</c:v>
                </c:pt>
                <c:pt idx="62282">
                  <c:v>6.2283E-5</c:v>
                </c:pt>
                <c:pt idx="62283">
                  <c:v>6.2284000000000002E-5</c:v>
                </c:pt>
                <c:pt idx="62284">
                  <c:v>6.2285000000000004E-5</c:v>
                </c:pt>
                <c:pt idx="62285">
                  <c:v>6.2286000000000006E-5</c:v>
                </c:pt>
                <c:pt idx="62286">
                  <c:v>6.2286999999999995E-5</c:v>
                </c:pt>
                <c:pt idx="62287">
                  <c:v>6.2287999999999997E-5</c:v>
                </c:pt>
                <c:pt idx="62288">
                  <c:v>6.2288999999999999E-5</c:v>
                </c:pt>
                <c:pt idx="62289">
                  <c:v>6.2290000000000002E-5</c:v>
                </c:pt>
                <c:pt idx="62290">
                  <c:v>6.2291000000000004E-5</c:v>
                </c:pt>
                <c:pt idx="62291">
                  <c:v>6.2292000000000006E-5</c:v>
                </c:pt>
                <c:pt idx="62292">
                  <c:v>6.2292999999999995E-5</c:v>
                </c:pt>
                <c:pt idx="62293">
                  <c:v>6.2293999999999997E-5</c:v>
                </c:pt>
                <c:pt idx="62294">
                  <c:v>6.2294999999999999E-5</c:v>
                </c:pt>
                <c:pt idx="62295">
                  <c:v>6.2296000000000001E-5</c:v>
                </c:pt>
                <c:pt idx="62296">
                  <c:v>6.2297000000000003E-5</c:v>
                </c:pt>
                <c:pt idx="62297">
                  <c:v>6.2298000000000006E-5</c:v>
                </c:pt>
                <c:pt idx="62298">
                  <c:v>6.2298999999999994E-5</c:v>
                </c:pt>
                <c:pt idx="62299">
                  <c:v>6.2299999999999996E-5</c:v>
                </c:pt>
                <c:pt idx="62300">
                  <c:v>6.2300999999999999E-5</c:v>
                </c:pt>
                <c:pt idx="62301">
                  <c:v>6.2302000000000001E-5</c:v>
                </c:pt>
                <c:pt idx="62302">
                  <c:v>6.2303000000000003E-5</c:v>
                </c:pt>
                <c:pt idx="62303">
                  <c:v>6.2304000000000005E-5</c:v>
                </c:pt>
                <c:pt idx="62304">
                  <c:v>6.2304999999999994E-5</c:v>
                </c:pt>
                <c:pt idx="62305">
                  <c:v>6.2305999999999996E-5</c:v>
                </c:pt>
                <c:pt idx="62306">
                  <c:v>6.2306999999999998E-5</c:v>
                </c:pt>
                <c:pt idx="62307">
                  <c:v>6.2308E-5</c:v>
                </c:pt>
                <c:pt idx="62308">
                  <c:v>6.2309000000000003E-5</c:v>
                </c:pt>
                <c:pt idx="62309">
                  <c:v>6.2310000000000005E-5</c:v>
                </c:pt>
                <c:pt idx="62310">
                  <c:v>6.2310999999999993E-5</c:v>
                </c:pt>
                <c:pt idx="62311">
                  <c:v>6.2311999999999996E-5</c:v>
                </c:pt>
                <c:pt idx="62312">
                  <c:v>6.2312999999999998E-5</c:v>
                </c:pt>
                <c:pt idx="62313">
                  <c:v>6.2314E-5</c:v>
                </c:pt>
                <c:pt idx="62314">
                  <c:v>6.2315000000000002E-5</c:v>
                </c:pt>
                <c:pt idx="62315">
                  <c:v>6.2316000000000004E-5</c:v>
                </c:pt>
                <c:pt idx="62316">
                  <c:v>6.2317000000000007E-5</c:v>
                </c:pt>
                <c:pt idx="62317">
                  <c:v>6.2317999999999995E-5</c:v>
                </c:pt>
                <c:pt idx="62318">
                  <c:v>6.2318999999999997E-5</c:v>
                </c:pt>
                <c:pt idx="62319">
                  <c:v>6.232E-5</c:v>
                </c:pt>
                <c:pt idx="62320">
                  <c:v>6.2321000000000002E-5</c:v>
                </c:pt>
                <c:pt idx="62321">
                  <c:v>6.2322000000000004E-5</c:v>
                </c:pt>
                <c:pt idx="62322">
                  <c:v>6.2323000000000006E-5</c:v>
                </c:pt>
                <c:pt idx="62323">
                  <c:v>6.2323999999999995E-5</c:v>
                </c:pt>
                <c:pt idx="62324">
                  <c:v>6.2324999999999997E-5</c:v>
                </c:pt>
                <c:pt idx="62325">
                  <c:v>6.2325999999999999E-5</c:v>
                </c:pt>
                <c:pt idx="62326">
                  <c:v>6.2327000000000001E-5</c:v>
                </c:pt>
                <c:pt idx="62327">
                  <c:v>6.2328000000000004E-5</c:v>
                </c:pt>
                <c:pt idx="62328">
                  <c:v>6.2329000000000006E-5</c:v>
                </c:pt>
                <c:pt idx="62329">
                  <c:v>6.2329999999999994E-5</c:v>
                </c:pt>
                <c:pt idx="62330">
                  <c:v>6.2330999999999997E-5</c:v>
                </c:pt>
                <c:pt idx="62331">
                  <c:v>6.2331999999999999E-5</c:v>
                </c:pt>
                <c:pt idx="62332">
                  <c:v>6.2333000000000001E-5</c:v>
                </c:pt>
                <c:pt idx="62333">
                  <c:v>6.2334000000000003E-5</c:v>
                </c:pt>
                <c:pt idx="62334">
                  <c:v>6.2335000000000005E-5</c:v>
                </c:pt>
                <c:pt idx="62335">
                  <c:v>6.2335999999999994E-5</c:v>
                </c:pt>
                <c:pt idx="62336">
                  <c:v>6.2336999999999996E-5</c:v>
                </c:pt>
                <c:pt idx="62337">
                  <c:v>6.2337999999999998E-5</c:v>
                </c:pt>
                <c:pt idx="62338">
                  <c:v>6.2339000000000001E-5</c:v>
                </c:pt>
                <c:pt idx="62339">
                  <c:v>6.2340000000000003E-5</c:v>
                </c:pt>
                <c:pt idx="62340">
                  <c:v>6.2341000000000005E-5</c:v>
                </c:pt>
                <c:pt idx="62341">
                  <c:v>6.2341999999999994E-5</c:v>
                </c:pt>
                <c:pt idx="62342">
                  <c:v>6.2342999999999996E-5</c:v>
                </c:pt>
                <c:pt idx="62343">
                  <c:v>6.2343999999999998E-5</c:v>
                </c:pt>
                <c:pt idx="62344">
                  <c:v>6.2345E-5</c:v>
                </c:pt>
                <c:pt idx="62345">
                  <c:v>6.2346000000000002E-5</c:v>
                </c:pt>
                <c:pt idx="62346">
                  <c:v>6.2347000000000005E-5</c:v>
                </c:pt>
                <c:pt idx="62347">
                  <c:v>6.2347999999999993E-5</c:v>
                </c:pt>
                <c:pt idx="62348">
                  <c:v>6.2348999999999995E-5</c:v>
                </c:pt>
                <c:pt idx="62349">
                  <c:v>6.2349999999999998E-5</c:v>
                </c:pt>
                <c:pt idx="62350">
                  <c:v>6.2351E-5</c:v>
                </c:pt>
                <c:pt idx="62351">
                  <c:v>6.2352000000000002E-5</c:v>
                </c:pt>
                <c:pt idx="62352">
                  <c:v>6.2353000000000004E-5</c:v>
                </c:pt>
                <c:pt idx="62353">
                  <c:v>6.2354000000000006E-5</c:v>
                </c:pt>
                <c:pt idx="62354">
                  <c:v>6.2354999999999995E-5</c:v>
                </c:pt>
                <c:pt idx="62355">
                  <c:v>6.2355999999999997E-5</c:v>
                </c:pt>
                <c:pt idx="62356">
                  <c:v>6.2356999999999999E-5</c:v>
                </c:pt>
                <c:pt idx="62357">
                  <c:v>6.2358000000000002E-5</c:v>
                </c:pt>
                <c:pt idx="62358">
                  <c:v>6.2359000000000004E-5</c:v>
                </c:pt>
                <c:pt idx="62359">
                  <c:v>6.2360000000000006E-5</c:v>
                </c:pt>
                <c:pt idx="62360">
                  <c:v>6.2360999999999995E-5</c:v>
                </c:pt>
                <c:pt idx="62361">
                  <c:v>6.2361999999999997E-5</c:v>
                </c:pt>
                <c:pt idx="62362">
                  <c:v>6.2362999999999999E-5</c:v>
                </c:pt>
                <c:pt idx="62363">
                  <c:v>6.2364000000000001E-5</c:v>
                </c:pt>
                <c:pt idx="62364">
                  <c:v>6.2365000000000003E-5</c:v>
                </c:pt>
                <c:pt idx="62365">
                  <c:v>6.2366000000000006E-5</c:v>
                </c:pt>
                <c:pt idx="62366">
                  <c:v>6.2366999999999994E-5</c:v>
                </c:pt>
                <c:pt idx="62367">
                  <c:v>6.2367999999999996E-5</c:v>
                </c:pt>
                <c:pt idx="62368">
                  <c:v>6.2368999999999999E-5</c:v>
                </c:pt>
                <c:pt idx="62369">
                  <c:v>6.2370000000000001E-5</c:v>
                </c:pt>
                <c:pt idx="62370">
                  <c:v>6.2371000000000003E-5</c:v>
                </c:pt>
                <c:pt idx="62371">
                  <c:v>6.2372000000000005E-5</c:v>
                </c:pt>
                <c:pt idx="62372">
                  <c:v>6.2372999999999994E-5</c:v>
                </c:pt>
                <c:pt idx="62373">
                  <c:v>6.2373999999999996E-5</c:v>
                </c:pt>
                <c:pt idx="62374">
                  <c:v>6.2374999999999998E-5</c:v>
                </c:pt>
                <c:pt idx="62375">
                  <c:v>6.2376E-5</c:v>
                </c:pt>
                <c:pt idx="62376">
                  <c:v>6.2377000000000003E-5</c:v>
                </c:pt>
                <c:pt idx="62377">
                  <c:v>6.2378000000000005E-5</c:v>
                </c:pt>
                <c:pt idx="62378">
                  <c:v>6.2378999999999993E-5</c:v>
                </c:pt>
                <c:pt idx="62379">
                  <c:v>6.2379999999999996E-5</c:v>
                </c:pt>
                <c:pt idx="62380">
                  <c:v>6.2380999999999998E-5</c:v>
                </c:pt>
                <c:pt idx="62381">
                  <c:v>6.2382E-5</c:v>
                </c:pt>
                <c:pt idx="62382">
                  <c:v>6.2383000000000002E-5</c:v>
                </c:pt>
                <c:pt idx="62383">
                  <c:v>6.2384000000000004E-5</c:v>
                </c:pt>
                <c:pt idx="62384">
                  <c:v>6.2385000000000007E-5</c:v>
                </c:pt>
                <c:pt idx="62385">
                  <c:v>6.2385999999999995E-5</c:v>
                </c:pt>
                <c:pt idx="62386">
                  <c:v>6.2386999999999997E-5</c:v>
                </c:pt>
                <c:pt idx="62387">
                  <c:v>6.2388E-5</c:v>
                </c:pt>
                <c:pt idx="62388">
                  <c:v>6.2389000000000002E-5</c:v>
                </c:pt>
                <c:pt idx="62389">
                  <c:v>6.2390000000000004E-5</c:v>
                </c:pt>
                <c:pt idx="62390">
                  <c:v>6.2391000000000006E-5</c:v>
                </c:pt>
                <c:pt idx="62391">
                  <c:v>6.2391999999999995E-5</c:v>
                </c:pt>
                <c:pt idx="62392">
                  <c:v>6.2392999999999997E-5</c:v>
                </c:pt>
                <c:pt idx="62393">
                  <c:v>6.2393999999999999E-5</c:v>
                </c:pt>
                <c:pt idx="62394">
                  <c:v>6.2395000000000001E-5</c:v>
                </c:pt>
                <c:pt idx="62395">
                  <c:v>6.2396000000000004E-5</c:v>
                </c:pt>
                <c:pt idx="62396">
                  <c:v>6.2397000000000006E-5</c:v>
                </c:pt>
                <c:pt idx="62397">
                  <c:v>6.2397999999999994E-5</c:v>
                </c:pt>
                <c:pt idx="62398">
                  <c:v>6.2398999999999997E-5</c:v>
                </c:pt>
                <c:pt idx="62399">
                  <c:v>6.2399999999999999E-5</c:v>
                </c:pt>
                <c:pt idx="62400">
                  <c:v>6.2401000000000001E-5</c:v>
                </c:pt>
                <c:pt idx="62401">
                  <c:v>6.2402000000000003E-5</c:v>
                </c:pt>
                <c:pt idx="62402">
                  <c:v>6.2403000000000005E-5</c:v>
                </c:pt>
                <c:pt idx="62403">
                  <c:v>6.2403999999999994E-5</c:v>
                </c:pt>
                <c:pt idx="62404">
                  <c:v>6.2404999999999996E-5</c:v>
                </c:pt>
                <c:pt idx="62405">
                  <c:v>6.2405999999999998E-5</c:v>
                </c:pt>
                <c:pt idx="62406">
                  <c:v>6.2407000000000001E-5</c:v>
                </c:pt>
                <c:pt idx="62407">
                  <c:v>6.2408000000000003E-5</c:v>
                </c:pt>
                <c:pt idx="62408">
                  <c:v>6.2409000000000005E-5</c:v>
                </c:pt>
                <c:pt idx="62409">
                  <c:v>6.2409999999999994E-5</c:v>
                </c:pt>
                <c:pt idx="62410">
                  <c:v>6.2410999999999996E-5</c:v>
                </c:pt>
                <c:pt idx="62411">
                  <c:v>6.2411999999999998E-5</c:v>
                </c:pt>
                <c:pt idx="62412">
                  <c:v>6.2413E-5</c:v>
                </c:pt>
                <c:pt idx="62413">
                  <c:v>6.2414000000000002E-5</c:v>
                </c:pt>
                <c:pt idx="62414">
                  <c:v>6.2415000000000005E-5</c:v>
                </c:pt>
                <c:pt idx="62415">
                  <c:v>6.2415999999999993E-5</c:v>
                </c:pt>
                <c:pt idx="62416">
                  <c:v>6.2416999999999995E-5</c:v>
                </c:pt>
                <c:pt idx="62417">
                  <c:v>6.2417999999999998E-5</c:v>
                </c:pt>
                <c:pt idx="62418">
                  <c:v>6.2419E-5</c:v>
                </c:pt>
                <c:pt idx="62419">
                  <c:v>6.2420000000000002E-5</c:v>
                </c:pt>
                <c:pt idx="62420">
                  <c:v>6.2421000000000004E-5</c:v>
                </c:pt>
                <c:pt idx="62421">
                  <c:v>6.2422000000000006E-5</c:v>
                </c:pt>
                <c:pt idx="62422">
                  <c:v>6.2422999999999995E-5</c:v>
                </c:pt>
                <c:pt idx="62423">
                  <c:v>6.2423999999999997E-5</c:v>
                </c:pt>
                <c:pt idx="62424">
                  <c:v>6.2424999999999999E-5</c:v>
                </c:pt>
                <c:pt idx="62425">
                  <c:v>6.2426000000000002E-5</c:v>
                </c:pt>
                <c:pt idx="62426">
                  <c:v>6.2427000000000004E-5</c:v>
                </c:pt>
                <c:pt idx="62427">
                  <c:v>6.2428000000000006E-5</c:v>
                </c:pt>
                <c:pt idx="62428">
                  <c:v>6.2428999999999995E-5</c:v>
                </c:pt>
                <c:pt idx="62429">
                  <c:v>6.2429999999999997E-5</c:v>
                </c:pt>
                <c:pt idx="62430">
                  <c:v>6.2430999999999999E-5</c:v>
                </c:pt>
                <c:pt idx="62431">
                  <c:v>6.2432000000000001E-5</c:v>
                </c:pt>
                <c:pt idx="62432">
                  <c:v>6.2433000000000003E-5</c:v>
                </c:pt>
                <c:pt idx="62433">
                  <c:v>6.2434000000000006E-5</c:v>
                </c:pt>
                <c:pt idx="62434">
                  <c:v>6.2434999999999994E-5</c:v>
                </c:pt>
                <c:pt idx="62435">
                  <c:v>6.2435999999999996E-5</c:v>
                </c:pt>
                <c:pt idx="62436">
                  <c:v>6.2436999999999999E-5</c:v>
                </c:pt>
                <c:pt idx="62437">
                  <c:v>6.2438000000000001E-5</c:v>
                </c:pt>
                <c:pt idx="62438">
                  <c:v>6.2439000000000003E-5</c:v>
                </c:pt>
                <c:pt idx="62439">
                  <c:v>6.2440000000000005E-5</c:v>
                </c:pt>
                <c:pt idx="62440">
                  <c:v>6.2440999999999994E-5</c:v>
                </c:pt>
                <c:pt idx="62441">
                  <c:v>6.2441999999999996E-5</c:v>
                </c:pt>
                <c:pt idx="62442">
                  <c:v>6.2442999999999998E-5</c:v>
                </c:pt>
                <c:pt idx="62443">
                  <c:v>6.2444E-5</c:v>
                </c:pt>
                <c:pt idx="62444">
                  <c:v>6.2445000000000003E-5</c:v>
                </c:pt>
                <c:pt idx="62445">
                  <c:v>6.2446000000000005E-5</c:v>
                </c:pt>
                <c:pt idx="62446">
                  <c:v>6.2446999999999994E-5</c:v>
                </c:pt>
                <c:pt idx="62447">
                  <c:v>6.2447999999999996E-5</c:v>
                </c:pt>
                <c:pt idx="62448">
                  <c:v>6.2448999999999998E-5</c:v>
                </c:pt>
                <c:pt idx="62449">
                  <c:v>6.245E-5</c:v>
                </c:pt>
                <c:pt idx="62450">
                  <c:v>6.2451000000000002E-5</c:v>
                </c:pt>
                <c:pt idx="62451">
                  <c:v>6.2452000000000004E-5</c:v>
                </c:pt>
                <c:pt idx="62452">
                  <c:v>6.2453000000000007E-5</c:v>
                </c:pt>
                <c:pt idx="62453">
                  <c:v>6.2453999999999995E-5</c:v>
                </c:pt>
                <c:pt idx="62454">
                  <c:v>6.2454999999999997E-5</c:v>
                </c:pt>
                <c:pt idx="62455">
                  <c:v>6.2456E-5</c:v>
                </c:pt>
                <c:pt idx="62456">
                  <c:v>6.2457000000000002E-5</c:v>
                </c:pt>
                <c:pt idx="62457">
                  <c:v>6.2458000000000004E-5</c:v>
                </c:pt>
                <c:pt idx="62458">
                  <c:v>6.2459000000000006E-5</c:v>
                </c:pt>
                <c:pt idx="62459">
                  <c:v>6.2459999999999995E-5</c:v>
                </c:pt>
                <c:pt idx="62460">
                  <c:v>6.2460999999999997E-5</c:v>
                </c:pt>
                <c:pt idx="62461">
                  <c:v>6.2461999999999999E-5</c:v>
                </c:pt>
                <c:pt idx="62462">
                  <c:v>6.2463000000000001E-5</c:v>
                </c:pt>
                <c:pt idx="62463">
                  <c:v>6.2464000000000004E-5</c:v>
                </c:pt>
                <c:pt idx="62464">
                  <c:v>6.2465000000000006E-5</c:v>
                </c:pt>
                <c:pt idx="62465">
                  <c:v>6.2465999999999995E-5</c:v>
                </c:pt>
                <c:pt idx="62466">
                  <c:v>6.2466999999999997E-5</c:v>
                </c:pt>
                <c:pt idx="62467">
                  <c:v>6.2467999999999999E-5</c:v>
                </c:pt>
                <c:pt idx="62468">
                  <c:v>6.2469000000000001E-5</c:v>
                </c:pt>
                <c:pt idx="62469">
                  <c:v>6.2470000000000003E-5</c:v>
                </c:pt>
                <c:pt idx="62470">
                  <c:v>6.2471000000000005E-5</c:v>
                </c:pt>
                <c:pt idx="62471">
                  <c:v>6.2471999999999994E-5</c:v>
                </c:pt>
                <c:pt idx="62472">
                  <c:v>6.2472999999999996E-5</c:v>
                </c:pt>
                <c:pt idx="62473">
                  <c:v>6.2473999999999999E-5</c:v>
                </c:pt>
                <c:pt idx="62474">
                  <c:v>6.2475000000000001E-5</c:v>
                </c:pt>
                <c:pt idx="62475">
                  <c:v>6.2476000000000003E-5</c:v>
                </c:pt>
                <c:pt idx="62476">
                  <c:v>6.2477000000000005E-5</c:v>
                </c:pt>
                <c:pt idx="62477">
                  <c:v>6.2477999999999994E-5</c:v>
                </c:pt>
                <c:pt idx="62478">
                  <c:v>6.2478999999999996E-5</c:v>
                </c:pt>
                <c:pt idx="62479">
                  <c:v>6.2479999999999998E-5</c:v>
                </c:pt>
                <c:pt idx="62480">
                  <c:v>6.2481E-5</c:v>
                </c:pt>
                <c:pt idx="62481">
                  <c:v>6.2482000000000002E-5</c:v>
                </c:pt>
                <c:pt idx="62482">
                  <c:v>6.2483000000000005E-5</c:v>
                </c:pt>
                <c:pt idx="62483">
                  <c:v>6.2483999999999993E-5</c:v>
                </c:pt>
                <c:pt idx="62484">
                  <c:v>6.2484999999999996E-5</c:v>
                </c:pt>
                <c:pt idx="62485">
                  <c:v>6.2485999999999998E-5</c:v>
                </c:pt>
                <c:pt idx="62486">
                  <c:v>6.2487E-5</c:v>
                </c:pt>
                <c:pt idx="62487">
                  <c:v>6.2488000000000002E-5</c:v>
                </c:pt>
                <c:pt idx="62488">
                  <c:v>6.2489000000000004E-5</c:v>
                </c:pt>
                <c:pt idx="62489">
                  <c:v>6.2490000000000006E-5</c:v>
                </c:pt>
                <c:pt idx="62490">
                  <c:v>6.2490999999999995E-5</c:v>
                </c:pt>
                <c:pt idx="62491">
                  <c:v>6.2491999999999997E-5</c:v>
                </c:pt>
                <c:pt idx="62492">
                  <c:v>6.2493E-5</c:v>
                </c:pt>
                <c:pt idx="62493">
                  <c:v>6.2494000000000002E-5</c:v>
                </c:pt>
                <c:pt idx="62494">
                  <c:v>6.2495000000000004E-5</c:v>
                </c:pt>
                <c:pt idx="62495">
                  <c:v>6.2496000000000006E-5</c:v>
                </c:pt>
                <c:pt idx="62496">
                  <c:v>6.2496999999999995E-5</c:v>
                </c:pt>
                <c:pt idx="62497">
                  <c:v>6.2497999999999997E-5</c:v>
                </c:pt>
                <c:pt idx="62498">
                  <c:v>6.2498999999999999E-5</c:v>
                </c:pt>
                <c:pt idx="62499">
                  <c:v>6.2500000000000001E-5</c:v>
                </c:pt>
                <c:pt idx="62500">
                  <c:v>6.2501000000000003E-5</c:v>
                </c:pt>
                <c:pt idx="62501">
                  <c:v>6.2502000000000006E-5</c:v>
                </c:pt>
                <c:pt idx="62502">
                  <c:v>6.2502999999999994E-5</c:v>
                </c:pt>
                <c:pt idx="62503">
                  <c:v>6.2503999999999997E-5</c:v>
                </c:pt>
                <c:pt idx="62504">
                  <c:v>6.2504999999999999E-5</c:v>
                </c:pt>
                <c:pt idx="62505">
                  <c:v>6.2506000000000001E-5</c:v>
                </c:pt>
                <c:pt idx="62506">
                  <c:v>6.2507000000000003E-5</c:v>
                </c:pt>
                <c:pt idx="62507">
                  <c:v>6.2508000000000005E-5</c:v>
                </c:pt>
                <c:pt idx="62508">
                  <c:v>6.2508999999999994E-5</c:v>
                </c:pt>
                <c:pt idx="62509">
                  <c:v>6.2509999999999996E-5</c:v>
                </c:pt>
                <c:pt idx="62510">
                  <c:v>6.2510999999999998E-5</c:v>
                </c:pt>
                <c:pt idx="62511">
                  <c:v>6.2512000000000001E-5</c:v>
                </c:pt>
                <c:pt idx="62512">
                  <c:v>6.2513000000000003E-5</c:v>
                </c:pt>
                <c:pt idx="62513">
                  <c:v>6.2514000000000005E-5</c:v>
                </c:pt>
                <c:pt idx="62514">
                  <c:v>6.2514999999999994E-5</c:v>
                </c:pt>
                <c:pt idx="62515">
                  <c:v>6.2515999999999996E-5</c:v>
                </c:pt>
                <c:pt idx="62516">
                  <c:v>6.2516999999999998E-5</c:v>
                </c:pt>
                <c:pt idx="62517">
                  <c:v>6.2518E-5</c:v>
                </c:pt>
                <c:pt idx="62518">
                  <c:v>6.2519000000000002E-5</c:v>
                </c:pt>
                <c:pt idx="62519">
                  <c:v>6.2520000000000004E-5</c:v>
                </c:pt>
                <c:pt idx="62520">
                  <c:v>6.2521000000000007E-5</c:v>
                </c:pt>
                <c:pt idx="62521">
                  <c:v>6.2521999999999995E-5</c:v>
                </c:pt>
                <c:pt idx="62522">
                  <c:v>6.2522999999999998E-5</c:v>
                </c:pt>
                <c:pt idx="62523">
                  <c:v>6.2524E-5</c:v>
                </c:pt>
                <c:pt idx="62524">
                  <c:v>6.2525000000000002E-5</c:v>
                </c:pt>
                <c:pt idx="62525">
                  <c:v>6.2526000000000004E-5</c:v>
                </c:pt>
                <c:pt idx="62526">
                  <c:v>6.2527000000000006E-5</c:v>
                </c:pt>
                <c:pt idx="62527">
                  <c:v>6.2527999999999995E-5</c:v>
                </c:pt>
                <c:pt idx="62528">
                  <c:v>6.2528999999999997E-5</c:v>
                </c:pt>
                <c:pt idx="62529">
                  <c:v>6.2529999999999999E-5</c:v>
                </c:pt>
                <c:pt idx="62530">
                  <c:v>6.2531000000000002E-5</c:v>
                </c:pt>
                <c:pt idx="62531">
                  <c:v>6.2532000000000004E-5</c:v>
                </c:pt>
                <c:pt idx="62532">
                  <c:v>6.2533000000000006E-5</c:v>
                </c:pt>
                <c:pt idx="62533">
                  <c:v>6.2533999999999995E-5</c:v>
                </c:pt>
                <c:pt idx="62534">
                  <c:v>6.2534999999999997E-5</c:v>
                </c:pt>
                <c:pt idx="62535">
                  <c:v>6.2535999999999999E-5</c:v>
                </c:pt>
                <c:pt idx="62536">
                  <c:v>6.2537000000000001E-5</c:v>
                </c:pt>
                <c:pt idx="62537">
                  <c:v>6.2538000000000003E-5</c:v>
                </c:pt>
                <c:pt idx="62538">
                  <c:v>6.2539000000000006E-5</c:v>
                </c:pt>
                <c:pt idx="62539">
                  <c:v>6.2539999999999994E-5</c:v>
                </c:pt>
                <c:pt idx="62540">
                  <c:v>6.2540999999999996E-5</c:v>
                </c:pt>
                <c:pt idx="62541">
                  <c:v>6.2541999999999999E-5</c:v>
                </c:pt>
                <c:pt idx="62542">
                  <c:v>6.2543000000000001E-5</c:v>
                </c:pt>
                <c:pt idx="62543">
                  <c:v>6.2544000000000003E-5</c:v>
                </c:pt>
                <c:pt idx="62544">
                  <c:v>6.2545000000000005E-5</c:v>
                </c:pt>
                <c:pt idx="62545">
                  <c:v>6.2545999999999994E-5</c:v>
                </c:pt>
                <c:pt idx="62546">
                  <c:v>6.2546999999999996E-5</c:v>
                </c:pt>
                <c:pt idx="62547">
                  <c:v>6.2547999999999998E-5</c:v>
                </c:pt>
                <c:pt idx="62548">
                  <c:v>6.2549E-5</c:v>
                </c:pt>
                <c:pt idx="62549">
                  <c:v>6.2550000000000003E-5</c:v>
                </c:pt>
                <c:pt idx="62550">
                  <c:v>6.2551000000000005E-5</c:v>
                </c:pt>
                <c:pt idx="62551">
                  <c:v>6.2551999999999993E-5</c:v>
                </c:pt>
                <c:pt idx="62552">
                  <c:v>6.2552999999999996E-5</c:v>
                </c:pt>
                <c:pt idx="62553">
                  <c:v>6.2553999999999998E-5</c:v>
                </c:pt>
                <c:pt idx="62554">
                  <c:v>6.2555E-5</c:v>
                </c:pt>
                <c:pt idx="62555">
                  <c:v>6.2556000000000002E-5</c:v>
                </c:pt>
                <c:pt idx="62556">
                  <c:v>6.2557000000000004E-5</c:v>
                </c:pt>
                <c:pt idx="62557">
                  <c:v>6.2558000000000007E-5</c:v>
                </c:pt>
                <c:pt idx="62558">
                  <c:v>6.2558999999999995E-5</c:v>
                </c:pt>
                <c:pt idx="62559">
                  <c:v>6.2559999999999997E-5</c:v>
                </c:pt>
                <c:pt idx="62560">
                  <c:v>6.2561E-5</c:v>
                </c:pt>
                <c:pt idx="62561">
                  <c:v>6.2562000000000002E-5</c:v>
                </c:pt>
                <c:pt idx="62562">
                  <c:v>6.2563000000000004E-5</c:v>
                </c:pt>
                <c:pt idx="62563">
                  <c:v>6.2564000000000006E-5</c:v>
                </c:pt>
                <c:pt idx="62564">
                  <c:v>6.2564999999999995E-5</c:v>
                </c:pt>
                <c:pt idx="62565">
                  <c:v>6.2565999999999997E-5</c:v>
                </c:pt>
                <c:pt idx="62566">
                  <c:v>6.2566999999999999E-5</c:v>
                </c:pt>
                <c:pt idx="62567">
                  <c:v>6.2568000000000001E-5</c:v>
                </c:pt>
                <c:pt idx="62568">
                  <c:v>6.2569000000000004E-5</c:v>
                </c:pt>
                <c:pt idx="62569">
                  <c:v>6.2570000000000006E-5</c:v>
                </c:pt>
                <c:pt idx="62570">
                  <c:v>6.2570999999999994E-5</c:v>
                </c:pt>
                <c:pt idx="62571">
                  <c:v>6.2571999999999997E-5</c:v>
                </c:pt>
                <c:pt idx="62572">
                  <c:v>6.2572999999999999E-5</c:v>
                </c:pt>
                <c:pt idx="62573">
                  <c:v>6.2574000000000001E-5</c:v>
                </c:pt>
                <c:pt idx="62574">
                  <c:v>6.2575000000000003E-5</c:v>
                </c:pt>
                <c:pt idx="62575">
                  <c:v>6.2576000000000005E-5</c:v>
                </c:pt>
                <c:pt idx="62576">
                  <c:v>6.2576999999999994E-5</c:v>
                </c:pt>
                <c:pt idx="62577">
                  <c:v>6.2577999999999996E-5</c:v>
                </c:pt>
                <c:pt idx="62578">
                  <c:v>6.2578999999999998E-5</c:v>
                </c:pt>
                <c:pt idx="62579">
                  <c:v>6.2580000000000001E-5</c:v>
                </c:pt>
                <c:pt idx="62580">
                  <c:v>6.2581000000000003E-5</c:v>
                </c:pt>
                <c:pt idx="62581">
                  <c:v>6.2582000000000005E-5</c:v>
                </c:pt>
                <c:pt idx="62582">
                  <c:v>6.2582999999999994E-5</c:v>
                </c:pt>
                <c:pt idx="62583">
                  <c:v>6.2583999999999996E-5</c:v>
                </c:pt>
                <c:pt idx="62584">
                  <c:v>6.2584999999999998E-5</c:v>
                </c:pt>
                <c:pt idx="62585">
                  <c:v>6.2586E-5</c:v>
                </c:pt>
                <c:pt idx="62586">
                  <c:v>6.2587000000000002E-5</c:v>
                </c:pt>
                <c:pt idx="62587">
                  <c:v>6.2588000000000005E-5</c:v>
                </c:pt>
                <c:pt idx="62588">
                  <c:v>6.2589000000000007E-5</c:v>
                </c:pt>
                <c:pt idx="62589">
                  <c:v>6.2589999999999995E-5</c:v>
                </c:pt>
                <c:pt idx="62590">
                  <c:v>6.2590999999999998E-5</c:v>
                </c:pt>
                <c:pt idx="62591">
                  <c:v>6.2592E-5</c:v>
                </c:pt>
                <c:pt idx="62592">
                  <c:v>6.2593000000000002E-5</c:v>
                </c:pt>
                <c:pt idx="62593">
                  <c:v>6.2594000000000004E-5</c:v>
                </c:pt>
                <c:pt idx="62594">
                  <c:v>6.2595000000000006E-5</c:v>
                </c:pt>
                <c:pt idx="62595">
                  <c:v>6.2595999999999995E-5</c:v>
                </c:pt>
                <c:pt idx="62596">
                  <c:v>6.2596999999999997E-5</c:v>
                </c:pt>
                <c:pt idx="62597">
                  <c:v>6.2597999999999999E-5</c:v>
                </c:pt>
                <c:pt idx="62598">
                  <c:v>6.2599000000000002E-5</c:v>
                </c:pt>
                <c:pt idx="62599">
                  <c:v>6.2600000000000004E-5</c:v>
                </c:pt>
                <c:pt idx="62600">
                  <c:v>6.2601000000000006E-5</c:v>
                </c:pt>
                <c:pt idx="62601">
                  <c:v>6.2601999999999995E-5</c:v>
                </c:pt>
                <c:pt idx="62602">
                  <c:v>6.2602999999999997E-5</c:v>
                </c:pt>
                <c:pt idx="62603">
                  <c:v>6.2603999999999999E-5</c:v>
                </c:pt>
                <c:pt idx="62604">
                  <c:v>6.2605000000000001E-5</c:v>
                </c:pt>
                <c:pt idx="62605">
                  <c:v>6.2606000000000003E-5</c:v>
                </c:pt>
                <c:pt idx="62606">
                  <c:v>6.2607000000000006E-5</c:v>
                </c:pt>
                <c:pt idx="62607">
                  <c:v>6.2607999999999994E-5</c:v>
                </c:pt>
                <c:pt idx="62608">
                  <c:v>6.2608999999999996E-5</c:v>
                </c:pt>
                <c:pt idx="62609">
                  <c:v>6.2609999999999999E-5</c:v>
                </c:pt>
                <c:pt idx="62610">
                  <c:v>6.2611000000000001E-5</c:v>
                </c:pt>
                <c:pt idx="62611">
                  <c:v>6.2612000000000003E-5</c:v>
                </c:pt>
                <c:pt idx="62612">
                  <c:v>6.2613000000000005E-5</c:v>
                </c:pt>
                <c:pt idx="62613">
                  <c:v>6.2613999999999994E-5</c:v>
                </c:pt>
                <c:pt idx="62614">
                  <c:v>6.2614999999999996E-5</c:v>
                </c:pt>
                <c:pt idx="62615">
                  <c:v>6.2615999999999998E-5</c:v>
                </c:pt>
                <c:pt idx="62616">
                  <c:v>6.2617E-5</c:v>
                </c:pt>
                <c:pt idx="62617">
                  <c:v>6.2618000000000003E-5</c:v>
                </c:pt>
                <c:pt idx="62618">
                  <c:v>6.2619000000000005E-5</c:v>
                </c:pt>
                <c:pt idx="62619">
                  <c:v>6.2619999999999993E-5</c:v>
                </c:pt>
                <c:pt idx="62620">
                  <c:v>6.2620999999999996E-5</c:v>
                </c:pt>
                <c:pt idx="62621">
                  <c:v>6.2621999999999998E-5</c:v>
                </c:pt>
                <c:pt idx="62622">
                  <c:v>6.2623E-5</c:v>
                </c:pt>
                <c:pt idx="62623">
                  <c:v>6.2624000000000002E-5</c:v>
                </c:pt>
                <c:pt idx="62624">
                  <c:v>6.2625000000000004E-5</c:v>
                </c:pt>
                <c:pt idx="62625">
                  <c:v>6.2626000000000007E-5</c:v>
                </c:pt>
                <c:pt idx="62626">
                  <c:v>6.2626999999999995E-5</c:v>
                </c:pt>
                <c:pt idx="62627">
                  <c:v>6.2627999999999997E-5</c:v>
                </c:pt>
                <c:pt idx="62628">
                  <c:v>6.2629E-5</c:v>
                </c:pt>
                <c:pt idx="62629">
                  <c:v>6.2630000000000002E-5</c:v>
                </c:pt>
                <c:pt idx="62630">
                  <c:v>6.2631000000000004E-5</c:v>
                </c:pt>
                <c:pt idx="62631">
                  <c:v>6.2632000000000006E-5</c:v>
                </c:pt>
                <c:pt idx="62632">
                  <c:v>6.2632999999999995E-5</c:v>
                </c:pt>
                <c:pt idx="62633">
                  <c:v>6.2633999999999997E-5</c:v>
                </c:pt>
                <c:pt idx="62634">
                  <c:v>6.2634999999999999E-5</c:v>
                </c:pt>
                <c:pt idx="62635">
                  <c:v>6.2636000000000001E-5</c:v>
                </c:pt>
                <c:pt idx="62636">
                  <c:v>6.2637000000000004E-5</c:v>
                </c:pt>
                <c:pt idx="62637">
                  <c:v>6.2638000000000006E-5</c:v>
                </c:pt>
                <c:pt idx="62638">
                  <c:v>6.2638999999999994E-5</c:v>
                </c:pt>
                <c:pt idx="62639">
                  <c:v>6.2639999999999997E-5</c:v>
                </c:pt>
                <c:pt idx="62640">
                  <c:v>6.2640999999999999E-5</c:v>
                </c:pt>
                <c:pt idx="62641">
                  <c:v>6.2642000000000001E-5</c:v>
                </c:pt>
                <c:pt idx="62642">
                  <c:v>6.2643000000000003E-5</c:v>
                </c:pt>
                <c:pt idx="62643">
                  <c:v>6.2644000000000005E-5</c:v>
                </c:pt>
                <c:pt idx="62644">
                  <c:v>6.2644999999999994E-5</c:v>
                </c:pt>
                <c:pt idx="62645">
                  <c:v>6.2645999999999996E-5</c:v>
                </c:pt>
                <c:pt idx="62646">
                  <c:v>6.2646999999999998E-5</c:v>
                </c:pt>
                <c:pt idx="62647">
                  <c:v>6.2648000000000001E-5</c:v>
                </c:pt>
                <c:pt idx="62648">
                  <c:v>6.2649000000000003E-5</c:v>
                </c:pt>
                <c:pt idx="62649">
                  <c:v>6.2650000000000005E-5</c:v>
                </c:pt>
                <c:pt idx="62650">
                  <c:v>6.2650999999999994E-5</c:v>
                </c:pt>
                <c:pt idx="62651">
                  <c:v>6.2651999999999996E-5</c:v>
                </c:pt>
                <c:pt idx="62652">
                  <c:v>6.2652999999999998E-5</c:v>
                </c:pt>
                <c:pt idx="62653">
                  <c:v>6.2654E-5</c:v>
                </c:pt>
                <c:pt idx="62654">
                  <c:v>6.2655000000000002E-5</c:v>
                </c:pt>
                <c:pt idx="62655">
                  <c:v>6.2656000000000005E-5</c:v>
                </c:pt>
                <c:pt idx="62656">
                  <c:v>6.2657000000000007E-5</c:v>
                </c:pt>
                <c:pt idx="62657">
                  <c:v>6.2657999999999995E-5</c:v>
                </c:pt>
                <c:pt idx="62658">
                  <c:v>6.2658999999999998E-5</c:v>
                </c:pt>
                <c:pt idx="62659">
                  <c:v>6.266E-5</c:v>
                </c:pt>
                <c:pt idx="62660">
                  <c:v>6.2661000000000002E-5</c:v>
                </c:pt>
                <c:pt idx="62661">
                  <c:v>6.2662000000000004E-5</c:v>
                </c:pt>
                <c:pt idx="62662">
                  <c:v>6.2663000000000006E-5</c:v>
                </c:pt>
                <c:pt idx="62663">
                  <c:v>6.2663999999999995E-5</c:v>
                </c:pt>
                <c:pt idx="62664">
                  <c:v>6.2664999999999997E-5</c:v>
                </c:pt>
                <c:pt idx="62665">
                  <c:v>6.2665999999999999E-5</c:v>
                </c:pt>
                <c:pt idx="62666">
                  <c:v>6.2667000000000002E-5</c:v>
                </c:pt>
                <c:pt idx="62667">
                  <c:v>6.2668000000000004E-5</c:v>
                </c:pt>
                <c:pt idx="62668">
                  <c:v>6.2669000000000006E-5</c:v>
                </c:pt>
                <c:pt idx="62669">
                  <c:v>6.2669999999999995E-5</c:v>
                </c:pt>
                <c:pt idx="62670">
                  <c:v>6.2670999999999997E-5</c:v>
                </c:pt>
                <c:pt idx="62671">
                  <c:v>6.2671999999999999E-5</c:v>
                </c:pt>
                <c:pt idx="62672">
                  <c:v>6.2673000000000001E-5</c:v>
                </c:pt>
                <c:pt idx="62673">
                  <c:v>6.2674000000000003E-5</c:v>
                </c:pt>
                <c:pt idx="62674">
                  <c:v>6.2675000000000006E-5</c:v>
                </c:pt>
                <c:pt idx="62675">
                  <c:v>6.2675999999999994E-5</c:v>
                </c:pt>
                <c:pt idx="62676">
                  <c:v>6.2676999999999996E-5</c:v>
                </c:pt>
                <c:pt idx="62677">
                  <c:v>6.2677999999999999E-5</c:v>
                </c:pt>
                <c:pt idx="62678">
                  <c:v>6.2679000000000001E-5</c:v>
                </c:pt>
                <c:pt idx="62679">
                  <c:v>6.2680000000000003E-5</c:v>
                </c:pt>
                <c:pt idx="62680">
                  <c:v>6.2681000000000005E-5</c:v>
                </c:pt>
                <c:pt idx="62681">
                  <c:v>6.2681999999999994E-5</c:v>
                </c:pt>
                <c:pt idx="62682">
                  <c:v>6.2682999999999996E-5</c:v>
                </c:pt>
                <c:pt idx="62683">
                  <c:v>6.2683999999999998E-5</c:v>
                </c:pt>
                <c:pt idx="62684">
                  <c:v>6.2685E-5</c:v>
                </c:pt>
                <c:pt idx="62685">
                  <c:v>6.2686000000000003E-5</c:v>
                </c:pt>
                <c:pt idx="62686">
                  <c:v>6.2687000000000005E-5</c:v>
                </c:pt>
                <c:pt idx="62687">
                  <c:v>6.2687999999999993E-5</c:v>
                </c:pt>
                <c:pt idx="62688">
                  <c:v>6.2688999999999996E-5</c:v>
                </c:pt>
                <c:pt idx="62689">
                  <c:v>6.2689999999999998E-5</c:v>
                </c:pt>
                <c:pt idx="62690">
                  <c:v>6.2691E-5</c:v>
                </c:pt>
                <c:pt idx="62691">
                  <c:v>6.2692000000000002E-5</c:v>
                </c:pt>
                <c:pt idx="62692">
                  <c:v>6.2693000000000004E-5</c:v>
                </c:pt>
                <c:pt idx="62693">
                  <c:v>6.2694000000000007E-5</c:v>
                </c:pt>
                <c:pt idx="62694">
                  <c:v>6.2694999999999995E-5</c:v>
                </c:pt>
                <c:pt idx="62695">
                  <c:v>6.2695999999999997E-5</c:v>
                </c:pt>
                <c:pt idx="62696">
                  <c:v>6.2697E-5</c:v>
                </c:pt>
                <c:pt idx="62697">
                  <c:v>6.2698000000000002E-5</c:v>
                </c:pt>
                <c:pt idx="62698">
                  <c:v>6.2699000000000004E-5</c:v>
                </c:pt>
                <c:pt idx="62699">
                  <c:v>6.2700000000000006E-5</c:v>
                </c:pt>
                <c:pt idx="62700">
                  <c:v>6.2700999999999995E-5</c:v>
                </c:pt>
                <c:pt idx="62701">
                  <c:v>6.2701999999999997E-5</c:v>
                </c:pt>
                <c:pt idx="62702">
                  <c:v>6.2702999999999999E-5</c:v>
                </c:pt>
                <c:pt idx="62703">
                  <c:v>6.2704000000000001E-5</c:v>
                </c:pt>
                <c:pt idx="62704">
                  <c:v>6.2705000000000004E-5</c:v>
                </c:pt>
                <c:pt idx="62705">
                  <c:v>6.2706000000000006E-5</c:v>
                </c:pt>
                <c:pt idx="62706">
                  <c:v>6.2706999999999994E-5</c:v>
                </c:pt>
                <c:pt idx="62707">
                  <c:v>6.2707999999999997E-5</c:v>
                </c:pt>
                <c:pt idx="62708">
                  <c:v>6.2708999999999999E-5</c:v>
                </c:pt>
                <c:pt idx="62709">
                  <c:v>6.2710000000000001E-5</c:v>
                </c:pt>
                <c:pt idx="62710">
                  <c:v>6.2711000000000003E-5</c:v>
                </c:pt>
                <c:pt idx="62711">
                  <c:v>6.2712000000000005E-5</c:v>
                </c:pt>
                <c:pt idx="62712">
                  <c:v>6.2712999999999994E-5</c:v>
                </c:pt>
                <c:pt idx="62713">
                  <c:v>6.2713999999999996E-5</c:v>
                </c:pt>
                <c:pt idx="62714">
                  <c:v>6.2714999999999998E-5</c:v>
                </c:pt>
                <c:pt idx="62715">
                  <c:v>6.2716000000000001E-5</c:v>
                </c:pt>
                <c:pt idx="62716">
                  <c:v>6.2717000000000003E-5</c:v>
                </c:pt>
                <c:pt idx="62717">
                  <c:v>6.2718000000000005E-5</c:v>
                </c:pt>
                <c:pt idx="62718">
                  <c:v>6.2718999999999994E-5</c:v>
                </c:pt>
                <c:pt idx="62719">
                  <c:v>6.2719999999999996E-5</c:v>
                </c:pt>
                <c:pt idx="62720">
                  <c:v>6.2720999999999998E-5</c:v>
                </c:pt>
                <c:pt idx="62721">
                  <c:v>6.2722E-5</c:v>
                </c:pt>
                <c:pt idx="62722">
                  <c:v>6.2723000000000002E-5</c:v>
                </c:pt>
                <c:pt idx="62723">
                  <c:v>6.2724000000000005E-5</c:v>
                </c:pt>
                <c:pt idx="62724">
                  <c:v>6.2725000000000007E-5</c:v>
                </c:pt>
                <c:pt idx="62725">
                  <c:v>6.2725999999999995E-5</c:v>
                </c:pt>
                <c:pt idx="62726">
                  <c:v>6.2726999999999998E-5</c:v>
                </c:pt>
                <c:pt idx="62727">
                  <c:v>6.2728E-5</c:v>
                </c:pt>
                <c:pt idx="62728">
                  <c:v>6.2729000000000002E-5</c:v>
                </c:pt>
                <c:pt idx="62729">
                  <c:v>6.2730000000000004E-5</c:v>
                </c:pt>
                <c:pt idx="62730">
                  <c:v>6.2731000000000006E-5</c:v>
                </c:pt>
                <c:pt idx="62731">
                  <c:v>6.2731999999999995E-5</c:v>
                </c:pt>
                <c:pt idx="62732">
                  <c:v>6.2732999999999997E-5</c:v>
                </c:pt>
                <c:pt idx="62733">
                  <c:v>6.2733999999999999E-5</c:v>
                </c:pt>
                <c:pt idx="62734">
                  <c:v>6.2735000000000002E-5</c:v>
                </c:pt>
                <c:pt idx="62735">
                  <c:v>6.2736000000000004E-5</c:v>
                </c:pt>
                <c:pt idx="62736">
                  <c:v>6.2737000000000006E-5</c:v>
                </c:pt>
                <c:pt idx="62737">
                  <c:v>6.2737999999999995E-5</c:v>
                </c:pt>
                <c:pt idx="62738">
                  <c:v>6.2738999999999997E-5</c:v>
                </c:pt>
                <c:pt idx="62739">
                  <c:v>6.2739999999999999E-5</c:v>
                </c:pt>
                <c:pt idx="62740">
                  <c:v>6.2741000000000001E-5</c:v>
                </c:pt>
                <c:pt idx="62741">
                  <c:v>6.2742000000000003E-5</c:v>
                </c:pt>
                <c:pt idx="62742">
                  <c:v>6.2743000000000006E-5</c:v>
                </c:pt>
                <c:pt idx="62743">
                  <c:v>6.2743999999999994E-5</c:v>
                </c:pt>
                <c:pt idx="62744">
                  <c:v>6.2744999999999996E-5</c:v>
                </c:pt>
                <c:pt idx="62745">
                  <c:v>6.2745999999999999E-5</c:v>
                </c:pt>
                <c:pt idx="62746">
                  <c:v>6.2747000000000001E-5</c:v>
                </c:pt>
                <c:pt idx="62747">
                  <c:v>6.2748000000000003E-5</c:v>
                </c:pt>
                <c:pt idx="62748">
                  <c:v>6.2749000000000005E-5</c:v>
                </c:pt>
                <c:pt idx="62749">
                  <c:v>6.2749999999999994E-5</c:v>
                </c:pt>
                <c:pt idx="62750">
                  <c:v>6.2750999999999996E-5</c:v>
                </c:pt>
                <c:pt idx="62751">
                  <c:v>6.2751999999999998E-5</c:v>
                </c:pt>
                <c:pt idx="62752">
                  <c:v>6.2753E-5</c:v>
                </c:pt>
                <c:pt idx="62753">
                  <c:v>6.2754000000000003E-5</c:v>
                </c:pt>
                <c:pt idx="62754">
                  <c:v>6.2755000000000005E-5</c:v>
                </c:pt>
                <c:pt idx="62755">
                  <c:v>6.2755999999999993E-5</c:v>
                </c:pt>
                <c:pt idx="62756">
                  <c:v>6.2756999999999996E-5</c:v>
                </c:pt>
                <c:pt idx="62757">
                  <c:v>6.2757999999999998E-5</c:v>
                </c:pt>
                <c:pt idx="62758">
                  <c:v>6.2759E-5</c:v>
                </c:pt>
                <c:pt idx="62759">
                  <c:v>6.2760000000000002E-5</c:v>
                </c:pt>
                <c:pt idx="62760">
                  <c:v>6.2761000000000004E-5</c:v>
                </c:pt>
                <c:pt idx="62761">
                  <c:v>6.2762000000000007E-5</c:v>
                </c:pt>
                <c:pt idx="62762">
                  <c:v>6.2762999999999995E-5</c:v>
                </c:pt>
                <c:pt idx="62763">
                  <c:v>6.2763999999999997E-5</c:v>
                </c:pt>
                <c:pt idx="62764">
                  <c:v>6.2765E-5</c:v>
                </c:pt>
                <c:pt idx="62765">
                  <c:v>6.2766000000000002E-5</c:v>
                </c:pt>
                <c:pt idx="62766">
                  <c:v>6.2767000000000004E-5</c:v>
                </c:pt>
                <c:pt idx="62767">
                  <c:v>6.2768000000000006E-5</c:v>
                </c:pt>
                <c:pt idx="62768">
                  <c:v>6.2768999999999995E-5</c:v>
                </c:pt>
                <c:pt idx="62769">
                  <c:v>6.2769999999999997E-5</c:v>
                </c:pt>
                <c:pt idx="62770">
                  <c:v>6.2770999999999999E-5</c:v>
                </c:pt>
                <c:pt idx="62771">
                  <c:v>6.2772000000000001E-5</c:v>
                </c:pt>
                <c:pt idx="62772">
                  <c:v>6.2773000000000004E-5</c:v>
                </c:pt>
                <c:pt idx="62773">
                  <c:v>6.2774000000000006E-5</c:v>
                </c:pt>
                <c:pt idx="62774">
                  <c:v>6.2774999999999994E-5</c:v>
                </c:pt>
                <c:pt idx="62775">
                  <c:v>6.2775999999999997E-5</c:v>
                </c:pt>
                <c:pt idx="62776">
                  <c:v>6.2776999999999999E-5</c:v>
                </c:pt>
                <c:pt idx="62777">
                  <c:v>6.2778000000000001E-5</c:v>
                </c:pt>
                <c:pt idx="62778">
                  <c:v>6.2779000000000003E-5</c:v>
                </c:pt>
                <c:pt idx="62779">
                  <c:v>6.2780000000000005E-5</c:v>
                </c:pt>
                <c:pt idx="62780">
                  <c:v>6.2780999999999994E-5</c:v>
                </c:pt>
                <c:pt idx="62781">
                  <c:v>6.2781999999999996E-5</c:v>
                </c:pt>
                <c:pt idx="62782">
                  <c:v>6.2782999999999998E-5</c:v>
                </c:pt>
                <c:pt idx="62783">
                  <c:v>6.2784000000000001E-5</c:v>
                </c:pt>
                <c:pt idx="62784">
                  <c:v>6.2785000000000003E-5</c:v>
                </c:pt>
                <c:pt idx="62785">
                  <c:v>6.2786000000000005E-5</c:v>
                </c:pt>
                <c:pt idx="62786">
                  <c:v>6.2786999999999994E-5</c:v>
                </c:pt>
                <c:pt idx="62787">
                  <c:v>6.2787999999999996E-5</c:v>
                </c:pt>
                <c:pt idx="62788">
                  <c:v>6.2788999999999998E-5</c:v>
                </c:pt>
                <c:pt idx="62789">
                  <c:v>6.279E-5</c:v>
                </c:pt>
                <c:pt idx="62790">
                  <c:v>6.2791000000000002E-5</c:v>
                </c:pt>
                <c:pt idx="62791">
                  <c:v>6.2792000000000005E-5</c:v>
                </c:pt>
                <c:pt idx="62792">
                  <c:v>6.2792999999999993E-5</c:v>
                </c:pt>
                <c:pt idx="62793">
                  <c:v>6.2793999999999995E-5</c:v>
                </c:pt>
                <c:pt idx="62794">
                  <c:v>6.2794999999999998E-5</c:v>
                </c:pt>
                <c:pt idx="62795">
                  <c:v>6.2796E-5</c:v>
                </c:pt>
                <c:pt idx="62796">
                  <c:v>6.2797000000000002E-5</c:v>
                </c:pt>
                <c:pt idx="62797">
                  <c:v>6.2798000000000004E-5</c:v>
                </c:pt>
                <c:pt idx="62798">
                  <c:v>6.2799000000000006E-5</c:v>
                </c:pt>
                <c:pt idx="62799">
                  <c:v>6.2799999999999995E-5</c:v>
                </c:pt>
                <c:pt idx="62800">
                  <c:v>6.2800999999999997E-5</c:v>
                </c:pt>
                <c:pt idx="62801">
                  <c:v>6.2801999999999999E-5</c:v>
                </c:pt>
                <c:pt idx="62802">
                  <c:v>6.2803000000000002E-5</c:v>
                </c:pt>
                <c:pt idx="62803">
                  <c:v>6.2804000000000004E-5</c:v>
                </c:pt>
                <c:pt idx="62804">
                  <c:v>6.2805000000000006E-5</c:v>
                </c:pt>
                <c:pt idx="62805">
                  <c:v>6.2805999999999995E-5</c:v>
                </c:pt>
                <c:pt idx="62806">
                  <c:v>6.2806999999999997E-5</c:v>
                </c:pt>
                <c:pt idx="62807">
                  <c:v>6.2807999999999999E-5</c:v>
                </c:pt>
                <c:pt idx="62808">
                  <c:v>6.2809000000000001E-5</c:v>
                </c:pt>
                <c:pt idx="62809">
                  <c:v>6.2810000000000003E-5</c:v>
                </c:pt>
                <c:pt idx="62810">
                  <c:v>6.2811000000000006E-5</c:v>
                </c:pt>
                <c:pt idx="62811">
                  <c:v>6.2811999999999994E-5</c:v>
                </c:pt>
                <c:pt idx="62812">
                  <c:v>6.2812999999999996E-5</c:v>
                </c:pt>
                <c:pt idx="62813">
                  <c:v>6.2813999999999999E-5</c:v>
                </c:pt>
                <c:pt idx="62814">
                  <c:v>6.2815000000000001E-5</c:v>
                </c:pt>
                <c:pt idx="62815">
                  <c:v>6.2816000000000003E-5</c:v>
                </c:pt>
                <c:pt idx="62816">
                  <c:v>6.2817000000000005E-5</c:v>
                </c:pt>
                <c:pt idx="62817">
                  <c:v>6.2817999999999994E-5</c:v>
                </c:pt>
                <c:pt idx="62818">
                  <c:v>6.2818999999999996E-5</c:v>
                </c:pt>
                <c:pt idx="62819">
                  <c:v>6.2819999999999998E-5</c:v>
                </c:pt>
                <c:pt idx="62820">
                  <c:v>6.2821E-5</c:v>
                </c:pt>
                <c:pt idx="62821">
                  <c:v>6.2822000000000003E-5</c:v>
                </c:pt>
                <c:pt idx="62822">
                  <c:v>6.2823000000000005E-5</c:v>
                </c:pt>
                <c:pt idx="62823">
                  <c:v>6.2823999999999993E-5</c:v>
                </c:pt>
                <c:pt idx="62824">
                  <c:v>6.2824999999999996E-5</c:v>
                </c:pt>
                <c:pt idx="62825">
                  <c:v>6.2825999999999998E-5</c:v>
                </c:pt>
                <c:pt idx="62826">
                  <c:v>6.2827E-5</c:v>
                </c:pt>
                <c:pt idx="62827">
                  <c:v>6.2828000000000002E-5</c:v>
                </c:pt>
                <c:pt idx="62828">
                  <c:v>6.2829000000000004E-5</c:v>
                </c:pt>
                <c:pt idx="62829">
                  <c:v>6.2830000000000007E-5</c:v>
                </c:pt>
                <c:pt idx="62830">
                  <c:v>6.2830999999999995E-5</c:v>
                </c:pt>
                <c:pt idx="62831">
                  <c:v>6.2831999999999997E-5</c:v>
                </c:pt>
                <c:pt idx="62832">
                  <c:v>6.2833E-5</c:v>
                </c:pt>
                <c:pt idx="62833">
                  <c:v>6.2834000000000002E-5</c:v>
                </c:pt>
                <c:pt idx="62834">
                  <c:v>6.2835000000000004E-5</c:v>
                </c:pt>
                <c:pt idx="62835">
                  <c:v>6.2836000000000006E-5</c:v>
                </c:pt>
                <c:pt idx="62836">
                  <c:v>6.2836999999999995E-5</c:v>
                </c:pt>
                <c:pt idx="62837">
                  <c:v>6.2837999999999997E-5</c:v>
                </c:pt>
                <c:pt idx="62838">
                  <c:v>6.2838999999999999E-5</c:v>
                </c:pt>
                <c:pt idx="62839">
                  <c:v>6.2840000000000001E-5</c:v>
                </c:pt>
                <c:pt idx="62840">
                  <c:v>6.2841000000000004E-5</c:v>
                </c:pt>
                <c:pt idx="62841">
                  <c:v>6.2842000000000006E-5</c:v>
                </c:pt>
                <c:pt idx="62842">
                  <c:v>6.2842999999999994E-5</c:v>
                </c:pt>
                <c:pt idx="62843">
                  <c:v>6.2843999999999997E-5</c:v>
                </c:pt>
                <c:pt idx="62844">
                  <c:v>6.2844999999999999E-5</c:v>
                </c:pt>
                <c:pt idx="62845">
                  <c:v>6.2846000000000001E-5</c:v>
                </c:pt>
                <c:pt idx="62846">
                  <c:v>6.2847000000000003E-5</c:v>
                </c:pt>
                <c:pt idx="62847">
                  <c:v>6.2848000000000005E-5</c:v>
                </c:pt>
                <c:pt idx="62848">
                  <c:v>6.2848999999999994E-5</c:v>
                </c:pt>
                <c:pt idx="62849">
                  <c:v>6.2849999999999996E-5</c:v>
                </c:pt>
                <c:pt idx="62850">
                  <c:v>6.2850999999999998E-5</c:v>
                </c:pt>
                <c:pt idx="62851">
                  <c:v>6.2852000000000001E-5</c:v>
                </c:pt>
                <c:pt idx="62852">
                  <c:v>6.2853000000000003E-5</c:v>
                </c:pt>
                <c:pt idx="62853">
                  <c:v>6.2854000000000005E-5</c:v>
                </c:pt>
                <c:pt idx="62854">
                  <c:v>6.2854999999999994E-5</c:v>
                </c:pt>
                <c:pt idx="62855">
                  <c:v>6.2855999999999996E-5</c:v>
                </c:pt>
                <c:pt idx="62856">
                  <c:v>6.2856999999999998E-5</c:v>
                </c:pt>
                <c:pt idx="62857">
                  <c:v>6.2858E-5</c:v>
                </c:pt>
                <c:pt idx="62858">
                  <c:v>6.2859000000000002E-5</c:v>
                </c:pt>
                <c:pt idx="62859">
                  <c:v>6.2860000000000005E-5</c:v>
                </c:pt>
                <c:pt idx="62860">
                  <c:v>6.2860999999999993E-5</c:v>
                </c:pt>
                <c:pt idx="62861">
                  <c:v>6.2861999999999995E-5</c:v>
                </c:pt>
                <c:pt idx="62862">
                  <c:v>6.2862999999999998E-5</c:v>
                </c:pt>
                <c:pt idx="62863">
                  <c:v>6.2864E-5</c:v>
                </c:pt>
                <c:pt idx="62864">
                  <c:v>6.2865000000000002E-5</c:v>
                </c:pt>
                <c:pt idx="62865">
                  <c:v>6.2866000000000004E-5</c:v>
                </c:pt>
                <c:pt idx="62866">
                  <c:v>6.2867000000000006E-5</c:v>
                </c:pt>
                <c:pt idx="62867">
                  <c:v>6.2867999999999995E-5</c:v>
                </c:pt>
                <c:pt idx="62868">
                  <c:v>6.2868999999999997E-5</c:v>
                </c:pt>
                <c:pt idx="62869">
                  <c:v>6.2869999999999999E-5</c:v>
                </c:pt>
                <c:pt idx="62870">
                  <c:v>6.2871000000000002E-5</c:v>
                </c:pt>
                <c:pt idx="62871">
                  <c:v>6.2872000000000004E-5</c:v>
                </c:pt>
                <c:pt idx="62872">
                  <c:v>6.2873000000000006E-5</c:v>
                </c:pt>
                <c:pt idx="62873">
                  <c:v>6.2873999999999995E-5</c:v>
                </c:pt>
                <c:pt idx="62874">
                  <c:v>6.2874999999999997E-5</c:v>
                </c:pt>
                <c:pt idx="62875">
                  <c:v>6.2875999999999999E-5</c:v>
                </c:pt>
                <c:pt idx="62876">
                  <c:v>6.2877000000000001E-5</c:v>
                </c:pt>
                <c:pt idx="62877">
                  <c:v>6.2878000000000003E-5</c:v>
                </c:pt>
                <c:pt idx="62878">
                  <c:v>6.2879000000000006E-5</c:v>
                </c:pt>
                <c:pt idx="62879">
                  <c:v>6.2879999999999994E-5</c:v>
                </c:pt>
                <c:pt idx="62880">
                  <c:v>6.2880999999999996E-5</c:v>
                </c:pt>
                <c:pt idx="62881">
                  <c:v>6.2881999999999999E-5</c:v>
                </c:pt>
                <c:pt idx="62882">
                  <c:v>6.2883000000000001E-5</c:v>
                </c:pt>
                <c:pt idx="62883">
                  <c:v>6.2884000000000003E-5</c:v>
                </c:pt>
                <c:pt idx="62884">
                  <c:v>6.2885000000000005E-5</c:v>
                </c:pt>
                <c:pt idx="62885">
                  <c:v>6.2885999999999994E-5</c:v>
                </c:pt>
                <c:pt idx="62886">
                  <c:v>6.2886999999999996E-5</c:v>
                </c:pt>
                <c:pt idx="62887">
                  <c:v>6.2887999999999998E-5</c:v>
                </c:pt>
                <c:pt idx="62888">
                  <c:v>6.2889E-5</c:v>
                </c:pt>
                <c:pt idx="62889">
                  <c:v>6.2890000000000003E-5</c:v>
                </c:pt>
                <c:pt idx="62890">
                  <c:v>6.2891000000000005E-5</c:v>
                </c:pt>
                <c:pt idx="62891">
                  <c:v>6.2891999999999993E-5</c:v>
                </c:pt>
                <c:pt idx="62892">
                  <c:v>6.2892999999999996E-5</c:v>
                </c:pt>
                <c:pt idx="62893">
                  <c:v>6.2893999999999998E-5</c:v>
                </c:pt>
                <c:pt idx="62894">
                  <c:v>6.2895E-5</c:v>
                </c:pt>
                <c:pt idx="62895">
                  <c:v>6.2896000000000002E-5</c:v>
                </c:pt>
                <c:pt idx="62896">
                  <c:v>6.2897000000000004E-5</c:v>
                </c:pt>
                <c:pt idx="62897">
                  <c:v>6.2898000000000007E-5</c:v>
                </c:pt>
                <c:pt idx="62898">
                  <c:v>6.2898999999999995E-5</c:v>
                </c:pt>
                <c:pt idx="62899">
                  <c:v>6.2899999999999997E-5</c:v>
                </c:pt>
                <c:pt idx="62900">
                  <c:v>6.2901E-5</c:v>
                </c:pt>
                <c:pt idx="62901">
                  <c:v>6.2902000000000002E-5</c:v>
                </c:pt>
                <c:pt idx="62902">
                  <c:v>6.2903000000000004E-5</c:v>
                </c:pt>
                <c:pt idx="62903">
                  <c:v>6.2904000000000006E-5</c:v>
                </c:pt>
                <c:pt idx="62904">
                  <c:v>6.2904999999999995E-5</c:v>
                </c:pt>
                <c:pt idx="62905">
                  <c:v>6.2905999999999997E-5</c:v>
                </c:pt>
                <c:pt idx="62906">
                  <c:v>6.2906999999999999E-5</c:v>
                </c:pt>
                <c:pt idx="62907">
                  <c:v>6.2908000000000001E-5</c:v>
                </c:pt>
                <c:pt idx="62908">
                  <c:v>6.2909000000000004E-5</c:v>
                </c:pt>
                <c:pt idx="62909">
                  <c:v>6.2910000000000006E-5</c:v>
                </c:pt>
                <c:pt idx="62910">
                  <c:v>6.2910999999999994E-5</c:v>
                </c:pt>
                <c:pt idx="62911">
                  <c:v>6.2911999999999997E-5</c:v>
                </c:pt>
                <c:pt idx="62912">
                  <c:v>6.2912999999999999E-5</c:v>
                </c:pt>
                <c:pt idx="62913">
                  <c:v>6.2914000000000001E-5</c:v>
                </c:pt>
                <c:pt idx="62914">
                  <c:v>6.2915000000000003E-5</c:v>
                </c:pt>
                <c:pt idx="62915">
                  <c:v>6.2916000000000005E-5</c:v>
                </c:pt>
                <c:pt idx="62916">
                  <c:v>6.2916999999999994E-5</c:v>
                </c:pt>
                <c:pt idx="62917">
                  <c:v>6.2917999999999996E-5</c:v>
                </c:pt>
                <c:pt idx="62918">
                  <c:v>6.2918999999999998E-5</c:v>
                </c:pt>
                <c:pt idx="62919">
                  <c:v>6.2920000000000001E-5</c:v>
                </c:pt>
                <c:pt idx="62920">
                  <c:v>6.2921000000000003E-5</c:v>
                </c:pt>
                <c:pt idx="62921">
                  <c:v>6.2922000000000005E-5</c:v>
                </c:pt>
                <c:pt idx="62922">
                  <c:v>6.2922999999999994E-5</c:v>
                </c:pt>
                <c:pt idx="62923">
                  <c:v>6.2923999999999996E-5</c:v>
                </c:pt>
                <c:pt idx="62924">
                  <c:v>6.2924999999999998E-5</c:v>
                </c:pt>
                <c:pt idx="62925">
                  <c:v>6.2926E-5</c:v>
                </c:pt>
                <c:pt idx="62926">
                  <c:v>6.2927000000000002E-5</c:v>
                </c:pt>
                <c:pt idx="62927">
                  <c:v>6.2928000000000005E-5</c:v>
                </c:pt>
                <c:pt idx="62928">
                  <c:v>6.2928999999999993E-5</c:v>
                </c:pt>
                <c:pt idx="62929">
                  <c:v>6.2929999999999995E-5</c:v>
                </c:pt>
                <c:pt idx="62930">
                  <c:v>6.2930999999999998E-5</c:v>
                </c:pt>
                <c:pt idx="62931">
                  <c:v>6.2932E-5</c:v>
                </c:pt>
                <c:pt idx="62932">
                  <c:v>6.2933000000000002E-5</c:v>
                </c:pt>
                <c:pt idx="62933">
                  <c:v>6.2934000000000004E-5</c:v>
                </c:pt>
                <c:pt idx="62934">
                  <c:v>6.2935000000000006E-5</c:v>
                </c:pt>
                <c:pt idx="62935">
                  <c:v>6.2935999999999995E-5</c:v>
                </c:pt>
                <c:pt idx="62936">
                  <c:v>6.2936999999999997E-5</c:v>
                </c:pt>
                <c:pt idx="62937">
                  <c:v>6.2937999999999999E-5</c:v>
                </c:pt>
                <c:pt idx="62938">
                  <c:v>6.2939000000000002E-5</c:v>
                </c:pt>
                <c:pt idx="62939">
                  <c:v>6.2940000000000004E-5</c:v>
                </c:pt>
                <c:pt idx="62940">
                  <c:v>6.2941000000000006E-5</c:v>
                </c:pt>
                <c:pt idx="62941">
                  <c:v>6.2941999999999995E-5</c:v>
                </c:pt>
                <c:pt idx="62942">
                  <c:v>6.2942999999999997E-5</c:v>
                </c:pt>
                <c:pt idx="62943">
                  <c:v>6.2943999999999999E-5</c:v>
                </c:pt>
                <c:pt idx="62944">
                  <c:v>6.2945000000000001E-5</c:v>
                </c:pt>
                <c:pt idx="62945">
                  <c:v>6.2946000000000003E-5</c:v>
                </c:pt>
                <c:pt idx="62946">
                  <c:v>6.2947000000000006E-5</c:v>
                </c:pt>
                <c:pt idx="62947">
                  <c:v>6.2947999999999994E-5</c:v>
                </c:pt>
                <c:pt idx="62948">
                  <c:v>6.2948999999999996E-5</c:v>
                </c:pt>
                <c:pt idx="62949">
                  <c:v>6.2949999999999999E-5</c:v>
                </c:pt>
                <c:pt idx="62950">
                  <c:v>6.2951000000000001E-5</c:v>
                </c:pt>
                <c:pt idx="62951">
                  <c:v>6.2952000000000003E-5</c:v>
                </c:pt>
                <c:pt idx="62952">
                  <c:v>6.2953000000000005E-5</c:v>
                </c:pt>
                <c:pt idx="62953">
                  <c:v>6.2953999999999994E-5</c:v>
                </c:pt>
                <c:pt idx="62954">
                  <c:v>6.2954999999999996E-5</c:v>
                </c:pt>
                <c:pt idx="62955">
                  <c:v>6.2955999999999998E-5</c:v>
                </c:pt>
                <c:pt idx="62956">
                  <c:v>6.2957E-5</c:v>
                </c:pt>
                <c:pt idx="62957">
                  <c:v>6.2958000000000003E-5</c:v>
                </c:pt>
                <c:pt idx="62958">
                  <c:v>6.2959000000000005E-5</c:v>
                </c:pt>
                <c:pt idx="62959">
                  <c:v>6.2959999999999994E-5</c:v>
                </c:pt>
                <c:pt idx="62960">
                  <c:v>6.2960999999999996E-5</c:v>
                </c:pt>
                <c:pt idx="62961">
                  <c:v>6.2961999999999998E-5</c:v>
                </c:pt>
                <c:pt idx="62962">
                  <c:v>6.2963E-5</c:v>
                </c:pt>
                <c:pt idx="62963">
                  <c:v>6.2964000000000002E-5</c:v>
                </c:pt>
                <c:pt idx="62964">
                  <c:v>6.2965000000000004E-5</c:v>
                </c:pt>
                <c:pt idx="62965">
                  <c:v>6.2966000000000007E-5</c:v>
                </c:pt>
                <c:pt idx="62966">
                  <c:v>6.2966999999999995E-5</c:v>
                </c:pt>
                <c:pt idx="62967">
                  <c:v>6.2967999999999997E-5</c:v>
                </c:pt>
                <c:pt idx="62968">
                  <c:v>6.2969E-5</c:v>
                </c:pt>
                <c:pt idx="62969">
                  <c:v>6.2970000000000002E-5</c:v>
                </c:pt>
                <c:pt idx="62970">
                  <c:v>6.2971000000000004E-5</c:v>
                </c:pt>
                <c:pt idx="62971">
                  <c:v>6.2972000000000006E-5</c:v>
                </c:pt>
                <c:pt idx="62972">
                  <c:v>6.2972999999999995E-5</c:v>
                </c:pt>
                <c:pt idx="62973">
                  <c:v>6.2973999999999997E-5</c:v>
                </c:pt>
                <c:pt idx="62974">
                  <c:v>6.2974999999999999E-5</c:v>
                </c:pt>
                <c:pt idx="62975">
                  <c:v>6.2976000000000001E-5</c:v>
                </c:pt>
                <c:pt idx="62976">
                  <c:v>6.2977000000000004E-5</c:v>
                </c:pt>
                <c:pt idx="62977">
                  <c:v>6.2978000000000006E-5</c:v>
                </c:pt>
                <c:pt idx="62978">
                  <c:v>6.2978999999999995E-5</c:v>
                </c:pt>
                <c:pt idx="62979">
                  <c:v>6.2979999999999997E-5</c:v>
                </c:pt>
                <c:pt idx="62980">
                  <c:v>6.2980999999999999E-5</c:v>
                </c:pt>
                <c:pt idx="62981">
                  <c:v>6.2982000000000001E-5</c:v>
                </c:pt>
                <c:pt idx="62982">
                  <c:v>6.2983000000000003E-5</c:v>
                </c:pt>
                <c:pt idx="62983">
                  <c:v>6.2984000000000005E-5</c:v>
                </c:pt>
                <c:pt idx="62984">
                  <c:v>6.2984999999999994E-5</c:v>
                </c:pt>
                <c:pt idx="62985">
                  <c:v>6.2985999999999996E-5</c:v>
                </c:pt>
                <c:pt idx="62986">
                  <c:v>6.2986999999999999E-5</c:v>
                </c:pt>
                <c:pt idx="62987">
                  <c:v>6.2988000000000001E-5</c:v>
                </c:pt>
                <c:pt idx="62988">
                  <c:v>6.2989000000000003E-5</c:v>
                </c:pt>
                <c:pt idx="62989">
                  <c:v>6.2990000000000005E-5</c:v>
                </c:pt>
                <c:pt idx="62990">
                  <c:v>6.2990999999999994E-5</c:v>
                </c:pt>
                <c:pt idx="62991">
                  <c:v>6.2991999999999996E-5</c:v>
                </c:pt>
                <c:pt idx="62992">
                  <c:v>6.2992999999999998E-5</c:v>
                </c:pt>
                <c:pt idx="62993">
                  <c:v>6.2994E-5</c:v>
                </c:pt>
                <c:pt idx="62994">
                  <c:v>6.2995000000000002E-5</c:v>
                </c:pt>
                <c:pt idx="62995">
                  <c:v>6.2996000000000005E-5</c:v>
                </c:pt>
                <c:pt idx="62996">
                  <c:v>6.2996999999999993E-5</c:v>
                </c:pt>
                <c:pt idx="62997">
                  <c:v>6.2997999999999996E-5</c:v>
                </c:pt>
                <c:pt idx="62998">
                  <c:v>6.2998999999999998E-5</c:v>
                </c:pt>
                <c:pt idx="62999">
                  <c:v>6.3E-5</c:v>
                </c:pt>
                <c:pt idx="63000">
                  <c:v>6.3001000000000002E-5</c:v>
                </c:pt>
                <c:pt idx="63001">
                  <c:v>6.3002000000000004E-5</c:v>
                </c:pt>
                <c:pt idx="63002">
                  <c:v>6.3003000000000006E-5</c:v>
                </c:pt>
                <c:pt idx="63003">
                  <c:v>6.3003999999999995E-5</c:v>
                </c:pt>
                <c:pt idx="63004">
                  <c:v>6.3004999999999997E-5</c:v>
                </c:pt>
                <c:pt idx="63005">
                  <c:v>6.3006E-5</c:v>
                </c:pt>
                <c:pt idx="63006">
                  <c:v>6.3007000000000002E-5</c:v>
                </c:pt>
                <c:pt idx="63007">
                  <c:v>6.3008000000000004E-5</c:v>
                </c:pt>
                <c:pt idx="63008">
                  <c:v>6.3009000000000006E-5</c:v>
                </c:pt>
                <c:pt idx="63009">
                  <c:v>6.3009999999999995E-5</c:v>
                </c:pt>
                <c:pt idx="63010">
                  <c:v>6.3010999999999997E-5</c:v>
                </c:pt>
                <c:pt idx="63011">
                  <c:v>6.3011999999999999E-5</c:v>
                </c:pt>
                <c:pt idx="63012">
                  <c:v>6.3013000000000001E-5</c:v>
                </c:pt>
                <c:pt idx="63013">
                  <c:v>6.3014000000000003E-5</c:v>
                </c:pt>
                <c:pt idx="63014">
                  <c:v>6.3015000000000006E-5</c:v>
                </c:pt>
                <c:pt idx="63015">
                  <c:v>6.3015999999999994E-5</c:v>
                </c:pt>
                <c:pt idx="63016">
                  <c:v>6.3016999999999997E-5</c:v>
                </c:pt>
                <c:pt idx="63017">
                  <c:v>6.3017999999999999E-5</c:v>
                </c:pt>
                <c:pt idx="63018">
                  <c:v>6.3019000000000001E-5</c:v>
                </c:pt>
                <c:pt idx="63019">
                  <c:v>6.3020000000000003E-5</c:v>
                </c:pt>
                <c:pt idx="63020">
                  <c:v>6.3021000000000005E-5</c:v>
                </c:pt>
                <c:pt idx="63021">
                  <c:v>6.3021999999999994E-5</c:v>
                </c:pt>
                <c:pt idx="63022">
                  <c:v>6.3022999999999996E-5</c:v>
                </c:pt>
                <c:pt idx="63023">
                  <c:v>6.3023999999999998E-5</c:v>
                </c:pt>
                <c:pt idx="63024">
                  <c:v>6.3025000000000001E-5</c:v>
                </c:pt>
                <c:pt idx="63025">
                  <c:v>6.3026000000000003E-5</c:v>
                </c:pt>
                <c:pt idx="63026">
                  <c:v>6.3027000000000005E-5</c:v>
                </c:pt>
                <c:pt idx="63027">
                  <c:v>6.3027999999999994E-5</c:v>
                </c:pt>
                <c:pt idx="63028">
                  <c:v>6.3028999999999996E-5</c:v>
                </c:pt>
                <c:pt idx="63029">
                  <c:v>6.3029999999999998E-5</c:v>
                </c:pt>
                <c:pt idx="63030">
                  <c:v>6.3031E-5</c:v>
                </c:pt>
                <c:pt idx="63031">
                  <c:v>6.3032000000000002E-5</c:v>
                </c:pt>
                <c:pt idx="63032">
                  <c:v>6.3033000000000004E-5</c:v>
                </c:pt>
                <c:pt idx="63033">
                  <c:v>6.3034000000000007E-5</c:v>
                </c:pt>
                <c:pt idx="63034">
                  <c:v>6.3034999999999995E-5</c:v>
                </c:pt>
                <c:pt idx="63035">
                  <c:v>6.3035999999999998E-5</c:v>
                </c:pt>
                <c:pt idx="63036">
                  <c:v>6.3037E-5</c:v>
                </c:pt>
                <c:pt idx="63037">
                  <c:v>6.3038000000000002E-5</c:v>
                </c:pt>
                <c:pt idx="63038">
                  <c:v>6.3039000000000004E-5</c:v>
                </c:pt>
                <c:pt idx="63039">
                  <c:v>6.3040000000000006E-5</c:v>
                </c:pt>
                <c:pt idx="63040">
                  <c:v>6.3040999999999995E-5</c:v>
                </c:pt>
                <c:pt idx="63041">
                  <c:v>6.3041999999999997E-5</c:v>
                </c:pt>
                <c:pt idx="63042">
                  <c:v>6.3042999999999999E-5</c:v>
                </c:pt>
                <c:pt idx="63043">
                  <c:v>6.3044000000000002E-5</c:v>
                </c:pt>
                <c:pt idx="63044">
                  <c:v>6.3045000000000004E-5</c:v>
                </c:pt>
                <c:pt idx="63045">
                  <c:v>6.3046000000000006E-5</c:v>
                </c:pt>
                <c:pt idx="63046">
                  <c:v>6.3046999999999995E-5</c:v>
                </c:pt>
                <c:pt idx="63047">
                  <c:v>6.3047999999999997E-5</c:v>
                </c:pt>
                <c:pt idx="63048">
                  <c:v>6.3048999999999999E-5</c:v>
                </c:pt>
                <c:pt idx="63049">
                  <c:v>6.3050000000000001E-5</c:v>
                </c:pt>
                <c:pt idx="63050">
                  <c:v>6.3051000000000003E-5</c:v>
                </c:pt>
                <c:pt idx="63051">
                  <c:v>6.3052000000000006E-5</c:v>
                </c:pt>
                <c:pt idx="63052">
                  <c:v>6.3052999999999994E-5</c:v>
                </c:pt>
                <c:pt idx="63053">
                  <c:v>6.3053999999999996E-5</c:v>
                </c:pt>
                <c:pt idx="63054">
                  <c:v>6.3054999999999999E-5</c:v>
                </c:pt>
                <c:pt idx="63055">
                  <c:v>6.3056000000000001E-5</c:v>
                </c:pt>
                <c:pt idx="63056">
                  <c:v>6.3057000000000003E-5</c:v>
                </c:pt>
                <c:pt idx="63057">
                  <c:v>6.3058000000000005E-5</c:v>
                </c:pt>
                <c:pt idx="63058">
                  <c:v>6.3058999999999994E-5</c:v>
                </c:pt>
                <c:pt idx="63059">
                  <c:v>6.3059999999999996E-5</c:v>
                </c:pt>
                <c:pt idx="63060">
                  <c:v>6.3060999999999998E-5</c:v>
                </c:pt>
                <c:pt idx="63061">
                  <c:v>6.3062E-5</c:v>
                </c:pt>
                <c:pt idx="63062">
                  <c:v>6.3063000000000003E-5</c:v>
                </c:pt>
                <c:pt idx="63063">
                  <c:v>6.3064000000000005E-5</c:v>
                </c:pt>
                <c:pt idx="63064">
                  <c:v>6.3064999999999993E-5</c:v>
                </c:pt>
                <c:pt idx="63065">
                  <c:v>6.3065999999999996E-5</c:v>
                </c:pt>
                <c:pt idx="63066">
                  <c:v>6.3066999999999998E-5</c:v>
                </c:pt>
                <c:pt idx="63067">
                  <c:v>6.3068E-5</c:v>
                </c:pt>
                <c:pt idx="63068">
                  <c:v>6.3069000000000002E-5</c:v>
                </c:pt>
                <c:pt idx="63069">
                  <c:v>6.3070000000000004E-5</c:v>
                </c:pt>
                <c:pt idx="63070">
                  <c:v>6.3071000000000007E-5</c:v>
                </c:pt>
                <c:pt idx="63071">
                  <c:v>6.3071999999999995E-5</c:v>
                </c:pt>
                <c:pt idx="63072">
                  <c:v>6.3072999999999997E-5</c:v>
                </c:pt>
                <c:pt idx="63073">
                  <c:v>6.3074E-5</c:v>
                </c:pt>
                <c:pt idx="63074">
                  <c:v>6.3075000000000002E-5</c:v>
                </c:pt>
                <c:pt idx="63075">
                  <c:v>6.3076000000000004E-5</c:v>
                </c:pt>
                <c:pt idx="63076">
                  <c:v>6.3077000000000006E-5</c:v>
                </c:pt>
                <c:pt idx="63077">
                  <c:v>6.3077999999999995E-5</c:v>
                </c:pt>
                <c:pt idx="63078">
                  <c:v>6.3078999999999997E-5</c:v>
                </c:pt>
                <c:pt idx="63079">
                  <c:v>6.3079999999999999E-5</c:v>
                </c:pt>
                <c:pt idx="63080">
                  <c:v>6.3081000000000001E-5</c:v>
                </c:pt>
                <c:pt idx="63081">
                  <c:v>6.3082000000000004E-5</c:v>
                </c:pt>
                <c:pt idx="63082">
                  <c:v>6.3083000000000006E-5</c:v>
                </c:pt>
                <c:pt idx="63083">
                  <c:v>6.3083999999999994E-5</c:v>
                </c:pt>
                <c:pt idx="63084">
                  <c:v>6.3084999999999997E-5</c:v>
                </c:pt>
                <c:pt idx="63085">
                  <c:v>6.3085999999999999E-5</c:v>
                </c:pt>
                <c:pt idx="63086">
                  <c:v>6.3087000000000001E-5</c:v>
                </c:pt>
                <c:pt idx="63087">
                  <c:v>6.3088000000000003E-5</c:v>
                </c:pt>
                <c:pt idx="63088">
                  <c:v>6.3089000000000005E-5</c:v>
                </c:pt>
                <c:pt idx="63089">
                  <c:v>6.3089999999999994E-5</c:v>
                </c:pt>
                <c:pt idx="63090">
                  <c:v>6.3090999999999996E-5</c:v>
                </c:pt>
                <c:pt idx="63091">
                  <c:v>6.3091999999999998E-5</c:v>
                </c:pt>
                <c:pt idx="63092">
                  <c:v>6.3093000000000001E-5</c:v>
                </c:pt>
                <c:pt idx="63093">
                  <c:v>6.3094000000000003E-5</c:v>
                </c:pt>
                <c:pt idx="63094">
                  <c:v>6.3095000000000005E-5</c:v>
                </c:pt>
                <c:pt idx="63095">
                  <c:v>6.3095999999999994E-5</c:v>
                </c:pt>
                <c:pt idx="63096">
                  <c:v>6.3096999999999996E-5</c:v>
                </c:pt>
                <c:pt idx="63097">
                  <c:v>6.3097999999999998E-5</c:v>
                </c:pt>
                <c:pt idx="63098">
                  <c:v>6.3099E-5</c:v>
                </c:pt>
                <c:pt idx="63099">
                  <c:v>6.3100000000000002E-5</c:v>
                </c:pt>
                <c:pt idx="63100">
                  <c:v>6.3101000000000005E-5</c:v>
                </c:pt>
                <c:pt idx="63101">
                  <c:v>6.3102000000000007E-5</c:v>
                </c:pt>
                <c:pt idx="63102">
                  <c:v>6.3102999999999995E-5</c:v>
                </c:pt>
                <c:pt idx="63103">
                  <c:v>6.3103999999999998E-5</c:v>
                </c:pt>
                <c:pt idx="63104">
                  <c:v>6.3105E-5</c:v>
                </c:pt>
                <c:pt idx="63105">
                  <c:v>6.3106000000000002E-5</c:v>
                </c:pt>
                <c:pt idx="63106">
                  <c:v>6.3107000000000004E-5</c:v>
                </c:pt>
                <c:pt idx="63107">
                  <c:v>6.3108000000000006E-5</c:v>
                </c:pt>
                <c:pt idx="63108">
                  <c:v>6.3108999999999995E-5</c:v>
                </c:pt>
                <c:pt idx="63109">
                  <c:v>6.3109999999999997E-5</c:v>
                </c:pt>
                <c:pt idx="63110">
                  <c:v>6.3110999999999999E-5</c:v>
                </c:pt>
                <c:pt idx="63111">
                  <c:v>6.3112000000000002E-5</c:v>
                </c:pt>
                <c:pt idx="63112">
                  <c:v>6.3113000000000004E-5</c:v>
                </c:pt>
                <c:pt idx="63113">
                  <c:v>6.3114000000000006E-5</c:v>
                </c:pt>
                <c:pt idx="63114">
                  <c:v>6.3114999999999995E-5</c:v>
                </c:pt>
                <c:pt idx="63115">
                  <c:v>6.3115999999999997E-5</c:v>
                </c:pt>
                <c:pt idx="63116">
                  <c:v>6.3116999999999999E-5</c:v>
                </c:pt>
                <c:pt idx="63117">
                  <c:v>6.3118000000000001E-5</c:v>
                </c:pt>
                <c:pt idx="63118">
                  <c:v>6.3119000000000003E-5</c:v>
                </c:pt>
                <c:pt idx="63119">
                  <c:v>6.3120000000000006E-5</c:v>
                </c:pt>
                <c:pt idx="63120">
                  <c:v>6.3120999999999994E-5</c:v>
                </c:pt>
                <c:pt idx="63121">
                  <c:v>6.3121999999999996E-5</c:v>
                </c:pt>
                <c:pt idx="63122">
                  <c:v>6.3122999999999999E-5</c:v>
                </c:pt>
                <c:pt idx="63123">
                  <c:v>6.3124000000000001E-5</c:v>
                </c:pt>
                <c:pt idx="63124">
                  <c:v>6.3125000000000003E-5</c:v>
                </c:pt>
                <c:pt idx="63125">
                  <c:v>6.3126000000000005E-5</c:v>
                </c:pt>
                <c:pt idx="63126">
                  <c:v>6.3126999999999994E-5</c:v>
                </c:pt>
                <c:pt idx="63127">
                  <c:v>6.3127999999999996E-5</c:v>
                </c:pt>
                <c:pt idx="63128">
                  <c:v>6.3128999999999998E-5</c:v>
                </c:pt>
                <c:pt idx="63129">
                  <c:v>6.313E-5</c:v>
                </c:pt>
                <c:pt idx="63130">
                  <c:v>6.3131000000000003E-5</c:v>
                </c:pt>
                <c:pt idx="63131">
                  <c:v>6.3132000000000005E-5</c:v>
                </c:pt>
                <c:pt idx="63132">
                  <c:v>6.3132999999999993E-5</c:v>
                </c:pt>
                <c:pt idx="63133">
                  <c:v>6.3133999999999996E-5</c:v>
                </c:pt>
                <c:pt idx="63134">
                  <c:v>6.3134999999999998E-5</c:v>
                </c:pt>
                <c:pt idx="63135">
                  <c:v>6.3136E-5</c:v>
                </c:pt>
                <c:pt idx="63136">
                  <c:v>6.3137000000000002E-5</c:v>
                </c:pt>
                <c:pt idx="63137">
                  <c:v>6.3138000000000004E-5</c:v>
                </c:pt>
                <c:pt idx="63138">
                  <c:v>6.3139000000000007E-5</c:v>
                </c:pt>
                <c:pt idx="63139">
                  <c:v>6.3139999999999995E-5</c:v>
                </c:pt>
                <c:pt idx="63140">
                  <c:v>6.3140999999999997E-5</c:v>
                </c:pt>
                <c:pt idx="63141">
                  <c:v>6.3142E-5</c:v>
                </c:pt>
                <c:pt idx="63142">
                  <c:v>6.3143000000000002E-5</c:v>
                </c:pt>
                <c:pt idx="63143">
                  <c:v>6.3144000000000004E-5</c:v>
                </c:pt>
                <c:pt idx="63144">
                  <c:v>6.3145000000000006E-5</c:v>
                </c:pt>
                <c:pt idx="63145">
                  <c:v>6.3145999999999995E-5</c:v>
                </c:pt>
                <c:pt idx="63146">
                  <c:v>6.3146999999999997E-5</c:v>
                </c:pt>
                <c:pt idx="63147">
                  <c:v>6.3147999999999999E-5</c:v>
                </c:pt>
                <c:pt idx="63148">
                  <c:v>6.3149000000000001E-5</c:v>
                </c:pt>
                <c:pt idx="63149">
                  <c:v>6.3150000000000004E-5</c:v>
                </c:pt>
                <c:pt idx="63150">
                  <c:v>6.3151000000000006E-5</c:v>
                </c:pt>
                <c:pt idx="63151">
                  <c:v>6.3151999999999994E-5</c:v>
                </c:pt>
                <c:pt idx="63152">
                  <c:v>6.3152999999999997E-5</c:v>
                </c:pt>
                <c:pt idx="63153">
                  <c:v>6.3153999999999999E-5</c:v>
                </c:pt>
                <c:pt idx="63154">
                  <c:v>6.3155000000000001E-5</c:v>
                </c:pt>
                <c:pt idx="63155">
                  <c:v>6.3156000000000003E-5</c:v>
                </c:pt>
                <c:pt idx="63156">
                  <c:v>6.3157000000000005E-5</c:v>
                </c:pt>
                <c:pt idx="63157">
                  <c:v>6.3157999999999994E-5</c:v>
                </c:pt>
                <c:pt idx="63158">
                  <c:v>6.3158999999999996E-5</c:v>
                </c:pt>
                <c:pt idx="63159">
                  <c:v>6.3159999999999998E-5</c:v>
                </c:pt>
                <c:pt idx="63160">
                  <c:v>6.3161000000000001E-5</c:v>
                </c:pt>
                <c:pt idx="63161">
                  <c:v>6.3162000000000003E-5</c:v>
                </c:pt>
                <c:pt idx="63162">
                  <c:v>6.3163000000000005E-5</c:v>
                </c:pt>
                <c:pt idx="63163">
                  <c:v>6.3163999999999994E-5</c:v>
                </c:pt>
                <c:pt idx="63164">
                  <c:v>6.3164999999999996E-5</c:v>
                </c:pt>
                <c:pt idx="63165">
                  <c:v>6.3165999999999998E-5</c:v>
                </c:pt>
                <c:pt idx="63166">
                  <c:v>6.3167E-5</c:v>
                </c:pt>
                <c:pt idx="63167">
                  <c:v>6.3168000000000002E-5</c:v>
                </c:pt>
                <c:pt idx="63168">
                  <c:v>6.3169000000000005E-5</c:v>
                </c:pt>
                <c:pt idx="63169">
                  <c:v>6.3170000000000007E-5</c:v>
                </c:pt>
                <c:pt idx="63170">
                  <c:v>6.3170999999999995E-5</c:v>
                </c:pt>
                <c:pt idx="63171">
                  <c:v>6.3171999999999998E-5</c:v>
                </c:pt>
                <c:pt idx="63172">
                  <c:v>6.3173E-5</c:v>
                </c:pt>
                <c:pt idx="63173">
                  <c:v>6.3174000000000002E-5</c:v>
                </c:pt>
                <c:pt idx="63174">
                  <c:v>6.3175000000000004E-5</c:v>
                </c:pt>
                <c:pt idx="63175">
                  <c:v>6.3176000000000006E-5</c:v>
                </c:pt>
                <c:pt idx="63176">
                  <c:v>6.3176999999999995E-5</c:v>
                </c:pt>
                <c:pt idx="63177">
                  <c:v>6.3177999999999997E-5</c:v>
                </c:pt>
                <c:pt idx="63178">
                  <c:v>6.3178999999999999E-5</c:v>
                </c:pt>
                <c:pt idx="63179">
                  <c:v>6.3180000000000002E-5</c:v>
                </c:pt>
                <c:pt idx="63180">
                  <c:v>6.3181000000000004E-5</c:v>
                </c:pt>
                <c:pt idx="63181">
                  <c:v>6.3182000000000006E-5</c:v>
                </c:pt>
                <c:pt idx="63182">
                  <c:v>6.3182999999999995E-5</c:v>
                </c:pt>
                <c:pt idx="63183">
                  <c:v>6.3183999999999997E-5</c:v>
                </c:pt>
                <c:pt idx="63184">
                  <c:v>6.3184999999999999E-5</c:v>
                </c:pt>
                <c:pt idx="63185">
                  <c:v>6.3186000000000001E-5</c:v>
                </c:pt>
                <c:pt idx="63186">
                  <c:v>6.3187000000000003E-5</c:v>
                </c:pt>
                <c:pt idx="63187">
                  <c:v>6.3188000000000006E-5</c:v>
                </c:pt>
                <c:pt idx="63188">
                  <c:v>6.3188999999999994E-5</c:v>
                </c:pt>
                <c:pt idx="63189">
                  <c:v>6.3189999999999996E-5</c:v>
                </c:pt>
                <c:pt idx="63190">
                  <c:v>6.3190999999999999E-5</c:v>
                </c:pt>
                <c:pt idx="63191">
                  <c:v>6.3192000000000001E-5</c:v>
                </c:pt>
                <c:pt idx="63192">
                  <c:v>6.3193000000000003E-5</c:v>
                </c:pt>
                <c:pt idx="63193">
                  <c:v>6.3194000000000005E-5</c:v>
                </c:pt>
                <c:pt idx="63194">
                  <c:v>6.3194999999999994E-5</c:v>
                </c:pt>
                <c:pt idx="63195">
                  <c:v>6.3195999999999996E-5</c:v>
                </c:pt>
                <c:pt idx="63196">
                  <c:v>6.3196999999999998E-5</c:v>
                </c:pt>
                <c:pt idx="63197">
                  <c:v>6.3198E-5</c:v>
                </c:pt>
                <c:pt idx="63198">
                  <c:v>6.3199000000000003E-5</c:v>
                </c:pt>
                <c:pt idx="63199">
                  <c:v>6.3200000000000005E-5</c:v>
                </c:pt>
                <c:pt idx="63200">
                  <c:v>6.3200999999999993E-5</c:v>
                </c:pt>
                <c:pt idx="63201">
                  <c:v>6.3201999999999996E-5</c:v>
                </c:pt>
                <c:pt idx="63202">
                  <c:v>6.3202999999999998E-5</c:v>
                </c:pt>
                <c:pt idx="63203">
                  <c:v>6.3204E-5</c:v>
                </c:pt>
                <c:pt idx="63204">
                  <c:v>6.3205000000000002E-5</c:v>
                </c:pt>
                <c:pt idx="63205">
                  <c:v>6.3206000000000004E-5</c:v>
                </c:pt>
                <c:pt idx="63206">
                  <c:v>6.3207000000000007E-5</c:v>
                </c:pt>
                <c:pt idx="63207">
                  <c:v>6.3207999999999995E-5</c:v>
                </c:pt>
                <c:pt idx="63208">
                  <c:v>6.3208999999999997E-5</c:v>
                </c:pt>
                <c:pt idx="63209">
                  <c:v>6.321E-5</c:v>
                </c:pt>
                <c:pt idx="63210">
                  <c:v>6.3211000000000002E-5</c:v>
                </c:pt>
                <c:pt idx="63211">
                  <c:v>6.3212000000000004E-5</c:v>
                </c:pt>
                <c:pt idx="63212">
                  <c:v>6.3213000000000006E-5</c:v>
                </c:pt>
                <c:pt idx="63213">
                  <c:v>6.3213999999999995E-5</c:v>
                </c:pt>
                <c:pt idx="63214">
                  <c:v>6.3214999999999997E-5</c:v>
                </c:pt>
                <c:pt idx="63215">
                  <c:v>6.3215999999999999E-5</c:v>
                </c:pt>
                <c:pt idx="63216">
                  <c:v>6.3217000000000001E-5</c:v>
                </c:pt>
                <c:pt idx="63217">
                  <c:v>6.3218000000000004E-5</c:v>
                </c:pt>
                <c:pt idx="63218">
                  <c:v>6.3219000000000006E-5</c:v>
                </c:pt>
                <c:pt idx="63219">
                  <c:v>6.3219999999999994E-5</c:v>
                </c:pt>
                <c:pt idx="63220">
                  <c:v>6.3220999999999997E-5</c:v>
                </c:pt>
                <c:pt idx="63221">
                  <c:v>6.3221999999999999E-5</c:v>
                </c:pt>
                <c:pt idx="63222">
                  <c:v>6.3223000000000001E-5</c:v>
                </c:pt>
                <c:pt idx="63223">
                  <c:v>6.3224000000000003E-5</c:v>
                </c:pt>
                <c:pt idx="63224">
                  <c:v>6.3225000000000005E-5</c:v>
                </c:pt>
                <c:pt idx="63225">
                  <c:v>6.3225999999999994E-5</c:v>
                </c:pt>
                <c:pt idx="63226">
                  <c:v>6.3226999999999996E-5</c:v>
                </c:pt>
                <c:pt idx="63227">
                  <c:v>6.3227999999999998E-5</c:v>
                </c:pt>
                <c:pt idx="63228">
                  <c:v>6.3229000000000001E-5</c:v>
                </c:pt>
                <c:pt idx="63229">
                  <c:v>6.3230000000000003E-5</c:v>
                </c:pt>
                <c:pt idx="63230">
                  <c:v>6.3231000000000005E-5</c:v>
                </c:pt>
                <c:pt idx="63231">
                  <c:v>6.3231999999999994E-5</c:v>
                </c:pt>
                <c:pt idx="63232">
                  <c:v>6.3232999999999996E-5</c:v>
                </c:pt>
                <c:pt idx="63233">
                  <c:v>6.3233999999999998E-5</c:v>
                </c:pt>
                <c:pt idx="63234">
                  <c:v>6.3235E-5</c:v>
                </c:pt>
                <c:pt idx="63235">
                  <c:v>6.3236000000000002E-5</c:v>
                </c:pt>
                <c:pt idx="63236">
                  <c:v>6.3237000000000005E-5</c:v>
                </c:pt>
                <c:pt idx="63237">
                  <c:v>6.3238000000000007E-5</c:v>
                </c:pt>
                <c:pt idx="63238">
                  <c:v>6.3238999999999995E-5</c:v>
                </c:pt>
                <c:pt idx="63239">
                  <c:v>6.3239999999999998E-5</c:v>
                </c:pt>
                <c:pt idx="63240">
                  <c:v>6.3241E-5</c:v>
                </c:pt>
                <c:pt idx="63241">
                  <c:v>6.3242000000000002E-5</c:v>
                </c:pt>
                <c:pt idx="63242">
                  <c:v>6.3243000000000004E-5</c:v>
                </c:pt>
                <c:pt idx="63243">
                  <c:v>6.3244000000000006E-5</c:v>
                </c:pt>
                <c:pt idx="63244">
                  <c:v>6.3244999999999995E-5</c:v>
                </c:pt>
                <c:pt idx="63245">
                  <c:v>6.3245999999999997E-5</c:v>
                </c:pt>
                <c:pt idx="63246">
                  <c:v>6.3246999999999999E-5</c:v>
                </c:pt>
                <c:pt idx="63247">
                  <c:v>6.3248000000000002E-5</c:v>
                </c:pt>
                <c:pt idx="63248">
                  <c:v>6.3249000000000004E-5</c:v>
                </c:pt>
                <c:pt idx="63249">
                  <c:v>6.3250000000000006E-5</c:v>
                </c:pt>
                <c:pt idx="63250">
                  <c:v>6.3250999999999995E-5</c:v>
                </c:pt>
                <c:pt idx="63251">
                  <c:v>6.3251999999999997E-5</c:v>
                </c:pt>
                <c:pt idx="63252">
                  <c:v>6.3252999999999999E-5</c:v>
                </c:pt>
                <c:pt idx="63253">
                  <c:v>6.3254000000000001E-5</c:v>
                </c:pt>
                <c:pt idx="63254">
                  <c:v>6.3255000000000003E-5</c:v>
                </c:pt>
                <c:pt idx="63255">
                  <c:v>6.3256000000000006E-5</c:v>
                </c:pt>
                <c:pt idx="63256">
                  <c:v>6.3256999999999994E-5</c:v>
                </c:pt>
                <c:pt idx="63257">
                  <c:v>6.3257999999999996E-5</c:v>
                </c:pt>
                <c:pt idx="63258">
                  <c:v>6.3258999999999999E-5</c:v>
                </c:pt>
                <c:pt idx="63259">
                  <c:v>6.3260000000000001E-5</c:v>
                </c:pt>
                <c:pt idx="63260">
                  <c:v>6.3261000000000003E-5</c:v>
                </c:pt>
                <c:pt idx="63261">
                  <c:v>6.3262000000000005E-5</c:v>
                </c:pt>
                <c:pt idx="63262">
                  <c:v>6.3262999999999994E-5</c:v>
                </c:pt>
                <c:pt idx="63263">
                  <c:v>6.3263999999999996E-5</c:v>
                </c:pt>
                <c:pt idx="63264">
                  <c:v>6.3264999999999998E-5</c:v>
                </c:pt>
                <c:pt idx="63265">
                  <c:v>6.3266E-5</c:v>
                </c:pt>
                <c:pt idx="63266">
                  <c:v>6.3267000000000003E-5</c:v>
                </c:pt>
                <c:pt idx="63267">
                  <c:v>6.3268000000000005E-5</c:v>
                </c:pt>
                <c:pt idx="63268">
                  <c:v>6.3268999999999993E-5</c:v>
                </c:pt>
                <c:pt idx="63269">
                  <c:v>6.3269999999999996E-5</c:v>
                </c:pt>
                <c:pt idx="63270">
                  <c:v>6.3270999999999998E-5</c:v>
                </c:pt>
                <c:pt idx="63271">
                  <c:v>6.3272E-5</c:v>
                </c:pt>
                <c:pt idx="63272">
                  <c:v>6.3273000000000002E-5</c:v>
                </c:pt>
                <c:pt idx="63273">
                  <c:v>6.3274000000000004E-5</c:v>
                </c:pt>
                <c:pt idx="63274">
                  <c:v>6.3275000000000007E-5</c:v>
                </c:pt>
                <c:pt idx="63275">
                  <c:v>6.3275999999999995E-5</c:v>
                </c:pt>
                <c:pt idx="63276">
                  <c:v>6.3276999999999997E-5</c:v>
                </c:pt>
                <c:pt idx="63277">
                  <c:v>6.3278E-5</c:v>
                </c:pt>
                <c:pt idx="63278">
                  <c:v>6.3279000000000002E-5</c:v>
                </c:pt>
                <c:pt idx="63279">
                  <c:v>6.3280000000000004E-5</c:v>
                </c:pt>
                <c:pt idx="63280">
                  <c:v>6.3281000000000006E-5</c:v>
                </c:pt>
                <c:pt idx="63281">
                  <c:v>6.3281999999999995E-5</c:v>
                </c:pt>
                <c:pt idx="63282">
                  <c:v>6.3282999999999997E-5</c:v>
                </c:pt>
                <c:pt idx="63283">
                  <c:v>6.3283999999999999E-5</c:v>
                </c:pt>
                <c:pt idx="63284">
                  <c:v>6.3285000000000001E-5</c:v>
                </c:pt>
                <c:pt idx="63285">
                  <c:v>6.3286000000000004E-5</c:v>
                </c:pt>
                <c:pt idx="63286">
                  <c:v>6.3287000000000006E-5</c:v>
                </c:pt>
                <c:pt idx="63287">
                  <c:v>6.3287999999999994E-5</c:v>
                </c:pt>
                <c:pt idx="63288">
                  <c:v>6.3288999999999997E-5</c:v>
                </c:pt>
                <c:pt idx="63289">
                  <c:v>6.3289999999999999E-5</c:v>
                </c:pt>
                <c:pt idx="63290">
                  <c:v>6.3291000000000001E-5</c:v>
                </c:pt>
                <c:pt idx="63291">
                  <c:v>6.3292000000000003E-5</c:v>
                </c:pt>
                <c:pt idx="63292">
                  <c:v>6.3293000000000005E-5</c:v>
                </c:pt>
                <c:pt idx="63293">
                  <c:v>6.3293999999999994E-5</c:v>
                </c:pt>
                <c:pt idx="63294">
                  <c:v>6.3294999999999996E-5</c:v>
                </c:pt>
                <c:pt idx="63295">
                  <c:v>6.3295999999999998E-5</c:v>
                </c:pt>
                <c:pt idx="63296">
                  <c:v>6.3297000000000001E-5</c:v>
                </c:pt>
                <c:pt idx="63297">
                  <c:v>6.3298000000000003E-5</c:v>
                </c:pt>
                <c:pt idx="63298">
                  <c:v>6.3299000000000005E-5</c:v>
                </c:pt>
                <c:pt idx="63299">
                  <c:v>6.3299999999999994E-5</c:v>
                </c:pt>
                <c:pt idx="63300">
                  <c:v>6.3300999999999996E-5</c:v>
                </c:pt>
                <c:pt idx="63301">
                  <c:v>6.3301999999999998E-5</c:v>
                </c:pt>
                <c:pt idx="63302">
                  <c:v>6.3303E-5</c:v>
                </c:pt>
                <c:pt idx="63303">
                  <c:v>6.3304000000000002E-5</c:v>
                </c:pt>
                <c:pt idx="63304">
                  <c:v>6.3305000000000005E-5</c:v>
                </c:pt>
                <c:pt idx="63305">
                  <c:v>6.3305999999999993E-5</c:v>
                </c:pt>
                <c:pt idx="63306">
                  <c:v>6.3306999999999995E-5</c:v>
                </c:pt>
                <c:pt idx="63307">
                  <c:v>6.3307999999999998E-5</c:v>
                </c:pt>
                <c:pt idx="63308">
                  <c:v>6.3309E-5</c:v>
                </c:pt>
                <c:pt idx="63309">
                  <c:v>6.3310000000000002E-5</c:v>
                </c:pt>
                <c:pt idx="63310">
                  <c:v>6.3311000000000004E-5</c:v>
                </c:pt>
                <c:pt idx="63311">
                  <c:v>6.3312000000000006E-5</c:v>
                </c:pt>
                <c:pt idx="63312">
                  <c:v>6.3312999999999995E-5</c:v>
                </c:pt>
                <c:pt idx="63313">
                  <c:v>6.3313999999999997E-5</c:v>
                </c:pt>
                <c:pt idx="63314">
                  <c:v>6.3314999999999999E-5</c:v>
                </c:pt>
                <c:pt idx="63315">
                  <c:v>6.3316000000000002E-5</c:v>
                </c:pt>
                <c:pt idx="63316">
                  <c:v>6.3317000000000004E-5</c:v>
                </c:pt>
                <c:pt idx="63317">
                  <c:v>6.3318000000000006E-5</c:v>
                </c:pt>
                <c:pt idx="63318">
                  <c:v>6.3318999999999995E-5</c:v>
                </c:pt>
                <c:pt idx="63319">
                  <c:v>6.3319999999999997E-5</c:v>
                </c:pt>
                <c:pt idx="63320">
                  <c:v>6.3320999999999999E-5</c:v>
                </c:pt>
                <c:pt idx="63321">
                  <c:v>6.3322000000000001E-5</c:v>
                </c:pt>
                <c:pt idx="63322">
                  <c:v>6.3323000000000003E-5</c:v>
                </c:pt>
                <c:pt idx="63323">
                  <c:v>6.3324000000000006E-5</c:v>
                </c:pt>
                <c:pt idx="63324">
                  <c:v>6.3324999999999994E-5</c:v>
                </c:pt>
                <c:pt idx="63325">
                  <c:v>6.3325999999999996E-5</c:v>
                </c:pt>
                <c:pt idx="63326">
                  <c:v>6.3326999999999999E-5</c:v>
                </c:pt>
                <c:pt idx="63327">
                  <c:v>6.3328000000000001E-5</c:v>
                </c:pt>
                <c:pt idx="63328">
                  <c:v>6.3329000000000003E-5</c:v>
                </c:pt>
                <c:pt idx="63329">
                  <c:v>6.3330000000000005E-5</c:v>
                </c:pt>
                <c:pt idx="63330">
                  <c:v>6.3330999999999994E-5</c:v>
                </c:pt>
                <c:pt idx="63331">
                  <c:v>6.3331999999999996E-5</c:v>
                </c:pt>
                <c:pt idx="63332">
                  <c:v>6.3332999999999998E-5</c:v>
                </c:pt>
                <c:pt idx="63333">
                  <c:v>6.3334E-5</c:v>
                </c:pt>
                <c:pt idx="63334">
                  <c:v>6.3335000000000003E-5</c:v>
                </c:pt>
                <c:pt idx="63335">
                  <c:v>6.3336000000000005E-5</c:v>
                </c:pt>
                <c:pt idx="63336">
                  <c:v>6.3336999999999993E-5</c:v>
                </c:pt>
                <c:pt idx="63337">
                  <c:v>6.3337999999999996E-5</c:v>
                </c:pt>
                <c:pt idx="63338">
                  <c:v>6.3338999999999998E-5</c:v>
                </c:pt>
                <c:pt idx="63339">
                  <c:v>6.334E-5</c:v>
                </c:pt>
                <c:pt idx="63340">
                  <c:v>6.3341000000000002E-5</c:v>
                </c:pt>
                <c:pt idx="63341">
                  <c:v>6.3342000000000004E-5</c:v>
                </c:pt>
                <c:pt idx="63342">
                  <c:v>6.3343000000000007E-5</c:v>
                </c:pt>
                <c:pt idx="63343">
                  <c:v>6.3343999999999995E-5</c:v>
                </c:pt>
                <c:pt idx="63344">
                  <c:v>6.3344999999999997E-5</c:v>
                </c:pt>
                <c:pt idx="63345">
                  <c:v>6.3346E-5</c:v>
                </c:pt>
                <c:pt idx="63346">
                  <c:v>6.3347000000000002E-5</c:v>
                </c:pt>
                <c:pt idx="63347">
                  <c:v>6.3348000000000004E-5</c:v>
                </c:pt>
                <c:pt idx="63348">
                  <c:v>6.3349000000000006E-5</c:v>
                </c:pt>
                <c:pt idx="63349">
                  <c:v>6.3349999999999995E-5</c:v>
                </c:pt>
                <c:pt idx="63350">
                  <c:v>6.3350999999999997E-5</c:v>
                </c:pt>
                <c:pt idx="63351">
                  <c:v>6.3351999999999999E-5</c:v>
                </c:pt>
                <c:pt idx="63352">
                  <c:v>6.3353000000000001E-5</c:v>
                </c:pt>
                <c:pt idx="63353">
                  <c:v>6.3354000000000004E-5</c:v>
                </c:pt>
                <c:pt idx="63354">
                  <c:v>6.3355000000000006E-5</c:v>
                </c:pt>
                <c:pt idx="63355">
                  <c:v>6.3355999999999994E-5</c:v>
                </c:pt>
                <c:pt idx="63356">
                  <c:v>6.3356999999999997E-5</c:v>
                </c:pt>
                <c:pt idx="63357">
                  <c:v>6.3357999999999999E-5</c:v>
                </c:pt>
                <c:pt idx="63358">
                  <c:v>6.3359000000000001E-5</c:v>
                </c:pt>
                <c:pt idx="63359">
                  <c:v>6.3360000000000003E-5</c:v>
                </c:pt>
                <c:pt idx="63360">
                  <c:v>6.3361000000000005E-5</c:v>
                </c:pt>
                <c:pt idx="63361">
                  <c:v>6.3361999999999994E-5</c:v>
                </c:pt>
                <c:pt idx="63362">
                  <c:v>6.3362999999999996E-5</c:v>
                </c:pt>
                <c:pt idx="63363">
                  <c:v>6.3363999999999998E-5</c:v>
                </c:pt>
                <c:pt idx="63364">
                  <c:v>6.3365000000000001E-5</c:v>
                </c:pt>
                <c:pt idx="63365">
                  <c:v>6.3366000000000003E-5</c:v>
                </c:pt>
                <c:pt idx="63366">
                  <c:v>6.3367000000000005E-5</c:v>
                </c:pt>
                <c:pt idx="63367">
                  <c:v>6.3367999999999994E-5</c:v>
                </c:pt>
                <c:pt idx="63368">
                  <c:v>6.3368999999999996E-5</c:v>
                </c:pt>
                <c:pt idx="63369">
                  <c:v>6.3369999999999998E-5</c:v>
                </c:pt>
                <c:pt idx="63370">
                  <c:v>6.3371E-5</c:v>
                </c:pt>
                <c:pt idx="63371">
                  <c:v>6.3372000000000002E-5</c:v>
                </c:pt>
                <c:pt idx="63372">
                  <c:v>6.3373000000000005E-5</c:v>
                </c:pt>
                <c:pt idx="63373">
                  <c:v>6.3373999999999993E-5</c:v>
                </c:pt>
                <c:pt idx="63374">
                  <c:v>6.3374999999999995E-5</c:v>
                </c:pt>
                <c:pt idx="63375">
                  <c:v>6.3375999999999998E-5</c:v>
                </c:pt>
                <c:pt idx="63376">
                  <c:v>6.3377E-5</c:v>
                </c:pt>
                <c:pt idx="63377">
                  <c:v>6.3378000000000002E-5</c:v>
                </c:pt>
                <c:pt idx="63378">
                  <c:v>6.3379000000000004E-5</c:v>
                </c:pt>
                <c:pt idx="63379">
                  <c:v>6.3380000000000006E-5</c:v>
                </c:pt>
                <c:pt idx="63380">
                  <c:v>6.3380999999999995E-5</c:v>
                </c:pt>
                <c:pt idx="63381">
                  <c:v>6.3381999999999997E-5</c:v>
                </c:pt>
                <c:pt idx="63382">
                  <c:v>6.3382999999999999E-5</c:v>
                </c:pt>
                <c:pt idx="63383">
                  <c:v>6.3384000000000002E-5</c:v>
                </c:pt>
                <c:pt idx="63384">
                  <c:v>6.3385000000000004E-5</c:v>
                </c:pt>
                <c:pt idx="63385">
                  <c:v>6.3386000000000006E-5</c:v>
                </c:pt>
                <c:pt idx="63386">
                  <c:v>6.3386999999999995E-5</c:v>
                </c:pt>
                <c:pt idx="63387">
                  <c:v>6.3387999999999997E-5</c:v>
                </c:pt>
                <c:pt idx="63388">
                  <c:v>6.3388999999999999E-5</c:v>
                </c:pt>
                <c:pt idx="63389">
                  <c:v>6.3390000000000001E-5</c:v>
                </c:pt>
                <c:pt idx="63390">
                  <c:v>6.3391000000000003E-5</c:v>
                </c:pt>
                <c:pt idx="63391">
                  <c:v>6.3392000000000006E-5</c:v>
                </c:pt>
                <c:pt idx="63392">
                  <c:v>6.3392999999999994E-5</c:v>
                </c:pt>
                <c:pt idx="63393">
                  <c:v>6.3393999999999996E-5</c:v>
                </c:pt>
                <c:pt idx="63394">
                  <c:v>6.3394999999999999E-5</c:v>
                </c:pt>
                <c:pt idx="63395">
                  <c:v>6.3396000000000001E-5</c:v>
                </c:pt>
                <c:pt idx="63396">
                  <c:v>6.3397000000000003E-5</c:v>
                </c:pt>
                <c:pt idx="63397">
                  <c:v>6.3398000000000005E-5</c:v>
                </c:pt>
                <c:pt idx="63398">
                  <c:v>6.3398999999999994E-5</c:v>
                </c:pt>
                <c:pt idx="63399">
                  <c:v>6.3399999999999996E-5</c:v>
                </c:pt>
                <c:pt idx="63400">
                  <c:v>6.3400999999999998E-5</c:v>
                </c:pt>
                <c:pt idx="63401">
                  <c:v>6.3402E-5</c:v>
                </c:pt>
                <c:pt idx="63402">
                  <c:v>6.3403000000000003E-5</c:v>
                </c:pt>
                <c:pt idx="63403">
                  <c:v>6.3404000000000005E-5</c:v>
                </c:pt>
                <c:pt idx="63404">
                  <c:v>6.3404999999999993E-5</c:v>
                </c:pt>
                <c:pt idx="63405">
                  <c:v>6.3405999999999996E-5</c:v>
                </c:pt>
                <c:pt idx="63406">
                  <c:v>6.3406999999999998E-5</c:v>
                </c:pt>
                <c:pt idx="63407">
                  <c:v>6.3408E-5</c:v>
                </c:pt>
                <c:pt idx="63408">
                  <c:v>6.3409000000000002E-5</c:v>
                </c:pt>
                <c:pt idx="63409">
                  <c:v>6.3410000000000004E-5</c:v>
                </c:pt>
                <c:pt idx="63410">
                  <c:v>6.3411000000000007E-5</c:v>
                </c:pt>
                <c:pt idx="63411">
                  <c:v>6.3411999999999995E-5</c:v>
                </c:pt>
                <c:pt idx="63412">
                  <c:v>6.3412999999999997E-5</c:v>
                </c:pt>
                <c:pt idx="63413">
                  <c:v>6.3414E-5</c:v>
                </c:pt>
                <c:pt idx="63414">
                  <c:v>6.3415000000000002E-5</c:v>
                </c:pt>
                <c:pt idx="63415">
                  <c:v>6.3416000000000004E-5</c:v>
                </c:pt>
                <c:pt idx="63416">
                  <c:v>6.3417000000000006E-5</c:v>
                </c:pt>
                <c:pt idx="63417">
                  <c:v>6.3417999999999995E-5</c:v>
                </c:pt>
                <c:pt idx="63418">
                  <c:v>6.3418999999999997E-5</c:v>
                </c:pt>
                <c:pt idx="63419">
                  <c:v>6.3419999999999999E-5</c:v>
                </c:pt>
                <c:pt idx="63420">
                  <c:v>6.3421000000000001E-5</c:v>
                </c:pt>
                <c:pt idx="63421">
                  <c:v>6.3422000000000004E-5</c:v>
                </c:pt>
                <c:pt idx="63422">
                  <c:v>6.3423000000000006E-5</c:v>
                </c:pt>
                <c:pt idx="63423">
                  <c:v>6.3423999999999994E-5</c:v>
                </c:pt>
                <c:pt idx="63424">
                  <c:v>6.3424999999999997E-5</c:v>
                </c:pt>
                <c:pt idx="63425">
                  <c:v>6.3425999999999999E-5</c:v>
                </c:pt>
                <c:pt idx="63426">
                  <c:v>6.3427000000000001E-5</c:v>
                </c:pt>
                <c:pt idx="63427">
                  <c:v>6.3428000000000003E-5</c:v>
                </c:pt>
                <c:pt idx="63428">
                  <c:v>6.3429000000000005E-5</c:v>
                </c:pt>
                <c:pt idx="63429">
                  <c:v>6.3429999999999994E-5</c:v>
                </c:pt>
                <c:pt idx="63430">
                  <c:v>6.3430999999999996E-5</c:v>
                </c:pt>
                <c:pt idx="63431">
                  <c:v>6.3431999999999998E-5</c:v>
                </c:pt>
                <c:pt idx="63432">
                  <c:v>6.3433000000000001E-5</c:v>
                </c:pt>
                <c:pt idx="63433">
                  <c:v>6.3434000000000003E-5</c:v>
                </c:pt>
                <c:pt idx="63434">
                  <c:v>6.3435000000000005E-5</c:v>
                </c:pt>
                <c:pt idx="63435">
                  <c:v>6.3435999999999994E-5</c:v>
                </c:pt>
                <c:pt idx="63436">
                  <c:v>6.3436999999999996E-5</c:v>
                </c:pt>
                <c:pt idx="63437">
                  <c:v>6.3437999999999998E-5</c:v>
                </c:pt>
                <c:pt idx="63438">
                  <c:v>6.3439E-5</c:v>
                </c:pt>
                <c:pt idx="63439">
                  <c:v>6.3440000000000002E-5</c:v>
                </c:pt>
                <c:pt idx="63440">
                  <c:v>6.3441000000000005E-5</c:v>
                </c:pt>
                <c:pt idx="63441">
                  <c:v>6.3441999999999993E-5</c:v>
                </c:pt>
                <c:pt idx="63442">
                  <c:v>6.3442999999999995E-5</c:v>
                </c:pt>
                <c:pt idx="63443">
                  <c:v>6.3443999999999998E-5</c:v>
                </c:pt>
                <c:pt idx="63444">
                  <c:v>6.3445E-5</c:v>
                </c:pt>
                <c:pt idx="63445">
                  <c:v>6.3446000000000002E-5</c:v>
                </c:pt>
                <c:pt idx="63446">
                  <c:v>6.3447000000000004E-5</c:v>
                </c:pt>
                <c:pt idx="63447">
                  <c:v>6.3448000000000006E-5</c:v>
                </c:pt>
                <c:pt idx="63448">
                  <c:v>6.3448999999999995E-5</c:v>
                </c:pt>
                <c:pt idx="63449">
                  <c:v>6.3449999999999997E-5</c:v>
                </c:pt>
                <c:pt idx="63450">
                  <c:v>6.3450999999999999E-5</c:v>
                </c:pt>
                <c:pt idx="63451">
                  <c:v>6.3452000000000002E-5</c:v>
                </c:pt>
                <c:pt idx="63452">
                  <c:v>6.3453000000000004E-5</c:v>
                </c:pt>
                <c:pt idx="63453">
                  <c:v>6.3454000000000006E-5</c:v>
                </c:pt>
                <c:pt idx="63454">
                  <c:v>6.3454999999999995E-5</c:v>
                </c:pt>
                <c:pt idx="63455">
                  <c:v>6.3455999999999997E-5</c:v>
                </c:pt>
                <c:pt idx="63456">
                  <c:v>6.3456999999999999E-5</c:v>
                </c:pt>
                <c:pt idx="63457">
                  <c:v>6.3458000000000001E-5</c:v>
                </c:pt>
                <c:pt idx="63458">
                  <c:v>6.3459000000000003E-5</c:v>
                </c:pt>
                <c:pt idx="63459">
                  <c:v>6.3460000000000006E-5</c:v>
                </c:pt>
                <c:pt idx="63460">
                  <c:v>6.3460999999999994E-5</c:v>
                </c:pt>
                <c:pt idx="63461">
                  <c:v>6.3461999999999996E-5</c:v>
                </c:pt>
                <c:pt idx="63462">
                  <c:v>6.3462999999999999E-5</c:v>
                </c:pt>
                <c:pt idx="63463">
                  <c:v>6.3464000000000001E-5</c:v>
                </c:pt>
                <c:pt idx="63464">
                  <c:v>6.3465000000000003E-5</c:v>
                </c:pt>
                <c:pt idx="63465">
                  <c:v>6.3466000000000005E-5</c:v>
                </c:pt>
                <c:pt idx="63466">
                  <c:v>6.3466999999999994E-5</c:v>
                </c:pt>
                <c:pt idx="63467">
                  <c:v>6.3467999999999996E-5</c:v>
                </c:pt>
                <c:pt idx="63468">
                  <c:v>6.3468999999999998E-5</c:v>
                </c:pt>
                <c:pt idx="63469">
                  <c:v>6.347E-5</c:v>
                </c:pt>
                <c:pt idx="63470">
                  <c:v>6.3471000000000003E-5</c:v>
                </c:pt>
                <c:pt idx="63471">
                  <c:v>6.3472000000000005E-5</c:v>
                </c:pt>
                <c:pt idx="63472">
                  <c:v>6.3472999999999994E-5</c:v>
                </c:pt>
                <c:pt idx="63473">
                  <c:v>6.3473999999999996E-5</c:v>
                </c:pt>
                <c:pt idx="63474">
                  <c:v>6.3474999999999998E-5</c:v>
                </c:pt>
                <c:pt idx="63475">
                  <c:v>6.3476E-5</c:v>
                </c:pt>
                <c:pt idx="63476">
                  <c:v>6.3477000000000002E-5</c:v>
                </c:pt>
                <c:pt idx="63477">
                  <c:v>6.3478000000000004E-5</c:v>
                </c:pt>
                <c:pt idx="63478">
                  <c:v>6.3479000000000007E-5</c:v>
                </c:pt>
                <c:pt idx="63479">
                  <c:v>6.3479999999999995E-5</c:v>
                </c:pt>
                <c:pt idx="63480">
                  <c:v>6.3480999999999997E-5</c:v>
                </c:pt>
                <c:pt idx="63481">
                  <c:v>6.3482E-5</c:v>
                </c:pt>
                <c:pt idx="63482">
                  <c:v>6.3483000000000002E-5</c:v>
                </c:pt>
                <c:pt idx="63483">
                  <c:v>6.3484000000000004E-5</c:v>
                </c:pt>
                <c:pt idx="63484">
                  <c:v>6.3485000000000006E-5</c:v>
                </c:pt>
                <c:pt idx="63485">
                  <c:v>6.3485999999999995E-5</c:v>
                </c:pt>
                <c:pt idx="63486">
                  <c:v>6.3486999999999997E-5</c:v>
                </c:pt>
                <c:pt idx="63487">
                  <c:v>6.3487999999999999E-5</c:v>
                </c:pt>
                <c:pt idx="63488">
                  <c:v>6.3489000000000001E-5</c:v>
                </c:pt>
                <c:pt idx="63489">
                  <c:v>6.3490000000000004E-5</c:v>
                </c:pt>
                <c:pt idx="63490">
                  <c:v>6.3491000000000006E-5</c:v>
                </c:pt>
                <c:pt idx="63491">
                  <c:v>6.3491999999999995E-5</c:v>
                </c:pt>
                <c:pt idx="63492">
                  <c:v>6.3492999999999997E-5</c:v>
                </c:pt>
                <c:pt idx="63493">
                  <c:v>6.3493999999999999E-5</c:v>
                </c:pt>
                <c:pt idx="63494">
                  <c:v>6.3495000000000001E-5</c:v>
                </c:pt>
                <c:pt idx="63495">
                  <c:v>6.3496000000000003E-5</c:v>
                </c:pt>
                <c:pt idx="63496">
                  <c:v>6.3497000000000005E-5</c:v>
                </c:pt>
                <c:pt idx="63497">
                  <c:v>6.3497999999999994E-5</c:v>
                </c:pt>
                <c:pt idx="63498">
                  <c:v>6.3498999999999996E-5</c:v>
                </c:pt>
                <c:pt idx="63499">
                  <c:v>6.3499999999999999E-5</c:v>
                </c:pt>
                <c:pt idx="63500">
                  <c:v>6.3501000000000001E-5</c:v>
                </c:pt>
                <c:pt idx="63501">
                  <c:v>6.3502000000000003E-5</c:v>
                </c:pt>
                <c:pt idx="63502">
                  <c:v>6.3503000000000005E-5</c:v>
                </c:pt>
                <c:pt idx="63503">
                  <c:v>6.3503999999999994E-5</c:v>
                </c:pt>
                <c:pt idx="63504">
                  <c:v>6.3504999999999996E-5</c:v>
                </c:pt>
                <c:pt idx="63505">
                  <c:v>6.3505999999999998E-5</c:v>
                </c:pt>
                <c:pt idx="63506">
                  <c:v>6.3507E-5</c:v>
                </c:pt>
                <c:pt idx="63507">
                  <c:v>6.3508000000000002E-5</c:v>
                </c:pt>
                <c:pt idx="63508">
                  <c:v>6.3509000000000005E-5</c:v>
                </c:pt>
                <c:pt idx="63509">
                  <c:v>6.3509999999999993E-5</c:v>
                </c:pt>
                <c:pt idx="63510">
                  <c:v>6.3510999999999996E-5</c:v>
                </c:pt>
                <c:pt idx="63511">
                  <c:v>6.3511999999999998E-5</c:v>
                </c:pt>
                <c:pt idx="63512">
                  <c:v>6.3513E-5</c:v>
                </c:pt>
                <c:pt idx="63513">
                  <c:v>6.3514000000000002E-5</c:v>
                </c:pt>
                <c:pt idx="63514">
                  <c:v>6.3515000000000004E-5</c:v>
                </c:pt>
                <c:pt idx="63515">
                  <c:v>6.3516000000000006E-5</c:v>
                </c:pt>
                <c:pt idx="63516">
                  <c:v>6.3516999999999995E-5</c:v>
                </c:pt>
                <c:pt idx="63517">
                  <c:v>6.3517999999999997E-5</c:v>
                </c:pt>
                <c:pt idx="63518">
                  <c:v>6.3519E-5</c:v>
                </c:pt>
                <c:pt idx="63519">
                  <c:v>6.3520000000000002E-5</c:v>
                </c:pt>
                <c:pt idx="63520">
                  <c:v>6.3521000000000004E-5</c:v>
                </c:pt>
                <c:pt idx="63521">
                  <c:v>6.3522000000000006E-5</c:v>
                </c:pt>
                <c:pt idx="63522">
                  <c:v>6.3522999999999995E-5</c:v>
                </c:pt>
                <c:pt idx="63523">
                  <c:v>6.3523999999999997E-5</c:v>
                </c:pt>
                <c:pt idx="63524">
                  <c:v>6.3524999999999999E-5</c:v>
                </c:pt>
                <c:pt idx="63525">
                  <c:v>6.3526000000000001E-5</c:v>
                </c:pt>
                <c:pt idx="63526">
                  <c:v>6.3527000000000003E-5</c:v>
                </c:pt>
                <c:pt idx="63527">
                  <c:v>6.3528000000000006E-5</c:v>
                </c:pt>
                <c:pt idx="63528">
                  <c:v>6.3528999999999994E-5</c:v>
                </c:pt>
                <c:pt idx="63529">
                  <c:v>6.3529999999999997E-5</c:v>
                </c:pt>
                <c:pt idx="63530">
                  <c:v>6.3530999999999999E-5</c:v>
                </c:pt>
                <c:pt idx="63531">
                  <c:v>6.3532000000000001E-5</c:v>
                </c:pt>
                <c:pt idx="63532">
                  <c:v>6.3533000000000003E-5</c:v>
                </c:pt>
                <c:pt idx="63533">
                  <c:v>6.3534000000000005E-5</c:v>
                </c:pt>
                <c:pt idx="63534">
                  <c:v>6.3534999999999994E-5</c:v>
                </c:pt>
                <c:pt idx="63535">
                  <c:v>6.3535999999999996E-5</c:v>
                </c:pt>
                <c:pt idx="63536">
                  <c:v>6.3536999999999998E-5</c:v>
                </c:pt>
                <c:pt idx="63537">
                  <c:v>6.3538000000000001E-5</c:v>
                </c:pt>
                <c:pt idx="63538">
                  <c:v>6.3539000000000003E-5</c:v>
                </c:pt>
                <c:pt idx="63539">
                  <c:v>6.3540000000000005E-5</c:v>
                </c:pt>
                <c:pt idx="63540">
                  <c:v>6.3540999999999994E-5</c:v>
                </c:pt>
                <c:pt idx="63541">
                  <c:v>6.3541999999999996E-5</c:v>
                </c:pt>
                <c:pt idx="63542">
                  <c:v>6.3542999999999998E-5</c:v>
                </c:pt>
                <c:pt idx="63543">
                  <c:v>6.3544E-5</c:v>
                </c:pt>
                <c:pt idx="63544">
                  <c:v>6.3545000000000002E-5</c:v>
                </c:pt>
                <c:pt idx="63545">
                  <c:v>6.3546000000000004E-5</c:v>
                </c:pt>
                <c:pt idx="63546">
                  <c:v>6.3547000000000007E-5</c:v>
                </c:pt>
                <c:pt idx="63547">
                  <c:v>6.3547999999999995E-5</c:v>
                </c:pt>
                <c:pt idx="63548">
                  <c:v>6.3548999999999998E-5</c:v>
                </c:pt>
                <c:pt idx="63549">
                  <c:v>6.355E-5</c:v>
                </c:pt>
                <c:pt idx="63550">
                  <c:v>6.3551000000000002E-5</c:v>
                </c:pt>
                <c:pt idx="63551">
                  <c:v>6.3552000000000004E-5</c:v>
                </c:pt>
                <c:pt idx="63552">
                  <c:v>6.3553000000000006E-5</c:v>
                </c:pt>
                <c:pt idx="63553">
                  <c:v>6.3553999999999995E-5</c:v>
                </c:pt>
                <c:pt idx="63554">
                  <c:v>6.3554999999999997E-5</c:v>
                </c:pt>
                <c:pt idx="63555">
                  <c:v>6.3555999999999999E-5</c:v>
                </c:pt>
                <c:pt idx="63556">
                  <c:v>6.3557000000000002E-5</c:v>
                </c:pt>
                <c:pt idx="63557">
                  <c:v>6.3558000000000004E-5</c:v>
                </c:pt>
                <c:pt idx="63558">
                  <c:v>6.3559000000000006E-5</c:v>
                </c:pt>
                <c:pt idx="63559">
                  <c:v>6.3559999999999995E-5</c:v>
                </c:pt>
                <c:pt idx="63560">
                  <c:v>6.3560999999999997E-5</c:v>
                </c:pt>
                <c:pt idx="63561">
                  <c:v>6.3561999999999999E-5</c:v>
                </c:pt>
                <c:pt idx="63562">
                  <c:v>6.3563000000000001E-5</c:v>
                </c:pt>
                <c:pt idx="63563">
                  <c:v>6.3564000000000003E-5</c:v>
                </c:pt>
                <c:pt idx="63564">
                  <c:v>6.3565000000000006E-5</c:v>
                </c:pt>
                <c:pt idx="63565">
                  <c:v>6.3565999999999994E-5</c:v>
                </c:pt>
                <c:pt idx="63566">
                  <c:v>6.3566999999999996E-5</c:v>
                </c:pt>
                <c:pt idx="63567">
                  <c:v>6.3567999999999999E-5</c:v>
                </c:pt>
                <c:pt idx="63568">
                  <c:v>6.3569000000000001E-5</c:v>
                </c:pt>
                <c:pt idx="63569">
                  <c:v>6.3570000000000003E-5</c:v>
                </c:pt>
                <c:pt idx="63570">
                  <c:v>6.3571000000000005E-5</c:v>
                </c:pt>
                <c:pt idx="63571">
                  <c:v>6.3571999999999994E-5</c:v>
                </c:pt>
                <c:pt idx="63572">
                  <c:v>6.3572999999999996E-5</c:v>
                </c:pt>
                <c:pt idx="63573">
                  <c:v>6.3573999999999998E-5</c:v>
                </c:pt>
                <c:pt idx="63574">
                  <c:v>6.3575E-5</c:v>
                </c:pt>
                <c:pt idx="63575">
                  <c:v>6.3576000000000003E-5</c:v>
                </c:pt>
                <c:pt idx="63576">
                  <c:v>6.3577000000000005E-5</c:v>
                </c:pt>
                <c:pt idx="63577">
                  <c:v>6.3577999999999993E-5</c:v>
                </c:pt>
                <c:pt idx="63578">
                  <c:v>6.3578999999999996E-5</c:v>
                </c:pt>
                <c:pt idx="63579">
                  <c:v>6.3579999999999998E-5</c:v>
                </c:pt>
                <c:pt idx="63580">
                  <c:v>6.3581E-5</c:v>
                </c:pt>
                <c:pt idx="63581">
                  <c:v>6.3582000000000002E-5</c:v>
                </c:pt>
                <c:pt idx="63582">
                  <c:v>6.3583000000000004E-5</c:v>
                </c:pt>
                <c:pt idx="63583">
                  <c:v>6.3584000000000007E-5</c:v>
                </c:pt>
                <c:pt idx="63584">
                  <c:v>6.3584999999999995E-5</c:v>
                </c:pt>
                <c:pt idx="63585">
                  <c:v>6.3585999999999997E-5</c:v>
                </c:pt>
                <c:pt idx="63586">
                  <c:v>6.3587E-5</c:v>
                </c:pt>
                <c:pt idx="63587">
                  <c:v>6.3588000000000002E-5</c:v>
                </c:pt>
                <c:pt idx="63588">
                  <c:v>6.3589000000000004E-5</c:v>
                </c:pt>
                <c:pt idx="63589">
                  <c:v>6.3590000000000006E-5</c:v>
                </c:pt>
                <c:pt idx="63590">
                  <c:v>6.3590999999999995E-5</c:v>
                </c:pt>
                <c:pt idx="63591">
                  <c:v>6.3591999999999997E-5</c:v>
                </c:pt>
                <c:pt idx="63592">
                  <c:v>6.3592999999999999E-5</c:v>
                </c:pt>
                <c:pt idx="63593">
                  <c:v>6.3594000000000001E-5</c:v>
                </c:pt>
                <c:pt idx="63594">
                  <c:v>6.3595000000000004E-5</c:v>
                </c:pt>
                <c:pt idx="63595">
                  <c:v>6.3596000000000006E-5</c:v>
                </c:pt>
                <c:pt idx="63596">
                  <c:v>6.3596999999999994E-5</c:v>
                </c:pt>
                <c:pt idx="63597">
                  <c:v>6.3597999999999997E-5</c:v>
                </c:pt>
                <c:pt idx="63598">
                  <c:v>6.3598999999999999E-5</c:v>
                </c:pt>
                <c:pt idx="63599">
                  <c:v>6.3600000000000001E-5</c:v>
                </c:pt>
                <c:pt idx="63600">
                  <c:v>6.3601000000000003E-5</c:v>
                </c:pt>
                <c:pt idx="63601">
                  <c:v>6.3602000000000005E-5</c:v>
                </c:pt>
                <c:pt idx="63602">
                  <c:v>6.3602999999999994E-5</c:v>
                </c:pt>
                <c:pt idx="63603">
                  <c:v>6.3603999999999996E-5</c:v>
                </c:pt>
                <c:pt idx="63604">
                  <c:v>6.3604999999999998E-5</c:v>
                </c:pt>
                <c:pt idx="63605">
                  <c:v>6.3606000000000001E-5</c:v>
                </c:pt>
                <c:pt idx="63606">
                  <c:v>6.3607000000000003E-5</c:v>
                </c:pt>
                <c:pt idx="63607">
                  <c:v>6.3608000000000005E-5</c:v>
                </c:pt>
                <c:pt idx="63608">
                  <c:v>6.3608999999999994E-5</c:v>
                </c:pt>
                <c:pt idx="63609">
                  <c:v>6.3609999999999996E-5</c:v>
                </c:pt>
                <c:pt idx="63610">
                  <c:v>6.3610999999999998E-5</c:v>
                </c:pt>
                <c:pt idx="63611">
                  <c:v>6.3612E-5</c:v>
                </c:pt>
                <c:pt idx="63612">
                  <c:v>6.3613000000000002E-5</c:v>
                </c:pt>
                <c:pt idx="63613">
                  <c:v>6.3614000000000005E-5</c:v>
                </c:pt>
                <c:pt idx="63614">
                  <c:v>6.3615000000000007E-5</c:v>
                </c:pt>
                <c:pt idx="63615">
                  <c:v>6.3615999999999995E-5</c:v>
                </c:pt>
                <c:pt idx="63616">
                  <c:v>6.3616999999999998E-5</c:v>
                </c:pt>
                <c:pt idx="63617">
                  <c:v>6.3618E-5</c:v>
                </c:pt>
                <c:pt idx="63618">
                  <c:v>6.3619000000000002E-5</c:v>
                </c:pt>
                <c:pt idx="63619">
                  <c:v>6.3620000000000004E-5</c:v>
                </c:pt>
                <c:pt idx="63620">
                  <c:v>6.3621000000000006E-5</c:v>
                </c:pt>
                <c:pt idx="63621">
                  <c:v>6.3621999999999995E-5</c:v>
                </c:pt>
                <c:pt idx="63622">
                  <c:v>6.3622999999999997E-5</c:v>
                </c:pt>
                <c:pt idx="63623">
                  <c:v>6.3623999999999999E-5</c:v>
                </c:pt>
                <c:pt idx="63624">
                  <c:v>6.3625000000000002E-5</c:v>
                </c:pt>
                <c:pt idx="63625">
                  <c:v>6.3626000000000004E-5</c:v>
                </c:pt>
                <c:pt idx="63626">
                  <c:v>6.3627000000000006E-5</c:v>
                </c:pt>
                <c:pt idx="63627">
                  <c:v>6.3627999999999995E-5</c:v>
                </c:pt>
                <c:pt idx="63628">
                  <c:v>6.3628999999999997E-5</c:v>
                </c:pt>
                <c:pt idx="63629">
                  <c:v>6.3629999999999999E-5</c:v>
                </c:pt>
                <c:pt idx="63630">
                  <c:v>6.3631000000000001E-5</c:v>
                </c:pt>
                <c:pt idx="63631">
                  <c:v>6.3632000000000003E-5</c:v>
                </c:pt>
                <c:pt idx="63632">
                  <c:v>6.3633000000000006E-5</c:v>
                </c:pt>
                <c:pt idx="63633">
                  <c:v>6.3633999999999994E-5</c:v>
                </c:pt>
                <c:pt idx="63634">
                  <c:v>6.3634999999999996E-5</c:v>
                </c:pt>
                <c:pt idx="63635">
                  <c:v>6.3635999999999999E-5</c:v>
                </c:pt>
                <c:pt idx="63636">
                  <c:v>6.3637000000000001E-5</c:v>
                </c:pt>
                <c:pt idx="63637">
                  <c:v>6.3638000000000003E-5</c:v>
                </c:pt>
                <c:pt idx="63638">
                  <c:v>6.3639000000000005E-5</c:v>
                </c:pt>
                <c:pt idx="63639">
                  <c:v>6.3639999999999994E-5</c:v>
                </c:pt>
                <c:pt idx="63640">
                  <c:v>6.3640999999999996E-5</c:v>
                </c:pt>
                <c:pt idx="63641">
                  <c:v>6.3641999999999998E-5</c:v>
                </c:pt>
                <c:pt idx="63642">
                  <c:v>6.3643E-5</c:v>
                </c:pt>
                <c:pt idx="63643">
                  <c:v>6.3644000000000003E-5</c:v>
                </c:pt>
                <c:pt idx="63644">
                  <c:v>6.3645000000000005E-5</c:v>
                </c:pt>
                <c:pt idx="63645">
                  <c:v>6.3645999999999993E-5</c:v>
                </c:pt>
                <c:pt idx="63646">
                  <c:v>6.3646999999999996E-5</c:v>
                </c:pt>
                <c:pt idx="63647">
                  <c:v>6.3647999999999998E-5</c:v>
                </c:pt>
                <c:pt idx="63648">
                  <c:v>6.3649E-5</c:v>
                </c:pt>
                <c:pt idx="63649">
                  <c:v>6.3650000000000002E-5</c:v>
                </c:pt>
                <c:pt idx="63650">
                  <c:v>6.3651000000000004E-5</c:v>
                </c:pt>
                <c:pt idx="63651">
                  <c:v>6.3652000000000007E-5</c:v>
                </c:pt>
                <c:pt idx="63652">
                  <c:v>6.3652999999999995E-5</c:v>
                </c:pt>
                <c:pt idx="63653">
                  <c:v>6.3653999999999997E-5</c:v>
                </c:pt>
                <c:pt idx="63654">
                  <c:v>6.3655E-5</c:v>
                </c:pt>
                <c:pt idx="63655">
                  <c:v>6.3656000000000002E-5</c:v>
                </c:pt>
                <c:pt idx="63656">
                  <c:v>6.3657000000000004E-5</c:v>
                </c:pt>
                <c:pt idx="63657">
                  <c:v>6.3658000000000006E-5</c:v>
                </c:pt>
                <c:pt idx="63658">
                  <c:v>6.3658999999999995E-5</c:v>
                </c:pt>
                <c:pt idx="63659">
                  <c:v>6.3659999999999997E-5</c:v>
                </c:pt>
                <c:pt idx="63660">
                  <c:v>6.3660999999999999E-5</c:v>
                </c:pt>
                <c:pt idx="63661">
                  <c:v>6.3662000000000001E-5</c:v>
                </c:pt>
                <c:pt idx="63662">
                  <c:v>6.3663000000000004E-5</c:v>
                </c:pt>
                <c:pt idx="63663">
                  <c:v>6.3664000000000006E-5</c:v>
                </c:pt>
                <c:pt idx="63664">
                  <c:v>6.3664999999999994E-5</c:v>
                </c:pt>
                <c:pt idx="63665">
                  <c:v>6.3665999999999997E-5</c:v>
                </c:pt>
                <c:pt idx="63666">
                  <c:v>6.3666999999999999E-5</c:v>
                </c:pt>
                <c:pt idx="63667">
                  <c:v>6.3668000000000001E-5</c:v>
                </c:pt>
                <c:pt idx="63668">
                  <c:v>6.3669000000000003E-5</c:v>
                </c:pt>
                <c:pt idx="63669">
                  <c:v>6.3670000000000005E-5</c:v>
                </c:pt>
                <c:pt idx="63670">
                  <c:v>6.3670999999999994E-5</c:v>
                </c:pt>
                <c:pt idx="63671">
                  <c:v>6.3671999999999996E-5</c:v>
                </c:pt>
                <c:pt idx="63672">
                  <c:v>6.3672999999999998E-5</c:v>
                </c:pt>
                <c:pt idx="63673">
                  <c:v>6.3674000000000001E-5</c:v>
                </c:pt>
                <c:pt idx="63674">
                  <c:v>6.3675000000000003E-5</c:v>
                </c:pt>
                <c:pt idx="63675">
                  <c:v>6.3676000000000005E-5</c:v>
                </c:pt>
                <c:pt idx="63676">
                  <c:v>6.3676999999999994E-5</c:v>
                </c:pt>
                <c:pt idx="63677">
                  <c:v>6.3677999999999996E-5</c:v>
                </c:pt>
                <c:pt idx="63678">
                  <c:v>6.3678999999999998E-5</c:v>
                </c:pt>
                <c:pt idx="63679">
                  <c:v>6.368E-5</c:v>
                </c:pt>
                <c:pt idx="63680">
                  <c:v>6.3681000000000002E-5</c:v>
                </c:pt>
                <c:pt idx="63681">
                  <c:v>6.3682000000000005E-5</c:v>
                </c:pt>
                <c:pt idx="63682">
                  <c:v>6.3683000000000007E-5</c:v>
                </c:pt>
                <c:pt idx="63683">
                  <c:v>6.3683999999999995E-5</c:v>
                </c:pt>
                <c:pt idx="63684">
                  <c:v>6.3684999999999998E-5</c:v>
                </c:pt>
                <c:pt idx="63685">
                  <c:v>6.3686E-5</c:v>
                </c:pt>
                <c:pt idx="63686">
                  <c:v>6.3687000000000002E-5</c:v>
                </c:pt>
                <c:pt idx="63687">
                  <c:v>6.3688000000000004E-5</c:v>
                </c:pt>
                <c:pt idx="63688">
                  <c:v>6.3689000000000006E-5</c:v>
                </c:pt>
                <c:pt idx="63689">
                  <c:v>6.3689999999999995E-5</c:v>
                </c:pt>
                <c:pt idx="63690">
                  <c:v>6.3690999999999997E-5</c:v>
                </c:pt>
                <c:pt idx="63691">
                  <c:v>6.3691999999999999E-5</c:v>
                </c:pt>
                <c:pt idx="63692">
                  <c:v>6.3693000000000002E-5</c:v>
                </c:pt>
                <c:pt idx="63693">
                  <c:v>6.3694000000000004E-5</c:v>
                </c:pt>
                <c:pt idx="63694">
                  <c:v>6.3695000000000006E-5</c:v>
                </c:pt>
                <c:pt idx="63695">
                  <c:v>6.3695999999999995E-5</c:v>
                </c:pt>
                <c:pt idx="63696">
                  <c:v>6.3696999999999997E-5</c:v>
                </c:pt>
                <c:pt idx="63697">
                  <c:v>6.3697999999999999E-5</c:v>
                </c:pt>
                <c:pt idx="63698">
                  <c:v>6.3699000000000001E-5</c:v>
                </c:pt>
                <c:pt idx="63699">
                  <c:v>6.3700000000000003E-5</c:v>
                </c:pt>
                <c:pt idx="63700">
                  <c:v>6.3701000000000006E-5</c:v>
                </c:pt>
                <c:pt idx="63701">
                  <c:v>6.3701999999999994E-5</c:v>
                </c:pt>
                <c:pt idx="63702">
                  <c:v>6.3702999999999996E-5</c:v>
                </c:pt>
                <c:pt idx="63703">
                  <c:v>6.3703999999999999E-5</c:v>
                </c:pt>
                <c:pt idx="63704">
                  <c:v>6.3705000000000001E-5</c:v>
                </c:pt>
                <c:pt idx="63705">
                  <c:v>6.3706000000000003E-5</c:v>
                </c:pt>
                <c:pt idx="63706">
                  <c:v>6.3707000000000005E-5</c:v>
                </c:pt>
                <c:pt idx="63707">
                  <c:v>6.3707999999999994E-5</c:v>
                </c:pt>
                <c:pt idx="63708">
                  <c:v>6.3708999999999996E-5</c:v>
                </c:pt>
                <c:pt idx="63709">
                  <c:v>6.3709999999999998E-5</c:v>
                </c:pt>
                <c:pt idx="63710">
                  <c:v>6.3711E-5</c:v>
                </c:pt>
                <c:pt idx="63711">
                  <c:v>6.3712000000000003E-5</c:v>
                </c:pt>
                <c:pt idx="63712">
                  <c:v>6.3713000000000005E-5</c:v>
                </c:pt>
                <c:pt idx="63713">
                  <c:v>6.3713999999999993E-5</c:v>
                </c:pt>
                <c:pt idx="63714">
                  <c:v>6.3714999999999996E-5</c:v>
                </c:pt>
                <c:pt idx="63715">
                  <c:v>6.3715999999999998E-5</c:v>
                </c:pt>
                <c:pt idx="63716">
                  <c:v>6.3717E-5</c:v>
                </c:pt>
                <c:pt idx="63717">
                  <c:v>6.3718000000000002E-5</c:v>
                </c:pt>
                <c:pt idx="63718">
                  <c:v>6.3719000000000004E-5</c:v>
                </c:pt>
                <c:pt idx="63719">
                  <c:v>6.3720000000000007E-5</c:v>
                </c:pt>
                <c:pt idx="63720">
                  <c:v>6.3720999999999995E-5</c:v>
                </c:pt>
                <c:pt idx="63721">
                  <c:v>6.3721999999999997E-5</c:v>
                </c:pt>
                <c:pt idx="63722">
                  <c:v>6.3723E-5</c:v>
                </c:pt>
                <c:pt idx="63723">
                  <c:v>6.3724000000000002E-5</c:v>
                </c:pt>
                <c:pt idx="63724">
                  <c:v>6.3725000000000004E-5</c:v>
                </c:pt>
                <c:pt idx="63725">
                  <c:v>6.3726000000000006E-5</c:v>
                </c:pt>
                <c:pt idx="63726">
                  <c:v>6.3726999999999995E-5</c:v>
                </c:pt>
                <c:pt idx="63727">
                  <c:v>6.3727999999999997E-5</c:v>
                </c:pt>
                <c:pt idx="63728">
                  <c:v>6.3728999999999999E-5</c:v>
                </c:pt>
                <c:pt idx="63729">
                  <c:v>6.3730000000000001E-5</c:v>
                </c:pt>
                <c:pt idx="63730">
                  <c:v>6.3731000000000004E-5</c:v>
                </c:pt>
                <c:pt idx="63731">
                  <c:v>6.3732000000000006E-5</c:v>
                </c:pt>
                <c:pt idx="63732">
                  <c:v>6.3732999999999994E-5</c:v>
                </c:pt>
                <c:pt idx="63733">
                  <c:v>6.3733999999999997E-5</c:v>
                </c:pt>
                <c:pt idx="63734">
                  <c:v>6.3734999999999999E-5</c:v>
                </c:pt>
                <c:pt idx="63735">
                  <c:v>6.3736000000000001E-5</c:v>
                </c:pt>
                <c:pt idx="63736">
                  <c:v>6.3737000000000003E-5</c:v>
                </c:pt>
                <c:pt idx="63737">
                  <c:v>6.3738000000000005E-5</c:v>
                </c:pt>
                <c:pt idx="63738">
                  <c:v>6.3738999999999994E-5</c:v>
                </c:pt>
                <c:pt idx="63739">
                  <c:v>6.3739999999999996E-5</c:v>
                </c:pt>
                <c:pt idx="63740">
                  <c:v>6.3740999999999998E-5</c:v>
                </c:pt>
                <c:pt idx="63741">
                  <c:v>6.3742000000000001E-5</c:v>
                </c:pt>
                <c:pt idx="63742">
                  <c:v>6.3743000000000003E-5</c:v>
                </c:pt>
                <c:pt idx="63743">
                  <c:v>6.3744000000000005E-5</c:v>
                </c:pt>
                <c:pt idx="63744">
                  <c:v>6.3744999999999994E-5</c:v>
                </c:pt>
                <c:pt idx="63745">
                  <c:v>6.3745999999999996E-5</c:v>
                </c:pt>
                <c:pt idx="63746">
                  <c:v>6.3746999999999998E-5</c:v>
                </c:pt>
                <c:pt idx="63747">
                  <c:v>6.3748E-5</c:v>
                </c:pt>
                <c:pt idx="63748">
                  <c:v>6.3749000000000002E-5</c:v>
                </c:pt>
                <c:pt idx="63749">
                  <c:v>6.3750000000000005E-5</c:v>
                </c:pt>
                <c:pt idx="63750">
                  <c:v>6.3750999999999993E-5</c:v>
                </c:pt>
                <c:pt idx="63751">
                  <c:v>6.3751999999999995E-5</c:v>
                </c:pt>
                <c:pt idx="63752">
                  <c:v>6.3752999999999998E-5</c:v>
                </c:pt>
                <c:pt idx="63753">
                  <c:v>6.3754E-5</c:v>
                </c:pt>
                <c:pt idx="63754">
                  <c:v>6.3755000000000002E-5</c:v>
                </c:pt>
                <c:pt idx="63755">
                  <c:v>6.3756000000000004E-5</c:v>
                </c:pt>
                <c:pt idx="63756">
                  <c:v>6.3757000000000006E-5</c:v>
                </c:pt>
                <c:pt idx="63757">
                  <c:v>6.3757999999999995E-5</c:v>
                </c:pt>
                <c:pt idx="63758">
                  <c:v>6.3758999999999997E-5</c:v>
                </c:pt>
                <c:pt idx="63759">
                  <c:v>6.3759999999999999E-5</c:v>
                </c:pt>
                <c:pt idx="63760">
                  <c:v>6.3761000000000002E-5</c:v>
                </c:pt>
                <c:pt idx="63761">
                  <c:v>6.3762000000000004E-5</c:v>
                </c:pt>
                <c:pt idx="63762">
                  <c:v>6.3763000000000006E-5</c:v>
                </c:pt>
                <c:pt idx="63763">
                  <c:v>6.3763999999999995E-5</c:v>
                </c:pt>
                <c:pt idx="63764">
                  <c:v>6.3764999999999997E-5</c:v>
                </c:pt>
                <c:pt idx="63765">
                  <c:v>6.3765999999999999E-5</c:v>
                </c:pt>
                <c:pt idx="63766">
                  <c:v>6.3767000000000001E-5</c:v>
                </c:pt>
                <c:pt idx="63767">
                  <c:v>6.3768000000000003E-5</c:v>
                </c:pt>
                <c:pt idx="63768">
                  <c:v>6.3769000000000006E-5</c:v>
                </c:pt>
                <c:pt idx="63769">
                  <c:v>6.3769999999999994E-5</c:v>
                </c:pt>
                <c:pt idx="63770">
                  <c:v>6.3770999999999996E-5</c:v>
                </c:pt>
                <c:pt idx="63771">
                  <c:v>6.3771999999999999E-5</c:v>
                </c:pt>
                <c:pt idx="63772">
                  <c:v>6.3773000000000001E-5</c:v>
                </c:pt>
                <c:pt idx="63773">
                  <c:v>6.3774000000000003E-5</c:v>
                </c:pt>
                <c:pt idx="63774">
                  <c:v>6.3775000000000005E-5</c:v>
                </c:pt>
                <c:pt idx="63775">
                  <c:v>6.3775999999999994E-5</c:v>
                </c:pt>
                <c:pt idx="63776">
                  <c:v>6.3776999999999996E-5</c:v>
                </c:pt>
                <c:pt idx="63777">
                  <c:v>6.3777999999999998E-5</c:v>
                </c:pt>
                <c:pt idx="63778">
                  <c:v>6.3779E-5</c:v>
                </c:pt>
                <c:pt idx="63779">
                  <c:v>6.3780000000000003E-5</c:v>
                </c:pt>
                <c:pt idx="63780">
                  <c:v>6.3781000000000005E-5</c:v>
                </c:pt>
                <c:pt idx="63781">
                  <c:v>6.3781999999999993E-5</c:v>
                </c:pt>
                <c:pt idx="63782">
                  <c:v>6.3782999999999996E-5</c:v>
                </c:pt>
                <c:pt idx="63783">
                  <c:v>6.3783999999999998E-5</c:v>
                </c:pt>
                <c:pt idx="63784">
                  <c:v>6.3785E-5</c:v>
                </c:pt>
                <c:pt idx="63785">
                  <c:v>6.3786000000000002E-5</c:v>
                </c:pt>
                <c:pt idx="63786">
                  <c:v>6.3787000000000004E-5</c:v>
                </c:pt>
                <c:pt idx="63787">
                  <c:v>6.3788000000000007E-5</c:v>
                </c:pt>
                <c:pt idx="63788">
                  <c:v>6.3788999999999995E-5</c:v>
                </c:pt>
                <c:pt idx="63789">
                  <c:v>6.3789999999999997E-5</c:v>
                </c:pt>
                <c:pt idx="63790">
                  <c:v>6.3791E-5</c:v>
                </c:pt>
                <c:pt idx="63791">
                  <c:v>6.3792000000000002E-5</c:v>
                </c:pt>
                <c:pt idx="63792">
                  <c:v>6.3793000000000004E-5</c:v>
                </c:pt>
                <c:pt idx="63793">
                  <c:v>6.3794000000000006E-5</c:v>
                </c:pt>
                <c:pt idx="63794">
                  <c:v>6.3794999999999995E-5</c:v>
                </c:pt>
                <c:pt idx="63795">
                  <c:v>6.3795999999999997E-5</c:v>
                </c:pt>
                <c:pt idx="63796">
                  <c:v>6.3796999999999999E-5</c:v>
                </c:pt>
                <c:pt idx="63797">
                  <c:v>6.3798000000000001E-5</c:v>
                </c:pt>
                <c:pt idx="63798">
                  <c:v>6.3799000000000004E-5</c:v>
                </c:pt>
                <c:pt idx="63799">
                  <c:v>6.3800000000000006E-5</c:v>
                </c:pt>
                <c:pt idx="63800">
                  <c:v>6.3800999999999994E-5</c:v>
                </c:pt>
                <c:pt idx="63801">
                  <c:v>6.3801999999999997E-5</c:v>
                </c:pt>
                <c:pt idx="63802">
                  <c:v>6.3802999999999999E-5</c:v>
                </c:pt>
                <c:pt idx="63803">
                  <c:v>6.3804000000000001E-5</c:v>
                </c:pt>
                <c:pt idx="63804">
                  <c:v>6.3805000000000003E-5</c:v>
                </c:pt>
                <c:pt idx="63805">
                  <c:v>6.3806000000000005E-5</c:v>
                </c:pt>
                <c:pt idx="63806">
                  <c:v>6.3806999999999994E-5</c:v>
                </c:pt>
                <c:pt idx="63807">
                  <c:v>6.3807999999999996E-5</c:v>
                </c:pt>
                <c:pt idx="63808">
                  <c:v>6.3808999999999998E-5</c:v>
                </c:pt>
                <c:pt idx="63809">
                  <c:v>6.3810000000000001E-5</c:v>
                </c:pt>
                <c:pt idx="63810">
                  <c:v>6.3811000000000003E-5</c:v>
                </c:pt>
                <c:pt idx="63811">
                  <c:v>6.3812000000000005E-5</c:v>
                </c:pt>
                <c:pt idx="63812">
                  <c:v>6.3812999999999994E-5</c:v>
                </c:pt>
                <c:pt idx="63813">
                  <c:v>6.3813999999999996E-5</c:v>
                </c:pt>
                <c:pt idx="63814">
                  <c:v>6.3814999999999998E-5</c:v>
                </c:pt>
                <c:pt idx="63815">
                  <c:v>6.3816E-5</c:v>
                </c:pt>
                <c:pt idx="63816">
                  <c:v>6.3817000000000002E-5</c:v>
                </c:pt>
                <c:pt idx="63817">
                  <c:v>6.3818000000000005E-5</c:v>
                </c:pt>
                <c:pt idx="63818">
                  <c:v>6.3818999999999993E-5</c:v>
                </c:pt>
                <c:pt idx="63819">
                  <c:v>6.3819999999999995E-5</c:v>
                </c:pt>
                <c:pt idx="63820">
                  <c:v>6.3820999999999998E-5</c:v>
                </c:pt>
                <c:pt idx="63821">
                  <c:v>6.3822E-5</c:v>
                </c:pt>
                <c:pt idx="63822">
                  <c:v>6.3823000000000002E-5</c:v>
                </c:pt>
                <c:pt idx="63823">
                  <c:v>6.3824000000000004E-5</c:v>
                </c:pt>
                <c:pt idx="63824">
                  <c:v>6.3825000000000006E-5</c:v>
                </c:pt>
                <c:pt idx="63825">
                  <c:v>6.3825999999999995E-5</c:v>
                </c:pt>
                <c:pt idx="63826">
                  <c:v>6.3826999999999997E-5</c:v>
                </c:pt>
                <c:pt idx="63827">
                  <c:v>6.3827999999999999E-5</c:v>
                </c:pt>
                <c:pt idx="63828">
                  <c:v>6.3829000000000002E-5</c:v>
                </c:pt>
                <c:pt idx="63829">
                  <c:v>6.3830000000000004E-5</c:v>
                </c:pt>
                <c:pt idx="63830">
                  <c:v>6.3831000000000006E-5</c:v>
                </c:pt>
                <c:pt idx="63831">
                  <c:v>6.3831999999999995E-5</c:v>
                </c:pt>
                <c:pt idx="63832">
                  <c:v>6.3832999999999997E-5</c:v>
                </c:pt>
                <c:pt idx="63833">
                  <c:v>6.3833999999999999E-5</c:v>
                </c:pt>
                <c:pt idx="63834">
                  <c:v>6.3835000000000001E-5</c:v>
                </c:pt>
                <c:pt idx="63835">
                  <c:v>6.3836000000000003E-5</c:v>
                </c:pt>
                <c:pt idx="63836">
                  <c:v>6.3837000000000006E-5</c:v>
                </c:pt>
                <c:pt idx="63837">
                  <c:v>6.3837999999999994E-5</c:v>
                </c:pt>
                <c:pt idx="63838">
                  <c:v>6.3838999999999996E-5</c:v>
                </c:pt>
                <c:pt idx="63839">
                  <c:v>6.3839999999999999E-5</c:v>
                </c:pt>
                <c:pt idx="63840">
                  <c:v>6.3841000000000001E-5</c:v>
                </c:pt>
                <c:pt idx="63841">
                  <c:v>6.3842000000000003E-5</c:v>
                </c:pt>
                <c:pt idx="63842">
                  <c:v>6.3843000000000005E-5</c:v>
                </c:pt>
                <c:pt idx="63843">
                  <c:v>6.3843999999999994E-5</c:v>
                </c:pt>
                <c:pt idx="63844">
                  <c:v>6.3844999999999996E-5</c:v>
                </c:pt>
                <c:pt idx="63845">
                  <c:v>6.3845999999999998E-5</c:v>
                </c:pt>
                <c:pt idx="63846">
                  <c:v>6.3847E-5</c:v>
                </c:pt>
                <c:pt idx="63847">
                  <c:v>6.3848000000000003E-5</c:v>
                </c:pt>
                <c:pt idx="63848">
                  <c:v>6.3849000000000005E-5</c:v>
                </c:pt>
                <c:pt idx="63849">
                  <c:v>6.3849999999999993E-5</c:v>
                </c:pt>
                <c:pt idx="63850">
                  <c:v>6.3850999999999996E-5</c:v>
                </c:pt>
                <c:pt idx="63851">
                  <c:v>6.3851999999999998E-5</c:v>
                </c:pt>
                <c:pt idx="63852">
                  <c:v>6.3853E-5</c:v>
                </c:pt>
                <c:pt idx="63853">
                  <c:v>6.3854000000000002E-5</c:v>
                </c:pt>
                <c:pt idx="63854">
                  <c:v>6.3855000000000004E-5</c:v>
                </c:pt>
                <c:pt idx="63855">
                  <c:v>6.3856000000000007E-5</c:v>
                </c:pt>
                <c:pt idx="63856">
                  <c:v>6.3856999999999995E-5</c:v>
                </c:pt>
                <c:pt idx="63857">
                  <c:v>6.3857999999999997E-5</c:v>
                </c:pt>
                <c:pt idx="63858">
                  <c:v>6.3859E-5</c:v>
                </c:pt>
                <c:pt idx="63859">
                  <c:v>6.3860000000000002E-5</c:v>
                </c:pt>
                <c:pt idx="63860">
                  <c:v>6.3861000000000004E-5</c:v>
                </c:pt>
                <c:pt idx="63861">
                  <c:v>6.3862000000000006E-5</c:v>
                </c:pt>
                <c:pt idx="63862">
                  <c:v>6.3862999999999995E-5</c:v>
                </c:pt>
                <c:pt idx="63863">
                  <c:v>6.3863999999999997E-5</c:v>
                </c:pt>
                <c:pt idx="63864">
                  <c:v>6.3864999999999999E-5</c:v>
                </c:pt>
                <c:pt idx="63865">
                  <c:v>6.3866000000000001E-5</c:v>
                </c:pt>
                <c:pt idx="63866">
                  <c:v>6.3867000000000004E-5</c:v>
                </c:pt>
                <c:pt idx="63867">
                  <c:v>6.3868000000000006E-5</c:v>
                </c:pt>
                <c:pt idx="63868">
                  <c:v>6.3868999999999994E-5</c:v>
                </c:pt>
                <c:pt idx="63869">
                  <c:v>6.3869999999999997E-5</c:v>
                </c:pt>
                <c:pt idx="63870">
                  <c:v>6.3870999999999999E-5</c:v>
                </c:pt>
                <c:pt idx="63871">
                  <c:v>6.3872000000000001E-5</c:v>
                </c:pt>
                <c:pt idx="63872">
                  <c:v>6.3873000000000003E-5</c:v>
                </c:pt>
                <c:pt idx="63873">
                  <c:v>6.3874000000000005E-5</c:v>
                </c:pt>
                <c:pt idx="63874">
                  <c:v>6.3874999999999994E-5</c:v>
                </c:pt>
                <c:pt idx="63875">
                  <c:v>6.3875999999999996E-5</c:v>
                </c:pt>
                <c:pt idx="63876">
                  <c:v>6.3876999999999998E-5</c:v>
                </c:pt>
                <c:pt idx="63877">
                  <c:v>6.3878000000000001E-5</c:v>
                </c:pt>
                <c:pt idx="63878">
                  <c:v>6.3879000000000003E-5</c:v>
                </c:pt>
                <c:pt idx="63879">
                  <c:v>6.3880000000000005E-5</c:v>
                </c:pt>
                <c:pt idx="63880">
                  <c:v>6.3880999999999994E-5</c:v>
                </c:pt>
                <c:pt idx="63881">
                  <c:v>6.3881999999999996E-5</c:v>
                </c:pt>
                <c:pt idx="63882">
                  <c:v>6.3882999999999998E-5</c:v>
                </c:pt>
                <c:pt idx="63883">
                  <c:v>6.3884E-5</c:v>
                </c:pt>
                <c:pt idx="63884">
                  <c:v>6.3885000000000002E-5</c:v>
                </c:pt>
                <c:pt idx="63885">
                  <c:v>6.3886000000000005E-5</c:v>
                </c:pt>
                <c:pt idx="63886">
                  <c:v>6.3886999999999993E-5</c:v>
                </c:pt>
                <c:pt idx="63887">
                  <c:v>6.3887999999999995E-5</c:v>
                </c:pt>
                <c:pt idx="63888">
                  <c:v>6.3888999999999998E-5</c:v>
                </c:pt>
                <c:pt idx="63889">
                  <c:v>6.389E-5</c:v>
                </c:pt>
                <c:pt idx="63890">
                  <c:v>6.3891000000000002E-5</c:v>
                </c:pt>
                <c:pt idx="63891">
                  <c:v>6.3892000000000004E-5</c:v>
                </c:pt>
                <c:pt idx="63892">
                  <c:v>6.3893000000000006E-5</c:v>
                </c:pt>
                <c:pt idx="63893">
                  <c:v>6.3893999999999995E-5</c:v>
                </c:pt>
                <c:pt idx="63894">
                  <c:v>6.3894999999999997E-5</c:v>
                </c:pt>
                <c:pt idx="63895">
                  <c:v>6.3895999999999999E-5</c:v>
                </c:pt>
                <c:pt idx="63896">
                  <c:v>6.3897000000000002E-5</c:v>
                </c:pt>
                <c:pt idx="63897">
                  <c:v>6.3898000000000004E-5</c:v>
                </c:pt>
                <c:pt idx="63898">
                  <c:v>6.3899000000000006E-5</c:v>
                </c:pt>
                <c:pt idx="63899">
                  <c:v>6.3899999999999995E-5</c:v>
                </c:pt>
                <c:pt idx="63900">
                  <c:v>6.3900999999999997E-5</c:v>
                </c:pt>
                <c:pt idx="63901">
                  <c:v>6.3901999999999999E-5</c:v>
                </c:pt>
                <c:pt idx="63902">
                  <c:v>6.3903000000000001E-5</c:v>
                </c:pt>
                <c:pt idx="63903">
                  <c:v>6.3904000000000003E-5</c:v>
                </c:pt>
                <c:pt idx="63904">
                  <c:v>6.3905000000000006E-5</c:v>
                </c:pt>
                <c:pt idx="63905">
                  <c:v>6.3905999999999994E-5</c:v>
                </c:pt>
                <c:pt idx="63906">
                  <c:v>6.3906999999999996E-5</c:v>
                </c:pt>
                <c:pt idx="63907">
                  <c:v>6.3907999999999999E-5</c:v>
                </c:pt>
                <c:pt idx="63908">
                  <c:v>6.3909000000000001E-5</c:v>
                </c:pt>
                <c:pt idx="63909">
                  <c:v>6.3910000000000003E-5</c:v>
                </c:pt>
                <c:pt idx="63910">
                  <c:v>6.3911000000000005E-5</c:v>
                </c:pt>
                <c:pt idx="63911">
                  <c:v>6.3911999999999994E-5</c:v>
                </c:pt>
                <c:pt idx="63912">
                  <c:v>6.3912999999999996E-5</c:v>
                </c:pt>
                <c:pt idx="63913">
                  <c:v>6.3913999999999998E-5</c:v>
                </c:pt>
                <c:pt idx="63914">
                  <c:v>6.3915E-5</c:v>
                </c:pt>
                <c:pt idx="63915">
                  <c:v>6.3916000000000003E-5</c:v>
                </c:pt>
                <c:pt idx="63916">
                  <c:v>6.3917000000000005E-5</c:v>
                </c:pt>
                <c:pt idx="63917">
                  <c:v>6.3917999999999993E-5</c:v>
                </c:pt>
                <c:pt idx="63918">
                  <c:v>6.3918999999999996E-5</c:v>
                </c:pt>
                <c:pt idx="63919">
                  <c:v>6.3919999999999998E-5</c:v>
                </c:pt>
                <c:pt idx="63920">
                  <c:v>6.3921E-5</c:v>
                </c:pt>
                <c:pt idx="63921">
                  <c:v>6.3922000000000002E-5</c:v>
                </c:pt>
                <c:pt idx="63922">
                  <c:v>6.3923000000000004E-5</c:v>
                </c:pt>
                <c:pt idx="63923">
                  <c:v>6.3924000000000007E-5</c:v>
                </c:pt>
                <c:pt idx="63924">
                  <c:v>6.3924999999999995E-5</c:v>
                </c:pt>
                <c:pt idx="63925">
                  <c:v>6.3925999999999997E-5</c:v>
                </c:pt>
                <c:pt idx="63926">
                  <c:v>6.3927E-5</c:v>
                </c:pt>
                <c:pt idx="63927">
                  <c:v>6.3928000000000002E-5</c:v>
                </c:pt>
                <c:pt idx="63928">
                  <c:v>6.3929000000000004E-5</c:v>
                </c:pt>
                <c:pt idx="63929">
                  <c:v>6.3930000000000006E-5</c:v>
                </c:pt>
                <c:pt idx="63930">
                  <c:v>6.3930999999999995E-5</c:v>
                </c:pt>
                <c:pt idx="63931">
                  <c:v>6.3931999999999997E-5</c:v>
                </c:pt>
                <c:pt idx="63932">
                  <c:v>6.3932999999999999E-5</c:v>
                </c:pt>
                <c:pt idx="63933">
                  <c:v>6.3934000000000001E-5</c:v>
                </c:pt>
                <c:pt idx="63934">
                  <c:v>6.3935000000000004E-5</c:v>
                </c:pt>
                <c:pt idx="63935">
                  <c:v>6.3936000000000006E-5</c:v>
                </c:pt>
                <c:pt idx="63936">
                  <c:v>6.3936999999999994E-5</c:v>
                </c:pt>
                <c:pt idx="63937">
                  <c:v>6.3937999999999997E-5</c:v>
                </c:pt>
                <c:pt idx="63938">
                  <c:v>6.3938999999999999E-5</c:v>
                </c:pt>
                <c:pt idx="63939">
                  <c:v>6.3940000000000001E-5</c:v>
                </c:pt>
                <c:pt idx="63940">
                  <c:v>6.3941000000000003E-5</c:v>
                </c:pt>
                <c:pt idx="63941">
                  <c:v>6.3942000000000005E-5</c:v>
                </c:pt>
                <c:pt idx="63942">
                  <c:v>6.3942999999999994E-5</c:v>
                </c:pt>
                <c:pt idx="63943">
                  <c:v>6.3943999999999996E-5</c:v>
                </c:pt>
                <c:pt idx="63944">
                  <c:v>6.3944999999999998E-5</c:v>
                </c:pt>
                <c:pt idx="63945">
                  <c:v>6.3946000000000001E-5</c:v>
                </c:pt>
                <c:pt idx="63946">
                  <c:v>6.3947000000000003E-5</c:v>
                </c:pt>
                <c:pt idx="63947">
                  <c:v>6.3948000000000005E-5</c:v>
                </c:pt>
                <c:pt idx="63948">
                  <c:v>6.3948999999999994E-5</c:v>
                </c:pt>
                <c:pt idx="63949">
                  <c:v>6.3949999999999996E-5</c:v>
                </c:pt>
                <c:pt idx="63950">
                  <c:v>6.3950999999999998E-5</c:v>
                </c:pt>
                <c:pt idx="63951">
                  <c:v>6.3952E-5</c:v>
                </c:pt>
                <c:pt idx="63952">
                  <c:v>6.3953000000000002E-5</c:v>
                </c:pt>
                <c:pt idx="63953">
                  <c:v>6.3954000000000005E-5</c:v>
                </c:pt>
                <c:pt idx="63954">
                  <c:v>6.3954999999999993E-5</c:v>
                </c:pt>
                <c:pt idx="63955">
                  <c:v>6.3955999999999995E-5</c:v>
                </c:pt>
                <c:pt idx="63956">
                  <c:v>6.3956999999999998E-5</c:v>
                </c:pt>
                <c:pt idx="63957">
                  <c:v>6.3958E-5</c:v>
                </c:pt>
                <c:pt idx="63958">
                  <c:v>6.3959000000000002E-5</c:v>
                </c:pt>
                <c:pt idx="63959">
                  <c:v>6.3960000000000004E-5</c:v>
                </c:pt>
                <c:pt idx="63960">
                  <c:v>6.3961000000000006E-5</c:v>
                </c:pt>
                <c:pt idx="63961">
                  <c:v>6.3961999999999995E-5</c:v>
                </c:pt>
                <c:pt idx="63962">
                  <c:v>6.3962999999999997E-5</c:v>
                </c:pt>
                <c:pt idx="63963">
                  <c:v>6.3963999999999999E-5</c:v>
                </c:pt>
                <c:pt idx="63964">
                  <c:v>6.3965000000000002E-5</c:v>
                </c:pt>
                <c:pt idx="63965">
                  <c:v>6.3966000000000004E-5</c:v>
                </c:pt>
                <c:pt idx="63966">
                  <c:v>6.3967000000000006E-5</c:v>
                </c:pt>
                <c:pt idx="63967">
                  <c:v>6.3967999999999995E-5</c:v>
                </c:pt>
                <c:pt idx="63968">
                  <c:v>6.3968999999999997E-5</c:v>
                </c:pt>
                <c:pt idx="63969">
                  <c:v>6.3969999999999999E-5</c:v>
                </c:pt>
                <c:pt idx="63970">
                  <c:v>6.3971000000000001E-5</c:v>
                </c:pt>
                <c:pt idx="63971">
                  <c:v>6.3972000000000003E-5</c:v>
                </c:pt>
                <c:pt idx="63972">
                  <c:v>6.3973000000000006E-5</c:v>
                </c:pt>
                <c:pt idx="63973">
                  <c:v>6.3973999999999994E-5</c:v>
                </c:pt>
                <c:pt idx="63974">
                  <c:v>6.3974999999999996E-5</c:v>
                </c:pt>
                <c:pt idx="63975">
                  <c:v>6.3975999999999999E-5</c:v>
                </c:pt>
                <c:pt idx="63976">
                  <c:v>6.3977000000000001E-5</c:v>
                </c:pt>
                <c:pt idx="63977">
                  <c:v>6.3978000000000003E-5</c:v>
                </c:pt>
                <c:pt idx="63978">
                  <c:v>6.3979000000000005E-5</c:v>
                </c:pt>
                <c:pt idx="63979">
                  <c:v>6.3979999999999994E-5</c:v>
                </c:pt>
                <c:pt idx="63980">
                  <c:v>6.3980999999999996E-5</c:v>
                </c:pt>
                <c:pt idx="63981">
                  <c:v>6.3981999999999998E-5</c:v>
                </c:pt>
                <c:pt idx="63982">
                  <c:v>6.3983E-5</c:v>
                </c:pt>
                <c:pt idx="63983">
                  <c:v>6.3984000000000003E-5</c:v>
                </c:pt>
                <c:pt idx="63984">
                  <c:v>6.3985000000000005E-5</c:v>
                </c:pt>
                <c:pt idx="63985">
                  <c:v>6.3985999999999994E-5</c:v>
                </c:pt>
                <c:pt idx="63986">
                  <c:v>6.3986999999999996E-5</c:v>
                </c:pt>
                <c:pt idx="63987">
                  <c:v>6.3987999999999998E-5</c:v>
                </c:pt>
                <c:pt idx="63988">
                  <c:v>6.3989E-5</c:v>
                </c:pt>
                <c:pt idx="63989">
                  <c:v>6.3990000000000002E-5</c:v>
                </c:pt>
                <c:pt idx="63990">
                  <c:v>6.3991000000000004E-5</c:v>
                </c:pt>
                <c:pt idx="63991">
                  <c:v>6.3992000000000007E-5</c:v>
                </c:pt>
                <c:pt idx="63992">
                  <c:v>6.3992999999999995E-5</c:v>
                </c:pt>
                <c:pt idx="63993">
                  <c:v>6.3993999999999998E-5</c:v>
                </c:pt>
                <c:pt idx="63994">
                  <c:v>6.3995E-5</c:v>
                </c:pt>
                <c:pt idx="63995">
                  <c:v>6.3996000000000002E-5</c:v>
                </c:pt>
                <c:pt idx="63996">
                  <c:v>6.3997000000000004E-5</c:v>
                </c:pt>
                <c:pt idx="63997">
                  <c:v>6.3998000000000006E-5</c:v>
                </c:pt>
                <c:pt idx="63998">
                  <c:v>6.3998999999999995E-5</c:v>
                </c:pt>
                <c:pt idx="63999">
                  <c:v>6.3999999999999997E-5</c:v>
                </c:pt>
                <c:pt idx="64000">
                  <c:v>6.4000999999999999E-5</c:v>
                </c:pt>
                <c:pt idx="64001">
                  <c:v>6.4002000000000001E-5</c:v>
                </c:pt>
                <c:pt idx="64002">
                  <c:v>6.4003000000000004E-5</c:v>
                </c:pt>
                <c:pt idx="64003">
                  <c:v>6.4004000000000006E-5</c:v>
                </c:pt>
                <c:pt idx="64004">
                  <c:v>6.4004999999999995E-5</c:v>
                </c:pt>
                <c:pt idx="64005">
                  <c:v>6.4005999999999997E-5</c:v>
                </c:pt>
                <c:pt idx="64006">
                  <c:v>6.4006999999999999E-5</c:v>
                </c:pt>
                <c:pt idx="64007">
                  <c:v>6.4008000000000001E-5</c:v>
                </c:pt>
                <c:pt idx="64008">
                  <c:v>6.4009000000000003E-5</c:v>
                </c:pt>
                <c:pt idx="64009">
                  <c:v>6.4010000000000005E-5</c:v>
                </c:pt>
                <c:pt idx="64010">
                  <c:v>6.4010999999999994E-5</c:v>
                </c:pt>
                <c:pt idx="64011">
                  <c:v>6.4011999999999996E-5</c:v>
                </c:pt>
                <c:pt idx="64012">
                  <c:v>6.4012999999999999E-5</c:v>
                </c:pt>
                <c:pt idx="64013">
                  <c:v>6.4014000000000001E-5</c:v>
                </c:pt>
                <c:pt idx="64014">
                  <c:v>6.4015000000000003E-5</c:v>
                </c:pt>
                <c:pt idx="64015">
                  <c:v>6.4016000000000005E-5</c:v>
                </c:pt>
                <c:pt idx="64016">
                  <c:v>6.4016999999999994E-5</c:v>
                </c:pt>
                <c:pt idx="64017">
                  <c:v>6.4017999999999996E-5</c:v>
                </c:pt>
                <c:pt idx="64018">
                  <c:v>6.4018999999999998E-5</c:v>
                </c:pt>
                <c:pt idx="64019">
                  <c:v>6.402E-5</c:v>
                </c:pt>
                <c:pt idx="64020">
                  <c:v>6.4021000000000002E-5</c:v>
                </c:pt>
                <c:pt idx="64021">
                  <c:v>6.4022000000000005E-5</c:v>
                </c:pt>
                <c:pt idx="64022">
                  <c:v>6.4022999999999993E-5</c:v>
                </c:pt>
                <c:pt idx="64023">
                  <c:v>6.4023999999999996E-5</c:v>
                </c:pt>
                <c:pt idx="64024">
                  <c:v>6.4024999999999998E-5</c:v>
                </c:pt>
                <c:pt idx="64025">
                  <c:v>6.4026E-5</c:v>
                </c:pt>
                <c:pt idx="64026">
                  <c:v>6.4027000000000002E-5</c:v>
                </c:pt>
                <c:pt idx="64027">
                  <c:v>6.4028000000000004E-5</c:v>
                </c:pt>
                <c:pt idx="64028">
                  <c:v>6.4029000000000006E-5</c:v>
                </c:pt>
                <c:pt idx="64029">
                  <c:v>6.4029999999999995E-5</c:v>
                </c:pt>
                <c:pt idx="64030">
                  <c:v>6.4030999999999997E-5</c:v>
                </c:pt>
                <c:pt idx="64031">
                  <c:v>6.4032E-5</c:v>
                </c:pt>
                <c:pt idx="64032">
                  <c:v>6.4033000000000002E-5</c:v>
                </c:pt>
                <c:pt idx="64033">
                  <c:v>6.4034000000000004E-5</c:v>
                </c:pt>
                <c:pt idx="64034">
                  <c:v>6.4035000000000006E-5</c:v>
                </c:pt>
                <c:pt idx="64035">
                  <c:v>6.4035999999999995E-5</c:v>
                </c:pt>
                <c:pt idx="64036">
                  <c:v>6.4036999999999997E-5</c:v>
                </c:pt>
                <c:pt idx="64037">
                  <c:v>6.4037999999999999E-5</c:v>
                </c:pt>
                <c:pt idx="64038">
                  <c:v>6.4039000000000001E-5</c:v>
                </c:pt>
                <c:pt idx="64039">
                  <c:v>6.4040000000000003E-5</c:v>
                </c:pt>
                <c:pt idx="64040">
                  <c:v>6.4041000000000006E-5</c:v>
                </c:pt>
                <c:pt idx="64041">
                  <c:v>6.4041999999999994E-5</c:v>
                </c:pt>
                <c:pt idx="64042">
                  <c:v>6.4042999999999997E-5</c:v>
                </c:pt>
                <c:pt idx="64043">
                  <c:v>6.4043999999999999E-5</c:v>
                </c:pt>
                <c:pt idx="64044">
                  <c:v>6.4045000000000001E-5</c:v>
                </c:pt>
                <c:pt idx="64045">
                  <c:v>6.4046000000000003E-5</c:v>
                </c:pt>
                <c:pt idx="64046">
                  <c:v>6.4047000000000005E-5</c:v>
                </c:pt>
                <c:pt idx="64047">
                  <c:v>6.4047999999999994E-5</c:v>
                </c:pt>
                <c:pt idx="64048">
                  <c:v>6.4048999999999996E-5</c:v>
                </c:pt>
                <c:pt idx="64049">
                  <c:v>6.4049999999999998E-5</c:v>
                </c:pt>
                <c:pt idx="64050">
                  <c:v>6.4051000000000001E-5</c:v>
                </c:pt>
                <c:pt idx="64051">
                  <c:v>6.4052000000000003E-5</c:v>
                </c:pt>
                <c:pt idx="64052">
                  <c:v>6.4053000000000005E-5</c:v>
                </c:pt>
                <c:pt idx="64053">
                  <c:v>6.4053999999999994E-5</c:v>
                </c:pt>
                <c:pt idx="64054">
                  <c:v>6.4054999999999996E-5</c:v>
                </c:pt>
                <c:pt idx="64055">
                  <c:v>6.4055999999999998E-5</c:v>
                </c:pt>
                <c:pt idx="64056">
                  <c:v>6.4057E-5</c:v>
                </c:pt>
                <c:pt idx="64057">
                  <c:v>6.4058000000000002E-5</c:v>
                </c:pt>
                <c:pt idx="64058">
                  <c:v>6.4059000000000005E-5</c:v>
                </c:pt>
                <c:pt idx="64059">
                  <c:v>6.4060000000000007E-5</c:v>
                </c:pt>
                <c:pt idx="64060">
                  <c:v>6.4060999999999995E-5</c:v>
                </c:pt>
                <c:pt idx="64061">
                  <c:v>6.4061999999999998E-5</c:v>
                </c:pt>
                <c:pt idx="64062">
                  <c:v>6.4063E-5</c:v>
                </c:pt>
                <c:pt idx="64063">
                  <c:v>6.4064000000000002E-5</c:v>
                </c:pt>
                <c:pt idx="64064">
                  <c:v>6.4065000000000004E-5</c:v>
                </c:pt>
                <c:pt idx="64065">
                  <c:v>6.4066000000000006E-5</c:v>
                </c:pt>
                <c:pt idx="64066">
                  <c:v>6.4066999999999995E-5</c:v>
                </c:pt>
                <c:pt idx="64067">
                  <c:v>6.4067999999999997E-5</c:v>
                </c:pt>
                <c:pt idx="64068">
                  <c:v>6.4068999999999999E-5</c:v>
                </c:pt>
                <c:pt idx="64069">
                  <c:v>6.4070000000000002E-5</c:v>
                </c:pt>
                <c:pt idx="64070">
                  <c:v>6.4071000000000004E-5</c:v>
                </c:pt>
                <c:pt idx="64071">
                  <c:v>6.4072000000000006E-5</c:v>
                </c:pt>
                <c:pt idx="64072">
                  <c:v>6.4072999999999995E-5</c:v>
                </c:pt>
                <c:pt idx="64073">
                  <c:v>6.4073999999999997E-5</c:v>
                </c:pt>
                <c:pt idx="64074">
                  <c:v>6.4074999999999999E-5</c:v>
                </c:pt>
                <c:pt idx="64075">
                  <c:v>6.4076000000000001E-5</c:v>
                </c:pt>
                <c:pt idx="64076">
                  <c:v>6.4077000000000003E-5</c:v>
                </c:pt>
                <c:pt idx="64077">
                  <c:v>6.4078000000000006E-5</c:v>
                </c:pt>
                <c:pt idx="64078">
                  <c:v>6.4078999999999994E-5</c:v>
                </c:pt>
                <c:pt idx="64079">
                  <c:v>6.4079999999999996E-5</c:v>
                </c:pt>
                <c:pt idx="64080">
                  <c:v>6.4080999999999999E-5</c:v>
                </c:pt>
                <c:pt idx="64081">
                  <c:v>6.4082000000000001E-5</c:v>
                </c:pt>
                <c:pt idx="64082">
                  <c:v>6.4083000000000003E-5</c:v>
                </c:pt>
                <c:pt idx="64083">
                  <c:v>6.4084000000000005E-5</c:v>
                </c:pt>
                <c:pt idx="64084">
                  <c:v>6.4084999999999994E-5</c:v>
                </c:pt>
                <c:pt idx="64085">
                  <c:v>6.4085999999999996E-5</c:v>
                </c:pt>
                <c:pt idx="64086">
                  <c:v>6.4086999999999998E-5</c:v>
                </c:pt>
                <c:pt idx="64087">
                  <c:v>6.4088E-5</c:v>
                </c:pt>
                <c:pt idx="64088">
                  <c:v>6.4089000000000003E-5</c:v>
                </c:pt>
                <c:pt idx="64089">
                  <c:v>6.4090000000000005E-5</c:v>
                </c:pt>
                <c:pt idx="64090">
                  <c:v>6.4090999999999993E-5</c:v>
                </c:pt>
                <c:pt idx="64091">
                  <c:v>6.4091999999999996E-5</c:v>
                </c:pt>
                <c:pt idx="64092">
                  <c:v>6.4092999999999998E-5</c:v>
                </c:pt>
                <c:pt idx="64093">
                  <c:v>6.4094E-5</c:v>
                </c:pt>
                <c:pt idx="64094">
                  <c:v>6.4095000000000002E-5</c:v>
                </c:pt>
                <c:pt idx="64095">
                  <c:v>6.4096000000000004E-5</c:v>
                </c:pt>
                <c:pt idx="64096">
                  <c:v>6.4097000000000007E-5</c:v>
                </c:pt>
                <c:pt idx="64097">
                  <c:v>6.4097999999999995E-5</c:v>
                </c:pt>
                <c:pt idx="64098">
                  <c:v>6.4098999999999997E-5</c:v>
                </c:pt>
                <c:pt idx="64099">
                  <c:v>6.41E-5</c:v>
                </c:pt>
                <c:pt idx="64100">
                  <c:v>6.4101000000000002E-5</c:v>
                </c:pt>
                <c:pt idx="64101">
                  <c:v>6.4102000000000004E-5</c:v>
                </c:pt>
                <c:pt idx="64102">
                  <c:v>6.4103000000000006E-5</c:v>
                </c:pt>
                <c:pt idx="64103">
                  <c:v>6.4103999999999995E-5</c:v>
                </c:pt>
                <c:pt idx="64104">
                  <c:v>6.4104999999999997E-5</c:v>
                </c:pt>
                <c:pt idx="64105">
                  <c:v>6.4105999999999999E-5</c:v>
                </c:pt>
                <c:pt idx="64106">
                  <c:v>6.4107000000000001E-5</c:v>
                </c:pt>
                <c:pt idx="64107">
                  <c:v>6.4108000000000004E-5</c:v>
                </c:pt>
                <c:pt idx="64108">
                  <c:v>6.4109000000000006E-5</c:v>
                </c:pt>
                <c:pt idx="64109">
                  <c:v>6.4109999999999994E-5</c:v>
                </c:pt>
                <c:pt idx="64110">
                  <c:v>6.4110999999999997E-5</c:v>
                </c:pt>
                <c:pt idx="64111">
                  <c:v>6.4111999999999999E-5</c:v>
                </c:pt>
                <c:pt idx="64112">
                  <c:v>6.4113000000000001E-5</c:v>
                </c:pt>
                <c:pt idx="64113">
                  <c:v>6.4114000000000003E-5</c:v>
                </c:pt>
                <c:pt idx="64114">
                  <c:v>6.4115000000000005E-5</c:v>
                </c:pt>
                <c:pt idx="64115">
                  <c:v>6.4115999999999994E-5</c:v>
                </c:pt>
                <c:pt idx="64116">
                  <c:v>6.4116999999999996E-5</c:v>
                </c:pt>
                <c:pt idx="64117">
                  <c:v>6.4117999999999998E-5</c:v>
                </c:pt>
                <c:pt idx="64118">
                  <c:v>6.4119000000000001E-5</c:v>
                </c:pt>
                <c:pt idx="64119">
                  <c:v>6.4120000000000003E-5</c:v>
                </c:pt>
                <c:pt idx="64120">
                  <c:v>6.4121000000000005E-5</c:v>
                </c:pt>
                <c:pt idx="64121">
                  <c:v>6.4121999999999994E-5</c:v>
                </c:pt>
                <c:pt idx="64122">
                  <c:v>6.4122999999999996E-5</c:v>
                </c:pt>
                <c:pt idx="64123">
                  <c:v>6.4123999999999998E-5</c:v>
                </c:pt>
                <c:pt idx="64124">
                  <c:v>6.4125E-5</c:v>
                </c:pt>
                <c:pt idx="64125">
                  <c:v>6.4126000000000002E-5</c:v>
                </c:pt>
                <c:pt idx="64126">
                  <c:v>6.4127000000000005E-5</c:v>
                </c:pt>
                <c:pt idx="64127">
                  <c:v>6.4128000000000007E-5</c:v>
                </c:pt>
                <c:pt idx="64128">
                  <c:v>6.4128999999999995E-5</c:v>
                </c:pt>
                <c:pt idx="64129">
                  <c:v>6.4129999999999998E-5</c:v>
                </c:pt>
                <c:pt idx="64130">
                  <c:v>6.4131E-5</c:v>
                </c:pt>
                <c:pt idx="64131">
                  <c:v>6.4132000000000002E-5</c:v>
                </c:pt>
                <c:pt idx="64132">
                  <c:v>6.4133000000000004E-5</c:v>
                </c:pt>
                <c:pt idx="64133">
                  <c:v>6.4134000000000006E-5</c:v>
                </c:pt>
                <c:pt idx="64134">
                  <c:v>6.4134999999999995E-5</c:v>
                </c:pt>
                <c:pt idx="64135">
                  <c:v>6.4135999999999997E-5</c:v>
                </c:pt>
                <c:pt idx="64136">
                  <c:v>6.4136999999999999E-5</c:v>
                </c:pt>
                <c:pt idx="64137">
                  <c:v>6.4138000000000002E-5</c:v>
                </c:pt>
                <c:pt idx="64138">
                  <c:v>6.4139000000000004E-5</c:v>
                </c:pt>
                <c:pt idx="64139">
                  <c:v>6.4140000000000006E-5</c:v>
                </c:pt>
                <c:pt idx="64140">
                  <c:v>6.4140999999999995E-5</c:v>
                </c:pt>
                <c:pt idx="64141">
                  <c:v>6.4141999999999997E-5</c:v>
                </c:pt>
                <c:pt idx="64142">
                  <c:v>6.4142999999999999E-5</c:v>
                </c:pt>
                <c:pt idx="64143">
                  <c:v>6.4144000000000001E-5</c:v>
                </c:pt>
                <c:pt idx="64144">
                  <c:v>6.4145000000000003E-5</c:v>
                </c:pt>
                <c:pt idx="64145">
                  <c:v>6.4146000000000006E-5</c:v>
                </c:pt>
                <c:pt idx="64146">
                  <c:v>6.4146999999999994E-5</c:v>
                </c:pt>
                <c:pt idx="64147">
                  <c:v>6.4147999999999996E-5</c:v>
                </c:pt>
                <c:pt idx="64148">
                  <c:v>6.4148999999999999E-5</c:v>
                </c:pt>
                <c:pt idx="64149">
                  <c:v>6.4150000000000001E-5</c:v>
                </c:pt>
                <c:pt idx="64150">
                  <c:v>6.4151000000000003E-5</c:v>
                </c:pt>
                <c:pt idx="64151">
                  <c:v>6.4152000000000005E-5</c:v>
                </c:pt>
                <c:pt idx="64152">
                  <c:v>6.4152999999999994E-5</c:v>
                </c:pt>
                <c:pt idx="64153">
                  <c:v>6.4153999999999996E-5</c:v>
                </c:pt>
                <c:pt idx="64154">
                  <c:v>6.4154999999999998E-5</c:v>
                </c:pt>
                <c:pt idx="64155">
                  <c:v>6.4156E-5</c:v>
                </c:pt>
                <c:pt idx="64156">
                  <c:v>6.4157000000000003E-5</c:v>
                </c:pt>
                <c:pt idx="64157">
                  <c:v>6.4158000000000005E-5</c:v>
                </c:pt>
                <c:pt idx="64158">
                  <c:v>6.4158999999999993E-5</c:v>
                </c:pt>
                <c:pt idx="64159">
                  <c:v>6.4159999999999996E-5</c:v>
                </c:pt>
                <c:pt idx="64160">
                  <c:v>6.4160999999999998E-5</c:v>
                </c:pt>
                <c:pt idx="64161">
                  <c:v>6.4162E-5</c:v>
                </c:pt>
                <c:pt idx="64162">
                  <c:v>6.4163000000000002E-5</c:v>
                </c:pt>
                <c:pt idx="64163">
                  <c:v>6.4164000000000004E-5</c:v>
                </c:pt>
                <c:pt idx="64164">
                  <c:v>6.4165000000000007E-5</c:v>
                </c:pt>
                <c:pt idx="64165">
                  <c:v>6.4165999999999995E-5</c:v>
                </c:pt>
                <c:pt idx="64166">
                  <c:v>6.4166999999999997E-5</c:v>
                </c:pt>
                <c:pt idx="64167">
                  <c:v>6.4168E-5</c:v>
                </c:pt>
                <c:pt idx="64168">
                  <c:v>6.4169000000000002E-5</c:v>
                </c:pt>
                <c:pt idx="64169">
                  <c:v>6.4170000000000004E-5</c:v>
                </c:pt>
                <c:pt idx="64170">
                  <c:v>6.4171000000000006E-5</c:v>
                </c:pt>
                <c:pt idx="64171">
                  <c:v>6.4171999999999995E-5</c:v>
                </c:pt>
                <c:pt idx="64172">
                  <c:v>6.4172999999999997E-5</c:v>
                </c:pt>
                <c:pt idx="64173">
                  <c:v>6.4173999999999999E-5</c:v>
                </c:pt>
                <c:pt idx="64174">
                  <c:v>6.4175000000000001E-5</c:v>
                </c:pt>
                <c:pt idx="64175">
                  <c:v>6.4176000000000004E-5</c:v>
                </c:pt>
                <c:pt idx="64176">
                  <c:v>6.4177000000000006E-5</c:v>
                </c:pt>
                <c:pt idx="64177">
                  <c:v>6.4177999999999994E-5</c:v>
                </c:pt>
                <c:pt idx="64178">
                  <c:v>6.4178999999999997E-5</c:v>
                </c:pt>
                <c:pt idx="64179">
                  <c:v>6.4179999999999999E-5</c:v>
                </c:pt>
                <c:pt idx="64180">
                  <c:v>6.4181000000000001E-5</c:v>
                </c:pt>
                <c:pt idx="64181">
                  <c:v>6.4182000000000003E-5</c:v>
                </c:pt>
                <c:pt idx="64182">
                  <c:v>6.4183000000000005E-5</c:v>
                </c:pt>
                <c:pt idx="64183">
                  <c:v>6.4183999999999994E-5</c:v>
                </c:pt>
                <c:pt idx="64184">
                  <c:v>6.4184999999999996E-5</c:v>
                </c:pt>
                <c:pt idx="64185">
                  <c:v>6.4185999999999998E-5</c:v>
                </c:pt>
                <c:pt idx="64186">
                  <c:v>6.4187000000000001E-5</c:v>
                </c:pt>
                <c:pt idx="64187">
                  <c:v>6.4188000000000003E-5</c:v>
                </c:pt>
                <c:pt idx="64188">
                  <c:v>6.4189000000000005E-5</c:v>
                </c:pt>
                <c:pt idx="64189">
                  <c:v>6.4189999999999994E-5</c:v>
                </c:pt>
                <c:pt idx="64190">
                  <c:v>6.4190999999999996E-5</c:v>
                </c:pt>
                <c:pt idx="64191">
                  <c:v>6.4191999999999998E-5</c:v>
                </c:pt>
                <c:pt idx="64192">
                  <c:v>6.4193E-5</c:v>
                </c:pt>
                <c:pt idx="64193">
                  <c:v>6.4194000000000002E-5</c:v>
                </c:pt>
                <c:pt idx="64194">
                  <c:v>6.4195000000000005E-5</c:v>
                </c:pt>
                <c:pt idx="64195">
                  <c:v>6.4196000000000007E-5</c:v>
                </c:pt>
                <c:pt idx="64196">
                  <c:v>6.4196999999999995E-5</c:v>
                </c:pt>
                <c:pt idx="64197">
                  <c:v>6.4197999999999998E-5</c:v>
                </c:pt>
                <c:pt idx="64198">
                  <c:v>6.4199E-5</c:v>
                </c:pt>
                <c:pt idx="64199">
                  <c:v>6.4200000000000002E-5</c:v>
                </c:pt>
                <c:pt idx="64200">
                  <c:v>6.4201000000000004E-5</c:v>
                </c:pt>
                <c:pt idx="64201">
                  <c:v>6.4202000000000006E-5</c:v>
                </c:pt>
                <c:pt idx="64202">
                  <c:v>6.4202999999999995E-5</c:v>
                </c:pt>
                <c:pt idx="64203">
                  <c:v>6.4203999999999997E-5</c:v>
                </c:pt>
                <c:pt idx="64204">
                  <c:v>6.4204999999999999E-5</c:v>
                </c:pt>
                <c:pt idx="64205">
                  <c:v>6.4206000000000002E-5</c:v>
                </c:pt>
                <c:pt idx="64206">
                  <c:v>6.4207000000000004E-5</c:v>
                </c:pt>
                <c:pt idx="64207">
                  <c:v>6.4208000000000006E-5</c:v>
                </c:pt>
                <c:pt idx="64208">
                  <c:v>6.4208999999999995E-5</c:v>
                </c:pt>
                <c:pt idx="64209">
                  <c:v>6.4209999999999997E-5</c:v>
                </c:pt>
                <c:pt idx="64210">
                  <c:v>6.4210999999999999E-5</c:v>
                </c:pt>
                <c:pt idx="64211">
                  <c:v>6.4212000000000001E-5</c:v>
                </c:pt>
                <c:pt idx="64212">
                  <c:v>6.4213000000000003E-5</c:v>
                </c:pt>
                <c:pt idx="64213">
                  <c:v>6.4214000000000006E-5</c:v>
                </c:pt>
                <c:pt idx="64214">
                  <c:v>6.4214999999999994E-5</c:v>
                </c:pt>
                <c:pt idx="64215">
                  <c:v>6.4215999999999996E-5</c:v>
                </c:pt>
                <c:pt idx="64216">
                  <c:v>6.4216999999999999E-5</c:v>
                </c:pt>
                <c:pt idx="64217">
                  <c:v>6.4218000000000001E-5</c:v>
                </c:pt>
                <c:pt idx="64218">
                  <c:v>6.4219000000000003E-5</c:v>
                </c:pt>
                <c:pt idx="64219">
                  <c:v>6.4220000000000005E-5</c:v>
                </c:pt>
                <c:pt idx="64220">
                  <c:v>6.4220999999999994E-5</c:v>
                </c:pt>
                <c:pt idx="64221">
                  <c:v>6.4221999999999996E-5</c:v>
                </c:pt>
                <c:pt idx="64222">
                  <c:v>6.4222999999999998E-5</c:v>
                </c:pt>
                <c:pt idx="64223">
                  <c:v>6.4224E-5</c:v>
                </c:pt>
                <c:pt idx="64224">
                  <c:v>6.4225000000000003E-5</c:v>
                </c:pt>
                <c:pt idx="64225">
                  <c:v>6.4226000000000005E-5</c:v>
                </c:pt>
                <c:pt idx="64226">
                  <c:v>6.4226999999999993E-5</c:v>
                </c:pt>
                <c:pt idx="64227">
                  <c:v>6.4227999999999996E-5</c:v>
                </c:pt>
                <c:pt idx="64228">
                  <c:v>6.4228999999999998E-5</c:v>
                </c:pt>
                <c:pt idx="64229">
                  <c:v>6.423E-5</c:v>
                </c:pt>
                <c:pt idx="64230">
                  <c:v>6.4231000000000002E-5</c:v>
                </c:pt>
                <c:pt idx="64231">
                  <c:v>6.4232000000000004E-5</c:v>
                </c:pt>
                <c:pt idx="64232">
                  <c:v>6.4233000000000007E-5</c:v>
                </c:pt>
                <c:pt idx="64233">
                  <c:v>6.4233999999999995E-5</c:v>
                </c:pt>
                <c:pt idx="64234">
                  <c:v>6.4234999999999997E-5</c:v>
                </c:pt>
                <c:pt idx="64235">
                  <c:v>6.4236E-5</c:v>
                </c:pt>
                <c:pt idx="64236">
                  <c:v>6.4237000000000002E-5</c:v>
                </c:pt>
                <c:pt idx="64237">
                  <c:v>6.4238000000000004E-5</c:v>
                </c:pt>
                <c:pt idx="64238">
                  <c:v>6.4239000000000006E-5</c:v>
                </c:pt>
                <c:pt idx="64239">
                  <c:v>6.4239999999999995E-5</c:v>
                </c:pt>
                <c:pt idx="64240">
                  <c:v>6.4240999999999997E-5</c:v>
                </c:pt>
                <c:pt idx="64241">
                  <c:v>6.4241999999999999E-5</c:v>
                </c:pt>
                <c:pt idx="64242">
                  <c:v>6.4243000000000001E-5</c:v>
                </c:pt>
                <c:pt idx="64243">
                  <c:v>6.4244000000000004E-5</c:v>
                </c:pt>
                <c:pt idx="64244">
                  <c:v>6.4245000000000006E-5</c:v>
                </c:pt>
                <c:pt idx="64245">
                  <c:v>6.4245999999999994E-5</c:v>
                </c:pt>
                <c:pt idx="64246">
                  <c:v>6.4246999999999997E-5</c:v>
                </c:pt>
                <c:pt idx="64247">
                  <c:v>6.4247999999999999E-5</c:v>
                </c:pt>
                <c:pt idx="64248">
                  <c:v>6.4249000000000001E-5</c:v>
                </c:pt>
                <c:pt idx="64249">
                  <c:v>6.4250000000000003E-5</c:v>
                </c:pt>
                <c:pt idx="64250">
                  <c:v>6.4251000000000005E-5</c:v>
                </c:pt>
                <c:pt idx="64251">
                  <c:v>6.4251999999999994E-5</c:v>
                </c:pt>
                <c:pt idx="64252">
                  <c:v>6.4252999999999996E-5</c:v>
                </c:pt>
                <c:pt idx="64253">
                  <c:v>6.4253999999999998E-5</c:v>
                </c:pt>
                <c:pt idx="64254">
                  <c:v>6.4255000000000001E-5</c:v>
                </c:pt>
                <c:pt idx="64255">
                  <c:v>6.4256000000000003E-5</c:v>
                </c:pt>
                <c:pt idx="64256">
                  <c:v>6.4257000000000005E-5</c:v>
                </c:pt>
                <c:pt idx="64257">
                  <c:v>6.4257999999999994E-5</c:v>
                </c:pt>
                <c:pt idx="64258">
                  <c:v>6.4258999999999996E-5</c:v>
                </c:pt>
                <c:pt idx="64259">
                  <c:v>6.4259999999999998E-5</c:v>
                </c:pt>
                <c:pt idx="64260">
                  <c:v>6.4261E-5</c:v>
                </c:pt>
                <c:pt idx="64261">
                  <c:v>6.4262000000000002E-5</c:v>
                </c:pt>
                <c:pt idx="64262">
                  <c:v>6.4263000000000005E-5</c:v>
                </c:pt>
                <c:pt idx="64263">
                  <c:v>6.4263999999999993E-5</c:v>
                </c:pt>
                <c:pt idx="64264">
                  <c:v>6.4264999999999995E-5</c:v>
                </c:pt>
                <c:pt idx="64265">
                  <c:v>6.4265999999999998E-5</c:v>
                </c:pt>
                <c:pt idx="64266">
                  <c:v>6.4267E-5</c:v>
                </c:pt>
                <c:pt idx="64267">
                  <c:v>6.4268000000000002E-5</c:v>
                </c:pt>
                <c:pt idx="64268">
                  <c:v>6.4269000000000004E-5</c:v>
                </c:pt>
                <c:pt idx="64269">
                  <c:v>6.4270000000000006E-5</c:v>
                </c:pt>
                <c:pt idx="64270">
                  <c:v>6.4270999999999995E-5</c:v>
                </c:pt>
                <c:pt idx="64271">
                  <c:v>6.4271999999999997E-5</c:v>
                </c:pt>
                <c:pt idx="64272">
                  <c:v>6.4272999999999999E-5</c:v>
                </c:pt>
                <c:pt idx="64273">
                  <c:v>6.4274000000000002E-5</c:v>
                </c:pt>
                <c:pt idx="64274">
                  <c:v>6.4275000000000004E-5</c:v>
                </c:pt>
                <c:pt idx="64275">
                  <c:v>6.4276000000000006E-5</c:v>
                </c:pt>
                <c:pt idx="64276">
                  <c:v>6.4276999999999995E-5</c:v>
                </c:pt>
                <c:pt idx="64277">
                  <c:v>6.4277999999999997E-5</c:v>
                </c:pt>
                <c:pt idx="64278">
                  <c:v>6.4278999999999999E-5</c:v>
                </c:pt>
                <c:pt idx="64279">
                  <c:v>6.4280000000000001E-5</c:v>
                </c:pt>
                <c:pt idx="64280">
                  <c:v>6.4281000000000003E-5</c:v>
                </c:pt>
                <c:pt idx="64281">
                  <c:v>6.4282000000000006E-5</c:v>
                </c:pt>
                <c:pt idx="64282">
                  <c:v>6.4282999999999994E-5</c:v>
                </c:pt>
                <c:pt idx="64283">
                  <c:v>6.4283999999999996E-5</c:v>
                </c:pt>
                <c:pt idx="64284">
                  <c:v>6.4284999999999999E-5</c:v>
                </c:pt>
                <c:pt idx="64285">
                  <c:v>6.4286000000000001E-5</c:v>
                </c:pt>
                <c:pt idx="64286">
                  <c:v>6.4287000000000003E-5</c:v>
                </c:pt>
                <c:pt idx="64287">
                  <c:v>6.4288000000000005E-5</c:v>
                </c:pt>
                <c:pt idx="64288">
                  <c:v>6.4288999999999994E-5</c:v>
                </c:pt>
                <c:pt idx="64289">
                  <c:v>6.4289999999999996E-5</c:v>
                </c:pt>
                <c:pt idx="64290">
                  <c:v>6.4290999999999998E-5</c:v>
                </c:pt>
                <c:pt idx="64291">
                  <c:v>6.4292E-5</c:v>
                </c:pt>
                <c:pt idx="64292">
                  <c:v>6.4293000000000003E-5</c:v>
                </c:pt>
                <c:pt idx="64293">
                  <c:v>6.4294000000000005E-5</c:v>
                </c:pt>
                <c:pt idx="64294">
                  <c:v>6.4294999999999993E-5</c:v>
                </c:pt>
                <c:pt idx="64295">
                  <c:v>6.4295999999999996E-5</c:v>
                </c:pt>
                <c:pt idx="64296">
                  <c:v>6.4296999999999998E-5</c:v>
                </c:pt>
                <c:pt idx="64297">
                  <c:v>6.4298E-5</c:v>
                </c:pt>
                <c:pt idx="64298">
                  <c:v>6.4299000000000002E-5</c:v>
                </c:pt>
                <c:pt idx="64299">
                  <c:v>6.4300000000000004E-5</c:v>
                </c:pt>
                <c:pt idx="64300">
                  <c:v>6.4301000000000007E-5</c:v>
                </c:pt>
                <c:pt idx="64301">
                  <c:v>6.4301999999999995E-5</c:v>
                </c:pt>
                <c:pt idx="64302">
                  <c:v>6.4302999999999997E-5</c:v>
                </c:pt>
                <c:pt idx="64303">
                  <c:v>6.4304E-5</c:v>
                </c:pt>
                <c:pt idx="64304">
                  <c:v>6.4305000000000002E-5</c:v>
                </c:pt>
                <c:pt idx="64305">
                  <c:v>6.4306000000000004E-5</c:v>
                </c:pt>
                <c:pt idx="64306">
                  <c:v>6.4307000000000006E-5</c:v>
                </c:pt>
                <c:pt idx="64307">
                  <c:v>6.4307999999999995E-5</c:v>
                </c:pt>
                <c:pt idx="64308">
                  <c:v>6.4308999999999997E-5</c:v>
                </c:pt>
                <c:pt idx="64309">
                  <c:v>6.4309999999999999E-5</c:v>
                </c:pt>
                <c:pt idx="64310">
                  <c:v>6.4311000000000001E-5</c:v>
                </c:pt>
                <c:pt idx="64311">
                  <c:v>6.4312000000000004E-5</c:v>
                </c:pt>
                <c:pt idx="64312">
                  <c:v>6.4313000000000006E-5</c:v>
                </c:pt>
                <c:pt idx="64313">
                  <c:v>6.4313999999999994E-5</c:v>
                </c:pt>
                <c:pt idx="64314">
                  <c:v>6.4314999999999997E-5</c:v>
                </c:pt>
                <c:pt idx="64315">
                  <c:v>6.4315999999999999E-5</c:v>
                </c:pt>
                <c:pt idx="64316">
                  <c:v>6.4317000000000001E-5</c:v>
                </c:pt>
                <c:pt idx="64317">
                  <c:v>6.4318000000000003E-5</c:v>
                </c:pt>
                <c:pt idx="64318">
                  <c:v>6.4319000000000005E-5</c:v>
                </c:pt>
                <c:pt idx="64319">
                  <c:v>6.4319999999999994E-5</c:v>
                </c:pt>
                <c:pt idx="64320">
                  <c:v>6.4320999999999996E-5</c:v>
                </c:pt>
                <c:pt idx="64321">
                  <c:v>6.4321999999999998E-5</c:v>
                </c:pt>
                <c:pt idx="64322">
                  <c:v>6.4323000000000001E-5</c:v>
                </c:pt>
                <c:pt idx="64323">
                  <c:v>6.4324000000000003E-5</c:v>
                </c:pt>
                <c:pt idx="64324">
                  <c:v>6.4325000000000005E-5</c:v>
                </c:pt>
                <c:pt idx="64325">
                  <c:v>6.4325999999999994E-5</c:v>
                </c:pt>
                <c:pt idx="64326">
                  <c:v>6.4326999999999996E-5</c:v>
                </c:pt>
                <c:pt idx="64327">
                  <c:v>6.4327999999999998E-5</c:v>
                </c:pt>
                <c:pt idx="64328">
                  <c:v>6.4329E-5</c:v>
                </c:pt>
                <c:pt idx="64329">
                  <c:v>6.4330000000000002E-5</c:v>
                </c:pt>
                <c:pt idx="64330">
                  <c:v>6.4331000000000005E-5</c:v>
                </c:pt>
                <c:pt idx="64331">
                  <c:v>6.4331999999999993E-5</c:v>
                </c:pt>
                <c:pt idx="64332">
                  <c:v>6.4332999999999995E-5</c:v>
                </c:pt>
                <c:pt idx="64333">
                  <c:v>6.4333999999999998E-5</c:v>
                </c:pt>
                <c:pt idx="64334">
                  <c:v>6.4335E-5</c:v>
                </c:pt>
                <c:pt idx="64335">
                  <c:v>6.4336000000000002E-5</c:v>
                </c:pt>
                <c:pt idx="64336">
                  <c:v>6.4337000000000004E-5</c:v>
                </c:pt>
                <c:pt idx="64337">
                  <c:v>6.4338000000000006E-5</c:v>
                </c:pt>
                <c:pt idx="64338">
                  <c:v>6.4338999999999995E-5</c:v>
                </c:pt>
                <c:pt idx="64339">
                  <c:v>6.4339999999999997E-5</c:v>
                </c:pt>
                <c:pt idx="64340">
                  <c:v>6.4340999999999999E-5</c:v>
                </c:pt>
                <c:pt idx="64341">
                  <c:v>6.4342000000000002E-5</c:v>
                </c:pt>
                <c:pt idx="64342">
                  <c:v>6.4343000000000004E-5</c:v>
                </c:pt>
                <c:pt idx="64343">
                  <c:v>6.4344000000000006E-5</c:v>
                </c:pt>
                <c:pt idx="64344">
                  <c:v>6.4344999999999995E-5</c:v>
                </c:pt>
                <c:pt idx="64345">
                  <c:v>6.4345999999999997E-5</c:v>
                </c:pt>
                <c:pt idx="64346">
                  <c:v>6.4346999999999999E-5</c:v>
                </c:pt>
                <c:pt idx="64347">
                  <c:v>6.4348000000000001E-5</c:v>
                </c:pt>
                <c:pt idx="64348">
                  <c:v>6.4349000000000003E-5</c:v>
                </c:pt>
                <c:pt idx="64349">
                  <c:v>6.4350000000000006E-5</c:v>
                </c:pt>
                <c:pt idx="64350">
                  <c:v>6.4350999999999994E-5</c:v>
                </c:pt>
                <c:pt idx="64351">
                  <c:v>6.4351999999999996E-5</c:v>
                </c:pt>
                <c:pt idx="64352">
                  <c:v>6.4352999999999999E-5</c:v>
                </c:pt>
                <c:pt idx="64353">
                  <c:v>6.4354000000000001E-5</c:v>
                </c:pt>
                <c:pt idx="64354">
                  <c:v>6.4355000000000003E-5</c:v>
                </c:pt>
                <c:pt idx="64355">
                  <c:v>6.4356000000000005E-5</c:v>
                </c:pt>
                <c:pt idx="64356">
                  <c:v>6.4356999999999994E-5</c:v>
                </c:pt>
                <c:pt idx="64357">
                  <c:v>6.4357999999999996E-5</c:v>
                </c:pt>
                <c:pt idx="64358">
                  <c:v>6.4358999999999998E-5</c:v>
                </c:pt>
                <c:pt idx="64359">
                  <c:v>6.436E-5</c:v>
                </c:pt>
                <c:pt idx="64360">
                  <c:v>6.4361000000000003E-5</c:v>
                </c:pt>
                <c:pt idx="64361">
                  <c:v>6.4362000000000005E-5</c:v>
                </c:pt>
                <c:pt idx="64362">
                  <c:v>6.4362999999999993E-5</c:v>
                </c:pt>
                <c:pt idx="64363">
                  <c:v>6.4363999999999996E-5</c:v>
                </c:pt>
                <c:pt idx="64364">
                  <c:v>6.4364999999999998E-5</c:v>
                </c:pt>
                <c:pt idx="64365">
                  <c:v>6.4366E-5</c:v>
                </c:pt>
                <c:pt idx="64366">
                  <c:v>6.4367000000000002E-5</c:v>
                </c:pt>
                <c:pt idx="64367">
                  <c:v>6.4368000000000004E-5</c:v>
                </c:pt>
                <c:pt idx="64368">
                  <c:v>6.4369000000000007E-5</c:v>
                </c:pt>
                <c:pt idx="64369">
                  <c:v>6.4369999999999995E-5</c:v>
                </c:pt>
                <c:pt idx="64370">
                  <c:v>6.4370999999999997E-5</c:v>
                </c:pt>
                <c:pt idx="64371">
                  <c:v>6.4372E-5</c:v>
                </c:pt>
                <c:pt idx="64372">
                  <c:v>6.4373000000000002E-5</c:v>
                </c:pt>
                <c:pt idx="64373">
                  <c:v>6.4374000000000004E-5</c:v>
                </c:pt>
                <c:pt idx="64374">
                  <c:v>6.4375000000000006E-5</c:v>
                </c:pt>
                <c:pt idx="64375">
                  <c:v>6.4375999999999995E-5</c:v>
                </c:pt>
                <c:pt idx="64376">
                  <c:v>6.4376999999999997E-5</c:v>
                </c:pt>
                <c:pt idx="64377">
                  <c:v>6.4377999999999999E-5</c:v>
                </c:pt>
                <c:pt idx="64378">
                  <c:v>6.4379000000000001E-5</c:v>
                </c:pt>
                <c:pt idx="64379">
                  <c:v>6.4380000000000004E-5</c:v>
                </c:pt>
                <c:pt idx="64380">
                  <c:v>6.4381000000000006E-5</c:v>
                </c:pt>
                <c:pt idx="64381">
                  <c:v>6.4381999999999994E-5</c:v>
                </c:pt>
                <c:pt idx="64382">
                  <c:v>6.4382999999999997E-5</c:v>
                </c:pt>
                <c:pt idx="64383">
                  <c:v>6.4383999999999999E-5</c:v>
                </c:pt>
                <c:pt idx="64384">
                  <c:v>6.4385000000000001E-5</c:v>
                </c:pt>
                <c:pt idx="64385">
                  <c:v>6.4386000000000003E-5</c:v>
                </c:pt>
                <c:pt idx="64386">
                  <c:v>6.4387000000000005E-5</c:v>
                </c:pt>
                <c:pt idx="64387">
                  <c:v>6.4387999999999994E-5</c:v>
                </c:pt>
                <c:pt idx="64388">
                  <c:v>6.4388999999999996E-5</c:v>
                </c:pt>
                <c:pt idx="64389">
                  <c:v>6.4389999999999998E-5</c:v>
                </c:pt>
                <c:pt idx="64390">
                  <c:v>6.4391000000000001E-5</c:v>
                </c:pt>
                <c:pt idx="64391">
                  <c:v>6.4392000000000003E-5</c:v>
                </c:pt>
                <c:pt idx="64392">
                  <c:v>6.4393000000000005E-5</c:v>
                </c:pt>
                <c:pt idx="64393">
                  <c:v>6.4393999999999994E-5</c:v>
                </c:pt>
                <c:pt idx="64394">
                  <c:v>6.4394999999999996E-5</c:v>
                </c:pt>
                <c:pt idx="64395">
                  <c:v>6.4395999999999998E-5</c:v>
                </c:pt>
                <c:pt idx="64396">
                  <c:v>6.4397E-5</c:v>
                </c:pt>
                <c:pt idx="64397">
                  <c:v>6.4398000000000002E-5</c:v>
                </c:pt>
                <c:pt idx="64398">
                  <c:v>6.4399000000000005E-5</c:v>
                </c:pt>
                <c:pt idx="64399">
                  <c:v>6.4399999999999993E-5</c:v>
                </c:pt>
                <c:pt idx="64400">
                  <c:v>6.4400999999999995E-5</c:v>
                </c:pt>
                <c:pt idx="64401">
                  <c:v>6.4401999999999998E-5</c:v>
                </c:pt>
                <c:pt idx="64402">
                  <c:v>6.4403E-5</c:v>
                </c:pt>
                <c:pt idx="64403">
                  <c:v>6.4404000000000002E-5</c:v>
                </c:pt>
                <c:pt idx="64404">
                  <c:v>6.4405000000000004E-5</c:v>
                </c:pt>
                <c:pt idx="64405">
                  <c:v>6.4406000000000006E-5</c:v>
                </c:pt>
                <c:pt idx="64406">
                  <c:v>6.4406999999999995E-5</c:v>
                </c:pt>
                <c:pt idx="64407">
                  <c:v>6.4407999999999997E-5</c:v>
                </c:pt>
                <c:pt idx="64408">
                  <c:v>6.4408999999999999E-5</c:v>
                </c:pt>
                <c:pt idx="64409">
                  <c:v>6.4410000000000002E-5</c:v>
                </c:pt>
                <c:pt idx="64410">
                  <c:v>6.4411000000000004E-5</c:v>
                </c:pt>
                <c:pt idx="64411">
                  <c:v>6.4412000000000006E-5</c:v>
                </c:pt>
                <c:pt idx="64412">
                  <c:v>6.4412999999999995E-5</c:v>
                </c:pt>
                <c:pt idx="64413">
                  <c:v>6.4413999999999997E-5</c:v>
                </c:pt>
                <c:pt idx="64414">
                  <c:v>6.4414999999999999E-5</c:v>
                </c:pt>
                <c:pt idx="64415">
                  <c:v>6.4416000000000001E-5</c:v>
                </c:pt>
                <c:pt idx="64416">
                  <c:v>6.4417000000000003E-5</c:v>
                </c:pt>
                <c:pt idx="64417">
                  <c:v>6.4418000000000006E-5</c:v>
                </c:pt>
                <c:pt idx="64418">
                  <c:v>6.4418999999999994E-5</c:v>
                </c:pt>
                <c:pt idx="64419">
                  <c:v>6.4419999999999996E-5</c:v>
                </c:pt>
                <c:pt idx="64420">
                  <c:v>6.4420999999999999E-5</c:v>
                </c:pt>
                <c:pt idx="64421">
                  <c:v>6.4422000000000001E-5</c:v>
                </c:pt>
                <c:pt idx="64422">
                  <c:v>6.4423000000000003E-5</c:v>
                </c:pt>
                <c:pt idx="64423">
                  <c:v>6.4424000000000005E-5</c:v>
                </c:pt>
                <c:pt idx="64424">
                  <c:v>6.4424999999999994E-5</c:v>
                </c:pt>
                <c:pt idx="64425">
                  <c:v>6.4425999999999996E-5</c:v>
                </c:pt>
                <c:pt idx="64426">
                  <c:v>6.4426999999999998E-5</c:v>
                </c:pt>
                <c:pt idx="64427">
                  <c:v>6.4428E-5</c:v>
                </c:pt>
                <c:pt idx="64428">
                  <c:v>6.4429000000000003E-5</c:v>
                </c:pt>
                <c:pt idx="64429">
                  <c:v>6.4430000000000005E-5</c:v>
                </c:pt>
                <c:pt idx="64430">
                  <c:v>6.4430999999999993E-5</c:v>
                </c:pt>
                <c:pt idx="64431">
                  <c:v>6.4431999999999996E-5</c:v>
                </c:pt>
                <c:pt idx="64432">
                  <c:v>6.4432999999999998E-5</c:v>
                </c:pt>
                <c:pt idx="64433">
                  <c:v>6.4434E-5</c:v>
                </c:pt>
                <c:pt idx="64434">
                  <c:v>6.4435000000000002E-5</c:v>
                </c:pt>
                <c:pt idx="64435">
                  <c:v>6.4436000000000004E-5</c:v>
                </c:pt>
                <c:pt idx="64436">
                  <c:v>6.4437000000000007E-5</c:v>
                </c:pt>
                <c:pt idx="64437">
                  <c:v>6.4437999999999995E-5</c:v>
                </c:pt>
                <c:pt idx="64438">
                  <c:v>6.4438999999999997E-5</c:v>
                </c:pt>
                <c:pt idx="64439">
                  <c:v>6.444E-5</c:v>
                </c:pt>
                <c:pt idx="64440">
                  <c:v>6.4441000000000002E-5</c:v>
                </c:pt>
                <c:pt idx="64441">
                  <c:v>6.4442000000000004E-5</c:v>
                </c:pt>
                <c:pt idx="64442">
                  <c:v>6.4443000000000006E-5</c:v>
                </c:pt>
                <c:pt idx="64443">
                  <c:v>6.4443999999999995E-5</c:v>
                </c:pt>
                <c:pt idx="64444">
                  <c:v>6.4444999999999997E-5</c:v>
                </c:pt>
                <c:pt idx="64445">
                  <c:v>6.4445999999999999E-5</c:v>
                </c:pt>
                <c:pt idx="64446">
                  <c:v>6.4447000000000001E-5</c:v>
                </c:pt>
                <c:pt idx="64447">
                  <c:v>6.4448000000000004E-5</c:v>
                </c:pt>
                <c:pt idx="64448">
                  <c:v>6.4449000000000006E-5</c:v>
                </c:pt>
                <c:pt idx="64449">
                  <c:v>6.4449999999999994E-5</c:v>
                </c:pt>
                <c:pt idx="64450">
                  <c:v>6.4450999999999997E-5</c:v>
                </c:pt>
                <c:pt idx="64451">
                  <c:v>6.4451999999999999E-5</c:v>
                </c:pt>
                <c:pt idx="64452">
                  <c:v>6.4453000000000001E-5</c:v>
                </c:pt>
                <c:pt idx="64453">
                  <c:v>6.4454000000000003E-5</c:v>
                </c:pt>
                <c:pt idx="64454">
                  <c:v>6.4455000000000005E-5</c:v>
                </c:pt>
                <c:pt idx="64455">
                  <c:v>6.4455999999999994E-5</c:v>
                </c:pt>
                <c:pt idx="64456">
                  <c:v>6.4456999999999996E-5</c:v>
                </c:pt>
                <c:pt idx="64457">
                  <c:v>6.4457999999999998E-5</c:v>
                </c:pt>
                <c:pt idx="64458">
                  <c:v>6.4459000000000001E-5</c:v>
                </c:pt>
                <c:pt idx="64459">
                  <c:v>6.4460000000000003E-5</c:v>
                </c:pt>
                <c:pt idx="64460">
                  <c:v>6.4461000000000005E-5</c:v>
                </c:pt>
                <c:pt idx="64461">
                  <c:v>6.4461999999999994E-5</c:v>
                </c:pt>
                <c:pt idx="64462">
                  <c:v>6.4462999999999996E-5</c:v>
                </c:pt>
                <c:pt idx="64463">
                  <c:v>6.4463999999999998E-5</c:v>
                </c:pt>
                <c:pt idx="64464">
                  <c:v>6.4465E-5</c:v>
                </c:pt>
                <c:pt idx="64465">
                  <c:v>6.4466000000000002E-5</c:v>
                </c:pt>
                <c:pt idx="64466">
                  <c:v>6.4467000000000005E-5</c:v>
                </c:pt>
                <c:pt idx="64467">
                  <c:v>6.4467999999999993E-5</c:v>
                </c:pt>
                <c:pt idx="64468">
                  <c:v>6.4468999999999995E-5</c:v>
                </c:pt>
                <c:pt idx="64469">
                  <c:v>6.4469999999999998E-5</c:v>
                </c:pt>
                <c:pt idx="64470">
                  <c:v>6.4471E-5</c:v>
                </c:pt>
                <c:pt idx="64471">
                  <c:v>6.4472000000000002E-5</c:v>
                </c:pt>
                <c:pt idx="64472">
                  <c:v>6.4473000000000004E-5</c:v>
                </c:pt>
                <c:pt idx="64473">
                  <c:v>6.4474000000000006E-5</c:v>
                </c:pt>
                <c:pt idx="64474">
                  <c:v>6.4474999999999995E-5</c:v>
                </c:pt>
                <c:pt idx="64475">
                  <c:v>6.4475999999999997E-5</c:v>
                </c:pt>
                <c:pt idx="64476">
                  <c:v>6.4476999999999999E-5</c:v>
                </c:pt>
                <c:pt idx="64477">
                  <c:v>6.4478000000000002E-5</c:v>
                </c:pt>
                <c:pt idx="64478">
                  <c:v>6.4479000000000004E-5</c:v>
                </c:pt>
                <c:pt idx="64479">
                  <c:v>6.4480000000000006E-5</c:v>
                </c:pt>
                <c:pt idx="64480">
                  <c:v>6.4480999999999995E-5</c:v>
                </c:pt>
                <c:pt idx="64481">
                  <c:v>6.4481999999999997E-5</c:v>
                </c:pt>
                <c:pt idx="64482">
                  <c:v>6.4482999999999999E-5</c:v>
                </c:pt>
                <c:pt idx="64483">
                  <c:v>6.4484000000000001E-5</c:v>
                </c:pt>
                <c:pt idx="64484">
                  <c:v>6.4485000000000003E-5</c:v>
                </c:pt>
                <c:pt idx="64485">
                  <c:v>6.4486000000000006E-5</c:v>
                </c:pt>
                <c:pt idx="64486">
                  <c:v>6.4486999999999994E-5</c:v>
                </c:pt>
                <c:pt idx="64487">
                  <c:v>6.4487999999999996E-5</c:v>
                </c:pt>
                <c:pt idx="64488">
                  <c:v>6.4488999999999999E-5</c:v>
                </c:pt>
                <c:pt idx="64489">
                  <c:v>6.4490000000000001E-5</c:v>
                </c:pt>
                <c:pt idx="64490">
                  <c:v>6.4491000000000003E-5</c:v>
                </c:pt>
                <c:pt idx="64491">
                  <c:v>6.4492000000000005E-5</c:v>
                </c:pt>
                <c:pt idx="64492">
                  <c:v>6.4492999999999994E-5</c:v>
                </c:pt>
                <c:pt idx="64493">
                  <c:v>6.4493999999999996E-5</c:v>
                </c:pt>
                <c:pt idx="64494">
                  <c:v>6.4494999999999998E-5</c:v>
                </c:pt>
                <c:pt idx="64495">
                  <c:v>6.4496E-5</c:v>
                </c:pt>
                <c:pt idx="64496">
                  <c:v>6.4497000000000003E-5</c:v>
                </c:pt>
                <c:pt idx="64497">
                  <c:v>6.4498000000000005E-5</c:v>
                </c:pt>
                <c:pt idx="64498">
                  <c:v>6.4498999999999994E-5</c:v>
                </c:pt>
                <c:pt idx="64499">
                  <c:v>6.4499999999999996E-5</c:v>
                </c:pt>
                <c:pt idx="64500">
                  <c:v>6.4500999999999998E-5</c:v>
                </c:pt>
                <c:pt idx="64501">
                  <c:v>6.4502E-5</c:v>
                </c:pt>
                <c:pt idx="64502">
                  <c:v>6.4503000000000002E-5</c:v>
                </c:pt>
                <c:pt idx="64503">
                  <c:v>6.4504000000000004E-5</c:v>
                </c:pt>
                <c:pt idx="64504">
                  <c:v>6.4505000000000007E-5</c:v>
                </c:pt>
                <c:pt idx="64505">
                  <c:v>6.4505999999999995E-5</c:v>
                </c:pt>
                <c:pt idx="64506">
                  <c:v>6.4506999999999998E-5</c:v>
                </c:pt>
                <c:pt idx="64507">
                  <c:v>6.4508E-5</c:v>
                </c:pt>
                <c:pt idx="64508">
                  <c:v>6.4509000000000002E-5</c:v>
                </c:pt>
                <c:pt idx="64509">
                  <c:v>6.4510000000000004E-5</c:v>
                </c:pt>
                <c:pt idx="64510">
                  <c:v>6.4511000000000006E-5</c:v>
                </c:pt>
                <c:pt idx="64511">
                  <c:v>6.4511999999999995E-5</c:v>
                </c:pt>
                <c:pt idx="64512">
                  <c:v>6.4512999999999997E-5</c:v>
                </c:pt>
                <c:pt idx="64513">
                  <c:v>6.4513999999999999E-5</c:v>
                </c:pt>
                <c:pt idx="64514">
                  <c:v>6.4515000000000001E-5</c:v>
                </c:pt>
                <c:pt idx="64515">
                  <c:v>6.4516000000000004E-5</c:v>
                </c:pt>
                <c:pt idx="64516">
                  <c:v>6.4517000000000006E-5</c:v>
                </c:pt>
                <c:pt idx="64517">
                  <c:v>6.4517999999999995E-5</c:v>
                </c:pt>
                <c:pt idx="64518">
                  <c:v>6.4518999999999997E-5</c:v>
                </c:pt>
                <c:pt idx="64519">
                  <c:v>6.4519999999999999E-5</c:v>
                </c:pt>
                <c:pt idx="64520">
                  <c:v>6.4521000000000001E-5</c:v>
                </c:pt>
                <c:pt idx="64521">
                  <c:v>6.4522000000000003E-5</c:v>
                </c:pt>
                <c:pt idx="64522">
                  <c:v>6.4523000000000005E-5</c:v>
                </c:pt>
                <c:pt idx="64523">
                  <c:v>6.4523999999999994E-5</c:v>
                </c:pt>
                <c:pt idx="64524">
                  <c:v>6.4524999999999996E-5</c:v>
                </c:pt>
                <c:pt idx="64525">
                  <c:v>6.4525999999999999E-5</c:v>
                </c:pt>
                <c:pt idx="64526">
                  <c:v>6.4527000000000001E-5</c:v>
                </c:pt>
                <c:pt idx="64527">
                  <c:v>6.4528000000000003E-5</c:v>
                </c:pt>
                <c:pt idx="64528">
                  <c:v>6.4529000000000005E-5</c:v>
                </c:pt>
                <c:pt idx="64529">
                  <c:v>6.4529999999999994E-5</c:v>
                </c:pt>
                <c:pt idx="64530">
                  <c:v>6.4530999999999996E-5</c:v>
                </c:pt>
                <c:pt idx="64531">
                  <c:v>6.4531999999999998E-5</c:v>
                </c:pt>
                <c:pt idx="64532">
                  <c:v>6.4533E-5</c:v>
                </c:pt>
                <c:pt idx="64533">
                  <c:v>6.4534000000000002E-5</c:v>
                </c:pt>
                <c:pt idx="64534">
                  <c:v>6.4535000000000005E-5</c:v>
                </c:pt>
                <c:pt idx="64535">
                  <c:v>6.4535999999999993E-5</c:v>
                </c:pt>
                <c:pt idx="64536">
                  <c:v>6.4536999999999996E-5</c:v>
                </c:pt>
                <c:pt idx="64537">
                  <c:v>6.4537999999999998E-5</c:v>
                </c:pt>
                <c:pt idx="64538">
                  <c:v>6.4539E-5</c:v>
                </c:pt>
                <c:pt idx="64539">
                  <c:v>6.4540000000000002E-5</c:v>
                </c:pt>
                <c:pt idx="64540">
                  <c:v>6.4541000000000004E-5</c:v>
                </c:pt>
                <c:pt idx="64541">
                  <c:v>6.4542000000000006E-5</c:v>
                </c:pt>
                <c:pt idx="64542">
                  <c:v>6.4542999999999995E-5</c:v>
                </c:pt>
                <c:pt idx="64543">
                  <c:v>6.4543999999999997E-5</c:v>
                </c:pt>
                <c:pt idx="64544">
                  <c:v>6.4545E-5</c:v>
                </c:pt>
                <c:pt idx="64545">
                  <c:v>6.4546000000000002E-5</c:v>
                </c:pt>
                <c:pt idx="64546">
                  <c:v>6.4547000000000004E-5</c:v>
                </c:pt>
                <c:pt idx="64547">
                  <c:v>6.4548000000000006E-5</c:v>
                </c:pt>
                <c:pt idx="64548">
                  <c:v>6.4548999999999995E-5</c:v>
                </c:pt>
                <c:pt idx="64549">
                  <c:v>6.4549999999999997E-5</c:v>
                </c:pt>
                <c:pt idx="64550">
                  <c:v>6.4550999999999999E-5</c:v>
                </c:pt>
                <c:pt idx="64551">
                  <c:v>6.4552000000000001E-5</c:v>
                </c:pt>
                <c:pt idx="64552">
                  <c:v>6.4553000000000003E-5</c:v>
                </c:pt>
                <c:pt idx="64553">
                  <c:v>6.4554000000000006E-5</c:v>
                </c:pt>
                <c:pt idx="64554">
                  <c:v>6.4554999999999994E-5</c:v>
                </c:pt>
                <c:pt idx="64555">
                  <c:v>6.4555999999999997E-5</c:v>
                </c:pt>
                <c:pt idx="64556">
                  <c:v>6.4556999999999999E-5</c:v>
                </c:pt>
                <c:pt idx="64557">
                  <c:v>6.4558000000000001E-5</c:v>
                </c:pt>
                <c:pt idx="64558">
                  <c:v>6.4559000000000003E-5</c:v>
                </c:pt>
                <c:pt idx="64559">
                  <c:v>6.4560000000000005E-5</c:v>
                </c:pt>
                <c:pt idx="64560">
                  <c:v>6.4560999999999994E-5</c:v>
                </c:pt>
                <c:pt idx="64561">
                  <c:v>6.4561999999999996E-5</c:v>
                </c:pt>
                <c:pt idx="64562">
                  <c:v>6.4562999999999998E-5</c:v>
                </c:pt>
                <c:pt idx="64563">
                  <c:v>6.4564000000000001E-5</c:v>
                </c:pt>
                <c:pt idx="64564">
                  <c:v>6.4565000000000003E-5</c:v>
                </c:pt>
                <c:pt idx="64565">
                  <c:v>6.4566000000000005E-5</c:v>
                </c:pt>
                <c:pt idx="64566">
                  <c:v>6.4566999999999994E-5</c:v>
                </c:pt>
                <c:pt idx="64567">
                  <c:v>6.4567999999999996E-5</c:v>
                </c:pt>
                <c:pt idx="64568">
                  <c:v>6.4568999999999998E-5</c:v>
                </c:pt>
                <c:pt idx="64569">
                  <c:v>6.457E-5</c:v>
                </c:pt>
                <c:pt idx="64570">
                  <c:v>6.4571000000000002E-5</c:v>
                </c:pt>
                <c:pt idx="64571">
                  <c:v>6.4572000000000005E-5</c:v>
                </c:pt>
                <c:pt idx="64572">
                  <c:v>6.4573000000000007E-5</c:v>
                </c:pt>
                <c:pt idx="64573">
                  <c:v>6.4573999999999995E-5</c:v>
                </c:pt>
                <c:pt idx="64574">
                  <c:v>6.4574999999999998E-5</c:v>
                </c:pt>
                <c:pt idx="64575">
                  <c:v>6.4576E-5</c:v>
                </c:pt>
                <c:pt idx="64576">
                  <c:v>6.4577000000000002E-5</c:v>
                </c:pt>
                <c:pt idx="64577">
                  <c:v>6.4578000000000004E-5</c:v>
                </c:pt>
                <c:pt idx="64578">
                  <c:v>6.4579000000000006E-5</c:v>
                </c:pt>
                <c:pt idx="64579">
                  <c:v>6.4579999999999995E-5</c:v>
                </c:pt>
                <c:pt idx="64580">
                  <c:v>6.4580999999999997E-5</c:v>
                </c:pt>
                <c:pt idx="64581">
                  <c:v>6.4581999999999999E-5</c:v>
                </c:pt>
                <c:pt idx="64582">
                  <c:v>6.4583000000000002E-5</c:v>
                </c:pt>
                <c:pt idx="64583">
                  <c:v>6.4584000000000004E-5</c:v>
                </c:pt>
                <c:pt idx="64584">
                  <c:v>6.4585000000000006E-5</c:v>
                </c:pt>
                <c:pt idx="64585">
                  <c:v>6.4585999999999995E-5</c:v>
                </c:pt>
                <c:pt idx="64586">
                  <c:v>6.4586999999999997E-5</c:v>
                </c:pt>
                <c:pt idx="64587">
                  <c:v>6.4587999999999999E-5</c:v>
                </c:pt>
                <c:pt idx="64588">
                  <c:v>6.4589000000000001E-5</c:v>
                </c:pt>
                <c:pt idx="64589">
                  <c:v>6.4590000000000003E-5</c:v>
                </c:pt>
                <c:pt idx="64590">
                  <c:v>6.4591000000000006E-5</c:v>
                </c:pt>
                <c:pt idx="64591">
                  <c:v>6.4591999999999994E-5</c:v>
                </c:pt>
                <c:pt idx="64592">
                  <c:v>6.4592999999999996E-5</c:v>
                </c:pt>
                <c:pt idx="64593">
                  <c:v>6.4593999999999999E-5</c:v>
                </c:pt>
                <c:pt idx="64594">
                  <c:v>6.4595000000000001E-5</c:v>
                </c:pt>
                <c:pt idx="64595">
                  <c:v>6.4596000000000003E-5</c:v>
                </c:pt>
                <c:pt idx="64596">
                  <c:v>6.4597000000000005E-5</c:v>
                </c:pt>
                <c:pt idx="64597">
                  <c:v>6.4597999999999994E-5</c:v>
                </c:pt>
                <c:pt idx="64598">
                  <c:v>6.4598999999999996E-5</c:v>
                </c:pt>
                <c:pt idx="64599">
                  <c:v>6.4599999999999998E-5</c:v>
                </c:pt>
                <c:pt idx="64600">
                  <c:v>6.4601E-5</c:v>
                </c:pt>
                <c:pt idx="64601">
                  <c:v>6.4602000000000003E-5</c:v>
                </c:pt>
                <c:pt idx="64602">
                  <c:v>6.4603000000000005E-5</c:v>
                </c:pt>
                <c:pt idx="64603">
                  <c:v>6.4603999999999993E-5</c:v>
                </c:pt>
                <c:pt idx="64604">
                  <c:v>6.4604999999999996E-5</c:v>
                </c:pt>
                <c:pt idx="64605">
                  <c:v>6.4605999999999998E-5</c:v>
                </c:pt>
                <c:pt idx="64606">
                  <c:v>6.4607E-5</c:v>
                </c:pt>
                <c:pt idx="64607">
                  <c:v>6.4608000000000002E-5</c:v>
                </c:pt>
                <c:pt idx="64608">
                  <c:v>6.4609000000000004E-5</c:v>
                </c:pt>
                <c:pt idx="64609">
                  <c:v>6.4610000000000007E-5</c:v>
                </c:pt>
                <c:pt idx="64610">
                  <c:v>6.4610999999999995E-5</c:v>
                </c:pt>
                <c:pt idx="64611">
                  <c:v>6.4611999999999997E-5</c:v>
                </c:pt>
                <c:pt idx="64612">
                  <c:v>6.4613E-5</c:v>
                </c:pt>
                <c:pt idx="64613">
                  <c:v>6.4614000000000002E-5</c:v>
                </c:pt>
                <c:pt idx="64614">
                  <c:v>6.4615000000000004E-5</c:v>
                </c:pt>
                <c:pt idx="64615">
                  <c:v>6.4616000000000006E-5</c:v>
                </c:pt>
                <c:pt idx="64616">
                  <c:v>6.4616999999999995E-5</c:v>
                </c:pt>
                <c:pt idx="64617">
                  <c:v>6.4617999999999997E-5</c:v>
                </c:pt>
                <c:pt idx="64618">
                  <c:v>6.4618999999999999E-5</c:v>
                </c:pt>
                <c:pt idx="64619">
                  <c:v>6.4620000000000001E-5</c:v>
                </c:pt>
                <c:pt idx="64620">
                  <c:v>6.4621000000000004E-5</c:v>
                </c:pt>
                <c:pt idx="64621">
                  <c:v>6.4622000000000006E-5</c:v>
                </c:pt>
                <c:pt idx="64622">
                  <c:v>6.4622999999999994E-5</c:v>
                </c:pt>
                <c:pt idx="64623">
                  <c:v>6.4623999999999997E-5</c:v>
                </c:pt>
                <c:pt idx="64624">
                  <c:v>6.4624999999999999E-5</c:v>
                </c:pt>
                <c:pt idx="64625">
                  <c:v>6.4626000000000001E-5</c:v>
                </c:pt>
                <c:pt idx="64626">
                  <c:v>6.4627000000000003E-5</c:v>
                </c:pt>
                <c:pt idx="64627">
                  <c:v>6.4628000000000005E-5</c:v>
                </c:pt>
                <c:pt idx="64628">
                  <c:v>6.4628999999999994E-5</c:v>
                </c:pt>
                <c:pt idx="64629">
                  <c:v>6.4629999999999996E-5</c:v>
                </c:pt>
                <c:pt idx="64630">
                  <c:v>6.4630999999999998E-5</c:v>
                </c:pt>
                <c:pt idx="64631">
                  <c:v>6.4632000000000001E-5</c:v>
                </c:pt>
                <c:pt idx="64632">
                  <c:v>6.4633000000000003E-5</c:v>
                </c:pt>
                <c:pt idx="64633">
                  <c:v>6.4634000000000005E-5</c:v>
                </c:pt>
                <c:pt idx="64634">
                  <c:v>6.4634999999999994E-5</c:v>
                </c:pt>
                <c:pt idx="64635">
                  <c:v>6.4635999999999996E-5</c:v>
                </c:pt>
                <c:pt idx="64636">
                  <c:v>6.4636999999999998E-5</c:v>
                </c:pt>
                <c:pt idx="64637">
                  <c:v>6.4638E-5</c:v>
                </c:pt>
                <c:pt idx="64638">
                  <c:v>6.4639000000000002E-5</c:v>
                </c:pt>
                <c:pt idx="64639">
                  <c:v>6.4640000000000005E-5</c:v>
                </c:pt>
                <c:pt idx="64640">
                  <c:v>6.4641000000000007E-5</c:v>
                </c:pt>
                <c:pt idx="64641">
                  <c:v>6.4641999999999995E-5</c:v>
                </c:pt>
                <c:pt idx="64642">
                  <c:v>6.4642999999999998E-5</c:v>
                </c:pt>
                <c:pt idx="64643">
                  <c:v>6.4644E-5</c:v>
                </c:pt>
                <c:pt idx="64644">
                  <c:v>6.4645000000000002E-5</c:v>
                </c:pt>
                <c:pt idx="64645">
                  <c:v>6.4646000000000004E-5</c:v>
                </c:pt>
                <c:pt idx="64646">
                  <c:v>6.4647000000000006E-5</c:v>
                </c:pt>
                <c:pt idx="64647">
                  <c:v>6.4647999999999995E-5</c:v>
                </c:pt>
                <c:pt idx="64648">
                  <c:v>6.4648999999999997E-5</c:v>
                </c:pt>
                <c:pt idx="64649">
                  <c:v>6.4649999999999999E-5</c:v>
                </c:pt>
                <c:pt idx="64650">
                  <c:v>6.4651000000000002E-5</c:v>
                </c:pt>
                <c:pt idx="64651">
                  <c:v>6.4652000000000004E-5</c:v>
                </c:pt>
                <c:pt idx="64652">
                  <c:v>6.4653000000000006E-5</c:v>
                </c:pt>
                <c:pt idx="64653">
                  <c:v>6.4653999999999995E-5</c:v>
                </c:pt>
                <c:pt idx="64654">
                  <c:v>6.4654999999999997E-5</c:v>
                </c:pt>
                <c:pt idx="64655">
                  <c:v>6.4655999999999999E-5</c:v>
                </c:pt>
                <c:pt idx="64656">
                  <c:v>6.4657000000000001E-5</c:v>
                </c:pt>
                <c:pt idx="64657">
                  <c:v>6.4658000000000003E-5</c:v>
                </c:pt>
                <c:pt idx="64658">
                  <c:v>6.4659000000000006E-5</c:v>
                </c:pt>
                <c:pt idx="64659">
                  <c:v>6.4659999999999994E-5</c:v>
                </c:pt>
                <c:pt idx="64660">
                  <c:v>6.4660999999999996E-5</c:v>
                </c:pt>
                <c:pt idx="64661">
                  <c:v>6.4661999999999999E-5</c:v>
                </c:pt>
                <c:pt idx="64662">
                  <c:v>6.4663000000000001E-5</c:v>
                </c:pt>
                <c:pt idx="64663">
                  <c:v>6.4664000000000003E-5</c:v>
                </c:pt>
                <c:pt idx="64664">
                  <c:v>6.4665000000000005E-5</c:v>
                </c:pt>
                <c:pt idx="64665">
                  <c:v>6.4665999999999994E-5</c:v>
                </c:pt>
                <c:pt idx="64666">
                  <c:v>6.4666999999999996E-5</c:v>
                </c:pt>
                <c:pt idx="64667">
                  <c:v>6.4667999999999998E-5</c:v>
                </c:pt>
                <c:pt idx="64668">
                  <c:v>6.4669E-5</c:v>
                </c:pt>
                <c:pt idx="64669">
                  <c:v>6.4670000000000003E-5</c:v>
                </c:pt>
                <c:pt idx="64670">
                  <c:v>6.4671000000000005E-5</c:v>
                </c:pt>
                <c:pt idx="64671">
                  <c:v>6.4671999999999993E-5</c:v>
                </c:pt>
                <c:pt idx="64672">
                  <c:v>6.4672999999999996E-5</c:v>
                </c:pt>
                <c:pt idx="64673">
                  <c:v>6.4673999999999998E-5</c:v>
                </c:pt>
                <c:pt idx="64674">
                  <c:v>6.4675E-5</c:v>
                </c:pt>
                <c:pt idx="64675">
                  <c:v>6.4676000000000002E-5</c:v>
                </c:pt>
                <c:pt idx="64676">
                  <c:v>6.4677000000000004E-5</c:v>
                </c:pt>
                <c:pt idx="64677">
                  <c:v>6.4678000000000007E-5</c:v>
                </c:pt>
                <c:pt idx="64678">
                  <c:v>6.4678999999999995E-5</c:v>
                </c:pt>
                <c:pt idx="64679">
                  <c:v>6.4679999999999997E-5</c:v>
                </c:pt>
                <c:pt idx="64680">
                  <c:v>6.4681E-5</c:v>
                </c:pt>
                <c:pt idx="64681">
                  <c:v>6.4682000000000002E-5</c:v>
                </c:pt>
                <c:pt idx="64682">
                  <c:v>6.4683000000000004E-5</c:v>
                </c:pt>
                <c:pt idx="64683">
                  <c:v>6.4684000000000006E-5</c:v>
                </c:pt>
                <c:pt idx="64684">
                  <c:v>6.4684999999999995E-5</c:v>
                </c:pt>
                <c:pt idx="64685">
                  <c:v>6.4685999999999997E-5</c:v>
                </c:pt>
                <c:pt idx="64686">
                  <c:v>6.4686999999999999E-5</c:v>
                </c:pt>
                <c:pt idx="64687">
                  <c:v>6.4688000000000001E-5</c:v>
                </c:pt>
                <c:pt idx="64688">
                  <c:v>6.4689000000000004E-5</c:v>
                </c:pt>
                <c:pt idx="64689">
                  <c:v>6.4690000000000006E-5</c:v>
                </c:pt>
                <c:pt idx="64690">
                  <c:v>6.4690999999999994E-5</c:v>
                </c:pt>
                <c:pt idx="64691">
                  <c:v>6.4691999999999997E-5</c:v>
                </c:pt>
                <c:pt idx="64692">
                  <c:v>6.4692999999999999E-5</c:v>
                </c:pt>
                <c:pt idx="64693">
                  <c:v>6.4694000000000001E-5</c:v>
                </c:pt>
                <c:pt idx="64694">
                  <c:v>6.4695000000000003E-5</c:v>
                </c:pt>
                <c:pt idx="64695">
                  <c:v>6.4696000000000005E-5</c:v>
                </c:pt>
                <c:pt idx="64696">
                  <c:v>6.4696999999999994E-5</c:v>
                </c:pt>
                <c:pt idx="64697">
                  <c:v>6.4697999999999996E-5</c:v>
                </c:pt>
                <c:pt idx="64698">
                  <c:v>6.4698999999999998E-5</c:v>
                </c:pt>
                <c:pt idx="64699">
                  <c:v>6.4700000000000001E-5</c:v>
                </c:pt>
                <c:pt idx="64700">
                  <c:v>6.4701000000000003E-5</c:v>
                </c:pt>
                <c:pt idx="64701">
                  <c:v>6.4702000000000005E-5</c:v>
                </c:pt>
                <c:pt idx="64702">
                  <c:v>6.4702999999999994E-5</c:v>
                </c:pt>
                <c:pt idx="64703">
                  <c:v>6.4703999999999996E-5</c:v>
                </c:pt>
                <c:pt idx="64704">
                  <c:v>6.4704999999999998E-5</c:v>
                </c:pt>
                <c:pt idx="64705">
                  <c:v>6.4706E-5</c:v>
                </c:pt>
                <c:pt idx="64706">
                  <c:v>6.4707000000000002E-5</c:v>
                </c:pt>
                <c:pt idx="64707">
                  <c:v>6.4708000000000005E-5</c:v>
                </c:pt>
                <c:pt idx="64708">
                  <c:v>6.4709000000000007E-5</c:v>
                </c:pt>
                <c:pt idx="64709">
                  <c:v>6.4709999999999995E-5</c:v>
                </c:pt>
                <c:pt idx="64710">
                  <c:v>6.4710999999999998E-5</c:v>
                </c:pt>
                <c:pt idx="64711">
                  <c:v>6.4712E-5</c:v>
                </c:pt>
                <c:pt idx="64712">
                  <c:v>6.4713000000000002E-5</c:v>
                </c:pt>
                <c:pt idx="64713">
                  <c:v>6.4714000000000004E-5</c:v>
                </c:pt>
                <c:pt idx="64714">
                  <c:v>6.4715000000000006E-5</c:v>
                </c:pt>
                <c:pt idx="64715">
                  <c:v>6.4715999999999995E-5</c:v>
                </c:pt>
                <c:pt idx="64716">
                  <c:v>6.4716999999999997E-5</c:v>
                </c:pt>
                <c:pt idx="64717">
                  <c:v>6.4717999999999999E-5</c:v>
                </c:pt>
                <c:pt idx="64718">
                  <c:v>6.4719000000000002E-5</c:v>
                </c:pt>
                <c:pt idx="64719">
                  <c:v>6.4720000000000004E-5</c:v>
                </c:pt>
                <c:pt idx="64720">
                  <c:v>6.4721000000000006E-5</c:v>
                </c:pt>
                <c:pt idx="64721">
                  <c:v>6.4721999999999995E-5</c:v>
                </c:pt>
                <c:pt idx="64722">
                  <c:v>6.4722999999999997E-5</c:v>
                </c:pt>
                <c:pt idx="64723">
                  <c:v>6.4723999999999999E-5</c:v>
                </c:pt>
                <c:pt idx="64724">
                  <c:v>6.4725000000000001E-5</c:v>
                </c:pt>
                <c:pt idx="64725">
                  <c:v>6.4726000000000003E-5</c:v>
                </c:pt>
                <c:pt idx="64726">
                  <c:v>6.4727000000000006E-5</c:v>
                </c:pt>
                <c:pt idx="64727">
                  <c:v>6.4727999999999994E-5</c:v>
                </c:pt>
                <c:pt idx="64728">
                  <c:v>6.4728999999999996E-5</c:v>
                </c:pt>
                <c:pt idx="64729">
                  <c:v>6.4729999999999999E-5</c:v>
                </c:pt>
                <c:pt idx="64730">
                  <c:v>6.4731000000000001E-5</c:v>
                </c:pt>
                <c:pt idx="64731">
                  <c:v>6.4732000000000003E-5</c:v>
                </c:pt>
                <c:pt idx="64732">
                  <c:v>6.4733000000000005E-5</c:v>
                </c:pt>
                <c:pt idx="64733">
                  <c:v>6.4733999999999994E-5</c:v>
                </c:pt>
                <c:pt idx="64734">
                  <c:v>6.4734999999999996E-5</c:v>
                </c:pt>
                <c:pt idx="64735">
                  <c:v>6.4735999999999998E-5</c:v>
                </c:pt>
                <c:pt idx="64736">
                  <c:v>6.4737E-5</c:v>
                </c:pt>
                <c:pt idx="64737">
                  <c:v>6.4738000000000003E-5</c:v>
                </c:pt>
                <c:pt idx="64738">
                  <c:v>6.4739000000000005E-5</c:v>
                </c:pt>
                <c:pt idx="64739">
                  <c:v>6.4739999999999993E-5</c:v>
                </c:pt>
                <c:pt idx="64740">
                  <c:v>6.4740999999999996E-5</c:v>
                </c:pt>
                <c:pt idx="64741">
                  <c:v>6.4741999999999998E-5</c:v>
                </c:pt>
                <c:pt idx="64742">
                  <c:v>6.4743E-5</c:v>
                </c:pt>
                <c:pt idx="64743">
                  <c:v>6.4744000000000002E-5</c:v>
                </c:pt>
                <c:pt idx="64744">
                  <c:v>6.4745000000000004E-5</c:v>
                </c:pt>
                <c:pt idx="64745">
                  <c:v>6.4746000000000007E-5</c:v>
                </c:pt>
                <c:pt idx="64746">
                  <c:v>6.4746999999999995E-5</c:v>
                </c:pt>
                <c:pt idx="64747">
                  <c:v>6.4747999999999997E-5</c:v>
                </c:pt>
                <c:pt idx="64748">
                  <c:v>6.4749E-5</c:v>
                </c:pt>
                <c:pt idx="64749">
                  <c:v>6.4750000000000002E-5</c:v>
                </c:pt>
                <c:pt idx="64750">
                  <c:v>6.4751000000000004E-5</c:v>
                </c:pt>
                <c:pt idx="64751">
                  <c:v>6.4752000000000006E-5</c:v>
                </c:pt>
                <c:pt idx="64752">
                  <c:v>6.4752999999999995E-5</c:v>
                </c:pt>
                <c:pt idx="64753">
                  <c:v>6.4753999999999997E-5</c:v>
                </c:pt>
                <c:pt idx="64754">
                  <c:v>6.4754999999999999E-5</c:v>
                </c:pt>
                <c:pt idx="64755">
                  <c:v>6.4756000000000001E-5</c:v>
                </c:pt>
                <c:pt idx="64756">
                  <c:v>6.4757000000000004E-5</c:v>
                </c:pt>
                <c:pt idx="64757">
                  <c:v>6.4758000000000006E-5</c:v>
                </c:pt>
                <c:pt idx="64758">
                  <c:v>6.4758999999999994E-5</c:v>
                </c:pt>
                <c:pt idx="64759">
                  <c:v>6.4759999999999997E-5</c:v>
                </c:pt>
                <c:pt idx="64760">
                  <c:v>6.4760999999999999E-5</c:v>
                </c:pt>
                <c:pt idx="64761">
                  <c:v>6.4762000000000001E-5</c:v>
                </c:pt>
                <c:pt idx="64762">
                  <c:v>6.4763000000000003E-5</c:v>
                </c:pt>
                <c:pt idx="64763">
                  <c:v>6.4764000000000005E-5</c:v>
                </c:pt>
                <c:pt idx="64764">
                  <c:v>6.4764999999999994E-5</c:v>
                </c:pt>
                <c:pt idx="64765">
                  <c:v>6.4765999999999996E-5</c:v>
                </c:pt>
                <c:pt idx="64766">
                  <c:v>6.4766999999999998E-5</c:v>
                </c:pt>
                <c:pt idx="64767">
                  <c:v>6.4768000000000001E-5</c:v>
                </c:pt>
                <c:pt idx="64768">
                  <c:v>6.4769000000000003E-5</c:v>
                </c:pt>
                <c:pt idx="64769">
                  <c:v>6.4770000000000005E-5</c:v>
                </c:pt>
                <c:pt idx="64770">
                  <c:v>6.4770999999999994E-5</c:v>
                </c:pt>
                <c:pt idx="64771">
                  <c:v>6.4771999999999996E-5</c:v>
                </c:pt>
                <c:pt idx="64772">
                  <c:v>6.4772999999999998E-5</c:v>
                </c:pt>
                <c:pt idx="64773">
                  <c:v>6.4774E-5</c:v>
                </c:pt>
                <c:pt idx="64774">
                  <c:v>6.4775000000000002E-5</c:v>
                </c:pt>
                <c:pt idx="64775">
                  <c:v>6.4776000000000005E-5</c:v>
                </c:pt>
                <c:pt idx="64776">
                  <c:v>6.4776999999999993E-5</c:v>
                </c:pt>
                <c:pt idx="64777">
                  <c:v>6.4777999999999995E-5</c:v>
                </c:pt>
                <c:pt idx="64778">
                  <c:v>6.4778999999999998E-5</c:v>
                </c:pt>
                <c:pt idx="64779">
                  <c:v>6.478E-5</c:v>
                </c:pt>
                <c:pt idx="64780">
                  <c:v>6.4781000000000002E-5</c:v>
                </c:pt>
                <c:pt idx="64781">
                  <c:v>6.4782000000000004E-5</c:v>
                </c:pt>
                <c:pt idx="64782">
                  <c:v>6.4783000000000006E-5</c:v>
                </c:pt>
                <c:pt idx="64783">
                  <c:v>6.4783999999999995E-5</c:v>
                </c:pt>
                <c:pt idx="64784">
                  <c:v>6.4784999999999997E-5</c:v>
                </c:pt>
                <c:pt idx="64785">
                  <c:v>6.4785999999999999E-5</c:v>
                </c:pt>
                <c:pt idx="64786">
                  <c:v>6.4787000000000002E-5</c:v>
                </c:pt>
                <c:pt idx="64787">
                  <c:v>6.4788000000000004E-5</c:v>
                </c:pt>
                <c:pt idx="64788">
                  <c:v>6.4789000000000006E-5</c:v>
                </c:pt>
                <c:pt idx="64789">
                  <c:v>6.4789999999999995E-5</c:v>
                </c:pt>
                <c:pt idx="64790">
                  <c:v>6.4790999999999997E-5</c:v>
                </c:pt>
                <c:pt idx="64791">
                  <c:v>6.4791999999999999E-5</c:v>
                </c:pt>
                <c:pt idx="64792">
                  <c:v>6.4793000000000001E-5</c:v>
                </c:pt>
                <c:pt idx="64793">
                  <c:v>6.4794000000000003E-5</c:v>
                </c:pt>
                <c:pt idx="64794">
                  <c:v>6.4795000000000006E-5</c:v>
                </c:pt>
                <c:pt idx="64795">
                  <c:v>6.4795999999999994E-5</c:v>
                </c:pt>
                <c:pt idx="64796">
                  <c:v>6.4796999999999996E-5</c:v>
                </c:pt>
                <c:pt idx="64797">
                  <c:v>6.4797999999999999E-5</c:v>
                </c:pt>
                <c:pt idx="64798">
                  <c:v>6.4799000000000001E-5</c:v>
                </c:pt>
                <c:pt idx="64799">
                  <c:v>6.4800000000000003E-5</c:v>
                </c:pt>
                <c:pt idx="64800">
                  <c:v>6.4801000000000005E-5</c:v>
                </c:pt>
                <c:pt idx="64801">
                  <c:v>6.4801999999999994E-5</c:v>
                </c:pt>
                <c:pt idx="64802">
                  <c:v>6.4802999999999996E-5</c:v>
                </c:pt>
                <c:pt idx="64803">
                  <c:v>6.4803999999999998E-5</c:v>
                </c:pt>
                <c:pt idx="64804">
                  <c:v>6.4805E-5</c:v>
                </c:pt>
                <c:pt idx="64805">
                  <c:v>6.4806000000000003E-5</c:v>
                </c:pt>
                <c:pt idx="64806">
                  <c:v>6.4807000000000005E-5</c:v>
                </c:pt>
                <c:pt idx="64807">
                  <c:v>6.4807999999999993E-5</c:v>
                </c:pt>
                <c:pt idx="64808">
                  <c:v>6.4808999999999996E-5</c:v>
                </c:pt>
                <c:pt idx="64809">
                  <c:v>6.4809999999999998E-5</c:v>
                </c:pt>
                <c:pt idx="64810">
                  <c:v>6.4811E-5</c:v>
                </c:pt>
                <c:pt idx="64811">
                  <c:v>6.4812000000000002E-5</c:v>
                </c:pt>
                <c:pt idx="64812">
                  <c:v>6.4813000000000004E-5</c:v>
                </c:pt>
                <c:pt idx="64813">
                  <c:v>6.4814000000000007E-5</c:v>
                </c:pt>
                <c:pt idx="64814">
                  <c:v>6.4814999999999995E-5</c:v>
                </c:pt>
                <c:pt idx="64815">
                  <c:v>6.4815999999999997E-5</c:v>
                </c:pt>
                <c:pt idx="64816">
                  <c:v>6.4817E-5</c:v>
                </c:pt>
                <c:pt idx="64817">
                  <c:v>6.4818000000000002E-5</c:v>
                </c:pt>
                <c:pt idx="64818">
                  <c:v>6.4819000000000004E-5</c:v>
                </c:pt>
                <c:pt idx="64819">
                  <c:v>6.4820000000000006E-5</c:v>
                </c:pt>
                <c:pt idx="64820">
                  <c:v>6.4820999999999995E-5</c:v>
                </c:pt>
                <c:pt idx="64821">
                  <c:v>6.4821999999999997E-5</c:v>
                </c:pt>
                <c:pt idx="64822">
                  <c:v>6.4822999999999999E-5</c:v>
                </c:pt>
                <c:pt idx="64823">
                  <c:v>6.4824000000000001E-5</c:v>
                </c:pt>
                <c:pt idx="64824">
                  <c:v>6.4825000000000004E-5</c:v>
                </c:pt>
                <c:pt idx="64825">
                  <c:v>6.4826000000000006E-5</c:v>
                </c:pt>
                <c:pt idx="64826">
                  <c:v>6.4826999999999994E-5</c:v>
                </c:pt>
                <c:pt idx="64827">
                  <c:v>6.4827999999999997E-5</c:v>
                </c:pt>
                <c:pt idx="64828">
                  <c:v>6.4828999999999999E-5</c:v>
                </c:pt>
                <c:pt idx="64829">
                  <c:v>6.4830000000000001E-5</c:v>
                </c:pt>
                <c:pt idx="64830">
                  <c:v>6.4831000000000003E-5</c:v>
                </c:pt>
                <c:pt idx="64831">
                  <c:v>6.4832000000000005E-5</c:v>
                </c:pt>
                <c:pt idx="64832">
                  <c:v>6.4832999999999994E-5</c:v>
                </c:pt>
                <c:pt idx="64833">
                  <c:v>6.4833999999999996E-5</c:v>
                </c:pt>
                <c:pt idx="64834">
                  <c:v>6.4834999999999998E-5</c:v>
                </c:pt>
                <c:pt idx="64835">
                  <c:v>6.4836000000000001E-5</c:v>
                </c:pt>
                <c:pt idx="64836">
                  <c:v>6.4837000000000003E-5</c:v>
                </c:pt>
                <c:pt idx="64837">
                  <c:v>6.4838000000000005E-5</c:v>
                </c:pt>
                <c:pt idx="64838">
                  <c:v>6.4838999999999994E-5</c:v>
                </c:pt>
                <c:pt idx="64839">
                  <c:v>6.4839999999999996E-5</c:v>
                </c:pt>
                <c:pt idx="64840">
                  <c:v>6.4840999999999998E-5</c:v>
                </c:pt>
                <c:pt idx="64841">
                  <c:v>6.4842E-5</c:v>
                </c:pt>
                <c:pt idx="64842">
                  <c:v>6.4843000000000002E-5</c:v>
                </c:pt>
                <c:pt idx="64843">
                  <c:v>6.4844000000000005E-5</c:v>
                </c:pt>
                <c:pt idx="64844">
                  <c:v>6.4844999999999993E-5</c:v>
                </c:pt>
                <c:pt idx="64845">
                  <c:v>6.4845999999999995E-5</c:v>
                </c:pt>
                <c:pt idx="64846">
                  <c:v>6.4846999999999998E-5</c:v>
                </c:pt>
                <c:pt idx="64847">
                  <c:v>6.4848E-5</c:v>
                </c:pt>
                <c:pt idx="64848">
                  <c:v>6.4849000000000002E-5</c:v>
                </c:pt>
                <c:pt idx="64849">
                  <c:v>6.4850000000000004E-5</c:v>
                </c:pt>
                <c:pt idx="64850">
                  <c:v>6.4851000000000006E-5</c:v>
                </c:pt>
                <c:pt idx="64851">
                  <c:v>6.4851999999999995E-5</c:v>
                </c:pt>
                <c:pt idx="64852">
                  <c:v>6.4852999999999997E-5</c:v>
                </c:pt>
                <c:pt idx="64853">
                  <c:v>6.4853999999999999E-5</c:v>
                </c:pt>
                <c:pt idx="64854">
                  <c:v>6.4855000000000002E-5</c:v>
                </c:pt>
                <c:pt idx="64855">
                  <c:v>6.4856000000000004E-5</c:v>
                </c:pt>
                <c:pt idx="64856">
                  <c:v>6.4857000000000006E-5</c:v>
                </c:pt>
                <c:pt idx="64857">
                  <c:v>6.4857999999999995E-5</c:v>
                </c:pt>
                <c:pt idx="64858">
                  <c:v>6.4858999999999997E-5</c:v>
                </c:pt>
                <c:pt idx="64859">
                  <c:v>6.4859999999999999E-5</c:v>
                </c:pt>
                <c:pt idx="64860">
                  <c:v>6.4861000000000001E-5</c:v>
                </c:pt>
                <c:pt idx="64861">
                  <c:v>6.4862000000000003E-5</c:v>
                </c:pt>
                <c:pt idx="64862">
                  <c:v>6.4863000000000006E-5</c:v>
                </c:pt>
                <c:pt idx="64863">
                  <c:v>6.4863999999999994E-5</c:v>
                </c:pt>
                <c:pt idx="64864">
                  <c:v>6.4864999999999996E-5</c:v>
                </c:pt>
                <c:pt idx="64865">
                  <c:v>6.4865999999999999E-5</c:v>
                </c:pt>
                <c:pt idx="64866">
                  <c:v>6.4867000000000001E-5</c:v>
                </c:pt>
                <c:pt idx="64867">
                  <c:v>6.4868000000000003E-5</c:v>
                </c:pt>
                <c:pt idx="64868">
                  <c:v>6.4869000000000005E-5</c:v>
                </c:pt>
                <c:pt idx="64869">
                  <c:v>6.4869999999999994E-5</c:v>
                </c:pt>
                <c:pt idx="64870">
                  <c:v>6.4870999999999996E-5</c:v>
                </c:pt>
                <c:pt idx="64871">
                  <c:v>6.4871999999999998E-5</c:v>
                </c:pt>
                <c:pt idx="64872">
                  <c:v>6.4873E-5</c:v>
                </c:pt>
                <c:pt idx="64873">
                  <c:v>6.4874000000000003E-5</c:v>
                </c:pt>
                <c:pt idx="64874">
                  <c:v>6.4875000000000005E-5</c:v>
                </c:pt>
                <c:pt idx="64875">
                  <c:v>6.4875999999999993E-5</c:v>
                </c:pt>
                <c:pt idx="64876">
                  <c:v>6.4876999999999996E-5</c:v>
                </c:pt>
                <c:pt idx="64877">
                  <c:v>6.4877999999999998E-5</c:v>
                </c:pt>
                <c:pt idx="64878">
                  <c:v>6.4879E-5</c:v>
                </c:pt>
                <c:pt idx="64879">
                  <c:v>6.4880000000000002E-5</c:v>
                </c:pt>
                <c:pt idx="64880">
                  <c:v>6.4881000000000004E-5</c:v>
                </c:pt>
                <c:pt idx="64881">
                  <c:v>6.4882000000000007E-5</c:v>
                </c:pt>
                <c:pt idx="64882">
                  <c:v>6.4882999999999995E-5</c:v>
                </c:pt>
                <c:pt idx="64883">
                  <c:v>6.4883999999999997E-5</c:v>
                </c:pt>
                <c:pt idx="64884">
                  <c:v>6.4885E-5</c:v>
                </c:pt>
                <c:pt idx="64885">
                  <c:v>6.4886000000000002E-5</c:v>
                </c:pt>
                <c:pt idx="64886">
                  <c:v>6.4887000000000004E-5</c:v>
                </c:pt>
                <c:pt idx="64887">
                  <c:v>6.4888000000000006E-5</c:v>
                </c:pt>
                <c:pt idx="64888">
                  <c:v>6.4888999999999995E-5</c:v>
                </c:pt>
                <c:pt idx="64889">
                  <c:v>6.4889999999999997E-5</c:v>
                </c:pt>
                <c:pt idx="64890">
                  <c:v>6.4890999999999999E-5</c:v>
                </c:pt>
                <c:pt idx="64891">
                  <c:v>6.4892000000000001E-5</c:v>
                </c:pt>
                <c:pt idx="64892">
                  <c:v>6.4893000000000004E-5</c:v>
                </c:pt>
                <c:pt idx="64893">
                  <c:v>6.4894000000000006E-5</c:v>
                </c:pt>
                <c:pt idx="64894">
                  <c:v>6.4894999999999994E-5</c:v>
                </c:pt>
                <c:pt idx="64895">
                  <c:v>6.4895999999999997E-5</c:v>
                </c:pt>
                <c:pt idx="64896">
                  <c:v>6.4896999999999999E-5</c:v>
                </c:pt>
                <c:pt idx="64897">
                  <c:v>6.4898000000000001E-5</c:v>
                </c:pt>
                <c:pt idx="64898">
                  <c:v>6.4899000000000003E-5</c:v>
                </c:pt>
                <c:pt idx="64899">
                  <c:v>6.4900000000000005E-5</c:v>
                </c:pt>
                <c:pt idx="64900">
                  <c:v>6.4900999999999994E-5</c:v>
                </c:pt>
                <c:pt idx="64901">
                  <c:v>6.4901999999999996E-5</c:v>
                </c:pt>
                <c:pt idx="64902">
                  <c:v>6.4902999999999998E-5</c:v>
                </c:pt>
                <c:pt idx="64903">
                  <c:v>6.4904000000000001E-5</c:v>
                </c:pt>
                <c:pt idx="64904">
                  <c:v>6.4905000000000003E-5</c:v>
                </c:pt>
                <c:pt idx="64905">
                  <c:v>6.4906000000000005E-5</c:v>
                </c:pt>
                <c:pt idx="64906">
                  <c:v>6.4906999999999994E-5</c:v>
                </c:pt>
                <c:pt idx="64907">
                  <c:v>6.4907999999999996E-5</c:v>
                </c:pt>
                <c:pt idx="64908">
                  <c:v>6.4908999999999998E-5</c:v>
                </c:pt>
                <c:pt idx="64909">
                  <c:v>6.491E-5</c:v>
                </c:pt>
                <c:pt idx="64910">
                  <c:v>6.4911000000000002E-5</c:v>
                </c:pt>
                <c:pt idx="64911">
                  <c:v>6.4912000000000005E-5</c:v>
                </c:pt>
                <c:pt idx="64912">
                  <c:v>6.4912999999999993E-5</c:v>
                </c:pt>
                <c:pt idx="64913">
                  <c:v>6.4913999999999995E-5</c:v>
                </c:pt>
                <c:pt idx="64914">
                  <c:v>6.4914999999999998E-5</c:v>
                </c:pt>
                <c:pt idx="64915">
                  <c:v>6.4916E-5</c:v>
                </c:pt>
                <c:pt idx="64916">
                  <c:v>6.4917000000000002E-5</c:v>
                </c:pt>
                <c:pt idx="64917">
                  <c:v>6.4918000000000004E-5</c:v>
                </c:pt>
                <c:pt idx="64918">
                  <c:v>6.4919000000000006E-5</c:v>
                </c:pt>
                <c:pt idx="64919">
                  <c:v>6.4919999999999995E-5</c:v>
                </c:pt>
                <c:pt idx="64920">
                  <c:v>6.4920999999999997E-5</c:v>
                </c:pt>
                <c:pt idx="64921">
                  <c:v>6.4921999999999999E-5</c:v>
                </c:pt>
                <c:pt idx="64922">
                  <c:v>6.4923000000000002E-5</c:v>
                </c:pt>
                <c:pt idx="64923">
                  <c:v>6.4924000000000004E-5</c:v>
                </c:pt>
                <c:pt idx="64924">
                  <c:v>6.4925000000000006E-5</c:v>
                </c:pt>
                <c:pt idx="64925">
                  <c:v>6.4925999999999995E-5</c:v>
                </c:pt>
                <c:pt idx="64926">
                  <c:v>6.4926999999999997E-5</c:v>
                </c:pt>
                <c:pt idx="64927">
                  <c:v>6.4927999999999999E-5</c:v>
                </c:pt>
                <c:pt idx="64928">
                  <c:v>6.4929000000000001E-5</c:v>
                </c:pt>
                <c:pt idx="64929">
                  <c:v>6.4930000000000003E-5</c:v>
                </c:pt>
                <c:pt idx="64930">
                  <c:v>6.4931000000000006E-5</c:v>
                </c:pt>
                <c:pt idx="64931">
                  <c:v>6.4931999999999994E-5</c:v>
                </c:pt>
                <c:pt idx="64932">
                  <c:v>6.4932999999999996E-5</c:v>
                </c:pt>
                <c:pt idx="64933">
                  <c:v>6.4933999999999999E-5</c:v>
                </c:pt>
                <c:pt idx="64934">
                  <c:v>6.4935000000000001E-5</c:v>
                </c:pt>
                <c:pt idx="64935">
                  <c:v>6.4936000000000003E-5</c:v>
                </c:pt>
                <c:pt idx="64936">
                  <c:v>6.4937000000000005E-5</c:v>
                </c:pt>
                <c:pt idx="64937">
                  <c:v>6.4937999999999994E-5</c:v>
                </c:pt>
                <c:pt idx="64938">
                  <c:v>6.4938999999999996E-5</c:v>
                </c:pt>
                <c:pt idx="64939">
                  <c:v>6.4939999999999998E-5</c:v>
                </c:pt>
                <c:pt idx="64940">
                  <c:v>6.4941E-5</c:v>
                </c:pt>
                <c:pt idx="64941">
                  <c:v>6.4942000000000003E-5</c:v>
                </c:pt>
                <c:pt idx="64942">
                  <c:v>6.4943000000000005E-5</c:v>
                </c:pt>
                <c:pt idx="64943">
                  <c:v>6.4943999999999993E-5</c:v>
                </c:pt>
                <c:pt idx="64944">
                  <c:v>6.4944999999999996E-5</c:v>
                </c:pt>
                <c:pt idx="64945">
                  <c:v>6.4945999999999998E-5</c:v>
                </c:pt>
                <c:pt idx="64946">
                  <c:v>6.4947E-5</c:v>
                </c:pt>
                <c:pt idx="64947">
                  <c:v>6.4948000000000002E-5</c:v>
                </c:pt>
                <c:pt idx="64948">
                  <c:v>6.4949000000000004E-5</c:v>
                </c:pt>
                <c:pt idx="64949">
                  <c:v>6.4950000000000007E-5</c:v>
                </c:pt>
                <c:pt idx="64950">
                  <c:v>6.4950999999999995E-5</c:v>
                </c:pt>
                <c:pt idx="64951">
                  <c:v>6.4951999999999997E-5</c:v>
                </c:pt>
                <c:pt idx="64952">
                  <c:v>6.4953E-5</c:v>
                </c:pt>
                <c:pt idx="64953">
                  <c:v>6.4954000000000002E-5</c:v>
                </c:pt>
                <c:pt idx="64954">
                  <c:v>6.4955000000000004E-5</c:v>
                </c:pt>
                <c:pt idx="64955">
                  <c:v>6.4956000000000006E-5</c:v>
                </c:pt>
                <c:pt idx="64956">
                  <c:v>6.4956999999999995E-5</c:v>
                </c:pt>
                <c:pt idx="64957">
                  <c:v>6.4957999999999997E-5</c:v>
                </c:pt>
                <c:pt idx="64958">
                  <c:v>6.4958999999999999E-5</c:v>
                </c:pt>
                <c:pt idx="64959">
                  <c:v>6.4960000000000001E-5</c:v>
                </c:pt>
                <c:pt idx="64960">
                  <c:v>6.4961000000000004E-5</c:v>
                </c:pt>
                <c:pt idx="64961">
                  <c:v>6.4962000000000006E-5</c:v>
                </c:pt>
                <c:pt idx="64962">
                  <c:v>6.4962999999999994E-5</c:v>
                </c:pt>
                <c:pt idx="64963">
                  <c:v>6.4963999999999997E-5</c:v>
                </c:pt>
                <c:pt idx="64964">
                  <c:v>6.4964999999999999E-5</c:v>
                </c:pt>
                <c:pt idx="64965">
                  <c:v>6.4966000000000001E-5</c:v>
                </c:pt>
                <c:pt idx="64966">
                  <c:v>6.4967000000000003E-5</c:v>
                </c:pt>
                <c:pt idx="64967">
                  <c:v>6.4968000000000005E-5</c:v>
                </c:pt>
                <c:pt idx="64968">
                  <c:v>6.4968999999999994E-5</c:v>
                </c:pt>
                <c:pt idx="64969">
                  <c:v>6.4969999999999996E-5</c:v>
                </c:pt>
                <c:pt idx="64970">
                  <c:v>6.4970999999999998E-5</c:v>
                </c:pt>
                <c:pt idx="64971">
                  <c:v>6.4972000000000001E-5</c:v>
                </c:pt>
                <c:pt idx="64972">
                  <c:v>6.4973000000000003E-5</c:v>
                </c:pt>
                <c:pt idx="64973">
                  <c:v>6.4974000000000005E-5</c:v>
                </c:pt>
                <c:pt idx="64974">
                  <c:v>6.4974999999999994E-5</c:v>
                </c:pt>
                <c:pt idx="64975">
                  <c:v>6.4975999999999996E-5</c:v>
                </c:pt>
                <c:pt idx="64976">
                  <c:v>6.4976999999999998E-5</c:v>
                </c:pt>
                <c:pt idx="64977">
                  <c:v>6.4978E-5</c:v>
                </c:pt>
                <c:pt idx="64978">
                  <c:v>6.4979000000000002E-5</c:v>
                </c:pt>
                <c:pt idx="64979">
                  <c:v>6.4980000000000005E-5</c:v>
                </c:pt>
                <c:pt idx="64980">
                  <c:v>6.4980999999999993E-5</c:v>
                </c:pt>
                <c:pt idx="64981">
                  <c:v>6.4981999999999995E-5</c:v>
                </c:pt>
                <c:pt idx="64982">
                  <c:v>6.4982999999999998E-5</c:v>
                </c:pt>
                <c:pt idx="64983">
                  <c:v>6.4984E-5</c:v>
                </c:pt>
                <c:pt idx="64984">
                  <c:v>6.4985000000000002E-5</c:v>
                </c:pt>
                <c:pt idx="64985">
                  <c:v>6.4986000000000004E-5</c:v>
                </c:pt>
                <c:pt idx="64986">
                  <c:v>6.4987000000000006E-5</c:v>
                </c:pt>
                <c:pt idx="64987">
                  <c:v>6.4987999999999995E-5</c:v>
                </c:pt>
                <c:pt idx="64988">
                  <c:v>6.4988999999999997E-5</c:v>
                </c:pt>
                <c:pt idx="64989">
                  <c:v>6.4989999999999999E-5</c:v>
                </c:pt>
                <c:pt idx="64990">
                  <c:v>6.4991000000000002E-5</c:v>
                </c:pt>
                <c:pt idx="64991">
                  <c:v>6.4992000000000004E-5</c:v>
                </c:pt>
                <c:pt idx="64992">
                  <c:v>6.4993000000000006E-5</c:v>
                </c:pt>
                <c:pt idx="64993">
                  <c:v>6.4993999999999995E-5</c:v>
                </c:pt>
                <c:pt idx="64994">
                  <c:v>6.4994999999999997E-5</c:v>
                </c:pt>
                <c:pt idx="64995">
                  <c:v>6.4995999999999999E-5</c:v>
                </c:pt>
                <c:pt idx="64996">
                  <c:v>6.4997000000000001E-5</c:v>
                </c:pt>
                <c:pt idx="64997">
                  <c:v>6.4998000000000003E-5</c:v>
                </c:pt>
                <c:pt idx="64998">
                  <c:v>6.4999000000000006E-5</c:v>
                </c:pt>
                <c:pt idx="64999">
                  <c:v>6.4999999999999994E-5</c:v>
                </c:pt>
                <c:pt idx="65000">
                  <c:v>6.5000999999999996E-5</c:v>
                </c:pt>
                <c:pt idx="65001">
                  <c:v>6.5001999999999999E-5</c:v>
                </c:pt>
                <c:pt idx="65002">
                  <c:v>6.5003000000000001E-5</c:v>
                </c:pt>
                <c:pt idx="65003">
                  <c:v>6.5004000000000003E-5</c:v>
                </c:pt>
                <c:pt idx="65004">
                  <c:v>6.5005000000000005E-5</c:v>
                </c:pt>
                <c:pt idx="65005">
                  <c:v>6.5005999999999994E-5</c:v>
                </c:pt>
                <c:pt idx="65006">
                  <c:v>6.5006999999999996E-5</c:v>
                </c:pt>
                <c:pt idx="65007">
                  <c:v>6.5007999999999998E-5</c:v>
                </c:pt>
                <c:pt idx="65008">
                  <c:v>6.5009E-5</c:v>
                </c:pt>
                <c:pt idx="65009">
                  <c:v>6.5010000000000003E-5</c:v>
                </c:pt>
                <c:pt idx="65010">
                  <c:v>6.5011000000000005E-5</c:v>
                </c:pt>
                <c:pt idx="65011">
                  <c:v>6.5011999999999994E-5</c:v>
                </c:pt>
                <c:pt idx="65012">
                  <c:v>6.5012999999999996E-5</c:v>
                </c:pt>
                <c:pt idx="65013">
                  <c:v>6.5013999999999998E-5</c:v>
                </c:pt>
                <c:pt idx="65014">
                  <c:v>6.5015E-5</c:v>
                </c:pt>
                <c:pt idx="65015">
                  <c:v>6.5016000000000002E-5</c:v>
                </c:pt>
                <c:pt idx="65016">
                  <c:v>6.5017000000000004E-5</c:v>
                </c:pt>
                <c:pt idx="65017">
                  <c:v>6.5018000000000007E-5</c:v>
                </c:pt>
                <c:pt idx="65018">
                  <c:v>6.5018999999999995E-5</c:v>
                </c:pt>
                <c:pt idx="65019">
                  <c:v>6.5019999999999998E-5</c:v>
                </c:pt>
                <c:pt idx="65020">
                  <c:v>6.5021E-5</c:v>
                </c:pt>
                <c:pt idx="65021">
                  <c:v>6.5022000000000002E-5</c:v>
                </c:pt>
                <c:pt idx="65022">
                  <c:v>6.5023000000000004E-5</c:v>
                </c:pt>
                <c:pt idx="65023">
                  <c:v>6.5024000000000006E-5</c:v>
                </c:pt>
                <c:pt idx="65024">
                  <c:v>6.5024999999999995E-5</c:v>
                </c:pt>
                <c:pt idx="65025">
                  <c:v>6.5025999999999997E-5</c:v>
                </c:pt>
                <c:pt idx="65026">
                  <c:v>6.5026999999999999E-5</c:v>
                </c:pt>
                <c:pt idx="65027">
                  <c:v>6.5028000000000001E-5</c:v>
                </c:pt>
                <c:pt idx="65028">
                  <c:v>6.5029000000000004E-5</c:v>
                </c:pt>
                <c:pt idx="65029">
                  <c:v>6.5030000000000006E-5</c:v>
                </c:pt>
                <c:pt idx="65030">
                  <c:v>6.5030999999999995E-5</c:v>
                </c:pt>
                <c:pt idx="65031">
                  <c:v>6.5031999999999997E-5</c:v>
                </c:pt>
                <c:pt idx="65032">
                  <c:v>6.5032999999999999E-5</c:v>
                </c:pt>
                <c:pt idx="65033">
                  <c:v>6.5034000000000001E-5</c:v>
                </c:pt>
                <c:pt idx="65034">
                  <c:v>6.5035000000000003E-5</c:v>
                </c:pt>
                <c:pt idx="65035">
                  <c:v>6.5036000000000005E-5</c:v>
                </c:pt>
                <c:pt idx="65036">
                  <c:v>6.5036999999999994E-5</c:v>
                </c:pt>
                <c:pt idx="65037">
                  <c:v>6.5037999999999996E-5</c:v>
                </c:pt>
                <c:pt idx="65038">
                  <c:v>6.5038999999999999E-5</c:v>
                </c:pt>
                <c:pt idx="65039">
                  <c:v>6.5040000000000001E-5</c:v>
                </c:pt>
                <c:pt idx="65040">
                  <c:v>6.5041000000000003E-5</c:v>
                </c:pt>
                <c:pt idx="65041">
                  <c:v>6.5042000000000005E-5</c:v>
                </c:pt>
                <c:pt idx="65042">
                  <c:v>6.5042999999999994E-5</c:v>
                </c:pt>
                <c:pt idx="65043">
                  <c:v>6.5043999999999996E-5</c:v>
                </c:pt>
                <c:pt idx="65044">
                  <c:v>6.5044999999999998E-5</c:v>
                </c:pt>
                <c:pt idx="65045">
                  <c:v>6.5046E-5</c:v>
                </c:pt>
                <c:pt idx="65046">
                  <c:v>6.5047000000000002E-5</c:v>
                </c:pt>
                <c:pt idx="65047">
                  <c:v>6.5048000000000005E-5</c:v>
                </c:pt>
                <c:pt idx="65048">
                  <c:v>6.5048999999999993E-5</c:v>
                </c:pt>
                <c:pt idx="65049">
                  <c:v>6.5049999999999996E-5</c:v>
                </c:pt>
                <c:pt idx="65050">
                  <c:v>6.5050999999999998E-5</c:v>
                </c:pt>
                <c:pt idx="65051">
                  <c:v>6.5052E-5</c:v>
                </c:pt>
                <c:pt idx="65052">
                  <c:v>6.5053000000000002E-5</c:v>
                </c:pt>
                <c:pt idx="65053">
                  <c:v>6.5054000000000004E-5</c:v>
                </c:pt>
                <c:pt idx="65054">
                  <c:v>6.5055000000000006E-5</c:v>
                </c:pt>
                <c:pt idx="65055">
                  <c:v>6.5055999999999995E-5</c:v>
                </c:pt>
                <c:pt idx="65056">
                  <c:v>6.5056999999999997E-5</c:v>
                </c:pt>
                <c:pt idx="65057">
                  <c:v>6.5058E-5</c:v>
                </c:pt>
                <c:pt idx="65058">
                  <c:v>6.5059000000000002E-5</c:v>
                </c:pt>
                <c:pt idx="65059">
                  <c:v>6.5060000000000004E-5</c:v>
                </c:pt>
                <c:pt idx="65060">
                  <c:v>6.5061000000000006E-5</c:v>
                </c:pt>
                <c:pt idx="65061">
                  <c:v>6.5061999999999995E-5</c:v>
                </c:pt>
                <c:pt idx="65062">
                  <c:v>6.5062999999999997E-5</c:v>
                </c:pt>
                <c:pt idx="65063">
                  <c:v>6.5063999999999999E-5</c:v>
                </c:pt>
                <c:pt idx="65064">
                  <c:v>6.5065000000000001E-5</c:v>
                </c:pt>
                <c:pt idx="65065">
                  <c:v>6.5066000000000003E-5</c:v>
                </c:pt>
                <c:pt idx="65066">
                  <c:v>6.5067000000000006E-5</c:v>
                </c:pt>
                <c:pt idx="65067">
                  <c:v>6.5067999999999994E-5</c:v>
                </c:pt>
                <c:pt idx="65068">
                  <c:v>6.5068999999999997E-5</c:v>
                </c:pt>
                <c:pt idx="65069">
                  <c:v>6.5069999999999999E-5</c:v>
                </c:pt>
                <c:pt idx="65070">
                  <c:v>6.5071000000000001E-5</c:v>
                </c:pt>
                <c:pt idx="65071">
                  <c:v>6.5072000000000003E-5</c:v>
                </c:pt>
                <c:pt idx="65072">
                  <c:v>6.5073000000000005E-5</c:v>
                </c:pt>
                <c:pt idx="65073">
                  <c:v>6.5073999999999994E-5</c:v>
                </c:pt>
                <c:pt idx="65074">
                  <c:v>6.5074999999999996E-5</c:v>
                </c:pt>
                <c:pt idx="65075">
                  <c:v>6.5075999999999998E-5</c:v>
                </c:pt>
                <c:pt idx="65076">
                  <c:v>6.5077000000000001E-5</c:v>
                </c:pt>
                <c:pt idx="65077">
                  <c:v>6.5078000000000003E-5</c:v>
                </c:pt>
                <c:pt idx="65078">
                  <c:v>6.5079000000000005E-5</c:v>
                </c:pt>
                <c:pt idx="65079">
                  <c:v>6.5079999999999994E-5</c:v>
                </c:pt>
                <c:pt idx="65080">
                  <c:v>6.5080999999999996E-5</c:v>
                </c:pt>
                <c:pt idx="65081">
                  <c:v>6.5081999999999998E-5</c:v>
                </c:pt>
                <c:pt idx="65082">
                  <c:v>6.5083E-5</c:v>
                </c:pt>
                <c:pt idx="65083">
                  <c:v>6.5084000000000002E-5</c:v>
                </c:pt>
                <c:pt idx="65084">
                  <c:v>6.5085000000000005E-5</c:v>
                </c:pt>
                <c:pt idx="65085">
                  <c:v>6.5086000000000007E-5</c:v>
                </c:pt>
                <c:pt idx="65086">
                  <c:v>6.5086999999999995E-5</c:v>
                </c:pt>
                <c:pt idx="65087">
                  <c:v>6.5087999999999998E-5</c:v>
                </c:pt>
                <c:pt idx="65088">
                  <c:v>6.5089E-5</c:v>
                </c:pt>
                <c:pt idx="65089">
                  <c:v>6.5090000000000002E-5</c:v>
                </c:pt>
                <c:pt idx="65090">
                  <c:v>6.5091000000000004E-5</c:v>
                </c:pt>
                <c:pt idx="65091">
                  <c:v>6.5092000000000006E-5</c:v>
                </c:pt>
                <c:pt idx="65092">
                  <c:v>6.5092999999999995E-5</c:v>
                </c:pt>
                <c:pt idx="65093">
                  <c:v>6.5093999999999997E-5</c:v>
                </c:pt>
                <c:pt idx="65094">
                  <c:v>6.5094999999999999E-5</c:v>
                </c:pt>
                <c:pt idx="65095">
                  <c:v>6.5096000000000002E-5</c:v>
                </c:pt>
                <c:pt idx="65096">
                  <c:v>6.5097000000000004E-5</c:v>
                </c:pt>
                <c:pt idx="65097">
                  <c:v>6.5098000000000006E-5</c:v>
                </c:pt>
                <c:pt idx="65098">
                  <c:v>6.5098999999999995E-5</c:v>
                </c:pt>
                <c:pt idx="65099">
                  <c:v>6.5099999999999997E-5</c:v>
                </c:pt>
                <c:pt idx="65100">
                  <c:v>6.5100999999999999E-5</c:v>
                </c:pt>
                <c:pt idx="65101">
                  <c:v>6.5102000000000001E-5</c:v>
                </c:pt>
                <c:pt idx="65102">
                  <c:v>6.5103000000000003E-5</c:v>
                </c:pt>
                <c:pt idx="65103">
                  <c:v>6.5104000000000006E-5</c:v>
                </c:pt>
                <c:pt idx="65104">
                  <c:v>6.5104999999999994E-5</c:v>
                </c:pt>
                <c:pt idx="65105">
                  <c:v>6.5105999999999996E-5</c:v>
                </c:pt>
                <c:pt idx="65106">
                  <c:v>6.5106999999999999E-5</c:v>
                </c:pt>
                <c:pt idx="65107">
                  <c:v>6.5108000000000001E-5</c:v>
                </c:pt>
                <c:pt idx="65108">
                  <c:v>6.5109000000000003E-5</c:v>
                </c:pt>
                <c:pt idx="65109">
                  <c:v>6.5110000000000005E-5</c:v>
                </c:pt>
                <c:pt idx="65110">
                  <c:v>6.5110999999999994E-5</c:v>
                </c:pt>
                <c:pt idx="65111">
                  <c:v>6.5111999999999996E-5</c:v>
                </c:pt>
                <c:pt idx="65112">
                  <c:v>6.5112999999999998E-5</c:v>
                </c:pt>
                <c:pt idx="65113">
                  <c:v>6.5114E-5</c:v>
                </c:pt>
                <c:pt idx="65114">
                  <c:v>6.5115000000000003E-5</c:v>
                </c:pt>
                <c:pt idx="65115">
                  <c:v>6.5116000000000005E-5</c:v>
                </c:pt>
                <c:pt idx="65116">
                  <c:v>6.5116999999999993E-5</c:v>
                </c:pt>
                <c:pt idx="65117">
                  <c:v>6.5117999999999996E-5</c:v>
                </c:pt>
                <c:pt idx="65118">
                  <c:v>6.5118999999999998E-5</c:v>
                </c:pt>
                <c:pt idx="65119">
                  <c:v>6.512E-5</c:v>
                </c:pt>
                <c:pt idx="65120">
                  <c:v>6.5121000000000002E-5</c:v>
                </c:pt>
                <c:pt idx="65121">
                  <c:v>6.5122000000000004E-5</c:v>
                </c:pt>
                <c:pt idx="65122">
                  <c:v>6.5123000000000007E-5</c:v>
                </c:pt>
                <c:pt idx="65123">
                  <c:v>6.5123999999999995E-5</c:v>
                </c:pt>
                <c:pt idx="65124">
                  <c:v>6.5124999999999997E-5</c:v>
                </c:pt>
                <c:pt idx="65125">
                  <c:v>6.5126E-5</c:v>
                </c:pt>
                <c:pt idx="65126">
                  <c:v>6.5127000000000002E-5</c:v>
                </c:pt>
                <c:pt idx="65127">
                  <c:v>6.5128000000000004E-5</c:v>
                </c:pt>
                <c:pt idx="65128">
                  <c:v>6.5129000000000006E-5</c:v>
                </c:pt>
                <c:pt idx="65129">
                  <c:v>6.5129999999999995E-5</c:v>
                </c:pt>
                <c:pt idx="65130">
                  <c:v>6.5130999999999997E-5</c:v>
                </c:pt>
                <c:pt idx="65131">
                  <c:v>6.5131999999999999E-5</c:v>
                </c:pt>
                <c:pt idx="65132">
                  <c:v>6.5133000000000001E-5</c:v>
                </c:pt>
                <c:pt idx="65133">
                  <c:v>6.5134000000000004E-5</c:v>
                </c:pt>
                <c:pt idx="65134">
                  <c:v>6.5135000000000006E-5</c:v>
                </c:pt>
                <c:pt idx="65135">
                  <c:v>6.5135999999999994E-5</c:v>
                </c:pt>
                <c:pt idx="65136">
                  <c:v>6.5136999999999997E-5</c:v>
                </c:pt>
                <c:pt idx="65137">
                  <c:v>6.5137999999999999E-5</c:v>
                </c:pt>
                <c:pt idx="65138">
                  <c:v>6.5139000000000001E-5</c:v>
                </c:pt>
                <c:pt idx="65139">
                  <c:v>6.5140000000000003E-5</c:v>
                </c:pt>
                <c:pt idx="65140">
                  <c:v>6.5141000000000005E-5</c:v>
                </c:pt>
                <c:pt idx="65141">
                  <c:v>6.5141999999999994E-5</c:v>
                </c:pt>
                <c:pt idx="65142">
                  <c:v>6.5142999999999996E-5</c:v>
                </c:pt>
                <c:pt idx="65143">
                  <c:v>6.5143999999999998E-5</c:v>
                </c:pt>
                <c:pt idx="65144">
                  <c:v>6.5145000000000001E-5</c:v>
                </c:pt>
                <c:pt idx="65145">
                  <c:v>6.5146000000000003E-5</c:v>
                </c:pt>
                <c:pt idx="65146">
                  <c:v>6.5147000000000005E-5</c:v>
                </c:pt>
                <c:pt idx="65147">
                  <c:v>6.5147999999999994E-5</c:v>
                </c:pt>
                <c:pt idx="65148">
                  <c:v>6.5148999999999996E-5</c:v>
                </c:pt>
                <c:pt idx="65149">
                  <c:v>6.5149999999999998E-5</c:v>
                </c:pt>
                <c:pt idx="65150">
                  <c:v>6.5151E-5</c:v>
                </c:pt>
                <c:pt idx="65151">
                  <c:v>6.5152000000000002E-5</c:v>
                </c:pt>
                <c:pt idx="65152">
                  <c:v>6.5153000000000005E-5</c:v>
                </c:pt>
                <c:pt idx="65153">
                  <c:v>6.5154000000000007E-5</c:v>
                </c:pt>
                <c:pt idx="65154">
                  <c:v>6.5154999999999995E-5</c:v>
                </c:pt>
                <c:pt idx="65155">
                  <c:v>6.5155999999999998E-5</c:v>
                </c:pt>
                <c:pt idx="65156">
                  <c:v>6.5157E-5</c:v>
                </c:pt>
                <c:pt idx="65157">
                  <c:v>6.5158000000000002E-5</c:v>
                </c:pt>
                <c:pt idx="65158">
                  <c:v>6.5159000000000004E-5</c:v>
                </c:pt>
                <c:pt idx="65159">
                  <c:v>6.5160000000000006E-5</c:v>
                </c:pt>
                <c:pt idx="65160">
                  <c:v>6.5160999999999995E-5</c:v>
                </c:pt>
                <c:pt idx="65161">
                  <c:v>6.5161999999999997E-5</c:v>
                </c:pt>
                <c:pt idx="65162">
                  <c:v>6.5162999999999999E-5</c:v>
                </c:pt>
                <c:pt idx="65163">
                  <c:v>6.5164000000000002E-5</c:v>
                </c:pt>
                <c:pt idx="65164">
                  <c:v>6.5165000000000004E-5</c:v>
                </c:pt>
                <c:pt idx="65165">
                  <c:v>6.5166000000000006E-5</c:v>
                </c:pt>
                <c:pt idx="65166">
                  <c:v>6.5166999999999995E-5</c:v>
                </c:pt>
                <c:pt idx="65167">
                  <c:v>6.5167999999999997E-5</c:v>
                </c:pt>
                <c:pt idx="65168">
                  <c:v>6.5168999999999999E-5</c:v>
                </c:pt>
                <c:pt idx="65169">
                  <c:v>6.5170000000000001E-5</c:v>
                </c:pt>
                <c:pt idx="65170">
                  <c:v>6.5171000000000003E-5</c:v>
                </c:pt>
                <c:pt idx="65171">
                  <c:v>6.5172000000000006E-5</c:v>
                </c:pt>
                <c:pt idx="65172">
                  <c:v>6.5172999999999994E-5</c:v>
                </c:pt>
                <c:pt idx="65173">
                  <c:v>6.5173999999999996E-5</c:v>
                </c:pt>
                <c:pt idx="65174">
                  <c:v>6.5174999999999999E-5</c:v>
                </c:pt>
                <c:pt idx="65175">
                  <c:v>6.5176000000000001E-5</c:v>
                </c:pt>
                <c:pt idx="65176">
                  <c:v>6.5177000000000003E-5</c:v>
                </c:pt>
                <c:pt idx="65177">
                  <c:v>6.5178000000000005E-5</c:v>
                </c:pt>
                <c:pt idx="65178">
                  <c:v>6.5178999999999994E-5</c:v>
                </c:pt>
                <c:pt idx="65179">
                  <c:v>6.5179999999999996E-5</c:v>
                </c:pt>
                <c:pt idx="65180">
                  <c:v>6.5180999999999998E-5</c:v>
                </c:pt>
                <c:pt idx="65181">
                  <c:v>6.5182E-5</c:v>
                </c:pt>
                <c:pt idx="65182">
                  <c:v>6.5183000000000003E-5</c:v>
                </c:pt>
                <c:pt idx="65183">
                  <c:v>6.5184000000000005E-5</c:v>
                </c:pt>
                <c:pt idx="65184">
                  <c:v>6.5184999999999993E-5</c:v>
                </c:pt>
                <c:pt idx="65185">
                  <c:v>6.5185999999999996E-5</c:v>
                </c:pt>
                <c:pt idx="65186">
                  <c:v>6.5186999999999998E-5</c:v>
                </c:pt>
                <c:pt idx="65187">
                  <c:v>6.5188E-5</c:v>
                </c:pt>
                <c:pt idx="65188">
                  <c:v>6.5189000000000002E-5</c:v>
                </c:pt>
                <c:pt idx="65189">
                  <c:v>6.5190000000000004E-5</c:v>
                </c:pt>
                <c:pt idx="65190">
                  <c:v>6.5191000000000007E-5</c:v>
                </c:pt>
                <c:pt idx="65191">
                  <c:v>6.5191999999999995E-5</c:v>
                </c:pt>
                <c:pt idx="65192">
                  <c:v>6.5192999999999997E-5</c:v>
                </c:pt>
                <c:pt idx="65193">
                  <c:v>6.5194E-5</c:v>
                </c:pt>
                <c:pt idx="65194">
                  <c:v>6.5195000000000002E-5</c:v>
                </c:pt>
                <c:pt idx="65195">
                  <c:v>6.5196000000000004E-5</c:v>
                </c:pt>
                <c:pt idx="65196">
                  <c:v>6.5197000000000006E-5</c:v>
                </c:pt>
                <c:pt idx="65197">
                  <c:v>6.5197999999999995E-5</c:v>
                </c:pt>
                <c:pt idx="65198">
                  <c:v>6.5198999999999997E-5</c:v>
                </c:pt>
                <c:pt idx="65199">
                  <c:v>6.5199999999999999E-5</c:v>
                </c:pt>
                <c:pt idx="65200">
                  <c:v>6.5201000000000001E-5</c:v>
                </c:pt>
                <c:pt idx="65201">
                  <c:v>6.5202000000000004E-5</c:v>
                </c:pt>
                <c:pt idx="65202">
                  <c:v>6.5203000000000006E-5</c:v>
                </c:pt>
                <c:pt idx="65203">
                  <c:v>6.5203999999999994E-5</c:v>
                </c:pt>
                <c:pt idx="65204">
                  <c:v>6.5204999999999997E-5</c:v>
                </c:pt>
                <c:pt idx="65205">
                  <c:v>6.5205999999999999E-5</c:v>
                </c:pt>
                <c:pt idx="65206">
                  <c:v>6.5207000000000001E-5</c:v>
                </c:pt>
                <c:pt idx="65207">
                  <c:v>6.5208000000000003E-5</c:v>
                </c:pt>
                <c:pt idx="65208">
                  <c:v>6.5209000000000005E-5</c:v>
                </c:pt>
                <c:pt idx="65209">
                  <c:v>6.5209999999999994E-5</c:v>
                </c:pt>
                <c:pt idx="65210">
                  <c:v>6.5210999999999996E-5</c:v>
                </c:pt>
                <c:pt idx="65211">
                  <c:v>6.5211999999999998E-5</c:v>
                </c:pt>
                <c:pt idx="65212">
                  <c:v>6.5213000000000001E-5</c:v>
                </c:pt>
                <c:pt idx="65213">
                  <c:v>6.5214000000000003E-5</c:v>
                </c:pt>
                <c:pt idx="65214">
                  <c:v>6.5215000000000005E-5</c:v>
                </c:pt>
                <c:pt idx="65215">
                  <c:v>6.5215999999999994E-5</c:v>
                </c:pt>
                <c:pt idx="65216">
                  <c:v>6.5216999999999996E-5</c:v>
                </c:pt>
                <c:pt idx="65217">
                  <c:v>6.5217999999999998E-5</c:v>
                </c:pt>
                <c:pt idx="65218">
                  <c:v>6.5219E-5</c:v>
                </c:pt>
                <c:pt idx="65219">
                  <c:v>6.5220000000000002E-5</c:v>
                </c:pt>
                <c:pt idx="65220">
                  <c:v>6.5221000000000005E-5</c:v>
                </c:pt>
                <c:pt idx="65221">
                  <c:v>6.5222000000000007E-5</c:v>
                </c:pt>
                <c:pt idx="65222">
                  <c:v>6.5222999999999995E-5</c:v>
                </c:pt>
                <c:pt idx="65223">
                  <c:v>6.5223999999999998E-5</c:v>
                </c:pt>
                <c:pt idx="65224">
                  <c:v>6.5225E-5</c:v>
                </c:pt>
                <c:pt idx="65225">
                  <c:v>6.5226000000000002E-5</c:v>
                </c:pt>
                <c:pt idx="65226">
                  <c:v>6.5227000000000004E-5</c:v>
                </c:pt>
                <c:pt idx="65227">
                  <c:v>6.5228000000000006E-5</c:v>
                </c:pt>
                <c:pt idx="65228">
                  <c:v>6.5228999999999995E-5</c:v>
                </c:pt>
                <c:pt idx="65229">
                  <c:v>6.5229999999999997E-5</c:v>
                </c:pt>
                <c:pt idx="65230">
                  <c:v>6.5230999999999999E-5</c:v>
                </c:pt>
                <c:pt idx="65231">
                  <c:v>6.5232000000000002E-5</c:v>
                </c:pt>
                <c:pt idx="65232">
                  <c:v>6.5233000000000004E-5</c:v>
                </c:pt>
                <c:pt idx="65233">
                  <c:v>6.5234000000000006E-5</c:v>
                </c:pt>
                <c:pt idx="65234">
                  <c:v>6.5234999999999995E-5</c:v>
                </c:pt>
                <c:pt idx="65235">
                  <c:v>6.5235999999999997E-5</c:v>
                </c:pt>
                <c:pt idx="65236">
                  <c:v>6.5236999999999999E-5</c:v>
                </c:pt>
                <c:pt idx="65237">
                  <c:v>6.5238000000000001E-5</c:v>
                </c:pt>
                <c:pt idx="65238">
                  <c:v>6.5239000000000003E-5</c:v>
                </c:pt>
                <c:pt idx="65239">
                  <c:v>6.5240000000000006E-5</c:v>
                </c:pt>
                <c:pt idx="65240">
                  <c:v>6.5240999999999994E-5</c:v>
                </c:pt>
                <c:pt idx="65241">
                  <c:v>6.5241999999999996E-5</c:v>
                </c:pt>
                <c:pt idx="65242">
                  <c:v>6.5242999999999999E-5</c:v>
                </c:pt>
                <c:pt idx="65243">
                  <c:v>6.5244000000000001E-5</c:v>
                </c:pt>
                <c:pt idx="65244">
                  <c:v>6.5245000000000003E-5</c:v>
                </c:pt>
                <c:pt idx="65245">
                  <c:v>6.5246000000000005E-5</c:v>
                </c:pt>
                <c:pt idx="65246">
                  <c:v>6.5246999999999994E-5</c:v>
                </c:pt>
                <c:pt idx="65247">
                  <c:v>6.5247999999999996E-5</c:v>
                </c:pt>
                <c:pt idx="65248">
                  <c:v>6.5248999999999998E-5</c:v>
                </c:pt>
                <c:pt idx="65249">
                  <c:v>6.525E-5</c:v>
                </c:pt>
                <c:pt idx="65250">
                  <c:v>6.5251000000000003E-5</c:v>
                </c:pt>
                <c:pt idx="65251">
                  <c:v>6.5252000000000005E-5</c:v>
                </c:pt>
                <c:pt idx="65252">
                  <c:v>6.5252999999999993E-5</c:v>
                </c:pt>
                <c:pt idx="65253">
                  <c:v>6.5253999999999996E-5</c:v>
                </c:pt>
                <c:pt idx="65254">
                  <c:v>6.5254999999999998E-5</c:v>
                </c:pt>
                <c:pt idx="65255">
                  <c:v>6.5256E-5</c:v>
                </c:pt>
                <c:pt idx="65256">
                  <c:v>6.5257000000000002E-5</c:v>
                </c:pt>
                <c:pt idx="65257">
                  <c:v>6.5258000000000004E-5</c:v>
                </c:pt>
                <c:pt idx="65258">
                  <c:v>6.5259000000000007E-5</c:v>
                </c:pt>
                <c:pt idx="65259">
                  <c:v>6.5259999999999995E-5</c:v>
                </c:pt>
                <c:pt idx="65260">
                  <c:v>6.5260999999999997E-5</c:v>
                </c:pt>
                <c:pt idx="65261">
                  <c:v>6.5262E-5</c:v>
                </c:pt>
                <c:pt idx="65262">
                  <c:v>6.5263000000000002E-5</c:v>
                </c:pt>
                <c:pt idx="65263">
                  <c:v>6.5264000000000004E-5</c:v>
                </c:pt>
                <c:pt idx="65264">
                  <c:v>6.5265000000000006E-5</c:v>
                </c:pt>
                <c:pt idx="65265">
                  <c:v>6.5265999999999995E-5</c:v>
                </c:pt>
                <c:pt idx="65266">
                  <c:v>6.5266999999999997E-5</c:v>
                </c:pt>
                <c:pt idx="65267">
                  <c:v>6.5267999999999999E-5</c:v>
                </c:pt>
                <c:pt idx="65268">
                  <c:v>6.5269000000000001E-5</c:v>
                </c:pt>
                <c:pt idx="65269">
                  <c:v>6.5270000000000004E-5</c:v>
                </c:pt>
                <c:pt idx="65270">
                  <c:v>6.5271000000000006E-5</c:v>
                </c:pt>
                <c:pt idx="65271">
                  <c:v>6.5271999999999994E-5</c:v>
                </c:pt>
                <c:pt idx="65272">
                  <c:v>6.5272999999999997E-5</c:v>
                </c:pt>
                <c:pt idx="65273">
                  <c:v>6.5273999999999999E-5</c:v>
                </c:pt>
                <c:pt idx="65274">
                  <c:v>6.5275000000000001E-5</c:v>
                </c:pt>
                <c:pt idx="65275">
                  <c:v>6.5276000000000003E-5</c:v>
                </c:pt>
                <c:pt idx="65276">
                  <c:v>6.5277000000000005E-5</c:v>
                </c:pt>
                <c:pt idx="65277">
                  <c:v>6.5277999999999994E-5</c:v>
                </c:pt>
                <c:pt idx="65278">
                  <c:v>6.5278999999999996E-5</c:v>
                </c:pt>
                <c:pt idx="65279">
                  <c:v>6.5279999999999998E-5</c:v>
                </c:pt>
                <c:pt idx="65280">
                  <c:v>6.5281000000000001E-5</c:v>
                </c:pt>
                <c:pt idx="65281">
                  <c:v>6.5282000000000003E-5</c:v>
                </c:pt>
                <c:pt idx="65282">
                  <c:v>6.5283000000000005E-5</c:v>
                </c:pt>
                <c:pt idx="65283">
                  <c:v>6.5283999999999994E-5</c:v>
                </c:pt>
                <c:pt idx="65284">
                  <c:v>6.5284999999999996E-5</c:v>
                </c:pt>
                <c:pt idx="65285">
                  <c:v>6.5285999999999998E-5</c:v>
                </c:pt>
                <c:pt idx="65286">
                  <c:v>6.5287E-5</c:v>
                </c:pt>
                <c:pt idx="65287">
                  <c:v>6.5288000000000002E-5</c:v>
                </c:pt>
                <c:pt idx="65288">
                  <c:v>6.5289000000000005E-5</c:v>
                </c:pt>
                <c:pt idx="65289">
                  <c:v>6.5289999999999993E-5</c:v>
                </c:pt>
                <c:pt idx="65290">
                  <c:v>6.5290999999999995E-5</c:v>
                </c:pt>
                <c:pt idx="65291">
                  <c:v>6.5291999999999998E-5</c:v>
                </c:pt>
                <c:pt idx="65292">
                  <c:v>6.5293E-5</c:v>
                </c:pt>
                <c:pt idx="65293">
                  <c:v>6.5294000000000002E-5</c:v>
                </c:pt>
                <c:pt idx="65294">
                  <c:v>6.5295000000000004E-5</c:v>
                </c:pt>
                <c:pt idx="65295">
                  <c:v>6.5296000000000006E-5</c:v>
                </c:pt>
                <c:pt idx="65296">
                  <c:v>6.5296999999999995E-5</c:v>
                </c:pt>
                <c:pt idx="65297">
                  <c:v>6.5297999999999997E-5</c:v>
                </c:pt>
                <c:pt idx="65298">
                  <c:v>6.5298999999999999E-5</c:v>
                </c:pt>
                <c:pt idx="65299">
                  <c:v>6.5300000000000002E-5</c:v>
                </c:pt>
                <c:pt idx="65300">
                  <c:v>6.5301000000000004E-5</c:v>
                </c:pt>
                <c:pt idx="65301">
                  <c:v>6.5302000000000006E-5</c:v>
                </c:pt>
                <c:pt idx="65302">
                  <c:v>6.5302999999999995E-5</c:v>
                </c:pt>
                <c:pt idx="65303">
                  <c:v>6.5303999999999997E-5</c:v>
                </c:pt>
                <c:pt idx="65304">
                  <c:v>6.5304999999999999E-5</c:v>
                </c:pt>
                <c:pt idx="65305">
                  <c:v>6.5306000000000001E-5</c:v>
                </c:pt>
                <c:pt idx="65306">
                  <c:v>6.5307000000000003E-5</c:v>
                </c:pt>
                <c:pt idx="65307">
                  <c:v>6.5308000000000006E-5</c:v>
                </c:pt>
                <c:pt idx="65308">
                  <c:v>6.5308999999999994E-5</c:v>
                </c:pt>
                <c:pt idx="65309">
                  <c:v>6.5309999999999996E-5</c:v>
                </c:pt>
                <c:pt idx="65310">
                  <c:v>6.5310999999999999E-5</c:v>
                </c:pt>
                <c:pt idx="65311">
                  <c:v>6.5312000000000001E-5</c:v>
                </c:pt>
                <c:pt idx="65312">
                  <c:v>6.5313000000000003E-5</c:v>
                </c:pt>
                <c:pt idx="65313">
                  <c:v>6.5314000000000005E-5</c:v>
                </c:pt>
                <c:pt idx="65314">
                  <c:v>6.5314999999999994E-5</c:v>
                </c:pt>
                <c:pt idx="65315">
                  <c:v>6.5315999999999996E-5</c:v>
                </c:pt>
                <c:pt idx="65316">
                  <c:v>6.5316999999999998E-5</c:v>
                </c:pt>
                <c:pt idx="65317">
                  <c:v>6.5318E-5</c:v>
                </c:pt>
                <c:pt idx="65318">
                  <c:v>6.5319000000000003E-5</c:v>
                </c:pt>
                <c:pt idx="65319">
                  <c:v>6.5320000000000005E-5</c:v>
                </c:pt>
                <c:pt idx="65320">
                  <c:v>6.5320999999999993E-5</c:v>
                </c:pt>
                <c:pt idx="65321">
                  <c:v>6.5321999999999996E-5</c:v>
                </c:pt>
                <c:pt idx="65322">
                  <c:v>6.5322999999999998E-5</c:v>
                </c:pt>
                <c:pt idx="65323">
                  <c:v>6.5324E-5</c:v>
                </c:pt>
                <c:pt idx="65324">
                  <c:v>6.5325000000000002E-5</c:v>
                </c:pt>
                <c:pt idx="65325">
                  <c:v>6.5326000000000004E-5</c:v>
                </c:pt>
                <c:pt idx="65326">
                  <c:v>6.5327000000000007E-5</c:v>
                </c:pt>
                <c:pt idx="65327">
                  <c:v>6.5327999999999995E-5</c:v>
                </c:pt>
                <c:pt idx="65328">
                  <c:v>6.5328999999999997E-5</c:v>
                </c:pt>
                <c:pt idx="65329">
                  <c:v>6.533E-5</c:v>
                </c:pt>
                <c:pt idx="65330">
                  <c:v>6.5331000000000002E-5</c:v>
                </c:pt>
                <c:pt idx="65331">
                  <c:v>6.5332000000000004E-5</c:v>
                </c:pt>
                <c:pt idx="65332">
                  <c:v>6.5333000000000006E-5</c:v>
                </c:pt>
                <c:pt idx="65333">
                  <c:v>6.5333999999999995E-5</c:v>
                </c:pt>
                <c:pt idx="65334">
                  <c:v>6.5334999999999997E-5</c:v>
                </c:pt>
                <c:pt idx="65335">
                  <c:v>6.5335999999999999E-5</c:v>
                </c:pt>
                <c:pt idx="65336">
                  <c:v>6.5337000000000001E-5</c:v>
                </c:pt>
                <c:pt idx="65337">
                  <c:v>6.5338000000000004E-5</c:v>
                </c:pt>
                <c:pt idx="65338">
                  <c:v>6.5339000000000006E-5</c:v>
                </c:pt>
                <c:pt idx="65339">
                  <c:v>6.5339999999999994E-5</c:v>
                </c:pt>
                <c:pt idx="65340">
                  <c:v>6.5340999999999997E-5</c:v>
                </c:pt>
                <c:pt idx="65341">
                  <c:v>6.5341999999999999E-5</c:v>
                </c:pt>
                <c:pt idx="65342">
                  <c:v>6.5343000000000001E-5</c:v>
                </c:pt>
                <c:pt idx="65343">
                  <c:v>6.5344000000000003E-5</c:v>
                </c:pt>
                <c:pt idx="65344">
                  <c:v>6.5345000000000005E-5</c:v>
                </c:pt>
                <c:pt idx="65345">
                  <c:v>6.5345999999999994E-5</c:v>
                </c:pt>
                <c:pt idx="65346">
                  <c:v>6.5346999999999996E-5</c:v>
                </c:pt>
                <c:pt idx="65347">
                  <c:v>6.5347999999999998E-5</c:v>
                </c:pt>
                <c:pt idx="65348">
                  <c:v>6.5349000000000001E-5</c:v>
                </c:pt>
                <c:pt idx="65349">
                  <c:v>6.5350000000000003E-5</c:v>
                </c:pt>
                <c:pt idx="65350">
                  <c:v>6.5351000000000005E-5</c:v>
                </c:pt>
                <c:pt idx="65351">
                  <c:v>6.5351999999999994E-5</c:v>
                </c:pt>
                <c:pt idx="65352">
                  <c:v>6.5352999999999996E-5</c:v>
                </c:pt>
                <c:pt idx="65353">
                  <c:v>6.5353999999999998E-5</c:v>
                </c:pt>
                <c:pt idx="65354">
                  <c:v>6.5355E-5</c:v>
                </c:pt>
                <c:pt idx="65355">
                  <c:v>6.5356000000000002E-5</c:v>
                </c:pt>
                <c:pt idx="65356">
                  <c:v>6.5357000000000005E-5</c:v>
                </c:pt>
                <c:pt idx="65357">
                  <c:v>6.5357999999999993E-5</c:v>
                </c:pt>
                <c:pt idx="65358">
                  <c:v>6.5358999999999995E-5</c:v>
                </c:pt>
                <c:pt idx="65359">
                  <c:v>6.5359999999999998E-5</c:v>
                </c:pt>
                <c:pt idx="65360">
                  <c:v>6.5361E-5</c:v>
                </c:pt>
                <c:pt idx="65361">
                  <c:v>6.5362000000000002E-5</c:v>
                </c:pt>
                <c:pt idx="65362">
                  <c:v>6.5363000000000004E-5</c:v>
                </c:pt>
                <c:pt idx="65363">
                  <c:v>6.5364000000000006E-5</c:v>
                </c:pt>
                <c:pt idx="65364">
                  <c:v>6.5364999999999995E-5</c:v>
                </c:pt>
                <c:pt idx="65365">
                  <c:v>6.5365999999999997E-5</c:v>
                </c:pt>
                <c:pt idx="65366">
                  <c:v>6.5366999999999999E-5</c:v>
                </c:pt>
                <c:pt idx="65367">
                  <c:v>6.5368000000000002E-5</c:v>
                </c:pt>
                <c:pt idx="65368">
                  <c:v>6.5369000000000004E-5</c:v>
                </c:pt>
                <c:pt idx="65369">
                  <c:v>6.5370000000000006E-5</c:v>
                </c:pt>
                <c:pt idx="65370">
                  <c:v>6.5370999999999995E-5</c:v>
                </c:pt>
                <c:pt idx="65371">
                  <c:v>6.5371999999999997E-5</c:v>
                </c:pt>
                <c:pt idx="65372">
                  <c:v>6.5372999999999999E-5</c:v>
                </c:pt>
                <c:pt idx="65373">
                  <c:v>6.5374000000000001E-5</c:v>
                </c:pt>
                <c:pt idx="65374">
                  <c:v>6.5375000000000003E-5</c:v>
                </c:pt>
                <c:pt idx="65375">
                  <c:v>6.5376000000000006E-5</c:v>
                </c:pt>
                <c:pt idx="65376">
                  <c:v>6.5376999999999994E-5</c:v>
                </c:pt>
                <c:pt idx="65377">
                  <c:v>6.5377999999999996E-5</c:v>
                </c:pt>
                <c:pt idx="65378">
                  <c:v>6.5378999999999999E-5</c:v>
                </c:pt>
                <c:pt idx="65379">
                  <c:v>6.5380000000000001E-5</c:v>
                </c:pt>
                <c:pt idx="65380">
                  <c:v>6.5381000000000003E-5</c:v>
                </c:pt>
                <c:pt idx="65381">
                  <c:v>6.5382000000000005E-5</c:v>
                </c:pt>
                <c:pt idx="65382">
                  <c:v>6.5382999999999994E-5</c:v>
                </c:pt>
                <c:pt idx="65383">
                  <c:v>6.5383999999999996E-5</c:v>
                </c:pt>
                <c:pt idx="65384">
                  <c:v>6.5384999999999998E-5</c:v>
                </c:pt>
                <c:pt idx="65385">
                  <c:v>6.5386E-5</c:v>
                </c:pt>
                <c:pt idx="65386">
                  <c:v>6.5387000000000003E-5</c:v>
                </c:pt>
                <c:pt idx="65387">
                  <c:v>6.5388000000000005E-5</c:v>
                </c:pt>
                <c:pt idx="65388">
                  <c:v>6.5388999999999993E-5</c:v>
                </c:pt>
                <c:pt idx="65389">
                  <c:v>6.5389999999999996E-5</c:v>
                </c:pt>
                <c:pt idx="65390">
                  <c:v>6.5390999999999998E-5</c:v>
                </c:pt>
                <c:pt idx="65391">
                  <c:v>6.5392E-5</c:v>
                </c:pt>
                <c:pt idx="65392">
                  <c:v>6.5393000000000002E-5</c:v>
                </c:pt>
                <c:pt idx="65393">
                  <c:v>6.5394000000000004E-5</c:v>
                </c:pt>
                <c:pt idx="65394">
                  <c:v>6.5395000000000007E-5</c:v>
                </c:pt>
                <c:pt idx="65395">
                  <c:v>6.5395999999999995E-5</c:v>
                </c:pt>
                <c:pt idx="65396">
                  <c:v>6.5396999999999997E-5</c:v>
                </c:pt>
                <c:pt idx="65397">
                  <c:v>6.5398E-5</c:v>
                </c:pt>
                <c:pt idx="65398">
                  <c:v>6.5399000000000002E-5</c:v>
                </c:pt>
                <c:pt idx="65399">
                  <c:v>6.5400000000000004E-5</c:v>
                </c:pt>
                <c:pt idx="65400">
                  <c:v>6.5401000000000006E-5</c:v>
                </c:pt>
                <c:pt idx="65401">
                  <c:v>6.5401999999999995E-5</c:v>
                </c:pt>
                <c:pt idx="65402">
                  <c:v>6.5402999999999997E-5</c:v>
                </c:pt>
                <c:pt idx="65403">
                  <c:v>6.5403999999999999E-5</c:v>
                </c:pt>
                <c:pt idx="65404">
                  <c:v>6.5405000000000001E-5</c:v>
                </c:pt>
                <c:pt idx="65405">
                  <c:v>6.5406000000000004E-5</c:v>
                </c:pt>
                <c:pt idx="65406">
                  <c:v>6.5407000000000006E-5</c:v>
                </c:pt>
                <c:pt idx="65407">
                  <c:v>6.5407999999999994E-5</c:v>
                </c:pt>
                <c:pt idx="65408">
                  <c:v>6.5408999999999997E-5</c:v>
                </c:pt>
                <c:pt idx="65409">
                  <c:v>6.5409999999999999E-5</c:v>
                </c:pt>
                <c:pt idx="65410">
                  <c:v>6.5411000000000001E-5</c:v>
                </c:pt>
                <c:pt idx="65411">
                  <c:v>6.5412000000000003E-5</c:v>
                </c:pt>
                <c:pt idx="65412">
                  <c:v>6.5413000000000005E-5</c:v>
                </c:pt>
                <c:pt idx="65413">
                  <c:v>6.5413999999999994E-5</c:v>
                </c:pt>
                <c:pt idx="65414">
                  <c:v>6.5414999999999996E-5</c:v>
                </c:pt>
                <c:pt idx="65415">
                  <c:v>6.5415999999999998E-5</c:v>
                </c:pt>
                <c:pt idx="65416">
                  <c:v>6.5417000000000001E-5</c:v>
                </c:pt>
                <c:pt idx="65417">
                  <c:v>6.5418000000000003E-5</c:v>
                </c:pt>
                <c:pt idx="65418">
                  <c:v>6.5419000000000005E-5</c:v>
                </c:pt>
                <c:pt idx="65419">
                  <c:v>6.5419999999999994E-5</c:v>
                </c:pt>
                <c:pt idx="65420">
                  <c:v>6.5420999999999996E-5</c:v>
                </c:pt>
                <c:pt idx="65421">
                  <c:v>6.5421999999999998E-5</c:v>
                </c:pt>
                <c:pt idx="65422">
                  <c:v>6.5423E-5</c:v>
                </c:pt>
                <c:pt idx="65423">
                  <c:v>6.5424000000000002E-5</c:v>
                </c:pt>
                <c:pt idx="65424">
                  <c:v>6.5425000000000005E-5</c:v>
                </c:pt>
                <c:pt idx="65425">
                  <c:v>6.5425999999999993E-5</c:v>
                </c:pt>
                <c:pt idx="65426">
                  <c:v>6.5426999999999995E-5</c:v>
                </c:pt>
                <c:pt idx="65427">
                  <c:v>6.5427999999999998E-5</c:v>
                </c:pt>
                <c:pt idx="65428">
                  <c:v>6.5429E-5</c:v>
                </c:pt>
                <c:pt idx="65429">
                  <c:v>6.5430000000000002E-5</c:v>
                </c:pt>
                <c:pt idx="65430">
                  <c:v>6.5431000000000004E-5</c:v>
                </c:pt>
                <c:pt idx="65431">
                  <c:v>6.5432000000000006E-5</c:v>
                </c:pt>
                <c:pt idx="65432">
                  <c:v>6.5432999999999995E-5</c:v>
                </c:pt>
                <c:pt idx="65433">
                  <c:v>6.5433999999999997E-5</c:v>
                </c:pt>
                <c:pt idx="65434">
                  <c:v>6.5434999999999999E-5</c:v>
                </c:pt>
                <c:pt idx="65435">
                  <c:v>6.5436000000000002E-5</c:v>
                </c:pt>
                <c:pt idx="65436">
                  <c:v>6.5437000000000004E-5</c:v>
                </c:pt>
                <c:pt idx="65437">
                  <c:v>6.5438000000000006E-5</c:v>
                </c:pt>
                <c:pt idx="65438">
                  <c:v>6.5438999999999995E-5</c:v>
                </c:pt>
                <c:pt idx="65439">
                  <c:v>6.5439999999999997E-5</c:v>
                </c:pt>
                <c:pt idx="65440">
                  <c:v>6.5440999999999999E-5</c:v>
                </c:pt>
                <c:pt idx="65441">
                  <c:v>6.5442000000000001E-5</c:v>
                </c:pt>
                <c:pt idx="65442">
                  <c:v>6.5443000000000003E-5</c:v>
                </c:pt>
                <c:pt idx="65443">
                  <c:v>6.5444000000000006E-5</c:v>
                </c:pt>
                <c:pt idx="65444">
                  <c:v>6.5444999999999994E-5</c:v>
                </c:pt>
                <c:pt idx="65445">
                  <c:v>6.5445999999999996E-5</c:v>
                </c:pt>
                <c:pt idx="65446">
                  <c:v>6.5446999999999999E-5</c:v>
                </c:pt>
                <c:pt idx="65447">
                  <c:v>6.5448000000000001E-5</c:v>
                </c:pt>
                <c:pt idx="65448">
                  <c:v>6.5449000000000003E-5</c:v>
                </c:pt>
                <c:pt idx="65449">
                  <c:v>6.5450000000000005E-5</c:v>
                </c:pt>
                <c:pt idx="65450">
                  <c:v>6.5450999999999994E-5</c:v>
                </c:pt>
                <c:pt idx="65451">
                  <c:v>6.5451999999999996E-5</c:v>
                </c:pt>
                <c:pt idx="65452">
                  <c:v>6.5452999999999998E-5</c:v>
                </c:pt>
                <c:pt idx="65453">
                  <c:v>6.5454E-5</c:v>
                </c:pt>
                <c:pt idx="65454">
                  <c:v>6.5455000000000003E-5</c:v>
                </c:pt>
                <c:pt idx="65455">
                  <c:v>6.5456000000000005E-5</c:v>
                </c:pt>
                <c:pt idx="65456">
                  <c:v>6.5456999999999993E-5</c:v>
                </c:pt>
                <c:pt idx="65457">
                  <c:v>6.5457999999999996E-5</c:v>
                </c:pt>
                <c:pt idx="65458">
                  <c:v>6.5458999999999998E-5</c:v>
                </c:pt>
                <c:pt idx="65459">
                  <c:v>6.546E-5</c:v>
                </c:pt>
                <c:pt idx="65460">
                  <c:v>6.5461000000000002E-5</c:v>
                </c:pt>
                <c:pt idx="65461">
                  <c:v>6.5462000000000004E-5</c:v>
                </c:pt>
                <c:pt idx="65462">
                  <c:v>6.5463000000000007E-5</c:v>
                </c:pt>
                <c:pt idx="65463">
                  <c:v>6.5463999999999995E-5</c:v>
                </c:pt>
                <c:pt idx="65464">
                  <c:v>6.5464999999999997E-5</c:v>
                </c:pt>
                <c:pt idx="65465">
                  <c:v>6.5466E-5</c:v>
                </c:pt>
                <c:pt idx="65466">
                  <c:v>6.5467000000000002E-5</c:v>
                </c:pt>
                <c:pt idx="65467">
                  <c:v>6.5468000000000004E-5</c:v>
                </c:pt>
                <c:pt idx="65468">
                  <c:v>6.5469000000000006E-5</c:v>
                </c:pt>
                <c:pt idx="65469">
                  <c:v>6.5469999999999995E-5</c:v>
                </c:pt>
                <c:pt idx="65470">
                  <c:v>6.5470999999999997E-5</c:v>
                </c:pt>
                <c:pt idx="65471">
                  <c:v>6.5471999999999999E-5</c:v>
                </c:pt>
                <c:pt idx="65472">
                  <c:v>6.5473000000000001E-5</c:v>
                </c:pt>
                <c:pt idx="65473">
                  <c:v>6.5474000000000004E-5</c:v>
                </c:pt>
                <c:pt idx="65474">
                  <c:v>6.5475000000000006E-5</c:v>
                </c:pt>
                <c:pt idx="65475">
                  <c:v>6.5475999999999994E-5</c:v>
                </c:pt>
                <c:pt idx="65476">
                  <c:v>6.5476999999999997E-5</c:v>
                </c:pt>
                <c:pt idx="65477">
                  <c:v>6.5477999999999999E-5</c:v>
                </c:pt>
                <c:pt idx="65478">
                  <c:v>6.5479000000000001E-5</c:v>
                </c:pt>
                <c:pt idx="65479">
                  <c:v>6.5480000000000003E-5</c:v>
                </c:pt>
                <c:pt idx="65480">
                  <c:v>6.5481000000000005E-5</c:v>
                </c:pt>
                <c:pt idx="65481">
                  <c:v>6.5481999999999994E-5</c:v>
                </c:pt>
                <c:pt idx="65482">
                  <c:v>6.5482999999999996E-5</c:v>
                </c:pt>
                <c:pt idx="65483">
                  <c:v>6.5483999999999998E-5</c:v>
                </c:pt>
                <c:pt idx="65484">
                  <c:v>6.5485000000000001E-5</c:v>
                </c:pt>
                <c:pt idx="65485">
                  <c:v>6.5486000000000003E-5</c:v>
                </c:pt>
                <c:pt idx="65486">
                  <c:v>6.5487000000000005E-5</c:v>
                </c:pt>
                <c:pt idx="65487">
                  <c:v>6.5487999999999994E-5</c:v>
                </c:pt>
                <c:pt idx="65488">
                  <c:v>6.5488999999999996E-5</c:v>
                </c:pt>
                <c:pt idx="65489">
                  <c:v>6.5489999999999998E-5</c:v>
                </c:pt>
                <c:pt idx="65490">
                  <c:v>6.5491E-5</c:v>
                </c:pt>
                <c:pt idx="65491">
                  <c:v>6.5492000000000002E-5</c:v>
                </c:pt>
                <c:pt idx="65492">
                  <c:v>6.5493000000000005E-5</c:v>
                </c:pt>
                <c:pt idx="65493">
                  <c:v>6.5493999999999993E-5</c:v>
                </c:pt>
                <c:pt idx="65494">
                  <c:v>6.5494999999999995E-5</c:v>
                </c:pt>
                <c:pt idx="65495">
                  <c:v>6.5495999999999998E-5</c:v>
                </c:pt>
                <c:pt idx="65496">
                  <c:v>6.5497E-5</c:v>
                </c:pt>
                <c:pt idx="65497">
                  <c:v>6.5498000000000002E-5</c:v>
                </c:pt>
                <c:pt idx="65498">
                  <c:v>6.5499000000000004E-5</c:v>
                </c:pt>
                <c:pt idx="65499">
                  <c:v>6.5500000000000006E-5</c:v>
                </c:pt>
                <c:pt idx="65500">
                  <c:v>6.5500999999999995E-5</c:v>
                </c:pt>
                <c:pt idx="65501">
                  <c:v>6.5501999999999997E-5</c:v>
                </c:pt>
                <c:pt idx="65502">
                  <c:v>6.5502999999999999E-5</c:v>
                </c:pt>
                <c:pt idx="65503">
                  <c:v>6.5504000000000002E-5</c:v>
                </c:pt>
                <c:pt idx="65504">
                  <c:v>6.5505000000000004E-5</c:v>
                </c:pt>
                <c:pt idx="65505">
                  <c:v>6.5506000000000006E-5</c:v>
                </c:pt>
                <c:pt idx="65506">
                  <c:v>6.5506999999999995E-5</c:v>
                </c:pt>
                <c:pt idx="65507">
                  <c:v>6.5507999999999997E-5</c:v>
                </c:pt>
                <c:pt idx="65508">
                  <c:v>6.5508999999999999E-5</c:v>
                </c:pt>
                <c:pt idx="65509">
                  <c:v>6.5510000000000001E-5</c:v>
                </c:pt>
                <c:pt idx="65510">
                  <c:v>6.5511000000000003E-5</c:v>
                </c:pt>
                <c:pt idx="65511">
                  <c:v>6.5512000000000006E-5</c:v>
                </c:pt>
                <c:pt idx="65512">
                  <c:v>6.5512999999999994E-5</c:v>
                </c:pt>
                <c:pt idx="65513">
                  <c:v>6.5513999999999996E-5</c:v>
                </c:pt>
                <c:pt idx="65514">
                  <c:v>6.5514999999999999E-5</c:v>
                </c:pt>
                <c:pt idx="65515">
                  <c:v>6.5516000000000001E-5</c:v>
                </c:pt>
                <c:pt idx="65516">
                  <c:v>6.5517000000000003E-5</c:v>
                </c:pt>
                <c:pt idx="65517">
                  <c:v>6.5518000000000005E-5</c:v>
                </c:pt>
                <c:pt idx="65518">
                  <c:v>6.5518999999999994E-5</c:v>
                </c:pt>
                <c:pt idx="65519">
                  <c:v>6.5519999999999996E-5</c:v>
                </c:pt>
                <c:pt idx="65520">
                  <c:v>6.5520999999999998E-5</c:v>
                </c:pt>
                <c:pt idx="65521">
                  <c:v>6.5522E-5</c:v>
                </c:pt>
                <c:pt idx="65522">
                  <c:v>6.5523000000000003E-5</c:v>
                </c:pt>
                <c:pt idx="65523">
                  <c:v>6.5524000000000005E-5</c:v>
                </c:pt>
                <c:pt idx="65524">
                  <c:v>6.5524999999999994E-5</c:v>
                </c:pt>
                <c:pt idx="65525">
                  <c:v>6.5525999999999996E-5</c:v>
                </c:pt>
                <c:pt idx="65526">
                  <c:v>6.5526999999999998E-5</c:v>
                </c:pt>
                <c:pt idx="65527">
                  <c:v>6.5528E-5</c:v>
                </c:pt>
                <c:pt idx="65528">
                  <c:v>6.5529000000000002E-5</c:v>
                </c:pt>
                <c:pt idx="65529">
                  <c:v>6.5530000000000004E-5</c:v>
                </c:pt>
                <c:pt idx="65530">
                  <c:v>6.5531000000000007E-5</c:v>
                </c:pt>
                <c:pt idx="65531">
                  <c:v>6.5531999999999995E-5</c:v>
                </c:pt>
                <c:pt idx="65532">
                  <c:v>6.5532999999999998E-5</c:v>
                </c:pt>
                <c:pt idx="65533">
                  <c:v>6.5534E-5</c:v>
                </c:pt>
                <c:pt idx="65534">
                  <c:v>6.5535000000000002E-5</c:v>
                </c:pt>
                <c:pt idx="65535">
                  <c:v>6.5536000000000004E-5</c:v>
                </c:pt>
                <c:pt idx="65536">
                  <c:v>6.5537000000000006E-5</c:v>
                </c:pt>
                <c:pt idx="65537">
                  <c:v>6.5537999999999995E-5</c:v>
                </c:pt>
                <c:pt idx="65538">
                  <c:v>6.5538999999999997E-5</c:v>
                </c:pt>
                <c:pt idx="65539">
                  <c:v>6.5539999999999999E-5</c:v>
                </c:pt>
                <c:pt idx="65540">
                  <c:v>6.5541000000000001E-5</c:v>
                </c:pt>
                <c:pt idx="65541">
                  <c:v>6.5542000000000004E-5</c:v>
                </c:pt>
                <c:pt idx="65542">
                  <c:v>6.5543000000000006E-5</c:v>
                </c:pt>
                <c:pt idx="65543">
                  <c:v>6.5543999999999995E-5</c:v>
                </c:pt>
                <c:pt idx="65544">
                  <c:v>6.5544999999999997E-5</c:v>
                </c:pt>
                <c:pt idx="65545">
                  <c:v>6.5545999999999999E-5</c:v>
                </c:pt>
                <c:pt idx="65546">
                  <c:v>6.5547000000000001E-5</c:v>
                </c:pt>
                <c:pt idx="65547">
                  <c:v>6.5548000000000003E-5</c:v>
                </c:pt>
                <c:pt idx="65548">
                  <c:v>6.5549000000000005E-5</c:v>
                </c:pt>
                <c:pt idx="65549">
                  <c:v>6.5549999999999994E-5</c:v>
                </c:pt>
                <c:pt idx="65550">
                  <c:v>6.5550999999999996E-5</c:v>
                </c:pt>
                <c:pt idx="65551">
                  <c:v>6.5551999999999999E-5</c:v>
                </c:pt>
                <c:pt idx="65552">
                  <c:v>6.5553000000000001E-5</c:v>
                </c:pt>
                <c:pt idx="65553">
                  <c:v>6.5554000000000003E-5</c:v>
                </c:pt>
                <c:pt idx="65554">
                  <c:v>6.5555000000000005E-5</c:v>
                </c:pt>
                <c:pt idx="65555">
                  <c:v>6.5555999999999994E-5</c:v>
                </c:pt>
                <c:pt idx="65556">
                  <c:v>6.5556999999999996E-5</c:v>
                </c:pt>
                <c:pt idx="65557">
                  <c:v>6.5557999999999998E-5</c:v>
                </c:pt>
                <c:pt idx="65558">
                  <c:v>6.5559E-5</c:v>
                </c:pt>
                <c:pt idx="65559">
                  <c:v>6.5560000000000002E-5</c:v>
                </c:pt>
                <c:pt idx="65560">
                  <c:v>6.5561000000000005E-5</c:v>
                </c:pt>
                <c:pt idx="65561">
                  <c:v>6.5561999999999993E-5</c:v>
                </c:pt>
                <c:pt idx="65562">
                  <c:v>6.5562999999999996E-5</c:v>
                </c:pt>
                <c:pt idx="65563">
                  <c:v>6.5563999999999998E-5</c:v>
                </c:pt>
                <c:pt idx="65564">
                  <c:v>6.5565E-5</c:v>
                </c:pt>
                <c:pt idx="65565">
                  <c:v>6.5566000000000002E-5</c:v>
                </c:pt>
                <c:pt idx="65566">
                  <c:v>6.5567000000000004E-5</c:v>
                </c:pt>
                <c:pt idx="65567">
                  <c:v>6.5568000000000006E-5</c:v>
                </c:pt>
                <c:pt idx="65568">
                  <c:v>6.5568999999999995E-5</c:v>
                </c:pt>
                <c:pt idx="65569">
                  <c:v>6.5569999999999997E-5</c:v>
                </c:pt>
                <c:pt idx="65570">
                  <c:v>6.5571E-5</c:v>
                </c:pt>
                <c:pt idx="65571">
                  <c:v>6.5572000000000002E-5</c:v>
                </c:pt>
                <c:pt idx="65572">
                  <c:v>6.5573000000000004E-5</c:v>
                </c:pt>
                <c:pt idx="65573">
                  <c:v>6.5574000000000006E-5</c:v>
                </c:pt>
                <c:pt idx="65574">
                  <c:v>6.5574999999999995E-5</c:v>
                </c:pt>
                <c:pt idx="65575">
                  <c:v>6.5575999999999997E-5</c:v>
                </c:pt>
                <c:pt idx="65576">
                  <c:v>6.5576999999999999E-5</c:v>
                </c:pt>
                <c:pt idx="65577">
                  <c:v>6.5578000000000001E-5</c:v>
                </c:pt>
                <c:pt idx="65578">
                  <c:v>6.5579000000000004E-5</c:v>
                </c:pt>
                <c:pt idx="65579">
                  <c:v>6.5580000000000006E-5</c:v>
                </c:pt>
                <c:pt idx="65580">
                  <c:v>6.5580999999999994E-5</c:v>
                </c:pt>
                <c:pt idx="65581">
                  <c:v>6.5581999999999997E-5</c:v>
                </c:pt>
                <c:pt idx="65582">
                  <c:v>6.5582999999999999E-5</c:v>
                </c:pt>
                <c:pt idx="65583">
                  <c:v>6.5584000000000001E-5</c:v>
                </c:pt>
                <c:pt idx="65584">
                  <c:v>6.5585000000000003E-5</c:v>
                </c:pt>
                <c:pt idx="65585">
                  <c:v>6.5586000000000005E-5</c:v>
                </c:pt>
                <c:pt idx="65586">
                  <c:v>6.5586999999999994E-5</c:v>
                </c:pt>
                <c:pt idx="65587">
                  <c:v>6.5587999999999996E-5</c:v>
                </c:pt>
                <c:pt idx="65588">
                  <c:v>6.5588999999999998E-5</c:v>
                </c:pt>
                <c:pt idx="65589">
                  <c:v>6.5590000000000001E-5</c:v>
                </c:pt>
                <c:pt idx="65590">
                  <c:v>6.5591000000000003E-5</c:v>
                </c:pt>
                <c:pt idx="65591">
                  <c:v>6.5592000000000005E-5</c:v>
                </c:pt>
                <c:pt idx="65592">
                  <c:v>6.5592999999999994E-5</c:v>
                </c:pt>
                <c:pt idx="65593">
                  <c:v>6.5593999999999996E-5</c:v>
                </c:pt>
                <c:pt idx="65594">
                  <c:v>6.5594999999999998E-5</c:v>
                </c:pt>
                <c:pt idx="65595">
                  <c:v>6.5596E-5</c:v>
                </c:pt>
                <c:pt idx="65596">
                  <c:v>6.5597000000000002E-5</c:v>
                </c:pt>
                <c:pt idx="65597">
                  <c:v>6.5598000000000005E-5</c:v>
                </c:pt>
                <c:pt idx="65598">
                  <c:v>6.5599000000000007E-5</c:v>
                </c:pt>
                <c:pt idx="65599">
                  <c:v>6.5599999999999995E-5</c:v>
                </c:pt>
                <c:pt idx="65600">
                  <c:v>6.5600999999999998E-5</c:v>
                </c:pt>
                <c:pt idx="65601">
                  <c:v>6.5602E-5</c:v>
                </c:pt>
                <c:pt idx="65602">
                  <c:v>6.5603000000000002E-5</c:v>
                </c:pt>
                <c:pt idx="65603">
                  <c:v>6.5604000000000004E-5</c:v>
                </c:pt>
                <c:pt idx="65604">
                  <c:v>6.5605000000000006E-5</c:v>
                </c:pt>
                <c:pt idx="65605">
                  <c:v>6.5605999999999995E-5</c:v>
                </c:pt>
                <c:pt idx="65606">
                  <c:v>6.5606999999999997E-5</c:v>
                </c:pt>
                <c:pt idx="65607">
                  <c:v>6.5607999999999999E-5</c:v>
                </c:pt>
                <c:pt idx="65608">
                  <c:v>6.5609000000000002E-5</c:v>
                </c:pt>
                <c:pt idx="65609">
                  <c:v>6.5610000000000004E-5</c:v>
                </c:pt>
                <c:pt idx="65610">
                  <c:v>6.5611000000000006E-5</c:v>
                </c:pt>
                <c:pt idx="65611">
                  <c:v>6.5611999999999995E-5</c:v>
                </c:pt>
                <c:pt idx="65612">
                  <c:v>6.5612999999999997E-5</c:v>
                </c:pt>
                <c:pt idx="65613">
                  <c:v>6.5613999999999999E-5</c:v>
                </c:pt>
                <c:pt idx="65614">
                  <c:v>6.5615000000000001E-5</c:v>
                </c:pt>
                <c:pt idx="65615">
                  <c:v>6.5616000000000003E-5</c:v>
                </c:pt>
                <c:pt idx="65616">
                  <c:v>6.5617000000000006E-5</c:v>
                </c:pt>
                <c:pt idx="65617">
                  <c:v>6.5617999999999994E-5</c:v>
                </c:pt>
                <c:pt idx="65618">
                  <c:v>6.5618999999999996E-5</c:v>
                </c:pt>
                <c:pt idx="65619">
                  <c:v>6.5619999999999999E-5</c:v>
                </c:pt>
                <c:pt idx="65620">
                  <c:v>6.5621000000000001E-5</c:v>
                </c:pt>
                <c:pt idx="65621">
                  <c:v>6.5622000000000003E-5</c:v>
                </c:pt>
                <c:pt idx="65622">
                  <c:v>6.5623000000000005E-5</c:v>
                </c:pt>
                <c:pt idx="65623">
                  <c:v>6.5623999999999994E-5</c:v>
                </c:pt>
                <c:pt idx="65624">
                  <c:v>6.5624999999999996E-5</c:v>
                </c:pt>
                <c:pt idx="65625">
                  <c:v>6.5625999999999998E-5</c:v>
                </c:pt>
                <c:pt idx="65626">
                  <c:v>6.5627E-5</c:v>
                </c:pt>
                <c:pt idx="65627">
                  <c:v>6.5628000000000003E-5</c:v>
                </c:pt>
                <c:pt idx="65628">
                  <c:v>6.5629000000000005E-5</c:v>
                </c:pt>
                <c:pt idx="65629">
                  <c:v>6.5629999999999993E-5</c:v>
                </c:pt>
                <c:pt idx="65630">
                  <c:v>6.5630999999999996E-5</c:v>
                </c:pt>
                <c:pt idx="65631">
                  <c:v>6.5631999999999998E-5</c:v>
                </c:pt>
                <c:pt idx="65632">
                  <c:v>6.5633E-5</c:v>
                </c:pt>
                <c:pt idx="65633">
                  <c:v>6.5634000000000002E-5</c:v>
                </c:pt>
                <c:pt idx="65634">
                  <c:v>6.5635000000000004E-5</c:v>
                </c:pt>
                <c:pt idx="65635">
                  <c:v>6.5636000000000007E-5</c:v>
                </c:pt>
                <c:pt idx="65636">
                  <c:v>6.5636999999999995E-5</c:v>
                </c:pt>
                <c:pt idx="65637">
                  <c:v>6.5637999999999997E-5</c:v>
                </c:pt>
                <c:pt idx="65638">
                  <c:v>6.5639E-5</c:v>
                </c:pt>
                <c:pt idx="65639">
                  <c:v>6.5640000000000002E-5</c:v>
                </c:pt>
                <c:pt idx="65640">
                  <c:v>6.5641000000000004E-5</c:v>
                </c:pt>
                <c:pt idx="65641">
                  <c:v>6.5642000000000006E-5</c:v>
                </c:pt>
                <c:pt idx="65642">
                  <c:v>6.5642999999999995E-5</c:v>
                </c:pt>
                <c:pt idx="65643">
                  <c:v>6.5643999999999997E-5</c:v>
                </c:pt>
                <c:pt idx="65644">
                  <c:v>6.5644999999999999E-5</c:v>
                </c:pt>
                <c:pt idx="65645">
                  <c:v>6.5646000000000001E-5</c:v>
                </c:pt>
                <c:pt idx="65646">
                  <c:v>6.5647000000000004E-5</c:v>
                </c:pt>
                <c:pt idx="65647">
                  <c:v>6.5648000000000006E-5</c:v>
                </c:pt>
                <c:pt idx="65648">
                  <c:v>6.5648999999999994E-5</c:v>
                </c:pt>
                <c:pt idx="65649">
                  <c:v>6.5649999999999997E-5</c:v>
                </c:pt>
                <c:pt idx="65650">
                  <c:v>6.5650999999999999E-5</c:v>
                </c:pt>
                <c:pt idx="65651">
                  <c:v>6.5652000000000001E-5</c:v>
                </c:pt>
                <c:pt idx="65652">
                  <c:v>6.5653000000000003E-5</c:v>
                </c:pt>
                <c:pt idx="65653">
                  <c:v>6.5654000000000005E-5</c:v>
                </c:pt>
                <c:pt idx="65654">
                  <c:v>6.5654999999999994E-5</c:v>
                </c:pt>
                <c:pt idx="65655">
                  <c:v>6.5655999999999996E-5</c:v>
                </c:pt>
                <c:pt idx="65656">
                  <c:v>6.5656999999999998E-5</c:v>
                </c:pt>
                <c:pt idx="65657">
                  <c:v>6.5658000000000001E-5</c:v>
                </c:pt>
                <c:pt idx="65658">
                  <c:v>6.5659000000000003E-5</c:v>
                </c:pt>
                <c:pt idx="65659">
                  <c:v>6.5660000000000005E-5</c:v>
                </c:pt>
                <c:pt idx="65660">
                  <c:v>6.5660999999999994E-5</c:v>
                </c:pt>
                <c:pt idx="65661">
                  <c:v>6.5661999999999996E-5</c:v>
                </c:pt>
                <c:pt idx="65662">
                  <c:v>6.5662999999999998E-5</c:v>
                </c:pt>
                <c:pt idx="65663">
                  <c:v>6.5664E-5</c:v>
                </c:pt>
                <c:pt idx="65664">
                  <c:v>6.5665000000000002E-5</c:v>
                </c:pt>
                <c:pt idx="65665">
                  <c:v>6.5666000000000005E-5</c:v>
                </c:pt>
                <c:pt idx="65666">
                  <c:v>6.5667000000000007E-5</c:v>
                </c:pt>
                <c:pt idx="65667">
                  <c:v>6.5667999999999995E-5</c:v>
                </c:pt>
                <c:pt idx="65668">
                  <c:v>6.5668999999999998E-5</c:v>
                </c:pt>
                <c:pt idx="65669">
                  <c:v>6.567E-5</c:v>
                </c:pt>
                <c:pt idx="65670">
                  <c:v>6.5671000000000002E-5</c:v>
                </c:pt>
                <c:pt idx="65671">
                  <c:v>6.5672000000000004E-5</c:v>
                </c:pt>
                <c:pt idx="65672">
                  <c:v>6.5673000000000006E-5</c:v>
                </c:pt>
                <c:pt idx="65673">
                  <c:v>6.5673999999999995E-5</c:v>
                </c:pt>
                <c:pt idx="65674">
                  <c:v>6.5674999999999997E-5</c:v>
                </c:pt>
                <c:pt idx="65675">
                  <c:v>6.5675999999999999E-5</c:v>
                </c:pt>
                <c:pt idx="65676">
                  <c:v>6.5677000000000002E-5</c:v>
                </c:pt>
                <c:pt idx="65677">
                  <c:v>6.5678000000000004E-5</c:v>
                </c:pt>
                <c:pt idx="65678">
                  <c:v>6.5679000000000006E-5</c:v>
                </c:pt>
                <c:pt idx="65679">
                  <c:v>6.5679999999999995E-5</c:v>
                </c:pt>
                <c:pt idx="65680">
                  <c:v>6.5680999999999997E-5</c:v>
                </c:pt>
                <c:pt idx="65681">
                  <c:v>6.5681999999999999E-5</c:v>
                </c:pt>
                <c:pt idx="65682">
                  <c:v>6.5683000000000001E-5</c:v>
                </c:pt>
                <c:pt idx="65683">
                  <c:v>6.5684000000000003E-5</c:v>
                </c:pt>
                <c:pt idx="65684">
                  <c:v>6.5685000000000006E-5</c:v>
                </c:pt>
                <c:pt idx="65685">
                  <c:v>6.5685999999999994E-5</c:v>
                </c:pt>
                <c:pt idx="65686">
                  <c:v>6.5686999999999996E-5</c:v>
                </c:pt>
                <c:pt idx="65687">
                  <c:v>6.5687999999999999E-5</c:v>
                </c:pt>
                <c:pt idx="65688">
                  <c:v>6.5689000000000001E-5</c:v>
                </c:pt>
                <c:pt idx="65689">
                  <c:v>6.5690000000000003E-5</c:v>
                </c:pt>
                <c:pt idx="65690">
                  <c:v>6.5691000000000005E-5</c:v>
                </c:pt>
                <c:pt idx="65691">
                  <c:v>6.5691999999999994E-5</c:v>
                </c:pt>
                <c:pt idx="65692">
                  <c:v>6.5692999999999996E-5</c:v>
                </c:pt>
                <c:pt idx="65693">
                  <c:v>6.5693999999999998E-5</c:v>
                </c:pt>
                <c:pt idx="65694">
                  <c:v>6.5695E-5</c:v>
                </c:pt>
                <c:pt idx="65695">
                  <c:v>6.5696000000000003E-5</c:v>
                </c:pt>
                <c:pt idx="65696">
                  <c:v>6.5697000000000005E-5</c:v>
                </c:pt>
                <c:pt idx="65697">
                  <c:v>6.5697999999999993E-5</c:v>
                </c:pt>
                <c:pt idx="65698">
                  <c:v>6.5698999999999996E-5</c:v>
                </c:pt>
                <c:pt idx="65699">
                  <c:v>6.5699999999999998E-5</c:v>
                </c:pt>
                <c:pt idx="65700">
                  <c:v>6.5701E-5</c:v>
                </c:pt>
                <c:pt idx="65701">
                  <c:v>6.5702000000000002E-5</c:v>
                </c:pt>
                <c:pt idx="65702">
                  <c:v>6.5703000000000004E-5</c:v>
                </c:pt>
                <c:pt idx="65703">
                  <c:v>6.5704000000000007E-5</c:v>
                </c:pt>
                <c:pt idx="65704">
                  <c:v>6.5704999999999995E-5</c:v>
                </c:pt>
                <c:pt idx="65705">
                  <c:v>6.5705999999999997E-5</c:v>
                </c:pt>
                <c:pt idx="65706">
                  <c:v>6.5707E-5</c:v>
                </c:pt>
                <c:pt idx="65707">
                  <c:v>6.5708000000000002E-5</c:v>
                </c:pt>
                <c:pt idx="65708">
                  <c:v>6.5709000000000004E-5</c:v>
                </c:pt>
                <c:pt idx="65709">
                  <c:v>6.5710000000000006E-5</c:v>
                </c:pt>
                <c:pt idx="65710">
                  <c:v>6.5710999999999995E-5</c:v>
                </c:pt>
                <c:pt idx="65711">
                  <c:v>6.5711999999999997E-5</c:v>
                </c:pt>
                <c:pt idx="65712">
                  <c:v>6.5712999999999999E-5</c:v>
                </c:pt>
                <c:pt idx="65713">
                  <c:v>6.5714000000000001E-5</c:v>
                </c:pt>
                <c:pt idx="65714">
                  <c:v>6.5715000000000004E-5</c:v>
                </c:pt>
                <c:pt idx="65715">
                  <c:v>6.5716000000000006E-5</c:v>
                </c:pt>
                <c:pt idx="65716">
                  <c:v>6.5716999999999994E-5</c:v>
                </c:pt>
                <c:pt idx="65717">
                  <c:v>6.5717999999999997E-5</c:v>
                </c:pt>
                <c:pt idx="65718">
                  <c:v>6.5718999999999999E-5</c:v>
                </c:pt>
                <c:pt idx="65719">
                  <c:v>6.5720000000000001E-5</c:v>
                </c:pt>
                <c:pt idx="65720">
                  <c:v>6.5721000000000003E-5</c:v>
                </c:pt>
                <c:pt idx="65721">
                  <c:v>6.5722000000000005E-5</c:v>
                </c:pt>
                <c:pt idx="65722">
                  <c:v>6.5722999999999994E-5</c:v>
                </c:pt>
                <c:pt idx="65723">
                  <c:v>6.5723999999999996E-5</c:v>
                </c:pt>
                <c:pt idx="65724">
                  <c:v>6.5724999999999998E-5</c:v>
                </c:pt>
                <c:pt idx="65725">
                  <c:v>6.5726000000000001E-5</c:v>
                </c:pt>
                <c:pt idx="65726">
                  <c:v>6.5727000000000003E-5</c:v>
                </c:pt>
                <c:pt idx="65727">
                  <c:v>6.5728000000000005E-5</c:v>
                </c:pt>
                <c:pt idx="65728">
                  <c:v>6.5728999999999994E-5</c:v>
                </c:pt>
                <c:pt idx="65729">
                  <c:v>6.5729999999999996E-5</c:v>
                </c:pt>
                <c:pt idx="65730">
                  <c:v>6.5730999999999998E-5</c:v>
                </c:pt>
                <c:pt idx="65731">
                  <c:v>6.5732E-5</c:v>
                </c:pt>
                <c:pt idx="65732">
                  <c:v>6.5733000000000002E-5</c:v>
                </c:pt>
                <c:pt idx="65733">
                  <c:v>6.5734000000000005E-5</c:v>
                </c:pt>
                <c:pt idx="65734">
                  <c:v>6.5735000000000007E-5</c:v>
                </c:pt>
                <c:pt idx="65735">
                  <c:v>6.5735999999999995E-5</c:v>
                </c:pt>
                <c:pt idx="65736">
                  <c:v>6.5736999999999998E-5</c:v>
                </c:pt>
                <c:pt idx="65737">
                  <c:v>6.5738E-5</c:v>
                </c:pt>
                <c:pt idx="65738">
                  <c:v>6.5739000000000002E-5</c:v>
                </c:pt>
                <c:pt idx="65739">
                  <c:v>6.5740000000000004E-5</c:v>
                </c:pt>
                <c:pt idx="65740">
                  <c:v>6.5741000000000006E-5</c:v>
                </c:pt>
                <c:pt idx="65741">
                  <c:v>6.5741999999999995E-5</c:v>
                </c:pt>
                <c:pt idx="65742">
                  <c:v>6.5742999999999997E-5</c:v>
                </c:pt>
                <c:pt idx="65743">
                  <c:v>6.5743999999999999E-5</c:v>
                </c:pt>
                <c:pt idx="65744">
                  <c:v>6.5745000000000002E-5</c:v>
                </c:pt>
                <c:pt idx="65745">
                  <c:v>6.5746000000000004E-5</c:v>
                </c:pt>
                <c:pt idx="65746">
                  <c:v>6.5747000000000006E-5</c:v>
                </c:pt>
                <c:pt idx="65747">
                  <c:v>6.5747999999999995E-5</c:v>
                </c:pt>
                <c:pt idx="65748">
                  <c:v>6.5748999999999997E-5</c:v>
                </c:pt>
                <c:pt idx="65749">
                  <c:v>6.5749999999999999E-5</c:v>
                </c:pt>
                <c:pt idx="65750">
                  <c:v>6.5751000000000001E-5</c:v>
                </c:pt>
                <c:pt idx="65751">
                  <c:v>6.5752000000000003E-5</c:v>
                </c:pt>
                <c:pt idx="65752">
                  <c:v>6.5753000000000006E-5</c:v>
                </c:pt>
                <c:pt idx="65753">
                  <c:v>6.5753999999999994E-5</c:v>
                </c:pt>
                <c:pt idx="65754">
                  <c:v>6.5754999999999996E-5</c:v>
                </c:pt>
                <c:pt idx="65755">
                  <c:v>6.5755999999999999E-5</c:v>
                </c:pt>
                <c:pt idx="65756">
                  <c:v>6.5757000000000001E-5</c:v>
                </c:pt>
                <c:pt idx="65757">
                  <c:v>6.5758000000000003E-5</c:v>
                </c:pt>
                <c:pt idx="65758">
                  <c:v>6.5759000000000005E-5</c:v>
                </c:pt>
                <c:pt idx="65759">
                  <c:v>6.5759999999999994E-5</c:v>
                </c:pt>
                <c:pt idx="65760">
                  <c:v>6.5760999999999996E-5</c:v>
                </c:pt>
                <c:pt idx="65761">
                  <c:v>6.5761999999999998E-5</c:v>
                </c:pt>
                <c:pt idx="65762">
                  <c:v>6.5763E-5</c:v>
                </c:pt>
                <c:pt idx="65763">
                  <c:v>6.5764000000000003E-5</c:v>
                </c:pt>
                <c:pt idx="65764">
                  <c:v>6.5765000000000005E-5</c:v>
                </c:pt>
                <c:pt idx="65765">
                  <c:v>6.5765999999999993E-5</c:v>
                </c:pt>
                <c:pt idx="65766">
                  <c:v>6.5766999999999996E-5</c:v>
                </c:pt>
                <c:pt idx="65767">
                  <c:v>6.5767999999999998E-5</c:v>
                </c:pt>
                <c:pt idx="65768">
                  <c:v>6.5769E-5</c:v>
                </c:pt>
                <c:pt idx="65769">
                  <c:v>6.5770000000000002E-5</c:v>
                </c:pt>
                <c:pt idx="65770">
                  <c:v>6.5771000000000004E-5</c:v>
                </c:pt>
                <c:pt idx="65771">
                  <c:v>6.5772000000000007E-5</c:v>
                </c:pt>
                <c:pt idx="65772">
                  <c:v>6.5772999999999995E-5</c:v>
                </c:pt>
                <c:pt idx="65773">
                  <c:v>6.5773999999999997E-5</c:v>
                </c:pt>
                <c:pt idx="65774">
                  <c:v>6.5775E-5</c:v>
                </c:pt>
                <c:pt idx="65775">
                  <c:v>6.5776000000000002E-5</c:v>
                </c:pt>
                <c:pt idx="65776">
                  <c:v>6.5777000000000004E-5</c:v>
                </c:pt>
                <c:pt idx="65777">
                  <c:v>6.5778000000000006E-5</c:v>
                </c:pt>
                <c:pt idx="65778">
                  <c:v>6.5778999999999995E-5</c:v>
                </c:pt>
                <c:pt idx="65779">
                  <c:v>6.5779999999999997E-5</c:v>
                </c:pt>
                <c:pt idx="65780">
                  <c:v>6.5780999999999999E-5</c:v>
                </c:pt>
                <c:pt idx="65781">
                  <c:v>6.5782000000000001E-5</c:v>
                </c:pt>
                <c:pt idx="65782">
                  <c:v>6.5783000000000004E-5</c:v>
                </c:pt>
                <c:pt idx="65783">
                  <c:v>6.5784000000000006E-5</c:v>
                </c:pt>
                <c:pt idx="65784">
                  <c:v>6.5784999999999994E-5</c:v>
                </c:pt>
                <c:pt idx="65785">
                  <c:v>6.5785999999999997E-5</c:v>
                </c:pt>
                <c:pt idx="65786">
                  <c:v>6.5786999999999999E-5</c:v>
                </c:pt>
                <c:pt idx="65787">
                  <c:v>6.5788000000000001E-5</c:v>
                </c:pt>
                <c:pt idx="65788">
                  <c:v>6.5789000000000003E-5</c:v>
                </c:pt>
                <c:pt idx="65789">
                  <c:v>6.5790000000000005E-5</c:v>
                </c:pt>
                <c:pt idx="65790">
                  <c:v>6.5790999999999994E-5</c:v>
                </c:pt>
                <c:pt idx="65791">
                  <c:v>6.5791999999999996E-5</c:v>
                </c:pt>
                <c:pt idx="65792">
                  <c:v>6.5792999999999998E-5</c:v>
                </c:pt>
                <c:pt idx="65793">
                  <c:v>6.5794000000000001E-5</c:v>
                </c:pt>
                <c:pt idx="65794">
                  <c:v>6.5795000000000003E-5</c:v>
                </c:pt>
                <c:pt idx="65795">
                  <c:v>6.5796000000000005E-5</c:v>
                </c:pt>
                <c:pt idx="65796">
                  <c:v>6.5796999999999994E-5</c:v>
                </c:pt>
                <c:pt idx="65797">
                  <c:v>6.5797999999999996E-5</c:v>
                </c:pt>
                <c:pt idx="65798">
                  <c:v>6.5798999999999998E-5</c:v>
                </c:pt>
                <c:pt idx="65799">
                  <c:v>6.58E-5</c:v>
                </c:pt>
                <c:pt idx="65800">
                  <c:v>6.5801000000000002E-5</c:v>
                </c:pt>
                <c:pt idx="65801">
                  <c:v>6.5802000000000005E-5</c:v>
                </c:pt>
                <c:pt idx="65802">
                  <c:v>6.5802999999999993E-5</c:v>
                </c:pt>
                <c:pt idx="65803">
                  <c:v>6.5803999999999995E-5</c:v>
                </c:pt>
                <c:pt idx="65804">
                  <c:v>6.5804999999999998E-5</c:v>
                </c:pt>
                <c:pt idx="65805">
                  <c:v>6.5806E-5</c:v>
                </c:pt>
                <c:pt idx="65806">
                  <c:v>6.5807000000000002E-5</c:v>
                </c:pt>
                <c:pt idx="65807">
                  <c:v>6.5808000000000004E-5</c:v>
                </c:pt>
                <c:pt idx="65808">
                  <c:v>6.5809000000000006E-5</c:v>
                </c:pt>
                <c:pt idx="65809">
                  <c:v>6.5809999999999995E-5</c:v>
                </c:pt>
                <c:pt idx="65810">
                  <c:v>6.5810999999999997E-5</c:v>
                </c:pt>
                <c:pt idx="65811">
                  <c:v>6.5811999999999999E-5</c:v>
                </c:pt>
                <c:pt idx="65812">
                  <c:v>6.5813000000000002E-5</c:v>
                </c:pt>
                <c:pt idx="65813">
                  <c:v>6.5814000000000004E-5</c:v>
                </c:pt>
                <c:pt idx="65814">
                  <c:v>6.5815000000000006E-5</c:v>
                </c:pt>
                <c:pt idx="65815">
                  <c:v>6.5815999999999995E-5</c:v>
                </c:pt>
                <c:pt idx="65816">
                  <c:v>6.5816999999999997E-5</c:v>
                </c:pt>
                <c:pt idx="65817">
                  <c:v>6.5817999999999999E-5</c:v>
                </c:pt>
                <c:pt idx="65818">
                  <c:v>6.5819000000000001E-5</c:v>
                </c:pt>
                <c:pt idx="65819">
                  <c:v>6.5820000000000003E-5</c:v>
                </c:pt>
                <c:pt idx="65820">
                  <c:v>6.5821000000000006E-5</c:v>
                </c:pt>
                <c:pt idx="65821">
                  <c:v>6.5821999999999994E-5</c:v>
                </c:pt>
                <c:pt idx="65822">
                  <c:v>6.5822999999999996E-5</c:v>
                </c:pt>
                <c:pt idx="65823">
                  <c:v>6.5823999999999999E-5</c:v>
                </c:pt>
                <c:pt idx="65824">
                  <c:v>6.5825000000000001E-5</c:v>
                </c:pt>
                <c:pt idx="65825">
                  <c:v>6.5826000000000003E-5</c:v>
                </c:pt>
                <c:pt idx="65826">
                  <c:v>6.5827000000000005E-5</c:v>
                </c:pt>
                <c:pt idx="65827">
                  <c:v>6.5827999999999994E-5</c:v>
                </c:pt>
                <c:pt idx="65828">
                  <c:v>6.5828999999999996E-5</c:v>
                </c:pt>
                <c:pt idx="65829">
                  <c:v>6.5829999999999998E-5</c:v>
                </c:pt>
                <c:pt idx="65830">
                  <c:v>6.5831E-5</c:v>
                </c:pt>
                <c:pt idx="65831">
                  <c:v>6.5832000000000003E-5</c:v>
                </c:pt>
                <c:pt idx="65832">
                  <c:v>6.5833000000000005E-5</c:v>
                </c:pt>
                <c:pt idx="65833">
                  <c:v>6.5833999999999993E-5</c:v>
                </c:pt>
                <c:pt idx="65834">
                  <c:v>6.5834999999999996E-5</c:v>
                </c:pt>
                <c:pt idx="65835">
                  <c:v>6.5835999999999998E-5</c:v>
                </c:pt>
                <c:pt idx="65836">
                  <c:v>6.5837E-5</c:v>
                </c:pt>
                <c:pt idx="65837">
                  <c:v>6.5838000000000002E-5</c:v>
                </c:pt>
                <c:pt idx="65838">
                  <c:v>6.5839000000000004E-5</c:v>
                </c:pt>
                <c:pt idx="65839">
                  <c:v>6.5840000000000007E-5</c:v>
                </c:pt>
                <c:pt idx="65840">
                  <c:v>6.5840999999999995E-5</c:v>
                </c:pt>
                <c:pt idx="65841">
                  <c:v>6.5841999999999997E-5</c:v>
                </c:pt>
                <c:pt idx="65842">
                  <c:v>6.5843E-5</c:v>
                </c:pt>
                <c:pt idx="65843">
                  <c:v>6.5844000000000002E-5</c:v>
                </c:pt>
                <c:pt idx="65844">
                  <c:v>6.5845000000000004E-5</c:v>
                </c:pt>
                <c:pt idx="65845">
                  <c:v>6.5846000000000006E-5</c:v>
                </c:pt>
                <c:pt idx="65846">
                  <c:v>6.5846999999999995E-5</c:v>
                </c:pt>
                <c:pt idx="65847">
                  <c:v>6.5847999999999997E-5</c:v>
                </c:pt>
                <c:pt idx="65848">
                  <c:v>6.5848999999999999E-5</c:v>
                </c:pt>
                <c:pt idx="65849">
                  <c:v>6.5850000000000001E-5</c:v>
                </c:pt>
                <c:pt idx="65850">
                  <c:v>6.5851000000000004E-5</c:v>
                </c:pt>
                <c:pt idx="65851">
                  <c:v>6.5852000000000006E-5</c:v>
                </c:pt>
                <c:pt idx="65852">
                  <c:v>6.5852999999999994E-5</c:v>
                </c:pt>
                <c:pt idx="65853">
                  <c:v>6.5853999999999997E-5</c:v>
                </c:pt>
                <c:pt idx="65854">
                  <c:v>6.5854999999999999E-5</c:v>
                </c:pt>
                <c:pt idx="65855">
                  <c:v>6.5856000000000001E-5</c:v>
                </c:pt>
                <c:pt idx="65856">
                  <c:v>6.5857000000000003E-5</c:v>
                </c:pt>
                <c:pt idx="65857">
                  <c:v>6.5858000000000005E-5</c:v>
                </c:pt>
                <c:pt idx="65858">
                  <c:v>6.5858999999999994E-5</c:v>
                </c:pt>
                <c:pt idx="65859">
                  <c:v>6.5859999999999996E-5</c:v>
                </c:pt>
                <c:pt idx="65860">
                  <c:v>6.5860999999999998E-5</c:v>
                </c:pt>
                <c:pt idx="65861">
                  <c:v>6.5862000000000001E-5</c:v>
                </c:pt>
                <c:pt idx="65862">
                  <c:v>6.5863000000000003E-5</c:v>
                </c:pt>
                <c:pt idx="65863">
                  <c:v>6.5864000000000005E-5</c:v>
                </c:pt>
                <c:pt idx="65864">
                  <c:v>6.5864999999999994E-5</c:v>
                </c:pt>
                <c:pt idx="65865">
                  <c:v>6.5865999999999996E-5</c:v>
                </c:pt>
                <c:pt idx="65866">
                  <c:v>6.5866999999999998E-5</c:v>
                </c:pt>
                <c:pt idx="65867">
                  <c:v>6.5868E-5</c:v>
                </c:pt>
                <c:pt idx="65868">
                  <c:v>6.5869000000000002E-5</c:v>
                </c:pt>
                <c:pt idx="65869">
                  <c:v>6.5870000000000005E-5</c:v>
                </c:pt>
                <c:pt idx="65870">
                  <c:v>6.5870999999999993E-5</c:v>
                </c:pt>
                <c:pt idx="65871">
                  <c:v>6.5871999999999995E-5</c:v>
                </c:pt>
                <c:pt idx="65872">
                  <c:v>6.5872999999999998E-5</c:v>
                </c:pt>
                <c:pt idx="65873">
                  <c:v>6.5874E-5</c:v>
                </c:pt>
                <c:pt idx="65874">
                  <c:v>6.5875000000000002E-5</c:v>
                </c:pt>
                <c:pt idx="65875">
                  <c:v>6.5876000000000004E-5</c:v>
                </c:pt>
                <c:pt idx="65876">
                  <c:v>6.5877000000000006E-5</c:v>
                </c:pt>
                <c:pt idx="65877">
                  <c:v>6.5877999999999995E-5</c:v>
                </c:pt>
                <c:pt idx="65878">
                  <c:v>6.5878999999999997E-5</c:v>
                </c:pt>
                <c:pt idx="65879">
                  <c:v>6.5879999999999999E-5</c:v>
                </c:pt>
                <c:pt idx="65880">
                  <c:v>6.5881000000000002E-5</c:v>
                </c:pt>
                <c:pt idx="65881">
                  <c:v>6.5882000000000004E-5</c:v>
                </c:pt>
                <c:pt idx="65882">
                  <c:v>6.5883000000000006E-5</c:v>
                </c:pt>
                <c:pt idx="65883">
                  <c:v>6.5883999999999995E-5</c:v>
                </c:pt>
                <c:pt idx="65884">
                  <c:v>6.5884999999999997E-5</c:v>
                </c:pt>
                <c:pt idx="65885">
                  <c:v>6.5885999999999999E-5</c:v>
                </c:pt>
                <c:pt idx="65886">
                  <c:v>6.5887000000000001E-5</c:v>
                </c:pt>
                <c:pt idx="65887">
                  <c:v>6.5888000000000003E-5</c:v>
                </c:pt>
                <c:pt idx="65888">
                  <c:v>6.5889000000000006E-5</c:v>
                </c:pt>
                <c:pt idx="65889">
                  <c:v>6.5889999999999994E-5</c:v>
                </c:pt>
                <c:pt idx="65890">
                  <c:v>6.5890999999999996E-5</c:v>
                </c:pt>
                <c:pt idx="65891">
                  <c:v>6.5891999999999999E-5</c:v>
                </c:pt>
                <c:pt idx="65892">
                  <c:v>6.5893000000000001E-5</c:v>
                </c:pt>
                <c:pt idx="65893">
                  <c:v>6.5894000000000003E-5</c:v>
                </c:pt>
                <c:pt idx="65894">
                  <c:v>6.5895000000000005E-5</c:v>
                </c:pt>
                <c:pt idx="65895">
                  <c:v>6.5895999999999994E-5</c:v>
                </c:pt>
                <c:pt idx="65896">
                  <c:v>6.5896999999999996E-5</c:v>
                </c:pt>
                <c:pt idx="65897">
                  <c:v>6.5897999999999998E-5</c:v>
                </c:pt>
                <c:pt idx="65898">
                  <c:v>6.5899E-5</c:v>
                </c:pt>
                <c:pt idx="65899">
                  <c:v>6.5900000000000003E-5</c:v>
                </c:pt>
                <c:pt idx="65900">
                  <c:v>6.5901000000000005E-5</c:v>
                </c:pt>
                <c:pt idx="65901">
                  <c:v>6.5901999999999993E-5</c:v>
                </c:pt>
                <c:pt idx="65902">
                  <c:v>6.5902999999999996E-5</c:v>
                </c:pt>
                <c:pt idx="65903">
                  <c:v>6.5903999999999998E-5</c:v>
                </c:pt>
                <c:pt idx="65904">
                  <c:v>6.5905E-5</c:v>
                </c:pt>
                <c:pt idx="65905">
                  <c:v>6.5906000000000002E-5</c:v>
                </c:pt>
                <c:pt idx="65906">
                  <c:v>6.5907000000000004E-5</c:v>
                </c:pt>
                <c:pt idx="65907">
                  <c:v>6.5908000000000007E-5</c:v>
                </c:pt>
                <c:pt idx="65908">
                  <c:v>6.5908999999999995E-5</c:v>
                </c:pt>
                <c:pt idx="65909">
                  <c:v>6.5909999999999997E-5</c:v>
                </c:pt>
                <c:pt idx="65910">
                  <c:v>6.5911E-5</c:v>
                </c:pt>
                <c:pt idx="65911">
                  <c:v>6.5912000000000002E-5</c:v>
                </c:pt>
                <c:pt idx="65912">
                  <c:v>6.5913000000000004E-5</c:v>
                </c:pt>
                <c:pt idx="65913">
                  <c:v>6.5914000000000006E-5</c:v>
                </c:pt>
                <c:pt idx="65914">
                  <c:v>6.5914999999999995E-5</c:v>
                </c:pt>
                <c:pt idx="65915">
                  <c:v>6.5915999999999997E-5</c:v>
                </c:pt>
                <c:pt idx="65916">
                  <c:v>6.5916999999999999E-5</c:v>
                </c:pt>
                <c:pt idx="65917">
                  <c:v>6.5918000000000001E-5</c:v>
                </c:pt>
                <c:pt idx="65918">
                  <c:v>6.5919000000000004E-5</c:v>
                </c:pt>
                <c:pt idx="65919">
                  <c:v>6.5920000000000006E-5</c:v>
                </c:pt>
                <c:pt idx="65920">
                  <c:v>6.5920999999999994E-5</c:v>
                </c:pt>
                <c:pt idx="65921">
                  <c:v>6.5921999999999997E-5</c:v>
                </c:pt>
                <c:pt idx="65922">
                  <c:v>6.5922999999999999E-5</c:v>
                </c:pt>
                <c:pt idx="65923">
                  <c:v>6.5924000000000001E-5</c:v>
                </c:pt>
                <c:pt idx="65924">
                  <c:v>6.5925000000000003E-5</c:v>
                </c:pt>
                <c:pt idx="65925">
                  <c:v>6.5926000000000005E-5</c:v>
                </c:pt>
                <c:pt idx="65926">
                  <c:v>6.5926999999999994E-5</c:v>
                </c:pt>
                <c:pt idx="65927">
                  <c:v>6.5927999999999996E-5</c:v>
                </c:pt>
                <c:pt idx="65928">
                  <c:v>6.5928999999999998E-5</c:v>
                </c:pt>
                <c:pt idx="65929">
                  <c:v>6.5930000000000001E-5</c:v>
                </c:pt>
                <c:pt idx="65930">
                  <c:v>6.5931000000000003E-5</c:v>
                </c:pt>
                <c:pt idx="65931">
                  <c:v>6.5932000000000005E-5</c:v>
                </c:pt>
                <c:pt idx="65932">
                  <c:v>6.5932999999999994E-5</c:v>
                </c:pt>
                <c:pt idx="65933">
                  <c:v>6.5933999999999996E-5</c:v>
                </c:pt>
                <c:pt idx="65934">
                  <c:v>6.5934999999999998E-5</c:v>
                </c:pt>
                <c:pt idx="65935">
                  <c:v>6.5936E-5</c:v>
                </c:pt>
                <c:pt idx="65936">
                  <c:v>6.5937000000000002E-5</c:v>
                </c:pt>
                <c:pt idx="65937">
                  <c:v>6.5938000000000005E-5</c:v>
                </c:pt>
                <c:pt idx="65938">
                  <c:v>6.5938999999999993E-5</c:v>
                </c:pt>
                <c:pt idx="65939">
                  <c:v>6.5939999999999995E-5</c:v>
                </c:pt>
                <c:pt idx="65940">
                  <c:v>6.5940999999999998E-5</c:v>
                </c:pt>
                <c:pt idx="65941">
                  <c:v>6.5942E-5</c:v>
                </c:pt>
                <c:pt idx="65942">
                  <c:v>6.5943000000000002E-5</c:v>
                </c:pt>
                <c:pt idx="65943">
                  <c:v>6.5944000000000004E-5</c:v>
                </c:pt>
                <c:pt idx="65944">
                  <c:v>6.5945000000000006E-5</c:v>
                </c:pt>
                <c:pt idx="65945">
                  <c:v>6.5945999999999995E-5</c:v>
                </c:pt>
                <c:pt idx="65946">
                  <c:v>6.5946999999999997E-5</c:v>
                </c:pt>
                <c:pt idx="65947">
                  <c:v>6.5947999999999999E-5</c:v>
                </c:pt>
                <c:pt idx="65948">
                  <c:v>6.5949000000000002E-5</c:v>
                </c:pt>
                <c:pt idx="65949">
                  <c:v>6.5950000000000004E-5</c:v>
                </c:pt>
                <c:pt idx="65950">
                  <c:v>6.5951000000000006E-5</c:v>
                </c:pt>
                <c:pt idx="65951">
                  <c:v>6.5951999999999995E-5</c:v>
                </c:pt>
                <c:pt idx="65952">
                  <c:v>6.5952999999999997E-5</c:v>
                </c:pt>
                <c:pt idx="65953">
                  <c:v>6.5953999999999999E-5</c:v>
                </c:pt>
                <c:pt idx="65954">
                  <c:v>6.5955000000000001E-5</c:v>
                </c:pt>
                <c:pt idx="65955">
                  <c:v>6.5956000000000003E-5</c:v>
                </c:pt>
                <c:pt idx="65956">
                  <c:v>6.5957000000000006E-5</c:v>
                </c:pt>
                <c:pt idx="65957">
                  <c:v>6.5957999999999994E-5</c:v>
                </c:pt>
                <c:pt idx="65958">
                  <c:v>6.5958999999999996E-5</c:v>
                </c:pt>
                <c:pt idx="65959">
                  <c:v>6.5959999999999999E-5</c:v>
                </c:pt>
                <c:pt idx="65960">
                  <c:v>6.5961000000000001E-5</c:v>
                </c:pt>
                <c:pt idx="65961">
                  <c:v>6.5962000000000003E-5</c:v>
                </c:pt>
                <c:pt idx="65962">
                  <c:v>6.5963000000000005E-5</c:v>
                </c:pt>
                <c:pt idx="65963">
                  <c:v>6.5963999999999994E-5</c:v>
                </c:pt>
                <c:pt idx="65964">
                  <c:v>6.5964999999999996E-5</c:v>
                </c:pt>
                <c:pt idx="65965">
                  <c:v>6.5965999999999998E-5</c:v>
                </c:pt>
                <c:pt idx="65966">
                  <c:v>6.5967E-5</c:v>
                </c:pt>
                <c:pt idx="65967">
                  <c:v>6.5968000000000003E-5</c:v>
                </c:pt>
                <c:pt idx="65968">
                  <c:v>6.5969000000000005E-5</c:v>
                </c:pt>
                <c:pt idx="65969">
                  <c:v>6.5969999999999993E-5</c:v>
                </c:pt>
                <c:pt idx="65970">
                  <c:v>6.5970999999999996E-5</c:v>
                </c:pt>
                <c:pt idx="65971">
                  <c:v>6.5971999999999998E-5</c:v>
                </c:pt>
                <c:pt idx="65972">
                  <c:v>6.5973E-5</c:v>
                </c:pt>
                <c:pt idx="65973">
                  <c:v>6.5974000000000002E-5</c:v>
                </c:pt>
                <c:pt idx="65974">
                  <c:v>6.5975000000000004E-5</c:v>
                </c:pt>
                <c:pt idx="65975">
                  <c:v>6.5976000000000007E-5</c:v>
                </c:pt>
                <c:pt idx="65976">
                  <c:v>6.5976999999999995E-5</c:v>
                </c:pt>
                <c:pt idx="65977">
                  <c:v>6.5977999999999997E-5</c:v>
                </c:pt>
                <c:pt idx="65978">
                  <c:v>6.5979E-5</c:v>
                </c:pt>
                <c:pt idx="65979">
                  <c:v>6.5980000000000002E-5</c:v>
                </c:pt>
                <c:pt idx="65980">
                  <c:v>6.5981000000000004E-5</c:v>
                </c:pt>
                <c:pt idx="65981">
                  <c:v>6.5982000000000006E-5</c:v>
                </c:pt>
                <c:pt idx="65982">
                  <c:v>6.5982999999999995E-5</c:v>
                </c:pt>
                <c:pt idx="65983">
                  <c:v>6.5983999999999997E-5</c:v>
                </c:pt>
                <c:pt idx="65984">
                  <c:v>6.5984999999999999E-5</c:v>
                </c:pt>
                <c:pt idx="65985">
                  <c:v>6.5986000000000001E-5</c:v>
                </c:pt>
                <c:pt idx="65986">
                  <c:v>6.5987000000000004E-5</c:v>
                </c:pt>
                <c:pt idx="65987">
                  <c:v>6.5988000000000006E-5</c:v>
                </c:pt>
                <c:pt idx="65988">
                  <c:v>6.5988999999999994E-5</c:v>
                </c:pt>
                <c:pt idx="65989">
                  <c:v>6.5989999999999997E-5</c:v>
                </c:pt>
                <c:pt idx="65990">
                  <c:v>6.5990999999999999E-5</c:v>
                </c:pt>
                <c:pt idx="65991">
                  <c:v>6.5992000000000001E-5</c:v>
                </c:pt>
                <c:pt idx="65992">
                  <c:v>6.5993000000000003E-5</c:v>
                </c:pt>
                <c:pt idx="65993">
                  <c:v>6.5994000000000005E-5</c:v>
                </c:pt>
                <c:pt idx="65994">
                  <c:v>6.5994999999999994E-5</c:v>
                </c:pt>
                <c:pt idx="65995">
                  <c:v>6.5995999999999996E-5</c:v>
                </c:pt>
                <c:pt idx="65996">
                  <c:v>6.5996999999999998E-5</c:v>
                </c:pt>
                <c:pt idx="65997">
                  <c:v>6.5998000000000001E-5</c:v>
                </c:pt>
                <c:pt idx="65998">
                  <c:v>6.5999000000000003E-5</c:v>
                </c:pt>
                <c:pt idx="65999">
                  <c:v>6.6000000000000005E-5</c:v>
                </c:pt>
                <c:pt idx="66000">
                  <c:v>6.6000999999999994E-5</c:v>
                </c:pt>
                <c:pt idx="66001">
                  <c:v>6.6001999999999996E-5</c:v>
                </c:pt>
                <c:pt idx="66002">
                  <c:v>6.6002999999999998E-5</c:v>
                </c:pt>
                <c:pt idx="66003">
                  <c:v>6.6004E-5</c:v>
                </c:pt>
                <c:pt idx="66004">
                  <c:v>6.6005000000000002E-5</c:v>
                </c:pt>
                <c:pt idx="66005">
                  <c:v>6.6006000000000005E-5</c:v>
                </c:pt>
                <c:pt idx="66006">
                  <c:v>6.6006999999999993E-5</c:v>
                </c:pt>
                <c:pt idx="66007">
                  <c:v>6.6007999999999995E-5</c:v>
                </c:pt>
                <c:pt idx="66008">
                  <c:v>6.6008999999999998E-5</c:v>
                </c:pt>
                <c:pt idx="66009">
                  <c:v>6.601E-5</c:v>
                </c:pt>
                <c:pt idx="66010">
                  <c:v>6.6011000000000002E-5</c:v>
                </c:pt>
                <c:pt idx="66011">
                  <c:v>6.6012000000000004E-5</c:v>
                </c:pt>
                <c:pt idx="66012">
                  <c:v>6.6013000000000006E-5</c:v>
                </c:pt>
                <c:pt idx="66013">
                  <c:v>6.6013999999999995E-5</c:v>
                </c:pt>
                <c:pt idx="66014">
                  <c:v>6.6014999999999997E-5</c:v>
                </c:pt>
                <c:pt idx="66015">
                  <c:v>6.6015999999999999E-5</c:v>
                </c:pt>
                <c:pt idx="66016">
                  <c:v>6.6017000000000002E-5</c:v>
                </c:pt>
                <c:pt idx="66017">
                  <c:v>6.6018000000000004E-5</c:v>
                </c:pt>
                <c:pt idx="66018">
                  <c:v>6.6019000000000006E-5</c:v>
                </c:pt>
                <c:pt idx="66019">
                  <c:v>6.6019999999999995E-5</c:v>
                </c:pt>
                <c:pt idx="66020">
                  <c:v>6.6020999999999997E-5</c:v>
                </c:pt>
                <c:pt idx="66021">
                  <c:v>6.6021999999999999E-5</c:v>
                </c:pt>
                <c:pt idx="66022">
                  <c:v>6.6023000000000001E-5</c:v>
                </c:pt>
                <c:pt idx="66023">
                  <c:v>6.6024000000000003E-5</c:v>
                </c:pt>
                <c:pt idx="66024">
                  <c:v>6.6025000000000006E-5</c:v>
                </c:pt>
                <c:pt idx="66025">
                  <c:v>6.6025999999999994E-5</c:v>
                </c:pt>
                <c:pt idx="66026">
                  <c:v>6.6026999999999997E-5</c:v>
                </c:pt>
                <c:pt idx="66027">
                  <c:v>6.6027999999999999E-5</c:v>
                </c:pt>
                <c:pt idx="66028">
                  <c:v>6.6029000000000001E-5</c:v>
                </c:pt>
                <c:pt idx="66029">
                  <c:v>6.6030000000000003E-5</c:v>
                </c:pt>
                <c:pt idx="66030">
                  <c:v>6.6031000000000005E-5</c:v>
                </c:pt>
                <c:pt idx="66031">
                  <c:v>6.6031999999999994E-5</c:v>
                </c:pt>
                <c:pt idx="66032">
                  <c:v>6.6032999999999996E-5</c:v>
                </c:pt>
                <c:pt idx="66033">
                  <c:v>6.6033999999999998E-5</c:v>
                </c:pt>
                <c:pt idx="66034">
                  <c:v>6.6035E-5</c:v>
                </c:pt>
                <c:pt idx="66035">
                  <c:v>6.6036000000000003E-5</c:v>
                </c:pt>
                <c:pt idx="66036">
                  <c:v>6.6037000000000005E-5</c:v>
                </c:pt>
                <c:pt idx="66037">
                  <c:v>6.6037999999999994E-5</c:v>
                </c:pt>
                <c:pt idx="66038">
                  <c:v>6.6038999999999996E-5</c:v>
                </c:pt>
                <c:pt idx="66039">
                  <c:v>6.6039999999999998E-5</c:v>
                </c:pt>
                <c:pt idx="66040">
                  <c:v>6.6041E-5</c:v>
                </c:pt>
                <c:pt idx="66041">
                  <c:v>6.6042000000000002E-5</c:v>
                </c:pt>
                <c:pt idx="66042">
                  <c:v>6.6043000000000004E-5</c:v>
                </c:pt>
                <c:pt idx="66043">
                  <c:v>6.6044000000000007E-5</c:v>
                </c:pt>
                <c:pt idx="66044">
                  <c:v>6.6044999999999995E-5</c:v>
                </c:pt>
                <c:pt idx="66045">
                  <c:v>6.6045999999999998E-5</c:v>
                </c:pt>
                <c:pt idx="66046">
                  <c:v>6.6047E-5</c:v>
                </c:pt>
                <c:pt idx="66047">
                  <c:v>6.6048000000000002E-5</c:v>
                </c:pt>
                <c:pt idx="66048">
                  <c:v>6.6049000000000004E-5</c:v>
                </c:pt>
                <c:pt idx="66049">
                  <c:v>6.6050000000000006E-5</c:v>
                </c:pt>
                <c:pt idx="66050">
                  <c:v>6.6050999999999995E-5</c:v>
                </c:pt>
                <c:pt idx="66051">
                  <c:v>6.6051999999999997E-5</c:v>
                </c:pt>
                <c:pt idx="66052">
                  <c:v>6.6052999999999999E-5</c:v>
                </c:pt>
                <c:pt idx="66053">
                  <c:v>6.6054000000000001E-5</c:v>
                </c:pt>
                <c:pt idx="66054">
                  <c:v>6.6055000000000004E-5</c:v>
                </c:pt>
                <c:pt idx="66055">
                  <c:v>6.6056000000000006E-5</c:v>
                </c:pt>
                <c:pt idx="66056">
                  <c:v>6.6056999999999995E-5</c:v>
                </c:pt>
                <c:pt idx="66057">
                  <c:v>6.6057999999999997E-5</c:v>
                </c:pt>
                <c:pt idx="66058">
                  <c:v>6.6058999999999999E-5</c:v>
                </c:pt>
                <c:pt idx="66059">
                  <c:v>6.6060000000000001E-5</c:v>
                </c:pt>
                <c:pt idx="66060">
                  <c:v>6.6061000000000003E-5</c:v>
                </c:pt>
                <c:pt idx="66061">
                  <c:v>6.6062000000000005E-5</c:v>
                </c:pt>
                <c:pt idx="66062">
                  <c:v>6.6062999999999994E-5</c:v>
                </c:pt>
                <c:pt idx="66063">
                  <c:v>6.6063999999999996E-5</c:v>
                </c:pt>
                <c:pt idx="66064">
                  <c:v>6.6064999999999999E-5</c:v>
                </c:pt>
                <c:pt idx="66065">
                  <c:v>6.6066000000000001E-5</c:v>
                </c:pt>
                <c:pt idx="66066">
                  <c:v>6.6067000000000003E-5</c:v>
                </c:pt>
                <c:pt idx="66067">
                  <c:v>6.6068000000000005E-5</c:v>
                </c:pt>
                <c:pt idx="66068">
                  <c:v>6.6068999999999994E-5</c:v>
                </c:pt>
                <c:pt idx="66069">
                  <c:v>6.6069999999999996E-5</c:v>
                </c:pt>
                <c:pt idx="66070">
                  <c:v>6.6070999999999998E-5</c:v>
                </c:pt>
                <c:pt idx="66071">
                  <c:v>6.6072E-5</c:v>
                </c:pt>
                <c:pt idx="66072">
                  <c:v>6.6073000000000002E-5</c:v>
                </c:pt>
                <c:pt idx="66073">
                  <c:v>6.6074000000000005E-5</c:v>
                </c:pt>
                <c:pt idx="66074">
                  <c:v>6.6074999999999993E-5</c:v>
                </c:pt>
                <c:pt idx="66075">
                  <c:v>6.6075999999999996E-5</c:v>
                </c:pt>
                <c:pt idx="66076">
                  <c:v>6.6076999999999998E-5</c:v>
                </c:pt>
                <c:pt idx="66077">
                  <c:v>6.6078E-5</c:v>
                </c:pt>
                <c:pt idx="66078">
                  <c:v>6.6079000000000002E-5</c:v>
                </c:pt>
                <c:pt idx="66079">
                  <c:v>6.6080000000000004E-5</c:v>
                </c:pt>
                <c:pt idx="66080">
                  <c:v>6.6081000000000006E-5</c:v>
                </c:pt>
                <c:pt idx="66081">
                  <c:v>6.6081999999999995E-5</c:v>
                </c:pt>
                <c:pt idx="66082">
                  <c:v>6.6082999999999997E-5</c:v>
                </c:pt>
                <c:pt idx="66083">
                  <c:v>6.6084E-5</c:v>
                </c:pt>
                <c:pt idx="66084">
                  <c:v>6.6085000000000002E-5</c:v>
                </c:pt>
                <c:pt idx="66085">
                  <c:v>6.6086000000000004E-5</c:v>
                </c:pt>
                <c:pt idx="66086">
                  <c:v>6.6087000000000006E-5</c:v>
                </c:pt>
                <c:pt idx="66087">
                  <c:v>6.6087999999999995E-5</c:v>
                </c:pt>
                <c:pt idx="66088">
                  <c:v>6.6088999999999997E-5</c:v>
                </c:pt>
                <c:pt idx="66089">
                  <c:v>6.6089999999999999E-5</c:v>
                </c:pt>
                <c:pt idx="66090">
                  <c:v>6.6091000000000001E-5</c:v>
                </c:pt>
                <c:pt idx="66091">
                  <c:v>6.6092000000000004E-5</c:v>
                </c:pt>
                <c:pt idx="66092">
                  <c:v>6.6093000000000006E-5</c:v>
                </c:pt>
                <c:pt idx="66093">
                  <c:v>6.6093999999999994E-5</c:v>
                </c:pt>
                <c:pt idx="66094">
                  <c:v>6.6094999999999997E-5</c:v>
                </c:pt>
                <c:pt idx="66095">
                  <c:v>6.6095999999999999E-5</c:v>
                </c:pt>
                <c:pt idx="66096">
                  <c:v>6.6097000000000001E-5</c:v>
                </c:pt>
                <c:pt idx="66097">
                  <c:v>6.6098000000000003E-5</c:v>
                </c:pt>
                <c:pt idx="66098">
                  <c:v>6.6099000000000005E-5</c:v>
                </c:pt>
                <c:pt idx="66099">
                  <c:v>6.6099999999999994E-5</c:v>
                </c:pt>
                <c:pt idx="66100">
                  <c:v>6.6100999999999996E-5</c:v>
                </c:pt>
                <c:pt idx="66101">
                  <c:v>6.6101999999999998E-5</c:v>
                </c:pt>
                <c:pt idx="66102">
                  <c:v>6.6103000000000001E-5</c:v>
                </c:pt>
                <c:pt idx="66103">
                  <c:v>6.6104000000000003E-5</c:v>
                </c:pt>
                <c:pt idx="66104">
                  <c:v>6.6105000000000005E-5</c:v>
                </c:pt>
                <c:pt idx="66105">
                  <c:v>6.6105999999999994E-5</c:v>
                </c:pt>
                <c:pt idx="66106">
                  <c:v>6.6106999999999996E-5</c:v>
                </c:pt>
                <c:pt idx="66107">
                  <c:v>6.6107999999999998E-5</c:v>
                </c:pt>
                <c:pt idx="66108">
                  <c:v>6.6109E-5</c:v>
                </c:pt>
                <c:pt idx="66109">
                  <c:v>6.6110000000000002E-5</c:v>
                </c:pt>
                <c:pt idx="66110">
                  <c:v>6.6111000000000005E-5</c:v>
                </c:pt>
                <c:pt idx="66111">
                  <c:v>6.6112000000000007E-5</c:v>
                </c:pt>
                <c:pt idx="66112">
                  <c:v>6.6112999999999995E-5</c:v>
                </c:pt>
                <c:pt idx="66113">
                  <c:v>6.6113999999999998E-5</c:v>
                </c:pt>
                <c:pt idx="66114">
                  <c:v>6.6115E-5</c:v>
                </c:pt>
                <c:pt idx="66115">
                  <c:v>6.6116000000000002E-5</c:v>
                </c:pt>
                <c:pt idx="66116">
                  <c:v>6.6117000000000004E-5</c:v>
                </c:pt>
                <c:pt idx="66117">
                  <c:v>6.6118000000000006E-5</c:v>
                </c:pt>
                <c:pt idx="66118">
                  <c:v>6.6118999999999995E-5</c:v>
                </c:pt>
                <c:pt idx="66119">
                  <c:v>6.6119999999999997E-5</c:v>
                </c:pt>
                <c:pt idx="66120">
                  <c:v>6.6120999999999999E-5</c:v>
                </c:pt>
                <c:pt idx="66121">
                  <c:v>6.6122000000000002E-5</c:v>
                </c:pt>
                <c:pt idx="66122">
                  <c:v>6.6123000000000004E-5</c:v>
                </c:pt>
                <c:pt idx="66123">
                  <c:v>6.6124000000000006E-5</c:v>
                </c:pt>
                <c:pt idx="66124">
                  <c:v>6.6124999999999995E-5</c:v>
                </c:pt>
                <c:pt idx="66125">
                  <c:v>6.6125999999999997E-5</c:v>
                </c:pt>
                <c:pt idx="66126">
                  <c:v>6.6126999999999999E-5</c:v>
                </c:pt>
                <c:pt idx="66127">
                  <c:v>6.6128000000000001E-5</c:v>
                </c:pt>
                <c:pt idx="66128">
                  <c:v>6.6129000000000003E-5</c:v>
                </c:pt>
                <c:pt idx="66129">
                  <c:v>6.6130000000000006E-5</c:v>
                </c:pt>
                <c:pt idx="66130">
                  <c:v>6.6130999999999994E-5</c:v>
                </c:pt>
                <c:pt idx="66131">
                  <c:v>6.6131999999999996E-5</c:v>
                </c:pt>
                <c:pt idx="66132">
                  <c:v>6.6132999999999999E-5</c:v>
                </c:pt>
                <c:pt idx="66133">
                  <c:v>6.6134000000000001E-5</c:v>
                </c:pt>
                <c:pt idx="66134">
                  <c:v>6.6135000000000003E-5</c:v>
                </c:pt>
                <c:pt idx="66135">
                  <c:v>6.6136000000000005E-5</c:v>
                </c:pt>
                <c:pt idx="66136">
                  <c:v>6.6136999999999994E-5</c:v>
                </c:pt>
                <c:pt idx="66137">
                  <c:v>6.6137999999999996E-5</c:v>
                </c:pt>
                <c:pt idx="66138">
                  <c:v>6.6138999999999998E-5</c:v>
                </c:pt>
                <c:pt idx="66139">
                  <c:v>6.614E-5</c:v>
                </c:pt>
                <c:pt idx="66140">
                  <c:v>6.6141000000000003E-5</c:v>
                </c:pt>
                <c:pt idx="66141">
                  <c:v>6.6142000000000005E-5</c:v>
                </c:pt>
                <c:pt idx="66142">
                  <c:v>6.6142999999999993E-5</c:v>
                </c:pt>
                <c:pt idx="66143">
                  <c:v>6.6143999999999996E-5</c:v>
                </c:pt>
                <c:pt idx="66144">
                  <c:v>6.6144999999999998E-5</c:v>
                </c:pt>
                <c:pt idx="66145">
                  <c:v>6.6146E-5</c:v>
                </c:pt>
                <c:pt idx="66146">
                  <c:v>6.6147000000000002E-5</c:v>
                </c:pt>
                <c:pt idx="66147">
                  <c:v>6.6148000000000004E-5</c:v>
                </c:pt>
                <c:pt idx="66148">
                  <c:v>6.6149000000000007E-5</c:v>
                </c:pt>
                <c:pt idx="66149">
                  <c:v>6.6149999999999995E-5</c:v>
                </c:pt>
                <c:pt idx="66150">
                  <c:v>6.6150999999999997E-5</c:v>
                </c:pt>
                <c:pt idx="66151">
                  <c:v>6.6152E-5</c:v>
                </c:pt>
                <c:pt idx="66152">
                  <c:v>6.6153000000000002E-5</c:v>
                </c:pt>
                <c:pt idx="66153">
                  <c:v>6.6154000000000004E-5</c:v>
                </c:pt>
                <c:pt idx="66154">
                  <c:v>6.6155000000000006E-5</c:v>
                </c:pt>
                <c:pt idx="66155">
                  <c:v>6.6155999999999995E-5</c:v>
                </c:pt>
                <c:pt idx="66156">
                  <c:v>6.6156999999999997E-5</c:v>
                </c:pt>
                <c:pt idx="66157">
                  <c:v>6.6157999999999999E-5</c:v>
                </c:pt>
                <c:pt idx="66158">
                  <c:v>6.6159000000000001E-5</c:v>
                </c:pt>
                <c:pt idx="66159">
                  <c:v>6.6160000000000004E-5</c:v>
                </c:pt>
                <c:pt idx="66160">
                  <c:v>6.6161000000000006E-5</c:v>
                </c:pt>
                <c:pt idx="66161">
                  <c:v>6.6161999999999994E-5</c:v>
                </c:pt>
                <c:pt idx="66162">
                  <c:v>6.6162999999999997E-5</c:v>
                </c:pt>
                <c:pt idx="66163">
                  <c:v>6.6163999999999999E-5</c:v>
                </c:pt>
                <c:pt idx="66164">
                  <c:v>6.6165000000000001E-5</c:v>
                </c:pt>
                <c:pt idx="66165">
                  <c:v>6.6166000000000003E-5</c:v>
                </c:pt>
                <c:pt idx="66166">
                  <c:v>6.6167000000000005E-5</c:v>
                </c:pt>
                <c:pt idx="66167">
                  <c:v>6.6167999999999994E-5</c:v>
                </c:pt>
                <c:pt idx="66168">
                  <c:v>6.6168999999999996E-5</c:v>
                </c:pt>
                <c:pt idx="66169">
                  <c:v>6.6169999999999998E-5</c:v>
                </c:pt>
                <c:pt idx="66170">
                  <c:v>6.6171000000000001E-5</c:v>
                </c:pt>
                <c:pt idx="66171">
                  <c:v>6.6172000000000003E-5</c:v>
                </c:pt>
                <c:pt idx="66172">
                  <c:v>6.6173000000000005E-5</c:v>
                </c:pt>
                <c:pt idx="66173">
                  <c:v>6.6173999999999994E-5</c:v>
                </c:pt>
                <c:pt idx="66174">
                  <c:v>6.6174999999999996E-5</c:v>
                </c:pt>
                <c:pt idx="66175">
                  <c:v>6.6175999999999998E-5</c:v>
                </c:pt>
                <c:pt idx="66176">
                  <c:v>6.6177E-5</c:v>
                </c:pt>
                <c:pt idx="66177">
                  <c:v>6.6178000000000002E-5</c:v>
                </c:pt>
                <c:pt idx="66178">
                  <c:v>6.6179000000000005E-5</c:v>
                </c:pt>
                <c:pt idx="66179">
                  <c:v>6.6180000000000007E-5</c:v>
                </c:pt>
                <c:pt idx="66180">
                  <c:v>6.6180999999999995E-5</c:v>
                </c:pt>
                <c:pt idx="66181">
                  <c:v>6.6181999999999998E-5</c:v>
                </c:pt>
                <c:pt idx="66182">
                  <c:v>6.6183E-5</c:v>
                </c:pt>
                <c:pt idx="66183">
                  <c:v>6.6184000000000002E-5</c:v>
                </c:pt>
                <c:pt idx="66184">
                  <c:v>6.6185000000000004E-5</c:v>
                </c:pt>
                <c:pt idx="66185">
                  <c:v>6.6186000000000006E-5</c:v>
                </c:pt>
                <c:pt idx="66186">
                  <c:v>6.6186999999999995E-5</c:v>
                </c:pt>
                <c:pt idx="66187">
                  <c:v>6.6187999999999997E-5</c:v>
                </c:pt>
                <c:pt idx="66188">
                  <c:v>6.6188999999999999E-5</c:v>
                </c:pt>
                <c:pt idx="66189">
                  <c:v>6.6190000000000002E-5</c:v>
                </c:pt>
                <c:pt idx="66190">
                  <c:v>6.6191000000000004E-5</c:v>
                </c:pt>
                <c:pt idx="66191">
                  <c:v>6.6192000000000006E-5</c:v>
                </c:pt>
                <c:pt idx="66192">
                  <c:v>6.6192999999999995E-5</c:v>
                </c:pt>
                <c:pt idx="66193">
                  <c:v>6.6193999999999997E-5</c:v>
                </c:pt>
                <c:pt idx="66194">
                  <c:v>6.6194999999999999E-5</c:v>
                </c:pt>
                <c:pt idx="66195">
                  <c:v>6.6196000000000001E-5</c:v>
                </c:pt>
                <c:pt idx="66196">
                  <c:v>6.6197000000000003E-5</c:v>
                </c:pt>
                <c:pt idx="66197">
                  <c:v>6.6198000000000006E-5</c:v>
                </c:pt>
                <c:pt idx="66198">
                  <c:v>6.6198999999999994E-5</c:v>
                </c:pt>
                <c:pt idx="66199">
                  <c:v>6.6199999999999996E-5</c:v>
                </c:pt>
                <c:pt idx="66200">
                  <c:v>6.6200999999999999E-5</c:v>
                </c:pt>
                <c:pt idx="66201">
                  <c:v>6.6202000000000001E-5</c:v>
                </c:pt>
                <c:pt idx="66202">
                  <c:v>6.6203000000000003E-5</c:v>
                </c:pt>
                <c:pt idx="66203">
                  <c:v>6.6204000000000005E-5</c:v>
                </c:pt>
                <c:pt idx="66204">
                  <c:v>6.6204999999999994E-5</c:v>
                </c:pt>
                <c:pt idx="66205">
                  <c:v>6.6205999999999996E-5</c:v>
                </c:pt>
                <c:pt idx="66206">
                  <c:v>6.6206999999999998E-5</c:v>
                </c:pt>
                <c:pt idx="66207">
                  <c:v>6.6208E-5</c:v>
                </c:pt>
                <c:pt idx="66208">
                  <c:v>6.6209000000000003E-5</c:v>
                </c:pt>
                <c:pt idx="66209">
                  <c:v>6.6210000000000005E-5</c:v>
                </c:pt>
                <c:pt idx="66210">
                  <c:v>6.6210999999999993E-5</c:v>
                </c:pt>
                <c:pt idx="66211">
                  <c:v>6.6211999999999996E-5</c:v>
                </c:pt>
                <c:pt idx="66212">
                  <c:v>6.6212999999999998E-5</c:v>
                </c:pt>
                <c:pt idx="66213">
                  <c:v>6.6214E-5</c:v>
                </c:pt>
                <c:pt idx="66214">
                  <c:v>6.6215000000000002E-5</c:v>
                </c:pt>
                <c:pt idx="66215">
                  <c:v>6.6216000000000004E-5</c:v>
                </c:pt>
                <c:pt idx="66216">
                  <c:v>6.6217000000000007E-5</c:v>
                </c:pt>
                <c:pt idx="66217">
                  <c:v>6.6217999999999995E-5</c:v>
                </c:pt>
                <c:pt idx="66218">
                  <c:v>6.6218999999999997E-5</c:v>
                </c:pt>
                <c:pt idx="66219">
                  <c:v>6.622E-5</c:v>
                </c:pt>
                <c:pt idx="66220">
                  <c:v>6.6221000000000002E-5</c:v>
                </c:pt>
                <c:pt idx="66221">
                  <c:v>6.6222000000000004E-5</c:v>
                </c:pt>
                <c:pt idx="66222">
                  <c:v>6.6223000000000006E-5</c:v>
                </c:pt>
                <c:pt idx="66223">
                  <c:v>6.6223999999999995E-5</c:v>
                </c:pt>
                <c:pt idx="66224">
                  <c:v>6.6224999999999997E-5</c:v>
                </c:pt>
                <c:pt idx="66225">
                  <c:v>6.6225999999999999E-5</c:v>
                </c:pt>
                <c:pt idx="66226">
                  <c:v>6.6227000000000001E-5</c:v>
                </c:pt>
                <c:pt idx="66227">
                  <c:v>6.6228000000000004E-5</c:v>
                </c:pt>
                <c:pt idx="66228">
                  <c:v>6.6229000000000006E-5</c:v>
                </c:pt>
                <c:pt idx="66229">
                  <c:v>6.6229999999999994E-5</c:v>
                </c:pt>
                <c:pt idx="66230">
                  <c:v>6.6230999999999997E-5</c:v>
                </c:pt>
                <c:pt idx="66231">
                  <c:v>6.6231999999999999E-5</c:v>
                </c:pt>
                <c:pt idx="66232">
                  <c:v>6.6233000000000001E-5</c:v>
                </c:pt>
                <c:pt idx="66233">
                  <c:v>6.6234000000000003E-5</c:v>
                </c:pt>
                <c:pt idx="66234">
                  <c:v>6.6235000000000005E-5</c:v>
                </c:pt>
                <c:pt idx="66235">
                  <c:v>6.6235999999999994E-5</c:v>
                </c:pt>
                <c:pt idx="66236">
                  <c:v>6.6236999999999996E-5</c:v>
                </c:pt>
                <c:pt idx="66237">
                  <c:v>6.6237999999999998E-5</c:v>
                </c:pt>
                <c:pt idx="66238">
                  <c:v>6.6239000000000001E-5</c:v>
                </c:pt>
                <c:pt idx="66239">
                  <c:v>6.6240000000000003E-5</c:v>
                </c:pt>
                <c:pt idx="66240">
                  <c:v>6.6241000000000005E-5</c:v>
                </c:pt>
                <c:pt idx="66241">
                  <c:v>6.6241999999999994E-5</c:v>
                </c:pt>
                <c:pt idx="66242">
                  <c:v>6.6242999999999996E-5</c:v>
                </c:pt>
                <c:pt idx="66243">
                  <c:v>6.6243999999999998E-5</c:v>
                </c:pt>
                <c:pt idx="66244">
                  <c:v>6.6245E-5</c:v>
                </c:pt>
                <c:pt idx="66245">
                  <c:v>6.6246000000000002E-5</c:v>
                </c:pt>
                <c:pt idx="66246">
                  <c:v>6.6247000000000005E-5</c:v>
                </c:pt>
                <c:pt idx="66247">
                  <c:v>6.6248000000000007E-5</c:v>
                </c:pt>
                <c:pt idx="66248">
                  <c:v>6.6248999999999995E-5</c:v>
                </c:pt>
                <c:pt idx="66249">
                  <c:v>6.6249999999999998E-5</c:v>
                </c:pt>
                <c:pt idx="66250">
                  <c:v>6.6251E-5</c:v>
                </c:pt>
                <c:pt idx="66251">
                  <c:v>6.6252000000000002E-5</c:v>
                </c:pt>
                <c:pt idx="66252">
                  <c:v>6.6253000000000004E-5</c:v>
                </c:pt>
                <c:pt idx="66253">
                  <c:v>6.6254000000000006E-5</c:v>
                </c:pt>
                <c:pt idx="66254">
                  <c:v>6.6254999999999995E-5</c:v>
                </c:pt>
                <c:pt idx="66255">
                  <c:v>6.6255999999999997E-5</c:v>
                </c:pt>
                <c:pt idx="66256">
                  <c:v>6.6256999999999999E-5</c:v>
                </c:pt>
                <c:pt idx="66257">
                  <c:v>6.6258000000000002E-5</c:v>
                </c:pt>
                <c:pt idx="66258">
                  <c:v>6.6259000000000004E-5</c:v>
                </c:pt>
                <c:pt idx="66259">
                  <c:v>6.6260000000000006E-5</c:v>
                </c:pt>
                <c:pt idx="66260">
                  <c:v>6.6260999999999995E-5</c:v>
                </c:pt>
                <c:pt idx="66261">
                  <c:v>6.6261999999999997E-5</c:v>
                </c:pt>
                <c:pt idx="66262">
                  <c:v>6.6262999999999999E-5</c:v>
                </c:pt>
                <c:pt idx="66263">
                  <c:v>6.6264000000000001E-5</c:v>
                </c:pt>
                <c:pt idx="66264">
                  <c:v>6.6265000000000003E-5</c:v>
                </c:pt>
                <c:pt idx="66265">
                  <c:v>6.6266000000000006E-5</c:v>
                </c:pt>
                <c:pt idx="66266">
                  <c:v>6.6266999999999994E-5</c:v>
                </c:pt>
                <c:pt idx="66267">
                  <c:v>6.6267999999999996E-5</c:v>
                </c:pt>
                <c:pt idx="66268">
                  <c:v>6.6268999999999999E-5</c:v>
                </c:pt>
                <c:pt idx="66269">
                  <c:v>6.6270000000000001E-5</c:v>
                </c:pt>
                <c:pt idx="66270">
                  <c:v>6.6271000000000003E-5</c:v>
                </c:pt>
                <c:pt idx="66271">
                  <c:v>6.6272000000000005E-5</c:v>
                </c:pt>
                <c:pt idx="66272">
                  <c:v>6.6272999999999994E-5</c:v>
                </c:pt>
                <c:pt idx="66273">
                  <c:v>6.6273999999999996E-5</c:v>
                </c:pt>
                <c:pt idx="66274">
                  <c:v>6.6274999999999998E-5</c:v>
                </c:pt>
                <c:pt idx="66275">
                  <c:v>6.6276E-5</c:v>
                </c:pt>
                <c:pt idx="66276">
                  <c:v>6.6277000000000003E-5</c:v>
                </c:pt>
                <c:pt idx="66277">
                  <c:v>6.6278000000000005E-5</c:v>
                </c:pt>
                <c:pt idx="66278">
                  <c:v>6.6278999999999993E-5</c:v>
                </c:pt>
                <c:pt idx="66279">
                  <c:v>6.6279999999999996E-5</c:v>
                </c:pt>
                <c:pt idx="66280">
                  <c:v>6.6280999999999998E-5</c:v>
                </c:pt>
                <c:pt idx="66281">
                  <c:v>6.6282E-5</c:v>
                </c:pt>
                <c:pt idx="66282">
                  <c:v>6.6283000000000002E-5</c:v>
                </c:pt>
                <c:pt idx="66283">
                  <c:v>6.6284000000000004E-5</c:v>
                </c:pt>
                <c:pt idx="66284">
                  <c:v>6.6285000000000007E-5</c:v>
                </c:pt>
                <c:pt idx="66285">
                  <c:v>6.6285999999999995E-5</c:v>
                </c:pt>
                <c:pt idx="66286">
                  <c:v>6.6286999999999997E-5</c:v>
                </c:pt>
                <c:pt idx="66287">
                  <c:v>6.6288E-5</c:v>
                </c:pt>
                <c:pt idx="66288">
                  <c:v>6.6289000000000002E-5</c:v>
                </c:pt>
                <c:pt idx="66289">
                  <c:v>6.6290000000000004E-5</c:v>
                </c:pt>
                <c:pt idx="66290">
                  <c:v>6.6291000000000006E-5</c:v>
                </c:pt>
                <c:pt idx="66291">
                  <c:v>6.6291999999999995E-5</c:v>
                </c:pt>
                <c:pt idx="66292">
                  <c:v>6.6292999999999997E-5</c:v>
                </c:pt>
                <c:pt idx="66293">
                  <c:v>6.6293999999999999E-5</c:v>
                </c:pt>
                <c:pt idx="66294">
                  <c:v>6.6295000000000001E-5</c:v>
                </c:pt>
                <c:pt idx="66295">
                  <c:v>6.6296000000000004E-5</c:v>
                </c:pt>
                <c:pt idx="66296">
                  <c:v>6.6297000000000006E-5</c:v>
                </c:pt>
                <c:pt idx="66297">
                  <c:v>6.6297999999999994E-5</c:v>
                </c:pt>
                <c:pt idx="66298">
                  <c:v>6.6298999999999997E-5</c:v>
                </c:pt>
                <c:pt idx="66299">
                  <c:v>6.6299999999999999E-5</c:v>
                </c:pt>
                <c:pt idx="66300">
                  <c:v>6.6301000000000001E-5</c:v>
                </c:pt>
                <c:pt idx="66301">
                  <c:v>6.6302000000000003E-5</c:v>
                </c:pt>
                <c:pt idx="66302">
                  <c:v>6.6303000000000005E-5</c:v>
                </c:pt>
                <c:pt idx="66303">
                  <c:v>6.6303999999999994E-5</c:v>
                </c:pt>
                <c:pt idx="66304">
                  <c:v>6.6304999999999996E-5</c:v>
                </c:pt>
                <c:pt idx="66305">
                  <c:v>6.6305999999999998E-5</c:v>
                </c:pt>
                <c:pt idx="66306">
                  <c:v>6.6307000000000001E-5</c:v>
                </c:pt>
                <c:pt idx="66307">
                  <c:v>6.6308000000000003E-5</c:v>
                </c:pt>
                <c:pt idx="66308">
                  <c:v>6.6309000000000005E-5</c:v>
                </c:pt>
                <c:pt idx="66309">
                  <c:v>6.6309999999999994E-5</c:v>
                </c:pt>
                <c:pt idx="66310">
                  <c:v>6.6310999999999996E-5</c:v>
                </c:pt>
                <c:pt idx="66311">
                  <c:v>6.6311999999999998E-5</c:v>
                </c:pt>
                <c:pt idx="66312">
                  <c:v>6.6313E-5</c:v>
                </c:pt>
                <c:pt idx="66313">
                  <c:v>6.6314000000000002E-5</c:v>
                </c:pt>
                <c:pt idx="66314">
                  <c:v>6.6315000000000005E-5</c:v>
                </c:pt>
                <c:pt idx="66315">
                  <c:v>6.6315999999999993E-5</c:v>
                </c:pt>
                <c:pt idx="66316">
                  <c:v>6.6316999999999995E-5</c:v>
                </c:pt>
                <c:pt idx="66317">
                  <c:v>6.6317999999999998E-5</c:v>
                </c:pt>
                <c:pt idx="66318">
                  <c:v>6.6319E-5</c:v>
                </c:pt>
                <c:pt idx="66319">
                  <c:v>6.6320000000000002E-5</c:v>
                </c:pt>
                <c:pt idx="66320">
                  <c:v>6.6321000000000004E-5</c:v>
                </c:pt>
                <c:pt idx="66321">
                  <c:v>6.6322000000000006E-5</c:v>
                </c:pt>
                <c:pt idx="66322">
                  <c:v>6.6322999999999995E-5</c:v>
                </c:pt>
                <c:pt idx="66323">
                  <c:v>6.6323999999999997E-5</c:v>
                </c:pt>
                <c:pt idx="66324">
                  <c:v>6.6324999999999999E-5</c:v>
                </c:pt>
                <c:pt idx="66325">
                  <c:v>6.6326000000000002E-5</c:v>
                </c:pt>
                <c:pt idx="66326">
                  <c:v>6.6327000000000004E-5</c:v>
                </c:pt>
                <c:pt idx="66327">
                  <c:v>6.6328000000000006E-5</c:v>
                </c:pt>
                <c:pt idx="66328">
                  <c:v>6.6328999999999995E-5</c:v>
                </c:pt>
                <c:pt idx="66329">
                  <c:v>6.6329999999999997E-5</c:v>
                </c:pt>
                <c:pt idx="66330">
                  <c:v>6.6330999999999999E-5</c:v>
                </c:pt>
                <c:pt idx="66331">
                  <c:v>6.6332000000000001E-5</c:v>
                </c:pt>
                <c:pt idx="66332">
                  <c:v>6.6333000000000003E-5</c:v>
                </c:pt>
                <c:pt idx="66333">
                  <c:v>6.6334000000000006E-5</c:v>
                </c:pt>
                <c:pt idx="66334">
                  <c:v>6.6334999999999994E-5</c:v>
                </c:pt>
                <c:pt idx="66335">
                  <c:v>6.6335999999999996E-5</c:v>
                </c:pt>
                <c:pt idx="66336">
                  <c:v>6.6336999999999999E-5</c:v>
                </c:pt>
                <c:pt idx="66337">
                  <c:v>6.6338000000000001E-5</c:v>
                </c:pt>
                <c:pt idx="66338">
                  <c:v>6.6339000000000003E-5</c:v>
                </c:pt>
                <c:pt idx="66339">
                  <c:v>6.6340000000000005E-5</c:v>
                </c:pt>
                <c:pt idx="66340">
                  <c:v>6.6340999999999994E-5</c:v>
                </c:pt>
                <c:pt idx="66341">
                  <c:v>6.6341999999999996E-5</c:v>
                </c:pt>
                <c:pt idx="66342">
                  <c:v>6.6342999999999998E-5</c:v>
                </c:pt>
                <c:pt idx="66343">
                  <c:v>6.6344E-5</c:v>
                </c:pt>
                <c:pt idx="66344">
                  <c:v>6.6345000000000003E-5</c:v>
                </c:pt>
                <c:pt idx="66345">
                  <c:v>6.6346000000000005E-5</c:v>
                </c:pt>
                <c:pt idx="66346">
                  <c:v>6.6346999999999993E-5</c:v>
                </c:pt>
                <c:pt idx="66347">
                  <c:v>6.6347999999999996E-5</c:v>
                </c:pt>
                <c:pt idx="66348">
                  <c:v>6.6348999999999998E-5</c:v>
                </c:pt>
                <c:pt idx="66349">
                  <c:v>6.635E-5</c:v>
                </c:pt>
                <c:pt idx="66350">
                  <c:v>6.6351000000000002E-5</c:v>
                </c:pt>
                <c:pt idx="66351">
                  <c:v>6.6352000000000004E-5</c:v>
                </c:pt>
                <c:pt idx="66352">
                  <c:v>6.6353000000000007E-5</c:v>
                </c:pt>
                <c:pt idx="66353">
                  <c:v>6.6353999999999995E-5</c:v>
                </c:pt>
                <c:pt idx="66354">
                  <c:v>6.6354999999999997E-5</c:v>
                </c:pt>
                <c:pt idx="66355">
                  <c:v>6.6356E-5</c:v>
                </c:pt>
                <c:pt idx="66356">
                  <c:v>6.6357000000000002E-5</c:v>
                </c:pt>
                <c:pt idx="66357">
                  <c:v>6.6358000000000004E-5</c:v>
                </c:pt>
                <c:pt idx="66358">
                  <c:v>6.6359000000000006E-5</c:v>
                </c:pt>
                <c:pt idx="66359">
                  <c:v>6.6359999999999995E-5</c:v>
                </c:pt>
                <c:pt idx="66360">
                  <c:v>6.6360999999999997E-5</c:v>
                </c:pt>
                <c:pt idx="66361">
                  <c:v>6.6361999999999999E-5</c:v>
                </c:pt>
                <c:pt idx="66362">
                  <c:v>6.6363000000000001E-5</c:v>
                </c:pt>
                <c:pt idx="66363">
                  <c:v>6.6364000000000004E-5</c:v>
                </c:pt>
                <c:pt idx="66364">
                  <c:v>6.6365000000000006E-5</c:v>
                </c:pt>
                <c:pt idx="66365">
                  <c:v>6.6365999999999994E-5</c:v>
                </c:pt>
                <c:pt idx="66366">
                  <c:v>6.6366999999999997E-5</c:v>
                </c:pt>
                <c:pt idx="66367">
                  <c:v>6.6367999999999999E-5</c:v>
                </c:pt>
                <c:pt idx="66368">
                  <c:v>6.6369000000000001E-5</c:v>
                </c:pt>
                <c:pt idx="66369">
                  <c:v>6.6370000000000003E-5</c:v>
                </c:pt>
                <c:pt idx="66370">
                  <c:v>6.6371000000000005E-5</c:v>
                </c:pt>
                <c:pt idx="66371">
                  <c:v>6.6371999999999994E-5</c:v>
                </c:pt>
                <c:pt idx="66372">
                  <c:v>6.6372999999999996E-5</c:v>
                </c:pt>
                <c:pt idx="66373">
                  <c:v>6.6373999999999998E-5</c:v>
                </c:pt>
                <c:pt idx="66374">
                  <c:v>6.6375000000000001E-5</c:v>
                </c:pt>
                <c:pt idx="66375">
                  <c:v>6.6376000000000003E-5</c:v>
                </c:pt>
                <c:pt idx="66376">
                  <c:v>6.6377000000000005E-5</c:v>
                </c:pt>
                <c:pt idx="66377">
                  <c:v>6.6377999999999994E-5</c:v>
                </c:pt>
                <c:pt idx="66378">
                  <c:v>6.6378999999999996E-5</c:v>
                </c:pt>
                <c:pt idx="66379">
                  <c:v>6.6379999999999998E-5</c:v>
                </c:pt>
                <c:pt idx="66380">
                  <c:v>6.6381E-5</c:v>
                </c:pt>
                <c:pt idx="66381">
                  <c:v>6.6382000000000002E-5</c:v>
                </c:pt>
                <c:pt idx="66382">
                  <c:v>6.6383000000000005E-5</c:v>
                </c:pt>
                <c:pt idx="66383">
                  <c:v>6.6383999999999993E-5</c:v>
                </c:pt>
                <c:pt idx="66384">
                  <c:v>6.6384999999999995E-5</c:v>
                </c:pt>
                <c:pt idx="66385">
                  <c:v>6.6385999999999998E-5</c:v>
                </c:pt>
                <c:pt idx="66386">
                  <c:v>6.6387E-5</c:v>
                </c:pt>
                <c:pt idx="66387">
                  <c:v>6.6388000000000002E-5</c:v>
                </c:pt>
                <c:pt idx="66388">
                  <c:v>6.6389000000000004E-5</c:v>
                </c:pt>
                <c:pt idx="66389">
                  <c:v>6.6390000000000006E-5</c:v>
                </c:pt>
                <c:pt idx="66390">
                  <c:v>6.6390999999999995E-5</c:v>
                </c:pt>
                <c:pt idx="66391">
                  <c:v>6.6391999999999997E-5</c:v>
                </c:pt>
                <c:pt idx="66392">
                  <c:v>6.6392999999999999E-5</c:v>
                </c:pt>
                <c:pt idx="66393">
                  <c:v>6.6394000000000002E-5</c:v>
                </c:pt>
                <c:pt idx="66394">
                  <c:v>6.6395000000000004E-5</c:v>
                </c:pt>
                <c:pt idx="66395">
                  <c:v>6.6396000000000006E-5</c:v>
                </c:pt>
                <c:pt idx="66396">
                  <c:v>6.6396999999999995E-5</c:v>
                </c:pt>
                <c:pt idx="66397">
                  <c:v>6.6397999999999997E-5</c:v>
                </c:pt>
                <c:pt idx="66398">
                  <c:v>6.6398999999999999E-5</c:v>
                </c:pt>
                <c:pt idx="66399">
                  <c:v>6.6400000000000001E-5</c:v>
                </c:pt>
                <c:pt idx="66400">
                  <c:v>6.6401000000000003E-5</c:v>
                </c:pt>
                <c:pt idx="66401">
                  <c:v>6.6402000000000006E-5</c:v>
                </c:pt>
                <c:pt idx="66402">
                  <c:v>6.6402999999999994E-5</c:v>
                </c:pt>
                <c:pt idx="66403">
                  <c:v>6.6403999999999996E-5</c:v>
                </c:pt>
                <c:pt idx="66404">
                  <c:v>6.6404999999999999E-5</c:v>
                </c:pt>
                <c:pt idx="66405">
                  <c:v>6.6406000000000001E-5</c:v>
                </c:pt>
                <c:pt idx="66406">
                  <c:v>6.6407000000000003E-5</c:v>
                </c:pt>
                <c:pt idx="66407">
                  <c:v>6.6408000000000005E-5</c:v>
                </c:pt>
                <c:pt idx="66408">
                  <c:v>6.6408999999999994E-5</c:v>
                </c:pt>
                <c:pt idx="66409">
                  <c:v>6.6409999999999996E-5</c:v>
                </c:pt>
                <c:pt idx="66410">
                  <c:v>6.6410999999999998E-5</c:v>
                </c:pt>
                <c:pt idx="66411">
                  <c:v>6.6412E-5</c:v>
                </c:pt>
                <c:pt idx="66412">
                  <c:v>6.6413000000000003E-5</c:v>
                </c:pt>
                <c:pt idx="66413">
                  <c:v>6.6414000000000005E-5</c:v>
                </c:pt>
                <c:pt idx="66414">
                  <c:v>6.6414999999999993E-5</c:v>
                </c:pt>
                <c:pt idx="66415">
                  <c:v>6.6415999999999996E-5</c:v>
                </c:pt>
                <c:pt idx="66416">
                  <c:v>6.6416999999999998E-5</c:v>
                </c:pt>
                <c:pt idx="66417">
                  <c:v>6.6418E-5</c:v>
                </c:pt>
                <c:pt idx="66418">
                  <c:v>6.6419000000000002E-5</c:v>
                </c:pt>
                <c:pt idx="66419">
                  <c:v>6.6420000000000004E-5</c:v>
                </c:pt>
                <c:pt idx="66420">
                  <c:v>6.6421000000000007E-5</c:v>
                </c:pt>
                <c:pt idx="66421">
                  <c:v>6.6421999999999995E-5</c:v>
                </c:pt>
                <c:pt idx="66422">
                  <c:v>6.6422999999999997E-5</c:v>
                </c:pt>
                <c:pt idx="66423">
                  <c:v>6.6424E-5</c:v>
                </c:pt>
                <c:pt idx="66424">
                  <c:v>6.6425000000000002E-5</c:v>
                </c:pt>
                <c:pt idx="66425">
                  <c:v>6.6426000000000004E-5</c:v>
                </c:pt>
                <c:pt idx="66426">
                  <c:v>6.6427000000000006E-5</c:v>
                </c:pt>
                <c:pt idx="66427">
                  <c:v>6.6427999999999995E-5</c:v>
                </c:pt>
                <c:pt idx="66428">
                  <c:v>6.6428999999999997E-5</c:v>
                </c:pt>
                <c:pt idx="66429">
                  <c:v>6.6429999999999999E-5</c:v>
                </c:pt>
                <c:pt idx="66430">
                  <c:v>6.6431000000000001E-5</c:v>
                </c:pt>
                <c:pt idx="66431">
                  <c:v>6.6432000000000004E-5</c:v>
                </c:pt>
                <c:pt idx="66432">
                  <c:v>6.6433000000000006E-5</c:v>
                </c:pt>
                <c:pt idx="66433">
                  <c:v>6.6433999999999994E-5</c:v>
                </c:pt>
                <c:pt idx="66434">
                  <c:v>6.6434999999999997E-5</c:v>
                </c:pt>
                <c:pt idx="66435">
                  <c:v>6.6435999999999999E-5</c:v>
                </c:pt>
                <c:pt idx="66436">
                  <c:v>6.6437000000000001E-5</c:v>
                </c:pt>
                <c:pt idx="66437">
                  <c:v>6.6438000000000003E-5</c:v>
                </c:pt>
                <c:pt idx="66438">
                  <c:v>6.6439000000000005E-5</c:v>
                </c:pt>
                <c:pt idx="66439">
                  <c:v>6.6439999999999994E-5</c:v>
                </c:pt>
                <c:pt idx="66440">
                  <c:v>6.6440999999999996E-5</c:v>
                </c:pt>
                <c:pt idx="66441">
                  <c:v>6.6441999999999998E-5</c:v>
                </c:pt>
                <c:pt idx="66442">
                  <c:v>6.6443000000000001E-5</c:v>
                </c:pt>
                <c:pt idx="66443">
                  <c:v>6.6444000000000003E-5</c:v>
                </c:pt>
                <c:pt idx="66444">
                  <c:v>6.6445000000000005E-5</c:v>
                </c:pt>
                <c:pt idx="66445">
                  <c:v>6.6445999999999994E-5</c:v>
                </c:pt>
                <c:pt idx="66446">
                  <c:v>6.6446999999999996E-5</c:v>
                </c:pt>
                <c:pt idx="66447">
                  <c:v>6.6447999999999998E-5</c:v>
                </c:pt>
                <c:pt idx="66448">
                  <c:v>6.6449E-5</c:v>
                </c:pt>
                <c:pt idx="66449">
                  <c:v>6.6450000000000002E-5</c:v>
                </c:pt>
                <c:pt idx="66450">
                  <c:v>6.6451000000000005E-5</c:v>
                </c:pt>
                <c:pt idx="66451">
                  <c:v>6.6451999999999993E-5</c:v>
                </c:pt>
                <c:pt idx="66452">
                  <c:v>6.6452999999999995E-5</c:v>
                </c:pt>
                <c:pt idx="66453">
                  <c:v>6.6453999999999998E-5</c:v>
                </c:pt>
                <c:pt idx="66454">
                  <c:v>6.6455E-5</c:v>
                </c:pt>
                <c:pt idx="66455">
                  <c:v>6.6456000000000002E-5</c:v>
                </c:pt>
                <c:pt idx="66456">
                  <c:v>6.6457000000000004E-5</c:v>
                </c:pt>
                <c:pt idx="66457">
                  <c:v>6.6458000000000006E-5</c:v>
                </c:pt>
                <c:pt idx="66458">
                  <c:v>6.6458999999999995E-5</c:v>
                </c:pt>
                <c:pt idx="66459">
                  <c:v>6.6459999999999997E-5</c:v>
                </c:pt>
                <c:pt idx="66460">
                  <c:v>6.6460999999999999E-5</c:v>
                </c:pt>
                <c:pt idx="66461">
                  <c:v>6.6462000000000002E-5</c:v>
                </c:pt>
                <c:pt idx="66462">
                  <c:v>6.6463000000000004E-5</c:v>
                </c:pt>
                <c:pt idx="66463">
                  <c:v>6.6464000000000006E-5</c:v>
                </c:pt>
                <c:pt idx="66464">
                  <c:v>6.6464999999999995E-5</c:v>
                </c:pt>
                <c:pt idx="66465">
                  <c:v>6.6465999999999997E-5</c:v>
                </c:pt>
                <c:pt idx="66466">
                  <c:v>6.6466999999999999E-5</c:v>
                </c:pt>
                <c:pt idx="66467">
                  <c:v>6.6468000000000001E-5</c:v>
                </c:pt>
                <c:pt idx="66468">
                  <c:v>6.6469000000000003E-5</c:v>
                </c:pt>
                <c:pt idx="66469">
                  <c:v>6.6470000000000006E-5</c:v>
                </c:pt>
                <c:pt idx="66470">
                  <c:v>6.6470999999999994E-5</c:v>
                </c:pt>
                <c:pt idx="66471">
                  <c:v>6.6471999999999996E-5</c:v>
                </c:pt>
                <c:pt idx="66472">
                  <c:v>6.6472999999999999E-5</c:v>
                </c:pt>
                <c:pt idx="66473">
                  <c:v>6.6474000000000001E-5</c:v>
                </c:pt>
                <c:pt idx="66474">
                  <c:v>6.6475000000000003E-5</c:v>
                </c:pt>
                <c:pt idx="66475">
                  <c:v>6.6476000000000005E-5</c:v>
                </c:pt>
                <c:pt idx="66476">
                  <c:v>6.6476999999999994E-5</c:v>
                </c:pt>
                <c:pt idx="66477">
                  <c:v>6.6477999999999996E-5</c:v>
                </c:pt>
                <c:pt idx="66478">
                  <c:v>6.6478999999999998E-5</c:v>
                </c:pt>
                <c:pt idx="66479">
                  <c:v>6.648E-5</c:v>
                </c:pt>
                <c:pt idx="66480">
                  <c:v>6.6481000000000003E-5</c:v>
                </c:pt>
                <c:pt idx="66481">
                  <c:v>6.6482000000000005E-5</c:v>
                </c:pt>
                <c:pt idx="66482">
                  <c:v>6.6482999999999993E-5</c:v>
                </c:pt>
                <c:pt idx="66483">
                  <c:v>6.6483999999999996E-5</c:v>
                </c:pt>
                <c:pt idx="66484">
                  <c:v>6.6484999999999998E-5</c:v>
                </c:pt>
                <c:pt idx="66485">
                  <c:v>6.6486E-5</c:v>
                </c:pt>
                <c:pt idx="66486">
                  <c:v>6.6487000000000002E-5</c:v>
                </c:pt>
                <c:pt idx="66487">
                  <c:v>6.6488000000000004E-5</c:v>
                </c:pt>
                <c:pt idx="66488">
                  <c:v>6.6489000000000007E-5</c:v>
                </c:pt>
                <c:pt idx="66489">
                  <c:v>6.6489999999999995E-5</c:v>
                </c:pt>
                <c:pt idx="66490">
                  <c:v>6.6490999999999997E-5</c:v>
                </c:pt>
                <c:pt idx="66491">
                  <c:v>6.6492E-5</c:v>
                </c:pt>
                <c:pt idx="66492">
                  <c:v>6.6493000000000002E-5</c:v>
                </c:pt>
                <c:pt idx="66493">
                  <c:v>6.6494000000000004E-5</c:v>
                </c:pt>
                <c:pt idx="66494">
                  <c:v>6.6495000000000006E-5</c:v>
                </c:pt>
                <c:pt idx="66495">
                  <c:v>6.6495999999999995E-5</c:v>
                </c:pt>
                <c:pt idx="66496">
                  <c:v>6.6496999999999997E-5</c:v>
                </c:pt>
                <c:pt idx="66497">
                  <c:v>6.6497999999999999E-5</c:v>
                </c:pt>
                <c:pt idx="66498">
                  <c:v>6.6499000000000001E-5</c:v>
                </c:pt>
                <c:pt idx="66499">
                  <c:v>6.6500000000000004E-5</c:v>
                </c:pt>
                <c:pt idx="66500">
                  <c:v>6.6501000000000006E-5</c:v>
                </c:pt>
                <c:pt idx="66501">
                  <c:v>6.6501999999999994E-5</c:v>
                </c:pt>
                <c:pt idx="66502">
                  <c:v>6.6502999999999997E-5</c:v>
                </c:pt>
                <c:pt idx="66503">
                  <c:v>6.6503999999999999E-5</c:v>
                </c:pt>
                <c:pt idx="66504">
                  <c:v>6.6505000000000001E-5</c:v>
                </c:pt>
                <c:pt idx="66505">
                  <c:v>6.6506000000000003E-5</c:v>
                </c:pt>
                <c:pt idx="66506">
                  <c:v>6.6507000000000005E-5</c:v>
                </c:pt>
                <c:pt idx="66507">
                  <c:v>6.6507999999999994E-5</c:v>
                </c:pt>
                <c:pt idx="66508">
                  <c:v>6.6508999999999996E-5</c:v>
                </c:pt>
                <c:pt idx="66509">
                  <c:v>6.6509999999999998E-5</c:v>
                </c:pt>
                <c:pt idx="66510">
                  <c:v>6.6511000000000001E-5</c:v>
                </c:pt>
                <c:pt idx="66511">
                  <c:v>6.6512000000000003E-5</c:v>
                </c:pt>
                <c:pt idx="66512">
                  <c:v>6.6513000000000005E-5</c:v>
                </c:pt>
                <c:pt idx="66513">
                  <c:v>6.6513999999999994E-5</c:v>
                </c:pt>
                <c:pt idx="66514">
                  <c:v>6.6514999999999996E-5</c:v>
                </c:pt>
                <c:pt idx="66515">
                  <c:v>6.6515999999999998E-5</c:v>
                </c:pt>
                <c:pt idx="66516">
                  <c:v>6.6517E-5</c:v>
                </c:pt>
                <c:pt idx="66517">
                  <c:v>6.6518000000000002E-5</c:v>
                </c:pt>
                <c:pt idx="66518">
                  <c:v>6.6519000000000005E-5</c:v>
                </c:pt>
                <c:pt idx="66519">
                  <c:v>6.6519999999999993E-5</c:v>
                </c:pt>
                <c:pt idx="66520">
                  <c:v>6.6520999999999995E-5</c:v>
                </c:pt>
                <c:pt idx="66521">
                  <c:v>6.6521999999999998E-5</c:v>
                </c:pt>
                <c:pt idx="66522">
                  <c:v>6.6523E-5</c:v>
                </c:pt>
                <c:pt idx="66523">
                  <c:v>6.6524000000000002E-5</c:v>
                </c:pt>
                <c:pt idx="66524">
                  <c:v>6.6525000000000004E-5</c:v>
                </c:pt>
                <c:pt idx="66525">
                  <c:v>6.6526000000000006E-5</c:v>
                </c:pt>
                <c:pt idx="66526">
                  <c:v>6.6526999999999995E-5</c:v>
                </c:pt>
                <c:pt idx="66527">
                  <c:v>6.6527999999999997E-5</c:v>
                </c:pt>
                <c:pt idx="66528">
                  <c:v>6.6528999999999999E-5</c:v>
                </c:pt>
                <c:pt idx="66529">
                  <c:v>6.6530000000000002E-5</c:v>
                </c:pt>
                <c:pt idx="66530">
                  <c:v>6.6531000000000004E-5</c:v>
                </c:pt>
                <c:pt idx="66531">
                  <c:v>6.6532000000000006E-5</c:v>
                </c:pt>
                <c:pt idx="66532">
                  <c:v>6.6532999999999995E-5</c:v>
                </c:pt>
                <c:pt idx="66533">
                  <c:v>6.6533999999999997E-5</c:v>
                </c:pt>
                <c:pt idx="66534">
                  <c:v>6.6534999999999999E-5</c:v>
                </c:pt>
                <c:pt idx="66535">
                  <c:v>6.6536000000000001E-5</c:v>
                </c:pt>
                <c:pt idx="66536">
                  <c:v>6.6537000000000003E-5</c:v>
                </c:pt>
                <c:pt idx="66537">
                  <c:v>6.6538000000000006E-5</c:v>
                </c:pt>
                <c:pt idx="66538">
                  <c:v>6.6538999999999994E-5</c:v>
                </c:pt>
                <c:pt idx="66539">
                  <c:v>6.6539999999999997E-5</c:v>
                </c:pt>
                <c:pt idx="66540">
                  <c:v>6.6540999999999999E-5</c:v>
                </c:pt>
                <c:pt idx="66541">
                  <c:v>6.6542000000000001E-5</c:v>
                </c:pt>
                <c:pt idx="66542">
                  <c:v>6.6543000000000003E-5</c:v>
                </c:pt>
                <c:pt idx="66543">
                  <c:v>6.6544000000000005E-5</c:v>
                </c:pt>
                <c:pt idx="66544">
                  <c:v>6.6544999999999994E-5</c:v>
                </c:pt>
                <c:pt idx="66545">
                  <c:v>6.6545999999999996E-5</c:v>
                </c:pt>
                <c:pt idx="66546">
                  <c:v>6.6546999999999998E-5</c:v>
                </c:pt>
                <c:pt idx="66547">
                  <c:v>6.6548E-5</c:v>
                </c:pt>
                <c:pt idx="66548">
                  <c:v>6.6549000000000003E-5</c:v>
                </c:pt>
                <c:pt idx="66549">
                  <c:v>6.6550000000000005E-5</c:v>
                </c:pt>
                <c:pt idx="66550">
                  <c:v>6.6550999999999994E-5</c:v>
                </c:pt>
                <c:pt idx="66551">
                  <c:v>6.6551999999999996E-5</c:v>
                </c:pt>
                <c:pt idx="66552">
                  <c:v>6.6552999999999998E-5</c:v>
                </c:pt>
                <c:pt idx="66553">
                  <c:v>6.6554E-5</c:v>
                </c:pt>
                <c:pt idx="66554">
                  <c:v>6.6555000000000002E-5</c:v>
                </c:pt>
                <c:pt idx="66555">
                  <c:v>6.6556000000000004E-5</c:v>
                </c:pt>
                <c:pt idx="66556">
                  <c:v>6.6557000000000007E-5</c:v>
                </c:pt>
                <c:pt idx="66557">
                  <c:v>6.6557999999999995E-5</c:v>
                </c:pt>
                <c:pt idx="66558">
                  <c:v>6.6558999999999998E-5</c:v>
                </c:pt>
                <c:pt idx="66559">
                  <c:v>6.656E-5</c:v>
                </c:pt>
                <c:pt idx="66560">
                  <c:v>6.6561000000000002E-5</c:v>
                </c:pt>
                <c:pt idx="66561">
                  <c:v>6.6562000000000004E-5</c:v>
                </c:pt>
                <c:pt idx="66562">
                  <c:v>6.6563000000000006E-5</c:v>
                </c:pt>
                <c:pt idx="66563">
                  <c:v>6.6563999999999995E-5</c:v>
                </c:pt>
                <c:pt idx="66564">
                  <c:v>6.6564999999999997E-5</c:v>
                </c:pt>
                <c:pt idx="66565">
                  <c:v>6.6565999999999999E-5</c:v>
                </c:pt>
                <c:pt idx="66566">
                  <c:v>6.6567000000000001E-5</c:v>
                </c:pt>
                <c:pt idx="66567">
                  <c:v>6.6568000000000004E-5</c:v>
                </c:pt>
                <c:pt idx="66568">
                  <c:v>6.6569000000000006E-5</c:v>
                </c:pt>
                <c:pt idx="66569">
                  <c:v>6.6569999999999995E-5</c:v>
                </c:pt>
                <c:pt idx="66570">
                  <c:v>6.6570999999999997E-5</c:v>
                </c:pt>
                <c:pt idx="66571">
                  <c:v>6.6571999999999999E-5</c:v>
                </c:pt>
                <c:pt idx="66572">
                  <c:v>6.6573000000000001E-5</c:v>
                </c:pt>
                <c:pt idx="66573">
                  <c:v>6.6574000000000003E-5</c:v>
                </c:pt>
                <c:pt idx="66574">
                  <c:v>6.6575000000000005E-5</c:v>
                </c:pt>
                <c:pt idx="66575">
                  <c:v>6.6575999999999994E-5</c:v>
                </c:pt>
                <c:pt idx="66576">
                  <c:v>6.6576999999999996E-5</c:v>
                </c:pt>
                <c:pt idx="66577">
                  <c:v>6.6577999999999999E-5</c:v>
                </c:pt>
                <c:pt idx="66578">
                  <c:v>6.6579000000000001E-5</c:v>
                </c:pt>
                <c:pt idx="66579">
                  <c:v>6.6580000000000003E-5</c:v>
                </c:pt>
                <c:pt idx="66580">
                  <c:v>6.6581000000000005E-5</c:v>
                </c:pt>
                <c:pt idx="66581">
                  <c:v>6.6581999999999994E-5</c:v>
                </c:pt>
                <c:pt idx="66582">
                  <c:v>6.6582999999999996E-5</c:v>
                </c:pt>
                <c:pt idx="66583">
                  <c:v>6.6583999999999998E-5</c:v>
                </c:pt>
                <c:pt idx="66584">
                  <c:v>6.6585E-5</c:v>
                </c:pt>
                <c:pt idx="66585">
                  <c:v>6.6586000000000002E-5</c:v>
                </c:pt>
                <c:pt idx="66586">
                  <c:v>6.6587000000000005E-5</c:v>
                </c:pt>
                <c:pt idx="66587">
                  <c:v>6.6587999999999993E-5</c:v>
                </c:pt>
                <c:pt idx="66588">
                  <c:v>6.6588999999999996E-5</c:v>
                </c:pt>
                <c:pt idx="66589">
                  <c:v>6.6589999999999998E-5</c:v>
                </c:pt>
                <c:pt idx="66590">
                  <c:v>6.6591E-5</c:v>
                </c:pt>
                <c:pt idx="66591">
                  <c:v>6.6592000000000002E-5</c:v>
                </c:pt>
                <c:pt idx="66592">
                  <c:v>6.6593000000000004E-5</c:v>
                </c:pt>
                <c:pt idx="66593">
                  <c:v>6.6594000000000006E-5</c:v>
                </c:pt>
                <c:pt idx="66594">
                  <c:v>6.6594999999999995E-5</c:v>
                </c:pt>
                <c:pt idx="66595">
                  <c:v>6.6595999999999997E-5</c:v>
                </c:pt>
                <c:pt idx="66596">
                  <c:v>6.6597E-5</c:v>
                </c:pt>
                <c:pt idx="66597">
                  <c:v>6.6598000000000002E-5</c:v>
                </c:pt>
                <c:pt idx="66598">
                  <c:v>6.6599000000000004E-5</c:v>
                </c:pt>
                <c:pt idx="66599">
                  <c:v>6.6600000000000006E-5</c:v>
                </c:pt>
                <c:pt idx="66600">
                  <c:v>6.6600999999999995E-5</c:v>
                </c:pt>
                <c:pt idx="66601">
                  <c:v>6.6601999999999997E-5</c:v>
                </c:pt>
                <c:pt idx="66602">
                  <c:v>6.6602999999999999E-5</c:v>
                </c:pt>
                <c:pt idx="66603">
                  <c:v>6.6604000000000001E-5</c:v>
                </c:pt>
                <c:pt idx="66604">
                  <c:v>6.6605000000000004E-5</c:v>
                </c:pt>
                <c:pt idx="66605">
                  <c:v>6.6606000000000006E-5</c:v>
                </c:pt>
                <c:pt idx="66606">
                  <c:v>6.6606999999999994E-5</c:v>
                </c:pt>
                <c:pt idx="66607">
                  <c:v>6.6607999999999997E-5</c:v>
                </c:pt>
                <c:pt idx="66608">
                  <c:v>6.6608999999999999E-5</c:v>
                </c:pt>
                <c:pt idx="66609">
                  <c:v>6.6610000000000001E-5</c:v>
                </c:pt>
                <c:pt idx="66610">
                  <c:v>6.6611000000000003E-5</c:v>
                </c:pt>
                <c:pt idx="66611">
                  <c:v>6.6612000000000005E-5</c:v>
                </c:pt>
                <c:pt idx="66612">
                  <c:v>6.6612999999999994E-5</c:v>
                </c:pt>
                <c:pt idx="66613">
                  <c:v>6.6613999999999996E-5</c:v>
                </c:pt>
                <c:pt idx="66614">
                  <c:v>6.6614999999999998E-5</c:v>
                </c:pt>
                <c:pt idx="66615">
                  <c:v>6.6616000000000001E-5</c:v>
                </c:pt>
                <c:pt idx="66616">
                  <c:v>6.6617000000000003E-5</c:v>
                </c:pt>
                <c:pt idx="66617">
                  <c:v>6.6618000000000005E-5</c:v>
                </c:pt>
                <c:pt idx="66618">
                  <c:v>6.6618999999999994E-5</c:v>
                </c:pt>
                <c:pt idx="66619">
                  <c:v>6.6619999999999996E-5</c:v>
                </c:pt>
                <c:pt idx="66620">
                  <c:v>6.6620999999999998E-5</c:v>
                </c:pt>
                <c:pt idx="66621">
                  <c:v>6.6622E-5</c:v>
                </c:pt>
                <c:pt idx="66622">
                  <c:v>6.6623000000000002E-5</c:v>
                </c:pt>
                <c:pt idx="66623">
                  <c:v>6.6624000000000005E-5</c:v>
                </c:pt>
                <c:pt idx="66624">
                  <c:v>6.6625000000000007E-5</c:v>
                </c:pt>
                <c:pt idx="66625">
                  <c:v>6.6625999999999995E-5</c:v>
                </c:pt>
                <c:pt idx="66626">
                  <c:v>6.6626999999999998E-5</c:v>
                </c:pt>
                <c:pt idx="66627">
                  <c:v>6.6628E-5</c:v>
                </c:pt>
                <c:pt idx="66628">
                  <c:v>6.6629000000000002E-5</c:v>
                </c:pt>
                <c:pt idx="66629">
                  <c:v>6.6630000000000004E-5</c:v>
                </c:pt>
                <c:pt idx="66630">
                  <c:v>6.6631000000000006E-5</c:v>
                </c:pt>
                <c:pt idx="66631">
                  <c:v>6.6631999999999995E-5</c:v>
                </c:pt>
                <c:pt idx="66632">
                  <c:v>6.6632999999999997E-5</c:v>
                </c:pt>
                <c:pt idx="66633">
                  <c:v>6.6633999999999999E-5</c:v>
                </c:pt>
                <c:pt idx="66634">
                  <c:v>6.6635000000000002E-5</c:v>
                </c:pt>
                <c:pt idx="66635">
                  <c:v>6.6636000000000004E-5</c:v>
                </c:pt>
                <c:pt idx="66636">
                  <c:v>6.6637000000000006E-5</c:v>
                </c:pt>
                <c:pt idx="66637">
                  <c:v>6.6637999999999995E-5</c:v>
                </c:pt>
                <c:pt idx="66638">
                  <c:v>6.6638999999999997E-5</c:v>
                </c:pt>
                <c:pt idx="66639">
                  <c:v>6.6639999999999999E-5</c:v>
                </c:pt>
                <c:pt idx="66640">
                  <c:v>6.6641000000000001E-5</c:v>
                </c:pt>
                <c:pt idx="66641">
                  <c:v>6.6642000000000003E-5</c:v>
                </c:pt>
                <c:pt idx="66642">
                  <c:v>6.6643000000000006E-5</c:v>
                </c:pt>
                <c:pt idx="66643">
                  <c:v>6.6643999999999994E-5</c:v>
                </c:pt>
                <c:pt idx="66644">
                  <c:v>6.6644999999999996E-5</c:v>
                </c:pt>
                <c:pt idx="66645">
                  <c:v>6.6645999999999999E-5</c:v>
                </c:pt>
                <c:pt idx="66646">
                  <c:v>6.6647000000000001E-5</c:v>
                </c:pt>
                <c:pt idx="66647">
                  <c:v>6.6648000000000003E-5</c:v>
                </c:pt>
                <c:pt idx="66648">
                  <c:v>6.6649000000000005E-5</c:v>
                </c:pt>
                <c:pt idx="66649">
                  <c:v>6.6649999999999994E-5</c:v>
                </c:pt>
                <c:pt idx="66650">
                  <c:v>6.6650999999999996E-5</c:v>
                </c:pt>
                <c:pt idx="66651">
                  <c:v>6.6651999999999998E-5</c:v>
                </c:pt>
                <c:pt idx="66652">
                  <c:v>6.6653E-5</c:v>
                </c:pt>
                <c:pt idx="66653">
                  <c:v>6.6654000000000003E-5</c:v>
                </c:pt>
                <c:pt idx="66654">
                  <c:v>6.6655000000000005E-5</c:v>
                </c:pt>
                <c:pt idx="66655">
                  <c:v>6.6655999999999993E-5</c:v>
                </c:pt>
                <c:pt idx="66656">
                  <c:v>6.6656999999999996E-5</c:v>
                </c:pt>
                <c:pt idx="66657">
                  <c:v>6.6657999999999998E-5</c:v>
                </c:pt>
                <c:pt idx="66658">
                  <c:v>6.6659E-5</c:v>
                </c:pt>
                <c:pt idx="66659">
                  <c:v>6.6660000000000002E-5</c:v>
                </c:pt>
                <c:pt idx="66660">
                  <c:v>6.6661000000000004E-5</c:v>
                </c:pt>
                <c:pt idx="66661">
                  <c:v>6.6662000000000007E-5</c:v>
                </c:pt>
                <c:pt idx="66662">
                  <c:v>6.6662999999999995E-5</c:v>
                </c:pt>
                <c:pt idx="66663">
                  <c:v>6.6663999999999997E-5</c:v>
                </c:pt>
                <c:pt idx="66664">
                  <c:v>6.6665E-5</c:v>
                </c:pt>
                <c:pt idx="66665">
                  <c:v>6.6666000000000002E-5</c:v>
                </c:pt>
                <c:pt idx="66666">
                  <c:v>6.6667000000000004E-5</c:v>
                </c:pt>
                <c:pt idx="66667">
                  <c:v>6.6668000000000006E-5</c:v>
                </c:pt>
                <c:pt idx="66668">
                  <c:v>6.6668999999999995E-5</c:v>
                </c:pt>
                <c:pt idx="66669">
                  <c:v>6.6669999999999997E-5</c:v>
                </c:pt>
                <c:pt idx="66670">
                  <c:v>6.6670999999999999E-5</c:v>
                </c:pt>
                <c:pt idx="66671">
                  <c:v>6.6672000000000001E-5</c:v>
                </c:pt>
                <c:pt idx="66672">
                  <c:v>6.6673000000000004E-5</c:v>
                </c:pt>
                <c:pt idx="66673">
                  <c:v>6.6674000000000006E-5</c:v>
                </c:pt>
                <c:pt idx="66674">
                  <c:v>6.6674999999999994E-5</c:v>
                </c:pt>
                <c:pt idx="66675">
                  <c:v>6.6675999999999997E-5</c:v>
                </c:pt>
                <c:pt idx="66676">
                  <c:v>6.6676999999999999E-5</c:v>
                </c:pt>
                <c:pt idx="66677">
                  <c:v>6.6678000000000001E-5</c:v>
                </c:pt>
                <c:pt idx="66678">
                  <c:v>6.6679000000000003E-5</c:v>
                </c:pt>
                <c:pt idx="66679">
                  <c:v>6.6680000000000005E-5</c:v>
                </c:pt>
                <c:pt idx="66680">
                  <c:v>6.6680999999999994E-5</c:v>
                </c:pt>
                <c:pt idx="66681">
                  <c:v>6.6681999999999996E-5</c:v>
                </c:pt>
                <c:pt idx="66682">
                  <c:v>6.6682999999999998E-5</c:v>
                </c:pt>
                <c:pt idx="66683">
                  <c:v>6.6684000000000001E-5</c:v>
                </c:pt>
                <c:pt idx="66684">
                  <c:v>6.6685000000000003E-5</c:v>
                </c:pt>
                <c:pt idx="66685">
                  <c:v>6.6686000000000005E-5</c:v>
                </c:pt>
                <c:pt idx="66686">
                  <c:v>6.6686999999999994E-5</c:v>
                </c:pt>
                <c:pt idx="66687">
                  <c:v>6.6687999999999996E-5</c:v>
                </c:pt>
                <c:pt idx="66688">
                  <c:v>6.6688999999999998E-5</c:v>
                </c:pt>
                <c:pt idx="66689">
                  <c:v>6.669E-5</c:v>
                </c:pt>
                <c:pt idx="66690">
                  <c:v>6.6691000000000002E-5</c:v>
                </c:pt>
                <c:pt idx="66691">
                  <c:v>6.6692000000000005E-5</c:v>
                </c:pt>
                <c:pt idx="66692">
                  <c:v>6.6693000000000007E-5</c:v>
                </c:pt>
                <c:pt idx="66693">
                  <c:v>6.6693999999999995E-5</c:v>
                </c:pt>
                <c:pt idx="66694">
                  <c:v>6.6694999999999998E-5</c:v>
                </c:pt>
                <c:pt idx="66695">
                  <c:v>6.6696E-5</c:v>
                </c:pt>
                <c:pt idx="66696">
                  <c:v>6.6697000000000002E-5</c:v>
                </c:pt>
                <c:pt idx="66697">
                  <c:v>6.6698000000000004E-5</c:v>
                </c:pt>
                <c:pt idx="66698">
                  <c:v>6.6699000000000006E-5</c:v>
                </c:pt>
                <c:pt idx="66699">
                  <c:v>6.6699999999999995E-5</c:v>
                </c:pt>
                <c:pt idx="66700">
                  <c:v>6.6700999999999997E-5</c:v>
                </c:pt>
                <c:pt idx="66701">
                  <c:v>6.6701999999999999E-5</c:v>
                </c:pt>
                <c:pt idx="66702">
                  <c:v>6.6703000000000002E-5</c:v>
                </c:pt>
                <c:pt idx="66703">
                  <c:v>6.6704000000000004E-5</c:v>
                </c:pt>
                <c:pt idx="66704">
                  <c:v>6.6705000000000006E-5</c:v>
                </c:pt>
                <c:pt idx="66705">
                  <c:v>6.6705999999999995E-5</c:v>
                </c:pt>
                <c:pt idx="66706">
                  <c:v>6.6706999999999997E-5</c:v>
                </c:pt>
                <c:pt idx="66707">
                  <c:v>6.6707999999999999E-5</c:v>
                </c:pt>
                <c:pt idx="66708">
                  <c:v>6.6709000000000001E-5</c:v>
                </c:pt>
                <c:pt idx="66709">
                  <c:v>6.6710000000000003E-5</c:v>
                </c:pt>
                <c:pt idx="66710">
                  <c:v>6.6711000000000006E-5</c:v>
                </c:pt>
                <c:pt idx="66711">
                  <c:v>6.6711999999999994E-5</c:v>
                </c:pt>
                <c:pt idx="66712">
                  <c:v>6.6712999999999996E-5</c:v>
                </c:pt>
                <c:pt idx="66713">
                  <c:v>6.6713999999999999E-5</c:v>
                </c:pt>
                <c:pt idx="66714">
                  <c:v>6.6715000000000001E-5</c:v>
                </c:pt>
                <c:pt idx="66715">
                  <c:v>6.6716000000000003E-5</c:v>
                </c:pt>
                <c:pt idx="66716">
                  <c:v>6.6717000000000005E-5</c:v>
                </c:pt>
                <c:pt idx="66717">
                  <c:v>6.6717999999999994E-5</c:v>
                </c:pt>
                <c:pt idx="66718">
                  <c:v>6.6718999999999996E-5</c:v>
                </c:pt>
                <c:pt idx="66719">
                  <c:v>6.6719999999999998E-5</c:v>
                </c:pt>
                <c:pt idx="66720">
                  <c:v>6.6721E-5</c:v>
                </c:pt>
                <c:pt idx="66721">
                  <c:v>6.6722000000000003E-5</c:v>
                </c:pt>
                <c:pt idx="66722">
                  <c:v>6.6723000000000005E-5</c:v>
                </c:pt>
                <c:pt idx="66723">
                  <c:v>6.6723999999999993E-5</c:v>
                </c:pt>
                <c:pt idx="66724">
                  <c:v>6.6724999999999996E-5</c:v>
                </c:pt>
                <c:pt idx="66725">
                  <c:v>6.6725999999999998E-5</c:v>
                </c:pt>
                <c:pt idx="66726">
                  <c:v>6.6727E-5</c:v>
                </c:pt>
                <c:pt idx="66727">
                  <c:v>6.6728000000000002E-5</c:v>
                </c:pt>
                <c:pt idx="66728">
                  <c:v>6.6729000000000004E-5</c:v>
                </c:pt>
                <c:pt idx="66729">
                  <c:v>6.6730000000000007E-5</c:v>
                </c:pt>
                <c:pt idx="66730">
                  <c:v>6.6730999999999995E-5</c:v>
                </c:pt>
                <c:pt idx="66731">
                  <c:v>6.6731999999999997E-5</c:v>
                </c:pt>
                <c:pt idx="66732">
                  <c:v>6.6733E-5</c:v>
                </c:pt>
                <c:pt idx="66733">
                  <c:v>6.6734000000000002E-5</c:v>
                </c:pt>
                <c:pt idx="66734">
                  <c:v>6.6735000000000004E-5</c:v>
                </c:pt>
                <c:pt idx="66735">
                  <c:v>6.6736000000000006E-5</c:v>
                </c:pt>
                <c:pt idx="66736">
                  <c:v>6.6736999999999995E-5</c:v>
                </c:pt>
                <c:pt idx="66737">
                  <c:v>6.6737999999999997E-5</c:v>
                </c:pt>
                <c:pt idx="66738">
                  <c:v>6.6738999999999999E-5</c:v>
                </c:pt>
                <c:pt idx="66739">
                  <c:v>6.6740000000000001E-5</c:v>
                </c:pt>
                <c:pt idx="66740">
                  <c:v>6.6741000000000004E-5</c:v>
                </c:pt>
                <c:pt idx="66741">
                  <c:v>6.6742000000000006E-5</c:v>
                </c:pt>
                <c:pt idx="66742">
                  <c:v>6.6742999999999994E-5</c:v>
                </c:pt>
                <c:pt idx="66743">
                  <c:v>6.6743999999999997E-5</c:v>
                </c:pt>
                <c:pt idx="66744">
                  <c:v>6.6744999999999999E-5</c:v>
                </c:pt>
                <c:pt idx="66745">
                  <c:v>6.6746000000000001E-5</c:v>
                </c:pt>
                <c:pt idx="66746">
                  <c:v>6.6747000000000003E-5</c:v>
                </c:pt>
                <c:pt idx="66747">
                  <c:v>6.6748000000000005E-5</c:v>
                </c:pt>
                <c:pt idx="66748">
                  <c:v>6.6748999999999994E-5</c:v>
                </c:pt>
                <c:pt idx="66749">
                  <c:v>6.6749999999999996E-5</c:v>
                </c:pt>
                <c:pt idx="66750">
                  <c:v>6.6750999999999998E-5</c:v>
                </c:pt>
                <c:pt idx="66751">
                  <c:v>6.6752000000000001E-5</c:v>
                </c:pt>
                <c:pt idx="66752">
                  <c:v>6.6753000000000003E-5</c:v>
                </c:pt>
                <c:pt idx="66753">
                  <c:v>6.6754000000000005E-5</c:v>
                </c:pt>
                <c:pt idx="66754">
                  <c:v>6.6754999999999994E-5</c:v>
                </c:pt>
                <c:pt idx="66755">
                  <c:v>6.6755999999999996E-5</c:v>
                </c:pt>
                <c:pt idx="66756">
                  <c:v>6.6756999999999998E-5</c:v>
                </c:pt>
                <c:pt idx="66757">
                  <c:v>6.6758E-5</c:v>
                </c:pt>
                <c:pt idx="66758">
                  <c:v>6.6759000000000002E-5</c:v>
                </c:pt>
                <c:pt idx="66759">
                  <c:v>6.6760000000000005E-5</c:v>
                </c:pt>
                <c:pt idx="66760">
                  <c:v>6.6761000000000007E-5</c:v>
                </c:pt>
                <c:pt idx="66761">
                  <c:v>6.6761999999999995E-5</c:v>
                </c:pt>
                <c:pt idx="66762">
                  <c:v>6.6762999999999998E-5</c:v>
                </c:pt>
                <c:pt idx="66763">
                  <c:v>6.6764E-5</c:v>
                </c:pt>
                <c:pt idx="66764">
                  <c:v>6.6765000000000002E-5</c:v>
                </c:pt>
                <c:pt idx="66765">
                  <c:v>6.6766000000000004E-5</c:v>
                </c:pt>
                <c:pt idx="66766">
                  <c:v>6.6767000000000006E-5</c:v>
                </c:pt>
                <c:pt idx="66767">
                  <c:v>6.6767999999999995E-5</c:v>
                </c:pt>
                <c:pt idx="66768">
                  <c:v>6.6768999999999997E-5</c:v>
                </c:pt>
                <c:pt idx="66769">
                  <c:v>6.6769999999999999E-5</c:v>
                </c:pt>
                <c:pt idx="66770">
                  <c:v>6.6771000000000002E-5</c:v>
                </c:pt>
                <c:pt idx="66771">
                  <c:v>6.6772000000000004E-5</c:v>
                </c:pt>
                <c:pt idx="66772">
                  <c:v>6.6773000000000006E-5</c:v>
                </c:pt>
                <c:pt idx="66773">
                  <c:v>6.6773999999999995E-5</c:v>
                </c:pt>
                <c:pt idx="66774">
                  <c:v>6.6774999999999997E-5</c:v>
                </c:pt>
                <c:pt idx="66775">
                  <c:v>6.6775999999999999E-5</c:v>
                </c:pt>
                <c:pt idx="66776">
                  <c:v>6.6777000000000001E-5</c:v>
                </c:pt>
                <c:pt idx="66777">
                  <c:v>6.6778000000000003E-5</c:v>
                </c:pt>
                <c:pt idx="66778">
                  <c:v>6.6779000000000006E-5</c:v>
                </c:pt>
                <c:pt idx="66779">
                  <c:v>6.6779999999999994E-5</c:v>
                </c:pt>
                <c:pt idx="66780">
                  <c:v>6.6780999999999996E-5</c:v>
                </c:pt>
                <c:pt idx="66781">
                  <c:v>6.6781999999999999E-5</c:v>
                </c:pt>
                <c:pt idx="66782">
                  <c:v>6.6783000000000001E-5</c:v>
                </c:pt>
                <c:pt idx="66783">
                  <c:v>6.6784000000000003E-5</c:v>
                </c:pt>
                <c:pt idx="66784">
                  <c:v>6.6785000000000005E-5</c:v>
                </c:pt>
                <c:pt idx="66785">
                  <c:v>6.6785999999999994E-5</c:v>
                </c:pt>
                <c:pt idx="66786">
                  <c:v>6.6786999999999996E-5</c:v>
                </c:pt>
                <c:pt idx="66787">
                  <c:v>6.6787999999999998E-5</c:v>
                </c:pt>
                <c:pt idx="66788">
                  <c:v>6.6789E-5</c:v>
                </c:pt>
                <c:pt idx="66789">
                  <c:v>6.6790000000000003E-5</c:v>
                </c:pt>
                <c:pt idx="66790">
                  <c:v>6.6791000000000005E-5</c:v>
                </c:pt>
                <c:pt idx="66791">
                  <c:v>6.6791999999999993E-5</c:v>
                </c:pt>
                <c:pt idx="66792">
                  <c:v>6.6792999999999996E-5</c:v>
                </c:pt>
                <c:pt idx="66793">
                  <c:v>6.6793999999999998E-5</c:v>
                </c:pt>
                <c:pt idx="66794">
                  <c:v>6.6795E-5</c:v>
                </c:pt>
                <c:pt idx="66795">
                  <c:v>6.6796000000000002E-5</c:v>
                </c:pt>
                <c:pt idx="66796">
                  <c:v>6.6797000000000004E-5</c:v>
                </c:pt>
                <c:pt idx="66797">
                  <c:v>6.6798000000000007E-5</c:v>
                </c:pt>
                <c:pt idx="66798">
                  <c:v>6.6798999999999995E-5</c:v>
                </c:pt>
                <c:pt idx="66799">
                  <c:v>6.6799999999999997E-5</c:v>
                </c:pt>
                <c:pt idx="66800">
                  <c:v>6.6801E-5</c:v>
                </c:pt>
                <c:pt idx="66801">
                  <c:v>6.6802000000000002E-5</c:v>
                </c:pt>
                <c:pt idx="66802">
                  <c:v>6.6803000000000004E-5</c:v>
                </c:pt>
                <c:pt idx="66803">
                  <c:v>6.6804000000000006E-5</c:v>
                </c:pt>
                <c:pt idx="66804">
                  <c:v>6.6804999999999995E-5</c:v>
                </c:pt>
                <c:pt idx="66805">
                  <c:v>6.6805999999999997E-5</c:v>
                </c:pt>
                <c:pt idx="66806">
                  <c:v>6.6806999999999999E-5</c:v>
                </c:pt>
                <c:pt idx="66807">
                  <c:v>6.6808000000000001E-5</c:v>
                </c:pt>
                <c:pt idx="66808">
                  <c:v>6.6809000000000004E-5</c:v>
                </c:pt>
                <c:pt idx="66809">
                  <c:v>6.6810000000000006E-5</c:v>
                </c:pt>
                <c:pt idx="66810">
                  <c:v>6.6810999999999994E-5</c:v>
                </c:pt>
                <c:pt idx="66811">
                  <c:v>6.6811999999999997E-5</c:v>
                </c:pt>
                <c:pt idx="66812">
                  <c:v>6.6812999999999999E-5</c:v>
                </c:pt>
                <c:pt idx="66813">
                  <c:v>6.6814000000000001E-5</c:v>
                </c:pt>
                <c:pt idx="66814">
                  <c:v>6.6815000000000003E-5</c:v>
                </c:pt>
                <c:pt idx="66815">
                  <c:v>6.6816000000000005E-5</c:v>
                </c:pt>
                <c:pt idx="66816">
                  <c:v>6.6816999999999994E-5</c:v>
                </c:pt>
                <c:pt idx="66817">
                  <c:v>6.6817999999999996E-5</c:v>
                </c:pt>
                <c:pt idx="66818">
                  <c:v>6.6818999999999998E-5</c:v>
                </c:pt>
                <c:pt idx="66819">
                  <c:v>6.6820000000000001E-5</c:v>
                </c:pt>
                <c:pt idx="66820">
                  <c:v>6.6821000000000003E-5</c:v>
                </c:pt>
                <c:pt idx="66821">
                  <c:v>6.6822000000000005E-5</c:v>
                </c:pt>
                <c:pt idx="66822">
                  <c:v>6.6822999999999994E-5</c:v>
                </c:pt>
                <c:pt idx="66823">
                  <c:v>6.6823999999999996E-5</c:v>
                </c:pt>
                <c:pt idx="66824">
                  <c:v>6.6824999999999998E-5</c:v>
                </c:pt>
                <c:pt idx="66825">
                  <c:v>6.6826E-5</c:v>
                </c:pt>
                <c:pt idx="66826">
                  <c:v>6.6827000000000002E-5</c:v>
                </c:pt>
                <c:pt idx="66827">
                  <c:v>6.6828000000000005E-5</c:v>
                </c:pt>
                <c:pt idx="66828">
                  <c:v>6.6828999999999993E-5</c:v>
                </c:pt>
                <c:pt idx="66829">
                  <c:v>6.6829999999999995E-5</c:v>
                </c:pt>
                <c:pt idx="66830">
                  <c:v>6.6830999999999998E-5</c:v>
                </c:pt>
                <c:pt idx="66831">
                  <c:v>6.6832E-5</c:v>
                </c:pt>
                <c:pt idx="66832">
                  <c:v>6.6833000000000002E-5</c:v>
                </c:pt>
                <c:pt idx="66833">
                  <c:v>6.6834000000000004E-5</c:v>
                </c:pt>
                <c:pt idx="66834">
                  <c:v>6.6835000000000006E-5</c:v>
                </c:pt>
                <c:pt idx="66835">
                  <c:v>6.6835999999999995E-5</c:v>
                </c:pt>
                <c:pt idx="66836">
                  <c:v>6.6836999999999997E-5</c:v>
                </c:pt>
                <c:pt idx="66837">
                  <c:v>6.6837999999999999E-5</c:v>
                </c:pt>
                <c:pt idx="66838">
                  <c:v>6.6839000000000002E-5</c:v>
                </c:pt>
                <c:pt idx="66839">
                  <c:v>6.6840000000000004E-5</c:v>
                </c:pt>
                <c:pt idx="66840">
                  <c:v>6.6841000000000006E-5</c:v>
                </c:pt>
                <c:pt idx="66841">
                  <c:v>6.6841999999999995E-5</c:v>
                </c:pt>
                <c:pt idx="66842">
                  <c:v>6.6842999999999997E-5</c:v>
                </c:pt>
                <c:pt idx="66843">
                  <c:v>6.6843999999999999E-5</c:v>
                </c:pt>
                <c:pt idx="66844">
                  <c:v>6.6845000000000001E-5</c:v>
                </c:pt>
                <c:pt idx="66845">
                  <c:v>6.6846000000000003E-5</c:v>
                </c:pt>
                <c:pt idx="66846">
                  <c:v>6.6847000000000006E-5</c:v>
                </c:pt>
                <c:pt idx="66847">
                  <c:v>6.6847999999999994E-5</c:v>
                </c:pt>
                <c:pt idx="66848">
                  <c:v>6.6848999999999996E-5</c:v>
                </c:pt>
                <c:pt idx="66849">
                  <c:v>6.6849999999999999E-5</c:v>
                </c:pt>
                <c:pt idx="66850">
                  <c:v>6.6851000000000001E-5</c:v>
                </c:pt>
                <c:pt idx="66851">
                  <c:v>6.6852000000000003E-5</c:v>
                </c:pt>
                <c:pt idx="66852">
                  <c:v>6.6853000000000005E-5</c:v>
                </c:pt>
                <c:pt idx="66853">
                  <c:v>6.6853999999999994E-5</c:v>
                </c:pt>
                <c:pt idx="66854">
                  <c:v>6.6854999999999996E-5</c:v>
                </c:pt>
                <c:pt idx="66855">
                  <c:v>6.6855999999999998E-5</c:v>
                </c:pt>
                <c:pt idx="66856">
                  <c:v>6.6857E-5</c:v>
                </c:pt>
                <c:pt idx="66857">
                  <c:v>6.6858000000000003E-5</c:v>
                </c:pt>
                <c:pt idx="66858">
                  <c:v>6.6859000000000005E-5</c:v>
                </c:pt>
                <c:pt idx="66859">
                  <c:v>6.6859999999999993E-5</c:v>
                </c:pt>
                <c:pt idx="66860">
                  <c:v>6.6860999999999996E-5</c:v>
                </c:pt>
                <c:pt idx="66861">
                  <c:v>6.6861999999999998E-5</c:v>
                </c:pt>
                <c:pt idx="66862">
                  <c:v>6.6863E-5</c:v>
                </c:pt>
                <c:pt idx="66863">
                  <c:v>6.6864000000000002E-5</c:v>
                </c:pt>
                <c:pt idx="66864">
                  <c:v>6.6865000000000004E-5</c:v>
                </c:pt>
                <c:pt idx="66865">
                  <c:v>6.6866000000000007E-5</c:v>
                </c:pt>
                <c:pt idx="66866">
                  <c:v>6.6866999999999995E-5</c:v>
                </c:pt>
                <c:pt idx="66867">
                  <c:v>6.6867999999999997E-5</c:v>
                </c:pt>
                <c:pt idx="66868">
                  <c:v>6.6869E-5</c:v>
                </c:pt>
                <c:pt idx="66869">
                  <c:v>6.6870000000000002E-5</c:v>
                </c:pt>
                <c:pt idx="66870">
                  <c:v>6.6871000000000004E-5</c:v>
                </c:pt>
                <c:pt idx="66871">
                  <c:v>6.6872000000000006E-5</c:v>
                </c:pt>
                <c:pt idx="66872">
                  <c:v>6.6872999999999995E-5</c:v>
                </c:pt>
                <c:pt idx="66873">
                  <c:v>6.6873999999999997E-5</c:v>
                </c:pt>
                <c:pt idx="66874">
                  <c:v>6.6874999999999999E-5</c:v>
                </c:pt>
                <c:pt idx="66875">
                  <c:v>6.6876000000000001E-5</c:v>
                </c:pt>
                <c:pt idx="66876">
                  <c:v>6.6877000000000004E-5</c:v>
                </c:pt>
                <c:pt idx="66877">
                  <c:v>6.6878000000000006E-5</c:v>
                </c:pt>
                <c:pt idx="66878">
                  <c:v>6.6878999999999994E-5</c:v>
                </c:pt>
                <c:pt idx="66879">
                  <c:v>6.6879999999999997E-5</c:v>
                </c:pt>
                <c:pt idx="66880">
                  <c:v>6.6880999999999999E-5</c:v>
                </c:pt>
                <c:pt idx="66881">
                  <c:v>6.6882000000000001E-5</c:v>
                </c:pt>
                <c:pt idx="66882">
                  <c:v>6.6883000000000003E-5</c:v>
                </c:pt>
                <c:pt idx="66883">
                  <c:v>6.6884000000000005E-5</c:v>
                </c:pt>
                <c:pt idx="66884">
                  <c:v>6.6884999999999994E-5</c:v>
                </c:pt>
                <c:pt idx="66885">
                  <c:v>6.6885999999999996E-5</c:v>
                </c:pt>
                <c:pt idx="66886">
                  <c:v>6.6886999999999998E-5</c:v>
                </c:pt>
                <c:pt idx="66887">
                  <c:v>6.6888000000000001E-5</c:v>
                </c:pt>
                <c:pt idx="66888">
                  <c:v>6.6889000000000003E-5</c:v>
                </c:pt>
                <c:pt idx="66889">
                  <c:v>6.6890000000000005E-5</c:v>
                </c:pt>
                <c:pt idx="66890">
                  <c:v>6.6890999999999994E-5</c:v>
                </c:pt>
                <c:pt idx="66891">
                  <c:v>6.6891999999999996E-5</c:v>
                </c:pt>
                <c:pt idx="66892">
                  <c:v>6.6892999999999998E-5</c:v>
                </c:pt>
                <c:pt idx="66893">
                  <c:v>6.6894E-5</c:v>
                </c:pt>
                <c:pt idx="66894">
                  <c:v>6.6895000000000002E-5</c:v>
                </c:pt>
                <c:pt idx="66895">
                  <c:v>6.6896000000000005E-5</c:v>
                </c:pt>
                <c:pt idx="66896">
                  <c:v>6.6896999999999993E-5</c:v>
                </c:pt>
                <c:pt idx="66897">
                  <c:v>6.6897999999999995E-5</c:v>
                </c:pt>
                <c:pt idx="66898">
                  <c:v>6.6898999999999998E-5</c:v>
                </c:pt>
                <c:pt idx="66899">
                  <c:v>6.69E-5</c:v>
                </c:pt>
                <c:pt idx="66900">
                  <c:v>6.6901000000000002E-5</c:v>
                </c:pt>
                <c:pt idx="66901">
                  <c:v>6.6902000000000004E-5</c:v>
                </c:pt>
                <c:pt idx="66902">
                  <c:v>6.6903000000000006E-5</c:v>
                </c:pt>
                <c:pt idx="66903">
                  <c:v>6.6903999999999995E-5</c:v>
                </c:pt>
                <c:pt idx="66904">
                  <c:v>6.6904999999999997E-5</c:v>
                </c:pt>
                <c:pt idx="66905">
                  <c:v>6.6905999999999999E-5</c:v>
                </c:pt>
                <c:pt idx="66906">
                  <c:v>6.6907000000000002E-5</c:v>
                </c:pt>
                <c:pt idx="66907">
                  <c:v>6.6908000000000004E-5</c:v>
                </c:pt>
                <c:pt idx="66908">
                  <c:v>6.6909000000000006E-5</c:v>
                </c:pt>
                <c:pt idx="66909">
                  <c:v>6.6909999999999995E-5</c:v>
                </c:pt>
                <c:pt idx="66910">
                  <c:v>6.6910999999999997E-5</c:v>
                </c:pt>
                <c:pt idx="66911">
                  <c:v>6.6911999999999999E-5</c:v>
                </c:pt>
                <c:pt idx="66912">
                  <c:v>6.6913000000000001E-5</c:v>
                </c:pt>
                <c:pt idx="66913">
                  <c:v>6.6914000000000003E-5</c:v>
                </c:pt>
                <c:pt idx="66914">
                  <c:v>6.6915000000000006E-5</c:v>
                </c:pt>
                <c:pt idx="66915">
                  <c:v>6.6915999999999994E-5</c:v>
                </c:pt>
                <c:pt idx="66916">
                  <c:v>6.6916999999999996E-5</c:v>
                </c:pt>
                <c:pt idx="66917">
                  <c:v>6.6917999999999999E-5</c:v>
                </c:pt>
                <c:pt idx="66918">
                  <c:v>6.6919000000000001E-5</c:v>
                </c:pt>
                <c:pt idx="66919">
                  <c:v>6.6920000000000003E-5</c:v>
                </c:pt>
                <c:pt idx="66920">
                  <c:v>6.6921000000000005E-5</c:v>
                </c:pt>
                <c:pt idx="66921">
                  <c:v>6.6921999999999994E-5</c:v>
                </c:pt>
                <c:pt idx="66922">
                  <c:v>6.6922999999999996E-5</c:v>
                </c:pt>
                <c:pt idx="66923">
                  <c:v>6.6923999999999998E-5</c:v>
                </c:pt>
                <c:pt idx="66924">
                  <c:v>6.6925E-5</c:v>
                </c:pt>
                <c:pt idx="66925">
                  <c:v>6.6926000000000003E-5</c:v>
                </c:pt>
                <c:pt idx="66926">
                  <c:v>6.6927000000000005E-5</c:v>
                </c:pt>
                <c:pt idx="66927">
                  <c:v>6.6927999999999993E-5</c:v>
                </c:pt>
                <c:pt idx="66928">
                  <c:v>6.6928999999999996E-5</c:v>
                </c:pt>
                <c:pt idx="66929">
                  <c:v>6.6929999999999998E-5</c:v>
                </c:pt>
                <c:pt idx="66930">
                  <c:v>6.6931E-5</c:v>
                </c:pt>
                <c:pt idx="66931">
                  <c:v>6.6932000000000002E-5</c:v>
                </c:pt>
                <c:pt idx="66932">
                  <c:v>6.6933000000000004E-5</c:v>
                </c:pt>
                <c:pt idx="66933">
                  <c:v>6.6934000000000007E-5</c:v>
                </c:pt>
                <c:pt idx="66934">
                  <c:v>6.6934999999999995E-5</c:v>
                </c:pt>
                <c:pt idx="66935">
                  <c:v>6.6935999999999997E-5</c:v>
                </c:pt>
                <c:pt idx="66936">
                  <c:v>6.6937E-5</c:v>
                </c:pt>
                <c:pt idx="66937">
                  <c:v>6.6938000000000002E-5</c:v>
                </c:pt>
                <c:pt idx="66938">
                  <c:v>6.6939000000000004E-5</c:v>
                </c:pt>
                <c:pt idx="66939">
                  <c:v>6.6940000000000006E-5</c:v>
                </c:pt>
                <c:pt idx="66940">
                  <c:v>6.6940999999999995E-5</c:v>
                </c:pt>
                <c:pt idx="66941">
                  <c:v>6.6941999999999997E-5</c:v>
                </c:pt>
                <c:pt idx="66942">
                  <c:v>6.6942999999999999E-5</c:v>
                </c:pt>
                <c:pt idx="66943">
                  <c:v>6.6944000000000001E-5</c:v>
                </c:pt>
                <c:pt idx="66944">
                  <c:v>6.6945000000000004E-5</c:v>
                </c:pt>
                <c:pt idx="66945">
                  <c:v>6.6946000000000006E-5</c:v>
                </c:pt>
                <c:pt idx="66946">
                  <c:v>6.6946999999999994E-5</c:v>
                </c:pt>
                <c:pt idx="66947">
                  <c:v>6.6947999999999997E-5</c:v>
                </c:pt>
                <c:pt idx="66948">
                  <c:v>6.6948999999999999E-5</c:v>
                </c:pt>
                <c:pt idx="66949">
                  <c:v>6.6950000000000001E-5</c:v>
                </c:pt>
                <c:pt idx="66950">
                  <c:v>6.6951000000000003E-5</c:v>
                </c:pt>
                <c:pt idx="66951">
                  <c:v>6.6952000000000005E-5</c:v>
                </c:pt>
                <c:pt idx="66952">
                  <c:v>6.6952999999999994E-5</c:v>
                </c:pt>
                <c:pt idx="66953">
                  <c:v>6.6953999999999996E-5</c:v>
                </c:pt>
                <c:pt idx="66954">
                  <c:v>6.6954999999999998E-5</c:v>
                </c:pt>
                <c:pt idx="66955">
                  <c:v>6.6956000000000001E-5</c:v>
                </c:pt>
                <c:pt idx="66956">
                  <c:v>6.6957000000000003E-5</c:v>
                </c:pt>
                <c:pt idx="66957">
                  <c:v>6.6958000000000005E-5</c:v>
                </c:pt>
                <c:pt idx="66958">
                  <c:v>6.6958999999999994E-5</c:v>
                </c:pt>
                <c:pt idx="66959">
                  <c:v>6.6959999999999996E-5</c:v>
                </c:pt>
                <c:pt idx="66960">
                  <c:v>6.6960999999999998E-5</c:v>
                </c:pt>
                <c:pt idx="66961">
                  <c:v>6.6962E-5</c:v>
                </c:pt>
                <c:pt idx="66962">
                  <c:v>6.6963000000000002E-5</c:v>
                </c:pt>
                <c:pt idx="66963">
                  <c:v>6.6964000000000005E-5</c:v>
                </c:pt>
                <c:pt idx="66964">
                  <c:v>6.6964999999999993E-5</c:v>
                </c:pt>
                <c:pt idx="66965">
                  <c:v>6.6965999999999995E-5</c:v>
                </c:pt>
                <c:pt idx="66966">
                  <c:v>6.6966999999999998E-5</c:v>
                </c:pt>
                <c:pt idx="66967">
                  <c:v>6.6968E-5</c:v>
                </c:pt>
                <c:pt idx="66968">
                  <c:v>6.6969000000000002E-5</c:v>
                </c:pt>
                <c:pt idx="66969">
                  <c:v>6.6970000000000004E-5</c:v>
                </c:pt>
                <c:pt idx="66970">
                  <c:v>6.6971000000000006E-5</c:v>
                </c:pt>
                <c:pt idx="66971">
                  <c:v>6.6971999999999995E-5</c:v>
                </c:pt>
                <c:pt idx="66972">
                  <c:v>6.6972999999999997E-5</c:v>
                </c:pt>
                <c:pt idx="66973">
                  <c:v>6.6973999999999999E-5</c:v>
                </c:pt>
                <c:pt idx="66974">
                  <c:v>6.6975000000000002E-5</c:v>
                </c:pt>
                <c:pt idx="66975">
                  <c:v>6.6976000000000004E-5</c:v>
                </c:pt>
                <c:pt idx="66976">
                  <c:v>6.6977000000000006E-5</c:v>
                </c:pt>
                <c:pt idx="66977">
                  <c:v>6.6977999999999995E-5</c:v>
                </c:pt>
                <c:pt idx="66978">
                  <c:v>6.6978999999999997E-5</c:v>
                </c:pt>
                <c:pt idx="66979">
                  <c:v>6.6979999999999999E-5</c:v>
                </c:pt>
                <c:pt idx="66980">
                  <c:v>6.6981000000000001E-5</c:v>
                </c:pt>
                <c:pt idx="66981">
                  <c:v>6.6982000000000003E-5</c:v>
                </c:pt>
                <c:pt idx="66982">
                  <c:v>6.6983000000000006E-5</c:v>
                </c:pt>
                <c:pt idx="66983">
                  <c:v>6.6983999999999994E-5</c:v>
                </c:pt>
                <c:pt idx="66984">
                  <c:v>6.6984999999999996E-5</c:v>
                </c:pt>
                <c:pt idx="66985">
                  <c:v>6.6985999999999999E-5</c:v>
                </c:pt>
                <c:pt idx="66986">
                  <c:v>6.6987000000000001E-5</c:v>
                </c:pt>
                <c:pt idx="66987">
                  <c:v>6.6988000000000003E-5</c:v>
                </c:pt>
                <c:pt idx="66988">
                  <c:v>6.6989000000000005E-5</c:v>
                </c:pt>
                <c:pt idx="66989">
                  <c:v>6.6989999999999994E-5</c:v>
                </c:pt>
                <c:pt idx="66990">
                  <c:v>6.6990999999999996E-5</c:v>
                </c:pt>
                <c:pt idx="66991">
                  <c:v>6.6991999999999998E-5</c:v>
                </c:pt>
                <c:pt idx="66992">
                  <c:v>6.6993E-5</c:v>
                </c:pt>
                <c:pt idx="66993">
                  <c:v>6.6994000000000003E-5</c:v>
                </c:pt>
                <c:pt idx="66994">
                  <c:v>6.6995000000000005E-5</c:v>
                </c:pt>
                <c:pt idx="66995">
                  <c:v>6.6995999999999993E-5</c:v>
                </c:pt>
                <c:pt idx="66996">
                  <c:v>6.6996999999999996E-5</c:v>
                </c:pt>
                <c:pt idx="66997">
                  <c:v>6.6997999999999998E-5</c:v>
                </c:pt>
                <c:pt idx="66998">
                  <c:v>6.6999E-5</c:v>
                </c:pt>
                <c:pt idx="66999">
                  <c:v>6.7000000000000002E-5</c:v>
                </c:pt>
                <c:pt idx="67000">
                  <c:v>6.7001000000000004E-5</c:v>
                </c:pt>
                <c:pt idx="67001">
                  <c:v>6.7002000000000007E-5</c:v>
                </c:pt>
                <c:pt idx="67002">
                  <c:v>6.7002999999999995E-5</c:v>
                </c:pt>
                <c:pt idx="67003">
                  <c:v>6.7003999999999997E-5</c:v>
                </c:pt>
                <c:pt idx="67004">
                  <c:v>6.7005E-5</c:v>
                </c:pt>
                <c:pt idx="67005">
                  <c:v>6.7006000000000002E-5</c:v>
                </c:pt>
                <c:pt idx="67006">
                  <c:v>6.7007000000000004E-5</c:v>
                </c:pt>
                <c:pt idx="67007">
                  <c:v>6.7008000000000006E-5</c:v>
                </c:pt>
                <c:pt idx="67008">
                  <c:v>6.7008999999999995E-5</c:v>
                </c:pt>
                <c:pt idx="67009">
                  <c:v>6.7009999999999997E-5</c:v>
                </c:pt>
                <c:pt idx="67010">
                  <c:v>6.7010999999999999E-5</c:v>
                </c:pt>
                <c:pt idx="67011">
                  <c:v>6.7012000000000001E-5</c:v>
                </c:pt>
                <c:pt idx="67012">
                  <c:v>6.7013000000000004E-5</c:v>
                </c:pt>
                <c:pt idx="67013">
                  <c:v>6.7014000000000006E-5</c:v>
                </c:pt>
                <c:pt idx="67014">
                  <c:v>6.7014999999999994E-5</c:v>
                </c:pt>
                <c:pt idx="67015">
                  <c:v>6.7015999999999997E-5</c:v>
                </c:pt>
                <c:pt idx="67016">
                  <c:v>6.7016999999999999E-5</c:v>
                </c:pt>
                <c:pt idx="67017">
                  <c:v>6.7018000000000001E-5</c:v>
                </c:pt>
                <c:pt idx="67018">
                  <c:v>6.7019000000000003E-5</c:v>
                </c:pt>
                <c:pt idx="67019">
                  <c:v>6.7020000000000005E-5</c:v>
                </c:pt>
                <c:pt idx="67020">
                  <c:v>6.7020999999999994E-5</c:v>
                </c:pt>
                <c:pt idx="67021">
                  <c:v>6.7021999999999996E-5</c:v>
                </c:pt>
                <c:pt idx="67022">
                  <c:v>6.7022999999999998E-5</c:v>
                </c:pt>
                <c:pt idx="67023">
                  <c:v>6.7024000000000001E-5</c:v>
                </c:pt>
                <c:pt idx="67024">
                  <c:v>6.7025000000000003E-5</c:v>
                </c:pt>
                <c:pt idx="67025">
                  <c:v>6.7026000000000005E-5</c:v>
                </c:pt>
                <c:pt idx="67026">
                  <c:v>6.7026999999999994E-5</c:v>
                </c:pt>
                <c:pt idx="67027">
                  <c:v>6.7027999999999996E-5</c:v>
                </c:pt>
                <c:pt idx="67028">
                  <c:v>6.7028999999999998E-5</c:v>
                </c:pt>
                <c:pt idx="67029">
                  <c:v>6.703E-5</c:v>
                </c:pt>
                <c:pt idx="67030">
                  <c:v>6.7031000000000002E-5</c:v>
                </c:pt>
                <c:pt idx="67031">
                  <c:v>6.7032000000000005E-5</c:v>
                </c:pt>
                <c:pt idx="67032">
                  <c:v>6.7032999999999993E-5</c:v>
                </c:pt>
                <c:pt idx="67033">
                  <c:v>6.7033999999999995E-5</c:v>
                </c:pt>
                <c:pt idx="67034">
                  <c:v>6.7034999999999998E-5</c:v>
                </c:pt>
                <c:pt idx="67035">
                  <c:v>6.7036E-5</c:v>
                </c:pt>
                <c:pt idx="67036">
                  <c:v>6.7037000000000002E-5</c:v>
                </c:pt>
                <c:pt idx="67037">
                  <c:v>6.7038000000000004E-5</c:v>
                </c:pt>
                <c:pt idx="67038">
                  <c:v>6.7039000000000006E-5</c:v>
                </c:pt>
                <c:pt idx="67039">
                  <c:v>6.7039999999999995E-5</c:v>
                </c:pt>
                <c:pt idx="67040">
                  <c:v>6.7040999999999997E-5</c:v>
                </c:pt>
                <c:pt idx="67041">
                  <c:v>6.7041999999999999E-5</c:v>
                </c:pt>
                <c:pt idx="67042">
                  <c:v>6.7043000000000002E-5</c:v>
                </c:pt>
                <c:pt idx="67043">
                  <c:v>6.7044000000000004E-5</c:v>
                </c:pt>
                <c:pt idx="67044">
                  <c:v>6.7045000000000006E-5</c:v>
                </c:pt>
                <c:pt idx="67045">
                  <c:v>6.7045999999999995E-5</c:v>
                </c:pt>
                <c:pt idx="67046">
                  <c:v>6.7046999999999997E-5</c:v>
                </c:pt>
                <c:pt idx="67047">
                  <c:v>6.7047999999999999E-5</c:v>
                </c:pt>
                <c:pt idx="67048">
                  <c:v>6.7049000000000001E-5</c:v>
                </c:pt>
                <c:pt idx="67049">
                  <c:v>6.7050000000000003E-5</c:v>
                </c:pt>
                <c:pt idx="67050">
                  <c:v>6.7051000000000006E-5</c:v>
                </c:pt>
                <c:pt idx="67051">
                  <c:v>6.7051999999999994E-5</c:v>
                </c:pt>
                <c:pt idx="67052">
                  <c:v>6.7052999999999997E-5</c:v>
                </c:pt>
                <c:pt idx="67053">
                  <c:v>6.7053999999999999E-5</c:v>
                </c:pt>
                <c:pt idx="67054">
                  <c:v>6.7055000000000001E-5</c:v>
                </c:pt>
                <c:pt idx="67055">
                  <c:v>6.7056000000000003E-5</c:v>
                </c:pt>
                <c:pt idx="67056">
                  <c:v>6.7057000000000005E-5</c:v>
                </c:pt>
                <c:pt idx="67057">
                  <c:v>6.7057999999999994E-5</c:v>
                </c:pt>
                <c:pt idx="67058">
                  <c:v>6.7058999999999996E-5</c:v>
                </c:pt>
                <c:pt idx="67059">
                  <c:v>6.7059999999999998E-5</c:v>
                </c:pt>
                <c:pt idx="67060">
                  <c:v>6.7061E-5</c:v>
                </c:pt>
                <c:pt idx="67061">
                  <c:v>6.7062000000000003E-5</c:v>
                </c:pt>
                <c:pt idx="67062">
                  <c:v>6.7063000000000005E-5</c:v>
                </c:pt>
                <c:pt idx="67063">
                  <c:v>6.7063999999999994E-5</c:v>
                </c:pt>
                <c:pt idx="67064">
                  <c:v>6.7064999999999996E-5</c:v>
                </c:pt>
                <c:pt idx="67065">
                  <c:v>6.7065999999999998E-5</c:v>
                </c:pt>
                <c:pt idx="67066">
                  <c:v>6.7067E-5</c:v>
                </c:pt>
                <c:pt idx="67067">
                  <c:v>6.7068000000000002E-5</c:v>
                </c:pt>
                <c:pt idx="67068">
                  <c:v>6.7069000000000004E-5</c:v>
                </c:pt>
                <c:pt idx="67069">
                  <c:v>6.7070000000000007E-5</c:v>
                </c:pt>
                <c:pt idx="67070">
                  <c:v>6.7070999999999995E-5</c:v>
                </c:pt>
                <c:pt idx="67071">
                  <c:v>6.7071999999999998E-5</c:v>
                </c:pt>
                <c:pt idx="67072">
                  <c:v>6.7073E-5</c:v>
                </c:pt>
                <c:pt idx="67073">
                  <c:v>6.7074000000000002E-5</c:v>
                </c:pt>
                <c:pt idx="67074">
                  <c:v>6.7075000000000004E-5</c:v>
                </c:pt>
                <c:pt idx="67075">
                  <c:v>6.7076000000000006E-5</c:v>
                </c:pt>
                <c:pt idx="67076">
                  <c:v>6.7076999999999995E-5</c:v>
                </c:pt>
                <c:pt idx="67077">
                  <c:v>6.7077999999999997E-5</c:v>
                </c:pt>
                <c:pt idx="67078">
                  <c:v>6.7078999999999999E-5</c:v>
                </c:pt>
                <c:pt idx="67079">
                  <c:v>6.7080000000000001E-5</c:v>
                </c:pt>
                <c:pt idx="67080">
                  <c:v>6.7081000000000004E-5</c:v>
                </c:pt>
                <c:pt idx="67081">
                  <c:v>6.7082000000000006E-5</c:v>
                </c:pt>
                <c:pt idx="67082">
                  <c:v>6.7082999999999995E-5</c:v>
                </c:pt>
                <c:pt idx="67083">
                  <c:v>6.7083999999999997E-5</c:v>
                </c:pt>
                <c:pt idx="67084">
                  <c:v>6.7084999999999999E-5</c:v>
                </c:pt>
                <c:pt idx="67085">
                  <c:v>6.7086000000000001E-5</c:v>
                </c:pt>
                <c:pt idx="67086">
                  <c:v>6.7087000000000003E-5</c:v>
                </c:pt>
                <c:pt idx="67087">
                  <c:v>6.7088000000000005E-5</c:v>
                </c:pt>
                <c:pt idx="67088">
                  <c:v>6.7088999999999994E-5</c:v>
                </c:pt>
                <c:pt idx="67089">
                  <c:v>6.7089999999999996E-5</c:v>
                </c:pt>
                <c:pt idx="67090">
                  <c:v>6.7090999999999999E-5</c:v>
                </c:pt>
                <c:pt idx="67091">
                  <c:v>6.7092000000000001E-5</c:v>
                </c:pt>
                <c:pt idx="67092">
                  <c:v>6.7093000000000003E-5</c:v>
                </c:pt>
                <c:pt idx="67093">
                  <c:v>6.7094000000000005E-5</c:v>
                </c:pt>
                <c:pt idx="67094">
                  <c:v>6.7094999999999994E-5</c:v>
                </c:pt>
                <c:pt idx="67095">
                  <c:v>6.7095999999999996E-5</c:v>
                </c:pt>
                <c:pt idx="67096">
                  <c:v>6.7096999999999998E-5</c:v>
                </c:pt>
                <c:pt idx="67097">
                  <c:v>6.7098E-5</c:v>
                </c:pt>
                <c:pt idx="67098">
                  <c:v>6.7099000000000003E-5</c:v>
                </c:pt>
                <c:pt idx="67099">
                  <c:v>6.7100000000000005E-5</c:v>
                </c:pt>
                <c:pt idx="67100">
                  <c:v>6.7100999999999993E-5</c:v>
                </c:pt>
                <c:pt idx="67101">
                  <c:v>6.7101999999999996E-5</c:v>
                </c:pt>
                <c:pt idx="67102">
                  <c:v>6.7102999999999998E-5</c:v>
                </c:pt>
                <c:pt idx="67103">
                  <c:v>6.7104E-5</c:v>
                </c:pt>
                <c:pt idx="67104">
                  <c:v>6.7105000000000002E-5</c:v>
                </c:pt>
                <c:pt idx="67105">
                  <c:v>6.7106000000000004E-5</c:v>
                </c:pt>
                <c:pt idx="67106">
                  <c:v>6.7107000000000006E-5</c:v>
                </c:pt>
                <c:pt idx="67107">
                  <c:v>6.7107999999999995E-5</c:v>
                </c:pt>
                <c:pt idx="67108">
                  <c:v>6.7108999999999997E-5</c:v>
                </c:pt>
                <c:pt idx="67109">
                  <c:v>6.711E-5</c:v>
                </c:pt>
                <c:pt idx="67110">
                  <c:v>6.7111000000000002E-5</c:v>
                </c:pt>
                <c:pt idx="67111">
                  <c:v>6.7112000000000004E-5</c:v>
                </c:pt>
                <c:pt idx="67112">
                  <c:v>6.7113000000000006E-5</c:v>
                </c:pt>
                <c:pt idx="67113">
                  <c:v>6.7113999999999995E-5</c:v>
                </c:pt>
                <c:pt idx="67114">
                  <c:v>6.7114999999999997E-5</c:v>
                </c:pt>
                <c:pt idx="67115">
                  <c:v>6.7115999999999999E-5</c:v>
                </c:pt>
                <c:pt idx="67116">
                  <c:v>6.7117000000000001E-5</c:v>
                </c:pt>
                <c:pt idx="67117">
                  <c:v>6.7118000000000004E-5</c:v>
                </c:pt>
                <c:pt idx="67118">
                  <c:v>6.7119000000000006E-5</c:v>
                </c:pt>
                <c:pt idx="67119">
                  <c:v>6.7119999999999994E-5</c:v>
                </c:pt>
                <c:pt idx="67120">
                  <c:v>6.7120999999999997E-5</c:v>
                </c:pt>
                <c:pt idx="67121">
                  <c:v>6.7121999999999999E-5</c:v>
                </c:pt>
                <c:pt idx="67122">
                  <c:v>6.7123000000000001E-5</c:v>
                </c:pt>
                <c:pt idx="67123">
                  <c:v>6.7124000000000003E-5</c:v>
                </c:pt>
                <c:pt idx="67124">
                  <c:v>6.7125000000000005E-5</c:v>
                </c:pt>
                <c:pt idx="67125">
                  <c:v>6.7125999999999994E-5</c:v>
                </c:pt>
                <c:pt idx="67126">
                  <c:v>6.7126999999999996E-5</c:v>
                </c:pt>
                <c:pt idx="67127">
                  <c:v>6.7127999999999998E-5</c:v>
                </c:pt>
                <c:pt idx="67128">
                  <c:v>6.7129000000000001E-5</c:v>
                </c:pt>
                <c:pt idx="67129">
                  <c:v>6.7130000000000003E-5</c:v>
                </c:pt>
                <c:pt idx="67130">
                  <c:v>6.7131000000000005E-5</c:v>
                </c:pt>
                <c:pt idx="67131">
                  <c:v>6.7131999999999994E-5</c:v>
                </c:pt>
                <c:pt idx="67132">
                  <c:v>6.7132999999999996E-5</c:v>
                </c:pt>
                <c:pt idx="67133">
                  <c:v>6.7133999999999998E-5</c:v>
                </c:pt>
                <c:pt idx="67134">
                  <c:v>6.7135E-5</c:v>
                </c:pt>
                <c:pt idx="67135">
                  <c:v>6.7136000000000002E-5</c:v>
                </c:pt>
                <c:pt idx="67136">
                  <c:v>6.7137000000000005E-5</c:v>
                </c:pt>
                <c:pt idx="67137">
                  <c:v>6.7138000000000007E-5</c:v>
                </c:pt>
                <c:pt idx="67138">
                  <c:v>6.7138999999999995E-5</c:v>
                </c:pt>
                <c:pt idx="67139">
                  <c:v>6.7139999999999998E-5</c:v>
                </c:pt>
                <c:pt idx="67140">
                  <c:v>6.7141E-5</c:v>
                </c:pt>
                <c:pt idx="67141">
                  <c:v>6.7142000000000002E-5</c:v>
                </c:pt>
                <c:pt idx="67142">
                  <c:v>6.7143000000000004E-5</c:v>
                </c:pt>
                <c:pt idx="67143">
                  <c:v>6.7144000000000006E-5</c:v>
                </c:pt>
                <c:pt idx="67144">
                  <c:v>6.7144999999999995E-5</c:v>
                </c:pt>
                <c:pt idx="67145">
                  <c:v>6.7145999999999997E-5</c:v>
                </c:pt>
                <c:pt idx="67146">
                  <c:v>6.7146999999999999E-5</c:v>
                </c:pt>
                <c:pt idx="67147">
                  <c:v>6.7148000000000002E-5</c:v>
                </c:pt>
                <c:pt idx="67148">
                  <c:v>6.7149000000000004E-5</c:v>
                </c:pt>
                <c:pt idx="67149">
                  <c:v>6.7150000000000006E-5</c:v>
                </c:pt>
                <c:pt idx="67150">
                  <c:v>6.7150999999999995E-5</c:v>
                </c:pt>
                <c:pt idx="67151">
                  <c:v>6.7151999999999997E-5</c:v>
                </c:pt>
                <c:pt idx="67152">
                  <c:v>6.7152999999999999E-5</c:v>
                </c:pt>
                <c:pt idx="67153">
                  <c:v>6.7154000000000001E-5</c:v>
                </c:pt>
                <c:pt idx="67154">
                  <c:v>6.7155000000000003E-5</c:v>
                </c:pt>
                <c:pt idx="67155">
                  <c:v>6.7156000000000006E-5</c:v>
                </c:pt>
                <c:pt idx="67156">
                  <c:v>6.7156999999999994E-5</c:v>
                </c:pt>
                <c:pt idx="67157">
                  <c:v>6.7157999999999996E-5</c:v>
                </c:pt>
                <c:pt idx="67158">
                  <c:v>6.7158999999999999E-5</c:v>
                </c:pt>
                <c:pt idx="67159">
                  <c:v>6.7160000000000001E-5</c:v>
                </c:pt>
                <c:pt idx="67160">
                  <c:v>6.7161000000000003E-5</c:v>
                </c:pt>
                <c:pt idx="67161">
                  <c:v>6.7162000000000005E-5</c:v>
                </c:pt>
                <c:pt idx="67162">
                  <c:v>6.7162999999999994E-5</c:v>
                </c:pt>
                <c:pt idx="67163">
                  <c:v>6.7163999999999996E-5</c:v>
                </c:pt>
                <c:pt idx="67164">
                  <c:v>6.7164999999999998E-5</c:v>
                </c:pt>
                <c:pt idx="67165">
                  <c:v>6.7166E-5</c:v>
                </c:pt>
                <c:pt idx="67166">
                  <c:v>6.7167000000000003E-5</c:v>
                </c:pt>
                <c:pt idx="67167">
                  <c:v>6.7168000000000005E-5</c:v>
                </c:pt>
                <c:pt idx="67168">
                  <c:v>6.7168999999999993E-5</c:v>
                </c:pt>
                <c:pt idx="67169">
                  <c:v>6.7169999999999996E-5</c:v>
                </c:pt>
                <c:pt idx="67170">
                  <c:v>6.7170999999999998E-5</c:v>
                </c:pt>
                <c:pt idx="67171">
                  <c:v>6.7172E-5</c:v>
                </c:pt>
                <c:pt idx="67172">
                  <c:v>6.7173000000000002E-5</c:v>
                </c:pt>
                <c:pt idx="67173">
                  <c:v>6.7174000000000004E-5</c:v>
                </c:pt>
                <c:pt idx="67174">
                  <c:v>6.7175000000000007E-5</c:v>
                </c:pt>
                <c:pt idx="67175">
                  <c:v>6.7175999999999995E-5</c:v>
                </c:pt>
                <c:pt idx="67176">
                  <c:v>6.7176999999999997E-5</c:v>
                </c:pt>
                <c:pt idx="67177">
                  <c:v>6.7178E-5</c:v>
                </c:pt>
                <c:pt idx="67178">
                  <c:v>6.7179000000000002E-5</c:v>
                </c:pt>
                <c:pt idx="67179">
                  <c:v>6.7180000000000004E-5</c:v>
                </c:pt>
                <c:pt idx="67180">
                  <c:v>6.7181000000000006E-5</c:v>
                </c:pt>
                <c:pt idx="67181">
                  <c:v>6.7181999999999995E-5</c:v>
                </c:pt>
                <c:pt idx="67182">
                  <c:v>6.7182999999999997E-5</c:v>
                </c:pt>
                <c:pt idx="67183">
                  <c:v>6.7183999999999999E-5</c:v>
                </c:pt>
                <c:pt idx="67184">
                  <c:v>6.7185000000000001E-5</c:v>
                </c:pt>
                <c:pt idx="67185">
                  <c:v>6.7186000000000004E-5</c:v>
                </c:pt>
                <c:pt idx="67186">
                  <c:v>6.7187000000000006E-5</c:v>
                </c:pt>
                <c:pt idx="67187">
                  <c:v>6.7187999999999994E-5</c:v>
                </c:pt>
                <c:pt idx="67188">
                  <c:v>6.7188999999999997E-5</c:v>
                </c:pt>
                <c:pt idx="67189">
                  <c:v>6.7189999999999999E-5</c:v>
                </c:pt>
                <c:pt idx="67190">
                  <c:v>6.7191000000000001E-5</c:v>
                </c:pt>
                <c:pt idx="67191">
                  <c:v>6.7192000000000003E-5</c:v>
                </c:pt>
                <c:pt idx="67192">
                  <c:v>6.7193000000000005E-5</c:v>
                </c:pt>
                <c:pt idx="67193">
                  <c:v>6.7193999999999994E-5</c:v>
                </c:pt>
                <c:pt idx="67194">
                  <c:v>6.7194999999999996E-5</c:v>
                </c:pt>
                <c:pt idx="67195">
                  <c:v>6.7195999999999998E-5</c:v>
                </c:pt>
                <c:pt idx="67196">
                  <c:v>6.7197000000000001E-5</c:v>
                </c:pt>
                <c:pt idx="67197">
                  <c:v>6.7198000000000003E-5</c:v>
                </c:pt>
                <c:pt idx="67198">
                  <c:v>6.7199000000000005E-5</c:v>
                </c:pt>
                <c:pt idx="67199">
                  <c:v>6.7199999999999994E-5</c:v>
                </c:pt>
                <c:pt idx="67200">
                  <c:v>6.7200999999999996E-5</c:v>
                </c:pt>
                <c:pt idx="67201">
                  <c:v>6.7201999999999998E-5</c:v>
                </c:pt>
                <c:pt idx="67202">
                  <c:v>6.7203E-5</c:v>
                </c:pt>
                <c:pt idx="67203">
                  <c:v>6.7204000000000002E-5</c:v>
                </c:pt>
                <c:pt idx="67204">
                  <c:v>6.7205000000000005E-5</c:v>
                </c:pt>
                <c:pt idx="67205">
                  <c:v>6.7206000000000007E-5</c:v>
                </c:pt>
                <c:pt idx="67206">
                  <c:v>6.7206999999999995E-5</c:v>
                </c:pt>
                <c:pt idx="67207">
                  <c:v>6.7207999999999998E-5</c:v>
                </c:pt>
                <c:pt idx="67208">
                  <c:v>6.7209E-5</c:v>
                </c:pt>
                <c:pt idx="67209">
                  <c:v>6.7210000000000002E-5</c:v>
                </c:pt>
                <c:pt idx="67210">
                  <c:v>6.7211000000000004E-5</c:v>
                </c:pt>
                <c:pt idx="67211">
                  <c:v>6.7212000000000006E-5</c:v>
                </c:pt>
                <c:pt idx="67212">
                  <c:v>6.7212999999999995E-5</c:v>
                </c:pt>
                <c:pt idx="67213">
                  <c:v>6.7213999999999997E-5</c:v>
                </c:pt>
                <c:pt idx="67214">
                  <c:v>6.7214999999999999E-5</c:v>
                </c:pt>
                <c:pt idx="67215">
                  <c:v>6.7216000000000002E-5</c:v>
                </c:pt>
                <c:pt idx="67216">
                  <c:v>6.7217000000000004E-5</c:v>
                </c:pt>
                <c:pt idx="67217">
                  <c:v>6.7218000000000006E-5</c:v>
                </c:pt>
                <c:pt idx="67218">
                  <c:v>6.7218999999999995E-5</c:v>
                </c:pt>
                <c:pt idx="67219">
                  <c:v>6.7219999999999997E-5</c:v>
                </c:pt>
                <c:pt idx="67220">
                  <c:v>6.7220999999999999E-5</c:v>
                </c:pt>
                <c:pt idx="67221">
                  <c:v>6.7222000000000001E-5</c:v>
                </c:pt>
                <c:pt idx="67222">
                  <c:v>6.7223000000000003E-5</c:v>
                </c:pt>
                <c:pt idx="67223">
                  <c:v>6.7224000000000006E-5</c:v>
                </c:pt>
                <c:pt idx="67224">
                  <c:v>6.7224999999999994E-5</c:v>
                </c:pt>
                <c:pt idx="67225">
                  <c:v>6.7225999999999996E-5</c:v>
                </c:pt>
                <c:pt idx="67226">
                  <c:v>6.7226999999999999E-5</c:v>
                </c:pt>
                <c:pt idx="67227">
                  <c:v>6.7228000000000001E-5</c:v>
                </c:pt>
                <c:pt idx="67228">
                  <c:v>6.7229000000000003E-5</c:v>
                </c:pt>
                <c:pt idx="67229">
                  <c:v>6.7230000000000005E-5</c:v>
                </c:pt>
                <c:pt idx="67230">
                  <c:v>6.7230999999999994E-5</c:v>
                </c:pt>
                <c:pt idx="67231">
                  <c:v>6.7231999999999996E-5</c:v>
                </c:pt>
                <c:pt idx="67232">
                  <c:v>6.7232999999999998E-5</c:v>
                </c:pt>
                <c:pt idx="67233">
                  <c:v>6.7234E-5</c:v>
                </c:pt>
                <c:pt idx="67234">
                  <c:v>6.7235000000000003E-5</c:v>
                </c:pt>
                <c:pt idx="67235">
                  <c:v>6.7236000000000005E-5</c:v>
                </c:pt>
                <c:pt idx="67236">
                  <c:v>6.7236999999999993E-5</c:v>
                </c:pt>
                <c:pt idx="67237">
                  <c:v>6.7237999999999996E-5</c:v>
                </c:pt>
                <c:pt idx="67238">
                  <c:v>6.7238999999999998E-5</c:v>
                </c:pt>
                <c:pt idx="67239">
                  <c:v>6.724E-5</c:v>
                </c:pt>
                <c:pt idx="67240">
                  <c:v>6.7241000000000002E-5</c:v>
                </c:pt>
                <c:pt idx="67241">
                  <c:v>6.7242000000000004E-5</c:v>
                </c:pt>
                <c:pt idx="67242">
                  <c:v>6.7243000000000007E-5</c:v>
                </c:pt>
                <c:pt idx="67243">
                  <c:v>6.7243999999999995E-5</c:v>
                </c:pt>
                <c:pt idx="67244">
                  <c:v>6.7244999999999997E-5</c:v>
                </c:pt>
                <c:pt idx="67245">
                  <c:v>6.7246E-5</c:v>
                </c:pt>
                <c:pt idx="67246">
                  <c:v>6.7247000000000002E-5</c:v>
                </c:pt>
                <c:pt idx="67247">
                  <c:v>6.7248000000000004E-5</c:v>
                </c:pt>
                <c:pt idx="67248">
                  <c:v>6.7249000000000006E-5</c:v>
                </c:pt>
                <c:pt idx="67249">
                  <c:v>6.7249999999999995E-5</c:v>
                </c:pt>
                <c:pt idx="67250">
                  <c:v>6.7250999999999997E-5</c:v>
                </c:pt>
                <c:pt idx="67251">
                  <c:v>6.7251999999999999E-5</c:v>
                </c:pt>
                <c:pt idx="67252">
                  <c:v>6.7253000000000001E-5</c:v>
                </c:pt>
                <c:pt idx="67253">
                  <c:v>6.7254000000000004E-5</c:v>
                </c:pt>
                <c:pt idx="67254">
                  <c:v>6.7255000000000006E-5</c:v>
                </c:pt>
                <c:pt idx="67255">
                  <c:v>6.7255999999999994E-5</c:v>
                </c:pt>
                <c:pt idx="67256">
                  <c:v>6.7256999999999997E-5</c:v>
                </c:pt>
                <c:pt idx="67257">
                  <c:v>6.7257999999999999E-5</c:v>
                </c:pt>
                <c:pt idx="67258">
                  <c:v>6.7259000000000001E-5</c:v>
                </c:pt>
                <c:pt idx="67259">
                  <c:v>6.7260000000000003E-5</c:v>
                </c:pt>
                <c:pt idx="67260">
                  <c:v>6.7261000000000005E-5</c:v>
                </c:pt>
                <c:pt idx="67261">
                  <c:v>6.7261999999999994E-5</c:v>
                </c:pt>
                <c:pt idx="67262">
                  <c:v>6.7262999999999996E-5</c:v>
                </c:pt>
                <c:pt idx="67263">
                  <c:v>6.7263999999999998E-5</c:v>
                </c:pt>
                <c:pt idx="67264">
                  <c:v>6.7265000000000001E-5</c:v>
                </c:pt>
                <c:pt idx="67265">
                  <c:v>6.7266000000000003E-5</c:v>
                </c:pt>
                <c:pt idx="67266">
                  <c:v>6.7267000000000005E-5</c:v>
                </c:pt>
                <c:pt idx="67267">
                  <c:v>6.7267999999999994E-5</c:v>
                </c:pt>
                <c:pt idx="67268">
                  <c:v>6.7268999999999996E-5</c:v>
                </c:pt>
                <c:pt idx="67269">
                  <c:v>6.7269999999999998E-5</c:v>
                </c:pt>
                <c:pt idx="67270">
                  <c:v>6.7271E-5</c:v>
                </c:pt>
                <c:pt idx="67271">
                  <c:v>6.7272000000000002E-5</c:v>
                </c:pt>
                <c:pt idx="67272">
                  <c:v>6.7273000000000005E-5</c:v>
                </c:pt>
                <c:pt idx="67273">
                  <c:v>6.7274000000000007E-5</c:v>
                </c:pt>
                <c:pt idx="67274">
                  <c:v>6.7274999999999995E-5</c:v>
                </c:pt>
                <c:pt idx="67275">
                  <c:v>6.7275999999999998E-5</c:v>
                </c:pt>
                <c:pt idx="67276">
                  <c:v>6.7277E-5</c:v>
                </c:pt>
                <c:pt idx="67277">
                  <c:v>6.7278000000000002E-5</c:v>
                </c:pt>
                <c:pt idx="67278">
                  <c:v>6.7279000000000004E-5</c:v>
                </c:pt>
                <c:pt idx="67279">
                  <c:v>6.7280000000000006E-5</c:v>
                </c:pt>
                <c:pt idx="67280">
                  <c:v>6.7280999999999995E-5</c:v>
                </c:pt>
                <c:pt idx="67281">
                  <c:v>6.7281999999999997E-5</c:v>
                </c:pt>
                <c:pt idx="67282">
                  <c:v>6.7282999999999999E-5</c:v>
                </c:pt>
                <c:pt idx="67283">
                  <c:v>6.7284000000000002E-5</c:v>
                </c:pt>
                <c:pt idx="67284">
                  <c:v>6.7285000000000004E-5</c:v>
                </c:pt>
                <c:pt idx="67285">
                  <c:v>6.7286000000000006E-5</c:v>
                </c:pt>
                <c:pt idx="67286">
                  <c:v>6.7286999999999995E-5</c:v>
                </c:pt>
                <c:pt idx="67287">
                  <c:v>6.7287999999999997E-5</c:v>
                </c:pt>
                <c:pt idx="67288">
                  <c:v>6.7288999999999999E-5</c:v>
                </c:pt>
                <c:pt idx="67289">
                  <c:v>6.7290000000000001E-5</c:v>
                </c:pt>
                <c:pt idx="67290">
                  <c:v>6.7291000000000003E-5</c:v>
                </c:pt>
                <c:pt idx="67291">
                  <c:v>6.7292000000000006E-5</c:v>
                </c:pt>
                <c:pt idx="67292">
                  <c:v>6.7292999999999994E-5</c:v>
                </c:pt>
                <c:pt idx="67293">
                  <c:v>6.7293999999999996E-5</c:v>
                </c:pt>
                <c:pt idx="67294">
                  <c:v>6.7294999999999999E-5</c:v>
                </c:pt>
                <c:pt idx="67295">
                  <c:v>6.7296000000000001E-5</c:v>
                </c:pt>
                <c:pt idx="67296">
                  <c:v>6.7297000000000003E-5</c:v>
                </c:pt>
                <c:pt idx="67297">
                  <c:v>6.7298000000000005E-5</c:v>
                </c:pt>
                <c:pt idx="67298">
                  <c:v>6.7298999999999994E-5</c:v>
                </c:pt>
                <c:pt idx="67299">
                  <c:v>6.7299999999999996E-5</c:v>
                </c:pt>
                <c:pt idx="67300">
                  <c:v>6.7300999999999998E-5</c:v>
                </c:pt>
                <c:pt idx="67301">
                  <c:v>6.7302E-5</c:v>
                </c:pt>
                <c:pt idx="67302">
                  <c:v>6.7303000000000003E-5</c:v>
                </c:pt>
                <c:pt idx="67303">
                  <c:v>6.7304000000000005E-5</c:v>
                </c:pt>
                <c:pt idx="67304">
                  <c:v>6.7304999999999993E-5</c:v>
                </c:pt>
                <c:pt idx="67305">
                  <c:v>6.7305999999999996E-5</c:v>
                </c:pt>
                <c:pt idx="67306">
                  <c:v>6.7306999999999998E-5</c:v>
                </c:pt>
                <c:pt idx="67307">
                  <c:v>6.7308E-5</c:v>
                </c:pt>
                <c:pt idx="67308">
                  <c:v>6.7309000000000002E-5</c:v>
                </c:pt>
                <c:pt idx="67309">
                  <c:v>6.7310000000000004E-5</c:v>
                </c:pt>
                <c:pt idx="67310">
                  <c:v>6.7311000000000007E-5</c:v>
                </c:pt>
                <c:pt idx="67311">
                  <c:v>6.7311999999999995E-5</c:v>
                </c:pt>
                <c:pt idx="67312">
                  <c:v>6.7312999999999997E-5</c:v>
                </c:pt>
                <c:pt idx="67313">
                  <c:v>6.7314E-5</c:v>
                </c:pt>
                <c:pt idx="67314">
                  <c:v>6.7315000000000002E-5</c:v>
                </c:pt>
                <c:pt idx="67315">
                  <c:v>6.7316000000000004E-5</c:v>
                </c:pt>
                <c:pt idx="67316">
                  <c:v>6.7317000000000006E-5</c:v>
                </c:pt>
                <c:pt idx="67317">
                  <c:v>6.7317999999999995E-5</c:v>
                </c:pt>
                <c:pt idx="67318">
                  <c:v>6.7318999999999997E-5</c:v>
                </c:pt>
                <c:pt idx="67319">
                  <c:v>6.7319999999999999E-5</c:v>
                </c:pt>
                <c:pt idx="67320">
                  <c:v>6.7321000000000001E-5</c:v>
                </c:pt>
                <c:pt idx="67321">
                  <c:v>6.7322000000000004E-5</c:v>
                </c:pt>
                <c:pt idx="67322">
                  <c:v>6.7323000000000006E-5</c:v>
                </c:pt>
                <c:pt idx="67323">
                  <c:v>6.7323999999999994E-5</c:v>
                </c:pt>
                <c:pt idx="67324">
                  <c:v>6.7324999999999997E-5</c:v>
                </c:pt>
                <c:pt idx="67325">
                  <c:v>6.7325999999999999E-5</c:v>
                </c:pt>
                <c:pt idx="67326">
                  <c:v>6.7327000000000001E-5</c:v>
                </c:pt>
                <c:pt idx="67327">
                  <c:v>6.7328000000000003E-5</c:v>
                </c:pt>
                <c:pt idx="67328">
                  <c:v>6.7329000000000005E-5</c:v>
                </c:pt>
                <c:pt idx="67329">
                  <c:v>6.7329999999999994E-5</c:v>
                </c:pt>
                <c:pt idx="67330">
                  <c:v>6.7330999999999996E-5</c:v>
                </c:pt>
                <c:pt idx="67331">
                  <c:v>6.7331999999999998E-5</c:v>
                </c:pt>
                <c:pt idx="67332">
                  <c:v>6.7333000000000001E-5</c:v>
                </c:pt>
                <c:pt idx="67333">
                  <c:v>6.7334000000000003E-5</c:v>
                </c:pt>
                <c:pt idx="67334">
                  <c:v>6.7335000000000005E-5</c:v>
                </c:pt>
                <c:pt idx="67335">
                  <c:v>6.7335999999999994E-5</c:v>
                </c:pt>
                <c:pt idx="67336">
                  <c:v>6.7336999999999996E-5</c:v>
                </c:pt>
                <c:pt idx="67337">
                  <c:v>6.7337999999999998E-5</c:v>
                </c:pt>
                <c:pt idx="67338">
                  <c:v>6.7339E-5</c:v>
                </c:pt>
                <c:pt idx="67339">
                  <c:v>6.7340000000000002E-5</c:v>
                </c:pt>
                <c:pt idx="67340">
                  <c:v>6.7341000000000005E-5</c:v>
                </c:pt>
                <c:pt idx="67341">
                  <c:v>6.7341999999999993E-5</c:v>
                </c:pt>
                <c:pt idx="67342">
                  <c:v>6.7342999999999995E-5</c:v>
                </c:pt>
                <c:pt idx="67343">
                  <c:v>6.7343999999999998E-5</c:v>
                </c:pt>
                <c:pt idx="67344">
                  <c:v>6.7345E-5</c:v>
                </c:pt>
                <c:pt idx="67345">
                  <c:v>6.7346000000000002E-5</c:v>
                </c:pt>
                <c:pt idx="67346">
                  <c:v>6.7347000000000004E-5</c:v>
                </c:pt>
                <c:pt idx="67347">
                  <c:v>6.7348000000000006E-5</c:v>
                </c:pt>
                <c:pt idx="67348">
                  <c:v>6.7348999999999995E-5</c:v>
                </c:pt>
                <c:pt idx="67349">
                  <c:v>6.7349999999999997E-5</c:v>
                </c:pt>
                <c:pt idx="67350">
                  <c:v>6.7350999999999999E-5</c:v>
                </c:pt>
                <c:pt idx="67351">
                  <c:v>6.7352000000000002E-5</c:v>
                </c:pt>
                <c:pt idx="67352">
                  <c:v>6.7353000000000004E-5</c:v>
                </c:pt>
                <c:pt idx="67353">
                  <c:v>6.7354000000000006E-5</c:v>
                </c:pt>
                <c:pt idx="67354">
                  <c:v>6.7354999999999995E-5</c:v>
                </c:pt>
                <c:pt idx="67355">
                  <c:v>6.7355999999999997E-5</c:v>
                </c:pt>
                <c:pt idx="67356">
                  <c:v>6.7356999999999999E-5</c:v>
                </c:pt>
                <c:pt idx="67357">
                  <c:v>6.7358000000000001E-5</c:v>
                </c:pt>
                <c:pt idx="67358">
                  <c:v>6.7359000000000003E-5</c:v>
                </c:pt>
                <c:pt idx="67359">
                  <c:v>6.7360000000000006E-5</c:v>
                </c:pt>
                <c:pt idx="67360">
                  <c:v>6.7360999999999994E-5</c:v>
                </c:pt>
                <c:pt idx="67361">
                  <c:v>6.7361999999999996E-5</c:v>
                </c:pt>
                <c:pt idx="67362">
                  <c:v>6.7362999999999999E-5</c:v>
                </c:pt>
                <c:pt idx="67363">
                  <c:v>6.7364000000000001E-5</c:v>
                </c:pt>
                <c:pt idx="67364">
                  <c:v>6.7365000000000003E-5</c:v>
                </c:pt>
                <c:pt idx="67365">
                  <c:v>6.7366000000000005E-5</c:v>
                </c:pt>
                <c:pt idx="67366">
                  <c:v>6.7366999999999994E-5</c:v>
                </c:pt>
                <c:pt idx="67367">
                  <c:v>6.7367999999999996E-5</c:v>
                </c:pt>
                <c:pt idx="67368">
                  <c:v>6.7368999999999998E-5</c:v>
                </c:pt>
                <c:pt idx="67369">
                  <c:v>6.737E-5</c:v>
                </c:pt>
                <c:pt idx="67370">
                  <c:v>6.7371000000000003E-5</c:v>
                </c:pt>
                <c:pt idx="67371">
                  <c:v>6.7372000000000005E-5</c:v>
                </c:pt>
                <c:pt idx="67372">
                  <c:v>6.7372999999999993E-5</c:v>
                </c:pt>
                <c:pt idx="67373">
                  <c:v>6.7373999999999996E-5</c:v>
                </c:pt>
                <c:pt idx="67374">
                  <c:v>6.7374999999999998E-5</c:v>
                </c:pt>
                <c:pt idx="67375">
                  <c:v>6.7376E-5</c:v>
                </c:pt>
                <c:pt idx="67376">
                  <c:v>6.7377000000000002E-5</c:v>
                </c:pt>
                <c:pt idx="67377">
                  <c:v>6.7378000000000004E-5</c:v>
                </c:pt>
                <c:pt idx="67378">
                  <c:v>6.7379000000000007E-5</c:v>
                </c:pt>
                <c:pt idx="67379">
                  <c:v>6.7379999999999995E-5</c:v>
                </c:pt>
                <c:pt idx="67380">
                  <c:v>6.7380999999999997E-5</c:v>
                </c:pt>
                <c:pt idx="67381">
                  <c:v>6.7382E-5</c:v>
                </c:pt>
                <c:pt idx="67382">
                  <c:v>6.7383000000000002E-5</c:v>
                </c:pt>
                <c:pt idx="67383">
                  <c:v>6.7384000000000004E-5</c:v>
                </c:pt>
                <c:pt idx="67384">
                  <c:v>6.7385000000000006E-5</c:v>
                </c:pt>
                <c:pt idx="67385">
                  <c:v>6.7385999999999995E-5</c:v>
                </c:pt>
                <c:pt idx="67386">
                  <c:v>6.7386999999999997E-5</c:v>
                </c:pt>
                <c:pt idx="67387">
                  <c:v>6.7387999999999999E-5</c:v>
                </c:pt>
                <c:pt idx="67388">
                  <c:v>6.7389000000000001E-5</c:v>
                </c:pt>
                <c:pt idx="67389">
                  <c:v>6.7390000000000004E-5</c:v>
                </c:pt>
                <c:pt idx="67390">
                  <c:v>6.7391000000000006E-5</c:v>
                </c:pt>
                <c:pt idx="67391">
                  <c:v>6.7391999999999994E-5</c:v>
                </c:pt>
                <c:pt idx="67392">
                  <c:v>6.7392999999999997E-5</c:v>
                </c:pt>
                <c:pt idx="67393">
                  <c:v>6.7393999999999999E-5</c:v>
                </c:pt>
                <c:pt idx="67394">
                  <c:v>6.7395000000000001E-5</c:v>
                </c:pt>
                <c:pt idx="67395">
                  <c:v>6.7396000000000003E-5</c:v>
                </c:pt>
                <c:pt idx="67396">
                  <c:v>6.7397000000000005E-5</c:v>
                </c:pt>
                <c:pt idx="67397">
                  <c:v>6.7397999999999994E-5</c:v>
                </c:pt>
                <c:pt idx="67398">
                  <c:v>6.7398999999999996E-5</c:v>
                </c:pt>
                <c:pt idx="67399">
                  <c:v>6.7399999999999998E-5</c:v>
                </c:pt>
                <c:pt idx="67400">
                  <c:v>6.7401000000000001E-5</c:v>
                </c:pt>
                <c:pt idx="67401">
                  <c:v>6.7402000000000003E-5</c:v>
                </c:pt>
                <c:pt idx="67402">
                  <c:v>6.7403000000000005E-5</c:v>
                </c:pt>
                <c:pt idx="67403">
                  <c:v>6.7403999999999994E-5</c:v>
                </c:pt>
                <c:pt idx="67404">
                  <c:v>6.7404999999999996E-5</c:v>
                </c:pt>
                <c:pt idx="67405">
                  <c:v>6.7405999999999998E-5</c:v>
                </c:pt>
                <c:pt idx="67406">
                  <c:v>6.7407E-5</c:v>
                </c:pt>
                <c:pt idx="67407">
                  <c:v>6.7408000000000002E-5</c:v>
                </c:pt>
                <c:pt idx="67408">
                  <c:v>6.7409000000000005E-5</c:v>
                </c:pt>
                <c:pt idx="67409">
                  <c:v>6.7409999999999993E-5</c:v>
                </c:pt>
                <c:pt idx="67410">
                  <c:v>6.7410999999999995E-5</c:v>
                </c:pt>
                <c:pt idx="67411">
                  <c:v>6.7411999999999998E-5</c:v>
                </c:pt>
                <c:pt idx="67412">
                  <c:v>6.7413E-5</c:v>
                </c:pt>
                <c:pt idx="67413">
                  <c:v>6.7414000000000002E-5</c:v>
                </c:pt>
                <c:pt idx="67414">
                  <c:v>6.7415000000000004E-5</c:v>
                </c:pt>
                <c:pt idx="67415">
                  <c:v>6.7416000000000006E-5</c:v>
                </c:pt>
                <c:pt idx="67416">
                  <c:v>6.7416999999999995E-5</c:v>
                </c:pt>
                <c:pt idx="67417">
                  <c:v>6.7417999999999997E-5</c:v>
                </c:pt>
                <c:pt idx="67418">
                  <c:v>6.7418999999999999E-5</c:v>
                </c:pt>
                <c:pt idx="67419">
                  <c:v>6.7420000000000002E-5</c:v>
                </c:pt>
                <c:pt idx="67420">
                  <c:v>6.7421000000000004E-5</c:v>
                </c:pt>
                <c:pt idx="67421">
                  <c:v>6.7422000000000006E-5</c:v>
                </c:pt>
                <c:pt idx="67422">
                  <c:v>6.7422999999999995E-5</c:v>
                </c:pt>
                <c:pt idx="67423">
                  <c:v>6.7423999999999997E-5</c:v>
                </c:pt>
                <c:pt idx="67424">
                  <c:v>6.7424999999999999E-5</c:v>
                </c:pt>
                <c:pt idx="67425">
                  <c:v>6.7426000000000001E-5</c:v>
                </c:pt>
                <c:pt idx="67426">
                  <c:v>6.7427000000000003E-5</c:v>
                </c:pt>
                <c:pt idx="67427">
                  <c:v>6.7428000000000006E-5</c:v>
                </c:pt>
                <c:pt idx="67428">
                  <c:v>6.7428999999999994E-5</c:v>
                </c:pt>
                <c:pt idx="67429">
                  <c:v>6.7429999999999996E-5</c:v>
                </c:pt>
                <c:pt idx="67430">
                  <c:v>6.7430999999999999E-5</c:v>
                </c:pt>
                <c:pt idx="67431">
                  <c:v>6.7432000000000001E-5</c:v>
                </c:pt>
                <c:pt idx="67432">
                  <c:v>6.7433000000000003E-5</c:v>
                </c:pt>
                <c:pt idx="67433">
                  <c:v>6.7434000000000005E-5</c:v>
                </c:pt>
                <c:pt idx="67434">
                  <c:v>6.7434999999999994E-5</c:v>
                </c:pt>
                <c:pt idx="67435">
                  <c:v>6.7435999999999996E-5</c:v>
                </c:pt>
                <c:pt idx="67436">
                  <c:v>6.7436999999999998E-5</c:v>
                </c:pt>
                <c:pt idx="67437">
                  <c:v>6.7438E-5</c:v>
                </c:pt>
                <c:pt idx="67438">
                  <c:v>6.7439000000000003E-5</c:v>
                </c:pt>
                <c:pt idx="67439">
                  <c:v>6.7440000000000005E-5</c:v>
                </c:pt>
                <c:pt idx="67440">
                  <c:v>6.7440999999999993E-5</c:v>
                </c:pt>
                <c:pt idx="67441">
                  <c:v>6.7441999999999996E-5</c:v>
                </c:pt>
                <c:pt idx="67442">
                  <c:v>6.7442999999999998E-5</c:v>
                </c:pt>
                <c:pt idx="67443">
                  <c:v>6.7444E-5</c:v>
                </c:pt>
                <c:pt idx="67444">
                  <c:v>6.7445000000000002E-5</c:v>
                </c:pt>
                <c:pt idx="67445">
                  <c:v>6.7446000000000004E-5</c:v>
                </c:pt>
                <c:pt idx="67446">
                  <c:v>6.7447000000000007E-5</c:v>
                </c:pt>
                <c:pt idx="67447">
                  <c:v>6.7447999999999995E-5</c:v>
                </c:pt>
                <c:pt idx="67448">
                  <c:v>6.7448999999999997E-5</c:v>
                </c:pt>
                <c:pt idx="67449">
                  <c:v>6.745E-5</c:v>
                </c:pt>
                <c:pt idx="67450">
                  <c:v>6.7451000000000002E-5</c:v>
                </c:pt>
                <c:pt idx="67451">
                  <c:v>6.7452000000000004E-5</c:v>
                </c:pt>
                <c:pt idx="67452">
                  <c:v>6.7453000000000006E-5</c:v>
                </c:pt>
                <c:pt idx="67453">
                  <c:v>6.7453999999999995E-5</c:v>
                </c:pt>
                <c:pt idx="67454">
                  <c:v>6.7454999999999997E-5</c:v>
                </c:pt>
                <c:pt idx="67455">
                  <c:v>6.7455999999999999E-5</c:v>
                </c:pt>
                <c:pt idx="67456">
                  <c:v>6.7457000000000001E-5</c:v>
                </c:pt>
                <c:pt idx="67457">
                  <c:v>6.7458000000000004E-5</c:v>
                </c:pt>
                <c:pt idx="67458">
                  <c:v>6.7459000000000006E-5</c:v>
                </c:pt>
                <c:pt idx="67459">
                  <c:v>6.7459999999999994E-5</c:v>
                </c:pt>
                <c:pt idx="67460">
                  <c:v>6.7460999999999997E-5</c:v>
                </c:pt>
                <c:pt idx="67461">
                  <c:v>6.7461999999999999E-5</c:v>
                </c:pt>
                <c:pt idx="67462">
                  <c:v>6.7463000000000001E-5</c:v>
                </c:pt>
                <c:pt idx="67463">
                  <c:v>6.7464000000000003E-5</c:v>
                </c:pt>
                <c:pt idx="67464">
                  <c:v>6.7465000000000005E-5</c:v>
                </c:pt>
                <c:pt idx="67465">
                  <c:v>6.7465999999999994E-5</c:v>
                </c:pt>
                <c:pt idx="67466">
                  <c:v>6.7466999999999996E-5</c:v>
                </c:pt>
                <c:pt idx="67467">
                  <c:v>6.7467999999999998E-5</c:v>
                </c:pt>
                <c:pt idx="67468">
                  <c:v>6.7469000000000001E-5</c:v>
                </c:pt>
                <c:pt idx="67469">
                  <c:v>6.7470000000000003E-5</c:v>
                </c:pt>
                <c:pt idx="67470">
                  <c:v>6.7471000000000005E-5</c:v>
                </c:pt>
                <c:pt idx="67471">
                  <c:v>6.7471999999999994E-5</c:v>
                </c:pt>
                <c:pt idx="67472">
                  <c:v>6.7472999999999996E-5</c:v>
                </c:pt>
                <c:pt idx="67473">
                  <c:v>6.7473999999999998E-5</c:v>
                </c:pt>
                <c:pt idx="67474">
                  <c:v>6.7475E-5</c:v>
                </c:pt>
                <c:pt idx="67475">
                  <c:v>6.7476000000000002E-5</c:v>
                </c:pt>
                <c:pt idx="67476">
                  <c:v>6.7477000000000005E-5</c:v>
                </c:pt>
                <c:pt idx="67477">
                  <c:v>6.7477999999999993E-5</c:v>
                </c:pt>
                <c:pt idx="67478">
                  <c:v>6.7478999999999995E-5</c:v>
                </c:pt>
                <c:pt idx="67479">
                  <c:v>6.7479999999999998E-5</c:v>
                </c:pt>
                <c:pt idx="67480">
                  <c:v>6.7481E-5</c:v>
                </c:pt>
                <c:pt idx="67481">
                  <c:v>6.7482000000000002E-5</c:v>
                </c:pt>
                <c:pt idx="67482">
                  <c:v>6.7483000000000004E-5</c:v>
                </c:pt>
                <c:pt idx="67483">
                  <c:v>6.7484000000000006E-5</c:v>
                </c:pt>
                <c:pt idx="67484">
                  <c:v>6.7484999999999995E-5</c:v>
                </c:pt>
                <c:pt idx="67485">
                  <c:v>6.7485999999999997E-5</c:v>
                </c:pt>
                <c:pt idx="67486">
                  <c:v>6.7486999999999999E-5</c:v>
                </c:pt>
                <c:pt idx="67487">
                  <c:v>6.7488000000000002E-5</c:v>
                </c:pt>
                <c:pt idx="67488">
                  <c:v>6.7489000000000004E-5</c:v>
                </c:pt>
                <c:pt idx="67489">
                  <c:v>6.7490000000000006E-5</c:v>
                </c:pt>
                <c:pt idx="67490">
                  <c:v>6.7490999999999995E-5</c:v>
                </c:pt>
                <c:pt idx="67491">
                  <c:v>6.7491999999999997E-5</c:v>
                </c:pt>
                <c:pt idx="67492">
                  <c:v>6.7492999999999999E-5</c:v>
                </c:pt>
                <c:pt idx="67493">
                  <c:v>6.7494000000000001E-5</c:v>
                </c:pt>
                <c:pt idx="67494">
                  <c:v>6.7495000000000003E-5</c:v>
                </c:pt>
                <c:pt idx="67495">
                  <c:v>6.7496000000000006E-5</c:v>
                </c:pt>
                <c:pt idx="67496">
                  <c:v>6.7496999999999994E-5</c:v>
                </c:pt>
                <c:pt idx="67497">
                  <c:v>6.7497999999999996E-5</c:v>
                </c:pt>
                <c:pt idx="67498">
                  <c:v>6.7498999999999999E-5</c:v>
                </c:pt>
                <c:pt idx="67499">
                  <c:v>6.7500000000000001E-5</c:v>
                </c:pt>
                <c:pt idx="67500">
                  <c:v>6.7501000000000003E-5</c:v>
                </c:pt>
                <c:pt idx="67501">
                  <c:v>6.7502000000000005E-5</c:v>
                </c:pt>
                <c:pt idx="67502">
                  <c:v>6.7502999999999994E-5</c:v>
                </c:pt>
                <c:pt idx="67503">
                  <c:v>6.7503999999999996E-5</c:v>
                </c:pt>
                <c:pt idx="67504">
                  <c:v>6.7504999999999998E-5</c:v>
                </c:pt>
                <c:pt idx="67505">
                  <c:v>6.7506E-5</c:v>
                </c:pt>
                <c:pt idx="67506">
                  <c:v>6.7507000000000003E-5</c:v>
                </c:pt>
                <c:pt idx="67507">
                  <c:v>6.7508000000000005E-5</c:v>
                </c:pt>
                <c:pt idx="67508">
                  <c:v>6.7508999999999993E-5</c:v>
                </c:pt>
                <c:pt idx="67509">
                  <c:v>6.7509999999999996E-5</c:v>
                </c:pt>
                <c:pt idx="67510">
                  <c:v>6.7510999999999998E-5</c:v>
                </c:pt>
                <c:pt idx="67511">
                  <c:v>6.7512E-5</c:v>
                </c:pt>
                <c:pt idx="67512">
                  <c:v>6.7513000000000002E-5</c:v>
                </c:pt>
                <c:pt idx="67513">
                  <c:v>6.7514000000000004E-5</c:v>
                </c:pt>
                <c:pt idx="67514">
                  <c:v>6.7515000000000007E-5</c:v>
                </c:pt>
                <c:pt idx="67515">
                  <c:v>6.7515999999999995E-5</c:v>
                </c:pt>
                <c:pt idx="67516">
                  <c:v>6.7516999999999997E-5</c:v>
                </c:pt>
                <c:pt idx="67517">
                  <c:v>6.7518E-5</c:v>
                </c:pt>
                <c:pt idx="67518">
                  <c:v>6.7519000000000002E-5</c:v>
                </c:pt>
                <c:pt idx="67519">
                  <c:v>6.7520000000000004E-5</c:v>
                </c:pt>
                <c:pt idx="67520">
                  <c:v>6.7521000000000006E-5</c:v>
                </c:pt>
                <c:pt idx="67521">
                  <c:v>6.7521999999999995E-5</c:v>
                </c:pt>
                <c:pt idx="67522">
                  <c:v>6.7522999999999997E-5</c:v>
                </c:pt>
                <c:pt idx="67523">
                  <c:v>6.7523999999999999E-5</c:v>
                </c:pt>
                <c:pt idx="67524">
                  <c:v>6.7525000000000001E-5</c:v>
                </c:pt>
                <c:pt idx="67525">
                  <c:v>6.7526000000000004E-5</c:v>
                </c:pt>
                <c:pt idx="67526">
                  <c:v>6.7527000000000006E-5</c:v>
                </c:pt>
                <c:pt idx="67527">
                  <c:v>6.7527999999999994E-5</c:v>
                </c:pt>
                <c:pt idx="67528">
                  <c:v>6.7528999999999997E-5</c:v>
                </c:pt>
                <c:pt idx="67529">
                  <c:v>6.7529999999999999E-5</c:v>
                </c:pt>
                <c:pt idx="67530">
                  <c:v>6.7531000000000001E-5</c:v>
                </c:pt>
                <c:pt idx="67531">
                  <c:v>6.7532000000000003E-5</c:v>
                </c:pt>
                <c:pt idx="67532">
                  <c:v>6.7533000000000005E-5</c:v>
                </c:pt>
                <c:pt idx="67533">
                  <c:v>6.7533999999999994E-5</c:v>
                </c:pt>
                <c:pt idx="67534">
                  <c:v>6.7534999999999996E-5</c:v>
                </c:pt>
                <c:pt idx="67535">
                  <c:v>6.7535999999999998E-5</c:v>
                </c:pt>
                <c:pt idx="67536">
                  <c:v>6.7537000000000001E-5</c:v>
                </c:pt>
                <c:pt idx="67537">
                  <c:v>6.7538000000000003E-5</c:v>
                </c:pt>
                <c:pt idx="67538">
                  <c:v>6.7539000000000005E-5</c:v>
                </c:pt>
                <c:pt idx="67539">
                  <c:v>6.7539999999999994E-5</c:v>
                </c:pt>
                <c:pt idx="67540">
                  <c:v>6.7540999999999996E-5</c:v>
                </c:pt>
                <c:pt idx="67541">
                  <c:v>6.7541999999999998E-5</c:v>
                </c:pt>
                <c:pt idx="67542">
                  <c:v>6.7543E-5</c:v>
                </c:pt>
                <c:pt idx="67543">
                  <c:v>6.7544000000000002E-5</c:v>
                </c:pt>
                <c:pt idx="67544">
                  <c:v>6.7545000000000005E-5</c:v>
                </c:pt>
                <c:pt idx="67545">
                  <c:v>6.7545999999999993E-5</c:v>
                </c:pt>
                <c:pt idx="67546">
                  <c:v>6.7546999999999996E-5</c:v>
                </c:pt>
                <c:pt idx="67547">
                  <c:v>6.7547999999999998E-5</c:v>
                </c:pt>
                <c:pt idx="67548">
                  <c:v>6.7549E-5</c:v>
                </c:pt>
                <c:pt idx="67549">
                  <c:v>6.7550000000000002E-5</c:v>
                </c:pt>
                <c:pt idx="67550">
                  <c:v>6.7551000000000004E-5</c:v>
                </c:pt>
                <c:pt idx="67551">
                  <c:v>6.7552000000000006E-5</c:v>
                </c:pt>
                <c:pt idx="67552">
                  <c:v>6.7552999999999995E-5</c:v>
                </c:pt>
                <c:pt idx="67553">
                  <c:v>6.7553999999999997E-5</c:v>
                </c:pt>
                <c:pt idx="67554">
                  <c:v>6.7554999999999999E-5</c:v>
                </c:pt>
                <c:pt idx="67555">
                  <c:v>6.7556000000000002E-5</c:v>
                </c:pt>
                <c:pt idx="67556">
                  <c:v>6.7557000000000004E-5</c:v>
                </c:pt>
                <c:pt idx="67557">
                  <c:v>6.7558000000000006E-5</c:v>
                </c:pt>
                <c:pt idx="67558">
                  <c:v>6.7558999999999995E-5</c:v>
                </c:pt>
                <c:pt idx="67559">
                  <c:v>6.7559999999999997E-5</c:v>
                </c:pt>
                <c:pt idx="67560">
                  <c:v>6.7560999999999999E-5</c:v>
                </c:pt>
                <c:pt idx="67561">
                  <c:v>6.7562000000000001E-5</c:v>
                </c:pt>
                <c:pt idx="67562">
                  <c:v>6.7563000000000003E-5</c:v>
                </c:pt>
                <c:pt idx="67563">
                  <c:v>6.7564000000000006E-5</c:v>
                </c:pt>
                <c:pt idx="67564">
                  <c:v>6.7564999999999994E-5</c:v>
                </c:pt>
                <c:pt idx="67565">
                  <c:v>6.7565999999999997E-5</c:v>
                </c:pt>
                <c:pt idx="67566">
                  <c:v>6.7566999999999999E-5</c:v>
                </c:pt>
                <c:pt idx="67567">
                  <c:v>6.7568000000000001E-5</c:v>
                </c:pt>
                <c:pt idx="67568">
                  <c:v>6.7569000000000003E-5</c:v>
                </c:pt>
                <c:pt idx="67569">
                  <c:v>6.7570000000000005E-5</c:v>
                </c:pt>
                <c:pt idx="67570">
                  <c:v>6.7570999999999994E-5</c:v>
                </c:pt>
                <c:pt idx="67571">
                  <c:v>6.7571999999999996E-5</c:v>
                </c:pt>
                <c:pt idx="67572">
                  <c:v>6.7572999999999998E-5</c:v>
                </c:pt>
                <c:pt idx="67573">
                  <c:v>6.7574E-5</c:v>
                </c:pt>
                <c:pt idx="67574">
                  <c:v>6.7575000000000003E-5</c:v>
                </c:pt>
                <c:pt idx="67575">
                  <c:v>6.7576000000000005E-5</c:v>
                </c:pt>
                <c:pt idx="67576">
                  <c:v>6.7576999999999994E-5</c:v>
                </c:pt>
                <c:pt idx="67577">
                  <c:v>6.7577999999999996E-5</c:v>
                </c:pt>
                <c:pt idx="67578">
                  <c:v>6.7578999999999998E-5</c:v>
                </c:pt>
                <c:pt idx="67579">
                  <c:v>6.758E-5</c:v>
                </c:pt>
                <c:pt idx="67580">
                  <c:v>6.7581000000000002E-5</c:v>
                </c:pt>
                <c:pt idx="67581">
                  <c:v>6.7582000000000004E-5</c:v>
                </c:pt>
                <c:pt idx="67582">
                  <c:v>6.7583000000000007E-5</c:v>
                </c:pt>
                <c:pt idx="67583">
                  <c:v>6.7583999999999995E-5</c:v>
                </c:pt>
                <c:pt idx="67584">
                  <c:v>6.7584999999999998E-5</c:v>
                </c:pt>
                <c:pt idx="67585">
                  <c:v>6.7586E-5</c:v>
                </c:pt>
                <c:pt idx="67586">
                  <c:v>6.7587000000000002E-5</c:v>
                </c:pt>
                <c:pt idx="67587">
                  <c:v>6.7588000000000004E-5</c:v>
                </c:pt>
                <c:pt idx="67588">
                  <c:v>6.7589000000000006E-5</c:v>
                </c:pt>
                <c:pt idx="67589">
                  <c:v>6.7589999999999995E-5</c:v>
                </c:pt>
                <c:pt idx="67590">
                  <c:v>6.7590999999999997E-5</c:v>
                </c:pt>
                <c:pt idx="67591">
                  <c:v>6.7591999999999999E-5</c:v>
                </c:pt>
                <c:pt idx="67592">
                  <c:v>6.7593000000000001E-5</c:v>
                </c:pt>
                <c:pt idx="67593">
                  <c:v>6.7594000000000004E-5</c:v>
                </c:pt>
                <c:pt idx="67594">
                  <c:v>6.7595000000000006E-5</c:v>
                </c:pt>
                <c:pt idx="67595">
                  <c:v>6.7595999999999995E-5</c:v>
                </c:pt>
                <c:pt idx="67596">
                  <c:v>6.7596999999999997E-5</c:v>
                </c:pt>
                <c:pt idx="67597">
                  <c:v>6.7597999999999999E-5</c:v>
                </c:pt>
                <c:pt idx="67598">
                  <c:v>6.7599000000000001E-5</c:v>
                </c:pt>
                <c:pt idx="67599">
                  <c:v>6.7600000000000003E-5</c:v>
                </c:pt>
                <c:pt idx="67600">
                  <c:v>6.7601000000000005E-5</c:v>
                </c:pt>
                <c:pt idx="67601">
                  <c:v>6.7601999999999994E-5</c:v>
                </c:pt>
                <c:pt idx="67602">
                  <c:v>6.7602999999999996E-5</c:v>
                </c:pt>
                <c:pt idx="67603">
                  <c:v>6.7603999999999999E-5</c:v>
                </c:pt>
                <c:pt idx="67604">
                  <c:v>6.7605000000000001E-5</c:v>
                </c:pt>
                <c:pt idx="67605">
                  <c:v>6.7606000000000003E-5</c:v>
                </c:pt>
                <c:pt idx="67606">
                  <c:v>6.7607000000000005E-5</c:v>
                </c:pt>
                <c:pt idx="67607">
                  <c:v>6.7607999999999994E-5</c:v>
                </c:pt>
                <c:pt idx="67608">
                  <c:v>6.7608999999999996E-5</c:v>
                </c:pt>
                <c:pt idx="67609">
                  <c:v>6.7609999999999998E-5</c:v>
                </c:pt>
                <c:pt idx="67610">
                  <c:v>6.7611E-5</c:v>
                </c:pt>
                <c:pt idx="67611">
                  <c:v>6.7612000000000003E-5</c:v>
                </c:pt>
                <c:pt idx="67612">
                  <c:v>6.7613000000000005E-5</c:v>
                </c:pt>
                <c:pt idx="67613">
                  <c:v>6.7613999999999993E-5</c:v>
                </c:pt>
                <c:pt idx="67614">
                  <c:v>6.7614999999999996E-5</c:v>
                </c:pt>
                <c:pt idx="67615">
                  <c:v>6.7615999999999998E-5</c:v>
                </c:pt>
                <c:pt idx="67616">
                  <c:v>6.7617E-5</c:v>
                </c:pt>
                <c:pt idx="67617">
                  <c:v>6.7618000000000002E-5</c:v>
                </c:pt>
                <c:pt idx="67618">
                  <c:v>6.7619000000000004E-5</c:v>
                </c:pt>
                <c:pt idx="67619">
                  <c:v>6.7620000000000006E-5</c:v>
                </c:pt>
                <c:pt idx="67620">
                  <c:v>6.7620999999999995E-5</c:v>
                </c:pt>
                <c:pt idx="67621">
                  <c:v>6.7621999999999997E-5</c:v>
                </c:pt>
                <c:pt idx="67622">
                  <c:v>6.7623E-5</c:v>
                </c:pt>
                <c:pt idx="67623">
                  <c:v>6.7624000000000002E-5</c:v>
                </c:pt>
                <c:pt idx="67624">
                  <c:v>6.7625000000000004E-5</c:v>
                </c:pt>
                <c:pt idx="67625">
                  <c:v>6.7626000000000006E-5</c:v>
                </c:pt>
                <c:pt idx="67626">
                  <c:v>6.7626999999999995E-5</c:v>
                </c:pt>
                <c:pt idx="67627">
                  <c:v>6.7627999999999997E-5</c:v>
                </c:pt>
                <c:pt idx="67628">
                  <c:v>6.7628999999999999E-5</c:v>
                </c:pt>
                <c:pt idx="67629">
                  <c:v>6.7630000000000001E-5</c:v>
                </c:pt>
                <c:pt idx="67630">
                  <c:v>6.7631000000000004E-5</c:v>
                </c:pt>
                <c:pt idx="67631">
                  <c:v>6.7632000000000006E-5</c:v>
                </c:pt>
                <c:pt idx="67632">
                  <c:v>6.7632999999999994E-5</c:v>
                </c:pt>
                <c:pt idx="67633">
                  <c:v>6.7633999999999997E-5</c:v>
                </c:pt>
                <c:pt idx="67634">
                  <c:v>6.7634999999999999E-5</c:v>
                </c:pt>
                <c:pt idx="67635">
                  <c:v>6.7636000000000001E-5</c:v>
                </c:pt>
                <c:pt idx="67636">
                  <c:v>6.7637000000000003E-5</c:v>
                </c:pt>
                <c:pt idx="67637">
                  <c:v>6.7638000000000005E-5</c:v>
                </c:pt>
                <c:pt idx="67638">
                  <c:v>6.7638999999999994E-5</c:v>
                </c:pt>
                <c:pt idx="67639">
                  <c:v>6.7639999999999996E-5</c:v>
                </c:pt>
                <c:pt idx="67640">
                  <c:v>6.7640999999999998E-5</c:v>
                </c:pt>
                <c:pt idx="67641">
                  <c:v>6.7642000000000001E-5</c:v>
                </c:pt>
                <c:pt idx="67642">
                  <c:v>6.7643000000000003E-5</c:v>
                </c:pt>
                <c:pt idx="67643">
                  <c:v>6.7644000000000005E-5</c:v>
                </c:pt>
                <c:pt idx="67644">
                  <c:v>6.7644999999999994E-5</c:v>
                </c:pt>
                <c:pt idx="67645">
                  <c:v>6.7645999999999996E-5</c:v>
                </c:pt>
                <c:pt idx="67646">
                  <c:v>6.7646999999999998E-5</c:v>
                </c:pt>
                <c:pt idx="67647">
                  <c:v>6.7648E-5</c:v>
                </c:pt>
                <c:pt idx="67648">
                  <c:v>6.7649000000000002E-5</c:v>
                </c:pt>
                <c:pt idx="67649">
                  <c:v>6.7650000000000005E-5</c:v>
                </c:pt>
                <c:pt idx="67650">
                  <c:v>6.7651000000000007E-5</c:v>
                </c:pt>
                <c:pt idx="67651">
                  <c:v>6.7651999999999995E-5</c:v>
                </c:pt>
                <c:pt idx="67652">
                  <c:v>6.7652999999999998E-5</c:v>
                </c:pt>
                <c:pt idx="67653">
                  <c:v>6.7654E-5</c:v>
                </c:pt>
                <c:pt idx="67654">
                  <c:v>6.7655000000000002E-5</c:v>
                </c:pt>
                <c:pt idx="67655">
                  <c:v>6.7656000000000004E-5</c:v>
                </c:pt>
                <c:pt idx="67656">
                  <c:v>6.7657000000000006E-5</c:v>
                </c:pt>
                <c:pt idx="67657">
                  <c:v>6.7657999999999995E-5</c:v>
                </c:pt>
                <c:pt idx="67658">
                  <c:v>6.7658999999999997E-5</c:v>
                </c:pt>
                <c:pt idx="67659">
                  <c:v>6.7659999999999999E-5</c:v>
                </c:pt>
                <c:pt idx="67660">
                  <c:v>6.7661000000000002E-5</c:v>
                </c:pt>
                <c:pt idx="67661">
                  <c:v>6.7662000000000004E-5</c:v>
                </c:pt>
                <c:pt idx="67662">
                  <c:v>6.7663000000000006E-5</c:v>
                </c:pt>
                <c:pt idx="67663">
                  <c:v>6.7663999999999995E-5</c:v>
                </c:pt>
                <c:pt idx="67664">
                  <c:v>6.7664999999999997E-5</c:v>
                </c:pt>
                <c:pt idx="67665">
                  <c:v>6.7665999999999999E-5</c:v>
                </c:pt>
                <c:pt idx="67666">
                  <c:v>6.7667000000000001E-5</c:v>
                </c:pt>
                <c:pt idx="67667">
                  <c:v>6.7668000000000003E-5</c:v>
                </c:pt>
                <c:pt idx="67668">
                  <c:v>6.7669000000000006E-5</c:v>
                </c:pt>
                <c:pt idx="67669">
                  <c:v>6.7669999999999994E-5</c:v>
                </c:pt>
                <c:pt idx="67670">
                  <c:v>6.7670999999999996E-5</c:v>
                </c:pt>
                <c:pt idx="67671">
                  <c:v>6.7671999999999999E-5</c:v>
                </c:pt>
                <c:pt idx="67672">
                  <c:v>6.7673000000000001E-5</c:v>
                </c:pt>
                <c:pt idx="67673">
                  <c:v>6.7674000000000003E-5</c:v>
                </c:pt>
                <c:pt idx="67674">
                  <c:v>6.7675000000000005E-5</c:v>
                </c:pt>
                <c:pt idx="67675">
                  <c:v>6.7675999999999994E-5</c:v>
                </c:pt>
                <c:pt idx="67676">
                  <c:v>6.7676999999999996E-5</c:v>
                </c:pt>
                <c:pt idx="67677">
                  <c:v>6.7677999999999998E-5</c:v>
                </c:pt>
                <c:pt idx="67678">
                  <c:v>6.7679E-5</c:v>
                </c:pt>
                <c:pt idx="67679">
                  <c:v>6.7680000000000003E-5</c:v>
                </c:pt>
                <c:pt idx="67680">
                  <c:v>6.7681000000000005E-5</c:v>
                </c:pt>
                <c:pt idx="67681">
                  <c:v>6.7681999999999993E-5</c:v>
                </c:pt>
                <c:pt idx="67682">
                  <c:v>6.7682999999999996E-5</c:v>
                </c:pt>
                <c:pt idx="67683">
                  <c:v>6.7683999999999998E-5</c:v>
                </c:pt>
                <c:pt idx="67684">
                  <c:v>6.7685E-5</c:v>
                </c:pt>
                <c:pt idx="67685">
                  <c:v>6.7686000000000002E-5</c:v>
                </c:pt>
                <c:pt idx="67686">
                  <c:v>6.7687000000000004E-5</c:v>
                </c:pt>
                <c:pt idx="67687">
                  <c:v>6.7688000000000007E-5</c:v>
                </c:pt>
                <c:pt idx="67688">
                  <c:v>6.7688999999999995E-5</c:v>
                </c:pt>
                <c:pt idx="67689">
                  <c:v>6.7689999999999997E-5</c:v>
                </c:pt>
                <c:pt idx="67690">
                  <c:v>6.7691E-5</c:v>
                </c:pt>
                <c:pt idx="67691">
                  <c:v>6.7692000000000002E-5</c:v>
                </c:pt>
                <c:pt idx="67692">
                  <c:v>6.7693000000000004E-5</c:v>
                </c:pt>
                <c:pt idx="67693">
                  <c:v>6.7694000000000006E-5</c:v>
                </c:pt>
                <c:pt idx="67694">
                  <c:v>6.7694999999999995E-5</c:v>
                </c:pt>
                <c:pt idx="67695">
                  <c:v>6.7695999999999997E-5</c:v>
                </c:pt>
                <c:pt idx="67696">
                  <c:v>6.7696999999999999E-5</c:v>
                </c:pt>
                <c:pt idx="67697">
                  <c:v>6.7698000000000001E-5</c:v>
                </c:pt>
                <c:pt idx="67698">
                  <c:v>6.7699000000000004E-5</c:v>
                </c:pt>
                <c:pt idx="67699">
                  <c:v>6.7700000000000006E-5</c:v>
                </c:pt>
                <c:pt idx="67700">
                  <c:v>6.7700999999999994E-5</c:v>
                </c:pt>
                <c:pt idx="67701">
                  <c:v>6.7701999999999997E-5</c:v>
                </c:pt>
                <c:pt idx="67702">
                  <c:v>6.7702999999999999E-5</c:v>
                </c:pt>
                <c:pt idx="67703">
                  <c:v>6.7704000000000001E-5</c:v>
                </c:pt>
                <c:pt idx="67704">
                  <c:v>6.7705000000000003E-5</c:v>
                </c:pt>
                <c:pt idx="67705">
                  <c:v>6.7706000000000005E-5</c:v>
                </c:pt>
                <c:pt idx="67706">
                  <c:v>6.7706999999999994E-5</c:v>
                </c:pt>
                <c:pt idx="67707">
                  <c:v>6.7707999999999996E-5</c:v>
                </c:pt>
                <c:pt idx="67708">
                  <c:v>6.7708999999999998E-5</c:v>
                </c:pt>
                <c:pt idx="67709">
                  <c:v>6.7710000000000001E-5</c:v>
                </c:pt>
                <c:pt idx="67710">
                  <c:v>6.7711000000000003E-5</c:v>
                </c:pt>
                <c:pt idx="67711">
                  <c:v>6.7712000000000005E-5</c:v>
                </c:pt>
                <c:pt idx="67712">
                  <c:v>6.7712999999999994E-5</c:v>
                </c:pt>
                <c:pt idx="67713">
                  <c:v>6.7713999999999996E-5</c:v>
                </c:pt>
                <c:pt idx="67714">
                  <c:v>6.7714999999999998E-5</c:v>
                </c:pt>
                <c:pt idx="67715">
                  <c:v>6.7716E-5</c:v>
                </c:pt>
                <c:pt idx="67716">
                  <c:v>6.7717000000000002E-5</c:v>
                </c:pt>
                <c:pt idx="67717">
                  <c:v>6.7718000000000005E-5</c:v>
                </c:pt>
                <c:pt idx="67718">
                  <c:v>6.7719000000000007E-5</c:v>
                </c:pt>
                <c:pt idx="67719">
                  <c:v>6.7719999999999995E-5</c:v>
                </c:pt>
                <c:pt idx="67720">
                  <c:v>6.7720999999999998E-5</c:v>
                </c:pt>
                <c:pt idx="67721">
                  <c:v>6.7722E-5</c:v>
                </c:pt>
                <c:pt idx="67722">
                  <c:v>6.7723000000000002E-5</c:v>
                </c:pt>
                <c:pt idx="67723">
                  <c:v>6.7724000000000004E-5</c:v>
                </c:pt>
                <c:pt idx="67724">
                  <c:v>6.7725000000000006E-5</c:v>
                </c:pt>
                <c:pt idx="67725">
                  <c:v>6.7725999999999995E-5</c:v>
                </c:pt>
                <c:pt idx="67726">
                  <c:v>6.7726999999999997E-5</c:v>
                </c:pt>
                <c:pt idx="67727">
                  <c:v>6.7727999999999999E-5</c:v>
                </c:pt>
                <c:pt idx="67728">
                  <c:v>6.7729000000000002E-5</c:v>
                </c:pt>
                <c:pt idx="67729">
                  <c:v>6.7730000000000004E-5</c:v>
                </c:pt>
                <c:pt idx="67730">
                  <c:v>6.7731000000000006E-5</c:v>
                </c:pt>
                <c:pt idx="67731">
                  <c:v>6.7731999999999995E-5</c:v>
                </c:pt>
                <c:pt idx="67732">
                  <c:v>6.7732999999999997E-5</c:v>
                </c:pt>
                <c:pt idx="67733">
                  <c:v>6.7733999999999999E-5</c:v>
                </c:pt>
                <c:pt idx="67734">
                  <c:v>6.7735000000000001E-5</c:v>
                </c:pt>
                <c:pt idx="67735">
                  <c:v>6.7736000000000003E-5</c:v>
                </c:pt>
                <c:pt idx="67736">
                  <c:v>6.7737000000000006E-5</c:v>
                </c:pt>
                <c:pt idx="67737">
                  <c:v>6.7737999999999994E-5</c:v>
                </c:pt>
                <c:pt idx="67738">
                  <c:v>6.7738999999999996E-5</c:v>
                </c:pt>
                <c:pt idx="67739">
                  <c:v>6.7739999999999999E-5</c:v>
                </c:pt>
                <c:pt idx="67740">
                  <c:v>6.7741000000000001E-5</c:v>
                </c:pt>
                <c:pt idx="67741">
                  <c:v>6.7742000000000003E-5</c:v>
                </c:pt>
                <c:pt idx="67742">
                  <c:v>6.7743000000000005E-5</c:v>
                </c:pt>
                <c:pt idx="67743">
                  <c:v>6.7743999999999994E-5</c:v>
                </c:pt>
                <c:pt idx="67744">
                  <c:v>6.7744999999999996E-5</c:v>
                </c:pt>
                <c:pt idx="67745">
                  <c:v>6.7745999999999998E-5</c:v>
                </c:pt>
                <c:pt idx="67746">
                  <c:v>6.7747E-5</c:v>
                </c:pt>
                <c:pt idx="67747">
                  <c:v>6.7748000000000003E-5</c:v>
                </c:pt>
                <c:pt idx="67748">
                  <c:v>6.7749000000000005E-5</c:v>
                </c:pt>
                <c:pt idx="67749">
                  <c:v>6.7749999999999993E-5</c:v>
                </c:pt>
                <c:pt idx="67750">
                  <c:v>6.7750999999999996E-5</c:v>
                </c:pt>
                <c:pt idx="67751">
                  <c:v>6.7751999999999998E-5</c:v>
                </c:pt>
                <c:pt idx="67752">
                  <c:v>6.7753E-5</c:v>
                </c:pt>
                <c:pt idx="67753">
                  <c:v>6.7754000000000002E-5</c:v>
                </c:pt>
                <c:pt idx="67754">
                  <c:v>6.7755000000000004E-5</c:v>
                </c:pt>
                <c:pt idx="67755">
                  <c:v>6.7756000000000007E-5</c:v>
                </c:pt>
                <c:pt idx="67756">
                  <c:v>6.7756999999999995E-5</c:v>
                </c:pt>
                <c:pt idx="67757">
                  <c:v>6.7757999999999997E-5</c:v>
                </c:pt>
                <c:pt idx="67758">
                  <c:v>6.7759E-5</c:v>
                </c:pt>
                <c:pt idx="67759">
                  <c:v>6.7760000000000002E-5</c:v>
                </c:pt>
                <c:pt idx="67760">
                  <c:v>6.7761000000000004E-5</c:v>
                </c:pt>
                <c:pt idx="67761">
                  <c:v>6.7762000000000006E-5</c:v>
                </c:pt>
                <c:pt idx="67762">
                  <c:v>6.7762999999999995E-5</c:v>
                </c:pt>
                <c:pt idx="67763">
                  <c:v>6.7763999999999997E-5</c:v>
                </c:pt>
                <c:pt idx="67764">
                  <c:v>6.7764999999999999E-5</c:v>
                </c:pt>
                <c:pt idx="67765">
                  <c:v>6.7766000000000001E-5</c:v>
                </c:pt>
                <c:pt idx="67766">
                  <c:v>6.7767000000000004E-5</c:v>
                </c:pt>
                <c:pt idx="67767">
                  <c:v>6.7768000000000006E-5</c:v>
                </c:pt>
                <c:pt idx="67768">
                  <c:v>6.7768999999999994E-5</c:v>
                </c:pt>
                <c:pt idx="67769">
                  <c:v>6.7769999999999997E-5</c:v>
                </c:pt>
                <c:pt idx="67770">
                  <c:v>6.7770999999999999E-5</c:v>
                </c:pt>
                <c:pt idx="67771">
                  <c:v>6.7772000000000001E-5</c:v>
                </c:pt>
                <c:pt idx="67772">
                  <c:v>6.7773000000000003E-5</c:v>
                </c:pt>
                <c:pt idx="67773">
                  <c:v>6.7774000000000005E-5</c:v>
                </c:pt>
                <c:pt idx="67774">
                  <c:v>6.7774999999999994E-5</c:v>
                </c:pt>
                <c:pt idx="67775">
                  <c:v>6.7775999999999996E-5</c:v>
                </c:pt>
                <c:pt idx="67776">
                  <c:v>6.7776999999999998E-5</c:v>
                </c:pt>
                <c:pt idx="67777">
                  <c:v>6.7778000000000001E-5</c:v>
                </c:pt>
                <c:pt idx="67778">
                  <c:v>6.7779000000000003E-5</c:v>
                </c:pt>
                <c:pt idx="67779">
                  <c:v>6.7780000000000005E-5</c:v>
                </c:pt>
                <c:pt idx="67780">
                  <c:v>6.7780999999999994E-5</c:v>
                </c:pt>
                <c:pt idx="67781">
                  <c:v>6.7781999999999996E-5</c:v>
                </c:pt>
                <c:pt idx="67782">
                  <c:v>6.7782999999999998E-5</c:v>
                </c:pt>
                <c:pt idx="67783">
                  <c:v>6.7784E-5</c:v>
                </c:pt>
                <c:pt idx="67784">
                  <c:v>6.7785000000000002E-5</c:v>
                </c:pt>
                <c:pt idx="67785">
                  <c:v>6.7786000000000005E-5</c:v>
                </c:pt>
                <c:pt idx="67786">
                  <c:v>6.7787000000000007E-5</c:v>
                </c:pt>
                <c:pt idx="67787">
                  <c:v>6.7787999999999995E-5</c:v>
                </c:pt>
                <c:pt idx="67788">
                  <c:v>6.7788999999999998E-5</c:v>
                </c:pt>
                <c:pt idx="67789">
                  <c:v>6.779E-5</c:v>
                </c:pt>
                <c:pt idx="67790">
                  <c:v>6.7791000000000002E-5</c:v>
                </c:pt>
                <c:pt idx="67791">
                  <c:v>6.7792000000000004E-5</c:v>
                </c:pt>
                <c:pt idx="67792">
                  <c:v>6.7793000000000006E-5</c:v>
                </c:pt>
                <c:pt idx="67793">
                  <c:v>6.7793999999999995E-5</c:v>
                </c:pt>
                <c:pt idx="67794">
                  <c:v>6.7794999999999997E-5</c:v>
                </c:pt>
                <c:pt idx="67795">
                  <c:v>6.7795999999999999E-5</c:v>
                </c:pt>
                <c:pt idx="67796">
                  <c:v>6.7797000000000002E-5</c:v>
                </c:pt>
                <c:pt idx="67797">
                  <c:v>6.7798000000000004E-5</c:v>
                </c:pt>
                <c:pt idx="67798">
                  <c:v>6.7799000000000006E-5</c:v>
                </c:pt>
                <c:pt idx="67799">
                  <c:v>6.7799999999999995E-5</c:v>
                </c:pt>
                <c:pt idx="67800">
                  <c:v>6.7800999999999997E-5</c:v>
                </c:pt>
                <c:pt idx="67801">
                  <c:v>6.7801999999999999E-5</c:v>
                </c:pt>
                <c:pt idx="67802">
                  <c:v>6.7803000000000001E-5</c:v>
                </c:pt>
                <c:pt idx="67803">
                  <c:v>6.7804000000000003E-5</c:v>
                </c:pt>
                <c:pt idx="67804">
                  <c:v>6.7805000000000006E-5</c:v>
                </c:pt>
                <c:pt idx="67805">
                  <c:v>6.7805999999999994E-5</c:v>
                </c:pt>
                <c:pt idx="67806">
                  <c:v>6.7806999999999996E-5</c:v>
                </c:pt>
                <c:pt idx="67807">
                  <c:v>6.7807999999999999E-5</c:v>
                </c:pt>
                <c:pt idx="67808">
                  <c:v>6.7809000000000001E-5</c:v>
                </c:pt>
                <c:pt idx="67809">
                  <c:v>6.7810000000000003E-5</c:v>
                </c:pt>
                <c:pt idx="67810">
                  <c:v>6.7811000000000005E-5</c:v>
                </c:pt>
                <c:pt idx="67811">
                  <c:v>6.7811999999999994E-5</c:v>
                </c:pt>
                <c:pt idx="67812">
                  <c:v>6.7812999999999996E-5</c:v>
                </c:pt>
                <c:pt idx="67813">
                  <c:v>6.7813999999999998E-5</c:v>
                </c:pt>
                <c:pt idx="67814">
                  <c:v>6.7815E-5</c:v>
                </c:pt>
                <c:pt idx="67815">
                  <c:v>6.7816000000000003E-5</c:v>
                </c:pt>
                <c:pt idx="67816">
                  <c:v>6.7817000000000005E-5</c:v>
                </c:pt>
                <c:pt idx="67817">
                  <c:v>6.7817999999999993E-5</c:v>
                </c:pt>
                <c:pt idx="67818">
                  <c:v>6.7818999999999996E-5</c:v>
                </c:pt>
                <c:pt idx="67819">
                  <c:v>6.7819999999999998E-5</c:v>
                </c:pt>
                <c:pt idx="67820">
                  <c:v>6.7821E-5</c:v>
                </c:pt>
                <c:pt idx="67821">
                  <c:v>6.7822000000000002E-5</c:v>
                </c:pt>
                <c:pt idx="67822">
                  <c:v>6.7823000000000004E-5</c:v>
                </c:pt>
                <c:pt idx="67823">
                  <c:v>6.7824000000000007E-5</c:v>
                </c:pt>
                <c:pt idx="67824">
                  <c:v>6.7824999999999995E-5</c:v>
                </c:pt>
                <c:pt idx="67825">
                  <c:v>6.7825999999999997E-5</c:v>
                </c:pt>
                <c:pt idx="67826">
                  <c:v>6.7827E-5</c:v>
                </c:pt>
                <c:pt idx="67827">
                  <c:v>6.7828000000000002E-5</c:v>
                </c:pt>
                <c:pt idx="67828">
                  <c:v>6.7829000000000004E-5</c:v>
                </c:pt>
                <c:pt idx="67829">
                  <c:v>6.7830000000000006E-5</c:v>
                </c:pt>
                <c:pt idx="67830">
                  <c:v>6.7830999999999995E-5</c:v>
                </c:pt>
                <c:pt idx="67831">
                  <c:v>6.7831999999999997E-5</c:v>
                </c:pt>
                <c:pt idx="67832">
                  <c:v>6.7832999999999999E-5</c:v>
                </c:pt>
                <c:pt idx="67833">
                  <c:v>6.7834000000000001E-5</c:v>
                </c:pt>
                <c:pt idx="67834">
                  <c:v>6.7835000000000004E-5</c:v>
                </c:pt>
                <c:pt idx="67835">
                  <c:v>6.7836000000000006E-5</c:v>
                </c:pt>
                <c:pt idx="67836">
                  <c:v>6.7836999999999994E-5</c:v>
                </c:pt>
                <c:pt idx="67837">
                  <c:v>6.7837999999999997E-5</c:v>
                </c:pt>
                <c:pt idx="67838">
                  <c:v>6.7838999999999999E-5</c:v>
                </c:pt>
                <c:pt idx="67839">
                  <c:v>6.7840000000000001E-5</c:v>
                </c:pt>
                <c:pt idx="67840">
                  <c:v>6.7841000000000003E-5</c:v>
                </c:pt>
                <c:pt idx="67841">
                  <c:v>6.7842000000000005E-5</c:v>
                </c:pt>
                <c:pt idx="67842">
                  <c:v>6.7842999999999994E-5</c:v>
                </c:pt>
                <c:pt idx="67843">
                  <c:v>6.7843999999999996E-5</c:v>
                </c:pt>
                <c:pt idx="67844">
                  <c:v>6.7844999999999998E-5</c:v>
                </c:pt>
                <c:pt idx="67845">
                  <c:v>6.7846000000000001E-5</c:v>
                </c:pt>
                <c:pt idx="67846">
                  <c:v>6.7847000000000003E-5</c:v>
                </c:pt>
                <c:pt idx="67847">
                  <c:v>6.7848000000000005E-5</c:v>
                </c:pt>
                <c:pt idx="67848">
                  <c:v>6.7848999999999994E-5</c:v>
                </c:pt>
                <c:pt idx="67849">
                  <c:v>6.7849999999999996E-5</c:v>
                </c:pt>
                <c:pt idx="67850">
                  <c:v>6.7850999999999998E-5</c:v>
                </c:pt>
                <c:pt idx="67851">
                  <c:v>6.7852E-5</c:v>
                </c:pt>
                <c:pt idx="67852">
                  <c:v>6.7853000000000002E-5</c:v>
                </c:pt>
                <c:pt idx="67853">
                  <c:v>6.7854000000000005E-5</c:v>
                </c:pt>
                <c:pt idx="67854">
                  <c:v>6.7854999999999993E-5</c:v>
                </c:pt>
                <c:pt idx="67855">
                  <c:v>6.7855999999999995E-5</c:v>
                </c:pt>
                <c:pt idx="67856">
                  <c:v>6.7856999999999998E-5</c:v>
                </c:pt>
                <c:pt idx="67857">
                  <c:v>6.7858E-5</c:v>
                </c:pt>
                <c:pt idx="67858">
                  <c:v>6.7859000000000002E-5</c:v>
                </c:pt>
                <c:pt idx="67859">
                  <c:v>6.7860000000000004E-5</c:v>
                </c:pt>
                <c:pt idx="67860">
                  <c:v>6.7861000000000006E-5</c:v>
                </c:pt>
                <c:pt idx="67861">
                  <c:v>6.7861999999999995E-5</c:v>
                </c:pt>
                <c:pt idx="67862">
                  <c:v>6.7862999999999997E-5</c:v>
                </c:pt>
                <c:pt idx="67863">
                  <c:v>6.7863999999999999E-5</c:v>
                </c:pt>
                <c:pt idx="67864">
                  <c:v>6.7865000000000002E-5</c:v>
                </c:pt>
                <c:pt idx="67865">
                  <c:v>6.7866000000000004E-5</c:v>
                </c:pt>
                <c:pt idx="67866">
                  <c:v>6.7867000000000006E-5</c:v>
                </c:pt>
                <c:pt idx="67867">
                  <c:v>6.7867999999999995E-5</c:v>
                </c:pt>
                <c:pt idx="67868">
                  <c:v>6.7868999999999997E-5</c:v>
                </c:pt>
                <c:pt idx="67869">
                  <c:v>6.7869999999999999E-5</c:v>
                </c:pt>
                <c:pt idx="67870">
                  <c:v>6.7871000000000001E-5</c:v>
                </c:pt>
                <c:pt idx="67871">
                  <c:v>6.7872000000000003E-5</c:v>
                </c:pt>
                <c:pt idx="67872">
                  <c:v>6.7873000000000006E-5</c:v>
                </c:pt>
                <c:pt idx="67873">
                  <c:v>6.7873999999999994E-5</c:v>
                </c:pt>
                <c:pt idx="67874">
                  <c:v>6.7874999999999996E-5</c:v>
                </c:pt>
                <c:pt idx="67875">
                  <c:v>6.7875999999999999E-5</c:v>
                </c:pt>
                <c:pt idx="67876">
                  <c:v>6.7877000000000001E-5</c:v>
                </c:pt>
                <c:pt idx="67877">
                  <c:v>6.7878000000000003E-5</c:v>
                </c:pt>
                <c:pt idx="67878">
                  <c:v>6.7879000000000005E-5</c:v>
                </c:pt>
                <c:pt idx="67879">
                  <c:v>6.7879999999999994E-5</c:v>
                </c:pt>
                <c:pt idx="67880">
                  <c:v>6.7880999999999996E-5</c:v>
                </c:pt>
                <c:pt idx="67881">
                  <c:v>6.7881999999999998E-5</c:v>
                </c:pt>
                <c:pt idx="67882">
                  <c:v>6.7883E-5</c:v>
                </c:pt>
                <c:pt idx="67883">
                  <c:v>6.7884000000000003E-5</c:v>
                </c:pt>
                <c:pt idx="67884">
                  <c:v>6.7885000000000005E-5</c:v>
                </c:pt>
                <c:pt idx="67885">
                  <c:v>6.7885999999999993E-5</c:v>
                </c:pt>
                <c:pt idx="67886">
                  <c:v>6.7886999999999996E-5</c:v>
                </c:pt>
                <c:pt idx="67887">
                  <c:v>6.7887999999999998E-5</c:v>
                </c:pt>
                <c:pt idx="67888">
                  <c:v>6.7889E-5</c:v>
                </c:pt>
                <c:pt idx="67889">
                  <c:v>6.7890000000000002E-5</c:v>
                </c:pt>
                <c:pt idx="67890">
                  <c:v>6.7891000000000004E-5</c:v>
                </c:pt>
                <c:pt idx="67891">
                  <c:v>6.7892000000000007E-5</c:v>
                </c:pt>
                <c:pt idx="67892">
                  <c:v>6.7892999999999995E-5</c:v>
                </c:pt>
                <c:pt idx="67893">
                  <c:v>6.7893999999999997E-5</c:v>
                </c:pt>
                <c:pt idx="67894">
                  <c:v>6.7895E-5</c:v>
                </c:pt>
                <c:pt idx="67895">
                  <c:v>6.7896000000000002E-5</c:v>
                </c:pt>
                <c:pt idx="67896">
                  <c:v>6.7897000000000004E-5</c:v>
                </c:pt>
                <c:pt idx="67897">
                  <c:v>6.7898000000000006E-5</c:v>
                </c:pt>
                <c:pt idx="67898">
                  <c:v>6.7898999999999995E-5</c:v>
                </c:pt>
                <c:pt idx="67899">
                  <c:v>6.7899999999999997E-5</c:v>
                </c:pt>
                <c:pt idx="67900">
                  <c:v>6.7900999999999999E-5</c:v>
                </c:pt>
                <c:pt idx="67901">
                  <c:v>6.7902000000000001E-5</c:v>
                </c:pt>
                <c:pt idx="67902">
                  <c:v>6.7903000000000004E-5</c:v>
                </c:pt>
                <c:pt idx="67903">
                  <c:v>6.7904000000000006E-5</c:v>
                </c:pt>
                <c:pt idx="67904">
                  <c:v>6.7904999999999994E-5</c:v>
                </c:pt>
                <c:pt idx="67905">
                  <c:v>6.7905999999999997E-5</c:v>
                </c:pt>
                <c:pt idx="67906">
                  <c:v>6.7906999999999999E-5</c:v>
                </c:pt>
                <c:pt idx="67907">
                  <c:v>6.7908000000000001E-5</c:v>
                </c:pt>
                <c:pt idx="67908">
                  <c:v>6.7909000000000003E-5</c:v>
                </c:pt>
                <c:pt idx="67909">
                  <c:v>6.7910000000000005E-5</c:v>
                </c:pt>
                <c:pt idx="67910">
                  <c:v>6.7910999999999994E-5</c:v>
                </c:pt>
                <c:pt idx="67911">
                  <c:v>6.7911999999999996E-5</c:v>
                </c:pt>
                <c:pt idx="67912">
                  <c:v>6.7912999999999998E-5</c:v>
                </c:pt>
                <c:pt idx="67913">
                  <c:v>6.7914000000000001E-5</c:v>
                </c:pt>
                <c:pt idx="67914">
                  <c:v>6.7915000000000003E-5</c:v>
                </c:pt>
                <c:pt idx="67915">
                  <c:v>6.7916000000000005E-5</c:v>
                </c:pt>
                <c:pt idx="67916">
                  <c:v>6.7916999999999994E-5</c:v>
                </c:pt>
                <c:pt idx="67917">
                  <c:v>6.7917999999999996E-5</c:v>
                </c:pt>
                <c:pt idx="67918">
                  <c:v>6.7918999999999998E-5</c:v>
                </c:pt>
                <c:pt idx="67919">
                  <c:v>6.792E-5</c:v>
                </c:pt>
                <c:pt idx="67920">
                  <c:v>6.7921000000000002E-5</c:v>
                </c:pt>
                <c:pt idx="67921">
                  <c:v>6.7922000000000005E-5</c:v>
                </c:pt>
                <c:pt idx="67922">
                  <c:v>6.7922999999999993E-5</c:v>
                </c:pt>
                <c:pt idx="67923">
                  <c:v>6.7923999999999995E-5</c:v>
                </c:pt>
                <c:pt idx="67924">
                  <c:v>6.7924999999999998E-5</c:v>
                </c:pt>
                <c:pt idx="67925">
                  <c:v>6.7926E-5</c:v>
                </c:pt>
                <c:pt idx="67926">
                  <c:v>6.7927000000000002E-5</c:v>
                </c:pt>
                <c:pt idx="67927">
                  <c:v>6.7928000000000004E-5</c:v>
                </c:pt>
                <c:pt idx="67928">
                  <c:v>6.7929000000000006E-5</c:v>
                </c:pt>
                <c:pt idx="67929">
                  <c:v>6.7929999999999995E-5</c:v>
                </c:pt>
                <c:pt idx="67930">
                  <c:v>6.7930999999999997E-5</c:v>
                </c:pt>
                <c:pt idx="67931">
                  <c:v>6.7931999999999999E-5</c:v>
                </c:pt>
                <c:pt idx="67932">
                  <c:v>6.7933000000000002E-5</c:v>
                </c:pt>
                <c:pt idx="67933">
                  <c:v>6.7934000000000004E-5</c:v>
                </c:pt>
                <c:pt idx="67934">
                  <c:v>6.7935000000000006E-5</c:v>
                </c:pt>
                <c:pt idx="67935">
                  <c:v>6.7935999999999995E-5</c:v>
                </c:pt>
                <c:pt idx="67936">
                  <c:v>6.7936999999999997E-5</c:v>
                </c:pt>
                <c:pt idx="67937">
                  <c:v>6.7937999999999999E-5</c:v>
                </c:pt>
                <c:pt idx="67938">
                  <c:v>6.7939000000000001E-5</c:v>
                </c:pt>
                <c:pt idx="67939">
                  <c:v>6.7940000000000003E-5</c:v>
                </c:pt>
                <c:pt idx="67940">
                  <c:v>6.7941000000000006E-5</c:v>
                </c:pt>
                <c:pt idx="67941">
                  <c:v>6.7941999999999994E-5</c:v>
                </c:pt>
                <c:pt idx="67942">
                  <c:v>6.7942999999999996E-5</c:v>
                </c:pt>
                <c:pt idx="67943">
                  <c:v>6.7943999999999999E-5</c:v>
                </c:pt>
                <c:pt idx="67944">
                  <c:v>6.7945000000000001E-5</c:v>
                </c:pt>
                <c:pt idx="67945">
                  <c:v>6.7946000000000003E-5</c:v>
                </c:pt>
                <c:pt idx="67946">
                  <c:v>6.7947000000000005E-5</c:v>
                </c:pt>
                <c:pt idx="67947">
                  <c:v>6.7947999999999994E-5</c:v>
                </c:pt>
                <c:pt idx="67948">
                  <c:v>6.7948999999999996E-5</c:v>
                </c:pt>
                <c:pt idx="67949">
                  <c:v>6.7949999999999998E-5</c:v>
                </c:pt>
                <c:pt idx="67950">
                  <c:v>6.7951E-5</c:v>
                </c:pt>
                <c:pt idx="67951">
                  <c:v>6.7952000000000003E-5</c:v>
                </c:pt>
                <c:pt idx="67952">
                  <c:v>6.7953000000000005E-5</c:v>
                </c:pt>
                <c:pt idx="67953">
                  <c:v>6.7953999999999993E-5</c:v>
                </c:pt>
                <c:pt idx="67954">
                  <c:v>6.7954999999999996E-5</c:v>
                </c:pt>
                <c:pt idx="67955">
                  <c:v>6.7955999999999998E-5</c:v>
                </c:pt>
                <c:pt idx="67956">
                  <c:v>6.7957E-5</c:v>
                </c:pt>
                <c:pt idx="67957">
                  <c:v>6.7958000000000002E-5</c:v>
                </c:pt>
                <c:pt idx="67958">
                  <c:v>6.7959000000000004E-5</c:v>
                </c:pt>
                <c:pt idx="67959">
                  <c:v>6.7960000000000007E-5</c:v>
                </c:pt>
                <c:pt idx="67960">
                  <c:v>6.7960999999999995E-5</c:v>
                </c:pt>
                <c:pt idx="67961">
                  <c:v>6.7961999999999997E-5</c:v>
                </c:pt>
                <c:pt idx="67962">
                  <c:v>6.7963E-5</c:v>
                </c:pt>
                <c:pt idx="67963">
                  <c:v>6.7964000000000002E-5</c:v>
                </c:pt>
                <c:pt idx="67964">
                  <c:v>6.7965000000000004E-5</c:v>
                </c:pt>
                <c:pt idx="67965">
                  <c:v>6.7966000000000006E-5</c:v>
                </c:pt>
                <c:pt idx="67966">
                  <c:v>6.7966999999999995E-5</c:v>
                </c:pt>
                <c:pt idx="67967">
                  <c:v>6.7967999999999997E-5</c:v>
                </c:pt>
                <c:pt idx="67968">
                  <c:v>6.7968999999999999E-5</c:v>
                </c:pt>
                <c:pt idx="67969">
                  <c:v>6.7970000000000001E-5</c:v>
                </c:pt>
                <c:pt idx="67970">
                  <c:v>6.7971000000000004E-5</c:v>
                </c:pt>
                <c:pt idx="67971">
                  <c:v>6.7972000000000006E-5</c:v>
                </c:pt>
                <c:pt idx="67972">
                  <c:v>6.7972999999999994E-5</c:v>
                </c:pt>
                <c:pt idx="67973">
                  <c:v>6.7973999999999997E-5</c:v>
                </c:pt>
                <c:pt idx="67974">
                  <c:v>6.7974999999999999E-5</c:v>
                </c:pt>
                <c:pt idx="67975">
                  <c:v>6.7976000000000001E-5</c:v>
                </c:pt>
                <c:pt idx="67976">
                  <c:v>6.7977000000000003E-5</c:v>
                </c:pt>
                <c:pt idx="67977">
                  <c:v>6.7978000000000005E-5</c:v>
                </c:pt>
                <c:pt idx="67978">
                  <c:v>6.7978999999999994E-5</c:v>
                </c:pt>
                <c:pt idx="67979">
                  <c:v>6.7979999999999996E-5</c:v>
                </c:pt>
                <c:pt idx="67980">
                  <c:v>6.7980999999999998E-5</c:v>
                </c:pt>
                <c:pt idx="67981">
                  <c:v>6.7982000000000001E-5</c:v>
                </c:pt>
                <c:pt idx="67982">
                  <c:v>6.7983000000000003E-5</c:v>
                </c:pt>
                <c:pt idx="67983">
                  <c:v>6.7984000000000005E-5</c:v>
                </c:pt>
                <c:pt idx="67984">
                  <c:v>6.7984999999999994E-5</c:v>
                </c:pt>
                <c:pt idx="67985">
                  <c:v>6.7985999999999996E-5</c:v>
                </c:pt>
                <c:pt idx="67986">
                  <c:v>6.7986999999999998E-5</c:v>
                </c:pt>
                <c:pt idx="67987">
                  <c:v>6.7988E-5</c:v>
                </c:pt>
                <c:pt idx="67988">
                  <c:v>6.7989000000000002E-5</c:v>
                </c:pt>
                <c:pt idx="67989">
                  <c:v>6.7990000000000005E-5</c:v>
                </c:pt>
                <c:pt idx="67990">
                  <c:v>6.7990999999999993E-5</c:v>
                </c:pt>
                <c:pt idx="67991">
                  <c:v>6.7991999999999995E-5</c:v>
                </c:pt>
                <c:pt idx="67992">
                  <c:v>6.7992999999999998E-5</c:v>
                </c:pt>
                <c:pt idx="67993">
                  <c:v>6.7994E-5</c:v>
                </c:pt>
                <c:pt idx="67994">
                  <c:v>6.7995000000000002E-5</c:v>
                </c:pt>
                <c:pt idx="67995">
                  <c:v>6.7996000000000004E-5</c:v>
                </c:pt>
                <c:pt idx="67996">
                  <c:v>6.7997000000000006E-5</c:v>
                </c:pt>
                <c:pt idx="67997">
                  <c:v>6.7997999999999995E-5</c:v>
                </c:pt>
                <c:pt idx="67998">
                  <c:v>6.7998999999999997E-5</c:v>
                </c:pt>
                <c:pt idx="67999">
                  <c:v>6.7999999999999999E-5</c:v>
                </c:pt>
                <c:pt idx="68000">
                  <c:v>6.8001000000000002E-5</c:v>
                </c:pt>
                <c:pt idx="68001">
                  <c:v>6.8002000000000004E-5</c:v>
                </c:pt>
                <c:pt idx="68002">
                  <c:v>6.8003000000000006E-5</c:v>
                </c:pt>
                <c:pt idx="68003">
                  <c:v>6.8003999999999995E-5</c:v>
                </c:pt>
                <c:pt idx="68004">
                  <c:v>6.8004999999999997E-5</c:v>
                </c:pt>
                <c:pt idx="68005">
                  <c:v>6.8005999999999999E-5</c:v>
                </c:pt>
                <c:pt idx="68006">
                  <c:v>6.8007000000000001E-5</c:v>
                </c:pt>
                <c:pt idx="68007">
                  <c:v>6.8008000000000003E-5</c:v>
                </c:pt>
                <c:pt idx="68008">
                  <c:v>6.8009000000000006E-5</c:v>
                </c:pt>
                <c:pt idx="68009">
                  <c:v>6.8009999999999994E-5</c:v>
                </c:pt>
                <c:pt idx="68010">
                  <c:v>6.8010999999999996E-5</c:v>
                </c:pt>
                <c:pt idx="68011">
                  <c:v>6.8011999999999999E-5</c:v>
                </c:pt>
                <c:pt idx="68012">
                  <c:v>6.8013000000000001E-5</c:v>
                </c:pt>
                <c:pt idx="68013">
                  <c:v>6.8014000000000003E-5</c:v>
                </c:pt>
                <c:pt idx="68014">
                  <c:v>6.8015000000000005E-5</c:v>
                </c:pt>
                <c:pt idx="68015">
                  <c:v>6.8015999999999994E-5</c:v>
                </c:pt>
                <c:pt idx="68016">
                  <c:v>6.8016999999999996E-5</c:v>
                </c:pt>
                <c:pt idx="68017">
                  <c:v>6.8017999999999998E-5</c:v>
                </c:pt>
                <c:pt idx="68018">
                  <c:v>6.8019E-5</c:v>
                </c:pt>
                <c:pt idx="68019">
                  <c:v>6.8020000000000003E-5</c:v>
                </c:pt>
                <c:pt idx="68020">
                  <c:v>6.8021000000000005E-5</c:v>
                </c:pt>
                <c:pt idx="68021">
                  <c:v>6.8021999999999993E-5</c:v>
                </c:pt>
                <c:pt idx="68022">
                  <c:v>6.8022999999999996E-5</c:v>
                </c:pt>
                <c:pt idx="68023">
                  <c:v>6.8023999999999998E-5</c:v>
                </c:pt>
                <c:pt idx="68024">
                  <c:v>6.8025E-5</c:v>
                </c:pt>
                <c:pt idx="68025">
                  <c:v>6.8026000000000002E-5</c:v>
                </c:pt>
                <c:pt idx="68026">
                  <c:v>6.8027000000000004E-5</c:v>
                </c:pt>
                <c:pt idx="68027">
                  <c:v>6.8028000000000007E-5</c:v>
                </c:pt>
                <c:pt idx="68028">
                  <c:v>6.8028999999999995E-5</c:v>
                </c:pt>
                <c:pt idx="68029">
                  <c:v>6.8029999999999997E-5</c:v>
                </c:pt>
                <c:pt idx="68030">
                  <c:v>6.8031E-5</c:v>
                </c:pt>
                <c:pt idx="68031">
                  <c:v>6.8032000000000002E-5</c:v>
                </c:pt>
                <c:pt idx="68032">
                  <c:v>6.8033000000000004E-5</c:v>
                </c:pt>
                <c:pt idx="68033">
                  <c:v>6.8034000000000006E-5</c:v>
                </c:pt>
                <c:pt idx="68034">
                  <c:v>6.8034999999999995E-5</c:v>
                </c:pt>
                <c:pt idx="68035">
                  <c:v>6.8035999999999997E-5</c:v>
                </c:pt>
                <c:pt idx="68036">
                  <c:v>6.8036999999999999E-5</c:v>
                </c:pt>
                <c:pt idx="68037">
                  <c:v>6.8038000000000001E-5</c:v>
                </c:pt>
                <c:pt idx="68038">
                  <c:v>6.8039000000000004E-5</c:v>
                </c:pt>
                <c:pt idx="68039">
                  <c:v>6.8040000000000006E-5</c:v>
                </c:pt>
                <c:pt idx="68040">
                  <c:v>6.8040999999999994E-5</c:v>
                </c:pt>
                <c:pt idx="68041">
                  <c:v>6.8041999999999997E-5</c:v>
                </c:pt>
                <c:pt idx="68042">
                  <c:v>6.8042999999999999E-5</c:v>
                </c:pt>
                <c:pt idx="68043">
                  <c:v>6.8044000000000001E-5</c:v>
                </c:pt>
                <c:pt idx="68044">
                  <c:v>6.8045000000000003E-5</c:v>
                </c:pt>
                <c:pt idx="68045">
                  <c:v>6.8046000000000005E-5</c:v>
                </c:pt>
                <c:pt idx="68046">
                  <c:v>6.8046999999999994E-5</c:v>
                </c:pt>
                <c:pt idx="68047">
                  <c:v>6.8047999999999996E-5</c:v>
                </c:pt>
                <c:pt idx="68048">
                  <c:v>6.8048999999999998E-5</c:v>
                </c:pt>
                <c:pt idx="68049">
                  <c:v>6.8050000000000001E-5</c:v>
                </c:pt>
                <c:pt idx="68050">
                  <c:v>6.8051000000000003E-5</c:v>
                </c:pt>
                <c:pt idx="68051">
                  <c:v>6.8052000000000005E-5</c:v>
                </c:pt>
                <c:pt idx="68052">
                  <c:v>6.8052999999999994E-5</c:v>
                </c:pt>
                <c:pt idx="68053">
                  <c:v>6.8053999999999996E-5</c:v>
                </c:pt>
                <c:pt idx="68054">
                  <c:v>6.8054999999999998E-5</c:v>
                </c:pt>
                <c:pt idx="68055">
                  <c:v>6.8056E-5</c:v>
                </c:pt>
                <c:pt idx="68056">
                  <c:v>6.8057000000000002E-5</c:v>
                </c:pt>
                <c:pt idx="68057">
                  <c:v>6.8058000000000005E-5</c:v>
                </c:pt>
                <c:pt idx="68058">
                  <c:v>6.8058999999999993E-5</c:v>
                </c:pt>
                <c:pt idx="68059">
                  <c:v>6.8059999999999996E-5</c:v>
                </c:pt>
                <c:pt idx="68060">
                  <c:v>6.8060999999999998E-5</c:v>
                </c:pt>
                <c:pt idx="68061">
                  <c:v>6.8062E-5</c:v>
                </c:pt>
                <c:pt idx="68062">
                  <c:v>6.8063000000000002E-5</c:v>
                </c:pt>
                <c:pt idx="68063">
                  <c:v>6.8064000000000004E-5</c:v>
                </c:pt>
                <c:pt idx="68064">
                  <c:v>6.8065000000000006E-5</c:v>
                </c:pt>
                <c:pt idx="68065">
                  <c:v>6.8065999999999995E-5</c:v>
                </c:pt>
                <c:pt idx="68066">
                  <c:v>6.8066999999999997E-5</c:v>
                </c:pt>
                <c:pt idx="68067">
                  <c:v>6.8067999999999999E-5</c:v>
                </c:pt>
                <c:pt idx="68068">
                  <c:v>6.8069000000000002E-5</c:v>
                </c:pt>
                <c:pt idx="68069">
                  <c:v>6.8070000000000004E-5</c:v>
                </c:pt>
                <c:pt idx="68070">
                  <c:v>6.8071000000000006E-5</c:v>
                </c:pt>
                <c:pt idx="68071">
                  <c:v>6.8071999999999995E-5</c:v>
                </c:pt>
                <c:pt idx="68072">
                  <c:v>6.8072999999999997E-5</c:v>
                </c:pt>
                <c:pt idx="68073">
                  <c:v>6.8073999999999999E-5</c:v>
                </c:pt>
                <c:pt idx="68074">
                  <c:v>6.8075000000000001E-5</c:v>
                </c:pt>
                <c:pt idx="68075">
                  <c:v>6.8076000000000003E-5</c:v>
                </c:pt>
                <c:pt idx="68076">
                  <c:v>6.8077000000000006E-5</c:v>
                </c:pt>
                <c:pt idx="68077">
                  <c:v>6.8077999999999994E-5</c:v>
                </c:pt>
                <c:pt idx="68078">
                  <c:v>6.8078999999999997E-5</c:v>
                </c:pt>
                <c:pt idx="68079">
                  <c:v>6.8079999999999999E-5</c:v>
                </c:pt>
                <c:pt idx="68080">
                  <c:v>6.8081000000000001E-5</c:v>
                </c:pt>
                <c:pt idx="68081">
                  <c:v>6.8082000000000003E-5</c:v>
                </c:pt>
                <c:pt idx="68082">
                  <c:v>6.8083000000000005E-5</c:v>
                </c:pt>
                <c:pt idx="68083">
                  <c:v>6.8083999999999994E-5</c:v>
                </c:pt>
                <c:pt idx="68084">
                  <c:v>6.8084999999999996E-5</c:v>
                </c:pt>
                <c:pt idx="68085">
                  <c:v>6.8085999999999998E-5</c:v>
                </c:pt>
                <c:pt idx="68086">
                  <c:v>6.8087E-5</c:v>
                </c:pt>
                <c:pt idx="68087">
                  <c:v>6.8088000000000003E-5</c:v>
                </c:pt>
                <c:pt idx="68088">
                  <c:v>6.8089000000000005E-5</c:v>
                </c:pt>
                <c:pt idx="68089">
                  <c:v>6.8089999999999994E-5</c:v>
                </c:pt>
                <c:pt idx="68090">
                  <c:v>6.8090999999999996E-5</c:v>
                </c:pt>
                <c:pt idx="68091">
                  <c:v>6.8091999999999998E-5</c:v>
                </c:pt>
                <c:pt idx="68092">
                  <c:v>6.8093E-5</c:v>
                </c:pt>
                <c:pt idx="68093">
                  <c:v>6.8094000000000002E-5</c:v>
                </c:pt>
                <c:pt idx="68094">
                  <c:v>6.8095000000000004E-5</c:v>
                </c:pt>
                <c:pt idx="68095">
                  <c:v>6.8096000000000007E-5</c:v>
                </c:pt>
                <c:pt idx="68096">
                  <c:v>6.8096999999999995E-5</c:v>
                </c:pt>
                <c:pt idx="68097">
                  <c:v>6.8097999999999998E-5</c:v>
                </c:pt>
                <c:pt idx="68098">
                  <c:v>6.8099E-5</c:v>
                </c:pt>
                <c:pt idx="68099">
                  <c:v>6.8100000000000002E-5</c:v>
                </c:pt>
                <c:pt idx="68100">
                  <c:v>6.8101000000000004E-5</c:v>
                </c:pt>
                <c:pt idx="68101">
                  <c:v>6.8102000000000006E-5</c:v>
                </c:pt>
                <c:pt idx="68102">
                  <c:v>6.8102999999999995E-5</c:v>
                </c:pt>
                <c:pt idx="68103">
                  <c:v>6.8103999999999997E-5</c:v>
                </c:pt>
                <c:pt idx="68104">
                  <c:v>6.8104999999999999E-5</c:v>
                </c:pt>
                <c:pt idx="68105">
                  <c:v>6.8106000000000001E-5</c:v>
                </c:pt>
                <c:pt idx="68106">
                  <c:v>6.8107000000000004E-5</c:v>
                </c:pt>
                <c:pt idx="68107">
                  <c:v>6.8108000000000006E-5</c:v>
                </c:pt>
                <c:pt idx="68108">
                  <c:v>6.8108999999999995E-5</c:v>
                </c:pt>
                <c:pt idx="68109">
                  <c:v>6.8109999999999997E-5</c:v>
                </c:pt>
                <c:pt idx="68110">
                  <c:v>6.8110999999999999E-5</c:v>
                </c:pt>
                <c:pt idx="68111">
                  <c:v>6.8112000000000001E-5</c:v>
                </c:pt>
                <c:pt idx="68112">
                  <c:v>6.8113000000000003E-5</c:v>
                </c:pt>
                <c:pt idx="68113">
                  <c:v>6.8114000000000005E-5</c:v>
                </c:pt>
                <c:pt idx="68114">
                  <c:v>6.8114999999999994E-5</c:v>
                </c:pt>
                <c:pt idx="68115">
                  <c:v>6.8115999999999996E-5</c:v>
                </c:pt>
                <c:pt idx="68116">
                  <c:v>6.8116999999999999E-5</c:v>
                </c:pt>
                <c:pt idx="68117">
                  <c:v>6.8118000000000001E-5</c:v>
                </c:pt>
                <c:pt idx="68118">
                  <c:v>6.8119000000000003E-5</c:v>
                </c:pt>
                <c:pt idx="68119">
                  <c:v>6.8120000000000005E-5</c:v>
                </c:pt>
                <c:pt idx="68120">
                  <c:v>6.8120999999999994E-5</c:v>
                </c:pt>
                <c:pt idx="68121">
                  <c:v>6.8121999999999996E-5</c:v>
                </c:pt>
                <c:pt idx="68122">
                  <c:v>6.8122999999999998E-5</c:v>
                </c:pt>
                <c:pt idx="68123">
                  <c:v>6.8124E-5</c:v>
                </c:pt>
                <c:pt idx="68124">
                  <c:v>6.8125000000000003E-5</c:v>
                </c:pt>
                <c:pt idx="68125">
                  <c:v>6.8126000000000005E-5</c:v>
                </c:pt>
                <c:pt idx="68126">
                  <c:v>6.8126999999999993E-5</c:v>
                </c:pt>
                <c:pt idx="68127">
                  <c:v>6.8127999999999996E-5</c:v>
                </c:pt>
                <c:pt idx="68128">
                  <c:v>6.8128999999999998E-5</c:v>
                </c:pt>
                <c:pt idx="68129">
                  <c:v>6.813E-5</c:v>
                </c:pt>
                <c:pt idx="68130">
                  <c:v>6.8131000000000002E-5</c:v>
                </c:pt>
                <c:pt idx="68131">
                  <c:v>6.8132000000000004E-5</c:v>
                </c:pt>
                <c:pt idx="68132">
                  <c:v>6.8133000000000006E-5</c:v>
                </c:pt>
                <c:pt idx="68133">
                  <c:v>6.8133999999999995E-5</c:v>
                </c:pt>
                <c:pt idx="68134">
                  <c:v>6.8134999999999997E-5</c:v>
                </c:pt>
                <c:pt idx="68135">
                  <c:v>6.8136E-5</c:v>
                </c:pt>
                <c:pt idx="68136">
                  <c:v>6.8137000000000002E-5</c:v>
                </c:pt>
                <c:pt idx="68137">
                  <c:v>6.8138000000000004E-5</c:v>
                </c:pt>
                <c:pt idx="68138">
                  <c:v>6.8139000000000006E-5</c:v>
                </c:pt>
                <c:pt idx="68139">
                  <c:v>6.8139999999999995E-5</c:v>
                </c:pt>
                <c:pt idx="68140">
                  <c:v>6.8140999999999997E-5</c:v>
                </c:pt>
                <c:pt idx="68141">
                  <c:v>6.8141999999999999E-5</c:v>
                </c:pt>
                <c:pt idx="68142">
                  <c:v>6.8143000000000001E-5</c:v>
                </c:pt>
                <c:pt idx="68143">
                  <c:v>6.8144000000000004E-5</c:v>
                </c:pt>
                <c:pt idx="68144">
                  <c:v>6.8145000000000006E-5</c:v>
                </c:pt>
                <c:pt idx="68145">
                  <c:v>6.8145999999999994E-5</c:v>
                </c:pt>
                <c:pt idx="68146">
                  <c:v>6.8146999999999997E-5</c:v>
                </c:pt>
                <c:pt idx="68147">
                  <c:v>6.8147999999999999E-5</c:v>
                </c:pt>
                <c:pt idx="68148">
                  <c:v>6.8149000000000001E-5</c:v>
                </c:pt>
                <c:pt idx="68149">
                  <c:v>6.8150000000000003E-5</c:v>
                </c:pt>
                <c:pt idx="68150">
                  <c:v>6.8151000000000005E-5</c:v>
                </c:pt>
                <c:pt idx="68151">
                  <c:v>6.8151999999999994E-5</c:v>
                </c:pt>
                <c:pt idx="68152">
                  <c:v>6.8152999999999996E-5</c:v>
                </c:pt>
                <c:pt idx="68153">
                  <c:v>6.8153999999999998E-5</c:v>
                </c:pt>
                <c:pt idx="68154">
                  <c:v>6.8155000000000001E-5</c:v>
                </c:pt>
                <c:pt idx="68155">
                  <c:v>6.8156000000000003E-5</c:v>
                </c:pt>
                <c:pt idx="68156">
                  <c:v>6.8157000000000005E-5</c:v>
                </c:pt>
                <c:pt idx="68157">
                  <c:v>6.8157999999999994E-5</c:v>
                </c:pt>
                <c:pt idx="68158">
                  <c:v>6.8158999999999996E-5</c:v>
                </c:pt>
                <c:pt idx="68159">
                  <c:v>6.8159999999999998E-5</c:v>
                </c:pt>
                <c:pt idx="68160">
                  <c:v>6.8161E-5</c:v>
                </c:pt>
                <c:pt idx="68161">
                  <c:v>6.8162000000000002E-5</c:v>
                </c:pt>
                <c:pt idx="68162">
                  <c:v>6.8163000000000005E-5</c:v>
                </c:pt>
                <c:pt idx="68163">
                  <c:v>6.8164000000000007E-5</c:v>
                </c:pt>
                <c:pt idx="68164">
                  <c:v>6.8164999999999995E-5</c:v>
                </c:pt>
                <c:pt idx="68165">
                  <c:v>6.8165999999999998E-5</c:v>
                </c:pt>
                <c:pt idx="68166">
                  <c:v>6.8167E-5</c:v>
                </c:pt>
                <c:pt idx="68167">
                  <c:v>6.8168000000000002E-5</c:v>
                </c:pt>
                <c:pt idx="68168">
                  <c:v>6.8169000000000004E-5</c:v>
                </c:pt>
                <c:pt idx="68169">
                  <c:v>6.8170000000000006E-5</c:v>
                </c:pt>
                <c:pt idx="68170">
                  <c:v>6.8170999999999995E-5</c:v>
                </c:pt>
                <c:pt idx="68171">
                  <c:v>6.8171999999999997E-5</c:v>
                </c:pt>
                <c:pt idx="68172">
                  <c:v>6.8172999999999999E-5</c:v>
                </c:pt>
                <c:pt idx="68173">
                  <c:v>6.8174000000000002E-5</c:v>
                </c:pt>
                <c:pt idx="68174">
                  <c:v>6.8175000000000004E-5</c:v>
                </c:pt>
                <c:pt idx="68175">
                  <c:v>6.8176000000000006E-5</c:v>
                </c:pt>
                <c:pt idx="68176">
                  <c:v>6.8176999999999995E-5</c:v>
                </c:pt>
                <c:pt idx="68177">
                  <c:v>6.8177999999999997E-5</c:v>
                </c:pt>
                <c:pt idx="68178">
                  <c:v>6.8178999999999999E-5</c:v>
                </c:pt>
                <c:pt idx="68179">
                  <c:v>6.8180000000000001E-5</c:v>
                </c:pt>
                <c:pt idx="68180">
                  <c:v>6.8181000000000003E-5</c:v>
                </c:pt>
                <c:pt idx="68181">
                  <c:v>6.8182000000000006E-5</c:v>
                </c:pt>
                <c:pt idx="68182">
                  <c:v>6.8182999999999994E-5</c:v>
                </c:pt>
                <c:pt idx="68183">
                  <c:v>6.8183999999999996E-5</c:v>
                </c:pt>
                <c:pt idx="68184">
                  <c:v>6.8184999999999999E-5</c:v>
                </c:pt>
                <c:pt idx="68185">
                  <c:v>6.8186000000000001E-5</c:v>
                </c:pt>
                <c:pt idx="68186">
                  <c:v>6.8187000000000003E-5</c:v>
                </c:pt>
                <c:pt idx="68187">
                  <c:v>6.8188000000000005E-5</c:v>
                </c:pt>
                <c:pt idx="68188">
                  <c:v>6.8188999999999994E-5</c:v>
                </c:pt>
                <c:pt idx="68189">
                  <c:v>6.8189999999999996E-5</c:v>
                </c:pt>
                <c:pt idx="68190">
                  <c:v>6.8190999999999998E-5</c:v>
                </c:pt>
                <c:pt idx="68191">
                  <c:v>6.8192E-5</c:v>
                </c:pt>
                <c:pt idx="68192">
                  <c:v>6.8193000000000003E-5</c:v>
                </c:pt>
                <c:pt idx="68193">
                  <c:v>6.8194000000000005E-5</c:v>
                </c:pt>
                <c:pt idx="68194">
                  <c:v>6.8194999999999993E-5</c:v>
                </c:pt>
                <c:pt idx="68195">
                  <c:v>6.8195999999999996E-5</c:v>
                </c:pt>
                <c:pt idx="68196">
                  <c:v>6.8196999999999998E-5</c:v>
                </c:pt>
                <c:pt idx="68197">
                  <c:v>6.8198E-5</c:v>
                </c:pt>
                <c:pt idx="68198">
                  <c:v>6.8199000000000002E-5</c:v>
                </c:pt>
                <c:pt idx="68199">
                  <c:v>6.8200000000000004E-5</c:v>
                </c:pt>
                <c:pt idx="68200">
                  <c:v>6.8201000000000007E-5</c:v>
                </c:pt>
                <c:pt idx="68201">
                  <c:v>6.8201999999999995E-5</c:v>
                </c:pt>
                <c:pt idx="68202">
                  <c:v>6.8202999999999997E-5</c:v>
                </c:pt>
                <c:pt idx="68203">
                  <c:v>6.8204E-5</c:v>
                </c:pt>
                <c:pt idx="68204">
                  <c:v>6.8205000000000002E-5</c:v>
                </c:pt>
                <c:pt idx="68205">
                  <c:v>6.8206000000000004E-5</c:v>
                </c:pt>
                <c:pt idx="68206">
                  <c:v>6.8207000000000006E-5</c:v>
                </c:pt>
                <c:pt idx="68207">
                  <c:v>6.8207999999999995E-5</c:v>
                </c:pt>
                <c:pt idx="68208">
                  <c:v>6.8208999999999997E-5</c:v>
                </c:pt>
                <c:pt idx="68209">
                  <c:v>6.8209999999999999E-5</c:v>
                </c:pt>
                <c:pt idx="68210">
                  <c:v>6.8211000000000001E-5</c:v>
                </c:pt>
                <c:pt idx="68211">
                  <c:v>6.8212000000000004E-5</c:v>
                </c:pt>
                <c:pt idx="68212">
                  <c:v>6.8213000000000006E-5</c:v>
                </c:pt>
                <c:pt idx="68213">
                  <c:v>6.8213999999999994E-5</c:v>
                </c:pt>
                <c:pt idx="68214">
                  <c:v>6.8214999999999997E-5</c:v>
                </c:pt>
                <c:pt idx="68215">
                  <c:v>6.8215999999999999E-5</c:v>
                </c:pt>
                <c:pt idx="68216">
                  <c:v>6.8217000000000001E-5</c:v>
                </c:pt>
                <c:pt idx="68217">
                  <c:v>6.8218000000000003E-5</c:v>
                </c:pt>
                <c:pt idx="68218">
                  <c:v>6.8219000000000005E-5</c:v>
                </c:pt>
                <c:pt idx="68219">
                  <c:v>6.8219999999999994E-5</c:v>
                </c:pt>
                <c:pt idx="68220">
                  <c:v>6.8220999999999996E-5</c:v>
                </c:pt>
                <c:pt idx="68221">
                  <c:v>6.8221999999999998E-5</c:v>
                </c:pt>
                <c:pt idx="68222">
                  <c:v>6.8223000000000001E-5</c:v>
                </c:pt>
                <c:pt idx="68223">
                  <c:v>6.8224000000000003E-5</c:v>
                </c:pt>
                <c:pt idx="68224">
                  <c:v>6.8225000000000005E-5</c:v>
                </c:pt>
                <c:pt idx="68225">
                  <c:v>6.8225999999999994E-5</c:v>
                </c:pt>
                <c:pt idx="68226">
                  <c:v>6.8226999999999996E-5</c:v>
                </c:pt>
                <c:pt idx="68227">
                  <c:v>6.8227999999999998E-5</c:v>
                </c:pt>
                <c:pt idx="68228">
                  <c:v>6.8229E-5</c:v>
                </c:pt>
                <c:pt idx="68229">
                  <c:v>6.8230000000000002E-5</c:v>
                </c:pt>
                <c:pt idx="68230">
                  <c:v>6.8231000000000005E-5</c:v>
                </c:pt>
                <c:pt idx="68231">
                  <c:v>6.8232000000000007E-5</c:v>
                </c:pt>
                <c:pt idx="68232">
                  <c:v>6.8232999999999995E-5</c:v>
                </c:pt>
                <c:pt idx="68233">
                  <c:v>6.8233999999999998E-5</c:v>
                </c:pt>
                <c:pt idx="68234">
                  <c:v>6.8235E-5</c:v>
                </c:pt>
                <c:pt idx="68235">
                  <c:v>6.8236000000000002E-5</c:v>
                </c:pt>
                <c:pt idx="68236">
                  <c:v>6.8237000000000004E-5</c:v>
                </c:pt>
                <c:pt idx="68237">
                  <c:v>6.8238000000000006E-5</c:v>
                </c:pt>
                <c:pt idx="68238">
                  <c:v>6.8238999999999995E-5</c:v>
                </c:pt>
                <c:pt idx="68239">
                  <c:v>6.8239999999999997E-5</c:v>
                </c:pt>
                <c:pt idx="68240">
                  <c:v>6.8240999999999999E-5</c:v>
                </c:pt>
                <c:pt idx="68241">
                  <c:v>6.8242000000000002E-5</c:v>
                </c:pt>
                <c:pt idx="68242">
                  <c:v>6.8243000000000004E-5</c:v>
                </c:pt>
                <c:pt idx="68243">
                  <c:v>6.8244000000000006E-5</c:v>
                </c:pt>
                <c:pt idx="68244">
                  <c:v>6.8244999999999995E-5</c:v>
                </c:pt>
                <c:pt idx="68245">
                  <c:v>6.8245999999999997E-5</c:v>
                </c:pt>
                <c:pt idx="68246">
                  <c:v>6.8246999999999999E-5</c:v>
                </c:pt>
                <c:pt idx="68247">
                  <c:v>6.8248000000000001E-5</c:v>
                </c:pt>
                <c:pt idx="68248">
                  <c:v>6.8249000000000003E-5</c:v>
                </c:pt>
                <c:pt idx="68249">
                  <c:v>6.8250000000000006E-5</c:v>
                </c:pt>
                <c:pt idx="68250">
                  <c:v>6.8250999999999994E-5</c:v>
                </c:pt>
                <c:pt idx="68251">
                  <c:v>6.8251999999999996E-5</c:v>
                </c:pt>
                <c:pt idx="68252">
                  <c:v>6.8252999999999999E-5</c:v>
                </c:pt>
                <c:pt idx="68253">
                  <c:v>6.8254000000000001E-5</c:v>
                </c:pt>
                <c:pt idx="68254">
                  <c:v>6.8255000000000003E-5</c:v>
                </c:pt>
                <c:pt idx="68255">
                  <c:v>6.8256000000000005E-5</c:v>
                </c:pt>
                <c:pt idx="68256">
                  <c:v>6.8256999999999994E-5</c:v>
                </c:pt>
                <c:pt idx="68257">
                  <c:v>6.8257999999999996E-5</c:v>
                </c:pt>
                <c:pt idx="68258">
                  <c:v>6.8258999999999998E-5</c:v>
                </c:pt>
                <c:pt idx="68259">
                  <c:v>6.826E-5</c:v>
                </c:pt>
                <c:pt idx="68260">
                  <c:v>6.8261000000000003E-5</c:v>
                </c:pt>
                <c:pt idx="68261">
                  <c:v>6.8262000000000005E-5</c:v>
                </c:pt>
                <c:pt idx="68262">
                  <c:v>6.8262999999999993E-5</c:v>
                </c:pt>
                <c:pt idx="68263">
                  <c:v>6.8263999999999996E-5</c:v>
                </c:pt>
                <c:pt idx="68264">
                  <c:v>6.8264999999999998E-5</c:v>
                </c:pt>
                <c:pt idx="68265">
                  <c:v>6.8266E-5</c:v>
                </c:pt>
                <c:pt idx="68266">
                  <c:v>6.8267000000000002E-5</c:v>
                </c:pt>
                <c:pt idx="68267">
                  <c:v>6.8268000000000004E-5</c:v>
                </c:pt>
                <c:pt idx="68268">
                  <c:v>6.8269000000000007E-5</c:v>
                </c:pt>
                <c:pt idx="68269">
                  <c:v>6.8269999999999995E-5</c:v>
                </c:pt>
                <c:pt idx="68270">
                  <c:v>6.8270999999999997E-5</c:v>
                </c:pt>
                <c:pt idx="68271">
                  <c:v>6.8272E-5</c:v>
                </c:pt>
                <c:pt idx="68272">
                  <c:v>6.8273000000000002E-5</c:v>
                </c:pt>
                <c:pt idx="68273">
                  <c:v>6.8274000000000004E-5</c:v>
                </c:pt>
                <c:pt idx="68274">
                  <c:v>6.8275000000000006E-5</c:v>
                </c:pt>
                <c:pt idx="68275">
                  <c:v>6.8275999999999995E-5</c:v>
                </c:pt>
                <c:pt idx="68276">
                  <c:v>6.8276999999999997E-5</c:v>
                </c:pt>
                <c:pt idx="68277">
                  <c:v>6.8277999999999999E-5</c:v>
                </c:pt>
                <c:pt idx="68278">
                  <c:v>6.8279000000000001E-5</c:v>
                </c:pt>
                <c:pt idx="68279">
                  <c:v>6.8280000000000004E-5</c:v>
                </c:pt>
                <c:pt idx="68280">
                  <c:v>6.8281000000000006E-5</c:v>
                </c:pt>
                <c:pt idx="68281">
                  <c:v>6.8281999999999994E-5</c:v>
                </c:pt>
                <c:pt idx="68282">
                  <c:v>6.8282999999999997E-5</c:v>
                </c:pt>
                <c:pt idx="68283">
                  <c:v>6.8283999999999999E-5</c:v>
                </c:pt>
                <c:pt idx="68284">
                  <c:v>6.8285000000000001E-5</c:v>
                </c:pt>
                <c:pt idx="68285">
                  <c:v>6.8286000000000003E-5</c:v>
                </c:pt>
                <c:pt idx="68286">
                  <c:v>6.8287000000000005E-5</c:v>
                </c:pt>
                <c:pt idx="68287">
                  <c:v>6.8287999999999994E-5</c:v>
                </c:pt>
                <c:pt idx="68288">
                  <c:v>6.8288999999999996E-5</c:v>
                </c:pt>
                <c:pt idx="68289">
                  <c:v>6.8289999999999998E-5</c:v>
                </c:pt>
                <c:pt idx="68290">
                  <c:v>6.8291000000000001E-5</c:v>
                </c:pt>
                <c:pt idx="68291">
                  <c:v>6.8292000000000003E-5</c:v>
                </c:pt>
                <c:pt idx="68292">
                  <c:v>6.8293000000000005E-5</c:v>
                </c:pt>
                <c:pt idx="68293">
                  <c:v>6.8293999999999994E-5</c:v>
                </c:pt>
                <c:pt idx="68294">
                  <c:v>6.8294999999999996E-5</c:v>
                </c:pt>
                <c:pt idx="68295">
                  <c:v>6.8295999999999998E-5</c:v>
                </c:pt>
                <c:pt idx="68296">
                  <c:v>6.8297E-5</c:v>
                </c:pt>
                <c:pt idx="68297">
                  <c:v>6.8298000000000002E-5</c:v>
                </c:pt>
                <c:pt idx="68298">
                  <c:v>6.8299000000000005E-5</c:v>
                </c:pt>
                <c:pt idx="68299">
                  <c:v>6.8300000000000007E-5</c:v>
                </c:pt>
                <c:pt idx="68300">
                  <c:v>6.8300999999999995E-5</c:v>
                </c:pt>
                <c:pt idx="68301">
                  <c:v>6.8301999999999998E-5</c:v>
                </c:pt>
                <c:pt idx="68302">
                  <c:v>6.8303E-5</c:v>
                </c:pt>
                <c:pt idx="68303">
                  <c:v>6.8304000000000002E-5</c:v>
                </c:pt>
                <c:pt idx="68304">
                  <c:v>6.8305000000000004E-5</c:v>
                </c:pt>
                <c:pt idx="68305">
                  <c:v>6.8306000000000006E-5</c:v>
                </c:pt>
                <c:pt idx="68306">
                  <c:v>6.8306999999999995E-5</c:v>
                </c:pt>
                <c:pt idx="68307">
                  <c:v>6.8307999999999997E-5</c:v>
                </c:pt>
                <c:pt idx="68308">
                  <c:v>6.8308999999999999E-5</c:v>
                </c:pt>
                <c:pt idx="68309">
                  <c:v>6.8310000000000002E-5</c:v>
                </c:pt>
                <c:pt idx="68310">
                  <c:v>6.8311000000000004E-5</c:v>
                </c:pt>
                <c:pt idx="68311">
                  <c:v>6.8312000000000006E-5</c:v>
                </c:pt>
                <c:pt idx="68312">
                  <c:v>6.8312999999999995E-5</c:v>
                </c:pt>
                <c:pt idx="68313">
                  <c:v>6.8313999999999997E-5</c:v>
                </c:pt>
                <c:pt idx="68314">
                  <c:v>6.8314999999999999E-5</c:v>
                </c:pt>
                <c:pt idx="68315">
                  <c:v>6.8316000000000001E-5</c:v>
                </c:pt>
                <c:pt idx="68316">
                  <c:v>6.8317000000000003E-5</c:v>
                </c:pt>
                <c:pt idx="68317">
                  <c:v>6.8318000000000006E-5</c:v>
                </c:pt>
                <c:pt idx="68318">
                  <c:v>6.8318999999999994E-5</c:v>
                </c:pt>
                <c:pt idx="68319">
                  <c:v>6.8319999999999996E-5</c:v>
                </c:pt>
                <c:pt idx="68320">
                  <c:v>6.8320999999999999E-5</c:v>
                </c:pt>
                <c:pt idx="68321">
                  <c:v>6.8322000000000001E-5</c:v>
                </c:pt>
                <c:pt idx="68322">
                  <c:v>6.8323000000000003E-5</c:v>
                </c:pt>
                <c:pt idx="68323">
                  <c:v>6.8324000000000005E-5</c:v>
                </c:pt>
                <c:pt idx="68324">
                  <c:v>6.8324999999999994E-5</c:v>
                </c:pt>
                <c:pt idx="68325">
                  <c:v>6.8325999999999996E-5</c:v>
                </c:pt>
                <c:pt idx="68326">
                  <c:v>6.8326999999999998E-5</c:v>
                </c:pt>
                <c:pt idx="68327">
                  <c:v>6.8328E-5</c:v>
                </c:pt>
                <c:pt idx="68328">
                  <c:v>6.8329000000000003E-5</c:v>
                </c:pt>
                <c:pt idx="68329">
                  <c:v>6.8330000000000005E-5</c:v>
                </c:pt>
                <c:pt idx="68330">
                  <c:v>6.8330999999999993E-5</c:v>
                </c:pt>
                <c:pt idx="68331">
                  <c:v>6.8331999999999996E-5</c:v>
                </c:pt>
                <c:pt idx="68332">
                  <c:v>6.8332999999999998E-5</c:v>
                </c:pt>
                <c:pt idx="68333">
                  <c:v>6.8334E-5</c:v>
                </c:pt>
                <c:pt idx="68334">
                  <c:v>6.8335000000000002E-5</c:v>
                </c:pt>
                <c:pt idx="68335">
                  <c:v>6.8336000000000004E-5</c:v>
                </c:pt>
                <c:pt idx="68336">
                  <c:v>6.8337000000000007E-5</c:v>
                </c:pt>
                <c:pt idx="68337">
                  <c:v>6.8337999999999995E-5</c:v>
                </c:pt>
                <c:pt idx="68338">
                  <c:v>6.8338999999999997E-5</c:v>
                </c:pt>
                <c:pt idx="68339">
                  <c:v>6.834E-5</c:v>
                </c:pt>
                <c:pt idx="68340">
                  <c:v>6.8341000000000002E-5</c:v>
                </c:pt>
                <c:pt idx="68341">
                  <c:v>6.8342000000000004E-5</c:v>
                </c:pt>
                <c:pt idx="68342">
                  <c:v>6.8343000000000006E-5</c:v>
                </c:pt>
                <c:pt idx="68343">
                  <c:v>6.8343999999999995E-5</c:v>
                </c:pt>
                <c:pt idx="68344">
                  <c:v>6.8344999999999997E-5</c:v>
                </c:pt>
                <c:pt idx="68345">
                  <c:v>6.8345999999999999E-5</c:v>
                </c:pt>
                <c:pt idx="68346">
                  <c:v>6.8347000000000001E-5</c:v>
                </c:pt>
                <c:pt idx="68347">
                  <c:v>6.8348000000000004E-5</c:v>
                </c:pt>
                <c:pt idx="68348">
                  <c:v>6.8349000000000006E-5</c:v>
                </c:pt>
                <c:pt idx="68349">
                  <c:v>6.8349999999999994E-5</c:v>
                </c:pt>
                <c:pt idx="68350">
                  <c:v>6.8350999999999997E-5</c:v>
                </c:pt>
                <c:pt idx="68351">
                  <c:v>6.8351999999999999E-5</c:v>
                </c:pt>
                <c:pt idx="68352">
                  <c:v>6.8353000000000001E-5</c:v>
                </c:pt>
                <c:pt idx="68353">
                  <c:v>6.8354000000000003E-5</c:v>
                </c:pt>
                <c:pt idx="68354">
                  <c:v>6.8355000000000005E-5</c:v>
                </c:pt>
                <c:pt idx="68355">
                  <c:v>6.8355999999999994E-5</c:v>
                </c:pt>
                <c:pt idx="68356">
                  <c:v>6.8356999999999996E-5</c:v>
                </c:pt>
                <c:pt idx="68357">
                  <c:v>6.8357999999999998E-5</c:v>
                </c:pt>
                <c:pt idx="68358">
                  <c:v>6.8359000000000001E-5</c:v>
                </c:pt>
                <c:pt idx="68359">
                  <c:v>6.8360000000000003E-5</c:v>
                </c:pt>
                <c:pt idx="68360">
                  <c:v>6.8361000000000005E-5</c:v>
                </c:pt>
                <c:pt idx="68361">
                  <c:v>6.8361999999999994E-5</c:v>
                </c:pt>
                <c:pt idx="68362">
                  <c:v>6.8362999999999996E-5</c:v>
                </c:pt>
                <c:pt idx="68363">
                  <c:v>6.8363999999999998E-5</c:v>
                </c:pt>
                <c:pt idx="68364">
                  <c:v>6.8365E-5</c:v>
                </c:pt>
                <c:pt idx="68365">
                  <c:v>6.8366000000000002E-5</c:v>
                </c:pt>
                <c:pt idx="68366">
                  <c:v>6.8367000000000005E-5</c:v>
                </c:pt>
                <c:pt idx="68367">
                  <c:v>6.8367999999999993E-5</c:v>
                </c:pt>
                <c:pt idx="68368">
                  <c:v>6.8368999999999995E-5</c:v>
                </c:pt>
                <c:pt idx="68369">
                  <c:v>6.8369999999999998E-5</c:v>
                </c:pt>
                <c:pt idx="68370">
                  <c:v>6.8371E-5</c:v>
                </c:pt>
                <c:pt idx="68371">
                  <c:v>6.8372000000000002E-5</c:v>
                </c:pt>
                <c:pt idx="68372">
                  <c:v>6.8373000000000004E-5</c:v>
                </c:pt>
                <c:pt idx="68373">
                  <c:v>6.8374000000000006E-5</c:v>
                </c:pt>
                <c:pt idx="68374">
                  <c:v>6.8374999999999995E-5</c:v>
                </c:pt>
                <c:pt idx="68375">
                  <c:v>6.8375999999999997E-5</c:v>
                </c:pt>
                <c:pt idx="68376">
                  <c:v>6.8376999999999999E-5</c:v>
                </c:pt>
                <c:pt idx="68377">
                  <c:v>6.8378000000000002E-5</c:v>
                </c:pt>
                <c:pt idx="68378">
                  <c:v>6.8379000000000004E-5</c:v>
                </c:pt>
                <c:pt idx="68379">
                  <c:v>6.8380000000000006E-5</c:v>
                </c:pt>
                <c:pt idx="68380">
                  <c:v>6.8380999999999995E-5</c:v>
                </c:pt>
                <c:pt idx="68381">
                  <c:v>6.8381999999999997E-5</c:v>
                </c:pt>
                <c:pt idx="68382">
                  <c:v>6.8382999999999999E-5</c:v>
                </c:pt>
                <c:pt idx="68383">
                  <c:v>6.8384000000000001E-5</c:v>
                </c:pt>
                <c:pt idx="68384">
                  <c:v>6.8385000000000003E-5</c:v>
                </c:pt>
                <c:pt idx="68385">
                  <c:v>6.8386000000000006E-5</c:v>
                </c:pt>
                <c:pt idx="68386">
                  <c:v>6.8386999999999994E-5</c:v>
                </c:pt>
                <c:pt idx="68387">
                  <c:v>6.8387999999999996E-5</c:v>
                </c:pt>
                <c:pt idx="68388">
                  <c:v>6.8388999999999999E-5</c:v>
                </c:pt>
                <c:pt idx="68389">
                  <c:v>6.8390000000000001E-5</c:v>
                </c:pt>
                <c:pt idx="68390">
                  <c:v>6.8391000000000003E-5</c:v>
                </c:pt>
                <c:pt idx="68391">
                  <c:v>6.8392000000000005E-5</c:v>
                </c:pt>
                <c:pt idx="68392">
                  <c:v>6.8392999999999994E-5</c:v>
                </c:pt>
                <c:pt idx="68393">
                  <c:v>6.8393999999999996E-5</c:v>
                </c:pt>
                <c:pt idx="68394">
                  <c:v>6.8394999999999998E-5</c:v>
                </c:pt>
                <c:pt idx="68395">
                  <c:v>6.8396E-5</c:v>
                </c:pt>
                <c:pt idx="68396">
                  <c:v>6.8397000000000003E-5</c:v>
                </c:pt>
                <c:pt idx="68397">
                  <c:v>6.8398000000000005E-5</c:v>
                </c:pt>
                <c:pt idx="68398">
                  <c:v>6.8398999999999993E-5</c:v>
                </c:pt>
                <c:pt idx="68399">
                  <c:v>6.8399999999999996E-5</c:v>
                </c:pt>
                <c:pt idx="68400">
                  <c:v>6.8400999999999998E-5</c:v>
                </c:pt>
                <c:pt idx="68401">
                  <c:v>6.8402E-5</c:v>
                </c:pt>
                <c:pt idx="68402">
                  <c:v>6.8403000000000002E-5</c:v>
                </c:pt>
                <c:pt idx="68403">
                  <c:v>6.8404000000000004E-5</c:v>
                </c:pt>
                <c:pt idx="68404">
                  <c:v>6.8405000000000007E-5</c:v>
                </c:pt>
                <c:pt idx="68405">
                  <c:v>6.8405999999999995E-5</c:v>
                </c:pt>
                <c:pt idx="68406">
                  <c:v>6.8406999999999997E-5</c:v>
                </c:pt>
                <c:pt idx="68407">
                  <c:v>6.8408E-5</c:v>
                </c:pt>
                <c:pt idx="68408">
                  <c:v>6.8409000000000002E-5</c:v>
                </c:pt>
                <c:pt idx="68409">
                  <c:v>6.8410000000000004E-5</c:v>
                </c:pt>
                <c:pt idx="68410">
                  <c:v>6.8411000000000006E-5</c:v>
                </c:pt>
                <c:pt idx="68411">
                  <c:v>6.8411999999999995E-5</c:v>
                </c:pt>
                <c:pt idx="68412">
                  <c:v>6.8412999999999997E-5</c:v>
                </c:pt>
                <c:pt idx="68413">
                  <c:v>6.8413999999999999E-5</c:v>
                </c:pt>
                <c:pt idx="68414">
                  <c:v>6.8415000000000001E-5</c:v>
                </c:pt>
                <c:pt idx="68415">
                  <c:v>6.8416000000000004E-5</c:v>
                </c:pt>
                <c:pt idx="68416">
                  <c:v>6.8417000000000006E-5</c:v>
                </c:pt>
                <c:pt idx="68417">
                  <c:v>6.8417999999999994E-5</c:v>
                </c:pt>
                <c:pt idx="68418">
                  <c:v>6.8418999999999997E-5</c:v>
                </c:pt>
                <c:pt idx="68419">
                  <c:v>6.8419999999999999E-5</c:v>
                </c:pt>
                <c:pt idx="68420">
                  <c:v>6.8421000000000001E-5</c:v>
                </c:pt>
                <c:pt idx="68421">
                  <c:v>6.8422000000000003E-5</c:v>
                </c:pt>
                <c:pt idx="68422">
                  <c:v>6.8423000000000005E-5</c:v>
                </c:pt>
                <c:pt idx="68423">
                  <c:v>6.8423999999999994E-5</c:v>
                </c:pt>
                <c:pt idx="68424">
                  <c:v>6.8424999999999996E-5</c:v>
                </c:pt>
                <c:pt idx="68425">
                  <c:v>6.8425999999999998E-5</c:v>
                </c:pt>
                <c:pt idx="68426">
                  <c:v>6.8427000000000001E-5</c:v>
                </c:pt>
                <c:pt idx="68427">
                  <c:v>6.8428000000000003E-5</c:v>
                </c:pt>
                <c:pt idx="68428">
                  <c:v>6.8429000000000005E-5</c:v>
                </c:pt>
                <c:pt idx="68429">
                  <c:v>6.8429999999999994E-5</c:v>
                </c:pt>
                <c:pt idx="68430">
                  <c:v>6.8430999999999996E-5</c:v>
                </c:pt>
                <c:pt idx="68431">
                  <c:v>6.8431999999999998E-5</c:v>
                </c:pt>
                <c:pt idx="68432">
                  <c:v>6.8433E-5</c:v>
                </c:pt>
                <c:pt idx="68433">
                  <c:v>6.8434000000000002E-5</c:v>
                </c:pt>
                <c:pt idx="68434">
                  <c:v>6.8435000000000005E-5</c:v>
                </c:pt>
                <c:pt idx="68435">
                  <c:v>6.8435999999999993E-5</c:v>
                </c:pt>
                <c:pt idx="68436">
                  <c:v>6.8436999999999995E-5</c:v>
                </c:pt>
                <c:pt idx="68437">
                  <c:v>6.8437999999999998E-5</c:v>
                </c:pt>
                <c:pt idx="68438">
                  <c:v>6.8439E-5</c:v>
                </c:pt>
                <c:pt idx="68439">
                  <c:v>6.8440000000000002E-5</c:v>
                </c:pt>
                <c:pt idx="68440">
                  <c:v>6.8441000000000004E-5</c:v>
                </c:pt>
                <c:pt idx="68441">
                  <c:v>6.8442000000000006E-5</c:v>
                </c:pt>
                <c:pt idx="68442">
                  <c:v>6.8442999999999995E-5</c:v>
                </c:pt>
                <c:pt idx="68443">
                  <c:v>6.8443999999999997E-5</c:v>
                </c:pt>
                <c:pt idx="68444">
                  <c:v>6.8444999999999999E-5</c:v>
                </c:pt>
                <c:pt idx="68445">
                  <c:v>6.8446000000000002E-5</c:v>
                </c:pt>
                <c:pt idx="68446">
                  <c:v>6.8447000000000004E-5</c:v>
                </c:pt>
                <c:pt idx="68447">
                  <c:v>6.8448000000000006E-5</c:v>
                </c:pt>
                <c:pt idx="68448">
                  <c:v>6.8448999999999995E-5</c:v>
                </c:pt>
                <c:pt idx="68449">
                  <c:v>6.8449999999999997E-5</c:v>
                </c:pt>
                <c:pt idx="68450">
                  <c:v>6.8450999999999999E-5</c:v>
                </c:pt>
                <c:pt idx="68451">
                  <c:v>6.8452000000000001E-5</c:v>
                </c:pt>
                <c:pt idx="68452">
                  <c:v>6.8453000000000003E-5</c:v>
                </c:pt>
                <c:pt idx="68453">
                  <c:v>6.8454000000000006E-5</c:v>
                </c:pt>
                <c:pt idx="68454">
                  <c:v>6.8454999999999994E-5</c:v>
                </c:pt>
                <c:pt idx="68455">
                  <c:v>6.8455999999999996E-5</c:v>
                </c:pt>
                <c:pt idx="68456">
                  <c:v>6.8456999999999999E-5</c:v>
                </c:pt>
                <c:pt idx="68457">
                  <c:v>6.8458000000000001E-5</c:v>
                </c:pt>
                <c:pt idx="68458">
                  <c:v>6.8459000000000003E-5</c:v>
                </c:pt>
                <c:pt idx="68459">
                  <c:v>6.8460000000000005E-5</c:v>
                </c:pt>
                <c:pt idx="68460">
                  <c:v>6.8460999999999994E-5</c:v>
                </c:pt>
                <c:pt idx="68461">
                  <c:v>6.8461999999999996E-5</c:v>
                </c:pt>
                <c:pt idx="68462">
                  <c:v>6.8462999999999998E-5</c:v>
                </c:pt>
                <c:pt idx="68463">
                  <c:v>6.8464E-5</c:v>
                </c:pt>
                <c:pt idx="68464">
                  <c:v>6.8465000000000003E-5</c:v>
                </c:pt>
                <c:pt idx="68465">
                  <c:v>6.8466000000000005E-5</c:v>
                </c:pt>
                <c:pt idx="68466">
                  <c:v>6.8466999999999993E-5</c:v>
                </c:pt>
                <c:pt idx="68467">
                  <c:v>6.8467999999999996E-5</c:v>
                </c:pt>
                <c:pt idx="68468">
                  <c:v>6.8468999999999998E-5</c:v>
                </c:pt>
                <c:pt idx="68469">
                  <c:v>6.847E-5</c:v>
                </c:pt>
                <c:pt idx="68470">
                  <c:v>6.8471000000000002E-5</c:v>
                </c:pt>
                <c:pt idx="68471">
                  <c:v>6.8472000000000004E-5</c:v>
                </c:pt>
                <c:pt idx="68472">
                  <c:v>6.8473000000000007E-5</c:v>
                </c:pt>
                <c:pt idx="68473">
                  <c:v>6.8473999999999995E-5</c:v>
                </c:pt>
                <c:pt idx="68474">
                  <c:v>6.8474999999999997E-5</c:v>
                </c:pt>
                <c:pt idx="68475">
                  <c:v>6.8476E-5</c:v>
                </c:pt>
                <c:pt idx="68476">
                  <c:v>6.8477000000000002E-5</c:v>
                </c:pt>
                <c:pt idx="68477">
                  <c:v>6.8478000000000004E-5</c:v>
                </c:pt>
                <c:pt idx="68478">
                  <c:v>6.8479000000000006E-5</c:v>
                </c:pt>
                <c:pt idx="68479">
                  <c:v>6.8479999999999995E-5</c:v>
                </c:pt>
                <c:pt idx="68480">
                  <c:v>6.8480999999999997E-5</c:v>
                </c:pt>
                <c:pt idx="68481">
                  <c:v>6.8481999999999999E-5</c:v>
                </c:pt>
                <c:pt idx="68482">
                  <c:v>6.8483000000000001E-5</c:v>
                </c:pt>
                <c:pt idx="68483">
                  <c:v>6.8484000000000004E-5</c:v>
                </c:pt>
                <c:pt idx="68484">
                  <c:v>6.8485000000000006E-5</c:v>
                </c:pt>
                <c:pt idx="68485">
                  <c:v>6.8485999999999994E-5</c:v>
                </c:pt>
                <c:pt idx="68486">
                  <c:v>6.8486999999999997E-5</c:v>
                </c:pt>
                <c:pt idx="68487">
                  <c:v>6.8487999999999999E-5</c:v>
                </c:pt>
                <c:pt idx="68488">
                  <c:v>6.8489000000000001E-5</c:v>
                </c:pt>
                <c:pt idx="68489">
                  <c:v>6.8490000000000003E-5</c:v>
                </c:pt>
                <c:pt idx="68490">
                  <c:v>6.8491000000000005E-5</c:v>
                </c:pt>
                <c:pt idx="68491">
                  <c:v>6.8491999999999994E-5</c:v>
                </c:pt>
                <c:pt idx="68492">
                  <c:v>6.8492999999999996E-5</c:v>
                </c:pt>
                <c:pt idx="68493">
                  <c:v>6.8493999999999998E-5</c:v>
                </c:pt>
                <c:pt idx="68494">
                  <c:v>6.8495000000000001E-5</c:v>
                </c:pt>
                <c:pt idx="68495">
                  <c:v>6.8496000000000003E-5</c:v>
                </c:pt>
                <c:pt idx="68496">
                  <c:v>6.8497000000000005E-5</c:v>
                </c:pt>
                <c:pt idx="68497">
                  <c:v>6.8497999999999994E-5</c:v>
                </c:pt>
                <c:pt idx="68498">
                  <c:v>6.8498999999999996E-5</c:v>
                </c:pt>
                <c:pt idx="68499">
                  <c:v>6.8499999999999998E-5</c:v>
                </c:pt>
                <c:pt idx="68500">
                  <c:v>6.8501E-5</c:v>
                </c:pt>
                <c:pt idx="68501">
                  <c:v>6.8502000000000002E-5</c:v>
                </c:pt>
                <c:pt idx="68502">
                  <c:v>6.8503000000000005E-5</c:v>
                </c:pt>
                <c:pt idx="68503">
                  <c:v>6.8503999999999993E-5</c:v>
                </c:pt>
                <c:pt idx="68504">
                  <c:v>6.8504999999999995E-5</c:v>
                </c:pt>
                <c:pt idx="68505">
                  <c:v>6.8505999999999998E-5</c:v>
                </c:pt>
                <c:pt idx="68506">
                  <c:v>6.8507E-5</c:v>
                </c:pt>
                <c:pt idx="68507">
                  <c:v>6.8508000000000002E-5</c:v>
                </c:pt>
                <c:pt idx="68508">
                  <c:v>6.8509000000000004E-5</c:v>
                </c:pt>
                <c:pt idx="68509">
                  <c:v>6.8510000000000006E-5</c:v>
                </c:pt>
                <c:pt idx="68510">
                  <c:v>6.8510999999999995E-5</c:v>
                </c:pt>
                <c:pt idx="68511">
                  <c:v>6.8511999999999997E-5</c:v>
                </c:pt>
                <c:pt idx="68512">
                  <c:v>6.8512999999999999E-5</c:v>
                </c:pt>
                <c:pt idx="68513">
                  <c:v>6.8514000000000002E-5</c:v>
                </c:pt>
                <c:pt idx="68514">
                  <c:v>6.8515000000000004E-5</c:v>
                </c:pt>
                <c:pt idx="68515">
                  <c:v>6.8516000000000006E-5</c:v>
                </c:pt>
                <c:pt idx="68516">
                  <c:v>6.8516999999999995E-5</c:v>
                </c:pt>
                <c:pt idx="68517">
                  <c:v>6.8517999999999997E-5</c:v>
                </c:pt>
                <c:pt idx="68518">
                  <c:v>6.8518999999999999E-5</c:v>
                </c:pt>
                <c:pt idx="68519">
                  <c:v>6.8520000000000001E-5</c:v>
                </c:pt>
                <c:pt idx="68520">
                  <c:v>6.8521000000000003E-5</c:v>
                </c:pt>
                <c:pt idx="68521">
                  <c:v>6.8522000000000006E-5</c:v>
                </c:pt>
                <c:pt idx="68522">
                  <c:v>6.8522999999999994E-5</c:v>
                </c:pt>
                <c:pt idx="68523">
                  <c:v>6.8523999999999996E-5</c:v>
                </c:pt>
                <c:pt idx="68524">
                  <c:v>6.8524999999999999E-5</c:v>
                </c:pt>
                <c:pt idx="68525">
                  <c:v>6.8526000000000001E-5</c:v>
                </c:pt>
                <c:pt idx="68526">
                  <c:v>6.8527000000000003E-5</c:v>
                </c:pt>
                <c:pt idx="68527">
                  <c:v>6.8528000000000005E-5</c:v>
                </c:pt>
                <c:pt idx="68528">
                  <c:v>6.8528999999999994E-5</c:v>
                </c:pt>
                <c:pt idx="68529">
                  <c:v>6.8529999999999996E-5</c:v>
                </c:pt>
                <c:pt idx="68530">
                  <c:v>6.8530999999999998E-5</c:v>
                </c:pt>
                <c:pt idx="68531">
                  <c:v>6.8532E-5</c:v>
                </c:pt>
                <c:pt idx="68532">
                  <c:v>6.8533000000000003E-5</c:v>
                </c:pt>
                <c:pt idx="68533">
                  <c:v>6.8534000000000005E-5</c:v>
                </c:pt>
                <c:pt idx="68534">
                  <c:v>6.8534999999999993E-5</c:v>
                </c:pt>
                <c:pt idx="68535">
                  <c:v>6.8535999999999996E-5</c:v>
                </c:pt>
                <c:pt idx="68536">
                  <c:v>6.8536999999999998E-5</c:v>
                </c:pt>
                <c:pt idx="68537">
                  <c:v>6.8538E-5</c:v>
                </c:pt>
                <c:pt idx="68538">
                  <c:v>6.8539000000000002E-5</c:v>
                </c:pt>
                <c:pt idx="68539">
                  <c:v>6.8540000000000004E-5</c:v>
                </c:pt>
                <c:pt idx="68540">
                  <c:v>6.8541000000000007E-5</c:v>
                </c:pt>
                <c:pt idx="68541">
                  <c:v>6.8541999999999995E-5</c:v>
                </c:pt>
                <c:pt idx="68542">
                  <c:v>6.8542999999999997E-5</c:v>
                </c:pt>
                <c:pt idx="68543">
                  <c:v>6.8544E-5</c:v>
                </c:pt>
                <c:pt idx="68544">
                  <c:v>6.8545000000000002E-5</c:v>
                </c:pt>
                <c:pt idx="68545">
                  <c:v>6.8546000000000004E-5</c:v>
                </c:pt>
                <c:pt idx="68546">
                  <c:v>6.8547000000000006E-5</c:v>
                </c:pt>
                <c:pt idx="68547">
                  <c:v>6.8547999999999995E-5</c:v>
                </c:pt>
                <c:pt idx="68548">
                  <c:v>6.8548999999999997E-5</c:v>
                </c:pt>
                <c:pt idx="68549">
                  <c:v>6.8549999999999999E-5</c:v>
                </c:pt>
                <c:pt idx="68550">
                  <c:v>6.8551000000000001E-5</c:v>
                </c:pt>
                <c:pt idx="68551">
                  <c:v>6.8552000000000004E-5</c:v>
                </c:pt>
                <c:pt idx="68552">
                  <c:v>6.8553000000000006E-5</c:v>
                </c:pt>
                <c:pt idx="68553">
                  <c:v>6.8553999999999994E-5</c:v>
                </c:pt>
                <c:pt idx="68554">
                  <c:v>6.8554999999999997E-5</c:v>
                </c:pt>
                <c:pt idx="68555">
                  <c:v>6.8555999999999999E-5</c:v>
                </c:pt>
                <c:pt idx="68556">
                  <c:v>6.8557000000000001E-5</c:v>
                </c:pt>
                <c:pt idx="68557">
                  <c:v>6.8558000000000003E-5</c:v>
                </c:pt>
                <c:pt idx="68558">
                  <c:v>6.8559000000000005E-5</c:v>
                </c:pt>
                <c:pt idx="68559">
                  <c:v>6.8559999999999994E-5</c:v>
                </c:pt>
                <c:pt idx="68560">
                  <c:v>6.8560999999999996E-5</c:v>
                </c:pt>
                <c:pt idx="68561">
                  <c:v>6.8561999999999998E-5</c:v>
                </c:pt>
                <c:pt idx="68562">
                  <c:v>6.8563000000000001E-5</c:v>
                </c:pt>
                <c:pt idx="68563">
                  <c:v>6.8564000000000003E-5</c:v>
                </c:pt>
                <c:pt idx="68564">
                  <c:v>6.8565000000000005E-5</c:v>
                </c:pt>
                <c:pt idx="68565">
                  <c:v>6.8565999999999994E-5</c:v>
                </c:pt>
                <c:pt idx="68566">
                  <c:v>6.8566999999999996E-5</c:v>
                </c:pt>
                <c:pt idx="68567">
                  <c:v>6.8567999999999998E-5</c:v>
                </c:pt>
                <c:pt idx="68568">
                  <c:v>6.8569E-5</c:v>
                </c:pt>
                <c:pt idx="68569">
                  <c:v>6.8570000000000002E-5</c:v>
                </c:pt>
                <c:pt idx="68570">
                  <c:v>6.8571000000000005E-5</c:v>
                </c:pt>
                <c:pt idx="68571">
                  <c:v>6.8571999999999993E-5</c:v>
                </c:pt>
                <c:pt idx="68572">
                  <c:v>6.8572999999999996E-5</c:v>
                </c:pt>
                <c:pt idx="68573">
                  <c:v>6.8573999999999998E-5</c:v>
                </c:pt>
                <c:pt idx="68574">
                  <c:v>6.8575E-5</c:v>
                </c:pt>
                <c:pt idx="68575">
                  <c:v>6.8576000000000002E-5</c:v>
                </c:pt>
                <c:pt idx="68576">
                  <c:v>6.8577000000000004E-5</c:v>
                </c:pt>
                <c:pt idx="68577">
                  <c:v>6.8578000000000006E-5</c:v>
                </c:pt>
                <c:pt idx="68578">
                  <c:v>6.8578999999999995E-5</c:v>
                </c:pt>
                <c:pt idx="68579">
                  <c:v>6.8579999999999997E-5</c:v>
                </c:pt>
                <c:pt idx="68580">
                  <c:v>6.8580999999999999E-5</c:v>
                </c:pt>
                <c:pt idx="68581">
                  <c:v>6.8582000000000002E-5</c:v>
                </c:pt>
                <c:pt idx="68582">
                  <c:v>6.8583000000000004E-5</c:v>
                </c:pt>
                <c:pt idx="68583">
                  <c:v>6.8584000000000006E-5</c:v>
                </c:pt>
                <c:pt idx="68584">
                  <c:v>6.8584999999999995E-5</c:v>
                </c:pt>
                <c:pt idx="68585">
                  <c:v>6.8585999999999997E-5</c:v>
                </c:pt>
                <c:pt idx="68586">
                  <c:v>6.8586999999999999E-5</c:v>
                </c:pt>
                <c:pt idx="68587">
                  <c:v>6.8588000000000001E-5</c:v>
                </c:pt>
                <c:pt idx="68588">
                  <c:v>6.8589000000000003E-5</c:v>
                </c:pt>
                <c:pt idx="68589">
                  <c:v>6.8590000000000006E-5</c:v>
                </c:pt>
                <c:pt idx="68590">
                  <c:v>6.8590999999999994E-5</c:v>
                </c:pt>
                <c:pt idx="68591">
                  <c:v>6.8591999999999997E-5</c:v>
                </c:pt>
                <c:pt idx="68592">
                  <c:v>6.8592999999999999E-5</c:v>
                </c:pt>
                <c:pt idx="68593">
                  <c:v>6.8594000000000001E-5</c:v>
                </c:pt>
                <c:pt idx="68594">
                  <c:v>6.8595000000000003E-5</c:v>
                </c:pt>
                <c:pt idx="68595">
                  <c:v>6.8596000000000005E-5</c:v>
                </c:pt>
                <c:pt idx="68596">
                  <c:v>6.8596999999999994E-5</c:v>
                </c:pt>
                <c:pt idx="68597">
                  <c:v>6.8597999999999996E-5</c:v>
                </c:pt>
                <c:pt idx="68598">
                  <c:v>6.8598999999999998E-5</c:v>
                </c:pt>
                <c:pt idx="68599">
                  <c:v>6.86E-5</c:v>
                </c:pt>
                <c:pt idx="68600">
                  <c:v>6.8601000000000003E-5</c:v>
                </c:pt>
                <c:pt idx="68601">
                  <c:v>6.8602000000000005E-5</c:v>
                </c:pt>
                <c:pt idx="68602">
                  <c:v>6.8602999999999994E-5</c:v>
                </c:pt>
                <c:pt idx="68603">
                  <c:v>6.8603999999999996E-5</c:v>
                </c:pt>
                <c:pt idx="68604">
                  <c:v>6.8604999999999998E-5</c:v>
                </c:pt>
                <c:pt idx="68605">
                  <c:v>6.8606E-5</c:v>
                </c:pt>
                <c:pt idx="68606">
                  <c:v>6.8607000000000002E-5</c:v>
                </c:pt>
                <c:pt idx="68607">
                  <c:v>6.8608000000000004E-5</c:v>
                </c:pt>
                <c:pt idx="68608">
                  <c:v>6.8609000000000007E-5</c:v>
                </c:pt>
                <c:pt idx="68609">
                  <c:v>6.8609999999999995E-5</c:v>
                </c:pt>
                <c:pt idx="68610">
                  <c:v>6.8610999999999998E-5</c:v>
                </c:pt>
                <c:pt idx="68611">
                  <c:v>6.8612E-5</c:v>
                </c:pt>
                <c:pt idx="68612">
                  <c:v>6.8613000000000002E-5</c:v>
                </c:pt>
                <c:pt idx="68613">
                  <c:v>6.8614000000000004E-5</c:v>
                </c:pt>
                <c:pt idx="68614">
                  <c:v>6.8615000000000006E-5</c:v>
                </c:pt>
                <c:pt idx="68615">
                  <c:v>6.8615999999999995E-5</c:v>
                </c:pt>
                <c:pt idx="68616">
                  <c:v>6.8616999999999997E-5</c:v>
                </c:pt>
                <c:pt idx="68617">
                  <c:v>6.8617999999999999E-5</c:v>
                </c:pt>
                <c:pt idx="68618">
                  <c:v>6.8619000000000001E-5</c:v>
                </c:pt>
                <c:pt idx="68619">
                  <c:v>6.8620000000000004E-5</c:v>
                </c:pt>
                <c:pt idx="68620">
                  <c:v>6.8621000000000006E-5</c:v>
                </c:pt>
                <c:pt idx="68621">
                  <c:v>6.8621999999999995E-5</c:v>
                </c:pt>
                <c:pt idx="68622">
                  <c:v>6.8622999999999997E-5</c:v>
                </c:pt>
                <c:pt idx="68623">
                  <c:v>6.8623999999999999E-5</c:v>
                </c:pt>
                <c:pt idx="68624">
                  <c:v>6.8625000000000001E-5</c:v>
                </c:pt>
                <c:pt idx="68625">
                  <c:v>6.8626000000000003E-5</c:v>
                </c:pt>
                <c:pt idx="68626">
                  <c:v>6.8627000000000005E-5</c:v>
                </c:pt>
                <c:pt idx="68627">
                  <c:v>6.8627999999999994E-5</c:v>
                </c:pt>
                <c:pt idx="68628">
                  <c:v>6.8628999999999996E-5</c:v>
                </c:pt>
                <c:pt idx="68629">
                  <c:v>6.8629999999999999E-5</c:v>
                </c:pt>
                <c:pt idx="68630">
                  <c:v>6.8631000000000001E-5</c:v>
                </c:pt>
                <c:pt idx="68631">
                  <c:v>6.8632000000000003E-5</c:v>
                </c:pt>
                <c:pt idx="68632">
                  <c:v>6.8633000000000005E-5</c:v>
                </c:pt>
                <c:pt idx="68633">
                  <c:v>6.8633999999999994E-5</c:v>
                </c:pt>
                <c:pt idx="68634">
                  <c:v>6.8634999999999996E-5</c:v>
                </c:pt>
                <c:pt idx="68635">
                  <c:v>6.8635999999999998E-5</c:v>
                </c:pt>
                <c:pt idx="68636">
                  <c:v>6.8637E-5</c:v>
                </c:pt>
                <c:pt idx="68637">
                  <c:v>6.8638000000000003E-5</c:v>
                </c:pt>
                <c:pt idx="68638">
                  <c:v>6.8639000000000005E-5</c:v>
                </c:pt>
                <c:pt idx="68639">
                  <c:v>6.8639999999999993E-5</c:v>
                </c:pt>
                <c:pt idx="68640">
                  <c:v>6.8640999999999996E-5</c:v>
                </c:pt>
                <c:pt idx="68641">
                  <c:v>6.8641999999999998E-5</c:v>
                </c:pt>
                <c:pt idx="68642">
                  <c:v>6.8643E-5</c:v>
                </c:pt>
                <c:pt idx="68643">
                  <c:v>6.8644000000000002E-5</c:v>
                </c:pt>
                <c:pt idx="68644">
                  <c:v>6.8645000000000004E-5</c:v>
                </c:pt>
                <c:pt idx="68645">
                  <c:v>6.8646000000000006E-5</c:v>
                </c:pt>
                <c:pt idx="68646">
                  <c:v>6.8646999999999995E-5</c:v>
                </c:pt>
                <c:pt idx="68647">
                  <c:v>6.8647999999999997E-5</c:v>
                </c:pt>
                <c:pt idx="68648">
                  <c:v>6.8649E-5</c:v>
                </c:pt>
                <c:pt idx="68649">
                  <c:v>6.8650000000000002E-5</c:v>
                </c:pt>
                <c:pt idx="68650">
                  <c:v>6.8651000000000004E-5</c:v>
                </c:pt>
                <c:pt idx="68651">
                  <c:v>6.8652000000000006E-5</c:v>
                </c:pt>
                <c:pt idx="68652">
                  <c:v>6.8652999999999995E-5</c:v>
                </c:pt>
                <c:pt idx="68653">
                  <c:v>6.8653999999999997E-5</c:v>
                </c:pt>
                <c:pt idx="68654">
                  <c:v>6.8654999999999999E-5</c:v>
                </c:pt>
                <c:pt idx="68655">
                  <c:v>6.8656000000000001E-5</c:v>
                </c:pt>
                <c:pt idx="68656">
                  <c:v>6.8657000000000004E-5</c:v>
                </c:pt>
                <c:pt idx="68657">
                  <c:v>6.8658000000000006E-5</c:v>
                </c:pt>
                <c:pt idx="68658">
                  <c:v>6.8658999999999994E-5</c:v>
                </c:pt>
                <c:pt idx="68659">
                  <c:v>6.8659999999999997E-5</c:v>
                </c:pt>
                <c:pt idx="68660">
                  <c:v>6.8660999999999999E-5</c:v>
                </c:pt>
                <c:pt idx="68661">
                  <c:v>6.8662000000000001E-5</c:v>
                </c:pt>
                <c:pt idx="68662">
                  <c:v>6.8663000000000003E-5</c:v>
                </c:pt>
                <c:pt idx="68663">
                  <c:v>6.8664000000000005E-5</c:v>
                </c:pt>
                <c:pt idx="68664">
                  <c:v>6.8664999999999994E-5</c:v>
                </c:pt>
                <c:pt idx="68665">
                  <c:v>6.8665999999999996E-5</c:v>
                </c:pt>
                <c:pt idx="68666">
                  <c:v>6.8666999999999998E-5</c:v>
                </c:pt>
                <c:pt idx="68667">
                  <c:v>6.8668000000000001E-5</c:v>
                </c:pt>
                <c:pt idx="68668">
                  <c:v>6.8669000000000003E-5</c:v>
                </c:pt>
                <c:pt idx="68669">
                  <c:v>6.8670000000000005E-5</c:v>
                </c:pt>
                <c:pt idx="68670">
                  <c:v>6.8670999999999994E-5</c:v>
                </c:pt>
                <c:pt idx="68671">
                  <c:v>6.8671999999999996E-5</c:v>
                </c:pt>
                <c:pt idx="68672">
                  <c:v>6.8672999999999998E-5</c:v>
                </c:pt>
                <c:pt idx="68673">
                  <c:v>6.8674E-5</c:v>
                </c:pt>
                <c:pt idx="68674">
                  <c:v>6.8675000000000002E-5</c:v>
                </c:pt>
                <c:pt idx="68675">
                  <c:v>6.8676000000000005E-5</c:v>
                </c:pt>
                <c:pt idx="68676">
                  <c:v>6.8677000000000007E-5</c:v>
                </c:pt>
                <c:pt idx="68677">
                  <c:v>6.8677999999999995E-5</c:v>
                </c:pt>
                <c:pt idx="68678">
                  <c:v>6.8678999999999998E-5</c:v>
                </c:pt>
                <c:pt idx="68679">
                  <c:v>6.868E-5</c:v>
                </c:pt>
                <c:pt idx="68680">
                  <c:v>6.8681000000000002E-5</c:v>
                </c:pt>
                <c:pt idx="68681">
                  <c:v>6.8682000000000004E-5</c:v>
                </c:pt>
                <c:pt idx="68682">
                  <c:v>6.8683000000000006E-5</c:v>
                </c:pt>
                <c:pt idx="68683">
                  <c:v>6.8683999999999995E-5</c:v>
                </c:pt>
                <c:pt idx="68684">
                  <c:v>6.8684999999999997E-5</c:v>
                </c:pt>
                <c:pt idx="68685">
                  <c:v>6.8685999999999999E-5</c:v>
                </c:pt>
                <c:pt idx="68686">
                  <c:v>6.8687000000000002E-5</c:v>
                </c:pt>
                <c:pt idx="68687">
                  <c:v>6.8688000000000004E-5</c:v>
                </c:pt>
                <c:pt idx="68688">
                  <c:v>6.8689000000000006E-5</c:v>
                </c:pt>
                <c:pt idx="68689">
                  <c:v>6.8689999999999995E-5</c:v>
                </c:pt>
                <c:pt idx="68690">
                  <c:v>6.8690999999999997E-5</c:v>
                </c:pt>
                <c:pt idx="68691">
                  <c:v>6.8691999999999999E-5</c:v>
                </c:pt>
                <c:pt idx="68692">
                  <c:v>6.8693000000000001E-5</c:v>
                </c:pt>
                <c:pt idx="68693">
                  <c:v>6.8694000000000003E-5</c:v>
                </c:pt>
                <c:pt idx="68694">
                  <c:v>6.8695000000000006E-5</c:v>
                </c:pt>
                <c:pt idx="68695">
                  <c:v>6.8695999999999994E-5</c:v>
                </c:pt>
                <c:pt idx="68696">
                  <c:v>6.8696999999999996E-5</c:v>
                </c:pt>
                <c:pt idx="68697">
                  <c:v>6.8697999999999999E-5</c:v>
                </c:pt>
                <c:pt idx="68698">
                  <c:v>6.8699000000000001E-5</c:v>
                </c:pt>
                <c:pt idx="68699">
                  <c:v>6.8700000000000003E-5</c:v>
                </c:pt>
                <c:pt idx="68700">
                  <c:v>6.8701000000000005E-5</c:v>
                </c:pt>
                <c:pt idx="68701">
                  <c:v>6.8701999999999994E-5</c:v>
                </c:pt>
                <c:pt idx="68702">
                  <c:v>6.8702999999999996E-5</c:v>
                </c:pt>
                <c:pt idx="68703">
                  <c:v>6.8703999999999998E-5</c:v>
                </c:pt>
                <c:pt idx="68704">
                  <c:v>6.8705E-5</c:v>
                </c:pt>
                <c:pt idx="68705">
                  <c:v>6.8706000000000003E-5</c:v>
                </c:pt>
                <c:pt idx="68706">
                  <c:v>6.8707000000000005E-5</c:v>
                </c:pt>
                <c:pt idx="68707">
                  <c:v>6.8707999999999993E-5</c:v>
                </c:pt>
                <c:pt idx="68708">
                  <c:v>6.8708999999999996E-5</c:v>
                </c:pt>
                <c:pt idx="68709">
                  <c:v>6.8709999999999998E-5</c:v>
                </c:pt>
                <c:pt idx="68710">
                  <c:v>6.8711E-5</c:v>
                </c:pt>
                <c:pt idx="68711">
                  <c:v>6.8712000000000002E-5</c:v>
                </c:pt>
                <c:pt idx="68712">
                  <c:v>6.8713000000000004E-5</c:v>
                </c:pt>
                <c:pt idx="68713">
                  <c:v>6.8714000000000007E-5</c:v>
                </c:pt>
                <c:pt idx="68714">
                  <c:v>6.8714999999999995E-5</c:v>
                </c:pt>
                <c:pt idx="68715">
                  <c:v>6.8715999999999997E-5</c:v>
                </c:pt>
                <c:pt idx="68716">
                  <c:v>6.8717E-5</c:v>
                </c:pt>
                <c:pt idx="68717">
                  <c:v>6.8718000000000002E-5</c:v>
                </c:pt>
                <c:pt idx="68718">
                  <c:v>6.8719000000000004E-5</c:v>
                </c:pt>
                <c:pt idx="68719">
                  <c:v>6.8720000000000006E-5</c:v>
                </c:pt>
                <c:pt idx="68720">
                  <c:v>6.8720999999999995E-5</c:v>
                </c:pt>
                <c:pt idx="68721">
                  <c:v>6.8721999999999997E-5</c:v>
                </c:pt>
                <c:pt idx="68722">
                  <c:v>6.8722999999999999E-5</c:v>
                </c:pt>
                <c:pt idx="68723">
                  <c:v>6.8724000000000001E-5</c:v>
                </c:pt>
                <c:pt idx="68724">
                  <c:v>6.8725000000000004E-5</c:v>
                </c:pt>
                <c:pt idx="68725">
                  <c:v>6.8726000000000006E-5</c:v>
                </c:pt>
                <c:pt idx="68726">
                  <c:v>6.8726999999999994E-5</c:v>
                </c:pt>
                <c:pt idx="68727">
                  <c:v>6.8727999999999997E-5</c:v>
                </c:pt>
                <c:pt idx="68728">
                  <c:v>6.8728999999999999E-5</c:v>
                </c:pt>
                <c:pt idx="68729">
                  <c:v>6.8730000000000001E-5</c:v>
                </c:pt>
                <c:pt idx="68730">
                  <c:v>6.8731000000000003E-5</c:v>
                </c:pt>
                <c:pt idx="68731">
                  <c:v>6.8732000000000005E-5</c:v>
                </c:pt>
                <c:pt idx="68732">
                  <c:v>6.8732999999999994E-5</c:v>
                </c:pt>
                <c:pt idx="68733">
                  <c:v>6.8733999999999996E-5</c:v>
                </c:pt>
                <c:pt idx="68734">
                  <c:v>6.8734999999999998E-5</c:v>
                </c:pt>
                <c:pt idx="68735">
                  <c:v>6.8736000000000001E-5</c:v>
                </c:pt>
                <c:pt idx="68736">
                  <c:v>6.8737000000000003E-5</c:v>
                </c:pt>
                <c:pt idx="68737">
                  <c:v>6.8738000000000005E-5</c:v>
                </c:pt>
                <c:pt idx="68738">
                  <c:v>6.8738999999999994E-5</c:v>
                </c:pt>
                <c:pt idx="68739">
                  <c:v>6.8739999999999996E-5</c:v>
                </c:pt>
                <c:pt idx="68740">
                  <c:v>6.8740999999999998E-5</c:v>
                </c:pt>
                <c:pt idx="68741">
                  <c:v>6.8742E-5</c:v>
                </c:pt>
                <c:pt idx="68742">
                  <c:v>6.8743000000000002E-5</c:v>
                </c:pt>
                <c:pt idx="68743">
                  <c:v>6.8744000000000005E-5</c:v>
                </c:pt>
                <c:pt idx="68744">
                  <c:v>6.8745000000000007E-5</c:v>
                </c:pt>
                <c:pt idx="68745">
                  <c:v>6.8745999999999995E-5</c:v>
                </c:pt>
                <c:pt idx="68746">
                  <c:v>6.8746999999999998E-5</c:v>
                </c:pt>
                <c:pt idx="68747">
                  <c:v>6.8748E-5</c:v>
                </c:pt>
                <c:pt idx="68748">
                  <c:v>6.8749000000000002E-5</c:v>
                </c:pt>
                <c:pt idx="68749">
                  <c:v>6.8750000000000004E-5</c:v>
                </c:pt>
                <c:pt idx="68750">
                  <c:v>6.8751000000000006E-5</c:v>
                </c:pt>
                <c:pt idx="68751">
                  <c:v>6.8751999999999995E-5</c:v>
                </c:pt>
                <c:pt idx="68752">
                  <c:v>6.8752999999999997E-5</c:v>
                </c:pt>
                <c:pt idx="68753">
                  <c:v>6.8753999999999999E-5</c:v>
                </c:pt>
                <c:pt idx="68754">
                  <c:v>6.8755000000000002E-5</c:v>
                </c:pt>
                <c:pt idx="68755">
                  <c:v>6.8756000000000004E-5</c:v>
                </c:pt>
                <c:pt idx="68756">
                  <c:v>6.8757000000000006E-5</c:v>
                </c:pt>
                <c:pt idx="68757">
                  <c:v>6.8757999999999995E-5</c:v>
                </c:pt>
                <c:pt idx="68758">
                  <c:v>6.8758999999999997E-5</c:v>
                </c:pt>
                <c:pt idx="68759">
                  <c:v>6.8759999999999999E-5</c:v>
                </c:pt>
                <c:pt idx="68760">
                  <c:v>6.8761000000000001E-5</c:v>
                </c:pt>
                <c:pt idx="68761">
                  <c:v>6.8762000000000003E-5</c:v>
                </c:pt>
                <c:pt idx="68762">
                  <c:v>6.8763000000000006E-5</c:v>
                </c:pt>
                <c:pt idx="68763">
                  <c:v>6.8763999999999994E-5</c:v>
                </c:pt>
                <c:pt idx="68764">
                  <c:v>6.8764999999999996E-5</c:v>
                </c:pt>
                <c:pt idx="68765">
                  <c:v>6.8765999999999999E-5</c:v>
                </c:pt>
                <c:pt idx="68766">
                  <c:v>6.8767000000000001E-5</c:v>
                </c:pt>
                <c:pt idx="68767">
                  <c:v>6.8768000000000003E-5</c:v>
                </c:pt>
                <c:pt idx="68768">
                  <c:v>6.8769000000000005E-5</c:v>
                </c:pt>
                <c:pt idx="68769">
                  <c:v>6.8769999999999994E-5</c:v>
                </c:pt>
                <c:pt idx="68770">
                  <c:v>6.8770999999999996E-5</c:v>
                </c:pt>
                <c:pt idx="68771">
                  <c:v>6.8771999999999998E-5</c:v>
                </c:pt>
                <c:pt idx="68772">
                  <c:v>6.8773E-5</c:v>
                </c:pt>
                <c:pt idx="68773">
                  <c:v>6.8774000000000003E-5</c:v>
                </c:pt>
                <c:pt idx="68774">
                  <c:v>6.8775000000000005E-5</c:v>
                </c:pt>
                <c:pt idx="68775">
                  <c:v>6.8775999999999993E-5</c:v>
                </c:pt>
                <c:pt idx="68776">
                  <c:v>6.8776999999999996E-5</c:v>
                </c:pt>
                <c:pt idx="68777">
                  <c:v>6.8777999999999998E-5</c:v>
                </c:pt>
                <c:pt idx="68778">
                  <c:v>6.8779E-5</c:v>
                </c:pt>
                <c:pt idx="68779">
                  <c:v>6.8780000000000002E-5</c:v>
                </c:pt>
                <c:pt idx="68780">
                  <c:v>6.8781000000000004E-5</c:v>
                </c:pt>
                <c:pt idx="68781">
                  <c:v>6.8782000000000007E-5</c:v>
                </c:pt>
                <c:pt idx="68782">
                  <c:v>6.8782999999999995E-5</c:v>
                </c:pt>
                <c:pt idx="68783">
                  <c:v>6.8783999999999997E-5</c:v>
                </c:pt>
                <c:pt idx="68784">
                  <c:v>6.8785E-5</c:v>
                </c:pt>
                <c:pt idx="68785">
                  <c:v>6.8786000000000002E-5</c:v>
                </c:pt>
                <c:pt idx="68786">
                  <c:v>6.8787000000000004E-5</c:v>
                </c:pt>
                <c:pt idx="68787">
                  <c:v>6.8788000000000006E-5</c:v>
                </c:pt>
                <c:pt idx="68788">
                  <c:v>6.8788999999999995E-5</c:v>
                </c:pt>
                <c:pt idx="68789">
                  <c:v>6.8789999999999997E-5</c:v>
                </c:pt>
                <c:pt idx="68790">
                  <c:v>6.8790999999999999E-5</c:v>
                </c:pt>
                <c:pt idx="68791">
                  <c:v>6.8792000000000001E-5</c:v>
                </c:pt>
                <c:pt idx="68792">
                  <c:v>6.8793000000000004E-5</c:v>
                </c:pt>
                <c:pt idx="68793">
                  <c:v>6.8794000000000006E-5</c:v>
                </c:pt>
                <c:pt idx="68794">
                  <c:v>6.8794999999999994E-5</c:v>
                </c:pt>
                <c:pt idx="68795">
                  <c:v>6.8795999999999997E-5</c:v>
                </c:pt>
                <c:pt idx="68796">
                  <c:v>6.8796999999999999E-5</c:v>
                </c:pt>
                <c:pt idx="68797">
                  <c:v>6.8798000000000001E-5</c:v>
                </c:pt>
                <c:pt idx="68798">
                  <c:v>6.8799000000000003E-5</c:v>
                </c:pt>
                <c:pt idx="68799">
                  <c:v>6.8800000000000005E-5</c:v>
                </c:pt>
                <c:pt idx="68800">
                  <c:v>6.8800999999999994E-5</c:v>
                </c:pt>
                <c:pt idx="68801">
                  <c:v>6.8801999999999996E-5</c:v>
                </c:pt>
                <c:pt idx="68802">
                  <c:v>6.8802999999999998E-5</c:v>
                </c:pt>
                <c:pt idx="68803">
                  <c:v>6.8804000000000001E-5</c:v>
                </c:pt>
                <c:pt idx="68804">
                  <c:v>6.8805000000000003E-5</c:v>
                </c:pt>
                <c:pt idx="68805">
                  <c:v>6.8806000000000005E-5</c:v>
                </c:pt>
                <c:pt idx="68806">
                  <c:v>6.8806999999999994E-5</c:v>
                </c:pt>
                <c:pt idx="68807">
                  <c:v>6.8807999999999996E-5</c:v>
                </c:pt>
                <c:pt idx="68808">
                  <c:v>6.8808999999999998E-5</c:v>
                </c:pt>
                <c:pt idx="68809">
                  <c:v>6.881E-5</c:v>
                </c:pt>
                <c:pt idx="68810">
                  <c:v>6.8811000000000002E-5</c:v>
                </c:pt>
                <c:pt idx="68811">
                  <c:v>6.8812000000000005E-5</c:v>
                </c:pt>
                <c:pt idx="68812">
                  <c:v>6.8813000000000007E-5</c:v>
                </c:pt>
                <c:pt idx="68813">
                  <c:v>6.8813999999999995E-5</c:v>
                </c:pt>
                <c:pt idx="68814">
                  <c:v>6.8814999999999998E-5</c:v>
                </c:pt>
                <c:pt idx="68815">
                  <c:v>6.8816E-5</c:v>
                </c:pt>
                <c:pt idx="68816">
                  <c:v>6.8817000000000002E-5</c:v>
                </c:pt>
                <c:pt idx="68817">
                  <c:v>6.8818000000000004E-5</c:v>
                </c:pt>
                <c:pt idx="68818">
                  <c:v>6.8819000000000006E-5</c:v>
                </c:pt>
                <c:pt idx="68819">
                  <c:v>6.8819999999999995E-5</c:v>
                </c:pt>
                <c:pt idx="68820">
                  <c:v>6.8820999999999997E-5</c:v>
                </c:pt>
                <c:pt idx="68821">
                  <c:v>6.8821999999999999E-5</c:v>
                </c:pt>
                <c:pt idx="68822">
                  <c:v>6.8823000000000002E-5</c:v>
                </c:pt>
                <c:pt idx="68823">
                  <c:v>6.8824000000000004E-5</c:v>
                </c:pt>
                <c:pt idx="68824">
                  <c:v>6.8825000000000006E-5</c:v>
                </c:pt>
                <c:pt idx="68825">
                  <c:v>6.8825999999999995E-5</c:v>
                </c:pt>
                <c:pt idx="68826">
                  <c:v>6.8826999999999997E-5</c:v>
                </c:pt>
                <c:pt idx="68827">
                  <c:v>6.8827999999999999E-5</c:v>
                </c:pt>
                <c:pt idx="68828">
                  <c:v>6.8829000000000001E-5</c:v>
                </c:pt>
                <c:pt idx="68829">
                  <c:v>6.8830000000000003E-5</c:v>
                </c:pt>
                <c:pt idx="68830">
                  <c:v>6.8831000000000006E-5</c:v>
                </c:pt>
                <c:pt idx="68831">
                  <c:v>6.8831999999999994E-5</c:v>
                </c:pt>
                <c:pt idx="68832">
                  <c:v>6.8832999999999996E-5</c:v>
                </c:pt>
                <c:pt idx="68833">
                  <c:v>6.8833999999999999E-5</c:v>
                </c:pt>
                <c:pt idx="68834">
                  <c:v>6.8835000000000001E-5</c:v>
                </c:pt>
                <c:pt idx="68835">
                  <c:v>6.8836000000000003E-5</c:v>
                </c:pt>
                <c:pt idx="68836">
                  <c:v>6.8837000000000005E-5</c:v>
                </c:pt>
                <c:pt idx="68837">
                  <c:v>6.8837999999999994E-5</c:v>
                </c:pt>
                <c:pt idx="68838">
                  <c:v>6.8838999999999996E-5</c:v>
                </c:pt>
                <c:pt idx="68839">
                  <c:v>6.8839999999999998E-5</c:v>
                </c:pt>
                <c:pt idx="68840">
                  <c:v>6.8841E-5</c:v>
                </c:pt>
                <c:pt idx="68841">
                  <c:v>6.8842000000000003E-5</c:v>
                </c:pt>
                <c:pt idx="68842">
                  <c:v>6.8843000000000005E-5</c:v>
                </c:pt>
                <c:pt idx="68843">
                  <c:v>6.8843999999999993E-5</c:v>
                </c:pt>
                <c:pt idx="68844">
                  <c:v>6.8844999999999996E-5</c:v>
                </c:pt>
                <c:pt idx="68845">
                  <c:v>6.8845999999999998E-5</c:v>
                </c:pt>
                <c:pt idx="68846">
                  <c:v>6.8847E-5</c:v>
                </c:pt>
                <c:pt idx="68847">
                  <c:v>6.8848000000000002E-5</c:v>
                </c:pt>
                <c:pt idx="68848">
                  <c:v>6.8849000000000004E-5</c:v>
                </c:pt>
                <c:pt idx="68849">
                  <c:v>6.8850000000000007E-5</c:v>
                </c:pt>
                <c:pt idx="68850">
                  <c:v>6.8850999999999995E-5</c:v>
                </c:pt>
                <c:pt idx="68851">
                  <c:v>6.8851999999999997E-5</c:v>
                </c:pt>
                <c:pt idx="68852">
                  <c:v>6.8853E-5</c:v>
                </c:pt>
                <c:pt idx="68853">
                  <c:v>6.8854000000000002E-5</c:v>
                </c:pt>
                <c:pt idx="68854">
                  <c:v>6.8855000000000004E-5</c:v>
                </c:pt>
                <c:pt idx="68855">
                  <c:v>6.8856000000000006E-5</c:v>
                </c:pt>
                <c:pt idx="68856">
                  <c:v>6.8856999999999995E-5</c:v>
                </c:pt>
                <c:pt idx="68857">
                  <c:v>6.8857999999999997E-5</c:v>
                </c:pt>
                <c:pt idx="68858">
                  <c:v>6.8858999999999999E-5</c:v>
                </c:pt>
                <c:pt idx="68859">
                  <c:v>6.8860000000000001E-5</c:v>
                </c:pt>
                <c:pt idx="68860">
                  <c:v>6.8861000000000004E-5</c:v>
                </c:pt>
                <c:pt idx="68861">
                  <c:v>6.8862000000000006E-5</c:v>
                </c:pt>
                <c:pt idx="68862">
                  <c:v>6.8862999999999994E-5</c:v>
                </c:pt>
                <c:pt idx="68863">
                  <c:v>6.8863999999999997E-5</c:v>
                </c:pt>
                <c:pt idx="68864">
                  <c:v>6.8864999999999999E-5</c:v>
                </c:pt>
                <c:pt idx="68865">
                  <c:v>6.8866000000000001E-5</c:v>
                </c:pt>
                <c:pt idx="68866">
                  <c:v>6.8867000000000003E-5</c:v>
                </c:pt>
                <c:pt idx="68867">
                  <c:v>6.8868000000000005E-5</c:v>
                </c:pt>
                <c:pt idx="68868">
                  <c:v>6.8868999999999994E-5</c:v>
                </c:pt>
                <c:pt idx="68869">
                  <c:v>6.8869999999999996E-5</c:v>
                </c:pt>
                <c:pt idx="68870">
                  <c:v>6.8870999999999998E-5</c:v>
                </c:pt>
                <c:pt idx="68871">
                  <c:v>6.8872000000000001E-5</c:v>
                </c:pt>
                <c:pt idx="68872">
                  <c:v>6.8873000000000003E-5</c:v>
                </c:pt>
                <c:pt idx="68873">
                  <c:v>6.8874000000000005E-5</c:v>
                </c:pt>
                <c:pt idx="68874">
                  <c:v>6.8874999999999994E-5</c:v>
                </c:pt>
                <c:pt idx="68875">
                  <c:v>6.8875999999999996E-5</c:v>
                </c:pt>
                <c:pt idx="68876">
                  <c:v>6.8876999999999998E-5</c:v>
                </c:pt>
                <c:pt idx="68877">
                  <c:v>6.8878E-5</c:v>
                </c:pt>
                <c:pt idx="68878">
                  <c:v>6.8879000000000002E-5</c:v>
                </c:pt>
                <c:pt idx="68879">
                  <c:v>6.8880000000000005E-5</c:v>
                </c:pt>
                <c:pt idx="68880">
                  <c:v>6.8880999999999993E-5</c:v>
                </c:pt>
                <c:pt idx="68881">
                  <c:v>6.8881999999999995E-5</c:v>
                </c:pt>
                <c:pt idx="68882">
                  <c:v>6.8882999999999998E-5</c:v>
                </c:pt>
                <c:pt idx="68883">
                  <c:v>6.8884E-5</c:v>
                </c:pt>
                <c:pt idx="68884">
                  <c:v>6.8885000000000002E-5</c:v>
                </c:pt>
                <c:pt idx="68885">
                  <c:v>6.8886000000000004E-5</c:v>
                </c:pt>
                <c:pt idx="68886">
                  <c:v>6.8887000000000006E-5</c:v>
                </c:pt>
                <c:pt idx="68887">
                  <c:v>6.8887999999999995E-5</c:v>
                </c:pt>
                <c:pt idx="68888">
                  <c:v>6.8888999999999997E-5</c:v>
                </c:pt>
                <c:pt idx="68889">
                  <c:v>6.8889999999999999E-5</c:v>
                </c:pt>
                <c:pt idx="68890">
                  <c:v>6.8891000000000002E-5</c:v>
                </c:pt>
                <c:pt idx="68891">
                  <c:v>6.8892000000000004E-5</c:v>
                </c:pt>
                <c:pt idx="68892">
                  <c:v>6.8893000000000006E-5</c:v>
                </c:pt>
                <c:pt idx="68893">
                  <c:v>6.8893999999999995E-5</c:v>
                </c:pt>
                <c:pt idx="68894">
                  <c:v>6.8894999999999997E-5</c:v>
                </c:pt>
                <c:pt idx="68895">
                  <c:v>6.8895999999999999E-5</c:v>
                </c:pt>
                <c:pt idx="68896">
                  <c:v>6.8897000000000001E-5</c:v>
                </c:pt>
                <c:pt idx="68897">
                  <c:v>6.8898000000000003E-5</c:v>
                </c:pt>
                <c:pt idx="68898">
                  <c:v>6.8899000000000006E-5</c:v>
                </c:pt>
                <c:pt idx="68899">
                  <c:v>6.8899999999999994E-5</c:v>
                </c:pt>
                <c:pt idx="68900">
                  <c:v>6.8900999999999996E-5</c:v>
                </c:pt>
                <c:pt idx="68901">
                  <c:v>6.8901999999999999E-5</c:v>
                </c:pt>
                <c:pt idx="68902">
                  <c:v>6.8903000000000001E-5</c:v>
                </c:pt>
                <c:pt idx="68903">
                  <c:v>6.8904000000000003E-5</c:v>
                </c:pt>
                <c:pt idx="68904">
                  <c:v>6.8905000000000005E-5</c:v>
                </c:pt>
                <c:pt idx="68905">
                  <c:v>6.8905999999999994E-5</c:v>
                </c:pt>
                <c:pt idx="68906">
                  <c:v>6.8906999999999996E-5</c:v>
                </c:pt>
                <c:pt idx="68907">
                  <c:v>6.8907999999999998E-5</c:v>
                </c:pt>
                <c:pt idx="68908">
                  <c:v>6.8909E-5</c:v>
                </c:pt>
                <c:pt idx="68909">
                  <c:v>6.8910000000000003E-5</c:v>
                </c:pt>
                <c:pt idx="68910">
                  <c:v>6.8911000000000005E-5</c:v>
                </c:pt>
                <c:pt idx="68911">
                  <c:v>6.8911999999999993E-5</c:v>
                </c:pt>
                <c:pt idx="68912">
                  <c:v>6.8912999999999996E-5</c:v>
                </c:pt>
                <c:pt idx="68913">
                  <c:v>6.8913999999999998E-5</c:v>
                </c:pt>
                <c:pt idx="68914">
                  <c:v>6.8915E-5</c:v>
                </c:pt>
                <c:pt idx="68915">
                  <c:v>6.8916000000000002E-5</c:v>
                </c:pt>
                <c:pt idx="68916">
                  <c:v>6.8917000000000004E-5</c:v>
                </c:pt>
                <c:pt idx="68917">
                  <c:v>6.8918000000000007E-5</c:v>
                </c:pt>
                <c:pt idx="68918">
                  <c:v>6.8918999999999995E-5</c:v>
                </c:pt>
                <c:pt idx="68919">
                  <c:v>6.8919999999999997E-5</c:v>
                </c:pt>
                <c:pt idx="68920">
                  <c:v>6.8921E-5</c:v>
                </c:pt>
                <c:pt idx="68921">
                  <c:v>6.8922000000000002E-5</c:v>
                </c:pt>
                <c:pt idx="68922">
                  <c:v>6.8923000000000004E-5</c:v>
                </c:pt>
                <c:pt idx="68923">
                  <c:v>6.8924000000000006E-5</c:v>
                </c:pt>
                <c:pt idx="68924">
                  <c:v>6.8924999999999995E-5</c:v>
                </c:pt>
                <c:pt idx="68925">
                  <c:v>6.8925999999999997E-5</c:v>
                </c:pt>
                <c:pt idx="68926">
                  <c:v>6.8926999999999999E-5</c:v>
                </c:pt>
                <c:pt idx="68927">
                  <c:v>6.8928000000000001E-5</c:v>
                </c:pt>
                <c:pt idx="68928">
                  <c:v>6.8929000000000004E-5</c:v>
                </c:pt>
                <c:pt idx="68929">
                  <c:v>6.8930000000000006E-5</c:v>
                </c:pt>
                <c:pt idx="68930">
                  <c:v>6.8930999999999994E-5</c:v>
                </c:pt>
                <c:pt idx="68931">
                  <c:v>6.8931999999999997E-5</c:v>
                </c:pt>
                <c:pt idx="68932">
                  <c:v>6.8932999999999999E-5</c:v>
                </c:pt>
                <c:pt idx="68933">
                  <c:v>6.8934000000000001E-5</c:v>
                </c:pt>
                <c:pt idx="68934">
                  <c:v>6.8935000000000003E-5</c:v>
                </c:pt>
                <c:pt idx="68935">
                  <c:v>6.8936000000000005E-5</c:v>
                </c:pt>
                <c:pt idx="68936">
                  <c:v>6.8936999999999994E-5</c:v>
                </c:pt>
                <c:pt idx="68937">
                  <c:v>6.8937999999999996E-5</c:v>
                </c:pt>
                <c:pt idx="68938">
                  <c:v>6.8938999999999998E-5</c:v>
                </c:pt>
                <c:pt idx="68939">
                  <c:v>6.8940000000000001E-5</c:v>
                </c:pt>
                <c:pt idx="68940">
                  <c:v>6.8941000000000003E-5</c:v>
                </c:pt>
                <c:pt idx="68941">
                  <c:v>6.8942000000000005E-5</c:v>
                </c:pt>
                <c:pt idx="68942">
                  <c:v>6.8942999999999994E-5</c:v>
                </c:pt>
                <c:pt idx="68943">
                  <c:v>6.8943999999999996E-5</c:v>
                </c:pt>
                <c:pt idx="68944">
                  <c:v>6.8944999999999998E-5</c:v>
                </c:pt>
                <c:pt idx="68945">
                  <c:v>6.8946E-5</c:v>
                </c:pt>
                <c:pt idx="68946">
                  <c:v>6.8947000000000002E-5</c:v>
                </c:pt>
                <c:pt idx="68947">
                  <c:v>6.8948000000000005E-5</c:v>
                </c:pt>
                <c:pt idx="68948">
                  <c:v>6.8948999999999993E-5</c:v>
                </c:pt>
                <c:pt idx="68949">
                  <c:v>6.8949999999999995E-5</c:v>
                </c:pt>
                <c:pt idx="68950">
                  <c:v>6.8950999999999998E-5</c:v>
                </c:pt>
                <c:pt idx="68951">
                  <c:v>6.8952E-5</c:v>
                </c:pt>
                <c:pt idx="68952">
                  <c:v>6.8953000000000002E-5</c:v>
                </c:pt>
                <c:pt idx="68953">
                  <c:v>6.8954000000000004E-5</c:v>
                </c:pt>
                <c:pt idx="68954">
                  <c:v>6.8955000000000006E-5</c:v>
                </c:pt>
                <c:pt idx="68955">
                  <c:v>6.8955999999999995E-5</c:v>
                </c:pt>
                <c:pt idx="68956">
                  <c:v>6.8956999999999997E-5</c:v>
                </c:pt>
                <c:pt idx="68957">
                  <c:v>6.8957999999999999E-5</c:v>
                </c:pt>
                <c:pt idx="68958">
                  <c:v>6.8959000000000002E-5</c:v>
                </c:pt>
                <c:pt idx="68959">
                  <c:v>6.8960000000000004E-5</c:v>
                </c:pt>
                <c:pt idx="68960">
                  <c:v>6.8961000000000006E-5</c:v>
                </c:pt>
                <c:pt idx="68961">
                  <c:v>6.8961999999999995E-5</c:v>
                </c:pt>
                <c:pt idx="68962">
                  <c:v>6.8962999999999997E-5</c:v>
                </c:pt>
                <c:pt idx="68963">
                  <c:v>6.8963999999999999E-5</c:v>
                </c:pt>
                <c:pt idx="68964">
                  <c:v>6.8965000000000001E-5</c:v>
                </c:pt>
                <c:pt idx="68965">
                  <c:v>6.8966000000000003E-5</c:v>
                </c:pt>
                <c:pt idx="68966">
                  <c:v>6.8967000000000006E-5</c:v>
                </c:pt>
                <c:pt idx="68967">
                  <c:v>6.8967999999999994E-5</c:v>
                </c:pt>
                <c:pt idx="68968">
                  <c:v>6.8968999999999996E-5</c:v>
                </c:pt>
                <c:pt idx="68969">
                  <c:v>6.8969999999999999E-5</c:v>
                </c:pt>
                <c:pt idx="68970">
                  <c:v>6.8971000000000001E-5</c:v>
                </c:pt>
                <c:pt idx="68971">
                  <c:v>6.8972000000000003E-5</c:v>
                </c:pt>
                <c:pt idx="68972">
                  <c:v>6.8973000000000005E-5</c:v>
                </c:pt>
                <c:pt idx="68973">
                  <c:v>6.8973999999999994E-5</c:v>
                </c:pt>
                <c:pt idx="68974">
                  <c:v>6.8974999999999996E-5</c:v>
                </c:pt>
                <c:pt idx="68975">
                  <c:v>6.8975999999999998E-5</c:v>
                </c:pt>
                <c:pt idx="68976">
                  <c:v>6.8977E-5</c:v>
                </c:pt>
                <c:pt idx="68977">
                  <c:v>6.8978000000000003E-5</c:v>
                </c:pt>
                <c:pt idx="68978">
                  <c:v>6.8979000000000005E-5</c:v>
                </c:pt>
                <c:pt idx="68979">
                  <c:v>6.8979999999999993E-5</c:v>
                </c:pt>
                <c:pt idx="68980">
                  <c:v>6.8980999999999996E-5</c:v>
                </c:pt>
                <c:pt idx="68981">
                  <c:v>6.8981999999999998E-5</c:v>
                </c:pt>
                <c:pt idx="68982">
                  <c:v>6.8983E-5</c:v>
                </c:pt>
                <c:pt idx="68983">
                  <c:v>6.8984000000000002E-5</c:v>
                </c:pt>
                <c:pt idx="68984">
                  <c:v>6.8985000000000004E-5</c:v>
                </c:pt>
                <c:pt idx="68985">
                  <c:v>6.8986000000000007E-5</c:v>
                </c:pt>
                <c:pt idx="68986">
                  <c:v>6.8986999999999995E-5</c:v>
                </c:pt>
                <c:pt idx="68987">
                  <c:v>6.8987999999999997E-5</c:v>
                </c:pt>
                <c:pt idx="68988">
                  <c:v>6.8989E-5</c:v>
                </c:pt>
                <c:pt idx="68989">
                  <c:v>6.8990000000000002E-5</c:v>
                </c:pt>
                <c:pt idx="68990">
                  <c:v>6.8991000000000004E-5</c:v>
                </c:pt>
                <c:pt idx="68991">
                  <c:v>6.8992000000000006E-5</c:v>
                </c:pt>
                <c:pt idx="68992">
                  <c:v>6.8992999999999995E-5</c:v>
                </c:pt>
                <c:pt idx="68993">
                  <c:v>6.8993999999999997E-5</c:v>
                </c:pt>
                <c:pt idx="68994">
                  <c:v>6.8994999999999999E-5</c:v>
                </c:pt>
                <c:pt idx="68995">
                  <c:v>6.8996000000000001E-5</c:v>
                </c:pt>
                <c:pt idx="68996">
                  <c:v>6.8997000000000004E-5</c:v>
                </c:pt>
                <c:pt idx="68997">
                  <c:v>6.8998000000000006E-5</c:v>
                </c:pt>
                <c:pt idx="68998">
                  <c:v>6.8998999999999994E-5</c:v>
                </c:pt>
                <c:pt idx="68999">
                  <c:v>6.8999999999999997E-5</c:v>
                </c:pt>
                <c:pt idx="69000">
                  <c:v>6.9000999999999999E-5</c:v>
                </c:pt>
                <c:pt idx="69001">
                  <c:v>6.9002000000000001E-5</c:v>
                </c:pt>
                <c:pt idx="69002">
                  <c:v>6.9003000000000003E-5</c:v>
                </c:pt>
                <c:pt idx="69003">
                  <c:v>6.9004000000000005E-5</c:v>
                </c:pt>
                <c:pt idx="69004">
                  <c:v>6.9004999999999994E-5</c:v>
                </c:pt>
                <c:pt idx="69005">
                  <c:v>6.9005999999999996E-5</c:v>
                </c:pt>
                <c:pt idx="69006">
                  <c:v>6.9006999999999998E-5</c:v>
                </c:pt>
                <c:pt idx="69007">
                  <c:v>6.9008000000000001E-5</c:v>
                </c:pt>
                <c:pt idx="69008">
                  <c:v>6.9009000000000003E-5</c:v>
                </c:pt>
                <c:pt idx="69009">
                  <c:v>6.9010000000000005E-5</c:v>
                </c:pt>
                <c:pt idx="69010">
                  <c:v>6.9010999999999994E-5</c:v>
                </c:pt>
                <c:pt idx="69011">
                  <c:v>6.9011999999999996E-5</c:v>
                </c:pt>
                <c:pt idx="69012">
                  <c:v>6.9012999999999998E-5</c:v>
                </c:pt>
                <c:pt idx="69013">
                  <c:v>6.9014E-5</c:v>
                </c:pt>
                <c:pt idx="69014">
                  <c:v>6.9015000000000002E-5</c:v>
                </c:pt>
                <c:pt idx="69015">
                  <c:v>6.9016000000000005E-5</c:v>
                </c:pt>
                <c:pt idx="69016">
                  <c:v>6.9016999999999993E-5</c:v>
                </c:pt>
                <c:pt idx="69017">
                  <c:v>6.9017999999999995E-5</c:v>
                </c:pt>
                <c:pt idx="69018">
                  <c:v>6.9018999999999998E-5</c:v>
                </c:pt>
                <c:pt idx="69019">
                  <c:v>6.902E-5</c:v>
                </c:pt>
                <c:pt idx="69020">
                  <c:v>6.9021000000000002E-5</c:v>
                </c:pt>
                <c:pt idx="69021">
                  <c:v>6.9022000000000004E-5</c:v>
                </c:pt>
                <c:pt idx="69022">
                  <c:v>6.9023000000000006E-5</c:v>
                </c:pt>
                <c:pt idx="69023">
                  <c:v>6.9023999999999995E-5</c:v>
                </c:pt>
                <c:pt idx="69024">
                  <c:v>6.9024999999999997E-5</c:v>
                </c:pt>
                <c:pt idx="69025">
                  <c:v>6.9025999999999999E-5</c:v>
                </c:pt>
                <c:pt idx="69026">
                  <c:v>6.9027000000000002E-5</c:v>
                </c:pt>
                <c:pt idx="69027">
                  <c:v>6.9028000000000004E-5</c:v>
                </c:pt>
                <c:pt idx="69028">
                  <c:v>6.9029000000000006E-5</c:v>
                </c:pt>
                <c:pt idx="69029">
                  <c:v>6.9029999999999995E-5</c:v>
                </c:pt>
                <c:pt idx="69030">
                  <c:v>6.9030999999999997E-5</c:v>
                </c:pt>
                <c:pt idx="69031">
                  <c:v>6.9031999999999999E-5</c:v>
                </c:pt>
                <c:pt idx="69032">
                  <c:v>6.9033000000000001E-5</c:v>
                </c:pt>
                <c:pt idx="69033">
                  <c:v>6.9034000000000003E-5</c:v>
                </c:pt>
                <c:pt idx="69034">
                  <c:v>6.9035000000000006E-5</c:v>
                </c:pt>
                <c:pt idx="69035">
                  <c:v>6.9035999999999994E-5</c:v>
                </c:pt>
                <c:pt idx="69036">
                  <c:v>6.9036999999999996E-5</c:v>
                </c:pt>
                <c:pt idx="69037">
                  <c:v>6.9037999999999999E-5</c:v>
                </c:pt>
                <c:pt idx="69038">
                  <c:v>6.9039000000000001E-5</c:v>
                </c:pt>
                <c:pt idx="69039">
                  <c:v>6.9040000000000003E-5</c:v>
                </c:pt>
                <c:pt idx="69040">
                  <c:v>6.9041000000000005E-5</c:v>
                </c:pt>
                <c:pt idx="69041">
                  <c:v>6.9041999999999994E-5</c:v>
                </c:pt>
                <c:pt idx="69042">
                  <c:v>6.9042999999999996E-5</c:v>
                </c:pt>
                <c:pt idx="69043">
                  <c:v>6.9043999999999998E-5</c:v>
                </c:pt>
                <c:pt idx="69044">
                  <c:v>6.9045E-5</c:v>
                </c:pt>
                <c:pt idx="69045">
                  <c:v>6.9046000000000003E-5</c:v>
                </c:pt>
                <c:pt idx="69046">
                  <c:v>6.9047000000000005E-5</c:v>
                </c:pt>
                <c:pt idx="69047">
                  <c:v>6.9047999999999993E-5</c:v>
                </c:pt>
                <c:pt idx="69048">
                  <c:v>6.9048999999999996E-5</c:v>
                </c:pt>
                <c:pt idx="69049">
                  <c:v>6.9049999999999998E-5</c:v>
                </c:pt>
                <c:pt idx="69050">
                  <c:v>6.9051E-5</c:v>
                </c:pt>
                <c:pt idx="69051">
                  <c:v>6.9052000000000002E-5</c:v>
                </c:pt>
                <c:pt idx="69052">
                  <c:v>6.9053000000000004E-5</c:v>
                </c:pt>
                <c:pt idx="69053">
                  <c:v>6.9054000000000007E-5</c:v>
                </c:pt>
                <c:pt idx="69054">
                  <c:v>6.9054999999999995E-5</c:v>
                </c:pt>
                <c:pt idx="69055">
                  <c:v>6.9055999999999997E-5</c:v>
                </c:pt>
                <c:pt idx="69056">
                  <c:v>6.9057E-5</c:v>
                </c:pt>
                <c:pt idx="69057">
                  <c:v>6.9058000000000002E-5</c:v>
                </c:pt>
                <c:pt idx="69058">
                  <c:v>6.9059000000000004E-5</c:v>
                </c:pt>
                <c:pt idx="69059">
                  <c:v>6.9060000000000006E-5</c:v>
                </c:pt>
                <c:pt idx="69060">
                  <c:v>6.9060999999999995E-5</c:v>
                </c:pt>
                <c:pt idx="69061">
                  <c:v>6.9061999999999997E-5</c:v>
                </c:pt>
                <c:pt idx="69062">
                  <c:v>6.9062999999999999E-5</c:v>
                </c:pt>
                <c:pt idx="69063">
                  <c:v>6.9064000000000001E-5</c:v>
                </c:pt>
                <c:pt idx="69064">
                  <c:v>6.9065000000000004E-5</c:v>
                </c:pt>
                <c:pt idx="69065">
                  <c:v>6.9066000000000006E-5</c:v>
                </c:pt>
                <c:pt idx="69066">
                  <c:v>6.9066999999999994E-5</c:v>
                </c:pt>
                <c:pt idx="69067">
                  <c:v>6.9067999999999997E-5</c:v>
                </c:pt>
                <c:pt idx="69068">
                  <c:v>6.9068999999999999E-5</c:v>
                </c:pt>
                <c:pt idx="69069">
                  <c:v>6.9070000000000001E-5</c:v>
                </c:pt>
                <c:pt idx="69070">
                  <c:v>6.9071000000000003E-5</c:v>
                </c:pt>
                <c:pt idx="69071">
                  <c:v>6.9072000000000005E-5</c:v>
                </c:pt>
                <c:pt idx="69072">
                  <c:v>6.9072999999999994E-5</c:v>
                </c:pt>
                <c:pt idx="69073">
                  <c:v>6.9073999999999996E-5</c:v>
                </c:pt>
                <c:pt idx="69074">
                  <c:v>6.9074999999999998E-5</c:v>
                </c:pt>
                <c:pt idx="69075">
                  <c:v>6.9076000000000001E-5</c:v>
                </c:pt>
                <c:pt idx="69076">
                  <c:v>6.9077000000000003E-5</c:v>
                </c:pt>
                <c:pt idx="69077">
                  <c:v>6.9078000000000005E-5</c:v>
                </c:pt>
                <c:pt idx="69078">
                  <c:v>6.9078999999999994E-5</c:v>
                </c:pt>
                <c:pt idx="69079">
                  <c:v>6.9079999999999996E-5</c:v>
                </c:pt>
                <c:pt idx="69080">
                  <c:v>6.9080999999999998E-5</c:v>
                </c:pt>
                <c:pt idx="69081">
                  <c:v>6.9082E-5</c:v>
                </c:pt>
                <c:pt idx="69082">
                  <c:v>6.9083000000000002E-5</c:v>
                </c:pt>
                <c:pt idx="69083">
                  <c:v>6.9084000000000005E-5</c:v>
                </c:pt>
                <c:pt idx="69084">
                  <c:v>6.9084999999999993E-5</c:v>
                </c:pt>
                <c:pt idx="69085">
                  <c:v>6.9085999999999996E-5</c:v>
                </c:pt>
                <c:pt idx="69086">
                  <c:v>6.9086999999999998E-5</c:v>
                </c:pt>
                <c:pt idx="69087">
                  <c:v>6.9088E-5</c:v>
                </c:pt>
                <c:pt idx="69088">
                  <c:v>6.9089000000000002E-5</c:v>
                </c:pt>
                <c:pt idx="69089">
                  <c:v>6.9090000000000004E-5</c:v>
                </c:pt>
                <c:pt idx="69090">
                  <c:v>6.9091000000000006E-5</c:v>
                </c:pt>
                <c:pt idx="69091">
                  <c:v>6.9091999999999995E-5</c:v>
                </c:pt>
                <c:pt idx="69092">
                  <c:v>6.9092999999999997E-5</c:v>
                </c:pt>
                <c:pt idx="69093">
                  <c:v>6.9093999999999999E-5</c:v>
                </c:pt>
                <c:pt idx="69094">
                  <c:v>6.9095000000000002E-5</c:v>
                </c:pt>
                <c:pt idx="69095">
                  <c:v>6.9096000000000004E-5</c:v>
                </c:pt>
                <c:pt idx="69096">
                  <c:v>6.9097000000000006E-5</c:v>
                </c:pt>
                <c:pt idx="69097">
                  <c:v>6.9097999999999995E-5</c:v>
                </c:pt>
                <c:pt idx="69098">
                  <c:v>6.9098999999999997E-5</c:v>
                </c:pt>
                <c:pt idx="69099">
                  <c:v>6.9099999999999999E-5</c:v>
                </c:pt>
                <c:pt idx="69100">
                  <c:v>6.9101000000000001E-5</c:v>
                </c:pt>
                <c:pt idx="69101">
                  <c:v>6.9102000000000003E-5</c:v>
                </c:pt>
                <c:pt idx="69102">
                  <c:v>6.9103000000000006E-5</c:v>
                </c:pt>
                <c:pt idx="69103">
                  <c:v>6.9103999999999994E-5</c:v>
                </c:pt>
                <c:pt idx="69104">
                  <c:v>6.9104999999999997E-5</c:v>
                </c:pt>
                <c:pt idx="69105">
                  <c:v>6.9105999999999999E-5</c:v>
                </c:pt>
                <c:pt idx="69106">
                  <c:v>6.9107000000000001E-5</c:v>
                </c:pt>
                <c:pt idx="69107">
                  <c:v>6.9108000000000003E-5</c:v>
                </c:pt>
                <c:pt idx="69108">
                  <c:v>6.9109000000000005E-5</c:v>
                </c:pt>
                <c:pt idx="69109">
                  <c:v>6.9109999999999994E-5</c:v>
                </c:pt>
                <c:pt idx="69110">
                  <c:v>6.9110999999999996E-5</c:v>
                </c:pt>
                <c:pt idx="69111">
                  <c:v>6.9111999999999998E-5</c:v>
                </c:pt>
                <c:pt idx="69112">
                  <c:v>6.9113E-5</c:v>
                </c:pt>
                <c:pt idx="69113">
                  <c:v>6.9114000000000003E-5</c:v>
                </c:pt>
                <c:pt idx="69114">
                  <c:v>6.9115000000000005E-5</c:v>
                </c:pt>
                <c:pt idx="69115">
                  <c:v>6.9115999999999994E-5</c:v>
                </c:pt>
                <c:pt idx="69116">
                  <c:v>6.9116999999999996E-5</c:v>
                </c:pt>
                <c:pt idx="69117">
                  <c:v>6.9117999999999998E-5</c:v>
                </c:pt>
                <c:pt idx="69118">
                  <c:v>6.9119E-5</c:v>
                </c:pt>
                <c:pt idx="69119">
                  <c:v>6.9120000000000002E-5</c:v>
                </c:pt>
                <c:pt idx="69120">
                  <c:v>6.9121000000000004E-5</c:v>
                </c:pt>
                <c:pt idx="69121">
                  <c:v>6.9122000000000007E-5</c:v>
                </c:pt>
                <c:pt idx="69122">
                  <c:v>6.9122999999999995E-5</c:v>
                </c:pt>
                <c:pt idx="69123">
                  <c:v>6.9123999999999998E-5</c:v>
                </c:pt>
                <c:pt idx="69124">
                  <c:v>6.9125E-5</c:v>
                </c:pt>
                <c:pt idx="69125">
                  <c:v>6.9126000000000002E-5</c:v>
                </c:pt>
                <c:pt idx="69126">
                  <c:v>6.9127000000000004E-5</c:v>
                </c:pt>
                <c:pt idx="69127">
                  <c:v>6.9128000000000006E-5</c:v>
                </c:pt>
                <c:pt idx="69128">
                  <c:v>6.9128999999999995E-5</c:v>
                </c:pt>
                <c:pt idx="69129">
                  <c:v>6.9129999999999997E-5</c:v>
                </c:pt>
                <c:pt idx="69130">
                  <c:v>6.9130999999999999E-5</c:v>
                </c:pt>
                <c:pt idx="69131">
                  <c:v>6.9132000000000002E-5</c:v>
                </c:pt>
                <c:pt idx="69132">
                  <c:v>6.9133000000000004E-5</c:v>
                </c:pt>
                <c:pt idx="69133">
                  <c:v>6.9134000000000006E-5</c:v>
                </c:pt>
                <c:pt idx="69134">
                  <c:v>6.9134999999999995E-5</c:v>
                </c:pt>
                <c:pt idx="69135">
                  <c:v>6.9135999999999997E-5</c:v>
                </c:pt>
                <c:pt idx="69136">
                  <c:v>6.9136999999999999E-5</c:v>
                </c:pt>
                <c:pt idx="69137">
                  <c:v>6.9138000000000001E-5</c:v>
                </c:pt>
                <c:pt idx="69138">
                  <c:v>6.9139000000000003E-5</c:v>
                </c:pt>
                <c:pt idx="69139">
                  <c:v>6.9140000000000005E-5</c:v>
                </c:pt>
                <c:pt idx="69140">
                  <c:v>6.9140999999999994E-5</c:v>
                </c:pt>
                <c:pt idx="69141">
                  <c:v>6.9141999999999996E-5</c:v>
                </c:pt>
                <c:pt idx="69142">
                  <c:v>6.9142999999999999E-5</c:v>
                </c:pt>
                <c:pt idx="69143">
                  <c:v>6.9144000000000001E-5</c:v>
                </c:pt>
                <c:pt idx="69144">
                  <c:v>6.9145000000000003E-5</c:v>
                </c:pt>
                <c:pt idx="69145">
                  <c:v>6.9146000000000005E-5</c:v>
                </c:pt>
                <c:pt idx="69146">
                  <c:v>6.9146999999999994E-5</c:v>
                </c:pt>
                <c:pt idx="69147">
                  <c:v>6.9147999999999996E-5</c:v>
                </c:pt>
                <c:pt idx="69148">
                  <c:v>6.9148999999999998E-5</c:v>
                </c:pt>
                <c:pt idx="69149">
                  <c:v>6.915E-5</c:v>
                </c:pt>
                <c:pt idx="69150">
                  <c:v>6.9151000000000003E-5</c:v>
                </c:pt>
                <c:pt idx="69151">
                  <c:v>6.9152000000000005E-5</c:v>
                </c:pt>
                <c:pt idx="69152">
                  <c:v>6.9152999999999993E-5</c:v>
                </c:pt>
                <c:pt idx="69153">
                  <c:v>6.9153999999999996E-5</c:v>
                </c:pt>
                <c:pt idx="69154">
                  <c:v>6.9154999999999998E-5</c:v>
                </c:pt>
                <c:pt idx="69155">
                  <c:v>6.9156E-5</c:v>
                </c:pt>
                <c:pt idx="69156">
                  <c:v>6.9157000000000002E-5</c:v>
                </c:pt>
                <c:pt idx="69157">
                  <c:v>6.9158000000000004E-5</c:v>
                </c:pt>
                <c:pt idx="69158">
                  <c:v>6.9159000000000006E-5</c:v>
                </c:pt>
                <c:pt idx="69159">
                  <c:v>6.9159999999999995E-5</c:v>
                </c:pt>
                <c:pt idx="69160">
                  <c:v>6.9160999999999997E-5</c:v>
                </c:pt>
                <c:pt idx="69161">
                  <c:v>6.9162E-5</c:v>
                </c:pt>
                <c:pt idx="69162">
                  <c:v>6.9163000000000002E-5</c:v>
                </c:pt>
                <c:pt idx="69163">
                  <c:v>6.9164000000000004E-5</c:v>
                </c:pt>
                <c:pt idx="69164">
                  <c:v>6.9165000000000006E-5</c:v>
                </c:pt>
                <c:pt idx="69165">
                  <c:v>6.9165999999999995E-5</c:v>
                </c:pt>
                <c:pt idx="69166">
                  <c:v>6.9166999999999997E-5</c:v>
                </c:pt>
                <c:pt idx="69167">
                  <c:v>6.9167999999999999E-5</c:v>
                </c:pt>
                <c:pt idx="69168">
                  <c:v>6.9169000000000001E-5</c:v>
                </c:pt>
                <c:pt idx="69169">
                  <c:v>6.9170000000000004E-5</c:v>
                </c:pt>
                <c:pt idx="69170">
                  <c:v>6.9171000000000006E-5</c:v>
                </c:pt>
                <c:pt idx="69171">
                  <c:v>6.9171999999999994E-5</c:v>
                </c:pt>
                <c:pt idx="69172">
                  <c:v>6.9172999999999997E-5</c:v>
                </c:pt>
                <c:pt idx="69173">
                  <c:v>6.9173999999999999E-5</c:v>
                </c:pt>
                <c:pt idx="69174">
                  <c:v>6.9175000000000001E-5</c:v>
                </c:pt>
                <c:pt idx="69175">
                  <c:v>6.9176000000000003E-5</c:v>
                </c:pt>
                <c:pt idx="69176">
                  <c:v>6.9177000000000005E-5</c:v>
                </c:pt>
                <c:pt idx="69177">
                  <c:v>6.9177999999999994E-5</c:v>
                </c:pt>
                <c:pt idx="69178">
                  <c:v>6.9178999999999996E-5</c:v>
                </c:pt>
                <c:pt idx="69179">
                  <c:v>6.9179999999999998E-5</c:v>
                </c:pt>
                <c:pt idx="69180">
                  <c:v>6.9181000000000001E-5</c:v>
                </c:pt>
                <c:pt idx="69181">
                  <c:v>6.9182000000000003E-5</c:v>
                </c:pt>
                <c:pt idx="69182">
                  <c:v>6.9183000000000005E-5</c:v>
                </c:pt>
                <c:pt idx="69183">
                  <c:v>6.9183999999999994E-5</c:v>
                </c:pt>
                <c:pt idx="69184">
                  <c:v>6.9184999999999996E-5</c:v>
                </c:pt>
                <c:pt idx="69185">
                  <c:v>6.9185999999999998E-5</c:v>
                </c:pt>
                <c:pt idx="69186">
                  <c:v>6.9187E-5</c:v>
                </c:pt>
                <c:pt idx="69187">
                  <c:v>6.9188000000000002E-5</c:v>
                </c:pt>
                <c:pt idx="69188">
                  <c:v>6.9189000000000005E-5</c:v>
                </c:pt>
                <c:pt idx="69189">
                  <c:v>6.9190000000000007E-5</c:v>
                </c:pt>
                <c:pt idx="69190">
                  <c:v>6.9190999999999995E-5</c:v>
                </c:pt>
                <c:pt idx="69191">
                  <c:v>6.9191999999999998E-5</c:v>
                </c:pt>
                <c:pt idx="69192">
                  <c:v>6.9193E-5</c:v>
                </c:pt>
                <c:pt idx="69193">
                  <c:v>6.9194000000000002E-5</c:v>
                </c:pt>
                <c:pt idx="69194">
                  <c:v>6.9195000000000004E-5</c:v>
                </c:pt>
                <c:pt idx="69195">
                  <c:v>6.9196000000000006E-5</c:v>
                </c:pt>
                <c:pt idx="69196">
                  <c:v>6.9196999999999995E-5</c:v>
                </c:pt>
                <c:pt idx="69197">
                  <c:v>6.9197999999999997E-5</c:v>
                </c:pt>
                <c:pt idx="69198">
                  <c:v>6.9198999999999999E-5</c:v>
                </c:pt>
                <c:pt idx="69199">
                  <c:v>6.9200000000000002E-5</c:v>
                </c:pt>
                <c:pt idx="69200">
                  <c:v>6.9201000000000004E-5</c:v>
                </c:pt>
                <c:pt idx="69201">
                  <c:v>6.9202000000000006E-5</c:v>
                </c:pt>
                <c:pt idx="69202">
                  <c:v>6.9202999999999995E-5</c:v>
                </c:pt>
                <c:pt idx="69203">
                  <c:v>6.9203999999999997E-5</c:v>
                </c:pt>
                <c:pt idx="69204">
                  <c:v>6.9204999999999999E-5</c:v>
                </c:pt>
                <c:pt idx="69205">
                  <c:v>6.9206000000000001E-5</c:v>
                </c:pt>
                <c:pt idx="69206">
                  <c:v>6.9207000000000003E-5</c:v>
                </c:pt>
                <c:pt idx="69207">
                  <c:v>6.9208000000000006E-5</c:v>
                </c:pt>
                <c:pt idx="69208">
                  <c:v>6.9208999999999994E-5</c:v>
                </c:pt>
                <c:pt idx="69209">
                  <c:v>6.9209999999999996E-5</c:v>
                </c:pt>
                <c:pt idx="69210">
                  <c:v>6.9210999999999999E-5</c:v>
                </c:pt>
                <c:pt idx="69211">
                  <c:v>6.9212000000000001E-5</c:v>
                </c:pt>
                <c:pt idx="69212">
                  <c:v>6.9213000000000003E-5</c:v>
                </c:pt>
                <c:pt idx="69213">
                  <c:v>6.9214000000000005E-5</c:v>
                </c:pt>
                <c:pt idx="69214">
                  <c:v>6.9214999999999994E-5</c:v>
                </c:pt>
                <c:pt idx="69215">
                  <c:v>6.9215999999999996E-5</c:v>
                </c:pt>
                <c:pt idx="69216">
                  <c:v>6.9216999999999998E-5</c:v>
                </c:pt>
                <c:pt idx="69217">
                  <c:v>6.9218E-5</c:v>
                </c:pt>
                <c:pt idx="69218">
                  <c:v>6.9219000000000003E-5</c:v>
                </c:pt>
                <c:pt idx="69219">
                  <c:v>6.9220000000000005E-5</c:v>
                </c:pt>
                <c:pt idx="69220">
                  <c:v>6.9220999999999993E-5</c:v>
                </c:pt>
                <c:pt idx="69221">
                  <c:v>6.9221999999999996E-5</c:v>
                </c:pt>
                <c:pt idx="69222">
                  <c:v>6.9222999999999998E-5</c:v>
                </c:pt>
                <c:pt idx="69223">
                  <c:v>6.9224E-5</c:v>
                </c:pt>
                <c:pt idx="69224">
                  <c:v>6.9225000000000002E-5</c:v>
                </c:pt>
                <c:pt idx="69225">
                  <c:v>6.9226000000000004E-5</c:v>
                </c:pt>
                <c:pt idx="69226">
                  <c:v>6.9227000000000007E-5</c:v>
                </c:pt>
                <c:pt idx="69227">
                  <c:v>6.9227999999999995E-5</c:v>
                </c:pt>
                <c:pt idx="69228">
                  <c:v>6.9228999999999997E-5</c:v>
                </c:pt>
                <c:pt idx="69229">
                  <c:v>6.923E-5</c:v>
                </c:pt>
                <c:pt idx="69230">
                  <c:v>6.9231000000000002E-5</c:v>
                </c:pt>
                <c:pt idx="69231">
                  <c:v>6.9232000000000004E-5</c:v>
                </c:pt>
                <c:pt idx="69232">
                  <c:v>6.9233000000000006E-5</c:v>
                </c:pt>
                <c:pt idx="69233">
                  <c:v>6.9233999999999995E-5</c:v>
                </c:pt>
                <c:pt idx="69234">
                  <c:v>6.9234999999999997E-5</c:v>
                </c:pt>
                <c:pt idx="69235">
                  <c:v>6.9235999999999999E-5</c:v>
                </c:pt>
                <c:pt idx="69236">
                  <c:v>6.9237000000000001E-5</c:v>
                </c:pt>
                <c:pt idx="69237">
                  <c:v>6.9238000000000004E-5</c:v>
                </c:pt>
                <c:pt idx="69238">
                  <c:v>6.9239000000000006E-5</c:v>
                </c:pt>
                <c:pt idx="69239">
                  <c:v>6.9239999999999994E-5</c:v>
                </c:pt>
                <c:pt idx="69240">
                  <c:v>6.9240999999999997E-5</c:v>
                </c:pt>
                <c:pt idx="69241">
                  <c:v>6.9241999999999999E-5</c:v>
                </c:pt>
                <c:pt idx="69242">
                  <c:v>6.9243000000000001E-5</c:v>
                </c:pt>
                <c:pt idx="69243">
                  <c:v>6.9244000000000003E-5</c:v>
                </c:pt>
                <c:pt idx="69244">
                  <c:v>6.9245000000000005E-5</c:v>
                </c:pt>
                <c:pt idx="69245">
                  <c:v>6.9245999999999994E-5</c:v>
                </c:pt>
                <c:pt idx="69246">
                  <c:v>6.9246999999999996E-5</c:v>
                </c:pt>
                <c:pt idx="69247">
                  <c:v>6.9247999999999998E-5</c:v>
                </c:pt>
                <c:pt idx="69248">
                  <c:v>6.9249000000000001E-5</c:v>
                </c:pt>
                <c:pt idx="69249">
                  <c:v>6.9250000000000003E-5</c:v>
                </c:pt>
                <c:pt idx="69250">
                  <c:v>6.9251000000000005E-5</c:v>
                </c:pt>
                <c:pt idx="69251">
                  <c:v>6.9251999999999994E-5</c:v>
                </c:pt>
                <c:pt idx="69252">
                  <c:v>6.9252999999999996E-5</c:v>
                </c:pt>
                <c:pt idx="69253">
                  <c:v>6.9253999999999998E-5</c:v>
                </c:pt>
                <c:pt idx="69254">
                  <c:v>6.9255E-5</c:v>
                </c:pt>
                <c:pt idx="69255">
                  <c:v>6.9256000000000002E-5</c:v>
                </c:pt>
                <c:pt idx="69256">
                  <c:v>6.9257000000000005E-5</c:v>
                </c:pt>
                <c:pt idx="69257">
                  <c:v>6.9258000000000007E-5</c:v>
                </c:pt>
                <c:pt idx="69258">
                  <c:v>6.9258999999999995E-5</c:v>
                </c:pt>
                <c:pt idx="69259">
                  <c:v>6.9259999999999998E-5</c:v>
                </c:pt>
                <c:pt idx="69260">
                  <c:v>6.9261E-5</c:v>
                </c:pt>
                <c:pt idx="69261">
                  <c:v>6.9262000000000002E-5</c:v>
                </c:pt>
                <c:pt idx="69262">
                  <c:v>6.9263000000000004E-5</c:v>
                </c:pt>
                <c:pt idx="69263">
                  <c:v>6.9264000000000006E-5</c:v>
                </c:pt>
                <c:pt idx="69264">
                  <c:v>6.9264999999999995E-5</c:v>
                </c:pt>
                <c:pt idx="69265">
                  <c:v>6.9265999999999997E-5</c:v>
                </c:pt>
                <c:pt idx="69266">
                  <c:v>6.9266999999999999E-5</c:v>
                </c:pt>
                <c:pt idx="69267">
                  <c:v>6.9268000000000002E-5</c:v>
                </c:pt>
                <c:pt idx="69268">
                  <c:v>6.9269000000000004E-5</c:v>
                </c:pt>
                <c:pt idx="69269">
                  <c:v>6.9270000000000006E-5</c:v>
                </c:pt>
                <c:pt idx="69270">
                  <c:v>6.9270999999999995E-5</c:v>
                </c:pt>
                <c:pt idx="69271">
                  <c:v>6.9271999999999997E-5</c:v>
                </c:pt>
                <c:pt idx="69272">
                  <c:v>6.9272999999999999E-5</c:v>
                </c:pt>
                <c:pt idx="69273">
                  <c:v>6.9274000000000001E-5</c:v>
                </c:pt>
                <c:pt idx="69274">
                  <c:v>6.9275000000000003E-5</c:v>
                </c:pt>
                <c:pt idx="69275">
                  <c:v>6.9276000000000006E-5</c:v>
                </c:pt>
                <c:pt idx="69276">
                  <c:v>6.9276999999999994E-5</c:v>
                </c:pt>
                <c:pt idx="69277">
                  <c:v>6.9277999999999996E-5</c:v>
                </c:pt>
                <c:pt idx="69278">
                  <c:v>6.9278999999999999E-5</c:v>
                </c:pt>
                <c:pt idx="69279">
                  <c:v>6.9280000000000001E-5</c:v>
                </c:pt>
                <c:pt idx="69280">
                  <c:v>6.9281000000000003E-5</c:v>
                </c:pt>
                <c:pt idx="69281">
                  <c:v>6.9282000000000005E-5</c:v>
                </c:pt>
                <c:pt idx="69282">
                  <c:v>6.9282999999999994E-5</c:v>
                </c:pt>
                <c:pt idx="69283">
                  <c:v>6.9283999999999996E-5</c:v>
                </c:pt>
                <c:pt idx="69284">
                  <c:v>6.9284999999999998E-5</c:v>
                </c:pt>
                <c:pt idx="69285">
                  <c:v>6.9286E-5</c:v>
                </c:pt>
                <c:pt idx="69286">
                  <c:v>6.9287000000000003E-5</c:v>
                </c:pt>
                <c:pt idx="69287">
                  <c:v>6.9288000000000005E-5</c:v>
                </c:pt>
                <c:pt idx="69288">
                  <c:v>6.9288999999999993E-5</c:v>
                </c:pt>
                <c:pt idx="69289">
                  <c:v>6.9289999999999996E-5</c:v>
                </c:pt>
                <c:pt idx="69290">
                  <c:v>6.9290999999999998E-5</c:v>
                </c:pt>
                <c:pt idx="69291">
                  <c:v>6.9292E-5</c:v>
                </c:pt>
                <c:pt idx="69292">
                  <c:v>6.9293000000000002E-5</c:v>
                </c:pt>
                <c:pt idx="69293">
                  <c:v>6.9294000000000004E-5</c:v>
                </c:pt>
                <c:pt idx="69294">
                  <c:v>6.9295000000000007E-5</c:v>
                </c:pt>
                <c:pt idx="69295">
                  <c:v>6.9295999999999995E-5</c:v>
                </c:pt>
                <c:pt idx="69296">
                  <c:v>6.9296999999999997E-5</c:v>
                </c:pt>
                <c:pt idx="69297">
                  <c:v>6.9298E-5</c:v>
                </c:pt>
                <c:pt idx="69298">
                  <c:v>6.9299000000000002E-5</c:v>
                </c:pt>
                <c:pt idx="69299">
                  <c:v>6.9300000000000004E-5</c:v>
                </c:pt>
                <c:pt idx="69300">
                  <c:v>6.9301000000000006E-5</c:v>
                </c:pt>
                <c:pt idx="69301">
                  <c:v>6.9301999999999995E-5</c:v>
                </c:pt>
                <c:pt idx="69302">
                  <c:v>6.9302999999999997E-5</c:v>
                </c:pt>
                <c:pt idx="69303">
                  <c:v>6.9303999999999999E-5</c:v>
                </c:pt>
                <c:pt idx="69304">
                  <c:v>6.9305000000000001E-5</c:v>
                </c:pt>
                <c:pt idx="69305">
                  <c:v>6.9306000000000004E-5</c:v>
                </c:pt>
                <c:pt idx="69306">
                  <c:v>6.9307000000000006E-5</c:v>
                </c:pt>
                <c:pt idx="69307">
                  <c:v>6.9307999999999994E-5</c:v>
                </c:pt>
                <c:pt idx="69308">
                  <c:v>6.9308999999999997E-5</c:v>
                </c:pt>
                <c:pt idx="69309">
                  <c:v>6.9309999999999999E-5</c:v>
                </c:pt>
                <c:pt idx="69310">
                  <c:v>6.9311000000000001E-5</c:v>
                </c:pt>
                <c:pt idx="69311">
                  <c:v>6.9312000000000003E-5</c:v>
                </c:pt>
                <c:pt idx="69312">
                  <c:v>6.9313000000000005E-5</c:v>
                </c:pt>
                <c:pt idx="69313">
                  <c:v>6.9313999999999994E-5</c:v>
                </c:pt>
                <c:pt idx="69314">
                  <c:v>6.9314999999999996E-5</c:v>
                </c:pt>
                <c:pt idx="69315">
                  <c:v>6.9315999999999998E-5</c:v>
                </c:pt>
                <c:pt idx="69316">
                  <c:v>6.9317000000000001E-5</c:v>
                </c:pt>
                <c:pt idx="69317">
                  <c:v>6.9318000000000003E-5</c:v>
                </c:pt>
                <c:pt idx="69318">
                  <c:v>6.9319000000000005E-5</c:v>
                </c:pt>
                <c:pt idx="69319">
                  <c:v>6.9319999999999994E-5</c:v>
                </c:pt>
                <c:pt idx="69320">
                  <c:v>6.9320999999999996E-5</c:v>
                </c:pt>
                <c:pt idx="69321">
                  <c:v>6.9321999999999998E-5</c:v>
                </c:pt>
                <c:pt idx="69322">
                  <c:v>6.9323E-5</c:v>
                </c:pt>
                <c:pt idx="69323">
                  <c:v>6.9324000000000002E-5</c:v>
                </c:pt>
                <c:pt idx="69324">
                  <c:v>6.9325000000000005E-5</c:v>
                </c:pt>
                <c:pt idx="69325">
                  <c:v>6.9326000000000007E-5</c:v>
                </c:pt>
                <c:pt idx="69326">
                  <c:v>6.9326999999999995E-5</c:v>
                </c:pt>
                <c:pt idx="69327">
                  <c:v>6.9327999999999998E-5</c:v>
                </c:pt>
                <c:pt idx="69328">
                  <c:v>6.9329E-5</c:v>
                </c:pt>
                <c:pt idx="69329">
                  <c:v>6.9330000000000002E-5</c:v>
                </c:pt>
                <c:pt idx="69330">
                  <c:v>6.9331000000000004E-5</c:v>
                </c:pt>
                <c:pt idx="69331">
                  <c:v>6.9332000000000006E-5</c:v>
                </c:pt>
                <c:pt idx="69332">
                  <c:v>6.9332999999999995E-5</c:v>
                </c:pt>
                <c:pt idx="69333">
                  <c:v>6.9333999999999997E-5</c:v>
                </c:pt>
                <c:pt idx="69334">
                  <c:v>6.9334999999999999E-5</c:v>
                </c:pt>
                <c:pt idx="69335">
                  <c:v>6.9336000000000002E-5</c:v>
                </c:pt>
                <c:pt idx="69336">
                  <c:v>6.9337000000000004E-5</c:v>
                </c:pt>
                <c:pt idx="69337">
                  <c:v>6.9338000000000006E-5</c:v>
                </c:pt>
                <c:pt idx="69338">
                  <c:v>6.9338999999999995E-5</c:v>
                </c:pt>
                <c:pt idx="69339">
                  <c:v>6.9339999999999997E-5</c:v>
                </c:pt>
                <c:pt idx="69340">
                  <c:v>6.9340999999999999E-5</c:v>
                </c:pt>
                <c:pt idx="69341">
                  <c:v>6.9342000000000001E-5</c:v>
                </c:pt>
                <c:pt idx="69342">
                  <c:v>6.9343000000000003E-5</c:v>
                </c:pt>
                <c:pt idx="69343">
                  <c:v>6.9344000000000006E-5</c:v>
                </c:pt>
                <c:pt idx="69344">
                  <c:v>6.9344999999999994E-5</c:v>
                </c:pt>
                <c:pt idx="69345">
                  <c:v>6.9345999999999996E-5</c:v>
                </c:pt>
                <c:pt idx="69346">
                  <c:v>6.9346999999999999E-5</c:v>
                </c:pt>
                <c:pt idx="69347">
                  <c:v>6.9348000000000001E-5</c:v>
                </c:pt>
                <c:pt idx="69348">
                  <c:v>6.9349000000000003E-5</c:v>
                </c:pt>
                <c:pt idx="69349">
                  <c:v>6.9350000000000005E-5</c:v>
                </c:pt>
                <c:pt idx="69350">
                  <c:v>6.9350999999999994E-5</c:v>
                </c:pt>
                <c:pt idx="69351">
                  <c:v>6.9351999999999996E-5</c:v>
                </c:pt>
                <c:pt idx="69352">
                  <c:v>6.9352999999999998E-5</c:v>
                </c:pt>
                <c:pt idx="69353">
                  <c:v>6.9354E-5</c:v>
                </c:pt>
                <c:pt idx="69354">
                  <c:v>6.9355000000000003E-5</c:v>
                </c:pt>
                <c:pt idx="69355">
                  <c:v>6.9356000000000005E-5</c:v>
                </c:pt>
                <c:pt idx="69356">
                  <c:v>6.9356999999999993E-5</c:v>
                </c:pt>
                <c:pt idx="69357">
                  <c:v>6.9357999999999996E-5</c:v>
                </c:pt>
                <c:pt idx="69358">
                  <c:v>6.9358999999999998E-5</c:v>
                </c:pt>
                <c:pt idx="69359">
                  <c:v>6.936E-5</c:v>
                </c:pt>
                <c:pt idx="69360">
                  <c:v>6.9361000000000002E-5</c:v>
                </c:pt>
                <c:pt idx="69361">
                  <c:v>6.9362000000000004E-5</c:v>
                </c:pt>
                <c:pt idx="69362">
                  <c:v>6.9363000000000007E-5</c:v>
                </c:pt>
                <c:pt idx="69363">
                  <c:v>6.9363999999999995E-5</c:v>
                </c:pt>
                <c:pt idx="69364">
                  <c:v>6.9364999999999997E-5</c:v>
                </c:pt>
                <c:pt idx="69365">
                  <c:v>6.9366E-5</c:v>
                </c:pt>
                <c:pt idx="69366">
                  <c:v>6.9367000000000002E-5</c:v>
                </c:pt>
                <c:pt idx="69367">
                  <c:v>6.9368000000000004E-5</c:v>
                </c:pt>
                <c:pt idx="69368">
                  <c:v>6.9369000000000006E-5</c:v>
                </c:pt>
                <c:pt idx="69369">
                  <c:v>6.9369999999999995E-5</c:v>
                </c:pt>
                <c:pt idx="69370">
                  <c:v>6.9370999999999997E-5</c:v>
                </c:pt>
                <c:pt idx="69371">
                  <c:v>6.9371999999999999E-5</c:v>
                </c:pt>
                <c:pt idx="69372">
                  <c:v>6.9373000000000001E-5</c:v>
                </c:pt>
                <c:pt idx="69373">
                  <c:v>6.9374000000000004E-5</c:v>
                </c:pt>
                <c:pt idx="69374">
                  <c:v>6.9375000000000006E-5</c:v>
                </c:pt>
                <c:pt idx="69375">
                  <c:v>6.9375999999999994E-5</c:v>
                </c:pt>
                <c:pt idx="69376">
                  <c:v>6.9376999999999997E-5</c:v>
                </c:pt>
                <c:pt idx="69377">
                  <c:v>6.9377999999999999E-5</c:v>
                </c:pt>
                <c:pt idx="69378">
                  <c:v>6.9379000000000001E-5</c:v>
                </c:pt>
                <c:pt idx="69379">
                  <c:v>6.9380000000000003E-5</c:v>
                </c:pt>
                <c:pt idx="69380">
                  <c:v>6.9381000000000005E-5</c:v>
                </c:pt>
                <c:pt idx="69381">
                  <c:v>6.9381999999999994E-5</c:v>
                </c:pt>
                <c:pt idx="69382">
                  <c:v>6.9382999999999996E-5</c:v>
                </c:pt>
                <c:pt idx="69383">
                  <c:v>6.9383999999999998E-5</c:v>
                </c:pt>
                <c:pt idx="69384">
                  <c:v>6.9385000000000001E-5</c:v>
                </c:pt>
                <c:pt idx="69385">
                  <c:v>6.9386000000000003E-5</c:v>
                </c:pt>
                <c:pt idx="69386">
                  <c:v>6.9387000000000005E-5</c:v>
                </c:pt>
                <c:pt idx="69387">
                  <c:v>6.9387999999999994E-5</c:v>
                </c:pt>
                <c:pt idx="69388">
                  <c:v>6.9388999999999996E-5</c:v>
                </c:pt>
                <c:pt idx="69389">
                  <c:v>6.9389999999999998E-5</c:v>
                </c:pt>
                <c:pt idx="69390">
                  <c:v>6.9391E-5</c:v>
                </c:pt>
                <c:pt idx="69391">
                  <c:v>6.9392000000000002E-5</c:v>
                </c:pt>
                <c:pt idx="69392">
                  <c:v>6.9393000000000005E-5</c:v>
                </c:pt>
                <c:pt idx="69393">
                  <c:v>6.9393999999999993E-5</c:v>
                </c:pt>
                <c:pt idx="69394">
                  <c:v>6.9394999999999995E-5</c:v>
                </c:pt>
                <c:pt idx="69395">
                  <c:v>6.9395999999999998E-5</c:v>
                </c:pt>
                <c:pt idx="69396">
                  <c:v>6.9397E-5</c:v>
                </c:pt>
                <c:pt idx="69397">
                  <c:v>6.9398000000000002E-5</c:v>
                </c:pt>
                <c:pt idx="69398">
                  <c:v>6.9399000000000004E-5</c:v>
                </c:pt>
                <c:pt idx="69399">
                  <c:v>6.9400000000000006E-5</c:v>
                </c:pt>
                <c:pt idx="69400">
                  <c:v>6.9400999999999995E-5</c:v>
                </c:pt>
                <c:pt idx="69401">
                  <c:v>6.9401999999999997E-5</c:v>
                </c:pt>
                <c:pt idx="69402">
                  <c:v>6.9402999999999999E-5</c:v>
                </c:pt>
                <c:pt idx="69403">
                  <c:v>6.9404000000000002E-5</c:v>
                </c:pt>
                <c:pt idx="69404">
                  <c:v>6.9405000000000004E-5</c:v>
                </c:pt>
                <c:pt idx="69405">
                  <c:v>6.9406000000000006E-5</c:v>
                </c:pt>
                <c:pt idx="69406">
                  <c:v>6.9406999999999995E-5</c:v>
                </c:pt>
                <c:pt idx="69407">
                  <c:v>6.9407999999999997E-5</c:v>
                </c:pt>
                <c:pt idx="69408">
                  <c:v>6.9408999999999999E-5</c:v>
                </c:pt>
                <c:pt idx="69409">
                  <c:v>6.9410000000000001E-5</c:v>
                </c:pt>
                <c:pt idx="69410">
                  <c:v>6.9411000000000003E-5</c:v>
                </c:pt>
                <c:pt idx="69411">
                  <c:v>6.9412000000000006E-5</c:v>
                </c:pt>
                <c:pt idx="69412">
                  <c:v>6.9412999999999994E-5</c:v>
                </c:pt>
                <c:pt idx="69413">
                  <c:v>6.9413999999999996E-5</c:v>
                </c:pt>
                <c:pt idx="69414">
                  <c:v>6.9414999999999999E-5</c:v>
                </c:pt>
                <c:pt idx="69415">
                  <c:v>6.9416000000000001E-5</c:v>
                </c:pt>
                <c:pt idx="69416">
                  <c:v>6.9417000000000003E-5</c:v>
                </c:pt>
                <c:pt idx="69417">
                  <c:v>6.9418000000000005E-5</c:v>
                </c:pt>
                <c:pt idx="69418">
                  <c:v>6.9418999999999994E-5</c:v>
                </c:pt>
                <c:pt idx="69419">
                  <c:v>6.9419999999999996E-5</c:v>
                </c:pt>
                <c:pt idx="69420">
                  <c:v>6.9420999999999998E-5</c:v>
                </c:pt>
                <c:pt idx="69421">
                  <c:v>6.9422E-5</c:v>
                </c:pt>
                <c:pt idx="69422">
                  <c:v>6.9423000000000003E-5</c:v>
                </c:pt>
                <c:pt idx="69423">
                  <c:v>6.9424000000000005E-5</c:v>
                </c:pt>
                <c:pt idx="69424">
                  <c:v>6.9424999999999993E-5</c:v>
                </c:pt>
                <c:pt idx="69425">
                  <c:v>6.9425999999999996E-5</c:v>
                </c:pt>
                <c:pt idx="69426">
                  <c:v>6.9426999999999998E-5</c:v>
                </c:pt>
                <c:pt idx="69427">
                  <c:v>6.9428E-5</c:v>
                </c:pt>
                <c:pt idx="69428">
                  <c:v>6.9429000000000002E-5</c:v>
                </c:pt>
                <c:pt idx="69429">
                  <c:v>6.9430000000000004E-5</c:v>
                </c:pt>
                <c:pt idx="69430">
                  <c:v>6.9431000000000007E-5</c:v>
                </c:pt>
                <c:pt idx="69431">
                  <c:v>6.9431999999999995E-5</c:v>
                </c:pt>
                <c:pt idx="69432">
                  <c:v>6.9432999999999997E-5</c:v>
                </c:pt>
                <c:pt idx="69433">
                  <c:v>6.9434E-5</c:v>
                </c:pt>
                <c:pt idx="69434">
                  <c:v>6.9435000000000002E-5</c:v>
                </c:pt>
                <c:pt idx="69435">
                  <c:v>6.9436000000000004E-5</c:v>
                </c:pt>
                <c:pt idx="69436">
                  <c:v>6.9437000000000006E-5</c:v>
                </c:pt>
                <c:pt idx="69437">
                  <c:v>6.9437999999999995E-5</c:v>
                </c:pt>
                <c:pt idx="69438">
                  <c:v>6.9438999999999997E-5</c:v>
                </c:pt>
                <c:pt idx="69439">
                  <c:v>6.9439999999999999E-5</c:v>
                </c:pt>
                <c:pt idx="69440">
                  <c:v>6.9441000000000001E-5</c:v>
                </c:pt>
                <c:pt idx="69441">
                  <c:v>6.9442000000000004E-5</c:v>
                </c:pt>
                <c:pt idx="69442">
                  <c:v>6.9443000000000006E-5</c:v>
                </c:pt>
                <c:pt idx="69443">
                  <c:v>6.9443999999999994E-5</c:v>
                </c:pt>
                <c:pt idx="69444">
                  <c:v>6.9444999999999997E-5</c:v>
                </c:pt>
                <c:pt idx="69445">
                  <c:v>6.9445999999999999E-5</c:v>
                </c:pt>
                <c:pt idx="69446">
                  <c:v>6.9447000000000001E-5</c:v>
                </c:pt>
                <c:pt idx="69447">
                  <c:v>6.9448000000000003E-5</c:v>
                </c:pt>
                <c:pt idx="69448">
                  <c:v>6.9449000000000005E-5</c:v>
                </c:pt>
                <c:pt idx="69449">
                  <c:v>6.9449999999999994E-5</c:v>
                </c:pt>
                <c:pt idx="69450">
                  <c:v>6.9450999999999996E-5</c:v>
                </c:pt>
                <c:pt idx="69451">
                  <c:v>6.9451999999999998E-5</c:v>
                </c:pt>
                <c:pt idx="69452">
                  <c:v>6.9453000000000001E-5</c:v>
                </c:pt>
                <c:pt idx="69453">
                  <c:v>6.9454000000000003E-5</c:v>
                </c:pt>
                <c:pt idx="69454">
                  <c:v>6.9455000000000005E-5</c:v>
                </c:pt>
                <c:pt idx="69455">
                  <c:v>6.9455999999999994E-5</c:v>
                </c:pt>
                <c:pt idx="69456">
                  <c:v>6.9456999999999996E-5</c:v>
                </c:pt>
                <c:pt idx="69457">
                  <c:v>6.9457999999999998E-5</c:v>
                </c:pt>
                <c:pt idx="69458">
                  <c:v>6.9459E-5</c:v>
                </c:pt>
                <c:pt idx="69459">
                  <c:v>6.9460000000000002E-5</c:v>
                </c:pt>
                <c:pt idx="69460">
                  <c:v>6.9461000000000005E-5</c:v>
                </c:pt>
                <c:pt idx="69461">
                  <c:v>6.9461999999999993E-5</c:v>
                </c:pt>
                <c:pt idx="69462">
                  <c:v>6.9462999999999995E-5</c:v>
                </c:pt>
                <c:pt idx="69463">
                  <c:v>6.9463999999999998E-5</c:v>
                </c:pt>
                <c:pt idx="69464">
                  <c:v>6.9465E-5</c:v>
                </c:pt>
                <c:pt idx="69465">
                  <c:v>6.9466000000000002E-5</c:v>
                </c:pt>
                <c:pt idx="69466">
                  <c:v>6.9467000000000004E-5</c:v>
                </c:pt>
                <c:pt idx="69467">
                  <c:v>6.9468000000000006E-5</c:v>
                </c:pt>
                <c:pt idx="69468">
                  <c:v>6.9468999999999995E-5</c:v>
                </c:pt>
                <c:pt idx="69469">
                  <c:v>6.9469999999999997E-5</c:v>
                </c:pt>
                <c:pt idx="69470">
                  <c:v>6.9470999999999999E-5</c:v>
                </c:pt>
                <c:pt idx="69471">
                  <c:v>6.9472000000000002E-5</c:v>
                </c:pt>
                <c:pt idx="69472">
                  <c:v>6.9473000000000004E-5</c:v>
                </c:pt>
                <c:pt idx="69473">
                  <c:v>6.9474000000000006E-5</c:v>
                </c:pt>
                <c:pt idx="69474">
                  <c:v>6.9474999999999995E-5</c:v>
                </c:pt>
                <c:pt idx="69475">
                  <c:v>6.9475999999999997E-5</c:v>
                </c:pt>
                <c:pt idx="69476">
                  <c:v>6.9476999999999999E-5</c:v>
                </c:pt>
                <c:pt idx="69477">
                  <c:v>6.9478000000000001E-5</c:v>
                </c:pt>
                <c:pt idx="69478">
                  <c:v>6.9479000000000003E-5</c:v>
                </c:pt>
                <c:pt idx="69479">
                  <c:v>6.9480000000000006E-5</c:v>
                </c:pt>
                <c:pt idx="69480">
                  <c:v>6.9480999999999994E-5</c:v>
                </c:pt>
                <c:pt idx="69481">
                  <c:v>6.9481999999999996E-5</c:v>
                </c:pt>
                <c:pt idx="69482">
                  <c:v>6.9482999999999999E-5</c:v>
                </c:pt>
                <c:pt idx="69483">
                  <c:v>6.9484000000000001E-5</c:v>
                </c:pt>
                <c:pt idx="69484">
                  <c:v>6.9485000000000003E-5</c:v>
                </c:pt>
                <c:pt idx="69485">
                  <c:v>6.9486000000000005E-5</c:v>
                </c:pt>
                <c:pt idx="69486">
                  <c:v>6.9486999999999994E-5</c:v>
                </c:pt>
                <c:pt idx="69487">
                  <c:v>6.9487999999999996E-5</c:v>
                </c:pt>
                <c:pt idx="69488">
                  <c:v>6.9488999999999998E-5</c:v>
                </c:pt>
                <c:pt idx="69489">
                  <c:v>6.949E-5</c:v>
                </c:pt>
                <c:pt idx="69490">
                  <c:v>6.9491000000000003E-5</c:v>
                </c:pt>
                <c:pt idx="69491">
                  <c:v>6.9492000000000005E-5</c:v>
                </c:pt>
                <c:pt idx="69492">
                  <c:v>6.9492999999999993E-5</c:v>
                </c:pt>
                <c:pt idx="69493">
                  <c:v>6.9493999999999996E-5</c:v>
                </c:pt>
                <c:pt idx="69494">
                  <c:v>6.9494999999999998E-5</c:v>
                </c:pt>
                <c:pt idx="69495">
                  <c:v>6.9496E-5</c:v>
                </c:pt>
                <c:pt idx="69496">
                  <c:v>6.9497000000000002E-5</c:v>
                </c:pt>
                <c:pt idx="69497">
                  <c:v>6.9498000000000004E-5</c:v>
                </c:pt>
                <c:pt idx="69498">
                  <c:v>6.9499000000000007E-5</c:v>
                </c:pt>
                <c:pt idx="69499">
                  <c:v>6.9499999999999995E-5</c:v>
                </c:pt>
                <c:pt idx="69500">
                  <c:v>6.9500999999999997E-5</c:v>
                </c:pt>
                <c:pt idx="69501">
                  <c:v>6.9502E-5</c:v>
                </c:pt>
                <c:pt idx="69502">
                  <c:v>6.9503000000000002E-5</c:v>
                </c:pt>
                <c:pt idx="69503">
                  <c:v>6.9504000000000004E-5</c:v>
                </c:pt>
                <c:pt idx="69504">
                  <c:v>6.9505000000000006E-5</c:v>
                </c:pt>
                <c:pt idx="69505">
                  <c:v>6.9505999999999995E-5</c:v>
                </c:pt>
                <c:pt idx="69506">
                  <c:v>6.9506999999999997E-5</c:v>
                </c:pt>
                <c:pt idx="69507">
                  <c:v>6.9507999999999999E-5</c:v>
                </c:pt>
                <c:pt idx="69508">
                  <c:v>6.9509000000000001E-5</c:v>
                </c:pt>
                <c:pt idx="69509">
                  <c:v>6.9510000000000004E-5</c:v>
                </c:pt>
                <c:pt idx="69510">
                  <c:v>6.9511000000000006E-5</c:v>
                </c:pt>
                <c:pt idx="69511">
                  <c:v>6.9511999999999994E-5</c:v>
                </c:pt>
                <c:pt idx="69512">
                  <c:v>6.9512999999999997E-5</c:v>
                </c:pt>
                <c:pt idx="69513">
                  <c:v>6.9513999999999999E-5</c:v>
                </c:pt>
                <c:pt idx="69514">
                  <c:v>6.9515000000000001E-5</c:v>
                </c:pt>
                <c:pt idx="69515">
                  <c:v>6.9516000000000003E-5</c:v>
                </c:pt>
                <c:pt idx="69516">
                  <c:v>6.9517000000000005E-5</c:v>
                </c:pt>
                <c:pt idx="69517">
                  <c:v>6.9517999999999994E-5</c:v>
                </c:pt>
                <c:pt idx="69518">
                  <c:v>6.9518999999999996E-5</c:v>
                </c:pt>
                <c:pt idx="69519">
                  <c:v>6.9519999999999998E-5</c:v>
                </c:pt>
                <c:pt idx="69520">
                  <c:v>6.9521000000000001E-5</c:v>
                </c:pt>
                <c:pt idx="69521">
                  <c:v>6.9522000000000003E-5</c:v>
                </c:pt>
                <c:pt idx="69522">
                  <c:v>6.9523000000000005E-5</c:v>
                </c:pt>
                <c:pt idx="69523">
                  <c:v>6.9523999999999994E-5</c:v>
                </c:pt>
                <c:pt idx="69524">
                  <c:v>6.9524999999999996E-5</c:v>
                </c:pt>
                <c:pt idx="69525">
                  <c:v>6.9525999999999998E-5</c:v>
                </c:pt>
                <c:pt idx="69526">
                  <c:v>6.9527E-5</c:v>
                </c:pt>
                <c:pt idx="69527">
                  <c:v>6.9528000000000002E-5</c:v>
                </c:pt>
                <c:pt idx="69528">
                  <c:v>6.9529000000000005E-5</c:v>
                </c:pt>
                <c:pt idx="69529">
                  <c:v>6.9529999999999993E-5</c:v>
                </c:pt>
                <c:pt idx="69530">
                  <c:v>6.9530999999999995E-5</c:v>
                </c:pt>
                <c:pt idx="69531">
                  <c:v>6.9531999999999998E-5</c:v>
                </c:pt>
                <c:pt idx="69532">
                  <c:v>6.9533E-5</c:v>
                </c:pt>
                <c:pt idx="69533">
                  <c:v>6.9534000000000002E-5</c:v>
                </c:pt>
                <c:pt idx="69534">
                  <c:v>6.9535000000000004E-5</c:v>
                </c:pt>
                <c:pt idx="69535">
                  <c:v>6.9536000000000006E-5</c:v>
                </c:pt>
                <c:pt idx="69536">
                  <c:v>6.9536999999999995E-5</c:v>
                </c:pt>
                <c:pt idx="69537">
                  <c:v>6.9537999999999997E-5</c:v>
                </c:pt>
                <c:pt idx="69538">
                  <c:v>6.9538999999999999E-5</c:v>
                </c:pt>
                <c:pt idx="69539">
                  <c:v>6.9540000000000002E-5</c:v>
                </c:pt>
                <c:pt idx="69540">
                  <c:v>6.9541000000000004E-5</c:v>
                </c:pt>
                <c:pt idx="69541">
                  <c:v>6.9542000000000006E-5</c:v>
                </c:pt>
                <c:pt idx="69542">
                  <c:v>6.9542999999999995E-5</c:v>
                </c:pt>
                <c:pt idx="69543">
                  <c:v>6.9543999999999997E-5</c:v>
                </c:pt>
                <c:pt idx="69544">
                  <c:v>6.9544999999999999E-5</c:v>
                </c:pt>
                <c:pt idx="69545">
                  <c:v>6.9546000000000001E-5</c:v>
                </c:pt>
                <c:pt idx="69546">
                  <c:v>6.9547000000000003E-5</c:v>
                </c:pt>
                <c:pt idx="69547">
                  <c:v>6.9548000000000006E-5</c:v>
                </c:pt>
                <c:pt idx="69548">
                  <c:v>6.9548999999999994E-5</c:v>
                </c:pt>
                <c:pt idx="69549">
                  <c:v>6.9549999999999996E-5</c:v>
                </c:pt>
                <c:pt idx="69550">
                  <c:v>6.9550999999999999E-5</c:v>
                </c:pt>
                <c:pt idx="69551">
                  <c:v>6.9552000000000001E-5</c:v>
                </c:pt>
                <c:pt idx="69552">
                  <c:v>6.9553000000000003E-5</c:v>
                </c:pt>
                <c:pt idx="69553">
                  <c:v>6.9554000000000005E-5</c:v>
                </c:pt>
                <c:pt idx="69554">
                  <c:v>6.9554999999999994E-5</c:v>
                </c:pt>
                <c:pt idx="69555">
                  <c:v>6.9555999999999996E-5</c:v>
                </c:pt>
                <c:pt idx="69556">
                  <c:v>6.9556999999999998E-5</c:v>
                </c:pt>
                <c:pt idx="69557">
                  <c:v>6.9558E-5</c:v>
                </c:pt>
                <c:pt idx="69558">
                  <c:v>6.9559000000000003E-5</c:v>
                </c:pt>
                <c:pt idx="69559">
                  <c:v>6.9560000000000005E-5</c:v>
                </c:pt>
                <c:pt idx="69560">
                  <c:v>6.9560999999999993E-5</c:v>
                </c:pt>
                <c:pt idx="69561">
                  <c:v>6.9561999999999996E-5</c:v>
                </c:pt>
                <c:pt idx="69562">
                  <c:v>6.9562999999999998E-5</c:v>
                </c:pt>
                <c:pt idx="69563">
                  <c:v>6.9564E-5</c:v>
                </c:pt>
                <c:pt idx="69564">
                  <c:v>6.9565000000000002E-5</c:v>
                </c:pt>
                <c:pt idx="69565">
                  <c:v>6.9566000000000004E-5</c:v>
                </c:pt>
                <c:pt idx="69566">
                  <c:v>6.9567000000000007E-5</c:v>
                </c:pt>
                <c:pt idx="69567">
                  <c:v>6.9567999999999995E-5</c:v>
                </c:pt>
                <c:pt idx="69568">
                  <c:v>6.9568999999999997E-5</c:v>
                </c:pt>
                <c:pt idx="69569">
                  <c:v>6.957E-5</c:v>
                </c:pt>
                <c:pt idx="69570">
                  <c:v>6.9571000000000002E-5</c:v>
                </c:pt>
                <c:pt idx="69571">
                  <c:v>6.9572000000000004E-5</c:v>
                </c:pt>
                <c:pt idx="69572">
                  <c:v>6.9573000000000006E-5</c:v>
                </c:pt>
                <c:pt idx="69573">
                  <c:v>6.9573999999999995E-5</c:v>
                </c:pt>
                <c:pt idx="69574">
                  <c:v>6.9574999999999997E-5</c:v>
                </c:pt>
                <c:pt idx="69575">
                  <c:v>6.9575999999999999E-5</c:v>
                </c:pt>
                <c:pt idx="69576">
                  <c:v>6.9577000000000001E-5</c:v>
                </c:pt>
                <c:pt idx="69577">
                  <c:v>6.9578000000000004E-5</c:v>
                </c:pt>
                <c:pt idx="69578">
                  <c:v>6.9579000000000006E-5</c:v>
                </c:pt>
                <c:pt idx="69579">
                  <c:v>6.9579999999999995E-5</c:v>
                </c:pt>
                <c:pt idx="69580">
                  <c:v>6.9580999999999997E-5</c:v>
                </c:pt>
                <c:pt idx="69581">
                  <c:v>6.9581999999999999E-5</c:v>
                </c:pt>
                <c:pt idx="69582">
                  <c:v>6.9583000000000001E-5</c:v>
                </c:pt>
                <c:pt idx="69583">
                  <c:v>6.9584000000000003E-5</c:v>
                </c:pt>
                <c:pt idx="69584">
                  <c:v>6.9585000000000005E-5</c:v>
                </c:pt>
                <c:pt idx="69585">
                  <c:v>6.9585999999999994E-5</c:v>
                </c:pt>
                <c:pt idx="69586">
                  <c:v>6.9586999999999996E-5</c:v>
                </c:pt>
                <c:pt idx="69587">
                  <c:v>6.9587999999999998E-5</c:v>
                </c:pt>
                <c:pt idx="69588">
                  <c:v>6.9589000000000001E-5</c:v>
                </c:pt>
                <c:pt idx="69589">
                  <c:v>6.9590000000000003E-5</c:v>
                </c:pt>
                <c:pt idx="69590">
                  <c:v>6.9591000000000005E-5</c:v>
                </c:pt>
                <c:pt idx="69591">
                  <c:v>6.9591999999999994E-5</c:v>
                </c:pt>
                <c:pt idx="69592">
                  <c:v>6.9592999999999996E-5</c:v>
                </c:pt>
                <c:pt idx="69593">
                  <c:v>6.9593999999999998E-5</c:v>
                </c:pt>
                <c:pt idx="69594">
                  <c:v>6.9595E-5</c:v>
                </c:pt>
                <c:pt idx="69595">
                  <c:v>6.9596000000000002E-5</c:v>
                </c:pt>
                <c:pt idx="69596">
                  <c:v>6.9597000000000005E-5</c:v>
                </c:pt>
                <c:pt idx="69597">
                  <c:v>6.9597999999999993E-5</c:v>
                </c:pt>
                <c:pt idx="69598">
                  <c:v>6.9598999999999996E-5</c:v>
                </c:pt>
                <c:pt idx="69599">
                  <c:v>6.9599999999999998E-5</c:v>
                </c:pt>
                <c:pt idx="69600">
                  <c:v>6.9601E-5</c:v>
                </c:pt>
                <c:pt idx="69601">
                  <c:v>6.9602000000000002E-5</c:v>
                </c:pt>
                <c:pt idx="69602">
                  <c:v>6.9603000000000004E-5</c:v>
                </c:pt>
                <c:pt idx="69603">
                  <c:v>6.9604000000000006E-5</c:v>
                </c:pt>
                <c:pt idx="69604">
                  <c:v>6.9604999999999995E-5</c:v>
                </c:pt>
                <c:pt idx="69605">
                  <c:v>6.9605999999999997E-5</c:v>
                </c:pt>
                <c:pt idx="69606">
                  <c:v>6.9606999999999999E-5</c:v>
                </c:pt>
                <c:pt idx="69607">
                  <c:v>6.9608000000000002E-5</c:v>
                </c:pt>
                <c:pt idx="69608">
                  <c:v>6.9609000000000004E-5</c:v>
                </c:pt>
                <c:pt idx="69609">
                  <c:v>6.9610000000000006E-5</c:v>
                </c:pt>
                <c:pt idx="69610">
                  <c:v>6.9610999999999995E-5</c:v>
                </c:pt>
                <c:pt idx="69611">
                  <c:v>6.9611999999999997E-5</c:v>
                </c:pt>
                <c:pt idx="69612">
                  <c:v>6.9612999999999999E-5</c:v>
                </c:pt>
                <c:pt idx="69613">
                  <c:v>6.9614000000000001E-5</c:v>
                </c:pt>
                <c:pt idx="69614">
                  <c:v>6.9615000000000003E-5</c:v>
                </c:pt>
                <c:pt idx="69615">
                  <c:v>6.9616000000000006E-5</c:v>
                </c:pt>
                <c:pt idx="69616">
                  <c:v>6.9616999999999994E-5</c:v>
                </c:pt>
                <c:pt idx="69617">
                  <c:v>6.9617999999999997E-5</c:v>
                </c:pt>
                <c:pt idx="69618">
                  <c:v>6.9618999999999999E-5</c:v>
                </c:pt>
                <c:pt idx="69619">
                  <c:v>6.9620000000000001E-5</c:v>
                </c:pt>
                <c:pt idx="69620">
                  <c:v>6.9621000000000003E-5</c:v>
                </c:pt>
                <c:pt idx="69621">
                  <c:v>6.9622000000000005E-5</c:v>
                </c:pt>
                <c:pt idx="69622">
                  <c:v>6.9622999999999994E-5</c:v>
                </c:pt>
                <c:pt idx="69623">
                  <c:v>6.9623999999999996E-5</c:v>
                </c:pt>
                <c:pt idx="69624">
                  <c:v>6.9624999999999998E-5</c:v>
                </c:pt>
                <c:pt idx="69625">
                  <c:v>6.9626E-5</c:v>
                </c:pt>
                <c:pt idx="69626">
                  <c:v>6.9627000000000003E-5</c:v>
                </c:pt>
                <c:pt idx="69627">
                  <c:v>6.9628000000000005E-5</c:v>
                </c:pt>
                <c:pt idx="69628">
                  <c:v>6.9628999999999994E-5</c:v>
                </c:pt>
                <c:pt idx="69629">
                  <c:v>6.9629999999999996E-5</c:v>
                </c:pt>
                <c:pt idx="69630">
                  <c:v>6.9630999999999998E-5</c:v>
                </c:pt>
                <c:pt idx="69631">
                  <c:v>6.9632E-5</c:v>
                </c:pt>
                <c:pt idx="69632">
                  <c:v>6.9633000000000002E-5</c:v>
                </c:pt>
                <c:pt idx="69633">
                  <c:v>6.9634000000000004E-5</c:v>
                </c:pt>
                <c:pt idx="69634">
                  <c:v>6.9635000000000007E-5</c:v>
                </c:pt>
                <c:pt idx="69635">
                  <c:v>6.9635999999999995E-5</c:v>
                </c:pt>
                <c:pt idx="69636">
                  <c:v>6.9636999999999998E-5</c:v>
                </c:pt>
                <c:pt idx="69637">
                  <c:v>6.9638E-5</c:v>
                </c:pt>
                <c:pt idx="69638">
                  <c:v>6.9639000000000002E-5</c:v>
                </c:pt>
                <c:pt idx="69639">
                  <c:v>6.9640000000000004E-5</c:v>
                </c:pt>
                <c:pt idx="69640">
                  <c:v>6.9641000000000006E-5</c:v>
                </c:pt>
                <c:pt idx="69641">
                  <c:v>6.9641999999999995E-5</c:v>
                </c:pt>
                <c:pt idx="69642">
                  <c:v>6.9642999999999997E-5</c:v>
                </c:pt>
                <c:pt idx="69643">
                  <c:v>6.9643999999999999E-5</c:v>
                </c:pt>
                <c:pt idx="69644">
                  <c:v>6.9645000000000002E-5</c:v>
                </c:pt>
                <c:pt idx="69645">
                  <c:v>6.9646000000000004E-5</c:v>
                </c:pt>
                <c:pt idx="69646">
                  <c:v>6.9647000000000006E-5</c:v>
                </c:pt>
                <c:pt idx="69647">
                  <c:v>6.9647999999999995E-5</c:v>
                </c:pt>
                <c:pt idx="69648">
                  <c:v>6.9648999999999997E-5</c:v>
                </c:pt>
                <c:pt idx="69649">
                  <c:v>6.9649999999999999E-5</c:v>
                </c:pt>
                <c:pt idx="69650">
                  <c:v>6.9651000000000001E-5</c:v>
                </c:pt>
                <c:pt idx="69651">
                  <c:v>6.9652000000000003E-5</c:v>
                </c:pt>
                <c:pt idx="69652">
                  <c:v>6.9653000000000005E-5</c:v>
                </c:pt>
                <c:pt idx="69653">
                  <c:v>6.9653999999999994E-5</c:v>
                </c:pt>
                <c:pt idx="69654">
                  <c:v>6.9654999999999996E-5</c:v>
                </c:pt>
                <c:pt idx="69655">
                  <c:v>6.9655999999999999E-5</c:v>
                </c:pt>
                <c:pt idx="69656">
                  <c:v>6.9657000000000001E-5</c:v>
                </c:pt>
                <c:pt idx="69657">
                  <c:v>6.9658000000000003E-5</c:v>
                </c:pt>
                <c:pt idx="69658">
                  <c:v>6.9659000000000005E-5</c:v>
                </c:pt>
                <c:pt idx="69659">
                  <c:v>6.9659999999999994E-5</c:v>
                </c:pt>
                <c:pt idx="69660">
                  <c:v>6.9660999999999996E-5</c:v>
                </c:pt>
                <c:pt idx="69661">
                  <c:v>6.9661999999999998E-5</c:v>
                </c:pt>
                <c:pt idx="69662">
                  <c:v>6.9663E-5</c:v>
                </c:pt>
                <c:pt idx="69663">
                  <c:v>6.9664000000000003E-5</c:v>
                </c:pt>
                <c:pt idx="69664">
                  <c:v>6.9665000000000005E-5</c:v>
                </c:pt>
                <c:pt idx="69665">
                  <c:v>6.9665999999999993E-5</c:v>
                </c:pt>
                <c:pt idx="69666">
                  <c:v>6.9666999999999996E-5</c:v>
                </c:pt>
                <c:pt idx="69667">
                  <c:v>6.9667999999999998E-5</c:v>
                </c:pt>
                <c:pt idx="69668">
                  <c:v>6.9669E-5</c:v>
                </c:pt>
                <c:pt idx="69669">
                  <c:v>6.9670000000000002E-5</c:v>
                </c:pt>
                <c:pt idx="69670">
                  <c:v>6.9671000000000004E-5</c:v>
                </c:pt>
                <c:pt idx="69671">
                  <c:v>6.9672000000000006E-5</c:v>
                </c:pt>
                <c:pt idx="69672">
                  <c:v>6.9672999999999995E-5</c:v>
                </c:pt>
                <c:pt idx="69673">
                  <c:v>6.9673999999999997E-5</c:v>
                </c:pt>
                <c:pt idx="69674">
                  <c:v>6.9675E-5</c:v>
                </c:pt>
                <c:pt idx="69675">
                  <c:v>6.9676000000000002E-5</c:v>
                </c:pt>
                <c:pt idx="69676">
                  <c:v>6.9677000000000004E-5</c:v>
                </c:pt>
                <c:pt idx="69677">
                  <c:v>6.9678000000000006E-5</c:v>
                </c:pt>
                <c:pt idx="69678">
                  <c:v>6.9678999999999995E-5</c:v>
                </c:pt>
                <c:pt idx="69679">
                  <c:v>6.9679999999999997E-5</c:v>
                </c:pt>
                <c:pt idx="69680">
                  <c:v>6.9680999999999999E-5</c:v>
                </c:pt>
                <c:pt idx="69681">
                  <c:v>6.9682000000000001E-5</c:v>
                </c:pt>
                <c:pt idx="69682">
                  <c:v>6.9683000000000004E-5</c:v>
                </c:pt>
                <c:pt idx="69683">
                  <c:v>6.9684000000000006E-5</c:v>
                </c:pt>
                <c:pt idx="69684">
                  <c:v>6.9684999999999994E-5</c:v>
                </c:pt>
                <c:pt idx="69685">
                  <c:v>6.9685999999999997E-5</c:v>
                </c:pt>
                <c:pt idx="69686">
                  <c:v>6.9686999999999999E-5</c:v>
                </c:pt>
                <c:pt idx="69687">
                  <c:v>6.9688000000000001E-5</c:v>
                </c:pt>
                <c:pt idx="69688">
                  <c:v>6.9689000000000003E-5</c:v>
                </c:pt>
                <c:pt idx="69689">
                  <c:v>6.9690000000000005E-5</c:v>
                </c:pt>
                <c:pt idx="69690">
                  <c:v>6.9690999999999994E-5</c:v>
                </c:pt>
                <c:pt idx="69691">
                  <c:v>6.9691999999999996E-5</c:v>
                </c:pt>
                <c:pt idx="69692">
                  <c:v>6.9692999999999998E-5</c:v>
                </c:pt>
                <c:pt idx="69693">
                  <c:v>6.9694000000000001E-5</c:v>
                </c:pt>
                <c:pt idx="69694">
                  <c:v>6.9695000000000003E-5</c:v>
                </c:pt>
                <c:pt idx="69695">
                  <c:v>6.9696000000000005E-5</c:v>
                </c:pt>
                <c:pt idx="69696">
                  <c:v>6.9696999999999994E-5</c:v>
                </c:pt>
                <c:pt idx="69697">
                  <c:v>6.9697999999999996E-5</c:v>
                </c:pt>
                <c:pt idx="69698">
                  <c:v>6.9698999999999998E-5</c:v>
                </c:pt>
                <c:pt idx="69699">
                  <c:v>6.97E-5</c:v>
                </c:pt>
                <c:pt idx="69700">
                  <c:v>6.9701000000000002E-5</c:v>
                </c:pt>
                <c:pt idx="69701">
                  <c:v>6.9702000000000005E-5</c:v>
                </c:pt>
                <c:pt idx="69702">
                  <c:v>6.9703000000000007E-5</c:v>
                </c:pt>
                <c:pt idx="69703">
                  <c:v>6.9703999999999995E-5</c:v>
                </c:pt>
                <c:pt idx="69704">
                  <c:v>6.9704999999999998E-5</c:v>
                </c:pt>
                <c:pt idx="69705">
                  <c:v>6.9706E-5</c:v>
                </c:pt>
                <c:pt idx="69706">
                  <c:v>6.9707000000000002E-5</c:v>
                </c:pt>
                <c:pt idx="69707">
                  <c:v>6.9708000000000004E-5</c:v>
                </c:pt>
                <c:pt idx="69708">
                  <c:v>6.9709000000000006E-5</c:v>
                </c:pt>
                <c:pt idx="69709">
                  <c:v>6.9709999999999995E-5</c:v>
                </c:pt>
                <c:pt idx="69710">
                  <c:v>6.9710999999999997E-5</c:v>
                </c:pt>
                <c:pt idx="69711">
                  <c:v>6.9711999999999999E-5</c:v>
                </c:pt>
                <c:pt idx="69712">
                  <c:v>6.9713000000000002E-5</c:v>
                </c:pt>
                <c:pt idx="69713">
                  <c:v>6.9714000000000004E-5</c:v>
                </c:pt>
                <c:pt idx="69714">
                  <c:v>6.9715000000000006E-5</c:v>
                </c:pt>
                <c:pt idx="69715">
                  <c:v>6.9715999999999995E-5</c:v>
                </c:pt>
                <c:pt idx="69716">
                  <c:v>6.9716999999999997E-5</c:v>
                </c:pt>
                <c:pt idx="69717">
                  <c:v>6.9717999999999999E-5</c:v>
                </c:pt>
                <c:pt idx="69718">
                  <c:v>6.9719000000000001E-5</c:v>
                </c:pt>
                <c:pt idx="69719">
                  <c:v>6.9720000000000003E-5</c:v>
                </c:pt>
                <c:pt idx="69720">
                  <c:v>6.9721000000000006E-5</c:v>
                </c:pt>
                <c:pt idx="69721">
                  <c:v>6.9721999999999994E-5</c:v>
                </c:pt>
                <c:pt idx="69722">
                  <c:v>6.9722999999999996E-5</c:v>
                </c:pt>
                <c:pt idx="69723">
                  <c:v>6.9723999999999999E-5</c:v>
                </c:pt>
                <c:pt idx="69724">
                  <c:v>6.9725000000000001E-5</c:v>
                </c:pt>
                <c:pt idx="69725">
                  <c:v>6.9726000000000003E-5</c:v>
                </c:pt>
                <c:pt idx="69726">
                  <c:v>6.9727000000000005E-5</c:v>
                </c:pt>
                <c:pt idx="69727">
                  <c:v>6.9727999999999994E-5</c:v>
                </c:pt>
                <c:pt idx="69728">
                  <c:v>6.9728999999999996E-5</c:v>
                </c:pt>
                <c:pt idx="69729">
                  <c:v>6.9729999999999998E-5</c:v>
                </c:pt>
                <c:pt idx="69730">
                  <c:v>6.9731E-5</c:v>
                </c:pt>
                <c:pt idx="69731">
                  <c:v>6.9732000000000003E-5</c:v>
                </c:pt>
                <c:pt idx="69732">
                  <c:v>6.9733000000000005E-5</c:v>
                </c:pt>
                <c:pt idx="69733">
                  <c:v>6.9733999999999993E-5</c:v>
                </c:pt>
                <c:pt idx="69734">
                  <c:v>6.9734999999999996E-5</c:v>
                </c:pt>
                <c:pt idx="69735">
                  <c:v>6.9735999999999998E-5</c:v>
                </c:pt>
                <c:pt idx="69736">
                  <c:v>6.9737E-5</c:v>
                </c:pt>
                <c:pt idx="69737">
                  <c:v>6.9738000000000002E-5</c:v>
                </c:pt>
                <c:pt idx="69738">
                  <c:v>6.9739000000000004E-5</c:v>
                </c:pt>
                <c:pt idx="69739">
                  <c:v>6.9740000000000007E-5</c:v>
                </c:pt>
                <c:pt idx="69740">
                  <c:v>6.9740999999999995E-5</c:v>
                </c:pt>
                <c:pt idx="69741">
                  <c:v>6.9741999999999997E-5</c:v>
                </c:pt>
                <c:pt idx="69742">
                  <c:v>6.9743E-5</c:v>
                </c:pt>
                <c:pt idx="69743">
                  <c:v>6.9744000000000002E-5</c:v>
                </c:pt>
                <c:pt idx="69744">
                  <c:v>6.9745000000000004E-5</c:v>
                </c:pt>
                <c:pt idx="69745">
                  <c:v>6.9746000000000006E-5</c:v>
                </c:pt>
                <c:pt idx="69746">
                  <c:v>6.9746999999999995E-5</c:v>
                </c:pt>
                <c:pt idx="69747">
                  <c:v>6.9747999999999997E-5</c:v>
                </c:pt>
                <c:pt idx="69748">
                  <c:v>6.9748999999999999E-5</c:v>
                </c:pt>
                <c:pt idx="69749">
                  <c:v>6.9750000000000001E-5</c:v>
                </c:pt>
                <c:pt idx="69750">
                  <c:v>6.9751000000000004E-5</c:v>
                </c:pt>
                <c:pt idx="69751">
                  <c:v>6.9752000000000006E-5</c:v>
                </c:pt>
                <c:pt idx="69752">
                  <c:v>6.9752999999999994E-5</c:v>
                </c:pt>
                <c:pt idx="69753">
                  <c:v>6.9753999999999997E-5</c:v>
                </c:pt>
                <c:pt idx="69754">
                  <c:v>6.9754999999999999E-5</c:v>
                </c:pt>
                <c:pt idx="69755">
                  <c:v>6.9756000000000001E-5</c:v>
                </c:pt>
                <c:pt idx="69756">
                  <c:v>6.9757000000000003E-5</c:v>
                </c:pt>
                <c:pt idx="69757">
                  <c:v>6.9758000000000005E-5</c:v>
                </c:pt>
                <c:pt idx="69758">
                  <c:v>6.9758999999999994E-5</c:v>
                </c:pt>
                <c:pt idx="69759">
                  <c:v>6.9759999999999996E-5</c:v>
                </c:pt>
                <c:pt idx="69760">
                  <c:v>6.9760999999999998E-5</c:v>
                </c:pt>
                <c:pt idx="69761">
                  <c:v>6.9762000000000001E-5</c:v>
                </c:pt>
                <c:pt idx="69762">
                  <c:v>6.9763000000000003E-5</c:v>
                </c:pt>
                <c:pt idx="69763">
                  <c:v>6.9764000000000005E-5</c:v>
                </c:pt>
                <c:pt idx="69764">
                  <c:v>6.9764999999999994E-5</c:v>
                </c:pt>
                <c:pt idx="69765">
                  <c:v>6.9765999999999996E-5</c:v>
                </c:pt>
                <c:pt idx="69766">
                  <c:v>6.9766999999999998E-5</c:v>
                </c:pt>
                <c:pt idx="69767">
                  <c:v>6.9768E-5</c:v>
                </c:pt>
                <c:pt idx="69768">
                  <c:v>6.9769000000000002E-5</c:v>
                </c:pt>
                <c:pt idx="69769">
                  <c:v>6.9770000000000005E-5</c:v>
                </c:pt>
                <c:pt idx="69770">
                  <c:v>6.9771000000000007E-5</c:v>
                </c:pt>
                <c:pt idx="69771">
                  <c:v>6.9771999999999995E-5</c:v>
                </c:pt>
                <c:pt idx="69772">
                  <c:v>6.9772999999999998E-5</c:v>
                </c:pt>
                <c:pt idx="69773">
                  <c:v>6.9774E-5</c:v>
                </c:pt>
                <c:pt idx="69774">
                  <c:v>6.9775000000000002E-5</c:v>
                </c:pt>
                <c:pt idx="69775">
                  <c:v>6.9776000000000004E-5</c:v>
                </c:pt>
                <c:pt idx="69776">
                  <c:v>6.9777000000000006E-5</c:v>
                </c:pt>
                <c:pt idx="69777">
                  <c:v>6.9777999999999995E-5</c:v>
                </c:pt>
                <c:pt idx="69778">
                  <c:v>6.9778999999999997E-5</c:v>
                </c:pt>
                <c:pt idx="69779">
                  <c:v>6.9779999999999999E-5</c:v>
                </c:pt>
                <c:pt idx="69780">
                  <c:v>6.9781000000000002E-5</c:v>
                </c:pt>
                <c:pt idx="69781">
                  <c:v>6.9782000000000004E-5</c:v>
                </c:pt>
                <c:pt idx="69782">
                  <c:v>6.9783000000000006E-5</c:v>
                </c:pt>
                <c:pt idx="69783">
                  <c:v>6.9783999999999995E-5</c:v>
                </c:pt>
                <c:pt idx="69784">
                  <c:v>6.9784999999999997E-5</c:v>
                </c:pt>
                <c:pt idx="69785">
                  <c:v>6.9785999999999999E-5</c:v>
                </c:pt>
                <c:pt idx="69786">
                  <c:v>6.9787000000000001E-5</c:v>
                </c:pt>
                <c:pt idx="69787">
                  <c:v>6.9788000000000003E-5</c:v>
                </c:pt>
                <c:pt idx="69788">
                  <c:v>6.9789000000000006E-5</c:v>
                </c:pt>
                <c:pt idx="69789">
                  <c:v>6.9789999999999994E-5</c:v>
                </c:pt>
                <c:pt idx="69790">
                  <c:v>6.9790999999999996E-5</c:v>
                </c:pt>
                <c:pt idx="69791">
                  <c:v>6.9791999999999999E-5</c:v>
                </c:pt>
                <c:pt idx="69792">
                  <c:v>6.9793000000000001E-5</c:v>
                </c:pt>
                <c:pt idx="69793">
                  <c:v>6.9794000000000003E-5</c:v>
                </c:pt>
                <c:pt idx="69794">
                  <c:v>6.9795000000000005E-5</c:v>
                </c:pt>
                <c:pt idx="69795">
                  <c:v>6.9795999999999994E-5</c:v>
                </c:pt>
                <c:pt idx="69796">
                  <c:v>6.9796999999999996E-5</c:v>
                </c:pt>
                <c:pt idx="69797">
                  <c:v>6.9797999999999998E-5</c:v>
                </c:pt>
                <c:pt idx="69798">
                  <c:v>6.9799E-5</c:v>
                </c:pt>
                <c:pt idx="69799">
                  <c:v>6.9800000000000003E-5</c:v>
                </c:pt>
                <c:pt idx="69800">
                  <c:v>6.9801000000000005E-5</c:v>
                </c:pt>
                <c:pt idx="69801">
                  <c:v>6.9801999999999993E-5</c:v>
                </c:pt>
                <c:pt idx="69802">
                  <c:v>6.9802999999999996E-5</c:v>
                </c:pt>
                <c:pt idx="69803">
                  <c:v>6.9803999999999998E-5</c:v>
                </c:pt>
                <c:pt idx="69804">
                  <c:v>6.9805E-5</c:v>
                </c:pt>
                <c:pt idx="69805">
                  <c:v>6.9806000000000002E-5</c:v>
                </c:pt>
                <c:pt idx="69806">
                  <c:v>6.9807000000000004E-5</c:v>
                </c:pt>
                <c:pt idx="69807">
                  <c:v>6.9808000000000007E-5</c:v>
                </c:pt>
                <c:pt idx="69808">
                  <c:v>6.9808999999999995E-5</c:v>
                </c:pt>
                <c:pt idx="69809">
                  <c:v>6.9809999999999997E-5</c:v>
                </c:pt>
                <c:pt idx="69810">
                  <c:v>6.9811E-5</c:v>
                </c:pt>
                <c:pt idx="69811">
                  <c:v>6.9812000000000002E-5</c:v>
                </c:pt>
                <c:pt idx="69812">
                  <c:v>6.9813000000000004E-5</c:v>
                </c:pt>
                <c:pt idx="69813">
                  <c:v>6.9814000000000006E-5</c:v>
                </c:pt>
                <c:pt idx="69814">
                  <c:v>6.9814999999999995E-5</c:v>
                </c:pt>
                <c:pt idx="69815">
                  <c:v>6.9815999999999997E-5</c:v>
                </c:pt>
                <c:pt idx="69816">
                  <c:v>6.9816999999999999E-5</c:v>
                </c:pt>
                <c:pt idx="69817">
                  <c:v>6.9818000000000001E-5</c:v>
                </c:pt>
                <c:pt idx="69818">
                  <c:v>6.9819000000000004E-5</c:v>
                </c:pt>
                <c:pt idx="69819">
                  <c:v>6.9820000000000006E-5</c:v>
                </c:pt>
                <c:pt idx="69820">
                  <c:v>6.9820999999999994E-5</c:v>
                </c:pt>
                <c:pt idx="69821">
                  <c:v>6.9821999999999997E-5</c:v>
                </c:pt>
                <c:pt idx="69822">
                  <c:v>6.9822999999999999E-5</c:v>
                </c:pt>
                <c:pt idx="69823">
                  <c:v>6.9824000000000001E-5</c:v>
                </c:pt>
                <c:pt idx="69824">
                  <c:v>6.9825000000000003E-5</c:v>
                </c:pt>
                <c:pt idx="69825">
                  <c:v>6.9826000000000005E-5</c:v>
                </c:pt>
                <c:pt idx="69826">
                  <c:v>6.9826999999999994E-5</c:v>
                </c:pt>
                <c:pt idx="69827">
                  <c:v>6.9827999999999996E-5</c:v>
                </c:pt>
                <c:pt idx="69828">
                  <c:v>6.9828999999999998E-5</c:v>
                </c:pt>
                <c:pt idx="69829">
                  <c:v>6.9830000000000001E-5</c:v>
                </c:pt>
                <c:pt idx="69830">
                  <c:v>6.9831000000000003E-5</c:v>
                </c:pt>
                <c:pt idx="69831">
                  <c:v>6.9832000000000005E-5</c:v>
                </c:pt>
                <c:pt idx="69832">
                  <c:v>6.9832999999999994E-5</c:v>
                </c:pt>
                <c:pt idx="69833">
                  <c:v>6.9833999999999996E-5</c:v>
                </c:pt>
                <c:pt idx="69834">
                  <c:v>6.9834999999999998E-5</c:v>
                </c:pt>
                <c:pt idx="69835">
                  <c:v>6.9836E-5</c:v>
                </c:pt>
                <c:pt idx="69836">
                  <c:v>6.9837000000000002E-5</c:v>
                </c:pt>
                <c:pt idx="69837">
                  <c:v>6.9838000000000005E-5</c:v>
                </c:pt>
                <c:pt idx="69838">
                  <c:v>6.9839000000000007E-5</c:v>
                </c:pt>
                <c:pt idx="69839">
                  <c:v>6.9839999999999995E-5</c:v>
                </c:pt>
                <c:pt idx="69840">
                  <c:v>6.9840999999999998E-5</c:v>
                </c:pt>
                <c:pt idx="69841">
                  <c:v>6.9842E-5</c:v>
                </c:pt>
                <c:pt idx="69842">
                  <c:v>6.9843000000000002E-5</c:v>
                </c:pt>
                <c:pt idx="69843">
                  <c:v>6.9844000000000004E-5</c:v>
                </c:pt>
                <c:pt idx="69844">
                  <c:v>6.9845000000000006E-5</c:v>
                </c:pt>
                <c:pt idx="69845">
                  <c:v>6.9845999999999995E-5</c:v>
                </c:pt>
                <c:pt idx="69846">
                  <c:v>6.9846999999999997E-5</c:v>
                </c:pt>
                <c:pt idx="69847">
                  <c:v>6.9847999999999999E-5</c:v>
                </c:pt>
                <c:pt idx="69848">
                  <c:v>6.9849000000000002E-5</c:v>
                </c:pt>
                <c:pt idx="69849">
                  <c:v>6.9850000000000004E-5</c:v>
                </c:pt>
                <c:pt idx="69850">
                  <c:v>6.9851000000000006E-5</c:v>
                </c:pt>
                <c:pt idx="69851">
                  <c:v>6.9851999999999995E-5</c:v>
                </c:pt>
                <c:pt idx="69852">
                  <c:v>6.9852999999999997E-5</c:v>
                </c:pt>
                <c:pt idx="69853">
                  <c:v>6.9853999999999999E-5</c:v>
                </c:pt>
                <c:pt idx="69854">
                  <c:v>6.9855000000000001E-5</c:v>
                </c:pt>
                <c:pt idx="69855">
                  <c:v>6.9856000000000003E-5</c:v>
                </c:pt>
                <c:pt idx="69856">
                  <c:v>6.9857000000000006E-5</c:v>
                </c:pt>
                <c:pt idx="69857">
                  <c:v>6.9857999999999994E-5</c:v>
                </c:pt>
                <c:pt idx="69858">
                  <c:v>6.9858999999999996E-5</c:v>
                </c:pt>
                <c:pt idx="69859">
                  <c:v>6.9859999999999999E-5</c:v>
                </c:pt>
                <c:pt idx="69860">
                  <c:v>6.9861000000000001E-5</c:v>
                </c:pt>
                <c:pt idx="69861">
                  <c:v>6.9862000000000003E-5</c:v>
                </c:pt>
                <c:pt idx="69862">
                  <c:v>6.9863000000000005E-5</c:v>
                </c:pt>
                <c:pt idx="69863">
                  <c:v>6.9863999999999994E-5</c:v>
                </c:pt>
                <c:pt idx="69864">
                  <c:v>6.9864999999999996E-5</c:v>
                </c:pt>
                <c:pt idx="69865">
                  <c:v>6.9865999999999998E-5</c:v>
                </c:pt>
                <c:pt idx="69866">
                  <c:v>6.9867E-5</c:v>
                </c:pt>
                <c:pt idx="69867">
                  <c:v>6.9868000000000003E-5</c:v>
                </c:pt>
                <c:pt idx="69868">
                  <c:v>6.9869000000000005E-5</c:v>
                </c:pt>
                <c:pt idx="69869">
                  <c:v>6.9869999999999993E-5</c:v>
                </c:pt>
                <c:pt idx="69870">
                  <c:v>6.9870999999999996E-5</c:v>
                </c:pt>
                <c:pt idx="69871">
                  <c:v>6.9871999999999998E-5</c:v>
                </c:pt>
                <c:pt idx="69872">
                  <c:v>6.9873E-5</c:v>
                </c:pt>
                <c:pt idx="69873">
                  <c:v>6.9874000000000002E-5</c:v>
                </c:pt>
                <c:pt idx="69874">
                  <c:v>6.9875000000000004E-5</c:v>
                </c:pt>
                <c:pt idx="69875">
                  <c:v>6.9876000000000007E-5</c:v>
                </c:pt>
                <c:pt idx="69876">
                  <c:v>6.9876999999999995E-5</c:v>
                </c:pt>
                <c:pt idx="69877">
                  <c:v>6.9877999999999997E-5</c:v>
                </c:pt>
                <c:pt idx="69878">
                  <c:v>6.9879E-5</c:v>
                </c:pt>
                <c:pt idx="69879">
                  <c:v>6.9880000000000002E-5</c:v>
                </c:pt>
                <c:pt idx="69880">
                  <c:v>6.9881000000000004E-5</c:v>
                </c:pt>
                <c:pt idx="69881">
                  <c:v>6.9882000000000006E-5</c:v>
                </c:pt>
                <c:pt idx="69882">
                  <c:v>6.9882999999999995E-5</c:v>
                </c:pt>
                <c:pt idx="69883">
                  <c:v>6.9883999999999997E-5</c:v>
                </c:pt>
                <c:pt idx="69884">
                  <c:v>6.9884999999999999E-5</c:v>
                </c:pt>
                <c:pt idx="69885">
                  <c:v>6.9886000000000001E-5</c:v>
                </c:pt>
                <c:pt idx="69886">
                  <c:v>6.9887000000000004E-5</c:v>
                </c:pt>
                <c:pt idx="69887">
                  <c:v>6.9888000000000006E-5</c:v>
                </c:pt>
                <c:pt idx="69888">
                  <c:v>6.9888999999999994E-5</c:v>
                </c:pt>
                <c:pt idx="69889">
                  <c:v>6.9889999999999997E-5</c:v>
                </c:pt>
                <c:pt idx="69890">
                  <c:v>6.9890999999999999E-5</c:v>
                </c:pt>
                <c:pt idx="69891">
                  <c:v>6.9892000000000001E-5</c:v>
                </c:pt>
                <c:pt idx="69892">
                  <c:v>6.9893000000000003E-5</c:v>
                </c:pt>
                <c:pt idx="69893">
                  <c:v>6.9894000000000005E-5</c:v>
                </c:pt>
                <c:pt idx="69894">
                  <c:v>6.9894999999999994E-5</c:v>
                </c:pt>
                <c:pt idx="69895">
                  <c:v>6.9895999999999996E-5</c:v>
                </c:pt>
                <c:pt idx="69896">
                  <c:v>6.9896999999999998E-5</c:v>
                </c:pt>
                <c:pt idx="69897">
                  <c:v>6.9898000000000001E-5</c:v>
                </c:pt>
                <c:pt idx="69898">
                  <c:v>6.9899000000000003E-5</c:v>
                </c:pt>
                <c:pt idx="69899">
                  <c:v>6.9900000000000005E-5</c:v>
                </c:pt>
                <c:pt idx="69900">
                  <c:v>6.9900999999999994E-5</c:v>
                </c:pt>
                <c:pt idx="69901">
                  <c:v>6.9901999999999996E-5</c:v>
                </c:pt>
                <c:pt idx="69902">
                  <c:v>6.9902999999999998E-5</c:v>
                </c:pt>
                <c:pt idx="69903">
                  <c:v>6.9904E-5</c:v>
                </c:pt>
                <c:pt idx="69904">
                  <c:v>6.9905000000000002E-5</c:v>
                </c:pt>
                <c:pt idx="69905">
                  <c:v>6.9906000000000005E-5</c:v>
                </c:pt>
                <c:pt idx="69906">
                  <c:v>6.9906999999999993E-5</c:v>
                </c:pt>
                <c:pt idx="69907">
                  <c:v>6.9907999999999995E-5</c:v>
                </c:pt>
                <c:pt idx="69908">
                  <c:v>6.9908999999999998E-5</c:v>
                </c:pt>
                <c:pt idx="69909">
                  <c:v>6.991E-5</c:v>
                </c:pt>
                <c:pt idx="69910">
                  <c:v>6.9911000000000002E-5</c:v>
                </c:pt>
                <c:pt idx="69911">
                  <c:v>6.9912000000000004E-5</c:v>
                </c:pt>
                <c:pt idx="69912">
                  <c:v>6.9913000000000006E-5</c:v>
                </c:pt>
                <c:pt idx="69913">
                  <c:v>6.9913999999999995E-5</c:v>
                </c:pt>
                <c:pt idx="69914">
                  <c:v>6.9914999999999997E-5</c:v>
                </c:pt>
                <c:pt idx="69915">
                  <c:v>6.9915999999999999E-5</c:v>
                </c:pt>
                <c:pt idx="69916">
                  <c:v>6.9917000000000002E-5</c:v>
                </c:pt>
                <c:pt idx="69917">
                  <c:v>6.9918000000000004E-5</c:v>
                </c:pt>
                <c:pt idx="69918">
                  <c:v>6.9919000000000006E-5</c:v>
                </c:pt>
                <c:pt idx="69919">
                  <c:v>6.9919999999999995E-5</c:v>
                </c:pt>
                <c:pt idx="69920">
                  <c:v>6.9920999999999997E-5</c:v>
                </c:pt>
                <c:pt idx="69921">
                  <c:v>6.9921999999999999E-5</c:v>
                </c:pt>
                <c:pt idx="69922">
                  <c:v>6.9923000000000001E-5</c:v>
                </c:pt>
                <c:pt idx="69923">
                  <c:v>6.9924000000000003E-5</c:v>
                </c:pt>
                <c:pt idx="69924">
                  <c:v>6.9925000000000006E-5</c:v>
                </c:pt>
                <c:pt idx="69925">
                  <c:v>6.9925999999999994E-5</c:v>
                </c:pt>
                <c:pt idx="69926">
                  <c:v>6.9926999999999996E-5</c:v>
                </c:pt>
                <c:pt idx="69927">
                  <c:v>6.9927999999999999E-5</c:v>
                </c:pt>
                <c:pt idx="69928">
                  <c:v>6.9929000000000001E-5</c:v>
                </c:pt>
                <c:pt idx="69929">
                  <c:v>6.9930000000000003E-5</c:v>
                </c:pt>
                <c:pt idx="69930">
                  <c:v>6.9931000000000005E-5</c:v>
                </c:pt>
                <c:pt idx="69931">
                  <c:v>6.9931999999999994E-5</c:v>
                </c:pt>
                <c:pt idx="69932">
                  <c:v>6.9932999999999996E-5</c:v>
                </c:pt>
                <c:pt idx="69933">
                  <c:v>6.9933999999999998E-5</c:v>
                </c:pt>
                <c:pt idx="69934">
                  <c:v>6.9935E-5</c:v>
                </c:pt>
                <c:pt idx="69935">
                  <c:v>6.9936000000000003E-5</c:v>
                </c:pt>
                <c:pt idx="69936">
                  <c:v>6.9937000000000005E-5</c:v>
                </c:pt>
                <c:pt idx="69937">
                  <c:v>6.9937999999999993E-5</c:v>
                </c:pt>
                <c:pt idx="69938">
                  <c:v>6.9938999999999996E-5</c:v>
                </c:pt>
                <c:pt idx="69939">
                  <c:v>6.9939999999999998E-5</c:v>
                </c:pt>
                <c:pt idx="69940">
                  <c:v>6.9941E-5</c:v>
                </c:pt>
                <c:pt idx="69941">
                  <c:v>6.9942000000000002E-5</c:v>
                </c:pt>
                <c:pt idx="69942">
                  <c:v>6.9943000000000004E-5</c:v>
                </c:pt>
                <c:pt idx="69943">
                  <c:v>6.9944000000000007E-5</c:v>
                </c:pt>
                <c:pt idx="69944">
                  <c:v>6.9944999999999995E-5</c:v>
                </c:pt>
                <c:pt idx="69945">
                  <c:v>6.9945999999999997E-5</c:v>
                </c:pt>
                <c:pt idx="69946">
                  <c:v>6.9947E-5</c:v>
                </c:pt>
                <c:pt idx="69947">
                  <c:v>6.9948000000000002E-5</c:v>
                </c:pt>
                <c:pt idx="69948">
                  <c:v>6.9949000000000004E-5</c:v>
                </c:pt>
                <c:pt idx="69949">
                  <c:v>6.9950000000000006E-5</c:v>
                </c:pt>
                <c:pt idx="69950">
                  <c:v>6.9950999999999995E-5</c:v>
                </c:pt>
                <c:pt idx="69951">
                  <c:v>6.9951999999999997E-5</c:v>
                </c:pt>
                <c:pt idx="69952">
                  <c:v>6.9952999999999999E-5</c:v>
                </c:pt>
                <c:pt idx="69953">
                  <c:v>6.9954000000000001E-5</c:v>
                </c:pt>
                <c:pt idx="69954">
                  <c:v>6.9955000000000004E-5</c:v>
                </c:pt>
                <c:pt idx="69955">
                  <c:v>6.9956000000000006E-5</c:v>
                </c:pt>
                <c:pt idx="69956">
                  <c:v>6.9956999999999994E-5</c:v>
                </c:pt>
                <c:pt idx="69957">
                  <c:v>6.9957999999999997E-5</c:v>
                </c:pt>
                <c:pt idx="69958">
                  <c:v>6.9958999999999999E-5</c:v>
                </c:pt>
                <c:pt idx="69959">
                  <c:v>6.9960000000000001E-5</c:v>
                </c:pt>
                <c:pt idx="69960">
                  <c:v>6.9961000000000003E-5</c:v>
                </c:pt>
                <c:pt idx="69961">
                  <c:v>6.9962000000000005E-5</c:v>
                </c:pt>
                <c:pt idx="69962">
                  <c:v>6.9962999999999994E-5</c:v>
                </c:pt>
                <c:pt idx="69963">
                  <c:v>6.9963999999999996E-5</c:v>
                </c:pt>
                <c:pt idx="69964">
                  <c:v>6.9964999999999998E-5</c:v>
                </c:pt>
                <c:pt idx="69965">
                  <c:v>6.9966000000000001E-5</c:v>
                </c:pt>
                <c:pt idx="69966">
                  <c:v>6.9967000000000003E-5</c:v>
                </c:pt>
                <c:pt idx="69967">
                  <c:v>6.9968000000000005E-5</c:v>
                </c:pt>
                <c:pt idx="69968">
                  <c:v>6.9968999999999994E-5</c:v>
                </c:pt>
                <c:pt idx="69969">
                  <c:v>6.9969999999999996E-5</c:v>
                </c:pt>
                <c:pt idx="69970">
                  <c:v>6.9970999999999998E-5</c:v>
                </c:pt>
                <c:pt idx="69971">
                  <c:v>6.9972E-5</c:v>
                </c:pt>
                <c:pt idx="69972">
                  <c:v>6.9973000000000002E-5</c:v>
                </c:pt>
                <c:pt idx="69973">
                  <c:v>6.9974000000000005E-5</c:v>
                </c:pt>
                <c:pt idx="69974">
                  <c:v>6.9974999999999993E-5</c:v>
                </c:pt>
                <c:pt idx="69975">
                  <c:v>6.9975999999999995E-5</c:v>
                </c:pt>
                <c:pt idx="69976">
                  <c:v>6.9976999999999998E-5</c:v>
                </c:pt>
                <c:pt idx="69977">
                  <c:v>6.9978E-5</c:v>
                </c:pt>
                <c:pt idx="69978">
                  <c:v>6.9979000000000002E-5</c:v>
                </c:pt>
                <c:pt idx="69979">
                  <c:v>6.9980000000000004E-5</c:v>
                </c:pt>
                <c:pt idx="69980">
                  <c:v>6.9981000000000006E-5</c:v>
                </c:pt>
                <c:pt idx="69981">
                  <c:v>6.9981999999999995E-5</c:v>
                </c:pt>
                <c:pt idx="69982">
                  <c:v>6.9982999999999997E-5</c:v>
                </c:pt>
                <c:pt idx="69983">
                  <c:v>6.9983999999999999E-5</c:v>
                </c:pt>
                <c:pt idx="69984">
                  <c:v>6.9985000000000002E-5</c:v>
                </c:pt>
                <c:pt idx="69985">
                  <c:v>6.9986000000000004E-5</c:v>
                </c:pt>
                <c:pt idx="69986">
                  <c:v>6.9987000000000006E-5</c:v>
                </c:pt>
                <c:pt idx="69987">
                  <c:v>6.9987999999999995E-5</c:v>
                </c:pt>
                <c:pt idx="69988">
                  <c:v>6.9988999999999997E-5</c:v>
                </c:pt>
                <c:pt idx="69989">
                  <c:v>6.9989999999999999E-5</c:v>
                </c:pt>
                <c:pt idx="69990">
                  <c:v>6.9991000000000001E-5</c:v>
                </c:pt>
                <c:pt idx="69991">
                  <c:v>6.9992000000000003E-5</c:v>
                </c:pt>
                <c:pt idx="69992">
                  <c:v>6.9993000000000006E-5</c:v>
                </c:pt>
                <c:pt idx="69993">
                  <c:v>6.9993999999999994E-5</c:v>
                </c:pt>
                <c:pt idx="69994">
                  <c:v>6.9994999999999996E-5</c:v>
                </c:pt>
                <c:pt idx="69995">
                  <c:v>6.9995999999999999E-5</c:v>
                </c:pt>
                <c:pt idx="69996">
                  <c:v>6.9997000000000001E-5</c:v>
                </c:pt>
                <c:pt idx="69997">
                  <c:v>6.9998000000000003E-5</c:v>
                </c:pt>
                <c:pt idx="69998">
                  <c:v>6.9999000000000005E-5</c:v>
                </c:pt>
                <c:pt idx="69999">
                  <c:v>6.9999999999999994E-5</c:v>
                </c:pt>
                <c:pt idx="70000">
                  <c:v>7.0000999999999996E-5</c:v>
                </c:pt>
                <c:pt idx="70001">
                  <c:v>7.0001999999999998E-5</c:v>
                </c:pt>
                <c:pt idx="70002">
                  <c:v>7.0003E-5</c:v>
                </c:pt>
                <c:pt idx="70003">
                  <c:v>7.0004000000000003E-5</c:v>
                </c:pt>
                <c:pt idx="70004">
                  <c:v>7.0005000000000005E-5</c:v>
                </c:pt>
                <c:pt idx="70005">
                  <c:v>7.0005999999999993E-5</c:v>
                </c:pt>
                <c:pt idx="70006">
                  <c:v>7.0006999999999996E-5</c:v>
                </c:pt>
                <c:pt idx="70007">
                  <c:v>7.0007999999999998E-5</c:v>
                </c:pt>
                <c:pt idx="70008">
                  <c:v>7.0009E-5</c:v>
                </c:pt>
                <c:pt idx="70009">
                  <c:v>7.0010000000000002E-5</c:v>
                </c:pt>
                <c:pt idx="70010">
                  <c:v>7.0011000000000004E-5</c:v>
                </c:pt>
                <c:pt idx="70011">
                  <c:v>7.0012000000000007E-5</c:v>
                </c:pt>
                <c:pt idx="70012">
                  <c:v>7.0012999999999995E-5</c:v>
                </c:pt>
                <c:pt idx="70013">
                  <c:v>7.0013999999999997E-5</c:v>
                </c:pt>
                <c:pt idx="70014">
                  <c:v>7.0015E-5</c:v>
                </c:pt>
                <c:pt idx="70015">
                  <c:v>7.0016000000000002E-5</c:v>
                </c:pt>
                <c:pt idx="70016">
                  <c:v>7.0017000000000004E-5</c:v>
                </c:pt>
                <c:pt idx="70017">
                  <c:v>7.0018000000000006E-5</c:v>
                </c:pt>
                <c:pt idx="70018">
                  <c:v>7.0018999999999995E-5</c:v>
                </c:pt>
                <c:pt idx="70019">
                  <c:v>7.0019999999999997E-5</c:v>
                </c:pt>
                <c:pt idx="70020">
                  <c:v>7.0020999999999999E-5</c:v>
                </c:pt>
                <c:pt idx="70021">
                  <c:v>7.0022000000000001E-5</c:v>
                </c:pt>
                <c:pt idx="70022">
                  <c:v>7.0023000000000004E-5</c:v>
                </c:pt>
                <c:pt idx="70023">
                  <c:v>7.0024000000000006E-5</c:v>
                </c:pt>
                <c:pt idx="70024">
                  <c:v>7.0024999999999994E-5</c:v>
                </c:pt>
                <c:pt idx="70025">
                  <c:v>7.0025999999999997E-5</c:v>
                </c:pt>
                <c:pt idx="70026">
                  <c:v>7.0026999999999999E-5</c:v>
                </c:pt>
                <c:pt idx="70027">
                  <c:v>7.0028000000000001E-5</c:v>
                </c:pt>
                <c:pt idx="70028">
                  <c:v>7.0029000000000003E-5</c:v>
                </c:pt>
                <c:pt idx="70029">
                  <c:v>7.0030000000000005E-5</c:v>
                </c:pt>
                <c:pt idx="70030">
                  <c:v>7.0030999999999994E-5</c:v>
                </c:pt>
                <c:pt idx="70031">
                  <c:v>7.0031999999999996E-5</c:v>
                </c:pt>
                <c:pt idx="70032">
                  <c:v>7.0032999999999998E-5</c:v>
                </c:pt>
                <c:pt idx="70033">
                  <c:v>7.0034000000000001E-5</c:v>
                </c:pt>
                <c:pt idx="70034">
                  <c:v>7.0035000000000003E-5</c:v>
                </c:pt>
                <c:pt idx="70035">
                  <c:v>7.0036000000000005E-5</c:v>
                </c:pt>
                <c:pt idx="70036">
                  <c:v>7.0036999999999994E-5</c:v>
                </c:pt>
                <c:pt idx="70037">
                  <c:v>7.0037999999999996E-5</c:v>
                </c:pt>
                <c:pt idx="70038">
                  <c:v>7.0038999999999998E-5</c:v>
                </c:pt>
                <c:pt idx="70039">
                  <c:v>7.004E-5</c:v>
                </c:pt>
                <c:pt idx="70040">
                  <c:v>7.0041000000000002E-5</c:v>
                </c:pt>
                <c:pt idx="70041">
                  <c:v>7.0042000000000005E-5</c:v>
                </c:pt>
                <c:pt idx="70042">
                  <c:v>7.0042999999999993E-5</c:v>
                </c:pt>
                <c:pt idx="70043">
                  <c:v>7.0043999999999995E-5</c:v>
                </c:pt>
                <c:pt idx="70044">
                  <c:v>7.0044999999999998E-5</c:v>
                </c:pt>
                <c:pt idx="70045">
                  <c:v>7.0046E-5</c:v>
                </c:pt>
                <c:pt idx="70046">
                  <c:v>7.0047000000000002E-5</c:v>
                </c:pt>
                <c:pt idx="70047">
                  <c:v>7.0048000000000004E-5</c:v>
                </c:pt>
                <c:pt idx="70048">
                  <c:v>7.0049000000000006E-5</c:v>
                </c:pt>
                <c:pt idx="70049">
                  <c:v>7.0049999999999995E-5</c:v>
                </c:pt>
                <c:pt idx="70050">
                  <c:v>7.0050999999999997E-5</c:v>
                </c:pt>
                <c:pt idx="70051">
                  <c:v>7.0051999999999999E-5</c:v>
                </c:pt>
                <c:pt idx="70052">
                  <c:v>7.0053000000000002E-5</c:v>
                </c:pt>
                <c:pt idx="70053">
                  <c:v>7.0054000000000004E-5</c:v>
                </c:pt>
                <c:pt idx="70054">
                  <c:v>7.0055000000000006E-5</c:v>
                </c:pt>
                <c:pt idx="70055">
                  <c:v>7.0055999999999995E-5</c:v>
                </c:pt>
                <c:pt idx="70056">
                  <c:v>7.0056999999999997E-5</c:v>
                </c:pt>
                <c:pt idx="70057">
                  <c:v>7.0057999999999999E-5</c:v>
                </c:pt>
                <c:pt idx="70058">
                  <c:v>7.0059000000000001E-5</c:v>
                </c:pt>
                <c:pt idx="70059">
                  <c:v>7.0060000000000003E-5</c:v>
                </c:pt>
                <c:pt idx="70060">
                  <c:v>7.0061000000000006E-5</c:v>
                </c:pt>
                <c:pt idx="70061">
                  <c:v>7.0061999999999994E-5</c:v>
                </c:pt>
                <c:pt idx="70062">
                  <c:v>7.0062999999999996E-5</c:v>
                </c:pt>
                <c:pt idx="70063">
                  <c:v>7.0063999999999999E-5</c:v>
                </c:pt>
                <c:pt idx="70064">
                  <c:v>7.0065000000000001E-5</c:v>
                </c:pt>
                <c:pt idx="70065">
                  <c:v>7.0066000000000003E-5</c:v>
                </c:pt>
                <c:pt idx="70066">
                  <c:v>7.0067000000000005E-5</c:v>
                </c:pt>
                <c:pt idx="70067">
                  <c:v>7.0067999999999994E-5</c:v>
                </c:pt>
                <c:pt idx="70068">
                  <c:v>7.0068999999999996E-5</c:v>
                </c:pt>
                <c:pt idx="70069">
                  <c:v>7.0069999999999998E-5</c:v>
                </c:pt>
                <c:pt idx="70070">
                  <c:v>7.0071E-5</c:v>
                </c:pt>
                <c:pt idx="70071">
                  <c:v>7.0072000000000003E-5</c:v>
                </c:pt>
                <c:pt idx="70072">
                  <c:v>7.0073000000000005E-5</c:v>
                </c:pt>
                <c:pt idx="70073">
                  <c:v>7.0073999999999993E-5</c:v>
                </c:pt>
                <c:pt idx="70074">
                  <c:v>7.0074999999999996E-5</c:v>
                </c:pt>
                <c:pt idx="70075">
                  <c:v>7.0075999999999998E-5</c:v>
                </c:pt>
                <c:pt idx="70076">
                  <c:v>7.0077E-5</c:v>
                </c:pt>
                <c:pt idx="70077">
                  <c:v>7.0078000000000002E-5</c:v>
                </c:pt>
                <c:pt idx="70078">
                  <c:v>7.0079000000000004E-5</c:v>
                </c:pt>
                <c:pt idx="70079">
                  <c:v>7.0080000000000007E-5</c:v>
                </c:pt>
                <c:pt idx="70080">
                  <c:v>7.0080999999999995E-5</c:v>
                </c:pt>
                <c:pt idx="70081">
                  <c:v>7.0081999999999997E-5</c:v>
                </c:pt>
                <c:pt idx="70082">
                  <c:v>7.0083E-5</c:v>
                </c:pt>
                <c:pt idx="70083">
                  <c:v>7.0084000000000002E-5</c:v>
                </c:pt>
                <c:pt idx="70084">
                  <c:v>7.0085000000000004E-5</c:v>
                </c:pt>
                <c:pt idx="70085">
                  <c:v>7.0086000000000006E-5</c:v>
                </c:pt>
                <c:pt idx="70086">
                  <c:v>7.0086999999999995E-5</c:v>
                </c:pt>
                <c:pt idx="70087">
                  <c:v>7.0087999999999997E-5</c:v>
                </c:pt>
                <c:pt idx="70088">
                  <c:v>7.0088999999999999E-5</c:v>
                </c:pt>
                <c:pt idx="70089">
                  <c:v>7.0090000000000001E-5</c:v>
                </c:pt>
                <c:pt idx="70090">
                  <c:v>7.0091000000000004E-5</c:v>
                </c:pt>
                <c:pt idx="70091">
                  <c:v>7.0092000000000006E-5</c:v>
                </c:pt>
                <c:pt idx="70092">
                  <c:v>7.0092999999999995E-5</c:v>
                </c:pt>
                <c:pt idx="70093">
                  <c:v>7.0093999999999997E-5</c:v>
                </c:pt>
                <c:pt idx="70094">
                  <c:v>7.0094999999999999E-5</c:v>
                </c:pt>
                <c:pt idx="70095">
                  <c:v>7.0096000000000001E-5</c:v>
                </c:pt>
                <c:pt idx="70096">
                  <c:v>7.0097000000000003E-5</c:v>
                </c:pt>
                <c:pt idx="70097">
                  <c:v>7.0098000000000005E-5</c:v>
                </c:pt>
                <c:pt idx="70098">
                  <c:v>7.0098999999999994E-5</c:v>
                </c:pt>
                <c:pt idx="70099">
                  <c:v>7.0099999999999996E-5</c:v>
                </c:pt>
                <c:pt idx="70100">
                  <c:v>7.0100999999999998E-5</c:v>
                </c:pt>
                <c:pt idx="70101">
                  <c:v>7.0102000000000001E-5</c:v>
                </c:pt>
                <c:pt idx="70102">
                  <c:v>7.0103000000000003E-5</c:v>
                </c:pt>
                <c:pt idx="70103">
                  <c:v>7.0104000000000005E-5</c:v>
                </c:pt>
                <c:pt idx="70104">
                  <c:v>7.0104999999999994E-5</c:v>
                </c:pt>
                <c:pt idx="70105">
                  <c:v>7.0105999999999996E-5</c:v>
                </c:pt>
                <c:pt idx="70106">
                  <c:v>7.0106999999999998E-5</c:v>
                </c:pt>
                <c:pt idx="70107">
                  <c:v>7.0108E-5</c:v>
                </c:pt>
                <c:pt idx="70108">
                  <c:v>7.0109000000000002E-5</c:v>
                </c:pt>
                <c:pt idx="70109">
                  <c:v>7.0110000000000005E-5</c:v>
                </c:pt>
                <c:pt idx="70110">
                  <c:v>7.0110999999999993E-5</c:v>
                </c:pt>
                <c:pt idx="70111">
                  <c:v>7.0111999999999996E-5</c:v>
                </c:pt>
                <c:pt idx="70112">
                  <c:v>7.0112999999999998E-5</c:v>
                </c:pt>
                <c:pt idx="70113">
                  <c:v>7.0114E-5</c:v>
                </c:pt>
                <c:pt idx="70114">
                  <c:v>7.0115000000000002E-5</c:v>
                </c:pt>
                <c:pt idx="70115">
                  <c:v>7.0116000000000004E-5</c:v>
                </c:pt>
                <c:pt idx="70116">
                  <c:v>7.0117000000000006E-5</c:v>
                </c:pt>
                <c:pt idx="70117">
                  <c:v>7.0117999999999995E-5</c:v>
                </c:pt>
                <c:pt idx="70118">
                  <c:v>7.0118999999999997E-5</c:v>
                </c:pt>
                <c:pt idx="70119">
                  <c:v>7.0119999999999999E-5</c:v>
                </c:pt>
                <c:pt idx="70120">
                  <c:v>7.0121000000000002E-5</c:v>
                </c:pt>
                <c:pt idx="70121">
                  <c:v>7.0122000000000004E-5</c:v>
                </c:pt>
                <c:pt idx="70122">
                  <c:v>7.0123000000000006E-5</c:v>
                </c:pt>
                <c:pt idx="70123">
                  <c:v>7.0123999999999995E-5</c:v>
                </c:pt>
                <c:pt idx="70124">
                  <c:v>7.0124999999999997E-5</c:v>
                </c:pt>
                <c:pt idx="70125">
                  <c:v>7.0125999999999999E-5</c:v>
                </c:pt>
                <c:pt idx="70126">
                  <c:v>7.0127000000000001E-5</c:v>
                </c:pt>
                <c:pt idx="70127">
                  <c:v>7.0128000000000003E-5</c:v>
                </c:pt>
                <c:pt idx="70128">
                  <c:v>7.0129000000000006E-5</c:v>
                </c:pt>
                <c:pt idx="70129">
                  <c:v>7.0129999999999994E-5</c:v>
                </c:pt>
                <c:pt idx="70130">
                  <c:v>7.0130999999999997E-5</c:v>
                </c:pt>
                <c:pt idx="70131">
                  <c:v>7.0131999999999999E-5</c:v>
                </c:pt>
                <c:pt idx="70132">
                  <c:v>7.0133000000000001E-5</c:v>
                </c:pt>
                <c:pt idx="70133">
                  <c:v>7.0134000000000003E-5</c:v>
                </c:pt>
                <c:pt idx="70134">
                  <c:v>7.0135000000000005E-5</c:v>
                </c:pt>
                <c:pt idx="70135">
                  <c:v>7.0135999999999994E-5</c:v>
                </c:pt>
                <c:pt idx="70136">
                  <c:v>7.0136999999999996E-5</c:v>
                </c:pt>
                <c:pt idx="70137">
                  <c:v>7.0137999999999998E-5</c:v>
                </c:pt>
                <c:pt idx="70138">
                  <c:v>7.0139E-5</c:v>
                </c:pt>
                <c:pt idx="70139">
                  <c:v>7.0140000000000003E-5</c:v>
                </c:pt>
                <c:pt idx="70140">
                  <c:v>7.0141000000000005E-5</c:v>
                </c:pt>
                <c:pt idx="70141">
                  <c:v>7.0141999999999994E-5</c:v>
                </c:pt>
                <c:pt idx="70142">
                  <c:v>7.0142999999999996E-5</c:v>
                </c:pt>
                <c:pt idx="70143">
                  <c:v>7.0143999999999998E-5</c:v>
                </c:pt>
                <c:pt idx="70144">
                  <c:v>7.0145E-5</c:v>
                </c:pt>
                <c:pt idx="70145">
                  <c:v>7.0146000000000002E-5</c:v>
                </c:pt>
                <c:pt idx="70146">
                  <c:v>7.0147000000000004E-5</c:v>
                </c:pt>
                <c:pt idx="70147">
                  <c:v>7.0148000000000007E-5</c:v>
                </c:pt>
                <c:pt idx="70148">
                  <c:v>7.0148999999999995E-5</c:v>
                </c:pt>
                <c:pt idx="70149">
                  <c:v>7.0149999999999998E-5</c:v>
                </c:pt>
                <c:pt idx="70150">
                  <c:v>7.0151E-5</c:v>
                </c:pt>
                <c:pt idx="70151">
                  <c:v>7.0152000000000002E-5</c:v>
                </c:pt>
                <c:pt idx="70152">
                  <c:v>7.0153000000000004E-5</c:v>
                </c:pt>
                <c:pt idx="70153">
                  <c:v>7.0154000000000006E-5</c:v>
                </c:pt>
                <c:pt idx="70154">
                  <c:v>7.0154999999999995E-5</c:v>
                </c:pt>
                <c:pt idx="70155">
                  <c:v>7.0155999999999997E-5</c:v>
                </c:pt>
                <c:pt idx="70156">
                  <c:v>7.0156999999999999E-5</c:v>
                </c:pt>
                <c:pt idx="70157">
                  <c:v>7.0158000000000002E-5</c:v>
                </c:pt>
                <c:pt idx="70158">
                  <c:v>7.0159000000000004E-5</c:v>
                </c:pt>
                <c:pt idx="70159">
                  <c:v>7.0160000000000006E-5</c:v>
                </c:pt>
                <c:pt idx="70160">
                  <c:v>7.0160999999999995E-5</c:v>
                </c:pt>
                <c:pt idx="70161">
                  <c:v>7.0161999999999997E-5</c:v>
                </c:pt>
                <c:pt idx="70162">
                  <c:v>7.0162999999999999E-5</c:v>
                </c:pt>
                <c:pt idx="70163">
                  <c:v>7.0164000000000001E-5</c:v>
                </c:pt>
                <c:pt idx="70164">
                  <c:v>7.0165000000000003E-5</c:v>
                </c:pt>
                <c:pt idx="70165">
                  <c:v>7.0166000000000005E-5</c:v>
                </c:pt>
                <c:pt idx="70166">
                  <c:v>7.0166999999999994E-5</c:v>
                </c:pt>
                <c:pt idx="70167">
                  <c:v>7.0167999999999996E-5</c:v>
                </c:pt>
                <c:pt idx="70168">
                  <c:v>7.0168999999999999E-5</c:v>
                </c:pt>
                <c:pt idx="70169">
                  <c:v>7.0170000000000001E-5</c:v>
                </c:pt>
                <c:pt idx="70170">
                  <c:v>7.0171000000000003E-5</c:v>
                </c:pt>
                <c:pt idx="70171">
                  <c:v>7.0172000000000005E-5</c:v>
                </c:pt>
                <c:pt idx="70172">
                  <c:v>7.0172999999999994E-5</c:v>
                </c:pt>
                <c:pt idx="70173">
                  <c:v>7.0173999999999996E-5</c:v>
                </c:pt>
                <c:pt idx="70174">
                  <c:v>7.0174999999999998E-5</c:v>
                </c:pt>
                <c:pt idx="70175">
                  <c:v>7.0176E-5</c:v>
                </c:pt>
                <c:pt idx="70176">
                  <c:v>7.0177000000000003E-5</c:v>
                </c:pt>
                <c:pt idx="70177">
                  <c:v>7.0178000000000005E-5</c:v>
                </c:pt>
                <c:pt idx="70178">
                  <c:v>7.0178999999999993E-5</c:v>
                </c:pt>
                <c:pt idx="70179">
                  <c:v>7.0179999999999996E-5</c:v>
                </c:pt>
                <c:pt idx="70180">
                  <c:v>7.0180999999999998E-5</c:v>
                </c:pt>
                <c:pt idx="70181">
                  <c:v>7.0182E-5</c:v>
                </c:pt>
                <c:pt idx="70182">
                  <c:v>7.0183000000000002E-5</c:v>
                </c:pt>
                <c:pt idx="70183">
                  <c:v>7.0184000000000004E-5</c:v>
                </c:pt>
                <c:pt idx="70184">
                  <c:v>7.0185000000000006E-5</c:v>
                </c:pt>
                <c:pt idx="70185">
                  <c:v>7.0185999999999995E-5</c:v>
                </c:pt>
                <c:pt idx="70186">
                  <c:v>7.0186999999999997E-5</c:v>
                </c:pt>
                <c:pt idx="70187">
                  <c:v>7.0188E-5</c:v>
                </c:pt>
                <c:pt idx="70188">
                  <c:v>7.0189000000000002E-5</c:v>
                </c:pt>
                <c:pt idx="70189">
                  <c:v>7.0190000000000004E-5</c:v>
                </c:pt>
                <c:pt idx="70190">
                  <c:v>7.0191000000000006E-5</c:v>
                </c:pt>
                <c:pt idx="70191">
                  <c:v>7.0191999999999995E-5</c:v>
                </c:pt>
                <c:pt idx="70192">
                  <c:v>7.0192999999999997E-5</c:v>
                </c:pt>
                <c:pt idx="70193">
                  <c:v>7.0193999999999999E-5</c:v>
                </c:pt>
                <c:pt idx="70194">
                  <c:v>7.0195000000000001E-5</c:v>
                </c:pt>
                <c:pt idx="70195">
                  <c:v>7.0196000000000004E-5</c:v>
                </c:pt>
                <c:pt idx="70196">
                  <c:v>7.0197000000000006E-5</c:v>
                </c:pt>
                <c:pt idx="70197">
                  <c:v>7.0197999999999994E-5</c:v>
                </c:pt>
                <c:pt idx="70198">
                  <c:v>7.0198999999999997E-5</c:v>
                </c:pt>
                <c:pt idx="70199">
                  <c:v>7.0199999999999999E-5</c:v>
                </c:pt>
                <c:pt idx="70200">
                  <c:v>7.0201000000000001E-5</c:v>
                </c:pt>
                <c:pt idx="70201">
                  <c:v>7.0202000000000003E-5</c:v>
                </c:pt>
                <c:pt idx="70202">
                  <c:v>7.0203000000000005E-5</c:v>
                </c:pt>
                <c:pt idx="70203">
                  <c:v>7.0203999999999994E-5</c:v>
                </c:pt>
                <c:pt idx="70204">
                  <c:v>7.0204999999999996E-5</c:v>
                </c:pt>
                <c:pt idx="70205">
                  <c:v>7.0205999999999998E-5</c:v>
                </c:pt>
                <c:pt idx="70206">
                  <c:v>7.0207000000000001E-5</c:v>
                </c:pt>
                <c:pt idx="70207">
                  <c:v>7.0208000000000003E-5</c:v>
                </c:pt>
                <c:pt idx="70208">
                  <c:v>7.0209000000000005E-5</c:v>
                </c:pt>
                <c:pt idx="70209">
                  <c:v>7.0209999999999994E-5</c:v>
                </c:pt>
                <c:pt idx="70210">
                  <c:v>7.0210999999999996E-5</c:v>
                </c:pt>
                <c:pt idx="70211">
                  <c:v>7.0211999999999998E-5</c:v>
                </c:pt>
                <c:pt idx="70212">
                  <c:v>7.0213E-5</c:v>
                </c:pt>
                <c:pt idx="70213">
                  <c:v>7.0214000000000002E-5</c:v>
                </c:pt>
                <c:pt idx="70214">
                  <c:v>7.0215000000000005E-5</c:v>
                </c:pt>
                <c:pt idx="70215">
                  <c:v>7.0216000000000007E-5</c:v>
                </c:pt>
                <c:pt idx="70216">
                  <c:v>7.0216999999999995E-5</c:v>
                </c:pt>
                <c:pt idx="70217">
                  <c:v>7.0217999999999998E-5</c:v>
                </c:pt>
                <c:pt idx="70218">
                  <c:v>7.0219E-5</c:v>
                </c:pt>
                <c:pt idx="70219">
                  <c:v>7.0220000000000002E-5</c:v>
                </c:pt>
                <c:pt idx="70220">
                  <c:v>7.0221000000000004E-5</c:v>
                </c:pt>
                <c:pt idx="70221">
                  <c:v>7.0222000000000006E-5</c:v>
                </c:pt>
                <c:pt idx="70222">
                  <c:v>7.0222999999999995E-5</c:v>
                </c:pt>
                <c:pt idx="70223">
                  <c:v>7.0223999999999997E-5</c:v>
                </c:pt>
                <c:pt idx="70224">
                  <c:v>7.0224999999999999E-5</c:v>
                </c:pt>
                <c:pt idx="70225">
                  <c:v>7.0226000000000002E-5</c:v>
                </c:pt>
                <c:pt idx="70226">
                  <c:v>7.0227000000000004E-5</c:v>
                </c:pt>
                <c:pt idx="70227">
                  <c:v>7.0228000000000006E-5</c:v>
                </c:pt>
                <c:pt idx="70228">
                  <c:v>7.0228999999999995E-5</c:v>
                </c:pt>
                <c:pt idx="70229">
                  <c:v>7.0229999999999997E-5</c:v>
                </c:pt>
                <c:pt idx="70230">
                  <c:v>7.0230999999999999E-5</c:v>
                </c:pt>
                <c:pt idx="70231">
                  <c:v>7.0232000000000001E-5</c:v>
                </c:pt>
                <c:pt idx="70232">
                  <c:v>7.0233000000000003E-5</c:v>
                </c:pt>
                <c:pt idx="70233">
                  <c:v>7.0234000000000006E-5</c:v>
                </c:pt>
                <c:pt idx="70234">
                  <c:v>7.0234999999999994E-5</c:v>
                </c:pt>
                <c:pt idx="70235">
                  <c:v>7.0235999999999996E-5</c:v>
                </c:pt>
                <c:pt idx="70236">
                  <c:v>7.0236999999999999E-5</c:v>
                </c:pt>
                <c:pt idx="70237">
                  <c:v>7.0238000000000001E-5</c:v>
                </c:pt>
                <c:pt idx="70238">
                  <c:v>7.0239000000000003E-5</c:v>
                </c:pt>
                <c:pt idx="70239">
                  <c:v>7.0240000000000005E-5</c:v>
                </c:pt>
                <c:pt idx="70240">
                  <c:v>7.0240999999999994E-5</c:v>
                </c:pt>
                <c:pt idx="70241">
                  <c:v>7.0241999999999996E-5</c:v>
                </c:pt>
                <c:pt idx="70242">
                  <c:v>7.0242999999999998E-5</c:v>
                </c:pt>
                <c:pt idx="70243">
                  <c:v>7.0244E-5</c:v>
                </c:pt>
                <c:pt idx="70244">
                  <c:v>7.0245000000000003E-5</c:v>
                </c:pt>
                <c:pt idx="70245">
                  <c:v>7.0246000000000005E-5</c:v>
                </c:pt>
                <c:pt idx="70246">
                  <c:v>7.0246999999999993E-5</c:v>
                </c:pt>
                <c:pt idx="70247">
                  <c:v>7.0247999999999996E-5</c:v>
                </c:pt>
                <c:pt idx="70248">
                  <c:v>7.0248999999999998E-5</c:v>
                </c:pt>
                <c:pt idx="70249">
                  <c:v>7.025E-5</c:v>
                </c:pt>
                <c:pt idx="70250">
                  <c:v>7.0251000000000002E-5</c:v>
                </c:pt>
                <c:pt idx="70251">
                  <c:v>7.0252000000000004E-5</c:v>
                </c:pt>
                <c:pt idx="70252">
                  <c:v>7.0253000000000007E-5</c:v>
                </c:pt>
                <c:pt idx="70253">
                  <c:v>7.0253999999999995E-5</c:v>
                </c:pt>
                <c:pt idx="70254">
                  <c:v>7.0254999999999997E-5</c:v>
                </c:pt>
                <c:pt idx="70255">
                  <c:v>7.0256E-5</c:v>
                </c:pt>
                <c:pt idx="70256">
                  <c:v>7.0257000000000002E-5</c:v>
                </c:pt>
                <c:pt idx="70257">
                  <c:v>7.0258000000000004E-5</c:v>
                </c:pt>
                <c:pt idx="70258">
                  <c:v>7.0259000000000006E-5</c:v>
                </c:pt>
                <c:pt idx="70259">
                  <c:v>7.0259999999999995E-5</c:v>
                </c:pt>
                <c:pt idx="70260">
                  <c:v>7.0260999999999997E-5</c:v>
                </c:pt>
                <c:pt idx="70261">
                  <c:v>7.0261999999999999E-5</c:v>
                </c:pt>
                <c:pt idx="70262">
                  <c:v>7.0263000000000001E-5</c:v>
                </c:pt>
                <c:pt idx="70263">
                  <c:v>7.0264000000000004E-5</c:v>
                </c:pt>
                <c:pt idx="70264">
                  <c:v>7.0265000000000006E-5</c:v>
                </c:pt>
                <c:pt idx="70265">
                  <c:v>7.0265999999999994E-5</c:v>
                </c:pt>
                <c:pt idx="70266">
                  <c:v>7.0266999999999997E-5</c:v>
                </c:pt>
                <c:pt idx="70267">
                  <c:v>7.0267999999999999E-5</c:v>
                </c:pt>
                <c:pt idx="70268">
                  <c:v>7.0269000000000001E-5</c:v>
                </c:pt>
                <c:pt idx="70269">
                  <c:v>7.0270000000000003E-5</c:v>
                </c:pt>
                <c:pt idx="70270">
                  <c:v>7.0271000000000005E-5</c:v>
                </c:pt>
                <c:pt idx="70271">
                  <c:v>7.0271999999999994E-5</c:v>
                </c:pt>
                <c:pt idx="70272">
                  <c:v>7.0272999999999996E-5</c:v>
                </c:pt>
                <c:pt idx="70273">
                  <c:v>7.0273999999999998E-5</c:v>
                </c:pt>
                <c:pt idx="70274">
                  <c:v>7.0275000000000001E-5</c:v>
                </c:pt>
                <c:pt idx="70275">
                  <c:v>7.0276000000000003E-5</c:v>
                </c:pt>
                <c:pt idx="70276">
                  <c:v>7.0277000000000005E-5</c:v>
                </c:pt>
                <c:pt idx="70277">
                  <c:v>7.0277999999999994E-5</c:v>
                </c:pt>
                <c:pt idx="70278">
                  <c:v>7.0278999999999996E-5</c:v>
                </c:pt>
                <c:pt idx="70279">
                  <c:v>7.0279999999999998E-5</c:v>
                </c:pt>
                <c:pt idx="70280">
                  <c:v>7.0281E-5</c:v>
                </c:pt>
                <c:pt idx="70281">
                  <c:v>7.0282000000000002E-5</c:v>
                </c:pt>
                <c:pt idx="70282">
                  <c:v>7.0283000000000005E-5</c:v>
                </c:pt>
                <c:pt idx="70283">
                  <c:v>7.0284000000000007E-5</c:v>
                </c:pt>
                <c:pt idx="70284">
                  <c:v>7.0284999999999995E-5</c:v>
                </c:pt>
                <c:pt idx="70285">
                  <c:v>7.0285999999999998E-5</c:v>
                </c:pt>
                <c:pt idx="70286">
                  <c:v>7.0287E-5</c:v>
                </c:pt>
                <c:pt idx="70287">
                  <c:v>7.0288000000000002E-5</c:v>
                </c:pt>
                <c:pt idx="70288">
                  <c:v>7.0289000000000004E-5</c:v>
                </c:pt>
                <c:pt idx="70289">
                  <c:v>7.0290000000000006E-5</c:v>
                </c:pt>
                <c:pt idx="70290">
                  <c:v>7.0290999999999995E-5</c:v>
                </c:pt>
                <c:pt idx="70291">
                  <c:v>7.0291999999999997E-5</c:v>
                </c:pt>
                <c:pt idx="70292">
                  <c:v>7.0292999999999999E-5</c:v>
                </c:pt>
                <c:pt idx="70293">
                  <c:v>7.0294000000000002E-5</c:v>
                </c:pt>
                <c:pt idx="70294">
                  <c:v>7.0295000000000004E-5</c:v>
                </c:pt>
                <c:pt idx="70295">
                  <c:v>7.0296000000000006E-5</c:v>
                </c:pt>
                <c:pt idx="70296">
                  <c:v>7.0296999999999995E-5</c:v>
                </c:pt>
                <c:pt idx="70297">
                  <c:v>7.0297999999999997E-5</c:v>
                </c:pt>
                <c:pt idx="70298">
                  <c:v>7.0298999999999999E-5</c:v>
                </c:pt>
                <c:pt idx="70299">
                  <c:v>7.0300000000000001E-5</c:v>
                </c:pt>
                <c:pt idx="70300">
                  <c:v>7.0301000000000003E-5</c:v>
                </c:pt>
                <c:pt idx="70301">
                  <c:v>7.0302000000000006E-5</c:v>
                </c:pt>
                <c:pt idx="70302">
                  <c:v>7.0302999999999994E-5</c:v>
                </c:pt>
                <c:pt idx="70303">
                  <c:v>7.0303999999999996E-5</c:v>
                </c:pt>
                <c:pt idx="70304">
                  <c:v>7.0304999999999999E-5</c:v>
                </c:pt>
                <c:pt idx="70305">
                  <c:v>7.0306000000000001E-5</c:v>
                </c:pt>
                <c:pt idx="70306">
                  <c:v>7.0307000000000003E-5</c:v>
                </c:pt>
                <c:pt idx="70307">
                  <c:v>7.0308000000000005E-5</c:v>
                </c:pt>
                <c:pt idx="70308">
                  <c:v>7.0308999999999994E-5</c:v>
                </c:pt>
                <c:pt idx="70309">
                  <c:v>7.0309999999999996E-5</c:v>
                </c:pt>
                <c:pt idx="70310">
                  <c:v>7.0310999999999998E-5</c:v>
                </c:pt>
                <c:pt idx="70311">
                  <c:v>7.0312E-5</c:v>
                </c:pt>
                <c:pt idx="70312">
                  <c:v>7.0313000000000003E-5</c:v>
                </c:pt>
                <c:pt idx="70313">
                  <c:v>7.0314000000000005E-5</c:v>
                </c:pt>
                <c:pt idx="70314">
                  <c:v>7.0314999999999993E-5</c:v>
                </c:pt>
                <c:pt idx="70315">
                  <c:v>7.0315999999999996E-5</c:v>
                </c:pt>
                <c:pt idx="70316">
                  <c:v>7.0316999999999998E-5</c:v>
                </c:pt>
                <c:pt idx="70317">
                  <c:v>7.0318E-5</c:v>
                </c:pt>
                <c:pt idx="70318">
                  <c:v>7.0319000000000002E-5</c:v>
                </c:pt>
                <c:pt idx="70319">
                  <c:v>7.0320000000000004E-5</c:v>
                </c:pt>
                <c:pt idx="70320">
                  <c:v>7.0321000000000007E-5</c:v>
                </c:pt>
                <c:pt idx="70321">
                  <c:v>7.0321999999999995E-5</c:v>
                </c:pt>
                <c:pt idx="70322">
                  <c:v>7.0322999999999997E-5</c:v>
                </c:pt>
                <c:pt idx="70323">
                  <c:v>7.0324E-5</c:v>
                </c:pt>
                <c:pt idx="70324">
                  <c:v>7.0325000000000002E-5</c:v>
                </c:pt>
                <c:pt idx="70325">
                  <c:v>7.0326000000000004E-5</c:v>
                </c:pt>
                <c:pt idx="70326">
                  <c:v>7.0327000000000006E-5</c:v>
                </c:pt>
                <c:pt idx="70327">
                  <c:v>7.0327999999999995E-5</c:v>
                </c:pt>
                <c:pt idx="70328">
                  <c:v>7.0328999999999997E-5</c:v>
                </c:pt>
                <c:pt idx="70329">
                  <c:v>7.0329999999999999E-5</c:v>
                </c:pt>
                <c:pt idx="70330">
                  <c:v>7.0331000000000001E-5</c:v>
                </c:pt>
                <c:pt idx="70331">
                  <c:v>7.0332000000000004E-5</c:v>
                </c:pt>
                <c:pt idx="70332">
                  <c:v>7.0333000000000006E-5</c:v>
                </c:pt>
                <c:pt idx="70333">
                  <c:v>7.0333999999999994E-5</c:v>
                </c:pt>
                <c:pt idx="70334">
                  <c:v>7.0334999999999997E-5</c:v>
                </c:pt>
                <c:pt idx="70335">
                  <c:v>7.0335999999999999E-5</c:v>
                </c:pt>
                <c:pt idx="70336">
                  <c:v>7.0337000000000001E-5</c:v>
                </c:pt>
                <c:pt idx="70337">
                  <c:v>7.0338000000000003E-5</c:v>
                </c:pt>
                <c:pt idx="70338">
                  <c:v>7.0339000000000005E-5</c:v>
                </c:pt>
                <c:pt idx="70339">
                  <c:v>7.0339999999999994E-5</c:v>
                </c:pt>
                <c:pt idx="70340">
                  <c:v>7.0340999999999996E-5</c:v>
                </c:pt>
                <c:pt idx="70341">
                  <c:v>7.0341999999999998E-5</c:v>
                </c:pt>
                <c:pt idx="70342">
                  <c:v>7.0343000000000001E-5</c:v>
                </c:pt>
                <c:pt idx="70343">
                  <c:v>7.0344000000000003E-5</c:v>
                </c:pt>
                <c:pt idx="70344">
                  <c:v>7.0345000000000005E-5</c:v>
                </c:pt>
                <c:pt idx="70345">
                  <c:v>7.0345999999999994E-5</c:v>
                </c:pt>
                <c:pt idx="70346">
                  <c:v>7.0346999999999996E-5</c:v>
                </c:pt>
                <c:pt idx="70347">
                  <c:v>7.0347999999999998E-5</c:v>
                </c:pt>
                <c:pt idx="70348">
                  <c:v>7.0349E-5</c:v>
                </c:pt>
                <c:pt idx="70349">
                  <c:v>7.0350000000000002E-5</c:v>
                </c:pt>
                <c:pt idx="70350">
                  <c:v>7.0351000000000005E-5</c:v>
                </c:pt>
                <c:pt idx="70351">
                  <c:v>7.0352000000000007E-5</c:v>
                </c:pt>
                <c:pt idx="70352">
                  <c:v>7.0352999999999995E-5</c:v>
                </c:pt>
                <c:pt idx="70353">
                  <c:v>7.0353999999999998E-5</c:v>
                </c:pt>
                <c:pt idx="70354">
                  <c:v>7.0355E-5</c:v>
                </c:pt>
                <c:pt idx="70355">
                  <c:v>7.0356000000000002E-5</c:v>
                </c:pt>
                <c:pt idx="70356">
                  <c:v>7.0357000000000004E-5</c:v>
                </c:pt>
                <c:pt idx="70357">
                  <c:v>7.0358000000000006E-5</c:v>
                </c:pt>
                <c:pt idx="70358">
                  <c:v>7.0358999999999995E-5</c:v>
                </c:pt>
                <c:pt idx="70359">
                  <c:v>7.0359999999999997E-5</c:v>
                </c:pt>
                <c:pt idx="70360">
                  <c:v>7.0360999999999999E-5</c:v>
                </c:pt>
                <c:pt idx="70361">
                  <c:v>7.0362000000000002E-5</c:v>
                </c:pt>
                <c:pt idx="70362">
                  <c:v>7.0363000000000004E-5</c:v>
                </c:pt>
                <c:pt idx="70363">
                  <c:v>7.0364000000000006E-5</c:v>
                </c:pt>
                <c:pt idx="70364">
                  <c:v>7.0364999999999995E-5</c:v>
                </c:pt>
                <c:pt idx="70365">
                  <c:v>7.0365999999999997E-5</c:v>
                </c:pt>
                <c:pt idx="70366">
                  <c:v>7.0366999999999999E-5</c:v>
                </c:pt>
                <c:pt idx="70367">
                  <c:v>7.0368000000000001E-5</c:v>
                </c:pt>
                <c:pt idx="70368">
                  <c:v>7.0369000000000003E-5</c:v>
                </c:pt>
                <c:pt idx="70369">
                  <c:v>7.0370000000000006E-5</c:v>
                </c:pt>
                <c:pt idx="70370">
                  <c:v>7.0370999999999994E-5</c:v>
                </c:pt>
                <c:pt idx="70371">
                  <c:v>7.0371999999999996E-5</c:v>
                </c:pt>
                <c:pt idx="70372">
                  <c:v>7.0372999999999999E-5</c:v>
                </c:pt>
                <c:pt idx="70373">
                  <c:v>7.0374000000000001E-5</c:v>
                </c:pt>
                <c:pt idx="70374">
                  <c:v>7.0375000000000003E-5</c:v>
                </c:pt>
                <c:pt idx="70375">
                  <c:v>7.0376000000000005E-5</c:v>
                </c:pt>
                <c:pt idx="70376">
                  <c:v>7.0376999999999994E-5</c:v>
                </c:pt>
                <c:pt idx="70377">
                  <c:v>7.0377999999999996E-5</c:v>
                </c:pt>
                <c:pt idx="70378">
                  <c:v>7.0378999999999998E-5</c:v>
                </c:pt>
                <c:pt idx="70379">
                  <c:v>7.038E-5</c:v>
                </c:pt>
                <c:pt idx="70380">
                  <c:v>7.0381000000000003E-5</c:v>
                </c:pt>
                <c:pt idx="70381">
                  <c:v>7.0382000000000005E-5</c:v>
                </c:pt>
                <c:pt idx="70382">
                  <c:v>7.0382999999999993E-5</c:v>
                </c:pt>
                <c:pt idx="70383">
                  <c:v>7.0383999999999996E-5</c:v>
                </c:pt>
                <c:pt idx="70384">
                  <c:v>7.0384999999999998E-5</c:v>
                </c:pt>
                <c:pt idx="70385">
                  <c:v>7.0386E-5</c:v>
                </c:pt>
                <c:pt idx="70386">
                  <c:v>7.0387000000000002E-5</c:v>
                </c:pt>
                <c:pt idx="70387">
                  <c:v>7.0388000000000004E-5</c:v>
                </c:pt>
                <c:pt idx="70388">
                  <c:v>7.0389000000000007E-5</c:v>
                </c:pt>
                <c:pt idx="70389">
                  <c:v>7.0389999999999995E-5</c:v>
                </c:pt>
                <c:pt idx="70390">
                  <c:v>7.0390999999999997E-5</c:v>
                </c:pt>
                <c:pt idx="70391">
                  <c:v>7.0392E-5</c:v>
                </c:pt>
                <c:pt idx="70392">
                  <c:v>7.0393000000000002E-5</c:v>
                </c:pt>
                <c:pt idx="70393">
                  <c:v>7.0394000000000004E-5</c:v>
                </c:pt>
                <c:pt idx="70394">
                  <c:v>7.0395000000000006E-5</c:v>
                </c:pt>
                <c:pt idx="70395">
                  <c:v>7.0395999999999995E-5</c:v>
                </c:pt>
                <c:pt idx="70396">
                  <c:v>7.0396999999999997E-5</c:v>
                </c:pt>
                <c:pt idx="70397">
                  <c:v>7.0397999999999999E-5</c:v>
                </c:pt>
                <c:pt idx="70398">
                  <c:v>7.0399000000000001E-5</c:v>
                </c:pt>
                <c:pt idx="70399">
                  <c:v>7.0400000000000004E-5</c:v>
                </c:pt>
                <c:pt idx="70400">
                  <c:v>7.0401000000000006E-5</c:v>
                </c:pt>
                <c:pt idx="70401">
                  <c:v>7.0401999999999994E-5</c:v>
                </c:pt>
                <c:pt idx="70402">
                  <c:v>7.0402999999999997E-5</c:v>
                </c:pt>
                <c:pt idx="70403">
                  <c:v>7.0403999999999999E-5</c:v>
                </c:pt>
                <c:pt idx="70404">
                  <c:v>7.0405000000000001E-5</c:v>
                </c:pt>
                <c:pt idx="70405">
                  <c:v>7.0406000000000003E-5</c:v>
                </c:pt>
                <c:pt idx="70406">
                  <c:v>7.0407000000000005E-5</c:v>
                </c:pt>
                <c:pt idx="70407">
                  <c:v>7.0407999999999994E-5</c:v>
                </c:pt>
                <c:pt idx="70408">
                  <c:v>7.0408999999999996E-5</c:v>
                </c:pt>
                <c:pt idx="70409">
                  <c:v>7.0409999999999998E-5</c:v>
                </c:pt>
                <c:pt idx="70410">
                  <c:v>7.0411000000000001E-5</c:v>
                </c:pt>
                <c:pt idx="70411">
                  <c:v>7.0412000000000003E-5</c:v>
                </c:pt>
                <c:pt idx="70412">
                  <c:v>7.0413000000000005E-5</c:v>
                </c:pt>
                <c:pt idx="70413">
                  <c:v>7.0413999999999994E-5</c:v>
                </c:pt>
                <c:pt idx="70414">
                  <c:v>7.0414999999999996E-5</c:v>
                </c:pt>
                <c:pt idx="70415">
                  <c:v>7.0415999999999998E-5</c:v>
                </c:pt>
                <c:pt idx="70416">
                  <c:v>7.0417E-5</c:v>
                </c:pt>
                <c:pt idx="70417">
                  <c:v>7.0418000000000002E-5</c:v>
                </c:pt>
                <c:pt idx="70418">
                  <c:v>7.0419000000000005E-5</c:v>
                </c:pt>
                <c:pt idx="70419">
                  <c:v>7.0419999999999993E-5</c:v>
                </c:pt>
                <c:pt idx="70420">
                  <c:v>7.0420999999999995E-5</c:v>
                </c:pt>
                <c:pt idx="70421">
                  <c:v>7.0421999999999998E-5</c:v>
                </c:pt>
                <c:pt idx="70422">
                  <c:v>7.0423E-5</c:v>
                </c:pt>
                <c:pt idx="70423">
                  <c:v>7.0424000000000002E-5</c:v>
                </c:pt>
                <c:pt idx="70424">
                  <c:v>7.0425000000000004E-5</c:v>
                </c:pt>
                <c:pt idx="70425">
                  <c:v>7.0426000000000006E-5</c:v>
                </c:pt>
                <c:pt idx="70426">
                  <c:v>7.0426999999999995E-5</c:v>
                </c:pt>
                <c:pt idx="70427">
                  <c:v>7.0427999999999997E-5</c:v>
                </c:pt>
                <c:pt idx="70428">
                  <c:v>7.0428999999999999E-5</c:v>
                </c:pt>
                <c:pt idx="70429">
                  <c:v>7.0430000000000002E-5</c:v>
                </c:pt>
                <c:pt idx="70430">
                  <c:v>7.0431000000000004E-5</c:v>
                </c:pt>
                <c:pt idx="70431">
                  <c:v>7.0432000000000006E-5</c:v>
                </c:pt>
                <c:pt idx="70432">
                  <c:v>7.0432999999999995E-5</c:v>
                </c:pt>
                <c:pt idx="70433">
                  <c:v>7.0433999999999997E-5</c:v>
                </c:pt>
                <c:pt idx="70434">
                  <c:v>7.0434999999999999E-5</c:v>
                </c:pt>
                <c:pt idx="70435">
                  <c:v>7.0436000000000001E-5</c:v>
                </c:pt>
                <c:pt idx="70436">
                  <c:v>7.0437000000000003E-5</c:v>
                </c:pt>
                <c:pt idx="70437">
                  <c:v>7.0438000000000006E-5</c:v>
                </c:pt>
                <c:pt idx="70438">
                  <c:v>7.0438999999999994E-5</c:v>
                </c:pt>
                <c:pt idx="70439">
                  <c:v>7.0439999999999996E-5</c:v>
                </c:pt>
                <c:pt idx="70440">
                  <c:v>7.0440999999999999E-5</c:v>
                </c:pt>
                <c:pt idx="70441">
                  <c:v>7.0442000000000001E-5</c:v>
                </c:pt>
                <c:pt idx="70442">
                  <c:v>7.0443000000000003E-5</c:v>
                </c:pt>
                <c:pt idx="70443">
                  <c:v>7.0444000000000005E-5</c:v>
                </c:pt>
                <c:pt idx="70444">
                  <c:v>7.0444999999999994E-5</c:v>
                </c:pt>
                <c:pt idx="70445">
                  <c:v>7.0445999999999996E-5</c:v>
                </c:pt>
                <c:pt idx="70446">
                  <c:v>7.0446999999999998E-5</c:v>
                </c:pt>
                <c:pt idx="70447">
                  <c:v>7.0448E-5</c:v>
                </c:pt>
                <c:pt idx="70448">
                  <c:v>7.0449000000000003E-5</c:v>
                </c:pt>
                <c:pt idx="70449">
                  <c:v>7.0450000000000005E-5</c:v>
                </c:pt>
                <c:pt idx="70450">
                  <c:v>7.0450999999999993E-5</c:v>
                </c:pt>
                <c:pt idx="70451">
                  <c:v>7.0451999999999996E-5</c:v>
                </c:pt>
                <c:pt idx="70452">
                  <c:v>7.0452999999999998E-5</c:v>
                </c:pt>
                <c:pt idx="70453">
                  <c:v>7.0454E-5</c:v>
                </c:pt>
                <c:pt idx="70454">
                  <c:v>7.0455000000000002E-5</c:v>
                </c:pt>
                <c:pt idx="70455">
                  <c:v>7.0456000000000004E-5</c:v>
                </c:pt>
                <c:pt idx="70456">
                  <c:v>7.0457000000000007E-5</c:v>
                </c:pt>
                <c:pt idx="70457">
                  <c:v>7.0457999999999995E-5</c:v>
                </c:pt>
                <c:pt idx="70458">
                  <c:v>7.0458999999999997E-5</c:v>
                </c:pt>
                <c:pt idx="70459">
                  <c:v>7.046E-5</c:v>
                </c:pt>
                <c:pt idx="70460">
                  <c:v>7.0461000000000002E-5</c:v>
                </c:pt>
                <c:pt idx="70461">
                  <c:v>7.0462000000000004E-5</c:v>
                </c:pt>
                <c:pt idx="70462">
                  <c:v>7.0463000000000006E-5</c:v>
                </c:pt>
                <c:pt idx="70463">
                  <c:v>7.0463999999999995E-5</c:v>
                </c:pt>
                <c:pt idx="70464">
                  <c:v>7.0464999999999997E-5</c:v>
                </c:pt>
                <c:pt idx="70465">
                  <c:v>7.0465999999999999E-5</c:v>
                </c:pt>
                <c:pt idx="70466">
                  <c:v>7.0467000000000001E-5</c:v>
                </c:pt>
                <c:pt idx="70467">
                  <c:v>7.0468000000000004E-5</c:v>
                </c:pt>
                <c:pt idx="70468">
                  <c:v>7.0469000000000006E-5</c:v>
                </c:pt>
                <c:pt idx="70469">
                  <c:v>7.0469999999999994E-5</c:v>
                </c:pt>
                <c:pt idx="70470">
                  <c:v>7.0470999999999997E-5</c:v>
                </c:pt>
                <c:pt idx="70471">
                  <c:v>7.0471999999999999E-5</c:v>
                </c:pt>
                <c:pt idx="70472">
                  <c:v>7.0473000000000001E-5</c:v>
                </c:pt>
                <c:pt idx="70473">
                  <c:v>7.0474000000000003E-5</c:v>
                </c:pt>
                <c:pt idx="70474">
                  <c:v>7.0475000000000005E-5</c:v>
                </c:pt>
                <c:pt idx="70475">
                  <c:v>7.0475999999999994E-5</c:v>
                </c:pt>
                <c:pt idx="70476">
                  <c:v>7.0476999999999996E-5</c:v>
                </c:pt>
                <c:pt idx="70477">
                  <c:v>7.0477999999999998E-5</c:v>
                </c:pt>
                <c:pt idx="70478">
                  <c:v>7.0479000000000001E-5</c:v>
                </c:pt>
                <c:pt idx="70479">
                  <c:v>7.0480000000000003E-5</c:v>
                </c:pt>
                <c:pt idx="70480">
                  <c:v>7.0481000000000005E-5</c:v>
                </c:pt>
                <c:pt idx="70481">
                  <c:v>7.0481999999999994E-5</c:v>
                </c:pt>
                <c:pt idx="70482">
                  <c:v>7.0482999999999996E-5</c:v>
                </c:pt>
                <c:pt idx="70483">
                  <c:v>7.0483999999999998E-5</c:v>
                </c:pt>
                <c:pt idx="70484">
                  <c:v>7.0485E-5</c:v>
                </c:pt>
                <c:pt idx="70485">
                  <c:v>7.0486000000000002E-5</c:v>
                </c:pt>
                <c:pt idx="70486">
                  <c:v>7.0487000000000005E-5</c:v>
                </c:pt>
                <c:pt idx="70487">
                  <c:v>7.0487999999999993E-5</c:v>
                </c:pt>
                <c:pt idx="70488">
                  <c:v>7.0488999999999995E-5</c:v>
                </c:pt>
                <c:pt idx="70489">
                  <c:v>7.0489999999999998E-5</c:v>
                </c:pt>
                <c:pt idx="70490">
                  <c:v>7.0491E-5</c:v>
                </c:pt>
                <c:pt idx="70491">
                  <c:v>7.0492000000000002E-5</c:v>
                </c:pt>
                <c:pt idx="70492">
                  <c:v>7.0493000000000004E-5</c:v>
                </c:pt>
                <c:pt idx="70493">
                  <c:v>7.0494000000000006E-5</c:v>
                </c:pt>
                <c:pt idx="70494">
                  <c:v>7.0494999999999995E-5</c:v>
                </c:pt>
                <c:pt idx="70495">
                  <c:v>7.0495999999999997E-5</c:v>
                </c:pt>
                <c:pt idx="70496">
                  <c:v>7.0496999999999999E-5</c:v>
                </c:pt>
                <c:pt idx="70497">
                  <c:v>7.0498000000000002E-5</c:v>
                </c:pt>
                <c:pt idx="70498">
                  <c:v>7.0499000000000004E-5</c:v>
                </c:pt>
                <c:pt idx="70499">
                  <c:v>7.0500000000000006E-5</c:v>
                </c:pt>
                <c:pt idx="70500">
                  <c:v>7.0500999999999995E-5</c:v>
                </c:pt>
                <c:pt idx="70501">
                  <c:v>7.0501999999999997E-5</c:v>
                </c:pt>
                <c:pt idx="70502">
                  <c:v>7.0502999999999999E-5</c:v>
                </c:pt>
                <c:pt idx="70503">
                  <c:v>7.0504000000000001E-5</c:v>
                </c:pt>
                <c:pt idx="70504">
                  <c:v>7.0505000000000003E-5</c:v>
                </c:pt>
                <c:pt idx="70505">
                  <c:v>7.0506000000000006E-5</c:v>
                </c:pt>
                <c:pt idx="70506">
                  <c:v>7.0506999999999994E-5</c:v>
                </c:pt>
                <c:pt idx="70507">
                  <c:v>7.0507999999999996E-5</c:v>
                </c:pt>
                <c:pt idx="70508">
                  <c:v>7.0508999999999999E-5</c:v>
                </c:pt>
                <c:pt idx="70509">
                  <c:v>7.0510000000000001E-5</c:v>
                </c:pt>
                <c:pt idx="70510">
                  <c:v>7.0511000000000003E-5</c:v>
                </c:pt>
                <c:pt idx="70511">
                  <c:v>7.0512000000000005E-5</c:v>
                </c:pt>
                <c:pt idx="70512">
                  <c:v>7.0512999999999994E-5</c:v>
                </c:pt>
                <c:pt idx="70513">
                  <c:v>7.0513999999999996E-5</c:v>
                </c:pt>
                <c:pt idx="70514">
                  <c:v>7.0514999999999998E-5</c:v>
                </c:pt>
                <c:pt idx="70515">
                  <c:v>7.0516E-5</c:v>
                </c:pt>
                <c:pt idx="70516">
                  <c:v>7.0517000000000003E-5</c:v>
                </c:pt>
                <c:pt idx="70517">
                  <c:v>7.0518000000000005E-5</c:v>
                </c:pt>
                <c:pt idx="70518">
                  <c:v>7.0518999999999993E-5</c:v>
                </c:pt>
                <c:pt idx="70519">
                  <c:v>7.0519999999999996E-5</c:v>
                </c:pt>
                <c:pt idx="70520">
                  <c:v>7.0520999999999998E-5</c:v>
                </c:pt>
                <c:pt idx="70521">
                  <c:v>7.0522E-5</c:v>
                </c:pt>
                <c:pt idx="70522">
                  <c:v>7.0523000000000002E-5</c:v>
                </c:pt>
                <c:pt idx="70523">
                  <c:v>7.0524000000000004E-5</c:v>
                </c:pt>
                <c:pt idx="70524">
                  <c:v>7.0525000000000007E-5</c:v>
                </c:pt>
                <c:pt idx="70525">
                  <c:v>7.0525999999999995E-5</c:v>
                </c:pt>
                <c:pt idx="70526">
                  <c:v>7.0526999999999997E-5</c:v>
                </c:pt>
                <c:pt idx="70527">
                  <c:v>7.0528E-5</c:v>
                </c:pt>
                <c:pt idx="70528">
                  <c:v>7.0529000000000002E-5</c:v>
                </c:pt>
                <c:pt idx="70529">
                  <c:v>7.0530000000000004E-5</c:v>
                </c:pt>
                <c:pt idx="70530">
                  <c:v>7.0531000000000006E-5</c:v>
                </c:pt>
                <c:pt idx="70531">
                  <c:v>7.0531999999999995E-5</c:v>
                </c:pt>
                <c:pt idx="70532">
                  <c:v>7.0532999999999997E-5</c:v>
                </c:pt>
                <c:pt idx="70533">
                  <c:v>7.0533999999999999E-5</c:v>
                </c:pt>
                <c:pt idx="70534">
                  <c:v>7.0535000000000001E-5</c:v>
                </c:pt>
                <c:pt idx="70535">
                  <c:v>7.0536000000000004E-5</c:v>
                </c:pt>
                <c:pt idx="70536">
                  <c:v>7.0537000000000006E-5</c:v>
                </c:pt>
                <c:pt idx="70537">
                  <c:v>7.0537999999999994E-5</c:v>
                </c:pt>
                <c:pt idx="70538">
                  <c:v>7.0538999999999997E-5</c:v>
                </c:pt>
                <c:pt idx="70539">
                  <c:v>7.0539999999999999E-5</c:v>
                </c:pt>
                <c:pt idx="70540">
                  <c:v>7.0541000000000001E-5</c:v>
                </c:pt>
                <c:pt idx="70541">
                  <c:v>7.0542000000000003E-5</c:v>
                </c:pt>
                <c:pt idx="70542">
                  <c:v>7.0543000000000005E-5</c:v>
                </c:pt>
                <c:pt idx="70543">
                  <c:v>7.0543999999999994E-5</c:v>
                </c:pt>
                <c:pt idx="70544">
                  <c:v>7.0544999999999996E-5</c:v>
                </c:pt>
                <c:pt idx="70545">
                  <c:v>7.0545999999999998E-5</c:v>
                </c:pt>
                <c:pt idx="70546">
                  <c:v>7.0547000000000001E-5</c:v>
                </c:pt>
                <c:pt idx="70547">
                  <c:v>7.0548000000000003E-5</c:v>
                </c:pt>
                <c:pt idx="70548">
                  <c:v>7.0549000000000005E-5</c:v>
                </c:pt>
                <c:pt idx="70549">
                  <c:v>7.0549999999999994E-5</c:v>
                </c:pt>
                <c:pt idx="70550">
                  <c:v>7.0550999999999996E-5</c:v>
                </c:pt>
                <c:pt idx="70551">
                  <c:v>7.0551999999999998E-5</c:v>
                </c:pt>
                <c:pt idx="70552">
                  <c:v>7.0553E-5</c:v>
                </c:pt>
                <c:pt idx="70553">
                  <c:v>7.0554000000000002E-5</c:v>
                </c:pt>
                <c:pt idx="70554">
                  <c:v>7.0555000000000005E-5</c:v>
                </c:pt>
                <c:pt idx="70555">
                  <c:v>7.0555999999999993E-5</c:v>
                </c:pt>
                <c:pt idx="70556">
                  <c:v>7.0556999999999995E-5</c:v>
                </c:pt>
                <c:pt idx="70557">
                  <c:v>7.0557999999999998E-5</c:v>
                </c:pt>
                <c:pt idx="70558">
                  <c:v>7.0559E-5</c:v>
                </c:pt>
                <c:pt idx="70559">
                  <c:v>7.0560000000000002E-5</c:v>
                </c:pt>
                <c:pt idx="70560">
                  <c:v>7.0561000000000004E-5</c:v>
                </c:pt>
                <c:pt idx="70561">
                  <c:v>7.0562000000000006E-5</c:v>
                </c:pt>
                <c:pt idx="70562">
                  <c:v>7.0562999999999995E-5</c:v>
                </c:pt>
                <c:pt idx="70563">
                  <c:v>7.0563999999999997E-5</c:v>
                </c:pt>
                <c:pt idx="70564">
                  <c:v>7.0564999999999999E-5</c:v>
                </c:pt>
                <c:pt idx="70565">
                  <c:v>7.0566000000000002E-5</c:v>
                </c:pt>
                <c:pt idx="70566">
                  <c:v>7.0567000000000004E-5</c:v>
                </c:pt>
                <c:pt idx="70567">
                  <c:v>7.0568000000000006E-5</c:v>
                </c:pt>
                <c:pt idx="70568">
                  <c:v>7.0568999999999995E-5</c:v>
                </c:pt>
                <c:pt idx="70569">
                  <c:v>7.0569999999999997E-5</c:v>
                </c:pt>
                <c:pt idx="70570">
                  <c:v>7.0570999999999999E-5</c:v>
                </c:pt>
                <c:pt idx="70571">
                  <c:v>7.0572000000000001E-5</c:v>
                </c:pt>
                <c:pt idx="70572">
                  <c:v>7.0573000000000003E-5</c:v>
                </c:pt>
                <c:pt idx="70573">
                  <c:v>7.0574000000000006E-5</c:v>
                </c:pt>
                <c:pt idx="70574">
                  <c:v>7.0574999999999994E-5</c:v>
                </c:pt>
                <c:pt idx="70575">
                  <c:v>7.0575999999999996E-5</c:v>
                </c:pt>
                <c:pt idx="70576">
                  <c:v>7.0576999999999999E-5</c:v>
                </c:pt>
                <c:pt idx="70577">
                  <c:v>7.0578000000000001E-5</c:v>
                </c:pt>
                <c:pt idx="70578">
                  <c:v>7.0579000000000003E-5</c:v>
                </c:pt>
                <c:pt idx="70579">
                  <c:v>7.0580000000000005E-5</c:v>
                </c:pt>
                <c:pt idx="70580">
                  <c:v>7.0580999999999994E-5</c:v>
                </c:pt>
                <c:pt idx="70581">
                  <c:v>7.0581999999999996E-5</c:v>
                </c:pt>
                <c:pt idx="70582">
                  <c:v>7.0582999999999998E-5</c:v>
                </c:pt>
                <c:pt idx="70583">
                  <c:v>7.0584E-5</c:v>
                </c:pt>
                <c:pt idx="70584">
                  <c:v>7.0585000000000003E-5</c:v>
                </c:pt>
                <c:pt idx="70585">
                  <c:v>7.0586000000000005E-5</c:v>
                </c:pt>
                <c:pt idx="70586">
                  <c:v>7.0586999999999993E-5</c:v>
                </c:pt>
                <c:pt idx="70587">
                  <c:v>7.0587999999999996E-5</c:v>
                </c:pt>
                <c:pt idx="70588">
                  <c:v>7.0588999999999998E-5</c:v>
                </c:pt>
                <c:pt idx="70589">
                  <c:v>7.059E-5</c:v>
                </c:pt>
                <c:pt idx="70590">
                  <c:v>7.0591000000000002E-5</c:v>
                </c:pt>
                <c:pt idx="70591">
                  <c:v>7.0592000000000004E-5</c:v>
                </c:pt>
                <c:pt idx="70592">
                  <c:v>7.0593000000000007E-5</c:v>
                </c:pt>
                <c:pt idx="70593">
                  <c:v>7.0593999999999995E-5</c:v>
                </c:pt>
                <c:pt idx="70594">
                  <c:v>7.0594999999999997E-5</c:v>
                </c:pt>
                <c:pt idx="70595">
                  <c:v>7.0596E-5</c:v>
                </c:pt>
                <c:pt idx="70596">
                  <c:v>7.0597000000000002E-5</c:v>
                </c:pt>
                <c:pt idx="70597">
                  <c:v>7.0598000000000004E-5</c:v>
                </c:pt>
                <c:pt idx="70598">
                  <c:v>7.0599000000000006E-5</c:v>
                </c:pt>
                <c:pt idx="70599">
                  <c:v>7.0599999999999995E-5</c:v>
                </c:pt>
                <c:pt idx="70600">
                  <c:v>7.0600999999999997E-5</c:v>
                </c:pt>
                <c:pt idx="70601">
                  <c:v>7.0601999999999999E-5</c:v>
                </c:pt>
                <c:pt idx="70602">
                  <c:v>7.0603000000000001E-5</c:v>
                </c:pt>
                <c:pt idx="70603">
                  <c:v>7.0604000000000004E-5</c:v>
                </c:pt>
                <c:pt idx="70604">
                  <c:v>7.0605000000000006E-5</c:v>
                </c:pt>
                <c:pt idx="70605">
                  <c:v>7.0605999999999995E-5</c:v>
                </c:pt>
                <c:pt idx="70606">
                  <c:v>7.0606999999999997E-5</c:v>
                </c:pt>
                <c:pt idx="70607">
                  <c:v>7.0607999999999999E-5</c:v>
                </c:pt>
                <c:pt idx="70608">
                  <c:v>7.0609000000000001E-5</c:v>
                </c:pt>
                <c:pt idx="70609">
                  <c:v>7.0610000000000003E-5</c:v>
                </c:pt>
                <c:pt idx="70610">
                  <c:v>7.0611000000000005E-5</c:v>
                </c:pt>
                <c:pt idx="70611">
                  <c:v>7.0611999999999994E-5</c:v>
                </c:pt>
                <c:pt idx="70612">
                  <c:v>7.0612999999999996E-5</c:v>
                </c:pt>
                <c:pt idx="70613">
                  <c:v>7.0613999999999998E-5</c:v>
                </c:pt>
                <c:pt idx="70614">
                  <c:v>7.0615000000000001E-5</c:v>
                </c:pt>
                <c:pt idx="70615">
                  <c:v>7.0616000000000003E-5</c:v>
                </c:pt>
                <c:pt idx="70616">
                  <c:v>7.0617000000000005E-5</c:v>
                </c:pt>
                <c:pt idx="70617">
                  <c:v>7.0617999999999994E-5</c:v>
                </c:pt>
                <c:pt idx="70618">
                  <c:v>7.0618999999999996E-5</c:v>
                </c:pt>
                <c:pt idx="70619">
                  <c:v>7.0619999999999998E-5</c:v>
                </c:pt>
                <c:pt idx="70620">
                  <c:v>7.0621E-5</c:v>
                </c:pt>
                <c:pt idx="70621">
                  <c:v>7.0622000000000002E-5</c:v>
                </c:pt>
                <c:pt idx="70622">
                  <c:v>7.0623000000000005E-5</c:v>
                </c:pt>
                <c:pt idx="70623">
                  <c:v>7.0623999999999993E-5</c:v>
                </c:pt>
                <c:pt idx="70624">
                  <c:v>7.0624999999999996E-5</c:v>
                </c:pt>
                <c:pt idx="70625">
                  <c:v>7.0625999999999998E-5</c:v>
                </c:pt>
                <c:pt idx="70626">
                  <c:v>7.0627E-5</c:v>
                </c:pt>
                <c:pt idx="70627">
                  <c:v>7.0628000000000002E-5</c:v>
                </c:pt>
                <c:pt idx="70628">
                  <c:v>7.0629000000000004E-5</c:v>
                </c:pt>
                <c:pt idx="70629">
                  <c:v>7.0630000000000006E-5</c:v>
                </c:pt>
                <c:pt idx="70630">
                  <c:v>7.0630999999999995E-5</c:v>
                </c:pt>
                <c:pt idx="70631">
                  <c:v>7.0631999999999997E-5</c:v>
                </c:pt>
                <c:pt idx="70632">
                  <c:v>7.0632999999999999E-5</c:v>
                </c:pt>
                <c:pt idx="70633">
                  <c:v>7.0634000000000002E-5</c:v>
                </c:pt>
                <c:pt idx="70634">
                  <c:v>7.0635000000000004E-5</c:v>
                </c:pt>
                <c:pt idx="70635">
                  <c:v>7.0636000000000006E-5</c:v>
                </c:pt>
                <c:pt idx="70636">
                  <c:v>7.0636999999999995E-5</c:v>
                </c:pt>
                <c:pt idx="70637">
                  <c:v>7.0637999999999997E-5</c:v>
                </c:pt>
                <c:pt idx="70638">
                  <c:v>7.0638999999999999E-5</c:v>
                </c:pt>
                <c:pt idx="70639">
                  <c:v>7.0640000000000001E-5</c:v>
                </c:pt>
                <c:pt idx="70640">
                  <c:v>7.0641000000000003E-5</c:v>
                </c:pt>
                <c:pt idx="70641">
                  <c:v>7.0642000000000006E-5</c:v>
                </c:pt>
                <c:pt idx="70642">
                  <c:v>7.0642999999999994E-5</c:v>
                </c:pt>
                <c:pt idx="70643">
                  <c:v>7.0643999999999997E-5</c:v>
                </c:pt>
                <c:pt idx="70644">
                  <c:v>7.0644999999999999E-5</c:v>
                </c:pt>
                <c:pt idx="70645">
                  <c:v>7.0646000000000001E-5</c:v>
                </c:pt>
                <c:pt idx="70646">
                  <c:v>7.0647000000000003E-5</c:v>
                </c:pt>
                <c:pt idx="70647">
                  <c:v>7.0648000000000005E-5</c:v>
                </c:pt>
                <c:pt idx="70648">
                  <c:v>7.0648999999999994E-5</c:v>
                </c:pt>
                <c:pt idx="70649">
                  <c:v>7.0649999999999996E-5</c:v>
                </c:pt>
                <c:pt idx="70650">
                  <c:v>7.0650999999999998E-5</c:v>
                </c:pt>
                <c:pt idx="70651">
                  <c:v>7.0652000000000001E-5</c:v>
                </c:pt>
                <c:pt idx="70652">
                  <c:v>7.0653000000000003E-5</c:v>
                </c:pt>
                <c:pt idx="70653">
                  <c:v>7.0654000000000005E-5</c:v>
                </c:pt>
                <c:pt idx="70654">
                  <c:v>7.0654999999999994E-5</c:v>
                </c:pt>
                <c:pt idx="70655">
                  <c:v>7.0655999999999996E-5</c:v>
                </c:pt>
                <c:pt idx="70656">
                  <c:v>7.0656999999999998E-5</c:v>
                </c:pt>
                <c:pt idx="70657">
                  <c:v>7.0658E-5</c:v>
                </c:pt>
                <c:pt idx="70658">
                  <c:v>7.0659000000000002E-5</c:v>
                </c:pt>
                <c:pt idx="70659">
                  <c:v>7.0660000000000004E-5</c:v>
                </c:pt>
                <c:pt idx="70660">
                  <c:v>7.0661000000000007E-5</c:v>
                </c:pt>
                <c:pt idx="70661">
                  <c:v>7.0661999999999995E-5</c:v>
                </c:pt>
                <c:pt idx="70662">
                  <c:v>7.0662999999999998E-5</c:v>
                </c:pt>
                <c:pt idx="70663">
                  <c:v>7.0664E-5</c:v>
                </c:pt>
                <c:pt idx="70664">
                  <c:v>7.0665000000000002E-5</c:v>
                </c:pt>
                <c:pt idx="70665">
                  <c:v>7.0666000000000004E-5</c:v>
                </c:pt>
                <c:pt idx="70666">
                  <c:v>7.0667000000000006E-5</c:v>
                </c:pt>
                <c:pt idx="70667">
                  <c:v>7.0667999999999995E-5</c:v>
                </c:pt>
                <c:pt idx="70668">
                  <c:v>7.0668999999999997E-5</c:v>
                </c:pt>
                <c:pt idx="70669">
                  <c:v>7.0669999999999999E-5</c:v>
                </c:pt>
                <c:pt idx="70670">
                  <c:v>7.0671000000000002E-5</c:v>
                </c:pt>
                <c:pt idx="70671">
                  <c:v>7.0672000000000004E-5</c:v>
                </c:pt>
                <c:pt idx="70672">
                  <c:v>7.0673000000000006E-5</c:v>
                </c:pt>
                <c:pt idx="70673">
                  <c:v>7.0673999999999995E-5</c:v>
                </c:pt>
                <c:pt idx="70674">
                  <c:v>7.0674999999999997E-5</c:v>
                </c:pt>
                <c:pt idx="70675">
                  <c:v>7.0675999999999999E-5</c:v>
                </c:pt>
                <c:pt idx="70676">
                  <c:v>7.0677000000000001E-5</c:v>
                </c:pt>
                <c:pt idx="70677">
                  <c:v>7.0678000000000003E-5</c:v>
                </c:pt>
                <c:pt idx="70678">
                  <c:v>7.0679000000000005E-5</c:v>
                </c:pt>
                <c:pt idx="70679">
                  <c:v>7.0679999999999994E-5</c:v>
                </c:pt>
                <c:pt idx="70680">
                  <c:v>7.0680999999999996E-5</c:v>
                </c:pt>
                <c:pt idx="70681">
                  <c:v>7.0681999999999999E-5</c:v>
                </c:pt>
                <c:pt idx="70682">
                  <c:v>7.0683000000000001E-5</c:v>
                </c:pt>
                <c:pt idx="70683">
                  <c:v>7.0684000000000003E-5</c:v>
                </c:pt>
                <c:pt idx="70684">
                  <c:v>7.0685000000000005E-5</c:v>
                </c:pt>
                <c:pt idx="70685">
                  <c:v>7.0685999999999994E-5</c:v>
                </c:pt>
                <c:pt idx="70686">
                  <c:v>7.0686999999999996E-5</c:v>
                </c:pt>
                <c:pt idx="70687">
                  <c:v>7.0687999999999998E-5</c:v>
                </c:pt>
                <c:pt idx="70688">
                  <c:v>7.0689E-5</c:v>
                </c:pt>
                <c:pt idx="70689">
                  <c:v>7.0690000000000003E-5</c:v>
                </c:pt>
                <c:pt idx="70690">
                  <c:v>7.0691000000000005E-5</c:v>
                </c:pt>
                <c:pt idx="70691">
                  <c:v>7.0691999999999993E-5</c:v>
                </c:pt>
                <c:pt idx="70692">
                  <c:v>7.0692999999999996E-5</c:v>
                </c:pt>
                <c:pt idx="70693">
                  <c:v>7.0693999999999998E-5</c:v>
                </c:pt>
                <c:pt idx="70694">
                  <c:v>7.0695E-5</c:v>
                </c:pt>
                <c:pt idx="70695">
                  <c:v>7.0696000000000002E-5</c:v>
                </c:pt>
                <c:pt idx="70696">
                  <c:v>7.0697000000000004E-5</c:v>
                </c:pt>
                <c:pt idx="70697">
                  <c:v>7.0698000000000006E-5</c:v>
                </c:pt>
                <c:pt idx="70698">
                  <c:v>7.0698999999999995E-5</c:v>
                </c:pt>
                <c:pt idx="70699">
                  <c:v>7.0699999999999997E-5</c:v>
                </c:pt>
                <c:pt idx="70700">
                  <c:v>7.0701E-5</c:v>
                </c:pt>
                <c:pt idx="70701">
                  <c:v>7.0702000000000002E-5</c:v>
                </c:pt>
                <c:pt idx="70702">
                  <c:v>7.0703000000000004E-5</c:v>
                </c:pt>
                <c:pt idx="70703">
                  <c:v>7.0704000000000006E-5</c:v>
                </c:pt>
                <c:pt idx="70704">
                  <c:v>7.0704999999999995E-5</c:v>
                </c:pt>
                <c:pt idx="70705">
                  <c:v>7.0705999999999997E-5</c:v>
                </c:pt>
                <c:pt idx="70706">
                  <c:v>7.0706999999999999E-5</c:v>
                </c:pt>
                <c:pt idx="70707">
                  <c:v>7.0708000000000001E-5</c:v>
                </c:pt>
                <c:pt idx="70708">
                  <c:v>7.0709000000000004E-5</c:v>
                </c:pt>
                <c:pt idx="70709">
                  <c:v>7.0710000000000006E-5</c:v>
                </c:pt>
                <c:pt idx="70710">
                  <c:v>7.0710999999999994E-5</c:v>
                </c:pt>
                <c:pt idx="70711">
                  <c:v>7.0711999999999997E-5</c:v>
                </c:pt>
                <c:pt idx="70712">
                  <c:v>7.0712999999999999E-5</c:v>
                </c:pt>
                <c:pt idx="70713">
                  <c:v>7.0714000000000001E-5</c:v>
                </c:pt>
                <c:pt idx="70714">
                  <c:v>7.0715000000000003E-5</c:v>
                </c:pt>
                <c:pt idx="70715">
                  <c:v>7.0716000000000005E-5</c:v>
                </c:pt>
                <c:pt idx="70716">
                  <c:v>7.0716999999999994E-5</c:v>
                </c:pt>
                <c:pt idx="70717">
                  <c:v>7.0717999999999996E-5</c:v>
                </c:pt>
                <c:pt idx="70718">
                  <c:v>7.0718999999999998E-5</c:v>
                </c:pt>
                <c:pt idx="70719">
                  <c:v>7.0720000000000001E-5</c:v>
                </c:pt>
                <c:pt idx="70720">
                  <c:v>7.0721000000000003E-5</c:v>
                </c:pt>
                <c:pt idx="70721">
                  <c:v>7.0722000000000005E-5</c:v>
                </c:pt>
                <c:pt idx="70722">
                  <c:v>7.0722999999999994E-5</c:v>
                </c:pt>
                <c:pt idx="70723">
                  <c:v>7.0723999999999996E-5</c:v>
                </c:pt>
                <c:pt idx="70724">
                  <c:v>7.0724999999999998E-5</c:v>
                </c:pt>
                <c:pt idx="70725">
                  <c:v>7.0726E-5</c:v>
                </c:pt>
                <c:pt idx="70726">
                  <c:v>7.0727000000000002E-5</c:v>
                </c:pt>
                <c:pt idx="70727">
                  <c:v>7.0728000000000005E-5</c:v>
                </c:pt>
                <c:pt idx="70728">
                  <c:v>7.0729000000000007E-5</c:v>
                </c:pt>
                <c:pt idx="70729">
                  <c:v>7.0729999999999995E-5</c:v>
                </c:pt>
                <c:pt idx="70730">
                  <c:v>7.0730999999999998E-5</c:v>
                </c:pt>
                <c:pt idx="70731">
                  <c:v>7.0732E-5</c:v>
                </c:pt>
                <c:pt idx="70732">
                  <c:v>7.0733000000000002E-5</c:v>
                </c:pt>
                <c:pt idx="70733">
                  <c:v>7.0734000000000004E-5</c:v>
                </c:pt>
                <c:pt idx="70734">
                  <c:v>7.0735000000000006E-5</c:v>
                </c:pt>
                <c:pt idx="70735">
                  <c:v>7.0735999999999995E-5</c:v>
                </c:pt>
                <c:pt idx="70736">
                  <c:v>7.0736999999999997E-5</c:v>
                </c:pt>
                <c:pt idx="70737">
                  <c:v>7.0737999999999999E-5</c:v>
                </c:pt>
                <c:pt idx="70738">
                  <c:v>7.0739000000000002E-5</c:v>
                </c:pt>
                <c:pt idx="70739">
                  <c:v>7.0740000000000004E-5</c:v>
                </c:pt>
                <c:pt idx="70740">
                  <c:v>7.0741000000000006E-5</c:v>
                </c:pt>
                <c:pt idx="70741">
                  <c:v>7.0741999999999995E-5</c:v>
                </c:pt>
                <c:pt idx="70742">
                  <c:v>7.0742999999999997E-5</c:v>
                </c:pt>
                <c:pt idx="70743">
                  <c:v>7.0743999999999999E-5</c:v>
                </c:pt>
                <c:pt idx="70744">
                  <c:v>7.0745000000000001E-5</c:v>
                </c:pt>
                <c:pt idx="70745">
                  <c:v>7.0746000000000003E-5</c:v>
                </c:pt>
                <c:pt idx="70746">
                  <c:v>7.0747000000000006E-5</c:v>
                </c:pt>
                <c:pt idx="70747">
                  <c:v>7.0747999999999994E-5</c:v>
                </c:pt>
                <c:pt idx="70748">
                  <c:v>7.0748999999999996E-5</c:v>
                </c:pt>
                <c:pt idx="70749">
                  <c:v>7.0749999999999999E-5</c:v>
                </c:pt>
                <c:pt idx="70750">
                  <c:v>7.0751000000000001E-5</c:v>
                </c:pt>
                <c:pt idx="70751">
                  <c:v>7.0752000000000003E-5</c:v>
                </c:pt>
                <c:pt idx="70752">
                  <c:v>7.0753000000000005E-5</c:v>
                </c:pt>
                <c:pt idx="70753">
                  <c:v>7.0753999999999994E-5</c:v>
                </c:pt>
                <c:pt idx="70754">
                  <c:v>7.0754999999999996E-5</c:v>
                </c:pt>
                <c:pt idx="70755">
                  <c:v>7.0755999999999998E-5</c:v>
                </c:pt>
                <c:pt idx="70756">
                  <c:v>7.0757E-5</c:v>
                </c:pt>
                <c:pt idx="70757">
                  <c:v>7.0758000000000003E-5</c:v>
                </c:pt>
                <c:pt idx="70758">
                  <c:v>7.0759000000000005E-5</c:v>
                </c:pt>
                <c:pt idx="70759">
                  <c:v>7.0759999999999993E-5</c:v>
                </c:pt>
                <c:pt idx="70760">
                  <c:v>7.0760999999999996E-5</c:v>
                </c:pt>
                <c:pt idx="70761">
                  <c:v>7.0761999999999998E-5</c:v>
                </c:pt>
                <c:pt idx="70762">
                  <c:v>7.0763E-5</c:v>
                </c:pt>
                <c:pt idx="70763">
                  <c:v>7.0764000000000002E-5</c:v>
                </c:pt>
                <c:pt idx="70764">
                  <c:v>7.0765000000000004E-5</c:v>
                </c:pt>
                <c:pt idx="70765">
                  <c:v>7.0766000000000007E-5</c:v>
                </c:pt>
                <c:pt idx="70766">
                  <c:v>7.0766999999999995E-5</c:v>
                </c:pt>
                <c:pt idx="70767">
                  <c:v>7.0767999999999997E-5</c:v>
                </c:pt>
                <c:pt idx="70768">
                  <c:v>7.0769E-5</c:v>
                </c:pt>
                <c:pt idx="70769">
                  <c:v>7.0770000000000002E-5</c:v>
                </c:pt>
                <c:pt idx="70770">
                  <c:v>7.0771000000000004E-5</c:v>
                </c:pt>
                <c:pt idx="70771">
                  <c:v>7.0772000000000006E-5</c:v>
                </c:pt>
                <c:pt idx="70772">
                  <c:v>7.0772999999999995E-5</c:v>
                </c:pt>
                <c:pt idx="70773">
                  <c:v>7.0773999999999997E-5</c:v>
                </c:pt>
                <c:pt idx="70774">
                  <c:v>7.0774999999999999E-5</c:v>
                </c:pt>
                <c:pt idx="70775">
                  <c:v>7.0776000000000001E-5</c:v>
                </c:pt>
                <c:pt idx="70776">
                  <c:v>7.0777000000000004E-5</c:v>
                </c:pt>
                <c:pt idx="70777">
                  <c:v>7.0778000000000006E-5</c:v>
                </c:pt>
                <c:pt idx="70778">
                  <c:v>7.0778999999999994E-5</c:v>
                </c:pt>
                <c:pt idx="70779">
                  <c:v>7.0779999999999997E-5</c:v>
                </c:pt>
                <c:pt idx="70780">
                  <c:v>7.0780999999999999E-5</c:v>
                </c:pt>
                <c:pt idx="70781">
                  <c:v>7.0782000000000001E-5</c:v>
                </c:pt>
                <c:pt idx="70782">
                  <c:v>7.0783000000000003E-5</c:v>
                </c:pt>
                <c:pt idx="70783">
                  <c:v>7.0784000000000005E-5</c:v>
                </c:pt>
                <c:pt idx="70784">
                  <c:v>7.0784999999999994E-5</c:v>
                </c:pt>
                <c:pt idx="70785">
                  <c:v>7.0785999999999996E-5</c:v>
                </c:pt>
                <c:pt idx="70786">
                  <c:v>7.0786999999999998E-5</c:v>
                </c:pt>
                <c:pt idx="70787">
                  <c:v>7.0788000000000001E-5</c:v>
                </c:pt>
                <c:pt idx="70788">
                  <c:v>7.0789000000000003E-5</c:v>
                </c:pt>
                <c:pt idx="70789">
                  <c:v>7.0790000000000005E-5</c:v>
                </c:pt>
                <c:pt idx="70790">
                  <c:v>7.0790999999999994E-5</c:v>
                </c:pt>
                <c:pt idx="70791">
                  <c:v>7.0791999999999996E-5</c:v>
                </c:pt>
                <c:pt idx="70792">
                  <c:v>7.0792999999999998E-5</c:v>
                </c:pt>
                <c:pt idx="70793">
                  <c:v>7.0794E-5</c:v>
                </c:pt>
                <c:pt idx="70794">
                  <c:v>7.0795000000000002E-5</c:v>
                </c:pt>
                <c:pt idx="70795">
                  <c:v>7.0796000000000005E-5</c:v>
                </c:pt>
                <c:pt idx="70796">
                  <c:v>7.0797000000000007E-5</c:v>
                </c:pt>
                <c:pt idx="70797">
                  <c:v>7.0797999999999995E-5</c:v>
                </c:pt>
                <c:pt idx="70798">
                  <c:v>7.0798999999999998E-5</c:v>
                </c:pt>
                <c:pt idx="70799">
                  <c:v>7.08E-5</c:v>
                </c:pt>
                <c:pt idx="70800">
                  <c:v>7.0801000000000002E-5</c:v>
                </c:pt>
                <c:pt idx="70801">
                  <c:v>7.0802000000000004E-5</c:v>
                </c:pt>
                <c:pt idx="70802">
                  <c:v>7.0803000000000006E-5</c:v>
                </c:pt>
                <c:pt idx="70803">
                  <c:v>7.0803999999999995E-5</c:v>
                </c:pt>
                <c:pt idx="70804">
                  <c:v>7.0804999999999997E-5</c:v>
                </c:pt>
                <c:pt idx="70805">
                  <c:v>7.0805999999999999E-5</c:v>
                </c:pt>
                <c:pt idx="70806">
                  <c:v>7.0807000000000002E-5</c:v>
                </c:pt>
                <c:pt idx="70807">
                  <c:v>7.0808000000000004E-5</c:v>
                </c:pt>
                <c:pt idx="70808">
                  <c:v>7.0809000000000006E-5</c:v>
                </c:pt>
                <c:pt idx="70809">
                  <c:v>7.0809999999999995E-5</c:v>
                </c:pt>
                <c:pt idx="70810">
                  <c:v>7.0810999999999997E-5</c:v>
                </c:pt>
                <c:pt idx="70811">
                  <c:v>7.0811999999999999E-5</c:v>
                </c:pt>
                <c:pt idx="70812">
                  <c:v>7.0813000000000001E-5</c:v>
                </c:pt>
                <c:pt idx="70813">
                  <c:v>7.0814000000000003E-5</c:v>
                </c:pt>
                <c:pt idx="70814">
                  <c:v>7.0815000000000006E-5</c:v>
                </c:pt>
                <c:pt idx="70815">
                  <c:v>7.0815999999999994E-5</c:v>
                </c:pt>
                <c:pt idx="70816">
                  <c:v>7.0816999999999996E-5</c:v>
                </c:pt>
                <c:pt idx="70817">
                  <c:v>7.0817999999999999E-5</c:v>
                </c:pt>
                <c:pt idx="70818">
                  <c:v>7.0819000000000001E-5</c:v>
                </c:pt>
                <c:pt idx="70819">
                  <c:v>7.0820000000000003E-5</c:v>
                </c:pt>
                <c:pt idx="70820">
                  <c:v>7.0821000000000005E-5</c:v>
                </c:pt>
                <c:pt idx="70821">
                  <c:v>7.0821999999999994E-5</c:v>
                </c:pt>
                <c:pt idx="70822">
                  <c:v>7.0822999999999996E-5</c:v>
                </c:pt>
                <c:pt idx="70823">
                  <c:v>7.0823999999999998E-5</c:v>
                </c:pt>
                <c:pt idx="70824">
                  <c:v>7.0825E-5</c:v>
                </c:pt>
                <c:pt idx="70825">
                  <c:v>7.0826000000000003E-5</c:v>
                </c:pt>
                <c:pt idx="70826">
                  <c:v>7.0827000000000005E-5</c:v>
                </c:pt>
                <c:pt idx="70827">
                  <c:v>7.0827999999999993E-5</c:v>
                </c:pt>
                <c:pt idx="70828">
                  <c:v>7.0828999999999996E-5</c:v>
                </c:pt>
                <c:pt idx="70829">
                  <c:v>7.0829999999999998E-5</c:v>
                </c:pt>
                <c:pt idx="70830">
                  <c:v>7.0831E-5</c:v>
                </c:pt>
                <c:pt idx="70831">
                  <c:v>7.0832000000000002E-5</c:v>
                </c:pt>
                <c:pt idx="70832">
                  <c:v>7.0833000000000004E-5</c:v>
                </c:pt>
                <c:pt idx="70833">
                  <c:v>7.0834000000000007E-5</c:v>
                </c:pt>
                <c:pt idx="70834">
                  <c:v>7.0834999999999995E-5</c:v>
                </c:pt>
                <c:pt idx="70835">
                  <c:v>7.0835999999999997E-5</c:v>
                </c:pt>
                <c:pt idx="70836">
                  <c:v>7.0837E-5</c:v>
                </c:pt>
                <c:pt idx="70837">
                  <c:v>7.0838000000000002E-5</c:v>
                </c:pt>
                <c:pt idx="70838">
                  <c:v>7.0839000000000004E-5</c:v>
                </c:pt>
                <c:pt idx="70839">
                  <c:v>7.0840000000000006E-5</c:v>
                </c:pt>
                <c:pt idx="70840">
                  <c:v>7.0840999999999995E-5</c:v>
                </c:pt>
                <c:pt idx="70841">
                  <c:v>7.0841999999999997E-5</c:v>
                </c:pt>
                <c:pt idx="70842">
                  <c:v>7.0842999999999999E-5</c:v>
                </c:pt>
                <c:pt idx="70843">
                  <c:v>7.0844000000000001E-5</c:v>
                </c:pt>
                <c:pt idx="70844">
                  <c:v>7.0845000000000004E-5</c:v>
                </c:pt>
                <c:pt idx="70845">
                  <c:v>7.0846000000000006E-5</c:v>
                </c:pt>
                <c:pt idx="70846">
                  <c:v>7.0846999999999994E-5</c:v>
                </c:pt>
                <c:pt idx="70847">
                  <c:v>7.0847999999999997E-5</c:v>
                </c:pt>
                <c:pt idx="70848">
                  <c:v>7.0848999999999999E-5</c:v>
                </c:pt>
                <c:pt idx="70849">
                  <c:v>7.0850000000000001E-5</c:v>
                </c:pt>
                <c:pt idx="70850">
                  <c:v>7.0851000000000003E-5</c:v>
                </c:pt>
                <c:pt idx="70851">
                  <c:v>7.0852000000000005E-5</c:v>
                </c:pt>
                <c:pt idx="70852">
                  <c:v>7.0852999999999994E-5</c:v>
                </c:pt>
                <c:pt idx="70853">
                  <c:v>7.0853999999999996E-5</c:v>
                </c:pt>
                <c:pt idx="70854">
                  <c:v>7.0854999999999998E-5</c:v>
                </c:pt>
                <c:pt idx="70855">
                  <c:v>7.0856000000000001E-5</c:v>
                </c:pt>
                <c:pt idx="70856">
                  <c:v>7.0857000000000003E-5</c:v>
                </c:pt>
                <c:pt idx="70857">
                  <c:v>7.0858000000000005E-5</c:v>
                </c:pt>
                <c:pt idx="70858">
                  <c:v>7.0858999999999994E-5</c:v>
                </c:pt>
                <c:pt idx="70859">
                  <c:v>7.0859999999999996E-5</c:v>
                </c:pt>
                <c:pt idx="70860">
                  <c:v>7.0860999999999998E-5</c:v>
                </c:pt>
                <c:pt idx="70861">
                  <c:v>7.0862E-5</c:v>
                </c:pt>
                <c:pt idx="70862">
                  <c:v>7.0863000000000002E-5</c:v>
                </c:pt>
                <c:pt idx="70863">
                  <c:v>7.0864000000000005E-5</c:v>
                </c:pt>
                <c:pt idx="70864">
                  <c:v>7.0865000000000007E-5</c:v>
                </c:pt>
                <c:pt idx="70865">
                  <c:v>7.0865999999999995E-5</c:v>
                </c:pt>
                <c:pt idx="70866">
                  <c:v>7.0866999999999998E-5</c:v>
                </c:pt>
                <c:pt idx="70867">
                  <c:v>7.0868E-5</c:v>
                </c:pt>
                <c:pt idx="70868">
                  <c:v>7.0869000000000002E-5</c:v>
                </c:pt>
                <c:pt idx="70869">
                  <c:v>7.0870000000000004E-5</c:v>
                </c:pt>
                <c:pt idx="70870">
                  <c:v>7.0871000000000006E-5</c:v>
                </c:pt>
                <c:pt idx="70871">
                  <c:v>7.0871999999999995E-5</c:v>
                </c:pt>
                <c:pt idx="70872">
                  <c:v>7.0872999999999997E-5</c:v>
                </c:pt>
                <c:pt idx="70873">
                  <c:v>7.0873999999999999E-5</c:v>
                </c:pt>
                <c:pt idx="70874">
                  <c:v>7.0875000000000002E-5</c:v>
                </c:pt>
                <c:pt idx="70875">
                  <c:v>7.0876000000000004E-5</c:v>
                </c:pt>
                <c:pt idx="70876">
                  <c:v>7.0877000000000006E-5</c:v>
                </c:pt>
                <c:pt idx="70877">
                  <c:v>7.0877999999999995E-5</c:v>
                </c:pt>
                <c:pt idx="70878">
                  <c:v>7.0878999999999997E-5</c:v>
                </c:pt>
                <c:pt idx="70879">
                  <c:v>7.0879999999999999E-5</c:v>
                </c:pt>
                <c:pt idx="70880">
                  <c:v>7.0881000000000001E-5</c:v>
                </c:pt>
                <c:pt idx="70881">
                  <c:v>7.0882000000000003E-5</c:v>
                </c:pt>
                <c:pt idx="70882">
                  <c:v>7.0883000000000006E-5</c:v>
                </c:pt>
                <c:pt idx="70883">
                  <c:v>7.0883999999999994E-5</c:v>
                </c:pt>
                <c:pt idx="70884">
                  <c:v>7.0884999999999996E-5</c:v>
                </c:pt>
                <c:pt idx="70885">
                  <c:v>7.0885999999999999E-5</c:v>
                </c:pt>
                <c:pt idx="70886">
                  <c:v>7.0887000000000001E-5</c:v>
                </c:pt>
                <c:pt idx="70887">
                  <c:v>7.0888000000000003E-5</c:v>
                </c:pt>
                <c:pt idx="70888">
                  <c:v>7.0889000000000005E-5</c:v>
                </c:pt>
                <c:pt idx="70889">
                  <c:v>7.0889999999999994E-5</c:v>
                </c:pt>
                <c:pt idx="70890">
                  <c:v>7.0890999999999996E-5</c:v>
                </c:pt>
                <c:pt idx="70891">
                  <c:v>7.0891999999999998E-5</c:v>
                </c:pt>
                <c:pt idx="70892">
                  <c:v>7.0893E-5</c:v>
                </c:pt>
                <c:pt idx="70893">
                  <c:v>7.0894000000000003E-5</c:v>
                </c:pt>
                <c:pt idx="70894">
                  <c:v>7.0895000000000005E-5</c:v>
                </c:pt>
                <c:pt idx="70895">
                  <c:v>7.0895999999999993E-5</c:v>
                </c:pt>
                <c:pt idx="70896">
                  <c:v>7.0896999999999996E-5</c:v>
                </c:pt>
                <c:pt idx="70897">
                  <c:v>7.0897999999999998E-5</c:v>
                </c:pt>
                <c:pt idx="70898">
                  <c:v>7.0899E-5</c:v>
                </c:pt>
                <c:pt idx="70899">
                  <c:v>7.0900000000000002E-5</c:v>
                </c:pt>
                <c:pt idx="70900">
                  <c:v>7.0901000000000004E-5</c:v>
                </c:pt>
                <c:pt idx="70901">
                  <c:v>7.0902000000000007E-5</c:v>
                </c:pt>
                <c:pt idx="70902">
                  <c:v>7.0902999999999995E-5</c:v>
                </c:pt>
                <c:pt idx="70903">
                  <c:v>7.0903999999999997E-5</c:v>
                </c:pt>
                <c:pt idx="70904">
                  <c:v>7.0905E-5</c:v>
                </c:pt>
                <c:pt idx="70905">
                  <c:v>7.0906000000000002E-5</c:v>
                </c:pt>
                <c:pt idx="70906">
                  <c:v>7.0907000000000004E-5</c:v>
                </c:pt>
                <c:pt idx="70907">
                  <c:v>7.0908000000000006E-5</c:v>
                </c:pt>
                <c:pt idx="70908">
                  <c:v>7.0908999999999995E-5</c:v>
                </c:pt>
                <c:pt idx="70909">
                  <c:v>7.0909999999999997E-5</c:v>
                </c:pt>
                <c:pt idx="70910">
                  <c:v>7.0910999999999999E-5</c:v>
                </c:pt>
                <c:pt idx="70911">
                  <c:v>7.0912000000000001E-5</c:v>
                </c:pt>
                <c:pt idx="70912">
                  <c:v>7.0913000000000004E-5</c:v>
                </c:pt>
                <c:pt idx="70913">
                  <c:v>7.0914000000000006E-5</c:v>
                </c:pt>
                <c:pt idx="70914">
                  <c:v>7.0914999999999994E-5</c:v>
                </c:pt>
                <c:pt idx="70915">
                  <c:v>7.0915999999999997E-5</c:v>
                </c:pt>
                <c:pt idx="70916">
                  <c:v>7.0916999999999999E-5</c:v>
                </c:pt>
                <c:pt idx="70917">
                  <c:v>7.0918000000000001E-5</c:v>
                </c:pt>
                <c:pt idx="70918">
                  <c:v>7.0919000000000003E-5</c:v>
                </c:pt>
                <c:pt idx="70919">
                  <c:v>7.0920000000000005E-5</c:v>
                </c:pt>
                <c:pt idx="70920">
                  <c:v>7.0920999999999994E-5</c:v>
                </c:pt>
                <c:pt idx="70921">
                  <c:v>7.0921999999999996E-5</c:v>
                </c:pt>
                <c:pt idx="70922">
                  <c:v>7.0922999999999998E-5</c:v>
                </c:pt>
                <c:pt idx="70923">
                  <c:v>7.0924000000000001E-5</c:v>
                </c:pt>
                <c:pt idx="70924">
                  <c:v>7.0925000000000003E-5</c:v>
                </c:pt>
                <c:pt idx="70925">
                  <c:v>7.0926000000000005E-5</c:v>
                </c:pt>
                <c:pt idx="70926">
                  <c:v>7.0926999999999994E-5</c:v>
                </c:pt>
                <c:pt idx="70927">
                  <c:v>7.0927999999999996E-5</c:v>
                </c:pt>
                <c:pt idx="70928">
                  <c:v>7.0928999999999998E-5</c:v>
                </c:pt>
                <c:pt idx="70929">
                  <c:v>7.093E-5</c:v>
                </c:pt>
                <c:pt idx="70930">
                  <c:v>7.0931000000000002E-5</c:v>
                </c:pt>
                <c:pt idx="70931">
                  <c:v>7.0932000000000005E-5</c:v>
                </c:pt>
                <c:pt idx="70932">
                  <c:v>7.0932999999999993E-5</c:v>
                </c:pt>
                <c:pt idx="70933">
                  <c:v>7.0933999999999995E-5</c:v>
                </c:pt>
                <c:pt idx="70934">
                  <c:v>7.0934999999999998E-5</c:v>
                </c:pt>
                <c:pt idx="70935">
                  <c:v>7.0936E-5</c:v>
                </c:pt>
                <c:pt idx="70936">
                  <c:v>7.0937000000000002E-5</c:v>
                </c:pt>
                <c:pt idx="70937">
                  <c:v>7.0938000000000004E-5</c:v>
                </c:pt>
                <c:pt idx="70938">
                  <c:v>7.0939000000000006E-5</c:v>
                </c:pt>
                <c:pt idx="70939">
                  <c:v>7.0939999999999995E-5</c:v>
                </c:pt>
                <c:pt idx="70940">
                  <c:v>7.0940999999999997E-5</c:v>
                </c:pt>
                <c:pt idx="70941">
                  <c:v>7.0941999999999999E-5</c:v>
                </c:pt>
                <c:pt idx="70942">
                  <c:v>7.0943000000000002E-5</c:v>
                </c:pt>
                <c:pt idx="70943">
                  <c:v>7.0944000000000004E-5</c:v>
                </c:pt>
                <c:pt idx="70944">
                  <c:v>7.0945000000000006E-5</c:v>
                </c:pt>
                <c:pt idx="70945">
                  <c:v>7.0945999999999995E-5</c:v>
                </c:pt>
                <c:pt idx="70946">
                  <c:v>7.0946999999999997E-5</c:v>
                </c:pt>
                <c:pt idx="70947">
                  <c:v>7.0947999999999999E-5</c:v>
                </c:pt>
                <c:pt idx="70948">
                  <c:v>7.0949000000000001E-5</c:v>
                </c:pt>
                <c:pt idx="70949">
                  <c:v>7.0950000000000003E-5</c:v>
                </c:pt>
                <c:pt idx="70950">
                  <c:v>7.0951000000000006E-5</c:v>
                </c:pt>
                <c:pt idx="70951">
                  <c:v>7.0951999999999994E-5</c:v>
                </c:pt>
                <c:pt idx="70952">
                  <c:v>7.0952999999999996E-5</c:v>
                </c:pt>
                <c:pt idx="70953">
                  <c:v>7.0953999999999999E-5</c:v>
                </c:pt>
                <c:pt idx="70954">
                  <c:v>7.0955000000000001E-5</c:v>
                </c:pt>
                <c:pt idx="70955">
                  <c:v>7.0956000000000003E-5</c:v>
                </c:pt>
                <c:pt idx="70956">
                  <c:v>7.0957000000000005E-5</c:v>
                </c:pt>
                <c:pt idx="70957">
                  <c:v>7.0957999999999994E-5</c:v>
                </c:pt>
                <c:pt idx="70958">
                  <c:v>7.0958999999999996E-5</c:v>
                </c:pt>
                <c:pt idx="70959">
                  <c:v>7.0959999999999998E-5</c:v>
                </c:pt>
                <c:pt idx="70960">
                  <c:v>7.0961E-5</c:v>
                </c:pt>
                <c:pt idx="70961">
                  <c:v>7.0962000000000003E-5</c:v>
                </c:pt>
                <c:pt idx="70962">
                  <c:v>7.0963000000000005E-5</c:v>
                </c:pt>
                <c:pt idx="70963">
                  <c:v>7.0963999999999993E-5</c:v>
                </c:pt>
                <c:pt idx="70964">
                  <c:v>7.0964999999999996E-5</c:v>
                </c:pt>
                <c:pt idx="70965">
                  <c:v>7.0965999999999998E-5</c:v>
                </c:pt>
                <c:pt idx="70966">
                  <c:v>7.0967E-5</c:v>
                </c:pt>
                <c:pt idx="70967">
                  <c:v>7.0968000000000002E-5</c:v>
                </c:pt>
                <c:pt idx="70968">
                  <c:v>7.0969000000000004E-5</c:v>
                </c:pt>
                <c:pt idx="70969">
                  <c:v>7.0970000000000007E-5</c:v>
                </c:pt>
                <c:pt idx="70970">
                  <c:v>7.0970999999999995E-5</c:v>
                </c:pt>
                <c:pt idx="70971">
                  <c:v>7.0971999999999997E-5</c:v>
                </c:pt>
                <c:pt idx="70972">
                  <c:v>7.0973E-5</c:v>
                </c:pt>
                <c:pt idx="70973">
                  <c:v>7.0974000000000002E-5</c:v>
                </c:pt>
                <c:pt idx="70974">
                  <c:v>7.0975000000000004E-5</c:v>
                </c:pt>
                <c:pt idx="70975">
                  <c:v>7.0976000000000006E-5</c:v>
                </c:pt>
                <c:pt idx="70976">
                  <c:v>7.0976999999999995E-5</c:v>
                </c:pt>
                <c:pt idx="70977">
                  <c:v>7.0977999999999997E-5</c:v>
                </c:pt>
                <c:pt idx="70978">
                  <c:v>7.0978999999999999E-5</c:v>
                </c:pt>
                <c:pt idx="70979">
                  <c:v>7.0980000000000001E-5</c:v>
                </c:pt>
                <c:pt idx="70980">
                  <c:v>7.0981000000000004E-5</c:v>
                </c:pt>
                <c:pt idx="70981">
                  <c:v>7.0982000000000006E-5</c:v>
                </c:pt>
                <c:pt idx="70982">
                  <c:v>7.0982999999999994E-5</c:v>
                </c:pt>
                <c:pt idx="70983">
                  <c:v>7.0983999999999997E-5</c:v>
                </c:pt>
                <c:pt idx="70984">
                  <c:v>7.0984999999999999E-5</c:v>
                </c:pt>
                <c:pt idx="70985">
                  <c:v>7.0986000000000001E-5</c:v>
                </c:pt>
                <c:pt idx="70986">
                  <c:v>7.0987000000000003E-5</c:v>
                </c:pt>
                <c:pt idx="70987">
                  <c:v>7.0988000000000005E-5</c:v>
                </c:pt>
                <c:pt idx="70988">
                  <c:v>7.0988999999999994E-5</c:v>
                </c:pt>
                <c:pt idx="70989">
                  <c:v>7.0989999999999996E-5</c:v>
                </c:pt>
                <c:pt idx="70990">
                  <c:v>7.0990999999999998E-5</c:v>
                </c:pt>
                <c:pt idx="70991">
                  <c:v>7.0992000000000001E-5</c:v>
                </c:pt>
                <c:pt idx="70992">
                  <c:v>7.0993000000000003E-5</c:v>
                </c:pt>
                <c:pt idx="70993">
                  <c:v>7.0994000000000005E-5</c:v>
                </c:pt>
                <c:pt idx="70994">
                  <c:v>7.0994999999999994E-5</c:v>
                </c:pt>
                <c:pt idx="70995">
                  <c:v>7.0995999999999996E-5</c:v>
                </c:pt>
                <c:pt idx="70996">
                  <c:v>7.0996999999999998E-5</c:v>
                </c:pt>
                <c:pt idx="70997">
                  <c:v>7.0998E-5</c:v>
                </c:pt>
                <c:pt idx="70998">
                  <c:v>7.0999000000000002E-5</c:v>
                </c:pt>
                <c:pt idx="70999">
                  <c:v>7.1000000000000005E-5</c:v>
                </c:pt>
                <c:pt idx="71000">
                  <c:v>7.1000999999999993E-5</c:v>
                </c:pt>
                <c:pt idx="71001">
                  <c:v>7.1001999999999995E-5</c:v>
                </c:pt>
                <c:pt idx="71002">
                  <c:v>7.1002999999999998E-5</c:v>
                </c:pt>
                <c:pt idx="71003">
                  <c:v>7.1004E-5</c:v>
                </c:pt>
                <c:pt idx="71004">
                  <c:v>7.1005000000000002E-5</c:v>
                </c:pt>
                <c:pt idx="71005">
                  <c:v>7.1006000000000004E-5</c:v>
                </c:pt>
                <c:pt idx="71006">
                  <c:v>7.1007000000000006E-5</c:v>
                </c:pt>
                <c:pt idx="71007">
                  <c:v>7.1007999999999995E-5</c:v>
                </c:pt>
                <c:pt idx="71008">
                  <c:v>7.1008999999999997E-5</c:v>
                </c:pt>
                <c:pt idx="71009">
                  <c:v>7.1009999999999999E-5</c:v>
                </c:pt>
                <c:pt idx="71010">
                  <c:v>7.1011000000000002E-5</c:v>
                </c:pt>
                <c:pt idx="71011">
                  <c:v>7.1012000000000004E-5</c:v>
                </c:pt>
                <c:pt idx="71012">
                  <c:v>7.1013000000000006E-5</c:v>
                </c:pt>
                <c:pt idx="71013">
                  <c:v>7.1013999999999995E-5</c:v>
                </c:pt>
                <c:pt idx="71014">
                  <c:v>7.1014999999999997E-5</c:v>
                </c:pt>
                <c:pt idx="71015">
                  <c:v>7.1015999999999999E-5</c:v>
                </c:pt>
                <c:pt idx="71016">
                  <c:v>7.1017000000000001E-5</c:v>
                </c:pt>
                <c:pt idx="71017">
                  <c:v>7.1018000000000003E-5</c:v>
                </c:pt>
                <c:pt idx="71018">
                  <c:v>7.1019000000000006E-5</c:v>
                </c:pt>
                <c:pt idx="71019">
                  <c:v>7.1019999999999994E-5</c:v>
                </c:pt>
                <c:pt idx="71020">
                  <c:v>7.1020999999999996E-5</c:v>
                </c:pt>
                <c:pt idx="71021">
                  <c:v>7.1021999999999999E-5</c:v>
                </c:pt>
                <c:pt idx="71022">
                  <c:v>7.1023000000000001E-5</c:v>
                </c:pt>
                <c:pt idx="71023">
                  <c:v>7.1024000000000003E-5</c:v>
                </c:pt>
                <c:pt idx="71024">
                  <c:v>7.1025000000000005E-5</c:v>
                </c:pt>
                <c:pt idx="71025">
                  <c:v>7.1025999999999994E-5</c:v>
                </c:pt>
                <c:pt idx="71026">
                  <c:v>7.1026999999999996E-5</c:v>
                </c:pt>
                <c:pt idx="71027">
                  <c:v>7.1027999999999998E-5</c:v>
                </c:pt>
                <c:pt idx="71028">
                  <c:v>7.1029E-5</c:v>
                </c:pt>
                <c:pt idx="71029">
                  <c:v>7.1030000000000003E-5</c:v>
                </c:pt>
                <c:pt idx="71030">
                  <c:v>7.1031000000000005E-5</c:v>
                </c:pt>
                <c:pt idx="71031">
                  <c:v>7.1031999999999993E-5</c:v>
                </c:pt>
                <c:pt idx="71032">
                  <c:v>7.1032999999999996E-5</c:v>
                </c:pt>
                <c:pt idx="71033">
                  <c:v>7.1033999999999998E-5</c:v>
                </c:pt>
                <c:pt idx="71034">
                  <c:v>7.1035E-5</c:v>
                </c:pt>
                <c:pt idx="71035">
                  <c:v>7.1036000000000002E-5</c:v>
                </c:pt>
                <c:pt idx="71036">
                  <c:v>7.1037000000000004E-5</c:v>
                </c:pt>
                <c:pt idx="71037">
                  <c:v>7.1038000000000007E-5</c:v>
                </c:pt>
                <c:pt idx="71038">
                  <c:v>7.1038999999999995E-5</c:v>
                </c:pt>
                <c:pt idx="71039">
                  <c:v>7.1039999999999997E-5</c:v>
                </c:pt>
                <c:pt idx="71040">
                  <c:v>7.1041E-5</c:v>
                </c:pt>
                <c:pt idx="71041">
                  <c:v>7.1042000000000002E-5</c:v>
                </c:pt>
                <c:pt idx="71042">
                  <c:v>7.1043000000000004E-5</c:v>
                </c:pt>
                <c:pt idx="71043">
                  <c:v>7.1044000000000006E-5</c:v>
                </c:pt>
                <c:pt idx="71044">
                  <c:v>7.1044999999999995E-5</c:v>
                </c:pt>
                <c:pt idx="71045">
                  <c:v>7.1045999999999997E-5</c:v>
                </c:pt>
                <c:pt idx="71046">
                  <c:v>7.1046999999999999E-5</c:v>
                </c:pt>
                <c:pt idx="71047">
                  <c:v>7.1048000000000001E-5</c:v>
                </c:pt>
                <c:pt idx="71048">
                  <c:v>7.1049000000000004E-5</c:v>
                </c:pt>
                <c:pt idx="71049">
                  <c:v>7.1050000000000006E-5</c:v>
                </c:pt>
                <c:pt idx="71050">
                  <c:v>7.1050999999999994E-5</c:v>
                </c:pt>
                <c:pt idx="71051">
                  <c:v>7.1051999999999997E-5</c:v>
                </c:pt>
                <c:pt idx="71052">
                  <c:v>7.1052999999999999E-5</c:v>
                </c:pt>
                <c:pt idx="71053">
                  <c:v>7.1054000000000001E-5</c:v>
                </c:pt>
                <c:pt idx="71054">
                  <c:v>7.1055000000000003E-5</c:v>
                </c:pt>
                <c:pt idx="71055">
                  <c:v>7.1056000000000005E-5</c:v>
                </c:pt>
                <c:pt idx="71056">
                  <c:v>7.1056999999999994E-5</c:v>
                </c:pt>
                <c:pt idx="71057">
                  <c:v>7.1057999999999996E-5</c:v>
                </c:pt>
                <c:pt idx="71058">
                  <c:v>7.1058999999999998E-5</c:v>
                </c:pt>
                <c:pt idx="71059">
                  <c:v>7.1060000000000001E-5</c:v>
                </c:pt>
                <c:pt idx="71060">
                  <c:v>7.1061000000000003E-5</c:v>
                </c:pt>
                <c:pt idx="71061">
                  <c:v>7.1062000000000005E-5</c:v>
                </c:pt>
                <c:pt idx="71062">
                  <c:v>7.1062999999999994E-5</c:v>
                </c:pt>
                <c:pt idx="71063">
                  <c:v>7.1063999999999996E-5</c:v>
                </c:pt>
                <c:pt idx="71064">
                  <c:v>7.1064999999999998E-5</c:v>
                </c:pt>
                <c:pt idx="71065">
                  <c:v>7.1066E-5</c:v>
                </c:pt>
                <c:pt idx="71066">
                  <c:v>7.1067000000000002E-5</c:v>
                </c:pt>
                <c:pt idx="71067">
                  <c:v>7.1068000000000005E-5</c:v>
                </c:pt>
                <c:pt idx="71068">
                  <c:v>7.1068999999999993E-5</c:v>
                </c:pt>
                <c:pt idx="71069">
                  <c:v>7.1069999999999995E-5</c:v>
                </c:pt>
                <c:pt idx="71070">
                  <c:v>7.1070999999999998E-5</c:v>
                </c:pt>
                <c:pt idx="71071">
                  <c:v>7.1072E-5</c:v>
                </c:pt>
                <c:pt idx="71072">
                  <c:v>7.1073000000000002E-5</c:v>
                </c:pt>
                <c:pt idx="71073">
                  <c:v>7.1074000000000004E-5</c:v>
                </c:pt>
                <c:pt idx="71074">
                  <c:v>7.1075000000000006E-5</c:v>
                </c:pt>
                <c:pt idx="71075">
                  <c:v>7.1075999999999995E-5</c:v>
                </c:pt>
                <c:pt idx="71076">
                  <c:v>7.1076999999999997E-5</c:v>
                </c:pt>
                <c:pt idx="71077">
                  <c:v>7.1077999999999999E-5</c:v>
                </c:pt>
                <c:pt idx="71078">
                  <c:v>7.1079000000000002E-5</c:v>
                </c:pt>
                <c:pt idx="71079">
                  <c:v>7.1080000000000004E-5</c:v>
                </c:pt>
                <c:pt idx="71080">
                  <c:v>7.1081000000000006E-5</c:v>
                </c:pt>
                <c:pt idx="71081">
                  <c:v>7.1081999999999995E-5</c:v>
                </c:pt>
                <c:pt idx="71082">
                  <c:v>7.1082999999999997E-5</c:v>
                </c:pt>
                <c:pt idx="71083">
                  <c:v>7.1083999999999999E-5</c:v>
                </c:pt>
                <c:pt idx="71084">
                  <c:v>7.1085000000000001E-5</c:v>
                </c:pt>
                <c:pt idx="71085">
                  <c:v>7.1086000000000003E-5</c:v>
                </c:pt>
                <c:pt idx="71086">
                  <c:v>7.1087000000000006E-5</c:v>
                </c:pt>
                <c:pt idx="71087">
                  <c:v>7.1087999999999994E-5</c:v>
                </c:pt>
                <c:pt idx="71088">
                  <c:v>7.1088999999999996E-5</c:v>
                </c:pt>
                <c:pt idx="71089">
                  <c:v>7.1089999999999999E-5</c:v>
                </c:pt>
                <c:pt idx="71090">
                  <c:v>7.1091000000000001E-5</c:v>
                </c:pt>
                <c:pt idx="71091">
                  <c:v>7.1092000000000003E-5</c:v>
                </c:pt>
                <c:pt idx="71092">
                  <c:v>7.1093000000000005E-5</c:v>
                </c:pt>
                <c:pt idx="71093">
                  <c:v>7.1093999999999994E-5</c:v>
                </c:pt>
                <c:pt idx="71094">
                  <c:v>7.1094999999999996E-5</c:v>
                </c:pt>
                <c:pt idx="71095">
                  <c:v>7.1095999999999998E-5</c:v>
                </c:pt>
                <c:pt idx="71096">
                  <c:v>7.1097E-5</c:v>
                </c:pt>
                <c:pt idx="71097">
                  <c:v>7.1098000000000003E-5</c:v>
                </c:pt>
                <c:pt idx="71098">
                  <c:v>7.1099000000000005E-5</c:v>
                </c:pt>
                <c:pt idx="71099">
                  <c:v>7.1099999999999994E-5</c:v>
                </c:pt>
                <c:pt idx="71100">
                  <c:v>7.1100999999999996E-5</c:v>
                </c:pt>
                <c:pt idx="71101">
                  <c:v>7.1101999999999998E-5</c:v>
                </c:pt>
                <c:pt idx="71102">
                  <c:v>7.1103E-5</c:v>
                </c:pt>
                <c:pt idx="71103">
                  <c:v>7.1104000000000002E-5</c:v>
                </c:pt>
                <c:pt idx="71104">
                  <c:v>7.1105000000000004E-5</c:v>
                </c:pt>
                <c:pt idx="71105">
                  <c:v>7.1106000000000007E-5</c:v>
                </c:pt>
                <c:pt idx="71106">
                  <c:v>7.1106999999999995E-5</c:v>
                </c:pt>
                <c:pt idx="71107">
                  <c:v>7.1107999999999997E-5</c:v>
                </c:pt>
                <c:pt idx="71108">
                  <c:v>7.1109E-5</c:v>
                </c:pt>
                <c:pt idx="71109">
                  <c:v>7.1110000000000002E-5</c:v>
                </c:pt>
                <c:pt idx="71110">
                  <c:v>7.1111000000000004E-5</c:v>
                </c:pt>
                <c:pt idx="71111">
                  <c:v>7.1112000000000006E-5</c:v>
                </c:pt>
                <c:pt idx="71112">
                  <c:v>7.1112999999999995E-5</c:v>
                </c:pt>
                <c:pt idx="71113">
                  <c:v>7.1113999999999997E-5</c:v>
                </c:pt>
                <c:pt idx="71114">
                  <c:v>7.1114999999999999E-5</c:v>
                </c:pt>
                <c:pt idx="71115">
                  <c:v>7.1116000000000001E-5</c:v>
                </c:pt>
                <c:pt idx="71116">
                  <c:v>7.1117000000000004E-5</c:v>
                </c:pt>
                <c:pt idx="71117">
                  <c:v>7.1118000000000006E-5</c:v>
                </c:pt>
                <c:pt idx="71118">
                  <c:v>7.1118999999999995E-5</c:v>
                </c:pt>
                <c:pt idx="71119">
                  <c:v>7.1119999999999997E-5</c:v>
                </c:pt>
                <c:pt idx="71120">
                  <c:v>7.1120999999999999E-5</c:v>
                </c:pt>
                <c:pt idx="71121">
                  <c:v>7.1122000000000001E-5</c:v>
                </c:pt>
                <c:pt idx="71122">
                  <c:v>7.1123000000000003E-5</c:v>
                </c:pt>
                <c:pt idx="71123">
                  <c:v>7.1124000000000005E-5</c:v>
                </c:pt>
                <c:pt idx="71124">
                  <c:v>7.1124999999999994E-5</c:v>
                </c:pt>
                <c:pt idx="71125">
                  <c:v>7.1125999999999996E-5</c:v>
                </c:pt>
                <c:pt idx="71126">
                  <c:v>7.1126999999999998E-5</c:v>
                </c:pt>
                <c:pt idx="71127">
                  <c:v>7.1128000000000001E-5</c:v>
                </c:pt>
                <c:pt idx="71128">
                  <c:v>7.1129000000000003E-5</c:v>
                </c:pt>
                <c:pt idx="71129">
                  <c:v>7.1130000000000005E-5</c:v>
                </c:pt>
                <c:pt idx="71130">
                  <c:v>7.1130999999999994E-5</c:v>
                </c:pt>
                <c:pt idx="71131">
                  <c:v>7.1131999999999996E-5</c:v>
                </c:pt>
                <c:pt idx="71132">
                  <c:v>7.1132999999999998E-5</c:v>
                </c:pt>
                <c:pt idx="71133">
                  <c:v>7.1134E-5</c:v>
                </c:pt>
                <c:pt idx="71134">
                  <c:v>7.1135000000000002E-5</c:v>
                </c:pt>
                <c:pt idx="71135">
                  <c:v>7.1136000000000005E-5</c:v>
                </c:pt>
                <c:pt idx="71136">
                  <c:v>7.1136999999999993E-5</c:v>
                </c:pt>
                <c:pt idx="71137">
                  <c:v>7.1137999999999996E-5</c:v>
                </c:pt>
                <c:pt idx="71138">
                  <c:v>7.1138999999999998E-5</c:v>
                </c:pt>
                <c:pt idx="71139">
                  <c:v>7.114E-5</c:v>
                </c:pt>
                <c:pt idx="71140">
                  <c:v>7.1141000000000002E-5</c:v>
                </c:pt>
                <c:pt idx="71141">
                  <c:v>7.1142000000000004E-5</c:v>
                </c:pt>
                <c:pt idx="71142">
                  <c:v>7.1143000000000006E-5</c:v>
                </c:pt>
                <c:pt idx="71143">
                  <c:v>7.1143999999999995E-5</c:v>
                </c:pt>
                <c:pt idx="71144">
                  <c:v>7.1144999999999997E-5</c:v>
                </c:pt>
                <c:pt idx="71145">
                  <c:v>7.1145999999999999E-5</c:v>
                </c:pt>
                <c:pt idx="71146">
                  <c:v>7.1147000000000002E-5</c:v>
                </c:pt>
                <c:pt idx="71147">
                  <c:v>7.1148000000000004E-5</c:v>
                </c:pt>
                <c:pt idx="71148">
                  <c:v>7.1149000000000006E-5</c:v>
                </c:pt>
                <c:pt idx="71149">
                  <c:v>7.1149999999999995E-5</c:v>
                </c:pt>
                <c:pt idx="71150">
                  <c:v>7.1150999999999997E-5</c:v>
                </c:pt>
                <c:pt idx="71151">
                  <c:v>7.1151999999999999E-5</c:v>
                </c:pt>
                <c:pt idx="71152">
                  <c:v>7.1153000000000001E-5</c:v>
                </c:pt>
                <c:pt idx="71153">
                  <c:v>7.1154000000000003E-5</c:v>
                </c:pt>
                <c:pt idx="71154">
                  <c:v>7.1155000000000006E-5</c:v>
                </c:pt>
                <c:pt idx="71155">
                  <c:v>7.1155999999999994E-5</c:v>
                </c:pt>
                <c:pt idx="71156">
                  <c:v>7.1156999999999997E-5</c:v>
                </c:pt>
                <c:pt idx="71157">
                  <c:v>7.1157999999999999E-5</c:v>
                </c:pt>
                <c:pt idx="71158">
                  <c:v>7.1159000000000001E-5</c:v>
                </c:pt>
                <c:pt idx="71159">
                  <c:v>7.1160000000000003E-5</c:v>
                </c:pt>
                <c:pt idx="71160">
                  <c:v>7.1161000000000005E-5</c:v>
                </c:pt>
                <c:pt idx="71161">
                  <c:v>7.1161999999999994E-5</c:v>
                </c:pt>
                <c:pt idx="71162">
                  <c:v>7.1162999999999996E-5</c:v>
                </c:pt>
                <c:pt idx="71163">
                  <c:v>7.1163999999999998E-5</c:v>
                </c:pt>
                <c:pt idx="71164">
                  <c:v>7.1165000000000001E-5</c:v>
                </c:pt>
                <c:pt idx="71165">
                  <c:v>7.1166000000000003E-5</c:v>
                </c:pt>
                <c:pt idx="71166">
                  <c:v>7.1167000000000005E-5</c:v>
                </c:pt>
                <c:pt idx="71167">
                  <c:v>7.1167999999999994E-5</c:v>
                </c:pt>
                <c:pt idx="71168">
                  <c:v>7.1168999999999996E-5</c:v>
                </c:pt>
                <c:pt idx="71169">
                  <c:v>7.1169999999999998E-5</c:v>
                </c:pt>
                <c:pt idx="71170">
                  <c:v>7.1171E-5</c:v>
                </c:pt>
                <c:pt idx="71171">
                  <c:v>7.1172000000000002E-5</c:v>
                </c:pt>
                <c:pt idx="71172">
                  <c:v>7.1173000000000004E-5</c:v>
                </c:pt>
                <c:pt idx="71173">
                  <c:v>7.1174000000000007E-5</c:v>
                </c:pt>
                <c:pt idx="71174">
                  <c:v>7.1174999999999995E-5</c:v>
                </c:pt>
                <c:pt idx="71175">
                  <c:v>7.1175999999999998E-5</c:v>
                </c:pt>
                <c:pt idx="71176">
                  <c:v>7.1177E-5</c:v>
                </c:pt>
                <c:pt idx="71177">
                  <c:v>7.1178000000000002E-5</c:v>
                </c:pt>
                <c:pt idx="71178">
                  <c:v>7.1179000000000004E-5</c:v>
                </c:pt>
                <c:pt idx="71179">
                  <c:v>7.1180000000000006E-5</c:v>
                </c:pt>
                <c:pt idx="71180">
                  <c:v>7.1180999999999995E-5</c:v>
                </c:pt>
                <c:pt idx="71181">
                  <c:v>7.1181999999999997E-5</c:v>
                </c:pt>
                <c:pt idx="71182">
                  <c:v>7.1182999999999999E-5</c:v>
                </c:pt>
                <c:pt idx="71183">
                  <c:v>7.1184000000000002E-5</c:v>
                </c:pt>
                <c:pt idx="71184">
                  <c:v>7.1185000000000004E-5</c:v>
                </c:pt>
                <c:pt idx="71185">
                  <c:v>7.1186000000000006E-5</c:v>
                </c:pt>
                <c:pt idx="71186">
                  <c:v>7.1186999999999995E-5</c:v>
                </c:pt>
                <c:pt idx="71187">
                  <c:v>7.1187999999999997E-5</c:v>
                </c:pt>
                <c:pt idx="71188">
                  <c:v>7.1188999999999999E-5</c:v>
                </c:pt>
                <c:pt idx="71189">
                  <c:v>7.1190000000000001E-5</c:v>
                </c:pt>
                <c:pt idx="71190">
                  <c:v>7.1191000000000003E-5</c:v>
                </c:pt>
                <c:pt idx="71191">
                  <c:v>7.1192000000000005E-5</c:v>
                </c:pt>
                <c:pt idx="71192">
                  <c:v>7.1192999999999994E-5</c:v>
                </c:pt>
                <c:pt idx="71193">
                  <c:v>7.1193999999999996E-5</c:v>
                </c:pt>
                <c:pt idx="71194">
                  <c:v>7.1194999999999999E-5</c:v>
                </c:pt>
                <c:pt idx="71195">
                  <c:v>7.1196000000000001E-5</c:v>
                </c:pt>
                <c:pt idx="71196">
                  <c:v>7.1197000000000003E-5</c:v>
                </c:pt>
                <c:pt idx="71197">
                  <c:v>7.1198000000000005E-5</c:v>
                </c:pt>
                <c:pt idx="71198">
                  <c:v>7.1198999999999994E-5</c:v>
                </c:pt>
                <c:pt idx="71199">
                  <c:v>7.1199999999999996E-5</c:v>
                </c:pt>
                <c:pt idx="71200">
                  <c:v>7.1200999999999998E-5</c:v>
                </c:pt>
                <c:pt idx="71201">
                  <c:v>7.1202E-5</c:v>
                </c:pt>
                <c:pt idx="71202">
                  <c:v>7.1203000000000003E-5</c:v>
                </c:pt>
                <c:pt idx="71203">
                  <c:v>7.1204000000000005E-5</c:v>
                </c:pt>
                <c:pt idx="71204">
                  <c:v>7.1204999999999993E-5</c:v>
                </c:pt>
                <c:pt idx="71205">
                  <c:v>7.1205999999999996E-5</c:v>
                </c:pt>
                <c:pt idx="71206">
                  <c:v>7.1206999999999998E-5</c:v>
                </c:pt>
                <c:pt idx="71207">
                  <c:v>7.1208E-5</c:v>
                </c:pt>
                <c:pt idx="71208">
                  <c:v>7.1209000000000002E-5</c:v>
                </c:pt>
                <c:pt idx="71209">
                  <c:v>7.1210000000000004E-5</c:v>
                </c:pt>
                <c:pt idx="71210">
                  <c:v>7.1211000000000006E-5</c:v>
                </c:pt>
                <c:pt idx="71211">
                  <c:v>7.1211999999999995E-5</c:v>
                </c:pt>
                <c:pt idx="71212">
                  <c:v>7.1212999999999997E-5</c:v>
                </c:pt>
                <c:pt idx="71213">
                  <c:v>7.1214E-5</c:v>
                </c:pt>
                <c:pt idx="71214">
                  <c:v>7.1215000000000002E-5</c:v>
                </c:pt>
                <c:pt idx="71215">
                  <c:v>7.1216000000000004E-5</c:v>
                </c:pt>
                <c:pt idx="71216">
                  <c:v>7.1217000000000006E-5</c:v>
                </c:pt>
                <c:pt idx="71217">
                  <c:v>7.1217999999999995E-5</c:v>
                </c:pt>
                <c:pt idx="71218">
                  <c:v>7.1218999999999997E-5</c:v>
                </c:pt>
                <c:pt idx="71219">
                  <c:v>7.1219999999999999E-5</c:v>
                </c:pt>
                <c:pt idx="71220">
                  <c:v>7.1221000000000001E-5</c:v>
                </c:pt>
                <c:pt idx="71221">
                  <c:v>7.1222000000000004E-5</c:v>
                </c:pt>
                <c:pt idx="71222">
                  <c:v>7.1223000000000006E-5</c:v>
                </c:pt>
                <c:pt idx="71223">
                  <c:v>7.1223999999999994E-5</c:v>
                </c:pt>
                <c:pt idx="71224">
                  <c:v>7.1224999999999997E-5</c:v>
                </c:pt>
                <c:pt idx="71225">
                  <c:v>7.1225999999999999E-5</c:v>
                </c:pt>
                <c:pt idx="71226">
                  <c:v>7.1227000000000001E-5</c:v>
                </c:pt>
                <c:pt idx="71227">
                  <c:v>7.1228000000000003E-5</c:v>
                </c:pt>
                <c:pt idx="71228">
                  <c:v>7.1229000000000005E-5</c:v>
                </c:pt>
                <c:pt idx="71229">
                  <c:v>7.1229999999999994E-5</c:v>
                </c:pt>
                <c:pt idx="71230">
                  <c:v>7.1230999999999996E-5</c:v>
                </c:pt>
                <c:pt idx="71231">
                  <c:v>7.1231999999999998E-5</c:v>
                </c:pt>
                <c:pt idx="71232">
                  <c:v>7.1233000000000001E-5</c:v>
                </c:pt>
                <c:pt idx="71233">
                  <c:v>7.1234000000000003E-5</c:v>
                </c:pt>
                <c:pt idx="71234">
                  <c:v>7.1235000000000005E-5</c:v>
                </c:pt>
                <c:pt idx="71235">
                  <c:v>7.1235999999999994E-5</c:v>
                </c:pt>
                <c:pt idx="71236">
                  <c:v>7.1236999999999996E-5</c:v>
                </c:pt>
                <c:pt idx="71237">
                  <c:v>7.1237999999999998E-5</c:v>
                </c:pt>
                <c:pt idx="71238">
                  <c:v>7.1239E-5</c:v>
                </c:pt>
                <c:pt idx="71239">
                  <c:v>7.1240000000000002E-5</c:v>
                </c:pt>
                <c:pt idx="71240">
                  <c:v>7.1241000000000005E-5</c:v>
                </c:pt>
                <c:pt idx="71241">
                  <c:v>7.1242000000000007E-5</c:v>
                </c:pt>
                <c:pt idx="71242">
                  <c:v>7.1242999999999995E-5</c:v>
                </c:pt>
                <c:pt idx="71243">
                  <c:v>7.1243999999999998E-5</c:v>
                </c:pt>
                <c:pt idx="71244">
                  <c:v>7.1245E-5</c:v>
                </c:pt>
                <c:pt idx="71245">
                  <c:v>7.1246000000000002E-5</c:v>
                </c:pt>
                <c:pt idx="71246">
                  <c:v>7.1247000000000004E-5</c:v>
                </c:pt>
                <c:pt idx="71247">
                  <c:v>7.1248000000000006E-5</c:v>
                </c:pt>
                <c:pt idx="71248">
                  <c:v>7.1248999999999995E-5</c:v>
                </c:pt>
                <c:pt idx="71249">
                  <c:v>7.1249999999999997E-5</c:v>
                </c:pt>
                <c:pt idx="71250">
                  <c:v>7.1250999999999999E-5</c:v>
                </c:pt>
                <c:pt idx="71251">
                  <c:v>7.1252000000000002E-5</c:v>
                </c:pt>
                <c:pt idx="71252">
                  <c:v>7.1253000000000004E-5</c:v>
                </c:pt>
                <c:pt idx="71253">
                  <c:v>7.1254000000000006E-5</c:v>
                </c:pt>
                <c:pt idx="71254">
                  <c:v>7.1254999999999995E-5</c:v>
                </c:pt>
                <c:pt idx="71255">
                  <c:v>7.1255999999999997E-5</c:v>
                </c:pt>
                <c:pt idx="71256">
                  <c:v>7.1256999999999999E-5</c:v>
                </c:pt>
                <c:pt idx="71257">
                  <c:v>7.1258000000000001E-5</c:v>
                </c:pt>
                <c:pt idx="71258">
                  <c:v>7.1259000000000003E-5</c:v>
                </c:pt>
                <c:pt idx="71259">
                  <c:v>7.1260000000000006E-5</c:v>
                </c:pt>
                <c:pt idx="71260">
                  <c:v>7.1260999999999994E-5</c:v>
                </c:pt>
                <c:pt idx="71261">
                  <c:v>7.1261999999999996E-5</c:v>
                </c:pt>
                <c:pt idx="71262">
                  <c:v>7.1262999999999999E-5</c:v>
                </c:pt>
                <c:pt idx="71263">
                  <c:v>7.1264000000000001E-5</c:v>
                </c:pt>
                <c:pt idx="71264">
                  <c:v>7.1265000000000003E-5</c:v>
                </c:pt>
                <c:pt idx="71265">
                  <c:v>7.1266000000000005E-5</c:v>
                </c:pt>
                <c:pt idx="71266">
                  <c:v>7.1266999999999994E-5</c:v>
                </c:pt>
                <c:pt idx="71267">
                  <c:v>7.1267999999999996E-5</c:v>
                </c:pt>
                <c:pt idx="71268">
                  <c:v>7.1268999999999998E-5</c:v>
                </c:pt>
                <c:pt idx="71269">
                  <c:v>7.127E-5</c:v>
                </c:pt>
                <c:pt idx="71270">
                  <c:v>7.1271000000000003E-5</c:v>
                </c:pt>
                <c:pt idx="71271">
                  <c:v>7.1272000000000005E-5</c:v>
                </c:pt>
                <c:pt idx="71272">
                  <c:v>7.1272999999999993E-5</c:v>
                </c:pt>
                <c:pt idx="71273">
                  <c:v>7.1273999999999996E-5</c:v>
                </c:pt>
                <c:pt idx="71274">
                  <c:v>7.1274999999999998E-5</c:v>
                </c:pt>
                <c:pt idx="71275">
                  <c:v>7.1276E-5</c:v>
                </c:pt>
                <c:pt idx="71276">
                  <c:v>7.1277000000000002E-5</c:v>
                </c:pt>
                <c:pt idx="71277">
                  <c:v>7.1278000000000004E-5</c:v>
                </c:pt>
                <c:pt idx="71278">
                  <c:v>7.1279000000000007E-5</c:v>
                </c:pt>
                <c:pt idx="71279">
                  <c:v>7.1279999999999995E-5</c:v>
                </c:pt>
                <c:pt idx="71280">
                  <c:v>7.1280999999999997E-5</c:v>
                </c:pt>
                <c:pt idx="71281">
                  <c:v>7.1282E-5</c:v>
                </c:pt>
                <c:pt idx="71282">
                  <c:v>7.1283000000000002E-5</c:v>
                </c:pt>
                <c:pt idx="71283">
                  <c:v>7.1284000000000004E-5</c:v>
                </c:pt>
                <c:pt idx="71284">
                  <c:v>7.1285000000000006E-5</c:v>
                </c:pt>
                <c:pt idx="71285">
                  <c:v>7.1285999999999995E-5</c:v>
                </c:pt>
                <c:pt idx="71286">
                  <c:v>7.1286999999999997E-5</c:v>
                </c:pt>
                <c:pt idx="71287">
                  <c:v>7.1287999999999999E-5</c:v>
                </c:pt>
                <c:pt idx="71288">
                  <c:v>7.1289000000000001E-5</c:v>
                </c:pt>
                <c:pt idx="71289">
                  <c:v>7.1290000000000004E-5</c:v>
                </c:pt>
                <c:pt idx="71290">
                  <c:v>7.1291000000000006E-5</c:v>
                </c:pt>
                <c:pt idx="71291">
                  <c:v>7.1291999999999994E-5</c:v>
                </c:pt>
                <c:pt idx="71292">
                  <c:v>7.1292999999999997E-5</c:v>
                </c:pt>
                <c:pt idx="71293">
                  <c:v>7.1293999999999999E-5</c:v>
                </c:pt>
                <c:pt idx="71294">
                  <c:v>7.1295000000000001E-5</c:v>
                </c:pt>
                <c:pt idx="71295">
                  <c:v>7.1296000000000003E-5</c:v>
                </c:pt>
                <c:pt idx="71296">
                  <c:v>7.1297000000000005E-5</c:v>
                </c:pt>
                <c:pt idx="71297">
                  <c:v>7.1297999999999994E-5</c:v>
                </c:pt>
                <c:pt idx="71298">
                  <c:v>7.1298999999999996E-5</c:v>
                </c:pt>
                <c:pt idx="71299">
                  <c:v>7.1299999999999998E-5</c:v>
                </c:pt>
                <c:pt idx="71300">
                  <c:v>7.1301000000000001E-5</c:v>
                </c:pt>
                <c:pt idx="71301">
                  <c:v>7.1302000000000003E-5</c:v>
                </c:pt>
                <c:pt idx="71302">
                  <c:v>7.1303000000000005E-5</c:v>
                </c:pt>
                <c:pt idx="71303">
                  <c:v>7.1303999999999994E-5</c:v>
                </c:pt>
                <c:pt idx="71304">
                  <c:v>7.1304999999999996E-5</c:v>
                </c:pt>
                <c:pt idx="71305">
                  <c:v>7.1305999999999998E-5</c:v>
                </c:pt>
                <c:pt idx="71306">
                  <c:v>7.1307E-5</c:v>
                </c:pt>
                <c:pt idx="71307">
                  <c:v>7.1308000000000002E-5</c:v>
                </c:pt>
                <c:pt idx="71308">
                  <c:v>7.1309000000000005E-5</c:v>
                </c:pt>
                <c:pt idx="71309">
                  <c:v>7.1310000000000007E-5</c:v>
                </c:pt>
                <c:pt idx="71310">
                  <c:v>7.1310999999999995E-5</c:v>
                </c:pt>
                <c:pt idx="71311">
                  <c:v>7.1311999999999998E-5</c:v>
                </c:pt>
                <c:pt idx="71312">
                  <c:v>7.1313E-5</c:v>
                </c:pt>
                <c:pt idx="71313">
                  <c:v>7.1314000000000002E-5</c:v>
                </c:pt>
                <c:pt idx="71314">
                  <c:v>7.1315000000000004E-5</c:v>
                </c:pt>
                <c:pt idx="71315">
                  <c:v>7.1316000000000006E-5</c:v>
                </c:pt>
                <c:pt idx="71316">
                  <c:v>7.1316999999999995E-5</c:v>
                </c:pt>
                <c:pt idx="71317">
                  <c:v>7.1317999999999997E-5</c:v>
                </c:pt>
                <c:pt idx="71318">
                  <c:v>7.1318999999999999E-5</c:v>
                </c:pt>
                <c:pt idx="71319">
                  <c:v>7.1320000000000002E-5</c:v>
                </c:pt>
                <c:pt idx="71320">
                  <c:v>7.1321000000000004E-5</c:v>
                </c:pt>
                <c:pt idx="71321">
                  <c:v>7.1322000000000006E-5</c:v>
                </c:pt>
                <c:pt idx="71322">
                  <c:v>7.1322999999999995E-5</c:v>
                </c:pt>
                <c:pt idx="71323">
                  <c:v>7.1323999999999997E-5</c:v>
                </c:pt>
                <c:pt idx="71324">
                  <c:v>7.1324999999999999E-5</c:v>
                </c:pt>
                <c:pt idx="71325">
                  <c:v>7.1326000000000001E-5</c:v>
                </c:pt>
                <c:pt idx="71326">
                  <c:v>7.1327000000000003E-5</c:v>
                </c:pt>
                <c:pt idx="71327">
                  <c:v>7.1328000000000006E-5</c:v>
                </c:pt>
                <c:pt idx="71328">
                  <c:v>7.1328999999999994E-5</c:v>
                </c:pt>
                <c:pt idx="71329">
                  <c:v>7.1329999999999996E-5</c:v>
                </c:pt>
                <c:pt idx="71330">
                  <c:v>7.1330999999999999E-5</c:v>
                </c:pt>
                <c:pt idx="71331">
                  <c:v>7.1332000000000001E-5</c:v>
                </c:pt>
                <c:pt idx="71332">
                  <c:v>7.1333000000000003E-5</c:v>
                </c:pt>
                <c:pt idx="71333">
                  <c:v>7.1334000000000005E-5</c:v>
                </c:pt>
                <c:pt idx="71334">
                  <c:v>7.1334999999999994E-5</c:v>
                </c:pt>
                <c:pt idx="71335">
                  <c:v>7.1335999999999996E-5</c:v>
                </c:pt>
                <c:pt idx="71336">
                  <c:v>7.1336999999999998E-5</c:v>
                </c:pt>
                <c:pt idx="71337">
                  <c:v>7.1338E-5</c:v>
                </c:pt>
                <c:pt idx="71338">
                  <c:v>7.1339000000000003E-5</c:v>
                </c:pt>
                <c:pt idx="71339">
                  <c:v>7.1340000000000005E-5</c:v>
                </c:pt>
                <c:pt idx="71340">
                  <c:v>7.1340999999999993E-5</c:v>
                </c:pt>
                <c:pt idx="71341">
                  <c:v>7.1341999999999996E-5</c:v>
                </c:pt>
                <c:pt idx="71342">
                  <c:v>7.1342999999999998E-5</c:v>
                </c:pt>
                <c:pt idx="71343">
                  <c:v>7.1344E-5</c:v>
                </c:pt>
                <c:pt idx="71344">
                  <c:v>7.1345000000000002E-5</c:v>
                </c:pt>
                <c:pt idx="71345">
                  <c:v>7.1346000000000004E-5</c:v>
                </c:pt>
                <c:pt idx="71346">
                  <c:v>7.1347000000000007E-5</c:v>
                </c:pt>
                <c:pt idx="71347">
                  <c:v>7.1347999999999995E-5</c:v>
                </c:pt>
                <c:pt idx="71348">
                  <c:v>7.1348999999999997E-5</c:v>
                </c:pt>
                <c:pt idx="71349">
                  <c:v>7.135E-5</c:v>
                </c:pt>
                <c:pt idx="71350">
                  <c:v>7.1351000000000002E-5</c:v>
                </c:pt>
                <c:pt idx="71351">
                  <c:v>7.1352000000000004E-5</c:v>
                </c:pt>
                <c:pt idx="71352">
                  <c:v>7.1353000000000006E-5</c:v>
                </c:pt>
                <c:pt idx="71353">
                  <c:v>7.1353999999999995E-5</c:v>
                </c:pt>
                <c:pt idx="71354">
                  <c:v>7.1354999999999997E-5</c:v>
                </c:pt>
                <c:pt idx="71355">
                  <c:v>7.1355999999999999E-5</c:v>
                </c:pt>
                <c:pt idx="71356">
                  <c:v>7.1357000000000001E-5</c:v>
                </c:pt>
                <c:pt idx="71357">
                  <c:v>7.1358000000000004E-5</c:v>
                </c:pt>
                <c:pt idx="71358">
                  <c:v>7.1359000000000006E-5</c:v>
                </c:pt>
                <c:pt idx="71359">
                  <c:v>7.1359999999999994E-5</c:v>
                </c:pt>
                <c:pt idx="71360">
                  <c:v>7.1360999999999997E-5</c:v>
                </c:pt>
                <c:pt idx="71361">
                  <c:v>7.1361999999999999E-5</c:v>
                </c:pt>
                <c:pt idx="71362">
                  <c:v>7.1363000000000001E-5</c:v>
                </c:pt>
                <c:pt idx="71363">
                  <c:v>7.1364000000000003E-5</c:v>
                </c:pt>
                <c:pt idx="71364">
                  <c:v>7.1365000000000005E-5</c:v>
                </c:pt>
                <c:pt idx="71365">
                  <c:v>7.1365999999999994E-5</c:v>
                </c:pt>
                <c:pt idx="71366">
                  <c:v>7.1366999999999996E-5</c:v>
                </c:pt>
                <c:pt idx="71367">
                  <c:v>7.1367999999999998E-5</c:v>
                </c:pt>
                <c:pt idx="71368">
                  <c:v>7.1369000000000001E-5</c:v>
                </c:pt>
                <c:pt idx="71369">
                  <c:v>7.1370000000000003E-5</c:v>
                </c:pt>
                <c:pt idx="71370">
                  <c:v>7.1371000000000005E-5</c:v>
                </c:pt>
                <c:pt idx="71371">
                  <c:v>7.1371999999999994E-5</c:v>
                </c:pt>
                <c:pt idx="71372">
                  <c:v>7.1372999999999996E-5</c:v>
                </c:pt>
                <c:pt idx="71373">
                  <c:v>7.1373999999999998E-5</c:v>
                </c:pt>
                <c:pt idx="71374">
                  <c:v>7.1375E-5</c:v>
                </c:pt>
                <c:pt idx="71375">
                  <c:v>7.1376000000000002E-5</c:v>
                </c:pt>
                <c:pt idx="71376">
                  <c:v>7.1377000000000005E-5</c:v>
                </c:pt>
                <c:pt idx="71377">
                  <c:v>7.1378000000000007E-5</c:v>
                </c:pt>
                <c:pt idx="71378">
                  <c:v>7.1378999999999995E-5</c:v>
                </c:pt>
                <c:pt idx="71379">
                  <c:v>7.1379999999999998E-5</c:v>
                </c:pt>
                <c:pt idx="71380">
                  <c:v>7.1381E-5</c:v>
                </c:pt>
                <c:pt idx="71381">
                  <c:v>7.1382000000000002E-5</c:v>
                </c:pt>
                <c:pt idx="71382">
                  <c:v>7.1383000000000004E-5</c:v>
                </c:pt>
                <c:pt idx="71383">
                  <c:v>7.1384000000000006E-5</c:v>
                </c:pt>
                <c:pt idx="71384">
                  <c:v>7.1384999999999995E-5</c:v>
                </c:pt>
                <c:pt idx="71385">
                  <c:v>7.1385999999999997E-5</c:v>
                </c:pt>
                <c:pt idx="71386">
                  <c:v>7.1386999999999999E-5</c:v>
                </c:pt>
                <c:pt idx="71387">
                  <c:v>7.1388000000000002E-5</c:v>
                </c:pt>
                <c:pt idx="71388">
                  <c:v>7.1389000000000004E-5</c:v>
                </c:pt>
                <c:pt idx="71389">
                  <c:v>7.1390000000000006E-5</c:v>
                </c:pt>
                <c:pt idx="71390">
                  <c:v>7.1390999999999995E-5</c:v>
                </c:pt>
                <c:pt idx="71391">
                  <c:v>7.1391999999999997E-5</c:v>
                </c:pt>
                <c:pt idx="71392">
                  <c:v>7.1392999999999999E-5</c:v>
                </c:pt>
                <c:pt idx="71393">
                  <c:v>7.1394000000000001E-5</c:v>
                </c:pt>
                <c:pt idx="71394">
                  <c:v>7.1395000000000003E-5</c:v>
                </c:pt>
                <c:pt idx="71395">
                  <c:v>7.1396000000000006E-5</c:v>
                </c:pt>
                <c:pt idx="71396">
                  <c:v>7.1396999999999994E-5</c:v>
                </c:pt>
                <c:pt idx="71397">
                  <c:v>7.1397999999999996E-5</c:v>
                </c:pt>
                <c:pt idx="71398">
                  <c:v>7.1398999999999999E-5</c:v>
                </c:pt>
                <c:pt idx="71399">
                  <c:v>7.1400000000000001E-5</c:v>
                </c:pt>
                <c:pt idx="71400">
                  <c:v>7.1401000000000003E-5</c:v>
                </c:pt>
                <c:pt idx="71401">
                  <c:v>7.1402000000000005E-5</c:v>
                </c:pt>
                <c:pt idx="71402">
                  <c:v>7.1402999999999994E-5</c:v>
                </c:pt>
                <c:pt idx="71403">
                  <c:v>7.1403999999999996E-5</c:v>
                </c:pt>
                <c:pt idx="71404">
                  <c:v>7.1404999999999998E-5</c:v>
                </c:pt>
                <c:pt idx="71405">
                  <c:v>7.1406E-5</c:v>
                </c:pt>
                <c:pt idx="71406">
                  <c:v>7.1407000000000003E-5</c:v>
                </c:pt>
                <c:pt idx="71407">
                  <c:v>7.1408000000000005E-5</c:v>
                </c:pt>
                <c:pt idx="71408">
                  <c:v>7.1408999999999993E-5</c:v>
                </c:pt>
                <c:pt idx="71409">
                  <c:v>7.1409999999999996E-5</c:v>
                </c:pt>
                <c:pt idx="71410">
                  <c:v>7.1410999999999998E-5</c:v>
                </c:pt>
                <c:pt idx="71411">
                  <c:v>7.1412E-5</c:v>
                </c:pt>
                <c:pt idx="71412">
                  <c:v>7.1413000000000002E-5</c:v>
                </c:pt>
                <c:pt idx="71413">
                  <c:v>7.1414000000000004E-5</c:v>
                </c:pt>
                <c:pt idx="71414">
                  <c:v>7.1415000000000007E-5</c:v>
                </c:pt>
                <c:pt idx="71415">
                  <c:v>7.1415999999999995E-5</c:v>
                </c:pt>
                <c:pt idx="71416">
                  <c:v>7.1416999999999997E-5</c:v>
                </c:pt>
                <c:pt idx="71417">
                  <c:v>7.1418E-5</c:v>
                </c:pt>
                <c:pt idx="71418">
                  <c:v>7.1419000000000002E-5</c:v>
                </c:pt>
                <c:pt idx="71419">
                  <c:v>7.1420000000000004E-5</c:v>
                </c:pt>
                <c:pt idx="71420">
                  <c:v>7.1421000000000006E-5</c:v>
                </c:pt>
                <c:pt idx="71421">
                  <c:v>7.1421999999999995E-5</c:v>
                </c:pt>
                <c:pt idx="71422">
                  <c:v>7.1422999999999997E-5</c:v>
                </c:pt>
                <c:pt idx="71423">
                  <c:v>7.1423999999999999E-5</c:v>
                </c:pt>
                <c:pt idx="71424">
                  <c:v>7.1425000000000001E-5</c:v>
                </c:pt>
                <c:pt idx="71425">
                  <c:v>7.1426000000000004E-5</c:v>
                </c:pt>
                <c:pt idx="71426">
                  <c:v>7.1427000000000006E-5</c:v>
                </c:pt>
                <c:pt idx="71427">
                  <c:v>7.1427999999999994E-5</c:v>
                </c:pt>
                <c:pt idx="71428">
                  <c:v>7.1428999999999997E-5</c:v>
                </c:pt>
                <c:pt idx="71429">
                  <c:v>7.1429999999999999E-5</c:v>
                </c:pt>
                <c:pt idx="71430">
                  <c:v>7.1431000000000001E-5</c:v>
                </c:pt>
                <c:pt idx="71431">
                  <c:v>7.1432000000000003E-5</c:v>
                </c:pt>
                <c:pt idx="71432">
                  <c:v>7.1433000000000005E-5</c:v>
                </c:pt>
                <c:pt idx="71433">
                  <c:v>7.1433999999999994E-5</c:v>
                </c:pt>
                <c:pt idx="71434">
                  <c:v>7.1434999999999996E-5</c:v>
                </c:pt>
                <c:pt idx="71435">
                  <c:v>7.1435999999999998E-5</c:v>
                </c:pt>
                <c:pt idx="71436">
                  <c:v>7.1437000000000001E-5</c:v>
                </c:pt>
                <c:pt idx="71437">
                  <c:v>7.1438000000000003E-5</c:v>
                </c:pt>
                <c:pt idx="71438">
                  <c:v>7.1439000000000005E-5</c:v>
                </c:pt>
                <c:pt idx="71439">
                  <c:v>7.1439999999999994E-5</c:v>
                </c:pt>
                <c:pt idx="71440">
                  <c:v>7.1440999999999996E-5</c:v>
                </c:pt>
                <c:pt idx="71441">
                  <c:v>7.1441999999999998E-5</c:v>
                </c:pt>
                <c:pt idx="71442">
                  <c:v>7.1443E-5</c:v>
                </c:pt>
                <c:pt idx="71443">
                  <c:v>7.1444000000000002E-5</c:v>
                </c:pt>
                <c:pt idx="71444">
                  <c:v>7.1445000000000005E-5</c:v>
                </c:pt>
                <c:pt idx="71445">
                  <c:v>7.1445999999999993E-5</c:v>
                </c:pt>
                <c:pt idx="71446">
                  <c:v>7.1446999999999995E-5</c:v>
                </c:pt>
                <c:pt idx="71447">
                  <c:v>7.1447999999999998E-5</c:v>
                </c:pt>
                <c:pt idx="71448">
                  <c:v>7.1449E-5</c:v>
                </c:pt>
                <c:pt idx="71449">
                  <c:v>7.1450000000000002E-5</c:v>
                </c:pt>
                <c:pt idx="71450">
                  <c:v>7.1451000000000004E-5</c:v>
                </c:pt>
                <c:pt idx="71451">
                  <c:v>7.1452000000000006E-5</c:v>
                </c:pt>
                <c:pt idx="71452">
                  <c:v>7.1452999999999995E-5</c:v>
                </c:pt>
                <c:pt idx="71453">
                  <c:v>7.1453999999999997E-5</c:v>
                </c:pt>
                <c:pt idx="71454">
                  <c:v>7.1454999999999999E-5</c:v>
                </c:pt>
                <c:pt idx="71455">
                  <c:v>7.1456000000000002E-5</c:v>
                </c:pt>
                <c:pt idx="71456">
                  <c:v>7.1457000000000004E-5</c:v>
                </c:pt>
                <c:pt idx="71457">
                  <c:v>7.1458000000000006E-5</c:v>
                </c:pt>
                <c:pt idx="71458">
                  <c:v>7.1458999999999995E-5</c:v>
                </c:pt>
                <c:pt idx="71459">
                  <c:v>7.1459999999999997E-5</c:v>
                </c:pt>
                <c:pt idx="71460">
                  <c:v>7.1460999999999999E-5</c:v>
                </c:pt>
                <c:pt idx="71461">
                  <c:v>7.1462000000000001E-5</c:v>
                </c:pt>
                <c:pt idx="71462">
                  <c:v>7.1463000000000003E-5</c:v>
                </c:pt>
                <c:pt idx="71463">
                  <c:v>7.1464000000000006E-5</c:v>
                </c:pt>
                <c:pt idx="71464">
                  <c:v>7.1464999999999994E-5</c:v>
                </c:pt>
                <c:pt idx="71465">
                  <c:v>7.1465999999999996E-5</c:v>
                </c:pt>
                <c:pt idx="71466">
                  <c:v>7.1466999999999999E-5</c:v>
                </c:pt>
                <c:pt idx="71467">
                  <c:v>7.1468000000000001E-5</c:v>
                </c:pt>
                <c:pt idx="71468">
                  <c:v>7.1469000000000003E-5</c:v>
                </c:pt>
                <c:pt idx="71469">
                  <c:v>7.1470000000000005E-5</c:v>
                </c:pt>
                <c:pt idx="71470">
                  <c:v>7.1470999999999994E-5</c:v>
                </c:pt>
                <c:pt idx="71471">
                  <c:v>7.1471999999999996E-5</c:v>
                </c:pt>
                <c:pt idx="71472">
                  <c:v>7.1472999999999998E-5</c:v>
                </c:pt>
                <c:pt idx="71473">
                  <c:v>7.1474E-5</c:v>
                </c:pt>
                <c:pt idx="71474">
                  <c:v>7.1475000000000003E-5</c:v>
                </c:pt>
                <c:pt idx="71475">
                  <c:v>7.1476000000000005E-5</c:v>
                </c:pt>
                <c:pt idx="71476">
                  <c:v>7.1476999999999993E-5</c:v>
                </c:pt>
                <c:pt idx="71477">
                  <c:v>7.1477999999999996E-5</c:v>
                </c:pt>
                <c:pt idx="71478">
                  <c:v>7.1478999999999998E-5</c:v>
                </c:pt>
                <c:pt idx="71479">
                  <c:v>7.148E-5</c:v>
                </c:pt>
                <c:pt idx="71480">
                  <c:v>7.1481000000000002E-5</c:v>
                </c:pt>
                <c:pt idx="71481">
                  <c:v>7.1482000000000004E-5</c:v>
                </c:pt>
                <c:pt idx="71482">
                  <c:v>7.1483000000000007E-5</c:v>
                </c:pt>
                <c:pt idx="71483">
                  <c:v>7.1483999999999995E-5</c:v>
                </c:pt>
                <c:pt idx="71484">
                  <c:v>7.1484999999999997E-5</c:v>
                </c:pt>
                <c:pt idx="71485">
                  <c:v>7.1486E-5</c:v>
                </c:pt>
                <c:pt idx="71486">
                  <c:v>7.1487000000000002E-5</c:v>
                </c:pt>
                <c:pt idx="71487">
                  <c:v>7.1488000000000004E-5</c:v>
                </c:pt>
                <c:pt idx="71488">
                  <c:v>7.1489000000000006E-5</c:v>
                </c:pt>
                <c:pt idx="71489">
                  <c:v>7.1489999999999995E-5</c:v>
                </c:pt>
                <c:pt idx="71490">
                  <c:v>7.1490999999999997E-5</c:v>
                </c:pt>
                <c:pt idx="71491">
                  <c:v>7.1491999999999999E-5</c:v>
                </c:pt>
                <c:pt idx="71492">
                  <c:v>7.1493000000000001E-5</c:v>
                </c:pt>
                <c:pt idx="71493">
                  <c:v>7.1494000000000004E-5</c:v>
                </c:pt>
                <c:pt idx="71494">
                  <c:v>7.1495000000000006E-5</c:v>
                </c:pt>
                <c:pt idx="71495">
                  <c:v>7.1495999999999994E-5</c:v>
                </c:pt>
                <c:pt idx="71496">
                  <c:v>7.1496999999999997E-5</c:v>
                </c:pt>
                <c:pt idx="71497">
                  <c:v>7.1497999999999999E-5</c:v>
                </c:pt>
                <c:pt idx="71498">
                  <c:v>7.1499000000000001E-5</c:v>
                </c:pt>
                <c:pt idx="71499">
                  <c:v>7.1500000000000003E-5</c:v>
                </c:pt>
                <c:pt idx="71500">
                  <c:v>7.1501000000000005E-5</c:v>
                </c:pt>
                <c:pt idx="71501">
                  <c:v>7.1501999999999994E-5</c:v>
                </c:pt>
                <c:pt idx="71502">
                  <c:v>7.1502999999999996E-5</c:v>
                </c:pt>
                <c:pt idx="71503">
                  <c:v>7.1503999999999998E-5</c:v>
                </c:pt>
                <c:pt idx="71504">
                  <c:v>7.1505000000000001E-5</c:v>
                </c:pt>
                <c:pt idx="71505">
                  <c:v>7.1506000000000003E-5</c:v>
                </c:pt>
                <c:pt idx="71506">
                  <c:v>7.1507000000000005E-5</c:v>
                </c:pt>
                <c:pt idx="71507">
                  <c:v>7.1507999999999994E-5</c:v>
                </c:pt>
                <c:pt idx="71508">
                  <c:v>7.1508999999999996E-5</c:v>
                </c:pt>
                <c:pt idx="71509">
                  <c:v>7.1509999999999998E-5</c:v>
                </c:pt>
                <c:pt idx="71510">
                  <c:v>7.1511E-5</c:v>
                </c:pt>
                <c:pt idx="71511">
                  <c:v>7.1512000000000002E-5</c:v>
                </c:pt>
                <c:pt idx="71512">
                  <c:v>7.1513000000000005E-5</c:v>
                </c:pt>
                <c:pt idx="71513">
                  <c:v>7.1513999999999993E-5</c:v>
                </c:pt>
                <c:pt idx="71514">
                  <c:v>7.1514999999999995E-5</c:v>
                </c:pt>
                <c:pt idx="71515">
                  <c:v>7.1515999999999998E-5</c:v>
                </c:pt>
                <c:pt idx="71516">
                  <c:v>7.1517E-5</c:v>
                </c:pt>
                <c:pt idx="71517">
                  <c:v>7.1518000000000002E-5</c:v>
                </c:pt>
                <c:pt idx="71518">
                  <c:v>7.1519000000000004E-5</c:v>
                </c:pt>
                <c:pt idx="71519">
                  <c:v>7.1520000000000006E-5</c:v>
                </c:pt>
                <c:pt idx="71520">
                  <c:v>7.1520999999999995E-5</c:v>
                </c:pt>
                <c:pt idx="71521">
                  <c:v>7.1521999999999997E-5</c:v>
                </c:pt>
                <c:pt idx="71522">
                  <c:v>7.1522999999999999E-5</c:v>
                </c:pt>
                <c:pt idx="71523">
                  <c:v>7.1524000000000002E-5</c:v>
                </c:pt>
                <c:pt idx="71524">
                  <c:v>7.1525000000000004E-5</c:v>
                </c:pt>
                <c:pt idx="71525">
                  <c:v>7.1526000000000006E-5</c:v>
                </c:pt>
                <c:pt idx="71526">
                  <c:v>7.1526999999999995E-5</c:v>
                </c:pt>
                <c:pt idx="71527">
                  <c:v>7.1527999999999997E-5</c:v>
                </c:pt>
                <c:pt idx="71528">
                  <c:v>7.1528999999999999E-5</c:v>
                </c:pt>
                <c:pt idx="71529">
                  <c:v>7.1530000000000001E-5</c:v>
                </c:pt>
                <c:pt idx="71530">
                  <c:v>7.1531000000000003E-5</c:v>
                </c:pt>
                <c:pt idx="71531">
                  <c:v>7.1532000000000006E-5</c:v>
                </c:pt>
                <c:pt idx="71532">
                  <c:v>7.1532999999999994E-5</c:v>
                </c:pt>
                <c:pt idx="71533">
                  <c:v>7.1533999999999996E-5</c:v>
                </c:pt>
                <c:pt idx="71534">
                  <c:v>7.1534999999999999E-5</c:v>
                </c:pt>
                <c:pt idx="71535">
                  <c:v>7.1536000000000001E-5</c:v>
                </c:pt>
                <c:pt idx="71536">
                  <c:v>7.1537000000000003E-5</c:v>
                </c:pt>
                <c:pt idx="71537">
                  <c:v>7.1538000000000005E-5</c:v>
                </c:pt>
                <c:pt idx="71538">
                  <c:v>7.1538999999999994E-5</c:v>
                </c:pt>
                <c:pt idx="71539">
                  <c:v>7.1539999999999996E-5</c:v>
                </c:pt>
                <c:pt idx="71540">
                  <c:v>7.1540999999999998E-5</c:v>
                </c:pt>
                <c:pt idx="71541">
                  <c:v>7.1542E-5</c:v>
                </c:pt>
                <c:pt idx="71542">
                  <c:v>7.1543000000000003E-5</c:v>
                </c:pt>
                <c:pt idx="71543">
                  <c:v>7.1544000000000005E-5</c:v>
                </c:pt>
                <c:pt idx="71544">
                  <c:v>7.1544999999999993E-5</c:v>
                </c:pt>
                <c:pt idx="71545">
                  <c:v>7.1545999999999996E-5</c:v>
                </c:pt>
                <c:pt idx="71546">
                  <c:v>7.1546999999999998E-5</c:v>
                </c:pt>
                <c:pt idx="71547">
                  <c:v>7.1548E-5</c:v>
                </c:pt>
                <c:pt idx="71548">
                  <c:v>7.1549000000000002E-5</c:v>
                </c:pt>
                <c:pt idx="71549">
                  <c:v>7.1550000000000004E-5</c:v>
                </c:pt>
                <c:pt idx="71550">
                  <c:v>7.1551000000000007E-5</c:v>
                </c:pt>
                <c:pt idx="71551">
                  <c:v>7.1551999999999995E-5</c:v>
                </c:pt>
                <c:pt idx="71552">
                  <c:v>7.1552999999999997E-5</c:v>
                </c:pt>
                <c:pt idx="71553">
                  <c:v>7.1554E-5</c:v>
                </c:pt>
                <c:pt idx="71554">
                  <c:v>7.1555000000000002E-5</c:v>
                </c:pt>
                <c:pt idx="71555">
                  <c:v>7.1556000000000004E-5</c:v>
                </c:pt>
                <c:pt idx="71556">
                  <c:v>7.1557000000000006E-5</c:v>
                </c:pt>
                <c:pt idx="71557">
                  <c:v>7.1557999999999995E-5</c:v>
                </c:pt>
                <c:pt idx="71558">
                  <c:v>7.1558999999999997E-5</c:v>
                </c:pt>
                <c:pt idx="71559">
                  <c:v>7.1559999999999999E-5</c:v>
                </c:pt>
                <c:pt idx="71560">
                  <c:v>7.1561000000000001E-5</c:v>
                </c:pt>
                <c:pt idx="71561">
                  <c:v>7.1562000000000004E-5</c:v>
                </c:pt>
                <c:pt idx="71562">
                  <c:v>7.1563000000000006E-5</c:v>
                </c:pt>
                <c:pt idx="71563">
                  <c:v>7.1563999999999994E-5</c:v>
                </c:pt>
                <c:pt idx="71564">
                  <c:v>7.1564999999999997E-5</c:v>
                </c:pt>
                <c:pt idx="71565">
                  <c:v>7.1565999999999999E-5</c:v>
                </c:pt>
                <c:pt idx="71566">
                  <c:v>7.1567000000000001E-5</c:v>
                </c:pt>
                <c:pt idx="71567">
                  <c:v>7.1568000000000003E-5</c:v>
                </c:pt>
                <c:pt idx="71568">
                  <c:v>7.1569000000000005E-5</c:v>
                </c:pt>
                <c:pt idx="71569">
                  <c:v>7.1569999999999994E-5</c:v>
                </c:pt>
                <c:pt idx="71570">
                  <c:v>7.1570999999999996E-5</c:v>
                </c:pt>
                <c:pt idx="71571">
                  <c:v>7.1571999999999998E-5</c:v>
                </c:pt>
                <c:pt idx="71572">
                  <c:v>7.1573000000000001E-5</c:v>
                </c:pt>
                <c:pt idx="71573">
                  <c:v>7.1574000000000003E-5</c:v>
                </c:pt>
                <c:pt idx="71574">
                  <c:v>7.1575000000000005E-5</c:v>
                </c:pt>
                <c:pt idx="71575">
                  <c:v>7.1575999999999994E-5</c:v>
                </c:pt>
                <c:pt idx="71576">
                  <c:v>7.1576999999999996E-5</c:v>
                </c:pt>
                <c:pt idx="71577">
                  <c:v>7.1577999999999998E-5</c:v>
                </c:pt>
                <c:pt idx="71578">
                  <c:v>7.1579E-5</c:v>
                </c:pt>
                <c:pt idx="71579">
                  <c:v>7.1580000000000002E-5</c:v>
                </c:pt>
                <c:pt idx="71580">
                  <c:v>7.1581000000000005E-5</c:v>
                </c:pt>
                <c:pt idx="71581">
                  <c:v>7.1581999999999993E-5</c:v>
                </c:pt>
                <c:pt idx="71582">
                  <c:v>7.1582999999999995E-5</c:v>
                </c:pt>
                <c:pt idx="71583">
                  <c:v>7.1583999999999998E-5</c:v>
                </c:pt>
                <c:pt idx="71584">
                  <c:v>7.1585E-5</c:v>
                </c:pt>
                <c:pt idx="71585">
                  <c:v>7.1586000000000002E-5</c:v>
                </c:pt>
                <c:pt idx="71586">
                  <c:v>7.1587000000000004E-5</c:v>
                </c:pt>
                <c:pt idx="71587">
                  <c:v>7.1588000000000006E-5</c:v>
                </c:pt>
                <c:pt idx="71588">
                  <c:v>7.1588999999999995E-5</c:v>
                </c:pt>
                <c:pt idx="71589">
                  <c:v>7.1589999999999997E-5</c:v>
                </c:pt>
                <c:pt idx="71590">
                  <c:v>7.1590999999999999E-5</c:v>
                </c:pt>
                <c:pt idx="71591">
                  <c:v>7.1592000000000002E-5</c:v>
                </c:pt>
                <c:pt idx="71592">
                  <c:v>7.1593000000000004E-5</c:v>
                </c:pt>
                <c:pt idx="71593">
                  <c:v>7.1594000000000006E-5</c:v>
                </c:pt>
                <c:pt idx="71594">
                  <c:v>7.1594999999999995E-5</c:v>
                </c:pt>
                <c:pt idx="71595">
                  <c:v>7.1595999999999997E-5</c:v>
                </c:pt>
                <c:pt idx="71596">
                  <c:v>7.1596999999999999E-5</c:v>
                </c:pt>
                <c:pt idx="71597">
                  <c:v>7.1598000000000001E-5</c:v>
                </c:pt>
                <c:pt idx="71598">
                  <c:v>7.1599000000000003E-5</c:v>
                </c:pt>
                <c:pt idx="71599">
                  <c:v>7.1600000000000006E-5</c:v>
                </c:pt>
                <c:pt idx="71600">
                  <c:v>7.1600999999999994E-5</c:v>
                </c:pt>
                <c:pt idx="71601">
                  <c:v>7.1601999999999996E-5</c:v>
                </c:pt>
                <c:pt idx="71602">
                  <c:v>7.1602999999999999E-5</c:v>
                </c:pt>
                <c:pt idx="71603">
                  <c:v>7.1604000000000001E-5</c:v>
                </c:pt>
                <c:pt idx="71604">
                  <c:v>7.1605000000000003E-5</c:v>
                </c:pt>
                <c:pt idx="71605">
                  <c:v>7.1606000000000005E-5</c:v>
                </c:pt>
                <c:pt idx="71606">
                  <c:v>7.1606999999999994E-5</c:v>
                </c:pt>
                <c:pt idx="71607">
                  <c:v>7.1607999999999996E-5</c:v>
                </c:pt>
                <c:pt idx="71608">
                  <c:v>7.1608999999999998E-5</c:v>
                </c:pt>
                <c:pt idx="71609">
                  <c:v>7.161E-5</c:v>
                </c:pt>
                <c:pt idx="71610">
                  <c:v>7.1611000000000003E-5</c:v>
                </c:pt>
                <c:pt idx="71611">
                  <c:v>7.1612000000000005E-5</c:v>
                </c:pt>
                <c:pt idx="71612">
                  <c:v>7.1612999999999994E-5</c:v>
                </c:pt>
                <c:pt idx="71613">
                  <c:v>7.1613999999999996E-5</c:v>
                </c:pt>
                <c:pt idx="71614">
                  <c:v>7.1614999999999998E-5</c:v>
                </c:pt>
                <c:pt idx="71615">
                  <c:v>7.1616E-5</c:v>
                </c:pt>
                <c:pt idx="71616">
                  <c:v>7.1617000000000002E-5</c:v>
                </c:pt>
                <c:pt idx="71617">
                  <c:v>7.1618000000000004E-5</c:v>
                </c:pt>
                <c:pt idx="71618">
                  <c:v>7.1619000000000007E-5</c:v>
                </c:pt>
                <c:pt idx="71619">
                  <c:v>7.1619999999999995E-5</c:v>
                </c:pt>
                <c:pt idx="71620">
                  <c:v>7.1620999999999997E-5</c:v>
                </c:pt>
                <c:pt idx="71621">
                  <c:v>7.1622E-5</c:v>
                </c:pt>
                <c:pt idx="71622">
                  <c:v>7.1623000000000002E-5</c:v>
                </c:pt>
                <c:pt idx="71623">
                  <c:v>7.1624000000000004E-5</c:v>
                </c:pt>
                <c:pt idx="71624">
                  <c:v>7.1625000000000006E-5</c:v>
                </c:pt>
                <c:pt idx="71625">
                  <c:v>7.1625999999999995E-5</c:v>
                </c:pt>
                <c:pt idx="71626">
                  <c:v>7.1626999999999997E-5</c:v>
                </c:pt>
                <c:pt idx="71627">
                  <c:v>7.1627999999999999E-5</c:v>
                </c:pt>
                <c:pt idx="71628">
                  <c:v>7.1629000000000001E-5</c:v>
                </c:pt>
                <c:pt idx="71629">
                  <c:v>7.1630000000000004E-5</c:v>
                </c:pt>
                <c:pt idx="71630">
                  <c:v>7.1631000000000006E-5</c:v>
                </c:pt>
                <c:pt idx="71631">
                  <c:v>7.1631999999999995E-5</c:v>
                </c:pt>
                <c:pt idx="71632">
                  <c:v>7.1632999999999997E-5</c:v>
                </c:pt>
                <c:pt idx="71633">
                  <c:v>7.1633999999999999E-5</c:v>
                </c:pt>
                <c:pt idx="71634">
                  <c:v>7.1635000000000001E-5</c:v>
                </c:pt>
                <c:pt idx="71635">
                  <c:v>7.1636000000000003E-5</c:v>
                </c:pt>
                <c:pt idx="71636">
                  <c:v>7.1637000000000005E-5</c:v>
                </c:pt>
                <c:pt idx="71637">
                  <c:v>7.1637999999999994E-5</c:v>
                </c:pt>
                <c:pt idx="71638">
                  <c:v>7.1638999999999996E-5</c:v>
                </c:pt>
                <c:pt idx="71639">
                  <c:v>7.1639999999999998E-5</c:v>
                </c:pt>
                <c:pt idx="71640">
                  <c:v>7.1641000000000001E-5</c:v>
                </c:pt>
                <c:pt idx="71641">
                  <c:v>7.1642000000000003E-5</c:v>
                </c:pt>
                <c:pt idx="71642">
                  <c:v>7.1643000000000005E-5</c:v>
                </c:pt>
                <c:pt idx="71643">
                  <c:v>7.1643999999999994E-5</c:v>
                </c:pt>
                <c:pt idx="71644">
                  <c:v>7.1644999999999996E-5</c:v>
                </c:pt>
                <c:pt idx="71645">
                  <c:v>7.1645999999999998E-5</c:v>
                </c:pt>
                <c:pt idx="71646">
                  <c:v>7.1647E-5</c:v>
                </c:pt>
                <c:pt idx="71647">
                  <c:v>7.1648000000000002E-5</c:v>
                </c:pt>
                <c:pt idx="71648">
                  <c:v>7.1649000000000005E-5</c:v>
                </c:pt>
                <c:pt idx="71649">
                  <c:v>7.1649999999999993E-5</c:v>
                </c:pt>
                <c:pt idx="71650">
                  <c:v>7.1650999999999996E-5</c:v>
                </c:pt>
                <c:pt idx="71651">
                  <c:v>7.1651999999999998E-5</c:v>
                </c:pt>
                <c:pt idx="71652">
                  <c:v>7.1653E-5</c:v>
                </c:pt>
                <c:pt idx="71653">
                  <c:v>7.1654000000000002E-5</c:v>
                </c:pt>
                <c:pt idx="71654">
                  <c:v>7.1655000000000004E-5</c:v>
                </c:pt>
                <c:pt idx="71655">
                  <c:v>7.1656000000000006E-5</c:v>
                </c:pt>
                <c:pt idx="71656">
                  <c:v>7.1656999999999995E-5</c:v>
                </c:pt>
                <c:pt idx="71657">
                  <c:v>7.1657999999999997E-5</c:v>
                </c:pt>
                <c:pt idx="71658">
                  <c:v>7.1658999999999999E-5</c:v>
                </c:pt>
                <c:pt idx="71659">
                  <c:v>7.1660000000000002E-5</c:v>
                </c:pt>
                <c:pt idx="71660">
                  <c:v>7.1661000000000004E-5</c:v>
                </c:pt>
                <c:pt idx="71661">
                  <c:v>7.1662000000000006E-5</c:v>
                </c:pt>
                <c:pt idx="71662">
                  <c:v>7.1662999999999995E-5</c:v>
                </c:pt>
                <c:pt idx="71663">
                  <c:v>7.1663999999999997E-5</c:v>
                </c:pt>
                <c:pt idx="71664">
                  <c:v>7.1664999999999999E-5</c:v>
                </c:pt>
                <c:pt idx="71665">
                  <c:v>7.1666000000000001E-5</c:v>
                </c:pt>
                <c:pt idx="71666">
                  <c:v>7.1667000000000003E-5</c:v>
                </c:pt>
                <c:pt idx="71667">
                  <c:v>7.1668000000000006E-5</c:v>
                </c:pt>
                <c:pt idx="71668">
                  <c:v>7.1668999999999994E-5</c:v>
                </c:pt>
                <c:pt idx="71669">
                  <c:v>7.1669999999999997E-5</c:v>
                </c:pt>
                <c:pt idx="71670">
                  <c:v>7.1670999999999999E-5</c:v>
                </c:pt>
                <c:pt idx="71671">
                  <c:v>7.1672000000000001E-5</c:v>
                </c:pt>
                <c:pt idx="71672">
                  <c:v>7.1673000000000003E-5</c:v>
                </c:pt>
                <c:pt idx="71673">
                  <c:v>7.1674000000000005E-5</c:v>
                </c:pt>
                <c:pt idx="71674">
                  <c:v>7.1674999999999994E-5</c:v>
                </c:pt>
                <c:pt idx="71675">
                  <c:v>7.1675999999999996E-5</c:v>
                </c:pt>
                <c:pt idx="71676">
                  <c:v>7.1676999999999998E-5</c:v>
                </c:pt>
                <c:pt idx="71677">
                  <c:v>7.1678000000000001E-5</c:v>
                </c:pt>
                <c:pt idx="71678">
                  <c:v>7.1679000000000003E-5</c:v>
                </c:pt>
                <c:pt idx="71679">
                  <c:v>7.1680000000000005E-5</c:v>
                </c:pt>
                <c:pt idx="71680">
                  <c:v>7.1680999999999994E-5</c:v>
                </c:pt>
                <c:pt idx="71681">
                  <c:v>7.1681999999999996E-5</c:v>
                </c:pt>
                <c:pt idx="71682">
                  <c:v>7.1682999999999998E-5</c:v>
                </c:pt>
                <c:pt idx="71683">
                  <c:v>7.1684E-5</c:v>
                </c:pt>
                <c:pt idx="71684">
                  <c:v>7.1685000000000002E-5</c:v>
                </c:pt>
                <c:pt idx="71685">
                  <c:v>7.1686000000000004E-5</c:v>
                </c:pt>
                <c:pt idx="71686">
                  <c:v>7.1687000000000007E-5</c:v>
                </c:pt>
                <c:pt idx="71687">
                  <c:v>7.1687999999999995E-5</c:v>
                </c:pt>
                <c:pt idx="71688">
                  <c:v>7.1688999999999998E-5</c:v>
                </c:pt>
                <c:pt idx="71689">
                  <c:v>7.169E-5</c:v>
                </c:pt>
                <c:pt idx="71690">
                  <c:v>7.1691000000000002E-5</c:v>
                </c:pt>
                <c:pt idx="71691">
                  <c:v>7.1692000000000004E-5</c:v>
                </c:pt>
                <c:pt idx="71692">
                  <c:v>7.1693000000000006E-5</c:v>
                </c:pt>
                <c:pt idx="71693">
                  <c:v>7.1693999999999995E-5</c:v>
                </c:pt>
                <c:pt idx="71694">
                  <c:v>7.1694999999999997E-5</c:v>
                </c:pt>
                <c:pt idx="71695">
                  <c:v>7.1695999999999999E-5</c:v>
                </c:pt>
                <c:pt idx="71696">
                  <c:v>7.1697000000000002E-5</c:v>
                </c:pt>
                <c:pt idx="71697">
                  <c:v>7.1698000000000004E-5</c:v>
                </c:pt>
                <c:pt idx="71698">
                  <c:v>7.1699000000000006E-5</c:v>
                </c:pt>
                <c:pt idx="71699">
                  <c:v>7.1699999999999995E-5</c:v>
                </c:pt>
                <c:pt idx="71700">
                  <c:v>7.1700999999999997E-5</c:v>
                </c:pt>
                <c:pt idx="71701">
                  <c:v>7.1701999999999999E-5</c:v>
                </c:pt>
                <c:pt idx="71702">
                  <c:v>7.1703000000000001E-5</c:v>
                </c:pt>
                <c:pt idx="71703">
                  <c:v>7.1704000000000003E-5</c:v>
                </c:pt>
                <c:pt idx="71704">
                  <c:v>7.1705000000000005E-5</c:v>
                </c:pt>
                <c:pt idx="71705">
                  <c:v>7.1705999999999994E-5</c:v>
                </c:pt>
                <c:pt idx="71706">
                  <c:v>7.1706999999999996E-5</c:v>
                </c:pt>
                <c:pt idx="71707">
                  <c:v>7.1707999999999999E-5</c:v>
                </c:pt>
                <c:pt idx="71708">
                  <c:v>7.1709000000000001E-5</c:v>
                </c:pt>
                <c:pt idx="71709">
                  <c:v>7.1710000000000003E-5</c:v>
                </c:pt>
                <c:pt idx="71710">
                  <c:v>7.1711000000000005E-5</c:v>
                </c:pt>
                <c:pt idx="71711">
                  <c:v>7.1711999999999994E-5</c:v>
                </c:pt>
                <c:pt idx="71712">
                  <c:v>7.1712999999999996E-5</c:v>
                </c:pt>
                <c:pt idx="71713">
                  <c:v>7.1713999999999998E-5</c:v>
                </c:pt>
                <c:pt idx="71714">
                  <c:v>7.1715E-5</c:v>
                </c:pt>
                <c:pt idx="71715">
                  <c:v>7.1716000000000003E-5</c:v>
                </c:pt>
                <c:pt idx="71716">
                  <c:v>7.1717000000000005E-5</c:v>
                </c:pt>
                <c:pt idx="71717">
                  <c:v>7.1717999999999993E-5</c:v>
                </c:pt>
                <c:pt idx="71718">
                  <c:v>7.1718999999999996E-5</c:v>
                </c:pt>
                <c:pt idx="71719">
                  <c:v>7.1719999999999998E-5</c:v>
                </c:pt>
                <c:pt idx="71720">
                  <c:v>7.1721E-5</c:v>
                </c:pt>
                <c:pt idx="71721">
                  <c:v>7.1722000000000002E-5</c:v>
                </c:pt>
                <c:pt idx="71722">
                  <c:v>7.1723000000000004E-5</c:v>
                </c:pt>
                <c:pt idx="71723">
                  <c:v>7.1724000000000006E-5</c:v>
                </c:pt>
                <c:pt idx="71724">
                  <c:v>7.1724999999999995E-5</c:v>
                </c:pt>
                <c:pt idx="71725">
                  <c:v>7.1725999999999997E-5</c:v>
                </c:pt>
                <c:pt idx="71726">
                  <c:v>7.1727E-5</c:v>
                </c:pt>
                <c:pt idx="71727">
                  <c:v>7.1728000000000002E-5</c:v>
                </c:pt>
                <c:pt idx="71728">
                  <c:v>7.1729000000000004E-5</c:v>
                </c:pt>
                <c:pt idx="71729">
                  <c:v>7.1730000000000006E-5</c:v>
                </c:pt>
                <c:pt idx="71730">
                  <c:v>7.1730999999999995E-5</c:v>
                </c:pt>
                <c:pt idx="71731">
                  <c:v>7.1731999999999997E-5</c:v>
                </c:pt>
                <c:pt idx="71732">
                  <c:v>7.1732999999999999E-5</c:v>
                </c:pt>
                <c:pt idx="71733">
                  <c:v>7.1734000000000001E-5</c:v>
                </c:pt>
                <c:pt idx="71734">
                  <c:v>7.1735000000000004E-5</c:v>
                </c:pt>
                <c:pt idx="71735">
                  <c:v>7.1736000000000006E-5</c:v>
                </c:pt>
                <c:pt idx="71736">
                  <c:v>7.1736999999999994E-5</c:v>
                </c:pt>
                <c:pt idx="71737">
                  <c:v>7.1737999999999997E-5</c:v>
                </c:pt>
                <c:pt idx="71738">
                  <c:v>7.1738999999999999E-5</c:v>
                </c:pt>
                <c:pt idx="71739">
                  <c:v>7.1740000000000001E-5</c:v>
                </c:pt>
                <c:pt idx="71740">
                  <c:v>7.1741000000000003E-5</c:v>
                </c:pt>
                <c:pt idx="71741">
                  <c:v>7.1742000000000005E-5</c:v>
                </c:pt>
                <c:pt idx="71742">
                  <c:v>7.1742999999999994E-5</c:v>
                </c:pt>
                <c:pt idx="71743">
                  <c:v>7.1743999999999996E-5</c:v>
                </c:pt>
                <c:pt idx="71744">
                  <c:v>7.1744999999999998E-5</c:v>
                </c:pt>
                <c:pt idx="71745">
                  <c:v>7.1746000000000001E-5</c:v>
                </c:pt>
                <c:pt idx="71746">
                  <c:v>7.1747000000000003E-5</c:v>
                </c:pt>
                <c:pt idx="71747">
                  <c:v>7.1748000000000005E-5</c:v>
                </c:pt>
                <c:pt idx="71748">
                  <c:v>7.1748999999999994E-5</c:v>
                </c:pt>
                <c:pt idx="71749">
                  <c:v>7.1749999999999996E-5</c:v>
                </c:pt>
                <c:pt idx="71750">
                  <c:v>7.1750999999999998E-5</c:v>
                </c:pt>
                <c:pt idx="71751">
                  <c:v>7.1752E-5</c:v>
                </c:pt>
                <c:pt idx="71752">
                  <c:v>7.1753000000000002E-5</c:v>
                </c:pt>
                <c:pt idx="71753">
                  <c:v>7.1754000000000005E-5</c:v>
                </c:pt>
                <c:pt idx="71754">
                  <c:v>7.1755000000000007E-5</c:v>
                </c:pt>
                <c:pt idx="71755">
                  <c:v>7.1755999999999995E-5</c:v>
                </c:pt>
                <c:pt idx="71756">
                  <c:v>7.1756999999999998E-5</c:v>
                </c:pt>
                <c:pt idx="71757">
                  <c:v>7.1758E-5</c:v>
                </c:pt>
                <c:pt idx="71758">
                  <c:v>7.1759000000000002E-5</c:v>
                </c:pt>
                <c:pt idx="71759">
                  <c:v>7.1760000000000004E-5</c:v>
                </c:pt>
                <c:pt idx="71760">
                  <c:v>7.1761000000000006E-5</c:v>
                </c:pt>
                <c:pt idx="71761">
                  <c:v>7.1761999999999995E-5</c:v>
                </c:pt>
                <c:pt idx="71762">
                  <c:v>7.1762999999999997E-5</c:v>
                </c:pt>
                <c:pt idx="71763">
                  <c:v>7.1763999999999999E-5</c:v>
                </c:pt>
                <c:pt idx="71764">
                  <c:v>7.1765000000000002E-5</c:v>
                </c:pt>
                <c:pt idx="71765">
                  <c:v>7.1766000000000004E-5</c:v>
                </c:pt>
                <c:pt idx="71766">
                  <c:v>7.1767000000000006E-5</c:v>
                </c:pt>
                <c:pt idx="71767">
                  <c:v>7.1767999999999995E-5</c:v>
                </c:pt>
                <c:pt idx="71768">
                  <c:v>7.1768999999999997E-5</c:v>
                </c:pt>
                <c:pt idx="71769">
                  <c:v>7.1769999999999999E-5</c:v>
                </c:pt>
                <c:pt idx="71770">
                  <c:v>7.1771000000000001E-5</c:v>
                </c:pt>
                <c:pt idx="71771">
                  <c:v>7.1772000000000003E-5</c:v>
                </c:pt>
                <c:pt idx="71772">
                  <c:v>7.1773000000000006E-5</c:v>
                </c:pt>
                <c:pt idx="71773">
                  <c:v>7.1773999999999994E-5</c:v>
                </c:pt>
                <c:pt idx="71774">
                  <c:v>7.1774999999999996E-5</c:v>
                </c:pt>
                <c:pt idx="71775">
                  <c:v>7.1775999999999999E-5</c:v>
                </c:pt>
                <c:pt idx="71776">
                  <c:v>7.1777000000000001E-5</c:v>
                </c:pt>
                <c:pt idx="71777">
                  <c:v>7.1778000000000003E-5</c:v>
                </c:pt>
                <c:pt idx="71778">
                  <c:v>7.1779000000000005E-5</c:v>
                </c:pt>
                <c:pt idx="71779">
                  <c:v>7.1779999999999994E-5</c:v>
                </c:pt>
                <c:pt idx="71780">
                  <c:v>7.1780999999999996E-5</c:v>
                </c:pt>
                <c:pt idx="71781">
                  <c:v>7.1781999999999998E-5</c:v>
                </c:pt>
                <c:pt idx="71782">
                  <c:v>7.1783E-5</c:v>
                </c:pt>
                <c:pt idx="71783">
                  <c:v>7.1784000000000003E-5</c:v>
                </c:pt>
                <c:pt idx="71784">
                  <c:v>7.1785000000000005E-5</c:v>
                </c:pt>
                <c:pt idx="71785">
                  <c:v>7.1785999999999993E-5</c:v>
                </c:pt>
                <c:pt idx="71786">
                  <c:v>7.1786999999999996E-5</c:v>
                </c:pt>
                <c:pt idx="71787">
                  <c:v>7.1787999999999998E-5</c:v>
                </c:pt>
                <c:pt idx="71788">
                  <c:v>7.1789E-5</c:v>
                </c:pt>
                <c:pt idx="71789">
                  <c:v>7.1790000000000002E-5</c:v>
                </c:pt>
                <c:pt idx="71790">
                  <c:v>7.1791000000000004E-5</c:v>
                </c:pt>
                <c:pt idx="71791">
                  <c:v>7.1792000000000007E-5</c:v>
                </c:pt>
                <c:pt idx="71792">
                  <c:v>7.1792999999999995E-5</c:v>
                </c:pt>
                <c:pt idx="71793">
                  <c:v>7.1793999999999997E-5</c:v>
                </c:pt>
                <c:pt idx="71794">
                  <c:v>7.1795E-5</c:v>
                </c:pt>
                <c:pt idx="71795">
                  <c:v>7.1796000000000002E-5</c:v>
                </c:pt>
                <c:pt idx="71796">
                  <c:v>7.1797000000000004E-5</c:v>
                </c:pt>
                <c:pt idx="71797">
                  <c:v>7.1798000000000006E-5</c:v>
                </c:pt>
                <c:pt idx="71798">
                  <c:v>7.1798999999999995E-5</c:v>
                </c:pt>
                <c:pt idx="71799">
                  <c:v>7.1799999999999997E-5</c:v>
                </c:pt>
                <c:pt idx="71800">
                  <c:v>7.1800999999999999E-5</c:v>
                </c:pt>
                <c:pt idx="71801">
                  <c:v>7.1802000000000001E-5</c:v>
                </c:pt>
                <c:pt idx="71802">
                  <c:v>7.1803000000000004E-5</c:v>
                </c:pt>
                <c:pt idx="71803">
                  <c:v>7.1804000000000006E-5</c:v>
                </c:pt>
                <c:pt idx="71804">
                  <c:v>7.1804999999999994E-5</c:v>
                </c:pt>
                <c:pt idx="71805">
                  <c:v>7.1805999999999997E-5</c:v>
                </c:pt>
                <c:pt idx="71806">
                  <c:v>7.1806999999999999E-5</c:v>
                </c:pt>
                <c:pt idx="71807">
                  <c:v>7.1808000000000001E-5</c:v>
                </c:pt>
                <c:pt idx="71808">
                  <c:v>7.1809000000000003E-5</c:v>
                </c:pt>
                <c:pt idx="71809">
                  <c:v>7.1810000000000005E-5</c:v>
                </c:pt>
                <c:pt idx="71810">
                  <c:v>7.1810999999999994E-5</c:v>
                </c:pt>
                <c:pt idx="71811">
                  <c:v>7.1811999999999996E-5</c:v>
                </c:pt>
                <c:pt idx="71812">
                  <c:v>7.1812999999999998E-5</c:v>
                </c:pt>
                <c:pt idx="71813">
                  <c:v>7.1814000000000001E-5</c:v>
                </c:pt>
                <c:pt idx="71814">
                  <c:v>7.1815000000000003E-5</c:v>
                </c:pt>
                <c:pt idx="71815">
                  <c:v>7.1816000000000005E-5</c:v>
                </c:pt>
                <c:pt idx="71816">
                  <c:v>7.1816999999999994E-5</c:v>
                </c:pt>
                <c:pt idx="71817">
                  <c:v>7.1817999999999996E-5</c:v>
                </c:pt>
                <c:pt idx="71818">
                  <c:v>7.1818999999999998E-5</c:v>
                </c:pt>
                <c:pt idx="71819">
                  <c:v>7.182E-5</c:v>
                </c:pt>
                <c:pt idx="71820">
                  <c:v>7.1821000000000002E-5</c:v>
                </c:pt>
                <c:pt idx="71821">
                  <c:v>7.1822000000000005E-5</c:v>
                </c:pt>
                <c:pt idx="71822">
                  <c:v>7.1823000000000007E-5</c:v>
                </c:pt>
                <c:pt idx="71823">
                  <c:v>7.1823999999999995E-5</c:v>
                </c:pt>
              </c:numCache>
            </c:numRef>
          </c:xVal>
          <c:yVal>
            <c:numRef>
              <c:f>residuals_reg!$B$3:$B$71826</c:f>
              <c:numCache>
                <c:formatCode>0.00E+00</c:formatCode>
                <c:ptCount val="71824"/>
                <c:pt idx="0">
                  <c:v>1</c:v>
                </c:pt>
                <c:pt idx="1">
                  <c:v>0.62253159999999996</c:v>
                </c:pt>
                <c:pt idx="2">
                  <c:v>0.4978631</c:v>
                </c:pt>
                <c:pt idx="3">
                  <c:v>0.3302368</c:v>
                </c:pt>
                <c:pt idx="4">
                  <c:v>0.15702830000000001</c:v>
                </c:pt>
                <c:pt idx="5">
                  <c:v>4.1761680000000002E-2</c:v>
                </c:pt>
                <c:pt idx="6">
                  <c:v>3.8805449999999998E-2</c:v>
                </c:pt>
                <c:pt idx="7">
                  <c:v>7.5182059999999995E-2</c:v>
                </c:pt>
                <c:pt idx="8">
                  <c:v>8.0550330000000003E-2</c:v>
                </c:pt>
                <c:pt idx="9">
                  <c:v>6.2048560000000003E-2</c:v>
                </c:pt>
                <c:pt idx="10">
                  <c:v>3.054515E-2</c:v>
                </c:pt>
                <c:pt idx="11">
                  <c:v>5.2642000000000001E-3</c:v>
                </c:pt>
                <c:pt idx="12">
                  <c:v>2.3834169999999998E-2</c:v>
                </c:pt>
                <c:pt idx="13">
                  <c:v>2.940065E-2</c:v>
                </c:pt>
                <c:pt idx="14">
                  <c:v>2.5085799999999998E-2</c:v>
                </c:pt>
                <c:pt idx="15">
                  <c:v>1.532908E-2</c:v>
                </c:pt>
                <c:pt idx="16">
                  <c:v>4.9878500000000003E-3</c:v>
                </c:pt>
                <c:pt idx="17">
                  <c:v>5.6890279999999996E-3</c:v>
                </c:pt>
                <c:pt idx="18">
                  <c:v>9.3494100000000007E-3</c:v>
                </c:pt>
                <c:pt idx="19">
                  <c:v>9.4536570000000007E-3</c:v>
                </c:pt>
                <c:pt idx="20">
                  <c:v>7.2293160000000004E-3</c:v>
                </c:pt>
                <c:pt idx="21">
                  <c:v>3.9555570000000002E-3</c:v>
                </c:pt>
                <c:pt idx="22">
                  <c:v>1.8482520000000001E-3</c:v>
                </c:pt>
                <c:pt idx="23">
                  <c:v>3.602779E-3</c:v>
                </c:pt>
                <c:pt idx="24">
                  <c:v>4.1916549999999999E-3</c:v>
                </c:pt>
                <c:pt idx="25">
                  <c:v>3.7735849999999999E-3</c:v>
                </c:pt>
                <c:pt idx="26">
                  <c:v>2.7023910000000002E-3</c:v>
                </c:pt>
                <c:pt idx="27">
                  <c:v>1.5304750000000001E-3</c:v>
                </c:pt>
                <c:pt idx="28">
                  <c:v>1.729176E-3</c:v>
                </c:pt>
                <c:pt idx="29">
                  <c:v>2.0206180000000001E-3</c:v>
                </c:pt>
                <c:pt idx="30">
                  <c:v>2.0212899999999998E-3</c:v>
                </c:pt>
                <c:pt idx="31">
                  <c:v>1.830613E-3</c:v>
                </c:pt>
                <c:pt idx="32">
                  <c:v>1.5407050000000001E-3</c:v>
                </c:pt>
                <c:pt idx="33">
                  <c:v>1.2821099999999999E-3</c:v>
                </c:pt>
                <c:pt idx="34">
                  <c:v>1.2260629999999999E-3</c:v>
                </c:pt>
                <c:pt idx="35">
                  <c:v>1.2849560000000001E-3</c:v>
                </c:pt>
                <c:pt idx="36">
                  <c:v>1.239654E-3</c:v>
                </c:pt>
                <c:pt idx="37">
                  <c:v>1.1125810000000001E-3</c:v>
                </c:pt>
                <c:pt idx="38">
                  <c:v>1.0760699999999999E-3</c:v>
                </c:pt>
                <c:pt idx="39">
                  <c:v>1.1263219999999999E-3</c:v>
                </c:pt>
                <c:pt idx="40">
                  <c:v>1.15357E-3</c:v>
                </c:pt>
                <c:pt idx="41">
                  <c:v>1.146268E-3</c:v>
                </c:pt>
                <c:pt idx="42">
                  <c:v>1.1203809999999999E-3</c:v>
                </c:pt>
                <c:pt idx="43">
                  <c:v>1.0741069999999999E-3</c:v>
                </c:pt>
                <c:pt idx="44">
                  <c:v>1.024114E-3</c:v>
                </c:pt>
                <c:pt idx="45">
                  <c:v>9.807450000000001E-4</c:v>
                </c:pt>
                <c:pt idx="46">
                  <c:v>9.5034950000000003E-4</c:v>
                </c:pt>
                <c:pt idx="47">
                  <c:v>9.3310979999999995E-4</c:v>
                </c:pt>
                <c:pt idx="48">
                  <c:v>9.1871770000000001E-4</c:v>
                </c:pt>
                <c:pt idx="49">
                  <c:v>9.1299980000000001E-4</c:v>
                </c:pt>
                <c:pt idx="50">
                  <c:v>9.0993439999999997E-4</c:v>
                </c:pt>
                <c:pt idx="51">
                  <c:v>9.055202E-4</c:v>
                </c:pt>
                <c:pt idx="52">
                  <c:v>8.9717699999999998E-4</c:v>
                </c:pt>
                <c:pt idx="53">
                  <c:v>8.8545020000000004E-4</c:v>
                </c:pt>
                <c:pt idx="54">
                  <c:v>8.7380490000000003E-4</c:v>
                </c:pt>
                <c:pt idx="55">
                  <c:v>8.5880210000000002E-4</c:v>
                </c:pt>
                <c:pt idx="56">
                  <c:v>8.4378369999999999E-4</c:v>
                </c:pt>
                <c:pt idx="57">
                  <c:v>8.2920759999999998E-4</c:v>
                </c:pt>
                <c:pt idx="58">
                  <c:v>8.1602349999999998E-4</c:v>
                </c:pt>
                <c:pt idx="59">
                  <c:v>8.0455350000000001E-4</c:v>
                </c:pt>
                <c:pt idx="60">
                  <c:v>7.9462759999999999E-4</c:v>
                </c:pt>
                <c:pt idx="61">
                  <c:v>7.8518990000000003E-4</c:v>
                </c:pt>
                <c:pt idx="62">
                  <c:v>7.7608060000000005E-4</c:v>
                </c:pt>
                <c:pt idx="63">
                  <c:v>7.6729770000000003E-4</c:v>
                </c:pt>
                <c:pt idx="64">
                  <c:v>7.5892479999999996E-4</c:v>
                </c:pt>
                <c:pt idx="65">
                  <c:v>7.5084499999999998E-4</c:v>
                </c:pt>
                <c:pt idx="66">
                  <c:v>7.4288350000000002E-4</c:v>
                </c:pt>
                <c:pt idx="67">
                  <c:v>7.3502880000000004E-4</c:v>
                </c:pt>
                <c:pt idx="68">
                  <c:v>7.2735759999999997E-4</c:v>
                </c:pt>
                <c:pt idx="69">
                  <c:v>7.1986160000000001E-4</c:v>
                </c:pt>
                <c:pt idx="70">
                  <c:v>7.1243779999999996E-4</c:v>
                </c:pt>
                <c:pt idx="71">
                  <c:v>7.0463559999999999E-4</c:v>
                </c:pt>
                <c:pt idx="72">
                  <c:v>6.9690509999999998E-4</c:v>
                </c:pt>
                <c:pt idx="73">
                  <c:v>6.8929609999999997E-4</c:v>
                </c:pt>
                <c:pt idx="74">
                  <c:v>6.818649E-4</c:v>
                </c:pt>
                <c:pt idx="75">
                  <c:v>6.746613E-4</c:v>
                </c:pt>
                <c:pt idx="76">
                  <c:v>6.677225E-4</c:v>
                </c:pt>
                <c:pt idx="77">
                  <c:v>6.6107869999999997E-4</c:v>
                </c:pt>
                <c:pt idx="78">
                  <c:v>6.5484319999999996E-4</c:v>
                </c:pt>
                <c:pt idx="79">
                  <c:v>6.4887470000000004E-4</c:v>
                </c:pt>
                <c:pt idx="80">
                  <c:v>6.4307329999999997E-4</c:v>
                </c:pt>
                <c:pt idx="81">
                  <c:v>6.3736529999999997E-4</c:v>
                </c:pt>
                <c:pt idx="82">
                  <c:v>6.3172589999999995E-4</c:v>
                </c:pt>
                <c:pt idx="83">
                  <c:v>6.2614039999999999E-4</c:v>
                </c:pt>
                <c:pt idx="84">
                  <c:v>6.2062969999999995E-4</c:v>
                </c:pt>
                <c:pt idx="85">
                  <c:v>6.1485649999999995E-4</c:v>
                </c:pt>
                <c:pt idx="86">
                  <c:v>6.0942289999999996E-4</c:v>
                </c:pt>
                <c:pt idx="87">
                  <c:v>6.0424879999999999E-4</c:v>
                </c:pt>
                <c:pt idx="88">
                  <c:v>5.9918619999999999E-4</c:v>
                </c:pt>
                <c:pt idx="89">
                  <c:v>5.9428140000000003E-4</c:v>
                </c:pt>
                <c:pt idx="90">
                  <c:v>5.8939859999999997E-4</c:v>
                </c:pt>
                <c:pt idx="91">
                  <c:v>5.8457880000000004E-4</c:v>
                </c:pt>
                <c:pt idx="92">
                  <c:v>5.7983670000000005E-4</c:v>
                </c:pt>
                <c:pt idx="93">
                  <c:v>5.7516920000000001E-4</c:v>
                </c:pt>
                <c:pt idx="94">
                  <c:v>5.7057799999999997E-4</c:v>
                </c:pt>
                <c:pt idx="95">
                  <c:v>5.6595790000000005E-4</c:v>
                </c:pt>
                <c:pt idx="96">
                  <c:v>5.6151659999999996E-4</c:v>
                </c:pt>
                <c:pt idx="97">
                  <c:v>5.5727670000000002E-4</c:v>
                </c:pt>
                <c:pt idx="98">
                  <c:v>5.5304789999999996E-4</c:v>
                </c:pt>
                <c:pt idx="99">
                  <c:v>5.4895750000000004E-4</c:v>
                </c:pt>
                <c:pt idx="100">
                  <c:v>5.4486710000000002E-4</c:v>
                </c:pt>
                <c:pt idx="101">
                  <c:v>5.4090270000000003E-4</c:v>
                </c:pt>
                <c:pt idx="102">
                  <c:v>5.3686890000000001E-4</c:v>
                </c:pt>
                <c:pt idx="103">
                  <c:v>5.3299209999999996E-4</c:v>
                </c:pt>
                <c:pt idx="104">
                  <c:v>5.2917969999999998E-4</c:v>
                </c:pt>
                <c:pt idx="105">
                  <c:v>5.2543269999999996E-4</c:v>
                </c:pt>
                <c:pt idx="106">
                  <c:v>5.2168449999999997E-4</c:v>
                </c:pt>
                <c:pt idx="107">
                  <c:v>5.1806129999999999E-4</c:v>
                </c:pt>
                <c:pt idx="108">
                  <c:v>5.1456099999999997E-4</c:v>
                </c:pt>
                <c:pt idx="109">
                  <c:v>5.1099000000000001E-4</c:v>
                </c:pt>
                <c:pt idx="110">
                  <c:v>5.0759830000000005E-4</c:v>
                </c:pt>
                <c:pt idx="111">
                  <c:v>5.0413750000000005E-4</c:v>
                </c:pt>
                <c:pt idx="112">
                  <c:v>5.007856E-4</c:v>
                </c:pt>
                <c:pt idx="113">
                  <c:v>4.9754720000000005E-4</c:v>
                </c:pt>
                <c:pt idx="114">
                  <c:v>4.9423830000000003E-4</c:v>
                </c:pt>
                <c:pt idx="115">
                  <c:v>4.9103579999999997E-4</c:v>
                </c:pt>
                <c:pt idx="116">
                  <c:v>4.879665E-4</c:v>
                </c:pt>
                <c:pt idx="117">
                  <c:v>4.8479620000000003E-4</c:v>
                </c:pt>
                <c:pt idx="118">
                  <c:v>4.8167989999999998E-4</c:v>
                </c:pt>
                <c:pt idx="119">
                  <c:v>4.7866610000000002E-4</c:v>
                </c:pt>
                <c:pt idx="120">
                  <c:v>4.7574880000000001E-4</c:v>
                </c:pt>
                <c:pt idx="121">
                  <c:v>4.7282729999999999E-4</c:v>
                </c:pt>
                <c:pt idx="122">
                  <c:v>4.6994810000000001E-4</c:v>
                </c:pt>
                <c:pt idx="123">
                  <c:v>4.671098E-4</c:v>
                </c:pt>
                <c:pt idx="124">
                  <c:v>4.643084E-4</c:v>
                </c:pt>
                <c:pt idx="125">
                  <c:v>4.6154399999999998E-4</c:v>
                </c:pt>
                <c:pt idx="126">
                  <c:v>4.5881600000000002E-4</c:v>
                </c:pt>
                <c:pt idx="127">
                  <c:v>4.561255E-4</c:v>
                </c:pt>
                <c:pt idx="128">
                  <c:v>4.5347049999999999E-4</c:v>
                </c:pt>
                <c:pt idx="129">
                  <c:v>4.5087730000000002E-4</c:v>
                </c:pt>
                <c:pt idx="130">
                  <c:v>4.4827030000000001E-4</c:v>
                </c:pt>
                <c:pt idx="131">
                  <c:v>4.4574479999999998E-4</c:v>
                </c:pt>
                <c:pt idx="132">
                  <c:v>4.4318489999999999E-4</c:v>
                </c:pt>
                <c:pt idx="133">
                  <c:v>4.4072220000000001E-4</c:v>
                </c:pt>
                <c:pt idx="134">
                  <c:v>4.3825240000000001E-4</c:v>
                </c:pt>
                <c:pt idx="135">
                  <c:v>4.358551E-4</c:v>
                </c:pt>
                <c:pt idx="136">
                  <c:v>4.3344720000000001E-4</c:v>
                </c:pt>
                <c:pt idx="137">
                  <c:v>4.310742E-4</c:v>
                </c:pt>
                <c:pt idx="138">
                  <c:v>4.2873409999999999E-4</c:v>
                </c:pt>
                <c:pt idx="139">
                  <c:v>4.2644329999999998E-4</c:v>
                </c:pt>
                <c:pt idx="140">
                  <c:v>4.2418129999999998E-4</c:v>
                </c:pt>
                <c:pt idx="141">
                  <c:v>4.2196650000000003E-4</c:v>
                </c:pt>
                <c:pt idx="142">
                  <c:v>4.1975859999999999E-4</c:v>
                </c:pt>
                <c:pt idx="143">
                  <c:v>4.1757319999999998E-4</c:v>
                </c:pt>
                <c:pt idx="144">
                  <c:v>4.1540229999999999E-4</c:v>
                </c:pt>
                <c:pt idx="145">
                  <c:v>4.1325710000000002E-4</c:v>
                </c:pt>
                <c:pt idx="146">
                  <c:v>4.1113780000000001E-4</c:v>
                </c:pt>
                <c:pt idx="147">
                  <c:v>4.0904409999999999E-4</c:v>
                </c:pt>
                <c:pt idx="148">
                  <c:v>4.069869E-4</c:v>
                </c:pt>
                <c:pt idx="149">
                  <c:v>4.0495290000000002E-4</c:v>
                </c:pt>
                <c:pt idx="150">
                  <c:v>4.0294579999999999E-4</c:v>
                </c:pt>
                <c:pt idx="151">
                  <c:v>4.0096169999999999E-4</c:v>
                </c:pt>
                <c:pt idx="152">
                  <c:v>3.9898240000000001E-4</c:v>
                </c:pt>
                <c:pt idx="153">
                  <c:v>3.9703779999999999E-4</c:v>
                </c:pt>
                <c:pt idx="154">
                  <c:v>3.9511420000000003E-4</c:v>
                </c:pt>
                <c:pt idx="155">
                  <c:v>3.9321130000000002E-4</c:v>
                </c:pt>
                <c:pt idx="156">
                  <c:v>3.9132620000000001E-4</c:v>
                </c:pt>
                <c:pt idx="157">
                  <c:v>3.8944700000000001E-4</c:v>
                </c:pt>
                <c:pt idx="158">
                  <c:v>3.8760489999999998E-4</c:v>
                </c:pt>
                <c:pt idx="159">
                  <c:v>3.8578270000000001E-4</c:v>
                </c:pt>
                <c:pt idx="160">
                  <c:v>3.8397959999999999E-4</c:v>
                </c:pt>
                <c:pt idx="161">
                  <c:v>3.821804E-4</c:v>
                </c:pt>
                <c:pt idx="162">
                  <c:v>3.8042000000000002E-4</c:v>
                </c:pt>
                <c:pt idx="163">
                  <c:v>3.786773E-4</c:v>
                </c:pt>
                <c:pt idx="164">
                  <c:v>3.7695259999999999E-4</c:v>
                </c:pt>
                <c:pt idx="165">
                  <c:v>3.7524640000000001E-4</c:v>
                </c:pt>
                <c:pt idx="166">
                  <c:v>3.7355919999999999E-4</c:v>
                </c:pt>
                <c:pt idx="167">
                  <c:v>3.718889E-4</c:v>
                </c:pt>
                <c:pt idx="168">
                  <c:v>3.7022010000000002E-4</c:v>
                </c:pt>
                <c:pt idx="169">
                  <c:v>3.6858289999999998E-4</c:v>
                </c:pt>
                <c:pt idx="170">
                  <c:v>3.6696379999999999E-4</c:v>
                </c:pt>
                <c:pt idx="171">
                  <c:v>3.6536030000000001E-4</c:v>
                </c:pt>
                <c:pt idx="172">
                  <c:v>3.6377160000000003E-4</c:v>
                </c:pt>
                <c:pt idx="173">
                  <c:v>3.6219630000000001E-4</c:v>
                </c:pt>
                <c:pt idx="174">
                  <c:v>3.6063730000000002E-4</c:v>
                </c:pt>
                <c:pt idx="175">
                  <c:v>3.5909279999999999E-4</c:v>
                </c:pt>
                <c:pt idx="176">
                  <c:v>3.5755960000000001E-4</c:v>
                </c:pt>
                <c:pt idx="177">
                  <c:v>3.5604339999999998E-4</c:v>
                </c:pt>
                <c:pt idx="178">
                  <c:v>3.5453999999999998E-4</c:v>
                </c:pt>
                <c:pt idx="179">
                  <c:v>3.5305219999999998E-4</c:v>
                </c:pt>
                <c:pt idx="180">
                  <c:v>3.515794E-4</c:v>
                </c:pt>
                <c:pt idx="181">
                  <c:v>3.5011649999999999E-4</c:v>
                </c:pt>
                <c:pt idx="182">
                  <c:v>3.4868129999999998E-4</c:v>
                </c:pt>
                <c:pt idx="183">
                  <c:v>3.4725929999999998E-4</c:v>
                </c:pt>
                <c:pt idx="184">
                  <c:v>3.4583459999999998E-4</c:v>
                </c:pt>
                <c:pt idx="185">
                  <c:v>3.4442290000000003E-4</c:v>
                </c:pt>
                <c:pt idx="186">
                  <c:v>3.4303920000000002E-4</c:v>
                </c:pt>
                <c:pt idx="187">
                  <c:v>3.4165379999999998E-4</c:v>
                </c:pt>
                <c:pt idx="188">
                  <c:v>3.4029600000000002E-4</c:v>
                </c:pt>
                <c:pt idx="189">
                  <c:v>3.3893710000000002E-4</c:v>
                </c:pt>
                <c:pt idx="190">
                  <c:v>3.3760369999999998E-4</c:v>
                </c:pt>
                <c:pt idx="191">
                  <c:v>3.3626780000000001E-4</c:v>
                </c:pt>
                <c:pt idx="192">
                  <c:v>3.3495809999999998E-4</c:v>
                </c:pt>
                <c:pt idx="193">
                  <c:v>3.3364640000000002E-4</c:v>
                </c:pt>
                <c:pt idx="194">
                  <c:v>3.323585E-4</c:v>
                </c:pt>
                <c:pt idx="195">
                  <c:v>3.3106880000000001E-4</c:v>
                </c:pt>
                <c:pt idx="196">
                  <c:v>3.29804E-4</c:v>
                </c:pt>
                <c:pt idx="197">
                  <c:v>3.2854899999999997E-4</c:v>
                </c:pt>
                <c:pt idx="198">
                  <c:v>3.2729120000000002E-4</c:v>
                </c:pt>
                <c:pt idx="199">
                  <c:v>3.2604699999999999E-4</c:v>
                </c:pt>
                <c:pt idx="200">
                  <c:v>3.248231E-4</c:v>
                </c:pt>
                <c:pt idx="201">
                  <c:v>3.2361050000000001E-4</c:v>
                </c:pt>
                <c:pt idx="202">
                  <c:v>3.223945E-4</c:v>
                </c:pt>
                <c:pt idx="203">
                  <c:v>3.2118990000000003E-4</c:v>
                </c:pt>
                <c:pt idx="204">
                  <c:v>3.200085E-4</c:v>
                </c:pt>
                <c:pt idx="205">
                  <c:v>3.1883589999999999E-4</c:v>
                </c:pt>
                <c:pt idx="206">
                  <c:v>3.1766159999999999E-4</c:v>
                </c:pt>
                <c:pt idx="207">
                  <c:v>3.1649800000000002E-4</c:v>
                </c:pt>
                <c:pt idx="208">
                  <c:v>3.153551E-4</c:v>
                </c:pt>
                <c:pt idx="209">
                  <c:v>3.1422129999999999E-4</c:v>
                </c:pt>
                <c:pt idx="210">
                  <c:v>3.130853E-4</c:v>
                </c:pt>
                <c:pt idx="211">
                  <c:v>3.1196609999999998E-4</c:v>
                </c:pt>
                <c:pt idx="212">
                  <c:v>3.1085839999999998E-4</c:v>
                </c:pt>
                <c:pt idx="213">
                  <c:v>3.0974870000000001E-4</c:v>
                </c:pt>
                <c:pt idx="214">
                  <c:v>3.0865200000000003E-4</c:v>
                </c:pt>
                <c:pt idx="215">
                  <c:v>3.0756259999999998E-4</c:v>
                </c:pt>
                <c:pt idx="216">
                  <c:v>3.0648250000000002E-4</c:v>
                </c:pt>
                <c:pt idx="217">
                  <c:v>3.0541980000000003E-4</c:v>
                </c:pt>
                <c:pt idx="218">
                  <c:v>3.0435560000000001E-4</c:v>
                </c:pt>
                <c:pt idx="219">
                  <c:v>3.0330800000000002E-4</c:v>
                </c:pt>
                <c:pt idx="220">
                  <c:v>3.0225880000000002E-4</c:v>
                </c:pt>
                <c:pt idx="221">
                  <c:v>3.0121830000000001E-4</c:v>
                </c:pt>
                <c:pt idx="222">
                  <c:v>3.0019360000000002E-4</c:v>
                </c:pt>
                <c:pt idx="223">
                  <c:v>2.991642E-4</c:v>
                </c:pt>
                <c:pt idx="224">
                  <c:v>2.981506E-4</c:v>
                </c:pt>
                <c:pt idx="225">
                  <c:v>2.9714569999999998E-4</c:v>
                </c:pt>
                <c:pt idx="226">
                  <c:v>2.9614659999999999E-4</c:v>
                </c:pt>
                <c:pt idx="227">
                  <c:v>2.9517559999999999E-4</c:v>
                </c:pt>
                <c:pt idx="228">
                  <c:v>2.9419640000000001E-4</c:v>
                </c:pt>
                <c:pt idx="229">
                  <c:v>2.9320179999999999E-4</c:v>
                </c:pt>
                <c:pt idx="230">
                  <c:v>2.9221459999999999E-4</c:v>
                </c:pt>
                <c:pt idx="231">
                  <c:v>2.9125409999999999E-4</c:v>
                </c:pt>
                <c:pt idx="232">
                  <c:v>2.9030160000000001E-4</c:v>
                </c:pt>
                <c:pt idx="233">
                  <c:v>2.8935469999999999E-4</c:v>
                </c:pt>
                <c:pt idx="234">
                  <c:v>2.8841370000000003E-4</c:v>
                </c:pt>
                <c:pt idx="235">
                  <c:v>2.8747890000000001E-4</c:v>
                </c:pt>
                <c:pt idx="236">
                  <c:v>2.8654990000000002E-4</c:v>
                </c:pt>
                <c:pt idx="237">
                  <c:v>2.8562729999999999E-4</c:v>
                </c:pt>
                <c:pt idx="238">
                  <c:v>2.8471129999999999E-4</c:v>
                </c:pt>
                <c:pt idx="239">
                  <c:v>2.8378300000000002E-4</c:v>
                </c:pt>
                <c:pt idx="240">
                  <c:v>2.82883E-4</c:v>
                </c:pt>
                <c:pt idx="241">
                  <c:v>2.819899E-4</c:v>
                </c:pt>
                <c:pt idx="242">
                  <c:v>2.8110359999999998E-4</c:v>
                </c:pt>
                <c:pt idx="243">
                  <c:v>2.8022339999999999E-4</c:v>
                </c:pt>
                <c:pt idx="244">
                  <c:v>2.7934990000000001E-4</c:v>
                </c:pt>
                <c:pt idx="245">
                  <c:v>2.7848149999999997E-4</c:v>
                </c:pt>
                <c:pt idx="246">
                  <c:v>2.7760250000000001E-4</c:v>
                </c:pt>
                <c:pt idx="247">
                  <c:v>2.7674740000000001E-4</c:v>
                </c:pt>
                <c:pt idx="248">
                  <c:v>2.7590159999999999E-4</c:v>
                </c:pt>
                <c:pt idx="249">
                  <c:v>2.7505960000000001E-4</c:v>
                </c:pt>
                <c:pt idx="250">
                  <c:v>2.7422610000000001E-4</c:v>
                </c:pt>
                <c:pt idx="251">
                  <c:v>2.733972E-4</c:v>
                </c:pt>
                <c:pt idx="252">
                  <c:v>2.7257360000000001E-4</c:v>
                </c:pt>
                <c:pt idx="253">
                  <c:v>2.7173969999999998E-4</c:v>
                </c:pt>
                <c:pt idx="254">
                  <c:v>2.7092840000000001E-4</c:v>
                </c:pt>
                <c:pt idx="255">
                  <c:v>2.7012530000000001E-4</c:v>
                </c:pt>
                <c:pt idx="256">
                  <c:v>2.693258E-4</c:v>
                </c:pt>
                <c:pt idx="257">
                  <c:v>2.6853100000000002E-4</c:v>
                </c:pt>
                <c:pt idx="258">
                  <c:v>2.6774029999999997E-4</c:v>
                </c:pt>
                <c:pt idx="259">
                  <c:v>2.669568E-4</c:v>
                </c:pt>
                <c:pt idx="260">
                  <c:v>2.661769E-4</c:v>
                </c:pt>
                <c:pt idx="261">
                  <c:v>2.6540469999999998E-4</c:v>
                </c:pt>
                <c:pt idx="262">
                  <c:v>2.6463510000000002E-4</c:v>
                </c:pt>
                <c:pt idx="263">
                  <c:v>2.638575E-4</c:v>
                </c:pt>
                <c:pt idx="264">
                  <c:v>2.6310679999999999E-4</c:v>
                </c:pt>
                <c:pt idx="265">
                  <c:v>2.6235329999999999E-4</c:v>
                </c:pt>
                <c:pt idx="266">
                  <c:v>2.6160019999999998E-4</c:v>
                </c:pt>
                <c:pt idx="267">
                  <c:v>2.6086449999999998E-4</c:v>
                </c:pt>
                <c:pt idx="268">
                  <c:v>2.601274E-4</c:v>
                </c:pt>
                <c:pt idx="269">
                  <c:v>2.5938099999999999E-4</c:v>
                </c:pt>
                <c:pt idx="270">
                  <c:v>2.5864730000000003E-4</c:v>
                </c:pt>
                <c:pt idx="271">
                  <c:v>2.5793069999999999E-4</c:v>
                </c:pt>
                <c:pt idx="272">
                  <c:v>2.5720719999999998E-4</c:v>
                </c:pt>
                <c:pt idx="273">
                  <c:v>2.5649929999999998E-4</c:v>
                </c:pt>
                <c:pt idx="274">
                  <c:v>2.5577830000000001E-4</c:v>
                </c:pt>
                <c:pt idx="275">
                  <c:v>2.5506809999999998E-4</c:v>
                </c:pt>
                <c:pt idx="276">
                  <c:v>2.5437430000000002E-4</c:v>
                </c:pt>
                <c:pt idx="277">
                  <c:v>2.5366549999999999E-4</c:v>
                </c:pt>
                <c:pt idx="278">
                  <c:v>2.5296770000000001E-4</c:v>
                </c:pt>
                <c:pt idx="279">
                  <c:v>2.5227430000000003E-4</c:v>
                </c:pt>
                <c:pt idx="280">
                  <c:v>2.5159610000000002E-4</c:v>
                </c:pt>
                <c:pt idx="281">
                  <c:v>2.5091099999999998E-4</c:v>
                </c:pt>
                <c:pt idx="282">
                  <c:v>2.5022990000000001E-4</c:v>
                </c:pt>
                <c:pt idx="283">
                  <c:v>2.4955250000000001E-4</c:v>
                </c:pt>
                <c:pt idx="284">
                  <c:v>2.4887850000000002E-4</c:v>
                </c:pt>
                <c:pt idx="285">
                  <c:v>2.4821819999999999E-4</c:v>
                </c:pt>
                <c:pt idx="286">
                  <c:v>2.4755090000000001E-4</c:v>
                </c:pt>
                <c:pt idx="287">
                  <c:v>2.4688619999999999E-4</c:v>
                </c:pt>
                <c:pt idx="288">
                  <c:v>2.4622190000000001E-4</c:v>
                </c:pt>
                <c:pt idx="289">
                  <c:v>2.4556319999999998E-4</c:v>
                </c:pt>
                <c:pt idx="290">
                  <c:v>2.4492360000000001E-4</c:v>
                </c:pt>
                <c:pt idx="291">
                  <c:v>2.4427980000000003E-4</c:v>
                </c:pt>
                <c:pt idx="292">
                  <c:v>2.4366540000000001E-4</c:v>
                </c:pt>
                <c:pt idx="293">
                  <c:v>2.4302150000000001E-4</c:v>
                </c:pt>
                <c:pt idx="294">
                  <c:v>2.4237919999999999E-4</c:v>
                </c:pt>
                <c:pt idx="295">
                  <c:v>2.4174219999999999E-4</c:v>
                </c:pt>
                <c:pt idx="296">
                  <c:v>2.4111219999999999E-4</c:v>
                </c:pt>
                <c:pt idx="297">
                  <c:v>2.4048799999999999E-4</c:v>
                </c:pt>
                <c:pt idx="298">
                  <c:v>2.3985940000000001E-4</c:v>
                </c:pt>
                <c:pt idx="299">
                  <c:v>2.392397E-4</c:v>
                </c:pt>
                <c:pt idx="300">
                  <c:v>2.3863150000000001E-4</c:v>
                </c:pt>
                <c:pt idx="301">
                  <c:v>2.3803799999999999E-4</c:v>
                </c:pt>
                <c:pt idx="302">
                  <c:v>2.3743479999999999E-4</c:v>
                </c:pt>
                <c:pt idx="303">
                  <c:v>2.368471E-4</c:v>
                </c:pt>
                <c:pt idx="304">
                  <c:v>2.362292E-4</c:v>
                </c:pt>
                <c:pt idx="305">
                  <c:v>2.3561449999999999E-4</c:v>
                </c:pt>
                <c:pt idx="306">
                  <c:v>2.3501770000000001E-4</c:v>
                </c:pt>
                <c:pt idx="307">
                  <c:v>2.3444110000000001E-4</c:v>
                </c:pt>
                <c:pt idx="308">
                  <c:v>2.3384E-4</c:v>
                </c:pt>
                <c:pt idx="309">
                  <c:v>2.3326950000000001E-4</c:v>
                </c:pt>
                <c:pt idx="310">
                  <c:v>2.3268909999999999E-4</c:v>
                </c:pt>
                <c:pt idx="311">
                  <c:v>2.321112E-4</c:v>
                </c:pt>
                <c:pt idx="312">
                  <c:v>2.31549E-4</c:v>
                </c:pt>
                <c:pt idx="313">
                  <c:v>2.3096060000000001E-4</c:v>
                </c:pt>
                <c:pt idx="314">
                  <c:v>2.304056E-4</c:v>
                </c:pt>
                <c:pt idx="315">
                  <c:v>2.2982650000000001E-4</c:v>
                </c:pt>
                <c:pt idx="316">
                  <c:v>2.2926509999999999E-4</c:v>
                </c:pt>
                <c:pt idx="317">
                  <c:v>2.2871950000000001E-4</c:v>
                </c:pt>
                <c:pt idx="318">
                  <c:v>2.2815119999999999E-4</c:v>
                </c:pt>
                <c:pt idx="319">
                  <c:v>2.2759949999999999E-4</c:v>
                </c:pt>
                <c:pt idx="320">
                  <c:v>2.270509E-4</c:v>
                </c:pt>
                <c:pt idx="321">
                  <c:v>2.265159E-4</c:v>
                </c:pt>
                <c:pt idx="322">
                  <c:v>2.2596040000000001E-4</c:v>
                </c:pt>
                <c:pt idx="323">
                  <c:v>2.2542029999999999E-4</c:v>
                </c:pt>
                <c:pt idx="324">
                  <c:v>2.2488280000000001E-4</c:v>
                </c:pt>
                <c:pt idx="325">
                  <c:v>2.2434850000000001E-4</c:v>
                </c:pt>
                <c:pt idx="326">
                  <c:v>2.238164E-4</c:v>
                </c:pt>
                <c:pt idx="327">
                  <c:v>2.232976E-4</c:v>
                </c:pt>
                <c:pt idx="328">
                  <c:v>2.227578E-4</c:v>
                </c:pt>
                <c:pt idx="329">
                  <c:v>2.22222E-4</c:v>
                </c:pt>
                <c:pt idx="330">
                  <c:v>2.2170029999999999E-4</c:v>
                </c:pt>
                <c:pt idx="331">
                  <c:v>2.2118640000000001E-4</c:v>
                </c:pt>
                <c:pt idx="332">
                  <c:v>2.2066530000000001E-4</c:v>
                </c:pt>
                <c:pt idx="333">
                  <c:v>2.2014859999999999E-4</c:v>
                </c:pt>
                <c:pt idx="334">
                  <c:v>2.1965069999999999E-4</c:v>
                </c:pt>
                <c:pt idx="335">
                  <c:v>2.1914410000000001E-4</c:v>
                </c:pt>
                <c:pt idx="336">
                  <c:v>2.186348E-4</c:v>
                </c:pt>
                <c:pt idx="337">
                  <c:v>2.1812940000000001E-4</c:v>
                </c:pt>
                <c:pt idx="338">
                  <c:v>2.1762370000000001E-4</c:v>
                </c:pt>
                <c:pt idx="339">
                  <c:v>2.1712629999999999E-4</c:v>
                </c:pt>
                <c:pt idx="340">
                  <c:v>2.1664150000000001E-4</c:v>
                </c:pt>
                <c:pt idx="341">
                  <c:v>2.1615839999999999E-4</c:v>
                </c:pt>
                <c:pt idx="342">
                  <c:v>2.156592E-4</c:v>
                </c:pt>
                <c:pt idx="343">
                  <c:v>2.1515839999999999E-4</c:v>
                </c:pt>
                <c:pt idx="344">
                  <c:v>2.1466909999999999E-4</c:v>
                </c:pt>
                <c:pt idx="345">
                  <c:v>2.1418380000000001E-4</c:v>
                </c:pt>
                <c:pt idx="346">
                  <c:v>2.1369609999999999E-4</c:v>
                </c:pt>
                <c:pt idx="347">
                  <c:v>2.132151E-4</c:v>
                </c:pt>
                <c:pt idx="348">
                  <c:v>2.1274069999999999E-4</c:v>
                </c:pt>
                <c:pt idx="349">
                  <c:v>2.122805E-4</c:v>
                </c:pt>
                <c:pt idx="350">
                  <c:v>2.118121E-4</c:v>
                </c:pt>
                <c:pt idx="351">
                  <c:v>2.1134499999999999E-4</c:v>
                </c:pt>
                <c:pt idx="352">
                  <c:v>2.108716E-4</c:v>
                </c:pt>
                <c:pt idx="353">
                  <c:v>2.1040030000000001E-4</c:v>
                </c:pt>
                <c:pt idx="354">
                  <c:v>2.09941E-4</c:v>
                </c:pt>
                <c:pt idx="355">
                  <c:v>2.0948470000000001E-4</c:v>
                </c:pt>
                <c:pt idx="356">
                  <c:v>2.0902909999999999E-4</c:v>
                </c:pt>
                <c:pt idx="357">
                  <c:v>2.0857450000000001E-4</c:v>
                </c:pt>
                <c:pt idx="358">
                  <c:v>2.0811119999999999E-4</c:v>
                </c:pt>
                <c:pt idx="359">
                  <c:v>2.076499E-4</c:v>
                </c:pt>
                <c:pt idx="360">
                  <c:v>2.072016E-4</c:v>
                </c:pt>
                <c:pt idx="361">
                  <c:v>2.0675500000000001E-4</c:v>
                </c:pt>
                <c:pt idx="362">
                  <c:v>2.063012E-4</c:v>
                </c:pt>
                <c:pt idx="363">
                  <c:v>2.058602E-4</c:v>
                </c:pt>
                <c:pt idx="364">
                  <c:v>2.054208E-4</c:v>
                </c:pt>
                <c:pt idx="365">
                  <c:v>2.049834E-4</c:v>
                </c:pt>
                <c:pt idx="366">
                  <c:v>2.0453879999999999E-4</c:v>
                </c:pt>
                <c:pt idx="367">
                  <c:v>2.0410599999999999E-4</c:v>
                </c:pt>
                <c:pt idx="368">
                  <c:v>2.0366730000000001E-4</c:v>
                </c:pt>
                <c:pt idx="369">
                  <c:v>2.0323659999999999E-4</c:v>
                </c:pt>
                <c:pt idx="370">
                  <c:v>2.0280799999999999E-4</c:v>
                </c:pt>
                <c:pt idx="371">
                  <c:v>2.0238139999999999E-4</c:v>
                </c:pt>
                <c:pt idx="372">
                  <c:v>2.019592E-4</c:v>
                </c:pt>
                <c:pt idx="373">
                  <c:v>2.0153390000000001E-4</c:v>
                </c:pt>
                <c:pt idx="374">
                  <c:v>2.0111369999999999E-4</c:v>
                </c:pt>
                <c:pt idx="375">
                  <c:v>2.006954E-4</c:v>
                </c:pt>
                <c:pt idx="376">
                  <c:v>2.0026970000000001E-4</c:v>
                </c:pt>
                <c:pt idx="377">
                  <c:v>1.9985970000000001E-4</c:v>
                </c:pt>
                <c:pt idx="378">
                  <c:v>1.9944630000000001E-4</c:v>
                </c:pt>
                <c:pt idx="379">
                  <c:v>1.9903419999999999E-4</c:v>
                </c:pt>
                <c:pt idx="380">
                  <c:v>1.9862340000000001E-4</c:v>
                </c:pt>
                <c:pt idx="381">
                  <c:v>1.9821159999999999E-4</c:v>
                </c:pt>
                <c:pt idx="382">
                  <c:v>1.977967E-4</c:v>
                </c:pt>
                <c:pt idx="383">
                  <c:v>1.973849E-4</c:v>
                </c:pt>
                <c:pt idx="384">
                  <c:v>1.969781E-4</c:v>
                </c:pt>
                <c:pt idx="385">
                  <c:v>1.9658070000000001E-4</c:v>
                </c:pt>
                <c:pt idx="386">
                  <c:v>1.9618430000000001E-4</c:v>
                </c:pt>
                <c:pt idx="387">
                  <c:v>1.957889E-4</c:v>
                </c:pt>
                <c:pt idx="388">
                  <c:v>1.9539749999999999E-4</c:v>
                </c:pt>
                <c:pt idx="389">
                  <c:v>1.9499919999999999E-4</c:v>
                </c:pt>
                <c:pt idx="390">
                  <c:v>1.9460899999999999E-4</c:v>
                </c:pt>
                <c:pt idx="391">
                  <c:v>1.94215E-4</c:v>
                </c:pt>
                <c:pt idx="392">
                  <c:v>1.9382899999999999E-4</c:v>
                </c:pt>
                <c:pt idx="393">
                  <c:v>1.9343489999999999E-4</c:v>
                </c:pt>
                <c:pt idx="394">
                  <c:v>1.9304350000000001E-4</c:v>
                </c:pt>
                <c:pt idx="395">
                  <c:v>1.9265919999999999E-4</c:v>
                </c:pt>
                <c:pt idx="396">
                  <c:v>1.9227719999999999E-4</c:v>
                </c:pt>
                <c:pt idx="397">
                  <c:v>1.9189319999999999E-4</c:v>
                </c:pt>
                <c:pt idx="398">
                  <c:v>1.915168E-4</c:v>
                </c:pt>
                <c:pt idx="399">
                  <c:v>1.9114229999999999E-4</c:v>
                </c:pt>
                <c:pt idx="400">
                  <c:v>1.907701E-4</c:v>
                </c:pt>
                <c:pt idx="401">
                  <c:v>1.9038710000000001E-4</c:v>
                </c:pt>
                <c:pt idx="402">
                  <c:v>1.9000709999999999E-4</c:v>
                </c:pt>
                <c:pt idx="403">
                  <c:v>1.896349E-4</c:v>
                </c:pt>
                <c:pt idx="404">
                  <c:v>1.8926159999999999E-4</c:v>
                </c:pt>
                <c:pt idx="405">
                  <c:v>1.888952E-4</c:v>
                </c:pt>
                <c:pt idx="406">
                  <c:v>1.885279E-4</c:v>
                </c:pt>
                <c:pt idx="407">
                  <c:v>1.8816190000000001E-4</c:v>
                </c:pt>
                <c:pt idx="408">
                  <c:v>1.8780040000000001E-4</c:v>
                </c:pt>
                <c:pt idx="409">
                  <c:v>1.874406E-4</c:v>
                </c:pt>
                <c:pt idx="410">
                  <c:v>1.870803E-4</c:v>
                </c:pt>
                <c:pt idx="411">
                  <c:v>1.8672010000000001E-4</c:v>
                </c:pt>
                <c:pt idx="412">
                  <c:v>1.8635329999999999E-4</c:v>
                </c:pt>
                <c:pt idx="413">
                  <c:v>1.8599170000000001E-4</c:v>
                </c:pt>
                <c:pt idx="414">
                  <c:v>1.8563729999999999E-4</c:v>
                </c:pt>
                <c:pt idx="415">
                  <c:v>1.852898E-4</c:v>
                </c:pt>
                <c:pt idx="416">
                  <c:v>1.8493820000000001E-4</c:v>
                </c:pt>
                <c:pt idx="417">
                  <c:v>1.8458769999999999E-4</c:v>
                </c:pt>
                <c:pt idx="418">
                  <c:v>1.8423469999999999E-4</c:v>
                </c:pt>
                <c:pt idx="419">
                  <c:v>1.8388350000000001E-4</c:v>
                </c:pt>
                <c:pt idx="420">
                  <c:v>1.8353369999999999E-4</c:v>
                </c:pt>
                <c:pt idx="421">
                  <c:v>1.831855E-4</c:v>
                </c:pt>
                <c:pt idx="422">
                  <c:v>1.828388E-4</c:v>
                </c:pt>
                <c:pt idx="423">
                  <c:v>1.8249999999999999E-4</c:v>
                </c:pt>
                <c:pt idx="424">
                  <c:v>1.8216240000000001E-4</c:v>
                </c:pt>
                <c:pt idx="425">
                  <c:v>1.8181889999999999E-4</c:v>
                </c:pt>
                <c:pt idx="426">
                  <c:v>1.8147669999999999E-4</c:v>
                </c:pt>
                <c:pt idx="427">
                  <c:v>1.8113640000000001E-4</c:v>
                </c:pt>
                <c:pt idx="428">
                  <c:v>1.8080360000000001E-4</c:v>
                </c:pt>
                <c:pt idx="429">
                  <c:v>1.804725E-4</c:v>
                </c:pt>
                <c:pt idx="430">
                  <c:v>1.80135E-4</c:v>
                </c:pt>
                <c:pt idx="431">
                  <c:v>1.7979819999999999E-4</c:v>
                </c:pt>
                <c:pt idx="432">
                  <c:v>1.7947039999999999E-4</c:v>
                </c:pt>
                <c:pt idx="433">
                  <c:v>1.7913599999999999E-4</c:v>
                </c:pt>
                <c:pt idx="434">
                  <c:v>1.788029E-4</c:v>
                </c:pt>
                <c:pt idx="435">
                  <c:v>1.7847889999999999E-4</c:v>
                </c:pt>
                <c:pt idx="436">
                  <c:v>1.781485E-4</c:v>
                </c:pt>
                <c:pt idx="437">
                  <c:v>1.7782639999999999E-4</c:v>
                </c:pt>
                <c:pt idx="438">
                  <c:v>1.7749770000000001E-4</c:v>
                </c:pt>
                <c:pt idx="439">
                  <c:v>1.7717770000000001E-4</c:v>
                </c:pt>
                <c:pt idx="440">
                  <c:v>1.768517E-4</c:v>
                </c:pt>
                <c:pt idx="441">
                  <c:v>1.7652720000000001E-4</c:v>
                </c:pt>
                <c:pt idx="442">
                  <c:v>1.7621140000000001E-4</c:v>
                </c:pt>
                <c:pt idx="443">
                  <c:v>1.7588909999999999E-4</c:v>
                </c:pt>
                <c:pt idx="444">
                  <c:v>1.7556829999999999E-4</c:v>
                </c:pt>
                <c:pt idx="445">
                  <c:v>1.752562E-4</c:v>
                </c:pt>
                <c:pt idx="446">
                  <c:v>1.7493820000000001E-4</c:v>
                </c:pt>
                <c:pt idx="447">
                  <c:v>1.7462660000000001E-4</c:v>
                </c:pt>
                <c:pt idx="448">
                  <c:v>1.7431430000000001E-4</c:v>
                </c:pt>
                <c:pt idx="449">
                  <c:v>1.7399780000000001E-4</c:v>
                </c:pt>
                <c:pt idx="450">
                  <c:v>1.7368860000000001E-4</c:v>
                </c:pt>
                <c:pt idx="451">
                  <c:v>1.7338109999999999E-4</c:v>
                </c:pt>
                <c:pt idx="452">
                  <c:v>1.7306879999999999E-4</c:v>
                </c:pt>
                <c:pt idx="453">
                  <c:v>1.7275689999999999E-4</c:v>
                </c:pt>
                <c:pt idx="454">
                  <c:v>1.7245260000000001E-4</c:v>
                </c:pt>
                <c:pt idx="455">
                  <c:v>1.7214960000000001E-4</c:v>
                </c:pt>
                <c:pt idx="456">
                  <c:v>1.7184000000000001E-4</c:v>
                </c:pt>
                <c:pt idx="457">
                  <c:v>1.715334E-4</c:v>
                </c:pt>
                <c:pt idx="458">
                  <c:v>1.712289E-4</c:v>
                </c:pt>
                <c:pt idx="459">
                  <c:v>1.709329E-4</c:v>
                </c:pt>
                <c:pt idx="460">
                  <c:v>1.7063000000000001E-4</c:v>
                </c:pt>
                <c:pt idx="461">
                  <c:v>1.7032810000000001E-4</c:v>
                </c:pt>
                <c:pt idx="462">
                  <c:v>1.700274E-4</c:v>
                </c:pt>
                <c:pt idx="463">
                  <c:v>1.6972809999999999E-4</c:v>
                </c:pt>
                <c:pt idx="464">
                  <c:v>1.694373E-4</c:v>
                </c:pt>
                <c:pt idx="465">
                  <c:v>1.6913989999999999E-4</c:v>
                </c:pt>
                <c:pt idx="466">
                  <c:v>1.688436E-4</c:v>
                </c:pt>
                <c:pt idx="467">
                  <c:v>1.6854899999999999E-4</c:v>
                </c:pt>
                <c:pt idx="468">
                  <c:v>1.6825569999999999E-4</c:v>
                </c:pt>
                <c:pt idx="469">
                  <c:v>1.6796429999999999E-4</c:v>
                </c:pt>
                <c:pt idx="470">
                  <c:v>1.6767919999999999E-4</c:v>
                </c:pt>
                <c:pt idx="471">
                  <c:v>1.6738979999999999E-4</c:v>
                </c:pt>
                <c:pt idx="472">
                  <c:v>1.6710140000000001E-4</c:v>
                </c:pt>
                <c:pt idx="473">
                  <c:v>1.668157E-4</c:v>
                </c:pt>
                <c:pt idx="474">
                  <c:v>1.6652710000000001E-4</c:v>
                </c:pt>
                <c:pt idx="475">
                  <c:v>1.6624430000000001E-4</c:v>
                </c:pt>
                <c:pt idx="476">
                  <c:v>1.6595870000000001E-4</c:v>
                </c:pt>
                <c:pt idx="477">
                  <c:v>1.6567390000000001E-4</c:v>
                </c:pt>
                <c:pt idx="478">
                  <c:v>1.6538969999999999E-4</c:v>
                </c:pt>
                <c:pt idx="479">
                  <c:v>1.6510679999999999E-4</c:v>
                </c:pt>
                <c:pt idx="480">
                  <c:v>1.6482770000000001E-4</c:v>
                </c:pt>
                <c:pt idx="481">
                  <c:v>1.6455119999999999E-4</c:v>
                </c:pt>
                <c:pt idx="482">
                  <c:v>1.642708E-4</c:v>
                </c:pt>
                <c:pt idx="483">
                  <c:v>1.639949E-4</c:v>
                </c:pt>
                <c:pt idx="484">
                  <c:v>1.6371840000000001E-4</c:v>
                </c:pt>
                <c:pt idx="485">
                  <c:v>1.6344370000000001E-4</c:v>
                </c:pt>
                <c:pt idx="486">
                  <c:v>1.6317440000000001E-4</c:v>
                </c:pt>
                <c:pt idx="487">
                  <c:v>1.6289909999999999E-4</c:v>
                </c:pt>
                <c:pt idx="488">
                  <c:v>1.626276E-4</c:v>
                </c:pt>
                <c:pt idx="489">
                  <c:v>1.6235810000000001E-4</c:v>
                </c:pt>
                <c:pt idx="490">
                  <c:v>1.6208849999999999E-4</c:v>
                </c:pt>
                <c:pt idx="491">
                  <c:v>1.6182330000000001E-4</c:v>
                </c:pt>
                <c:pt idx="492">
                  <c:v>1.6155769999999999E-4</c:v>
                </c:pt>
                <c:pt idx="493">
                  <c:v>1.6129330000000001E-4</c:v>
                </c:pt>
                <c:pt idx="494">
                  <c:v>1.6103029999999999E-4</c:v>
                </c:pt>
                <c:pt idx="495">
                  <c:v>1.607677E-4</c:v>
                </c:pt>
                <c:pt idx="496">
                  <c:v>1.6050600000000001E-4</c:v>
                </c:pt>
                <c:pt idx="497">
                  <c:v>1.6024600000000001E-4</c:v>
                </c:pt>
                <c:pt idx="498">
                  <c:v>1.5998710000000001E-4</c:v>
                </c:pt>
                <c:pt idx="499">
                  <c:v>1.597271E-4</c:v>
                </c:pt>
                <c:pt idx="500">
                  <c:v>1.5946879999999999E-4</c:v>
                </c:pt>
                <c:pt idx="501">
                  <c:v>1.5921429999999999E-4</c:v>
                </c:pt>
                <c:pt idx="502">
                  <c:v>1.5896470000000001E-4</c:v>
                </c:pt>
                <c:pt idx="503">
                  <c:v>1.5871550000000001E-4</c:v>
                </c:pt>
                <c:pt idx="504">
                  <c:v>1.584659E-4</c:v>
                </c:pt>
                <c:pt idx="505">
                  <c:v>1.5821389999999999E-4</c:v>
                </c:pt>
                <c:pt idx="506">
                  <c:v>1.5796439999999999E-4</c:v>
                </c:pt>
                <c:pt idx="507">
                  <c:v>1.577149E-4</c:v>
                </c:pt>
                <c:pt idx="508">
                  <c:v>1.5746360000000001E-4</c:v>
                </c:pt>
                <c:pt idx="509">
                  <c:v>1.5721570000000001E-4</c:v>
                </c:pt>
                <c:pt idx="510">
                  <c:v>1.5696880000000001E-4</c:v>
                </c:pt>
                <c:pt idx="511">
                  <c:v>1.5672369999999999E-4</c:v>
                </c:pt>
                <c:pt idx="512">
                  <c:v>1.5647750000000001E-4</c:v>
                </c:pt>
                <c:pt idx="513">
                  <c:v>1.5623570000000001E-4</c:v>
                </c:pt>
                <c:pt idx="514">
                  <c:v>1.5599740000000001E-4</c:v>
                </c:pt>
                <c:pt idx="515">
                  <c:v>1.5575990000000001E-4</c:v>
                </c:pt>
                <c:pt idx="516">
                  <c:v>1.5552019999999999E-4</c:v>
                </c:pt>
                <c:pt idx="517">
                  <c:v>1.5528100000000001E-4</c:v>
                </c:pt>
                <c:pt idx="518">
                  <c:v>1.5504240000000001E-4</c:v>
                </c:pt>
                <c:pt idx="519">
                  <c:v>1.548047E-4</c:v>
                </c:pt>
                <c:pt idx="520">
                  <c:v>1.5457169999999999E-4</c:v>
                </c:pt>
                <c:pt idx="521">
                  <c:v>1.543378E-4</c:v>
                </c:pt>
                <c:pt idx="522">
                  <c:v>1.5410449999999999E-4</c:v>
                </c:pt>
                <c:pt idx="523">
                  <c:v>1.5386910000000001E-4</c:v>
                </c:pt>
                <c:pt idx="524">
                  <c:v>1.53635E-4</c:v>
                </c:pt>
                <c:pt idx="525">
                  <c:v>1.5340549999999999E-4</c:v>
                </c:pt>
                <c:pt idx="526">
                  <c:v>1.5317649999999999E-4</c:v>
                </c:pt>
                <c:pt idx="527">
                  <c:v>1.5294669999999999E-4</c:v>
                </c:pt>
                <c:pt idx="528">
                  <c:v>1.527175E-4</c:v>
                </c:pt>
                <c:pt idx="529">
                  <c:v>1.5248799999999999E-4</c:v>
                </c:pt>
                <c:pt idx="530">
                  <c:v>1.5225920000000001E-4</c:v>
                </c:pt>
                <c:pt idx="531">
                  <c:v>1.5203189999999999E-4</c:v>
                </c:pt>
                <c:pt idx="532">
                  <c:v>1.518088E-4</c:v>
                </c:pt>
                <c:pt idx="533">
                  <c:v>1.5158709999999999E-4</c:v>
                </c:pt>
                <c:pt idx="534">
                  <c:v>1.5136610000000001E-4</c:v>
                </c:pt>
                <c:pt idx="535">
                  <c:v>1.5113959999999999E-4</c:v>
                </c:pt>
                <c:pt idx="536">
                  <c:v>1.5091670000000001E-4</c:v>
                </c:pt>
                <c:pt idx="537">
                  <c:v>1.506945E-4</c:v>
                </c:pt>
                <c:pt idx="538">
                  <c:v>1.5047579999999999E-4</c:v>
                </c:pt>
                <c:pt idx="539">
                  <c:v>1.5025889999999999E-4</c:v>
                </c:pt>
                <c:pt idx="540">
                  <c:v>1.500397E-4</c:v>
                </c:pt>
                <c:pt idx="541">
                  <c:v>1.498216E-4</c:v>
                </c:pt>
                <c:pt idx="542">
                  <c:v>1.4960700000000001E-4</c:v>
                </c:pt>
                <c:pt idx="543">
                  <c:v>1.493903E-4</c:v>
                </c:pt>
                <c:pt idx="544">
                  <c:v>1.4917479999999999E-4</c:v>
                </c:pt>
                <c:pt idx="545">
                  <c:v>1.4895810000000001E-4</c:v>
                </c:pt>
                <c:pt idx="546">
                  <c:v>1.487437E-4</c:v>
                </c:pt>
                <c:pt idx="547">
                  <c:v>1.485333E-4</c:v>
                </c:pt>
                <c:pt idx="548">
                  <c:v>1.4832499999999999E-4</c:v>
                </c:pt>
                <c:pt idx="549">
                  <c:v>1.4811739999999999E-4</c:v>
                </c:pt>
                <c:pt idx="550">
                  <c:v>1.4790699999999999E-4</c:v>
                </c:pt>
                <c:pt idx="551">
                  <c:v>1.4769699999999999E-4</c:v>
                </c:pt>
                <c:pt idx="552">
                  <c:v>1.4748760000000001E-4</c:v>
                </c:pt>
                <c:pt idx="553">
                  <c:v>1.472817E-4</c:v>
                </c:pt>
                <c:pt idx="554">
                  <c:v>1.470815E-4</c:v>
                </c:pt>
                <c:pt idx="555">
                  <c:v>1.4687390000000001E-4</c:v>
                </c:pt>
                <c:pt idx="556">
                  <c:v>1.466699E-4</c:v>
                </c:pt>
                <c:pt idx="557">
                  <c:v>1.464665E-4</c:v>
                </c:pt>
                <c:pt idx="558">
                  <c:v>1.4626440000000001E-4</c:v>
                </c:pt>
                <c:pt idx="559">
                  <c:v>1.46064E-4</c:v>
                </c:pt>
                <c:pt idx="560">
                  <c:v>1.458663E-4</c:v>
                </c:pt>
                <c:pt idx="561">
                  <c:v>1.4566709999999999E-4</c:v>
                </c:pt>
                <c:pt idx="562">
                  <c:v>1.454688E-4</c:v>
                </c:pt>
                <c:pt idx="563">
                  <c:v>1.4527130000000001E-4</c:v>
                </c:pt>
                <c:pt idx="564">
                  <c:v>1.4507300000000001E-4</c:v>
                </c:pt>
                <c:pt idx="565">
                  <c:v>1.4487730000000001E-4</c:v>
                </c:pt>
                <c:pt idx="566">
                  <c:v>1.44685E-4</c:v>
                </c:pt>
                <c:pt idx="567">
                  <c:v>1.4449349999999999E-4</c:v>
                </c:pt>
                <c:pt idx="568">
                  <c:v>1.4430310000000001E-4</c:v>
                </c:pt>
                <c:pt idx="569">
                  <c:v>1.4411059999999999E-4</c:v>
                </c:pt>
                <c:pt idx="570">
                  <c:v>1.4391919999999999E-4</c:v>
                </c:pt>
                <c:pt idx="571">
                  <c:v>1.437307E-4</c:v>
                </c:pt>
                <c:pt idx="572">
                  <c:v>1.435423E-4</c:v>
                </c:pt>
                <c:pt idx="573">
                  <c:v>1.4335300000000001E-4</c:v>
                </c:pt>
                <c:pt idx="574">
                  <c:v>1.4316399999999999E-4</c:v>
                </c:pt>
                <c:pt idx="575">
                  <c:v>1.4297609999999999E-4</c:v>
                </c:pt>
                <c:pt idx="576">
                  <c:v>1.4279359999999999E-4</c:v>
                </c:pt>
                <c:pt idx="577">
                  <c:v>1.4262070000000001E-4</c:v>
                </c:pt>
                <c:pt idx="578">
                  <c:v>1.4246199999999999E-4</c:v>
                </c:pt>
                <c:pt idx="579">
                  <c:v>1.4230610000000001E-4</c:v>
                </c:pt>
                <c:pt idx="580">
                  <c:v>1.421583E-4</c:v>
                </c:pt>
                <c:pt idx="581">
                  <c:v>1.4201369999999999E-4</c:v>
                </c:pt>
                <c:pt idx="582">
                  <c:v>1.4187379999999999E-4</c:v>
                </c:pt>
                <c:pt idx="583">
                  <c:v>1.417399E-4</c:v>
                </c:pt>
                <c:pt idx="584">
                  <c:v>1.4161720000000001E-4</c:v>
                </c:pt>
                <c:pt idx="585">
                  <c:v>1.415004E-4</c:v>
                </c:pt>
                <c:pt idx="586">
                  <c:v>1.4138559999999999E-4</c:v>
                </c:pt>
                <c:pt idx="587">
                  <c:v>1.4127200000000001E-4</c:v>
                </c:pt>
                <c:pt idx="588">
                  <c:v>1.4116159999999999E-4</c:v>
                </c:pt>
                <c:pt idx="589">
                  <c:v>1.4105089999999999E-4</c:v>
                </c:pt>
                <c:pt idx="590">
                  <c:v>1.409374E-4</c:v>
                </c:pt>
                <c:pt idx="591">
                  <c:v>1.408317E-4</c:v>
                </c:pt>
                <c:pt idx="592">
                  <c:v>1.407278E-4</c:v>
                </c:pt>
                <c:pt idx="593">
                  <c:v>1.4062800000000001E-4</c:v>
                </c:pt>
                <c:pt idx="594">
                  <c:v>1.4053770000000001E-4</c:v>
                </c:pt>
                <c:pt idx="595">
                  <c:v>1.404512E-4</c:v>
                </c:pt>
                <c:pt idx="596">
                  <c:v>1.4036119999999999E-4</c:v>
                </c:pt>
                <c:pt idx="597">
                  <c:v>1.4027169999999999E-4</c:v>
                </c:pt>
                <c:pt idx="598">
                  <c:v>1.401819E-4</c:v>
                </c:pt>
                <c:pt idx="599">
                  <c:v>1.4009069999999999E-4</c:v>
                </c:pt>
                <c:pt idx="600">
                  <c:v>1.4001199999999999E-4</c:v>
                </c:pt>
                <c:pt idx="601">
                  <c:v>1.3991780000000001E-4</c:v>
                </c:pt>
                <c:pt idx="602">
                  <c:v>1.3983919999999999E-4</c:v>
                </c:pt>
                <c:pt idx="603">
                  <c:v>1.3974420000000001E-4</c:v>
                </c:pt>
                <c:pt idx="604">
                  <c:v>1.3966560000000001E-4</c:v>
                </c:pt>
                <c:pt idx="605">
                  <c:v>1.3957069999999999E-4</c:v>
                </c:pt>
                <c:pt idx="606">
                  <c:v>1.3949289999999999E-4</c:v>
                </c:pt>
                <c:pt idx="607">
                  <c:v>1.394E-4</c:v>
                </c:pt>
                <c:pt idx="608">
                  <c:v>1.3932500000000001E-4</c:v>
                </c:pt>
                <c:pt idx="609">
                  <c:v>1.392365E-4</c:v>
                </c:pt>
                <c:pt idx="610">
                  <c:v>1.3916079999999999E-4</c:v>
                </c:pt>
                <c:pt idx="611">
                  <c:v>1.3906380000000001E-4</c:v>
                </c:pt>
                <c:pt idx="612">
                  <c:v>1.3899560000000001E-4</c:v>
                </c:pt>
                <c:pt idx="613">
                  <c:v>1.3891620000000001E-4</c:v>
                </c:pt>
                <c:pt idx="614">
                  <c:v>1.3885230000000001E-4</c:v>
                </c:pt>
                <c:pt idx="615">
                  <c:v>1.387781E-4</c:v>
                </c:pt>
                <c:pt idx="616">
                  <c:v>1.3870380000000001E-4</c:v>
                </c:pt>
                <c:pt idx="617">
                  <c:v>1.386301E-4</c:v>
                </c:pt>
                <c:pt idx="618">
                  <c:v>1.385511E-4</c:v>
                </c:pt>
                <c:pt idx="619">
                  <c:v>1.384771E-4</c:v>
                </c:pt>
                <c:pt idx="620">
                  <c:v>1.384081E-4</c:v>
                </c:pt>
                <c:pt idx="621">
                  <c:v>1.383395E-4</c:v>
                </c:pt>
                <c:pt idx="622">
                  <c:v>1.3826729999999999E-4</c:v>
                </c:pt>
                <c:pt idx="623">
                  <c:v>1.3819519999999999E-4</c:v>
                </c:pt>
                <c:pt idx="624">
                  <c:v>1.381268E-4</c:v>
                </c:pt>
                <c:pt idx="625">
                  <c:v>1.380571E-4</c:v>
                </c:pt>
                <c:pt idx="626">
                  <c:v>1.3797979999999999E-4</c:v>
                </c:pt>
                <c:pt idx="627">
                  <c:v>1.3790849999999999E-4</c:v>
                </c:pt>
                <c:pt idx="628">
                  <c:v>1.3783329999999999E-4</c:v>
                </c:pt>
                <c:pt idx="629">
                  <c:v>1.3775890000000001E-4</c:v>
                </c:pt>
                <c:pt idx="630">
                  <c:v>1.3768849999999999E-4</c:v>
                </c:pt>
                <c:pt idx="631">
                  <c:v>1.376176E-4</c:v>
                </c:pt>
                <c:pt idx="632">
                  <c:v>1.375467E-4</c:v>
                </c:pt>
                <c:pt idx="633">
                  <c:v>1.374747E-4</c:v>
                </c:pt>
                <c:pt idx="634">
                  <c:v>1.373996E-4</c:v>
                </c:pt>
                <c:pt idx="635">
                  <c:v>1.373247E-4</c:v>
                </c:pt>
                <c:pt idx="636">
                  <c:v>1.3724949999999999E-4</c:v>
                </c:pt>
                <c:pt idx="637">
                  <c:v>1.371748E-4</c:v>
                </c:pt>
                <c:pt idx="638">
                  <c:v>1.3709780000000001E-4</c:v>
                </c:pt>
                <c:pt idx="639">
                  <c:v>1.370252E-4</c:v>
                </c:pt>
                <c:pt idx="640">
                  <c:v>1.3695269999999999E-4</c:v>
                </c:pt>
                <c:pt idx="641">
                  <c:v>1.368803E-4</c:v>
                </c:pt>
                <c:pt idx="642">
                  <c:v>1.3680619999999999E-4</c:v>
                </c:pt>
                <c:pt idx="643">
                  <c:v>1.36735E-4</c:v>
                </c:pt>
                <c:pt idx="644">
                  <c:v>1.3666390000000001E-4</c:v>
                </c:pt>
                <c:pt idx="645">
                  <c:v>1.36592E-4</c:v>
                </c:pt>
                <c:pt idx="646">
                  <c:v>1.3652200000000001E-4</c:v>
                </c:pt>
                <c:pt idx="647">
                  <c:v>1.3645500000000001E-4</c:v>
                </c:pt>
                <c:pt idx="648">
                  <c:v>1.3638880000000001E-4</c:v>
                </c:pt>
                <c:pt idx="649">
                  <c:v>1.363232E-4</c:v>
                </c:pt>
                <c:pt idx="650">
                  <c:v>1.362596E-4</c:v>
                </c:pt>
                <c:pt idx="651">
                  <c:v>1.3619549999999999E-4</c:v>
                </c:pt>
                <c:pt idx="652">
                  <c:v>1.361313E-4</c:v>
                </c:pt>
                <c:pt idx="653">
                  <c:v>1.3606499999999999E-4</c:v>
                </c:pt>
                <c:pt idx="654">
                  <c:v>1.3599860000000001E-4</c:v>
                </c:pt>
                <c:pt idx="655">
                  <c:v>1.3593390000000001E-4</c:v>
                </c:pt>
                <c:pt idx="656">
                  <c:v>1.35869E-4</c:v>
                </c:pt>
                <c:pt idx="657">
                  <c:v>1.358039E-4</c:v>
                </c:pt>
                <c:pt idx="658">
                  <c:v>1.3573799999999999E-4</c:v>
                </c:pt>
                <c:pt idx="659">
                  <c:v>1.3567129999999999E-4</c:v>
                </c:pt>
                <c:pt idx="660">
                  <c:v>1.3560420000000001E-4</c:v>
                </c:pt>
                <c:pt idx="661">
                  <c:v>1.3553600000000001E-4</c:v>
                </c:pt>
                <c:pt idx="662">
                  <c:v>1.3546540000000001E-4</c:v>
                </c:pt>
                <c:pt idx="663">
                  <c:v>1.353952E-4</c:v>
                </c:pt>
                <c:pt idx="664">
                  <c:v>1.353239E-4</c:v>
                </c:pt>
                <c:pt idx="665">
                  <c:v>1.352518E-4</c:v>
                </c:pt>
                <c:pt idx="666">
                  <c:v>1.3517879999999999E-4</c:v>
                </c:pt>
                <c:pt idx="667">
                  <c:v>1.3510449999999999E-4</c:v>
                </c:pt>
                <c:pt idx="668">
                  <c:v>1.3502539999999999E-4</c:v>
                </c:pt>
                <c:pt idx="669">
                  <c:v>1.3494669999999999E-4</c:v>
                </c:pt>
                <c:pt idx="670">
                  <c:v>1.348678E-4</c:v>
                </c:pt>
                <c:pt idx="671">
                  <c:v>1.347896E-4</c:v>
                </c:pt>
                <c:pt idx="672">
                  <c:v>1.3471199999999999E-4</c:v>
                </c:pt>
                <c:pt idx="673">
                  <c:v>1.3463289999999999E-4</c:v>
                </c:pt>
                <c:pt idx="674">
                  <c:v>1.3455380000000001E-4</c:v>
                </c:pt>
                <c:pt idx="675">
                  <c:v>1.344742E-4</c:v>
                </c:pt>
                <c:pt idx="676">
                  <c:v>1.3439109999999999E-4</c:v>
                </c:pt>
                <c:pt idx="677">
                  <c:v>1.3430629999999999E-4</c:v>
                </c:pt>
                <c:pt idx="678">
                  <c:v>1.3422099999999999E-4</c:v>
                </c:pt>
                <c:pt idx="679">
                  <c:v>1.3413119999999999E-4</c:v>
                </c:pt>
                <c:pt idx="680">
                  <c:v>1.3404169999999999E-4</c:v>
                </c:pt>
                <c:pt idx="681">
                  <c:v>1.3395200000000001E-4</c:v>
                </c:pt>
                <c:pt idx="682">
                  <c:v>1.338589E-4</c:v>
                </c:pt>
                <c:pt idx="683">
                  <c:v>1.33769E-4</c:v>
                </c:pt>
                <c:pt idx="684">
                  <c:v>1.3368009999999999E-4</c:v>
                </c:pt>
                <c:pt idx="685">
                  <c:v>1.3358989999999999E-4</c:v>
                </c:pt>
                <c:pt idx="686">
                  <c:v>1.334997E-4</c:v>
                </c:pt>
                <c:pt idx="687">
                  <c:v>1.3340969999999999E-4</c:v>
                </c:pt>
                <c:pt idx="688">
                  <c:v>1.3331580000000001E-4</c:v>
                </c:pt>
                <c:pt idx="689">
                  <c:v>1.3322160000000001E-4</c:v>
                </c:pt>
                <c:pt idx="690">
                  <c:v>1.3312839999999999E-4</c:v>
                </c:pt>
                <c:pt idx="691">
                  <c:v>1.330348E-4</c:v>
                </c:pt>
                <c:pt idx="692">
                  <c:v>1.3294169999999999E-4</c:v>
                </c:pt>
                <c:pt idx="693">
                  <c:v>1.3284580000000001E-4</c:v>
                </c:pt>
                <c:pt idx="694">
                  <c:v>1.3274740000000001E-4</c:v>
                </c:pt>
                <c:pt idx="695">
                  <c:v>1.3264329999999999E-4</c:v>
                </c:pt>
                <c:pt idx="696">
                  <c:v>1.3254320000000001E-4</c:v>
                </c:pt>
                <c:pt idx="697">
                  <c:v>1.3244569999999999E-4</c:v>
                </c:pt>
                <c:pt idx="698">
                  <c:v>1.3234689999999999E-4</c:v>
                </c:pt>
                <c:pt idx="699">
                  <c:v>1.3224729999999999E-4</c:v>
                </c:pt>
                <c:pt idx="700">
                  <c:v>1.32149E-4</c:v>
                </c:pt>
                <c:pt idx="701">
                  <c:v>1.320494E-4</c:v>
                </c:pt>
                <c:pt idx="702">
                  <c:v>1.319499E-4</c:v>
                </c:pt>
                <c:pt idx="703">
                  <c:v>1.3184709999999999E-4</c:v>
                </c:pt>
                <c:pt idx="704">
                  <c:v>1.3174509999999999E-4</c:v>
                </c:pt>
                <c:pt idx="705">
                  <c:v>1.316418E-4</c:v>
                </c:pt>
                <c:pt idx="706">
                  <c:v>1.3153810000000001E-4</c:v>
                </c:pt>
                <c:pt idx="707">
                  <c:v>1.3143200000000001E-4</c:v>
                </c:pt>
                <c:pt idx="708">
                  <c:v>1.313264E-4</c:v>
                </c:pt>
                <c:pt idx="709">
                  <c:v>1.3122049999999999E-4</c:v>
                </c:pt>
                <c:pt idx="710">
                  <c:v>1.311145E-4</c:v>
                </c:pt>
                <c:pt idx="711">
                  <c:v>1.310084E-4</c:v>
                </c:pt>
                <c:pt idx="712">
                  <c:v>1.3090190000000001E-4</c:v>
                </c:pt>
                <c:pt idx="713">
                  <c:v>1.3079500000000001E-4</c:v>
                </c:pt>
                <c:pt idx="714">
                  <c:v>1.306875E-4</c:v>
                </c:pt>
                <c:pt idx="715">
                  <c:v>1.3057960000000001E-4</c:v>
                </c:pt>
                <c:pt idx="716">
                  <c:v>1.3046889999999999E-4</c:v>
                </c:pt>
                <c:pt idx="717">
                  <c:v>1.303582E-4</c:v>
                </c:pt>
                <c:pt idx="718">
                  <c:v>1.3024860000000001E-4</c:v>
                </c:pt>
                <c:pt idx="719">
                  <c:v>1.3014069999999999E-4</c:v>
                </c:pt>
                <c:pt idx="720">
                  <c:v>1.3003219999999999E-4</c:v>
                </c:pt>
                <c:pt idx="721">
                  <c:v>1.2992280000000001E-4</c:v>
                </c:pt>
                <c:pt idx="722">
                  <c:v>1.2981240000000001E-4</c:v>
                </c:pt>
                <c:pt idx="723">
                  <c:v>1.2970190000000001E-4</c:v>
                </c:pt>
                <c:pt idx="724">
                  <c:v>1.295914E-4</c:v>
                </c:pt>
                <c:pt idx="725">
                  <c:v>1.2948070000000001E-4</c:v>
                </c:pt>
                <c:pt idx="726">
                  <c:v>1.293686E-4</c:v>
                </c:pt>
                <c:pt idx="727">
                  <c:v>1.2925640000000001E-4</c:v>
                </c:pt>
                <c:pt idx="728">
                  <c:v>1.2914489999999999E-4</c:v>
                </c:pt>
                <c:pt idx="729">
                  <c:v>1.290334E-4</c:v>
                </c:pt>
                <c:pt idx="730">
                  <c:v>1.2892240000000001E-4</c:v>
                </c:pt>
                <c:pt idx="731">
                  <c:v>1.2881120000000001E-4</c:v>
                </c:pt>
                <c:pt idx="732">
                  <c:v>1.286994E-4</c:v>
                </c:pt>
                <c:pt idx="733">
                  <c:v>1.285875E-4</c:v>
                </c:pt>
                <c:pt idx="734">
                  <c:v>1.2847539999999999E-4</c:v>
                </c:pt>
                <c:pt idx="735">
                  <c:v>1.2836379999999999E-4</c:v>
                </c:pt>
                <c:pt idx="736">
                  <c:v>1.282519E-4</c:v>
                </c:pt>
                <c:pt idx="737">
                  <c:v>1.2813939999999999E-4</c:v>
                </c:pt>
                <c:pt idx="738">
                  <c:v>1.2802660000000001E-4</c:v>
                </c:pt>
                <c:pt idx="739">
                  <c:v>1.2791340000000001E-4</c:v>
                </c:pt>
                <c:pt idx="740">
                  <c:v>1.278006E-4</c:v>
                </c:pt>
                <c:pt idx="741">
                  <c:v>1.276874E-4</c:v>
                </c:pt>
                <c:pt idx="742">
                  <c:v>1.2757409999999999E-4</c:v>
                </c:pt>
                <c:pt idx="743">
                  <c:v>1.274608E-4</c:v>
                </c:pt>
                <c:pt idx="744">
                  <c:v>1.2734740000000001E-4</c:v>
                </c:pt>
                <c:pt idx="745">
                  <c:v>1.2723429999999999E-4</c:v>
                </c:pt>
                <c:pt idx="746">
                  <c:v>1.2712110000000001E-4</c:v>
                </c:pt>
                <c:pt idx="747">
                  <c:v>1.2700790000000001E-4</c:v>
                </c:pt>
                <c:pt idx="748">
                  <c:v>1.2689480000000001E-4</c:v>
                </c:pt>
                <c:pt idx="749">
                  <c:v>1.2678139999999999E-4</c:v>
                </c:pt>
                <c:pt idx="750">
                  <c:v>1.266684E-4</c:v>
                </c:pt>
                <c:pt idx="751">
                  <c:v>1.265552E-4</c:v>
                </c:pt>
                <c:pt idx="752">
                  <c:v>1.2644279999999999E-4</c:v>
                </c:pt>
                <c:pt idx="753">
                  <c:v>1.263309E-4</c:v>
                </c:pt>
                <c:pt idx="754">
                  <c:v>1.2621870000000001E-4</c:v>
                </c:pt>
                <c:pt idx="755">
                  <c:v>1.2610550000000001E-4</c:v>
                </c:pt>
                <c:pt idx="756">
                  <c:v>1.259903E-4</c:v>
                </c:pt>
                <c:pt idx="757">
                  <c:v>1.2587770000000001E-4</c:v>
                </c:pt>
                <c:pt idx="758">
                  <c:v>1.2576450000000001E-4</c:v>
                </c:pt>
                <c:pt idx="759">
                  <c:v>1.256513E-4</c:v>
                </c:pt>
                <c:pt idx="760">
                  <c:v>1.255386E-4</c:v>
                </c:pt>
                <c:pt idx="761">
                  <c:v>1.2542759999999999E-4</c:v>
                </c:pt>
                <c:pt idx="762">
                  <c:v>1.2531740000000001E-4</c:v>
                </c:pt>
                <c:pt idx="763">
                  <c:v>1.2520599999999999E-4</c:v>
                </c:pt>
                <c:pt idx="764">
                  <c:v>1.250922E-4</c:v>
                </c:pt>
                <c:pt idx="765">
                  <c:v>1.249783E-4</c:v>
                </c:pt>
                <c:pt idx="766">
                  <c:v>1.2486490000000001E-4</c:v>
                </c:pt>
                <c:pt idx="767">
                  <c:v>1.2474869999999999E-4</c:v>
                </c:pt>
                <c:pt idx="768">
                  <c:v>1.2463860000000001E-4</c:v>
                </c:pt>
                <c:pt idx="769">
                  <c:v>1.245268E-4</c:v>
                </c:pt>
                <c:pt idx="770">
                  <c:v>1.244164E-4</c:v>
                </c:pt>
                <c:pt idx="771">
                  <c:v>1.243064E-4</c:v>
                </c:pt>
                <c:pt idx="772">
                  <c:v>1.2419500000000001E-4</c:v>
                </c:pt>
                <c:pt idx="773">
                  <c:v>1.2408459999999999E-4</c:v>
                </c:pt>
                <c:pt idx="774">
                  <c:v>1.23974E-4</c:v>
                </c:pt>
                <c:pt idx="775">
                  <c:v>1.238635E-4</c:v>
                </c:pt>
                <c:pt idx="776">
                  <c:v>1.237531E-4</c:v>
                </c:pt>
                <c:pt idx="777">
                  <c:v>1.2364240000000001E-4</c:v>
                </c:pt>
                <c:pt idx="778">
                  <c:v>1.2353059999999999E-4</c:v>
                </c:pt>
                <c:pt idx="779">
                  <c:v>1.234152E-4</c:v>
                </c:pt>
                <c:pt idx="780">
                  <c:v>1.2330199999999999E-4</c:v>
                </c:pt>
                <c:pt idx="781">
                  <c:v>1.2319070000000001E-4</c:v>
                </c:pt>
                <c:pt idx="782">
                  <c:v>1.2308039999999999E-4</c:v>
                </c:pt>
                <c:pt idx="783">
                  <c:v>1.2297069999999999E-4</c:v>
                </c:pt>
                <c:pt idx="784">
                  <c:v>1.2286130000000001E-4</c:v>
                </c:pt>
                <c:pt idx="785">
                  <c:v>1.227515E-4</c:v>
                </c:pt>
                <c:pt idx="786">
                  <c:v>1.2264249999999999E-4</c:v>
                </c:pt>
                <c:pt idx="787">
                  <c:v>1.2253319999999999E-4</c:v>
                </c:pt>
                <c:pt idx="788">
                  <c:v>1.224237E-4</c:v>
                </c:pt>
                <c:pt idx="789">
                  <c:v>1.223133E-4</c:v>
                </c:pt>
                <c:pt idx="790">
                  <c:v>1.2220469999999999E-4</c:v>
                </c:pt>
                <c:pt idx="791">
                  <c:v>1.22096E-4</c:v>
                </c:pt>
                <c:pt idx="792">
                  <c:v>1.219859E-4</c:v>
                </c:pt>
                <c:pt idx="793">
                  <c:v>1.218758E-4</c:v>
                </c:pt>
                <c:pt idx="794">
                  <c:v>1.217679E-4</c:v>
                </c:pt>
                <c:pt idx="795">
                  <c:v>1.2165839999999999E-4</c:v>
                </c:pt>
                <c:pt idx="796">
                  <c:v>1.215494E-4</c:v>
                </c:pt>
                <c:pt idx="797">
                  <c:v>1.214402E-4</c:v>
                </c:pt>
                <c:pt idx="798">
                  <c:v>1.213327E-4</c:v>
                </c:pt>
                <c:pt idx="799">
                  <c:v>1.212259E-4</c:v>
                </c:pt>
                <c:pt idx="800">
                  <c:v>1.2111769999999999E-4</c:v>
                </c:pt>
                <c:pt idx="801">
                  <c:v>1.2100939999999999E-4</c:v>
                </c:pt>
                <c:pt idx="802">
                  <c:v>1.209027E-4</c:v>
                </c:pt>
                <c:pt idx="803">
                  <c:v>1.207958E-4</c:v>
                </c:pt>
                <c:pt idx="804">
                  <c:v>1.2068760000000001E-4</c:v>
                </c:pt>
                <c:pt idx="805">
                  <c:v>1.2058009999999999E-4</c:v>
                </c:pt>
                <c:pt idx="806">
                  <c:v>1.2047410000000001E-4</c:v>
                </c:pt>
                <c:pt idx="807">
                  <c:v>1.203678E-4</c:v>
                </c:pt>
                <c:pt idx="808">
                  <c:v>1.2026179999999999E-4</c:v>
                </c:pt>
                <c:pt idx="809">
                  <c:v>1.201553E-4</c:v>
                </c:pt>
                <c:pt idx="810">
                  <c:v>1.200501E-4</c:v>
                </c:pt>
                <c:pt idx="811">
                  <c:v>1.199448E-4</c:v>
                </c:pt>
                <c:pt idx="812">
                  <c:v>1.1983790000000001E-4</c:v>
                </c:pt>
                <c:pt idx="813">
                  <c:v>1.1972960000000001E-4</c:v>
                </c:pt>
                <c:pt idx="814">
                  <c:v>1.1962519999999999E-4</c:v>
                </c:pt>
                <c:pt idx="815">
                  <c:v>1.195206E-4</c:v>
                </c:pt>
                <c:pt idx="816">
                  <c:v>1.19416E-4</c:v>
                </c:pt>
                <c:pt idx="817">
                  <c:v>1.193113E-4</c:v>
                </c:pt>
                <c:pt idx="818">
                  <c:v>1.1920519999999999E-4</c:v>
                </c:pt>
                <c:pt idx="819">
                  <c:v>1.191013E-4</c:v>
                </c:pt>
                <c:pt idx="820">
                  <c:v>1.189974E-4</c:v>
                </c:pt>
                <c:pt idx="821">
                  <c:v>1.188935E-4</c:v>
                </c:pt>
                <c:pt idx="822">
                  <c:v>1.187894E-4</c:v>
                </c:pt>
                <c:pt idx="823">
                  <c:v>1.186836E-4</c:v>
                </c:pt>
                <c:pt idx="824">
                  <c:v>1.185801E-4</c:v>
                </c:pt>
                <c:pt idx="825">
                  <c:v>1.184771E-4</c:v>
                </c:pt>
                <c:pt idx="826">
                  <c:v>1.183734E-4</c:v>
                </c:pt>
                <c:pt idx="827">
                  <c:v>1.182691E-4</c:v>
                </c:pt>
                <c:pt idx="828">
                  <c:v>1.181663E-4</c:v>
                </c:pt>
                <c:pt idx="829">
                  <c:v>1.180632E-4</c:v>
                </c:pt>
                <c:pt idx="830">
                  <c:v>1.179606E-4</c:v>
                </c:pt>
                <c:pt idx="831">
                  <c:v>1.1785699999999999E-4</c:v>
                </c:pt>
                <c:pt idx="832">
                  <c:v>1.177534E-4</c:v>
                </c:pt>
                <c:pt idx="833">
                  <c:v>1.176514E-4</c:v>
                </c:pt>
                <c:pt idx="834">
                  <c:v>1.175495E-4</c:v>
                </c:pt>
                <c:pt idx="835">
                  <c:v>1.174471E-4</c:v>
                </c:pt>
                <c:pt idx="836">
                  <c:v>1.173451E-4</c:v>
                </c:pt>
                <c:pt idx="837">
                  <c:v>1.172445E-4</c:v>
                </c:pt>
                <c:pt idx="838">
                  <c:v>1.17144E-4</c:v>
                </c:pt>
                <c:pt idx="839">
                  <c:v>1.170428E-4</c:v>
                </c:pt>
                <c:pt idx="840">
                  <c:v>1.1694259999999999E-4</c:v>
                </c:pt>
                <c:pt idx="841">
                  <c:v>1.168421E-4</c:v>
                </c:pt>
                <c:pt idx="842">
                  <c:v>1.16741E-4</c:v>
                </c:pt>
                <c:pt idx="843">
                  <c:v>1.166362E-4</c:v>
                </c:pt>
                <c:pt idx="844">
                  <c:v>1.165364E-4</c:v>
                </c:pt>
                <c:pt idx="845">
                  <c:v>1.164369E-4</c:v>
                </c:pt>
                <c:pt idx="846">
                  <c:v>1.163385E-4</c:v>
                </c:pt>
                <c:pt idx="847">
                  <c:v>1.1624030000000001E-4</c:v>
                </c:pt>
                <c:pt idx="848">
                  <c:v>1.1614229999999999E-4</c:v>
                </c:pt>
                <c:pt idx="849">
                  <c:v>1.160441E-4</c:v>
                </c:pt>
                <c:pt idx="850">
                  <c:v>1.159458E-4</c:v>
                </c:pt>
                <c:pt idx="851">
                  <c:v>1.158471E-4</c:v>
                </c:pt>
                <c:pt idx="852">
                  <c:v>1.157489E-4</c:v>
                </c:pt>
                <c:pt idx="853">
                  <c:v>1.1565119999999999E-4</c:v>
                </c:pt>
                <c:pt idx="854">
                  <c:v>1.155531E-4</c:v>
                </c:pt>
                <c:pt idx="855">
                  <c:v>1.1545299999999999E-4</c:v>
                </c:pt>
                <c:pt idx="856">
                  <c:v>1.153518E-4</c:v>
                </c:pt>
                <c:pt idx="857">
                  <c:v>1.152535E-4</c:v>
                </c:pt>
                <c:pt idx="858">
                  <c:v>1.151575E-4</c:v>
                </c:pt>
                <c:pt idx="859">
                  <c:v>1.1506069999999999E-4</c:v>
                </c:pt>
                <c:pt idx="860">
                  <c:v>1.149651E-4</c:v>
                </c:pt>
                <c:pt idx="861">
                  <c:v>1.148699E-4</c:v>
                </c:pt>
                <c:pt idx="862">
                  <c:v>1.147746E-4</c:v>
                </c:pt>
                <c:pt idx="863">
                  <c:v>1.1468019999999999E-4</c:v>
                </c:pt>
                <c:pt idx="864">
                  <c:v>1.1458509999999999E-4</c:v>
                </c:pt>
                <c:pt idx="865">
                  <c:v>1.144897E-4</c:v>
                </c:pt>
                <c:pt idx="866">
                  <c:v>1.143932E-4</c:v>
                </c:pt>
                <c:pt idx="867">
                  <c:v>1.14298E-4</c:v>
                </c:pt>
                <c:pt idx="868">
                  <c:v>1.142004E-4</c:v>
                </c:pt>
                <c:pt idx="869">
                  <c:v>1.141047E-4</c:v>
                </c:pt>
                <c:pt idx="870">
                  <c:v>1.140102E-4</c:v>
                </c:pt>
                <c:pt idx="871">
                  <c:v>1.139117E-4</c:v>
                </c:pt>
                <c:pt idx="872">
                  <c:v>1.138166E-4</c:v>
                </c:pt>
                <c:pt idx="873">
                  <c:v>1.137231E-4</c:v>
                </c:pt>
                <c:pt idx="874">
                  <c:v>1.136299E-4</c:v>
                </c:pt>
                <c:pt idx="875">
                  <c:v>1.135373E-4</c:v>
                </c:pt>
                <c:pt idx="876">
                  <c:v>1.134445E-4</c:v>
                </c:pt>
                <c:pt idx="877">
                  <c:v>1.133501E-4</c:v>
                </c:pt>
                <c:pt idx="878">
                  <c:v>1.132573E-4</c:v>
                </c:pt>
                <c:pt idx="879">
                  <c:v>1.131649E-4</c:v>
                </c:pt>
                <c:pt idx="880">
                  <c:v>1.1307260000000001E-4</c:v>
                </c:pt>
                <c:pt idx="881">
                  <c:v>1.129784E-4</c:v>
                </c:pt>
                <c:pt idx="882">
                  <c:v>1.128864E-4</c:v>
                </c:pt>
                <c:pt idx="883">
                  <c:v>1.12793E-4</c:v>
                </c:pt>
                <c:pt idx="884">
                  <c:v>1.1270160000000001E-4</c:v>
                </c:pt>
                <c:pt idx="885">
                  <c:v>1.126103E-4</c:v>
                </c:pt>
                <c:pt idx="886">
                  <c:v>1.125179E-4</c:v>
                </c:pt>
                <c:pt idx="887">
                  <c:v>1.124261E-4</c:v>
                </c:pt>
                <c:pt idx="888">
                  <c:v>1.123361E-4</c:v>
                </c:pt>
                <c:pt idx="889">
                  <c:v>1.1224499999999999E-4</c:v>
                </c:pt>
                <c:pt idx="890">
                  <c:v>1.121544E-4</c:v>
                </c:pt>
                <c:pt idx="891">
                  <c:v>1.1206230000000001E-4</c:v>
                </c:pt>
                <c:pt idx="892">
                  <c:v>1.11972E-4</c:v>
                </c:pt>
                <c:pt idx="893">
                  <c:v>1.118819E-4</c:v>
                </c:pt>
                <c:pt idx="894">
                  <c:v>1.1179069999999999E-4</c:v>
                </c:pt>
                <c:pt idx="895">
                  <c:v>1.1170080000000001E-4</c:v>
                </c:pt>
                <c:pt idx="896">
                  <c:v>1.116099E-4</c:v>
                </c:pt>
                <c:pt idx="897">
                  <c:v>1.115192E-4</c:v>
                </c:pt>
                <c:pt idx="898">
                  <c:v>1.114304E-4</c:v>
                </c:pt>
                <c:pt idx="899">
                  <c:v>1.113415E-4</c:v>
                </c:pt>
                <c:pt idx="900">
                  <c:v>1.112534E-4</c:v>
                </c:pt>
                <c:pt idx="901">
                  <c:v>1.111627E-4</c:v>
                </c:pt>
                <c:pt idx="902">
                  <c:v>1.110748E-4</c:v>
                </c:pt>
                <c:pt idx="903">
                  <c:v>1.109863E-4</c:v>
                </c:pt>
                <c:pt idx="904">
                  <c:v>1.108983E-4</c:v>
                </c:pt>
                <c:pt idx="905">
                  <c:v>1.108105E-4</c:v>
                </c:pt>
                <c:pt idx="906">
                  <c:v>1.107227E-4</c:v>
                </c:pt>
                <c:pt idx="907">
                  <c:v>1.106338E-4</c:v>
                </c:pt>
                <c:pt idx="908">
                  <c:v>1.105443E-4</c:v>
                </c:pt>
                <c:pt idx="909">
                  <c:v>1.104562E-4</c:v>
                </c:pt>
                <c:pt idx="910">
                  <c:v>1.1036929999999999E-4</c:v>
                </c:pt>
                <c:pt idx="911">
                  <c:v>1.102814E-4</c:v>
                </c:pt>
                <c:pt idx="912">
                  <c:v>1.101942E-4</c:v>
                </c:pt>
                <c:pt idx="913">
                  <c:v>1.101081E-4</c:v>
                </c:pt>
                <c:pt idx="914">
                  <c:v>1.100214E-4</c:v>
                </c:pt>
                <c:pt idx="915">
                  <c:v>1.099341E-4</c:v>
                </c:pt>
                <c:pt idx="916">
                  <c:v>1.098485E-4</c:v>
                </c:pt>
                <c:pt idx="917">
                  <c:v>1.097624E-4</c:v>
                </c:pt>
                <c:pt idx="918">
                  <c:v>1.096753E-4</c:v>
                </c:pt>
                <c:pt idx="919">
                  <c:v>1.0958779999999999E-4</c:v>
                </c:pt>
                <c:pt idx="920">
                  <c:v>1.095026E-4</c:v>
                </c:pt>
                <c:pt idx="921">
                  <c:v>1.09417E-4</c:v>
                </c:pt>
                <c:pt idx="922">
                  <c:v>1.0933109999999999E-4</c:v>
                </c:pt>
                <c:pt idx="923">
                  <c:v>1.092458E-4</c:v>
                </c:pt>
                <c:pt idx="924">
                  <c:v>1.091617E-4</c:v>
                </c:pt>
                <c:pt idx="925">
                  <c:v>1.0907670000000001E-4</c:v>
                </c:pt>
                <c:pt idx="926">
                  <c:v>1.08991E-4</c:v>
                </c:pt>
                <c:pt idx="927">
                  <c:v>1.0890759999999999E-4</c:v>
                </c:pt>
                <c:pt idx="928">
                  <c:v>1.0882330000000001E-4</c:v>
                </c:pt>
                <c:pt idx="929">
                  <c:v>1.087395E-4</c:v>
                </c:pt>
                <c:pt idx="930">
                  <c:v>1.086551E-4</c:v>
                </c:pt>
                <c:pt idx="931">
                  <c:v>1.085722E-4</c:v>
                </c:pt>
                <c:pt idx="932">
                  <c:v>1.084881E-4</c:v>
                </c:pt>
                <c:pt idx="933">
                  <c:v>1.08403E-4</c:v>
                </c:pt>
                <c:pt idx="934">
                  <c:v>1.083195E-4</c:v>
                </c:pt>
                <c:pt idx="935">
                  <c:v>1.0823610000000001E-4</c:v>
                </c:pt>
                <c:pt idx="936">
                  <c:v>1.0815399999999999E-4</c:v>
                </c:pt>
                <c:pt idx="937">
                  <c:v>1.080712E-4</c:v>
                </c:pt>
                <c:pt idx="938">
                  <c:v>1.079879E-4</c:v>
                </c:pt>
                <c:pt idx="939">
                  <c:v>1.0790600000000001E-4</c:v>
                </c:pt>
                <c:pt idx="940">
                  <c:v>1.07824E-4</c:v>
                </c:pt>
                <c:pt idx="941">
                  <c:v>1.077408E-4</c:v>
                </c:pt>
                <c:pt idx="942">
                  <c:v>1.0765919999999999E-4</c:v>
                </c:pt>
                <c:pt idx="943">
                  <c:v>1.075775E-4</c:v>
                </c:pt>
                <c:pt idx="944">
                  <c:v>1.074962E-4</c:v>
                </c:pt>
                <c:pt idx="945">
                  <c:v>1.074119E-4</c:v>
                </c:pt>
                <c:pt idx="946">
                  <c:v>1.073315E-4</c:v>
                </c:pt>
                <c:pt idx="947">
                  <c:v>1.072513E-4</c:v>
                </c:pt>
                <c:pt idx="948">
                  <c:v>1.0717099999999999E-4</c:v>
                </c:pt>
                <c:pt idx="949">
                  <c:v>1.070897E-4</c:v>
                </c:pt>
                <c:pt idx="950">
                  <c:v>1.070091E-4</c:v>
                </c:pt>
                <c:pt idx="951">
                  <c:v>1.0692959999999999E-4</c:v>
                </c:pt>
                <c:pt idx="952">
                  <c:v>1.068497E-4</c:v>
                </c:pt>
                <c:pt idx="953">
                  <c:v>1.067681E-4</c:v>
                </c:pt>
                <c:pt idx="954">
                  <c:v>1.066877E-4</c:v>
                </c:pt>
                <c:pt idx="955">
                  <c:v>1.0660839999999999E-4</c:v>
                </c:pt>
                <c:pt idx="956">
                  <c:v>1.065288E-4</c:v>
                </c:pt>
                <c:pt idx="957">
                  <c:v>1.064477E-4</c:v>
                </c:pt>
                <c:pt idx="958">
                  <c:v>1.063686E-4</c:v>
                </c:pt>
                <c:pt idx="959">
                  <c:v>1.062894E-4</c:v>
                </c:pt>
                <c:pt idx="960">
                  <c:v>1.0621009999999999E-4</c:v>
                </c:pt>
                <c:pt idx="961">
                  <c:v>1.0612969999999999E-4</c:v>
                </c:pt>
                <c:pt idx="962">
                  <c:v>1.060499E-4</c:v>
                </c:pt>
                <c:pt idx="963">
                  <c:v>1.059723E-4</c:v>
                </c:pt>
                <c:pt idx="964">
                  <c:v>1.058944E-4</c:v>
                </c:pt>
                <c:pt idx="965">
                  <c:v>1.058149E-4</c:v>
                </c:pt>
                <c:pt idx="966">
                  <c:v>1.0573660000000001E-4</c:v>
                </c:pt>
                <c:pt idx="967">
                  <c:v>1.056594E-4</c:v>
                </c:pt>
                <c:pt idx="968">
                  <c:v>1.0558219999999999E-4</c:v>
                </c:pt>
                <c:pt idx="969">
                  <c:v>1.05503E-4</c:v>
                </c:pt>
                <c:pt idx="970">
                  <c:v>1.054253E-4</c:v>
                </c:pt>
                <c:pt idx="971">
                  <c:v>1.0534799999999999E-4</c:v>
                </c:pt>
                <c:pt idx="972">
                  <c:v>1.0527029999999999E-4</c:v>
                </c:pt>
                <c:pt idx="973">
                  <c:v>1.051921E-4</c:v>
                </c:pt>
                <c:pt idx="974">
                  <c:v>1.051145E-4</c:v>
                </c:pt>
                <c:pt idx="975">
                  <c:v>1.050381E-4</c:v>
                </c:pt>
                <c:pt idx="976">
                  <c:v>1.049633E-4</c:v>
                </c:pt>
                <c:pt idx="977">
                  <c:v>1.048846E-4</c:v>
                </c:pt>
                <c:pt idx="978">
                  <c:v>1.0480649999999999E-4</c:v>
                </c:pt>
                <c:pt idx="979">
                  <c:v>1.047295E-4</c:v>
                </c:pt>
                <c:pt idx="980">
                  <c:v>1.046545E-4</c:v>
                </c:pt>
                <c:pt idx="981">
                  <c:v>1.0457789999999999E-4</c:v>
                </c:pt>
                <c:pt idx="982">
                  <c:v>1.04502E-4</c:v>
                </c:pt>
                <c:pt idx="983">
                  <c:v>1.0442620000000001E-4</c:v>
                </c:pt>
                <c:pt idx="984">
                  <c:v>1.043503E-4</c:v>
                </c:pt>
                <c:pt idx="985">
                  <c:v>1.042748E-4</c:v>
                </c:pt>
                <c:pt idx="986">
                  <c:v>1.042002E-4</c:v>
                </c:pt>
                <c:pt idx="987">
                  <c:v>1.041229E-4</c:v>
                </c:pt>
                <c:pt idx="988">
                  <c:v>1.0404610000000001E-4</c:v>
                </c:pt>
                <c:pt idx="989">
                  <c:v>1.039712E-4</c:v>
                </c:pt>
                <c:pt idx="990">
                  <c:v>1.038962E-4</c:v>
                </c:pt>
                <c:pt idx="991">
                  <c:v>1.038223E-4</c:v>
                </c:pt>
                <c:pt idx="992">
                  <c:v>1.037485E-4</c:v>
                </c:pt>
                <c:pt idx="993">
                  <c:v>1.0367299999999999E-4</c:v>
                </c:pt>
                <c:pt idx="994">
                  <c:v>1.036003E-4</c:v>
                </c:pt>
                <c:pt idx="995">
                  <c:v>1.035259E-4</c:v>
                </c:pt>
                <c:pt idx="996">
                  <c:v>1.034507E-4</c:v>
                </c:pt>
                <c:pt idx="997">
                  <c:v>1.033769E-4</c:v>
                </c:pt>
                <c:pt idx="998">
                  <c:v>1.033024E-4</c:v>
                </c:pt>
                <c:pt idx="999">
                  <c:v>1.032286E-4</c:v>
                </c:pt>
                <c:pt idx="1000">
                  <c:v>1.0315339999999999E-4</c:v>
                </c:pt>
                <c:pt idx="1001">
                  <c:v>1.0307959999999999E-4</c:v>
                </c:pt>
                <c:pt idx="1002">
                  <c:v>1.030072E-4</c:v>
                </c:pt>
                <c:pt idx="1003">
                  <c:v>1.029328E-4</c:v>
                </c:pt>
                <c:pt idx="1004">
                  <c:v>1.0285949999999999E-4</c:v>
                </c:pt>
                <c:pt idx="1005">
                  <c:v>1.027875E-4</c:v>
                </c:pt>
                <c:pt idx="1006">
                  <c:v>1.027143E-4</c:v>
                </c:pt>
                <c:pt idx="1007">
                  <c:v>1.026401E-4</c:v>
                </c:pt>
                <c:pt idx="1008">
                  <c:v>1.025674E-4</c:v>
                </c:pt>
                <c:pt idx="1009">
                  <c:v>1.0249430000000001E-4</c:v>
                </c:pt>
                <c:pt idx="1010">
                  <c:v>1.0242010000000001E-4</c:v>
                </c:pt>
                <c:pt idx="1011">
                  <c:v>1.023476E-4</c:v>
                </c:pt>
                <c:pt idx="1012">
                  <c:v>1.022759E-4</c:v>
                </c:pt>
                <c:pt idx="1013">
                  <c:v>1.02205E-4</c:v>
                </c:pt>
                <c:pt idx="1014">
                  <c:v>1.021333E-4</c:v>
                </c:pt>
                <c:pt idx="1015">
                  <c:v>1.0205979999999999E-4</c:v>
                </c:pt>
                <c:pt idx="1016">
                  <c:v>1.019898E-4</c:v>
                </c:pt>
                <c:pt idx="1017">
                  <c:v>1.019177E-4</c:v>
                </c:pt>
                <c:pt idx="1018">
                  <c:v>1.018471E-4</c:v>
                </c:pt>
                <c:pt idx="1019">
                  <c:v>1.0177479999999999E-4</c:v>
                </c:pt>
                <c:pt idx="1020">
                  <c:v>1.017046E-4</c:v>
                </c:pt>
                <c:pt idx="1021">
                  <c:v>1.0163319999999999E-4</c:v>
                </c:pt>
                <c:pt idx="1022">
                  <c:v>1.0156209999999999E-4</c:v>
                </c:pt>
                <c:pt idx="1023">
                  <c:v>1.0149119999999999E-4</c:v>
                </c:pt>
                <c:pt idx="1024">
                  <c:v>1.0142E-4</c:v>
                </c:pt>
                <c:pt idx="1025">
                  <c:v>1.013489E-4</c:v>
                </c:pt>
                <c:pt idx="1026">
                  <c:v>1.012778E-4</c:v>
                </c:pt>
                <c:pt idx="1027">
                  <c:v>1.01207E-4</c:v>
                </c:pt>
                <c:pt idx="1028">
                  <c:v>1.011363E-4</c:v>
                </c:pt>
                <c:pt idx="1029">
                  <c:v>1.010658E-4</c:v>
                </c:pt>
                <c:pt idx="1030">
                  <c:v>1.0099600000000001E-4</c:v>
                </c:pt>
                <c:pt idx="1031">
                  <c:v>1.009264E-4</c:v>
                </c:pt>
                <c:pt idx="1032">
                  <c:v>1.0085709999999999E-4</c:v>
                </c:pt>
                <c:pt idx="1033">
                  <c:v>1.007877E-4</c:v>
                </c:pt>
                <c:pt idx="1034">
                  <c:v>1.007165E-4</c:v>
                </c:pt>
                <c:pt idx="1035">
                  <c:v>1.006481E-4</c:v>
                </c:pt>
                <c:pt idx="1036">
                  <c:v>1.005792E-4</c:v>
                </c:pt>
                <c:pt idx="1037">
                  <c:v>1.0051109999999999E-4</c:v>
                </c:pt>
                <c:pt idx="1038">
                  <c:v>1.0044349999999999E-4</c:v>
                </c:pt>
                <c:pt idx="1039">
                  <c:v>1.003732E-4</c:v>
                </c:pt>
                <c:pt idx="1040">
                  <c:v>1.003057E-4</c:v>
                </c:pt>
                <c:pt idx="1041">
                  <c:v>1.002375E-4</c:v>
                </c:pt>
                <c:pt idx="1042">
                  <c:v>1.0017010000000001E-4</c:v>
                </c:pt>
                <c:pt idx="1043">
                  <c:v>1.001037E-4</c:v>
                </c:pt>
                <c:pt idx="1044">
                  <c:v>1.000342E-4</c:v>
                </c:pt>
                <c:pt idx="1045">
                  <c:v>9.9967010000000001E-5</c:v>
                </c:pt>
                <c:pt idx="1046">
                  <c:v>9.9895109999999999E-5</c:v>
                </c:pt>
                <c:pt idx="1047">
                  <c:v>9.9827370000000004E-5</c:v>
                </c:pt>
                <c:pt idx="1048">
                  <c:v>9.9761150000000006E-5</c:v>
                </c:pt>
                <c:pt idx="1049">
                  <c:v>9.9692839999999998E-5</c:v>
                </c:pt>
                <c:pt idx="1050">
                  <c:v>9.9626739999999995E-5</c:v>
                </c:pt>
                <c:pt idx="1051">
                  <c:v>9.9561210000000006E-5</c:v>
                </c:pt>
                <c:pt idx="1052">
                  <c:v>9.9495939999999993E-5</c:v>
                </c:pt>
                <c:pt idx="1053">
                  <c:v>9.9430269999999994E-5</c:v>
                </c:pt>
                <c:pt idx="1054">
                  <c:v>9.9364510000000001E-5</c:v>
                </c:pt>
                <c:pt idx="1055">
                  <c:v>9.9295750000000002E-5</c:v>
                </c:pt>
                <c:pt idx="1056">
                  <c:v>9.9227960000000003E-5</c:v>
                </c:pt>
                <c:pt idx="1057">
                  <c:v>9.9161599999999996E-5</c:v>
                </c:pt>
                <c:pt idx="1058">
                  <c:v>9.9096410000000003E-5</c:v>
                </c:pt>
                <c:pt idx="1059">
                  <c:v>9.9029099999999997E-5</c:v>
                </c:pt>
                <c:pt idx="1060">
                  <c:v>9.8964850000000002E-5</c:v>
                </c:pt>
                <c:pt idx="1061">
                  <c:v>9.8899459999999994E-5</c:v>
                </c:pt>
                <c:pt idx="1062">
                  <c:v>9.8831889999999997E-5</c:v>
                </c:pt>
                <c:pt idx="1063">
                  <c:v>9.8767789999999999E-5</c:v>
                </c:pt>
                <c:pt idx="1064">
                  <c:v>9.8702819999999994E-5</c:v>
                </c:pt>
                <c:pt idx="1065">
                  <c:v>9.8638489999999993E-5</c:v>
                </c:pt>
                <c:pt idx="1066">
                  <c:v>9.8574629999999998E-5</c:v>
                </c:pt>
                <c:pt idx="1067">
                  <c:v>9.8510020000000005E-5</c:v>
                </c:pt>
                <c:pt idx="1068">
                  <c:v>9.8445939999999995E-5</c:v>
                </c:pt>
                <c:pt idx="1069">
                  <c:v>9.8383799999999998E-5</c:v>
                </c:pt>
                <c:pt idx="1070">
                  <c:v>9.831893E-5</c:v>
                </c:pt>
                <c:pt idx="1071">
                  <c:v>9.8250299999999997E-5</c:v>
                </c:pt>
                <c:pt idx="1072">
                  <c:v>9.8186579999999998E-5</c:v>
                </c:pt>
                <c:pt idx="1073">
                  <c:v>9.8124719999999994E-5</c:v>
                </c:pt>
                <c:pt idx="1074">
                  <c:v>9.8062690000000005E-5</c:v>
                </c:pt>
                <c:pt idx="1075">
                  <c:v>9.7998120000000001E-5</c:v>
                </c:pt>
                <c:pt idx="1076">
                  <c:v>9.7936099999999999E-5</c:v>
                </c:pt>
                <c:pt idx="1077">
                  <c:v>9.7875059999999998E-5</c:v>
                </c:pt>
                <c:pt idx="1078">
                  <c:v>9.7812829999999995E-5</c:v>
                </c:pt>
                <c:pt idx="1079">
                  <c:v>9.7751089999999999E-5</c:v>
                </c:pt>
                <c:pt idx="1080">
                  <c:v>9.7685149999999994E-5</c:v>
                </c:pt>
                <c:pt idx="1081">
                  <c:v>9.7623140000000007E-5</c:v>
                </c:pt>
                <c:pt idx="1082">
                  <c:v>9.7557899999999996E-5</c:v>
                </c:pt>
                <c:pt idx="1083">
                  <c:v>9.7496269999999995E-5</c:v>
                </c:pt>
                <c:pt idx="1084">
                  <c:v>9.7431300000000003E-5</c:v>
                </c:pt>
                <c:pt idx="1085">
                  <c:v>9.7367970000000005E-5</c:v>
                </c:pt>
                <c:pt idx="1086">
                  <c:v>9.730726E-5</c:v>
                </c:pt>
                <c:pt idx="1087">
                  <c:v>9.7247189999999999E-5</c:v>
                </c:pt>
                <c:pt idx="1088">
                  <c:v>9.7186859999999993E-5</c:v>
                </c:pt>
                <c:pt idx="1089">
                  <c:v>9.7126609999999993E-5</c:v>
                </c:pt>
                <c:pt idx="1090">
                  <c:v>9.7066779999999996E-5</c:v>
                </c:pt>
                <c:pt idx="1091">
                  <c:v>9.7006389999999999E-5</c:v>
                </c:pt>
                <c:pt idx="1092">
                  <c:v>9.694596E-5</c:v>
                </c:pt>
                <c:pt idx="1093">
                  <c:v>9.6885419999999994E-5</c:v>
                </c:pt>
                <c:pt idx="1094">
                  <c:v>9.6824190000000006E-5</c:v>
                </c:pt>
                <c:pt idx="1095">
                  <c:v>9.6759250000000004E-5</c:v>
                </c:pt>
                <c:pt idx="1096">
                  <c:v>9.6694459999999998E-5</c:v>
                </c:pt>
                <c:pt idx="1097">
                  <c:v>9.6631190000000003E-5</c:v>
                </c:pt>
                <c:pt idx="1098">
                  <c:v>9.6571059999999998E-5</c:v>
                </c:pt>
                <c:pt idx="1099">
                  <c:v>9.6512299999999994E-5</c:v>
                </c:pt>
                <c:pt idx="1100">
                  <c:v>9.6453089999999999E-5</c:v>
                </c:pt>
                <c:pt idx="1101">
                  <c:v>9.6393609999999999E-5</c:v>
                </c:pt>
                <c:pt idx="1102">
                  <c:v>9.6333879999999995E-5</c:v>
                </c:pt>
                <c:pt idx="1103">
                  <c:v>9.6273669999999997E-5</c:v>
                </c:pt>
                <c:pt idx="1104">
                  <c:v>9.6212039999999996E-5</c:v>
                </c:pt>
                <c:pt idx="1105">
                  <c:v>9.6152250000000001E-5</c:v>
                </c:pt>
                <c:pt idx="1106">
                  <c:v>9.6090340000000007E-5</c:v>
                </c:pt>
                <c:pt idx="1107">
                  <c:v>9.602902E-5</c:v>
                </c:pt>
                <c:pt idx="1108">
                  <c:v>9.5969780000000003E-5</c:v>
                </c:pt>
                <c:pt idx="1109">
                  <c:v>9.5911120000000005E-5</c:v>
                </c:pt>
                <c:pt idx="1110">
                  <c:v>9.5850880000000006E-5</c:v>
                </c:pt>
                <c:pt idx="1111">
                  <c:v>9.5788369999999997E-5</c:v>
                </c:pt>
                <c:pt idx="1112">
                  <c:v>9.5727E-5</c:v>
                </c:pt>
                <c:pt idx="1113">
                  <c:v>9.566694E-5</c:v>
                </c:pt>
                <c:pt idx="1114">
                  <c:v>9.5608860000000003E-5</c:v>
                </c:pt>
                <c:pt idx="1115">
                  <c:v>9.555032E-5</c:v>
                </c:pt>
                <c:pt idx="1116">
                  <c:v>9.5491749999999996E-5</c:v>
                </c:pt>
                <c:pt idx="1117">
                  <c:v>9.5433760000000005E-5</c:v>
                </c:pt>
                <c:pt idx="1118">
                  <c:v>9.5374179999999998E-5</c:v>
                </c:pt>
                <c:pt idx="1119">
                  <c:v>9.5315370000000004E-5</c:v>
                </c:pt>
                <c:pt idx="1120">
                  <c:v>9.5254619999999996E-5</c:v>
                </c:pt>
                <c:pt idx="1121">
                  <c:v>9.5193809999999997E-5</c:v>
                </c:pt>
                <c:pt idx="1122">
                  <c:v>9.5132900000000005E-5</c:v>
                </c:pt>
                <c:pt idx="1123">
                  <c:v>9.5072660000000006E-5</c:v>
                </c:pt>
                <c:pt idx="1124">
                  <c:v>9.5012659999999996E-5</c:v>
                </c:pt>
                <c:pt idx="1125">
                  <c:v>9.4955089999999994E-5</c:v>
                </c:pt>
                <c:pt idx="1126">
                  <c:v>9.4894889999999998E-5</c:v>
                </c:pt>
                <c:pt idx="1127">
                  <c:v>9.4836460000000003E-5</c:v>
                </c:pt>
                <c:pt idx="1128">
                  <c:v>9.4776299999999996E-5</c:v>
                </c:pt>
                <c:pt idx="1129">
                  <c:v>9.4719169999999997E-5</c:v>
                </c:pt>
                <c:pt idx="1130">
                  <c:v>9.46607E-5</c:v>
                </c:pt>
                <c:pt idx="1131">
                  <c:v>9.4601719999999994E-5</c:v>
                </c:pt>
                <c:pt idx="1132">
                  <c:v>9.4543439999999996E-5</c:v>
                </c:pt>
                <c:pt idx="1133">
                  <c:v>9.4482579999999994E-5</c:v>
                </c:pt>
                <c:pt idx="1134">
                  <c:v>9.4425659999999997E-5</c:v>
                </c:pt>
                <c:pt idx="1135">
                  <c:v>9.4366929999999995E-5</c:v>
                </c:pt>
                <c:pt idx="1136">
                  <c:v>9.4308520000000001E-5</c:v>
                </c:pt>
                <c:pt idx="1137">
                  <c:v>9.4249260000000003E-5</c:v>
                </c:pt>
                <c:pt idx="1138">
                  <c:v>9.4189580000000002E-5</c:v>
                </c:pt>
                <c:pt idx="1139">
                  <c:v>9.4131690000000005E-5</c:v>
                </c:pt>
                <c:pt idx="1140">
                  <c:v>9.4072390000000003E-5</c:v>
                </c:pt>
                <c:pt idx="1141">
                  <c:v>9.4013979999999997E-5</c:v>
                </c:pt>
                <c:pt idx="1142">
                  <c:v>9.3956649999999998E-5</c:v>
                </c:pt>
                <c:pt idx="1143">
                  <c:v>9.3901599999999996E-5</c:v>
                </c:pt>
                <c:pt idx="1144">
                  <c:v>9.3841959999999998E-5</c:v>
                </c:pt>
                <c:pt idx="1145">
                  <c:v>9.3782730000000001E-5</c:v>
                </c:pt>
                <c:pt idx="1146">
                  <c:v>9.3725509999999996E-5</c:v>
                </c:pt>
                <c:pt idx="1147">
                  <c:v>9.3666419999999996E-5</c:v>
                </c:pt>
                <c:pt idx="1148">
                  <c:v>9.36101E-5</c:v>
                </c:pt>
                <c:pt idx="1149">
                  <c:v>9.3553079999999996E-5</c:v>
                </c:pt>
                <c:pt idx="1150">
                  <c:v>9.3497719999999999E-5</c:v>
                </c:pt>
                <c:pt idx="1151">
                  <c:v>9.3442420000000006E-5</c:v>
                </c:pt>
                <c:pt idx="1152">
                  <c:v>9.3384759999999998E-5</c:v>
                </c:pt>
                <c:pt idx="1153">
                  <c:v>9.3327229999999999E-5</c:v>
                </c:pt>
                <c:pt idx="1154">
                  <c:v>9.3269049999999994E-5</c:v>
                </c:pt>
                <c:pt idx="1155">
                  <c:v>9.3212040000000004E-5</c:v>
                </c:pt>
                <c:pt idx="1156">
                  <c:v>9.3155909999999994E-5</c:v>
                </c:pt>
                <c:pt idx="1157">
                  <c:v>9.3098029999999997E-5</c:v>
                </c:pt>
                <c:pt idx="1158">
                  <c:v>9.3043450000000001E-5</c:v>
                </c:pt>
                <c:pt idx="1159">
                  <c:v>9.2987429999999999E-5</c:v>
                </c:pt>
                <c:pt idx="1160">
                  <c:v>9.2931130000000004E-5</c:v>
                </c:pt>
                <c:pt idx="1161">
                  <c:v>9.2874000000000006E-5</c:v>
                </c:pt>
                <c:pt idx="1162">
                  <c:v>9.2816850000000006E-5</c:v>
                </c:pt>
                <c:pt idx="1163">
                  <c:v>9.2761489999999995E-5</c:v>
                </c:pt>
                <c:pt idx="1164">
                  <c:v>9.2706909999999999E-5</c:v>
                </c:pt>
                <c:pt idx="1165">
                  <c:v>9.2652969999999993E-5</c:v>
                </c:pt>
                <c:pt idx="1166">
                  <c:v>9.2596669999999999E-5</c:v>
                </c:pt>
                <c:pt idx="1167">
                  <c:v>9.2540790000000006E-5</c:v>
                </c:pt>
                <c:pt idx="1168">
                  <c:v>9.248432E-5</c:v>
                </c:pt>
                <c:pt idx="1169">
                  <c:v>9.242717E-5</c:v>
                </c:pt>
                <c:pt idx="1170">
                  <c:v>9.2370840000000003E-5</c:v>
                </c:pt>
                <c:pt idx="1171">
                  <c:v>9.2315899999999995E-5</c:v>
                </c:pt>
                <c:pt idx="1172">
                  <c:v>9.2261119999999998E-5</c:v>
                </c:pt>
                <c:pt idx="1173">
                  <c:v>9.2205440000000006E-5</c:v>
                </c:pt>
                <c:pt idx="1174">
                  <c:v>9.2152019999999996E-5</c:v>
                </c:pt>
                <c:pt idx="1175">
                  <c:v>9.2096950000000006E-5</c:v>
                </c:pt>
                <c:pt idx="1176">
                  <c:v>9.2042139999999994E-5</c:v>
                </c:pt>
                <c:pt idx="1177">
                  <c:v>9.1987949999999997E-5</c:v>
                </c:pt>
                <c:pt idx="1178">
                  <c:v>9.1933420000000005E-5</c:v>
                </c:pt>
                <c:pt idx="1179">
                  <c:v>9.1878800000000005E-5</c:v>
                </c:pt>
                <c:pt idx="1180">
                  <c:v>9.1824419999999996E-5</c:v>
                </c:pt>
                <c:pt idx="1181">
                  <c:v>9.1769039999999998E-5</c:v>
                </c:pt>
                <c:pt idx="1182">
                  <c:v>9.1714090000000003E-5</c:v>
                </c:pt>
                <c:pt idx="1183">
                  <c:v>9.1659009999999998E-5</c:v>
                </c:pt>
                <c:pt idx="1184">
                  <c:v>9.1604260000000004E-5</c:v>
                </c:pt>
                <c:pt idx="1185">
                  <c:v>9.1550709999999998E-5</c:v>
                </c:pt>
                <c:pt idx="1186">
                  <c:v>9.1497189999999995E-5</c:v>
                </c:pt>
                <c:pt idx="1187">
                  <c:v>9.1443850000000004E-5</c:v>
                </c:pt>
                <c:pt idx="1188">
                  <c:v>9.1390249999999995E-5</c:v>
                </c:pt>
                <c:pt idx="1189">
                  <c:v>9.1336769999999994E-5</c:v>
                </c:pt>
                <c:pt idx="1190">
                  <c:v>9.1283430000000003E-5</c:v>
                </c:pt>
                <c:pt idx="1191">
                  <c:v>9.1230229999999995E-5</c:v>
                </c:pt>
                <c:pt idx="1192">
                  <c:v>9.1176999999999998E-5</c:v>
                </c:pt>
                <c:pt idx="1193">
                  <c:v>9.1123659999999993E-5</c:v>
                </c:pt>
                <c:pt idx="1194">
                  <c:v>9.1068529999999999E-5</c:v>
                </c:pt>
                <c:pt idx="1195">
                  <c:v>9.1014750000000005E-5</c:v>
                </c:pt>
                <c:pt idx="1196">
                  <c:v>9.0961300000000006E-5</c:v>
                </c:pt>
                <c:pt idx="1197">
                  <c:v>9.0908279999999997E-5</c:v>
                </c:pt>
                <c:pt idx="1198">
                  <c:v>9.0855890000000005E-5</c:v>
                </c:pt>
                <c:pt idx="1199">
                  <c:v>9.0804500000000001E-5</c:v>
                </c:pt>
                <c:pt idx="1200">
                  <c:v>9.075237E-5</c:v>
                </c:pt>
                <c:pt idx="1201">
                  <c:v>9.0700419999999998E-5</c:v>
                </c:pt>
                <c:pt idx="1202">
                  <c:v>9.0648980000000004E-5</c:v>
                </c:pt>
                <c:pt idx="1203">
                  <c:v>9.0597590000000001E-5</c:v>
                </c:pt>
                <c:pt idx="1204">
                  <c:v>9.0543380000000003E-5</c:v>
                </c:pt>
                <c:pt idx="1205">
                  <c:v>9.0490150000000006E-5</c:v>
                </c:pt>
                <c:pt idx="1206">
                  <c:v>9.0438649999999995E-5</c:v>
                </c:pt>
                <c:pt idx="1207">
                  <c:v>9.0386870000000005E-5</c:v>
                </c:pt>
                <c:pt idx="1208">
                  <c:v>9.0335140000000005E-5</c:v>
                </c:pt>
                <c:pt idx="1209">
                  <c:v>9.0282489999999994E-5</c:v>
                </c:pt>
                <c:pt idx="1210">
                  <c:v>9.0229859999999999E-5</c:v>
                </c:pt>
                <c:pt idx="1211">
                  <c:v>9.0178210000000004E-5</c:v>
                </c:pt>
                <c:pt idx="1212">
                  <c:v>9.0126320000000006E-5</c:v>
                </c:pt>
                <c:pt idx="1213">
                  <c:v>9.0074029999999994E-5</c:v>
                </c:pt>
                <c:pt idx="1214">
                  <c:v>9.0022349999999997E-5</c:v>
                </c:pt>
                <c:pt idx="1215">
                  <c:v>8.9970819999999997E-5</c:v>
                </c:pt>
                <c:pt idx="1216">
                  <c:v>8.9919629999999994E-5</c:v>
                </c:pt>
                <c:pt idx="1217">
                  <c:v>8.9868359999999999E-5</c:v>
                </c:pt>
                <c:pt idx="1218">
                  <c:v>8.9817100000000004E-5</c:v>
                </c:pt>
                <c:pt idx="1219">
                  <c:v>8.9765710000000001E-5</c:v>
                </c:pt>
                <c:pt idx="1220">
                  <c:v>8.9714509999999997E-5</c:v>
                </c:pt>
                <c:pt idx="1221">
                  <c:v>8.9663369999999997E-5</c:v>
                </c:pt>
                <c:pt idx="1222">
                  <c:v>8.9611770000000006E-5</c:v>
                </c:pt>
                <c:pt idx="1223">
                  <c:v>8.9560800000000005E-5</c:v>
                </c:pt>
                <c:pt idx="1224">
                  <c:v>8.9509759999999999E-5</c:v>
                </c:pt>
                <c:pt idx="1225">
                  <c:v>8.9458959999999996E-5</c:v>
                </c:pt>
                <c:pt idx="1226">
                  <c:v>8.9407669999999999E-5</c:v>
                </c:pt>
                <c:pt idx="1227">
                  <c:v>8.9357109999999999E-5</c:v>
                </c:pt>
                <c:pt idx="1228">
                  <c:v>8.9306479999999995E-5</c:v>
                </c:pt>
                <c:pt idx="1229">
                  <c:v>8.9255739999999996E-5</c:v>
                </c:pt>
                <c:pt idx="1230">
                  <c:v>8.9205209999999998E-5</c:v>
                </c:pt>
                <c:pt idx="1231">
                  <c:v>8.9154700000000002E-5</c:v>
                </c:pt>
                <c:pt idx="1232">
                  <c:v>8.9104429999999996E-5</c:v>
                </c:pt>
                <c:pt idx="1233">
                  <c:v>8.9054029999999993E-5</c:v>
                </c:pt>
                <c:pt idx="1234">
                  <c:v>8.9003299999999995E-5</c:v>
                </c:pt>
                <c:pt idx="1235">
                  <c:v>8.8952729999999995E-5</c:v>
                </c:pt>
                <c:pt idx="1236">
                  <c:v>8.8902759999999996E-5</c:v>
                </c:pt>
                <c:pt idx="1237">
                  <c:v>8.8852900000000004E-5</c:v>
                </c:pt>
                <c:pt idx="1238">
                  <c:v>8.8802989999999996E-5</c:v>
                </c:pt>
                <c:pt idx="1239">
                  <c:v>8.8753239999999999E-5</c:v>
                </c:pt>
                <c:pt idx="1240">
                  <c:v>8.8702000000000006E-5</c:v>
                </c:pt>
                <c:pt idx="1241">
                  <c:v>8.8651450000000007E-5</c:v>
                </c:pt>
                <c:pt idx="1242">
                  <c:v>8.8602459999999995E-5</c:v>
                </c:pt>
                <c:pt idx="1243">
                  <c:v>8.8553269999999996E-5</c:v>
                </c:pt>
                <c:pt idx="1244">
                  <c:v>8.8504990000000007E-5</c:v>
                </c:pt>
                <c:pt idx="1245">
                  <c:v>8.8454560000000002E-5</c:v>
                </c:pt>
                <c:pt idx="1246">
                  <c:v>8.8405819999999994E-5</c:v>
                </c:pt>
                <c:pt idx="1247">
                  <c:v>8.8357419999999997E-5</c:v>
                </c:pt>
                <c:pt idx="1248">
                  <c:v>8.8308439999999999E-5</c:v>
                </c:pt>
                <c:pt idx="1249">
                  <c:v>8.8259169999999995E-5</c:v>
                </c:pt>
                <c:pt idx="1250">
                  <c:v>8.8209439999999999E-5</c:v>
                </c:pt>
                <c:pt idx="1251">
                  <c:v>8.8160759999999995E-5</c:v>
                </c:pt>
                <c:pt idx="1252">
                  <c:v>8.8112109999999993E-5</c:v>
                </c:pt>
                <c:pt idx="1253">
                  <c:v>8.8061080000000002E-5</c:v>
                </c:pt>
                <c:pt idx="1254">
                  <c:v>8.8011160000000006E-5</c:v>
                </c:pt>
                <c:pt idx="1255">
                  <c:v>8.7961380000000007E-5</c:v>
                </c:pt>
                <c:pt idx="1256">
                  <c:v>8.7913090000000003E-5</c:v>
                </c:pt>
                <c:pt idx="1257">
                  <c:v>8.786462E-5</c:v>
                </c:pt>
                <c:pt idx="1258">
                  <c:v>8.7817459999999995E-5</c:v>
                </c:pt>
                <c:pt idx="1259">
                  <c:v>8.7769550000000004E-5</c:v>
                </c:pt>
                <c:pt idx="1260">
                  <c:v>8.7722159999999996E-5</c:v>
                </c:pt>
                <c:pt idx="1261">
                  <c:v>8.7674739999999999E-5</c:v>
                </c:pt>
                <c:pt idx="1262">
                  <c:v>8.7627570000000006E-5</c:v>
                </c:pt>
                <c:pt idx="1263">
                  <c:v>8.7578750000000006E-5</c:v>
                </c:pt>
                <c:pt idx="1264">
                  <c:v>8.7529789999999996E-5</c:v>
                </c:pt>
                <c:pt idx="1265">
                  <c:v>8.7481650000000003E-5</c:v>
                </c:pt>
                <c:pt idx="1266">
                  <c:v>8.7434160000000001E-5</c:v>
                </c:pt>
                <c:pt idx="1267">
                  <c:v>8.7386940000000005E-5</c:v>
                </c:pt>
                <c:pt idx="1268">
                  <c:v>8.7339860000000004E-5</c:v>
                </c:pt>
                <c:pt idx="1269">
                  <c:v>8.7290549999999997E-5</c:v>
                </c:pt>
                <c:pt idx="1270">
                  <c:v>8.7241630000000004E-5</c:v>
                </c:pt>
                <c:pt idx="1271">
                  <c:v>8.7193600000000005E-5</c:v>
                </c:pt>
                <c:pt idx="1272">
                  <c:v>8.7146660000000001E-5</c:v>
                </c:pt>
                <c:pt idx="1273">
                  <c:v>8.7098589999999999E-5</c:v>
                </c:pt>
                <c:pt idx="1274">
                  <c:v>8.7051570000000003E-5</c:v>
                </c:pt>
                <c:pt idx="1275">
                  <c:v>8.7005280000000004E-5</c:v>
                </c:pt>
                <c:pt idx="1276">
                  <c:v>8.6958689999999997E-5</c:v>
                </c:pt>
                <c:pt idx="1277">
                  <c:v>8.6912690000000005E-5</c:v>
                </c:pt>
                <c:pt idx="1278">
                  <c:v>8.6866530000000001E-5</c:v>
                </c:pt>
                <c:pt idx="1279">
                  <c:v>8.6820490000000006E-5</c:v>
                </c:pt>
                <c:pt idx="1280">
                  <c:v>8.6775019999999996E-5</c:v>
                </c:pt>
                <c:pt idx="1281">
                  <c:v>8.6727559999999997E-5</c:v>
                </c:pt>
                <c:pt idx="1282">
                  <c:v>8.6680040000000006E-5</c:v>
                </c:pt>
                <c:pt idx="1283">
                  <c:v>8.6632449999999998E-5</c:v>
                </c:pt>
                <c:pt idx="1284">
                  <c:v>8.6584090000000003E-5</c:v>
                </c:pt>
                <c:pt idx="1285">
                  <c:v>8.6535840000000002E-5</c:v>
                </c:pt>
                <c:pt idx="1286">
                  <c:v>8.6488519999999998E-5</c:v>
                </c:pt>
                <c:pt idx="1287">
                  <c:v>8.6441540000000005E-5</c:v>
                </c:pt>
                <c:pt idx="1288">
                  <c:v>8.6395960000000001E-5</c:v>
                </c:pt>
                <c:pt idx="1289">
                  <c:v>8.6350529999999995E-5</c:v>
                </c:pt>
                <c:pt idx="1290">
                  <c:v>8.6304540000000003E-5</c:v>
                </c:pt>
                <c:pt idx="1291">
                  <c:v>8.6259260000000007E-5</c:v>
                </c:pt>
                <c:pt idx="1292">
                  <c:v>8.6213989999999998E-5</c:v>
                </c:pt>
                <c:pt idx="1293">
                  <c:v>8.6167469999999996E-5</c:v>
                </c:pt>
                <c:pt idx="1294">
                  <c:v>8.6121909999999993E-5</c:v>
                </c:pt>
                <c:pt idx="1295">
                  <c:v>8.6074479999999996E-5</c:v>
                </c:pt>
                <c:pt idx="1296">
                  <c:v>8.6027910000000004E-5</c:v>
                </c:pt>
                <c:pt idx="1297">
                  <c:v>8.5981729999999999E-5</c:v>
                </c:pt>
                <c:pt idx="1298">
                  <c:v>8.5935500000000004E-5</c:v>
                </c:pt>
                <c:pt idx="1299">
                  <c:v>8.5889129999999999E-5</c:v>
                </c:pt>
                <c:pt idx="1300">
                  <c:v>8.5843519999999994E-5</c:v>
                </c:pt>
                <c:pt idx="1301">
                  <c:v>8.5798100000000001E-5</c:v>
                </c:pt>
                <c:pt idx="1302">
                  <c:v>8.5752509999999997E-5</c:v>
                </c:pt>
                <c:pt idx="1303">
                  <c:v>8.5707569999999997E-5</c:v>
                </c:pt>
                <c:pt idx="1304">
                  <c:v>8.5662829999999998E-5</c:v>
                </c:pt>
                <c:pt idx="1305">
                  <c:v>8.5617709999999999E-5</c:v>
                </c:pt>
                <c:pt idx="1306">
                  <c:v>8.5572509999999995E-5</c:v>
                </c:pt>
                <c:pt idx="1307">
                  <c:v>8.552803E-5</c:v>
                </c:pt>
                <c:pt idx="1308">
                  <c:v>8.5483949999999993E-5</c:v>
                </c:pt>
                <c:pt idx="1309">
                  <c:v>8.5437099999999996E-5</c:v>
                </c:pt>
                <c:pt idx="1310">
                  <c:v>8.5392719999999994E-5</c:v>
                </c:pt>
                <c:pt idx="1311">
                  <c:v>8.5347150000000005E-5</c:v>
                </c:pt>
                <c:pt idx="1312">
                  <c:v>8.5302220000000006E-5</c:v>
                </c:pt>
                <c:pt idx="1313">
                  <c:v>8.5256759999999997E-5</c:v>
                </c:pt>
                <c:pt idx="1314">
                  <c:v>8.5212179999999996E-5</c:v>
                </c:pt>
                <c:pt idx="1315">
                  <c:v>8.5167580000000006E-5</c:v>
                </c:pt>
                <c:pt idx="1316">
                  <c:v>8.5123429999999994E-5</c:v>
                </c:pt>
                <c:pt idx="1317">
                  <c:v>8.507993E-5</c:v>
                </c:pt>
                <c:pt idx="1318">
                  <c:v>8.503556E-5</c:v>
                </c:pt>
                <c:pt idx="1319">
                  <c:v>8.4991460000000005E-5</c:v>
                </c:pt>
                <c:pt idx="1320">
                  <c:v>8.4946690000000004E-5</c:v>
                </c:pt>
                <c:pt idx="1321">
                  <c:v>8.4901789999999993E-5</c:v>
                </c:pt>
                <c:pt idx="1322">
                  <c:v>8.4856859999999994E-5</c:v>
                </c:pt>
                <c:pt idx="1323">
                  <c:v>8.4813000000000003E-5</c:v>
                </c:pt>
                <c:pt idx="1324">
                  <c:v>8.4768820000000002E-5</c:v>
                </c:pt>
                <c:pt idx="1325">
                  <c:v>8.4725080000000005E-5</c:v>
                </c:pt>
                <c:pt idx="1326">
                  <c:v>8.4681270000000003E-5</c:v>
                </c:pt>
                <c:pt idx="1327">
                  <c:v>8.4637409999999998E-5</c:v>
                </c:pt>
                <c:pt idx="1328">
                  <c:v>8.4593930000000005E-5</c:v>
                </c:pt>
                <c:pt idx="1329">
                  <c:v>8.4551169999999996E-5</c:v>
                </c:pt>
                <c:pt idx="1330">
                  <c:v>8.4507080000000001E-5</c:v>
                </c:pt>
                <c:pt idx="1331">
                  <c:v>8.4462730000000002E-5</c:v>
                </c:pt>
                <c:pt idx="1332">
                  <c:v>8.4418010000000005E-5</c:v>
                </c:pt>
                <c:pt idx="1333">
                  <c:v>8.4374430000000005E-5</c:v>
                </c:pt>
                <c:pt idx="1334">
                  <c:v>8.4331050000000006E-5</c:v>
                </c:pt>
                <c:pt idx="1335">
                  <c:v>8.4288089999999996E-5</c:v>
                </c:pt>
                <c:pt idx="1336">
                  <c:v>8.4245350000000001E-5</c:v>
                </c:pt>
                <c:pt idx="1337">
                  <c:v>8.4202990000000006E-5</c:v>
                </c:pt>
                <c:pt idx="1338">
                  <c:v>8.416067E-5</c:v>
                </c:pt>
                <c:pt idx="1339">
                  <c:v>8.4117540000000005E-5</c:v>
                </c:pt>
                <c:pt idx="1340">
                  <c:v>8.4073760000000005E-5</c:v>
                </c:pt>
                <c:pt idx="1341">
                  <c:v>8.4029459999999996E-5</c:v>
                </c:pt>
                <c:pt idx="1342">
                  <c:v>8.3986279999999998E-5</c:v>
                </c:pt>
                <c:pt idx="1343">
                  <c:v>8.3942990000000005E-5</c:v>
                </c:pt>
                <c:pt idx="1344">
                  <c:v>8.3900019999999994E-5</c:v>
                </c:pt>
                <c:pt idx="1345">
                  <c:v>8.3857249999999997E-5</c:v>
                </c:pt>
                <c:pt idx="1346">
                  <c:v>8.3815260000000001E-5</c:v>
                </c:pt>
                <c:pt idx="1347">
                  <c:v>8.3772870000000004E-5</c:v>
                </c:pt>
                <c:pt idx="1348">
                  <c:v>8.3730260000000004E-5</c:v>
                </c:pt>
                <c:pt idx="1349">
                  <c:v>8.3687980000000001E-5</c:v>
                </c:pt>
                <c:pt idx="1350">
                  <c:v>8.3644970000000001E-5</c:v>
                </c:pt>
                <c:pt idx="1351">
                  <c:v>8.3601699999999996E-5</c:v>
                </c:pt>
                <c:pt idx="1352">
                  <c:v>8.3559509999999999E-5</c:v>
                </c:pt>
                <c:pt idx="1353">
                  <c:v>8.3517730000000004E-5</c:v>
                </c:pt>
                <c:pt idx="1354">
                  <c:v>8.3475799999999998E-5</c:v>
                </c:pt>
                <c:pt idx="1355">
                  <c:v>8.3433579999999999E-5</c:v>
                </c:pt>
                <c:pt idx="1356">
                  <c:v>8.3392249999999994E-5</c:v>
                </c:pt>
                <c:pt idx="1357">
                  <c:v>8.334991E-5</c:v>
                </c:pt>
                <c:pt idx="1358">
                  <c:v>8.3306869999999998E-5</c:v>
                </c:pt>
                <c:pt idx="1359">
                  <c:v>8.3265130000000006E-5</c:v>
                </c:pt>
                <c:pt idx="1360">
                  <c:v>8.3223230000000002E-5</c:v>
                </c:pt>
                <c:pt idx="1361">
                  <c:v>8.3181299999999996E-5</c:v>
                </c:pt>
                <c:pt idx="1362">
                  <c:v>8.313951E-5</c:v>
                </c:pt>
                <c:pt idx="1363">
                  <c:v>8.3098179999999995E-5</c:v>
                </c:pt>
                <c:pt idx="1364">
                  <c:v>8.3056949999999998E-5</c:v>
                </c:pt>
                <c:pt idx="1365">
                  <c:v>8.3014810000000004E-5</c:v>
                </c:pt>
                <c:pt idx="1366">
                  <c:v>8.2973710000000002E-5</c:v>
                </c:pt>
                <c:pt idx="1367">
                  <c:v>8.2932569999999997E-5</c:v>
                </c:pt>
                <c:pt idx="1368">
                  <c:v>8.2890529999999997E-5</c:v>
                </c:pt>
                <c:pt idx="1369">
                  <c:v>8.28495E-5</c:v>
                </c:pt>
                <c:pt idx="1370">
                  <c:v>8.2808789999999998E-5</c:v>
                </c:pt>
                <c:pt idx="1371">
                  <c:v>8.2768150000000001E-5</c:v>
                </c:pt>
                <c:pt idx="1372">
                  <c:v>8.2726300000000001E-5</c:v>
                </c:pt>
                <c:pt idx="1373">
                  <c:v>8.2684870000000003E-5</c:v>
                </c:pt>
                <c:pt idx="1374">
                  <c:v>8.2643640000000006E-5</c:v>
                </c:pt>
                <c:pt idx="1375">
                  <c:v>8.2603080000000001E-5</c:v>
                </c:pt>
                <c:pt idx="1376">
                  <c:v>8.2562379999999999E-5</c:v>
                </c:pt>
                <c:pt idx="1377">
                  <c:v>8.2521560000000003E-5</c:v>
                </c:pt>
                <c:pt idx="1378">
                  <c:v>8.2480310000000004E-5</c:v>
                </c:pt>
                <c:pt idx="1379">
                  <c:v>8.2439380000000001E-5</c:v>
                </c:pt>
                <c:pt idx="1380">
                  <c:v>8.2398570000000006E-5</c:v>
                </c:pt>
                <c:pt idx="1381">
                  <c:v>8.2358899999999995E-5</c:v>
                </c:pt>
                <c:pt idx="1382">
                  <c:v>8.2317940000000003E-5</c:v>
                </c:pt>
                <c:pt idx="1383">
                  <c:v>8.2276880000000004E-5</c:v>
                </c:pt>
                <c:pt idx="1384">
                  <c:v>8.2236669999999996E-5</c:v>
                </c:pt>
                <c:pt idx="1385">
                  <c:v>8.2196369999999996E-5</c:v>
                </c:pt>
                <c:pt idx="1386">
                  <c:v>8.2156279999999997E-5</c:v>
                </c:pt>
                <c:pt idx="1387">
                  <c:v>8.211603E-5</c:v>
                </c:pt>
                <c:pt idx="1388">
                  <c:v>8.2075869999999996E-5</c:v>
                </c:pt>
                <c:pt idx="1389">
                  <c:v>8.2035569999999996E-5</c:v>
                </c:pt>
                <c:pt idx="1390">
                  <c:v>8.1995210000000005E-5</c:v>
                </c:pt>
                <c:pt idx="1391">
                  <c:v>8.1954710000000004E-5</c:v>
                </c:pt>
                <c:pt idx="1392">
                  <c:v>8.1914220000000004E-5</c:v>
                </c:pt>
                <c:pt idx="1393">
                  <c:v>8.1873799999999995E-5</c:v>
                </c:pt>
                <c:pt idx="1394">
                  <c:v>8.1833580000000001E-5</c:v>
                </c:pt>
                <c:pt idx="1395">
                  <c:v>8.1793310000000002E-5</c:v>
                </c:pt>
                <c:pt idx="1396">
                  <c:v>8.1753210000000003E-5</c:v>
                </c:pt>
                <c:pt idx="1397">
                  <c:v>8.171326E-5</c:v>
                </c:pt>
                <c:pt idx="1398">
                  <c:v>8.1673390000000002E-5</c:v>
                </c:pt>
                <c:pt idx="1399">
                  <c:v>8.1633219999999998E-5</c:v>
                </c:pt>
                <c:pt idx="1400">
                  <c:v>8.1593560000000001E-5</c:v>
                </c:pt>
                <c:pt idx="1401">
                  <c:v>8.1554149999999996E-5</c:v>
                </c:pt>
                <c:pt idx="1402">
                  <c:v>8.1515019999999996E-5</c:v>
                </c:pt>
                <c:pt idx="1403">
                  <c:v>8.1475590000000002E-5</c:v>
                </c:pt>
                <c:pt idx="1404">
                  <c:v>8.1436329999999994E-5</c:v>
                </c:pt>
                <c:pt idx="1405">
                  <c:v>8.1396619999999994E-5</c:v>
                </c:pt>
                <c:pt idx="1406">
                  <c:v>8.1356240000000002E-5</c:v>
                </c:pt>
                <c:pt idx="1407">
                  <c:v>8.1316180000000005E-5</c:v>
                </c:pt>
                <c:pt idx="1408">
                  <c:v>8.1276329999999995E-5</c:v>
                </c:pt>
                <c:pt idx="1409">
                  <c:v>8.1236920000000003E-5</c:v>
                </c:pt>
                <c:pt idx="1410">
                  <c:v>8.1196959999999999E-5</c:v>
                </c:pt>
                <c:pt idx="1411">
                  <c:v>8.1158009999999999E-5</c:v>
                </c:pt>
                <c:pt idx="1412">
                  <c:v>8.1119120000000002E-5</c:v>
                </c:pt>
                <c:pt idx="1413">
                  <c:v>8.1079699999999996E-5</c:v>
                </c:pt>
                <c:pt idx="1414">
                  <c:v>8.1040729999999993E-5</c:v>
                </c:pt>
                <c:pt idx="1415">
                  <c:v>8.1001599999999994E-5</c:v>
                </c:pt>
                <c:pt idx="1416">
                  <c:v>8.0962289999999995E-5</c:v>
                </c:pt>
                <c:pt idx="1417">
                  <c:v>8.0922490000000003E-5</c:v>
                </c:pt>
                <c:pt idx="1418">
                  <c:v>8.0882839999999994E-5</c:v>
                </c:pt>
                <c:pt idx="1419">
                  <c:v>8.0843509999999993E-5</c:v>
                </c:pt>
                <c:pt idx="1420">
                  <c:v>8.0804459999999999E-5</c:v>
                </c:pt>
                <c:pt idx="1421">
                  <c:v>8.0765350000000001E-5</c:v>
                </c:pt>
                <c:pt idx="1422">
                  <c:v>8.0726800000000001E-5</c:v>
                </c:pt>
                <c:pt idx="1423">
                  <c:v>8.0688300000000005E-5</c:v>
                </c:pt>
                <c:pt idx="1424">
                  <c:v>8.0649730000000003E-5</c:v>
                </c:pt>
                <c:pt idx="1425">
                  <c:v>8.0610240000000006E-5</c:v>
                </c:pt>
                <c:pt idx="1426">
                  <c:v>8.0571100000000005E-5</c:v>
                </c:pt>
                <c:pt idx="1427">
                  <c:v>8.0532550000000005E-5</c:v>
                </c:pt>
                <c:pt idx="1428">
                  <c:v>8.049372E-5</c:v>
                </c:pt>
                <c:pt idx="1429">
                  <c:v>8.0455319999999997E-5</c:v>
                </c:pt>
                <c:pt idx="1430">
                  <c:v>8.0416500000000005E-5</c:v>
                </c:pt>
                <c:pt idx="1431">
                  <c:v>8.0377979999999994E-5</c:v>
                </c:pt>
                <c:pt idx="1432">
                  <c:v>8.033913E-5</c:v>
                </c:pt>
                <c:pt idx="1433">
                  <c:v>8.0300990000000002E-5</c:v>
                </c:pt>
                <c:pt idx="1434">
                  <c:v>8.0262260000000003E-5</c:v>
                </c:pt>
                <c:pt idx="1435">
                  <c:v>8.0223809999999997E-5</c:v>
                </c:pt>
                <c:pt idx="1436">
                  <c:v>8.0185059999999996E-5</c:v>
                </c:pt>
                <c:pt idx="1437">
                  <c:v>8.014676E-5</c:v>
                </c:pt>
                <c:pt idx="1438">
                  <c:v>8.0108319999999995E-5</c:v>
                </c:pt>
                <c:pt idx="1439">
                  <c:v>8.0070260000000002E-5</c:v>
                </c:pt>
                <c:pt idx="1440">
                  <c:v>8.003129E-5</c:v>
                </c:pt>
                <c:pt idx="1441">
                  <c:v>7.9992980000000003E-5</c:v>
                </c:pt>
                <c:pt idx="1442">
                  <c:v>7.9955050000000006E-5</c:v>
                </c:pt>
                <c:pt idx="1443">
                  <c:v>7.9916880000000006E-5</c:v>
                </c:pt>
                <c:pt idx="1444">
                  <c:v>7.9879270000000004E-5</c:v>
                </c:pt>
                <c:pt idx="1445">
                  <c:v>7.9841589999999997E-5</c:v>
                </c:pt>
                <c:pt idx="1446">
                  <c:v>7.9803480000000001E-5</c:v>
                </c:pt>
                <c:pt idx="1447">
                  <c:v>7.9766059999999999E-5</c:v>
                </c:pt>
                <c:pt idx="1448">
                  <c:v>7.9727570000000003E-5</c:v>
                </c:pt>
                <c:pt idx="1449">
                  <c:v>7.9689689999999996E-5</c:v>
                </c:pt>
                <c:pt idx="1450">
                  <c:v>7.9652109999999997E-5</c:v>
                </c:pt>
                <c:pt idx="1451">
                  <c:v>7.9614169999999999E-5</c:v>
                </c:pt>
                <c:pt idx="1452">
                  <c:v>7.9575799999999998E-5</c:v>
                </c:pt>
                <c:pt idx="1453">
                  <c:v>7.9537760000000007E-5</c:v>
                </c:pt>
                <c:pt idx="1454">
                  <c:v>7.9499849999999997E-5</c:v>
                </c:pt>
                <c:pt idx="1455">
                  <c:v>7.9461859999999996E-5</c:v>
                </c:pt>
                <c:pt idx="1456">
                  <c:v>7.9424730000000001E-5</c:v>
                </c:pt>
                <c:pt idx="1457">
                  <c:v>7.938714E-5</c:v>
                </c:pt>
                <c:pt idx="1458">
                  <c:v>7.9349329999999998E-5</c:v>
                </c:pt>
                <c:pt idx="1459">
                  <c:v>7.9312230000000005E-5</c:v>
                </c:pt>
                <c:pt idx="1460">
                  <c:v>7.9275370000000001E-5</c:v>
                </c:pt>
                <c:pt idx="1461">
                  <c:v>7.9238020000000004E-5</c:v>
                </c:pt>
                <c:pt idx="1462">
                  <c:v>7.9201010000000004E-5</c:v>
                </c:pt>
                <c:pt idx="1463">
                  <c:v>7.9163689999999995E-5</c:v>
                </c:pt>
                <c:pt idx="1464">
                  <c:v>7.91254E-5</c:v>
                </c:pt>
                <c:pt idx="1465">
                  <c:v>7.9087359999999995E-5</c:v>
                </c:pt>
                <c:pt idx="1466">
                  <c:v>7.9050440000000001E-5</c:v>
                </c:pt>
                <c:pt idx="1467">
                  <c:v>7.9013749999999995E-5</c:v>
                </c:pt>
                <c:pt idx="1468">
                  <c:v>7.8976539999999994E-5</c:v>
                </c:pt>
                <c:pt idx="1469">
                  <c:v>7.8940549999999998E-5</c:v>
                </c:pt>
                <c:pt idx="1470">
                  <c:v>7.8904260000000007E-5</c:v>
                </c:pt>
                <c:pt idx="1471">
                  <c:v>7.8867469999999995E-5</c:v>
                </c:pt>
                <c:pt idx="1472">
                  <c:v>7.8830620000000005E-5</c:v>
                </c:pt>
                <c:pt idx="1473">
                  <c:v>7.8792489999999994E-5</c:v>
                </c:pt>
                <c:pt idx="1474">
                  <c:v>7.8754420000000001E-5</c:v>
                </c:pt>
                <c:pt idx="1475">
                  <c:v>7.8717549999999996E-5</c:v>
                </c:pt>
                <c:pt idx="1476">
                  <c:v>7.8681380000000001E-5</c:v>
                </c:pt>
                <c:pt idx="1477">
                  <c:v>7.8644210000000002E-5</c:v>
                </c:pt>
                <c:pt idx="1478">
                  <c:v>7.8607800000000003E-5</c:v>
                </c:pt>
                <c:pt idx="1479">
                  <c:v>7.8571469999999996E-5</c:v>
                </c:pt>
                <c:pt idx="1480">
                  <c:v>7.8534109999999998E-5</c:v>
                </c:pt>
                <c:pt idx="1481">
                  <c:v>7.8497750000000002E-5</c:v>
                </c:pt>
                <c:pt idx="1482">
                  <c:v>7.8461710000000002E-5</c:v>
                </c:pt>
                <c:pt idx="1483">
                  <c:v>7.8426290000000004E-5</c:v>
                </c:pt>
                <c:pt idx="1484">
                  <c:v>7.8390090000000006E-5</c:v>
                </c:pt>
                <c:pt idx="1485">
                  <c:v>7.8353040000000003E-5</c:v>
                </c:pt>
                <c:pt idx="1486">
                  <c:v>7.8315949999999997E-5</c:v>
                </c:pt>
                <c:pt idx="1487">
                  <c:v>7.8279369999999999E-5</c:v>
                </c:pt>
                <c:pt idx="1488">
                  <c:v>7.8242929999999998E-5</c:v>
                </c:pt>
                <c:pt idx="1489">
                  <c:v>7.8205479999999994E-5</c:v>
                </c:pt>
                <c:pt idx="1490">
                  <c:v>7.8169570000000002E-5</c:v>
                </c:pt>
                <c:pt idx="1491">
                  <c:v>7.8133989999999994E-5</c:v>
                </c:pt>
                <c:pt idx="1492">
                  <c:v>7.8098979999999997E-5</c:v>
                </c:pt>
                <c:pt idx="1493">
                  <c:v>7.8062119999999994E-5</c:v>
                </c:pt>
                <c:pt idx="1494">
                  <c:v>7.8026250000000005E-5</c:v>
                </c:pt>
                <c:pt idx="1495">
                  <c:v>7.7990459999999995E-5</c:v>
                </c:pt>
                <c:pt idx="1496">
                  <c:v>7.7955779999999995E-5</c:v>
                </c:pt>
                <c:pt idx="1497">
                  <c:v>7.7919609999999999E-5</c:v>
                </c:pt>
                <c:pt idx="1498">
                  <c:v>7.7884390000000002E-5</c:v>
                </c:pt>
                <c:pt idx="1499">
                  <c:v>7.7847430000000005E-5</c:v>
                </c:pt>
                <c:pt idx="1500">
                  <c:v>7.7811220000000006E-5</c:v>
                </c:pt>
                <c:pt idx="1501">
                  <c:v>7.7775609999999995E-5</c:v>
                </c:pt>
                <c:pt idx="1502">
                  <c:v>7.7738859999999999E-5</c:v>
                </c:pt>
                <c:pt idx="1503">
                  <c:v>7.7703460000000003E-5</c:v>
                </c:pt>
                <c:pt idx="1504">
                  <c:v>7.7668590000000003E-5</c:v>
                </c:pt>
                <c:pt idx="1505">
                  <c:v>7.7632990000000006E-5</c:v>
                </c:pt>
                <c:pt idx="1506">
                  <c:v>7.7598749999999996E-5</c:v>
                </c:pt>
                <c:pt idx="1507">
                  <c:v>7.7563509999999998E-5</c:v>
                </c:pt>
                <c:pt idx="1508">
                  <c:v>7.7528310000000002E-5</c:v>
                </c:pt>
                <c:pt idx="1509">
                  <c:v>7.7492510000000005E-5</c:v>
                </c:pt>
                <c:pt idx="1510">
                  <c:v>7.7456830000000002E-5</c:v>
                </c:pt>
                <c:pt idx="1511">
                  <c:v>7.7421829999999993E-5</c:v>
                </c:pt>
                <c:pt idx="1512">
                  <c:v>7.7387130000000005E-5</c:v>
                </c:pt>
                <c:pt idx="1513">
                  <c:v>7.7351939999999997E-5</c:v>
                </c:pt>
                <c:pt idx="1514">
                  <c:v>7.7316820000000006E-5</c:v>
                </c:pt>
                <c:pt idx="1515">
                  <c:v>7.7281989999999996E-5</c:v>
                </c:pt>
                <c:pt idx="1516">
                  <c:v>7.7246709999999994E-5</c:v>
                </c:pt>
                <c:pt idx="1517">
                  <c:v>7.7211249999999994E-5</c:v>
                </c:pt>
                <c:pt idx="1518">
                  <c:v>7.7176019999999996E-5</c:v>
                </c:pt>
                <c:pt idx="1519">
                  <c:v>7.7141749999999997E-5</c:v>
                </c:pt>
                <c:pt idx="1520">
                  <c:v>7.7107809999999995E-5</c:v>
                </c:pt>
                <c:pt idx="1521">
                  <c:v>7.7072860000000003E-5</c:v>
                </c:pt>
                <c:pt idx="1522">
                  <c:v>7.7038170000000002E-5</c:v>
                </c:pt>
                <c:pt idx="1523">
                  <c:v>7.7003819999999998E-5</c:v>
                </c:pt>
                <c:pt idx="1524">
                  <c:v>7.6969050000000005E-5</c:v>
                </c:pt>
                <c:pt idx="1525">
                  <c:v>7.6934069999999997E-5</c:v>
                </c:pt>
                <c:pt idx="1526">
                  <c:v>7.6899219999999999E-5</c:v>
                </c:pt>
                <c:pt idx="1527">
                  <c:v>7.6864810000000004E-5</c:v>
                </c:pt>
                <c:pt idx="1528">
                  <c:v>7.6829960000000005E-5</c:v>
                </c:pt>
                <c:pt idx="1529">
                  <c:v>7.6796590000000002E-5</c:v>
                </c:pt>
                <c:pt idx="1530">
                  <c:v>7.6761209999999993E-5</c:v>
                </c:pt>
                <c:pt idx="1531">
                  <c:v>7.6727040000000002E-5</c:v>
                </c:pt>
                <c:pt idx="1532">
                  <c:v>7.6691400000000002E-5</c:v>
                </c:pt>
                <c:pt idx="1533">
                  <c:v>7.6657090000000001E-5</c:v>
                </c:pt>
                <c:pt idx="1534">
                  <c:v>7.6623109999999996E-5</c:v>
                </c:pt>
                <c:pt idx="1535">
                  <c:v>7.6589750000000006E-5</c:v>
                </c:pt>
                <c:pt idx="1536">
                  <c:v>7.6556810000000006E-5</c:v>
                </c:pt>
                <c:pt idx="1537">
                  <c:v>7.6522949999999996E-5</c:v>
                </c:pt>
                <c:pt idx="1538">
                  <c:v>7.6489219999999994E-5</c:v>
                </c:pt>
                <c:pt idx="1539">
                  <c:v>7.6454589999999997E-5</c:v>
                </c:pt>
                <c:pt idx="1540">
                  <c:v>7.6420089999999996E-5</c:v>
                </c:pt>
                <c:pt idx="1541">
                  <c:v>7.6385490000000002E-5</c:v>
                </c:pt>
                <c:pt idx="1542">
                  <c:v>7.635176E-5</c:v>
                </c:pt>
                <c:pt idx="1543">
                  <c:v>7.631902E-5</c:v>
                </c:pt>
                <c:pt idx="1544">
                  <c:v>7.6283620000000004E-5</c:v>
                </c:pt>
                <c:pt idx="1545">
                  <c:v>7.6249819999999998E-5</c:v>
                </c:pt>
                <c:pt idx="1546">
                  <c:v>7.6215790000000002E-5</c:v>
                </c:pt>
                <c:pt idx="1547">
                  <c:v>7.6180700000000001E-5</c:v>
                </c:pt>
                <c:pt idx="1548">
                  <c:v>7.6147070000000006E-5</c:v>
                </c:pt>
                <c:pt idx="1549">
                  <c:v>7.6113829999999998E-5</c:v>
                </c:pt>
                <c:pt idx="1550">
                  <c:v>7.6079780000000002E-5</c:v>
                </c:pt>
                <c:pt idx="1551">
                  <c:v>7.6047040000000002E-5</c:v>
                </c:pt>
                <c:pt idx="1552">
                  <c:v>7.6013249999999996E-5</c:v>
                </c:pt>
                <c:pt idx="1553">
                  <c:v>7.5979860000000005E-5</c:v>
                </c:pt>
                <c:pt idx="1554">
                  <c:v>7.5945530000000002E-5</c:v>
                </c:pt>
                <c:pt idx="1555">
                  <c:v>7.5912559999999999E-5</c:v>
                </c:pt>
                <c:pt idx="1556">
                  <c:v>7.5878229999999997E-5</c:v>
                </c:pt>
                <c:pt idx="1557">
                  <c:v>7.5845139999999999E-5</c:v>
                </c:pt>
                <c:pt idx="1558">
                  <c:v>7.5812830000000002E-5</c:v>
                </c:pt>
                <c:pt idx="1559">
                  <c:v>7.5778989999999993E-5</c:v>
                </c:pt>
                <c:pt idx="1560">
                  <c:v>7.5745850000000006E-5</c:v>
                </c:pt>
                <c:pt idx="1561">
                  <c:v>7.5711449999999998E-5</c:v>
                </c:pt>
                <c:pt idx="1562">
                  <c:v>7.5677640000000005E-5</c:v>
                </c:pt>
                <c:pt idx="1563">
                  <c:v>7.5643680000000001E-5</c:v>
                </c:pt>
                <c:pt idx="1564">
                  <c:v>7.5610869999999996E-5</c:v>
                </c:pt>
                <c:pt idx="1565">
                  <c:v>7.5578460000000006E-5</c:v>
                </c:pt>
                <c:pt idx="1566">
                  <c:v>7.554487E-5</c:v>
                </c:pt>
                <c:pt idx="1567">
                  <c:v>7.5511630000000006E-5</c:v>
                </c:pt>
                <c:pt idx="1568">
                  <c:v>7.547726E-5</c:v>
                </c:pt>
                <c:pt idx="1569">
                  <c:v>7.5445059999999998E-5</c:v>
                </c:pt>
                <c:pt idx="1570">
                  <c:v>7.5411509999999995E-5</c:v>
                </c:pt>
                <c:pt idx="1571">
                  <c:v>7.5378900000000004E-5</c:v>
                </c:pt>
                <c:pt idx="1572">
                  <c:v>7.5345200000000005E-5</c:v>
                </c:pt>
                <c:pt idx="1573">
                  <c:v>7.531181E-5</c:v>
                </c:pt>
                <c:pt idx="1574">
                  <c:v>7.5279160000000007E-5</c:v>
                </c:pt>
                <c:pt idx="1575">
                  <c:v>7.5245849999999994E-5</c:v>
                </c:pt>
                <c:pt idx="1576">
                  <c:v>7.5212830000000001E-5</c:v>
                </c:pt>
                <c:pt idx="1577">
                  <c:v>7.5179540000000004E-5</c:v>
                </c:pt>
                <c:pt idx="1578">
                  <c:v>7.5147180000000003E-5</c:v>
                </c:pt>
                <c:pt idx="1579">
                  <c:v>7.5114149999999996E-5</c:v>
                </c:pt>
                <c:pt idx="1580">
                  <c:v>7.5081330000000004E-5</c:v>
                </c:pt>
                <c:pt idx="1581">
                  <c:v>7.5049459999999998E-5</c:v>
                </c:pt>
                <c:pt idx="1582">
                  <c:v>7.5016669999999994E-5</c:v>
                </c:pt>
                <c:pt idx="1583">
                  <c:v>7.4983809999999999E-5</c:v>
                </c:pt>
                <c:pt idx="1584">
                  <c:v>7.4951229999999997E-5</c:v>
                </c:pt>
                <c:pt idx="1585">
                  <c:v>7.4918489999999997E-5</c:v>
                </c:pt>
                <c:pt idx="1586">
                  <c:v>7.4885709999999994E-5</c:v>
                </c:pt>
                <c:pt idx="1587">
                  <c:v>7.4853290000000003E-5</c:v>
                </c:pt>
                <c:pt idx="1588">
                  <c:v>7.4820069999999997E-5</c:v>
                </c:pt>
                <c:pt idx="1589">
                  <c:v>7.4787990000000002E-5</c:v>
                </c:pt>
                <c:pt idx="1590">
                  <c:v>7.4755749999999997E-5</c:v>
                </c:pt>
                <c:pt idx="1591">
                  <c:v>7.4723090000000002E-5</c:v>
                </c:pt>
                <c:pt idx="1592">
                  <c:v>7.4691120000000002E-5</c:v>
                </c:pt>
                <c:pt idx="1593">
                  <c:v>7.4658810000000005E-5</c:v>
                </c:pt>
                <c:pt idx="1594">
                  <c:v>7.4626460000000005E-5</c:v>
                </c:pt>
                <c:pt idx="1595">
                  <c:v>7.4593189999999995E-5</c:v>
                </c:pt>
                <c:pt idx="1596">
                  <c:v>7.4560790000000005E-5</c:v>
                </c:pt>
                <c:pt idx="1597">
                  <c:v>7.4528849999999994E-5</c:v>
                </c:pt>
                <c:pt idx="1598">
                  <c:v>7.4496860000000006E-5</c:v>
                </c:pt>
                <c:pt idx="1599">
                  <c:v>7.4464500000000005E-5</c:v>
                </c:pt>
                <c:pt idx="1600">
                  <c:v>7.4432340000000005E-5</c:v>
                </c:pt>
                <c:pt idx="1601">
                  <c:v>7.4400209999999994E-5</c:v>
                </c:pt>
                <c:pt idx="1602">
                  <c:v>7.4368180000000003E-5</c:v>
                </c:pt>
                <c:pt idx="1603">
                  <c:v>7.4336139999999997E-5</c:v>
                </c:pt>
                <c:pt idx="1604">
                  <c:v>7.4304060000000003E-5</c:v>
                </c:pt>
                <c:pt idx="1605">
                  <c:v>7.4271989999999996E-5</c:v>
                </c:pt>
                <c:pt idx="1606">
                  <c:v>7.4239489999999999E-5</c:v>
                </c:pt>
                <c:pt idx="1607">
                  <c:v>7.4207469999999995E-5</c:v>
                </c:pt>
                <c:pt idx="1608">
                  <c:v>7.4175440000000004E-5</c:v>
                </c:pt>
                <c:pt idx="1609">
                  <c:v>7.4143329999999994E-5</c:v>
                </c:pt>
                <c:pt idx="1610">
                  <c:v>7.4111399999999997E-5</c:v>
                </c:pt>
                <c:pt idx="1611">
                  <c:v>7.4079570000000006E-5</c:v>
                </c:pt>
                <c:pt idx="1612">
                  <c:v>7.4047800000000006E-5</c:v>
                </c:pt>
                <c:pt idx="1613">
                  <c:v>7.4016119999999999E-5</c:v>
                </c:pt>
                <c:pt idx="1614">
                  <c:v>7.3983800000000001E-5</c:v>
                </c:pt>
                <c:pt idx="1615">
                  <c:v>7.3952109999999994E-5</c:v>
                </c:pt>
                <c:pt idx="1616">
                  <c:v>7.3920569999999996E-5</c:v>
                </c:pt>
                <c:pt idx="1617">
                  <c:v>7.3889199999999997E-5</c:v>
                </c:pt>
                <c:pt idx="1618">
                  <c:v>7.3858070000000001E-5</c:v>
                </c:pt>
                <c:pt idx="1619">
                  <c:v>7.3825809999999994E-5</c:v>
                </c:pt>
                <c:pt idx="1620">
                  <c:v>7.3794960000000005E-5</c:v>
                </c:pt>
                <c:pt idx="1621">
                  <c:v>7.3762089999999996E-5</c:v>
                </c:pt>
                <c:pt idx="1622">
                  <c:v>7.3730670000000007E-5</c:v>
                </c:pt>
                <c:pt idx="1623">
                  <c:v>7.3699860000000006E-5</c:v>
                </c:pt>
                <c:pt idx="1624">
                  <c:v>7.366858E-5</c:v>
                </c:pt>
                <c:pt idx="1625">
                  <c:v>7.3636110000000005E-5</c:v>
                </c:pt>
                <c:pt idx="1626">
                  <c:v>7.3604049999999999E-5</c:v>
                </c:pt>
                <c:pt idx="1627">
                  <c:v>7.3573389999999995E-5</c:v>
                </c:pt>
                <c:pt idx="1628">
                  <c:v>7.3542690000000002E-5</c:v>
                </c:pt>
                <c:pt idx="1629">
                  <c:v>7.3510580000000006E-5</c:v>
                </c:pt>
                <c:pt idx="1630">
                  <c:v>7.3477529999999998E-5</c:v>
                </c:pt>
                <c:pt idx="1631">
                  <c:v>7.3447210000000005E-5</c:v>
                </c:pt>
                <c:pt idx="1632">
                  <c:v>7.3417010000000006E-5</c:v>
                </c:pt>
                <c:pt idx="1633">
                  <c:v>7.3386740000000003E-5</c:v>
                </c:pt>
                <c:pt idx="1634">
                  <c:v>7.3356530000000004E-5</c:v>
                </c:pt>
                <c:pt idx="1635">
                  <c:v>7.3326350000000006E-5</c:v>
                </c:pt>
                <c:pt idx="1636">
                  <c:v>7.3294229999999996E-5</c:v>
                </c:pt>
                <c:pt idx="1637">
                  <c:v>7.3264029999999997E-5</c:v>
                </c:pt>
                <c:pt idx="1638">
                  <c:v>7.3231810000000007E-5</c:v>
                </c:pt>
                <c:pt idx="1639">
                  <c:v>7.3198870000000006E-5</c:v>
                </c:pt>
                <c:pt idx="1640">
                  <c:v>7.3168980000000002E-5</c:v>
                </c:pt>
                <c:pt idx="1641">
                  <c:v>7.3137190000000001E-5</c:v>
                </c:pt>
                <c:pt idx="1642">
                  <c:v>7.3105300000000006E-5</c:v>
                </c:pt>
                <c:pt idx="1643">
                  <c:v>7.307383E-5</c:v>
                </c:pt>
                <c:pt idx="1644">
                  <c:v>7.3043939999999996E-5</c:v>
                </c:pt>
                <c:pt idx="1645">
                  <c:v>7.3014269999999994E-5</c:v>
                </c:pt>
                <c:pt idx="1646">
                  <c:v>7.2984649999999996E-5</c:v>
                </c:pt>
                <c:pt idx="1647">
                  <c:v>7.2953839999999995E-5</c:v>
                </c:pt>
                <c:pt idx="1648">
                  <c:v>7.2923940000000004E-5</c:v>
                </c:pt>
                <c:pt idx="1649">
                  <c:v>7.2894189999999997E-5</c:v>
                </c:pt>
                <c:pt idx="1650">
                  <c:v>7.2862779999999995E-5</c:v>
                </c:pt>
                <c:pt idx="1651">
                  <c:v>7.2830599999999993E-5</c:v>
                </c:pt>
                <c:pt idx="1652">
                  <c:v>7.2798859999999996E-5</c:v>
                </c:pt>
                <c:pt idx="1653">
                  <c:v>7.276909E-5</c:v>
                </c:pt>
                <c:pt idx="1654">
                  <c:v>7.2737859999999998E-5</c:v>
                </c:pt>
                <c:pt idx="1655">
                  <c:v>7.2706839999999996E-5</c:v>
                </c:pt>
                <c:pt idx="1656">
                  <c:v>7.2677080000000001E-5</c:v>
                </c:pt>
                <c:pt idx="1657">
                  <c:v>7.264761E-5</c:v>
                </c:pt>
                <c:pt idx="1658">
                  <c:v>7.2617790000000001E-5</c:v>
                </c:pt>
                <c:pt idx="1659">
                  <c:v>7.2587929999999999E-5</c:v>
                </c:pt>
                <c:pt idx="1660">
                  <c:v>7.2556610000000003E-5</c:v>
                </c:pt>
                <c:pt idx="1661">
                  <c:v>7.2525240000000004E-5</c:v>
                </c:pt>
                <c:pt idx="1662">
                  <c:v>7.2494519999999997E-5</c:v>
                </c:pt>
                <c:pt idx="1663">
                  <c:v>7.2465069999999996E-5</c:v>
                </c:pt>
                <c:pt idx="1664">
                  <c:v>7.2433950000000001E-5</c:v>
                </c:pt>
                <c:pt idx="1665">
                  <c:v>7.2404350000000004E-5</c:v>
                </c:pt>
                <c:pt idx="1666">
                  <c:v>7.2375050000000001E-5</c:v>
                </c:pt>
                <c:pt idx="1667">
                  <c:v>7.234423E-5</c:v>
                </c:pt>
                <c:pt idx="1668">
                  <c:v>7.2314680000000006E-5</c:v>
                </c:pt>
                <c:pt idx="1669">
                  <c:v>7.2285309999999998E-5</c:v>
                </c:pt>
                <c:pt idx="1670">
                  <c:v>7.2254129999999999E-5</c:v>
                </c:pt>
                <c:pt idx="1671">
                  <c:v>7.2223639999999993E-5</c:v>
                </c:pt>
                <c:pt idx="1672">
                  <c:v>7.2192950000000001E-5</c:v>
                </c:pt>
                <c:pt idx="1673">
                  <c:v>7.2163730000000004E-5</c:v>
                </c:pt>
                <c:pt idx="1674">
                  <c:v>7.2134219999999999E-5</c:v>
                </c:pt>
                <c:pt idx="1675">
                  <c:v>7.2103700000000006E-5</c:v>
                </c:pt>
                <c:pt idx="1676">
                  <c:v>7.2073179999999998E-5</c:v>
                </c:pt>
                <c:pt idx="1677">
                  <c:v>7.2043840000000006E-5</c:v>
                </c:pt>
                <c:pt idx="1678">
                  <c:v>7.2014540000000003E-5</c:v>
                </c:pt>
                <c:pt idx="1679">
                  <c:v>7.1983920000000002E-5</c:v>
                </c:pt>
                <c:pt idx="1680">
                  <c:v>7.1954880000000003E-5</c:v>
                </c:pt>
                <c:pt idx="1681">
                  <c:v>7.192635E-5</c:v>
                </c:pt>
                <c:pt idx="1682">
                  <c:v>7.1895820000000005E-5</c:v>
                </c:pt>
                <c:pt idx="1683">
                  <c:v>7.1866170000000004E-5</c:v>
                </c:pt>
                <c:pt idx="1684">
                  <c:v>7.1836219999999996E-5</c:v>
                </c:pt>
                <c:pt idx="1685">
                  <c:v>7.1806149999999994E-5</c:v>
                </c:pt>
                <c:pt idx="1686">
                  <c:v>7.1776729999999995E-5</c:v>
                </c:pt>
                <c:pt idx="1687">
                  <c:v>7.1746869999999994E-5</c:v>
                </c:pt>
                <c:pt idx="1688">
                  <c:v>7.1717079999999997E-5</c:v>
                </c:pt>
                <c:pt idx="1689">
                  <c:v>7.168729E-5</c:v>
                </c:pt>
                <c:pt idx="1690">
                  <c:v>7.1657520000000004E-5</c:v>
                </c:pt>
                <c:pt idx="1691">
                  <c:v>7.1628159999999997E-5</c:v>
                </c:pt>
                <c:pt idx="1692">
                  <c:v>7.1598889999999996E-5</c:v>
                </c:pt>
                <c:pt idx="1693">
                  <c:v>7.1569649999999997E-5</c:v>
                </c:pt>
                <c:pt idx="1694">
                  <c:v>7.1540429999999999E-5</c:v>
                </c:pt>
                <c:pt idx="1695">
                  <c:v>7.1511210000000001E-5</c:v>
                </c:pt>
                <c:pt idx="1696">
                  <c:v>7.1481909999999998E-5</c:v>
                </c:pt>
                <c:pt idx="1697">
                  <c:v>7.1452550000000004E-5</c:v>
                </c:pt>
                <c:pt idx="1698">
                  <c:v>7.1423169999999995E-5</c:v>
                </c:pt>
                <c:pt idx="1699">
                  <c:v>7.1393749999999997E-5</c:v>
                </c:pt>
                <c:pt idx="1700">
                  <c:v>7.1364000000000003E-5</c:v>
                </c:pt>
                <c:pt idx="1701">
                  <c:v>7.1334629999999995E-5</c:v>
                </c:pt>
                <c:pt idx="1702">
                  <c:v>7.1305399999999997E-5</c:v>
                </c:pt>
                <c:pt idx="1703">
                  <c:v>7.1276169999999998E-5</c:v>
                </c:pt>
                <c:pt idx="1704">
                  <c:v>7.1246970000000002E-5</c:v>
                </c:pt>
                <c:pt idx="1705">
                  <c:v>7.121788E-5</c:v>
                </c:pt>
                <c:pt idx="1706">
                  <c:v>7.1188749999999995E-5</c:v>
                </c:pt>
                <c:pt idx="1707">
                  <c:v>7.1159739999999998E-5</c:v>
                </c:pt>
                <c:pt idx="1708">
                  <c:v>7.1130720000000001E-5</c:v>
                </c:pt>
                <c:pt idx="1709">
                  <c:v>7.1101690000000003E-5</c:v>
                </c:pt>
                <c:pt idx="1710">
                  <c:v>7.1072709999999995E-5</c:v>
                </c:pt>
                <c:pt idx="1711">
                  <c:v>7.1043659999999996E-5</c:v>
                </c:pt>
                <c:pt idx="1712">
                  <c:v>7.1014750000000006E-5</c:v>
                </c:pt>
                <c:pt idx="1713">
                  <c:v>7.0985810000000001E-5</c:v>
                </c:pt>
                <c:pt idx="1714">
                  <c:v>7.0956909999999999E-5</c:v>
                </c:pt>
                <c:pt idx="1715">
                  <c:v>7.0928029999999998E-5</c:v>
                </c:pt>
                <c:pt idx="1716">
                  <c:v>7.0899149999999997E-5</c:v>
                </c:pt>
                <c:pt idx="1717">
                  <c:v>7.0870350000000002E-5</c:v>
                </c:pt>
                <c:pt idx="1718">
                  <c:v>7.0841530000000005E-5</c:v>
                </c:pt>
                <c:pt idx="1719">
                  <c:v>7.0812769999999999E-5</c:v>
                </c:pt>
                <c:pt idx="1720">
                  <c:v>7.0784049999999995E-5</c:v>
                </c:pt>
                <c:pt idx="1721">
                  <c:v>7.0755349999999993E-5</c:v>
                </c:pt>
                <c:pt idx="1722">
                  <c:v>7.0726660000000006E-5</c:v>
                </c:pt>
                <c:pt idx="1723">
                  <c:v>7.0698009999999994E-5</c:v>
                </c:pt>
                <c:pt idx="1724">
                  <c:v>7.0669399999999998E-5</c:v>
                </c:pt>
                <c:pt idx="1725">
                  <c:v>7.0640859999999994E-5</c:v>
                </c:pt>
                <c:pt idx="1726">
                  <c:v>7.0612439999999998E-5</c:v>
                </c:pt>
                <c:pt idx="1727">
                  <c:v>7.0583949999999997E-5</c:v>
                </c:pt>
                <c:pt idx="1728">
                  <c:v>7.0555479999999998E-5</c:v>
                </c:pt>
                <c:pt idx="1729">
                  <c:v>7.0526969999999995E-5</c:v>
                </c:pt>
                <c:pt idx="1730">
                  <c:v>7.0498519999999997E-5</c:v>
                </c:pt>
                <c:pt idx="1731">
                  <c:v>7.0469760000000005E-5</c:v>
                </c:pt>
                <c:pt idx="1732">
                  <c:v>7.0441430000000002E-5</c:v>
                </c:pt>
                <c:pt idx="1733">
                  <c:v>7.0413200000000005E-5</c:v>
                </c:pt>
                <c:pt idx="1734">
                  <c:v>7.0384999999999998E-5</c:v>
                </c:pt>
                <c:pt idx="1735">
                  <c:v>7.0356780000000002E-5</c:v>
                </c:pt>
                <c:pt idx="1736">
                  <c:v>7.0328569999999994E-5</c:v>
                </c:pt>
                <c:pt idx="1737">
                  <c:v>7.0300279999999994E-5</c:v>
                </c:pt>
                <c:pt idx="1738">
                  <c:v>7.0272029999999996E-5</c:v>
                </c:pt>
                <c:pt idx="1739">
                  <c:v>7.0243399999999999E-5</c:v>
                </c:pt>
                <c:pt idx="1740">
                  <c:v>7.0215200000000005E-5</c:v>
                </c:pt>
                <c:pt idx="1741">
                  <c:v>7.0187300000000005E-5</c:v>
                </c:pt>
                <c:pt idx="1742">
                  <c:v>7.0159160000000001E-5</c:v>
                </c:pt>
                <c:pt idx="1743">
                  <c:v>7.0131140000000006E-5</c:v>
                </c:pt>
                <c:pt idx="1744">
                  <c:v>7.0103119999999998E-5</c:v>
                </c:pt>
                <c:pt idx="1745">
                  <c:v>7.0075159999999993E-5</c:v>
                </c:pt>
                <c:pt idx="1746">
                  <c:v>7.0047220000000004E-5</c:v>
                </c:pt>
                <c:pt idx="1747">
                  <c:v>7.0019249999999999E-5</c:v>
                </c:pt>
                <c:pt idx="1748">
                  <c:v>6.9991319999999997E-5</c:v>
                </c:pt>
                <c:pt idx="1749">
                  <c:v>6.9964019999999998E-5</c:v>
                </c:pt>
                <c:pt idx="1750">
                  <c:v>6.9935529999999997E-5</c:v>
                </c:pt>
                <c:pt idx="1751">
                  <c:v>6.9907779999999994E-5</c:v>
                </c:pt>
                <c:pt idx="1752">
                  <c:v>6.9880030000000004E-5</c:v>
                </c:pt>
                <c:pt idx="1753">
                  <c:v>6.9852049999999998E-5</c:v>
                </c:pt>
                <c:pt idx="1754">
                  <c:v>6.9823519999999995E-5</c:v>
                </c:pt>
                <c:pt idx="1755">
                  <c:v>6.9795780000000006E-5</c:v>
                </c:pt>
                <c:pt idx="1756">
                  <c:v>6.9768070000000005E-5</c:v>
                </c:pt>
                <c:pt idx="1757">
                  <c:v>6.9741130000000004E-5</c:v>
                </c:pt>
                <c:pt idx="1758">
                  <c:v>6.971356E-5</c:v>
                </c:pt>
                <c:pt idx="1759">
                  <c:v>6.9685940000000006E-5</c:v>
                </c:pt>
                <c:pt idx="1760">
                  <c:v>6.9658319999999998E-5</c:v>
                </c:pt>
                <c:pt idx="1761">
                  <c:v>6.9630559999999994E-5</c:v>
                </c:pt>
                <c:pt idx="1762">
                  <c:v>6.9602950000000001E-5</c:v>
                </c:pt>
                <c:pt idx="1763">
                  <c:v>6.9575189999999997E-5</c:v>
                </c:pt>
                <c:pt idx="1764">
                  <c:v>6.9548479999999999E-5</c:v>
                </c:pt>
                <c:pt idx="1765">
                  <c:v>6.9520870000000005E-5</c:v>
                </c:pt>
                <c:pt idx="1766">
                  <c:v>6.9493120000000002E-5</c:v>
                </c:pt>
                <c:pt idx="1767">
                  <c:v>6.9465359999999998E-5</c:v>
                </c:pt>
                <c:pt idx="1768">
                  <c:v>6.9437380000000006E-5</c:v>
                </c:pt>
                <c:pt idx="1769">
                  <c:v>6.9409579999999999E-5</c:v>
                </c:pt>
                <c:pt idx="1770">
                  <c:v>6.9382639999999998E-5</c:v>
                </c:pt>
                <c:pt idx="1771">
                  <c:v>6.9355810000000005E-5</c:v>
                </c:pt>
                <c:pt idx="1772">
                  <c:v>6.9329339999999996E-5</c:v>
                </c:pt>
                <c:pt idx="1773">
                  <c:v>6.9301999999999995E-5</c:v>
                </c:pt>
                <c:pt idx="1774">
                  <c:v>6.9274660000000007E-5</c:v>
                </c:pt>
                <c:pt idx="1775">
                  <c:v>6.9247100000000003E-5</c:v>
                </c:pt>
                <c:pt idx="1776">
                  <c:v>6.9219649999999994E-5</c:v>
                </c:pt>
                <c:pt idx="1777">
                  <c:v>6.919184E-5</c:v>
                </c:pt>
                <c:pt idx="1778">
                  <c:v>6.9164099999999997E-5</c:v>
                </c:pt>
                <c:pt idx="1779">
                  <c:v>6.9136480000000003E-5</c:v>
                </c:pt>
                <c:pt idx="1780">
                  <c:v>6.9110049999999997E-5</c:v>
                </c:pt>
                <c:pt idx="1781">
                  <c:v>6.9083620000000005E-5</c:v>
                </c:pt>
                <c:pt idx="1782">
                  <c:v>6.9057290000000006E-5</c:v>
                </c:pt>
                <c:pt idx="1783">
                  <c:v>6.9030219999999997E-5</c:v>
                </c:pt>
                <c:pt idx="1784">
                  <c:v>6.9003820000000006E-5</c:v>
                </c:pt>
                <c:pt idx="1785">
                  <c:v>6.8976009999999999E-5</c:v>
                </c:pt>
                <c:pt idx="1786">
                  <c:v>6.8948550000000002E-5</c:v>
                </c:pt>
                <c:pt idx="1787">
                  <c:v>6.8920979999999998E-5</c:v>
                </c:pt>
                <c:pt idx="1788">
                  <c:v>6.8893659999999998E-5</c:v>
                </c:pt>
                <c:pt idx="1789">
                  <c:v>6.8867170000000002E-5</c:v>
                </c:pt>
                <c:pt idx="1790">
                  <c:v>6.8840840000000003E-5</c:v>
                </c:pt>
                <c:pt idx="1791">
                  <c:v>6.8813829999999997E-5</c:v>
                </c:pt>
                <c:pt idx="1792">
                  <c:v>6.8786440000000005E-5</c:v>
                </c:pt>
                <c:pt idx="1793">
                  <c:v>6.876021E-5</c:v>
                </c:pt>
                <c:pt idx="1794">
                  <c:v>6.8733920000000004E-5</c:v>
                </c:pt>
                <c:pt idx="1795">
                  <c:v>6.8706859999999995E-5</c:v>
                </c:pt>
                <c:pt idx="1796">
                  <c:v>6.8678939999999993E-5</c:v>
                </c:pt>
                <c:pt idx="1797">
                  <c:v>6.8651839999999995E-5</c:v>
                </c:pt>
                <c:pt idx="1798">
                  <c:v>6.8625679999999994E-5</c:v>
                </c:pt>
                <c:pt idx="1799">
                  <c:v>6.8599480000000005E-5</c:v>
                </c:pt>
                <c:pt idx="1800">
                  <c:v>6.8573320000000004E-5</c:v>
                </c:pt>
                <c:pt idx="1801">
                  <c:v>6.8546289999999997E-5</c:v>
                </c:pt>
                <c:pt idx="1802">
                  <c:v>6.8519319999999994E-5</c:v>
                </c:pt>
                <c:pt idx="1803">
                  <c:v>6.8493169999999995E-5</c:v>
                </c:pt>
                <c:pt idx="1804">
                  <c:v>6.8466259999999996E-5</c:v>
                </c:pt>
                <c:pt idx="1805">
                  <c:v>6.8440269999999994E-5</c:v>
                </c:pt>
                <c:pt idx="1806">
                  <c:v>6.8413440000000001E-5</c:v>
                </c:pt>
                <c:pt idx="1807">
                  <c:v>6.8387560000000006E-5</c:v>
                </c:pt>
                <c:pt idx="1808">
                  <c:v>6.8360830000000007E-5</c:v>
                </c:pt>
                <c:pt idx="1809">
                  <c:v>6.8334909999999996E-5</c:v>
                </c:pt>
                <c:pt idx="1810">
                  <c:v>6.8308159999999995E-5</c:v>
                </c:pt>
                <c:pt idx="1811">
                  <c:v>6.8281380000000005E-5</c:v>
                </c:pt>
                <c:pt idx="1812">
                  <c:v>6.8255580000000003E-5</c:v>
                </c:pt>
                <c:pt idx="1813">
                  <c:v>6.8228860000000004E-5</c:v>
                </c:pt>
                <c:pt idx="1814">
                  <c:v>6.8202330000000005E-5</c:v>
                </c:pt>
                <c:pt idx="1815">
                  <c:v>6.8176540000000003E-5</c:v>
                </c:pt>
                <c:pt idx="1816">
                  <c:v>6.8150119999999998E-5</c:v>
                </c:pt>
                <c:pt idx="1817">
                  <c:v>6.8123060000000002E-5</c:v>
                </c:pt>
                <c:pt idx="1818">
                  <c:v>6.8097389999999995E-5</c:v>
                </c:pt>
                <c:pt idx="1819">
                  <c:v>6.8071849999999998E-5</c:v>
                </c:pt>
                <c:pt idx="1820">
                  <c:v>6.8045420000000006E-5</c:v>
                </c:pt>
                <c:pt idx="1821">
                  <c:v>6.8019800000000002E-5</c:v>
                </c:pt>
                <c:pt idx="1822">
                  <c:v>6.7993389999999998E-5</c:v>
                </c:pt>
                <c:pt idx="1823">
                  <c:v>6.7966979999999993E-5</c:v>
                </c:pt>
                <c:pt idx="1824">
                  <c:v>6.7940479999999996E-5</c:v>
                </c:pt>
                <c:pt idx="1825">
                  <c:v>6.7914889999999995E-5</c:v>
                </c:pt>
                <c:pt idx="1826">
                  <c:v>6.7888700000000006E-5</c:v>
                </c:pt>
                <c:pt idx="1827">
                  <c:v>6.7863219999999999E-5</c:v>
                </c:pt>
                <c:pt idx="1828">
                  <c:v>6.7837720000000004E-5</c:v>
                </c:pt>
                <c:pt idx="1829">
                  <c:v>6.7811530000000002E-5</c:v>
                </c:pt>
                <c:pt idx="1830">
                  <c:v>6.7785410000000004E-5</c:v>
                </c:pt>
                <c:pt idx="1831">
                  <c:v>6.7758579999999997E-5</c:v>
                </c:pt>
                <c:pt idx="1832">
                  <c:v>6.7733229999999999E-5</c:v>
                </c:pt>
                <c:pt idx="1833">
                  <c:v>6.7707979999999995E-5</c:v>
                </c:pt>
                <c:pt idx="1834">
                  <c:v>6.7681649999999996E-5</c:v>
                </c:pt>
                <c:pt idx="1835">
                  <c:v>6.7656390000000004E-5</c:v>
                </c:pt>
                <c:pt idx="1836">
                  <c:v>6.763037E-5</c:v>
                </c:pt>
                <c:pt idx="1837">
                  <c:v>6.7605000000000001E-5</c:v>
                </c:pt>
                <c:pt idx="1838">
                  <c:v>6.7579070000000003E-5</c:v>
                </c:pt>
                <c:pt idx="1839">
                  <c:v>6.7552599999999994E-5</c:v>
                </c:pt>
                <c:pt idx="1840">
                  <c:v>6.7526780000000004E-5</c:v>
                </c:pt>
                <c:pt idx="1841">
                  <c:v>6.7500980000000002E-5</c:v>
                </c:pt>
                <c:pt idx="1842">
                  <c:v>6.7475980000000001E-5</c:v>
                </c:pt>
                <c:pt idx="1843">
                  <c:v>6.7451159999999999E-5</c:v>
                </c:pt>
                <c:pt idx="1844">
                  <c:v>6.7426339999999998E-5</c:v>
                </c:pt>
                <c:pt idx="1845">
                  <c:v>6.7400820000000002E-5</c:v>
                </c:pt>
                <c:pt idx="1846">
                  <c:v>6.7374949999999994E-5</c:v>
                </c:pt>
                <c:pt idx="1847">
                  <c:v>6.7349140000000005E-5</c:v>
                </c:pt>
                <c:pt idx="1848">
                  <c:v>6.7323279999999998E-5</c:v>
                </c:pt>
                <c:pt idx="1849">
                  <c:v>6.7297360000000001E-5</c:v>
                </c:pt>
                <c:pt idx="1850">
                  <c:v>6.7271210000000001E-5</c:v>
                </c:pt>
                <c:pt idx="1851">
                  <c:v>6.724542E-5</c:v>
                </c:pt>
                <c:pt idx="1852">
                  <c:v>6.7220749999999995E-5</c:v>
                </c:pt>
                <c:pt idx="1853">
                  <c:v>6.7196209999999999E-5</c:v>
                </c:pt>
                <c:pt idx="1854">
                  <c:v>6.7171579999999998E-5</c:v>
                </c:pt>
                <c:pt idx="1855">
                  <c:v>6.7146660000000003E-5</c:v>
                </c:pt>
                <c:pt idx="1856">
                  <c:v>6.7121589999999997E-5</c:v>
                </c:pt>
                <c:pt idx="1857">
                  <c:v>6.7096090000000002E-5</c:v>
                </c:pt>
                <c:pt idx="1858">
                  <c:v>6.7070279999999999E-5</c:v>
                </c:pt>
                <c:pt idx="1859">
                  <c:v>6.7044410000000005E-5</c:v>
                </c:pt>
                <c:pt idx="1860">
                  <c:v>6.7018489999999995E-5</c:v>
                </c:pt>
                <c:pt idx="1861">
                  <c:v>6.6993E-5</c:v>
                </c:pt>
                <c:pt idx="1862">
                  <c:v>6.6967779999999998E-5</c:v>
                </c:pt>
                <c:pt idx="1863">
                  <c:v>6.6942690000000005E-5</c:v>
                </c:pt>
                <c:pt idx="1864">
                  <c:v>6.6918369999999997E-5</c:v>
                </c:pt>
                <c:pt idx="1865">
                  <c:v>6.6893890000000006E-5</c:v>
                </c:pt>
                <c:pt idx="1866">
                  <c:v>6.686901E-5</c:v>
                </c:pt>
                <c:pt idx="1867">
                  <c:v>6.6844100000000006E-5</c:v>
                </c:pt>
                <c:pt idx="1868">
                  <c:v>6.6818979999999997E-5</c:v>
                </c:pt>
                <c:pt idx="1869">
                  <c:v>6.6793860000000002E-5</c:v>
                </c:pt>
                <c:pt idx="1870">
                  <c:v>6.6768199999999995E-5</c:v>
                </c:pt>
                <c:pt idx="1871">
                  <c:v>6.6742669999999998E-5</c:v>
                </c:pt>
                <c:pt idx="1872">
                  <c:v>6.6717210000000006E-5</c:v>
                </c:pt>
                <c:pt idx="1873">
                  <c:v>6.6692180000000004E-5</c:v>
                </c:pt>
                <c:pt idx="1874">
                  <c:v>6.6667390000000004E-5</c:v>
                </c:pt>
                <c:pt idx="1875">
                  <c:v>6.6642630000000007E-5</c:v>
                </c:pt>
                <c:pt idx="1876">
                  <c:v>6.6618449999999996E-5</c:v>
                </c:pt>
                <c:pt idx="1877">
                  <c:v>6.6593770000000004E-5</c:v>
                </c:pt>
                <c:pt idx="1878">
                  <c:v>6.6569120000000001E-5</c:v>
                </c:pt>
                <c:pt idx="1879">
                  <c:v>6.6544439999999995E-5</c:v>
                </c:pt>
                <c:pt idx="1880">
                  <c:v>6.6519629999999995E-5</c:v>
                </c:pt>
                <c:pt idx="1881">
                  <c:v>6.649491E-5</c:v>
                </c:pt>
                <c:pt idx="1882">
                  <c:v>6.6469990000000005E-5</c:v>
                </c:pt>
                <c:pt idx="1883">
                  <c:v>6.6445099999999998E-5</c:v>
                </c:pt>
                <c:pt idx="1884">
                  <c:v>6.6419859999999995E-5</c:v>
                </c:pt>
                <c:pt idx="1885">
                  <c:v>6.6394960000000001E-5</c:v>
                </c:pt>
                <c:pt idx="1886">
                  <c:v>6.6370230000000006E-5</c:v>
                </c:pt>
                <c:pt idx="1887">
                  <c:v>6.6345479999999996E-5</c:v>
                </c:pt>
                <c:pt idx="1888">
                  <c:v>6.6320970000000002E-5</c:v>
                </c:pt>
                <c:pt idx="1889">
                  <c:v>6.6296370000000002E-5</c:v>
                </c:pt>
                <c:pt idx="1890">
                  <c:v>6.627192E-5</c:v>
                </c:pt>
                <c:pt idx="1891">
                  <c:v>6.6247439999999995E-5</c:v>
                </c:pt>
                <c:pt idx="1892">
                  <c:v>6.6223310000000001E-5</c:v>
                </c:pt>
                <c:pt idx="1893">
                  <c:v>6.6198920000000002E-5</c:v>
                </c:pt>
                <c:pt idx="1894">
                  <c:v>6.6174340000000004E-5</c:v>
                </c:pt>
                <c:pt idx="1895">
                  <c:v>6.6149849999999998E-5</c:v>
                </c:pt>
                <c:pt idx="1896">
                  <c:v>6.6125330000000004E-5</c:v>
                </c:pt>
                <c:pt idx="1897">
                  <c:v>6.6100789999999995E-5</c:v>
                </c:pt>
                <c:pt idx="1898">
                  <c:v>6.6076359999999994E-5</c:v>
                </c:pt>
                <c:pt idx="1899">
                  <c:v>6.6051769999999995E-5</c:v>
                </c:pt>
                <c:pt idx="1900">
                  <c:v>6.6027349999999994E-5</c:v>
                </c:pt>
                <c:pt idx="1901">
                  <c:v>6.600284E-5</c:v>
                </c:pt>
                <c:pt idx="1902">
                  <c:v>6.5978440000000001E-5</c:v>
                </c:pt>
                <c:pt idx="1903">
                  <c:v>6.5954080000000005E-5</c:v>
                </c:pt>
                <c:pt idx="1904">
                  <c:v>6.5929749999999997E-5</c:v>
                </c:pt>
                <c:pt idx="1905">
                  <c:v>6.5905939999999998E-5</c:v>
                </c:pt>
                <c:pt idx="1906">
                  <c:v>6.5881640000000006E-5</c:v>
                </c:pt>
                <c:pt idx="1907">
                  <c:v>6.5857420000000005E-5</c:v>
                </c:pt>
                <c:pt idx="1908">
                  <c:v>6.5833109999999999E-5</c:v>
                </c:pt>
                <c:pt idx="1909">
                  <c:v>6.5808879999999998E-5</c:v>
                </c:pt>
                <c:pt idx="1910">
                  <c:v>6.5784679999999999E-5</c:v>
                </c:pt>
                <c:pt idx="1911">
                  <c:v>6.5760429999999997E-5</c:v>
                </c:pt>
                <c:pt idx="1912">
                  <c:v>6.5736320000000004E-5</c:v>
                </c:pt>
                <c:pt idx="1913">
                  <c:v>6.5712700000000005E-5</c:v>
                </c:pt>
                <c:pt idx="1914">
                  <c:v>6.5688539999999996E-5</c:v>
                </c:pt>
                <c:pt idx="1915">
                  <c:v>6.5664329999999996E-5</c:v>
                </c:pt>
                <c:pt idx="1916">
                  <c:v>6.5640099999999995E-5</c:v>
                </c:pt>
                <c:pt idx="1917">
                  <c:v>6.5616020000000005E-5</c:v>
                </c:pt>
                <c:pt idx="1918">
                  <c:v>6.559251E-5</c:v>
                </c:pt>
                <c:pt idx="1919">
                  <c:v>6.5568340000000003E-5</c:v>
                </c:pt>
                <c:pt idx="1920">
                  <c:v>6.5544069999999999E-5</c:v>
                </c:pt>
                <c:pt idx="1921">
                  <c:v>6.5519920000000004E-5</c:v>
                </c:pt>
                <c:pt idx="1922">
                  <c:v>6.5496559999999996E-5</c:v>
                </c:pt>
                <c:pt idx="1923">
                  <c:v>6.5472309999999994E-5</c:v>
                </c:pt>
                <c:pt idx="1924">
                  <c:v>6.5448990000000002E-5</c:v>
                </c:pt>
                <c:pt idx="1925">
                  <c:v>6.5424689999999997E-5</c:v>
                </c:pt>
                <c:pt idx="1926">
                  <c:v>6.5400479999999997E-5</c:v>
                </c:pt>
                <c:pt idx="1927">
                  <c:v>6.5377130000000003E-5</c:v>
                </c:pt>
                <c:pt idx="1928">
                  <c:v>6.5353949999999995E-5</c:v>
                </c:pt>
                <c:pt idx="1929">
                  <c:v>6.5329710000000006E-5</c:v>
                </c:pt>
                <c:pt idx="1930">
                  <c:v>6.530617E-5</c:v>
                </c:pt>
                <c:pt idx="1931">
                  <c:v>6.5282250000000007E-5</c:v>
                </c:pt>
                <c:pt idx="1932">
                  <c:v>6.5258249999999995E-5</c:v>
                </c:pt>
                <c:pt idx="1933">
                  <c:v>6.5234360000000004E-5</c:v>
                </c:pt>
                <c:pt idx="1934">
                  <c:v>6.521048E-5</c:v>
                </c:pt>
                <c:pt idx="1935">
                  <c:v>6.5187169999999996E-5</c:v>
                </c:pt>
                <c:pt idx="1936">
                  <c:v>6.5163349999999997E-5</c:v>
                </c:pt>
                <c:pt idx="1937">
                  <c:v>6.5140109999999997E-5</c:v>
                </c:pt>
                <c:pt idx="1938">
                  <c:v>6.511709E-5</c:v>
                </c:pt>
                <c:pt idx="1939">
                  <c:v>6.5093080000000001E-5</c:v>
                </c:pt>
                <c:pt idx="1940">
                  <c:v>6.5069090000000003E-5</c:v>
                </c:pt>
                <c:pt idx="1941">
                  <c:v>6.5045110000000006E-5</c:v>
                </c:pt>
                <c:pt idx="1942">
                  <c:v>6.50212E-5</c:v>
                </c:pt>
                <c:pt idx="1943">
                  <c:v>6.4998259999999995E-5</c:v>
                </c:pt>
                <c:pt idx="1944">
                  <c:v>6.4975310000000002E-5</c:v>
                </c:pt>
                <c:pt idx="1945">
                  <c:v>6.4951559999999994E-5</c:v>
                </c:pt>
                <c:pt idx="1946">
                  <c:v>6.4928420000000001E-5</c:v>
                </c:pt>
                <c:pt idx="1947">
                  <c:v>6.490457E-5</c:v>
                </c:pt>
                <c:pt idx="1948">
                  <c:v>6.4881689999999998E-5</c:v>
                </c:pt>
                <c:pt idx="1949">
                  <c:v>6.4857750000000004E-5</c:v>
                </c:pt>
                <c:pt idx="1950">
                  <c:v>6.4834939999999994E-5</c:v>
                </c:pt>
                <c:pt idx="1951">
                  <c:v>6.4810979999999999E-5</c:v>
                </c:pt>
                <c:pt idx="1952">
                  <c:v>6.4788129999999999E-5</c:v>
                </c:pt>
                <c:pt idx="1953">
                  <c:v>6.4764229999999994E-5</c:v>
                </c:pt>
                <c:pt idx="1954">
                  <c:v>6.4741369999999994E-5</c:v>
                </c:pt>
                <c:pt idx="1955">
                  <c:v>6.4717700000000005E-5</c:v>
                </c:pt>
                <c:pt idx="1956">
                  <c:v>6.4694859999999993E-5</c:v>
                </c:pt>
                <c:pt idx="1957">
                  <c:v>6.4672130000000002E-5</c:v>
                </c:pt>
                <c:pt idx="1958">
                  <c:v>6.4648300000000002E-5</c:v>
                </c:pt>
                <c:pt idx="1959">
                  <c:v>6.4624559999999995E-5</c:v>
                </c:pt>
                <c:pt idx="1960">
                  <c:v>6.4601879999999994E-5</c:v>
                </c:pt>
                <c:pt idx="1961">
                  <c:v>6.4579130000000002E-5</c:v>
                </c:pt>
                <c:pt idx="1962">
                  <c:v>6.4555459999999999E-5</c:v>
                </c:pt>
                <c:pt idx="1963">
                  <c:v>6.4532749999999996E-5</c:v>
                </c:pt>
                <c:pt idx="1964">
                  <c:v>6.4507569999999997E-5</c:v>
                </c:pt>
                <c:pt idx="1965">
                  <c:v>6.4484929999999999E-5</c:v>
                </c:pt>
                <c:pt idx="1966">
                  <c:v>6.4462310000000002E-5</c:v>
                </c:pt>
                <c:pt idx="1967">
                  <c:v>6.4440030000000002E-5</c:v>
                </c:pt>
                <c:pt idx="1968">
                  <c:v>6.4417489999999997E-5</c:v>
                </c:pt>
                <c:pt idx="1969">
                  <c:v>6.4395120000000004E-5</c:v>
                </c:pt>
                <c:pt idx="1970">
                  <c:v>6.4371019999999999E-5</c:v>
                </c:pt>
                <c:pt idx="1971">
                  <c:v>6.4348620000000004E-5</c:v>
                </c:pt>
                <c:pt idx="1972">
                  <c:v>6.4326219999999995E-5</c:v>
                </c:pt>
                <c:pt idx="1973">
                  <c:v>6.4303759999999996E-5</c:v>
                </c:pt>
                <c:pt idx="1974">
                  <c:v>6.4279769999999999E-5</c:v>
                </c:pt>
                <c:pt idx="1975">
                  <c:v>6.4257340000000002E-5</c:v>
                </c:pt>
                <c:pt idx="1976">
                  <c:v>6.4235029999999999E-5</c:v>
                </c:pt>
                <c:pt idx="1977">
                  <c:v>6.4211110000000007E-5</c:v>
                </c:pt>
                <c:pt idx="1978">
                  <c:v>6.4188760000000002E-5</c:v>
                </c:pt>
                <c:pt idx="1979">
                  <c:v>6.4165180000000006E-5</c:v>
                </c:pt>
                <c:pt idx="1980">
                  <c:v>6.4142870000000003E-5</c:v>
                </c:pt>
                <c:pt idx="1981">
                  <c:v>6.4120750000000001E-5</c:v>
                </c:pt>
                <c:pt idx="1982">
                  <c:v>6.4098860000000001E-5</c:v>
                </c:pt>
                <c:pt idx="1983">
                  <c:v>6.4075410000000001E-5</c:v>
                </c:pt>
                <c:pt idx="1984">
                  <c:v>6.4053249999999995E-5</c:v>
                </c:pt>
                <c:pt idx="1985">
                  <c:v>6.4029859999999999E-5</c:v>
                </c:pt>
                <c:pt idx="1986">
                  <c:v>6.4007779999999999E-5</c:v>
                </c:pt>
                <c:pt idx="1987">
                  <c:v>6.3985960000000004E-5</c:v>
                </c:pt>
                <c:pt idx="1988">
                  <c:v>6.3963900000000006E-5</c:v>
                </c:pt>
                <c:pt idx="1989">
                  <c:v>6.3940410000000003E-5</c:v>
                </c:pt>
                <c:pt idx="1990">
                  <c:v>6.3917079999999997E-5</c:v>
                </c:pt>
                <c:pt idx="1991">
                  <c:v>6.3895130000000006E-5</c:v>
                </c:pt>
                <c:pt idx="1992">
                  <c:v>6.3873370000000002E-5</c:v>
                </c:pt>
                <c:pt idx="1993">
                  <c:v>6.3850310000000002E-5</c:v>
                </c:pt>
                <c:pt idx="1994">
                  <c:v>6.3828379999999999E-5</c:v>
                </c:pt>
                <c:pt idx="1995">
                  <c:v>6.3806849999999997E-5</c:v>
                </c:pt>
                <c:pt idx="1996">
                  <c:v>6.3784989999999999E-5</c:v>
                </c:pt>
                <c:pt idx="1997">
                  <c:v>6.376214E-5</c:v>
                </c:pt>
                <c:pt idx="1998">
                  <c:v>6.3739449999999998E-5</c:v>
                </c:pt>
                <c:pt idx="1999">
                  <c:v>6.37168E-5</c:v>
                </c:pt>
                <c:pt idx="2000">
                  <c:v>6.3693990000000003E-5</c:v>
                </c:pt>
                <c:pt idx="2001">
                  <c:v>6.3672589999999997E-5</c:v>
                </c:pt>
                <c:pt idx="2002">
                  <c:v>6.3651150000000001E-5</c:v>
                </c:pt>
                <c:pt idx="2003">
                  <c:v>6.3628589999999995E-5</c:v>
                </c:pt>
                <c:pt idx="2004">
                  <c:v>6.3606010000000001E-5</c:v>
                </c:pt>
                <c:pt idx="2005">
                  <c:v>6.3583610000000006E-5</c:v>
                </c:pt>
                <c:pt idx="2006">
                  <c:v>6.3561530000000007E-5</c:v>
                </c:pt>
                <c:pt idx="2007">
                  <c:v>6.3540249999999995E-5</c:v>
                </c:pt>
                <c:pt idx="2008">
                  <c:v>6.3518690000000005E-5</c:v>
                </c:pt>
                <c:pt idx="2009">
                  <c:v>6.3496240000000007E-5</c:v>
                </c:pt>
                <c:pt idx="2010">
                  <c:v>6.3473890000000002E-5</c:v>
                </c:pt>
                <c:pt idx="2011">
                  <c:v>6.3451569999999999E-5</c:v>
                </c:pt>
                <c:pt idx="2012">
                  <c:v>6.3429940000000003E-5</c:v>
                </c:pt>
                <c:pt idx="2013">
                  <c:v>6.3408260000000005E-5</c:v>
                </c:pt>
                <c:pt idx="2014">
                  <c:v>6.3385990000000005E-5</c:v>
                </c:pt>
                <c:pt idx="2015">
                  <c:v>6.3364569999999998E-5</c:v>
                </c:pt>
                <c:pt idx="2016">
                  <c:v>6.3342299999999998E-5</c:v>
                </c:pt>
                <c:pt idx="2017">
                  <c:v>6.3320979999999998E-5</c:v>
                </c:pt>
                <c:pt idx="2018">
                  <c:v>6.3298750000000001E-5</c:v>
                </c:pt>
                <c:pt idx="2019">
                  <c:v>6.3277460000000002E-5</c:v>
                </c:pt>
                <c:pt idx="2020">
                  <c:v>6.3255259999999994E-5</c:v>
                </c:pt>
                <c:pt idx="2021">
                  <c:v>6.3233930000000007E-5</c:v>
                </c:pt>
                <c:pt idx="2022">
                  <c:v>6.3211760000000001E-5</c:v>
                </c:pt>
                <c:pt idx="2023">
                  <c:v>6.3190429999999999E-5</c:v>
                </c:pt>
                <c:pt idx="2024">
                  <c:v>6.3168269999999994E-5</c:v>
                </c:pt>
                <c:pt idx="2025">
                  <c:v>6.3146940000000006E-5</c:v>
                </c:pt>
                <c:pt idx="2026">
                  <c:v>6.3124810000000003E-5</c:v>
                </c:pt>
                <c:pt idx="2027">
                  <c:v>6.3103609999999997E-5</c:v>
                </c:pt>
                <c:pt idx="2028">
                  <c:v>6.3081509999999996E-5</c:v>
                </c:pt>
                <c:pt idx="2029">
                  <c:v>6.3060379999999995E-5</c:v>
                </c:pt>
                <c:pt idx="2030">
                  <c:v>6.3039200000000005E-5</c:v>
                </c:pt>
                <c:pt idx="2031">
                  <c:v>6.3017270000000002E-5</c:v>
                </c:pt>
                <c:pt idx="2032">
                  <c:v>6.2995820000000006E-5</c:v>
                </c:pt>
                <c:pt idx="2033">
                  <c:v>6.2973759999999994E-5</c:v>
                </c:pt>
                <c:pt idx="2034">
                  <c:v>6.2952390000000003E-5</c:v>
                </c:pt>
                <c:pt idx="2035">
                  <c:v>6.2929639999999997E-5</c:v>
                </c:pt>
                <c:pt idx="2036">
                  <c:v>6.2908739999999999E-5</c:v>
                </c:pt>
                <c:pt idx="2037">
                  <c:v>6.2887870000000003E-5</c:v>
                </c:pt>
                <c:pt idx="2038">
                  <c:v>6.2866940000000002E-5</c:v>
                </c:pt>
                <c:pt idx="2039">
                  <c:v>6.2846109999999995E-5</c:v>
                </c:pt>
                <c:pt idx="2040">
                  <c:v>6.2823530000000001E-5</c:v>
                </c:pt>
                <c:pt idx="2041">
                  <c:v>6.2801729999999994E-5</c:v>
                </c:pt>
                <c:pt idx="2042">
                  <c:v>6.2780459999999997E-5</c:v>
                </c:pt>
                <c:pt idx="2043">
                  <c:v>6.2759840000000005E-5</c:v>
                </c:pt>
                <c:pt idx="2044">
                  <c:v>6.2737760000000005E-5</c:v>
                </c:pt>
                <c:pt idx="2045">
                  <c:v>6.2716909999999996E-5</c:v>
                </c:pt>
                <c:pt idx="2046">
                  <c:v>6.2695870000000002E-5</c:v>
                </c:pt>
                <c:pt idx="2047">
                  <c:v>6.2674259999999994E-5</c:v>
                </c:pt>
                <c:pt idx="2048">
                  <c:v>6.2653290000000005E-5</c:v>
                </c:pt>
                <c:pt idx="2049">
                  <c:v>6.2631679999999997E-5</c:v>
                </c:pt>
                <c:pt idx="2050">
                  <c:v>6.2610179999999998E-5</c:v>
                </c:pt>
                <c:pt idx="2051">
                  <c:v>6.2589219999999995E-5</c:v>
                </c:pt>
                <c:pt idx="2052">
                  <c:v>6.2567699999999994E-5</c:v>
                </c:pt>
                <c:pt idx="2053">
                  <c:v>6.2546940000000005E-5</c:v>
                </c:pt>
                <c:pt idx="2054">
                  <c:v>6.2525390000000002E-5</c:v>
                </c:pt>
                <c:pt idx="2055">
                  <c:v>6.2504609999999999E-5</c:v>
                </c:pt>
                <c:pt idx="2056">
                  <c:v>6.2482689999999997E-5</c:v>
                </c:pt>
                <c:pt idx="2057">
                  <c:v>6.2461090000000003E-5</c:v>
                </c:pt>
                <c:pt idx="2058">
                  <c:v>6.2440560000000004E-5</c:v>
                </c:pt>
                <c:pt idx="2059">
                  <c:v>6.2419070000000005E-5</c:v>
                </c:pt>
                <c:pt idx="2060">
                  <c:v>6.2398629999999998E-5</c:v>
                </c:pt>
                <c:pt idx="2061">
                  <c:v>6.2377820000000006E-5</c:v>
                </c:pt>
                <c:pt idx="2062">
                  <c:v>6.2356379999999997E-5</c:v>
                </c:pt>
                <c:pt idx="2063">
                  <c:v>6.2335649999999997E-5</c:v>
                </c:pt>
                <c:pt idx="2064">
                  <c:v>6.2314899999999995E-5</c:v>
                </c:pt>
                <c:pt idx="2065">
                  <c:v>6.2293369999999993E-5</c:v>
                </c:pt>
                <c:pt idx="2066">
                  <c:v>6.2271889999999995E-5</c:v>
                </c:pt>
                <c:pt idx="2067">
                  <c:v>6.2251310000000006E-5</c:v>
                </c:pt>
                <c:pt idx="2068">
                  <c:v>6.2230629999999995E-5</c:v>
                </c:pt>
                <c:pt idx="2069">
                  <c:v>6.2209210000000001E-5</c:v>
                </c:pt>
                <c:pt idx="2070">
                  <c:v>6.2188579999999995E-5</c:v>
                </c:pt>
                <c:pt idx="2071">
                  <c:v>6.2167709999999998E-5</c:v>
                </c:pt>
                <c:pt idx="2072">
                  <c:v>6.2146919999999994E-5</c:v>
                </c:pt>
                <c:pt idx="2073">
                  <c:v>6.2125980000000007E-5</c:v>
                </c:pt>
                <c:pt idx="2074">
                  <c:v>6.2105139999999999E-5</c:v>
                </c:pt>
                <c:pt idx="2075">
                  <c:v>6.2084179999999996E-5</c:v>
                </c:pt>
                <c:pt idx="2076">
                  <c:v>6.2063200000000006E-5</c:v>
                </c:pt>
                <c:pt idx="2077">
                  <c:v>6.2042280000000006E-5</c:v>
                </c:pt>
                <c:pt idx="2078">
                  <c:v>6.2021340000000005E-5</c:v>
                </c:pt>
                <c:pt idx="2079">
                  <c:v>6.1999810000000003E-5</c:v>
                </c:pt>
                <c:pt idx="2080">
                  <c:v>6.1978550000000006E-5</c:v>
                </c:pt>
                <c:pt idx="2081">
                  <c:v>6.1957940000000001E-5</c:v>
                </c:pt>
                <c:pt idx="2082">
                  <c:v>6.1937410000000002E-5</c:v>
                </c:pt>
                <c:pt idx="2083">
                  <c:v>6.1916920000000005E-5</c:v>
                </c:pt>
                <c:pt idx="2084">
                  <c:v>6.1896499999999999E-5</c:v>
                </c:pt>
                <c:pt idx="2085">
                  <c:v>6.1875680000000007E-5</c:v>
                </c:pt>
                <c:pt idx="2086">
                  <c:v>6.1855070000000001E-5</c:v>
                </c:pt>
                <c:pt idx="2087">
                  <c:v>6.1834730000000001E-5</c:v>
                </c:pt>
                <c:pt idx="2088">
                  <c:v>6.1814380000000001E-5</c:v>
                </c:pt>
                <c:pt idx="2089">
                  <c:v>6.1793900000000005E-5</c:v>
                </c:pt>
                <c:pt idx="2090">
                  <c:v>6.1773150000000003E-5</c:v>
                </c:pt>
                <c:pt idx="2091">
                  <c:v>6.1752020000000002E-5</c:v>
                </c:pt>
                <c:pt idx="2092">
                  <c:v>6.1731179999999995E-5</c:v>
                </c:pt>
                <c:pt idx="2093">
                  <c:v>6.1710810000000006E-5</c:v>
                </c:pt>
                <c:pt idx="2094">
                  <c:v>6.169038E-5</c:v>
                </c:pt>
                <c:pt idx="2095">
                  <c:v>6.1669520000000004E-5</c:v>
                </c:pt>
                <c:pt idx="2096">
                  <c:v>6.1648829999999994E-5</c:v>
                </c:pt>
                <c:pt idx="2097">
                  <c:v>6.1628169999999999E-5</c:v>
                </c:pt>
                <c:pt idx="2098">
                  <c:v>6.1608110000000005E-5</c:v>
                </c:pt>
                <c:pt idx="2099">
                  <c:v>6.1587689999999999E-5</c:v>
                </c:pt>
                <c:pt idx="2100">
                  <c:v>6.1567590000000003E-5</c:v>
                </c:pt>
                <c:pt idx="2101">
                  <c:v>6.1546789999999998E-5</c:v>
                </c:pt>
                <c:pt idx="2102">
                  <c:v>6.1526510000000002E-5</c:v>
                </c:pt>
                <c:pt idx="2103">
                  <c:v>6.1506319999999999E-5</c:v>
                </c:pt>
                <c:pt idx="2104">
                  <c:v>6.1485430000000001E-5</c:v>
                </c:pt>
                <c:pt idx="2105">
                  <c:v>6.1465100000000002E-5</c:v>
                </c:pt>
                <c:pt idx="2106">
                  <c:v>6.1444699999999998E-5</c:v>
                </c:pt>
                <c:pt idx="2107">
                  <c:v>6.1424660000000006E-5</c:v>
                </c:pt>
                <c:pt idx="2108">
                  <c:v>6.140463E-5</c:v>
                </c:pt>
                <c:pt idx="2109">
                  <c:v>6.1384609999999996E-5</c:v>
                </c:pt>
                <c:pt idx="2110">
                  <c:v>6.1364370000000003E-5</c:v>
                </c:pt>
                <c:pt idx="2111">
                  <c:v>6.1343729999999996E-5</c:v>
                </c:pt>
                <c:pt idx="2112">
                  <c:v>6.1323429999999998E-5</c:v>
                </c:pt>
                <c:pt idx="2113">
                  <c:v>6.1302960000000003E-5</c:v>
                </c:pt>
                <c:pt idx="2114">
                  <c:v>6.1281850000000003E-5</c:v>
                </c:pt>
                <c:pt idx="2115">
                  <c:v>6.1261429999999998E-5</c:v>
                </c:pt>
                <c:pt idx="2116">
                  <c:v>6.1241659999999997E-5</c:v>
                </c:pt>
                <c:pt idx="2117">
                  <c:v>6.1221729999999999E-5</c:v>
                </c:pt>
                <c:pt idx="2118">
                  <c:v>6.1201169999999997E-5</c:v>
                </c:pt>
                <c:pt idx="2119">
                  <c:v>6.1181540000000006E-5</c:v>
                </c:pt>
                <c:pt idx="2120">
                  <c:v>6.1161859999999999E-5</c:v>
                </c:pt>
                <c:pt idx="2121">
                  <c:v>6.1141869999999996E-5</c:v>
                </c:pt>
                <c:pt idx="2122">
                  <c:v>6.1121379999999999E-5</c:v>
                </c:pt>
                <c:pt idx="2123">
                  <c:v>6.1101599999999998E-5</c:v>
                </c:pt>
                <c:pt idx="2124">
                  <c:v>6.1081799999999995E-5</c:v>
                </c:pt>
                <c:pt idx="2125">
                  <c:v>6.1061600000000005E-5</c:v>
                </c:pt>
                <c:pt idx="2126">
                  <c:v>6.1041020000000002E-5</c:v>
                </c:pt>
                <c:pt idx="2127">
                  <c:v>6.1020580000000002E-5</c:v>
                </c:pt>
                <c:pt idx="2128">
                  <c:v>6.1000840000000003E-5</c:v>
                </c:pt>
                <c:pt idx="2129">
                  <c:v>6.0981179999999997E-5</c:v>
                </c:pt>
                <c:pt idx="2130">
                  <c:v>6.0960800000000001E-5</c:v>
                </c:pt>
                <c:pt idx="2131">
                  <c:v>6.0940699999999997E-5</c:v>
                </c:pt>
                <c:pt idx="2132">
                  <c:v>6.0920810000000002E-5</c:v>
                </c:pt>
                <c:pt idx="2133">
                  <c:v>6.0901579999999998E-5</c:v>
                </c:pt>
                <c:pt idx="2134">
                  <c:v>6.0882409999999999E-5</c:v>
                </c:pt>
                <c:pt idx="2135">
                  <c:v>6.0862359999999999E-5</c:v>
                </c:pt>
                <c:pt idx="2136">
                  <c:v>6.0842409999999999E-5</c:v>
                </c:pt>
                <c:pt idx="2137">
                  <c:v>6.0822419999999997E-5</c:v>
                </c:pt>
                <c:pt idx="2138">
                  <c:v>6.080319E-5</c:v>
                </c:pt>
                <c:pt idx="2139">
                  <c:v>6.078382E-5</c:v>
                </c:pt>
                <c:pt idx="2140">
                  <c:v>6.076366E-5</c:v>
                </c:pt>
                <c:pt idx="2141">
                  <c:v>6.0743479999999997E-5</c:v>
                </c:pt>
                <c:pt idx="2142">
                  <c:v>6.0723249999999998E-5</c:v>
                </c:pt>
                <c:pt idx="2143">
                  <c:v>6.0703240000000001E-5</c:v>
                </c:pt>
                <c:pt idx="2144">
                  <c:v>6.068423E-5</c:v>
                </c:pt>
                <c:pt idx="2145">
                  <c:v>6.0664429999999997E-5</c:v>
                </c:pt>
                <c:pt idx="2146">
                  <c:v>6.0644640000000002E-5</c:v>
                </c:pt>
                <c:pt idx="2147">
                  <c:v>6.0624729999999998E-5</c:v>
                </c:pt>
                <c:pt idx="2148">
                  <c:v>6.0605089999999999E-5</c:v>
                </c:pt>
                <c:pt idx="2149">
                  <c:v>6.0586160000000003E-5</c:v>
                </c:pt>
                <c:pt idx="2150">
                  <c:v>6.056635E-5</c:v>
                </c:pt>
                <c:pt idx="2151">
                  <c:v>6.0546669999999999E-5</c:v>
                </c:pt>
                <c:pt idx="2152">
                  <c:v>6.0526960000000002E-5</c:v>
                </c:pt>
                <c:pt idx="2153">
                  <c:v>6.0506990000000001E-5</c:v>
                </c:pt>
                <c:pt idx="2154">
                  <c:v>6.04875E-5</c:v>
                </c:pt>
                <c:pt idx="2155">
                  <c:v>6.0468040000000001E-5</c:v>
                </c:pt>
                <c:pt idx="2156">
                  <c:v>6.0449090000000003E-5</c:v>
                </c:pt>
                <c:pt idx="2157">
                  <c:v>6.0429439999999997E-5</c:v>
                </c:pt>
                <c:pt idx="2158">
                  <c:v>6.0410440000000003E-5</c:v>
                </c:pt>
                <c:pt idx="2159">
                  <c:v>6.0390519999999999E-5</c:v>
                </c:pt>
                <c:pt idx="2160">
                  <c:v>6.0370739999999997E-5</c:v>
                </c:pt>
                <c:pt idx="2161">
                  <c:v>6.0351299999999999E-5</c:v>
                </c:pt>
                <c:pt idx="2162">
                  <c:v>6.0331860000000001E-5</c:v>
                </c:pt>
                <c:pt idx="2163">
                  <c:v>6.0313199999999997E-5</c:v>
                </c:pt>
                <c:pt idx="2164">
                  <c:v>6.0293990000000002E-5</c:v>
                </c:pt>
                <c:pt idx="2165">
                  <c:v>6.027507E-5</c:v>
                </c:pt>
                <c:pt idx="2166">
                  <c:v>6.0254650000000001E-5</c:v>
                </c:pt>
                <c:pt idx="2167">
                  <c:v>6.02343E-5</c:v>
                </c:pt>
                <c:pt idx="2168">
                  <c:v>6.0215430000000002E-5</c:v>
                </c:pt>
                <c:pt idx="2169">
                  <c:v>6.0196560000000003E-5</c:v>
                </c:pt>
                <c:pt idx="2170">
                  <c:v>6.017772E-5</c:v>
                </c:pt>
                <c:pt idx="2171">
                  <c:v>6.0157459999999998E-5</c:v>
                </c:pt>
                <c:pt idx="2172">
                  <c:v>6.013753E-5</c:v>
                </c:pt>
                <c:pt idx="2173">
                  <c:v>6.0118809999999998E-5</c:v>
                </c:pt>
                <c:pt idx="2174">
                  <c:v>6.0100150000000001E-5</c:v>
                </c:pt>
                <c:pt idx="2175">
                  <c:v>6.0080490000000001E-5</c:v>
                </c:pt>
                <c:pt idx="2176">
                  <c:v>6.0061849999999998E-5</c:v>
                </c:pt>
                <c:pt idx="2177">
                  <c:v>6.0042250000000003E-5</c:v>
                </c:pt>
                <c:pt idx="2178">
                  <c:v>6.0023699999999999E-5</c:v>
                </c:pt>
                <c:pt idx="2179">
                  <c:v>6.0005099999999999E-5</c:v>
                </c:pt>
                <c:pt idx="2180">
                  <c:v>5.998632E-5</c:v>
                </c:pt>
                <c:pt idx="2181">
                  <c:v>5.9966090000000001E-5</c:v>
                </c:pt>
                <c:pt idx="2182">
                  <c:v>5.9945960000000002E-5</c:v>
                </c:pt>
                <c:pt idx="2183">
                  <c:v>5.9927350000000001E-5</c:v>
                </c:pt>
                <c:pt idx="2184">
                  <c:v>5.9907520000000003E-5</c:v>
                </c:pt>
                <c:pt idx="2185">
                  <c:v>5.9889029999999997E-5</c:v>
                </c:pt>
                <c:pt idx="2186">
                  <c:v>5.9870619999999997E-5</c:v>
                </c:pt>
                <c:pt idx="2187">
                  <c:v>5.9852019999999997E-5</c:v>
                </c:pt>
                <c:pt idx="2188">
                  <c:v>5.9832050000000003E-5</c:v>
                </c:pt>
                <c:pt idx="2189">
                  <c:v>5.9813479999999998E-5</c:v>
                </c:pt>
                <c:pt idx="2190">
                  <c:v>5.9794889999999998E-5</c:v>
                </c:pt>
                <c:pt idx="2191">
                  <c:v>5.9774990000000002E-5</c:v>
                </c:pt>
                <c:pt idx="2192">
                  <c:v>5.975655E-5</c:v>
                </c:pt>
                <c:pt idx="2193">
                  <c:v>5.97368E-5</c:v>
                </c:pt>
                <c:pt idx="2194">
                  <c:v>5.9718369999999999E-5</c:v>
                </c:pt>
                <c:pt idx="2195">
                  <c:v>5.9699949999999998E-5</c:v>
                </c:pt>
                <c:pt idx="2196">
                  <c:v>5.9680430000000001E-5</c:v>
                </c:pt>
                <c:pt idx="2197">
                  <c:v>5.9661809999999999E-5</c:v>
                </c:pt>
                <c:pt idx="2198">
                  <c:v>5.9643279999999997E-5</c:v>
                </c:pt>
                <c:pt idx="2199">
                  <c:v>5.9623539999999999E-5</c:v>
                </c:pt>
                <c:pt idx="2200">
                  <c:v>5.960476E-5</c:v>
                </c:pt>
                <c:pt idx="2201">
                  <c:v>5.9586100000000002E-5</c:v>
                </c:pt>
                <c:pt idx="2202">
                  <c:v>5.9567459999999999E-5</c:v>
                </c:pt>
                <c:pt idx="2203">
                  <c:v>5.9548149999999997E-5</c:v>
                </c:pt>
                <c:pt idx="2204">
                  <c:v>5.95294E-5</c:v>
                </c:pt>
                <c:pt idx="2205">
                  <c:v>5.95109E-5</c:v>
                </c:pt>
                <c:pt idx="2206">
                  <c:v>5.949231E-5</c:v>
                </c:pt>
                <c:pt idx="2207">
                  <c:v>5.9473769999999998E-5</c:v>
                </c:pt>
                <c:pt idx="2208">
                  <c:v>5.9455120000000001E-5</c:v>
                </c:pt>
                <c:pt idx="2209">
                  <c:v>5.9436369999999997E-5</c:v>
                </c:pt>
                <c:pt idx="2210">
                  <c:v>5.9417450000000001E-5</c:v>
                </c:pt>
                <c:pt idx="2211">
                  <c:v>5.939738E-5</c:v>
                </c:pt>
                <c:pt idx="2212">
                  <c:v>5.9378959999999999E-5</c:v>
                </c:pt>
                <c:pt idx="2213">
                  <c:v>5.9360690000000002E-5</c:v>
                </c:pt>
                <c:pt idx="2214">
                  <c:v>5.9342519999999998E-5</c:v>
                </c:pt>
                <c:pt idx="2215">
                  <c:v>5.9324460000000002E-5</c:v>
                </c:pt>
                <c:pt idx="2216">
                  <c:v>5.9306250000000002E-5</c:v>
                </c:pt>
                <c:pt idx="2217">
                  <c:v>5.9287740000000001E-5</c:v>
                </c:pt>
                <c:pt idx="2218">
                  <c:v>5.9268799999999997E-5</c:v>
                </c:pt>
                <c:pt idx="2219">
                  <c:v>5.9249899999999997E-5</c:v>
                </c:pt>
                <c:pt idx="2220">
                  <c:v>5.9231360000000001E-5</c:v>
                </c:pt>
                <c:pt idx="2221">
                  <c:v>5.9212439999999999E-5</c:v>
                </c:pt>
                <c:pt idx="2222">
                  <c:v>5.9194109999999997E-5</c:v>
                </c:pt>
                <c:pt idx="2223">
                  <c:v>5.9175660000000001E-5</c:v>
                </c:pt>
                <c:pt idx="2224">
                  <c:v>5.9157290000000003E-5</c:v>
                </c:pt>
                <c:pt idx="2225">
                  <c:v>5.9138860000000001E-5</c:v>
                </c:pt>
                <c:pt idx="2226">
                  <c:v>5.9120419999999999E-5</c:v>
                </c:pt>
                <c:pt idx="2227">
                  <c:v>5.910155E-5</c:v>
                </c:pt>
                <c:pt idx="2228">
                  <c:v>5.9083190000000003E-5</c:v>
                </c:pt>
                <c:pt idx="2229">
                  <c:v>5.9064950000000001E-5</c:v>
                </c:pt>
                <c:pt idx="2230">
                  <c:v>5.9046660000000002E-5</c:v>
                </c:pt>
                <c:pt idx="2231">
                  <c:v>5.9028499999999999E-5</c:v>
                </c:pt>
                <c:pt idx="2232">
                  <c:v>5.9010479999999999E-5</c:v>
                </c:pt>
                <c:pt idx="2233">
                  <c:v>5.8992100000000001E-5</c:v>
                </c:pt>
                <c:pt idx="2234">
                  <c:v>5.8973830000000003E-5</c:v>
                </c:pt>
                <c:pt idx="2235">
                  <c:v>5.8955429999999997E-5</c:v>
                </c:pt>
                <c:pt idx="2236">
                  <c:v>5.893659E-5</c:v>
                </c:pt>
                <c:pt idx="2237">
                  <c:v>5.8918349999999998E-5</c:v>
                </c:pt>
                <c:pt idx="2238">
                  <c:v>5.8900119999999997E-5</c:v>
                </c:pt>
                <c:pt idx="2239">
                  <c:v>5.8882109999999997E-5</c:v>
                </c:pt>
                <c:pt idx="2240">
                  <c:v>5.886403E-5</c:v>
                </c:pt>
                <c:pt idx="2241">
                  <c:v>5.8845670000000003E-5</c:v>
                </c:pt>
                <c:pt idx="2242">
                  <c:v>5.8827430000000001E-5</c:v>
                </c:pt>
                <c:pt idx="2243">
                  <c:v>5.8809169999999997E-5</c:v>
                </c:pt>
                <c:pt idx="2244">
                  <c:v>5.8790699999999999E-5</c:v>
                </c:pt>
                <c:pt idx="2245">
                  <c:v>5.8772740000000003E-5</c:v>
                </c:pt>
                <c:pt idx="2246">
                  <c:v>5.8754810000000003E-5</c:v>
                </c:pt>
                <c:pt idx="2247">
                  <c:v>5.8736349999999999E-5</c:v>
                </c:pt>
                <c:pt idx="2248">
                  <c:v>5.8718689999999997E-5</c:v>
                </c:pt>
                <c:pt idx="2249">
                  <c:v>5.8700579999999997E-5</c:v>
                </c:pt>
                <c:pt idx="2250">
                  <c:v>5.8682199999999999E-5</c:v>
                </c:pt>
                <c:pt idx="2251">
                  <c:v>5.8664020000000001E-5</c:v>
                </c:pt>
                <c:pt idx="2252">
                  <c:v>5.8645830000000002E-5</c:v>
                </c:pt>
                <c:pt idx="2253">
                  <c:v>5.862797E-5</c:v>
                </c:pt>
                <c:pt idx="2254">
                  <c:v>5.8609810000000003E-5</c:v>
                </c:pt>
                <c:pt idx="2255">
                  <c:v>5.8591960000000001E-5</c:v>
                </c:pt>
                <c:pt idx="2256">
                  <c:v>5.8574099999999999E-5</c:v>
                </c:pt>
                <c:pt idx="2257">
                  <c:v>5.8556E-5</c:v>
                </c:pt>
                <c:pt idx="2258">
                  <c:v>5.8537800000000001E-5</c:v>
                </c:pt>
                <c:pt idx="2259">
                  <c:v>5.8519720000000003E-5</c:v>
                </c:pt>
                <c:pt idx="2260">
                  <c:v>5.850176E-5</c:v>
                </c:pt>
                <c:pt idx="2261">
                  <c:v>5.8484250000000002E-5</c:v>
                </c:pt>
                <c:pt idx="2262">
                  <c:v>5.8466410000000001E-5</c:v>
                </c:pt>
                <c:pt idx="2263">
                  <c:v>5.844838E-5</c:v>
                </c:pt>
                <c:pt idx="2264">
                  <c:v>5.8430359999999999E-5</c:v>
                </c:pt>
                <c:pt idx="2265">
                  <c:v>5.8412400000000003E-5</c:v>
                </c:pt>
                <c:pt idx="2266">
                  <c:v>5.839443E-5</c:v>
                </c:pt>
                <c:pt idx="2267">
                  <c:v>5.8377059999999998E-5</c:v>
                </c:pt>
                <c:pt idx="2268">
                  <c:v>5.8359249999999999E-5</c:v>
                </c:pt>
                <c:pt idx="2269">
                  <c:v>5.8341480000000002E-5</c:v>
                </c:pt>
                <c:pt idx="2270">
                  <c:v>5.8323650000000002E-5</c:v>
                </c:pt>
                <c:pt idx="2271">
                  <c:v>5.8305479999999998E-5</c:v>
                </c:pt>
                <c:pt idx="2272">
                  <c:v>5.8287990000000001E-5</c:v>
                </c:pt>
                <c:pt idx="2273">
                  <c:v>5.827015E-5</c:v>
                </c:pt>
                <c:pt idx="2274">
                  <c:v>5.8252409999999999E-5</c:v>
                </c:pt>
                <c:pt idx="2275">
                  <c:v>5.8234640000000003E-5</c:v>
                </c:pt>
                <c:pt idx="2276">
                  <c:v>5.8216920000000003E-5</c:v>
                </c:pt>
                <c:pt idx="2277">
                  <c:v>5.8199209999999997E-5</c:v>
                </c:pt>
                <c:pt idx="2278">
                  <c:v>5.8181679999999998E-5</c:v>
                </c:pt>
                <c:pt idx="2279">
                  <c:v>5.816399E-5</c:v>
                </c:pt>
                <c:pt idx="2280">
                  <c:v>5.8146270000000001E-5</c:v>
                </c:pt>
                <c:pt idx="2281">
                  <c:v>5.8128619999999999E-5</c:v>
                </c:pt>
                <c:pt idx="2282">
                  <c:v>5.8110950000000003E-5</c:v>
                </c:pt>
                <c:pt idx="2283">
                  <c:v>5.8093510000000003E-5</c:v>
                </c:pt>
                <c:pt idx="2284">
                  <c:v>5.8075889999999997E-5</c:v>
                </c:pt>
                <c:pt idx="2285">
                  <c:v>5.8058220000000001E-5</c:v>
                </c:pt>
                <c:pt idx="2286">
                  <c:v>5.8040630000000003E-5</c:v>
                </c:pt>
                <c:pt idx="2287">
                  <c:v>5.8023009999999997E-5</c:v>
                </c:pt>
                <c:pt idx="2288">
                  <c:v>5.8005660000000003E-5</c:v>
                </c:pt>
                <c:pt idx="2289">
                  <c:v>5.798808E-5</c:v>
                </c:pt>
                <c:pt idx="2290">
                  <c:v>5.7970470000000001E-5</c:v>
                </c:pt>
                <c:pt idx="2291">
                  <c:v>5.7952969999999997E-5</c:v>
                </c:pt>
                <c:pt idx="2292">
                  <c:v>5.7935420000000002E-5</c:v>
                </c:pt>
                <c:pt idx="2293">
                  <c:v>5.7918180000000003E-5</c:v>
                </c:pt>
                <c:pt idx="2294">
                  <c:v>5.7900679999999998E-5</c:v>
                </c:pt>
                <c:pt idx="2295">
                  <c:v>5.7883190000000001E-5</c:v>
                </c:pt>
                <c:pt idx="2296">
                  <c:v>5.786574E-5</c:v>
                </c:pt>
                <c:pt idx="2297">
                  <c:v>5.7848240000000002E-5</c:v>
                </c:pt>
                <c:pt idx="2298">
                  <c:v>5.7831070000000001E-5</c:v>
                </c:pt>
                <c:pt idx="2299">
                  <c:v>5.781362E-5</c:v>
                </c:pt>
                <c:pt idx="2300">
                  <c:v>5.779619E-5</c:v>
                </c:pt>
                <c:pt idx="2301">
                  <c:v>5.7778790000000003E-5</c:v>
                </c:pt>
                <c:pt idx="2302">
                  <c:v>5.7761379999999998E-5</c:v>
                </c:pt>
                <c:pt idx="2303">
                  <c:v>5.7744549999999999E-5</c:v>
                </c:pt>
                <c:pt idx="2304">
                  <c:v>5.7727079999999997E-5</c:v>
                </c:pt>
                <c:pt idx="2305">
                  <c:v>5.7709649999999997E-5</c:v>
                </c:pt>
                <c:pt idx="2306">
                  <c:v>5.769225E-5</c:v>
                </c:pt>
                <c:pt idx="2307">
                  <c:v>5.7674950000000002E-5</c:v>
                </c:pt>
                <c:pt idx="2308">
                  <c:v>5.7657529999999997E-5</c:v>
                </c:pt>
                <c:pt idx="2309">
                  <c:v>5.764014E-5</c:v>
                </c:pt>
                <c:pt idx="2310">
                  <c:v>5.7623200000000001E-5</c:v>
                </c:pt>
                <c:pt idx="2311">
                  <c:v>5.7606150000000001E-5</c:v>
                </c:pt>
                <c:pt idx="2312">
                  <c:v>5.7589069999999998E-5</c:v>
                </c:pt>
                <c:pt idx="2313">
                  <c:v>5.7571770000000001E-5</c:v>
                </c:pt>
                <c:pt idx="2314">
                  <c:v>5.7554759999999997E-5</c:v>
                </c:pt>
                <c:pt idx="2315">
                  <c:v>5.7537319999999997E-5</c:v>
                </c:pt>
                <c:pt idx="2316">
                  <c:v>5.7520160000000003E-5</c:v>
                </c:pt>
                <c:pt idx="2317">
                  <c:v>5.7502869999999999E-5</c:v>
                </c:pt>
                <c:pt idx="2318">
                  <c:v>5.7485970000000003E-5</c:v>
                </c:pt>
                <c:pt idx="2319">
                  <c:v>5.7468730000000003E-5</c:v>
                </c:pt>
                <c:pt idx="2320">
                  <c:v>5.7451880000000003E-5</c:v>
                </c:pt>
                <c:pt idx="2321">
                  <c:v>5.7434720000000002E-5</c:v>
                </c:pt>
                <c:pt idx="2322">
                  <c:v>5.7417399999999997E-5</c:v>
                </c:pt>
                <c:pt idx="2323">
                  <c:v>5.7400169999999998E-5</c:v>
                </c:pt>
                <c:pt idx="2324">
                  <c:v>5.7383370000000001E-5</c:v>
                </c:pt>
                <c:pt idx="2325">
                  <c:v>5.7366800000000001E-5</c:v>
                </c:pt>
                <c:pt idx="2326">
                  <c:v>5.7349409999999997E-5</c:v>
                </c:pt>
                <c:pt idx="2327">
                  <c:v>5.7332120000000001E-5</c:v>
                </c:pt>
                <c:pt idx="2328">
                  <c:v>5.7315329999999999E-5</c:v>
                </c:pt>
                <c:pt idx="2329">
                  <c:v>5.7298739999999997E-5</c:v>
                </c:pt>
                <c:pt idx="2330">
                  <c:v>5.728145E-5</c:v>
                </c:pt>
                <c:pt idx="2331">
                  <c:v>5.7264259999999997E-5</c:v>
                </c:pt>
                <c:pt idx="2332">
                  <c:v>5.7247509999999998E-5</c:v>
                </c:pt>
                <c:pt idx="2333">
                  <c:v>5.7231029999999997E-5</c:v>
                </c:pt>
                <c:pt idx="2334">
                  <c:v>5.7214240000000001E-5</c:v>
                </c:pt>
                <c:pt idx="2335">
                  <c:v>5.7196959999999999E-5</c:v>
                </c:pt>
                <c:pt idx="2336">
                  <c:v>5.7179770000000002E-5</c:v>
                </c:pt>
                <c:pt idx="2337">
                  <c:v>5.7163010000000002E-5</c:v>
                </c:pt>
                <c:pt idx="2338">
                  <c:v>5.7146019999999999E-5</c:v>
                </c:pt>
                <c:pt idx="2339">
                  <c:v>5.7129090000000001E-5</c:v>
                </c:pt>
                <c:pt idx="2340">
                  <c:v>5.7112089999999998E-5</c:v>
                </c:pt>
                <c:pt idx="2341">
                  <c:v>5.7095670000000001E-5</c:v>
                </c:pt>
                <c:pt idx="2342">
                  <c:v>5.7079310000000002E-5</c:v>
                </c:pt>
                <c:pt idx="2343">
                  <c:v>5.7062989999999998E-5</c:v>
                </c:pt>
                <c:pt idx="2344">
                  <c:v>5.704606E-5</c:v>
                </c:pt>
                <c:pt idx="2345">
                  <c:v>5.7028930000000001E-5</c:v>
                </c:pt>
                <c:pt idx="2346">
                  <c:v>5.7011559999999999E-5</c:v>
                </c:pt>
                <c:pt idx="2347">
                  <c:v>5.699453E-5</c:v>
                </c:pt>
                <c:pt idx="2348">
                  <c:v>5.697777E-5</c:v>
                </c:pt>
                <c:pt idx="2349">
                  <c:v>5.6961040000000002E-5</c:v>
                </c:pt>
                <c:pt idx="2350">
                  <c:v>5.6944309999999997E-5</c:v>
                </c:pt>
                <c:pt idx="2351">
                  <c:v>5.6927769999999999E-5</c:v>
                </c:pt>
                <c:pt idx="2352">
                  <c:v>5.6910819999999999E-5</c:v>
                </c:pt>
                <c:pt idx="2353">
                  <c:v>5.6894239999999998E-5</c:v>
                </c:pt>
                <c:pt idx="2354">
                  <c:v>5.6877989999999999E-5</c:v>
                </c:pt>
                <c:pt idx="2355">
                  <c:v>5.6861770000000003E-5</c:v>
                </c:pt>
                <c:pt idx="2356">
                  <c:v>5.6845509999999997E-5</c:v>
                </c:pt>
                <c:pt idx="2357">
                  <c:v>5.6829110000000002E-5</c:v>
                </c:pt>
                <c:pt idx="2358">
                  <c:v>5.6811950000000001E-5</c:v>
                </c:pt>
                <c:pt idx="2359">
                  <c:v>5.679508E-5</c:v>
                </c:pt>
                <c:pt idx="2360">
                  <c:v>5.6777829999999999E-5</c:v>
                </c:pt>
                <c:pt idx="2361">
                  <c:v>5.6760740000000003E-5</c:v>
                </c:pt>
                <c:pt idx="2362">
                  <c:v>5.6744589999999998E-5</c:v>
                </c:pt>
                <c:pt idx="2363">
                  <c:v>5.6727939999999999E-5</c:v>
                </c:pt>
                <c:pt idx="2364">
                  <c:v>5.6711639999999997E-5</c:v>
                </c:pt>
                <c:pt idx="2365">
                  <c:v>5.66956E-5</c:v>
                </c:pt>
                <c:pt idx="2366">
                  <c:v>5.6679080000000003E-5</c:v>
                </c:pt>
                <c:pt idx="2367">
                  <c:v>5.6662139999999997E-5</c:v>
                </c:pt>
                <c:pt idx="2368">
                  <c:v>5.6645209999999998E-5</c:v>
                </c:pt>
                <c:pt idx="2369">
                  <c:v>5.662944E-5</c:v>
                </c:pt>
                <c:pt idx="2370">
                  <c:v>5.6612749999999998E-5</c:v>
                </c:pt>
                <c:pt idx="2371">
                  <c:v>5.65966E-5</c:v>
                </c:pt>
                <c:pt idx="2372">
                  <c:v>5.6580180000000003E-5</c:v>
                </c:pt>
                <c:pt idx="2373">
                  <c:v>5.6563649999999998E-5</c:v>
                </c:pt>
                <c:pt idx="2374">
                  <c:v>5.65473E-5</c:v>
                </c:pt>
                <c:pt idx="2375">
                  <c:v>5.6530119999999997E-5</c:v>
                </c:pt>
                <c:pt idx="2376">
                  <c:v>5.651408E-5</c:v>
                </c:pt>
                <c:pt idx="2377">
                  <c:v>5.6497740000000002E-5</c:v>
                </c:pt>
                <c:pt idx="2378">
                  <c:v>5.6480890000000003E-5</c:v>
                </c:pt>
                <c:pt idx="2379">
                  <c:v>5.646497E-5</c:v>
                </c:pt>
                <c:pt idx="2380">
                  <c:v>5.6448810000000001E-5</c:v>
                </c:pt>
                <c:pt idx="2381">
                  <c:v>5.6432160000000002E-5</c:v>
                </c:pt>
                <c:pt idx="2382">
                  <c:v>5.6415339999999998E-5</c:v>
                </c:pt>
                <c:pt idx="2383">
                  <c:v>5.6399140000000003E-5</c:v>
                </c:pt>
                <c:pt idx="2384">
                  <c:v>5.6383330000000001E-5</c:v>
                </c:pt>
                <c:pt idx="2385">
                  <c:v>5.6367370000000003E-5</c:v>
                </c:pt>
                <c:pt idx="2386">
                  <c:v>5.6351170000000001E-5</c:v>
                </c:pt>
                <c:pt idx="2387">
                  <c:v>5.6334369999999998E-5</c:v>
                </c:pt>
                <c:pt idx="2388">
                  <c:v>5.6317879999999997E-5</c:v>
                </c:pt>
                <c:pt idx="2389">
                  <c:v>5.6301290000000002E-5</c:v>
                </c:pt>
                <c:pt idx="2390">
                  <c:v>5.6285639999999998E-5</c:v>
                </c:pt>
                <c:pt idx="2391">
                  <c:v>5.6269929999999997E-5</c:v>
                </c:pt>
                <c:pt idx="2392">
                  <c:v>5.6253969999999998E-5</c:v>
                </c:pt>
                <c:pt idx="2393">
                  <c:v>5.6237730000000001E-5</c:v>
                </c:pt>
                <c:pt idx="2394">
                  <c:v>5.6221229999999998E-5</c:v>
                </c:pt>
                <c:pt idx="2395">
                  <c:v>5.6204830000000003E-5</c:v>
                </c:pt>
                <c:pt idx="2396">
                  <c:v>5.6188279999999997E-5</c:v>
                </c:pt>
                <c:pt idx="2397">
                  <c:v>5.617195E-5</c:v>
                </c:pt>
                <c:pt idx="2398">
                  <c:v>5.6155610000000002E-5</c:v>
                </c:pt>
                <c:pt idx="2399">
                  <c:v>5.6139379999999998E-5</c:v>
                </c:pt>
                <c:pt idx="2400">
                  <c:v>5.61241E-5</c:v>
                </c:pt>
                <c:pt idx="2401">
                  <c:v>5.6107879999999997E-5</c:v>
                </c:pt>
                <c:pt idx="2402">
                  <c:v>5.6091709999999998E-5</c:v>
                </c:pt>
                <c:pt idx="2403">
                  <c:v>5.607567E-5</c:v>
                </c:pt>
                <c:pt idx="2404">
                  <c:v>5.6059690000000001E-5</c:v>
                </c:pt>
                <c:pt idx="2405">
                  <c:v>5.6043469999999998E-5</c:v>
                </c:pt>
                <c:pt idx="2406">
                  <c:v>5.6027440000000001E-5</c:v>
                </c:pt>
                <c:pt idx="2407">
                  <c:v>5.6011470000000002E-5</c:v>
                </c:pt>
                <c:pt idx="2408">
                  <c:v>5.5995310000000003E-5</c:v>
                </c:pt>
                <c:pt idx="2409">
                  <c:v>5.597899E-5</c:v>
                </c:pt>
                <c:pt idx="2410">
                  <c:v>5.5963440000000003E-5</c:v>
                </c:pt>
                <c:pt idx="2411">
                  <c:v>5.5946870000000003E-5</c:v>
                </c:pt>
                <c:pt idx="2412">
                  <c:v>5.5931409999999999E-5</c:v>
                </c:pt>
                <c:pt idx="2413">
                  <c:v>5.5915229999999998E-5</c:v>
                </c:pt>
                <c:pt idx="2414">
                  <c:v>5.5899639999999999E-5</c:v>
                </c:pt>
                <c:pt idx="2415">
                  <c:v>5.588426E-5</c:v>
                </c:pt>
                <c:pt idx="2416">
                  <c:v>5.586808E-5</c:v>
                </c:pt>
                <c:pt idx="2417">
                  <c:v>5.5852069999999998E-5</c:v>
                </c:pt>
                <c:pt idx="2418">
                  <c:v>5.5835399999999997E-5</c:v>
                </c:pt>
                <c:pt idx="2419">
                  <c:v>5.581936E-5</c:v>
                </c:pt>
                <c:pt idx="2420">
                  <c:v>5.5803580000000001E-5</c:v>
                </c:pt>
                <c:pt idx="2421">
                  <c:v>5.5787459999999998E-5</c:v>
                </c:pt>
                <c:pt idx="2422">
                  <c:v>5.5771969999999999E-5</c:v>
                </c:pt>
                <c:pt idx="2423">
                  <c:v>5.5756320000000002E-5</c:v>
                </c:pt>
                <c:pt idx="2424">
                  <c:v>5.5740589999999999E-5</c:v>
                </c:pt>
                <c:pt idx="2425">
                  <c:v>5.5724840000000002E-5</c:v>
                </c:pt>
                <c:pt idx="2426">
                  <c:v>5.5708750000000001E-5</c:v>
                </c:pt>
                <c:pt idx="2427">
                  <c:v>5.5693209999999998E-5</c:v>
                </c:pt>
                <c:pt idx="2428">
                  <c:v>5.5677180000000001E-5</c:v>
                </c:pt>
                <c:pt idx="2429">
                  <c:v>5.566195E-5</c:v>
                </c:pt>
                <c:pt idx="2430">
                  <c:v>5.5646000000000002E-5</c:v>
                </c:pt>
                <c:pt idx="2431">
                  <c:v>5.5629250000000003E-5</c:v>
                </c:pt>
                <c:pt idx="2432">
                  <c:v>5.561265E-5</c:v>
                </c:pt>
                <c:pt idx="2433">
                  <c:v>5.5597429999999999E-5</c:v>
                </c:pt>
                <c:pt idx="2434">
                  <c:v>5.5582360000000002E-5</c:v>
                </c:pt>
                <c:pt idx="2435">
                  <c:v>5.5567089999999998E-5</c:v>
                </c:pt>
                <c:pt idx="2436">
                  <c:v>5.55522E-5</c:v>
                </c:pt>
                <c:pt idx="2437">
                  <c:v>5.5536889999999999E-5</c:v>
                </c:pt>
                <c:pt idx="2438">
                  <c:v>5.5520250000000001E-5</c:v>
                </c:pt>
                <c:pt idx="2439">
                  <c:v>5.5504689999999997E-5</c:v>
                </c:pt>
                <c:pt idx="2440">
                  <c:v>5.5488800000000003E-5</c:v>
                </c:pt>
                <c:pt idx="2441">
                  <c:v>5.5472320000000002E-5</c:v>
                </c:pt>
                <c:pt idx="2442">
                  <c:v>5.5457310000000002E-5</c:v>
                </c:pt>
                <c:pt idx="2443">
                  <c:v>5.5441559999999998E-5</c:v>
                </c:pt>
                <c:pt idx="2444">
                  <c:v>5.54257E-5</c:v>
                </c:pt>
                <c:pt idx="2445">
                  <c:v>5.5410659999999998E-5</c:v>
                </c:pt>
                <c:pt idx="2446">
                  <c:v>5.5395200000000001E-5</c:v>
                </c:pt>
                <c:pt idx="2447">
                  <c:v>5.5379150000000003E-5</c:v>
                </c:pt>
                <c:pt idx="2448">
                  <c:v>5.53638E-5</c:v>
                </c:pt>
                <c:pt idx="2449">
                  <c:v>5.5348159999999997E-5</c:v>
                </c:pt>
                <c:pt idx="2450">
                  <c:v>5.5332350000000002E-5</c:v>
                </c:pt>
                <c:pt idx="2451">
                  <c:v>5.5317130000000001E-5</c:v>
                </c:pt>
                <c:pt idx="2452">
                  <c:v>5.5301930000000002E-5</c:v>
                </c:pt>
                <c:pt idx="2453">
                  <c:v>5.5286479999999999E-5</c:v>
                </c:pt>
                <c:pt idx="2454">
                  <c:v>5.527062E-5</c:v>
                </c:pt>
                <c:pt idx="2455">
                  <c:v>5.525482E-5</c:v>
                </c:pt>
                <c:pt idx="2456">
                  <c:v>5.5239019999999999E-5</c:v>
                </c:pt>
                <c:pt idx="2457">
                  <c:v>5.5223550000000001E-5</c:v>
                </c:pt>
                <c:pt idx="2458">
                  <c:v>5.5208379999999997E-5</c:v>
                </c:pt>
                <c:pt idx="2459">
                  <c:v>5.5192870000000003E-5</c:v>
                </c:pt>
                <c:pt idx="2460">
                  <c:v>5.5177499999999998E-5</c:v>
                </c:pt>
                <c:pt idx="2461">
                  <c:v>5.5162440000000002E-5</c:v>
                </c:pt>
                <c:pt idx="2462">
                  <c:v>5.5146899999999999E-5</c:v>
                </c:pt>
                <c:pt idx="2463">
                  <c:v>5.5131569999999997E-5</c:v>
                </c:pt>
                <c:pt idx="2464">
                  <c:v>5.511621E-5</c:v>
                </c:pt>
                <c:pt idx="2465">
                  <c:v>5.5100579999999998E-5</c:v>
                </c:pt>
                <c:pt idx="2466">
                  <c:v>5.5085430000000002E-5</c:v>
                </c:pt>
                <c:pt idx="2467">
                  <c:v>5.5069950000000003E-5</c:v>
                </c:pt>
                <c:pt idx="2468">
                  <c:v>5.5054789999999999E-5</c:v>
                </c:pt>
                <c:pt idx="2469">
                  <c:v>5.5039340000000003E-5</c:v>
                </c:pt>
                <c:pt idx="2470">
                  <c:v>5.5023789999999999E-5</c:v>
                </c:pt>
                <c:pt idx="2471">
                  <c:v>5.5008240000000002E-5</c:v>
                </c:pt>
                <c:pt idx="2472">
                  <c:v>5.4992469999999997E-5</c:v>
                </c:pt>
                <c:pt idx="2473">
                  <c:v>5.4977459999999997E-5</c:v>
                </c:pt>
                <c:pt idx="2474">
                  <c:v>5.4961460000000003E-5</c:v>
                </c:pt>
                <c:pt idx="2475">
                  <c:v>5.4946800000000001E-5</c:v>
                </c:pt>
                <c:pt idx="2476">
                  <c:v>5.4932180000000001E-5</c:v>
                </c:pt>
                <c:pt idx="2477">
                  <c:v>5.4917180000000002E-5</c:v>
                </c:pt>
                <c:pt idx="2478">
                  <c:v>5.4902319999999999E-5</c:v>
                </c:pt>
                <c:pt idx="2479">
                  <c:v>5.4887289999999998E-5</c:v>
                </c:pt>
                <c:pt idx="2480">
                  <c:v>5.4871989999999998E-5</c:v>
                </c:pt>
                <c:pt idx="2481">
                  <c:v>5.4856620000000001E-5</c:v>
                </c:pt>
                <c:pt idx="2482">
                  <c:v>5.4841289999999999E-5</c:v>
                </c:pt>
                <c:pt idx="2483">
                  <c:v>5.4826069999999998E-5</c:v>
                </c:pt>
                <c:pt idx="2484">
                  <c:v>5.4810550000000003E-5</c:v>
                </c:pt>
                <c:pt idx="2485">
                  <c:v>5.4794389999999998E-5</c:v>
                </c:pt>
                <c:pt idx="2486">
                  <c:v>5.4779659999999997E-5</c:v>
                </c:pt>
                <c:pt idx="2487">
                  <c:v>5.4764579999999999E-5</c:v>
                </c:pt>
                <c:pt idx="2488">
                  <c:v>5.474938E-5</c:v>
                </c:pt>
                <c:pt idx="2489">
                  <c:v>5.4734819999999998E-5</c:v>
                </c:pt>
                <c:pt idx="2490">
                  <c:v>5.4720260000000002E-5</c:v>
                </c:pt>
                <c:pt idx="2491">
                  <c:v>5.4705920000000002E-5</c:v>
                </c:pt>
                <c:pt idx="2492">
                  <c:v>5.469097E-5</c:v>
                </c:pt>
                <c:pt idx="2493">
                  <c:v>5.4675719999999997E-5</c:v>
                </c:pt>
                <c:pt idx="2494">
                  <c:v>5.466094E-5</c:v>
                </c:pt>
                <c:pt idx="2495">
                  <c:v>5.4644610000000003E-5</c:v>
                </c:pt>
                <c:pt idx="2496">
                  <c:v>5.4629690000000002E-5</c:v>
                </c:pt>
                <c:pt idx="2497">
                  <c:v>5.4615140000000001E-5</c:v>
                </c:pt>
                <c:pt idx="2498">
                  <c:v>5.4599930000000001E-5</c:v>
                </c:pt>
                <c:pt idx="2499">
                  <c:v>5.4585500000000001E-5</c:v>
                </c:pt>
                <c:pt idx="2500">
                  <c:v>5.456999E-5</c:v>
                </c:pt>
                <c:pt idx="2501">
                  <c:v>5.455555E-5</c:v>
                </c:pt>
                <c:pt idx="2502">
                  <c:v>5.4540419999999998E-5</c:v>
                </c:pt>
                <c:pt idx="2503">
                  <c:v>5.452513E-5</c:v>
                </c:pt>
                <c:pt idx="2504">
                  <c:v>5.4510530000000001E-5</c:v>
                </c:pt>
                <c:pt idx="2505">
                  <c:v>5.4495230000000002E-5</c:v>
                </c:pt>
                <c:pt idx="2506">
                  <c:v>5.4480710000000002E-5</c:v>
                </c:pt>
                <c:pt idx="2507">
                  <c:v>5.4466389999999997E-5</c:v>
                </c:pt>
                <c:pt idx="2508">
                  <c:v>5.4452079999999999E-5</c:v>
                </c:pt>
                <c:pt idx="2509">
                  <c:v>5.443651E-5</c:v>
                </c:pt>
                <c:pt idx="2510">
                  <c:v>5.4422020000000003E-5</c:v>
                </c:pt>
                <c:pt idx="2511">
                  <c:v>5.4406880000000001E-5</c:v>
                </c:pt>
                <c:pt idx="2512">
                  <c:v>5.4392489999999997E-5</c:v>
                </c:pt>
                <c:pt idx="2513">
                  <c:v>5.437848E-5</c:v>
                </c:pt>
                <c:pt idx="2514">
                  <c:v>5.4363619999999997E-5</c:v>
                </c:pt>
                <c:pt idx="2515">
                  <c:v>5.4348019999999997E-5</c:v>
                </c:pt>
                <c:pt idx="2516">
                  <c:v>5.4333709999999999E-5</c:v>
                </c:pt>
                <c:pt idx="2517">
                  <c:v>5.431813E-5</c:v>
                </c:pt>
                <c:pt idx="2518">
                  <c:v>5.4303650000000003E-5</c:v>
                </c:pt>
                <c:pt idx="2519">
                  <c:v>5.428947E-5</c:v>
                </c:pt>
                <c:pt idx="2520">
                  <c:v>5.4274580000000002E-5</c:v>
                </c:pt>
                <c:pt idx="2521">
                  <c:v>5.426002E-5</c:v>
                </c:pt>
                <c:pt idx="2522">
                  <c:v>5.4245439999999997E-5</c:v>
                </c:pt>
                <c:pt idx="2523">
                  <c:v>5.4231029999999998E-5</c:v>
                </c:pt>
                <c:pt idx="2524">
                  <c:v>5.4215950000000001E-5</c:v>
                </c:pt>
                <c:pt idx="2525">
                  <c:v>5.4201420000000001E-5</c:v>
                </c:pt>
                <c:pt idx="2526">
                  <c:v>5.4187490000000002E-5</c:v>
                </c:pt>
                <c:pt idx="2527">
                  <c:v>5.417284E-5</c:v>
                </c:pt>
                <c:pt idx="2528">
                  <c:v>5.415831E-5</c:v>
                </c:pt>
                <c:pt idx="2529">
                  <c:v>5.4142889999999999E-5</c:v>
                </c:pt>
                <c:pt idx="2530">
                  <c:v>5.4128439999999998E-5</c:v>
                </c:pt>
                <c:pt idx="2531">
                  <c:v>5.4114180000000003E-5</c:v>
                </c:pt>
                <c:pt idx="2532">
                  <c:v>5.4098560000000001E-5</c:v>
                </c:pt>
                <c:pt idx="2533">
                  <c:v>5.4083709999999999E-5</c:v>
                </c:pt>
                <c:pt idx="2534">
                  <c:v>5.4068479999999998E-5</c:v>
                </c:pt>
                <c:pt idx="2535">
                  <c:v>5.405428E-5</c:v>
                </c:pt>
                <c:pt idx="2536">
                  <c:v>5.4040430000000001E-5</c:v>
                </c:pt>
                <c:pt idx="2537">
                  <c:v>5.4026549999999999E-5</c:v>
                </c:pt>
                <c:pt idx="2538">
                  <c:v>5.4012940000000002E-5</c:v>
                </c:pt>
                <c:pt idx="2539">
                  <c:v>5.3999039999999999E-5</c:v>
                </c:pt>
                <c:pt idx="2540">
                  <c:v>5.3984969999999997E-5</c:v>
                </c:pt>
                <c:pt idx="2541">
                  <c:v>5.3971210000000003E-5</c:v>
                </c:pt>
                <c:pt idx="2542">
                  <c:v>5.395596E-5</c:v>
                </c:pt>
                <c:pt idx="2543">
                  <c:v>5.3941199999999998E-5</c:v>
                </c:pt>
                <c:pt idx="2544">
                  <c:v>5.3925160000000001E-5</c:v>
                </c:pt>
                <c:pt idx="2545">
                  <c:v>5.3909970000000002E-5</c:v>
                </c:pt>
                <c:pt idx="2546">
                  <c:v>5.389561E-5</c:v>
                </c:pt>
                <c:pt idx="2547">
                  <c:v>5.3880569999999998E-5</c:v>
                </c:pt>
                <c:pt idx="2548">
                  <c:v>5.3866629999999999E-5</c:v>
                </c:pt>
                <c:pt idx="2549">
                  <c:v>5.3852140000000002E-5</c:v>
                </c:pt>
                <c:pt idx="2550">
                  <c:v>5.3838380000000001E-5</c:v>
                </c:pt>
                <c:pt idx="2551">
                  <c:v>5.3824810000000001E-5</c:v>
                </c:pt>
                <c:pt idx="2552">
                  <c:v>5.3811070000000002E-5</c:v>
                </c:pt>
                <c:pt idx="2553">
                  <c:v>5.3797269999999999E-5</c:v>
                </c:pt>
                <c:pt idx="2554">
                  <c:v>5.3783389999999997E-5</c:v>
                </c:pt>
                <c:pt idx="2555">
                  <c:v>5.3766790000000001E-5</c:v>
                </c:pt>
                <c:pt idx="2556">
                  <c:v>5.3752489999999997E-5</c:v>
                </c:pt>
                <c:pt idx="2557">
                  <c:v>5.373878E-5</c:v>
                </c:pt>
                <c:pt idx="2558">
                  <c:v>5.372444E-5</c:v>
                </c:pt>
                <c:pt idx="2559">
                  <c:v>5.3709119999999998E-5</c:v>
                </c:pt>
                <c:pt idx="2560">
                  <c:v>5.3694720000000001E-5</c:v>
                </c:pt>
                <c:pt idx="2561">
                  <c:v>5.3680829999999998E-5</c:v>
                </c:pt>
                <c:pt idx="2562">
                  <c:v>5.366517E-5</c:v>
                </c:pt>
                <c:pt idx="2563">
                  <c:v>5.3651430000000001E-5</c:v>
                </c:pt>
                <c:pt idx="2564">
                  <c:v>5.3637870000000001E-5</c:v>
                </c:pt>
                <c:pt idx="2565">
                  <c:v>5.3624179999999999E-5</c:v>
                </c:pt>
                <c:pt idx="2566">
                  <c:v>5.3609719999999997E-5</c:v>
                </c:pt>
                <c:pt idx="2567">
                  <c:v>5.3595399999999998E-5</c:v>
                </c:pt>
                <c:pt idx="2568">
                  <c:v>5.3580430000000002E-5</c:v>
                </c:pt>
                <c:pt idx="2569">
                  <c:v>5.3566570000000001E-5</c:v>
                </c:pt>
                <c:pt idx="2570">
                  <c:v>5.3551889999999997E-5</c:v>
                </c:pt>
                <c:pt idx="2571">
                  <c:v>5.353807E-5</c:v>
                </c:pt>
                <c:pt idx="2572">
                  <c:v>5.3523519999999998E-5</c:v>
                </c:pt>
                <c:pt idx="2573">
                  <c:v>5.3509389999999999E-5</c:v>
                </c:pt>
                <c:pt idx="2574">
                  <c:v>5.349545E-5</c:v>
                </c:pt>
                <c:pt idx="2575">
                  <c:v>5.3481840000000003E-5</c:v>
                </c:pt>
                <c:pt idx="2576">
                  <c:v>5.3467239999999998E-5</c:v>
                </c:pt>
                <c:pt idx="2577">
                  <c:v>5.3452570000000002E-5</c:v>
                </c:pt>
                <c:pt idx="2578">
                  <c:v>5.3438549999999997E-5</c:v>
                </c:pt>
                <c:pt idx="2579">
                  <c:v>5.342358E-5</c:v>
                </c:pt>
                <c:pt idx="2580">
                  <c:v>5.3409970000000003E-5</c:v>
                </c:pt>
                <c:pt idx="2581">
                  <c:v>5.3396210000000003E-5</c:v>
                </c:pt>
                <c:pt idx="2582">
                  <c:v>5.338106E-5</c:v>
                </c:pt>
                <c:pt idx="2583">
                  <c:v>5.3366479999999997E-5</c:v>
                </c:pt>
                <c:pt idx="2584">
                  <c:v>5.3352980000000001E-5</c:v>
                </c:pt>
                <c:pt idx="2585">
                  <c:v>5.3339179999999998E-5</c:v>
                </c:pt>
                <c:pt idx="2586">
                  <c:v>5.332449E-5</c:v>
                </c:pt>
                <c:pt idx="2587">
                  <c:v>5.3310170000000001E-5</c:v>
                </c:pt>
                <c:pt idx="2588">
                  <c:v>5.329649E-5</c:v>
                </c:pt>
                <c:pt idx="2589">
                  <c:v>5.3282460000000001E-5</c:v>
                </c:pt>
                <c:pt idx="2590">
                  <c:v>5.326801E-5</c:v>
                </c:pt>
                <c:pt idx="2591">
                  <c:v>5.3254180000000001E-5</c:v>
                </c:pt>
                <c:pt idx="2592">
                  <c:v>5.323944E-5</c:v>
                </c:pt>
                <c:pt idx="2593">
                  <c:v>5.3225189999999999E-5</c:v>
                </c:pt>
                <c:pt idx="2594">
                  <c:v>5.321145E-5</c:v>
                </c:pt>
                <c:pt idx="2595">
                  <c:v>5.3198149999999998E-5</c:v>
                </c:pt>
                <c:pt idx="2596">
                  <c:v>5.3183660000000001E-5</c:v>
                </c:pt>
                <c:pt idx="2597">
                  <c:v>5.3169749999999997E-5</c:v>
                </c:pt>
                <c:pt idx="2598">
                  <c:v>5.3155110000000003E-5</c:v>
                </c:pt>
                <c:pt idx="2599">
                  <c:v>5.3140960000000002E-5</c:v>
                </c:pt>
                <c:pt idx="2600">
                  <c:v>5.31264E-5</c:v>
                </c:pt>
                <c:pt idx="2601">
                  <c:v>5.3112490000000003E-5</c:v>
                </c:pt>
                <c:pt idx="2602">
                  <c:v>5.3098140000000002E-5</c:v>
                </c:pt>
                <c:pt idx="2603">
                  <c:v>5.308474E-5</c:v>
                </c:pt>
                <c:pt idx="2604">
                  <c:v>5.3070199999999999E-5</c:v>
                </c:pt>
                <c:pt idx="2605">
                  <c:v>5.3057019999999998E-5</c:v>
                </c:pt>
                <c:pt idx="2606">
                  <c:v>5.3043629999999997E-5</c:v>
                </c:pt>
                <c:pt idx="2607">
                  <c:v>5.3030420000000001E-5</c:v>
                </c:pt>
                <c:pt idx="2608">
                  <c:v>5.3015469999999999E-5</c:v>
                </c:pt>
                <c:pt idx="2609">
                  <c:v>5.3001180000000002E-5</c:v>
                </c:pt>
                <c:pt idx="2610">
                  <c:v>5.2987710000000002E-5</c:v>
                </c:pt>
                <c:pt idx="2611">
                  <c:v>5.297345E-5</c:v>
                </c:pt>
                <c:pt idx="2612">
                  <c:v>5.2958889999999998E-5</c:v>
                </c:pt>
                <c:pt idx="2613">
                  <c:v>5.2944790000000001E-5</c:v>
                </c:pt>
                <c:pt idx="2614">
                  <c:v>5.2930190000000003E-5</c:v>
                </c:pt>
                <c:pt idx="2615">
                  <c:v>5.2916910000000002E-5</c:v>
                </c:pt>
                <c:pt idx="2616">
                  <c:v>5.2902670000000002E-5</c:v>
                </c:pt>
                <c:pt idx="2617">
                  <c:v>5.2889619999999997E-5</c:v>
                </c:pt>
                <c:pt idx="2618">
                  <c:v>5.2876069999999998E-5</c:v>
                </c:pt>
                <c:pt idx="2619">
                  <c:v>5.2862960000000003E-5</c:v>
                </c:pt>
                <c:pt idx="2620">
                  <c:v>5.284859E-5</c:v>
                </c:pt>
                <c:pt idx="2621">
                  <c:v>5.2834519999999998E-5</c:v>
                </c:pt>
                <c:pt idx="2622">
                  <c:v>5.2821349999999999E-5</c:v>
                </c:pt>
                <c:pt idx="2623">
                  <c:v>5.2807119999999999E-5</c:v>
                </c:pt>
                <c:pt idx="2624">
                  <c:v>5.279366E-5</c:v>
                </c:pt>
                <c:pt idx="2625">
                  <c:v>5.2779499999999998E-5</c:v>
                </c:pt>
                <c:pt idx="2626">
                  <c:v>5.2765719999999997E-5</c:v>
                </c:pt>
                <c:pt idx="2627">
                  <c:v>5.2751879999999997E-5</c:v>
                </c:pt>
                <c:pt idx="2628">
                  <c:v>5.2737690000000001E-5</c:v>
                </c:pt>
                <c:pt idx="2629">
                  <c:v>5.2724540000000003E-5</c:v>
                </c:pt>
                <c:pt idx="2630">
                  <c:v>5.271027E-5</c:v>
                </c:pt>
                <c:pt idx="2631">
                  <c:v>5.2696620000000001E-5</c:v>
                </c:pt>
                <c:pt idx="2632">
                  <c:v>5.2682719999999998E-5</c:v>
                </c:pt>
                <c:pt idx="2633">
                  <c:v>5.2669430000000003E-5</c:v>
                </c:pt>
                <c:pt idx="2634">
                  <c:v>5.2655689999999997E-5</c:v>
                </c:pt>
                <c:pt idx="2635">
                  <c:v>5.2641900000000002E-5</c:v>
                </c:pt>
                <c:pt idx="2636">
                  <c:v>5.2628479999999998E-5</c:v>
                </c:pt>
                <c:pt idx="2637">
                  <c:v>5.2615150000000001E-5</c:v>
                </c:pt>
                <c:pt idx="2638">
                  <c:v>5.2601439999999997E-5</c:v>
                </c:pt>
                <c:pt idx="2639">
                  <c:v>5.2587989999999998E-5</c:v>
                </c:pt>
                <c:pt idx="2640">
                  <c:v>5.2574219999999997E-5</c:v>
                </c:pt>
                <c:pt idx="2641">
                  <c:v>5.25607E-5</c:v>
                </c:pt>
                <c:pt idx="2642">
                  <c:v>5.2546970000000001E-5</c:v>
                </c:pt>
                <c:pt idx="2643">
                  <c:v>5.253329E-5</c:v>
                </c:pt>
                <c:pt idx="2644">
                  <c:v>5.251982E-5</c:v>
                </c:pt>
                <c:pt idx="2645">
                  <c:v>5.2505990000000001E-5</c:v>
                </c:pt>
                <c:pt idx="2646">
                  <c:v>5.2492589999999999E-5</c:v>
                </c:pt>
                <c:pt idx="2647">
                  <c:v>5.2478329999999997E-5</c:v>
                </c:pt>
                <c:pt idx="2648">
                  <c:v>5.2465500000000001E-5</c:v>
                </c:pt>
                <c:pt idx="2649">
                  <c:v>5.2451779999999997E-5</c:v>
                </c:pt>
                <c:pt idx="2650">
                  <c:v>5.2438339999999998E-5</c:v>
                </c:pt>
                <c:pt idx="2651">
                  <c:v>5.2424889999999999E-5</c:v>
                </c:pt>
                <c:pt idx="2652">
                  <c:v>5.2411370000000002E-5</c:v>
                </c:pt>
                <c:pt idx="2653">
                  <c:v>5.2397959999999999E-5</c:v>
                </c:pt>
                <c:pt idx="2654">
                  <c:v>5.2384759999999998E-5</c:v>
                </c:pt>
                <c:pt idx="2655">
                  <c:v>5.2370780000000002E-5</c:v>
                </c:pt>
                <c:pt idx="2656">
                  <c:v>5.2357249999999997E-5</c:v>
                </c:pt>
                <c:pt idx="2657">
                  <c:v>5.2343679999999997E-5</c:v>
                </c:pt>
                <c:pt idx="2658">
                  <c:v>5.2330890000000003E-5</c:v>
                </c:pt>
                <c:pt idx="2659">
                  <c:v>5.2316749999999997E-5</c:v>
                </c:pt>
                <c:pt idx="2660">
                  <c:v>5.2303609999999999E-5</c:v>
                </c:pt>
                <c:pt idx="2661">
                  <c:v>5.2290090000000002E-5</c:v>
                </c:pt>
                <c:pt idx="2662">
                  <c:v>5.227727E-5</c:v>
                </c:pt>
                <c:pt idx="2663">
                  <c:v>5.2263730000000001E-5</c:v>
                </c:pt>
                <c:pt idx="2664">
                  <c:v>5.2250180000000002E-5</c:v>
                </c:pt>
                <c:pt idx="2665">
                  <c:v>5.2236869999999999E-5</c:v>
                </c:pt>
                <c:pt idx="2666">
                  <c:v>5.2223630000000001E-5</c:v>
                </c:pt>
                <c:pt idx="2667">
                  <c:v>5.220976E-5</c:v>
                </c:pt>
                <c:pt idx="2668">
                  <c:v>5.219601E-5</c:v>
                </c:pt>
                <c:pt idx="2669">
                  <c:v>5.218274E-5</c:v>
                </c:pt>
                <c:pt idx="2670">
                  <c:v>5.216995E-5</c:v>
                </c:pt>
                <c:pt idx="2671">
                  <c:v>5.2156559999999999E-5</c:v>
                </c:pt>
                <c:pt idx="2672">
                  <c:v>5.2143910000000001E-5</c:v>
                </c:pt>
                <c:pt idx="2673">
                  <c:v>5.2130399999999998E-5</c:v>
                </c:pt>
                <c:pt idx="2674">
                  <c:v>5.2117229999999998E-5</c:v>
                </c:pt>
                <c:pt idx="2675">
                  <c:v>5.2103769999999999E-5</c:v>
                </c:pt>
                <c:pt idx="2676">
                  <c:v>5.2090399999999999E-5</c:v>
                </c:pt>
                <c:pt idx="2677">
                  <c:v>5.2076500000000002E-5</c:v>
                </c:pt>
                <c:pt idx="2678">
                  <c:v>5.2063179999999998E-5</c:v>
                </c:pt>
                <c:pt idx="2679">
                  <c:v>5.2049970000000003E-5</c:v>
                </c:pt>
                <c:pt idx="2680">
                  <c:v>5.2036700000000003E-5</c:v>
                </c:pt>
                <c:pt idx="2681">
                  <c:v>5.2023510000000002E-5</c:v>
                </c:pt>
                <c:pt idx="2682">
                  <c:v>5.2010240000000002E-5</c:v>
                </c:pt>
                <c:pt idx="2683">
                  <c:v>5.199724E-5</c:v>
                </c:pt>
                <c:pt idx="2684">
                  <c:v>5.1984770000000002E-5</c:v>
                </c:pt>
                <c:pt idx="2685">
                  <c:v>5.197166E-5</c:v>
                </c:pt>
                <c:pt idx="2686">
                  <c:v>5.1958859999999999E-5</c:v>
                </c:pt>
                <c:pt idx="2687">
                  <c:v>5.194493E-5</c:v>
                </c:pt>
                <c:pt idx="2688">
                  <c:v>5.1931890000000003E-5</c:v>
                </c:pt>
                <c:pt idx="2689">
                  <c:v>5.1918010000000001E-5</c:v>
                </c:pt>
                <c:pt idx="2690">
                  <c:v>5.190492E-5</c:v>
                </c:pt>
                <c:pt idx="2691">
                  <c:v>5.1891690000000003E-5</c:v>
                </c:pt>
                <c:pt idx="2692">
                  <c:v>5.1877849999999997E-5</c:v>
                </c:pt>
                <c:pt idx="2693">
                  <c:v>5.1865050000000002E-5</c:v>
                </c:pt>
                <c:pt idx="2694">
                  <c:v>5.1852140000000001E-5</c:v>
                </c:pt>
                <c:pt idx="2695">
                  <c:v>5.1839589999999997E-5</c:v>
                </c:pt>
                <c:pt idx="2696">
                  <c:v>5.182714E-5</c:v>
                </c:pt>
                <c:pt idx="2697">
                  <c:v>5.1813990000000002E-5</c:v>
                </c:pt>
                <c:pt idx="2698">
                  <c:v>5.1801010000000002E-5</c:v>
                </c:pt>
                <c:pt idx="2699">
                  <c:v>5.1787760000000003E-5</c:v>
                </c:pt>
                <c:pt idx="2700">
                  <c:v>5.1774490000000003E-5</c:v>
                </c:pt>
                <c:pt idx="2701">
                  <c:v>5.1761120000000003E-5</c:v>
                </c:pt>
                <c:pt idx="2702">
                  <c:v>5.1747199999999998E-5</c:v>
                </c:pt>
                <c:pt idx="2703">
                  <c:v>5.1734009999999997E-5</c:v>
                </c:pt>
                <c:pt idx="2704">
                  <c:v>5.1721059999999999E-5</c:v>
                </c:pt>
                <c:pt idx="2705">
                  <c:v>5.1708439999999997E-5</c:v>
                </c:pt>
                <c:pt idx="2706">
                  <c:v>5.1696159999999999E-5</c:v>
                </c:pt>
                <c:pt idx="2707">
                  <c:v>5.168291E-5</c:v>
                </c:pt>
                <c:pt idx="2708">
                  <c:v>5.1669999999999998E-5</c:v>
                </c:pt>
                <c:pt idx="2709">
                  <c:v>5.1657129999999999E-5</c:v>
                </c:pt>
                <c:pt idx="2710">
                  <c:v>5.1644290000000002E-5</c:v>
                </c:pt>
                <c:pt idx="2711">
                  <c:v>5.163147E-5</c:v>
                </c:pt>
                <c:pt idx="2712">
                  <c:v>5.1618420000000002E-5</c:v>
                </c:pt>
                <c:pt idx="2713">
                  <c:v>5.1605350000000002E-5</c:v>
                </c:pt>
                <c:pt idx="2714">
                  <c:v>5.1591500000000002E-5</c:v>
                </c:pt>
                <c:pt idx="2715">
                  <c:v>5.1578639999999997E-5</c:v>
                </c:pt>
                <c:pt idx="2716">
                  <c:v>5.1564979999999997E-5</c:v>
                </c:pt>
                <c:pt idx="2717">
                  <c:v>5.1552479999999997E-5</c:v>
                </c:pt>
                <c:pt idx="2718">
                  <c:v>5.1540150000000002E-5</c:v>
                </c:pt>
                <c:pt idx="2719">
                  <c:v>5.1527499999999998E-5</c:v>
                </c:pt>
                <c:pt idx="2720">
                  <c:v>5.1514619999999998E-5</c:v>
                </c:pt>
                <c:pt idx="2721">
                  <c:v>5.150158E-5</c:v>
                </c:pt>
                <c:pt idx="2722">
                  <c:v>5.1488079999999998E-5</c:v>
                </c:pt>
                <c:pt idx="2723">
                  <c:v>5.1475019999999999E-5</c:v>
                </c:pt>
                <c:pt idx="2724">
                  <c:v>5.1462799999999998E-5</c:v>
                </c:pt>
                <c:pt idx="2725">
                  <c:v>5.144975E-5</c:v>
                </c:pt>
                <c:pt idx="2726">
                  <c:v>5.1437270000000001E-5</c:v>
                </c:pt>
                <c:pt idx="2727">
                  <c:v>5.1424339999999998E-5</c:v>
                </c:pt>
                <c:pt idx="2728">
                  <c:v>5.1411929999999997E-5</c:v>
                </c:pt>
                <c:pt idx="2729">
                  <c:v>5.139968E-5</c:v>
                </c:pt>
                <c:pt idx="2730">
                  <c:v>5.1387419999999997E-5</c:v>
                </c:pt>
                <c:pt idx="2731">
                  <c:v>5.1373679999999998E-5</c:v>
                </c:pt>
                <c:pt idx="2732">
                  <c:v>5.1360529999999999E-5</c:v>
                </c:pt>
                <c:pt idx="2733">
                  <c:v>5.1346730000000003E-5</c:v>
                </c:pt>
                <c:pt idx="2734">
                  <c:v>5.1333499999999999E-5</c:v>
                </c:pt>
                <c:pt idx="2735">
                  <c:v>5.1321230000000001E-5</c:v>
                </c:pt>
                <c:pt idx="2736">
                  <c:v>5.1309040000000002E-5</c:v>
                </c:pt>
                <c:pt idx="2737">
                  <c:v>5.1296589999999999E-5</c:v>
                </c:pt>
                <c:pt idx="2738">
                  <c:v>5.1284220000000001E-5</c:v>
                </c:pt>
                <c:pt idx="2739">
                  <c:v>5.127191E-5</c:v>
                </c:pt>
                <c:pt idx="2740">
                  <c:v>5.1259160000000003E-5</c:v>
                </c:pt>
                <c:pt idx="2741">
                  <c:v>5.1245639999999999E-5</c:v>
                </c:pt>
                <c:pt idx="2742">
                  <c:v>5.1232600000000001E-5</c:v>
                </c:pt>
                <c:pt idx="2743">
                  <c:v>5.1219759999999998E-5</c:v>
                </c:pt>
                <c:pt idx="2744">
                  <c:v>5.1207169999999998E-5</c:v>
                </c:pt>
                <c:pt idx="2745">
                  <c:v>5.1195110000000001E-5</c:v>
                </c:pt>
                <c:pt idx="2746">
                  <c:v>5.1182610000000001E-5</c:v>
                </c:pt>
                <c:pt idx="2747">
                  <c:v>5.1169550000000002E-5</c:v>
                </c:pt>
                <c:pt idx="2748">
                  <c:v>5.1156650000000001E-5</c:v>
                </c:pt>
                <c:pt idx="2749">
                  <c:v>5.114337E-5</c:v>
                </c:pt>
                <c:pt idx="2750">
                  <c:v>5.1131309999999997E-5</c:v>
                </c:pt>
                <c:pt idx="2751">
                  <c:v>5.1118790000000002E-5</c:v>
                </c:pt>
                <c:pt idx="2752">
                  <c:v>5.1106760000000001E-5</c:v>
                </c:pt>
                <c:pt idx="2753">
                  <c:v>5.109465E-5</c:v>
                </c:pt>
                <c:pt idx="2754">
                  <c:v>5.1082519999999999E-5</c:v>
                </c:pt>
                <c:pt idx="2755">
                  <c:v>5.1069149999999999E-5</c:v>
                </c:pt>
                <c:pt idx="2756">
                  <c:v>5.1056300000000001E-5</c:v>
                </c:pt>
                <c:pt idx="2757">
                  <c:v>5.1042519999999999E-5</c:v>
                </c:pt>
                <c:pt idx="2758">
                  <c:v>5.1030550000000002E-5</c:v>
                </c:pt>
                <c:pt idx="2759">
                  <c:v>5.10185E-5</c:v>
                </c:pt>
                <c:pt idx="2760">
                  <c:v>5.1005830000000001E-5</c:v>
                </c:pt>
                <c:pt idx="2761">
                  <c:v>5.0992780000000003E-5</c:v>
                </c:pt>
                <c:pt idx="2762">
                  <c:v>5.0980860000000002E-5</c:v>
                </c:pt>
                <c:pt idx="2763">
                  <c:v>5.096882E-5</c:v>
                </c:pt>
                <c:pt idx="2764">
                  <c:v>5.0956599999999999E-5</c:v>
                </c:pt>
                <c:pt idx="2765">
                  <c:v>5.09445E-5</c:v>
                </c:pt>
                <c:pt idx="2766">
                  <c:v>5.093123E-5</c:v>
                </c:pt>
                <c:pt idx="2767">
                  <c:v>5.0917600000000002E-5</c:v>
                </c:pt>
                <c:pt idx="2768">
                  <c:v>5.0904920000000003E-5</c:v>
                </c:pt>
                <c:pt idx="2769">
                  <c:v>5.0892959999999999E-5</c:v>
                </c:pt>
                <c:pt idx="2770">
                  <c:v>5.0881000000000003E-5</c:v>
                </c:pt>
                <c:pt idx="2771">
                  <c:v>5.0869070000000002E-5</c:v>
                </c:pt>
                <c:pt idx="2772">
                  <c:v>5.0856390000000003E-5</c:v>
                </c:pt>
                <c:pt idx="2773">
                  <c:v>5.0843490000000001E-5</c:v>
                </c:pt>
                <c:pt idx="2774">
                  <c:v>5.0830800000000001E-5</c:v>
                </c:pt>
                <c:pt idx="2775">
                  <c:v>5.081868E-5</c:v>
                </c:pt>
                <c:pt idx="2776">
                  <c:v>5.0805630000000002E-5</c:v>
                </c:pt>
                <c:pt idx="2777">
                  <c:v>5.0793790000000001E-5</c:v>
                </c:pt>
                <c:pt idx="2778">
                  <c:v>5.078128E-5</c:v>
                </c:pt>
                <c:pt idx="2779">
                  <c:v>5.0769339999999998E-5</c:v>
                </c:pt>
                <c:pt idx="2780">
                  <c:v>5.0756590000000001E-5</c:v>
                </c:pt>
                <c:pt idx="2781">
                  <c:v>5.0744829999999998E-5</c:v>
                </c:pt>
                <c:pt idx="2782">
                  <c:v>5.073304E-5</c:v>
                </c:pt>
                <c:pt idx="2783">
                  <c:v>5.0719310000000001E-5</c:v>
                </c:pt>
                <c:pt idx="2784">
                  <c:v>5.070747E-5</c:v>
                </c:pt>
                <c:pt idx="2785">
                  <c:v>5.0695580000000002E-5</c:v>
                </c:pt>
                <c:pt idx="2786">
                  <c:v>5.0683180000000002E-5</c:v>
                </c:pt>
                <c:pt idx="2787">
                  <c:v>5.0671129999999999E-5</c:v>
                </c:pt>
                <c:pt idx="2788">
                  <c:v>5.0658039999999998E-5</c:v>
                </c:pt>
                <c:pt idx="2789">
                  <c:v>5.0645529999999997E-5</c:v>
                </c:pt>
                <c:pt idx="2790">
                  <c:v>5.0633790000000002E-5</c:v>
                </c:pt>
                <c:pt idx="2791">
                  <c:v>5.0621190000000002E-5</c:v>
                </c:pt>
                <c:pt idx="2792">
                  <c:v>5.0609009999999997E-5</c:v>
                </c:pt>
                <c:pt idx="2793">
                  <c:v>5.0596329999999997E-5</c:v>
                </c:pt>
                <c:pt idx="2794">
                  <c:v>5.058407E-5</c:v>
                </c:pt>
                <c:pt idx="2795">
                  <c:v>5.0572070000000001E-5</c:v>
                </c:pt>
                <c:pt idx="2796">
                  <c:v>5.055937E-5</c:v>
                </c:pt>
                <c:pt idx="2797">
                  <c:v>5.0547660000000001E-5</c:v>
                </c:pt>
                <c:pt idx="2798">
                  <c:v>5.053602E-5</c:v>
                </c:pt>
                <c:pt idx="2799">
                  <c:v>5.0524179999999998E-5</c:v>
                </c:pt>
                <c:pt idx="2800">
                  <c:v>5.0511389999999998E-5</c:v>
                </c:pt>
                <c:pt idx="2801">
                  <c:v>5.0499060000000003E-5</c:v>
                </c:pt>
                <c:pt idx="2802">
                  <c:v>5.0487340000000003E-5</c:v>
                </c:pt>
                <c:pt idx="2803">
                  <c:v>5.04746E-5</c:v>
                </c:pt>
                <c:pt idx="2804">
                  <c:v>5.0462640000000003E-5</c:v>
                </c:pt>
                <c:pt idx="2805">
                  <c:v>5.0450949999999998E-5</c:v>
                </c:pt>
                <c:pt idx="2806">
                  <c:v>5.0438449999999998E-5</c:v>
                </c:pt>
                <c:pt idx="2807">
                  <c:v>5.0426220000000003E-5</c:v>
                </c:pt>
                <c:pt idx="2808">
                  <c:v>5.0414619999999998E-5</c:v>
                </c:pt>
                <c:pt idx="2809">
                  <c:v>5.0402619999999999E-5</c:v>
                </c:pt>
                <c:pt idx="2810">
                  <c:v>5.039062E-5</c:v>
                </c:pt>
                <c:pt idx="2811">
                  <c:v>5.0378309999999999E-5</c:v>
                </c:pt>
                <c:pt idx="2812">
                  <c:v>5.036525E-5</c:v>
                </c:pt>
                <c:pt idx="2813">
                  <c:v>5.0352819999999998E-5</c:v>
                </c:pt>
                <c:pt idx="2814">
                  <c:v>5.034093E-5</c:v>
                </c:pt>
                <c:pt idx="2815">
                  <c:v>5.0328209999999998E-5</c:v>
                </c:pt>
                <c:pt idx="2816">
                  <c:v>5.0316509999999999E-5</c:v>
                </c:pt>
                <c:pt idx="2817">
                  <c:v>5.0303889999999997E-5</c:v>
                </c:pt>
                <c:pt idx="2818">
                  <c:v>5.0292469999999998E-5</c:v>
                </c:pt>
                <c:pt idx="2819">
                  <c:v>5.0280800000000001E-5</c:v>
                </c:pt>
                <c:pt idx="2820">
                  <c:v>5.0269399999999997E-5</c:v>
                </c:pt>
                <c:pt idx="2821">
                  <c:v>5.0257940000000001E-5</c:v>
                </c:pt>
                <c:pt idx="2822">
                  <c:v>5.0246040000000003E-5</c:v>
                </c:pt>
                <c:pt idx="2823">
                  <c:v>5.0234239999999997E-5</c:v>
                </c:pt>
                <c:pt idx="2824">
                  <c:v>5.0221389999999999E-5</c:v>
                </c:pt>
                <c:pt idx="2825">
                  <c:v>5.0208799999999999E-5</c:v>
                </c:pt>
                <c:pt idx="2826">
                  <c:v>5.0196650000000003E-5</c:v>
                </c:pt>
                <c:pt idx="2827">
                  <c:v>5.0184310000000001E-5</c:v>
                </c:pt>
                <c:pt idx="2828">
                  <c:v>5.0172410000000002E-5</c:v>
                </c:pt>
                <c:pt idx="2829">
                  <c:v>5.0160990000000002E-5</c:v>
                </c:pt>
                <c:pt idx="2830">
                  <c:v>5.0149340000000001E-5</c:v>
                </c:pt>
                <c:pt idx="2831">
                  <c:v>5.013684E-5</c:v>
                </c:pt>
                <c:pt idx="2832">
                  <c:v>5.0125269999999997E-5</c:v>
                </c:pt>
                <c:pt idx="2833">
                  <c:v>5.0113559999999998E-5</c:v>
                </c:pt>
                <c:pt idx="2834">
                  <c:v>5.0101880000000001E-5</c:v>
                </c:pt>
                <c:pt idx="2835">
                  <c:v>5.0089459999999999E-5</c:v>
                </c:pt>
                <c:pt idx="2836">
                  <c:v>5.0077380000000001E-5</c:v>
                </c:pt>
                <c:pt idx="2837">
                  <c:v>5.0065770000000002E-5</c:v>
                </c:pt>
                <c:pt idx="2838">
                  <c:v>5.005411E-5</c:v>
                </c:pt>
                <c:pt idx="2839">
                  <c:v>5.0042E-5</c:v>
                </c:pt>
                <c:pt idx="2840">
                  <c:v>5.0029730000000002E-5</c:v>
                </c:pt>
                <c:pt idx="2841">
                  <c:v>5.0017659999999998E-5</c:v>
                </c:pt>
                <c:pt idx="2842">
                  <c:v>5.000539E-5</c:v>
                </c:pt>
                <c:pt idx="2843">
                  <c:v>4.9993629999999997E-5</c:v>
                </c:pt>
                <c:pt idx="2844">
                  <c:v>4.9982260000000001E-5</c:v>
                </c:pt>
                <c:pt idx="2845">
                  <c:v>4.9970589999999998E-5</c:v>
                </c:pt>
                <c:pt idx="2846">
                  <c:v>4.995821E-5</c:v>
                </c:pt>
                <c:pt idx="2847">
                  <c:v>4.9946440000000003E-5</c:v>
                </c:pt>
                <c:pt idx="2848">
                  <c:v>4.9935080000000001E-5</c:v>
                </c:pt>
                <c:pt idx="2849">
                  <c:v>4.9923399999999997E-5</c:v>
                </c:pt>
                <c:pt idx="2850">
                  <c:v>4.9911540000000001E-5</c:v>
                </c:pt>
                <c:pt idx="2851">
                  <c:v>4.9899099999999998E-5</c:v>
                </c:pt>
                <c:pt idx="2852">
                  <c:v>4.9887530000000002E-5</c:v>
                </c:pt>
                <c:pt idx="2853">
                  <c:v>4.9875040000000002E-5</c:v>
                </c:pt>
                <c:pt idx="2854">
                  <c:v>4.9863590000000001E-5</c:v>
                </c:pt>
                <c:pt idx="2855">
                  <c:v>4.9851549999999999E-5</c:v>
                </c:pt>
                <c:pt idx="2856">
                  <c:v>4.9840340000000001E-5</c:v>
                </c:pt>
                <c:pt idx="2857">
                  <c:v>4.9828879999999999E-5</c:v>
                </c:pt>
                <c:pt idx="2858">
                  <c:v>4.9816830000000003E-5</c:v>
                </c:pt>
                <c:pt idx="2859">
                  <c:v>4.9804749999999998E-5</c:v>
                </c:pt>
                <c:pt idx="2860">
                  <c:v>4.9793180000000002E-5</c:v>
                </c:pt>
                <c:pt idx="2861">
                  <c:v>4.9781109999999997E-5</c:v>
                </c:pt>
                <c:pt idx="2862">
                  <c:v>4.976952E-5</c:v>
                </c:pt>
                <c:pt idx="2863">
                  <c:v>4.9758030000000002E-5</c:v>
                </c:pt>
                <c:pt idx="2864">
                  <c:v>4.974599E-5</c:v>
                </c:pt>
                <c:pt idx="2865">
                  <c:v>4.9734449999999999E-5</c:v>
                </c:pt>
                <c:pt idx="2866">
                  <c:v>4.9723040000000001E-5</c:v>
                </c:pt>
                <c:pt idx="2867">
                  <c:v>4.9711230000000001E-5</c:v>
                </c:pt>
                <c:pt idx="2868">
                  <c:v>4.9699639999999997E-5</c:v>
                </c:pt>
                <c:pt idx="2869">
                  <c:v>4.9687349999999998E-5</c:v>
                </c:pt>
                <c:pt idx="2870">
                  <c:v>4.9675890000000003E-5</c:v>
                </c:pt>
                <c:pt idx="2871">
                  <c:v>4.9664260000000002E-5</c:v>
                </c:pt>
                <c:pt idx="2872">
                  <c:v>4.9652089999999998E-5</c:v>
                </c:pt>
                <c:pt idx="2873">
                  <c:v>4.9640259999999997E-5</c:v>
                </c:pt>
                <c:pt idx="2874">
                  <c:v>4.9628559999999998E-5</c:v>
                </c:pt>
                <c:pt idx="2875">
                  <c:v>4.9616710000000003E-5</c:v>
                </c:pt>
                <c:pt idx="2876">
                  <c:v>4.9605180000000003E-5</c:v>
                </c:pt>
                <c:pt idx="2877">
                  <c:v>4.95939E-5</c:v>
                </c:pt>
                <c:pt idx="2878">
                  <c:v>4.9582829999999998E-5</c:v>
                </c:pt>
                <c:pt idx="2879">
                  <c:v>4.957114E-5</c:v>
                </c:pt>
                <c:pt idx="2880">
                  <c:v>4.9559850000000003E-5</c:v>
                </c:pt>
                <c:pt idx="2881">
                  <c:v>4.9547630000000002E-5</c:v>
                </c:pt>
                <c:pt idx="2882">
                  <c:v>4.9536000000000001E-5</c:v>
                </c:pt>
                <c:pt idx="2883">
                  <c:v>4.9524480000000002E-5</c:v>
                </c:pt>
                <c:pt idx="2884">
                  <c:v>4.951292E-5</c:v>
                </c:pt>
                <c:pt idx="2885">
                  <c:v>4.9501530000000002E-5</c:v>
                </c:pt>
                <c:pt idx="2886">
                  <c:v>4.9489700000000002E-5</c:v>
                </c:pt>
                <c:pt idx="2887">
                  <c:v>4.9477259999999999E-5</c:v>
                </c:pt>
                <c:pt idx="2888">
                  <c:v>4.9465500000000003E-5</c:v>
                </c:pt>
                <c:pt idx="2889">
                  <c:v>4.9454240000000001E-5</c:v>
                </c:pt>
                <c:pt idx="2890">
                  <c:v>4.9442959999999998E-5</c:v>
                </c:pt>
                <c:pt idx="2891">
                  <c:v>4.943185E-5</c:v>
                </c:pt>
                <c:pt idx="2892">
                  <c:v>4.942023E-5</c:v>
                </c:pt>
                <c:pt idx="2893">
                  <c:v>4.9408659999999997E-5</c:v>
                </c:pt>
                <c:pt idx="2894">
                  <c:v>4.9397329999999998E-5</c:v>
                </c:pt>
                <c:pt idx="2895">
                  <c:v>4.9385909999999998E-5</c:v>
                </c:pt>
                <c:pt idx="2896">
                  <c:v>4.9374399999999999E-5</c:v>
                </c:pt>
                <c:pt idx="2897">
                  <c:v>4.9362890000000001E-5</c:v>
                </c:pt>
                <c:pt idx="2898">
                  <c:v>4.9350859999999999E-5</c:v>
                </c:pt>
                <c:pt idx="2899">
                  <c:v>4.933924E-5</c:v>
                </c:pt>
                <c:pt idx="2900">
                  <c:v>4.9327850000000002E-5</c:v>
                </c:pt>
                <c:pt idx="2901">
                  <c:v>4.9316700000000002E-5</c:v>
                </c:pt>
                <c:pt idx="2902">
                  <c:v>4.930573E-5</c:v>
                </c:pt>
                <c:pt idx="2903">
                  <c:v>4.929382E-5</c:v>
                </c:pt>
                <c:pt idx="2904">
                  <c:v>4.9282849999999999E-5</c:v>
                </c:pt>
                <c:pt idx="2905">
                  <c:v>4.9270870000000001E-5</c:v>
                </c:pt>
                <c:pt idx="2906">
                  <c:v>4.9258860000000001E-5</c:v>
                </c:pt>
                <c:pt idx="2907">
                  <c:v>4.9247730000000002E-5</c:v>
                </c:pt>
                <c:pt idx="2908">
                  <c:v>4.923569E-5</c:v>
                </c:pt>
                <c:pt idx="2909">
                  <c:v>4.9224149999999999E-5</c:v>
                </c:pt>
                <c:pt idx="2910">
                  <c:v>4.9212490000000003E-5</c:v>
                </c:pt>
                <c:pt idx="2911">
                  <c:v>4.9201430000000002E-5</c:v>
                </c:pt>
                <c:pt idx="2912">
                  <c:v>4.9190310000000003E-5</c:v>
                </c:pt>
                <c:pt idx="2913">
                  <c:v>4.917922E-5</c:v>
                </c:pt>
                <c:pt idx="2914">
                  <c:v>4.9168410000000002E-5</c:v>
                </c:pt>
                <c:pt idx="2915">
                  <c:v>4.9156919999999998E-5</c:v>
                </c:pt>
                <c:pt idx="2916">
                  <c:v>4.9145859999999997E-5</c:v>
                </c:pt>
                <c:pt idx="2917">
                  <c:v>4.9134700000000002E-5</c:v>
                </c:pt>
                <c:pt idx="2918">
                  <c:v>4.9123250000000001E-5</c:v>
                </c:pt>
                <c:pt idx="2919">
                  <c:v>4.9111620000000001E-5</c:v>
                </c:pt>
                <c:pt idx="2920">
                  <c:v>4.910009E-5</c:v>
                </c:pt>
                <c:pt idx="2921">
                  <c:v>4.908788E-5</c:v>
                </c:pt>
                <c:pt idx="2922">
                  <c:v>4.9076499999999997E-5</c:v>
                </c:pt>
                <c:pt idx="2923">
                  <c:v>4.906512E-5</c:v>
                </c:pt>
                <c:pt idx="2924">
                  <c:v>4.905408E-5</c:v>
                </c:pt>
                <c:pt idx="2925">
                  <c:v>4.9042699999999997E-5</c:v>
                </c:pt>
                <c:pt idx="2926">
                  <c:v>4.9031559999999997E-5</c:v>
                </c:pt>
                <c:pt idx="2927">
                  <c:v>4.9020619999999998E-5</c:v>
                </c:pt>
                <c:pt idx="2928">
                  <c:v>4.9009720000000001E-5</c:v>
                </c:pt>
                <c:pt idx="2929">
                  <c:v>4.8998590000000001E-5</c:v>
                </c:pt>
                <c:pt idx="2930">
                  <c:v>4.8986800000000003E-5</c:v>
                </c:pt>
                <c:pt idx="2931">
                  <c:v>4.8975330000000001E-5</c:v>
                </c:pt>
                <c:pt idx="2932">
                  <c:v>4.8963289999999999E-5</c:v>
                </c:pt>
                <c:pt idx="2933">
                  <c:v>4.8952290000000002E-5</c:v>
                </c:pt>
                <c:pt idx="2934">
                  <c:v>4.894123E-5</c:v>
                </c:pt>
                <c:pt idx="2935">
                  <c:v>4.8930439999999998E-5</c:v>
                </c:pt>
                <c:pt idx="2936">
                  <c:v>4.891934E-5</c:v>
                </c:pt>
                <c:pt idx="2937">
                  <c:v>4.8908410000000002E-5</c:v>
                </c:pt>
                <c:pt idx="2938">
                  <c:v>4.8897199999999997E-5</c:v>
                </c:pt>
                <c:pt idx="2939">
                  <c:v>4.8885599999999998E-5</c:v>
                </c:pt>
                <c:pt idx="2940">
                  <c:v>4.8874500000000001E-5</c:v>
                </c:pt>
                <c:pt idx="2941">
                  <c:v>4.8862819999999997E-5</c:v>
                </c:pt>
                <c:pt idx="2942">
                  <c:v>4.8851689999999998E-5</c:v>
                </c:pt>
                <c:pt idx="2943">
                  <c:v>4.8840669999999999E-5</c:v>
                </c:pt>
                <c:pt idx="2944">
                  <c:v>4.8829100000000003E-5</c:v>
                </c:pt>
                <c:pt idx="2945">
                  <c:v>4.8818130000000001E-5</c:v>
                </c:pt>
                <c:pt idx="2946">
                  <c:v>4.8807339999999999E-5</c:v>
                </c:pt>
                <c:pt idx="2947">
                  <c:v>4.8796640000000002E-5</c:v>
                </c:pt>
                <c:pt idx="2948">
                  <c:v>4.8785349999999999E-5</c:v>
                </c:pt>
                <c:pt idx="2949">
                  <c:v>4.8773860000000001E-5</c:v>
                </c:pt>
                <c:pt idx="2950">
                  <c:v>4.8762869999999998E-5</c:v>
                </c:pt>
                <c:pt idx="2951">
                  <c:v>4.8751439999999998E-5</c:v>
                </c:pt>
                <c:pt idx="2952">
                  <c:v>4.874052E-5</c:v>
                </c:pt>
                <c:pt idx="2953">
                  <c:v>4.8729610000000003E-5</c:v>
                </c:pt>
                <c:pt idx="2954">
                  <c:v>4.8718029999999999E-5</c:v>
                </c:pt>
                <c:pt idx="2955">
                  <c:v>4.8706920000000001E-5</c:v>
                </c:pt>
                <c:pt idx="2956">
                  <c:v>4.8695110000000001E-5</c:v>
                </c:pt>
                <c:pt idx="2957">
                  <c:v>4.8684609999999999E-5</c:v>
                </c:pt>
                <c:pt idx="2958">
                  <c:v>4.8673790000000001E-5</c:v>
                </c:pt>
                <c:pt idx="2959">
                  <c:v>4.8663079999999997E-5</c:v>
                </c:pt>
                <c:pt idx="2960">
                  <c:v>4.8651779999999999E-5</c:v>
                </c:pt>
                <c:pt idx="2961">
                  <c:v>4.8640770000000002E-5</c:v>
                </c:pt>
                <c:pt idx="2962">
                  <c:v>4.8630040000000003E-5</c:v>
                </c:pt>
                <c:pt idx="2963">
                  <c:v>4.8618610000000003E-5</c:v>
                </c:pt>
                <c:pt idx="2964">
                  <c:v>4.8607540000000001E-5</c:v>
                </c:pt>
                <c:pt idx="2965">
                  <c:v>4.859628E-5</c:v>
                </c:pt>
                <c:pt idx="2966">
                  <c:v>4.8585299999999997E-5</c:v>
                </c:pt>
                <c:pt idx="2967">
                  <c:v>4.8574530000000003E-5</c:v>
                </c:pt>
                <c:pt idx="2968">
                  <c:v>4.8563599999999997E-5</c:v>
                </c:pt>
                <c:pt idx="2969">
                  <c:v>4.8552420000000001E-5</c:v>
                </c:pt>
                <c:pt idx="2970">
                  <c:v>4.8541709999999997E-5</c:v>
                </c:pt>
                <c:pt idx="2971">
                  <c:v>4.8530969999999998E-5</c:v>
                </c:pt>
                <c:pt idx="2972">
                  <c:v>4.8519559999999999E-5</c:v>
                </c:pt>
                <c:pt idx="2973">
                  <c:v>4.8508979999999998E-5</c:v>
                </c:pt>
                <c:pt idx="2974">
                  <c:v>4.8498660000000001E-5</c:v>
                </c:pt>
                <c:pt idx="2975">
                  <c:v>4.8487689999999999E-5</c:v>
                </c:pt>
                <c:pt idx="2976">
                  <c:v>4.8476139999999998E-5</c:v>
                </c:pt>
                <c:pt idx="2977">
                  <c:v>4.8464829999999999E-5</c:v>
                </c:pt>
                <c:pt idx="2978">
                  <c:v>4.84538E-5</c:v>
                </c:pt>
                <c:pt idx="2979">
                  <c:v>4.8442480000000001E-5</c:v>
                </c:pt>
                <c:pt idx="2980">
                  <c:v>4.8431299999999998E-5</c:v>
                </c:pt>
                <c:pt idx="2981">
                  <c:v>4.8420690000000001E-5</c:v>
                </c:pt>
                <c:pt idx="2982">
                  <c:v>4.8409989999999998E-5</c:v>
                </c:pt>
                <c:pt idx="2983">
                  <c:v>4.8399400000000003E-5</c:v>
                </c:pt>
                <c:pt idx="2984">
                  <c:v>4.8388830000000002E-5</c:v>
                </c:pt>
                <c:pt idx="2985">
                  <c:v>4.8377929999999998E-5</c:v>
                </c:pt>
                <c:pt idx="2986">
                  <c:v>4.8367269999999998E-5</c:v>
                </c:pt>
                <c:pt idx="2987">
                  <c:v>4.8356419999999998E-5</c:v>
                </c:pt>
                <c:pt idx="2988">
                  <c:v>4.8345350000000003E-5</c:v>
                </c:pt>
                <c:pt idx="2989">
                  <c:v>4.8334310000000003E-5</c:v>
                </c:pt>
                <c:pt idx="2990">
                  <c:v>4.8323450000000002E-5</c:v>
                </c:pt>
                <c:pt idx="2991">
                  <c:v>4.8312539999999998E-5</c:v>
                </c:pt>
                <c:pt idx="2992">
                  <c:v>4.8301560000000002E-5</c:v>
                </c:pt>
                <c:pt idx="2993">
                  <c:v>4.8291110000000003E-5</c:v>
                </c:pt>
                <c:pt idx="2994">
                  <c:v>4.8280069999999997E-5</c:v>
                </c:pt>
                <c:pt idx="2995">
                  <c:v>4.826917E-5</c:v>
                </c:pt>
                <c:pt idx="2996">
                  <c:v>4.825813E-5</c:v>
                </c:pt>
                <c:pt idx="2997">
                  <c:v>4.824738E-5</c:v>
                </c:pt>
                <c:pt idx="2998">
                  <c:v>4.8236699999999998E-5</c:v>
                </c:pt>
                <c:pt idx="2999">
                  <c:v>4.8226000000000002E-5</c:v>
                </c:pt>
                <c:pt idx="3000">
                  <c:v>4.8215499999999999E-5</c:v>
                </c:pt>
                <c:pt idx="3001">
                  <c:v>4.8204380000000001E-5</c:v>
                </c:pt>
                <c:pt idx="3002">
                  <c:v>4.8193460000000003E-5</c:v>
                </c:pt>
                <c:pt idx="3003">
                  <c:v>4.8183010000000003E-5</c:v>
                </c:pt>
                <c:pt idx="3004">
                  <c:v>4.8171909999999999E-5</c:v>
                </c:pt>
                <c:pt idx="3005">
                  <c:v>4.8161310000000003E-5</c:v>
                </c:pt>
                <c:pt idx="3006">
                  <c:v>4.8150850000000003E-5</c:v>
                </c:pt>
                <c:pt idx="3007">
                  <c:v>4.8139809999999997E-5</c:v>
                </c:pt>
                <c:pt idx="3008">
                  <c:v>4.8129249999999997E-5</c:v>
                </c:pt>
                <c:pt idx="3009">
                  <c:v>4.811883E-5</c:v>
                </c:pt>
                <c:pt idx="3010">
                  <c:v>4.8108120000000002E-5</c:v>
                </c:pt>
                <c:pt idx="3011">
                  <c:v>4.8097340000000001E-5</c:v>
                </c:pt>
                <c:pt idx="3012">
                  <c:v>4.808668E-5</c:v>
                </c:pt>
                <c:pt idx="3013">
                  <c:v>4.8075499999999997E-5</c:v>
                </c:pt>
                <c:pt idx="3014">
                  <c:v>4.8065029999999997E-5</c:v>
                </c:pt>
                <c:pt idx="3015">
                  <c:v>4.8053519999999998E-5</c:v>
                </c:pt>
                <c:pt idx="3016">
                  <c:v>4.804299E-5</c:v>
                </c:pt>
                <c:pt idx="3017">
                  <c:v>4.8032229999999999E-5</c:v>
                </c:pt>
                <c:pt idx="3018">
                  <c:v>4.8021729999999997E-5</c:v>
                </c:pt>
                <c:pt idx="3019">
                  <c:v>4.8011450000000003E-5</c:v>
                </c:pt>
                <c:pt idx="3020">
                  <c:v>4.8001519999999999E-5</c:v>
                </c:pt>
                <c:pt idx="3021">
                  <c:v>4.7991020000000003E-5</c:v>
                </c:pt>
                <c:pt idx="3022">
                  <c:v>4.7980199999999998E-5</c:v>
                </c:pt>
                <c:pt idx="3023">
                  <c:v>4.7969030000000003E-5</c:v>
                </c:pt>
                <c:pt idx="3024">
                  <c:v>4.7958289999999997E-5</c:v>
                </c:pt>
                <c:pt idx="3025">
                  <c:v>4.7947549999999998E-5</c:v>
                </c:pt>
                <c:pt idx="3026">
                  <c:v>4.793693E-5</c:v>
                </c:pt>
                <c:pt idx="3027">
                  <c:v>4.7926690000000002E-5</c:v>
                </c:pt>
                <c:pt idx="3028">
                  <c:v>4.7916130000000002E-5</c:v>
                </c:pt>
                <c:pt idx="3029">
                  <c:v>4.7905850000000001E-5</c:v>
                </c:pt>
                <c:pt idx="3030">
                  <c:v>4.7895120000000003E-5</c:v>
                </c:pt>
                <c:pt idx="3031">
                  <c:v>4.788394E-5</c:v>
                </c:pt>
                <c:pt idx="3032">
                  <c:v>4.787348E-5</c:v>
                </c:pt>
                <c:pt idx="3033">
                  <c:v>4.7862389999999997E-5</c:v>
                </c:pt>
                <c:pt idx="3034">
                  <c:v>4.7852049999999999E-5</c:v>
                </c:pt>
                <c:pt idx="3035">
                  <c:v>4.7841720000000001E-5</c:v>
                </c:pt>
                <c:pt idx="3036">
                  <c:v>4.7831609999999999E-5</c:v>
                </c:pt>
                <c:pt idx="3037">
                  <c:v>4.7821159999999999E-5</c:v>
                </c:pt>
                <c:pt idx="3038">
                  <c:v>4.781012E-5</c:v>
                </c:pt>
                <c:pt idx="3039">
                  <c:v>4.7799269999999999E-5</c:v>
                </c:pt>
                <c:pt idx="3040">
                  <c:v>4.778921E-5</c:v>
                </c:pt>
                <c:pt idx="3041">
                  <c:v>4.777884E-5</c:v>
                </c:pt>
                <c:pt idx="3042">
                  <c:v>4.776818E-5</c:v>
                </c:pt>
                <c:pt idx="3043">
                  <c:v>4.7757009999999998E-5</c:v>
                </c:pt>
                <c:pt idx="3044">
                  <c:v>4.7746800000000002E-5</c:v>
                </c:pt>
                <c:pt idx="3045">
                  <c:v>4.7735860000000002E-5</c:v>
                </c:pt>
                <c:pt idx="3046">
                  <c:v>4.772566E-5</c:v>
                </c:pt>
                <c:pt idx="3047">
                  <c:v>4.7715479999999999E-5</c:v>
                </c:pt>
                <c:pt idx="3048">
                  <c:v>4.7705679999999998E-5</c:v>
                </c:pt>
                <c:pt idx="3049">
                  <c:v>4.7695090000000003E-5</c:v>
                </c:pt>
                <c:pt idx="3050">
                  <c:v>4.7683950000000003E-5</c:v>
                </c:pt>
                <c:pt idx="3051">
                  <c:v>4.7673629999999999E-5</c:v>
                </c:pt>
                <c:pt idx="3052">
                  <c:v>4.7662569999999998E-5</c:v>
                </c:pt>
                <c:pt idx="3053">
                  <c:v>4.7652340000000001E-5</c:v>
                </c:pt>
                <c:pt idx="3054">
                  <c:v>4.764149E-5</c:v>
                </c:pt>
                <c:pt idx="3055">
                  <c:v>4.7631150000000002E-5</c:v>
                </c:pt>
                <c:pt idx="3056">
                  <c:v>4.7621029999999999E-5</c:v>
                </c:pt>
                <c:pt idx="3057">
                  <c:v>4.7610939999999998E-5</c:v>
                </c:pt>
                <c:pt idx="3058">
                  <c:v>4.760061E-5</c:v>
                </c:pt>
                <c:pt idx="3059">
                  <c:v>4.7590389999999997E-5</c:v>
                </c:pt>
                <c:pt idx="3060">
                  <c:v>4.7580180000000001E-5</c:v>
                </c:pt>
                <c:pt idx="3061">
                  <c:v>4.7569369999999997E-5</c:v>
                </c:pt>
                <c:pt idx="3062">
                  <c:v>4.7558939999999999E-5</c:v>
                </c:pt>
                <c:pt idx="3063">
                  <c:v>4.7548749999999998E-5</c:v>
                </c:pt>
                <c:pt idx="3064">
                  <c:v>4.7537680000000003E-5</c:v>
                </c:pt>
                <c:pt idx="3065">
                  <c:v>4.7526969999999999E-5</c:v>
                </c:pt>
                <c:pt idx="3066">
                  <c:v>4.7516370000000003E-5</c:v>
                </c:pt>
                <c:pt idx="3067">
                  <c:v>4.7506190000000002E-5</c:v>
                </c:pt>
                <c:pt idx="3068">
                  <c:v>4.7495930000000002E-5</c:v>
                </c:pt>
                <c:pt idx="3069">
                  <c:v>4.748582E-5</c:v>
                </c:pt>
                <c:pt idx="3070">
                  <c:v>4.7475699999999997E-5</c:v>
                </c:pt>
                <c:pt idx="3071">
                  <c:v>4.7465330000000003E-5</c:v>
                </c:pt>
                <c:pt idx="3072">
                  <c:v>4.745512E-5</c:v>
                </c:pt>
                <c:pt idx="3073">
                  <c:v>4.744417E-5</c:v>
                </c:pt>
                <c:pt idx="3074">
                  <c:v>4.7433920000000001E-5</c:v>
                </c:pt>
                <c:pt idx="3075">
                  <c:v>4.7423139999999999E-5</c:v>
                </c:pt>
                <c:pt idx="3076">
                  <c:v>4.7413090000000001E-5</c:v>
                </c:pt>
                <c:pt idx="3077">
                  <c:v>4.7403110000000001E-5</c:v>
                </c:pt>
                <c:pt idx="3078">
                  <c:v>4.7392239999999999E-5</c:v>
                </c:pt>
                <c:pt idx="3079">
                  <c:v>4.7382529999999998E-5</c:v>
                </c:pt>
                <c:pt idx="3080">
                  <c:v>4.7372729999999997E-5</c:v>
                </c:pt>
                <c:pt idx="3081">
                  <c:v>4.7362299999999999E-5</c:v>
                </c:pt>
                <c:pt idx="3082">
                  <c:v>4.7351619999999997E-5</c:v>
                </c:pt>
                <c:pt idx="3083">
                  <c:v>4.7340899999999999E-5</c:v>
                </c:pt>
                <c:pt idx="3084">
                  <c:v>4.7330629999999999E-5</c:v>
                </c:pt>
                <c:pt idx="3085">
                  <c:v>4.7319939999999997E-5</c:v>
                </c:pt>
                <c:pt idx="3086">
                  <c:v>4.7309699999999999E-5</c:v>
                </c:pt>
                <c:pt idx="3087">
                  <c:v>4.729994E-5</c:v>
                </c:pt>
                <c:pt idx="3088">
                  <c:v>4.7289549999999999E-5</c:v>
                </c:pt>
                <c:pt idx="3089">
                  <c:v>4.7279520000000002E-5</c:v>
                </c:pt>
                <c:pt idx="3090">
                  <c:v>4.726962E-5</c:v>
                </c:pt>
                <c:pt idx="3091">
                  <c:v>4.7259660000000001E-5</c:v>
                </c:pt>
                <c:pt idx="3092">
                  <c:v>4.7249190000000001E-5</c:v>
                </c:pt>
                <c:pt idx="3093">
                  <c:v>4.7238499999999998E-5</c:v>
                </c:pt>
                <c:pt idx="3094">
                  <c:v>4.7227949999999999E-5</c:v>
                </c:pt>
                <c:pt idx="3095">
                  <c:v>4.7217350000000003E-5</c:v>
                </c:pt>
                <c:pt idx="3096">
                  <c:v>4.7207319999999999E-5</c:v>
                </c:pt>
                <c:pt idx="3097">
                  <c:v>4.7197229999999998E-5</c:v>
                </c:pt>
                <c:pt idx="3098">
                  <c:v>4.7187500000000002E-5</c:v>
                </c:pt>
                <c:pt idx="3099">
                  <c:v>4.717701E-5</c:v>
                </c:pt>
                <c:pt idx="3100">
                  <c:v>4.7167379999999997E-5</c:v>
                </c:pt>
                <c:pt idx="3101">
                  <c:v>4.7156719999999997E-5</c:v>
                </c:pt>
                <c:pt idx="3102">
                  <c:v>4.7146099999999999E-5</c:v>
                </c:pt>
                <c:pt idx="3103">
                  <c:v>4.7135519999999998E-5</c:v>
                </c:pt>
                <c:pt idx="3104">
                  <c:v>4.7125159999999998E-5</c:v>
                </c:pt>
                <c:pt idx="3105">
                  <c:v>4.7115150000000002E-5</c:v>
                </c:pt>
                <c:pt idx="3106">
                  <c:v>4.7105499999999998E-5</c:v>
                </c:pt>
                <c:pt idx="3107">
                  <c:v>4.709565E-5</c:v>
                </c:pt>
                <c:pt idx="3108">
                  <c:v>4.7085310000000002E-5</c:v>
                </c:pt>
                <c:pt idx="3109">
                  <c:v>4.7075720000000002E-5</c:v>
                </c:pt>
                <c:pt idx="3110">
                  <c:v>4.7065360000000002E-5</c:v>
                </c:pt>
                <c:pt idx="3111">
                  <c:v>4.705515E-5</c:v>
                </c:pt>
                <c:pt idx="3112">
                  <c:v>4.7044669999999998E-5</c:v>
                </c:pt>
                <c:pt idx="3113">
                  <c:v>4.7034570000000003E-5</c:v>
                </c:pt>
                <c:pt idx="3114">
                  <c:v>4.7024209999999997E-5</c:v>
                </c:pt>
                <c:pt idx="3115">
                  <c:v>4.7014169999999999E-5</c:v>
                </c:pt>
                <c:pt idx="3116">
                  <c:v>4.7003869999999997E-5</c:v>
                </c:pt>
                <c:pt idx="3117">
                  <c:v>4.6993560000000001E-5</c:v>
                </c:pt>
                <c:pt idx="3118">
                  <c:v>4.6983500000000002E-5</c:v>
                </c:pt>
                <c:pt idx="3119">
                  <c:v>4.6973479999999999E-5</c:v>
                </c:pt>
                <c:pt idx="3120">
                  <c:v>4.6963460000000002E-5</c:v>
                </c:pt>
                <c:pt idx="3121">
                  <c:v>4.695345E-5</c:v>
                </c:pt>
                <c:pt idx="3122">
                  <c:v>4.694347E-5</c:v>
                </c:pt>
                <c:pt idx="3123">
                  <c:v>4.6933610000000001E-5</c:v>
                </c:pt>
                <c:pt idx="3124">
                  <c:v>4.6923389999999998E-5</c:v>
                </c:pt>
                <c:pt idx="3125">
                  <c:v>4.6912839999999999E-5</c:v>
                </c:pt>
                <c:pt idx="3126">
                  <c:v>4.690308E-5</c:v>
                </c:pt>
                <c:pt idx="3127">
                  <c:v>4.6892850000000003E-5</c:v>
                </c:pt>
                <c:pt idx="3128">
                  <c:v>4.688283E-5</c:v>
                </c:pt>
                <c:pt idx="3129">
                  <c:v>4.6873329999999999E-5</c:v>
                </c:pt>
                <c:pt idx="3130">
                  <c:v>4.6863329999999998E-5</c:v>
                </c:pt>
                <c:pt idx="3131">
                  <c:v>4.6853369999999999E-5</c:v>
                </c:pt>
                <c:pt idx="3132">
                  <c:v>4.6842970000000003E-5</c:v>
                </c:pt>
                <c:pt idx="3133">
                  <c:v>4.6832929999999999E-5</c:v>
                </c:pt>
                <c:pt idx="3134">
                  <c:v>4.6823010000000003E-5</c:v>
                </c:pt>
                <c:pt idx="3135">
                  <c:v>4.6812630000000002E-5</c:v>
                </c:pt>
                <c:pt idx="3136">
                  <c:v>4.6802699999999998E-5</c:v>
                </c:pt>
                <c:pt idx="3137">
                  <c:v>4.6792819999999998E-5</c:v>
                </c:pt>
                <c:pt idx="3138">
                  <c:v>4.6782529999999997E-5</c:v>
                </c:pt>
                <c:pt idx="3139">
                  <c:v>4.6772469999999998E-5</c:v>
                </c:pt>
                <c:pt idx="3140">
                  <c:v>4.6762599999999998E-5</c:v>
                </c:pt>
                <c:pt idx="3141">
                  <c:v>4.6752329999999998E-5</c:v>
                </c:pt>
                <c:pt idx="3142">
                  <c:v>4.6742900000000003E-5</c:v>
                </c:pt>
                <c:pt idx="3143">
                  <c:v>4.6733069999999999E-5</c:v>
                </c:pt>
                <c:pt idx="3144">
                  <c:v>4.6722840000000002E-5</c:v>
                </c:pt>
                <c:pt idx="3145">
                  <c:v>4.6712699999999997E-5</c:v>
                </c:pt>
                <c:pt idx="3146">
                  <c:v>4.6702739999999999E-5</c:v>
                </c:pt>
                <c:pt idx="3147">
                  <c:v>4.6692800000000001E-5</c:v>
                </c:pt>
                <c:pt idx="3148">
                  <c:v>4.6682969999999998E-5</c:v>
                </c:pt>
                <c:pt idx="3149">
                  <c:v>4.6673009999999999E-5</c:v>
                </c:pt>
                <c:pt idx="3150">
                  <c:v>4.6663189999999997E-5</c:v>
                </c:pt>
                <c:pt idx="3151">
                  <c:v>4.6653409999999997E-5</c:v>
                </c:pt>
                <c:pt idx="3152">
                  <c:v>4.6643459999999999E-5</c:v>
                </c:pt>
                <c:pt idx="3153">
                  <c:v>4.663331E-5</c:v>
                </c:pt>
                <c:pt idx="3154">
                  <c:v>4.6623219999999999E-5</c:v>
                </c:pt>
                <c:pt idx="3155">
                  <c:v>4.661316E-5</c:v>
                </c:pt>
                <c:pt idx="3156">
                  <c:v>4.6603100000000001E-5</c:v>
                </c:pt>
                <c:pt idx="3157">
                  <c:v>4.6592960000000003E-5</c:v>
                </c:pt>
                <c:pt idx="3158">
                  <c:v>4.6583070000000003E-5</c:v>
                </c:pt>
                <c:pt idx="3159">
                  <c:v>4.6573399999999997E-5</c:v>
                </c:pt>
                <c:pt idx="3160">
                  <c:v>4.6563819999999998E-5</c:v>
                </c:pt>
                <c:pt idx="3161">
                  <c:v>4.6554149999999999E-5</c:v>
                </c:pt>
                <c:pt idx="3162">
                  <c:v>4.6544459999999999E-5</c:v>
                </c:pt>
                <c:pt idx="3163">
                  <c:v>4.6534440000000002E-5</c:v>
                </c:pt>
                <c:pt idx="3164">
                  <c:v>4.6524350000000001E-5</c:v>
                </c:pt>
                <c:pt idx="3165">
                  <c:v>4.6514210000000003E-5</c:v>
                </c:pt>
                <c:pt idx="3166">
                  <c:v>4.6504200000000001E-5</c:v>
                </c:pt>
                <c:pt idx="3167">
                  <c:v>4.649459E-5</c:v>
                </c:pt>
                <c:pt idx="3168">
                  <c:v>4.6484930000000002E-5</c:v>
                </c:pt>
                <c:pt idx="3169">
                  <c:v>4.6475179999999997E-5</c:v>
                </c:pt>
                <c:pt idx="3170">
                  <c:v>4.6465560000000002E-5</c:v>
                </c:pt>
                <c:pt idx="3171">
                  <c:v>4.6455349999999999E-5</c:v>
                </c:pt>
                <c:pt idx="3172">
                  <c:v>4.6445420000000002E-5</c:v>
                </c:pt>
                <c:pt idx="3173">
                  <c:v>4.6435379999999998E-5</c:v>
                </c:pt>
                <c:pt idx="3174">
                  <c:v>4.6425360000000002E-5</c:v>
                </c:pt>
                <c:pt idx="3175">
                  <c:v>4.6415409999999997E-5</c:v>
                </c:pt>
                <c:pt idx="3176">
                  <c:v>4.6405539999999998E-5</c:v>
                </c:pt>
                <c:pt idx="3177">
                  <c:v>4.6395869999999999E-5</c:v>
                </c:pt>
                <c:pt idx="3178">
                  <c:v>4.6386059999999997E-5</c:v>
                </c:pt>
                <c:pt idx="3179">
                  <c:v>4.6376869999999998E-5</c:v>
                </c:pt>
                <c:pt idx="3180">
                  <c:v>4.6367650000000003E-5</c:v>
                </c:pt>
                <c:pt idx="3181">
                  <c:v>4.6357650000000002E-5</c:v>
                </c:pt>
                <c:pt idx="3182">
                  <c:v>4.6348199999999998E-5</c:v>
                </c:pt>
                <c:pt idx="3183">
                  <c:v>4.6337720000000003E-5</c:v>
                </c:pt>
                <c:pt idx="3184">
                  <c:v>4.632769E-5</c:v>
                </c:pt>
                <c:pt idx="3185">
                  <c:v>4.6317679999999997E-5</c:v>
                </c:pt>
                <c:pt idx="3186">
                  <c:v>4.6307880000000003E-5</c:v>
                </c:pt>
                <c:pt idx="3187">
                  <c:v>4.6297970000000001E-5</c:v>
                </c:pt>
                <c:pt idx="3188">
                  <c:v>4.6288510000000003E-5</c:v>
                </c:pt>
                <c:pt idx="3189">
                  <c:v>4.6279200000000002E-5</c:v>
                </c:pt>
                <c:pt idx="3190">
                  <c:v>4.6269559999999999E-5</c:v>
                </c:pt>
                <c:pt idx="3191">
                  <c:v>4.6259810000000001E-5</c:v>
                </c:pt>
                <c:pt idx="3192">
                  <c:v>4.6249999999999999E-5</c:v>
                </c:pt>
                <c:pt idx="3193">
                  <c:v>4.623994E-5</c:v>
                </c:pt>
                <c:pt idx="3194">
                  <c:v>4.623034E-5</c:v>
                </c:pt>
                <c:pt idx="3195">
                  <c:v>4.6220519999999997E-5</c:v>
                </c:pt>
                <c:pt idx="3196">
                  <c:v>4.6211110000000003E-5</c:v>
                </c:pt>
                <c:pt idx="3197">
                  <c:v>4.6201939999999998E-5</c:v>
                </c:pt>
                <c:pt idx="3198">
                  <c:v>4.6192459999999999E-5</c:v>
                </c:pt>
                <c:pt idx="3199">
                  <c:v>4.6182479999999999E-5</c:v>
                </c:pt>
                <c:pt idx="3200">
                  <c:v>4.617251E-5</c:v>
                </c:pt>
                <c:pt idx="3201">
                  <c:v>4.6162650000000001E-5</c:v>
                </c:pt>
                <c:pt idx="3202">
                  <c:v>4.6152800000000003E-5</c:v>
                </c:pt>
                <c:pt idx="3203">
                  <c:v>4.614336E-5</c:v>
                </c:pt>
                <c:pt idx="3204">
                  <c:v>4.6133639999999998E-5</c:v>
                </c:pt>
                <c:pt idx="3205">
                  <c:v>4.612409E-5</c:v>
                </c:pt>
                <c:pt idx="3206">
                  <c:v>4.6114669999999999E-5</c:v>
                </c:pt>
                <c:pt idx="3207">
                  <c:v>4.6104779999999998E-5</c:v>
                </c:pt>
                <c:pt idx="3208">
                  <c:v>4.6095050000000002E-5</c:v>
                </c:pt>
                <c:pt idx="3209">
                  <c:v>4.6085260000000001E-5</c:v>
                </c:pt>
                <c:pt idx="3210">
                  <c:v>4.607555E-5</c:v>
                </c:pt>
                <c:pt idx="3211">
                  <c:v>4.6065900000000002E-5</c:v>
                </c:pt>
                <c:pt idx="3212">
                  <c:v>4.6056780000000001E-5</c:v>
                </c:pt>
                <c:pt idx="3213">
                  <c:v>4.604708E-5</c:v>
                </c:pt>
                <c:pt idx="3214">
                  <c:v>4.60372E-5</c:v>
                </c:pt>
                <c:pt idx="3215">
                  <c:v>4.602789E-5</c:v>
                </c:pt>
                <c:pt idx="3216">
                  <c:v>4.6017889999999998E-5</c:v>
                </c:pt>
                <c:pt idx="3217">
                  <c:v>4.6008289999999997E-5</c:v>
                </c:pt>
                <c:pt idx="3218">
                  <c:v>4.5998499999999997E-5</c:v>
                </c:pt>
                <c:pt idx="3219">
                  <c:v>4.5989380000000002E-5</c:v>
                </c:pt>
                <c:pt idx="3220">
                  <c:v>4.5980099999999997E-5</c:v>
                </c:pt>
                <c:pt idx="3221">
                  <c:v>4.5970280000000001E-5</c:v>
                </c:pt>
                <c:pt idx="3222">
                  <c:v>4.5960639999999998E-5</c:v>
                </c:pt>
                <c:pt idx="3223">
                  <c:v>4.5951039999999997E-5</c:v>
                </c:pt>
                <c:pt idx="3224">
                  <c:v>4.5941569999999999E-5</c:v>
                </c:pt>
                <c:pt idx="3225">
                  <c:v>4.593248E-5</c:v>
                </c:pt>
                <c:pt idx="3226">
                  <c:v>4.5922749999999997E-5</c:v>
                </c:pt>
                <c:pt idx="3227">
                  <c:v>4.5913489999999999E-5</c:v>
                </c:pt>
                <c:pt idx="3228">
                  <c:v>4.5902880000000003E-5</c:v>
                </c:pt>
                <c:pt idx="3229">
                  <c:v>4.5893480000000002E-5</c:v>
                </c:pt>
                <c:pt idx="3230">
                  <c:v>4.5884000000000003E-5</c:v>
                </c:pt>
                <c:pt idx="3231">
                  <c:v>4.5874249999999999E-5</c:v>
                </c:pt>
                <c:pt idx="3232">
                  <c:v>4.5865329999999998E-5</c:v>
                </c:pt>
                <c:pt idx="3233">
                  <c:v>4.5856170000000001E-5</c:v>
                </c:pt>
                <c:pt idx="3234">
                  <c:v>4.584695E-5</c:v>
                </c:pt>
                <c:pt idx="3235">
                  <c:v>4.5837509999999997E-5</c:v>
                </c:pt>
                <c:pt idx="3236">
                  <c:v>4.5827790000000001E-5</c:v>
                </c:pt>
                <c:pt idx="3237">
                  <c:v>4.5818030000000003E-5</c:v>
                </c:pt>
                <c:pt idx="3238">
                  <c:v>4.5808279999999998E-5</c:v>
                </c:pt>
                <c:pt idx="3239">
                  <c:v>4.579861E-5</c:v>
                </c:pt>
                <c:pt idx="3240">
                  <c:v>4.5788850000000001E-5</c:v>
                </c:pt>
                <c:pt idx="3241">
                  <c:v>4.5779480000000003E-5</c:v>
                </c:pt>
                <c:pt idx="3242">
                  <c:v>4.5770440000000001E-5</c:v>
                </c:pt>
                <c:pt idx="3243">
                  <c:v>4.5761070000000003E-5</c:v>
                </c:pt>
                <c:pt idx="3244">
                  <c:v>4.5751429999999999E-5</c:v>
                </c:pt>
                <c:pt idx="3245">
                  <c:v>4.5741610000000003E-5</c:v>
                </c:pt>
                <c:pt idx="3246">
                  <c:v>4.5732480000000002E-5</c:v>
                </c:pt>
                <c:pt idx="3247">
                  <c:v>4.572297E-5</c:v>
                </c:pt>
                <c:pt idx="3248">
                  <c:v>4.5713639999999998E-5</c:v>
                </c:pt>
                <c:pt idx="3249">
                  <c:v>4.5704780000000002E-5</c:v>
                </c:pt>
                <c:pt idx="3250">
                  <c:v>4.5695590000000003E-5</c:v>
                </c:pt>
                <c:pt idx="3251">
                  <c:v>4.5686309999999997E-5</c:v>
                </c:pt>
                <c:pt idx="3252">
                  <c:v>4.5676310000000002E-5</c:v>
                </c:pt>
                <c:pt idx="3253">
                  <c:v>4.5666720000000002E-5</c:v>
                </c:pt>
                <c:pt idx="3254">
                  <c:v>4.5657E-5</c:v>
                </c:pt>
                <c:pt idx="3255">
                  <c:v>4.5647369999999997E-5</c:v>
                </c:pt>
                <c:pt idx="3256">
                  <c:v>4.563792E-5</c:v>
                </c:pt>
                <c:pt idx="3257">
                  <c:v>4.5628579999999997E-5</c:v>
                </c:pt>
                <c:pt idx="3258">
                  <c:v>4.5619269999999997E-5</c:v>
                </c:pt>
                <c:pt idx="3259">
                  <c:v>4.5610169999999997E-5</c:v>
                </c:pt>
                <c:pt idx="3260">
                  <c:v>4.5600930000000001E-5</c:v>
                </c:pt>
                <c:pt idx="3261">
                  <c:v>4.5592E-5</c:v>
                </c:pt>
                <c:pt idx="3262">
                  <c:v>4.5582569999999997E-5</c:v>
                </c:pt>
                <c:pt idx="3263">
                  <c:v>4.5573220000000001E-5</c:v>
                </c:pt>
                <c:pt idx="3264">
                  <c:v>4.5563640000000001E-5</c:v>
                </c:pt>
                <c:pt idx="3265">
                  <c:v>4.5554170000000003E-5</c:v>
                </c:pt>
                <c:pt idx="3266">
                  <c:v>4.5544960000000002E-5</c:v>
                </c:pt>
                <c:pt idx="3267">
                  <c:v>4.5535350000000001E-5</c:v>
                </c:pt>
                <c:pt idx="3268">
                  <c:v>4.5525580000000002E-5</c:v>
                </c:pt>
                <c:pt idx="3269">
                  <c:v>4.5516360000000001E-5</c:v>
                </c:pt>
                <c:pt idx="3270">
                  <c:v>4.5507619999999999E-5</c:v>
                </c:pt>
                <c:pt idx="3271">
                  <c:v>4.5498409999999999E-5</c:v>
                </c:pt>
                <c:pt idx="3272">
                  <c:v>4.5489440000000001E-5</c:v>
                </c:pt>
                <c:pt idx="3273">
                  <c:v>4.5480140000000001E-5</c:v>
                </c:pt>
                <c:pt idx="3274">
                  <c:v>4.5470689999999997E-5</c:v>
                </c:pt>
                <c:pt idx="3275">
                  <c:v>4.5461470000000003E-5</c:v>
                </c:pt>
                <c:pt idx="3276">
                  <c:v>4.5452050000000001E-5</c:v>
                </c:pt>
                <c:pt idx="3277">
                  <c:v>4.544244E-5</c:v>
                </c:pt>
                <c:pt idx="3278">
                  <c:v>4.5432919999999998E-5</c:v>
                </c:pt>
                <c:pt idx="3279">
                  <c:v>4.5423539999999999E-5</c:v>
                </c:pt>
                <c:pt idx="3280">
                  <c:v>4.541425E-5</c:v>
                </c:pt>
                <c:pt idx="3281">
                  <c:v>4.5404819999999997E-5</c:v>
                </c:pt>
                <c:pt idx="3282">
                  <c:v>4.5395609999999997E-5</c:v>
                </c:pt>
                <c:pt idx="3283">
                  <c:v>4.5386329999999998E-5</c:v>
                </c:pt>
                <c:pt idx="3284">
                  <c:v>4.5377219999999998E-5</c:v>
                </c:pt>
                <c:pt idx="3285">
                  <c:v>4.5368190000000003E-5</c:v>
                </c:pt>
                <c:pt idx="3286">
                  <c:v>4.5359260000000002E-5</c:v>
                </c:pt>
                <c:pt idx="3287">
                  <c:v>4.5349999999999998E-5</c:v>
                </c:pt>
                <c:pt idx="3288">
                  <c:v>4.5340989999999998E-5</c:v>
                </c:pt>
                <c:pt idx="3289">
                  <c:v>4.5331650000000002E-5</c:v>
                </c:pt>
                <c:pt idx="3290">
                  <c:v>4.5322840000000002E-5</c:v>
                </c:pt>
                <c:pt idx="3291">
                  <c:v>4.5313930000000002E-5</c:v>
                </c:pt>
                <c:pt idx="3292">
                  <c:v>4.5303489999999997E-5</c:v>
                </c:pt>
                <c:pt idx="3293">
                  <c:v>4.5294209999999998E-5</c:v>
                </c:pt>
                <c:pt idx="3294">
                  <c:v>4.528484E-5</c:v>
                </c:pt>
                <c:pt idx="3295">
                  <c:v>4.527535E-5</c:v>
                </c:pt>
                <c:pt idx="3296">
                  <c:v>4.5266409999999998E-5</c:v>
                </c:pt>
                <c:pt idx="3297">
                  <c:v>4.525772E-5</c:v>
                </c:pt>
                <c:pt idx="3298">
                  <c:v>4.5248569999999997E-5</c:v>
                </c:pt>
                <c:pt idx="3299">
                  <c:v>4.523941E-5</c:v>
                </c:pt>
                <c:pt idx="3300">
                  <c:v>4.5229760000000002E-5</c:v>
                </c:pt>
                <c:pt idx="3301">
                  <c:v>4.5221050000000003E-5</c:v>
                </c:pt>
                <c:pt idx="3302">
                  <c:v>4.5211620000000001E-5</c:v>
                </c:pt>
                <c:pt idx="3303">
                  <c:v>4.5202759999999997E-5</c:v>
                </c:pt>
                <c:pt idx="3304">
                  <c:v>4.5193869999999999E-5</c:v>
                </c:pt>
                <c:pt idx="3305">
                  <c:v>4.5184549999999998E-5</c:v>
                </c:pt>
                <c:pt idx="3306">
                  <c:v>4.5175659999999999E-5</c:v>
                </c:pt>
                <c:pt idx="3307">
                  <c:v>4.5166159999999999E-5</c:v>
                </c:pt>
                <c:pt idx="3308">
                  <c:v>4.5157200000000002E-5</c:v>
                </c:pt>
                <c:pt idx="3309">
                  <c:v>4.5147720000000003E-5</c:v>
                </c:pt>
                <c:pt idx="3310">
                  <c:v>4.5138520000000003E-5</c:v>
                </c:pt>
                <c:pt idx="3311">
                  <c:v>4.5128810000000001E-5</c:v>
                </c:pt>
                <c:pt idx="3312">
                  <c:v>4.5119790000000001E-5</c:v>
                </c:pt>
                <c:pt idx="3313">
                  <c:v>4.5110820000000003E-5</c:v>
                </c:pt>
                <c:pt idx="3314">
                  <c:v>4.5102190000000003E-5</c:v>
                </c:pt>
                <c:pt idx="3315">
                  <c:v>4.509353E-5</c:v>
                </c:pt>
                <c:pt idx="3316">
                  <c:v>4.5084350000000001E-5</c:v>
                </c:pt>
                <c:pt idx="3317">
                  <c:v>4.507523E-5</c:v>
                </c:pt>
                <c:pt idx="3318">
                  <c:v>4.5065879999999997E-5</c:v>
                </c:pt>
                <c:pt idx="3319">
                  <c:v>4.5056519999999999E-5</c:v>
                </c:pt>
                <c:pt idx="3320">
                  <c:v>4.5047250000000001E-5</c:v>
                </c:pt>
                <c:pt idx="3321">
                  <c:v>4.503793E-5</c:v>
                </c:pt>
                <c:pt idx="3322">
                  <c:v>4.5028740000000001E-5</c:v>
                </c:pt>
                <c:pt idx="3323">
                  <c:v>4.501953E-5</c:v>
                </c:pt>
                <c:pt idx="3324">
                  <c:v>4.5010640000000002E-5</c:v>
                </c:pt>
                <c:pt idx="3325">
                  <c:v>4.5001920000000002E-5</c:v>
                </c:pt>
                <c:pt idx="3326">
                  <c:v>4.4992939999999997E-5</c:v>
                </c:pt>
                <c:pt idx="3327">
                  <c:v>4.4984129999999997E-5</c:v>
                </c:pt>
                <c:pt idx="3328">
                  <c:v>4.4974820000000003E-5</c:v>
                </c:pt>
                <c:pt idx="3329">
                  <c:v>4.4965620000000003E-5</c:v>
                </c:pt>
                <c:pt idx="3330">
                  <c:v>4.4956519999999997E-5</c:v>
                </c:pt>
                <c:pt idx="3331">
                  <c:v>4.4947280000000001E-5</c:v>
                </c:pt>
                <c:pt idx="3332">
                  <c:v>4.4938309999999997E-5</c:v>
                </c:pt>
                <c:pt idx="3333">
                  <c:v>4.4929270000000002E-5</c:v>
                </c:pt>
                <c:pt idx="3334">
                  <c:v>4.492043E-5</c:v>
                </c:pt>
                <c:pt idx="3335">
                  <c:v>4.4911650000000002E-5</c:v>
                </c:pt>
                <c:pt idx="3336">
                  <c:v>4.4902720000000001E-5</c:v>
                </c:pt>
                <c:pt idx="3337">
                  <c:v>4.4893620000000001E-5</c:v>
                </c:pt>
                <c:pt idx="3338">
                  <c:v>4.4884430000000002E-5</c:v>
                </c:pt>
                <c:pt idx="3339">
                  <c:v>4.4875310000000001E-5</c:v>
                </c:pt>
                <c:pt idx="3340">
                  <c:v>4.4866220000000002E-5</c:v>
                </c:pt>
                <c:pt idx="3341">
                  <c:v>4.4857210000000002E-5</c:v>
                </c:pt>
                <c:pt idx="3342">
                  <c:v>4.4848159999999999E-5</c:v>
                </c:pt>
                <c:pt idx="3343">
                  <c:v>4.4839339999999999E-5</c:v>
                </c:pt>
                <c:pt idx="3344">
                  <c:v>4.4830509999999998E-5</c:v>
                </c:pt>
                <c:pt idx="3345">
                  <c:v>4.4821350000000001E-5</c:v>
                </c:pt>
                <c:pt idx="3346">
                  <c:v>4.4812370000000003E-5</c:v>
                </c:pt>
                <c:pt idx="3347">
                  <c:v>4.4803469999999997E-5</c:v>
                </c:pt>
                <c:pt idx="3348">
                  <c:v>4.4794389999999999E-5</c:v>
                </c:pt>
                <c:pt idx="3349">
                  <c:v>4.4785430000000002E-5</c:v>
                </c:pt>
                <c:pt idx="3350">
                  <c:v>4.4776520000000002E-5</c:v>
                </c:pt>
                <c:pt idx="3351">
                  <c:v>4.4767790000000001E-5</c:v>
                </c:pt>
                <c:pt idx="3352">
                  <c:v>4.4758600000000002E-5</c:v>
                </c:pt>
                <c:pt idx="3353">
                  <c:v>4.4749570000000001E-5</c:v>
                </c:pt>
                <c:pt idx="3354">
                  <c:v>4.4740590000000003E-5</c:v>
                </c:pt>
                <c:pt idx="3355">
                  <c:v>4.4731680000000003E-5</c:v>
                </c:pt>
                <c:pt idx="3356">
                  <c:v>4.4722680000000003E-5</c:v>
                </c:pt>
                <c:pt idx="3357">
                  <c:v>4.4713860000000003E-5</c:v>
                </c:pt>
                <c:pt idx="3358">
                  <c:v>4.470481E-5</c:v>
                </c:pt>
                <c:pt idx="3359">
                  <c:v>4.4696030000000002E-5</c:v>
                </c:pt>
                <c:pt idx="3360">
                  <c:v>4.468708E-5</c:v>
                </c:pt>
                <c:pt idx="3361">
                  <c:v>4.4678290000000001E-5</c:v>
                </c:pt>
                <c:pt idx="3362">
                  <c:v>4.466946E-5</c:v>
                </c:pt>
                <c:pt idx="3363">
                  <c:v>4.4660419999999998E-5</c:v>
                </c:pt>
                <c:pt idx="3364">
                  <c:v>4.4651350000000001E-5</c:v>
                </c:pt>
                <c:pt idx="3365">
                  <c:v>4.4642440000000001E-5</c:v>
                </c:pt>
                <c:pt idx="3366">
                  <c:v>4.463361E-5</c:v>
                </c:pt>
                <c:pt idx="3367">
                  <c:v>4.4624620000000001E-5</c:v>
                </c:pt>
                <c:pt idx="3368">
                  <c:v>4.4615749999999997E-5</c:v>
                </c:pt>
                <c:pt idx="3369">
                  <c:v>4.4606910000000002E-5</c:v>
                </c:pt>
                <c:pt idx="3370">
                  <c:v>4.459826E-5</c:v>
                </c:pt>
                <c:pt idx="3371">
                  <c:v>4.4589200000000003E-5</c:v>
                </c:pt>
                <c:pt idx="3372">
                  <c:v>4.4580499999999998E-5</c:v>
                </c:pt>
                <c:pt idx="3373">
                  <c:v>4.457153E-5</c:v>
                </c:pt>
                <c:pt idx="3374">
                  <c:v>4.4562469999999997E-5</c:v>
                </c:pt>
                <c:pt idx="3375">
                  <c:v>4.4553630000000002E-5</c:v>
                </c:pt>
                <c:pt idx="3376">
                  <c:v>4.4544730000000003E-5</c:v>
                </c:pt>
                <c:pt idx="3377">
                  <c:v>4.4535859999999999E-5</c:v>
                </c:pt>
                <c:pt idx="3378">
                  <c:v>4.4527209999999997E-5</c:v>
                </c:pt>
                <c:pt idx="3379">
                  <c:v>4.4518370000000002E-5</c:v>
                </c:pt>
                <c:pt idx="3380">
                  <c:v>4.4509679999999997E-5</c:v>
                </c:pt>
                <c:pt idx="3381">
                  <c:v>4.4501269999999998E-5</c:v>
                </c:pt>
                <c:pt idx="3382">
                  <c:v>4.4492369999999999E-5</c:v>
                </c:pt>
                <c:pt idx="3383">
                  <c:v>4.4483120000000002E-5</c:v>
                </c:pt>
                <c:pt idx="3384">
                  <c:v>4.4474039999999997E-5</c:v>
                </c:pt>
                <c:pt idx="3385">
                  <c:v>4.4465139999999998E-5</c:v>
                </c:pt>
                <c:pt idx="3386">
                  <c:v>4.4456529999999999E-5</c:v>
                </c:pt>
                <c:pt idx="3387">
                  <c:v>4.4447899999999998E-5</c:v>
                </c:pt>
                <c:pt idx="3388">
                  <c:v>4.4439050000000003E-5</c:v>
                </c:pt>
                <c:pt idx="3389">
                  <c:v>4.4430400000000001E-5</c:v>
                </c:pt>
                <c:pt idx="3390">
                  <c:v>4.4421659999999999E-5</c:v>
                </c:pt>
                <c:pt idx="3391">
                  <c:v>4.441286E-5</c:v>
                </c:pt>
                <c:pt idx="3392">
                  <c:v>4.4404090000000003E-5</c:v>
                </c:pt>
                <c:pt idx="3393">
                  <c:v>4.4395350000000002E-5</c:v>
                </c:pt>
                <c:pt idx="3394">
                  <c:v>4.4386640000000002E-5</c:v>
                </c:pt>
                <c:pt idx="3395">
                  <c:v>4.4377640000000003E-5</c:v>
                </c:pt>
                <c:pt idx="3396">
                  <c:v>4.4368929999999997E-5</c:v>
                </c:pt>
                <c:pt idx="3397">
                  <c:v>4.4360200000000003E-5</c:v>
                </c:pt>
                <c:pt idx="3398">
                  <c:v>4.4351390000000003E-5</c:v>
                </c:pt>
                <c:pt idx="3399">
                  <c:v>4.4342679999999997E-5</c:v>
                </c:pt>
                <c:pt idx="3400">
                  <c:v>4.433382E-5</c:v>
                </c:pt>
                <c:pt idx="3401">
                  <c:v>4.432568E-5</c:v>
                </c:pt>
                <c:pt idx="3402">
                  <c:v>4.4316849999999999E-5</c:v>
                </c:pt>
                <c:pt idx="3403">
                  <c:v>4.4308039999999999E-5</c:v>
                </c:pt>
                <c:pt idx="3404">
                  <c:v>4.4299280000000003E-5</c:v>
                </c:pt>
                <c:pt idx="3405">
                  <c:v>4.4290469999999997E-5</c:v>
                </c:pt>
                <c:pt idx="3406">
                  <c:v>4.4281389999999999E-5</c:v>
                </c:pt>
                <c:pt idx="3407">
                  <c:v>4.4272350000000003E-5</c:v>
                </c:pt>
                <c:pt idx="3408">
                  <c:v>4.4264000000000002E-5</c:v>
                </c:pt>
                <c:pt idx="3409">
                  <c:v>4.4255619999999998E-5</c:v>
                </c:pt>
                <c:pt idx="3410">
                  <c:v>4.424702E-5</c:v>
                </c:pt>
                <c:pt idx="3411">
                  <c:v>4.4238269999999998E-5</c:v>
                </c:pt>
                <c:pt idx="3412">
                  <c:v>4.422969E-5</c:v>
                </c:pt>
                <c:pt idx="3413">
                  <c:v>4.4221080000000001E-5</c:v>
                </c:pt>
                <c:pt idx="3414">
                  <c:v>4.4212589999999997E-5</c:v>
                </c:pt>
                <c:pt idx="3415">
                  <c:v>4.4203840000000001E-5</c:v>
                </c:pt>
                <c:pt idx="3416">
                  <c:v>4.4195230000000002E-5</c:v>
                </c:pt>
                <c:pt idx="3417">
                  <c:v>4.418667E-5</c:v>
                </c:pt>
                <c:pt idx="3418">
                  <c:v>4.4178319999999998E-5</c:v>
                </c:pt>
                <c:pt idx="3419">
                  <c:v>4.4169499999999998E-5</c:v>
                </c:pt>
                <c:pt idx="3420">
                  <c:v>4.4160799999999999E-5</c:v>
                </c:pt>
                <c:pt idx="3421">
                  <c:v>4.415209E-5</c:v>
                </c:pt>
                <c:pt idx="3422">
                  <c:v>4.4142930000000003E-5</c:v>
                </c:pt>
                <c:pt idx="3423">
                  <c:v>4.4134190000000001E-5</c:v>
                </c:pt>
                <c:pt idx="3424">
                  <c:v>4.4125280000000001E-5</c:v>
                </c:pt>
                <c:pt idx="3425">
                  <c:v>4.4116650000000001E-5</c:v>
                </c:pt>
                <c:pt idx="3426">
                  <c:v>4.410831E-5</c:v>
                </c:pt>
                <c:pt idx="3427">
                  <c:v>4.4099859999999998E-5</c:v>
                </c:pt>
                <c:pt idx="3428">
                  <c:v>4.4091519999999998E-5</c:v>
                </c:pt>
                <c:pt idx="3429">
                  <c:v>4.4083019999999999E-5</c:v>
                </c:pt>
                <c:pt idx="3430">
                  <c:v>4.4074679999999999E-5</c:v>
                </c:pt>
                <c:pt idx="3431">
                  <c:v>4.4066310000000003E-5</c:v>
                </c:pt>
                <c:pt idx="3432">
                  <c:v>4.4057860000000001E-5</c:v>
                </c:pt>
                <c:pt idx="3433">
                  <c:v>4.4049379999999997E-5</c:v>
                </c:pt>
                <c:pt idx="3434">
                  <c:v>4.40407E-5</c:v>
                </c:pt>
                <c:pt idx="3435">
                  <c:v>4.4032159999999999E-5</c:v>
                </c:pt>
                <c:pt idx="3436">
                  <c:v>4.4022939999999998E-5</c:v>
                </c:pt>
                <c:pt idx="3437">
                  <c:v>4.4014519999999998E-5</c:v>
                </c:pt>
                <c:pt idx="3438">
                  <c:v>4.4005960000000002E-5</c:v>
                </c:pt>
                <c:pt idx="3439">
                  <c:v>4.3997199999999999E-5</c:v>
                </c:pt>
                <c:pt idx="3440">
                  <c:v>4.3988620000000002E-5</c:v>
                </c:pt>
                <c:pt idx="3441">
                  <c:v>4.3979929999999998E-5</c:v>
                </c:pt>
                <c:pt idx="3442">
                  <c:v>4.3971989999999998E-5</c:v>
                </c:pt>
                <c:pt idx="3443">
                  <c:v>4.396359E-5</c:v>
                </c:pt>
                <c:pt idx="3444">
                  <c:v>4.3954900000000002E-5</c:v>
                </c:pt>
                <c:pt idx="3445">
                  <c:v>4.394655E-5</c:v>
                </c:pt>
                <c:pt idx="3446">
                  <c:v>4.393822E-5</c:v>
                </c:pt>
                <c:pt idx="3447">
                  <c:v>4.3929449999999997E-5</c:v>
                </c:pt>
                <c:pt idx="3448">
                  <c:v>4.392088E-5</c:v>
                </c:pt>
                <c:pt idx="3449">
                  <c:v>4.3912429999999999E-5</c:v>
                </c:pt>
                <c:pt idx="3450">
                  <c:v>4.3904140000000001E-5</c:v>
                </c:pt>
                <c:pt idx="3451">
                  <c:v>4.389579E-5</c:v>
                </c:pt>
                <c:pt idx="3452">
                  <c:v>4.3887300000000002E-5</c:v>
                </c:pt>
                <c:pt idx="3453">
                  <c:v>4.3878529999999999E-5</c:v>
                </c:pt>
                <c:pt idx="3454">
                  <c:v>4.387031E-5</c:v>
                </c:pt>
                <c:pt idx="3455">
                  <c:v>4.3861910000000002E-5</c:v>
                </c:pt>
                <c:pt idx="3456">
                  <c:v>4.3853660000000001E-5</c:v>
                </c:pt>
                <c:pt idx="3457">
                  <c:v>4.384493E-5</c:v>
                </c:pt>
                <c:pt idx="3458">
                  <c:v>4.3836199999999999E-5</c:v>
                </c:pt>
                <c:pt idx="3459">
                  <c:v>4.3827969999999999E-5</c:v>
                </c:pt>
                <c:pt idx="3460">
                  <c:v>4.3819609999999997E-5</c:v>
                </c:pt>
                <c:pt idx="3461">
                  <c:v>4.3811440000000001E-5</c:v>
                </c:pt>
                <c:pt idx="3462">
                  <c:v>4.3802769999999998E-5</c:v>
                </c:pt>
                <c:pt idx="3463">
                  <c:v>4.3794490000000002E-5</c:v>
                </c:pt>
                <c:pt idx="3464">
                  <c:v>4.3786219999999999E-5</c:v>
                </c:pt>
                <c:pt idx="3465">
                  <c:v>4.3777540000000002E-5</c:v>
                </c:pt>
                <c:pt idx="3466">
                  <c:v>4.3769249999999998E-5</c:v>
                </c:pt>
                <c:pt idx="3467">
                  <c:v>4.376095E-5</c:v>
                </c:pt>
                <c:pt idx="3468">
                  <c:v>4.3752379999999997E-5</c:v>
                </c:pt>
                <c:pt idx="3469">
                  <c:v>4.3743699999999999E-5</c:v>
                </c:pt>
                <c:pt idx="3470">
                  <c:v>4.3735610000000003E-5</c:v>
                </c:pt>
                <c:pt idx="3471">
                  <c:v>4.3727499999999998E-5</c:v>
                </c:pt>
                <c:pt idx="3472">
                  <c:v>4.371882E-5</c:v>
                </c:pt>
                <c:pt idx="3473">
                  <c:v>4.3710759999999999E-5</c:v>
                </c:pt>
                <c:pt idx="3474">
                  <c:v>4.3702560000000001E-5</c:v>
                </c:pt>
                <c:pt idx="3475">
                  <c:v>4.3694340000000002E-5</c:v>
                </c:pt>
                <c:pt idx="3476">
                  <c:v>4.3686129999999997E-5</c:v>
                </c:pt>
                <c:pt idx="3477">
                  <c:v>4.367746E-5</c:v>
                </c:pt>
                <c:pt idx="3478">
                  <c:v>4.366883E-5</c:v>
                </c:pt>
                <c:pt idx="3479">
                  <c:v>4.3660669999999998E-5</c:v>
                </c:pt>
                <c:pt idx="3480">
                  <c:v>4.3652429999999998E-5</c:v>
                </c:pt>
                <c:pt idx="3481">
                  <c:v>4.3644189999999997E-5</c:v>
                </c:pt>
                <c:pt idx="3482">
                  <c:v>4.36359E-5</c:v>
                </c:pt>
                <c:pt idx="3483">
                  <c:v>4.3627519999999997E-5</c:v>
                </c:pt>
                <c:pt idx="3484">
                  <c:v>4.3618929999999999E-5</c:v>
                </c:pt>
                <c:pt idx="3485">
                  <c:v>4.3610869999999997E-5</c:v>
                </c:pt>
                <c:pt idx="3486">
                  <c:v>4.360257E-5</c:v>
                </c:pt>
                <c:pt idx="3487">
                  <c:v>4.359444E-5</c:v>
                </c:pt>
                <c:pt idx="3488">
                  <c:v>4.3585809999999999E-5</c:v>
                </c:pt>
                <c:pt idx="3489">
                  <c:v>4.3577569999999999E-5</c:v>
                </c:pt>
                <c:pt idx="3490">
                  <c:v>4.3569480000000002E-5</c:v>
                </c:pt>
                <c:pt idx="3491">
                  <c:v>4.3560909999999999E-5</c:v>
                </c:pt>
                <c:pt idx="3492">
                  <c:v>4.3552779999999999E-5</c:v>
                </c:pt>
                <c:pt idx="3493">
                  <c:v>4.3544680000000002E-5</c:v>
                </c:pt>
                <c:pt idx="3494">
                  <c:v>4.3536589999999998E-5</c:v>
                </c:pt>
                <c:pt idx="3495">
                  <c:v>4.352828E-5</c:v>
                </c:pt>
                <c:pt idx="3496">
                  <c:v>4.3520180000000002E-5</c:v>
                </c:pt>
                <c:pt idx="3497">
                  <c:v>4.3511679999999997E-5</c:v>
                </c:pt>
                <c:pt idx="3498">
                  <c:v>4.350348E-5</c:v>
                </c:pt>
                <c:pt idx="3499">
                  <c:v>4.3495460000000001E-5</c:v>
                </c:pt>
                <c:pt idx="3500">
                  <c:v>4.3487320000000001E-5</c:v>
                </c:pt>
                <c:pt idx="3501">
                  <c:v>4.347868E-5</c:v>
                </c:pt>
                <c:pt idx="3502">
                  <c:v>4.3470680000000002E-5</c:v>
                </c:pt>
                <c:pt idx="3503">
                  <c:v>4.3462579999999998E-5</c:v>
                </c:pt>
                <c:pt idx="3504">
                  <c:v>4.3454049999999998E-5</c:v>
                </c:pt>
                <c:pt idx="3505">
                  <c:v>4.344604E-5</c:v>
                </c:pt>
                <c:pt idx="3506">
                  <c:v>4.3438040000000003E-5</c:v>
                </c:pt>
                <c:pt idx="3507">
                  <c:v>4.3429880000000001E-5</c:v>
                </c:pt>
                <c:pt idx="3508">
                  <c:v>4.342183E-5</c:v>
                </c:pt>
                <c:pt idx="3509">
                  <c:v>4.3413549999999997E-5</c:v>
                </c:pt>
                <c:pt idx="3510">
                  <c:v>4.3405049999999999E-5</c:v>
                </c:pt>
                <c:pt idx="3511">
                  <c:v>4.3396760000000002E-5</c:v>
                </c:pt>
                <c:pt idx="3512">
                  <c:v>4.3388710000000001E-5</c:v>
                </c:pt>
                <c:pt idx="3513">
                  <c:v>4.3380770000000001E-5</c:v>
                </c:pt>
                <c:pt idx="3514">
                  <c:v>4.337272E-5</c:v>
                </c:pt>
                <c:pt idx="3515">
                  <c:v>4.3364510000000002E-5</c:v>
                </c:pt>
                <c:pt idx="3516">
                  <c:v>4.3356550000000001E-5</c:v>
                </c:pt>
                <c:pt idx="3517">
                  <c:v>4.334801E-5</c:v>
                </c:pt>
                <c:pt idx="3518">
                  <c:v>4.3339639999999997E-5</c:v>
                </c:pt>
                <c:pt idx="3519">
                  <c:v>4.333155E-5</c:v>
                </c:pt>
                <c:pt idx="3520">
                  <c:v>4.3323350000000003E-5</c:v>
                </c:pt>
                <c:pt idx="3521">
                  <c:v>4.3315239999999998E-5</c:v>
                </c:pt>
                <c:pt idx="3522">
                  <c:v>4.3307609999999999E-5</c:v>
                </c:pt>
                <c:pt idx="3523">
                  <c:v>4.329997E-5</c:v>
                </c:pt>
                <c:pt idx="3524">
                  <c:v>4.329213E-5</c:v>
                </c:pt>
                <c:pt idx="3525">
                  <c:v>4.3283649999999997E-5</c:v>
                </c:pt>
                <c:pt idx="3526">
                  <c:v>4.3275329999999998E-5</c:v>
                </c:pt>
                <c:pt idx="3527">
                  <c:v>4.3267009999999998E-5</c:v>
                </c:pt>
                <c:pt idx="3528">
                  <c:v>4.3258740000000003E-5</c:v>
                </c:pt>
                <c:pt idx="3529">
                  <c:v>4.3250510000000003E-5</c:v>
                </c:pt>
                <c:pt idx="3530">
                  <c:v>4.3242550000000002E-5</c:v>
                </c:pt>
                <c:pt idx="3531">
                  <c:v>4.3234730000000003E-5</c:v>
                </c:pt>
                <c:pt idx="3532">
                  <c:v>4.3226819999999999E-5</c:v>
                </c:pt>
                <c:pt idx="3533">
                  <c:v>4.3218650000000003E-5</c:v>
                </c:pt>
                <c:pt idx="3534">
                  <c:v>4.3210739999999999E-5</c:v>
                </c:pt>
                <c:pt idx="3535">
                  <c:v>4.3202920000000001E-5</c:v>
                </c:pt>
                <c:pt idx="3536">
                  <c:v>4.3194829999999997E-5</c:v>
                </c:pt>
                <c:pt idx="3537">
                  <c:v>4.3186889999999997E-5</c:v>
                </c:pt>
                <c:pt idx="3538">
                  <c:v>4.3178679999999999E-5</c:v>
                </c:pt>
                <c:pt idx="3539">
                  <c:v>4.3170280000000001E-5</c:v>
                </c:pt>
                <c:pt idx="3540">
                  <c:v>4.3162080000000003E-5</c:v>
                </c:pt>
                <c:pt idx="3541">
                  <c:v>4.3154259999999998E-5</c:v>
                </c:pt>
                <c:pt idx="3542">
                  <c:v>4.3146550000000001E-5</c:v>
                </c:pt>
                <c:pt idx="3543">
                  <c:v>4.3138610000000001E-5</c:v>
                </c:pt>
                <c:pt idx="3544">
                  <c:v>4.3130609999999997E-5</c:v>
                </c:pt>
                <c:pt idx="3545">
                  <c:v>4.3122520000000001E-5</c:v>
                </c:pt>
                <c:pt idx="3546">
                  <c:v>4.3114310000000002E-5</c:v>
                </c:pt>
                <c:pt idx="3547">
                  <c:v>4.3106440000000001E-5</c:v>
                </c:pt>
                <c:pt idx="3548">
                  <c:v>4.30982E-5</c:v>
                </c:pt>
                <c:pt idx="3549">
                  <c:v>4.3090290000000002E-5</c:v>
                </c:pt>
                <c:pt idx="3550">
                  <c:v>4.308241E-5</c:v>
                </c:pt>
                <c:pt idx="3551">
                  <c:v>4.3074639999999999E-5</c:v>
                </c:pt>
                <c:pt idx="3552">
                  <c:v>4.3066959999999997E-5</c:v>
                </c:pt>
                <c:pt idx="3553">
                  <c:v>4.3058720000000003E-5</c:v>
                </c:pt>
                <c:pt idx="3554">
                  <c:v>4.3050460000000001E-5</c:v>
                </c:pt>
                <c:pt idx="3555">
                  <c:v>4.3042230000000001E-5</c:v>
                </c:pt>
                <c:pt idx="3556">
                  <c:v>4.3034580000000002E-5</c:v>
                </c:pt>
                <c:pt idx="3557">
                  <c:v>4.3026550000000002E-5</c:v>
                </c:pt>
                <c:pt idx="3558">
                  <c:v>4.3018939999999998E-5</c:v>
                </c:pt>
                <c:pt idx="3559">
                  <c:v>4.3010979999999997E-5</c:v>
                </c:pt>
                <c:pt idx="3560">
                  <c:v>4.3003090000000001E-5</c:v>
                </c:pt>
                <c:pt idx="3561">
                  <c:v>4.2995370000000003E-5</c:v>
                </c:pt>
                <c:pt idx="3562">
                  <c:v>4.2987259999999998E-5</c:v>
                </c:pt>
                <c:pt idx="3563">
                  <c:v>4.297906E-5</c:v>
                </c:pt>
                <c:pt idx="3564">
                  <c:v>4.29713E-5</c:v>
                </c:pt>
                <c:pt idx="3565">
                  <c:v>4.2963439999999999E-5</c:v>
                </c:pt>
                <c:pt idx="3566">
                  <c:v>4.2955569999999997E-5</c:v>
                </c:pt>
                <c:pt idx="3567">
                  <c:v>4.2947310000000002E-5</c:v>
                </c:pt>
                <c:pt idx="3568">
                  <c:v>4.2939770000000003E-5</c:v>
                </c:pt>
                <c:pt idx="3569">
                  <c:v>4.2932159999999999E-5</c:v>
                </c:pt>
                <c:pt idx="3570">
                  <c:v>4.2924160000000002E-5</c:v>
                </c:pt>
                <c:pt idx="3571">
                  <c:v>4.2916049999999997E-5</c:v>
                </c:pt>
                <c:pt idx="3572">
                  <c:v>4.2908209999999998E-5</c:v>
                </c:pt>
                <c:pt idx="3573">
                  <c:v>4.2900310000000001E-5</c:v>
                </c:pt>
                <c:pt idx="3574">
                  <c:v>4.2891939999999998E-5</c:v>
                </c:pt>
                <c:pt idx="3575">
                  <c:v>4.2883989999999997E-5</c:v>
                </c:pt>
                <c:pt idx="3576">
                  <c:v>4.2876329999999997E-5</c:v>
                </c:pt>
                <c:pt idx="3577">
                  <c:v>4.286873E-5</c:v>
                </c:pt>
                <c:pt idx="3578">
                  <c:v>4.2860500000000001E-5</c:v>
                </c:pt>
                <c:pt idx="3579">
                  <c:v>4.2853040000000001E-5</c:v>
                </c:pt>
                <c:pt idx="3580">
                  <c:v>4.2845620000000003E-5</c:v>
                </c:pt>
                <c:pt idx="3581">
                  <c:v>4.2838069999999997E-5</c:v>
                </c:pt>
                <c:pt idx="3582">
                  <c:v>4.2830049999999998E-5</c:v>
                </c:pt>
                <c:pt idx="3583">
                  <c:v>4.2821950000000001E-5</c:v>
                </c:pt>
                <c:pt idx="3584">
                  <c:v>4.2813689999999999E-5</c:v>
                </c:pt>
                <c:pt idx="3585">
                  <c:v>4.2805990000000002E-5</c:v>
                </c:pt>
                <c:pt idx="3586">
                  <c:v>4.2798120000000001E-5</c:v>
                </c:pt>
                <c:pt idx="3587">
                  <c:v>4.2790059999999999E-5</c:v>
                </c:pt>
                <c:pt idx="3588">
                  <c:v>4.2782279999999997E-5</c:v>
                </c:pt>
                <c:pt idx="3589">
                  <c:v>4.2774429999999997E-5</c:v>
                </c:pt>
                <c:pt idx="3590">
                  <c:v>4.2766740000000001E-5</c:v>
                </c:pt>
                <c:pt idx="3591">
                  <c:v>4.2758920000000003E-5</c:v>
                </c:pt>
                <c:pt idx="3592">
                  <c:v>4.2751379999999997E-5</c:v>
                </c:pt>
                <c:pt idx="3593">
                  <c:v>4.2743790000000002E-5</c:v>
                </c:pt>
                <c:pt idx="3594">
                  <c:v>4.2736169999999997E-5</c:v>
                </c:pt>
                <c:pt idx="3595">
                  <c:v>4.2728229999999997E-5</c:v>
                </c:pt>
                <c:pt idx="3596">
                  <c:v>4.2720099999999998E-5</c:v>
                </c:pt>
                <c:pt idx="3597">
                  <c:v>4.2712700000000002E-5</c:v>
                </c:pt>
                <c:pt idx="3598">
                  <c:v>4.270473E-5</c:v>
                </c:pt>
                <c:pt idx="3599">
                  <c:v>4.2696620000000002E-5</c:v>
                </c:pt>
                <c:pt idx="3600">
                  <c:v>4.2688799999999997E-5</c:v>
                </c:pt>
                <c:pt idx="3601">
                  <c:v>4.26811E-5</c:v>
                </c:pt>
                <c:pt idx="3602">
                  <c:v>4.267374E-5</c:v>
                </c:pt>
                <c:pt idx="3603">
                  <c:v>4.266627E-5</c:v>
                </c:pt>
                <c:pt idx="3604">
                  <c:v>4.2658609999999999E-5</c:v>
                </c:pt>
                <c:pt idx="3605">
                  <c:v>4.2650700000000001E-5</c:v>
                </c:pt>
                <c:pt idx="3606">
                  <c:v>4.2642770000000002E-5</c:v>
                </c:pt>
                <c:pt idx="3607">
                  <c:v>4.2634900000000001E-5</c:v>
                </c:pt>
                <c:pt idx="3608">
                  <c:v>4.2626829999999999E-5</c:v>
                </c:pt>
                <c:pt idx="3609">
                  <c:v>4.2619400000000001E-5</c:v>
                </c:pt>
                <c:pt idx="3610">
                  <c:v>4.2611560000000001E-5</c:v>
                </c:pt>
                <c:pt idx="3611">
                  <c:v>4.2603620000000001E-5</c:v>
                </c:pt>
                <c:pt idx="3612">
                  <c:v>4.2596160000000001E-5</c:v>
                </c:pt>
                <c:pt idx="3613">
                  <c:v>4.2588710000000002E-5</c:v>
                </c:pt>
                <c:pt idx="3614">
                  <c:v>4.258064E-5</c:v>
                </c:pt>
                <c:pt idx="3615">
                  <c:v>4.2573390000000001E-5</c:v>
                </c:pt>
                <c:pt idx="3616">
                  <c:v>4.2566179999999998E-5</c:v>
                </c:pt>
                <c:pt idx="3617">
                  <c:v>4.2558410000000003E-5</c:v>
                </c:pt>
                <c:pt idx="3618">
                  <c:v>4.2550569999999997E-5</c:v>
                </c:pt>
                <c:pt idx="3619">
                  <c:v>4.2542459999999999E-5</c:v>
                </c:pt>
                <c:pt idx="3620">
                  <c:v>4.2534290000000003E-5</c:v>
                </c:pt>
                <c:pt idx="3621">
                  <c:v>4.2526710000000001E-5</c:v>
                </c:pt>
                <c:pt idx="3622">
                  <c:v>4.2519340000000001E-5</c:v>
                </c:pt>
                <c:pt idx="3623">
                  <c:v>4.2511330000000003E-5</c:v>
                </c:pt>
                <c:pt idx="3624">
                  <c:v>4.2503940000000001E-5</c:v>
                </c:pt>
                <c:pt idx="3625">
                  <c:v>4.2496539999999998E-5</c:v>
                </c:pt>
                <c:pt idx="3626">
                  <c:v>4.2488779999999997E-5</c:v>
                </c:pt>
                <c:pt idx="3627">
                  <c:v>4.2481539999999999E-5</c:v>
                </c:pt>
                <c:pt idx="3628">
                  <c:v>4.247429E-5</c:v>
                </c:pt>
                <c:pt idx="3629">
                  <c:v>4.2466519999999999E-5</c:v>
                </c:pt>
                <c:pt idx="3630">
                  <c:v>4.245879E-5</c:v>
                </c:pt>
                <c:pt idx="3631">
                  <c:v>4.2450249999999999E-5</c:v>
                </c:pt>
                <c:pt idx="3632">
                  <c:v>4.2442650000000003E-5</c:v>
                </c:pt>
                <c:pt idx="3633">
                  <c:v>4.2435509999999998E-5</c:v>
                </c:pt>
                <c:pt idx="3634">
                  <c:v>4.2427939999999997E-5</c:v>
                </c:pt>
                <c:pt idx="3635">
                  <c:v>4.2420009999999998E-5</c:v>
                </c:pt>
                <c:pt idx="3636">
                  <c:v>4.2412559999999998E-5</c:v>
                </c:pt>
                <c:pt idx="3637">
                  <c:v>4.2404760000000002E-5</c:v>
                </c:pt>
                <c:pt idx="3638">
                  <c:v>4.2396920000000002E-5</c:v>
                </c:pt>
                <c:pt idx="3639">
                  <c:v>4.238973E-5</c:v>
                </c:pt>
                <c:pt idx="3640">
                  <c:v>4.2382059999999999E-5</c:v>
                </c:pt>
                <c:pt idx="3641">
                  <c:v>4.2374630000000001E-5</c:v>
                </c:pt>
                <c:pt idx="3642">
                  <c:v>4.2367470000000002E-5</c:v>
                </c:pt>
                <c:pt idx="3643">
                  <c:v>4.2360039999999997E-5</c:v>
                </c:pt>
                <c:pt idx="3644">
                  <c:v>4.2352670000000003E-5</c:v>
                </c:pt>
                <c:pt idx="3645">
                  <c:v>4.234507E-5</c:v>
                </c:pt>
                <c:pt idx="3646">
                  <c:v>4.2336689999999997E-5</c:v>
                </c:pt>
                <c:pt idx="3647">
                  <c:v>4.2328289999999999E-5</c:v>
                </c:pt>
                <c:pt idx="3648">
                  <c:v>4.2320999999999997E-5</c:v>
                </c:pt>
                <c:pt idx="3649">
                  <c:v>4.231378E-5</c:v>
                </c:pt>
                <c:pt idx="3650">
                  <c:v>4.2306430000000001E-5</c:v>
                </c:pt>
                <c:pt idx="3651">
                  <c:v>4.2299399999999997E-5</c:v>
                </c:pt>
                <c:pt idx="3652">
                  <c:v>4.2292100000000001E-5</c:v>
                </c:pt>
                <c:pt idx="3653">
                  <c:v>4.2284389999999997E-5</c:v>
                </c:pt>
                <c:pt idx="3654">
                  <c:v>4.2276849999999998E-5</c:v>
                </c:pt>
                <c:pt idx="3655">
                  <c:v>4.2269179999999997E-5</c:v>
                </c:pt>
                <c:pt idx="3656">
                  <c:v>4.2261000000000001E-5</c:v>
                </c:pt>
                <c:pt idx="3657">
                  <c:v>4.2253699999999998E-5</c:v>
                </c:pt>
                <c:pt idx="3658">
                  <c:v>4.2245869999999999E-5</c:v>
                </c:pt>
                <c:pt idx="3659">
                  <c:v>4.2238599999999999E-5</c:v>
                </c:pt>
                <c:pt idx="3660">
                  <c:v>4.2231170000000001E-5</c:v>
                </c:pt>
                <c:pt idx="3661">
                  <c:v>4.2224300000000002E-5</c:v>
                </c:pt>
                <c:pt idx="3662">
                  <c:v>4.2216899999999999E-5</c:v>
                </c:pt>
                <c:pt idx="3663">
                  <c:v>4.2209200000000002E-5</c:v>
                </c:pt>
                <c:pt idx="3664">
                  <c:v>4.2201930000000002E-5</c:v>
                </c:pt>
                <c:pt idx="3665">
                  <c:v>4.2194029999999998E-5</c:v>
                </c:pt>
                <c:pt idx="3666">
                  <c:v>4.2186079999999998E-5</c:v>
                </c:pt>
                <c:pt idx="3667">
                  <c:v>4.2179019999999999E-5</c:v>
                </c:pt>
                <c:pt idx="3668">
                  <c:v>4.217158E-5</c:v>
                </c:pt>
                <c:pt idx="3669">
                  <c:v>4.2164250000000002E-5</c:v>
                </c:pt>
                <c:pt idx="3670">
                  <c:v>4.2156490000000001E-5</c:v>
                </c:pt>
                <c:pt idx="3671">
                  <c:v>4.2148689999999998E-5</c:v>
                </c:pt>
                <c:pt idx="3672">
                  <c:v>4.2141119999999997E-5</c:v>
                </c:pt>
                <c:pt idx="3673">
                  <c:v>4.2133920000000001E-5</c:v>
                </c:pt>
                <c:pt idx="3674">
                  <c:v>4.2126860000000002E-5</c:v>
                </c:pt>
                <c:pt idx="3675">
                  <c:v>4.2119619999999997E-5</c:v>
                </c:pt>
                <c:pt idx="3676">
                  <c:v>4.2112679999999999E-5</c:v>
                </c:pt>
                <c:pt idx="3677">
                  <c:v>4.2104880000000003E-5</c:v>
                </c:pt>
                <c:pt idx="3678">
                  <c:v>4.2096979999999999E-5</c:v>
                </c:pt>
                <c:pt idx="3679">
                  <c:v>4.2089429999999999E-5</c:v>
                </c:pt>
                <c:pt idx="3680">
                  <c:v>4.2082139999999998E-5</c:v>
                </c:pt>
                <c:pt idx="3681">
                  <c:v>4.2075040000000002E-5</c:v>
                </c:pt>
                <c:pt idx="3682">
                  <c:v>4.2067680000000002E-5</c:v>
                </c:pt>
                <c:pt idx="3683">
                  <c:v>4.2059959999999998E-5</c:v>
                </c:pt>
                <c:pt idx="3684">
                  <c:v>4.2052380000000003E-5</c:v>
                </c:pt>
                <c:pt idx="3685">
                  <c:v>4.20445E-5</c:v>
                </c:pt>
                <c:pt idx="3686">
                  <c:v>4.2037499999999999E-5</c:v>
                </c:pt>
                <c:pt idx="3687">
                  <c:v>4.2030290000000002E-5</c:v>
                </c:pt>
                <c:pt idx="3688">
                  <c:v>4.2023100000000001E-5</c:v>
                </c:pt>
                <c:pt idx="3689">
                  <c:v>4.2015519999999999E-5</c:v>
                </c:pt>
                <c:pt idx="3690">
                  <c:v>4.2008429999999998E-5</c:v>
                </c:pt>
                <c:pt idx="3691">
                  <c:v>4.2000699999999999E-5</c:v>
                </c:pt>
                <c:pt idx="3692">
                  <c:v>4.1993339999999999E-5</c:v>
                </c:pt>
                <c:pt idx="3693">
                  <c:v>4.1985550000000003E-5</c:v>
                </c:pt>
                <c:pt idx="3694">
                  <c:v>4.1977890000000003E-5</c:v>
                </c:pt>
                <c:pt idx="3695">
                  <c:v>4.1971059999999999E-5</c:v>
                </c:pt>
                <c:pt idx="3696">
                  <c:v>4.1964020000000001E-5</c:v>
                </c:pt>
                <c:pt idx="3697">
                  <c:v>4.1956809999999999E-5</c:v>
                </c:pt>
                <c:pt idx="3698">
                  <c:v>4.1949790000000002E-5</c:v>
                </c:pt>
                <c:pt idx="3699">
                  <c:v>4.194211E-5</c:v>
                </c:pt>
                <c:pt idx="3700">
                  <c:v>4.1934909999999998E-5</c:v>
                </c:pt>
                <c:pt idx="3701">
                  <c:v>4.1927569999999999E-5</c:v>
                </c:pt>
                <c:pt idx="3702">
                  <c:v>4.1920040000000001E-5</c:v>
                </c:pt>
                <c:pt idx="3703">
                  <c:v>4.1911800000000001E-5</c:v>
                </c:pt>
                <c:pt idx="3704">
                  <c:v>4.190414E-5</c:v>
                </c:pt>
                <c:pt idx="3705">
                  <c:v>4.1896980000000001E-5</c:v>
                </c:pt>
                <c:pt idx="3706">
                  <c:v>4.1889979999999999E-5</c:v>
                </c:pt>
                <c:pt idx="3707">
                  <c:v>4.1883060000000003E-5</c:v>
                </c:pt>
                <c:pt idx="3708">
                  <c:v>4.1876029999999999E-5</c:v>
                </c:pt>
                <c:pt idx="3709">
                  <c:v>4.186888E-5</c:v>
                </c:pt>
                <c:pt idx="3710">
                  <c:v>4.1861460000000003E-5</c:v>
                </c:pt>
                <c:pt idx="3711">
                  <c:v>4.1854560000000001E-5</c:v>
                </c:pt>
                <c:pt idx="3712">
                  <c:v>4.1847000000000001E-5</c:v>
                </c:pt>
                <c:pt idx="3713">
                  <c:v>4.1839250000000001E-5</c:v>
                </c:pt>
                <c:pt idx="3714">
                  <c:v>4.1831379999999999E-5</c:v>
                </c:pt>
                <c:pt idx="3715">
                  <c:v>4.1823429999999999E-5</c:v>
                </c:pt>
                <c:pt idx="3716">
                  <c:v>4.181638E-5</c:v>
                </c:pt>
                <c:pt idx="3717">
                  <c:v>4.1809669999999998E-5</c:v>
                </c:pt>
                <c:pt idx="3718">
                  <c:v>4.180282E-5</c:v>
                </c:pt>
                <c:pt idx="3719">
                  <c:v>4.1795919999999999E-5</c:v>
                </c:pt>
                <c:pt idx="3720">
                  <c:v>4.178925E-5</c:v>
                </c:pt>
                <c:pt idx="3721">
                  <c:v>4.1781399999999999E-5</c:v>
                </c:pt>
                <c:pt idx="3722">
                  <c:v>4.1773490000000002E-5</c:v>
                </c:pt>
                <c:pt idx="3723">
                  <c:v>4.1765979999999998E-5</c:v>
                </c:pt>
                <c:pt idx="3724">
                  <c:v>4.1758960000000002E-5</c:v>
                </c:pt>
                <c:pt idx="3725">
                  <c:v>4.1751780000000001E-5</c:v>
                </c:pt>
                <c:pt idx="3726">
                  <c:v>4.1744440000000002E-5</c:v>
                </c:pt>
                <c:pt idx="3727">
                  <c:v>4.1737409999999999E-5</c:v>
                </c:pt>
                <c:pt idx="3728">
                  <c:v>4.1730090000000001E-5</c:v>
                </c:pt>
                <c:pt idx="3729">
                  <c:v>4.172309E-5</c:v>
                </c:pt>
                <c:pt idx="3730">
                  <c:v>4.1715840000000001E-5</c:v>
                </c:pt>
                <c:pt idx="3731">
                  <c:v>4.1708670000000001E-5</c:v>
                </c:pt>
                <c:pt idx="3732">
                  <c:v>4.1701520000000002E-5</c:v>
                </c:pt>
                <c:pt idx="3733">
                  <c:v>4.1694180000000003E-5</c:v>
                </c:pt>
                <c:pt idx="3734">
                  <c:v>4.1686520000000003E-5</c:v>
                </c:pt>
                <c:pt idx="3735">
                  <c:v>4.1679250000000002E-5</c:v>
                </c:pt>
                <c:pt idx="3736">
                  <c:v>4.167215E-5</c:v>
                </c:pt>
                <c:pt idx="3737">
                  <c:v>4.166507E-5</c:v>
                </c:pt>
                <c:pt idx="3738">
                  <c:v>4.1657979999999999E-5</c:v>
                </c:pt>
                <c:pt idx="3739">
                  <c:v>4.1650780000000003E-5</c:v>
                </c:pt>
                <c:pt idx="3740">
                  <c:v>4.1643690000000002E-5</c:v>
                </c:pt>
                <c:pt idx="3741">
                  <c:v>4.1636540000000003E-5</c:v>
                </c:pt>
                <c:pt idx="3742">
                  <c:v>4.162885E-5</c:v>
                </c:pt>
                <c:pt idx="3743">
                  <c:v>4.1621980000000001E-5</c:v>
                </c:pt>
                <c:pt idx="3744">
                  <c:v>4.1614379999999998E-5</c:v>
                </c:pt>
                <c:pt idx="3745">
                  <c:v>4.1607509999999998E-5</c:v>
                </c:pt>
                <c:pt idx="3746">
                  <c:v>4.1600419999999997E-5</c:v>
                </c:pt>
                <c:pt idx="3747">
                  <c:v>4.1593440000000003E-5</c:v>
                </c:pt>
                <c:pt idx="3748">
                  <c:v>4.1586040000000001E-5</c:v>
                </c:pt>
                <c:pt idx="3749">
                  <c:v>4.1579039999999999E-5</c:v>
                </c:pt>
                <c:pt idx="3750">
                  <c:v>4.1571289999999999E-5</c:v>
                </c:pt>
                <c:pt idx="3751">
                  <c:v>4.1563999999999997E-5</c:v>
                </c:pt>
                <c:pt idx="3752">
                  <c:v>4.155678E-5</c:v>
                </c:pt>
                <c:pt idx="3753">
                  <c:v>4.1549940000000003E-5</c:v>
                </c:pt>
                <c:pt idx="3754">
                  <c:v>4.1543230000000001E-5</c:v>
                </c:pt>
                <c:pt idx="3755">
                  <c:v>4.153615E-5</c:v>
                </c:pt>
                <c:pt idx="3756">
                  <c:v>4.1529609999999997E-5</c:v>
                </c:pt>
                <c:pt idx="3757">
                  <c:v>4.1522379999999999E-5</c:v>
                </c:pt>
                <c:pt idx="3758">
                  <c:v>4.1514899999999998E-5</c:v>
                </c:pt>
                <c:pt idx="3759">
                  <c:v>4.150805E-5</c:v>
                </c:pt>
                <c:pt idx="3760">
                  <c:v>4.1500869999999999E-5</c:v>
                </c:pt>
                <c:pt idx="3761">
                  <c:v>4.1493579999999997E-5</c:v>
                </c:pt>
                <c:pt idx="3762">
                  <c:v>4.1486300000000003E-5</c:v>
                </c:pt>
                <c:pt idx="3763">
                  <c:v>4.1478669999999998E-5</c:v>
                </c:pt>
                <c:pt idx="3764">
                  <c:v>4.1471709999999999E-5</c:v>
                </c:pt>
                <c:pt idx="3765">
                  <c:v>4.1464519999999997E-5</c:v>
                </c:pt>
                <c:pt idx="3766">
                  <c:v>4.145769E-5</c:v>
                </c:pt>
                <c:pt idx="3767">
                  <c:v>4.1450299999999999E-5</c:v>
                </c:pt>
                <c:pt idx="3768">
                  <c:v>4.1443129999999998E-5</c:v>
                </c:pt>
                <c:pt idx="3769">
                  <c:v>4.1436380000000001E-5</c:v>
                </c:pt>
                <c:pt idx="3770">
                  <c:v>4.1429289999999999E-5</c:v>
                </c:pt>
                <c:pt idx="3771">
                  <c:v>4.142174E-5</c:v>
                </c:pt>
                <c:pt idx="3772">
                  <c:v>4.1415029999999998E-5</c:v>
                </c:pt>
                <c:pt idx="3773">
                  <c:v>4.1408020000000002E-5</c:v>
                </c:pt>
                <c:pt idx="3774">
                  <c:v>4.1400650000000001E-5</c:v>
                </c:pt>
                <c:pt idx="3775">
                  <c:v>4.1393880000000002E-5</c:v>
                </c:pt>
                <c:pt idx="3776">
                  <c:v>4.138688E-5</c:v>
                </c:pt>
                <c:pt idx="3777">
                  <c:v>4.1379820000000001E-5</c:v>
                </c:pt>
                <c:pt idx="3778">
                  <c:v>4.1372689999999997E-5</c:v>
                </c:pt>
                <c:pt idx="3779">
                  <c:v>4.1365909999999997E-5</c:v>
                </c:pt>
                <c:pt idx="3780">
                  <c:v>4.1358359999999997E-5</c:v>
                </c:pt>
                <c:pt idx="3781">
                  <c:v>4.1351289999999998E-5</c:v>
                </c:pt>
                <c:pt idx="3782">
                  <c:v>4.1344490000000003E-5</c:v>
                </c:pt>
                <c:pt idx="3783">
                  <c:v>4.1337449999999998E-5</c:v>
                </c:pt>
                <c:pt idx="3784">
                  <c:v>4.1330220000000001E-5</c:v>
                </c:pt>
                <c:pt idx="3785">
                  <c:v>4.1323409999999999E-5</c:v>
                </c:pt>
                <c:pt idx="3786">
                  <c:v>4.1315920000000003E-5</c:v>
                </c:pt>
                <c:pt idx="3787">
                  <c:v>4.1308830000000002E-5</c:v>
                </c:pt>
                <c:pt idx="3788">
                  <c:v>4.1302169999999997E-5</c:v>
                </c:pt>
                <c:pt idx="3789">
                  <c:v>4.1295119999999998E-5</c:v>
                </c:pt>
                <c:pt idx="3790">
                  <c:v>4.1288139999999998E-5</c:v>
                </c:pt>
                <c:pt idx="3791">
                  <c:v>4.1281010000000001E-5</c:v>
                </c:pt>
                <c:pt idx="3792">
                  <c:v>4.1274269999999997E-5</c:v>
                </c:pt>
                <c:pt idx="3793">
                  <c:v>4.1267290000000003E-5</c:v>
                </c:pt>
                <c:pt idx="3794">
                  <c:v>4.1260090000000001E-5</c:v>
                </c:pt>
                <c:pt idx="3795">
                  <c:v>4.1253369999999998E-5</c:v>
                </c:pt>
                <c:pt idx="3796">
                  <c:v>4.1245819999999999E-5</c:v>
                </c:pt>
                <c:pt idx="3797">
                  <c:v>4.1238290000000001E-5</c:v>
                </c:pt>
                <c:pt idx="3798">
                  <c:v>4.123131E-5</c:v>
                </c:pt>
                <c:pt idx="3799">
                  <c:v>4.1223980000000002E-5</c:v>
                </c:pt>
                <c:pt idx="3800">
                  <c:v>4.1217100000000002E-5</c:v>
                </c:pt>
                <c:pt idx="3801">
                  <c:v>4.1210439999999997E-5</c:v>
                </c:pt>
                <c:pt idx="3802">
                  <c:v>4.1203940000000003E-5</c:v>
                </c:pt>
                <c:pt idx="3803">
                  <c:v>4.1197479999999998E-5</c:v>
                </c:pt>
                <c:pt idx="3804">
                  <c:v>4.1190709999999999E-5</c:v>
                </c:pt>
                <c:pt idx="3805">
                  <c:v>4.1183660000000001E-5</c:v>
                </c:pt>
                <c:pt idx="3806">
                  <c:v>4.1176169999999998E-5</c:v>
                </c:pt>
                <c:pt idx="3807">
                  <c:v>4.116893E-5</c:v>
                </c:pt>
                <c:pt idx="3808">
                  <c:v>4.1162260000000001E-5</c:v>
                </c:pt>
                <c:pt idx="3809">
                  <c:v>4.1155120000000003E-5</c:v>
                </c:pt>
                <c:pt idx="3810">
                  <c:v>4.1148120000000001E-5</c:v>
                </c:pt>
                <c:pt idx="3811">
                  <c:v>4.1140880000000003E-5</c:v>
                </c:pt>
                <c:pt idx="3812">
                  <c:v>4.1134399999999997E-5</c:v>
                </c:pt>
                <c:pt idx="3813">
                  <c:v>4.112728E-5</c:v>
                </c:pt>
                <c:pt idx="3814">
                  <c:v>4.112069E-5</c:v>
                </c:pt>
                <c:pt idx="3815">
                  <c:v>4.1113799999999999E-5</c:v>
                </c:pt>
                <c:pt idx="3816">
                  <c:v>4.110683E-5</c:v>
                </c:pt>
                <c:pt idx="3817">
                  <c:v>4.109957E-5</c:v>
                </c:pt>
                <c:pt idx="3818">
                  <c:v>4.109289E-5</c:v>
                </c:pt>
                <c:pt idx="3819">
                  <c:v>4.1085840000000002E-5</c:v>
                </c:pt>
                <c:pt idx="3820">
                  <c:v>4.1078860000000001E-5</c:v>
                </c:pt>
                <c:pt idx="3821">
                  <c:v>4.1071910000000003E-5</c:v>
                </c:pt>
                <c:pt idx="3822">
                  <c:v>4.106519E-5</c:v>
                </c:pt>
                <c:pt idx="3823">
                  <c:v>4.1057750000000002E-5</c:v>
                </c:pt>
                <c:pt idx="3824">
                  <c:v>4.1050390000000002E-5</c:v>
                </c:pt>
                <c:pt idx="3825">
                  <c:v>4.1043249999999997E-5</c:v>
                </c:pt>
                <c:pt idx="3826">
                  <c:v>4.1036789999999999E-5</c:v>
                </c:pt>
                <c:pt idx="3827">
                  <c:v>4.1029899999999998E-5</c:v>
                </c:pt>
                <c:pt idx="3828">
                  <c:v>4.1023609999999999E-5</c:v>
                </c:pt>
                <c:pt idx="3829">
                  <c:v>4.1016790000000003E-5</c:v>
                </c:pt>
                <c:pt idx="3830">
                  <c:v>4.1010339999999999E-5</c:v>
                </c:pt>
                <c:pt idx="3831">
                  <c:v>4.1003320000000002E-5</c:v>
                </c:pt>
                <c:pt idx="3832">
                  <c:v>4.0996420000000001E-5</c:v>
                </c:pt>
                <c:pt idx="3833">
                  <c:v>4.0989360000000002E-5</c:v>
                </c:pt>
                <c:pt idx="3834">
                  <c:v>4.0982129999999997E-5</c:v>
                </c:pt>
                <c:pt idx="3835">
                  <c:v>4.0975459999999998E-5</c:v>
                </c:pt>
                <c:pt idx="3836">
                  <c:v>4.096851E-5</c:v>
                </c:pt>
                <c:pt idx="3837">
                  <c:v>4.0960890000000002E-5</c:v>
                </c:pt>
                <c:pt idx="3838">
                  <c:v>4.0953700000000001E-5</c:v>
                </c:pt>
                <c:pt idx="3839">
                  <c:v>4.0946679999999997E-5</c:v>
                </c:pt>
                <c:pt idx="3840">
                  <c:v>4.0940219999999999E-5</c:v>
                </c:pt>
                <c:pt idx="3841">
                  <c:v>4.0933660000000001E-5</c:v>
                </c:pt>
                <c:pt idx="3842">
                  <c:v>4.0927509999999998E-5</c:v>
                </c:pt>
                <c:pt idx="3843">
                  <c:v>4.0920590000000002E-5</c:v>
                </c:pt>
                <c:pt idx="3844">
                  <c:v>4.0913310000000001E-5</c:v>
                </c:pt>
                <c:pt idx="3845">
                  <c:v>4.0907059999999997E-5</c:v>
                </c:pt>
                <c:pt idx="3846">
                  <c:v>4.0899729999999999E-5</c:v>
                </c:pt>
                <c:pt idx="3847">
                  <c:v>4.0893080000000002E-5</c:v>
                </c:pt>
                <c:pt idx="3848">
                  <c:v>4.088628E-5</c:v>
                </c:pt>
                <c:pt idx="3849">
                  <c:v>4.0878889999999999E-5</c:v>
                </c:pt>
                <c:pt idx="3850">
                  <c:v>4.0872469999999997E-5</c:v>
                </c:pt>
                <c:pt idx="3851">
                  <c:v>4.086535E-5</c:v>
                </c:pt>
                <c:pt idx="3852">
                  <c:v>4.085857E-5</c:v>
                </c:pt>
                <c:pt idx="3853">
                  <c:v>4.0851569999999998E-5</c:v>
                </c:pt>
                <c:pt idx="3854">
                  <c:v>4.084501E-5</c:v>
                </c:pt>
                <c:pt idx="3855">
                  <c:v>4.0838340000000001E-5</c:v>
                </c:pt>
                <c:pt idx="3856">
                  <c:v>4.0831599999999997E-5</c:v>
                </c:pt>
                <c:pt idx="3857">
                  <c:v>4.0824700000000002E-5</c:v>
                </c:pt>
                <c:pt idx="3858">
                  <c:v>4.0817649999999997E-5</c:v>
                </c:pt>
                <c:pt idx="3859">
                  <c:v>4.0810869999999997E-5</c:v>
                </c:pt>
                <c:pt idx="3860">
                  <c:v>4.0803180000000001E-5</c:v>
                </c:pt>
                <c:pt idx="3861">
                  <c:v>4.0796500000000001E-5</c:v>
                </c:pt>
                <c:pt idx="3862">
                  <c:v>4.078979E-5</c:v>
                </c:pt>
                <c:pt idx="3863">
                  <c:v>4.0783130000000001E-5</c:v>
                </c:pt>
                <c:pt idx="3864">
                  <c:v>4.0776730000000001E-5</c:v>
                </c:pt>
                <c:pt idx="3865">
                  <c:v>4.0770250000000002E-5</c:v>
                </c:pt>
                <c:pt idx="3866">
                  <c:v>4.0763129999999998E-5</c:v>
                </c:pt>
                <c:pt idx="3867">
                  <c:v>4.0756190000000001E-5</c:v>
                </c:pt>
                <c:pt idx="3868">
                  <c:v>4.0749069999999997E-5</c:v>
                </c:pt>
                <c:pt idx="3869">
                  <c:v>4.0742889999999998E-5</c:v>
                </c:pt>
                <c:pt idx="3870">
                  <c:v>4.0736479999999997E-5</c:v>
                </c:pt>
                <c:pt idx="3871">
                  <c:v>4.0729699999999997E-5</c:v>
                </c:pt>
                <c:pt idx="3872">
                  <c:v>4.0722919999999997E-5</c:v>
                </c:pt>
                <c:pt idx="3873">
                  <c:v>4.071617E-5</c:v>
                </c:pt>
                <c:pt idx="3874">
                  <c:v>4.0709069999999997E-5</c:v>
                </c:pt>
                <c:pt idx="3875">
                  <c:v>4.0702640000000002E-5</c:v>
                </c:pt>
                <c:pt idx="3876">
                  <c:v>4.0695019999999997E-5</c:v>
                </c:pt>
                <c:pt idx="3877">
                  <c:v>4.0687720000000001E-5</c:v>
                </c:pt>
                <c:pt idx="3878">
                  <c:v>4.0681140000000002E-5</c:v>
                </c:pt>
                <c:pt idx="3879">
                  <c:v>4.0674969999999997E-5</c:v>
                </c:pt>
                <c:pt idx="3880">
                  <c:v>4.0668509999999999E-5</c:v>
                </c:pt>
                <c:pt idx="3881">
                  <c:v>4.0661809999999998E-5</c:v>
                </c:pt>
                <c:pt idx="3882">
                  <c:v>4.0655599999999997E-5</c:v>
                </c:pt>
                <c:pt idx="3883">
                  <c:v>4.0649199999999997E-5</c:v>
                </c:pt>
                <c:pt idx="3884">
                  <c:v>4.0642639999999999E-5</c:v>
                </c:pt>
                <c:pt idx="3885">
                  <c:v>4.0635140000000003E-5</c:v>
                </c:pt>
                <c:pt idx="3886">
                  <c:v>4.0628550000000003E-5</c:v>
                </c:pt>
                <c:pt idx="3887">
                  <c:v>4.0620870000000001E-5</c:v>
                </c:pt>
                <c:pt idx="3888">
                  <c:v>4.0613189999999999E-5</c:v>
                </c:pt>
                <c:pt idx="3889">
                  <c:v>4.0607030000000001E-5</c:v>
                </c:pt>
                <c:pt idx="3890">
                  <c:v>4.0600650000000002E-5</c:v>
                </c:pt>
                <c:pt idx="3891">
                  <c:v>4.0594160000000002E-5</c:v>
                </c:pt>
                <c:pt idx="3892">
                  <c:v>4.0588109999999999E-5</c:v>
                </c:pt>
                <c:pt idx="3893">
                  <c:v>4.058163E-5</c:v>
                </c:pt>
                <c:pt idx="3894">
                  <c:v>4.0575060000000001E-5</c:v>
                </c:pt>
                <c:pt idx="3895">
                  <c:v>4.0567939999999998E-5</c:v>
                </c:pt>
                <c:pt idx="3896">
                  <c:v>4.0561200000000001E-5</c:v>
                </c:pt>
                <c:pt idx="3897">
                  <c:v>4.0554189999999998E-5</c:v>
                </c:pt>
                <c:pt idx="3898">
                  <c:v>4.0547450000000001E-5</c:v>
                </c:pt>
                <c:pt idx="3899">
                  <c:v>4.054008E-5</c:v>
                </c:pt>
                <c:pt idx="3900">
                  <c:v>4.05332E-5</c:v>
                </c:pt>
                <c:pt idx="3901">
                  <c:v>4.0526789999999999E-5</c:v>
                </c:pt>
                <c:pt idx="3902">
                  <c:v>4.0520279999999998E-5</c:v>
                </c:pt>
                <c:pt idx="3903">
                  <c:v>4.0514240000000002E-5</c:v>
                </c:pt>
                <c:pt idx="3904">
                  <c:v>4.050792E-5</c:v>
                </c:pt>
                <c:pt idx="3905">
                  <c:v>4.0501509999999999E-5</c:v>
                </c:pt>
                <c:pt idx="3906">
                  <c:v>4.049523E-5</c:v>
                </c:pt>
                <c:pt idx="3907">
                  <c:v>4.0488300000000003E-5</c:v>
                </c:pt>
                <c:pt idx="3908">
                  <c:v>4.0481480000000001E-5</c:v>
                </c:pt>
                <c:pt idx="3909">
                  <c:v>4.0473519999999999E-5</c:v>
                </c:pt>
                <c:pt idx="3910">
                  <c:v>4.046684E-5</c:v>
                </c:pt>
                <c:pt idx="3911">
                  <c:v>4.0460439999999999E-5</c:v>
                </c:pt>
                <c:pt idx="3912">
                  <c:v>4.0454000000000003E-5</c:v>
                </c:pt>
                <c:pt idx="3913">
                  <c:v>4.044796E-5</c:v>
                </c:pt>
                <c:pt idx="3914">
                  <c:v>4.0441419999999997E-5</c:v>
                </c:pt>
                <c:pt idx="3915">
                  <c:v>4.0434800000000001E-5</c:v>
                </c:pt>
                <c:pt idx="3916">
                  <c:v>4.0427950000000003E-5</c:v>
                </c:pt>
                <c:pt idx="3917">
                  <c:v>4.0421569999999997E-5</c:v>
                </c:pt>
                <c:pt idx="3918">
                  <c:v>4.0414840000000001E-5</c:v>
                </c:pt>
                <c:pt idx="3919">
                  <c:v>4.0407649999999999E-5</c:v>
                </c:pt>
                <c:pt idx="3920">
                  <c:v>4.0401280000000001E-5</c:v>
                </c:pt>
                <c:pt idx="3921">
                  <c:v>4.0394600000000001E-5</c:v>
                </c:pt>
                <c:pt idx="3922">
                  <c:v>4.0388030000000002E-5</c:v>
                </c:pt>
                <c:pt idx="3923">
                  <c:v>4.0381250000000002E-5</c:v>
                </c:pt>
                <c:pt idx="3924">
                  <c:v>4.0374979999999997E-5</c:v>
                </c:pt>
                <c:pt idx="3925">
                  <c:v>4.0368399999999998E-5</c:v>
                </c:pt>
                <c:pt idx="3926">
                  <c:v>4.0361699999999997E-5</c:v>
                </c:pt>
                <c:pt idx="3927">
                  <c:v>4.0355400000000003E-5</c:v>
                </c:pt>
                <c:pt idx="3928">
                  <c:v>4.0348780000000001E-5</c:v>
                </c:pt>
                <c:pt idx="3929">
                  <c:v>4.0342200000000001E-5</c:v>
                </c:pt>
                <c:pt idx="3930">
                  <c:v>4.0335369999999998E-5</c:v>
                </c:pt>
                <c:pt idx="3931">
                  <c:v>4.0329079999999998E-5</c:v>
                </c:pt>
                <c:pt idx="3932">
                  <c:v>4.0322430000000001E-5</c:v>
                </c:pt>
                <c:pt idx="3933">
                  <c:v>4.031564E-5</c:v>
                </c:pt>
                <c:pt idx="3934">
                  <c:v>4.030934E-5</c:v>
                </c:pt>
                <c:pt idx="3935">
                  <c:v>4.0302680000000002E-5</c:v>
                </c:pt>
                <c:pt idx="3936">
                  <c:v>4.029598E-5</c:v>
                </c:pt>
                <c:pt idx="3937">
                  <c:v>4.0289649999999998E-5</c:v>
                </c:pt>
                <c:pt idx="3938">
                  <c:v>4.0283110000000001E-5</c:v>
                </c:pt>
                <c:pt idx="3939">
                  <c:v>4.0276540000000002E-5</c:v>
                </c:pt>
                <c:pt idx="3940">
                  <c:v>4.0269799999999999E-5</c:v>
                </c:pt>
                <c:pt idx="3941">
                  <c:v>4.0263499999999998E-5</c:v>
                </c:pt>
                <c:pt idx="3942">
                  <c:v>4.0256889999999997E-5</c:v>
                </c:pt>
                <c:pt idx="3943">
                  <c:v>4.0250209999999997E-5</c:v>
                </c:pt>
                <c:pt idx="3944">
                  <c:v>4.0243939999999999E-5</c:v>
                </c:pt>
                <c:pt idx="3945">
                  <c:v>4.0237449999999999E-5</c:v>
                </c:pt>
                <c:pt idx="3946">
                  <c:v>4.0230969999999999E-5</c:v>
                </c:pt>
                <c:pt idx="3947">
                  <c:v>4.0224310000000001E-5</c:v>
                </c:pt>
                <c:pt idx="3948">
                  <c:v>4.0218149999999997E-5</c:v>
                </c:pt>
                <c:pt idx="3949">
                  <c:v>4.0211640000000002E-5</c:v>
                </c:pt>
                <c:pt idx="3950">
                  <c:v>4.0204969999999997E-5</c:v>
                </c:pt>
                <c:pt idx="3951">
                  <c:v>4.0198689999999998E-5</c:v>
                </c:pt>
                <c:pt idx="3952">
                  <c:v>4.0192099999999998E-5</c:v>
                </c:pt>
                <c:pt idx="3953">
                  <c:v>4.0185499999999997E-5</c:v>
                </c:pt>
                <c:pt idx="3954">
                  <c:v>4.0178749999999999E-5</c:v>
                </c:pt>
                <c:pt idx="3955">
                  <c:v>4.017247E-5</c:v>
                </c:pt>
                <c:pt idx="3956">
                  <c:v>4.016589E-5</c:v>
                </c:pt>
                <c:pt idx="3957">
                  <c:v>4.0159169999999998E-5</c:v>
                </c:pt>
                <c:pt idx="3958">
                  <c:v>4.0152920000000001E-5</c:v>
                </c:pt>
                <c:pt idx="3959">
                  <c:v>4.0146389999999998E-5</c:v>
                </c:pt>
                <c:pt idx="3960">
                  <c:v>4.013992E-5</c:v>
                </c:pt>
                <c:pt idx="3961">
                  <c:v>4.0133289999999997E-5</c:v>
                </c:pt>
                <c:pt idx="3962">
                  <c:v>4.0127509999999999E-5</c:v>
                </c:pt>
                <c:pt idx="3963">
                  <c:v>4.012103E-5</c:v>
                </c:pt>
                <c:pt idx="3964">
                  <c:v>4.0114399999999997E-5</c:v>
                </c:pt>
                <c:pt idx="3965">
                  <c:v>4.0108219999999998E-5</c:v>
                </c:pt>
                <c:pt idx="3966">
                  <c:v>4.010166E-5</c:v>
                </c:pt>
                <c:pt idx="3967">
                  <c:v>4.0095129999999997E-5</c:v>
                </c:pt>
                <c:pt idx="3968">
                  <c:v>4.0088369999999998E-5</c:v>
                </c:pt>
                <c:pt idx="3969">
                  <c:v>4.0082159999999998E-5</c:v>
                </c:pt>
                <c:pt idx="3970">
                  <c:v>4.0075620000000001E-5</c:v>
                </c:pt>
                <c:pt idx="3971">
                  <c:v>4.006892E-5</c:v>
                </c:pt>
                <c:pt idx="3972">
                  <c:v>4.0062770000000003E-5</c:v>
                </c:pt>
                <c:pt idx="3973">
                  <c:v>4.0056319999999999E-5</c:v>
                </c:pt>
                <c:pt idx="3974">
                  <c:v>4.0049860000000001E-5</c:v>
                </c:pt>
                <c:pt idx="3975">
                  <c:v>4.0043270000000001E-5</c:v>
                </c:pt>
                <c:pt idx="3976">
                  <c:v>4.0037129999999999E-5</c:v>
                </c:pt>
                <c:pt idx="3977">
                  <c:v>4.0030719999999997E-5</c:v>
                </c:pt>
                <c:pt idx="3978">
                  <c:v>4.0024129999999997E-5</c:v>
                </c:pt>
                <c:pt idx="3979">
                  <c:v>4.001797E-5</c:v>
                </c:pt>
                <c:pt idx="3980">
                  <c:v>4.0011510000000002E-5</c:v>
                </c:pt>
                <c:pt idx="3981">
                  <c:v>4.000499E-5</c:v>
                </c:pt>
                <c:pt idx="3982">
                  <c:v>3.9998340000000002E-5</c:v>
                </c:pt>
                <c:pt idx="3983">
                  <c:v>3.9992130000000002E-5</c:v>
                </c:pt>
                <c:pt idx="3984">
                  <c:v>3.9985699999999999E-5</c:v>
                </c:pt>
                <c:pt idx="3985">
                  <c:v>3.9979079999999997E-5</c:v>
                </c:pt>
                <c:pt idx="3986">
                  <c:v>3.9972970000000003E-5</c:v>
                </c:pt>
                <c:pt idx="3987">
                  <c:v>3.9966589999999997E-5</c:v>
                </c:pt>
                <c:pt idx="3988">
                  <c:v>3.9960270000000002E-5</c:v>
                </c:pt>
                <c:pt idx="3989">
                  <c:v>3.9953770000000002E-5</c:v>
                </c:pt>
                <c:pt idx="3990">
                  <c:v>3.9947670000000002E-5</c:v>
                </c:pt>
                <c:pt idx="3991">
                  <c:v>3.994135E-5</c:v>
                </c:pt>
                <c:pt idx="3992">
                  <c:v>3.9934770000000001E-5</c:v>
                </c:pt>
                <c:pt idx="3993">
                  <c:v>3.992857E-5</c:v>
                </c:pt>
                <c:pt idx="3994">
                  <c:v>3.9922100000000002E-5</c:v>
                </c:pt>
                <c:pt idx="3995">
                  <c:v>3.9915669999999999E-5</c:v>
                </c:pt>
                <c:pt idx="3996">
                  <c:v>3.990909E-5</c:v>
                </c:pt>
                <c:pt idx="3997">
                  <c:v>3.99029E-5</c:v>
                </c:pt>
                <c:pt idx="3998">
                  <c:v>3.9896540000000003E-5</c:v>
                </c:pt>
                <c:pt idx="3999">
                  <c:v>3.9890169999999998E-5</c:v>
                </c:pt>
                <c:pt idx="4000">
                  <c:v>3.9883650000000002E-5</c:v>
                </c:pt>
                <c:pt idx="4001">
                  <c:v>3.9877540000000002E-5</c:v>
                </c:pt>
                <c:pt idx="4002">
                  <c:v>3.9871170000000003E-5</c:v>
                </c:pt>
                <c:pt idx="4003">
                  <c:v>3.9864660000000002E-5</c:v>
                </c:pt>
                <c:pt idx="4004">
                  <c:v>3.9858519999999999E-5</c:v>
                </c:pt>
                <c:pt idx="4005">
                  <c:v>3.985214E-5</c:v>
                </c:pt>
                <c:pt idx="4006">
                  <c:v>3.9845860000000001E-5</c:v>
                </c:pt>
                <c:pt idx="4007">
                  <c:v>3.9839319999999998E-5</c:v>
                </c:pt>
                <c:pt idx="4008">
                  <c:v>3.9833229999999999E-5</c:v>
                </c:pt>
                <c:pt idx="4009">
                  <c:v>3.9826819999999998E-5</c:v>
                </c:pt>
                <c:pt idx="4010">
                  <c:v>3.9820410000000003E-5</c:v>
                </c:pt>
                <c:pt idx="4011">
                  <c:v>3.9814280000000001E-5</c:v>
                </c:pt>
                <c:pt idx="4012">
                  <c:v>3.9808010000000003E-5</c:v>
                </c:pt>
                <c:pt idx="4013">
                  <c:v>3.9801680000000001E-5</c:v>
                </c:pt>
                <c:pt idx="4014">
                  <c:v>3.9795159999999999E-5</c:v>
                </c:pt>
                <c:pt idx="4015">
                  <c:v>3.978908E-5</c:v>
                </c:pt>
                <c:pt idx="4016">
                  <c:v>3.9782730000000003E-5</c:v>
                </c:pt>
                <c:pt idx="4017">
                  <c:v>3.9776420000000002E-5</c:v>
                </c:pt>
                <c:pt idx="4018">
                  <c:v>3.9769959999999998E-5</c:v>
                </c:pt>
                <c:pt idx="4019">
                  <c:v>3.976389E-5</c:v>
                </c:pt>
                <c:pt idx="4020">
                  <c:v>3.9757620000000002E-5</c:v>
                </c:pt>
                <c:pt idx="4021">
                  <c:v>3.9751130000000002E-5</c:v>
                </c:pt>
                <c:pt idx="4022">
                  <c:v>3.9745110000000001E-5</c:v>
                </c:pt>
                <c:pt idx="4023">
                  <c:v>3.9738789999999999E-5</c:v>
                </c:pt>
                <c:pt idx="4024">
                  <c:v>3.9732469999999997E-5</c:v>
                </c:pt>
                <c:pt idx="4025">
                  <c:v>3.972602E-5</c:v>
                </c:pt>
                <c:pt idx="4026">
                  <c:v>3.9719950000000002E-5</c:v>
                </c:pt>
                <c:pt idx="4027">
                  <c:v>3.9713650000000002E-5</c:v>
                </c:pt>
                <c:pt idx="4028">
                  <c:v>3.9707140000000001E-5</c:v>
                </c:pt>
                <c:pt idx="4029">
                  <c:v>3.9701099999999998E-5</c:v>
                </c:pt>
                <c:pt idx="4030">
                  <c:v>3.9694779999999997E-5</c:v>
                </c:pt>
                <c:pt idx="4031">
                  <c:v>3.9688480000000003E-5</c:v>
                </c:pt>
                <c:pt idx="4032">
                  <c:v>3.968204E-5</c:v>
                </c:pt>
                <c:pt idx="4033">
                  <c:v>3.9675980000000003E-5</c:v>
                </c:pt>
                <c:pt idx="4034">
                  <c:v>3.9669709999999998E-5</c:v>
                </c:pt>
                <c:pt idx="4035">
                  <c:v>3.9663419999999998E-5</c:v>
                </c:pt>
                <c:pt idx="4036">
                  <c:v>3.9656980000000002E-5</c:v>
                </c:pt>
                <c:pt idx="4037">
                  <c:v>3.9650970000000002E-5</c:v>
                </c:pt>
                <c:pt idx="4038">
                  <c:v>3.9644709999999997E-5</c:v>
                </c:pt>
                <c:pt idx="4039">
                  <c:v>3.9638690000000003E-5</c:v>
                </c:pt>
                <c:pt idx="4040">
                  <c:v>3.9632619999999999E-5</c:v>
                </c:pt>
                <c:pt idx="4041">
                  <c:v>3.9626309999999998E-5</c:v>
                </c:pt>
                <c:pt idx="4042">
                  <c:v>3.9619999999999997E-5</c:v>
                </c:pt>
                <c:pt idx="4043">
                  <c:v>3.961355E-5</c:v>
                </c:pt>
                <c:pt idx="4044">
                  <c:v>3.9607560000000001E-5</c:v>
                </c:pt>
                <c:pt idx="4045">
                  <c:v>3.9601270000000001E-5</c:v>
                </c:pt>
                <c:pt idx="4046">
                  <c:v>3.959486E-5</c:v>
                </c:pt>
                <c:pt idx="4047">
                  <c:v>3.9588819999999997E-5</c:v>
                </c:pt>
                <c:pt idx="4048">
                  <c:v>3.9582570000000001E-5</c:v>
                </c:pt>
                <c:pt idx="4049">
                  <c:v>3.9576329999999998E-5</c:v>
                </c:pt>
                <c:pt idx="4050">
                  <c:v>3.9569919999999997E-5</c:v>
                </c:pt>
                <c:pt idx="4051">
                  <c:v>3.9563990000000002E-5</c:v>
                </c:pt>
                <c:pt idx="4052">
                  <c:v>3.9557810000000003E-5</c:v>
                </c:pt>
                <c:pt idx="4053">
                  <c:v>3.9551970000000001E-5</c:v>
                </c:pt>
                <c:pt idx="4054">
                  <c:v>3.9545880000000002E-5</c:v>
                </c:pt>
                <c:pt idx="4055">
                  <c:v>3.9539599999999997E-5</c:v>
                </c:pt>
                <c:pt idx="4056">
                  <c:v>3.9533119999999997E-5</c:v>
                </c:pt>
                <c:pt idx="4057">
                  <c:v>3.9526520000000003E-5</c:v>
                </c:pt>
                <c:pt idx="4058">
                  <c:v>3.9520000000000001E-5</c:v>
                </c:pt>
                <c:pt idx="4059">
                  <c:v>3.9513890000000001E-5</c:v>
                </c:pt>
                <c:pt idx="4060">
                  <c:v>3.9508149999999999E-5</c:v>
                </c:pt>
                <c:pt idx="4061">
                  <c:v>3.9501629999999997E-5</c:v>
                </c:pt>
                <c:pt idx="4062">
                  <c:v>3.9496029999999998E-5</c:v>
                </c:pt>
                <c:pt idx="4063">
                  <c:v>3.948966E-5</c:v>
                </c:pt>
                <c:pt idx="4064">
                  <c:v>3.9483900000000003E-5</c:v>
                </c:pt>
                <c:pt idx="4065">
                  <c:v>3.9477999999999997E-5</c:v>
                </c:pt>
                <c:pt idx="4066">
                  <c:v>3.9471660000000001E-5</c:v>
                </c:pt>
                <c:pt idx="4067">
                  <c:v>3.946525E-5</c:v>
                </c:pt>
                <c:pt idx="4068">
                  <c:v>3.9458629999999997E-5</c:v>
                </c:pt>
                <c:pt idx="4069">
                  <c:v>3.9453009999999997E-5</c:v>
                </c:pt>
                <c:pt idx="4070">
                  <c:v>3.9446410000000003E-5</c:v>
                </c:pt>
                <c:pt idx="4071">
                  <c:v>3.9439910000000002E-5</c:v>
                </c:pt>
                <c:pt idx="4072">
                  <c:v>3.9433980000000001E-5</c:v>
                </c:pt>
                <c:pt idx="4073">
                  <c:v>3.9427749999999999E-5</c:v>
                </c:pt>
                <c:pt idx="4074">
                  <c:v>3.9421480000000001E-5</c:v>
                </c:pt>
                <c:pt idx="4075">
                  <c:v>3.9415709999999997E-5</c:v>
                </c:pt>
                <c:pt idx="4076">
                  <c:v>3.9409719999999998E-5</c:v>
                </c:pt>
                <c:pt idx="4077">
                  <c:v>3.9403519999999998E-5</c:v>
                </c:pt>
                <c:pt idx="4078">
                  <c:v>3.9397200000000003E-5</c:v>
                </c:pt>
                <c:pt idx="4079">
                  <c:v>3.9391270000000001E-5</c:v>
                </c:pt>
                <c:pt idx="4080">
                  <c:v>3.9385689999999997E-5</c:v>
                </c:pt>
                <c:pt idx="4081">
                  <c:v>3.9379170000000002E-5</c:v>
                </c:pt>
                <c:pt idx="4082">
                  <c:v>3.9373389999999997E-5</c:v>
                </c:pt>
                <c:pt idx="4083">
                  <c:v>3.936665E-5</c:v>
                </c:pt>
                <c:pt idx="4084">
                  <c:v>3.9360409999999997E-5</c:v>
                </c:pt>
                <c:pt idx="4085">
                  <c:v>3.9353909999999997E-5</c:v>
                </c:pt>
                <c:pt idx="4086">
                  <c:v>3.934814E-5</c:v>
                </c:pt>
                <c:pt idx="4087">
                  <c:v>3.9342150000000001E-5</c:v>
                </c:pt>
                <c:pt idx="4088">
                  <c:v>3.933594E-5</c:v>
                </c:pt>
                <c:pt idx="4089">
                  <c:v>3.9329519999999998E-5</c:v>
                </c:pt>
                <c:pt idx="4090">
                  <c:v>3.932354E-5</c:v>
                </c:pt>
                <c:pt idx="4091">
                  <c:v>3.9317390000000003E-5</c:v>
                </c:pt>
                <c:pt idx="4092">
                  <c:v>3.9311679999999997E-5</c:v>
                </c:pt>
                <c:pt idx="4093">
                  <c:v>3.9305379999999997E-5</c:v>
                </c:pt>
                <c:pt idx="4094">
                  <c:v>3.9298950000000001E-5</c:v>
                </c:pt>
                <c:pt idx="4095">
                  <c:v>3.9293060000000002E-5</c:v>
                </c:pt>
                <c:pt idx="4096">
                  <c:v>3.9287440000000002E-5</c:v>
                </c:pt>
                <c:pt idx="4097">
                  <c:v>3.9281679999999999E-5</c:v>
                </c:pt>
                <c:pt idx="4098">
                  <c:v>3.9275730000000003E-5</c:v>
                </c:pt>
                <c:pt idx="4099">
                  <c:v>3.9269440000000003E-5</c:v>
                </c:pt>
                <c:pt idx="4100">
                  <c:v>3.9263140000000003E-5</c:v>
                </c:pt>
                <c:pt idx="4101">
                  <c:v>3.9256679999999998E-5</c:v>
                </c:pt>
                <c:pt idx="4102">
                  <c:v>3.9250579999999999E-5</c:v>
                </c:pt>
                <c:pt idx="4103">
                  <c:v>3.9244330000000002E-5</c:v>
                </c:pt>
                <c:pt idx="4104">
                  <c:v>3.9238620000000002E-5</c:v>
                </c:pt>
                <c:pt idx="4105">
                  <c:v>3.9232720000000003E-5</c:v>
                </c:pt>
                <c:pt idx="4106">
                  <c:v>3.9226649999999998E-5</c:v>
                </c:pt>
                <c:pt idx="4107">
                  <c:v>3.922038E-5</c:v>
                </c:pt>
                <c:pt idx="4108">
                  <c:v>3.9214110000000002E-5</c:v>
                </c:pt>
                <c:pt idx="4109">
                  <c:v>3.9207700000000001E-5</c:v>
                </c:pt>
                <c:pt idx="4110">
                  <c:v>3.920178E-5</c:v>
                </c:pt>
                <c:pt idx="4111">
                  <c:v>3.9195659999999999E-5</c:v>
                </c:pt>
                <c:pt idx="4112">
                  <c:v>3.9189910000000003E-5</c:v>
                </c:pt>
                <c:pt idx="4113">
                  <c:v>3.9184019999999998E-5</c:v>
                </c:pt>
                <c:pt idx="4114">
                  <c:v>3.917795E-5</c:v>
                </c:pt>
                <c:pt idx="4115">
                  <c:v>3.9171999999999997E-5</c:v>
                </c:pt>
                <c:pt idx="4116">
                  <c:v>3.9165799999999997E-5</c:v>
                </c:pt>
                <c:pt idx="4117">
                  <c:v>3.9159999999999998E-5</c:v>
                </c:pt>
                <c:pt idx="4118">
                  <c:v>3.9153909999999999E-5</c:v>
                </c:pt>
                <c:pt idx="4119">
                  <c:v>3.9147770000000003E-5</c:v>
                </c:pt>
                <c:pt idx="4120">
                  <c:v>3.9141940000000002E-5</c:v>
                </c:pt>
                <c:pt idx="4121">
                  <c:v>3.9136050000000003E-5</c:v>
                </c:pt>
                <c:pt idx="4122">
                  <c:v>3.9129499999999999E-5</c:v>
                </c:pt>
                <c:pt idx="4123">
                  <c:v>3.9123379999999997E-5</c:v>
                </c:pt>
                <c:pt idx="4124">
                  <c:v>3.9117530000000002E-5</c:v>
                </c:pt>
                <c:pt idx="4125">
                  <c:v>3.9111569999999998E-5</c:v>
                </c:pt>
                <c:pt idx="4126">
                  <c:v>3.9105810000000002E-5</c:v>
                </c:pt>
                <c:pt idx="4127">
                  <c:v>3.9099610000000002E-5</c:v>
                </c:pt>
                <c:pt idx="4128">
                  <c:v>3.9093700000000001E-5</c:v>
                </c:pt>
                <c:pt idx="4129">
                  <c:v>3.9087520000000003E-5</c:v>
                </c:pt>
                <c:pt idx="4130">
                  <c:v>3.9081510000000003E-5</c:v>
                </c:pt>
                <c:pt idx="4131">
                  <c:v>3.9074879999999999E-5</c:v>
                </c:pt>
                <c:pt idx="4132">
                  <c:v>3.9069159999999999E-5</c:v>
                </c:pt>
                <c:pt idx="4133">
                  <c:v>3.9063190000000002E-5</c:v>
                </c:pt>
                <c:pt idx="4134">
                  <c:v>3.9057560000000001E-5</c:v>
                </c:pt>
                <c:pt idx="4135">
                  <c:v>3.905174E-5</c:v>
                </c:pt>
                <c:pt idx="4136">
                  <c:v>3.9045699999999998E-5</c:v>
                </c:pt>
                <c:pt idx="4137">
                  <c:v>3.9039979999999998E-5</c:v>
                </c:pt>
                <c:pt idx="4138">
                  <c:v>3.9033709999999999E-5</c:v>
                </c:pt>
                <c:pt idx="4139">
                  <c:v>3.9027460000000003E-5</c:v>
                </c:pt>
                <c:pt idx="4140">
                  <c:v>3.9021079999999997E-5</c:v>
                </c:pt>
                <c:pt idx="4141">
                  <c:v>3.9014970000000003E-5</c:v>
                </c:pt>
                <c:pt idx="4142">
                  <c:v>3.9009150000000002E-5</c:v>
                </c:pt>
                <c:pt idx="4143">
                  <c:v>3.9003710000000001E-5</c:v>
                </c:pt>
                <c:pt idx="4144">
                  <c:v>3.899807E-5</c:v>
                </c:pt>
                <c:pt idx="4145">
                  <c:v>3.899188E-5</c:v>
                </c:pt>
                <c:pt idx="4146">
                  <c:v>3.8985559999999999E-5</c:v>
                </c:pt>
                <c:pt idx="4147">
                  <c:v>3.8979710000000003E-5</c:v>
                </c:pt>
                <c:pt idx="4148">
                  <c:v>3.8973710000000003E-5</c:v>
                </c:pt>
                <c:pt idx="4149">
                  <c:v>3.896766E-5</c:v>
                </c:pt>
                <c:pt idx="4150">
                  <c:v>3.8961390000000002E-5</c:v>
                </c:pt>
                <c:pt idx="4151">
                  <c:v>3.8955500000000003E-5</c:v>
                </c:pt>
                <c:pt idx="4152">
                  <c:v>3.8949850000000001E-5</c:v>
                </c:pt>
                <c:pt idx="4153">
                  <c:v>3.8944269999999997E-5</c:v>
                </c:pt>
                <c:pt idx="4154">
                  <c:v>3.8938030000000001E-5</c:v>
                </c:pt>
                <c:pt idx="4155">
                  <c:v>3.893201E-5</c:v>
                </c:pt>
                <c:pt idx="4156">
                  <c:v>3.8926E-5</c:v>
                </c:pt>
                <c:pt idx="4157">
                  <c:v>3.8919920000000001E-5</c:v>
                </c:pt>
                <c:pt idx="4158">
                  <c:v>3.891419E-5</c:v>
                </c:pt>
                <c:pt idx="4159">
                  <c:v>3.8908749999999999E-5</c:v>
                </c:pt>
                <c:pt idx="4160">
                  <c:v>3.8902000000000001E-5</c:v>
                </c:pt>
                <c:pt idx="4161">
                  <c:v>3.8896210000000003E-5</c:v>
                </c:pt>
                <c:pt idx="4162">
                  <c:v>3.8890409999999997E-5</c:v>
                </c:pt>
                <c:pt idx="4163">
                  <c:v>3.8884380000000002E-5</c:v>
                </c:pt>
                <c:pt idx="4164">
                  <c:v>3.8878260000000001E-5</c:v>
                </c:pt>
                <c:pt idx="4165">
                  <c:v>3.8872589999999997E-5</c:v>
                </c:pt>
                <c:pt idx="4166">
                  <c:v>3.8866750000000002E-5</c:v>
                </c:pt>
                <c:pt idx="4167">
                  <c:v>3.8860699999999999E-5</c:v>
                </c:pt>
                <c:pt idx="4168">
                  <c:v>3.8854630000000001E-5</c:v>
                </c:pt>
                <c:pt idx="4169">
                  <c:v>3.8848330000000001E-5</c:v>
                </c:pt>
                <c:pt idx="4170">
                  <c:v>3.8842979999999999E-5</c:v>
                </c:pt>
                <c:pt idx="4171">
                  <c:v>3.8837359999999999E-5</c:v>
                </c:pt>
                <c:pt idx="4172">
                  <c:v>3.8831220000000003E-5</c:v>
                </c:pt>
                <c:pt idx="4173">
                  <c:v>3.8824939999999998E-5</c:v>
                </c:pt>
                <c:pt idx="4174">
                  <c:v>3.8819619999999998E-5</c:v>
                </c:pt>
                <c:pt idx="4175">
                  <c:v>3.8813519999999998E-5</c:v>
                </c:pt>
                <c:pt idx="4176">
                  <c:v>3.8807380000000002E-5</c:v>
                </c:pt>
                <c:pt idx="4177">
                  <c:v>3.8801180000000002E-5</c:v>
                </c:pt>
                <c:pt idx="4178">
                  <c:v>3.8795869999999997E-5</c:v>
                </c:pt>
                <c:pt idx="4179">
                  <c:v>3.8789799999999999E-5</c:v>
                </c:pt>
                <c:pt idx="4180">
                  <c:v>3.8784079999999999E-5</c:v>
                </c:pt>
                <c:pt idx="4181">
                  <c:v>3.877819E-5</c:v>
                </c:pt>
                <c:pt idx="4182">
                  <c:v>3.8772110000000002E-5</c:v>
                </c:pt>
                <c:pt idx="4183">
                  <c:v>3.8766039999999997E-5</c:v>
                </c:pt>
                <c:pt idx="4184">
                  <c:v>3.875988E-5</c:v>
                </c:pt>
                <c:pt idx="4185">
                  <c:v>3.8754580000000002E-5</c:v>
                </c:pt>
                <c:pt idx="4186">
                  <c:v>3.8748529999999999E-5</c:v>
                </c:pt>
                <c:pt idx="4187">
                  <c:v>3.874254E-5</c:v>
                </c:pt>
                <c:pt idx="4188">
                  <c:v>3.8736850000000002E-5</c:v>
                </c:pt>
                <c:pt idx="4189">
                  <c:v>3.8731040000000002E-5</c:v>
                </c:pt>
                <c:pt idx="4190">
                  <c:v>3.8724940000000002E-5</c:v>
                </c:pt>
                <c:pt idx="4191">
                  <c:v>3.8719449999999997E-5</c:v>
                </c:pt>
                <c:pt idx="4192">
                  <c:v>3.8713249999999997E-5</c:v>
                </c:pt>
                <c:pt idx="4193">
                  <c:v>3.8707400000000001E-5</c:v>
                </c:pt>
                <c:pt idx="4194">
                  <c:v>3.8701420000000003E-5</c:v>
                </c:pt>
                <c:pt idx="4195">
                  <c:v>3.8695900000000003E-5</c:v>
                </c:pt>
                <c:pt idx="4196">
                  <c:v>3.8689729999999999E-5</c:v>
                </c:pt>
                <c:pt idx="4197">
                  <c:v>3.8683909999999998E-5</c:v>
                </c:pt>
                <c:pt idx="4198">
                  <c:v>3.867842E-5</c:v>
                </c:pt>
                <c:pt idx="4199">
                  <c:v>3.8672379999999998E-5</c:v>
                </c:pt>
                <c:pt idx="4200">
                  <c:v>3.866621E-5</c:v>
                </c:pt>
                <c:pt idx="4201">
                  <c:v>3.8660430000000002E-5</c:v>
                </c:pt>
                <c:pt idx="4202">
                  <c:v>3.8654929999999997E-5</c:v>
                </c:pt>
                <c:pt idx="4203">
                  <c:v>3.8648839999999998E-5</c:v>
                </c:pt>
                <c:pt idx="4204">
                  <c:v>3.8643570000000002E-5</c:v>
                </c:pt>
                <c:pt idx="4205">
                  <c:v>3.8637409999999998E-5</c:v>
                </c:pt>
                <c:pt idx="4206">
                  <c:v>3.8631350000000001E-5</c:v>
                </c:pt>
                <c:pt idx="4207">
                  <c:v>3.8625180000000003E-5</c:v>
                </c:pt>
                <c:pt idx="4208">
                  <c:v>3.8619460000000002E-5</c:v>
                </c:pt>
                <c:pt idx="4209">
                  <c:v>3.8613640000000002E-5</c:v>
                </c:pt>
                <c:pt idx="4210">
                  <c:v>3.8608220000000002E-5</c:v>
                </c:pt>
                <c:pt idx="4211">
                  <c:v>3.8602580000000001E-5</c:v>
                </c:pt>
                <c:pt idx="4212">
                  <c:v>3.8597280000000003E-5</c:v>
                </c:pt>
                <c:pt idx="4213">
                  <c:v>3.8591029999999999E-5</c:v>
                </c:pt>
                <c:pt idx="4214">
                  <c:v>3.8584860000000001E-5</c:v>
                </c:pt>
                <c:pt idx="4215">
                  <c:v>3.8578660000000001E-5</c:v>
                </c:pt>
                <c:pt idx="4216">
                  <c:v>3.8572339999999999E-5</c:v>
                </c:pt>
                <c:pt idx="4217">
                  <c:v>3.8566619999999999E-5</c:v>
                </c:pt>
                <c:pt idx="4218">
                  <c:v>3.8561230000000001E-5</c:v>
                </c:pt>
                <c:pt idx="4219">
                  <c:v>3.8555620000000002E-5</c:v>
                </c:pt>
                <c:pt idx="4220">
                  <c:v>3.8550419999999997E-5</c:v>
                </c:pt>
                <c:pt idx="4221">
                  <c:v>3.854494E-5</c:v>
                </c:pt>
                <c:pt idx="4222">
                  <c:v>3.8538819999999999E-5</c:v>
                </c:pt>
                <c:pt idx="4223">
                  <c:v>3.8532560000000002E-5</c:v>
                </c:pt>
                <c:pt idx="4224">
                  <c:v>3.8526190000000003E-5</c:v>
                </c:pt>
                <c:pt idx="4225">
                  <c:v>3.8520409999999999E-5</c:v>
                </c:pt>
                <c:pt idx="4226">
                  <c:v>3.851501E-5</c:v>
                </c:pt>
                <c:pt idx="4227">
                  <c:v>3.8509449999999998E-5</c:v>
                </c:pt>
                <c:pt idx="4228">
                  <c:v>3.8504200000000003E-5</c:v>
                </c:pt>
                <c:pt idx="4229">
                  <c:v>3.8498029999999998E-5</c:v>
                </c:pt>
                <c:pt idx="4230">
                  <c:v>3.8491790000000002E-5</c:v>
                </c:pt>
                <c:pt idx="4231">
                  <c:v>3.8486009999999998E-5</c:v>
                </c:pt>
                <c:pt idx="4232">
                  <c:v>3.8480170000000003E-5</c:v>
                </c:pt>
                <c:pt idx="4233">
                  <c:v>3.8474209999999999E-5</c:v>
                </c:pt>
                <c:pt idx="4234">
                  <c:v>3.8468679999999998E-5</c:v>
                </c:pt>
                <c:pt idx="4235">
                  <c:v>3.84628E-5</c:v>
                </c:pt>
                <c:pt idx="4236">
                  <c:v>3.8457419999999997E-5</c:v>
                </c:pt>
                <c:pt idx="4237">
                  <c:v>3.8452050000000001E-5</c:v>
                </c:pt>
                <c:pt idx="4238">
                  <c:v>3.844574E-5</c:v>
                </c:pt>
                <c:pt idx="4239">
                  <c:v>3.8439770000000002E-5</c:v>
                </c:pt>
                <c:pt idx="4240">
                  <c:v>3.8433850000000001E-5</c:v>
                </c:pt>
                <c:pt idx="4241">
                  <c:v>3.84285E-5</c:v>
                </c:pt>
                <c:pt idx="4242">
                  <c:v>3.8422930000000003E-5</c:v>
                </c:pt>
                <c:pt idx="4243">
                  <c:v>3.8417680000000002E-5</c:v>
                </c:pt>
                <c:pt idx="4244">
                  <c:v>3.8411419999999998E-5</c:v>
                </c:pt>
                <c:pt idx="4245">
                  <c:v>3.840526E-5</c:v>
                </c:pt>
                <c:pt idx="4246">
                  <c:v>3.8399070000000001E-5</c:v>
                </c:pt>
                <c:pt idx="4247">
                  <c:v>3.839325E-5</c:v>
                </c:pt>
                <c:pt idx="4248">
                  <c:v>3.838743E-5</c:v>
                </c:pt>
                <c:pt idx="4249">
                  <c:v>3.8382140000000002E-5</c:v>
                </c:pt>
                <c:pt idx="4250">
                  <c:v>3.8376569999999999E-5</c:v>
                </c:pt>
                <c:pt idx="4251">
                  <c:v>3.8371400000000003E-5</c:v>
                </c:pt>
                <c:pt idx="4252">
                  <c:v>3.8365989999999998E-5</c:v>
                </c:pt>
                <c:pt idx="4253">
                  <c:v>3.835982E-5</c:v>
                </c:pt>
                <c:pt idx="4254">
                  <c:v>3.8353570000000003E-5</c:v>
                </c:pt>
                <c:pt idx="4255">
                  <c:v>3.8347750000000002E-5</c:v>
                </c:pt>
                <c:pt idx="4256">
                  <c:v>3.8342439999999997E-5</c:v>
                </c:pt>
                <c:pt idx="4257">
                  <c:v>3.833629E-5</c:v>
                </c:pt>
                <c:pt idx="4258">
                  <c:v>3.8330780000000001E-5</c:v>
                </c:pt>
                <c:pt idx="4259">
                  <c:v>3.8324829999999998E-5</c:v>
                </c:pt>
                <c:pt idx="4260">
                  <c:v>3.8318919999999998E-5</c:v>
                </c:pt>
                <c:pt idx="4261">
                  <c:v>3.8313609999999999E-5</c:v>
                </c:pt>
                <c:pt idx="4262">
                  <c:v>3.8308020000000001E-5</c:v>
                </c:pt>
                <c:pt idx="4263">
                  <c:v>3.8302120000000002E-5</c:v>
                </c:pt>
                <c:pt idx="4264">
                  <c:v>3.8296110000000002E-5</c:v>
                </c:pt>
                <c:pt idx="4265">
                  <c:v>3.8290790000000002E-5</c:v>
                </c:pt>
                <c:pt idx="4266">
                  <c:v>3.8284639999999999E-5</c:v>
                </c:pt>
                <c:pt idx="4267">
                  <c:v>3.8279470000000003E-5</c:v>
                </c:pt>
                <c:pt idx="4268">
                  <c:v>3.8273479999999997E-5</c:v>
                </c:pt>
                <c:pt idx="4269">
                  <c:v>3.8267540000000002E-5</c:v>
                </c:pt>
                <c:pt idx="4270">
                  <c:v>3.8262069999999999E-5</c:v>
                </c:pt>
                <c:pt idx="4271">
                  <c:v>3.825696E-5</c:v>
                </c:pt>
                <c:pt idx="4272">
                  <c:v>3.825085E-5</c:v>
                </c:pt>
                <c:pt idx="4273">
                  <c:v>3.8244890000000003E-5</c:v>
                </c:pt>
                <c:pt idx="4274">
                  <c:v>3.8239379999999997E-5</c:v>
                </c:pt>
                <c:pt idx="4275">
                  <c:v>3.8234259999999998E-5</c:v>
                </c:pt>
                <c:pt idx="4276">
                  <c:v>3.8228100000000001E-5</c:v>
                </c:pt>
                <c:pt idx="4277">
                  <c:v>3.8222059999999998E-5</c:v>
                </c:pt>
                <c:pt idx="4278">
                  <c:v>3.8216570000000001E-5</c:v>
                </c:pt>
                <c:pt idx="4279">
                  <c:v>3.8210709999999997E-5</c:v>
                </c:pt>
                <c:pt idx="4280">
                  <c:v>3.8205409999999999E-5</c:v>
                </c:pt>
                <c:pt idx="4281">
                  <c:v>3.8199369999999997E-5</c:v>
                </c:pt>
                <c:pt idx="4282">
                  <c:v>3.819389E-5</c:v>
                </c:pt>
                <c:pt idx="4283">
                  <c:v>3.8188059999999998E-5</c:v>
                </c:pt>
                <c:pt idx="4284">
                  <c:v>3.8182159999999999E-5</c:v>
                </c:pt>
                <c:pt idx="4285">
                  <c:v>3.8176899999999997E-5</c:v>
                </c:pt>
                <c:pt idx="4286">
                  <c:v>3.817142E-5</c:v>
                </c:pt>
                <c:pt idx="4287">
                  <c:v>3.8165569999999997E-5</c:v>
                </c:pt>
                <c:pt idx="4288">
                  <c:v>3.8159620000000001E-5</c:v>
                </c:pt>
                <c:pt idx="4289">
                  <c:v>3.8154359999999999E-5</c:v>
                </c:pt>
                <c:pt idx="4290">
                  <c:v>3.8148190000000001E-5</c:v>
                </c:pt>
                <c:pt idx="4291">
                  <c:v>3.8143089999999997E-5</c:v>
                </c:pt>
                <c:pt idx="4292">
                  <c:v>3.8137140000000001E-5</c:v>
                </c:pt>
                <c:pt idx="4293">
                  <c:v>3.8131240000000001E-5</c:v>
                </c:pt>
                <c:pt idx="4294">
                  <c:v>3.81258E-5</c:v>
                </c:pt>
                <c:pt idx="4295">
                  <c:v>3.8120700000000002E-5</c:v>
                </c:pt>
                <c:pt idx="4296">
                  <c:v>3.8114700000000003E-5</c:v>
                </c:pt>
                <c:pt idx="4297">
                  <c:v>3.8108799999999997E-5</c:v>
                </c:pt>
                <c:pt idx="4298">
                  <c:v>3.8102799999999997E-5</c:v>
                </c:pt>
                <c:pt idx="4299">
                  <c:v>3.8097750000000003E-5</c:v>
                </c:pt>
                <c:pt idx="4300">
                  <c:v>3.8091879999999999E-5</c:v>
                </c:pt>
                <c:pt idx="4301">
                  <c:v>3.8086649999999999E-5</c:v>
                </c:pt>
                <c:pt idx="4302">
                  <c:v>3.808056E-5</c:v>
                </c:pt>
                <c:pt idx="4303">
                  <c:v>3.8075479999999997E-5</c:v>
                </c:pt>
                <c:pt idx="4304">
                  <c:v>3.8069579999999997E-5</c:v>
                </c:pt>
                <c:pt idx="4305">
                  <c:v>3.8063730000000002E-5</c:v>
                </c:pt>
                <c:pt idx="4306">
                  <c:v>3.8057769999999998E-5</c:v>
                </c:pt>
                <c:pt idx="4307">
                  <c:v>3.8052719999999997E-5</c:v>
                </c:pt>
                <c:pt idx="4308">
                  <c:v>3.8046900000000003E-5</c:v>
                </c:pt>
                <c:pt idx="4309">
                  <c:v>3.8041160000000002E-5</c:v>
                </c:pt>
                <c:pt idx="4310">
                  <c:v>3.8035730000000001E-5</c:v>
                </c:pt>
                <c:pt idx="4311">
                  <c:v>3.8030130000000002E-5</c:v>
                </c:pt>
                <c:pt idx="4312">
                  <c:v>3.8024390000000001E-5</c:v>
                </c:pt>
                <c:pt idx="4313">
                  <c:v>3.8019199999999997E-5</c:v>
                </c:pt>
                <c:pt idx="4314">
                  <c:v>3.8013190000000003E-5</c:v>
                </c:pt>
                <c:pt idx="4315">
                  <c:v>3.8007630000000001E-5</c:v>
                </c:pt>
                <c:pt idx="4316">
                  <c:v>3.8001920000000001E-5</c:v>
                </c:pt>
                <c:pt idx="4317">
                  <c:v>3.7996729999999997E-5</c:v>
                </c:pt>
                <c:pt idx="4318">
                  <c:v>3.7990739999999998E-5</c:v>
                </c:pt>
                <c:pt idx="4319">
                  <c:v>3.7985180000000002E-5</c:v>
                </c:pt>
                <c:pt idx="4320">
                  <c:v>3.7979989999999998E-5</c:v>
                </c:pt>
                <c:pt idx="4321">
                  <c:v>3.7974179999999998E-5</c:v>
                </c:pt>
                <c:pt idx="4322">
                  <c:v>3.7968240000000003E-5</c:v>
                </c:pt>
                <c:pt idx="4323">
                  <c:v>3.7963219999999997E-5</c:v>
                </c:pt>
                <c:pt idx="4324">
                  <c:v>3.7957380000000002E-5</c:v>
                </c:pt>
                <c:pt idx="4325">
                  <c:v>3.795164E-5</c:v>
                </c:pt>
                <c:pt idx="4326">
                  <c:v>3.794573E-5</c:v>
                </c:pt>
                <c:pt idx="4327">
                  <c:v>3.7940730000000003E-5</c:v>
                </c:pt>
                <c:pt idx="4328">
                  <c:v>3.7934959999999999E-5</c:v>
                </c:pt>
                <c:pt idx="4329">
                  <c:v>3.792926E-5</c:v>
                </c:pt>
                <c:pt idx="4330">
                  <c:v>3.7923889999999997E-5</c:v>
                </c:pt>
                <c:pt idx="4331">
                  <c:v>3.7918320000000001E-5</c:v>
                </c:pt>
                <c:pt idx="4332">
                  <c:v>3.7912649999999997E-5</c:v>
                </c:pt>
                <c:pt idx="4333">
                  <c:v>3.7907029999999997E-5</c:v>
                </c:pt>
                <c:pt idx="4334">
                  <c:v>3.7901660000000001E-5</c:v>
                </c:pt>
                <c:pt idx="4335">
                  <c:v>3.789613E-5</c:v>
                </c:pt>
                <c:pt idx="4336">
                  <c:v>3.7890450000000002E-5</c:v>
                </c:pt>
                <c:pt idx="4337">
                  <c:v>3.7884869999999998E-5</c:v>
                </c:pt>
                <c:pt idx="4338">
                  <c:v>3.7879500000000002E-5</c:v>
                </c:pt>
                <c:pt idx="4339">
                  <c:v>3.7873980000000002E-5</c:v>
                </c:pt>
                <c:pt idx="4340">
                  <c:v>3.786833E-5</c:v>
                </c:pt>
                <c:pt idx="4341">
                  <c:v>3.7862730000000001E-5</c:v>
                </c:pt>
                <c:pt idx="4342">
                  <c:v>3.7857400000000001E-5</c:v>
                </c:pt>
                <c:pt idx="4343">
                  <c:v>3.7851839999999998E-5</c:v>
                </c:pt>
                <c:pt idx="4344">
                  <c:v>3.7846199999999997E-5</c:v>
                </c:pt>
                <c:pt idx="4345">
                  <c:v>3.7840589999999997E-5</c:v>
                </c:pt>
                <c:pt idx="4346">
                  <c:v>3.7835250000000003E-5</c:v>
                </c:pt>
                <c:pt idx="4347">
                  <c:v>3.7829729999999997E-5</c:v>
                </c:pt>
                <c:pt idx="4348">
                  <c:v>3.7824049999999999E-5</c:v>
                </c:pt>
                <c:pt idx="4349">
                  <c:v>3.7818480000000003E-5</c:v>
                </c:pt>
                <c:pt idx="4350">
                  <c:v>3.7813130000000001E-5</c:v>
                </c:pt>
                <c:pt idx="4351">
                  <c:v>3.7807649999999997E-5</c:v>
                </c:pt>
                <c:pt idx="4352">
                  <c:v>3.7802010000000002E-5</c:v>
                </c:pt>
                <c:pt idx="4353">
                  <c:v>3.7796890000000003E-5</c:v>
                </c:pt>
                <c:pt idx="4354">
                  <c:v>3.7791019999999999E-5</c:v>
                </c:pt>
                <c:pt idx="4355">
                  <c:v>3.7785520000000001E-5</c:v>
                </c:pt>
                <c:pt idx="4356">
                  <c:v>3.7779959999999998E-5</c:v>
                </c:pt>
                <c:pt idx="4357">
                  <c:v>3.7774410000000003E-5</c:v>
                </c:pt>
                <c:pt idx="4358">
                  <c:v>3.7769099999999997E-5</c:v>
                </c:pt>
                <c:pt idx="4359">
                  <c:v>3.7763640000000002E-5</c:v>
                </c:pt>
                <c:pt idx="4360">
                  <c:v>3.7758030000000002E-5</c:v>
                </c:pt>
                <c:pt idx="4361">
                  <c:v>3.7752980000000001E-5</c:v>
                </c:pt>
                <c:pt idx="4362">
                  <c:v>3.7747090000000003E-5</c:v>
                </c:pt>
                <c:pt idx="4363">
                  <c:v>3.7741689999999997E-5</c:v>
                </c:pt>
                <c:pt idx="4364">
                  <c:v>3.7736140000000002E-5</c:v>
                </c:pt>
                <c:pt idx="4365">
                  <c:v>3.773059E-5</c:v>
                </c:pt>
                <c:pt idx="4366">
                  <c:v>3.7725339999999999E-5</c:v>
                </c:pt>
                <c:pt idx="4367">
                  <c:v>3.771984E-5</c:v>
                </c:pt>
                <c:pt idx="4368">
                  <c:v>3.7714279999999998E-5</c:v>
                </c:pt>
                <c:pt idx="4369">
                  <c:v>3.7709200000000001E-5</c:v>
                </c:pt>
                <c:pt idx="4370">
                  <c:v>3.7703319999999997E-5</c:v>
                </c:pt>
                <c:pt idx="4371">
                  <c:v>3.7697909999999998E-5</c:v>
                </c:pt>
                <c:pt idx="4372">
                  <c:v>3.769233E-5</c:v>
                </c:pt>
                <c:pt idx="4373">
                  <c:v>3.7686850000000003E-5</c:v>
                </c:pt>
                <c:pt idx="4374">
                  <c:v>3.7681549999999998E-5</c:v>
                </c:pt>
                <c:pt idx="4375">
                  <c:v>3.7676129999999999E-5</c:v>
                </c:pt>
                <c:pt idx="4376">
                  <c:v>3.7670579999999997E-5</c:v>
                </c:pt>
                <c:pt idx="4377">
                  <c:v>3.7665069999999997E-5</c:v>
                </c:pt>
                <c:pt idx="4378">
                  <c:v>3.7659810000000002E-5</c:v>
                </c:pt>
                <c:pt idx="4379">
                  <c:v>3.7654400000000003E-5</c:v>
                </c:pt>
                <c:pt idx="4380">
                  <c:v>3.7648909999999999E-5</c:v>
                </c:pt>
                <c:pt idx="4381">
                  <c:v>3.7643430000000002E-5</c:v>
                </c:pt>
                <c:pt idx="4382">
                  <c:v>3.763818E-5</c:v>
                </c:pt>
                <c:pt idx="4383">
                  <c:v>3.7632760000000001E-5</c:v>
                </c:pt>
                <c:pt idx="4384">
                  <c:v>3.7627209999999999E-5</c:v>
                </c:pt>
                <c:pt idx="4385">
                  <c:v>3.7621720000000001E-5</c:v>
                </c:pt>
                <c:pt idx="4386">
                  <c:v>3.7616010000000001E-5</c:v>
                </c:pt>
                <c:pt idx="4387">
                  <c:v>3.7611139999999999E-5</c:v>
                </c:pt>
                <c:pt idx="4388">
                  <c:v>3.7605570000000003E-5</c:v>
                </c:pt>
                <c:pt idx="4389">
                  <c:v>3.7600069999999997E-5</c:v>
                </c:pt>
                <c:pt idx="4390">
                  <c:v>3.7594379999999999E-5</c:v>
                </c:pt>
                <c:pt idx="4391">
                  <c:v>3.7589470000000001E-5</c:v>
                </c:pt>
                <c:pt idx="4392">
                  <c:v>3.758393E-5</c:v>
                </c:pt>
                <c:pt idx="4393">
                  <c:v>3.7578389999999999E-5</c:v>
                </c:pt>
                <c:pt idx="4394">
                  <c:v>3.7572730000000002E-5</c:v>
                </c:pt>
                <c:pt idx="4395">
                  <c:v>3.7567839999999999E-5</c:v>
                </c:pt>
                <c:pt idx="4396">
                  <c:v>3.7562280000000003E-5</c:v>
                </c:pt>
                <c:pt idx="4397">
                  <c:v>3.7556769999999997E-5</c:v>
                </c:pt>
                <c:pt idx="4398">
                  <c:v>3.7551059999999998E-5</c:v>
                </c:pt>
                <c:pt idx="4399">
                  <c:v>3.7546219999999998E-5</c:v>
                </c:pt>
                <c:pt idx="4400">
                  <c:v>3.754064E-5</c:v>
                </c:pt>
                <c:pt idx="4401">
                  <c:v>3.7535160000000003E-5</c:v>
                </c:pt>
                <c:pt idx="4402">
                  <c:v>3.7529479999999999E-5</c:v>
                </c:pt>
                <c:pt idx="4403">
                  <c:v>3.7524600000000003E-5</c:v>
                </c:pt>
                <c:pt idx="4404">
                  <c:v>3.7519050000000001E-5</c:v>
                </c:pt>
                <c:pt idx="4405">
                  <c:v>3.7513499999999999E-5</c:v>
                </c:pt>
                <c:pt idx="4406">
                  <c:v>3.7507849999999997E-5</c:v>
                </c:pt>
                <c:pt idx="4407">
                  <c:v>3.7503000000000003E-5</c:v>
                </c:pt>
                <c:pt idx="4408">
                  <c:v>3.7497489999999997E-5</c:v>
                </c:pt>
                <c:pt idx="4409">
                  <c:v>3.7492040000000002E-5</c:v>
                </c:pt>
                <c:pt idx="4410">
                  <c:v>3.7486369999999999E-5</c:v>
                </c:pt>
                <c:pt idx="4411">
                  <c:v>3.748116E-5</c:v>
                </c:pt>
                <c:pt idx="4412">
                  <c:v>3.7475770000000003E-5</c:v>
                </c:pt>
                <c:pt idx="4413">
                  <c:v>3.7470820000000002E-5</c:v>
                </c:pt>
                <c:pt idx="4414">
                  <c:v>3.7465159999999999E-5</c:v>
                </c:pt>
                <c:pt idx="4415">
                  <c:v>3.7459870000000002E-5</c:v>
                </c:pt>
                <c:pt idx="4416">
                  <c:v>3.7454499999999999E-5</c:v>
                </c:pt>
                <c:pt idx="4417">
                  <c:v>3.7449120000000002E-5</c:v>
                </c:pt>
                <c:pt idx="4418">
                  <c:v>3.7443810000000003E-5</c:v>
                </c:pt>
                <c:pt idx="4419">
                  <c:v>3.7438619999999999E-5</c:v>
                </c:pt>
                <c:pt idx="4420">
                  <c:v>3.7433359999999997E-5</c:v>
                </c:pt>
                <c:pt idx="4421">
                  <c:v>3.7427949999999998E-5</c:v>
                </c:pt>
                <c:pt idx="4422">
                  <c:v>3.742256E-5</c:v>
                </c:pt>
                <c:pt idx="4423">
                  <c:v>3.7416980000000003E-5</c:v>
                </c:pt>
                <c:pt idx="4424">
                  <c:v>3.7411730000000002E-5</c:v>
                </c:pt>
                <c:pt idx="4425">
                  <c:v>3.7406359999999999E-5</c:v>
                </c:pt>
                <c:pt idx="4426">
                  <c:v>3.7400990000000003E-5</c:v>
                </c:pt>
                <c:pt idx="4427">
                  <c:v>3.7395409999999998E-5</c:v>
                </c:pt>
                <c:pt idx="4428">
                  <c:v>3.7390610000000001E-5</c:v>
                </c:pt>
                <c:pt idx="4429">
                  <c:v>3.738516E-5</c:v>
                </c:pt>
                <c:pt idx="4430">
                  <c:v>3.7379789999999997E-5</c:v>
                </c:pt>
                <c:pt idx="4431">
                  <c:v>3.7374170000000003E-5</c:v>
                </c:pt>
                <c:pt idx="4432">
                  <c:v>3.7368969999999999E-5</c:v>
                </c:pt>
                <c:pt idx="4433">
                  <c:v>3.7363619999999997E-5</c:v>
                </c:pt>
                <c:pt idx="4434">
                  <c:v>3.7358250000000001E-5</c:v>
                </c:pt>
                <c:pt idx="4435">
                  <c:v>3.735271E-5</c:v>
                </c:pt>
                <c:pt idx="4436">
                  <c:v>3.7347900000000002E-5</c:v>
                </c:pt>
                <c:pt idx="4437">
                  <c:v>3.7342480000000002E-5</c:v>
                </c:pt>
                <c:pt idx="4438">
                  <c:v>3.7337089999999998E-5</c:v>
                </c:pt>
                <c:pt idx="4439">
                  <c:v>3.7331469999999998E-5</c:v>
                </c:pt>
                <c:pt idx="4440">
                  <c:v>3.7326290000000001E-5</c:v>
                </c:pt>
                <c:pt idx="4441">
                  <c:v>3.7320919999999998E-5</c:v>
                </c:pt>
                <c:pt idx="4442">
                  <c:v>3.7315589999999998E-5</c:v>
                </c:pt>
                <c:pt idx="4443">
                  <c:v>3.7310049999999997E-5</c:v>
                </c:pt>
                <c:pt idx="4444">
                  <c:v>3.7305260000000001E-5</c:v>
                </c:pt>
                <c:pt idx="4445">
                  <c:v>3.7299879999999997E-5</c:v>
                </c:pt>
                <c:pt idx="4446">
                  <c:v>3.72945E-5</c:v>
                </c:pt>
                <c:pt idx="4447">
                  <c:v>3.728917E-5</c:v>
                </c:pt>
                <c:pt idx="4448">
                  <c:v>3.7283619999999998E-5</c:v>
                </c:pt>
                <c:pt idx="4449">
                  <c:v>3.7278469999999997E-5</c:v>
                </c:pt>
                <c:pt idx="4450">
                  <c:v>3.7273179999999999E-5</c:v>
                </c:pt>
                <c:pt idx="4451">
                  <c:v>3.7268260000000001E-5</c:v>
                </c:pt>
                <c:pt idx="4452">
                  <c:v>3.7262650000000001E-5</c:v>
                </c:pt>
                <c:pt idx="4453">
                  <c:v>3.7257440000000003E-5</c:v>
                </c:pt>
                <c:pt idx="4454">
                  <c:v>3.7252080000000001E-5</c:v>
                </c:pt>
                <c:pt idx="4455">
                  <c:v>3.724674E-5</c:v>
                </c:pt>
                <c:pt idx="4456">
                  <c:v>3.7241179999999997E-5</c:v>
                </c:pt>
                <c:pt idx="4457">
                  <c:v>3.7236030000000003E-5</c:v>
                </c:pt>
                <c:pt idx="4458">
                  <c:v>3.7230719999999997E-5</c:v>
                </c:pt>
                <c:pt idx="4459">
                  <c:v>3.7225830000000001E-5</c:v>
                </c:pt>
                <c:pt idx="4460">
                  <c:v>3.7220230000000002E-5</c:v>
                </c:pt>
                <c:pt idx="4461">
                  <c:v>3.7215029999999997E-5</c:v>
                </c:pt>
                <c:pt idx="4462">
                  <c:v>3.7209699999999997E-5</c:v>
                </c:pt>
                <c:pt idx="4463">
                  <c:v>3.7204369999999997E-5</c:v>
                </c:pt>
                <c:pt idx="4464">
                  <c:v>3.7198849999999997E-5</c:v>
                </c:pt>
                <c:pt idx="4465">
                  <c:v>3.7193709999999997E-5</c:v>
                </c:pt>
                <c:pt idx="4466">
                  <c:v>3.7188419999999999E-5</c:v>
                </c:pt>
                <c:pt idx="4467">
                  <c:v>3.7183530000000003E-5</c:v>
                </c:pt>
                <c:pt idx="4468">
                  <c:v>3.7177939999999998E-5</c:v>
                </c:pt>
                <c:pt idx="4469">
                  <c:v>3.7172770000000002E-5</c:v>
                </c:pt>
                <c:pt idx="4470">
                  <c:v>3.7167440000000002E-5</c:v>
                </c:pt>
                <c:pt idx="4471">
                  <c:v>3.7162159999999999E-5</c:v>
                </c:pt>
                <c:pt idx="4472">
                  <c:v>3.7156890000000003E-5</c:v>
                </c:pt>
                <c:pt idx="4473">
                  <c:v>3.7151419999999999E-5</c:v>
                </c:pt>
                <c:pt idx="4474">
                  <c:v>3.7146700000000001E-5</c:v>
                </c:pt>
                <c:pt idx="4475">
                  <c:v>3.714136E-5</c:v>
                </c:pt>
                <c:pt idx="4476">
                  <c:v>3.7136060000000002E-5</c:v>
                </c:pt>
                <c:pt idx="4477">
                  <c:v>3.713051E-5</c:v>
                </c:pt>
                <c:pt idx="4478">
                  <c:v>3.7125419999999997E-5</c:v>
                </c:pt>
                <c:pt idx="4479">
                  <c:v>3.7120129999999999E-5</c:v>
                </c:pt>
                <c:pt idx="4480">
                  <c:v>3.7114869999999997E-5</c:v>
                </c:pt>
                <c:pt idx="4481">
                  <c:v>3.7109400000000001E-5</c:v>
                </c:pt>
                <c:pt idx="4482">
                  <c:v>3.7104670000000002E-5</c:v>
                </c:pt>
                <c:pt idx="4483">
                  <c:v>3.7099369999999997E-5</c:v>
                </c:pt>
                <c:pt idx="4484">
                  <c:v>3.7094059999999998E-5</c:v>
                </c:pt>
                <c:pt idx="4485">
                  <c:v>3.7088549999999999E-5</c:v>
                </c:pt>
                <c:pt idx="4486">
                  <c:v>3.7083450000000002E-5</c:v>
                </c:pt>
                <c:pt idx="4487">
                  <c:v>3.7078179999999999E-5</c:v>
                </c:pt>
                <c:pt idx="4488">
                  <c:v>3.7072949999999999E-5</c:v>
                </c:pt>
                <c:pt idx="4489">
                  <c:v>3.7067470000000002E-5</c:v>
                </c:pt>
                <c:pt idx="4490">
                  <c:v>3.7062430000000002E-5</c:v>
                </c:pt>
                <c:pt idx="4491">
                  <c:v>3.7057210000000002E-5</c:v>
                </c:pt>
                <c:pt idx="4492">
                  <c:v>3.7052019999999998E-5</c:v>
                </c:pt>
                <c:pt idx="4493">
                  <c:v>3.70472E-5</c:v>
                </c:pt>
                <c:pt idx="4494">
                  <c:v>3.7041729999999997E-5</c:v>
                </c:pt>
                <c:pt idx="4495">
                  <c:v>3.7036670000000002E-5</c:v>
                </c:pt>
                <c:pt idx="4496">
                  <c:v>3.7031420000000001E-5</c:v>
                </c:pt>
                <c:pt idx="4497">
                  <c:v>3.7026220000000003E-5</c:v>
                </c:pt>
                <c:pt idx="4498">
                  <c:v>3.7020729999999998E-5</c:v>
                </c:pt>
                <c:pt idx="4499">
                  <c:v>3.7015660000000003E-5</c:v>
                </c:pt>
                <c:pt idx="4500">
                  <c:v>3.7010420000000002E-5</c:v>
                </c:pt>
                <c:pt idx="4501">
                  <c:v>3.7005170000000001E-5</c:v>
                </c:pt>
                <c:pt idx="4502">
                  <c:v>3.6999760000000002E-5</c:v>
                </c:pt>
                <c:pt idx="4503">
                  <c:v>3.69947E-5</c:v>
                </c:pt>
                <c:pt idx="4504">
                  <c:v>3.6989549999999999E-5</c:v>
                </c:pt>
                <c:pt idx="4505">
                  <c:v>3.6984389999999997E-5</c:v>
                </c:pt>
                <c:pt idx="4506">
                  <c:v>3.6979E-5</c:v>
                </c:pt>
                <c:pt idx="4507">
                  <c:v>3.6974380000000002E-5</c:v>
                </c:pt>
                <c:pt idx="4508">
                  <c:v>3.696912E-5</c:v>
                </c:pt>
                <c:pt idx="4509">
                  <c:v>3.69639E-5</c:v>
                </c:pt>
                <c:pt idx="4510">
                  <c:v>3.695866E-5</c:v>
                </c:pt>
                <c:pt idx="4511">
                  <c:v>3.6953219999999999E-5</c:v>
                </c:pt>
                <c:pt idx="4512">
                  <c:v>3.6948179999999998E-5</c:v>
                </c:pt>
                <c:pt idx="4513">
                  <c:v>3.6942959999999999E-5</c:v>
                </c:pt>
                <c:pt idx="4514">
                  <c:v>3.6937790000000003E-5</c:v>
                </c:pt>
                <c:pt idx="4515">
                  <c:v>3.6932350000000002E-5</c:v>
                </c:pt>
                <c:pt idx="4516">
                  <c:v>3.6927369999999999E-5</c:v>
                </c:pt>
                <c:pt idx="4517">
                  <c:v>3.6922229999999999E-5</c:v>
                </c:pt>
                <c:pt idx="4518">
                  <c:v>3.6917120000000001E-5</c:v>
                </c:pt>
                <c:pt idx="4519">
                  <c:v>3.691178E-5</c:v>
                </c:pt>
                <c:pt idx="4520">
                  <c:v>3.6906809999999998E-5</c:v>
                </c:pt>
                <c:pt idx="4521">
                  <c:v>3.6901720000000001E-5</c:v>
                </c:pt>
                <c:pt idx="4522">
                  <c:v>3.689658E-5</c:v>
                </c:pt>
                <c:pt idx="4523">
                  <c:v>3.6891229999999999E-5</c:v>
                </c:pt>
                <c:pt idx="4524">
                  <c:v>3.6886250000000003E-5</c:v>
                </c:pt>
                <c:pt idx="4525">
                  <c:v>3.6881059999999999E-5</c:v>
                </c:pt>
                <c:pt idx="4526">
                  <c:v>3.6875919999999998E-5</c:v>
                </c:pt>
                <c:pt idx="4527">
                  <c:v>3.6870769999999997E-5</c:v>
                </c:pt>
                <c:pt idx="4528">
                  <c:v>3.6865439999999997E-5</c:v>
                </c:pt>
                <c:pt idx="4529">
                  <c:v>3.6860480000000003E-5</c:v>
                </c:pt>
                <c:pt idx="4530">
                  <c:v>3.6855340000000002E-5</c:v>
                </c:pt>
                <c:pt idx="4531">
                  <c:v>3.6850249999999998E-5</c:v>
                </c:pt>
                <c:pt idx="4532">
                  <c:v>3.6844870000000002E-5</c:v>
                </c:pt>
                <c:pt idx="4533">
                  <c:v>3.6839940000000002E-5</c:v>
                </c:pt>
                <c:pt idx="4534">
                  <c:v>3.6834790000000001E-5</c:v>
                </c:pt>
                <c:pt idx="4535">
                  <c:v>3.6829680000000003E-5</c:v>
                </c:pt>
                <c:pt idx="4536">
                  <c:v>3.682431E-5</c:v>
                </c:pt>
                <c:pt idx="4537">
                  <c:v>3.6819310000000002E-5</c:v>
                </c:pt>
                <c:pt idx="4538">
                  <c:v>3.6814199999999997E-5</c:v>
                </c:pt>
                <c:pt idx="4539">
                  <c:v>3.6809069999999998E-5</c:v>
                </c:pt>
                <c:pt idx="4540">
                  <c:v>3.6804010000000003E-5</c:v>
                </c:pt>
                <c:pt idx="4541">
                  <c:v>3.6798660000000001E-5</c:v>
                </c:pt>
                <c:pt idx="4542">
                  <c:v>3.6793730000000002E-5</c:v>
                </c:pt>
                <c:pt idx="4543">
                  <c:v>3.678866E-5</c:v>
                </c:pt>
                <c:pt idx="4544">
                  <c:v>3.6783550000000001E-5</c:v>
                </c:pt>
                <c:pt idx="4545">
                  <c:v>3.6778250000000003E-5</c:v>
                </c:pt>
                <c:pt idx="4546">
                  <c:v>3.6773310000000003E-5</c:v>
                </c:pt>
                <c:pt idx="4547">
                  <c:v>3.6768209999999999E-5</c:v>
                </c:pt>
                <c:pt idx="4548">
                  <c:v>3.6763110000000001E-5</c:v>
                </c:pt>
                <c:pt idx="4549">
                  <c:v>3.6757739999999998E-5</c:v>
                </c:pt>
                <c:pt idx="4550">
                  <c:v>3.675283E-5</c:v>
                </c:pt>
                <c:pt idx="4551">
                  <c:v>3.674769E-5</c:v>
                </c:pt>
                <c:pt idx="4552">
                  <c:v>3.6742609999999997E-5</c:v>
                </c:pt>
                <c:pt idx="4553">
                  <c:v>3.6737530000000001E-5</c:v>
                </c:pt>
                <c:pt idx="4554">
                  <c:v>3.6732240000000003E-5</c:v>
                </c:pt>
                <c:pt idx="4555">
                  <c:v>3.672735E-5</c:v>
                </c:pt>
                <c:pt idx="4556">
                  <c:v>3.6722269999999997E-5</c:v>
                </c:pt>
                <c:pt idx="4557">
                  <c:v>3.6717239999999997E-5</c:v>
                </c:pt>
                <c:pt idx="4558">
                  <c:v>3.6711900000000003E-5</c:v>
                </c:pt>
                <c:pt idx="4559">
                  <c:v>3.6706989999999999E-5</c:v>
                </c:pt>
                <c:pt idx="4560">
                  <c:v>3.6701900000000002E-5</c:v>
                </c:pt>
                <c:pt idx="4561">
                  <c:v>3.6696789999999997E-5</c:v>
                </c:pt>
                <c:pt idx="4562">
                  <c:v>3.6691460000000003E-5</c:v>
                </c:pt>
                <c:pt idx="4563">
                  <c:v>3.6686510000000003E-5</c:v>
                </c:pt>
                <c:pt idx="4564">
                  <c:v>3.668144E-5</c:v>
                </c:pt>
                <c:pt idx="4565">
                  <c:v>3.6676350000000003E-5</c:v>
                </c:pt>
                <c:pt idx="4566">
                  <c:v>3.6671310000000003E-5</c:v>
                </c:pt>
                <c:pt idx="4567">
                  <c:v>3.666604E-5</c:v>
                </c:pt>
                <c:pt idx="4568">
                  <c:v>3.6661140000000003E-5</c:v>
                </c:pt>
                <c:pt idx="4569">
                  <c:v>3.665615E-5</c:v>
                </c:pt>
                <c:pt idx="4570">
                  <c:v>3.6651109999999999E-5</c:v>
                </c:pt>
                <c:pt idx="4571">
                  <c:v>3.6645839999999997E-5</c:v>
                </c:pt>
                <c:pt idx="4572">
                  <c:v>3.664094E-5</c:v>
                </c:pt>
                <c:pt idx="4573">
                  <c:v>3.6635860000000003E-5</c:v>
                </c:pt>
                <c:pt idx="4574">
                  <c:v>3.6630810000000002E-5</c:v>
                </c:pt>
                <c:pt idx="4575">
                  <c:v>3.6625470000000002E-5</c:v>
                </c:pt>
                <c:pt idx="4576">
                  <c:v>3.6620559999999997E-5</c:v>
                </c:pt>
                <c:pt idx="4577">
                  <c:v>3.661547E-5</c:v>
                </c:pt>
                <c:pt idx="4578">
                  <c:v>3.6610409999999998E-5</c:v>
                </c:pt>
                <c:pt idx="4579">
                  <c:v>3.660539E-5</c:v>
                </c:pt>
                <c:pt idx="4580">
                  <c:v>3.6600110000000003E-5</c:v>
                </c:pt>
                <c:pt idx="4581">
                  <c:v>3.6595270000000003E-5</c:v>
                </c:pt>
                <c:pt idx="4582">
                  <c:v>3.6590249999999998E-5</c:v>
                </c:pt>
                <c:pt idx="4583">
                  <c:v>3.6585260000000001E-5</c:v>
                </c:pt>
                <c:pt idx="4584">
                  <c:v>3.6579999999999999E-5</c:v>
                </c:pt>
                <c:pt idx="4585">
                  <c:v>3.6575090000000001E-5</c:v>
                </c:pt>
                <c:pt idx="4586">
                  <c:v>3.6570070000000002E-5</c:v>
                </c:pt>
                <c:pt idx="4587">
                  <c:v>3.6565020000000001E-5</c:v>
                </c:pt>
                <c:pt idx="4588">
                  <c:v>3.6559739999999998E-5</c:v>
                </c:pt>
                <c:pt idx="4589">
                  <c:v>3.655483E-5</c:v>
                </c:pt>
                <c:pt idx="4590">
                  <c:v>3.6549779999999999E-5</c:v>
                </c:pt>
                <c:pt idx="4591">
                  <c:v>3.654476E-5</c:v>
                </c:pt>
                <c:pt idx="4592">
                  <c:v>3.6539750000000002E-5</c:v>
                </c:pt>
                <c:pt idx="4593">
                  <c:v>3.6534520000000002E-5</c:v>
                </c:pt>
                <c:pt idx="4594">
                  <c:v>3.6529670000000002E-5</c:v>
                </c:pt>
                <c:pt idx="4595">
                  <c:v>3.6524679999999998E-5</c:v>
                </c:pt>
                <c:pt idx="4596">
                  <c:v>3.6519680000000001E-5</c:v>
                </c:pt>
                <c:pt idx="4597">
                  <c:v>3.651444E-5</c:v>
                </c:pt>
                <c:pt idx="4598">
                  <c:v>3.6509569999999998E-5</c:v>
                </c:pt>
                <c:pt idx="4599">
                  <c:v>3.6504549999999999E-5</c:v>
                </c:pt>
                <c:pt idx="4600">
                  <c:v>3.6499540000000001E-5</c:v>
                </c:pt>
                <c:pt idx="4601">
                  <c:v>3.6494259999999998E-5</c:v>
                </c:pt>
                <c:pt idx="4602">
                  <c:v>3.6489390000000003E-5</c:v>
                </c:pt>
                <c:pt idx="4603">
                  <c:v>3.6484369999999997E-5</c:v>
                </c:pt>
                <c:pt idx="4604">
                  <c:v>3.647938E-5</c:v>
                </c:pt>
                <c:pt idx="4605">
                  <c:v>3.6474419999999999E-5</c:v>
                </c:pt>
                <c:pt idx="4606">
                  <c:v>3.6469179999999998E-5</c:v>
                </c:pt>
                <c:pt idx="4607">
                  <c:v>3.6464370000000001E-5</c:v>
                </c:pt>
                <c:pt idx="4608">
                  <c:v>3.6459399999999999E-5</c:v>
                </c:pt>
                <c:pt idx="4609">
                  <c:v>3.6454439999999997E-5</c:v>
                </c:pt>
                <c:pt idx="4610">
                  <c:v>3.6449209999999997E-5</c:v>
                </c:pt>
                <c:pt idx="4611">
                  <c:v>3.6444359999999997E-5</c:v>
                </c:pt>
                <c:pt idx="4612">
                  <c:v>3.6439380000000001E-5</c:v>
                </c:pt>
                <c:pt idx="4613">
                  <c:v>3.6434370000000003E-5</c:v>
                </c:pt>
                <c:pt idx="4614">
                  <c:v>3.6429400000000001E-5</c:v>
                </c:pt>
                <c:pt idx="4615">
                  <c:v>3.6424180000000001E-5</c:v>
                </c:pt>
                <c:pt idx="4616">
                  <c:v>3.6419360000000003E-5</c:v>
                </c:pt>
                <c:pt idx="4617">
                  <c:v>3.6414420000000003E-5</c:v>
                </c:pt>
                <c:pt idx="4618">
                  <c:v>3.6409470000000002E-5</c:v>
                </c:pt>
                <c:pt idx="4619">
                  <c:v>3.6404279999999998E-5</c:v>
                </c:pt>
                <c:pt idx="4620">
                  <c:v>3.639946E-5</c:v>
                </c:pt>
                <c:pt idx="4621">
                  <c:v>3.6394489999999998E-5</c:v>
                </c:pt>
                <c:pt idx="4622">
                  <c:v>3.6389539999999997E-5</c:v>
                </c:pt>
                <c:pt idx="4623">
                  <c:v>3.6384300000000003E-5</c:v>
                </c:pt>
                <c:pt idx="4624">
                  <c:v>3.6379479999999998E-5</c:v>
                </c:pt>
                <c:pt idx="4625">
                  <c:v>3.6374480000000001E-5</c:v>
                </c:pt>
                <c:pt idx="4626">
                  <c:v>3.6369509999999999E-5</c:v>
                </c:pt>
                <c:pt idx="4627">
                  <c:v>3.6364559999999998E-5</c:v>
                </c:pt>
                <c:pt idx="4628">
                  <c:v>3.6359339999999999E-5</c:v>
                </c:pt>
                <c:pt idx="4629">
                  <c:v>3.6354560000000003E-5</c:v>
                </c:pt>
                <c:pt idx="4630">
                  <c:v>3.6349620000000003E-5</c:v>
                </c:pt>
                <c:pt idx="4631">
                  <c:v>3.6344709999999998E-5</c:v>
                </c:pt>
                <c:pt idx="4632">
                  <c:v>3.6339530000000002E-5</c:v>
                </c:pt>
                <c:pt idx="4633">
                  <c:v>3.6334729999999998E-5</c:v>
                </c:pt>
                <c:pt idx="4634">
                  <c:v>3.632981E-5</c:v>
                </c:pt>
                <c:pt idx="4635">
                  <c:v>3.6324839999999998E-5</c:v>
                </c:pt>
                <c:pt idx="4636">
                  <c:v>3.6319919999999999E-5</c:v>
                </c:pt>
                <c:pt idx="4637">
                  <c:v>3.631471E-5</c:v>
                </c:pt>
                <c:pt idx="4638">
                  <c:v>3.6309909999999997E-5</c:v>
                </c:pt>
                <c:pt idx="4639">
                  <c:v>3.6304969999999997E-5</c:v>
                </c:pt>
                <c:pt idx="4640">
                  <c:v>3.6300020000000003E-5</c:v>
                </c:pt>
                <c:pt idx="4641">
                  <c:v>3.6294870000000002E-5</c:v>
                </c:pt>
                <c:pt idx="4642">
                  <c:v>3.6290379999999999E-5</c:v>
                </c:pt>
                <c:pt idx="4643">
                  <c:v>3.6285390000000003E-5</c:v>
                </c:pt>
                <c:pt idx="4644">
                  <c:v>3.6280399999999999E-5</c:v>
                </c:pt>
                <c:pt idx="4645">
                  <c:v>3.6275139999999997E-5</c:v>
                </c:pt>
                <c:pt idx="4646">
                  <c:v>3.6270280000000003E-5</c:v>
                </c:pt>
                <c:pt idx="4647">
                  <c:v>3.6265259999999997E-5</c:v>
                </c:pt>
                <c:pt idx="4648">
                  <c:v>3.6260290000000002E-5</c:v>
                </c:pt>
                <c:pt idx="4649">
                  <c:v>3.625533E-5</c:v>
                </c:pt>
                <c:pt idx="4650">
                  <c:v>3.6250140000000003E-5</c:v>
                </c:pt>
                <c:pt idx="4651">
                  <c:v>3.6245360000000001E-5</c:v>
                </c:pt>
                <c:pt idx="4652">
                  <c:v>3.6240469999999998E-5</c:v>
                </c:pt>
                <c:pt idx="4653">
                  <c:v>3.623595E-5</c:v>
                </c:pt>
                <c:pt idx="4654">
                  <c:v>3.6230750000000002E-5</c:v>
                </c:pt>
                <c:pt idx="4655">
                  <c:v>3.6225939999999998E-5</c:v>
                </c:pt>
                <c:pt idx="4656">
                  <c:v>3.6220999999999998E-5</c:v>
                </c:pt>
                <c:pt idx="4657">
                  <c:v>3.6216059999999998E-5</c:v>
                </c:pt>
                <c:pt idx="4658">
                  <c:v>3.6211129999999998E-5</c:v>
                </c:pt>
                <c:pt idx="4659">
                  <c:v>3.620592E-5</c:v>
                </c:pt>
                <c:pt idx="4660">
                  <c:v>3.6201120000000003E-5</c:v>
                </c:pt>
                <c:pt idx="4661">
                  <c:v>3.6196180000000003E-5</c:v>
                </c:pt>
                <c:pt idx="4662">
                  <c:v>3.6191279999999999E-5</c:v>
                </c:pt>
                <c:pt idx="4663">
                  <c:v>3.6186110000000003E-5</c:v>
                </c:pt>
                <c:pt idx="4664">
                  <c:v>3.6181689999999999E-5</c:v>
                </c:pt>
                <c:pt idx="4665">
                  <c:v>3.6176710000000003E-5</c:v>
                </c:pt>
                <c:pt idx="4666">
                  <c:v>3.6171750000000001E-5</c:v>
                </c:pt>
                <c:pt idx="4667">
                  <c:v>3.6166859999999998E-5</c:v>
                </c:pt>
                <c:pt idx="4668">
                  <c:v>3.6161680000000002E-5</c:v>
                </c:pt>
                <c:pt idx="4669">
                  <c:v>3.6156920000000001E-5</c:v>
                </c:pt>
                <c:pt idx="4670">
                  <c:v>3.6152010000000003E-5</c:v>
                </c:pt>
                <c:pt idx="4671">
                  <c:v>3.6147099999999998E-5</c:v>
                </c:pt>
                <c:pt idx="4672">
                  <c:v>3.6141959999999998E-5</c:v>
                </c:pt>
                <c:pt idx="4673">
                  <c:v>3.6137180000000002E-5</c:v>
                </c:pt>
                <c:pt idx="4674">
                  <c:v>3.6132330000000002E-5</c:v>
                </c:pt>
                <c:pt idx="4675">
                  <c:v>3.6127439999999998E-5</c:v>
                </c:pt>
                <c:pt idx="4676">
                  <c:v>3.6122950000000003E-5</c:v>
                </c:pt>
                <c:pt idx="4677">
                  <c:v>3.6117749999999998E-5</c:v>
                </c:pt>
                <c:pt idx="4678">
                  <c:v>3.6112919999999999E-5</c:v>
                </c:pt>
                <c:pt idx="4679">
                  <c:v>3.6108010000000001E-5</c:v>
                </c:pt>
                <c:pt idx="4680">
                  <c:v>3.6103090000000003E-5</c:v>
                </c:pt>
                <c:pt idx="4681">
                  <c:v>3.6097940000000002E-5</c:v>
                </c:pt>
                <c:pt idx="4682">
                  <c:v>3.6093159999999999E-5</c:v>
                </c:pt>
                <c:pt idx="4683">
                  <c:v>3.6088270000000003E-5</c:v>
                </c:pt>
                <c:pt idx="4684">
                  <c:v>3.608339E-5</c:v>
                </c:pt>
                <c:pt idx="4685">
                  <c:v>3.6078519999999998E-5</c:v>
                </c:pt>
                <c:pt idx="4686">
                  <c:v>3.6073759999999997E-5</c:v>
                </c:pt>
                <c:pt idx="4687">
                  <c:v>3.6068939999999999E-5</c:v>
                </c:pt>
                <c:pt idx="4688">
                  <c:v>3.6064040000000002E-5</c:v>
                </c:pt>
                <c:pt idx="4689">
                  <c:v>3.6059139999999998E-5</c:v>
                </c:pt>
                <c:pt idx="4690">
                  <c:v>3.6053980000000003E-5</c:v>
                </c:pt>
                <c:pt idx="4691">
                  <c:v>3.6049240000000003E-5</c:v>
                </c:pt>
                <c:pt idx="4692">
                  <c:v>3.604435E-5</c:v>
                </c:pt>
                <c:pt idx="4693">
                  <c:v>3.6039530000000002E-5</c:v>
                </c:pt>
                <c:pt idx="4694">
                  <c:v>3.6034690000000002E-5</c:v>
                </c:pt>
                <c:pt idx="4695">
                  <c:v>3.6029930000000001E-5</c:v>
                </c:pt>
                <c:pt idx="4696">
                  <c:v>3.6025159999999999E-5</c:v>
                </c:pt>
                <c:pt idx="4697">
                  <c:v>3.6020240000000001E-5</c:v>
                </c:pt>
                <c:pt idx="4698">
                  <c:v>3.6015379999999999E-5</c:v>
                </c:pt>
                <c:pt idx="4699">
                  <c:v>3.6010200000000003E-5</c:v>
                </c:pt>
                <c:pt idx="4700">
                  <c:v>3.6005430000000001E-5</c:v>
                </c:pt>
                <c:pt idx="4701">
                  <c:v>3.6000529999999997E-5</c:v>
                </c:pt>
                <c:pt idx="4702">
                  <c:v>3.5995660000000002E-5</c:v>
                </c:pt>
                <c:pt idx="4703">
                  <c:v>3.5990849999999998E-5</c:v>
                </c:pt>
                <c:pt idx="4704">
                  <c:v>3.5986089999999997E-5</c:v>
                </c:pt>
                <c:pt idx="4705">
                  <c:v>3.5981349999999997E-5</c:v>
                </c:pt>
                <c:pt idx="4706">
                  <c:v>3.5976460000000001E-5</c:v>
                </c:pt>
                <c:pt idx="4707">
                  <c:v>3.597161E-5</c:v>
                </c:pt>
                <c:pt idx="4708">
                  <c:v>3.5966510000000003E-5</c:v>
                </c:pt>
                <c:pt idx="4709">
                  <c:v>3.5961779999999997E-5</c:v>
                </c:pt>
                <c:pt idx="4710">
                  <c:v>3.5956959999999999E-5</c:v>
                </c:pt>
                <c:pt idx="4711">
                  <c:v>3.5952099999999998E-5</c:v>
                </c:pt>
                <c:pt idx="4712">
                  <c:v>3.5947300000000001E-5</c:v>
                </c:pt>
                <c:pt idx="4713">
                  <c:v>3.594255E-5</c:v>
                </c:pt>
                <c:pt idx="4714">
                  <c:v>3.5937769999999998E-5</c:v>
                </c:pt>
                <c:pt idx="4715">
                  <c:v>3.5932890000000002E-5</c:v>
                </c:pt>
                <c:pt idx="4716">
                  <c:v>3.592801E-5</c:v>
                </c:pt>
                <c:pt idx="4717">
                  <c:v>3.5922930000000003E-5</c:v>
                </c:pt>
                <c:pt idx="4718">
                  <c:v>3.5918209999999998E-5</c:v>
                </c:pt>
                <c:pt idx="4719">
                  <c:v>3.5913410000000001E-5</c:v>
                </c:pt>
                <c:pt idx="4720">
                  <c:v>3.5908619999999998E-5</c:v>
                </c:pt>
                <c:pt idx="4721">
                  <c:v>3.5904169999999999E-5</c:v>
                </c:pt>
                <c:pt idx="4722">
                  <c:v>3.589906E-5</c:v>
                </c:pt>
                <c:pt idx="4723">
                  <c:v>3.5894289999999999E-5</c:v>
                </c:pt>
                <c:pt idx="4724">
                  <c:v>3.588946E-5</c:v>
                </c:pt>
                <c:pt idx="4725">
                  <c:v>3.5884599999999999E-5</c:v>
                </c:pt>
                <c:pt idx="4726">
                  <c:v>3.5879500000000001E-5</c:v>
                </c:pt>
                <c:pt idx="4727">
                  <c:v>3.5874809999999998E-5</c:v>
                </c:pt>
                <c:pt idx="4728">
                  <c:v>3.5870359999999999E-5</c:v>
                </c:pt>
                <c:pt idx="4729">
                  <c:v>3.5865480000000003E-5</c:v>
                </c:pt>
                <c:pt idx="4730">
                  <c:v>3.5860620000000002E-5</c:v>
                </c:pt>
                <c:pt idx="4731">
                  <c:v>3.5855519999999997E-5</c:v>
                </c:pt>
                <c:pt idx="4732">
                  <c:v>3.5850830000000001E-5</c:v>
                </c:pt>
                <c:pt idx="4733">
                  <c:v>3.5846019999999997E-5</c:v>
                </c:pt>
                <c:pt idx="4734">
                  <c:v>3.5841260000000002E-5</c:v>
                </c:pt>
                <c:pt idx="4735">
                  <c:v>3.5836539999999998E-5</c:v>
                </c:pt>
                <c:pt idx="4736">
                  <c:v>3.5831789999999997E-5</c:v>
                </c:pt>
                <c:pt idx="4737">
                  <c:v>3.5826900000000001E-5</c:v>
                </c:pt>
                <c:pt idx="4738">
                  <c:v>3.5822060000000001E-5</c:v>
                </c:pt>
                <c:pt idx="4739">
                  <c:v>3.5817269999999998E-5</c:v>
                </c:pt>
                <c:pt idx="4740">
                  <c:v>3.5812190000000002E-5</c:v>
                </c:pt>
                <c:pt idx="4741">
                  <c:v>3.5807910000000001E-5</c:v>
                </c:pt>
                <c:pt idx="4742">
                  <c:v>3.5803049999999999E-5</c:v>
                </c:pt>
                <c:pt idx="4743">
                  <c:v>3.5798240000000002E-5</c:v>
                </c:pt>
                <c:pt idx="4744">
                  <c:v>3.579347E-5</c:v>
                </c:pt>
                <c:pt idx="4745">
                  <c:v>3.578843E-5</c:v>
                </c:pt>
                <c:pt idx="4746">
                  <c:v>3.5784159999999999E-5</c:v>
                </c:pt>
                <c:pt idx="4747">
                  <c:v>3.5779270000000003E-5</c:v>
                </c:pt>
                <c:pt idx="4748">
                  <c:v>3.5774430000000003E-5</c:v>
                </c:pt>
                <c:pt idx="4749">
                  <c:v>3.5769329999999999E-5</c:v>
                </c:pt>
                <c:pt idx="4750">
                  <c:v>3.5764630000000002E-5</c:v>
                </c:pt>
                <c:pt idx="4751">
                  <c:v>3.5759839999999999E-5</c:v>
                </c:pt>
                <c:pt idx="4752">
                  <c:v>3.5755060000000003E-5</c:v>
                </c:pt>
                <c:pt idx="4753">
                  <c:v>3.5750700000000003E-5</c:v>
                </c:pt>
                <c:pt idx="4754">
                  <c:v>3.574562E-5</c:v>
                </c:pt>
                <c:pt idx="4755">
                  <c:v>3.5740939999999998E-5</c:v>
                </c:pt>
                <c:pt idx="4756">
                  <c:v>3.5736199999999998E-5</c:v>
                </c:pt>
                <c:pt idx="4757">
                  <c:v>3.573147E-5</c:v>
                </c:pt>
                <c:pt idx="4758">
                  <c:v>3.572682E-5</c:v>
                </c:pt>
                <c:pt idx="4759">
                  <c:v>3.572208E-5</c:v>
                </c:pt>
                <c:pt idx="4760">
                  <c:v>3.571723E-5</c:v>
                </c:pt>
                <c:pt idx="4761">
                  <c:v>3.5712420000000002E-5</c:v>
                </c:pt>
                <c:pt idx="4762">
                  <c:v>3.5707629999999999E-5</c:v>
                </c:pt>
                <c:pt idx="4763">
                  <c:v>3.5702599999999999E-5</c:v>
                </c:pt>
                <c:pt idx="4764">
                  <c:v>3.5697939999999999E-5</c:v>
                </c:pt>
                <c:pt idx="4765">
                  <c:v>3.5693579999999999E-5</c:v>
                </c:pt>
                <c:pt idx="4766">
                  <c:v>3.5688770000000001E-5</c:v>
                </c:pt>
                <c:pt idx="4767">
                  <c:v>3.568401E-5</c:v>
                </c:pt>
                <c:pt idx="4768">
                  <c:v>3.5679010000000002E-5</c:v>
                </c:pt>
                <c:pt idx="4769">
                  <c:v>3.5674740000000002E-5</c:v>
                </c:pt>
                <c:pt idx="4770">
                  <c:v>3.5669939999999998E-5</c:v>
                </c:pt>
                <c:pt idx="4771">
                  <c:v>3.5665130000000001E-5</c:v>
                </c:pt>
                <c:pt idx="4772">
                  <c:v>3.566009E-5</c:v>
                </c:pt>
                <c:pt idx="4773">
                  <c:v>3.565543E-5</c:v>
                </c:pt>
                <c:pt idx="4774">
                  <c:v>3.5650669999999999E-5</c:v>
                </c:pt>
                <c:pt idx="4775">
                  <c:v>3.564595E-5</c:v>
                </c:pt>
                <c:pt idx="4776">
                  <c:v>3.5641569999999999E-5</c:v>
                </c:pt>
                <c:pt idx="4777">
                  <c:v>3.5636529999999999E-5</c:v>
                </c:pt>
                <c:pt idx="4778">
                  <c:v>3.5631859999999997E-5</c:v>
                </c:pt>
                <c:pt idx="4779">
                  <c:v>3.5627129999999999E-5</c:v>
                </c:pt>
                <c:pt idx="4780">
                  <c:v>3.5622459999999997E-5</c:v>
                </c:pt>
                <c:pt idx="4781">
                  <c:v>3.5617819999999998E-5</c:v>
                </c:pt>
                <c:pt idx="4782">
                  <c:v>3.5613169999999998E-5</c:v>
                </c:pt>
                <c:pt idx="4783">
                  <c:v>3.5608390000000002E-5</c:v>
                </c:pt>
                <c:pt idx="4784">
                  <c:v>3.5603660000000003E-5</c:v>
                </c:pt>
                <c:pt idx="4785">
                  <c:v>3.5598929999999998E-5</c:v>
                </c:pt>
                <c:pt idx="4786">
                  <c:v>3.559393E-5</c:v>
                </c:pt>
                <c:pt idx="4787">
                  <c:v>3.5589329999999997E-5</c:v>
                </c:pt>
                <c:pt idx="4788">
                  <c:v>3.5584609999999999E-5</c:v>
                </c:pt>
                <c:pt idx="4789">
                  <c:v>3.5579959999999999E-5</c:v>
                </c:pt>
                <c:pt idx="4790">
                  <c:v>3.5575640000000001E-5</c:v>
                </c:pt>
                <c:pt idx="4791">
                  <c:v>3.5570639999999997E-5</c:v>
                </c:pt>
                <c:pt idx="4792">
                  <c:v>3.556603E-5</c:v>
                </c:pt>
                <c:pt idx="4793">
                  <c:v>3.5561320000000003E-5</c:v>
                </c:pt>
                <c:pt idx="4794">
                  <c:v>3.5556650000000001E-5</c:v>
                </c:pt>
                <c:pt idx="4795">
                  <c:v>3.5551679999999999E-5</c:v>
                </c:pt>
                <c:pt idx="4796">
                  <c:v>3.5547109999999998E-5</c:v>
                </c:pt>
                <c:pt idx="4797">
                  <c:v>3.5542410000000001E-5</c:v>
                </c:pt>
                <c:pt idx="4798">
                  <c:v>3.5537719999999998E-5</c:v>
                </c:pt>
                <c:pt idx="4799">
                  <c:v>3.5533079999999999E-5</c:v>
                </c:pt>
                <c:pt idx="4800">
                  <c:v>3.5528139999999999E-5</c:v>
                </c:pt>
                <c:pt idx="4801">
                  <c:v>3.5523949999999997E-5</c:v>
                </c:pt>
                <c:pt idx="4802">
                  <c:v>3.5519190000000003E-5</c:v>
                </c:pt>
                <c:pt idx="4803">
                  <c:v>3.5514449999999997E-5</c:v>
                </c:pt>
                <c:pt idx="4804">
                  <c:v>3.5509739999999999E-5</c:v>
                </c:pt>
                <c:pt idx="4805">
                  <c:v>3.5504789999999999E-5</c:v>
                </c:pt>
                <c:pt idx="4806">
                  <c:v>3.5500229999999998E-5</c:v>
                </c:pt>
                <c:pt idx="4807">
                  <c:v>3.5495579999999998E-5</c:v>
                </c:pt>
                <c:pt idx="4808">
                  <c:v>3.5490970000000001E-5</c:v>
                </c:pt>
                <c:pt idx="4809">
                  <c:v>3.5486369999999997E-5</c:v>
                </c:pt>
                <c:pt idx="4810">
                  <c:v>3.5481729999999998E-5</c:v>
                </c:pt>
                <c:pt idx="4811">
                  <c:v>3.5476989999999999E-5</c:v>
                </c:pt>
                <c:pt idx="4812">
                  <c:v>3.5472249999999999E-5</c:v>
                </c:pt>
                <c:pt idx="4813">
                  <c:v>3.5467569999999997E-5</c:v>
                </c:pt>
                <c:pt idx="4814">
                  <c:v>3.5462559999999999E-5</c:v>
                </c:pt>
                <c:pt idx="4815">
                  <c:v>3.5457999999999998E-5</c:v>
                </c:pt>
                <c:pt idx="4816">
                  <c:v>3.5453339999999998E-5</c:v>
                </c:pt>
                <c:pt idx="4817">
                  <c:v>3.5449079999999998E-5</c:v>
                </c:pt>
                <c:pt idx="4818">
                  <c:v>3.5444410000000003E-5</c:v>
                </c:pt>
                <c:pt idx="4819">
                  <c:v>3.5439450000000002E-5</c:v>
                </c:pt>
                <c:pt idx="4820">
                  <c:v>3.5434910000000003E-5</c:v>
                </c:pt>
                <c:pt idx="4821">
                  <c:v>3.5430250000000002E-5</c:v>
                </c:pt>
                <c:pt idx="4822">
                  <c:v>3.5425620000000003E-5</c:v>
                </c:pt>
                <c:pt idx="4823">
                  <c:v>3.5420689999999997E-5</c:v>
                </c:pt>
                <c:pt idx="4824">
                  <c:v>3.5416120000000003E-5</c:v>
                </c:pt>
                <c:pt idx="4825">
                  <c:v>3.5411489999999997E-5</c:v>
                </c:pt>
                <c:pt idx="4826">
                  <c:v>3.5406849999999998E-5</c:v>
                </c:pt>
                <c:pt idx="4827">
                  <c:v>3.540261E-5</c:v>
                </c:pt>
                <c:pt idx="4828">
                  <c:v>3.5397639999999997E-5</c:v>
                </c:pt>
                <c:pt idx="4829">
                  <c:v>3.5393040000000001E-5</c:v>
                </c:pt>
                <c:pt idx="4830">
                  <c:v>3.5388369999999999E-5</c:v>
                </c:pt>
                <c:pt idx="4831">
                  <c:v>3.538373E-5</c:v>
                </c:pt>
                <c:pt idx="4832">
                  <c:v>3.5379139999999998E-5</c:v>
                </c:pt>
                <c:pt idx="4833">
                  <c:v>3.537423E-5</c:v>
                </c:pt>
                <c:pt idx="4834">
                  <c:v>3.5369720000000003E-5</c:v>
                </c:pt>
                <c:pt idx="4835">
                  <c:v>3.5365430000000001E-5</c:v>
                </c:pt>
                <c:pt idx="4836">
                  <c:v>3.5360739999999998E-5</c:v>
                </c:pt>
                <c:pt idx="4837">
                  <c:v>3.5355760000000002E-5</c:v>
                </c:pt>
                <c:pt idx="4838">
                  <c:v>3.5351139999999997E-5</c:v>
                </c:pt>
                <c:pt idx="4839">
                  <c:v>3.5346489999999997E-5</c:v>
                </c:pt>
                <c:pt idx="4840">
                  <c:v>3.5341830000000003E-5</c:v>
                </c:pt>
                <c:pt idx="4841">
                  <c:v>3.5337579999999997E-5</c:v>
                </c:pt>
                <c:pt idx="4842">
                  <c:v>3.5332600000000001E-5</c:v>
                </c:pt>
                <c:pt idx="4843">
                  <c:v>3.5327989999999997E-5</c:v>
                </c:pt>
                <c:pt idx="4844">
                  <c:v>3.532338E-5</c:v>
                </c:pt>
                <c:pt idx="4845">
                  <c:v>3.5318740000000001E-5</c:v>
                </c:pt>
                <c:pt idx="4846">
                  <c:v>3.5314510000000003E-5</c:v>
                </c:pt>
                <c:pt idx="4847">
                  <c:v>3.530953E-5</c:v>
                </c:pt>
                <c:pt idx="4848">
                  <c:v>3.5304939999999997E-5</c:v>
                </c:pt>
                <c:pt idx="4849">
                  <c:v>3.5300309999999999E-5</c:v>
                </c:pt>
                <c:pt idx="4850">
                  <c:v>3.529568E-5</c:v>
                </c:pt>
                <c:pt idx="4851">
                  <c:v>3.5291099999999998E-5</c:v>
                </c:pt>
                <c:pt idx="4852">
                  <c:v>3.5286249999999998E-5</c:v>
                </c:pt>
                <c:pt idx="4853">
                  <c:v>3.5282089999999998E-5</c:v>
                </c:pt>
                <c:pt idx="4854">
                  <c:v>3.5277449999999999E-5</c:v>
                </c:pt>
                <c:pt idx="4855">
                  <c:v>3.527282E-5</c:v>
                </c:pt>
                <c:pt idx="4856">
                  <c:v>3.5267939999999998E-5</c:v>
                </c:pt>
                <c:pt idx="4857">
                  <c:v>3.5263409999999999E-5</c:v>
                </c:pt>
                <c:pt idx="4858">
                  <c:v>3.5258810000000003E-5</c:v>
                </c:pt>
                <c:pt idx="4859">
                  <c:v>3.5254559999999997E-5</c:v>
                </c:pt>
                <c:pt idx="4860">
                  <c:v>3.5249890000000002E-5</c:v>
                </c:pt>
                <c:pt idx="4861">
                  <c:v>3.5244930000000001E-5</c:v>
                </c:pt>
                <c:pt idx="4862">
                  <c:v>3.5240349999999999E-5</c:v>
                </c:pt>
                <c:pt idx="4863">
                  <c:v>3.5235740000000002E-5</c:v>
                </c:pt>
                <c:pt idx="4864">
                  <c:v>3.5231470000000001E-5</c:v>
                </c:pt>
                <c:pt idx="4865">
                  <c:v>3.52268E-5</c:v>
                </c:pt>
                <c:pt idx="4866">
                  <c:v>3.522187E-5</c:v>
                </c:pt>
                <c:pt idx="4867">
                  <c:v>3.5217330000000001E-5</c:v>
                </c:pt>
                <c:pt idx="4868">
                  <c:v>3.5213080000000002E-5</c:v>
                </c:pt>
                <c:pt idx="4869">
                  <c:v>3.5208410000000001E-5</c:v>
                </c:pt>
                <c:pt idx="4870">
                  <c:v>3.5203780000000002E-5</c:v>
                </c:pt>
                <c:pt idx="4871">
                  <c:v>3.5198889999999999E-5</c:v>
                </c:pt>
                <c:pt idx="4872">
                  <c:v>3.5194729999999999E-5</c:v>
                </c:pt>
                <c:pt idx="4873">
                  <c:v>3.5190059999999998E-5</c:v>
                </c:pt>
                <c:pt idx="4874">
                  <c:v>3.5185409999999998E-5</c:v>
                </c:pt>
                <c:pt idx="4875">
                  <c:v>3.51805E-5</c:v>
                </c:pt>
                <c:pt idx="4876">
                  <c:v>3.5175960000000001E-5</c:v>
                </c:pt>
                <c:pt idx="4877">
                  <c:v>3.5171389999999999E-5</c:v>
                </c:pt>
                <c:pt idx="4878">
                  <c:v>3.5167170000000002E-5</c:v>
                </c:pt>
                <c:pt idx="4879">
                  <c:v>3.5162559999999998E-5</c:v>
                </c:pt>
                <c:pt idx="4880">
                  <c:v>3.5157699999999997E-5</c:v>
                </c:pt>
                <c:pt idx="4881">
                  <c:v>3.5153179999999999E-5</c:v>
                </c:pt>
                <c:pt idx="4882">
                  <c:v>3.514863E-5</c:v>
                </c:pt>
                <c:pt idx="4883">
                  <c:v>3.5144429999999997E-5</c:v>
                </c:pt>
                <c:pt idx="4884">
                  <c:v>3.5139830000000001E-5</c:v>
                </c:pt>
                <c:pt idx="4885">
                  <c:v>3.5134949999999998E-5</c:v>
                </c:pt>
                <c:pt idx="4886">
                  <c:v>3.513042E-5</c:v>
                </c:pt>
                <c:pt idx="4887">
                  <c:v>3.5125849999999998E-5</c:v>
                </c:pt>
                <c:pt idx="4888">
                  <c:v>3.5121289999999998E-5</c:v>
                </c:pt>
                <c:pt idx="4889">
                  <c:v>3.5117080000000002E-5</c:v>
                </c:pt>
                <c:pt idx="4890">
                  <c:v>3.5112109999999999E-5</c:v>
                </c:pt>
                <c:pt idx="4891">
                  <c:v>3.5107510000000003E-5</c:v>
                </c:pt>
                <c:pt idx="4892">
                  <c:v>3.510291E-5</c:v>
                </c:pt>
                <c:pt idx="4893">
                  <c:v>3.5098410000000003E-5</c:v>
                </c:pt>
                <c:pt idx="4894">
                  <c:v>3.5093959999999997E-5</c:v>
                </c:pt>
                <c:pt idx="4895">
                  <c:v>3.5089380000000002E-5</c:v>
                </c:pt>
                <c:pt idx="4896">
                  <c:v>3.5084789999999999E-5</c:v>
                </c:pt>
                <c:pt idx="4897">
                  <c:v>3.5080609999999998E-5</c:v>
                </c:pt>
                <c:pt idx="4898">
                  <c:v>3.5075930000000003E-5</c:v>
                </c:pt>
                <c:pt idx="4899">
                  <c:v>3.5071019999999998E-5</c:v>
                </c:pt>
                <c:pt idx="4900">
                  <c:v>3.506679E-5</c:v>
                </c:pt>
                <c:pt idx="4901">
                  <c:v>3.5062180000000003E-5</c:v>
                </c:pt>
                <c:pt idx="4902">
                  <c:v>3.5057980000000001E-5</c:v>
                </c:pt>
                <c:pt idx="4903">
                  <c:v>3.5053789999999999E-5</c:v>
                </c:pt>
                <c:pt idx="4904">
                  <c:v>3.5048490000000001E-5</c:v>
                </c:pt>
                <c:pt idx="4905">
                  <c:v>3.5043719999999999E-5</c:v>
                </c:pt>
                <c:pt idx="4906">
                  <c:v>3.5039290000000001E-5</c:v>
                </c:pt>
                <c:pt idx="4907">
                  <c:v>3.5034999999999999E-5</c:v>
                </c:pt>
                <c:pt idx="4908">
                  <c:v>3.5030829999999999E-5</c:v>
                </c:pt>
                <c:pt idx="4909">
                  <c:v>3.5025669999999997E-5</c:v>
                </c:pt>
                <c:pt idx="4910">
                  <c:v>3.5021049999999999E-5</c:v>
                </c:pt>
                <c:pt idx="4911">
                  <c:v>3.5016489999999999E-5</c:v>
                </c:pt>
                <c:pt idx="4912">
                  <c:v>3.5012329999999999E-5</c:v>
                </c:pt>
                <c:pt idx="4913">
                  <c:v>3.5008220000000003E-5</c:v>
                </c:pt>
                <c:pt idx="4914">
                  <c:v>3.5003180000000003E-5</c:v>
                </c:pt>
                <c:pt idx="4915">
                  <c:v>3.4998639999999997E-5</c:v>
                </c:pt>
                <c:pt idx="4916">
                  <c:v>3.499413E-5</c:v>
                </c:pt>
                <c:pt idx="4917">
                  <c:v>3.4989959999999999E-5</c:v>
                </c:pt>
                <c:pt idx="4918">
                  <c:v>3.498552E-5</c:v>
                </c:pt>
                <c:pt idx="4919">
                  <c:v>3.4980800000000002E-5</c:v>
                </c:pt>
                <c:pt idx="4920">
                  <c:v>3.4976130000000001E-5</c:v>
                </c:pt>
                <c:pt idx="4921">
                  <c:v>3.4971960000000001E-5</c:v>
                </c:pt>
                <c:pt idx="4922">
                  <c:v>3.4967759999999998E-5</c:v>
                </c:pt>
                <c:pt idx="4923">
                  <c:v>3.4962480000000001E-5</c:v>
                </c:pt>
                <c:pt idx="4924">
                  <c:v>3.4957840000000002E-5</c:v>
                </c:pt>
                <c:pt idx="4925">
                  <c:v>3.4953670000000002E-5</c:v>
                </c:pt>
                <c:pt idx="4926">
                  <c:v>3.4949520000000003E-5</c:v>
                </c:pt>
                <c:pt idx="4927">
                  <c:v>3.4945279999999998E-5</c:v>
                </c:pt>
                <c:pt idx="4928">
                  <c:v>3.4940010000000002E-5</c:v>
                </c:pt>
                <c:pt idx="4929">
                  <c:v>3.4935299999999997E-5</c:v>
                </c:pt>
                <c:pt idx="4930">
                  <c:v>3.493107E-5</c:v>
                </c:pt>
                <c:pt idx="4931">
                  <c:v>3.4926889999999999E-5</c:v>
                </c:pt>
                <c:pt idx="4932">
                  <c:v>3.492274E-5</c:v>
                </c:pt>
                <c:pt idx="4933">
                  <c:v>3.4917530000000001E-5</c:v>
                </c:pt>
                <c:pt idx="4934">
                  <c:v>3.4912939999999998E-5</c:v>
                </c:pt>
                <c:pt idx="4935">
                  <c:v>3.4908450000000003E-5</c:v>
                </c:pt>
                <c:pt idx="4936">
                  <c:v>3.4904280000000003E-5</c:v>
                </c:pt>
                <c:pt idx="4937">
                  <c:v>3.4900220000000003E-5</c:v>
                </c:pt>
                <c:pt idx="4938">
                  <c:v>3.489533E-5</c:v>
                </c:pt>
                <c:pt idx="4939">
                  <c:v>3.4890849999999998E-5</c:v>
                </c:pt>
                <c:pt idx="4940">
                  <c:v>3.4886750000000003E-5</c:v>
                </c:pt>
                <c:pt idx="4941">
                  <c:v>3.4882599999999997E-5</c:v>
                </c:pt>
                <c:pt idx="4942">
                  <c:v>3.4878429999999997E-5</c:v>
                </c:pt>
                <c:pt idx="4943">
                  <c:v>3.4873090000000003E-5</c:v>
                </c:pt>
                <c:pt idx="4944">
                  <c:v>3.4868430000000002E-5</c:v>
                </c:pt>
                <c:pt idx="4945">
                  <c:v>3.4863829999999999E-5</c:v>
                </c:pt>
                <c:pt idx="4946">
                  <c:v>3.485968E-5</c:v>
                </c:pt>
                <c:pt idx="4947">
                  <c:v>3.4855270000000003E-5</c:v>
                </c:pt>
                <c:pt idx="4948">
                  <c:v>3.4850710000000002E-5</c:v>
                </c:pt>
                <c:pt idx="4949">
                  <c:v>3.4846040000000001E-5</c:v>
                </c:pt>
                <c:pt idx="4950">
                  <c:v>3.484196E-5</c:v>
                </c:pt>
                <c:pt idx="4951">
                  <c:v>3.4837440000000002E-5</c:v>
                </c:pt>
                <c:pt idx="4952">
                  <c:v>3.4832519999999997E-5</c:v>
                </c:pt>
                <c:pt idx="4953">
                  <c:v>3.4828059999999997E-5</c:v>
                </c:pt>
                <c:pt idx="4954">
                  <c:v>3.4823909999999998E-5</c:v>
                </c:pt>
                <c:pt idx="4955">
                  <c:v>3.4819810000000002E-5</c:v>
                </c:pt>
                <c:pt idx="4956">
                  <c:v>3.4815720000000001E-5</c:v>
                </c:pt>
                <c:pt idx="4957">
                  <c:v>3.4810559999999999E-5</c:v>
                </c:pt>
                <c:pt idx="4958">
                  <c:v>3.4805950000000002E-5</c:v>
                </c:pt>
                <c:pt idx="4959">
                  <c:v>3.4801780000000001E-5</c:v>
                </c:pt>
                <c:pt idx="4960">
                  <c:v>3.4797649999999997E-5</c:v>
                </c:pt>
                <c:pt idx="4961">
                  <c:v>3.4793109999999998E-5</c:v>
                </c:pt>
                <c:pt idx="4962">
                  <c:v>3.4788340000000003E-5</c:v>
                </c:pt>
                <c:pt idx="4963">
                  <c:v>3.478384E-5</c:v>
                </c:pt>
                <c:pt idx="4964">
                  <c:v>3.4779720000000003E-5</c:v>
                </c:pt>
                <c:pt idx="4965">
                  <c:v>3.4775189999999998E-5</c:v>
                </c:pt>
                <c:pt idx="4966">
                  <c:v>3.4771139999999999E-5</c:v>
                </c:pt>
                <c:pt idx="4967">
                  <c:v>3.4765879999999997E-5</c:v>
                </c:pt>
                <c:pt idx="4968">
                  <c:v>3.476185E-5</c:v>
                </c:pt>
                <c:pt idx="4969">
                  <c:v>3.4757769999999999E-5</c:v>
                </c:pt>
                <c:pt idx="4970">
                  <c:v>3.4753119999999999E-5</c:v>
                </c:pt>
                <c:pt idx="4971">
                  <c:v>3.4749019999999997E-5</c:v>
                </c:pt>
                <c:pt idx="4972">
                  <c:v>3.4743850000000001E-5</c:v>
                </c:pt>
                <c:pt idx="4973">
                  <c:v>3.4739330000000003E-5</c:v>
                </c:pt>
                <c:pt idx="4974">
                  <c:v>3.4735169999999997E-5</c:v>
                </c:pt>
                <c:pt idx="4975">
                  <c:v>3.4731080000000002E-5</c:v>
                </c:pt>
                <c:pt idx="4976">
                  <c:v>3.4727020000000003E-5</c:v>
                </c:pt>
                <c:pt idx="4977">
                  <c:v>3.4722119999999999E-5</c:v>
                </c:pt>
                <c:pt idx="4978">
                  <c:v>3.4717459999999998E-5</c:v>
                </c:pt>
                <c:pt idx="4979">
                  <c:v>3.4713350000000002E-5</c:v>
                </c:pt>
                <c:pt idx="4980">
                  <c:v>3.4709300000000003E-5</c:v>
                </c:pt>
                <c:pt idx="4981">
                  <c:v>3.47047E-5</c:v>
                </c:pt>
                <c:pt idx="4982">
                  <c:v>3.4699839999999999E-5</c:v>
                </c:pt>
                <c:pt idx="4983">
                  <c:v>3.4695279999999998E-5</c:v>
                </c:pt>
                <c:pt idx="4984">
                  <c:v>3.4691219999999999E-5</c:v>
                </c:pt>
                <c:pt idx="4985">
                  <c:v>3.4687190000000002E-5</c:v>
                </c:pt>
                <c:pt idx="4986">
                  <c:v>3.4683120000000001E-5</c:v>
                </c:pt>
                <c:pt idx="4987">
                  <c:v>3.4678170000000001E-5</c:v>
                </c:pt>
                <c:pt idx="4988">
                  <c:v>3.467361E-5</c:v>
                </c:pt>
                <c:pt idx="4989">
                  <c:v>3.4669080000000002E-5</c:v>
                </c:pt>
                <c:pt idx="4990">
                  <c:v>3.4665030000000003E-5</c:v>
                </c:pt>
                <c:pt idx="4991">
                  <c:v>3.4660499999999998E-5</c:v>
                </c:pt>
                <c:pt idx="4992">
                  <c:v>3.4656190000000001E-5</c:v>
                </c:pt>
                <c:pt idx="4993">
                  <c:v>3.4651699999999999E-5</c:v>
                </c:pt>
                <c:pt idx="4994">
                  <c:v>3.4647229999999998E-5</c:v>
                </c:pt>
                <c:pt idx="4995">
                  <c:v>3.4643210000000001E-5</c:v>
                </c:pt>
                <c:pt idx="4996">
                  <c:v>3.4638670000000002E-5</c:v>
                </c:pt>
                <c:pt idx="4997">
                  <c:v>3.4634300000000001E-5</c:v>
                </c:pt>
                <c:pt idx="4998">
                  <c:v>3.4629779999999997E-5</c:v>
                </c:pt>
                <c:pt idx="4999">
                  <c:v>3.462566E-5</c:v>
                </c:pt>
                <c:pt idx="5000">
                  <c:v>3.4621089999999999E-5</c:v>
                </c:pt>
                <c:pt idx="5001">
                  <c:v>3.4616509999999997E-5</c:v>
                </c:pt>
                <c:pt idx="5002">
                  <c:v>3.4612210000000001E-5</c:v>
                </c:pt>
                <c:pt idx="5003">
                  <c:v>3.4607770000000002E-5</c:v>
                </c:pt>
                <c:pt idx="5004">
                  <c:v>3.460376E-5</c:v>
                </c:pt>
                <c:pt idx="5005">
                  <c:v>3.4599240000000002E-5</c:v>
                </c:pt>
                <c:pt idx="5006">
                  <c:v>3.4595199999999997E-5</c:v>
                </c:pt>
                <c:pt idx="5007">
                  <c:v>3.45903E-5</c:v>
                </c:pt>
                <c:pt idx="5008">
                  <c:v>3.4585700000000003E-5</c:v>
                </c:pt>
                <c:pt idx="5009">
                  <c:v>3.4581649999999998E-5</c:v>
                </c:pt>
                <c:pt idx="5010">
                  <c:v>3.457761E-5</c:v>
                </c:pt>
                <c:pt idx="5011">
                  <c:v>3.4573170000000001E-5</c:v>
                </c:pt>
                <c:pt idx="5012">
                  <c:v>3.4568289999999998E-5</c:v>
                </c:pt>
                <c:pt idx="5013">
                  <c:v>3.4563919999999998E-5</c:v>
                </c:pt>
                <c:pt idx="5014">
                  <c:v>3.4559920000000002E-5</c:v>
                </c:pt>
                <c:pt idx="5015">
                  <c:v>3.4555930000000001E-5</c:v>
                </c:pt>
                <c:pt idx="5016">
                  <c:v>3.4551410000000003E-5</c:v>
                </c:pt>
                <c:pt idx="5017">
                  <c:v>3.4547130000000002E-5</c:v>
                </c:pt>
                <c:pt idx="5018">
                  <c:v>3.4542580000000002E-5</c:v>
                </c:pt>
                <c:pt idx="5019">
                  <c:v>3.4538100000000001E-5</c:v>
                </c:pt>
                <c:pt idx="5020">
                  <c:v>3.453403E-5</c:v>
                </c:pt>
                <c:pt idx="5021">
                  <c:v>3.4529439999999998E-5</c:v>
                </c:pt>
                <c:pt idx="5022">
                  <c:v>3.4524550000000001E-5</c:v>
                </c:pt>
                <c:pt idx="5023">
                  <c:v>3.4520090000000001E-5</c:v>
                </c:pt>
                <c:pt idx="5024">
                  <c:v>3.4516140000000003E-5</c:v>
                </c:pt>
                <c:pt idx="5025">
                  <c:v>3.4512180000000003E-5</c:v>
                </c:pt>
                <c:pt idx="5026">
                  <c:v>3.4508270000000001E-5</c:v>
                </c:pt>
                <c:pt idx="5027">
                  <c:v>3.450341E-5</c:v>
                </c:pt>
                <c:pt idx="5028">
                  <c:v>3.4498819999999997E-5</c:v>
                </c:pt>
                <c:pt idx="5029">
                  <c:v>3.4494810000000001E-5</c:v>
                </c:pt>
                <c:pt idx="5030">
                  <c:v>3.4490370000000002E-5</c:v>
                </c:pt>
                <c:pt idx="5031">
                  <c:v>3.4486390000000002E-5</c:v>
                </c:pt>
                <c:pt idx="5032">
                  <c:v>3.4481499999999998E-5</c:v>
                </c:pt>
                <c:pt idx="5033">
                  <c:v>3.447706E-5</c:v>
                </c:pt>
                <c:pt idx="5034">
                  <c:v>3.4472679999999998E-5</c:v>
                </c:pt>
                <c:pt idx="5035">
                  <c:v>3.4468699999999997E-5</c:v>
                </c:pt>
                <c:pt idx="5036">
                  <c:v>3.446477E-5</c:v>
                </c:pt>
                <c:pt idx="5037">
                  <c:v>3.4459909999999999E-5</c:v>
                </c:pt>
                <c:pt idx="5038">
                  <c:v>3.4455439999999998E-5</c:v>
                </c:pt>
                <c:pt idx="5039">
                  <c:v>3.44514E-5</c:v>
                </c:pt>
                <c:pt idx="5040">
                  <c:v>3.4446929999999999E-5</c:v>
                </c:pt>
                <c:pt idx="5041">
                  <c:v>3.4442949999999999E-5</c:v>
                </c:pt>
                <c:pt idx="5042">
                  <c:v>3.443813E-5</c:v>
                </c:pt>
                <c:pt idx="5043">
                  <c:v>3.4433490000000001E-5</c:v>
                </c:pt>
                <c:pt idx="5044">
                  <c:v>3.4429550000000003E-5</c:v>
                </c:pt>
                <c:pt idx="5045">
                  <c:v>3.4425619999999999E-5</c:v>
                </c:pt>
                <c:pt idx="5046">
                  <c:v>3.4421159999999999E-5</c:v>
                </c:pt>
                <c:pt idx="5047">
                  <c:v>3.441692E-5</c:v>
                </c:pt>
                <c:pt idx="5048">
                  <c:v>3.4412449999999999E-5</c:v>
                </c:pt>
                <c:pt idx="5049">
                  <c:v>3.4408010000000001E-5</c:v>
                </c:pt>
                <c:pt idx="5050">
                  <c:v>3.4403999999999998E-5</c:v>
                </c:pt>
                <c:pt idx="5051">
                  <c:v>3.4399459999999999E-5</c:v>
                </c:pt>
                <c:pt idx="5052">
                  <c:v>3.4394660000000002E-5</c:v>
                </c:pt>
                <c:pt idx="5053">
                  <c:v>3.4390329999999997E-5</c:v>
                </c:pt>
                <c:pt idx="5054">
                  <c:v>3.4386389999999999E-5</c:v>
                </c:pt>
                <c:pt idx="5055">
                  <c:v>3.4382479999999997E-5</c:v>
                </c:pt>
                <c:pt idx="5056">
                  <c:v>3.4378570000000001E-5</c:v>
                </c:pt>
                <c:pt idx="5057">
                  <c:v>3.4373370000000003E-5</c:v>
                </c:pt>
                <c:pt idx="5058">
                  <c:v>3.436906E-5</c:v>
                </c:pt>
                <c:pt idx="5059">
                  <c:v>3.4364759999999997E-5</c:v>
                </c:pt>
                <c:pt idx="5060">
                  <c:v>3.4360809999999999E-5</c:v>
                </c:pt>
                <c:pt idx="5061">
                  <c:v>3.435685E-5</c:v>
                </c:pt>
                <c:pt idx="5062">
                  <c:v>3.4352099999999999E-5</c:v>
                </c:pt>
                <c:pt idx="5063">
                  <c:v>3.4347629999999998E-5</c:v>
                </c:pt>
                <c:pt idx="5064">
                  <c:v>3.4343359999999998E-5</c:v>
                </c:pt>
                <c:pt idx="5065">
                  <c:v>3.4339430000000001E-5</c:v>
                </c:pt>
                <c:pt idx="5066">
                  <c:v>3.4335509999999997E-5</c:v>
                </c:pt>
                <c:pt idx="5067">
                  <c:v>3.4330420000000001E-5</c:v>
                </c:pt>
                <c:pt idx="5068">
                  <c:v>3.432606E-5</c:v>
                </c:pt>
                <c:pt idx="5069">
                  <c:v>3.4322130000000003E-5</c:v>
                </c:pt>
                <c:pt idx="5070">
                  <c:v>3.4317770000000003E-5</c:v>
                </c:pt>
                <c:pt idx="5071">
                  <c:v>3.4313839999999999E-5</c:v>
                </c:pt>
                <c:pt idx="5072">
                  <c:v>3.4308989999999999E-5</c:v>
                </c:pt>
                <c:pt idx="5073">
                  <c:v>3.4304680000000002E-5</c:v>
                </c:pt>
                <c:pt idx="5074">
                  <c:v>3.4300729999999997E-5</c:v>
                </c:pt>
                <c:pt idx="5075">
                  <c:v>3.4296779999999999E-5</c:v>
                </c:pt>
                <c:pt idx="5076">
                  <c:v>3.4292329999999999E-5</c:v>
                </c:pt>
                <c:pt idx="5077">
                  <c:v>3.4287450000000003E-5</c:v>
                </c:pt>
                <c:pt idx="5078">
                  <c:v>3.4283170000000002E-5</c:v>
                </c:pt>
                <c:pt idx="5079">
                  <c:v>3.4279249999999999E-5</c:v>
                </c:pt>
                <c:pt idx="5080">
                  <c:v>3.4275330000000002E-5</c:v>
                </c:pt>
                <c:pt idx="5081">
                  <c:v>3.427093E-5</c:v>
                </c:pt>
                <c:pt idx="5082">
                  <c:v>3.4266120000000002E-5</c:v>
                </c:pt>
                <c:pt idx="5083">
                  <c:v>3.4261889999999997E-5</c:v>
                </c:pt>
                <c:pt idx="5084">
                  <c:v>3.4257970000000001E-5</c:v>
                </c:pt>
                <c:pt idx="5085">
                  <c:v>3.4254069999999999E-5</c:v>
                </c:pt>
                <c:pt idx="5086">
                  <c:v>3.4249640000000001E-5</c:v>
                </c:pt>
                <c:pt idx="5087">
                  <c:v>3.4244800000000001E-5</c:v>
                </c:pt>
                <c:pt idx="5088">
                  <c:v>3.4240550000000002E-5</c:v>
                </c:pt>
                <c:pt idx="5089">
                  <c:v>3.4236619999999998E-5</c:v>
                </c:pt>
                <c:pt idx="5090">
                  <c:v>3.423268E-5</c:v>
                </c:pt>
                <c:pt idx="5091">
                  <c:v>3.4228679999999998E-5</c:v>
                </c:pt>
                <c:pt idx="5092">
                  <c:v>3.4223790000000002E-5</c:v>
                </c:pt>
                <c:pt idx="5093">
                  <c:v>3.4219369999999998E-5</c:v>
                </c:pt>
                <c:pt idx="5094">
                  <c:v>3.4215380000000003E-5</c:v>
                </c:pt>
                <c:pt idx="5095">
                  <c:v>3.4210959999999999E-5</c:v>
                </c:pt>
                <c:pt idx="5096">
                  <c:v>3.4206550000000002E-5</c:v>
                </c:pt>
                <c:pt idx="5097">
                  <c:v>3.4201839999999998E-5</c:v>
                </c:pt>
                <c:pt idx="5098">
                  <c:v>3.419771E-5</c:v>
                </c:pt>
                <c:pt idx="5099">
                  <c:v>3.4193850000000001E-5</c:v>
                </c:pt>
                <c:pt idx="5100">
                  <c:v>3.4190029999999998E-5</c:v>
                </c:pt>
                <c:pt idx="5101">
                  <c:v>3.4186190000000001E-5</c:v>
                </c:pt>
                <c:pt idx="5102">
                  <c:v>3.4181360000000002E-5</c:v>
                </c:pt>
                <c:pt idx="5103">
                  <c:v>3.4177259999999999E-5</c:v>
                </c:pt>
                <c:pt idx="5104">
                  <c:v>3.4172899999999999E-5</c:v>
                </c:pt>
                <c:pt idx="5105">
                  <c:v>3.416894E-5</c:v>
                </c:pt>
                <c:pt idx="5106">
                  <c:v>3.4164500000000001E-5</c:v>
                </c:pt>
                <c:pt idx="5107">
                  <c:v>3.415944E-5</c:v>
                </c:pt>
                <c:pt idx="5108">
                  <c:v>3.4155230000000003E-5</c:v>
                </c:pt>
                <c:pt idx="5109">
                  <c:v>3.4151369999999998E-5</c:v>
                </c:pt>
                <c:pt idx="5110">
                  <c:v>3.4147550000000001E-5</c:v>
                </c:pt>
                <c:pt idx="5111">
                  <c:v>3.4143449999999999E-5</c:v>
                </c:pt>
                <c:pt idx="5112">
                  <c:v>3.4139150000000003E-5</c:v>
                </c:pt>
                <c:pt idx="5113">
                  <c:v>3.4134790000000003E-5</c:v>
                </c:pt>
                <c:pt idx="5114">
                  <c:v>3.413038E-5</c:v>
                </c:pt>
                <c:pt idx="5115">
                  <c:v>3.4126369999999997E-5</c:v>
                </c:pt>
                <c:pt idx="5116">
                  <c:v>3.4122260000000001E-5</c:v>
                </c:pt>
                <c:pt idx="5117">
                  <c:v>3.4117830000000003E-5</c:v>
                </c:pt>
                <c:pt idx="5118">
                  <c:v>3.4113160000000001E-5</c:v>
                </c:pt>
                <c:pt idx="5119">
                  <c:v>3.4108920000000003E-5</c:v>
                </c:pt>
                <c:pt idx="5120">
                  <c:v>3.4104989999999999E-5</c:v>
                </c:pt>
                <c:pt idx="5121">
                  <c:v>3.4100950000000001E-5</c:v>
                </c:pt>
                <c:pt idx="5122">
                  <c:v>3.4096220000000002E-5</c:v>
                </c:pt>
                <c:pt idx="5123">
                  <c:v>3.4092160000000003E-5</c:v>
                </c:pt>
                <c:pt idx="5124">
                  <c:v>3.4088239999999999E-5</c:v>
                </c:pt>
                <c:pt idx="5125">
                  <c:v>3.4084349999999998E-5</c:v>
                </c:pt>
                <c:pt idx="5126">
                  <c:v>3.4079869999999997E-5</c:v>
                </c:pt>
                <c:pt idx="5127">
                  <c:v>3.4075529999999998E-5</c:v>
                </c:pt>
                <c:pt idx="5128">
                  <c:v>3.407111E-5</c:v>
                </c:pt>
                <c:pt idx="5129">
                  <c:v>3.4066909999999998E-5</c:v>
                </c:pt>
                <c:pt idx="5130">
                  <c:v>3.406297E-5</c:v>
                </c:pt>
                <c:pt idx="5131">
                  <c:v>3.405909E-5</c:v>
                </c:pt>
                <c:pt idx="5132">
                  <c:v>3.4054229999999999E-5</c:v>
                </c:pt>
                <c:pt idx="5133">
                  <c:v>3.4049910000000001E-5</c:v>
                </c:pt>
                <c:pt idx="5134">
                  <c:v>3.4045670000000003E-5</c:v>
                </c:pt>
                <c:pt idx="5135">
                  <c:v>3.4041809999999997E-5</c:v>
                </c:pt>
                <c:pt idx="5136">
                  <c:v>3.403798E-5</c:v>
                </c:pt>
                <c:pt idx="5137">
                  <c:v>3.4033550000000002E-5</c:v>
                </c:pt>
                <c:pt idx="5138">
                  <c:v>3.4029319999999998E-5</c:v>
                </c:pt>
                <c:pt idx="5139">
                  <c:v>3.4025059999999998E-5</c:v>
                </c:pt>
                <c:pt idx="5140">
                  <c:v>3.4021169999999997E-5</c:v>
                </c:pt>
                <c:pt idx="5141">
                  <c:v>3.4017180000000002E-5</c:v>
                </c:pt>
                <c:pt idx="5142">
                  <c:v>3.4012330000000002E-5</c:v>
                </c:pt>
                <c:pt idx="5143">
                  <c:v>3.4008019999999998E-5</c:v>
                </c:pt>
                <c:pt idx="5144">
                  <c:v>3.4003859999999999E-5</c:v>
                </c:pt>
                <c:pt idx="5145">
                  <c:v>3.3999989999999999E-5</c:v>
                </c:pt>
                <c:pt idx="5146">
                  <c:v>3.3996160000000002E-5</c:v>
                </c:pt>
                <c:pt idx="5147">
                  <c:v>3.3991410000000002E-5</c:v>
                </c:pt>
                <c:pt idx="5148">
                  <c:v>3.3987169999999997E-5</c:v>
                </c:pt>
                <c:pt idx="5149">
                  <c:v>3.3982929999999998E-5</c:v>
                </c:pt>
                <c:pt idx="5150">
                  <c:v>3.397908E-5</c:v>
                </c:pt>
                <c:pt idx="5151">
                  <c:v>3.3975179999999998E-5</c:v>
                </c:pt>
                <c:pt idx="5152">
                  <c:v>3.3970629999999998E-5</c:v>
                </c:pt>
                <c:pt idx="5153">
                  <c:v>3.3966439999999997E-5</c:v>
                </c:pt>
                <c:pt idx="5154">
                  <c:v>3.396222E-5</c:v>
                </c:pt>
                <c:pt idx="5155">
                  <c:v>3.3958339999999999E-5</c:v>
                </c:pt>
                <c:pt idx="5156">
                  <c:v>3.3954330000000003E-5</c:v>
                </c:pt>
                <c:pt idx="5157">
                  <c:v>3.3949889999999998E-5</c:v>
                </c:pt>
                <c:pt idx="5158">
                  <c:v>3.3945349999999998E-5</c:v>
                </c:pt>
                <c:pt idx="5159">
                  <c:v>3.3941250000000003E-5</c:v>
                </c:pt>
                <c:pt idx="5160">
                  <c:v>3.393743E-5</c:v>
                </c:pt>
                <c:pt idx="5161">
                  <c:v>3.3933590000000003E-5</c:v>
                </c:pt>
                <c:pt idx="5162">
                  <c:v>3.3929369999999999E-5</c:v>
                </c:pt>
                <c:pt idx="5163">
                  <c:v>3.3924780000000003E-5</c:v>
                </c:pt>
                <c:pt idx="5164">
                  <c:v>3.3920680000000001E-5</c:v>
                </c:pt>
                <c:pt idx="5165">
                  <c:v>3.3916540000000002E-5</c:v>
                </c:pt>
                <c:pt idx="5166">
                  <c:v>3.3912660000000002E-5</c:v>
                </c:pt>
                <c:pt idx="5167">
                  <c:v>3.3908629999999998E-5</c:v>
                </c:pt>
                <c:pt idx="5168">
                  <c:v>3.3903860000000003E-5</c:v>
                </c:pt>
                <c:pt idx="5169">
                  <c:v>3.3899709999999997E-5</c:v>
                </c:pt>
                <c:pt idx="5170">
                  <c:v>3.3895600000000001E-5</c:v>
                </c:pt>
                <c:pt idx="5171">
                  <c:v>3.3891720000000001E-5</c:v>
                </c:pt>
                <c:pt idx="5172">
                  <c:v>3.3887799999999998E-5</c:v>
                </c:pt>
                <c:pt idx="5173">
                  <c:v>3.3883249999999998E-5</c:v>
                </c:pt>
                <c:pt idx="5174">
                  <c:v>3.3879040000000001E-5</c:v>
                </c:pt>
                <c:pt idx="5175">
                  <c:v>3.3874960000000001E-5</c:v>
                </c:pt>
                <c:pt idx="5176">
                  <c:v>3.3871139999999998E-5</c:v>
                </c:pt>
                <c:pt idx="5177">
                  <c:v>3.3867320000000002E-5</c:v>
                </c:pt>
                <c:pt idx="5178">
                  <c:v>3.3862490000000002E-5</c:v>
                </c:pt>
                <c:pt idx="5179">
                  <c:v>3.3858140000000003E-5</c:v>
                </c:pt>
                <c:pt idx="5180">
                  <c:v>3.3854040000000001E-5</c:v>
                </c:pt>
                <c:pt idx="5181">
                  <c:v>3.3850239999999999E-5</c:v>
                </c:pt>
                <c:pt idx="5182">
                  <c:v>3.3846429999999997E-5</c:v>
                </c:pt>
                <c:pt idx="5183">
                  <c:v>3.3841760000000002E-5</c:v>
                </c:pt>
                <c:pt idx="5184">
                  <c:v>3.3837519999999997E-5</c:v>
                </c:pt>
                <c:pt idx="5185">
                  <c:v>3.3833420000000002E-5</c:v>
                </c:pt>
                <c:pt idx="5186">
                  <c:v>3.3829640000000002E-5</c:v>
                </c:pt>
                <c:pt idx="5187">
                  <c:v>3.3825829999999999E-5</c:v>
                </c:pt>
                <c:pt idx="5188">
                  <c:v>3.3821439999999997E-5</c:v>
                </c:pt>
                <c:pt idx="5189">
                  <c:v>3.3816860000000002E-5</c:v>
                </c:pt>
                <c:pt idx="5190">
                  <c:v>3.3812819999999997E-5</c:v>
                </c:pt>
                <c:pt idx="5191">
                  <c:v>3.3809049999999998E-5</c:v>
                </c:pt>
                <c:pt idx="5192">
                  <c:v>3.3805220000000001E-5</c:v>
                </c:pt>
                <c:pt idx="5193">
                  <c:v>3.3800819999999998E-5</c:v>
                </c:pt>
                <c:pt idx="5194">
                  <c:v>3.3796210000000001E-5</c:v>
                </c:pt>
                <c:pt idx="5195">
                  <c:v>3.3792160000000002E-5</c:v>
                </c:pt>
                <c:pt idx="5196">
                  <c:v>3.3788409999999997E-5</c:v>
                </c:pt>
                <c:pt idx="5197">
                  <c:v>3.3784420000000003E-5</c:v>
                </c:pt>
                <c:pt idx="5198">
                  <c:v>3.3780089999999998E-5</c:v>
                </c:pt>
                <c:pt idx="5199">
                  <c:v>3.3775680000000001E-5</c:v>
                </c:pt>
                <c:pt idx="5200">
                  <c:v>3.3771659999999998E-5</c:v>
                </c:pt>
                <c:pt idx="5201">
                  <c:v>3.3767889999999998E-5</c:v>
                </c:pt>
                <c:pt idx="5202">
                  <c:v>3.3763929999999999E-5</c:v>
                </c:pt>
                <c:pt idx="5203">
                  <c:v>3.3759549999999998E-5</c:v>
                </c:pt>
                <c:pt idx="5204">
                  <c:v>3.3754970000000003E-5</c:v>
                </c:pt>
                <c:pt idx="5205">
                  <c:v>3.3750990000000002E-5</c:v>
                </c:pt>
                <c:pt idx="5206">
                  <c:v>3.3747220000000002E-5</c:v>
                </c:pt>
                <c:pt idx="5207">
                  <c:v>3.3743289999999999E-5</c:v>
                </c:pt>
                <c:pt idx="5208">
                  <c:v>3.3739090000000003E-5</c:v>
                </c:pt>
                <c:pt idx="5209">
                  <c:v>3.3734700000000001E-5</c:v>
                </c:pt>
                <c:pt idx="5210">
                  <c:v>3.3730699999999999E-5</c:v>
                </c:pt>
                <c:pt idx="5211">
                  <c:v>3.3726929999999999E-5</c:v>
                </c:pt>
                <c:pt idx="5212">
                  <c:v>3.3722959999999999E-5</c:v>
                </c:pt>
                <c:pt idx="5213">
                  <c:v>3.3718560000000003E-5</c:v>
                </c:pt>
                <c:pt idx="5214">
                  <c:v>3.3714260000000001E-5</c:v>
                </c:pt>
                <c:pt idx="5215">
                  <c:v>3.3709949999999997E-5</c:v>
                </c:pt>
                <c:pt idx="5216">
                  <c:v>3.3705999999999999E-5</c:v>
                </c:pt>
                <c:pt idx="5217">
                  <c:v>3.3702260000000001E-5</c:v>
                </c:pt>
                <c:pt idx="5218">
                  <c:v>3.369846E-5</c:v>
                </c:pt>
                <c:pt idx="5219">
                  <c:v>3.369429E-5</c:v>
                </c:pt>
                <c:pt idx="5220">
                  <c:v>3.3689799999999997E-5</c:v>
                </c:pt>
                <c:pt idx="5221">
                  <c:v>3.3685639999999998E-5</c:v>
                </c:pt>
                <c:pt idx="5222">
                  <c:v>3.3681949999999997E-5</c:v>
                </c:pt>
                <c:pt idx="5223">
                  <c:v>3.3677960000000002E-5</c:v>
                </c:pt>
                <c:pt idx="5224">
                  <c:v>3.367356E-5</c:v>
                </c:pt>
                <c:pt idx="5225">
                  <c:v>3.3669169999999997E-5</c:v>
                </c:pt>
                <c:pt idx="5226">
                  <c:v>3.3665180000000003E-5</c:v>
                </c:pt>
                <c:pt idx="5227">
                  <c:v>3.3661449999999999E-5</c:v>
                </c:pt>
                <c:pt idx="5228">
                  <c:v>3.3657539999999997E-5</c:v>
                </c:pt>
                <c:pt idx="5229">
                  <c:v>3.3653379999999997E-5</c:v>
                </c:pt>
                <c:pt idx="5230">
                  <c:v>3.3648910000000003E-5</c:v>
                </c:pt>
                <c:pt idx="5231">
                  <c:v>3.3644940000000003E-5</c:v>
                </c:pt>
                <c:pt idx="5232">
                  <c:v>3.3640909999999999E-5</c:v>
                </c:pt>
                <c:pt idx="5233">
                  <c:v>3.3637170000000002E-5</c:v>
                </c:pt>
                <c:pt idx="5234">
                  <c:v>3.3633229999999997E-5</c:v>
                </c:pt>
                <c:pt idx="5235">
                  <c:v>3.3628899999999999E-5</c:v>
                </c:pt>
                <c:pt idx="5236">
                  <c:v>3.3624539999999999E-5</c:v>
                </c:pt>
                <c:pt idx="5237">
                  <c:v>3.3620559999999998E-5</c:v>
                </c:pt>
                <c:pt idx="5238">
                  <c:v>3.3616530000000001E-5</c:v>
                </c:pt>
                <c:pt idx="5239">
                  <c:v>3.3612760000000002E-5</c:v>
                </c:pt>
                <c:pt idx="5240">
                  <c:v>3.3608880000000001E-5</c:v>
                </c:pt>
                <c:pt idx="5241">
                  <c:v>3.3604389999999999E-5</c:v>
                </c:pt>
                <c:pt idx="5242">
                  <c:v>3.360024E-5</c:v>
                </c:pt>
                <c:pt idx="5243">
                  <c:v>3.3596249999999999E-5</c:v>
                </c:pt>
                <c:pt idx="5244">
                  <c:v>3.3592530000000003E-5</c:v>
                </c:pt>
                <c:pt idx="5245">
                  <c:v>3.3588599999999999E-5</c:v>
                </c:pt>
                <c:pt idx="5246">
                  <c:v>3.358397E-5</c:v>
                </c:pt>
                <c:pt idx="5247">
                  <c:v>3.3579940000000003E-5</c:v>
                </c:pt>
                <c:pt idx="5248">
                  <c:v>3.357592E-5</c:v>
                </c:pt>
                <c:pt idx="5249">
                  <c:v>3.3572170000000001E-5</c:v>
                </c:pt>
                <c:pt idx="5250">
                  <c:v>3.356828E-5</c:v>
                </c:pt>
                <c:pt idx="5251">
                  <c:v>3.3563799999999999E-5</c:v>
                </c:pt>
                <c:pt idx="5252">
                  <c:v>3.355965E-5</c:v>
                </c:pt>
                <c:pt idx="5253">
                  <c:v>3.3555700000000001E-5</c:v>
                </c:pt>
                <c:pt idx="5254">
                  <c:v>3.355181E-5</c:v>
                </c:pt>
                <c:pt idx="5255">
                  <c:v>3.354793E-5</c:v>
                </c:pt>
                <c:pt idx="5256">
                  <c:v>3.354377E-5</c:v>
                </c:pt>
                <c:pt idx="5257">
                  <c:v>3.3539459999999997E-5</c:v>
                </c:pt>
                <c:pt idx="5258">
                  <c:v>3.353553E-5</c:v>
                </c:pt>
                <c:pt idx="5259">
                  <c:v>3.3531770000000001E-5</c:v>
                </c:pt>
                <c:pt idx="5260">
                  <c:v>3.3527920000000003E-5</c:v>
                </c:pt>
                <c:pt idx="5261">
                  <c:v>3.3524089999999999E-5</c:v>
                </c:pt>
                <c:pt idx="5262">
                  <c:v>3.3519529999999999E-5</c:v>
                </c:pt>
                <c:pt idx="5263">
                  <c:v>3.3515200000000001E-5</c:v>
                </c:pt>
                <c:pt idx="5264">
                  <c:v>3.3511250000000002E-5</c:v>
                </c:pt>
                <c:pt idx="5265">
                  <c:v>3.3507499999999997E-5</c:v>
                </c:pt>
                <c:pt idx="5266">
                  <c:v>3.3503590000000002E-5</c:v>
                </c:pt>
                <c:pt idx="5267">
                  <c:v>3.3498979999999998E-5</c:v>
                </c:pt>
                <c:pt idx="5268">
                  <c:v>3.3494990000000003E-5</c:v>
                </c:pt>
                <c:pt idx="5269">
                  <c:v>3.3491290000000002E-5</c:v>
                </c:pt>
                <c:pt idx="5270">
                  <c:v>3.3487430000000003E-5</c:v>
                </c:pt>
                <c:pt idx="5271">
                  <c:v>3.3483599999999999E-5</c:v>
                </c:pt>
                <c:pt idx="5272">
                  <c:v>3.3479399999999997E-5</c:v>
                </c:pt>
                <c:pt idx="5273">
                  <c:v>3.3474940000000003E-5</c:v>
                </c:pt>
                <c:pt idx="5274">
                  <c:v>3.3471040000000001E-5</c:v>
                </c:pt>
                <c:pt idx="5275">
                  <c:v>3.346714E-5</c:v>
                </c:pt>
                <c:pt idx="5276">
                  <c:v>3.3463259999999999E-5</c:v>
                </c:pt>
                <c:pt idx="5277">
                  <c:v>3.34594E-5</c:v>
                </c:pt>
                <c:pt idx="5278">
                  <c:v>3.3454909999999998E-5</c:v>
                </c:pt>
                <c:pt idx="5279">
                  <c:v>3.3451090000000002E-5</c:v>
                </c:pt>
                <c:pt idx="5280">
                  <c:v>3.3447220000000002E-5</c:v>
                </c:pt>
                <c:pt idx="5281">
                  <c:v>3.3443340000000002E-5</c:v>
                </c:pt>
                <c:pt idx="5282">
                  <c:v>3.3439470000000002E-5</c:v>
                </c:pt>
                <c:pt idx="5283">
                  <c:v>3.3434820000000002E-5</c:v>
                </c:pt>
                <c:pt idx="5284">
                  <c:v>3.3430940000000001E-5</c:v>
                </c:pt>
                <c:pt idx="5285">
                  <c:v>3.3426990000000003E-5</c:v>
                </c:pt>
                <c:pt idx="5286">
                  <c:v>3.3423049999999998E-5</c:v>
                </c:pt>
                <c:pt idx="5287">
                  <c:v>3.3419120000000001E-5</c:v>
                </c:pt>
                <c:pt idx="5288">
                  <c:v>3.3415209999999999E-5</c:v>
                </c:pt>
                <c:pt idx="5289">
                  <c:v>3.3410600000000002E-5</c:v>
                </c:pt>
                <c:pt idx="5290">
                  <c:v>3.3406740000000003E-5</c:v>
                </c:pt>
                <c:pt idx="5291">
                  <c:v>3.3402879999999997E-5</c:v>
                </c:pt>
                <c:pt idx="5292">
                  <c:v>3.3399019999999998E-5</c:v>
                </c:pt>
                <c:pt idx="5293">
                  <c:v>3.3395190000000001E-5</c:v>
                </c:pt>
                <c:pt idx="5294">
                  <c:v>3.3391050000000003E-5</c:v>
                </c:pt>
                <c:pt idx="5295">
                  <c:v>3.3386870000000002E-5</c:v>
                </c:pt>
                <c:pt idx="5296">
                  <c:v>3.3383000000000002E-5</c:v>
                </c:pt>
                <c:pt idx="5297">
                  <c:v>3.33791E-5</c:v>
                </c:pt>
                <c:pt idx="5298">
                  <c:v>3.3375199999999999E-5</c:v>
                </c:pt>
                <c:pt idx="5299">
                  <c:v>3.3370990000000002E-5</c:v>
                </c:pt>
                <c:pt idx="5300">
                  <c:v>3.336708E-5</c:v>
                </c:pt>
                <c:pt idx="5301">
                  <c:v>3.3362969999999997E-5</c:v>
                </c:pt>
                <c:pt idx="5302">
                  <c:v>3.3358880000000002E-5</c:v>
                </c:pt>
                <c:pt idx="5303">
                  <c:v>3.3354720000000002E-5</c:v>
                </c:pt>
                <c:pt idx="5304">
                  <c:v>3.3350930000000002E-5</c:v>
                </c:pt>
                <c:pt idx="5305">
                  <c:v>3.3346829999999999E-5</c:v>
                </c:pt>
                <c:pt idx="5306">
                  <c:v>3.3342659999999999E-5</c:v>
                </c:pt>
                <c:pt idx="5307">
                  <c:v>3.3338920000000002E-5</c:v>
                </c:pt>
                <c:pt idx="5308">
                  <c:v>3.3335169999999997E-5</c:v>
                </c:pt>
                <c:pt idx="5309">
                  <c:v>3.3331409999999998E-5</c:v>
                </c:pt>
                <c:pt idx="5310">
                  <c:v>3.3327300000000002E-5</c:v>
                </c:pt>
                <c:pt idx="5311">
                  <c:v>3.3323459999999998E-5</c:v>
                </c:pt>
                <c:pt idx="5312">
                  <c:v>3.3319379999999997E-5</c:v>
                </c:pt>
                <c:pt idx="5313">
                  <c:v>3.3315290000000002E-5</c:v>
                </c:pt>
                <c:pt idx="5314">
                  <c:v>3.33111E-5</c:v>
                </c:pt>
                <c:pt idx="5315">
                  <c:v>3.3306619999999999E-5</c:v>
                </c:pt>
                <c:pt idx="5316">
                  <c:v>3.3302870000000001E-5</c:v>
                </c:pt>
                <c:pt idx="5317">
                  <c:v>3.3299110000000002E-5</c:v>
                </c:pt>
                <c:pt idx="5318">
                  <c:v>3.3295350000000003E-5</c:v>
                </c:pt>
                <c:pt idx="5319">
                  <c:v>3.3291589999999997E-5</c:v>
                </c:pt>
                <c:pt idx="5320">
                  <c:v>3.3287480000000001E-5</c:v>
                </c:pt>
                <c:pt idx="5321">
                  <c:v>3.3283069999999998E-5</c:v>
                </c:pt>
                <c:pt idx="5322">
                  <c:v>3.3279370000000003E-5</c:v>
                </c:pt>
                <c:pt idx="5323">
                  <c:v>3.3275590000000003E-5</c:v>
                </c:pt>
                <c:pt idx="5324">
                  <c:v>3.327148E-5</c:v>
                </c:pt>
                <c:pt idx="5325">
                  <c:v>3.3267689999999999E-5</c:v>
                </c:pt>
                <c:pt idx="5326">
                  <c:v>3.3263260000000001E-5</c:v>
                </c:pt>
                <c:pt idx="5327">
                  <c:v>3.3259500000000002E-5</c:v>
                </c:pt>
                <c:pt idx="5328">
                  <c:v>3.3255679999999999E-5</c:v>
                </c:pt>
                <c:pt idx="5329">
                  <c:v>3.3251579999999997E-5</c:v>
                </c:pt>
                <c:pt idx="5330">
                  <c:v>3.3247790000000003E-5</c:v>
                </c:pt>
                <c:pt idx="5331">
                  <c:v>3.324368E-5</c:v>
                </c:pt>
                <c:pt idx="5332">
                  <c:v>3.3239599999999999E-5</c:v>
                </c:pt>
                <c:pt idx="5333">
                  <c:v>3.3235499999999997E-5</c:v>
                </c:pt>
                <c:pt idx="5334">
                  <c:v>3.323177E-5</c:v>
                </c:pt>
                <c:pt idx="5335">
                  <c:v>3.3228030000000003E-5</c:v>
                </c:pt>
                <c:pt idx="5336">
                  <c:v>3.3223960000000003E-5</c:v>
                </c:pt>
                <c:pt idx="5337">
                  <c:v>3.3219919999999998E-5</c:v>
                </c:pt>
                <c:pt idx="5338">
                  <c:v>3.321588E-5</c:v>
                </c:pt>
                <c:pt idx="5339">
                  <c:v>3.3212149999999997E-5</c:v>
                </c:pt>
                <c:pt idx="5340">
                  <c:v>3.3208070000000003E-5</c:v>
                </c:pt>
                <c:pt idx="5341">
                  <c:v>3.320435E-5</c:v>
                </c:pt>
                <c:pt idx="5342">
                  <c:v>3.3200269999999999E-5</c:v>
                </c:pt>
                <c:pt idx="5343">
                  <c:v>3.319622E-5</c:v>
                </c:pt>
                <c:pt idx="5344">
                  <c:v>3.319215E-5</c:v>
                </c:pt>
                <c:pt idx="5345">
                  <c:v>3.3188410000000003E-5</c:v>
                </c:pt>
                <c:pt idx="5346">
                  <c:v>3.3184379999999999E-5</c:v>
                </c:pt>
                <c:pt idx="5347">
                  <c:v>3.3180679999999998E-5</c:v>
                </c:pt>
                <c:pt idx="5348">
                  <c:v>3.317665E-5</c:v>
                </c:pt>
                <c:pt idx="5349">
                  <c:v>3.3172810000000003E-5</c:v>
                </c:pt>
                <c:pt idx="5350">
                  <c:v>3.31689E-5</c:v>
                </c:pt>
                <c:pt idx="5351">
                  <c:v>3.3164960000000002E-5</c:v>
                </c:pt>
                <c:pt idx="5352">
                  <c:v>3.3161009999999997E-5</c:v>
                </c:pt>
                <c:pt idx="5353">
                  <c:v>3.3156740000000003E-5</c:v>
                </c:pt>
                <c:pt idx="5354">
                  <c:v>3.315282E-5</c:v>
                </c:pt>
                <c:pt idx="5355">
                  <c:v>3.3148899999999997E-5</c:v>
                </c:pt>
                <c:pt idx="5356">
                  <c:v>3.3145010000000003E-5</c:v>
                </c:pt>
                <c:pt idx="5357">
                  <c:v>3.3141249999999997E-5</c:v>
                </c:pt>
                <c:pt idx="5358">
                  <c:v>3.3137209999999999E-5</c:v>
                </c:pt>
                <c:pt idx="5359">
                  <c:v>3.3133370000000002E-5</c:v>
                </c:pt>
                <c:pt idx="5360">
                  <c:v>3.3129510000000003E-5</c:v>
                </c:pt>
                <c:pt idx="5361">
                  <c:v>3.3125630000000002E-5</c:v>
                </c:pt>
                <c:pt idx="5362">
                  <c:v>3.3121750000000002E-5</c:v>
                </c:pt>
                <c:pt idx="5363">
                  <c:v>3.3117880000000002E-5</c:v>
                </c:pt>
                <c:pt idx="5364">
                  <c:v>3.3113669999999999E-5</c:v>
                </c:pt>
                <c:pt idx="5365">
                  <c:v>3.3109889999999999E-5</c:v>
                </c:pt>
                <c:pt idx="5366">
                  <c:v>3.3105980000000003E-5</c:v>
                </c:pt>
                <c:pt idx="5367">
                  <c:v>3.3102090000000002E-5</c:v>
                </c:pt>
                <c:pt idx="5368">
                  <c:v>3.3098220000000002E-5</c:v>
                </c:pt>
                <c:pt idx="5369">
                  <c:v>3.3094009999999999E-5</c:v>
                </c:pt>
                <c:pt idx="5370">
                  <c:v>3.3090190000000003E-5</c:v>
                </c:pt>
                <c:pt idx="5371">
                  <c:v>3.3086419999999997E-5</c:v>
                </c:pt>
                <c:pt idx="5372">
                  <c:v>3.3082549999999997E-5</c:v>
                </c:pt>
                <c:pt idx="5373">
                  <c:v>3.3078830000000001E-5</c:v>
                </c:pt>
                <c:pt idx="5374">
                  <c:v>3.3074929999999999E-5</c:v>
                </c:pt>
                <c:pt idx="5375">
                  <c:v>3.3070780000000001E-5</c:v>
                </c:pt>
                <c:pt idx="5376">
                  <c:v>3.3066930000000002E-5</c:v>
                </c:pt>
                <c:pt idx="5377">
                  <c:v>3.3063199999999999E-5</c:v>
                </c:pt>
                <c:pt idx="5378">
                  <c:v>3.3059319999999998E-5</c:v>
                </c:pt>
                <c:pt idx="5379">
                  <c:v>3.3055429999999997E-5</c:v>
                </c:pt>
                <c:pt idx="5380">
                  <c:v>3.3051369999999998E-5</c:v>
                </c:pt>
                <c:pt idx="5381">
                  <c:v>3.3047470000000003E-5</c:v>
                </c:pt>
                <c:pt idx="5382">
                  <c:v>3.304355E-5</c:v>
                </c:pt>
                <c:pt idx="5383">
                  <c:v>3.3039659999999999E-5</c:v>
                </c:pt>
                <c:pt idx="5384">
                  <c:v>3.3035930000000002E-5</c:v>
                </c:pt>
                <c:pt idx="5385">
                  <c:v>3.3032079999999997E-5</c:v>
                </c:pt>
                <c:pt idx="5386">
                  <c:v>3.302806E-5</c:v>
                </c:pt>
                <c:pt idx="5387">
                  <c:v>3.3024400000000002E-5</c:v>
                </c:pt>
                <c:pt idx="5388">
                  <c:v>3.3020479999999999E-5</c:v>
                </c:pt>
                <c:pt idx="5389">
                  <c:v>3.3016589999999998E-5</c:v>
                </c:pt>
                <c:pt idx="5390">
                  <c:v>3.3012709999999997E-5</c:v>
                </c:pt>
                <c:pt idx="5391">
                  <c:v>3.3008639999999997E-5</c:v>
                </c:pt>
                <c:pt idx="5392">
                  <c:v>3.300481E-5</c:v>
                </c:pt>
                <c:pt idx="5393">
                  <c:v>3.3000919999999999E-5</c:v>
                </c:pt>
                <c:pt idx="5394">
                  <c:v>3.2997080000000002E-5</c:v>
                </c:pt>
                <c:pt idx="5395">
                  <c:v>3.2993349999999998E-5</c:v>
                </c:pt>
                <c:pt idx="5396">
                  <c:v>3.2989679999999999E-5</c:v>
                </c:pt>
                <c:pt idx="5397">
                  <c:v>3.2985480000000003E-5</c:v>
                </c:pt>
                <c:pt idx="5398">
                  <c:v>3.2981800000000003E-5</c:v>
                </c:pt>
                <c:pt idx="5399">
                  <c:v>3.2977890000000001E-5</c:v>
                </c:pt>
                <c:pt idx="5400">
                  <c:v>3.2973959999999997E-5</c:v>
                </c:pt>
                <c:pt idx="5401">
                  <c:v>3.2970289999999998E-5</c:v>
                </c:pt>
                <c:pt idx="5402">
                  <c:v>3.2966010000000003E-5</c:v>
                </c:pt>
                <c:pt idx="5403">
                  <c:v>3.2962349999999998E-5</c:v>
                </c:pt>
                <c:pt idx="5404">
                  <c:v>3.2958469999999998E-5</c:v>
                </c:pt>
                <c:pt idx="5405">
                  <c:v>3.2954589999999997E-5</c:v>
                </c:pt>
                <c:pt idx="5406">
                  <c:v>3.2950929999999999E-5</c:v>
                </c:pt>
                <c:pt idx="5407">
                  <c:v>3.2947259999999999E-5</c:v>
                </c:pt>
                <c:pt idx="5408">
                  <c:v>3.2943059999999997E-5</c:v>
                </c:pt>
                <c:pt idx="5409">
                  <c:v>3.2939240000000001E-5</c:v>
                </c:pt>
                <c:pt idx="5410">
                  <c:v>3.2935539999999999E-5</c:v>
                </c:pt>
                <c:pt idx="5411">
                  <c:v>3.293167E-5</c:v>
                </c:pt>
                <c:pt idx="5412">
                  <c:v>3.29278E-5</c:v>
                </c:pt>
                <c:pt idx="5413">
                  <c:v>3.2923819999999999E-5</c:v>
                </c:pt>
                <c:pt idx="5414">
                  <c:v>3.2919980000000002E-5</c:v>
                </c:pt>
                <c:pt idx="5415">
                  <c:v>3.2916300000000002E-5</c:v>
                </c:pt>
                <c:pt idx="5416">
                  <c:v>3.2912389999999999E-5</c:v>
                </c:pt>
                <c:pt idx="5417">
                  <c:v>3.2908730000000001E-5</c:v>
                </c:pt>
                <c:pt idx="5418">
                  <c:v>3.2904819999999998E-5</c:v>
                </c:pt>
                <c:pt idx="5419">
                  <c:v>3.2900880000000001E-5</c:v>
                </c:pt>
                <c:pt idx="5420">
                  <c:v>3.2897E-5</c:v>
                </c:pt>
                <c:pt idx="5421">
                  <c:v>3.2893389999999998E-5</c:v>
                </c:pt>
                <c:pt idx="5422">
                  <c:v>3.2889470000000002E-5</c:v>
                </c:pt>
                <c:pt idx="5423">
                  <c:v>3.288585E-5</c:v>
                </c:pt>
                <c:pt idx="5424">
                  <c:v>3.28816E-5</c:v>
                </c:pt>
                <c:pt idx="5425">
                  <c:v>3.2877979999999998E-5</c:v>
                </c:pt>
                <c:pt idx="5426">
                  <c:v>3.2874060000000001E-5</c:v>
                </c:pt>
                <c:pt idx="5427">
                  <c:v>3.2870400000000003E-5</c:v>
                </c:pt>
                <c:pt idx="5428">
                  <c:v>3.2866469999999999E-5</c:v>
                </c:pt>
                <c:pt idx="5429">
                  <c:v>3.2862850000000003E-5</c:v>
                </c:pt>
                <c:pt idx="5430">
                  <c:v>3.2858879999999997E-5</c:v>
                </c:pt>
                <c:pt idx="5431">
                  <c:v>3.2855019999999998E-5</c:v>
                </c:pt>
                <c:pt idx="5432">
                  <c:v>3.2851149999999998E-5</c:v>
                </c:pt>
                <c:pt idx="5433">
                  <c:v>3.2847489999999999E-5</c:v>
                </c:pt>
                <c:pt idx="5434">
                  <c:v>3.284362E-5</c:v>
                </c:pt>
                <c:pt idx="5435">
                  <c:v>3.2839639999999999E-5</c:v>
                </c:pt>
                <c:pt idx="5436">
                  <c:v>3.2836019999999997E-5</c:v>
                </c:pt>
                <c:pt idx="5437">
                  <c:v>3.283209E-5</c:v>
                </c:pt>
                <c:pt idx="5438">
                  <c:v>3.2828189999999998E-5</c:v>
                </c:pt>
                <c:pt idx="5439">
                  <c:v>3.2824570000000002E-5</c:v>
                </c:pt>
                <c:pt idx="5440">
                  <c:v>3.282096E-5</c:v>
                </c:pt>
                <c:pt idx="5441">
                  <c:v>3.2816769999999999E-5</c:v>
                </c:pt>
                <c:pt idx="5442">
                  <c:v>3.2813169999999997E-5</c:v>
                </c:pt>
                <c:pt idx="5443">
                  <c:v>3.2809299999999998E-5</c:v>
                </c:pt>
                <c:pt idx="5444">
                  <c:v>3.280546E-5</c:v>
                </c:pt>
                <c:pt idx="5445">
                  <c:v>3.2801820000000003E-5</c:v>
                </c:pt>
                <c:pt idx="5446">
                  <c:v>3.2797850000000003E-5</c:v>
                </c:pt>
                <c:pt idx="5447">
                  <c:v>3.2793989999999997E-5</c:v>
                </c:pt>
                <c:pt idx="5448">
                  <c:v>3.2790090000000002E-5</c:v>
                </c:pt>
                <c:pt idx="5449">
                  <c:v>3.2786459999999999E-5</c:v>
                </c:pt>
                <c:pt idx="5450">
                  <c:v>3.2782849999999997E-5</c:v>
                </c:pt>
                <c:pt idx="5451">
                  <c:v>3.2778930000000001E-5</c:v>
                </c:pt>
                <c:pt idx="5452">
                  <c:v>3.2775029999999999E-5</c:v>
                </c:pt>
                <c:pt idx="5453">
                  <c:v>3.2771190000000002E-5</c:v>
                </c:pt>
                <c:pt idx="5454">
                  <c:v>3.2767600000000001E-5</c:v>
                </c:pt>
                <c:pt idx="5455">
                  <c:v>3.2763720000000001E-5</c:v>
                </c:pt>
                <c:pt idx="5456">
                  <c:v>3.2760099999999998E-5</c:v>
                </c:pt>
                <c:pt idx="5457">
                  <c:v>3.2756180000000002E-5</c:v>
                </c:pt>
                <c:pt idx="5458">
                  <c:v>3.2752269999999999E-5</c:v>
                </c:pt>
                <c:pt idx="5459">
                  <c:v>3.2748350000000003E-5</c:v>
                </c:pt>
                <c:pt idx="5460">
                  <c:v>3.2744750000000002E-5</c:v>
                </c:pt>
                <c:pt idx="5461">
                  <c:v>3.2741119999999999E-5</c:v>
                </c:pt>
                <c:pt idx="5462">
                  <c:v>3.2737200000000002E-5</c:v>
                </c:pt>
                <c:pt idx="5463">
                  <c:v>3.2733279999999999E-5</c:v>
                </c:pt>
                <c:pt idx="5464">
                  <c:v>3.2729720000000001E-5</c:v>
                </c:pt>
                <c:pt idx="5465">
                  <c:v>3.2725780000000003E-5</c:v>
                </c:pt>
                <c:pt idx="5466">
                  <c:v>3.2722170000000001E-5</c:v>
                </c:pt>
                <c:pt idx="5467">
                  <c:v>3.2718200000000001E-5</c:v>
                </c:pt>
                <c:pt idx="5468">
                  <c:v>3.2714669999999998E-5</c:v>
                </c:pt>
                <c:pt idx="5469">
                  <c:v>3.2710869999999997E-5</c:v>
                </c:pt>
                <c:pt idx="5470">
                  <c:v>3.2706899999999997E-5</c:v>
                </c:pt>
                <c:pt idx="5471">
                  <c:v>3.2703370000000001E-5</c:v>
                </c:pt>
                <c:pt idx="5472">
                  <c:v>3.2699369999999999E-5</c:v>
                </c:pt>
                <c:pt idx="5473">
                  <c:v>3.2695430000000001E-5</c:v>
                </c:pt>
                <c:pt idx="5474">
                  <c:v>3.2691670000000002E-5</c:v>
                </c:pt>
                <c:pt idx="5475">
                  <c:v>3.2688209999999997E-5</c:v>
                </c:pt>
                <c:pt idx="5476">
                  <c:v>3.2684259999999999E-5</c:v>
                </c:pt>
                <c:pt idx="5477">
                  <c:v>3.2680350000000003E-5</c:v>
                </c:pt>
                <c:pt idx="5478">
                  <c:v>3.2676940000000002E-5</c:v>
                </c:pt>
                <c:pt idx="5479">
                  <c:v>3.2673489999999997E-5</c:v>
                </c:pt>
                <c:pt idx="5480">
                  <c:v>3.2669639999999999E-5</c:v>
                </c:pt>
                <c:pt idx="5481">
                  <c:v>3.2665610000000002E-5</c:v>
                </c:pt>
                <c:pt idx="5482">
                  <c:v>3.2661579999999998E-5</c:v>
                </c:pt>
                <c:pt idx="5483">
                  <c:v>3.265813E-5</c:v>
                </c:pt>
                <c:pt idx="5484">
                  <c:v>3.2654139999999999E-5</c:v>
                </c:pt>
                <c:pt idx="5485">
                  <c:v>3.2649920000000002E-5</c:v>
                </c:pt>
                <c:pt idx="5486">
                  <c:v>3.2646510000000001E-5</c:v>
                </c:pt>
                <c:pt idx="5487">
                  <c:v>3.2643050000000003E-5</c:v>
                </c:pt>
                <c:pt idx="5488">
                  <c:v>3.2639599999999998E-5</c:v>
                </c:pt>
                <c:pt idx="5489">
                  <c:v>3.2635609999999997E-5</c:v>
                </c:pt>
                <c:pt idx="5490">
                  <c:v>3.2631700000000001E-5</c:v>
                </c:pt>
                <c:pt idx="5491">
                  <c:v>3.26279E-5</c:v>
                </c:pt>
                <c:pt idx="5492">
                  <c:v>3.2624399999999999E-5</c:v>
                </c:pt>
                <c:pt idx="5493">
                  <c:v>3.262044E-5</c:v>
                </c:pt>
                <c:pt idx="5494">
                  <c:v>3.2616510000000003E-5</c:v>
                </c:pt>
                <c:pt idx="5495">
                  <c:v>3.2613100000000001E-5</c:v>
                </c:pt>
                <c:pt idx="5496">
                  <c:v>3.2609220000000001E-5</c:v>
                </c:pt>
                <c:pt idx="5497">
                  <c:v>3.2605479999999997E-5</c:v>
                </c:pt>
                <c:pt idx="5498">
                  <c:v>3.2602019999999999E-5</c:v>
                </c:pt>
                <c:pt idx="5499">
                  <c:v>3.259807E-5</c:v>
                </c:pt>
                <c:pt idx="5500">
                  <c:v>3.2594179999999999E-5</c:v>
                </c:pt>
                <c:pt idx="5501">
                  <c:v>3.259071E-5</c:v>
                </c:pt>
                <c:pt idx="5502">
                  <c:v>3.2586880000000003E-5</c:v>
                </c:pt>
                <c:pt idx="5503">
                  <c:v>3.2582970000000001E-5</c:v>
                </c:pt>
                <c:pt idx="5504">
                  <c:v>3.2579500000000002E-5</c:v>
                </c:pt>
                <c:pt idx="5505">
                  <c:v>3.2575549999999997E-5</c:v>
                </c:pt>
                <c:pt idx="5506">
                  <c:v>3.2571650000000002E-5</c:v>
                </c:pt>
                <c:pt idx="5507">
                  <c:v>3.256823E-5</c:v>
                </c:pt>
                <c:pt idx="5508">
                  <c:v>3.2564059999999999E-5</c:v>
                </c:pt>
                <c:pt idx="5509">
                  <c:v>3.2560639999999997E-5</c:v>
                </c:pt>
                <c:pt idx="5510">
                  <c:v>3.2556779999999998E-5</c:v>
                </c:pt>
                <c:pt idx="5511">
                  <c:v>3.2553340000000002E-5</c:v>
                </c:pt>
                <c:pt idx="5512">
                  <c:v>3.2549909999999999E-5</c:v>
                </c:pt>
                <c:pt idx="5513">
                  <c:v>3.2545990000000002E-5</c:v>
                </c:pt>
                <c:pt idx="5514">
                  <c:v>3.2541769999999999E-5</c:v>
                </c:pt>
                <c:pt idx="5515">
                  <c:v>3.2537950000000002E-5</c:v>
                </c:pt>
                <c:pt idx="5516">
                  <c:v>3.2534550000000002E-5</c:v>
                </c:pt>
                <c:pt idx="5517">
                  <c:v>3.2531099999999998E-5</c:v>
                </c:pt>
                <c:pt idx="5518">
                  <c:v>3.2527219999999997E-5</c:v>
                </c:pt>
                <c:pt idx="5519">
                  <c:v>3.2523469999999999E-5</c:v>
                </c:pt>
                <c:pt idx="5520">
                  <c:v>3.2519569999999997E-5</c:v>
                </c:pt>
                <c:pt idx="5521">
                  <c:v>3.2515670000000002E-5</c:v>
                </c:pt>
                <c:pt idx="5522">
                  <c:v>3.2511839999999999E-5</c:v>
                </c:pt>
                <c:pt idx="5523">
                  <c:v>3.2508490000000002E-5</c:v>
                </c:pt>
                <c:pt idx="5524">
                  <c:v>3.2505090000000001E-5</c:v>
                </c:pt>
                <c:pt idx="5525">
                  <c:v>3.2500920000000001E-5</c:v>
                </c:pt>
                <c:pt idx="5526">
                  <c:v>3.2497499999999998E-5</c:v>
                </c:pt>
                <c:pt idx="5527">
                  <c:v>3.2493639999999999E-5</c:v>
                </c:pt>
                <c:pt idx="5528">
                  <c:v>3.248978E-5</c:v>
                </c:pt>
                <c:pt idx="5529">
                  <c:v>3.2486359999999998E-5</c:v>
                </c:pt>
                <c:pt idx="5530">
                  <c:v>3.2482540000000002E-5</c:v>
                </c:pt>
                <c:pt idx="5531">
                  <c:v>3.2478799999999998E-5</c:v>
                </c:pt>
                <c:pt idx="5532">
                  <c:v>3.2475009999999997E-5</c:v>
                </c:pt>
                <c:pt idx="5533">
                  <c:v>3.2471549999999999E-5</c:v>
                </c:pt>
                <c:pt idx="5534">
                  <c:v>3.2467720000000002E-5</c:v>
                </c:pt>
                <c:pt idx="5535">
                  <c:v>3.2463889999999999E-5</c:v>
                </c:pt>
                <c:pt idx="5536">
                  <c:v>3.2460150000000001E-5</c:v>
                </c:pt>
                <c:pt idx="5537">
                  <c:v>3.2456370000000001E-5</c:v>
                </c:pt>
                <c:pt idx="5538">
                  <c:v>3.2452919999999997E-5</c:v>
                </c:pt>
                <c:pt idx="5539">
                  <c:v>3.2449139999999997E-5</c:v>
                </c:pt>
                <c:pt idx="5540">
                  <c:v>3.2445350000000003E-5</c:v>
                </c:pt>
                <c:pt idx="5541">
                  <c:v>3.2441930000000001E-5</c:v>
                </c:pt>
                <c:pt idx="5542">
                  <c:v>3.2437790000000002E-5</c:v>
                </c:pt>
                <c:pt idx="5543">
                  <c:v>3.2434339999999998E-5</c:v>
                </c:pt>
                <c:pt idx="5544">
                  <c:v>3.2430539999999997E-5</c:v>
                </c:pt>
                <c:pt idx="5545">
                  <c:v>3.2426769999999997E-5</c:v>
                </c:pt>
                <c:pt idx="5546">
                  <c:v>3.2423379999999997E-5</c:v>
                </c:pt>
                <c:pt idx="5547">
                  <c:v>3.2419950000000001E-5</c:v>
                </c:pt>
                <c:pt idx="5548">
                  <c:v>3.241577E-5</c:v>
                </c:pt>
                <c:pt idx="5549">
                  <c:v>3.2411969999999999E-5</c:v>
                </c:pt>
                <c:pt idx="5550">
                  <c:v>3.2408550000000003E-5</c:v>
                </c:pt>
                <c:pt idx="5551">
                  <c:v>3.2404760000000002E-5</c:v>
                </c:pt>
                <c:pt idx="5552">
                  <c:v>3.240134E-5</c:v>
                </c:pt>
                <c:pt idx="5553">
                  <c:v>3.2397159999999999E-5</c:v>
                </c:pt>
                <c:pt idx="5554">
                  <c:v>3.2393730000000003E-5</c:v>
                </c:pt>
                <c:pt idx="5555">
                  <c:v>3.2389879999999998E-5</c:v>
                </c:pt>
                <c:pt idx="5556">
                  <c:v>3.2386089999999997E-5</c:v>
                </c:pt>
                <c:pt idx="5557">
                  <c:v>3.2382670000000002E-5</c:v>
                </c:pt>
                <c:pt idx="5558">
                  <c:v>3.2378980000000001E-5</c:v>
                </c:pt>
                <c:pt idx="5559">
                  <c:v>3.2375229999999997E-5</c:v>
                </c:pt>
                <c:pt idx="5560">
                  <c:v>3.237179E-5</c:v>
                </c:pt>
                <c:pt idx="5561">
                  <c:v>3.236801E-5</c:v>
                </c:pt>
                <c:pt idx="5562">
                  <c:v>3.236423E-5</c:v>
                </c:pt>
                <c:pt idx="5563">
                  <c:v>3.2360409999999997E-5</c:v>
                </c:pt>
                <c:pt idx="5564">
                  <c:v>3.2356949999999999E-5</c:v>
                </c:pt>
                <c:pt idx="5565">
                  <c:v>3.2352889999999999E-5</c:v>
                </c:pt>
                <c:pt idx="5566">
                  <c:v>3.2349450000000002E-5</c:v>
                </c:pt>
                <c:pt idx="5567">
                  <c:v>3.2345760000000002E-5</c:v>
                </c:pt>
                <c:pt idx="5568">
                  <c:v>3.2342290000000003E-5</c:v>
                </c:pt>
                <c:pt idx="5569">
                  <c:v>3.233857E-5</c:v>
                </c:pt>
                <c:pt idx="5570">
                  <c:v>3.233508E-5</c:v>
                </c:pt>
                <c:pt idx="5571">
                  <c:v>3.233101E-5</c:v>
                </c:pt>
                <c:pt idx="5572">
                  <c:v>3.2327309999999999E-5</c:v>
                </c:pt>
                <c:pt idx="5573">
                  <c:v>3.232365E-5</c:v>
                </c:pt>
                <c:pt idx="5574">
                  <c:v>3.2320190000000002E-5</c:v>
                </c:pt>
                <c:pt idx="5575">
                  <c:v>3.2316720000000003E-5</c:v>
                </c:pt>
                <c:pt idx="5576">
                  <c:v>3.2312669999999998E-5</c:v>
                </c:pt>
                <c:pt idx="5577">
                  <c:v>3.2309009999999999E-5</c:v>
                </c:pt>
                <c:pt idx="5578">
                  <c:v>3.2305309999999998E-5</c:v>
                </c:pt>
                <c:pt idx="5579">
                  <c:v>3.2301670000000001E-5</c:v>
                </c:pt>
                <c:pt idx="5580">
                  <c:v>3.229818E-5</c:v>
                </c:pt>
                <c:pt idx="5581">
                  <c:v>3.2294700000000001E-5</c:v>
                </c:pt>
                <c:pt idx="5582">
                  <c:v>3.2290679999999998E-5</c:v>
                </c:pt>
                <c:pt idx="5583">
                  <c:v>3.2287009999999998E-5</c:v>
                </c:pt>
                <c:pt idx="5584">
                  <c:v>3.2283380000000002E-5</c:v>
                </c:pt>
                <c:pt idx="5585">
                  <c:v>3.2279900000000002E-5</c:v>
                </c:pt>
                <c:pt idx="5586">
                  <c:v>3.2276239999999997E-5</c:v>
                </c:pt>
                <c:pt idx="5587">
                  <c:v>3.227279E-5</c:v>
                </c:pt>
                <c:pt idx="5588">
                  <c:v>3.2268789999999998E-5</c:v>
                </c:pt>
                <c:pt idx="5589">
                  <c:v>3.2265190000000003E-5</c:v>
                </c:pt>
                <c:pt idx="5590">
                  <c:v>3.2261590000000002E-5</c:v>
                </c:pt>
                <c:pt idx="5591">
                  <c:v>3.225797E-5</c:v>
                </c:pt>
                <c:pt idx="5592">
                  <c:v>3.2254379999999999E-5</c:v>
                </c:pt>
                <c:pt idx="5593">
                  <c:v>3.2250789999999999E-5</c:v>
                </c:pt>
                <c:pt idx="5594">
                  <c:v>3.2246880000000003E-5</c:v>
                </c:pt>
                <c:pt idx="5595">
                  <c:v>3.2243319999999998E-5</c:v>
                </c:pt>
                <c:pt idx="5596">
                  <c:v>3.2239729999999998E-5</c:v>
                </c:pt>
                <c:pt idx="5597">
                  <c:v>3.2236149999999998E-5</c:v>
                </c:pt>
                <c:pt idx="5598">
                  <c:v>3.2232559999999998E-5</c:v>
                </c:pt>
                <c:pt idx="5599">
                  <c:v>3.2228650000000002E-5</c:v>
                </c:pt>
                <c:pt idx="5600">
                  <c:v>3.2225070000000002E-5</c:v>
                </c:pt>
                <c:pt idx="5601">
                  <c:v>3.2221470000000001E-5</c:v>
                </c:pt>
                <c:pt idx="5602">
                  <c:v>3.2217880000000001E-5</c:v>
                </c:pt>
                <c:pt idx="5603">
                  <c:v>3.221429E-5</c:v>
                </c:pt>
                <c:pt idx="5604">
                  <c:v>3.2210730000000002E-5</c:v>
                </c:pt>
                <c:pt idx="5605">
                  <c:v>3.2206850000000001E-5</c:v>
                </c:pt>
                <c:pt idx="5606">
                  <c:v>3.2203290000000003E-5</c:v>
                </c:pt>
                <c:pt idx="5607">
                  <c:v>3.2199739999999999E-5</c:v>
                </c:pt>
                <c:pt idx="5608">
                  <c:v>3.2196159999999999E-5</c:v>
                </c:pt>
                <c:pt idx="5609">
                  <c:v>3.219259E-5</c:v>
                </c:pt>
                <c:pt idx="5610">
                  <c:v>3.2189020000000001E-5</c:v>
                </c:pt>
                <c:pt idx="5611">
                  <c:v>3.2185119999999999E-5</c:v>
                </c:pt>
                <c:pt idx="5612">
                  <c:v>3.2181560000000001E-5</c:v>
                </c:pt>
                <c:pt idx="5613">
                  <c:v>3.2177980000000001E-5</c:v>
                </c:pt>
                <c:pt idx="5614">
                  <c:v>3.2174410000000002E-5</c:v>
                </c:pt>
                <c:pt idx="5615">
                  <c:v>3.2170840000000003E-5</c:v>
                </c:pt>
                <c:pt idx="5616">
                  <c:v>3.2167289999999999E-5</c:v>
                </c:pt>
                <c:pt idx="5617">
                  <c:v>3.2163409999999998E-5</c:v>
                </c:pt>
                <c:pt idx="5618">
                  <c:v>3.2159870000000001E-5</c:v>
                </c:pt>
                <c:pt idx="5619">
                  <c:v>3.2156319999999997E-5</c:v>
                </c:pt>
                <c:pt idx="5620">
                  <c:v>3.2152759999999999E-5</c:v>
                </c:pt>
                <c:pt idx="5621">
                  <c:v>3.2149210000000001E-5</c:v>
                </c:pt>
                <c:pt idx="5622">
                  <c:v>3.2145659999999997E-5</c:v>
                </c:pt>
                <c:pt idx="5623">
                  <c:v>3.2141780000000003E-5</c:v>
                </c:pt>
                <c:pt idx="5624">
                  <c:v>3.2138229999999999E-5</c:v>
                </c:pt>
                <c:pt idx="5625">
                  <c:v>3.213466E-5</c:v>
                </c:pt>
                <c:pt idx="5626">
                  <c:v>3.2131100000000001E-5</c:v>
                </c:pt>
                <c:pt idx="5627">
                  <c:v>3.2127520000000002E-5</c:v>
                </c:pt>
                <c:pt idx="5628">
                  <c:v>3.2123630000000001E-5</c:v>
                </c:pt>
                <c:pt idx="5629">
                  <c:v>3.2120070000000002E-5</c:v>
                </c:pt>
                <c:pt idx="5630">
                  <c:v>3.2116490000000003E-5</c:v>
                </c:pt>
                <c:pt idx="5631">
                  <c:v>3.2112929999999997E-5</c:v>
                </c:pt>
                <c:pt idx="5632">
                  <c:v>3.2109369999999999E-5</c:v>
                </c:pt>
                <c:pt idx="5633">
                  <c:v>3.2105840000000003E-5</c:v>
                </c:pt>
                <c:pt idx="5634">
                  <c:v>3.2101989999999998E-5</c:v>
                </c:pt>
                <c:pt idx="5635">
                  <c:v>3.2098460000000002E-5</c:v>
                </c:pt>
                <c:pt idx="5636">
                  <c:v>3.2094939999999999E-5</c:v>
                </c:pt>
                <c:pt idx="5637">
                  <c:v>3.2091400000000002E-5</c:v>
                </c:pt>
                <c:pt idx="5638">
                  <c:v>3.2087869999999999E-5</c:v>
                </c:pt>
                <c:pt idx="5639">
                  <c:v>3.2084349999999997E-5</c:v>
                </c:pt>
                <c:pt idx="5640">
                  <c:v>3.2080479999999997E-5</c:v>
                </c:pt>
                <c:pt idx="5641">
                  <c:v>3.2076970000000003E-5</c:v>
                </c:pt>
                <c:pt idx="5642">
                  <c:v>3.2073419999999998E-5</c:v>
                </c:pt>
                <c:pt idx="5643">
                  <c:v>3.2069870000000001E-5</c:v>
                </c:pt>
                <c:pt idx="5644">
                  <c:v>3.2066320000000003E-5</c:v>
                </c:pt>
                <c:pt idx="5645">
                  <c:v>3.2062779999999999E-5</c:v>
                </c:pt>
                <c:pt idx="5646">
                  <c:v>3.2058930000000001E-5</c:v>
                </c:pt>
                <c:pt idx="5647">
                  <c:v>3.2055399999999998E-5</c:v>
                </c:pt>
                <c:pt idx="5648">
                  <c:v>3.2051870000000002E-5</c:v>
                </c:pt>
                <c:pt idx="5649">
                  <c:v>3.2048329999999998E-5</c:v>
                </c:pt>
                <c:pt idx="5650">
                  <c:v>3.2044800000000002E-5</c:v>
                </c:pt>
                <c:pt idx="5651">
                  <c:v>3.204129E-5</c:v>
                </c:pt>
                <c:pt idx="5652">
                  <c:v>3.2037440000000002E-5</c:v>
                </c:pt>
                <c:pt idx="5653">
                  <c:v>3.2033950000000002E-5</c:v>
                </c:pt>
                <c:pt idx="5654">
                  <c:v>3.203043E-5</c:v>
                </c:pt>
                <c:pt idx="5655">
                  <c:v>3.2026909999999997E-5</c:v>
                </c:pt>
                <c:pt idx="5656">
                  <c:v>3.2023390000000002E-5</c:v>
                </c:pt>
                <c:pt idx="5657">
                  <c:v>3.2019869999999999E-5</c:v>
                </c:pt>
                <c:pt idx="5658">
                  <c:v>3.2016040000000003E-5</c:v>
                </c:pt>
                <c:pt idx="5659">
                  <c:v>3.2012530000000001E-5</c:v>
                </c:pt>
                <c:pt idx="5660">
                  <c:v>3.2008999999999998E-5</c:v>
                </c:pt>
                <c:pt idx="5661">
                  <c:v>3.2005470000000002E-5</c:v>
                </c:pt>
                <c:pt idx="5662">
                  <c:v>3.2001939999999999E-5</c:v>
                </c:pt>
                <c:pt idx="5663">
                  <c:v>3.1998439999999998E-5</c:v>
                </c:pt>
                <c:pt idx="5664">
                  <c:v>3.199459E-5</c:v>
                </c:pt>
                <c:pt idx="5665">
                  <c:v>3.1991099999999999E-5</c:v>
                </c:pt>
                <c:pt idx="5666">
                  <c:v>3.1987599999999998E-5</c:v>
                </c:pt>
                <c:pt idx="5667">
                  <c:v>3.1984080000000003E-5</c:v>
                </c:pt>
                <c:pt idx="5668">
                  <c:v>3.1980590000000003E-5</c:v>
                </c:pt>
                <c:pt idx="5669">
                  <c:v>3.1976749999999998E-5</c:v>
                </c:pt>
                <c:pt idx="5670">
                  <c:v>3.1973249999999997E-5</c:v>
                </c:pt>
                <c:pt idx="5671">
                  <c:v>3.1969730000000002E-5</c:v>
                </c:pt>
                <c:pt idx="5672">
                  <c:v>3.196621E-5</c:v>
                </c:pt>
                <c:pt idx="5673">
                  <c:v>3.1962699999999998E-5</c:v>
                </c:pt>
                <c:pt idx="5674">
                  <c:v>3.1959199999999997E-5</c:v>
                </c:pt>
                <c:pt idx="5675">
                  <c:v>3.1955380000000001E-5</c:v>
                </c:pt>
                <c:pt idx="5676">
                  <c:v>3.1951890000000001E-5</c:v>
                </c:pt>
                <c:pt idx="5677">
                  <c:v>3.194839E-5</c:v>
                </c:pt>
                <c:pt idx="5678">
                  <c:v>3.1944879999999998E-5</c:v>
                </c:pt>
                <c:pt idx="5679">
                  <c:v>3.1941399999999999E-5</c:v>
                </c:pt>
                <c:pt idx="5680">
                  <c:v>3.1937919999999999E-5</c:v>
                </c:pt>
                <c:pt idx="5681">
                  <c:v>3.1934100000000003E-5</c:v>
                </c:pt>
                <c:pt idx="5682">
                  <c:v>3.1930639999999998E-5</c:v>
                </c:pt>
                <c:pt idx="5683">
                  <c:v>3.1927149999999998E-5</c:v>
                </c:pt>
                <c:pt idx="5684">
                  <c:v>3.1923659999999998E-5</c:v>
                </c:pt>
                <c:pt idx="5685">
                  <c:v>3.1920179999999998E-5</c:v>
                </c:pt>
                <c:pt idx="5686">
                  <c:v>3.1916699999999999E-5</c:v>
                </c:pt>
                <c:pt idx="5687">
                  <c:v>3.1912960000000001E-5</c:v>
                </c:pt>
                <c:pt idx="5688">
                  <c:v>3.1909239999999999E-5</c:v>
                </c:pt>
                <c:pt idx="5689">
                  <c:v>3.1905590000000001E-5</c:v>
                </c:pt>
                <c:pt idx="5690">
                  <c:v>3.1902300000000001E-5</c:v>
                </c:pt>
                <c:pt idx="5691">
                  <c:v>3.1899030000000003E-5</c:v>
                </c:pt>
                <c:pt idx="5692">
                  <c:v>3.1895759999999998E-5</c:v>
                </c:pt>
                <c:pt idx="5693">
                  <c:v>3.1891750000000002E-5</c:v>
                </c:pt>
                <c:pt idx="5694">
                  <c:v>3.1888090000000003E-5</c:v>
                </c:pt>
                <c:pt idx="5695">
                  <c:v>3.1884780000000002E-5</c:v>
                </c:pt>
                <c:pt idx="5696">
                  <c:v>3.1881110000000003E-5</c:v>
                </c:pt>
                <c:pt idx="5697">
                  <c:v>3.1877790000000001E-5</c:v>
                </c:pt>
                <c:pt idx="5698">
                  <c:v>3.1874459999999998E-5</c:v>
                </c:pt>
                <c:pt idx="5699">
                  <c:v>3.1870440000000002E-5</c:v>
                </c:pt>
                <c:pt idx="5700">
                  <c:v>3.1867089999999998E-5</c:v>
                </c:pt>
                <c:pt idx="5701">
                  <c:v>3.1863419999999999E-5</c:v>
                </c:pt>
                <c:pt idx="5702">
                  <c:v>3.1860090000000003E-5</c:v>
                </c:pt>
                <c:pt idx="5703">
                  <c:v>3.185676E-5</c:v>
                </c:pt>
                <c:pt idx="5704">
                  <c:v>3.1853090000000001E-5</c:v>
                </c:pt>
                <c:pt idx="5705">
                  <c:v>3.1849440000000003E-5</c:v>
                </c:pt>
                <c:pt idx="5706">
                  <c:v>3.1845769999999997E-5</c:v>
                </c:pt>
                <c:pt idx="5707">
                  <c:v>3.1842460000000003E-5</c:v>
                </c:pt>
                <c:pt idx="5708">
                  <c:v>3.1838789999999997E-5</c:v>
                </c:pt>
                <c:pt idx="5709">
                  <c:v>3.1835490000000003E-5</c:v>
                </c:pt>
                <c:pt idx="5710">
                  <c:v>3.1832190000000003E-5</c:v>
                </c:pt>
                <c:pt idx="5711">
                  <c:v>3.1828529999999997E-5</c:v>
                </c:pt>
                <c:pt idx="5712">
                  <c:v>3.1824800000000001E-5</c:v>
                </c:pt>
                <c:pt idx="5713">
                  <c:v>3.182111E-5</c:v>
                </c:pt>
                <c:pt idx="5714">
                  <c:v>3.1817789999999998E-5</c:v>
                </c:pt>
                <c:pt idx="5715">
                  <c:v>3.1814470000000003E-5</c:v>
                </c:pt>
                <c:pt idx="5716">
                  <c:v>3.1810799999999997E-5</c:v>
                </c:pt>
                <c:pt idx="5717">
                  <c:v>3.1807180000000001E-5</c:v>
                </c:pt>
                <c:pt idx="5718">
                  <c:v>3.1803859999999999E-5</c:v>
                </c:pt>
                <c:pt idx="5719">
                  <c:v>3.180019E-5</c:v>
                </c:pt>
                <c:pt idx="5720">
                  <c:v>3.1796869999999998E-5</c:v>
                </c:pt>
                <c:pt idx="5721">
                  <c:v>3.1793199999999999E-5</c:v>
                </c:pt>
                <c:pt idx="5722">
                  <c:v>3.178992E-5</c:v>
                </c:pt>
                <c:pt idx="5723">
                  <c:v>3.1786260000000002E-5</c:v>
                </c:pt>
                <c:pt idx="5724">
                  <c:v>3.1782590000000002E-5</c:v>
                </c:pt>
                <c:pt idx="5725">
                  <c:v>3.177927E-5</c:v>
                </c:pt>
                <c:pt idx="5726">
                  <c:v>3.1775600000000001E-5</c:v>
                </c:pt>
                <c:pt idx="5727">
                  <c:v>3.1772310000000001E-5</c:v>
                </c:pt>
                <c:pt idx="5728">
                  <c:v>3.1769E-5</c:v>
                </c:pt>
                <c:pt idx="5729">
                  <c:v>3.1765360000000003E-5</c:v>
                </c:pt>
                <c:pt idx="5730">
                  <c:v>3.176163E-5</c:v>
                </c:pt>
                <c:pt idx="5731">
                  <c:v>3.1757929999999998E-5</c:v>
                </c:pt>
                <c:pt idx="5732">
                  <c:v>3.1754649999999999E-5</c:v>
                </c:pt>
                <c:pt idx="5733">
                  <c:v>3.1751339999999998E-5</c:v>
                </c:pt>
                <c:pt idx="5734">
                  <c:v>3.1748049999999998E-5</c:v>
                </c:pt>
                <c:pt idx="5735">
                  <c:v>3.174401E-5</c:v>
                </c:pt>
                <c:pt idx="5736">
                  <c:v>3.1740689999999998E-5</c:v>
                </c:pt>
                <c:pt idx="5737">
                  <c:v>3.1737019999999999E-5</c:v>
                </c:pt>
                <c:pt idx="5738">
                  <c:v>3.1733709999999998E-5</c:v>
                </c:pt>
                <c:pt idx="5739">
                  <c:v>3.1730419999999998E-5</c:v>
                </c:pt>
                <c:pt idx="5740">
                  <c:v>3.1726739999999998E-5</c:v>
                </c:pt>
                <c:pt idx="5741">
                  <c:v>3.1723130000000003E-5</c:v>
                </c:pt>
                <c:pt idx="5742">
                  <c:v>3.1719830000000003E-5</c:v>
                </c:pt>
                <c:pt idx="5743">
                  <c:v>3.1716130000000002E-5</c:v>
                </c:pt>
                <c:pt idx="5744">
                  <c:v>3.171282E-5</c:v>
                </c:pt>
                <c:pt idx="5745">
                  <c:v>3.1709150000000001E-5</c:v>
                </c:pt>
                <c:pt idx="5746">
                  <c:v>3.1705889999999997E-5</c:v>
                </c:pt>
                <c:pt idx="5747">
                  <c:v>3.1702280000000002E-5</c:v>
                </c:pt>
                <c:pt idx="5748">
                  <c:v>3.1698970000000001E-5</c:v>
                </c:pt>
                <c:pt idx="5749">
                  <c:v>3.1695259999999998E-5</c:v>
                </c:pt>
                <c:pt idx="5750">
                  <c:v>3.1691589999999999E-5</c:v>
                </c:pt>
                <c:pt idx="5751">
                  <c:v>3.1688340000000002E-5</c:v>
                </c:pt>
                <c:pt idx="5752">
                  <c:v>3.1685079999999998E-5</c:v>
                </c:pt>
                <c:pt idx="5753">
                  <c:v>3.1681479999999997E-5</c:v>
                </c:pt>
                <c:pt idx="5754">
                  <c:v>3.1678170000000002E-5</c:v>
                </c:pt>
                <c:pt idx="5755">
                  <c:v>3.1674429999999998E-5</c:v>
                </c:pt>
                <c:pt idx="5756">
                  <c:v>3.1670749999999998E-5</c:v>
                </c:pt>
                <c:pt idx="5757">
                  <c:v>3.1667449999999998E-5</c:v>
                </c:pt>
                <c:pt idx="5758">
                  <c:v>3.1664179999999999E-5</c:v>
                </c:pt>
                <c:pt idx="5759">
                  <c:v>3.1660550000000003E-5</c:v>
                </c:pt>
                <c:pt idx="5760">
                  <c:v>3.1656860000000002E-5</c:v>
                </c:pt>
                <c:pt idx="5761">
                  <c:v>3.1653229999999999E-5</c:v>
                </c:pt>
                <c:pt idx="5762">
                  <c:v>3.1649960000000001E-5</c:v>
                </c:pt>
                <c:pt idx="5763">
                  <c:v>3.1646729999999998E-5</c:v>
                </c:pt>
                <c:pt idx="5764">
                  <c:v>3.1643470000000001E-5</c:v>
                </c:pt>
                <c:pt idx="5765">
                  <c:v>3.163987E-5</c:v>
                </c:pt>
                <c:pt idx="5766">
                  <c:v>3.1636179999999999E-5</c:v>
                </c:pt>
                <c:pt idx="5767">
                  <c:v>3.1632530000000001E-5</c:v>
                </c:pt>
                <c:pt idx="5768">
                  <c:v>3.1629269999999997E-5</c:v>
                </c:pt>
                <c:pt idx="5769">
                  <c:v>3.1625989999999998E-5</c:v>
                </c:pt>
                <c:pt idx="5770">
                  <c:v>3.1622360000000001E-5</c:v>
                </c:pt>
                <c:pt idx="5771">
                  <c:v>3.1618770000000001E-5</c:v>
                </c:pt>
                <c:pt idx="5772">
                  <c:v>3.1615510000000003E-5</c:v>
                </c:pt>
                <c:pt idx="5773">
                  <c:v>3.1611859999999999E-5</c:v>
                </c:pt>
                <c:pt idx="5774">
                  <c:v>3.160859E-5</c:v>
                </c:pt>
                <c:pt idx="5775">
                  <c:v>3.1604969999999998E-5</c:v>
                </c:pt>
                <c:pt idx="5776">
                  <c:v>3.1601730000000001E-5</c:v>
                </c:pt>
                <c:pt idx="5777">
                  <c:v>3.1598160000000002E-5</c:v>
                </c:pt>
                <c:pt idx="5778">
                  <c:v>3.1594519999999998E-5</c:v>
                </c:pt>
                <c:pt idx="5779">
                  <c:v>3.1591260000000001E-5</c:v>
                </c:pt>
                <c:pt idx="5780">
                  <c:v>3.1587649999999999E-5</c:v>
                </c:pt>
                <c:pt idx="5781">
                  <c:v>3.1584410000000003E-5</c:v>
                </c:pt>
                <c:pt idx="5782">
                  <c:v>3.158118E-5</c:v>
                </c:pt>
                <c:pt idx="5783">
                  <c:v>3.1577579999999999E-5</c:v>
                </c:pt>
                <c:pt idx="5784">
                  <c:v>3.1573899999999999E-5</c:v>
                </c:pt>
                <c:pt idx="5785">
                  <c:v>3.1570270000000003E-5</c:v>
                </c:pt>
                <c:pt idx="5786">
                  <c:v>3.1567009999999998E-5</c:v>
                </c:pt>
                <c:pt idx="5787">
                  <c:v>3.1563770000000002E-5</c:v>
                </c:pt>
                <c:pt idx="5788">
                  <c:v>3.1560170000000001E-5</c:v>
                </c:pt>
                <c:pt idx="5789">
                  <c:v>3.1556610000000003E-5</c:v>
                </c:pt>
                <c:pt idx="5790">
                  <c:v>3.155337E-5</c:v>
                </c:pt>
                <c:pt idx="5791">
                  <c:v>3.1549740000000003E-5</c:v>
                </c:pt>
                <c:pt idx="5792">
                  <c:v>3.1546510000000001E-5</c:v>
                </c:pt>
                <c:pt idx="5793">
                  <c:v>3.154291E-5</c:v>
                </c:pt>
                <c:pt idx="5794">
                  <c:v>3.1539689999999998E-5</c:v>
                </c:pt>
                <c:pt idx="5795">
                  <c:v>3.1536140000000001E-5</c:v>
                </c:pt>
                <c:pt idx="5796">
                  <c:v>3.1532880000000003E-5</c:v>
                </c:pt>
                <c:pt idx="5797">
                  <c:v>3.1529190000000002E-5</c:v>
                </c:pt>
                <c:pt idx="5798">
                  <c:v>3.1525539999999998E-5</c:v>
                </c:pt>
                <c:pt idx="5799">
                  <c:v>3.1522300000000001E-5</c:v>
                </c:pt>
                <c:pt idx="5800">
                  <c:v>3.151909E-5</c:v>
                </c:pt>
                <c:pt idx="5801">
                  <c:v>3.1515160000000003E-5</c:v>
                </c:pt>
                <c:pt idx="5802">
                  <c:v>3.1511940000000002E-5</c:v>
                </c:pt>
                <c:pt idx="5803">
                  <c:v>3.1508709999999999E-5</c:v>
                </c:pt>
                <c:pt idx="5804">
                  <c:v>3.1505089999999997E-5</c:v>
                </c:pt>
                <c:pt idx="5805">
                  <c:v>3.1501870000000002E-5</c:v>
                </c:pt>
                <c:pt idx="5806">
                  <c:v>3.149865E-5</c:v>
                </c:pt>
                <c:pt idx="5807">
                  <c:v>3.1494700000000002E-5</c:v>
                </c:pt>
                <c:pt idx="5808">
                  <c:v>3.1491459999999999E-5</c:v>
                </c:pt>
                <c:pt idx="5809">
                  <c:v>3.1487849999999997E-5</c:v>
                </c:pt>
                <c:pt idx="5810">
                  <c:v>3.1484610000000001E-5</c:v>
                </c:pt>
                <c:pt idx="5811">
                  <c:v>3.1481389999999999E-5</c:v>
                </c:pt>
                <c:pt idx="5812">
                  <c:v>3.1478150000000003E-5</c:v>
                </c:pt>
                <c:pt idx="5813">
                  <c:v>3.1474170000000002E-5</c:v>
                </c:pt>
                <c:pt idx="5814">
                  <c:v>3.1470580000000002E-5</c:v>
                </c:pt>
                <c:pt idx="5815">
                  <c:v>3.146736E-5</c:v>
                </c:pt>
                <c:pt idx="5816">
                  <c:v>3.1464149999999999E-5</c:v>
                </c:pt>
                <c:pt idx="5817">
                  <c:v>3.1460929999999998E-5</c:v>
                </c:pt>
                <c:pt idx="5818">
                  <c:v>3.1457310000000002E-5</c:v>
                </c:pt>
                <c:pt idx="5819">
                  <c:v>3.1453779999999999E-5</c:v>
                </c:pt>
                <c:pt idx="5820">
                  <c:v>3.1450520000000001E-5</c:v>
                </c:pt>
                <c:pt idx="5821">
                  <c:v>3.1446889999999998E-5</c:v>
                </c:pt>
                <c:pt idx="5822">
                  <c:v>3.1443640000000001E-5</c:v>
                </c:pt>
                <c:pt idx="5823">
                  <c:v>3.1440019999999999E-5</c:v>
                </c:pt>
                <c:pt idx="5824">
                  <c:v>3.143684E-5</c:v>
                </c:pt>
                <c:pt idx="5825">
                  <c:v>3.1433280000000001E-5</c:v>
                </c:pt>
                <c:pt idx="5826">
                  <c:v>3.1430049999999999E-5</c:v>
                </c:pt>
                <c:pt idx="5827">
                  <c:v>3.1426420000000003E-5</c:v>
                </c:pt>
                <c:pt idx="5828">
                  <c:v>3.142319E-5</c:v>
                </c:pt>
                <c:pt idx="5829">
                  <c:v>3.14196E-5</c:v>
                </c:pt>
                <c:pt idx="5830">
                  <c:v>3.14164E-5</c:v>
                </c:pt>
                <c:pt idx="5831">
                  <c:v>3.1412870000000003E-5</c:v>
                </c:pt>
                <c:pt idx="5832">
                  <c:v>3.140962E-5</c:v>
                </c:pt>
                <c:pt idx="5833">
                  <c:v>3.1406009999999998E-5</c:v>
                </c:pt>
                <c:pt idx="5834">
                  <c:v>3.1402770000000002E-5</c:v>
                </c:pt>
                <c:pt idx="5835">
                  <c:v>3.1399180000000001E-5</c:v>
                </c:pt>
                <c:pt idx="5836">
                  <c:v>3.1395990000000002E-5</c:v>
                </c:pt>
                <c:pt idx="5837">
                  <c:v>3.1392449999999998E-5</c:v>
                </c:pt>
                <c:pt idx="5838">
                  <c:v>3.1389230000000003E-5</c:v>
                </c:pt>
                <c:pt idx="5839">
                  <c:v>3.13856E-5</c:v>
                </c:pt>
                <c:pt idx="5840">
                  <c:v>3.1382379999999998E-5</c:v>
                </c:pt>
                <c:pt idx="5841">
                  <c:v>3.1378789999999998E-5</c:v>
                </c:pt>
                <c:pt idx="5842">
                  <c:v>3.1375609999999999E-5</c:v>
                </c:pt>
                <c:pt idx="5843">
                  <c:v>3.1372089999999997E-5</c:v>
                </c:pt>
                <c:pt idx="5844">
                  <c:v>3.136885E-5</c:v>
                </c:pt>
                <c:pt idx="5845">
                  <c:v>3.1365249999999999E-5</c:v>
                </c:pt>
                <c:pt idx="5846">
                  <c:v>3.1362029999999998E-5</c:v>
                </c:pt>
                <c:pt idx="5847">
                  <c:v>3.1358439999999997E-5</c:v>
                </c:pt>
                <c:pt idx="5848">
                  <c:v>3.1355269999999999E-5</c:v>
                </c:pt>
                <c:pt idx="5849">
                  <c:v>3.1351749999999997E-5</c:v>
                </c:pt>
                <c:pt idx="5850">
                  <c:v>3.1348540000000003E-5</c:v>
                </c:pt>
                <c:pt idx="5851">
                  <c:v>3.1344930000000001E-5</c:v>
                </c:pt>
                <c:pt idx="5852">
                  <c:v>3.1341370000000002E-5</c:v>
                </c:pt>
                <c:pt idx="5853">
                  <c:v>3.1338199999999998E-5</c:v>
                </c:pt>
                <c:pt idx="5854">
                  <c:v>3.1335060000000001E-5</c:v>
                </c:pt>
                <c:pt idx="5855">
                  <c:v>3.1331909999999998E-5</c:v>
                </c:pt>
                <c:pt idx="5856">
                  <c:v>3.1328400000000003E-5</c:v>
                </c:pt>
                <c:pt idx="5857">
                  <c:v>3.1324819999999997E-5</c:v>
                </c:pt>
                <c:pt idx="5858">
                  <c:v>3.1321249999999998E-5</c:v>
                </c:pt>
                <c:pt idx="5859">
                  <c:v>3.1318100000000001E-5</c:v>
                </c:pt>
                <c:pt idx="5860">
                  <c:v>3.1314930000000003E-5</c:v>
                </c:pt>
                <c:pt idx="5861">
                  <c:v>3.1311749999999997E-5</c:v>
                </c:pt>
                <c:pt idx="5862">
                  <c:v>3.1307850000000002E-5</c:v>
                </c:pt>
                <c:pt idx="5863">
                  <c:v>3.1304289999999997E-5</c:v>
                </c:pt>
                <c:pt idx="5864">
                  <c:v>3.1301180000000003E-5</c:v>
                </c:pt>
                <c:pt idx="5865">
                  <c:v>3.129803E-5</c:v>
                </c:pt>
                <c:pt idx="5866">
                  <c:v>3.1294870000000002E-5</c:v>
                </c:pt>
                <c:pt idx="5867">
                  <c:v>3.1291329999999998E-5</c:v>
                </c:pt>
                <c:pt idx="5868">
                  <c:v>3.1287819999999997E-5</c:v>
                </c:pt>
                <c:pt idx="5869">
                  <c:v>3.1284290000000001E-5</c:v>
                </c:pt>
                <c:pt idx="5870">
                  <c:v>3.1280769999999998E-5</c:v>
                </c:pt>
                <c:pt idx="5871">
                  <c:v>3.1277649999999997E-5</c:v>
                </c:pt>
                <c:pt idx="5872">
                  <c:v>3.1274549999999997E-5</c:v>
                </c:pt>
                <c:pt idx="5873">
                  <c:v>3.1271430000000002E-5</c:v>
                </c:pt>
                <c:pt idx="5874">
                  <c:v>3.1267979999999998E-5</c:v>
                </c:pt>
                <c:pt idx="5875">
                  <c:v>3.1264379999999997E-5</c:v>
                </c:pt>
                <c:pt idx="5876">
                  <c:v>3.1260819999999999E-5</c:v>
                </c:pt>
                <c:pt idx="5877">
                  <c:v>3.1257319999999998E-5</c:v>
                </c:pt>
                <c:pt idx="5878">
                  <c:v>3.1254190000000002E-5</c:v>
                </c:pt>
                <c:pt idx="5879">
                  <c:v>3.1251100000000003E-5</c:v>
                </c:pt>
                <c:pt idx="5880">
                  <c:v>3.124767E-5</c:v>
                </c:pt>
                <c:pt idx="5881">
                  <c:v>3.1244539999999998E-5</c:v>
                </c:pt>
                <c:pt idx="5882">
                  <c:v>3.1240990000000001E-5</c:v>
                </c:pt>
                <c:pt idx="5883">
                  <c:v>3.1237449999999997E-5</c:v>
                </c:pt>
                <c:pt idx="5884">
                  <c:v>3.1234310000000001E-5</c:v>
                </c:pt>
                <c:pt idx="5885">
                  <c:v>3.1231159999999997E-5</c:v>
                </c:pt>
                <c:pt idx="5886">
                  <c:v>3.1227650000000002E-5</c:v>
                </c:pt>
                <c:pt idx="5887">
                  <c:v>3.1224079999999997E-5</c:v>
                </c:pt>
                <c:pt idx="5888">
                  <c:v>3.1220560000000001E-5</c:v>
                </c:pt>
                <c:pt idx="5889">
                  <c:v>3.1217429999999999E-5</c:v>
                </c:pt>
                <c:pt idx="5890">
                  <c:v>3.121434E-5</c:v>
                </c:pt>
                <c:pt idx="5891">
                  <c:v>3.1211260000000001E-5</c:v>
                </c:pt>
                <c:pt idx="5892">
                  <c:v>3.1207749999999999E-5</c:v>
                </c:pt>
                <c:pt idx="5893">
                  <c:v>3.1204349999999999E-5</c:v>
                </c:pt>
                <c:pt idx="5894">
                  <c:v>3.1200839999999997E-5</c:v>
                </c:pt>
                <c:pt idx="5895">
                  <c:v>3.1197730000000003E-5</c:v>
                </c:pt>
                <c:pt idx="5896">
                  <c:v>3.1194230000000002E-5</c:v>
                </c:pt>
                <c:pt idx="5897">
                  <c:v>3.11911E-5</c:v>
                </c:pt>
                <c:pt idx="5898">
                  <c:v>3.118799E-5</c:v>
                </c:pt>
                <c:pt idx="5899">
                  <c:v>3.1184520000000001E-5</c:v>
                </c:pt>
                <c:pt idx="5900">
                  <c:v>3.1180960000000002E-5</c:v>
                </c:pt>
                <c:pt idx="5901">
                  <c:v>3.1177460000000002E-5</c:v>
                </c:pt>
                <c:pt idx="5902">
                  <c:v>3.1174329999999999E-5</c:v>
                </c:pt>
                <c:pt idx="5903">
                  <c:v>3.1171229999999999E-5</c:v>
                </c:pt>
                <c:pt idx="5904">
                  <c:v>3.1168109999999998E-5</c:v>
                </c:pt>
                <c:pt idx="5905">
                  <c:v>3.1164249999999999E-5</c:v>
                </c:pt>
                <c:pt idx="5906">
                  <c:v>3.1161119999999997E-5</c:v>
                </c:pt>
                <c:pt idx="5907">
                  <c:v>3.1157610000000002E-5</c:v>
                </c:pt>
                <c:pt idx="5908">
                  <c:v>3.1154500000000001E-5</c:v>
                </c:pt>
                <c:pt idx="5909">
                  <c:v>3.115138E-5</c:v>
                </c:pt>
                <c:pt idx="5910">
                  <c:v>3.1147879999999999E-5</c:v>
                </c:pt>
                <c:pt idx="5911">
                  <c:v>3.1144450000000003E-5</c:v>
                </c:pt>
                <c:pt idx="5912">
                  <c:v>3.114131E-5</c:v>
                </c:pt>
                <c:pt idx="5913">
                  <c:v>3.1137789999999998E-5</c:v>
                </c:pt>
                <c:pt idx="5914">
                  <c:v>3.1134660000000003E-5</c:v>
                </c:pt>
                <c:pt idx="5915">
                  <c:v>3.1131170000000002E-5</c:v>
                </c:pt>
                <c:pt idx="5916">
                  <c:v>3.1128070000000002E-5</c:v>
                </c:pt>
                <c:pt idx="5917">
                  <c:v>3.1124619999999998E-5</c:v>
                </c:pt>
                <c:pt idx="5918">
                  <c:v>3.1121490000000003E-5</c:v>
                </c:pt>
                <c:pt idx="5919">
                  <c:v>3.111797E-5</c:v>
                </c:pt>
                <c:pt idx="5920">
                  <c:v>3.1114829999999998E-5</c:v>
                </c:pt>
                <c:pt idx="5921">
                  <c:v>3.1111329999999997E-5</c:v>
                </c:pt>
                <c:pt idx="5922">
                  <c:v>3.1108220000000003E-5</c:v>
                </c:pt>
                <c:pt idx="5923">
                  <c:v>3.1105129999999997E-5</c:v>
                </c:pt>
                <c:pt idx="5924">
                  <c:v>3.110169E-5</c:v>
                </c:pt>
                <c:pt idx="5925">
                  <c:v>3.1098530000000003E-5</c:v>
                </c:pt>
                <c:pt idx="5926">
                  <c:v>3.1094959999999997E-5</c:v>
                </c:pt>
                <c:pt idx="5927">
                  <c:v>3.1091440000000001E-5</c:v>
                </c:pt>
                <c:pt idx="5928">
                  <c:v>3.1088330000000001E-5</c:v>
                </c:pt>
                <c:pt idx="5929">
                  <c:v>3.1085230000000001E-5</c:v>
                </c:pt>
                <c:pt idx="5930">
                  <c:v>3.1081799999999998E-5</c:v>
                </c:pt>
                <c:pt idx="5931">
                  <c:v>3.1078670000000002E-5</c:v>
                </c:pt>
                <c:pt idx="5932">
                  <c:v>3.1075090000000003E-5</c:v>
                </c:pt>
                <c:pt idx="5933">
                  <c:v>3.1071970000000001E-5</c:v>
                </c:pt>
                <c:pt idx="5934">
                  <c:v>3.106846E-5</c:v>
                </c:pt>
                <c:pt idx="5935">
                  <c:v>3.1065380000000001E-5</c:v>
                </c:pt>
                <c:pt idx="5936">
                  <c:v>3.106197E-5</c:v>
                </c:pt>
                <c:pt idx="5937">
                  <c:v>3.1058839999999998E-5</c:v>
                </c:pt>
                <c:pt idx="5938">
                  <c:v>3.1055330000000003E-5</c:v>
                </c:pt>
                <c:pt idx="5939">
                  <c:v>3.1052220000000002E-5</c:v>
                </c:pt>
                <c:pt idx="5940">
                  <c:v>3.1049110000000001E-5</c:v>
                </c:pt>
                <c:pt idx="5941">
                  <c:v>3.104561E-5</c:v>
                </c:pt>
                <c:pt idx="5942">
                  <c:v>3.1042179999999998E-5</c:v>
                </c:pt>
                <c:pt idx="5943">
                  <c:v>3.1039079999999998E-5</c:v>
                </c:pt>
                <c:pt idx="5944">
                  <c:v>3.1035560000000002E-5</c:v>
                </c:pt>
                <c:pt idx="5945">
                  <c:v>3.1032479999999997E-5</c:v>
                </c:pt>
                <c:pt idx="5946">
                  <c:v>3.1029399999999998E-5</c:v>
                </c:pt>
                <c:pt idx="5947">
                  <c:v>3.1026279999999997E-5</c:v>
                </c:pt>
                <c:pt idx="5948">
                  <c:v>3.102275E-5</c:v>
                </c:pt>
                <c:pt idx="5949">
                  <c:v>3.1019329999999998E-5</c:v>
                </c:pt>
                <c:pt idx="5950">
                  <c:v>3.1016219999999998E-5</c:v>
                </c:pt>
                <c:pt idx="5951">
                  <c:v>3.1012690000000001E-5</c:v>
                </c:pt>
                <c:pt idx="5952">
                  <c:v>3.1009590000000001E-5</c:v>
                </c:pt>
                <c:pt idx="5953">
                  <c:v>3.1006490000000001E-5</c:v>
                </c:pt>
                <c:pt idx="5954">
                  <c:v>3.100299E-5</c:v>
                </c:pt>
                <c:pt idx="5955">
                  <c:v>3.0999579999999999E-5</c:v>
                </c:pt>
                <c:pt idx="5956">
                  <c:v>3.0996479999999999E-5</c:v>
                </c:pt>
                <c:pt idx="5957">
                  <c:v>3.0993369999999998E-5</c:v>
                </c:pt>
                <c:pt idx="5958">
                  <c:v>3.0989840000000002E-5</c:v>
                </c:pt>
                <c:pt idx="5959">
                  <c:v>3.0986740000000002E-5</c:v>
                </c:pt>
                <c:pt idx="5960">
                  <c:v>3.0983630000000001E-5</c:v>
                </c:pt>
                <c:pt idx="5961">
                  <c:v>3.0979789999999997E-5</c:v>
                </c:pt>
                <c:pt idx="5962">
                  <c:v>3.0976689999999997E-5</c:v>
                </c:pt>
                <c:pt idx="5963">
                  <c:v>3.0973599999999998E-5</c:v>
                </c:pt>
                <c:pt idx="5964">
                  <c:v>3.0970099999999997E-5</c:v>
                </c:pt>
                <c:pt idx="5965">
                  <c:v>3.0967029999999999E-5</c:v>
                </c:pt>
                <c:pt idx="5966">
                  <c:v>3.0963960000000001E-5</c:v>
                </c:pt>
                <c:pt idx="5967">
                  <c:v>3.0960899999999997E-5</c:v>
                </c:pt>
                <c:pt idx="5968">
                  <c:v>3.0957049999999999E-5</c:v>
                </c:pt>
                <c:pt idx="5969">
                  <c:v>3.0953980000000001E-5</c:v>
                </c:pt>
                <c:pt idx="5970">
                  <c:v>3.0950500000000001E-5</c:v>
                </c:pt>
                <c:pt idx="5971">
                  <c:v>3.0947439999999997E-5</c:v>
                </c:pt>
                <c:pt idx="5972">
                  <c:v>3.0944390000000001E-5</c:v>
                </c:pt>
                <c:pt idx="5973">
                  <c:v>3.0941320000000003E-5</c:v>
                </c:pt>
                <c:pt idx="5974">
                  <c:v>3.09375E-5</c:v>
                </c:pt>
                <c:pt idx="5975">
                  <c:v>3.0934420000000001E-5</c:v>
                </c:pt>
                <c:pt idx="5976">
                  <c:v>3.0930940000000002E-5</c:v>
                </c:pt>
                <c:pt idx="5977">
                  <c:v>3.0927889999999998E-5</c:v>
                </c:pt>
                <c:pt idx="5978">
                  <c:v>3.0924830000000001E-5</c:v>
                </c:pt>
                <c:pt idx="5979">
                  <c:v>3.0921389999999998E-5</c:v>
                </c:pt>
                <c:pt idx="5980">
                  <c:v>3.091803E-5</c:v>
                </c:pt>
                <c:pt idx="5981">
                  <c:v>3.0914970000000003E-5</c:v>
                </c:pt>
                <c:pt idx="5982">
                  <c:v>3.0911529999999999E-5</c:v>
                </c:pt>
                <c:pt idx="5983">
                  <c:v>3.0908490000000003E-5</c:v>
                </c:pt>
                <c:pt idx="5984">
                  <c:v>3.0905060000000001E-5</c:v>
                </c:pt>
                <c:pt idx="5985">
                  <c:v>3.090205E-5</c:v>
                </c:pt>
                <c:pt idx="5986">
                  <c:v>3.0899019999999998E-5</c:v>
                </c:pt>
                <c:pt idx="5987">
                  <c:v>3.0895290000000001E-5</c:v>
                </c:pt>
                <c:pt idx="5988">
                  <c:v>3.0892249999999999E-5</c:v>
                </c:pt>
                <c:pt idx="5989">
                  <c:v>3.0888829999999997E-5</c:v>
                </c:pt>
                <c:pt idx="5990">
                  <c:v>3.0885829999999997E-5</c:v>
                </c:pt>
                <c:pt idx="5991">
                  <c:v>3.0882420000000002E-5</c:v>
                </c:pt>
                <c:pt idx="5992">
                  <c:v>3.0879430000000003E-5</c:v>
                </c:pt>
                <c:pt idx="5993">
                  <c:v>3.0876100000000001E-5</c:v>
                </c:pt>
                <c:pt idx="5994">
                  <c:v>3.0872679999999999E-5</c:v>
                </c:pt>
                <c:pt idx="5995">
                  <c:v>3.0869299999999999E-5</c:v>
                </c:pt>
                <c:pt idx="5996">
                  <c:v>3.086631E-5</c:v>
                </c:pt>
                <c:pt idx="5997">
                  <c:v>3.0863330000000002E-5</c:v>
                </c:pt>
                <c:pt idx="5998">
                  <c:v>3.0859950000000003E-5</c:v>
                </c:pt>
                <c:pt idx="5999">
                  <c:v>3.0856650000000002E-5</c:v>
                </c:pt>
                <c:pt idx="6000">
                  <c:v>3.0853250000000001E-5</c:v>
                </c:pt>
                <c:pt idx="6001">
                  <c:v>3.0849899999999997E-5</c:v>
                </c:pt>
                <c:pt idx="6002">
                  <c:v>3.084694E-5</c:v>
                </c:pt>
                <c:pt idx="6003">
                  <c:v>3.0843940000000001E-5</c:v>
                </c:pt>
                <c:pt idx="6004">
                  <c:v>3.0840619999999999E-5</c:v>
                </c:pt>
                <c:pt idx="6005">
                  <c:v>3.083763E-5</c:v>
                </c:pt>
                <c:pt idx="6006">
                  <c:v>3.083395E-5</c:v>
                </c:pt>
                <c:pt idx="6007">
                  <c:v>3.0830619999999997E-5</c:v>
                </c:pt>
                <c:pt idx="6008">
                  <c:v>3.0827639999999999E-5</c:v>
                </c:pt>
                <c:pt idx="6009">
                  <c:v>3.0824339999999998E-5</c:v>
                </c:pt>
                <c:pt idx="6010">
                  <c:v>3.0821370000000001E-5</c:v>
                </c:pt>
                <c:pt idx="6011">
                  <c:v>3.0818409999999997E-5</c:v>
                </c:pt>
                <c:pt idx="6012">
                  <c:v>3.0814720000000003E-5</c:v>
                </c:pt>
                <c:pt idx="6013">
                  <c:v>3.0811359999999998E-5</c:v>
                </c:pt>
                <c:pt idx="6014">
                  <c:v>3.0808410000000002E-5</c:v>
                </c:pt>
                <c:pt idx="6015">
                  <c:v>3.0805059999999998E-5</c:v>
                </c:pt>
                <c:pt idx="6016">
                  <c:v>3.0801759999999998E-5</c:v>
                </c:pt>
                <c:pt idx="6017">
                  <c:v>3.0798830000000003E-5</c:v>
                </c:pt>
                <c:pt idx="6018">
                  <c:v>3.0795549999999997E-5</c:v>
                </c:pt>
                <c:pt idx="6019">
                  <c:v>3.07922E-5</c:v>
                </c:pt>
                <c:pt idx="6020">
                  <c:v>3.0788869999999997E-5</c:v>
                </c:pt>
                <c:pt idx="6021">
                  <c:v>3.0785930000000002E-5</c:v>
                </c:pt>
                <c:pt idx="6022">
                  <c:v>3.0782979999999998E-5</c:v>
                </c:pt>
                <c:pt idx="6023">
                  <c:v>3.0779630000000001E-5</c:v>
                </c:pt>
                <c:pt idx="6024">
                  <c:v>3.077632E-5</c:v>
                </c:pt>
                <c:pt idx="6025">
                  <c:v>3.0773060000000002E-5</c:v>
                </c:pt>
                <c:pt idx="6026">
                  <c:v>3.0769740000000001E-5</c:v>
                </c:pt>
                <c:pt idx="6027">
                  <c:v>3.0766799999999998E-5</c:v>
                </c:pt>
                <c:pt idx="6028">
                  <c:v>3.0763470000000002E-5</c:v>
                </c:pt>
                <c:pt idx="6029">
                  <c:v>3.0760170000000002E-5</c:v>
                </c:pt>
                <c:pt idx="6030">
                  <c:v>3.075724E-5</c:v>
                </c:pt>
                <c:pt idx="6031">
                  <c:v>3.0753950000000001E-5</c:v>
                </c:pt>
                <c:pt idx="6032">
                  <c:v>3.0750609999999997E-5</c:v>
                </c:pt>
                <c:pt idx="6033">
                  <c:v>3.0747290000000002E-5</c:v>
                </c:pt>
                <c:pt idx="6034">
                  <c:v>3.0744010000000003E-5</c:v>
                </c:pt>
                <c:pt idx="6035">
                  <c:v>3.0741090000000002E-5</c:v>
                </c:pt>
                <c:pt idx="6036">
                  <c:v>3.073816E-5</c:v>
                </c:pt>
                <c:pt idx="6037">
                  <c:v>3.0735229999999999E-5</c:v>
                </c:pt>
                <c:pt idx="6038">
                  <c:v>3.0731549999999999E-5</c:v>
                </c:pt>
                <c:pt idx="6039">
                  <c:v>3.0728200000000002E-5</c:v>
                </c:pt>
                <c:pt idx="6040">
                  <c:v>3.0724900000000001E-5</c:v>
                </c:pt>
                <c:pt idx="6041">
                  <c:v>3.0721639999999997E-5</c:v>
                </c:pt>
                <c:pt idx="6042">
                  <c:v>3.0718730000000003E-5</c:v>
                </c:pt>
                <c:pt idx="6043">
                  <c:v>3.0715820000000003E-5</c:v>
                </c:pt>
                <c:pt idx="6044">
                  <c:v>3.0712569999999999E-5</c:v>
                </c:pt>
                <c:pt idx="6045">
                  <c:v>3.0709200000000001E-5</c:v>
                </c:pt>
                <c:pt idx="6046">
                  <c:v>3.0705869999999998E-5</c:v>
                </c:pt>
                <c:pt idx="6047">
                  <c:v>3.0702569999999998E-5</c:v>
                </c:pt>
                <c:pt idx="6048">
                  <c:v>3.0699659999999997E-5</c:v>
                </c:pt>
                <c:pt idx="6049">
                  <c:v>3.0696740000000003E-5</c:v>
                </c:pt>
                <c:pt idx="6050">
                  <c:v>3.0693120000000001E-5</c:v>
                </c:pt>
                <c:pt idx="6051">
                  <c:v>3.0689840000000002E-5</c:v>
                </c:pt>
                <c:pt idx="6052">
                  <c:v>3.068691E-5</c:v>
                </c:pt>
                <c:pt idx="6053">
                  <c:v>3.0683630000000001E-5</c:v>
                </c:pt>
                <c:pt idx="6054">
                  <c:v>3.0680699999999999E-5</c:v>
                </c:pt>
                <c:pt idx="6055">
                  <c:v>3.0677409999999999E-5</c:v>
                </c:pt>
                <c:pt idx="6056">
                  <c:v>3.0674489999999998E-5</c:v>
                </c:pt>
                <c:pt idx="6057">
                  <c:v>3.0670860000000002E-5</c:v>
                </c:pt>
                <c:pt idx="6058">
                  <c:v>3.0667580000000003E-5</c:v>
                </c:pt>
                <c:pt idx="6059">
                  <c:v>3.0664660000000002E-5</c:v>
                </c:pt>
                <c:pt idx="6060">
                  <c:v>3.0661740000000001E-5</c:v>
                </c:pt>
                <c:pt idx="6061">
                  <c:v>3.0658409999999998E-5</c:v>
                </c:pt>
                <c:pt idx="6062">
                  <c:v>3.0655129999999999E-5</c:v>
                </c:pt>
                <c:pt idx="6063">
                  <c:v>3.0651890000000003E-5</c:v>
                </c:pt>
                <c:pt idx="6064">
                  <c:v>3.0648929999999999E-5</c:v>
                </c:pt>
                <c:pt idx="6065">
                  <c:v>3.0645599999999997E-5</c:v>
                </c:pt>
                <c:pt idx="6066">
                  <c:v>3.0642270000000001E-5</c:v>
                </c:pt>
                <c:pt idx="6067">
                  <c:v>3.063935E-5</c:v>
                </c:pt>
                <c:pt idx="6068">
                  <c:v>3.063606E-5</c:v>
                </c:pt>
                <c:pt idx="6069">
                  <c:v>3.0633160000000001E-5</c:v>
                </c:pt>
                <c:pt idx="6070">
                  <c:v>3.0629929999999998E-5</c:v>
                </c:pt>
                <c:pt idx="6071">
                  <c:v>3.062656E-5</c:v>
                </c:pt>
                <c:pt idx="6072">
                  <c:v>3.0623259999999999E-5</c:v>
                </c:pt>
                <c:pt idx="6073">
                  <c:v>3.0620349999999999E-5</c:v>
                </c:pt>
                <c:pt idx="6074">
                  <c:v>3.0617439999999999E-5</c:v>
                </c:pt>
                <c:pt idx="6075">
                  <c:v>3.0614129999999998E-5</c:v>
                </c:pt>
                <c:pt idx="6076">
                  <c:v>3.061087E-5</c:v>
                </c:pt>
                <c:pt idx="6077">
                  <c:v>3.0607529999999997E-5</c:v>
                </c:pt>
                <c:pt idx="6078">
                  <c:v>3.0604239999999997E-5</c:v>
                </c:pt>
                <c:pt idx="6079">
                  <c:v>3.0601330000000003E-5</c:v>
                </c:pt>
                <c:pt idx="6080">
                  <c:v>3.0598420000000003E-5</c:v>
                </c:pt>
                <c:pt idx="6081">
                  <c:v>3.0595110000000002E-5</c:v>
                </c:pt>
                <c:pt idx="6082">
                  <c:v>3.0592210000000002E-5</c:v>
                </c:pt>
                <c:pt idx="6083">
                  <c:v>3.0588569999999998E-5</c:v>
                </c:pt>
                <c:pt idx="6084">
                  <c:v>3.0585639999999997E-5</c:v>
                </c:pt>
                <c:pt idx="6085">
                  <c:v>3.0582340000000003E-5</c:v>
                </c:pt>
                <c:pt idx="6086">
                  <c:v>3.0579059999999997E-5</c:v>
                </c:pt>
                <c:pt idx="6087">
                  <c:v>3.0576169999999998E-5</c:v>
                </c:pt>
                <c:pt idx="6088">
                  <c:v>3.0573279999999999E-5</c:v>
                </c:pt>
                <c:pt idx="6089">
                  <c:v>3.0570030000000002E-5</c:v>
                </c:pt>
                <c:pt idx="6090">
                  <c:v>3.0566669999999998E-5</c:v>
                </c:pt>
                <c:pt idx="6091">
                  <c:v>3.0563340000000002E-5</c:v>
                </c:pt>
                <c:pt idx="6092">
                  <c:v>3.0560050000000002E-5</c:v>
                </c:pt>
                <c:pt idx="6093">
                  <c:v>3.0557159999999997E-5</c:v>
                </c:pt>
                <c:pt idx="6094">
                  <c:v>3.0554269999999998E-5</c:v>
                </c:pt>
                <c:pt idx="6095">
                  <c:v>3.0551379999999999E-5</c:v>
                </c:pt>
                <c:pt idx="6096">
                  <c:v>3.0547760000000003E-5</c:v>
                </c:pt>
                <c:pt idx="6097">
                  <c:v>3.0544820000000001E-5</c:v>
                </c:pt>
                <c:pt idx="6098">
                  <c:v>3.0541469999999997E-5</c:v>
                </c:pt>
                <c:pt idx="6099">
                  <c:v>3.0538140000000001E-5</c:v>
                </c:pt>
                <c:pt idx="6100">
                  <c:v>3.0535250000000002E-5</c:v>
                </c:pt>
                <c:pt idx="6101">
                  <c:v>3.0532369999999997E-5</c:v>
                </c:pt>
                <c:pt idx="6102">
                  <c:v>3.0528740000000001E-5</c:v>
                </c:pt>
                <c:pt idx="6103">
                  <c:v>3.0525470000000002E-5</c:v>
                </c:pt>
                <c:pt idx="6104">
                  <c:v>3.0522599999999998E-5</c:v>
                </c:pt>
                <c:pt idx="6105">
                  <c:v>3.0519709999999999E-5</c:v>
                </c:pt>
                <c:pt idx="6106">
                  <c:v>3.0516459999999999E-5</c:v>
                </c:pt>
                <c:pt idx="6107">
                  <c:v>3.0513549999999999E-5</c:v>
                </c:pt>
                <c:pt idx="6108">
                  <c:v>3.0510290000000001E-5</c:v>
                </c:pt>
                <c:pt idx="6109">
                  <c:v>3.0506729999999999E-5</c:v>
                </c:pt>
                <c:pt idx="6110">
                  <c:v>3.050383E-5</c:v>
                </c:pt>
                <c:pt idx="6111">
                  <c:v>3.0500579999999999E-5</c:v>
                </c:pt>
                <c:pt idx="6112">
                  <c:v>3.0497700000000001E-5</c:v>
                </c:pt>
                <c:pt idx="6113">
                  <c:v>3.0494460000000001E-5</c:v>
                </c:pt>
                <c:pt idx="6114">
                  <c:v>3.0491559999999998E-5</c:v>
                </c:pt>
                <c:pt idx="6115">
                  <c:v>3.0488350000000001E-5</c:v>
                </c:pt>
                <c:pt idx="6116">
                  <c:v>3.048505E-5</c:v>
                </c:pt>
                <c:pt idx="6117">
                  <c:v>3.0481789999999999E-5</c:v>
                </c:pt>
                <c:pt idx="6118">
                  <c:v>3.0478579999999998E-5</c:v>
                </c:pt>
                <c:pt idx="6119">
                  <c:v>3.0475729999999999E-5</c:v>
                </c:pt>
                <c:pt idx="6120">
                  <c:v>3.0472860000000002E-5</c:v>
                </c:pt>
                <c:pt idx="6121">
                  <c:v>3.0469619999999998E-5</c:v>
                </c:pt>
                <c:pt idx="6122">
                  <c:v>3.0466360000000001E-5</c:v>
                </c:pt>
                <c:pt idx="6123">
                  <c:v>3.0463419999999998E-5</c:v>
                </c:pt>
                <c:pt idx="6124">
                  <c:v>3.04601E-5</c:v>
                </c:pt>
                <c:pt idx="6125">
                  <c:v>3.045681E-5</c:v>
                </c:pt>
                <c:pt idx="6126">
                  <c:v>3.0453929999999999E-5</c:v>
                </c:pt>
                <c:pt idx="6127">
                  <c:v>3.0451069999999998E-5</c:v>
                </c:pt>
                <c:pt idx="6128">
                  <c:v>3.044746E-5</c:v>
                </c:pt>
                <c:pt idx="6129">
                  <c:v>3.0444180000000001E-5</c:v>
                </c:pt>
                <c:pt idx="6130">
                  <c:v>3.044131E-5</c:v>
                </c:pt>
                <c:pt idx="6131">
                  <c:v>3.043807E-5</c:v>
                </c:pt>
                <c:pt idx="6132">
                  <c:v>3.04352E-5</c:v>
                </c:pt>
                <c:pt idx="6133">
                  <c:v>3.0432329999999999E-5</c:v>
                </c:pt>
                <c:pt idx="6134">
                  <c:v>3.0429479999999999E-5</c:v>
                </c:pt>
                <c:pt idx="6135">
                  <c:v>3.042581E-5</c:v>
                </c:pt>
                <c:pt idx="6136">
                  <c:v>3.0422480000000001E-5</c:v>
                </c:pt>
                <c:pt idx="6137">
                  <c:v>3.041923E-5</c:v>
                </c:pt>
                <c:pt idx="6138">
                  <c:v>3.0416340000000002E-5</c:v>
                </c:pt>
                <c:pt idx="6139">
                  <c:v>3.0413480000000001E-5</c:v>
                </c:pt>
                <c:pt idx="6140">
                  <c:v>3.0410620000000001E-5</c:v>
                </c:pt>
                <c:pt idx="6141">
                  <c:v>3.0407429999999998E-5</c:v>
                </c:pt>
                <c:pt idx="6142">
                  <c:v>3.0404089999999998E-5</c:v>
                </c:pt>
                <c:pt idx="6143">
                  <c:v>3.0400790000000001E-5</c:v>
                </c:pt>
                <c:pt idx="6144">
                  <c:v>3.0397540000000001E-5</c:v>
                </c:pt>
                <c:pt idx="6145">
                  <c:v>3.0394649999999999E-5</c:v>
                </c:pt>
                <c:pt idx="6146">
                  <c:v>3.0391780000000001E-5</c:v>
                </c:pt>
                <c:pt idx="6147">
                  <c:v>3.0388929999999998E-5</c:v>
                </c:pt>
                <c:pt idx="6148">
                  <c:v>3.0385069999999999E-5</c:v>
                </c:pt>
                <c:pt idx="6149">
                  <c:v>3.038217E-5</c:v>
                </c:pt>
                <c:pt idx="6150">
                  <c:v>3.0379280000000001E-5</c:v>
                </c:pt>
                <c:pt idx="6151">
                  <c:v>3.0376049999999999E-5</c:v>
                </c:pt>
                <c:pt idx="6152">
                  <c:v>3.0373180000000001E-5</c:v>
                </c:pt>
                <c:pt idx="6153">
                  <c:v>3.037031E-5</c:v>
                </c:pt>
                <c:pt idx="6154">
                  <c:v>3.0366709999999999E-5</c:v>
                </c:pt>
                <c:pt idx="6155">
                  <c:v>3.0363450000000001E-5</c:v>
                </c:pt>
                <c:pt idx="6156">
                  <c:v>3.0360580000000001E-5</c:v>
                </c:pt>
                <c:pt idx="6157">
                  <c:v>3.035771E-5</c:v>
                </c:pt>
                <c:pt idx="6158">
                  <c:v>3.0354440000000001E-5</c:v>
                </c:pt>
                <c:pt idx="6159">
                  <c:v>3.0351589999999999E-5</c:v>
                </c:pt>
                <c:pt idx="6160">
                  <c:v>3.0348349999999999E-5</c:v>
                </c:pt>
                <c:pt idx="6161">
                  <c:v>3.0344859999999999E-5</c:v>
                </c:pt>
                <c:pt idx="6162">
                  <c:v>3.0341990000000001E-5</c:v>
                </c:pt>
                <c:pt idx="6163">
                  <c:v>3.033912E-5</c:v>
                </c:pt>
                <c:pt idx="6164">
                  <c:v>3.0336270000000001E-5</c:v>
                </c:pt>
                <c:pt idx="6165">
                  <c:v>3.033302E-5</c:v>
                </c:pt>
                <c:pt idx="6166">
                  <c:v>3.032981E-5</c:v>
                </c:pt>
                <c:pt idx="6167">
                  <c:v>3.0326659999999999E-5</c:v>
                </c:pt>
                <c:pt idx="6168">
                  <c:v>3.032347E-5</c:v>
                </c:pt>
                <c:pt idx="6169">
                  <c:v>3.0320599999999999E-5</c:v>
                </c:pt>
                <c:pt idx="6170">
                  <c:v>3.031775E-5</c:v>
                </c:pt>
                <c:pt idx="6171">
                  <c:v>3.031456E-5</c:v>
                </c:pt>
                <c:pt idx="6172">
                  <c:v>3.0311710000000001E-5</c:v>
                </c:pt>
                <c:pt idx="6173">
                  <c:v>3.0308480000000002E-5</c:v>
                </c:pt>
                <c:pt idx="6174">
                  <c:v>3.0304890000000001E-5</c:v>
                </c:pt>
                <c:pt idx="6175">
                  <c:v>3.0301949999999999E-5</c:v>
                </c:pt>
                <c:pt idx="6176">
                  <c:v>3.0299039999999998E-5</c:v>
                </c:pt>
                <c:pt idx="6177">
                  <c:v>3.029577E-5</c:v>
                </c:pt>
                <c:pt idx="6178">
                  <c:v>3.0292880000000001E-5</c:v>
                </c:pt>
                <c:pt idx="6179">
                  <c:v>3.029005E-5</c:v>
                </c:pt>
                <c:pt idx="6180">
                  <c:v>3.0286839999999999E-5</c:v>
                </c:pt>
                <c:pt idx="6181">
                  <c:v>3.028332E-5</c:v>
                </c:pt>
                <c:pt idx="6182">
                  <c:v>3.028046E-5</c:v>
                </c:pt>
                <c:pt idx="6183">
                  <c:v>3.027765E-5</c:v>
                </c:pt>
                <c:pt idx="6184">
                  <c:v>3.0274430000000001E-5</c:v>
                </c:pt>
                <c:pt idx="6185">
                  <c:v>3.02716E-5</c:v>
                </c:pt>
                <c:pt idx="6186">
                  <c:v>3.0268379999999998E-5</c:v>
                </c:pt>
                <c:pt idx="6187">
                  <c:v>3.02652E-5</c:v>
                </c:pt>
                <c:pt idx="6188">
                  <c:v>3.0262320000000001E-5</c:v>
                </c:pt>
                <c:pt idx="6189">
                  <c:v>3.025905E-5</c:v>
                </c:pt>
                <c:pt idx="6190">
                  <c:v>3.0256170000000001E-5</c:v>
                </c:pt>
                <c:pt idx="6191">
                  <c:v>3.0253300000000001E-5</c:v>
                </c:pt>
                <c:pt idx="6192">
                  <c:v>3.0249979999999999E-5</c:v>
                </c:pt>
                <c:pt idx="6193">
                  <c:v>3.0246770000000001E-5</c:v>
                </c:pt>
                <c:pt idx="6194">
                  <c:v>3.0243580000000002E-5</c:v>
                </c:pt>
                <c:pt idx="6195">
                  <c:v>3.0240689999999999E-5</c:v>
                </c:pt>
                <c:pt idx="6196">
                  <c:v>3.0237850000000001E-5</c:v>
                </c:pt>
                <c:pt idx="6197">
                  <c:v>3.023499E-5</c:v>
                </c:pt>
                <c:pt idx="6198">
                  <c:v>3.0231719999999999E-5</c:v>
                </c:pt>
                <c:pt idx="6199">
                  <c:v>3.022835E-5</c:v>
                </c:pt>
                <c:pt idx="6200">
                  <c:v>3.0225469999999998E-5</c:v>
                </c:pt>
                <c:pt idx="6201">
                  <c:v>3.0222270000000002E-5</c:v>
                </c:pt>
                <c:pt idx="6202">
                  <c:v>3.0219410000000001E-5</c:v>
                </c:pt>
                <c:pt idx="6203">
                  <c:v>3.0216600000000001E-5</c:v>
                </c:pt>
                <c:pt idx="6204">
                  <c:v>3.0213359999999998E-5</c:v>
                </c:pt>
                <c:pt idx="6205">
                  <c:v>3.0210129999999999E-5</c:v>
                </c:pt>
                <c:pt idx="6206">
                  <c:v>3.020689E-5</c:v>
                </c:pt>
                <c:pt idx="6207">
                  <c:v>3.0203689999999999E-5</c:v>
                </c:pt>
                <c:pt idx="6208">
                  <c:v>3.0200800000000001E-5</c:v>
                </c:pt>
                <c:pt idx="6209">
                  <c:v>3.0197969999999999E-5</c:v>
                </c:pt>
                <c:pt idx="6210">
                  <c:v>3.0195149999999998E-5</c:v>
                </c:pt>
                <c:pt idx="6211">
                  <c:v>3.019237E-5</c:v>
                </c:pt>
                <c:pt idx="6212">
                  <c:v>3.0189109999999999E-5</c:v>
                </c:pt>
                <c:pt idx="6213">
                  <c:v>3.018588E-5</c:v>
                </c:pt>
                <c:pt idx="6214">
                  <c:v>3.0182350000000001E-5</c:v>
                </c:pt>
                <c:pt idx="6215">
                  <c:v>3.017948E-5</c:v>
                </c:pt>
                <c:pt idx="6216">
                  <c:v>3.0176649999999998E-5</c:v>
                </c:pt>
                <c:pt idx="6217">
                  <c:v>3.017382E-5</c:v>
                </c:pt>
                <c:pt idx="6218">
                  <c:v>3.0170630000000001E-5</c:v>
                </c:pt>
                <c:pt idx="6219">
                  <c:v>3.0167380000000001E-5</c:v>
                </c:pt>
                <c:pt idx="6220">
                  <c:v>3.016452E-5</c:v>
                </c:pt>
                <c:pt idx="6221">
                  <c:v>3.0161330000000001E-5</c:v>
                </c:pt>
                <c:pt idx="6222">
                  <c:v>3.0158480000000001E-5</c:v>
                </c:pt>
                <c:pt idx="6223">
                  <c:v>3.0155679999999999E-5</c:v>
                </c:pt>
                <c:pt idx="6224">
                  <c:v>3.015246E-5</c:v>
                </c:pt>
                <c:pt idx="6225">
                  <c:v>3.014964E-5</c:v>
                </c:pt>
                <c:pt idx="6226">
                  <c:v>3.0146089999999999E-5</c:v>
                </c:pt>
                <c:pt idx="6227">
                  <c:v>3.0142899999999999E-5</c:v>
                </c:pt>
                <c:pt idx="6228">
                  <c:v>3.0139999999999999E-5</c:v>
                </c:pt>
                <c:pt idx="6229">
                  <c:v>3.0137110000000001E-5</c:v>
                </c:pt>
                <c:pt idx="6230">
                  <c:v>3.0134269999999998E-5</c:v>
                </c:pt>
                <c:pt idx="6231">
                  <c:v>3.013105E-5</c:v>
                </c:pt>
                <c:pt idx="6232">
                  <c:v>3.0128219999999999E-5</c:v>
                </c:pt>
                <c:pt idx="6233">
                  <c:v>3.012494E-5</c:v>
                </c:pt>
                <c:pt idx="6234">
                  <c:v>3.0121739999999999E-5</c:v>
                </c:pt>
                <c:pt idx="6235">
                  <c:v>3.011889E-5</c:v>
                </c:pt>
                <c:pt idx="6236">
                  <c:v>3.011604E-5</c:v>
                </c:pt>
                <c:pt idx="6237">
                  <c:v>3.0112850000000001E-5</c:v>
                </c:pt>
                <c:pt idx="6238">
                  <c:v>3.0110009999999999E-5</c:v>
                </c:pt>
                <c:pt idx="6239">
                  <c:v>3.0107159999999999E-5</c:v>
                </c:pt>
                <c:pt idx="6240">
                  <c:v>3.0103850000000001E-5</c:v>
                </c:pt>
                <c:pt idx="6241">
                  <c:v>3.0100609999999998E-5</c:v>
                </c:pt>
                <c:pt idx="6242">
                  <c:v>3.009768E-5</c:v>
                </c:pt>
                <c:pt idx="6243">
                  <c:v>3.0094759999999999E-5</c:v>
                </c:pt>
                <c:pt idx="6244">
                  <c:v>3.009187E-5</c:v>
                </c:pt>
                <c:pt idx="6245">
                  <c:v>3.008867E-5</c:v>
                </c:pt>
                <c:pt idx="6246">
                  <c:v>3.0085820000000001E-5</c:v>
                </c:pt>
                <c:pt idx="6247">
                  <c:v>3.0082209999999999E-5</c:v>
                </c:pt>
                <c:pt idx="6248">
                  <c:v>3.007932E-5</c:v>
                </c:pt>
                <c:pt idx="6249">
                  <c:v>3.007651E-5</c:v>
                </c:pt>
                <c:pt idx="6250">
                  <c:v>3.0073679999999998E-5</c:v>
                </c:pt>
                <c:pt idx="6251">
                  <c:v>3.0070829999999999E-5</c:v>
                </c:pt>
                <c:pt idx="6252">
                  <c:v>3.0067610000000001E-5</c:v>
                </c:pt>
                <c:pt idx="6253">
                  <c:v>3.0064779999999999E-5</c:v>
                </c:pt>
                <c:pt idx="6254">
                  <c:v>3.00616E-5</c:v>
                </c:pt>
                <c:pt idx="6255">
                  <c:v>3.0058700000000001E-5</c:v>
                </c:pt>
                <c:pt idx="6256">
                  <c:v>3.0055420000000002E-5</c:v>
                </c:pt>
                <c:pt idx="6257">
                  <c:v>3.0052529999999999E-5</c:v>
                </c:pt>
                <c:pt idx="6258">
                  <c:v>3.0049279999999999E-5</c:v>
                </c:pt>
                <c:pt idx="6259">
                  <c:v>3.004644E-5</c:v>
                </c:pt>
                <c:pt idx="6260">
                  <c:v>3.004362E-5</c:v>
                </c:pt>
                <c:pt idx="6261">
                  <c:v>3.0040450000000001E-5</c:v>
                </c:pt>
                <c:pt idx="6262">
                  <c:v>3.0037250000000001E-5</c:v>
                </c:pt>
                <c:pt idx="6263">
                  <c:v>3.0034409999999999E-5</c:v>
                </c:pt>
                <c:pt idx="6264">
                  <c:v>3.003157E-5</c:v>
                </c:pt>
                <c:pt idx="6265">
                  <c:v>3.0028380000000001E-5</c:v>
                </c:pt>
                <c:pt idx="6266">
                  <c:v>3.002556E-5</c:v>
                </c:pt>
                <c:pt idx="6267">
                  <c:v>3.0022739999999999E-5</c:v>
                </c:pt>
                <c:pt idx="6268">
                  <c:v>3.001955E-5</c:v>
                </c:pt>
                <c:pt idx="6269">
                  <c:v>3.0016320000000001E-5</c:v>
                </c:pt>
                <c:pt idx="6270">
                  <c:v>3.001345E-5</c:v>
                </c:pt>
                <c:pt idx="6271">
                  <c:v>3.0010239999999999E-5</c:v>
                </c:pt>
                <c:pt idx="6272">
                  <c:v>3.0007420000000001E-5</c:v>
                </c:pt>
                <c:pt idx="6273">
                  <c:v>3.000459E-5</c:v>
                </c:pt>
                <c:pt idx="6274">
                  <c:v>3.0001450000000001E-5</c:v>
                </c:pt>
                <c:pt idx="6275">
                  <c:v>2.9998229999999999E-5</c:v>
                </c:pt>
                <c:pt idx="6276">
                  <c:v>2.9995410000000002E-5</c:v>
                </c:pt>
                <c:pt idx="6277">
                  <c:v>2.999224E-5</c:v>
                </c:pt>
                <c:pt idx="6278">
                  <c:v>2.998943E-5</c:v>
                </c:pt>
                <c:pt idx="6279">
                  <c:v>2.9986640000000001E-5</c:v>
                </c:pt>
                <c:pt idx="6280">
                  <c:v>2.998381E-5</c:v>
                </c:pt>
                <c:pt idx="6281">
                  <c:v>2.9980309999999999E-5</c:v>
                </c:pt>
                <c:pt idx="6282">
                  <c:v>2.9977459999999999E-5</c:v>
                </c:pt>
                <c:pt idx="6283">
                  <c:v>2.997427E-5</c:v>
                </c:pt>
                <c:pt idx="6284">
                  <c:v>2.997146E-5</c:v>
                </c:pt>
                <c:pt idx="6285">
                  <c:v>2.9968629999999998E-5</c:v>
                </c:pt>
                <c:pt idx="6286">
                  <c:v>2.9965480000000002E-5</c:v>
                </c:pt>
                <c:pt idx="6287">
                  <c:v>2.9962679999999999E-5</c:v>
                </c:pt>
                <c:pt idx="6288">
                  <c:v>2.995955E-5</c:v>
                </c:pt>
                <c:pt idx="6289">
                  <c:v>2.9956379999999999E-5</c:v>
                </c:pt>
                <c:pt idx="6290">
                  <c:v>2.9953569999999999E-5</c:v>
                </c:pt>
                <c:pt idx="6291">
                  <c:v>2.9950419999999998E-5</c:v>
                </c:pt>
                <c:pt idx="6292">
                  <c:v>2.9947619999999999E-5</c:v>
                </c:pt>
                <c:pt idx="6293">
                  <c:v>2.9944849999999998E-5</c:v>
                </c:pt>
                <c:pt idx="6294">
                  <c:v>2.9941709999999999E-5</c:v>
                </c:pt>
                <c:pt idx="6295">
                  <c:v>2.993862E-5</c:v>
                </c:pt>
                <c:pt idx="6296">
                  <c:v>2.993548E-5</c:v>
                </c:pt>
                <c:pt idx="6297">
                  <c:v>2.993271E-5</c:v>
                </c:pt>
                <c:pt idx="6298">
                  <c:v>2.992995E-5</c:v>
                </c:pt>
                <c:pt idx="6299">
                  <c:v>2.9926780000000001E-5</c:v>
                </c:pt>
                <c:pt idx="6300">
                  <c:v>2.9923670000000001E-5</c:v>
                </c:pt>
                <c:pt idx="6301">
                  <c:v>2.9920599999999999E-5</c:v>
                </c:pt>
                <c:pt idx="6302">
                  <c:v>2.9917810000000001E-5</c:v>
                </c:pt>
                <c:pt idx="6303">
                  <c:v>2.9914710000000001E-5</c:v>
                </c:pt>
                <c:pt idx="6304">
                  <c:v>2.991194E-5</c:v>
                </c:pt>
                <c:pt idx="6305">
                  <c:v>2.9908829999999999E-5</c:v>
                </c:pt>
                <c:pt idx="6306">
                  <c:v>2.990608E-5</c:v>
                </c:pt>
                <c:pt idx="6307">
                  <c:v>2.990298E-5</c:v>
                </c:pt>
                <c:pt idx="6308">
                  <c:v>2.989993E-5</c:v>
                </c:pt>
                <c:pt idx="6309">
                  <c:v>2.9896800000000001E-5</c:v>
                </c:pt>
                <c:pt idx="6310">
                  <c:v>2.989407E-5</c:v>
                </c:pt>
                <c:pt idx="6311">
                  <c:v>2.989096E-5</c:v>
                </c:pt>
                <c:pt idx="6312">
                  <c:v>2.9887890000000002E-5</c:v>
                </c:pt>
                <c:pt idx="6313">
                  <c:v>2.9885179999999998E-5</c:v>
                </c:pt>
                <c:pt idx="6314">
                  <c:v>2.9882469999999999E-5</c:v>
                </c:pt>
                <c:pt idx="6315">
                  <c:v>2.9879079999999999E-5</c:v>
                </c:pt>
                <c:pt idx="6316">
                  <c:v>2.9876310000000001E-5</c:v>
                </c:pt>
                <c:pt idx="6317">
                  <c:v>2.9873219999999999E-5</c:v>
                </c:pt>
                <c:pt idx="6318">
                  <c:v>2.9870129999999999E-5</c:v>
                </c:pt>
                <c:pt idx="6319">
                  <c:v>2.9867400000000001E-5</c:v>
                </c:pt>
                <c:pt idx="6320">
                  <c:v>2.986433E-5</c:v>
                </c:pt>
                <c:pt idx="6321">
                  <c:v>2.986162E-5</c:v>
                </c:pt>
                <c:pt idx="6322">
                  <c:v>2.9858580000000001E-5</c:v>
                </c:pt>
                <c:pt idx="6323">
                  <c:v>2.9855440000000002E-5</c:v>
                </c:pt>
                <c:pt idx="6324">
                  <c:v>2.985236E-5</c:v>
                </c:pt>
                <c:pt idx="6325">
                  <c:v>2.984931E-5</c:v>
                </c:pt>
                <c:pt idx="6326">
                  <c:v>2.984656E-5</c:v>
                </c:pt>
                <c:pt idx="6327">
                  <c:v>2.9843900000000001E-5</c:v>
                </c:pt>
                <c:pt idx="6328">
                  <c:v>2.9840860000000001E-5</c:v>
                </c:pt>
                <c:pt idx="6329">
                  <c:v>2.9837860000000002E-5</c:v>
                </c:pt>
                <c:pt idx="6330">
                  <c:v>2.983478E-5</c:v>
                </c:pt>
                <c:pt idx="6331">
                  <c:v>2.983173E-5</c:v>
                </c:pt>
                <c:pt idx="6332">
                  <c:v>2.982902E-5</c:v>
                </c:pt>
                <c:pt idx="6333">
                  <c:v>2.9825940000000001E-5</c:v>
                </c:pt>
                <c:pt idx="6334">
                  <c:v>2.982321E-5</c:v>
                </c:pt>
                <c:pt idx="6335">
                  <c:v>2.9820149999999999E-5</c:v>
                </c:pt>
                <c:pt idx="6336">
                  <c:v>2.9817089999999999E-5</c:v>
                </c:pt>
                <c:pt idx="6337">
                  <c:v>2.981401E-5</c:v>
                </c:pt>
                <c:pt idx="6338">
                  <c:v>2.981096E-5</c:v>
                </c:pt>
                <c:pt idx="6339">
                  <c:v>2.980825E-5</c:v>
                </c:pt>
                <c:pt idx="6340">
                  <c:v>2.9805229999999999E-5</c:v>
                </c:pt>
                <c:pt idx="6341">
                  <c:v>2.9802540000000001E-5</c:v>
                </c:pt>
                <c:pt idx="6342">
                  <c:v>2.9799509999999999E-5</c:v>
                </c:pt>
                <c:pt idx="6343">
                  <c:v>2.979642E-5</c:v>
                </c:pt>
                <c:pt idx="6344">
                  <c:v>2.979337E-5</c:v>
                </c:pt>
                <c:pt idx="6345">
                  <c:v>2.979033E-5</c:v>
                </c:pt>
                <c:pt idx="6346">
                  <c:v>2.9787639999999999E-5</c:v>
                </c:pt>
                <c:pt idx="6347">
                  <c:v>2.9784939999999999E-5</c:v>
                </c:pt>
                <c:pt idx="6348">
                  <c:v>2.97819E-5</c:v>
                </c:pt>
                <c:pt idx="6349">
                  <c:v>2.977856E-5</c:v>
                </c:pt>
                <c:pt idx="6350">
                  <c:v>2.977584E-5</c:v>
                </c:pt>
                <c:pt idx="6351">
                  <c:v>2.9772819999999999E-5</c:v>
                </c:pt>
                <c:pt idx="6352">
                  <c:v>2.9770119999999999E-5</c:v>
                </c:pt>
                <c:pt idx="6353">
                  <c:v>2.9767090000000001E-5</c:v>
                </c:pt>
                <c:pt idx="6354">
                  <c:v>2.9764399999999999E-5</c:v>
                </c:pt>
                <c:pt idx="6355">
                  <c:v>2.976136E-5</c:v>
                </c:pt>
                <c:pt idx="6356">
                  <c:v>2.9758349999999999E-5</c:v>
                </c:pt>
                <c:pt idx="6357">
                  <c:v>2.975526E-5</c:v>
                </c:pt>
                <c:pt idx="6358">
                  <c:v>2.9752230000000002E-5</c:v>
                </c:pt>
                <c:pt idx="6359">
                  <c:v>2.974955E-5</c:v>
                </c:pt>
                <c:pt idx="6360">
                  <c:v>2.9746840000000001E-5</c:v>
                </c:pt>
                <c:pt idx="6361">
                  <c:v>2.9743800000000001E-5</c:v>
                </c:pt>
                <c:pt idx="6362">
                  <c:v>2.974078E-5</c:v>
                </c:pt>
                <c:pt idx="6363">
                  <c:v>2.973777E-5</c:v>
                </c:pt>
                <c:pt idx="6364">
                  <c:v>2.9735070000000001E-5</c:v>
                </c:pt>
                <c:pt idx="6365">
                  <c:v>2.973201E-5</c:v>
                </c:pt>
                <c:pt idx="6366">
                  <c:v>2.9728980000000001E-5</c:v>
                </c:pt>
                <c:pt idx="6367">
                  <c:v>2.97263E-5</c:v>
                </c:pt>
                <c:pt idx="6368">
                  <c:v>2.9723279999999999E-5</c:v>
                </c:pt>
                <c:pt idx="6369">
                  <c:v>2.9720609999999999E-5</c:v>
                </c:pt>
                <c:pt idx="6370">
                  <c:v>2.9717609999999999E-5</c:v>
                </c:pt>
                <c:pt idx="6371">
                  <c:v>2.971452E-5</c:v>
                </c:pt>
                <c:pt idx="6372">
                  <c:v>2.9711490000000001E-5</c:v>
                </c:pt>
                <c:pt idx="6373">
                  <c:v>2.970881E-5</c:v>
                </c:pt>
                <c:pt idx="6374">
                  <c:v>2.9705780000000001E-5</c:v>
                </c:pt>
                <c:pt idx="6375">
                  <c:v>2.9703120000000002E-5</c:v>
                </c:pt>
                <c:pt idx="6376">
                  <c:v>2.9700119999999998E-5</c:v>
                </c:pt>
                <c:pt idx="6377">
                  <c:v>2.969714E-5</c:v>
                </c:pt>
                <c:pt idx="6378">
                  <c:v>2.9694110000000002E-5</c:v>
                </c:pt>
                <c:pt idx="6379">
                  <c:v>2.969143E-5</c:v>
                </c:pt>
                <c:pt idx="6380">
                  <c:v>2.968842E-5</c:v>
                </c:pt>
                <c:pt idx="6381">
                  <c:v>2.9685409999999999E-5</c:v>
                </c:pt>
                <c:pt idx="6382">
                  <c:v>2.968276E-5</c:v>
                </c:pt>
                <c:pt idx="6383">
                  <c:v>2.9680110000000001E-5</c:v>
                </c:pt>
                <c:pt idx="6384">
                  <c:v>2.9676770000000001E-5</c:v>
                </c:pt>
                <c:pt idx="6385">
                  <c:v>2.967408E-5</c:v>
                </c:pt>
                <c:pt idx="6386">
                  <c:v>2.967103E-5</c:v>
                </c:pt>
                <c:pt idx="6387">
                  <c:v>2.9668009999999999E-5</c:v>
                </c:pt>
                <c:pt idx="6388">
                  <c:v>2.9665340000000001E-5</c:v>
                </c:pt>
                <c:pt idx="6389">
                  <c:v>2.966266E-5</c:v>
                </c:pt>
                <c:pt idx="6390">
                  <c:v>2.9659639999999999E-5</c:v>
                </c:pt>
                <c:pt idx="6391">
                  <c:v>2.9656629999999999E-5</c:v>
                </c:pt>
                <c:pt idx="6392">
                  <c:v>2.9653560000000001E-5</c:v>
                </c:pt>
                <c:pt idx="6393">
                  <c:v>2.965088E-5</c:v>
                </c:pt>
                <c:pt idx="6394">
                  <c:v>2.9647819999999999E-5</c:v>
                </c:pt>
                <c:pt idx="6395">
                  <c:v>2.9645140000000001E-5</c:v>
                </c:pt>
                <c:pt idx="6396">
                  <c:v>2.9642439999999999E-5</c:v>
                </c:pt>
                <c:pt idx="6397">
                  <c:v>2.9639389999999999E-5</c:v>
                </c:pt>
                <c:pt idx="6398">
                  <c:v>2.9636389999999999E-5</c:v>
                </c:pt>
                <c:pt idx="6399">
                  <c:v>2.9633320000000001E-5</c:v>
                </c:pt>
                <c:pt idx="6400">
                  <c:v>2.9630310000000001E-5</c:v>
                </c:pt>
                <c:pt idx="6401">
                  <c:v>2.9627629999999999E-5</c:v>
                </c:pt>
                <c:pt idx="6402">
                  <c:v>2.9625009999999999E-5</c:v>
                </c:pt>
                <c:pt idx="6403">
                  <c:v>2.9622030000000001E-5</c:v>
                </c:pt>
                <c:pt idx="6404">
                  <c:v>2.9619420000000001E-5</c:v>
                </c:pt>
                <c:pt idx="6405">
                  <c:v>2.9616099999999999E-5</c:v>
                </c:pt>
                <c:pt idx="6406">
                  <c:v>2.9613099999999999E-5</c:v>
                </c:pt>
                <c:pt idx="6407">
                  <c:v>2.9610469999999998E-5</c:v>
                </c:pt>
                <c:pt idx="6408">
                  <c:v>2.9607819999999999E-5</c:v>
                </c:pt>
                <c:pt idx="6409">
                  <c:v>2.9604790000000001E-5</c:v>
                </c:pt>
                <c:pt idx="6410">
                  <c:v>2.960211E-5</c:v>
                </c:pt>
                <c:pt idx="6411">
                  <c:v>2.95994E-5</c:v>
                </c:pt>
                <c:pt idx="6412">
                  <c:v>2.9595989999999999E-5</c:v>
                </c:pt>
                <c:pt idx="6413">
                  <c:v>2.9593210000000001E-5</c:v>
                </c:pt>
                <c:pt idx="6414">
                  <c:v>2.9590139999999999E-5</c:v>
                </c:pt>
                <c:pt idx="6415">
                  <c:v>2.9587129999999999E-5</c:v>
                </c:pt>
                <c:pt idx="6416">
                  <c:v>2.958449E-5</c:v>
                </c:pt>
                <c:pt idx="6417">
                  <c:v>2.9581930000000001E-5</c:v>
                </c:pt>
                <c:pt idx="6418">
                  <c:v>2.9578980000000001E-5</c:v>
                </c:pt>
                <c:pt idx="6419">
                  <c:v>2.9576089999999999E-5</c:v>
                </c:pt>
                <c:pt idx="6420">
                  <c:v>2.9573079999999998E-5</c:v>
                </c:pt>
                <c:pt idx="6421">
                  <c:v>2.9570079999999999E-5</c:v>
                </c:pt>
                <c:pt idx="6422">
                  <c:v>2.9567469999999999E-5</c:v>
                </c:pt>
                <c:pt idx="6423">
                  <c:v>2.9564809999999999E-5</c:v>
                </c:pt>
                <c:pt idx="6424">
                  <c:v>2.956177E-5</c:v>
                </c:pt>
                <c:pt idx="6425">
                  <c:v>2.955906E-5</c:v>
                </c:pt>
                <c:pt idx="6426">
                  <c:v>2.955571E-5</c:v>
                </c:pt>
                <c:pt idx="6427">
                  <c:v>2.955305E-5</c:v>
                </c:pt>
                <c:pt idx="6428">
                  <c:v>2.955005E-5</c:v>
                </c:pt>
                <c:pt idx="6429">
                  <c:v>2.9547079999999999E-5</c:v>
                </c:pt>
                <c:pt idx="6430">
                  <c:v>2.9544440000000001E-5</c:v>
                </c:pt>
                <c:pt idx="6431">
                  <c:v>2.9541849999999999E-5</c:v>
                </c:pt>
                <c:pt idx="6432">
                  <c:v>2.953891E-5</c:v>
                </c:pt>
                <c:pt idx="6433">
                  <c:v>2.9536E-5</c:v>
                </c:pt>
                <c:pt idx="6434">
                  <c:v>2.9532989999999999E-5</c:v>
                </c:pt>
                <c:pt idx="6435">
                  <c:v>2.953004E-5</c:v>
                </c:pt>
                <c:pt idx="6436">
                  <c:v>2.9527409999999999E-5</c:v>
                </c:pt>
                <c:pt idx="6437">
                  <c:v>2.9524749999999999E-5</c:v>
                </c:pt>
                <c:pt idx="6438">
                  <c:v>2.9521739999999998E-5</c:v>
                </c:pt>
                <c:pt idx="6439">
                  <c:v>2.9519029999999998E-5</c:v>
                </c:pt>
                <c:pt idx="6440">
                  <c:v>2.9515720000000001E-5</c:v>
                </c:pt>
                <c:pt idx="6441">
                  <c:v>2.9512720000000001E-5</c:v>
                </c:pt>
                <c:pt idx="6442">
                  <c:v>2.951009E-5</c:v>
                </c:pt>
                <c:pt idx="6443">
                  <c:v>2.9507169999999999E-5</c:v>
                </c:pt>
                <c:pt idx="6444">
                  <c:v>2.9504290000000001E-5</c:v>
                </c:pt>
                <c:pt idx="6445">
                  <c:v>2.950171E-5</c:v>
                </c:pt>
                <c:pt idx="6446">
                  <c:v>2.9499160000000001E-5</c:v>
                </c:pt>
                <c:pt idx="6447">
                  <c:v>2.9495920000000001E-5</c:v>
                </c:pt>
                <c:pt idx="6448">
                  <c:v>2.949299E-5</c:v>
                </c:pt>
                <c:pt idx="6449">
                  <c:v>2.9490400000000001E-5</c:v>
                </c:pt>
                <c:pt idx="6450">
                  <c:v>2.948743E-5</c:v>
                </c:pt>
                <c:pt idx="6451">
                  <c:v>2.9484780000000001E-5</c:v>
                </c:pt>
                <c:pt idx="6452">
                  <c:v>2.9482060000000001E-5</c:v>
                </c:pt>
                <c:pt idx="6453">
                  <c:v>2.9478989999999999E-5</c:v>
                </c:pt>
                <c:pt idx="6454">
                  <c:v>2.9475910000000001E-5</c:v>
                </c:pt>
                <c:pt idx="6455">
                  <c:v>2.947285E-5</c:v>
                </c:pt>
                <c:pt idx="6456">
                  <c:v>2.9469869999999998E-5</c:v>
                </c:pt>
                <c:pt idx="6457">
                  <c:v>2.9467240000000001E-5</c:v>
                </c:pt>
                <c:pt idx="6458">
                  <c:v>2.9464349999999999E-5</c:v>
                </c:pt>
                <c:pt idx="6459">
                  <c:v>2.94618E-5</c:v>
                </c:pt>
                <c:pt idx="6460">
                  <c:v>2.945895E-5</c:v>
                </c:pt>
                <c:pt idx="6461">
                  <c:v>2.9456100000000001E-5</c:v>
                </c:pt>
                <c:pt idx="6462">
                  <c:v>2.9453159999999998E-5</c:v>
                </c:pt>
                <c:pt idx="6463">
                  <c:v>2.9450250000000001E-5</c:v>
                </c:pt>
                <c:pt idx="6464">
                  <c:v>2.9447670000000001E-5</c:v>
                </c:pt>
                <c:pt idx="6465">
                  <c:v>2.944471E-5</c:v>
                </c:pt>
                <c:pt idx="6466">
                  <c:v>2.944205E-5</c:v>
                </c:pt>
                <c:pt idx="6467">
                  <c:v>2.9439079999999999E-5</c:v>
                </c:pt>
                <c:pt idx="6468">
                  <c:v>2.9436100000000001E-5</c:v>
                </c:pt>
                <c:pt idx="6469">
                  <c:v>2.9433119999999999E-5</c:v>
                </c:pt>
                <c:pt idx="6470">
                  <c:v>2.9430190000000001E-5</c:v>
                </c:pt>
                <c:pt idx="6471">
                  <c:v>2.9427580000000001E-5</c:v>
                </c:pt>
                <c:pt idx="6472">
                  <c:v>2.9424670000000001E-5</c:v>
                </c:pt>
                <c:pt idx="6473">
                  <c:v>2.9422069999999999E-5</c:v>
                </c:pt>
                <c:pt idx="6474">
                  <c:v>2.941918E-5</c:v>
                </c:pt>
                <c:pt idx="6475">
                  <c:v>2.9416300000000002E-5</c:v>
                </c:pt>
                <c:pt idx="6476">
                  <c:v>2.9413349999999999E-5</c:v>
                </c:pt>
                <c:pt idx="6477">
                  <c:v>2.941041E-5</c:v>
                </c:pt>
                <c:pt idx="6478">
                  <c:v>2.9407499999999999E-5</c:v>
                </c:pt>
                <c:pt idx="6479">
                  <c:v>2.9404860000000001E-5</c:v>
                </c:pt>
                <c:pt idx="6480">
                  <c:v>2.9402240000000001E-5</c:v>
                </c:pt>
                <c:pt idx="6481">
                  <c:v>2.939966E-5</c:v>
                </c:pt>
                <c:pt idx="6482">
                  <c:v>2.9396380000000001E-5</c:v>
                </c:pt>
                <c:pt idx="6483">
                  <c:v>2.9393430000000001E-5</c:v>
                </c:pt>
                <c:pt idx="6484">
                  <c:v>2.9390480000000001E-5</c:v>
                </c:pt>
                <c:pt idx="6485">
                  <c:v>2.9387870000000002E-5</c:v>
                </c:pt>
                <c:pt idx="6486">
                  <c:v>2.938528E-5</c:v>
                </c:pt>
                <c:pt idx="6487">
                  <c:v>2.9382300000000002E-5</c:v>
                </c:pt>
                <c:pt idx="6488">
                  <c:v>2.937971E-5</c:v>
                </c:pt>
                <c:pt idx="6489">
                  <c:v>2.937641E-5</c:v>
                </c:pt>
                <c:pt idx="6490">
                  <c:v>2.9373739999999999E-5</c:v>
                </c:pt>
                <c:pt idx="6491">
                  <c:v>2.9370729999999999E-5</c:v>
                </c:pt>
                <c:pt idx="6492">
                  <c:v>2.936813E-5</c:v>
                </c:pt>
                <c:pt idx="6493">
                  <c:v>2.9365150000000001E-5</c:v>
                </c:pt>
                <c:pt idx="6494">
                  <c:v>2.9362540000000002E-5</c:v>
                </c:pt>
                <c:pt idx="6495">
                  <c:v>2.9359939999999999E-5</c:v>
                </c:pt>
                <c:pt idx="6496">
                  <c:v>2.9356979999999999E-5</c:v>
                </c:pt>
                <c:pt idx="6497">
                  <c:v>2.9353929999999999E-5</c:v>
                </c:pt>
                <c:pt idx="6498">
                  <c:v>2.9350929999999999E-5</c:v>
                </c:pt>
                <c:pt idx="6499">
                  <c:v>2.9348259999999999E-5</c:v>
                </c:pt>
                <c:pt idx="6500">
                  <c:v>2.9345299999999998E-5</c:v>
                </c:pt>
                <c:pt idx="6501">
                  <c:v>2.9342739999999999E-5</c:v>
                </c:pt>
                <c:pt idx="6502">
                  <c:v>2.934019E-5</c:v>
                </c:pt>
                <c:pt idx="6503">
                  <c:v>2.933694E-5</c:v>
                </c:pt>
                <c:pt idx="6504">
                  <c:v>2.933433E-5</c:v>
                </c:pt>
                <c:pt idx="6505">
                  <c:v>2.933138E-5</c:v>
                </c:pt>
                <c:pt idx="6506">
                  <c:v>2.932876E-5</c:v>
                </c:pt>
                <c:pt idx="6507">
                  <c:v>2.93258E-5</c:v>
                </c:pt>
                <c:pt idx="6508">
                  <c:v>2.9323150000000001E-5</c:v>
                </c:pt>
                <c:pt idx="6509">
                  <c:v>2.9320219999999999E-5</c:v>
                </c:pt>
                <c:pt idx="6510">
                  <c:v>2.9317340000000001E-5</c:v>
                </c:pt>
                <c:pt idx="6511">
                  <c:v>2.9314399999999998E-5</c:v>
                </c:pt>
                <c:pt idx="6512">
                  <c:v>2.931185E-5</c:v>
                </c:pt>
                <c:pt idx="6513">
                  <c:v>2.9308920000000001E-5</c:v>
                </c:pt>
                <c:pt idx="6514">
                  <c:v>2.9306359999999998E-5</c:v>
                </c:pt>
                <c:pt idx="6515">
                  <c:v>2.9303440000000001E-5</c:v>
                </c:pt>
                <c:pt idx="6516">
                  <c:v>2.930086E-5</c:v>
                </c:pt>
                <c:pt idx="6517">
                  <c:v>2.9297630000000001E-5</c:v>
                </c:pt>
                <c:pt idx="6518">
                  <c:v>2.9295E-5</c:v>
                </c:pt>
                <c:pt idx="6519">
                  <c:v>2.9292070000000002E-5</c:v>
                </c:pt>
                <c:pt idx="6520">
                  <c:v>2.9289469999999999E-5</c:v>
                </c:pt>
                <c:pt idx="6521">
                  <c:v>2.928652E-5</c:v>
                </c:pt>
                <c:pt idx="6522">
                  <c:v>2.9283939999999999E-5</c:v>
                </c:pt>
                <c:pt idx="6523">
                  <c:v>2.9281E-5</c:v>
                </c:pt>
                <c:pt idx="6524">
                  <c:v>2.9278079999999999E-5</c:v>
                </c:pt>
                <c:pt idx="6525">
                  <c:v>2.927515E-5</c:v>
                </c:pt>
                <c:pt idx="6526">
                  <c:v>2.927263E-5</c:v>
                </c:pt>
                <c:pt idx="6527">
                  <c:v>2.9269749999999999E-5</c:v>
                </c:pt>
                <c:pt idx="6528">
                  <c:v>2.92672E-5</c:v>
                </c:pt>
                <c:pt idx="6529">
                  <c:v>2.9264310000000001E-5</c:v>
                </c:pt>
                <c:pt idx="6530">
                  <c:v>2.926173E-5</c:v>
                </c:pt>
                <c:pt idx="6531">
                  <c:v>2.9258519999999999E-5</c:v>
                </c:pt>
                <c:pt idx="6532">
                  <c:v>2.9255859999999999E-5</c:v>
                </c:pt>
                <c:pt idx="6533">
                  <c:v>2.925296E-5</c:v>
                </c:pt>
                <c:pt idx="6534">
                  <c:v>2.9250080000000002E-5</c:v>
                </c:pt>
                <c:pt idx="6535">
                  <c:v>2.9247479999999999E-5</c:v>
                </c:pt>
                <c:pt idx="6536">
                  <c:v>2.9244640000000001E-5</c:v>
                </c:pt>
                <c:pt idx="6537">
                  <c:v>2.9242139999999998E-5</c:v>
                </c:pt>
                <c:pt idx="6538">
                  <c:v>2.9239320000000001E-5</c:v>
                </c:pt>
                <c:pt idx="6539">
                  <c:v>2.9236429999999999E-5</c:v>
                </c:pt>
                <c:pt idx="6540">
                  <c:v>2.923354E-5</c:v>
                </c:pt>
                <c:pt idx="6541">
                  <c:v>2.9230669999999999E-5</c:v>
                </c:pt>
                <c:pt idx="6542">
                  <c:v>2.9228049999999999E-5</c:v>
                </c:pt>
                <c:pt idx="6543">
                  <c:v>2.9225520000000001E-5</c:v>
                </c:pt>
                <c:pt idx="6544">
                  <c:v>2.9222619999999998E-5</c:v>
                </c:pt>
                <c:pt idx="6545">
                  <c:v>2.921974E-5</c:v>
                </c:pt>
                <c:pt idx="6546">
                  <c:v>2.9216809999999999E-5</c:v>
                </c:pt>
                <c:pt idx="6547">
                  <c:v>2.9213890000000001E-5</c:v>
                </c:pt>
                <c:pt idx="6548">
                  <c:v>2.9211330000000001E-5</c:v>
                </c:pt>
                <c:pt idx="6549">
                  <c:v>2.9208729999999999E-5</c:v>
                </c:pt>
                <c:pt idx="6550">
                  <c:v>2.9205819999999999E-5</c:v>
                </c:pt>
                <c:pt idx="6551">
                  <c:v>2.9203249999999999E-5</c:v>
                </c:pt>
                <c:pt idx="6552">
                  <c:v>2.9200330000000001E-5</c:v>
                </c:pt>
                <c:pt idx="6553">
                  <c:v>2.919746E-5</c:v>
                </c:pt>
                <c:pt idx="6554">
                  <c:v>2.9194529999999998E-5</c:v>
                </c:pt>
                <c:pt idx="6555">
                  <c:v>2.9191960000000002E-5</c:v>
                </c:pt>
                <c:pt idx="6556">
                  <c:v>2.9189069999999999E-5</c:v>
                </c:pt>
                <c:pt idx="6557">
                  <c:v>2.9186190000000001E-5</c:v>
                </c:pt>
                <c:pt idx="6558">
                  <c:v>2.918365E-5</c:v>
                </c:pt>
                <c:pt idx="6559">
                  <c:v>2.9181100000000001E-5</c:v>
                </c:pt>
                <c:pt idx="6560">
                  <c:v>2.917794E-5</c:v>
                </c:pt>
                <c:pt idx="6561">
                  <c:v>2.9175090000000001E-5</c:v>
                </c:pt>
                <c:pt idx="6562">
                  <c:v>2.9172539999999998E-5</c:v>
                </c:pt>
                <c:pt idx="6563">
                  <c:v>2.916971E-5</c:v>
                </c:pt>
                <c:pt idx="6564">
                  <c:v>2.9167129999999999E-5</c:v>
                </c:pt>
                <c:pt idx="6565">
                  <c:v>2.916428E-5</c:v>
                </c:pt>
                <c:pt idx="6566">
                  <c:v>2.9161690000000002E-5</c:v>
                </c:pt>
                <c:pt idx="6567">
                  <c:v>2.9158459999999999E-5</c:v>
                </c:pt>
                <c:pt idx="6568">
                  <c:v>2.9155580000000001E-5</c:v>
                </c:pt>
                <c:pt idx="6569">
                  <c:v>2.9153E-5</c:v>
                </c:pt>
                <c:pt idx="6570">
                  <c:v>2.9150179999999999E-5</c:v>
                </c:pt>
                <c:pt idx="6571">
                  <c:v>2.914762E-5</c:v>
                </c:pt>
                <c:pt idx="6572">
                  <c:v>2.9144820000000001E-5</c:v>
                </c:pt>
                <c:pt idx="6573">
                  <c:v>2.9141979999999998E-5</c:v>
                </c:pt>
                <c:pt idx="6574">
                  <c:v>2.9139129999999999E-5</c:v>
                </c:pt>
                <c:pt idx="6575">
                  <c:v>2.9136600000000002E-5</c:v>
                </c:pt>
                <c:pt idx="6576">
                  <c:v>2.9133680000000001E-5</c:v>
                </c:pt>
                <c:pt idx="6577">
                  <c:v>2.9130780000000001E-5</c:v>
                </c:pt>
                <c:pt idx="6578">
                  <c:v>2.9128279999999999E-5</c:v>
                </c:pt>
                <c:pt idx="6579">
                  <c:v>2.9125410000000001E-5</c:v>
                </c:pt>
                <c:pt idx="6580">
                  <c:v>2.9122899999999999E-5</c:v>
                </c:pt>
                <c:pt idx="6581">
                  <c:v>2.911967E-5</c:v>
                </c:pt>
                <c:pt idx="6582">
                  <c:v>2.9116780000000001E-5</c:v>
                </c:pt>
                <c:pt idx="6583">
                  <c:v>2.9113939999999999E-5</c:v>
                </c:pt>
                <c:pt idx="6584">
                  <c:v>2.9111379999999999E-5</c:v>
                </c:pt>
                <c:pt idx="6585">
                  <c:v>2.9108840000000001E-5</c:v>
                </c:pt>
                <c:pt idx="6586">
                  <c:v>2.9105999999999999E-5</c:v>
                </c:pt>
                <c:pt idx="6587">
                  <c:v>2.9103470000000001E-5</c:v>
                </c:pt>
                <c:pt idx="6588">
                  <c:v>2.9100629999999999E-5</c:v>
                </c:pt>
                <c:pt idx="6589">
                  <c:v>2.9097650000000001E-5</c:v>
                </c:pt>
                <c:pt idx="6590">
                  <c:v>2.9094740000000001E-5</c:v>
                </c:pt>
                <c:pt idx="6591">
                  <c:v>2.9092230000000001E-5</c:v>
                </c:pt>
                <c:pt idx="6592">
                  <c:v>2.908931E-5</c:v>
                </c:pt>
                <c:pt idx="6593">
                  <c:v>2.9086439999999999E-5</c:v>
                </c:pt>
                <c:pt idx="6594">
                  <c:v>2.9083950000000001E-5</c:v>
                </c:pt>
                <c:pt idx="6595">
                  <c:v>2.9081439999999998E-5</c:v>
                </c:pt>
                <c:pt idx="6596">
                  <c:v>2.9078629999999998E-5</c:v>
                </c:pt>
                <c:pt idx="6597">
                  <c:v>2.9075689999999999E-5</c:v>
                </c:pt>
                <c:pt idx="6598">
                  <c:v>2.907279E-5</c:v>
                </c:pt>
                <c:pt idx="6599">
                  <c:v>2.9070259999999999E-5</c:v>
                </c:pt>
                <c:pt idx="6600">
                  <c:v>2.9067730000000002E-5</c:v>
                </c:pt>
                <c:pt idx="6601">
                  <c:v>2.9064820000000001E-5</c:v>
                </c:pt>
                <c:pt idx="6602">
                  <c:v>2.9061929999999999E-5</c:v>
                </c:pt>
                <c:pt idx="6603">
                  <c:v>2.9058760000000001E-5</c:v>
                </c:pt>
                <c:pt idx="6604">
                  <c:v>2.9056219999999999E-5</c:v>
                </c:pt>
                <c:pt idx="6605">
                  <c:v>2.9053699999999999E-5</c:v>
                </c:pt>
                <c:pt idx="6606">
                  <c:v>2.9050860000000001E-5</c:v>
                </c:pt>
                <c:pt idx="6607">
                  <c:v>2.904833E-5</c:v>
                </c:pt>
                <c:pt idx="6608">
                  <c:v>2.9045799999999999E-5</c:v>
                </c:pt>
                <c:pt idx="6609">
                  <c:v>2.9042870000000001E-5</c:v>
                </c:pt>
                <c:pt idx="6610">
                  <c:v>2.9039649999999999E-5</c:v>
                </c:pt>
                <c:pt idx="6611">
                  <c:v>2.90371E-5</c:v>
                </c:pt>
                <c:pt idx="6612">
                  <c:v>2.9034219999999999E-5</c:v>
                </c:pt>
                <c:pt idx="6613">
                  <c:v>2.903167E-5</c:v>
                </c:pt>
                <c:pt idx="6614">
                  <c:v>2.9029080000000002E-5</c:v>
                </c:pt>
                <c:pt idx="6615">
                  <c:v>2.90262E-5</c:v>
                </c:pt>
                <c:pt idx="6616">
                  <c:v>2.9023669999999999E-5</c:v>
                </c:pt>
                <c:pt idx="6617">
                  <c:v>2.9020849999999998E-5</c:v>
                </c:pt>
                <c:pt idx="6618">
                  <c:v>2.901831E-5</c:v>
                </c:pt>
                <c:pt idx="6619">
                  <c:v>2.901579E-5</c:v>
                </c:pt>
                <c:pt idx="6620">
                  <c:v>2.9012700000000001E-5</c:v>
                </c:pt>
                <c:pt idx="6621">
                  <c:v>2.9009650000000001E-5</c:v>
                </c:pt>
                <c:pt idx="6622">
                  <c:v>2.9006700000000001E-5</c:v>
                </c:pt>
                <c:pt idx="6623">
                  <c:v>2.9003849999999998E-5</c:v>
                </c:pt>
                <c:pt idx="6624">
                  <c:v>2.900136E-5</c:v>
                </c:pt>
                <c:pt idx="6625">
                  <c:v>2.8998579999999999E-5</c:v>
                </c:pt>
                <c:pt idx="6626">
                  <c:v>2.8996090000000001E-5</c:v>
                </c:pt>
                <c:pt idx="6627">
                  <c:v>2.89936E-5</c:v>
                </c:pt>
                <c:pt idx="6628">
                  <c:v>2.899114E-5</c:v>
                </c:pt>
                <c:pt idx="6629">
                  <c:v>2.898867E-5</c:v>
                </c:pt>
                <c:pt idx="6630">
                  <c:v>2.898571E-5</c:v>
                </c:pt>
                <c:pt idx="6631">
                  <c:v>2.898275E-5</c:v>
                </c:pt>
                <c:pt idx="6632">
                  <c:v>2.897956E-5</c:v>
                </c:pt>
                <c:pt idx="6633">
                  <c:v>2.8977019999999999E-5</c:v>
                </c:pt>
                <c:pt idx="6634">
                  <c:v>2.8974459999999999E-5</c:v>
                </c:pt>
                <c:pt idx="6635">
                  <c:v>2.8971880000000002E-5</c:v>
                </c:pt>
                <c:pt idx="6636">
                  <c:v>2.8968929999999998E-5</c:v>
                </c:pt>
                <c:pt idx="6637">
                  <c:v>2.896634E-5</c:v>
                </c:pt>
                <c:pt idx="6638">
                  <c:v>2.8963759999999999E-5</c:v>
                </c:pt>
                <c:pt idx="6639">
                  <c:v>2.896087E-5</c:v>
                </c:pt>
                <c:pt idx="6640">
                  <c:v>2.895825E-5</c:v>
                </c:pt>
                <c:pt idx="6641">
                  <c:v>2.8955279999999999E-5</c:v>
                </c:pt>
                <c:pt idx="6642">
                  <c:v>2.8952690000000001E-5</c:v>
                </c:pt>
                <c:pt idx="6643">
                  <c:v>2.894977E-5</c:v>
                </c:pt>
                <c:pt idx="6644">
                  <c:v>2.8947220000000001E-5</c:v>
                </c:pt>
                <c:pt idx="6645">
                  <c:v>2.8944679999999999E-5</c:v>
                </c:pt>
                <c:pt idx="6646">
                  <c:v>2.8941819999999999E-5</c:v>
                </c:pt>
                <c:pt idx="6647">
                  <c:v>2.8939180000000001E-5</c:v>
                </c:pt>
                <c:pt idx="6648">
                  <c:v>2.8936570000000001E-5</c:v>
                </c:pt>
                <c:pt idx="6649">
                  <c:v>2.893389E-5</c:v>
                </c:pt>
                <c:pt idx="6650">
                  <c:v>2.8931190000000001E-5</c:v>
                </c:pt>
                <c:pt idx="6651">
                  <c:v>2.8928570000000001E-5</c:v>
                </c:pt>
                <c:pt idx="6652">
                  <c:v>2.8925969999999998E-5</c:v>
                </c:pt>
                <c:pt idx="6653">
                  <c:v>2.8923449999999998E-5</c:v>
                </c:pt>
                <c:pt idx="6654">
                  <c:v>2.8920540000000001E-5</c:v>
                </c:pt>
                <c:pt idx="6655">
                  <c:v>2.89178E-5</c:v>
                </c:pt>
                <c:pt idx="6656">
                  <c:v>2.891504E-5</c:v>
                </c:pt>
                <c:pt idx="6657">
                  <c:v>2.891194E-5</c:v>
                </c:pt>
                <c:pt idx="6658">
                  <c:v>2.890895E-5</c:v>
                </c:pt>
                <c:pt idx="6659">
                  <c:v>2.8906309999999999E-5</c:v>
                </c:pt>
                <c:pt idx="6660">
                  <c:v>2.890362E-5</c:v>
                </c:pt>
                <c:pt idx="6661">
                  <c:v>2.8900749999999999E-5</c:v>
                </c:pt>
                <c:pt idx="6662">
                  <c:v>2.8898169999999998E-5</c:v>
                </c:pt>
                <c:pt idx="6663">
                  <c:v>2.8895690000000001E-5</c:v>
                </c:pt>
                <c:pt idx="6664">
                  <c:v>2.8893260000000001E-5</c:v>
                </c:pt>
                <c:pt idx="6665">
                  <c:v>2.8890890000000001E-5</c:v>
                </c:pt>
                <c:pt idx="6666">
                  <c:v>2.8888539999999999E-5</c:v>
                </c:pt>
                <c:pt idx="6667">
                  <c:v>2.8886000000000001E-5</c:v>
                </c:pt>
                <c:pt idx="6668">
                  <c:v>2.88825E-5</c:v>
                </c:pt>
                <c:pt idx="6669">
                  <c:v>2.8879520000000002E-5</c:v>
                </c:pt>
                <c:pt idx="6670">
                  <c:v>2.8876550000000001E-5</c:v>
                </c:pt>
                <c:pt idx="6671">
                  <c:v>2.887388E-5</c:v>
                </c:pt>
                <c:pt idx="6672">
                  <c:v>2.887121E-5</c:v>
                </c:pt>
                <c:pt idx="6673">
                  <c:v>2.8868620000000001E-5</c:v>
                </c:pt>
                <c:pt idx="6674">
                  <c:v>2.8866090000000001E-5</c:v>
                </c:pt>
                <c:pt idx="6675">
                  <c:v>2.886361E-5</c:v>
                </c:pt>
                <c:pt idx="6676">
                  <c:v>2.886094E-5</c:v>
                </c:pt>
                <c:pt idx="6677">
                  <c:v>2.8858549999999998E-5</c:v>
                </c:pt>
                <c:pt idx="6678">
                  <c:v>2.885615E-5</c:v>
                </c:pt>
                <c:pt idx="6679">
                  <c:v>2.885353E-5</c:v>
                </c:pt>
                <c:pt idx="6680">
                  <c:v>2.8850369999999999E-5</c:v>
                </c:pt>
                <c:pt idx="6681">
                  <c:v>2.8847179999999999E-5</c:v>
                </c:pt>
                <c:pt idx="6682">
                  <c:v>2.884414E-5</c:v>
                </c:pt>
                <c:pt idx="6683">
                  <c:v>2.884119E-5</c:v>
                </c:pt>
                <c:pt idx="6684">
                  <c:v>2.883852E-5</c:v>
                </c:pt>
                <c:pt idx="6685">
                  <c:v>2.8835970000000001E-5</c:v>
                </c:pt>
                <c:pt idx="6686">
                  <c:v>2.883348E-5</c:v>
                </c:pt>
                <c:pt idx="6687">
                  <c:v>2.883106E-5</c:v>
                </c:pt>
                <c:pt idx="6688">
                  <c:v>2.8828719999999999E-5</c:v>
                </c:pt>
                <c:pt idx="6689">
                  <c:v>2.882642E-5</c:v>
                </c:pt>
                <c:pt idx="6690">
                  <c:v>2.8823839999999999E-5</c:v>
                </c:pt>
                <c:pt idx="6691">
                  <c:v>2.8821359999999999E-5</c:v>
                </c:pt>
                <c:pt idx="6692">
                  <c:v>2.8818100000000001E-5</c:v>
                </c:pt>
                <c:pt idx="6693">
                  <c:v>2.8815040000000001E-5</c:v>
                </c:pt>
                <c:pt idx="6694">
                  <c:v>2.881193E-5</c:v>
                </c:pt>
                <c:pt idx="6695">
                  <c:v>2.8808959999999999E-5</c:v>
                </c:pt>
                <c:pt idx="6696">
                  <c:v>2.8806299999999999E-5</c:v>
                </c:pt>
                <c:pt idx="6697">
                  <c:v>2.8803710000000001E-5</c:v>
                </c:pt>
                <c:pt idx="6698">
                  <c:v>2.8800869999999999E-5</c:v>
                </c:pt>
                <c:pt idx="6699">
                  <c:v>2.8798390000000001E-5</c:v>
                </c:pt>
                <c:pt idx="6700">
                  <c:v>2.8796010000000001E-5</c:v>
                </c:pt>
                <c:pt idx="6701">
                  <c:v>2.8793690000000001E-5</c:v>
                </c:pt>
                <c:pt idx="6702">
                  <c:v>2.8791410000000001E-5</c:v>
                </c:pt>
                <c:pt idx="6703">
                  <c:v>2.8789140000000001E-5</c:v>
                </c:pt>
                <c:pt idx="6704">
                  <c:v>2.8786190000000002E-5</c:v>
                </c:pt>
                <c:pt idx="6705">
                  <c:v>2.8782899999999998E-5</c:v>
                </c:pt>
                <c:pt idx="6706">
                  <c:v>2.8779940000000001E-5</c:v>
                </c:pt>
                <c:pt idx="6707">
                  <c:v>2.8777049999999999E-5</c:v>
                </c:pt>
                <c:pt idx="6708">
                  <c:v>2.8774510000000001E-5</c:v>
                </c:pt>
                <c:pt idx="6709">
                  <c:v>2.8771959999999999E-5</c:v>
                </c:pt>
                <c:pt idx="6710">
                  <c:v>2.8769389999999999E-5</c:v>
                </c:pt>
                <c:pt idx="6711">
                  <c:v>2.8766560000000001E-5</c:v>
                </c:pt>
                <c:pt idx="6712">
                  <c:v>2.8764059999999998E-5</c:v>
                </c:pt>
                <c:pt idx="6713">
                  <c:v>2.8761299999999999E-5</c:v>
                </c:pt>
                <c:pt idx="6714">
                  <c:v>2.8758870000000001E-5</c:v>
                </c:pt>
                <c:pt idx="6715">
                  <c:v>2.875643E-5</c:v>
                </c:pt>
                <c:pt idx="6716">
                  <c:v>2.8754039999999999E-5</c:v>
                </c:pt>
                <c:pt idx="6717">
                  <c:v>2.8751450000000001E-5</c:v>
                </c:pt>
                <c:pt idx="6718">
                  <c:v>2.8748010000000001E-5</c:v>
                </c:pt>
                <c:pt idx="6719">
                  <c:v>2.87449E-5</c:v>
                </c:pt>
                <c:pt idx="6720">
                  <c:v>2.8741620000000001E-5</c:v>
                </c:pt>
                <c:pt idx="6721">
                  <c:v>2.8739079999999999E-5</c:v>
                </c:pt>
                <c:pt idx="6722">
                  <c:v>2.8736549999999998E-5</c:v>
                </c:pt>
                <c:pt idx="6723">
                  <c:v>2.8734070000000001E-5</c:v>
                </c:pt>
                <c:pt idx="6724">
                  <c:v>2.873163E-5</c:v>
                </c:pt>
                <c:pt idx="6725">
                  <c:v>2.872921E-5</c:v>
                </c:pt>
                <c:pt idx="6726">
                  <c:v>2.872683E-5</c:v>
                </c:pt>
                <c:pt idx="6727">
                  <c:v>2.8724159999999999E-5</c:v>
                </c:pt>
                <c:pt idx="6728">
                  <c:v>2.872175E-5</c:v>
                </c:pt>
                <c:pt idx="6729">
                  <c:v>2.8719350000000001E-5</c:v>
                </c:pt>
                <c:pt idx="6730">
                  <c:v>2.8716799999999999E-5</c:v>
                </c:pt>
                <c:pt idx="6731">
                  <c:v>2.8713309999999999E-5</c:v>
                </c:pt>
                <c:pt idx="6732">
                  <c:v>2.8710739999999999E-5</c:v>
                </c:pt>
                <c:pt idx="6733">
                  <c:v>2.8708150000000001E-5</c:v>
                </c:pt>
                <c:pt idx="6734">
                  <c:v>2.870543E-5</c:v>
                </c:pt>
                <c:pt idx="6735">
                  <c:v>2.8702409999999999E-5</c:v>
                </c:pt>
                <c:pt idx="6736">
                  <c:v>2.869967E-5</c:v>
                </c:pt>
                <c:pt idx="6737">
                  <c:v>2.8696459999999999E-5</c:v>
                </c:pt>
                <c:pt idx="6738">
                  <c:v>2.8693929999999999E-5</c:v>
                </c:pt>
                <c:pt idx="6739">
                  <c:v>2.8691440000000001E-5</c:v>
                </c:pt>
                <c:pt idx="6740">
                  <c:v>2.8688989999999999E-5</c:v>
                </c:pt>
                <c:pt idx="6741">
                  <c:v>2.868654E-5</c:v>
                </c:pt>
                <c:pt idx="6742">
                  <c:v>2.8683800000000001E-5</c:v>
                </c:pt>
                <c:pt idx="6743">
                  <c:v>2.8681320000000001E-5</c:v>
                </c:pt>
                <c:pt idx="6744">
                  <c:v>2.8678230000000001E-5</c:v>
                </c:pt>
                <c:pt idx="6745">
                  <c:v>2.8675760000000001E-5</c:v>
                </c:pt>
                <c:pt idx="6746">
                  <c:v>2.8673230000000001E-5</c:v>
                </c:pt>
                <c:pt idx="6747">
                  <c:v>2.867071E-5</c:v>
                </c:pt>
                <c:pt idx="6748">
                  <c:v>2.8668050000000001E-5</c:v>
                </c:pt>
                <c:pt idx="6749">
                  <c:v>2.8664869999999999E-5</c:v>
                </c:pt>
                <c:pt idx="6750">
                  <c:v>2.8662050000000001E-5</c:v>
                </c:pt>
                <c:pt idx="6751">
                  <c:v>2.8659490000000002E-5</c:v>
                </c:pt>
                <c:pt idx="6752">
                  <c:v>2.865699E-5</c:v>
                </c:pt>
                <c:pt idx="6753">
                  <c:v>2.8654490000000001E-5</c:v>
                </c:pt>
                <c:pt idx="6754">
                  <c:v>2.8651999999999999E-5</c:v>
                </c:pt>
                <c:pt idx="6755">
                  <c:v>2.8648930000000002E-5</c:v>
                </c:pt>
                <c:pt idx="6756">
                  <c:v>2.8646450000000001E-5</c:v>
                </c:pt>
                <c:pt idx="6757">
                  <c:v>2.8643669999999999E-5</c:v>
                </c:pt>
                <c:pt idx="6758">
                  <c:v>2.8641149999999999E-5</c:v>
                </c:pt>
                <c:pt idx="6759">
                  <c:v>2.8638529999999999E-5</c:v>
                </c:pt>
                <c:pt idx="6760">
                  <c:v>2.863539E-5</c:v>
                </c:pt>
                <c:pt idx="6761">
                  <c:v>2.863287E-5</c:v>
                </c:pt>
                <c:pt idx="6762">
                  <c:v>2.863036E-5</c:v>
                </c:pt>
                <c:pt idx="6763">
                  <c:v>2.8627860000000001E-5</c:v>
                </c:pt>
                <c:pt idx="6764">
                  <c:v>2.8625380000000001E-5</c:v>
                </c:pt>
                <c:pt idx="6765">
                  <c:v>2.862207E-5</c:v>
                </c:pt>
                <c:pt idx="6766">
                  <c:v>2.8619570000000001E-5</c:v>
                </c:pt>
                <c:pt idx="6767">
                  <c:v>2.8617069999999999E-5</c:v>
                </c:pt>
                <c:pt idx="6768">
                  <c:v>2.861457E-5</c:v>
                </c:pt>
                <c:pt idx="6769">
                  <c:v>2.8611540000000002E-5</c:v>
                </c:pt>
                <c:pt idx="6770">
                  <c:v>2.8609029999999999E-5</c:v>
                </c:pt>
                <c:pt idx="6771">
                  <c:v>2.8606550000000001E-5</c:v>
                </c:pt>
                <c:pt idx="6772">
                  <c:v>2.8603759999999999E-5</c:v>
                </c:pt>
                <c:pt idx="6773">
                  <c:v>2.860072E-5</c:v>
                </c:pt>
                <c:pt idx="6774">
                  <c:v>2.8598239999999999E-5</c:v>
                </c:pt>
                <c:pt idx="6775">
                  <c:v>2.859573E-5</c:v>
                </c:pt>
                <c:pt idx="6776">
                  <c:v>2.8593239999999999E-5</c:v>
                </c:pt>
                <c:pt idx="6777">
                  <c:v>2.8590189999999999E-5</c:v>
                </c:pt>
                <c:pt idx="6778">
                  <c:v>2.8587710000000001E-5</c:v>
                </c:pt>
                <c:pt idx="6779">
                  <c:v>2.8585240000000001E-5</c:v>
                </c:pt>
                <c:pt idx="6780">
                  <c:v>2.8581959999999999E-5</c:v>
                </c:pt>
                <c:pt idx="6781">
                  <c:v>2.857945E-5</c:v>
                </c:pt>
                <c:pt idx="6782">
                  <c:v>2.8576960000000002E-5</c:v>
                </c:pt>
                <c:pt idx="6783">
                  <c:v>2.857403E-5</c:v>
                </c:pt>
                <c:pt idx="6784">
                  <c:v>2.8571549999999999E-5</c:v>
                </c:pt>
                <c:pt idx="6785">
                  <c:v>2.8569079999999999E-5</c:v>
                </c:pt>
                <c:pt idx="6786">
                  <c:v>2.856662E-5</c:v>
                </c:pt>
                <c:pt idx="6787">
                  <c:v>2.856342E-5</c:v>
                </c:pt>
                <c:pt idx="6788">
                  <c:v>2.8560939999999999E-5</c:v>
                </c:pt>
                <c:pt idx="6789">
                  <c:v>2.8558469999999999E-5</c:v>
                </c:pt>
                <c:pt idx="6790">
                  <c:v>2.8555519999999999E-5</c:v>
                </c:pt>
                <c:pt idx="6791">
                  <c:v>2.8553030000000001E-5</c:v>
                </c:pt>
                <c:pt idx="6792">
                  <c:v>2.8550529999999999E-5</c:v>
                </c:pt>
                <c:pt idx="6793">
                  <c:v>2.8547560000000001E-5</c:v>
                </c:pt>
                <c:pt idx="6794">
                  <c:v>2.8545049999999999E-5</c:v>
                </c:pt>
                <c:pt idx="6795">
                  <c:v>2.854187E-5</c:v>
                </c:pt>
                <c:pt idx="6796">
                  <c:v>2.8539320000000001E-5</c:v>
                </c:pt>
                <c:pt idx="6797">
                  <c:v>2.853683E-5</c:v>
                </c:pt>
                <c:pt idx="6798">
                  <c:v>2.853398E-5</c:v>
                </c:pt>
                <c:pt idx="6799">
                  <c:v>2.8531489999999999E-5</c:v>
                </c:pt>
                <c:pt idx="6800">
                  <c:v>2.852904E-5</c:v>
                </c:pt>
                <c:pt idx="6801">
                  <c:v>2.8526250000000002E-5</c:v>
                </c:pt>
                <c:pt idx="6802">
                  <c:v>2.8523499999999999E-5</c:v>
                </c:pt>
                <c:pt idx="6803">
                  <c:v>2.8520670000000001E-5</c:v>
                </c:pt>
                <c:pt idx="6804">
                  <c:v>2.8518179999999999E-5</c:v>
                </c:pt>
                <c:pt idx="6805">
                  <c:v>2.8515740000000002E-5</c:v>
                </c:pt>
                <c:pt idx="6806">
                  <c:v>2.851286E-5</c:v>
                </c:pt>
                <c:pt idx="6807">
                  <c:v>2.8510350000000001E-5</c:v>
                </c:pt>
                <c:pt idx="6808">
                  <c:v>2.8507799999999998E-5</c:v>
                </c:pt>
                <c:pt idx="6809">
                  <c:v>2.8505189999999999E-5</c:v>
                </c:pt>
                <c:pt idx="6810">
                  <c:v>2.8502320000000001E-5</c:v>
                </c:pt>
                <c:pt idx="6811">
                  <c:v>2.8499329999999999E-5</c:v>
                </c:pt>
                <c:pt idx="6812">
                  <c:v>2.8496759999999999E-5</c:v>
                </c:pt>
                <c:pt idx="6813">
                  <c:v>2.8494189999999998E-5</c:v>
                </c:pt>
                <c:pt idx="6814">
                  <c:v>2.8491270000000001E-5</c:v>
                </c:pt>
                <c:pt idx="6815">
                  <c:v>2.848879E-5</c:v>
                </c:pt>
                <c:pt idx="6816">
                  <c:v>2.8486299999999999E-5</c:v>
                </c:pt>
                <c:pt idx="6817">
                  <c:v>2.8483489999999999E-5</c:v>
                </c:pt>
                <c:pt idx="6818">
                  <c:v>2.848089E-5</c:v>
                </c:pt>
                <c:pt idx="6819">
                  <c:v>2.8478259999999999E-5</c:v>
                </c:pt>
                <c:pt idx="6820">
                  <c:v>2.8475580000000001E-5</c:v>
                </c:pt>
                <c:pt idx="6821">
                  <c:v>2.8472870000000001E-5</c:v>
                </c:pt>
                <c:pt idx="6822">
                  <c:v>2.8470160000000001E-5</c:v>
                </c:pt>
                <c:pt idx="6823">
                  <c:v>2.8467469999999999E-5</c:v>
                </c:pt>
                <c:pt idx="6824">
                  <c:v>2.8464849999999999E-5</c:v>
                </c:pt>
                <c:pt idx="6825">
                  <c:v>2.8461609999999999E-5</c:v>
                </c:pt>
                <c:pt idx="6826">
                  <c:v>2.8459129999999999E-5</c:v>
                </c:pt>
                <c:pt idx="6827">
                  <c:v>2.8456669999999999E-5</c:v>
                </c:pt>
                <c:pt idx="6828">
                  <c:v>2.8454189999999999E-5</c:v>
                </c:pt>
                <c:pt idx="6829">
                  <c:v>2.8451679999999999E-5</c:v>
                </c:pt>
                <c:pt idx="6830">
                  <c:v>2.8448750000000001E-5</c:v>
                </c:pt>
                <c:pt idx="6831">
                  <c:v>2.8446209999999999E-5</c:v>
                </c:pt>
                <c:pt idx="6832">
                  <c:v>2.8443339999999999E-5</c:v>
                </c:pt>
                <c:pt idx="6833">
                  <c:v>2.844074E-5</c:v>
                </c:pt>
                <c:pt idx="6834">
                  <c:v>2.8437800000000001E-5</c:v>
                </c:pt>
                <c:pt idx="6835">
                  <c:v>2.8435259999999999E-5</c:v>
                </c:pt>
                <c:pt idx="6836">
                  <c:v>2.84327E-5</c:v>
                </c:pt>
                <c:pt idx="6837">
                  <c:v>2.8430119999999999E-5</c:v>
                </c:pt>
                <c:pt idx="6838">
                  <c:v>2.8427219999999999E-5</c:v>
                </c:pt>
                <c:pt idx="6839">
                  <c:v>2.842467E-5</c:v>
                </c:pt>
                <c:pt idx="6840">
                  <c:v>2.842191E-5</c:v>
                </c:pt>
                <c:pt idx="6841">
                  <c:v>2.841938E-5</c:v>
                </c:pt>
                <c:pt idx="6842">
                  <c:v>2.8416490000000001E-5</c:v>
                </c:pt>
                <c:pt idx="6843">
                  <c:v>2.8413980000000001E-5</c:v>
                </c:pt>
                <c:pt idx="6844">
                  <c:v>2.841144E-5</c:v>
                </c:pt>
                <c:pt idx="6845">
                  <c:v>2.840887E-5</c:v>
                </c:pt>
                <c:pt idx="6846">
                  <c:v>2.8406249999999999E-5</c:v>
                </c:pt>
                <c:pt idx="6847">
                  <c:v>2.8403289999999999E-5</c:v>
                </c:pt>
                <c:pt idx="6848">
                  <c:v>2.8400410000000001E-5</c:v>
                </c:pt>
                <c:pt idx="6849">
                  <c:v>2.8397840000000001E-5</c:v>
                </c:pt>
                <c:pt idx="6850">
                  <c:v>2.8395299999999999E-5</c:v>
                </c:pt>
                <c:pt idx="6851">
                  <c:v>2.839236E-5</c:v>
                </c:pt>
                <c:pt idx="6852">
                  <c:v>2.8389850000000001E-5</c:v>
                </c:pt>
                <c:pt idx="6853">
                  <c:v>2.838732E-5</c:v>
                </c:pt>
                <c:pt idx="6854">
                  <c:v>2.8384770000000001E-5</c:v>
                </c:pt>
                <c:pt idx="6855">
                  <c:v>2.83819E-5</c:v>
                </c:pt>
                <c:pt idx="6856">
                  <c:v>2.837924E-5</c:v>
                </c:pt>
                <c:pt idx="6857">
                  <c:v>2.8376580000000001E-5</c:v>
                </c:pt>
                <c:pt idx="6858">
                  <c:v>2.8373580000000001E-5</c:v>
                </c:pt>
                <c:pt idx="6859">
                  <c:v>2.8370970000000001E-5</c:v>
                </c:pt>
                <c:pt idx="6860">
                  <c:v>2.836838E-5</c:v>
                </c:pt>
                <c:pt idx="6861">
                  <c:v>2.8365500000000001E-5</c:v>
                </c:pt>
                <c:pt idx="6862">
                  <c:v>2.836306E-5</c:v>
                </c:pt>
                <c:pt idx="6863">
                  <c:v>2.8360320000000002E-5</c:v>
                </c:pt>
                <c:pt idx="6864">
                  <c:v>2.8357819999999999E-5</c:v>
                </c:pt>
                <c:pt idx="6865">
                  <c:v>2.8354940000000001E-5</c:v>
                </c:pt>
                <c:pt idx="6866">
                  <c:v>2.8352429999999999E-5</c:v>
                </c:pt>
                <c:pt idx="6867">
                  <c:v>2.8349860000000002E-5</c:v>
                </c:pt>
                <c:pt idx="6868">
                  <c:v>2.834727E-5</c:v>
                </c:pt>
                <c:pt idx="6869">
                  <c:v>2.834431E-5</c:v>
                </c:pt>
                <c:pt idx="6870">
                  <c:v>2.834141E-5</c:v>
                </c:pt>
                <c:pt idx="6871">
                  <c:v>2.8338779999999999E-5</c:v>
                </c:pt>
                <c:pt idx="6872">
                  <c:v>2.8335860000000001E-5</c:v>
                </c:pt>
                <c:pt idx="6873">
                  <c:v>2.8333359999999999E-5</c:v>
                </c:pt>
                <c:pt idx="6874">
                  <c:v>2.833085E-5</c:v>
                </c:pt>
                <c:pt idx="6875">
                  <c:v>2.8328319999999999E-5</c:v>
                </c:pt>
                <c:pt idx="6876">
                  <c:v>2.832543E-5</c:v>
                </c:pt>
                <c:pt idx="6877">
                  <c:v>2.8322899999999999E-5</c:v>
                </c:pt>
                <c:pt idx="6878">
                  <c:v>2.8320070000000001E-5</c:v>
                </c:pt>
                <c:pt idx="6879">
                  <c:v>2.8317450000000001E-5</c:v>
                </c:pt>
                <c:pt idx="6880">
                  <c:v>2.8314500000000001E-5</c:v>
                </c:pt>
                <c:pt idx="6881">
                  <c:v>2.8311899999999999E-5</c:v>
                </c:pt>
                <c:pt idx="6882">
                  <c:v>2.8308980000000001E-5</c:v>
                </c:pt>
                <c:pt idx="6883">
                  <c:v>2.8306410000000001E-5</c:v>
                </c:pt>
                <c:pt idx="6884">
                  <c:v>2.8303899999999998E-5</c:v>
                </c:pt>
                <c:pt idx="6885">
                  <c:v>2.83014E-5</c:v>
                </c:pt>
                <c:pt idx="6886">
                  <c:v>2.829859E-5</c:v>
                </c:pt>
                <c:pt idx="6887">
                  <c:v>2.8295650000000001E-5</c:v>
                </c:pt>
                <c:pt idx="6888">
                  <c:v>2.8292750000000001E-5</c:v>
                </c:pt>
                <c:pt idx="6889">
                  <c:v>2.829021E-5</c:v>
                </c:pt>
                <c:pt idx="6890">
                  <c:v>2.828765E-5</c:v>
                </c:pt>
                <c:pt idx="6891">
                  <c:v>2.8285069999999999E-5</c:v>
                </c:pt>
                <c:pt idx="6892">
                  <c:v>2.8282449999999999E-5</c:v>
                </c:pt>
                <c:pt idx="6893">
                  <c:v>2.8279230000000001E-5</c:v>
                </c:pt>
                <c:pt idx="6894">
                  <c:v>2.8276589999999999E-5</c:v>
                </c:pt>
                <c:pt idx="6895">
                  <c:v>2.8273969999999999E-5</c:v>
                </c:pt>
                <c:pt idx="6896">
                  <c:v>2.827104E-5</c:v>
                </c:pt>
                <c:pt idx="6897">
                  <c:v>2.8268459999999999E-5</c:v>
                </c:pt>
                <c:pt idx="6898">
                  <c:v>2.8265889999999999E-5</c:v>
                </c:pt>
                <c:pt idx="6899">
                  <c:v>2.8263310000000002E-5</c:v>
                </c:pt>
                <c:pt idx="6900">
                  <c:v>2.8260740000000001E-5</c:v>
                </c:pt>
                <c:pt idx="6901">
                  <c:v>2.8257509999999999E-5</c:v>
                </c:pt>
                <c:pt idx="6902">
                  <c:v>2.8254889999999999E-5</c:v>
                </c:pt>
                <c:pt idx="6903">
                  <c:v>2.8251979999999998E-5</c:v>
                </c:pt>
                <c:pt idx="6904">
                  <c:v>2.8249400000000001E-5</c:v>
                </c:pt>
                <c:pt idx="6905">
                  <c:v>2.8246809999999999E-5</c:v>
                </c:pt>
                <c:pt idx="6906">
                  <c:v>2.8244260000000001E-5</c:v>
                </c:pt>
                <c:pt idx="6907">
                  <c:v>2.8241329999999999E-5</c:v>
                </c:pt>
                <c:pt idx="6908">
                  <c:v>2.8238800000000001E-5</c:v>
                </c:pt>
                <c:pt idx="6909">
                  <c:v>2.8235930000000001E-5</c:v>
                </c:pt>
                <c:pt idx="6910">
                  <c:v>2.823297E-5</c:v>
                </c:pt>
                <c:pt idx="6911">
                  <c:v>2.8230360000000001E-5</c:v>
                </c:pt>
                <c:pt idx="6912">
                  <c:v>2.8227429999999999E-5</c:v>
                </c:pt>
                <c:pt idx="6913">
                  <c:v>2.8224800000000001E-5</c:v>
                </c:pt>
                <c:pt idx="6914">
                  <c:v>2.8222239999999998E-5</c:v>
                </c:pt>
                <c:pt idx="6915">
                  <c:v>2.821969E-5</c:v>
                </c:pt>
                <c:pt idx="6916">
                  <c:v>2.8216470000000001E-5</c:v>
                </c:pt>
                <c:pt idx="6917">
                  <c:v>2.8213579999999999E-5</c:v>
                </c:pt>
                <c:pt idx="6918">
                  <c:v>2.8210990000000001E-5</c:v>
                </c:pt>
                <c:pt idx="6919">
                  <c:v>2.8208470000000001E-5</c:v>
                </c:pt>
                <c:pt idx="6920">
                  <c:v>2.8205589999999999E-5</c:v>
                </c:pt>
                <c:pt idx="6921">
                  <c:v>2.8203050000000001E-5</c:v>
                </c:pt>
                <c:pt idx="6922">
                  <c:v>2.820047E-5</c:v>
                </c:pt>
                <c:pt idx="6923">
                  <c:v>2.819757E-5</c:v>
                </c:pt>
                <c:pt idx="6924">
                  <c:v>2.819442E-5</c:v>
                </c:pt>
                <c:pt idx="6925">
                  <c:v>2.819185E-5</c:v>
                </c:pt>
                <c:pt idx="6926">
                  <c:v>2.8189259999999999E-5</c:v>
                </c:pt>
                <c:pt idx="6927">
                  <c:v>2.8186359999999999E-5</c:v>
                </c:pt>
                <c:pt idx="6928">
                  <c:v>2.8183770000000001E-5</c:v>
                </c:pt>
                <c:pt idx="6929">
                  <c:v>2.8180889999999999E-5</c:v>
                </c:pt>
                <c:pt idx="6930">
                  <c:v>2.817804E-5</c:v>
                </c:pt>
                <c:pt idx="6931">
                  <c:v>2.8175509999999999E-5</c:v>
                </c:pt>
                <c:pt idx="6932">
                  <c:v>2.817247E-5</c:v>
                </c:pt>
                <c:pt idx="6933">
                  <c:v>2.8169880000000001E-5</c:v>
                </c:pt>
                <c:pt idx="6934">
                  <c:v>2.8167039999999999E-5</c:v>
                </c:pt>
                <c:pt idx="6935">
                  <c:v>2.8164459999999998E-5</c:v>
                </c:pt>
                <c:pt idx="6936">
                  <c:v>2.8161600000000002E-5</c:v>
                </c:pt>
                <c:pt idx="6937">
                  <c:v>2.8159030000000001E-5</c:v>
                </c:pt>
                <c:pt idx="6938">
                  <c:v>2.815616E-5</c:v>
                </c:pt>
                <c:pt idx="6939">
                  <c:v>2.8153319999999998E-5</c:v>
                </c:pt>
                <c:pt idx="6940">
                  <c:v>2.8150450000000001E-5</c:v>
                </c:pt>
                <c:pt idx="6941">
                  <c:v>2.8147859999999999E-5</c:v>
                </c:pt>
                <c:pt idx="6942">
                  <c:v>2.8144930000000001E-5</c:v>
                </c:pt>
                <c:pt idx="6943">
                  <c:v>2.814235E-5</c:v>
                </c:pt>
                <c:pt idx="6944">
                  <c:v>2.8139419999999998E-5</c:v>
                </c:pt>
                <c:pt idx="6945">
                  <c:v>2.8136500000000001E-5</c:v>
                </c:pt>
                <c:pt idx="6946">
                  <c:v>2.8133930000000001E-5</c:v>
                </c:pt>
                <c:pt idx="6947">
                  <c:v>2.8130740000000001E-5</c:v>
                </c:pt>
                <c:pt idx="6948">
                  <c:v>2.8128139999999999E-5</c:v>
                </c:pt>
                <c:pt idx="6949">
                  <c:v>2.812525E-5</c:v>
                </c:pt>
                <c:pt idx="6950">
                  <c:v>2.8122650000000001E-5</c:v>
                </c:pt>
                <c:pt idx="6951">
                  <c:v>2.8119769999999999E-5</c:v>
                </c:pt>
                <c:pt idx="6952">
                  <c:v>2.8117180000000001E-5</c:v>
                </c:pt>
                <c:pt idx="6953">
                  <c:v>2.8114299999999999E-5</c:v>
                </c:pt>
                <c:pt idx="6954">
                  <c:v>2.8111719999999999E-5</c:v>
                </c:pt>
                <c:pt idx="6955">
                  <c:v>2.8108560000000001E-5</c:v>
                </c:pt>
                <c:pt idx="6956">
                  <c:v>2.8105950000000002E-5</c:v>
                </c:pt>
                <c:pt idx="6957">
                  <c:v>2.810302E-5</c:v>
                </c:pt>
                <c:pt idx="6958">
                  <c:v>2.810011E-5</c:v>
                </c:pt>
                <c:pt idx="6959">
                  <c:v>2.80975E-5</c:v>
                </c:pt>
                <c:pt idx="6960">
                  <c:v>2.809489E-5</c:v>
                </c:pt>
                <c:pt idx="6961">
                  <c:v>2.8091950000000001E-5</c:v>
                </c:pt>
                <c:pt idx="6962">
                  <c:v>2.8089349999999999E-5</c:v>
                </c:pt>
                <c:pt idx="6963">
                  <c:v>2.8086190000000002E-5</c:v>
                </c:pt>
                <c:pt idx="6964">
                  <c:v>2.8083280000000001E-5</c:v>
                </c:pt>
                <c:pt idx="6965">
                  <c:v>2.8080620000000002E-5</c:v>
                </c:pt>
                <c:pt idx="6966">
                  <c:v>2.8077669999999998E-5</c:v>
                </c:pt>
                <c:pt idx="6967">
                  <c:v>2.807503E-5</c:v>
                </c:pt>
                <c:pt idx="6968">
                  <c:v>2.8072099999999998E-5</c:v>
                </c:pt>
                <c:pt idx="6969">
                  <c:v>2.8069489999999999E-5</c:v>
                </c:pt>
                <c:pt idx="6970">
                  <c:v>2.80666E-5</c:v>
                </c:pt>
                <c:pt idx="6971">
                  <c:v>2.8063729999999999E-5</c:v>
                </c:pt>
                <c:pt idx="6972">
                  <c:v>2.8060810000000001E-5</c:v>
                </c:pt>
                <c:pt idx="6973">
                  <c:v>2.8058199999999998E-5</c:v>
                </c:pt>
                <c:pt idx="6974">
                  <c:v>2.8055330000000001E-5</c:v>
                </c:pt>
                <c:pt idx="6975">
                  <c:v>2.8052430000000001E-5</c:v>
                </c:pt>
                <c:pt idx="6976">
                  <c:v>2.8049760000000001E-5</c:v>
                </c:pt>
                <c:pt idx="6977">
                  <c:v>2.8046860000000001E-5</c:v>
                </c:pt>
                <c:pt idx="6978">
                  <c:v>2.804418E-5</c:v>
                </c:pt>
                <c:pt idx="6979">
                  <c:v>2.8041009999999999E-5</c:v>
                </c:pt>
                <c:pt idx="6980">
                  <c:v>2.803832E-5</c:v>
                </c:pt>
                <c:pt idx="6981">
                  <c:v>2.8035349999999999E-5</c:v>
                </c:pt>
                <c:pt idx="6982">
                  <c:v>2.8032710000000001E-5</c:v>
                </c:pt>
                <c:pt idx="6983">
                  <c:v>2.8029729999999999E-5</c:v>
                </c:pt>
                <c:pt idx="6984">
                  <c:v>2.802679E-5</c:v>
                </c:pt>
                <c:pt idx="6985">
                  <c:v>2.802417E-5</c:v>
                </c:pt>
                <c:pt idx="6986">
                  <c:v>2.8021290000000002E-5</c:v>
                </c:pt>
                <c:pt idx="6987">
                  <c:v>2.8018589999999999E-5</c:v>
                </c:pt>
                <c:pt idx="6988">
                  <c:v>2.8015520000000001E-5</c:v>
                </c:pt>
                <c:pt idx="6989">
                  <c:v>2.8012470000000001E-5</c:v>
                </c:pt>
                <c:pt idx="6990">
                  <c:v>2.8009779999999999E-5</c:v>
                </c:pt>
                <c:pt idx="6991">
                  <c:v>2.8006769999999999E-5</c:v>
                </c:pt>
                <c:pt idx="6992">
                  <c:v>2.8004109999999999E-5</c:v>
                </c:pt>
                <c:pt idx="6993">
                  <c:v>2.8001499999999999E-5</c:v>
                </c:pt>
                <c:pt idx="6994">
                  <c:v>2.7998539999999999E-5</c:v>
                </c:pt>
                <c:pt idx="6995">
                  <c:v>2.7995779999999999E-5</c:v>
                </c:pt>
                <c:pt idx="6996">
                  <c:v>2.7992610000000001E-5</c:v>
                </c:pt>
                <c:pt idx="6997">
                  <c:v>2.798949E-5</c:v>
                </c:pt>
                <c:pt idx="6998">
                  <c:v>2.7986759999999998E-5</c:v>
                </c:pt>
                <c:pt idx="6999">
                  <c:v>2.7983700000000001E-5</c:v>
                </c:pt>
                <c:pt idx="7000">
                  <c:v>2.7981009999999999E-5</c:v>
                </c:pt>
                <c:pt idx="7001">
                  <c:v>2.7978099999999999E-5</c:v>
                </c:pt>
                <c:pt idx="7002">
                  <c:v>2.7975139999999999E-5</c:v>
                </c:pt>
                <c:pt idx="7003">
                  <c:v>2.7972479999999999E-5</c:v>
                </c:pt>
                <c:pt idx="7004">
                  <c:v>2.7969769999999999E-5</c:v>
                </c:pt>
                <c:pt idx="7005">
                  <c:v>2.796668E-5</c:v>
                </c:pt>
                <c:pt idx="7006">
                  <c:v>2.7963940000000001E-5</c:v>
                </c:pt>
                <c:pt idx="7007">
                  <c:v>2.7960840000000001E-5</c:v>
                </c:pt>
                <c:pt idx="7008">
                  <c:v>2.7957780000000001E-5</c:v>
                </c:pt>
                <c:pt idx="7009">
                  <c:v>2.7955070000000001E-5</c:v>
                </c:pt>
                <c:pt idx="7010">
                  <c:v>2.7952089999999999E-5</c:v>
                </c:pt>
                <c:pt idx="7011">
                  <c:v>2.7949079999999998E-5</c:v>
                </c:pt>
                <c:pt idx="7012">
                  <c:v>2.7946369999999999E-5</c:v>
                </c:pt>
                <c:pt idx="7013">
                  <c:v>2.7943310000000001E-5</c:v>
                </c:pt>
                <c:pt idx="7014">
                  <c:v>2.7940569999999999E-5</c:v>
                </c:pt>
                <c:pt idx="7015">
                  <c:v>2.7937519999999999E-5</c:v>
                </c:pt>
                <c:pt idx="7016">
                  <c:v>2.7934780000000001E-5</c:v>
                </c:pt>
                <c:pt idx="7017">
                  <c:v>2.793176E-5</c:v>
                </c:pt>
                <c:pt idx="7018">
                  <c:v>2.7928739999999999E-5</c:v>
                </c:pt>
                <c:pt idx="7019">
                  <c:v>2.7925979999999999E-5</c:v>
                </c:pt>
                <c:pt idx="7020">
                  <c:v>2.792324E-5</c:v>
                </c:pt>
                <c:pt idx="7021">
                  <c:v>2.7920060000000001E-5</c:v>
                </c:pt>
                <c:pt idx="7022">
                  <c:v>2.7916919999999998E-5</c:v>
                </c:pt>
                <c:pt idx="7023">
                  <c:v>2.7913869999999998E-5</c:v>
                </c:pt>
                <c:pt idx="7024">
                  <c:v>2.7911109999999998E-5</c:v>
                </c:pt>
                <c:pt idx="7025">
                  <c:v>2.7908349999999999E-5</c:v>
                </c:pt>
                <c:pt idx="7026">
                  <c:v>2.7905299999999999E-5</c:v>
                </c:pt>
                <c:pt idx="7027">
                  <c:v>2.7902190000000001E-5</c:v>
                </c:pt>
                <c:pt idx="7028">
                  <c:v>2.7899430000000001E-5</c:v>
                </c:pt>
                <c:pt idx="7029">
                  <c:v>2.7896370000000001E-5</c:v>
                </c:pt>
                <c:pt idx="7030">
                  <c:v>2.7893610000000001E-5</c:v>
                </c:pt>
                <c:pt idx="7031">
                  <c:v>2.7890510000000001E-5</c:v>
                </c:pt>
                <c:pt idx="7032">
                  <c:v>2.788774E-5</c:v>
                </c:pt>
                <c:pt idx="7033">
                  <c:v>2.7884969999999999E-5</c:v>
                </c:pt>
                <c:pt idx="7034">
                  <c:v>2.788154E-5</c:v>
                </c:pt>
                <c:pt idx="7035">
                  <c:v>2.787868E-5</c:v>
                </c:pt>
                <c:pt idx="7036">
                  <c:v>2.787548E-5</c:v>
                </c:pt>
                <c:pt idx="7037">
                  <c:v>2.7872650000000002E-5</c:v>
                </c:pt>
                <c:pt idx="7038">
                  <c:v>2.786948E-5</c:v>
                </c:pt>
                <c:pt idx="7039">
                  <c:v>2.7866690000000001E-5</c:v>
                </c:pt>
                <c:pt idx="7040">
                  <c:v>2.7863920000000001E-5</c:v>
                </c:pt>
                <c:pt idx="7041">
                  <c:v>2.7860839999999999E-5</c:v>
                </c:pt>
                <c:pt idx="7042">
                  <c:v>2.7857739999999999E-5</c:v>
                </c:pt>
                <c:pt idx="7043">
                  <c:v>2.7854599999999999E-5</c:v>
                </c:pt>
                <c:pt idx="7044">
                  <c:v>2.7851770000000001E-5</c:v>
                </c:pt>
                <c:pt idx="7045">
                  <c:v>2.7848620000000001E-5</c:v>
                </c:pt>
                <c:pt idx="7046">
                  <c:v>2.7845779999999999E-5</c:v>
                </c:pt>
                <c:pt idx="7047">
                  <c:v>2.784265E-5</c:v>
                </c:pt>
                <c:pt idx="7048">
                  <c:v>2.7839819999999999E-5</c:v>
                </c:pt>
                <c:pt idx="7049">
                  <c:v>2.7836719999999999E-5</c:v>
                </c:pt>
                <c:pt idx="7050">
                  <c:v>2.7833619999999999E-5</c:v>
                </c:pt>
                <c:pt idx="7051">
                  <c:v>2.783078E-5</c:v>
                </c:pt>
                <c:pt idx="7052">
                  <c:v>2.7827619999999999E-5</c:v>
                </c:pt>
                <c:pt idx="7053">
                  <c:v>2.7824469999999999E-5</c:v>
                </c:pt>
                <c:pt idx="7054">
                  <c:v>2.7821609999999999E-5</c:v>
                </c:pt>
                <c:pt idx="7055">
                  <c:v>2.7818469999999999E-5</c:v>
                </c:pt>
                <c:pt idx="7056">
                  <c:v>2.7815609999999999E-5</c:v>
                </c:pt>
                <c:pt idx="7057">
                  <c:v>2.781247E-5</c:v>
                </c:pt>
                <c:pt idx="7058">
                  <c:v>2.7809290000000001E-5</c:v>
                </c:pt>
                <c:pt idx="7059">
                  <c:v>2.780642E-5</c:v>
                </c:pt>
                <c:pt idx="7060">
                  <c:v>2.780322E-5</c:v>
                </c:pt>
                <c:pt idx="7061">
                  <c:v>2.7800349999999999E-5</c:v>
                </c:pt>
                <c:pt idx="7062">
                  <c:v>2.779717E-5</c:v>
                </c:pt>
                <c:pt idx="7063">
                  <c:v>2.7794289999999998E-5</c:v>
                </c:pt>
                <c:pt idx="7064">
                  <c:v>2.7791090000000002E-5</c:v>
                </c:pt>
                <c:pt idx="7065">
                  <c:v>2.778792E-5</c:v>
                </c:pt>
                <c:pt idx="7066">
                  <c:v>2.7784709999999999E-5</c:v>
                </c:pt>
                <c:pt idx="7067">
                  <c:v>2.778182E-5</c:v>
                </c:pt>
                <c:pt idx="7068">
                  <c:v>2.7778920000000001E-5</c:v>
                </c:pt>
                <c:pt idx="7069">
                  <c:v>2.7775980000000002E-5</c:v>
                </c:pt>
                <c:pt idx="7070">
                  <c:v>2.7772670000000001E-5</c:v>
                </c:pt>
                <c:pt idx="7071">
                  <c:v>2.7769390000000001E-5</c:v>
                </c:pt>
                <c:pt idx="7072">
                  <c:v>2.776646E-5</c:v>
                </c:pt>
                <c:pt idx="7073">
                  <c:v>2.7763249999999999E-5</c:v>
                </c:pt>
                <c:pt idx="7074">
                  <c:v>2.7759999999999998E-5</c:v>
                </c:pt>
                <c:pt idx="7075">
                  <c:v>2.775712E-5</c:v>
                </c:pt>
                <c:pt idx="7076">
                  <c:v>2.7754170000000001E-5</c:v>
                </c:pt>
                <c:pt idx="7077">
                  <c:v>2.7750899999999999E-5</c:v>
                </c:pt>
                <c:pt idx="7078">
                  <c:v>2.774796E-5</c:v>
                </c:pt>
                <c:pt idx="7079">
                  <c:v>2.7744690000000002E-5</c:v>
                </c:pt>
                <c:pt idx="7080">
                  <c:v>2.7741770000000001E-5</c:v>
                </c:pt>
                <c:pt idx="7081">
                  <c:v>2.7738499999999999E-5</c:v>
                </c:pt>
                <c:pt idx="7082">
                  <c:v>2.7735190000000001E-5</c:v>
                </c:pt>
                <c:pt idx="7083">
                  <c:v>2.7732199999999999E-5</c:v>
                </c:pt>
                <c:pt idx="7084">
                  <c:v>2.7728919999999999E-5</c:v>
                </c:pt>
                <c:pt idx="7085">
                  <c:v>2.7725949999999998E-5</c:v>
                </c:pt>
                <c:pt idx="7086">
                  <c:v>2.7722690000000001E-5</c:v>
                </c:pt>
                <c:pt idx="7087">
                  <c:v>2.7719759999999999E-5</c:v>
                </c:pt>
                <c:pt idx="7088">
                  <c:v>2.7716849999999999E-5</c:v>
                </c:pt>
                <c:pt idx="7089">
                  <c:v>2.7713609999999999E-5</c:v>
                </c:pt>
                <c:pt idx="7090">
                  <c:v>2.7710240000000001E-5</c:v>
                </c:pt>
                <c:pt idx="7091">
                  <c:v>2.7707190000000001E-5</c:v>
                </c:pt>
                <c:pt idx="7092">
                  <c:v>2.7703810000000001E-5</c:v>
                </c:pt>
                <c:pt idx="7093">
                  <c:v>2.7700470000000001E-5</c:v>
                </c:pt>
                <c:pt idx="7094">
                  <c:v>2.7697460000000001E-5</c:v>
                </c:pt>
                <c:pt idx="7095">
                  <c:v>2.7694469999999998E-5</c:v>
                </c:pt>
                <c:pt idx="7096">
                  <c:v>2.769154E-5</c:v>
                </c:pt>
                <c:pt idx="7097">
                  <c:v>2.7688279999999999E-5</c:v>
                </c:pt>
                <c:pt idx="7098">
                  <c:v>2.7684879999999998E-5</c:v>
                </c:pt>
                <c:pt idx="7099">
                  <c:v>2.7681530000000001E-5</c:v>
                </c:pt>
                <c:pt idx="7100">
                  <c:v>2.767846E-5</c:v>
                </c:pt>
                <c:pt idx="7101">
                  <c:v>2.767512E-5</c:v>
                </c:pt>
                <c:pt idx="7102">
                  <c:v>2.7672090000000002E-5</c:v>
                </c:pt>
                <c:pt idx="7103">
                  <c:v>2.7669080000000001E-5</c:v>
                </c:pt>
                <c:pt idx="7104">
                  <c:v>2.7666070000000001E-5</c:v>
                </c:pt>
                <c:pt idx="7105">
                  <c:v>2.7662709999999999E-5</c:v>
                </c:pt>
                <c:pt idx="7106">
                  <c:v>2.7659269999999999E-5</c:v>
                </c:pt>
                <c:pt idx="7107">
                  <c:v>2.7655879999999999E-5</c:v>
                </c:pt>
                <c:pt idx="7108">
                  <c:v>2.765275E-5</c:v>
                </c:pt>
                <c:pt idx="7109">
                  <c:v>2.7649619999999998E-5</c:v>
                </c:pt>
                <c:pt idx="7110">
                  <c:v>2.7646510000000001E-5</c:v>
                </c:pt>
                <c:pt idx="7111">
                  <c:v>2.764339E-5</c:v>
                </c:pt>
                <c:pt idx="7112">
                  <c:v>2.7639980000000002E-5</c:v>
                </c:pt>
                <c:pt idx="7113">
                  <c:v>2.763657E-5</c:v>
                </c:pt>
                <c:pt idx="7114">
                  <c:v>2.7633399999999999E-5</c:v>
                </c:pt>
                <c:pt idx="7115">
                  <c:v>2.7629959999999999E-5</c:v>
                </c:pt>
                <c:pt idx="7116">
                  <c:v>2.7626840000000001E-5</c:v>
                </c:pt>
                <c:pt idx="7117">
                  <c:v>2.762368E-5</c:v>
                </c:pt>
                <c:pt idx="7118">
                  <c:v>2.7620500000000001E-5</c:v>
                </c:pt>
                <c:pt idx="7119">
                  <c:v>2.7617010000000001E-5</c:v>
                </c:pt>
                <c:pt idx="7120">
                  <c:v>2.761385E-5</c:v>
                </c:pt>
                <c:pt idx="7121">
                  <c:v>2.761041E-5</c:v>
                </c:pt>
                <c:pt idx="7122">
                  <c:v>2.760721E-5</c:v>
                </c:pt>
                <c:pt idx="7123">
                  <c:v>2.760373E-5</c:v>
                </c:pt>
                <c:pt idx="7124">
                  <c:v>2.760053E-5</c:v>
                </c:pt>
                <c:pt idx="7125">
                  <c:v>2.7597350000000001E-5</c:v>
                </c:pt>
                <c:pt idx="7126">
                  <c:v>2.7593870000000001E-5</c:v>
                </c:pt>
                <c:pt idx="7127">
                  <c:v>2.7590729999999999E-5</c:v>
                </c:pt>
                <c:pt idx="7128">
                  <c:v>2.7587570000000001E-5</c:v>
                </c:pt>
                <c:pt idx="7129">
                  <c:v>2.7584089999999998E-5</c:v>
                </c:pt>
                <c:pt idx="7130">
                  <c:v>2.7580830000000001E-5</c:v>
                </c:pt>
                <c:pt idx="7131">
                  <c:v>2.7577269999999999E-5</c:v>
                </c:pt>
                <c:pt idx="7132">
                  <c:v>2.7574019999999999E-5</c:v>
                </c:pt>
                <c:pt idx="7133">
                  <c:v>2.7570479999999998E-5</c:v>
                </c:pt>
                <c:pt idx="7134">
                  <c:v>2.7567270000000001E-5</c:v>
                </c:pt>
                <c:pt idx="7135">
                  <c:v>2.7564070000000001E-5</c:v>
                </c:pt>
                <c:pt idx="7136">
                  <c:v>2.7560840000000002E-5</c:v>
                </c:pt>
                <c:pt idx="7137">
                  <c:v>2.7557300000000001E-5</c:v>
                </c:pt>
                <c:pt idx="7138">
                  <c:v>2.7553729999999999E-5</c:v>
                </c:pt>
                <c:pt idx="7139">
                  <c:v>2.7550429999999998E-5</c:v>
                </c:pt>
                <c:pt idx="7140">
                  <c:v>2.7547130000000001E-5</c:v>
                </c:pt>
                <c:pt idx="7141">
                  <c:v>2.7543799999999999E-5</c:v>
                </c:pt>
                <c:pt idx="7142">
                  <c:v>2.754047E-5</c:v>
                </c:pt>
                <c:pt idx="7143">
                  <c:v>2.7536900000000001E-5</c:v>
                </c:pt>
                <c:pt idx="7144">
                  <c:v>2.7533620000000002E-5</c:v>
                </c:pt>
                <c:pt idx="7145">
                  <c:v>2.7530089999999999E-5</c:v>
                </c:pt>
                <c:pt idx="7146">
                  <c:v>2.7526809999999999E-5</c:v>
                </c:pt>
                <c:pt idx="7147">
                  <c:v>2.7523209999999998E-5</c:v>
                </c:pt>
                <c:pt idx="7148">
                  <c:v>2.7519910000000001E-5</c:v>
                </c:pt>
                <c:pt idx="7149">
                  <c:v>2.7516589999999999E-5</c:v>
                </c:pt>
                <c:pt idx="7150">
                  <c:v>2.751296E-5</c:v>
                </c:pt>
                <c:pt idx="7151">
                  <c:v>2.7509649999999998E-5</c:v>
                </c:pt>
                <c:pt idx="7152">
                  <c:v>2.7506359999999999E-5</c:v>
                </c:pt>
                <c:pt idx="7153">
                  <c:v>2.7502770000000002E-5</c:v>
                </c:pt>
                <c:pt idx="7154">
                  <c:v>2.74994E-5</c:v>
                </c:pt>
                <c:pt idx="7155">
                  <c:v>2.7495709999999999E-5</c:v>
                </c:pt>
                <c:pt idx="7156">
                  <c:v>2.7492079999999999E-5</c:v>
                </c:pt>
                <c:pt idx="7157">
                  <c:v>2.7488720000000001E-5</c:v>
                </c:pt>
                <c:pt idx="7158">
                  <c:v>2.7485420000000001E-5</c:v>
                </c:pt>
                <c:pt idx="7159">
                  <c:v>2.748212E-5</c:v>
                </c:pt>
                <c:pt idx="7160">
                  <c:v>2.747877E-5</c:v>
                </c:pt>
                <c:pt idx="7161">
                  <c:v>2.7475119999999999E-5</c:v>
                </c:pt>
                <c:pt idx="7162">
                  <c:v>2.7471380000000001E-5</c:v>
                </c:pt>
                <c:pt idx="7163">
                  <c:v>2.746768E-5</c:v>
                </c:pt>
                <c:pt idx="7164">
                  <c:v>2.746429E-5</c:v>
                </c:pt>
                <c:pt idx="7165">
                  <c:v>2.7460910000000001E-5</c:v>
                </c:pt>
                <c:pt idx="7166">
                  <c:v>2.7457589999999999E-5</c:v>
                </c:pt>
                <c:pt idx="7167">
                  <c:v>2.7453909999999999E-5</c:v>
                </c:pt>
                <c:pt idx="7168">
                  <c:v>2.7450560000000002E-5</c:v>
                </c:pt>
                <c:pt idx="7169">
                  <c:v>2.7446889999999999E-5</c:v>
                </c:pt>
                <c:pt idx="7170">
                  <c:v>2.744342E-5</c:v>
                </c:pt>
                <c:pt idx="7171">
                  <c:v>2.7439650000000001E-5</c:v>
                </c:pt>
                <c:pt idx="7172">
                  <c:v>2.743591E-5</c:v>
                </c:pt>
                <c:pt idx="7173">
                  <c:v>2.7432490000000001E-5</c:v>
                </c:pt>
                <c:pt idx="7174">
                  <c:v>2.7429100000000001E-5</c:v>
                </c:pt>
                <c:pt idx="7175">
                  <c:v>2.7425729999999999E-5</c:v>
                </c:pt>
                <c:pt idx="7176">
                  <c:v>2.7422030000000001E-5</c:v>
                </c:pt>
                <c:pt idx="7177">
                  <c:v>2.7418319999999999E-5</c:v>
                </c:pt>
                <c:pt idx="7178">
                  <c:v>2.7414579999999999E-5</c:v>
                </c:pt>
                <c:pt idx="7179">
                  <c:v>2.7411149999999999E-5</c:v>
                </c:pt>
                <c:pt idx="7180">
                  <c:v>2.7407409999999999E-5</c:v>
                </c:pt>
                <c:pt idx="7181">
                  <c:v>2.7403979999999999E-5</c:v>
                </c:pt>
                <c:pt idx="7182">
                  <c:v>2.7400529999999998E-5</c:v>
                </c:pt>
                <c:pt idx="7183">
                  <c:v>2.739678E-5</c:v>
                </c:pt>
                <c:pt idx="7184">
                  <c:v>2.739333E-5</c:v>
                </c:pt>
                <c:pt idx="7185">
                  <c:v>2.7389299999999999E-5</c:v>
                </c:pt>
                <c:pt idx="7186">
                  <c:v>2.7385809999999999E-5</c:v>
                </c:pt>
                <c:pt idx="7187">
                  <c:v>2.7382020000000001E-5</c:v>
                </c:pt>
                <c:pt idx="7188">
                  <c:v>2.7378549999999999E-5</c:v>
                </c:pt>
                <c:pt idx="7189">
                  <c:v>2.7375050000000001E-5</c:v>
                </c:pt>
                <c:pt idx="7190">
                  <c:v>2.7371229999999998E-5</c:v>
                </c:pt>
                <c:pt idx="7191">
                  <c:v>2.7367730000000001E-5</c:v>
                </c:pt>
                <c:pt idx="7192">
                  <c:v>2.7363900000000001E-5</c:v>
                </c:pt>
                <c:pt idx="7193">
                  <c:v>2.7360120000000001E-5</c:v>
                </c:pt>
                <c:pt idx="7194">
                  <c:v>2.735658E-5</c:v>
                </c:pt>
                <c:pt idx="7195">
                  <c:v>2.7352720000000001E-5</c:v>
                </c:pt>
                <c:pt idx="7196">
                  <c:v>2.7348890000000001E-5</c:v>
                </c:pt>
                <c:pt idx="7197">
                  <c:v>2.734534E-5</c:v>
                </c:pt>
                <c:pt idx="7198">
                  <c:v>2.73418E-5</c:v>
                </c:pt>
                <c:pt idx="7199">
                  <c:v>2.7338259999999999E-5</c:v>
                </c:pt>
                <c:pt idx="7200">
                  <c:v>2.7334379999999999E-5</c:v>
                </c:pt>
                <c:pt idx="7201">
                  <c:v>2.7330250000000001E-5</c:v>
                </c:pt>
                <c:pt idx="7202">
                  <c:v>2.7326669999999998E-5</c:v>
                </c:pt>
                <c:pt idx="7203">
                  <c:v>2.7323089999999999E-5</c:v>
                </c:pt>
                <c:pt idx="7204">
                  <c:v>2.7319210000000002E-5</c:v>
                </c:pt>
                <c:pt idx="7205">
                  <c:v>2.7315620000000001E-5</c:v>
                </c:pt>
                <c:pt idx="7206">
                  <c:v>2.731173E-5</c:v>
                </c:pt>
                <c:pt idx="7207">
                  <c:v>2.7308129999999999E-5</c:v>
                </c:pt>
                <c:pt idx="7208">
                  <c:v>2.7304530000000001E-5</c:v>
                </c:pt>
                <c:pt idx="7209">
                  <c:v>2.7300610000000002E-5</c:v>
                </c:pt>
                <c:pt idx="7210">
                  <c:v>2.729671E-5</c:v>
                </c:pt>
                <c:pt idx="7211">
                  <c:v>2.729274E-5</c:v>
                </c:pt>
                <c:pt idx="7212">
                  <c:v>2.728911E-5</c:v>
                </c:pt>
                <c:pt idx="7213">
                  <c:v>2.728514E-5</c:v>
                </c:pt>
                <c:pt idx="7214">
                  <c:v>2.7281489999999999E-5</c:v>
                </c:pt>
                <c:pt idx="7215">
                  <c:v>2.727782E-5</c:v>
                </c:pt>
                <c:pt idx="7216">
                  <c:v>2.7273839999999999E-5</c:v>
                </c:pt>
                <c:pt idx="7217">
                  <c:v>2.7270180000000001E-5</c:v>
                </c:pt>
                <c:pt idx="7218">
                  <c:v>2.7266220000000001E-5</c:v>
                </c:pt>
                <c:pt idx="7219">
                  <c:v>2.7262169999999999E-5</c:v>
                </c:pt>
                <c:pt idx="7220">
                  <c:v>2.725816E-5</c:v>
                </c:pt>
                <c:pt idx="7221">
                  <c:v>2.7254450000000001E-5</c:v>
                </c:pt>
                <c:pt idx="7222">
                  <c:v>2.7250739999999999E-5</c:v>
                </c:pt>
                <c:pt idx="7223">
                  <c:v>2.724668E-5</c:v>
                </c:pt>
                <c:pt idx="7224">
                  <c:v>2.724296E-5</c:v>
                </c:pt>
                <c:pt idx="7225">
                  <c:v>2.7239240000000001E-5</c:v>
                </c:pt>
                <c:pt idx="7226">
                  <c:v>2.723491E-5</c:v>
                </c:pt>
                <c:pt idx="7227">
                  <c:v>2.723114E-5</c:v>
                </c:pt>
                <c:pt idx="7228">
                  <c:v>2.7226999999999999E-5</c:v>
                </c:pt>
                <c:pt idx="7229">
                  <c:v>2.7223229999999999E-5</c:v>
                </c:pt>
                <c:pt idx="7230">
                  <c:v>2.721913E-5</c:v>
                </c:pt>
                <c:pt idx="7231">
                  <c:v>2.721534E-5</c:v>
                </c:pt>
                <c:pt idx="7232">
                  <c:v>2.7211559999999999E-5</c:v>
                </c:pt>
                <c:pt idx="7233">
                  <c:v>2.7207510000000001E-5</c:v>
                </c:pt>
                <c:pt idx="7234">
                  <c:v>2.7203419999999999E-5</c:v>
                </c:pt>
                <c:pt idx="7235">
                  <c:v>2.7199249999999999E-5</c:v>
                </c:pt>
                <c:pt idx="7236">
                  <c:v>2.7195410000000001E-5</c:v>
                </c:pt>
                <c:pt idx="7237">
                  <c:v>2.719157E-5</c:v>
                </c:pt>
                <c:pt idx="7238">
                  <c:v>2.7187360000000001E-5</c:v>
                </c:pt>
                <c:pt idx="7239">
                  <c:v>2.7183509999999999E-5</c:v>
                </c:pt>
                <c:pt idx="7240">
                  <c:v>2.717931E-5</c:v>
                </c:pt>
                <c:pt idx="7241">
                  <c:v>2.7175460000000002E-5</c:v>
                </c:pt>
                <c:pt idx="7242">
                  <c:v>2.7171330000000001E-5</c:v>
                </c:pt>
                <c:pt idx="7243">
                  <c:v>2.7167070000000001E-5</c:v>
                </c:pt>
                <c:pt idx="7244">
                  <c:v>2.7162879999999999E-5</c:v>
                </c:pt>
                <c:pt idx="7245">
                  <c:v>2.7158980000000001E-5</c:v>
                </c:pt>
                <c:pt idx="7246">
                  <c:v>2.7155079999999999E-5</c:v>
                </c:pt>
                <c:pt idx="7247">
                  <c:v>2.715118E-5</c:v>
                </c:pt>
                <c:pt idx="7248">
                  <c:v>2.7146899999999999E-5</c:v>
                </c:pt>
                <c:pt idx="7249">
                  <c:v>2.714299E-5</c:v>
                </c:pt>
                <c:pt idx="7250">
                  <c:v>2.7138750000000002E-5</c:v>
                </c:pt>
                <c:pt idx="7251">
                  <c:v>2.7134549999999999E-5</c:v>
                </c:pt>
                <c:pt idx="7252">
                  <c:v>2.7130270000000001E-5</c:v>
                </c:pt>
                <c:pt idx="7253">
                  <c:v>2.7126309999999999E-5</c:v>
                </c:pt>
                <c:pt idx="7254">
                  <c:v>2.7122339999999999E-5</c:v>
                </c:pt>
                <c:pt idx="7255">
                  <c:v>2.7118010000000001E-5</c:v>
                </c:pt>
                <c:pt idx="7256">
                  <c:v>2.711403E-5</c:v>
                </c:pt>
                <c:pt idx="7257">
                  <c:v>2.7109690000000002E-5</c:v>
                </c:pt>
                <c:pt idx="7258">
                  <c:v>2.710569E-5</c:v>
                </c:pt>
                <c:pt idx="7259">
                  <c:v>2.7101400000000001E-5</c:v>
                </c:pt>
                <c:pt idx="7260">
                  <c:v>2.7097000000000002E-5</c:v>
                </c:pt>
                <c:pt idx="7261">
                  <c:v>2.709266E-5</c:v>
                </c:pt>
                <c:pt idx="7262">
                  <c:v>2.7088610000000001E-5</c:v>
                </c:pt>
                <c:pt idx="7263">
                  <c:v>2.7084569999999999E-5</c:v>
                </c:pt>
                <c:pt idx="7264">
                  <c:v>2.7080190000000001E-5</c:v>
                </c:pt>
                <c:pt idx="7265">
                  <c:v>2.7076139999999999E-5</c:v>
                </c:pt>
                <c:pt idx="7266">
                  <c:v>2.7072100000000001E-5</c:v>
                </c:pt>
                <c:pt idx="7267">
                  <c:v>2.7067400000000001E-5</c:v>
                </c:pt>
                <c:pt idx="7268">
                  <c:v>2.706298E-5</c:v>
                </c:pt>
                <c:pt idx="7269">
                  <c:v>2.7058899999999999E-5</c:v>
                </c:pt>
                <c:pt idx="7270">
                  <c:v>2.705479E-5</c:v>
                </c:pt>
                <c:pt idx="7271">
                  <c:v>2.705034E-5</c:v>
                </c:pt>
                <c:pt idx="7272">
                  <c:v>2.704622E-5</c:v>
                </c:pt>
                <c:pt idx="7273">
                  <c:v>2.704176E-5</c:v>
                </c:pt>
                <c:pt idx="7274">
                  <c:v>2.703764E-5</c:v>
                </c:pt>
                <c:pt idx="7275">
                  <c:v>2.7033219999999999E-5</c:v>
                </c:pt>
                <c:pt idx="7276">
                  <c:v>2.702868E-5</c:v>
                </c:pt>
                <c:pt idx="7277">
                  <c:v>2.7024190000000001E-5</c:v>
                </c:pt>
                <c:pt idx="7278">
                  <c:v>2.7020030000000001E-5</c:v>
                </c:pt>
                <c:pt idx="7279">
                  <c:v>2.701585E-5</c:v>
                </c:pt>
                <c:pt idx="7280">
                  <c:v>2.7011310000000001E-5</c:v>
                </c:pt>
                <c:pt idx="7281">
                  <c:v>2.7007119999999999E-5</c:v>
                </c:pt>
                <c:pt idx="7282">
                  <c:v>2.7002590000000001E-5</c:v>
                </c:pt>
                <c:pt idx="7283">
                  <c:v>2.6998399999999999E-5</c:v>
                </c:pt>
                <c:pt idx="7284">
                  <c:v>2.6993889999999998E-5</c:v>
                </c:pt>
                <c:pt idx="7285">
                  <c:v>2.6989610000000001E-5</c:v>
                </c:pt>
                <c:pt idx="7286">
                  <c:v>2.6984939999999999E-5</c:v>
                </c:pt>
                <c:pt idx="7287">
                  <c:v>2.6980650000000001E-5</c:v>
                </c:pt>
                <c:pt idx="7288">
                  <c:v>2.697595E-5</c:v>
                </c:pt>
                <c:pt idx="7289">
                  <c:v>2.697129E-5</c:v>
                </c:pt>
                <c:pt idx="7290">
                  <c:v>2.696699E-5</c:v>
                </c:pt>
                <c:pt idx="7291">
                  <c:v>2.6962699999999999E-5</c:v>
                </c:pt>
                <c:pt idx="7292">
                  <c:v>2.6958140000000001E-5</c:v>
                </c:pt>
                <c:pt idx="7293">
                  <c:v>2.695347E-5</c:v>
                </c:pt>
                <c:pt idx="7294">
                  <c:v>2.6949139999999999E-5</c:v>
                </c:pt>
                <c:pt idx="7295">
                  <c:v>2.6944470000000001E-5</c:v>
                </c:pt>
                <c:pt idx="7296">
                  <c:v>2.694011E-5</c:v>
                </c:pt>
                <c:pt idx="7297">
                  <c:v>2.6935729999999999E-5</c:v>
                </c:pt>
                <c:pt idx="7298">
                  <c:v>2.6931E-5</c:v>
                </c:pt>
                <c:pt idx="7299">
                  <c:v>2.6926610000000001E-5</c:v>
                </c:pt>
                <c:pt idx="7300">
                  <c:v>2.692194E-5</c:v>
                </c:pt>
                <c:pt idx="7301">
                  <c:v>2.691714E-5</c:v>
                </c:pt>
                <c:pt idx="7302">
                  <c:v>2.6912370000000001E-5</c:v>
                </c:pt>
                <c:pt idx="7303">
                  <c:v>2.690795E-5</c:v>
                </c:pt>
                <c:pt idx="7304">
                  <c:v>2.69032E-5</c:v>
                </c:pt>
                <c:pt idx="7305">
                  <c:v>2.6898769999999999E-5</c:v>
                </c:pt>
                <c:pt idx="7306">
                  <c:v>2.6894369999999999E-5</c:v>
                </c:pt>
                <c:pt idx="7307">
                  <c:v>2.6889959999999999E-5</c:v>
                </c:pt>
                <c:pt idx="7308">
                  <c:v>2.6884869999999999E-5</c:v>
                </c:pt>
                <c:pt idx="7309">
                  <c:v>2.688004E-5</c:v>
                </c:pt>
                <c:pt idx="7310">
                  <c:v>2.6875239999999999E-5</c:v>
                </c:pt>
                <c:pt idx="7311">
                  <c:v>2.6870729999999999E-5</c:v>
                </c:pt>
                <c:pt idx="7312">
                  <c:v>2.6866210000000001E-5</c:v>
                </c:pt>
                <c:pt idx="7313">
                  <c:v>2.6861370000000001E-5</c:v>
                </c:pt>
                <c:pt idx="7314">
                  <c:v>2.685685E-5</c:v>
                </c:pt>
                <c:pt idx="7315">
                  <c:v>2.6852329999999999E-5</c:v>
                </c:pt>
                <c:pt idx="7316">
                  <c:v>2.6847810000000001E-5</c:v>
                </c:pt>
                <c:pt idx="7317">
                  <c:v>2.684261E-5</c:v>
                </c:pt>
                <c:pt idx="7318">
                  <c:v>2.6837640000000001E-5</c:v>
                </c:pt>
                <c:pt idx="7319">
                  <c:v>2.6832709999999999E-5</c:v>
                </c:pt>
                <c:pt idx="7320">
                  <c:v>2.6828100000000002E-5</c:v>
                </c:pt>
                <c:pt idx="7321">
                  <c:v>2.6823500000000002E-5</c:v>
                </c:pt>
                <c:pt idx="7322">
                  <c:v>2.681853E-5</c:v>
                </c:pt>
                <c:pt idx="7323">
                  <c:v>2.6813910000000002E-5</c:v>
                </c:pt>
                <c:pt idx="7324">
                  <c:v>2.6809310000000002E-5</c:v>
                </c:pt>
                <c:pt idx="7325">
                  <c:v>2.6804379999999999E-5</c:v>
                </c:pt>
                <c:pt idx="7326">
                  <c:v>2.6799289999999999E-5</c:v>
                </c:pt>
                <c:pt idx="7327">
                  <c:v>2.6794209999999999E-5</c:v>
                </c:pt>
                <c:pt idx="7328">
                  <c:v>2.678948E-5</c:v>
                </c:pt>
                <c:pt idx="7329">
                  <c:v>2.6784700000000001E-5</c:v>
                </c:pt>
                <c:pt idx="7330">
                  <c:v>2.6779910000000002E-5</c:v>
                </c:pt>
                <c:pt idx="7331">
                  <c:v>2.6774779999999998E-5</c:v>
                </c:pt>
                <c:pt idx="7332">
                  <c:v>2.6769989999999999E-5</c:v>
                </c:pt>
                <c:pt idx="7333">
                  <c:v>2.676492E-5</c:v>
                </c:pt>
                <c:pt idx="7334">
                  <c:v>2.6759769999999999E-5</c:v>
                </c:pt>
                <c:pt idx="7335">
                  <c:v>2.6754979999999999E-5</c:v>
                </c:pt>
                <c:pt idx="7336">
                  <c:v>2.675015E-5</c:v>
                </c:pt>
                <c:pt idx="7337">
                  <c:v>2.6745270000000001E-5</c:v>
                </c:pt>
                <c:pt idx="7338">
                  <c:v>2.6740330000000001E-5</c:v>
                </c:pt>
                <c:pt idx="7339">
                  <c:v>2.673533E-5</c:v>
                </c:pt>
                <c:pt idx="7340">
                  <c:v>2.6730300000000001E-5</c:v>
                </c:pt>
                <c:pt idx="7341">
                  <c:v>2.6725220000000001E-5</c:v>
                </c:pt>
                <c:pt idx="7342">
                  <c:v>2.671997E-5</c:v>
                </c:pt>
                <c:pt idx="7343">
                  <c:v>2.67146E-5</c:v>
                </c:pt>
                <c:pt idx="7344">
                  <c:v>2.6709589999999998E-5</c:v>
                </c:pt>
                <c:pt idx="7345">
                  <c:v>2.6704590000000001E-5</c:v>
                </c:pt>
                <c:pt idx="7346">
                  <c:v>2.669959E-5</c:v>
                </c:pt>
                <c:pt idx="7347">
                  <c:v>2.6694579999999999E-5</c:v>
                </c:pt>
                <c:pt idx="7348">
                  <c:v>2.6689549999999999E-5</c:v>
                </c:pt>
                <c:pt idx="7349">
                  <c:v>2.6684499999999998E-5</c:v>
                </c:pt>
                <c:pt idx="7350">
                  <c:v>2.667915E-5</c:v>
                </c:pt>
                <c:pt idx="7351">
                  <c:v>2.6673999999999999E-5</c:v>
                </c:pt>
                <c:pt idx="7352">
                  <c:v>2.6668840000000001E-5</c:v>
                </c:pt>
                <c:pt idx="7353">
                  <c:v>2.6663629999999999E-5</c:v>
                </c:pt>
                <c:pt idx="7354">
                  <c:v>2.6658409999999999E-5</c:v>
                </c:pt>
                <c:pt idx="7355">
                  <c:v>2.665319E-5</c:v>
                </c:pt>
                <c:pt idx="7356">
                  <c:v>2.664796E-5</c:v>
                </c:pt>
                <c:pt idx="7357">
                  <c:v>2.6642759999999999E-5</c:v>
                </c:pt>
                <c:pt idx="7358">
                  <c:v>2.6637279999999999E-5</c:v>
                </c:pt>
                <c:pt idx="7359">
                  <c:v>2.6632059999999999E-5</c:v>
                </c:pt>
                <c:pt idx="7360">
                  <c:v>2.662684E-5</c:v>
                </c:pt>
                <c:pt idx="7361">
                  <c:v>2.6621599999999999E-5</c:v>
                </c:pt>
                <c:pt idx="7362">
                  <c:v>2.6616359999999999E-5</c:v>
                </c:pt>
                <c:pt idx="7363">
                  <c:v>2.6611089999999999E-5</c:v>
                </c:pt>
                <c:pt idx="7364">
                  <c:v>2.660582E-5</c:v>
                </c:pt>
                <c:pt idx="7365">
                  <c:v>2.6600529999999999E-5</c:v>
                </c:pt>
                <c:pt idx="7366">
                  <c:v>2.659522E-5</c:v>
                </c:pt>
                <c:pt idx="7367">
                  <c:v>2.6589610000000001E-5</c:v>
                </c:pt>
                <c:pt idx="7368">
                  <c:v>2.658422E-5</c:v>
                </c:pt>
                <c:pt idx="7369">
                  <c:v>2.6578819999999998E-5</c:v>
                </c:pt>
                <c:pt idx="7370">
                  <c:v>2.6573390000000001E-5</c:v>
                </c:pt>
                <c:pt idx="7371">
                  <c:v>2.6567960000000001E-5</c:v>
                </c:pt>
                <c:pt idx="7372">
                  <c:v>2.656252E-5</c:v>
                </c:pt>
                <c:pt idx="7373">
                  <c:v>2.655709E-5</c:v>
                </c:pt>
                <c:pt idx="7374">
                  <c:v>2.655167E-5</c:v>
                </c:pt>
                <c:pt idx="7375">
                  <c:v>2.6545980000000002E-5</c:v>
                </c:pt>
                <c:pt idx="7376">
                  <c:v>2.6540540000000001E-5</c:v>
                </c:pt>
                <c:pt idx="7377">
                  <c:v>2.6535089999999999E-5</c:v>
                </c:pt>
                <c:pt idx="7378">
                  <c:v>2.652963E-5</c:v>
                </c:pt>
                <c:pt idx="7379">
                  <c:v>2.6524139999999998E-5</c:v>
                </c:pt>
                <c:pt idx="7380">
                  <c:v>2.651864E-5</c:v>
                </c:pt>
                <c:pt idx="7381">
                  <c:v>2.6513109999999999E-5</c:v>
                </c:pt>
                <c:pt idx="7382">
                  <c:v>2.6507560000000001E-5</c:v>
                </c:pt>
                <c:pt idx="7383">
                  <c:v>2.6502000000000001E-5</c:v>
                </c:pt>
                <c:pt idx="7384">
                  <c:v>2.6496130000000001E-5</c:v>
                </c:pt>
                <c:pt idx="7385">
                  <c:v>2.64905E-5</c:v>
                </c:pt>
                <c:pt idx="7386">
                  <c:v>2.6484850000000001E-5</c:v>
                </c:pt>
                <c:pt idx="7387">
                  <c:v>2.6479190000000002E-5</c:v>
                </c:pt>
                <c:pt idx="7388">
                  <c:v>2.6473529999999999E-5</c:v>
                </c:pt>
                <c:pt idx="7389">
                  <c:v>2.6467859999999998E-5</c:v>
                </c:pt>
                <c:pt idx="7390">
                  <c:v>2.646221E-5</c:v>
                </c:pt>
                <c:pt idx="7391">
                  <c:v>2.6456570000000001E-5</c:v>
                </c:pt>
                <c:pt idx="7392">
                  <c:v>2.6450650000000001E-5</c:v>
                </c:pt>
                <c:pt idx="7393">
                  <c:v>2.644497E-5</c:v>
                </c:pt>
                <c:pt idx="7394">
                  <c:v>2.6439280000000001E-5</c:v>
                </c:pt>
                <c:pt idx="7395">
                  <c:v>2.6433560000000001E-5</c:v>
                </c:pt>
                <c:pt idx="7396">
                  <c:v>2.6427809999999999E-5</c:v>
                </c:pt>
                <c:pt idx="7397">
                  <c:v>2.642202E-5</c:v>
                </c:pt>
                <c:pt idx="7398">
                  <c:v>2.6416229999999998E-5</c:v>
                </c:pt>
                <c:pt idx="7399">
                  <c:v>2.64104E-5</c:v>
                </c:pt>
                <c:pt idx="7400">
                  <c:v>2.6404559999999998E-5</c:v>
                </c:pt>
                <c:pt idx="7401">
                  <c:v>2.6398440000000001E-5</c:v>
                </c:pt>
                <c:pt idx="7402">
                  <c:v>2.6392630000000001E-5</c:v>
                </c:pt>
                <c:pt idx="7403">
                  <c:v>2.6386499999999999E-5</c:v>
                </c:pt>
                <c:pt idx="7404">
                  <c:v>2.6380680000000002E-5</c:v>
                </c:pt>
                <c:pt idx="7405">
                  <c:v>2.6374869999999998E-5</c:v>
                </c:pt>
                <c:pt idx="7406">
                  <c:v>2.6369050000000001E-5</c:v>
                </c:pt>
                <c:pt idx="7407">
                  <c:v>2.6363190000000001E-5</c:v>
                </c:pt>
                <c:pt idx="7408">
                  <c:v>2.6357320000000001E-5</c:v>
                </c:pt>
                <c:pt idx="7409">
                  <c:v>2.6350849999999999E-5</c:v>
                </c:pt>
                <c:pt idx="7410">
                  <c:v>2.6344970000000001E-5</c:v>
                </c:pt>
                <c:pt idx="7411">
                  <c:v>2.6338770000000001E-5</c:v>
                </c:pt>
                <c:pt idx="7412">
                  <c:v>2.6332879999999999E-5</c:v>
                </c:pt>
                <c:pt idx="7413">
                  <c:v>2.6326979999999999E-5</c:v>
                </c:pt>
                <c:pt idx="7414">
                  <c:v>2.632104E-5</c:v>
                </c:pt>
                <c:pt idx="7415">
                  <c:v>2.6314800000000001E-5</c:v>
                </c:pt>
                <c:pt idx="7416">
                  <c:v>2.6308859999999999E-5</c:v>
                </c:pt>
                <c:pt idx="7417">
                  <c:v>2.6302899999999998E-5</c:v>
                </c:pt>
                <c:pt idx="7418">
                  <c:v>2.6296319999999999E-5</c:v>
                </c:pt>
                <c:pt idx="7419">
                  <c:v>2.6290300000000001E-5</c:v>
                </c:pt>
                <c:pt idx="7420">
                  <c:v>2.6283969999999999E-5</c:v>
                </c:pt>
                <c:pt idx="7421">
                  <c:v>2.6277950000000001E-5</c:v>
                </c:pt>
                <c:pt idx="7422">
                  <c:v>2.6271900000000002E-5</c:v>
                </c:pt>
                <c:pt idx="7423">
                  <c:v>2.6265509999999999E-5</c:v>
                </c:pt>
                <c:pt idx="7424">
                  <c:v>2.6259440000000001E-5</c:v>
                </c:pt>
                <c:pt idx="7425">
                  <c:v>2.625332E-5</c:v>
                </c:pt>
                <c:pt idx="7426">
                  <c:v>2.6246619999999998E-5</c:v>
                </c:pt>
                <c:pt idx="7427">
                  <c:v>2.6240469999999998E-5</c:v>
                </c:pt>
                <c:pt idx="7428">
                  <c:v>2.6234E-5</c:v>
                </c:pt>
                <c:pt idx="7429">
                  <c:v>2.622785E-5</c:v>
                </c:pt>
                <c:pt idx="7430">
                  <c:v>2.622165E-5</c:v>
                </c:pt>
                <c:pt idx="7431">
                  <c:v>2.6215139999999999E-5</c:v>
                </c:pt>
                <c:pt idx="7432">
                  <c:v>2.620892E-5</c:v>
                </c:pt>
                <c:pt idx="7433">
                  <c:v>2.620266E-5</c:v>
                </c:pt>
                <c:pt idx="7434">
                  <c:v>2.6196399999999999E-5</c:v>
                </c:pt>
                <c:pt idx="7435">
                  <c:v>2.6189850000000001E-5</c:v>
                </c:pt>
                <c:pt idx="7436">
                  <c:v>2.618319E-5</c:v>
                </c:pt>
                <c:pt idx="7437">
                  <c:v>2.617656E-5</c:v>
                </c:pt>
                <c:pt idx="7438">
                  <c:v>2.6169949999999998E-5</c:v>
                </c:pt>
                <c:pt idx="7439">
                  <c:v>2.6163369999999999E-5</c:v>
                </c:pt>
                <c:pt idx="7440">
                  <c:v>2.6157069999999999E-5</c:v>
                </c:pt>
                <c:pt idx="7441">
                  <c:v>2.615075E-5</c:v>
                </c:pt>
                <c:pt idx="7442">
                  <c:v>2.6144420000000001E-5</c:v>
                </c:pt>
                <c:pt idx="7443">
                  <c:v>2.6137799999999999E-5</c:v>
                </c:pt>
                <c:pt idx="7444">
                  <c:v>2.6131109999999999E-5</c:v>
                </c:pt>
                <c:pt idx="7445">
                  <c:v>2.6124420000000002E-5</c:v>
                </c:pt>
                <c:pt idx="7446">
                  <c:v>2.611771E-5</c:v>
                </c:pt>
                <c:pt idx="7447">
                  <c:v>2.611123E-5</c:v>
                </c:pt>
                <c:pt idx="7448">
                  <c:v>2.6104710000000002E-5</c:v>
                </c:pt>
                <c:pt idx="7449">
                  <c:v>2.6098160000000001E-5</c:v>
                </c:pt>
                <c:pt idx="7450">
                  <c:v>2.6091580000000001E-5</c:v>
                </c:pt>
                <c:pt idx="7451">
                  <c:v>2.608468E-5</c:v>
                </c:pt>
                <c:pt idx="7452">
                  <c:v>2.6077530000000001E-5</c:v>
                </c:pt>
                <c:pt idx="7453">
                  <c:v>2.607064E-5</c:v>
                </c:pt>
                <c:pt idx="7454">
                  <c:v>2.606381E-5</c:v>
                </c:pt>
                <c:pt idx="7455">
                  <c:v>2.6057230000000001E-5</c:v>
                </c:pt>
                <c:pt idx="7456">
                  <c:v>2.6050650000000001E-5</c:v>
                </c:pt>
                <c:pt idx="7457">
                  <c:v>2.604405E-5</c:v>
                </c:pt>
                <c:pt idx="7458">
                  <c:v>2.6037140000000001E-5</c:v>
                </c:pt>
                <c:pt idx="7459">
                  <c:v>2.6030229999999999E-5</c:v>
                </c:pt>
                <c:pt idx="7460">
                  <c:v>2.6023299999999999E-5</c:v>
                </c:pt>
                <c:pt idx="7461">
                  <c:v>2.60163E-5</c:v>
                </c:pt>
                <c:pt idx="7462">
                  <c:v>2.6009309999999999E-5</c:v>
                </c:pt>
                <c:pt idx="7463">
                  <c:v>2.6002560000000001E-5</c:v>
                </c:pt>
                <c:pt idx="7464">
                  <c:v>2.5995799999999999E-5</c:v>
                </c:pt>
                <c:pt idx="7465">
                  <c:v>2.5988710000000001E-5</c:v>
                </c:pt>
                <c:pt idx="7466">
                  <c:v>2.5981899999999999E-5</c:v>
                </c:pt>
                <c:pt idx="7467">
                  <c:v>2.5974769999999999E-5</c:v>
                </c:pt>
                <c:pt idx="7468">
                  <c:v>2.5967630000000001E-5</c:v>
                </c:pt>
                <c:pt idx="7469">
                  <c:v>2.5960249999999999E-5</c:v>
                </c:pt>
                <c:pt idx="7470">
                  <c:v>2.595334E-5</c:v>
                </c:pt>
                <c:pt idx="7471">
                  <c:v>2.594645E-5</c:v>
                </c:pt>
                <c:pt idx="7472">
                  <c:v>2.5939269999999999E-5</c:v>
                </c:pt>
                <c:pt idx="7473">
                  <c:v>2.5932349999999999E-5</c:v>
                </c:pt>
                <c:pt idx="7474">
                  <c:v>2.5925129999999999E-5</c:v>
                </c:pt>
                <c:pt idx="7475">
                  <c:v>2.591817E-5</c:v>
                </c:pt>
                <c:pt idx="7476">
                  <c:v>2.5910920000000001E-5</c:v>
                </c:pt>
                <c:pt idx="7477">
                  <c:v>2.590364E-5</c:v>
                </c:pt>
                <c:pt idx="7478">
                  <c:v>2.5896300000000001E-5</c:v>
                </c:pt>
                <c:pt idx="7479">
                  <c:v>2.5889239999999999E-5</c:v>
                </c:pt>
                <c:pt idx="7480">
                  <c:v>2.5881829999999999E-5</c:v>
                </c:pt>
                <c:pt idx="7481">
                  <c:v>2.587443E-5</c:v>
                </c:pt>
                <c:pt idx="7482">
                  <c:v>2.5867299999999999E-5</c:v>
                </c:pt>
                <c:pt idx="7483">
                  <c:v>2.5860160000000001E-5</c:v>
                </c:pt>
                <c:pt idx="7484">
                  <c:v>2.5852710000000001E-5</c:v>
                </c:pt>
                <c:pt idx="7485">
                  <c:v>2.5845540000000001E-5</c:v>
                </c:pt>
                <c:pt idx="7486">
                  <c:v>2.5837799999999998E-5</c:v>
                </c:pt>
                <c:pt idx="7487">
                  <c:v>2.5830530000000002E-5</c:v>
                </c:pt>
                <c:pt idx="7488">
                  <c:v>2.5823260000000001E-5</c:v>
                </c:pt>
                <c:pt idx="7489">
                  <c:v>2.5815969999999999E-5</c:v>
                </c:pt>
                <c:pt idx="7490">
                  <c:v>2.5808340000000001E-5</c:v>
                </c:pt>
                <c:pt idx="7491">
                  <c:v>2.5800699999999998E-5</c:v>
                </c:pt>
                <c:pt idx="7492">
                  <c:v>2.5793370000000001E-5</c:v>
                </c:pt>
                <c:pt idx="7493">
                  <c:v>2.5785739999999999E-5</c:v>
                </c:pt>
                <c:pt idx="7494">
                  <c:v>2.57781E-5</c:v>
                </c:pt>
                <c:pt idx="7495">
                  <c:v>2.577045E-5</c:v>
                </c:pt>
                <c:pt idx="7496">
                  <c:v>2.576304E-5</c:v>
                </c:pt>
                <c:pt idx="7497">
                  <c:v>2.5755360000000001E-5</c:v>
                </c:pt>
                <c:pt idx="7498">
                  <c:v>2.5747919999999999E-5</c:v>
                </c:pt>
                <c:pt idx="7499">
                  <c:v>2.574047E-5</c:v>
                </c:pt>
                <c:pt idx="7500">
                  <c:v>2.5732709999999999E-5</c:v>
                </c:pt>
                <c:pt idx="7501">
                  <c:v>2.572493E-5</c:v>
                </c:pt>
                <c:pt idx="7502">
                  <c:v>2.571742E-5</c:v>
                </c:pt>
                <c:pt idx="7503">
                  <c:v>2.5709609999999999E-5</c:v>
                </c:pt>
                <c:pt idx="7504">
                  <c:v>2.570173E-5</c:v>
                </c:pt>
                <c:pt idx="7505">
                  <c:v>2.5693859999999999E-5</c:v>
                </c:pt>
                <c:pt idx="7506">
                  <c:v>2.568623E-5</c:v>
                </c:pt>
                <c:pt idx="7507">
                  <c:v>2.5678590000000001E-5</c:v>
                </c:pt>
                <c:pt idx="7508">
                  <c:v>2.567063E-5</c:v>
                </c:pt>
                <c:pt idx="7509">
                  <c:v>2.5662950000000001E-5</c:v>
                </c:pt>
                <c:pt idx="7510">
                  <c:v>2.5654950000000001E-5</c:v>
                </c:pt>
                <c:pt idx="7511">
                  <c:v>2.5647229999999999E-5</c:v>
                </c:pt>
                <c:pt idx="7512">
                  <c:v>2.5638939999999999E-5</c:v>
                </c:pt>
                <c:pt idx="7513">
                  <c:v>2.5631149999999999E-5</c:v>
                </c:pt>
                <c:pt idx="7514">
                  <c:v>2.562307E-5</c:v>
                </c:pt>
                <c:pt idx="7515">
                  <c:v>2.5615249999999998E-5</c:v>
                </c:pt>
                <c:pt idx="7516">
                  <c:v>2.560713E-5</c:v>
                </c:pt>
                <c:pt idx="7517">
                  <c:v>2.5599269999999999E-5</c:v>
                </c:pt>
                <c:pt idx="7518">
                  <c:v>2.559139E-5</c:v>
                </c:pt>
                <c:pt idx="7519">
                  <c:v>2.558321E-5</c:v>
                </c:pt>
                <c:pt idx="7520">
                  <c:v>2.557474E-5</c:v>
                </c:pt>
                <c:pt idx="7521">
                  <c:v>2.556679E-5</c:v>
                </c:pt>
                <c:pt idx="7522">
                  <c:v>2.5558820000000001E-5</c:v>
                </c:pt>
                <c:pt idx="7523">
                  <c:v>2.5550530000000001E-5</c:v>
                </c:pt>
                <c:pt idx="7524">
                  <c:v>2.554252E-5</c:v>
                </c:pt>
                <c:pt idx="7525">
                  <c:v>2.553419E-5</c:v>
                </c:pt>
                <c:pt idx="7526">
                  <c:v>2.5526130000000002E-5</c:v>
                </c:pt>
                <c:pt idx="7527">
                  <c:v>2.5518059999999999E-5</c:v>
                </c:pt>
                <c:pt idx="7528">
                  <c:v>2.550964E-5</c:v>
                </c:pt>
                <c:pt idx="7529">
                  <c:v>2.550126E-5</c:v>
                </c:pt>
                <c:pt idx="7530">
                  <c:v>2.549278E-5</c:v>
                </c:pt>
                <c:pt idx="7531">
                  <c:v>2.548431E-5</c:v>
                </c:pt>
                <c:pt idx="7532">
                  <c:v>2.5476109999999999E-5</c:v>
                </c:pt>
                <c:pt idx="7533">
                  <c:v>2.5467879999999999E-5</c:v>
                </c:pt>
                <c:pt idx="7534">
                  <c:v>2.5459639999999999E-5</c:v>
                </c:pt>
                <c:pt idx="7535">
                  <c:v>2.5451060000000002E-5</c:v>
                </c:pt>
                <c:pt idx="7536">
                  <c:v>2.5442489999999998E-5</c:v>
                </c:pt>
                <c:pt idx="7537">
                  <c:v>2.5434190000000001E-5</c:v>
                </c:pt>
                <c:pt idx="7538">
                  <c:v>2.5425599999999999E-5</c:v>
                </c:pt>
                <c:pt idx="7539">
                  <c:v>2.5417240000000001E-5</c:v>
                </c:pt>
                <c:pt idx="7540">
                  <c:v>2.5408549999999999E-5</c:v>
                </c:pt>
                <c:pt idx="7541">
                  <c:v>2.5399869999999998E-5</c:v>
                </c:pt>
                <c:pt idx="7542">
                  <c:v>2.5391430000000001E-5</c:v>
                </c:pt>
                <c:pt idx="7543">
                  <c:v>2.5382829999999999E-5</c:v>
                </c:pt>
                <c:pt idx="7544">
                  <c:v>2.5374330000000001E-5</c:v>
                </c:pt>
                <c:pt idx="7545">
                  <c:v>2.536579E-5</c:v>
                </c:pt>
                <c:pt idx="7546">
                  <c:v>2.535683E-5</c:v>
                </c:pt>
                <c:pt idx="7547">
                  <c:v>2.5348199999999999E-5</c:v>
                </c:pt>
                <c:pt idx="7548">
                  <c:v>2.5339389999999999E-5</c:v>
                </c:pt>
                <c:pt idx="7549">
                  <c:v>2.533054E-5</c:v>
                </c:pt>
                <c:pt idx="7550">
                  <c:v>2.5321830000000001E-5</c:v>
                </c:pt>
                <c:pt idx="7551">
                  <c:v>2.5313120000000001E-5</c:v>
                </c:pt>
                <c:pt idx="7552">
                  <c:v>2.5304200000000001E-5</c:v>
                </c:pt>
                <c:pt idx="7553">
                  <c:v>2.5295290000000001E-5</c:v>
                </c:pt>
                <c:pt idx="7554">
                  <c:v>2.5286520000000001E-5</c:v>
                </c:pt>
                <c:pt idx="7555">
                  <c:v>2.5277470000000001E-5</c:v>
                </c:pt>
                <c:pt idx="7556">
                  <c:v>2.52685E-5</c:v>
                </c:pt>
                <c:pt idx="7557">
                  <c:v>2.5259669999999999E-5</c:v>
                </c:pt>
                <c:pt idx="7558">
                  <c:v>2.5250649999999999E-5</c:v>
                </c:pt>
                <c:pt idx="7559">
                  <c:v>2.524176E-5</c:v>
                </c:pt>
                <c:pt idx="7560">
                  <c:v>2.5232679999999998E-5</c:v>
                </c:pt>
                <c:pt idx="7561">
                  <c:v>2.5223729999999999E-5</c:v>
                </c:pt>
                <c:pt idx="7562">
                  <c:v>2.5214759999999998E-5</c:v>
                </c:pt>
                <c:pt idx="7563">
                  <c:v>2.5205609999999999E-5</c:v>
                </c:pt>
                <c:pt idx="7564">
                  <c:v>2.5196319999999999E-5</c:v>
                </c:pt>
                <c:pt idx="7565">
                  <c:v>2.518708E-5</c:v>
                </c:pt>
                <c:pt idx="7566">
                  <c:v>2.5177999999999998E-5</c:v>
                </c:pt>
                <c:pt idx="7567">
                  <c:v>2.5168690000000001E-5</c:v>
                </c:pt>
                <c:pt idx="7568">
                  <c:v>2.515957E-5</c:v>
                </c:pt>
                <c:pt idx="7569">
                  <c:v>2.515041E-5</c:v>
                </c:pt>
                <c:pt idx="7570">
                  <c:v>2.5141059999999999E-5</c:v>
                </c:pt>
                <c:pt idx="7571">
                  <c:v>2.513187E-5</c:v>
                </c:pt>
                <c:pt idx="7572">
                  <c:v>2.512223E-5</c:v>
                </c:pt>
                <c:pt idx="7573">
                  <c:v>2.511297E-5</c:v>
                </c:pt>
                <c:pt idx="7574">
                  <c:v>2.5103700000000002E-5</c:v>
                </c:pt>
                <c:pt idx="7575">
                  <c:v>2.509423E-5</c:v>
                </c:pt>
                <c:pt idx="7576">
                  <c:v>2.5084909999999998E-5</c:v>
                </c:pt>
                <c:pt idx="7577">
                  <c:v>2.5075379999999999E-5</c:v>
                </c:pt>
                <c:pt idx="7578">
                  <c:v>2.5066010000000001E-5</c:v>
                </c:pt>
                <c:pt idx="7579">
                  <c:v>2.5056620000000001E-5</c:v>
                </c:pt>
                <c:pt idx="7580">
                  <c:v>2.5047049999999999E-5</c:v>
                </c:pt>
                <c:pt idx="7581">
                  <c:v>2.5037349999999998E-5</c:v>
                </c:pt>
                <c:pt idx="7582">
                  <c:v>2.502788E-5</c:v>
                </c:pt>
                <c:pt idx="7583">
                  <c:v>2.50182E-5</c:v>
                </c:pt>
                <c:pt idx="7584">
                  <c:v>2.5008689999999999E-5</c:v>
                </c:pt>
                <c:pt idx="7585">
                  <c:v>2.4998949999999999E-5</c:v>
                </c:pt>
                <c:pt idx="7586">
                  <c:v>2.498937E-5</c:v>
                </c:pt>
                <c:pt idx="7587">
                  <c:v>2.497979E-5</c:v>
                </c:pt>
                <c:pt idx="7588">
                  <c:v>2.4970170000000002E-5</c:v>
                </c:pt>
                <c:pt idx="7589">
                  <c:v>2.4960539999999999E-5</c:v>
                </c:pt>
                <c:pt idx="7590">
                  <c:v>2.495039E-5</c:v>
                </c:pt>
                <c:pt idx="7591">
                  <c:v>2.4940449999999999E-5</c:v>
                </c:pt>
                <c:pt idx="7592">
                  <c:v>2.493072E-5</c:v>
                </c:pt>
                <c:pt idx="7593">
                  <c:v>2.492094E-5</c:v>
                </c:pt>
                <c:pt idx="7594">
                  <c:v>2.491116E-5</c:v>
                </c:pt>
                <c:pt idx="7595">
                  <c:v>2.4901100000000001E-5</c:v>
                </c:pt>
                <c:pt idx="7596">
                  <c:v>2.4891260000000001E-5</c:v>
                </c:pt>
                <c:pt idx="7597">
                  <c:v>2.488142E-5</c:v>
                </c:pt>
                <c:pt idx="7598">
                  <c:v>2.487154E-5</c:v>
                </c:pt>
                <c:pt idx="7599">
                  <c:v>2.4861390000000002E-5</c:v>
                </c:pt>
                <c:pt idx="7600">
                  <c:v>2.4851210000000001E-5</c:v>
                </c:pt>
                <c:pt idx="7601">
                  <c:v>2.4841009999999999E-5</c:v>
                </c:pt>
                <c:pt idx="7602">
                  <c:v>2.4831029999999999E-5</c:v>
                </c:pt>
                <c:pt idx="7603">
                  <c:v>2.4821009999999999E-5</c:v>
                </c:pt>
                <c:pt idx="7604">
                  <c:v>2.4810979999999999E-5</c:v>
                </c:pt>
                <c:pt idx="7605">
                  <c:v>2.480092E-5</c:v>
                </c:pt>
                <c:pt idx="7606">
                  <c:v>2.479085E-5</c:v>
                </c:pt>
                <c:pt idx="7607">
                  <c:v>2.478049E-5</c:v>
                </c:pt>
                <c:pt idx="7608">
                  <c:v>2.4770099999999999E-5</c:v>
                </c:pt>
                <c:pt idx="7609">
                  <c:v>2.4759699999999999E-5</c:v>
                </c:pt>
                <c:pt idx="7610">
                  <c:v>2.474949E-5</c:v>
                </c:pt>
                <c:pt idx="7611">
                  <c:v>2.4739259999999999E-5</c:v>
                </c:pt>
                <c:pt idx="7612">
                  <c:v>2.4729010000000001E-5</c:v>
                </c:pt>
                <c:pt idx="7613">
                  <c:v>2.471873E-5</c:v>
                </c:pt>
                <c:pt idx="7614">
                  <c:v>2.4708430000000001E-5</c:v>
                </c:pt>
                <c:pt idx="7615">
                  <c:v>2.469786E-5</c:v>
                </c:pt>
                <c:pt idx="7616">
                  <c:v>2.4687260000000001E-5</c:v>
                </c:pt>
                <c:pt idx="7617">
                  <c:v>2.4676850000000001E-5</c:v>
                </c:pt>
                <c:pt idx="7618">
                  <c:v>2.466619E-5</c:v>
                </c:pt>
                <c:pt idx="7619">
                  <c:v>2.4655759999999999E-5</c:v>
                </c:pt>
                <c:pt idx="7620">
                  <c:v>2.4645289999999999E-5</c:v>
                </c:pt>
                <c:pt idx="7621">
                  <c:v>2.4634820000000001E-5</c:v>
                </c:pt>
                <c:pt idx="7622">
                  <c:v>2.4624310000000001E-5</c:v>
                </c:pt>
                <c:pt idx="7623">
                  <c:v>2.4613790000000001E-5</c:v>
                </c:pt>
                <c:pt idx="7624">
                  <c:v>2.4602990000000001E-5</c:v>
                </c:pt>
                <c:pt idx="7625">
                  <c:v>2.4592150000000001E-5</c:v>
                </c:pt>
                <c:pt idx="7626">
                  <c:v>2.458152E-5</c:v>
                </c:pt>
                <c:pt idx="7627">
                  <c:v>2.4570609999999999E-5</c:v>
                </c:pt>
                <c:pt idx="7628">
                  <c:v>2.4559940000000001E-5</c:v>
                </c:pt>
                <c:pt idx="7629">
                  <c:v>2.4549240000000001E-5</c:v>
                </c:pt>
                <c:pt idx="7630">
                  <c:v>2.453852E-5</c:v>
                </c:pt>
                <c:pt idx="7631">
                  <c:v>2.4527780000000001E-5</c:v>
                </c:pt>
                <c:pt idx="7632">
                  <c:v>2.4517020000000001E-5</c:v>
                </c:pt>
                <c:pt idx="7633">
                  <c:v>2.4505990000000002E-5</c:v>
                </c:pt>
                <c:pt idx="7634">
                  <c:v>2.449492E-5</c:v>
                </c:pt>
                <c:pt idx="7635">
                  <c:v>2.4484059999999999E-5</c:v>
                </c:pt>
                <c:pt idx="7636">
                  <c:v>2.447318E-5</c:v>
                </c:pt>
                <c:pt idx="7637">
                  <c:v>2.4462010000000001E-5</c:v>
                </c:pt>
                <c:pt idx="7638">
                  <c:v>2.4451079999999999E-5</c:v>
                </c:pt>
                <c:pt idx="7639">
                  <c:v>2.4440129999999999E-5</c:v>
                </c:pt>
                <c:pt idx="7640">
                  <c:v>2.442916E-5</c:v>
                </c:pt>
                <c:pt idx="7641">
                  <c:v>2.4418170000000001E-5</c:v>
                </c:pt>
                <c:pt idx="7642">
                  <c:v>2.440716E-5</c:v>
                </c:pt>
                <c:pt idx="7643">
                  <c:v>2.4395869999999999E-5</c:v>
                </c:pt>
                <c:pt idx="7644">
                  <c:v>2.43845E-5</c:v>
                </c:pt>
                <c:pt idx="7645">
                  <c:v>2.4373399999999999E-5</c:v>
                </c:pt>
                <c:pt idx="7646">
                  <c:v>2.4362259999999999E-5</c:v>
                </c:pt>
                <c:pt idx="7647">
                  <c:v>2.4350800000000001E-5</c:v>
                </c:pt>
                <c:pt idx="7648">
                  <c:v>2.4339620000000001E-5</c:v>
                </c:pt>
                <c:pt idx="7649">
                  <c:v>2.432842E-5</c:v>
                </c:pt>
                <c:pt idx="7650">
                  <c:v>2.4317190000000001E-5</c:v>
                </c:pt>
                <c:pt idx="7651">
                  <c:v>2.4305710000000001E-5</c:v>
                </c:pt>
                <c:pt idx="7652">
                  <c:v>2.4294430000000001E-5</c:v>
                </c:pt>
                <c:pt idx="7653">
                  <c:v>2.4283150000000001E-5</c:v>
                </c:pt>
                <c:pt idx="7654">
                  <c:v>2.427185E-5</c:v>
                </c:pt>
                <c:pt idx="7655">
                  <c:v>2.4260259999999999E-5</c:v>
                </c:pt>
                <c:pt idx="7656">
                  <c:v>2.4248900000000001E-5</c:v>
                </c:pt>
                <c:pt idx="7657">
                  <c:v>2.423751E-5</c:v>
                </c:pt>
                <c:pt idx="7658">
                  <c:v>2.4226090000000001E-5</c:v>
                </c:pt>
                <c:pt idx="7659">
                  <c:v>2.4214660000000001E-5</c:v>
                </c:pt>
                <c:pt idx="7660">
                  <c:v>2.4202940000000001E-5</c:v>
                </c:pt>
                <c:pt idx="7661">
                  <c:v>2.419111E-5</c:v>
                </c:pt>
                <c:pt idx="7662">
                  <c:v>2.417958E-5</c:v>
                </c:pt>
                <c:pt idx="7663">
                  <c:v>2.4168029999999998E-5</c:v>
                </c:pt>
                <c:pt idx="7664">
                  <c:v>2.4156459999999999E-5</c:v>
                </c:pt>
                <c:pt idx="7665">
                  <c:v>2.414485E-5</c:v>
                </c:pt>
                <c:pt idx="7666">
                  <c:v>2.413323E-5</c:v>
                </c:pt>
                <c:pt idx="7667">
                  <c:v>2.4121589999999999E-5</c:v>
                </c:pt>
                <c:pt idx="7668">
                  <c:v>2.4109919999999999E-5</c:v>
                </c:pt>
                <c:pt idx="7669">
                  <c:v>2.4097999999999999E-5</c:v>
                </c:pt>
                <c:pt idx="7670">
                  <c:v>2.4085939999999999E-5</c:v>
                </c:pt>
                <c:pt idx="7671">
                  <c:v>2.4074210000000001E-5</c:v>
                </c:pt>
                <c:pt idx="7672">
                  <c:v>2.4062459999999999E-5</c:v>
                </c:pt>
                <c:pt idx="7673">
                  <c:v>2.4050679999999999E-5</c:v>
                </c:pt>
                <c:pt idx="7674">
                  <c:v>2.403888E-5</c:v>
                </c:pt>
                <c:pt idx="7675">
                  <c:v>2.402707E-5</c:v>
                </c:pt>
                <c:pt idx="7676">
                  <c:v>2.4015229999999999E-5</c:v>
                </c:pt>
                <c:pt idx="7677">
                  <c:v>2.400338E-5</c:v>
                </c:pt>
                <c:pt idx="7678">
                  <c:v>2.3991259999999999E-5</c:v>
                </c:pt>
                <c:pt idx="7679">
                  <c:v>2.397936E-5</c:v>
                </c:pt>
                <c:pt idx="7680">
                  <c:v>2.3967460000000001E-5</c:v>
                </c:pt>
                <c:pt idx="7681">
                  <c:v>2.3955179999999999E-5</c:v>
                </c:pt>
                <c:pt idx="7682">
                  <c:v>2.3943250000000002E-5</c:v>
                </c:pt>
                <c:pt idx="7683">
                  <c:v>2.3931289999999998E-5</c:v>
                </c:pt>
                <c:pt idx="7684">
                  <c:v>2.3919289999999999E-5</c:v>
                </c:pt>
                <c:pt idx="7685">
                  <c:v>2.390729E-5</c:v>
                </c:pt>
                <c:pt idx="7686">
                  <c:v>2.3895269999999999E-5</c:v>
                </c:pt>
                <c:pt idx="7687">
                  <c:v>2.3882990000000001E-5</c:v>
                </c:pt>
                <c:pt idx="7688">
                  <c:v>2.3870930000000001E-5</c:v>
                </c:pt>
                <c:pt idx="7689">
                  <c:v>2.385886E-5</c:v>
                </c:pt>
                <c:pt idx="7690">
                  <c:v>2.3846779999999999E-5</c:v>
                </c:pt>
                <c:pt idx="7691">
                  <c:v>2.3834679999999999E-5</c:v>
                </c:pt>
                <c:pt idx="7692">
                  <c:v>2.3822559999999998E-5</c:v>
                </c:pt>
                <c:pt idx="7693">
                  <c:v>2.381042E-5</c:v>
                </c:pt>
                <c:pt idx="7694">
                  <c:v>2.3798249999999999E-5</c:v>
                </c:pt>
                <c:pt idx="7695">
                  <c:v>2.378607E-5</c:v>
                </c:pt>
                <c:pt idx="7696">
                  <c:v>2.3773219999999999E-5</c:v>
                </c:pt>
                <c:pt idx="7697">
                  <c:v>2.3760990000000001E-5</c:v>
                </c:pt>
                <c:pt idx="7698">
                  <c:v>2.3748740000000001E-5</c:v>
                </c:pt>
                <c:pt idx="7699">
                  <c:v>2.3736490000000001E-5</c:v>
                </c:pt>
                <c:pt idx="7700">
                  <c:v>2.372422E-5</c:v>
                </c:pt>
                <c:pt idx="7701">
                  <c:v>2.3711930000000001E-5</c:v>
                </c:pt>
                <c:pt idx="7702">
                  <c:v>2.3699639999999999E-5</c:v>
                </c:pt>
                <c:pt idx="7703">
                  <c:v>2.3687339999999999E-5</c:v>
                </c:pt>
                <c:pt idx="7704">
                  <c:v>2.367505E-5</c:v>
                </c:pt>
                <c:pt idx="7705">
                  <c:v>2.3662489999999998E-5</c:v>
                </c:pt>
                <c:pt idx="7706">
                  <c:v>2.3650170000000001E-5</c:v>
                </c:pt>
                <c:pt idx="7707">
                  <c:v>2.363786E-5</c:v>
                </c:pt>
                <c:pt idx="7708">
                  <c:v>2.3625530000000001E-5</c:v>
                </c:pt>
                <c:pt idx="7709">
                  <c:v>2.3613189999999999E-5</c:v>
                </c:pt>
                <c:pt idx="7710">
                  <c:v>2.3600830000000002E-5</c:v>
                </c:pt>
                <c:pt idx="7711">
                  <c:v>2.3588439999999999E-5</c:v>
                </c:pt>
                <c:pt idx="7712">
                  <c:v>2.3576039999999999E-5</c:v>
                </c:pt>
                <c:pt idx="7713">
                  <c:v>2.3563599999999999E-5</c:v>
                </c:pt>
                <c:pt idx="7714">
                  <c:v>2.3550909999999999E-5</c:v>
                </c:pt>
                <c:pt idx="7715">
                  <c:v>2.3538409999999999E-5</c:v>
                </c:pt>
                <c:pt idx="7716">
                  <c:v>2.3525909999999999E-5</c:v>
                </c:pt>
                <c:pt idx="7717">
                  <c:v>2.351339E-5</c:v>
                </c:pt>
                <c:pt idx="7718">
                  <c:v>2.3500860000000001E-5</c:v>
                </c:pt>
                <c:pt idx="7719">
                  <c:v>2.3488310000000001E-5</c:v>
                </c:pt>
                <c:pt idx="7720">
                  <c:v>2.3475770000000001E-5</c:v>
                </c:pt>
                <c:pt idx="7721">
                  <c:v>2.3463220000000001E-5</c:v>
                </c:pt>
                <c:pt idx="7722">
                  <c:v>2.345067E-5</c:v>
                </c:pt>
                <c:pt idx="7723">
                  <c:v>2.343788E-5</c:v>
                </c:pt>
                <c:pt idx="7724">
                  <c:v>2.3425310000000002E-5</c:v>
                </c:pt>
                <c:pt idx="7725">
                  <c:v>2.3412760000000001E-5</c:v>
                </c:pt>
                <c:pt idx="7726">
                  <c:v>2.3400210000000001E-5</c:v>
                </c:pt>
                <c:pt idx="7727">
                  <c:v>2.338765E-5</c:v>
                </c:pt>
                <c:pt idx="7728">
                  <c:v>2.3375080000000001E-5</c:v>
                </c:pt>
                <c:pt idx="7729">
                  <c:v>2.3362530000000001E-5</c:v>
                </c:pt>
                <c:pt idx="7730">
                  <c:v>2.3349959999999999E-5</c:v>
                </c:pt>
                <c:pt idx="7731">
                  <c:v>2.3337390000000001E-5</c:v>
                </c:pt>
                <c:pt idx="7732">
                  <c:v>2.3324579999999999E-5</c:v>
                </c:pt>
                <c:pt idx="7733">
                  <c:v>2.3311979999999998E-5</c:v>
                </c:pt>
                <c:pt idx="7734">
                  <c:v>2.3299399999999999E-5</c:v>
                </c:pt>
                <c:pt idx="7735">
                  <c:v>2.3286809999999999E-5</c:v>
                </c:pt>
                <c:pt idx="7736">
                  <c:v>2.327422E-5</c:v>
                </c:pt>
                <c:pt idx="7737">
                  <c:v>2.326163E-5</c:v>
                </c:pt>
                <c:pt idx="7738">
                  <c:v>2.3249029999999999E-5</c:v>
                </c:pt>
                <c:pt idx="7739">
                  <c:v>2.3236429999999999E-5</c:v>
                </c:pt>
                <c:pt idx="7740">
                  <c:v>2.3223830000000002E-5</c:v>
                </c:pt>
                <c:pt idx="7741">
                  <c:v>2.3210990000000001E-5</c:v>
                </c:pt>
                <c:pt idx="7742">
                  <c:v>2.3198369999999999E-5</c:v>
                </c:pt>
                <c:pt idx="7743">
                  <c:v>2.3185760000000001E-5</c:v>
                </c:pt>
                <c:pt idx="7744">
                  <c:v>2.317315E-5</c:v>
                </c:pt>
                <c:pt idx="7745">
                  <c:v>2.3160530000000002E-5</c:v>
                </c:pt>
                <c:pt idx="7746">
                  <c:v>2.314792E-5</c:v>
                </c:pt>
                <c:pt idx="7747">
                  <c:v>2.3135290000000001E-5</c:v>
                </c:pt>
                <c:pt idx="7748">
                  <c:v>2.3122690000000001E-5</c:v>
                </c:pt>
                <c:pt idx="7749">
                  <c:v>2.3110069999999999E-5</c:v>
                </c:pt>
                <c:pt idx="7750">
                  <c:v>2.309721E-5</c:v>
                </c:pt>
                <c:pt idx="7751">
                  <c:v>2.3084580000000001E-5</c:v>
                </c:pt>
                <c:pt idx="7752">
                  <c:v>2.3071949999999999E-5</c:v>
                </c:pt>
                <c:pt idx="7753">
                  <c:v>2.3059340000000001E-5</c:v>
                </c:pt>
                <c:pt idx="7754">
                  <c:v>2.3046700000000001E-5</c:v>
                </c:pt>
                <c:pt idx="7755">
                  <c:v>2.3034070000000002E-5</c:v>
                </c:pt>
                <c:pt idx="7756">
                  <c:v>2.302145E-5</c:v>
                </c:pt>
                <c:pt idx="7757">
                  <c:v>2.300881E-5</c:v>
                </c:pt>
                <c:pt idx="7758">
                  <c:v>2.2996209999999999E-5</c:v>
                </c:pt>
                <c:pt idx="7759">
                  <c:v>2.2983360000000001E-5</c:v>
                </c:pt>
                <c:pt idx="7760">
                  <c:v>2.2970729999999999E-5</c:v>
                </c:pt>
                <c:pt idx="7761">
                  <c:v>2.2958129999999998E-5</c:v>
                </c:pt>
                <c:pt idx="7762">
                  <c:v>2.294551E-5</c:v>
                </c:pt>
                <c:pt idx="7763">
                  <c:v>2.293292E-5</c:v>
                </c:pt>
                <c:pt idx="7764">
                  <c:v>2.2920319999999999E-5</c:v>
                </c:pt>
                <c:pt idx="7765">
                  <c:v>2.290773E-5</c:v>
                </c:pt>
                <c:pt idx="7766">
                  <c:v>2.2895150000000001E-5</c:v>
                </c:pt>
                <c:pt idx="7767">
                  <c:v>2.2882570000000001E-5</c:v>
                </c:pt>
                <c:pt idx="7768">
                  <c:v>2.2869749999999999E-5</c:v>
                </c:pt>
                <c:pt idx="7769">
                  <c:v>2.2857149999999998E-5</c:v>
                </c:pt>
                <c:pt idx="7770">
                  <c:v>2.2844590000000001E-5</c:v>
                </c:pt>
                <c:pt idx="7771">
                  <c:v>2.283203E-5</c:v>
                </c:pt>
                <c:pt idx="7772">
                  <c:v>2.2819479999999999E-5</c:v>
                </c:pt>
                <c:pt idx="7773">
                  <c:v>2.280695E-5</c:v>
                </c:pt>
                <c:pt idx="7774">
                  <c:v>2.2794420000000001E-5</c:v>
                </c:pt>
                <c:pt idx="7775">
                  <c:v>2.2781889999999999E-5</c:v>
                </c:pt>
                <c:pt idx="7776">
                  <c:v>2.2769380000000001E-5</c:v>
                </c:pt>
                <c:pt idx="7777">
                  <c:v>2.275663E-5</c:v>
                </c:pt>
                <c:pt idx="7778">
                  <c:v>2.2744090000000001E-5</c:v>
                </c:pt>
                <c:pt idx="7779">
                  <c:v>2.273158E-5</c:v>
                </c:pt>
                <c:pt idx="7780">
                  <c:v>2.2719060000000001E-5</c:v>
                </c:pt>
                <c:pt idx="7781">
                  <c:v>2.270654E-5</c:v>
                </c:pt>
                <c:pt idx="7782">
                  <c:v>2.2694029999999999E-5</c:v>
                </c:pt>
                <c:pt idx="7783">
                  <c:v>2.26815E-5</c:v>
                </c:pt>
                <c:pt idx="7784">
                  <c:v>2.2668989999999999E-5</c:v>
                </c:pt>
                <c:pt idx="7785">
                  <c:v>2.2656490000000002E-5</c:v>
                </c:pt>
                <c:pt idx="7786">
                  <c:v>2.2643750000000002E-5</c:v>
                </c:pt>
                <c:pt idx="7787">
                  <c:v>2.2631240000000001E-5</c:v>
                </c:pt>
                <c:pt idx="7788">
                  <c:v>2.261873E-5</c:v>
                </c:pt>
                <c:pt idx="7789">
                  <c:v>2.260624E-5</c:v>
                </c:pt>
                <c:pt idx="7790">
                  <c:v>2.2593769999999998E-5</c:v>
                </c:pt>
                <c:pt idx="7791">
                  <c:v>2.25813E-5</c:v>
                </c:pt>
                <c:pt idx="7792">
                  <c:v>2.256885E-5</c:v>
                </c:pt>
                <c:pt idx="7793">
                  <c:v>2.25564E-5</c:v>
                </c:pt>
                <c:pt idx="7794">
                  <c:v>2.254396E-5</c:v>
                </c:pt>
                <c:pt idx="7795">
                  <c:v>2.2531280000000001E-5</c:v>
                </c:pt>
                <c:pt idx="7796">
                  <c:v>2.2518830000000001E-5</c:v>
                </c:pt>
                <c:pt idx="7797">
                  <c:v>2.2506399999999999E-5</c:v>
                </c:pt>
                <c:pt idx="7798">
                  <c:v>2.2493959999999999E-5</c:v>
                </c:pt>
                <c:pt idx="7799">
                  <c:v>2.2481540000000001E-5</c:v>
                </c:pt>
                <c:pt idx="7800">
                  <c:v>2.2469109999999999E-5</c:v>
                </c:pt>
                <c:pt idx="7801">
                  <c:v>2.2456700000000001E-5</c:v>
                </c:pt>
                <c:pt idx="7802">
                  <c:v>2.2444300000000001E-5</c:v>
                </c:pt>
                <c:pt idx="7803">
                  <c:v>2.243188E-5</c:v>
                </c:pt>
                <c:pt idx="7804">
                  <c:v>2.2419219999999998E-5</c:v>
                </c:pt>
                <c:pt idx="7805">
                  <c:v>2.2406779999999999E-5</c:v>
                </c:pt>
                <c:pt idx="7806">
                  <c:v>2.2394370000000002E-5</c:v>
                </c:pt>
                <c:pt idx="7807">
                  <c:v>2.2381960000000001E-5</c:v>
                </c:pt>
                <c:pt idx="7808">
                  <c:v>2.236955E-5</c:v>
                </c:pt>
                <c:pt idx="7809">
                  <c:v>2.2357170000000001E-5</c:v>
                </c:pt>
                <c:pt idx="7810">
                  <c:v>2.2344779999999999E-5</c:v>
                </c:pt>
                <c:pt idx="7811">
                  <c:v>2.233236E-5</c:v>
                </c:pt>
                <c:pt idx="7812">
                  <c:v>2.2319930000000002E-5</c:v>
                </c:pt>
                <c:pt idx="7813">
                  <c:v>2.2307330000000001E-5</c:v>
                </c:pt>
                <c:pt idx="7814">
                  <c:v>2.229496E-5</c:v>
                </c:pt>
                <c:pt idx="7815">
                  <c:v>2.2282599999999999E-5</c:v>
                </c:pt>
                <c:pt idx="7816">
                  <c:v>2.2270230000000001E-5</c:v>
                </c:pt>
                <c:pt idx="7817">
                  <c:v>2.2257889999999998E-5</c:v>
                </c:pt>
                <c:pt idx="7818">
                  <c:v>2.2245539999999998E-5</c:v>
                </c:pt>
                <c:pt idx="7819">
                  <c:v>2.2233230000000001E-5</c:v>
                </c:pt>
                <c:pt idx="7820">
                  <c:v>2.222086E-5</c:v>
                </c:pt>
                <c:pt idx="7821">
                  <c:v>2.2208589999999999E-5</c:v>
                </c:pt>
                <c:pt idx="7822">
                  <c:v>2.2195990000000002E-5</c:v>
                </c:pt>
                <c:pt idx="7823">
                  <c:v>2.2183699999999999E-5</c:v>
                </c:pt>
                <c:pt idx="7824">
                  <c:v>2.217132E-5</c:v>
                </c:pt>
                <c:pt idx="7825">
                  <c:v>2.2159030000000001E-5</c:v>
                </c:pt>
                <c:pt idx="7826">
                  <c:v>2.2146699999999999E-5</c:v>
                </c:pt>
                <c:pt idx="7827">
                  <c:v>2.2134389999999999E-5</c:v>
                </c:pt>
                <c:pt idx="7828">
                  <c:v>2.2122039999999999E-5</c:v>
                </c:pt>
                <c:pt idx="7829">
                  <c:v>2.2109720000000001E-5</c:v>
                </c:pt>
                <c:pt idx="7830">
                  <c:v>2.2097420000000001E-5</c:v>
                </c:pt>
                <c:pt idx="7831">
                  <c:v>2.208486E-5</c:v>
                </c:pt>
                <c:pt idx="7832">
                  <c:v>2.2072520000000001E-5</c:v>
                </c:pt>
                <c:pt idx="7833">
                  <c:v>2.2060099999999999E-5</c:v>
                </c:pt>
                <c:pt idx="7834">
                  <c:v>2.204776E-5</c:v>
                </c:pt>
                <c:pt idx="7835">
                  <c:v>2.2035449999999999E-5</c:v>
                </c:pt>
                <c:pt idx="7836">
                  <c:v>2.2023120000000001E-5</c:v>
                </c:pt>
                <c:pt idx="7837">
                  <c:v>2.2010780000000001E-5</c:v>
                </c:pt>
                <c:pt idx="7838">
                  <c:v>2.1998389999999999E-5</c:v>
                </c:pt>
                <c:pt idx="7839">
                  <c:v>2.1986099999999999E-5</c:v>
                </c:pt>
                <c:pt idx="7840">
                  <c:v>2.197357E-5</c:v>
                </c:pt>
                <c:pt idx="7841">
                  <c:v>2.1961230000000001E-5</c:v>
                </c:pt>
                <c:pt idx="7842">
                  <c:v>2.1948970000000001E-5</c:v>
                </c:pt>
                <c:pt idx="7843">
                  <c:v>2.1936680000000002E-5</c:v>
                </c:pt>
                <c:pt idx="7844">
                  <c:v>2.192431E-5</c:v>
                </c:pt>
                <c:pt idx="7845">
                  <c:v>2.1912020000000001E-5</c:v>
                </c:pt>
                <c:pt idx="7846">
                  <c:v>2.1899630000000002E-5</c:v>
                </c:pt>
                <c:pt idx="7847">
                  <c:v>2.1887329999999998E-5</c:v>
                </c:pt>
                <c:pt idx="7848">
                  <c:v>2.1875029999999998E-5</c:v>
                </c:pt>
                <c:pt idx="7849">
                  <c:v>2.1862449999999999E-5</c:v>
                </c:pt>
                <c:pt idx="7850">
                  <c:v>2.185021E-5</c:v>
                </c:pt>
                <c:pt idx="7851">
                  <c:v>2.1837830000000002E-5</c:v>
                </c:pt>
                <c:pt idx="7852">
                  <c:v>2.182555E-5</c:v>
                </c:pt>
                <c:pt idx="7853">
                  <c:v>2.18132E-5</c:v>
                </c:pt>
                <c:pt idx="7854">
                  <c:v>2.1800939999999999E-5</c:v>
                </c:pt>
                <c:pt idx="7855">
                  <c:v>2.1788610000000001E-5</c:v>
                </c:pt>
                <c:pt idx="7856">
                  <c:v>2.1776369999999998E-5</c:v>
                </c:pt>
                <c:pt idx="7857">
                  <c:v>2.1764110000000001E-5</c:v>
                </c:pt>
                <c:pt idx="7858">
                  <c:v>2.1751900000000001E-5</c:v>
                </c:pt>
                <c:pt idx="7859">
                  <c:v>2.1739450000000001E-5</c:v>
                </c:pt>
                <c:pt idx="7860">
                  <c:v>2.172729E-5</c:v>
                </c:pt>
                <c:pt idx="7861">
                  <c:v>2.171508E-5</c:v>
                </c:pt>
                <c:pt idx="7862">
                  <c:v>2.1702759999999999E-5</c:v>
                </c:pt>
                <c:pt idx="7863">
                  <c:v>2.1690559999999999E-5</c:v>
                </c:pt>
                <c:pt idx="7864">
                  <c:v>2.1678349999999999E-5</c:v>
                </c:pt>
                <c:pt idx="7865">
                  <c:v>2.1666099999999999E-5</c:v>
                </c:pt>
                <c:pt idx="7866">
                  <c:v>2.1653820000000001E-5</c:v>
                </c:pt>
                <c:pt idx="7867">
                  <c:v>2.16417E-5</c:v>
                </c:pt>
                <c:pt idx="7868">
                  <c:v>2.162931E-5</c:v>
                </c:pt>
                <c:pt idx="7869">
                  <c:v>2.1617110000000001E-5</c:v>
                </c:pt>
                <c:pt idx="7870">
                  <c:v>2.160489E-5</c:v>
                </c:pt>
                <c:pt idx="7871">
                  <c:v>2.159273E-5</c:v>
                </c:pt>
                <c:pt idx="7872">
                  <c:v>2.1580509999999998E-5</c:v>
                </c:pt>
                <c:pt idx="7873">
                  <c:v>2.156842E-5</c:v>
                </c:pt>
                <c:pt idx="7874">
                  <c:v>2.1556299999999999E-5</c:v>
                </c:pt>
                <c:pt idx="7875">
                  <c:v>2.1544139999999999E-5</c:v>
                </c:pt>
                <c:pt idx="7876">
                  <c:v>2.1532229999999999E-5</c:v>
                </c:pt>
                <c:pt idx="7877">
                  <c:v>2.1519960000000001E-5</c:v>
                </c:pt>
                <c:pt idx="7878">
                  <c:v>2.1507859999999998E-5</c:v>
                </c:pt>
                <c:pt idx="7879">
                  <c:v>2.149573E-5</c:v>
                </c:pt>
                <c:pt idx="7880">
                  <c:v>2.1483739999999998E-5</c:v>
                </c:pt>
                <c:pt idx="7881">
                  <c:v>2.147171E-5</c:v>
                </c:pt>
                <c:pt idx="7882">
                  <c:v>2.1459679999999999E-5</c:v>
                </c:pt>
                <c:pt idx="7883">
                  <c:v>2.1447609999999998E-5</c:v>
                </c:pt>
                <c:pt idx="7884">
                  <c:v>2.1435509999999999E-5</c:v>
                </c:pt>
                <c:pt idx="7885">
                  <c:v>2.1423530000000001E-5</c:v>
                </c:pt>
                <c:pt idx="7886">
                  <c:v>2.1411320000000001E-5</c:v>
                </c:pt>
                <c:pt idx="7887">
                  <c:v>2.139929E-5</c:v>
                </c:pt>
                <c:pt idx="7888">
                  <c:v>2.1387260000000002E-5</c:v>
                </c:pt>
                <c:pt idx="7889">
                  <c:v>2.1375380000000001E-5</c:v>
                </c:pt>
                <c:pt idx="7890">
                  <c:v>2.1363470000000001E-5</c:v>
                </c:pt>
                <c:pt idx="7891">
                  <c:v>2.1351550000000001E-5</c:v>
                </c:pt>
                <c:pt idx="7892">
                  <c:v>2.1339600000000001E-5</c:v>
                </c:pt>
                <c:pt idx="7893">
                  <c:v>2.1327849999999999E-5</c:v>
                </c:pt>
                <c:pt idx="7894">
                  <c:v>2.1316029999999999E-5</c:v>
                </c:pt>
                <c:pt idx="7895">
                  <c:v>2.1303969999999999E-5</c:v>
                </c:pt>
                <c:pt idx="7896">
                  <c:v>2.1292090000000002E-5</c:v>
                </c:pt>
                <c:pt idx="7897">
                  <c:v>2.1280379999999999E-5</c:v>
                </c:pt>
                <c:pt idx="7898">
                  <c:v>2.126863E-5</c:v>
                </c:pt>
                <c:pt idx="7899">
                  <c:v>2.1256780000000001E-5</c:v>
                </c:pt>
                <c:pt idx="7900">
                  <c:v>2.1245069999999999E-5</c:v>
                </c:pt>
                <c:pt idx="7901">
                  <c:v>2.1233330000000001E-5</c:v>
                </c:pt>
                <c:pt idx="7902">
                  <c:v>2.1221570000000002E-5</c:v>
                </c:pt>
                <c:pt idx="7903">
                  <c:v>2.1209980000000001E-5</c:v>
                </c:pt>
                <c:pt idx="7904">
                  <c:v>2.1198370000000001E-5</c:v>
                </c:pt>
                <c:pt idx="7905">
                  <c:v>2.118653E-5</c:v>
                </c:pt>
                <c:pt idx="7906">
                  <c:v>2.1174870000000001E-5</c:v>
                </c:pt>
                <c:pt idx="7907">
                  <c:v>2.1163409999999999E-5</c:v>
                </c:pt>
                <c:pt idx="7908">
                  <c:v>2.1151910000000001E-5</c:v>
                </c:pt>
                <c:pt idx="7909">
                  <c:v>2.114038E-5</c:v>
                </c:pt>
                <c:pt idx="7910">
                  <c:v>2.112885E-5</c:v>
                </c:pt>
                <c:pt idx="7911">
                  <c:v>2.111747E-5</c:v>
                </c:pt>
                <c:pt idx="7912">
                  <c:v>2.110608E-5</c:v>
                </c:pt>
                <c:pt idx="7913">
                  <c:v>2.109466E-5</c:v>
                </c:pt>
                <c:pt idx="7914">
                  <c:v>2.1083009999999999E-5</c:v>
                </c:pt>
                <c:pt idx="7915">
                  <c:v>2.1071760000000001E-5</c:v>
                </c:pt>
                <c:pt idx="7916">
                  <c:v>2.1060489999999999E-5</c:v>
                </c:pt>
                <c:pt idx="7917">
                  <c:v>2.1049209999999999E-5</c:v>
                </c:pt>
                <c:pt idx="7918">
                  <c:v>2.103789E-5</c:v>
                </c:pt>
                <c:pt idx="7919">
                  <c:v>2.1026789999999999E-5</c:v>
                </c:pt>
                <c:pt idx="7920">
                  <c:v>2.101566E-5</c:v>
                </c:pt>
                <c:pt idx="7921">
                  <c:v>2.1004509999999999E-5</c:v>
                </c:pt>
                <c:pt idx="7922">
                  <c:v>2.0993409999999999E-5</c:v>
                </c:pt>
                <c:pt idx="7923">
                  <c:v>2.098219E-5</c:v>
                </c:pt>
                <c:pt idx="7924">
                  <c:v>2.0971170000000001E-5</c:v>
                </c:pt>
                <c:pt idx="7925">
                  <c:v>2.0960130000000002E-5</c:v>
                </c:pt>
                <c:pt idx="7926">
                  <c:v>2.094906E-5</c:v>
                </c:pt>
                <c:pt idx="7927">
                  <c:v>2.093817E-5</c:v>
                </c:pt>
                <c:pt idx="7928">
                  <c:v>2.0927290000000001E-5</c:v>
                </c:pt>
                <c:pt idx="7929">
                  <c:v>2.0916409999999999E-5</c:v>
                </c:pt>
                <c:pt idx="7930">
                  <c:v>2.0905509999999999E-5</c:v>
                </c:pt>
                <c:pt idx="7931">
                  <c:v>2.0894790000000001E-5</c:v>
                </c:pt>
                <c:pt idx="7932">
                  <c:v>2.0883859999999999E-5</c:v>
                </c:pt>
                <c:pt idx="7933">
                  <c:v>2.0873109999999999E-5</c:v>
                </c:pt>
                <c:pt idx="7934">
                  <c:v>2.0862440000000001E-5</c:v>
                </c:pt>
                <c:pt idx="7935">
                  <c:v>2.0851839999999999E-5</c:v>
                </c:pt>
                <c:pt idx="7936">
                  <c:v>2.084126E-5</c:v>
                </c:pt>
                <c:pt idx="7937">
                  <c:v>2.0830660000000001E-5</c:v>
                </c:pt>
                <c:pt idx="7938">
                  <c:v>2.0820029999999999E-5</c:v>
                </c:pt>
                <c:pt idx="7939">
                  <c:v>2.080958E-5</c:v>
                </c:pt>
                <c:pt idx="7940">
                  <c:v>2.079912E-5</c:v>
                </c:pt>
                <c:pt idx="7941">
                  <c:v>2.0788720000000001E-5</c:v>
                </c:pt>
                <c:pt idx="7942">
                  <c:v>2.077814E-5</c:v>
                </c:pt>
                <c:pt idx="7943">
                  <c:v>2.0767800000000001E-5</c:v>
                </c:pt>
                <c:pt idx="7944">
                  <c:v>2.075751E-5</c:v>
                </c:pt>
                <c:pt idx="7945">
                  <c:v>2.074724E-5</c:v>
                </c:pt>
                <c:pt idx="7946">
                  <c:v>2.0737000000000002E-5</c:v>
                </c:pt>
                <c:pt idx="7947">
                  <c:v>2.0726789999999999E-5</c:v>
                </c:pt>
                <c:pt idx="7948">
                  <c:v>2.0716600000000001E-5</c:v>
                </c:pt>
                <c:pt idx="7949">
                  <c:v>2.070646E-5</c:v>
                </c:pt>
                <c:pt idx="7950">
                  <c:v>2.069635E-5</c:v>
                </c:pt>
                <c:pt idx="7951">
                  <c:v>2.068608E-5</c:v>
                </c:pt>
                <c:pt idx="7952">
                  <c:v>2.067605E-5</c:v>
                </c:pt>
                <c:pt idx="7953">
                  <c:v>2.0666080000000001E-5</c:v>
                </c:pt>
                <c:pt idx="7954">
                  <c:v>2.0656160000000001E-5</c:v>
                </c:pt>
                <c:pt idx="7955">
                  <c:v>2.0646280000000001E-5</c:v>
                </c:pt>
                <c:pt idx="7956">
                  <c:v>2.0636450000000001E-5</c:v>
                </c:pt>
                <c:pt idx="7957">
                  <c:v>2.0626639999999999E-5</c:v>
                </c:pt>
                <c:pt idx="7958">
                  <c:v>2.0616880000000001E-5</c:v>
                </c:pt>
                <c:pt idx="7959">
                  <c:v>2.0607159999999999E-5</c:v>
                </c:pt>
                <c:pt idx="7960">
                  <c:v>2.059725E-5</c:v>
                </c:pt>
                <c:pt idx="7961">
                  <c:v>2.058757E-5</c:v>
                </c:pt>
                <c:pt idx="7962">
                  <c:v>2.057792E-5</c:v>
                </c:pt>
                <c:pt idx="7963">
                  <c:v>2.0568310000000002E-5</c:v>
                </c:pt>
                <c:pt idx="7964">
                  <c:v>2.055875E-5</c:v>
                </c:pt>
                <c:pt idx="7965">
                  <c:v>2.0549310000000001E-5</c:v>
                </c:pt>
                <c:pt idx="7966">
                  <c:v>2.053981E-5</c:v>
                </c:pt>
                <c:pt idx="7967">
                  <c:v>2.0530349999999999E-5</c:v>
                </c:pt>
                <c:pt idx="7968">
                  <c:v>2.0520959999999999E-5</c:v>
                </c:pt>
                <c:pt idx="7969">
                  <c:v>2.051172E-5</c:v>
                </c:pt>
                <c:pt idx="7970">
                  <c:v>2.0502100000000001E-5</c:v>
                </c:pt>
                <c:pt idx="7971">
                  <c:v>2.0492800000000001E-5</c:v>
                </c:pt>
                <c:pt idx="7972">
                  <c:v>2.0483600000000002E-5</c:v>
                </c:pt>
                <c:pt idx="7973">
                  <c:v>2.0474480000000001E-5</c:v>
                </c:pt>
                <c:pt idx="7974">
                  <c:v>2.0465380000000001E-5</c:v>
                </c:pt>
                <c:pt idx="7975">
                  <c:v>2.0456270000000001E-5</c:v>
                </c:pt>
                <c:pt idx="7976">
                  <c:v>2.044715E-5</c:v>
                </c:pt>
                <c:pt idx="7977">
                  <c:v>2.0438029999999999E-5</c:v>
                </c:pt>
                <c:pt idx="7978">
                  <c:v>2.042894E-5</c:v>
                </c:pt>
                <c:pt idx="7979">
                  <c:v>2.041969E-5</c:v>
                </c:pt>
                <c:pt idx="7980">
                  <c:v>2.0410669999999999E-5</c:v>
                </c:pt>
                <c:pt idx="7981">
                  <c:v>2.0401750000000002E-5</c:v>
                </c:pt>
                <c:pt idx="7982">
                  <c:v>2.0392839999999998E-5</c:v>
                </c:pt>
                <c:pt idx="7983">
                  <c:v>2.0383970000000001E-5</c:v>
                </c:pt>
                <c:pt idx="7984">
                  <c:v>2.037513E-5</c:v>
                </c:pt>
                <c:pt idx="7985">
                  <c:v>2.0366309999999999E-5</c:v>
                </c:pt>
                <c:pt idx="7986">
                  <c:v>2.0357520000000001E-5</c:v>
                </c:pt>
                <c:pt idx="7987">
                  <c:v>2.0348769999999999E-5</c:v>
                </c:pt>
                <c:pt idx="7988">
                  <c:v>2.0340049999999998E-5</c:v>
                </c:pt>
                <c:pt idx="7989">
                  <c:v>2.0331149999999999E-5</c:v>
                </c:pt>
                <c:pt idx="7990">
                  <c:v>2.0322479999999999E-5</c:v>
                </c:pt>
                <c:pt idx="7991">
                  <c:v>2.0313849999999999E-5</c:v>
                </c:pt>
                <c:pt idx="7992">
                  <c:v>2.0305270000000002E-5</c:v>
                </c:pt>
                <c:pt idx="7993">
                  <c:v>2.029673E-5</c:v>
                </c:pt>
                <c:pt idx="7994">
                  <c:v>2.0288210000000001E-5</c:v>
                </c:pt>
                <c:pt idx="7995">
                  <c:v>2.027972E-5</c:v>
                </c:pt>
                <c:pt idx="7996">
                  <c:v>2.027125E-5</c:v>
                </c:pt>
                <c:pt idx="7997">
                  <c:v>2.0262790000000001E-5</c:v>
                </c:pt>
                <c:pt idx="7998">
                  <c:v>2.0254160000000001E-5</c:v>
                </c:pt>
                <c:pt idx="7999">
                  <c:v>2.024573E-5</c:v>
                </c:pt>
                <c:pt idx="8000">
                  <c:v>2.023734E-5</c:v>
                </c:pt>
                <c:pt idx="8001">
                  <c:v>2.022896E-5</c:v>
                </c:pt>
                <c:pt idx="8002">
                  <c:v>2.0220600000000001E-5</c:v>
                </c:pt>
                <c:pt idx="8003">
                  <c:v>2.0212289999999999E-5</c:v>
                </c:pt>
                <c:pt idx="8004">
                  <c:v>2.0204009999999999E-5</c:v>
                </c:pt>
                <c:pt idx="8005">
                  <c:v>2.0195779999999999E-5</c:v>
                </c:pt>
                <c:pt idx="8006">
                  <c:v>2.0187570000000001E-5</c:v>
                </c:pt>
                <c:pt idx="8007">
                  <c:v>2.017942E-5</c:v>
                </c:pt>
                <c:pt idx="8008">
                  <c:v>2.0171079999999999E-5</c:v>
                </c:pt>
                <c:pt idx="8009">
                  <c:v>2.0162889999999999E-5</c:v>
                </c:pt>
                <c:pt idx="8010">
                  <c:v>2.0154709999999999E-5</c:v>
                </c:pt>
                <c:pt idx="8011">
                  <c:v>2.0146559999999998E-5</c:v>
                </c:pt>
                <c:pt idx="8012">
                  <c:v>2.0138429999999999E-5</c:v>
                </c:pt>
                <c:pt idx="8013">
                  <c:v>2.0130339999999999E-5</c:v>
                </c:pt>
                <c:pt idx="8014">
                  <c:v>2.012227E-5</c:v>
                </c:pt>
                <c:pt idx="8015">
                  <c:v>2.011423E-5</c:v>
                </c:pt>
                <c:pt idx="8016">
                  <c:v>2.0106229999999999E-5</c:v>
                </c:pt>
                <c:pt idx="8017">
                  <c:v>2.0098039999999999E-5</c:v>
                </c:pt>
                <c:pt idx="8018">
                  <c:v>2.009006E-5</c:v>
                </c:pt>
                <c:pt idx="8019">
                  <c:v>2.0082109999999999E-5</c:v>
                </c:pt>
                <c:pt idx="8020">
                  <c:v>2.0074159999999999E-5</c:v>
                </c:pt>
                <c:pt idx="8021">
                  <c:v>2.0066219999999999E-5</c:v>
                </c:pt>
                <c:pt idx="8022">
                  <c:v>2.0058300000000001E-5</c:v>
                </c:pt>
                <c:pt idx="8023">
                  <c:v>2.0050410000000001E-5</c:v>
                </c:pt>
                <c:pt idx="8024">
                  <c:v>2.004255E-5</c:v>
                </c:pt>
                <c:pt idx="8025">
                  <c:v>2.003471E-5</c:v>
                </c:pt>
                <c:pt idx="8026">
                  <c:v>2.002691E-5</c:v>
                </c:pt>
                <c:pt idx="8027">
                  <c:v>2.001892E-5</c:v>
                </c:pt>
                <c:pt idx="8028">
                  <c:v>2.0011140000000002E-5</c:v>
                </c:pt>
                <c:pt idx="8029">
                  <c:v>2.0003399999999999E-5</c:v>
                </c:pt>
                <c:pt idx="8030">
                  <c:v>1.999566E-5</c:v>
                </c:pt>
                <c:pt idx="8031">
                  <c:v>1.9987949999999999E-5</c:v>
                </c:pt>
                <c:pt idx="8032">
                  <c:v>1.998026E-5</c:v>
                </c:pt>
                <c:pt idx="8033">
                  <c:v>1.9972589999999998E-5</c:v>
                </c:pt>
                <c:pt idx="8034">
                  <c:v>1.9964949999999999E-5</c:v>
                </c:pt>
                <c:pt idx="8035">
                  <c:v>1.9957330000000002E-5</c:v>
                </c:pt>
                <c:pt idx="8036">
                  <c:v>1.9949530000000001E-5</c:v>
                </c:pt>
                <c:pt idx="8037">
                  <c:v>1.9941939999999999E-5</c:v>
                </c:pt>
                <c:pt idx="8038">
                  <c:v>1.9934370000000001E-5</c:v>
                </c:pt>
                <c:pt idx="8039">
                  <c:v>1.992685E-5</c:v>
                </c:pt>
                <c:pt idx="8040">
                  <c:v>1.991933E-5</c:v>
                </c:pt>
                <c:pt idx="8041">
                  <c:v>1.991183E-5</c:v>
                </c:pt>
                <c:pt idx="8042">
                  <c:v>1.9904340000000001E-5</c:v>
                </c:pt>
                <c:pt idx="8043">
                  <c:v>1.989687E-5</c:v>
                </c:pt>
                <c:pt idx="8044">
                  <c:v>1.988941E-5</c:v>
                </c:pt>
                <c:pt idx="8045">
                  <c:v>1.988195E-5</c:v>
                </c:pt>
                <c:pt idx="8046">
                  <c:v>1.98743E-5</c:v>
                </c:pt>
                <c:pt idx="8047">
                  <c:v>1.9866859999999998E-5</c:v>
                </c:pt>
                <c:pt idx="8048">
                  <c:v>1.9859440000000001E-5</c:v>
                </c:pt>
                <c:pt idx="8049">
                  <c:v>1.9852039999999998E-5</c:v>
                </c:pt>
                <c:pt idx="8050">
                  <c:v>1.984465E-5</c:v>
                </c:pt>
                <c:pt idx="8051">
                  <c:v>1.9837269999999999E-5</c:v>
                </c:pt>
                <c:pt idx="8052">
                  <c:v>1.982993E-5</c:v>
                </c:pt>
                <c:pt idx="8053">
                  <c:v>1.9822590000000002E-5</c:v>
                </c:pt>
                <c:pt idx="8054">
                  <c:v>1.9815279999999998E-5</c:v>
                </c:pt>
                <c:pt idx="8055">
                  <c:v>1.9807779999999999E-5</c:v>
                </c:pt>
                <c:pt idx="8056">
                  <c:v>1.9800469999999999E-5</c:v>
                </c:pt>
                <c:pt idx="8057">
                  <c:v>1.9793190000000001E-5</c:v>
                </c:pt>
                <c:pt idx="8058">
                  <c:v>1.9785920000000001E-5</c:v>
                </c:pt>
                <c:pt idx="8059">
                  <c:v>1.9778660000000001E-5</c:v>
                </c:pt>
                <c:pt idx="8060">
                  <c:v>1.977142E-5</c:v>
                </c:pt>
                <c:pt idx="8061">
                  <c:v>1.9764189999999999E-5</c:v>
                </c:pt>
                <c:pt idx="8062">
                  <c:v>1.9756979999999999E-5</c:v>
                </c:pt>
                <c:pt idx="8063">
                  <c:v>1.9749840000000001E-5</c:v>
                </c:pt>
                <c:pt idx="8064">
                  <c:v>1.974265E-5</c:v>
                </c:pt>
                <c:pt idx="8065">
                  <c:v>1.9735350000000001E-5</c:v>
                </c:pt>
                <c:pt idx="8066">
                  <c:v>1.9728149999999998E-5</c:v>
                </c:pt>
                <c:pt idx="8067">
                  <c:v>1.9720979999999998E-5</c:v>
                </c:pt>
                <c:pt idx="8068">
                  <c:v>1.9713810000000002E-5</c:v>
                </c:pt>
                <c:pt idx="8069">
                  <c:v>1.9706649999999999E-5</c:v>
                </c:pt>
                <c:pt idx="8070">
                  <c:v>1.9699510000000001E-5</c:v>
                </c:pt>
                <c:pt idx="8071">
                  <c:v>1.9692440000000001E-5</c:v>
                </c:pt>
                <c:pt idx="8072">
                  <c:v>1.9685320000000001E-5</c:v>
                </c:pt>
                <c:pt idx="8073">
                  <c:v>1.9678210000000001E-5</c:v>
                </c:pt>
                <c:pt idx="8074">
                  <c:v>1.9670900000000002E-5</c:v>
                </c:pt>
                <c:pt idx="8075">
                  <c:v>1.966385E-5</c:v>
                </c:pt>
                <c:pt idx="8076">
                  <c:v>1.9656750000000001E-5</c:v>
                </c:pt>
                <c:pt idx="8077">
                  <c:v>1.9649649999999999E-5</c:v>
                </c:pt>
                <c:pt idx="8078">
                  <c:v>1.9642560000000001E-5</c:v>
                </c:pt>
                <c:pt idx="8079">
                  <c:v>1.9635480000000001E-5</c:v>
                </c:pt>
                <c:pt idx="8080">
                  <c:v>1.9628479999999999E-5</c:v>
                </c:pt>
                <c:pt idx="8081">
                  <c:v>1.962148E-5</c:v>
                </c:pt>
                <c:pt idx="8082">
                  <c:v>1.9614420000000001E-5</c:v>
                </c:pt>
                <c:pt idx="8083">
                  <c:v>1.9607359999999999E-5</c:v>
                </c:pt>
                <c:pt idx="8084">
                  <c:v>1.9600189999999998E-5</c:v>
                </c:pt>
                <c:pt idx="8085">
                  <c:v>1.959319E-5</c:v>
                </c:pt>
                <c:pt idx="8086">
                  <c:v>1.9586149999999999E-5</c:v>
                </c:pt>
                <c:pt idx="8087">
                  <c:v>1.95791E-5</c:v>
                </c:pt>
                <c:pt idx="8088">
                  <c:v>1.9572059999999999E-5</c:v>
                </c:pt>
                <c:pt idx="8089">
                  <c:v>1.9565089999999999E-5</c:v>
                </c:pt>
                <c:pt idx="8090">
                  <c:v>1.955812E-5</c:v>
                </c:pt>
                <c:pt idx="8091">
                  <c:v>1.9551089999999999E-5</c:v>
                </c:pt>
                <c:pt idx="8092">
                  <c:v>1.9544119999999999E-5</c:v>
                </c:pt>
                <c:pt idx="8093">
                  <c:v>1.95371E-5</c:v>
                </c:pt>
                <c:pt idx="8094">
                  <c:v>1.9529879999999999E-5</c:v>
                </c:pt>
                <c:pt idx="8095">
                  <c:v>1.952291E-5</c:v>
                </c:pt>
                <c:pt idx="8096">
                  <c:v>1.9515879999999999E-5</c:v>
                </c:pt>
                <c:pt idx="8097">
                  <c:v>1.950892E-5</c:v>
                </c:pt>
                <c:pt idx="8098">
                  <c:v>1.950189E-5</c:v>
                </c:pt>
                <c:pt idx="8099">
                  <c:v>1.9494930000000001E-5</c:v>
                </c:pt>
                <c:pt idx="8100">
                  <c:v>1.94879E-5</c:v>
                </c:pt>
                <c:pt idx="8101">
                  <c:v>1.9480940000000001E-5</c:v>
                </c:pt>
                <c:pt idx="8102">
                  <c:v>1.9473979999999999E-5</c:v>
                </c:pt>
                <c:pt idx="8103">
                  <c:v>1.9466809999999999E-5</c:v>
                </c:pt>
                <c:pt idx="8104">
                  <c:v>1.945976E-5</c:v>
                </c:pt>
                <c:pt idx="8105">
                  <c:v>1.9452700000000001E-5</c:v>
                </c:pt>
                <c:pt idx="8106">
                  <c:v>1.9445699999999999E-5</c:v>
                </c:pt>
                <c:pt idx="8107">
                  <c:v>1.943869E-5</c:v>
                </c:pt>
                <c:pt idx="8108">
                  <c:v>1.9431649999999999E-5</c:v>
                </c:pt>
                <c:pt idx="8109">
                  <c:v>1.9424669999999998E-5</c:v>
                </c:pt>
                <c:pt idx="8110">
                  <c:v>1.9417680000000001E-5</c:v>
                </c:pt>
                <c:pt idx="8111">
                  <c:v>1.941069E-5</c:v>
                </c:pt>
                <c:pt idx="8112">
                  <c:v>1.940363E-5</c:v>
                </c:pt>
                <c:pt idx="8113">
                  <c:v>1.9396439999999999E-5</c:v>
                </c:pt>
                <c:pt idx="8114">
                  <c:v>1.9389409999999998E-5</c:v>
                </c:pt>
                <c:pt idx="8115">
                  <c:v>1.938232E-5</c:v>
                </c:pt>
                <c:pt idx="8116">
                  <c:v>1.9375269999999999E-5</c:v>
                </c:pt>
                <c:pt idx="8117">
                  <c:v>1.9368209999999999E-5</c:v>
                </c:pt>
                <c:pt idx="8118">
                  <c:v>1.936115E-5</c:v>
                </c:pt>
                <c:pt idx="8119">
                  <c:v>1.9354100000000002E-5</c:v>
                </c:pt>
                <c:pt idx="8120">
                  <c:v>1.9346970000000001E-5</c:v>
                </c:pt>
                <c:pt idx="8121">
                  <c:v>1.933993E-5</c:v>
                </c:pt>
                <c:pt idx="8122">
                  <c:v>1.9332889999999998E-5</c:v>
                </c:pt>
                <c:pt idx="8123">
                  <c:v>1.932564E-5</c:v>
                </c:pt>
                <c:pt idx="8124">
                  <c:v>1.9318559999999999E-5</c:v>
                </c:pt>
                <c:pt idx="8125">
                  <c:v>1.9311420000000001E-5</c:v>
                </c:pt>
                <c:pt idx="8126">
                  <c:v>1.9304310000000002E-5</c:v>
                </c:pt>
                <c:pt idx="8127">
                  <c:v>1.9297190000000001E-5</c:v>
                </c:pt>
                <c:pt idx="8128">
                  <c:v>1.9290070000000001E-5</c:v>
                </c:pt>
                <c:pt idx="8129">
                  <c:v>1.9282940000000001E-5</c:v>
                </c:pt>
                <c:pt idx="8130">
                  <c:v>1.927581E-5</c:v>
                </c:pt>
                <c:pt idx="8131">
                  <c:v>1.92686E-5</c:v>
                </c:pt>
                <c:pt idx="8132">
                  <c:v>1.926128E-5</c:v>
                </c:pt>
                <c:pt idx="8133">
                  <c:v>1.925411E-5</c:v>
                </c:pt>
                <c:pt idx="8134">
                  <c:v>1.924695E-5</c:v>
                </c:pt>
                <c:pt idx="8135">
                  <c:v>1.923978E-5</c:v>
                </c:pt>
                <c:pt idx="8136">
                  <c:v>1.9232599999999999E-5</c:v>
                </c:pt>
                <c:pt idx="8137">
                  <c:v>1.9225419999999999E-5</c:v>
                </c:pt>
                <c:pt idx="8138">
                  <c:v>1.921822E-5</c:v>
                </c:pt>
                <c:pt idx="8139">
                  <c:v>1.9211020000000001E-5</c:v>
                </c:pt>
                <c:pt idx="8140">
                  <c:v>1.9203810000000001E-5</c:v>
                </c:pt>
                <c:pt idx="8141">
                  <c:v>1.9196590000000001E-5</c:v>
                </c:pt>
                <c:pt idx="8142">
                  <c:v>1.9189180000000001E-5</c:v>
                </c:pt>
                <c:pt idx="8143">
                  <c:v>1.9181920000000001E-5</c:v>
                </c:pt>
                <c:pt idx="8144">
                  <c:v>1.9174650000000001E-5</c:v>
                </c:pt>
                <c:pt idx="8145">
                  <c:v>1.916737E-5</c:v>
                </c:pt>
                <c:pt idx="8146">
                  <c:v>1.9160079999999998E-5</c:v>
                </c:pt>
                <c:pt idx="8147">
                  <c:v>1.9152779999999999E-5</c:v>
                </c:pt>
                <c:pt idx="8148">
                  <c:v>1.914547E-5</c:v>
                </c:pt>
                <c:pt idx="8149">
                  <c:v>1.9138149999999999E-5</c:v>
                </c:pt>
                <c:pt idx="8150">
                  <c:v>1.9130820000000001E-5</c:v>
                </c:pt>
                <c:pt idx="8151">
                  <c:v>1.9123479999999999E-5</c:v>
                </c:pt>
                <c:pt idx="8152">
                  <c:v>1.911593E-5</c:v>
                </c:pt>
                <c:pt idx="8153">
                  <c:v>1.9108559999999999E-5</c:v>
                </c:pt>
                <c:pt idx="8154">
                  <c:v>1.9101180000000001E-5</c:v>
                </c:pt>
                <c:pt idx="8155">
                  <c:v>1.9093779999999999E-5</c:v>
                </c:pt>
                <c:pt idx="8156">
                  <c:v>1.9086379999999999E-5</c:v>
                </c:pt>
                <c:pt idx="8157">
                  <c:v>1.9078959999999999E-5</c:v>
                </c:pt>
                <c:pt idx="8158">
                  <c:v>1.9071540000000001E-5</c:v>
                </c:pt>
                <c:pt idx="8159">
                  <c:v>1.9064099999999999E-5</c:v>
                </c:pt>
                <c:pt idx="8160">
                  <c:v>1.905665E-5</c:v>
                </c:pt>
                <c:pt idx="8161">
                  <c:v>1.9049200000000001E-5</c:v>
                </c:pt>
                <c:pt idx="8162">
                  <c:v>1.904154E-5</c:v>
                </c:pt>
                <c:pt idx="8163">
                  <c:v>1.903404E-5</c:v>
                </c:pt>
                <c:pt idx="8164">
                  <c:v>1.9026540000000001E-5</c:v>
                </c:pt>
                <c:pt idx="8165">
                  <c:v>1.9019030000000001E-5</c:v>
                </c:pt>
                <c:pt idx="8166">
                  <c:v>1.9011499999999999E-5</c:v>
                </c:pt>
                <c:pt idx="8167">
                  <c:v>1.9003970000000001E-5</c:v>
                </c:pt>
                <c:pt idx="8168">
                  <c:v>1.8996420000000001E-5</c:v>
                </c:pt>
                <c:pt idx="8169">
                  <c:v>1.8988860000000001E-5</c:v>
                </c:pt>
                <c:pt idx="8170">
                  <c:v>1.8981279999999999E-5</c:v>
                </c:pt>
                <c:pt idx="8171">
                  <c:v>1.8973500000000001E-5</c:v>
                </c:pt>
                <c:pt idx="8172">
                  <c:v>1.8965869999999999E-5</c:v>
                </c:pt>
                <c:pt idx="8173">
                  <c:v>1.8958219999999999E-5</c:v>
                </c:pt>
                <c:pt idx="8174">
                  <c:v>1.8950559999999998E-5</c:v>
                </c:pt>
                <c:pt idx="8175">
                  <c:v>1.8942850000000001E-5</c:v>
                </c:pt>
                <c:pt idx="8176">
                  <c:v>1.8935150000000001E-5</c:v>
                </c:pt>
                <c:pt idx="8177">
                  <c:v>1.8927440000000001E-5</c:v>
                </c:pt>
                <c:pt idx="8178">
                  <c:v>1.8919719999999999E-5</c:v>
                </c:pt>
                <c:pt idx="8179">
                  <c:v>1.8911990000000001E-5</c:v>
                </c:pt>
                <c:pt idx="8180">
                  <c:v>1.8904250000000001E-5</c:v>
                </c:pt>
                <c:pt idx="8181">
                  <c:v>1.889629E-5</c:v>
                </c:pt>
                <c:pt idx="8182">
                  <c:v>1.8888510000000001E-5</c:v>
                </c:pt>
                <c:pt idx="8183">
                  <c:v>1.8880719999999998E-5</c:v>
                </c:pt>
                <c:pt idx="8184">
                  <c:v>1.8872929999999999E-5</c:v>
                </c:pt>
                <c:pt idx="8185">
                  <c:v>1.8865120000000001E-5</c:v>
                </c:pt>
                <c:pt idx="8186">
                  <c:v>1.8857289999999999E-5</c:v>
                </c:pt>
                <c:pt idx="8187">
                  <c:v>1.8849439999999999E-5</c:v>
                </c:pt>
                <c:pt idx="8188">
                  <c:v>1.8841570000000001E-5</c:v>
                </c:pt>
                <c:pt idx="8189">
                  <c:v>1.8833690000000002E-5</c:v>
                </c:pt>
                <c:pt idx="8190">
                  <c:v>1.8825799999999999E-5</c:v>
                </c:pt>
                <c:pt idx="8191">
                  <c:v>1.881769E-5</c:v>
                </c:pt>
                <c:pt idx="8192">
                  <c:v>1.8809750000000001E-5</c:v>
                </c:pt>
                <c:pt idx="8193">
                  <c:v>1.8801779999999999E-5</c:v>
                </c:pt>
                <c:pt idx="8194">
                  <c:v>1.8793789999999999E-5</c:v>
                </c:pt>
                <c:pt idx="8195">
                  <c:v>1.8785790000000002E-5</c:v>
                </c:pt>
                <c:pt idx="8196">
                  <c:v>1.877777E-5</c:v>
                </c:pt>
                <c:pt idx="8197">
                  <c:v>1.876973E-5</c:v>
                </c:pt>
                <c:pt idx="8198">
                  <c:v>1.876169E-5</c:v>
                </c:pt>
                <c:pt idx="8199">
                  <c:v>1.875361E-5</c:v>
                </c:pt>
                <c:pt idx="8200">
                  <c:v>1.8745540000000001E-5</c:v>
                </c:pt>
                <c:pt idx="8201">
                  <c:v>1.8737250000000001E-5</c:v>
                </c:pt>
                <c:pt idx="8202">
                  <c:v>1.8729129999999999E-5</c:v>
                </c:pt>
                <c:pt idx="8203">
                  <c:v>1.8720989999999998E-5</c:v>
                </c:pt>
                <c:pt idx="8204">
                  <c:v>1.8712750000000001E-5</c:v>
                </c:pt>
                <c:pt idx="8205">
                  <c:v>1.870459E-5</c:v>
                </c:pt>
                <c:pt idx="8206">
                  <c:v>1.869641E-5</c:v>
                </c:pt>
                <c:pt idx="8207">
                  <c:v>1.8688199999999998E-5</c:v>
                </c:pt>
                <c:pt idx="8208">
                  <c:v>1.8680000000000001E-5</c:v>
                </c:pt>
                <c:pt idx="8209">
                  <c:v>1.8671739999999999E-5</c:v>
                </c:pt>
                <c:pt idx="8210">
                  <c:v>1.8663499999999998E-5</c:v>
                </c:pt>
                <c:pt idx="8211">
                  <c:v>1.8655060000000001E-5</c:v>
                </c:pt>
                <c:pt idx="8212">
                  <c:v>1.864682E-5</c:v>
                </c:pt>
                <c:pt idx="8213">
                  <c:v>1.8638279999999999E-5</c:v>
                </c:pt>
                <c:pt idx="8214">
                  <c:v>1.8629920000000001E-5</c:v>
                </c:pt>
                <c:pt idx="8215">
                  <c:v>1.862167E-5</c:v>
                </c:pt>
                <c:pt idx="8216">
                  <c:v>1.8613379999999999E-5</c:v>
                </c:pt>
                <c:pt idx="8217">
                  <c:v>1.8604759999999999E-5</c:v>
                </c:pt>
                <c:pt idx="8218">
                  <c:v>1.859615E-5</c:v>
                </c:pt>
                <c:pt idx="8219">
                  <c:v>1.8587509999999998E-5</c:v>
                </c:pt>
                <c:pt idx="8220">
                  <c:v>1.8579229999999999E-5</c:v>
                </c:pt>
                <c:pt idx="8221">
                  <c:v>1.8571120000000001E-5</c:v>
                </c:pt>
                <c:pt idx="8222">
                  <c:v>1.8562360000000001E-5</c:v>
                </c:pt>
                <c:pt idx="8223">
                  <c:v>1.8553930000000001E-5</c:v>
                </c:pt>
                <c:pt idx="8224">
                  <c:v>1.8545120000000001E-5</c:v>
                </c:pt>
                <c:pt idx="8225">
                  <c:v>1.853667E-5</c:v>
                </c:pt>
                <c:pt idx="8226">
                  <c:v>1.85282E-5</c:v>
                </c:pt>
                <c:pt idx="8227">
                  <c:v>1.8519319999999999E-5</c:v>
                </c:pt>
                <c:pt idx="8228">
                  <c:v>1.8510830000000001E-5</c:v>
                </c:pt>
                <c:pt idx="8229">
                  <c:v>1.8501939999999999E-5</c:v>
                </c:pt>
                <c:pt idx="8230">
                  <c:v>1.849343E-5</c:v>
                </c:pt>
                <c:pt idx="8231">
                  <c:v>1.8484699999999999E-5</c:v>
                </c:pt>
                <c:pt idx="8232">
                  <c:v>1.8475729999999999E-5</c:v>
                </c:pt>
                <c:pt idx="8233">
                  <c:v>1.8467109999999999E-5</c:v>
                </c:pt>
                <c:pt idx="8234">
                  <c:v>1.845846E-5</c:v>
                </c:pt>
                <c:pt idx="8235">
                  <c:v>1.8449410000000001E-5</c:v>
                </c:pt>
                <c:pt idx="8236">
                  <c:v>1.8440719999999999E-5</c:v>
                </c:pt>
                <c:pt idx="8237">
                  <c:v>1.8431980000000001E-5</c:v>
                </c:pt>
                <c:pt idx="8238">
                  <c:v>1.8423210000000001E-5</c:v>
                </c:pt>
                <c:pt idx="8239">
                  <c:v>1.8414069999999998E-5</c:v>
                </c:pt>
                <c:pt idx="8240">
                  <c:v>1.8405269999999999E-5</c:v>
                </c:pt>
                <c:pt idx="8241">
                  <c:v>1.8396259999999999E-5</c:v>
                </c:pt>
                <c:pt idx="8242">
                  <c:v>1.838736E-5</c:v>
                </c:pt>
                <c:pt idx="8243">
                  <c:v>1.8378410000000001E-5</c:v>
                </c:pt>
                <c:pt idx="8244">
                  <c:v>1.8369139999999999E-5</c:v>
                </c:pt>
                <c:pt idx="8245">
                  <c:v>1.8360160000000001E-5</c:v>
                </c:pt>
                <c:pt idx="8246">
                  <c:v>1.8351159999999999E-5</c:v>
                </c:pt>
                <c:pt idx="8247">
                  <c:v>1.8342149999999999E-5</c:v>
                </c:pt>
                <c:pt idx="8248">
                  <c:v>1.8332790000000001E-5</c:v>
                </c:pt>
                <c:pt idx="8249">
                  <c:v>1.8323799999999999E-5</c:v>
                </c:pt>
                <c:pt idx="8250">
                  <c:v>1.8314789999999999E-5</c:v>
                </c:pt>
                <c:pt idx="8251">
                  <c:v>1.8305570000000001E-5</c:v>
                </c:pt>
                <c:pt idx="8252">
                  <c:v>1.8296479999999999E-5</c:v>
                </c:pt>
                <c:pt idx="8253">
                  <c:v>1.828734E-5</c:v>
                </c:pt>
                <c:pt idx="8254">
                  <c:v>1.827815E-5</c:v>
                </c:pt>
                <c:pt idx="8255">
                  <c:v>1.8268919999999999E-5</c:v>
                </c:pt>
                <c:pt idx="8256">
                  <c:v>1.8259669999999999E-5</c:v>
                </c:pt>
                <c:pt idx="8257">
                  <c:v>1.825039E-5</c:v>
                </c:pt>
                <c:pt idx="8258">
                  <c:v>1.8240810000000001E-5</c:v>
                </c:pt>
                <c:pt idx="8259">
                  <c:v>1.8231520000000001E-5</c:v>
                </c:pt>
                <c:pt idx="8260">
                  <c:v>1.8222239999999999E-5</c:v>
                </c:pt>
                <c:pt idx="8261">
                  <c:v>1.8212739999999999E-5</c:v>
                </c:pt>
                <c:pt idx="8262">
                  <c:v>1.8203380000000001E-5</c:v>
                </c:pt>
                <c:pt idx="8263">
                  <c:v>1.8193980000000001E-5</c:v>
                </c:pt>
                <c:pt idx="8264">
                  <c:v>1.8184540000000001E-5</c:v>
                </c:pt>
                <c:pt idx="8265">
                  <c:v>1.8175090000000001E-5</c:v>
                </c:pt>
                <c:pt idx="8266">
                  <c:v>1.8165619999999999E-5</c:v>
                </c:pt>
                <c:pt idx="8267">
                  <c:v>1.815614E-5</c:v>
                </c:pt>
                <c:pt idx="8268">
                  <c:v>1.814665E-5</c:v>
                </c:pt>
                <c:pt idx="8269">
                  <c:v>1.8137120000000001E-5</c:v>
                </c:pt>
                <c:pt idx="8270">
                  <c:v>1.8127580000000001E-5</c:v>
                </c:pt>
                <c:pt idx="8271">
                  <c:v>1.811783E-5</c:v>
                </c:pt>
                <c:pt idx="8272">
                  <c:v>1.810819E-5</c:v>
                </c:pt>
                <c:pt idx="8273">
                  <c:v>1.8098539999999999E-5</c:v>
                </c:pt>
                <c:pt idx="8274">
                  <c:v>1.8088849999999999E-5</c:v>
                </c:pt>
                <c:pt idx="8275">
                  <c:v>1.807913E-5</c:v>
                </c:pt>
                <c:pt idx="8276">
                  <c:v>1.80694E-5</c:v>
                </c:pt>
                <c:pt idx="8277">
                  <c:v>1.8059680000000001E-5</c:v>
                </c:pt>
                <c:pt idx="8278">
                  <c:v>1.804993E-5</c:v>
                </c:pt>
                <c:pt idx="8279">
                  <c:v>1.8040169999999998E-5</c:v>
                </c:pt>
                <c:pt idx="8280">
                  <c:v>1.8030420000000001E-5</c:v>
                </c:pt>
                <c:pt idx="8281">
                  <c:v>1.8020459999999999E-5</c:v>
                </c:pt>
                <c:pt idx="8282">
                  <c:v>1.8010610000000001E-5</c:v>
                </c:pt>
                <c:pt idx="8283">
                  <c:v>1.8000709999999999E-5</c:v>
                </c:pt>
                <c:pt idx="8284">
                  <c:v>1.7990800000000001E-5</c:v>
                </c:pt>
                <c:pt idx="8285">
                  <c:v>1.798086E-5</c:v>
                </c:pt>
                <c:pt idx="8286">
                  <c:v>1.7970869999999999E-5</c:v>
                </c:pt>
                <c:pt idx="8287">
                  <c:v>1.796091E-5</c:v>
                </c:pt>
                <c:pt idx="8288">
                  <c:v>1.7950940000000001E-5</c:v>
                </c:pt>
                <c:pt idx="8289">
                  <c:v>1.794095E-5</c:v>
                </c:pt>
                <c:pt idx="8290">
                  <c:v>1.7930950000000002E-5</c:v>
                </c:pt>
                <c:pt idx="8291">
                  <c:v>1.792076E-5</c:v>
                </c:pt>
                <c:pt idx="8292">
                  <c:v>1.791068E-5</c:v>
                </c:pt>
                <c:pt idx="8293">
                  <c:v>1.7900570000000001E-5</c:v>
                </c:pt>
                <c:pt idx="8294">
                  <c:v>1.7890419999999999E-5</c:v>
                </c:pt>
                <c:pt idx="8295">
                  <c:v>1.7880240000000001E-5</c:v>
                </c:pt>
                <c:pt idx="8296">
                  <c:v>1.7870039999999999E-5</c:v>
                </c:pt>
                <c:pt idx="8297">
                  <c:v>1.785983E-5</c:v>
                </c:pt>
                <c:pt idx="8298">
                  <c:v>1.7849589999999999E-5</c:v>
                </c:pt>
                <c:pt idx="8299">
                  <c:v>1.783934E-5</c:v>
                </c:pt>
                <c:pt idx="8300">
                  <c:v>1.7829090000000001E-5</c:v>
                </c:pt>
                <c:pt idx="8301">
                  <c:v>1.7818639999999999E-5</c:v>
                </c:pt>
                <c:pt idx="8302">
                  <c:v>1.7808329999999999E-5</c:v>
                </c:pt>
                <c:pt idx="8303">
                  <c:v>1.7798109999999999E-5</c:v>
                </c:pt>
                <c:pt idx="8304">
                  <c:v>1.7787799999999999E-5</c:v>
                </c:pt>
                <c:pt idx="8305">
                  <c:v>1.7777429999999999E-5</c:v>
                </c:pt>
                <c:pt idx="8306">
                  <c:v>1.776699E-5</c:v>
                </c:pt>
                <c:pt idx="8307">
                  <c:v>1.775652E-5</c:v>
                </c:pt>
                <c:pt idx="8308">
                  <c:v>1.7745980000000001E-5</c:v>
                </c:pt>
                <c:pt idx="8309">
                  <c:v>1.773541E-5</c:v>
                </c:pt>
                <c:pt idx="8310">
                  <c:v>1.772484E-5</c:v>
                </c:pt>
                <c:pt idx="8311">
                  <c:v>1.7714079999999999E-5</c:v>
                </c:pt>
                <c:pt idx="8312">
                  <c:v>1.7703479999999999E-5</c:v>
                </c:pt>
                <c:pt idx="8313">
                  <c:v>1.7692890000000001E-5</c:v>
                </c:pt>
                <c:pt idx="8314">
                  <c:v>1.7682449999999999E-5</c:v>
                </c:pt>
                <c:pt idx="8315">
                  <c:v>1.767196E-5</c:v>
                </c:pt>
                <c:pt idx="8316">
                  <c:v>1.7661410000000001E-5</c:v>
                </c:pt>
                <c:pt idx="8317">
                  <c:v>1.765065E-5</c:v>
                </c:pt>
                <c:pt idx="8318">
                  <c:v>1.7639870000000002E-5</c:v>
                </c:pt>
                <c:pt idx="8319">
                  <c:v>1.762909E-5</c:v>
                </c:pt>
                <c:pt idx="8320">
                  <c:v>1.7618279999999999E-5</c:v>
                </c:pt>
                <c:pt idx="8321">
                  <c:v>1.76073E-5</c:v>
                </c:pt>
                <c:pt idx="8322">
                  <c:v>1.7596489999999999E-5</c:v>
                </c:pt>
                <c:pt idx="8323">
                  <c:v>1.7585670000000001E-5</c:v>
                </c:pt>
                <c:pt idx="8324">
                  <c:v>1.757514E-5</c:v>
                </c:pt>
                <c:pt idx="8325">
                  <c:v>1.756424E-5</c:v>
                </c:pt>
                <c:pt idx="8326">
                  <c:v>1.7553289999999999E-5</c:v>
                </c:pt>
                <c:pt idx="8327">
                  <c:v>1.754231E-5</c:v>
                </c:pt>
                <c:pt idx="8328">
                  <c:v>1.7531299999999999E-5</c:v>
                </c:pt>
                <c:pt idx="8329">
                  <c:v>1.7520290000000002E-5</c:v>
                </c:pt>
                <c:pt idx="8330">
                  <c:v>1.7509589999999998E-5</c:v>
                </c:pt>
                <c:pt idx="8331">
                  <c:v>1.7498359999999999E-5</c:v>
                </c:pt>
                <c:pt idx="8332">
                  <c:v>1.7487269999999999E-5</c:v>
                </c:pt>
                <c:pt idx="8333">
                  <c:v>1.7476179999999999E-5</c:v>
                </c:pt>
                <c:pt idx="8334">
                  <c:v>1.746534E-5</c:v>
                </c:pt>
                <c:pt idx="8335">
                  <c:v>1.7454170000000001E-5</c:v>
                </c:pt>
                <c:pt idx="8336">
                  <c:v>1.7443180000000001E-5</c:v>
                </c:pt>
                <c:pt idx="8337">
                  <c:v>1.743192E-5</c:v>
                </c:pt>
                <c:pt idx="8338">
                  <c:v>1.7420619999999999E-5</c:v>
                </c:pt>
                <c:pt idx="8339">
                  <c:v>1.7409529999999999E-5</c:v>
                </c:pt>
                <c:pt idx="8340">
                  <c:v>1.7398190000000002E-5</c:v>
                </c:pt>
                <c:pt idx="8341">
                  <c:v>1.7387090000000001E-5</c:v>
                </c:pt>
                <c:pt idx="8342">
                  <c:v>1.7375539999999999E-5</c:v>
                </c:pt>
                <c:pt idx="8343">
                  <c:v>1.7364370000000001E-5</c:v>
                </c:pt>
                <c:pt idx="8344">
                  <c:v>1.7352950000000001E-5</c:v>
                </c:pt>
                <c:pt idx="8345">
                  <c:v>1.7341729999999999E-5</c:v>
                </c:pt>
                <c:pt idx="8346">
                  <c:v>1.733046E-5</c:v>
                </c:pt>
                <c:pt idx="8347">
                  <c:v>1.7318950000000001E-5</c:v>
                </c:pt>
                <c:pt idx="8348">
                  <c:v>1.730764E-5</c:v>
                </c:pt>
                <c:pt idx="8349">
                  <c:v>1.7296289999999998E-5</c:v>
                </c:pt>
                <c:pt idx="8350">
                  <c:v>1.728484E-5</c:v>
                </c:pt>
                <c:pt idx="8351">
                  <c:v>1.727336E-5</c:v>
                </c:pt>
                <c:pt idx="8352">
                  <c:v>1.726168E-5</c:v>
                </c:pt>
                <c:pt idx="8353">
                  <c:v>1.7250139999999999E-5</c:v>
                </c:pt>
                <c:pt idx="8354">
                  <c:v>1.723858E-5</c:v>
                </c:pt>
                <c:pt idx="8355">
                  <c:v>1.722715E-5</c:v>
                </c:pt>
                <c:pt idx="8356">
                  <c:v>1.7215699999999998E-5</c:v>
                </c:pt>
                <c:pt idx="8357">
                  <c:v>1.720424E-5</c:v>
                </c:pt>
                <c:pt idx="8358">
                  <c:v>1.7192659999999999E-5</c:v>
                </c:pt>
                <c:pt idx="8359">
                  <c:v>1.7181169999999999E-5</c:v>
                </c:pt>
                <c:pt idx="8360">
                  <c:v>1.716966E-5</c:v>
                </c:pt>
                <c:pt idx="8361">
                  <c:v>1.715789E-5</c:v>
                </c:pt>
                <c:pt idx="8362">
                  <c:v>1.7146009999999999E-5</c:v>
                </c:pt>
                <c:pt idx="8363">
                  <c:v>1.7134180000000001E-5</c:v>
                </c:pt>
                <c:pt idx="8364">
                  <c:v>1.7122229999999999E-5</c:v>
                </c:pt>
                <c:pt idx="8365">
                  <c:v>1.7110390000000001E-5</c:v>
                </c:pt>
                <c:pt idx="8366">
                  <c:v>1.7098630000000001E-5</c:v>
                </c:pt>
                <c:pt idx="8367">
                  <c:v>1.7086850000000001E-5</c:v>
                </c:pt>
                <c:pt idx="8368">
                  <c:v>1.7075140000000001E-5</c:v>
                </c:pt>
                <c:pt idx="8369">
                  <c:v>1.70634E-5</c:v>
                </c:pt>
                <c:pt idx="8370">
                  <c:v>1.7051719999999999E-5</c:v>
                </c:pt>
                <c:pt idx="8371">
                  <c:v>1.703996E-5</c:v>
                </c:pt>
                <c:pt idx="8372">
                  <c:v>1.7028069999999998E-5</c:v>
                </c:pt>
                <c:pt idx="8373">
                  <c:v>1.7016250000000002E-5</c:v>
                </c:pt>
                <c:pt idx="8374">
                  <c:v>1.7004239999999998E-5</c:v>
                </c:pt>
                <c:pt idx="8375">
                  <c:v>1.6992370000000001E-5</c:v>
                </c:pt>
                <c:pt idx="8376">
                  <c:v>1.6980369999999999E-5</c:v>
                </c:pt>
                <c:pt idx="8377">
                  <c:v>1.696838E-5</c:v>
                </c:pt>
                <c:pt idx="8378">
                  <c:v>1.695641E-5</c:v>
                </c:pt>
                <c:pt idx="8379">
                  <c:v>1.6944570000000002E-5</c:v>
                </c:pt>
                <c:pt idx="8380">
                  <c:v>1.6932709999999999E-5</c:v>
                </c:pt>
                <c:pt idx="8381">
                  <c:v>1.6920799999999999E-5</c:v>
                </c:pt>
                <c:pt idx="8382">
                  <c:v>1.6908829999999999E-5</c:v>
                </c:pt>
                <c:pt idx="8383">
                  <c:v>1.6896529999999999E-5</c:v>
                </c:pt>
                <c:pt idx="8384">
                  <c:v>1.688449E-5</c:v>
                </c:pt>
                <c:pt idx="8385">
                  <c:v>1.687229E-5</c:v>
                </c:pt>
                <c:pt idx="8386">
                  <c:v>1.6860249999999998E-5</c:v>
                </c:pt>
                <c:pt idx="8387">
                  <c:v>1.684807E-5</c:v>
                </c:pt>
                <c:pt idx="8388">
                  <c:v>1.683606E-5</c:v>
                </c:pt>
                <c:pt idx="8389">
                  <c:v>1.6824029999999999E-5</c:v>
                </c:pt>
                <c:pt idx="8390">
                  <c:v>1.681198E-5</c:v>
                </c:pt>
                <c:pt idx="8391">
                  <c:v>1.6799890000000001E-5</c:v>
                </c:pt>
                <c:pt idx="8392">
                  <c:v>1.678777E-5</c:v>
                </c:pt>
                <c:pt idx="8393">
                  <c:v>1.6775459999999999E-5</c:v>
                </c:pt>
                <c:pt idx="8394">
                  <c:v>1.6763249999999999E-5</c:v>
                </c:pt>
                <c:pt idx="8395">
                  <c:v>1.6750899999999999E-5</c:v>
                </c:pt>
                <c:pt idx="8396">
                  <c:v>1.67387E-5</c:v>
                </c:pt>
                <c:pt idx="8397">
                  <c:v>1.67265E-5</c:v>
                </c:pt>
                <c:pt idx="8398">
                  <c:v>1.6714310000000001E-5</c:v>
                </c:pt>
                <c:pt idx="8399">
                  <c:v>1.6702100000000001E-5</c:v>
                </c:pt>
                <c:pt idx="8400">
                  <c:v>1.668988E-5</c:v>
                </c:pt>
                <c:pt idx="8401">
                  <c:v>1.6677659999999998E-5</c:v>
                </c:pt>
                <c:pt idx="8402">
                  <c:v>1.6665409999999999E-5</c:v>
                </c:pt>
                <c:pt idx="8403">
                  <c:v>1.665317E-5</c:v>
                </c:pt>
                <c:pt idx="8404">
                  <c:v>1.6640740000000001E-5</c:v>
                </c:pt>
                <c:pt idx="8405">
                  <c:v>1.6628200000000001E-5</c:v>
                </c:pt>
                <c:pt idx="8406">
                  <c:v>1.6615750000000001E-5</c:v>
                </c:pt>
                <c:pt idx="8407">
                  <c:v>1.660338E-5</c:v>
                </c:pt>
                <c:pt idx="8408">
                  <c:v>1.659109E-5</c:v>
                </c:pt>
                <c:pt idx="8409">
                  <c:v>1.6578840000000001E-5</c:v>
                </c:pt>
                <c:pt idx="8410">
                  <c:v>1.656662E-5</c:v>
                </c:pt>
                <c:pt idx="8411">
                  <c:v>1.6554399999999999E-5</c:v>
                </c:pt>
                <c:pt idx="8412">
                  <c:v>1.6542149999999999E-5</c:v>
                </c:pt>
                <c:pt idx="8413">
                  <c:v>1.6529849999999999E-5</c:v>
                </c:pt>
                <c:pt idx="8414">
                  <c:v>1.6517349999999999E-5</c:v>
                </c:pt>
                <c:pt idx="8415">
                  <c:v>1.650492E-5</c:v>
                </c:pt>
                <c:pt idx="8416">
                  <c:v>1.649248E-5</c:v>
                </c:pt>
                <c:pt idx="8417">
                  <c:v>1.6480000000000001E-5</c:v>
                </c:pt>
                <c:pt idx="8418">
                  <c:v>1.6467509999999998E-5</c:v>
                </c:pt>
                <c:pt idx="8419">
                  <c:v>1.645503E-5</c:v>
                </c:pt>
                <c:pt idx="8420">
                  <c:v>1.6442569999999999E-5</c:v>
                </c:pt>
                <c:pt idx="8421">
                  <c:v>1.643014E-5</c:v>
                </c:pt>
                <c:pt idx="8422">
                  <c:v>1.6417729999999999E-5</c:v>
                </c:pt>
                <c:pt idx="8423">
                  <c:v>1.6405329999999999E-5</c:v>
                </c:pt>
                <c:pt idx="8424">
                  <c:v>1.6392789999999999E-5</c:v>
                </c:pt>
                <c:pt idx="8425">
                  <c:v>1.6380379999999999E-5</c:v>
                </c:pt>
                <c:pt idx="8426">
                  <c:v>1.636796E-5</c:v>
                </c:pt>
                <c:pt idx="8427">
                  <c:v>1.6355520000000001E-5</c:v>
                </c:pt>
                <c:pt idx="8428">
                  <c:v>1.6343049999999999E-5</c:v>
                </c:pt>
                <c:pt idx="8429">
                  <c:v>1.6330580000000001E-5</c:v>
                </c:pt>
                <c:pt idx="8430">
                  <c:v>1.631811E-5</c:v>
                </c:pt>
                <c:pt idx="8431">
                  <c:v>1.6305630000000001E-5</c:v>
                </c:pt>
                <c:pt idx="8432">
                  <c:v>1.6293159999999999E-5</c:v>
                </c:pt>
                <c:pt idx="8433">
                  <c:v>1.628068E-5</c:v>
                </c:pt>
                <c:pt idx="8434">
                  <c:v>1.6268219999999999E-5</c:v>
                </c:pt>
                <c:pt idx="8435">
                  <c:v>1.6255600000000001E-5</c:v>
                </c:pt>
                <c:pt idx="8436">
                  <c:v>1.6243110000000001E-5</c:v>
                </c:pt>
                <c:pt idx="8437">
                  <c:v>1.6230629999999999E-5</c:v>
                </c:pt>
                <c:pt idx="8438">
                  <c:v>1.6218129999999998E-5</c:v>
                </c:pt>
                <c:pt idx="8439">
                  <c:v>1.6205639999999999E-5</c:v>
                </c:pt>
                <c:pt idx="8440">
                  <c:v>1.6193139999999999E-5</c:v>
                </c:pt>
                <c:pt idx="8441">
                  <c:v>1.6180649999999999E-5</c:v>
                </c:pt>
                <c:pt idx="8442">
                  <c:v>1.616817E-5</c:v>
                </c:pt>
                <c:pt idx="8443">
                  <c:v>1.615568E-5</c:v>
                </c:pt>
                <c:pt idx="8444">
                  <c:v>1.6143209999999999E-5</c:v>
                </c:pt>
                <c:pt idx="8445">
                  <c:v>1.613059E-5</c:v>
                </c:pt>
                <c:pt idx="8446">
                  <c:v>1.6118079999999999E-5</c:v>
                </c:pt>
                <c:pt idx="8447">
                  <c:v>1.610559E-5</c:v>
                </c:pt>
                <c:pt idx="8448">
                  <c:v>1.6093079999999999E-5</c:v>
                </c:pt>
                <c:pt idx="8449">
                  <c:v>1.608056E-5</c:v>
                </c:pt>
                <c:pt idx="8450">
                  <c:v>1.6068049999999999E-5</c:v>
                </c:pt>
                <c:pt idx="8451">
                  <c:v>1.6055539999999998E-5</c:v>
                </c:pt>
                <c:pt idx="8452">
                  <c:v>1.6043049999999999E-5</c:v>
                </c:pt>
                <c:pt idx="8453">
                  <c:v>1.6030559999999999E-5</c:v>
                </c:pt>
                <c:pt idx="8454">
                  <c:v>1.601808E-5</c:v>
                </c:pt>
                <c:pt idx="8455">
                  <c:v>1.6005619999999999E-5</c:v>
                </c:pt>
                <c:pt idx="8456">
                  <c:v>1.599299E-5</c:v>
                </c:pt>
                <c:pt idx="8457">
                  <c:v>1.5980500000000001E-5</c:v>
                </c:pt>
                <c:pt idx="8458">
                  <c:v>1.5968020000000002E-5</c:v>
                </c:pt>
                <c:pt idx="8459">
                  <c:v>1.5955520000000001E-5</c:v>
                </c:pt>
                <c:pt idx="8460">
                  <c:v>1.5943029999999998E-5</c:v>
                </c:pt>
                <c:pt idx="8461">
                  <c:v>1.5930539999999999E-5</c:v>
                </c:pt>
                <c:pt idx="8462">
                  <c:v>1.591806E-5</c:v>
                </c:pt>
                <c:pt idx="8463">
                  <c:v>1.5905590000000002E-5</c:v>
                </c:pt>
                <c:pt idx="8464">
                  <c:v>1.5893130000000001E-5</c:v>
                </c:pt>
                <c:pt idx="8465">
                  <c:v>1.5880690000000001E-5</c:v>
                </c:pt>
                <c:pt idx="8466">
                  <c:v>1.5868249999999998E-5</c:v>
                </c:pt>
                <c:pt idx="8467">
                  <c:v>1.5855669999999999E-5</c:v>
                </c:pt>
                <c:pt idx="8468">
                  <c:v>1.584323E-5</c:v>
                </c:pt>
                <c:pt idx="8469">
                  <c:v>1.583079E-5</c:v>
                </c:pt>
                <c:pt idx="8470">
                  <c:v>1.5818350000000001E-5</c:v>
                </c:pt>
                <c:pt idx="8471">
                  <c:v>1.5805910000000001E-5</c:v>
                </c:pt>
                <c:pt idx="8472">
                  <c:v>1.5793479999999999E-5</c:v>
                </c:pt>
                <c:pt idx="8473">
                  <c:v>1.5781060000000001E-5</c:v>
                </c:pt>
                <c:pt idx="8474">
                  <c:v>1.576865E-5</c:v>
                </c:pt>
                <c:pt idx="8475">
                  <c:v>1.575625E-5</c:v>
                </c:pt>
                <c:pt idx="8476">
                  <c:v>1.5743870000000001E-5</c:v>
                </c:pt>
                <c:pt idx="8477">
                  <c:v>1.573135E-5</c:v>
                </c:pt>
                <c:pt idx="8478">
                  <c:v>1.5718970000000001E-5</c:v>
                </c:pt>
                <c:pt idx="8479">
                  <c:v>1.57066E-5</c:v>
                </c:pt>
                <c:pt idx="8480">
                  <c:v>1.5694220000000001E-5</c:v>
                </c:pt>
                <c:pt idx="8481">
                  <c:v>1.568186E-5</c:v>
                </c:pt>
                <c:pt idx="8482">
                  <c:v>1.566951E-5</c:v>
                </c:pt>
                <c:pt idx="8483">
                  <c:v>1.565716E-5</c:v>
                </c:pt>
                <c:pt idx="8484">
                  <c:v>1.5644839999999999E-5</c:v>
                </c:pt>
                <c:pt idx="8485">
                  <c:v>1.5632529999999999E-5</c:v>
                </c:pt>
                <c:pt idx="8486">
                  <c:v>1.5620239999999999E-5</c:v>
                </c:pt>
                <c:pt idx="8487">
                  <c:v>1.5607970000000002E-5</c:v>
                </c:pt>
                <c:pt idx="8488">
                  <c:v>1.559555E-5</c:v>
                </c:pt>
                <c:pt idx="8489">
                  <c:v>1.5583279999999999E-5</c:v>
                </c:pt>
                <c:pt idx="8490">
                  <c:v>1.5571010000000001E-5</c:v>
                </c:pt>
                <c:pt idx="8491">
                  <c:v>1.555874E-5</c:v>
                </c:pt>
                <c:pt idx="8492">
                  <c:v>1.5546469999999999E-5</c:v>
                </c:pt>
                <c:pt idx="8493">
                  <c:v>1.5534209999999998E-5</c:v>
                </c:pt>
                <c:pt idx="8494">
                  <c:v>1.5521959999999999E-5</c:v>
                </c:pt>
                <c:pt idx="8495">
                  <c:v>1.550972E-5</c:v>
                </c:pt>
                <c:pt idx="8496">
                  <c:v>1.5497509999999999E-5</c:v>
                </c:pt>
                <c:pt idx="8497">
                  <c:v>1.548531E-5</c:v>
                </c:pt>
                <c:pt idx="8498">
                  <c:v>1.5473130000000001E-5</c:v>
                </c:pt>
                <c:pt idx="8499">
                  <c:v>1.546081E-5</c:v>
                </c:pt>
                <c:pt idx="8500">
                  <c:v>1.5448620000000001E-5</c:v>
                </c:pt>
                <c:pt idx="8501">
                  <c:v>1.543645E-5</c:v>
                </c:pt>
                <c:pt idx="8502">
                  <c:v>1.542429E-5</c:v>
                </c:pt>
                <c:pt idx="8503">
                  <c:v>1.5412119999999999E-5</c:v>
                </c:pt>
                <c:pt idx="8504">
                  <c:v>1.539997E-5</c:v>
                </c:pt>
                <c:pt idx="8505">
                  <c:v>1.5387830000000001E-5</c:v>
                </c:pt>
                <c:pt idx="8506">
                  <c:v>1.5375699999999999E-5</c:v>
                </c:pt>
                <c:pt idx="8507">
                  <c:v>1.5363589999999999E-5</c:v>
                </c:pt>
                <c:pt idx="8508">
                  <c:v>1.535149E-5</c:v>
                </c:pt>
                <c:pt idx="8509">
                  <c:v>1.5339260000000001E-5</c:v>
                </c:pt>
                <c:pt idx="8510">
                  <c:v>1.5327169999999999E-5</c:v>
                </c:pt>
                <c:pt idx="8511">
                  <c:v>1.5315099999999998E-5</c:v>
                </c:pt>
                <c:pt idx="8512">
                  <c:v>1.5303030000000001E-5</c:v>
                </c:pt>
                <c:pt idx="8513">
                  <c:v>1.5290970000000001E-5</c:v>
                </c:pt>
                <c:pt idx="8514">
                  <c:v>1.5278929999999999E-5</c:v>
                </c:pt>
                <c:pt idx="8515">
                  <c:v>1.5266900000000001E-5</c:v>
                </c:pt>
                <c:pt idx="8516">
                  <c:v>1.5254880000000001E-5</c:v>
                </c:pt>
                <c:pt idx="8517">
                  <c:v>1.524288E-5</c:v>
                </c:pt>
                <c:pt idx="8518">
                  <c:v>1.52309E-5</c:v>
                </c:pt>
                <c:pt idx="8519">
                  <c:v>1.521894E-5</c:v>
                </c:pt>
                <c:pt idx="8520">
                  <c:v>1.5206839999999999E-5</c:v>
                </c:pt>
                <c:pt idx="8521">
                  <c:v>1.519489E-5</c:v>
                </c:pt>
                <c:pt idx="8522">
                  <c:v>1.518295E-5</c:v>
                </c:pt>
                <c:pt idx="8523">
                  <c:v>1.517101E-5</c:v>
                </c:pt>
                <c:pt idx="8524">
                  <c:v>1.515909E-5</c:v>
                </c:pt>
                <c:pt idx="8525">
                  <c:v>1.5147169999999999E-5</c:v>
                </c:pt>
                <c:pt idx="8526">
                  <c:v>1.513527E-5</c:v>
                </c:pt>
                <c:pt idx="8527">
                  <c:v>1.5123389999999999E-5</c:v>
                </c:pt>
                <c:pt idx="8528">
                  <c:v>1.5111520000000001E-5</c:v>
                </c:pt>
                <c:pt idx="8529">
                  <c:v>1.5099680000000001E-5</c:v>
                </c:pt>
                <c:pt idx="8530">
                  <c:v>1.508785E-5</c:v>
                </c:pt>
                <c:pt idx="8531">
                  <c:v>1.507589E-5</c:v>
                </c:pt>
                <c:pt idx="8532">
                  <c:v>1.5064080000000001E-5</c:v>
                </c:pt>
                <c:pt idx="8533">
                  <c:v>1.505228E-5</c:v>
                </c:pt>
                <c:pt idx="8534">
                  <c:v>1.504049E-5</c:v>
                </c:pt>
                <c:pt idx="8535">
                  <c:v>1.502871E-5</c:v>
                </c:pt>
                <c:pt idx="8536">
                  <c:v>1.5016930000000001E-5</c:v>
                </c:pt>
                <c:pt idx="8537">
                  <c:v>1.5005189999999999E-5</c:v>
                </c:pt>
                <c:pt idx="8538">
                  <c:v>1.499346E-5</c:v>
                </c:pt>
                <c:pt idx="8539">
                  <c:v>1.4981749999999999E-5</c:v>
                </c:pt>
                <c:pt idx="8540">
                  <c:v>1.497006E-5</c:v>
                </c:pt>
                <c:pt idx="8541">
                  <c:v>1.4958379999999999E-5</c:v>
                </c:pt>
                <c:pt idx="8542">
                  <c:v>1.4946589999999999E-5</c:v>
                </c:pt>
                <c:pt idx="8543">
                  <c:v>1.4934939999999999E-5</c:v>
                </c:pt>
                <c:pt idx="8544">
                  <c:v>1.4923289999999999E-5</c:v>
                </c:pt>
                <c:pt idx="8545">
                  <c:v>1.4911669999999999E-5</c:v>
                </c:pt>
                <c:pt idx="8546">
                  <c:v>1.4900040000000001E-5</c:v>
                </c:pt>
                <c:pt idx="8547">
                  <c:v>1.4888440000000001E-5</c:v>
                </c:pt>
                <c:pt idx="8548">
                  <c:v>1.487685E-5</c:v>
                </c:pt>
                <c:pt idx="8549">
                  <c:v>1.486528E-5</c:v>
                </c:pt>
                <c:pt idx="8550">
                  <c:v>1.4853739999999999E-5</c:v>
                </c:pt>
                <c:pt idx="8551">
                  <c:v>1.484222E-5</c:v>
                </c:pt>
                <c:pt idx="8552">
                  <c:v>1.483057E-5</c:v>
                </c:pt>
                <c:pt idx="8553">
                  <c:v>1.481907E-5</c:v>
                </c:pt>
                <c:pt idx="8554">
                  <c:v>1.480757E-5</c:v>
                </c:pt>
                <c:pt idx="8555">
                  <c:v>1.4796100000000001E-5</c:v>
                </c:pt>
                <c:pt idx="8556">
                  <c:v>1.478462E-5</c:v>
                </c:pt>
                <c:pt idx="8557">
                  <c:v>1.4773170000000001E-5</c:v>
                </c:pt>
                <c:pt idx="8558">
                  <c:v>1.476173E-5</c:v>
                </c:pt>
                <c:pt idx="8559">
                  <c:v>1.4750310000000001E-5</c:v>
                </c:pt>
                <c:pt idx="8560">
                  <c:v>1.4738909999999999E-5</c:v>
                </c:pt>
                <c:pt idx="8561">
                  <c:v>1.472754E-5</c:v>
                </c:pt>
                <c:pt idx="8562">
                  <c:v>1.4716190000000001E-5</c:v>
                </c:pt>
                <c:pt idx="8563">
                  <c:v>1.4704710000000001E-5</c:v>
                </c:pt>
                <c:pt idx="8564">
                  <c:v>1.469337E-5</c:v>
                </c:pt>
                <c:pt idx="8565">
                  <c:v>1.468206E-5</c:v>
                </c:pt>
                <c:pt idx="8566">
                  <c:v>1.467075E-5</c:v>
                </c:pt>
                <c:pt idx="8567">
                  <c:v>1.4659450000000001E-5</c:v>
                </c:pt>
                <c:pt idx="8568">
                  <c:v>1.464818E-5</c:v>
                </c:pt>
                <c:pt idx="8569">
                  <c:v>1.4636909999999999E-5</c:v>
                </c:pt>
                <c:pt idx="8570">
                  <c:v>1.4625669999999999E-5</c:v>
                </c:pt>
                <c:pt idx="8571">
                  <c:v>1.461445E-5</c:v>
                </c:pt>
                <c:pt idx="8572">
                  <c:v>1.460326E-5</c:v>
                </c:pt>
                <c:pt idx="8573">
                  <c:v>1.45921E-5</c:v>
                </c:pt>
                <c:pt idx="8574">
                  <c:v>1.458081E-5</c:v>
                </c:pt>
                <c:pt idx="8575">
                  <c:v>1.456967E-5</c:v>
                </c:pt>
                <c:pt idx="8576">
                  <c:v>1.455855E-5</c:v>
                </c:pt>
                <c:pt idx="8577">
                  <c:v>1.454744E-5</c:v>
                </c:pt>
                <c:pt idx="8578">
                  <c:v>1.4536339999999999E-5</c:v>
                </c:pt>
                <c:pt idx="8579">
                  <c:v>1.452525E-5</c:v>
                </c:pt>
                <c:pt idx="8580">
                  <c:v>1.451419E-5</c:v>
                </c:pt>
                <c:pt idx="8581">
                  <c:v>1.450315E-5</c:v>
                </c:pt>
                <c:pt idx="8582">
                  <c:v>1.4492119999999999E-5</c:v>
                </c:pt>
                <c:pt idx="8583">
                  <c:v>1.4481120000000001E-5</c:v>
                </c:pt>
                <c:pt idx="8584">
                  <c:v>1.4470150000000001E-5</c:v>
                </c:pt>
                <c:pt idx="8585">
                  <c:v>1.445905E-5</c:v>
                </c:pt>
                <c:pt idx="8586">
                  <c:v>1.444811E-5</c:v>
                </c:pt>
                <c:pt idx="8587">
                  <c:v>1.443718E-5</c:v>
                </c:pt>
                <c:pt idx="8588">
                  <c:v>1.4426270000000001E-5</c:v>
                </c:pt>
                <c:pt idx="8589">
                  <c:v>1.4415370000000001E-5</c:v>
                </c:pt>
                <c:pt idx="8590">
                  <c:v>1.4404479999999999E-5</c:v>
                </c:pt>
                <c:pt idx="8591">
                  <c:v>1.439362E-5</c:v>
                </c:pt>
                <c:pt idx="8592">
                  <c:v>1.4382779999999999E-5</c:v>
                </c:pt>
                <c:pt idx="8593">
                  <c:v>1.437196E-5</c:v>
                </c:pt>
                <c:pt idx="8594">
                  <c:v>1.436117E-5</c:v>
                </c:pt>
                <c:pt idx="8595">
                  <c:v>1.4350400000000001E-5</c:v>
                </c:pt>
                <c:pt idx="8596">
                  <c:v>1.433952E-5</c:v>
                </c:pt>
                <c:pt idx="8597">
                  <c:v>1.4328779999999999E-5</c:v>
                </c:pt>
                <c:pt idx="8598">
                  <c:v>1.431806E-5</c:v>
                </c:pt>
                <c:pt idx="8599">
                  <c:v>1.430736E-5</c:v>
                </c:pt>
                <c:pt idx="8600">
                  <c:v>1.4296669999999999E-5</c:v>
                </c:pt>
                <c:pt idx="8601">
                  <c:v>1.4286E-5</c:v>
                </c:pt>
                <c:pt idx="8602">
                  <c:v>1.427535E-5</c:v>
                </c:pt>
                <c:pt idx="8603">
                  <c:v>1.4264720000000001E-5</c:v>
                </c:pt>
                <c:pt idx="8604">
                  <c:v>1.425413E-5</c:v>
                </c:pt>
                <c:pt idx="8605">
                  <c:v>1.424355E-5</c:v>
                </c:pt>
                <c:pt idx="8606">
                  <c:v>1.4233000000000001E-5</c:v>
                </c:pt>
                <c:pt idx="8607">
                  <c:v>1.422234E-5</c:v>
                </c:pt>
                <c:pt idx="8608">
                  <c:v>1.421182E-5</c:v>
                </c:pt>
                <c:pt idx="8609">
                  <c:v>1.4201329999999999E-5</c:v>
                </c:pt>
                <c:pt idx="8610">
                  <c:v>1.4190840000000001E-5</c:v>
                </c:pt>
                <c:pt idx="8611">
                  <c:v>1.4180379999999999E-5</c:v>
                </c:pt>
                <c:pt idx="8612">
                  <c:v>1.416993E-5</c:v>
                </c:pt>
                <c:pt idx="8613">
                  <c:v>1.415951E-5</c:v>
                </c:pt>
                <c:pt idx="8614">
                  <c:v>1.414911E-5</c:v>
                </c:pt>
                <c:pt idx="8615">
                  <c:v>1.4138729999999999E-5</c:v>
                </c:pt>
                <c:pt idx="8616">
                  <c:v>1.412838E-5</c:v>
                </c:pt>
                <c:pt idx="8617">
                  <c:v>1.411806E-5</c:v>
                </c:pt>
                <c:pt idx="8618">
                  <c:v>1.410762E-5</c:v>
                </c:pt>
                <c:pt idx="8619">
                  <c:v>1.409733E-5</c:v>
                </c:pt>
                <c:pt idx="8620">
                  <c:v>1.408706E-5</c:v>
                </c:pt>
                <c:pt idx="8621">
                  <c:v>1.40768E-5</c:v>
                </c:pt>
                <c:pt idx="8622">
                  <c:v>1.4066560000000001E-5</c:v>
                </c:pt>
                <c:pt idx="8623">
                  <c:v>1.4056340000000001E-5</c:v>
                </c:pt>
                <c:pt idx="8624">
                  <c:v>1.404614E-5</c:v>
                </c:pt>
                <c:pt idx="8625">
                  <c:v>1.403596E-5</c:v>
                </c:pt>
                <c:pt idx="8626">
                  <c:v>1.4025809999999999E-5</c:v>
                </c:pt>
                <c:pt idx="8627">
                  <c:v>1.4015680000000001E-5</c:v>
                </c:pt>
                <c:pt idx="8628">
                  <c:v>1.400557E-5</c:v>
                </c:pt>
                <c:pt idx="8629">
                  <c:v>1.399535E-5</c:v>
                </c:pt>
                <c:pt idx="8630">
                  <c:v>1.398528E-5</c:v>
                </c:pt>
                <c:pt idx="8631">
                  <c:v>1.3975219999999999E-5</c:v>
                </c:pt>
                <c:pt idx="8632">
                  <c:v>1.396518E-5</c:v>
                </c:pt>
                <c:pt idx="8633">
                  <c:v>1.395516E-5</c:v>
                </c:pt>
                <c:pt idx="8634">
                  <c:v>1.394516E-5</c:v>
                </c:pt>
                <c:pt idx="8635">
                  <c:v>1.393518E-5</c:v>
                </c:pt>
                <c:pt idx="8636">
                  <c:v>1.392522E-5</c:v>
                </c:pt>
                <c:pt idx="8637">
                  <c:v>1.391529E-5</c:v>
                </c:pt>
                <c:pt idx="8638">
                  <c:v>1.390539E-5</c:v>
                </c:pt>
                <c:pt idx="8639">
                  <c:v>1.389551E-5</c:v>
                </c:pt>
                <c:pt idx="8640">
                  <c:v>1.3885520000000001E-5</c:v>
                </c:pt>
                <c:pt idx="8641">
                  <c:v>1.387567E-5</c:v>
                </c:pt>
                <c:pt idx="8642">
                  <c:v>1.386584E-5</c:v>
                </c:pt>
                <c:pt idx="8643">
                  <c:v>1.385603E-5</c:v>
                </c:pt>
                <c:pt idx="8644">
                  <c:v>1.384623E-5</c:v>
                </c:pt>
                <c:pt idx="8645">
                  <c:v>1.383645E-5</c:v>
                </c:pt>
                <c:pt idx="8646">
                  <c:v>1.3826699999999999E-5</c:v>
                </c:pt>
                <c:pt idx="8647">
                  <c:v>1.381697E-5</c:v>
                </c:pt>
                <c:pt idx="8648">
                  <c:v>1.380727E-5</c:v>
                </c:pt>
                <c:pt idx="8649">
                  <c:v>1.37976E-5</c:v>
                </c:pt>
                <c:pt idx="8650">
                  <c:v>1.3787950000000001E-5</c:v>
                </c:pt>
                <c:pt idx="8651">
                  <c:v>1.37782E-5</c:v>
                </c:pt>
                <c:pt idx="8652">
                  <c:v>1.3768579999999999E-5</c:v>
                </c:pt>
                <c:pt idx="8653">
                  <c:v>1.3758989999999999E-5</c:v>
                </c:pt>
                <c:pt idx="8654">
                  <c:v>1.374941E-5</c:v>
                </c:pt>
                <c:pt idx="8655">
                  <c:v>1.373985E-5</c:v>
                </c:pt>
                <c:pt idx="8656">
                  <c:v>1.373031E-5</c:v>
                </c:pt>
                <c:pt idx="8657">
                  <c:v>1.372079E-5</c:v>
                </c:pt>
                <c:pt idx="8658">
                  <c:v>1.371129E-5</c:v>
                </c:pt>
                <c:pt idx="8659">
                  <c:v>1.370182E-5</c:v>
                </c:pt>
                <c:pt idx="8660">
                  <c:v>1.369238E-5</c:v>
                </c:pt>
                <c:pt idx="8661">
                  <c:v>1.368296E-5</c:v>
                </c:pt>
                <c:pt idx="8662">
                  <c:v>1.3673430000000001E-5</c:v>
                </c:pt>
                <c:pt idx="8663">
                  <c:v>1.366405E-5</c:v>
                </c:pt>
                <c:pt idx="8664">
                  <c:v>1.365468E-5</c:v>
                </c:pt>
                <c:pt idx="8665">
                  <c:v>1.364533E-5</c:v>
                </c:pt>
                <c:pt idx="8666">
                  <c:v>1.3635990000000001E-5</c:v>
                </c:pt>
                <c:pt idx="8667">
                  <c:v>1.362668E-5</c:v>
                </c:pt>
                <c:pt idx="8668">
                  <c:v>1.361738E-5</c:v>
                </c:pt>
                <c:pt idx="8669">
                  <c:v>1.3608099999999999E-5</c:v>
                </c:pt>
                <c:pt idx="8670">
                  <c:v>1.3598849999999999E-5</c:v>
                </c:pt>
                <c:pt idx="8671">
                  <c:v>1.3589619999999999E-5</c:v>
                </c:pt>
                <c:pt idx="8672">
                  <c:v>1.3580419999999999E-5</c:v>
                </c:pt>
                <c:pt idx="8673">
                  <c:v>1.357111E-5</c:v>
                </c:pt>
                <c:pt idx="8674">
                  <c:v>1.356195E-5</c:v>
                </c:pt>
                <c:pt idx="8675">
                  <c:v>1.35528E-5</c:v>
                </c:pt>
                <c:pt idx="8676">
                  <c:v>1.354367E-5</c:v>
                </c:pt>
                <c:pt idx="8677">
                  <c:v>1.353456E-5</c:v>
                </c:pt>
                <c:pt idx="8678">
                  <c:v>1.3525470000000001E-5</c:v>
                </c:pt>
                <c:pt idx="8679">
                  <c:v>1.35164E-5</c:v>
                </c:pt>
                <c:pt idx="8680">
                  <c:v>1.350735E-5</c:v>
                </c:pt>
                <c:pt idx="8681">
                  <c:v>1.349833E-5</c:v>
                </c:pt>
                <c:pt idx="8682">
                  <c:v>1.3489339999999999E-5</c:v>
                </c:pt>
                <c:pt idx="8683">
                  <c:v>1.348037E-5</c:v>
                </c:pt>
                <c:pt idx="8684">
                  <c:v>1.3471299999999999E-5</c:v>
                </c:pt>
                <c:pt idx="8685">
                  <c:v>1.346238E-5</c:v>
                </c:pt>
                <c:pt idx="8686">
                  <c:v>1.345347E-5</c:v>
                </c:pt>
                <c:pt idx="8687">
                  <c:v>1.344457E-5</c:v>
                </c:pt>
                <c:pt idx="8688">
                  <c:v>1.3435700000000001E-5</c:v>
                </c:pt>
                <c:pt idx="8689">
                  <c:v>1.3426839999999999E-5</c:v>
                </c:pt>
                <c:pt idx="8690">
                  <c:v>1.3417999999999999E-5</c:v>
                </c:pt>
                <c:pt idx="8691">
                  <c:v>1.3409180000000001E-5</c:v>
                </c:pt>
                <c:pt idx="8692">
                  <c:v>1.3400390000000001E-5</c:v>
                </c:pt>
                <c:pt idx="8693">
                  <c:v>1.339162E-5</c:v>
                </c:pt>
                <c:pt idx="8694">
                  <c:v>1.3382880000000001E-5</c:v>
                </c:pt>
                <c:pt idx="8695">
                  <c:v>1.337403E-5</c:v>
                </c:pt>
                <c:pt idx="8696">
                  <c:v>1.336532E-5</c:v>
                </c:pt>
                <c:pt idx="8697">
                  <c:v>1.3356630000000001E-5</c:v>
                </c:pt>
                <c:pt idx="8698">
                  <c:v>1.3347960000000001E-5</c:v>
                </c:pt>
                <c:pt idx="8699">
                  <c:v>1.333931E-5</c:v>
                </c:pt>
                <c:pt idx="8700">
                  <c:v>1.3330670000000001E-5</c:v>
                </c:pt>
                <c:pt idx="8701">
                  <c:v>1.332206E-5</c:v>
                </c:pt>
                <c:pt idx="8702">
                  <c:v>1.331347E-5</c:v>
                </c:pt>
                <c:pt idx="8703">
                  <c:v>1.3304909999999999E-5</c:v>
                </c:pt>
                <c:pt idx="8704">
                  <c:v>1.3296380000000001E-5</c:v>
                </c:pt>
                <c:pt idx="8705">
                  <c:v>1.328787E-5</c:v>
                </c:pt>
                <c:pt idx="8706">
                  <c:v>1.3279260000000001E-5</c:v>
                </c:pt>
                <c:pt idx="8707">
                  <c:v>1.3270789999999999E-5</c:v>
                </c:pt>
                <c:pt idx="8708">
                  <c:v>1.326233E-5</c:v>
                </c:pt>
                <c:pt idx="8709">
                  <c:v>1.325389E-5</c:v>
                </c:pt>
                <c:pt idx="8710">
                  <c:v>1.324547E-5</c:v>
                </c:pt>
                <c:pt idx="8711">
                  <c:v>1.323707E-5</c:v>
                </c:pt>
                <c:pt idx="8712">
                  <c:v>1.322869E-5</c:v>
                </c:pt>
                <c:pt idx="8713">
                  <c:v>1.322033E-5</c:v>
                </c:pt>
                <c:pt idx="8714">
                  <c:v>1.3212E-5</c:v>
                </c:pt>
                <c:pt idx="8715">
                  <c:v>1.320369E-5</c:v>
                </c:pt>
                <c:pt idx="8716">
                  <c:v>1.319542E-5</c:v>
                </c:pt>
                <c:pt idx="8717">
                  <c:v>1.318704E-5</c:v>
                </c:pt>
                <c:pt idx="8718">
                  <c:v>1.3178789999999999E-5</c:v>
                </c:pt>
                <c:pt idx="8719">
                  <c:v>1.317057E-5</c:v>
                </c:pt>
                <c:pt idx="8720">
                  <c:v>1.316236E-5</c:v>
                </c:pt>
                <c:pt idx="8721">
                  <c:v>1.3154160000000001E-5</c:v>
                </c:pt>
                <c:pt idx="8722">
                  <c:v>1.3145979999999999E-5</c:v>
                </c:pt>
                <c:pt idx="8723">
                  <c:v>1.313783E-5</c:v>
                </c:pt>
                <c:pt idx="8724">
                  <c:v>1.312969E-5</c:v>
                </c:pt>
                <c:pt idx="8725">
                  <c:v>1.312158E-5</c:v>
                </c:pt>
                <c:pt idx="8726">
                  <c:v>1.3113500000000001E-5</c:v>
                </c:pt>
                <c:pt idx="8727">
                  <c:v>1.3105439999999999E-5</c:v>
                </c:pt>
                <c:pt idx="8728">
                  <c:v>1.309741E-5</c:v>
                </c:pt>
                <c:pt idx="8729">
                  <c:v>1.308927E-5</c:v>
                </c:pt>
                <c:pt idx="8730">
                  <c:v>1.3081269999999999E-5</c:v>
                </c:pt>
                <c:pt idx="8731">
                  <c:v>1.307329E-5</c:v>
                </c:pt>
                <c:pt idx="8732">
                  <c:v>1.3065310000000001E-5</c:v>
                </c:pt>
                <c:pt idx="8733">
                  <c:v>1.305736E-5</c:v>
                </c:pt>
                <c:pt idx="8734">
                  <c:v>1.304941E-5</c:v>
                </c:pt>
                <c:pt idx="8735">
                  <c:v>1.30415E-5</c:v>
                </c:pt>
                <c:pt idx="8736">
                  <c:v>1.30336E-5</c:v>
                </c:pt>
                <c:pt idx="8737">
                  <c:v>1.302573E-5</c:v>
                </c:pt>
                <c:pt idx="8738">
                  <c:v>1.301789E-5</c:v>
                </c:pt>
                <c:pt idx="8739">
                  <c:v>1.3010070000000001E-5</c:v>
                </c:pt>
                <c:pt idx="8740">
                  <c:v>1.300216E-5</c:v>
                </c:pt>
                <c:pt idx="8741">
                  <c:v>1.2994380000000001E-5</c:v>
                </c:pt>
                <c:pt idx="8742">
                  <c:v>1.2986609999999999E-5</c:v>
                </c:pt>
                <c:pt idx="8743">
                  <c:v>1.297887E-5</c:v>
                </c:pt>
                <c:pt idx="8744">
                  <c:v>1.297114E-5</c:v>
                </c:pt>
                <c:pt idx="8745">
                  <c:v>1.296342E-5</c:v>
                </c:pt>
                <c:pt idx="8746">
                  <c:v>1.2955730000000001E-5</c:v>
                </c:pt>
                <c:pt idx="8747">
                  <c:v>1.2948059999999999E-5</c:v>
                </c:pt>
                <c:pt idx="8748">
                  <c:v>1.294041E-5</c:v>
                </c:pt>
                <c:pt idx="8749">
                  <c:v>1.293279E-5</c:v>
                </c:pt>
                <c:pt idx="8750">
                  <c:v>1.2925190000000001E-5</c:v>
                </c:pt>
                <c:pt idx="8751">
                  <c:v>1.29175E-5</c:v>
                </c:pt>
                <c:pt idx="8752">
                  <c:v>1.2909939999999999E-5</c:v>
                </c:pt>
                <c:pt idx="8753">
                  <c:v>1.290239E-5</c:v>
                </c:pt>
                <c:pt idx="8754">
                  <c:v>1.289486E-5</c:v>
                </c:pt>
                <c:pt idx="8755">
                  <c:v>1.288735E-5</c:v>
                </c:pt>
                <c:pt idx="8756">
                  <c:v>1.287985E-5</c:v>
                </c:pt>
                <c:pt idx="8757">
                  <c:v>1.287237E-5</c:v>
                </c:pt>
                <c:pt idx="8758">
                  <c:v>1.286491E-5</c:v>
                </c:pt>
                <c:pt idx="8759">
                  <c:v>1.285748E-5</c:v>
                </c:pt>
                <c:pt idx="8760">
                  <c:v>1.285007E-5</c:v>
                </c:pt>
                <c:pt idx="8761">
                  <c:v>1.2842689999999999E-5</c:v>
                </c:pt>
                <c:pt idx="8762">
                  <c:v>1.2835130000000001E-5</c:v>
                </c:pt>
                <c:pt idx="8763">
                  <c:v>1.282773E-5</c:v>
                </c:pt>
                <c:pt idx="8764">
                  <c:v>1.282038E-5</c:v>
                </c:pt>
                <c:pt idx="8765">
                  <c:v>1.281308E-5</c:v>
                </c:pt>
                <c:pt idx="8766">
                  <c:v>1.2805809999999999E-5</c:v>
                </c:pt>
                <c:pt idx="8767">
                  <c:v>1.2798569999999999E-5</c:v>
                </c:pt>
                <c:pt idx="8768">
                  <c:v>1.279134E-5</c:v>
                </c:pt>
                <c:pt idx="8769">
                  <c:v>1.2784130000000001E-5</c:v>
                </c:pt>
                <c:pt idx="8770">
                  <c:v>1.2776919999999999E-5</c:v>
                </c:pt>
                <c:pt idx="8771">
                  <c:v>1.276972E-5</c:v>
                </c:pt>
                <c:pt idx="8772">
                  <c:v>1.2762530000000001E-5</c:v>
                </c:pt>
                <c:pt idx="8773">
                  <c:v>1.275536E-5</c:v>
                </c:pt>
                <c:pt idx="8774">
                  <c:v>1.274809E-5</c:v>
                </c:pt>
                <c:pt idx="8775">
                  <c:v>1.274094E-5</c:v>
                </c:pt>
                <c:pt idx="8776">
                  <c:v>1.27338E-5</c:v>
                </c:pt>
                <c:pt idx="8777">
                  <c:v>1.272668E-5</c:v>
                </c:pt>
                <c:pt idx="8778">
                  <c:v>1.271959E-5</c:v>
                </c:pt>
                <c:pt idx="8779">
                  <c:v>1.2712529999999999E-5</c:v>
                </c:pt>
                <c:pt idx="8780">
                  <c:v>1.2705500000000001E-5</c:v>
                </c:pt>
                <c:pt idx="8781">
                  <c:v>1.269849E-5</c:v>
                </c:pt>
                <c:pt idx="8782">
                  <c:v>1.2691509999999999E-5</c:v>
                </c:pt>
                <c:pt idx="8783">
                  <c:v>1.268455E-5</c:v>
                </c:pt>
                <c:pt idx="8784">
                  <c:v>1.26776E-5</c:v>
                </c:pt>
                <c:pt idx="8785">
                  <c:v>1.2670539999999999E-5</c:v>
                </c:pt>
                <c:pt idx="8786">
                  <c:v>1.266357E-5</c:v>
                </c:pt>
                <c:pt idx="8787">
                  <c:v>1.2656610000000001E-5</c:v>
                </c:pt>
                <c:pt idx="8788">
                  <c:v>1.264968E-5</c:v>
                </c:pt>
                <c:pt idx="8789">
                  <c:v>1.2642780000000001E-5</c:v>
                </c:pt>
                <c:pt idx="8790">
                  <c:v>1.263592E-5</c:v>
                </c:pt>
                <c:pt idx="8791">
                  <c:v>1.262909E-5</c:v>
                </c:pt>
                <c:pt idx="8792">
                  <c:v>1.262229E-5</c:v>
                </c:pt>
                <c:pt idx="8793">
                  <c:v>1.261551E-5</c:v>
                </c:pt>
                <c:pt idx="8794">
                  <c:v>1.260875E-5</c:v>
                </c:pt>
                <c:pt idx="8795">
                  <c:v>1.2602000000000001E-5</c:v>
                </c:pt>
                <c:pt idx="8796">
                  <c:v>1.259514E-5</c:v>
                </c:pt>
                <c:pt idx="8797">
                  <c:v>1.2588390000000001E-5</c:v>
                </c:pt>
                <c:pt idx="8798">
                  <c:v>1.2581639999999999E-5</c:v>
                </c:pt>
                <c:pt idx="8799">
                  <c:v>1.2574900000000001E-5</c:v>
                </c:pt>
                <c:pt idx="8800">
                  <c:v>1.256819E-5</c:v>
                </c:pt>
                <c:pt idx="8801">
                  <c:v>1.2561510000000001E-5</c:v>
                </c:pt>
                <c:pt idx="8802">
                  <c:v>1.255486E-5</c:v>
                </c:pt>
                <c:pt idx="8803">
                  <c:v>1.2548240000000001E-5</c:v>
                </c:pt>
                <c:pt idx="8804">
                  <c:v>1.254165E-5</c:v>
                </c:pt>
                <c:pt idx="8805">
                  <c:v>1.253508E-5</c:v>
                </c:pt>
                <c:pt idx="8806">
                  <c:v>1.2528530000000001E-5</c:v>
                </c:pt>
                <c:pt idx="8807">
                  <c:v>1.2522E-5</c:v>
                </c:pt>
                <c:pt idx="8808">
                  <c:v>1.2515359999999999E-5</c:v>
                </c:pt>
                <c:pt idx="8809">
                  <c:v>1.2508819999999999E-5</c:v>
                </c:pt>
                <c:pt idx="8810">
                  <c:v>1.250229E-5</c:v>
                </c:pt>
                <c:pt idx="8811">
                  <c:v>1.2495769999999999E-5</c:v>
                </c:pt>
                <c:pt idx="8812">
                  <c:v>1.248927E-5</c:v>
                </c:pt>
                <c:pt idx="8813">
                  <c:v>1.2482809999999999E-5</c:v>
                </c:pt>
                <c:pt idx="8814">
                  <c:v>1.2476369999999999E-5</c:v>
                </c:pt>
                <c:pt idx="8815">
                  <c:v>1.246996E-5</c:v>
                </c:pt>
                <c:pt idx="8816">
                  <c:v>1.246357E-5</c:v>
                </c:pt>
                <c:pt idx="8817">
                  <c:v>1.2457210000000001E-5</c:v>
                </c:pt>
                <c:pt idx="8818">
                  <c:v>1.245086E-5</c:v>
                </c:pt>
                <c:pt idx="8819">
                  <c:v>1.244441E-5</c:v>
                </c:pt>
                <c:pt idx="8820">
                  <c:v>1.243807E-5</c:v>
                </c:pt>
                <c:pt idx="8821">
                  <c:v>1.243173E-5</c:v>
                </c:pt>
                <c:pt idx="8822">
                  <c:v>1.242541E-5</c:v>
                </c:pt>
                <c:pt idx="8823">
                  <c:v>1.2419120000000001E-5</c:v>
                </c:pt>
                <c:pt idx="8824">
                  <c:v>1.2412849999999999E-5</c:v>
                </c:pt>
                <c:pt idx="8825">
                  <c:v>1.240661E-5</c:v>
                </c:pt>
                <c:pt idx="8826">
                  <c:v>1.2400400000000001E-5</c:v>
                </c:pt>
                <c:pt idx="8827">
                  <c:v>1.239421E-5</c:v>
                </c:pt>
                <c:pt idx="8828">
                  <c:v>1.2388029999999999E-5</c:v>
                </c:pt>
                <c:pt idx="8829">
                  <c:v>1.2381879999999999E-5</c:v>
                </c:pt>
                <c:pt idx="8830">
                  <c:v>1.237562E-5</c:v>
                </c:pt>
                <c:pt idx="8831">
                  <c:v>1.236946E-5</c:v>
                </c:pt>
                <c:pt idx="8832">
                  <c:v>1.236332E-5</c:v>
                </c:pt>
                <c:pt idx="8833">
                  <c:v>1.235719E-5</c:v>
                </c:pt>
                <c:pt idx="8834">
                  <c:v>1.235108E-5</c:v>
                </c:pt>
                <c:pt idx="8835">
                  <c:v>1.2345E-5</c:v>
                </c:pt>
                <c:pt idx="8836">
                  <c:v>1.233895E-5</c:v>
                </c:pt>
                <c:pt idx="8837">
                  <c:v>1.233292E-5</c:v>
                </c:pt>
                <c:pt idx="8838">
                  <c:v>1.232692E-5</c:v>
                </c:pt>
                <c:pt idx="8839">
                  <c:v>1.232094E-5</c:v>
                </c:pt>
                <c:pt idx="8840">
                  <c:v>1.2314969999999999E-5</c:v>
                </c:pt>
                <c:pt idx="8841">
                  <c:v>1.230902E-5</c:v>
                </c:pt>
                <c:pt idx="8842">
                  <c:v>1.230296E-5</c:v>
                </c:pt>
                <c:pt idx="8843">
                  <c:v>1.229701E-5</c:v>
                </c:pt>
                <c:pt idx="8844">
                  <c:v>1.2291060000000001E-5</c:v>
                </c:pt>
                <c:pt idx="8845">
                  <c:v>1.228512E-5</c:v>
                </c:pt>
                <c:pt idx="8846">
                  <c:v>1.227921E-5</c:v>
                </c:pt>
                <c:pt idx="8847">
                  <c:v>1.227332E-5</c:v>
                </c:pt>
                <c:pt idx="8848">
                  <c:v>1.226746E-5</c:v>
                </c:pt>
                <c:pt idx="8849">
                  <c:v>1.2261619999999999E-5</c:v>
                </c:pt>
                <c:pt idx="8850">
                  <c:v>1.2255809999999999E-5</c:v>
                </c:pt>
                <c:pt idx="8851">
                  <c:v>1.225001E-5</c:v>
                </c:pt>
                <c:pt idx="8852">
                  <c:v>1.224424E-5</c:v>
                </c:pt>
                <c:pt idx="8853">
                  <c:v>1.2238369999999999E-5</c:v>
                </c:pt>
                <c:pt idx="8854">
                  <c:v>1.22326E-5</c:v>
                </c:pt>
                <c:pt idx="8855">
                  <c:v>1.2226840000000001E-5</c:v>
                </c:pt>
                <c:pt idx="8856">
                  <c:v>1.2220889999999999E-5</c:v>
                </c:pt>
                <c:pt idx="8857">
                  <c:v>1.2215269999999999E-5</c:v>
                </c:pt>
                <c:pt idx="8858">
                  <c:v>1.220966E-5</c:v>
                </c:pt>
                <c:pt idx="8859">
                  <c:v>1.220404E-5</c:v>
                </c:pt>
                <c:pt idx="8860">
                  <c:v>1.2198410000000001E-5</c:v>
                </c:pt>
                <c:pt idx="8861">
                  <c:v>1.2192770000000001E-5</c:v>
                </c:pt>
                <c:pt idx="8862">
                  <c:v>1.218712E-5</c:v>
                </c:pt>
                <c:pt idx="8863">
                  <c:v>1.218148E-5</c:v>
                </c:pt>
                <c:pt idx="8864">
                  <c:v>1.2175869999999999E-5</c:v>
                </c:pt>
                <c:pt idx="8865">
                  <c:v>1.2170150000000001E-5</c:v>
                </c:pt>
                <c:pt idx="8866">
                  <c:v>1.2164559999999999E-5</c:v>
                </c:pt>
                <c:pt idx="8867">
                  <c:v>1.2158790000000001E-5</c:v>
                </c:pt>
                <c:pt idx="8868">
                  <c:v>1.215333E-5</c:v>
                </c:pt>
                <c:pt idx="8869">
                  <c:v>1.214789E-5</c:v>
                </c:pt>
                <c:pt idx="8870">
                  <c:v>1.2142449999999999E-5</c:v>
                </c:pt>
                <c:pt idx="8871">
                  <c:v>1.213699E-5</c:v>
                </c:pt>
                <c:pt idx="8872">
                  <c:v>1.213156E-5</c:v>
                </c:pt>
                <c:pt idx="8873">
                  <c:v>1.212587E-5</c:v>
                </c:pt>
                <c:pt idx="8874">
                  <c:v>1.2120460000000001E-5</c:v>
                </c:pt>
                <c:pt idx="8875">
                  <c:v>1.211507E-5</c:v>
                </c:pt>
                <c:pt idx="8876">
                  <c:v>1.210957E-5</c:v>
                </c:pt>
                <c:pt idx="8877">
                  <c:v>1.210418E-5</c:v>
                </c:pt>
                <c:pt idx="8878">
                  <c:v>1.209877E-5</c:v>
                </c:pt>
                <c:pt idx="8879">
                  <c:v>1.209318E-5</c:v>
                </c:pt>
                <c:pt idx="8880">
                  <c:v>1.2087889999999999E-5</c:v>
                </c:pt>
                <c:pt idx="8881">
                  <c:v>1.20826E-5</c:v>
                </c:pt>
                <c:pt idx="8882">
                  <c:v>1.2077309999999999E-5</c:v>
                </c:pt>
                <c:pt idx="8883">
                  <c:v>1.2072000000000001E-5</c:v>
                </c:pt>
                <c:pt idx="8884">
                  <c:v>1.206674E-5</c:v>
                </c:pt>
                <c:pt idx="8885">
                  <c:v>1.2061229999999999E-5</c:v>
                </c:pt>
                <c:pt idx="8886">
                  <c:v>1.205601E-5</c:v>
                </c:pt>
                <c:pt idx="8887">
                  <c:v>1.2050690000000001E-5</c:v>
                </c:pt>
                <c:pt idx="8888">
                  <c:v>1.204548E-5</c:v>
                </c:pt>
                <c:pt idx="8889">
                  <c:v>1.204025E-5</c:v>
                </c:pt>
                <c:pt idx="8890">
                  <c:v>1.2034830000000001E-5</c:v>
                </c:pt>
                <c:pt idx="8891">
                  <c:v>1.202971E-5</c:v>
                </c:pt>
                <c:pt idx="8892">
                  <c:v>1.2024589999999999E-5</c:v>
                </c:pt>
                <c:pt idx="8893">
                  <c:v>1.201946E-5</c:v>
                </c:pt>
                <c:pt idx="8894">
                  <c:v>1.2014340000000001E-5</c:v>
                </c:pt>
                <c:pt idx="8895">
                  <c:v>1.2008969999999999E-5</c:v>
                </c:pt>
                <c:pt idx="8896">
                  <c:v>1.200389E-5</c:v>
                </c:pt>
                <c:pt idx="8897">
                  <c:v>1.199883E-5</c:v>
                </c:pt>
                <c:pt idx="8898">
                  <c:v>1.1993780000000001E-5</c:v>
                </c:pt>
                <c:pt idx="8899">
                  <c:v>1.198861E-5</c:v>
                </c:pt>
                <c:pt idx="8900">
                  <c:v>1.198333E-5</c:v>
                </c:pt>
                <c:pt idx="8901">
                  <c:v>1.1978359999999999E-5</c:v>
                </c:pt>
                <c:pt idx="8902">
                  <c:v>1.197338E-5</c:v>
                </c:pt>
                <c:pt idx="8903">
                  <c:v>1.196837E-5</c:v>
                </c:pt>
                <c:pt idx="8904">
                  <c:v>1.196314E-5</c:v>
                </c:pt>
                <c:pt idx="8905">
                  <c:v>1.195817E-5</c:v>
                </c:pt>
                <c:pt idx="8906">
                  <c:v>1.195323E-5</c:v>
                </c:pt>
                <c:pt idx="8907">
                  <c:v>1.194829E-5</c:v>
                </c:pt>
                <c:pt idx="8908">
                  <c:v>1.1943340000000001E-5</c:v>
                </c:pt>
                <c:pt idx="8909">
                  <c:v>1.1938499999999999E-5</c:v>
                </c:pt>
                <c:pt idx="8910">
                  <c:v>1.193345E-5</c:v>
                </c:pt>
                <c:pt idx="8911">
                  <c:v>1.192829E-5</c:v>
                </c:pt>
                <c:pt idx="8912">
                  <c:v>1.1923360000000001E-5</c:v>
                </c:pt>
                <c:pt idx="8913">
                  <c:v>1.191824E-5</c:v>
                </c:pt>
                <c:pt idx="8914">
                  <c:v>1.191338E-5</c:v>
                </c:pt>
                <c:pt idx="8915">
                  <c:v>1.1908540000000001E-5</c:v>
                </c:pt>
                <c:pt idx="8916">
                  <c:v>1.190369E-5</c:v>
                </c:pt>
                <c:pt idx="8917">
                  <c:v>1.189884E-5</c:v>
                </c:pt>
                <c:pt idx="8918">
                  <c:v>1.189402E-5</c:v>
                </c:pt>
                <c:pt idx="8919">
                  <c:v>1.1889219999999999E-5</c:v>
                </c:pt>
                <c:pt idx="8920">
                  <c:v>1.188456E-5</c:v>
                </c:pt>
                <c:pt idx="8921">
                  <c:v>1.1879799999999999E-5</c:v>
                </c:pt>
                <c:pt idx="8922">
                  <c:v>1.187468E-5</c:v>
                </c:pt>
                <c:pt idx="8923">
                  <c:v>1.186993E-5</c:v>
                </c:pt>
                <c:pt idx="8924">
                  <c:v>1.186497E-5</c:v>
                </c:pt>
                <c:pt idx="8925">
                  <c:v>1.1860279999999999E-5</c:v>
                </c:pt>
                <c:pt idx="8926">
                  <c:v>1.1855580000000001E-5</c:v>
                </c:pt>
                <c:pt idx="8927">
                  <c:v>1.185066E-5</c:v>
                </c:pt>
                <c:pt idx="8928">
                  <c:v>1.1846039999999999E-5</c:v>
                </c:pt>
                <c:pt idx="8929">
                  <c:v>1.1841439999999999E-5</c:v>
                </c:pt>
                <c:pt idx="8930">
                  <c:v>1.183683E-5</c:v>
                </c:pt>
                <c:pt idx="8931">
                  <c:v>1.18323E-5</c:v>
                </c:pt>
                <c:pt idx="8932">
                  <c:v>1.182767E-5</c:v>
                </c:pt>
                <c:pt idx="8933">
                  <c:v>1.1822699999999999E-5</c:v>
                </c:pt>
                <c:pt idx="8934">
                  <c:v>1.1818070000000001E-5</c:v>
                </c:pt>
                <c:pt idx="8935">
                  <c:v>1.1813250000000001E-5</c:v>
                </c:pt>
                <c:pt idx="8936">
                  <c:v>1.180868E-5</c:v>
                </c:pt>
                <c:pt idx="8937">
                  <c:v>1.1804120000000001E-5</c:v>
                </c:pt>
                <c:pt idx="8938">
                  <c:v>1.179934E-5</c:v>
                </c:pt>
                <c:pt idx="8939">
                  <c:v>1.1794870000000001E-5</c:v>
                </c:pt>
                <c:pt idx="8940">
                  <c:v>1.179042E-5</c:v>
                </c:pt>
                <c:pt idx="8941">
                  <c:v>1.178597E-5</c:v>
                </c:pt>
                <c:pt idx="8942">
                  <c:v>1.1781500000000001E-5</c:v>
                </c:pt>
                <c:pt idx="8943">
                  <c:v>1.177711E-5</c:v>
                </c:pt>
                <c:pt idx="8944">
                  <c:v>1.1772619999999999E-5</c:v>
                </c:pt>
                <c:pt idx="8945">
                  <c:v>1.1767799999999999E-5</c:v>
                </c:pt>
                <c:pt idx="8946">
                  <c:v>1.176331E-5</c:v>
                </c:pt>
                <c:pt idx="8947">
                  <c:v>1.175865E-5</c:v>
                </c:pt>
                <c:pt idx="8948">
                  <c:v>1.175422E-5</c:v>
                </c:pt>
                <c:pt idx="8949">
                  <c:v>1.1749800000000001E-5</c:v>
                </c:pt>
                <c:pt idx="8950">
                  <c:v>1.1745399999999999E-5</c:v>
                </c:pt>
                <c:pt idx="8951">
                  <c:v>1.174079E-5</c:v>
                </c:pt>
                <c:pt idx="8952">
                  <c:v>1.1736460000000001E-5</c:v>
                </c:pt>
                <c:pt idx="8953">
                  <c:v>1.1732170000000001E-5</c:v>
                </c:pt>
                <c:pt idx="8954">
                  <c:v>1.17279E-5</c:v>
                </c:pt>
                <c:pt idx="8955">
                  <c:v>1.172361E-5</c:v>
                </c:pt>
                <c:pt idx="8956">
                  <c:v>1.171918E-5</c:v>
                </c:pt>
                <c:pt idx="8957">
                  <c:v>1.171463E-5</c:v>
                </c:pt>
                <c:pt idx="8958">
                  <c:v>1.171032E-5</c:v>
                </c:pt>
                <c:pt idx="8959">
                  <c:v>1.170601E-5</c:v>
                </c:pt>
                <c:pt idx="8960">
                  <c:v>1.170151E-5</c:v>
                </c:pt>
                <c:pt idx="8961">
                  <c:v>1.169727E-5</c:v>
                </c:pt>
                <c:pt idx="8962">
                  <c:v>1.1693040000000001E-5</c:v>
                </c:pt>
                <c:pt idx="8963">
                  <c:v>1.1688829999999999E-5</c:v>
                </c:pt>
                <c:pt idx="8964">
                  <c:v>1.1684370000000001E-5</c:v>
                </c:pt>
                <c:pt idx="8965">
                  <c:v>1.168019E-5</c:v>
                </c:pt>
                <c:pt idx="8966">
                  <c:v>1.167603E-5</c:v>
                </c:pt>
                <c:pt idx="8967">
                  <c:v>1.1671879999999999E-5</c:v>
                </c:pt>
                <c:pt idx="8968">
                  <c:v>1.1667610000000001E-5</c:v>
                </c:pt>
                <c:pt idx="8969">
                  <c:v>1.1663420000000001E-5</c:v>
                </c:pt>
                <c:pt idx="8970">
                  <c:v>1.1659040000000001E-5</c:v>
                </c:pt>
                <c:pt idx="8971">
                  <c:v>1.165486E-5</c:v>
                </c:pt>
                <c:pt idx="8972">
                  <c:v>1.16507E-5</c:v>
                </c:pt>
                <c:pt idx="8973">
                  <c:v>1.1646549999999999E-5</c:v>
                </c:pt>
                <c:pt idx="8974">
                  <c:v>1.1642210000000001E-5</c:v>
                </c:pt>
                <c:pt idx="8975">
                  <c:v>1.163815E-5</c:v>
                </c:pt>
                <c:pt idx="8976">
                  <c:v>1.1634099999999999E-5</c:v>
                </c:pt>
                <c:pt idx="8977">
                  <c:v>1.1630050000000001E-5</c:v>
                </c:pt>
                <c:pt idx="8978">
                  <c:v>1.1626009999999999E-5</c:v>
                </c:pt>
                <c:pt idx="8979">
                  <c:v>1.1621969999999999E-5</c:v>
                </c:pt>
                <c:pt idx="8980">
                  <c:v>1.1617820000000001E-5</c:v>
                </c:pt>
                <c:pt idx="8981">
                  <c:v>1.161355E-5</c:v>
                </c:pt>
                <c:pt idx="8982">
                  <c:v>1.160951E-5</c:v>
                </c:pt>
                <c:pt idx="8983">
                  <c:v>1.1605470000000001E-5</c:v>
                </c:pt>
                <c:pt idx="8984">
                  <c:v>1.160125E-5</c:v>
                </c:pt>
                <c:pt idx="8985">
                  <c:v>1.159728E-5</c:v>
                </c:pt>
                <c:pt idx="8986">
                  <c:v>1.159333E-5</c:v>
                </c:pt>
                <c:pt idx="8987">
                  <c:v>1.1589349999999999E-5</c:v>
                </c:pt>
                <c:pt idx="8988">
                  <c:v>1.158538E-5</c:v>
                </c:pt>
                <c:pt idx="8989">
                  <c:v>1.158142E-5</c:v>
                </c:pt>
                <c:pt idx="8990">
                  <c:v>1.157747E-5</c:v>
                </c:pt>
                <c:pt idx="8991">
                  <c:v>1.1573410000000001E-5</c:v>
                </c:pt>
                <c:pt idx="8992">
                  <c:v>1.156948E-5</c:v>
                </c:pt>
                <c:pt idx="8993">
                  <c:v>1.1565349999999999E-5</c:v>
                </c:pt>
                <c:pt idx="8994">
                  <c:v>1.156144E-5</c:v>
                </c:pt>
                <c:pt idx="8995">
                  <c:v>1.1557529999999999E-5</c:v>
                </c:pt>
                <c:pt idx="8996">
                  <c:v>1.1553629999999999E-5</c:v>
                </c:pt>
                <c:pt idx="8997">
                  <c:v>1.154955E-5</c:v>
                </c:pt>
                <c:pt idx="8998">
                  <c:v>1.154574E-5</c:v>
                </c:pt>
                <c:pt idx="8999">
                  <c:v>1.154192E-5</c:v>
                </c:pt>
                <c:pt idx="9000">
                  <c:v>1.153811E-5</c:v>
                </c:pt>
                <c:pt idx="9001">
                  <c:v>1.153431E-5</c:v>
                </c:pt>
                <c:pt idx="9002">
                  <c:v>1.1530500000000001E-5</c:v>
                </c:pt>
                <c:pt idx="9003">
                  <c:v>1.152657E-5</c:v>
                </c:pt>
                <c:pt idx="9004">
                  <c:v>1.152255E-5</c:v>
                </c:pt>
                <c:pt idx="9005">
                  <c:v>1.151875E-5</c:v>
                </c:pt>
                <c:pt idx="9006">
                  <c:v>1.1514950000000001E-5</c:v>
                </c:pt>
                <c:pt idx="9007">
                  <c:v>1.1511150000000001E-5</c:v>
                </c:pt>
                <c:pt idx="9008">
                  <c:v>1.1507180000000001E-5</c:v>
                </c:pt>
                <c:pt idx="9009">
                  <c:v>1.1503450000000001E-5</c:v>
                </c:pt>
                <c:pt idx="9010">
                  <c:v>1.149974E-5</c:v>
                </c:pt>
                <c:pt idx="9011">
                  <c:v>1.1496E-5</c:v>
                </c:pt>
                <c:pt idx="9012">
                  <c:v>1.149227E-5</c:v>
                </c:pt>
                <c:pt idx="9013">
                  <c:v>1.1488559999999999E-5</c:v>
                </c:pt>
                <c:pt idx="9014">
                  <c:v>1.148486E-5</c:v>
                </c:pt>
                <c:pt idx="9015">
                  <c:v>1.1481050000000001E-5</c:v>
                </c:pt>
                <c:pt idx="9016">
                  <c:v>1.1477349999999999E-5</c:v>
                </c:pt>
                <c:pt idx="9017">
                  <c:v>1.1473470000000001E-5</c:v>
                </c:pt>
                <c:pt idx="9018">
                  <c:v>1.1469789999999999E-5</c:v>
                </c:pt>
                <c:pt idx="9019">
                  <c:v>1.1466130000000001E-5</c:v>
                </c:pt>
                <c:pt idx="9020">
                  <c:v>1.146247E-5</c:v>
                </c:pt>
                <c:pt idx="9021">
                  <c:v>1.1458819999999999E-5</c:v>
                </c:pt>
                <c:pt idx="9022">
                  <c:v>1.145498E-5</c:v>
                </c:pt>
                <c:pt idx="9023">
                  <c:v>1.1451409999999999E-5</c:v>
                </c:pt>
                <c:pt idx="9024">
                  <c:v>1.144784E-5</c:v>
                </c:pt>
                <c:pt idx="9025">
                  <c:v>1.144428E-5</c:v>
                </c:pt>
                <c:pt idx="9026">
                  <c:v>1.14406E-5</c:v>
                </c:pt>
                <c:pt idx="9027">
                  <c:v>1.143701E-5</c:v>
                </c:pt>
                <c:pt idx="9028">
                  <c:v>1.143323E-5</c:v>
                </c:pt>
                <c:pt idx="9029">
                  <c:v>1.1429639999999999E-5</c:v>
                </c:pt>
                <c:pt idx="9030">
                  <c:v>1.1426059999999999E-5</c:v>
                </c:pt>
                <c:pt idx="9031">
                  <c:v>1.142248E-5</c:v>
                </c:pt>
                <c:pt idx="9032">
                  <c:v>1.141892E-5</c:v>
                </c:pt>
                <c:pt idx="9033">
                  <c:v>1.141517E-5</c:v>
                </c:pt>
                <c:pt idx="9034">
                  <c:v>1.141168E-5</c:v>
                </c:pt>
                <c:pt idx="9035">
                  <c:v>1.140819E-5</c:v>
                </c:pt>
                <c:pt idx="9036">
                  <c:v>1.1404720000000001E-5</c:v>
                </c:pt>
                <c:pt idx="9037">
                  <c:v>1.140124E-5</c:v>
                </c:pt>
                <c:pt idx="9038">
                  <c:v>1.1397649999999999E-5</c:v>
                </c:pt>
                <c:pt idx="9039">
                  <c:v>1.139413E-5</c:v>
                </c:pt>
                <c:pt idx="9040">
                  <c:v>1.139045E-5</c:v>
                </c:pt>
                <c:pt idx="9041">
                  <c:v>1.1386949999999999E-5</c:v>
                </c:pt>
                <c:pt idx="9042">
                  <c:v>1.1383459999999999E-5</c:v>
                </c:pt>
                <c:pt idx="9043">
                  <c:v>1.137998E-5</c:v>
                </c:pt>
                <c:pt idx="9044">
                  <c:v>1.137652E-5</c:v>
                </c:pt>
                <c:pt idx="9045">
                  <c:v>1.137289E-5</c:v>
                </c:pt>
                <c:pt idx="9046">
                  <c:v>1.1369509999999999E-5</c:v>
                </c:pt>
                <c:pt idx="9047">
                  <c:v>1.136616E-5</c:v>
                </c:pt>
                <c:pt idx="9048">
                  <c:v>1.136281E-5</c:v>
                </c:pt>
                <c:pt idx="9049">
                  <c:v>1.135945E-5</c:v>
                </c:pt>
                <c:pt idx="9050">
                  <c:v>1.135584E-5</c:v>
                </c:pt>
                <c:pt idx="9051">
                  <c:v>1.1352460000000001E-5</c:v>
                </c:pt>
                <c:pt idx="9052">
                  <c:v>1.134889E-5</c:v>
                </c:pt>
                <c:pt idx="9053">
                  <c:v>1.1345539999999999E-5</c:v>
                </c:pt>
                <c:pt idx="9054">
                  <c:v>1.13422E-5</c:v>
                </c:pt>
                <c:pt idx="9055">
                  <c:v>1.133886E-5</c:v>
                </c:pt>
                <c:pt idx="9056">
                  <c:v>1.1335510000000001E-5</c:v>
                </c:pt>
                <c:pt idx="9057">
                  <c:v>1.133199E-5</c:v>
                </c:pt>
                <c:pt idx="9058">
                  <c:v>1.1328709999999999E-5</c:v>
                </c:pt>
                <c:pt idx="9059">
                  <c:v>1.1325439999999999E-5</c:v>
                </c:pt>
                <c:pt idx="9060">
                  <c:v>1.132218E-5</c:v>
                </c:pt>
                <c:pt idx="9061">
                  <c:v>1.1318800000000001E-5</c:v>
                </c:pt>
                <c:pt idx="9062">
                  <c:v>1.131549E-5</c:v>
                </c:pt>
                <c:pt idx="9063">
                  <c:v>1.1312020000000001E-5</c:v>
                </c:pt>
                <c:pt idx="9064">
                  <c:v>1.130874E-5</c:v>
                </c:pt>
                <c:pt idx="9065">
                  <c:v>1.1305459999999999E-5</c:v>
                </c:pt>
                <c:pt idx="9066">
                  <c:v>1.1302189999999999E-5</c:v>
                </c:pt>
                <c:pt idx="9067">
                  <c:v>1.1298940000000001E-5</c:v>
                </c:pt>
                <c:pt idx="9068">
                  <c:v>1.129551E-5</c:v>
                </c:pt>
                <c:pt idx="9069">
                  <c:v>1.129234E-5</c:v>
                </c:pt>
                <c:pt idx="9070">
                  <c:v>1.128919E-5</c:v>
                </c:pt>
                <c:pt idx="9071">
                  <c:v>1.1286039999999999E-5</c:v>
                </c:pt>
                <c:pt idx="9072">
                  <c:v>1.128288E-5</c:v>
                </c:pt>
                <c:pt idx="9073">
                  <c:v>1.127948E-5</c:v>
                </c:pt>
                <c:pt idx="9074">
                  <c:v>1.127629E-5</c:v>
                </c:pt>
                <c:pt idx="9075">
                  <c:v>1.127292E-5</c:v>
                </c:pt>
                <c:pt idx="9076">
                  <c:v>1.1269760000000001E-5</c:v>
                </c:pt>
                <c:pt idx="9077">
                  <c:v>1.1266610000000001E-5</c:v>
                </c:pt>
                <c:pt idx="9078">
                  <c:v>1.126345E-5</c:v>
                </c:pt>
                <c:pt idx="9079">
                  <c:v>1.12603E-5</c:v>
                </c:pt>
                <c:pt idx="9080">
                  <c:v>1.1257149999999999E-5</c:v>
                </c:pt>
                <c:pt idx="9081">
                  <c:v>1.1253999999999999E-5</c:v>
                </c:pt>
                <c:pt idx="9082">
                  <c:v>1.125086E-5</c:v>
                </c:pt>
                <c:pt idx="9083">
                  <c:v>1.124771E-5</c:v>
                </c:pt>
                <c:pt idx="9084">
                  <c:v>1.1244579999999999E-5</c:v>
                </c:pt>
                <c:pt idx="9085">
                  <c:v>1.124135E-5</c:v>
                </c:pt>
                <c:pt idx="9086">
                  <c:v>1.1238060000000001E-5</c:v>
                </c:pt>
                <c:pt idx="9087">
                  <c:v>1.1234989999999999E-5</c:v>
                </c:pt>
                <c:pt idx="9088">
                  <c:v>1.123192E-5</c:v>
                </c:pt>
                <c:pt idx="9089">
                  <c:v>1.1228860000000001E-5</c:v>
                </c:pt>
                <c:pt idx="9090">
                  <c:v>1.1225789999999999E-5</c:v>
                </c:pt>
                <c:pt idx="9091">
                  <c:v>1.122255E-5</c:v>
                </c:pt>
                <c:pt idx="9092">
                  <c:v>1.1219560000000001E-5</c:v>
                </c:pt>
                <c:pt idx="9093">
                  <c:v>1.1216580000000001E-5</c:v>
                </c:pt>
                <c:pt idx="9094">
                  <c:v>1.1213600000000001E-5</c:v>
                </c:pt>
                <c:pt idx="9095">
                  <c:v>1.121049E-5</c:v>
                </c:pt>
                <c:pt idx="9096">
                  <c:v>1.120751E-5</c:v>
                </c:pt>
                <c:pt idx="9097">
                  <c:v>1.1204400000000001E-5</c:v>
                </c:pt>
                <c:pt idx="9098">
                  <c:v>1.120139E-5</c:v>
                </c:pt>
                <c:pt idx="9099">
                  <c:v>1.119821E-5</c:v>
                </c:pt>
                <c:pt idx="9100">
                  <c:v>1.119521E-5</c:v>
                </c:pt>
                <c:pt idx="9101">
                  <c:v>1.119221E-5</c:v>
                </c:pt>
                <c:pt idx="9102">
                  <c:v>1.1189219999999999E-5</c:v>
                </c:pt>
                <c:pt idx="9103">
                  <c:v>1.118623E-5</c:v>
                </c:pt>
                <c:pt idx="9104">
                  <c:v>1.118325E-5</c:v>
                </c:pt>
                <c:pt idx="9105">
                  <c:v>1.118029E-5</c:v>
                </c:pt>
                <c:pt idx="9106">
                  <c:v>1.1177329999999999E-5</c:v>
                </c:pt>
                <c:pt idx="9107">
                  <c:v>1.117438E-5</c:v>
                </c:pt>
                <c:pt idx="9108">
                  <c:v>1.117143E-5</c:v>
                </c:pt>
                <c:pt idx="9109">
                  <c:v>1.116838E-5</c:v>
                </c:pt>
                <c:pt idx="9110">
                  <c:v>1.116528E-5</c:v>
                </c:pt>
                <c:pt idx="9111">
                  <c:v>1.116238E-5</c:v>
                </c:pt>
                <c:pt idx="9112">
                  <c:v>1.115949E-5</c:v>
                </c:pt>
                <c:pt idx="9113">
                  <c:v>1.115659E-5</c:v>
                </c:pt>
                <c:pt idx="9114">
                  <c:v>1.1153690000000001E-5</c:v>
                </c:pt>
                <c:pt idx="9115">
                  <c:v>1.115063E-5</c:v>
                </c:pt>
                <c:pt idx="9116">
                  <c:v>1.1147809999999999E-5</c:v>
                </c:pt>
                <c:pt idx="9117">
                  <c:v>1.114499E-5</c:v>
                </c:pt>
                <c:pt idx="9118">
                  <c:v>1.1142169999999999E-5</c:v>
                </c:pt>
                <c:pt idx="9119">
                  <c:v>1.1139239999999999E-5</c:v>
                </c:pt>
                <c:pt idx="9120">
                  <c:v>1.11363E-5</c:v>
                </c:pt>
                <c:pt idx="9121">
                  <c:v>1.113346E-5</c:v>
                </c:pt>
                <c:pt idx="9122">
                  <c:v>1.113044E-5</c:v>
                </c:pt>
                <c:pt idx="9123">
                  <c:v>1.1127610000000001E-5</c:v>
                </c:pt>
                <c:pt idx="9124">
                  <c:v>1.1124779999999999E-5</c:v>
                </c:pt>
                <c:pt idx="9125">
                  <c:v>1.112196E-5</c:v>
                </c:pt>
                <c:pt idx="9126">
                  <c:v>1.111913E-5</c:v>
                </c:pt>
                <c:pt idx="9127">
                  <c:v>1.111632E-5</c:v>
                </c:pt>
                <c:pt idx="9128">
                  <c:v>1.11135E-5</c:v>
                </c:pt>
                <c:pt idx="9129">
                  <c:v>1.1110689999999999E-5</c:v>
                </c:pt>
                <c:pt idx="9130">
                  <c:v>1.110789E-5</c:v>
                </c:pt>
                <c:pt idx="9131">
                  <c:v>1.11051E-5</c:v>
                </c:pt>
                <c:pt idx="9132">
                  <c:v>1.11022E-5</c:v>
                </c:pt>
                <c:pt idx="9133">
                  <c:v>1.109926E-5</c:v>
                </c:pt>
                <c:pt idx="9134">
                  <c:v>1.109648E-5</c:v>
                </c:pt>
                <c:pt idx="9135">
                  <c:v>1.109374E-5</c:v>
                </c:pt>
                <c:pt idx="9136">
                  <c:v>1.109101E-5</c:v>
                </c:pt>
                <c:pt idx="9137">
                  <c:v>1.108827E-5</c:v>
                </c:pt>
                <c:pt idx="9138">
                  <c:v>1.108554E-5</c:v>
                </c:pt>
                <c:pt idx="9139">
                  <c:v>1.10828E-5</c:v>
                </c:pt>
                <c:pt idx="9140">
                  <c:v>1.108007E-5</c:v>
                </c:pt>
                <c:pt idx="9141">
                  <c:v>1.107733E-5</c:v>
                </c:pt>
                <c:pt idx="9142">
                  <c:v>1.107459E-5</c:v>
                </c:pt>
                <c:pt idx="9143">
                  <c:v>1.107186E-5</c:v>
                </c:pt>
                <c:pt idx="9144">
                  <c:v>1.1069030000000001E-5</c:v>
                </c:pt>
                <c:pt idx="9145">
                  <c:v>1.106631E-5</c:v>
                </c:pt>
                <c:pt idx="9146">
                  <c:v>1.1063460000000001E-5</c:v>
                </c:pt>
                <c:pt idx="9147">
                  <c:v>1.1060779999999999E-5</c:v>
                </c:pt>
                <c:pt idx="9148">
                  <c:v>1.105812E-5</c:v>
                </c:pt>
                <c:pt idx="9149">
                  <c:v>1.1055470000000001E-5</c:v>
                </c:pt>
                <c:pt idx="9150">
                  <c:v>1.1052809999999999E-5</c:v>
                </c:pt>
                <c:pt idx="9151">
                  <c:v>1.105016E-5</c:v>
                </c:pt>
                <c:pt idx="9152">
                  <c:v>1.1047500000000001E-5</c:v>
                </c:pt>
                <c:pt idx="9153">
                  <c:v>1.104483E-5</c:v>
                </c:pt>
                <c:pt idx="9154">
                  <c:v>1.104217E-5</c:v>
                </c:pt>
                <c:pt idx="9155">
                  <c:v>1.10395E-5</c:v>
                </c:pt>
                <c:pt idx="9156">
                  <c:v>1.1036729999999999E-5</c:v>
                </c:pt>
                <c:pt idx="9157">
                  <c:v>1.1034060000000001E-5</c:v>
                </c:pt>
                <c:pt idx="9158">
                  <c:v>1.103127E-5</c:v>
                </c:pt>
                <c:pt idx="9159">
                  <c:v>1.1028569999999999E-5</c:v>
                </c:pt>
                <c:pt idx="9160">
                  <c:v>1.1025979999999999E-5</c:v>
                </c:pt>
                <c:pt idx="9161">
                  <c:v>1.10234E-5</c:v>
                </c:pt>
                <c:pt idx="9162">
                  <c:v>1.1020819999999999E-5</c:v>
                </c:pt>
                <c:pt idx="9163">
                  <c:v>1.101824E-5</c:v>
                </c:pt>
                <c:pt idx="9164">
                  <c:v>1.101565E-5</c:v>
                </c:pt>
                <c:pt idx="9165">
                  <c:v>1.101306E-5</c:v>
                </c:pt>
                <c:pt idx="9166">
                  <c:v>1.101046E-5</c:v>
                </c:pt>
                <c:pt idx="9167">
                  <c:v>1.100785E-5</c:v>
                </c:pt>
                <c:pt idx="9168">
                  <c:v>1.100507E-5</c:v>
                </c:pt>
                <c:pt idx="9169">
                  <c:v>1.1002489999999999E-5</c:v>
                </c:pt>
                <c:pt idx="9170">
                  <c:v>1.0999899999999999E-5</c:v>
                </c:pt>
                <c:pt idx="9171">
                  <c:v>1.099732E-5</c:v>
                </c:pt>
                <c:pt idx="9172">
                  <c:v>1.099473E-5</c:v>
                </c:pt>
                <c:pt idx="9173">
                  <c:v>1.099216E-5</c:v>
                </c:pt>
                <c:pt idx="9174">
                  <c:v>1.098959E-5</c:v>
                </c:pt>
                <c:pt idx="9175">
                  <c:v>1.0987039999999999E-5</c:v>
                </c:pt>
                <c:pt idx="9176">
                  <c:v>1.098443E-5</c:v>
                </c:pt>
                <c:pt idx="9177">
                  <c:v>1.098194E-5</c:v>
                </c:pt>
                <c:pt idx="9178">
                  <c:v>1.0979459999999999E-5</c:v>
                </c:pt>
                <c:pt idx="9179">
                  <c:v>1.0977E-5</c:v>
                </c:pt>
                <c:pt idx="9180">
                  <c:v>1.097443E-5</c:v>
                </c:pt>
                <c:pt idx="9181">
                  <c:v>1.097184E-5</c:v>
                </c:pt>
                <c:pt idx="9182">
                  <c:v>1.096925E-5</c:v>
                </c:pt>
                <c:pt idx="9183">
                  <c:v>1.0966620000000001E-5</c:v>
                </c:pt>
                <c:pt idx="9184">
                  <c:v>1.096419E-5</c:v>
                </c:pt>
                <c:pt idx="9185">
                  <c:v>1.096177E-5</c:v>
                </c:pt>
                <c:pt idx="9186">
                  <c:v>1.0959330000000001E-5</c:v>
                </c:pt>
                <c:pt idx="9187">
                  <c:v>1.0956889999999999E-5</c:v>
                </c:pt>
                <c:pt idx="9188">
                  <c:v>1.0954440000000001E-5</c:v>
                </c:pt>
                <c:pt idx="9189">
                  <c:v>1.0951970000000001E-5</c:v>
                </c:pt>
                <c:pt idx="9190">
                  <c:v>1.094942E-5</c:v>
                </c:pt>
                <c:pt idx="9191">
                  <c:v>1.0946980000000001E-5</c:v>
                </c:pt>
                <c:pt idx="9192">
                  <c:v>1.0944439999999999E-5</c:v>
                </c:pt>
                <c:pt idx="9193">
                  <c:v>1.0941990000000001E-5</c:v>
                </c:pt>
                <c:pt idx="9194">
                  <c:v>1.093941E-5</c:v>
                </c:pt>
                <c:pt idx="9195">
                  <c:v>1.0936909999999999E-5</c:v>
                </c:pt>
                <c:pt idx="9196">
                  <c:v>1.093453E-5</c:v>
                </c:pt>
                <c:pt idx="9197">
                  <c:v>1.0932160000000001E-5</c:v>
                </c:pt>
                <c:pt idx="9198">
                  <c:v>1.0929789999999999E-5</c:v>
                </c:pt>
                <c:pt idx="9199">
                  <c:v>1.092741E-5</c:v>
                </c:pt>
                <c:pt idx="9200">
                  <c:v>1.0925019999999999E-5</c:v>
                </c:pt>
                <c:pt idx="9201">
                  <c:v>1.0922620000000001E-5</c:v>
                </c:pt>
                <c:pt idx="9202">
                  <c:v>1.092014E-5</c:v>
                </c:pt>
                <c:pt idx="9203">
                  <c:v>1.091777E-5</c:v>
                </c:pt>
                <c:pt idx="9204">
                  <c:v>1.09153E-5</c:v>
                </c:pt>
                <c:pt idx="9205">
                  <c:v>1.0912909999999999E-5</c:v>
                </c:pt>
                <c:pt idx="9206">
                  <c:v>1.0910390000000001E-5</c:v>
                </c:pt>
                <c:pt idx="9207">
                  <c:v>1.0907949999999999E-5</c:v>
                </c:pt>
                <c:pt idx="9208">
                  <c:v>1.090554E-5</c:v>
                </c:pt>
                <c:pt idx="9209">
                  <c:v>1.0903270000000001E-5</c:v>
                </c:pt>
                <c:pt idx="9210">
                  <c:v>1.0900999999999999E-5</c:v>
                </c:pt>
                <c:pt idx="9211">
                  <c:v>1.089868E-5</c:v>
                </c:pt>
                <c:pt idx="9212">
                  <c:v>1.089638E-5</c:v>
                </c:pt>
                <c:pt idx="9213">
                  <c:v>1.089406E-5</c:v>
                </c:pt>
                <c:pt idx="9214">
                  <c:v>1.089164E-5</c:v>
                </c:pt>
                <c:pt idx="9215">
                  <c:v>1.088924E-5</c:v>
                </c:pt>
                <c:pt idx="9216">
                  <c:v>1.088686E-5</c:v>
                </c:pt>
                <c:pt idx="9217">
                  <c:v>1.0884550000000001E-5</c:v>
                </c:pt>
                <c:pt idx="9218">
                  <c:v>1.08821E-5</c:v>
                </c:pt>
                <c:pt idx="9219">
                  <c:v>1.08798E-5</c:v>
                </c:pt>
                <c:pt idx="9220">
                  <c:v>1.087744E-5</c:v>
                </c:pt>
                <c:pt idx="9221">
                  <c:v>1.087519E-5</c:v>
                </c:pt>
                <c:pt idx="9222">
                  <c:v>1.087294E-5</c:v>
                </c:pt>
                <c:pt idx="9223">
                  <c:v>1.0870679999999999E-5</c:v>
                </c:pt>
                <c:pt idx="9224">
                  <c:v>1.0868420000000001E-5</c:v>
                </c:pt>
                <c:pt idx="9225">
                  <c:v>1.0866050000000001E-5</c:v>
                </c:pt>
                <c:pt idx="9226">
                  <c:v>1.0863799999999999E-5</c:v>
                </c:pt>
                <c:pt idx="9227">
                  <c:v>1.0861549999999999E-5</c:v>
                </c:pt>
                <c:pt idx="9228">
                  <c:v>1.085919E-5</c:v>
                </c:pt>
                <c:pt idx="9229">
                  <c:v>1.085683E-5</c:v>
                </c:pt>
                <c:pt idx="9230">
                  <c:v>1.0854429999999999E-5</c:v>
                </c:pt>
                <c:pt idx="9231">
                  <c:v>1.085212E-5</c:v>
                </c:pt>
                <c:pt idx="9232">
                  <c:v>1.084993E-5</c:v>
                </c:pt>
                <c:pt idx="9233">
                  <c:v>1.084775E-5</c:v>
                </c:pt>
                <c:pt idx="9234">
                  <c:v>1.084557E-5</c:v>
                </c:pt>
                <c:pt idx="9235">
                  <c:v>1.084335E-5</c:v>
                </c:pt>
                <c:pt idx="9236">
                  <c:v>1.084112E-5</c:v>
                </c:pt>
                <c:pt idx="9237">
                  <c:v>1.08388E-5</c:v>
                </c:pt>
                <c:pt idx="9238">
                  <c:v>1.08365E-5</c:v>
                </c:pt>
                <c:pt idx="9239">
                  <c:v>1.083434E-5</c:v>
                </c:pt>
                <c:pt idx="9240">
                  <c:v>1.083206E-5</c:v>
                </c:pt>
                <c:pt idx="9241">
                  <c:v>1.082977E-5</c:v>
                </c:pt>
                <c:pt idx="9242">
                  <c:v>1.0827570000000001E-5</c:v>
                </c:pt>
                <c:pt idx="9243">
                  <c:v>1.082523E-5</c:v>
                </c:pt>
                <c:pt idx="9244">
                  <c:v>1.082298E-5</c:v>
                </c:pt>
                <c:pt idx="9245">
                  <c:v>1.082087E-5</c:v>
                </c:pt>
                <c:pt idx="9246">
                  <c:v>1.081875E-5</c:v>
                </c:pt>
                <c:pt idx="9247">
                  <c:v>1.081661E-5</c:v>
                </c:pt>
                <c:pt idx="9248">
                  <c:v>1.0814349999999999E-5</c:v>
                </c:pt>
                <c:pt idx="9249">
                  <c:v>1.081221E-5</c:v>
                </c:pt>
                <c:pt idx="9250">
                  <c:v>1.0810060000000001E-5</c:v>
                </c:pt>
                <c:pt idx="9251">
                  <c:v>1.080782E-5</c:v>
                </c:pt>
                <c:pt idx="9252">
                  <c:v>1.0805580000000001E-5</c:v>
                </c:pt>
                <c:pt idx="9253">
                  <c:v>1.080334E-5</c:v>
                </c:pt>
                <c:pt idx="9254">
                  <c:v>1.0801179999999999E-5</c:v>
                </c:pt>
                <c:pt idx="9255">
                  <c:v>1.0798949999999999E-5</c:v>
                </c:pt>
                <c:pt idx="9256">
                  <c:v>1.079681E-5</c:v>
                </c:pt>
                <c:pt idx="9257">
                  <c:v>1.07946E-5</c:v>
                </c:pt>
                <c:pt idx="9258">
                  <c:v>1.0792509999999999E-5</c:v>
                </c:pt>
                <c:pt idx="9259">
                  <c:v>1.079041E-5</c:v>
                </c:pt>
                <c:pt idx="9260">
                  <c:v>1.07883E-5</c:v>
                </c:pt>
                <c:pt idx="9261">
                  <c:v>1.0786189999999999E-5</c:v>
                </c:pt>
                <c:pt idx="9262">
                  <c:v>1.078399E-5</c:v>
                </c:pt>
                <c:pt idx="9263">
                  <c:v>1.078191E-5</c:v>
                </c:pt>
                <c:pt idx="9264">
                  <c:v>1.077963E-5</c:v>
                </c:pt>
                <c:pt idx="9265">
                  <c:v>1.0777540000000001E-5</c:v>
                </c:pt>
                <c:pt idx="9266">
                  <c:v>1.07753E-5</c:v>
                </c:pt>
                <c:pt idx="9267">
                  <c:v>1.0773229999999999E-5</c:v>
                </c:pt>
                <c:pt idx="9268">
                  <c:v>1.077108E-5</c:v>
                </c:pt>
                <c:pt idx="9269">
                  <c:v>1.0769040000000001E-5</c:v>
                </c:pt>
                <c:pt idx="9270">
                  <c:v>1.0766980000000001E-5</c:v>
                </c:pt>
                <c:pt idx="9271">
                  <c:v>1.0764899999999999E-5</c:v>
                </c:pt>
                <c:pt idx="9272">
                  <c:v>1.0762740000000001E-5</c:v>
                </c:pt>
                <c:pt idx="9273">
                  <c:v>1.07607E-5</c:v>
                </c:pt>
                <c:pt idx="9274">
                  <c:v>1.0758650000000001E-5</c:v>
                </c:pt>
                <c:pt idx="9275">
                  <c:v>1.07566E-5</c:v>
                </c:pt>
                <c:pt idx="9276">
                  <c:v>1.075435E-5</c:v>
                </c:pt>
                <c:pt idx="9277">
                  <c:v>1.07522E-5</c:v>
                </c:pt>
                <c:pt idx="9278">
                  <c:v>1.075014E-5</c:v>
                </c:pt>
                <c:pt idx="9279">
                  <c:v>1.074808E-5</c:v>
                </c:pt>
                <c:pt idx="9280">
                  <c:v>1.074593E-5</c:v>
                </c:pt>
                <c:pt idx="9281">
                  <c:v>1.07438E-5</c:v>
                </c:pt>
                <c:pt idx="9282">
                  <c:v>1.0741799999999999E-5</c:v>
                </c:pt>
                <c:pt idx="9283">
                  <c:v>1.073977E-5</c:v>
                </c:pt>
                <c:pt idx="9284">
                  <c:v>1.0737659999999999E-5</c:v>
                </c:pt>
                <c:pt idx="9285">
                  <c:v>1.0735719999999999E-5</c:v>
                </c:pt>
                <c:pt idx="9286">
                  <c:v>1.073362E-5</c:v>
                </c:pt>
                <c:pt idx="9287">
                  <c:v>1.073162E-5</c:v>
                </c:pt>
                <c:pt idx="9288">
                  <c:v>1.072941E-5</c:v>
                </c:pt>
                <c:pt idx="9289">
                  <c:v>1.072742E-5</c:v>
                </c:pt>
                <c:pt idx="9290">
                  <c:v>1.072539E-5</c:v>
                </c:pt>
                <c:pt idx="9291">
                  <c:v>1.0723270000000001E-5</c:v>
                </c:pt>
                <c:pt idx="9292">
                  <c:v>1.072117E-5</c:v>
                </c:pt>
                <c:pt idx="9293">
                  <c:v>1.0719080000000001E-5</c:v>
                </c:pt>
                <c:pt idx="9294">
                  <c:v>1.071711E-5</c:v>
                </c:pt>
                <c:pt idx="9295">
                  <c:v>1.071514E-5</c:v>
                </c:pt>
                <c:pt idx="9296">
                  <c:v>1.071316E-5</c:v>
                </c:pt>
                <c:pt idx="9297">
                  <c:v>1.071117E-5</c:v>
                </c:pt>
                <c:pt idx="9298">
                  <c:v>1.0709179999999999E-5</c:v>
                </c:pt>
                <c:pt idx="9299">
                  <c:v>1.07071E-5</c:v>
                </c:pt>
                <c:pt idx="9300">
                  <c:v>1.070502E-5</c:v>
                </c:pt>
                <c:pt idx="9301">
                  <c:v>1.070294E-5</c:v>
                </c:pt>
                <c:pt idx="9302">
                  <c:v>1.0700870000000001E-5</c:v>
                </c:pt>
                <c:pt idx="9303">
                  <c:v>1.06989E-5</c:v>
                </c:pt>
                <c:pt idx="9304">
                  <c:v>1.069693E-5</c:v>
                </c:pt>
                <c:pt idx="9305">
                  <c:v>1.0694889999999999E-5</c:v>
                </c:pt>
                <c:pt idx="9306">
                  <c:v>1.0692950000000001E-5</c:v>
                </c:pt>
                <c:pt idx="9307">
                  <c:v>1.0691019999999999E-5</c:v>
                </c:pt>
                <c:pt idx="9308">
                  <c:v>1.068907E-5</c:v>
                </c:pt>
                <c:pt idx="9309">
                  <c:v>1.0687119999999999E-5</c:v>
                </c:pt>
                <c:pt idx="9310">
                  <c:v>1.068516E-5</c:v>
                </c:pt>
                <c:pt idx="9311">
                  <c:v>1.068321E-5</c:v>
                </c:pt>
                <c:pt idx="9312">
                  <c:v>1.068115E-5</c:v>
                </c:pt>
                <c:pt idx="9313">
                  <c:v>1.067911E-5</c:v>
                </c:pt>
                <c:pt idx="9314">
                  <c:v>1.0677090000000001E-5</c:v>
                </c:pt>
                <c:pt idx="9315">
                  <c:v>1.0675080000000001E-5</c:v>
                </c:pt>
                <c:pt idx="9316">
                  <c:v>1.067316E-5</c:v>
                </c:pt>
                <c:pt idx="9317">
                  <c:v>1.0671279999999999E-5</c:v>
                </c:pt>
                <c:pt idx="9318">
                  <c:v>1.06694E-5</c:v>
                </c:pt>
                <c:pt idx="9319">
                  <c:v>1.066747E-5</c:v>
                </c:pt>
                <c:pt idx="9320">
                  <c:v>1.066555E-5</c:v>
                </c:pt>
                <c:pt idx="9321">
                  <c:v>1.066364E-5</c:v>
                </c:pt>
                <c:pt idx="9322">
                  <c:v>1.066172E-5</c:v>
                </c:pt>
                <c:pt idx="9323">
                  <c:v>1.0659820000000001E-5</c:v>
                </c:pt>
                <c:pt idx="9324">
                  <c:v>1.0657810000000001E-5</c:v>
                </c:pt>
                <c:pt idx="9325">
                  <c:v>1.0655879999999999E-5</c:v>
                </c:pt>
                <c:pt idx="9326">
                  <c:v>1.065395E-5</c:v>
                </c:pt>
                <c:pt idx="9327">
                  <c:v>1.065197E-5</c:v>
                </c:pt>
                <c:pt idx="9328">
                  <c:v>1.0650069999999999E-5</c:v>
                </c:pt>
                <c:pt idx="9329">
                  <c:v>1.064811E-5</c:v>
                </c:pt>
                <c:pt idx="9330">
                  <c:v>1.0646169999999999E-5</c:v>
                </c:pt>
                <c:pt idx="9331">
                  <c:v>1.064436E-5</c:v>
                </c:pt>
                <c:pt idx="9332">
                  <c:v>1.064255E-5</c:v>
                </c:pt>
                <c:pt idx="9333">
                  <c:v>1.064071E-5</c:v>
                </c:pt>
                <c:pt idx="9334">
                  <c:v>1.0638850000000001E-5</c:v>
                </c:pt>
                <c:pt idx="9335">
                  <c:v>1.0637E-5</c:v>
                </c:pt>
                <c:pt idx="9336">
                  <c:v>1.063499E-5</c:v>
                </c:pt>
                <c:pt idx="9337">
                  <c:v>1.063303E-5</c:v>
                </c:pt>
                <c:pt idx="9338">
                  <c:v>1.063114E-5</c:v>
                </c:pt>
                <c:pt idx="9339">
                  <c:v>1.06292E-5</c:v>
                </c:pt>
                <c:pt idx="9340">
                  <c:v>1.0627279999999999E-5</c:v>
                </c:pt>
                <c:pt idx="9341">
                  <c:v>1.062547E-5</c:v>
                </c:pt>
                <c:pt idx="9342">
                  <c:v>1.062364E-5</c:v>
                </c:pt>
                <c:pt idx="9343">
                  <c:v>1.0621850000000001E-5</c:v>
                </c:pt>
                <c:pt idx="9344">
                  <c:v>1.062002E-5</c:v>
                </c:pt>
                <c:pt idx="9345">
                  <c:v>1.0618220000000001E-5</c:v>
                </c:pt>
                <c:pt idx="9346">
                  <c:v>1.0616359999999999E-5</c:v>
                </c:pt>
                <c:pt idx="9347">
                  <c:v>1.061451E-5</c:v>
                </c:pt>
                <c:pt idx="9348">
                  <c:v>1.061257E-5</c:v>
                </c:pt>
                <c:pt idx="9349">
                  <c:v>1.061065E-5</c:v>
                </c:pt>
                <c:pt idx="9350">
                  <c:v>1.0608750000000001E-5</c:v>
                </c:pt>
                <c:pt idx="9351">
                  <c:v>1.0606860000000001E-5</c:v>
                </c:pt>
                <c:pt idx="9352">
                  <c:v>1.0605049999999999E-5</c:v>
                </c:pt>
                <c:pt idx="9353">
                  <c:v>1.060326E-5</c:v>
                </c:pt>
                <c:pt idx="9354">
                  <c:v>1.0601390000000001E-5</c:v>
                </c:pt>
                <c:pt idx="9355">
                  <c:v>1.0599649999999999E-5</c:v>
                </c:pt>
                <c:pt idx="9356">
                  <c:v>1.0597879999999999E-5</c:v>
                </c:pt>
                <c:pt idx="9357">
                  <c:v>1.059608E-5</c:v>
                </c:pt>
                <c:pt idx="9358">
                  <c:v>1.0594290000000001E-5</c:v>
                </c:pt>
                <c:pt idx="9359">
                  <c:v>1.0592430000000001E-5</c:v>
                </c:pt>
                <c:pt idx="9360">
                  <c:v>1.059067E-5</c:v>
                </c:pt>
                <c:pt idx="9361">
                  <c:v>1.058878E-5</c:v>
                </c:pt>
                <c:pt idx="9362">
                  <c:v>1.0586930000000001E-5</c:v>
                </c:pt>
                <c:pt idx="9363">
                  <c:v>1.058505E-5</c:v>
                </c:pt>
                <c:pt idx="9364">
                  <c:v>1.0583179999999999E-5</c:v>
                </c:pt>
                <c:pt idx="9365">
                  <c:v>1.058135E-5</c:v>
                </c:pt>
                <c:pt idx="9366">
                  <c:v>1.0579640000000001E-5</c:v>
                </c:pt>
                <c:pt idx="9367">
                  <c:v>1.057793E-5</c:v>
                </c:pt>
                <c:pt idx="9368">
                  <c:v>1.0576109999999999E-5</c:v>
                </c:pt>
                <c:pt idx="9369">
                  <c:v>1.0574439999999999E-5</c:v>
                </c:pt>
                <c:pt idx="9370">
                  <c:v>1.0572669999999999E-5</c:v>
                </c:pt>
                <c:pt idx="9371">
                  <c:v>1.0570900000000001E-5</c:v>
                </c:pt>
                <c:pt idx="9372">
                  <c:v>1.056912E-5</c:v>
                </c:pt>
                <c:pt idx="9373">
                  <c:v>1.0567149999999999E-5</c:v>
                </c:pt>
                <c:pt idx="9374">
                  <c:v>1.0565330000000001E-5</c:v>
                </c:pt>
                <c:pt idx="9375">
                  <c:v>1.0563490000000001E-5</c:v>
                </c:pt>
                <c:pt idx="9376">
                  <c:v>1.0561679999999999E-5</c:v>
                </c:pt>
                <c:pt idx="9377">
                  <c:v>1.055999E-5</c:v>
                </c:pt>
                <c:pt idx="9378">
                  <c:v>1.0558309999999999E-5</c:v>
                </c:pt>
                <c:pt idx="9379">
                  <c:v>1.055655E-5</c:v>
                </c:pt>
                <c:pt idx="9380">
                  <c:v>1.055478E-5</c:v>
                </c:pt>
                <c:pt idx="9381">
                  <c:v>1.055304E-5</c:v>
                </c:pt>
                <c:pt idx="9382">
                  <c:v>1.055128E-5</c:v>
                </c:pt>
                <c:pt idx="9383">
                  <c:v>1.0549590000000001E-5</c:v>
                </c:pt>
                <c:pt idx="9384">
                  <c:v>1.054791E-5</c:v>
                </c:pt>
                <c:pt idx="9385">
                  <c:v>1.0546129999999999E-5</c:v>
                </c:pt>
                <c:pt idx="9386">
                  <c:v>1.054428E-5</c:v>
                </c:pt>
                <c:pt idx="9387">
                  <c:v>1.054248E-5</c:v>
                </c:pt>
                <c:pt idx="9388">
                  <c:v>1.054069E-5</c:v>
                </c:pt>
                <c:pt idx="9389">
                  <c:v>1.05389E-5</c:v>
                </c:pt>
                <c:pt idx="9390">
                  <c:v>1.0537190000000001E-5</c:v>
                </c:pt>
                <c:pt idx="9391">
                  <c:v>1.053541E-5</c:v>
                </c:pt>
                <c:pt idx="9392">
                  <c:v>1.053372E-5</c:v>
                </c:pt>
                <c:pt idx="9393">
                  <c:v>1.0532030000000001E-5</c:v>
                </c:pt>
                <c:pt idx="9394">
                  <c:v>1.0530360000000001E-5</c:v>
                </c:pt>
                <c:pt idx="9395">
                  <c:v>1.0528690000000001E-5</c:v>
                </c:pt>
                <c:pt idx="9396">
                  <c:v>1.0527049999999999E-5</c:v>
                </c:pt>
                <c:pt idx="9397">
                  <c:v>1.052529E-5</c:v>
                </c:pt>
                <c:pt idx="9398">
                  <c:v>1.052348E-5</c:v>
                </c:pt>
                <c:pt idx="9399">
                  <c:v>1.052168E-5</c:v>
                </c:pt>
                <c:pt idx="9400">
                  <c:v>1.051992E-5</c:v>
                </c:pt>
                <c:pt idx="9401">
                  <c:v>1.051814E-5</c:v>
                </c:pt>
                <c:pt idx="9402">
                  <c:v>1.0516510000000001E-5</c:v>
                </c:pt>
                <c:pt idx="9403">
                  <c:v>1.051483E-5</c:v>
                </c:pt>
                <c:pt idx="9404">
                  <c:v>1.051313E-5</c:v>
                </c:pt>
                <c:pt idx="9405">
                  <c:v>1.0511470000000001E-5</c:v>
                </c:pt>
                <c:pt idx="9406">
                  <c:v>1.0509779999999999E-5</c:v>
                </c:pt>
                <c:pt idx="9407">
                  <c:v>1.050809E-5</c:v>
                </c:pt>
                <c:pt idx="9408">
                  <c:v>1.05064E-5</c:v>
                </c:pt>
                <c:pt idx="9409">
                  <c:v>1.0504599999999999E-5</c:v>
                </c:pt>
                <c:pt idx="9410">
                  <c:v>1.0502850000000001E-5</c:v>
                </c:pt>
                <c:pt idx="9411">
                  <c:v>1.0501060000000001E-5</c:v>
                </c:pt>
                <c:pt idx="9412">
                  <c:v>1.049941E-5</c:v>
                </c:pt>
                <c:pt idx="9413">
                  <c:v>1.049764E-5</c:v>
                </c:pt>
                <c:pt idx="9414">
                  <c:v>1.049606E-5</c:v>
                </c:pt>
                <c:pt idx="9415">
                  <c:v>1.049441E-5</c:v>
                </c:pt>
                <c:pt idx="9416">
                  <c:v>1.04927E-5</c:v>
                </c:pt>
                <c:pt idx="9417">
                  <c:v>1.049105E-5</c:v>
                </c:pt>
                <c:pt idx="9418">
                  <c:v>1.048935E-5</c:v>
                </c:pt>
                <c:pt idx="9419">
                  <c:v>1.048758E-5</c:v>
                </c:pt>
                <c:pt idx="9420">
                  <c:v>1.048596E-5</c:v>
                </c:pt>
                <c:pt idx="9421">
                  <c:v>1.0484209999999999E-5</c:v>
                </c:pt>
                <c:pt idx="9422">
                  <c:v>1.048255E-5</c:v>
                </c:pt>
                <c:pt idx="9423">
                  <c:v>1.048083E-5</c:v>
                </c:pt>
                <c:pt idx="9424">
                  <c:v>1.0479120000000001E-5</c:v>
                </c:pt>
                <c:pt idx="9425">
                  <c:v>1.047742E-5</c:v>
                </c:pt>
                <c:pt idx="9426">
                  <c:v>1.0475680000000001E-5</c:v>
                </c:pt>
                <c:pt idx="9427">
                  <c:v>1.0474080000000001E-5</c:v>
                </c:pt>
                <c:pt idx="9428">
                  <c:v>1.0472389999999999E-5</c:v>
                </c:pt>
                <c:pt idx="9429">
                  <c:v>1.0470839999999999E-5</c:v>
                </c:pt>
                <c:pt idx="9430">
                  <c:v>1.0469269999999999E-5</c:v>
                </c:pt>
                <c:pt idx="9431">
                  <c:v>1.046758E-5</c:v>
                </c:pt>
                <c:pt idx="9432">
                  <c:v>1.046593E-5</c:v>
                </c:pt>
                <c:pt idx="9433">
                  <c:v>1.046424E-5</c:v>
                </c:pt>
                <c:pt idx="9434">
                  <c:v>1.046249E-5</c:v>
                </c:pt>
                <c:pt idx="9435">
                  <c:v>1.0460769999999999E-5</c:v>
                </c:pt>
                <c:pt idx="9436">
                  <c:v>1.0459090000000001E-5</c:v>
                </c:pt>
                <c:pt idx="9437">
                  <c:v>1.0457420000000001E-5</c:v>
                </c:pt>
                <c:pt idx="9438">
                  <c:v>1.0455800000000001E-5</c:v>
                </c:pt>
                <c:pt idx="9439">
                  <c:v>1.045416E-5</c:v>
                </c:pt>
                <c:pt idx="9440">
                  <c:v>1.0452629999999999E-5</c:v>
                </c:pt>
                <c:pt idx="9441">
                  <c:v>1.045107E-5</c:v>
                </c:pt>
                <c:pt idx="9442">
                  <c:v>1.0449409999999999E-5</c:v>
                </c:pt>
                <c:pt idx="9443">
                  <c:v>1.0447830000000001E-5</c:v>
                </c:pt>
                <c:pt idx="9444">
                  <c:v>1.0446189999999999E-5</c:v>
                </c:pt>
                <c:pt idx="9445">
                  <c:v>1.0444560000000001E-5</c:v>
                </c:pt>
                <c:pt idx="9446">
                  <c:v>1.044284E-5</c:v>
                </c:pt>
                <c:pt idx="9447">
                  <c:v>1.044114E-5</c:v>
                </c:pt>
                <c:pt idx="9448">
                  <c:v>1.043951E-5</c:v>
                </c:pt>
                <c:pt idx="9449">
                  <c:v>1.043787E-5</c:v>
                </c:pt>
                <c:pt idx="9450">
                  <c:v>1.043627E-5</c:v>
                </c:pt>
                <c:pt idx="9451">
                  <c:v>1.0434660000000001E-5</c:v>
                </c:pt>
                <c:pt idx="9452">
                  <c:v>1.043314E-5</c:v>
                </c:pt>
                <c:pt idx="9453">
                  <c:v>1.043159E-5</c:v>
                </c:pt>
                <c:pt idx="9454">
                  <c:v>1.0429960000000001E-5</c:v>
                </c:pt>
                <c:pt idx="9455">
                  <c:v>1.042847E-5</c:v>
                </c:pt>
                <c:pt idx="9456">
                  <c:v>1.0426790000000001E-5</c:v>
                </c:pt>
                <c:pt idx="9457">
                  <c:v>1.042527E-5</c:v>
                </c:pt>
                <c:pt idx="9458">
                  <c:v>1.042368E-5</c:v>
                </c:pt>
                <c:pt idx="9459">
                  <c:v>1.042196E-5</c:v>
                </c:pt>
                <c:pt idx="9460">
                  <c:v>1.042029E-5</c:v>
                </c:pt>
                <c:pt idx="9461">
                  <c:v>1.0418629999999999E-5</c:v>
                </c:pt>
                <c:pt idx="9462">
                  <c:v>1.0416980000000001E-5</c:v>
                </c:pt>
                <c:pt idx="9463">
                  <c:v>1.041542E-5</c:v>
                </c:pt>
                <c:pt idx="9464">
                  <c:v>1.04138E-5</c:v>
                </c:pt>
                <c:pt idx="9465">
                  <c:v>1.041234E-5</c:v>
                </c:pt>
                <c:pt idx="9466">
                  <c:v>1.0410780000000001E-5</c:v>
                </c:pt>
                <c:pt idx="9467">
                  <c:v>1.0409230000000001E-5</c:v>
                </c:pt>
                <c:pt idx="9468">
                  <c:v>1.04077E-5</c:v>
                </c:pt>
                <c:pt idx="9469">
                  <c:v>1.040617E-5</c:v>
                </c:pt>
                <c:pt idx="9470">
                  <c:v>1.0404659999999999E-5</c:v>
                </c:pt>
                <c:pt idx="9471">
                  <c:v>1.0402939999999999E-5</c:v>
                </c:pt>
                <c:pt idx="9472">
                  <c:v>1.040128E-5</c:v>
                </c:pt>
                <c:pt idx="9473">
                  <c:v>1.0399669999999999E-5</c:v>
                </c:pt>
                <c:pt idx="9474">
                  <c:v>1.039804E-5</c:v>
                </c:pt>
                <c:pt idx="9475">
                  <c:v>1.0396420000000001E-5</c:v>
                </c:pt>
                <c:pt idx="9476">
                  <c:v>1.039481E-5</c:v>
                </c:pt>
                <c:pt idx="9477">
                  <c:v>1.0393250000000001E-5</c:v>
                </c:pt>
                <c:pt idx="9478">
                  <c:v>1.039179E-5</c:v>
                </c:pt>
                <c:pt idx="9479">
                  <c:v>1.039029E-5</c:v>
                </c:pt>
                <c:pt idx="9480">
                  <c:v>1.038871E-5</c:v>
                </c:pt>
                <c:pt idx="9481">
                  <c:v>1.038728E-5</c:v>
                </c:pt>
                <c:pt idx="9482">
                  <c:v>1.03858E-5</c:v>
                </c:pt>
                <c:pt idx="9483">
                  <c:v>1.038423E-5</c:v>
                </c:pt>
                <c:pt idx="9484">
                  <c:v>1.038259E-5</c:v>
                </c:pt>
                <c:pt idx="9485">
                  <c:v>1.0380949999999999E-5</c:v>
                </c:pt>
                <c:pt idx="9486">
                  <c:v>1.037934E-5</c:v>
                </c:pt>
                <c:pt idx="9487">
                  <c:v>1.037772E-5</c:v>
                </c:pt>
                <c:pt idx="9488">
                  <c:v>1.0376129999999999E-5</c:v>
                </c:pt>
                <c:pt idx="9489">
                  <c:v>1.0374530000000001E-5</c:v>
                </c:pt>
                <c:pt idx="9490">
                  <c:v>1.0373050000000001E-5</c:v>
                </c:pt>
                <c:pt idx="9491">
                  <c:v>1.037147E-5</c:v>
                </c:pt>
                <c:pt idx="9492">
                  <c:v>1.037006E-5</c:v>
                </c:pt>
                <c:pt idx="9493">
                  <c:v>1.0368620000000001E-5</c:v>
                </c:pt>
                <c:pt idx="9494">
                  <c:v>1.0367169999999999E-5</c:v>
                </c:pt>
                <c:pt idx="9495">
                  <c:v>1.0365669999999999E-5</c:v>
                </c:pt>
                <c:pt idx="9496">
                  <c:v>1.036398E-5</c:v>
                </c:pt>
                <c:pt idx="9497">
                  <c:v>1.036248E-5</c:v>
                </c:pt>
                <c:pt idx="9498">
                  <c:v>1.036086E-5</c:v>
                </c:pt>
                <c:pt idx="9499">
                  <c:v>1.035926E-5</c:v>
                </c:pt>
                <c:pt idx="9500">
                  <c:v>1.035766E-5</c:v>
                </c:pt>
                <c:pt idx="9501">
                  <c:v>1.035611E-5</c:v>
                </c:pt>
                <c:pt idx="9502">
                  <c:v>1.0354529999999999E-5</c:v>
                </c:pt>
                <c:pt idx="9503">
                  <c:v>1.0353149999999999E-5</c:v>
                </c:pt>
                <c:pt idx="9504">
                  <c:v>1.035164E-5</c:v>
                </c:pt>
                <c:pt idx="9505">
                  <c:v>1.035021E-5</c:v>
                </c:pt>
                <c:pt idx="9506">
                  <c:v>1.0348719999999999E-5</c:v>
                </c:pt>
                <c:pt idx="9507">
                  <c:v>1.034718E-5</c:v>
                </c:pt>
                <c:pt idx="9508">
                  <c:v>1.034566E-5</c:v>
                </c:pt>
                <c:pt idx="9509">
                  <c:v>1.0344160000000001E-5</c:v>
                </c:pt>
                <c:pt idx="9510">
                  <c:v>1.034255E-5</c:v>
                </c:pt>
                <c:pt idx="9511">
                  <c:v>1.0341E-5</c:v>
                </c:pt>
                <c:pt idx="9512">
                  <c:v>1.0339419999999999E-5</c:v>
                </c:pt>
                <c:pt idx="9513">
                  <c:v>1.033788E-5</c:v>
                </c:pt>
                <c:pt idx="9514">
                  <c:v>1.0336369999999999E-5</c:v>
                </c:pt>
                <c:pt idx="9515">
                  <c:v>1.033488E-5</c:v>
                </c:pt>
                <c:pt idx="9516">
                  <c:v>1.033342E-5</c:v>
                </c:pt>
                <c:pt idx="9517">
                  <c:v>1.033202E-5</c:v>
                </c:pt>
                <c:pt idx="9518">
                  <c:v>1.0330629999999999E-5</c:v>
                </c:pt>
                <c:pt idx="9519">
                  <c:v>1.032914E-5</c:v>
                </c:pt>
                <c:pt idx="9520">
                  <c:v>1.0327620000000001E-5</c:v>
                </c:pt>
                <c:pt idx="9521">
                  <c:v>1.032604E-5</c:v>
                </c:pt>
                <c:pt idx="9522">
                  <c:v>1.032449E-5</c:v>
                </c:pt>
                <c:pt idx="9523">
                  <c:v>1.032298E-5</c:v>
                </c:pt>
                <c:pt idx="9524">
                  <c:v>1.032144E-5</c:v>
                </c:pt>
                <c:pt idx="9525">
                  <c:v>1.031994E-5</c:v>
                </c:pt>
                <c:pt idx="9526">
                  <c:v>1.0318420000000001E-5</c:v>
                </c:pt>
                <c:pt idx="9527">
                  <c:v>1.031695E-5</c:v>
                </c:pt>
                <c:pt idx="9528">
                  <c:v>1.031546E-5</c:v>
                </c:pt>
                <c:pt idx="9529">
                  <c:v>1.031403E-5</c:v>
                </c:pt>
                <c:pt idx="9530">
                  <c:v>1.0312630000000001E-5</c:v>
                </c:pt>
                <c:pt idx="9531">
                  <c:v>1.0311279999999999E-5</c:v>
                </c:pt>
                <c:pt idx="9532">
                  <c:v>1.0309800000000001E-5</c:v>
                </c:pt>
                <c:pt idx="9533">
                  <c:v>1.0308129999999999E-5</c:v>
                </c:pt>
                <c:pt idx="9534">
                  <c:v>1.0306679999999999E-5</c:v>
                </c:pt>
                <c:pt idx="9535">
                  <c:v>1.030512E-5</c:v>
                </c:pt>
                <c:pt idx="9536">
                  <c:v>1.030357E-5</c:v>
                </c:pt>
                <c:pt idx="9537">
                  <c:v>1.030202E-5</c:v>
                </c:pt>
                <c:pt idx="9538">
                  <c:v>1.0300599999999999E-5</c:v>
                </c:pt>
                <c:pt idx="9539">
                  <c:v>1.029909E-5</c:v>
                </c:pt>
                <c:pt idx="9540">
                  <c:v>1.0297640000000001E-5</c:v>
                </c:pt>
                <c:pt idx="9541">
                  <c:v>1.029615E-5</c:v>
                </c:pt>
                <c:pt idx="9542">
                  <c:v>1.029473E-5</c:v>
                </c:pt>
                <c:pt idx="9543">
                  <c:v>1.0293330000000001E-5</c:v>
                </c:pt>
                <c:pt idx="9544">
                  <c:v>1.0291979999999999E-5</c:v>
                </c:pt>
                <c:pt idx="9545">
                  <c:v>1.029037E-5</c:v>
                </c:pt>
                <c:pt idx="9546">
                  <c:v>1.0288809999999999E-5</c:v>
                </c:pt>
                <c:pt idx="9547">
                  <c:v>1.028727E-5</c:v>
                </c:pt>
                <c:pt idx="9548">
                  <c:v>1.0285729999999999E-5</c:v>
                </c:pt>
                <c:pt idx="9549">
                  <c:v>1.0284300000000001E-5</c:v>
                </c:pt>
                <c:pt idx="9550">
                  <c:v>1.028277E-5</c:v>
                </c:pt>
                <c:pt idx="9551">
                  <c:v>1.0281390000000001E-5</c:v>
                </c:pt>
                <c:pt idx="9552">
                  <c:v>1.0279869999999999E-5</c:v>
                </c:pt>
                <c:pt idx="9553">
                  <c:v>1.0278419999999999E-5</c:v>
                </c:pt>
                <c:pt idx="9554">
                  <c:v>1.027702E-5</c:v>
                </c:pt>
                <c:pt idx="9555">
                  <c:v>1.0275609999999999E-5</c:v>
                </c:pt>
                <c:pt idx="9556">
                  <c:v>1.027407E-5</c:v>
                </c:pt>
                <c:pt idx="9557">
                  <c:v>1.027272E-5</c:v>
                </c:pt>
                <c:pt idx="9558">
                  <c:v>1.027116E-5</c:v>
                </c:pt>
                <c:pt idx="9559">
                  <c:v>1.0269629999999999E-5</c:v>
                </c:pt>
                <c:pt idx="9560">
                  <c:v>1.026818E-5</c:v>
                </c:pt>
                <c:pt idx="9561">
                  <c:v>1.0266649999999999E-5</c:v>
                </c:pt>
                <c:pt idx="9562">
                  <c:v>1.026528E-5</c:v>
                </c:pt>
                <c:pt idx="9563">
                  <c:v>1.0263860000000001E-5</c:v>
                </c:pt>
                <c:pt idx="9564">
                  <c:v>1.026235E-5</c:v>
                </c:pt>
                <c:pt idx="9565">
                  <c:v>1.026083E-5</c:v>
                </c:pt>
                <c:pt idx="9566">
                  <c:v>1.0259430000000001E-5</c:v>
                </c:pt>
                <c:pt idx="9567">
                  <c:v>1.025791E-5</c:v>
                </c:pt>
                <c:pt idx="9568">
                  <c:v>1.0256599999999999E-5</c:v>
                </c:pt>
                <c:pt idx="9569">
                  <c:v>1.025521E-5</c:v>
                </c:pt>
                <c:pt idx="9570">
                  <c:v>1.0253739999999999E-5</c:v>
                </c:pt>
                <c:pt idx="9571">
                  <c:v>1.025223E-5</c:v>
                </c:pt>
                <c:pt idx="9572">
                  <c:v>1.0250710000000001E-5</c:v>
                </c:pt>
                <c:pt idx="9573">
                  <c:v>1.0249210000000001E-5</c:v>
                </c:pt>
                <c:pt idx="9574">
                  <c:v>1.024772E-5</c:v>
                </c:pt>
                <c:pt idx="9575">
                  <c:v>1.02463E-5</c:v>
                </c:pt>
                <c:pt idx="9576">
                  <c:v>1.0244850000000001E-5</c:v>
                </c:pt>
                <c:pt idx="9577">
                  <c:v>1.024353E-5</c:v>
                </c:pt>
                <c:pt idx="9578">
                  <c:v>1.024218E-5</c:v>
                </c:pt>
                <c:pt idx="9579">
                  <c:v>1.0240809999999999E-5</c:v>
                </c:pt>
                <c:pt idx="9580">
                  <c:v>1.023934E-5</c:v>
                </c:pt>
                <c:pt idx="9581">
                  <c:v>1.0237929999999999E-5</c:v>
                </c:pt>
                <c:pt idx="9582">
                  <c:v>1.0236449999999999E-5</c:v>
                </c:pt>
                <c:pt idx="9583">
                  <c:v>1.0234949999999999E-5</c:v>
                </c:pt>
                <c:pt idx="9584">
                  <c:v>1.0233519999999999E-5</c:v>
                </c:pt>
                <c:pt idx="9585">
                  <c:v>1.023215E-5</c:v>
                </c:pt>
                <c:pt idx="9586">
                  <c:v>1.023065E-5</c:v>
                </c:pt>
                <c:pt idx="9587">
                  <c:v>1.0229180000000001E-5</c:v>
                </c:pt>
                <c:pt idx="9588">
                  <c:v>1.0227759999999999E-5</c:v>
                </c:pt>
                <c:pt idx="9589">
                  <c:v>1.022644E-5</c:v>
                </c:pt>
                <c:pt idx="9590">
                  <c:v>1.022503E-5</c:v>
                </c:pt>
                <c:pt idx="9591">
                  <c:v>1.0223569999999999E-5</c:v>
                </c:pt>
                <c:pt idx="9592">
                  <c:v>1.0222259999999999E-5</c:v>
                </c:pt>
                <c:pt idx="9593">
                  <c:v>1.0220809999999999E-5</c:v>
                </c:pt>
                <c:pt idx="9594">
                  <c:v>1.0219470000000001E-5</c:v>
                </c:pt>
                <c:pt idx="9595">
                  <c:v>1.0217899999999999E-5</c:v>
                </c:pt>
                <c:pt idx="9596">
                  <c:v>1.0216519999999999E-5</c:v>
                </c:pt>
                <c:pt idx="9597">
                  <c:v>1.0215040000000001E-5</c:v>
                </c:pt>
                <c:pt idx="9598">
                  <c:v>1.02136E-5</c:v>
                </c:pt>
                <c:pt idx="9599">
                  <c:v>1.021213E-5</c:v>
                </c:pt>
                <c:pt idx="9600">
                  <c:v>1.021072E-5</c:v>
                </c:pt>
                <c:pt idx="9601">
                  <c:v>1.020929E-5</c:v>
                </c:pt>
                <c:pt idx="9602">
                  <c:v>1.0208E-5</c:v>
                </c:pt>
                <c:pt idx="9603">
                  <c:v>1.0206689999999999E-5</c:v>
                </c:pt>
                <c:pt idx="9604">
                  <c:v>1.020534E-5</c:v>
                </c:pt>
                <c:pt idx="9605">
                  <c:v>1.0203879999999999E-5</c:v>
                </c:pt>
                <c:pt idx="9606">
                  <c:v>1.020253E-5</c:v>
                </c:pt>
                <c:pt idx="9607">
                  <c:v>1.020108E-5</c:v>
                </c:pt>
                <c:pt idx="9608">
                  <c:v>1.0199590000000001E-5</c:v>
                </c:pt>
                <c:pt idx="9609">
                  <c:v>1.019812E-5</c:v>
                </c:pt>
                <c:pt idx="9610">
                  <c:v>1.0196689999999999E-5</c:v>
                </c:pt>
                <c:pt idx="9611">
                  <c:v>1.0195309999999999E-5</c:v>
                </c:pt>
                <c:pt idx="9612">
                  <c:v>1.019401E-5</c:v>
                </c:pt>
                <c:pt idx="9613">
                  <c:v>1.019261E-5</c:v>
                </c:pt>
                <c:pt idx="9614">
                  <c:v>1.019127E-5</c:v>
                </c:pt>
                <c:pt idx="9615">
                  <c:v>1.018987E-5</c:v>
                </c:pt>
                <c:pt idx="9616">
                  <c:v>1.0188479999999999E-5</c:v>
                </c:pt>
                <c:pt idx="9617">
                  <c:v>1.0187070000000001E-5</c:v>
                </c:pt>
                <c:pt idx="9618">
                  <c:v>1.01857E-5</c:v>
                </c:pt>
                <c:pt idx="9619">
                  <c:v>1.0184310000000001E-5</c:v>
                </c:pt>
                <c:pt idx="9620">
                  <c:v>1.018287E-5</c:v>
                </c:pt>
                <c:pt idx="9621">
                  <c:v>1.018146E-5</c:v>
                </c:pt>
                <c:pt idx="9622">
                  <c:v>1.0180120000000001E-5</c:v>
                </c:pt>
                <c:pt idx="9623">
                  <c:v>1.01787E-5</c:v>
                </c:pt>
                <c:pt idx="9624">
                  <c:v>1.017727E-5</c:v>
                </c:pt>
                <c:pt idx="9625">
                  <c:v>1.0175880000000001E-5</c:v>
                </c:pt>
                <c:pt idx="9626">
                  <c:v>1.0174459999999999E-5</c:v>
                </c:pt>
                <c:pt idx="9627">
                  <c:v>1.0173199999999999E-5</c:v>
                </c:pt>
                <c:pt idx="9628">
                  <c:v>1.0171819999999999E-5</c:v>
                </c:pt>
                <c:pt idx="9629">
                  <c:v>1.01705E-5</c:v>
                </c:pt>
                <c:pt idx="9630">
                  <c:v>1.016911E-5</c:v>
                </c:pt>
                <c:pt idx="9631">
                  <c:v>1.0167799999999999E-5</c:v>
                </c:pt>
                <c:pt idx="9632">
                  <c:v>1.0166369999999999E-5</c:v>
                </c:pt>
                <c:pt idx="9633">
                  <c:v>1.0164910000000001E-5</c:v>
                </c:pt>
                <c:pt idx="9634">
                  <c:v>1.016354E-5</c:v>
                </c:pt>
                <c:pt idx="9635">
                  <c:v>1.0162250000000001E-5</c:v>
                </c:pt>
                <c:pt idx="9636">
                  <c:v>1.016083E-5</c:v>
                </c:pt>
                <c:pt idx="9637">
                  <c:v>1.015941E-5</c:v>
                </c:pt>
                <c:pt idx="9638">
                  <c:v>1.015805E-5</c:v>
                </c:pt>
                <c:pt idx="9639">
                  <c:v>1.0156630000000001E-5</c:v>
                </c:pt>
                <c:pt idx="9640">
                  <c:v>1.015538E-5</c:v>
                </c:pt>
                <c:pt idx="9641">
                  <c:v>1.015398E-5</c:v>
                </c:pt>
                <c:pt idx="9642">
                  <c:v>1.015263E-5</c:v>
                </c:pt>
                <c:pt idx="9643">
                  <c:v>1.015134E-5</c:v>
                </c:pt>
                <c:pt idx="9644">
                  <c:v>1.014998E-5</c:v>
                </c:pt>
                <c:pt idx="9645">
                  <c:v>1.0148569999999999E-5</c:v>
                </c:pt>
                <c:pt idx="9646">
                  <c:v>1.0147210000000001E-5</c:v>
                </c:pt>
                <c:pt idx="9647">
                  <c:v>1.014579E-5</c:v>
                </c:pt>
                <c:pt idx="9648">
                  <c:v>1.0144450000000001E-5</c:v>
                </c:pt>
                <c:pt idx="9649">
                  <c:v>1.014303E-5</c:v>
                </c:pt>
                <c:pt idx="9650">
                  <c:v>1.014166E-5</c:v>
                </c:pt>
                <c:pt idx="9651">
                  <c:v>1.0140260000000001E-5</c:v>
                </c:pt>
                <c:pt idx="9652">
                  <c:v>1.0138909999999999E-5</c:v>
                </c:pt>
                <c:pt idx="9653">
                  <c:v>1.013763E-5</c:v>
                </c:pt>
                <c:pt idx="9654">
                  <c:v>1.0136290000000001E-5</c:v>
                </c:pt>
                <c:pt idx="9655">
                  <c:v>1.0134889999999999E-5</c:v>
                </c:pt>
                <c:pt idx="9656">
                  <c:v>1.0133699999999999E-5</c:v>
                </c:pt>
                <c:pt idx="9657">
                  <c:v>1.0132369999999999E-5</c:v>
                </c:pt>
                <c:pt idx="9658">
                  <c:v>1.013086E-5</c:v>
                </c:pt>
                <c:pt idx="9659">
                  <c:v>1.012954E-5</c:v>
                </c:pt>
                <c:pt idx="9660">
                  <c:v>1.012812E-5</c:v>
                </c:pt>
                <c:pt idx="9661">
                  <c:v>1.012679E-5</c:v>
                </c:pt>
                <c:pt idx="9662">
                  <c:v>1.0125369999999999E-5</c:v>
                </c:pt>
                <c:pt idx="9663">
                  <c:v>1.0123989999999999E-5</c:v>
                </c:pt>
                <c:pt idx="9664">
                  <c:v>1.012259E-5</c:v>
                </c:pt>
                <c:pt idx="9665">
                  <c:v>1.012131E-5</c:v>
                </c:pt>
                <c:pt idx="9666">
                  <c:v>1.0119919999999999E-5</c:v>
                </c:pt>
                <c:pt idx="9667">
                  <c:v>1.011865E-5</c:v>
                </c:pt>
                <c:pt idx="9668">
                  <c:v>1.011731E-5</c:v>
                </c:pt>
                <c:pt idx="9669">
                  <c:v>1.0116069999999999E-5</c:v>
                </c:pt>
                <c:pt idx="9670">
                  <c:v>1.011468E-5</c:v>
                </c:pt>
                <c:pt idx="9671">
                  <c:v>1.011335E-5</c:v>
                </c:pt>
                <c:pt idx="9672">
                  <c:v>1.011194E-5</c:v>
                </c:pt>
                <c:pt idx="9673">
                  <c:v>1.0110520000000001E-5</c:v>
                </c:pt>
                <c:pt idx="9674">
                  <c:v>1.0109119999999999E-5</c:v>
                </c:pt>
                <c:pt idx="9675">
                  <c:v>1.0107710000000001E-5</c:v>
                </c:pt>
                <c:pt idx="9676">
                  <c:v>1.010637E-5</c:v>
                </c:pt>
                <c:pt idx="9677">
                  <c:v>1.010497E-5</c:v>
                </c:pt>
                <c:pt idx="9678">
                  <c:v>1.010375E-5</c:v>
                </c:pt>
                <c:pt idx="9679">
                  <c:v>1.010238E-5</c:v>
                </c:pt>
                <c:pt idx="9680">
                  <c:v>1.0101129999999999E-5</c:v>
                </c:pt>
                <c:pt idx="9681">
                  <c:v>1.0099869999999999E-5</c:v>
                </c:pt>
                <c:pt idx="9682">
                  <c:v>1.0098489999999999E-5</c:v>
                </c:pt>
                <c:pt idx="9683">
                  <c:v>1.009703E-5</c:v>
                </c:pt>
                <c:pt idx="9684">
                  <c:v>1.0095609999999999E-5</c:v>
                </c:pt>
                <c:pt idx="9685">
                  <c:v>1.009429E-5</c:v>
                </c:pt>
                <c:pt idx="9686">
                  <c:v>1.009288E-5</c:v>
                </c:pt>
                <c:pt idx="9687">
                  <c:v>1.009157E-5</c:v>
                </c:pt>
                <c:pt idx="9688">
                  <c:v>1.009017E-5</c:v>
                </c:pt>
                <c:pt idx="9689">
                  <c:v>1.008882E-5</c:v>
                </c:pt>
                <c:pt idx="9690">
                  <c:v>1.0087449999999999E-5</c:v>
                </c:pt>
                <c:pt idx="9691">
                  <c:v>1.0086110000000001E-5</c:v>
                </c:pt>
                <c:pt idx="9692">
                  <c:v>1.0084900000000001E-5</c:v>
                </c:pt>
                <c:pt idx="9693">
                  <c:v>1.008373E-5</c:v>
                </c:pt>
                <c:pt idx="9694">
                  <c:v>1.008242E-5</c:v>
                </c:pt>
                <c:pt idx="9695">
                  <c:v>1.008107E-5</c:v>
                </c:pt>
                <c:pt idx="9696">
                  <c:v>1.0079620000000001E-5</c:v>
                </c:pt>
                <c:pt idx="9697">
                  <c:v>1.007825E-5</c:v>
                </c:pt>
                <c:pt idx="9698">
                  <c:v>1.007687E-5</c:v>
                </c:pt>
                <c:pt idx="9699">
                  <c:v>1.007554E-5</c:v>
                </c:pt>
                <c:pt idx="9700">
                  <c:v>1.007416E-5</c:v>
                </c:pt>
                <c:pt idx="9701">
                  <c:v>1.007295E-5</c:v>
                </c:pt>
                <c:pt idx="9702">
                  <c:v>1.007164E-5</c:v>
                </c:pt>
                <c:pt idx="9703">
                  <c:v>1.007029E-5</c:v>
                </c:pt>
                <c:pt idx="9704">
                  <c:v>1.006905E-5</c:v>
                </c:pt>
                <c:pt idx="9705">
                  <c:v>1.0067709999999999E-5</c:v>
                </c:pt>
                <c:pt idx="9706">
                  <c:v>1.006639E-5</c:v>
                </c:pt>
                <c:pt idx="9707">
                  <c:v>1.006508E-5</c:v>
                </c:pt>
                <c:pt idx="9708">
                  <c:v>1.006377E-5</c:v>
                </c:pt>
                <c:pt idx="9709">
                  <c:v>1.006239E-5</c:v>
                </c:pt>
                <c:pt idx="9710">
                  <c:v>1.0061070000000001E-5</c:v>
                </c:pt>
                <c:pt idx="9711">
                  <c:v>1.0059769999999999E-5</c:v>
                </c:pt>
                <c:pt idx="9712">
                  <c:v>1.0058410000000001E-5</c:v>
                </c:pt>
                <c:pt idx="9713">
                  <c:v>1.005721E-5</c:v>
                </c:pt>
                <c:pt idx="9714">
                  <c:v>1.005588E-5</c:v>
                </c:pt>
                <c:pt idx="9715">
                  <c:v>1.0054559999999999E-5</c:v>
                </c:pt>
                <c:pt idx="9716">
                  <c:v>1.005326E-5</c:v>
                </c:pt>
                <c:pt idx="9717">
                  <c:v>1.0051940000000001E-5</c:v>
                </c:pt>
                <c:pt idx="9718">
                  <c:v>1.00507E-5</c:v>
                </c:pt>
                <c:pt idx="9719">
                  <c:v>1.004937E-5</c:v>
                </c:pt>
                <c:pt idx="9720">
                  <c:v>1.004818E-5</c:v>
                </c:pt>
                <c:pt idx="9721">
                  <c:v>1.0046760000000001E-5</c:v>
                </c:pt>
                <c:pt idx="9722">
                  <c:v>1.0045409999999999E-5</c:v>
                </c:pt>
                <c:pt idx="9723">
                  <c:v>1.004409E-5</c:v>
                </c:pt>
                <c:pt idx="9724">
                  <c:v>1.004275E-5</c:v>
                </c:pt>
                <c:pt idx="9725">
                  <c:v>1.0041480000000001E-5</c:v>
                </c:pt>
                <c:pt idx="9726">
                  <c:v>1.0040150000000001E-5</c:v>
                </c:pt>
                <c:pt idx="9727">
                  <c:v>1.0038989999999999E-5</c:v>
                </c:pt>
                <c:pt idx="9728">
                  <c:v>1.0037680000000001E-5</c:v>
                </c:pt>
                <c:pt idx="9729">
                  <c:v>1.0036420000000001E-5</c:v>
                </c:pt>
                <c:pt idx="9730">
                  <c:v>1.003512E-5</c:v>
                </c:pt>
                <c:pt idx="9731">
                  <c:v>1.003392E-5</c:v>
                </c:pt>
                <c:pt idx="9732">
                  <c:v>1.0032599999999999E-5</c:v>
                </c:pt>
                <c:pt idx="9733">
                  <c:v>1.0031339999999999E-5</c:v>
                </c:pt>
                <c:pt idx="9734">
                  <c:v>1.002992E-5</c:v>
                </c:pt>
                <c:pt idx="9735">
                  <c:v>1.0028720000000001E-5</c:v>
                </c:pt>
                <c:pt idx="9736">
                  <c:v>1.002745E-5</c:v>
                </c:pt>
                <c:pt idx="9737">
                  <c:v>1.002609E-5</c:v>
                </c:pt>
                <c:pt idx="9738">
                  <c:v>1.002474E-5</c:v>
                </c:pt>
                <c:pt idx="9739">
                  <c:v>1.002341E-5</c:v>
                </c:pt>
                <c:pt idx="9740">
                  <c:v>1.00221E-5</c:v>
                </c:pt>
                <c:pt idx="9741">
                  <c:v>1.002084E-5</c:v>
                </c:pt>
                <c:pt idx="9742">
                  <c:v>1.001955E-5</c:v>
                </c:pt>
                <c:pt idx="9743">
                  <c:v>1.0018429999999999E-5</c:v>
                </c:pt>
                <c:pt idx="9744">
                  <c:v>1.001718E-5</c:v>
                </c:pt>
                <c:pt idx="9745">
                  <c:v>1.0016E-5</c:v>
                </c:pt>
                <c:pt idx="9746">
                  <c:v>1.001483E-5</c:v>
                </c:pt>
                <c:pt idx="9747">
                  <c:v>1.00134E-5</c:v>
                </c:pt>
                <c:pt idx="9748">
                  <c:v>1.001205E-5</c:v>
                </c:pt>
                <c:pt idx="9749">
                  <c:v>1.001071E-5</c:v>
                </c:pt>
                <c:pt idx="9750">
                  <c:v>1.000938E-5</c:v>
                </c:pt>
                <c:pt idx="9751">
                  <c:v>1.0008060000000001E-5</c:v>
                </c:pt>
                <c:pt idx="9752">
                  <c:v>1.000679E-5</c:v>
                </c:pt>
                <c:pt idx="9753">
                  <c:v>1.000548E-5</c:v>
                </c:pt>
                <c:pt idx="9754">
                  <c:v>1.000433E-5</c:v>
                </c:pt>
                <c:pt idx="9755">
                  <c:v>1.000302E-5</c:v>
                </c:pt>
                <c:pt idx="9756">
                  <c:v>1.0001869999999999E-5</c:v>
                </c:pt>
                <c:pt idx="9757">
                  <c:v>1.0000609999999999E-5</c:v>
                </c:pt>
                <c:pt idx="9758">
                  <c:v>9.9994130000000001E-6</c:v>
                </c:pt>
                <c:pt idx="9759">
                  <c:v>9.9982360000000004E-6</c:v>
                </c:pt>
                <c:pt idx="9760">
                  <c:v>9.9968360000000007E-6</c:v>
                </c:pt>
                <c:pt idx="9761">
                  <c:v>9.9954960000000002E-6</c:v>
                </c:pt>
                <c:pt idx="9762">
                  <c:v>9.9941710000000006E-6</c:v>
                </c:pt>
                <c:pt idx="9763">
                  <c:v>9.9928479999999999E-6</c:v>
                </c:pt>
                <c:pt idx="9764">
                  <c:v>9.9915579999999995E-6</c:v>
                </c:pt>
                <c:pt idx="9765">
                  <c:v>9.9902529999999996E-6</c:v>
                </c:pt>
                <c:pt idx="9766">
                  <c:v>9.9891039999999999E-6</c:v>
                </c:pt>
                <c:pt idx="9767">
                  <c:v>9.9878120000000007E-6</c:v>
                </c:pt>
                <c:pt idx="9768">
                  <c:v>9.9866039999999995E-6</c:v>
                </c:pt>
                <c:pt idx="9769">
                  <c:v>9.985424E-6</c:v>
                </c:pt>
                <c:pt idx="9770">
                  <c:v>9.9841699999999996E-6</c:v>
                </c:pt>
                <c:pt idx="9771">
                  <c:v>9.9828690000000008E-6</c:v>
                </c:pt>
                <c:pt idx="9772">
                  <c:v>9.9816329999999997E-6</c:v>
                </c:pt>
                <c:pt idx="9773">
                  <c:v>9.9803220000000002E-6</c:v>
                </c:pt>
                <c:pt idx="9774">
                  <c:v>9.9790420000000004E-6</c:v>
                </c:pt>
                <c:pt idx="9775">
                  <c:v>9.9777529999999993E-6</c:v>
                </c:pt>
                <c:pt idx="9776">
                  <c:v>9.9764389999999999E-6</c:v>
                </c:pt>
                <c:pt idx="9777">
                  <c:v>9.975229E-6</c:v>
                </c:pt>
                <c:pt idx="9778">
                  <c:v>9.9739290000000005E-6</c:v>
                </c:pt>
                <c:pt idx="9779">
                  <c:v>9.9727160000000007E-6</c:v>
                </c:pt>
                <c:pt idx="9780">
                  <c:v>9.9714200000000005E-6</c:v>
                </c:pt>
                <c:pt idx="9781">
                  <c:v>9.9702729999999995E-6</c:v>
                </c:pt>
                <c:pt idx="9782">
                  <c:v>9.9690319999999998E-6</c:v>
                </c:pt>
                <c:pt idx="9783">
                  <c:v>9.9678109999999998E-6</c:v>
                </c:pt>
                <c:pt idx="9784">
                  <c:v>9.9665560000000001E-6</c:v>
                </c:pt>
                <c:pt idx="9785">
                  <c:v>9.9652980000000005E-6</c:v>
                </c:pt>
                <c:pt idx="9786">
                  <c:v>9.9639869999999992E-6</c:v>
                </c:pt>
                <c:pt idx="9787">
                  <c:v>9.9626979999999999E-6</c:v>
                </c:pt>
                <c:pt idx="9788">
                  <c:v>9.9613909999999996E-6</c:v>
                </c:pt>
                <c:pt idx="9789">
                  <c:v>9.9601960000000007E-6</c:v>
                </c:pt>
                <c:pt idx="9790">
                  <c:v>9.9588940000000007E-6</c:v>
                </c:pt>
                <c:pt idx="9791">
                  <c:v>9.9577230000000008E-6</c:v>
                </c:pt>
                <c:pt idx="9792">
                  <c:v>9.9564330000000004E-6</c:v>
                </c:pt>
                <c:pt idx="9793">
                  <c:v>9.9551920000000006E-6</c:v>
                </c:pt>
                <c:pt idx="9794">
                  <c:v>9.953919E-6</c:v>
                </c:pt>
                <c:pt idx="9795">
                  <c:v>9.9527750000000006E-6</c:v>
                </c:pt>
                <c:pt idx="9796">
                  <c:v>9.9515049999999999E-6</c:v>
                </c:pt>
                <c:pt idx="9797">
                  <c:v>9.9503119999999997E-6</c:v>
                </c:pt>
                <c:pt idx="9798">
                  <c:v>9.9490299999999995E-6</c:v>
                </c:pt>
                <c:pt idx="9799">
                  <c:v>9.9478300000000003E-6</c:v>
                </c:pt>
                <c:pt idx="9800">
                  <c:v>9.9465099999999994E-6</c:v>
                </c:pt>
                <c:pt idx="9801">
                  <c:v>9.9451920000000007E-6</c:v>
                </c:pt>
                <c:pt idx="9802">
                  <c:v>9.9438949999999994E-6</c:v>
                </c:pt>
                <c:pt idx="9803">
                  <c:v>9.9425940000000006E-6</c:v>
                </c:pt>
                <c:pt idx="9804">
                  <c:v>9.9413510000000004E-6</c:v>
                </c:pt>
                <c:pt idx="9805">
                  <c:v>9.9400979999999994E-6</c:v>
                </c:pt>
                <c:pt idx="9806">
                  <c:v>9.9388209999999996E-6</c:v>
                </c:pt>
                <c:pt idx="9807">
                  <c:v>9.9376910000000001E-6</c:v>
                </c:pt>
                <c:pt idx="9808">
                  <c:v>9.9365200000000002E-6</c:v>
                </c:pt>
                <c:pt idx="9809">
                  <c:v>9.935355E-6</c:v>
                </c:pt>
                <c:pt idx="9810">
                  <c:v>9.9340940000000006E-6</c:v>
                </c:pt>
                <c:pt idx="9811">
                  <c:v>9.9327560000000005E-6</c:v>
                </c:pt>
                <c:pt idx="9812">
                  <c:v>9.9314609999999997E-6</c:v>
                </c:pt>
                <c:pt idx="9813">
                  <c:v>9.9302619999999998E-6</c:v>
                </c:pt>
                <c:pt idx="9814">
                  <c:v>9.9289579999999994E-6</c:v>
                </c:pt>
                <c:pt idx="9815">
                  <c:v>9.9277270000000004E-6</c:v>
                </c:pt>
                <c:pt idx="9816">
                  <c:v>9.9264280000000003E-6</c:v>
                </c:pt>
                <c:pt idx="9817">
                  <c:v>9.9252260000000006E-6</c:v>
                </c:pt>
                <c:pt idx="9818">
                  <c:v>9.9239429999999993E-6</c:v>
                </c:pt>
                <c:pt idx="9819">
                  <c:v>9.9227640000000008E-6</c:v>
                </c:pt>
                <c:pt idx="9820">
                  <c:v>9.9214960000000005E-6</c:v>
                </c:pt>
                <c:pt idx="9821">
                  <c:v>9.9203860000000008E-6</c:v>
                </c:pt>
                <c:pt idx="9822">
                  <c:v>9.9192309999999996E-6</c:v>
                </c:pt>
                <c:pt idx="9823">
                  <c:v>9.9179849999999995E-6</c:v>
                </c:pt>
                <c:pt idx="9824">
                  <c:v>9.9166609999999994E-6</c:v>
                </c:pt>
                <c:pt idx="9825">
                  <c:v>9.9153850000000006E-6</c:v>
                </c:pt>
                <c:pt idx="9826">
                  <c:v>9.914204E-6</c:v>
                </c:pt>
                <c:pt idx="9827">
                  <c:v>9.9129180000000005E-6</c:v>
                </c:pt>
                <c:pt idx="9828">
                  <c:v>9.9116630000000008E-6</c:v>
                </c:pt>
                <c:pt idx="9829">
                  <c:v>9.9104409999999997E-6</c:v>
                </c:pt>
                <c:pt idx="9830">
                  <c:v>9.9091830000000001E-6</c:v>
                </c:pt>
                <c:pt idx="9831">
                  <c:v>9.9080159999999994E-6</c:v>
                </c:pt>
                <c:pt idx="9832">
                  <c:v>9.9067630000000002E-6</c:v>
                </c:pt>
                <c:pt idx="9833">
                  <c:v>9.9056629999999995E-6</c:v>
                </c:pt>
                <c:pt idx="9834">
                  <c:v>9.9045169999999996E-6</c:v>
                </c:pt>
                <c:pt idx="9835">
                  <c:v>9.9032750000000005E-6</c:v>
                </c:pt>
                <c:pt idx="9836">
                  <c:v>9.902077E-6</c:v>
                </c:pt>
                <c:pt idx="9837">
                  <c:v>9.9007309999999997E-6</c:v>
                </c:pt>
                <c:pt idx="9838">
                  <c:v>9.8995510000000002E-6</c:v>
                </c:pt>
                <c:pt idx="9839">
                  <c:v>9.8982760000000008E-6</c:v>
                </c:pt>
                <c:pt idx="9840">
                  <c:v>9.8971399999999999E-6</c:v>
                </c:pt>
                <c:pt idx="9841">
                  <c:v>9.8958699999999992E-6</c:v>
                </c:pt>
                <c:pt idx="9842">
                  <c:v>9.8946240000000008E-6</c:v>
                </c:pt>
                <c:pt idx="9843">
                  <c:v>9.8933799999999995E-6</c:v>
                </c:pt>
                <c:pt idx="9844">
                  <c:v>9.8922789999999993E-6</c:v>
                </c:pt>
                <c:pt idx="9845">
                  <c:v>9.8910250000000007E-6</c:v>
                </c:pt>
                <c:pt idx="9846">
                  <c:v>9.8899160000000004E-6</c:v>
                </c:pt>
                <c:pt idx="9847">
                  <c:v>9.8887280000000006E-6</c:v>
                </c:pt>
                <c:pt idx="9848">
                  <c:v>9.8874770000000002E-6</c:v>
                </c:pt>
                <c:pt idx="9849">
                  <c:v>9.8863500000000006E-6</c:v>
                </c:pt>
                <c:pt idx="9850">
                  <c:v>9.884999E-6</c:v>
                </c:pt>
                <c:pt idx="9851">
                  <c:v>9.8838709999999993E-6</c:v>
                </c:pt>
                <c:pt idx="9852">
                  <c:v>9.8826079999999994E-6</c:v>
                </c:pt>
                <c:pt idx="9853">
                  <c:v>9.8813479999999994E-6</c:v>
                </c:pt>
                <c:pt idx="9854">
                  <c:v>9.8801190000000008E-6</c:v>
                </c:pt>
                <c:pt idx="9855">
                  <c:v>9.8789609999999998E-6</c:v>
                </c:pt>
                <c:pt idx="9856">
                  <c:v>9.8777280000000002E-6</c:v>
                </c:pt>
                <c:pt idx="9857">
                  <c:v>9.8766059999999993E-6</c:v>
                </c:pt>
                <c:pt idx="9858">
                  <c:v>9.8753989999999993E-6</c:v>
                </c:pt>
                <c:pt idx="9859">
                  <c:v>9.8742510000000006E-6</c:v>
                </c:pt>
                <c:pt idx="9860">
                  <c:v>9.8731360000000005E-6</c:v>
                </c:pt>
                <c:pt idx="9861">
                  <c:v>9.8719770000000001E-6</c:v>
                </c:pt>
                <c:pt idx="9862">
                  <c:v>9.8707300000000006E-6</c:v>
                </c:pt>
                <c:pt idx="9863">
                  <c:v>9.8695120000000005E-6</c:v>
                </c:pt>
                <c:pt idx="9864">
                  <c:v>9.8682550000000003E-6</c:v>
                </c:pt>
                <c:pt idx="9865">
                  <c:v>9.8671340000000005E-6</c:v>
                </c:pt>
                <c:pt idx="9866">
                  <c:v>9.8658900000000008E-6</c:v>
                </c:pt>
                <c:pt idx="9867">
                  <c:v>9.8646390000000004E-6</c:v>
                </c:pt>
                <c:pt idx="9868">
                  <c:v>9.8634279999999994E-6</c:v>
                </c:pt>
                <c:pt idx="9869">
                  <c:v>9.8621979999999997E-6</c:v>
                </c:pt>
                <c:pt idx="9870">
                  <c:v>9.8610469999999995E-6</c:v>
                </c:pt>
                <c:pt idx="9871">
                  <c:v>9.8598190000000003E-6</c:v>
                </c:pt>
                <c:pt idx="9872">
                  <c:v>9.8586499999999992E-6</c:v>
                </c:pt>
                <c:pt idx="9873">
                  <c:v>9.8574690000000003E-6</c:v>
                </c:pt>
                <c:pt idx="9874">
                  <c:v>9.8563730000000005E-6</c:v>
                </c:pt>
                <c:pt idx="9875">
                  <c:v>9.8553319999999995E-6</c:v>
                </c:pt>
                <c:pt idx="9876">
                  <c:v>9.8541779999999994E-6</c:v>
                </c:pt>
                <c:pt idx="9877">
                  <c:v>9.8529500000000003E-6</c:v>
                </c:pt>
                <c:pt idx="9878">
                  <c:v>9.8517299999999996E-6</c:v>
                </c:pt>
                <c:pt idx="9879">
                  <c:v>9.8504869999999994E-6</c:v>
                </c:pt>
                <c:pt idx="9880">
                  <c:v>9.8492569999999997E-6</c:v>
                </c:pt>
                <c:pt idx="9881">
                  <c:v>9.8480169999999994E-6</c:v>
                </c:pt>
                <c:pt idx="9882">
                  <c:v>9.8467849999999993E-6</c:v>
                </c:pt>
                <c:pt idx="9883">
                  <c:v>9.8455579999999995E-6</c:v>
                </c:pt>
                <c:pt idx="9884">
                  <c:v>9.8443440000000003E-6</c:v>
                </c:pt>
                <c:pt idx="9885">
                  <c:v>9.8432170000000007E-6</c:v>
                </c:pt>
                <c:pt idx="9886">
                  <c:v>9.8421179999999994E-6</c:v>
                </c:pt>
                <c:pt idx="9887">
                  <c:v>9.8410710000000004E-6</c:v>
                </c:pt>
                <c:pt idx="9888">
                  <c:v>9.8398479999999998E-6</c:v>
                </c:pt>
                <c:pt idx="9889">
                  <c:v>9.8386310000000008E-6</c:v>
                </c:pt>
                <c:pt idx="9890">
                  <c:v>9.8374050000000004E-6</c:v>
                </c:pt>
                <c:pt idx="9891">
                  <c:v>9.8362639999999992E-6</c:v>
                </c:pt>
                <c:pt idx="9892">
                  <c:v>9.8350339999999995E-6</c:v>
                </c:pt>
                <c:pt idx="9893">
                  <c:v>9.8338349999999997E-6</c:v>
                </c:pt>
                <c:pt idx="9894">
                  <c:v>9.8326270000000002E-6</c:v>
                </c:pt>
                <c:pt idx="9895">
                  <c:v>9.8314450000000002E-6</c:v>
                </c:pt>
                <c:pt idx="9896">
                  <c:v>9.8303150000000008E-6</c:v>
                </c:pt>
                <c:pt idx="9897">
                  <c:v>9.8292069999999998E-6</c:v>
                </c:pt>
                <c:pt idx="9898">
                  <c:v>9.8280940000000002E-6</c:v>
                </c:pt>
                <c:pt idx="9899">
                  <c:v>9.8268819999999998E-6</c:v>
                </c:pt>
                <c:pt idx="9900">
                  <c:v>9.8257830000000002E-6</c:v>
                </c:pt>
                <c:pt idx="9901">
                  <c:v>9.8245579999999992E-6</c:v>
                </c:pt>
                <c:pt idx="9902">
                  <c:v>9.8232689999999998E-6</c:v>
                </c:pt>
                <c:pt idx="9903">
                  <c:v>9.8220679999999995E-6</c:v>
                </c:pt>
                <c:pt idx="9904">
                  <c:v>9.8209669999999994E-6</c:v>
                </c:pt>
                <c:pt idx="9905">
                  <c:v>9.8197489999999992E-6</c:v>
                </c:pt>
                <c:pt idx="9906">
                  <c:v>9.8185249999999993E-6</c:v>
                </c:pt>
                <c:pt idx="9907">
                  <c:v>9.8173279999999999E-6</c:v>
                </c:pt>
                <c:pt idx="9908">
                  <c:v>9.8161609999999993E-6</c:v>
                </c:pt>
                <c:pt idx="9909">
                  <c:v>9.814989E-6</c:v>
                </c:pt>
                <c:pt idx="9910">
                  <c:v>9.8138670000000007E-6</c:v>
                </c:pt>
                <c:pt idx="9911">
                  <c:v>9.8127739999999992E-6</c:v>
                </c:pt>
                <c:pt idx="9912">
                  <c:v>9.8116249999999994E-6</c:v>
                </c:pt>
                <c:pt idx="9913">
                  <c:v>9.8105360000000005E-6</c:v>
                </c:pt>
                <c:pt idx="9914">
                  <c:v>9.8093439999999998E-6</c:v>
                </c:pt>
                <c:pt idx="9915">
                  <c:v>9.8080520000000005E-6</c:v>
                </c:pt>
                <c:pt idx="9916">
                  <c:v>9.806921E-6</c:v>
                </c:pt>
                <c:pt idx="9917">
                  <c:v>9.8057E-6</c:v>
                </c:pt>
                <c:pt idx="9918">
                  <c:v>9.8045450000000005E-6</c:v>
                </c:pt>
                <c:pt idx="9919">
                  <c:v>9.8033229999999994E-6</c:v>
                </c:pt>
                <c:pt idx="9920">
                  <c:v>9.802126E-6</c:v>
                </c:pt>
                <c:pt idx="9921">
                  <c:v>9.8010050000000002E-6</c:v>
                </c:pt>
                <c:pt idx="9922">
                  <c:v>9.7998080000000008E-6</c:v>
                </c:pt>
                <c:pt idx="9923">
                  <c:v>9.7986639999999997E-6</c:v>
                </c:pt>
                <c:pt idx="9924">
                  <c:v>9.7975599999999998E-6</c:v>
                </c:pt>
                <c:pt idx="9925">
                  <c:v>9.7964979999999997E-6</c:v>
                </c:pt>
                <c:pt idx="9926">
                  <c:v>9.7953180000000001E-6</c:v>
                </c:pt>
                <c:pt idx="9927">
                  <c:v>9.794125E-6</c:v>
                </c:pt>
                <c:pt idx="9928">
                  <c:v>9.7928750000000007E-6</c:v>
                </c:pt>
                <c:pt idx="9929">
                  <c:v>9.7916619999999992E-6</c:v>
                </c:pt>
                <c:pt idx="9930">
                  <c:v>9.790579E-6</c:v>
                </c:pt>
                <c:pt idx="9931">
                  <c:v>9.7893680000000006E-6</c:v>
                </c:pt>
                <c:pt idx="9932">
                  <c:v>9.7881590000000001E-6</c:v>
                </c:pt>
                <c:pt idx="9933">
                  <c:v>9.7869699999999992E-6</c:v>
                </c:pt>
                <c:pt idx="9934">
                  <c:v>9.785795E-6</c:v>
                </c:pt>
                <c:pt idx="9935">
                  <c:v>9.7846850000000003E-6</c:v>
                </c:pt>
                <c:pt idx="9936">
                  <c:v>9.7835310000000002E-6</c:v>
                </c:pt>
                <c:pt idx="9937">
                  <c:v>9.7825009999999993E-6</c:v>
                </c:pt>
                <c:pt idx="9938">
                  <c:v>9.7813159999999994E-6</c:v>
                </c:pt>
                <c:pt idx="9939">
                  <c:v>9.7801350000000005E-6</c:v>
                </c:pt>
                <c:pt idx="9940">
                  <c:v>9.7789849999999997E-6</c:v>
                </c:pt>
                <c:pt idx="9941">
                  <c:v>9.7778199999999995E-6</c:v>
                </c:pt>
                <c:pt idx="9942">
                  <c:v>9.7766170000000004E-6</c:v>
                </c:pt>
                <c:pt idx="9943">
                  <c:v>9.7755550000000003E-6</c:v>
                </c:pt>
                <c:pt idx="9944">
                  <c:v>9.7743140000000006E-6</c:v>
                </c:pt>
                <c:pt idx="9945">
                  <c:v>9.7731410000000001E-6</c:v>
                </c:pt>
                <c:pt idx="9946">
                  <c:v>9.7719539999999998E-6</c:v>
                </c:pt>
                <c:pt idx="9947">
                  <c:v>9.7707859999999997E-6</c:v>
                </c:pt>
                <c:pt idx="9948">
                  <c:v>9.7696140000000004E-6</c:v>
                </c:pt>
                <c:pt idx="9949">
                  <c:v>9.7685499999999998E-6</c:v>
                </c:pt>
                <c:pt idx="9950">
                  <c:v>9.7673539999999999E-6</c:v>
                </c:pt>
                <c:pt idx="9951">
                  <c:v>9.7662830000000002E-6</c:v>
                </c:pt>
                <c:pt idx="9952">
                  <c:v>9.7650929999999999E-6</c:v>
                </c:pt>
                <c:pt idx="9953">
                  <c:v>9.7640119999999995E-6</c:v>
                </c:pt>
                <c:pt idx="9954">
                  <c:v>9.7627289999999999E-6</c:v>
                </c:pt>
                <c:pt idx="9955">
                  <c:v>9.7615600000000004E-6</c:v>
                </c:pt>
                <c:pt idx="9956">
                  <c:v>9.7603840000000002E-6</c:v>
                </c:pt>
                <c:pt idx="9957">
                  <c:v>9.7592990000000005E-6</c:v>
                </c:pt>
                <c:pt idx="9958">
                  <c:v>9.7580860000000007E-6</c:v>
                </c:pt>
                <c:pt idx="9959">
                  <c:v>9.7569520000000003E-6</c:v>
                </c:pt>
                <c:pt idx="9960">
                  <c:v>9.7557679999999998E-6</c:v>
                </c:pt>
                <c:pt idx="9961">
                  <c:v>9.7546479999999994E-6</c:v>
                </c:pt>
                <c:pt idx="9962">
                  <c:v>9.7535189999999993E-6</c:v>
                </c:pt>
                <c:pt idx="9963">
                  <c:v>9.7524630000000007E-6</c:v>
                </c:pt>
                <c:pt idx="9964">
                  <c:v>9.7513650000000004E-6</c:v>
                </c:pt>
                <c:pt idx="9965">
                  <c:v>9.7502459999999994E-6</c:v>
                </c:pt>
                <c:pt idx="9966">
                  <c:v>9.7490540000000004E-6</c:v>
                </c:pt>
                <c:pt idx="9967">
                  <c:v>9.7478959999999993E-6</c:v>
                </c:pt>
                <c:pt idx="9968">
                  <c:v>9.7467070000000002E-6</c:v>
                </c:pt>
                <c:pt idx="9969">
                  <c:v>9.745542E-6</c:v>
                </c:pt>
                <c:pt idx="9970">
                  <c:v>9.7443749999999993E-6</c:v>
                </c:pt>
                <c:pt idx="9971">
                  <c:v>9.7432179999999994E-6</c:v>
                </c:pt>
                <c:pt idx="9972">
                  <c:v>9.7420829999999996E-6</c:v>
                </c:pt>
                <c:pt idx="9973">
                  <c:v>9.7409429999999995E-6</c:v>
                </c:pt>
                <c:pt idx="9974">
                  <c:v>9.7398400000000006E-6</c:v>
                </c:pt>
                <c:pt idx="9975">
                  <c:v>9.7386640000000003E-6</c:v>
                </c:pt>
                <c:pt idx="9976">
                  <c:v>9.7376059999999995E-6</c:v>
                </c:pt>
                <c:pt idx="9977">
                  <c:v>9.7364890000000006E-6</c:v>
                </c:pt>
                <c:pt idx="9978">
                  <c:v>9.7354740000000008E-6</c:v>
                </c:pt>
                <c:pt idx="9979">
                  <c:v>9.7342969999999994E-6</c:v>
                </c:pt>
                <c:pt idx="9980">
                  <c:v>9.7331050000000004E-6</c:v>
                </c:pt>
                <c:pt idx="9981">
                  <c:v>9.7319519999999997E-6</c:v>
                </c:pt>
                <c:pt idx="9982">
                  <c:v>9.7308000000000001E-6</c:v>
                </c:pt>
                <c:pt idx="9983">
                  <c:v>9.7296599999999999E-6</c:v>
                </c:pt>
                <c:pt idx="9984">
                  <c:v>9.7284850000000008E-6</c:v>
                </c:pt>
                <c:pt idx="9985">
                  <c:v>9.727438E-6</c:v>
                </c:pt>
                <c:pt idx="9986">
                  <c:v>9.7263170000000002E-6</c:v>
                </c:pt>
                <c:pt idx="9987">
                  <c:v>9.725127E-6</c:v>
                </c:pt>
                <c:pt idx="9988">
                  <c:v>9.7240200000000001E-6</c:v>
                </c:pt>
                <c:pt idx="9989">
                  <c:v>9.722841E-6</c:v>
                </c:pt>
                <c:pt idx="9990">
                  <c:v>9.7217959999999997E-6</c:v>
                </c:pt>
                <c:pt idx="9991">
                  <c:v>9.7206400000000008E-6</c:v>
                </c:pt>
                <c:pt idx="9992">
                  <c:v>9.7195640000000008E-6</c:v>
                </c:pt>
                <c:pt idx="9993">
                  <c:v>9.7183460000000006E-6</c:v>
                </c:pt>
                <c:pt idx="9994">
                  <c:v>9.717243E-6</c:v>
                </c:pt>
                <c:pt idx="9995">
                  <c:v>9.7160699999999996E-6</c:v>
                </c:pt>
                <c:pt idx="9996">
                  <c:v>9.7150159999999998E-6</c:v>
                </c:pt>
                <c:pt idx="9997">
                  <c:v>9.7138429999999993E-6</c:v>
                </c:pt>
                <c:pt idx="9998">
                  <c:v>9.7127029999999992E-6</c:v>
                </c:pt>
                <c:pt idx="9999">
                  <c:v>9.7115490000000008E-6</c:v>
                </c:pt>
                <c:pt idx="10000">
                  <c:v>9.7104850000000003E-6</c:v>
                </c:pt>
                <c:pt idx="10001">
                  <c:v>9.7093190000000007E-6</c:v>
                </c:pt>
                <c:pt idx="10002">
                  <c:v>9.7082919999999996E-6</c:v>
                </c:pt>
                <c:pt idx="10003">
                  <c:v>9.7071319999999998E-6</c:v>
                </c:pt>
                <c:pt idx="10004">
                  <c:v>9.7060419999999998E-6</c:v>
                </c:pt>
                <c:pt idx="10005">
                  <c:v>9.7049700000000007E-6</c:v>
                </c:pt>
                <c:pt idx="10006">
                  <c:v>9.7037300000000003E-6</c:v>
                </c:pt>
                <c:pt idx="10007">
                  <c:v>9.7025799999999995E-6</c:v>
                </c:pt>
                <c:pt idx="10008">
                  <c:v>9.701453E-6</c:v>
                </c:pt>
                <c:pt idx="10009">
                  <c:v>9.7003060000000007E-6</c:v>
                </c:pt>
                <c:pt idx="10010">
                  <c:v>9.6991729999999997E-6</c:v>
                </c:pt>
                <c:pt idx="10011">
                  <c:v>9.698024E-6</c:v>
                </c:pt>
                <c:pt idx="10012">
                  <c:v>9.6969550000000007E-6</c:v>
                </c:pt>
                <c:pt idx="10013">
                  <c:v>9.6957960000000003E-6</c:v>
                </c:pt>
                <c:pt idx="10014">
                  <c:v>9.6948230000000003E-6</c:v>
                </c:pt>
                <c:pt idx="10015">
                  <c:v>9.6937149999999994E-6</c:v>
                </c:pt>
                <c:pt idx="10016">
                  <c:v>9.6926180000000002E-6</c:v>
                </c:pt>
                <c:pt idx="10017">
                  <c:v>9.6914780000000001E-6</c:v>
                </c:pt>
                <c:pt idx="10018">
                  <c:v>9.6904229999999992E-6</c:v>
                </c:pt>
                <c:pt idx="10019">
                  <c:v>9.689195E-6</c:v>
                </c:pt>
                <c:pt idx="10020">
                  <c:v>9.688038E-6</c:v>
                </c:pt>
                <c:pt idx="10021">
                  <c:v>9.6868780000000002E-6</c:v>
                </c:pt>
                <c:pt idx="10022">
                  <c:v>9.685727E-6</c:v>
                </c:pt>
                <c:pt idx="10023">
                  <c:v>9.6845819999999995E-6</c:v>
                </c:pt>
                <c:pt idx="10024">
                  <c:v>9.6834430000000005E-6</c:v>
                </c:pt>
                <c:pt idx="10025">
                  <c:v>9.6823549999999992E-6</c:v>
                </c:pt>
                <c:pt idx="10026">
                  <c:v>9.6813100000000007E-6</c:v>
                </c:pt>
                <c:pt idx="10027">
                  <c:v>9.6802990000000001E-6</c:v>
                </c:pt>
                <c:pt idx="10028">
                  <c:v>9.6791410000000007E-6</c:v>
                </c:pt>
                <c:pt idx="10029">
                  <c:v>9.6780309999999993E-6</c:v>
                </c:pt>
                <c:pt idx="10030">
                  <c:v>9.6768950000000001E-6</c:v>
                </c:pt>
                <c:pt idx="10031">
                  <c:v>9.6758070000000006E-6</c:v>
                </c:pt>
                <c:pt idx="10032">
                  <c:v>9.6745819999999996E-6</c:v>
                </c:pt>
                <c:pt idx="10033">
                  <c:v>9.6735339999999995E-6</c:v>
                </c:pt>
                <c:pt idx="10034">
                  <c:v>9.6723689999999993E-6</c:v>
                </c:pt>
                <c:pt idx="10035">
                  <c:v>9.6712369999999994E-6</c:v>
                </c:pt>
                <c:pt idx="10036">
                  <c:v>9.6700780000000006E-6</c:v>
                </c:pt>
                <c:pt idx="10037">
                  <c:v>9.6689649999999993E-6</c:v>
                </c:pt>
                <c:pt idx="10038">
                  <c:v>9.6678570000000001E-6</c:v>
                </c:pt>
                <c:pt idx="10039">
                  <c:v>9.6668470000000006E-6</c:v>
                </c:pt>
                <c:pt idx="10040">
                  <c:v>9.6657850000000005E-6</c:v>
                </c:pt>
                <c:pt idx="10041">
                  <c:v>9.6646489999999996E-6</c:v>
                </c:pt>
                <c:pt idx="10042">
                  <c:v>9.6635020000000004E-6</c:v>
                </c:pt>
                <c:pt idx="10043">
                  <c:v>9.6624829999999996E-6</c:v>
                </c:pt>
                <c:pt idx="10044">
                  <c:v>9.6613660000000007E-6</c:v>
                </c:pt>
                <c:pt idx="10045">
                  <c:v>9.6602749999999996E-6</c:v>
                </c:pt>
                <c:pt idx="10046">
                  <c:v>9.6591149999999998E-6</c:v>
                </c:pt>
                <c:pt idx="10047">
                  <c:v>9.65798E-6</c:v>
                </c:pt>
                <c:pt idx="10048">
                  <c:v>9.6568310000000002E-6</c:v>
                </c:pt>
                <c:pt idx="10049">
                  <c:v>9.6556979999999992E-6</c:v>
                </c:pt>
                <c:pt idx="10050">
                  <c:v>9.6545599999999996E-6</c:v>
                </c:pt>
                <c:pt idx="10051">
                  <c:v>9.6534440000000001E-6</c:v>
                </c:pt>
                <c:pt idx="10052">
                  <c:v>9.6523459999999999E-6</c:v>
                </c:pt>
                <c:pt idx="10053">
                  <c:v>9.6512410000000005E-6</c:v>
                </c:pt>
                <c:pt idx="10054">
                  <c:v>9.6502199999999992E-6</c:v>
                </c:pt>
                <c:pt idx="10055">
                  <c:v>9.6491670000000004E-6</c:v>
                </c:pt>
                <c:pt idx="10056">
                  <c:v>9.6480960000000007E-6</c:v>
                </c:pt>
                <c:pt idx="10057">
                  <c:v>9.6469379999999997E-6</c:v>
                </c:pt>
                <c:pt idx="10058">
                  <c:v>9.6457649999999993E-6</c:v>
                </c:pt>
                <c:pt idx="10059">
                  <c:v>9.6446540000000002E-6</c:v>
                </c:pt>
                <c:pt idx="10060">
                  <c:v>9.6436000000000003E-6</c:v>
                </c:pt>
                <c:pt idx="10061">
                  <c:v>9.6424409999999999E-6</c:v>
                </c:pt>
                <c:pt idx="10062">
                  <c:v>9.6413119999999998E-6</c:v>
                </c:pt>
                <c:pt idx="10063">
                  <c:v>9.6401809999999993E-6</c:v>
                </c:pt>
                <c:pt idx="10064">
                  <c:v>9.6391450000000004E-6</c:v>
                </c:pt>
                <c:pt idx="10065">
                  <c:v>9.6380089999999995E-6</c:v>
                </c:pt>
                <c:pt idx="10066">
                  <c:v>9.6369510000000004E-6</c:v>
                </c:pt>
                <c:pt idx="10067">
                  <c:v>9.635817E-6</c:v>
                </c:pt>
                <c:pt idx="10068">
                  <c:v>9.6347449999999992E-6</c:v>
                </c:pt>
                <c:pt idx="10069">
                  <c:v>9.6337390000000006E-6</c:v>
                </c:pt>
                <c:pt idx="10070">
                  <c:v>9.6327300000000005E-6</c:v>
                </c:pt>
                <c:pt idx="10071">
                  <c:v>9.6316010000000005E-6</c:v>
                </c:pt>
                <c:pt idx="10072">
                  <c:v>9.6304280000000001E-6</c:v>
                </c:pt>
                <c:pt idx="10073">
                  <c:v>9.6292669999999992E-6</c:v>
                </c:pt>
                <c:pt idx="10074">
                  <c:v>9.6281300000000006E-6</c:v>
                </c:pt>
                <c:pt idx="10075">
                  <c:v>9.6269870000000006E-6</c:v>
                </c:pt>
                <c:pt idx="10076">
                  <c:v>9.6258679999999996E-6</c:v>
                </c:pt>
                <c:pt idx="10077">
                  <c:v>9.6247439999999999E-6</c:v>
                </c:pt>
                <c:pt idx="10078">
                  <c:v>9.6237280000000006E-6</c:v>
                </c:pt>
                <c:pt idx="10079">
                  <c:v>9.6226009999999994E-6</c:v>
                </c:pt>
                <c:pt idx="10080">
                  <c:v>9.6215840000000007E-6</c:v>
                </c:pt>
                <c:pt idx="10081">
                  <c:v>9.6204729999999999E-6</c:v>
                </c:pt>
                <c:pt idx="10082">
                  <c:v>9.6194369999999993E-6</c:v>
                </c:pt>
                <c:pt idx="10083">
                  <c:v>9.6183859999999993E-6</c:v>
                </c:pt>
                <c:pt idx="10084">
                  <c:v>9.6173280000000002E-6</c:v>
                </c:pt>
                <c:pt idx="10085">
                  <c:v>9.6161159999999997E-6</c:v>
                </c:pt>
                <c:pt idx="10086">
                  <c:v>9.615006E-6</c:v>
                </c:pt>
                <c:pt idx="10087">
                  <c:v>9.6138889999999995E-6</c:v>
                </c:pt>
                <c:pt idx="10088">
                  <c:v>9.6127849999999995E-6</c:v>
                </c:pt>
                <c:pt idx="10089">
                  <c:v>9.6116540000000007E-6</c:v>
                </c:pt>
                <c:pt idx="10090">
                  <c:v>9.6105870000000002E-6</c:v>
                </c:pt>
                <c:pt idx="10091">
                  <c:v>9.6094740000000006E-6</c:v>
                </c:pt>
                <c:pt idx="10092">
                  <c:v>9.6084409999999998E-6</c:v>
                </c:pt>
                <c:pt idx="10093">
                  <c:v>9.6073440000000007E-6</c:v>
                </c:pt>
                <c:pt idx="10094">
                  <c:v>9.6063419999999997E-6</c:v>
                </c:pt>
                <c:pt idx="10095">
                  <c:v>9.6052829999999995E-6</c:v>
                </c:pt>
                <c:pt idx="10096">
                  <c:v>9.6041880000000008E-6</c:v>
                </c:pt>
                <c:pt idx="10097">
                  <c:v>9.6031400000000007E-6</c:v>
                </c:pt>
                <c:pt idx="10098">
                  <c:v>9.6019410000000008E-6</c:v>
                </c:pt>
                <c:pt idx="10099">
                  <c:v>9.6008309999999994E-6</c:v>
                </c:pt>
                <c:pt idx="10100">
                  <c:v>9.5997049999999993E-6</c:v>
                </c:pt>
                <c:pt idx="10101">
                  <c:v>9.5985960000000006E-6</c:v>
                </c:pt>
                <c:pt idx="10102">
                  <c:v>9.5974819999999999E-6</c:v>
                </c:pt>
                <c:pt idx="10103">
                  <c:v>9.5963910000000005E-6</c:v>
                </c:pt>
                <c:pt idx="10104">
                  <c:v>9.595391E-6</c:v>
                </c:pt>
                <c:pt idx="10105">
                  <c:v>9.5942769999999993E-6</c:v>
                </c:pt>
                <c:pt idx="10106">
                  <c:v>9.5932679999999992E-6</c:v>
                </c:pt>
                <c:pt idx="10107">
                  <c:v>9.59216E-6</c:v>
                </c:pt>
                <c:pt idx="10108">
                  <c:v>9.5911009999999998E-6</c:v>
                </c:pt>
                <c:pt idx="10109">
                  <c:v>9.5899960000000004E-6</c:v>
                </c:pt>
                <c:pt idx="10110">
                  <c:v>9.5889450000000004E-6</c:v>
                </c:pt>
                <c:pt idx="10111">
                  <c:v>9.5877359999999998E-6</c:v>
                </c:pt>
                <c:pt idx="10112">
                  <c:v>9.5867280000000008E-6</c:v>
                </c:pt>
                <c:pt idx="10113">
                  <c:v>9.5856130000000007E-6</c:v>
                </c:pt>
                <c:pt idx="10114">
                  <c:v>9.5845120000000006E-6</c:v>
                </c:pt>
                <c:pt idx="10115">
                  <c:v>9.5833899999999997E-6</c:v>
                </c:pt>
                <c:pt idx="10116">
                  <c:v>9.5823180000000006E-6</c:v>
                </c:pt>
                <c:pt idx="10117">
                  <c:v>9.5812299999999994E-6</c:v>
                </c:pt>
                <c:pt idx="10118">
                  <c:v>9.5801520000000006E-6</c:v>
                </c:pt>
                <c:pt idx="10119">
                  <c:v>9.5790829999999996E-6</c:v>
                </c:pt>
                <c:pt idx="10120">
                  <c:v>9.5781090000000003E-6</c:v>
                </c:pt>
                <c:pt idx="10121">
                  <c:v>9.5770679999999993E-6</c:v>
                </c:pt>
                <c:pt idx="10122">
                  <c:v>9.5760359999999996E-6</c:v>
                </c:pt>
                <c:pt idx="10123">
                  <c:v>9.5749019999999992E-6</c:v>
                </c:pt>
                <c:pt idx="10124">
                  <c:v>9.5738029999999996E-6</c:v>
                </c:pt>
                <c:pt idx="10125">
                  <c:v>9.5726590000000002E-6</c:v>
                </c:pt>
                <c:pt idx="10126">
                  <c:v>9.5715559999999996E-6</c:v>
                </c:pt>
                <c:pt idx="10127">
                  <c:v>9.5704879999999998E-6</c:v>
                </c:pt>
                <c:pt idx="10128">
                  <c:v>9.5693770000000007E-6</c:v>
                </c:pt>
                <c:pt idx="10129">
                  <c:v>9.5683359999999997E-6</c:v>
                </c:pt>
                <c:pt idx="10130">
                  <c:v>9.5672149999999998E-6</c:v>
                </c:pt>
                <c:pt idx="10131">
                  <c:v>9.5661309999999996E-6</c:v>
                </c:pt>
                <c:pt idx="10132">
                  <c:v>9.5650540000000001E-6</c:v>
                </c:pt>
                <c:pt idx="10133">
                  <c:v>9.5641030000000003E-6</c:v>
                </c:pt>
                <c:pt idx="10134">
                  <c:v>9.5630410000000002E-6</c:v>
                </c:pt>
                <c:pt idx="10135">
                  <c:v>9.5619269999999996E-6</c:v>
                </c:pt>
                <c:pt idx="10136">
                  <c:v>9.5609289999999995E-6</c:v>
                </c:pt>
                <c:pt idx="10137">
                  <c:v>9.5598199999999992E-6</c:v>
                </c:pt>
                <c:pt idx="10138">
                  <c:v>9.5586519999999992E-6</c:v>
                </c:pt>
                <c:pt idx="10139">
                  <c:v>9.5575430000000005E-6</c:v>
                </c:pt>
                <c:pt idx="10140">
                  <c:v>9.5564950000000004E-6</c:v>
                </c:pt>
                <c:pt idx="10141">
                  <c:v>9.5553889999999999E-6</c:v>
                </c:pt>
                <c:pt idx="10142">
                  <c:v>9.5543049999999997E-6</c:v>
                </c:pt>
                <c:pt idx="10143">
                  <c:v>9.5532149999999996E-6</c:v>
                </c:pt>
                <c:pt idx="10144">
                  <c:v>9.5522089999999994E-6</c:v>
                </c:pt>
                <c:pt idx="10145">
                  <c:v>9.5511150000000001E-6</c:v>
                </c:pt>
                <c:pt idx="10146">
                  <c:v>9.5501179999999995E-6</c:v>
                </c:pt>
                <c:pt idx="10147">
                  <c:v>9.5490520000000001E-6</c:v>
                </c:pt>
                <c:pt idx="10148">
                  <c:v>9.548004E-6</c:v>
                </c:pt>
                <c:pt idx="10149">
                  <c:v>9.5468970000000002E-6</c:v>
                </c:pt>
                <c:pt idx="10150">
                  <c:v>9.5458850000000002E-6</c:v>
                </c:pt>
                <c:pt idx="10151">
                  <c:v>9.5446880000000008E-6</c:v>
                </c:pt>
                <c:pt idx="10152">
                  <c:v>9.5436010000000006E-6</c:v>
                </c:pt>
                <c:pt idx="10153">
                  <c:v>9.5425379999999995E-6</c:v>
                </c:pt>
                <c:pt idx="10154">
                  <c:v>9.5414539999999992E-6</c:v>
                </c:pt>
                <c:pt idx="10155">
                  <c:v>9.5403810000000007E-6</c:v>
                </c:pt>
                <c:pt idx="10156">
                  <c:v>9.5393319999999995E-6</c:v>
                </c:pt>
                <c:pt idx="10157">
                  <c:v>9.5382430000000006E-6</c:v>
                </c:pt>
                <c:pt idx="10158">
                  <c:v>9.5372790000000002E-6</c:v>
                </c:pt>
                <c:pt idx="10159">
                  <c:v>9.5361759999999996E-6</c:v>
                </c:pt>
                <c:pt idx="10160">
                  <c:v>9.5351469999999998E-6</c:v>
                </c:pt>
                <c:pt idx="10161">
                  <c:v>9.5340330000000008E-6</c:v>
                </c:pt>
                <c:pt idx="10162">
                  <c:v>9.5329740000000006E-6</c:v>
                </c:pt>
                <c:pt idx="10163">
                  <c:v>9.5318980000000005E-6</c:v>
                </c:pt>
                <c:pt idx="10164">
                  <c:v>9.5309230000000001E-6</c:v>
                </c:pt>
                <c:pt idx="10165">
                  <c:v>9.5297460000000004E-6</c:v>
                </c:pt>
                <c:pt idx="10166">
                  <c:v>9.5286709999999998E-6</c:v>
                </c:pt>
                <c:pt idx="10167">
                  <c:v>9.5275789999999993E-6</c:v>
                </c:pt>
                <c:pt idx="10168">
                  <c:v>9.5265329999999996E-6</c:v>
                </c:pt>
                <c:pt idx="10169">
                  <c:v>9.5254390000000003E-6</c:v>
                </c:pt>
                <c:pt idx="10170">
                  <c:v>9.5244529999999998E-6</c:v>
                </c:pt>
                <c:pt idx="10171">
                  <c:v>9.5233409999999996E-6</c:v>
                </c:pt>
                <c:pt idx="10172">
                  <c:v>9.5223209999999994E-6</c:v>
                </c:pt>
                <c:pt idx="10173">
                  <c:v>9.5212260000000007E-6</c:v>
                </c:pt>
                <c:pt idx="10174">
                  <c:v>9.5201579999999992E-6</c:v>
                </c:pt>
                <c:pt idx="10175">
                  <c:v>9.5190919999999998E-6</c:v>
                </c:pt>
                <c:pt idx="10176">
                  <c:v>9.5180939999999998E-6</c:v>
                </c:pt>
                <c:pt idx="10177">
                  <c:v>9.5170149999999999E-6</c:v>
                </c:pt>
                <c:pt idx="10178">
                  <c:v>9.5159770000000005E-6</c:v>
                </c:pt>
                <c:pt idx="10179">
                  <c:v>9.5148939999999996E-6</c:v>
                </c:pt>
                <c:pt idx="10180">
                  <c:v>9.5138020000000008E-6</c:v>
                </c:pt>
                <c:pt idx="10181">
                  <c:v>9.5127059999999993E-6</c:v>
                </c:pt>
                <c:pt idx="10182">
                  <c:v>9.5116200000000003E-6</c:v>
                </c:pt>
                <c:pt idx="10183">
                  <c:v>9.5105290000000008E-6</c:v>
                </c:pt>
                <c:pt idx="10184">
                  <c:v>9.5094579999999994E-6</c:v>
                </c:pt>
                <c:pt idx="10185">
                  <c:v>9.5084080000000005E-6</c:v>
                </c:pt>
                <c:pt idx="10186">
                  <c:v>9.5073660000000001E-6</c:v>
                </c:pt>
                <c:pt idx="10187">
                  <c:v>9.5063629999999998E-6</c:v>
                </c:pt>
                <c:pt idx="10188">
                  <c:v>9.5053970000000006E-6</c:v>
                </c:pt>
                <c:pt idx="10189">
                  <c:v>9.5044279999999999E-6</c:v>
                </c:pt>
                <c:pt idx="10190">
                  <c:v>9.5033480000000006E-6</c:v>
                </c:pt>
                <c:pt idx="10191">
                  <c:v>9.5021819999999993E-6</c:v>
                </c:pt>
                <c:pt idx="10192">
                  <c:v>9.5010840000000008E-6</c:v>
                </c:pt>
                <c:pt idx="10193">
                  <c:v>9.4999819999999996E-6</c:v>
                </c:pt>
                <c:pt idx="10194">
                  <c:v>9.4988940000000001E-6</c:v>
                </c:pt>
                <c:pt idx="10195">
                  <c:v>9.4977989999999997E-6</c:v>
                </c:pt>
                <c:pt idx="10196">
                  <c:v>9.4967289999999994E-6</c:v>
                </c:pt>
                <c:pt idx="10197">
                  <c:v>9.4956469999999996E-6</c:v>
                </c:pt>
                <c:pt idx="10198">
                  <c:v>9.4946409999999993E-6</c:v>
                </c:pt>
                <c:pt idx="10199">
                  <c:v>9.4935919999999998E-6</c:v>
                </c:pt>
                <c:pt idx="10200">
                  <c:v>9.4926490000000003E-6</c:v>
                </c:pt>
                <c:pt idx="10201">
                  <c:v>9.4916150000000001E-6</c:v>
                </c:pt>
                <c:pt idx="10202">
                  <c:v>9.4905199999999997E-6</c:v>
                </c:pt>
                <c:pt idx="10203">
                  <c:v>9.4895359999999997E-6</c:v>
                </c:pt>
                <c:pt idx="10204">
                  <c:v>9.4884379999999994E-6</c:v>
                </c:pt>
                <c:pt idx="10205">
                  <c:v>9.4873759999999993E-6</c:v>
                </c:pt>
                <c:pt idx="10206">
                  <c:v>9.4862810000000007E-6</c:v>
                </c:pt>
                <c:pt idx="10207">
                  <c:v>9.4852170000000001E-6</c:v>
                </c:pt>
                <c:pt idx="10208">
                  <c:v>9.4841350000000003E-6</c:v>
                </c:pt>
                <c:pt idx="10209">
                  <c:v>9.4830709999999997E-6</c:v>
                </c:pt>
                <c:pt idx="10210">
                  <c:v>9.481975E-6</c:v>
                </c:pt>
                <c:pt idx="10211">
                  <c:v>9.4809109999999994E-6</c:v>
                </c:pt>
                <c:pt idx="10212">
                  <c:v>9.4798500000000004E-6</c:v>
                </c:pt>
                <c:pt idx="10213">
                  <c:v>9.4788430000000008E-6</c:v>
                </c:pt>
                <c:pt idx="10214">
                  <c:v>9.4777999999999993E-6</c:v>
                </c:pt>
                <c:pt idx="10215">
                  <c:v>9.4768530000000005E-6</c:v>
                </c:pt>
                <c:pt idx="10216">
                  <c:v>9.4759000000000002E-6</c:v>
                </c:pt>
                <c:pt idx="10217">
                  <c:v>9.4748520000000001E-6</c:v>
                </c:pt>
                <c:pt idx="10218">
                  <c:v>9.47367E-6</c:v>
                </c:pt>
                <c:pt idx="10219">
                  <c:v>9.4725859999999998E-6</c:v>
                </c:pt>
                <c:pt idx="10220">
                  <c:v>9.4715010000000001E-6</c:v>
                </c:pt>
                <c:pt idx="10221">
                  <c:v>9.4704259999999994E-6</c:v>
                </c:pt>
                <c:pt idx="10222">
                  <c:v>9.4693400000000004E-6</c:v>
                </c:pt>
                <c:pt idx="10223">
                  <c:v>9.4683280000000004E-6</c:v>
                </c:pt>
                <c:pt idx="10224">
                  <c:v>9.4672410000000002E-6</c:v>
                </c:pt>
                <c:pt idx="10225">
                  <c:v>9.4661889999999992E-6</c:v>
                </c:pt>
                <c:pt idx="10226">
                  <c:v>9.465159E-6</c:v>
                </c:pt>
                <c:pt idx="10227">
                  <c:v>9.4641589999999995E-6</c:v>
                </c:pt>
                <c:pt idx="10228">
                  <c:v>9.4631329999999995E-6</c:v>
                </c:pt>
                <c:pt idx="10229">
                  <c:v>9.4622140000000006E-6</c:v>
                </c:pt>
                <c:pt idx="10230">
                  <c:v>9.4611660000000005E-6</c:v>
                </c:pt>
                <c:pt idx="10231">
                  <c:v>9.4601079999999997E-6</c:v>
                </c:pt>
                <c:pt idx="10232">
                  <c:v>9.4589660000000007E-6</c:v>
                </c:pt>
                <c:pt idx="10233">
                  <c:v>9.4578880000000002E-6</c:v>
                </c:pt>
                <c:pt idx="10234">
                  <c:v>9.4568239999999996E-6</c:v>
                </c:pt>
                <c:pt idx="10235">
                  <c:v>9.4557399999999994E-6</c:v>
                </c:pt>
                <c:pt idx="10236">
                  <c:v>9.4546790000000004E-6</c:v>
                </c:pt>
                <c:pt idx="10237">
                  <c:v>9.4536129999999993E-6</c:v>
                </c:pt>
                <c:pt idx="10238">
                  <c:v>9.4526169999999998E-6</c:v>
                </c:pt>
                <c:pt idx="10239">
                  <c:v>9.4515389999999992E-6</c:v>
                </c:pt>
                <c:pt idx="10240">
                  <c:v>9.4505629999999994E-6</c:v>
                </c:pt>
                <c:pt idx="10241">
                  <c:v>9.4496039999999994E-6</c:v>
                </c:pt>
                <c:pt idx="10242">
                  <c:v>9.4485480000000007E-6</c:v>
                </c:pt>
                <c:pt idx="10243">
                  <c:v>9.4474980000000001E-6</c:v>
                </c:pt>
                <c:pt idx="10244">
                  <c:v>9.4464990000000007E-6</c:v>
                </c:pt>
                <c:pt idx="10245">
                  <c:v>9.4453499999999993E-6</c:v>
                </c:pt>
                <c:pt idx="10246">
                  <c:v>9.4442920000000001E-6</c:v>
                </c:pt>
                <c:pt idx="10247">
                  <c:v>9.4432430000000006E-6</c:v>
                </c:pt>
                <c:pt idx="10248">
                  <c:v>9.4421739999999997E-6</c:v>
                </c:pt>
                <c:pt idx="10249">
                  <c:v>9.4411619999999997E-6</c:v>
                </c:pt>
                <c:pt idx="10250">
                  <c:v>9.4400889999999995E-6</c:v>
                </c:pt>
                <c:pt idx="10251">
                  <c:v>9.4390470000000008E-6</c:v>
                </c:pt>
                <c:pt idx="10252">
                  <c:v>9.4380009999999995E-6</c:v>
                </c:pt>
                <c:pt idx="10253">
                  <c:v>9.4370070000000004E-6</c:v>
                </c:pt>
                <c:pt idx="10254">
                  <c:v>9.4360590000000005E-6</c:v>
                </c:pt>
                <c:pt idx="10255">
                  <c:v>9.4350720000000006E-6</c:v>
                </c:pt>
                <c:pt idx="10256">
                  <c:v>9.4339999999999998E-6</c:v>
                </c:pt>
                <c:pt idx="10257">
                  <c:v>9.4330189999999996E-6</c:v>
                </c:pt>
                <c:pt idx="10258">
                  <c:v>9.4319239999999992E-6</c:v>
                </c:pt>
                <c:pt idx="10259">
                  <c:v>9.4308719999999999E-6</c:v>
                </c:pt>
                <c:pt idx="10260">
                  <c:v>9.4297969999999992E-6</c:v>
                </c:pt>
                <c:pt idx="10261">
                  <c:v>9.4287419999999999E-6</c:v>
                </c:pt>
                <c:pt idx="10262">
                  <c:v>9.4276829999999997E-6</c:v>
                </c:pt>
                <c:pt idx="10263">
                  <c:v>9.4266289999999998E-6</c:v>
                </c:pt>
                <c:pt idx="10264">
                  <c:v>9.4255649999999993E-6</c:v>
                </c:pt>
                <c:pt idx="10265">
                  <c:v>9.4245210000000001E-6</c:v>
                </c:pt>
                <c:pt idx="10266">
                  <c:v>9.4234899999999998E-6</c:v>
                </c:pt>
                <c:pt idx="10267">
                  <c:v>9.4224850000000006E-6</c:v>
                </c:pt>
                <c:pt idx="10268">
                  <c:v>9.4215579999999998E-6</c:v>
                </c:pt>
                <c:pt idx="10269">
                  <c:v>9.4205540000000001E-6</c:v>
                </c:pt>
                <c:pt idx="10270">
                  <c:v>9.4195330000000005E-6</c:v>
                </c:pt>
                <c:pt idx="10271">
                  <c:v>9.4185079999999999E-6</c:v>
                </c:pt>
                <c:pt idx="10272">
                  <c:v>9.4174129999999995E-6</c:v>
                </c:pt>
                <c:pt idx="10273">
                  <c:v>9.4163410000000004E-6</c:v>
                </c:pt>
                <c:pt idx="10274">
                  <c:v>9.4153249999999995E-6</c:v>
                </c:pt>
                <c:pt idx="10275">
                  <c:v>9.4142390000000004E-6</c:v>
                </c:pt>
                <c:pt idx="10276">
                  <c:v>9.4131970000000001E-6</c:v>
                </c:pt>
                <c:pt idx="10277">
                  <c:v>9.4121370000000004E-6</c:v>
                </c:pt>
                <c:pt idx="10278">
                  <c:v>9.4111409999999992E-6</c:v>
                </c:pt>
                <c:pt idx="10279">
                  <c:v>9.4100960000000006E-6</c:v>
                </c:pt>
                <c:pt idx="10280">
                  <c:v>9.4091139999999994E-6</c:v>
                </c:pt>
                <c:pt idx="10281">
                  <c:v>9.4080909999999993E-6</c:v>
                </c:pt>
                <c:pt idx="10282">
                  <c:v>9.4071599999999992E-6</c:v>
                </c:pt>
                <c:pt idx="10283">
                  <c:v>9.4061059999999994E-6</c:v>
                </c:pt>
                <c:pt idx="10284">
                  <c:v>9.4051090000000004E-6</c:v>
                </c:pt>
                <c:pt idx="10285">
                  <c:v>9.4040849999999993E-6</c:v>
                </c:pt>
                <c:pt idx="10286">
                  <c:v>9.4030460000000004E-6</c:v>
                </c:pt>
                <c:pt idx="10287">
                  <c:v>9.401979E-6</c:v>
                </c:pt>
                <c:pt idx="10288">
                  <c:v>9.4009169999999999E-6</c:v>
                </c:pt>
                <c:pt idx="10289">
                  <c:v>9.3998510000000005E-6</c:v>
                </c:pt>
                <c:pt idx="10290">
                  <c:v>9.3987980000000001E-6</c:v>
                </c:pt>
                <c:pt idx="10291">
                  <c:v>9.3977399999999992E-6</c:v>
                </c:pt>
                <c:pt idx="10292">
                  <c:v>9.3967049999999997E-6</c:v>
                </c:pt>
                <c:pt idx="10293">
                  <c:v>9.3956599999999994E-6</c:v>
                </c:pt>
                <c:pt idx="10294">
                  <c:v>9.3946660000000004E-6</c:v>
                </c:pt>
                <c:pt idx="10295">
                  <c:v>9.3936310000000008E-6</c:v>
                </c:pt>
                <c:pt idx="10296">
                  <c:v>9.3927500000000008E-6</c:v>
                </c:pt>
                <c:pt idx="10297">
                  <c:v>9.3917209999999993E-6</c:v>
                </c:pt>
                <c:pt idx="10298">
                  <c:v>9.3907520000000003E-6</c:v>
                </c:pt>
                <c:pt idx="10299">
                  <c:v>9.3896230000000003E-6</c:v>
                </c:pt>
                <c:pt idx="10300">
                  <c:v>9.3886360000000003E-6</c:v>
                </c:pt>
                <c:pt idx="10301">
                  <c:v>9.3875579999999998E-6</c:v>
                </c:pt>
                <c:pt idx="10302">
                  <c:v>9.3865069999999998E-6</c:v>
                </c:pt>
                <c:pt idx="10303">
                  <c:v>9.3854419999999998E-6</c:v>
                </c:pt>
                <c:pt idx="10304">
                  <c:v>9.3844090000000008E-6</c:v>
                </c:pt>
                <c:pt idx="10305">
                  <c:v>9.3833590000000002E-6</c:v>
                </c:pt>
                <c:pt idx="10306">
                  <c:v>9.3823410000000004E-6</c:v>
                </c:pt>
                <c:pt idx="10307">
                  <c:v>9.381313E-6</c:v>
                </c:pt>
                <c:pt idx="10308">
                  <c:v>9.3803269999999995E-6</c:v>
                </c:pt>
                <c:pt idx="10309">
                  <c:v>9.3794110000000004E-6</c:v>
                </c:pt>
                <c:pt idx="10310">
                  <c:v>9.3783660000000002E-6</c:v>
                </c:pt>
                <c:pt idx="10311">
                  <c:v>9.377332E-6</c:v>
                </c:pt>
                <c:pt idx="10312">
                  <c:v>9.3764110000000006E-6</c:v>
                </c:pt>
                <c:pt idx="10313">
                  <c:v>9.3752820000000006E-6</c:v>
                </c:pt>
                <c:pt idx="10314">
                  <c:v>9.3742499999999992E-6</c:v>
                </c:pt>
                <c:pt idx="10315">
                  <c:v>9.3731929999999995E-6</c:v>
                </c:pt>
                <c:pt idx="10316">
                  <c:v>9.3721540000000007E-6</c:v>
                </c:pt>
                <c:pt idx="10317">
                  <c:v>9.3711090000000004E-6</c:v>
                </c:pt>
                <c:pt idx="10318">
                  <c:v>9.3700640000000001E-6</c:v>
                </c:pt>
                <c:pt idx="10319">
                  <c:v>9.3690329999999999E-6</c:v>
                </c:pt>
                <c:pt idx="10320">
                  <c:v>9.3679969999999992E-6</c:v>
                </c:pt>
                <c:pt idx="10321">
                  <c:v>9.3670690000000007E-6</c:v>
                </c:pt>
                <c:pt idx="10322">
                  <c:v>9.3660449999999995E-6</c:v>
                </c:pt>
                <c:pt idx="10323">
                  <c:v>9.3650710000000002E-6</c:v>
                </c:pt>
                <c:pt idx="10324">
                  <c:v>9.3640450000000002E-6</c:v>
                </c:pt>
                <c:pt idx="10325">
                  <c:v>9.363064E-6</c:v>
                </c:pt>
                <c:pt idx="10326">
                  <c:v>9.3619579999999996E-6</c:v>
                </c:pt>
                <c:pt idx="10327">
                  <c:v>9.3609170000000003E-6</c:v>
                </c:pt>
                <c:pt idx="10328">
                  <c:v>9.3598910000000003E-6</c:v>
                </c:pt>
                <c:pt idx="10329">
                  <c:v>9.3588310000000007E-6</c:v>
                </c:pt>
                <c:pt idx="10330">
                  <c:v>9.3577970000000006E-6</c:v>
                </c:pt>
                <c:pt idx="10331">
                  <c:v>9.3567609999999999E-6</c:v>
                </c:pt>
                <c:pt idx="10332">
                  <c:v>9.3557269999999997E-6</c:v>
                </c:pt>
                <c:pt idx="10333">
                  <c:v>9.3547269999999992E-6</c:v>
                </c:pt>
                <c:pt idx="10334">
                  <c:v>9.3537009999999993E-6</c:v>
                </c:pt>
                <c:pt idx="10335">
                  <c:v>9.3527639999999995E-6</c:v>
                </c:pt>
                <c:pt idx="10336">
                  <c:v>9.3517269999999994E-6</c:v>
                </c:pt>
                <c:pt idx="10337">
                  <c:v>9.3508390000000003E-6</c:v>
                </c:pt>
                <c:pt idx="10338">
                  <c:v>9.3497889999999997E-6</c:v>
                </c:pt>
                <c:pt idx="10339">
                  <c:v>9.3487769999999998E-6</c:v>
                </c:pt>
                <c:pt idx="10340">
                  <c:v>9.3476759999999996E-6</c:v>
                </c:pt>
                <c:pt idx="10341">
                  <c:v>9.3466419999999995E-6</c:v>
                </c:pt>
                <c:pt idx="10342">
                  <c:v>9.3456140000000007E-6</c:v>
                </c:pt>
                <c:pt idx="10343">
                  <c:v>9.3445640000000001E-6</c:v>
                </c:pt>
                <c:pt idx="10344">
                  <c:v>9.3435660000000001E-6</c:v>
                </c:pt>
                <c:pt idx="10345">
                  <c:v>9.3425069999999999E-6</c:v>
                </c:pt>
                <c:pt idx="10346">
                  <c:v>9.3414789999999995E-6</c:v>
                </c:pt>
                <c:pt idx="10347">
                  <c:v>9.3404949999999994E-6</c:v>
                </c:pt>
                <c:pt idx="10348">
                  <c:v>9.3394889999999992E-6</c:v>
                </c:pt>
                <c:pt idx="10349">
                  <c:v>9.3384849999999994E-6</c:v>
                </c:pt>
                <c:pt idx="10350">
                  <c:v>9.3375E-6</c:v>
                </c:pt>
                <c:pt idx="10351">
                  <c:v>9.3364769999999999E-6</c:v>
                </c:pt>
                <c:pt idx="10352">
                  <c:v>9.3355409999999995E-6</c:v>
                </c:pt>
                <c:pt idx="10353">
                  <c:v>9.3344210000000007E-6</c:v>
                </c:pt>
                <c:pt idx="10354">
                  <c:v>9.333413E-6</c:v>
                </c:pt>
                <c:pt idx="10355">
                  <c:v>9.3323500000000005E-6</c:v>
                </c:pt>
                <c:pt idx="10356">
                  <c:v>9.3313419999999998E-6</c:v>
                </c:pt>
                <c:pt idx="10357">
                  <c:v>9.3303329999999997E-6</c:v>
                </c:pt>
                <c:pt idx="10358">
                  <c:v>9.3293379999999995E-6</c:v>
                </c:pt>
                <c:pt idx="10359">
                  <c:v>9.3283330000000004E-6</c:v>
                </c:pt>
                <c:pt idx="10360">
                  <c:v>9.3273160000000001E-6</c:v>
                </c:pt>
                <c:pt idx="10361">
                  <c:v>9.3263439999999995E-6</c:v>
                </c:pt>
                <c:pt idx="10362">
                  <c:v>9.3253160000000008E-6</c:v>
                </c:pt>
                <c:pt idx="10363">
                  <c:v>9.3243720000000001E-6</c:v>
                </c:pt>
                <c:pt idx="10364">
                  <c:v>9.3233870000000007E-6</c:v>
                </c:pt>
                <c:pt idx="10365">
                  <c:v>9.3223810000000004E-6</c:v>
                </c:pt>
                <c:pt idx="10366">
                  <c:v>9.3213979999999998E-6</c:v>
                </c:pt>
                <c:pt idx="10367">
                  <c:v>9.3202969999999996E-6</c:v>
                </c:pt>
                <c:pt idx="10368">
                  <c:v>9.3193010000000001E-6</c:v>
                </c:pt>
                <c:pt idx="10369">
                  <c:v>9.318253E-6</c:v>
                </c:pt>
                <c:pt idx="10370">
                  <c:v>9.3172299999999999E-6</c:v>
                </c:pt>
                <c:pt idx="10371">
                  <c:v>9.316204E-6</c:v>
                </c:pt>
                <c:pt idx="10372">
                  <c:v>9.3151740000000007E-6</c:v>
                </c:pt>
                <c:pt idx="10373">
                  <c:v>9.314219E-6</c:v>
                </c:pt>
                <c:pt idx="10374">
                  <c:v>9.3131909999999996E-6</c:v>
                </c:pt>
                <c:pt idx="10375">
                  <c:v>9.3121830000000006E-6</c:v>
                </c:pt>
                <c:pt idx="10376">
                  <c:v>9.3111850000000005E-6</c:v>
                </c:pt>
                <c:pt idx="10377">
                  <c:v>9.3101889999999993E-6</c:v>
                </c:pt>
                <c:pt idx="10378">
                  <c:v>9.3092019999999994E-6</c:v>
                </c:pt>
                <c:pt idx="10379">
                  <c:v>9.3082860000000003E-6</c:v>
                </c:pt>
                <c:pt idx="10380">
                  <c:v>9.3073389999999998E-6</c:v>
                </c:pt>
                <c:pt idx="10381">
                  <c:v>9.3062299999999995E-6</c:v>
                </c:pt>
                <c:pt idx="10382">
                  <c:v>9.3052470000000005E-6</c:v>
                </c:pt>
                <c:pt idx="10383">
                  <c:v>9.3042330000000001E-6</c:v>
                </c:pt>
                <c:pt idx="10384">
                  <c:v>9.3032249999999993E-6</c:v>
                </c:pt>
                <c:pt idx="10385">
                  <c:v>9.3021970000000006E-6</c:v>
                </c:pt>
                <c:pt idx="10386">
                  <c:v>9.3011779999999998E-6</c:v>
                </c:pt>
                <c:pt idx="10387">
                  <c:v>9.3001710000000002E-6</c:v>
                </c:pt>
                <c:pt idx="10388">
                  <c:v>9.2991420000000004E-6</c:v>
                </c:pt>
                <c:pt idx="10389">
                  <c:v>9.2982119999999997E-6</c:v>
                </c:pt>
                <c:pt idx="10390">
                  <c:v>9.2971889999999996E-6</c:v>
                </c:pt>
                <c:pt idx="10391">
                  <c:v>9.2962489999999999E-6</c:v>
                </c:pt>
                <c:pt idx="10392">
                  <c:v>9.2952149999999997E-6</c:v>
                </c:pt>
                <c:pt idx="10393">
                  <c:v>9.2942330000000002E-6</c:v>
                </c:pt>
                <c:pt idx="10394">
                  <c:v>9.2931659999999997E-6</c:v>
                </c:pt>
                <c:pt idx="10395">
                  <c:v>9.2922039999999998E-6</c:v>
                </c:pt>
                <c:pt idx="10396">
                  <c:v>9.2911880000000006E-6</c:v>
                </c:pt>
                <c:pt idx="10397">
                  <c:v>9.2902240000000002E-6</c:v>
                </c:pt>
                <c:pt idx="10398">
                  <c:v>9.2891819999999999E-6</c:v>
                </c:pt>
                <c:pt idx="10399">
                  <c:v>9.2881630000000007E-6</c:v>
                </c:pt>
                <c:pt idx="10400">
                  <c:v>9.2871410000000001E-6</c:v>
                </c:pt>
                <c:pt idx="10401">
                  <c:v>9.2861400000000002E-6</c:v>
                </c:pt>
                <c:pt idx="10402">
                  <c:v>9.2851349999999993E-6</c:v>
                </c:pt>
                <c:pt idx="10403">
                  <c:v>9.2841770000000004E-6</c:v>
                </c:pt>
                <c:pt idx="10404">
                  <c:v>9.283266E-6</c:v>
                </c:pt>
                <c:pt idx="10405">
                  <c:v>9.282268E-6</c:v>
                </c:pt>
                <c:pt idx="10406">
                  <c:v>9.2812470000000004E-6</c:v>
                </c:pt>
                <c:pt idx="10407">
                  <c:v>9.280364E-6</c:v>
                </c:pt>
                <c:pt idx="10408">
                  <c:v>9.2792779999999992E-6</c:v>
                </c:pt>
                <c:pt idx="10409">
                  <c:v>9.2782580000000007E-6</c:v>
                </c:pt>
                <c:pt idx="10410">
                  <c:v>9.2772240000000005E-6</c:v>
                </c:pt>
                <c:pt idx="10411">
                  <c:v>9.2762049999999997E-6</c:v>
                </c:pt>
                <c:pt idx="10412">
                  <c:v>9.2751789999999998E-6</c:v>
                </c:pt>
                <c:pt idx="10413">
                  <c:v>9.2741639999999999E-6</c:v>
                </c:pt>
                <c:pt idx="10414">
                  <c:v>9.2731740000000001E-6</c:v>
                </c:pt>
                <c:pt idx="10415">
                  <c:v>9.2721539999999999E-6</c:v>
                </c:pt>
                <c:pt idx="10416">
                  <c:v>9.2712289999999996E-6</c:v>
                </c:pt>
                <c:pt idx="10417">
                  <c:v>9.270222E-6</c:v>
                </c:pt>
                <c:pt idx="10418">
                  <c:v>9.2693339999999992E-6</c:v>
                </c:pt>
                <c:pt idx="10419">
                  <c:v>9.2683269999999995E-6</c:v>
                </c:pt>
                <c:pt idx="10420">
                  <c:v>9.2673130000000008E-6</c:v>
                </c:pt>
                <c:pt idx="10421">
                  <c:v>9.2663109999999998E-6</c:v>
                </c:pt>
                <c:pt idx="10422">
                  <c:v>9.2652999999999992E-6</c:v>
                </c:pt>
                <c:pt idx="10423">
                  <c:v>9.2642759999999997E-6</c:v>
                </c:pt>
                <c:pt idx="10424">
                  <c:v>9.2632859999999999E-6</c:v>
                </c:pt>
                <c:pt idx="10425">
                  <c:v>9.2622829999999996E-6</c:v>
                </c:pt>
                <c:pt idx="10426">
                  <c:v>9.2612709999999996E-6</c:v>
                </c:pt>
                <c:pt idx="10427">
                  <c:v>9.2602679999999992E-6</c:v>
                </c:pt>
                <c:pt idx="10428">
                  <c:v>9.2592609999999996E-6</c:v>
                </c:pt>
                <c:pt idx="10429">
                  <c:v>9.2582700000000004E-6</c:v>
                </c:pt>
                <c:pt idx="10430">
                  <c:v>9.2572979999999998E-6</c:v>
                </c:pt>
                <c:pt idx="10431">
                  <c:v>9.2562999999999998E-6</c:v>
                </c:pt>
                <c:pt idx="10432">
                  <c:v>9.2554150000000006E-6</c:v>
                </c:pt>
                <c:pt idx="10433">
                  <c:v>9.2544269999999995E-6</c:v>
                </c:pt>
                <c:pt idx="10434">
                  <c:v>9.2534789999999996E-6</c:v>
                </c:pt>
                <c:pt idx="10435">
                  <c:v>9.2524690000000001E-6</c:v>
                </c:pt>
                <c:pt idx="10436">
                  <c:v>9.2514439999999996E-6</c:v>
                </c:pt>
                <c:pt idx="10437">
                  <c:v>9.2504039999999997E-6</c:v>
                </c:pt>
                <c:pt idx="10438">
                  <c:v>9.2493880000000004E-6</c:v>
                </c:pt>
                <c:pt idx="10439">
                  <c:v>9.2483689999999996E-6</c:v>
                </c:pt>
                <c:pt idx="10440">
                  <c:v>9.2473610000000006E-6</c:v>
                </c:pt>
                <c:pt idx="10441">
                  <c:v>9.24635E-6</c:v>
                </c:pt>
                <c:pt idx="10442">
                  <c:v>9.2453460000000002E-6</c:v>
                </c:pt>
                <c:pt idx="10443">
                  <c:v>9.2443489999999996E-6</c:v>
                </c:pt>
                <c:pt idx="10444">
                  <c:v>9.2433679999999994E-6</c:v>
                </c:pt>
                <c:pt idx="10445">
                  <c:v>9.2424100000000005E-6</c:v>
                </c:pt>
                <c:pt idx="10446">
                  <c:v>9.2414029999999992E-6</c:v>
                </c:pt>
                <c:pt idx="10447">
                  <c:v>9.2405439999999994E-6</c:v>
                </c:pt>
                <c:pt idx="10448">
                  <c:v>9.2396259999999999E-6</c:v>
                </c:pt>
                <c:pt idx="10449">
                  <c:v>9.2385229999999993E-6</c:v>
                </c:pt>
                <c:pt idx="10450">
                  <c:v>9.2375260000000004E-6</c:v>
                </c:pt>
                <c:pt idx="10451">
                  <c:v>9.2364860000000005E-6</c:v>
                </c:pt>
                <c:pt idx="10452">
                  <c:v>9.2355050000000003E-6</c:v>
                </c:pt>
                <c:pt idx="10453">
                  <c:v>9.2344939999999997E-6</c:v>
                </c:pt>
                <c:pt idx="10454">
                  <c:v>9.2335030000000005E-6</c:v>
                </c:pt>
                <c:pt idx="10455">
                  <c:v>9.2324940000000004E-6</c:v>
                </c:pt>
                <c:pt idx="10456">
                  <c:v>9.2315630000000003E-6</c:v>
                </c:pt>
                <c:pt idx="10457">
                  <c:v>9.2305370000000004E-6</c:v>
                </c:pt>
                <c:pt idx="10458">
                  <c:v>9.2295420000000002E-6</c:v>
                </c:pt>
                <c:pt idx="10459">
                  <c:v>9.2285789999999992E-6</c:v>
                </c:pt>
                <c:pt idx="10460">
                  <c:v>9.2276139999999995E-6</c:v>
                </c:pt>
                <c:pt idx="10461">
                  <c:v>9.2266670000000007E-6</c:v>
                </c:pt>
                <c:pt idx="10462">
                  <c:v>9.2256580000000006E-6</c:v>
                </c:pt>
                <c:pt idx="10463">
                  <c:v>9.2246240000000004E-6</c:v>
                </c:pt>
                <c:pt idx="10464">
                  <c:v>9.2236320000000001E-6</c:v>
                </c:pt>
                <c:pt idx="10465">
                  <c:v>9.2226360000000006E-6</c:v>
                </c:pt>
                <c:pt idx="10466">
                  <c:v>9.2216710000000008E-6</c:v>
                </c:pt>
                <c:pt idx="10467">
                  <c:v>9.2206809999999993E-6</c:v>
                </c:pt>
                <c:pt idx="10468">
                  <c:v>9.2197120000000003E-6</c:v>
                </c:pt>
                <c:pt idx="10469">
                  <c:v>9.2187220000000005E-6</c:v>
                </c:pt>
                <c:pt idx="10470">
                  <c:v>9.2178050000000004E-6</c:v>
                </c:pt>
                <c:pt idx="10471">
                  <c:v>9.2167820000000003E-6</c:v>
                </c:pt>
                <c:pt idx="10472">
                  <c:v>9.2157939999999993E-6</c:v>
                </c:pt>
                <c:pt idx="10473">
                  <c:v>9.2147759999999996E-6</c:v>
                </c:pt>
                <c:pt idx="10474">
                  <c:v>9.213808E-6</c:v>
                </c:pt>
                <c:pt idx="10475">
                  <c:v>9.2128620000000006E-6</c:v>
                </c:pt>
                <c:pt idx="10476">
                  <c:v>9.2118959999999997E-6</c:v>
                </c:pt>
                <c:pt idx="10477">
                  <c:v>9.2108649999999994E-6</c:v>
                </c:pt>
                <c:pt idx="10478">
                  <c:v>9.2098520000000001E-6</c:v>
                </c:pt>
                <c:pt idx="10479">
                  <c:v>9.2088849999999998E-6</c:v>
                </c:pt>
                <c:pt idx="10480">
                  <c:v>9.2078569999999994E-6</c:v>
                </c:pt>
                <c:pt idx="10481">
                  <c:v>9.2069559999999997E-6</c:v>
                </c:pt>
                <c:pt idx="10482">
                  <c:v>9.2059579999999997E-6</c:v>
                </c:pt>
                <c:pt idx="10483">
                  <c:v>9.2049799999999994E-6</c:v>
                </c:pt>
                <c:pt idx="10484">
                  <c:v>9.2039559999999999E-6</c:v>
                </c:pt>
                <c:pt idx="10485">
                  <c:v>9.2029800000000001E-6</c:v>
                </c:pt>
                <c:pt idx="10486">
                  <c:v>9.2020090000000006E-6</c:v>
                </c:pt>
                <c:pt idx="10487">
                  <c:v>9.2010929999999999E-6</c:v>
                </c:pt>
                <c:pt idx="10488">
                  <c:v>9.2001220000000004E-6</c:v>
                </c:pt>
                <c:pt idx="10489">
                  <c:v>9.1992070000000008E-6</c:v>
                </c:pt>
                <c:pt idx="10490">
                  <c:v>9.1982380000000001E-6</c:v>
                </c:pt>
                <c:pt idx="10491">
                  <c:v>9.1971769999999994E-6</c:v>
                </c:pt>
                <c:pt idx="10492">
                  <c:v>9.1961490000000006E-6</c:v>
                </c:pt>
                <c:pt idx="10493">
                  <c:v>9.1951630000000001E-6</c:v>
                </c:pt>
                <c:pt idx="10494">
                  <c:v>9.1941769999999996E-6</c:v>
                </c:pt>
                <c:pt idx="10495">
                  <c:v>9.1931899999999996E-6</c:v>
                </c:pt>
                <c:pt idx="10496">
                  <c:v>9.1921719999999999E-6</c:v>
                </c:pt>
                <c:pt idx="10497">
                  <c:v>9.1911950000000007E-6</c:v>
                </c:pt>
                <c:pt idx="10498">
                  <c:v>9.1902439999999992E-6</c:v>
                </c:pt>
                <c:pt idx="10499">
                  <c:v>9.1892610000000002E-6</c:v>
                </c:pt>
                <c:pt idx="10500">
                  <c:v>9.1883270000000003E-6</c:v>
                </c:pt>
                <c:pt idx="10501">
                  <c:v>9.1873310000000008E-6</c:v>
                </c:pt>
                <c:pt idx="10502">
                  <c:v>9.1865060000000006E-6</c:v>
                </c:pt>
                <c:pt idx="10503">
                  <c:v>9.1855050000000007E-6</c:v>
                </c:pt>
                <c:pt idx="10504">
                  <c:v>9.1845649999999994E-6</c:v>
                </c:pt>
                <c:pt idx="10505">
                  <c:v>9.1835070000000002E-6</c:v>
                </c:pt>
                <c:pt idx="10506">
                  <c:v>9.1825299999999993E-6</c:v>
                </c:pt>
                <c:pt idx="10507">
                  <c:v>9.1815399999999995E-6</c:v>
                </c:pt>
                <c:pt idx="10508">
                  <c:v>9.180544E-6</c:v>
                </c:pt>
                <c:pt idx="10509">
                  <c:v>9.1795459999999999E-6</c:v>
                </c:pt>
                <c:pt idx="10510">
                  <c:v>9.1785399999999997E-6</c:v>
                </c:pt>
                <c:pt idx="10511">
                  <c:v>9.1775210000000006E-6</c:v>
                </c:pt>
                <c:pt idx="10512">
                  <c:v>9.1765260000000004E-6</c:v>
                </c:pt>
                <c:pt idx="10513">
                  <c:v>9.1756450000000005E-6</c:v>
                </c:pt>
                <c:pt idx="10514">
                  <c:v>9.1746550000000007E-6</c:v>
                </c:pt>
                <c:pt idx="10515">
                  <c:v>9.1737569999999992E-6</c:v>
                </c:pt>
                <c:pt idx="10516">
                  <c:v>9.1727570000000004E-6</c:v>
                </c:pt>
                <c:pt idx="10517">
                  <c:v>9.1718560000000007E-6</c:v>
                </c:pt>
                <c:pt idx="10518">
                  <c:v>9.1708970000000007E-6</c:v>
                </c:pt>
                <c:pt idx="10519">
                  <c:v>9.1698970000000002E-6</c:v>
                </c:pt>
                <c:pt idx="10520">
                  <c:v>9.1688740000000001E-6</c:v>
                </c:pt>
                <c:pt idx="10521">
                  <c:v>9.1678879999999996E-6</c:v>
                </c:pt>
                <c:pt idx="10522">
                  <c:v>9.1668920000000001E-6</c:v>
                </c:pt>
                <c:pt idx="10523">
                  <c:v>9.1659130000000003E-6</c:v>
                </c:pt>
                <c:pt idx="10524">
                  <c:v>9.1649230000000005E-6</c:v>
                </c:pt>
                <c:pt idx="10525">
                  <c:v>9.1639390000000005E-6</c:v>
                </c:pt>
                <c:pt idx="10526">
                  <c:v>9.1629589999999997E-6</c:v>
                </c:pt>
                <c:pt idx="10527">
                  <c:v>9.1620059999999994E-6</c:v>
                </c:pt>
                <c:pt idx="10528">
                  <c:v>9.1610320000000001E-6</c:v>
                </c:pt>
                <c:pt idx="10529">
                  <c:v>9.1600890000000005E-6</c:v>
                </c:pt>
                <c:pt idx="10530">
                  <c:v>9.1591059999999999E-6</c:v>
                </c:pt>
                <c:pt idx="10531">
                  <c:v>9.1583050000000004E-6</c:v>
                </c:pt>
                <c:pt idx="10532">
                  <c:v>9.1572480000000007E-6</c:v>
                </c:pt>
                <c:pt idx="10533">
                  <c:v>9.1563239999999997E-6</c:v>
                </c:pt>
                <c:pt idx="10534">
                  <c:v>9.1553160000000007E-6</c:v>
                </c:pt>
                <c:pt idx="10535">
                  <c:v>9.1543389999999998E-6</c:v>
                </c:pt>
                <c:pt idx="10536">
                  <c:v>9.1533450000000007E-6</c:v>
                </c:pt>
                <c:pt idx="10537">
                  <c:v>9.1523519999999993E-6</c:v>
                </c:pt>
                <c:pt idx="10538">
                  <c:v>9.1513600000000008E-6</c:v>
                </c:pt>
                <c:pt idx="10539">
                  <c:v>9.1503579999999998E-6</c:v>
                </c:pt>
                <c:pt idx="10540">
                  <c:v>9.1493829999999993E-6</c:v>
                </c:pt>
                <c:pt idx="10541">
                  <c:v>9.1483830000000005E-6</c:v>
                </c:pt>
                <c:pt idx="10542">
                  <c:v>9.1475240000000007E-6</c:v>
                </c:pt>
                <c:pt idx="10543">
                  <c:v>9.1465529999999996E-6</c:v>
                </c:pt>
                <c:pt idx="10544">
                  <c:v>9.1456200000000007E-6</c:v>
                </c:pt>
                <c:pt idx="10545">
                  <c:v>9.1446489999999995E-6</c:v>
                </c:pt>
                <c:pt idx="10546">
                  <c:v>9.1436190000000003E-6</c:v>
                </c:pt>
                <c:pt idx="10547">
                  <c:v>9.1426699999999993E-6</c:v>
                </c:pt>
                <c:pt idx="10548">
                  <c:v>9.1416920000000007E-6</c:v>
                </c:pt>
                <c:pt idx="10549">
                  <c:v>9.1407069999999996E-6</c:v>
                </c:pt>
                <c:pt idx="10550">
                  <c:v>9.1397339999999996E-6</c:v>
                </c:pt>
                <c:pt idx="10551">
                  <c:v>9.1387409999999999E-6</c:v>
                </c:pt>
                <c:pt idx="10552">
                  <c:v>9.1377469999999992E-6</c:v>
                </c:pt>
                <c:pt idx="10553">
                  <c:v>9.1367640000000002E-6</c:v>
                </c:pt>
                <c:pt idx="10554">
                  <c:v>9.1359119999999995E-6</c:v>
                </c:pt>
                <c:pt idx="10555">
                  <c:v>9.1349309999999994E-6</c:v>
                </c:pt>
                <c:pt idx="10556">
                  <c:v>9.1339950000000006E-6</c:v>
                </c:pt>
                <c:pt idx="10557">
                  <c:v>9.1330110000000006E-6</c:v>
                </c:pt>
                <c:pt idx="10558">
                  <c:v>9.1320550000000004E-6</c:v>
                </c:pt>
                <c:pt idx="10559">
                  <c:v>9.1310669999999994E-6</c:v>
                </c:pt>
                <c:pt idx="10560">
                  <c:v>9.1301489999999999E-6</c:v>
                </c:pt>
                <c:pt idx="10561">
                  <c:v>9.129123E-6</c:v>
                </c:pt>
                <c:pt idx="10562">
                  <c:v>9.1281509999999994E-6</c:v>
                </c:pt>
                <c:pt idx="10563">
                  <c:v>9.1271710000000003E-6</c:v>
                </c:pt>
                <c:pt idx="10564">
                  <c:v>9.1261870000000002E-6</c:v>
                </c:pt>
                <c:pt idx="10565">
                  <c:v>9.1252030000000002E-6</c:v>
                </c:pt>
                <c:pt idx="10566">
                  <c:v>9.1242109999999999E-6</c:v>
                </c:pt>
                <c:pt idx="10567">
                  <c:v>9.1232310000000008E-6</c:v>
                </c:pt>
                <c:pt idx="10568">
                  <c:v>9.1222409999999993E-6</c:v>
                </c:pt>
                <c:pt idx="10569">
                  <c:v>9.1213420000000001E-6</c:v>
                </c:pt>
                <c:pt idx="10570">
                  <c:v>9.120347E-6</c:v>
                </c:pt>
                <c:pt idx="10571">
                  <c:v>9.1194680000000005E-6</c:v>
                </c:pt>
                <c:pt idx="10572">
                  <c:v>9.1184810000000006E-6</c:v>
                </c:pt>
                <c:pt idx="10573">
                  <c:v>9.1176099999999996E-6</c:v>
                </c:pt>
                <c:pt idx="10574">
                  <c:v>9.1165619999999995E-6</c:v>
                </c:pt>
                <c:pt idx="10575">
                  <c:v>9.1155969999999997E-6</c:v>
                </c:pt>
                <c:pt idx="10576">
                  <c:v>9.1146019999999996E-6</c:v>
                </c:pt>
                <c:pt idx="10577">
                  <c:v>9.1136179999999995E-6</c:v>
                </c:pt>
                <c:pt idx="10578">
                  <c:v>9.1126270000000003E-6</c:v>
                </c:pt>
                <c:pt idx="10579">
                  <c:v>9.1116370000000005E-6</c:v>
                </c:pt>
                <c:pt idx="10580">
                  <c:v>9.1106590000000002E-6</c:v>
                </c:pt>
                <c:pt idx="10581">
                  <c:v>9.1096709999999992E-6</c:v>
                </c:pt>
                <c:pt idx="10582">
                  <c:v>9.1087150000000008E-6</c:v>
                </c:pt>
                <c:pt idx="10583">
                  <c:v>9.1077760000000005E-6</c:v>
                </c:pt>
                <c:pt idx="10584">
                  <c:v>9.1068260000000001E-6</c:v>
                </c:pt>
                <c:pt idx="10585">
                  <c:v>9.1059259999999998E-6</c:v>
                </c:pt>
                <c:pt idx="10586">
                  <c:v>9.1049399999999993E-6</c:v>
                </c:pt>
                <c:pt idx="10587">
                  <c:v>9.1040669999999995E-6</c:v>
                </c:pt>
                <c:pt idx="10588">
                  <c:v>9.1030230000000003E-6</c:v>
                </c:pt>
                <c:pt idx="10589">
                  <c:v>9.1020660000000008E-6</c:v>
                </c:pt>
                <c:pt idx="10590">
                  <c:v>9.101086E-6</c:v>
                </c:pt>
                <c:pt idx="10591">
                  <c:v>9.1001040000000004E-6</c:v>
                </c:pt>
                <c:pt idx="10592">
                  <c:v>9.0991260000000001E-6</c:v>
                </c:pt>
                <c:pt idx="10593">
                  <c:v>9.0981349999999992E-6</c:v>
                </c:pt>
                <c:pt idx="10594">
                  <c:v>9.0971619999999993E-6</c:v>
                </c:pt>
                <c:pt idx="10595">
                  <c:v>9.0961719999999995E-6</c:v>
                </c:pt>
                <c:pt idx="10596">
                  <c:v>9.0952099999999996E-6</c:v>
                </c:pt>
                <c:pt idx="10597">
                  <c:v>9.0942349999999992E-6</c:v>
                </c:pt>
                <c:pt idx="10598">
                  <c:v>9.0933180000000007E-6</c:v>
                </c:pt>
                <c:pt idx="10599">
                  <c:v>9.0923719999999996E-6</c:v>
                </c:pt>
                <c:pt idx="10600">
                  <c:v>9.0914209999999998E-6</c:v>
                </c:pt>
                <c:pt idx="10601">
                  <c:v>9.0904619999999998E-6</c:v>
                </c:pt>
                <c:pt idx="10602">
                  <c:v>9.0894139999999997E-6</c:v>
                </c:pt>
                <c:pt idx="10603">
                  <c:v>9.0885159999999999E-6</c:v>
                </c:pt>
                <c:pt idx="10604">
                  <c:v>9.0875010000000001E-6</c:v>
                </c:pt>
                <c:pt idx="10605">
                  <c:v>9.086478E-6</c:v>
                </c:pt>
                <c:pt idx="10606">
                  <c:v>9.0854650000000006E-6</c:v>
                </c:pt>
                <c:pt idx="10607">
                  <c:v>9.0845249999999992E-6</c:v>
                </c:pt>
                <c:pt idx="10608">
                  <c:v>9.0836060000000003E-6</c:v>
                </c:pt>
                <c:pt idx="10609">
                  <c:v>9.0826899999999996E-6</c:v>
                </c:pt>
                <c:pt idx="10610">
                  <c:v>9.0817630000000005E-6</c:v>
                </c:pt>
                <c:pt idx="10611">
                  <c:v>9.080816E-6</c:v>
                </c:pt>
                <c:pt idx="10612">
                  <c:v>9.0799099999999999E-6</c:v>
                </c:pt>
                <c:pt idx="10613">
                  <c:v>9.0789730000000001E-6</c:v>
                </c:pt>
                <c:pt idx="10614">
                  <c:v>9.0780110000000003E-6</c:v>
                </c:pt>
                <c:pt idx="10615">
                  <c:v>9.0771729999999996E-6</c:v>
                </c:pt>
                <c:pt idx="10616">
                  <c:v>9.076138E-6</c:v>
                </c:pt>
                <c:pt idx="10617">
                  <c:v>9.0751370000000001E-6</c:v>
                </c:pt>
                <c:pt idx="10618">
                  <c:v>9.0741509999999996E-6</c:v>
                </c:pt>
                <c:pt idx="10619">
                  <c:v>9.0731419999999995E-6</c:v>
                </c:pt>
                <c:pt idx="10620">
                  <c:v>9.0721510000000003E-6</c:v>
                </c:pt>
                <c:pt idx="10621">
                  <c:v>9.0711539999999996E-6</c:v>
                </c:pt>
                <c:pt idx="10622">
                  <c:v>9.0701630000000005E-6</c:v>
                </c:pt>
                <c:pt idx="10623">
                  <c:v>9.069163E-6</c:v>
                </c:pt>
                <c:pt idx="10624">
                  <c:v>9.068176E-6</c:v>
                </c:pt>
                <c:pt idx="10625">
                  <c:v>9.0671830000000004E-6</c:v>
                </c:pt>
                <c:pt idx="10626">
                  <c:v>9.0662089999999993E-6</c:v>
                </c:pt>
                <c:pt idx="10627">
                  <c:v>9.0652389999999992E-6</c:v>
                </c:pt>
                <c:pt idx="10628">
                  <c:v>9.0643170000000004E-6</c:v>
                </c:pt>
                <c:pt idx="10629">
                  <c:v>9.0633819999999994E-6</c:v>
                </c:pt>
                <c:pt idx="10630">
                  <c:v>9.0624990000000007E-6</c:v>
                </c:pt>
                <c:pt idx="10631">
                  <c:v>9.0615620000000008E-6</c:v>
                </c:pt>
                <c:pt idx="10632">
                  <c:v>9.0605849999999999E-6</c:v>
                </c:pt>
                <c:pt idx="10633">
                  <c:v>9.0596250000000005E-6</c:v>
                </c:pt>
                <c:pt idx="10634">
                  <c:v>9.0586490000000007E-6</c:v>
                </c:pt>
                <c:pt idx="10635">
                  <c:v>9.0576689999999999E-6</c:v>
                </c:pt>
                <c:pt idx="10636">
                  <c:v>9.0567129999999998E-6</c:v>
                </c:pt>
                <c:pt idx="10637">
                  <c:v>9.0557190000000007E-6</c:v>
                </c:pt>
                <c:pt idx="10638">
                  <c:v>9.0547580000000002E-6</c:v>
                </c:pt>
                <c:pt idx="10639">
                  <c:v>9.053777E-6</c:v>
                </c:pt>
                <c:pt idx="10640">
                  <c:v>9.052871E-6</c:v>
                </c:pt>
                <c:pt idx="10641">
                  <c:v>9.0518849999999995E-6</c:v>
                </c:pt>
                <c:pt idx="10642">
                  <c:v>9.0509380000000007E-6</c:v>
                </c:pt>
                <c:pt idx="10643">
                  <c:v>9.0499779999999996E-6</c:v>
                </c:pt>
                <c:pt idx="10644">
                  <c:v>9.0490639999999993E-6</c:v>
                </c:pt>
                <c:pt idx="10645">
                  <c:v>9.0481039999999999E-6</c:v>
                </c:pt>
                <c:pt idx="10646">
                  <c:v>9.0471270000000007E-6</c:v>
                </c:pt>
                <c:pt idx="10647">
                  <c:v>9.0461460000000005E-6</c:v>
                </c:pt>
                <c:pt idx="10648">
                  <c:v>9.0451590000000006E-6</c:v>
                </c:pt>
                <c:pt idx="10649">
                  <c:v>9.0441879999999994E-6</c:v>
                </c:pt>
                <c:pt idx="10650">
                  <c:v>9.0431979999999996E-6</c:v>
                </c:pt>
                <c:pt idx="10651">
                  <c:v>9.0422410000000001E-6</c:v>
                </c:pt>
                <c:pt idx="10652">
                  <c:v>9.0412810000000007E-6</c:v>
                </c:pt>
                <c:pt idx="10653">
                  <c:v>9.0403319999999997E-6</c:v>
                </c:pt>
                <c:pt idx="10654">
                  <c:v>9.0393770000000006E-6</c:v>
                </c:pt>
                <c:pt idx="10655">
                  <c:v>9.0384499999999998E-6</c:v>
                </c:pt>
                <c:pt idx="10656">
                  <c:v>9.0374950000000008E-6</c:v>
                </c:pt>
                <c:pt idx="10657">
                  <c:v>9.0366650000000003E-6</c:v>
                </c:pt>
                <c:pt idx="10658">
                  <c:v>9.0356140000000003E-6</c:v>
                </c:pt>
                <c:pt idx="10659">
                  <c:v>9.034714E-6</c:v>
                </c:pt>
                <c:pt idx="10660">
                  <c:v>9.03373E-6</c:v>
                </c:pt>
                <c:pt idx="10661">
                  <c:v>9.0327499999999992E-6</c:v>
                </c:pt>
                <c:pt idx="10662">
                  <c:v>9.0317700000000001E-6</c:v>
                </c:pt>
                <c:pt idx="10663">
                  <c:v>9.0307850000000006E-6</c:v>
                </c:pt>
                <c:pt idx="10664">
                  <c:v>9.0298090000000008E-6</c:v>
                </c:pt>
                <c:pt idx="10665">
                  <c:v>9.0288200000000004E-6</c:v>
                </c:pt>
                <c:pt idx="10666">
                  <c:v>9.0278530000000002E-6</c:v>
                </c:pt>
                <c:pt idx="10667">
                  <c:v>9.0268690000000001E-6</c:v>
                </c:pt>
                <c:pt idx="10668">
                  <c:v>9.0259169999999993E-6</c:v>
                </c:pt>
                <c:pt idx="10669">
                  <c:v>9.0249549999999994E-6</c:v>
                </c:pt>
                <c:pt idx="10670">
                  <c:v>9.0240190000000006E-6</c:v>
                </c:pt>
                <c:pt idx="10671">
                  <c:v>9.0231459999999992E-6</c:v>
                </c:pt>
                <c:pt idx="10672">
                  <c:v>9.0222119999999993E-6</c:v>
                </c:pt>
                <c:pt idx="10673">
                  <c:v>9.0212519999999999E-6</c:v>
                </c:pt>
                <c:pt idx="10674">
                  <c:v>9.0202539999999998E-6</c:v>
                </c:pt>
                <c:pt idx="10675">
                  <c:v>9.0192979999999997E-6</c:v>
                </c:pt>
                <c:pt idx="10676">
                  <c:v>9.0183320000000006E-6</c:v>
                </c:pt>
                <c:pt idx="10677">
                  <c:v>9.0173710000000001E-6</c:v>
                </c:pt>
                <c:pt idx="10678">
                  <c:v>9.0164080000000008E-6</c:v>
                </c:pt>
                <c:pt idx="10679">
                  <c:v>9.0154440000000005E-6</c:v>
                </c:pt>
                <c:pt idx="10680">
                  <c:v>9.014483E-6</c:v>
                </c:pt>
                <c:pt idx="10681">
                  <c:v>9.0135189999999996E-6</c:v>
                </c:pt>
                <c:pt idx="10682">
                  <c:v>9.0125879999999996E-6</c:v>
                </c:pt>
                <c:pt idx="10683">
                  <c:v>9.0116170000000001E-6</c:v>
                </c:pt>
                <c:pt idx="10684">
                  <c:v>9.0107589999999997E-6</c:v>
                </c:pt>
                <c:pt idx="10685">
                  <c:v>9.0098040000000007E-6</c:v>
                </c:pt>
                <c:pt idx="10686">
                  <c:v>9.0087859999999992E-6</c:v>
                </c:pt>
                <c:pt idx="10687">
                  <c:v>9.0078069999999995E-6</c:v>
                </c:pt>
                <c:pt idx="10688">
                  <c:v>9.0068490000000006E-6</c:v>
                </c:pt>
                <c:pt idx="10689">
                  <c:v>9.0058710000000003E-6</c:v>
                </c:pt>
                <c:pt idx="10690">
                  <c:v>9.0049140000000008E-6</c:v>
                </c:pt>
                <c:pt idx="10691">
                  <c:v>9.0039450000000001E-6</c:v>
                </c:pt>
                <c:pt idx="10692">
                  <c:v>9.0029820000000008E-6</c:v>
                </c:pt>
                <c:pt idx="10693">
                  <c:v>9.0020579999999999E-6</c:v>
                </c:pt>
                <c:pt idx="10694">
                  <c:v>9.0010730000000004E-6</c:v>
                </c:pt>
                <c:pt idx="10695">
                  <c:v>9.0001269999999993E-6</c:v>
                </c:pt>
                <c:pt idx="10696">
                  <c:v>8.9991630000000006E-6</c:v>
                </c:pt>
                <c:pt idx="10697">
                  <c:v>8.9982790000000008E-6</c:v>
                </c:pt>
                <c:pt idx="10698">
                  <c:v>8.9973090000000007E-6</c:v>
                </c:pt>
                <c:pt idx="10699">
                  <c:v>8.9963810000000005E-6</c:v>
                </c:pt>
                <c:pt idx="10700">
                  <c:v>8.995381E-6</c:v>
                </c:pt>
                <c:pt idx="10701">
                  <c:v>8.9944820000000008E-6</c:v>
                </c:pt>
                <c:pt idx="10702">
                  <c:v>8.9934949999999992E-6</c:v>
                </c:pt>
                <c:pt idx="10703">
                  <c:v>8.9925379999999997E-6</c:v>
                </c:pt>
                <c:pt idx="10704">
                  <c:v>8.9915589999999999E-6</c:v>
                </c:pt>
                <c:pt idx="10705">
                  <c:v>8.9906039999999992E-6</c:v>
                </c:pt>
                <c:pt idx="10706">
                  <c:v>8.9896320000000003E-6</c:v>
                </c:pt>
                <c:pt idx="10707">
                  <c:v>8.9886750000000008E-6</c:v>
                </c:pt>
                <c:pt idx="10708">
                  <c:v>8.9876929999999995E-6</c:v>
                </c:pt>
                <c:pt idx="10709">
                  <c:v>8.9867430000000008E-6</c:v>
                </c:pt>
                <c:pt idx="10710">
                  <c:v>8.9857939999999998E-6</c:v>
                </c:pt>
                <c:pt idx="10711">
                  <c:v>8.9848799999999996E-6</c:v>
                </c:pt>
                <c:pt idx="10712">
                  <c:v>8.9839129999999994E-6</c:v>
                </c:pt>
                <c:pt idx="10713">
                  <c:v>8.9830580000000006E-6</c:v>
                </c:pt>
                <c:pt idx="10714">
                  <c:v>8.9820350000000005E-6</c:v>
                </c:pt>
                <c:pt idx="10715">
                  <c:v>8.9810719999999995E-6</c:v>
                </c:pt>
                <c:pt idx="10716">
                  <c:v>8.9800950000000003E-6</c:v>
                </c:pt>
                <c:pt idx="10717">
                  <c:v>8.9791429999999994E-6</c:v>
                </c:pt>
                <c:pt idx="10718">
                  <c:v>8.9781809999999995E-6</c:v>
                </c:pt>
                <c:pt idx="10719">
                  <c:v>8.9772200000000008E-6</c:v>
                </c:pt>
                <c:pt idx="10720">
                  <c:v>8.9762599999999997E-6</c:v>
                </c:pt>
                <c:pt idx="10721">
                  <c:v>8.9753030000000001E-6</c:v>
                </c:pt>
                <c:pt idx="10722">
                  <c:v>8.9743419999999997E-6</c:v>
                </c:pt>
                <c:pt idx="10723">
                  <c:v>8.9733950000000008E-6</c:v>
                </c:pt>
                <c:pt idx="10724">
                  <c:v>8.9724400000000001E-6</c:v>
                </c:pt>
                <c:pt idx="10725">
                  <c:v>8.9715519999999993E-6</c:v>
                </c:pt>
                <c:pt idx="10726">
                  <c:v>8.9705979999999997E-6</c:v>
                </c:pt>
                <c:pt idx="10727">
                  <c:v>8.9696719999999999E-6</c:v>
                </c:pt>
                <c:pt idx="10728">
                  <c:v>8.9686670000000008E-6</c:v>
                </c:pt>
                <c:pt idx="10729">
                  <c:v>8.9677159999999993E-6</c:v>
                </c:pt>
                <c:pt idx="10730">
                  <c:v>8.9667869999999997E-6</c:v>
                </c:pt>
                <c:pt idx="10731">
                  <c:v>8.9658040000000007E-6</c:v>
                </c:pt>
                <c:pt idx="10732">
                  <c:v>8.9648499999999994E-6</c:v>
                </c:pt>
                <c:pt idx="10733">
                  <c:v>8.9638739999999996E-6</c:v>
                </c:pt>
                <c:pt idx="10734">
                  <c:v>8.9629300000000006E-6</c:v>
                </c:pt>
                <c:pt idx="10735">
                  <c:v>8.9619600000000005E-6</c:v>
                </c:pt>
                <c:pt idx="10736">
                  <c:v>8.9610249999999995E-6</c:v>
                </c:pt>
                <c:pt idx="10737">
                  <c:v>8.9600670000000006E-6</c:v>
                </c:pt>
                <c:pt idx="10738">
                  <c:v>8.9591269999999992E-6</c:v>
                </c:pt>
                <c:pt idx="10739">
                  <c:v>8.9581699999999996E-6</c:v>
                </c:pt>
                <c:pt idx="10740">
                  <c:v>8.9572790000000007E-6</c:v>
                </c:pt>
                <c:pt idx="10741">
                  <c:v>8.9563180000000002E-6</c:v>
                </c:pt>
                <c:pt idx="10742">
                  <c:v>8.9554019999999995E-6</c:v>
                </c:pt>
                <c:pt idx="10743">
                  <c:v>8.9543979999999997E-6</c:v>
                </c:pt>
                <c:pt idx="10744">
                  <c:v>8.9535199999999996E-6</c:v>
                </c:pt>
                <c:pt idx="10745">
                  <c:v>8.9525549999999999E-6</c:v>
                </c:pt>
                <c:pt idx="10746">
                  <c:v>8.9515939999999994E-6</c:v>
                </c:pt>
                <c:pt idx="10747">
                  <c:v>8.9506110000000004E-6</c:v>
                </c:pt>
                <c:pt idx="10748">
                  <c:v>8.9496449999999996E-6</c:v>
                </c:pt>
                <c:pt idx="10749">
                  <c:v>8.9486809999999992E-6</c:v>
                </c:pt>
                <c:pt idx="10750">
                  <c:v>8.9477079999999993E-6</c:v>
                </c:pt>
                <c:pt idx="10751">
                  <c:v>8.9467560000000001E-6</c:v>
                </c:pt>
                <c:pt idx="10752">
                  <c:v>8.9457919999999997E-6</c:v>
                </c:pt>
                <c:pt idx="10753">
                  <c:v>8.9448490000000002E-6</c:v>
                </c:pt>
                <c:pt idx="10754">
                  <c:v>8.9438790000000001E-6</c:v>
                </c:pt>
                <c:pt idx="10755">
                  <c:v>8.942962E-6</c:v>
                </c:pt>
                <c:pt idx="10756">
                  <c:v>8.9420380000000007E-6</c:v>
                </c:pt>
                <c:pt idx="10757">
                  <c:v>8.9410889999999997E-6</c:v>
                </c:pt>
                <c:pt idx="10758">
                  <c:v>8.940124E-6</c:v>
                </c:pt>
                <c:pt idx="10759">
                  <c:v>8.9391939999999993E-6</c:v>
                </c:pt>
                <c:pt idx="10760">
                  <c:v>8.9382259999999997E-6</c:v>
                </c:pt>
                <c:pt idx="10761">
                  <c:v>8.9372899999999993E-6</c:v>
                </c:pt>
                <c:pt idx="10762">
                  <c:v>8.9363449999999992E-6</c:v>
                </c:pt>
                <c:pt idx="10763">
                  <c:v>8.9354060000000006E-6</c:v>
                </c:pt>
                <c:pt idx="10764">
                  <c:v>8.9344399999999998E-6</c:v>
                </c:pt>
                <c:pt idx="10765">
                  <c:v>8.9335449999999999E-6</c:v>
                </c:pt>
                <c:pt idx="10766">
                  <c:v>8.9325779999999996E-6</c:v>
                </c:pt>
                <c:pt idx="10767">
                  <c:v>8.9316359999999995E-6</c:v>
                </c:pt>
                <c:pt idx="10768">
                  <c:v>8.9306870000000002E-6</c:v>
                </c:pt>
                <c:pt idx="10769">
                  <c:v>8.9297550000000007E-6</c:v>
                </c:pt>
                <c:pt idx="10770">
                  <c:v>8.9288020000000004E-6</c:v>
                </c:pt>
                <c:pt idx="10771">
                  <c:v>8.9278169999999993E-6</c:v>
                </c:pt>
                <c:pt idx="10772">
                  <c:v>8.9268519999999996E-6</c:v>
                </c:pt>
                <c:pt idx="10773">
                  <c:v>8.9259149999999997E-6</c:v>
                </c:pt>
                <c:pt idx="10774">
                  <c:v>8.9249759999999994E-6</c:v>
                </c:pt>
                <c:pt idx="10775">
                  <c:v>8.9240350000000004E-6</c:v>
                </c:pt>
                <c:pt idx="10776">
                  <c:v>8.9230780000000008E-6</c:v>
                </c:pt>
                <c:pt idx="10777">
                  <c:v>8.9221399999999999E-6</c:v>
                </c:pt>
                <c:pt idx="10778">
                  <c:v>8.9211729999999997E-6</c:v>
                </c:pt>
                <c:pt idx="10779">
                  <c:v>8.9202559999999996E-6</c:v>
                </c:pt>
                <c:pt idx="10780">
                  <c:v>8.9193210000000003E-6</c:v>
                </c:pt>
                <c:pt idx="10781">
                  <c:v>8.9184510000000004E-6</c:v>
                </c:pt>
                <c:pt idx="10782">
                  <c:v>8.9174989999999995E-6</c:v>
                </c:pt>
                <c:pt idx="10783">
                  <c:v>8.916567E-6</c:v>
                </c:pt>
                <c:pt idx="10784">
                  <c:v>8.9156169999999997E-6</c:v>
                </c:pt>
                <c:pt idx="10785">
                  <c:v>8.9146200000000007E-6</c:v>
                </c:pt>
                <c:pt idx="10786">
                  <c:v>8.9136829999999992E-6</c:v>
                </c:pt>
                <c:pt idx="10787">
                  <c:v>8.9127250000000003E-6</c:v>
                </c:pt>
                <c:pt idx="10788">
                  <c:v>8.9117800000000002E-6</c:v>
                </c:pt>
                <c:pt idx="10789">
                  <c:v>8.9108169999999993E-6</c:v>
                </c:pt>
                <c:pt idx="10790">
                  <c:v>8.9098799999999995E-6</c:v>
                </c:pt>
                <c:pt idx="10791">
                  <c:v>8.9089190000000007E-6</c:v>
                </c:pt>
                <c:pt idx="10792">
                  <c:v>8.9080179999999993E-6</c:v>
                </c:pt>
                <c:pt idx="10793">
                  <c:v>8.9070529999999996E-6</c:v>
                </c:pt>
                <c:pt idx="10794">
                  <c:v>8.9061269999999998E-6</c:v>
                </c:pt>
                <c:pt idx="10795">
                  <c:v>8.9051689999999992E-6</c:v>
                </c:pt>
                <c:pt idx="10796">
                  <c:v>8.9042629999999992E-6</c:v>
                </c:pt>
                <c:pt idx="10797">
                  <c:v>8.903339E-6</c:v>
                </c:pt>
                <c:pt idx="10798">
                  <c:v>8.902444E-6</c:v>
                </c:pt>
                <c:pt idx="10799">
                  <c:v>8.9015109999999995E-6</c:v>
                </c:pt>
                <c:pt idx="10800">
                  <c:v>8.900579E-6</c:v>
                </c:pt>
                <c:pt idx="10801">
                  <c:v>8.8996140000000003E-6</c:v>
                </c:pt>
                <c:pt idx="10802">
                  <c:v>8.8986759999999994E-6</c:v>
                </c:pt>
                <c:pt idx="10803">
                  <c:v>8.8977199999999992E-6</c:v>
                </c:pt>
                <c:pt idx="10804">
                  <c:v>8.8967730000000004E-6</c:v>
                </c:pt>
                <c:pt idx="10805">
                  <c:v>8.8958289999999998E-6</c:v>
                </c:pt>
                <c:pt idx="10806">
                  <c:v>8.8948709999999992E-6</c:v>
                </c:pt>
                <c:pt idx="10807">
                  <c:v>8.8939350000000004E-6</c:v>
                </c:pt>
                <c:pt idx="10808">
                  <c:v>8.8929889999999993E-6</c:v>
                </c:pt>
                <c:pt idx="10809">
                  <c:v>8.8920519999999995E-6</c:v>
                </c:pt>
                <c:pt idx="10810">
                  <c:v>8.8911220000000005E-6</c:v>
                </c:pt>
                <c:pt idx="10811">
                  <c:v>8.8901770000000004E-6</c:v>
                </c:pt>
                <c:pt idx="10812">
                  <c:v>8.8892630000000002E-6</c:v>
                </c:pt>
                <c:pt idx="10813">
                  <c:v>8.8883570000000002E-6</c:v>
                </c:pt>
                <c:pt idx="10814">
                  <c:v>8.8874269999999995E-6</c:v>
                </c:pt>
                <c:pt idx="10815">
                  <c:v>8.8864830000000005E-6</c:v>
                </c:pt>
                <c:pt idx="10816">
                  <c:v>8.8855559999999997E-6</c:v>
                </c:pt>
                <c:pt idx="10817">
                  <c:v>8.8846100000000003E-6</c:v>
                </c:pt>
                <c:pt idx="10818">
                  <c:v>8.8836650000000003E-6</c:v>
                </c:pt>
                <c:pt idx="10819">
                  <c:v>8.8827280000000004E-6</c:v>
                </c:pt>
                <c:pt idx="10820">
                  <c:v>8.8817830000000004E-6</c:v>
                </c:pt>
                <c:pt idx="10821">
                  <c:v>8.8808570000000007E-6</c:v>
                </c:pt>
                <c:pt idx="10822">
                  <c:v>8.8799139999999994E-6</c:v>
                </c:pt>
                <c:pt idx="10823">
                  <c:v>8.8789909999999996E-6</c:v>
                </c:pt>
                <c:pt idx="10824">
                  <c:v>8.8780519999999993E-6</c:v>
                </c:pt>
                <c:pt idx="10825">
                  <c:v>8.8771369999999996E-6</c:v>
                </c:pt>
                <c:pt idx="10826">
                  <c:v>8.8762229999999994E-6</c:v>
                </c:pt>
                <c:pt idx="10827">
                  <c:v>8.8752990000000001E-6</c:v>
                </c:pt>
                <c:pt idx="10828">
                  <c:v>8.8743680000000001E-6</c:v>
                </c:pt>
                <c:pt idx="10829">
                  <c:v>8.8734030000000003E-6</c:v>
                </c:pt>
                <c:pt idx="10830">
                  <c:v>8.8724759999999995E-6</c:v>
                </c:pt>
                <c:pt idx="10831">
                  <c:v>8.8715150000000007E-6</c:v>
                </c:pt>
                <c:pt idx="10832">
                  <c:v>8.8705900000000004E-6</c:v>
                </c:pt>
                <c:pt idx="10833">
                  <c:v>8.8696549999999994E-6</c:v>
                </c:pt>
                <c:pt idx="10834">
                  <c:v>8.8687289999999996E-6</c:v>
                </c:pt>
                <c:pt idx="10835">
                  <c:v>8.8677720000000001E-6</c:v>
                </c:pt>
                <c:pt idx="10836">
                  <c:v>8.8668490000000003E-6</c:v>
                </c:pt>
                <c:pt idx="10837">
                  <c:v>8.8659180000000002E-6</c:v>
                </c:pt>
                <c:pt idx="10838">
                  <c:v>8.8650049999999993E-6</c:v>
                </c:pt>
                <c:pt idx="10839">
                  <c:v>8.8640720000000005E-6</c:v>
                </c:pt>
                <c:pt idx="10840">
                  <c:v>8.8631860000000002E-6</c:v>
                </c:pt>
                <c:pt idx="10841">
                  <c:v>8.8622550000000001E-6</c:v>
                </c:pt>
                <c:pt idx="10842">
                  <c:v>8.8613900000000006E-6</c:v>
                </c:pt>
                <c:pt idx="10843">
                  <c:v>8.8603909999999994E-6</c:v>
                </c:pt>
                <c:pt idx="10844">
                  <c:v>8.8594720000000005E-6</c:v>
                </c:pt>
                <c:pt idx="10845">
                  <c:v>8.8585229999999995E-6</c:v>
                </c:pt>
                <c:pt idx="10846">
                  <c:v>8.8575999999999997E-6</c:v>
                </c:pt>
                <c:pt idx="10847">
                  <c:v>8.8566560000000007E-6</c:v>
                </c:pt>
                <c:pt idx="10848">
                  <c:v>8.8557220000000008E-6</c:v>
                </c:pt>
                <c:pt idx="10849">
                  <c:v>8.8547869999999998E-6</c:v>
                </c:pt>
                <c:pt idx="10850">
                  <c:v>8.8538339999999995E-6</c:v>
                </c:pt>
                <c:pt idx="10851">
                  <c:v>8.8529040000000005E-6</c:v>
                </c:pt>
                <c:pt idx="10852">
                  <c:v>8.8519579999999994E-6</c:v>
                </c:pt>
                <c:pt idx="10853">
                  <c:v>8.8510360000000006E-6</c:v>
                </c:pt>
                <c:pt idx="10854">
                  <c:v>8.8501130000000008E-6</c:v>
                </c:pt>
                <c:pt idx="10855">
                  <c:v>8.849197E-6</c:v>
                </c:pt>
                <c:pt idx="10856">
                  <c:v>8.8483369999999992E-6</c:v>
                </c:pt>
                <c:pt idx="10857">
                  <c:v>8.8473590000000005E-6</c:v>
                </c:pt>
                <c:pt idx="10858">
                  <c:v>8.8465109999999992E-6</c:v>
                </c:pt>
                <c:pt idx="10859">
                  <c:v>8.8455670000000002E-6</c:v>
                </c:pt>
                <c:pt idx="10860">
                  <c:v>8.8446089999999996E-6</c:v>
                </c:pt>
                <c:pt idx="10861">
                  <c:v>8.8436630000000002E-6</c:v>
                </c:pt>
                <c:pt idx="10862">
                  <c:v>8.842707E-6</c:v>
                </c:pt>
                <c:pt idx="10863">
                  <c:v>8.8417720000000007E-6</c:v>
                </c:pt>
                <c:pt idx="10864">
                  <c:v>8.8408280000000001E-6</c:v>
                </c:pt>
                <c:pt idx="10865">
                  <c:v>8.8398979999999994E-6</c:v>
                </c:pt>
                <c:pt idx="10866">
                  <c:v>8.838963E-6</c:v>
                </c:pt>
                <c:pt idx="10867">
                  <c:v>8.8380349999999998E-6</c:v>
                </c:pt>
                <c:pt idx="10868">
                  <c:v>8.8371360000000006E-6</c:v>
                </c:pt>
                <c:pt idx="10869">
                  <c:v>8.8362000000000002E-6</c:v>
                </c:pt>
                <c:pt idx="10870">
                  <c:v>8.8353690000000003E-6</c:v>
                </c:pt>
                <c:pt idx="10871">
                  <c:v>8.8343710000000003E-6</c:v>
                </c:pt>
                <c:pt idx="10872">
                  <c:v>8.8334469999999994E-6</c:v>
                </c:pt>
                <c:pt idx="10873">
                  <c:v>8.8325080000000008E-6</c:v>
                </c:pt>
                <c:pt idx="10874">
                  <c:v>8.8315839999999998E-6</c:v>
                </c:pt>
                <c:pt idx="10875">
                  <c:v>8.8306380000000004E-6</c:v>
                </c:pt>
                <c:pt idx="10876">
                  <c:v>8.8297180000000004E-6</c:v>
                </c:pt>
                <c:pt idx="10877">
                  <c:v>8.8287769999999996E-6</c:v>
                </c:pt>
                <c:pt idx="10878">
                  <c:v>8.827862E-6</c:v>
                </c:pt>
                <c:pt idx="10879">
                  <c:v>8.8269380000000008E-6</c:v>
                </c:pt>
                <c:pt idx="10880">
                  <c:v>8.8260180000000008E-6</c:v>
                </c:pt>
                <c:pt idx="10881">
                  <c:v>8.8251320000000005E-6</c:v>
                </c:pt>
                <c:pt idx="10882">
                  <c:v>8.8241920000000008E-6</c:v>
                </c:pt>
                <c:pt idx="10883">
                  <c:v>8.8232950000000004E-6</c:v>
                </c:pt>
                <c:pt idx="10884">
                  <c:v>8.8224170000000003E-6</c:v>
                </c:pt>
                <c:pt idx="10885">
                  <c:v>8.8215089999999998E-6</c:v>
                </c:pt>
                <c:pt idx="10886">
                  <c:v>8.8205639999999997E-6</c:v>
                </c:pt>
                <c:pt idx="10887">
                  <c:v>8.8196169999999992E-6</c:v>
                </c:pt>
                <c:pt idx="10888">
                  <c:v>8.8186810000000005E-6</c:v>
                </c:pt>
                <c:pt idx="10889">
                  <c:v>8.8177289999999996E-6</c:v>
                </c:pt>
                <c:pt idx="10890">
                  <c:v>8.8167979999999995E-6</c:v>
                </c:pt>
                <c:pt idx="10891">
                  <c:v>8.8158570000000005E-6</c:v>
                </c:pt>
                <c:pt idx="10892">
                  <c:v>8.8149329999999995E-6</c:v>
                </c:pt>
                <c:pt idx="10893">
                  <c:v>8.8140019999999994E-6</c:v>
                </c:pt>
                <c:pt idx="10894">
                  <c:v>8.8130739999999992E-6</c:v>
                </c:pt>
                <c:pt idx="10895">
                  <c:v>8.8121570000000008E-6</c:v>
                </c:pt>
                <c:pt idx="10896">
                  <c:v>8.8112229999999992E-6</c:v>
                </c:pt>
                <c:pt idx="10897">
                  <c:v>8.8103620000000006E-6</c:v>
                </c:pt>
                <c:pt idx="10898">
                  <c:v>8.8094359999999992E-6</c:v>
                </c:pt>
                <c:pt idx="10899">
                  <c:v>8.8086019999999995E-6</c:v>
                </c:pt>
                <c:pt idx="10900">
                  <c:v>8.8075899999999995E-6</c:v>
                </c:pt>
                <c:pt idx="10901">
                  <c:v>8.8066680000000007E-6</c:v>
                </c:pt>
                <c:pt idx="10902">
                  <c:v>8.8057540000000005E-6</c:v>
                </c:pt>
                <c:pt idx="10903">
                  <c:v>8.8048140000000008E-6</c:v>
                </c:pt>
                <c:pt idx="10904">
                  <c:v>8.8038970000000007E-6</c:v>
                </c:pt>
                <c:pt idx="10905">
                  <c:v>8.8029699999999998E-6</c:v>
                </c:pt>
                <c:pt idx="10906">
                  <c:v>8.8020449999999995E-6</c:v>
                </c:pt>
                <c:pt idx="10907">
                  <c:v>8.8011210000000003E-6</c:v>
                </c:pt>
                <c:pt idx="10908">
                  <c:v>8.8001859999999992E-6</c:v>
                </c:pt>
                <c:pt idx="10909">
                  <c:v>8.7992750000000006E-6</c:v>
                </c:pt>
                <c:pt idx="10910">
                  <c:v>8.7983459999999993E-6</c:v>
                </c:pt>
                <c:pt idx="10911">
                  <c:v>8.7974559999999997E-6</c:v>
                </c:pt>
                <c:pt idx="10912">
                  <c:v>8.7965650000000007E-6</c:v>
                </c:pt>
                <c:pt idx="10913">
                  <c:v>8.7956969999999996E-6</c:v>
                </c:pt>
                <c:pt idx="10914">
                  <c:v>8.7948269999999997E-6</c:v>
                </c:pt>
                <c:pt idx="10915">
                  <c:v>8.7938709999999996E-6</c:v>
                </c:pt>
                <c:pt idx="10916">
                  <c:v>8.7929780000000002E-6</c:v>
                </c:pt>
                <c:pt idx="10917">
                  <c:v>8.7920130000000004E-6</c:v>
                </c:pt>
                <c:pt idx="10918">
                  <c:v>8.7910820000000003E-6</c:v>
                </c:pt>
                <c:pt idx="10919">
                  <c:v>8.7901269999999996E-6</c:v>
                </c:pt>
                <c:pt idx="10920">
                  <c:v>8.7892099999999995E-6</c:v>
                </c:pt>
                <c:pt idx="10921">
                  <c:v>8.7882869999999996E-6</c:v>
                </c:pt>
                <c:pt idx="10922">
                  <c:v>8.7873749999999999E-6</c:v>
                </c:pt>
                <c:pt idx="10923">
                  <c:v>8.7864340000000008E-6</c:v>
                </c:pt>
                <c:pt idx="10924">
                  <c:v>8.7855290000000002E-6</c:v>
                </c:pt>
                <c:pt idx="10925">
                  <c:v>8.7845950000000002E-6</c:v>
                </c:pt>
                <c:pt idx="10926">
                  <c:v>8.7836860000000003E-6</c:v>
                </c:pt>
                <c:pt idx="10927">
                  <c:v>8.7827839999999996E-6</c:v>
                </c:pt>
                <c:pt idx="10928">
                  <c:v>8.7819089999999993E-6</c:v>
                </c:pt>
                <c:pt idx="10929">
                  <c:v>8.7810669999999994E-6</c:v>
                </c:pt>
                <c:pt idx="10930">
                  <c:v>8.7800999999999992E-6</c:v>
                </c:pt>
                <c:pt idx="10931">
                  <c:v>8.7791929999999998E-6</c:v>
                </c:pt>
                <c:pt idx="10932">
                  <c:v>8.7782509999999996E-6</c:v>
                </c:pt>
                <c:pt idx="10933">
                  <c:v>8.7773369999999993E-6</c:v>
                </c:pt>
                <c:pt idx="10934">
                  <c:v>8.7764130000000001E-6</c:v>
                </c:pt>
                <c:pt idx="10935">
                  <c:v>8.7754950000000006E-6</c:v>
                </c:pt>
                <c:pt idx="10936">
                  <c:v>8.7745560000000003E-6</c:v>
                </c:pt>
                <c:pt idx="10937">
                  <c:v>8.7736390000000002E-6</c:v>
                </c:pt>
                <c:pt idx="10938">
                  <c:v>8.772697E-6</c:v>
                </c:pt>
                <c:pt idx="10939">
                  <c:v>8.7717949999999993E-6</c:v>
                </c:pt>
                <c:pt idx="10940">
                  <c:v>8.7708700000000006E-6</c:v>
                </c:pt>
                <c:pt idx="10941">
                  <c:v>8.7700170000000006E-6</c:v>
                </c:pt>
                <c:pt idx="10942">
                  <c:v>8.7691220000000006E-6</c:v>
                </c:pt>
                <c:pt idx="10943">
                  <c:v>8.7683379999999993E-6</c:v>
                </c:pt>
                <c:pt idx="10944">
                  <c:v>8.7673589999999996E-6</c:v>
                </c:pt>
                <c:pt idx="10945">
                  <c:v>8.7664389999999996E-6</c:v>
                </c:pt>
                <c:pt idx="10946">
                  <c:v>8.7655070000000002E-6</c:v>
                </c:pt>
                <c:pt idx="10947">
                  <c:v>8.7645840000000003E-6</c:v>
                </c:pt>
                <c:pt idx="10948">
                  <c:v>8.7636539999999996E-6</c:v>
                </c:pt>
                <c:pt idx="10949">
                  <c:v>8.7627300000000004E-6</c:v>
                </c:pt>
                <c:pt idx="10950">
                  <c:v>8.7618040000000007E-6</c:v>
                </c:pt>
                <c:pt idx="10951">
                  <c:v>8.7608760000000004E-6</c:v>
                </c:pt>
                <c:pt idx="10952">
                  <c:v>8.7599560000000005E-6</c:v>
                </c:pt>
                <c:pt idx="10953">
                  <c:v>8.759034E-6</c:v>
                </c:pt>
                <c:pt idx="10954">
                  <c:v>8.7581449999999998E-6</c:v>
                </c:pt>
                <c:pt idx="10955">
                  <c:v>8.7572259999999992E-6</c:v>
                </c:pt>
                <c:pt idx="10956">
                  <c:v>8.7563919999999995E-6</c:v>
                </c:pt>
                <c:pt idx="10957">
                  <c:v>8.7554749999999994E-6</c:v>
                </c:pt>
                <c:pt idx="10958">
                  <c:v>8.7546290000000002E-6</c:v>
                </c:pt>
                <c:pt idx="10959">
                  <c:v>8.7536879999999994E-6</c:v>
                </c:pt>
                <c:pt idx="10960">
                  <c:v>8.7527679999999994E-6</c:v>
                </c:pt>
                <c:pt idx="10961">
                  <c:v>8.7518320000000007E-6</c:v>
                </c:pt>
                <c:pt idx="10962">
                  <c:v>8.7509180000000004E-6</c:v>
                </c:pt>
                <c:pt idx="10963">
                  <c:v>8.7499709999999999E-6</c:v>
                </c:pt>
                <c:pt idx="10964">
                  <c:v>8.7490560000000003E-6</c:v>
                </c:pt>
                <c:pt idx="10965">
                  <c:v>8.7481429999999994E-6</c:v>
                </c:pt>
                <c:pt idx="10966">
                  <c:v>8.7472220000000001E-6</c:v>
                </c:pt>
                <c:pt idx="10967">
                  <c:v>8.7463100000000003E-6</c:v>
                </c:pt>
                <c:pt idx="10968">
                  <c:v>8.7454029999999992E-6</c:v>
                </c:pt>
                <c:pt idx="10969">
                  <c:v>8.744504E-6</c:v>
                </c:pt>
                <c:pt idx="10970">
                  <c:v>8.7436390000000005E-6</c:v>
                </c:pt>
                <c:pt idx="10971">
                  <c:v>8.7427589999999999E-6</c:v>
                </c:pt>
                <c:pt idx="10972">
                  <c:v>8.7419199999999998E-6</c:v>
                </c:pt>
                <c:pt idx="10973">
                  <c:v>8.7409589999999993E-6</c:v>
                </c:pt>
                <c:pt idx="10974">
                  <c:v>8.7400540000000004E-6</c:v>
                </c:pt>
                <c:pt idx="10975">
                  <c:v>8.7391209999999998E-6</c:v>
                </c:pt>
                <c:pt idx="10976">
                  <c:v>8.7382289999999998E-6</c:v>
                </c:pt>
                <c:pt idx="10977">
                  <c:v>8.7372979999999997E-6</c:v>
                </c:pt>
                <c:pt idx="10978">
                  <c:v>8.7363779999999997E-6</c:v>
                </c:pt>
                <c:pt idx="10979">
                  <c:v>8.7354510000000006E-6</c:v>
                </c:pt>
                <c:pt idx="10980">
                  <c:v>8.7345400000000002E-6</c:v>
                </c:pt>
                <c:pt idx="10981">
                  <c:v>8.7336200000000002E-6</c:v>
                </c:pt>
                <c:pt idx="10982">
                  <c:v>8.7327160000000007E-6</c:v>
                </c:pt>
                <c:pt idx="10983">
                  <c:v>8.7318100000000007E-6</c:v>
                </c:pt>
                <c:pt idx="10984">
                  <c:v>8.7309260000000008E-6</c:v>
                </c:pt>
                <c:pt idx="10985">
                  <c:v>8.7300309999999992E-6</c:v>
                </c:pt>
                <c:pt idx="10986">
                  <c:v>8.729185E-6</c:v>
                </c:pt>
                <c:pt idx="10987">
                  <c:v>8.7283159999999995E-6</c:v>
                </c:pt>
                <c:pt idx="10988">
                  <c:v>8.7274140000000005E-6</c:v>
                </c:pt>
                <c:pt idx="10989">
                  <c:v>8.7264669999999999E-6</c:v>
                </c:pt>
                <c:pt idx="10990">
                  <c:v>8.7255460000000006E-6</c:v>
                </c:pt>
                <c:pt idx="10991">
                  <c:v>8.7246010000000005E-6</c:v>
                </c:pt>
                <c:pt idx="10992">
                  <c:v>8.7236939999999994E-6</c:v>
                </c:pt>
                <c:pt idx="10993">
                  <c:v>8.7227519999999993E-6</c:v>
                </c:pt>
                <c:pt idx="10994">
                  <c:v>8.7218429999999994E-6</c:v>
                </c:pt>
                <c:pt idx="10995">
                  <c:v>8.7209249999999999E-6</c:v>
                </c:pt>
                <c:pt idx="10996">
                  <c:v>8.7200070000000003E-6</c:v>
                </c:pt>
                <c:pt idx="10997">
                  <c:v>8.7191030000000008E-6</c:v>
                </c:pt>
                <c:pt idx="10998">
                  <c:v>8.7181830000000008E-6</c:v>
                </c:pt>
                <c:pt idx="10999">
                  <c:v>8.7173209999999995E-6</c:v>
                </c:pt>
                <c:pt idx="11000">
                  <c:v>8.7164649999999996E-6</c:v>
                </c:pt>
                <c:pt idx="11001">
                  <c:v>8.7156720000000003E-6</c:v>
                </c:pt>
                <c:pt idx="11002">
                  <c:v>8.7147720000000001E-6</c:v>
                </c:pt>
                <c:pt idx="11003">
                  <c:v>8.7138189999999998E-6</c:v>
                </c:pt>
                <c:pt idx="11004">
                  <c:v>8.7129010000000003E-6</c:v>
                </c:pt>
                <c:pt idx="11005">
                  <c:v>8.7119690000000008E-6</c:v>
                </c:pt>
                <c:pt idx="11006">
                  <c:v>8.7110580000000004E-6</c:v>
                </c:pt>
                <c:pt idx="11007">
                  <c:v>8.7101399999999992E-6</c:v>
                </c:pt>
                <c:pt idx="11008">
                  <c:v>8.7092230000000008E-6</c:v>
                </c:pt>
                <c:pt idx="11009">
                  <c:v>8.7082900000000003E-6</c:v>
                </c:pt>
                <c:pt idx="11010">
                  <c:v>8.7073709999999997E-6</c:v>
                </c:pt>
                <c:pt idx="11011">
                  <c:v>8.7064300000000006E-6</c:v>
                </c:pt>
                <c:pt idx="11012">
                  <c:v>8.7055800000000004E-6</c:v>
                </c:pt>
                <c:pt idx="11013">
                  <c:v>8.7046619999999992E-6</c:v>
                </c:pt>
                <c:pt idx="11014">
                  <c:v>8.7038079999999998E-6</c:v>
                </c:pt>
                <c:pt idx="11015">
                  <c:v>8.7028980000000005E-6</c:v>
                </c:pt>
                <c:pt idx="11016">
                  <c:v>8.7020579999999993E-6</c:v>
                </c:pt>
                <c:pt idx="11017">
                  <c:v>8.7011390000000004E-6</c:v>
                </c:pt>
                <c:pt idx="11018">
                  <c:v>8.7002739999999992E-6</c:v>
                </c:pt>
                <c:pt idx="11019">
                  <c:v>8.699336E-6</c:v>
                </c:pt>
                <c:pt idx="11020">
                  <c:v>8.6984279999999995E-6</c:v>
                </c:pt>
                <c:pt idx="11021">
                  <c:v>8.6974900000000003E-6</c:v>
                </c:pt>
                <c:pt idx="11022">
                  <c:v>8.6965870000000002E-6</c:v>
                </c:pt>
                <c:pt idx="11023">
                  <c:v>8.6956759999999998E-6</c:v>
                </c:pt>
                <c:pt idx="11024">
                  <c:v>8.6947770000000006E-6</c:v>
                </c:pt>
                <c:pt idx="11025">
                  <c:v>8.6938509999999992E-6</c:v>
                </c:pt>
                <c:pt idx="11026">
                  <c:v>8.6929730000000008E-6</c:v>
                </c:pt>
                <c:pt idx="11027">
                  <c:v>8.6920510000000003E-6</c:v>
                </c:pt>
                <c:pt idx="11028">
                  <c:v>8.6912189999999994E-6</c:v>
                </c:pt>
                <c:pt idx="11029">
                  <c:v>8.6903090000000001E-6</c:v>
                </c:pt>
                <c:pt idx="11030">
                  <c:v>8.6894440000000006E-6</c:v>
                </c:pt>
                <c:pt idx="11031">
                  <c:v>8.688525E-6</c:v>
                </c:pt>
                <c:pt idx="11032">
                  <c:v>8.6875939999999999E-6</c:v>
                </c:pt>
                <c:pt idx="11033">
                  <c:v>8.6866930000000002E-6</c:v>
                </c:pt>
                <c:pt idx="11034">
                  <c:v>8.6857599999999997E-6</c:v>
                </c:pt>
                <c:pt idx="11035">
                  <c:v>8.6848660000000008E-6</c:v>
                </c:pt>
                <c:pt idx="11036">
                  <c:v>8.6839520000000006E-6</c:v>
                </c:pt>
                <c:pt idx="11037">
                  <c:v>8.6830639999999998E-6</c:v>
                </c:pt>
                <c:pt idx="11038">
                  <c:v>8.6821620000000007E-6</c:v>
                </c:pt>
                <c:pt idx="11039">
                  <c:v>8.6812670000000008E-6</c:v>
                </c:pt>
                <c:pt idx="11040">
                  <c:v>8.6803939999999993E-6</c:v>
                </c:pt>
                <c:pt idx="11041">
                  <c:v>8.6794759999999998E-6</c:v>
                </c:pt>
                <c:pt idx="11042">
                  <c:v>8.6786560000000001E-6</c:v>
                </c:pt>
                <c:pt idx="11043">
                  <c:v>8.6777490000000007E-6</c:v>
                </c:pt>
                <c:pt idx="11044">
                  <c:v>8.6768690000000001E-6</c:v>
                </c:pt>
                <c:pt idx="11045">
                  <c:v>8.6759699999999992E-6</c:v>
                </c:pt>
                <c:pt idx="11046">
                  <c:v>8.6750290000000001E-6</c:v>
                </c:pt>
                <c:pt idx="11047">
                  <c:v>8.6741269999999994E-6</c:v>
                </c:pt>
                <c:pt idx="11048">
                  <c:v>8.6732089999999999E-6</c:v>
                </c:pt>
                <c:pt idx="11049">
                  <c:v>8.6723039999999992E-6</c:v>
                </c:pt>
                <c:pt idx="11050">
                  <c:v>8.6713870000000008E-6</c:v>
                </c:pt>
                <c:pt idx="11051">
                  <c:v>8.6704799999999997E-6</c:v>
                </c:pt>
                <c:pt idx="11052">
                  <c:v>8.6695750000000008E-6</c:v>
                </c:pt>
                <c:pt idx="11053">
                  <c:v>8.6686700000000001E-6</c:v>
                </c:pt>
                <c:pt idx="11054">
                  <c:v>8.6677989999999992E-6</c:v>
                </c:pt>
                <c:pt idx="11055">
                  <c:v>8.6668839999999995E-6</c:v>
                </c:pt>
                <c:pt idx="11056">
                  <c:v>8.6660899999999992E-6</c:v>
                </c:pt>
                <c:pt idx="11057">
                  <c:v>8.6651919999999994E-6</c:v>
                </c:pt>
                <c:pt idx="11058">
                  <c:v>8.6643309999999992E-6</c:v>
                </c:pt>
                <c:pt idx="11059">
                  <c:v>8.6634109999999992E-6</c:v>
                </c:pt>
                <c:pt idx="11060">
                  <c:v>8.6625239999999995E-6</c:v>
                </c:pt>
                <c:pt idx="11061">
                  <c:v>8.6615880000000007E-6</c:v>
                </c:pt>
                <c:pt idx="11062">
                  <c:v>8.6606839999999995E-6</c:v>
                </c:pt>
                <c:pt idx="11063">
                  <c:v>8.6597880000000002E-6</c:v>
                </c:pt>
                <c:pt idx="11064">
                  <c:v>8.6588659999999997E-6</c:v>
                </c:pt>
                <c:pt idx="11065">
                  <c:v>8.6579709999999998E-6</c:v>
                </c:pt>
                <c:pt idx="11066">
                  <c:v>8.6570599999999994E-6</c:v>
                </c:pt>
                <c:pt idx="11067">
                  <c:v>8.6561759999999996E-6</c:v>
                </c:pt>
                <c:pt idx="11068">
                  <c:v>8.655272E-6</c:v>
                </c:pt>
                <c:pt idx="11069">
                  <c:v>8.6544010000000008E-6</c:v>
                </c:pt>
                <c:pt idx="11070">
                  <c:v>8.6535040000000004E-6</c:v>
                </c:pt>
                <c:pt idx="11071">
                  <c:v>8.6526549999999996E-6</c:v>
                </c:pt>
                <c:pt idx="11072">
                  <c:v>8.6517709999999997E-6</c:v>
                </c:pt>
                <c:pt idx="11073">
                  <c:v>8.6509299999999992E-6</c:v>
                </c:pt>
                <c:pt idx="11074">
                  <c:v>8.6500349999999993E-6</c:v>
                </c:pt>
                <c:pt idx="11075">
                  <c:v>8.64915E-6</c:v>
                </c:pt>
                <c:pt idx="11076">
                  <c:v>8.6482240000000003E-6</c:v>
                </c:pt>
                <c:pt idx="11077">
                  <c:v>8.6473269999999999E-6</c:v>
                </c:pt>
                <c:pt idx="11078">
                  <c:v>8.6464090000000004E-6</c:v>
                </c:pt>
                <c:pt idx="11079">
                  <c:v>8.6455129999999994E-6</c:v>
                </c:pt>
                <c:pt idx="11080">
                  <c:v>8.6446050000000006E-6</c:v>
                </c:pt>
                <c:pt idx="11081">
                  <c:v>8.6436979999999995E-6</c:v>
                </c:pt>
                <c:pt idx="11082">
                  <c:v>8.6427990000000003E-6</c:v>
                </c:pt>
                <c:pt idx="11083">
                  <c:v>8.6418810000000008E-6</c:v>
                </c:pt>
                <c:pt idx="11084">
                  <c:v>8.6410290000000001E-6</c:v>
                </c:pt>
                <c:pt idx="11085">
                  <c:v>8.6401439999999992E-6</c:v>
                </c:pt>
                <c:pt idx="11086">
                  <c:v>8.6392429999999995E-6</c:v>
                </c:pt>
                <c:pt idx="11087">
                  <c:v>8.6384360000000003E-6</c:v>
                </c:pt>
                <c:pt idx="11088">
                  <c:v>8.6375440000000003E-6</c:v>
                </c:pt>
                <c:pt idx="11089">
                  <c:v>8.6366859999999999E-6</c:v>
                </c:pt>
                <c:pt idx="11090">
                  <c:v>8.6357409999999998E-6</c:v>
                </c:pt>
                <c:pt idx="11091">
                  <c:v>8.6348269999999996E-6</c:v>
                </c:pt>
                <c:pt idx="11092">
                  <c:v>8.6339310000000003E-6</c:v>
                </c:pt>
                <c:pt idx="11093">
                  <c:v>8.6330349999999992E-6</c:v>
                </c:pt>
                <c:pt idx="11094">
                  <c:v>8.6321419999999998E-6</c:v>
                </c:pt>
                <c:pt idx="11095">
                  <c:v>8.6312460000000005E-6</c:v>
                </c:pt>
                <c:pt idx="11096">
                  <c:v>8.6303549999999998E-6</c:v>
                </c:pt>
                <c:pt idx="11097">
                  <c:v>8.6294599999999999E-6</c:v>
                </c:pt>
                <c:pt idx="11098">
                  <c:v>8.6285730000000002E-6</c:v>
                </c:pt>
                <c:pt idx="11099">
                  <c:v>8.6276979999999999E-6</c:v>
                </c:pt>
                <c:pt idx="11100">
                  <c:v>8.6268069999999993E-6</c:v>
                </c:pt>
                <c:pt idx="11101">
                  <c:v>8.6259839999999996E-6</c:v>
                </c:pt>
                <c:pt idx="11102">
                  <c:v>8.6250820000000006E-6</c:v>
                </c:pt>
                <c:pt idx="11103">
                  <c:v>8.6243059999999995E-6</c:v>
                </c:pt>
                <c:pt idx="11104">
                  <c:v>8.6233900000000005E-6</c:v>
                </c:pt>
                <c:pt idx="11105">
                  <c:v>8.6224530000000006E-6</c:v>
                </c:pt>
                <c:pt idx="11106">
                  <c:v>8.6215319999999996E-6</c:v>
                </c:pt>
                <c:pt idx="11107">
                  <c:v>8.6206360000000002E-6</c:v>
                </c:pt>
                <c:pt idx="11108">
                  <c:v>8.6197270000000004E-6</c:v>
                </c:pt>
                <c:pt idx="11109">
                  <c:v>8.6188329999999998E-6</c:v>
                </c:pt>
                <c:pt idx="11110">
                  <c:v>8.6179269999999998E-6</c:v>
                </c:pt>
                <c:pt idx="11111">
                  <c:v>8.6170219999999992E-6</c:v>
                </c:pt>
                <c:pt idx="11112">
                  <c:v>8.6161269999999992E-6</c:v>
                </c:pt>
                <c:pt idx="11113">
                  <c:v>8.6152130000000007E-6</c:v>
                </c:pt>
                <c:pt idx="11114">
                  <c:v>8.6143919999999998E-6</c:v>
                </c:pt>
                <c:pt idx="11115">
                  <c:v>8.6135029999999996E-6</c:v>
                </c:pt>
                <c:pt idx="11116">
                  <c:v>8.6126650000000007E-6</c:v>
                </c:pt>
                <c:pt idx="11117">
                  <c:v>8.6117420000000008E-6</c:v>
                </c:pt>
                <c:pt idx="11118">
                  <c:v>8.6108870000000003E-6</c:v>
                </c:pt>
                <c:pt idx="11119">
                  <c:v>8.6100269999999994E-6</c:v>
                </c:pt>
                <c:pt idx="11120">
                  <c:v>8.6091039999999996E-6</c:v>
                </c:pt>
                <c:pt idx="11121">
                  <c:v>8.6082619999999996E-6</c:v>
                </c:pt>
                <c:pt idx="11122">
                  <c:v>8.6073449999999995E-6</c:v>
                </c:pt>
                <c:pt idx="11123">
                  <c:v>8.6064540000000005E-6</c:v>
                </c:pt>
                <c:pt idx="11124">
                  <c:v>8.6055480000000005E-6</c:v>
                </c:pt>
                <c:pt idx="11125">
                  <c:v>8.6046489999999996E-6</c:v>
                </c:pt>
                <c:pt idx="11126">
                  <c:v>8.6037569999999996E-6</c:v>
                </c:pt>
                <c:pt idx="11127">
                  <c:v>8.6028419999999999E-6</c:v>
                </c:pt>
                <c:pt idx="11128">
                  <c:v>8.6019809999999997E-6</c:v>
                </c:pt>
                <c:pt idx="11129">
                  <c:v>8.60108E-6</c:v>
                </c:pt>
                <c:pt idx="11130">
                  <c:v>8.6002329999999997E-6</c:v>
                </c:pt>
                <c:pt idx="11131">
                  <c:v>8.5993349999999999E-6</c:v>
                </c:pt>
                <c:pt idx="11132">
                  <c:v>8.598479E-6</c:v>
                </c:pt>
                <c:pt idx="11133">
                  <c:v>8.5977019999999995E-6</c:v>
                </c:pt>
                <c:pt idx="11134">
                  <c:v>8.5967890000000003E-6</c:v>
                </c:pt>
                <c:pt idx="11135">
                  <c:v>8.5958819999999992E-6</c:v>
                </c:pt>
                <c:pt idx="11136">
                  <c:v>8.5949600000000005E-6</c:v>
                </c:pt>
                <c:pt idx="11137">
                  <c:v>8.5940480000000007E-6</c:v>
                </c:pt>
                <c:pt idx="11138">
                  <c:v>8.5931499999999992E-6</c:v>
                </c:pt>
                <c:pt idx="11139">
                  <c:v>8.5922489999999995E-6</c:v>
                </c:pt>
                <c:pt idx="11140">
                  <c:v>8.5913569999999995E-6</c:v>
                </c:pt>
                <c:pt idx="11141">
                  <c:v>8.5904649999999994E-6</c:v>
                </c:pt>
                <c:pt idx="11142">
                  <c:v>8.5895740000000004E-6</c:v>
                </c:pt>
                <c:pt idx="11143">
                  <c:v>8.5886939999999999E-6</c:v>
                </c:pt>
                <c:pt idx="11144">
                  <c:v>8.5878370000000006E-6</c:v>
                </c:pt>
                <c:pt idx="11145">
                  <c:v>8.5869739999999998E-6</c:v>
                </c:pt>
                <c:pt idx="11146">
                  <c:v>8.5861569999999999E-6</c:v>
                </c:pt>
                <c:pt idx="11147">
                  <c:v>8.5853110000000007E-6</c:v>
                </c:pt>
                <c:pt idx="11148">
                  <c:v>8.5844519999999992E-6</c:v>
                </c:pt>
                <c:pt idx="11149">
                  <c:v>8.5834979999999996E-6</c:v>
                </c:pt>
                <c:pt idx="11150">
                  <c:v>8.5826050000000001E-6</c:v>
                </c:pt>
                <c:pt idx="11151">
                  <c:v>8.5816960000000002E-6</c:v>
                </c:pt>
                <c:pt idx="11152">
                  <c:v>8.5808129999999998E-6</c:v>
                </c:pt>
                <c:pt idx="11153">
                  <c:v>8.5799179999999999E-6</c:v>
                </c:pt>
                <c:pt idx="11154">
                  <c:v>8.5790330000000006E-6</c:v>
                </c:pt>
                <c:pt idx="11155">
                  <c:v>8.5781380000000007E-6</c:v>
                </c:pt>
                <c:pt idx="11156">
                  <c:v>8.5772399999999992E-6</c:v>
                </c:pt>
                <c:pt idx="11157">
                  <c:v>8.5763540000000006E-6</c:v>
                </c:pt>
                <c:pt idx="11158">
                  <c:v>8.5754529999999992E-6</c:v>
                </c:pt>
                <c:pt idx="11159">
                  <c:v>8.574646E-6</c:v>
                </c:pt>
                <c:pt idx="11160">
                  <c:v>8.5737489999999996E-6</c:v>
                </c:pt>
                <c:pt idx="11161">
                  <c:v>8.5729549999999993E-6</c:v>
                </c:pt>
                <c:pt idx="11162">
                  <c:v>8.5720479999999999E-6</c:v>
                </c:pt>
                <c:pt idx="11163">
                  <c:v>8.5712149999999996E-6</c:v>
                </c:pt>
                <c:pt idx="11164">
                  <c:v>8.570286E-6</c:v>
                </c:pt>
                <c:pt idx="11165">
                  <c:v>8.5693779999999995E-6</c:v>
                </c:pt>
                <c:pt idx="11166">
                  <c:v>8.5684920000000008E-6</c:v>
                </c:pt>
                <c:pt idx="11167">
                  <c:v>8.5675819999999999E-6</c:v>
                </c:pt>
                <c:pt idx="11168">
                  <c:v>8.5667050000000008E-6</c:v>
                </c:pt>
                <c:pt idx="11169">
                  <c:v>8.5658030000000001E-6</c:v>
                </c:pt>
                <c:pt idx="11170">
                  <c:v>8.5649309999999997E-6</c:v>
                </c:pt>
                <c:pt idx="11171">
                  <c:v>8.5640550000000001E-6</c:v>
                </c:pt>
                <c:pt idx="11172">
                  <c:v>8.5631639999999995E-6</c:v>
                </c:pt>
                <c:pt idx="11173">
                  <c:v>8.5623340000000007E-6</c:v>
                </c:pt>
                <c:pt idx="11174">
                  <c:v>8.5614469999999993E-6</c:v>
                </c:pt>
                <c:pt idx="11175">
                  <c:v>8.5606159999999994E-6</c:v>
                </c:pt>
                <c:pt idx="11176">
                  <c:v>8.5597340000000001E-6</c:v>
                </c:pt>
                <c:pt idx="11177">
                  <c:v>8.5588539999999995E-6</c:v>
                </c:pt>
                <c:pt idx="11178">
                  <c:v>8.557989E-6</c:v>
                </c:pt>
                <c:pt idx="11179">
                  <c:v>8.5570760000000008E-6</c:v>
                </c:pt>
                <c:pt idx="11180">
                  <c:v>8.5561960000000002E-6</c:v>
                </c:pt>
                <c:pt idx="11181">
                  <c:v>8.5553290000000002E-6</c:v>
                </c:pt>
                <c:pt idx="11182">
                  <c:v>8.5544439999999993E-6</c:v>
                </c:pt>
                <c:pt idx="11183">
                  <c:v>8.5535640000000004E-6</c:v>
                </c:pt>
                <c:pt idx="11184">
                  <c:v>8.5526729999999998E-6</c:v>
                </c:pt>
                <c:pt idx="11185">
                  <c:v>8.5517880000000005E-6</c:v>
                </c:pt>
                <c:pt idx="11186">
                  <c:v>8.5508999999999997E-6</c:v>
                </c:pt>
                <c:pt idx="11187">
                  <c:v>8.5500189999999998E-6</c:v>
                </c:pt>
                <c:pt idx="11188">
                  <c:v>8.549146E-6</c:v>
                </c:pt>
                <c:pt idx="11189">
                  <c:v>8.5482659999999994E-6</c:v>
                </c:pt>
                <c:pt idx="11190">
                  <c:v>8.5474090000000001E-6</c:v>
                </c:pt>
                <c:pt idx="11191">
                  <c:v>8.5466080000000007E-6</c:v>
                </c:pt>
                <c:pt idx="11192">
                  <c:v>8.5457520000000008E-6</c:v>
                </c:pt>
                <c:pt idx="11193">
                  <c:v>8.5449610000000003E-6</c:v>
                </c:pt>
                <c:pt idx="11194">
                  <c:v>8.5440050000000002E-6</c:v>
                </c:pt>
                <c:pt idx="11195">
                  <c:v>8.5431100000000003E-6</c:v>
                </c:pt>
                <c:pt idx="11196">
                  <c:v>8.5421999999999993E-6</c:v>
                </c:pt>
                <c:pt idx="11197">
                  <c:v>8.5413099999999997E-6</c:v>
                </c:pt>
                <c:pt idx="11198">
                  <c:v>8.5404179999999997E-6</c:v>
                </c:pt>
                <c:pt idx="11199">
                  <c:v>8.5395240000000008E-6</c:v>
                </c:pt>
                <c:pt idx="11200">
                  <c:v>8.5386380000000005E-6</c:v>
                </c:pt>
                <c:pt idx="11201">
                  <c:v>8.5377339999999993E-6</c:v>
                </c:pt>
                <c:pt idx="11202">
                  <c:v>8.5368609999999995E-6</c:v>
                </c:pt>
                <c:pt idx="11203">
                  <c:v>8.5359650000000002E-6</c:v>
                </c:pt>
                <c:pt idx="11204">
                  <c:v>8.5351480000000003E-6</c:v>
                </c:pt>
                <c:pt idx="11205">
                  <c:v>8.5342750000000005E-6</c:v>
                </c:pt>
                <c:pt idx="11206">
                  <c:v>8.5335209999999996E-6</c:v>
                </c:pt>
                <c:pt idx="11207">
                  <c:v>8.5326539999999996E-6</c:v>
                </c:pt>
                <c:pt idx="11208">
                  <c:v>8.5317669999999999E-6</c:v>
                </c:pt>
                <c:pt idx="11209">
                  <c:v>8.5308649999999992E-6</c:v>
                </c:pt>
                <c:pt idx="11210">
                  <c:v>8.5299710000000003E-6</c:v>
                </c:pt>
                <c:pt idx="11211">
                  <c:v>8.5290930000000002E-6</c:v>
                </c:pt>
                <c:pt idx="11212">
                  <c:v>8.5282079999999993E-6</c:v>
                </c:pt>
                <c:pt idx="11213">
                  <c:v>8.5273299999999992E-6</c:v>
                </c:pt>
                <c:pt idx="11214">
                  <c:v>8.5264610000000004E-6</c:v>
                </c:pt>
                <c:pt idx="11215">
                  <c:v>8.5255789999999994E-6</c:v>
                </c:pt>
                <c:pt idx="11216">
                  <c:v>8.524711E-6</c:v>
                </c:pt>
                <c:pt idx="11217">
                  <c:v>8.5238309999999994E-6</c:v>
                </c:pt>
                <c:pt idx="11218">
                  <c:v>8.5229980000000008E-6</c:v>
                </c:pt>
                <c:pt idx="11219">
                  <c:v>8.5221249999999993E-6</c:v>
                </c:pt>
                <c:pt idx="11220">
                  <c:v>8.5212599999999998E-6</c:v>
                </c:pt>
                <c:pt idx="11221">
                  <c:v>8.5203920000000004E-6</c:v>
                </c:pt>
                <c:pt idx="11222">
                  <c:v>8.5195500000000004E-6</c:v>
                </c:pt>
                <c:pt idx="11223">
                  <c:v>8.5187119999999998E-6</c:v>
                </c:pt>
                <c:pt idx="11224">
                  <c:v>8.5178869999999996E-6</c:v>
                </c:pt>
                <c:pt idx="11225">
                  <c:v>8.5169839999999995E-6</c:v>
                </c:pt>
                <c:pt idx="11226">
                  <c:v>8.5160969999999998E-6</c:v>
                </c:pt>
                <c:pt idx="11227">
                  <c:v>8.5152070000000002E-6</c:v>
                </c:pt>
                <c:pt idx="11228">
                  <c:v>8.5143120000000003E-6</c:v>
                </c:pt>
                <c:pt idx="11229">
                  <c:v>8.5134310000000003E-6</c:v>
                </c:pt>
                <c:pt idx="11230">
                  <c:v>8.5125319999999994E-6</c:v>
                </c:pt>
                <c:pt idx="11231">
                  <c:v>8.5116569999999992E-6</c:v>
                </c:pt>
                <c:pt idx="11232">
                  <c:v>8.5107600000000005E-6</c:v>
                </c:pt>
                <c:pt idx="11233">
                  <c:v>8.5098930000000005E-6</c:v>
                </c:pt>
                <c:pt idx="11234">
                  <c:v>8.5090350000000001E-6</c:v>
                </c:pt>
                <c:pt idx="11235">
                  <c:v>8.5081730000000004E-6</c:v>
                </c:pt>
                <c:pt idx="11236">
                  <c:v>8.5074420000000008E-6</c:v>
                </c:pt>
                <c:pt idx="11237">
                  <c:v>8.5065590000000004E-6</c:v>
                </c:pt>
                <c:pt idx="11238">
                  <c:v>8.5057069999999997E-6</c:v>
                </c:pt>
                <c:pt idx="11239">
                  <c:v>8.5048000000000003E-6</c:v>
                </c:pt>
                <c:pt idx="11240">
                  <c:v>8.5039130000000006E-6</c:v>
                </c:pt>
                <c:pt idx="11241">
                  <c:v>8.5030350000000005E-6</c:v>
                </c:pt>
                <c:pt idx="11242">
                  <c:v>8.5021460000000003E-6</c:v>
                </c:pt>
                <c:pt idx="11243">
                  <c:v>8.5012859999999994E-6</c:v>
                </c:pt>
                <c:pt idx="11244">
                  <c:v>8.5003980000000003E-6</c:v>
                </c:pt>
                <c:pt idx="11245">
                  <c:v>8.4995239999999995E-6</c:v>
                </c:pt>
                <c:pt idx="11246">
                  <c:v>8.4986500000000004E-6</c:v>
                </c:pt>
                <c:pt idx="11247">
                  <c:v>8.4977690000000004E-6</c:v>
                </c:pt>
                <c:pt idx="11248">
                  <c:v>8.4969149999999993E-6</c:v>
                </c:pt>
                <c:pt idx="11249">
                  <c:v>8.4960460000000005E-6</c:v>
                </c:pt>
                <c:pt idx="11250">
                  <c:v>8.4952729999999993E-6</c:v>
                </c:pt>
                <c:pt idx="11251">
                  <c:v>8.4944240000000002E-6</c:v>
                </c:pt>
                <c:pt idx="11252">
                  <c:v>8.4935460000000001E-6</c:v>
                </c:pt>
                <c:pt idx="11253">
                  <c:v>8.4927620000000005E-6</c:v>
                </c:pt>
                <c:pt idx="11254">
                  <c:v>8.4918299999999993E-6</c:v>
                </c:pt>
                <c:pt idx="11255">
                  <c:v>8.4909519999999992E-6</c:v>
                </c:pt>
                <c:pt idx="11256">
                  <c:v>8.490053E-6</c:v>
                </c:pt>
                <c:pt idx="11257">
                  <c:v>8.489172E-6</c:v>
                </c:pt>
                <c:pt idx="11258">
                  <c:v>8.4882820000000005E-6</c:v>
                </c:pt>
                <c:pt idx="11259">
                  <c:v>8.4873939999999997E-6</c:v>
                </c:pt>
                <c:pt idx="11260">
                  <c:v>8.4865180000000001E-6</c:v>
                </c:pt>
                <c:pt idx="11261">
                  <c:v>8.4856319999999997E-6</c:v>
                </c:pt>
                <c:pt idx="11262">
                  <c:v>8.4847929999999997E-6</c:v>
                </c:pt>
                <c:pt idx="11263">
                  <c:v>8.4839069999999993E-6</c:v>
                </c:pt>
                <c:pt idx="11264">
                  <c:v>8.4831039999999994E-6</c:v>
                </c:pt>
                <c:pt idx="11265">
                  <c:v>8.4822800000000004E-6</c:v>
                </c:pt>
                <c:pt idx="11266">
                  <c:v>8.4814119999999993E-6</c:v>
                </c:pt>
                <c:pt idx="11267">
                  <c:v>8.4805540000000006E-6</c:v>
                </c:pt>
                <c:pt idx="11268">
                  <c:v>8.4796900000000005E-6</c:v>
                </c:pt>
                <c:pt idx="11269">
                  <c:v>8.4788010000000003E-6</c:v>
                </c:pt>
                <c:pt idx="11270">
                  <c:v>8.4779470000000008E-6</c:v>
                </c:pt>
                <c:pt idx="11271">
                  <c:v>8.4770659999999992E-6</c:v>
                </c:pt>
                <c:pt idx="11272">
                  <c:v>8.4762149999999996E-6</c:v>
                </c:pt>
                <c:pt idx="11273">
                  <c:v>8.4753339999999997E-6</c:v>
                </c:pt>
                <c:pt idx="11274">
                  <c:v>8.4744570000000006E-6</c:v>
                </c:pt>
                <c:pt idx="11275">
                  <c:v>8.4735839999999992E-6</c:v>
                </c:pt>
                <c:pt idx="11276">
                  <c:v>8.4727019999999998E-6</c:v>
                </c:pt>
                <c:pt idx="11277">
                  <c:v>8.4718450000000005E-6</c:v>
                </c:pt>
                <c:pt idx="11278">
                  <c:v>8.4709760000000001E-6</c:v>
                </c:pt>
                <c:pt idx="11279">
                  <c:v>8.4701330000000007E-6</c:v>
                </c:pt>
                <c:pt idx="11280">
                  <c:v>8.4692899999999997E-6</c:v>
                </c:pt>
                <c:pt idx="11281">
                  <c:v>8.4684630000000008E-6</c:v>
                </c:pt>
                <c:pt idx="11282">
                  <c:v>8.4677110000000004E-6</c:v>
                </c:pt>
                <c:pt idx="11283">
                  <c:v>8.4668300000000004E-6</c:v>
                </c:pt>
                <c:pt idx="11284">
                  <c:v>8.4659059999999994E-6</c:v>
                </c:pt>
                <c:pt idx="11285">
                  <c:v>8.4650329999999997E-6</c:v>
                </c:pt>
                <c:pt idx="11286">
                  <c:v>8.4641370000000004E-6</c:v>
                </c:pt>
                <c:pt idx="11287">
                  <c:v>8.4632659999999994E-6</c:v>
                </c:pt>
                <c:pt idx="11288">
                  <c:v>8.4623720000000006E-6</c:v>
                </c:pt>
                <c:pt idx="11289">
                  <c:v>8.4615050000000006E-6</c:v>
                </c:pt>
                <c:pt idx="11290">
                  <c:v>8.4606160000000004E-6</c:v>
                </c:pt>
                <c:pt idx="11291">
                  <c:v>8.4597499999999998E-6</c:v>
                </c:pt>
                <c:pt idx="11292">
                  <c:v>8.4588779999999994E-6</c:v>
                </c:pt>
                <c:pt idx="11293">
                  <c:v>8.4580120000000005E-6</c:v>
                </c:pt>
                <c:pt idx="11294">
                  <c:v>8.4572180000000002E-6</c:v>
                </c:pt>
                <c:pt idx="11295">
                  <c:v>8.4564019999999997E-6</c:v>
                </c:pt>
                <c:pt idx="11296">
                  <c:v>8.4555959999999999E-6</c:v>
                </c:pt>
                <c:pt idx="11297">
                  <c:v>8.4547209999999997E-6</c:v>
                </c:pt>
                <c:pt idx="11298">
                  <c:v>8.4538509999999998E-6</c:v>
                </c:pt>
                <c:pt idx="11299">
                  <c:v>8.4529319999999992E-6</c:v>
                </c:pt>
                <c:pt idx="11300">
                  <c:v>8.4520660000000003E-6</c:v>
                </c:pt>
                <c:pt idx="11301">
                  <c:v>8.4512029999999995E-6</c:v>
                </c:pt>
                <c:pt idx="11302">
                  <c:v>8.4503340000000007E-6</c:v>
                </c:pt>
                <c:pt idx="11303">
                  <c:v>8.4494700000000006E-6</c:v>
                </c:pt>
                <c:pt idx="11304">
                  <c:v>8.4486049999999994E-6</c:v>
                </c:pt>
                <c:pt idx="11305">
                  <c:v>8.4477379999999994E-6</c:v>
                </c:pt>
                <c:pt idx="11306">
                  <c:v>8.4468789999999996E-6</c:v>
                </c:pt>
                <c:pt idx="11307">
                  <c:v>8.4460149999999995E-6</c:v>
                </c:pt>
                <c:pt idx="11308">
                  <c:v>8.4452059999999998E-6</c:v>
                </c:pt>
                <c:pt idx="11309">
                  <c:v>8.4443460000000006E-6</c:v>
                </c:pt>
                <c:pt idx="11310">
                  <c:v>8.4434990000000003E-6</c:v>
                </c:pt>
                <c:pt idx="11311">
                  <c:v>8.4426730000000008E-6</c:v>
                </c:pt>
                <c:pt idx="11312">
                  <c:v>8.4418329999999996E-6</c:v>
                </c:pt>
                <c:pt idx="11313">
                  <c:v>8.440957E-6</c:v>
                </c:pt>
                <c:pt idx="11314">
                  <c:v>8.4401159999999995E-6</c:v>
                </c:pt>
                <c:pt idx="11315">
                  <c:v>8.4392330000000007E-6</c:v>
                </c:pt>
                <c:pt idx="11316">
                  <c:v>8.4383539999999995E-6</c:v>
                </c:pt>
                <c:pt idx="11317">
                  <c:v>8.4374759999999994E-6</c:v>
                </c:pt>
                <c:pt idx="11318">
                  <c:v>8.4365930000000007E-6</c:v>
                </c:pt>
                <c:pt idx="11319">
                  <c:v>8.4357249999999996E-6</c:v>
                </c:pt>
                <c:pt idx="11320">
                  <c:v>8.4348419999999992E-6</c:v>
                </c:pt>
                <c:pt idx="11321">
                  <c:v>8.4339870000000003E-6</c:v>
                </c:pt>
                <c:pt idx="11322">
                  <c:v>8.433115E-6</c:v>
                </c:pt>
                <c:pt idx="11323">
                  <c:v>8.4322670000000003E-6</c:v>
                </c:pt>
                <c:pt idx="11324">
                  <c:v>8.4314369999999998E-6</c:v>
                </c:pt>
                <c:pt idx="11325">
                  <c:v>8.4305770000000006E-6</c:v>
                </c:pt>
                <c:pt idx="11326">
                  <c:v>8.4298660000000007E-6</c:v>
                </c:pt>
                <c:pt idx="11327">
                  <c:v>8.428989E-6</c:v>
                </c:pt>
                <c:pt idx="11328">
                  <c:v>8.4281479999999995E-6</c:v>
                </c:pt>
                <c:pt idx="11329">
                  <c:v>8.4272449999999993E-6</c:v>
                </c:pt>
                <c:pt idx="11330">
                  <c:v>8.4263700000000008E-6</c:v>
                </c:pt>
                <c:pt idx="11331">
                  <c:v>8.4254939999999995E-6</c:v>
                </c:pt>
                <c:pt idx="11332">
                  <c:v>8.4246159999999994E-6</c:v>
                </c:pt>
                <c:pt idx="11333">
                  <c:v>8.4237509999999998E-6</c:v>
                </c:pt>
                <c:pt idx="11334">
                  <c:v>8.4228759999999996E-6</c:v>
                </c:pt>
                <c:pt idx="11335">
                  <c:v>8.4220169999999998E-6</c:v>
                </c:pt>
                <c:pt idx="11336">
                  <c:v>8.4211479999999994E-6</c:v>
                </c:pt>
                <c:pt idx="11337">
                  <c:v>8.4202859999999997E-6</c:v>
                </c:pt>
                <c:pt idx="11338">
                  <c:v>8.4194340000000007E-6</c:v>
                </c:pt>
                <c:pt idx="11339">
                  <c:v>8.4185889999999992E-6</c:v>
                </c:pt>
                <c:pt idx="11340">
                  <c:v>8.4178090000000006E-6</c:v>
                </c:pt>
                <c:pt idx="11341">
                  <c:v>8.4169739999999998E-6</c:v>
                </c:pt>
                <c:pt idx="11342">
                  <c:v>8.4161110000000007E-6</c:v>
                </c:pt>
                <c:pt idx="11343">
                  <c:v>8.4153019999999993E-6</c:v>
                </c:pt>
                <c:pt idx="11344">
                  <c:v>8.4144030000000001E-6</c:v>
                </c:pt>
                <c:pt idx="11345">
                  <c:v>8.4135369999999995E-6</c:v>
                </c:pt>
                <c:pt idx="11346">
                  <c:v>8.4126649999999992E-6</c:v>
                </c:pt>
                <c:pt idx="11347">
                  <c:v>8.4118089999999993E-6</c:v>
                </c:pt>
                <c:pt idx="11348">
                  <c:v>8.4109389999999994E-6</c:v>
                </c:pt>
                <c:pt idx="11349">
                  <c:v>8.4100700000000006E-6</c:v>
                </c:pt>
                <c:pt idx="11350">
                  <c:v>8.4092090000000003E-6</c:v>
                </c:pt>
                <c:pt idx="11351">
                  <c:v>8.4083399999999999E-6</c:v>
                </c:pt>
                <c:pt idx="11352">
                  <c:v>8.4075129999999993E-6</c:v>
                </c:pt>
                <c:pt idx="11353">
                  <c:v>8.4066410000000006E-6</c:v>
                </c:pt>
                <c:pt idx="11354">
                  <c:v>8.4058380000000007E-6</c:v>
                </c:pt>
                <c:pt idx="11355">
                  <c:v>8.4050020000000005E-6</c:v>
                </c:pt>
                <c:pt idx="11356">
                  <c:v>8.4041440000000001E-6</c:v>
                </c:pt>
                <c:pt idx="11357">
                  <c:v>8.4033719999999999E-6</c:v>
                </c:pt>
                <c:pt idx="11358">
                  <c:v>8.4025040000000006E-6</c:v>
                </c:pt>
                <c:pt idx="11359">
                  <c:v>8.4016150000000004E-6</c:v>
                </c:pt>
                <c:pt idx="11360">
                  <c:v>8.400743E-6</c:v>
                </c:pt>
                <c:pt idx="11361">
                  <c:v>8.3998720000000007E-6</c:v>
                </c:pt>
                <c:pt idx="11362">
                  <c:v>8.3990110000000005E-6</c:v>
                </c:pt>
                <c:pt idx="11363">
                  <c:v>8.3981429999999994E-6</c:v>
                </c:pt>
                <c:pt idx="11364">
                  <c:v>8.3972850000000007E-6</c:v>
                </c:pt>
                <c:pt idx="11365">
                  <c:v>8.3964169999999996E-6</c:v>
                </c:pt>
                <c:pt idx="11366">
                  <c:v>8.3955570000000004E-6</c:v>
                </c:pt>
                <c:pt idx="11367">
                  <c:v>8.3947070000000003E-6</c:v>
                </c:pt>
                <c:pt idx="11368">
                  <c:v>8.39386E-6</c:v>
                </c:pt>
                <c:pt idx="11369">
                  <c:v>8.3930820000000001E-6</c:v>
                </c:pt>
                <c:pt idx="11370">
                  <c:v>8.3922379999999997E-6</c:v>
                </c:pt>
                <c:pt idx="11371">
                  <c:v>8.3913840000000002E-6</c:v>
                </c:pt>
                <c:pt idx="11372">
                  <c:v>8.3905700000000002E-6</c:v>
                </c:pt>
                <c:pt idx="11373">
                  <c:v>8.3897050000000007E-6</c:v>
                </c:pt>
                <c:pt idx="11374">
                  <c:v>8.3888539999999994E-6</c:v>
                </c:pt>
                <c:pt idx="11375">
                  <c:v>8.3879990000000006E-6</c:v>
                </c:pt>
                <c:pt idx="11376">
                  <c:v>8.3871320000000006E-6</c:v>
                </c:pt>
                <c:pt idx="11377">
                  <c:v>8.3862730000000008E-6</c:v>
                </c:pt>
                <c:pt idx="11378">
                  <c:v>8.3853980000000006E-6</c:v>
                </c:pt>
                <c:pt idx="11379">
                  <c:v>8.3845439999999995E-6</c:v>
                </c:pt>
                <c:pt idx="11380">
                  <c:v>8.3836750000000007E-6</c:v>
                </c:pt>
                <c:pt idx="11381">
                  <c:v>8.3828399999999999E-6</c:v>
                </c:pt>
                <c:pt idx="11382">
                  <c:v>8.3819789999999996E-6</c:v>
                </c:pt>
                <c:pt idx="11383">
                  <c:v>8.3811440000000005E-6</c:v>
                </c:pt>
                <c:pt idx="11384">
                  <c:v>8.3803009999999994E-6</c:v>
                </c:pt>
                <c:pt idx="11385">
                  <c:v>8.3794729999999995E-6</c:v>
                </c:pt>
                <c:pt idx="11386">
                  <c:v>8.3786820000000007E-6</c:v>
                </c:pt>
                <c:pt idx="11387">
                  <c:v>8.377858E-6</c:v>
                </c:pt>
                <c:pt idx="11388">
                  <c:v>8.3769990000000002E-6</c:v>
                </c:pt>
                <c:pt idx="11389">
                  <c:v>8.3761740000000001E-6</c:v>
                </c:pt>
                <c:pt idx="11390">
                  <c:v>8.3752840000000005E-6</c:v>
                </c:pt>
                <c:pt idx="11391">
                  <c:v>8.374429E-6</c:v>
                </c:pt>
                <c:pt idx="11392">
                  <c:v>8.3735610000000006E-6</c:v>
                </c:pt>
                <c:pt idx="11393">
                  <c:v>8.3726929999999995E-6</c:v>
                </c:pt>
                <c:pt idx="11394">
                  <c:v>8.3718270000000006E-6</c:v>
                </c:pt>
                <c:pt idx="11395">
                  <c:v>8.3709559999999996E-6</c:v>
                </c:pt>
                <c:pt idx="11396">
                  <c:v>8.3700990000000003E-6</c:v>
                </c:pt>
                <c:pt idx="11397">
                  <c:v>8.3692490000000001E-6</c:v>
                </c:pt>
                <c:pt idx="11398">
                  <c:v>8.3684129999999999E-6</c:v>
                </c:pt>
                <c:pt idx="11399">
                  <c:v>8.3675999999999993E-6</c:v>
                </c:pt>
                <c:pt idx="11400">
                  <c:v>8.3667480000000003E-6</c:v>
                </c:pt>
                <c:pt idx="11401">
                  <c:v>8.3660389999999992E-6</c:v>
                </c:pt>
                <c:pt idx="11402">
                  <c:v>8.3651629999999996E-6</c:v>
                </c:pt>
                <c:pt idx="11403">
                  <c:v>8.3643459999999997E-6</c:v>
                </c:pt>
                <c:pt idx="11404">
                  <c:v>8.3634670000000002E-6</c:v>
                </c:pt>
                <c:pt idx="11405">
                  <c:v>8.3625970000000003E-6</c:v>
                </c:pt>
                <c:pt idx="11406">
                  <c:v>8.3617190000000002E-6</c:v>
                </c:pt>
                <c:pt idx="11407">
                  <c:v>8.3608499999999997E-6</c:v>
                </c:pt>
                <c:pt idx="11408">
                  <c:v>8.3599859999999996E-6</c:v>
                </c:pt>
                <c:pt idx="11409">
                  <c:v>8.3591189999999996E-6</c:v>
                </c:pt>
                <c:pt idx="11410">
                  <c:v>8.358257E-6</c:v>
                </c:pt>
                <c:pt idx="11411">
                  <c:v>8.3573939999999992E-6</c:v>
                </c:pt>
                <c:pt idx="11412">
                  <c:v>8.356534E-6</c:v>
                </c:pt>
                <c:pt idx="11413">
                  <c:v>8.3556819999999994E-6</c:v>
                </c:pt>
                <c:pt idx="11414">
                  <c:v>8.3548600000000008E-6</c:v>
                </c:pt>
                <c:pt idx="11415">
                  <c:v>8.3540539999999993E-6</c:v>
                </c:pt>
                <c:pt idx="11416">
                  <c:v>8.3532539999999993E-6</c:v>
                </c:pt>
                <c:pt idx="11417">
                  <c:v>8.3525520000000007E-6</c:v>
                </c:pt>
                <c:pt idx="11418">
                  <c:v>8.3516720000000001E-6</c:v>
                </c:pt>
                <c:pt idx="11419">
                  <c:v>8.3508259999999992E-6</c:v>
                </c:pt>
                <c:pt idx="11420">
                  <c:v>8.3499350000000002E-6</c:v>
                </c:pt>
                <c:pt idx="11421">
                  <c:v>8.3490749999999993E-6</c:v>
                </c:pt>
                <c:pt idx="11422">
                  <c:v>8.3482090000000004E-6</c:v>
                </c:pt>
                <c:pt idx="11423">
                  <c:v>8.3473349999999996E-6</c:v>
                </c:pt>
                <c:pt idx="11424">
                  <c:v>8.3464649999999997E-6</c:v>
                </c:pt>
                <c:pt idx="11425">
                  <c:v>8.3455940000000004E-6</c:v>
                </c:pt>
                <c:pt idx="11426">
                  <c:v>8.3447220000000001E-6</c:v>
                </c:pt>
                <c:pt idx="11427">
                  <c:v>8.3438609999999998E-6</c:v>
                </c:pt>
                <c:pt idx="11428">
                  <c:v>8.3430059999999993E-6</c:v>
                </c:pt>
                <c:pt idx="11429">
                  <c:v>8.342163E-6</c:v>
                </c:pt>
                <c:pt idx="11430">
                  <c:v>8.3413379999999999E-6</c:v>
                </c:pt>
                <c:pt idx="11431">
                  <c:v>8.3406249999999994E-6</c:v>
                </c:pt>
                <c:pt idx="11432">
                  <c:v>8.3398519999999999E-6</c:v>
                </c:pt>
                <c:pt idx="11433">
                  <c:v>8.3389989999999999E-6</c:v>
                </c:pt>
                <c:pt idx="11434">
                  <c:v>8.3381370000000002E-6</c:v>
                </c:pt>
                <c:pt idx="11435">
                  <c:v>8.3372500000000005E-6</c:v>
                </c:pt>
                <c:pt idx="11436">
                  <c:v>8.3363830000000005E-6</c:v>
                </c:pt>
                <c:pt idx="11437">
                  <c:v>8.3355229999999996E-6</c:v>
                </c:pt>
                <c:pt idx="11438">
                  <c:v>8.334661E-6</c:v>
                </c:pt>
                <c:pt idx="11439">
                  <c:v>8.3338050000000001E-6</c:v>
                </c:pt>
                <c:pt idx="11440">
                  <c:v>8.3329510000000006E-6</c:v>
                </c:pt>
                <c:pt idx="11441">
                  <c:v>8.332099E-6</c:v>
                </c:pt>
                <c:pt idx="11442">
                  <c:v>8.3312510000000003E-6</c:v>
                </c:pt>
                <c:pt idx="11443">
                  <c:v>8.3304219999999992E-6</c:v>
                </c:pt>
                <c:pt idx="11444">
                  <c:v>8.3295819999999998E-6</c:v>
                </c:pt>
                <c:pt idx="11445">
                  <c:v>8.3287909999999993E-6</c:v>
                </c:pt>
                <c:pt idx="11446">
                  <c:v>8.3279470000000006E-6</c:v>
                </c:pt>
                <c:pt idx="11447">
                  <c:v>8.3271970000000006E-6</c:v>
                </c:pt>
                <c:pt idx="11448">
                  <c:v>8.3263589999999999E-6</c:v>
                </c:pt>
                <c:pt idx="11449">
                  <c:v>8.3255039999999994E-6</c:v>
                </c:pt>
                <c:pt idx="11450">
                  <c:v>8.3246800000000004E-6</c:v>
                </c:pt>
                <c:pt idx="11451">
                  <c:v>8.3237850000000005E-6</c:v>
                </c:pt>
                <c:pt idx="11452">
                  <c:v>8.3229329999999998E-6</c:v>
                </c:pt>
                <c:pt idx="11453">
                  <c:v>8.3220719999999996E-6</c:v>
                </c:pt>
                <c:pt idx="11454">
                  <c:v>8.3212200000000006E-6</c:v>
                </c:pt>
                <c:pt idx="11455">
                  <c:v>8.3203640000000007E-6</c:v>
                </c:pt>
                <c:pt idx="11456">
                  <c:v>8.3195069999999997E-6</c:v>
                </c:pt>
                <c:pt idx="11457">
                  <c:v>8.3186619999999999E-6</c:v>
                </c:pt>
                <c:pt idx="11458">
                  <c:v>8.3178069999999994E-6</c:v>
                </c:pt>
                <c:pt idx="11459">
                  <c:v>8.3170039999999994E-6</c:v>
                </c:pt>
                <c:pt idx="11460">
                  <c:v>8.3161470000000001E-6</c:v>
                </c:pt>
                <c:pt idx="11461">
                  <c:v>8.3153860000000001E-6</c:v>
                </c:pt>
                <c:pt idx="11462">
                  <c:v>8.3145869999999994E-6</c:v>
                </c:pt>
                <c:pt idx="11463">
                  <c:v>8.3137369999999992E-6</c:v>
                </c:pt>
                <c:pt idx="11464">
                  <c:v>8.3128689999999998E-6</c:v>
                </c:pt>
                <c:pt idx="11465">
                  <c:v>8.3120230000000006E-6</c:v>
                </c:pt>
                <c:pt idx="11466">
                  <c:v>8.3111510000000003E-6</c:v>
                </c:pt>
                <c:pt idx="11467">
                  <c:v>8.3103090000000003E-6</c:v>
                </c:pt>
                <c:pt idx="11468">
                  <c:v>8.3094599999999996E-6</c:v>
                </c:pt>
                <c:pt idx="11469">
                  <c:v>8.3086220000000006E-6</c:v>
                </c:pt>
                <c:pt idx="11470">
                  <c:v>8.3077679999999994E-6</c:v>
                </c:pt>
                <c:pt idx="11471">
                  <c:v>8.3069319999999992E-6</c:v>
                </c:pt>
                <c:pt idx="11472">
                  <c:v>8.3060779999999998E-6</c:v>
                </c:pt>
                <c:pt idx="11473">
                  <c:v>8.3052529999999997E-6</c:v>
                </c:pt>
                <c:pt idx="11474">
                  <c:v>8.3044199999999993E-6</c:v>
                </c:pt>
                <c:pt idx="11475">
                  <c:v>8.3035990000000002E-6</c:v>
                </c:pt>
                <c:pt idx="11476">
                  <c:v>8.3028120000000007E-6</c:v>
                </c:pt>
                <c:pt idx="11477">
                  <c:v>8.3019939999999997E-6</c:v>
                </c:pt>
                <c:pt idx="11478">
                  <c:v>8.301146E-6</c:v>
                </c:pt>
                <c:pt idx="11479">
                  <c:v>8.3003239999999998E-6</c:v>
                </c:pt>
                <c:pt idx="11480">
                  <c:v>8.2994750000000007E-6</c:v>
                </c:pt>
                <c:pt idx="11481">
                  <c:v>8.2986129999999993E-6</c:v>
                </c:pt>
                <c:pt idx="11482">
                  <c:v>8.297756E-6</c:v>
                </c:pt>
                <c:pt idx="11483">
                  <c:v>8.2969050000000005E-6</c:v>
                </c:pt>
                <c:pt idx="11484">
                  <c:v>8.2960520000000004E-6</c:v>
                </c:pt>
                <c:pt idx="11485">
                  <c:v>8.2951990000000004E-6</c:v>
                </c:pt>
                <c:pt idx="11486">
                  <c:v>8.2943499999999996E-6</c:v>
                </c:pt>
                <c:pt idx="11487">
                  <c:v>8.2935040000000004E-6</c:v>
                </c:pt>
                <c:pt idx="11488">
                  <c:v>8.2926829999999996E-6</c:v>
                </c:pt>
                <c:pt idx="11489">
                  <c:v>8.2918650000000003E-6</c:v>
                </c:pt>
                <c:pt idx="11490">
                  <c:v>8.2910340000000004E-6</c:v>
                </c:pt>
                <c:pt idx="11491">
                  <c:v>8.2902719999999993E-6</c:v>
                </c:pt>
                <c:pt idx="11492">
                  <c:v>8.2894250000000007E-6</c:v>
                </c:pt>
                <c:pt idx="11493">
                  <c:v>8.2886780000000006E-6</c:v>
                </c:pt>
                <c:pt idx="11494">
                  <c:v>8.2878209999999996E-6</c:v>
                </c:pt>
                <c:pt idx="11495">
                  <c:v>8.286959E-6</c:v>
                </c:pt>
                <c:pt idx="11496">
                  <c:v>8.2861039999999994E-6</c:v>
                </c:pt>
                <c:pt idx="11497">
                  <c:v>8.2852320000000008E-6</c:v>
                </c:pt>
                <c:pt idx="11498">
                  <c:v>8.2843889999999997E-6</c:v>
                </c:pt>
                <c:pt idx="11499">
                  <c:v>8.2835309999999993E-6</c:v>
                </c:pt>
                <c:pt idx="11500">
                  <c:v>8.2826950000000008E-6</c:v>
                </c:pt>
                <c:pt idx="11501">
                  <c:v>8.2818329999999995E-6</c:v>
                </c:pt>
                <c:pt idx="11502">
                  <c:v>8.2809890000000008E-6</c:v>
                </c:pt>
                <c:pt idx="11503">
                  <c:v>8.2801480000000002E-6</c:v>
                </c:pt>
                <c:pt idx="11504">
                  <c:v>8.2793099999999995E-6</c:v>
                </c:pt>
                <c:pt idx="11505">
                  <c:v>8.2784959999999995E-6</c:v>
                </c:pt>
                <c:pt idx="11506">
                  <c:v>8.2776640000000002E-6</c:v>
                </c:pt>
                <c:pt idx="11507">
                  <c:v>8.2769009999999997E-6</c:v>
                </c:pt>
                <c:pt idx="11508">
                  <c:v>8.2760819999999993E-6</c:v>
                </c:pt>
                <c:pt idx="11509">
                  <c:v>8.275239E-6</c:v>
                </c:pt>
                <c:pt idx="11510">
                  <c:v>8.2744449999999997E-6</c:v>
                </c:pt>
                <c:pt idx="11511">
                  <c:v>8.2735979999999994E-6</c:v>
                </c:pt>
                <c:pt idx="11512">
                  <c:v>8.2727460000000004E-6</c:v>
                </c:pt>
                <c:pt idx="11513">
                  <c:v>8.2718900000000005E-6</c:v>
                </c:pt>
                <c:pt idx="11514">
                  <c:v>8.2710450000000007E-6</c:v>
                </c:pt>
                <c:pt idx="11515">
                  <c:v>8.2701879999999997E-6</c:v>
                </c:pt>
                <c:pt idx="11516">
                  <c:v>8.2693379999999995E-6</c:v>
                </c:pt>
                <c:pt idx="11517">
                  <c:v>8.2684920000000003E-6</c:v>
                </c:pt>
                <c:pt idx="11518">
                  <c:v>8.2676429999999995E-6</c:v>
                </c:pt>
                <c:pt idx="11519">
                  <c:v>8.2668470000000004E-6</c:v>
                </c:pt>
                <c:pt idx="11520">
                  <c:v>8.266003E-6</c:v>
                </c:pt>
                <c:pt idx="11521">
                  <c:v>8.2651899999999994E-6</c:v>
                </c:pt>
                <c:pt idx="11522">
                  <c:v>8.2643630000000005E-6</c:v>
                </c:pt>
                <c:pt idx="11523">
                  <c:v>8.2635889999999999E-6</c:v>
                </c:pt>
                <c:pt idx="11524">
                  <c:v>8.2627779999999997E-6</c:v>
                </c:pt>
                <c:pt idx="11525">
                  <c:v>8.2619270000000002E-6</c:v>
                </c:pt>
                <c:pt idx="11526">
                  <c:v>8.2610829999999997E-6</c:v>
                </c:pt>
                <c:pt idx="11527">
                  <c:v>8.2602549999999997E-6</c:v>
                </c:pt>
                <c:pt idx="11528">
                  <c:v>8.2593989999999998E-6</c:v>
                </c:pt>
                <c:pt idx="11529">
                  <c:v>8.2585799999999995E-6</c:v>
                </c:pt>
                <c:pt idx="11530">
                  <c:v>8.257726E-6</c:v>
                </c:pt>
                <c:pt idx="11531">
                  <c:v>8.2568989999999994E-6</c:v>
                </c:pt>
                <c:pt idx="11532">
                  <c:v>8.2560420000000001E-6</c:v>
                </c:pt>
                <c:pt idx="11533">
                  <c:v>8.2552110000000003E-6</c:v>
                </c:pt>
                <c:pt idx="11534">
                  <c:v>8.2543869999999995E-6</c:v>
                </c:pt>
                <c:pt idx="11535">
                  <c:v>8.2535479999999995E-6</c:v>
                </c:pt>
                <c:pt idx="11536">
                  <c:v>8.2526949999999994E-6</c:v>
                </c:pt>
                <c:pt idx="11537">
                  <c:v>8.2518740000000003E-6</c:v>
                </c:pt>
                <c:pt idx="11538">
                  <c:v>8.2510680000000005E-6</c:v>
                </c:pt>
                <c:pt idx="11539">
                  <c:v>8.2502889999999995E-6</c:v>
                </c:pt>
                <c:pt idx="11540">
                  <c:v>8.2494570000000003E-6</c:v>
                </c:pt>
                <c:pt idx="11541">
                  <c:v>8.2486230000000005E-6</c:v>
                </c:pt>
                <c:pt idx="11542">
                  <c:v>8.2478189999999995E-6</c:v>
                </c:pt>
                <c:pt idx="11543">
                  <c:v>8.2469760000000002E-6</c:v>
                </c:pt>
                <c:pt idx="11544">
                  <c:v>8.2461950000000004E-6</c:v>
                </c:pt>
                <c:pt idx="11545">
                  <c:v>8.2453470000000007E-6</c:v>
                </c:pt>
                <c:pt idx="11546">
                  <c:v>8.2444950000000001E-6</c:v>
                </c:pt>
                <c:pt idx="11547">
                  <c:v>8.2436349999999992E-6</c:v>
                </c:pt>
                <c:pt idx="11548">
                  <c:v>8.2427770000000005E-6</c:v>
                </c:pt>
                <c:pt idx="11549">
                  <c:v>8.2419279999999997E-6</c:v>
                </c:pt>
                <c:pt idx="11550">
                  <c:v>8.2410760000000008E-6</c:v>
                </c:pt>
                <c:pt idx="11551">
                  <c:v>8.2402430000000004E-6</c:v>
                </c:pt>
                <c:pt idx="11552">
                  <c:v>8.2394019999999999E-6</c:v>
                </c:pt>
                <c:pt idx="11553">
                  <c:v>8.2385799999999996E-6</c:v>
                </c:pt>
                <c:pt idx="11554">
                  <c:v>8.2377730000000005E-6</c:v>
                </c:pt>
                <c:pt idx="11555">
                  <c:v>8.2370269999999998E-6</c:v>
                </c:pt>
                <c:pt idx="11556">
                  <c:v>8.2362710000000001E-6</c:v>
                </c:pt>
                <c:pt idx="11557">
                  <c:v>8.2354349999999999E-6</c:v>
                </c:pt>
                <c:pt idx="11558">
                  <c:v>8.2346140000000007E-6</c:v>
                </c:pt>
                <c:pt idx="11559">
                  <c:v>8.2337629999999995E-6</c:v>
                </c:pt>
                <c:pt idx="11560">
                  <c:v>8.2328989999999993E-6</c:v>
                </c:pt>
                <c:pt idx="11561">
                  <c:v>8.2320539999999995E-6</c:v>
                </c:pt>
                <c:pt idx="11562">
                  <c:v>8.2312029999999999E-6</c:v>
                </c:pt>
                <c:pt idx="11563">
                  <c:v>8.2303619999999994E-6</c:v>
                </c:pt>
                <c:pt idx="11564">
                  <c:v>8.2295180000000006E-6</c:v>
                </c:pt>
                <c:pt idx="11565">
                  <c:v>8.22868E-6</c:v>
                </c:pt>
                <c:pt idx="11566">
                  <c:v>8.2278400000000005E-6</c:v>
                </c:pt>
                <c:pt idx="11567">
                  <c:v>8.2270079999999995E-6</c:v>
                </c:pt>
                <c:pt idx="11568">
                  <c:v>8.2261879999999998E-6</c:v>
                </c:pt>
                <c:pt idx="11569">
                  <c:v>8.225382E-6</c:v>
                </c:pt>
                <c:pt idx="11570">
                  <c:v>8.2246180000000001E-6</c:v>
                </c:pt>
                <c:pt idx="11571">
                  <c:v>8.2238370000000003E-6</c:v>
                </c:pt>
                <c:pt idx="11572">
                  <c:v>8.2229939999999993E-6</c:v>
                </c:pt>
                <c:pt idx="11573">
                  <c:v>8.2222030000000005E-6</c:v>
                </c:pt>
                <c:pt idx="11574">
                  <c:v>8.2213470000000006E-6</c:v>
                </c:pt>
                <c:pt idx="11575">
                  <c:v>8.220495E-6</c:v>
                </c:pt>
                <c:pt idx="11576">
                  <c:v>8.219653E-6</c:v>
                </c:pt>
                <c:pt idx="11577">
                  <c:v>8.2188039999999992E-6</c:v>
                </c:pt>
                <c:pt idx="11578">
                  <c:v>8.2179790000000008E-6</c:v>
                </c:pt>
                <c:pt idx="11579">
                  <c:v>8.2171320000000005E-6</c:v>
                </c:pt>
                <c:pt idx="11580">
                  <c:v>8.2163040000000005E-6</c:v>
                </c:pt>
                <c:pt idx="11581">
                  <c:v>8.2154669999999992E-6</c:v>
                </c:pt>
                <c:pt idx="11582">
                  <c:v>8.2146480000000006E-6</c:v>
                </c:pt>
                <c:pt idx="11583">
                  <c:v>8.2138320000000001E-6</c:v>
                </c:pt>
                <c:pt idx="11584">
                  <c:v>8.2130129999999997E-6</c:v>
                </c:pt>
                <c:pt idx="11585">
                  <c:v>8.2122069999999999E-6</c:v>
                </c:pt>
                <c:pt idx="11586">
                  <c:v>8.2114219999999992E-6</c:v>
                </c:pt>
                <c:pt idx="11587">
                  <c:v>8.2105929999999998E-6</c:v>
                </c:pt>
                <c:pt idx="11588">
                  <c:v>8.2097840000000001E-6</c:v>
                </c:pt>
                <c:pt idx="11589">
                  <c:v>8.2089539999999997E-6</c:v>
                </c:pt>
                <c:pt idx="11590">
                  <c:v>8.2081149999999996E-6</c:v>
                </c:pt>
                <c:pt idx="11591">
                  <c:v>8.207292E-6</c:v>
                </c:pt>
                <c:pt idx="11592">
                  <c:v>8.2064600000000007E-6</c:v>
                </c:pt>
                <c:pt idx="11593">
                  <c:v>8.2056330000000001E-6</c:v>
                </c:pt>
                <c:pt idx="11594">
                  <c:v>8.2048059999999995E-6</c:v>
                </c:pt>
                <c:pt idx="11595">
                  <c:v>8.2039680000000005E-6</c:v>
                </c:pt>
                <c:pt idx="11596">
                  <c:v>8.2031240000000001E-6</c:v>
                </c:pt>
                <c:pt idx="11597">
                  <c:v>8.2023200000000008E-6</c:v>
                </c:pt>
                <c:pt idx="11598">
                  <c:v>8.2015170000000008E-6</c:v>
                </c:pt>
                <c:pt idx="11599">
                  <c:v>8.2007189999999996E-6</c:v>
                </c:pt>
                <c:pt idx="11600">
                  <c:v>8.199882E-6</c:v>
                </c:pt>
                <c:pt idx="11601">
                  <c:v>8.1990920000000006E-6</c:v>
                </c:pt>
                <c:pt idx="11602">
                  <c:v>8.1983030000000006E-6</c:v>
                </c:pt>
                <c:pt idx="11603">
                  <c:v>8.1974439999999992E-6</c:v>
                </c:pt>
                <c:pt idx="11604">
                  <c:v>8.1966099999999994E-6</c:v>
                </c:pt>
                <c:pt idx="11605">
                  <c:v>8.1957709999999994E-6</c:v>
                </c:pt>
                <c:pt idx="11606">
                  <c:v>8.1949399999999995E-6</c:v>
                </c:pt>
                <c:pt idx="11607">
                  <c:v>8.1941020000000005E-6</c:v>
                </c:pt>
                <c:pt idx="11608">
                  <c:v>8.1932699999999996E-6</c:v>
                </c:pt>
                <c:pt idx="11609">
                  <c:v>8.1924240000000004E-6</c:v>
                </c:pt>
                <c:pt idx="11610">
                  <c:v>8.1915939999999999E-6</c:v>
                </c:pt>
                <c:pt idx="11611">
                  <c:v>8.1907600000000002E-6</c:v>
                </c:pt>
                <c:pt idx="11612">
                  <c:v>8.1899529999999993E-6</c:v>
                </c:pt>
                <c:pt idx="11613">
                  <c:v>8.1891299999999996E-6</c:v>
                </c:pt>
                <c:pt idx="11614">
                  <c:v>8.1883739999999999E-6</c:v>
                </c:pt>
                <c:pt idx="11615">
                  <c:v>8.1875700000000006E-6</c:v>
                </c:pt>
                <c:pt idx="11616">
                  <c:v>8.1867409999999995E-6</c:v>
                </c:pt>
                <c:pt idx="11617">
                  <c:v>8.1858909999999994E-6</c:v>
                </c:pt>
                <c:pt idx="11618">
                  <c:v>8.1850789999999998E-6</c:v>
                </c:pt>
                <c:pt idx="11619">
                  <c:v>8.1842759999999999E-6</c:v>
                </c:pt>
                <c:pt idx="11620">
                  <c:v>8.1835170000000003E-6</c:v>
                </c:pt>
                <c:pt idx="11621">
                  <c:v>8.1826869999999999E-6</c:v>
                </c:pt>
                <c:pt idx="11622">
                  <c:v>8.1818550000000006E-6</c:v>
                </c:pt>
                <c:pt idx="11623">
                  <c:v>8.1810149999999995E-6</c:v>
                </c:pt>
                <c:pt idx="11624">
                  <c:v>8.1801690000000003E-6</c:v>
                </c:pt>
                <c:pt idx="11625">
                  <c:v>8.1793210000000006E-6</c:v>
                </c:pt>
                <c:pt idx="11626">
                  <c:v>8.17848E-6</c:v>
                </c:pt>
                <c:pt idx="11627">
                  <c:v>8.1776680000000005E-6</c:v>
                </c:pt>
                <c:pt idx="11628">
                  <c:v>8.1768290000000004E-6</c:v>
                </c:pt>
                <c:pt idx="11629">
                  <c:v>8.1760230000000006E-6</c:v>
                </c:pt>
                <c:pt idx="11630">
                  <c:v>8.1752040000000002E-6</c:v>
                </c:pt>
                <c:pt idx="11631">
                  <c:v>8.1743980000000004E-6</c:v>
                </c:pt>
                <c:pt idx="11632">
                  <c:v>8.1736280000000007E-6</c:v>
                </c:pt>
                <c:pt idx="11633">
                  <c:v>8.1728030000000006E-6</c:v>
                </c:pt>
                <c:pt idx="11634">
                  <c:v>8.1720269999999995E-6</c:v>
                </c:pt>
                <c:pt idx="11635">
                  <c:v>8.1712129999999995E-6</c:v>
                </c:pt>
                <c:pt idx="11636">
                  <c:v>8.1703810000000003E-6</c:v>
                </c:pt>
                <c:pt idx="11637">
                  <c:v>8.1695849999999995E-6</c:v>
                </c:pt>
                <c:pt idx="11638">
                  <c:v>8.1687390000000003E-6</c:v>
                </c:pt>
                <c:pt idx="11639">
                  <c:v>8.1679020000000007E-6</c:v>
                </c:pt>
                <c:pt idx="11640">
                  <c:v>8.1670539999999993E-6</c:v>
                </c:pt>
                <c:pt idx="11641">
                  <c:v>8.1662160000000003E-6</c:v>
                </c:pt>
                <c:pt idx="11642">
                  <c:v>8.1653859999999998E-6</c:v>
                </c:pt>
                <c:pt idx="11643">
                  <c:v>8.1645510000000007E-6</c:v>
                </c:pt>
                <c:pt idx="11644">
                  <c:v>8.1637400000000005E-6</c:v>
                </c:pt>
                <c:pt idx="11645">
                  <c:v>8.1629049999999997E-6</c:v>
                </c:pt>
                <c:pt idx="11646">
                  <c:v>8.1621090000000006E-6</c:v>
                </c:pt>
                <c:pt idx="11647">
                  <c:v>8.1612999999999993E-6</c:v>
                </c:pt>
                <c:pt idx="11648">
                  <c:v>8.1605489999999999E-6</c:v>
                </c:pt>
                <c:pt idx="11649">
                  <c:v>8.1597820000000001E-6</c:v>
                </c:pt>
                <c:pt idx="11650">
                  <c:v>8.1589510000000003E-6</c:v>
                </c:pt>
                <c:pt idx="11651">
                  <c:v>8.1581489999999997E-6</c:v>
                </c:pt>
                <c:pt idx="11652">
                  <c:v>8.1572980000000002E-6</c:v>
                </c:pt>
                <c:pt idx="11653">
                  <c:v>8.1564810000000003E-6</c:v>
                </c:pt>
                <c:pt idx="11654">
                  <c:v>8.1556429999999996E-6</c:v>
                </c:pt>
                <c:pt idx="11655">
                  <c:v>8.1548020000000007E-6</c:v>
                </c:pt>
                <c:pt idx="11656">
                  <c:v>8.1539740000000007E-6</c:v>
                </c:pt>
                <c:pt idx="11657">
                  <c:v>8.1531389999999999E-6</c:v>
                </c:pt>
                <c:pt idx="11658">
                  <c:v>8.1523199999999996E-6</c:v>
                </c:pt>
                <c:pt idx="11659">
                  <c:v>8.1514869999999992E-6</c:v>
                </c:pt>
                <c:pt idx="11660">
                  <c:v>8.1507169999999996E-6</c:v>
                </c:pt>
                <c:pt idx="11661">
                  <c:v>8.1498990000000003E-6</c:v>
                </c:pt>
                <c:pt idx="11662">
                  <c:v>8.1490809999999993E-6</c:v>
                </c:pt>
                <c:pt idx="11663">
                  <c:v>8.1482829999999997E-6</c:v>
                </c:pt>
                <c:pt idx="11664">
                  <c:v>8.1474719999999996E-6</c:v>
                </c:pt>
                <c:pt idx="11665">
                  <c:v>8.146674E-6</c:v>
                </c:pt>
                <c:pt idx="11666">
                  <c:v>8.1458879999999999E-6</c:v>
                </c:pt>
                <c:pt idx="11667">
                  <c:v>8.1450629999999998E-6</c:v>
                </c:pt>
                <c:pt idx="11668">
                  <c:v>8.1442719999999993E-6</c:v>
                </c:pt>
                <c:pt idx="11669">
                  <c:v>8.1434390000000007E-6</c:v>
                </c:pt>
                <c:pt idx="11670">
                  <c:v>8.1426060000000004E-6</c:v>
                </c:pt>
                <c:pt idx="11671">
                  <c:v>8.1417750000000005E-6</c:v>
                </c:pt>
                <c:pt idx="11672">
                  <c:v>8.1409509999999998E-6</c:v>
                </c:pt>
                <c:pt idx="11673">
                  <c:v>8.1401250000000003E-6</c:v>
                </c:pt>
                <c:pt idx="11674">
                  <c:v>8.1392929999999993E-6</c:v>
                </c:pt>
                <c:pt idx="11675">
                  <c:v>8.138475E-6</c:v>
                </c:pt>
                <c:pt idx="11676">
                  <c:v>8.1376449999999996E-6</c:v>
                </c:pt>
                <c:pt idx="11677">
                  <c:v>8.1368509999999993E-6</c:v>
                </c:pt>
                <c:pt idx="11678">
                  <c:v>8.1360460000000005E-6</c:v>
                </c:pt>
                <c:pt idx="11679">
                  <c:v>8.1352510000000008E-6</c:v>
                </c:pt>
                <c:pt idx="11680">
                  <c:v>8.1344570000000005E-6</c:v>
                </c:pt>
                <c:pt idx="11681">
                  <c:v>8.1336850000000004E-6</c:v>
                </c:pt>
                <c:pt idx="11682">
                  <c:v>8.132866E-6</c:v>
                </c:pt>
                <c:pt idx="11683">
                  <c:v>8.1320219999999996E-6</c:v>
                </c:pt>
                <c:pt idx="11684">
                  <c:v>8.1311930000000002E-6</c:v>
                </c:pt>
                <c:pt idx="11685">
                  <c:v>8.1303769999999997E-6</c:v>
                </c:pt>
                <c:pt idx="11686">
                  <c:v>8.129568E-6</c:v>
                </c:pt>
                <c:pt idx="11687">
                  <c:v>8.1287489999999996E-6</c:v>
                </c:pt>
                <c:pt idx="11688">
                  <c:v>8.1279409999999994E-6</c:v>
                </c:pt>
                <c:pt idx="11689">
                  <c:v>8.1271149999999999E-6</c:v>
                </c:pt>
                <c:pt idx="11690">
                  <c:v>8.1262929999999996E-6</c:v>
                </c:pt>
                <c:pt idx="11691">
                  <c:v>8.1254920000000002E-6</c:v>
                </c:pt>
                <c:pt idx="11692">
                  <c:v>8.1246649999999996E-6</c:v>
                </c:pt>
                <c:pt idx="11693">
                  <c:v>8.1239009999999997E-6</c:v>
                </c:pt>
                <c:pt idx="11694">
                  <c:v>8.1230809999999999E-6</c:v>
                </c:pt>
                <c:pt idx="11695">
                  <c:v>8.1222789999999994E-6</c:v>
                </c:pt>
                <c:pt idx="11696">
                  <c:v>8.1214639999999999E-6</c:v>
                </c:pt>
                <c:pt idx="11697">
                  <c:v>8.1206600000000006E-6</c:v>
                </c:pt>
                <c:pt idx="11698">
                  <c:v>8.1198430000000007E-6</c:v>
                </c:pt>
                <c:pt idx="11699">
                  <c:v>8.1190400000000008E-6</c:v>
                </c:pt>
                <c:pt idx="11700">
                  <c:v>8.1181990000000002E-6</c:v>
                </c:pt>
                <c:pt idx="11701">
                  <c:v>8.1173880000000001E-6</c:v>
                </c:pt>
                <c:pt idx="11702">
                  <c:v>8.1165590000000007E-6</c:v>
                </c:pt>
                <c:pt idx="11703">
                  <c:v>8.1157439999999996E-6</c:v>
                </c:pt>
                <c:pt idx="11704">
                  <c:v>8.1149170000000007E-6</c:v>
                </c:pt>
                <c:pt idx="11705">
                  <c:v>8.1141069999999999E-6</c:v>
                </c:pt>
                <c:pt idx="11706">
                  <c:v>8.1133010000000001E-6</c:v>
                </c:pt>
                <c:pt idx="11707">
                  <c:v>8.1124769999999994E-6</c:v>
                </c:pt>
                <c:pt idx="11708">
                  <c:v>8.1117179999999998E-6</c:v>
                </c:pt>
                <c:pt idx="11709">
                  <c:v>8.1108920000000003E-6</c:v>
                </c:pt>
                <c:pt idx="11710">
                  <c:v>8.1101140000000005E-6</c:v>
                </c:pt>
                <c:pt idx="11711">
                  <c:v>8.1092970000000006E-6</c:v>
                </c:pt>
                <c:pt idx="11712">
                  <c:v>8.1085069999999995E-6</c:v>
                </c:pt>
                <c:pt idx="11713">
                  <c:v>8.1077030000000002E-6</c:v>
                </c:pt>
                <c:pt idx="11714">
                  <c:v>8.1068819999999993E-6</c:v>
                </c:pt>
                <c:pt idx="11715">
                  <c:v>8.1061119999999997E-6</c:v>
                </c:pt>
                <c:pt idx="11716">
                  <c:v>8.1052690000000003E-6</c:v>
                </c:pt>
                <c:pt idx="11717">
                  <c:v>8.1044410000000004E-6</c:v>
                </c:pt>
                <c:pt idx="11718">
                  <c:v>8.1036040000000008E-6</c:v>
                </c:pt>
                <c:pt idx="11719">
                  <c:v>8.1027829999999999E-6</c:v>
                </c:pt>
                <c:pt idx="11720">
                  <c:v>8.1019549999999999E-6</c:v>
                </c:pt>
                <c:pt idx="11721">
                  <c:v>8.1011359999999995E-6</c:v>
                </c:pt>
                <c:pt idx="11722">
                  <c:v>8.1003180000000003E-6</c:v>
                </c:pt>
                <c:pt idx="11723">
                  <c:v>8.0994969999999994E-6</c:v>
                </c:pt>
                <c:pt idx="11724">
                  <c:v>8.0987379999999998E-6</c:v>
                </c:pt>
                <c:pt idx="11725">
                  <c:v>8.0979159999999996E-6</c:v>
                </c:pt>
                <c:pt idx="11726">
                  <c:v>8.0971409999999996E-6</c:v>
                </c:pt>
                <c:pt idx="11727">
                  <c:v>8.0963290000000001E-6</c:v>
                </c:pt>
                <c:pt idx="11728">
                  <c:v>8.0955599999999998E-6</c:v>
                </c:pt>
                <c:pt idx="11729">
                  <c:v>8.0947769999999996E-6</c:v>
                </c:pt>
                <c:pt idx="11730">
                  <c:v>8.0939549999999993E-6</c:v>
                </c:pt>
                <c:pt idx="11731">
                  <c:v>8.0931110000000006E-6</c:v>
                </c:pt>
                <c:pt idx="11732">
                  <c:v>8.0922810000000001E-6</c:v>
                </c:pt>
                <c:pt idx="11733">
                  <c:v>8.0914679999999995E-6</c:v>
                </c:pt>
                <c:pt idx="11734">
                  <c:v>8.0906619999999997E-6</c:v>
                </c:pt>
                <c:pt idx="11735">
                  <c:v>8.0898500000000001E-6</c:v>
                </c:pt>
                <c:pt idx="11736">
                  <c:v>8.0890330000000002E-6</c:v>
                </c:pt>
                <c:pt idx="11737">
                  <c:v>8.0882100000000006E-6</c:v>
                </c:pt>
                <c:pt idx="11738">
                  <c:v>8.0874070000000007E-6</c:v>
                </c:pt>
                <c:pt idx="11739">
                  <c:v>8.086594E-6</c:v>
                </c:pt>
                <c:pt idx="11740">
                  <c:v>8.085794E-6</c:v>
                </c:pt>
                <c:pt idx="11741">
                  <c:v>8.0850210000000005E-6</c:v>
                </c:pt>
                <c:pt idx="11742">
                  <c:v>8.0841990000000002E-6</c:v>
                </c:pt>
                <c:pt idx="11743">
                  <c:v>8.0834350000000003E-6</c:v>
                </c:pt>
                <c:pt idx="11744">
                  <c:v>8.0826329999999998E-6</c:v>
                </c:pt>
                <c:pt idx="11745">
                  <c:v>8.0818279999999994E-6</c:v>
                </c:pt>
                <c:pt idx="11746">
                  <c:v>8.0810430000000003E-6</c:v>
                </c:pt>
                <c:pt idx="11747">
                  <c:v>8.0801989999999999E-6</c:v>
                </c:pt>
                <c:pt idx="11748">
                  <c:v>8.0793790000000002E-6</c:v>
                </c:pt>
                <c:pt idx="11749">
                  <c:v>8.0785500000000008E-6</c:v>
                </c:pt>
                <c:pt idx="11750">
                  <c:v>8.0777319999999998E-6</c:v>
                </c:pt>
                <c:pt idx="11751">
                  <c:v>8.076912E-6</c:v>
                </c:pt>
                <c:pt idx="11752">
                  <c:v>8.0760940000000007E-6</c:v>
                </c:pt>
                <c:pt idx="11753">
                  <c:v>8.0752830000000006E-6</c:v>
                </c:pt>
                <c:pt idx="11754">
                  <c:v>8.0744709999999994E-6</c:v>
                </c:pt>
                <c:pt idx="11755">
                  <c:v>8.0737149999999997E-6</c:v>
                </c:pt>
                <c:pt idx="11756">
                  <c:v>8.0728959999999993E-6</c:v>
                </c:pt>
                <c:pt idx="11757">
                  <c:v>8.0721360000000003E-6</c:v>
                </c:pt>
                <c:pt idx="11758">
                  <c:v>8.071317E-6</c:v>
                </c:pt>
                <c:pt idx="11759">
                  <c:v>8.0704919999999998E-6</c:v>
                </c:pt>
                <c:pt idx="11760">
                  <c:v>8.0696929999999992E-6</c:v>
                </c:pt>
                <c:pt idx="11761">
                  <c:v>8.0688940000000002E-6</c:v>
                </c:pt>
                <c:pt idx="11762">
                  <c:v>8.0681330000000002E-6</c:v>
                </c:pt>
                <c:pt idx="11763">
                  <c:v>8.0673020000000003E-6</c:v>
                </c:pt>
                <c:pt idx="11764">
                  <c:v>8.0664790000000007E-6</c:v>
                </c:pt>
                <c:pt idx="11765">
                  <c:v>8.0656540000000006E-6</c:v>
                </c:pt>
                <c:pt idx="11766">
                  <c:v>8.0648370000000007E-6</c:v>
                </c:pt>
                <c:pt idx="11767">
                  <c:v>8.0640169999999992E-6</c:v>
                </c:pt>
                <c:pt idx="11768">
                  <c:v>8.0631989999999999E-6</c:v>
                </c:pt>
                <c:pt idx="11769">
                  <c:v>8.0623859999999993E-6</c:v>
                </c:pt>
                <c:pt idx="11770">
                  <c:v>8.0615670000000006E-6</c:v>
                </c:pt>
                <c:pt idx="11771">
                  <c:v>8.0608120000000003E-6</c:v>
                </c:pt>
                <c:pt idx="11772">
                  <c:v>8.0600019999999995E-6</c:v>
                </c:pt>
                <c:pt idx="11773">
                  <c:v>8.0592469999999992E-6</c:v>
                </c:pt>
                <c:pt idx="11774">
                  <c:v>8.05844E-6</c:v>
                </c:pt>
                <c:pt idx="11775">
                  <c:v>8.0576620000000002E-6</c:v>
                </c:pt>
                <c:pt idx="11776">
                  <c:v>8.0568590000000002E-6</c:v>
                </c:pt>
                <c:pt idx="11777">
                  <c:v>8.0560420000000003E-6</c:v>
                </c:pt>
                <c:pt idx="11778">
                  <c:v>8.0552450000000002E-6</c:v>
                </c:pt>
                <c:pt idx="11779">
                  <c:v>8.054409E-6</c:v>
                </c:pt>
                <c:pt idx="11780">
                  <c:v>8.0535920000000001E-6</c:v>
                </c:pt>
                <c:pt idx="11781">
                  <c:v>8.0527699999999998E-6</c:v>
                </c:pt>
                <c:pt idx="11782">
                  <c:v>8.0519550000000004E-6</c:v>
                </c:pt>
                <c:pt idx="11783">
                  <c:v>8.0511419999999998E-6</c:v>
                </c:pt>
                <c:pt idx="11784">
                  <c:v>8.050322E-6</c:v>
                </c:pt>
                <c:pt idx="11785">
                  <c:v>8.0495180000000007E-6</c:v>
                </c:pt>
                <c:pt idx="11786">
                  <c:v>8.0487139999999997E-6</c:v>
                </c:pt>
                <c:pt idx="11787">
                  <c:v>8.0479329999999999E-6</c:v>
                </c:pt>
                <c:pt idx="11788">
                  <c:v>8.0471660000000001E-6</c:v>
                </c:pt>
                <c:pt idx="11789">
                  <c:v>8.0463979999999993E-6</c:v>
                </c:pt>
                <c:pt idx="11790">
                  <c:v>8.0455880000000002E-6</c:v>
                </c:pt>
                <c:pt idx="11791">
                  <c:v>8.0447669999999993E-6</c:v>
                </c:pt>
                <c:pt idx="11792">
                  <c:v>8.0439540000000004E-6</c:v>
                </c:pt>
                <c:pt idx="11793">
                  <c:v>8.0431529999999993E-6</c:v>
                </c:pt>
                <c:pt idx="11794">
                  <c:v>8.0423560000000008E-6</c:v>
                </c:pt>
                <c:pt idx="11795">
                  <c:v>8.0415639999999992E-6</c:v>
                </c:pt>
                <c:pt idx="11796">
                  <c:v>8.0407499999999992E-6</c:v>
                </c:pt>
                <c:pt idx="11797">
                  <c:v>8.0399299999999994E-6</c:v>
                </c:pt>
                <c:pt idx="11798">
                  <c:v>8.0391209999999998E-6</c:v>
                </c:pt>
                <c:pt idx="11799">
                  <c:v>8.0383049999999993E-6</c:v>
                </c:pt>
                <c:pt idx="11800">
                  <c:v>8.0375049999999992E-6</c:v>
                </c:pt>
                <c:pt idx="11801">
                  <c:v>8.0366879999999993E-6</c:v>
                </c:pt>
                <c:pt idx="11802">
                  <c:v>8.0359239999999994E-6</c:v>
                </c:pt>
                <c:pt idx="11803">
                  <c:v>8.0351519999999993E-6</c:v>
                </c:pt>
                <c:pt idx="11804">
                  <c:v>8.0343289999999996E-6</c:v>
                </c:pt>
                <c:pt idx="11805">
                  <c:v>8.0335379999999992E-6</c:v>
                </c:pt>
                <c:pt idx="11806">
                  <c:v>8.0327709999999994E-6</c:v>
                </c:pt>
                <c:pt idx="11807">
                  <c:v>8.0319550000000006E-6</c:v>
                </c:pt>
                <c:pt idx="11808">
                  <c:v>8.0311410000000006E-6</c:v>
                </c:pt>
                <c:pt idx="11809">
                  <c:v>8.0303369999999995E-6</c:v>
                </c:pt>
                <c:pt idx="11810">
                  <c:v>8.0295139999999999E-6</c:v>
                </c:pt>
                <c:pt idx="11811">
                  <c:v>8.028711E-6</c:v>
                </c:pt>
                <c:pt idx="11812">
                  <c:v>8.0278910000000002E-6</c:v>
                </c:pt>
                <c:pt idx="11813">
                  <c:v>8.0270850000000004E-6</c:v>
                </c:pt>
                <c:pt idx="11814">
                  <c:v>8.0262809999999994E-6</c:v>
                </c:pt>
                <c:pt idx="11815">
                  <c:v>8.0254770000000001E-6</c:v>
                </c:pt>
                <c:pt idx="11816">
                  <c:v>8.024691E-6</c:v>
                </c:pt>
                <c:pt idx="11817">
                  <c:v>8.0239029999999994E-6</c:v>
                </c:pt>
                <c:pt idx="11818">
                  <c:v>8.0231070000000003E-6</c:v>
                </c:pt>
                <c:pt idx="11819">
                  <c:v>8.0223180000000003E-6</c:v>
                </c:pt>
                <c:pt idx="11820">
                  <c:v>8.021524E-6</c:v>
                </c:pt>
                <c:pt idx="11821">
                  <c:v>8.0207290000000003E-6</c:v>
                </c:pt>
                <c:pt idx="11822">
                  <c:v>8.0199409999999997E-6</c:v>
                </c:pt>
                <c:pt idx="11823">
                  <c:v>8.0191430000000001E-6</c:v>
                </c:pt>
                <c:pt idx="11824">
                  <c:v>8.0183499999999992E-6</c:v>
                </c:pt>
                <c:pt idx="11825">
                  <c:v>8.0175400000000002E-6</c:v>
                </c:pt>
                <c:pt idx="11826">
                  <c:v>8.0167480000000003E-6</c:v>
                </c:pt>
                <c:pt idx="11827">
                  <c:v>8.0159310000000004E-6</c:v>
                </c:pt>
                <c:pt idx="11828">
                  <c:v>8.0151049999999992E-6</c:v>
                </c:pt>
                <c:pt idx="11829">
                  <c:v>8.0142890000000004E-6</c:v>
                </c:pt>
                <c:pt idx="11830">
                  <c:v>8.0134729999999999E-6</c:v>
                </c:pt>
                <c:pt idx="11831">
                  <c:v>8.0126649999999996E-6</c:v>
                </c:pt>
                <c:pt idx="11832">
                  <c:v>8.0118569999999993E-6</c:v>
                </c:pt>
                <c:pt idx="11833">
                  <c:v>8.0110580000000004E-6</c:v>
                </c:pt>
                <c:pt idx="11834">
                  <c:v>8.0102890000000001E-6</c:v>
                </c:pt>
                <c:pt idx="11835">
                  <c:v>8.0095140000000001E-6</c:v>
                </c:pt>
                <c:pt idx="11836">
                  <c:v>8.0087530000000001E-6</c:v>
                </c:pt>
                <c:pt idx="11837">
                  <c:v>8.0079899999999995E-6</c:v>
                </c:pt>
                <c:pt idx="11838">
                  <c:v>8.0071690000000004E-6</c:v>
                </c:pt>
                <c:pt idx="11839">
                  <c:v>8.0063550000000004E-6</c:v>
                </c:pt>
                <c:pt idx="11840">
                  <c:v>8.0055529999999998E-6</c:v>
                </c:pt>
                <c:pt idx="11841">
                  <c:v>8.0047600000000006E-6</c:v>
                </c:pt>
                <c:pt idx="11842">
                  <c:v>8.0039550000000002E-6</c:v>
                </c:pt>
                <c:pt idx="11843">
                  <c:v>8.0031359999999998E-6</c:v>
                </c:pt>
                <c:pt idx="11844">
                  <c:v>8.0023339999999993E-6</c:v>
                </c:pt>
                <c:pt idx="11845">
                  <c:v>8.0015169999999994E-6</c:v>
                </c:pt>
                <c:pt idx="11846">
                  <c:v>8.000713E-6</c:v>
                </c:pt>
                <c:pt idx="11847">
                  <c:v>7.9998950000000008E-6</c:v>
                </c:pt>
                <c:pt idx="11848">
                  <c:v>7.9990879999999999E-6</c:v>
                </c:pt>
                <c:pt idx="11849">
                  <c:v>7.9982810000000007E-6</c:v>
                </c:pt>
                <c:pt idx="11850">
                  <c:v>7.9974879999999998E-6</c:v>
                </c:pt>
                <c:pt idx="11851">
                  <c:v>7.9966870000000003E-6</c:v>
                </c:pt>
                <c:pt idx="11852">
                  <c:v>7.995946E-6</c:v>
                </c:pt>
                <c:pt idx="11853">
                  <c:v>7.9951629999999997E-6</c:v>
                </c:pt>
                <c:pt idx="11854">
                  <c:v>7.994396E-6</c:v>
                </c:pt>
                <c:pt idx="11855">
                  <c:v>7.9935989999999998E-6</c:v>
                </c:pt>
                <c:pt idx="11856">
                  <c:v>7.9928090000000004E-6</c:v>
                </c:pt>
                <c:pt idx="11857">
                  <c:v>7.9920209999999998E-6</c:v>
                </c:pt>
                <c:pt idx="11858">
                  <c:v>7.9912269999999995E-6</c:v>
                </c:pt>
                <c:pt idx="11859">
                  <c:v>7.9904120000000001E-6</c:v>
                </c:pt>
                <c:pt idx="11860">
                  <c:v>7.9895879999999994E-6</c:v>
                </c:pt>
                <c:pt idx="11861">
                  <c:v>7.9887780000000003E-6</c:v>
                </c:pt>
                <c:pt idx="11862">
                  <c:v>7.9879569999999995E-6</c:v>
                </c:pt>
                <c:pt idx="11863">
                  <c:v>7.9871589999999999E-6</c:v>
                </c:pt>
                <c:pt idx="11864">
                  <c:v>7.9863330000000004E-6</c:v>
                </c:pt>
                <c:pt idx="11865">
                  <c:v>7.9855559999999999E-6</c:v>
                </c:pt>
                <c:pt idx="11866">
                  <c:v>7.9847600000000008E-6</c:v>
                </c:pt>
                <c:pt idx="11867">
                  <c:v>7.9839580000000002E-6</c:v>
                </c:pt>
                <c:pt idx="11868">
                  <c:v>7.9832209999999992E-6</c:v>
                </c:pt>
                <c:pt idx="11869">
                  <c:v>7.9824080000000002E-6</c:v>
                </c:pt>
                <c:pt idx="11870">
                  <c:v>7.9816179999999992E-6</c:v>
                </c:pt>
                <c:pt idx="11871">
                  <c:v>7.980811E-6</c:v>
                </c:pt>
                <c:pt idx="11872">
                  <c:v>7.9800300000000002E-6</c:v>
                </c:pt>
                <c:pt idx="11873">
                  <c:v>7.9792279999999997E-6</c:v>
                </c:pt>
                <c:pt idx="11874">
                  <c:v>7.9784779999999997E-6</c:v>
                </c:pt>
                <c:pt idx="11875">
                  <c:v>7.9776609999999999E-6</c:v>
                </c:pt>
                <c:pt idx="11876">
                  <c:v>7.9768609999999998E-6</c:v>
                </c:pt>
                <c:pt idx="11877">
                  <c:v>7.9760559999999994E-6</c:v>
                </c:pt>
                <c:pt idx="11878">
                  <c:v>7.975241E-6</c:v>
                </c:pt>
                <c:pt idx="11879">
                  <c:v>7.9744460000000003E-6</c:v>
                </c:pt>
                <c:pt idx="11880">
                  <c:v>7.9736370000000006E-6</c:v>
                </c:pt>
                <c:pt idx="11881">
                  <c:v>7.9728529999999993E-6</c:v>
                </c:pt>
                <c:pt idx="11882">
                  <c:v>7.9720359999999994E-6</c:v>
                </c:pt>
                <c:pt idx="11883">
                  <c:v>7.9712310000000007E-6</c:v>
                </c:pt>
                <c:pt idx="11884">
                  <c:v>7.9704239999999998E-6</c:v>
                </c:pt>
                <c:pt idx="11885">
                  <c:v>7.9696420000000006E-6</c:v>
                </c:pt>
                <c:pt idx="11886">
                  <c:v>7.9688709999999999E-6</c:v>
                </c:pt>
                <c:pt idx="11887">
                  <c:v>7.9681269999999997E-6</c:v>
                </c:pt>
                <c:pt idx="11888">
                  <c:v>7.9673359999999992E-6</c:v>
                </c:pt>
                <c:pt idx="11889">
                  <c:v>7.9665749999999992E-6</c:v>
                </c:pt>
                <c:pt idx="11890">
                  <c:v>7.9657930000000001E-6</c:v>
                </c:pt>
                <c:pt idx="11891">
                  <c:v>7.9649730000000003E-6</c:v>
                </c:pt>
                <c:pt idx="11892">
                  <c:v>7.9641670000000005E-6</c:v>
                </c:pt>
                <c:pt idx="11893">
                  <c:v>7.9633439999999992E-6</c:v>
                </c:pt>
                <c:pt idx="11894">
                  <c:v>7.9625300000000008E-6</c:v>
                </c:pt>
                <c:pt idx="11895">
                  <c:v>7.9617209999999995E-6</c:v>
                </c:pt>
                <c:pt idx="11896">
                  <c:v>7.9609039999999996E-6</c:v>
                </c:pt>
                <c:pt idx="11897">
                  <c:v>7.960106E-6</c:v>
                </c:pt>
                <c:pt idx="11898">
                  <c:v>7.9592940000000004E-6</c:v>
                </c:pt>
                <c:pt idx="11899">
                  <c:v>7.9584949999999998E-6</c:v>
                </c:pt>
                <c:pt idx="11900">
                  <c:v>7.9577160000000005E-6</c:v>
                </c:pt>
                <c:pt idx="11901">
                  <c:v>7.9569449999999998E-6</c:v>
                </c:pt>
                <c:pt idx="11902">
                  <c:v>7.9562240000000008E-6</c:v>
                </c:pt>
                <c:pt idx="11903">
                  <c:v>7.9554319999999993E-6</c:v>
                </c:pt>
                <c:pt idx="11904">
                  <c:v>7.9546709999999992E-6</c:v>
                </c:pt>
                <c:pt idx="11905">
                  <c:v>7.9538819999999993E-6</c:v>
                </c:pt>
                <c:pt idx="11906">
                  <c:v>7.9530839999999997E-6</c:v>
                </c:pt>
                <c:pt idx="11907">
                  <c:v>7.9522869999999995E-6</c:v>
                </c:pt>
                <c:pt idx="11908">
                  <c:v>7.9514619999999994E-6</c:v>
                </c:pt>
                <c:pt idx="11909">
                  <c:v>7.9506499999999998E-6</c:v>
                </c:pt>
                <c:pt idx="11910">
                  <c:v>7.9498369999999992E-6</c:v>
                </c:pt>
                <c:pt idx="11911">
                  <c:v>7.9490260000000008E-6</c:v>
                </c:pt>
                <c:pt idx="11912">
                  <c:v>7.9482219999999997E-6</c:v>
                </c:pt>
                <c:pt idx="11913">
                  <c:v>7.9474120000000007E-6</c:v>
                </c:pt>
                <c:pt idx="11914">
                  <c:v>7.9466120000000006E-6</c:v>
                </c:pt>
                <c:pt idx="11915">
                  <c:v>7.9458090000000007E-6</c:v>
                </c:pt>
                <c:pt idx="11916">
                  <c:v>7.9450060000000008E-6</c:v>
                </c:pt>
                <c:pt idx="11917">
                  <c:v>7.9442680000000003E-6</c:v>
                </c:pt>
                <c:pt idx="11918">
                  <c:v>7.9434879999999999E-6</c:v>
                </c:pt>
                <c:pt idx="11919">
                  <c:v>7.9427320000000002E-6</c:v>
                </c:pt>
                <c:pt idx="11920">
                  <c:v>7.9419809999999992E-6</c:v>
                </c:pt>
                <c:pt idx="11921">
                  <c:v>7.9411889999999994E-6</c:v>
                </c:pt>
                <c:pt idx="11922">
                  <c:v>7.9403980000000006E-6</c:v>
                </c:pt>
                <c:pt idx="11923">
                  <c:v>7.9395999999999993E-6</c:v>
                </c:pt>
                <c:pt idx="11924">
                  <c:v>7.9387939999999995E-6</c:v>
                </c:pt>
                <c:pt idx="11925">
                  <c:v>7.9379790000000001E-6</c:v>
                </c:pt>
                <c:pt idx="11926">
                  <c:v>7.9371780000000007E-6</c:v>
                </c:pt>
                <c:pt idx="11927">
                  <c:v>7.9363679999999999E-6</c:v>
                </c:pt>
                <c:pt idx="11928">
                  <c:v>7.9355709999999997E-6</c:v>
                </c:pt>
                <c:pt idx="11929">
                  <c:v>7.9347470000000007E-6</c:v>
                </c:pt>
                <c:pt idx="11930">
                  <c:v>7.933962E-6</c:v>
                </c:pt>
                <c:pt idx="11931">
                  <c:v>7.9331840000000001E-6</c:v>
                </c:pt>
                <c:pt idx="11932">
                  <c:v>7.9323950000000001E-6</c:v>
                </c:pt>
                <c:pt idx="11933">
                  <c:v>7.9316429999999997E-6</c:v>
                </c:pt>
                <c:pt idx="11934">
                  <c:v>7.9308500000000005E-6</c:v>
                </c:pt>
                <c:pt idx="11935">
                  <c:v>7.9300700000000001E-6</c:v>
                </c:pt>
                <c:pt idx="11936">
                  <c:v>7.9293159999999992E-6</c:v>
                </c:pt>
                <c:pt idx="11937">
                  <c:v>7.928509E-6</c:v>
                </c:pt>
                <c:pt idx="11938">
                  <c:v>7.9277319999999995E-6</c:v>
                </c:pt>
                <c:pt idx="11939">
                  <c:v>7.9269270000000008E-6</c:v>
                </c:pt>
                <c:pt idx="11940">
                  <c:v>7.9261190000000005E-6</c:v>
                </c:pt>
                <c:pt idx="11941">
                  <c:v>7.9253190000000005E-6</c:v>
                </c:pt>
                <c:pt idx="11942">
                  <c:v>7.9245050000000005E-6</c:v>
                </c:pt>
                <c:pt idx="11943">
                  <c:v>7.9237059999999998E-6</c:v>
                </c:pt>
                <c:pt idx="11944">
                  <c:v>7.9228919999999998E-6</c:v>
                </c:pt>
                <c:pt idx="11945">
                  <c:v>7.9221190000000002E-6</c:v>
                </c:pt>
                <c:pt idx="11946">
                  <c:v>7.9213169999999997E-6</c:v>
                </c:pt>
                <c:pt idx="11947">
                  <c:v>7.9205559999999997E-6</c:v>
                </c:pt>
                <c:pt idx="11948">
                  <c:v>7.9197639999999998E-6</c:v>
                </c:pt>
                <c:pt idx="11949">
                  <c:v>7.9189740000000005E-6</c:v>
                </c:pt>
                <c:pt idx="11950">
                  <c:v>7.9181660000000002E-6</c:v>
                </c:pt>
                <c:pt idx="11951">
                  <c:v>7.9174249999999998E-6</c:v>
                </c:pt>
                <c:pt idx="11952">
                  <c:v>7.9166389999999997E-6</c:v>
                </c:pt>
                <c:pt idx="11953">
                  <c:v>7.9158740000000004E-6</c:v>
                </c:pt>
                <c:pt idx="11954">
                  <c:v>7.9150820000000006E-6</c:v>
                </c:pt>
                <c:pt idx="11955">
                  <c:v>7.9142900000000008E-6</c:v>
                </c:pt>
                <c:pt idx="11956">
                  <c:v>7.9134710000000004E-6</c:v>
                </c:pt>
                <c:pt idx="11957">
                  <c:v>7.9126870000000008E-6</c:v>
                </c:pt>
                <c:pt idx="11958">
                  <c:v>7.9118999999999996E-6</c:v>
                </c:pt>
                <c:pt idx="11959">
                  <c:v>7.9111059999999993E-6</c:v>
                </c:pt>
                <c:pt idx="11960">
                  <c:v>7.9103040000000004E-6</c:v>
                </c:pt>
                <c:pt idx="11961">
                  <c:v>7.9094980000000006E-6</c:v>
                </c:pt>
                <c:pt idx="11962">
                  <c:v>7.9086909999999997E-6</c:v>
                </c:pt>
                <c:pt idx="11963">
                  <c:v>7.9078900000000003E-6</c:v>
                </c:pt>
                <c:pt idx="11964">
                  <c:v>7.9071340000000006E-6</c:v>
                </c:pt>
                <c:pt idx="11965">
                  <c:v>7.9063760000000004E-6</c:v>
                </c:pt>
                <c:pt idx="11966">
                  <c:v>7.9055820000000001E-6</c:v>
                </c:pt>
                <c:pt idx="11967">
                  <c:v>7.9047950000000006E-6</c:v>
                </c:pt>
                <c:pt idx="11968">
                  <c:v>7.9040129999999998E-6</c:v>
                </c:pt>
                <c:pt idx="11969">
                  <c:v>7.9032349999999999E-6</c:v>
                </c:pt>
                <c:pt idx="11970">
                  <c:v>7.9024599999999999E-6</c:v>
                </c:pt>
                <c:pt idx="11971">
                  <c:v>7.9017239999999999E-6</c:v>
                </c:pt>
                <c:pt idx="11972">
                  <c:v>7.9009269999999997E-6</c:v>
                </c:pt>
                <c:pt idx="11973">
                  <c:v>7.9001120000000003E-6</c:v>
                </c:pt>
                <c:pt idx="11974">
                  <c:v>7.8993150000000001E-6</c:v>
                </c:pt>
                <c:pt idx="11975">
                  <c:v>7.8985090000000003E-6</c:v>
                </c:pt>
                <c:pt idx="11976">
                  <c:v>7.8977079999999992E-6</c:v>
                </c:pt>
                <c:pt idx="11977">
                  <c:v>7.8968899999999999E-6</c:v>
                </c:pt>
                <c:pt idx="11978">
                  <c:v>7.8961049999999992E-6</c:v>
                </c:pt>
                <c:pt idx="11979">
                  <c:v>7.8953149999999998E-6</c:v>
                </c:pt>
                <c:pt idx="11980">
                  <c:v>7.8945319999999996E-6</c:v>
                </c:pt>
                <c:pt idx="11981">
                  <c:v>7.8937789999999998E-6</c:v>
                </c:pt>
                <c:pt idx="11982">
                  <c:v>7.8929780000000003E-6</c:v>
                </c:pt>
                <c:pt idx="11983">
                  <c:v>7.8922399999999998E-6</c:v>
                </c:pt>
                <c:pt idx="11984">
                  <c:v>7.8914519999999993E-6</c:v>
                </c:pt>
                <c:pt idx="11985">
                  <c:v>7.8906369999999999E-6</c:v>
                </c:pt>
                <c:pt idx="11986">
                  <c:v>7.8898330000000005E-6</c:v>
                </c:pt>
                <c:pt idx="11987">
                  <c:v>7.8890399999999996E-6</c:v>
                </c:pt>
                <c:pt idx="11988">
                  <c:v>7.8882489999999992E-6</c:v>
                </c:pt>
                <c:pt idx="11989">
                  <c:v>7.8874599999999992E-6</c:v>
                </c:pt>
                <c:pt idx="11990">
                  <c:v>7.886667E-6</c:v>
                </c:pt>
                <c:pt idx="11991">
                  <c:v>7.8858759999999995E-6</c:v>
                </c:pt>
                <c:pt idx="11992">
                  <c:v>7.8851110000000002E-6</c:v>
                </c:pt>
                <c:pt idx="11993">
                  <c:v>7.8843119999999995E-6</c:v>
                </c:pt>
                <c:pt idx="11994">
                  <c:v>7.8835550000000005E-6</c:v>
                </c:pt>
                <c:pt idx="11995">
                  <c:v>7.8827660000000005E-6</c:v>
                </c:pt>
                <c:pt idx="11996">
                  <c:v>7.8819619999999995E-6</c:v>
                </c:pt>
                <c:pt idx="11997">
                  <c:v>7.8811710000000007E-6</c:v>
                </c:pt>
                <c:pt idx="11998">
                  <c:v>7.880439E-6</c:v>
                </c:pt>
                <c:pt idx="11999">
                  <c:v>7.8796320000000008E-6</c:v>
                </c:pt>
                <c:pt idx="12000">
                  <c:v>7.8788839999999996E-6</c:v>
                </c:pt>
                <c:pt idx="12001">
                  <c:v>7.878075E-6</c:v>
                </c:pt>
                <c:pt idx="12002">
                  <c:v>7.8772979999999995E-6</c:v>
                </c:pt>
                <c:pt idx="12003">
                  <c:v>7.8764880000000004E-6</c:v>
                </c:pt>
                <c:pt idx="12004">
                  <c:v>7.8757040000000008E-6</c:v>
                </c:pt>
                <c:pt idx="12005">
                  <c:v>7.8748889999999997E-6</c:v>
                </c:pt>
                <c:pt idx="12006">
                  <c:v>7.8740850000000004E-6</c:v>
                </c:pt>
                <c:pt idx="12007">
                  <c:v>7.8732880000000002E-6</c:v>
                </c:pt>
                <c:pt idx="12008">
                  <c:v>7.8724820000000004E-6</c:v>
                </c:pt>
                <c:pt idx="12009">
                  <c:v>7.8717449999999993E-6</c:v>
                </c:pt>
                <c:pt idx="12010">
                  <c:v>7.8709350000000002E-6</c:v>
                </c:pt>
                <c:pt idx="12011">
                  <c:v>7.8701829999999998E-6</c:v>
                </c:pt>
                <c:pt idx="12012">
                  <c:v>7.8693779999999994E-6</c:v>
                </c:pt>
                <c:pt idx="12013">
                  <c:v>7.8685820000000003E-6</c:v>
                </c:pt>
                <c:pt idx="12014">
                  <c:v>7.8678040000000004E-6</c:v>
                </c:pt>
                <c:pt idx="12015">
                  <c:v>7.8670169999999992E-6</c:v>
                </c:pt>
                <c:pt idx="12016">
                  <c:v>7.8662409999999998E-6</c:v>
                </c:pt>
                <c:pt idx="12017">
                  <c:v>7.8654960000000002E-6</c:v>
                </c:pt>
                <c:pt idx="12018">
                  <c:v>7.8647109999999995E-6</c:v>
                </c:pt>
                <c:pt idx="12019">
                  <c:v>7.8639490000000001E-6</c:v>
                </c:pt>
                <c:pt idx="12020">
                  <c:v>7.8631480000000006E-6</c:v>
                </c:pt>
                <c:pt idx="12021">
                  <c:v>7.8623570000000002E-6</c:v>
                </c:pt>
                <c:pt idx="12022">
                  <c:v>7.8615700000000007E-6</c:v>
                </c:pt>
                <c:pt idx="12023">
                  <c:v>7.8607840000000006E-6</c:v>
                </c:pt>
                <c:pt idx="12024">
                  <c:v>7.8599680000000001E-6</c:v>
                </c:pt>
                <c:pt idx="12025">
                  <c:v>7.8591689999999994E-6</c:v>
                </c:pt>
                <c:pt idx="12026">
                  <c:v>7.8583730000000003E-6</c:v>
                </c:pt>
                <c:pt idx="12027">
                  <c:v>7.8575679999999999E-6</c:v>
                </c:pt>
                <c:pt idx="12028">
                  <c:v>7.8567969999999992E-6</c:v>
                </c:pt>
                <c:pt idx="12029">
                  <c:v>7.8560039999999999E-6</c:v>
                </c:pt>
                <c:pt idx="12030">
                  <c:v>7.85524E-6</c:v>
                </c:pt>
                <c:pt idx="12031">
                  <c:v>7.8545430000000001E-6</c:v>
                </c:pt>
                <c:pt idx="12032">
                  <c:v>7.8537450000000005E-6</c:v>
                </c:pt>
                <c:pt idx="12033">
                  <c:v>7.8529689999999994E-6</c:v>
                </c:pt>
                <c:pt idx="12034">
                  <c:v>7.8522049999999995E-6</c:v>
                </c:pt>
                <c:pt idx="12035">
                  <c:v>7.8513959999999998E-6</c:v>
                </c:pt>
                <c:pt idx="12036">
                  <c:v>7.8506179999999999E-6</c:v>
                </c:pt>
                <c:pt idx="12037">
                  <c:v>7.8498179999999999E-6</c:v>
                </c:pt>
                <c:pt idx="12038">
                  <c:v>7.8490080000000008E-6</c:v>
                </c:pt>
                <c:pt idx="12039">
                  <c:v>7.8482310000000003E-6</c:v>
                </c:pt>
                <c:pt idx="12040">
                  <c:v>7.8474129999999993E-6</c:v>
                </c:pt>
                <c:pt idx="12041">
                  <c:v>7.8466220000000006E-6</c:v>
                </c:pt>
                <c:pt idx="12042">
                  <c:v>7.8458060000000001E-6</c:v>
                </c:pt>
                <c:pt idx="12043">
                  <c:v>7.8450179999999995E-6</c:v>
                </c:pt>
                <c:pt idx="12044">
                  <c:v>7.8442280000000001E-6</c:v>
                </c:pt>
                <c:pt idx="12045">
                  <c:v>7.8434839999999999E-6</c:v>
                </c:pt>
                <c:pt idx="12046">
                  <c:v>7.8427020000000008E-6</c:v>
                </c:pt>
                <c:pt idx="12047">
                  <c:v>7.8419500000000004E-6</c:v>
                </c:pt>
                <c:pt idx="12048">
                  <c:v>7.8411589999999999E-6</c:v>
                </c:pt>
                <c:pt idx="12049">
                  <c:v>7.8403890000000003E-6</c:v>
                </c:pt>
                <c:pt idx="12050">
                  <c:v>7.8395920000000001E-6</c:v>
                </c:pt>
                <c:pt idx="12051">
                  <c:v>7.838806E-6</c:v>
                </c:pt>
                <c:pt idx="12052">
                  <c:v>7.8380349999999992E-6</c:v>
                </c:pt>
                <c:pt idx="12053">
                  <c:v>7.8372550000000006E-6</c:v>
                </c:pt>
                <c:pt idx="12054">
                  <c:v>7.8364679999999994E-6</c:v>
                </c:pt>
                <c:pt idx="12055">
                  <c:v>7.8356699999999998E-6</c:v>
                </c:pt>
                <c:pt idx="12056">
                  <c:v>7.8348869999999996E-6</c:v>
                </c:pt>
                <c:pt idx="12057">
                  <c:v>7.8341059999999998E-6</c:v>
                </c:pt>
                <c:pt idx="12058">
                  <c:v>7.8333199999999997E-6</c:v>
                </c:pt>
                <c:pt idx="12059">
                  <c:v>7.8325589999999997E-6</c:v>
                </c:pt>
                <c:pt idx="12060">
                  <c:v>7.8317779999999999E-6</c:v>
                </c:pt>
                <c:pt idx="12061">
                  <c:v>7.8309729999999995E-6</c:v>
                </c:pt>
                <c:pt idx="12062">
                  <c:v>7.830186E-6</c:v>
                </c:pt>
                <c:pt idx="12063">
                  <c:v>7.8294429999999992E-6</c:v>
                </c:pt>
                <c:pt idx="12064">
                  <c:v>7.8286330000000002E-6</c:v>
                </c:pt>
                <c:pt idx="12065">
                  <c:v>7.8279259999999995E-6</c:v>
                </c:pt>
                <c:pt idx="12066">
                  <c:v>7.8271059999999997E-6</c:v>
                </c:pt>
                <c:pt idx="12067">
                  <c:v>7.8263520000000005E-6</c:v>
                </c:pt>
                <c:pt idx="12068">
                  <c:v>7.8255389999999999E-6</c:v>
                </c:pt>
                <c:pt idx="12069">
                  <c:v>7.8247330000000001E-6</c:v>
                </c:pt>
                <c:pt idx="12070">
                  <c:v>7.8239249999999998E-6</c:v>
                </c:pt>
                <c:pt idx="12071">
                  <c:v>7.8231309999999995E-6</c:v>
                </c:pt>
                <c:pt idx="12072">
                  <c:v>7.8223169999999995E-6</c:v>
                </c:pt>
                <c:pt idx="12073">
                  <c:v>7.8215439999999999E-6</c:v>
                </c:pt>
                <c:pt idx="12074">
                  <c:v>7.820727E-6</c:v>
                </c:pt>
                <c:pt idx="12075">
                  <c:v>7.8199600000000003E-6</c:v>
                </c:pt>
                <c:pt idx="12076">
                  <c:v>7.8191639999999995E-6</c:v>
                </c:pt>
                <c:pt idx="12077">
                  <c:v>7.8183809999999992E-6</c:v>
                </c:pt>
                <c:pt idx="12078">
                  <c:v>7.8176100000000002E-6</c:v>
                </c:pt>
                <c:pt idx="12079">
                  <c:v>7.8168969999999998E-6</c:v>
                </c:pt>
                <c:pt idx="12080">
                  <c:v>7.8161229999999992E-6</c:v>
                </c:pt>
                <c:pt idx="12081">
                  <c:v>7.8154109999999998E-6</c:v>
                </c:pt>
                <c:pt idx="12082">
                  <c:v>7.8145990000000003E-6</c:v>
                </c:pt>
                <c:pt idx="12083">
                  <c:v>7.8138120000000008E-6</c:v>
                </c:pt>
                <c:pt idx="12084">
                  <c:v>7.8130199999999993E-6</c:v>
                </c:pt>
                <c:pt idx="12085">
                  <c:v>7.812227E-6</c:v>
                </c:pt>
                <c:pt idx="12086">
                  <c:v>7.8114609999999996E-6</c:v>
                </c:pt>
                <c:pt idx="12087">
                  <c:v>7.8106490000000001E-6</c:v>
                </c:pt>
                <c:pt idx="12088">
                  <c:v>7.8098659999999999E-6</c:v>
                </c:pt>
                <c:pt idx="12089">
                  <c:v>7.8090499999999994E-6</c:v>
                </c:pt>
                <c:pt idx="12090">
                  <c:v>7.8082480000000005E-6</c:v>
                </c:pt>
                <c:pt idx="12091">
                  <c:v>7.8074540000000002E-6</c:v>
                </c:pt>
                <c:pt idx="12092">
                  <c:v>7.8066540000000002E-6</c:v>
                </c:pt>
                <c:pt idx="12093">
                  <c:v>7.8058700000000005E-6</c:v>
                </c:pt>
                <c:pt idx="12094">
                  <c:v>7.8050909999999996E-6</c:v>
                </c:pt>
                <c:pt idx="12095">
                  <c:v>7.8043170000000007E-6</c:v>
                </c:pt>
                <c:pt idx="12096">
                  <c:v>7.8036519999999999E-6</c:v>
                </c:pt>
                <c:pt idx="12097">
                  <c:v>7.8028540000000003E-6</c:v>
                </c:pt>
                <c:pt idx="12098">
                  <c:v>7.8020900000000004E-6</c:v>
                </c:pt>
                <c:pt idx="12099">
                  <c:v>7.8012980000000005E-6</c:v>
                </c:pt>
                <c:pt idx="12100">
                  <c:v>7.8005070000000001E-6</c:v>
                </c:pt>
                <c:pt idx="12101">
                  <c:v>7.7997519999999998E-6</c:v>
                </c:pt>
                <c:pt idx="12102">
                  <c:v>7.7989290000000002E-6</c:v>
                </c:pt>
                <c:pt idx="12103">
                  <c:v>7.7981390000000008E-6</c:v>
                </c:pt>
                <c:pt idx="12104">
                  <c:v>7.7973349999999998E-6</c:v>
                </c:pt>
                <c:pt idx="12105">
                  <c:v>7.796554E-6</c:v>
                </c:pt>
                <c:pt idx="12106">
                  <c:v>7.7957549999999994E-6</c:v>
                </c:pt>
                <c:pt idx="12107">
                  <c:v>7.7949579999999992E-6</c:v>
                </c:pt>
                <c:pt idx="12108">
                  <c:v>7.7941909999999994E-6</c:v>
                </c:pt>
                <c:pt idx="12109">
                  <c:v>7.7933860000000007E-6</c:v>
                </c:pt>
                <c:pt idx="12110">
                  <c:v>7.7926799999999994E-6</c:v>
                </c:pt>
                <c:pt idx="12111">
                  <c:v>7.7918730000000002E-6</c:v>
                </c:pt>
                <c:pt idx="12112">
                  <c:v>7.7911230000000002E-6</c:v>
                </c:pt>
                <c:pt idx="12113">
                  <c:v>7.7903200000000003E-6</c:v>
                </c:pt>
                <c:pt idx="12114">
                  <c:v>7.7895620000000001E-6</c:v>
                </c:pt>
                <c:pt idx="12115">
                  <c:v>7.7887689999999992E-6</c:v>
                </c:pt>
                <c:pt idx="12116">
                  <c:v>7.7879849999999996E-6</c:v>
                </c:pt>
                <c:pt idx="12117">
                  <c:v>7.7872429999999999E-6</c:v>
                </c:pt>
                <c:pt idx="12118">
                  <c:v>7.7864709999999997E-6</c:v>
                </c:pt>
                <c:pt idx="12119">
                  <c:v>7.7856539999999998E-6</c:v>
                </c:pt>
                <c:pt idx="12120">
                  <c:v>7.7848599999999995E-6</c:v>
                </c:pt>
                <c:pt idx="12121">
                  <c:v>7.7840959999999996E-6</c:v>
                </c:pt>
                <c:pt idx="12122">
                  <c:v>7.7833030000000004E-6</c:v>
                </c:pt>
                <c:pt idx="12123">
                  <c:v>7.7825179999999997E-6</c:v>
                </c:pt>
                <c:pt idx="12124">
                  <c:v>7.7817200000000001E-6</c:v>
                </c:pt>
                <c:pt idx="12125">
                  <c:v>7.7809209999999994E-6</c:v>
                </c:pt>
                <c:pt idx="12126">
                  <c:v>7.7801429999999996E-6</c:v>
                </c:pt>
                <c:pt idx="12127">
                  <c:v>7.7793380000000008E-6</c:v>
                </c:pt>
                <c:pt idx="12128">
                  <c:v>7.7786310000000002E-6</c:v>
                </c:pt>
                <c:pt idx="12129">
                  <c:v>7.7778300000000007E-6</c:v>
                </c:pt>
                <c:pt idx="12130">
                  <c:v>7.7770780000000003E-6</c:v>
                </c:pt>
                <c:pt idx="12131">
                  <c:v>7.7762830000000006E-6</c:v>
                </c:pt>
                <c:pt idx="12132">
                  <c:v>7.7755229999999999E-6</c:v>
                </c:pt>
                <c:pt idx="12133">
                  <c:v>7.774734E-6</c:v>
                </c:pt>
                <c:pt idx="12134">
                  <c:v>7.7739619999999998E-6</c:v>
                </c:pt>
                <c:pt idx="12135">
                  <c:v>7.7731989999999993E-6</c:v>
                </c:pt>
                <c:pt idx="12136">
                  <c:v>7.7723890000000002E-6</c:v>
                </c:pt>
                <c:pt idx="12137">
                  <c:v>7.7716160000000007E-6</c:v>
                </c:pt>
                <c:pt idx="12138">
                  <c:v>7.7708069999999993E-6</c:v>
                </c:pt>
                <c:pt idx="12139">
                  <c:v>7.7700160000000006E-6</c:v>
                </c:pt>
                <c:pt idx="12140">
                  <c:v>7.7692270000000006E-6</c:v>
                </c:pt>
                <c:pt idx="12141">
                  <c:v>7.7684350000000008E-6</c:v>
                </c:pt>
                <c:pt idx="12142">
                  <c:v>7.7676500000000001E-6</c:v>
                </c:pt>
                <c:pt idx="12143">
                  <c:v>7.7668740000000007E-6</c:v>
                </c:pt>
                <c:pt idx="12144">
                  <c:v>7.7660880000000006E-6</c:v>
                </c:pt>
                <c:pt idx="12145">
                  <c:v>7.765392E-6</c:v>
                </c:pt>
                <c:pt idx="12146">
                  <c:v>7.7645940000000004E-6</c:v>
                </c:pt>
                <c:pt idx="12147">
                  <c:v>7.7638440000000005E-6</c:v>
                </c:pt>
                <c:pt idx="12148">
                  <c:v>7.763053E-6</c:v>
                </c:pt>
                <c:pt idx="12149">
                  <c:v>7.7622729999999997E-6</c:v>
                </c:pt>
                <c:pt idx="12150">
                  <c:v>7.7615179999999994E-6</c:v>
                </c:pt>
                <c:pt idx="12151">
                  <c:v>7.7607300000000005E-6</c:v>
                </c:pt>
                <c:pt idx="12152">
                  <c:v>7.759914E-6</c:v>
                </c:pt>
                <c:pt idx="12153">
                  <c:v>7.7591210000000008E-6</c:v>
                </c:pt>
                <c:pt idx="12154">
                  <c:v>7.7583509999999994E-6</c:v>
                </c:pt>
                <c:pt idx="12155">
                  <c:v>7.7575559999999997E-6</c:v>
                </c:pt>
                <c:pt idx="12156">
                  <c:v>7.7567740000000006E-6</c:v>
                </c:pt>
                <c:pt idx="12157">
                  <c:v>7.7559880000000005E-6</c:v>
                </c:pt>
                <c:pt idx="12158">
                  <c:v>7.7551820000000007E-6</c:v>
                </c:pt>
                <c:pt idx="12159">
                  <c:v>7.7544309999999996E-6</c:v>
                </c:pt>
                <c:pt idx="12160">
                  <c:v>7.7536249999999998E-6</c:v>
                </c:pt>
                <c:pt idx="12161">
                  <c:v>7.7528699999999995E-6</c:v>
                </c:pt>
                <c:pt idx="12162">
                  <c:v>7.7520820000000006E-6</c:v>
                </c:pt>
                <c:pt idx="12163">
                  <c:v>7.7513259999999992E-6</c:v>
                </c:pt>
                <c:pt idx="12164">
                  <c:v>7.7505550000000002E-6</c:v>
                </c:pt>
                <c:pt idx="12165">
                  <c:v>7.7497759999999992E-6</c:v>
                </c:pt>
                <c:pt idx="12166">
                  <c:v>7.7490499999999999E-6</c:v>
                </c:pt>
                <c:pt idx="12167">
                  <c:v>7.7482839999999996E-6</c:v>
                </c:pt>
                <c:pt idx="12168">
                  <c:v>7.7474690000000001E-6</c:v>
                </c:pt>
                <c:pt idx="12169">
                  <c:v>7.746672E-6</c:v>
                </c:pt>
                <c:pt idx="12170">
                  <c:v>7.7458910000000002E-6</c:v>
                </c:pt>
                <c:pt idx="12171">
                  <c:v>7.7450969999999999E-6</c:v>
                </c:pt>
                <c:pt idx="12172">
                  <c:v>7.7443180000000006E-6</c:v>
                </c:pt>
                <c:pt idx="12173">
                  <c:v>7.7435219999999998E-6</c:v>
                </c:pt>
                <c:pt idx="12174">
                  <c:v>7.7427260000000007E-6</c:v>
                </c:pt>
                <c:pt idx="12175">
                  <c:v>7.7419469999999998E-6</c:v>
                </c:pt>
                <c:pt idx="12176">
                  <c:v>7.7411439999999998E-6</c:v>
                </c:pt>
                <c:pt idx="12177">
                  <c:v>7.7404089999999992E-6</c:v>
                </c:pt>
                <c:pt idx="12178">
                  <c:v>7.7396139999999995E-6</c:v>
                </c:pt>
                <c:pt idx="12179">
                  <c:v>7.7388740000000003E-6</c:v>
                </c:pt>
                <c:pt idx="12180">
                  <c:v>7.7380839999999992E-6</c:v>
                </c:pt>
                <c:pt idx="12181">
                  <c:v>7.73733E-6</c:v>
                </c:pt>
                <c:pt idx="12182">
                  <c:v>7.7365499999999996E-6</c:v>
                </c:pt>
                <c:pt idx="12183">
                  <c:v>7.7357699999999993E-6</c:v>
                </c:pt>
                <c:pt idx="12184">
                  <c:v>7.7350529999999996E-6</c:v>
                </c:pt>
                <c:pt idx="12185">
                  <c:v>7.7342479999999992E-6</c:v>
                </c:pt>
                <c:pt idx="12186">
                  <c:v>7.7334449999999993E-6</c:v>
                </c:pt>
                <c:pt idx="12187">
                  <c:v>7.7326609999999997E-6</c:v>
                </c:pt>
                <c:pt idx="12188">
                  <c:v>7.7318570000000003E-6</c:v>
                </c:pt>
                <c:pt idx="12189">
                  <c:v>7.7310889999999995E-6</c:v>
                </c:pt>
                <c:pt idx="12190">
                  <c:v>7.7302779999999993E-6</c:v>
                </c:pt>
                <c:pt idx="12191">
                  <c:v>7.7294999999999994E-6</c:v>
                </c:pt>
                <c:pt idx="12192">
                  <c:v>7.7286960000000001E-6</c:v>
                </c:pt>
                <c:pt idx="12193">
                  <c:v>7.7279180000000002E-6</c:v>
                </c:pt>
                <c:pt idx="12194">
                  <c:v>7.7271379999999999E-6</c:v>
                </c:pt>
                <c:pt idx="12195">
                  <c:v>7.7263689999999996E-6</c:v>
                </c:pt>
                <c:pt idx="12196">
                  <c:v>7.7256430000000003E-6</c:v>
                </c:pt>
                <c:pt idx="12197">
                  <c:v>7.7249400000000006E-6</c:v>
                </c:pt>
                <c:pt idx="12198">
                  <c:v>7.7241309999999992E-6</c:v>
                </c:pt>
                <c:pt idx="12199">
                  <c:v>7.723338E-6</c:v>
                </c:pt>
                <c:pt idx="12200">
                  <c:v>7.7225400000000004E-6</c:v>
                </c:pt>
                <c:pt idx="12201">
                  <c:v>7.7217790000000004E-6</c:v>
                </c:pt>
                <c:pt idx="12202">
                  <c:v>7.7209969999999996E-6</c:v>
                </c:pt>
                <c:pt idx="12203">
                  <c:v>7.7201939999999996E-6</c:v>
                </c:pt>
                <c:pt idx="12204">
                  <c:v>7.7194279999999992E-6</c:v>
                </c:pt>
                <c:pt idx="12205">
                  <c:v>7.7186180000000002E-6</c:v>
                </c:pt>
                <c:pt idx="12206">
                  <c:v>7.7178359999999993E-6</c:v>
                </c:pt>
                <c:pt idx="12207">
                  <c:v>7.717032E-6</c:v>
                </c:pt>
                <c:pt idx="12208">
                  <c:v>7.7162489999999998E-6</c:v>
                </c:pt>
                <c:pt idx="12209">
                  <c:v>7.715468E-6</c:v>
                </c:pt>
                <c:pt idx="12210">
                  <c:v>7.7146920000000006E-6</c:v>
                </c:pt>
                <c:pt idx="12211">
                  <c:v>7.7139209999999999E-6</c:v>
                </c:pt>
                <c:pt idx="12212">
                  <c:v>7.7132299999999997E-6</c:v>
                </c:pt>
                <c:pt idx="12213">
                  <c:v>7.7124359999999994E-6</c:v>
                </c:pt>
                <c:pt idx="12214">
                  <c:v>7.7116609999999993E-6</c:v>
                </c:pt>
                <c:pt idx="12215">
                  <c:v>7.7108950000000007E-6</c:v>
                </c:pt>
                <c:pt idx="12216">
                  <c:v>7.7100980000000005E-6</c:v>
                </c:pt>
                <c:pt idx="12217">
                  <c:v>7.7093249999999992E-6</c:v>
                </c:pt>
                <c:pt idx="12218">
                  <c:v>7.7085370000000004E-6</c:v>
                </c:pt>
                <c:pt idx="12219">
                  <c:v>7.7077459999999999E-6</c:v>
                </c:pt>
                <c:pt idx="12220">
                  <c:v>7.7069480000000003E-6</c:v>
                </c:pt>
                <c:pt idx="12221">
                  <c:v>7.7061620000000002E-6</c:v>
                </c:pt>
                <c:pt idx="12222">
                  <c:v>7.7053819999999999E-6</c:v>
                </c:pt>
                <c:pt idx="12223">
                  <c:v>7.7046049999999994E-6</c:v>
                </c:pt>
                <c:pt idx="12224">
                  <c:v>7.7038260000000001E-6</c:v>
                </c:pt>
                <c:pt idx="12225">
                  <c:v>7.7031019999999996E-6</c:v>
                </c:pt>
                <c:pt idx="12226">
                  <c:v>7.7023799999999996E-6</c:v>
                </c:pt>
                <c:pt idx="12227">
                  <c:v>7.7015659999999996E-6</c:v>
                </c:pt>
                <c:pt idx="12228">
                  <c:v>7.7007650000000001E-6</c:v>
                </c:pt>
                <c:pt idx="12229">
                  <c:v>7.6999689999999993E-6</c:v>
                </c:pt>
                <c:pt idx="12230">
                  <c:v>7.6991909999999994E-6</c:v>
                </c:pt>
                <c:pt idx="12231">
                  <c:v>7.6984360000000008E-6</c:v>
                </c:pt>
                <c:pt idx="12232">
                  <c:v>7.697654E-6</c:v>
                </c:pt>
                <c:pt idx="12233">
                  <c:v>7.6968489999999996E-6</c:v>
                </c:pt>
                <c:pt idx="12234">
                  <c:v>7.6960709999999997E-6</c:v>
                </c:pt>
                <c:pt idx="12235">
                  <c:v>7.6952849999999996E-6</c:v>
                </c:pt>
                <c:pt idx="12236">
                  <c:v>7.6945019999999994E-6</c:v>
                </c:pt>
                <c:pt idx="12237">
                  <c:v>7.6937200000000003E-6</c:v>
                </c:pt>
                <c:pt idx="12238">
                  <c:v>7.6929789999999999E-6</c:v>
                </c:pt>
                <c:pt idx="12239">
                  <c:v>7.6922200000000004E-6</c:v>
                </c:pt>
                <c:pt idx="12240">
                  <c:v>7.6914640000000007E-6</c:v>
                </c:pt>
                <c:pt idx="12241">
                  <c:v>7.6907189999999994E-6</c:v>
                </c:pt>
                <c:pt idx="12242">
                  <c:v>7.6899079999999992E-6</c:v>
                </c:pt>
                <c:pt idx="12243">
                  <c:v>7.68914E-6</c:v>
                </c:pt>
                <c:pt idx="12244">
                  <c:v>7.6883370000000001E-6</c:v>
                </c:pt>
                <c:pt idx="12245">
                  <c:v>7.6875560000000004E-6</c:v>
                </c:pt>
                <c:pt idx="12246">
                  <c:v>7.6867950000000003E-6</c:v>
                </c:pt>
                <c:pt idx="12247">
                  <c:v>7.6859950000000003E-6</c:v>
                </c:pt>
                <c:pt idx="12248">
                  <c:v>7.6852110000000006E-6</c:v>
                </c:pt>
                <c:pt idx="12249">
                  <c:v>7.6844340000000002E-6</c:v>
                </c:pt>
                <c:pt idx="12250">
                  <c:v>7.6836590000000002E-6</c:v>
                </c:pt>
                <c:pt idx="12251">
                  <c:v>7.6829500000000007E-6</c:v>
                </c:pt>
                <c:pt idx="12252">
                  <c:v>7.6821489999999996E-6</c:v>
                </c:pt>
                <c:pt idx="12253">
                  <c:v>7.6813580000000008E-6</c:v>
                </c:pt>
                <c:pt idx="12254">
                  <c:v>7.6805679999999997E-6</c:v>
                </c:pt>
                <c:pt idx="12255">
                  <c:v>7.6797629999999993E-6</c:v>
                </c:pt>
                <c:pt idx="12256">
                  <c:v>7.6790030000000004E-6</c:v>
                </c:pt>
                <c:pt idx="12257">
                  <c:v>7.6782030000000003E-6</c:v>
                </c:pt>
                <c:pt idx="12258">
                  <c:v>7.6775129999999995E-6</c:v>
                </c:pt>
                <c:pt idx="12259">
                  <c:v>7.6767039999999998E-6</c:v>
                </c:pt>
                <c:pt idx="12260">
                  <c:v>7.6759269999999993E-6</c:v>
                </c:pt>
                <c:pt idx="12261">
                  <c:v>7.675109E-6</c:v>
                </c:pt>
                <c:pt idx="12262">
                  <c:v>7.6743649999999998E-6</c:v>
                </c:pt>
                <c:pt idx="12263">
                  <c:v>7.6735649999999998E-6</c:v>
                </c:pt>
                <c:pt idx="12264">
                  <c:v>7.6728179999999997E-6</c:v>
                </c:pt>
                <c:pt idx="12265">
                  <c:v>7.6720420000000003E-6</c:v>
                </c:pt>
                <c:pt idx="12266">
                  <c:v>7.6712670000000003E-6</c:v>
                </c:pt>
                <c:pt idx="12267">
                  <c:v>7.6705019999999993E-6</c:v>
                </c:pt>
                <c:pt idx="12268">
                  <c:v>7.6697840000000002E-6</c:v>
                </c:pt>
                <c:pt idx="12269">
                  <c:v>7.6689810000000003E-6</c:v>
                </c:pt>
                <c:pt idx="12270">
                  <c:v>7.6681769999999993E-6</c:v>
                </c:pt>
                <c:pt idx="12271">
                  <c:v>7.6673720000000006E-6</c:v>
                </c:pt>
                <c:pt idx="12272">
                  <c:v>7.6665750000000004E-6</c:v>
                </c:pt>
                <c:pt idx="12273">
                  <c:v>7.6657869999999998E-6</c:v>
                </c:pt>
                <c:pt idx="12274">
                  <c:v>7.6649860000000003E-6</c:v>
                </c:pt>
                <c:pt idx="12275">
                  <c:v>7.6642239999999992E-6</c:v>
                </c:pt>
                <c:pt idx="12276">
                  <c:v>7.6634629999999992E-6</c:v>
                </c:pt>
                <c:pt idx="12277">
                  <c:v>7.6627899999999999E-6</c:v>
                </c:pt>
                <c:pt idx="12278">
                  <c:v>7.6619869999999999E-6</c:v>
                </c:pt>
                <c:pt idx="12279">
                  <c:v>7.6611879999999993E-6</c:v>
                </c:pt>
                <c:pt idx="12280">
                  <c:v>7.6604440000000007E-6</c:v>
                </c:pt>
                <c:pt idx="12281">
                  <c:v>7.6596610000000005E-6</c:v>
                </c:pt>
                <c:pt idx="12282">
                  <c:v>7.6588700000000001E-6</c:v>
                </c:pt>
                <c:pt idx="12283">
                  <c:v>7.6580670000000001E-6</c:v>
                </c:pt>
                <c:pt idx="12284">
                  <c:v>7.6572940000000006E-6</c:v>
                </c:pt>
                <c:pt idx="12285">
                  <c:v>7.6565089999999999E-6</c:v>
                </c:pt>
                <c:pt idx="12286">
                  <c:v>7.6557239999999992E-6</c:v>
                </c:pt>
                <c:pt idx="12287">
                  <c:v>7.6549420000000001E-6</c:v>
                </c:pt>
                <c:pt idx="12288">
                  <c:v>7.6541509999999996E-6</c:v>
                </c:pt>
                <c:pt idx="12289">
                  <c:v>7.6534039999999995E-6</c:v>
                </c:pt>
                <c:pt idx="12290">
                  <c:v>7.652645E-6</c:v>
                </c:pt>
                <c:pt idx="12291">
                  <c:v>7.6519450000000001E-6</c:v>
                </c:pt>
                <c:pt idx="12292">
                  <c:v>7.6511310000000001E-6</c:v>
                </c:pt>
                <c:pt idx="12293">
                  <c:v>7.6503349999999993E-6</c:v>
                </c:pt>
                <c:pt idx="12294">
                  <c:v>7.6495319999999994E-6</c:v>
                </c:pt>
                <c:pt idx="12295">
                  <c:v>7.6487670000000001E-6</c:v>
                </c:pt>
                <c:pt idx="12296">
                  <c:v>7.6479890000000002E-6</c:v>
                </c:pt>
                <c:pt idx="12297">
                  <c:v>7.647206E-6</c:v>
                </c:pt>
                <c:pt idx="12298">
                  <c:v>7.6464860000000004E-6</c:v>
                </c:pt>
                <c:pt idx="12299">
                  <c:v>7.6457459999999995E-6</c:v>
                </c:pt>
                <c:pt idx="12300">
                  <c:v>7.6449879999999993E-6</c:v>
                </c:pt>
                <c:pt idx="12301">
                  <c:v>7.6441800000000007E-6</c:v>
                </c:pt>
                <c:pt idx="12302">
                  <c:v>7.6433910000000008E-6</c:v>
                </c:pt>
                <c:pt idx="12303">
                  <c:v>7.6425819999999994E-6</c:v>
                </c:pt>
                <c:pt idx="12304">
                  <c:v>7.6417809999999999E-6</c:v>
                </c:pt>
                <c:pt idx="12305">
                  <c:v>7.6409789999999994E-6</c:v>
                </c:pt>
                <c:pt idx="12306">
                  <c:v>7.6401929999999993E-6</c:v>
                </c:pt>
                <c:pt idx="12307">
                  <c:v>7.6394000000000001E-6</c:v>
                </c:pt>
                <c:pt idx="12308">
                  <c:v>7.6386330000000003E-6</c:v>
                </c:pt>
                <c:pt idx="12309">
                  <c:v>7.6378580000000003E-6</c:v>
                </c:pt>
                <c:pt idx="12310">
                  <c:v>7.6372140000000003E-6</c:v>
                </c:pt>
                <c:pt idx="12311">
                  <c:v>7.6364149999999996E-6</c:v>
                </c:pt>
                <c:pt idx="12312">
                  <c:v>7.6356289999999995E-6</c:v>
                </c:pt>
                <c:pt idx="12313">
                  <c:v>7.6348349999999992E-6</c:v>
                </c:pt>
                <c:pt idx="12314">
                  <c:v>7.6340789999999995E-6</c:v>
                </c:pt>
                <c:pt idx="12315">
                  <c:v>7.6332959999999993E-6</c:v>
                </c:pt>
                <c:pt idx="12316">
                  <c:v>7.6325179999999994E-6</c:v>
                </c:pt>
                <c:pt idx="12317">
                  <c:v>7.6317860000000004E-6</c:v>
                </c:pt>
                <c:pt idx="12318">
                  <c:v>7.6310250000000003E-6</c:v>
                </c:pt>
                <c:pt idx="12319">
                  <c:v>7.6302080000000005E-6</c:v>
                </c:pt>
                <c:pt idx="12320">
                  <c:v>7.6294259999999996E-6</c:v>
                </c:pt>
                <c:pt idx="12321">
                  <c:v>7.6286330000000004E-6</c:v>
                </c:pt>
                <c:pt idx="12322">
                  <c:v>7.6278320000000001E-6</c:v>
                </c:pt>
                <c:pt idx="12323">
                  <c:v>7.6270750000000002E-6</c:v>
                </c:pt>
                <c:pt idx="12324">
                  <c:v>7.6262729999999996E-6</c:v>
                </c:pt>
                <c:pt idx="12325">
                  <c:v>7.6255720000000004E-6</c:v>
                </c:pt>
                <c:pt idx="12326">
                  <c:v>7.6247659999999997E-6</c:v>
                </c:pt>
                <c:pt idx="12327">
                  <c:v>7.6239869999999996E-6</c:v>
                </c:pt>
                <c:pt idx="12328">
                  <c:v>7.6231870000000004E-6</c:v>
                </c:pt>
                <c:pt idx="12329">
                  <c:v>7.6224960000000002E-6</c:v>
                </c:pt>
                <c:pt idx="12330">
                  <c:v>7.6217339999999999E-6</c:v>
                </c:pt>
                <c:pt idx="12331">
                  <c:v>7.620931E-6</c:v>
                </c:pt>
                <c:pt idx="12332">
                  <c:v>7.6201199999999998E-6</c:v>
                </c:pt>
                <c:pt idx="12333">
                  <c:v>7.6193220000000002E-6</c:v>
                </c:pt>
                <c:pt idx="12334">
                  <c:v>7.618539E-6</c:v>
                </c:pt>
                <c:pt idx="12335">
                  <c:v>7.6178269999999998E-6</c:v>
                </c:pt>
                <c:pt idx="12336">
                  <c:v>7.617049E-6</c:v>
                </c:pt>
                <c:pt idx="12337">
                  <c:v>7.6162659999999997E-6</c:v>
                </c:pt>
                <c:pt idx="12338">
                  <c:v>7.6154549999999996E-6</c:v>
                </c:pt>
                <c:pt idx="12339">
                  <c:v>7.6147330000000004E-6</c:v>
                </c:pt>
                <c:pt idx="12340">
                  <c:v>7.6139409999999997E-6</c:v>
                </c:pt>
                <c:pt idx="12341">
                  <c:v>7.613245E-6</c:v>
                </c:pt>
                <c:pt idx="12342">
                  <c:v>7.6124430000000003E-6</c:v>
                </c:pt>
                <c:pt idx="12343">
                  <c:v>7.6116400000000004E-6</c:v>
                </c:pt>
                <c:pt idx="12344">
                  <c:v>7.6108799999999997E-6</c:v>
                </c:pt>
                <c:pt idx="12345">
                  <c:v>7.6100720000000003E-6</c:v>
                </c:pt>
                <c:pt idx="12346">
                  <c:v>7.6092970000000003E-6</c:v>
                </c:pt>
                <c:pt idx="12347">
                  <c:v>7.6085190000000004E-6</c:v>
                </c:pt>
                <c:pt idx="12348">
                  <c:v>7.6077339999999997E-6</c:v>
                </c:pt>
                <c:pt idx="12349">
                  <c:v>7.6070189999999996E-6</c:v>
                </c:pt>
                <c:pt idx="12350">
                  <c:v>7.6062780000000002E-6</c:v>
                </c:pt>
                <c:pt idx="12351">
                  <c:v>7.6055229999999999E-6</c:v>
                </c:pt>
                <c:pt idx="12352">
                  <c:v>7.6047339999999999E-6</c:v>
                </c:pt>
                <c:pt idx="12353">
                  <c:v>7.6039449999999999E-6</c:v>
                </c:pt>
                <c:pt idx="12354">
                  <c:v>7.6031369999999996E-6</c:v>
                </c:pt>
                <c:pt idx="12355">
                  <c:v>7.6023729999999997E-6</c:v>
                </c:pt>
                <c:pt idx="12356">
                  <c:v>7.6015589999999997E-6</c:v>
                </c:pt>
                <c:pt idx="12357">
                  <c:v>7.6007790000000002E-6</c:v>
                </c:pt>
                <c:pt idx="12358">
                  <c:v>7.5999769999999997E-6</c:v>
                </c:pt>
                <c:pt idx="12359">
                  <c:v>7.5992050000000004E-6</c:v>
                </c:pt>
                <c:pt idx="12360">
                  <c:v>7.5984419999999998E-6</c:v>
                </c:pt>
                <c:pt idx="12361">
                  <c:v>7.5977089999999997E-6</c:v>
                </c:pt>
                <c:pt idx="12362">
                  <c:v>7.5969379999999998E-6</c:v>
                </c:pt>
                <c:pt idx="12363">
                  <c:v>7.596192E-6</c:v>
                </c:pt>
                <c:pt idx="12364">
                  <c:v>7.5954549999999998E-6</c:v>
                </c:pt>
                <c:pt idx="12365">
                  <c:v>7.5947140000000003E-6</c:v>
                </c:pt>
                <c:pt idx="12366">
                  <c:v>7.5939640000000003E-6</c:v>
                </c:pt>
                <c:pt idx="12367">
                  <c:v>7.5931759999999998E-6</c:v>
                </c:pt>
                <c:pt idx="12368">
                  <c:v>7.592388E-6</c:v>
                </c:pt>
                <c:pt idx="12369">
                  <c:v>7.5916229999999999E-6</c:v>
                </c:pt>
                <c:pt idx="12370">
                  <c:v>7.590831E-6</c:v>
                </c:pt>
                <c:pt idx="12371">
                  <c:v>7.5900350000000001E-6</c:v>
                </c:pt>
                <c:pt idx="12372">
                  <c:v>7.589228E-6</c:v>
                </c:pt>
                <c:pt idx="12373">
                  <c:v>7.58846E-6</c:v>
                </c:pt>
                <c:pt idx="12374">
                  <c:v>7.5876890000000001E-6</c:v>
                </c:pt>
                <c:pt idx="12375">
                  <c:v>7.5870030000000002E-6</c:v>
                </c:pt>
                <c:pt idx="12376">
                  <c:v>7.5862649999999998E-6</c:v>
                </c:pt>
                <c:pt idx="12377">
                  <c:v>7.5855179999999997E-6</c:v>
                </c:pt>
                <c:pt idx="12378">
                  <c:v>7.5847399999999998E-6</c:v>
                </c:pt>
                <c:pt idx="12379">
                  <c:v>7.5839250000000004E-6</c:v>
                </c:pt>
                <c:pt idx="12380">
                  <c:v>7.5831369999999998E-6</c:v>
                </c:pt>
                <c:pt idx="12381">
                  <c:v>7.5823360000000004E-6</c:v>
                </c:pt>
                <c:pt idx="12382">
                  <c:v>7.5815939999999998E-6</c:v>
                </c:pt>
                <c:pt idx="12383">
                  <c:v>7.5807969999999996E-6</c:v>
                </c:pt>
                <c:pt idx="12384">
                  <c:v>7.580084E-6</c:v>
                </c:pt>
                <c:pt idx="12385">
                  <c:v>7.5793509999999999E-6</c:v>
                </c:pt>
                <c:pt idx="12386">
                  <c:v>7.5786620000000002E-6</c:v>
                </c:pt>
                <c:pt idx="12387">
                  <c:v>7.5778550000000001E-6</c:v>
                </c:pt>
                <c:pt idx="12388">
                  <c:v>7.5770329999999999E-6</c:v>
                </c:pt>
                <c:pt idx="12389">
                  <c:v>7.5762420000000003E-6</c:v>
                </c:pt>
                <c:pt idx="12390">
                  <c:v>7.575427E-6</c:v>
                </c:pt>
                <c:pt idx="12391">
                  <c:v>7.574673E-6</c:v>
                </c:pt>
                <c:pt idx="12392">
                  <c:v>7.573884E-6</c:v>
                </c:pt>
                <c:pt idx="12393">
                  <c:v>7.5731439999999999E-6</c:v>
                </c:pt>
                <c:pt idx="12394">
                  <c:v>7.5724030000000004E-6</c:v>
                </c:pt>
                <c:pt idx="12395">
                  <c:v>7.571676E-6</c:v>
                </c:pt>
                <c:pt idx="12396">
                  <c:v>7.5708950000000003E-6</c:v>
                </c:pt>
                <c:pt idx="12397">
                  <c:v>7.5701359999999999E-6</c:v>
                </c:pt>
                <c:pt idx="12398">
                  <c:v>7.5693859999999999E-6</c:v>
                </c:pt>
                <c:pt idx="12399">
                  <c:v>7.5686389999999999E-6</c:v>
                </c:pt>
                <c:pt idx="12400">
                  <c:v>7.5678559999999996E-6</c:v>
                </c:pt>
                <c:pt idx="12401">
                  <c:v>7.567079E-6</c:v>
                </c:pt>
                <c:pt idx="12402">
                  <c:v>7.566336E-6</c:v>
                </c:pt>
                <c:pt idx="12403">
                  <c:v>7.5656110000000001E-6</c:v>
                </c:pt>
                <c:pt idx="12404">
                  <c:v>7.5648230000000004E-6</c:v>
                </c:pt>
                <c:pt idx="12405">
                  <c:v>7.564004E-6</c:v>
                </c:pt>
                <c:pt idx="12406">
                  <c:v>7.5632270000000004E-6</c:v>
                </c:pt>
                <c:pt idx="12407">
                  <c:v>7.5624879999999997E-6</c:v>
                </c:pt>
                <c:pt idx="12408">
                  <c:v>7.561711E-6</c:v>
                </c:pt>
                <c:pt idx="12409">
                  <c:v>7.5609690000000003E-6</c:v>
                </c:pt>
                <c:pt idx="12410">
                  <c:v>7.5602220000000002E-6</c:v>
                </c:pt>
                <c:pt idx="12411">
                  <c:v>7.5594680000000002E-6</c:v>
                </c:pt>
                <c:pt idx="12412">
                  <c:v>7.5587110000000002E-6</c:v>
                </c:pt>
                <c:pt idx="12413">
                  <c:v>7.5579239999999999E-6</c:v>
                </c:pt>
                <c:pt idx="12414">
                  <c:v>7.5571430000000002E-6</c:v>
                </c:pt>
                <c:pt idx="12415">
                  <c:v>7.5564030000000001E-6</c:v>
                </c:pt>
                <c:pt idx="12416">
                  <c:v>7.5556619999999997E-6</c:v>
                </c:pt>
                <c:pt idx="12417">
                  <c:v>7.5549180000000004E-6</c:v>
                </c:pt>
                <c:pt idx="12418">
                  <c:v>7.5541680000000004E-6</c:v>
                </c:pt>
                <c:pt idx="12419">
                  <c:v>7.5533850000000002E-6</c:v>
                </c:pt>
                <c:pt idx="12420">
                  <c:v>7.5526579999999998E-6</c:v>
                </c:pt>
                <c:pt idx="12421">
                  <c:v>7.5518689999999998E-6</c:v>
                </c:pt>
                <c:pt idx="12422">
                  <c:v>7.5510659999999999E-6</c:v>
                </c:pt>
                <c:pt idx="12423">
                  <c:v>7.5502789999999996E-6</c:v>
                </c:pt>
                <c:pt idx="12424">
                  <c:v>7.5495100000000002E-6</c:v>
                </c:pt>
                <c:pt idx="12425">
                  <c:v>7.5487609999999996E-6</c:v>
                </c:pt>
                <c:pt idx="12426">
                  <c:v>7.548009E-6</c:v>
                </c:pt>
                <c:pt idx="12427">
                  <c:v>7.5472889999999996E-6</c:v>
                </c:pt>
                <c:pt idx="12428">
                  <c:v>7.5466239999999997E-6</c:v>
                </c:pt>
                <c:pt idx="12429">
                  <c:v>7.5458200000000004E-6</c:v>
                </c:pt>
                <c:pt idx="12430">
                  <c:v>7.5450300000000002E-6</c:v>
                </c:pt>
                <c:pt idx="12431">
                  <c:v>7.5442300000000001E-6</c:v>
                </c:pt>
                <c:pt idx="12432">
                  <c:v>7.5434590000000002E-6</c:v>
                </c:pt>
                <c:pt idx="12433">
                  <c:v>7.5426840000000002E-6</c:v>
                </c:pt>
                <c:pt idx="12434">
                  <c:v>7.5419559999999996E-6</c:v>
                </c:pt>
                <c:pt idx="12435">
                  <c:v>7.541243E-6</c:v>
                </c:pt>
                <c:pt idx="12436">
                  <c:v>7.5405040000000002E-6</c:v>
                </c:pt>
                <c:pt idx="12437">
                  <c:v>7.5397559999999998E-6</c:v>
                </c:pt>
                <c:pt idx="12438">
                  <c:v>7.5389799999999996E-6</c:v>
                </c:pt>
                <c:pt idx="12439">
                  <c:v>7.5381629999999997E-6</c:v>
                </c:pt>
                <c:pt idx="12440">
                  <c:v>7.5374120000000004E-6</c:v>
                </c:pt>
                <c:pt idx="12441">
                  <c:v>7.5366050000000003E-6</c:v>
                </c:pt>
                <c:pt idx="12442">
                  <c:v>7.5358330000000002E-6</c:v>
                </c:pt>
                <c:pt idx="12443">
                  <c:v>7.5350550000000003E-6</c:v>
                </c:pt>
                <c:pt idx="12444">
                  <c:v>7.5342940000000003E-6</c:v>
                </c:pt>
                <c:pt idx="12445">
                  <c:v>7.533638E-6</c:v>
                </c:pt>
                <c:pt idx="12446">
                  <c:v>7.5328769999999999E-6</c:v>
                </c:pt>
                <c:pt idx="12447">
                  <c:v>7.5321170000000001E-6</c:v>
                </c:pt>
                <c:pt idx="12448">
                  <c:v>7.5313869999999999E-6</c:v>
                </c:pt>
                <c:pt idx="12449">
                  <c:v>7.5306539999999997E-6</c:v>
                </c:pt>
                <c:pt idx="12450">
                  <c:v>7.529912E-6</c:v>
                </c:pt>
                <c:pt idx="12451">
                  <c:v>7.5291079999999998E-6</c:v>
                </c:pt>
                <c:pt idx="12452">
                  <c:v>7.5283530000000004E-6</c:v>
                </c:pt>
                <c:pt idx="12453">
                  <c:v>7.5275770000000001E-6</c:v>
                </c:pt>
                <c:pt idx="12454">
                  <c:v>7.5268090000000001E-6</c:v>
                </c:pt>
                <c:pt idx="12455">
                  <c:v>7.5260259999999999E-6</c:v>
                </c:pt>
                <c:pt idx="12456">
                  <c:v>7.5252499999999997E-6</c:v>
                </c:pt>
                <c:pt idx="12457">
                  <c:v>7.5244700000000001E-6</c:v>
                </c:pt>
                <c:pt idx="12458">
                  <c:v>7.5236999999999996E-6</c:v>
                </c:pt>
                <c:pt idx="12459">
                  <c:v>7.5229670000000004E-6</c:v>
                </c:pt>
                <c:pt idx="12460">
                  <c:v>7.5222559999999996E-6</c:v>
                </c:pt>
                <c:pt idx="12461">
                  <c:v>7.5216199999999998E-6</c:v>
                </c:pt>
                <c:pt idx="12462">
                  <c:v>7.5208299999999996E-6</c:v>
                </c:pt>
                <c:pt idx="12463">
                  <c:v>7.5200760000000004E-6</c:v>
                </c:pt>
                <c:pt idx="12464">
                  <c:v>7.5192790000000002E-6</c:v>
                </c:pt>
                <c:pt idx="12465">
                  <c:v>7.5184830000000003E-6</c:v>
                </c:pt>
                <c:pt idx="12466">
                  <c:v>7.5177320000000001E-6</c:v>
                </c:pt>
                <c:pt idx="12467">
                  <c:v>7.5169570000000001E-6</c:v>
                </c:pt>
                <c:pt idx="12468">
                  <c:v>7.5161769999999997E-6</c:v>
                </c:pt>
                <c:pt idx="12469">
                  <c:v>7.5154129999999998E-6</c:v>
                </c:pt>
                <c:pt idx="12470">
                  <c:v>7.5147000000000002E-6</c:v>
                </c:pt>
                <c:pt idx="12471">
                  <c:v>7.5140660000000001E-6</c:v>
                </c:pt>
                <c:pt idx="12472">
                  <c:v>7.5132840000000001E-6</c:v>
                </c:pt>
                <c:pt idx="12473">
                  <c:v>7.5124649999999997E-6</c:v>
                </c:pt>
                <c:pt idx="12474">
                  <c:v>7.511677E-6</c:v>
                </c:pt>
                <c:pt idx="12475">
                  <c:v>7.5109049999999999E-6</c:v>
                </c:pt>
                <c:pt idx="12476">
                  <c:v>7.5101280000000002E-6</c:v>
                </c:pt>
                <c:pt idx="12477">
                  <c:v>7.5093630000000001E-6</c:v>
                </c:pt>
                <c:pt idx="12478">
                  <c:v>7.5086499999999997E-6</c:v>
                </c:pt>
                <c:pt idx="12479">
                  <c:v>7.5079539999999999E-6</c:v>
                </c:pt>
                <c:pt idx="12480">
                  <c:v>7.5072599999999998E-6</c:v>
                </c:pt>
                <c:pt idx="12481">
                  <c:v>7.5064839999999996E-6</c:v>
                </c:pt>
                <c:pt idx="12482">
                  <c:v>7.5056650000000001E-6</c:v>
                </c:pt>
                <c:pt idx="12483">
                  <c:v>7.5049059999999997E-6</c:v>
                </c:pt>
                <c:pt idx="12484">
                  <c:v>7.5041230000000003E-6</c:v>
                </c:pt>
                <c:pt idx="12485">
                  <c:v>7.5033800000000003E-6</c:v>
                </c:pt>
                <c:pt idx="12486">
                  <c:v>7.5026599999999999E-6</c:v>
                </c:pt>
                <c:pt idx="12487">
                  <c:v>7.5019150000000003E-6</c:v>
                </c:pt>
                <c:pt idx="12488">
                  <c:v>7.5011949999999999E-6</c:v>
                </c:pt>
                <c:pt idx="12489">
                  <c:v>7.5003939999999996E-6</c:v>
                </c:pt>
                <c:pt idx="12490">
                  <c:v>7.499617E-6</c:v>
                </c:pt>
                <c:pt idx="12491">
                  <c:v>7.4988309999999999E-6</c:v>
                </c:pt>
                <c:pt idx="12492">
                  <c:v>7.4980580000000004E-6</c:v>
                </c:pt>
                <c:pt idx="12493">
                  <c:v>7.4973040000000003E-6</c:v>
                </c:pt>
                <c:pt idx="12494">
                  <c:v>7.4965409999999998E-6</c:v>
                </c:pt>
                <c:pt idx="12495">
                  <c:v>7.4958030000000002E-6</c:v>
                </c:pt>
                <c:pt idx="12496">
                  <c:v>7.4951310000000003E-6</c:v>
                </c:pt>
                <c:pt idx="12497">
                  <c:v>7.494468E-6</c:v>
                </c:pt>
                <c:pt idx="12498">
                  <c:v>7.4936879999999996E-6</c:v>
                </c:pt>
                <c:pt idx="12499">
                  <c:v>7.4929169999999997E-6</c:v>
                </c:pt>
                <c:pt idx="12500">
                  <c:v>7.4921249999999999E-6</c:v>
                </c:pt>
                <c:pt idx="12501">
                  <c:v>7.4913419999999996E-6</c:v>
                </c:pt>
                <c:pt idx="12502">
                  <c:v>7.4905709999999997E-6</c:v>
                </c:pt>
                <c:pt idx="12503">
                  <c:v>7.4898090000000003E-6</c:v>
                </c:pt>
                <c:pt idx="12504">
                  <c:v>7.4891290000000002E-6</c:v>
                </c:pt>
                <c:pt idx="12505">
                  <c:v>7.4883830000000003E-6</c:v>
                </c:pt>
                <c:pt idx="12506">
                  <c:v>7.4876570000000002E-6</c:v>
                </c:pt>
                <c:pt idx="12507">
                  <c:v>7.4868710000000001E-6</c:v>
                </c:pt>
                <c:pt idx="12508">
                  <c:v>7.4860750000000001E-6</c:v>
                </c:pt>
                <c:pt idx="12509">
                  <c:v>7.4852930000000002E-6</c:v>
                </c:pt>
                <c:pt idx="12510">
                  <c:v>7.4845269999999998E-6</c:v>
                </c:pt>
                <c:pt idx="12511">
                  <c:v>7.483767E-6</c:v>
                </c:pt>
                <c:pt idx="12512">
                  <c:v>7.4830140000000001E-6</c:v>
                </c:pt>
                <c:pt idx="12513">
                  <c:v>7.4823569999999996E-6</c:v>
                </c:pt>
                <c:pt idx="12514">
                  <c:v>7.4816599999999996E-6</c:v>
                </c:pt>
                <c:pt idx="12515">
                  <c:v>7.4808569999999997E-6</c:v>
                </c:pt>
                <c:pt idx="12516">
                  <c:v>7.4801039999999999E-6</c:v>
                </c:pt>
                <c:pt idx="12517">
                  <c:v>7.479365E-6</c:v>
                </c:pt>
                <c:pt idx="12518">
                  <c:v>7.4786249999999999E-6</c:v>
                </c:pt>
                <c:pt idx="12519">
                  <c:v>7.4778330000000001E-6</c:v>
                </c:pt>
                <c:pt idx="12520">
                  <c:v>7.477093E-6</c:v>
                </c:pt>
                <c:pt idx="12521">
                  <c:v>7.476304E-6</c:v>
                </c:pt>
                <c:pt idx="12522">
                  <c:v>7.4755839999999996E-6</c:v>
                </c:pt>
                <c:pt idx="12523">
                  <c:v>7.4748339999999997E-6</c:v>
                </c:pt>
                <c:pt idx="12524">
                  <c:v>7.4741089999999998E-6</c:v>
                </c:pt>
                <c:pt idx="12525">
                  <c:v>7.4733369999999996E-6</c:v>
                </c:pt>
                <c:pt idx="12526">
                  <c:v>7.4725559999999999E-6</c:v>
                </c:pt>
                <c:pt idx="12527">
                  <c:v>7.4717909999999997E-6</c:v>
                </c:pt>
                <c:pt idx="12528">
                  <c:v>7.4710089999999997E-6</c:v>
                </c:pt>
                <c:pt idx="12529">
                  <c:v>7.470288E-6</c:v>
                </c:pt>
                <c:pt idx="12530">
                  <c:v>7.4695299999999998E-6</c:v>
                </c:pt>
                <c:pt idx="12531">
                  <c:v>7.4688639999999996E-6</c:v>
                </c:pt>
                <c:pt idx="12532">
                  <c:v>7.4681319999999997E-6</c:v>
                </c:pt>
                <c:pt idx="12533">
                  <c:v>7.4673620000000001E-6</c:v>
                </c:pt>
                <c:pt idx="12534">
                  <c:v>7.4666090000000003E-6</c:v>
                </c:pt>
                <c:pt idx="12535">
                  <c:v>7.4658639999999998E-6</c:v>
                </c:pt>
                <c:pt idx="12536">
                  <c:v>7.4650929999999999E-6</c:v>
                </c:pt>
                <c:pt idx="12537">
                  <c:v>7.464329E-6</c:v>
                </c:pt>
                <c:pt idx="12538">
                  <c:v>7.4635730000000003E-6</c:v>
                </c:pt>
                <c:pt idx="12539">
                  <c:v>7.4628869999999996E-6</c:v>
                </c:pt>
                <c:pt idx="12540">
                  <c:v>7.4621619999999997E-6</c:v>
                </c:pt>
                <c:pt idx="12541">
                  <c:v>7.4613750000000002E-6</c:v>
                </c:pt>
                <c:pt idx="12542">
                  <c:v>7.4605610000000002E-6</c:v>
                </c:pt>
                <c:pt idx="12543">
                  <c:v>7.4597799999999996E-6</c:v>
                </c:pt>
                <c:pt idx="12544">
                  <c:v>7.4590229999999997E-6</c:v>
                </c:pt>
                <c:pt idx="12545">
                  <c:v>7.4582710000000001E-6</c:v>
                </c:pt>
                <c:pt idx="12546">
                  <c:v>7.4575299999999997E-6</c:v>
                </c:pt>
                <c:pt idx="12547">
                  <c:v>7.4568509999999998E-6</c:v>
                </c:pt>
                <c:pt idx="12548">
                  <c:v>7.4561520000000002E-6</c:v>
                </c:pt>
                <c:pt idx="12549">
                  <c:v>7.4553969999999999E-6</c:v>
                </c:pt>
                <c:pt idx="12550">
                  <c:v>7.454654E-6</c:v>
                </c:pt>
                <c:pt idx="12551">
                  <c:v>7.4539120000000002E-6</c:v>
                </c:pt>
                <c:pt idx="12552">
                  <c:v>7.4531660000000004E-6</c:v>
                </c:pt>
                <c:pt idx="12553">
                  <c:v>7.452368E-6</c:v>
                </c:pt>
                <c:pt idx="12554">
                  <c:v>7.4516059999999997E-6</c:v>
                </c:pt>
                <c:pt idx="12555">
                  <c:v>7.4509000000000001E-6</c:v>
                </c:pt>
                <c:pt idx="12556">
                  <c:v>7.4501540000000003E-6</c:v>
                </c:pt>
                <c:pt idx="12557">
                  <c:v>7.4494049999999997E-6</c:v>
                </c:pt>
                <c:pt idx="12558">
                  <c:v>7.4486839999999999E-6</c:v>
                </c:pt>
                <c:pt idx="12559">
                  <c:v>7.4479040000000004E-6</c:v>
                </c:pt>
                <c:pt idx="12560">
                  <c:v>7.4471000000000002E-6</c:v>
                </c:pt>
                <c:pt idx="12561">
                  <c:v>7.4463299999999997E-6</c:v>
                </c:pt>
                <c:pt idx="12562">
                  <c:v>7.4455850000000001E-6</c:v>
                </c:pt>
                <c:pt idx="12563">
                  <c:v>7.4448350000000002E-6</c:v>
                </c:pt>
                <c:pt idx="12564">
                  <c:v>7.444098E-6</c:v>
                </c:pt>
                <c:pt idx="12565">
                  <c:v>7.4434499999999999E-6</c:v>
                </c:pt>
                <c:pt idx="12566">
                  <c:v>7.4427309999999997E-6</c:v>
                </c:pt>
                <c:pt idx="12567">
                  <c:v>7.4419669999999998E-6</c:v>
                </c:pt>
                <c:pt idx="12568">
                  <c:v>7.4412159999999996E-6</c:v>
                </c:pt>
                <c:pt idx="12569">
                  <c:v>7.4404659999999997E-6</c:v>
                </c:pt>
                <c:pt idx="12570">
                  <c:v>7.4396940000000004E-6</c:v>
                </c:pt>
                <c:pt idx="12571">
                  <c:v>7.4389290000000002E-6</c:v>
                </c:pt>
                <c:pt idx="12572">
                  <c:v>7.438171E-6</c:v>
                </c:pt>
                <c:pt idx="12573">
                  <c:v>7.4374790000000004E-6</c:v>
                </c:pt>
                <c:pt idx="12574">
                  <c:v>7.4367299999999999E-6</c:v>
                </c:pt>
                <c:pt idx="12575">
                  <c:v>7.4360069999999996E-6</c:v>
                </c:pt>
                <c:pt idx="12576">
                  <c:v>7.4352240000000002E-6</c:v>
                </c:pt>
                <c:pt idx="12577">
                  <c:v>7.4344189999999998E-6</c:v>
                </c:pt>
                <c:pt idx="12578">
                  <c:v>7.4336469999999997E-6</c:v>
                </c:pt>
                <c:pt idx="12579">
                  <c:v>7.4328990000000002E-6</c:v>
                </c:pt>
                <c:pt idx="12580">
                  <c:v>7.4321520000000001E-6</c:v>
                </c:pt>
                <c:pt idx="12581">
                  <c:v>7.4314209999999996E-6</c:v>
                </c:pt>
                <c:pt idx="12582">
                  <c:v>7.4307669999999998E-6</c:v>
                </c:pt>
                <c:pt idx="12583">
                  <c:v>7.4300540000000002E-6</c:v>
                </c:pt>
                <c:pt idx="12584">
                  <c:v>7.4292939999999996E-6</c:v>
                </c:pt>
                <c:pt idx="12585">
                  <c:v>7.4285470000000004E-6</c:v>
                </c:pt>
                <c:pt idx="12586">
                  <c:v>7.4278030000000001E-6</c:v>
                </c:pt>
                <c:pt idx="12587">
                  <c:v>7.4270560000000001E-6</c:v>
                </c:pt>
                <c:pt idx="12588">
                  <c:v>7.4262619999999997E-6</c:v>
                </c:pt>
                <c:pt idx="12589">
                  <c:v>7.4255019999999999E-6</c:v>
                </c:pt>
                <c:pt idx="12590">
                  <c:v>7.4247950000000001E-6</c:v>
                </c:pt>
                <c:pt idx="12591">
                  <c:v>7.4240579999999999E-6</c:v>
                </c:pt>
                <c:pt idx="12592">
                  <c:v>7.4233489999999996E-6</c:v>
                </c:pt>
                <c:pt idx="12593">
                  <c:v>7.4225760000000001E-6</c:v>
                </c:pt>
                <c:pt idx="12594">
                  <c:v>7.4217779999999996E-6</c:v>
                </c:pt>
                <c:pt idx="12595">
                  <c:v>7.4210099999999996E-6</c:v>
                </c:pt>
                <c:pt idx="12596">
                  <c:v>7.4202609999999999E-6</c:v>
                </c:pt>
                <c:pt idx="12597">
                  <c:v>7.419511E-6</c:v>
                </c:pt>
                <c:pt idx="12598">
                  <c:v>7.4187779999999998E-6</c:v>
                </c:pt>
                <c:pt idx="12599">
                  <c:v>7.4180470000000002E-6</c:v>
                </c:pt>
                <c:pt idx="12600">
                  <c:v>7.4173960000000002E-6</c:v>
                </c:pt>
                <c:pt idx="12601">
                  <c:v>7.4166350000000002E-6</c:v>
                </c:pt>
                <c:pt idx="12602">
                  <c:v>7.4159109999999997E-6</c:v>
                </c:pt>
                <c:pt idx="12603">
                  <c:v>7.4151600000000003E-6</c:v>
                </c:pt>
                <c:pt idx="12604">
                  <c:v>7.4144200000000002E-6</c:v>
                </c:pt>
                <c:pt idx="12605">
                  <c:v>7.4136819999999998E-6</c:v>
                </c:pt>
                <c:pt idx="12606">
                  <c:v>7.4129190000000001E-6</c:v>
                </c:pt>
                <c:pt idx="12607">
                  <c:v>7.4121569999999998E-6</c:v>
                </c:pt>
                <c:pt idx="12608">
                  <c:v>7.4113999999999999E-6</c:v>
                </c:pt>
                <c:pt idx="12609">
                  <c:v>7.4107040000000002E-6</c:v>
                </c:pt>
                <c:pt idx="12610">
                  <c:v>7.4099830000000004E-6</c:v>
                </c:pt>
                <c:pt idx="12611">
                  <c:v>7.409203E-6</c:v>
                </c:pt>
                <c:pt idx="12612">
                  <c:v>7.4083940000000003E-6</c:v>
                </c:pt>
                <c:pt idx="12613">
                  <c:v>7.4076250000000001E-6</c:v>
                </c:pt>
                <c:pt idx="12614">
                  <c:v>7.4068790000000002E-6</c:v>
                </c:pt>
                <c:pt idx="12615">
                  <c:v>7.4061360000000003E-6</c:v>
                </c:pt>
                <c:pt idx="12616">
                  <c:v>7.4054070000000003E-6</c:v>
                </c:pt>
                <c:pt idx="12617">
                  <c:v>7.4046829999999998E-6</c:v>
                </c:pt>
                <c:pt idx="12618">
                  <c:v>7.4040029999999996E-6</c:v>
                </c:pt>
                <c:pt idx="12619">
                  <c:v>7.4033360000000001E-6</c:v>
                </c:pt>
                <c:pt idx="12620">
                  <c:v>7.4026070000000001E-6</c:v>
                </c:pt>
                <c:pt idx="12621">
                  <c:v>7.4018379999999998E-6</c:v>
                </c:pt>
                <c:pt idx="12622">
                  <c:v>7.401046E-6</c:v>
                </c:pt>
                <c:pt idx="12623">
                  <c:v>7.4002839999999997E-6</c:v>
                </c:pt>
                <c:pt idx="12624">
                  <c:v>7.3995250000000001E-6</c:v>
                </c:pt>
                <c:pt idx="12625">
                  <c:v>7.3987729999999997E-6</c:v>
                </c:pt>
                <c:pt idx="12626">
                  <c:v>7.3980689999999997E-6</c:v>
                </c:pt>
                <c:pt idx="12627">
                  <c:v>7.397366E-6</c:v>
                </c:pt>
                <c:pt idx="12628">
                  <c:v>7.3966160000000001E-6</c:v>
                </c:pt>
                <c:pt idx="12629">
                  <c:v>7.3958170000000002E-6</c:v>
                </c:pt>
                <c:pt idx="12630">
                  <c:v>7.3950749999999997E-6</c:v>
                </c:pt>
                <c:pt idx="12631">
                  <c:v>7.3943329999999999E-6</c:v>
                </c:pt>
                <c:pt idx="12632">
                  <c:v>7.3935969999999999E-6</c:v>
                </c:pt>
                <c:pt idx="12633">
                  <c:v>7.3928559999999996E-6</c:v>
                </c:pt>
                <c:pt idx="12634">
                  <c:v>7.3921199999999996E-6</c:v>
                </c:pt>
                <c:pt idx="12635">
                  <c:v>7.3913860000000001E-6</c:v>
                </c:pt>
                <c:pt idx="12636">
                  <c:v>7.3906510000000004E-6</c:v>
                </c:pt>
                <c:pt idx="12637">
                  <c:v>7.3898930000000002E-6</c:v>
                </c:pt>
                <c:pt idx="12638">
                  <c:v>7.3891640000000002E-6</c:v>
                </c:pt>
                <c:pt idx="12639">
                  <c:v>7.3884350000000002E-6</c:v>
                </c:pt>
                <c:pt idx="12640">
                  <c:v>7.3877030000000003E-6</c:v>
                </c:pt>
                <c:pt idx="12641">
                  <c:v>7.386969E-6</c:v>
                </c:pt>
                <c:pt idx="12642">
                  <c:v>7.3862319999999997E-6</c:v>
                </c:pt>
                <c:pt idx="12643">
                  <c:v>7.3854870000000001E-6</c:v>
                </c:pt>
                <c:pt idx="12644">
                  <c:v>7.3847419999999997E-6</c:v>
                </c:pt>
                <c:pt idx="12645">
                  <c:v>7.3840330000000002E-6</c:v>
                </c:pt>
                <c:pt idx="12646">
                  <c:v>7.383264E-6</c:v>
                </c:pt>
                <c:pt idx="12647">
                  <c:v>7.382514E-6</c:v>
                </c:pt>
                <c:pt idx="12648">
                  <c:v>7.3817120000000003E-6</c:v>
                </c:pt>
                <c:pt idx="12649">
                  <c:v>7.3809540000000001E-6</c:v>
                </c:pt>
                <c:pt idx="12650">
                  <c:v>7.3802239999999999E-6</c:v>
                </c:pt>
                <c:pt idx="12651">
                  <c:v>7.3794799999999997E-6</c:v>
                </c:pt>
                <c:pt idx="12652">
                  <c:v>7.3787979999999999E-6</c:v>
                </c:pt>
                <c:pt idx="12653">
                  <c:v>7.3781370000000001E-6</c:v>
                </c:pt>
                <c:pt idx="12654">
                  <c:v>7.3774129999999996E-6</c:v>
                </c:pt>
                <c:pt idx="12655">
                  <c:v>7.3766809999999997E-6</c:v>
                </c:pt>
                <c:pt idx="12656">
                  <c:v>7.3759129999999997E-6</c:v>
                </c:pt>
                <c:pt idx="12657">
                  <c:v>7.3751260000000002E-6</c:v>
                </c:pt>
                <c:pt idx="12658">
                  <c:v>7.3743699999999997E-6</c:v>
                </c:pt>
                <c:pt idx="12659">
                  <c:v>7.3736180000000001E-6</c:v>
                </c:pt>
                <c:pt idx="12660">
                  <c:v>7.3728919999999999E-6</c:v>
                </c:pt>
                <c:pt idx="12661">
                  <c:v>7.372135E-6</c:v>
                </c:pt>
                <c:pt idx="12662">
                  <c:v>7.3714159999999999E-6</c:v>
                </c:pt>
                <c:pt idx="12663">
                  <c:v>7.3706610000000004E-6</c:v>
                </c:pt>
                <c:pt idx="12664">
                  <c:v>7.3699240000000002E-6</c:v>
                </c:pt>
                <c:pt idx="12665">
                  <c:v>7.3691960000000004E-6</c:v>
                </c:pt>
                <c:pt idx="12666">
                  <c:v>7.3684859999999999E-6</c:v>
                </c:pt>
                <c:pt idx="12667">
                  <c:v>7.3677429999999999E-6</c:v>
                </c:pt>
                <c:pt idx="12668">
                  <c:v>7.367085E-6</c:v>
                </c:pt>
                <c:pt idx="12669">
                  <c:v>7.3663129999999998E-6</c:v>
                </c:pt>
                <c:pt idx="12670">
                  <c:v>7.3655699999999999E-6</c:v>
                </c:pt>
                <c:pt idx="12671">
                  <c:v>7.3647970000000003E-6</c:v>
                </c:pt>
                <c:pt idx="12672">
                  <c:v>7.3640509999999996E-6</c:v>
                </c:pt>
                <c:pt idx="12673">
                  <c:v>7.3633019999999999E-6</c:v>
                </c:pt>
                <c:pt idx="12674">
                  <c:v>7.362545E-6</c:v>
                </c:pt>
                <c:pt idx="12675">
                  <c:v>7.36183E-6</c:v>
                </c:pt>
                <c:pt idx="12676">
                  <c:v>7.3610710000000004E-6</c:v>
                </c:pt>
                <c:pt idx="12677">
                  <c:v>7.3603230000000001E-6</c:v>
                </c:pt>
                <c:pt idx="12678">
                  <c:v>7.3596489999999997E-6</c:v>
                </c:pt>
                <c:pt idx="12679">
                  <c:v>7.3589019999999996E-6</c:v>
                </c:pt>
                <c:pt idx="12680">
                  <c:v>7.3581919999999999E-6</c:v>
                </c:pt>
                <c:pt idx="12681">
                  <c:v>7.3574369999999996E-6</c:v>
                </c:pt>
                <c:pt idx="12682">
                  <c:v>7.356653E-6</c:v>
                </c:pt>
                <c:pt idx="12683">
                  <c:v>7.3559189999999996E-6</c:v>
                </c:pt>
                <c:pt idx="12684">
                  <c:v>7.355195E-6</c:v>
                </c:pt>
                <c:pt idx="12685">
                  <c:v>7.3544509999999998E-6</c:v>
                </c:pt>
                <c:pt idx="12686">
                  <c:v>7.3537399999999998E-6</c:v>
                </c:pt>
                <c:pt idx="12687">
                  <c:v>7.352987E-6</c:v>
                </c:pt>
                <c:pt idx="12688">
                  <c:v>7.3523050000000002E-6</c:v>
                </c:pt>
                <c:pt idx="12689">
                  <c:v>7.3515650000000001E-6</c:v>
                </c:pt>
                <c:pt idx="12690">
                  <c:v>7.3508129999999997E-6</c:v>
                </c:pt>
                <c:pt idx="12691">
                  <c:v>7.350078E-6</c:v>
                </c:pt>
                <c:pt idx="12692">
                  <c:v>7.3493169999999999E-6</c:v>
                </c:pt>
                <c:pt idx="12693">
                  <c:v>7.3486019999999999E-6</c:v>
                </c:pt>
                <c:pt idx="12694">
                  <c:v>7.3478600000000002E-6</c:v>
                </c:pt>
                <c:pt idx="12695">
                  <c:v>7.3471299999999999E-6</c:v>
                </c:pt>
                <c:pt idx="12696">
                  <c:v>7.3464060000000003E-6</c:v>
                </c:pt>
                <c:pt idx="12697">
                  <c:v>7.3456819999999997E-6</c:v>
                </c:pt>
                <c:pt idx="12698">
                  <c:v>7.3449629999999996E-6</c:v>
                </c:pt>
                <c:pt idx="12699">
                  <c:v>7.3441950000000004E-6</c:v>
                </c:pt>
                <c:pt idx="12700">
                  <c:v>7.3434270000000004E-6</c:v>
                </c:pt>
                <c:pt idx="12701">
                  <c:v>7.3426379999999996E-6</c:v>
                </c:pt>
                <c:pt idx="12702">
                  <c:v>7.3418910000000003E-6</c:v>
                </c:pt>
                <c:pt idx="12703">
                  <c:v>7.3411589999999996E-6</c:v>
                </c:pt>
                <c:pt idx="12704">
                  <c:v>7.3404369999999996E-6</c:v>
                </c:pt>
                <c:pt idx="12705">
                  <c:v>7.3397119999999997E-6</c:v>
                </c:pt>
                <c:pt idx="12706">
                  <c:v>7.3390649999999998E-6</c:v>
                </c:pt>
                <c:pt idx="12707">
                  <c:v>7.3383639999999998E-6</c:v>
                </c:pt>
                <c:pt idx="12708">
                  <c:v>7.3376120000000002E-6</c:v>
                </c:pt>
                <c:pt idx="12709">
                  <c:v>7.336868E-6</c:v>
                </c:pt>
                <c:pt idx="12710">
                  <c:v>7.3361010000000002E-6</c:v>
                </c:pt>
                <c:pt idx="12711">
                  <c:v>7.3353319999999999E-6</c:v>
                </c:pt>
                <c:pt idx="12712">
                  <c:v>7.3345739999999998E-6</c:v>
                </c:pt>
                <c:pt idx="12713">
                  <c:v>7.3338260000000003E-6</c:v>
                </c:pt>
                <c:pt idx="12714">
                  <c:v>7.3330839999999997E-6</c:v>
                </c:pt>
                <c:pt idx="12715">
                  <c:v>7.332388E-6</c:v>
                </c:pt>
                <c:pt idx="12716">
                  <c:v>7.3316530000000002E-6</c:v>
                </c:pt>
                <c:pt idx="12717">
                  <c:v>7.3309749999999997E-6</c:v>
                </c:pt>
                <c:pt idx="12718">
                  <c:v>7.3302270000000002E-6</c:v>
                </c:pt>
                <c:pt idx="12719">
                  <c:v>7.3294620000000001E-6</c:v>
                </c:pt>
                <c:pt idx="12720">
                  <c:v>7.3287980000000004E-6</c:v>
                </c:pt>
                <c:pt idx="12721">
                  <c:v>7.3280339999999996E-6</c:v>
                </c:pt>
                <c:pt idx="12722">
                  <c:v>7.3272919999999999E-6</c:v>
                </c:pt>
                <c:pt idx="12723">
                  <c:v>7.3265239999999999E-6</c:v>
                </c:pt>
                <c:pt idx="12724">
                  <c:v>7.3257869999999997E-6</c:v>
                </c:pt>
                <c:pt idx="12725">
                  <c:v>7.3250250000000002E-6</c:v>
                </c:pt>
                <c:pt idx="12726">
                  <c:v>7.3243170000000002E-6</c:v>
                </c:pt>
                <c:pt idx="12727">
                  <c:v>7.3235859999999997E-6</c:v>
                </c:pt>
                <c:pt idx="12728">
                  <c:v>7.3228740000000004E-6</c:v>
                </c:pt>
                <c:pt idx="12729">
                  <c:v>7.3221669999999997E-6</c:v>
                </c:pt>
                <c:pt idx="12730">
                  <c:v>7.3214090000000004E-6</c:v>
                </c:pt>
                <c:pt idx="12731">
                  <c:v>7.3206569999999999E-6</c:v>
                </c:pt>
                <c:pt idx="12732">
                  <c:v>7.3199120000000003E-6</c:v>
                </c:pt>
                <c:pt idx="12733">
                  <c:v>7.3192110000000003E-6</c:v>
                </c:pt>
                <c:pt idx="12734">
                  <c:v>7.3184659999999998E-6</c:v>
                </c:pt>
                <c:pt idx="12735">
                  <c:v>7.3177170000000001E-6</c:v>
                </c:pt>
                <c:pt idx="12736">
                  <c:v>7.3169759999999998E-6</c:v>
                </c:pt>
                <c:pt idx="12737">
                  <c:v>7.3162460000000004E-6</c:v>
                </c:pt>
                <c:pt idx="12738">
                  <c:v>7.3155959999999998E-6</c:v>
                </c:pt>
                <c:pt idx="12739">
                  <c:v>7.3148389999999998E-6</c:v>
                </c:pt>
                <c:pt idx="12740">
                  <c:v>7.3140889999999999E-6</c:v>
                </c:pt>
                <c:pt idx="12741">
                  <c:v>7.3133239999999997E-6</c:v>
                </c:pt>
                <c:pt idx="12742">
                  <c:v>7.3125970000000002E-6</c:v>
                </c:pt>
                <c:pt idx="12743">
                  <c:v>7.3118540000000002E-6</c:v>
                </c:pt>
                <c:pt idx="12744">
                  <c:v>7.3111299999999997E-6</c:v>
                </c:pt>
                <c:pt idx="12745">
                  <c:v>7.3104140000000003E-6</c:v>
                </c:pt>
                <c:pt idx="12746">
                  <c:v>7.309698E-6</c:v>
                </c:pt>
                <c:pt idx="12747">
                  <c:v>7.308937E-6</c:v>
                </c:pt>
                <c:pt idx="12748">
                  <c:v>7.3081810000000003E-6</c:v>
                </c:pt>
                <c:pt idx="12749">
                  <c:v>7.3074319999999997E-6</c:v>
                </c:pt>
                <c:pt idx="12750">
                  <c:v>7.30669E-6</c:v>
                </c:pt>
                <c:pt idx="12751">
                  <c:v>7.3060979999999998E-6</c:v>
                </c:pt>
                <c:pt idx="12752">
                  <c:v>7.3053729999999999E-6</c:v>
                </c:pt>
                <c:pt idx="12753">
                  <c:v>7.3045869999999998E-6</c:v>
                </c:pt>
                <c:pt idx="12754">
                  <c:v>7.3038250000000003E-6</c:v>
                </c:pt>
                <c:pt idx="12755">
                  <c:v>7.3030570000000003E-6</c:v>
                </c:pt>
                <c:pt idx="12756">
                  <c:v>7.3023049999999999E-6</c:v>
                </c:pt>
                <c:pt idx="12757">
                  <c:v>7.3015649999999998E-6</c:v>
                </c:pt>
                <c:pt idx="12758">
                  <c:v>7.3008149999999998E-6</c:v>
                </c:pt>
                <c:pt idx="12759">
                  <c:v>7.3000929999999998E-6</c:v>
                </c:pt>
                <c:pt idx="12760">
                  <c:v>7.2994360000000001E-6</c:v>
                </c:pt>
                <c:pt idx="12761">
                  <c:v>7.2987330000000004E-6</c:v>
                </c:pt>
                <c:pt idx="12762">
                  <c:v>7.2979890000000002E-6</c:v>
                </c:pt>
                <c:pt idx="12763">
                  <c:v>7.2972600000000002E-6</c:v>
                </c:pt>
                <c:pt idx="12764">
                  <c:v>7.296534E-6</c:v>
                </c:pt>
                <c:pt idx="12765">
                  <c:v>7.2957789999999997E-6</c:v>
                </c:pt>
                <c:pt idx="12766">
                  <c:v>7.2950030000000003E-6</c:v>
                </c:pt>
                <c:pt idx="12767">
                  <c:v>7.2942910000000002E-6</c:v>
                </c:pt>
                <c:pt idx="12768">
                  <c:v>7.2935770000000004E-6</c:v>
                </c:pt>
                <c:pt idx="12769">
                  <c:v>7.2929019999999997E-6</c:v>
                </c:pt>
                <c:pt idx="12770">
                  <c:v>7.2921470000000003E-6</c:v>
                </c:pt>
                <c:pt idx="12771">
                  <c:v>7.2913669999999999E-6</c:v>
                </c:pt>
                <c:pt idx="12772">
                  <c:v>7.2906040000000002E-6</c:v>
                </c:pt>
                <c:pt idx="12773">
                  <c:v>7.289853E-6</c:v>
                </c:pt>
                <c:pt idx="12774">
                  <c:v>7.2891180000000003E-6</c:v>
                </c:pt>
                <c:pt idx="12775">
                  <c:v>7.2883969999999997E-6</c:v>
                </c:pt>
                <c:pt idx="12776">
                  <c:v>7.287751E-6</c:v>
                </c:pt>
                <c:pt idx="12777">
                  <c:v>7.2870169999999997E-6</c:v>
                </c:pt>
                <c:pt idx="12778">
                  <c:v>7.2862569999999999E-6</c:v>
                </c:pt>
                <c:pt idx="12779">
                  <c:v>7.2855470000000002E-6</c:v>
                </c:pt>
                <c:pt idx="12780">
                  <c:v>7.28481E-6</c:v>
                </c:pt>
                <c:pt idx="12781">
                  <c:v>7.2840869999999997E-6</c:v>
                </c:pt>
                <c:pt idx="12782">
                  <c:v>7.2833680000000004E-6</c:v>
                </c:pt>
                <c:pt idx="12783">
                  <c:v>7.2826200000000001E-6</c:v>
                </c:pt>
                <c:pt idx="12784">
                  <c:v>7.2818469999999997E-6</c:v>
                </c:pt>
                <c:pt idx="12785">
                  <c:v>7.2811399999999999E-6</c:v>
                </c:pt>
                <c:pt idx="12786">
                  <c:v>7.2804330000000001E-6</c:v>
                </c:pt>
                <c:pt idx="12787">
                  <c:v>7.2797190000000003E-6</c:v>
                </c:pt>
                <c:pt idx="12788">
                  <c:v>7.2789919999999999E-6</c:v>
                </c:pt>
                <c:pt idx="12789">
                  <c:v>7.2782010000000003E-6</c:v>
                </c:pt>
                <c:pt idx="12790">
                  <c:v>7.2774650000000003E-6</c:v>
                </c:pt>
                <c:pt idx="12791">
                  <c:v>7.2767180000000002E-6</c:v>
                </c:pt>
                <c:pt idx="12792">
                  <c:v>7.2760479999999999E-6</c:v>
                </c:pt>
                <c:pt idx="12793">
                  <c:v>7.2753069999999996E-6</c:v>
                </c:pt>
                <c:pt idx="12794">
                  <c:v>7.2745380000000002E-6</c:v>
                </c:pt>
                <c:pt idx="12795">
                  <c:v>7.2738270000000002E-6</c:v>
                </c:pt>
                <c:pt idx="12796">
                  <c:v>7.2730940000000001E-6</c:v>
                </c:pt>
                <c:pt idx="12797">
                  <c:v>7.272382E-6</c:v>
                </c:pt>
                <c:pt idx="12798">
                  <c:v>7.2716760000000004E-6</c:v>
                </c:pt>
                <c:pt idx="12799">
                  <c:v>7.2709670000000001E-6</c:v>
                </c:pt>
                <c:pt idx="12800">
                  <c:v>7.2702259999999997E-6</c:v>
                </c:pt>
                <c:pt idx="12801">
                  <c:v>7.2694759999999998E-6</c:v>
                </c:pt>
                <c:pt idx="12802">
                  <c:v>7.2687299999999999E-6</c:v>
                </c:pt>
                <c:pt idx="12803">
                  <c:v>7.2680139999999997E-6</c:v>
                </c:pt>
                <c:pt idx="12804">
                  <c:v>7.2673400000000001E-6</c:v>
                </c:pt>
                <c:pt idx="12805">
                  <c:v>7.2665849999999998E-6</c:v>
                </c:pt>
                <c:pt idx="12806">
                  <c:v>7.2658040000000001E-6</c:v>
                </c:pt>
                <c:pt idx="12807">
                  <c:v>7.2650580000000002E-6</c:v>
                </c:pt>
                <c:pt idx="12808">
                  <c:v>7.2643470000000003E-6</c:v>
                </c:pt>
                <c:pt idx="12809">
                  <c:v>7.2636329999999996E-6</c:v>
                </c:pt>
                <c:pt idx="12810">
                  <c:v>7.2629119999999999E-6</c:v>
                </c:pt>
                <c:pt idx="12811">
                  <c:v>7.2621859999999997E-6</c:v>
                </c:pt>
                <c:pt idx="12812">
                  <c:v>7.2614539999999998E-6</c:v>
                </c:pt>
                <c:pt idx="12813">
                  <c:v>7.260722E-6</c:v>
                </c:pt>
                <c:pt idx="12814">
                  <c:v>7.2599660000000003E-6</c:v>
                </c:pt>
                <c:pt idx="12815">
                  <c:v>7.2592449999999996E-6</c:v>
                </c:pt>
                <c:pt idx="12816">
                  <c:v>7.2585260000000003E-6</c:v>
                </c:pt>
                <c:pt idx="12817">
                  <c:v>7.2578070000000002E-6</c:v>
                </c:pt>
                <c:pt idx="12818">
                  <c:v>7.2570869999999998E-6</c:v>
                </c:pt>
                <c:pt idx="12819">
                  <c:v>7.2563649999999998E-6</c:v>
                </c:pt>
                <c:pt idx="12820">
                  <c:v>7.2556389999999996E-6</c:v>
                </c:pt>
                <c:pt idx="12821">
                  <c:v>7.2548870000000001E-6</c:v>
                </c:pt>
                <c:pt idx="12822">
                  <c:v>7.2542139999999999E-6</c:v>
                </c:pt>
                <c:pt idx="12823">
                  <c:v>7.2534589999999996E-6</c:v>
                </c:pt>
                <c:pt idx="12824">
                  <c:v>7.2526800000000003E-6</c:v>
                </c:pt>
                <c:pt idx="12825">
                  <c:v>7.2519409999999996E-6</c:v>
                </c:pt>
                <c:pt idx="12826">
                  <c:v>7.2512379999999999E-6</c:v>
                </c:pt>
                <c:pt idx="12827">
                  <c:v>7.2505299999999998E-6</c:v>
                </c:pt>
                <c:pt idx="12828">
                  <c:v>7.2498140000000004E-6</c:v>
                </c:pt>
                <c:pt idx="12829">
                  <c:v>7.2490880000000003E-6</c:v>
                </c:pt>
                <c:pt idx="12830">
                  <c:v>7.2483560000000004E-6</c:v>
                </c:pt>
                <c:pt idx="12831">
                  <c:v>7.247622E-6</c:v>
                </c:pt>
                <c:pt idx="12832">
                  <c:v>7.2468879999999997E-6</c:v>
                </c:pt>
                <c:pt idx="12833">
                  <c:v>7.2461309999999998E-6</c:v>
                </c:pt>
                <c:pt idx="12834">
                  <c:v>7.24541E-6</c:v>
                </c:pt>
                <c:pt idx="12835">
                  <c:v>7.2446920000000001E-6</c:v>
                </c:pt>
                <c:pt idx="12836">
                  <c:v>7.2439750000000004E-6</c:v>
                </c:pt>
                <c:pt idx="12837">
                  <c:v>7.2432579999999999E-6</c:v>
                </c:pt>
                <c:pt idx="12838">
                  <c:v>7.2425389999999997E-6</c:v>
                </c:pt>
                <c:pt idx="12839">
                  <c:v>7.2418169999999997E-6</c:v>
                </c:pt>
                <c:pt idx="12840">
                  <c:v>7.2411400000000003E-6</c:v>
                </c:pt>
                <c:pt idx="12841">
                  <c:v>7.2403790000000002E-6</c:v>
                </c:pt>
                <c:pt idx="12842">
                  <c:v>7.2395949999999998E-6</c:v>
                </c:pt>
                <c:pt idx="12843">
                  <c:v>7.2388479999999997E-6</c:v>
                </c:pt>
                <c:pt idx="12844">
                  <c:v>7.238138E-6</c:v>
                </c:pt>
                <c:pt idx="12845">
                  <c:v>7.2374270000000001E-6</c:v>
                </c:pt>
                <c:pt idx="12846">
                  <c:v>7.2367090000000001E-6</c:v>
                </c:pt>
                <c:pt idx="12847">
                  <c:v>7.2359859999999999E-6</c:v>
                </c:pt>
                <c:pt idx="12848">
                  <c:v>7.2352590000000003E-6</c:v>
                </c:pt>
                <c:pt idx="12849">
                  <c:v>7.2345300000000003E-6</c:v>
                </c:pt>
                <c:pt idx="12850">
                  <c:v>7.2338010000000003E-6</c:v>
                </c:pt>
                <c:pt idx="12851">
                  <c:v>7.2330729999999997E-6</c:v>
                </c:pt>
                <c:pt idx="12852">
                  <c:v>7.2323469999999996E-6</c:v>
                </c:pt>
                <c:pt idx="12853">
                  <c:v>7.2316210000000003E-6</c:v>
                </c:pt>
                <c:pt idx="12854">
                  <c:v>7.2308969999999998E-6</c:v>
                </c:pt>
                <c:pt idx="12855">
                  <c:v>7.2301730000000001E-6</c:v>
                </c:pt>
                <c:pt idx="12856">
                  <c:v>7.2294499999999999E-6</c:v>
                </c:pt>
                <c:pt idx="12857">
                  <c:v>7.2287260000000002E-6</c:v>
                </c:pt>
                <c:pt idx="12858">
                  <c:v>7.2280509999999996E-6</c:v>
                </c:pt>
                <c:pt idx="12859">
                  <c:v>7.2272930000000003E-6</c:v>
                </c:pt>
                <c:pt idx="12860">
                  <c:v>7.2265110000000003E-6</c:v>
                </c:pt>
                <c:pt idx="12861">
                  <c:v>7.2257699999999999E-6</c:v>
                </c:pt>
                <c:pt idx="12862">
                  <c:v>7.225066E-6</c:v>
                </c:pt>
                <c:pt idx="12863">
                  <c:v>7.2243590000000002E-6</c:v>
                </c:pt>
                <c:pt idx="12864">
                  <c:v>7.2236450000000004E-6</c:v>
                </c:pt>
                <c:pt idx="12865">
                  <c:v>7.2229230000000003E-6</c:v>
                </c:pt>
                <c:pt idx="12866">
                  <c:v>7.222196E-6</c:v>
                </c:pt>
                <c:pt idx="12867">
                  <c:v>7.2214659999999997E-6</c:v>
                </c:pt>
                <c:pt idx="12868">
                  <c:v>7.2207360000000003E-6</c:v>
                </c:pt>
                <c:pt idx="12869">
                  <c:v>7.2200060000000001E-6</c:v>
                </c:pt>
                <c:pt idx="12870">
                  <c:v>7.2192789999999997E-6</c:v>
                </c:pt>
                <c:pt idx="12871">
                  <c:v>7.2185539999999998E-6</c:v>
                </c:pt>
                <c:pt idx="12872">
                  <c:v>7.2178300000000001E-6</c:v>
                </c:pt>
                <c:pt idx="12873">
                  <c:v>7.2171069999999999E-6</c:v>
                </c:pt>
                <c:pt idx="12874">
                  <c:v>7.2163839999999996E-6</c:v>
                </c:pt>
                <c:pt idx="12875">
                  <c:v>7.21566E-6</c:v>
                </c:pt>
                <c:pt idx="12876">
                  <c:v>7.214988E-6</c:v>
                </c:pt>
                <c:pt idx="12877">
                  <c:v>7.2142310000000001E-6</c:v>
                </c:pt>
                <c:pt idx="12878">
                  <c:v>7.2134490000000001E-6</c:v>
                </c:pt>
                <c:pt idx="12879">
                  <c:v>7.2127399999999998E-6</c:v>
                </c:pt>
                <c:pt idx="12880">
                  <c:v>7.2120279999999997E-6</c:v>
                </c:pt>
                <c:pt idx="12881">
                  <c:v>7.211311E-6</c:v>
                </c:pt>
                <c:pt idx="12882">
                  <c:v>7.2105879999999997E-6</c:v>
                </c:pt>
                <c:pt idx="12883">
                  <c:v>7.2098610000000002E-6</c:v>
                </c:pt>
                <c:pt idx="12884">
                  <c:v>7.2091309999999999E-6</c:v>
                </c:pt>
                <c:pt idx="12885">
                  <c:v>7.2084009999999997E-6</c:v>
                </c:pt>
                <c:pt idx="12886">
                  <c:v>7.2076729999999999E-6</c:v>
                </c:pt>
                <c:pt idx="12887">
                  <c:v>7.2069460000000004E-6</c:v>
                </c:pt>
                <c:pt idx="12888">
                  <c:v>7.2062230000000001E-6</c:v>
                </c:pt>
                <c:pt idx="12889">
                  <c:v>7.2055010000000001E-6</c:v>
                </c:pt>
                <c:pt idx="12890">
                  <c:v>7.2047809999999997E-6</c:v>
                </c:pt>
                <c:pt idx="12891">
                  <c:v>7.2040610000000002E-6</c:v>
                </c:pt>
                <c:pt idx="12892">
                  <c:v>7.2033409999999998E-6</c:v>
                </c:pt>
                <c:pt idx="12893">
                  <c:v>7.20262E-6</c:v>
                </c:pt>
                <c:pt idx="12894">
                  <c:v>7.2019499999999997E-6</c:v>
                </c:pt>
                <c:pt idx="12895">
                  <c:v>7.2012169999999996E-6</c:v>
                </c:pt>
                <c:pt idx="12896">
                  <c:v>7.2004300000000001E-6</c:v>
                </c:pt>
                <c:pt idx="12897">
                  <c:v>7.199683E-6</c:v>
                </c:pt>
                <c:pt idx="12898">
                  <c:v>7.1989709999999999E-6</c:v>
                </c:pt>
                <c:pt idx="12899">
                  <c:v>7.1982580000000003E-6</c:v>
                </c:pt>
                <c:pt idx="12900">
                  <c:v>7.1975390000000001E-6</c:v>
                </c:pt>
                <c:pt idx="12901">
                  <c:v>7.1968170000000001E-6</c:v>
                </c:pt>
                <c:pt idx="12902">
                  <c:v>7.1960929999999996E-6</c:v>
                </c:pt>
                <c:pt idx="12903">
                  <c:v>7.1953679999999997E-6</c:v>
                </c:pt>
                <c:pt idx="12904">
                  <c:v>7.1946450000000003E-6</c:v>
                </c:pt>
                <c:pt idx="12905">
                  <c:v>7.193922E-6</c:v>
                </c:pt>
                <c:pt idx="12906">
                  <c:v>7.1932E-6</c:v>
                </c:pt>
                <c:pt idx="12907">
                  <c:v>7.1924790000000002E-6</c:v>
                </c:pt>
                <c:pt idx="12908">
                  <c:v>7.1917589999999998E-6</c:v>
                </c:pt>
                <c:pt idx="12909">
                  <c:v>7.1910390000000003E-6</c:v>
                </c:pt>
                <c:pt idx="12910">
                  <c:v>7.1903170000000003E-6</c:v>
                </c:pt>
                <c:pt idx="12911">
                  <c:v>7.1895950000000002E-6</c:v>
                </c:pt>
                <c:pt idx="12912">
                  <c:v>7.1889260000000002E-6</c:v>
                </c:pt>
                <c:pt idx="12913">
                  <c:v>7.188168E-6</c:v>
                </c:pt>
                <c:pt idx="12914">
                  <c:v>7.1873840000000004E-6</c:v>
                </c:pt>
                <c:pt idx="12915">
                  <c:v>7.1866760000000003E-6</c:v>
                </c:pt>
                <c:pt idx="12916">
                  <c:v>7.185967E-6</c:v>
                </c:pt>
                <c:pt idx="12917">
                  <c:v>7.1852530000000002E-6</c:v>
                </c:pt>
                <c:pt idx="12918">
                  <c:v>7.1845329999999998E-6</c:v>
                </c:pt>
                <c:pt idx="12919">
                  <c:v>7.1838069999999997E-6</c:v>
                </c:pt>
                <c:pt idx="12920">
                  <c:v>7.1830789999999999E-6</c:v>
                </c:pt>
                <c:pt idx="12921">
                  <c:v>7.1823510000000002E-6</c:v>
                </c:pt>
                <c:pt idx="12922">
                  <c:v>7.181625E-6</c:v>
                </c:pt>
                <c:pt idx="12923">
                  <c:v>7.1809019999999998E-6</c:v>
                </c:pt>
                <c:pt idx="12924">
                  <c:v>7.180181E-6</c:v>
                </c:pt>
                <c:pt idx="12925">
                  <c:v>7.1794619999999998E-6</c:v>
                </c:pt>
                <c:pt idx="12926">
                  <c:v>7.1787429999999997E-6</c:v>
                </c:pt>
                <c:pt idx="12927">
                  <c:v>7.178026E-6</c:v>
                </c:pt>
                <c:pt idx="12928">
                  <c:v>7.1773069999999999E-6</c:v>
                </c:pt>
                <c:pt idx="12929">
                  <c:v>7.1765879999999997E-6</c:v>
                </c:pt>
                <c:pt idx="12930">
                  <c:v>7.1759229999999998E-6</c:v>
                </c:pt>
                <c:pt idx="12931">
                  <c:v>7.1751909999999999E-6</c:v>
                </c:pt>
                <c:pt idx="12932">
                  <c:v>7.1744030000000002E-6</c:v>
                </c:pt>
                <c:pt idx="12933">
                  <c:v>7.1736570000000003E-6</c:v>
                </c:pt>
                <c:pt idx="12934">
                  <c:v>7.172948E-6</c:v>
                </c:pt>
                <c:pt idx="12935">
                  <c:v>7.1722359999999998E-6</c:v>
                </c:pt>
                <c:pt idx="12936">
                  <c:v>7.1715209999999998E-6</c:v>
                </c:pt>
                <c:pt idx="12937">
                  <c:v>7.1708019999999997E-6</c:v>
                </c:pt>
                <c:pt idx="12938">
                  <c:v>7.1700799999999996E-6</c:v>
                </c:pt>
                <c:pt idx="12939">
                  <c:v>7.169356E-6</c:v>
                </c:pt>
                <c:pt idx="12940">
                  <c:v>7.1686339999999999E-6</c:v>
                </c:pt>
                <c:pt idx="12941">
                  <c:v>7.1679119999999999E-6</c:v>
                </c:pt>
                <c:pt idx="12942">
                  <c:v>7.1671920000000004E-6</c:v>
                </c:pt>
                <c:pt idx="12943">
                  <c:v>7.1664730000000002E-6</c:v>
                </c:pt>
                <c:pt idx="12944">
                  <c:v>7.1657550000000003E-6</c:v>
                </c:pt>
                <c:pt idx="12945">
                  <c:v>7.1650349999999999E-6</c:v>
                </c:pt>
                <c:pt idx="12946">
                  <c:v>7.1643159999999998E-6</c:v>
                </c:pt>
                <c:pt idx="12947">
                  <c:v>7.163595E-6</c:v>
                </c:pt>
                <c:pt idx="12948">
                  <c:v>7.1629310000000003E-6</c:v>
                </c:pt>
                <c:pt idx="12949">
                  <c:v>7.1621990000000004E-6</c:v>
                </c:pt>
                <c:pt idx="12950">
                  <c:v>7.1614090000000002E-6</c:v>
                </c:pt>
                <c:pt idx="12951">
                  <c:v>7.160665E-6</c:v>
                </c:pt>
                <c:pt idx="12952">
                  <c:v>7.1599599999999998E-6</c:v>
                </c:pt>
                <c:pt idx="12953">
                  <c:v>7.1592510000000003E-6</c:v>
                </c:pt>
                <c:pt idx="12954">
                  <c:v>7.1585369999999997E-6</c:v>
                </c:pt>
                <c:pt idx="12955">
                  <c:v>7.1578189999999998E-6</c:v>
                </c:pt>
                <c:pt idx="12956">
                  <c:v>7.157098E-6</c:v>
                </c:pt>
                <c:pt idx="12957">
                  <c:v>7.1563770000000002E-6</c:v>
                </c:pt>
                <c:pt idx="12958">
                  <c:v>7.1556559999999996E-6</c:v>
                </c:pt>
                <c:pt idx="12959">
                  <c:v>7.154936E-6</c:v>
                </c:pt>
                <c:pt idx="12960">
                  <c:v>7.1542169999999999E-6</c:v>
                </c:pt>
                <c:pt idx="12961">
                  <c:v>7.1534979999999997E-6</c:v>
                </c:pt>
                <c:pt idx="12962">
                  <c:v>7.1527790000000004E-6</c:v>
                </c:pt>
                <c:pt idx="12963">
                  <c:v>7.1520600000000003E-6</c:v>
                </c:pt>
                <c:pt idx="12964">
                  <c:v>7.1513389999999996E-6</c:v>
                </c:pt>
                <c:pt idx="12965">
                  <c:v>7.1506179999999998E-6</c:v>
                </c:pt>
                <c:pt idx="12966">
                  <c:v>7.1499550000000004E-6</c:v>
                </c:pt>
                <c:pt idx="12967">
                  <c:v>7.1492220000000003E-6</c:v>
                </c:pt>
                <c:pt idx="12968">
                  <c:v>7.1484820000000002E-6</c:v>
                </c:pt>
                <c:pt idx="12969">
                  <c:v>7.1476930000000002E-6</c:v>
                </c:pt>
                <c:pt idx="12970">
                  <c:v>7.1469820000000003E-6</c:v>
                </c:pt>
                <c:pt idx="12971">
                  <c:v>7.1462390000000003E-6</c:v>
                </c:pt>
                <c:pt idx="12972">
                  <c:v>7.1455609999999998E-6</c:v>
                </c:pt>
                <c:pt idx="12973">
                  <c:v>7.1448429999999999E-6</c:v>
                </c:pt>
                <c:pt idx="12974">
                  <c:v>7.1441069999999999E-6</c:v>
                </c:pt>
                <c:pt idx="12975">
                  <c:v>7.1433930000000001E-6</c:v>
                </c:pt>
                <c:pt idx="12976">
                  <c:v>7.1426909999999998E-6</c:v>
                </c:pt>
                <c:pt idx="12977">
                  <c:v>7.1419880000000001E-6</c:v>
                </c:pt>
                <c:pt idx="12978">
                  <c:v>7.14128E-6</c:v>
                </c:pt>
                <c:pt idx="12979">
                  <c:v>7.1405639999999997E-6</c:v>
                </c:pt>
                <c:pt idx="12980">
                  <c:v>7.1398419999999997E-6</c:v>
                </c:pt>
                <c:pt idx="12981">
                  <c:v>7.1391589999999997E-6</c:v>
                </c:pt>
                <c:pt idx="12982">
                  <c:v>7.1384129999999999E-6</c:v>
                </c:pt>
                <c:pt idx="12983">
                  <c:v>7.1376460000000001E-6</c:v>
                </c:pt>
                <c:pt idx="12984">
                  <c:v>7.136913E-6</c:v>
                </c:pt>
                <c:pt idx="12985">
                  <c:v>7.1362450000000001E-6</c:v>
                </c:pt>
                <c:pt idx="12986">
                  <c:v>7.1355139999999997E-6</c:v>
                </c:pt>
                <c:pt idx="12987">
                  <c:v>7.1347819999999998E-6</c:v>
                </c:pt>
                <c:pt idx="12988">
                  <c:v>7.1340510000000001E-6</c:v>
                </c:pt>
                <c:pt idx="12989">
                  <c:v>7.1333230000000004E-6</c:v>
                </c:pt>
                <c:pt idx="12990">
                  <c:v>7.1325989999999999E-6</c:v>
                </c:pt>
                <c:pt idx="12991">
                  <c:v>7.1318790000000003E-6</c:v>
                </c:pt>
                <c:pt idx="12992">
                  <c:v>7.1311619999999998E-6</c:v>
                </c:pt>
                <c:pt idx="12993">
                  <c:v>7.1304460000000004E-6</c:v>
                </c:pt>
                <c:pt idx="12994">
                  <c:v>7.129733E-6</c:v>
                </c:pt>
                <c:pt idx="12995">
                  <c:v>7.1290190000000002E-6</c:v>
                </c:pt>
                <c:pt idx="12996">
                  <c:v>7.1283050000000004E-6</c:v>
                </c:pt>
                <c:pt idx="12997">
                  <c:v>7.1275900000000003E-6</c:v>
                </c:pt>
                <c:pt idx="12998">
                  <c:v>7.1268729999999998E-6</c:v>
                </c:pt>
                <c:pt idx="12999">
                  <c:v>7.1261539999999996E-6</c:v>
                </c:pt>
                <c:pt idx="13000">
                  <c:v>7.1254340000000001E-6</c:v>
                </c:pt>
                <c:pt idx="13001">
                  <c:v>7.1247139999999997E-6</c:v>
                </c:pt>
                <c:pt idx="13002">
                  <c:v>7.1239940000000002E-6</c:v>
                </c:pt>
                <c:pt idx="13003">
                  <c:v>7.1233339999999997E-6</c:v>
                </c:pt>
                <c:pt idx="13004">
                  <c:v>7.1226030000000001E-6</c:v>
                </c:pt>
                <c:pt idx="13005">
                  <c:v>7.1218640000000002E-6</c:v>
                </c:pt>
                <c:pt idx="13006">
                  <c:v>7.1210960000000002E-6</c:v>
                </c:pt>
                <c:pt idx="13007">
                  <c:v>7.1203789999999997E-6</c:v>
                </c:pt>
                <c:pt idx="13008">
                  <c:v>7.11963E-6</c:v>
                </c:pt>
                <c:pt idx="13009">
                  <c:v>7.1189340000000002E-6</c:v>
                </c:pt>
                <c:pt idx="13010">
                  <c:v>7.1182139999999998E-6</c:v>
                </c:pt>
                <c:pt idx="13011">
                  <c:v>7.1174800000000003E-6</c:v>
                </c:pt>
                <c:pt idx="13012">
                  <c:v>7.1168110000000003E-6</c:v>
                </c:pt>
                <c:pt idx="13013">
                  <c:v>7.1160969999999996E-6</c:v>
                </c:pt>
                <c:pt idx="13014">
                  <c:v>7.1153829999999998E-6</c:v>
                </c:pt>
                <c:pt idx="13015">
                  <c:v>7.1146649999999999E-6</c:v>
                </c:pt>
                <c:pt idx="13016">
                  <c:v>7.1139410000000003E-6</c:v>
                </c:pt>
                <c:pt idx="13017">
                  <c:v>7.1132610000000001E-6</c:v>
                </c:pt>
                <c:pt idx="13018">
                  <c:v>7.1124949999999997E-6</c:v>
                </c:pt>
                <c:pt idx="13019">
                  <c:v>7.11176E-6</c:v>
                </c:pt>
                <c:pt idx="13020">
                  <c:v>7.1110299999999997E-6</c:v>
                </c:pt>
                <c:pt idx="13021">
                  <c:v>7.1103689999999999E-6</c:v>
                </c:pt>
                <c:pt idx="13022">
                  <c:v>7.1096399999999999E-6</c:v>
                </c:pt>
                <c:pt idx="13023">
                  <c:v>7.1089090000000003E-6</c:v>
                </c:pt>
                <c:pt idx="13024">
                  <c:v>7.1081779999999998E-6</c:v>
                </c:pt>
                <c:pt idx="13025">
                  <c:v>7.1074510000000003E-6</c:v>
                </c:pt>
                <c:pt idx="13026">
                  <c:v>7.1067269999999998E-6</c:v>
                </c:pt>
                <c:pt idx="13027">
                  <c:v>7.1060049999999997E-6</c:v>
                </c:pt>
                <c:pt idx="13028">
                  <c:v>7.1052859999999996E-6</c:v>
                </c:pt>
                <c:pt idx="13029">
                  <c:v>7.1045710000000004E-6</c:v>
                </c:pt>
                <c:pt idx="13030">
                  <c:v>7.1038560000000003E-6</c:v>
                </c:pt>
                <c:pt idx="13031">
                  <c:v>7.1031429999999999E-6</c:v>
                </c:pt>
                <c:pt idx="13032">
                  <c:v>7.1024300000000004E-6</c:v>
                </c:pt>
                <c:pt idx="13033">
                  <c:v>7.1017159999999997E-6</c:v>
                </c:pt>
                <c:pt idx="13034">
                  <c:v>7.1010009999999997E-6</c:v>
                </c:pt>
                <c:pt idx="13035">
                  <c:v>7.1002850000000002E-6</c:v>
                </c:pt>
                <c:pt idx="13036">
                  <c:v>7.0995679999999997E-6</c:v>
                </c:pt>
                <c:pt idx="13037">
                  <c:v>7.0988499999999998E-6</c:v>
                </c:pt>
                <c:pt idx="13038">
                  <c:v>7.0981319999999999E-6</c:v>
                </c:pt>
                <c:pt idx="13039">
                  <c:v>7.0974120000000003E-6</c:v>
                </c:pt>
                <c:pt idx="13040">
                  <c:v>7.0968070000000004E-6</c:v>
                </c:pt>
                <c:pt idx="13041">
                  <c:v>7.0960520000000001E-6</c:v>
                </c:pt>
                <c:pt idx="13042">
                  <c:v>7.0952560000000001E-6</c:v>
                </c:pt>
                <c:pt idx="13043">
                  <c:v>7.0945219999999998E-6</c:v>
                </c:pt>
                <c:pt idx="13044">
                  <c:v>7.0937670000000003E-6</c:v>
                </c:pt>
                <c:pt idx="13045">
                  <c:v>7.093072E-6</c:v>
                </c:pt>
                <c:pt idx="13046">
                  <c:v>7.0923580000000002E-6</c:v>
                </c:pt>
                <c:pt idx="13047">
                  <c:v>7.0916199999999997E-6</c:v>
                </c:pt>
                <c:pt idx="13048">
                  <c:v>7.0909070000000001E-6</c:v>
                </c:pt>
                <c:pt idx="13049">
                  <c:v>7.0902070000000003E-6</c:v>
                </c:pt>
                <c:pt idx="13050">
                  <c:v>7.0895100000000003E-6</c:v>
                </c:pt>
                <c:pt idx="13051">
                  <c:v>7.0888090000000003E-6</c:v>
                </c:pt>
                <c:pt idx="13052">
                  <c:v>7.0880999999999999E-6</c:v>
                </c:pt>
                <c:pt idx="13053">
                  <c:v>7.0874360000000003E-6</c:v>
                </c:pt>
                <c:pt idx="13054">
                  <c:v>7.086692E-6</c:v>
                </c:pt>
                <c:pt idx="13055">
                  <c:v>7.0859469999999996E-6</c:v>
                </c:pt>
                <c:pt idx="13056">
                  <c:v>7.0852049999999999E-6</c:v>
                </c:pt>
                <c:pt idx="13057">
                  <c:v>7.0844689999999999E-6</c:v>
                </c:pt>
                <c:pt idx="13058">
                  <c:v>7.0838039999999999E-6</c:v>
                </c:pt>
                <c:pt idx="13059">
                  <c:v>7.0830720000000001E-6</c:v>
                </c:pt>
                <c:pt idx="13060">
                  <c:v>7.0823400000000002E-6</c:v>
                </c:pt>
                <c:pt idx="13061">
                  <c:v>7.0816099999999999E-6</c:v>
                </c:pt>
                <c:pt idx="13062">
                  <c:v>7.0808839999999998E-6</c:v>
                </c:pt>
                <c:pt idx="13063">
                  <c:v>7.0801610000000004E-6</c:v>
                </c:pt>
                <c:pt idx="13064">
                  <c:v>7.0794439999999999E-6</c:v>
                </c:pt>
                <c:pt idx="13065">
                  <c:v>7.0787289999999998E-6</c:v>
                </c:pt>
                <c:pt idx="13066">
                  <c:v>7.0780169999999997E-6</c:v>
                </c:pt>
                <c:pt idx="13067">
                  <c:v>7.0773050000000003E-6</c:v>
                </c:pt>
                <c:pt idx="13068">
                  <c:v>7.0765940000000004E-6</c:v>
                </c:pt>
                <c:pt idx="13069">
                  <c:v>7.075881E-6</c:v>
                </c:pt>
                <c:pt idx="13070">
                  <c:v>7.0751670000000002E-6</c:v>
                </c:pt>
                <c:pt idx="13071">
                  <c:v>7.0744530000000004E-6</c:v>
                </c:pt>
                <c:pt idx="13072">
                  <c:v>7.0737370000000001E-6</c:v>
                </c:pt>
                <c:pt idx="13073">
                  <c:v>7.0730190000000002E-6</c:v>
                </c:pt>
                <c:pt idx="13074">
                  <c:v>7.0723010000000003E-6</c:v>
                </c:pt>
                <c:pt idx="13075">
                  <c:v>7.0715820000000001E-6</c:v>
                </c:pt>
                <c:pt idx="13076">
                  <c:v>7.070863E-6</c:v>
                </c:pt>
                <c:pt idx="13077">
                  <c:v>7.0702100000000004E-6</c:v>
                </c:pt>
                <c:pt idx="13078">
                  <c:v>7.0694789999999999E-6</c:v>
                </c:pt>
                <c:pt idx="13079">
                  <c:v>7.0686910000000001E-6</c:v>
                </c:pt>
                <c:pt idx="13080">
                  <c:v>7.0679779999999997E-6</c:v>
                </c:pt>
                <c:pt idx="13081">
                  <c:v>7.067268E-6</c:v>
                </c:pt>
                <c:pt idx="13082">
                  <c:v>7.0665559999999999E-6</c:v>
                </c:pt>
                <c:pt idx="13083">
                  <c:v>7.0658409999999998E-6</c:v>
                </c:pt>
                <c:pt idx="13084">
                  <c:v>7.0651229999999999E-6</c:v>
                </c:pt>
                <c:pt idx="13085">
                  <c:v>7.0644039999999998E-6</c:v>
                </c:pt>
                <c:pt idx="13086">
                  <c:v>7.0636849999999996E-6</c:v>
                </c:pt>
                <c:pt idx="13087">
                  <c:v>7.0629660000000003E-6</c:v>
                </c:pt>
                <c:pt idx="13088">
                  <c:v>7.0622489999999998E-6</c:v>
                </c:pt>
                <c:pt idx="13089">
                  <c:v>7.0615339999999997E-6</c:v>
                </c:pt>
                <c:pt idx="13090">
                  <c:v>7.0608199999999999E-6</c:v>
                </c:pt>
                <c:pt idx="13091">
                  <c:v>7.0601070000000004E-6</c:v>
                </c:pt>
                <c:pt idx="13092">
                  <c:v>7.0593929999999997E-6</c:v>
                </c:pt>
                <c:pt idx="13093">
                  <c:v>7.0586779999999997E-6</c:v>
                </c:pt>
                <c:pt idx="13094">
                  <c:v>7.0579629999999996E-6</c:v>
                </c:pt>
                <c:pt idx="13095">
                  <c:v>7.0573140000000001E-6</c:v>
                </c:pt>
                <c:pt idx="13096">
                  <c:v>7.0565850000000001E-6</c:v>
                </c:pt>
                <c:pt idx="13097">
                  <c:v>7.0557979999999998E-6</c:v>
                </c:pt>
                <c:pt idx="13098">
                  <c:v>7.055084E-6</c:v>
                </c:pt>
                <c:pt idx="13099">
                  <c:v>7.0543709999999996E-6</c:v>
                </c:pt>
                <c:pt idx="13100">
                  <c:v>7.0536569999999998E-6</c:v>
                </c:pt>
                <c:pt idx="13101">
                  <c:v>7.0529410000000003E-6</c:v>
                </c:pt>
                <c:pt idx="13102">
                  <c:v>7.0522220000000002E-6</c:v>
                </c:pt>
                <c:pt idx="13103">
                  <c:v>7.051503E-6</c:v>
                </c:pt>
                <c:pt idx="13104">
                  <c:v>7.0507850000000001E-6</c:v>
                </c:pt>
                <c:pt idx="13105">
                  <c:v>7.0500670000000002E-6</c:v>
                </c:pt>
                <c:pt idx="13106">
                  <c:v>7.0493509999999999E-6</c:v>
                </c:pt>
                <c:pt idx="13107">
                  <c:v>7.0486359999999999E-6</c:v>
                </c:pt>
                <c:pt idx="13108">
                  <c:v>7.0479220000000001E-6</c:v>
                </c:pt>
                <c:pt idx="13109">
                  <c:v>7.0472089999999997E-6</c:v>
                </c:pt>
                <c:pt idx="13110">
                  <c:v>7.0464960000000001E-6</c:v>
                </c:pt>
                <c:pt idx="13111">
                  <c:v>7.0457829999999997E-6</c:v>
                </c:pt>
                <c:pt idx="13112">
                  <c:v>7.0450679999999996E-6</c:v>
                </c:pt>
                <c:pt idx="13113">
                  <c:v>7.044404E-6</c:v>
                </c:pt>
                <c:pt idx="13114">
                  <c:v>7.043732E-6</c:v>
                </c:pt>
                <c:pt idx="13115">
                  <c:v>7.0429790000000002E-6</c:v>
                </c:pt>
                <c:pt idx="13116">
                  <c:v>7.042182E-6</c:v>
                </c:pt>
                <c:pt idx="13117">
                  <c:v>7.0414510000000004E-6</c:v>
                </c:pt>
                <c:pt idx="13118">
                  <c:v>7.0407280000000001E-6</c:v>
                </c:pt>
                <c:pt idx="13119">
                  <c:v>7.0400119999999998E-6</c:v>
                </c:pt>
                <c:pt idx="13120">
                  <c:v>7.0392999999999997E-6</c:v>
                </c:pt>
                <c:pt idx="13121">
                  <c:v>7.0385910000000002E-6</c:v>
                </c:pt>
                <c:pt idx="13122">
                  <c:v>7.0378840000000004E-6</c:v>
                </c:pt>
                <c:pt idx="13123">
                  <c:v>7.0371790000000002E-6</c:v>
                </c:pt>
                <c:pt idx="13124">
                  <c:v>7.0364729999999998E-6</c:v>
                </c:pt>
                <c:pt idx="13125">
                  <c:v>7.0357619999999998E-6</c:v>
                </c:pt>
                <c:pt idx="13126">
                  <c:v>7.0350469999999998E-6</c:v>
                </c:pt>
                <c:pt idx="13127">
                  <c:v>7.0343289999999999E-6</c:v>
                </c:pt>
                <c:pt idx="13128">
                  <c:v>7.0336090000000003E-6</c:v>
                </c:pt>
                <c:pt idx="13129">
                  <c:v>7.0328870000000003E-6</c:v>
                </c:pt>
                <c:pt idx="13130">
                  <c:v>7.0321669999999999E-6</c:v>
                </c:pt>
                <c:pt idx="13131">
                  <c:v>7.031449E-6</c:v>
                </c:pt>
                <c:pt idx="13132">
                  <c:v>7.0308020000000001E-6</c:v>
                </c:pt>
                <c:pt idx="13133">
                  <c:v>7.0300740000000004E-6</c:v>
                </c:pt>
                <c:pt idx="13134">
                  <c:v>7.0292889999999997E-6</c:v>
                </c:pt>
                <c:pt idx="13135">
                  <c:v>7.0285779999999997E-6</c:v>
                </c:pt>
                <c:pt idx="13136">
                  <c:v>7.0278669999999998E-6</c:v>
                </c:pt>
                <c:pt idx="13137">
                  <c:v>7.0271559999999999E-6</c:v>
                </c:pt>
                <c:pt idx="13138">
                  <c:v>7.0264409999999998E-6</c:v>
                </c:pt>
                <c:pt idx="13139">
                  <c:v>7.0257240000000002E-6</c:v>
                </c:pt>
                <c:pt idx="13140">
                  <c:v>7.0250060000000002E-6</c:v>
                </c:pt>
                <c:pt idx="13141">
                  <c:v>7.02429E-6</c:v>
                </c:pt>
                <c:pt idx="13142">
                  <c:v>7.0235739999999997E-6</c:v>
                </c:pt>
                <c:pt idx="13143">
                  <c:v>7.022857E-6</c:v>
                </c:pt>
                <c:pt idx="13144">
                  <c:v>7.022142E-6</c:v>
                </c:pt>
                <c:pt idx="13145">
                  <c:v>7.0214259999999997E-6</c:v>
                </c:pt>
                <c:pt idx="13146">
                  <c:v>7.0207109999999996E-6</c:v>
                </c:pt>
                <c:pt idx="13147">
                  <c:v>7.0199950000000002E-6</c:v>
                </c:pt>
                <c:pt idx="13148">
                  <c:v>7.0192800000000002E-6</c:v>
                </c:pt>
                <c:pt idx="13149">
                  <c:v>7.0185650000000001E-6</c:v>
                </c:pt>
                <c:pt idx="13150">
                  <c:v>7.0178500000000001E-6</c:v>
                </c:pt>
                <c:pt idx="13151">
                  <c:v>7.0172049999999998E-6</c:v>
                </c:pt>
                <c:pt idx="13152">
                  <c:v>7.0164740000000002E-6</c:v>
                </c:pt>
                <c:pt idx="13153">
                  <c:v>7.0156570000000003E-6</c:v>
                </c:pt>
                <c:pt idx="13154">
                  <c:v>7.0149520000000001E-6</c:v>
                </c:pt>
                <c:pt idx="13155">
                  <c:v>7.014251E-6</c:v>
                </c:pt>
                <c:pt idx="13156">
                  <c:v>7.0135489999999997E-6</c:v>
                </c:pt>
                <c:pt idx="13157">
                  <c:v>7.0128449999999998E-6</c:v>
                </c:pt>
                <c:pt idx="13158">
                  <c:v>7.0121350000000001E-6</c:v>
                </c:pt>
                <c:pt idx="13159">
                  <c:v>7.0114219999999997E-6</c:v>
                </c:pt>
                <c:pt idx="13160">
                  <c:v>7.0107060000000002E-6</c:v>
                </c:pt>
                <c:pt idx="13161">
                  <c:v>7.0099649999999999E-6</c:v>
                </c:pt>
                <c:pt idx="13162">
                  <c:v>7.0092480000000002E-6</c:v>
                </c:pt>
                <c:pt idx="13163">
                  <c:v>7.0085319999999999E-6</c:v>
                </c:pt>
                <c:pt idx="13164">
                  <c:v>7.0078199999999998E-6</c:v>
                </c:pt>
                <c:pt idx="13165">
                  <c:v>7.0071079999999996E-6</c:v>
                </c:pt>
                <c:pt idx="13166">
                  <c:v>7.0063969999999997E-6</c:v>
                </c:pt>
                <c:pt idx="13167">
                  <c:v>7.0056840000000001E-6</c:v>
                </c:pt>
                <c:pt idx="13168">
                  <c:v>7.0049700000000003E-6</c:v>
                </c:pt>
                <c:pt idx="13169">
                  <c:v>7.0043050000000004E-6</c:v>
                </c:pt>
                <c:pt idx="13170">
                  <c:v>7.0036329999999996E-6</c:v>
                </c:pt>
                <c:pt idx="13171">
                  <c:v>7.0028769999999999E-6</c:v>
                </c:pt>
                <c:pt idx="13172">
                  <c:v>7.0021040000000004E-6</c:v>
                </c:pt>
                <c:pt idx="13173">
                  <c:v>7.0013799999999999E-6</c:v>
                </c:pt>
                <c:pt idx="13174">
                  <c:v>7.0006250000000004E-6</c:v>
                </c:pt>
                <c:pt idx="13175">
                  <c:v>6.999919E-6</c:v>
                </c:pt>
                <c:pt idx="13176">
                  <c:v>6.9992319999999999E-6</c:v>
                </c:pt>
                <c:pt idx="13177">
                  <c:v>6.9985409999999996E-6</c:v>
                </c:pt>
                <c:pt idx="13178">
                  <c:v>6.9978110000000002E-6</c:v>
                </c:pt>
                <c:pt idx="13179">
                  <c:v>6.9970600000000001E-6</c:v>
                </c:pt>
                <c:pt idx="13180">
                  <c:v>6.9963320000000003E-6</c:v>
                </c:pt>
                <c:pt idx="13181">
                  <c:v>6.9956189999999999E-6</c:v>
                </c:pt>
                <c:pt idx="13182">
                  <c:v>6.9949130000000003E-6</c:v>
                </c:pt>
                <c:pt idx="13183">
                  <c:v>6.9942690000000003E-6</c:v>
                </c:pt>
                <c:pt idx="13184">
                  <c:v>6.9935379999999998E-6</c:v>
                </c:pt>
                <c:pt idx="13185">
                  <c:v>6.9928040000000003E-6</c:v>
                </c:pt>
                <c:pt idx="13186">
                  <c:v>6.9921189999999998E-6</c:v>
                </c:pt>
                <c:pt idx="13187">
                  <c:v>6.9913689999999999E-6</c:v>
                </c:pt>
                <c:pt idx="13188">
                  <c:v>6.9906989999999996E-6</c:v>
                </c:pt>
                <c:pt idx="13189">
                  <c:v>6.9899529999999998E-6</c:v>
                </c:pt>
                <c:pt idx="13190">
                  <c:v>6.9891609999999999E-6</c:v>
                </c:pt>
                <c:pt idx="13191">
                  <c:v>6.9884489999999997E-6</c:v>
                </c:pt>
                <c:pt idx="13192">
                  <c:v>6.9877470000000003E-6</c:v>
                </c:pt>
                <c:pt idx="13193">
                  <c:v>6.9870509999999997E-6</c:v>
                </c:pt>
                <c:pt idx="13194">
                  <c:v>6.9863539999999997E-6</c:v>
                </c:pt>
                <c:pt idx="13195">
                  <c:v>6.9856480000000001E-6</c:v>
                </c:pt>
                <c:pt idx="13196">
                  <c:v>6.9849349999999997E-6</c:v>
                </c:pt>
                <c:pt idx="13197">
                  <c:v>6.9842190000000003E-6</c:v>
                </c:pt>
                <c:pt idx="13198">
                  <c:v>6.9835000000000001E-6</c:v>
                </c:pt>
                <c:pt idx="13199">
                  <c:v>6.9827790000000004E-6</c:v>
                </c:pt>
                <c:pt idx="13200">
                  <c:v>6.9820579999999997E-6</c:v>
                </c:pt>
                <c:pt idx="13201">
                  <c:v>6.9813390000000004E-6</c:v>
                </c:pt>
                <c:pt idx="13202">
                  <c:v>6.9806739999999996E-6</c:v>
                </c:pt>
                <c:pt idx="13203">
                  <c:v>6.9799330000000001E-6</c:v>
                </c:pt>
                <c:pt idx="13204">
                  <c:v>6.9791919999999998E-6</c:v>
                </c:pt>
                <c:pt idx="13205">
                  <c:v>6.9784570000000001E-6</c:v>
                </c:pt>
                <c:pt idx="13206">
                  <c:v>6.9777820000000003E-6</c:v>
                </c:pt>
                <c:pt idx="13207">
                  <c:v>6.9771149999999999E-6</c:v>
                </c:pt>
                <c:pt idx="13208">
                  <c:v>6.9763700000000003E-6</c:v>
                </c:pt>
                <c:pt idx="13209">
                  <c:v>6.9755780000000004E-6</c:v>
                </c:pt>
                <c:pt idx="13210">
                  <c:v>6.9748630000000004E-6</c:v>
                </c:pt>
                <c:pt idx="13211">
                  <c:v>6.9741569999999999E-6</c:v>
                </c:pt>
                <c:pt idx="13212">
                  <c:v>6.9734570000000001E-6</c:v>
                </c:pt>
                <c:pt idx="13213">
                  <c:v>6.972756E-6</c:v>
                </c:pt>
                <c:pt idx="13214">
                  <c:v>6.9720469999999997E-6</c:v>
                </c:pt>
                <c:pt idx="13215">
                  <c:v>6.9713329999999999E-6</c:v>
                </c:pt>
                <c:pt idx="13216">
                  <c:v>6.9706179999999999E-6</c:v>
                </c:pt>
                <c:pt idx="13217">
                  <c:v>6.9699010000000002E-6</c:v>
                </c:pt>
                <c:pt idx="13218">
                  <c:v>6.969182E-6</c:v>
                </c:pt>
                <c:pt idx="13219">
                  <c:v>6.9684629999999999E-6</c:v>
                </c:pt>
                <c:pt idx="13220">
                  <c:v>6.967745E-6</c:v>
                </c:pt>
                <c:pt idx="13221">
                  <c:v>6.9670270000000001E-6</c:v>
                </c:pt>
                <c:pt idx="13222">
                  <c:v>6.966365E-6</c:v>
                </c:pt>
                <c:pt idx="13223">
                  <c:v>6.965622E-6</c:v>
                </c:pt>
                <c:pt idx="13224">
                  <c:v>6.9648800000000003E-6</c:v>
                </c:pt>
                <c:pt idx="13225">
                  <c:v>6.9641440000000003E-6</c:v>
                </c:pt>
                <c:pt idx="13226">
                  <c:v>6.9635460000000003E-6</c:v>
                </c:pt>
                <c:pt idx="13227">
                  <c:v>6.9627899999999998E-6</c:v>
                </c:pt>
                <c:pt idx="13228">
                  <c:v>6.9620289999999997E-6</c:v>
                </c:pt>
                <c:pt idx="13229">
                  <c:v>6.9613289999999999E-6</c:v>
                </c:pt>
                <c:pt idx="13230">
                  <c:v>6.9605749999999998E-6</c:v>
                </c:pt>
                <c:pt idx="13231">
                  <c:v>6.9598559999999997E-6</c:v>
                </c:pt>
                <c:pt idx="13232">
                  <c:v>6.9591760000000004E-6</c:v>
                </c:pt>
                <c:pt idx="13233">
                  <c:v>6.958488E-6</c:v>
                </c:pt>
                <c:pt idx="13234">
                  <c:v>6.9577119999999998E-6</c:v>
                </c:pt>
                <c:pt idx="13235">
                  <c:v>6.9570100000000003E-6</c:v>
                </c:pt>
                <c:pt idx="13236">
                  <c:v>6.9562770000000002E-6</c:v>
                </c:pt>
                <c:pt idx="13237">
                  <c:v>6.9555270000000003E-6</c:v>
                </c:pt>
                <c:pt idx="13238">
                  <c:v>6.954804E-6</c:v>
                </c:pt>
                <c:pt idx="13239">
                  <c:v>6.9540989999999998E-6</c:v>
                </c:pt>
                <c:pt idx="13240">
                  <c:v>6.9534649999999997E-6</c:v>
                </c:pt>
                <c:pt idx="13241">
                  <c:v>6.9527399999999998E-6</c:v>
                </c:pt>
                <c:pt idx="13242">
                  <c:v>6.9520100000000004E-6</c:v>
                </c:pt>
                <c:pt idx="13243">
                  <c:v>6.9513340000000004E-6</c:v>
                </c:pt>
                <c:pt idx="13244">
                  <c:v>6.9505840000000004E-6</c:v>
                </c:pt>
                <c:pt idx="13245">
                  <c:v>6.9499159999999997E-6</c:v>
                </c:pt>
                <c:pt idx="13246">
                  <c:v>6.9491680000000003E-6</c:v>
                </c:pt>
                <c:pt idx="13247">
                  <c:v>6.9483710000000001E-6</c:v>
                </c:pt>
                <c:pt idx="13248">
                  <c:v>6.9476589999999999E-6</c:v>
                </c:pt>
                <c:pt idx="13249">
                  <c:v>6.9469579999999998E-6</c:v>
                </c:pt>
                <c:pt idx="13250">
                  <c:v>6.9462620000000001E-6</c:v>
                </c:pt>
                <c:pt idx="13251">
                  <c:v>6.9455650000000001E-6</c:v>
                </c:pt>
                <c:pt idx="13252">
                  <c:v>6.9448570000000001E-6</c:v>
                </c:pt>
                <c:pt idx="13253">
                  <c:v>6.9441430000000003E-6</c:v>
                </c:pt>
                <c:pt idx="13254">
                  <c:v>6.9434250000000004E-6</c:v>
                </c:pt>
                <c:pt idx="13255">
                  <c:v>6.9427060000000002E-6</c:v>
                </c:pt>
                <c:pt idx="13256">
                  <c:v>6.9419859999999998E-6</c:v>
                </c:pt>
                <c:pt idx="13257">
                  <c:v>6.941265E-6</c:v>
                </c:pt>
                <c:pt idx="13258">
                  <c:v>6.9405449999999996E-6</c:v>
                </c:pt>
                <c:pt idx="13259">
                  <c:v>6.9398269999999997E-6</c:v>
                </c:pt>
                <c:pt idx="13260">
                  <c:v>6.9391659999999999E-6</c:v>
                </c:pt>
                <c:pt idx="13261">
                  <c:v>6.9384219999999997E-6</c:v>
                </c:pt>
                <c:pt idx="13262">
                  <c:v>6.9376789999999997E-6</c:v>
                </c:pt>
                <c:pt idx="13263">
                  <c:v>6.9369429999999997E-6</c:v>
                </c:pt>
                <c:pt idx="13264">
                  <c:v>6.9363500000000001E-6</c:v>
                </c:pt>
                <c:pt idx="13265">
                  <c:v>6.9355919999999999E-6</c:v>
                </c:pt>
                <c:pt idx="13266">
                  <c:v>6.9348169999999999E-6</c:v>
                </c:pt>
                <c:pt idx="13267">
                  <c:v>6.9341369999999998E-6</c:v>
                </c:pt>
                <c:pt idx="13268">
                  <c:v>6.933377E-6</c:v>
                </c:pt>
                <c:pt idx="13269">
                  <c:v>6.9326759999999999E-6</c:v>
                </c:pt>
                <c:pt idx="13270">
                  <c:v>6.9319760000000001E-6</c:v>
                </c:pt>
                <c:pt idx="13271">
                  <c:v>6.9312690000000002E-6</c:v>
                </c:pt>
                <c:pt idx="13272">
                  <c:v>6.9305360000000001E-6</c:v>
                </c:pt>
                <c:pt idx="13273">
                  <c:v>6.9298080000000003E-6</c:v>
                </c:pt>
                <c:pt idx="13274">
                  <c:v>6.9290680000000002E-6</c:v>
                </c:pt>
                <c:pt idx="13275">
                  <c:v>6.9283140000000002E-6</c:v>
                </c:pt>
                <c:pt idx="13276">
                  <c:v>6.9275880000000001E-6</c:v>
                </c:pt>
                <c:pt idx="13277">
                  <c:v>6.9269499999999998E-6</c:v>
                </c:pt>
                <c:pt idx="13278">
                  <c:v>6.9262260000000002E-6</c:v>
                </c:pt>
                <c:pt idx="13279">
                  <c:v>6.9255629999999998E-6</c:v>
                </c:pt>
                <c:pt idx="13280">
                  <c:v>6.9248159999999998E-6</c:v>
                </c:pt>
                <c:pt idx="13281">
                  <c:v>6.924074E-6</c:v>
                </c:pt>
                <c:pt idx="13282">
                  <c:v>6.9233390000000003E-6</c:v>
                </c:pt>
                <c:pt idx="13283">
                  <c:v>6.922747E-6</c:v>
                </c:pt>
                <c:pt idx="13284">
                  <c:v>6.9219889999999999E-6</c:v>
                </c:pt>
                <c:pt idx="13285">
                  <c:v>6.9211849999999997E-6</c:v>
                </c:pt>
                <c:pt idx="13286">
                  <c:v>6.9204590000000004E-6</c:v>
                </c:pt>
                <c:pt idx="13287">
                  <c:v>6.9197449999999998E-6</c:v>
                </c:pt>
                <c:pt idx="13288">
                  <c:v>6.9190400000000004E-6</c:v>
                </c:pt>
                <c:pt idx="13289">
                  <c:v>6.918341E-6</c:v>
                </c:pt>
                <c:pt idx="13290">
                  <c:v>6.9176359999999998E-6</c:v>
                </c:pt>
                <c:pt idx="13291">
                  <c:v>6.9169239999999996E-6</c:v>
                </c:pt>
                <c:pt idx="13292">
                  <c:v>6.9162090000000004E-6</c:v>
                </c:pt>
                <c:pt idx="13293">
                  <c:v>6.9154930000000001E-6</c:v>
                </c:pt>
                <c:pt idx="13294">
                  <c:v>6.9147769999999998E-6</c:v>
                </c:pt>
                <c:pt idx="13295">
                  <c:v>6.9140589999999999E-6</c:v>
                </c:pt>
                <c:pt idx="13296">
                  <c:v>6.913341E-6</c:v>
                </c:pt>
                <c:pt idx="13297">
                  <c:v>6.9126230000000001E-6</c:v>
                </c:pt>
                <c:pt idx="13298">
                  <c:v>6.9119050000000002E-6</c:v>
                </c:pt>
                <c:pt idx="13299">
                  <c:v>6.911246E-6</c:v>
                </c:pt>
                <c:pt idx="13300">
                  <c:v>6.9104989999999999E-6</c:v>
                </c:pt>
                <c:pt idx="13301">
                  <c:v>6.9097530000000001E-6</c:v>
                </c:pt>
                <c:pt idx="13302">
                  <c:v>6.9090950000000001E-6</c:v>
                </c:pt>
                <c:pt idx="13303">
                  <c:v>6.9083520000000002E-6</c:v>
                </c:pt>
                <c:pt idx="13304">
                  <c:v>6.907555E-6</c:v>
                </c:pt>
                <c:pt idx="13305">
                  <c:v>6.906851E-6</c:v>
                </c:pt>
                <c:pt idx="13306">
                  <c:v>6.906154E-6</c:v>
                </c:pt>
                <c:pt idx="13307">
                  <c:v>6.9054549999999996E-6</c:v>
                </c:pt>
                <c:pt idx="13308">
                  <c:v>6.9047500000000003E-6</c:v>
                </c:pt>
                <c:pt idx="13309">
                  <c:v>6.9040380000000001E-6</c:v>
                </c:pt>
                <c:pt idx="13310">
                  <c:v>6.9033219999999998E-6</c:v>
                </c:pt>
                <c:pt idx="13311">
                  <c:v>6.9026029999999996E-6</c:v>
                </c:pt>
                <c:pt idx="13312">
                  <c:v>6.9018819999999999E-6</c:v>
                </c:pt>
                <c:pt idx="13313">
                  <c:v>6.9011610000000001E-6</c:v>
                </c:pt>
                <c:pt idx="13314">
                  <c:v>6.9004390000000001E-6</c:v>
                </c:pt>
                <c:pt idx="13315">
                  <c:v>6.8997189999999997E-6</c:v>
                </c:pt>
                <c:pt idx="13316">
                  <c:v>6.8990009999999997E-6</c:v>
                </c:pt>
                <c:pt idx="13317">
                  <c:v>6.8982829999999998E-6</c:v>
                </c:pt>
                <c:pt idx="13318">
                  <c:v>6.8976270000000004E-6</c:v>
                </c:pt>
                <c:pt idx="13319">
                  <c:v>6.8968830000000002E-6</c:v>
                </c:pt>
                <c:pt idx="13320">
                  <c:v>6.8961379999999997E-6</c:v>
                </c:pt>
                <c:pt idx="13321">
                  <c:v>6.895481E-6</c:v>
                </c:pt>
                <c:pt idx="13322">
                  <c:v>6.8947369999999998E-6</c:v>
                </c:pt>
                <c:pt idx="13323">
                  <c:v>6.893938E-6</c:v>
                </c:pt>
                <c:pt idx="13324">
                  <c:v>6.8932329999999998E-6</c:v>
                </c:pt>
                <c:pt idx="13325">
                  <c:v>6.8925350000000004E-6</c:v>
                </c:pt>
                <c:pt idx="13326">
                  <c:v>6.8918349999999997E-6</c:v>
                </c:pt>
                <c:pt idx="13327">
                  <c:v>6.8911279999999999E-6</c:v>
                </c:pt>
                <c:pt idx="13328">
                  <c:v>6.8904159999999997E-6</c:v>
                </c:pt>
                <c:pt idx="13329">
                  <c:v>6.8897000000000003E-6</c:v>
                </c:pt>
                <c:pt idx="13330">
                  <c:v>6.8889820000000004E-6</c:v>
                </c:pt>
                <c:pt idx="13331">
                  <c:v>6.888262E-6</c:v>
                </c:pt>
                <c:pt idx="13332">
                  <c:v>6.8875410000000002E-6</c:v>
                </c:pt>
                <c:pt idx="13333">
                  <c:v>6.8868200000000004E-6</c:v>
                </c:pt>
                <c:pt idx="13334">
                  <c:v>6.8860989999999998E-6</c:v>
                </c:pt>
                <c:pt idx="13335">
                  <c:v>6.885378E-6</c:v>
                </c:pt>
                <c:pt idx="13336">
                  <c:v>6.8846589999999998E-6</c:v>
                </c:pt>
                <c:pt idx="13337">
                  <c:v>6.8840030000000004E-6</c:v>
                </c:pt>
                <c:pt idx="13338">
                  <c:v>6.8832590000000002E-6</c:v>
                </c:pt>
                <c:pt idx="13339">
                  <c:v>6.882515E-6</c:v>
                </c:pt>
                <c:pt idx="13340">
                  <c:v>6.8818580000000002E-6</c:v>
                </c:pt>
                <c:pt idx="13341">
                  <c:v>6.881114E-6</c:v>
                </c:pt>
                <c:pt idx="13342">
                  <c:v>6.8803710000000001E-6</c:v>
                </c:pt>
                <c:pt idx="13343">
                  <c:v>6.8796350000000001E-6</c:v>
                </c:pt>
                <c:pt idx="13344">
                  <c:v>6.8789079999999997E-6</c:v>
                </c:pt>
                <c:pt idx="13345">
                  <c:v>6.8781869999999999E-6</c:v>
                </c:pt>
                <c:pt idx="13346">
                  <c:v>6.8774700000000002E-6</c:v>
                </c:pt>
                <c:pt idx="13347">
                  <c:v>6.8767569999999998E-6</c:v>
                </c:pt>
                <c:pt idx="13348">
                  <c:v>6.8760449999999997E-6</c:v>
                </c:pt>
                <c:pt idx="13349">
                  <c:v>6.8753330000000003E-6</c:v>
                </c:pt>
                <c:pt idx="13350">
                  <c:v>6.8746220000000004E-6</c:v>
                </c:pt>
                <c:pt idx="13351">
                  <c:v>6.8739100000000002E-6</c:v>
                </c:pt>
                <c:pt idx="13352">
                  <c:v>6.8731960000000004E-6</c:v>
                </c:pt>
                <c:pt idx="13353">
                  <c:v>6.8724789999999999E-6</c:v>
                </c:pt>
                <c:pt idx="13354">
                  <c:v>6.8718260000000003E-6</c:v>
                </c:pt>
                <c:pt idx="13355">
                  <c:v>6.871078E-6</c:v>
                </c:pt>
                <c:pt idx="13356">
                  <c:v>6.8703299999999997E-6</c:v>
                </c:pt>
                <c:pt idx="13357">
                  <c:v>6.8695860000000003E-6</c:v>
                </c:pt>
                <c:pt idx="13358">
                  <c:v>6.8688490000000001E-6</c:v>
                </c:pt>
                <c:pt idx="13359">
                  <c:v>6.8682630000000004E-6</c:v>
                </c:pt>
                <c:pt idx="13360">
                  <c:v>6.8675059999999996E-6</c:v>
                </c:pt>
                <c:pt idx="13361">
                  <c:v>6.8666980000000002E-6</c:v>
                </c:pt>
                <c:pt idx="13362">
                  <c:v>6.8659739999999997E-6</c:v>
                </c:pt>
                <c:pt idx="13363">
                  <c:v>6.8652620000000004E-6</c:v>
                </c:pt>
                <c:pt idx="13364">
                  <c:v>6.8645530000000001E-6</c:v>
                </c:pt>
                <c:pt idx="13365">
                  <c:v>6.8638430000000004E-6</c:v>
                </c:pt>
                <c:pt idx="13366">
                  <c:v>6.8631319999999996E-6</c:v>
                </c:pt>
                <c:pt idx="13367">
                  <c:v>6.8624209999999997E-6</c:v>
                </c:pt>
                <c:pt idx="13368">
                  <c:v>6.8617080000000001E-6</c:v>
                </c:pt>
                <c:pt idx="13369">
                  <c:v>6.8609940000000003E-6</c:v>
                </c:pt>
                <c:pt idx="13370">
                  <c:v>6.8602799999999996E-6</c:v>
                </c:pt>
                <c:pt idx="13371">
                  <c:v>6.859563E-6</c:v>
                </c:pt>
                <c:pt idx="13372">
                  <c:v>6.8588439999999998E-6</c:v>
                </c:pt>
                <c:pt idx="13373">
                  <c:v>6.858123E-6</c:v>
                </c:pt>
                <c:pt idx="13374">
                  <c:v>6.8574629999999996E-6</c:v>
                </c:pt>
                <c:pt idx="13375">
                  <c:v>6.8567139999999999E-6</c:v>
                </c:pt>
                <c:pt idx="13376">
                  <c:v>6.8559650000000002E-6</c:v>
                </c:pt>
                <c:pt idx="13377">
                  <c:v>6.855221E-6</c:v>
                </c:pt>
                <c:pt idx="13378">
                  <c:v>6.85457E-6</c:v>
                </c:pt>
                <c:pt idx="13379">
                  <c:v>6.8538320000000004E-6</c:v>
                </c:pt>
                <c:pt idx="13380">
                  <c:v>6.8530969999999998E-6</c:v>
                </c:pt>
                <c:pt idx="13381">
                  <c:v>6.8523649999999999E-6</c:v>
                </c:pt>
                <c:pt idx="13382">
                  <c:v>6.8516389999999998E-6</c:v>
                </c:pt>
                <c:pt idx="13383">
                  <c:v>6.8509169999999998E-6</c:v>
                </c:pt>
                <c:pt idx="13384">
                  <c:v>6.8501979999999996E-6</c:v>
                </c:pt>
                <c:pt idx="13385">
                  <c:v>6.8494820000000002E-6</c:v>
                </c:pt>
                <c:pt idx="13386">
                  <c:v>6.8487680000000004E-6</c:v>
                </c:pt>
                <c:pt idx="13387">
                  <c:v>6.8480549999999999E-6</c:v>
                </c:pt>
                <c:pt idx="13388">
                  <c:v>6.8473410000000001E-6</c:v>
                </c:pt>
                <c:pt idx="13389">
                  <c:v>6.8466270000000003E-6</c:v>
                </c:pt>
                <c:pt idx="13390">
                  <c:v>6.8459110000000001E-6</c:v>
                </c:pt>
                <c:pt idx="13391">
                  <c:v>6.8451940000000004E-6</c:v>
                </c:pt>
                <c:pt idx="13392">
                  <c:v>6.844474E-6</c:v>
                </c:pt>
                <c:pt idx="13393">
                  <c:v>6.843816E-6</c:v>
                </c:pt>
                <c:pt idx="13394">
                  <c:v>6.8430670000000003E-6</c:v>
                </c:pt>
                <c:pt idx="13395">
                  <c:v>6.8423170000000004E-6</c:v>
                </c:pt>
                <c:pt idx="13396">
                  <c:v>6.8415709999999997E-6</c:v>
                </c:pt>
                <c:pt idx="13397">
                  <c:v>6.8409199999999997E-6</c:v>
                </c:pt>
                <c:pt idx="13398">
                  <c:v>6.8401799999999996E-6</c:v>
                </c:pt>
                <c:pt idx="13399">
                  <c:v>6.8394430000000002E-6</c:v>
                </c:pt>
                <c:pt idx="13400">
                  <c:v>6.8387110000000004E-6</c:v>
                </c:pt>
                <c:pt idx="13401">
                  <c:v>6.8379829999999997E-6</c:v>
                </c:pt>
                <c:pt idx="13402">
                  <c:v>6.8372600000000003E-6</c:v>
                </c:pt>
                <c:pt idx="13403">
                  <c:v>6.8365410000000002E-6</c:v>
                </c:pt>
                <c:pt idx="13404">
                  <c:v>6.8358249999999999E-6</c:v>
                </c:pt>
                <c:pt idx="13405">
                  <c:v>6.8351099999999999E-6</c:v>
                </c:pt>
                <c:pt idx="13406">
                  <c:v>6.8343970000000003E-6</c:v>
                </c:pt>
                <c:pt idx="13407">
                  <c:v>6.8336829999999996E-6</c:v>
                </c:pt>
                <c:pt idx="13408">
                  <c:v>6.8329689999999998E-6</c:v>
                </c:pt>
                <c:pt idx="13409">
                  <c:v>6.8322520000000002E-6</c:v>
                </c:pt>
                <c:pt idx="13410">
                  <c:v>6.8315340000000002E-6</c:v>
                </c:pt>
                <c:pt idx="13411">
                  <c:v>6.8308139999999999E-6</c:v>
                </c:pt>
                <c:pt idx="13412">
                  <c:v>6.8300919999999998E-6</c:v>
                </c:pt>
                <c:pt idx="13413">
                  <c:v>6.8293699999999998E-6</c:v>
                </c:pt>
                <c:pt idx="13414">
                  <c:v>6.8287100000000002E-6</c:v>
                </c:pt>
                <c:pt idx="13415">
                  <c:v>6.8279609999999997E-6</c:v>
                </c:pt>
                <c:pt idx="13416">
                  <c:v>6.8272980000000002E-6</c:v>
                </c:pt>
                <c:pt idx="13417">
                  <c:v>6.8265410000000003E-6</c:v>
                </c:pt>
                <c:pt idx="13418">
                  <c:v>6.8257279999999996E-6</c:v>
                </c:pt>
                <c:pt idx="13419">
                  <c:v>6.8250090000000003E-6</c:v>
                </c:pt>
                <c:pt idx="13420">
                  <c:v>6.8242980000000004E-6</c:v>
                </c:pt>
                <c:pt idx="13421">
                  <c:v>6.8235890000000001E-6</c:v>
                </c:pt>
                <c:pt idx="13422">
                  <c:v>6.822881E-6</c:v>
                </c:pt>
                <c:pt idx="13423">
                  <c:v>6.8221710000000003E-6</c:v>
                </c:pt>
                <c:pt idx="13424">
                  <c:v>6.8214579999999999E-6</c:v>
                </c:pt>
                <c:pt idx="13425">
                  <c:v>6.8207429999999999E-6</c:v>
                </c:pt>
                <c:pt idx="13426">
                  <c:v>6.820025E-6</c:v>
                </c:pt>
                <c:pt idx="13427">
                  <c:v>6.8193049999999996E-6</c:v>
                </c:pt>
                <c:pt idx="13428">
                  <c:v>6.8185830000000004E-6</c:v>
                </c:pt>
                <c:pt idx="13429">
                  <c:v>6.8178600000000001E-6</c:v>
                </c:pt>
                <c:pt idx="13430">
                  <c:v>6.8171359999999996E-6</c:v>
                </c:pt>
                <c:pt idx="13431">
                  <c:v>6.8164109999999997E-6</c:v>
                </c:pt>
                <c:pt idx="13432">
                  <c:v>6.8156870000000001E-6</c:v>
                </c:pt>
                <c:pt idx="13433">
                  <c:v>6.8150279999999999E-6</c:v>
                </c:pt>
                <c:pt idx="13434">
                  <c:v>6.8142790000000002E-6</c:v>
                </c:pt>
                <c:pt idx="13435">
                  <c:v>6.8135290000000002E-6</c:v>
                </c:pt>
                <c:pt idx="13436">
                  <c:v>6.8128719999999997E-6</c:v>
                </c:pt>
                <c:pt idx="13437">
                  <c:v>6.8121240000000002E-6</c:v>
                </c:pt>
                <c:pt idx="13438">
                  <c:v>6.8113140000000003E-6</c:v>
                </c:pt>
                <c:pt idx="13439">
                  <c:v>6.810605E-6</c:v>
                </c:pt>
                <c:pt idx="13440">
                  <c:v>6.809901E-6</c:v>
                </c:pt>
                <c:pt idx="13441">
                  <c:v>6.8091980000000003E-6</c:v>
                </c:pt>
                <c:pt idx="13442">
                  <c:v>6.8084919999999999E-6</c:v>
                </c:pt>
                <c:pt idx="13443">
                  <c:v>6.8077799999999997E-6</c:v>
                </c:pt>
                <c:pt idx="13444">
                  <c:v>6.8070630000000001E-6</c:v>
                </c:pt>
                <c:pt idx="13445">
                  <c:v>6.806341E-6</c:v>
                </c:pt>
                <c:pt idx="13446">
                  <c:v>6.8056170000000004E-6</c:v>
                </c:pt>
                <c:pt idx="13447">
                  <c:v>6.80489E-6</c:v>
                </c:pt>
                <c:pt idx="13448">
                  <c:v>6.8041620000000002E-6</c:v>
                </c:pt>
                <c:pt idx="13449">
                  <c:v>6.8034349999999999E-6</c:v>
                </c:pt>
                <c:pt idx="13450">
                  <c:v>6.8027089999999997E-6</c:v>
                </c:pt>
                <c:pt idx="13451">
                  <c:v>6.8019829999999996E-6</c:v>
                </c:pt>
                <c:pt idx="13452">
                  <c:v>6.8012589999999999E-6</c:v>
                </c:pt>
                <c:pt idx="13453">
                  <c:v>6.8005359999999997E-6</c:v>
                </c:pt>
                <c:pt idx="13454">
                  <c:v>6.7998819999999998E-6</c:v>
                </c:pt>
                <c:pt idx="13455">
                  <c:v>6.7992229999999996E-6</c:v>
                </c:pt>
                <c:pt idx="13456">
                  <c:v>6.7984629999999998E-6</c:v>
                </c:pt>
                <c:pt idx="13457">
                  <c:v>6.7976409999999996E-6</c:v>
                </c:pt>
                <c:pt idx="13458">
                  <c:v>6.7969110000000002E-6</c:v>
                </c:pt>
                <c:pt idx="13459">
                  <c:v>6.7961900000000004E-6</c:v>
                </c:pt>
                <c:pt idx="13460">
                  <c:v>6.7954719999999996E-6</c:v>
                </c:pt>
                <c:pt idx="13461">
                  <c:v>6.794755E-6</c:v>
                </c:pt>
                <c:pt idx="13462">
                  <c:v>6.7940399999999999E-6</c:v>
                </c:pt>
                <c:pt idx="13463">
                  <c:v>6.7933660000000004E-6</c:v>
                </c:pt>
                <c:pt idx="13464">
                  <c:v>6.7926379999999998E-6</c:v>
                </c:pt>
                <c:pt idx="13465">
                  <c:v>6.7919049999999996E-6</c:v>
                </c:pt>
                <c:pt idx="13466">
                  <c:v>6.7911710000000001E-6</c:v>
                </c:pt>
                <c:pt idx="13467">
                  <c:v>6.7904360000000004E-6</c:v>
                </c:pt>
                <c:pt idx="13468">
                  <c:v>6.789702E-6</c:v>
                </c:pt>
                <c:pt idx="13469">
                  <c:v>6.7889710000000004E-6</c:v>
                </c:pt>
                <c:pt idx="13470">
                  <c:v>6.788244E-6</c:v>
                </c:pt>
                <c:pt idx="13471">
                  <c:v>6.7875200000000004E-6</c:v>
                </c:pt>
                <c:pt idx="13472">
                  <c:v>6.7868830000000004E-6</c:v>
                </c:pt>
                <c:pt idx="13473">
                  <c:v>6.7861339999999998E-6</c:v>
                </c:pt>
                <c:pt idx="13474">
                  <c:v>6.7854719999999997E-6</c:v>
                </c:pt>
                <c:pt idx="13475">
                  <c:v>6.7847130000000002E-6</c:v>
                </c:pt>
                <c:pt idx="13476">
                  <c:v>6.7838909999999999E-6</c:v>
                </c:pt>
                <c:pt idx="13477">
                  <c:v>6.783166E-6</c:v>
                </c:pt>
                <c:pt idx="13478">
                  <c:v>6.7824490000000004E-6</c:v>
                </c:pt>
                <c:pt idx="13479">
                  <c:v>6.7817349999999997E-6</c:v>
                </c:pt>
                <c:pt idx="13480">
                  <c:v>6.7810620000000004E-6</c:v>
                </c:pt>
                <c:pt idx="13481">
                  <c:v>6.780335E-6</c:v>
                </c:pt>
                <c:pt idx="13482">
                  <c:v>6.7796030000000001E-6</c:v>
                </c:pt>
                <c:pt idx="13483">
                  <c:v>6.7788689999999998E-6</c:v>
                </c:pt>
                <c:pt idx="13484">
                  <c:v>6.778134E-6</c:v>
                </c:pt>
                <c:pt idx="13485">
                  <c:v>6.7774009999999999E-6</c:v>
                </c:pt>
                <c:pt idx="13486">
                  <c:v>6.7766709999999997E-6</c:v>
                </c:pt>
                <c:pt idx="13487">
                  <c:v>6.7759809999999997E-6</c:v>
                </c:pt>
                <c:pt idx="13488">
                  <c:v>6.7752459999999999E-6</c:v>
                </c:pt>
                <c:pt idx="13489">
                  <c:v>6.7745110000000002E-6</c:v>
                </c:pt>
                <c:pt idx="13490">
                  <c:v>6.7737759999999996E-6</c:v>
                </c:pt>
                <c:pt idx="13491">
                  <c:v>6.7730430000000003E-6</c:v>
                </c:pt>
                <c:pt idx="13492">
                  <c:v>6.7723910000000001E-6</c:v>
                </c:pt>
                <c:pt idx="13493">
                  <c:v>6.7716340000000002E-6</c:v>
                </c:pt>
                <c:pt idx="13494">
                  <c:v>6.770968E-6</c:v>
                </c:pt>
                <c:pt idx="13495">
                  <c:v>6.7702050000000003E-6</c:v>
                </c:pt>
                <c:pt idx="13496">
                  <c:v>6.769379E-6</c:v>
                </c:pt>
                <c:pt idx="13497">
                  <c:v>6.7686550000000003E-6</c:v>
                </c:pt>
                <c:pt idx="13498">
                  <c:v>6.7679809999999999E-6</c:v>
                </c:pt>
                <c:pt idx="13499">
                  <c:v>6.7672579999999997E-6</c:v>
                </c:pt>
                <c:pt idx="13500">
                  <c:v>6.7665329999999998E-6</c:v>
                </c:pt>
                <c:pt idx="13501">
                  <c:v>6.7658039999999998E-6</c:v>
                </c:pt>
                <c:pt idx="13502">
                  <c:v>6.765069E-6</c:v>
                </c:pt>
                <c:pt idx="13503">
                  <c:v>6.764379E-6</c:v>
                </c:pt>
                <c:pt idx="13504">
                  <c:v>6.7636720000000002E-6</c:v>
                </c:pt>
                <c:pt idx="13505">
                  <c:v>6.7629220000000003E-6</c:v>
                </c:pt>
                <c:pt idx="13506">
                  <c:v>6.7621699999999998E-6</c:v>
                </c:pt>
                <c:pt idx="13507">
                  <c:v>6.7614189999999996E-6</c:v>
                </c:pt>
                <c:pt idx="13508">
                  <c:v>6.760674E-6</c:v>
                </c:pt>
                <c:pt idx="13509">
                  <c:v>6.7599689999999999E-6</c:v>
                </c:pt>
                <c:pt idx="13510">
                  <c:v>6.7592280000000004E-6</c:v>
                </c:pt>
                <c:pt idx="13511">
                  <c:v>6.7585300000000002E-6</c:v>
                </c:pt>
                <c:pt idx="13512">
                  <c:v>6.7577870000000002E-6</c:v>
                </c:pt>
                <c:pt idx="13513">
                  <c:v>6.7571369999999996E-6</c:v>
                </c:pt>
                <c:pt idx="13514">
                  <c:v>6.7563869999999997E-6</c:v>
                </c:pt>
                <c:pt idx="13515">
                  <c:v>6.755564E-6</c:v>
                </c:pt>
                <c:pt idx="13516">
                  <c:v>6.7548860000000004E-6</c:v>
                </c:pt>
                <c:pt idx="13517">
                  <c:v>6.7541990000000002E-6</c:v>
                </c:pt>
                <c:pt idx="13518">
                  <c:v>6.7534579999999999E-6</c:v>
                </c:pt>
                <c:pt idx="13519">
                  <c:v>6.7527120000000001E-6</c:v>
                </c:pt>
                <c:pt idx="13520">
                  <c:v>6.7519639999999998E-6</c:v>
                </c:pt>
                <c:pt idx="13521">
                  <c:v>6.7512169999999997E-6</c:v>
                </c:pt>
                <c:pt idx="13522">
                  <c:v>6.7504699999999996E-6</c:v>
                </c:pt>
                <c:pt idx="13523">
                  <c:v>6.7497729999999996E-6</c:v>
                </c:pt>
                <c:pt idx="13524">
                  <c:v>6.749074E-6</c:v>
                </c:pt>
                <c:pt idx="13525">
                  <c:v>6.7483269999999999E-6</c:v>
                </c:pt>
                <c:pt idx="13526">
                  <c:v>6.7475789999999996E-6</c:v>
                </c:pt>
                <c:pt idx="13527">
                  <c:v>6.7468329999999998E-6</c:v>
                </c:pt>
                <c:pt idx="13528">
                  <c:v>6.7461289999999998E-6</c:v>
                </c:pt>
                <c:pt idx="13529">
                  <c:v>6.7453800000000001E-6</c:v>
                </c:pt>
                <c:pt idx="13530">
                  <c:v>6.7446340000000003E-6</c:v>
                </c:pt>
                <c:pt idx="13531">
                  <c:v>6.7439300000000003E-6</c:v>
                </c:pt>
                <c:pt idx="13532">
                  <c:v>6.743182E-6</c:v>
                </c:pt>
                <c:pt idx="13533">
                  <c:v>6.7425290000000004E-6</c:v>
                </c:pt>
                <c:pt idx="13534">
                  <c:v>6.741777E-6</c:v>
                </c:pt>
                <c:pt idx="13535">
                  <c:v>6.740949E-6</c:v>
                </c:pt>
                <c:pt idx="13536">
                  <c:v>6.7402719999999997E-6</c:v>
                </c:pt>
                <c:pt idx="13537">
                  <c:v>6.7395859999999999E-6</c:v>
                </c:pt>
                <c:pt idx="13538">
                  <c:v>6.7388429999999999E-6</c:v>
                </c:pt>
                <c:pt idx="13539">
                  <c:v>6.7380940000000002E-6</c:v>
                </c:pt>
                <c:pt idx="13540">
                  <c:v>6.7373419999999997E-6</c:v>
                </c:pt>
                <c:pt idx="13541">
                  <c:v>6.7365879999999997E-6</c:v>
                </c:pt>
                <c:pt idx="13542">
                  <c:v>6.7358400000000002E-6</c:v>
                </c:pt>
                <c:pt idx="13543">
                  <c:v>6.735142E-6</c:v>
                </c:pt>
                <c:pt idx="13544">
                  <c:v>6.7344390000000003E-6</c:v>
                </c:pt>
                <c:pt idx="13545">
                  <c:v>6.7336869999999999E-6</c:v>
                </c:pt>
                <c:pt idx="13546">
                  <c:v>6.7329320000000004E-6</c:v>
                </c:pt>
                <c:pt idx="13547">
                  <c:v>6.7322209999999996E-6</c:v>
                </c:pt>
                <c:pt idx="13548">
                  <c:v>6.7314649999999999E-6</c:v>
                </c:pt>
                <c:pt idx="13549">
                  <c:v>6.7307090000000002E-6</c:v>
                </c:pt>
                <c:pt idx="13550">
                  <c:v>6.7300020000000004E-6</c:v>
                </c:pt>
                <c:pt idx="13551">
                  <c:v>6.7292459999999999E-6</c:v>
                </c:pt>
                <c:pt idx="13552">
                  <c:v>6.7286320000000003E-6</c:v>
                </c:pt>
                <c:pt idx="13553">
                  <c:v>6.7278670000000001E-6</c:v>
                </c:pt>
                <c:pt idx="13554">
                  <c:v>6.7270280000000001E-6</c:v>
                </c:pt>
                <c:pt idx="13555">
                  <c:v>6.7263320000000003E-6</c:v>
                </c:pt>
                <c:pt idx="13556">
                  <c:v>6.7256310000000003E-6</c:v>
                </c:pt>
                <c:pt idx="13557">
                  <c:v>6.7248789999999998E-6</c:v>
                </c:pt>
                <c:pt idx="13558">
                  <c:v>6.724126E-6</c:v>
                </c:pt>
                <c:pt idx="13559">
                  <c:v>6.7233709999999997E-6</c:v>
                </c:pt>
                <c:pt idx="13560">
                  <c:v>6.7226650000000001E-6</c:v>
                </c:pt>
                <c:pt idx="13561">
                  <c:v>6.7219489999999998E-6</c:v>
                </c:pt>
                <c:pt idx="13562">
                  <c:v>6.7211849999999999E-6</c:v>
                </c:pt>
                <c:pt idx="13563">
                  <c:v>6.7204640000000001E-6</c:v>
                </c:pt>
                <c:pt idx="13564">
                  <c:v>6.7197360000000004E-6</c:v>
                </c:pt>
                <c:pt idx="13565">
                  <c:v>6.7189689999999997E-6</c:v>
                </c:pt>
                <c:pt idx="13566">
                  <c:v>6.7182039999999996E-6</c:v>
                </c:pt>
                <c:pt idx="13567">
                  <c:v>6.7174890000000004E-6</c:v>
                </c:pt>
                <c:pt idx="13568">
                  <c:v>6.7167700000000002E-6</c:v>
                </c:pt>
                <c:pt idx="13569">
                  <c:v>6.7160429999999999E-6</c:v>
                </c:pt>
                <c:pt idx="13570">
                  <c:v>6.7152749999999998E-6</c:v>
                </c:pt>
                <c:pt idx="13571">
                  <c:v>6.7145590000000004E-6</c:v>
                </c:pt>
                <c:pt idx="13572">
                  <c:v>6.7139119999999997E-6</c:v>
                </c:pt>
                <c:pt idx="13573">
                  <c:v>6.7131250000000002E-6</c:v>
                </c:pt>
                <c:pt idx="13574">
                  <c:v>6.7122919999999999E-6</c:v>
                </c:pt>
                <c:pt idx="13575">
                  <c:v>6.7115750000000002E-6</c:v>
                </c:pt>
                <c:pt idx="13576">
                  <c:v>6.7108659999999999E-6</c:v>
                </c:pt>
                <c:pt idx="13577">
                  <c:v>6.7101539999999997E-6</c:v>
                </c:pt>
                <c:pt idx="13578">
                  <c:v>6.7094319999999997E-6</c:v>
                </c:pt>
                <c:pt idx="13579">
                  <c:v>6.708662E-6</c:v>
                </c:pt>
                <c:pt idx="13580">
                  <c:v>6.7079289999999999E-6</c:v>
                </c:pt>
                <c:pt idx="13581">
                  <c:v>6.7071560000000004E-6</c:v>
                </c:pt>
                <c:pt idx="13582">
                  <c:v>6.7064260000000002E-6</c:v>
                </c:pt>
                <c:pt idx="13583">
                  <c:v>6.7056940000000003E-6</c:v>
                </c:pt>
                <c:pt idx="13584">
                  <c:v>6.7049599999999999E-6</c:v>
                </c:pt>
                <c:pt idx="13585">
                  <c:v>6.7042220000000003E-6</c:v>
                </c:pt>
                <c:pt idx="13586">
                  <c:v>6.703481E-6</c:v>
                </c:pt>
                <c:pt idx="13587">
                  <c:v>6.702738E-6</c:v>
                </c:pt>
                <c:pt idx="13588">
                  <c:v>6.7019930000000004E-6</c:v>
                </c:pt>
                <c:pt idx="13589">
                  <c:v>6.7012170000000002E-6</c:v>
                </c:pt>
                <c:pt idx="13590">
                  <c:v>6.700484E-6</c:v>
                </c:pt>
                <c:pt idx="13591">
                  <c:v>6.6998489999999997E-6</c:v>
                </c:pt>
                <c:pt idx="13592">
                  <c:v>6.6991029999999998E-6</c:v>
                </c:pt>
                <c:pt idx="13593">
                  <c:v>6.6982490000000004E-6</c:v>
                </c:pt>
                <c:pt idx="13594">
                  <c:v>6.6975370000000002E-6</c:v>
                </c:pt>
                <c:pt idx="13595">
                  <c:v>6.6968260000000003E-6</c:v>
                </c:pt>
                <c:pt idx="13596">
                  <c:v>6.6961049999999996E-6</c:v>
                </c:pt>
                <c:pt idx="13597">
                  <c:v>6.6953720000000004E-6</c:v>
                </c:pt>
                <c:pt idx="13598">
                  <c:v>6.6946259999999997E-6</c:v>
                </c:pt>
                <c:pt idx="13599">
                  <c:v>6.6938409999999998E-6</c:v>
                </c:pt>
                <c:pt idx="13600">
                  <c:v>6.693095E-6</c:v>
                </c:pt>
                <c:pt idx="13601">
                  <c:v>6.6923509999999998E-6</c:v>
                </c:pt>
                <c:pt idx="13602">
                  <c:v>6.6916090000000001E-6</c:v>
                </c:pt>
                <c:pt idx="13603">
                  <c:v>6.6908700000000002E-6</c:v>
                </c:pt>
                <c:pt idx="13604">
                  <c:v>6.6901300000000001E-6</c:v>
                </c:pt>
                <c:pt idx="13605">
                  <c:v>6.68939E-6</c:v>
                </c:pt>
                <c:pt idx="13606">
                  <c:v>6.6886480000000003E-6</c:v>
                </c:pt>
                <c:pt idx="13607">
                  <c:v>6.687879E-6</c:v>
                </c:pt>
                <c:pt idx="13608">
                  <c:v>6.687118E-6</c:v>
                </c:pt>
                <c:pt idx="13609">
                  <c:v>6.6863930000000001E-6</c:v>
                </c:pt>
                <c:pt idx="13610">
                  <c:v>6.6856650000000003E-6</c:v>
                </c:pt>
                <c:pt idx="13611">
                  <c:v>6.6850299999999999E-6</c:v>
                </c:pt>
                <c:pt idx="13612">
                  <c:v>6.6842509999999998E-6</c:v>
                </c:pt>
                <c:pt idx="13613">
                  <c:v>6.6834110000000003E-6</c:v>
                </c:pt>
                <c:pt idx="13614">
                  <c:v>6.6826680000000004E-6</c:v>
                </c:pt>
                <c:pt idx="13615">
                  <c:v>6.681934E-6</c:v>
                </c:pt>
                <c:pt idx="13616">
                  <c:v>6.6812170000000003E-6</c:v>
                </c:pt>
                <c:pt idx="13617">
                  <c:v>6.6804950000000003E-6</c:v>
                </c:pt>
                <c:pt idx="13618">
                  <c:v>6.6797639999999998E-6</c:v>
                </c:pt>
                <c:pt idx="13619">
                  <c:v>6.6790199999999996E-6</c:v>
                </c:pt>
                <c:pt idx="13620">
                  <c:v>6.6782660000000004E-6</c:v>
                </c:pt>
                <c:pt idx="13621">
                  <c:v>6.6775050000000004E-6</c:v>
                </c:pt>
                <c:pt idx="13622">
                  <c:v>6.6767409999999996E-6</c:v>
                </c:pt>
                <c:pt idx="13623">
                  <c:v>6.6759800000000004E-6</c:v>
                </c:pt>
                <c:pt idx="13624">
                  <c:v>6.6752239999999999E-6</c:v>
                </c:pt>
                <c:pt idx="13625">
                  <c:v>6.6744729999999997E-6</c:v>
                </c:pt>
                <c:pt idx="13626">
                  <c:v>6.6737280000000001E-6</c:v>
                </c:pt>
                <c:pt idx="13627">
                  <c:v>6.672988E-6</c:v>
                </c:pt>
                <c:pt idx="13628">
                  <c:v>6.6722490000000001E-6</c:v>
                </c:pt>
                <c:pt idx="13629">
                  <c:v>6.671509E-6</c:v>
                </c:pt>
                <c:pt idx="13630">
                  <c:v>6.6707660000000001E-6</c:v>
                </c:pt>
                <c:pt idx="13631">
                  <c:v>6.6701169999999997E-6</c:v>
                </c:pt>
                <c:pt idx="13632">
                  <c:v>6.6693499999999999E-6</c:v>
                </c:pt>
                <c:pt idx="13633">
                  <c:v>6.6685130000000003E-6</c:v>
                </c:pt>
                <c:pt idx="13634">
                  <c:v>6.6677730000000002E-6</c:v>
                </c:pt>
                <c:pt idx="13635">
                  <c:v>6.6670379999999996E-6</c:v>
                </c:pt>
                <c:pt idx="13636">
                  <c:v>6.6663E-6</c:v>
                </c:pt>
                <c:pt idx="13637">
                  <c:v>6.6655550000000004E-6</c:v>
                </c:pt>
                <c:pt idx="13638">
                  <c:v>6.6648040000000002E-6</c:v>
                </c:pt>
                <c:pt idx="13639">
                  <c:v>6.6640479999999997E-6</c:v>
                </c:pt>
                <c:pt idx="13640">
                  <c:v>6.6632900000000004E-6</c:v>
                </c:pt>
                <c:pt idx="13641">
                  <c:v>6.6625220000000003E-6</c:v>
                </c:pt>
                <c:pt idx="13642">
                  <c:v>6.6617589999999998E-6</c:v>
                </c:pt>
                <c:pt idx="13643">
                  <c:v>6.6610269999999999E-6</c:v>
                </c:pt>
                <c:pt idx="13644">
                  <c:v>6.6602939999999998E-6</c:v>
                </c:pt>
                <c:pt idx="13645">
                  <c:v>6.659555E-6</c:v>
                </c:pt>
                <c:pt idx="13646">
                  <c:v>6.6588100000000004E-6</c:v>
                </c:pt>
                <c:pt idx="13647">
                  <c:v>6.6580579999999999E-6</c:v>
                </c:pt>
                <c:pt idx="13648">
                  <c:v>6.6572999999999998E-6</c:v>
                </c:pt>
                <c:pt idx="13649">
                  <c:v>6.6565170000000004E-6</c:v>
                </c:pt>
                <c:pt idx="13650">
                  <c:v>6.6557420000000004E-6</c:v>
                </c:pt>
                <c:pt idx="13651">
                  <c:v>6.6550809999999997E-6</c:v>
                </c:pt>
                <c:pt idx="13652">
                  <c:v>6.6543169999999998E-6</c:v>
                </c:pt>
                <c:pt idx="13653">
                  <c:v>6.6534879999999996E-6</c:v>
                </c:pt>
                <c:pt idx="13654">
                  <c:v>6.6527809999999998E-6</c:v>
                </c:pt>
                <c:pt idx="13655">
                  <c:v>6.6520739999999999E-6</c:v>
                </c:pt>
                <c:pt idx="13656">
                  <c:v>6.6513500000000003E-6</c:v>
                </c:pt>
                <c:pt idx="13657">
                  <c:v>6.6506039999999996E-6</c:v>
                </c:pt>
                <c:pt idx="13658">
                  <c:v>6.6498369999999998E-6</c:v>
                </c:pt>
                <c:pt idx="13659">
                  <c:v>6.6490460000000002E-6</c:v>
                </c:pt>
                <c:pt idx="13660">
                  <c:v>6.6482570000000002E-6</c:v>
                </c:pt>
                <c:pt idx="13661">
                  <c:v>6.6474759999999996E-6</c:v>
                </c:pt>
                <c:pt idx="13662">
                  <c:v>6.6467339999999999E-6</c:v>
                </c:pt>
                <c:pt idx="13663">
                  <c:v>6.6459969999999997E-6</c:v>
                </c:pt>
                <c:pt idx="13664">
                  <c:v>6.6452590000000001E-6</c:v>
                </c:pt>
                <c:pt idx="13665">
                  <c:v>6.6445179999999997E-6</c:v>
                </c:pt>
                <c:pt idx="13666">
                  <c:v>6.6437700000000003E-6</c:v>
                </c:pt>
                <c:pt idx="13667">
                  <c:v>6.6430139999999997E-6</c:v>
                </c:pt>
                <c:pt idx="13668">
                  <c:v>6.6422310000000003E-6</c:v>
                </c:pt>
                <c:pt idx="13669">
                  <c:v>6.6414529999999996E-6</c:v>
                </c:pt>
                <c:pt idx="13670">
                  <c:v>6.6406880000000003E-6</c:v>
                </c:pt>
                <c:pt idx="13671">
                  <c:v>6.640085E-6</c:v>
                </c:pt>
                <c:pt idx="13672">
                  <c:v>6.6392919999999999E-6</c:v>
                </c:pt>
                <c:pt idx="13673">
                  <c:v>6.6385239999999999E-6</c:v>
                </c:pt>
                <c:pt idx="13674">
                  <c:v>6.6377500000000001E-6</c:v>
                </c:pt>
                <c:pt idx="13675">
                  <c:v>6.6370339999999998E-6</c:v>
                </c:pt>
                <c:pt idx="13676">
                  <c:v>6.6362530000000001E-6</c:v>
                </c:pt>
                <c:pt idx="13677">
                  <c:v>6.6354729999999997E-6</c:v>
                </c:pt>
                <c:pt idx="13678">
                  <c:v>6.6346839999999997E-6</c:v>
                </c:pt>
                <c:pt idx="13679">
                  <c:v>6.6339320000000002E-6</c:v>
                </c:pt>
                <c:pt idx="13680">
                  <c:v>6.6331650000000004E-6</c:v>
                </c:pt>
                <c:pt idx="13681">
                  <c:v>6.6324250000000003E-6</c:v>
                </c:pt>
                <c:pt idx="13682">
                  <c:v>6.6316360000000003E-6</c:v>
                </c:pt>
                <c:pt idx="13683">
                  <c:v>6.6308579999999996E-6</c:v>
                </c:pt>
                <c:pt idx="13684">
                  <c:v>6.6300930000000003E-6</c:v>
                </c:pt>
                <c:pt idx="13685">
                  <c:v>6.6293409999999999E-6</c:v>
                </c:pt>
                <c:pt idx="13686">
                  <c:v>6.6286539999999997E-6</c:v>
                </c:pt>
                <c:pt idx="13687">
                  <c:v>6.627866E-6</c:v>
                </c:pt>
                <c:pt idx="13688">
                  <c:v>6.627144E-6</c:v>
                </c:pt>
                <c:pt idx="13689">
                  <c:v>6.6263410000000001E-6</c:v>
                </c:pt>
                <c:pt idx="13690">
                  <c:v>6.625548E-6</c:v>
                </c:pt>
                <c:pt idx="13691">
                  <c:v>6.6248800000000002E-6</c:v>
                </c:pt>
                <c:pt idx="13692">
                  <c:v>6.624108E-6</c:v>
                </c:pt>
                <c:pt idx="13693">
                  <c:v>6.6232709999999996E-6</c:v>
                </c:pt>
                <c:pt idx="13694">
                  <c:v>6.6225490000000004E-6</c:v>
                </c:pt>
                <c:pt idx="13695">
                  <c:v>6.6218279999999998E-6</c:v>
                </c:pt>
                <c:pt idx="13696">
                  <c:v>6.621093E-6</c:v>
                </c:pt>
                <c:pt idx="13697">
                  <c:v>6.6203370000000003E-6</c:v>
                </c:pt>
                <c:pt idx="13698">
                  <c:v>6.6195620000000003E-6</c:v>
                </c:pt>
                <c:pt idx="13699">
                  <c:v>6.6187760000000002E-6</c:v>
                </c:pt>
                <c:pt idx="13700">
                  <c:v>6.6179879999999997E-6</c:v>
                </c:pt>
                <c:pt idx="13701">
                  <c:v>6.6171959999999998E-6</c:v>
                </c:pt>
                <c:pt idx="13702">
                  <c:v>6.6164650000000002E-6</c:v>
                </c:pt>
                <c:pt idx="13703">
                  <c:v>6.6156930000000001E-6</c:v>
                </c:pt>
                <c:pt idx="13704">
                  <c:v>6.6149379999999998E-6</c:v>
                </c:pt>
                <c:pt idx="13705">
                  <c:v>6.6141949999999998E-6</c:v>
                </c:pt>
                <c:pt idx="13706">
                  <c:v>6.6134790000000003E-6</c:v>
                </c:pt>
                <c:pt idx="13707">
                  <c:v>6.6126769999999998E-6</c:v>
                </c:pt>
                <c:pt idx="13708">
                  <c:v>6.6118690000000004E-6</c:v>
                </c:pt>
                <c:pt idx="13709">
                  <c:v>6.6110709999999999E-6</c:v>
                </c:pt>
                <c:pt idx="13710">
                  <c:v>6.6103239999999999E-6</c:v>
                </c:pt>
                <c:pt idx="13711">
                  <c:v>6.6096960000000003E-6</c:v>
                </c:pt>
                <c:pt idx="13712">
                  <c:v>6.6088969999999997E-6</c:v>
                </c:pt>
                <c:pt idx="13713">
                  <c:v>6.6081019999999999E-6</c:v>
                </c:pt>
                <c:pt idx="13714">
                  <c:v>6.6073240000000001E-6</c:v>
                </c:pt>
                <c:pt idx="13715">
                  <c:v>6.6065950000000001E-6</c:v>
                </c:pt>
                <c:pt idx="13716">
                  <c:v>6.6058119999999998E-6</c:v>
                </c:pt>
                <c:pt idx="13717">
                  <c:v>6.6050380000000001E-6</c:v>
                </c:pt>
                <c:pt idx="13718">
                  <c:v>6.6042439999999997E-6</c:v>
                </c:pt>
                <c:pt idx="13719">
                  <c:v>6.6034719999999996E-6</c:v>
                </c:pt>
                <c:pt idx="13720">
                  <c:v>6.6027060000000001E-6</c:v>
                </c:pt>
                <c:pt idx="13721">
                  <c:v>6.6019500000000004E-6</c:v>
                </c:pt>
                <c:pt idx="13722">
                  <c:v>6.6011509999999997E-6</c:v>
                </c:pt>
                <c:pt idx="13723">
                  <c:v>6.6003710000000002E-6</c:v>
                </c:pt>
                <c:pt idx="13724">
                  <c:v>6.5996219999999996E-6</c:v>
                </c:pt>
                <c:pt idx="13725">
                  <c:v>6.5988619999999998E-6</c:v>
                </c:pt>
                <c:pt idx="13726">
                  <c:v>6.5981410000000001E-6</c:v>
                </c:pt>
                <c:pt idx="13727">
                  <c:v>6.5973469999999997E-6</c:v>
                </c:pt>
                <c:pt idx="13728">
                  <c:v>6.596559E-6</c:v>
                </c:pt>
                <c:pt idx="13729">
                  <c:v>6.5957829999999998E-6</c:v>
                </c:pt>
                <c:pt idx="13730">
                  <c:v>6.5950289999999997E-6</c:v>
                </c:pt>
                <c:pt idx="13731">
                  <c:v>6.5943310000000003E-6</c:v>
                </c:pt>
                <c:pt idx="13732">
                  <c:v>6.5935170000000003E-6</c:v>
                </c:pt>
                <c:pt idx="13733">
                  <c:v>6.5927329999999999E-6</c:v>
                </c:pt>
                <c:pt idx="13734">
                  <c:v>6.5919670000000003E-6</c:v>
                </c:pt>
                <c:pt idx="13735">
                  <c:v>6.591219E-6</c:v>
                </c:pt>
                <c:pt idx="13736">
                  <c:v>6.5904630000000003E-6</c:v>
                </c:pt>
                <c:pt idx="13737">
                  <c:v>6.5896569999999996E-6</c:v>
                </c:pt>
                <c:pt idx="13738">
                  <c:v>6.5888780000000004E-6</c:v>
                </c:pt>
                <c:pt idx="13739">
                  <c:v>6.5881030000000004E-6</c:v>
                </c:pt>
                <c:pt idx="13740">
                  <c:v>6.5873130000000002E-6</c:v>
                </c:pt>
                <c:pt idx="13741">
                  <c:v>6.5865289999999997E-6</c:v>
                </c:pt>
                <c:pt idx="13742">
                  <c:v>6.585766E-6</c:v>
                </c:pt>
                <c:pt idx="13743">
                  <c:v>6.5849549999999999E-6</c:v>
                </c:pt>
                <c:pt idx="13744">
                  <c:v>6.5841680000000004E-6</c:v>
                </c:pt>
                <c:pt idx="13745">
                  <c:v>6.5834179999999996E-6</c:v>
                </c:pt>
                <c:pt idx="13746">
                  <c:v>6.5826950000000002E-6</c:v>
                </c:pt>
                <c:pt idx="13747">
                  <c:v>6.5819119999999999E-6</c:v>
                </c:pt>
                <c:pt idx="13748">
                  <c:v>6.5811579999999999E-6</c:v>
                </c:pt>
                <c:pt idx="13749">
                  <c:v>6.5803490000000002E-6</c:v>
                </c:pt>
                <c:pt idx="13750">
                  <c:v>6.5795560000000001E-6</c:v>
                </c:pt>
                <c:pt idx="13751">
                  <c:v>6.5789090000000003E-6</c:v>
                </c:pt>
                <c:pt idx="13752">
                  <c:v>6.57808E-6</c:v>
                </c:pt>
                <c:pt idx="13753">
                  <c:v>6.5772640000000004E-6</c:v>
                </c:pt>
                <c:pt idx="13754">
                  <c:v>6.5764869999999999E-6</c:v>
                </c:pt>
                <c:pt idx="13755">
                  <c:v>6.575737E-6</c:v>
                </c:pt>
                <c:pt idx="13756">
                  <c:v>6.5749969999999999E-6</c:v>
                </c:pt>
                <c:pt idx="13757">
                  <c:v>6.5742279999999996E-6</c:v>
                </c:pt>
                <c:pt idx="13758">
                  <c:v>6.5734329999999999E-6</c:v>
                </c:pt>
                <c:pt idx="13759">
                  <c:v>6.5726270000000001E-6</c:v>
                </c:pt>
                <c:pt idx="13760">
                  <c:v>6.5718159999999999E-6</c:v>
                </c:pt>
                <c:pt idx="13761">
                  <c:v>6.5710159999999999E-6</c:v>
                </c:pt>
                <c:pt idx="13762">
                  <c:v>6.5702269999999999E-6</c:v>
                </c:pt>
                <c:pt idx="13763">
                  <c:v>6.5694680000000003E-6</c:v>
                </c:pt>
                <c:pt idx="13764">
                  <c:v>6.5686629999999999E-6</c:v>
                </c:pt>
                <c:pt idx="13765">
                  <c:v>6.5678780000000001E-6</c:v>
                </c:pt>
                <c:pt idx="13766">
                  <c:v>6.5671390000000002E-6</c:v>
                </c:pt>
                <c:pt idx="13767">
                  <c:v>6.566349E-6</c:v>
                </c:pt>
                <c:pt idx="13768">
                  <c:v>6.5655769999999999E-6</c:v>
                </c:pt>
                <c:pt idx="13769">
                  <c:v>6.5648399999999996E-6</c:v>
                </c:pt>
                <c:pt idx="13770">
                  <c:v>6.5640439999999997E-6</c:v>
                </c:pt>
                <c:pt idx="13771">
                  <c:v>6.5633630000000002E-6</c:v>
                </c:pt>
                <c:pt idx="13772">
                  <c:v>6.5625469999999997E-6</c:v>
                </c:pt>
                <c:pt idx="13773">
                  <c:v>6.5617350000000001E-6</c:v>
                </c:pt>
                <c:pt idx="13774">
                  <c:v>6.5609269999999998E-6</c:v>
                </c:pt>
                <c:pt idx="13775">
                  <c:v>6.5601589999999998E-6</c:v>
                </c:pt>
                <c:pt idx="13776">
                  <c:v>6.559385E-6</c:v>
                </c:pt>
                <c:pt idx="13777">
                  <c:v>6.558599E-6</c:v>
                </c:pt>
                <c:pt idx="13778">
                  <c:v>6.5578059999999999E-6</c:v>
                </c:pt>
                <c:pt idx="13779">
                  <c:v>6.5570099999999999E-6</c:v>
                </c:pt>
                <c:pt idx="13780">
                  <c:v>6.5562159999999996E-6</c:v>
                </c:pt>
                <c:pt idx="13781">
                  <c:v>6.5554300000000004E-6</c:v>
                </c:pt>
                <c:pt idx="13782">
                  <c:v>6.5546129999999996E-6</c:v>
                </c:pt>
                <c:pt idx="13783">
                  <c:v>6.5538169999999997E-6</c:v>
                </c:pt>
                <c:pt idx="13784">
                  <c:v>6.5530459999999998E-6</c:v>
                </c:pt>
                <c:pt idx="13785">
                  <c:v>6.5523050000000003E-6</c:v>
                </c:pt>
                <c:pt idx="13786">
                  <c:v>6.5515190000000002E-6</c:v>
                </c:pt>
                <c:pt idx="13787">
                  <c:v>6.550754E-6</c:v>
                </c:pt>
                <c:pt idx="13788">
                  <c:v>6.54994E-6</c:v>
                </c:pt>
                <c:pt idx="13789">
                  <c:v>6.5491389999999997E-6</c:v>
                </c:pt>
                <c:pt idx="13790">
                  <c:v>6.5483679999999998E-6</c:v>
                </c:pt>
                <c:pt idx="13791">
                  <c:v>6.547668E-6</c:v>
                </c:pt>
                <c:pt idx="13792">
                  <c:v>6.5468429999999999E-6</c:v>
                </c:pt>
                <c:pt idx="13793">
                  <c:v>6.5460300000000001E-6</c:v>
                </c:pt>
                <c:pt idx="13794">
                  <c:v>6.5452670000000004E-6</c:v>
                </c:pt>
                <c:pt idx="13795">
                  <c:v>6.5445069999999997E-6</c:v>
                </c:pt>
                <c:pt idx="13796">
                  <c:v>6.543726E-6</c:v>
                </c:pt>
                <c:pt idx="13797">
                  <c:v>6.5429200000000002E-6</c:v>
                </c:pt>
                <c:pt idx="13798">
                  <c:v>6.5421049999999999E-6</c:v>
                </c:pt>
                <c:pt idx="13799">
                  <c:v>6.5412899999999997E-6</c:v>
                </c:pt>
                <c:pt idx="13800">
                  <c:v>6.5404850000000001E-6</c:v>
                </c:pt>
                <c:pt idx="13801">
                  <c:v>6.5397009999999996E-6</c:v>
                </c:pt>
                <c:pt idx="13802">
                  <c:v>6.5388820000000001E-6</c:v>
                </c:pt>
                <c:pt idx="13803">
                  <c:v>6.5380860000000002E-6</c:v>
                </c:pt>
                <c:pt idx="13804">
                  <c:v>6.5373269999999998E-6</c:v>
                </c:pt>
                <c:pt idx="13805">
                  <c:v>6.5365330000000003E-6</c:v>
                </c:pt>
                <c:pt idx="13806">
                  <c:v>6.5357430000000001E-6</c:v>
                </c:pt>
                <c:pt idx="13807">
                  <c:v>6.5349879999999998E-6</c:v>
                </c:pt>
                <c:pt idx="13808">
                  <c:v>6.5341860000000001E-6</c:v>
                </c:pt>
                <c:pt idx="13809">
                  <c:v>6.5334159999999996E-6</c:v>
                </c:pt>
                <c:pt idx="13810">
                  <c:v>6.532586E-6</c:v>
                </c:pt>
                <c:pt idx="13811">
                  <c:v>6.5318970000000002E-6</c:v>
                </c:pt>
                <c:pt idx="13812">
                  <c:v>6.5310779999999998E-6</c:v>
                </c:pt>
                <c:pt idx="13813">
                  <c:v>6.5302669999999997E-6</c:v>
                </c:pt>
                <c:pt idx="13814">
                  <c:v>6.5294730000000002E-6</c:v>
                </c:pt>
                <c:pt idx="13815">
                  <c:v>6.5287029999999997E-6</c:v>
                </c:pt>
                <c:pt idx="13816">
                  <c:v>6.5279139999999998E-6</c:v>
                </c:pt>
                <c:pt idx="13817">
                  <c:v>6.5271060000000003E-6</c:v>
                </c:pt>
                <c:pt idx="13818">
                  <c:v>6.5262990000000003E-6</c:v>
                </c:pt>
                <c:pt idx="13819">
                  <c:v>6.525491E-6</c:v>
                </c:pt>
                <c:pt idx="13820">
                  <c:v>6.5246890000000003E-6</c:v>
                </c:pt>
                <c:pt idx="13821">
                  <c:v>6.5238640000000002E-6</c:v>
                </c:pt>
                <c:pt idx="13822">
                  <c:v>6.5230589999999998E-6</c:v>
                </c:pt>
                <c:pt idx="13823">
                  <c:v>6.522285E-6</c:v>
                </c:pt>
                <c:pt idx="13824">
                  <c:v>6.5214860000000002E-6</c:v>
                </c:pt>
                <c:pt idx="13825">
                  <c:v>6.5207099999999999E-6</c:v>
                </c:pt>
                <c:pt idx="13826">
                  <c:v>6.5199099999999999E-6</c:v>
                </c:pt>
                <c:pt idx="13827">
                  <c:v>6.5191269999999997E-6</c:v>
                </c:pt>
                <c:pt idx="13828">
                  <c:v>6.5183209999999999E-6</c:v>
                </c:pt>
                <c:pt idx="13829">
                  <c:v>6.517529E-6</c:v>
                </c:pt>
                <c:pt idx="13830">
                  <c:v>6.5167209999999997E-6</c:v>
                </c:pt>
                <c:pt idx="13831">
                  <c:v>6.5160489999999998E-6</c:v>
                </c:pt>
                <c:pt idx="13832">
                  <c:v>6.515204E-6</c:v>
                </c:pt>
                <c:pt idx="13833">
                  <c:v>6.5143700000000003E-6</c:v>
                </c:pt>
                <c:pt idx="13834">
                  <c:v>6.5135520000000001E-6</c:v>
                </c:pt>
                <c:pt idx="13835">
                  <c:v>6.5127600000000003E-6</c:v>
                </c:pt>
                <c:pt idx="13836">
                  <c:v>6.5119710000000003E-6</c:v>
                </c:pt>
                <c:pt idx="13837">
                  <c:v>6.5112219999999998E-6</c:v>
                </c:pt>
                <c:pt idx="13838">
                  <c:v>6.5104140000000003E-6</c:v>
                </c:pt>
                <c:pt idx="13839">
                  <c:v>6.5096060000000001E-6</c:v>
                </c:pt>
                <c:pt idx="13840">
                  <c:v>6.5088030000000001E-6</c:v>
                </c:pt>
                <c:pt idx="13841">
                  <c:v>6.507953E-6</c:v>
                </c:pt>
                <c:pt idx="13842">
                  <c:v>6.5071480000000004E-6</c:v>
                </c:pt>
                <c:pt idx="13843">
                  <c:v>6.5063730000000004E-6</c:v>
                </c:pt>
                <c:pt idx="13844">
                  <c:v>6.5055450000000004E-6</c:v>
                </c:pt>
                <c:pt idx="13845">
                  <c:v>6.5047739999999997E-6</c:v>
                </c:pt>
                <c:pt idx="13846">
                  <c:v>6.5039709999999997E-6</c:v>
                </c:pt>
                <c:pt idx="13847">
                  <c:v>6.5031910000000002E-6</c:v>
                </c:pt>
                <c:pt idx="13848">
                  <c:v>6.5023569999999997E-6</c:v>
                </c:pt>
                <c:pt idx="13849">
                  <c:v>6.5015710000000004E-6</c:v>
                </c:pt>
                <c:pt idx="13850">
                  <c:v>6.5007609999999996E-6</c:v>
                </c:pt>
                <c:pt idx="13851">
                  <c:v>6.4999719999999997E-6</c:v>
                </c:pt>
                <c:pt idx="13852">
                  <c:v>6.4992490000000003E-6</c:v>
                </c:pt>
                <c:pt idx="13853">
                  <c:v>6.4984170000000002E-6</c:v>
                </c:pt>
                <c:pt idx="13854">
                  <c:v>6.4976409999999999E-6</c:v>
                </c:pt>
                <c:pt idx="13855">
                  <c:v>6.4968119999999997E-6</c:v>
                </c:pt>
                <c:pt idx="13856">
                  <c:v>6.4960320000000002E-6</c:v>
                </c:pt>
                <c:pt idx="13857">
                  <c:v>6.4952229999999997E-6</c:v>
                </c:pt>
                <c:pt idx="13858">
                  <c:v>6.494407E-6</c:v>
                </c:pt>
                <c:pt idx="13859">
                  <c:v>6.493586E-6</c:v>
                </c:pt>
                <c:pt idx="13860">
                  <c:v>6.4927240000000003E-6</c:v>
                </c:pt>
                <c:pt idx="13861">
                  <c:v>6.4919240000000003E-6</c:v>
                </c:pt>
                <c:pt idx="13862">
                  <c:v>6.4911539999999998E-6</c:v>
                </c:pt>
                <c:pt idx="13863">
                  <c:v>6.490355E-6</c:v>
                </c:pt>
                <c:pt idx="13864">
                  <c:v>6.4895380000000001E-6</c:v>
                </c:pt>
                <c:pt idx="13865">
                  <c:v>6.4887500000000003E-6</c:v>
                </c:pt>
                <c:pt idx="13866">
                  <c:v>6.4879180000000002E-6</c:v>
                </c:pt>
                <c:pt idx="13867">
                  <c:v>6.4871449999999999E-6</c:v>
                </c:pt>
                <c:pt idx="13868">
                  <c:v>6.4863540000000003E-6</c:v>
                </c:pt>
                <c:pt idx="13869">
                  <c:v>6.485514E-6</c:v>
                </c:pt>
                <c:pt idx="13870">
                  <c:v>6.4847199999999996E-6</c:v>
                </c:pt>
                <c:pt idx="13871">
                  <c:v>6.4839090000000003E-6</c:v>
                </c:pt>
                <c:pt idx="13872">
                  <c:v>6.4832419999999999E-6</c:v>
                </c:pt>
                <c:pt idx="13873">
                  <c:v>6.4823940000000002E-6</c:v>
                </c:pt>
                <c:pt idx="13874">
                  <c:v>6.4815959999999998E-6</c:v>
                </c:pt>
                <c:pt idx="13875">
                  <c:v>6.4807389999999997E-6</c:v>
                </c:pt>
                <c:pt idx="13876">
                  <c:v>6.4799329999999998E-6</c:v>
                </c:pt>
                <c:pt idx="13877">
                  <c:v>6.4790829999999997E-6</c:v>
                </c:pt>
                <c:pt idx="13878">
                  <c:v>6.4782869999999997E-6</c:v>
                </c:pt>
                <c:pt idx="13879">
                  <c:v>6.4774559999999999E-6</c:v>
                </c:pt>
                <c:pt idx="13880">
                  <c:v>6.4766879999999998E-6</c:v>
                </c:pt>
                <c:pt idx="13881">
                  <c:v>6.4758790000000002E-6</c:v>
                </c:pt>
                <c:pt idx="13882">
                  <c:v>6.4751019999999997E-6</c:v>
                </c:pt>
                <c:pt idx="13883">
                  <c:v>6.4742669999999997E-6</c:v>
                </c:pt>
                <c:pt idx="13884">
                  <c:v>6.4734940000000002E-6</c:v>
                </c:pt>
                <c:pt idx="13885">
                  <c:v>6.4726819999999998E-6</c:v>
                </c:pt>
                <c:pt idx="13886">
                  <c:v>6.4718480000000001E-6</c:v>
                </c:pt>
                <c:pt idx="13887">
                  <c:v>6.4710499999999996E-6</c:v>
                </c:pt>
                <c:pt idx="13888">
                  <c:v>6.470202E-6</c:v>
                </c:pt>
                <c:pt idx="13889">
                  <c:v>6.4694210000000002E-6</c:v>
                </c:pt>
                <c:pt idx="13890">
                  <c:v>6.4686059999999999E-6</c:v>
                </c:pt>
                <c:pt idx="13891">
                  <c:v>6.467771E-6</c:v>
                </c:pt>
                <c:pt idx="13892">
                  <c:v>6.4671040000000004E-6</c:v>
                </c:pt>
                <c:pt idx="13893">
                  <c:v>6.4662549999999996E-6</c:v>
                </c:pt>
                <c:pt idx="13894">
                  <c:v>6.4654659999999997E-6</c:v>
                </c:pt>
                <c:pt idx="13895">
                  <c:v>6.4646160000000003E-6</c:v>
                </c:pt>
                <c:pt idx="13896">
                  <c:v>6.4637889999999998E-6</c:v>
                </c:pt>
                <c:pt idx="13897">
                  <c:v>6.4629579999999999E-6</c:v>
                </c:pt>
                <c:pt idx="13898">
                  <c:v>6.462155E-6</c:v>
                </c:pt>
                <c:pt idx="13899">
                  <c:v>6.4613369999999998E-6</c:v>
                </c:pt>
                <c:pt idx="13900">
                  <c:v>6.4605750000000004E-6</c:v>
                </c:pt>
                <c:pt idx="13901">
                  <c:v>6.4597519999999999E-6</c:v>
                </c:pt>
                <c:pt idx="13902">
                  <c:v>6.4589680000000003E-6</c:v>
                </c:pt>
                <c:pt idx="13903">
                  <c:v>6.4581320000000001E-6</c:v>
                </c:pt>
                <c:pt idx="13904">
                  <c:v>6.457346E-6</c:v>
                </c:pt>
                <c:pt idx="13905">
                  <c:v>6.4565349999999998E-6</c:v>
                </c:pt>
                <c:pt idx="13906">
                  <c:v>6.4557080000000001E-6</c:v>
                </c:pt>
                <c:pt idx="13907">
                  <c:v>6.4549069999999998E-6</c:v>
                </c:pt>
                <c:pt idx="13908">
                  <c:v>6.4540530000000004E-6</c:v>
                </c:pt>
                <c:pt idx="13909">
                  <c:v>6.4532380000000001E-6</c:v>
                </c:pt>
                <c:pt idx="13910">
                  <c:v>6.4524119999999997E-6</c:v>
                </c:pt>
                <c:pt idx="13911">
                  <c:v>6.451624E-6</c:v>
                </c:pt>
                <c:pt idx="13912">
                  <c:v>6.4508150000000003E-6</c:v>
                </c:pt>
                <c:pt idx="13913">
                  <c:v>6.4501509999999998E-6</c:v>
                </c:pt>
                <c:pt idx="13914">
                  <c:v>6.4493030000000001E-6</c:v>
                </c:pt>
                <c:pt idx="13915">
                  <c:v>6.4484720000000003E-6</c:v>
                </c:pt>
                <c:pt idx="13916">
                  <c:v>6.447636E-6</c:v>
                </c:pt>
                <c:pt idx="13917">
                  <c:v>6.446822E-6</c:v>
                </c:pt>
                <c:pt idx="13918">
                  <c:v>6.4459929999999998E-6</c:v>
                </c:pt>
                <c:pt idx="13919">
                  <c:v>6.4451670000000003E-6</c:v>
                </c:pt>
                <c:pt idx="13920">
                  <c:v>6.4443630000000001E-6</c:v>
                </c:pt>
                <c:pt idx="13921">
                  <c:v>6.4435409999999999E-6</c:v>
                </c:pt>
                <c:pt idx="13922">
                  <c:v>6.4427670000000001E-6</c:v>
                </c:pt>
                <c:pt idx="13923">
                  <c:v>6.4419449999999999E-6</c:v>
                </c:pt>
                <c:pt idx="13924">
                  <c:v>6.4411659999999997E-6</c:v>
                </c:pt>
                <c:pt idx="13925">
                  <c:v>6.4403290000000002E-6</c:v>
                </c:pt>
                <c:pt idx="13926">
                  <c:v>6.4395150000000001E-6</c:v>
                </c:pt>
                <c:pt idx="13927">
                  <c:v>6.4386980000000002E-6</c:v>
                </c:pt>
                <c:pt idx="13928">
                  <c:v>6.437922E-6</c:v>
                </c:pt>
                <c:pt idx="13929">
                  <c:v>6.437087E-6</c:v>
                </c:pt>
                <c:pt idx="13930">
                  <c:v>6.4362859999999997E-6</c:v>
                </c:pt>
                <c:pt idx="13931">
                  <c:v>6.4354490000000001E-6</c:v>
                </c:pt>
                <c:pt idx="13932">
                  <c:v>6.4346460000000002E-6</c:v>
                </c:pt>
                <c:pt idx="13933">
                  <c:v>6.4339159999999999E-6</c:v>
                </c:pt>
                <c:pt idx="13934">
                  <c:v>6.433088E-6</c:v>
                </c:pt>
                <c:pt idx="13935">
                  <c:v>6.4322580000000003E-6</c:v>
                </c:pt>
                <c:pt idx="13936">
                  <c:v>6.431464E-6</c:v>
                </c:pt>
                <c:pt idx="13937">
                  <c:v>6.4306349999999998E-6</c:v>
                </c:pt>
                <c:pt idx="13938">
                  <c:v>6.4298090000000003E-6</c:v>
                </c:pt>
                <c:pt idx="13939">
                  <c:v>6.4289859999999998E-6</c:v>
                </c:pt>
                <c:pt idx="13940">
                  <c:v>6.428201E-6</c:v>
                </c:pt>
                <c:pt idx="13941">
                  <c:v>6.4273649999999997E-6</c:v>
                </c:pt>
                <c:pt idx="13942">
                  <c:v>6.426552E-6</c:v>
                </c:pt>
                <c:pt idx="13943">
                  <c:v>6.4257369999999997E-6</c:v>
                </c:pt>
                <c:pt idx="13944">
                  <c:v>6.4249680000000003E-6</c:v>
                </c:pt>
                <c:pt idx="13945">
                  <c:v>6.4241339999999997E-6</c:v>
                </c:pt>
                <c:pt idx="13946">
                  <c:v>6.4233449999999997E-6</c:v>
                </c:pt>
                <c:pt idx="13947">
                  <c:v>6.4225139999999999E-6</c:v>
                </c:pt>
                <c:pt idx="13948">
                  <c:v>6.4217249999999999E-6</c:v>
                </c:pt>
                <c:pt idx="13949">
                  <c:v>6.420876E-6</c:v>
                </c:pt>
                <c:pt idx="13950">
                  <c:v>6.4200710000000004E-6</c:v>
                </c:pt>
                <c:pt idx="13951">
                  <c:v>6.4192399999999997E-6</c:v>
                </c:pt>
                <c:pt idx="13952">
                  <c:v>6.4183970000000004E-6</c:v>
                </c:pt>
                <c:pt idx="13953">
                  <c:v>6.417617E-6</c:v>
                </c:pt>
                <c:pt idx="13954">
                  <c:v>6.416934E-6</c:v>
                </c:pt>
                <c:pt idx="13955">
                  <c:v>6.4161040000000004E-6</c:v>
                </c:pt>
                <c:pt idx="13956">
                  <c:v>6.4152739999999999E-6</c:v>
                </c:pt>
                <c:pt idx="13957">
                  <c:v>6.4144580000000003E-6</c:v>
                </c:pt>
                <c:pt idx="13958">
                  <c:v>6.4136319999999999E-6</c:v>
                </c:pt>
                <c:pt idx="13959">
                  <c:v>6.4128090000000003E-6</c:v>
                </c:pt>
                <c:pt idx="13960">
                  <c:v>6.4119889999999997E-6</c:v>
                </c:pt>
                <c:pt idx="13961">
                  <c:v>6.4111700000000001E-6</c:v>
                </c:pt>
                <c:pt idx="13962">
                  <c:v>6.4103969999999998E-6</c:v>
                </c:pt>
                <c:pt idx="13963">
                  <c:v>6.4095610000000004E-6</c:v>
                </c:pt>
                <c:pt idx="13964">
                  <c:v>6.4087759999999997E-6</c:v>
                </c:pt>
                <c:pt idx="13965">
                  <c:v>6.4079600000000001E-6</c:v>
                </c:pt>
                <c:pt idx="13966">
                  <c:v>6.4071099999999999E-6</c:v>
                </c:pt>
                <c:pt idx="13967">
                  <c:v>6.4062959999999999E-6</c:v>
                </c:pt>
                <c:pt idx="13968">
                  <c:v>6.4055020000000004E-6</c:v>
                </c:pt>
                <c:pt idx="13969">
                  <c:v>6.4047099999999997E-6</c:v>
                </c:pt>
                <c:pt idx="13970">
                  <c:v>6.4038910000000002E-6</c:v>
                </c:pt>
                <c:pt idx="13971">
                  <c:v>6.4030789999999998E-6</c:v>
                </c:pt>
                <c:pt idx="13972">
                  <c:v>6.4022749999999996E-6</c:v>
                </c:pt>
                <c:pt idx="13973">
                  <c:v>6.4014619999999998E-6</c:v>
                </c:pt>
                <c:pt idx="13974">
                  <c:v>6.4007609999999998E-6</c:v>
                </c:pt>
                <c:pt idx="13975">
                  <c:v>6.3999289999999997E-6</c:v>
                </c:pt>
                <c:pt idx="13976">
                  <c:v>6.3990949999999999E-6</c:v>
                </c:pt>
                <c:pt idx="13977">
                  <c:v>6.3982589999999997E-6</c:v>
                </c:pt>
                <c:pt idx="13978">
                  <c:v>6.3974269999999996E-6</c:v>
                </c:pt>
                <c:pt idx="13979">
                  <c:v>6.396597E-6</c:v>
                </c:pt>
                <c:pt idx="13980">
                  <c:v>6.3957959999999997E-6</c:v>
                </c:pt>
                <c:pt idx="13981">
                  <c:v>6.3950069999999997E-6</c:v>
                </c:pt>
                <c:pt idx="13982">
                  <c:v>6.3942160000000001E-6</c:v>
                </c:pt>
                <c:pt idx="13983">
                  <c:v>6.3934109999999997E-6</c:v>
                </c:pt>
                <c:pt idx="13984">
                  <c:v>6.3926070000000004E-6</c:v>
                </c:pt>
                <c:pt idx="13985">
                  <c:v>6.3917979999999999E-6</c:v>
                </c:pt>
                <c:pt idx="13986">
                  <c:v>6.3909820000000002E-6</c:v>
                </c:pt>
                <c:pt idx="13987">
                  <c:v>6.3901610000000002E-6</c:v>
                </c:pt>
                <c:pt idx="13988">
                  <c:v>6.3893440000000003E-6</c:v>
                </c:pt>
                <c:pt idx="13989">
                  <c:v>6.3885290000000001E-6</c:v>
                </c:pt>
                <c:pt idx="13990">
                  <c:v>6.3877169999999997E-6</c:v>
                </c:pt>
                <c:pt idx="13991">
                  <c:v>6.3869069999999998E-6</c:v>
                </c:pt>
                <c:pt idx="13992">
                  <c:v>6.3860999999999997E-6</c:v>
                </c:pt>
                <c:pt idx="13993">
                  <c:v>6.3852929999999997E-6</c:v>
                </c:pt>
                <c:pt idx="13994">
                  <c:v>6.3844880000000001E-6</c:v>
                </c:pt>
                <c:pt idx="13995">
                  <c:v>6.3837990000000004E-6</c:v>
                </c:pt>
                <c:pt idx="13996">
                  <c:v>6.3829780000000004E-6</c:v>
                </c:pt>
                <c:pt idx="13997">
                  <c:v>6.3821500000000004E-6</c:v>
                </c:pt>
                <c:pt idx="13998">
                  <c:v>6.3813210000000002E-6</c:v>
                </c:pt>
                <c:pt idx="13999">
                  <c:v>6.3804949999999998E-6</c:v>
                </c:pt>
                <c:pt idx="14000">
                  <c:v>6.379675E-6</c:v>
                </c:pt>
                <c:pt idx="14001">
                  <c:v>6.3788590000000004E-6</c:v>
                </c:pt>
                <c:pt idx="14002">
                  <c:v>6.3780529999999997E-6</c:v>
                </c:pt>
                <c:pt idx="14003">
                  <c:v>6.3772450000000003E-6</c:v>
                </c:pt>
                <c:pt idx="14004">
                  <c:v>6.376437E-6</c:v>
                </c:pt>
                <c:pt idx="14005">
                  <c:v>6.3756359999999997E-6</c:v>
                </c:pt>
                <c:pt idx="14006">
                  <c:v>6.374841E-6</c:v>
                </c:pt>
                <c:pt idx="14007">
                  <c:v>6.3740409999999999E-6</c:v>
                </c:pt>
                <c:pt idx="14008">
                  <c:v>6.3732390000000003E-6</c:v>
                </c:pt>
                <c:pt idx="14009">
                  <c:v>6.3724269999999999E-6</c:v>
                </c:pt>
                <c:pt idx="14010">
                  <c:v>6.371617E-6</c:v>
                </c:pt>
                <c:pt idx="14011">
                  <c:v>6.3708010000000003E-6</c:v>
                </c:pt>
                <c:pt idx="14012">
                  <c:v>6.3699900000000001E-6</c:v>
                </c:pt>
                <c:pt idx="14013">
                  <c:v>6.3691760000000001E-6</c:v>
                </c:pt>
                <c:pt idx="14014">
                  <c:v>6.3683630000000003E-6</c:v>
                </c:pt>
                <c:pt idx="14015">
                  <c:v>6.3675560000000003E-6</c:v>
                </c:pt>
                <c:pt idx="14016">
                  <c:v>6.3668770000000004E-6</c:v>
                </c:pt>
                <c:pt idx="14017">
                  <c:v>6.366065E-6</c:v>
                </c:pt>
                <c:pt idx="14018">
                  <c:v>6.3652469999999999E-6</c:v>
                </c:pt>
                <c:pt idx="14019">
                  <c:v>6.3644210000000004E-6</c:v>
                </c:pt>
                <c:pt idx="14020">
                  <c:v>6.3635969999999996E-6</c:v>
                </c:pt>
                <c:pt idx="14021">
                  <c:v>6.3627750000000002E-6</c:v>
                </c:pt>
                <c:pt idx="14022">
                  <c:v>6.3619570000000001E-6</c:v>
                </c:pt>
                <c:pt idx="14023">
                  <c:v>6.3611479999999996E-6</c:v>
                </c:pt>
                <c:pt idx="14024">
                  <c:v>6.3603519999999996E-6</c:v>
                </c:pt>
                <c:pt idx="14025">
                  <c:v>6.3595559999999997E-6</c:v>
                </c:pt>
                <c:pt idx="14026">
                  <c:v>6.3587580000000001E-6</c:v>
                </c:pt>
                <c:pt idx="14027">
                  <c:v>6.3579590000000003E-6</c:v>
                </c:pt>
                <c:pt idx="14028">
                  <c:v>6.3571620000000001E-6</c:v>
                </c:pt>
                <c:pt idx="14029">
                  <c:v>6.3563560000000003E-6</c:v>
                </c:pt>
                <c:pt idx="14030">
                  <c:v>6.3555509999999999E-6</c:v>
                </c:pt>
                <c:pt idx="14031">
                  <c:v>6.3547520000000001E-6</c:v>
                </c:pt>
                <c:pt idx="14032">
                  <c:v>6.3539350000000002E-6</c:v>
                </c:pt>
                <c:pt idx="14033">
                  <c:v>6.353117E-6</c:v>
                </c:pt>
                <c:pt idx="14034">
                  <c:v>6.3523070000000001E-6</c:v>
                </c:pt>
                <c:pt idx="14035">
                  <c:v>6.3514970000000002E-6</c:v>
                </c:pt>
                <c:pt idx="14036">
                  <c:v>6.3506970000000002E-6</c:v>
                </c:pt>
                <c:pt idx="14037">
                  <c:v>6.350031E-6</c:v>
                </c:pt>
                <c:pt idx="14038">
                  <c:v>6.3492180000000002E-6</c:v>
                </c:pt>
                <c:pt idx="14039">
                  <c:v>6.3483909999999996E-6</c:v>
                </c:pt>
                <c:pt idx="14040">
                  <c:v>6.3475639999999999E-6</c:v>
                </c:pt>
                <c:pt idx="14041">
                  <c:v>6.3467419999999996E-6</c:v>
                </c:pt>
                <c:pt idx="14042">
                  <c:v>6.3459300000000001E-6</c:v>
                </c:pt>
                <c:pt idx="14043">
                  <c:v>6.3451219999999998E-6</c:v>
                </c:pt>
                <c:pt idx="14044">
                  <c:v>6.3443179999999996E-6</c:v>
                </c:pt>
                <c:pt idx="14045">
                  <c:v>6.34352E-6</c:v>
                </c:pt>
                <c:pt idx="14046">
                  <c:v>6.3427299999999998E-6</c:v>
                </c:pt>
                <c:pt idx="14047">
                  <c:v>6.3419350000000001E-6</c:v>
                </c:pt>
                <c:pt idx="14048">
                  <c:v>6.341142E-6</c:v>
                </c:pt>
                <c:pt idx="14049">
                  <c:v>6.3403430000000002E-6</c:v>
                </c:pt>
                <c:pt idx="14050">
                  <c:v>6.3395379999999998E-6</c:v>
                </c:pt>
                <c:pt idx="14051">
                  <c:v>6.3387330000000003E-6</c:v>
                </c:pt>
                <c:pt idx="14052">
                  <c:v>6.337932E-6</c:v>
                </c:pt>
                <c:pt idx="14053">
                  <c:v>6.3371260000000001E-6</c:v>
                </c:pt>
                <c:pt idx="14054">
                  <c:v>6.3363249999999998E-6</c:v>
                </c:pt>
                <c:pt idx="14055">
                  <c:v>6.3355209999999997E-6</c:v>
                </c:pt>
                <c:pt idx="14056">
                  <c:v>6.3347160000000001E-6</c:v>
                </c:pt>
                <c:pt idx="14057">
                  <c:v>6.3339149999999998E-6</c:v>
                </c:pt>
                <c:pt idx="14058">
                  <c:v>6.3332429999999999E-6</c:v>
                </c:pt>
                <c:pt idx="14059">
                  <c:v>6.332433E-6</c:v>
                </c:pt>
                <c:pt idx="14060">
                  <c:v>6.3316170000000003E-6</c:v>
                </c:pt>
                <c:pt idx="14061">
                  <c:v>6.330798E-6</c:v>
                </c:pt>
                <c:pt idx="14062">
                  <c:v>6.3299839999999999E-6</c:v>
                </c:pt>
                <c:pt idx="14063">
                  <c:v>6.3291720000000004E-6</c:v>
                </c:pt>
                <c:pt idx="14064">
                  <c:v>6.3283710000000001E-6</c:v>
                </c:pt>
                <c:pt idx="14065">
                  <c:v>6.3275729999999997E-6</c:v>
                </c:pt>
                <c:pt idx="14066">
                  <c:v>6.3267739999999998E-6</c:v>
                </c:pt>
                <c:pt idx="14067">
                  <c:v>6.3259830000000002E-6</c:v>
                </c:pt>
                <c:pt idx="14068">
                  <c:v>6.3251910000000004E-6</c:v>
                </c:pt>
                <c:pt idx="14069">
                  <c:v>6.3243940000000002E-6</c:v>
                </c:pt>
                <c:pt idx="14070">
                  <c:v>6.3236020000000004E-6</c:v>
                </c:pt>
                <c:pt idx="14071">
                  <c:v>6.3228069999999998E-6</c:v>
                </c:pt>
                <c:pt idx="14072">
                  <c:v>6.3220069999999998E-6</c:v>
                </c:pt>
                <c:pt idx="14073">
                  <c:v>6.3212100000000004E-6</c:v>
                </c:pt>
                <c:pt idx="14074">
                  <c:v>6.320412E-6</c:v>
                </c:pt>
                <c:pt idx="14075">
                  <c:v>6.3196100000000003E-6</c:v>
                </c:pt>
                <c:pt idx="14076">
                  <c:v>6.3188130000000001E-6</c:v>
                </c:pt>
                <c:pt idx="14077">
                  <c:v>6.3180119999999998E-6</c:v>
                </c:pt>
                <c:pt idx="14078">
                  <c:v>6.3173410000000001E-6</c:v>
                </c:pt>
                <c:pt idx="14079">
                  <c:v>6.3165319999999996E-6</c:v>
                </c:pt>
                <c:pt idx="14080">
                  <c:v>6.3157170000000002E-6</c:v>
                </c:pt>
                <c:pt idx="14081">
                  <c:v>6.3149019999999999E-6</c:v>
                </c:pt>
                <c:pt idx="14082">
                  <c:v>6.3140909999999998E-6</c:v>
                </c:pt>
                <c:pt idx="14083">
                  <c:v>6.3132890000000001E-6</c:v>
                </c:pt>
                <c:pt idx="14084">
                  <c:v>6.3124900000000003E-6</c:v>
                </c:pt>
                <c:pt idx="14085">
                  <c:v>6.3116989999999998E-6</c:v>
                </c:pt>
                <c:pt idx="14086">
                  <c:v>6.3109110000000001E-6</c:v>
                </c:pt>
                <c:pt idx="14087">
                  <c:v>6.3101190000000003E-6</c:v>
                </c:pt>
                <c:pt idx="14088">
                  <c:v>6.3093319999999999E-6</c:v>
                </c:pt>
                <c:pt idx="14089">
                  <c:v>6.308543E-6</c:v>
                </c:pt>
                <c:pt idx="14090">
                  <c:v>6.307747E-6</c:v>
                </c:pt>
                <c:pt idx="14091">
                  <c:v>6.3069560000000004E-6</c:v>
                </c:pt>
                <c:pt idx="14092">
                  <c:v>6.3061620000000001E-6</c:v>
                </c:pt>
                <c:pt idx="14093">
                  <c:v>6.3053649999999999E-6</c:v>
                </c:pt>
                <c:pt idx="14094">
                  <c:v>6.3045679999999997E-6</c:v>
                </c:pt>
                <c:pt idx="14095">
                  <c:v>6.3037749999999996E-6</c:v>
                </c:pt>
                <c:pt idx="14096">
                  <c:v>6.3029829999999998E-6</c:v>
                </c:pt>
                <c:pt idx="14097">
                  <c:v>6.3021909999999999E-6</c:v>
                </c:pt>
                <c:pt idx="14098">
                  <c:v>6.3013990000000001E-6</c:v>
                </c:pt>
                <c:pt idx="14099">
                  <c:v>6.3007300000000001E-6</c:v>
                </c:pt>
                <c:pt idx="14100">
                  <c:v>6.2999280000000004E-6</c:v>
                </c:pt>
                <c:pt idx="14101">
                  <c:v>6.2991200000000001E-6</c:v>
                </c:pt>
                <c:pt idx="14102">
                  <c:v>6.2983079999999997E-6</c:v>
                </c:pt>
                <c:pt idx="14103">
                  <c:v>6.297499E-6</c:v>
                </c:pt>
                <c:pt idx="14104">
                  <c:v>6.2966949999999999E-6</c:v>
                </c:pt>
                <c:pt idx="14105">
                  <c:v>6.2959010000000004E-6</c:v>
                </c:pt>
                <c:pt idx="14106">
                  <c:v>6.2951089999999997E-6</c:v>
                </c:pt>
                <c:pt idx="14107">
                  <c:v>6.2943260000000003E-6</c:v>
                </c:pt>
                <c:pt idx="14108">
                  <c:v>6.2935440000000003E-6</c:v>
                </c:pt>
                <c:pt idx="14109">
                  <c:v>6.2927589999999996E-6</c:v>
                </c:pt>
                <c:pt idx="14110">
                  <c:v>6.291975E-6</c:v>
                </c:pt>
                <c:pt idx="14111">
                  <c:v>6.2911889999999999E-6</c:v>
                </c:pt>
                <c:pt idx="14112">
                  <c:v>6.2903970000000001E-6</c:v>
                </c:pt>
                <c:pt idx="14113">
                  <c:v>6.289604E-6</c:v>
                </c:pt>
                <c:pt idx="14114">
                  <c:v>6.2888139999999998E-6</c:v>
                </c:pt>
                <c:pt idx="14115">
                  <c:v>6.2880239999999996E-6</c:v>
                </c:pt>
                <c:pt idx="14116">
                  <c:v>6.287233E-6</c:v>
                </c:pt>
                <c:pt idx="14117">
                  <c:v>6.2864420000000004E-6</c:v>
                </c:pt>
                <c:pt idx="14118">
                  <c:v>6.2856520000000002E-6</c:v>
                </c:pt>
                <c:pt idx="14119">
                  <c:v>6.2848609999999997E-6</c:v>
                </c:pt>
                <c:pt idx="14120">
                  <c:v>6.2842020000000004E-6</c:v>
                </c:pt>
                <c:pt idx="14121">
                  <c:v>6.283404E-6</c:v>
                </c:pt>
                <c:pt idx="14122">
                  <c:v>6.2825980000000002E-6</c:v>
                </c:pt>
                <c:pt idx="14123">
                  <c:v>6.2817910000000001E-6</c:v>
                </c:pt>
                <c:pt idx="14124">
                  <c:v>6.2809869999999999E-6</c:v>
                </c:pt>
                <c:pt idx="14125">
                  <c:v>6.2801880000000001E-6</c:v>
                </c:pt>
                <c:pt idx="14126">
                  <c:v>6.2793979999999999E-6</c:v>
                </c:pt>
                <c:pt idx="14127">
                  <c:v>6.2786140000000003E-6</c:v>
                </c:pt>
                <c:pt idx="14128">
                  <c:v>6.2778310000000001E-6</c:v>
                </c:pt>
                <c:pt idx="14129">
                  <c:v>6.277052E-6</c:v>
                </c:pt>
                <c:pt idx="14130">
                  <c:v>6.2762729999999998E-6</c:v>
                </c:pt>
                <c:pt idx="14131">
                  <c:v>6.2754909999999998E-6</c:v>
                </c:pt>
                <c:pt idx="14132">
                  <c:v>6.2747049999999998E-6</c:v>
                </c:pt>
                <c:pt idx="14133">
                  <c:v>6.2739199999999999E-6</c:v>
                </c:pt>
                <c:pt idx="14134">
                  <c:v>6.2731330000000004E-6</c:v>
                </c:pt>
                <c:pt idx="14135">
                  <c:v>6.2723460000000001E-6</c:v>
                </c:pt>
                <c:pt idx="14136">
                  <c:v>6.2715589999999997E-6</c:v>
                </c:pt>
                <c:pt idx="14137">
                  <c:v>6.2707699999999998E-6</c:v>
                </c:pt>
                <c:pt idx="14138">
                  <c:v>6.2699839999999997E-6</c:v>
                </c:pt>
                <c:pt idx="14139">
                  <c:v>6.2692E-6</c:v>
                </c:pt>
                <c:pt idx="14140">
                  <c:v>6.2684159999999996E-6</c:v>
                </c:pt>
                <c:pt idx="14141">
                  <c:v>6.2677600000000001E-6</c:v>
                </c:pt>
                <c:pt idx="14142">
                  <c:v>6.2669619999999997E-6</c:v>
                </c:pt>
                <c:pt idx="14143">
                  <c:v>6.26616E-6</c:v>
                </c:pt>
                <c:pt idx="14144">
                  <c:v>6.2653589999999997E-6</c:v>
                </c:pt>
                <c:pt idx="14145">
                  <c:v>6.2645589999999996E-6</c:v>
                </c:pt>
                <c:pt idx="14146">
                  <c:v>6.2637669999999998E-6</c:v>
                </c:pt>
                <c:pt idx="14147">
                  <c:v>6.2629809999999997E-6</c:v>
                </c:pt>
                <c:pt idx="14148">
                  <c:v>6.2621980000000003E-6</c:v>
                </c:pt>
                <c:pt idx="14149">
                  <c:v>6.2614209999999998E-6</c:v>
                </c:pt>
                <c:pt idx="14150">
                  <c:v>6.2606459999999998E-6</c:v>
                </c:pt>
                <c:pt idx="14151">
                  <c:v>6.2598699999999996E-6</c:v>
                </c:pt>
                <c:pt idx="14152">
                  <c:v>6.2590900000000001E-6</c:v>
                </c:pt>
                <c:pt idx="14153">
                  <c:v>6.2583099999999997E-6</c:v>
                </c:pt>
                <c:pt idx="14154">
                  <c:v>6.257529E-6</c:v>
                </c:pt>
                <c:pt idx="14155">
                  <c:v>6.256747E-6</c:v>
                </c:pt>
                <c:pt idx="14156">
                  <c:v>6.2559639999999998E-6</c:v>
                </c:pt>
                <c:pt idx="14157">
                  <c:v>6.2551779999999997E-6</c:v>
                </c:pt>
                <c:pt idx="14158">
                  <c:v>6.2543959999999997E-6</c:v>
                </c:pt>
                <c:pt idx="14159">
                  <c:v>6.2536139999999997E-6</c:v>
                </c:pt>
                <c:pt idx="14160">
                  <c:v>6.2528340000000002E-6</c:v>
                </c:pt>
                <c:pt idx="14161">
                  <c:v>6.2520529999999996E-6</c:v>
                </c:pt>
                <c:pt idx="14162">
                  <c:v>6.2514029999999999E-6</c:v>
                </c:pt>
                <c:pt idx="14163">
                  <c:v>6.250611E-6</c:v>
                </c:pt>
                <c:pt idx="14164">
                  <c:v>6.2498120000000002E-6</c:v>
                </c:pt>
                <c:pt idx="14165">
                  <c:v>6.2490139999999998E-6</c:v>
                </c:pt>
                <c:pt idx="14166">
                  <c:v>6.2482190000000001E-6</c:v>
                </c:pt>
                <c:pt idx="14167">
                  <c:v>6.2474300000000001E-6</c:v>
                </c:pt>
                <c:pt idx="14168">
                  <c:v>6.2466459999999996E-6</c:v>
                </c:pt>
                <c:pt idx="14169">
                  <c:v>6.2458679999999997E-6</c:v>
                </c:pt>
                <c:pt idx="14170">
                  <c:v>6.245094E-6</c:v>
                </c:pt>
                <c:pt idx="14171">
                  <c:v>6.2443219999999998E-6</c:v>
                </c:pt>
                <c:pt idx="14172">
                  <c:v>6.2435499999999997E-6</c:v>
                </c:pt>
                <c:pt idx="14173">
                  <c:v>6.2427770000000002E-6</c:v>
                </c:pt>
                <c:pt idx="14174">
                  <c:v>6.2420009999999999E-6</c:v>
                </c:pt>
                <c:pt idx="14175">
                  <c:v>6.2412240000000003E-6</c:v>
                </c:pt>
                <c:pt idx="14176">
                  <c:v>6.2404450000000002E-6</c:v>
                </c:pt>
                <c:pt idx="14177">
                  <c:v>6.2396649999999998E-6</c:v>
                </c:pt>
                <c:pt idx="14178">
                  <c:v>6.2388859999999997E-6</c:v>
                </c:pt>
                <c:pt idx="14179">
                  <c:v>6.2381060000000002E-6</c:v>
                </c:pt>
                <c:pt idx="14180">
                  <c:v>6.2373270000000001E-6</c:v>
                </c:pt>
                <c:pt idx="14181">
                  <c:v>6.2365499999999996E-6</c:v>
                </c:pt>
                <c:pt idx="14182">
                  <c:v>6.235773E-6</c:v>
                </c:pt>
                <c:pt idx="14183">
                  <c:v>6.2351270000000003E-6</c:v>
                </c:pt>
                <c:pt idx="14184">
                  <c:v>6.2343389999999998E-6</c:v>
                </c:pt>
                <c:pt idx="14185">
                  <c:v>6.2335440000000001E-6</c:v>
                </c:pt>
                <c:pt idx="14186">
                  <c:v>6.232751E-6</c:v>
                </c:pt>
                <c:pt idx="14187">
                  <c:v>6.2319600000000004E-6</c:v>
                </c:pt>
                <c:pt idx="14188">
                  <c:v>6.2311749999999997E-6</c:v>
                </c:pt>
                <c:pt idx="14189">
                  <c:v>6.2303950000000002E-6</c:v>
                </c:pt>
                <c:pt idx="14190">
                  <c:v>6.2296200000000002E-6</c:v>
                </c:pt>
                <c:pt idx="14191">
                  <c:v>6.2288499999999997E-6</c:v>
                </c:pt>
                <c:pt idx="14192">
                  <c:v>6.2280819999999996E-6</c:v>
                </c:pt>
                <c:pt idx="14193">
                  <c:v>6.2273130000000002E-6</c:v>
                </c:pt>
                <c:pt idx="14194">
                  <c:v>6.2265429999999997E-6</c:v>
                </c:pt>
                <c:pt idx="14195">
                  <c:v>6.2257709999999996E-6</c:v>
                </c:pt>
                <c:pt idx="14196">
                  <c:v>6.2249969999999998E-6</c:v>
                </c:pt>
                <c:pt idx="14197">
                  <c:v>6.2242219999999998E-6</c:v>
                </c:pt>
                <c:pt idx="14198">
                  <c:v>6.2234460000000004E-6</c:v>
                </c:pt>
                <c:pt idx="14199">
                  <c:v>6.2226700000000002E-6</c:v>
                </c:pt>
                <c:pt idx="14200">
                  <c:v>6.2218939999999999E-6</c:v>
                </c:pt>
                <c:pt idx="14201">
                  <c:v>6.2211189999999999E-6</c:v>
                </c:pt>
                <c:pt idx="14202">
                  <c:v>6.2203450000000002E-6</c:v>
                </c:pt>
                <c:pt idx="14203">
                  <c:v>6.2195719999999998E-6</c:v>
                </c:pt>
                <c:pt idx="14204">
                  <c:v>6.2187990000000003E-6</c:v>
                </c:pt>
                <c:pt idx="14205">
                  <c:v>6.2181580000000001E-6</c:v>
                </c:pt>
                <c:pt idx="14206">
                  <c:v>6.2173749999999999E-6</c:v>
                </c:pt>
                <c:pt idx="14207">
                  <c:v>6.2165849999999997E-6</c:v>
                </c:pt>
                <c:pt idx="14208">
                  <c:v>6.2157950000000003E-6</c:v>
                </c:pt>
                <c:pt idx="14209">
                  <c:v>6.2150069999999998E-6</c:v>
                </c:pt>
                <c:pt idx="14210">
                  <c:v>6.2142249999999998E-6</c:v>
                </c:pt>
                <c:pt idx="14211">
                  <c:v>6.2134490000000004E-6</c:v>
                </c:pt>
                <c:pt idx="14212">
                  <c:v>6.2126779999999996E-6</c:v>
                </c:pt>
                <c:pt idx="14213">
                  <c:v>6.2119109999999999E-6</c:v>
                </c:pt>
                <c:pt idx="14214">
                  <c:v>6.2111459999999997E-6</c:v>
                </c:pt>
                <c:pt idx="14215">
                  <c:v>6.2103819999999998E-6</c:v>
                </c:pt>
                <c:pt idx="14216">
                  <c:v>6.209615E-6</c:v>
                </c:pt>
                <c:pt idx="14217">
                  <c:v>6.208847E-6</c:v>
                </c:pt>
                <c:pt idx="14218">
                  <c:v>6.2080779999999997E-6</c:v>
                </c:pt>
                <c:pt idx="14219">
                  <c:v>6.2073069999999998E-6</c:v>
                </c:pt>
                <c:pt idx="14220">
                  <c:v>6.2065349999999997E-6</c:v>
                </c:pt>
                <c:pt idx="14221">
                  <c:v>6.2057630000000004E-6</c:v>
                </c:pt>
                <c:pt idx="14222">
                  <c:v>6.2049910000000003E-6</c:v>
                </c:pt>
                <c:pt idx="14223">
                  <c:v>6.2042200000000004E-6</c:v>
                </c:pt>
                <c:pt idx="14224">
                  <c:v>6.2034489999999996E-6</c:v>
                </c:pt>
                <c:pt idx="14225">
                  <c:v>6.2026800000000002E-6</c:v>
                </c:pt>
                <c:pt idx="14226">
                  <c:v>6.2020430000000002E-6</c:v>
                </c:pt>
                <c:pt idx="14227">
                  <c:v>6.2012629999999999E-6</c:v>
                </c:pt>
                <c:pt idx="14228">
                  <c:v>6.2004769999999998E-6</c:v>
                </c:pt>
                <c:pt idx="14229">
                  <c:v>6.1996900000000003E-6</c:v>
                </c:pt>
                <c:pt idx="14230">
                  <c:v>6.1989059999999998E-6</c:v>
                </c:pt>
                <c:pt idx="14231">
                  <c:v>6.1981279999999999E-6</c:v>
                </c:pt>
                <c:pt idx="14232">
                  <c:v>6.1973559999999998E-6</c:v>
                </c:pt>
                <c:pt idx="14233">
                  <c:v>6.196589E-6</c:v>
                </c:pt>
                <c:pt idx="14234">
                  <c:v>6.1958260000000003E-6</c:v>
                </c:pt>
                <c:pt idx="14235">
                  <c:v>6.1950650000000003E-6</c:v>
                </c:pt>
                <c:pt idx="14236">
                  <c:v>6.1943040000000002E-6</c:v>
                </c:pt>
                <c:pt idx="14237">
                  <c:v>6.193542E-6</c:v>
                </c:pt>
                <c:pt idx="14238">
                  <c:v>6.1927780000000001E-6</c:v>
                </c:pt>
                <c:pt idx="14239">
                  <c:v>6.1920110000000003E-6</c:v>
                </c:pt>
                <c:pt idx="14240">
                  <c:v>6.1912439999999996E-6</c:v>
                </c:pt>
                <c:pt idx="14241">
                  <c:v>6.1904759999999996E-6</c:v>
                </c:pt>
                <c:pt idx="14242">
                  <c:v>6.1897070000000002E-6</c:v>
                </c:pt>
                <c:pt idx="14243">
                  <c:v>6.1889390000000002E-6</c:v>
                </c:pt>
                <c:pt idx="14244">
                  <c:v>6.1881710000000001E-6</c:v>
                </c:pt>
                <c:pt idx="14245">
                  <c:v>6.1874040000000004E-6</c:v>
                </c:pt>
                <c:pt idx="14246">
                  <c:v>6.186638E-6</c:v>
                </c:pt>
                <c:pt idx="14247">
                  <c:v>6.1860060000000003E-6</c:v>
                </c:pt>
                <c:pt idx="14248">
                  <c:v>6.1852300000000001E-6</c:v>
                </c:pt>
                <c:pt idx="14249">
                  <c:v>6.1844480000000001E-6</c:v>
                </c:pt>
                <c:pt idx="14250">
                  <c:v>6.1836649999999999E-6</c:v>
                </c:pt>
                <c:pt idx="14251">
                  <c:v>6.1828850000000004E-6</c:v>
                </c:pt>
                <c:pt idx="14252">
                  <c:v>6.1821109999999997E-6</c:v>
                </c:pt>
                <c:pt idx="14253">
                  <c:v>6.1813420000000003E-6</c:v>
                </c:pt>
                <c:pt idx="14254">
                  <c:v>6.1805789999999998E-6</c:v>
                </c:pt>
                <c:pt idx="14255">
                  <c:v>6.1798200000000002E-6</c:v>
                </c:pt>
                <c:pt idx="14256">
                  <c:v>6.1790620000000001E-6</c:v>
                </c:pt>
                <c:pt idx="14257">
                  <c:v>6.1783050000000001E-6</c:v>
                </c:pt>
                <c:pt idx="14258">
                  <c:v>6.1775459999999997E-6</c:v>
                </c:pt>
                <c:pt idx="14259">
                  <c:v>6.1767849999999997E-6</c:v>
                </c:pt>
                <c:pt idx="14260">
                  <c:v>6.176022E-6</c:v>
                </c:pt>
                <c:pt idx="14261">
                  <c:v>6.1752580000000001E-6</c:v>
                </c:pt>
                <c:pt idx="14262">
                  <c:v>6.1744929999999999E-6</c:v>
                </c:pt>
                <c:pt idx="14263">
                  <c:v>6.1737279999999998E-6</c:v>
                </c:pt>
                <c:pt idx="14264">
                  <c:v>6.1729639999999999E-6</c:v>
                </c:pt>
                <c:pt idx="14265">
                  <c:v>6.1722E-6</c:v>
                </c:pt>
                <c:pt idx="14266">
                  <c:v>6.1714370000000003E-6</c:v>
                </c:pt>
                <c:pt idx="14267">
                  <c:v>6.170675E-6</c:v>
                </c:pt>
                <c:pt idx="14268">
                  <c:v>6.1699129999999997E-6</c:v>
                </c:pt>
                <c:pt idx="14269">
                  <c:v>6.1692850000000002E-6</c:v>
                </c:pt>
                <c:pt idx="14270">
                  <c:v>6.1685119999999998E-6</c:v>
                </c:pt>
                <c:pt idx="14271">
                  <c:v>6.1677329999999997E-6</c:v>
                </c:pt>
                <c:pt idx="14272">
                  <c:v>6.1669540000000004E-6</c:v>
                </c:pt>
                <c:pt idx="14273">
                  <c:v>6.1661780000000002E-6</c:v>
                </c:pt>
                <c:pt idx="14274">
                  <c:v>6.1654079999999997E-6</c:v>
                </c:pt>
                <c:pt idx="14275">
                  <c:v>6.1646439999999998E-6</c:v>
                </c:pt>
                <c:pt idx="14276">
                  <c:v>6.163884E-6</c:v>
                </c:pt>
                <c:pt idx="14277">
                  <c:v>6.163127E-6</c:v>
                </c:pt>
                <c:pt idx="14278">
                  <c:v>6.162373E-6</c:v>
                </c:pt>
                <c:pt idx="14279">
                  <c:v>6.1616179999999997E-6</c:v>
                </c:pt>
                <c:pt idx="14280">
                  <c:v>6.160862E-6</c:v>
                </c:pt>
                <c:pt idx="14281">
                  <c:v>6.160105E-6</c:v>
                </c:pt>
                <c:pt idx="14282">
                  <c:v>6.1593459999999996E-6</c:v>
                </c:pt>
                <c:pt idx="14283">
                  <c:v>6.1585849999999996E-6</c:v>
                </c:pt>
                <c:pt idx="14284">
                  <c:v>6.1578240000000004E-6</c:v>
                </c:pt>
                <c:pt idx="14285">
                  <c:v>6.1570620000000001E-6</c:v>
                </c:pt>
                <c:pt idx="14286">
                  <c:v>6.1563010000000001E-6</c:v>
                </c:pt>
                <c:pt idx="14287">
                  <c:v>6.1555419999999997E-6</c:v>
                </c:pt>
                <c:pt idx="14288">
                  <c:v>6.1547830000000001E-6</c:v>
                </c:pt>
                <c:pt idx="14289">
                  <c:v>6.1540239999999997E-6</c:v>
                </c:pt>
                <c:pt idx="14290">
                  <c:v>6.1534019999999999E-6</c:v>
                </c:pt>
                <c:pt idx="14291">
                  <c:v>6.1526329999999996E-6</c:v>
                </c:pt>
                <c:pt idx="14292">
                  <c:v>6.1518570000000002E-6</c:v>
                </c:pt>
                <c:pt idx="14293">
                  <c:v>6.151081E-6</c:v>
                </c:pt>
                <c:pt idx="14294">
                  <c:v>6.1503079999999996E-6</c:v>
                </c:pt>
                <c:pt idx="14295">
                  <c:v>6.1495400000000004E-6</c:v>
                </c:pt>
                <c:pt idx="14296">
                  <c:v>6.1487780000000001E-6</c:v>
                </c:pt>
                <c:pt idx="14297">
                  <c:v>6.1480219999999996E-6</c:v>
                </c:pt>
                <c:pt idx="14298">
                  <c:v>6.1472689999999998E-6</c:v>
                </c:pt>
                <c:pt idx="14299">
                  <c:v>6.1465189999999998E-6</c:v>
                </c:pt>
                <c:pt idx="14300">
                  <c:v>6.1457689999999999E-6</c:v>
                </c:pt>
                <c:pt idx="14301">
                  <c:v>6.1450179999999997E-6</c:v>
                </c:pt>
                <c:pt idx="14302">
                  <c:v>6.1442649999999999E-6</c:v>
                </c:pt>
                <c:pt idx="14303">
                  <c:v>6.1435100000000004E-6</c:v>
                </c:pt>
                <c:pt idx="14304">
                  <c:v>6.1427520000000002E-6</c:v>
                </c:pt>
                <c:pt idx="14305">
                  <c:v>6.1419940000000001E-6</c:v>
                </c:pt>
                <c:pt idx="14306">
                  <c:v>6.1412359999999999E-6</c:v>
                </c:pt>
                <c:pt idx="14307">
                  <c:v>6.1404779999999997E-6</c:v>
                </c:pt>
                <c:pt idx="14308">
                  <c:v>6.1397209999999998E-6</c:v>
                </c:pt>
                <c:pt idx="14309">
                  <c:v>6.1389660000000003E-6</c:v>
                </c:pt>
                <c:pt idx="14310">
                  <c:v>6.138211E-6</c:v>
                </c:pt>
                <c:pt idx="14311">
                  <c:v>6.1374559999999997E-6</c:v>
                </c:pt>
                <c:pt idx="14312">
                  <c:v>6.136838E-6</c:v>
                </c:pt>
                <c:pt idx="14313">
                  <c:v>6.1360729999999999E-6</c:v>
                </c:pt>
                <c:pt idx="14314">
                  <c:v>6.1353009999999998E-6</c:v>
                </c:pt>
                <c:pt idx="14315">
                  <c:v>6.1345280000000002E-6</c:v>
                </c:pt>
                <c:pt idx="14316">
                  <c:v>6.133759E-6</c:v>
                </c:pt>
                <c:pt idx="14317">
                  <c:v>6.1329950000000001E-6</c:v>
                </c:pt>
                <c:pt idx="14318">
                  <c:v>6.1322369999999999E-6</c:v>
                </c:pt>
                <c:pt idx="14319">
                  <c:v>6.1314840000000001E-6</c:v>
                </c:pt>
                <c:pt idx="14320">
                  <c:v>6.1307350000000003E-6</c:v>
                </c:pt>
                <c:pt idx="14321">
                  <c:v>6.1299880000000003E-6</c:v>
                </c:pt>
                <c:pt idx="14322">
                  <c:v>6.1292410000000002E-6</c:v>
                </c:pt>
                <c:pt idx="14323">
                  <c:v>6.1284950000000004E-6</c:v>
                </c:pt>
                <c:pt idx="14324">
                  <c:v>6.1277450000000004E-6</c:v>
                </c:pt>
                <c:pt idx="14325">
                  <c:v>6.1269940000000002E-6</c:v>
                </c:pt>
                <c:pt idx="14326">
                  <c:v>6.1262400000000001E-6</c:v>
                </c:pt>
                <c:pt idx="14327">
                  <c:v>6.1254860000000001E-6</c:v>
                </c:pt>
                <c:pt idx="14328">
                  <c:v>6.124732E-6</c:v>
                </c:pt>
                <c:pt idx="14329">
                  <c:v>6.1239769999999997E-6</c:v>
                </c:pt>
                <c:pt idx="14330">
                  <c:v>6.1232239999999999E-6</c:v>
                </c:pt>
                <c:pt idx="14331">
                  <c:v>6.1224710000000001E-6</c:v>
                </c:pt>
                <c:pt idx="14332">
                  <c:v>6.1217189999999997E-6</c:v>
                </c:pt>
                <c:pt idx="14333">
                  <c:v>6.1211069999999997E-6</c:v>
                </c:pt>
                <c:pt idx="14334">
                  <c:v>6.1203450000000003E-6</c:v>
                </c:pt>
                <c:pt idx="14335">
                  <c:v>6.1195779999999996E-6</c:v>
                </c:pt>
                <c:pt idx="14336">
                  <c:v>6.1188099999999996E-6</c:v>
                </c:pt>
                <c:pt idx="14337">
                  <c:v>6.1180450000000003E-6</c:v>
                </c:pt>
                <c:pt idx="14338">
                  <c:v>6.1172849999999997E-6</c:v>
                </c:pt>
                <c:pt idx="14339">
                  <c:v>6.1165309999999996E-6</c:v>
                </c:pt>
                <c:pt idx="14340">
                  <c:v>6.1157819999999999E-6</c:v>
                </c:pt>
                <c:pt idx="14341">
                  <c:v>6.115036E-6</c:v>
                </c:pt>
                <c:pt idx="14342">
                  <c:v>6.1142919999999998E-6</c:v>
                </c:pt>
                <c:pt idx="14343">
                  <c:v>6.1135479999999996E-6</c:v>
                </c:pt>
                <c:pt idx="14344">
                  <c:v>6.1128040000000003E-6</c:v>
                </c:pt>
                <c:pt idx="14345">
                  <c:v>6.1120579999999996E-6</c:v>
                </c:pt>
                <c:pt idx="14346">
                  <c:v>6.1113110000000003E-6</c:v>
                </c:pt>
                <c:pt idx="14347">
                  <c:v>6.1105619999999998E-6</c:v>
                </c:pt>
                <c:pt idx="14348">
                  <c:v>6.1098130000000001E-6</c:v>
                </c:pt>
                <c:pt idx="14349">
                  <c:v>6.1090619999999999E-6</c:v>
                </c:pt>
                <c:pt idx="14350">
                  <c:v>6.1083119999999999E-6</c:v>
                </c:pt>
                <c:pt idx="14351">
                  <c:v>6.107562E-6</c:v>
                </c:pt>
                <c:pt idx="14352">
                  <c:v>6.1068130000000003E-6</c:v>
                </c:pt>
                <c:pt idx="14353">
                  <c:v>6.1060639999999997E-6</c:v>
                </c:pt>
                <c:pt idx="14354">
                  <c:v>6.1053160000000002E-6</c:v>
                </c:pt>
                <c:pt idx="14355">
                  <c:v>6.1047080000000004E-6</c:v>
                </c:pt>
                <c:pt idx="14356">
                  <c:v>6.1039509999999996E-6</c:v>
                </c:pt>
                <c:pt idx="14357">
                  <c:v>6.103188E-6</c:v>
                </c:pt>
                <c:pt idx="14358">
                  <c:v>6.102424E-6</c:v>
                </c:pt>
                <c:pt idx="14359">
                  <c:v>6.101663E-6</c:v>
                </c:pt>
                <c:pt idx="14360">
                  <c:v>6.1009070000000003E-6</c:v>
                </c:pt>
                <c:pt idx="14361">
                  <c:v>6.1001570000000004E-6</c:v>
                </c:pt>
                <c:pt idx="14362">
                  <c:v>6.0994119999999999E-6</c:v>
                </c:pt>
                <c:pt idx="14363">
                  <c:v>6.0986700000000002E-6</c:v>
                </c:pt>
                <c:pt idx="14364">
                  <c:v>6.0979300000000001E-6</c:v>
                </c:pt>
                <c:pt idx="14365">
                  <c:v>6.09719E-6</c:v>
                </c:pt>
                <c:pt idx="14366">
                  <c:v>6.0964489999999996E-6</c:v>
                </c:pt>
                <c:pt idx="14367">
                  <c:v>6.0957059999999997E-6</c:v>
                </c:pt>
                <c:pt idx="14368">
                  <c:v>6.0949620000000003E-6</c:v>
                </c:pt>
                <c:pt idx="14369">
                  <c:v>6.0942159999999996E-6</c:v>
                </c:pt>
                <c:pt idx="14370">
                  <c:v>6.093471E-6</c:v>
                </c:pt>
                <c:pt idx="14371">
                  <c:v>6.0927239999999999E-6</c:v>
                </c:pt>
                <c:pt idx="14372">
                  <c:v>6.0919790000000003E-6</c:v>
                </c:pt>
                <c:pt idx="14373">
                  <c:v>6.0912329999999997E-6</c:v>
                </c:pt>
                <c:pt idx="14374">
                  <c:v>6.0904890000000003E-6</c:v>
                </c:pt>
                <c:pt idx="14375">
                  <c:v>6.0897450000000001E-6</c:v>
                </c:pt>
                <c:pt idx="14376">
                  <c:v>6.0890020000000001E-6</c:v>
                </c:pt>
                <c:pt idx="14377">
                  <c:v>6.0883989999999998E-6</c:v>
                </c:pt>
                <c:pt idx="14378">
                  <c:v>6.0876440000000003E-6</c:v>
                </c:pt>
                <c:pt idx="14379">
                  <c:v>6.0868269999999996E-6</c:v>
                </c:pt>
                <c:pt idx="14380">
                  <c:v>6.0860169999999997E-6</c:v>
                </c:pt>
                <c:pt idx="14381">
                  <c:v>6.0852770000000004E-6</c:v>
                </c:pt>
                <c:pt idx="14382">
                  <c:v>6.0845790000000002E-6</c:v>
                </c:pt>
                <c:pt idx="14383">
                  <c:v>6.0839060000000001E-6</c:v>
                </c:pt>
                <c:pt idx="14384">
                  <c:v>6.0832219999999998E-6</c:v>
                </c:pt>
                <c:pt idx="14385">
                  <c:v>6.0824999999999998E-6</c:v>
                </c:pt>
                <c:pt idx="14386">
                  <c:v>6.0817429999999999E-6</c:v>
                </c:pt>
                <c:pt idx="14387">
                  <c:v>6.0809690000000001E-6</c:v>
                </c:pt>
                <c:pt idx="14388">
                  <c:v>6.0801889999999997E-6</c:v>
                </c:pt>
                <c:pt idx="14389">
                  <c:v>6.079415E-6</c:v>
                </c:pt>
                <c:pt idx="14390">
                  <c:v>6.0786529999999997E-6</c:v>
                </c:pt>
                <c:pt idx="14391">
                  <c:v>6.0779069999999998E-6</c:v>
                </c:pt>
                <c:pt idx="14392">
                  <c:v>6.077175E-6</c:v>
                </c:pt>
                <c:pt idx="14393">
                  <c:v>6.0764510000000003E-6</c:v>
                </c:pt>
                <c:pt idx="14394">
                  <c:v>6.0757299999999997E-6</c:v>
                </c:pt>
                <c:pt idx="14395">
                  <c:v>6.0750070000000003E-6</c:v>
                </c:pt>
                <c:pt idx="14396">
                  <c:v>6.0742750000000004E-6</c:v>
                </c:pt>
                <c:pt idx="14397">
                  <c:v>6.0735359999999997E-6</c:v>
                </c:pt>
                <c:pt idx="14398">
                  <c:v>6.0729300000000003E-6</c:v>
                </c:pt>
                <c:pt idx="14399">
                  <c:v>6.072168E-6</c:v>
                </c:pt>
                <c:pt idx="14400">
                  <c:v>6.0713489999999997E-6</c:v>
                </c:pt>
                <c:pt idx="14401">
                  <c:v>6.0705359999999999E-6</c:v>
                </c:pt>
                <c:pt idx="14402">
                  <c:v>6.0697999999999999E-6</c:v>
                </c:pt>
                <c:pt idx="14403">
                  <c:v>6.0691010000000003E-6</c:v>
                </c:pt>
                <c:pt idx="14404">
                  <c:v>6.0684299999999998E-6</c:v>
                </c:pt>
                <c:pt idx="14405">
                  <c:v>6.0677490000000002E-6</c:v>
                </c:pt>
                <c:pt idx="14406">
                  <c:v>6.0670340000000002E-6</c:v>
                </c:pt>
                <c:pt idx="14407">
                  <c:v>6.0662849999999996E-6</c:v>
                </c:pt>
                <c:pt idx="14408">
                  <c:v>6.0655200000000003E-6</c:v>
                </c:pt>
                <c:pt idx="14409">
                  <c:v>6.0647459999999997E-6</c:v>
                </c:pt>
                <c:pt idx="14410">
                  <c:v>6.0639770000000003E-6</c:v>
                </c:pt>
                <c:pt idx="14411">
                  <c:v>6.0632179999999999E-6</c:v>
                </c:pt>
                <c:pt idx="14412">
                  <c:v>6.0624749999999999E-6</c:v>
                </c:pt>
                <c:pt idx="14413">
                  <c:v>6.0617440000000003E-6</c:v>
                </c:pt>
                <c:pt idx="14414">
                  <c:v>6.0610220000000003E-6</c:v>
                </c:pt>
                <c:pt idx="14415">
                  <c:v>6.0603049999999997E-6</c:v>
                </c:pt>
                <c:pt idx="14416">
                  <c:v>6.0595850000000002E-6</c:v>
                </c:pt>
                <c:pt idx="14417">
                  <c:v>6.0588579999999998E-6</c:v>
                </c:pt>
                <c:pt idx="14418">
                  <c:v>6.0581219999999998E-6</c:v>
                </c:pt>
                <c:pt idx="14419">
                  <c:v>6.0573789999999999E-6</c:v>
                </c:pt>
                <c:pt idx="14420">
                  <c:v>6.0567760000000004E-6</c:v>
                </c:pt>
                <c:pt idx="14421">
                  <c:v>6.0560070000000001E-6</c:v>
                </c:pt>
                <c:pt idx="14422">
                  <c:v>6.055253E-6</c:v>
                </c:pt>
                <c:pt idx="14423">
                  <c:v>6.054446E-6</c:v>
                </c:pt>
                <c:pt idx="14424">
                  <c:v>6.0536489999999998E-6</c:v>
                </c:pt>
                <c:pt idx="14425">
                  <c:v>6.0529379999999999E-6</c:v>
                </c:pt>
                <c:pt idx="14426">
                  <c:v>6.052245E-6</c:v>
                </c:pt>
                <c:pt idx="14427">
                  <c:v>6.0515590000000001E-6</c:v>
                </c:pt>
                <c:pt idx="14428">
                  <c:v>6.0508660000000003E-6</c:v>
                </c:pt>
                <c:pt idx="14429">
                  <c:v>6.0501559999999997E-6</c:v>
                </c:pt>
                <c:pt idx="14430">
                  <c:v>6.0494239999999999E-6</c:v>
                </c:pt>
                <c:pt idx="14431">
                  <c:v>6.0486760000000004E-6</c:v>
                </c:pt>
                <c:pt idx="14432">
                  <c:v>6.0479180000000002E-6</c:v>
                </c:pt>
                <c:pt idx="14433">
                  <c:v>6.0471600000000001E-6</c:v>
                </c:pt>
                <c:pt idx="14434">
                  <c:v>6.0464079999999996E-6</c:v>
                </c:pt>
                <c:pt idx="14435">
                  <c:v>6.0456659999999999E-6</c:v>
                </c:pt>
                <c:pt idx="14436">
                  <c:v>6.044934E-6</c:v>
                </c:pt>
                <c:pt idx="14437">
                  <c:v>6.0442100000000004E-6</c:v>
                </c:pt>
                <c:pt idx="14438">
                  <c:v>6.0434889999999997E-6</c:v>
                </c:pt>
                <c:pt idx="14439">
                  <c:v>6.0427669999999997E-6</c:v>
                </c:pt>
                <c:pt idx="14440">
                  <c:v>6.0420419999999998E-6</c:v>
                </c:pt>
                <c:pt idx="14441">
                  <c:v>6.0413120000000004E-6</c:v>
                </c:pt>
                <c:pt idx="14442">
                  <c:v>6.0407200000000002E-6</c:v>
                </c:pt>
                <c:pt idx="14443">
                  <c:v>6.0399189999999999E-6</c:v>
                </c:pt>
                <c:pt idx="14444">
                  <c:v>6.0391259999999998E-6</c:v>
                </c:pt>
                <c:pt idx="14445">
                  <c:v>6.0383509999999998E-6</c:v>
                </c:pt>
                <c:pt idx="14446">
                  <c:v>6.0376770000000002E-6</c:v>
                </c:pt>
                <c:pt idx="14447">
                  <c:v>6.0370059999999997E-6</c:v>
                </c:pt>
                <c:pt idx="14448">
                  <c:v>6.0363199999999998E-6</c:v>
                </c:pt>
                <c:pt idx="14449">
                  <c:v>6.0356119999999998E-6</c:v>
                </c:pt>
                <c:pt idx="14450">
                  <c:v>6.0348789999999997E-6</c:v>
                </c:pt>
                <c:pt idx="14451">
                  <c:v>6.0341259999999998E-6</c:v>
                </c:pt>
                <c:pt idx="14452">
                  <c:v>6.0333640000000004E-6</c:v>
                </c:pt>
                <c:pt idx="14453">
                  <c:v>6.0326030000000004E-6</c:v>
                </c:pt>
                <c:pt idx="14454">
                  <c:v>6.0318530000000004E-6</c:v>
                </c:pt>
                <c:pt idx="14455">
                  <c:v>6.0311139999999997E-6</c:v>
                </c:pt>
                <c:pt idx="14456">
                  <c:v>6.0303870000000002E-6</c:v>
                </c:pt>
                <c:pt idx="14457">
                  <c:v>6.029668E-6</c:v>
                </c:pt>
                <c:pt idx="14458">
                  <c:v>6.0289510000000003E-6</c:v>
                </c:pt>
                <c:pt idx="14459">
                  <c:v>6.0282339999999998E-6</c:v>
                </c:pt>
                <c:pt idx="14460">
                  <c:v>6.027513E-6</c:v>
                </c:pt>
                <c:pt idx="14461">
                  <c:v>6.0267859999999997E-6</c:v>
                </c:pt>
                <c:pt idx="14462">
                  <c:v>6.026055E-6</c:v>
                </c:pt>
                <c:pt idx="14463">
                  <c:v>6.0253209999999997E-6</c:v>
                </c:pt>
                <c:pt idx="14464">
                  <c:v>6.0247299999999997E-6</c:v>
                </c:pt>
                <c:pt idx="14465">
                  <c:v>6.0239339999999997E-6</c:v>
                </c:pt>
                <c:pt idx="14466">
                  <c:v>6.0231479999999996E-6</c:v>
                </c:pt>
                <c:pt idx="14467">
                  <c:v>6.0223799999999996E-6</c:v>
                </c:pt>
                <c:pt idx="14468">
                  <c:v>6.0217140000000003E-6</c:v>
                </c:pt>
                <c:pt idx="14469">
                  <c:v>6.0210469999999999E-6</c:v>
                </c:pt>
                <c:pt idx="14470">
                  <c:v>6.0203660000000003E-6</c:v>
                </c:pt>
                <c:pt idx="14471">
                  <c:v>6.0196610000000001E-6</c:v>
                </c:pt>
                <c:pt idx="14472">
                  <c:v>6.0189290000000003E-6</c:v>
                </c:pt>
                <c:pt idx="14473">
                  <c:v>6.0181790000000003E-6</c:v>
                </c:pt>
                <c:pt idx="14474">
                  <c:v>6.0174199999999999E-6</c:v>
                </c:pt>
                <c:pt idx="14475">
                  <c:v>6.0166619999999997E-6</c:v>
                </c:pt>
                <c:pt idx="14476">
                  <c:v>6.0159149999999996E-6</c:v>
                </c:pt>
                <c:pt idx="14477">
                  <c:v>6.0151799999999999E-6</c:v>
                </c:pt>
                <c:pt idx="14478">
                  <c:v>6.0144560000000002E-6</c:v>
                </c:pt>
                <c:pt idx="14479">
                  <c:v>6.0137410000000002E-6</c:v>
                </c:pt>
                <c:pt idx="14480">
                  <c:v>6.013029E-6</c:v>
                </c:pt>
                <c:pt idx="14481">
                  <c:v>6.0123150000000002E-6</c:v>
                </c:pt>
                <c:pt idx="14482">
                  <c:v>6.0115979999999997E-6</c:v>
                </c:pt>
                <c:pt idx="14483">
                  <c:v>6.0108750000000003E-6</c:v>
                </c:pt>
                <c:pt idx="14484">
                  <c:v>6.0101469999999997E-6</c:v>
                </c:pt>
                <c:pt idx="14485">
                  <c:v>6.009416E-6</c:v>
                </c:pt>
                <c:pt idx="14486">
                  <c:v>6.0088300000000004E-6</c:v>
                </c:pt>
                <c:pt idx="14487">
                  <c:v>6.0080389999999999E-6</c:v>
                </c:pt>
                <c:pt idx="14488">
                  <c:v>6.0072559999999997E-6</c:v>
                </c:pt>
                <c:pt idx="14489">
                  <c:v>6.006493E-6</c:v>
                </c:pt>
                <c:pt idx="14490">
                  <c:v>6.0058280000000001E-6</c:v>
                </c:pt>
                <c:pt idx="14491">
                  <c:v>6.0051640000000004E-6</c:v>
                </c:pt>
                <c:pt idx="14492">
                  <c:v>6.0044859999999999E-6</c:v>
                </c:pt>
                <c:pt idx="14493">
                  <c:v>6.0037840000000004E-6</c:v>
                </c:pt>
                <c:pt idx="14494">
                  <c:v>6.003057E-6</c:v>
                </c:pt>
                <c:pt idx="14495">
                  <c:v>6.0023110000000002E-6</c:v>
                </c:pt>
                <c:pt idx="14496">
                  <c:v>6.0015559999999999E-6</c:v>
                </c:pt>
                <c:pt idx="14497">
                  <c:v>6.0008019999999998E-6</c:v>
                </c:pt>
                <c:pt idx="14498">
                  <c:v>6.0000579999999996E-6</c:v>
                </c:pt>
                <c:pt idx="14499">
                  <c:v>5.9993259999999998E-6</c:v>
                </c:pt>
                <c:pt idx="14500">
                  <c:v>5.9986060000000002E-6</c:v>
                </c:pt>
                <c:pt idx="14501">
                  <c:v>5.997894E-6</c:v>
                </c:pt>
                <c:pt idx="14502">
                  <c:v>5.9971840000000003E-6</c:v>
                </c:pt>
                <c:pt idx="14503">
                  <c:v>5.9964739999999998E-6</c:v>
                </c:pt>
                <c:pt idx="14504">
                  <c:v>5.99576E-6</c:v>
                </c:pt>
                <c:pt idx="14505">
                  <c:v>5.9950409999999998E-6</c:v>
                </c:pt>
                <c:pt idx="14506">
                  <c:v>5.9943170000000002E-6</c:v>
                </c:pt>
                <c:pt idx="14507">
                  <c:v>5.9935899999999998E-6</c:v>
                </c:pt>
                <c:pt idx="14508">
                  <c:v>5.9930089999999997E-6</c:v>
                </c:pt>
                <c:pt idx="14509">
                  <c:v>5.9922220000000002E-6</c:v>
                </c:pt>
                <c:pt idx="14510">
                  <c:v>5.9914440000000003E-6</c:v>
                </c:pt>
                <c:pt idx="14511">
                  <c:v>5.9906839999999996E-6</c:v>
                </c:pt>
                <c:pt idx="14512">
                  <c:v>5.9900210000000002E-6</c:v>
                </c:pt>
                <c:pt idx="14513">
                  <c:v>5.9893579999999999E-6</c:v>
                </c:pt>
                <c:pt idx="14514">
                  <c:v>5.9886809999999996E-6</c:v>
                </c:pt>
                <c:pt idx="14515">
                  <c:v>5.987982E-6</c:v>
                </c:pt>
                <c:pt idx="14516">
                  <c:v>5.9872580000000004E-6</c:v>
                </c:pt>
                <c:pt idx="14517">
                  <c:v>5.986517E-6</c:v>
                </c:pt>
                <c:pt idx="14518">
                  <c:v>5.9857680000000003E-6</c:v>
                </c:pt>
                <c:pt idx="14519">
                  <c:v>5.98502E-6</c:v>
                </c:pt>
                <c:pt idx="14520">
                  <c:v>5.9842799999999999E-6</c:v>
                </c:pt>
                <c:pt idx="14521">
                  <c:v>5.9835520000000001E-6</c:v>
                </c:pt>
                <c:pt idx="14522">
                  <c:v>5.9828349999999996E-6</c:v>
                </c:pt>
                <c:pt idx="14523">
                  <c:v>5.9821249999999999E-6</c:v>
                </c:pt>
                <c:pt idx="14524">
                  <c:v>5.9814180000000001E-6</c:v>
                </c:pt>
                <c:pt idx="14525">
                  <c:v>5.98071E-6</c:v>
                </c:pt>
                <c:pt idx="14526">
                  <c:v>5.9799990000000001E-6</c:v>
                </c:pt>
                <c:pt idx="14527">
                  <c:v>5.9792840000000001E-6</c:v>
                </c:pt>
                <c:pt idx="14528">
                  <c:v>5.9785639999999997E-6</c:v>
                </c:pt>
                <c:pt idx="14529">
                  <c:v>5.9778410000000003E-6</c:v>
                </c:pt>
                <c:pt idx="14530">
                  <c:v>5.9772649999999996E-6</c:v>
                </c:pt>
                <c:pt idx="14531">
                  <c:v>5.9764820000000002E-6</c:v>
                </c:pt>
                <c:pt idx="14532">
                  <c:v>5.9757070000000002E-6</c:v>
                </c:pt>
                <c:pt idx="14533">
                  <c:v>5.9749509999999997E-6</c:v>
                </c:pt>
                <c:pt idx="14534">
                  <c:v>5.9742889999999996E-6</c:v>
                </c:pt>
                <c:pt idx="14535">
                  <c:v>5.973629E-6</c:v>
                </c:pt>
                <c:pt idx="14536">
                  <c:v>5.9729549999999996E-6</c:v>
                </c:pt>
                <c:pt idx="14537">
                  <c:v>5.9722589999999999E-6</c:v>
                </c:pt>
                <c:pt idx="14538">
                  <c:v>5.9715399999999998E-6</c:v>
                </c:pt>
                <c:pt idx="14539">
                  <c:v>5.9708030000000004E-6</c:v>
                </c:pt>
                <c:pt idx="14540">
                  <c:v>5.9700569999999997E-6</c:v>
                </c:pt>
                <c:pt idx="14541">
                  <c:v>5.9693120000000001E-6</c:v>
                </c:pt>
                <c:pt idx="14542">
                  <c:v>5.9685760000000001E-6</c:v>
                </c:pt>
                <c:pt idx="14543">
                  <c:v>5.9678510000000002E-6</c:v>
                </c:pt>
                <c:pt idx="14544">
                  <c:v>5.9671370000000004E-6</c:v>
                </c:pt>
                <c:pt idx="14545">
                  <c:v>5.9664299999999997E-6</c:v>
                </c:pt>
                <c:pt idx="14546">
                  <c:v>5.965727E-6</c:v>
                </c:pt>
                <c:pt idx="14547">
                  <c:v>5.9650230000000001E-6</c:v>
                </c:pt>
                <c:pt idx="14548">
                  <c:v>5.9643160000000002E-6</c:v>
                </c:pt>
                <c:pt idx="14549">
                  <c:v>5.9636040000000001E-6</c:v>
                </c:pt>
                <c:pt idx="14550">
                  <c:v>5.9628879999999998E-6</c:v>
                </c:pt>
                <c:pt idx="14551">
                  <c:v>5.9621680000000002E-6</c:v>
                </c:pt>
                <c:pt idx="14552">
                  <c:v>5.9615969999999999E-6</c:v>
                </c:pt>
                <c:pt idx="14553">
                  <c:v>5.9608179999999998E-6</c:v>
                </c:pt>
                <c:pt idx="14554">
                  <c:v>5.9600480000000002E-6</c:v>
                </c:pt>
                <c:pt idx="14555">
                  <c:v>5.9592950000000003E-6</c:v>
                </c:pt>
                <c:pt idx="14556">
                  <c:v>5.9586349999999999E-6</c:v>
                </c:pt>
                <c:pt idx="14557">
                  <c:v>5.957977E-6</c:v>
                </c:pt>
                <c:pt idx="14558">
                  <c:v>5.957305E-6</c:v>
                </c:pt>
                <c:pt idx="14559">
                  <c:v>5.9566120000000002E-6</c:v>
                </c:pt>
                <c:pt idx="14560">
                  <c:v>5.9558970000000001E-6</c:v>
                </c:pt>
                <c:pt idx="14561">
                  <c:v>5.9551650000000003E-6</c:v>
                </c:pt>
                <c:pt idx="14562">
                  <c:v>5.9544239999999999E-6</c:v>
                </c:pt>
                <c:pt idx="14563">
                  <c:v>5.9536839999999998E-6</c:v>
                </c:pt>
                <c:pt idx="14564">
                  <c:v>5.9529509999999997E-6</c:v>
                </c:pt>
                <c:pt idx="14565">
                  <c:v>5.9522299999999999E-6</c:v>
                </c:pt>
                <c:pt idx="14566">
                  <c:v>5.9515179999999998E-6</c:v>
                </c:pt>
                <c:pt idx="14567">
                  <c:v>5.9508139999999998E-6</c:v>
                </c:pt>
                <c:pt idx="14568">
                  <c:v>5.9501120000000003E-6</c:v>
                </c:pt>
                <c:pt idx="14569">
                  <c:v>5.9494110000000003E-6</c:v>
                </c:pt>
                <c:pt idx="14570">
                  <c:v>5.9487070000000003E-6</c:v>
                </c:pt>
                <c:pt idx="14571">
                  <c:v>5.947998E-6</c:v>
                </c:pt>
                <c:pt idx="14572">
                  <c:v>5.9472849999999996E-6</c:v>
                </c:pt>
                <c:pt idx="14573">
                  <c:v>5.9465690000000002E-6</c:v>
                </c:pt>
                <c:pt idx="14574">
                  <c:v>5.9458519999999996E-6</c:v>
                </c:pt>
                <c:pt idx="14575">
                  <c:v>5.9452850000000003E-6</c:v>
                </c:pt>
                <c:pt idx="14576">
                  <c:v>5.9445130000000002E-6</c:v>
                </c:pt>
                <c:pt idx="14577">
                  <c:v>5.9437490000000002E-6</c:v>
                </c:pt>
                <c:pt idx="14578">
                  <c:v>5.9430020000000002E-6</c:v>
                </c:pt>
                <c:pt idx="14579">
                  <c:v>5.9423459999999998E-6</c:v>
                </c:pt>
                <c:pt idx="14580">
                  <c:v>5.9416909999999998E-6</c:v>
                </c:pt>
                <c:pt idx="14581">
                  <c:v>5.9410219999999997E-6</c:v>
                </c:pt>
                <c:pt idx="14582">
                  <c:v>5.9403300000000001E-6</c:v>
                </c:pt>
                <c:pt idx="14583">
                  <c:v>5.9396169999999997E-6</c:v>
                </c:pt>
                <c:pt idx="14584">
                  <c:v>5.9388870000000003E-6</c:v>
                </c:pt>
                <c:pt idx="14585">
                  <c:v>5.9381489999999998E-6</c:v>
                </c:pt>
                <c:pt idx="14586">
                  <c:v>5.9374129999999998E-6</c:v>
                </c:pt>
                <c:pt idx="14587">
                  <c:v>5.9366839999999998E-6</c:v>
                </c:pt>
                <c:pt idx="14588">
                  <c:v>5.9359659999999999E-6</c:v>
                </c:pt>
                <c:pt idx="14589">
                  <c:v>5.9352569999999996E-6</c:v>
                </c:pt>
                <c:pt idx="14590">
                  <c:v>5.9345560000000004E-6</c:v>
                </c:pt>
                <c:pt idx="14591">
                  <c:v>5.9338580000000002E-6</c:v>
                </c:pt>
                <c:pt idx="14592">
                  <c:v>5.93316E-6</c:v>
                </c:pt>
                <c:pt idx="14593">
                  <c:v>5.9324579999999996E-6</c:v>
                </c:pt>
                <c:pt idx="14594">
                  <c:v>5.9317520000000001E-6</c:v>
                </c:pt>
                <c:pt idx="14595">
                  <c:v>5.9310429999999998E-6</c:v>
                </c:pt>
                <c:pt idx="14596">
                  <c:v>5.9303309999999996E-6</c:v>
                </c:pt>
                <c:pt idx="14597">
                  <c:v>5.9297689999999997E-6</c:v>
                </c:pt>
                <c:pt idx="14598">
                  <c:v>5.9290000000000003E-6</c:v>
                </c:pt>
                <c:pt idx="14599">
                  <c:v>5.9282390000000003E-6</c:v>
                </c:pt>
                <c:pt idx="14600">
                  <c:v>5.9274939999999998E-6</c:v>
                </c:pt>
                <c:pt idx="14601">
                  <c:v>5.9268380000000004E-6</c:v>
                </c:pt>
                <c:pt idx="14602">
                  <c:v>5.9261830000000003E-6</c:v>
                </c:pt>
                <c:pt idx="14603">
                  <c:v>5.9255149999999996E-6</c:v>
                </c:pt>
                <c:pt idx="14604">
                  <c:v>5.9248259999999999E-6</c:v>
                </c:pt>
                <c:pt idx="14605">
                  <c:v>5.9241160000000002E-6</c:v>
                </c:pt>
                <c:pt idx="14606">
                  <c:v>5.9233910000000003E-6</c:v>
                </c:pt>
                <c:pt idx="14607">
                  <c:v>5.9226580000000002E-6</c:v>
                </c:pt>
                <c:pt idx="14608">
                  <c:v>5.9219269999999997E-6</c:v>
                </c:pt>
                <c:pt idx="14609">
                  <c:v>5.921203E-6</c:v>
                </c:pt>
                <c:pt idx="14610">
                  <c:v>5.920488E-6</c:v>
                </c:pt>
                <c:pt idx="14611">
                  <c:v>5.9197829999999998E-6</c:v>
                </c:pt>
                <c:pt idx="14612">
                  <c:v>5.9190840000000002E-6</c:v>
                </c:pt>
                <c:pt idx="14613">
                  <c:v>5.9183879999999996E-6</c:v>
                </c:pt>
                <c:pt idx="14614">
                  <c:v>5.9176909999999996E-6</c:v>
                </c:pt>
                <c:pt idx="14615">
                  <c:v>5.916992E-6</c:v>
                </c:pt>
                <c:pt idx="14616">
                  <c:v>5.9162890000000003E-6</c:v>
                </c:pt>
                <c:pt idx="14617">
                  <c:v>5.9155829999999999E-6</c:v>
                </c:pt>
                <c:pt idx="14618">
                  <c:v>5.9148739999999996E-6</c:v>
                </c:pt>
                <c:pt idx="14619">
                  <c:v>5.9143180000000004E-6</c:v>
                </c:pt>
                <c:pt idx="14620">
                  <c:v>5.9135530000000002E-6</c:v>
                </c:pt>
                <c:pt idx="14621">
                  <c:v>5.912795E-6</c:v>
                </c:pt>
                <c:pt idx="14622">
                  <c:v>5.9120530000000003E-6</c:v>
                </c:pt>
                <c:pt idx="14623">
                  <c:v>5.9113989999999996E-6</c:v>
                </c:pt>
                <c:pt idx="14624">
                  <c:v>5.9107470000000002E-6</c:v>
                </c:pt>
                <c:pt idx="14625">
                  <c:v>5.9100810000000001E-6</c:v>
                </c:pt>
                <c:pt idx="14626">
                  <c:v>5.9093959999999996E-6</c:v>
                </c:pt>
                <c:pt idx="14627">
                  <c:v>5.9086889999999998E-6</c:v>
                </c:pt>
                <c:pt idx="14628">
                  <c:v>5.9079669999999997E-6</c:v>
                </c:pt>
                <c:pt idx="14629">
                  <c:v>5.9072379999999997E-6</c:v>
                </c:pt>
                <c:pt idx="14630">
                  <c:v>5.90651E-6</c:v>
                </c:pt>
                <c:pt idx="14631">
                  <c:v>5.9057890000000002E-6</c:v>
                </c:pt>
                <c:pt idx="14632">
                  <c:v>5.9050780000000003E-6</c:v>
                </c:pt>
                <c:pt idx="14633">
                  <c:v>5.9043759999999999E-6</c:v>
                </c:pt>
                <c:pt idx="14634">
                  <c:v>5.9036800000000002E-6</c:v>
                </c:pt>
                <c:pt idx="14635">
                  <c:v>5.9029870000000003E-6</c:v>
                </c:pt>
                <c:pt idx="14636">
                  <c:v>5.9022939999999996E-6</c:v>
                </c:pt>
                <c:pt idx="14637">
                  <c:v>5.9015979999999999E-6</c:v>
                </c:pt>
                <c:pt idx="14638">
                  <c:v>5.9008980000000001E-6</c:v>
                </c:pt>
                <c:pt idx="14639">
                  <c:v>5.9001950000000004E-6</c:v>
                </c:pt>
                <c:pt idx="14640">
                  <c:v>5.8994900000000002E-6</c:v>
                </c:pt>
                <c:pt idx="14641">
                  <c:v>5.8987830000000003E-6</c:v>
                </c:pt>
                <c:pt idx="14642">
                  <c:v>5.8982300000000001E-6</c:v>
                </c:pt>
                <c:pt idx="14643">
                  <c:v>5.8974690000000001E-6</c:v>
                </c:pt>
                <c:pt idx="14644">
                  <c:v>5.8967160000000002E-6</c:v>
                </c:pt>
                <c:pt idx="14645">
                  <c:v>5.895979E-6</c:v>
                </c:pt>
                <c:pt idx="14646">
                  <c:v>5.8953299999999997E-6</c:v>
                </c:pt>
                <c:pt idx="14647">
                  <c:v>5.8946799999999999E-6</c:v>
                </c:pt>
                <c:pt idx="14648">
                  <c:v>5.8940190000000001E-6</c:v>
                </c:pt>
                <c:pt idx="14649">
                  <c:v>5.8933360000000001E-6</c:v>
                </c:pt>
                <c:pt idx="14650">
                  <c:v>5.8926320000000002E-6</c:v>
                </c:pt>
                <c:pt idx="14651">
                  <c:v>5.8919119999999998E-6</c:v>
                </c:pt>
                <c:pt idx="14652">
                  <c:v>5.8911850000000002E-6</c:v>
                </c:pt>
                <c:pt idx="14653">
                  <c:v>5.8904590000000001E-6</c:v>
                </c:pt>
                <c:pt idx="14654">
                  <c:v>5.88974E-6</c:v>
                </c:pt>
                <c:pt idx="14655">
                  <c:v>5.8890319999999999E-6</c:v>
                </c:pt>
                <c:pt idx="14656">
                  <c:v>5.8883320000000001E-6</c:v>
                </c:pt>
                <c:pt idx="14657">
                  <c:v>5.8876399999999996E-6</c:v>
                </c:pt>
                <c:pt idx="14658">
                  <c:v>5.8869499999999996E-6</c:v>
                </c:pt>
                <c:pt idx="14659">
                  <c:v>5.8862599999999996E-6</c:v>
                </c:pt>
                <c:pt idx="14660">
                  <c:v>5.885568E-6</c:v>
                </c:pt>
                <c:pt idx="14661">
                  <c:v>5.8848720000000003E-6</c:v>
                </c:pt>
                <c:pt idx="14662">
                  <c:v>5.8841720000000004E-6</c:v>
                </c:pt>
                <c:pt idx="14663">
                  <c:v>5.8834689999999999E-6</c:v>
                </c:pt>
                <c:pt idx="14664">
                  <c:v>5.8829199999999997E-6</c:v>
                </c:pt>
                <c:pt idx="14665">
                  <c:v>5.8821620000000004E-6</c:v>
                </c:pt>
                <c:pt idx="14666">
                  <c:v>5.88141E-6</c:v>
                </c:pt>
                <c:pt idx="14667">
                  <c:v>5.8806750000000002E-6</c:v>
                </c:pt>
                <c:pt idx="14668">
                  <c:v>5.8800259999999999E-6</c:v>
                </c:pt>
                <c:pt idx="14669">
                  <c:v>5.8793779999999998E-6</c:v>
                </c:pt>
                <c:pt idx="14670">
                  <c:v>5.8787180000000002E-6</c:v>
                </c:pt>
                <c:pt idx="14671">
                  <c:v>5.8780369999999998E-6</c:v>
                </c:pt>
                <c:pt idx="14672">
                  <c:v>5.877337E-6</c:v>
                </c:pt>
                <c:pt idx="14673">
                  <c:v>5.8766209999999997E-6</c:v>
                </c:pt>
                <c:pt idx="14674">
                  <c:v>5.8758989999999997E-6</c:v>
                </c:pt>
                <c:pt idx="14675">
                  <c:v>5.8751779999999999E-6</c:v>
                </c:pt>
                <c:pt idx="14676">
                  <c:v>5.8744640000000001E-6</c:v>
                </c:pt>
                <c:pt idx="14677">
                  <c:v>5.8737579999999997E-6</c:v>
                </c:pt>
                <c:pt idx="14678">
                  <c:v>5.8730619999999999E-6</c:v>
                </c:pt>
                <c:pt idx="14679">
                  <c:v>5.8723709999999997E-6</c:v>
                </c:pt>
                <c:pt idx="14680">
                  <c:v>5.8716830000000002E-6</c:v>
                </c:pt>
                <c:pt idx="14681">
                  <c:v>5.8709960000000001E-6</c:v>
                </c:pt>
                <c:pt idx="14682">
                  <c:v>5.8703060000000001E-6</c:v>
                </c:pt>
                <c:pt idx="14683">
                  <c:v>5.869612E-6</c:v>
                </c:pt>
                <c:pt idx="14684">
                  <c:v>5.868915E-6</c:v>
                </c:pt>
                <c:pt idx="14685">
                  <c:v>5.8682150000000002E-6</c:v>
                </c:pt>
                <c:pt idx="14686">
                  <c:v>5.8675150000000004E-6</c:v>
                </c:pt>
                <c:pt idx="14687">
                  <c:v>5.8669709999999997E-6</c:v>
                </c:pt>
                <c:pt idx="14688">
                  <c:v>5.8662179999999999E-6</c:v>
                </c:pt>
                <c:pt idx="14689">
                  <c:v>5.8654720000000001E-6</c:v>
                </c:pt>
                <c:pt idx="14690">
                  <c:v>5.8647409999999996E-6</c:v>
                </c:pt>
                <c:pt idx="14691">
                  <c:v>5.8640960000000002E-6</c:v>
                </c:pt>
                <c:pt idx="14692">
                  <c:v>5.863451E-6</c:v>
                </c:pt>
                <c:pt idx="14693">
                  <c:v>5.862793E-6</c:v>
                </c:pt>
                <c:pt idx="14694">
                  <c:v>5.8621159999999998E-6</c:v>
                </c:pt>
                <c:pt idx="14695">
                  <c:v>5.8614189999999998E-6</c:v>
                </c:pt>
                <c:pt idx="14696">
                  <c:v>5.8607060000000002E-6</c:v>
                </c:pt>
                <c:pt idx="14697">
                  <c:v>5.8599859999999998E-6</c:v>
                </c:pt>
                <c:pt idx="14698">
                  <c:v>5.8592679999999999E-6</c:v>
                </c:pt>
                <c:pt idx="14699">
                  <c:v>5.8585559999999997E-6</c:v>
                </c:pt>
                <c:pt idx="14700">
                  <c:v>5.857853E-6</c:v>
                </c:pt>
                <c:pt idx="14701">
                  <c:v>5.8571589999999999E-6</c:v>
                </c:pt>
                <c:pt idx="14702">
                  <c:v>5.8564709999999996E-6</c:v>
                </c:pt>
                <c:pt idx="14703">
                  <c:v>5.8557870000000002E-6</c:v>
                </c:pt>
                <c:pt idx="14704">
                  <c:v>5.8551029999999999E-6</c:v>
                </c:pt>
                <c:pt idx="14705">
                  <c:v>5.8544159999999998E-6</c:v>
                </c:pt>
                <c:pt idx="14706">
                  <c:v>5.8537259999999998E-6</c:v>
                </c:pt>
                <c:pt idx="14707">
                  <c:v>5.853033E-6</c:v>
                </c:pt>
                <c:pt idx="14708">
                  <c:v>5.8523370000000002E-6</c:v>
                </c:pt>
                <c:pt idx="14709">
                  <c:v>5.851639E-6</c:v>
                </c:pt>
                <c:pt idx="14710">
                  <c:v>5.8510999999999998E-6</c:v>
                </c:pt>
                <c:pt idx="14711">
                  <c:v>5.8503510000000001E-6</c:v>
                </c:pt>
                <c:pt idx="14712">
                  <c:v>5.8496090000000003E-6</c:v>
                </c:pt>
                <c:pt idx="14713">
                  <c:v>5.8488819999999999E-6</c:v>
                </c:pt>
                <c:pt idx="14714">
                  <c:v>5.8482390000000002E-6</c:v>
                </c:pt>
                <c:pt idx="14715">
                  <c:v>5.8475959999999996E-6</c:v>
                </c:pt>
                <c:pt idx="14716">
                  <c:v>5.8469400000000001E-6</c:v>
                </c:pt>
                <c:pt idx="14717">
                  <c:v>5.8462640000000001E-6</c:v>
                </c:pt>
                <c:pt idx="14718">
                  <c:v>5.8455689999999998E-6</c:v>
                </c:pt>
                <c:pt idx="14719">
                  <c:v>5.8448590000000001E-6</c:v>
                </c:pt>
                <c:pt idx="14720">
                  <c:v>5.8441429999999998E-6</c:v>
                </c:pt>
                <c:pt idx="14721">
                  <c:v>5.843429E-6</c:v>
                </c:pt>
                <c:pt idx="14722">
                  <c:v>5.8427209999999999E-6</c:v>
                </c:pt>
                <c:pt idx="14723">
                  <c:v>5.8420220000000003E-6</c:v>
                </c:pt>
                <c:pt idx="14724">
                  <c:v>5.8413320000000003E-6</c:v>
                </c:pt>
                <c:pt idx="14725">
                  <c:v>5.8406480000000001E-6</c:v>
                </c:pt>
                <c:pt idx="14726">
                  <c:v>5.8399669999999997E-6</c:v>
                </c:pt>
                <c:pt idx="14727">
                  <c:v>5.8392849999999999E-6</c:v>
                </c:pt>
                <c:pt idx="14728">
                  <c:v>5.8386019999999999E-6</c:v>
                </c:pt>
                <c:pt idx="14729">
                  <c:v>5.8379139999999996E-6</c:v>
                </c:pt>
                <c:pt idx="14730">
                  <c:v>5.8372230000000002E-6</c:v>
                </c:pt>
                <c:pt idx="14731">
                  <c:v>5.8365290000000001E-6</c:v>
                </c:pt>
                <c:pt idx="14732">
                  <c:v>5.8359950000000002E-6</c:v>
                </c:pt>
                <c:pt idx="14733">
                  <c:v>5.8352480000000001E-6</c:v>
                </c:pt>
                <c:pt idx="14734">
                  <c:v>5.834508E-6</c:v>
                </c:pt>
                <c:pt idx="14735">
                  <c:v>5.8337840000000004E-6</c:v>
                </c:pt>
                <c:pt idx="14736">
                  <c:v>5.8331430000000002E-6</c:v>
                </c:pt>
                <c:pt idx="14737">
                  <c:v>5.8325020000000001E-6</c:v>
                </c:pt>
                <c:pt idx="14738">
                  <c:v>5.831847E-6</c:v>
                </c:pt>
                <c:pt idx="14739">
                  <c:v>5.8311739999999999E-6</c:v>
                </c:pt>
                <c:pt idx="14740">
                  <c:v>5.8304820000000003E-6</c:v>
                </c:pt>
                <c:pt idx="14741">
                  <c:v>5.8297780000000003E-6</c:v>
                </c:pt>
                <c:pt idx="14742">
                  <c:v>5.8290679999999998E-6</c:v>
                </c:pt>
                <c:pt idx="14743">
                  <c:v>5.8283590000000003E-6</c:v>
                </c:pt>
                <c:pt idx="14744">
                  <c:v>5.8276559999999998E-6</c:v>
                </c:pt>
                <c:pt idx="14745">
                  <c:v>5.82696E-6</c:v>
                </c:pt>
                <c:pt idx="14746">
                  <c:v>5.8262729999999999E-6</c:v>
                </c:pt>
                <c:pt idx="14747">
                  <c:v>5.8255899999999999E-6</c:v>
                </c:pt>
                <c:pt idx="14748">
                  <c:v>5.824911E-6</c:v>
                </c:pt>
                <c:pt idx="14749">
                  <c:v>5.8242309999999999E-6</c:v>
                </c:pt>
                <c:pt idx="14750">
                  <c:v>5.8235500000000003E-6</c:v>
                </c:pt>
                <c:pt idx="14751">
                  <c:v>5.8228660000000001E-6</c:v>
                </c:pt>
                <c:pt idx="14752">
                  <c:v>5.8221779999999997E-6</c:v>
                </c:pt>
                <c:pt idx="14753">
                  <c:v>5.8214879999999998E-6</c:v>
                </c:pt>
                <c:pt idx="14754">
                  <c:v>5.8207970000000004E-6</c:v>
                </c:pt>
                <c:pt idx="14755">
                  <c:v>5.820268E-6</c:v>
                </c:pt>
                <c:pt idx="14756">
                  <c:v>5.819525E-6</c:v>
                </c:pt>
                <c:pt idx="14757">
                  <c:v>5.818789E-6</c:v>
                </c:pt>
                <c:pt idx="14758">
                  <c:v>5.8180680000000002E-6</c:v>
                </c:pt>
                <c:pt idx="14759">
                  <c:v>5.8174310000000002E-6</c:v>
                </c:pt>
                <c:pt idx="14760">
                  <c:v>5.8167949999999996E-6</c:v>
                </c:pt>
                <c:pt idx="14761">
                  <c:v>5.8161460000000001E-6</c:v>
                </c:pt>
                <c:pt idx="14762">
                  <c:v>5.8154780000000003E-6</c:v>
                </c:pt>
                <c:pt idx="14763">
                  <c:v>5.8147899999999999E-6</c:v>
                </c:pt>
                <c:pt idx="14764">
                  <c:v>5.8140870000000002E-6</c:v>
                </c:pt>
                <c:pt idx="14765">
                  <c:v>5.8133769999999997E-6</c:v>
                </c:pt>
                <c:pt idx="14766">
                  <c:v>5.8126680000000002E-6</c:v>
                </c:pt>
                <c:pt idx="14767">
                  <c:v>5.8119659999999999E-6</c:v>
                </c:pt>
                <c:pt idx="14768">
                  <c:v>5.8112719999999998E-6</c:v>
                </c:pt>
                <c:pt idx="14769">
                  <c:v>5.8105880000000004E-6</c:v>
                </c:pt>
                <c:pt idx="14770">
                  <c:v>5.8099099999999999E-6</c:v>
                </c:pt>
                <c:pt idx="14771">
                  <c:v>5.8092350000000001E-6</c:v>
                </c:pt>
                <c:pt idx="14772">
                  <c:v>5.8085600000000003E-6</c:v>
                </c:pt>
                <c:pt idx="14773">
                  <c:v>5.8078840000000003E-6</c:v>
                </c:pt>
                <c:pt idx="14774">
                  <c:v>5.8072029999999999E-6</c:v>
                </c:pt>
                <c:pt idx="14775">
                  <c:v>5.8065189999999997E-6</c:v>
                </c:pt>
                <c:pt idx="14776">
                  <c:v>5.8058310000000002E-6</c:v>
                </c:pt>
                <c:pt idx="14777">
                  <c:v>5.8051419999999996E-6</c:v>
                </c:pt>
                <c:pt idx="14778">
                  <c:v>5.8046170000000001E-6</c:v>
                </c:pt>
                <c:pt idx="14779">
                  <c:v>5.803877E-6</c:v>
                </c:pt>
                <c:pt idx="14780">
                  <c:v>5.8031439999999999E-6</c:v>
                </c:pt>
                <c:pt idx="14781">
                  <c:v>5.8024270000000002E-6</c:v>
                </c:pt>
                <c:pt idx="14782">
                  <c:v>5.8017940000000003E-6</c:v>
                </c:pt>
                <c:pt idx="14783">
                  <c:v>5.8011609999999996E-6</c:v>
                </c:pt>
                <c:pt idx="14784">
                  <c:v>5.8005139999999997E-6</c:v>
                </c:pt>
                <c:pt idx="14785">
                  <c:v>5.7998480000000004E-6</c:v>
                </c:pt>
                <c:pt idx="14786">
                  <c:v>5.7991610000000003E-6</c:v>
                </c:pt>
                <c:pt idx="14787">
                  <c:v>5.7984609999999996E-6</c:v>
                </c:pt>
                <c:pt idx="14788">
                  <c:v>5.797755E-6</c:v>
                </c:pt>
                <c:pt idx="14789">
                  <c:v>5.7970499999999998E-6</c:v>
                </c:pt>
                <c:pt idx="14790">
                  <c:v>5.7963510000000002E-6</c:v>
                </c:pt>
                <c:pt idx="14791">
                  <c:v>5.7956610000000002E-6</c:v>
                </c:pt>
                <c:pt idx="14792">
                  <c:v>5.7949799999999999E-6</c:v>
                </c:pt>
                <c:pt idx="14793">
                  <c:v>5.7943060000000003E-6</c:v>
                </c:pt>
                <c:pt idx="14794">
                  <c:v>5.7936340000000004E-6</c:v>
                </c:pt>
                <c:pt idx="14795">
                  <c:v>5.7929619999999996E-6</c:v>
                </c:pt>
                <c:pt idx="14796">
                  <c:v>5.7922869999999999E-6</c:v>
                </c:pt>
                <c:pt idx="14797">
                  <c:v>5.7916090000000002E-6</c:v>
                </c:pt>
                <c:pt idx="14798">
                  <c:v>5.7909269999999996E-6</c:v>
                </c:pt>
                <c:pt idx="14799">
                  <c:v>5.7902419999999999E-6</c:v>
                </c:pt>
                <c:pt idx="14800">
                  <c:v>5.7895560000000001E-6</c:v>
                </c:pt>
                <c:pt idx="14801">
                  <c:v>5.7890339999999996E-6</c:v>
                </c:pt>
                <c:pt idx="14802">
                  <c:v>5.7882970000000003E-6</c:v>
                </c:pt>
                <c:pt idx="14803">
                  <c:v>5.7875689999999996E-6</c:v>
                </c:pt>
                <c:pt idx="14804">
                  <c:v>5.7868560000000001E-6</c:v>
                </c:pt>
                <c:pt idx="14805">
                  <c:v>5.7862249999999998E-6</c:v>
                </c:pt>
                <c:pt idx="14806">
                  <c:v>5.7855930000000002E-6</c:v>
                </c:pt>
                <c:pt idx="14807">
                  <c:v>5.7849479999999999E-6</c:v>
                </c:pt>
                <c:pt idx="14808">
                  <c:v>5.784283E-6</c:v>
                </c:pt>
                <c:pt idx="14809">
                  <c:v>5.7836E-6</c:v>
                </c:pt>
                <c:pt idx="14810">
                  <c:v>5.7829040000000003E-6</c:v>
                </c:pt>
                <c:pt idx="14811">
                  <c:v>5.7822019999999999E-6</c:v>
                </c:pt>
                <c:pt idx="14812">
                  <c:v>5.7815020000000001E-6</c:v>
                </c:pt>
                <c:pt idx="14813">
                  <c:v>5.780808E-6</c:v>
                </c:pt>
                <c:pt idx="14814">
                  <c:v>5.7801209999999999E-6</c:v>
                </c:pt>
                <c:pt idx="14815">
                  <c:v>5.779442E-6</c:v>
                </c:pt>
                <c:pt idx="14816">
                  <c:v>5.7787689999999998E-6</c:v>
                </c:pt>
                <c:pt idx="14817">
                  <c:v>5.7780980000000002E-6</c:v>
                </c:pt>
                <c:pt idx="14818">
                  <c:v>5.7774269999999996E-6</c:v>
                </c:pt>
                <c:pt idx="14819">
                  <c:v>5.7767549999999997E-6</c:v>
                </c:pt>
                <c:pt idx="14820">
                  <c:v>5.7760799999999999E-6</c:v>
                </c:pt>
                <c:pt idx="14821">
                  <c:v>5.775401E-6</c:v>
                </c:pt>
                <c:pt idx="14822">
                  <c:v>5.7747209999999999E-6</c:v>
                </c:pt>
                <c:pt idx="14823">
                  <c:v>5.7740390000000001E-6</c:v>
                </c:pt>
                <c:pt idx="14824">
                  <c:v>5.7735230000000003E-6</c:v>
                </c:pt>
                <c:pt idx="14825">
                  <c:v>5.7727900000000002E-6</c:v>
                </c:pt>
                <c:pt idx="14826">
                  <c:v>5.772064E-6</c:v>
                </c:pt>
                <c:pt idx="14827">
                  <c:v>5.7713530000000001E-6</c:v>
                </c:pt>
                <c:pt idx="14828">
                  <c:v>5.7707240000000003E-6</c:v>
                </c:pt>
                <c:pt idx="14829">
                  <c:v>5.7700940000000003E-6</c:v>
                </c:pt>
                <c:pt idx="14830">
                  <c:v>5.7694519999999999E-6</c:v>
                </c:pt>
                <c:pt idx="14831">
                  <c:v>5.7687899999999999E-6</c:v>
                </c:pt>
                <c:pt idx="14832">
                  <c:v>5.7681099999999997E-6</c:v>
                </c:pt>
                <c:pt idx="14833">
                  <c:v>5.7674169999999999E-6</c:v>
                </c:pt>
                <c:pt idx="14834">
                  <c:v>5.766717E-6</c:v>
                </c:pt>
                <c:pt idx="14835">
                  <c:v>5.7660179999999996E-6</c:v>
                </c:pt>
                <c:pt idx="14836">
                  <c:v>5.7653249999999997E-6</c:v>
                </c:pt>
                <c:pt idx="14837">
                  <c:v>5.7646410000000003E-6</c:v>
                </c:pt>
                <c:pt idx="14838">
                  <c:v>5.7639650000000003E-6</c:v>
                </c:pt>
                <c:pt idx="14839">
                  <c:v>5.763295E-6</c:v>
                </c:pt>
                <c:pt idx="14840">
                  <c:v>5.7626279999999996E-6</c:v>
                </c:pt>
                <c:pt idx="14841">
                  <c:v>5.761961E-6</c:v>
                </c:pt>
                <c:pt idx="14842">
                  <c:v>5.7612909999999998E-6</c:v>
                </c:pt>
                <c:pt idx="14843">
                  <c:v>5.7606189999999998E-6</c:v>
                </c:pt>
                <c:pt idx="14844">
                  <c:v>5.7599429999999998E-6</c:v>
                </c:pt>
                <c:pt idx="14845">
                  <c:v>5.7592650000000002E-6</c:v>
                </c:pt>
                <c:pt idx="14846">
                  <c:v>5.7585860000000003E-6</c:v>
                </c:pt>
                <c:pt idx="14847">
                  <c:v>5.7580739999999997E-6</c:v>
                </c:pt>
                <c:pt idx="14848">
                  <c:v>5.757343E-6</c:v>
                </c:pt>
                <c:pt idx="14849">
                  <c:v>5.7566180000000002E-6</c:v>
                </c:pt>
                <c:pt idx="14850">
                  <c:v>5.7559089999999998E-6</c:v>
                </c:pt>
                <c:pt idx="14851">
                  <c:v>5.7552829999999999E-6</c:v>
                </c:pt>
                <c:pt idx="14852">
                  <c:v>5.7546559999999998E-6</c:v>
                </c:pt>
                <c:pt idx="14853">
                  <c:v>5.7540149999999997E-6</c:v>
                </c:pt>
                <c:pt idx="14854">
                  <c:v>5.7533569999999997E-6</c:v>
                </c:pt>
                <c:pt idx="14855">
                  <c:v>5.7526800000000003E-6</c:v>
                </c:pt>
                <c:pt idx="14856">
                  <c:v>5.7519900000000003E-6</c:v>
                </c:pt>
                <c:pt idx="14857">
                  <c:v>5.7512930000000003E-6</c:v>
                </c:pt>
                <c:pt idx="14858">
                  <c:v>5.750598E-6</c:v>
                </c:pt>
                <c:pt idx="14859">
                  <c:v>5.749908E-6</c:v>
                </c:pt>
                <c:pt idx="14860">
                  <c:v>5.7492269999999996E-6</c:v>
                </c:pt>
                <c:pt idx="14861">
                  <c:v>5.7485530000000001E-6</c:v>
                </c:pt>
                <c:pt idx="14862">
                  <c:v>5.7478850000000003E-6</c:v>
                </c:pt>
                <c:pt idx="14863">
                  <c:v>5.7472200000000003E-6</c:v>
                </c:pt>
                <c:pt idx="14864">
                  <c:v>5.7465550000000004E-6</c:v>
                </c:pt>
                <c:pt idx="14865">
                  <c:v>5.7458890000000002E-6</c:v>
                </c:pt>
                <c:pt idx="14866">
                  <c:v>5.7452200000000002E-6</c:v>
                </c:pt>
                <c:pt idx="14867">
                  <c:v>5.7445459999999998E-6</c:v>
                </c:pt>
                <c:pt idx="14868">
                  <c:v>5.743871E-6</c:v>
                </c:pt>
                <c:pt idx="14869">
                  <c:v>5.7431939999999998E-6</c:v>
                </c:pt>
                <c:pt idx="14870">
                  <c:v>5.7426849999999999E-6</c:v>
                </c:pt>
                <c:pt idx="14871">
                  <c:v>5.7419570000000001E-6</c:v>
                </c:pt>
                <c:pt idx="14872">
                  <c:v>5.7412369999999997E-6</c:v>
                </c:pt>
                <c:pt idx="14873">
                  <c:v>5.7405320000000004E-6</c:v>
                </c:pt>
                <c:pt idx="14874">
                  <c:v>5.7399080000000001E-6</c:v>
                </c:pt>
                <c:pt idx="14875">
                  <c:v>5.7392829999999996E-6</c:v>
                </c:pt>
                <c:pt idx="14876">
                  <c:v>5.7386439999999999E-6</c:v>
                </c:pt>
                <c:pt idx="14877">
                  <c:v>5.737986E-6</c:v>
                </c:pt>
                <c:pt idx="14878">
                  <c:v>5.7373110000000002E-6</c:v>
                </c:pt>
                <c:pt idx="14879">
                  <c:v>5.7366280000000002E-6</c:v>
                </c:pt>
                <c:pt idx="14880">
                  <c:v>5.7359340000000001E-6</c:v>
                </c:pt>
                <c:pt idx="14881">
                  <c:v>5.7352410000000002E-6</c:v>
                </c:pt>
                <c:pt idx="14882">
                  <c:v>5.7345529999999999E-6</c:v>
                </c:pt>
                <c:pt idx="14883">
                  <c:v>5.7338729999999997E-6</c:v>
                </c:pt>
                <c:pt idx="14884">
                  <c:v>5.7332009999999998E-6</c:v>
                </c:pt>
                <c:pt idx="14885">
                  <c:v>5.7325349999999997E-6</c:v>
                </c:pt>
                <c:pt idx="14886">
                  <c:v>5.7318720000000002E-6</c:v>
                </c:pt>
                <c:pt idx="14887">
                  <c:v>5.7312100000000001E-6</c:v>
                </c:pt>
                <c:pt idx="14888">
                  <c:v>5.7305459999999996E-6</c:v>
                </c:pt>
                <c:pt idx="14889">
                  <c:v>5.729879E-6</c:v>
                </c:pt>
                <c:pt idx="14890">
                  <c:v>5.7292089999999997E-6</c:v>
                </c:pt>
                <c:pt idx="14891">
                  <c:v>5.7285369999999998E-6</c:v>
                </c:pt>
                <c:pt idx="14892">
                  <c:v>5.7278639999999997E-6</c:v>
                </c:pt>
                <c:pt idx="14893">
                  <c:v>5.7273600000000002E-6</c:v>
                </c:pt>
                <c:pt idx="14894">
                  <c:v>5.726634E-6</c:v>
                </c:pt>
                <c:pt idx="14895">
                  <c:v>5.7259160000000001E-6</c:v>
                </c:pt>
                <c:pt idx="14896">
                  <c:v>5.7252139999999998E-6</c:v>
                </c:pt>
                <c:pt idx="14897">
                  <c:v>5.7245939999999996E-6</c:v>
                </c:pt>
                <c:pt idx="14898">
                  <c:v>5.7239719999999998E-6</c:v>
                </c:pt>
                <c:pt idx="14899">
                  <c:v>5.7233360000000001E-6</c:v>
                </c:pt>
                <c:pt idx="14900">
                  <c:v>5.7226820000000002E-6</c:v>
                </c:pt>
                <c:pt idx="14901">
                  <c:v>5.7220090000000001E-6</c:v>
                </c:pt>
                <c:pt idx="14902">
                  <c:v>5.7213289999999999E-6</c:v>
                </c:pt>
                <c:pt idx="14903">
                  <c:v>5.7206360000000001E-6</c:v>
                </c:pt>
                <c:pt idx="14904">
                  <c:v>5.7199439999999996E-6</c:v>
                </c:pt>
                <c:pt idx="14905">
                  <c:v>5.719259E-6</c:v>
                </c:pt>
                <c:pt idx="14906">
                  <c:v>5.7185819999999997E-6</c:v>
                </c:pt>
                <c:pt idx="14907">
                  <c:v>5.7179139999999999E-6</c:v>
                </c:pt>
                <c:pt idx="14908">
                  <c:v>5.7172519999999998E-6</c:v>
                </c:pt>
                <c:pt idx="14909">
                  <c:v>5.7165939999999999E-6</c:v>
                </c:pt>
                <c:pt idx="14910">
                  <c:v>5.7159359999999999E-6</c:v>
                </c:pt>
                <c:pt idx="14911">
                  <c:v>5.7152760000000003E-6</c:v>
                </c:pt>
                <c:pt idx="14912">
                  <c:v>5.7146119999999998E-6</c:v>
                </c:pt>
                <c:pt idx="14913">
                  <c:v>5.7139450000000002E-6</c:v>
                </c:pt>
                <c:pt idx="14914">
                  <c:v>5.7132739999999997E-6</c:v>
                </c:pt>
                <c:pt idx="14915">
                  <c:v>5.7126019999999998E-6</c:v>
                </c:pt>
                <c:pt idx="14916">
                  <c:v>5.7119299999999999E-6</c:v>
                </c:pt>
                <c:pt idx="14917">
                  <c:v>5.7114299999999996E-6</c:v>
                </c:pt>
                <c:pt idx="14918">
                  <c:v>5.7107079999999996E-6</c:v>
                </c:pt>
                <c:pt idx="14919">
                  <c:v>5.709995E-6</c:v>
                </c:pt>
                <c:pt idx="14920">
                  <c:v>5.7092969999999998E-6</c:v>
                </c:pt>
                <c:pt idx="14921">
                  <c:v>5.7086809999999998E-6</c:v>
                </c:pt>
                <c:pt idx="14922">
                  <c:v>5.7080640000000003E-6</c:v>
                </c:pt>
                <c:pt idx="14923">
                  <c:v>5.7074319999999998E-6</c:v>
                </c:pt>
                <c:pt idx="14924">
                  <c:v>5.7067799999999996E-6</c:v>
                </c:pt>
                <c:pt idx="14925">
                  <c:v>5.7061100000000002E-6</c:v>
                </c:pt>
                <c:pt idx="14926">
                  <c:v>5.7054259999999999E-6</c:v>
                </c:pt>
                <c:pt idx="14927">
                  <c:v>5.7047359999999999E-6</c:v>
                </c:pt>
                <c:pt idx="14928">
                  <c:v>5.7040480000000004E-6</c:v>
                </c:pt>
                <c:pt idx="14929">
                  <c:v>5.703367E-6</c:v>
                </c:pt>
                <c:pt idx="14930">
                  <c:v>5.7026939999999999E-6</c:v>
                </c:pt>
                <c:pt idx="14931">
                  <c:v>5.702029E-6</c:v>
                </c:pt>
                <c:pt idx="14932">
                  <c:v>5.7013699999999998E-6</c:v>
                </c:pt>
                <c:pt idx="14933">
                  <c:v>5.7007140000000003E-6</c:v>
                </c:pt>
                <c:pt idx="14934">
                  <c:v>5.700058E-6</c:v>
                </c:pt>
                <c:pt idx="14935">
                  <c:v>5.6994E-6</c:v>
                </c:pt>
                <c:pt idx="14936">
                  <c:v>5.698738E-6</c:v>
                </c:pt>
                <c:pt idx="14937">
                  <c:v>5.698073E-6</c:v>
                </c:pt>
                <c:pt idx="14938">
                  <c:v>5.6974059999999996E-6</c:v>
                </c:pt>
                <c:pt idx="14939">
                  <c:v>5.6967379999999998E-6</c:v>
                </c:pt>
                <c:pt idx="14940">
                  <c:v>5.6962429999999999E-6</c:v>
                </c:pt>
                <c:pt idx="14941">
                  <c:v>5.695525E-6</c:v>
                </c:pt>
                <c:pt idx="14942">
                  <c:v>5.6948129999999998E-6</c:v>
                </c:pt>
                <c:pt idx="14943">
                  <c:v>5.6941159999999998E-6</c:v>
                </c:pt>
                <c:pt idx="14944">
                  <c:v>5.6935050000000001E-6</c:v>
                </c:pt>
                <c:pt idx="14945">
                  <c:v>5.6928830000000003E-6</c:v>
                </c:pt>
                <c:pt idx="14946">
                  <c:v>5.6922520000000001E-6</c:v>
                </c:pt>
                <c:pt idx="14947">
                  <c:v>5.6916059999999996E-6</c:v>
                </c:pt>
                <c:pt idx="14948">
                  <c:v>5.6909430000000001E-6</c:v>
                </c:pt>
                <c:pt idx="14949">
                  <c:v>5.6902670000000001E-6</c:v>
                </c:pt>
                <c:pt idx="14950">
                  <c:v>5.6895819999999996E-6</c:v>
                </c:pt>
                <c:pt idx="14951">
                  <c:v>5.688897E-6</c:v>
                </c:pt>
                <c:pt idx="14952">
                  <c:v>5.6882159999999996E-6</c:v>
                </c:pt>
                <c:pt idx="14953">
                  <c:v>5.6875439999999997E-6</c:v>
                </c:pt>
                <c:pt idx="14954">
                  <c:v>5.68688E-6</c:v>
                </c:pt>
                <c:pt idx="14955">
                  <c:v>5.6862239999999997E-6</c:v>
                </c:pt>
                <c:pt idx="14956">
                  <c:v>5.6855710000000001E-6</c:v>
                </c:pt>
                <c:pt idx="14957">
                  <c:v>5.6849189999999999E-6</c:v>
                </c:pt>
                <c:pt idx="14958">
                  <c:v>5.684265E-6</c:v>
                </c:pt>
                <c:pt idx="14959">
                  <c:v>5.6836070000000001E-6</c:v>
                </c:pt>
                <c:pt idx="14960">
                  <c:v>5.6829460000000003E-6</c:v>
                </c:pt>
                <c:pt idx="14961">
                  <c:v>5.6822810000000003E-6</c:v>
                </c:pt>
                <c:pt idx="14962">
                  <c:v>5.6816150000000002E-6</c:v>
                </c:pt>
                <c:pt idx="14963">
                  <c:v>5.680949E-6</c:v>
                </c:pt>
                <c:pt idx="14964">
                  <c:v>5.6804580000000002E-6</c:v>
                </c:pt>
                <c:pt idx="14965">
                  <c:v>5.6797409999999997E-6</c:v>
                </c:pt>
                <c:pt idx="14966">
                  <c:v>5.6790329999999996E-6</c:v>
                </c:pt>
                <c:pt idx="14967">
                  <c:v>5.6783390000000004E-6</c:v>
                </c:pt>
                <c:pt idx="14968">
                  <c:v>5.6777319999999999E-6</c:v>
                </c:pt>
                <c:pt idx="14969">
                  <c:v>5.6771159999999998E-6</c:v>
                </c:pt>
                <c:pt idx="14970">
                  <c:v>5.6764899999999999E-6</c:v>
                </c:pt>
                <c:pt idx="14971">
                  <c:v>5.6758480000000004E-6</c:v>
                </c:pt>
                <c:pt idx="14972">
                  <c:v>5.675188E-6</c:v>
                </c:pt>
                <c:pt idx="14973">
                  <c:v>5.6745130000000002E-6</c:v>
                </c:pt>
                <c:pt idx="14974">
                  <c:v>5.673829E-6</c:v>
                </c:pt>
                <c:pt idx="14975">
                  <c:v>5.6731440000000003E-6</c:v>
                </c:pt>
                <c:pt idx="14976">
                  <c:v>5.6724650000000004E-6</c:v>
                </c:pt>
                <c:pt idx="14977">
                  <c:v>5.6717950000000001E-6</c:v>
                </c:pt>
                <c:pt idx="14978">
                  <c:v>5.6711340000000003E-6</c:v>
                </c:pt>
                <c:pt idx="14979">
                  <c:v>5.6704809999999999E-6</c:v>
                </c:pt>
                <c:pt idx="14980">
                  <c:v>5.6698320000000004E-6</c:v>
                </c:pt>
                <c:pt idx="14981">
                  <c:v>5.669183E-6</c:v>
                </c:pt>
                <c:pt idx="14982">
                  <c:v>5.6685320000000001E-6</c:v>
                </c:pt>
                <c:pt idx="14983">
                  <c:v>5.6678780000000002E-6</c:v>
                </c:pt>
                <c:pt idx="14984">
                  <c:v>5.667219E-6</c:v>
                </c:pt>
                <c:pt idx="14985">
                  <c:v>5.6665559999999997E-6</c:v>
                </c:pt>
                <c:pt idx="14986">
                  <c:v>5.6658909999999998E-6</c:v>
                </c:pt>
                <c:pt idx="14987">
                  <c:v>5.6654010000000002E-6</c:v>
                </c:pt>
                <c:pt idx="14988">
                  <c:v>5.6646879999999998E-6</c:v>
                </c:pt>
                <c:pt idx="14989">
                  <c:v>5.663981E-6</c:v>
                </c:pt>
                <c:pt idx="14990">
                  <c:v>5.6632899999999998E-6</c:v>
                </c:pt>
                <c:pt idx="14991">
                  <c:v>5.662686E-6</c:v>
                </c:pt>
                <c:pt idx="14992">
                  <c:v>5.6620710000000002E-6</c:v>
                </c:pt>
                <c:pt idx="14993">
                  <c:v>5.6614459999999997E-6</c:v>
                </c:pt>
                <c:pt idx="14994">
                  <c:v>5.6608059999999998E-6</c:v>
                </c:pt>
                <c:pt idx="14995">
                  <c:v>5.6601490000000001E-6</c:v>
                </c:pt>
                <c:pt idx="14996">
                  <c:v>5.659476E-6</c:v>
                </c:pt>
                <c:pt idx="14997">
                  <c:v>5.6587959999999998E-6</c:v>
                </c:pt>
                <c:pt idx="14998">
                  <c:v>5.6581150000000003E-6</c:v>
                </c:pt>
                <c:pt idx="14999">
                  <c:v>5.6574439999999998E-6</c:v>
                </c:pt>
                <c:pt idx="15000">
                  <c:v>5.6567749999999997E-6</c:v>
                </c:pt>
                <c:pt idx="15001">
                  <c:v>5.6561150000000001E-6</c:v>
                </c:pt>
                <c:pt idx="15002">
                  <c:v>5.6554610000000003E-6</c:v>
                </c:pt>
                <c:pt idx="15003">
                  <c:v>5.654812E-6</c:v>
                </c:pt>
                <c:pt idx="15004">
                  <c:v>5.6541650000000001E-6</c:v>
                </c:pt>
                <c:pt idx="15005">
                  <c:v>5.6535180000000002E-6</c:v>
                </c:pt>
                <c:pt idx="15006">
                  <c:v>5.6528670000000003E-6</c:v>
                </c:pt>
                <c:pt idx="15007">
                  <c:v>5.6522129999999996E-6</c:v>
                </c:pt>
                <c:pt idx="15008">
                  <c:v>5.6515549999999996E-6</c:v>
                </c:pt>
                <c:pt idx="15009">
                  <c:v>5.6508939999999998E-6</c:v>
                </c:pt>
                <c:pt idx="15010">
                  <c:v>5.650233E-6</c:v>
                </c:pt>
                <c:pt idx="15011">
                  <c:v>5.6497479999999999E-6</c:v>
                </c:pt>
                <c:pt idx="15012">
                  <c:v>5.649037E-6</c:v>
                </c:pt>
                <c:pt idx="15013">
                  <c:v>5.6483330000000001E-6</c:v>
                </c:pt>
                <c:pt idx="15014">
                  <c:v>5.6476440000000003E-6</c:v>
                </c:pt>
                <c:pt idx="15015">
                  <c:v>5.647041E-6</c:v>
                </c:pt>
                <c:pt idx="15016">
                  <c:v>5.6464270000000004E-6</c:v>
                </c:pt>
                <c:pt idx="15017">
                  <c:v>5.6458040000000003E-6</c:v>
                </c:pt>
                <c:pt idx="15018">
                  <c:v>5.6451660000000001E-6</c:v>
                </c:pt>
                <c:pt idx="15019">
                  <c:v>5.644511E-6</c:v>
                </c:pt>
                <c:pt idx="15020">
                  <c:v>5.6438409999999997E-6</c:v>
                </c:pt>
                <c:pt idx="15021">
                  <c:v>5.6431640000000003E-6</c:v>
                </c:pt>
                <c:pt idx="15022">
                  <c:v>5.6424859999999998E-6</c:v>
                </c:pt>
                <c:pt idx="15023">
                  <c:v>5.641818E-6</c:v>
                </c:pt>
                <c:pt idx="15024">
                  <c:v>5.6411509999999996E-6</c:v>
                </c:pt>
                <c:pt idx="15025">
                  <c:v>5.6404920000000002E-6</c:v>
                </c:pt>
                <c:pt idx="15026">
                  <c:v>5.6398410000000003E-6</c:v>
                </c:pt>
                <c:pt idx="15027">
                  <c:v>5.6391940000000004E-6</c:v>
                </c:pt>
                <c:pt idx="15028">
                  <c:v>5.6385500000000004E-6</c:v>
                </c:pt>
                <c:pt idx="15029">
                  <c:v>5.6379029999999997E-6</c:v>
                </c:pt>
                <c:pt idx="15030">
                  <c:v>5.6372540000000002E-6</c:v>
                </c:pt>
                <c:pt idx="15031">
                  <c:v>5.636602E-6</c:v>
                </c:pt>
                <c:pt idx="15032">
                  <c:v>5.6359459999999997E-6</c:v>
                </c:pt>
                <c:pt idx="15033">
                  <c:v>5.6352879999999997E-6</c:v>
                </c:pt>
                <c:pt idx="15034">
                  <c:v>5.6348069999999998E-6</c:v>
                </c:pt>
                <c:pt idx="15035">
                  <c:v>5.6340949999999996E-6</c:v>
                </c:pt>
                <c:pt idx="15036">
                  <c:v>5.6333909999999997E-6</c:v>
                </c:pt>
                <c:pt idx="15037">
                  <c:v>5.6327030000000002E-6</c:v>
                </c:pt>
                <c:pt idx="15038">
                  <c:v>5.6320999999999998E-6</c:v>
                </c:pt>
                <c:pt idx="15039">
                  <c:v>5.6314939999999996E-6</c:v>
                </c:pt>
                <c:pt idx="15040">
                  <c:v>5.6308749999999997E-6</c:v>
                </c:pt>
                <c:pt idx="15041">
                  <c:v>5.6302370000000003E-6</c:v>
                </c:pt>
                <c:pt idx="15042">
                  <c:v>5.6295799999999997E-6</c:v>
                </c:pt>
                <c:pt idx="15043">
                  <c:v>5.6289130000000002E-6</c:v>
                </c:pt>
                <c:pt idx="15044">
                  <c:v>5.6282359999999999E-6</c:v>
                </c:pt>
                <c:pt idx="15045">
                  <c:v>5.6275589999999996E-6</c:v>
                </c:pt>
                <c:pt idx="15046">
                  <c:v>5.626888E-6</c:v>
                </c:pt>
                <c:pt idx="15047">
                  <c:v>5.6262259999999999E-6</c:v>
                </c:pt>
                <c:pt idx="15048">
                  <c:v>5.6255730000000003E-6</c:v>
                </c:pt>
                <c:pt idx="15049">
                  <c:v>5.6249250000000002E-6</c:v>
                </c:pt>
                <c:pt idx="15050">
                  <c:v>5.6242810000000002E-6</c:v>
                </c:pt>
                <c:pt idx="15051">
                  <c:v>5.6236379999999996E-6</c:v>
                </c:pt>
                <c:pt idx="15052">
                  <c:v>5.6229930000000002E-6</c:v>
                </c:pt>
                <c:pt idx="15053">
                  <c:v>5.6223439999999999E-6</c:v>
                </c:pt>
                <c:pt idx="15054">
                  <c:v>5.6216929999999999E-6</c:v>
                </c:pt>
                <c:pt idx="15055">
                  <c:v>5.6210379999999998E-6</c:v>
                </c:pt>
                <c:pt idx="15056">
                  <c:v>5.6203820000000004E-6</c:v>
                </c:pt>
                <c:pt idx="15057">
                  <c:v>5.619726E-6</c:v>
                </c:pt>
                <c:pt idx="15058">
                  <c:v>5.6192490000000002E-6</c:v>
                </c:pt>
                <c:pt idx="15059">
                  <c:v>5.6185429999999998E-6</c:v>
                </c:pt>
                <c:pt idx="15060">
                  <c:v>5.6178440000000002E-6</c:v>
                </c:pt>
                <c:pt idx="15061">
                  <c:v>5.6171589999999997E-6</c:v>
                </c:pt>
                <c:pt idx="15062">
                  <c:v>5.6165609999999997E-6</c:v>
                </c:pt>
                <c:pt idx="15063">
                  <c:v>5.6159519999999996E-6</c:v>
                </c:pt>
                <c:pt idx="15064">
                  <c:v>5.6153329999999997E-6</c:v>
                </c:pt>
                <c:pt idx="15065">
                  <c:v>5.6146999999999998E-6</c:v>
                </c:pt>
                <c:pt idx="15066">
                  <c:v>5.6140479999999996E-6</c:v>
                </c:pt>
                <c:pt idx="15067">
                  <c:v>5.6133820000000003E-6</c:v>
                </c:pt>
                <c:pt idx="15068">
                  <c:v>5.6127069999999996E-6</c:v>
                </c:pt>
                <c:pt idx="15069">
                  <c:v>5.6120309999999996E-6</c:v>
                </c:pt>
                <c:pt idx="15070">
                  <c:v>5.6113610000000002E-6</c:v>
                </c:pt>
                <c:pt idx="15071">
                  <c:v>5.6107000000000003E-6</c:v>
                </c:pt>
                <c:pt idx="15072">
                  <c:v>5.6100529999999996E-6</c:v>
                </c:pt>
                <c:pt idx="15073">
                  <c:v>5.6094059999999998E-6</c:v>
                </c:pt>
                <c:pt idx="15074">
                  <c:v>5.6087640000000003E-6</c:v>
                </c:pt>
                <c:pt idx="15075">
                  <c:v>5.6081219999999999E-6</c:v>
                </c:pt>
                <c:pt idx="15076">
                  <c:v>5.6074800000000004E-6</c:v>
                </c:pt>
                <c:pt idx="15077">
                  <c:v>5.6068339999999999E-6</c:v>
                </c:pt>
                <c:pt idx="15078">
                  <c:v>5.6061840000000002E-6</c:v>
                </c:pt>
                <c:pt idx="15079">
                  <c:v>5.605532E-6</c:v>
                </c:pt>
                <c:pt idx="15080">
                  <c:v>5.6048780000000001E-6</c:v>
                </c:pt>
                <c:pt idx="15081">
                  <c:v>5.6042230000000001E-6</c:v>
                </c:pt>
                <c:pt idx="15082">
                  <c:v>5.6037500000000003E-6</c:v>
                </c:pt>
                <c:pt idx="15083">
                  <c:v>5.6030450000000002E-6</c:v>
                </c:pt>
                <c:pt idx="15084">
                  <c:v>5.6023469999999999E-6</c:v>
                </c:pt>
                <c:pt idx="15085">
                  <c:v>5.6016650000000002E-6</c:v>
                </c:pt>
                <c:pt idx="15086">
                  <c:v>5.6010710000000003E-6</c:v>
                </c:pt>
                <c:pt idx="15087">
                  <c:v>5.6004639999999998E-6</c:v>
                </c:pt>
                <c:pt idx="15088">
                  <c:v>5.5998470000000004E-6</c:v>
                </c:pt>
                <c:pt idx="15089">
                  <c:v>5.5992149999999999E-6</c:v>
                </c:pt>
                <c:pt idx="15090">
                  <c:v>5.5985660000000004E-6</c:v>
                </c:pt>
                <c:pt idx="15091">
                  <c:v>5.5979019999999999E-6</c:v>
                </c:pt>
                <c:pt idx="15092">
                  <c:v>5.5972299999999999E-6</c:v>
                </c:pt>
                <c:pt idx="15093">
                  <c:v>5.596558E-6</c:v>
                </c:pt>
                <c:pt idx="15094">
                  <c:v>5.5958909999999996E-6</c:v>
                </c:pt>
                <c:pt idx="15095">
                  <c:v>5.5952320000000003E-6</c:v>
                </c:pt>
                <c:pt idx="15096">
                  <c:v>5.5945829999999999E-6</c:v>
                </c:pt>
                <c:pt idx="15097">
                  <c:v>5.5939389999999999E-6</c:v>
                </c:pt>
                <c:pt idx="15098">
                  <c:v>5.5933000000000003E-6</c:v>
                </c:pt>
                <c:pt idx="15099">
                  <c:v>5.5926620000000001E-6</c:v>
                </c:pt>
                <c:pt idx="15100">
                  <c:v>5.5920220000000002E-6</c:v>
                </c:pt>
                <c:pt idx="15101">
                  <c:v>5.5913780000000002E-6</c:v>
                </c:pt>
                <c:pt idx="15102">
                  <c:v>5.5907300000000001E-6</c:v>
                </c:pt>
                <c:pt idx="15103">
                  <c:v>5.5900790000000001E-6</c:v>
                </c:pt>
                <c:pt idx="15104">
                  <c:v>5.5894269999999999E-6</c:v>
                </c:pt>
                <c:pt idx="15105">
                  <c:v>5.5887740000000003E-6</c:v>
                </c:pt>
                <c:pt idx="15106">
                  <c:v>5.5883049999999999E-6</c:v>
                </c:pt>
                <c:pt idx="15107">
                  <c:v>5.5876030000000004E-6</c:v>
                </c:pt>
                <c:pt idx="15108">
                  <c:v>5.5869090000000003E-6</c:v>
                </c:pt>
                <c:pt idx="15109">
                  <c:v>5.5862300000000004E-6</c:v>
                </c:pt>
                <c:pt idx="15110">
                  <c:v>5.5856369999999999E-6</c:v>
                </c:pt>
                <c:pt idx="15111">
                  <c:v>5.5850330000000002E-6</c:v>
                </c:pt>
                <c:pt idx="15112">
                  <c:v>5.58442E-6</c:v>
                </c:pt>
                <c:pt idx="15113">
                  <c:v>5.5837910000000002E-6</c:v>
                </c:pt>
                <c:pt idx="15114">
                  <c:v>5.5831440000000003E-6</c:v>
                </c:pt>
                <c:pt idx="15115">
                  <c:v>5.582481E-6</c:v>
                </c:pt>
                <c:pt idx="15116">
                  <c:v>5.5818100000000003E-6</c:v>
                </c:pt>
                <c:pt idx="15117">
                  <c:v>5.5811389999999998E-6</c:v>
                </c:pt>
                <c:pt idx="15118">
                  <c:v>5.5804739999999999E-6</c:v>
                </c:pt>
                <c:pt idx="15119">
                  <c:v>5.5798229999999999E-6</c:v>
                </c:pt>
                <c:pt idx="15120">
                  <c:v>5.5791739999999996E-6</c:v>
                </c:pt>
                <c:pt idx="15121">
                  <c:v>5.5785320000000001E-6</c:v>
                </c:pt>
                <c:pt idx="15122">
                  <c:v>5.5778950000000001E-6</c:v>
                </c:pt>
                <c:pt idx="15123">
                  <c:v>5.5772590000000003E-6</c:v>
                </c:pt>
                <c:pt idx="15124">
                  <c:v>5.5766210000000001E-6</c:v>
                </c:pt>
                <c:pt idx="15125">
                  <c:v>5.5759799999999999E-6</c:v>
                </c:pt>
                <c:pt idx="15126">
                  <c:v>5.5753370000000002E-6</c:v>
                </c:pt>
                <c:pt idx="15127">
                  <c:v>5.5746900000000003E-6</c:v>
                </c:pt>
                <c:pt idx="15128">
                  <c:v>5.5740420000000002E-6</c:v>
                </c:pt>
                <c:pt idx="15129">
                  <c:v>5.5733919999999996E-6</c:v>
                </c:pt>
                <c:pt idx="15130">
                  <c:v>5.5729259999999999E-6</c:v>
                </c:pt>
                <c:pt idx="15131">
                  <c:v>5.5722249999999998E-6</c:v>
                </c:pt>
                <c:pt idx="15132">
                  <c:v>5.571532E-6</c:v>
                </c:pt>
                <c:pt idx="15133">
                  <c:v>5.5708530000000001E-6</c:v>
                </c:pt>
                <c:pt idx="15134">
                  <c:v>5.5702630000000003E-6</c:v>
                </c:pt>
                <c:pt idx="15135">
                  <c:v>5.5696619999999996E-6</c:v>
                </c:pt>
                <c:pt idx="15136">
                  <c:v>5.5690530000000004E-6</c:v>
                </c:pt>
                <c:pt idx="15137">
                  <c:v>5.5684279999999998E-6</c:v>
                </c:pt>
                <c:pt idx="15138">
                  <c:v>5.5677829999999996E-6</c:v>
                </c:pt>
                <c:pt idx="15139">
                  <c:v>5.5671240000000003E-6</c:v>
                </c:pt>
                <c:pt idx="15140">
                  <c:v>5.5664550000000002E-6</c:v>
                </c:pt>
                <c:pt idx="15141">
                  <c:v>5.5657860000000002E-6</c:v>
                </c:pt>
                <c:pt idx="15142">
                  <c:v>5.5651219999999996E-6</c:v>
                </c:pt>
                <c:pt idx="15143">
                  <c:v>5.5644679999999998E-6</c:v>
                </c:pt>
                <c:pt idx="15144">
                  <c:v>5.5638220000000002E-6</c:v>
                </c:pt>
                <c:pt idx="15145">
                  <c:v>5.5631850000000002E-6</c:v>
                </c:pt>
                <c:pt idx="15146">
                  <c:v>5.5625520000000003E-6</c:v>
                </c:pt>
                <c:pt idx="15147">
                  <c:v>5.561921E-6</c:v>
                </c:pt>
                <c:pt idx="15148">
                  <c:v>5.5612869999999999E-6</c:v>
                </c:pt>
                <c:pt idx="15149">
                  <c:v>5.5606489999999996E-6</c:v>
                </c:pt>
                <c:pt idx="15150">
                  <c:v>5.5600070000000001E-6</c:v>
                </c:pt>
                <c:pt idx="15151">
                  <c:v>5.5593609999999996E-6</c:v>
                </c:pt>
                <c:pt idx="15152">
                  <c:v>5.5587130000000004E-6</c:v>
                </c:pt>
                <c:pt idx="15153">
                  <c:v>5.5580640000000001E-6</c:v>
                </c:pt>
                <c:pt idx="15154">
                  <c:v>5.5576010000000002E-6</c:v>
                </c:pt>
                <c:pt idx="15155">
                  <c:v>5.5569019999999997E-6</c:v>
                </c:pt>
                <c:pt idx="15156">
                  <c:v>5.5562119999999998E-6</c:v>
                </c:pt>
                <c:pt idx="15157">
                  <c:v>5.555537E-6</c:v>
                </c:pt>
                <c:pt idx="15158">
                  <c:v>5.5549510000000003E-6</c:v>
                </c:pt>
                <c:pt idx="15159">
                  <c:v>5.5543520000000001E-6</c:v>
                </c:pt>
                <c:pt idx="15160">
                  <c:v>5.5537449999999996E-6</c:v>
                </c:pt>
                <c:pt idx="15161">
                  <c:v>5.5531210000000002E-6</c:v>
                </c:pt>
                <c:pt idx="15162">
                  <c:v>5.5524779999999996E-6</c:v>
                </c:pt>
                <c:pt idx="15163">
                  <c:v>5.5518199999999996E-6</c:v>
                </c:pt>
                <c:pt idx="15164">
                  <c:v>5.5511540000000003E-6</c:v>
                </c:pt>
                <c:pt idx="15165">
                  <c:v>5.5504869999999999E-6</c:v>
                </c:pt>
                <c:pt idx="15166">
                  <c:v>5.5498330000000001E-6</c:v>
                </c:pt>
                <c:pt idx="15167">
                  <c:v>5.5491799999999996E-6</c:v>
                </c:pt>
                <c:pt idx="15168">
                  <c:v>5.5485350000000002E-6</c:v>
                </c:pt>
                <c:pt idx="15169">
                  <c:v>5.5478980000000002E-6</c:v>
                </c:pt>
                <c:pt idx="15170">
                  <c:v>5.5472659999999997E-6</c:v>
                </c:pt>
                <c:pt idx="15171">
                  <c:v>5.5466350000000003E-6</c:v>
                </c:pt>
                <c:pt idx="15172">
                  <c:v>5.5460029999999998E-6</c:v>
                </c:pt>
                <c:pt idx="15173">
                  <c:v>5.545367E-6</c:v>
                </c:pt>
                <c:pt idx="15174">
                  <c:v>5.5447280000000004E-6</c:v>
                </c:pt>
                <c:pt idx="15175">
                  <c:v>5.544086E-6</c:v>
                </c:pt>
                <c:pt idx="15176">
                  <c:v>5.5434409999999998E-6</c:v>
                </c:pt>
                <c:pt idx="15177">
                  <c:v>5.5427960000000004E-6</c:v>
                </c:pt>
                <c:pt idx="15178">
                  <c:v>5.5423430000000004E-6</c:v>
                </c:pt>
                <c:pt idx="15179">
                  <c:v>5.5416450000000002E-6</c:v>
                </c:pt>
                <c:pt idx="15180">
                  <c:v>5.540954E-6</c:v>
                </c:pt>
                <c:pt idx="15181">
                  <c:v>5.5402790000000002E-6</c:v>
                </c:pt>
                <c:pt idx="15182">
                  <c:v>5.5396929999999997E-6</c:v>
                </c:pt>
                <c:pt idx="15183">
                  <c:v>5.5390940000000003E-6</c:v>
                </c:pt>
                <c:pt idx="15184">
                  <c:v>5.5384869999999998E-6</c:v>
                </c:pt>
                <c:pt idx="15185">
                  <c:v>5.5378660000000003E-6</c:v>
                </c:pt>
                <c:pt idx="15186">
                  <c:v>5.5372269999999998E-6</c:v>
                </c:pt>
                <c:pt idx="15187">
                  <c:v>5.5365740000000002E-6</c:v>
                </c:pt>
                <c:pt idx="15188">
                  <c:v>5.5359120000000001E-6</c:v>
                </c:pt>
                <c:pt idx="15189">
                  <c:v>5.5352500000000001E-6</c:v>
                </c:pt>
                <c:pt idx="15190">
                  <c:v>5.5345930000000004E-6</c:v>
                </c:pt>
                <c:pt idx="15191">
                  <c:v>5.5339429999999998E-6</c:v>
                </c:pt>
                <c:pt idx="15192">
                  <c:v>5.5333019999999997E-6</c:v>
                </c:pt>
                <c:pt idx="15193">
                  <c:v>5.5326680000000004E-6</c:v>
                </c:pt>
                <c:pt idx="15194">
                  <c:v>5.5320380000000003E-6</c:v>
                </c:pt>
                <c:pt idx="15195">
                  <c:v>5.5314089999999997E-6</c:v>
                </c:pt>
                <c:pt idx="15196">
                  <c:v>5.5307780000000003E-6</c:v>
                </c:pt>
                <c:pt idx="15197">
                  <c:v>5.5301440000000002E-6</c:v>
                </c:pt>
                <c:pt idx="15198">
                  <c:v>5.5295049999999997E-6</c:v>
                </c:pt>
                <c:pt idx="15199">
                  <c:v>5.5288640000000004E-6</c:v>
                </c:pt>
                <c:pt idx="15200">
                  <c:v>5.5282209999999998E-6</c:v>
                </c:pt>
                <c:pt idx="15201">
                  <c:v>5.5275780000000001E-6</c:v>
                </c:pt>
                <c:pt idx="15202">
                  <c:v>5.5271239999999998E-6</c:v>
                </c:pt>
                <c:pt idx="15203">
                  <c:v>5.5264299999999997E-6</c:v>
                </c:pt>
                <c:pt idx="15204">
                  <c:v>5.5257429999999996E-6</c:v>
                </c:pt>
                <c:pt idx="15205">
                  <c:v>5.5250730000000002E-6</c:v>
                </c:pt>
                <c:pt idx="15206">
                  <c:v>5.5244909999999998E-6</c:v>
                </c:pt>
                <c:pt idx="15207">
                  <c:v>5.5238980000000001E-6</c:v>
                </c:pt>
                <c:pt idx="15208">
                  <c:v>5.523296E-6</c:v>
                </c:pt>
                <c:pt idx="15209">
                  <c:v>5.5226759999999998E-6</c:v>
                </c:pt>
                <c:pt idx="15210">
                  <c:v>5.522036E-6</c:v>
                </c:pt>
                <c:pt idx="15211">
                  <c:v>5.5213809999999999E-6</c:v>
                </c:pt>
                <c:pt idx="15212">
                  <c:v>5.5207179999999996E-6</c:v>
                </c:pt>
                <c:pt idx="15213">
                  <c:v>5.5200609999999999E-6</c:v>
                </c:pt>
                <c:pt idx="15214">
                  <c:v>5.5194080000000003E-6</c:v>
                </c:pt>
                <c:pt idx="15215">
                  <c:v>5.518763E-6</c:v>
                </c:pt>
                <c:pt idx="15216">
                  <c:v>5.5181179999999998E-6</c:v>
                </c:pt>
                <c:pt idx="15217">
                  <c:v>5.5174879999999998E-6</c:v>
                </c:pt>
                <c:pt idx="15218">
                  <c:v>5.5168549999999999E-6</c:v>
                </c:pt>
                <c:pt idx="15219">
                  <c:v>5.5162239999999996E-6</c:v>
                </c:pt>
                <c:pt idx="15220">
                  <c:v>5.5156030000000001E-6</c:v>
                </c:pt>
                <c:pt idx="15221">
                  <c:v>5.5149689999999999E-6</c:v>
                </c:pt>
                <c:pt idx="15222">
                  <c:v>5.5143330000000001E-6</c:v>
                </c:pt>
                <c:pt idx="15223">
                  <c:v>5.5136949999999999E-6</c:v>
                </c:pt>
                <c:pt idx="15224">
                  <c:v>5.5130560000000003E-6</c:v>
                </c:pt>
                <c:pt idx="15225">
                  <c:v>5.5124160000000004E-6</c:v>
                </c:pt>
                <c:pt idx="15226">
                  <c:v>5.5117780000000001E-6</c:v>
                </c:pt>
                <c:pt idx="15227">
                  <c:v>5.511328E-6</c:v>
                </c:pt>
                <c:pt idx="15228">
                  <c:v>5.5106399999999996E-6</c:v>
                </c:pt>
                <c:pt idx="15229">
                  <c:v>5.5099579999999999E-6</c:v>
                </c:pt>
                <c:pt idx="15230">
                  <c:v>5.5092910000000003E-6</c:v>
                </c:pt>
                <c:pt idx="15231">
                  <c:v>5.5087110000000004E-6</c:v>
                </c:pt>
                <c:pt idx="15232">
                  <c:v>5.5081179999999999E-6</c:v>
                </c:pt>
                <c:pt idx="15233">
                  <c:v>5.5075150000000004E-6</c:v>
                </c:pt>
                <c:pt idx="15234">
                  <c:v>5.5068950000000002E-6</c:v>
                </c:pt>
                <c:pt idx="15235">
                  <c:v>5.506257E-6</c:v>
                </c:pt>
                <c:pt idx="15236">
                  <c:v>5.505606E-6</c:v>
                </c:pt>
                <c:pt idx="15237">
                  <c:v>5.5049469999999998E-6</c:v>
                </c:pt>
                <c:pt idx="15238">
                  <c:v>5.5042889999999999E-6</c:v>
                </c:pt>
                <c:pt idx="15239">
                  <c:v>5.5036369999999997E-6</c:v>
                </c:pt>
                <c:pt idx="15240">
                  <c:v>5.5029939999999999E-6</c:v>
                </c:pt>
                <c:pt idx="15241">
                  <c:v>5.5023590000000004E-6</c:v>
                </c:pt>
                <c:pt idx="15242">
                  <c:v>5.5017369999999997E-6</c:v>
                </c:pt>
                <c:pt idx="15243">
                  <c:v>5.5011109999999998E-6</c:v>
                </c:pt>
                <c:pt idx="15244">
                  <c:v>5.5004839999999997E-6</c:v>
                </c:pt>
                <c:pt idx="15245">
                  <c:v>5.4998560000000001E-6</c:v>
                </c:pt>
                <c:pt idx="15246">
                  <c:v>5.4992249999999999E-6</c:v>
                </c:pt>
                <c:pt idx="15247">
                  <c:v>5.4985909999999997E-6</c:v>
                </c:pt>
                <c:pt idx="15248">
                  <c:v>5.4979549999999999E-6</c:v>
                </c:pt>
                <c:pt idx="15249">
                  <c:v>5.4973179999999999E-6</c:v>
                </c:pt>
                <c:pt idx="15250">
                  <c:v>5.4966809999999999E-6</c:v>
                </c:pt>
                <c:pt idx="15251">
                  <c:v>5.4962360000000001E-6</c:v>
                </c:pt>
                <c:pt idx="15252">
                  <c:v>5.495549E-6</c:v>
                </c:pt>
                <c:pt idx="15253">
                  <c:v>5.4948700000000001E-6</c:v>
                </c:pt>
                <c:pt idx="15254">
                  <c:v>5.4942059999999996E-6</c:v>
                </c:pt>
                <c:pt idx="15255">
                  <c:v>5.4936280000000001E-6</c:v>
                </c:pt>
                <c:pt idx="15256">
                  <c:v>5.4930370000000001E-6</c:v>
                </c:pt>
                <c:pt idx="15257">
                  <c:v>5.4924360000000003E-6</c:v>
                </c:pt>
                <c:pt idx="15258">
                  <c:v>5.4918200000000002E-6</c:v>
                </c:pt>
                <c:pt idx="15259">
                  <c:v>5.4911870000000003E-6</c:v>
                </c:pt>
                <c:pt idx="15260">
                  <c:v>5.4905390000000002E-6</c:v>
                </c:pt>
                <c:pt idx="15261">
                  <c:v>5.4898840000000001E-6</c:v>
                </c:pt>
                <c:pt idx="15262">
                  <c:v>5.4892330000000002E-6</c:v>
                </c:pt>
                <c:pt idx="15263">
                  <c:v>5.4885820000000002E-6</c:v>
                </c:pt>
                <c:pt idx="15264">
                  <c:v>5.487944E-6</c:v>
                </c:pt>
                <c:pt idx="15265">
                  <c:v>5.4873090000000004E-6</c:v>
                </c:pt>
                <c:pt idx="15266">
                  <c:v>5.4866799999999998E-6</c:v>
                </c:pt>
                <c:pt idx="15267">
                  <c:v>5.4860560000000004E-6</c:v>
                </c:pt>
                <c:pt idx="15268">
                  <c:v>5.4854339999999997E-6</c:v>
                </c:pt>
                <c:pt idx="15269">
                  <c:v>5.4848119999999999E-6</c:v>
                </c:pt>
                <c:pt idx="15270">
                  <c:v>5.4841870000000002E-6</c:v>
                </c:pt>
                <c:pt idx="15271">
                  <c:v>5.4835589999999998E-6</c:v>
                </c:pt>
                <c:pt idx="15272">
                  <c:v>5.4829270000000002E-6</c:v>
                </c:pt>
                <c:pt idx="15273">
                  <c:v>5.482293E-6</c:v>
                </c:pt>
                <c:pt idx="15274">
                  <c:v>5.4816579999999997E-6</c:v>
                </c:pt>
                <c:pt idx="15275">
                  <c:v>5.4812150000000003E-6</c:v>
                </c:pt>
                <c:pt idx="15276">
                  <c:v>5.4805280000000002E-6</c:v>
                </c:pt>
                <c:pt idx="15277">
                  <c:v>5.4798499999999997E-6</c:v>
                </c:pt>
                <c:pt idx="15278">
                  <c:v>5.4791879999999997E-6</c:v>
                </c:pt>
                <c:pt idx="15279">
                  <c:v>5.4786130000000001E-6</c:v>
                </c:pt>
                <c:pt idx="15280">
                  <c:v>5.4780269999999996E-6</c:v>
                </c:pt>
                <c:pt idx="15281">
                  <c:v>5.4774320000000003E-6</c:v>
                </c:pt>
                <c:pt idx="15282">
                  <c:v>5.4768200000000004E-6</c:v>
                </c:pt>
                <c:pt idx="15283">
                  <c:v>5.4761900000000003E-6</c:v>
                </c:pt>
                <c:pt idx="15284">
                  <c:v>5.4755439999999999E-6</c:v>
                </c:pt>
                <c:pt idx="15285">
                  <c:v>5.4748919999999997E-6</c:v>
                </c:pt>
                <c:pt idx="15286">
                  <c:v>5.4742379999999998E-6</c:v>
                </c:pt>
                <c:pt idx="15287">
                  <c:v>5.4735960000000003E-6</c:v>
                </c:pt>
                <c:pt idx="15288">
                  <c:v>5.4729559999999996E-6</c:v>
                </c:pt>
                <c:pt idx="15289">
                  <c:v>5.4723250000000002E-6</c:v>
                </c:pt>
                <c:pt idx="15290">
                  <c:v>5.4717009999999999E-6</c:v>
                </c:pt>
                <c:pt idx="15291">
                  <c:v>5.4710819999999999E-6</c:v>
                </c:pt>
                <c:pt idx="15292">
                  <c:v>5.470463E-6</c:v>
                </c:pt>
                <c:pt idx="15293">
                  <c:v>5.4698419999999996E-6</c:v>
                </c:pt>
                <c:pt idx="15294">
                  <c:v>5.4692180000000002E-6</c:v>
                </c:pt>
                <c:pt idx="15295">
                  <c:v>5.4685990000000002E-6</c:v>
                </c:pt>
                <c:pt idx="15296">
                  <c:v>5.4679660000000003E-6</c:v>
                </c:pt>
                <c:pt idx="15297">
                  <c:v>5.467331E-6</c:v>
                </c:pt>
                <c:pt idx="15298">
                  <c:v>5.4666960000000004E-6</c:v>
                </c:pt>
                <c:pt idx="15299">
                  <c:v>5.4660690000000003E-6</c:v>
                </c:pt>
                <c:pt idx="15300">
                  <c:v>5.4656279999999997E-6</c:v>
                </c:pt>
                <c:pt idx="15301">
                  <c:v>5.4649440000000003E-6</c:v>
                </c:pt>
                <c:pt idx="15302">
                  <c:v>5.4642699999999999E-6</c:v>
                </c:pt>
                <c:pt idx="15303">
                  <c:v>5.4636109999999998E-6</c:v>
                </c:pt>
                <c:pt idx="15304">
                  <c:v>5.4630419999999999E-6</c:v>
                </c:pt>
                <c:pt idx="15305">
                  <c:v>5.4624649999999999E-6</c:v>
                </c:pt>
                <c:pt idx="15306">
                  <c:v>5.4618699999999998E-6</c:v>
                </c:pt>
                <c:pt idx="15307">
                  <c:v>5.4612579999999998E-6</c:v>
                </c:pt>
                <c:pt idx="15308">
                  <c:v>5.4606260000000002E-6</c:v>
                </c:pt>
                <c:pt idx="15309">
                  <c:v>5.4599780000000001E-6</c:v>
                </c:pt>
                <c:pt idx="15310">
                  <c:v>5.4593240000000002E-6</c:v>
                </c:pt>
                <c:pt idx="15311">
                  <c:v>5.4586770000000004E-6</c:v>
                </c:pt>
                <c:pt idx="15312">
                  <c:v>5.458035E-6</c:v>
                </c:pt>
                <c:pt idx="15313">
                  <c:v>5.4574020000000001E-6</c:v>
                </c:pt>
                <c:pt idx="15314">
                  <c:v>5.4567709999999998E-6</c:v>
                </c:pt>
                <c:pt idx="15315">
                  <c:v>5.4561470000000004E-6</c:v>
                </c:pt>
                <c:pt idx="15316">
                  <c:v>5.4555349999999996E-6</c:v>
                </c:pt>
                <c:pt idx="15317">
                  <c:v>5.4549159999999997E-6</c:v>
                </c:pt>
                <c:pt idx="15318">
                  <c:v>5.4542960000000003E-6</c:v>
                </c:pt>
                <c:pt idx="15319">
                  <c:v>5.453679E-6</c:v>
                </c:pt>
                <c:pt idx="15320">
                  <c:v>5.4530509999999996E-6</c:v>
                </c:pt>
                <c:pt idx="15321">
                  <c:v>5.4524200000000002E-6</c:v>
                </c:pt>
                <c:pt idx="15322">
                  <c:v>5.4517949999999997E-6</c:v>
                </c:pt>
                <c:pt idx="15323">
                  <c:v>5.4511610000000004E-6</c:v>
                </c:pt>
                <c:pt idx="15324">
                  <c:v>5.4505289999999999E-6</c:v>
                </c:pt>
                <c:pt idx="15325">
                  <c:v>5.4500990000000003E-6</c:v>
                </c:pt>
                <c:pt idx="15326">
                  <c:v>5.4494169999999997E-6</c:v>
                </c:pt>
                <c:pt idx="15327">
                  <c:v>5.4487430000000002E-6</c:v>
                </c:pt>
                <c:pt idx="15328">
                  <c:v>5.4480859999999996E-6</c:v>
                </c:pt>
                <c:pt idx="15329">
                  <c:v>5.447518E-6</c:v>
                </c:pt>
                <c:pt idx="15330">
                  <c:v>5.446934E-6</c:v>
                </c:pt>
                <c:pt idx="15331">
                  <c:v>5.446343E-6</c:v>
                </c:pt>
                <c:pt idx="15332">
                  <c:v>5.4457360000000004E-6</c:v>
                </c:pt>
                <c:pt idx="15333">
                  <c:v>5.4451109999999998E-6</c:v>
                </c:pt>
                <c:pt idx="15334">
                  <c:v>5.444471E-6</c:v>
                </c:pt>
                <c:pt idx="15335">
                  <c:v>5.4438229999999999E-6</c:v>
                </c:pt>
                <c:pt idx="15336">
                  <c:v>5.4431740000000004E-6</c:v>
                </c:pt>
                <c:pt idx="15337">
                  <c:v>5.4425330000000003E-6</c:v>
                </c:pt>
                <c:pt idx="15338">
                  <c:v>5.4418960000000003E-6</c:v>
                </c:pt>
                <c:pt idx="15339">
                  <c:v>5.4412679999999999E-6</c:v>
                </c:pt>
                <c:pt idx="15340">
                  <c:v>5.440653E-6</c:v>
                </c:pt>
                <c:pt idx="15341">
                  <c:v>5.4400350000000003E-6</c:v>
                </c:pt>
                <c:pt idx="15342">
                  <c:v>5.439418E-6</c:v>
                </c:pt>
                <c:pt idx="15343">
                  <c:v>5.4388079999999997E-6</c:v>
                </c:pt>
                <c:pt idx="15344">
                  <c:v>5.4381859999999999E-6</c:v>
                </c:pt>
                <c:pt idx="15345">
                  <c:v>5.4375619999999996E-6</c:v>
                </c:pt>
                <c:pt idx="15346">
                  <c:v>5.4369410000000001E-6</c:v>
                </c:pt>
                <c:pt idx="15347">
                  <c:v>5.436311E-6</c:v>
                </c:pt>
                <c:pt idx="15348">
                  <c:v>5.4356799999999998E-6</c:v>
                </c:pt>
                <c:pt idx="15349">
                  <c:v>5.4352510000000004E-6</c:v>
                </c:pt>
                <c:pt idx="15350">
                  <c:v>5.4345689999999998E-6</c:v>
                </c:pt>
                <c:pt idx="15351">
                  <c:v>5.4338959999999997E-6</c:v>
                </c:pt>
                <c:pt idx="15352">
                  <c:v>5.4332389999999999E-6</c:v>
                </c:pt>
                <c:pt idx="15353">
                  <c:v>5.432673E-6</c:v>
                </c:pt>
                <c:pt idx="15354">
                  <c:v>5.4321040000000002E-6</c:v>
                </c:pt>
                <c:pt idx="15355">
                  <c:v>5.4315109999999997E-6</c:v>
                </c:pt>
                <c:pt idx="15356">
                  <c:v>5.4309019999999996E-6</c:v>
                </c:pt>
                <c:pt idx="15357">
                  <c:v>5.430274E-6</c:v>
                </c:pt>
                <c:pt idx="15358">
                  <c:v>5.4296329999999999E-6</c:v>
                </c:pt>
                <c:pt idx="15359">
                  <c:v>5.4289860000000001E-6</c:v>
                </c:pt>
                <c:pt idx="15360">
                  <c:v>5.4283449999999999E-6</c:v>
                </c:pt>
                <c:pt idx="15361">
                  <c:v>5.4277079999999999E-6</c:v>
                </c:pt>
                <c:pt idx="15362">
                  <c:v>5.4270790000000002E-6</c:v>
                </c:pt>
                <c:pt idx="15363">
                  <c:v>5.4264509999999998E-6</c:v>
                </c:pt>
                <c:pt idx="15364">
                  <c:v>5.4258309999999996E-6</c:v>
                </c:pt>
                <c:pt idx="15365">
                  <c:v>5.4252210000000001E-6</c:v>
                </c:pt>
                <c:pt idx="15366">
                  <c:v>5.4246109999999998E-6</c:v>
                </c:pt>
                <c:pt idx="15367">
                  <c:v>5.4239909999999996E-6</c:v>
                </c:pt>
                <c:pt idx="15368">
                  <c:v>5.4233700000000001E-6</c:v>
                </c:pt>
                <c:pt idx="15369">
                  <c:v>5.422754E-6</c:v>
                </c:pt>
                <c:pt idx="15370">
                  <c:v>5.4221339999999998E-6</c:v>
                </c:pt>
                <c:pt idx="15371">
                  <c:v>5.4215030000000004E-6</c:v>
                </c:pt>
                <c:pt idx="15372">
                  <c:v>5.4208800000000004E-6</c:v>
                </c:pt>
                <c:pt idx="15373">
                  <c:v>5.4202509999999997E-6</c:v>
                </c:pt>
                <c:pt idx="15374">
                  <c:v>5.4198259999999996E-6</c:v>
                </c:pt>
                <c:pt idx="15375">
                  <c:v>5.4191469999999997E-6</c:v>
                </c:pt>
                <c:pt idx="15376">
                  <c:v>5.4184770000000003E-6</c:v>
                </c:pt>
                <c:pt idx="15377">
                  <c:v>5.4178250000000001E-6</c:v>
                </c:pt>
                <c:pt idx="15378">
                  <c:v>5.417262E-6</c:v>
                </c:pt>
                <c:pt idx="15379">
                  <c:v>5.4166960000000001E-6</c:v>
                </c:pt>
                <c:pt idx="15380">
                  <c:v>5.416105E-6</c:v>
                </c:pt>
                <c:pt idx="15381">
                  <c:v>5.4154970000000002E-6</c:v>
                </c:pt>
                <c:pt idx="15382">
                  <c:v>5.4148710000000003E-6</c:v>
                </c:pt>
                <c:pt idx="15383">
                  <c:v>5.4142310000000004E-6</c:v>
                </c:pt>
                <c:pt idx="15384">
                  <c:v>5.4135839999999997E-6</c:v>
                </c:pt>
                <c:pt idx="15385">
                  <c:v>5.4129439999999998E-6</c:v>
                </c:pt>
                <c:pt idx="15386">
                  <c:v>5.4123090000000003E-6</c:v>
                </c:pt>
                <c:pt idx="15387">
                  <c:v>5.4116769999999998E-6</c:v>
                </c:pt>
                <c:pt idx="15388">
                  <c:v>5.4110539999999997E-6</c:v>
                </c:pt>
                <c:pt idx="15389">
                  <c:v>5.4104389999999999E-6</c:v>
                </c:pt>
                <c:pt idx="15390">
                  <c:v>5.4098280000000002E-6</c:v>
                </c:pt>
                <c:pt idx="15391">
                  <c:v>5.4092270000000003E-6</c:v>
                </c:pt>
                <c:pt idx="15392">
                  <c:v>5.4086140000000002E-6</c:v>
                </c:pt>
                <c:pt idx="15393">
                  <c:v>5.4079969999999999E-6</c:v>
                </c:pt>
                <c:pt idx="15394">
                  <c:v>5.4073769999999997E-6</c:v>
                </c:pt>
                <c:pt idx="15395">
                  <c:v>5.4067539999999996E-6</c:v>
                </c:pt>
                <c:pt idx="15396">
                  <c:v>5.4061279999999997E-6</c:v>
                </c:pt>
                <c:pt idx="15397">
                  <c:v>5.405503E-6</c:v>
                </c:pt>
                <c:pt idx="15398">
                  <c:v>5.4048789999999998E-6</c:v>
                </c:pt>
                <c:pt idx="15399">
                  <c:v>5.4044539999999997E-6</c:v>
                </c:pt>
                <c:pt idx="15400">
                  <c:v>5.4037810000000004E-6</c:v>
                </c:pt>
                <c:pt idx="15401">
                  <c:v>5.4031180000000001E-6</c:v>
                </c:pt>
                <c:pt idx="15402">
                  <c:v>5.40247E-6</c:v>
                </c:pt>
                <c:pt idx="15403">
                  <c:v>5.4019099999999998E-6</c:v>
                </c:pt>
                <c:pt idx="15404">
                  <c:v>5.4013460000000003E-6</c:v>
                </c:pt>
                <c:pt idx="15405">
                  <c:v>5.4007559999999997E-6</c:v>
                </c:pt>
                <c:pt idx="15406">
                  <c:v>5.4001479999999998E-6</c:v>
                </c:pt>
                <c:pt idx="15407">
                  <c:v>5.3995209999999997E-6</c:v>
                </c:pt>
                <c:pt idx="15408">
                  <c:v>5.3988809999999998E-6</c:v>
                </c:pt>
                <c:pt idx="15409">
                  <c:v>5.3982350000000002E-6</c:v>
                </c:pt>
                <c:pt idx="15410">
                  <c:v>5.3975980000000002E-6</c:v>
                </c:pt>
                <c:pt idx="15411">
                  <c:v>5.3969669999999999E-6</c:v>
                </c:pt>
                <c:pt idx="15412">
                  <c:v>5.3963390000000003E-6</c:v>
                </c:pt>
                <c:pt idx="15413">
                  <c:v>5.3957200000000004E-6</c:v>
                </c:pt>
                <c:pt idx="15414">
                  <c:v>5.3951079999999996E-6</c:v>
                </c:pt>
                <c:pt idx="15415">
                  <c:v>5.3945069999999997E-6</c:v>
                </c:pt>
                <c:pt idx="15416">
                  <c:v>5.3938979999999997E-6</c:v>
                </c:pt>
                <c:pt idx="15417">
                  <c:v>5.3932850000000003E-6</c:v>
                </c:pt>
                <c:pt idx="15418">
                  <c:v>5.3926690000000003E-6</c:v>
                </c:pt>
                <c:pt idx="15419">
                  <c:v>5.3920500000000003E-6</c:v>
                </c:pt>
                <c:pt idx="15420">
                  <c:v>5.3914300000000001E-6</c:v>
                </c:pt>
                <c:pt idx="15421">
                  <c:v>5.3908080000000003E-6</c:v>
                </c:pt>
                <c:pt idx="15422">
                  <c:v>5.3901880000000002E-6</c:v>
                </c:pt>
                <c:pt idx="15423">
                  <c:v>5.3895690000000002E-6</c:v>
                </c:pt>
                <c:pt idx="15424">
                  <c:v>5.3891499999999999E-6</c:v>
                </c:pt>
                <c:pt idx="15425">
                  <c:v>5.3884799999999996E-6</c:v>
                </c:pt>
                <c:pt idx="15426">
                  <c:v>5.3878189999999998E-6</c:v>
                </c:pt>
                <c:pt idx="15427">
                  <c:v>5.3871719999999999E-6</c:v>
                </c:pt>
                <c:pt idx="15428">
                  <c:v>5.3866149999999996E-6</c:v>
                </c:pt>
                <c:pt idx="15429">
                  <c:v>5.3860520000000004E-6</c:v>
                </c:pt>
                <c:pt idx="15430">
                  <c:v>5.385463E-6</c:v>
                </c:pt>
                <c:pt idx="15431">
                  <c:v>5.3848550000000001E-6</c:v>
                </c:pt>
                <c:pt idx="15432">
                  <c:v>5.3842299999999996E-6</c:v>
                </c:pt>
                <c:pt idx="15433">
                  <c:v>5.3835920000000002E-6</c:v>
                </c:pt>
                <c:pt idx="15434">
                  <c:v>5.3829569999999998E-6</c:v>
                </c:pt>
                <c:pt idx="15435">
                  <c:v>5.3823220000000003E-6</c:v>
                </c:pt>
                <c:pt idx="15436">
                  <c:v>5.3816920000000003E-6</c:v>
                </c:pt>
                <c:pt idx="15437">
                  <c:v>5.3810639999999999E-6</c:v>
                </c:pt>
                <c:pt idx="15438">
                  <c:v>5.3804519999999999E-6</c:v>
                </c:pt>
                <c:pt idx="15439">
                  <c:v>5.379847E-6</c:v>
                </c:pt>
                <c:pt idx="15440">
                  <c:v>5.3792369999999996E-6</c:v>
                </c:pt>
                <c:pt idx="15441">
                  <c:v>5.3786280000000004E-6</c:v>
                </c:pt>
                <c:pt idx="15442">
                  <c:v>5.3780250000000001E-6</c:v>
                </c:pt>
                <c:pt idx="15443">
                  <c:v>5.3774109999999996E-6</c:v>
                </c:pt>
                <c:pt idx="15444">
                  <c:v>5.3768010000000002E-6</c:v>
                </c:pt>
                <c:pt idx="15445">
                  <c:v>5.3761799999999997E-6</c:v>
                </c:pt>
                <c:pt idx="15446">
                  <c:v>5.3755579999999999E-6</c:v>
                </c:pt>
                <c:pt idx="15447">
                  <c:v>5.3749379999999998E-6</c:v>
                </c:pt>
                <c:pt idx="15448">
                  <c:v>5.3743189999999998E-6</c:v>
                </c:pt>
                <c:pt idx="15449">
                  <c:v>5.373902E-6</c:v>
                </c:pt>
                <c:pt idx="15450">
                  <c:v>5.3732340000000002E-6</c:v>
                </c:pt>
                <c:pt idx="15451">
                  <c:v>5.3725760000000002E-6</c:v>
                </c:pt>
                <c:pt idx="15452">
                  <c:v>5.3719329999999996E-6</c:v>
                </c:pt>
                <c:pt idx="15453">
                  <c:v>5.3713809999999996E-6</c:v>
                </c:pt>
                <c:pt idx="15454">
                  <c:v>5.3708229999999999E-6</c:v>
                </c:pt>
                <c:pt idx="15455">
                  <c:v>5.3702400000000001E-6</c:v>
                </c:pt>
                <c:pt idx="15456">
                  <c:v>5.3696369999999998E-6</c:v>
                </c:pt>
                <c:pt idx="15457">
                  <c:v>5.3690139999999997E-6</c:v>
                </c:pt>
                <c:pt idx="15458">
                  <c:v>5.3683760000000003E-6</c:v>
                </c:pt>
                <c:pt idx="15459">
                  <c:v>5.3677390000000003E-6</c:v>
                </c:pt>
                <c:pt idx="15460">
                  <c:v>5.3671029999999997E-6</c:v>
                </c:pt>
                <c:pt idx="15461">
                  <c:v>5.3664690000000004E-6</c:v>
                </c:pt>
                <c:pt idx="15462">
                  <c:v>5.3658460000000004E-6</c:v>
                </c:pt>
                <c:pt idx="15463">
                  <c:v>5.3652410000000004E-6</c:v>
                </c:pt>
                <c:pt idx="15464">
                  <c:v>5.3646350000000002E-6</c:v>
                </c:pt>
                <c:pt idx="15465">
                  <c:v>5.3640389999999998E-6</c:v>
                </c:pt>
                <c:pt idx="15466">
                  <c:v>5.3634369999999997E-6</c:v>
                </c:pt>
                <c:pt idx="15467">
                  <c:v>5.3628310000000004E-6</c:v>
                </c:pt>
                <c:pt idx="15468">
                  <c:v>5.3622199999999998E-6</c:v>
                </c:pt>
                <c:pt idx="15469">
                  <c:v>5.3616039999999997E-6</c:v>
                </c:pt>
                <c:pt idx="15470">
                  <c:v>5.360986E-6</c:v>
                </c:pt>
                <c:pt idx="15471">
                  <c:v>5.3603719999999996E-6</c:v>
                </c:pt>
                <c:pt idx="15472">
                  <c:v>5.3597529999999997E-6</c:v>
                </c:pt>
                <c:pt idx="15473">
                  <c:v>5.3591360000000002E-6</c:v>
                </c:pt>
                <c:pt idx="15474">
                  <c:v>5.3587190000000004E-6</c:v>
                </c:pt>
                <c:pt idx="15475">
                  <c:v>5.3580519999999999E-6</c:v>
                </c:pt>
                <c:pt idx="15476">
                  <c:v>5.3573950000000002E-6</c:v>
                </c:pt>
                <c:pt idx="15477">
                  <c:v>5.3567550000000004E-6</c:v>
                </c:pt>
                <c:pt idx="15478">
                  <c:v>5.3562069999999996E-6</c:v>
                </c:pt>
                <c:pt idx="15479">
                  <c:v>5.355653E-6</c:v>
                </c:pt>
                <c:pt idx="15480">
                  <c:v>5.3550719999999998E-6</c:v>
                </c:pt>
                <c:pt idx="15481">
                  <c:v>5.354471E-6</c:v>
                </c:pt>
                <c:pt idx="15482">
                  <c:v>5.3538500000000004E-6</c:v>
                </c:pt>
                <c:pt idx="15483">
                  <c:v>5.3532160000000003E-6</c:v>
                </c:pt>
                <c:pt idx="15484">
                  <c:v>5.3525830000000004E-6</c:v>
                </c:pt>
                <c:pt idx="15485">
                  <c:v>5.3519509999999999E-6</c:v>
                </c:pt>
                <c:pt idx="15486">
                  <c:v>5.351325E-6</c:v>
                </c:pt>
                <c:pt idx="15487">
                  <c:v>5.3507079999999997E-6</c:v>
                </c:pt>
                <c:pt idx="15488">
                  <c:v>5.3500989999999996E-6</c:v>
                </c:pt>
                <c:pt idx="15489">
                  <c:v>5.3494900000000003E-6</c:v>
                </c:pt>
                <c:pt idx="15490">
                  <c:v>5.3488859999999998E-6</c:v>
                </c:pt>
                <c:pt idx="15491">
                  <c:v>5.3482909999999996E-6</c:v>
                </c:pt>
                <c:pt idx="15492">
                  <c:v>5.3476850000000003E-6</c:v>
                </c:pt>
                <c:pt idx="15493">
                  <c:v>5.3470849999999998E-6</c:v>
                </c:pt>
                <c:pt idx="15494">
                  <c:v>5.3464729999999999E-6</c:v>
                </c:pt>
                <c:pt idx="15495">
                  <c:v>5.345858E-6</c:v>
                </c:pt>
                <c:pt idx="15496">
                  <c:v>5.3452500000000002E-6</c:v>
                </c:pt>
                <c:pt idx="15497">
                  <c:v>5.3446329999999999E-6</c:v>
                </c:pt>
                <c:pt idx="15498">
                  <c:v>5.3440180000000001E-6</c:v>
                </c:pt>
                <c:pt idx="15499">
                  <c:v>5.3436029999999998E-6</c:v>
                </c:pt>
                <c:pt idx="15500">
                  <c:v>5.3429379999999999E-6</c:v>
                </c:pt>
                <c:pt idx="15501">
                  <c:v>5.3422829999999998E-6</c:v>
                </c:pt>
                <c:pt idx="15502">
                  <c:v>5.3416450000000004E-6</c:v>
                </c:pt>
                <c:pt idx="15503">
                  <c:v>5.3410990000000002E-6</c:v>
                </c:pt>
                <c:pt idx="15504">
                  <c:v>5.3405489999999998E-6</c:v>
                </c:pt>
                <c:pt idx="15505">
                  <c:v>5.3399710000000004E-6</c:v>
                </c:pt>
                <c:pt idx="15506">
                  <c:v>5.3393739999999998E-6</c:v>
                </c:pt>
                <c:pt idx="15507">
                  <c:v>5.3387570000000003E-6</c:v>
                </c:pt>
                <c:pt idx="15508">
                  <c:v>5.3381260000000001E-6</c:v>
                </c:pt>
                <c:pt idx="15509">
                  <c:v>5.3374909999999997E-6</c:v>
                </c:pt>
                <c:pt idx="15510">
                  <c:v>5.3368640000000004E-6</c:v>
                </c:pt>
                <c:pt idx="15511">
                  <c:v>5.336243E-6</c:v>
                </c:pt>
                <c:pt idx="15512">
                  <c:v>5.3356250000000003E-6</c:v>
                </c:pt>
                <c:pt idx="15513">
                  <c:v>5.3350179999999998E-6</c:v>
                </c:pt>
                <c:pt idx="15514">
                  <c:v>5.3344229999999997E-6</c:v>
                </c:pt>
                <c:pt idx="15515">
                  <c:v>5.3338230000000001E-6</c:v>
                </c:pt>
                <c:pt idx="15516">
                  <c:v>5.3332299999999996E-6</c:v>
                </c:pt>
                <c:pt idx="15517">
                  <c:v>5.3326259999999999E-6</c:v>
                </c:pt>
                <c:pt idx="15518">
                  <c:v>5.3320190000000003E-6</c:v>
                </c:pt>
                <c:pt idx="15519">
                  <c:v>5.3314079999999997E-6</c:v>
                </c:pt>
                <c:pt idx="15520">
                  <c:v>5.3308059999999996E-6</c:v>
                </c:pt>
                <c:pt idx="15521">
                  <c:v>5.3302000000000002E-6</c:v>
                </c:pt>
                <c:pt idx="15522">
                  <c:v>5.3295840000000002E-6</c:v>
                </c:pt>
                <c:pt idx="15523">
                  <c:v>5.3289769999999997E-6</c:v>
                </c:pt>
                <c:pt idx="15524">
                  <c:v>5.3283630000000001E-6</c:v>
                </c:pt>
                <c:pt idx="15525">
                  <c:v>5.3279570000000004E-6</c:v>
                </c:pt>
                <c:pt idx="15526">
                  <c:v>5.3272910000000002E-6</c:v>
                </c:pt>
                <c:pt idx="15527">
                  <c:v>5.3266360000000001E-6</c:v>
                </c:pt>
                <c:pt idx="15528">
                  <c:v>5.3259990000000001E-6</c:v>
                </c:pt>
                <c:pt idx="15529">
                  <c:v>5.3254550000000003E-6</c:v>
                </c:pt>
                <c:pt idx="15530">
                  <c:v>5.3249079999999998E-6</c:v>
                </c:pt>
                <c:pt idx="15531">
                  <c:v>5.3243339999999997E-6</c:v>
                </c:pt>
                <c:pt idx="15532">
                  <c:v>5.3237399999999998E-6</c:v>
                </c:pt>
                <c:pt idx="15533">
                  <c:v>5.3231269999999996E-6</c:v>
                </c:pt>
                <c:pt idx="15534">
                  <c:v>5.322499E-6</c:v>
                </c:pt>
                <c:pt idx="15535">
                  <c:v>5.3218660000000001E-6</c:v>
                </c:pt>
                <c:pt idx="15536">
                  <c:v>5.3212400000000002E-6</c:v>
                </c:pt>
                <c:pt idx="15537">
                  <c:v>5.3206200000000001E-6</c:v>
                </c:pt>
                <c:pt idx="15538">
                  <c:v>5.3200050000000002E-6</c:v>
                </c:pt>
                <c:pt idx="15539">
                  <c:v>5.3194000000000003E-6</c:v>
                </c:pt>
                <c:pt idx="15540">
                  <c:v>5.3188060000000004E-6</c:v>
                </c:pt>
                <c:pt idx="15541">
                  <c:v>5.31821E-6</c:v>
                </c:pt>
                <c:pt idx="15542">
                  <c:v>5.3176139999999997E-6</c:v>
                </c:pt>
                <c:pt idx="15543">
                  <c:v>5.317021E-6</c:v>
                </c:pt>
                <c:pt idx="15544">
                  <c:v>5.3164170000000003E-6</c:v>
                </c:pt>
                <c:pt idx="15545">
                  <c:v>5.3158089999999996E-6</c:v>
                </c:pt>
                <c:pt idx="15546">
                  <c:v>5.3151990000000001E-6</c:v>
                </c:pt>
                <c:pt idx="15547">
                  <c:v>5.3145950000000004E-6</c:v>
                </c:pt>
                <c:pt idx="15548">
                  <c:v>5.3139839999999998E-6</c:v>
                </c:pt>
                <c:pt idx="15549">
                  <c:v>5.3133810000000003E-6</c:v>
                </c:pt>
                <c:pt idx="15550">
                  <c:v>5.3129700000000002E-6</c:v>
                </c:pt>
                <c:pt idx="15551">
                  <c:v>5.3123069999999999E-6</c:v>
                </c:pt>
                <c:pt idx="15552">
                  <c:v>5.3116549999999997E-6</c:v>
                </c:pt>
                <c:pt idx="15553">
                  <c:v>5.3110209999999996E-6</c:v>
                </c:pt>
                <c:pt idx="15554">
                  <c:v>5.3104809999999999E-6</c:v>
                </c:pt>
                <c:pt idx="15555">
                  <c:v>5.3099359999999999E-6</c:v>
                </c:pt>
                <c:pt idx="15556">
                  <c:v>5.3093640000000002E-6</c:v>
                </c:pt>
                <c:pt idx="15557">
                  <c:v>5.308772E-6</c:v>
                </c:pt>
                <c:pt idx="15558">
                  <c:v>5.30816E-6</c:v>
                </c:pt>
                <c:pt idx="15559">
                  <c:v>5.3075340000000001E-6</c:v>
                </c:pt>
                <c:pt idx="15560">
                  <c:v>5.3069090000000004E-6</c:v>
                </c:pt>
                <c:pt idx="15561">
                  <c:v>5.3062839999999999E-6</c:v>
                </c:pt>
                <c:pt idx="15562">
                  <c:v>5.305665E-6</c:v>
                </c:pt>
                <c:pt idx="15563">
                  <c:v>5.3050510000000004E-6</c:v>
                </c:pt>
                <c:pt idx="15564">
                  <c:v>5.3044520000000001E-6</c:v>
                </c:pt>
                <c:pt idx="15565">
                  <c:v>5.3038540000000002E-6</c:v>
                </c:pt>
                <c:pt idx="15566">
                  <c:v>5.3032649999999998E-6</c:v>
                </c:pt>
                <c:pt idx="15567">
                  <c:v>5.3026760000000003E-6</c:v>
                </c:pt>
                <c:pt idx="15568">
                  <c:v>5.302077E-6</c:v>
                </c:pt>
                <c:pt idx="15569">
                  <c:v>5.3014809999999997E-6</c:v>
                </c:pt>
                <c:pt idx="15570">
                  <c:v>5.3008729999999998E-6</c:v>
                </c:pt>
                <c:pt idx="15571">
                  <c:v>5.3002639999999997E-6</c:v>
                </c:pt>
                <c:pt idx="15572">
                  <c:v>5.2996610000000002E-6</c:v>
                </c:pt>
                <c:pt idx="15573">
                  <c:v>5.2990530000000004E-6</c:v>
                </c:pt>
                <c:pt idx="15574">
                  <c:v>5.298446E-6</c:v>
                </c:pt>
                <c:pt idx="15575">
                  <c:v>5.2978490000000002E-6</c:v>
                </c:pt>
                <c:pt idx="15576">
                  <c:v>5.2974460000000003E-6</c:v>
                </c:pt>
                <c:pt idx="15577">
                  <c:v>5.2967870000000001E-6</c:v>
                </c:pt>
                <c:pt idx="15578">
                  <c:v>5.2961379999999998E-6</c:v>
                </c:pt>
                <c:pt idx="15579">
                  <c:v>5.2955060000000001E-6</c:v>
                </c:pt>
                <c:pt idx="15580">
                  <c:v>5.2949669999999999E-6</c:v>
                </c:pt>
                <c:pt idx="15581">
                  <c:v>5.2944240000000003E-6</c:v>
                </c:pt>
                <c:pt idx="15582">
                  <c:v>5.2938549999999996E-6</c:v>
                </c:pt>
                <c:pt idx="15583">
                  <c:v>5.2932660000000001E-6</c:v>
                </c:pt>
                <c:pt idx="15584">
                  <c:v>5.2926559999999998E-6</c:v>
                </c:pt>
                <c:pt idx="15585">
                  <c:v>5.2920310000000001E-6</c:v>
                </c:pt>
                <c:pt idx="15586">
                  <c:v>5.2913999999999999E-6</c:v>
                </c:pt>
                <c:pt idx="15587">
                  <c:v>5.2907769999999998E-6</c:v>
                </c:pt>
                <c:pt idx="15588">
                  <c:v>5.290162E-6</c:v>
                </c:pt>
                <c:pt idx="15589">
                  <c:v>5.2895529999999999E-6</c:v>
                </c:pt>
                <c:pt idx="15590">
                  <c:v>5.288959E-6</c:v>
                </c:pt>
                <c:pt idx="15591">
                  <c:v>5.2883660000000004E-6</c:v>
                </c:pt>
                <c:pt idx="15592">
                  <c:v>5.2877799999999999E-6</c:v>
                </c:pt>
                <c:pt idx="15593">
                  <c:v>5.2871879999999996E-6</c:v>
                </c:pt>
                <c:pt idx="15594">
                  <c:v>5.2865969999999996E-6</c:v>
                </c:pt>
                <c:pt idx="15595">
                  <c:v>5.2859959999999998E-6</c:v>
                </c:pt>
                <c:pt idx="15596">
                  <c:v>5.2853970000000004E-6</c:v>
                </c:pt>
                <c:pt idx="15597">
                  <c:v>5.2847889999999997E-6</c:v>
                </c:pt>
                <c:pt idx="15598">
                  <c:v>5.2841869999999996E-6</c:v>
                </c:pt>
                <c:pt idx="15599">
                  <c:v>5.2835789999999997E-6</c:v>
                </c:pt>
                <c:pt idx="15600">
                  <c:v>5.2829800000000004E-6</c:v>
                </c:pt>
                <c:pt idx="15601">
                  <c:v>5.2825830000000002E-6</c:v>
                </c:pt>
                <c:pt idx="15602">
                  <c:v>5.2819229999999998E-6</c:v>
                </c:pt>
                <c:pt idx="15603">
                  <c:v>5.2812740000000003E-6</c:v>
                </c:pt>
                <c:pt idx="15604">
                  <c:v>5.2806440000000003E-6</c:v>
                </c:pt>
                <c:pt idx="15605">
                  <c:v>5.2801079999999999E-6</c:v>
                </c:pt>
                <c:pt idx="15606">
                  <c:v>5.2795680000000002E-6</c:v>
                </c:pt>
                <c:pt idx="15607">
                  <c:v>5.2790020000000002E-6</c:v>
                </c:pt>
                <c:pt idx="15608">
                  <c:v>5.2784159999999997E-6</c:v>
                </c:pt>
                <c:pt idx="15609">
                  <c:v>5.2778100000000004E-6</c:v>
                </c:pt>
                <c:pt idx="15610">
                  <c:v>5.2771900000000002E-6</c:v>
                </c:pt>
                <c:pt idx="15611">
                  <c:v>5.2765640000000003E-6</c:v>
                </c:pt>
                <c:pt idx="15612">
                  <c:v>5.2759429999999999E-6</c:v>
                </c:pt>
                <c:pt idx="15613">
                  <c:v>5.2753309999999999E-6</c:v>
                </c:pt>
                <c:pt idx="15614">
                  <c:v>5.2747240000000003E-6</c:v>
                </c:pt>
                <c:pt idx="15615">
                  <c:v>5.2741299999999996E-6</c:v>
                </c:pt>
                <c:pt idx="15616">
                  <c:v>5.2735380000000002E-6</c:v>
                </c:pt>
                <c:pt idx="15617">
                  <c:v>5.2729540000000002E-6</c:v>
                </c:pt>
                <c:pt idx="15618">
                  <c:v>5.2723640000000004E-6</c:v>
                </c:pt>
                <c:pt idx="15619">
                  <c:v>5.2717769999999997E-6</c:v>
                </c:pt>
                <c:pt idx="15620">
                  <c:v>5.2711850000000003E-6</c:v>
                </c:pt>
                <c:pt idx="15621">
                  <c:v>5.2705879999999997E-6</c:v>
                </c:pt>
                <c:pt idx="15622">
                  <c:v>5.2699790000000004E-6</c:v>
                </c:pt>
                <c:pt idx="15623">
                  <c:v>5.2693779999999997E-6</c:v>
                </c:pt>
                <c:pt idx="15624">
                  <c:v>5.2687769999999999E-6</c:v>
                </c:pt>
                <c:pt idx="15625">
                  <c:v>5.2681709999999996E-6</c:v>
                </c:pt>
                <c:pt idx="15626">
                  <c:v>5.2675769999999998E-6</c:v>
                </c:pt>
                <c:pt idx="15627">
                  <c:v>5.2671860000000002E-6</c:v>
                </c:pt>
                <c:pt idx="15628">
                  <c:v>5.2665289999999996E-6</c:v>
                </c:pt>
                <c:pt idx="15629">
                  <c:v>5.2658849999999996E-6</c:v>
                </c:pt>
                <c:pt idx="15630">
                  <c:v>5.2652580000000003E-6</c:v>
                </c:pt>
                <c:pt idx="15631">
                  <c:v>5.2647249999999998E-6</c:v>
                </c:pt>
                <c:pt idx="15632">
                  <c:v>5.2641890000000003E-6</c:v>
                </c:pt>
                <c:pt idx="15633">
                  <c:v>5.2636239999999997E-6</c:v>
                </c:pt>
                <c:pt idx="15634">
                  <c:v>5.2630390000000003E-6</c:v>
                </c:pt>
                <c:pt idx="15635">
                  <c:v>5.2624349999999997E-6</c:v>
                </c:pt>
                <c:pt idx="15636">
                  <c:v>5.2618159999999998E-6</c:v>
                </c:pt>
                <c:pt idx="15637">
                  <c:v>5.2611969999999998E-6</c:v>
                </c:pt>
                <c:pt idx="15638">
                  <c:v>5.2605790000000001E-6</c:v>
                </c:pt>
                <c:pt idx="15639">
                  <c:v>5.2599689999999998E-6</c:v>
                </c:pt>
                <c:pt idx="15640">
                  <c:v>5.2593669999999997E-6</c:v>
                </c:pt>
                <c:pt idx="15641">
                  <c:v>5.2587689999999997E-6</c:v>
                </c:pt>
                <c:pt idx="15642">
                  <c:v>5.2581840000000003E-6</c:v>
                </c:pt>
                <c:pt idx="15643">
                  <c:v>5.2576019999999999E-6</c:v>
                </c:pt>
                <c:pt idx="15644">
                  <c:v>5.2570179999999999E-6</c:v>
                </c:pt>
                <c:pt idx="15645">
                  <c:v>5.2564250000000002E-6</c:v>
                </c:pt>
                <c:pt idx="15646">
                  <c:v>5.2558359999999999E-6</c:v>
                </c:pt>
                <c:pt idx="15647">
                  <c:v>5.2552430000000002E-6</c:v>
                </c:pt>
                <c:pt idx="15648">
                  <c:v>5.2546450000000002E-6</c:v>
                </c:pt>
                <c:pt idx="15649">
                  <c:v>5.2540400000000003E-6</c:v>
                </c:pt>
                <c:pt idx="15650">
                  <c:v>5.2534429999999997E-6</c:v>
                </c:pt>
                <c:pt idx="15651">
                  <c:v>5.2528470000000002E-6</c:v>
                </c:pt>
                <c:pt idx="15652">
                  <c:v>5.2522530000000003E-6</c:v>
                </c:pt>
                <c:pt idx="15653">
                  <c:v>5.2518649999999997E-6</c:v>
                </c:pt>
                <c:pt idx="15654">
                  <c:v>5.251208E-6</c:v>
                </c:pt>
                <c:pt idx="15655">
                  <c:v>5.2505650000000003E-6</c:v>
                </c:pt>
                <c:pt idx="15656">
                  <c:v>5.2499399999999997E-6</c:v>
                </c:pt>
                <c:pt idx="15657">
                  <c:v>5.2494110000000002E-6</c:v>
                </c:pt>
                <c:pt idx="15658">
                  <c:v>5.2488789999999999E-6</c:v>
                </c:pt>
                <c:pt idx="15659">
                  <c:v>5.248324E-6</c:v>
                </c:pt>
                <c:pt idx="15660">
                  <c:v>5.2477419999999996E-6</c:v>
                </c:pt>
                <c:pt idx="15661">
                  <c:v>5.2471369999999997E-6</c:v>
                </c:pt>
                <c:pt idx="15662">
                  <c:v>5.2465170000000003E-6</c:v>
                </c:pt>
                <c:pt idx="15663">
                  <c:v>5.2458989999999998E-6</c:v>
                </c:pt>
                <c:pt idx="15664">
                  <c:v>5.2452829999999997E-6</c:v>
                </c:pt>
                <c:pt idx="15665">
                  <c:v>5.2446749999999999E-6</c:v>
                </c:pt>
                <c:pt idx="15666">
                  <c:v>5.2440769999999999E-6</c:v>
                </c:pt>
                <c:pt idx="15667">
                  <c:v>5.2434880000000004E-6</c:v>
                </c:pt>
                <c:pt idx="15668">
                  <c:v>5.2429049999999997E-6</c:v>
                </c:pt>
                <c:pt idx="15669">
                  <c:v>5.242315E-6</c:v>
                </c:pt>
                <c:pt idx="15670">
                  <c:v>5.2417309999999999E-6</c:v>
                </c:pt>
                <c:pt idx="15671">
                  <c:v>5.2411520000000003E-6</c:v>
                </c:pt>
                <c:pt idx="15672">
                  <c:v>5.2405689999999996E-6</c:v>
                </c:pt>
                <c:pt idx="15673">
                  <c:v>5.2399800000000001E-6</c:v>
                </c:pt>
                <c:pt idx="15674">
                  <c:v>5.2393860000000002E-6</c:v>
                </c:pt>
                <c:pt idx="15675">
                  <c:v>5.2387829999999999E-6</c:v>
                </c:pt>
                <c:pt idx="15676">
                  <c:v>5.2381860000000001E-6</c:v>
                </c:pt>
                <c:pt idx="15677">
                  <c:v>5.2375899999999998E-6</c:v>
                </c:pt>
                <c:pt idx="15678">
                  <c:v>5.2369959999999999E-6</c:v>
                </c:pt>
                <c:pt idx="15679">
                  <c:v>5.2366099999999998E-6</c:v>
                </c:pt>
                <c:pt idx="15680">
                  <c:v>5.2359549999999997E-6</c:v>
                </c:pt>
                <c:pt idx="15681">
                  <c:v>5.2353139999999996E-6</c:v>
                </c:pt>
                <c:pt idx="15682">
                  <c:v>5.2346930000000001E-6</c:v>
                </c:pt>
                <c:pt idx="15683">
                  <c:v>5.234169E-6</c:v>
                </c:pt>
                <c:pt idx="15684">
                  <c:v>5.2336409999999998E-6</c:v>
                </c:pt>
                <c:pt idx="15685">
                  <c:v>5.233086E-6</c:v>
                </c:pt>
                <c:pt idx="15686">
                  <c:v>5.2325100000000002E-6</c:v>
                </c:pt>
                <c:pt idx="15687">
                  <c:v>5.2319120000000002E-6</c:v>
                </c:pt>
                <c:pt idx="15688">
                  <c:v>5.2312979999999997E-6</c:v>
                </c:pt>
                <c:pt idx="15689">
                  <c:v>5.2306810000000003E-6</c:v>
                </c:pt>
                <c:pt idx="15690">
                  <c:v>5.230064E-6</c:v>
                </c:pt>
                <c:pt idx="15691">
                  <c:v>5.2294570000000004E-6</c:v>
                </c:pt>
                <c:pt idx="15692">
                  <c:v>5.2288569999999999E-6</c:v>
                </c:pt>
                <c:pt idx="15693">
                  <c:v>5.2282710000000002E-6</c:v>
                </c:pt>
                <c:pt idx="15694">
                  <c:v>5.227693E-6</c:v>
                </c:pt>
                <c:pt idx="15695">
                  <c:v>5.227113E-6</c:v>
                </c:pt>
                <c:pt idx="15696">
                  <c:v>5.2265370000000002E-6</c:v>
                </c:pt>
                <c:pt idx="15697">
                  <c:v>5.2259530000000002E-6</c:v>
                </c:pt>
                <c:pt idx="15698">
                  <c:v>5.2253690000000002E-6</c:v>
                </c:pt>
                <c:pt idx="15699">
                  <c:v>5.2247769999999999E-6</c:v>
                </c:pt>
                <c:pt idx="15700">
                  <c:v>5.2241859999999999E-6</c:v>
                </c:pt>
                <c:pt idx="15701">
                  <c:v>5.223592E-6</c:v>
                </c:pt>
                <c:pt idx="15702">
                  <c:v>5.2229950000000003E-6</c:v>
                </c:pt>
                <c:pt idx="15703">
                  <c:v>5.2224040000000003E-6</c:v>
                </c:pt>
                <c:pt idx="15704">
                  <c:v>5.2218149999999999E-6</c:v>
                </c:pt>
                <c:pt idx="15705">
                  <c:v>5.2214230000000001E-6</c:v>
                </c:pt>
                <c:pt idx="15706">
                  <c:v>5.2207730000000004E-6</c:v>
                </c:pt>
                <c:pt idx="15707">
                  <c:v>5.2201369999999998E-6</c:v>
                </c:pt>
                <c:pt idx="15708">
                  <c:v>5.2195230000000002E-6</c:v>
                </c:pt>
                <c:pt idx="15709">
                  <c:v>5.2190060000000001E-6</c:v>
                </c:pt>
                <c:pt idx="15710">
                  <c:v>5.2184839999999997E-6</c:v>
                </c:pt>
                <c:pt idx="15711">
                  <c:v>5.2179389999999996E-6</c:v>
                </c:pt>
                <c:pt idx="15712">
                  <c:v>5.21736E-6</c:v>
                </c:pt>
                <c:pt idx="15713">
                  <c:v>5.2167560000000002E-6</c:v>
                </c:pt>
                <c:pt idx="15714">
                  <c:v>5.2161379999999997E-6</c:v>
                </c:pt>
                <c:pt idx="15715">
                  <c:v>5.2155189999999998E-6</c:v>
                </c:pt>
                <c:pt idx="15716">
                  <c:v>5.2149050000000002E-6</c:v>
                </c:pt>
                <c:pt idx="15717">
                  <c:v>5.214292E-6</c:v>
                </c:pt>
                <c:pt idx="15718">
                  <c:v>5.213694E-6</c:v>
                </c:pt>
                <c:pt idx="15719">
                  <c:v>5.2131189999999996E-6</c:v>
                </c:pt>
                <c:pt idx="15720">
                  <c:v>5.2125529999999996E-6</c:v>
                </c:pt>
                <c:pt idx="15721">
                  <c:v>5.2119879999999999E-6</c:v>
                </c:pt>
                <c:pt idx="15722">
                  <c:v>5.2114069999999998E-6</c:v>
                </c:pt>
                <c:pt idx="15723">
                  <c:v>5.2108259999999996E-6</c:v>
                </c:pt>
                <c:pt idx="15724">
                  <c:v>5.2102459999999997E-6</c:v>
                </c:pt>
                <c:pt idx="15725">
                  <c:v>5.2096589999999998E-6</c:v>
                </c:pt>
                <c:pt idx="15726">
                  <c:v>5.2090649999999999E-6</c:v>
                </c:pt>
                <c:pt idx="15727">
                  <c:v>5.2084690000000004E-6</c:v>
                </c:pt>
                <c:pt idx="15728">
                  <c:v>5.2078740000000003E-6</c:v>
                </c:pt>
                <c:pt idx="15729">
                  <c:v>5.2072809999999998E-6</c:v>
                </c:pt>
                <c:pt idx="15730">
                  <c:v>5.206691E-6</c:v>
                </c:pt>
                <c:pt idx="15731">
                  <c:v>5.2063039999999997E-6</c:v>
                </c:pt>
                <c:pt idx="15732">
                  <c:v>5.2056559999999996E-6</c:v>
                </c:pt>
                <c:pt idx="15733">
                  <c:v>5.2050250000000002E-6</c:v>
                </c:pt>
                <c:pt idx="15734">
                  <c:v>5.2044149999999999E-6</c:v>
                </c:pt>
                <c:pt idx="15735">
                  <c:v>5.2039049999999998E-6</c:v>
                </c:pt>
                <c:pt idx="15736">
                  <c:v>5.2033870000000003E-6</c:v>
                </c:pt>
                <c:pt idx="15737">
                  <c:v>5.2028420000000003E-6</c:v>
                </c:pt>
                <c:pt idx="15738">
                  <c:v>5.2022680000000001E-6</c:v>
                </c:pt>
                <c:pt idx="15739">
                  <c:v>5.2016679999999996E-6</c:v>
                </c:pt>
                <c:pt idx="15740">
                  <c:v>5.2010510000000002E-6</c:v>
                </c:pt>
                <c:pt idx="15741">
                  <c:v>5.2004320000000003E-6</c:v>
                </c:pt>
                <c:pt idx="15742">
                  <c:v>5.1998179999999998E-6</c:v>
                </c:pt>
                <c:pt idx="15743">
                  <c:v>5.1992159999999997E-6</c:v>
                </c:pt>
                <c:pt idx="15744">
                  <c:v>5.1986160000000001E-6</c:v>
                </c:pt>
                <c:pt idx="15745">
                  <c:v>5.1980409999999997E-6</c:v>
                </c:pt>
                <c:pt idx="15746">
                  <c:v>5.1974749999999997E-6</c:v>
                </c:pt>
                <c:pt idx="15747">
                  <c:v>5.1969089999999998E-6</c:v>
                </c:pt>
                <c:pt idx="15748">
                  <c:v>5.1963300000000001E-6</c:v>
                </c:pt>
                <c:pt idx="15749">
                  <c:v>5.1957470000000003E-6</c:v>
                </c:pt>
                <c:pt idx="15750">
                  <c:v>5.1951609999999998E-6</c:v>
                </c:pt>
                <c:pt idx="15751">
                  <c:v>5.1945729999999997E-6</c:v>
                </c:pt>
                <c:pt idx="15752">
                  <c:v>5.1939840000000001E-6</c:v>
                </c:pt>
                <c:pt idx="15753">
                  <c:v>5.1934010000000004E-6</c:v>
                </c:pt>
                <c:pt idx="15754">
                  <c:v>5.1928259999999999E-6</c:v>
                </c:pt>
                <c:pt idx="15755">
                  <c:v>5.1922470000000003E-6</c:v>
                </c:pt>
                <c:pt idx="15756">
                  <c:v>5.1916639999999996E-6</c:v>
                </c:pt>
                <c:pt idx="15757">
                  <c:v>5.191287E-6</c:v>
                </c:pt>
                <c:pt idx="15758">
                  <c:v>5.1906340000000004E-6</c:v>
                </c:pt>
                <c:pt idx="15759">
                  <c:v>5.1899920000000001E-6</c:v>
                </c:pt>
                <c:pt idx="15760">
                  <c:v>5.1893700000000003E-6</c:v>
                </c:pt>
                <c:pt idx="15761">
                  <c:v>5.1888469999999996E-6</c:v>
                </c:pt>
                <c:pt idx="15762">
                  <c:v>5.1883209999999999E-6</c:v>
                </c:pt>
                <c:pt idx="15763">
                  <c:v>5.1877829999999999E-6</c:v>
                </c:pt>
                <c:pt idx="15764">
                  <c:v>5.1872169999999999E-6</c:v>
                </c:pt>
                <c:pt idx="15765">
                  <c:v>5.18663E-6</c:v>
                </c:pt>
                <c:pt idx="15766">
                  <c:v>5.186025E-6</c:v>
                </c:pt>
                <c:pt idx="15767">
                  <c:v>5.1854049999999999E-6</c:v>
                </c:pt>
                <c:pt idx="15768">
                  <c:v>5.184797E-6</c:v>
                </c:pt>
                <c:pt idx="15769">
                  <c:v>5.1841879999999999E-6</c:v>
                </c:pt>
                <c:pt idx="15770">
                  <c:v>5.1835929999999998E-6</c:v>
                </c:pt>
                <c:pt idx="15771">
                  <c:v>5.1830110000000003E-6</c:v>
                </c:pt>
                <c:pt idx="15772">
                  <c:v>5.1824510000000001E-6</c:v>
                </c:pt>
                <c:pt idx="15773">
                  <c:v>5.1818920000000001E-6</c:v>
                </c:pt>
                <c:pt idx="15774">
                  <c:v>5.1813260000000001E-6</c:v>
                </c:pt>
                <c:pt idx="15775">
                  <c:v>5.1807539999999996E-6</c:v>
                </c:pt>
                <c:pt idx="15776">
                  <c:v>5.1801650000000001E-6</c:v>
                </c:pt>
                <c:pt idx="15777">
                  <c:v>5.1795710000000002E-6</c:v>
                </c:pt>
                <c:pt idx="15778">
                  <c:v>5.1789760000000001E-6</c:v>
                </c:pt>
                <c:pt idx="15779">
                  <c:v>5.1783820000000002E-6</c:v>
                </c:pt>
                <c:pt idx="15780">
                  <c:v>5.1777920000000004E-6</c:v>
                </c:pt>
                <c:pt idx="15781">
                  <c:v>5.1772220000000004E-6</c:v>
                </c:pt>
                <c:pt idx="15782">
                  <c:v>5.1766520000000003E-6</c:v>
                </c:pt>
                <c:pt idx="15783">
                  <c:v>5.17629E-6</c:v>
                </c:pt>
                <c:pt idx="15784">
                  <c:v>5.1756470000000003E-6</c:v>
                </c:pt>
                <c:pt idx="15785">
                  <c:v>5.1750140000000004E-6</c:v>
                </c:pt>
                <c:pt idx="15786">
                  <c:v>5.1743970000000001E-6</c:v>
                </c:pt>
                <c:pt idx="15787">
                  <c:v>5.1738740000000003E-6</c:v>
                </c:pt>
                <c:pt idx="15788">
                  <c:v>5.1733439999999996E-6</c:v>
                </c:pt>
                <c:pt idx="15789">
                  <c:v>5.1727999999999998E-6</c:v>
                </c:pt>
                <c:pt idx="15790">
                  <c:v>5.1722210000000002E-6</c:v>
                </c:pt>
                <c:pt idx="15791">
                  <c:v>5.1716270000000003E-6</c:v>
                </c:pt>
                <c:pt idx="15792">
                  <c:v>5.1710229999999997E-6</c:v>
                </c:pt>
                <c:pt idx="15793">
                  <c:v>5.1704179999999997E-6</c:v>
                </c:pt>
                <c:pt idx="15794">
                  <c:v>5.1698159999999996E-6</c:v>
                </c:pt>
                <c:pt idx="15795">
                  <c:v>5.1692359999999997E-6</c:v>
                </c:pt>
                <c:pt idx="15796">
                  <c:v>5.1686610000000001E-6</c:v>
                </c:pt>
                <c:pt idx="15797">
                  <c:v>5.1680880000000002E-6</c:v>
                </c:pt>
                <c:pt idx="15798">
                  <c:v>5.1675059999999998E-6</c:v>
                </c:pt>
                <c:pt idx="15799">
                  <c:v>5.1669249999999997E-6</c:v>
                </c:pt>
                <c:pt idx="15800">
                  <c:v>5.1663449999999997E-6</c:v>
                </c:pt>
                <c:pt idx="15801">
                  <c:v>5.1657639999999996E-6</c:v>
                </c:pt>
                <c:pt idx="15802">
                  <c:v>5.165196E-6</c:v>
                </c:pt>
                <c:pt idx="15803">
                  <c:v>5.1646249999999997E-6</c:v>
                </c:pt>
                <c:pt idx="15804">
                  <c:v>5.1640479999999997E-6</c:v>
                </c:pt>
                <c:pt idx="15805">
                  <c:v>5.163469E-6</c:v>
                </c:pt>
                <c:pt idx="15806">
                  <c:v>5.1628769999999997E-6</c:v>
                </c:pt>
                <c:pt idx="15807">
                  <c:v>5.1622859999999997E-6</c:v>
                </c:pt>
                <c:pt idx="15808">
                  <c:v>5.1616979999999996E-6</c:v>
                </c:pt>
                <c:pt idx="15809">
                  <c:v>5.1613269999999997E-6</c:v>
                </c:pt>
                <c:pt idx="15810">
                  <c:v>5.1607329999999998E-6</c:v>
                </c:pt>
                <c:pt idx="15811">
                  <c:v>5.1601169999999998E-6</c:v>
                </c:pt>
                <c:pt idx="15812">
                  <c:v>5.1595240000000001E-6</c:v>
                </c:pt>
                <c:pt idx="15813">
                  <c:v>5.1589309999999997E-6</c:v>
                </c:pt>
                <c:pt idx="15814">
                  <c:v>5.1584030000000003E-6</c:v>
                </c:pt>
                <c:pt idx="15815">
                  <c:v>5.1578629999999998E-6</c:v>
                </c:pt>
                <c:pt idx="15816">
                  <c:v>5.1572990000000003E-6</c:v>
                </c:pt>
                <c:pt idx="15817">
                  <c:v>5.1567119999999996E-6</c:v>
                </c:pt>
                <c:pt idx="15818">
                  <c:v>5.156112E-6</c:v>
                </c:pt>
                <c:pt idx="15819">
                  <c:v>5.1555080000000002E-6</c:v>
                </c:pt>
                <c:pt idx="15820">
                  <c:v>5.1549100000000003E-6</c:v>
                </c:pt>
                <c:pt idx="15821">
                  <c:v>5.1543190000000002E-6</c:v>
                </c:pt>
                <c:pt idx="15822">
                  <c:v>5.1537399999999997E-6</c:v>
                </c:pt>
                <c:pt idx="15823">
                  <c:v>5.153161E-6</c:v>
                </c:pt>
                <c:pt idx="15824">
                  <c:v>5.1525939999999998E-6</c:v>
                </c:pt>
                <c:pt idx="15825">
                  <c:v>5.1520419999999999E-6</c:v>
                </c:pt>
                <c:pt idx="15826">
                  <c:v>5.1514850000000004E-6</c:v>
                </c:pt>
                <c:pt idx="15827">
                  <c:v>5.1509159999999997E-6</c:v>
                </c:pt>
                <c:pt idx="15828">
                  <c:v>5.1503289999999998E-6</c:v>
                </c:pt>
                <c:pt idx="15829">
                  <c:v>5.1497360000000002E-6</c:v>
                </c:pt>
                <c:pt idx="15830">
                  <c:v>5.149141E-6</c:v>
                </c:pt>
                <c:pt idx="15831">
                  <c:v>5.1485470000000002E-6</c:v>
                </c:pt>
                <c:pt idx="15832">
                  <c:v>5.1479640000000004E-6</c:v>
                </c:pt>
                <c:pt idx="15833">
                  <c:v>5.1473879999999997E-6</c:v>
                </c:pt>
                <c:pt idx="15834">
                  <c:v>5.1468289999999997E-6</c:v>
                </c:pt>
                <c:pt idx="15835">
                  <c:v>5.1462690000000004E-6</c:v>
                </c:pt>
                <c:pt idx="15836">
                  <c:v>5.1459189999999996E-6</c:v>
                </c:pt>
                <c:pt idx="15837">
                  <c:v>5.1452899999999998E-6</c:v>
                </c:pt>
                <c:pt idx="15838">
                  <c:v>5.1446629999999997E-6</c:v>
                </c:pt>
                <c:pt idx="15839">
                  <c:v>5.1440810000000001E-6</c:v>
                </c:pt>
                <c:pt idx="15840">
                  <c:v>5.1435269999999997E-6</c:v>
                </c:pt>
                <c:pt idx="15841">
                  <c:v>5.1429740000000003E-6</c:v>
                </c:pt>
                <c:pt idx="15842">
                  <c:v>5.1424089999999997E-6</c:v>
                </c:pt>
                <c:pt idx="15843">
                  <c:v>5.1418329999999999E-6</c:v>
                </c:pt>
                <c:pt idx="15844">
                  <c:v>5.141253E-6</c:v>
                </c:pt>
                <c:pt idx="15845">
                  <c:v>5.1406679999999997E-6</c:v>
                </c:pt>
                <c:pt idx="15846">
                  <c:v>5.1400839999999997E-6</c:v>
                </c:pt>
                <c:pt idx="15847">
                  <c:v>5.1394929999999997E-6</c:v>
                </c:pt>
                <c:pt idx="15848">
                  <c:v>5.1388989999999998E-6</c:v>
                </c:pt>
                <c:pt idx="15849">
                  <c:v>5.1383179999999996E-6</c:v>
                </c:pt>
                <c:pt idx="15850">
                  <c:v>5.1377470000000002E-6</c:v>
                </c:pt>
                <c:pt idx="15851">
                  <c:v>5.1371829999999999E-6</c:v>
                </c:pt>
                <c:pt idx="15852">
                  <c:v>5.1366320000000001E-6</c:v>
                </c:pt>
                <c:pt idx="15853">
                  <c:v>5.1360740000000004E-6</c:v>
                </c:pt>
                <c:pt idx="15854">
                  <c:v>5.1355049999999997E-6</c:v>
                </c:pt>
                <c:pt idx="15855">
                  <c:v>5.1349270000000003E-6</c:v>
                </c:pt>
                <c:pt idx="15856">
                  <c:v>5.1343589999999998E-6</c:v>
                </c:pt>
                <c:pt idx="15857">
                  <c:v>5.1337469999999999E-6</c:v>
                </c:pt>
                <c:pt idx="15858">
                  <c:v>5.1331729999999997E-6</c:v>
                </c:pt>
                <c:pt idx="15859">
                  <c:v>5.1325959999999997E-6</c:v>
                </c:pt>
                <c:pt idx="15860">
                  <c:v>5.1320199999999999E-6</c:v>
                </c:pt>
                <c:pt idx="15861">
                  <c:v>5.1314359999999998E-6</c:v>
                </c:pt>
                <c:pt idx="15862">
                  <c:v>5.1310679999999998E-6</c:v>
                </c:pt>
                <c:pt idx="15863">
                  <c:v>5.1304559999999999E-6</c:v>
                </c:pt>
                <c:pt idx="15864">
                  <c:v>5.1298319999999996E-6</c:v>
                </c:pt>
                <c:pt idx="15865">
                  <c:v>5.1292269999999996E-6</c:v>
                </c:pt>
                <c:pt idx="15866">
                  <c:v>5.1287050000000001E-6</c:v>
                </c:pt>
                <c:pt idx="15867">
                  <c:v>5.1281799999999997E-6</c:v>
                </c:pt>
                <c:pt idx="15868">
                  <c:v>5.1276410000000003E-6</c:v>
                </c:pt>
                <c:pt idx="15869">
                  <c:v>5.1270820000000004E-6</c:v>
                </c:pt>
                <c:pt idx="15870">
                  <c:v>5.1264889999999999E-6</c:v>
                </c:pt>
                <c:pt idx="15871">
                  <c:v>5.125888E-6</c:v>
                </c:pt>
                <c:pt idx="15872">
                  <c:v>5.1252889999999998E-6</c:v>
                </c:pt>
                <c:pt idx="15873">
                  <c:v>5.1246979999999998E-6</c:v>
                </c:pt>
                <c:pt idx="15874">
                  <c:v>5.124147E-6</c:v>
                </c:pt>
                <c:pt idx="15875">
                  <c:v>5.1235839999999999E-6</c:v>
                </c:pt>
                <c:pt idx="15876">
                  <c:v>5.1230150000000001E-6</c:v>
                </c:pt>
                <c:pt idx="15877">
                  <c:v>5.1224390000000003E-6</c:v>
                </c:pt>
                <c:pt idx="15878">
                  <c:v>5.1218569999999999E-6</c:v>
                </c:pt>
                <c:pt idx="15879">
                  <c:v>5.1212780000000002E-6</c:v>
                </c:pt>
                <c:pt idx="15880">
                  <c:v>5.1207069999999999E-6</c:v>
                </c:pt>
                <c:pt idx="15881">
                  <c:v>5.1201350000000002E-6</c:v>
                </c:pt>
                <c:pt idx="15882">
                  <c:v>5.1195610000000001E-6</c:v>
                </c:pt>
                <c:pt idx="15883">
                  <c:v>5.1189869999999999E-6</c:v>
                </c:pt>
                <c:pt idx="15884">
                  <c:v>5.1184129999999997E-6</c:v>
                </c:pt>
                <c:pt idx="15885">
                  <c:v>5.117841E-6</c:v>
                </c:pt>
                <c:pt idx="15886">
                  <c:v>5.1172690000000003E-6</c:v>
                </c:pt>
                <c:pt idx="15887">
                  <c:v>5.1166990000000003E-6</c:v>
                </c:pt>
                <c:pt idx="15888">
                  <c:v>5.1161299999999996E-6</c:v>
                </c:pt>
                <c:pt idx="15889">
                  <c:v>5.1158049999999997E-6</c:v>
                </c:pt>
                <c:pt idx="15890">
                  <c:v>5.1151730000000001E-6</c:v>
                </c:pt>
                <c:pt idx="15891">
                  <c:v>5.1145480000000004E-6</c:v>
                </c:pt>
                <c:pt idx="15892">
                  <c:v>5.113973E-6</c:v>
                </c:pt>
                <c:pt idx="15893">
                  <c:v>5.113428E-6</c:v>
                </c:pt>
                <c:pt idx="15894">
                  <c:v>5.1128840000000002E-6</c:v>
                </c:pt>
                <c:pt idx="15895">
                  <c:v>5.1123430000000003E-6</c:v>
                </c:pt>
                <c:pt idx="15896">
                  <c:v>5.1117690000000001E-6</c:v>
                </c:pt>
                <c:pt idx="15897">
                  <c:v>5.1111909999999998E-6</c:v>
                </c:pt>
                <c:pt idx="15898">
                  <c:v>5.1105999999999998E-6</c:v>
                </c:pt>
                <c:pt idx="15899">
                  <c:v>5.1100119999999997E-6</c:v>
                </c:pt>
                <c:pt idx="15900">
                  <c:v>5.109408E-6</c:v>
                </c:pt>
                <c:pt idx="15901">
                  <c:v>5.1088320000000001E-6</c:v>
                </c:pt>
                <c:pt idx="15902">
                  <c:v>5.1082959999999998E-6</c:v>
                </c:pt>
                <c:pt idx="15903">
                  <c:v>5.1077320000000003E-6</c:v>
                </c:pt>
                <c:pt idx="15904">
                  <c:v>5.1071569999999999E-6</c:v>
                </c:pt>
                <c:pt idx="15905">
                  <c:v>5.106595E-6</c:v>
                </c:pt>
                <c:pt idx="15906">
                  <c:v>5.1060319999999999E-6</c:v>
                </c:pt>
                <c:pt idx="15907">
                  <c:v>5.105466E-6</c:v>
                </c:pt>
                <c:pt idx="15908">
                  <c:v>5.1048940000000003E-6</c:v>
                </c:pt>
                <c:pt idx="15909">
                  <c:v>5.1043149999999998E-6</c:v>
                </c:pt>
                <c:pt idx="15910">
                  <c:v>5.1037559999999998E-6</c:v>
                </c:pt>
                <c:pt idx="15911">
                  <c:v>5.1031880000000002E-6</c:v>
                </c:pt>
                <c:pt idx="15912">
                  <c:v>5.1026080000000003E-6</c:v>
                </c:pt>
                <c:pt idx="15913">
                  <c:v>5.1020259999999999E-6</c:v>
                </c:pt>
                <c:pt idx="15914">
                  <c:v>5.1014440000000003E-6</c:v>
                </c:pt>
                <c:pt idx="15915">
                  <c:v>5.1008649999999998E-6</c:v>
                </c:pt>
                <c:pt idx="15916">
                  <c:v>5.100512E-6</c:v>
                </c:pt>
                <c:pt idx="15917">
                  <c:v>5.0999129999999998E-6</c:v>
                </c:pt>
                <c:pt idx="15918">
                  <c:v>5.0993039999999997E-6</c:v>
                </c:pt>
                <c:pt idx="15919">
                  <c:v>5.0987120000000003E-6</c:v>
                </c:pt>
                <c:pt idx="15920">
                  <c:v>5.098194E-6</c:v>
                </c:pt>
                <c:pt idx="15921">
                  <c:v>5.0976689999999997E-6</c:v>
                </c:pt>
                <c:pt idx="15922">
                  <c:v>5.0971160000000003E-6</c:v>
                </c:pt>
                <c:pt idx="15923">
                  <c:v>5.0965460000000002E-6</c:v>
                </c:pt>
                <c:pt idx="15924">
                  <c:v>5.0959639999999999E-6</c:v>
                </c:pt>
                <c:pt idx="15925">
                  <c:v>5.0953860000000004E-6</c:v>
                </c:pt>
                <c:pt idx="15926">
                  <c:v>5.0948059999999997E-6</c:v>
                </c:pt>
                <c:pt idx="15927">
                  <c:v>5.0942439999999998E-6</c:v>
                </c:pt>
                <c:pt idx="15928">
                  <c:v>5.0936720000000001E-6</c:v>
                </c:pt>
                <c:pt idx="15929">
                  <c:v>5.0930969999999997E-6</c:v>
                </c:pt>
                <c:pt idx="15930">
                  <c:v>5.0925209999999999E-6</c:v>
                </c:pt>
                <c:pt idx="15931">
                  <c:v>5.0919450000000001E-6</c:v>
                </c:pt>
                <c:pt idx="15932">
                  <c:v>5.0913709999999999E-6</c:v>
                </c:pt>
                <c:pt idx="15933">
                  <c:v>5.0908020000000001E-6</c:v>
                </c:pt>
                <c:pt idx="15934">
                  <c:v>5.0902360000000001E-6</c:v>
                </c:pt>
                <c:pt idx="15935">
                  <c:v>5.0897050000000001E-6</c:v>
                </c:pt>
                <c:pt idx="15936">
                  <c:v>5.0891309999999999E-6</c:v>
                </c:pt>
                <c:pt idx="15937">
                  <c:v>5.0885560000000003E-6</c:v>
                </c:pt>
                <c:pt idx="15938">
                  <c:v>5.0879820000000002E-6</c:v>
                </c:pt>
                <c:pt idx="15939">
                  <c:v>5.0874380000000004E-6</c:v>
                </c:pt>
                <c:pt idx="15940">
                  <c:v>5.0868570000000002E-6</c:v>
                </c:pt>
                <c:pt idx="15941">
                  <c:v>5.0862760000000001E-6</c:v>
                </c:pt>
                <c:pt idx="15942">
                  <c:v>5.085699E-6</c:v>
                </c:pt>
                <c:pt idx="15943">
                  <c:v>5.0853719999999997E-6</c:v>
                </c:pt>
                <c:pt idx="15944">
                  <c:v>5.0847720000000001E-6</c:v>
                </c:pt>
                <c:pt idx="15945">
                  <c:v>5.0841540000000004E-6</c:v>
                </c:pt>
                <c:pt idx="15946">
                  <c:v>5.0835480000000002E-6</c:v>
                </c:pt>
                <c:pt idx="15947">
                  <c:v>5.0829820000000002E-6</c:v>
                </c:pt>
                <c:pt idx="15948">
                  <c:v>5.0824769999999996E-6</c:v>
                </c:pt>
                <c:pt idx="15949">
                  <c:v>5.0819600000000004E-6</c:v>
                </c:pt>
                <c:pt idx="15950">
                  <c:v>5.0814119999999997E-6</c:v>
                </c:pt>
                <c:pt idx="15951">
                  <c:v>5.0808389999999997E-6</c:v>
                </c:pt>
                <c:pt idx="15952">
                  <c:v>5.0802540000000003E-6</c:v>
                </c:pt>
                <c:pt idx="15953">
                  <c:v>5.0796800000000001E-6</c:v>
                </c:pt>
                <c:pt idx="15954">
                  <c:v>5.0790960000000001E-6</c:v>
                </c:pt>
                <c:pt idx="15955">
                  <c:v>5.0785160000000002E-6</c:v>
                </c:pt>
                <c:pt idx="15956">
                  <c:v>5.0779409999999998E-6</c:v>
                </c:pt>
                <c:pt idx="15957">
                  <c:v>5.0773700000000003E-6</c:v>
                </c:pt>
                <c:pt idx="15958">
                  <c:v>5.0768040000000004E-6</c:v>
                </c:pt>
                <c:pt idx="15959">
                  <c:v>5.0762419999999997E-6</c:v>
                </c:pt>
                <c:pt idx="15960">
                  <c:v>5.0756820000000003E-6</c:v>
                </c:pt>
                <c:pt idx="15961">
                  <c:v>5.0751489999999998E-6</c:v>
                </c:pt>
                <c:pt idx="15962">
                  <c:v>5.0745810000000002E-6</c:v>
                </c:pt>
                <c:pt idx="15963">
                  <c:v>5.0740099999999999E-6</c:v>
                </c:pt>
                <c:pt idx="15964">
                  <c:v>5.0734389999999996E-6</c:v>
                </c:pt>
                <c:pt idx="15965">
                  <c:v>5.0728909999999997E-6</c:v>
                </c:pt>
                <c:pt idx="15966">
                  <c:v>5.0723139999999997E-6</c:v>
                </c:pt>
                <c:pt idx="15967">
                  <c:v>5.0717589999999998E-6</c:v>
                </c:pt>
                <c:pt idx="15968">
                  <c:v>5.0711770000000003E-6</c:v>
                </c:pt>
                <c:pt idx="15969">
                  <c:v>5.070599E-6</c:v>
                </c:pt>
                <c:pt idx="15970">
                  <c:v>5.0702710000000002E-6</c:v>
                </c:pt>
                <c:pt idx="15971">
                  <c:v>5.0696700000000004E-6</c:v>
                </c:pt>
                <c:pt idx="15972">
                  <c:v>5.0690759999999996E-6</c:v>
                </c:pt>
                <c:pt idx="15973">
                  <c:v>5.0684810000000004E-6</c:v>
                </c:pt>
                <c:pt idx="15974">
                  <c:v>5.0678949999999999E-6</c:v>
                </c:pt>
                <c:pt idx="15975">
                  <c:v>5.0673809999999997E-6</c:v>
                </c:pt>
                <c:pt idx="15976">
                  <c:v>5.0668600000000003E-6</c:v>
                </c:pt>
                <c:pt idx="15977">
                  <c:v>5.0663180000000002E-6</c:v>
                </c:pt>
                <c:pt idx="15978">
                  <c:v>5.0657529999999996E-6</c:v>
                </c:pt>
                <c:pt idx="15979">
                  <c:v>5.0651750000000002E-6</c:v>
                </c:pt>
                <c:pt idx="15980">
                  <c:v>5.0645929999999998E-6</c:v>
                </c:pt>
                <c:pt idx="15981">
                  <c:v>5.0640280000000001E-6</c:v>
                </c:pt>
                <c:pt idx="15982">
                  <c:v>5.0634539999999999E-6</c:v>
                </c:pt>
                <c:pt idx="15983">
                  <c:v>5.0628850000000001E-6</c:v>
                </c:pt>
                <c:pt idx="15984">
                  <c:v>5.0623190000000001E-6</c:v>
                </c:pt>
                <c:pt idx="15985">
                  <c:v>5.0617540000000004E-6</c:v>
                </c:pt>
                <c:pt idx="15986">
                  <c:v>5.0611910000000003E-6</c:v>
                </c:pt>
                <c:pt idx="15987">
                  <c:v>5.0606299999999999E-6</c:v>
                </c:pt>
                <c:pt idx="15988">
                  <c:v>5.0601000000000001E-6</c:v>
                </c:pt>
                <c:pt idx="15989">
                  <c:v>5.0595280000000004E-6</c:v>
                </c:pt>
                <c:pt idx="15990">
                  <c:v>5.0589790000000002E-6</c:v>
                </c:pt>
                <c:pt idx="15991">
                  <c:v>5.0583999999999997E-6</c:v>
                </c:pt>
                <c:pt idx="15992">
                  <c:v>5.0578229999999997E-6</c:v>
                </c:pt>
                <c:pt idx="15993">
                  <c:v>5.057251E-6</c:v>
                </c:pt>
                <c:pt idx="15994">
                  <c:v>5.0567100000000001E-6</c:v>
                </c:pt>
                <c:pt idx="15995">
                  <c:v>5.0561410000000002E-6</c:v>
                </c:pt>
                <c:pt idx="15996">
                  <c:v>5.0555729999999998E-6</c:v>
                </c:pt>
                <c:pt idx="15997">
                  <c:v>5.055259E-6</c:v>
                </c:pt>
                <c:pt idx="15998">
                  <c:v>5.0546639999999999E-6</c:v>
                </c:pt>
                <c:pt idx="15999">
                  <c:v>5.0540479999999999E-6</c:v>
                </c:pt>
                <c:pt idx="16000">
                  <c:v>5.0534650000000001E-6</c:v>
                </c:pt>
                <c:pt idx="16001">
                  <c:v>5.052888E-6</c:v>
                </c:pt>
                <c:pt idx="16002">
                  <c:v>5.0523779999999999E-6</c:v>
                </c:pt>
                <c:pt idx="16003">
                  <c:v>5.051858E-6</c:v>
                </c:pt>
                <c:pt idx="16004">
                  <c:v>5.051313E-6</c:v>
                </c:pt>
                <c:pt idx="16005">
                  <c:v>5.0507480000000002E-6</c:v>
                </c:pt>
                <c:pt idx="16006">
                  <c:v>5.0501729999999998E-6</c:v>
                </c:pt>
                <c:pt idx="16007">
                  <c:v>5.0496090000000004E-6</c:v>
                </c:pt>
                <c:pt idx="16008">
                  <c:v>5.0490339999999999E-6</c:v>
                </c:pt>
                <c:pt idx="16009">
                  <c:v>5.0484620000000003E-6</c:v>
                </c:pt>
                <c:pt idx="16010">
                  <c:v>5.0478920000000002E-6</c:v>
                </c:pt>
                <c:pt idx="16011">
                  <c:v>5.0473260000000002E-6</c:v>
                </c:pt>
                <c:pt idx="16012">
                  <c:v>5.0467630000000002E-6</c:v>
                </c:pt>
                <c:pt idx="16013">
                  <c:v>5.0462250000000001E-6</c:v>
                </c:pt>
                <c:pt idx="16014">
                  <c:v>5.0456730000000001E-6</c:v>
                </c:pt>
                <c:pt idx="16015">
                  <c:v>5.045117E-6</c:v>
                </c:pt>
                <c:pt idx="16016">
                  <c:v>5.0445529999999997E-6</c:v>
                </c:pt>
                <c:pt idx="16017">
                  <c:v>5.0439860000000004E-6</c:v>
                </c:pt>
                <c:pt idx="16018">
                  <c:v>5.0434340000000004E-6</c:v>
                </c:pt>
                <c:pt idx="16019">
                  <c:v>5.0428719999999997E-6</c:v>
                </c:pt>
                <c:pt idx="16020">
                  <c:v>5.0423080000000002E-6</c:v>
                </c:pt>
                <c:pt idx="16021">
                  <c:v>5.0417420000000003E-6</c:v>
                </c:pt>
                <c:pt idx="16022">
                  <c:v>5.0411750000000001E-6</c:v>
                </c:pt>
                <c:pt idx="16023">
                  <c:v>5.0406289999999998E-6</c:v>
                </c:pt>
                <c:pt idx="16024">
                  <c:v>5.0402999999999998E-6</c:v>
                </c:pt>
                <c:pt idx="16025">
                  <c:v>5.0396879999999999E-6</c:v>
                </c:pt>
                <c:pt idx="16026">
                  <c:v>5.0390819999999997E-6</c:v>
                </c:pt>
                <c:pt idx="16027">
                  <c:v>5.0385189999999996E-6</c:v>
                </c:pt>
                <c:pt idx="16028">
                  <c:v>5.0380029999999997E-6</c:v>
                </c:pt>
                <c:pt idx="16029">
                  <c:v>5.0374810000000002E-6</c:v>
                </c:pt>
                <c:pt idx="16030">
                  <c:v>5.0369400000000003E-6</c:v>
                </c:pt>
                <c:pt idx="16031">
                  <c:v>5.0363780000000004E-6</c:v>
                </c:pt>
                <c:pt idx="16032">
                  <c:v>5.0358019999999998E-6</c:v>
                </c:pt>
                <c:pt idx="16033">
                  <c:v>5.0352240000000003E-6</c:v>
                </c:pt>
                <c:pt idx="16034">
                  <c:v>5.0346650000000004E-6</c:v>
                </c:pt>
                <c:pt idx="16035">
                  <c:v>5.0340969999999999E-6</c:v>
                </c:pt>
                <c:pt idx="16036">
                  <c:v>5.0335339999999998E-6</c:v>
                </c:pt>
                <c:pt idx="16037">
                  <c:v>5.0329749999999999E-6</c:v>
                </c:pt>
                <c:pt idx="16038">
                  <c:v>5.0324180000000004E-6</c:v>
                </c:pt>
                <c:pt idx="16039">
                  <c:v>5.0318629999999997E-6</c:v>
                </c:pt>
                <c:pt idx="16040">
                  <c:v>5.0313070000000004E-6</c:v>
                </c:pt>
                <c:pt idx="16041">
                  <c:v>5.0307720000000003E-6</c:v>
                </c:pt>
                <c:pt idx="16042">
                  <c:v>5.0302209999999997E-6</c:v>
                </c:pt>
                <c:pt idx="16043">
                  <c:v>5.0296629999999999E-6</c:v>
                </c:pt>
                <c:pt idx="16044">
                  <c:v>5.0290980000000002E-6</c:v>
                </c:pt>
                <c:pt idx="16045">
                  <c:v>5.0285299999999998E-6</c:v>
                </c:pt>
                <c:pt idx="16046">
                  <c:v>5.0279770000000004E-6</c:v>
                </c:pt>
                <c:pt idx="16047">
                  <c:v>5.0274159999999999E-6</c:v>
                </c:pt>
                <c:pt idx="16048">
                  <c:v>5.0268550000000003E-6</c:v>
                </c:pt>
                <c:pt idx="16049">
                  <c:v>5.0262929999999997E-6</c:v>
                </c:pt>
                <c:pt idx="16050">
                  <c:v>5.025732E-6</c:v>
                </c:pt>
                <c:pt idx="16051">
                  <c:v>5.0254220000000004E-6</c:v>
                </c:pt>
                <c:pt idx="16052">
                  <c:v>5.0248179999999998E-6</c:v>
                </c:pt>
                <c:pt idx="16053">
                  <c:v>5.0242199999999998E-6</c:v>
                </c:pt>
                <c:pt idx="16054">
                  <c:v>5.02363E-6</c:v>
                </c:pt>
                <c:pt idx="16055">
                  <c:v>5.0231119999999997E-6</c:v>
                </c:pt>
                <c:pt idx="16056">
                  <c:v>5.0225910000000004E-6</c:v>
                </c:pt>
                <c:pt idx="16057">
                  <c:v>5.0220600000000003E-6</c:v>
                </c:pt>
                <c:pt idx="16058">
                  <c:v>5.021517E-6</c:v>
                </c:pt>
                <c:pt idx="16059">
                  <c:v>5.0209639999999997E-6</c:v>
                </c:pt>
                <c:pt idx="16060">
                  <c:v>5.0204030000000001E-6</c:v>
                </c:pt>
                <c:pt idx="16061">
                  <c:v>5.0198370000000002E-6</c:v>
                </c:pt>
                <c:pt idx="16062">
                  <c:v>5.0192869999999998E-6</c:v>
                </c:pt>
                <c:pt idx="16063">
                  <c:v>5.018725E-6</c:v>
                </c:pt>
                <c:pt idx="16064">
                  <c:v>5.0181609999999996E-6</c:v>
                </c:pt>
                <c:pt idx="16065">
                  <c:v>5.0175959999999999E-6</c:v>
                </c:pt>
                <c:pt idx="16066">
                  <c:v>5.0170310000000002E-6</c:v>
                </c:pt>
                <c:pt idx="16067">
                  <c:v>5.0164680000000001E-6</c:v>
                </c:pt>
                <c:pt idx="16068">
                  <c:v>5.015926E-6</c:v>
                </c:pt>
                <c:pt idx="16069">
                  <c:v>5.0153750000000002E-6</c:v>
                </c:pt>
                <c:pt idx="16070">
                  <c:v>5.0148230000000002E-6</c:v>
                </c:pt>
                <c:pt idx="16071">
                  <c:v>5.0142680000000004E-6</c:v>
                </c:pt>
                <c:pt idx="16072">
                  <c:v>5.0137269999999996E-6</c:v>
                </c:pt>
                <c:pt idx="16073">
                  <c:v>5.0131740000000003E-6</c:v>
                </c:pt>
                <c:pt idx="16074">
                  <c:v>5.0126150000000003E-6</c:v>
                </c:pt>
                <c:pt idx="16075">
                  <c:v>5.0120520000000002E-6</c:v>
                </c:pt>
                <c:pt idx="16076">
                  <c:v>5.0115040000000003E-6</c:v>
                </c:pt>
                <c:pt idx="16077">
                  <c:v>5.010947E-6</c:v>
                </c:pt>
                <c:pt idx="16078">
                  <c:v>5.0106190000000002E-6</c:v>
                </c:pt>
                <c:pt idx="16079">
                  <c:v>5.0100299999999999E-6</c:v>
                </c:pt>
                <c:pt idx="16080">
                  <c:v>5.0094440000000002E-6</c:v>
                </c:pt>
                <c:pt idx="16081">
                  <c:v>5.0088600000000002E-6</c:v>
                </c:pt>
                <c:pt idx="16082">
                  <c:v>5.0083120000000003E-6</c:v>
                </c:pt>
                <c:pt idx="16083">
                  <c:v>5.0078039999999998E-6</c:v>
                </c:pt>
                <c:pt idx="16084">
                  <c:v>5.0072860000000004E-6</c:v>
                </c:pt>
                <c:pt idx="16085">
                  <c:v>5.0067459999999999E-6</c:v>
                </c:pt>
                <c:pt idx="16086">
                  <c:v>5.0061859999999996E-6</c:v>
                </c:pt>
                <c:pt idx="16087">
                  <c:v>5.0056190000000003E-6</c:v>
                </c:pt>
                <c:pt idx="16088">
                  <c:v>5.0050639999999996E-6</c:v>
                </c:pt>
                <c:pt idx="16089">
                  <c:v>5.0044970000000002E-6</c:v>
                </c:pt>
                <c:pt idx="16090">
                  <c:v>5.0039329999999999E-6</c:v>
                </c:pt>
                <c:pt idx="16091">
                  <c:v>5.0033739999999999E-6</c:v>
                </c:pt>
                <c:pt idx="16092">
                  <c:v>5.0028179999999998E-6</c:v>
                </c:pt>
                <c:pt idx="16093">
                  <c:v>5.0022670000000001E-6</c:v>
                </c:pt>
                <c:pt idx="16094">
                  <c:v>5.0017370000000003E-6</c:v>
                </c:pt>
                <c:pt idx="16095">
                  <c:v>5.0011939999999999E-6</c:v>
                </c:pt>
                <c:pt idx="16096">
                  <c:v>5.0006449999999998E-6</c:v>
                </c:pt>
                <c:pt idx="16097">
                  <c:v>5.0000889999999997E-6</c:v>
                </c:pt>
                <c:pt idx="16098">
                  <c:v>4.9995439999999997E-6</c:v>
                </c:pt>
                <c:pt idx="16099">
                  <c:v>4.9989870000000002E-6</c:v>
                </c:pt>
                <c:pt idx="16100">
                  <c:v>4.9984259999999997E-6</c:v>
                </c:pt>
                <c:pt idx="16101">
                  <c:v>4.9978639999999999E-6</c:v>
                </c:pt>
                <c:pt idx="16102">
                  <c:v>4.9973189999999999E-6</c:v>
                </c:pt>
                <c:pt idx="16103">
                  <c:v>4.9967659999999997E-6</c:v>
                </c:pt>
                <c:pt idx="16104">
                  <c:v>4.9962130000000003E-6</c:v>
                </c:pt>
                <c:pt idx="16105">
                  <c:v>4.9956589999999998E-6</c:v>
                </c:pt>
                <c:pt idx="16106">
                  <c:v>4.9953549999999999E-6</c:v>
                </c:pt>
                <c:pt idx="16107">
                  <c:v>4.9947550000000003E-6</c:v>
                </c:pt>
                <c:pt idx="16108">
                  <c:v>4.9941600000000001E-6</c:v>
                </c:pt>
                <c:pt idx="16109">
                  <c:v>4.9936050000000003E-6</c:v>
                </c:pt>
                <c:pt idx="16110">
                  <c:v>4.9930950000000002E-6</c:v>
                </c:pt>
                <c:pt idx="16111">
                  <c:v>4.9925409999999997E-6</c:v>
                </c:pt>
                <c:pt idx="16112">
                  <c:v>4.9920279999999997E-6</c:v>
                </c:pt>
                <c:pt idx="16113">
                  <c:v>4.9915000000000004E-6</c:v>
                </c:pt>
                <c:pt idx="16114">
                  <c:v>4.9909449999999997E-6</c:v>
                </c:pt>
                <c:pt idx="16115">
                  <c:v>4.9903780000000004E-6</c:v>
                </c:pt>
                <c:pt idx="16116">
                  <c:v>4.989821E-6</c:v>
                </c:pt>
                <c:pt idx="16117">
                  <c:v>4.9892509999999999E-6</c:v>
                </c:pt>
                <c:pt idx="16118">
                  <c:v>4.988685E-6</c:v>
                </c:pt>
                <c:pt idx="16119">
                  <c:v>4.988126E-6</c:v>
                </c:pt>
                <c:pt idx="16120">
                  <c:v>4.9875750000000003E-6</c:v>
                </c:pt>
                <c:pt idx="16121">
                  <c:v>4.98705E-6</c:v>
                </c:pt>
                <c:pt idx="16122">
                  <c:v>4.9865130000000002E-6</c:v>
                </c:pt>
                <c:pt idx="16123">
                  <c:v>4.985971E-6</c:v>
                </c:pt>
                <c:pt idx="16124">
                  <c:v>4.9854209999999997E-6</c:v>
                </c:pt>
                <c:pt idx="16125">
                  <c:v>4.9848799999999998E-6</c:v>
                </c:pt>
                <c:pt idx="16126">
                  <c:v>4.9843260000000002E-6</c:v>
                </c:pt>
                <c:pt idx="16127">
                  <c:v>4.9837670000000002E-6</c:v>
                </c:pt>
                <c:pt idx="16128">
                  <c:v>4.9832199999999997E-6</c:v>
                </c:pt>
                <c:pt idx="16129">
                  <c:v>4.9826639999999996E-6</c:v>
                </c:pt>
                <c:pt idx="16130">
                  <c:v>4.9821070000000001E-6</c:v>
                </c:pt>
                <c:pt idx="16131">
                  <c:v>4.981551E-6</c:v>
                </c:pt>
                <c:pt idx="16132">
                  <c:v>4.981013E-6</c:v>
                </c:pt>
                <c:pt idx="16133">
                  <c:v>4.9807020000000001E-6</c:v>
                </c:pt>
                <c:pt idx="16134">
                  <c:v>4.9801E-6</c:v>
                </c:pt>
                <c:pt idx="16135">
                  <c:v>4.9795049999999999E-6</c:v>
                </c:pt>
                <c:pt idx="16136">
                  <c:v>4.9789559999999997E-6</c:v>
                </c:pt>
                <c:pt idx="16137">
                  <c:v>4.9784620000000001E-6</c:v>
                </c:pt>
                <c:pt idx="16138">
                  <c:v>4.977959E-6</c:v>
                </c:pt>
                <c:pt idx="16139">
                  <c:v>4.9774300000000004E-6</c:v>
                </c:pt>
                <c:pt idx="16140">
                  <c:v>4.9768770000000002E-6</c:v>
                </c:pt>
                <c:pt idx="16141">
                  <c:v>4.9763110000000002E-6</c:v>
                </c:pt>
                <c:pt idx="16142">
                  <c:v>4.9757550000000001E-6</c:v>
                </c:pt>
                <c:pt idx="16143">
                  <c:v>4.9751860000000003E-6</c:v>
                </c:pt>
                <c:pt idx="16144">
                  <c:v>4.974622E-6</c:v>
                </c:pt>
                <c:pt idx="16145">
                  <c:v>4.9740640000000002E-6</c:v>
                </c:pt>
                <c:pt idx="16146">
                  <c:v>4.9735129999999996E-6</c:v>
                </c:pt>
                <c:pt idx="16147">
                  <c:v>4.9729880000000002E-6</c:v>
                </c:pt>
                <c:pt idx="16148">
                  <c:v>4.9724519999999998E-6</c:v>
                </c:pt>
                <c:pt idx="16149">
                  <c:v>4.9719130000000004E-6</c:v>
                </c:pt>
                <c:pt idx="16150">
                  <c:v>4.9713670000000001E-6</c:v>
                </c:pt>
                <c:pt idx="16151">
                  <c:v>4.9708309999999997E-6</c:v>
                </c:pt>
                <c:pt idx="16152">
                  <c:v>4.9702810000000002E-6</c:v>
                </c:pt>
                <c:pt idx="16153">
                  <c:v>4.9697250000000001E-6</c:v>
                </c:pt>
                <c:pt idx="16154">
                  <c:v>4.9691810000000003E-6</c:v>
                </c:pt>
                <c:pt idx="16155">
                  <c:v>4.9686280000000001E-6</c:v>
                </c:pt>
                <c:pt idx="16156">
                  <c:v>4.9680730000000002E-6</c:v>
                </c:pt>
                <c:pt idx="16157">
                  <c:v>4.967534E-6</c:v>
                </c:pt>
                <c:pt idx="16158">
                  <c:v>4.9669849999999998E-6</c:v>
                </c:pt>
                <c:pt idx="16159">
                  <c:v>4.9664359999999997E-6</c:v>
                </c:pt>
                <c:pt idx="16160">
                  <c:v>4.9659010000000004E-6</c:v>
                </c:pt>
                <c:pt idx="16161">
                  <c:v>4.9655909999999999E-6</c:v>
                </c:pt>
                <c:pt idx="16162">
                  <c:v>4.9650120000000002E-6</c:v>
                </c:pt>
                <c:pt idx="16163">
                  <c:v>4.9644329999999997E-6</c:v>
                </c:pt>
                <c:pt idx="16164">
                  <c:v>4.9638520000000004E-6</c:v>
                </c:pt>
                <c:pt idx="16165">
                  <c:v>4.9633070000000004E-6</c:v>
                </c:pt>
                <c:pt idx="16166">
                  <c:v>4.9628070000000001E-6</c:v>
                </c:pt>
                <c:pt idx="16167">
                  <c:v>4.9622950000000004E-6</c:v>
                </c:pt>
                <c:pt idx="16168">
                  <c:v>4.9617630000000001E-6</c:v>
                </c:pt>
                <c:pt idx="16169">
                  <c:v>4.9612150000000002E-6</c:v>
                </c:pt>
                <c:pt idx="16170">
                  <c:v>4.9606719999999999E-6</c:v>
                </c:pt>
                <c:pt idx="16171">
                  <c:v>4.9601129999999999E-6</c:v>
                </c:pt>
                <c:pt idx="16172">
                  <c:v>4.9595529999999997E-6</c:v>
                </c:pt>
                <c:pt idx="16173">
                  <c:v>4.9589949999999999E-6</c:v>
                </c:pt>
                <c:pt idx="16174">
                  <c:v>4.9584559999999997E-6</c:v>
                </c:pt>
                <c:pt idx="16175">
                  <c:v>4.9579100000000003E-6</c:v>
                </c:pt>
                <c:pt idx="16176">
                  <c:v>4.9573659999999997E-6</c:v>
                </c:pt>
                <c:pt idx="16177">
                  <c:v>4.9568209999999996E-6</c:v>
                </c:pt>
                <c:pt idx="16178">
                  <c:v>4.9562909999999998E-6</c:v>
                </c:pt>
                <c:pt idx="16179">
                  <c:v>4.9557489999999997E-6</c:v>
                </c:pt>
                <c:pt idx="16180">
                  <c:v>4.9552030000000003E-6</c:v>
                </c:pt>
                <c:pt idx="16181">
                  <c:v>4.9546669999999999E-6</c:v>
                </c:pt>
                <c:pt idx="16182">
                  <c:v>4.9541200000000003E-6</c:v>
                </c:pt>
                <c:pt idx="16183">
                  <c:v>4.9535680000000003E-6</c:v>
                </c:pt>
                <c:pt idx="16184">
                  <c:v>4.953029E-6</c:v>
                </c:pt>
                <c:pt idx="16185">
                  <c:v>4.9524810000000001E-6</c:v>
                </c:pt>
                <c:pt idx="16186">
                  <c:v>4.9519309999999998E-6</c:v>
                </c:pt>
                <c:pt idx="16187">
                  <c:v>4.9513950000000002E-6</c:v>
                </c:pt>
                <c:pt idx="16188">
                  <c:v>4.9508500000000002E-6</c:v>
                </c:pt>
                <c:pt idx="16189">
                  <c:v>4.9505409999999999E-6</c:v>
                </c:pt>
                <c:pt idx="16190">
                  <c:v>4.9499620000000003E-6</c:v>
                </c:pt>
                <c:pt idx="16191">
                  <c:v>4.949384E-6</c:v>
                </c:pt>
                <c:pt idx="16192">
                  <c:v>4.9488099999999998E-6</c:v>
                </c:pt>
                <c:pt idx="16193">
                  <c:v>4.9482770000000001E-6</c:v>
                </c:pt>
                <c:pt idx="16194">
                  <c:v>4.947788E-6</c:v>
                </c:pt>
                <c:pt idx="16195">
                  <c:v>4.947282E-6</c:v>
                </c:pt>
                <c:pt idx="16196">
                  <c:v>4.9467569999999997E-6</c:v>
                </c:pt>
                <c:pt idx="16197">
                  <c:v>4.9462089999999998E-6</c:v>
                </c:pt>
                <c:pt idx="16198">
                  <c:v>4.9456630000000004E-6</c:v>
                </c:pt>
                <c:pt idx="16199">
                  <c:v>4.9451000000000003E-6</c:v>
                </c:pt>
                <c:pt idx="16200">
                  <c:v>4.9445379999999996E-6</c:v>
                </c:pt>
                <c:pt idx="16201">
                  <c:v>4.9439789999999996E-6</c:v>
                </c:pt>
                <c:pt idx="16202">
                  <c:v>4.9434400000000002E-6</c:v>
                </c:pt>
                <c:pt idx="16203">
                  <c:v>4.9428950000000002E-6</c:v>
                </c:pt>
                <c:pt idx="16204">
                  <c:v>4.9423549999999997E-6</c:v>
                </c:pt>
                <c:pt idx="16205">
                  <c:v>4.9418169999999997E-6</c:v>
                </c:pt>
                <c:pt idx="16206">
                  <c:v>4.9412950000000001E-6</c:v>
                </c:pt>
                <c:pt idx="16207">
                  <c:v>4.9407599999999999E-6</c:v>
                </c:pt>
                <c:pt idx="16208">
                  <c:v>4.9402179999999998E-6</c:v>
                </c:pt>
                <c:pt idx="16209">
                  <c:v>4.9396839999999999E-6</c:v>
                </c:pt>
                <c:pt idx="16210">
                  <c:v>4.9391379999999996E-6</c:v>
                </c:pt>
                <c:pt idx="16211">
                  <c:v>4.9385869999999999E-6</c:v>
                </c:pt>
                <c:pt idx="16212">
                  <c:v>4.9380470000000002E-6</c:v>
                </c:pt>
                <c:pt idx="16213">
                  <c:v>4.9374999999999997E-6</c:v>
                </c:pt>
                <c:pt idx="16214">
                  <c:v>4.9369509999999996E-6</c:v>
                </c:pt>
                <c:pt idx="16215">
                  <c:v>4.9364190000000002E-6</c:v>
                </c:pt>
                <c:pt idx="16216">
                  <c:v>4.9358780000000003E-6</c:v>
                </c:pt>
                <c:pt idx="16217">
                  <c:v>4.9355749999999998E-6</c:v>
                </c:pt>
                <c:pt idx="16218">
                  <c:v>4.9349989999999999E-6</c:v>
                </c:pt>
                <c:pt idx="16219">
                  <c:v>4.9344249999999998E-6</c:v>
                </c:pt>
                <c:pt idx="16220">
                  <c:v>4.9338549999999997E-6</c:v>
                </c:pt>
                <c:pt idx="16221">
                  <c:v>4.9333239999999997E-6</c:v>
                </c:pt>
                <c:pt idx="16222">
                  <c:v>4.9328380000000002E-6</c:v>
                </c:pt>
                <c:pt idx="16223">
                  <c:v>4.9323369999999997E-6</c:v>
                </c:pt>
                <c:pt idx="16224">
                  <c:v>4.9318099999999998E-6</c:v>
                </c:pt>
                <c:pt idx="16225">
                  <c:v>4.9312630000000002E-6</c:v>
                </c:pt>
                <c:pt idx="16226">
                  <c:v>4.930721E-6</c:v>
                </c:pt>
                <c:pt idx="16227">
                  <c:v>4.9301609999999998E-6</c:v>
                </c:pt>
                <c:pt idx="16228">
                  <c:v>4.9296009999999996E-6</c:v>
                </c:pt>
                <c:pt idx="16229">
                  <c:v>4.9290450000000003E-6</c:v>
                </c:pt>
                <c:pt idx="16230">
                  <c:v>4.9285100000000002E-6</c:v>
                </c:pt>
                <c:pt idx="16231">
                  <c:v>4.9279690000000003E-6</c:v>
                </c:pt>
                <c:pt idx="16232">
                  <c:v>4.9274319999999996E-6</c:v>
                </c:pt>
                <c:pt idx="16233">
                  <c:v>4.9268970000000003E-6</c:v>
                </c:pt>
                <c:pt idx="16234">
                  <c:v>4.9263760000000001E-6</c:v>
                </c:pt>
                <c:pt idx="16235">
                  <c:v>4.9258429999999996E-6</c:v>
                </c:pt>
                <c:pt idx="16236">
                  <c:v>4.9253169999999999E-6</c:v>
                </c:pt>
                <c:pt idx="16237">
                  <c:v>4.9247770000000003E-6</c:v>
                </c:pt>
                <c:pt idx="16238">
                  <c:v>4.9242390000000002E-6</c:v>
                </c:pt>
                <c:pt idx="16239">
                  <c:v>4.9236900000000001E-6</c:v>
                </c:pt>
                <c:pt idx="16240">
                  <c:v>4.923148E-6</c:v>
                </c:pt>
                <c:pt idx="16241">
                  <c:v>4.9225979999999996E-6</c:v>
                </c:pt>
                <c:pt idx="16242">
                  <c:v>4.9220599999999996E-6</c:v>
                </c:pt>
                <c:pt idx="16243">
                  <c:v>4.9215149999999996E-6</c:v>
                </c:pt>
                <c:pt idx="16244">
                  <c:v>4.9209709999999998E-6</c:v>
                </c:pt>
                <c:pt idx="16245">
                  <c:v>4.920685E-6</c:v>
                </c:pt>
                <c:pt idx="16246">
                  <c:v>4.920119E-6</c:v>
                </c:pt>
                <c:pt idx="16247">
                  <c:v>4.9195540000000003E-6</c:v>
                </c:pt>
                <c:pt idx="16248">
                  <c:v>4.9189880000000003E-6</c:v>
                </c:pt>
                <c:pt idx="16249">
                  <c:v>4.9184530000000002E-6</c:v>
                </c:pt>
                <c:pt idx="16250">
                  <c:v>4.9179620000000004E-6</c:v>
                </c:pt>
                <c:pt idx="16251">
                  <c:v>4.9174569999999998E-6</c:v>
                </c:pt>
                <c:pt idx="16252">
                  <c:v>4.9169289999999996E-6</c:v>
                </c:pt>
                <c:pt idx="16253">
                  <c:v>4.9164010000000003E-6</c:v>
                </c:pt>
                <c:pt idx="16254">
                  <c:v>4.9158520000000002E-6</c:v>
                </c:pt>
                <c:pt idx="16255">
                  <c:v>4.9152979999999997E-6</c:v>
                </c:pt>
                <c:pt idx="16256">
                  <c:v>4.9147560000000004E-6</c:v>
                </c:pt>
                <c:pt idx="16257">
                  <c:v>4.9142039999999996E-6</c:v>
                </c:pt>
                <c:pt idx="16258">
                  <c:v>4.9136559999999997E-6</c:v>
                </c:pt>
                <c:pt idx="16259">
                  <c:v>4.9131130000000002E-6</c:v>
                </c:pt>
                <c:pt idx="16260">
                  <c:v>4.9125900000000003E-6</c:v>
                </c:pt>
                <c:pt idx="16261">
                  <c:v>4.9120590000000003E-6</c:v>
                </c:pt>
                <c:pt idx="16262">
                  <c:v>4.9115429999999996E-6</c:v>
                </c:pt>
                <c:pt idx="16263">
                  <c:v>4.9110120000000004E-6</c:v>
                </c:pt>
                <c:pt idx="16264">
                  <c:v>4.9104719999999999E-6</c:v>
                </c:pt>
                <c:pt idx="16265">
                  <c:v>4.909938E-6</c:v>
                </c:pt>
                <c:pt idx="16266">
                  <c:v>4.9094059999999997E-6</c:v>
                </c:pt>
                <c:pt idx="16267">
                  <c:v>4.9088630000000002E-6</c:v>
                </c:pt>
                <c:pt idx="16268">
                  <c:v>4.9083150000000003E-6</c:v>
                </c:pt>
                <c:pt idx="16269">
                  <c:v>4.9077779999999997E-6</c:v>
                </c:pt>
                <c:pt idx="16270">
                  <c:v>4.9072339999999999E-6</c:v>
                </c:pt>
                <c:pt idx="16271">
                  <c:v>4.9067050000000003E-6</c:v>
                </c:pt>
                <c:pt idx="16272">
                  <c:v>4.9061679999999997E-6</c:v>
                </c:pt>
                <c:pt idx="16273">
                  <c:v>4.9058889999999998E-6</c:v>
                </c:pt>
                <c:pt idx="16274">
                  <c:v>4.9053250000000003E-6</c:v>
                </c:pt>
                <c:pt idx="16275">
                  <c:v>4.9047580000000001E-6</c:v>
                </c:pt>
                <c:pt idx="16276">
                  <c:v>4.9041880000000001E-6</c:v>
                </c:pt>
                <c:pt idx="16277">
                  <c:v>4.9036459999999999E-6</c:v>
                </c:pt>
                <c:pt idx="16278">
                  <c:v>4.9031149999999999E-6</c:v>
                </c:pt>
                <c:pt idx="16279">
                  <c:v>4.9026359999999996E-6</c:v>
                </c:pt>
                <c:pt idx="16280">
                  <c:v>4.9021430000000002E-6</c:v>
                </c:pt>
                <c:pt idx="16281">
                  <c:v>4.9016200000000003E-6</c:v>
                </c:pt>
                <c:pt idx="16282">
                  <c:v>4.9010920000000002E-6</c:v>
                </c:pt>
                <c:pt idx="16283">
                  <c:v>4.9005410000000004E-6</c:v>
                </c:pt>
                <c:pt idx="16284">
                  <c:v>4.8999960000000004E-6</c:v>
                </c:pt>
                <c:pt idx="16285">
                  <c:v>4.8994390000000001E-6</c:v>
                </c:pt>
                <c:pt idx="16286">
                  <c:v>4.8988849999999996E-6</c:v>
                </c:pt>
                <c:pt idx="16287">
                  <c:v>4.8983509999999997E-6</c:v>
                </c:pt>
                <c:pt idx="16288">
                  <c:v>4.8978129999999997E-6</c:v>
                </c:pt>
                <c:pt idx="16289">
                  <c:v>4.8972780000000003E-6</c:v>
                </c:pt>
                <c:pt idx="16290">
                  <c:v>4.8967610000000003E-6</c:v>
                </c:pt>
                <c:pt idx="16291">
                  <c:v>4.896247E-6</c:v>
                </c:pt>
                <c:pt idx="16292">
                  <c:v>4.8957310000000002E-6</c:v>
                </c:pt>
                <c:pt idx="16293">
                  <c:v>4.895203E-6</c:v>
                </c:pt>
                <c:pt idx="16294">
                  <c:v>4.894665E-6</c:v>
                </c:pt>
                <c:pt idx="16295">
                  <c:v>4.894113E-6</c:v>
                </c:pt>
                <c:pt idx="16296">
                  <c:v>4.893568E-6</c:v>
                </c:pt>
                <c:pt idx="16297">
                  <c:v>4.89303E-6</c:v>
                </c:pt>
                <c:pt idx="16298">
                  <c:v>4.8924869999999996E-6</c:v>
                </c:pt>
                <c:pt idx="16299">
                  <c:v>4.8919620000000001E-6</c:v>
                </c:pt>
                <c:pt idx="16300">
                  <c:v>4.8914299999999999E-6</c:v>
                </c:pt>
                <c:pt idx="16301">
                  <c:v>4.891158E-6</c:v>
                </c:pt>
                <c:pt idx="16302">
                  <c:v>4.8905979999999998E-6</c:v>
                </c:pt>
                <c:pt idx="16303">
                  <c:v>4.8900340000000003E-6</c:v>
                </c:pt>
                <c:pt idx="16304">
                  <c:v>4.8894670000000001E-6</c:v>
                </c:pt>
                <c:pt idx="16305">
                  <c:v>4.8889290000000001E-6</c:v>
                </c:pt>
                <c:pt idx="16306">
                  <c:v>4.8884020000000001E-6</c:v>
                </c:pt>
                <c:pt idx="16307">
                  <c:v>4.8879280000000002E-6</c:v>
                </c:pt>
                <c:pt idx="16308">
                  <c:v>4.887439E-6</c:v>
                </c:pt>
                <c:pt idx="16309">
                  <c:v>4.8869190000000001E-6</c:v>
                </c:pt>
                <c:pt idx="16310">
                  <c:v>4.8863930000000004E-6</c:v>
                </c:pt>
                <c:pt idx="16311">
                  <c:v>4.885843E-6</c:v>
                </c:pt>
                <c:pt idx="16312">
                  <c:v>4.8852999999999996E-6</c:v>
                </c:pt>
                <c:pt idx="16313">
                  <c:v>4.8847449999999998E-6</c:v>
                </c:pt>
                <c:pt idx="16314">
                  <c:v>4.8841929999999998E-6</c:v>
                </c:pt>
                <c:pt idx="16315">
                  <c:v>4.8836610000000003E-6</c:v>
                </c:pt>
                <c:pt idx="16316">
                  <c:v>4.8831260000000002E-6</c:v>
                </c:pt>
                <c:pt idx="16317">
                  <c:v>4.8825950000000001E-6</c:v>
                </c:pt>
                <c:pt idx="16318">
                  <c:v>4.8820809999999999E-6</c:v>
                </c:pt>
                <c:pt idx="16319">
                  <c:v>4.8815720000000001E-6</c:v>
                </c:pt>
                <c:pt idx="16320">
                  <c:v>4.881048E-6</c:v>
                </c:pt>
                <c:pt idx="16321">
                  <c:v>4.8805140000000001E-6</c:v>
                </c:pt>
                <c:pt idx="16322">
                  <c:v>4.8799840000000003E-6</c:v>
                </c:pt>
                <c:pt idx="16323">
                  <c:v>4.8794549999999999E-6</c:v>
                </c:pt>
                <c:pt idx="16324">
                  <c:v>4.8789159999999996E-6</c:v>
                </c:pt>
                <c:pt idx="16325">
                  <c:v>4.8783850000000004E-6</c:v>
                </c:pt>
                <c:pt idx="16326">
                  <c:v>4.8778460000000001E-6</c:v>
                </c:pt>
                <c:pt idx="16327">
                  <c:v>4.8773179999999999E-6</c:v>
                </c:pt>
                <c:pt idx="16328">
                  <c:v>4.8767820000000004E-6</c:v>
                </c:pt>
                <c:pt idx="16329">
                  <c:v>4.8762589999999997E-6</c:v>
                </c:pt>
                <c:pt idx="16330">
                  <c:v>4.8759740000000001E-6</c:v>
                </c:pt>
                <c:pt idx="16331">
                  <c:v>4.8754080000000002E-6</c:v>
                </c:pt>
                <c:pt idx="16332">
                  <c:v>4.874841E-6</c:v>
                </c:pt>
                <c:pt idx="16333">
                  <c:v>4.8743050000000004E-6</c:v>
                </c:pt>
                <c:pt idx="16334">
                  <c:v>4.8738099999999997E-6</c:v>
                </c:pt>
                <c:pt idx="16335">
                  <c:v>4.8732880000000001E-6</c:v>
                </c:pt>
                <c:pt idx="16336">
                  <c:v>4.8727890000000001E-6</c:v>
                </c:pt>
                <c:pt idx="16337">
                  <c:v>4.8722749999999999E-6</c:v>
                </c:pt>
                <c:pt idx="16338">
                  <c:v>4.8717409999999999E-6</c:v>
                </c:pt>
                <c:pt idx="16339">
                  <c:v>4.8712099999999999E-6</c:v>
                </c:pt>
                <c:pt idx="16340">
                  <c:v>4.8706770000000002E-6</c:v>
                </c:pt>
                <c:pt idx="16341">
                  <c:v>4.8701320000000002E-6</c:v>
                </c:pt>
                <c:pt idx="16342">
                  <c:v>4.8695879999999996E-6</c:v>
                </c:pt>
                <c:pt idx="16343">
                  <c:v>4.8690619999999999E-6</c:v>
                </c:pt>
                <c:pt idx="16344">
                  <c:v>4.8685290000000002E-6</c:v>
                </c:pt>
                <c:pt idx="16345">
                  <c:v>4.8679980000000002E-6</c:v>
                </c:pt>
                <c:pt idx="16346">
                  <c:v>4.867484E-6</c:v>
                </c:pt>
                <c:pt idx="16347">
                  <c:v>4.8669729999999996E-6</c:v>
                </c:pt>
                <c:pt idx="16348">
                  <c:v>4.8664590000000003E-6</c:v>
                </c:pt>
                <c:pt idx="16349">
                  <c:v>4.865934E-6</c:v>
                </c:pt>
                <c:pt idx="16350">
                  <c:v>4.8654019999999997E-6</c:v>
                </c:pt>
                <c:pt idx="16351">
                  <c:v>4.8648569999999997E-6</c:v>
                </c:pt>
                <c:pt idx="16352">
                  <c:v>4.8643199999999999E-6</c:v>
                </c:pt>
                <c:pt idx="16353">
                  <c:v>4.8637889999999998E-6</c:v>
                </c:pt>
                <c:pt idx="16354">
                  <c:v>4.863266E-6</c:v>
                </c:pt>
                <c:pt idx="16355">
                  <c:v>4.8627360000000002E-6</c:v>
                </c:pt>
                <c:pt idx="16356">
                  <c:v>4.8622169999999996E-6</c:v>
                </c:pt>
                <c:pt idx="16357">
                  <c:v>4.8616880000000001E-6</c:v>
                </c:pt>
                <c:pt idx="16358">
                  <c:v>4.8614179999999998E-6</c:v>
                </c:pt>
                <c:pt idx="16359">
                  <c:v>4.8608570000000002E-6</c:v>
                </c:pt>
                <c:pt idx="16360">
                  <c:v>4.8602919999999996E-6</c:v>
                </c:pt>
                <c:pt idx="16361">
                  <c:v>4.859752E-6</c:v>
                </c:pt>
                <c:pt idx="16362">
                  <c:v>4.8592510000000003E-6</c:v>
                </c:pt>
                <c:pt idx="16363">
                  <c:v>4.8587249999999998E-6</c:v>
                </c:pt>
                <c:pt idx="16364">
                  <c:v>4.8582280000000003E-6</c:v>
                </c:pt>
                <c:pt idx="16365">
                  <c:v>4.8577169999999999E-6</c:v>
                </c:pt>
                <c:pt idx="16366">
                  <c:v>4.8572020000000003E-6</c:v>
                </c:pt>
                <c:pt idx="16367">
                  <c:v>4.8566680000000004E-6</c:v>
                </c:pt>
                <c:pt idx="16368">
                  <c:v>4.8561400000000002E-6</c:v>
                </c:pt>
                <c:pt idx="16369">
                  <c:v>4.8555990000000003E-6</c:v>
                </c:pt>
                <c:pt idx="16370">
                  <c:v>4.8550699999999999E-6</c:v>
                </c:pt>
                <c:pt idx="16371">
                  <c:v>4.8545340000000004E-6</c:v>
                </c:pt>
                <c:pt idx="16372">
                  <c:v>4.8540009999999998E-6</c:v>
                </c:pt>
                <c:pt idx="16373">
                  <c:v>4.8534830000000004E-6</c:v>
                </c:pt>
                <c:pt idx="16374">
                  <c:v>4.852972E-6</c:v>
                </c:pt>
                <c:pt idx="16375">
                  <c:v>4.8524509999999998E-6</c:v>
                </c:pt>
                <c:pt idx="16376">
                  <c:v>4.8519360000000002E-6</c:v>
                </c:pt>
                <c:pt idx="16377">
                  <c:v>4.8514179999999999E-6</c:v>
                </c:pt>
                <c:pt idx="16378">
                  <c:v>4.8508869999999999E-6</c:v>
                </c:pt>
                <c:pt idx="16379">
                  <c:v>4.8503589999999997E-6</c:v>
                </c:pt>
                <c:pt idx="16380">
                  <c:v>4.8498319999999997E-6</c:v>
                </c:pt>
                <c:pt idx="16381">
                  <c:v>4.8492969999999996E-6</c:v>
                </c:pt>
                <c:pt idx="16382">
                  <c:v>4.8487709999999999E-6</c:v>
                </c:pt>
                <c:pt idx="16383">
                  <c:v>4.8482509999999999E-6</c:v>
                </c:pt>
                <c:pt idx="16384">
                  <c:v>4.8477220000000004E-6</c:v>
                </c:pt>
                <c:pt idx="16385">
                  <c:v>4.8472040000000001E-6</c:v>
                </c:pt>
                <c:pt idx="16386">
                  <c:v>4.8466889999999996E-6</c:v>
                </c:pt>
                <c:pt idx="16387">
                  <c:v>4.8464150000000001E-6</c:v>
                </c:pt>
                <c:pt idx="16388">
                  <c:v>4.845852E-6</c:v>
                </c:pt>
                <c:pt idx="16389">
                  <c:v>4.8452849999999998E-6</c:v>
                </c:pt>
                <c:pt idx="16390">
                  <c:v>4.844748E-6</c:v>
                </c:pt>
                <c:pt idx="16391">
                  <c:v>4.8442199999999998E-6</c:v>
                </c:pt>
                <c:pt idx="16392">
                  <c:v>4.843743E-6</c:v>
                </c:pt>
                <c:pt idx="16393">
                  <c:v>4.8432569999999997E-6</c:v>
                </c:pt>
                <c:pt idx="16394">
                  <c:v>4.8427460000000002E-6</c:v>
                </c:pt>
                <c:pt idx="16395">
                  <c:v>4.8422309999999998E-6</c:v>
                </c:pt>
                <c:pt idx="16396">
                  <c:v>4.8417090000000002E-6</c:v>
                </c:pt>
                <c:pt idx="16397">
                  <c:v>4.8411699999999999E-6</c:v>
                </c:pt>
                <c:pt idx="16398">
                  <c:v>4.8406270000000004E-6</c:v>
                </c:pt>
                <c:pt idx="16399">
                  <c:v>4.8400990000000002E-6</c:v>
                </c:pt>
                <c:pt idx="16400">
                  <c:v>4.8395640000000001E-6</c:v>
                </c:pt>
                <c:pt idx="16401">
                  <c:v>4.8390459999999997E-6</c:v>
                </c:pt>
                <c:pt idx="16402">
                  <c:v>4.8385210000000003E-6</c:v>
                </c:pt>
                <c:pt idx="16403">
                  <c:v>4.8380099999999999E-6</c:v>
                </c:pt>
                <c:pt idx="16404">
                  <c:v>4.8375010000000001E-6</c:v>
                </c:pt>
                <c:pt idx="16405">
                  <c:v>4.8369899999999997E-6</c:v>
                </c:pt>
                <c:pt idx="16406">
                  <c:v>4.8364739999999999E-6</c:v>
                </c:pt>
                <c:pt idx="16407">
                  <c:v>4.8359429999999999E-6</c:v>
                </c:pt>
                <c:pt idx="16408">
                  <c:v>4.8354140000000003E-6</c:v>
                </c:pt>
                <c:pt idx="16409">
                  <c:v>4.8348760000000003E-6</c:v>
                </c:pt>
                <c:pt idx="16410">
                  <c:v>4.8343499999999997E-6</c:v>
                </c:pt>
                <c:pt idx="16411">
                  <c:v>4.8338320000000002E-6</c:v>
                </c:pt>
                <c:pt idx="16412">
                  <c:v>4.8333209999999999E-6</c:v>
                </c:pt>
                <c:pt idx="16413">
                  <c:v>4.8328009999999999E-6</c:v>
                </c:pt>
                <c:pt idx="16414">
                  <c:v>4.832288E-6</c:v>
                </c:pt>
                <c:pt idx="16415">
                  <c:v>4.831775E-6</c:v>
                </c:pt>
                <c:pt idx="16416">
                  <c:v>4.8315030000000001E-6</c:v>
                </c:pt>
                <c:pt idx="16417">
                  <c:v>4.83094E-6</c:v>
                </c:pt>
                <c:pt idx="16418">
                  <c:v>4.8303719999999996E-6</c:v>
                </c:pt>
                <c:pt idx="16419">
                  <c:v>4.8298349999999998E-6</c:v>
                </c:pt>
                <c:pt idx="16420">
                  <c:v>4.8293259999999999E-6</c:v>
                </c:pt>
                <c:pt idx="16421">
                  <c:v>4.8288469999999996E-6</c:v>
                </c:pt>
                <c:pt idx="16422">
                  <c:v>4.82836E-6</c:v>
                </c:pt>
                <c:pt idx="16423">
                  <c:v>4.8278480000000002E-6</c:v>
                </c:pt>
                <c:pt idx="16424">
                  <c:v>4.827334E-6</c:v>
                </c:pt>
                <c:pt idx="16425">
                  <c:v>4.8268119999999996E-6</c:v>
                </c:pt>
                <c:pt idx="16426">
                  <c:v>4.8262770000000003E-6</c:v>
                </c:pt>
                <c:pt idx="16427">
                  <c:v>4.8257530000000002E-6</c:v>
                </c:pt>
                <c:pt idx="16428">
                  <c:v>4.8252190000000003E-6</c:v>
                </c:pt>
                <c:pt idx="16429">
                  <c:v>4.824687E-6</c:v>
                </c:pt>
                <c:pt idx="16430">
                  <c:v>4.8241720000000004E-6</c:v>
                </c:pt>
                <c:pt idx="16431">
                  <c:v>4.8236629999999997E-6</c:v>
                </c:pt>
                <c:pt idx="16432">
                  <c:v>4.8231569999999997E-6</c:v>
                </c:pt>
                <c:pt idx="16433">
                  <c:v>4.8226490000000001E-6</c:v>
                </c:pt>
                <c:pt idx="16434">
                  <c:v>4.822132E-6</c:v>
                </c:pt>
                <c:pt idx="16435">
                  <c:v>4.8216100000000004E-6</c:v>
                </c:pt>
                <c:pt idx="16436">
                  <c:v>4.8210799999999998E-6</c:v>
                </c:pt>
                <c:pt idx="16437">
                  <c:v>4.8205540000000001E-6</c:v>
                </c:pt>
                <c:pt idx="16438">
                  <c:v>4.8200319999999996E-6</c:v>
                </c:pt>
                <c:pt idx="16439">
                  <c:v>4.8195150000000004E-6</c:v>
                </c:pt>
                <c:pt idx="16440">
                  <c:v>4.8190029999999998E-6</c:v>
                </c:pt>
                <c:pt idx="16441">
                  <c:v>4.8184920000000003E-6</c:v>
                </c:pt>
                <c:pt idx="16442">
                  <c:v>4.8179799999999997E-6</c:v>
                </c:pt>
                <c:pt idx="16443">
                  <c:v>4.8174569999999999E-6</c:v>
                </c:pt>
                <c:pt idx="16444">
                  <c:v>4.816937E-6</c:v>
                </c:pt>
                <c:pt idx="16445">
                  <c:v>4.8166749999999999E-6</c:v>
                </c:pt>
                <c:pt idx="16446">
                  <c:v>4.8161189999999998E-6</c:v>
                </c:pt>
                <c:pt idx="16447">
                  <c:v>4.8155580000000002E-6</c:v>
                </c:pt>
                <c:pt idx="16448">
                  <c:v>4.8150259999999999E-6</c:v>
                </c:pt>
                <c:pt idx="16449">
                  <c:v>4.8145180000000003E-6</c:v>
                </c:pt>
                <c:pt idx="16450">
                  <c:v>4.814039E-6</c:v>
                </c:pt>
                <c:pt idx="16451">
                  <c:v>4.8135529999999997E-6</c:v>
                </c:pt>
                <c:pt idx="16452">
                  <c:v>4.8130439999999999E-6</c:v>
                </c:pt>
                <c:pt idx="16453">
                  <c:v>4.8125339999999998E-6</c:v>
                </c:pt>
                <c:pt idx="16454">
                  <c:v>4.8120160000000003E-6</c:v>
                </c:pt>
                <c:pt idx="16455">
                  <c:v>4.8114859999999996E-6</c:v>
                </c:pt>
                <c:pt idx="16456">
                  <c:v>4.8109669999999999E-6</c:v>
                </c:pt>
                <c:pt idx="16457">
                  <c:v>4.8104370000000001E-6</c:v>
                </c:pt>
                <c:pt idx="16458">
                  <c:v>4.8099089999999999E-6</c:v>
                </c:pt>
                <c:pt idx="16459">
                  <c:v>4.8093970000000002E-6</c:v>
                </c:pt>
                <c:pt idx="16460">
                  <c:v>4.80889E-6</c:v>
                </c:pt>
                <c:pt idx="16461">
                  <c:v>4.8083750000000004E-6</c:v>
                </c:pt>
                <c:pt idx="16462">
                  <c:v>4.8078680000000001E-6</c:v>
                </c:pt>
                <c:pt idx="16463">
                  <c:v>4.8073599999999997E-6</c:v>
                </c:pt>
                <c:pt idx="16464">
                  <c:v>4.8068500000000004E-6</c:v>
                </c:pt>
                <c:pt idx="16465">
                  <c:v>4.8063330000000003E-6</c:v>
                </c:pt>
                <c:pt idx="16466">
                  <c:v>4.8058160000000002E-6</c:v>
                </c:pt>
                <c:pt idx="16467">
                  <c:v>4.8052890000000003E-6</c:v>
                </c:pt>
                <c:pt idx="16468">
                  <c:v>4.8047680000000001E-6</c:v>
                </c:pt>
                <c:pt idx="16469">
                  <c:v>4.804251E-6</c:v>
                </c:pt>
                <c:pt idx="16470">
                  <c:v>4.8037390000000003E-6</c:v>
                </c:pt>
                <c:pt idx="16471">
                  <c:v>4.8032299999999996E-6</c:v>
                </c:pt>
                <c:pt idx="16472">
                  <c:v>4.8027120000000001E-6</c:v>
                </c:pt>
                <c:pt idx="16473">
                  <c:v>4.8022009999999998E-6</c:v>
                </c:pt>
                <c:pt idx="16474">
                  <c:v>4.8019510000000001E-6</c:v>
                </c:pt>
                <c:pt idx="16475">
                  <c:v>4.8014019999999999E-6</c:v>
                </c:pt>
                <c:pt idx="16476">
                  <c:v>4.8008449999999996E-6</c:v>
                </c:pt>
                <c:pt idx="16477">
                  <c:v>4.800316E-6</c:v>
                </c:pt>
                <c:pt idx="16478">
                  <c:v>4.7998080000000004E-6</c:v>
                </c:pt>
                <c:pt idx="16479">
                  <c:v>4.7993279999999999E-6</c:v>
                </c:pt>
                <c:pt idx="16480">
                  <c:v>4.7988410000000002E-6</c:v>
                </c:pt>
                <c:pt idx="16481">
                  <c:v>4.798334E-6</c:v>
                </c:pt>
                <c:pt idx="16482">
                  <c:v>4.797828E-6</c:v>
                </c:pt>
                <c:pt idx="16483">
                  <c:v>4.7973190000000001E-6</c:v>
                </c:pt>
                <c:pt idx="16484">
                  <c:v>4.7967920000000002E-6</c:v>
                </c:pt>
                <c:pt idx="16485">
                  <c:v>4.7962760000000003E-6</c:v>
                </c:pt>
                <c:pt idx="16486">
                  <c:v>4.7957499999999998E-6</c:v>
                </c:pt>
                <c:pt idx="16487">
                  <c:v>4.7952259999999997E-6</c:v>
                </c:pt>
                <c:pt idx="16488">
                  <c:v>4.7947159999999996E-6</c:v>
                </c:pt>
                <c:pt idx="16489">
                  <c:v>4.7942120000000001E-6</c:v>
                </c:pt>
                <c:pt idx="16490">
                  <c:v>4.7937109999999996E-6</c:v>
                </c:pt>
                <c:pt idx="16491">
                  <c:v>4.7932080000000003E-6</c:v>
                </c:pt>
                <c:pt idx="16492">
                  <c:v>4.7927010000000001E-6</c:v>
                </c:pt>
                <c:pt idx="16493">
                  <c:v>4.7921850000000003E-6</c:v>
                </c:pt>
                <c:pt idx="16494">
                  <c:v>4.79166E-6</c:v>
                </c:pt>
                <c:pt idx="16495">
                  <c:v>4.7911410000000002E-6</c:v>
                </c:pt>
                <c:pt idx="16496">
                  <c:v>4.7906259999999998E-6</c:v>
                </c:pt>
                <c:pt idx="16497">
                  <c:v>4.7901159999999997E-6</c:v>
                </c:pt>
                <c:pt idx="16498">
                  <c:v>4.7896109999999999E-6</c:v>
                </c:pt>
                <c:pt idx="16499">
                  <c:v>4.7891069999999996E-6</c:v>
                </c:pt>
                <c:pt idx="16500">
                  <c:v>4.7886019999999998E-6</c:v>
                </c:pt>
                <c:pt idx="16501">
                  <c:v>4.7880949999999996E-6</c:v>
                </c:pt>
                <c:pt idx="16502">
                  <c:v>4.7875829999999999E-6</c:v>
                </c:pt>
                <c:pt idx="16503">
                  <c:v>4.7873309999999997E-6</c:v>
                </c:pt>
                <c:pt idx="16504">
                  <c:v>4.7867780000000003E-6</c:v>
                </c:pt>
                <c:pt idx="16505">
                  <c:v>4.7862180000000001E-6</c:v>
                </c:pt>
                <c:pt idx="16506">
                  <c:v>4.7856850000000004E-6</c:v>
                </c:pt>
                <c:pt idx="16507">
                  <c:v>4.7851799999999998E-6</c:v>
                </c:pt>
                <c:pt idx="16508">
                  <c:v>4.7847110000000002E-6</c:v>
                </c:pt>
                <c:pt idx="16509">
                  <c:v>4.7842340000000004E-6</c:v>
                </c:pt>
                <c:pt idx="16510">
                  <c:v>4.7837499999999997E-6</c:v>
                </c:pt>
                <c:pt idx="16511">
                  <c:v>4.7832420000000001E-6</c:v>
                </c:pt>
                <c:pt idx="16512">
                  <c:v>4.7827309999999998E-6</c:v>
                </c:pt>
                <c:pt idx="16513">
                  <c:v>4.7822179999999998E-6</c:v>
                </c:pt>
                <c:pt idx="16514">
                  <c:v>4.7816920000000001E-6</c:v>
                </c:pt>
                <c:pt idx="16515">
                  <c:v>4.7811760000000002E-6</c:v>
                </c:pt>
                <c:pt idx="16516">
                  <c:v>4.7806520000000002E-6</c:v>
                </c:pt>
                <c:pt idx="16517">
                  <c:v>4.7801430000000003E-6</c:v>
                </c:pt>
                <c:pt idx="16518">
                  <c:v>4.779639E-6</c:v>
                </c:pt>
                <c:pt idx="16519">
                  <c:v>4.7791389999999997E-6</c:v>
                </c:pt>
                <c:pt idx="16520">
                  <c:v>4.7786380000000001E-6</c:v>
                </c:pt>
                <c:pt idx="16521">
                  <c:v>4.778135E-6</c:v>
                </c:pt>
                <c:pt idx="16522">
                  <c:v>4.7776279999999997E-6</c:v>
                </c:pt>
                <c:pt idx="16523">
                  <c:v>4.7771170000000002E-6</c:v>
                </c:pt>
                <c:pt idx="16524">
                  <c:v>4.7766049999999996E-6</c:v>
                </c:pt>
                <c:pt idx="16525">
                  <c:v>4.7760840000000003E-6</c:v>
                </c:pt>
                <c:pt idx="16526">
                  <c:v>4.7755710000000003E-6</c:v>
                </c:pt>
                <c:pt idx="16527">
                  <c:v>4.7750650000000003E-6</c:v>
                </c:pt>
                <c:pt idx="16528">
                  <c:v>4.7745650000000001E-6</c:v>
                </c:pt>
                <c:pt idx="16529">
                  <c:v>4.7740670000000003E-6</c:v>
                </c:pt>
                <c:pt idx="16530">
                  <c:v>4.7735689999999997E-6</c:v>
                </c:pt>
                <c:pt idx="16531">
                  <c:v>4.7730669999999998E-6</c:v>
                </c:pt>
                <c:pt idx="16532">
                  <c:v>4.7728240000000001E-6</c:v>
                </c:pt>
                <c:pt idx="16533">
                  <c:v>4.7722760000000002E-6</c:v>
                </c:pt>
                <c:pt idx="16534">
                  <c:v>4.7717189999999999E-6</c:v>
                </c:pt>
                <c:pt idx="16535">
                  <c:v>4.7711869999999996E-6</c:v>
                </c:pt>
                <c:pt idx="16536">
                  <c:v>4.7706809999999996E-6</c:v>
                </c:pt>
                <c:pt idx="16537">
                  <c:v>4.7701939999999999E-6</c:v>
                </c:pt>
                <c:pt idx="16538">
                  <c:v>4.7697289999999996E-6</c:v>
                </c:pt>
                <c:pt idx="16539">
                  <c:v>4.7692540000000002E-6</c:v>
                </c:pt>
                <c:pt idx="16540">
                  <c:v>4.7687660000000003E-6</c:v>
                </c:pt>
                <c:pt idx="16541">
                  <c:v>4.7682649999999998E-6</c:v>
                </c:pt>
                <c:pt idx="16542">
                  <c:v>4.7677439999999996E-6</c:v>
                </c:pt>
                <c:pt idx="16543">
                  <c:v>4.7672270000000004E-6</c:v>
                </c:pt>
                <c:pt idx="16544">
                  <c:v>4.7666999999999996E-6</c:v>
                </c:pt>
                <c:pt idx="16545">
                  <c:v>4.7661860000000002E-6</c:v>
                </c:pt>
                <c:pt idx="16546">
                  <c:v>4.7656679999999999E-6</c:v>
                </c:pt>
                <c:pt idx="16547">
                  <c:v>4.7651670000000003E-6</c:v>
                </c:pt>
                <c:pt idx="16548">
                  <c:v>4.764674E-6</c:v>
                </c:pt>
                <c:pt idx="16549">
                  <c:v>4.7641839999999996E-6</c:v>
                </c:pt>
                <c:pt idx="16550">
                  <c:v>4.7636910000000002E-6</c:v>
                </c:pt>
                <c:pt idx="16551">
                  <c:v>4.7631929999999996E-6</c:v>
                </c:pt>
                <c:pt idx="16552">
                  <c:v>4.762685E-6</c:v>
                </c:pt>
                <c:pt idx="16553">
                  <c:v>4.7621730000000002E-6</c:v>
                </c:pt>
                <c:pt idx="16554">
                  <c:v>4.7616630000000001E-6</c:v>
                </c:pt>
                <c:pt idx="16555">
                  <c:v>4.7611540000000003E-6</c:v>
                </c:pt>
                <c:pt idx="16556">
                  <c:v>4.760647E-6</c:v>
                </c:pt>
                <c:pt idx="16557">
                  <c:v>4.7601429999999997E-6</c:v>
                </c:pt>
                <c:pt idx="16558">
                  <c:v>4.7596299999999997E-6</c:v>
                </c:pt>
                <c:pt idx="16559">
                  <c:v>4.7591290000000001E-6</c:v>
                </c:pt>
                <c:pt idx="16560">
                  <c:v>4.7586319999999997E-6</c:v>
                </c:pt>
                <c:pt idx="16561">
                  <c:v>4.7584040000000002E-6</c:v>
                </c:pt>
                <c:pt idx="16562">
                  <c:v>4.7578700000000002E-6</c:v>
                </c:pt>
                <c:pt idx="16563">
                  <c:v>4.7573269999999999E-6</c:v>
                </c:pt>
                <c:pt idx="16564">
                  <c:v>4.7568090000000004E-6</c:v>
                </c:pt>
                <c:pt idx="16565">
                  <c:v>4.7563100000000004E-6</c:v>
                </c:pt>
                <c:pt idx="16566">
                  <c:v>4.7558390000000003E-6</c:v>
                </c:pt>
                <c:pt idx="16567">
                  <c:v>4.75536E-6</c:v>
                </c:pt>
                <c:pt idx="16568">
                  <c:v>4.7548739999999997E-6</c:v>
                </c:pt>
                <c:pt idx="16569">
                  <c:v>4.7543679999999997E-6</c:v>
                </c:pt>
                <c:pt idx="16570">
                  <c:v>4.7538640000000002E-6</c:v>
                </c:pt>
                <c:pt idx="16571">
                  <c:v>4.7533589999999996E-6</c:v>
                </c:pt>
                <c:pt idx="16572">
                  <c:v>4.7528420000000004E-6</c:v>
                </c:pt>
                <c:pt idx="16573">
                  <c:v>4.7523259999999997E-6</c:v>
                </c:pt>
                <c:pt idx="16574">
                  <c:v>4.751825E-6</c:v>
                </c:pt>
                <c:pt idx="16575">
                  <c:v>4.7513289999999999E-6</c:v>
                </c:pt>
                <c:pt idx="16576">
                  <c:v>4.7508250000000004E-6</c:v>
                </c:pt>
                <c:pt idx="16577">
                  <c:v>4.7503309999999999E-6</c:v>
                </c:pt>
                <c:pt idx="16578">
                  <c:v>4.7498389999999998E-6</c:v>
                </c:pt>
                <c:pt idx="16579">
                  <c:v>4.7493450000000002E-6</c:v>
                </c:pt>
                <c:pt idx="16580">
                  <c:v>4.7488470000000004E-6</c:v>
                </c:pt>
                <c:pt idx="16581">
                  <c:v>4.7483449999999997E-6</c:v>
                </c:pt>
                <c:pt idx="16582">
                  <c:v>4.7478310000000003E-6</c:v>
                </c:pt>
                <c:pt idx="16583">
                  <c:v>4.7473229999999998E-6</c:v>
                </c:pt>
                <c:pt idx="16584">
                  <c:v>4.7468190000000003E-6</c:v>
                </c:pt>
                <c:pt idx="16585">
                  <c:v>4.7463190000000001E-6</c:v>
                </c:pt>
                <c:pt idx="16586">
                  <c:v>4.7458240000000002E-6</c:v>
                </c:pt>
                <c:pt idx="16587">
                  <c:v>4.7453199999999998E-6</c:v>
                </c:pt>
                <c:pt idx="16588">
                  <c:v>4.7448249999999999E-6</c:v>
                </c:pt>
                <c:pt idx="16589">
                  <c:v>4.74433E-6</c:v>
                </c:pt>
                <c:pt idx="16590">
                  <c:v>4.7438360000000004E-6</c:v>
                </c:pt>
                <c:pt idx="16591">
                  <c:v>4.7436099999999996E-6</c:v>
                </c:pt>
                <c:pt idx="16592">
                  <c:v>4.7430729999999998E-6</c:v>
                </c:pt>
                <c:pt idx="16593">
                  <c:v>4.7425269999999996E-6</c:v>
                </c:pt>
                <c:pt idx="16594">
                  <c:v>4.7420060000000002E-6</c:v>
                </c:pt>
                <c:pt idx="16595">
                  <c:v>4.7415070000000002E-6</c:v>
                </c:pt>
                <c:pt idx="16596">
                  <c:v>4.7410419999999999E-6</c:v>
                </c:pt>
                <c:pt idx="16597">
                  <c:v>4.7405690000000002E-6</c:v>
                </c:pt>
                <c:pt idx="16598">
                  <c:v>4.7400899999999999E-6</c:v>
                </c:pt>
                <c:pt idx="16599">
                  <c:v>4.7395920000000001E-6</c:v>
                </c:pt>
                <c:pt idx="16600">
                  <c:v>4.7390930000000001E-6</c:v>
                </c:pt>
                <c:pt idx="16601">
                  <c:v>4.7385929999999998E-6</c:v>
                </c:pt>
                <c:pt idx="16602">
                  <c:v>4.7380810000000001E-6</c:v>
                </c:pt>
                <c:pt idx="16603">
                  <c:v>4.7375790000000002E-6</c:v>
                </c:pt>
                <c:pt idx="16604">
                  <c:v>4.7370679999999999E-6</c:v>
                </c:pt>
                <c:pt idx="16605">
                  <c:v>4.7365700000000001E-6</c:v>
                </c:pt>
                <c:pt idx="16606">
                  <c:v>4.7360650000000004E-6</c:v>
                </c:pt>
                <c:pt idx="16607">
                  <c:v>4.7355730000000003E-6</c:v>
                </c:pt>
                <c:pt idx="16608">
                  <c:v>4.7350850000000004E-6</c:v>
                </c:pt>
                <c:pt idx="16609">
                  <c:v>4.7345979999999999E-6</c:v>
                </c:pt>
                <c:pt idx="16610">
                  <c:v>4.7341089999999997E-6</c:v>
                </c:pt>
                <c:pt idx="16611">
                  <c:v>4.7336059999999996E-6</c:v>
                </c:pt>
                <c:pt idx="16612">
                  <c:v>4.733105E-6</c:v>
                </c:pt>
                <c:pt idx="16613">
                  <c:v>4.7326040000000003E-6</c:v>
                </c:pt>
                <c:pt idx="16614">
                  <c:v>4.7321050000000003E-6</c:v>
                </c:pt>
                <c:pt idx="16615">
                  <c:v>4.7315980000000001E-6</c:v>
                </c:pt>
                <c:pt idx="16616">
                  <c:v>4.7311009999999997E-6</c:v>
                </c:pt>
                <c:pt idx="16617">
                  <c:v>4.7306080000000003E-6</c:v>
                </c:pt>
                <c:pt idx="16618">
                  <c:v>4.7301190000000001E-6</c:v>
                </c:pt>
                <c:pt idx="16619">
                  <c:v>4.7296200000000001E-6</c:v>
                </c:pt>
                <c:pt idx="16620">
                  <c:v>4.7291269999999999E-6</c:v>
                </c:pt>
                <c:pt idx="16621">
                  <c:v>4.7289069999999997E-6</c:v>
                </c:pt>
                <c:pt idx="16622">
                  <c:v>4.7283750000000003E-6</c:v>
                </c:pt>
                <c:pt idx="16623">
                  <c:v>4.727836E-6</c:v>
                </c:pt>
                <c:pt idx="16624">
                  <c:v>4.7273219999999998E-6</c:v>
                </c:pt>
                <c:pt idx="16625">
                  <c:v>4.726831E-6</c:v>
                </c:pt>
                <c:pt idx="16626">
                  <c:v>4.7263699999999998E-6</c:v>
                </c:pt>
                <c:pt idx="16627">
                  <c:v>4.7259010000000002E-6</c:v>
                </c:pt>
                <c:pt idx="16628">
                  <c:v>4.7254240000000003E-6</c:v>
                </c:pt>
                <c:pt idx="16629">
                  <c:v>4.724927E-6</c:v>
                </c:pt>
                <c:pt idx="16630">
                  <c:v>4.7244290000000002E-6</c:v>
                </c:pt>
                <c:pt idx="16631">
                  <c:v>4.7239300000000002E-6</c:v>
                </c:pt>
                <c:pt idx="16632">
                  <c:v>4.7234189999999998E-6</c:v>
                </c:pt>
                <c:pt idx="16633">
                  <c:v>4.7229089999999997E-6</c:v>
                </c:pt>
                <c:pt idx="16634">
                  <c:v>4.7224139999999998E-6</c:v>
                </c:pt>
                <c:pt idx="16635">
                  <c:v>4.7219230000000001E-6</c:v>
                </c:pt>
                <c:pt idx="16636">
                  <c:v>4.7214259999999997E-6</c:v>
                </c:pt>
                <c:pt idx="16637">
                  <c:v>4.7209400000000002E-6</c:v>
                </c:pt>
                <c:pt idx="16638">
                  <c:v>4.7204559999999996E-6</c:v>
                </c:pt>
                <c:pt idx="16639">
                  <c:v>4.7199700000000001E-6</c:v>
                </c:pt>
                <c:pt idx="16640">
                  <c:v>4.7194799999999997E-6</c:v>
                </c:pt>
                <c:pt idx="16641">
                  <c:v>4.7189769999999996E-6</c:v>
                </c:pt>
                <c:pt idx="16642">
                  <c:v>4.7184779999999996E-6</c:v>
                </c:pt>
                <c:pt idx="16643">
                  <c:v>4.7179799999999998E-6</c:v>
                </c:pt>
                <c:pt idx="16644">
                  <c:v>4.7174849999999999E-6</c:v>
                </c:pt>
                <c:pt idx="16645">
                  <c:v>4.7169940000000002E-6</c:v>
                </c:pt>
                <c:pt idx="16646">
                  <c:v>4.7164939999999999E-6</c:v>
                </c:pt>
                <c:pt idx="16647">
                  <c:v>4.7160040000000004E-6</c:v>
                </c:pt>
                <c:pt idx="16648">
                  <c:v>4.7155159999999996E-6</c:v>
                </c:pt>
                <c:pt idx="16649">
                  <c:v>4.7150300000000002E-6</c:v>
                </c:pt>
                <c:pt idx="16650">
                  <c:v>4.714817E-6</c:v>
                </c:pt>
                <c:pt idx="16651">
                  <c:v>4.7142889999999998E-6</c:v>
                </c:pt>
                <c:pt idx="16652">
                  <c:v>4.713752E-6</c:v>
                </c:pt>
                <c:pt idx="16653">
                  <c:v>4.7132390000000001E-6</c:v>
                </c:pt>
                <c:pt idx="16654">
                  <c:v>4.712747E-6</c:v>
                </c:pt>
                <c:pt idx="16655">
                  <c:v>4.7122889999999997E-6</c:v>
                </c:pt>
                <c:pt idx="16656">
                  <c:v>4.7118219999999997E-6</c:v>
                </c:pt>
                <c:pt idx="16657">
                  <c:v>4.7113509999999996E-6</c:v>
                </c:pt>
                <c:pt idx="16658">
                  <c:v>4.7108599999999998E-6</c:v>
                </c:pt>
                <c:pt idx="16659">
                  <c:v>4.7103679999999998E-6</c:v>
                </c:pt>
                <c:pt idx="16660">
                  <c:v>4.7098750000000004E-6</c:v>
                </c:pt>
                <c:pt idx="16661">
                  <c:v>4.709371E-6</c:v>
                </c:pt>
                <c:pt idx="16662">
                  <c:v>4.708865E-6</c:v>
                </c:pt>
                <c:pt idx="16663">
                  <c:v>4.708373E-6</c:v>
                </c:pt>
                <c:pt idx="16664">
                  <c:v>4.7078850000000001E-6</c:v>
                </c:pt>
                <c:pt idx="16665">
                  <c:v>4.7073900000000002E-6</c:v>
                </c:pt>
                <c:pt idx="16666">
                  <c:v>4.7069069999999998E-6</c:v>
                </c:pt>
                <c:pt idx="16667">
                  <c:v>4.7064259999999998E-6</c:v>
                </c:pt>
                <c:pt idx="16668">
                  <c:v>4.7059439999999996E-6</c:v>
                </c:pt>
                <c:pt idx="16669">
                  <c:v>4.7054580000000002E-6</c:v>
                </c:pt>
                <c:pt idx="16670">
                  <c:v>4.7049670000000004E-6</c:v>
                </c:pt>
                <c:pt idx="16671">
                  <c:v>4.7044649999999997E-6</c:v>
                </c:pt>
                <c:pt idx="16672">
                  <c:v>4.7039680000000002E-6</c:v>
                </c:pt>
                <c:pt idx="16673">
                  <c:v>4.7034749999999999E-6</c:v>
                </c:pt>
                <c:pt idx="16674">
                  <c:v>4.702987E-6</c:v>
                </c:pt>
                <c:pt idx="16675">
                  <c:v>4.7025030000000002E-6</c:v>
                </c:pt>
                <c:pt idx="16676">
                  <c:v>4.7020199999999997E-6</c:v>
                </c:pt>
                <c:pt idx="16677">
                  <c:v>4.7015359999999999E-6</c:v>
                </c:pt>
                <c:pt idx="16678">
                  <c:v>4.7010399999999998E-6</c:v>
                </c:pt>
                <c:pt idx="16679">
                  <c:v>4.7005500000000003E-6</c:v>
                </c:pt>
                <c:pt idx="16680">
                  <c:v>4.7003370000000001E-6</c:v>
                </c:pt>
                <c:pt idx="16681">
                  <c:v>4.6998110000000004E-6</c:v>
                </c:pt>
                <c:pt idx="16682">
                  <c:v>4.6992790000000001E-6</c:v>
                </c:pt>
                <c:pt idx="16683">
                  <c:v>4.6987770000000002E-6</c:v>
                </c:pt>
                <c:pt idx="16684">
                  <c:v>4.6982979999999999E-6</c:v>
                </c:pt>
                <c:pt idx="16685">
                  <c:v>4.6978479999999998E-6</c:v>
                </c:pt>
                <c:pt idx="16686">
                  <c:v>4.697389E-6</c:v>
                </c:pt>
                <c:pt idx="16687">
                  <c:v>4.6969209999999998E-6</c:v>
                </c:pt>
                <c:pt idx="16688">
                  <c:v>4.69643E-6</c:v>
                </c:pt>
                <c:pt idx="16689">
                  <c:v>4.695938E-6</c:v>
                </c:pt>
                <c:pt idx="16690">
                  <c:v>4.6954449999999997E-6</c:v>
                </c:pt>
                <c:pt idx="16691">
                  <c:v>4.69494E-6</c:v>
                </c:pt>
                <c:pt idx="16692">
                  <c:v>4.6944469999999997E-6</c:v>
                </c:pt>
                <c:pt idx="16693">
                  <c:v>4.6939479999999997E-6</c:v>
                </c:pt>
                <c:pt idx="16694">
                  <c:v>4.6934629999999997E-6</c:v>
                </c:pt>
                <c:pt idx="16695">
                  <c:v>4.6929709999999996E-6</c:v>
                </c:pt>
                <c:pt idx="16696">
                  <c:v>4.6924930000000004E-6</c:v>
                </c:pt>
                <c:pt idx="16697">
                  <c:v>4.6920189999999996E-6</c:v>
                </c:pt>
                <c:pt idx="16698">
                  <c:v>4.6915449999999996E-6</c:v>
                </c:pt>
                <c:pt idx="16699">
                  <c:v>4.6910669999999996E-6</c:v>
                </c:pt>
                <c:pt idx="16700">
                  <c:v>4.6905829999999998E-6</c:v>
                </c:pt>
                <c:pt idx="16701">
                  <c:v>4.6900939999999996E-6</c:v>
                </c:pt>
                <c:pt idx="16702">
                  <c:v>4.689593E-6</c:v>
                </c:pt>
                <c:pt idx="16703">
                  <c:v>4.6890980000000001E-6</c:v>
                </c:pt>
                <c:pt idx="16704">
                  <c:v>4.6886079999999997E-6</c:v>
                </c:pt>
                <c:pt idx="16705">
                  <c:v>4.6881239999999999E-6</c:v>
                </c:pt>
                <c:pt idx="16706">
                  <c:v>4.6876349999999997E-6</c:v>
                </c:pt>
                <c:pt idx="16707">
                  <c:v>4.6871569999999997E-6</c:v>
                </c:pt>
                <c:pt idx="16708">
                  <c:v>4.6866820000000003E-6</c:v>
                </c:pt>
                <c:pt idx="16709">
                  <c:v>4.6862080000000003E-6</c:v>
                </c:pt>
                <c:pt idx="16710">
                  <c:v>4.6860079999999999E-6</c:v>
                </c:pt>
                <c:pt idx="16711">
                  <c:v>4.6854890000000002E-6</c:v>
                </c:pt>
                <c:pt idx="16712">
                  <c:v>4.6849599999999998E-6</c:v>
                </c:pt>
                <c:pt idx="16713">
                  <c:v>4.6844520000000002E-6</c:v>
                </c:pt>
                <c:pt idx="16714">
                  <c:v>4.6839640000000002E-6</c:v>
                </c:pt>
                <c:pt idx="16715">
                  <c:v>4.6834830000000003E-6</c:v>
                </c:pt>
                <c:pt idx="16716">
                  <c:v>4.6830379999999997E-6</c:v>
                </c:pt>
                <c:pt idx="16717">
                  <c:v>4.682583E-6</c:v>
                </c:pt>
                <c:pt idx="16718">
                  <c:v>4.6821179999999997E-6</c:v>
                </c:pt>
                <c:pt idx="16719">
                  <c:v>4.6816420000000001E-6</c:v>
                </c:pt>
                <c:pt idx="16720">
                  <c:v>4.6811470000000002E-6</c:v>
                </c:pt>
                <c:pt idx="16721">
                  <c:v>4.6806550000000002E-6</c:v>
                </c:pt>
                <c:pt idx="16722">
                  <c:v>4.680152E-6</c:v>
                </c:pt>
                <c:pt idx="16723">
                  <c:v>4.6796619999999996E-6</c:v>
                </c:pt>
                <c:pt idx="16724">
                  <c:v>4.6791650000000001E-6</c:v>
                </c:pt>
                <c:pt idx="16725">
                  <c:v>4.6786850000000004E-6</c:v>
                </c:pt>
                <c:pt idx="16726">
                  <c:v>4.6782130000000001E-6</c:v>
                </c:pt>
                <c:pt idx="16727">
                  <c:v>4.6777330000000004E-6</c:v>
                </c:pt>
                <c:pt idx="16728">
                  <c:v>4.6772610000000001E-6</c:v>
                </c:pt>
                <c:pt idx="16729">
                  <c:v>4.6767889999999998E-6</c:v>
                </c:pt>
                <c:pt idx="16730">
                  <c:v>4.6763130000000002E-6</c:v>
                </c:pt>
                <c:pt idx="16731">
                  <c:v>4.6758320000000002E-6</c:v>
                </c:pt>
                <c:pt idx="16732">
                  <c:v>4.675339E-6</c:v>
                </c:pt>
                <c:pt idx="16733">
                  <c:v>4.674851E-6</c:v>
                </c:pt>
                <c:pt idx="16734">
                  <c:v>4.6743649999999998E-6</c:v>
                </c:pt>
                <c:pt idx="16735">
                  <c:v>4.6738829999999996E-6</c:v>
                </c:pt>
                <c:pt idx="16736">
                  <c:v>4.6733940000000003E-6</c:v>
                </c:pt>
                <c:pt idx="16737">
                  <c:v>4.6729160000000002E-6</c:v>
                </c:pt>
                <c:pt idx="16738">
                  <c:v>4.6724420000000002E-6</c:v>
                </c:pt>
                <c:pt idx="16739">
                  <c:v>4.6719699999999999E-6</c:v>
                </c:pt>
                <c:pt idx="16740">
                  <c:v>4.6717749999999998E-6</c:v>
                </c:pt>
                <c:pt idx="16741">
                  <c:v>4.6712600000000002E-6</c:v>
                </c:pt>
                <c:pt idx="16742">
                  <c:v>4.6707360000000002E-6</c:v>
                </c:pt>
                <c:pt idx="16743">
                  <c:v>4.6702340000000003E-6</c:v>
                </c:pt>
                <c:pt idx="16744">
                  <c:v>4.6697520000000001E-6</c:v>
                </c:pt>
                <c:pt idx="16745">
                  <c:v>4.669302E-6</c:v>
                </c:pt>
                <c:pt idx="16746">
                  <c:v>4.6688449999999999E-6</c:v>
                </c:pt>
                <c:pt idx="16747">
                  <c:v>4.6683839999999996E-6</c:v>
                </c:pt>
                <c:pt idx="16748">
                  <c:v>4.6679050000000002E-6</c:v>
                </c:pt>
                <c:pt idx="16749">
                  <c:v>4.6674259999999999E-6</c:v>
                </c:pt>
                <c:pt idx="16750">
                  <c:v>4.6669470000000004E-6</c:v>
                </c:pt>
                <c:pt idx="16751">
                  <c:v>4.6664559999999998E-6</c:v>
                </c:pt>
                <c:pt idx="16752">
                  <c:v>4.6659739999999996E-6</c:v>
                </c:pt>
                <c:pt idx="16753">
                  <c:v>4.665484E-6</c:v>
                </c:pt>
                <c:pt idx="16754">
                  <c:v>4.6650049999999997E-6</c:v>
                </c:pt>
                <c:pt idx="16755">
                  <c:v>4.6645190000000003E-6</c:v>
                </c:pt>
                <c:pt idx="16756">
                  <c:v>4.6640450000000003E-6</c:v>
                </c:pt>
                <c:pt idx="16757">
                  <c:v>4.6635759999999999E-6</c:v>
                </c:pt>
                <c:pt idx="16758">
                  <c:v>4.6631079999999997E-6</c:v>
                </c:pt>
                <c:pt idx="16759">
                  <c:v>4.662628E-6</c:v>
                </c:pt>
                <c:pt idx="16760">
                  <c:v>4.6621529999999998E-6</c:v>
                </c:pt>
                <c:pt idx="16761">
                  <c:v>4.6616770000000002E-6</c:v>
                </c:pt>
                <c:pt idx="16762">
                  <c:v>4.6611899999999997E-6</c:v>
                </c:pt>
                <c:pt idx="16763">
                  <c:v>4.66071E-6</c:v>
                </c:pt>
                <c:pt idx="16764">
                  <c:v>4.6602340000000004E-6</c:v>
                </c:pt>
                <c:pt idx="16765">
                  <c:v>4.6597609999999998E-6</c:v>
                </c:pt>
                <c:pt idx="16766">
                  <c:v>4.6592780000000003E-6</c:v>
                </c:pt>
                <c:pt idx="16767">
                  <c:v>4.6588030000000001E-6</c:v>
                </c:pt>
                <c:pt idx="16768">
                  <c:v>4.6583300000000003E-6</c:v>
                </c:pt>
                <c:pt idx="16769">
                  <c:v>4.6578569999999998E-6</c:v>
                </c:pt>
                <c:pt idx="16770">
                  <c:v>4.657373E-6</c:v>
                </c:pt>
                <c:pt idx="16771">
                  <c:v>4.6571769999999996E-6</c:v>
                </c:pt>
                <c:pt idx="16772">
                  <c:v>4.6566630000000003E-6</c:v>
                </c:pt>
                <c:pt idx="16773">
                  <c:v>4.6561430000000003E-6</c:v>
                </c:pt>
                <c:pt idx="16774">
                  <c:v>4.6556529999999999E-6</c:v>
                </c:pt>
                <c:pt idx="16775">
                  <c:v>4.6551749999999999E-6</c:v>
                </c:pt>
                <c:pt idx="16776">
                  <c:v>4.6547410000000002E-6</c:v>
                </c:pt>
                <c:pt idx="16777">
                  <c:v>4.654298E-6</c:v>
                </c:pt>
                <c:pt idx="16778">
                  <c:v>4.6538460000000002E-6</c:v>
                </c:pt>
                <c:pt idx="16779">
                  <c:v>4.6533690000000004E-6</c:v>
                </c:pt>
                <c:pt idx="16780">
                  <c:v>4.6528900000000001E-6</c:v>
                </c:pt>
                <c:pt idx="16781">
                  <c:v>4.6524079999999999E-6</c:v>
                </c:pt>
                <c:pt idx="16782">
                  <c:v>4.6519140000000003E-6</c:v>
                </c:pt>
                <c:pt idx="16783">
                  <c:v>4.651421E-6</c:v>
                </c:pt>
                <c:pt idx="16784">
                  <c:v>4.6509419999999997E-6</c:v>
                </c:pt>
                <c:pt idx="16785">
                  <c:v>4.6504709999999996E-6</c:v>
                </c:pt>
                <c:pt idx="16786">
                  <c:v>4.6499930000000004E-6</c:v>
                </c:pt>
                <c:pt idx="16787">
                  <c:v>4.6495290000000003E-6</c:v>
                </c:pt>
                <c:pt idx="16788">
                  <c:v>4.6490550000000003E-6</c:v>
                </c:pt>
                <c:pt idx="16789">
                  <c:v>4.6485889999999998E-6</c:v>
                </c:pt>
                <c:pt idx="16790">
                  <c:v>4.6481240000000003E-6</c:v>
                </c:pt>
                <c:pt idx="16791">
                  <c:v>4.6476579999999997E-6</c:v>
                </c:pt>
                <c:pt idx="16792">
                  <c:v>4.6471769999999997E-6</c:v>
                </c:pt>
                <c:pt idx="16793">
                  <c:v>4.6467010000000002E-6</c:v>
                </c:pt>
                <c:pt idx="16794">
                  <c:v>4.6462249999999997E-6</c:v>
                </c:pt>
                <c:pt idx="16795">
                  <c:v>4.6457399999999997E-6</c:v>
                </c:pt>
                <c:pt idx="16796">
                  <c:v>4.6452650000000003E-6</c:v>
                </c:pt>
                <c:pt idx="16797">
                  <c:v>4.6447949999999996E-6</c:v>
                </c:pt>
                <c:pt idx="16798">
                  <c:v>4.6443170000000004E-6</c:v>
                </c:pt>
                <c:pt idx="16799">
                  <c:v>4.6438499999999996E-6</c:v>
                </c:pt>
                <c:pt idx="16800">
                  <c:v>4.6433850000000001E-6</c:v>
                </c:pt>
                <c:pt idx="16801">
                  <c:v>4.6431929999999999E-6</c:v>
                </c:pt>
                <c:pt idx="16802">
                  <c:v>4.642684E-6</c:v>
                </c:pt>
                <c:pt idx="16803">
                  <c:v>4.6421690000000004E-6</c:v>
                </c:pt>
                <c:pt idx="16804">
                  <c:v>4.6416840000000004E-6</c:v>
                </c:pt>
                <c:pt idx="16805">
                  <c:v>4.6412109999999998E-6</c:v>
                </c:pt>
                <c:pt idx="16806">
                  <c:v>4.6407829999999998E-6</c:v>
                </c:pt>
                <c:pt idx="16807">
                  <c:v>4.6403439999999998E-6</c:v>
                </c:pt>
                <c:pt idx="16808">
                  <c:v>4.6398820000000002E-6</c:v>
                </c:pt>
                <c:pt idx="16809">
                  <c:v>4.6394159999999996E-6</c:v>
                </c:pt>
                <c:pt idx="16810">
                  <c:v>4.6389419999999996E-6</c:v>
                </c:pt>
                <c:pt idx="16811">
                  <c:v>4.6384569999999996E-6</c:v>
                </c:pt>
                <c:pt idx="16812">
                  <c:v>4.6379799999999998E-6</c:v>
                </c:pt>
                <c:pt idx="16813">
                  <c:v>4.6374949999999997E-6</c:v>
                </c:pt>
                <c:pt idx="16814">
                  <c:v>4.6370099999999997E-6</c:v>
                </c:pt>
                <c:pt idx="16815">
                  <c:v>4.6365410000000001E-6</c:v>
                </c:pt>
                <c:pt idx="16816">
                  <c:v>4.6360670000000001E-6</c:v>
                </c:pt>
                <c:pt idx="16817">
                  <c:v>4.6356080000000004E-6</c:v>
                </c:pt>
                <c:pt idx="16818">
                  <c:v>4.6351529999999999E-6</c:v>
                </c:pt>
                <c:pt idx="16819">
                  <c:v>4.6346959999999997E-6</c:v>
                </c:pt>
                <c:pt idx="16820">
                  <c:v>4.6342289999999998E-6</c:v>
                </c:pt>
                <c:pt idx="16821">
                  <c:v>4.6337570000000003E-6</c:v>
                </c:pt>
                <c:pt idx="16822">
                  <c:v>4.6332760000000004E-6</c:v>
                </c:pt>
                <c:pt idx="16823">
                  <c:v>4.6327999999999999E-6</c:v>
                </c:pt>
                <c:pt idx="16824">
                  <c:v>4.632326E-6</c:v>
                </c:pt>
                <c:pt idx="16825">
                  <c:v>4.6318460000000003E-6</c:v>
                </c:pt>
                <c:pt idx="16826">
                  <c:v>4.6313780000000001E-6</c:v>
                </c:pt>
                <c:pt idx="16827">
                  <c:v>4.6309169999999998E-6</c:v>
                </c:pt>
                <c:pt idx="16828">
                  <c:v>4.6304590000000003E-6</c:v>
                </c:pt>
                <c:pt idx="16829">
                  <c:v>4.6299999999999997E-6</c:v>
                </c:pt>
                <c:pt idx="16830">
                  <c:v>4.6295359999999996E-6</c:v>
                </c:pt>
                <c:pt idx="16831">
                  <c:v>4.6290589999999998E-6</c:v>
                </c:pt>
                <c:pt idx="16832">
                  <c:v>4.6288719999999999E-6</c:v>
                </c:pt>
                <c:pt idx="16833">
                  <c:v>4.6283619999999998E-6</c:v>
                </c:pt>
                <c:pt idx="16834">
                  <c:v>4.6278470000000002E-6</c:v>
                </c:pt>
                <c:pt idx="16835">
                  <c:v>4.6273620000000002E-6</c:v>
                </c:pt>
                <c:pt idx="16836">
                  <c:v>4.6269039999999998E-6</c:v>
                </c:pt>
                <c:pt idx="16837">
                  <c:v>4.6264759999999998E-6</c:v>
                </c:pt>
                <c:pt idx="16838">
                  <c:v>4.6260399999999997E-6</c:v>
                </c:pt>
                <c:pt idx="16839">
                  <c:v>4.6255830000000004E-6</c:v>
                </c:pt>
                <c:pt idx="16840">
                  <c:v>4.6251209999999999E-6</c:v>
                </c:pt>
                <c:pt idx="16841">
                  <c:v>4.6246569999999998E-6</c:v>
                </c:pt>
                <c:pt idx="16842">
                  <c:v>4.6241770000000001E-6</c:v>
                </c:pt>
                <c:pt idx="16843">
                  <c:v>4.6237049999999998E-6</c:v>
                </c:pt>
                <c:pt idx="16844">
                  <c:v>4.6232239999999999E-6</c:v>
                </c:pt>
                <c:pt idx="16845">
                  <c:v>4.6227429999999999E-6</c:v>
                </c:pt>
                <c:pt idx="16846">
                  <c:v>4.6222770000000002E-6</c:v>
                </c:pt>
                <c:pt idx="16847">
                  <c:v>4.6218189999999998E-6</c:v>
                </c:pt>
                <c:pt idx="16848">
                  <c:v>4.6213530000000001E-6</c:v>
                </c:pt>
                <c:pt idx="16849">
                  <c:v>4.6208970000000002E-6</c:v>
                </c:pt>
                <c:pt idx="16850">
                  <c:v>4.6204300000000002E-6</c:v>
                </c:pt>
                <c:pt idx="16851">
                  <c:v>4.619969E-6</c:v>
                </c:pt>
                <c:pt idx="16852">
                  <c:v>4.6195100000000003E-6</c:v>
                </c:pt>
                <c:pt idx="16853">
                  <c:v>4.619049E-6</c:v>
                </c:pt>
                <c:pt idx="16854">
                  <c:v>4.6185760000000003E-6</c:v>
                </c:pt>
                <c:pt idx="16855">
                  <c:v>4.6181080000000001E-6</c:v>
                </c:pt>
                <c:pt idx="16856">
                  <c:v>4.6176420000000004E-6</c:v>
                </c:pt>
                <c:pt idx="16857">
                  <c:v>4.6171659999999999E-6</c:v>
                </c:pt>
                <c:pt idx="16858">
                  <c:v>4.6167009999999996E-6</c:v>
                </c:pt>
                <c:pt idx="16859">
                  <c:v>4.6162409999999996E-6</c:v>
                </c:pt>
                <c:pt idx="16860">
                  <c:v>4.615772E-6</c:v>
                </c:pt>
                <c:pt idx="16861">
                  <c:v>4.6153130000000002E-6</c:v>
                </c:pt>
                <c:pt idx="16862">
                  <c:v>4.6148570000000004E-6</c:v>
                </c:pt>
                <c:pt idx="16863">
                  <c:v>4.614689E-6</c:v>
                </c:pt>
                <c:pt idx="16864">
                  <c:v>4.6141929999999998E-6</c:v>
                </c:pt>
                <c:pt idx="16865">
                  <c:v>4.6136880000000001E-6</c:v>
                </c:pt>
                <c:pt idx="16866">
                  <c:v>4.6131930000000002E-6</c:v>
                </c:pt>
                <c:pt idx="16867">
                  <c:v>4.6127309999999997E-6</c:v>
                </c:pt>
                <c:pt idx="16868">
                  <c:v>4.6122999999999999E-6</c:v>
                </c:pt>
                <c:pt idx="16869">
                  <c:v>4.6118599999999996E-6</c:v>
                </c:pt>
                <c:pt idx="16870">
                  <c:v>4.6114039999999997E-6</c:v>
                </c:pt>
                <c:pt idx="16871">
                  <c:v>4.6109479999999998E-6</c:v>
                </c:pt>
                <c:pt idx="16872">
                  <c:v>4.6104909999999997E-6</c:v>
                </c:pt>
                <c:pt idx="16873">
                  <c:v>4.6100220000000001E-6</c:v>
                </c:pt>
                <c:pt idx="16874">
                  <c:v>4.6095590000000002E-6</c:v>
                </c:pt>
                <c:pt idx="16875">
                  <c:v>4.6090859999999997E-6</c:v>
                </c:pt>
                <c:pt idx="16876">
                  <c:v>4.6086100000000001E-6</c:v>
                </c:pt>
                <c:pt idx="16877">
                  <c:v>4.6081470000000002E-6</c:v>
                </c:pt>
                <c:pt idx="16878">
                  <c:v>4.6076900000000001E-6</c:v>
                </c:pt>
                <c:pt idx="16879">
                  <c:v>4.6072240000000004E-6</c:v>
                </c:pt>
                <c:pt idx="16880">
                  <c:v>4.6067689999999999E-6</c:v>
                </c:pt>
                <c:pt idx="16881">
                  <c:v>4.6063149999999996E-6</c:v>
                </c:pt>
                <c:pt idx="16882">
                  <c:v>4.6058489999999999E-6</c:v>
                </c:pt>
                <c:pt idx="16883">
                  <c:v>4.6053900000000001E-6</c:v>
                </c:pt>
                <c:pt idx="16884">
                  <c:v>4.6049310000000004E-6</c:v>
                </c:pt>
                <c:pt idx="16885">
                  <c:v>4.6044619999999999E-6</c:v>
                </c:pt>
                <c:pt idx="16886">
                  <c:v>4.6040000000000003E-6</c:v>
                </c:pt>
                <c:pt idx="16887">
                  <c:v>4.6035419999999999E-6</c:v>
                </c:pt>
                <c:pt idx="16888">
                  <c:v>4.603075E-6</c:v>
                </c:pt>
                <c:pt idx="16889">
                  <c:v>4.6026169999999996E-6</c:v>
                </c:pt>
                <c:pt idx="16890">
                  <c:v>4.602162E-6</c:v>
                </c:pt>
                <c:pt idx="16891">
                  <c:v>4.6016960000000002E-6</c:v>
                </c:pt>
                <c:pt idx="16892">
                  <c:v>4.6012390000000001E-6</c:v>
                </c:pt>
                <c:pt idx="16893">
                  <c:v>4.6007839999999996E-6</c:v>
                </c:pt>
                <c:pt idx="16894">
                  <c:v>4.6006109999999997E-6</c:v>
                </c:pt>
                <c:pt idx="16895">
                  <c:v>4.6001129999999999E-6</c:v>
                </c:pt>
                <c:pt idx="16896">
                  <c:v>4.5996099999999998E-6</c:v>
                </c:pt>
                <c:pt idx="16897">
                  <c:v>4.5991370000000001E-6</c:v>
                </c:pt>
                <c:pt idx="16898">
                  <c:v>4.5986770000000001E-6</c:v>
                </c:pt>
                <c:pt idx="16899">
                  <c:v>4.598259E-6</c:v>
                </c:pt>
                <c:pt idx="16900">
                  <c:v>4.5978320000000003E-6</c:v>
                </c:pt>
                <c:pt idx="16901">
                  <c:v>4.5973830000000004E-6</c:v>
                </c:pt>
                <c:pt idx="16902">
                  <c:v>4.5969269999999997E-6</c:v>
                </c:pt>
                <c:pt idx="16903">
                  <c:v>4.5964690000000002E-6</c:v>
                </c:pt>
                <c:pt idx="16904">
                  <c:v>4.5959980000000001E-6</c:v>
                </c:pt>
                <c:pt idx="16905">
                  <c:v>4.5955219999999996E-6</c:v>
                </c:pt>
                <c:pt idx="16906">
                  <c:v>4.5950580000000004E-6</c:v>
                </c:pt>
                <c:pt idx="16907">
                  <c:v>4.5945870000000003E-6</c:v>
                </c:pt>
                <c:pt idx="16908">
                  <c:v>4.5941319999999998E-6</c:v>
                </c:pt>
                <c:pt idx="16909">
                  <c:v>4.5936709999999996E-6</c:v>
                </c:pt>
                <c:pt idx="16910">
                  <c:v>4.5932229999999999E-6</c:v>
                </c:pt>
                <c:pt idx="16911">
                  <c:v>4.5927659999999998E-6</c:v>
                </c:pt>
                <c:pt idx="16912">
                  <c:v>4.5923159999999997E-6</c:v>
                </c:pt>
                <c:pt idx="16913">
                  <c:v>4.5918669999999998E-6</c:v>
                </c:pt>
                <c:pt idx="16914">
                  <c:v>4.5914050000000001E-6</c:v>
                </c:pt>
                <c:pt idx="16915">
                  <c:v>4.5909490000000002E-6</c:v>
                </c:pt>
                <c:pt idx="16916">
                  <c:v>4.590481E-6</c:v>
                </c:pt>
                <c:pt idx="16917">
                  <c:v>4.5900220000000003E-6</c:v>
                </c:pt>
                <c:pt idx="16918">
                  <c:v>4.589568E-6</c:v>
                </c:pt>
                <c:pt idx="16919">
                  <c:v>4.5891060000000004E-6</c:v>
                </c:pt>
                <c:pt idx="16920">
                  <c:v>4.5886530000000004E-6</c:v>
                </c:pt>
                <c:pt idx="16921">
                  <c:v>4.5881909999999999E-6</c:v>
                </c:pt>
                <c:pt idx="16922">
                  <c:v>4.5877390000000002E-6</c:v>
                </c:pt>
                <c:pt idx="16923">
                  <c:v>4.5872900000000003E-6</c:v>
                </c:pt>
                <c:pt idx="16924">
                  <c:v>4.5868300000000003E-6</c:v>
                </c:pt>
                <c:pt idx="16925">
                  <c:v>4.5866740000000002E-6</c:v>
                </c:pt>
                <c:pt idx="16926">
                  <c:v>4.5861839999999998E-6</c:v>
                </c:pt>
                <c:pt idx="16927">
                  <c:v>4.5856879999999997E-6</c:v>
                </c:pt>
                <c:pt idx="16928">
                  <c:v>4.5852050000000001E-6</c:v>
                </c:pt>
                <c:pt idx="16929">
                  <c:v>4.5847569999999996E-6</c:v>
                </c:pt>
                <c:pt idx="16930">
                  <c:v>4.5843350000000002E-6</c:v>
                </c:pt>
                <c:pt idx="16931">
                  <c:v>4.5839049999999998E-6</c:v>
                </c:pt>
                <c:pt idx="16932">
                  <c:v>4.5834559999999999E-6</c:v>
                </c:pt>
                <c:pt idx="16933">
                  <c:v>4.5830040000000001E-6</c:v>
                </c:pt>
                <c:pt idx="16934">
                  <c:v>4.5825520000000003E-6</c:v>
                </c:pt>
                <c:pt idx="16935">
                  <c:v>4.5820880000000002E-6</c:v>
                </c:pt>
                <c:pt idx="16936">
                  <c:v>4.58162E-6</c:v>
                </c:pt>
                <c:pt idx="16937">
                  <c:v>4.5811619999999997E-6</c:v>
                </c:pt>
                <c:pt idx="16938">
                  <c:v>4.5806980000000004E-6</c:v>
                </c:pt>
                <c:pt idx="16939">
                  <c:v>4.5802480000000003E-6</c:v>
                </c:pt>
                <c:pt idx="16940">
                  <c:v>4.5797899999999999E-6</c:v>
                </c:pt>
                <c:pt idx="16941">
                  <c:v>4.5793439999999999E-6</c:v>
                </c:pt>
                <c:pt idx="16942">
                  <c:v>4.578888E-6</c:v>
                </c:pt>
                <c:pt idx="16943">
                  <c:v>4.5784400000000003E-6</c:v>
                </c:pt>
                <c:pt idx="16944">
                  <c:v>4.5779940000000003E-6</c:v>
                </c:pt>
                <c:pt idx="16945">
                  <c:v>4.5775400000000001E-6</c:v>
                </c:pt>
                <c:pt idx="16946">
                  <c:v>4.5770859999999998E-6</c:v>
                </c:pt>
                <c:pt idx="16947">
                  <c:v>4.5766250000000004E-6</c:v>
                </c:pt>
                <c:pt idx="16948">
                  <c:v>4.5761579999999996E-6</c:v>
                </c:pt>
                <c:pt idx="16949">
                  <c:v>4.5757019999999997E-6</c:v>
                </c:pt>
                <c:pt idx="16950">
                  <c:v>4.5752529999999998E-6</c:v>
                </c:pt>
                <c:pt idx="16951">
                  <c:v>4.5748099999999997E-6</c:v>
                </c:pt>
                <c:pt idx="16952">
                  <c:v>4.5743560000000003E-6</c:v>
                </c:pt>
                <c:pt idx="16953">
                  <c:v>4.5739109999999996E-6</c:v>
                </c:pt>
                <c:pt idx="16954">
                  <c:v>4.5734519999999999E-6</c:v>
                </c:pt>
                <c:pt idx="16955">
                  <c:v>4.5730010000000003E-6</c:v>
                </c:pt>
                <c:pt idx="16956">
                  <c:v>4.5728529999999996E-6</c:v>
                </c:pt>
                <c:pt idx="16957">
                  <c:v>4.5723670000000002E-6</c:v>
                </c:pt>
                <c:pt idx="16958">
                  <c:v>4.5718760000000004E-6</c:v>
                </c:pt>
                <c:pt idx="16959">
                  <c:v>4.5713959999999999E-6</c:v>
                </c:pt>
                <c:pt idx="16960">
                  <c:v>4.5709380000000003E-6</c:v>
                </c:pt>
                <c:pt idx="16961">
                  <c:v>4.5705060000000003E-6</c:v>
                </c:pt>
                <c:pt idx="16962">
                  <c:v>4.5700929999999997E-6</c:v>
                </c:pt>
                <c:pt idx="16963">
                  <c:v>4.5696700000000001E-6</c:v>
                </c:pt>
                <c:pt idx="16964">
                  <c:v>4.5692229999999998E-6</c:v>
                </c:pt>
                <c:pt idx="16965">
                  <c:v>4.568771E-6</c:v>
                </c:pt>
                <c:pt idx="16966">
                  <c:v>4.5683160000000004E-6</c:v>
                </c:pt>
                <c:pt idx="16967">
                  <c:v>4.5678490000000004E-6</c:v>
                </c:pt>
                <c:pt idx="16968">
                  <c:v>4.5673929999999997E-6</c:v>
                </c:pt>
                <c:pt idx="16969">
                  <c:v>4.5669299999999998E-6</c:v>
                </c:pt>
                <c:pt idx="16970">
                  <c:v>4.5664680000000002E-6</c:v>
                </c:pt>
                <c:pt idx="16971">
                  <c:v>4.5660209999999999E-6</c:v>
                </c:pt>
                <c:pt idx="16972">
                  <c:v>4.5655809999999996E-6</c:v>
                </c:pt>
                <c:pt idx="16973">
                  <c:v>4.565133E-6</c:v>
                </c:pt>
                <c:pt idx="16974">
                  <c:v>4.5646920000000003E-6</c:v>
                </c:pt>
                <c:pt idx="16975">
                  <c:v>4.5642380000000001E-6</c:v>
                </c:pt>
                <c:pt idx="16976">
                  <c:v>4.5637909999999998E-6</c:v>
                </c:pt>
                <c:pt idx="16977">
                  <c:v>4.563346E-6</c:v>
                </c:pt>
                <c:pt idx="16978">
                  <c:v>4.5628889999999999E-6</c:v>
                </c:pt>
                <c:pt idx="16979">
                  <c:v>4.56244E-6</c:v>
                </c:pt>
                <c:pt idx="16980">
                  <c:v>4.5619819999999996E-6</c:v>
                </c:pt>
                <c:pt idx="16981">
                  <c:v>4.561534E-6</c:v>
                </c:pt>
                <c:pt idx="16982">
                  <c:v>4.5610909999999998E-6</c:v>
                </c:pt>
                <c:pt idx="16983">
                  <c:v>4.5606379999999998E-6</c:v>
                </c:pt>
                <c:pt idx="16984">
                  <c:v>4.5601940000000002E-6</c:v>
                </c:pt>
                <c:pt idx="16985">
                  <c:v>4.5597389999999997E-6</c:v>
                </c:pt>
                <c:pt idx="16986">
                  <c:v>4.559294E-6</c:v>
                </c:pt>
                <c:pt idx="16987">
                  <c:v>4.5591549999999997E-6</c:v>
                </c:pt>
                <c:pt idx="16988">
                  <c:v>4.5586769999999997E-6</c:v>
                </c:pt>
                <c:pt idx="16989">
                  <c:v>4.5581919999999996E-6</c:v>
                </c:pt>
                <c:pt idx="16990">
                  <c:v>4.5577270000000001E-6</c:v>
                </c:pt>
                <c:pt idx="16991">
                  <c:v>4.557277E-6</c:v>
                </c:pt>
                <c:pt idx="16992">
                  <c:v>4.5568379999999999E-6</c:v>
                </c:pt>
                <c:pt idx="16993">
                  <c:v>4.5564180000000002E-6</c:v>
                </c:pt>
                <c:pt idx="16994">
                  <c:v>4.5559900000000002E-6</c:v>
                </c:pt>
                <c:pt idx="16995">
                  <c:v>4.5555419999999997E-6</c:v>
                </c:pt>
                <c:pt idx="16996">
                  <c:v>4.5550980000000002E-6</c:v>
                </c:pt>
                <c:pt idx="16997">
                  <c:v>4.5546490000000003E-6</c:v>
                </c:pt>
                <c:pt idx="16998">
                  <c:v>4.5541899999999997E-6</c:v>
                </c:pt>
                <c:pt idx="16999">
                  <c:v>4.5537290000000003E-6</c:v>
                </c:pt>
                <c:pt idx="17000">
                  <c:v>4.5532830000000003E-6</c:v>
                </c:pt>
                <c:pt idx="17001">
                  <c:v>4.5528319999999999E-6</c:v>
                </c:pt>
                <c:pt idx="17002">
                  <c:v>4.5523940000000001E-6</c:v>
                </c:pt>
                <c:pt idx="17003">
                  <c:v>4.5519469999999998E-6</c:v>
                </c:pt>
                <c:pt idx="17004">
                  <c:v>4.5515100000000002E-6</c:v>
                </c:pt>
                <c:pt idx="17005">
                  <c:v>4.5510610000000003E-6</c:v>
                </c:pt>
                <c:pt idx="17006">
                  <c:v>4.5506180000000002E-6</c:v>
                </c:pt>
                <c:pt idx="17007">
                  <c:v>4.5501769999999997E-6</c:v>
                </c:pt>
                <c:pt idx="17008">
                  <c:v>4.5497249999999999E-6</c:v>
                </c:pt>
                <c:pt idx="17009">
                  <c:v>4.5492789999999999E-6</c:v>
                </c:pt>
                <c:pt idx="17010">
                  <c:v>4.5488240000000002E-6</c:v>
                </c:pt>
                <c:pt idx="17011">
                  <c:v>4.5483790000000004E-6</c:v>
                </c:pt>
                <c:pt idx="17012">
                  <c:v>4.5479390000000001E-6</c:v>
                </c:pt>
                <c:pt idx="17013">
                  <c:v>4.547489E-6</c:v>
                </c:pt>
                <c:pt idx="17014">
                  <c:v>4.5470489999999997E-6</c:v>
                </c:pt>
                <c:pt idx="17015">
                  <c:v>4.5465990000000004E-6</c:v>
                </c:pt>
                <c:pt idx="17016">
                  <c:v>4.5461579999999999E-6</c:v>
                </c:pt>
                <c:pt idx="17017">
                  <c:v>4.5457200000000001E-6</c:v>
                </c:pt>
                <c:pt idx="17018">
                  <c:v>4.5452710000000002E-6</c:v>
                </c:pt>
                <c:pt idx="17019">
                  <c:v>4.545136E-6</c:v>
                </c:pt>
                <c:pt idx="17020">
                  <c:v>4.5446590000000002E-6</c:v>
                </c:pt>
                <c:pt idx="17021">
                  <c:v>4.5441759999999998E-6</c:v>
                </c:pt>
                <c:pt idx="17022">
                  <c:v>4.5437049999999997E-6</c:v>
                </c:pt>
                <c:pt idx="17023">
                  <c:v>4.5432680000000002E-6</c:v>
                </c:pt>
                <c:pt idx="17024">
                  <c:v>4.5428360000000001E-6</c:v>
                </c:pt>
                <c:pt idx="17025">
                  <c:v>4.5424269999999996E-6</c:v>
                </c:pt>
                <c:pt idx="17026">
                  <c:v>4.5420069999999999E-6</c:v>
                </c:pt>
                <c:pt idx="17027">
                  <c:v>4.5415649999999999E-6</c:v>
                </c:pt>
                <c:pt idx="17028">
                  <c:v>4.5411189999999999E-6</c:v>
                </c:pt>
                <c:pt idx="17029">
                  <c:v>4.5406740000000001E-6</c:v>
                </c:pt>
                <c:pt idx="17030">
                  <c:v>4.540217E-6</c:v>
                </c:pt>
                <c:pt idx="17031">
                  <c:v>4.5397589999999996E-6</c:v>
                </c:pt>
                <c:pt idx="17032">
                  <c:v>4.5393160000000003E-6</c:v>
                </c:pt>
                <c:pt idx="17033">
                  <c:v>4.5388669999999996E-6</c:v>
                </c:pt>
                <c:pt idx="17034">
                  <c:v>4.5384319999999996E-6</c:v>
                </c:pt>
                <c:pt idx="17035">
                  <c:v>4.5379890000000003E-6</c:v>
                </c:pt>
                <c:pt idx="17036">
                  <c:v>4.5375549999999998E-6</c:v>
                </c:pt>
                <c:pt idx="17037">
                  <c:v>4.5371210000000001E-6</c:v>
                </c:pt>
                <c:pt idx="17038">
                  <c:v>4.5366800000000004E-6</c:v>
                </c:pt>
                <c:pt idx="17039">
                  <c:v>4.5362370000000003E-6</c:v>
                </c:pt>
                <c:pt idx="17040">
                  <c:v>4.5357870000000001E-6</c:v>
                </c:pt>
                <c:pt idx="17041">
                  <c:v>4.5353310000000002E-6</c:v>
                </c:pt>
                <c:pt idx="17042">
                  <c:v>4.5348850000000002E-6</c:v>
                </c:pt>
                <c:pt idx="17043">
                  <c:v>4.5344479999999998E-6</c:v>
                </c:pt>
                <c:pt idx="17044">
                  <c:v>4.5340049999999996E-6</c:v>
                </c:pt>
                <c:pt idx="17045">
                  <c:v>4.5335739999999998E-6</c:v>
                </c:pt>
                <c:pt idx="17046">
                  <c:v>4.5331449999999996E-6</c:v>
                </c:pt>
                <c:pt idx="17047">
                  <c:v>4.5327069999999998E-6</c:v>
                </c:pt>
                <c:pt idx="17048">
                  <c:v>4.5322670000000004E-6</c:v>
                </c:pt>
                <c:pt idx="17049">
                  <c:v>4.5318240000000002E-6</c:v>
                </c:pt>
                <c:pt idx="17050">
                  <c:v>4.5313729999999998E-6</c:v>
                </c:pt>
                <c:pt idx="17051">
                  <c:v>4.5312279999999998E-6</c:v>
                </c:pt>
                <c:pt idx="17052">
                  <c:v>4.5307420000000004E-6</c:v>
                </c:pt>
                <c:pt idx="17053">
                  <c:v>4.5302560000000001E-6</c:v>
                </c:pt>
                <c:pt idx="17054">
                  <c:v>4.5298079999999996E-6</c:v>
                </c:pt>
                <c:pt idx="17055">
                  <c:v>4.5293930000000002E-6</c:v>
                </c:pt>
                <c:pt idx="17056">
                  <c:v>4.5289989999999999E-6</c:v>
                </c:pt>
                <c:pt idx="17057">
                  <c:v>4.5285930000000002E-6</c:v>
                </c:pt>
                <c:pt idx="17058">
                  <c:v>4.528164E-6</c:v>
                </c:pt>
                <c:pt idx="17059">
                  <c:v>4.5277190000000002E-6</c:v>
                </c:pt>
                <c:pt idx="17060">
                  <c:v>4.5272630000000003E-6</c:v>
                </c:pt>
                <c:pt idx="17061">
                  <c:v>4.5268140000000004E-6</c:v>
                </c:pt>
                <c:pt idx="17062">
                  <c:v>4.526356E-6</c:v>
                </c:pt>
                <c:pt idx="17063">
                  <c:v>4.5259010000000004E-6</c:v>
                </c:pt>
                <c:pt idx="17064">
                  <c:v>4.5254629999999997E-6</c:v>
                </c:pt>
                <c:pt idx="17065">
                  <c:v>4.5250230000000003E-6</c:v>
                </c:pt>
                <c:pt idx="17066">
                  <c:v>4.5245849999999996E-6</c:v>
                </c:pt>
                <c:pt idx="17067">
                  <c:v>4.524162E-6</c:v>
                </c:pt>
                <c:pt idx="17068">
                  <c:v>4.5237289999999997E-6</c:v>
                </c:pt>
                <c:pt idx="17069">
                  <c:v>4.5233039999999996E-6</c:v>
                </c:pt>
                <c:pt idx="17070">
                  <c:v>4.5228649999999996E-6</c:v>
                </c:pt>
                <c:pt idx="17071">
                  <c:v>4.5224239999999999E-6</c:v>
                </c:pt>
                <c:pt idx="17072">
                  <c:v>4.5219800000000004E-6</c:v>
                </c:pt>
                <c:pt idx="17073">
                  <c:v>4.5215419999999997E-6</c:v>
                </c:pt>
                <c:pt idx="17074">
                  <c:v>4.5210969999999999E-6</c:v>
                </c:pt>
                <c:pt idx="17075">
                  <c:v>4.5206609999999997E-6</c:v>
                </c:pt>
                <c:pt idx="17076">
                  <c:v>4.5202179999999996E-6</c:v>
                </c:pt>
                <c:pt idx="17077">
                  <c:v>4.5197869999999998E-6</c:v>
                </c:pt>
                <c:pt idx="17078">
                  <c:v>4.5193460000000001E-6</c:v>
                </c:pt>
                <c:pt idx="17079">
                  <c:v>4.5189159999999996E-6</c:v>
                </c:pt>
                <c:pt idx="17080">
                  <c:v>4.518475E-6</c:v>
                </c:pt>
                <c:pt idx="17081">
                  <c:v>4.5180429999999999E-6</c:v>
                </c:pt>
                <c:pt idx="17082">
                  <c:v>4.517916E-6</c:v>
                </c:pt>
                <c:pt idx="17083">
                  <c:v>4.5174449999999999E-6</c:v>
                </c:pt>
                <c:pt idx="17084">
                  <c:v>4.5169699999999997E-6</c:v>
                </c:pt>
                <c:pt idx="17085">
                  <c:v>4.5165230000000003E-6</c:v>
                </c:pt>
                <c:pt idx="17086">
                  <c:v>4.5160959999999997E-6</c:v>
                </c:pt>
                <c:pt idx="17087">
                  <c:v>4.5156749999999998E-6</c:v>
                </c:pt>
                <c:pt idx="17088">
                  <c:v>4.5152709999999996E-6</c:v>
                </c:pt>
                <c:pt idx="17089">
                  <c:v>4.5148530000000004E-6</c:v>
                </c:pt>
                <c:pt idx="17090">
                  <c:v>4.5144109999999996E-6</c:v>
                </c:pt>
                <c:pt idx="17091">
                  <c:v>4.5139720000000004E-6</c:v>
                </c:pt>
                <c:pt idx="17092">
                  <c:v>4.5135190000000004E-6</c:v>
                </c:pt>
                <c:pt idx="17093">
                  <c:v>4.5130769999999996E-6</c:v>
                </c:pt>
                <c:pt idx="17094">
                  <c:v>4.5126279999999997E-6</c:v>
                </c:pt>
                <c:pt idx="17095">
                  <c:v>4.5121850000000004E-6</c:v>
                </c:pt>
                <c:pt idx="17096">
                  <c:v>4.5117600000000003E-6</c:v>
                </c:pt>
                <c:pt idx="17097">
                  <c:v>4.5113289999999996E-6</c:v>
                </c:pt>
                <c:pt idx="17098">
                  <c:v>4.5108969999999996E-6</c:v>
                </c:pt>
                <c:pt idx="17099">
                  <c:v>4.510474E-6</c:v>
                </c:pt>
                <c:pt idx="17100">
                  <c:v>4.510046E-6</c:v>
                </c:pt>
                <c:pt idx="17101">
                  <c:v>4.5096180000000001E-6</c:v>
                </c:pt>
                <c:pt idx="17102">
                  <c:v>4.509186E-6</c:v>
                </c:pt>
                <c:pt idx="17103">
                  <c:v>4.5087489999999996E-6</c:v>
                </c:pt>
                <c:pt idx="17104">
                  <c:v>4.5083060000000003E-6</c:v>
                </c:pt>
                <c:pt idx="17105">
                  <c:v>4.5078539999999996E-6</c:v>
                </c:pt>
                <c:pt idx="17106">
                  <c:v>4.5074140000000002E-6</c:v>
                </c:pt>
                <c:pt idx="17107">
                  <c:v>4.5069699999999998E-6</c:v>
                </c:pt>
                <c:pt idx="17108">
                  <c:v>4.5065440000000003E-6</c:v>
                </c:pt>
                <c:pt idx="17109">
                  <c:v>4.5061150000000001E-6</c:v>
                </c:pt>
                <c:pt idx="17110">
                  <c:v>4.5056989999999997E-6</c:v>
                </c:pt>
                <c:pt idx="17111">
                  <c:v>4.505272E-6</c:v>
                </c:pt>
                <c:pt idx="17112">
                  <c:v>4.5048499999999997E-6</c:v>
                </c:pt>
                <c:pt idx="17113">
                  <c:v>4.5044140000000004E-6</c:v>
                </c:pt>
                <c:pt idx="17114">
                  <c:v>4.504299E-6</c:v>
                </c:pt>
                <c:pt idx="17115">
                  <c:v>4.5038129999999997E-6</c:v>
                </c:pt>
                <c:pt idx="17116">
                  <c:v>4.5033289999999999E-6</c:v>
                </c:pt>
                <c:pt idx="17117">
                  <c:v>4.5028759999999999E-6</c:v>
                </c:pt>
                <c:pt idx="17118">
                  <c:v>4.5024460000000003E-6</c:v>
                </c:pt>
                <c:pt idx="17119">
                  <c:v>4.5020640000000003E-6</c:v>
                </c:pt>
                <c:pt idx="17120">
                  <c:v>4.5016719999999997E-6</c:v>
                </c:pt>
                <c:pt idx="17121">
                  <c:v>4.5012570000000003E-6</c:v>
                </c:pt>
                <c:pt idx="17122">
                  <c:v>4.5008199999999999E-6</c:v>
                </c:pt>
                <c:pt idx="17123">
                  <c:v>4.5003830000000003E-6</c:v>
                </c:pt>
                <c:pt idx="17124">
                  <c:v>4.4999449999999997E-6</c:v>
                </c:pt>
                <c:pt idx="17125">
                  <c:v>4.4994980000000002E-6</c:v>
                </c:pt>
                <c:pt idx="17126">
                  <c:v>4.499051E-6</c:v>
                </c:pt>
                <c:pt idx="17127">
                  <c:v>4.4986060000000002E-6</c:v>
                </c:pt>
                <c:pt idx="17128">
                  <c:v>4.4981780000000002E-6</c:v>
                </c:pt>
                <c:pt idx="17129">
                  <c:v>4.4977470000000004E-6</c:v>
                </c:pt>
                <c:pt idx="17130">
                  <c:v>4.4973309999999999E-6</c:v>
                </c:pt>
                <c:pt idx="17131">
                  <c:v>4.4969049999999996E-6</c:v>
                </c:pt>
                <c:pt idx="17132">
                  <c:v>4.4964730000000004E-6</c:v>
                </c:pt>
                <c:pt idx="17133">
                  <c:v>4.4960489999999997E-6</c:v>
                </c:pt>
                <c:pt idx="17134">
                  <c:v>4.4956279999999997E-6</c:v>
                </c:pt>
                <c:pt idx="17135">
                  <c:v>4.4951950000000003E-6</c:v>
                </c:pt>
                <c:pt idx="17136">
                  <c:v>4.494755E-6</c:v>
                </c:pt>
                <c:pt idx="17137">
                  <c:v>4.4943229999999999E-6</c:v>
                </c:pt>
                <c:pt idx="17138">
                  <c:v>4.4938850000000001E-6</c:v>
                </c:pt>
                <c:pt idx="17139">
                  <c:v>4.4934589999999998E-6</c:v>
                </c:pt>
                <c:pt idx="17140">
                  <c:v>4.4930269999999997E-6</c:v>
                </c:pt>
                <c:pt idx="17141">
                  <c:v>4.4926059999999997E-6</c:v>
                </c:pt>
                <c:pt idx="17142">
                  <c:v>4.4921760000000001E-6</c:v>
                </c:pt>
                <c:pt idx="17143">
                  <c:v>4.4917419999999996E-6</c:v>
                </c:pt>
                <c:pt idx="17144">
                  <c:v>4.4913179999999997E-6</c:v>
                </c:pt>
                <c:pt idx="17145">
                  <c:v>4.4908859999999997E-6</c:v>
                </c:pt>
                <c:pt idx="17146">
                  <c:v>4.4904649999999997E-6</c:v>
                </c:pt>
                <c:pt idx="17147">
                  <c:v>4.4903549999999996E-6</c:v>
                </c:pt>
                <c:pt idx="17148">
                  <c:v>4.4898949999999996E-6</c:v>
                </c:pt>
                <c:pt idx="17149">
                  <c:v>4.4894310000000004E-6</c:v>
                </c:pt>
                <c:pt idx="17150">
                  <c:v>4.4889679999999997E-6</c:v>
                </c:pt>
                <c:pt idx="17151">
                  <c:v>4.4885380000000001E-6</c:v>
                </c:pt>
                <c:pt idx="17152">
                  <c:v>4.4881490000000001E-6</c:v>
                </c:pt>
                <c:pt idx="17153">
                  <c:v>4.487752E-6</c:v>
                </c:pt>
                <c:pt idx="17154">
                  <c:v>4.4873369999999998E-6</c:v>
                </c:pt>
                <c:pt idx="17155">
                  <c:v>4.4869140000000002E-6</c:v>
                </c:pt>
                <c:pt idx="17156">
                  <c:v>4.4864820000000001E-6</c:v>
                </c:pt>
                <c:pt idx="17157">
                  <c:v>4.486043E-6</c:v>
                </c:pt>
                <c:pt idx="17158">
                  <c:v>4.485611E-6</c:v>
                </c:pt>
                <c:pt idx="17159">
                  <c:v>4.4851719999999999E-6</c:v>
                </c:pt>
                <c:pt idx="17160">
                  <c:v>4.4847340000000001E-6</c:v>
                </c:pt>
                <c:pt idx="17161">
                  <c:v>4.4843100000000003E-6</c:v>
                </c:pt>
                <c:pt idx="17162">
                  <c:v>4.4838810000000001E-6</c:v>
                </c:pt>
                <c:pt idx="17163">
                  <c:v>4.4834519999999999E-6</c:v>
                </c:pt>
                <c:pt idx="17164">
                  <c:v>4.4830360000000003E-6</c:v>
                </c:pt>
                <c:pt idx="17165">
                  <c:v>4.4826110000000002E-6</c:v>
                </c:pt>
                <c:pt idx="17166">
                  <c:v>4.482182E-6</c:v>
                </c:pt>
                <c:pt idx="17167">
                  <c:v>4.4817620000000002E-6</c:v>
                </c:pt>
                <c:pt idx="17168">
                  <c:v>4.4813349999999997E-6</c:v>
                </c:pt>
                <c:pt idx="17169">
                  <c:v>4.4809160000000002E-6</c:v>
                </c:pt>
                <c:pt idx="17170">
                  <c:v>4.480487E-6</c:v>
                </c:pt>
                <c:pt idx="17171">
                  <c:v>4.4800539999999997E-6</c:v>
                </c:pt>
                <c:pt idx="17172">
                  <c:v>4.4796289999999996E-6</c:v>
                </c:pt>
                <c:pt idx="17173">
                  <c:v>4.4791979999999998E-6</c:v>
                </c:pt>
                <c:pt idx="17174">
                  <c:v>4.4787790000000003E-6</c:v>
                </c:pt>
                <c:pt idx="17175">
                  <c:v>4.4783500000000001E-6</c:v>
                </c:pt>
                <c:pt idx="17176">
                  <c:v>4.4779199999999996E-6</c:v>
                </c:pt>
                <c:pt idx="17177">
                  <c:v>4.4774999999999999E-6</c:v>
                </c:pt>
                <c:pt idx="17178">
                  <c:v>4.4770719999999999E-6</c:v>
                </c:pt>
                <c:pt idx="17179">
                  <c:v>4.47698E-6</c:v>
                </c:pt>
                <c:pt idx="17180">
                  <c:v>4.4765110000000003E-6</c:v>
                </c:pt>
                <c:pt idx="17181">
                  <c:v>4.4760419999999999E-6</c:v>
                </c:pt>
                <c:pt idx="17182">
                  <c:v>4.4756050000000003E-6</c:v>
                </c:pt>
                <c:pt idx="17183">
                  <c:v>4.4751870000000002E-6</c:v>
                </c:pt>
                <c:pt idx="17184">
                  <c:v>4.4748059999999997E-6</c:v>
                </c:pt>
                <c:pt idx="17185">
                  <c:v>4.4744139999999998E-6</c:v>
                </c:pt>
                <c:pt idx="17186">
                  <c:v>4.4740010000000001E-6</c:v>
                </c:pt>
                <c:pt idx="17187">
                  <c:v>4.4735679999999998E-6</c:v>
                </c:pt>
                <c:pt idx="17188">
                  <c:v>4.4731350000000003E-6</c:v>
                </c:pt>
                <c:pt idx="17189">
                  <c:v>4.4727030000000003E-6</c:v>
                </c:pt>
                <c:pt idx="17190">
                  <c:v>4.4722649999999996E-6</c:v>
                </c:pt>
                <c:pt idx="17191">
                  <c:v>4.4718290000000003E-6</c:v>
                </c:pt>
                <c:pt idx="17192">
                  <c:v>4.4713940000000003E-6</c:v>
                </c:pt>
                <c:pt idx="17193">
                  <c:v>4.4709639999999999E-6</c:v>
                </c:pt>
                <c:pt idx="17194">
                  <c:v>4.4705520000000004E-6</c:v>
                </c:pt>
                <c:pt idx="17195">
                  <c:v>4.4701349999999997E-6</c:v>
                </c:pt>
                <c:pt idx="17196">
                  <c:v>4.4697169999999996E-6</c:v>
                </c:pt>
                <c:pt idx="17197">
                  <c:v>4.4693090000000002E-6</c:v>
                </c:pt>
                <c:pt idx="17198">
                  <c:v>4.4688899999999998E-6</c:v>
                </c:pt>
                <c:pt idx="17199">
                  <c:v>4.4684640000000004E-6</c:v>
                </c:pt>
                <c:pt idx="17200">
                  <c:v>4.468045E-6</c:v>
                </c:pt>
                <c:pt idx="17201">
                  <c:v>4.4676159999999998E-6</c:v>
                </c:pt>
                <c:pt idx="17202">
                  <c:v>4.4671830000000004E-6</c:v>
                </c:pt>
                <c:pt idx="17203">
                  <c:v>4.4667629999999998E-6</c:v>
                </c:pt>
                <c:pt idx="17204">
                  <c:v>4.4663360000000001E-6</c:v>
                </c:pt>
                <c:pt idx="17205">
                  <c:v>4.4659099999999997E-6</c:v>
                </c:pt>
                <c:pt idx="17206">
                  <c:v>4.4654959999999997E-6</c:v>
                </c:pt>
                <c:pt idx="17207">
                  <c:v>4.4650749999999998E-6</c:v>
                </c:pt>
                <c:pt idx="17208">
                  <c:v>4.4646520000000002E-6</c:v>
                </c:pt>
                <c:pt idx="17209">
                  <c:v>4.4642380000000002E-6</c:v>
                </c:pt>
                <c:pt idx="17210">
                  <c:v>4.463816E-6</c:v>
                </c:pt>
                <c:pt idx="17211">
                  <c:v>4.463402E-6</c:v>
                </c:pt>
                <c:pt idx="17212">
                  <c:v>4.4633049999999996E-6</c:v>
                </c:pt>
                <c:pt idx="17213">
                  <c:v>4.4628319999999999E-6</c:v>
                </c:pt>
                <c:pt idx="17214">
                  <c:v>4.4623810000000004E-6</c:v>
                </c:pt>
                <c:pt idx="17215">
                  <c:v>4.4619359999999997E-6</c:v>
                </c:pt>
                <c:pt idx="17216">
                  <c:v>4.4615240000000002E-6</c:v>
                </c:pt>
                <c:pt idx="17217">
                  <c:v>4.4611429999999996E-6</c:v>
                </c:pt>
                <c:pt idx="17218">
                  <c:v>4.4607499999999996E-6</c:v>
                </c:pt>
                <c:pt idx="17219">
                  <c:v>4.4603390000000003E-6</c:v>
                </c:pt>
                <c:pt idx="17220">
                  <c:v>4.4599100000000001E-6</c:v>
                </c:pt>
                <c:pt idx="17221">
                  <c:v>4.4594839999999998E-6</c:v>
                </c:pt>
                <c:pt idx="17222">
                  <c:v>4.4590500000000001E-6</c:v>
                </c:pt>
                <c:pt idx="17223">
                  <c:v>4.4586269999999997E-6</c:v>
                </c:pt>
                <c:pt idx="17224">
                  <c:v>4.4581999999999999E-6</c:v>
                </c:pt>
                <c:pt idx="17225">
                  <c:v>4.4577739999999996E-6</c:v>
                </c:pt>
                <c:pt idx="17226">
                  <c:v>4.4573480000000001E-6</c:v>
                </c:pt>
                <c:pt idx="17227">
                  <c:v>4.4569380000000003E-6</c:v>
                </c:pt>
                <c:pt idx="17228">
                  <c:v>4.4565210000000004E-6</c:v>
                </c:pt>
                <c:pt idx="17229">
                  <c:v>4.4561009999999998E-6</c:v>
                </c:pt>
                <c:pt idx="17230">
                  <c:v>4.4556909999999999E-6</c:v>
                </c:pt>
                <c:pt idx="17231">
                  <c:v>4.4552719999999996E-6</c:v>
                </c:pt>
                <c:pt idx="17232">
                  <c:v>4.4548479999999997E-6</c:v>
                </c:pt>
                <c:pt idx="17233">
                  <c:v>4.4544269999999998E-6</c:v>
                </c:pt>
                <c:pt idx="17234">
                  <c:v>4.454007E-6</c:v>
                </c:pt>
                <c:pt idx="17235">
                  <c:v>4.4535970000000001E-6</c:v>
                </c:pt>
                <c:pt idx="17236">
                  <c:v>4.4531779999999998E-6</c:v>
                </c:pt>
                <c:pt idx="17237">
                  <c:v>4.452754E-6</c:v>
                </c:pt>
                <c:pt idx="17238">
                  <c:v>4.4523389999999997E-6</c:v>
                </c:pt>
                <c:pt idx="17239">
                  <c:v>4.4519160000000001E-6</c:v>
                </c:pt>
                <c:pt idx="17240">
                  <c:v>4.451491E-6</c:v>
                </c:pt>
                <c:pt idx="17241">
                  <c:v>4.4510780000000003E-6</c:v>
                </c:pt>
                <c:pt idx="17242">
                  <c:v>4.4506579999999997E-6</c:v>
                </c:pt>
                <c:pt idx="17243">
                  <c:v>4.4502369999999997E-6</c:v>
                </c:pt>
                <c:pt idx="17244">
                  <c:v>4.4501589999999997E-6</c:v>
                </c:pt>
                <c:pt idx="17245">
                  <c:v>4.4496970000000001E-6</c:v>
                </c:pt>
                <c:pt idx="17246">
                  <c:v>4.4492370000000001E-6</c:v>
                </c:pt>
                <c:pt idx="17247">
                  <c:v>4.4488109999999997E-6</c:v>
                </c:pt>
                <c:pt idx="17248">
                  <c:v>4.4484149999999998E-6</c:v>
                </c:pt>
                <c:pt idx="17249">
                  <c:v>4.4480240000000003E-6</c:v>
                </c:pt>
                <c:pt idx="17250">
                  <c:v>4.4476469999999998E-6</c:v>
                </c:pt>
                <c:pt idx="17251">
                  <c:v>4.4472530000000004E-6</c:v>
                </c:pt>
                <c:pt idx="17252">
                  <c:v>4.446827E-6</c:v>
                </c:pt>
                <c:pt idx="17253">
                  <c:v>4.4463780000000001E-6</c:v>
                </c:pt>
                <c:pt idx="17254">
                  <c:v>4.4459439999999996E-6</c:v>
                </c:pt>
                <c:pt idx="17255">
                  <c:v>4.4455019999999997E-6</c:v>
                </c:pt>
                <c:pt idx="17256">
                  <c:v>4.445075E-6</c:v>
                </c:pt>
                <c:pt idx="17257">
                  <c:v>4.4446480000000002E-6</c:v>
                </c:pt>
                <c:pt idx="17258">
                  <c:v>4.4442419999999996E-6</c:v>
                </c:pt>
                <c:pt idx="17259">
                  <c:v>4.4438349999999996E-6</c:v>
                </c:pt>
                <c:pt idx="17260">
                  <c:v>4.4434279999999996E-6</c:v>
                </c:pt>
                <c:pt idx="17261">
                  <c:v>4.4430319999999997E-6</c:v>
                </c:pt>
                <c:pt idx="17262">
                  <c:v>4.4426219999999998E-6</c:v>
                </c:pt>
                <c:pt idx="17263">
                  <c:v>4.4422030000000003E-6</c:v>
                </c:pt>
                <c:pt idx="17264">
                  <c:v>4.4417829999999997E-6</c:v>
                </c:pt>
                <c:pt idx="17265">
                  <c:v>4.4413610000000004E-6</c:v>
                </c:pt>
                <c:pt idx="17266">
                  <c:v>4.440949E-6</c:v>
                </c:pt>
                <c:pt idx="17267">
                  <c:v>4.440528E-6</c:v>
                </c:pt>
                <c:pt idx="17268">
                  <c:v>4.4401050000000004E-6</c:v>
                </c:pt>
                <c:pt idx="17269">
                  <c:v>4.4396940000000003E-6</c:v>
                </c:pt>
                <c:pt idx="17270">
                  <c:v>4.4392760000000002E-6</c:v>
                </c:pt>
                <c:pt idx="17271">
                  <c:v>4.4388569999999998E-6</c:v>
                </c:pt>
                <c:pt idx="17272">
                  <c:v>4.4384499999999998E-6</c:v>
                </c:pt>
                <c:pt idx="17273">
                  <c:v>4.4380359999999998E-6</c:v>
                </c:pt>
                <c:pt idx="17274">
                  <c:v>4.437619E-6</c:v>
                </c:pt>
                <c:pt idx="17275">
                  <c:v>4.4372130000000002E-6</c:v>
                </c:pt>
                <c:pt idx="17276">
                  <c:v>4.436798E-6</c:v>
                </c:pt>
                <c:pt idx="17277">
                  <c:v>4.4367149999999996E-6</c:v>
                </c:pt>
                <c:pt idx="17278">
                  <c:v>4.4362669999999999E-6</c:v>
                </c:pt>
                <c:pt idx="17279">
                  <c:v>4.4358190000000003E-6</c:v>
                </c:pt>
                <c:pt idx="17280">
                  <c:v>4.4353749999999999E-6</c:v>
                </c:pt>
                <c:pt idx="17281">
                  <c:v>4.434951E-6</c:v>
                </c:pt>
                <c:pt idx="17282">
                  <c:v>4.4345819999999998E-6</c:v>
                </c:pt>
                <c:pt idx="17283">
                  <c:v>4.4342050000000002E-6</c:v>
                </c:pt>
                <c:pt idx="17284">
                  <c:v>4.433808E-6</c:v>
                </c:pt>
                <c:pt idx="17285">
                  <c:v>4.4333920000000004E-6</c:v>
                </c:pt>
                <c:pt idx="17286">
                  <c:v>4.4329730000000001E-6</c:v>
                </c:pt>
                <c:pt idx="17287">
                  <c:v>4.432548E-6</c:v>
                </c:pt>
                <c:pt idx="17288">
                  <c:v>4.43212E-6</c:v>
                </c:pt>
                <c:pt idx="17289">
                  <c:v>4.4316930000000003E-6</c:v>
                </c:pt>
                <c:pt idx="17290">
                  <c:v>4.4312820000000002E-6</c:v>
                </c:pt>
                <c:pt idx="17291">
                  <c:v>4.4308669999999999E-6</c:v>
                </c:pt>
                <c:pt idx="17292">
                  <c:v>4.4304540000000002E-6</c:v>
                </c:pt>
                <c:pt idx="17293">
                  <c:v>4.4300409999999996E-6</c:v>
                </c:pt>
                <c:pt idx="17294">
                  <c:v>4.4296410000000004E-6</c:v>
                </c:pt>
                <c:pt idx="17295">
                  <c:v>4.4292319999999999E-6</c:v>
                </c:pt>
                <c:pt idx="17296">
                  <c:v>4.4288190000000002E-6</c:v>
                </c:pt>
                <c:pt idx="17297">
                  <c:v>4.428408E-6</c:v>
                </c:pt>
                <c:pt idx="17298">
                  <c:v>4.4279959999999997E-6</c:v>
                </c:pt>
                <c:pt idx="17299">
                  <c:v>4.4275789999999998E-6</c:v>
                </c:pt>
                <c:pt idx="17300">
                  <c:v>4.427173E-6</c:v>
                </c:pt>
                <c:pt idx="17301">
                  <c:v>4.426759E-6</c:v>
                </c:pt>
                <c:pt idx="17302">
                  <c:v>4.4263420000000002E-6</c:v>
                </c:pt>
                <c:pt idx="17303">
                  <c:v>4.4259369999999998E-6</c:v>
                </c:pt>
                <c:pt idx="17304">
                  <c:v>4.4255229999999998E-6</c:v>
                </c:pt>
                <c:pt idx="17305">
                  <c:v>4.4251079999999996E-6</c:v>
                </c:pt>
                <c:pt idx="17306">
                  <c:v>4.424703E-6</c:v>
                </c:pt>
                <c:pt idx="17307">
                  <c:v>4.4242909999999997E-6</c:v>
                </c:pt>
                <c:pt idx="17308">
                  <c:v>4.4238750000000001E-6</c:v>
                </c:pt>
                <c:pt idx="17309">
                  <c:v>4.4234690000000003E-6</c:v>
                </c:pt>
                <c:pt idx="17310">
                  <c:v>4.4233959999999998E-6</c:v>
                </c:pt>
                <c:pt idx="17311">
                  <c:v>4.4229359999999998E-6</c:v>
                </c:pt>
                <c:pt idx="17312">
                  <c:v>4.4225020000000001E-6</c:v>
                </c:pt>
                <c:pt idx="17313">
                  <c:v>4.4220680000000004E-6</c:v>
                </c:pt>
                <c:pt idx="17314">
                  <c:v>4.4216869999999998E-6</c:v>
                </c:pt>
                <c:pt idx="17315">
                  <c:v>4.4212990000000001E-6</c:v>
                </c:pt>
                <c:pt idx="17316">
                  <c:v>4.4209000000000003E-6</c:v>
                </c:pt>
                <c:pt idx="17317">
                  <c:v>4.4204920000000001E-6</c:v>
                </c:pt>
                <c:pt idx="17318">
                  <c:v>4.4200839999999998E-6</c:v>
                </c:pt>
                <c:pt idx="17319">
                  <c:v>4.4196720000000003E-6</c:v>
                </c:pt>
                <c:pt idx="17320">
                  <c:v>4.4192570000000001E-6</c:v>
                </c:pt>
                <c:pt idx="17321">
                  <c:v>4.418839E-6</c:v>
                </c:pt>
                <c:pt idx="17322">
                  <c:v>4.4184339999999996E-6</c:v>
                </c:pt>
                <c:pt idx="17323">
                  <c:v>4.4180209999999998E-6</c:v>
                </c:pt>
                <c:pt idx="17324">
                  <c:v>4.4176069999999998E-6</c:v>
                </c:pt>
                <c:pt idx="17325">
                  <c:v>4.4171910000000002E-6</c:v>
                </c:pt>
                <c:pt idx="17326">
                  <c:v>4.4167870000000001E-6</c:v>
                </c:pt>
                <c:pt idx="17327">
                  <c:v>4.4163770000000002E-6</c:v>
                </c:pt>
                <c:pt idx="17328">
                  <c:v>4.4159660000000001E-6</c:v>
                </c:pt>
                <c:pt idx="17329">
                  <c:v>4.4155649999999998E-6</c:v>
                </c:pt>
                <c:pt idx="17330">
                  <c:v>4.4151570000000004E-6</c:v>
                </c:pt>
                <c:pt idx="17331">
                  <c:v>4.414745E-6</c:v>
                </c:pt>
                <c:pt idx="17332">
                  <c:v>4.4143430000000004E-6</c:v>
                </c:pt>
                <c:pt idx="17333">
                  <c:v>4.4139320000000002E-6</c:v>
                </c:pt>
                <c:pt idx="17334">
                  <c:v>4.4135189999999996E-6</c:v>
                </c:pt>
                <c:pt idx="17335">
                  <c:v>4.4131150000000004E-6</c:v>
                </c:pt>
                <c:pt idx="17336">
                  <c:v>4.4127049999999996E-6</c:v>
                </c:pt>
                <c:pt idx="17337">
                  <c:v>4.4122919999999999E-6</c:v>
                </c:pt>
                <c:pt idx="17338">
                  <c:v>4.4118900000000002E-6</c:v>
                </c:pt>
                <c:pt idx="17339">
                  <c:v>4.4114809999999997E-6</c:v>
                </c:pt>
                <c:pt idx="17340">
                  <c:v>4.4110690000000002E-6</c:v>
                </c:pt>
                <c:pt idx="17341">
                  <c:v>4.4106679999999999E-6</c:v>
                </c:pt>
                <c:pt idx="17342">
                  <c:v>4.4102590000000003E-6</c:v>
                </c:pt>
                <c:pt idx="17343">
                  <c:v>4.4101889999999996E-6</c:v>
                </c:pt>
                <c:pt idx="17344">
                  <c:v>4.4097499999999996E-6</c:v>
                </c:pt>
                <c:pt idx="17345">
                  <c:v>4.4093110000000004E-6</c:v>
                </c:pt>
                <c:pt idx="17346">
                  <c:v>4.408874E-6</c:v>
                </c:pt>
                <c:pt idx="17347">
                  <c:v>4.4084710000000001E-6</c:v>
                </c:pt>
                <c:pt idx="17348">
                  <c:v>4.4081019999999998E-6</c:v>
                </c:pt>
                <c:pt idx="17349">
                  <c:v>4.407724E-6</c:v>
                </c:pt>
                <c:pt idx="17350">
                  <c:v>4.4073290000000003E-6</c:v>
                </c:pt>
                <c:pt idx="17351">
                  <c:v>4.4069169999999999E-6</c:v>
                </c:pt>
                <c:pt idx="17352">
                  <c:v>4.4065029999999999E-6</c:v>
                </c:pt>
                <c:pt idx="17353">
                  <c:v>4.4060860000000001E-6</c:v>
                </c:pt>
                <c:pt idx="17354">
                  <c:v>4.4056669999999997E-6</c:v>
                </c:pt>
                <c:pt idx="17355">
                  <c:v>4.4052499999999999E-6</c:v>
                </c:pt>
                <c:pt idx="17356">
                  <c:v>4.4048480000000002E-6</c:v>
                </c:pt>
                <c:pt idx="17357">
                  <c:v>4.4044440000000001E-6</c:v>
                </c:pt>
                <c:pt idx="17358">
                  <c:v>4.4040389999999997E-6</c:v>
                </c:pt>
                <c:pt idx="17359">
                  <c:v>4.4036329999999999E-6</c:v>
                </c:pt>
                <c:pt idx="17360">
                  <c:v>4.4032380000000002E-6</c:v>
                </c:pt>
                <c:pt idx="17361">
                  <c:v>4.4028350000000003E-6</c:v>
                </c:pt>
                <c:pt idx="17362">
                  <c:v>4.4024270000000001E-6</c:v>
                </c:pt>
                <c:pt idx="17363">
                  <c:v>4.4020210000000003E-6</c:v>
                </c:pt>
                <c:pt idx="17364">
                  <c:v>4.4016149999999997E-6</c:v>
                </c:pt>
                <c:pt idx="17365">
                  <c:v>4.4012049999999998E-6</c:v>
                </c:pt>
                <c:pt idx="17366">
                  <c:v>4.400806E-6</c:v>
                </c:pt>
                <c:pt idx="17367">
                  <c:v>4.4004000000000003E-6</c:v>
                </c:pt>
                <c:pt idx="17368">
                  <c:v>4.3999909999999998E-6</c:v>
                </c:pt>
                <c:pt idx="17369">
                  <c:v>4.3995930000000002E-6</c:v>
                </c:pt>
                <c:pt idx="17370">
                  <c:v>4.3991860000000002E-6</c:v>
                </c:pt>
                <c:pt idx="17371">
                  <c:v>4.3987769999999997E-6</c:v>
                </c:pt>
                <c:pt idx="17372">
                  <c:v>4.3983669999999998E-6</c:v>
                </c:pt>
                <c:pt idx="17373">
                  <c:v>4.3979690000000003E-6</c:v>
                </c:pt>
                <c:pt idx="17374">
                  <c:v>4.3975650000000001E-6</c:v>
                </c:pt>
                <c:pt idx="17375">
                  <c:v>4.3971599999999998E-6</c:v>
                </c:pt>
                <c:pt idx="17376">
                  <c:v>4.3967669999999997E-6</c:v>
                </c:pt>
                <c:pt idx="17377">
                  <c:v>4.396708E-6</c:v>
                </c:pt>
                <c:pt idx="17378">
                  <c:v>4.3962579999999998E-6</c:v>
                </c:pt>
                <c:pt idx="17379">
                  <c:v>4.3958079999999997E-6</c:v>
                </c:pt>
                <c:pt idx="17380">
                  <c:v>4.3953930000000003E-6</c:v>
                </c:pt>
                <c:pt idx="17381">
                  <c:v>4.3950100000000001E-6</c:v>
                </c:pt>
                <c:pt idx="17382">
                  <c:v>4.3946339999999999E-6</c:v>
                </c:pt>
                <c:pt idx="17383">
                  <c:v>4.3942899999999997E-6</c:v>
                </c:pt>
                <c:pt idx="17384">
                  <c:v>4.3938859999999996E-6</c:v>
                </c:pt>
                <c:pt idx="17385">
                  <c:v>4.3934619999999997E-6</c:v>
                </c:pt>
                <c:pt idx="17386">
                  <c:v>4.3930309999999999E-6</c:v>
                </c:pt>
                <c:pt idx="17387">
                  <c:v>4.392621E-6</c:v>
                </c:pt>
                <c:pt idx="17388">
                  <c:v>4.3922029999999999E-6</c:v>
                </c:pt>
                <c:pt idx="17389">
                  <c:v>4.3917849999999998E-6</c:v>
                </c:pt>
                <c:pt idx="17390">
                  <c:v>4.3913840000000004E-6</c:v>
                </c:pt>
                <c:pt idx="17391">
                  <c:v>4.3909840000000004E-6</c:v>
                </c:pt>
                <c:pt idx="17392">
                  <c:v>4.3905879999999996E-6</c:v>
                </c:pt>
                <c:pt idx="17393">
                  <c:v>4.3902069999999999E-6</c:v>
                </c:pt>
                <c:pt idx="17394">
                  <c:v>4.3898150000000001E-6</c:v>
                </c:pt>
                <c:pt idx="17395">
                  <c:v>4.3894150000000001E-6</c:v>
                </c:pt>
                <c:pt idx="17396">
                  <c:v>4.3890130000000004E-6</c:v>
                </c:pt>
                <c:pt idx="17397">
                  <c:v>4.388608E-6</c:v>
                </c:pt>
                <c:pt idx="17398">
                  <c:v>4.3881969999999999E-6</c:v>
                </c:pt>
                <c:pt idx="17399">
                  <c:v>4.3877950000000002E-6</c:v>
                </c:pt>
                <c:pt idx="17400">
                  <c:v>4.387387E-6</c:v>
                </c:pt>
                <c:pt idx="17401">
                  <c:v>4.3869789999999997E-6</c:v>
                </c:pt>
                <c:pt idx="17402">
                  <c:v>4.3865719999999997E-6</c:v>
                </c:pt>
                <c:pt idx="17403">
                  <c:v>4.3861799999999999E-6</c:v>
                </c:pt>
                <c:pt idx="17404">
                  <c:v>4.3857829999999997E-6</c:v>
                </c:pt>
                <c:pt idx="17405">
                  <c:v>4.385384E-6</c:v>
                </c:pt>
                <c:pt idx="17406">
                  <c:v>4.384995E-6</c:v>
                </c:pt>
                <c:pt idx="17407">
                  <c:v>4.3845939999999997E-6</c:v>
                </c:pt>
                <c:pt idx="17408">
                  <c:v>4.384188E-6</c:v>
                </c:pt>
                <c:pt idx="17409">
                  <c:v>4.3837839999999998E-6</c:v>
                </c:pt>
                <c:pt idx="17410">
                  <c:v>4.383728E-6</c:v>
                </c:pt>
                <c:pt idx="17411">
                  <c:v>4.3832790000000001E-6</c:v>
                </c:pt>
                <c:pt idx="17412">
                  <c:v>4.3828550000000002E-6</c:v>
                </c:pt>
                <c:pt idx="17413">
                  <c:v>4.3824380000000004E-6</c:v>
                </c:pt>
                <c:pt idx="17414">
                  <c:v>4.3820620000000002E-6</c:v>
                </c:pt>
                <c:pt idx="17415">
                  <c:v>4.3816819999999998E-6</c:v>
                </c:pt>
                <c:pt idx="17416">
                  <c:v>4.3812910000000003E-6</c:v>
                </c:pt>
                <c:pt idx="17417">
                  <c:v>4.3808919999999996E-6</c:v>
                </c:pt>
                <c:pt idx="17418">
                  <c:v>4.3804950000000003E-6</c:v>
                </c:pt>
                <c:pt idx="17419">
                  <c:v>4.3800969999999999E-6</c:v>
                </c:pt>
                <c:pt idx="17420">
                  <c:v>4.379694E-6</c:v>
                </c:pt>
                <c:pt idx="17421">
                  <c:v>4.379287E-6</c:v>
                </c:pt>
                <c:pt idx="17422">
                  <c:v>4.3788789999999998E-6</c:v>
                </c:pt>
                <c:pt idx="17423">
                  <c:v>4.3784829999999998E-6</c:v>
                </c:pt>
                <c:pt idx="17424">
                  <c:v>4.3780829999999998E-6</c:v>
                </c:pt>
                <c:pt idx="17425">
                  <c:v>4.3776810000000001E-6</c:v>
                </c:pt>
                <c:pt idx="17426">
                  <c:v>4.3772780000000002E-6</c:v>
                </c:pt>
                <c:pt idx="17427">
                  <c:v>4.3768859999999996E-6</c:v>
                </c:pt>
                <c:pt idx="17428">
                  <c:v>4.376488E-6</c:v>
                </c:pt>
                <c:pt idx="17429">
                  <c:v>4.3760869999999998E-6</c:v>
                </c:pt>
                <c:pt idx="17430">
                  <c:v>4.3756839999999999E-6</c:v>
                </c:pt>
                <c:pt idx="17431">
                  <c:v>4.3752850000000001E-6</c:v>
                </c:pt>
                <c:pt idx="17432">
                  <c:v>4.3748900000000004E-6</c:v>
                </c:pt>
                <c:pt idx="17433">
                  <c:v>4.374492E-6</c:v>
                </c:pt>
                <c:pt idx="17434">
                  <c:v>4.3741049999999997E-6</c:v>
                </c:pt>
                <c:pt idx="17435">
                  <c:v>4.3737080000000004E-6</c:v>
                </c:pt>
                <c:pt idx="17436">
                  <c:v>4.3733059999999999E-6</c:v>
                </c:pt>
                <c:pt idx="17437">
                  <c:v>4.3729000000000001E-6</c:v>
                </c:pt>
                <c:pt idx="17438">
                  <c:v>4.3725050000000004E-6</c:v>
                </c:pt>
                <c:pt idx="17439">
                  <c:v>4.3721050000000004E-6</c:v>
                </c:pt>
                <c:pt idx="17440">
                  <c:v>4.3717029999999999E-6</c:v>
                </c:pt>
                <c:pt idx="17441">
                  <c:v>4.3713129999999997E-6</c:v>
                </c:pt>
                <c:pt idx="17442">
                  <c:v>4.3709160000000004E-6</c:v>
                </c:pt>
                <c:pt idx="17443">
                  <c:v>4.3705150000000001E-6</c:v>
                </c:pt>
                <c:pt idx="17444">
                  <c:v>4.3704639999999998E-6</c:v>
                </c:pt>
                <c:pt idx="17445">
                  <c:v>4.3700340000000002E-6</c:v>
                </c:pt>
                <c:pt idx="17446">
                  <c:v>4.3696069999999996E-6</c:v>
                </c:pt>
                <c:pt idx="17447">
                  <c:v>4.369184E-6</c:v>
                </c:pt>
                <c:pt idx="17448">
                  <c:v>4.3687939999999998E-6</c:v>
                </c:pt>
                <c:pt idx="17449">
                  <c:v>4.3684119999999999E-6</c:v>
                </c:pt>
                <c:pt idx="17450">
                  <c:v>4.3680539999999997E-6</c:v>
                </c:pt>
                <c:pt idx="17451">
                  <c:v>4.3677020000000002E-6</c:v>
                </c:pt>
                <c:pt idx="17452">
                  <c:v>4.3673219999999999E-6</c:v>
                </c:pt>
                <c:pt idx="17453">
                  <c:v>4.3669079999999999E-6</c:v>
                </c:pt>
                <c:pt idx="17454">
                  <c:v>4.3664750000000004E-6</c:v>
                </c:pt>
                <c:pt idx="17455">
                  <c:v>4.366045E-6</c:v>
                </c:pt>
                <c:pt idx="17456">
                  <c:v>4.3656369999999997E-6</c:v>
                </c:pt>
                <c:pt idx="17457">
                  <c:v>4.3652280000000001E-6</c:v>
                </c:pt>
                <c:pt idx="17458">
                  <c:v>4.3648239999999999E-6</c:v>
                </c:pt>
                <c:pt idx="17459">
                  <c:v>4.3644400000000003E-6</c:v>
                </c:pt>
                <c:pt idx="17460">
                  <c:v>4.3640559999999999E-6</c:v>
                </c:pt>
                <c:pt idx="17461">
                  <c:v>4.3636860000000003E-6</c:v>
                </c:pt>
                <c:pt idx="17462">
                  <c:v>4.363306E-6</c:v>
                </c:pt>
                <c:pt idx="17463">
                  <c:v>4.3629009999999996E-6</c:v>
                </c:pt>
                <c:pt idx="17464">
                  <c:v>4.3625059999999999E-6</c:v>
                </c:pt>
                <c:pt idx="17465">
                  <c:v>4.3621110000000002E-6</c:v>
                </c:pt>
                <c:pt idx="17466">
                  <c:v>4.3617269999999998E-6</c:v>
                </c:pt>
                <c:pt idx="17467">
                  <c:v>4.3613120000000004E-6</c:v>
                </c:pt>
                <c:pt idx="17468">
                  <c:v>4.3609E-6</c:v>
                </c:pt>
                <c:pt idx="17469">
                  <c:v>4.3604949999999997E-6</c:v>
                </c:pt>
                <c:pt idx="17470">
                  <c:v>4.3601230000000004E-6</c:v>
                </c:pt>
                <c:pt idx="17471">
                  <c:v>4.3597440000000003E-6</c:v>
                </c:pt>
                <c:pt idx="17472">
                  <c:v>4.3593330000000002E-6</c:v>
                </c:pt>
                <c:pt idx="17473">
                  <c:v>4.3589290000000001E-6</c:v>
                </c:pt>
                <c:pt idx="17474">
                  <c:v>4.3585330000000001E-6</c:v>
                </c:pt>
                <c:pt idx="17475">
                  <c:v>4.358143E-6</c:v>
                </c:pt>
                <c:pt idx="17476">
                  <c:v>4.3577559999999997E-6</c:v>
                </c:pt>
                <c:pt idx="17477">
                  <c:v>4.3573940000000002E-6</c:v>
                </c:pt>
                <c:pt idx="17478">
                  <c:v>4.357368E-6</c:v>
                </c:pt>
                <c:pt idx="17479">
                  <c:v>4.3569389999999998E-6</c:v>
                </c:pt>
                <c:pt idx="17480">
                  <c:v>4.3565060000000003E-6</c:v>
                </c:pt>
                <c:pt idx="17481">
                  <c:v>4.3560619999999999E-6</c:v>
                </c:pt>
                <c:pt idx="17482">
                  <c:v>4.3556460000000003E-6</c:v>
                </c:pt>
                <c:pt idx="17483">
                  <c:v>4.3552509999999997E-6</c:v>
                </c:pt>
                <c:pt idx="17484">
                  <c:v>4.3548820000000004E-6</c:v>
                </c:pt>
                <c:pt idx="17485">
                  <c:v>4.3545420000000003E-6</c:v>
                </c:pt>
                <c:pt idx="17486">
                  <c:v>4.354194E-6</c:v>
                </c:pt>
                <c:pt idx="17487">
                  <c:v>4.3537880000000002E-6</c:v>
                </c:pt>
                <c:pt idx="17488">
                  <c:v>4.3533710000000004E-6</c:v>
                </c:pt>
                <c:pt idx="17489">
                  <c:v>4.3529530000000003E-6</c:v>
                </c:pt>
                <c:pt idx="17490">
                  <c:v>4.3525409999999999E-6</c:v>
                </c:pt>
                <c:pt idx="17491">
                  <c:v>4.3521390000000002E-6</c:v>
                </c:pt>
                <c:pt idx="17492">
                  <c:v>4.3517460000000002E-6</c:v>
                </c:pt>
                <c:pt idx="17493">
                  <c:v>4.3513810000000001E-6</c:v>
                </c:pt>
                <c:pt idx="17494">
                  <c:v>4.3509899999999997E-6</c:v>
                </c:pt>
                <c:pt idx="17495">
                  <c:v>4.3506000000000003E-6</c:v>
                </c:pt>
                <c:pt idx="17496">
                  <c:v>4.3502100000000001E-6</c:v>
                </c:pt>
                <c:pt idx="17497">
                  <c:v>4.3498439999999998E-6</c:v>
                </c:pt>
                <c:pt idx="17498">
                  <c:v>4.3494369999999998E-6</c:v>
                </c:pt>
                <c:pt idx="17499">
                  <c:v>4.3490320000000002E-6</c:v>
                </c:pt>
                <c:pt idx="17500">
                  <c:v>4.348631E-6</c:v>
                </c:pt>
                <c:pt idx="17501">
                  <c:v>4.3482360000000003E-6</c:v>
                </c:pt>
                <c:pt idx="17502">
                  <c:v>4.3478449999999999E-6</c:v>
                </c:pt>
                <c:pt idx="17503">
                  <c:v>4.3474839999999999E-6</c:v>
                </c:pt>
                <c:pt idx="17504">
                  <c:v>4.3470820000000002E-6</c:v>
                </c:pt>
                <c:pt idx="17505">
                  <c:v>4.3466830000000004E-6</c:v>
                </c:pt>
                <c:pt idx="17506">
                  <c:v>4.3462869999999996E-6</c:v>
                </c:pt>
                <c:pt idx="17507">
                  <c:v>4.3458949999999998E-6</c:v>
                </c:pt>
                <c:pt idx="17508">
                  <c:v>4.345531E-6</c:v>
                </c:pt>
                <c:pt idx="17509">
                  <c:v>4.345128E-6</c:v>
                </c:pt>
                <c:pt idx="17510">
                  <c:v>4.3447269999999998E-6</c:v>
                </c:pt>
                <c:pt idx="17511">
                  <c:v>4.3443309999999999E-6</c:v>
                </c:pt>
                <c:pt idx="17512">
                  <c:v>4.3442989999999998E-6</c:v>
                </c:pt>
                <c:pt idx="17513">
                  <c:v>4.3438930000000001E-6</c:v>
                </c:pt>
                <c:pt idx="17514">
                  <c:v>4.3434889999999999E-6</c:v>
                </c:pt>
                <c:pt idx="17515">
                  <c:v>4.3430870000000002E-6</c:v>
                </c:pt>
                <c:pt idx="17516">
                  <c:v>4.3426959999999998E-6</c:v>
                </c:pt>
                <c:pt idx="17517">
                  <c:v>4.3423050000000003E-6</c:v>
                </c:pt>
                <c:pt idx="17518">
                  <c:v>4.3419129999999996E-6</c:v>
                </c:pt>
                <c:pt idx="17519">
                  <c:v>4.3415230000000003E-6</c:v>
                </c:pt>
                <c:pt idx="17520">
                  <c:v>4.3411330000000001E-6</c:v>
                </c:pt>
                <c:pt idx="17521">
                  <c:v>4.3407450000000004E-6</c:v>
                </c:pt>
                <c:pt idx="17522">
                  <c:v>4.3403569999999999E-6</c:v>
                </c:pt>
                <c:pt idx="17523">
                  <c:v>4.3399679999999999E-6</c:v>
                </c:pt>
                <c:pt idx="17524">
                  <c:v>4.339579E-6</c:v>
                </c:pt>
                <c:pt idx="17525">
                  <c:v>4.3391889999999998E-6</c:v>
                </c:pt>
                <c:pt idx="17526">
                  <c:v>4.3387989999999996E-6</c:v>
                </c:pt>
                <c:pt idx="17527">
                  <c:v>4.3384090000000003E-6</c:v>
                </c:pt>
                <c:pt idx="17528">
                  <c:v>4.3380190000000001E-6</c:v>
                </c:pt>
                <c:pt idx="17529">
                  <c:v>4.3376289999999999E-6</c:v>
                </c:pt>
                <c:pt idx="17530">
                  <c:v>4.33724E-6</c:v>
                </c:pt>
                <c:pt idx="17531">
                  <c:v>4.3368520000000003E-6</c:v>
                </c:pt>
                <c:pt idx="17532">
                  <c:v>4.336465E-6</c:v>
                </c:pt>
                <c:pt idx="17533">
                  <c:v>4.3360770000000003E-6</c:v>
                </c:pt>
                <c:pt idx="17534">
                  <c:v>4.3356889999999997E-6</c:v>
                </c:pt>
                <c:pt idx="17535">
                  <c:v>4.335301E-6</c:v>
                </c:pt>
                <c:pt idx="17536">
                  <c:v>4.3349130000000004E-6</c:v>
                </c:pt>
                <c:pt idx="17537">
                  <c:v>4.3345249999999998E-6</c:v>
                </c:pt>
                <c:pt idx="17538">
                  <c:v>4.3341359999999999E-6</c:v>
                </c:pt>
                <c:pt idx="17539">
                  <c:v>4.3337480000000002E-6</c:v>
                </c:pt>
                <c:pt idx="17540">
                  <c:v>4.3333599999999996E-6</c:v>
                </c:pt>
                <c:pt idx="17541">
                  <c:v>4.3329719999999999E-6</c:v>
                </c:pt>
                <c:pt idx="17542">
                  <c:v>4.3325840000000002E-6</c:v>
                </c:pt>
                <c:pt idx="17543">
                  <c:v>4.3321950000000003E-6</c:v>
                </c:pt>
                <c:pt idx="17544">
                  <c:v>4.3318069999999997E-6</c:v>
                </c:pt>
                <c:pt idx="17545">
                  <c:v>4.331419E-6</c:v>
                </c:pt>
                <c:pt idx="17546">
                  <c:v>4.3310319999999997E-6</c:v>
                </c:pt>
                <c:pt idx="17547">
                  <c:v>4.3310079999999999E-6</c:v>
                </c:pt>
                <c:pt idx="17548">
                  <c:v>4.330605E-6</c:v>
                </c:pt>
                <c:pt idx="17549">
                  <c:v>4.3301999999999996E-6</c:v>
                </c:pt>
                <c:pt idx="17550">
                  <c:v>4.3298039999999997E-6</c:v>
                </c:pt>
                <c:pt idx="17551">
                  <c:v>4.329409E-6</c:v>
                </c:pt>
                <c:pt idx="17552">
                  <c:v>4.329016E-6</c:v>
                </c:pt>
                <c:pt idx="17553">
                  <c:v>4.3286259999999998E-6</c:v>
                </c:pt>
                <c:pt idx="17554">
                  <c:v>4.3282380000000001E-6</c:v>
                </c:pt>
                <c:pt idx="17555">
                  <c:v>4.3278539999999997E-6</c:v>
                </c:pt>
                <c:pt idx="17556">
                  <c:v>4.3274700000000001E-6</c:v>
                </c:pt>
                <c:pt idx="17557">
                  <c:v>4.3270869999999999E-6</c:v>
                </c:pt>
                <c:pt idx="17558">
                  <c:v>4.3267039999999997E-6</c:v>
                </c:pt>
                <c:pt idx="17559">
                  <c:v>4.3263189999999999E-6</c:v>
                </c:pt>
                <c:pt idx="17560">
                  <c:v>4.3259329999999998E-6</c:v>
                </c:pt>
                <c:pt idx="17561">
                  <c:v>4.3255460000000003E-6</c:v>
                </c:pt>
                <c:pt idx="17562">
                  <c:v>4.3251749999999996E-6</c:v>
                </c:pt>
                <c:pt idx="17563">
                  <c:v>4.3247770000000001E-6</c:v>
                </c:pt>
                <c:pt idx="17564">
                  <c:v>4.3243810000000002E-6</c:v>
                </c:pt>
                <c:pt idx="17565">
                  <c:v>4.3239890000000004E-6</c:v>
                </c:pt>
                <c:pt idx="17566">
                  <c:v>4.3236179999999996E-6</c:v>
                </c:pt>
                <c:pt idx="17567">
                  <c:v>4.3232240000000002E-6</c:v>
                </c:pt>
                <c:pt idx="17568">
                  <c:v>4.322834E-6</c:v>
                </c:pt>
                <c:pt idx="17569">
                  <c:v>4.322448E-6</c:v>
                </c:pt>
                <c:pt idx="17570">
                  <c:v>4.3220649999999998E-6</c:v>
                </c:pt>
                <c:pt idx="17571">
                  <c:v>4.3216850000000003E-6</c:v>
                </c:pt>
                <c:pt idx="17572">
                  <c:v>4.321305E-6</c:v>
                </c:pt>
                <c:pt idx="17573">
                  <c:v>4.3209240000000002E-6</c:v>
                </c:pt>
                <c:pt idx="17574">
                  <c:v>4.3205649999999999E-6</c:v>
                </c:pt>
                <c:pt idx="17575">
                  <c:v>4.3201660000000001E-6</c:v>
                </c:pt>
                <c:pt idx="17576">
                  <c:v>4.3197670000000003E-6</c:v>
                </c:pt>
                <c:pt idx="17577">
                  <c:v>4.3193719999999997E-6</c:v>
                </c:pt>
                <c:pt idx="17578">
                  <c:v>4.3189829999999998E-6</c:v>
                </c:pt>
                <c:pt idx="17579">
                  <c:v>4.318598E-6</c:v>
                </c:pt>
                <c:pt idx="17580">
                  <c:v>4.3182170000000003E-6</c:v>
                </c:pt>
                <c:pt idx="17581">
                  <c:v>4.3178369999999999E-6</c:v>
                </c:pt>
                <c:pt idx="17582">
                  <c:v>4.3178249999999996E-6</c:v>
                </c:pt>
                <c:pt idx="17583">
                  <c:v>4.3174320000000004E-6</c:v>
                </c:pt>
                <c:pt idx="17584">
                  <c:v>4.3170329999999998E-6</c:v>
                </c:pt>
                <c:pt idx="17585">
                  <c:v>4.3166380000000001E-6</c:v>
                </c:pt>
                <c:pt idx="17586">
                  <c:v>4.3162439999999998E-6</c:v>
                </c:pt>
                <c:pt idx="17587">
                  <c:v>4.3158560000000001E-6</c:v>
                </c:pt>
                <c:pt idx="17588">
                  <c:v>4.3154640000000003E-6</c:v>
                </c:pt>
                <c:pt idx="17589">
                  <c:v>4.3150719999999996E-6</c:v>
                </c:pt>
                <c:pt idx="17590">
                  <c:v>4.3146860000000004E-6</c:v>
                </c:pt>
                <c:pt idx="17591">
                  <c:v>4.3143049999999999E-6</c:v>
                </c:pt>
                <c:pt idx="17592">
                  <c:v>4.3139289999999996E-6</c:v>
                </c:pt>
                <c:pt idx="17593">
                  <c:v>4.3135549999999999E-6</c:v>
                </c:pt>
                <c:pt idx="17594">
                  <c:v>4.3131799999999999E-6</c:v>
                </c:pt>
                <c:pt idx="17595">
                  <c:v>4.3128170000000003E-6</c:v>
                </c:pt>
                <c:pt idx="17596">
                  <c:v>4.3124249999999996E-6</c:v>
                </c:pt>
                <c:pt idx="17597">
                  <c:v>4.3120299999999999E-6</c:v>
                </c:pt>
                <c:pt idx="17598">
                  <c:v>4.3116369999999999E-6</c:v>
                </c:pt>
                <c:pt idx="17599">
                  <c:v>4.3112469999999997E-6</c:v>
                </c:pt>
                <c:pt idx="17600">
                  <c:v>4.3108619999999999E-6</c:v>
                </c:pt>
                <c:pt idx="17601">
                  <c:v>4.3104810000000002E-6</c:v>
                </c:pt>
                <c:pt idx="17602">
                  <c:v>4.3101030000000003E-6</c:v>
                </c:pt>
                <c:pt idx="17603">
                  <c:v>4.3097270000000001E-6</c:v>
                </c:pt>
                <c:pt idx="17604">
                  <c:v>4.3093499999999997E-6</c:v>
                </c:pt>
                <c:pt idx="17605">
                  <c:v>4.3089719999999998E-6</c:v>
                </c:pt>
                <c:pt idx="17606">
                  <c:v>4.3085920000000003E-6</c:v>
                </c:pt>
                <c:pt idx="17607">
                  <c:v>4.3082090000000001E-6</c:v>
                </c:pt>
                <c:pt idx="17608">
                  <c:v>4.3078259999999999E-6</c:v>
                </c:pt>
                <c:pt idx="17609">
                  <c:v>4.3074410000000001E-6</c:v>
                </c:pt>
                <c:pt idx="17610">
                  <c:v>4.3070560000000003E-6</c:v>
                </c:pt>
                <c:pt idx="17611">
                  <c:v>4.3066719999999999E-6</c:v>
                </c:pt>
                <c:pt idx="17612">
                  <c:v>4.3062889999999997E-6</c:v>
                </c:pt>
                <c:pt idx="17613">
                  <c:v>4.3059079999999999E-6</c:v>
                </c:pt>
                <c:pt idx="17614">
                  <c:v>4.3055270000000002E-6</c:v>
                </c:pt>
                <c:pt idx="17615">
                  <c:v>4.3051469999999999E-6</c:v>
                </c:pt>
                <c:pt idx="17616">
                  <c:v>4.3051380000000003E-6</c:v>
                </c:pt>
                <c:pt idx="17617">
                  <c:v>4.3047450000000002E-6</c:v>
                </c:pt>
                <c:pt idx="17618">
                  <c:v>4.3043499999999997E-6</c:v>
                </c:pt>
                <c:pt idx="17619">
                  <c:v>4.303955E-6</c:v>
                </c:pt>
                <c:pt idx="17620">
                  <c:v>4.3035630000000002E-6</c:v>
                </c:pt>
                <c:pt idx="17621">
                  <c:v>4.30318E-6</c:v>
                </c:pt>
                <c:pt idx="17622">
                  <c:v>4.3027929999999997E-6</c:v>
                </c:pt>
                <c:pt idx="17623">
                  <c:v>4.3024069999999996E-6</c:v>
                </c:pt>
                <c:pt idx="17624">
                  <c:v>4.3020240000000003E-6</c:v>
                </c:pt>
                <c:pt idx="17625">
                  <c:v>4.3016469999999998E-6</c:v>
                </c:pt>
                <c:pt idx="17626">
                  <c:v>4.3012730000000001E-6</c:v>
                </c:pt>
                <c:pt idx="17627">
                  <c:v>4.300901E-6</c:v>
                </c:pt>
                <c:pt idx="17628">
                  <c:v>4.3005279999999997E-6</c:v>
                </c:pt>
                <c:pt idx="17629">
                  <c:v>4.3001520000000003E-6</c:v>
                </c:pt>
                <c:pt idx="17630">
                  <c:v>4.299772E-6</c:v>
                </c:pt>
                <c:pt idx="17631">
                  <c:v>4.2993880000000004E-6</c:v>
                </c:pt>
                <c:pt idx="17632">
                  <c:v>4.2990029999999997E-6</c:v>
                </c:pt>
                <c:pt idx="17633">
                  <c:v>4.2986179999999999E-6</c:v>
                </c:pt>
                <c:pt idx="17634">
                  <c:v>4.2982349999999997E-6</c:v>
                </c:pt>
                <c:pt idx="17635">
                  <c:v>4.297854E-6</c:v>
                </c:pt>
                <c:pt idx="17636">
                  <c:v>4.2974760000000001E-6</c:v>
                </c:pt>
                <c:pt idx="17637">
                  <c:v>4.2970999999999999E-6</c:v>
                </c:pt>
                <c:pt idx="17638">
                  <c:v>4.2967239999999997E-6</c:v>
                </c:pt>
                <c:pt idx="17639">
                  <c:v>4.2963489999999997E-6</c:v>
                </c:pt>
                <c:pt idx="17640">
                  <c:v>4.2959730000000003E-6</c:v>
                </c:pt>
                <c:pt idx="17641">
                  <c:v>4.2955959999999999E-6</c:v>
                </c:pt>
                <c:pt idx="17642">
                  <c:v>4.2952169999999998E-6</c:v>
                </c:pt>
                <c:pt idx="17643">
                  <c:v>4.2948370000000003E-6</c:v>
                </c:pt>
                <c:pt idx="17644">
                  <c:v>4.294457E-6</c:v>
                </c:pt>
                <c:pt idx="17645">
                  <c:v>4.2940769999999997E-6</c:v>
                </c:pt>
                <c:pt idx="17646">
                  <c:v>4.2936970000000002E-6</c:v>
                </c:pt>
                <c:pt idx="17647">
                  <c:v>4.2933180000000001E-6</c:v>
                </c:pt>
                <c:pt idx="17648">
                  <c:v>4.2929400000000003E-6</c:v>
                </c:pt>
                <c:pt idx="17649">
                  <c:v>4.2925619999999996E-6</c:v>
                </c:pt>
                <c:pt idx="17650">
                  <c:v>4.2921989999999999E-6</c:v>
                </c:pt>
                <c:pt idx="17651">
                  <c:v>4.2921869999999996E-6</c:v>
                </c:pt>
                <c:pt idx="17652">
                  <c:v>4.2917890000000001E-6</c:v>
                </c:pt>
                <c:pt idx="17653">
                  <c:v>4.2913919999999999E-6</c:v>
                </c:pt>
                <c:pt idx="17654">
                  <c:v>4.2909979999999996E-6</c:v>
                </c:pt>
                <c:pt idx="17655">
                  <c:v>4.2906110000000001E-6</c:v>
                </c:pt>
                <c:pt idx="17656">
                  <c:v>4.2902299999999996E-6</c:v>
                </c:pt>
                <c:pt idx="17657">
                  <c:v>4.289853E-6</c:v>
                </c:pt>
                <c:pt idx="17658">
                  <c:v>4.2894799999999996E-6</c:v>
                </c:pt>
                <c:pt idx="17659">
                  <c:v>4.2891080000000004E-6</c:v>
                </c:pt>
                <c:pt idx="17660">
                  <c:v>4.2887309999999999E-6</c:v>
                </c:pt>
                <c:pt idx="17661">
                  <c:v>4.2883530000000001E-6</c:v>
                </c:pt>
                <c:pt idx="17662">
                  <c:v>4.2879879999999999E-6</c:v>
                </c:pt>
                <c:pt idx="17663">
                  <c:v>4.2876110000000003E-6</c:v>
                </c:pt>
                <c:pt idx="17664">
                  <c:v>4.2872339999999999E-6</c:v>
                </c:pt>
                <c:pt idx="17665">
                  <c:v>4.286838E-6</c:v>
                </c:pt>
                <c:pt idx="17666">
                  <c:v>4.2864570000000003E-6</c:v>
                </c:pt>
                <c:pt idx="17667">
                  <c:v>4.2860890000000003E-6</c:v>
                </c:pt>
                <c:pt idx="17668">
                  <c:v>4.28572E-6</c:v>
                </c:pt>
                <c:pt idx="17669">
                  <c:v>4.285352E-6</c:v>
                </c:pt>
                <c:pt idx="17670">
                  <c:v>4.284984E-6</c:v>
                </c:pt>
                <c:pt idx="17671">
                  <c:v>4.284605E-6</c:v>
                </c:pt>
                <c:pt idx="17672">
                  <c:v>4.2842170000000003E-6</c:v>
                </c:pt>
                <c:pt idx="17673">
                  <c:v>4.2838299999999999E-6</c:v>
                </c:pt>
                <c:pt idx="17674">
                  <c:v>4.2834490000000002E-6</c:v>
                </c:pt>
                <c:pt idx="17675">
                  <c:v>4.2830749999999996E-6</c:v>
                </c:pt>
                <c:pt idx="17676">
                  <c:v>4.2827060000000003E-6</c:v>
                </c:pt>
                <c:pt idx="17677">
                  <c:v>4.2823539999999999E-6</c:v>
                </c:pt>
                <c:pt idx="17678">
                  <c:v>4.2819770000000003E-6</c:v>
                </c:pt>
                <c:pt idx="17679">
                  <c:v>4.2815969999999999E-6</c:v>
                </c:pt>
                <c:pt idx="17680">
                  <c:v>4.2812160000000002E-6</c:v>
                </c:pt>
                <c:pt idx="17681">
                  <c:v>4.2808359999999999E-6</c:v>
                </c:pt>
                <c:pt idx="17682">
                  <c:v>4.280458E-6</c:v>
                </c:pt>
                <c:pt idx="17683">
                  <c:v>4.2800809999999996E-6</c:v>
                </c:pt>
                <c:pt idx="17684">
                  <c:v>4.2797230000000003E-6</c:v>
                </c:pt>
                <c:pt idx="17685">
                  <c:v>4.2793410000000003E-6</c:v>
                </c:pt>
                <c:pt idx="17686">
                  <c:v>4.2789599999999998E-6</c:v>
                </c:pt>
                <c:pt idx="17687">
                  <c:v>4.2789769999999996E-6</c:v>
                </c:pt>
                <c:pt idx="17688">
                  <c:v>4.2785809999999997E-6</c:v>
                </c:pt>
                <c:pt idx="17689">
                  <c:v>4.2781760000000002E-6</c:v>
                </c:pt>
                <c:pt idx="17690">
                  <c:v>4.277765E-6</c:v>
                </c:pt>
                <c:pt idx="17691">
                  <c:v>4.2773749999999999E-6</c:v>
                </c:pt>
                <c:pt idx="17692">
                  <c:v>4.2769999999999999E-6</c:v>
                </c:pt>
                <c:pt idx="17693">
                  <c:v>4.2766459999999998E-6</c:v>
                </c:pt>
                <c:pt idx="17694">
                  <c:v>4.2763290000000002E-6</c:v>
                </c:pt>
                <c:pt idx="17695">
                  <c:v>4.2759640000000001E-6</c:v>
                </c:pt>
                <c:pt idx="17696">
                  <c:v>4.275585E-6</c:v>
                </c:pt>
                <c:pt idx="17697">
                  <c:v>4.2751960000000001E-6</c:v>
                </c:pt>
                <c:pt idx="17698">
                  <c:v>4.2748040000000002E-6</c:v>
                </c:pt>
                <c:pt idx="17699">
                  <c:v>4.2744150000000003E-6</c:v>
                </c:pt>
                <c:pt idx="17700">
                  <c:v>4.2740330000000004E-6</c:v>
                </c:pt>
                <c:pt idx="17701">
                  <c:v>4.2736580000000004E-6</c:v>
                </c:pt>
                <c:pt idx="17702">
                  <c:v>4.2732900000000004E-6</c:v>
                </c:pt>
                <c:pt idx="17703">
                  <c:v>4.2729399999999996E-6</c:v>
                </c:pt>
                <c:pt idx="17704">
                  <c:v>4.2725659999999999E-6</c:v>
                </c:pt>
                <c:pt idx="17705">
                  <c:v>4.2721909999999999E-6</c:v>
                </c:pt>
                <c:pt idx="17706">
                  <c:v>4.2718159999999999E-6</c:v>
                </c:pt>
                <c:pt idx="17707">
                  <c:v>4.2714420000000002E-6</c:v>
                </c:pt>
                <c:pt idx="17708">
                  <c:v>4.2710689999999998E-6</c:v>
                </c:pt>
                <c:pt idx="17709">
                  <c:v>4.2707109999999997E-6</c:v>
                </c:pt>
                <c:pt idx="17710">
                  <c:v>4.2703289999999998E-6</c:v>
                </c:pt>
                <c:pt idx="17711">
                  <c:v>4.2699499999999997E-6</c:v>
                </c:pt>
                <c:pt idx="17712">
                  <c:v>4.2695730000000001E-6</c:v>
                </c:pt>
                <c:pt idx="17713">
                  <c:v>4.2691999999999997E-6</c:v>
                </c:pt>
                <c:pt idx="17714">
                  <c:v>4.2688440000000001E-6</c:v>
                </c:pt>
                <c:pt idx="17715">
                  <c:v>4.2684660000000002E-6</c:v>
                </c:pt>
                <c:pt idx="17716">
                  <c:v>4.26809E-6</c:v>
                </c:pt>
                <c:pt idx="17717">
                  <c:v>4.267715E-6</c:v>
                </c:pt>
                <c:pt idx="17718">
                  <c:v>4.2673429999999999E-6</c:v>
                </c:pt>
                <c:pt idx="17719">
                  <c:v>4.2669879999999996E-6</c:v>
                </c:pt>
                <c:pt idx="17720">
                  <c:v>4.2666090000000004E-6</c:v>
                </c:pt>
                <c:pt idx="17721">
                  <c:v>4.2662309999999997E-6</c:v>
                </c:pt>
                <c:pt idx="17722">
                  <c:v>4.2662379999999997E-6</c:v>
                </c:pt>
                <c:pt idx="17723">
                  <c:v>4.2658529999999999E-6</c:v>
                </c:pt>
                <c:pt idx="17724">
                  <c:v>4.265468E-6</c:v>
                </c:pt>
                <c:pt idx="17725">
                  <c:v>4.2650839999999996E-6</c:v>
                </c:pt>
                <c:pt idx="17726">
                  <c:v>4.2647050000000004E-6</c:v>
                </c:pt>
                <c:pt idx="17727">
                  <c:v>4.2643300000000004E-6</c:v>
                </c:pt>
                <c:pt idx="17728">
                  <c:v>4.2639610000000002E-6</c:v>
                </c:pt>
                <c:pt idx="17729">
                  <c:v>4.2635860000000002E-6</c:v>
                </c:pt>
                <c:pt idx="17730">
                  <c:v>4.2632110000000002E-6</c:v>
                </c:pt>
                <c:pt idx="17731">
                  <c:v>4.2628379999999999E-6</c:v>
                </c:pt>
                <c:pt idx="17732">
                  <c:v>4.2624699999999999E-6</c:v>
                </c:pt>
                <c:pt idx="17733">
                  <c:v>4.262106E-6</c:v>
                </c:pt>
                <c:pt idx="17734">
                  <c:v>4.2617430000000003E-6</c:v>
                </c:pt>
                <c:pt idx="17735">
                  <c:v>4.2613750000000003E-6</c:v>
                </c:pt>
                <c:pt idx="17736">
                  <c:v>4.2610079999999997E-6</c:v>
                </c:pt>
                <c:pt idx="17737">
                  <c:v>4.2606439999999999E-6</c:v>
                </c:pt>
                <c:pt idx="17738">
                  <c:v>4.2602679999999996E-6</c:v>
                </c:pt>
                <c:pt idx="17739">
                  <c:v>4.2598899999999998E-6</c:v>
                </c:pt>
                <c:pt idx="17740">
                  <c:v>4.2595149999999998E-6</c:v>
                </c:pt>
                <c:pt idx="17741">
                  <c:v>4.2591389999999996E-6</c:v>
                </c:pt>
                <c:pt idx="17742">
                  <c:v>4.2587639999999996E-6</c:v>
                </c:pt>
                <c:pt idx="17743">
                  <c:v>4.258394E-6</c:v>
                </c:pt>
                <c:pt idx="17744">
                  <c:v>4.2580289999999999E-6</c:v>
                </c:pt>
                <c:pt idx="17745">
                  <c:v>4.2576819999999998E-6</c:v>
                </c:pt>
                <c:pt idx="17746">
                  <c:v>4.257311E-6</c:v>
                </c:pt>
                <c:pt idx="17747">
                  <c:v>4.2569540000000001E-6</c:v>
                </c:pt>
                <c:pt idx="17748">
                  <c:v>4.2565730000000004E-6</c:v>
                </c:pt>
                <c:pt idx="17749">
                  <c:v>4.256193E-6</c:v>
                </c:pt>
                <c:pt idx="17750">
                  <c:v>4.2558279999999999E-6</c:v>
                </c:pt>
                <c:pt idx="17751">
                  <c:v>4.2554540000000002E-6</c:v>
                </c:pt>
                <c:pt idx="17752">
                  <c:v>4.2550809999999998E-6</c:v>
                </c:pt>
                <c:pt idx="17753">
                  <c:v>4.2547040000000002E-6</c:v>
                </c:pt>
                <c:pt idx="17754">
                  <c:v>4.254328E-6</c:v>
                </c:pt>
                <c:pt idx="17755">
                  <c:v>4.2539689999999996E-6</c:v>
                </c:pt>
                <c:pt idx="17756">
                  <c:v>4.2536079999999996E-6</c:v>
                </c:pt>
                <c:pt idx="17757">
                  <c:v>4.2532329999999996E-6</c:v>
                </c:pt>
                <c:pt idx="17758">
                  <c:v>4.2532759999999998E-6</c:v>
                </c:pt>
                <c:pt idx="17759">
                  <c:v>4.2529070000000004E-6</c:v>
                </c:pt>
                <c:pt idx="17760">
                  <c:v>4.2525189999999998E-6</c:v>
                </c:pt>
                <c:pt idx="17761">
                  <c:v>4.2521229999999999E-6</c:v>
                </c:pt>
                <c:pt idx="17762">
                  <c:v>4.2517280000000002E-6</c:v>
                </c:pt>
                <c:pt idx="17763">
                  <c:v>4.2513420000000002E-6</c:v>
                </c:pt>
                <c:pt idx="17764">
                  <c:v>4.2509609999999996E-6</c:v>
                </c:pt>
                <c:pt idx="17765">
                  <c:v>4.2505890000000003E-6</c:v>
                </c:pt>
                <c:pt idx="17766">
                  <c:v>4.2502280000000003E-6</c:v>
                </c:pt>
                <c:pt idx="17767">
                  <c:v>4.2498759999999999E-6</c:v>
                </c:pt>
                <c:pt idx="17768">
                  <c:v>4.2495279999999996E-6</c:v>
                </c:pt>
                <c:pt idx="17769">
                  <c:v>4.2491770000000003E-6</c:v>
                </c:pt>
                <c:pt idx="17770">
                  <c:v>4.2488249999999999E-6</c:v>
                </c:pt>
                <c:pt idx="17771">
                  <c:v>4.2484550000000003E-6</c:v>
                </c:pt>
                <c:pt idx="17772">
                  <c:v>4.2480599999999998E-6</c:v>
                </c:pt>
                <c:pt idx="17773">
                  <c:v>4.2476760000000002E-6</c:v>
                </c:pt>
                <c:pt idx="17774">
                  <c:v>4.2473040000000001E-6</c:v>
                </c:pt>
                <c:pt idx="17775">
                  <c:v>4.2469480000000004E-6</c:v>
                </c:pt>
                <c:pt idx="17776">
                  <c:v>4.2465909999999997E-6</c:v>
                </c:pt>
                <c:pt idx="17777">
                  <c:v>4.2462269999999998E-6</c:v>
                </c:pt>
                <c:pt idx="17778">
                  <c:v>4.2458549999999997E-6</c:v>
                </c:pt>
                <c:pt idx="17779">
                  <c:v>4.2454850000000001E-6</c:v>
                </c:pt>
                <c:pt idx="17780">
                  <c:v>4.2451180000000003E-6</c:v>
                </c:pt>
                <c:pt idx="17781">
                  <c:v>4.2447530000000002E-6</c:v>
                </c:pt>
                <c:pt idx="17782">
                  <c:v>4.2443890000000003E-6</c:v>
                </c:pt>
                <c:pt idx="17783">
                  <c:v>4.2440259999999998E-6</c:v>
                </c:pt>
                <c:pt idx="17784">
                  <c:v>4.2436630000000002E-6</c:v>
                </c:pt>
                <c:pt idx="17785">
                  <c:v>4.2432939999999999E-6</c:v>
                </c:pt>
                <c:pt idx="17786">
                  <c:v>4.2429230000000001E-6</c:v>
                </c:pt>
                <c:pt idx="17787">
                  <c:v>4.2425520000000002E-6</c:v>
                </c:pt>
                <c:pt idx="17788">
                  <c:v>4.2421990000000004E-6</c:v>
                </c:pt>
                <c:pt idx="17789">
                  <c:v>4.2418270000000003E-6</c:v>
                </c:pt>
                <c:pt idx="17790">
                  <c:v>4.2414559999999996E-6</c:v>
                </c:pt>
                <c:pt idx="17791">
                  <c:v>4.2410900000000001E-6</c:v>
                </c:pt>
                <c:pt idx="17792">
                  <c:v>4.2407340000000004E-6</c:v>
                </c:pt>
                <c:pt idx="17793">
                  <c:v>4.2403709999999999E-6</c:v>
                </c:pt>
                <c:pt idx="17794">
                  <c:v>4.2403919999999999E-6</c:v>
                </c:pt>
                <c:pt idx="17795">
                  <c:v>4.2400080000000003E-6</c:v>
                </c:pt>
                <c:pt idx="17796">
                  <c:v>4.2396220000000002E-6</c:v>
                </c:pt>
                <c:pt idx="17797">
                  <c:v>4.2392409999999997E-6</c:v>
                </c:pt>
                <c:pt idx="17798">
                  <c:v>4.2388659999999997E-6</c:v>
                </c:pt>
                <c:pt idx="17799">
                  <c:v>4.2384989999999999E-6</c:v>
                </c:pt>
                <c:pt idx="17800">
                  <c:v>4.2381409999999998E-6</c:v>
                </c:pt>
                <c:pt idx="17801">
                  <c:v>4.2377780000000001E-6</c:v>
                </c:pt>
                <c:pt idx="17802">
                  <c:v>4.2374110000000004E-6</c:v>
                </c:pt>
                <c:pt idx="17803">
                  <c:v>4.2370439999999998E-6</c:v>
                </c:pt>
                <c:pt idx="17804">
                  <c:v>4.2366799999999999E-6</c:v>
                </c:pt>
                <c:pt idx="17805">
                  <c:v>4.2363189999999999E-6</c:v>
                </c:pt>
                <c:pt idx="17806">
                  <c:v>4.2359560000000002E-6</c:v>
                </c:pt>
                <c:pt idx="17807">
                  <c:v>4.2355969999999999E-6</c:v>
                </c:pt>
                <c:pt idx="17808">
                  <c:v>4.2352440000000001E-6</c:v>
                </c:pt>
                <c:pt idx="17809">
                  <c:v>4.2348819999999998E-6</c:v>
                </c:pt>
                <c:pt idx="17810">
                  <c:v>4.2345080000000001E-6</c:v>
                </c:pt>
                <c:pt idx="17811">
                  <c:v>4.2341349999999997E-6</c:v>
                </c:pt>
                <c:pt idx="17812">
                  <c:v>4.2337650000000001E-6</c:v>
                </c:pt>
                <c:pt idx="17813">
                  <c:v>4.2334010000000002E-6</c:v>
                </c:pt>
                <c:pt idx="17814">
                  <c:v>4.2330419999999998E-6</c:v>
                </c:pt>
                <c:pt idx="17815">
                  <c:v>4.232678E-6</c:v>
                </c:pt>
                <c:pt idx="17816">
                  <c:v>4.2323199999999998E-6</c:v>
                </c:pt>
                <c:pt idx="17817">
                  <c:v>4.2319549999999997E-6</c:v>
                </c:pt>
                <c:pt idx="17818">
                  <c:v>4.2315930000000003E-6</c:v>
                </c:pt>
                <c:pt idx="17819">
                  <c:v>4.2312339999999999E-6</c:v>
                </c:pt>
                <c:pt idx="17820">
                  <c:v>4.2308789999999996E-6</c:v>
                </c:pt>
                <c:pt idx="17821">
                  <c:v>4.2305119999999999E-6</c:v>
                </c:pt>
                <c:pt idx="17822">
                  <c:v>4.2301450000000001E-6</c:v>
                </c:pt>
                <c:pt idx="17823">
                  <c:v>4.22978E-6</c:v>
                </c:pt>
                <c:pt idx="17824">
                  <c:v>4.2294149999999999E-6</c:v>
                </c:pt>
                <c:pt idx="17825">
                  <c:v>4.2290550000000001E-6</c:v>
                </c:pt>
                <c:pt idx="17826">
                  <c:v>4.2286880000000004E-6</c:v>
                </c:pt>
                <c:pt idx="17827">
                  <c:v>4.2283230000000002E-6</c:v>
                </c:pt>
                <c:pt idx="17828">
                  <c:v>4.227961E-6</c:v>
                </c:pt>
                <c:pt idx="17829">
                  <c:v>4.2276010000000002E-6</c:v>
                </c:pt>
                <c:pt idx="17830">
                  <c:v>4.227639E-6</c:v>
                </c:pt>
                <c:pt idx="17831">
                  <c:v>4.2272629999999998E-6</c:v>
                </c:pt>
                <c:pt idx="17832">
                  <c:v>4.2268820000000001E-6</c:v>
                </c:pt>
                <c:pt idx="17833">
                  <c:v>4.2265010000000003E-6</c:v>
                </c:pt>
                <c:pt idx="17834">
                  <c:v>4.2261260000000004E-6</c:v>
                </c:pt>
                <c:pt idx="17835">
                  <c:v>4.2257570000000001E-6</c:v>
                </c:pt>
                <c:pt idx="17836">
                  <c:v>4.225399E-6</c:v>
                </c:pt>
                <c:pt idx="17837">
                  <c:v>4.225038E-6</c:v>
                </c:pt>
                <c:pt idx="17838">
                  <c:v>4.2246759999999997E-6</c:v>
                </c:pt>
                <c:pt idx="17839">
                  <c:v>4.2243149999999997E-6</c:v>
                </c:pt>
                <c:pt idx="17840">
                  <c:v>4.2239560000000002E-6</c:v>
                </c:pt>
                <c:pt idx="17841">
                  <c:v>4.2235960000000004E-6</c:v>
                </c:pt>
                <c:pt idx="17842">
                  <c:v>4.2232399999999999E-6</c:v>
                </c:pt>
                <c:pt idx="17843">
                  <c:v>4.2228910000000002E-6</c:v>
                </c:pt>
                <c:pt idx="17844">
                  <c:v>4.2225319999999998E-6</c:v>
                </c:pt>
                <c:pt idx="17845">
                  <c:v>4.2221650000000001E-6</c:v>
                </c:pt>
                <c:pt idx="17846">
                  <c:v>4.2217900000000001E-6</c:v>
                </c:pt>
                <c:pt idx="17847">
                  <c:v>4.2214199999999996E-6</c:v>
                </c:pt>
                <c:pt idx="17848">
                  <c:v>4.2210610000000001E-6</c:v>
                </c:pt>
                <c:pt idx="17849">
                  <c:v>4.2206970000000002E-6</c:v>
                </c:pt>
                <c:pt idx="17850">
                  <c:v>4.2203439999999996E-6</c:v>
                </c:pt>
                <c:pt idx="17851">
                  <c:v>4.2199839999999998E-6</c:v>
                </c:pt>
                <c:pt idx="17852">
                  <c:v>4.219631E-6</c:v>
                </c:pt>
                <c:pt idx="17853">
                  <c:v>4.2192740000000001E-6</c:v>
                </c:pt>
                <c:pt idx="17854">
                  <c:v>4.2189100000000002E-6</c:v>
                </c:pt>
                <c:pt idx="17855">
                  <c:v>4.218548E-6</c:v>
                </c:pt>
                <c:pt idx="17856">
                  <c:v>4.2181929999999997E-6</c:v>
                </c:pt>
                <c:pt idx="17857">
                  <c:v>4.2178289999999998E-6</c:v>
                </c:pt>
                <c:pt idx="17858">
                  <c:v>4.2174669999999996E-6</c:v>
                </c:pt>
                <c:pt idx="17859">
                  <c:v>4.2171099999999997E-6</c:v>
                </c:pt>
                <c:pt idx="17860">
                  <c:v>4.2167450000000004E-6</c:v>
                </c:pt>
                <c:pt idx="17861">
                  <c:v>4.216386E-6</c:v>
                </c:pt>
                <c:pt idx="17862">
                  <c:v>4.2160220000000001E-6</c:v>
                </c:pt>
                <c:pt idx="17863">
                  <c:v>4.2156610000000001E-6</c:v>
                </c:pt>
                <c:pt idx="17864">
                  <c:v>4.2153080000000003E-6</c:v>
                </c:pt>
                <c:pt idx="17865">
                  <c:v>4.2149470000000003E-6</c:v>
                </c:pt>
                <c:pt idx="17866">
                  <c:v>4.2145920000000001E-6</c:v>
                </c:pt>
                <c:pt idx="17867">
                  <c:v>4.2146250000000003E-6</c:v>
                </c:pt>
                <c:pt idx="17868">
                  <c:v>4.2142539999999996E-6</c:v>
                </c:pt>
                <c:pt idx="17869">
                  <c:v>4.2138799999999999E-6</c:v>
                </c:pt>
                <c:pt idx="17870">
                  <c:v>4.2135049999999999E-6</c:v>
                </c:pt>
                <c:pt idx="17871">
                  <c:v>4.2131390000000004E-6</c:v>
                </c:pt>
                <c:pt idx="17872">
                  <c:v>4.2127700000000002E-6</c:v>
                </c:pt>
                <c:pt idx="17873">
                  <c:v>4.2124009999999999E-6</c:v>
                </c:pt>
                <c:pt idx="17874">
                  <c:v>4.2120329999999999E-6</c:v>
                </c:pt>
                <c:pt idx="17875">
                  <c:v>4.2116800000000001E-6</c:v>
                </c:pt>
                <c:pt idx="17876">
                  <c:v>4.2113260000000001E-6</c:v>
                </c:pt>
                <c:pt idx="17877">
                  <c:v>4.2109830000000002E-6</c:v>
                </c:pt>
                <c:pt idx="17878">
                  <c:v>4.2106349999999999E-6</c:v>
                </c:pt>
                <c:pt idx="17879">
                  <c:v>4.2102790000000002E-6</c:v>
                </c:pt>
                <c:pt idx="17880">
                  <c:v>4.209917E-6</c:v>
                </c:pt>
                <c:pt idx="17881">
                  <c:v>4.2095470000000003E-6</c:v>
                </c:pt>
                <c:pt idx="17882">
                  <c:v>4.209181E-6</c:v>
                </c:pt>
                <c:pt idx="17883">
                  <c:v>4.2088259999999997E-6</c:v>
                </c:pt>
                <c:pt idx="17884">
                  <c:v>4.2084640000000003E-6</c:v>
                </c:pt>
                <c:pt idx="17885">
                  <c:v>4.2081109999999997E-6</c:v>
                </c:pt>
                <c:pt idx="17886">
                  <c:v>4.2077539999999998E-6</c:v>
                </c:pt>
                <c:pt idx="17887">
                  <c:v>4.2073920000000004E-6</c:v>
                </c:pt>
                <c:pt idx="17888">
                  <c:v>4.2070380000000003E-6</c:v>
                </c:pt>
                <c:pt idx="17889">
                  <c:v>4.2066789999999999E-6</c:v>
                </c:pt>
                <c:pt idx="17890">
                  <c:v>4.206329E-6</c:v>
                </c:pt>
                <c:pt idx="17891">
                  <c:v>4.205975E-6</c:v>
                </c:pt>
                <c:pt idx="17892">
                  <c:v>4.205614E-6</c:v>
                </c:pt>
                <c:pt idx="17893">
                  <c:v>4.2052589999999997E-6</c:v>
                </c:pt>
                <c:pt idx="17894">
                  <c:v>4.2048970000000003E-6</c:v>
                </c:pt>
                <c:pt idx="17895">
                  <c:v>4.204542E-6</c:v>
                </c:pt>
                <c:pt idx="17896">
                  <c:v>4.204181E-6</c:v>
                </c:pt>
                <c:pt idx="17897">
                  <c:v>4.203827E-6</c:v>
                </c:pt>
                <c:pt idx="17898">
                  <c:v>4.203466E-6</c:v>
                </c:pt>
                <c:pt idx="17899">
                  <c:v>4.203112E-6</c:v>
                </c:pt>
                <c:pt idx="17900">
                  <c:v>4.2027560000000003E-6</c:v>
                </c:pt>
                <c:pt idx="17901">
                  <c:v>4.202394E-6</c:v>
                </c:pt>
                <c:pt idx="17902">
                  <c:v>4.2020370000000001E-6</c:v>
                </c:pt>
                <c:pt idx="17903">
                  <c:v>4.2016879999999996E-6</c:v>
                </c:pt>
                <c:pt idx="17904">
                  <c:v>4.2017309999999997E-6</c:v>
                </c:pt>
                <c:pt idx="17905">
                  <c:v>4.2013650000000002E-6</c:v>
                </c:pt>
                <c:pt idx="17906">
                  <c:v>4.2009979999999996E-6</c:v>
                </c:pt>
                <c:pt idx="17907">
                  <c:v>4.2006190000000004E-6</c:v>
                </c:pt>
                <c:pt idx="17908">
                  <c:v>4.2002440000000004E-6</c:v>
                </c:pt>
                <c:pt idx="17909">
                  <c:v>4.1998769999999998E-6</c:v>
                </c:pt>
                <c:pt idx="17910">
                  <c:v>4.199524E-6</c:v>
                </c:pt>
                <c:pt idx="17911">
                  <c:v>4.19917E-6</c:v>
                </c:pt>
                <c:pt idx="17912">
                  <c:v>4.1988159999999999E-6</c:v>
                </c:pt>
                <c:pt idx="17913">
                  <c:v>4.1984640000000004E-6</c:v>
                </c:pt>
                <c:pt idx="17914">
                  <c:v>4.1981139999999996E-6</c:v>
                </c:pt>
                <c:pt idx="17915">
                  <c:v>4.1977690000000001E-6</c:v>
                </c:pt>
                <c:pt idx="17916">
                  <c:v>4.197415E-6</c:v>
                </c:pt>
                <c:pt idx="17917">
                  <c:v>4.1970400000000001E-6</c:v>
                </c:pt>
                <c:pt idx="17918">
                  <c:v>4.1966800000000003E-6</c:v>
                </c:pt>
                <c:pt idx="17919">
                  <c:v>4.1963290000000001E-6</c:v>
                </c:pt>
                <c:pt idx="17920">
                  <c:v>4.1959909999999997E-6</c:v>
                </c:pt>
                <c:pt idx="17921">
                  <c:v>4.1956470000000004E-6</c:v>
                </c:pt>
                <c:pt idx="17922">
                  <c:v>4.1952930000000003E-6</c:v>
                </c:pt>
                <c:pt idx="17923">
                  <c:v>4.1949289999999996E-6</c:v>
                </c:pt>
                <c:pt idx="17924">
                  <c:v>4.1945560000000001E-6</c:v>
                </c:pt>
                <c:pt idx="17925">
                  <c:v>4.1941899999999997E-6</c:v>
                </c:pt>
                <c:pt idx="17926">
                  <c:v>4.1938359999999997E-6</c:v>
                </c:pt>
                <c:pt idx="17927">
                  <c:v>4.1934850000000004E-6</c:v>
                </c:pt>
                <c:pt idx="17928">
                  <c:v>4.1931359999999999E-6</c:v>
                </c:pt>
                <c:pt idx="17929">
                  <c:v>4.1927870000000002E-6</c:v>
                </c:pt>
                <c:pt idx="17930">
                  <c:v>4.1924489999999997E-6</c:v>
                </c:pt>
                <c:pt idx="17931">
                  <c:v>4.1920909999999996E-6</c:v>
                </c:pt>
                <c:pt idx="17932">
                  <c:v>4.1917320000000001E-6</c:v>
                </c:pt>
                <c:pt idx="17933">
                  <c:v>4.1913729999999997E-6</c:v>
                </c:pt>
                <c:pt idx="17934">
                  <c:v>4.1910159999999998E-6</c:v>
                </c:pt>
                <c:pt idx="17935">
                  <c:v>4.1906600000000001E-6</c:v>
                </c:pt>
                <c:pt idx="17936">
                  <c:v>4.1903060000000001E-6</c:v>
                </c:pt>
                <c:pt idx="17937">
                  <c:v>4.1899490000000002E-6</c:v>
                </c:pt>
                <c:pt idx="17938">
                  <c:v>4.1896020000000001E-6</c:v>
                </c:pt>
                <c:pt idx="17939">
                  <c:v>4.1892520000000002E-6</c:v>
                </c:pt>
                <c:pt idx="17940">
                  <c:v>4.1888929999999998E-6</c:v>
                </c:pt>
                <c:pt idx="17941">
                  <c:v>4.1889470000000001E-6</c:v>
                </c:pt>
                <c:pt idx="17942">
                  <c:v>4.188575E-6</c:v>
                </c:pt>
                <c:pt idx="17943">
                  <c:v>4.188207E-6</c:v>
                </c:pt>
                <c:pt idx="17944">
                  <c:v>4.1878400000000002E-6</c:v>
                </c:pt>
                <c:pt idx="17945">
                  <c:v>4.1874820000000001E-6</c:v>
                </c:pt>
                <c:pt idx="17946">
                  <c:v>4.1871210000000001E-6</c:v>
                </c:pt>
                <c:pt idx="17947">
                  <c:v>4.1867580000000004E-6</c:v>
                </c:pt>
                <c:pt idx="17948">
                  <c:v>4.1863979999999998E-6</c:v>
                </c:pt>
                <c:pt idx="17949">
                  <c:v>4.1860439999999998E-6</c:v>
                </c:pt>
                <c:pt idx="17950">
                  <c:v>4.1856960000000003E-6</c:v>
                </c:pt>
                <c:pt idx="17951">
                  <c:v>4.1853499999999997E-6</c:v>
                </c:pt>
                <c:pt idx="17952">
                  <c:v>4.1850139999999997E-6</c:v>
                </c:pt>
                <c:pt idx="17953">
                  <c:v>4.1846730000000002E-6</c:v>
                </c:pt>
                <c:pt idx="17954">
                  <c:v>4.1843220000000001E-6</c:v>
                </c:pt>
                <c:pt idx="17955">
                  <c:v>4.1839629999999997E-6</c:v>
                </c:pt>
                <c:pt idx="17956">
                  <c:v>4.1835949999999997E-6</c:v>
                </c:pt>
                <c:pt idx="17957">
                  <c:v>4.1832370000000004E-6</c:v>
                </c:pt>
                <c:pt idx="17958">
                  <c:v>4.1828750000000002E-6</c:v>
                </c:pt>
                <c:pt idx="17959">
                  <c:v>4.1825269999999999E-6</c:v>
                </c:pt>
                <c:pt idx="17960">
                  <c:v>4.1821789999999996E-6</c:v>
                </c:pt>
                <c:pt idx="17961">
                  <c:v>4.1818310000000001E-6</c:v>
                </c:pt>
                <c:pt idx="17962">
                  <c:v>4.1814829999999999E-6</c:v>
                </c:pt>
                <c:pt idx="17963">
                  <c:v>4.1811350000000004E-6</c:v>
                </c:pt>
                <c:pt idx="17964">
                  <c:v>4.1807810000000004E-6</c:v>
                </c:pt>
                <c:pt idx="17965">
                  <c:v>4.1804379999999996E-6</c:v>
                </c:pt>
                <c:pt idx="17966">
                  <c:v>4.1800900000000002E-6</c:v>
                </c:pt>
                <c:pt idx="17967">
                  <c:v>4.1797370000000004E-6</c:v>
                </c:pt>
                <c:pt idx="17968">
                  <c:v>4.1793799999999996E-6</c:v>
                </c:pt>
                <c:pt idx="17969">
                  <c:v>4.1790199999999998E-6</c:v>
                </c:pt>
                <c:pt idx="17970">
                  <c:v>4.1786689999999997E-6</c:v>
                </c:pt>
                <c:pt idx="17971">
                  <c:v>4.1783149999999997E-6</c:v>
                </c:pt>
                <c:pt idx="17972">
                  <c:v>4.1779700000000001E-6</c:v>
                </c:pt>
                <c:pt idx="17973">
                  <c:v>4.177623E-6</c:v>
                </c:pt>
                <c:pt idx="17974">
                  <c:v>4.1772719999999999E-6</c:v>
                </c:pt>
                <c:pt idx="17975">
                  <c:v>4.1769160000000002E-6</c:v>
                </c:pt>
                <c:pt idx="17976">
                  <c:v>4.1765690000000002E-6</c:v>
                </c:pt>
                <c:pt idx="17977">
                  <c:v>4.1762150000000001E-6</c:v>
                </c:pt>
                <c:pt idx="17978">
                  <c:v>4.176278E-6</c:v>
                </c:pt>
                <c:pt idx="17979">
                  <c:v>4.1759119999999996E-6</c:v>
                </c:pt>
                <c:pt idx="17980">
                  <c:v>4.1755470000000003E-6</c:v>
                </c:pt>
                <c:pt idx="17981">
                  <c:v>4.1751829999999996E-6</c:v>
                </c:pt>
                <c:pt idx="17982">
                  <c:v>4.1748259999999997E-6</c:v>
                </c:pt>
                <c:pt idx="17983">
                  <c:v>4.1744659999999999E-6</c:v>
                </c:pt>
                <c:pt idx="17984">
                  <c:v>4.1741049999999999E-6</c:v>
                </c:pt>
                <c:pt idx="17985">
                  <c:v>4.1737469999999998E-6</c:v>
                </c:pt>
                <c:pt idx="17986">
                  <c:v>4.1733959999999996E-6</c:v>
                </c:pt>
                <c:pt idx="17987">
                  <c:v>4.1730490000000004E-6</c:v>
                </c:pt>
                <c:pt idx="17988">
                  <c:v>4.1727160000000003E-6</c:v>
                </c:pt>
                <c:pt idx="17989">
                  <c:v>4.172382E-6</c:v>
                </c:pt>
                <c:pt idx="17990">
                  <c:v>4.1720400000000003E-6</c:v>
                </c:pt>
                <c:pt idx="17991">
                  <c:v>4.1716900000000004E-6</c:v>
                </c:pt>
                <c:pt idx="17992">
                  <c:v>4.1713329999999996E-6</c:v>
                </c:pt>
                <c:pt idx="17993">
                  <c:v>4.1709680000000003E-6</c:v>
                </c:pt>
                <c:pt idx="17994">
                  <c:v>4.170609E-6</c:v>
                </c:pt>
                <c:pt idx="17995">
                  <c:v>4.1702609999999997E-6</c:v>
                </c:pt>
                <c:pt idx="17996">
                  <c:v>4.1699139999999996E-6</c:v>
                </c:pt>
                <c:pt idx="17997">
                  <c:v>4.1695660000000002E-6</c:v>
                </c:pt>
                <c:pt idx="17998">
                  <c:v>4.1692179999999999E-6</c:v>
                </c:pt>
                <c:pt idx="17999">
                  <c:v>4.168868E-6</c:v>
                </c:pt>
                <c:pt idx="18000">
                  <c:v>4.1685279999999999E-6</c:v>
                </c:pt>
                <c:pt idx="18001">
                  <c:v>4.1681890000000001E-6</c:v>
                </c:pt>
                <c:pt idx="18002">
                  <c:v>4.1678210000000001E-6</c:v>
                </c:pt>
                <c:pt idx="18003">
                  <c:v>4.1674640000000002E-6</c:v>
                </c:pt>
                <c:pt idx="18004">
                  <c:v>4.1671219999999996E-6</c:v>
                </c:pt>
                <c:pt idx="18005">
                  <c:v>4.166791E-6</c:v>
                </c:pt>
                <c:pt idx="18006">
                  <c:v>4.166451E-6</c:v>
                </c:pt>
                <c:pt idx="18007">
                  <c:v>4.1660870000000001E-6</c:v>
                </c:pt>
                <c:pt idx="18008">
                  <c:v>4.1657359999999999E-6</c:v>
                </c:pt>
                <c:pt idx="18009">
                  <c:v>4.1653980000000003E-6</c:v>
                </c:pt>
                <c:pt idx="18010">
                  <c:v>4.1650339999999996E-6</c:v>
                </c:pt>
                <c:pt idx="18011">
                  <c:v>4.1646830000000003E-6</c:v>
                </c:pt>
                <c:pt idx="18012">
                  <c:v>4.1643540000000003E-6</c:v>
                </c:pt>
                <c:pt idx="18013">
                  <c:v>4.1640100000000001E-6</c:v>
                </c:pt>
                <c:pt idx="18014">
                  <c:v>4.1636640000000003E-6</c:v>
                </c:pt>
                <c:pt idx="18015">
                  <c:v>4.1633100000000003E-6</c:v>
                </c:pt>
                <c:pt idx="18016">
                  <c:v>4.1633730000000001E-6</c:v>
                </c:pt>
                <c:pt idx="18017">
                  <c:v>4.1630050000000001E-6</c:v>
                </c:pt>
                <c:pt idx="18018">
                  <c:v>4.1626380000000004E-6</c:v>
                </c:pt>
                <c:pt idx="18019">
                  <c:v>4.1622709999999998E-6</c:v>
                </c:pt>
                <c:pt idx="18020">
                  <c:v>4.161918E-6</c:v>
                </c:pt>
                <c:pt idx="18021">
                  <c:v>4.1615650000000002E-6</c:v>
                </c:pt>
                <c:pt idx="18022">
                  <c:v>4.1612080000000003E-6</c:v>
                </c:pt>
                <c:pt idx="18023">
                  <c:v>4.1608629999999999E-6</c:v>
                </c:pt>
                <c:pt idx="18024">
                  <c:v>4.1605199999999999E-6</c:v>
                </c:pt>
                <c:pt idx="18025">
                  <c:v>4.1601729999999999E-6</c:v>
                </c:pt>
                <c:pt idx="18026">
                  <c:v>4.1598429999999997E-6</c:v>
                </c:pt>
                <c:pt idx="18027">
                  <c:v>4.1595069999999997E-6</c:v>
                </c:pt>
                <c:pt idx="18028">
                  <c:v>4.1591639999999998E-6</c:v>
                </c:pt>
                <c:pt idx="18029">
                  <c:v>4.1588129999999996E-6</c:v>
                </c:pt>
                <c:pt idx="18030">
                  <c:v>4.1584489999999997E-6</c:v>
                </c:pt>
                <c:pt idx="18031">
                  <c:v>4.1581010000000003E-6</c:v>
                </c:pt>
                <c:pt idx="18032">
                  <c:v>4.1577510000000004E-6</c:v>
                </c:pt>
                <c:pt idx="18033">
                  <c:v>4.1573979999999997E-6</c:v>
                </c:pt>
                <c:pt idx="18034">
                  <c:v>4.157056E-6</c:v>
                </c:pt>
                <c:pt idx="18035">
                  <c:v>4.1567140000000003E-6</c:v>
                </c:pt>
                <c:pt idx="18036">
                  <c:v>4.1563710000000004E-6</c:v>
                </c:pt>
                <c:pt idx="18037">
                  <c:v>4.1560310000000003E-6</c:v>
                </c:pt>
                <c:pt idx="18038">
                  <c:v>4.1556849999999997E-6</c:v>
                </c:pt>
                <c:pt idx="18039">
                  <c:v>4.1553400000000001E-6</c:v>
                </c:pt>
                <c:pt idx="18040">
                  <c:v>4.1549769999999996E-6</c:v>
                </c:pt>
                <c:pt idx="18041">
                  <c:v>4.154632E-6</c:v>
                </c:pt>
                <c:pt idx="18042">
                  <c:v>4.1542979999999997E-6</c:v>
                </c:pt>
                <c:pt idx="18043">
                  <c:v>4.1539649999999996E-6</c:v>
                </c:pt>
                <c:pt idx="18044">
                  <c:v>4.1536289999999997E-6</c:v>
                </c:pt>
                <c:pt idx="18045">
                  <c:v>4.1532630000000002E-6</c:v>
                </c:pt>
                <c:pt idx="18046">
                  <c:v>4.1529030000000004E-6</c:v>
                </c:pt>
                <c:pt idx="18047">
                  <c:v>4.1525550000000001E-6</c:v>
                </c:pt>
                <c:pt idx="18048">
                  <c:v>4.1522160000000003E-6</c:v>
                </c:pt>
                <c:pt idx="18049">
                  <c:v>4.1518849999999998E-6</c:v>
                </c:pt>
                <c:pt idx="18050">
                  <c:v>4.1515470000000002E-6</c:v>
                </c:pt>
                <c:pt idx="18051">
                  <c:v>4.151185E-6</c:v>
                </c:pt>
                <c:pt idx="18052">
                  <c:v>4.1508369999999997E-6</c:v>
                </c:pt>
                <c:pt idx="18053">
                  <c:v>4.1505009999999997E-6</c:v>
                </c:pt>
                <c:pt idx="18054">
                  <c:v>4.1505859999999997E-6</c:v>
                </c:pt>
                <c:pt idx="18055">
                  <c:v>4.1502149999999999E-6</c:v>
                </c:pt>
                <c:pt idx="18056">
                  <c:v>4.1498329999999999E-6</c:v>
                </c:pt>
                <c:pt idx="18057">
                  <c:v>4.1494529999999996E-6</c:v>
                </c:pt>
                <c:pt idx="18058">
                  <c:v>4.1490859999999998E-6</c:v>
                </c:pt>
                <c:pt idx="18059">
                  <c:v>4.1487650000000001E-6</c:v>
                </c:pt>
                <c:pt idx="18060">
                  <c:v>4.1484260000000003E-6</c:v>
                </c:pt>
                <c:pt idx="18061">
                  <c:v>4.1481049999999996E-6</c:v>
                </c:pt>
                <c:pt idx="18062">
                  <c:v>4.1478149999999997E-6</c:v>
                </c:pt>
                <c:pt idx="18063">
                  <c:v>4.1474819999999996E-6</c:v>
                </c:pt>
                <c:pt idx="18064">
                  <c:v>4.1471280000000004E-6</c:v>
                </c:pt>
                <c:pt idx="18065">
                  <c:v>4.1467579999999999E-6</c:v>
                </c:pt>
                <c:pt idx="18066">
                  <c:v>4.1463840000000002E-6</c:v>
                </c:pt>
                <c:pt idx="18067">
                  <c:v>4.146015E-6</c:v>
                </c:pt>
                <c:pt idx="18068">
                  <c:v>4.1456599999999997E-6</c:v>
                </c:pt>
                <c:pt idx="18069">
                  <c:v>4.1453190000000002E-6</c:v>
                </c:pt>
                <c:pt idx="18070">
                  <c:v>4.1449909999999997E-6</c:v>
                </c:pt>
                <c:pt idx="18071">
                  <c:v>4.1446610000000003E-6</c:v>
                </c:pt>
                <c:pt idx="18072">
                  <c:v>4.1443310000000001E-6</c:v>
                </c:pt>
                <c:pt idx="18073">
                  <c:v>4.1439789999999997E-6</c:v>
                </c:pt>
                <c:pt idx="18074">
                  <c:v>4.1436389999999996E-6</c:v>
                </c:pt>
                <c:pt idx="18075">
                  <c:v>4.1433050000000001E-6</c:v>
                </c:pt>
                <c:pt idx="18076">
                  <c:v>4.1429700000000004E-6</c:v>
                </c:pt>
                <c:pt idx="18077">
                  <c:v>4.1426069999999999E-6</c:v>
                </c:pt>
                <c:pt idx="18078">
                  <c:v>4.1422519999999997E-6</c:v>
                </c:pt>
                <c:pt idx="18079">
                  <c:v>4.1419199999999998E-6</c:v>
                </c:pt>
                <c:pt idx="18080">
                  <c:v>4.1415759999999996E-6</c:v>
                </c:pt>
                <c:pt idx="18081">
                  <c:v>4.1412360000000004E-6</c:v>
                </c:pt>
                <c:pt idx="18082">
                  <c:v>4.1409030000000003E-6</c:v>
                </c:pt>
                <c:pt idx="18083">
                  <c:v>4.1405579999999999E-6</c:v>
                </c:pt>
                <c:pt idx="18084">
                  <c:v>4.140194E-6</c:v>
                </c:pt>
                <c:pt idx="18085">
                  <c:v>4.1398459999999997E-6</c:v>
                </c:pt>
                <c:pt idx="18086">
                  <c:v>4.1395120000000003E-6</c:v>
                </c:pt>
                <c:pt idx="18087">
                  <c:v>4.139189E-6</c:v>
                </c:pt>
                <c:pt idx="18088">
                  <c:v>4.1388339999999998E-6</c:v>
                </c:pt>
                <c:pt idx="18089">
                  <c:v>4.1384879999999999E-6</c:v>
                </c:pt>
                <c:pt idx="18090">
                  <c:v>4.138152E-6</c:v>
                </c:pt>
                <c:pt idx="18091">
                  <c:v>4.1378210000000004E-6</c:v>
                </c:pt>
                <c:pt idx="18092">
                  <c:v>4.1378999999999998E-6</c:v>
                </c:pt>
                <c:pt idx="18093">
                  <c:v>4.1375300000000002E-6</c:v>
                </c:pt>
                <c:pt idx="18094">
                  <c:v>4.1371569999999998E-6</c:v>
                </c:pt>
                <c:pt idx="18095">
                  <c:v>4.136804E-6</c:v>
                </c:pt>
                <c:pt idx="18096">
                  <c:v>4.1364720000000002E-6</c:v>
                </c:pt>
                <c:pt idx="18097">
                  <c:v>4.1361330000000004E-6</c:v>
                </c:pt>
                <c:pt idx="18098">
                  <c:v>4.1357869999999997E-6</c:v>
                </c:pt>
                <c:pt idx="18099">
                  <c:v>4.135438E-6</c:v>
                </c:pt>
                <c:pt idx="18100">
                  <c:v>4.1350869999999999E-6</c:v>
                </c:pt>
                <c:pt idx="18101">
                  <c:v>4.1347350000000003E-6</c:v>
                </c:pt>
                <c:pt idx="18102">
                  <c:v>4.1343950000000002E-6</c:v>
                </c:pt>
                <c:pt idx="18103">
                  <c:v>4.1340730000000003E-6</c:v>
                </c:pt>
                <c:pt idx="18104">
                  <c:v>4.1337459999999999E-6</c:v>
                </c:pt>
                <c:pt idx="18105">
                  <c:v>4.1334119999999996E-6</c:v>
                </c:pt>
                <c:pt idx="18106">
                  <c:v>4.1330589999999998E-6</c:v>
                </c:pt>
                <c:pt idx="18107">
                  <c:v>4.1327170000000001E-6</c:v>
                </c:pt>
                <c:pt idx="18108">
                  <c:v>4.1323689999999998E-6</c:v>
                </c:pt>
                <c:pt idx="18109">
                  <c:v>4.1320149999999998E-6</c:v>
                </c:pt>
                <c:pt idx="18110">
                  <c:v>4.1316719999999998E-6</c:v>
                </c:pt>
                <c:pt idx="18111">
                  <c:v>4.1313310000000004E-6</c:v>
                </c:pt>
                <c:pt idx="18112">
                  <c:v>4.1309929999999999E-6</c:v>
                </c:pt>
                <c:pt idx="18113">
                  <c:v>4.1306610000000001E-6</c:v>
                </c:pt>
                <c:pt idx="18114">
                  <c:v>4.1303239999999999E-6</c:v>
                </c:pt>
                <c:pt idx="18115">
                  <c:v>4.1299879999999999E-6</c:v>
                </c:pt>
                <c:pt idx="18116">
                  <c:v>4.1296339999999999E-6</c:v>
                </c:pt>
                <c:pt idx="18117">
                  <c:v>4.1292960000000003E-6</c:v>
                </c:pt>
                <c:pt idx="18118">
                  <c:v>4.1289709999999996E-6</c:v>
                </c:pt>
                <c:pt idx="18119">
                  <c:v>4.1286179999999998E-6</c:v>
                </c:pt>
                <c:pt idx="18120">
                  <c:v>4.1282739999999996E-6</c:v>
                </c:pt>
                <c:pt idx="18121">
                  <c:v>4.1279449999999997E-6</c:v>
                </c:pt>
                <c:pt idx="18122">
                  <c:v>4.1276099999999999E-6</c:v>
                </c:pt>
                <c:pt idx="18123">
                  <c:v>4.1272540000000003E-6</c:v>
                </c:pt>
                <c:pt idx="18124">
                  <c:v>4.1269140000000002E-6</c:v>
                </c:pt>
                <c:pt idx="18125">
                  <c:v>4.1265920000000002E-6</c:v>
                </c:pt>
                <c:pt idx="18126">
                  <c:v>4.1262389999999996E-6</c:v>
                </c:pt>
                <c:pt idx="18127">
                  <c:v>4.1258969999999999E-6</c:v>
                </c:pt>
                <c:pt idx="18128">
                  <c:v>4.1255690000000001E-6</c:v>
                </c:pt>
                <c:pt idx="18129">
                  <c:v>4.1252349999999998E-6</c:v>
                </c:pt>
                <c:pt idx="18130">
                  <c:v>4.1253000000000001E-6</c:v>
                </c:pt>
                <c:pt idx="18131">
                  <c:v>4.1249439999999996E-6</c:v>
                </c:pt>
                <c:pt idx="18132">
                  <c:v>4.124606E-6</c:v>
                </c:pt>
                <c:pt idx="18133">
                  <c:v>4.1242619999999999E-6</c:v>
                </c:pt>
                <c:pt idx="18134">
                  <c:v>4.1239060000000002E-6</c:v>
                </c:pt>
                <c:pt idx="18135">
                  <c:v>4.123548E-6</c:v>
                </c:pt>
                <c:pt idx="18136">
                  <c:v>4.1232060000000003E-6</c:v>
                </c:pt>
                <c:pt idx="18137">
                  <c:v>4.1228630000000004E-6</c:v>
                </c:pt>
                <c:pt idx="18138">
                  <c:v>4.1225230000000003E-6</c:v>
                </c:pt>
                <c:pt idx="18139">
                  <c:v>4.1221860000000001E-6</c:v>
                </c:pt>
                <c:pt idx="18140">
                  <c:v>4.1218580000000004E-6</c:v>
                </c:pt>
                <c:pt idx="18141">
                  <c:v>4.1215189999999997E-6</c:v>
                </c:pt>
                <c:pt idx="18142">
                  <c:v>4.1211780000000003E-6</c:v>
                </c:pt>
                <c:pt idx="18143">
                  <c:v>4.1208450000000002E-6</c:v>
                </c:pt>
                <c:pt idx="18144">
                  <c:v>4.1205090000000002E-6</c:v>
                </c:pt>
                <c:pt idx="18145">
                  <c:v>4.1201739999999997E-6</c:v>
                </c:pt>
                <c:pt idx="18146">
                  <c:v>4.1198230000000003E-6</c:v>
                </c:pt>
                <c:pt idx="18147">
                  <c:v>4.1194900000000003E-6</c:v>
                </c:pt>
                <c:pt idx="18148">
                  <c:v>4.1191640000000002E-6</c:v>
                </c:pt>
                <c:pt idx="18149">
                  <c:v>4.1188360000000004E-6</c:v>
                </c:pt>
                <c:pt idx="18150">
                  <c:v>4.1185020000000001E-6</c:v>
                </c:pt>
                <c:pt idx="18151">
                  <c:v>4.1181420000000003E-6</c:v>
                </c:pt>
                <c:pt idx="18152">
                  <c:v>4.1177850000000004E-6</c:v>
                </c:pt>
                <c:pt idx="18153">
                  <c:v>4.1174389999999998E-6</c:v>
                </c:pt>
                <c:pt idx="18154">
                  <c:v>4.117104E-6</c:v>
                </c:pt>
                <c:pt idx="18155">
                  <c:v>4.1167809999999998E-6</c:v>
                </c:pt>
                <c:pt idx="18156">
                  <c:v>4.1164540000000003E-6</c:v>
                </c:pt>
                <c:pt idx="18157">
                  <c:v>4.116127E-6</c:v>
                </c:pt>
                <c:pt idx="18158">
                  <c:v>4.1157780000000003E-6</c:v>
                </c:pt>
                <c:pt idx="18159">
                  <c:v>4.1154429999999997E-6</c:v>
                </c:pt>
                <c:pt idx="18160">
                  <c:v>4.1151139999999997E-6</c:v>
                </c:pt>
                <c:pt idx="18161">
                  <c:v>4.1147830000000001E-6</c:v>
                </c:pt>
                <c:pt idx="18162">
                  <c:v>4.1144449999999997E-6</c:v>
                </c:pt>
                <c:pt idx="18163">
                  <c:v>4.1140879999999998E-6</c:v>
                </c:pt>
                <c:pt idx="18164">
                  <c:v>4.113735E-6</c:v>
                </c:pt>
                <c:pt idx="18165">
                  <c:v>4.1133930000000003E-6</c:v>
                </c:pt>
                <c:pt idx="18166">
                  <c:v>4.1130609999999996E-6</c:v>
                </c:pt>
                <c:pt idx="18167">
                  <c:v>4.1127350000000004E-6</c:v>
                </c:pt>
                <c:pt idx="18168">
                  <c:v>4.1124120000000001E-6</c:v>
                </c:pt>
                <c:pt idx="18169">
                  <c:v>4.1125089999999996E-6</c:v>
                </c:pt>
                <c:pt idx="18170">
                  <c:v>4.1121449999999997E-6</c:v>
                </c:pt>
                <c:pt idx="18171">
                  <c:v>4.111778E-6</c:v>
                </c:pt>
                <c:pt idx="18172">
                  <c:v>4.1114229999999997E-6</c:v>
                </c:pt>
                <c:pt idx="18173">
                  <c:v>4.1110930000000003E-6</c:v>
                </c:pt>
                <c:pt idx="18174">
                  <c:v>4.110766E-6</c:v>
                </c:pt>
                <c:pt idx="18175">
                  <c:v>4.1104350000000004E-6</c:v>
                </c:pt>
                <c:pt idx="18176">
                  <c:v>4.1100950000000003E-6</c:v>
                </c:pt>
                <c:pt idx="18177">
                  <c:v>4.1097510000000002E-6</c:v>
                </c:pt>
                <c:pt idx="18178">
                  <c:v>4.1094010000000002E-6</c:v>
                </c:pt>
                <c:pt idx="18179">
                  <c:v>4.1090540000000002E-6</c:v>
                </c:pt>
                <c:pt idx="18180">
                  <c:v>4.1087129999999999E-6</c:v>
                </c:pt>
                <c:pt idx="18181">
                  <c:v>4.1083860000000004E-6</c:v>
                </c:pt>
                <c:pt idx="18182">
                  <c:v>4.1080570000000004E-6</c:v>
                </c:pt>
                <c:pt idx="18183">
                  <c:v>4.1077319999999997E-6</c:v>
                </c:pt>
                <c:pt idx="18184">
                  <c:v>4.1073889999999997E-6</c:v>
                </c:pt>
                <c:pt idx="18185">
                  <c:v>4.1070639999999999E-6</c:v>
                </c:pt>
                <c:pt idx="18186">
                  <c:v>4.1067150000000002E-6</c:v>
                </c:pt>
                <c:pt idx="18187">
                  <c:v>4.1063799999999996E-6</c:v>
                </c:pt>
                <c:pt idx="18188">
                  <c:v>4.106056E-6</c:v>
                </c:pt>
                <c:pt idx="18189">
                  <c:v>4.1057320000000004E-6</c:v>
                </c:pt>
                <c:pt idx="18190">
                  <c:v>4.1053819999999996E-6</c:v>
                </c:pt>
                <c:pt idx="18191">
                  <c:v>4.1050389999999997E-6</c:v>
                </c:pt>
                <c:pt idx="18192">
                  <c:v>4.1047069999999998E-6</c:v>
                </c:pt>
                <c:pt idx="18193">
                  <c:v>4.1043809999999997E-6</c:v>
                </c:pt>
                <c:pt idx="18194">
                  <c:v>4.1040500000000001E-6</c:v>
                </c:pt>
                <c:pt idx="18195">
                  <c:v>4.1036979999999997E-6</c:v>
                </c:pt>
                <c:pt idx="18196">
                  <c:v>4.1033610000000004E-6</c:v>
                </c:pt>
                <c:pt idx="18197">
                  <c:v>4.1030350000000003E-6</c:v>
                </c:pt>
                <c:pt idx="18198">
                  <c:v>4.102712E-6</c:v>
                </c:pt>
                <c:pt idx="18199">
                  <c:v>4.1023849999999997E-6</c:v>
                </c:pt>
                <c:pt idx="18200">
                  <c:v>4.1020529999999998E-6</c:v>
                </c:pt>
                <c:pt idx="18201">
                  <c:v>4.101714E-6</c:v>
                </c:pt>
                <c:pt idx="18202">
                  <c:v>4.1013699999999998E-6</c:v>
                </c:pt>
                <c:pt idx="18203">
                  <c:v>4.1010220000000004E-6</c:v>
                </c:pt>
                <c:pt idx="18204">
                  <c:v>4.1006759999999997E-6</c:v>
                </c:pt>
                <c:pt idx="18205">
                  <c:v>4.1003350000000003E-6</c:v>
                </c:pt>
                <c:pt idx="18206">
                  <c:v>4.1000050000000001E-6</c:v>
                </c:pt>
                <c:pt idx="18207">
                  <c:v>4.0996760000000001E-6</c:v>
                </c:pt>
                <c:pt idx="18208">
                  <c:v>4.0997790000000002E-6</c:v>
                </c:pt>
                <c:pt idx="18209">
                  <c:v>4.0994290000000003E-6</c:v>
                </c:pt>
                <c:pt idx="18210">
                  <c:v>4.099081E-6</c:v>
                </c:pt>
                <c:pt idx="18211">
                  <c:v>4.0987530000000002E-6</c:v>
                </c:pt>
                <c:pt idx="18212">
                  <c:v>4.0984070000000004E-6</c:v>
                </c:pt>
                <c:pt idx="18213">
                  <c:v>4.0980670000000003E-6</c:v>
                </c:pt>
                <c:pt idx="18214">
                  <c:v>4.097726E-6</c:v>
                </c:pt>
                <c:pt idx="18215">
                  <c:v>4.0973830000000001E-6</c:v>
                </c:pt>
                <c:pt idx="18216">
                  <c:v>4.097043E-6</c:v>
                </c:pt>
                <c:pt idx="18217">
                  <c:v>4.0967019999999997E-6</c:v>
                </c:pt>
                <c:pt idx="18218">
                  <c:v>4.0963829999999996E-6</c:v>
                </c:pt>
                <c:pt idx="18219">
                  <c:v>4.0960630000000001E-6</c:v>
                </c:pt>
                <c:pt idx="18220">
                  <c:v>4.0957399999999999E-6</c:v>
                </c:pt>
                <c:pt idx="18221">
                  <c:v>4.0954109999999999E-6</c:v>
                </c:pt>
                <c:pt idx="18222">
                  <c:v>4.0950749999999999E-6</c:v>
                </c:pt>
                <c:pt idx="18223">
                  <c:v>4.0947330000000002E-6</c:v>
                </c:pt>
                <c:pt idx="18224">
                  <c:v>4.0943870000000004E-6</c:v>
                </c:pt>
                <c:pt idx="18225">
                  <c:v>4.0940439999999996E-6</c:v>
                </c:pt>
                <c:pt idx="18226">
                  <c:v>4.0937049999999998E-6</c:v>
                </c:pt>
                <c:pt idx="18227">
                  <c:v>4.0933740000000002E-6</c:v>
                </c:pt>
                <c:pt idx="18228">
                  <c:v>4.093051E-6</c:v>
                </c:pt>
                <c:pt idx="18229">
                  <c:v>4.0927260000000001E-6</c:v>
                </c:pt>
                <c:pt idx="18230">
                  <c:v>4.0923819999999999E-6</c:v>
                </c:pt>
                <c:pt idx="18231">
                  <c:v>4.0920540000000002E-6</c:v>
                </c:pt>
                <c:pt idx="18232">
                  <c:v>4.0917369999999997E-6</c:v>
                </c:pt>
                <c:pt idx="18233">
                  <c:v>4.0914210000000003E-6</c:v>
                </c:pt>
                <c:pt idx="18234">
                  <c:v>4.0911009999999999E-6</c:v>
                </c:pt>
                <c:pt idx="18235">
                  <c:v>4.0907569999999997E-6</c:v>
                </c:pt>
                <c:pt idx="18236">
                  <c:v>4.0904029999999997E-6</c:v>
                </c:pt>
                <c:pt idx="18237">
                  <c:v>4.0900499999999999E-6</c:v>
                </c:pt>
                <c:pt idx="18238">
                  <c:v>4.0897029999999999E-6</c:v>
                </c:pt>
                <c:pt idx="18239">
                  <c:v>4.0893860000000002E-6</c:v>
                </c:pt>
                <c:pt idx="18240">
                  <c:v>4.0890710000000002E-6</c:v>
                </c:pt>
                <c:pt idx="18241">
                  <c:v>4.0887350000000002E-6</c:v>
                </c:pt>
                <c:pt idx="18242">
                  <c:v>4.0884039999999998E-6</c:v>
                </c:pt>
                <c:pt idx="18243">
                  <c:v>4.0880739999999996E-6</c:v>
                </c:pt>
                <c:pt idx="18244">
                  <c:v>4.0877459999999998E-6</c:v>
                </c:pt>
                <c:pt idx="18245">
                  <c:v>4.0874169999999999E-6</c:v>
                </c:pt>
                <c:pt idx="18246">
                  <c:v>4.0870930000000002E-6</c:v>
                </c:pt>
                <c:pt idx="18247">
                  <c:v>4.0872030000000003E-6</c:v>
                </c:pt>
                <c:pt idx="18248">
                  <c:v>4.086855E-6</c:v>
                </c:pt>
                <c:pt idx="18249">
                  <c:v>4.0865130000000003E-6</c:v>
                </c:pt>
                <c:pt idx="18250">
                  <c:v>4.0861609999999999E-6</c:v>
                </c:pt>
                <c:pt idx="18251">
                  <c:v>4.0858099999999998E-6</c:v>
                </c:pt>
                <c:pt idx="18252">
                  <c:v>4.0854650000000002E-6</c:v>
                </c:pt>
                <c:pt idx="18253">
                  <c:v>4.0851269999999998E-6</c:v>
                </c:pt>
                <c:pt idx="18254">
                  <c:v>4.0847960000000002E-6</c:v>
                </c:pt>
                <c:pt idx="18255">
                  <c:v>4.0844710000000003E-6</c:v>
                </c:pt>
                <c:pt idx="18256">
                  <c:v>4.0841480000000001E-6</c:v>
                </c:pt>
                <c:pt idx="18257">
                  <c:v>4.0838249999999998E-6</c:v>
                </c:pt>
                <c:pt idx="18258">
                  <c:v>4.0835E-6</c:v>
                </c:pt>
                <c:pt idx="18259">
                  <c:v>4.08315E-6</c:v>
                </c:pt>
                <c:pt idx="18260">
                  <c:v>4.0828089999999997E-6</c:v>
                </c:pt>
                <c:pt idx="18261">
                  <c:v>4.0824829999999996E-6</c:v>
                </c:pt>
                <c:pt idx="18262">
                  <c:v>4.082166E-6</c:v>
                </c:pt>
                <c:pt idx="18263">
                  <c:v>4.0818259999999999E-6</c:v>
                </c:pt>
                <c:pt idx="18264">
                  <c:v>4.0814980000000002E-6</c:v>
                </c:pt>
                <c:pt idx="18265">
                  <c:v>4.0811840000000004E-6</c:v>
                </c:pt>
                <c:pt idx="18266">
                  <c:v>4.080864E-6</c:v>
                </c:pt>
                <c:pt idx="18267">
                  <c:v>4.0805210000000001E-6</c:v>
                </c:pt>
                <c:pt idx="18268">
                  <c:v>4.0801899999999996E-6</c:v>
                </c:pt>
                <c:pt idx="18269">
                  <c:v>4.0798670000000003E-6</c:v>
                </c:pt>
                <c:pt idx="18270">
                  <c:v>4.0795219999999998E-6</c:v>
                </c:pt>
                <c:pt idx="18271">
                  <c:v>4.0791889999999997E-6</c:v>
                </c:pt>
                <c:pt idx="18272">
                  <c:v>4.0788690000000002E-6</c:v>
                </c:pt>
                <c:pt idx="18273">
                  <c:v>4.078546E-6</c:v>
                </c:pt>
                <c:pt idx="18274">
                  <c:v>4.0782030000000001E-6</c:v>
                </c:pt>
                <c:pt idx="18275">
                  <c:v>4.0778750000000003E-6</c:v>
                </c:pt>
                <c:pt idx="18276">
                  <c:v>4.0775579999999998E-6</c:v>
                </c:pt>
                <c:pt idx="18277">
                  <c:v>4.0772419999999996E-6</c:v>
                </c:pt>
                <c:pt idx="18278">
                  <c:v>4.0769220000000001E-6</c:v>
                </c:pt>
                <c:pt idx="18279">
                  <c:v>4.076575E-6</c:v>
                </c:pt>
                <c:pt idx="18280">
                  <c:v>4.0762299999999996E-6</c:v>
                </c:pt>
                <c:pt idx="18281">
                  <c:v>4.0758900000000004E-6</c:v>
                </c:pt>
                <c:pt idx="18282">
                  <c:v>4.0755600000000002E-6</c:v>
                </c:pt>
                <c:pt idx="18283">
                  <c:v>4.0752369999999999E-6</c:v>
                </c:pt>
                <c:pt idx="18284">
                  <c:v>4.0749179999999998E-6</c:v>
                </c:pt>
                <c:pt idx="18285">
                  <c:v>4.0745989999999997E-6</c:v>
                </c:pt>
                <c:pt idx="18286">
                  <c:v>4.0742760000000003E-6</c:v>
                </c:pt>
                <c:pt idx="18287">
                  <c:v>4.074381E-6</c:v>
                </c:pt>
                <c:pt idx="18288">
                  <c:v>4.0740399999999997E-6</c:v>
                </c:pt>
                <c:pt idx="18289">
                  <c:v>4.0736810000000002E-6</c:v>
                </c:pt>
                <c:pt idx="18290">
                  <c:v>4.0733160000000001E-6</c:v>
                </c:pt>
                <c:pt idx="18291">
                  <c:v>4.0729719999999999E-6</c:v>
                </c:pt>
                <c:pt idx="18292">
                  <c:v>4.07264E-6</c:v>
                </c:pt>
                <c:pt idx="18293">
                  <c:v>4.0723190000000003E-6</c:v>
                </c:pt>
                <c:pt idx="18294">
                  <c:v>4.0720049999999996E-6</c:v>
                </c:pt>
                <c:pt idx="18295">
                  <c:v>4.0716930000000004E-6</c:v>
                </c:pt>
                <c:pt idx="18296">
                  <c:v>4.0713780000000003E-6</c:v>
                </c:pt>
                <c:pt idx="18297">
                  <c:v>4.071037E-6</c:v>
                </c:pt>
                <c:pt idx="18298">
                  <c:v>4.0706980000000002E-6</c:v>
                </c:pt>
                <c:pt idx="18299">
                  <c:v>4.0703660000000004E-6</c:v>
                </c:pt>
                <c:pt idx="18300">
                  <c:v>4.0700409999999996E-6</c:v>
                </c:pt>
                <c:pt idx="18301">
                  <c:v>4.0696960000000001E-6</c:v>
                </c:pt>
                <c:pt idx="18302">
                  <c:v>4.0693670000000001E-6</c:v>
                </c:pt>
                <c:pt idx="18303">
                  <c:v>4.0690569999999996E-6</c:v>
                </c:pt>
                <c:pt idx="18304">
                  <c:v>4.0687440000000001E-6</c:v>
                </c:pt>
                <c:pt idx="18305">
                  <c:v>4.0684090000000003E-6</c:v>
                </c:pt>
                <c:pt idx="18306">
                  <c:v>4.0680900000000002E-6</c:v>
                </c:pt>
                <c:pt idx="18307">
                  <c:v>4.067767E-6</c:v>
                </c:pt>
                <c:pt idx="18308">
                  <c:v>4.067424E-6</c:v>
                </c:pt>
                <c:pt idx="18309">
                  <c:v>4.0670969999999997E-6</c:v>
                </c:pt>
                <c:pt idx="18310">
                  <c:v>4.0667780000000004E-6</c:v>
                </c:pt>
                <c:pt idx="18311">
                  <c:v>4.0664609999999999E-6</c:v>
                </c:pt>
                <c:pt idx="18312">
                  <c:v>4.0661419999999998E-6</c:v>
                </c:pt>
                <c:pt idx="18313">
                  <c:v>4.0658019999999997E-6</c:v>
                </c:pt>
                <c:pt idx="18314">
                  <c:v>4.0654570000000002E-6</c:v>
                </c:pt>
                <c:pt idx="18315">
                  <c:v>4.0651119999999997E-6</c:v>
                </c:pt>
                <c:pt idx="18316">
                  <c:v>4.0647740000000002E-6</c:v>
                </c:pt>
                <c:pt idx="18317">
                  <c:v>4.0644660000000001E-6</c:v>
                </c:pt>
                <c:pt idx="18318">
                  <c:v>4.0641590000000003E-6</c:v>
                </c:pt>
                <c:pt idx="18319">
                  <c:v>4.0638290000000001E-6</c:v>
                </c:pt>
                <c:pt idx="18320">
                  <c:v>4.0635019999999998E-6</c:v>
                </c:pt>
                <c:pt idx="18321">
                  <c:v>4.0631829999999997E-6</c:v>
                </c:pt>
                <c:pt idx="18322">
                  <c:v>4.0628700000000001E-6</c:v>
                </c:pt>
                <c:pt idx="18323">
                  <c:v>4.0625499999999998E-6</c:v>
                </c:pt>
                <c:pt idx="18324">
                  <c:v>4.0622080000000001E-6</c:v>
                </c:pt>
                <c:pt idx="18325">
                  <c:v>4.0618790000000001E-6</c:v>
                </c:pt>
                <c:pt idx="18326">
                  <c:v>4.0615549999999996E-6</c:v>
                </c:pt>
                <c:pt idx="18327">
                  <c:v>4.0616670000000002E-6</c:v>
                </c:pt>
                <c:pt idx="18328">
                  <c:v>4.06133E-6</c:v>
                </c:pt>
                <c:pt idx="18329">
                  <c:v>4.0609759999999999E-6</c:v>
                </c:pt>
                <c:pt idx="18330">
                  <c:v>4.0606160000000002E-6</c:v>
                </c:pt>
                <c:pt idx="18331">
                  <c:v>4.060279E-6</c:v>
                </c:pt>
                <c:pt idx="18332">
                  <c:v>4.0599540000000001E-6</c:v>
                </c:pt>
                <c:pt idx="18333">
                  <c:v>4.0596369999999996E-6</c:v>
                </c:pt>
                <c:pt idx="18334">
                  <c:v>4.0593250000000003E-6</c:v>
                </c:pt>
                <c:pt idx="18335">
                  <c:v>4.0590119999999999E-6</c:v>
                </c:pt>
                <c:pt idx="18336">
                  <c:v>4.0586990000000004E-6</c:v>
                </c:pt>
                <c:pt idx="18337">
                  <c:v>4.0583499999999999E-6</c:v>
                </c:pt>
                <c:pt idx="18338">
                  <c:v>4.0580160000000004E-6</c:v>
                </c:pt>
                <c:pt idx="18339">
                  <c:v>4.0576849999999999E-6</c:v>
                </c:pt>
                <c:pt idx="18340">
                  <c:v>4.0573600000000001E-6</c:v>
                </c:pt>
                <c:pt idx="18341">
                  <c:v>4.0570399999999997E-6</c:v>
                </c:pt>
                <c:pt idx="18342">
                  <c:v>4.0567210000000004E-6</c:v>
                </c:pt>
                <c:pt idx="18343">
                  <c:v>4.0563810000000004E-6</c:v>
                </c:pt>
                <c:pt idx="18344">
                  <c:v>4.0560550000000003E-6</c:v>
                </c:pt>
                <c:pt idx="18345">
                  <c:v>4.0557430000000001E-6</c:v>
                </c:pt>
                <c:pt idx="18346">
                  <c:v>4.0554290000000003E-6</c:v>
                </c:pt>
                <c:pt idx="18347">
                  <c:v>4.0550939999999998E-6</c:v>
                </c:pt>
                <c:pt idx="18348">
                  <c:v>4.0547740000000003E-6</c:v>
                </c:pt>
                <c:pt idx="18349">
                  <c:v>4.0544630000000004E-6</c:v>
                </c:pt>
                <c:pt idx="18350">
                  <c:v>4.054157E-6</c:v>
                </c:pt>
                <c:pt idx="18351">
                  <c:v>4.0538169999999999E-6</c:v>
                </c:pt>
                <c:pt idx="18352">
                  <c:v>4.0534799999999997E-6</c:v>
                </c:pt>
                <c:pt idx="18353">
                  <c:v>4.0531469999999996E-6</c:v>
                </c:pt>
                <c:pt idx="18354">
                  <c:v>4.0528210000000003E-6</c:v>
                </c:pt>
                <c:pt idx="18355">
                  <c:v>4.0524999999999997E-6</c:v>
                </c:pt>
                <c:pt idx="18356">
                  <c:v>4.0521819999999999E-6</c:v>
                </c:pt>
                <c:pt idx="18357">
                  <c:v>4.051864E-6</c:v>
                </c:pt>
                <c:pt idx="18358">
                  <c:v>4.0515449999999998E-6</c:v>
                </c:pt>
                <c:pt idx="18359">
                  <c:v>4.0512229999999999E-6</c:v>
                </c:pt>
                <c:pt idx="18360">
                  <c:v>4.050898E-6</c:v>
                </c:pt>
                <c:pt idx="18361">
                  <c:v>4.0505700000000003E-6</c:v>
                </c:pt>
                <c:pt idx="18362">
                  <c:v>4.05024E-6</c:v>
                </c:pt>
                <c:pt idx="18363">
                  <c:v>4.0499089999999996E-6</c:v>
                </c:pt>
                <c:pt idx="18364">
                  <c:v>4.0495790000000002E-6</c:v>
                </c:pt>
                <c:pt idx="18365">
                  <c:v>4.0492540000000003E-6</c:v>
                </c:pt>
                <c:pt idx="18366">
                  <c:v>4.0489350000000002E-6</c:v>
                </c:pt>
                <c:pt idx="18367">
                  <c:v>4.0490590000000003E-6</c:v>
                </c:pt>
                <c:pt idx="18368">
                  <c:v>4.048711E-6</c:v>
                </c:pt>
                <c:pt idx="18369">
                  <c:v>4.0483730000000004E-6</c:v>
                </c:pt>
                <c:pt idx="18370">
                  <c:v>4.0480589999999998E-6</c:v>
                </c:pt>
                <c:pt idx="18371">
                  <c:v>4.0477350000000001E-6</c:v>
                </c:pt>
                <c:pt idx="18372">
                  <c:v>4.0474039999999997E-6</c:v>
                </c:pt>
                <c:pt idx="18373">
                  <c:v>4.0470740000000003E-6</c:v>
                </c:pt>
                <c:pt idx="18374">
                  <c:v>4.0467450000000003E-6</c:v>
                </c:pt>
                <c:pt idx="18375">
                  <c:v>4.0464129999999996E-6</c:v>
                </c:pt>
                <c:pt idx="18376">
                  <c:v>4.0461010000000003E-6</c:v>
                </c:pt>
                <c:pt idx="18377">
                  <c:v>4.0457890000000002E-6</c:v>
                </c:pt>
                <c:pt idx="18378">
                  <c:v>4.0454749999999996E-6</c:v>
                </c:pt>
                <c:pt idx="18379">
                  <c:v>4.0451480000000001E-6</c:v>
                </c:pt>
                <c:pt idx="18380">
                  <c:v>4.0448109999999999E-6</c:v>
                </c:pt>
                <c:pt idx="18381">
                  <c:v>4.0444889999999999E-6</c:v>
                </c:pt>
                <c:pt idx="18382">
                  <c:v>4.0441669999999999E-6</c:v>
                </c:pt>
                <c:pt idx="18383">
                  <c:v>4.0438460000000001E-6</c:v>
                </c:pt>
                <c:pt idx="18384">
                  <c:v>4.0435250000000004E-6</c:v>
                </c:pt>
                <c:pt idx="18385">
                  <c:v>4.043205E-6</c:v>
                </c:pt>
                <c:pt idx="18386">
                  <c:v>4.0428859999999999E-6</c:v>
                </c:pt>
                <c:pt idx="18387">
                  <c:v>4.0425669999999998E-6</c:v>
                </c:pt>
                <c:pt idx="18388">
                  <c:v>4.0422470000000003E-6</c:v>
                </c:pt>
                <c:pt idx="18389">
                  <c:v>4.0419259999999997E-6</c:v>
                </c:pt>
                <c:pt idx="18390">
                  <c:v>4.0416039999999997E-6</c:v>
                </c:pt>
                <c:pt idx="18391">
                  <c:v>4.0412810000000003E-6</c:v>
                </c:pt>
                <c:pt idx="18392">
                  <c:v>4.0409550000000002E-6</c:v>
                </c:pt>
                <c:pt idx="18393">
                  <c:v>4.0406260000000002E-6</c:v>
                </c:pt>
                <c:pt idx="18394">
                  <c:v>4.0402979999999996E-6</c:v>
                </c:pt>
                <c:pt idx="18395">
                  <c:v>4.0399729999999997E-6</c:v>
                </c:pt>
                <c:pt idx="18396">
                  <c:v>4.0396549999999999E-6</c:v>
                </c:pt>
                <c:pt idx="18397">
                  <c:v>4.0393429999999997E-6</c:v>
                </c:pt>
                <c:pt idx="18398">
                  <c:v>4.0390340000000003E-6</c:v>
                </c:pt>
                <c:pt idx="18399">
                  <c:v>4.038725E-6</c:v>
                </c:pt>
                <c:pt idx="18400">
                  <c:v>4.0383919999999999E-6</c:v>
                </c:pt>
                <c:pt idx="18401">
                  <c:v>4.038063E-6</c:v>
                </c:pt>
                <c:pt idx="18402">
                  <c:v>4.0377390000000003E-6</c:v>
                </c:pt>
                <c:pt idx="18403">
                  <c:v>4.0374209999999996E-6</c:v>
                </c:pt>
                <c:pt idx="18404">
                  <c:v>4.0371050000000002E-6</c:v>
                </c:pt>
                <c:pt idx="18405">
                  <c:v>4.036789E-6</c:v>
                </c:pt>
                <c:pt idx="18406">
                  <c:v>4.0364750000000002E-6</c:v>
                </c:pt>
                <c:pt idx="18407">
                  <c:v>4.0361360000000003E-6</c:v>
                </c:pt>
                <c:pt idx="18408">
                  <c:v>4.0362429999999997E-6</c:v>
                </c:pt>
                <c:pt idx="18409">
                  <c:v>4.0359109999999999E-6</c:v>
                </c:pt>
                <c:pt idx="18410">
                  <c:v>4.0355749999999999E-6</c:v>
                </c:pt>
                <c:pt idx="18411">
                  <c:v>4.0352599999999999E-6</c:v>
                </c:pt>
                <c:pt idx="18412">
                  <c:v>4.0349330000000004E-6</c:v>
                </c:pt>
                <c:pt idx="18413">
                  <c:v>4.0346079999999997E-6</c:v>
                </c:pt>
                <c:pt idx="18414">
                  <c:v>4.0342850000000003E-6</c:v>
                </c:pt>
                <c:pt idx="18415">
                  <c:v>4.0339630000000003E-6</c:v>
                </c:pt>
                <c:pt idx="18416">
                  <c:v>4.0336429999999999E-6</c:v>
                </c:pt>
                <c:pt idx="18417">
                  <c:v>4.033325E-6</c:v>
                </c:pt>
                <c:pt idx="18418">
                  <c:v>4.03301E-6</c:v>
                </c:pt>
                <c:pt idx="18419">
                  <c:v>4.0326729999999998E-6</c:v>
                </c:pt>
                <c:pt idx="18420">
                  <c:v>4.0323429999999996E-6</c:v>
                </c:pt>
                <c:pt idx="18421">
                  <c:v>4.0320230000000001E-6</c:v>
                </c:pt>
                <c:pt idx="18422">
                  <c:v>4.0317139999999998E-6</c:v>
                </c:pt>
                <c:pt idx="18423">
                  <c:v>4.0313839999999996E-6</c:v>
                </c:pt>
                <c:pt idx="18424">
                  <c:v>4.0310769999999998E-6</c:v>
                </c:pt>
                <c:pt idx="18425">
                  <c:v>4.0307689999999998E-6</c:v>
                </c:pt>
                <c:pt idx="18426">
                  <c:v>4.0304429999999997E-6</c:v>
                </c:pt>
                <c:pt idx="18427">
                  <c:v>4.0301370000000001E-6</c:v>
                </c:pt>
                <c:pt idx="18428">
                  <c:v>4.0298080000000002E-6</c:v>
                </c:pt>
                <c:pt idx="18429">
                  <c:v>4.0294930000000001E-6</c:v>
                </c:pt>
                <c:pt idx="18430">
                  <c:v>4.0291869999999997E-6</c:v>
                </c:pt>
                <c:pt idx="18431">
                  <c:v>4.0288560000000001E-6</c:v>
                </c:pt>
                <c:pt idx="18432">
                  <c:v>4.0285340000000001E-6</c:v>
                </c:pt>
                <c:pt idx="18433">
                  <c:v>4.0282209999999998E-6</c:v>
                </c:pt>
                <c:pt idx="18434">
                  <c:v>4.0278849999999998E-6</c:v>
                </c:pt>
                <c:pt idx="18435">
                  <c:v>4.0275629999999998E-6</c:v>
                </c:pt>
                <c:pt idx="18436">
                  <c:v>4.0272540000000004E-6</c:v>
                </c:pt>
                <c:pt idx="18437">
                  <c:v>4.0269490000000002E-6</c:v>
                </c:pt>
                <c:pt idx="18438">
                  <c:v>4.0266459999999997E-6</c:v>
                </c:pt>
                <c:pt idx="18439">
                  <c:v>4.026318E-6</c:v>
                </c:pt>
                <c:pt idx="18440">
                  <c:v>4.0259830000000002E-6</c:v>
                </c:pt>
                <c:pt idx="18441">
                  <c:v>4.0256449999999998E-6</c:v>
                </c:pt>
                <c:pt idx="18442">
                  <c:v>4.025313E-6</c:v>
                </c:pt>
                <c:pt idx="18443">
                  <c:v>4.0249890000000003E-6</c:v>
                </c:pt>
                <c:pt idx="18444">
                  <c:v>4.0246950000000003E-6</c:v>
                </c:pt>
                <c:pt idx="18445">
                  <c:v>4.024379E-6</c:v>
                </c:pt>
                <c:pt idx="18446">
                  <c:v>4.0240650000000002E-6</c:v>
                </c:pt>
                <c:pt idx="18447">
                  <c:v>4.0237519999999999E-6</c:v>
                </c:pt>
                <c:pt idx="18448">
                  <c:v>4.0234369999999998E-6</c:v>
                </c:pt>
                <c:pt idx="18449">
                  <c:v>4.0235639999999998E-6</c:v>
                </c:pt>
                <c:pt idx="18450">
                  <c:v>4.0232150000000001E-6</c:v>
                </c:pt>
                <c:pt idx="18451">
                  <c:v>4.0228800000000004E-6</c:v>
                </c:pt>
                <c:pt idx="18452">
                  <c:v>4.0225809999999999E-6</c:v>
                </c:pt>
                <c:pt idx="18453">
                  <c:v>4.0222670000000002E-6</c:v>
                </c:pt>
                <c:pt idx="18454">
                  <c:v>4.0219499999999997E-6</c:v>
                </c:pt>
                <c:pt idx="18455">
                  <c:v>4.0216249999999998E-6</c:v>
                </c:pt>
                <c:pt idx="18456">
                  <c:v>4.0212910000000003E-6</c:v>
                </c:pt>
                <c:pt idx="18457">
                  <c:v>4.0209510000000003E-6</c:v>
                </c:pt>
                <c:pt idx="18458">
                  <c:v>4.0206290000000003E-6</c:v>
                </c:pt>
                <c:pt idx="18459">
                  <c:v>4.0203119999999998E-6</c:v>
                </c:pt>
                <c:pt idx="18460">
                  <c:v>4.0199999999999996E-6</c:v>
                </c:pt>
                <c:pt idx="18461">
                  <c:v>4.0196910000000002E-6</c:v>
                </c:pt>
                <c:pt idx="18462">
                  <c:v>4.0193849999999998E-6</c:v>
                </c:pt>
                <c:pt idx="18463">
                  <c:v>4.0190510000000003E-6</c:v>
                </c:pt>
                <c:pt idx="18464">
                  <c:v>4.0187350000000001E-6</c:v>
                </c:pt>
                <c:pt idx="18465">
                  <c:v>4.0184229999999999E-6</c:v>
                </c:pt>
                <c:pt idx="18466">
                  <c:v>4.018112E-6</c:v>
                </c:pt>
                <c:pt idx="18467">
                  <c:v>4.0178010000000001E-6</c:v>
                </c:pt>
                <c:pt idx="18468">
                  <c:v>4.0174919999999999E-6</c:v>
                </c:pt>
                <c:pt idx="18469">
                  <c:v>4.017153E-6</c:v>
                </c:pt>
                <c:pt idx="18470">
                  <c:v>4.0168320000000003E-6</c:v>
                </c:pt>
                <c:pt idx="18471">
                  <c:v>4.016516E-6</c:v>
                </c:pt>
                <c:pt idx="18472">
                  <c:v>4.0162029999999996E-6</c:v>
                </c:pt>
                <c:pt idx="18473">
                  <c:v>4.0158940000000002E-6</c:v>
                </c:pt>
                <c:pt idx="18474">
                  <c:v>4.0155890000000001E-6</c:v>
                </c:pt>
                <c:pt idx="18475">
                  <c:v>4.0152570000000002E-6</c:v>
                </c:pt>
                <c:pt idx="18476">
                  <c:v>4.0149310000000001E-6</c:v>
                </c:pt>
                <c:pt idx="18477">
                  <c:v>4.0146179999999997E-6</c:v>
                </c:pt>
                <c:pt idx="18478">
                  <c:v>4.0142859999999999E-6</c:v>
                </c:pt>
                <c:pt idx="18479">
                  <c:v>4.013982E-6</c:v>
                </c:pt>
                <c:pt idx="18480">
                  <c:v>4.0136809999999999E-6</c:v>
                </c:pt>
                <c:pt idx="18481">
                  <c:v>4.013384E-6</c:v>
                </c:pt>
                <c:pt idx="18482">
                  <c:v>4.0130810000000003E-6</c:v>
                </c:pt>
                <c:pt idx="18483">
                  <c:v>4.0127630000000004E-6</c:v>
                </c:pt>
                <c:pt idx="18484">
                  <c:v>4.0124330000000002E-6</c:v>
                </c:pt>
                <c:pt idx="18485">
                  <c:v>4.0120989999999999E-6</c:v>
                </c:pt>
                <c:pt idx="18486">
                  <c:v>4.0117680000000002E-6</c:v>
                </c:pt>
                <c:pt idx="18487">
                  <c:v>4.011445E-6</c:v>
                </c:pt>
                <c:pt idx="18488">
                  <c:v>4.0111319999999996E-6</c:v>
                </c:pt>
                <c:pt idx="18489">
                  <c:v>4.0108260000000001E-6</c:v>
                </c:pt>
                <c:pt idx="18490">
                  <c:v>4.010525E-6</c:v>
                </c:pt>
                <c:pt idx="18491">
                  <c:v>4.01067E-6</c:v>
                </c:pt>
                <c:pt idx="18492">
                  <c:v>4.0103289999999997E-6</c:v>
                </c:pt>
                <c:pt idx="18493">
                  <c:v>4.0099920000000003E-6</c:v>
                </c:pt>
                <c:pt idx="18494">
                  <c:v>4.0096569999999998E-6</c:v>
                </c:pt>
                <c:pt idx="18495">
                  <c:v>4.0093220000000001E-6</c:v>
                </c:pt>
                <c:pt idx="18496">
                  <c:v>4.0090110000000002E-6</c:v>
                </c:pt>
                <c:pt idx="18497">
                  <c:v>4.0087030000000001E-6</c:v>
                </c:pt>
                <c:pt idx="18498">
                  <c:v>4.0083859999999996E-6</c:v>
                </c:pt>
                <c:pt idx="18499">
                  <c:v>4.0080730000000001E-6</c:v>
                </c:pt>
                <c:pt idx="18500">
                  <c:v>4.0077550000000002E-6</c:v>
                </c:pt>
                <c:pt idx="18501">
                  <c:v>4.0074529999999999E-6</c:v>
                </c:pt>
                <c:pt idx="18502">
                  <c:v>4.007149E-6</c:v>
                </c:pt>
                <c:pt idx="18503">
                  <c:v>4.006827E-6</c:v>
                </c:pt>
                <c:pt idx="18504">
                  <c:v>4.0064999999999997E-6</c:v>
                </c:pt>
                <c:pt idx="18505">
                  <c:v>4.0061709999999997E-6</c:v>
                </c:pt>
                <c:pt idx="18506">
                  <c:v>4.0058470000000001E-6</c:v>
                </c:pt>
                <c:pt idx="18507">
                  <c:v>4.0055489999999999E-6</c:v>
                </c:pt>
                <c:pt idx="18508">
                  <c:v>4.0052500000000003E-6</c:v>
                </c:pt>
                <c:pt idx="18509">
                  <c:v>4.00493E-6</c:v>
                </c:pt>
                <c:pt idx="18510">
                  <c:v>4.0046130000000003E-6</c:v>
                </c:pt>
                <c:pt idx="18511">
                  <c:v>4.0042980000000003E-6</c:v>
                </c:pt>
                <c:pt idx="18512">
                  <c:v>4.0039849999999999E-6</c:v>
                </c:pt>
                <c:pt idx="18513">
                  <c:v>4.0036729999999998E-6</c:v>
                </c:pt>
                <c:pt idx="18514">
                  <c:v>4.0033609999999996E-6</c:v>
                </c:pt>
                <c:pt idx="18515">
                  <c:v>4.0030490000000003E-6</c:v>
                </c:pt>
                <c:pt idx="18516">
                  <c:v>4.0027370000000002E-6</c:v>
                </c:pt>
                <c:pt idx="18517">
                  <c:v>4.0024250000000001E-6</c:v>
                </c:pt>
                <c:pt idx="18518">
                  <c:v>4.0021119999999997E-6</c:v>
                </c:pt>
                <c:pt idx="18519">
                  <c:v>4.0018000000000004E-6</c:v>
                </c:pt>
                <c:pt idx="18520">
                  <c:v>4.0014859999999998E-6</c:v>
                </c:pt>
                <c:pt idx="18521">
                  <c:v>4.0011730000000002E-6</c:v>
                </c:pt>
                <c:pt idx="18522">
                  <c:v>4.0008589999999996E-6</c:v>
                </c:pt>
                <c:pt idx="18523">
                  <c:v>4.0005449999999998E-6</c:v>
                </c:pt>
                <c:pt idx="18524">
                  <c:v>4.0002310000000001E-6</c:v>
                </c:pt>
                <c:pt idx="18525">
                  <c:v>3.9999179999999997E-6</c:v>
                </c:pt>
                <c:pt idx="18526">
                  <c:v>3.9996039999999999E-6</c:v>
                </c:pt>
                <c:pt idx="18527">
                  <c:v>3.9992910000000004E-6</c:v>
                </c:pt>
                <c:pt idx="18528">
                  <c:v>3.998978E-6</c:v>
                </c:pt>
                <c:pt idx="18529">
                  <c:v>3.9986659999999998E-6</c:v>
                </c:pt>
                <c:pt idx="18530">
                  <c:v>3.9983530000000003E-6</c:v>
                </c:pt>
                <c:pt idx="18531">
                  <c:v>3.9980399999999999E-6</c:v>
                </c:pt>
                <c:pt idx="18532">
                  <c:v>3.9977260000000002E-6</c:v>
                </c:pt>
                <c:pt idx="18533">
                  <c:v>3.9978619999999997E-6</c:v>
                </c:pt>
                <c:pt idx="18534">
                  <c:v>3.99752E-6</c:v>
                </c:pt>
                <c:pt idx="18535">
                  <c:v>3.9971929999999996E-6</c:v>
                </c:pt>
                <c:pt idx="18536">
                  <c:v>3.9968980000000002E-6</c:v>
                </c:pt>
                <c:pt idx="18537">
                  <c:v>3.9965870000000003E-6</c:v>
                </c:pt>
                <c:pt idx="18538">
                  <c:v>3.9962830000000003E-6</c:v>
                </c:pt>
                <c:pt idx="18539">
                  <c:v>3.9959610000000003E-6</c:v>
                </c:pt>
                <c:pt idx="18540">
                  <c:v>3.9956359999999996E-6</c:v>
                </c:pt>
                <c:pt idx="18541">
                  <c:v>3.9953060000000003E-6</c:v>
                </c:pt>
                <c:pt idx="18542">
                  <c:v>3.9949940000000001E-6</c:v>
                </c:pt>
                <c:pt idx="18543">
                  <c:v>3.9946839999999996E-6</c:v>
                </c:pt>
                <c:pt idx="18544">
                  <c:v>3.9943659999999997E-6</c:v>
                </c:pt>
                <c:pt idx="18545">
                  <c:v>3.9940439999999997E-6</c:v>
                </c:pt>
                <c:pt idx="18546">
                  <c:v>3.9937259999999999E-6</c:v>
                </c:pt>
                <c:pt idx="18547">
                  <c:v>3.9934310000000004E-6</c:v>
                </c:pt>
                <c:pt idx="18548">
                  <c:v>3.9931330000000002E-6</c:v>
                </c:pt>
                <c:pt idx="18549">
                  <c:v>3.9928150000000003E-6</c:v>
                </c:pt>
                <c:pt idx="18550">
                  <c:v>3.9924990000000001E-6</c:v>
                </c:pt>
                <c:pt idx="18551">
                  <c:v>3.9921859999999997E-6</c:v>
                </c:pt>
                <c:pt idx="18552">
                  <c:v>3.991876E-6</c:v>
                </c:pt>
                <c:pt idx="18553">
                  <c:v>3.9915739999999997E-6</c:v>
                </c:pt>
                <c:pt idx="18554">
                  <c:v>3.9912589999999997E-6</c:v>
                </c:pt>
                <c:pt idx="18555">
                  <c:v>3.9909729999999999E-6</c:v>
                </c:pt>
                <c:pt idx="18556">
                  <c:v>3.9906730000000001E-6</c:v>
                </c:pt>
                <c:pt idx="18557">
                  <c:v>3.9903639999999998E-6</c:v>
                </c:pt>
                <c:pt idx="18558">
                  <c:v>3.9900290000000001E-6</c:v>
                </c:pt>
                <c:pt idx="18559">
                  <c:v>3.989703E-6</c:v>
                </c:pt>
                <c:pt idx="18560">
                  <c:v>3.9893869999999997E-6</c:v>
                </c:pt>
                <c:pt idx="18561">
                  <c:v>3.9890810000000002E-6</c:v>
                </c:pt>
                <c:pt idx="18562">
                  <c:v>3.9887810000000004E-6</c:v>
                </c:pt>
                <c:pt idx="18563">
                  <c:v>3.9884800000000003E-6</c:v>
                </c:pt>
                <c:pt idx="18564">
                  <c:v>3.9881640000000001E-6</c:v>
                </c:pt>
                <c:pt idx="18565">
                  <c:v>3.9878399999999996E-6</c:v>
                </c:pt>
                <c:pt idx="18566">
                  <c:v>3.9875179999999996E-6</c:v>
                </c:pt>
                <c:pt idx="18567">
                  <c:v>3.9872109999999998E-6</c:v>
                </c:pt>
                <c:pt idx="18568">
                  <c:v>3.9869059999999996E-6</c:v>
                </c:pt>
                <c:pt idx="18569">
                  <c:v>3.9866049999999996E-6</c:v>
                </c:pt>
                <c:pt idx="18570">
                  <c:v>3.986306E-6</c:v>
                </c:pt>
                <c:pt idx="18571">
                  <c:v>3.9860109999999997E-6</c:v>
                </c:pt>
                <c:pt idx="18572">
                  <c:v>3.9856959999999997E-6</c:v>
                </c:pt>
                <c:pt idx="18573">
                  <c:v>3.9853770000000004E-6</c:v>
                </c:pt>
                <c:pt idx="18574">
                  <c:v>3.9850570000000001E-6</c:v>
                </c:pt>
                <c:pt idx="18575">
                  <c:v>3.9851719999999996E-6</c:v>
                </c:pt>
                <c:pt idx="18576">
                  <c:v>3.9848399999999998E-6</c:v>
                </c:pt>
                <c:pt idx="18577">
                  <c:v>3.984533E-6</c:v>
                </c:pt>
                <c:pt idx="18578">
                  <c:v>3.9842290000000001E-6</c:v>
                </c:pt>
                <c:pt idx="18579">
                  <c:v>3.9839129999999998E-6</c:v>
                </c:pt>
                <c:pt idx="18580">
                  <c:v>3.9836019999999999E-6</c:v>
                </c:pt>
                <c:pt idx="18581">
                  <c:v>3.9832859999999997E-6</c:v>
                </c:pt>
                <c:pt idx="18582">
                  <c:v>3.9829870000000001E-6</c:v>
                </c:pt>
                <c:pt idx="18583">
                  <c:v>3.9826629999999996E-6</c:v>
                </c:pt>
                <c:pt idx="18584">
                  <c:v>3.9823570000000001E-6</c:v>
                </c:pt>
                <c:pt idx="18585">
                  <c:v>3.9820530000000001E-6</c:v>
                </c:pt>
                <c:pt idx="18586">
                  <c:v>3.9817499999999996E-6</c:v>
                </c:pt>
                <c:pt idx="18587">
                  <c:v>3.9814440000000001E-6</c:v>
                </c:pt>
                <c:pt idx="18588">
                  <c:v>3.9811230000000003E-6</c:v>
                </c:pt>
                <c:pt idx="18589">
                  <c:v>3.9808059999999998E-6</c:v>
                </c:pt>
                <c:pt idx="18590">
                  <c:v>3.9804960000000001E-6</c:v>
                </c:pt>
                <c:pt idx="18591">
                  <c:v>3.9801929999999996E-6</c:v>
                </c:pt>
                <c:pt idx="18592">
                  <c:v>3.9798789999999998E-6</c:v>
                </c:pt>
                <c:pt idx="18593">
                  <c:v>3.9795660000000003E-6</c:v>
                </c:pt>
                <c:pt idx="18594">
                  <c:v>3.9792529999999999E-6</c:v>
                </c:pt>
                <c:pt idx="18595">
                  <c:v>3.9789439999999997E-6</c:v>
                </c:pt>
                <c:pt idx="18596">
                  <c:v>3.9786579999999998E-6</c:v>
                </c:pt>
                <c:pt idx="18597">
                  <c:v>3.9783499999999998E-6</c:v>
                </c:pt>
                <c:pt idx="18598">
                  <c:v>3.9780419999999997E-6</c:v>
                </c:pt>
                <c:pt idx="18599">
                  <c:v>3.977735E-6</c:v>
                </c:pt>
                <c:pt idx="18600">
                  <c:v>3.9774329999999997E-6</c:v>
                </c:pt>
                <c:pt idx="18601">
                  <c:v>3.9771179999999997E-6</c:v>
                </c:pt>
                <c:pt idx="18602">
                  <c:v>3.9768279999999997E-6</c:v>
                </c:pt>
                <c:pt idx="18603">
                  <c:v>3.9765290000000001E-6</c:v>
                </c:pt>
                <c:pt idx="18604">
                  <c:v>3.9762129999999999E-6</c:v>
                </c:pt>
                <c:pt idx="18605">
                  <c:v>3.9758930000000004E-6</c:v>
                </c:pt>
                <c:pt idx="18606">
                  <c:v>3.9755700000000001E-6</c:v>
                </c:pt>
                <c:pt idx="18607">
                  <c:v>3.975251E-6</c:v>
                </c:pt>
                <c:pt idx="18608">
                  <c:v>3.9749389999999999E-6</c:v>
                </c:pt>
                <c:pt idx="18609">
                  <c:v>3.9746519999999998E-6</c:v>
                </c:pt>
                <c:pt idx="18610">
                  <c:v>3.9743500000000003E-6</c:v>
                </c:pt>
                <c:pt idx="18611">
                  <c:v>3.9740499999999997E-6</c:v>
                </c:pt>
                <c:pt idx="18612">
                  <c:v>3.9737559999999996E-6</c:v>
                </c:pt>
                <c:pt idx="18613">
                  <c:v>3.97345E-6</c:v>
                </c:pt>
                <c:pt idx="18614">
                  <c:v>3.9731360000000003E-6</c:v>
                </c:pt>
                <c:pt idx="18615">
                  <c:v>3.9728170000000002E-6</c:v>
                </c:pt>
                <c:pt idx="18616">
                  <c:v>3.9724929999999997E-6</c:v>
                </c:pt>
                <c:pt idx="18617">
                  <c:v>3.9721870000000001E-6</c:v>
                </c:pt>
                <c:pt idx="18618">
                  <c:v>3.9723299999999996E-6</c:v>
                </c:pt>
                <c:pt idx="18619">
                  <c:v>3.9720079999999996E-6</c:v>
                </c:pt>
                <c:pt idx="18620">
                  <c:v>3.9717020000000001E-6</c:v>
                </c:pt>
                <c:pt idx="18621">
                  <c:v>3.9713889999999997E-6</c:v>
                </c:pt>
                <c:pt idx="18622">
                  <c:v>3.9710679999999999E-6</c:v>
                </c:pt>
                <c:pt idx="18623">
                  <c:v>3.9707599999999999E-6</c:v>
                </c:pt>
                <c:pt idx="18624">
                  <c:v>3.9704549999999997E-6</c:v>
                </c:pt>
                <c:pt idx="18625">
                  <c:v>3.9701509999999998E-6</c:v>
                </c:pt>
                <c:pt idx="18626">
                  <c:v>3.9698490000000004E-6</c:v>
                </c:pt>
                <c:pt idx="18627">
                  <c:v>3.9695449999999996E-6</c:v>
                </c:pt>
                <c:pt idx="18628">
                  <c:v>3.9692190000000004E-6</c:v>
                </c:pt>
                <c:pt idx="18629">
                  <c:v>3.9689089999999998E-6</c:v>
                </c:pt>
                <c:pt idx="18630">
                  <c:v>3.9686039999999997E-6</c:v>
                </c:pt>
                <c:pt idx="18631">
                  <c:v>3.9683029999999996E-6</c:v>
                </c:pt>
                <c:pt idx="18632">
                  <c:v>3.9680050000000003E-6</c:v>
                </c:pt>
                <c:pt idx="18633">
                  <c:v>3.9676930000000002E-6</c:v>
                </c:pt>
                <c:pt idx="18634">
                  <c:v>3.9673790000000004E-6</c:v>
                </c:pt>
                <c:pt idx="18635">
                  <c:v>3.9670630000000001E-6</c:v>
                </c:pt>
                <c:pt idx="18636">
                  <c:v>3.9667520000000002E-6</c:v>
                </c:pt>
                <c:pt idx="18637">
                  <c:v>3.9664660000000004E-6</c:v>
                </c:pt>
                <c:pt idx="18638">
                  <c:v>3.9661769999999998E-6</c:v>
                </c:pt>
                <c:pt idx="18639">
                  <c:v>3.9658670000000002E-6</c:v>
                </c:pt>
                <c:pt idx="18640">
                  <c:v>3.9655569999999996E-6</c:v>
                </c:pt>
                <c:pt idx="18641">
                  <c:v>3.9652480000000002E-6</c:v>
                </c:pt>
                <c:pt idx="18642">
                  <c:v>3.9649409999999996E-6</c:v>
                </c:pt>
                <c:pt idx="18643">
                  <c:v>3.9646400000000004E-6</c:v>
                </c:pt>
                <c:pt idx="18644">
                  <c:v>3.9643289999999996E-6</c:v>
                </c:pt>
                <c:pt idx="18645">
                  <c:v>3.9640429999999998E-6</c:v>
                </c:pt>
                <c:pt idx="18646">
                  <c:v>3.9637489999999997E-6</c:v>
                </c:pt>
                <c:pt idx="18647">
                  <c:v>3.9634470000000003E-6</c:v>
                </c:pt>
                <c:pt idx="18648">
                  <c:v>3.9631320000000003E-6</c:v>
                </c:pt>
                <c:pt idx="18649">
                  <c:v>3.9628210000000004E-6</c:v>
                </c:pt>
                <c:pt idx="18650">
                  <c:v>3.9625130000000003E-6</c:v>
                </c:pt>
                <c:pt idx="18651">
                  <c:v>3.962211E-6</c:v>
                </c:pt>
                <c:pt idx="18652">
                  <c:v>3.9618879999999998E-6</c:v>
                </c:pt>
                <c:pt idx="18653">
                  <c:v>3.9615759999999997E-6</c:v>
                </c:pt>
                <c:pt idx="18654">
                  <c:v>3.9612509999999998E-6</c:v>
                </c:pt>
                <c:pt idx="18655">
                  <c:v>3.9609569999999997E-6</c:v>
                </c:pt>
                <c:pt idx="18656">
                  <c:v>3.9606690000000002E-6</c:v>
                </c:pt>
                <c:pt idx="18657">
                  <c:v>3.9603890000000001E-6</c:v>
                </c:pt>
                <c:pt idx="18658">
                  <c:v>3.9600899999999997E-6</c:v>
                </c:pt>
                <c:pt idx="18659">
                  <c:v>3.9597639999999996E-6</c:v>
                </c:pt>
                <c:pt idx="18660">
                  <c:v>3.9594520000000003E-6</c:v>
                </c:pt>
                <c:pt idx="18661">
                  <c:v>3.95961E-6</c:v>
                </c:pt>
                <c:pt idx="18662">
                  <c:v>3.9593009999999998E-6</c:v>
                </c:pt>
                <c:pt idx="18663">
                  <c:v>3.9589649999999998E-6</c:v>
                </c:pt>
                <c:pt idx="18664">
                  <c:v>3.9586459999999997E-6</c:v>
                </c:pt>
                <c:pt idx="18665">
                  <c:v>3.9583510000000002E-6</c:v>
                </c:pt>
                <c:pt idx="18666">
                  <c:v>3.9580440000000004E-6</c:v>
                </c:pt>
                <c:pt idx="18667">
                  <c:v>3.9577399999999997E-6</c:v>
                </c:pt>
                <c:pt idx="18668">
                  <c:v>3.9574380000000002E-6</c:v>
                </c:pt>
                <c:pt idx="18669">
                  <c:v>3.95714E-6</c:v>
                </c:pt>
                <c:pt idx="18670">
                  <c:v>3.956825E-6</c:v>
                </c:pt>
                <c:pt idx="18671">
                  <c:v>3.9565129999999999E-6</c:v>
                </c:pt>
                <c:pt idx="18672">
                  <c:v>3.9562070000000003E-6</c:v>
                </c:pt>
                <c:pt idx="18673">
                  <c:v>3.9558939999999999E-6</c:v>
                </c:pt>
                <c:pt idx="18674">
                  <c:v>3.9555849999999997E-6</c:v>
                </c:pt>
                <c:pt idx="18675">
                  <c:v>3.9552790000000001E-6</c:v>
                </c:pt>
                <c:pt idx="18676">
                  <c:v>3.9549790000000003E-6</c:v>
                </c:pt>
                <c:pt idx="18677">
                  <c:v>3.9547020000000001E-6</c:v>
                </c:pt>
                <c:pt idx="18678">
                  <c:v>3.9544190000000001E-6</c:v>
                </c:pt>
                <c:pt idx="18679">
                  <c:v>3.9541110000000001E-6</c:v>
                </c:pt>
                <c:pt idx="18680">
                  <c:v>3.9538010000000004E-6</c:v>
                </c:pt>
                <c:pt idx="18681">
                  <c:v>3.9534899999999996E-6</c:v>
                </c:pt>
                <c:pt idx="18682">
                  <c:v>3.9531810000000002E-6</c:v>
                </c:pt>
                <c:pt idx="18683">
                  <c:v>3.9528749999999998E-6</c:v>
                </c:pt>
                <c:pt idx="18684">
                  <c:v>3.9525709999999999E-6</c:v>
                </c:pt>
                <c:pt idx="18685">
                  <c:v>3.9522869999999997E-6</c:v>
                </c:pt>
                <c:pt idx="18686">
                  <c:v>3.9519810000000001E-6</c:v>
                </c:pt>
                <c:pt idx="18687">
                  <c:v>3.9516749999999997E-6</c:v>
                </c:pt>
                <c:pt idx="18688">
                  <c:v>3.9513709999999998E-6</c:v>
                </c:pt>
                <c:pt idx="18689">
                  <c:v>3.9510669999999999E-6</c:v>
                </c:pt>
                <c:pt idx="18690">
                  <c:v>3.9507649999999996E-6</c:v>
                </c:pt>
                <c:pt idx="18691">
                  <c:v>3.9504810000000002E-6</c:v>
                </c:pt>
                <c:pt idx="18692">
                  <c:v>3.9501730000000002E-6</c:v>
                </c:pt>
                <c:pt idx="18693">
                  <c:v>3.9498650000000002E-6</c:v>
                </c:pt>
                <c:pt idx="18694">
                  <c:v>3.9495580000000004E-6</c:v>
                </c:pt>
                <c:pt idx="18695">
                  <c:v>3.949252E-6</c:v>
                </c:pt>
                <c:pt idx="18696">
                  <c:v>3.9489490000000003E-6</c:v>
                </c:pt>
                <c:pt idx="18697">
                  <c:v>3.9486639999999998E-6</c:v>
                </c:pt>
                <c:pt idx="18698">
                  <c:v>3.948357E-6</c:v>
                </c:pt>
                <c:pt idx="18699">
                  <c:v>3.9480509999999996E-6</c:v>
                </c:pt>
                <c:pt idx="18700">
                  <c:v>3.9477450000000001E-6</c:v>
                </c:pt>
                <c:pt idx="18701">
                  <c:v>3.9474399999999999E-6</c:v>
                </c:pt>
                <c:pt idx="18702">
                  <c:v>3.9471370000000003E-6</c:v>
                </c:pt>
                <c:pt idx="18703">
                  <c:v>3.9468360000000002E-6</c:v>
                </c:pt>
                <c:pt idx="18704">
                  <c:v>3.9469939999999999E-6</c:v>
                </c:pt>
                <c:pt idx="18705">
                  <c:v>3.9466660000000002E-6</c:v>
                </c:pt>
                <c:pt idx="18706">
                  <c:v>3.946354E-6</c:v>
                </c:pt>
                <c:pt idx="18707">
                  <c:v>3.9460659999999997E-6</c:v>
                </c:pt>
                <c:pt idx="18708">
                  <c:v>3.9457729999999999E-6</c:v>
                </c:pt>
                <c:pt idx="18709">
                  <c:v>3.94548E-6</c:v>
                </c:pt>
                <c:pt idx="18710">
                  <c:v>3.9451709999999998E-6</c:v>
                </c:pt>
                <c:pt idx="18711">
                  <c:v>3.9448489999999998E-6</c:v>
                </c:pt>
                <c:pt idx="18712">
                  <c:v>3.9445320000000001E-6</c:v>
                </c:pt>
                <c:pt idx="18713">
                  <c:v>3.9442170000000001E-6</c:v>
                </c:pt>
                <c:pt idx="18714">
                  <c:v>3.9439230000000001E-6</c:v>
                </c:pt>
                <c:pt idx="18715">
                  <c:v>3.9436249999999999E-6</c:v>
                </c:pt>
                <c:pt idx="18716">
                  <c:v>3.9433229999999996E-6</c:v>
                </c:pt>
                <c:pt idx="18717">
                  <c:v>3.9430159999999998E-6</c:v>
                </c:pt>
                <c:pt idx="18718">
                  <c:v>3.942716E-6</c:v>
                </c:pt>
                <c:pt idx="18719">
                  <c:v>3.9424359999999999E-6</c:v>
                </c:pt>
                <c:pt idx="18720">
                  <c:v>3.942132E-6</c:v>
                </c:pt>
                <c:pt idx="18721">
                  <c:v>3.9418449999999999E-6</c:v>
                </c:pt>
                <c:pt idx="18722">
                  <c:v>3.9415359999999996E-6</c:v>
                </c:pt>
                <c:pt idx="18723">
                  <c:v>3.9412280000000004E-6</c:v>
                </c:pt>
                <c:pt idx="18724">
                  <c:v>3.940922E-6</c:v>
                </c:pt>
                <c:pt idx="18725">
                  <c:v>3.9406199999999997E-6</c:v>
                </c:pt>
                <c:pt idx="18726">
                  <c:v>3.9403259999999997E-6</c:v>
                </c:pt>
                <c:pt idx="18727">
                  <c:v>3.940023E-6</c:v>
                </c:pt>
                <c:pt idx="18728">
                  <c:v>3.939747E-6</c:v>
                </c:pt>
                <c:pt idx="18729">
                  <c:v>3.9394580000000003E-6</c:v>
                </c:pt>
                <c:pt idx="18730">
                  <c:v>3.9391530000000001E-6</c:v>
                </c:pt>
                <c:pt idx="18731">
                  <c:v>3.9388420000000002E-6</c:v>
                </c:pt>
                <c:pt idx="18732">
                  <c:v>3.9385300000000001E-6</c:v>
                </c:pt>
                <c:pt idx="18733">
                  <c:v>3.938222E-6</c:v>
                </c:pt>
                <c:pt idx="18734">
                  <c:v>3.9379190000000003E-6</c:v>
                </c:pt>
                <c:pt idx="18735">
                  <c:v>3.9376210000000002E-6</c:v>
                </c:pt>
                <c:pt idx="18736">
                  <c:v>3.9373270000000001E-6</c:v>
                </c:pt>
                <c:pt idx="18737">
                  <c:v>3.93704E-6</c:v>
                </c:pt>
                <c:pt idx="18738">
                  <c:v>3.9367589999999997E-6</c:v>
                </c:pt>
                <c:pt idx="18739">
                  <c:v>3.9364689999999997E-6</c:v>
                </c:pt>
                <c:pt idx="18740">
                  <c:v>3.9361630000000001E-6</c:v>
                </c:pt>
                <c:pt idx="18741">
                  <c:v>3.9358490000000004E-6</c:v>
                </c:pt>
                <c:pt idx="18742">
                  <c:v>3.9355309999999996E-6</c:v>
                </c:pt>
                <c:pt idx="18743">
                  <c:v>3.9352190000000003E-6</c:v>
                </c:pt>
                <c:pt idx="18744">
                  <c:v>3.9349140000000002E-6</c:v>
                </c:pt>
                <c:pt idx="18745">
                  <c:v>3.934616E-6</c:v>
                </c:pt>
                <c:pt idx="18746">
                  <c:v>3.9343249999999998E-6</c:v>
                </c:pt>
                <c:pt idx="18747">
                  <c:v>3.9340349999999999E-6</c:v>
                </c:pt>
                <c:pt idx="18748">
                  <c:v>3.9342219999999997E-6</c:v>
                </c:pt>
                <c:pt idx="18749">
                  <c:v>3.9339029999999996E-6</c:v>
                </c:pt>
                <c:pt idx="18750">
                  <c:v>3.9335910000000003E-6</c:v>
                </c:pt>
                <c:pt idx="18751">
                  <c:v>3.9332779999999999E-6</c:v>
                </c:pt>
                <c:pt idx="18752">
                  <c:v>3.9329769999999999E-6</c:v>
                </c:pt>
                <c:pt idx="18753">
                  <c:v>3.9326759999999998E-6</c:v>
                </c:pt>
                <c:pt idx="18754">
                  <c:v>3.9323740000000004E-6</c:v>
                </c:pt>
                <c:pt idx="18755">
                  <c:v>3.9320660000000003E-6</c:v>
                </c:pt>
                <c:pt idx="18756">
                  <c:v>3.9317549999999996E-6</c:v>
                </c:pt>
                <c:pt idx="18757">
                  <c:v>3.9314640000000002E-6</c:v>
                </c:pt>
                <c:pt idx="18758">
                  <c:v>3.9311630000000002E-6</c:v>
                </c:pt>
                <c:pt idx="18759">
                  <c:v>3.9308679999999999E-6</c:v>
                </c:pt>
                <c:pt idx="18760">
                  <c:v>3.9305769999999997E-6</c:v>
                </c:pt>
                <c:pt idx="18761">
                  <c:v>3.930288E-6</c:v>
                </c:pt>
                <c:pt idx="18762">
                  <c:v>3.929984E-6</c:v>
                </c:pt>
                <c:pt idx="18763">
                  <c:v>3.9296730000000001E-6</c:v>
                </c:pt>
                <c:pt idx="18764">
                  <c:v>3.9293639999999999E-6</c:v>
                </c:pt>
                <c:pt idx="18765">
                  <c:v>3.9290619999999996E-6</c:v>
                </c:pt>
                <c:pt idx="18766">
                  <c:v>3.9287820000000003E-6</c:v>
                </c:pt>
                <c:pt idx="18767">
                  <c:v>3.9284829999999999E-6</c:v>
                </c:pt>
                <c:pt idx="18768">
                  <c:v>3.928204E-6</c:v>
                </c:pt>
                <c:pt idx="18769">
                  <c:v>3.927903E-6</c:v>
                </c:pt>
                <c:pt idx="18770">
                  <c:v>3.9276019999999999E-6</c:v>
                </c:pt>
                <c:pt idx="18771">
                  <c:v>3.9273030000000004E-6</c:v>
                </c:pt>
                <c:pt idx="18772">
                  <c:v>3.9270120000000002E-6</c:v>
                </c:pt>
                <c:pt idx="18773">
                  <c:v>3.926728E-6</c:v>
                </c:pt>
                <c:pt idx="18774">
                  <c:v>3.9264280000000001E-6</c:v>
                </c:pt>
                <c:pt idx="18775">
                  <c:v>3.9261359999999997E-6</c:v>
                </c:pt>
                <c:pt idx="18776">
                  <c:v>3.9258429999999999E-6</c:v>
                </c:pt>
                <c:pt idx="18777">
                  <c:v>3.9255400000000002E-6</c:v>
                </c:pt>
                <c:pt idx="18778">
                  <c:v>3.9252369999999997E-6</c:v>
                </c:pt>
                <c:pt idx="18779">
                  <c:v>3.9249350000000002E-6</c:v>
                </c:pt>
                <c:pt idx="18780">
                  <c:v>3.9246279999999996E-6</c:v>
                </c:pt>
                <c:pt idx="18781">
                  <c:v>3.9243209999999998E-6</c:v>
                </c:pt>
                <c:pt idx="18782">
                  <c:v>3.9240159999999996E-6</c:v>
                </c:pt>
                <c:pt idx="18783">
                  <c:v>3.9237180000000003E-6</c:v>
                </c:pt>
                <c:pt idx="18784">
                  <c:v>3.9234450000000002E-6</c:v>
                </c:pt>
                <c:pt idx="18785">
                  <c:v>3.9231690000000002E-6</c:v>
                </c:pt>
                <c:pt idx="18786">
                  <c:v>3.9228690000000004E-6</c:v>
                </c:pt>
                <c:pt idx="18787">
                  <c:v>3.9225680000000003E-6</c:v>
                </c:pt>
                <c:pt idx="18788">
                  <c:v>3.9222670000000003E-6</c:v>
                </c:pt>
                <c:pt idx="18789">
                  <c:v>3.9219669999999996E-6</c:v>
                </c:pt>
                <c:pt idx="18790">
                  <c:v>3.9216690000000003E-6</c:v>
                </c:pt>
                <c:pt idx="18791">
                  <c:v>3.9213710000000001E-6</c:v>
                </c:pt>
                <c:pt idx="18792">
                  <c:v>3.9210750000000004E-6</c:v>
                </c:pt>
                <c:pt idx="18793">
                  <c:v>3.9212590000000004E-6</c:v>
                </c:pt>
                <c:pt idx="18794">
                  <c:v>3.9209300000000004E-6</c:v>
                </c:pt>
                <c:pt idx="18795">
                  <c:v>3.920617E-6</c:v>
                </c:pt>
                <c:pt idx="18796">
                  <c:v>3.9203240000000002E-6</c:v>
                </c:pt>
                <c:pt idx="18797">
                  <c:v>3.9200340000000003E-6</c:v>
                </c:pt>
                <c:pt idx="18798">
                  <c:v>3.9197480000000004E-6</c:v>
                </c:pt>
                <c:pt idx="18799">
                  <c:v>3.9194430000000002E-6</c:v>
                </c:pt>
                <c:pt idx="18800">
                  <c:v>3.9191310000000001E-6</c:v>
                </c:pt>
                <c:pt idx="18801">
                  <c:v>3.9188200000000002E-6</c:v>
                </c:pt>
                <c:pt idx="18802">
                  <c:v>3.9185270000000004E-6</c:v>
                </c:pt>
                <c:pt idx="18803">
                  <c:v>3.9182360000000002E-6</c:v>
                </c:pt>
                <c:pt idx="18804">
                  <c:v>3.9179399999999996E-6</c:v>
                </c:pt>
                <c:pt idx="18805">
                  <c:v>3.9176410000000001E-6</c:v>
                </c:pt>
                <c:pt idx="18806">
                  <c:v>3.9173389999999998E-6</c:v>
                </c:pt>
                <c:pt idx="18807">
                  <c:v>3.9170409999999996E-6</c:v>
                </c:pt>
                <c:pt idx="18808">
                  <c:v>3.9167649999999996E-6</c:v>
                </c:pt>
                <c:pt idx="18809">
                  <c:v>3.9164740000000002E-6</c:v>
                </c:pt>
                <c:pt idx="18810">
                  <c:v>3.9161849999999997E-6</c:v>
                </c:pt>
                <c:pt idx="18811">
                  <c:v>3.9159040000000002E-6</c:v>
                </c:pt>
                <c:pt idx="18812">
                  <c:v>3.9156119999999997E-6</c:v>
                </c:pt>
                <c:pt idx="18813">
                  <c:v>3.9153149999999998E-6</c:v>
                </c:pt>
                <c:pt idx="18814">
                  <c:v>3.9150130000000004E-6</c:v>
                </c:pt>
                <c:pt idx="18815">
                  <c:v>3.9147110000000001E-6</c:v>
                </c:pt>
                <c:pt idx="18816">
                  <c:v>3.9144119999999996E-6</c:v>
                </c:pt>
                <c:pt idx="18817">
                  <c:v>3.9141200000000001E-6</c:v>
                </c:pt>
                <c:pt idx="18818">
                  <c:v>3.913812E-6</c:v>
                </c:pt>
                <c:pt idx="18819">
                  <c:v>3.9135150000000001E-6</c:v>
                </c:pt>
                <c:pt idx="18820">
                  <c:v>3.9132029999999999E-6</c:v>
                </c:pt>
                <c:pt idx="18821">
                  <c:v>3.9129219999999996E-6</c:v>
                </c:pt>
                <c:pt idx="18822">
                  <c:v>3.9126459999999996E-6</c:v>
                </c:pt>
                <c:pt idx="18823">
                  <c:v>3.9123510000000001E-6</c:v>
                </c:pt>
                <c:pt idx="18824">
                  <c:v>3.9120690000000004E-6</c:v>
                </c:pt>
                <c:pt idx="18825">
                  <c:v>3.9117930000000004E-6</c:v>
                </c:pt>
                <c:pt idx="18826">
                  <c:v>3.9114980000000001E-6</c:v>
                </c:pt>
                <c:pt idx="18827">
                  <c:v>3.9111800000000002E-6</c:v>
                </c:pt>
                <c:pt idx="18828">
                  <c:v>3.910882E-6</c:v>
                </c:pt>
                <c:pt idx="18829">
                  <c:v>3.9105869999999997E-6</c:v>
                </c:pt>
                <c:pt idx="18830">
                  <c:v>3.9102810000000002E-6</c:v>
                </c:pt>
                <c:pt idx="18831">
                  <c:v>3.9099989999999996E-6</c:v>
                </c:pt>
                <c:pt idx="18832">
                  <c:v>3.9097E-6</c:v>
                </c:pt>
                <c:pt idx="18833">
                  <c:v>3.9094180000000003E-6</c:v>
                </c:pt>
                <c:pt idx="18834">
                  <c:v>3.9091429999999997E-6</c:v>
                </c:pt>
                <c:pt idx="18835">
                  <c:v>3.9088489999999996E-6</c:v>
                </c:pt>
                <c:pt idx="18836">
                  <c:v>3.9085330000000002E-6</c:v>
                </c:pt>
                <c:pt idx="18837">
                  <c:v>3.9082309999999999E-6</c:v>
                </c:pt>
                <c:pt idx="18838">
                  <c:v>3.9084079999999999E-6</c:v>
                </c:pt>
                <c:pt idx="18839">
                  <c:v>3.9081080000000001E-6</c:v>
                </c:pt>
                <c:pt idx="18840">
                  <c:v>3.9077979999999996E-6</c:v>
                </c:pt>
                <c:pt idx="18841">
                  <c:v>3.9074949999999999E-6</c:v>
                </c:pt>
                <c:pt idx="18842">
                  <c:v>3.9071969999999998E-6</c:v>
                </c:pt>
                <c:pt idx="18843">
                  <c:v>3.9068929999999998E-6</c:v>
                </c:pt>
                <c:pt idx="18844">
                  <c:v>3.9065910000000004E-6</c:v>
                </c:pt>
                <c:pt idx="18845">
                  <c:v>3.9062979999999997E-6</c:v>
                </c:pt>
                <c:pt idx="18846">
                  <c:v>3.9060140000000003E-6</c:v>
                </c:pt>
                <c:pt idx="18847">
                  <c:v>3.9057109999999998E-6</c:v>
                </c:pt>
                <c:pt idx="18848">
                  <c:v>3.9054269999999996E-6</c:v>
                </c:pt>
                <c:pt idx="18849">
                  <c:v>3.9051229999999997E-6</c:v>
                </c:pt>
                <c:pt idx="18850">
                  <c:v>3.9048469999999997E-6</c:v>
                </c:pt>
                <c:pt idx="18851">
                  <c:v>3.9045719999999999E-6</c:v>
                </c:pt>
                <c:pt idx="18852">
                  <c:v>3.9042830000000002E-6</c:v>
                </c:pt>
                <c:pt idx="18853">
                  <c:v>3.9039949999999999E-6</c:v>
                </c:pt>
                <c:pt idx="18854">
                  <c:v>3.9036920000000002E-6</c:v>
                </c:pt>
                <c:pt idx="18855">
                  <c:v>3.9033950000000003E-6</c:v>
                </c:pt>
                <c:pt idx="18856">
                  <c:v>3.9031019999999996E-6</c:v>
                </c:pt>
                <c:pt idx="18857">
                  <c:v>3.9028010000000004E-6</c:v>
                </c:pt>
                <c:pt idx="18858">
                  <c:v>3.9024850000000001E-6</c:v>
                </c:pt>
                <c:pt idx="18859">
                  <c:v>3.9021920000000003E-6</c:v>
                </c:pt>
                <c:pt idx="18860">
                  <c:v>3.9019200000000004E-6</c:v>
                </c:pt>
                <c:pt idx="18861">
                  <c:v>3.9016440000000004E-6</c:v>
                </c:pt>
                <c:pt idx="18862">
                  <c:v>3.9013659999999999E-6</c:v>
                </c:pt>
                <c:pt idx="18863">
                  <c:v>3.9010649999999999E-6</c:v>
                </c:pt>
                <c:pt idx="18864">
                  <c:v>3.9007770000000004E-6</c:v>
                </c:pt>
                <c:pt idx="18865">
                  <c:v>3.9004690000000004E-6</c:v>
                </c:pt>
                <c:pt idx="18866">
                  <c:v>3.9001839999999999E-6</c:v>
                </c:pt>
                <c:pt idx="18867">
                  <c:v>3.8999039999999998E-6</c:v>
                </c:pt>
                <c:pt idx="18868">
                  <c:v>3.8996059999999996E-6</c:v>
                </c:pt>
                <c:pt idx="18869">
                  <c:v>3.8993180000000002E-6</c:v>
                </c:pt>
                <c:pt idx="18870">
                  <c:v>3.89902E-6</c:v>
                </c:pt>
                <c:pt idx="18871">
                  <c:v>3.8987210000000004E-6</c:v>
                </c:pt>
                <c:pt idx="18872">
                  <c:v>3.898422E-6</c:v>
                </c:pt>
                <c:pt idx="18873">
                  <c:v>3.8981269999999997E-6</c:v>
                </c:pt>
                <c:pt idx="18874">
                  <c:v>3.897856E-6</c:v>
                </c:pt>
                <c:pt idx="18875">
                  <c:v>3.89758E-6</c:v>
                </c:pt>
                <c:pt idx="18876">
                  <c:v>3.8972819999999999E-6</c:v>
                </c:pt>
                <c:pt idx="18877">
                  <c:v>3.8969849999999999E-6</c:v>
                </c:pt>
                <c:pt idx="18878">
                  <c:v>3.8966890000000002E-6</c:v>
                </c:pt>
                <c:pt idx="18879">
                  <c:v>3.8963950000000002E-6</c:v>
                </c:pt>
                <c:pt idx="18880">
                  <c:v>3.8961080000000001E-6</c:v>
                </c:pt>
                <c:pt idx="18881">
                  <c:v>3.8958129999999998E-6</c:v>
                </c:pt>
                <c:pt idx="18882">
                  <c:v>3.895545E-6</c:v>
                </c:pt>
                <c:pt idx="18883">
                  <c:v>3.8957249999999999E-6</c:v>
                </c:pt>
                <c:pt idx="18884">
                  <c:v>3.8954080000000002E-6</c:v>
                </c:pt>
                <c:pt idx="18885">
                  <c:v>3.8951059999999999E-6</c:v>
                </c:pt>
                <c:pt idx="18886">
                  <c:v>3.8948049999999999E-6</c:v>
                </c:pt>
                <c:pt idx="18887">
                  <c:v>3.8945069999999997E-6</c:v>
                </c:pt>
                <c:pt idx="18888">
                  <c:v>3.8942010000000002E-6</c:v>
                </c:pt>
                <c:pt idx="18889">
                  <c:v>3.8939049999999996E-6</c:v>
                </c:pt>
                <c:pt idx="18890">
                  <c:v>3.8936149999999997E-6</c:v>
                </c:pt>
                <c:pt idx="18891">
                  <c:v>3.893312E-6</c:v>
                </c:pt>
                <c:pt idx="18892">
                  <c:v>3.8930340000000003E-6</c:v>
                </c:pt>
                <c:pt idx="18893">
                  <c:v>3.8927570000000001E-6</c:v>
                </c:pt>
                <c:pt idx="18894">
                  <c:v>3.8924740000000001E-6</c:v>
                </c:pt>
                <c:pt idx="18895">
                  <c:v>3.8921789999999998E-6</c:v>
                </c:pt>
                <c:pt idx="18896">
                  <c:v>3.8918900000000001E-6</c:v>
                </c:pt>
                <c:pt idx="18897">
                  <c:v>3.891603E-6</c:v>
                </c:pt>
                <c:pt idx="18898">
                  <c:v>3.8912979999999999E-6</c:v>
                </c:pt>
                <c:pt idx="18899">
                  <c:v>3.8910100000000004E-6</c:v>
                </c:pt>
                <c:pt idx="18900">
                  <c:v>3.8907239999999997E-6</c:v>
                </c:pt>
                <c:pt idx="18901">
                  <c:v>3.8904379999999998E-6</c:v>
                </c:pt>
                <c:pt idx="18902">
                  <c:v>3.8901570000000003E-6</c:v>
                </c:pt>
                <c:pt idx="18903">
                  <c:v>3.8898719999999999E-6</c:v>
                </c:pt>
                <c:pt idx="18904">
                  <c:v>3.889586E-6</c:v>
                </c:pt>
                <c:pt idx="18905">
                  <c:v>3.8893119999999997E-6</c:v>
                </c:pt>
                <c:pt idx="18906">
                  <c:v>3.8890119999999999E-6</c:v>
                </c:pt>
                <c:pt idx="18907">
                  <c:v>3.8887160000000002E-6</c:v>
                </c:pt>
                <c:pt idx="18908">
                  <c:v>3.8884239999999997E-6</c:v>
                </c:pt>
                <c:pt idx="18909">
                  <c:v>3.8881250000000001E-6</c:v>
                </c:pt>
                <c:pt idx="18910">
                  <c:v>3.8878240000000001E-6</c:v>
                </c:pt>
                <c:pt idx="18911">
                  <c:v>3.8875389999999996E-6</c:v>
                </c:pt>
                <c:pt idx="18912">
                  <c:v>3.8872599999999998E-6</c:v>
                </c:pt>
                <c:pt idx="18913">
                  <c:v>3.886985E-6</c:v>
                </c:pt>
                <c:pt idx="18914">
                  <c:v>3.8867049999999999E-6</c:v>
                </c:pt>
                <c:pt idx="18915">
                  <c:v>3.8864160000000002E-6</c:v>
                </c:pt>
                <c:pt idx="18916">
                  <c:v>3.8861220000000001E-6</c:v>
                </c:pt>
                <c:pt idx="18917">
                  <c:v>3.8858259999999996E-6</c:v>
                </c:pt>
                <c:pt idx="18918">
                  <c:v>3.8855420000000002E-6</c:v>
                </c:pt>
                <c:pt idx="18919">
                  <c:v>3.8852550000000001E-6</c:v>
                </c:pt>
                <c:pt idx="18920">
                  <c:v>3.8849699999999997E-6</c:v>
                </c:pt>
                <c:pt idx="18921">
                  <c:v>3.8846860000000003E-6</c:v>
                </c:pt>
                <c:pt idx="18922">
                  <c:v>3.8843960000000003E-6</c:v>
                </c:pt>
                <c:pt idx="18923">
                  <c:v>3.8841120000000001E-6</c:v>
                </c:pt>
                <c:pt idx="18924">
                  <c:v>3.8838260000000003E-6</c:v>
                </c:pt>
                <c:pt idx="18925">
                  <c:v>3.8835339999999998E-6</c:v>
                </c:pt>
                <c:pt idx="18926">
                  <c:v>3.8832369999999999E-6</c:v>
                </c:pt>
                <c:pt idx="18927">
                  <c:v>3.8829459999999997E-6</c:v>
                </c:pt>
                <c:pt idx="18928">
                  <c:v>3.8826459999999999E-6</c:v>
                </c:pt>
                <c:pt idx="18929">
                  <c:v>3.8828250000000004E-6</c:v>
                </c:pt>
                <c:pt idx="18930">
                  <c:v>3.8825270000000002E-6</c:v>
                </c:pt>
                <c:pt idx="18931">
                  <c:v>3.8822309999999997E-6</c:v>
                </c:pt>
                <c:pt idx="18932">
                  <c:v>3.8819330000000003E-6</c:v>
                </c:pt>
                <c:pt idx="18933">
                  <c:v>3.8816469999999996E-6</c:v>
                </c:pt>
                <c:pt idx="18934">
                  <c:v>3.8813639999999997E-6</c:v>
                </c:pt>
                <c:pt idx="18935">
                  <c:v>3.8810830000000002E-6</c:v>
                </c:pt>
                <c:pt idx="18936">
                  <c:v>3.8808040000000003E-6</c:v>
                </c:pt>
                <c:pt idx="18937">
                  <c:v>3.8804990000000001E-6</c:v>
                </c:pt>
                <c:pt idx="18938">
                  <c:v>3.8802100000000004E-6</c:v>
                </c:pt>
                <c:pt idx="18939">
                  <c:v>3.8799239999999997E-6</c:v>
                </c:pt>
                <c:pt idx="18940">
                  <c:v>3.8796330000000004E-6</c:v>
                </c:pt>
                <c:pt idx="18941">
                  <c:v>3.8793460000000003E-6</c:v>
                </c:pt>
                <c:pt idx="18942">
                  <c:v>3.8790499999999997E-6</c:v>
                </c:pt>
                <c:pt idx="18943">
                  <c:v>3.8787569999999999E-6</c:v>
                </c:pt>
                <c:pt idx="18944">
                  <c:v>3.8784659999999997E-6</c:v>
                </c:pt>
                <c:pt idx="18945">
                  <c:v>3.8781979999999999E-6</c:v>
                </c:pt>
                <c:pt idx="18946">
                  <c:v>3.8779279999999997E-6</c:v>
                </c:pt>
                <c:pt idx="18947">
                  <c:v>3.8776370000000003E-6</c:v>
                </c:pt>
                <c:pt idx="18948">
                  <c:v>3.8773470000000004E-6</c:v>
                </c:pt>
                <c:pt idx="18949">
                  <c:v>3.8770640000000004E-6</c:v>
                </c:pt>
                <c:pt idx="18950">
                  <c:v>3.8767840000000003E-6</c:v>
                </c:pt>
                <c:pt idx="18951">
                  <c:v>3.8765129999999998E-6</c:v>
                </c:pt>
                <c:pt idx="18952">
                  <c:v>3.8762269999999999E-6</c:v>
                </c:pt>
                <c:pt idx="18953">
                  <c:v>3.87593E-6</c:v>
                </c:pt>
                <c:pt idx="18954">
                  <c:v>3.8756300000000002E-6</c:v>
                </c:pt>
                <c:pt idx="18955">
                  <c:v>3.8753339999999996E-6</c:v>
                </c:pt>
                <c:pt idx="18956">
                  <c:v>3.8750519999999999E-6</c:v>
                </c:pt>
                <c:pt idx="18957">
                  <c:v>3.8747749999999997E-6</c:v>
                </c:pt>
                <c:pt idx="18958">
                  <c:v>3.8744929999999999E-6</c:v>
                </c:pt>
                <c:pt idx="18959">
                  <c:v>3.8742140000000001E-6</c:v>
                </c:pt>
                <c:pt idx="18960">
                  <c:v>3.8739350000000002E-6</c:v>
                </c:pt>
                <c:pt idx="18961">
                  <c:v>3.8736499999999997E-6</c:v>
                </c:pt>
                <c:pt idx="18962">
                  <c:v>3.8733629999999997E-6</c:v>
                </c:pt>
                <c:pt idx="18963">
                  <c:v>3.8730769999999998E-6</c:v>
                </c:pt>
                <c:pt idx="18964">
                  <c:v>3.8727859999999996E-6</c:v>
                </c:pt>
                <c:pt idx="18965">
                  <c:v>3.872494E-6</c:v>
                </c:pt>
                <c:pt idx="18966">
                  <c:v>3.8722090000000004E-6</c:v>
                </c:pt>
                <c:pt idx="18967">
                  <c:v>3.8719360000000003E-6</c:v>
                </c:pt>
                <c:pt idx="18968">
                  <c:v>3.8716399999999997E-6</c:v>
                </c:pt>
                <c:pt idx="18969">
                  <c:v>3.8713529999999997E-6</c:v>
                </c:pt>
                <c:pt idx="18970">
                  <c:v>3.8710730000000004E-6</c:v>
                </c:pt>
                <c:pt idx="18971">
                  <c:v>3.8707839999999998E-6</c:v>
                </c:pt>
                <c:pt idx="18972">
                  <c:v>3.8704780000000003E-6</c:v>
                </c:pt>
                <c:pt idx="18973">
                  <c:v>3.8701940000000001E-6</c:v>
                </c:pt>
                <c:pt idx="18974">
                  <c:v>3.8699279999999999E-6</c:v>
                </c:pt>
                <c:pt idx="18975">
                  <c:v>3.869656E-6</c:v>
                </c:pt>
                <c:pt idx="18976">
                  <c:v>3.8698489999999996E-6</c:v>
                </c:pt>
                <c:pt idx="18977">
                  <c:v>3.8695440000000003E-6</c:v>
                </c:pt>
                <c:pt idx="18978">
                  <c:v>3.8692379999999999E-6</c:v>
                </c:pt>
                <c:pt idx="18979">
                  <c:v>3.8689420000000002E-6</c:v>
                </c:pt>
                <c:pt idx="18980">
                  <c:v>3.8686410000000002E-6</c:v>
                </c:pt>
                <c:pt idx="18981">
                  <c:v>3.8683459999999999E-6</c:v>
                </c:pt>
                <c:pt idx="18982">
                  <c:v>3.8680680000000002E-6</c:v>
                </c:pt>
                <c:pt idx="18983">
                  <c:v>3.8677770000000001E-6</c:v>
                </c:pt>
                <c:pt idx="18984">
                  <c:v>3.8675060000000004E-6</c:v>
                </c:pt>
                <c:pt idx="18985">
                  <c:v>3.8672309999999998E-6</c:v>
                </c:pt>
                <c:pt idx="18986">
                  <c:v>3.8669519999999999E-6</c:v>
                </c:pt>
                <c:pt idx="18987">
                  <c:v>3.8666539999999998E-6</c:v>
                </c:pt>
                <c:pt idx="18988">
                  <c:v>3.8663709999999998E-6</c:v>
                </c:pt>
                <c:pt idx="18989">
                  <c:v>3.866071E-6</c:v>
                </c:pt>
                <c:pt idx="18990">
                  <c:v>3.8657969999999996E-6</c:v>
                </c:pt>
                <c:pt idx="18991">
                  <c:v>3.8655289999999998E-6</c:v>
                </c:pt>
                <c:pt idx="18992">
                  <c:v>3.8652550000000003E-6</c:v>
                </c:pt>
                <c:pt idx="18993">
                  <c:v>3.8649750000000002E-6</c:v>
                </c:pt>
                <c:pt idx="18994">
                  <c:v>3.8646999999999996E-6</c:v>
                </c:pt>
                <c:pt idx="18995">
                  <c:v>3.8644039999999999E-6</c:v>
                </c:pt>
                <c:pt idx="18996">
                  <c:v>3.8641129999999997E-6</c:v>
                </c:pt>
                <c:pt idx="18997">
                  <c:v>3.863824E-6</c:v>
                </c:pt>
                <c:pt idx="18998">
                  <c:v>3.8635359999999997E-6</c:v>
                </c:pt>
                <c:pt idx="18999">
                  <c:v>3.8632490000000004E-6</c:v>
                </c:pt>
                <c:pt idx="19000">
                  <c:v>3.8629739999999998E-6</c:v>
                </c:pt>
                <c:pt idx="19001">
                  <c:v>3.8626839999999999E-6</c:v>
                </c:pt>
                <c:pt idx="19002">
                  <c:v>3.8624090000000001E-6</c:v>
                </c:pt>
                <c:pt idx="19003">
                  <c:v>3.8621179999999999E-6</c:v>
                </c:pt>
                <c:pt idx="19004">
                  <c:v>3.8618489999999999E-6</c:v>
                </c:pt>
                <c:pt idx="19005">
                  <c:v>3.8615810000000001E-6</c:v>
                </c:pt>
                <c:pt idx="19006">
                  <c:v>3.861301E-6</c:v>
                </c:pt>
                <c:pt idx="19007">
                  <c:v>3.861025E-6</c:v>
                </c:pt>
                <c:pt idx="19008">
                  <c:v>3.8607400000000004E-6</c:v>
                </c:pt>
                <c:pt idx="19009">
                  <c:v>3.8604499999999996E-6</c:v>
                </c:pt>
                <c:pt idx="19010">
                  <c:v>3.8601560000000004E-6</c:v>
                </c:pt>
                <c:pt idx="19011">
                  <c:v>3.8598690000000003E-6</c:v>
                </c:pt>
                <c:pt idx="19012">
                  <c:v>3.8595759999999996E-6</c:v>
                </c:pt>
                <c:pt idx="19013">
                  <c:v>3.8592960000000004E-6</c:v>
                </c:pt>
                <c:pt idx="19014">
                  <c:v>3.8590190000000001E-6</c:v>
                </c:pt>
                <c:pt idx="19015">
                  <c:v>3.8587449999999998E-6</c:v>
                </c:pt>
                <c:pt idx="19016">
                  <c:v>3.8584729999999999E-6</c:v>
                </c:pt>
                <c:pt idx="19017">
                  <c:v>3.8581950000000003E-6</c:v>
                </c:pt>
                <c:pt idx="19018">
                  <c:v>3.8579080000000002E-6</c:v>
                </c:pt>
                <c:pt idx="19019">
                  <c:v>3.8576140000000001E-6</c:v>
                </c:pt>
                <c:pt idx="19020">
                  <c:v>3.8573229999999999E-6</c:v>
                </c:pt>
                <c:pt idx="19021">
                  <c:v>3.857037E-6</c:v>
                </c:pt>
                <c:pt idx="19022">
                  <c:v>3.8567599999999998E-6</c:v>
                </c:pt>
                <c:pt idx="19023">
                  <c:v>3.8569670000000002E-6</c:v>
                </c:pt>
                <c:pt idx="19024">
                  <c:v>3.8566669999999996E-6</c:v>
                </c:pt>
                <c:pt idx="19025">
                  <c:v>3.856375E-6</c:v>
                </c:pt>
                <c:pt idx="19026">
                  <c:v>3.8560790000000003E-6</c:v>
                </c:pt>
                <c:pt idx="19027">
                  <c:v>3.8557850000000002E-6</c:v>
                </c:pt>
                <c:pt idx="19028">
                  <c:v>3.8554999999999998E-6</c:v>
                </c:pt>
                <c:pt idx="19029">
                  <c:v>3.8552209999999999E-6</c:v>
                </c:pt>
                <c:pt idx="19030">
                  <c:v>3.8549379999999999E-6</c:v>
                </c:pt>
                <c:pt idx="19031">
                  <c:v>3.8546509999999998E-6</c:v>
                </c:pt>
                <c:pt idx="19032">
                  <c:v>3.8543660000000002E-6</c:v>
                </c:pt>
                <c:pt idx="19033">
                  <c:v>3.8540970000000002E-6</c:v>
                </c:pt>
                <c:pt idx="19034">
                  <c:v>3.8538219999999996E-6</c:v>
                </c:pt>
                <c:pt idx="19035">
                  <c:v>3.8535310000000003E-6</c:v>
                </c:pt>
                <c:pt idx="19036">
                  <c:v>3.853254E-6</c:v>
                </c:pt>
                <c:pt idx="19037">
                  <c:v>3.8529790000000003E-6</c:v>
                </c:pt>
                <c:pt idx="19038">
                  <c:v>3.8526979999999999E-6</c:v>
                </c:pt>
                <c:pt idx="19039">
                  <c:v>3.8524209999999997E-6</c:v>
                </c:pt>
                <c:pt idx="19040">
                  <c:v>3.8521419999999998E-6</c:v>
                </c:pt>
                <c:pt idx="19041">
                  <c:v>3.8518619999999997E-6</c:v>
                </c:pt>
                <c:pt idx="19042">
                  <c:v>3.8515910000000001E-6</c:v>
                </c:pt>
                <c:pt idx="19043">
                  <c:v>3.8513050000000002E-6</c:v>
                </c:pt>
                <c:pt idx="19044">
                  <c:v>3.8510220000000002E-6</c:v>
                </c:pt>
                <c:pt idx="19045">
                  <c:v>3.8507420000000001E-6</c:v>
                </c:pt>
                <c:pt idx="19046">
                  <c:v>3.8504530000000004E-6</c:v>
                </c:pt>
                <c:pt idx="19047">
                  <c:v>3.8501520000000004E-6</c:v>
                </c:pt>
                <c:pt idx="19048">
                  <c:v>3.8498769999999998E-6</c:v>
                </c:pt>
                <c:pt idx="19049">
                  <c:v>3.849609E-6</c:v>
                </c:pt>
                <c:pt idx="19050">
                  <c:v>3.8493429999999998E-6</c:v>
                </c:pt>
                <c:pt idx="19051">
                  <c:v>3.8490610000000001E-6</c:v>
                </c:pt>
                <c:pt idx="19052">
                  <c:v>3.8487909999999999E-6</c:v>
                </c:pt>
                <c:pt idx="19053">
                  <c:v>3.848512E-6</c:v>
                </c:pt>
                <c:pt idx="19054">
                  <c:v>3.8482330000000001E-6</c:v>
                </c:pt>
                <c:pt idx="19055">
                  <c:v>3.8479659999999997E-6</c:v>
                </c:pt>
                <c:pt idx="19056">
                  <c:v>3.8476759999999998E-6</c:v>
                </c:pt>
                <c:pt idx="19057">
                  <c:v>3.8473910000000002E-6</c:v>
                </c:pt>
                <c:pt idx="19058">
                  <c:v>3.847093E-6</c:v>
                </c:pt>
                <c:pt idx="19059">
                  <c:v>3.8468110000000003E-6</c:v>
                </c:pt>
                <c:pt idx="19060">
                  <c:v>3.8465259999999998E-6</c:v>
                </c:pt>
                <c:pt idx="19061">
                  <c:v>3.8462539999999999E-6</c:v>
                </c:pt>
                <c:pt idx="19062">
                  <c:v>3.8459849999999999E-6</c:v>
                </c:pt>
                <c:pt idx="19063">
                  <c:v>3.845727E-6</c:v>
                </c:pt>
                <c:pt idx="19064">
                  <c:v>3.8454490000000004E-6</c:v>
                </c:pt>
                <c:pt idx="19065">
                  <c:v>3.8451760000000002E-6</c:v>
                </c:pt>
                <c:pt idx="19066">
                  <c:v>3.8448860000000003E-6</c:v>
                </c:pt>
                <c:pt idx="19067">
                  <c:v>3.8445999999999996E-6</c:v>
                </c:pt>
                <c:pt idx="19068">
                  <c:v>3.8443139999999997E-6</c:v>
                </c:pt>
                <c:pt idx="19069">
                  <c:v>3.8440260000000003E-6</c:v>
                </c:pt>
                <c:pt idx="19070">
                  <c:v>3.8437330000000004E-6</c:v>
                </c:pt>
                <c:pt idx="19071">
                  <c:v>3.843926E-6</c:v>
                </c:pt>
                <c:pt idx="19072">
                  <c:v>3.8436389999999999E-6</c:v>
                </c:pt>
                <c:pt idx="19073">
                  <c:v>3.8433470000000004E-6</c:v>
                </c:pt>
                <c:pt idx="19074">
                  <c:v>3.8430630000000001E-6</c:v>
                </c:pt>
                <c:pt idx="19075">
                  <c:v>3.842783E-6</c:v>
                </c:pt>
                <c:pt idx="19076">
                  <c:v>3.8425059999999998E-6</c:v>
                </c:pt>
                <c:pt idx="19077">
                  <c:v>3.8422290000000004E-6</c:v>
                </c:pt>
                <c:pt idx="19078">
                  <c:v>3.8419499999999997E-6</c:v>
                </c:pt>
                <c:pt idx="19079">
                  <c:v>3.8416739999999997E-6</c:v>
                </c:pt>
                <c:pt idx="19080">
                  <c:v>3.8414019999999998E-6</c:v>
                </c:pt>
                <c:pt idx="19081">
                  <c:v>3.8411170000000002E-6</c:v>
                </c:pt>
                <c:pt idx="19082">
                  <c:v>3.8408300000000001E-6</c:v>
                </c:pt>
                <c:pt idx="19083">
                  <c:v>3.8405440000000003E-6</c:v>
                </c:pt>
                <c:pt idx="19084">
                  <c:v>3.8402790000000004E-6</c:v>
                </c:pt>
                <c:pt idx="19085">
                  <c:v>3.840012E-6</c:v>
                </c:pt>
                <c:pt idx="19086">
                  <c:v>3.8397260000000001E-6</c:v>
                </c:pt>
                <c:pt idx="19087">
                  <c:v>3.839453E-6</c:v>
                </c:pt>
                <c:pt idx="19088">
                  <c:v>3.8391619999999998E-6</c:v>
                </c:pt>
                <c:pt idx="19089">
                  <c:v>3.8388980000000002E-6</c:v>
                </c:pt>
                <c:pt idx="19090">
                  <c:v>3.8386300000000004E-6</c:v>
                </c:pt>
                <c:pt idx="19091">
                  <c:v>3.8383710000000002E-6</c:v>
                </c:pt>
                <c:pt idx="19092">
                  <c:v>3.8380829999999999E-6</c:v>
                </c:pt>
                <c:pt idx="19093">
                  <c:v>3.8377959999999998E-6</c:v>
                </c:pt>
                <c:pt idx="19094">
                  <c:v>3.8375150000000003E-6</c:v>
                </c:pt>
                <c:pt idx="19095">
                  <c:v>3.837227E-6</c:v>
                </c:pt>
                <c:pt idx="19096">
                  <c:v>3.8369380000000003E-6</c:v>
                </c:pt>
                <c:pt idx="19097">
                  <c:v>3.8366660000000004E-6</c:v>
                </c:pt>
                <c:pt idx="19098">
                  <c:v>3.836399E-6</c:v>
                </c:pt>
                <c:pt idx="19099">
                  <c:v>3.8361389999999996E-6</c:v>
                </c:pt>
                <c:pt idx="19100">
                  <c:v>3.8358669999999997E-6</c:v>
                </c:pt>
                <c:pt idx="19101">
                  <c:v>3.8355939999999996E-6</c:v>
                </c:pt>
                <c:pt idx="19102">
                  <c:v>3.8353030000000002E-6</c:v>
                </c:pt>
                <c:pt idx="19103">
                  <c:v>3.835026E-6</c:v>
                </c:pt>
                <c:pt idx="19104">
                  <c:v>3.8347349999999998E-6</c:v>
                </c:pt>
                <c:pt idx="19105">
                  <c:v>3.8344680000000003E-6</c:v>
                </c:pt>
                <c:pt idx="19106">
                  <c:v>3.834205E-6</c:v>
                </c:pt>
                <c:pt idx="19107">
                  <c:v>3.8339279999999998E-6</c:v>
                </c:pt>
                <c:pt idx="19108">
                  <c:v>3.8336589999999997E-6</c:v>
                </c:pt>
                <c:pt idx="19109">
                  <c:v>3.83337E-6</c:v>
                </c:pt>
                <c:pt idx="19110">
                  <c:v>3.8330880000000003E-6</c:v>
                </c:pt>
                <c:pt idx="19111">
                  <c:v>3.8328010000000002E-6</c:v>
                </c:pt>
                <c:pt idx="19112">
                  <c:v>3.8325199999999999E-6</c:v>
                </c:pt>
                <c:pt idx="19113">
                  <c:v>3.8322490000000002E-6</c:v>
                </c:pt>
                <c:pt idx="19114">
                  <c:v>3.8319859999999999E-6</c:v>
                </c:pt>
                <c:pt idx="19115">
                  <c:v>3.8317120000000004E-6</c:v>
                </c:pt>
                <c:pt idx="19116">
                  <c:v>3.8314339999999999E-6</c:v>
                </c:pt>
                <c:pt idx="19117">
                  <c:v>3.8311520000000002E-6</c:v>
                </c:pt>
                <c:pt idx="19118">
                  <c:v>3.8308660000000004E-6</c:v>
                </c:pt>
                <c:pt idx="19119">
                  <c:v>3.8310579999999997E-6</c:v>
                </c:pt>
                <c:pt idx="19120">
                  <c:v>3.8307660000000001E-6</c:v>
                </c:pt>
                <c:pt idx="19121">
                  <c:v>3.8304879999999997E-6</c:v>
                </c:pt>
                <c:pt idx="19122">
                  <c:v>3.8302229999999998E-6</c:v>
                </c:pt>
                <c:pt idx="19123">
                  <c:v>3.8299560000000002E-6</c:v>
                </c:pt>
                <c:pt idx="19124">
                  <c:v>3.8296669999999997E-6</c:v>
                </c:pt>
                <c:pt idx="19125">
                  <c:v>3.8293849999999999E-6</c:v>
                </c:pt>
                <c:pt idx="19126">
                  <c:v>3.829102E-6</c:v>
                </c:pt>
                <c:pt idx="19127">
                  <c:v>3.8288219999999998E-6</c:v>
                </c:pt>
                <c:pt idx="19128">
                  <c:v>3.828543E-6</c:v>
                </c:pt>
                <c:pt idx="19129">
                  <c:v>3.8282689999999996E-6</c:v>
                </c:pt>
                <c:pt idx="19130">
                  <c:v>3.8279890000000004E-6</c:v>
                </c:pt>
                <c:pt idx="19131">
                  <c:v>3.8277090000000003E-6</c:v>
                </c:pt>
                <c:pt idx="19132">
                  <c:v>3.8274279999999999E-6</c:v>
                </c:pt>
                <c:pt idx="19133">
                  <c:v>3.8271670000000001E-6</c:v>
                </c:pt>
                <c:pt idx="19134">
                  <c:v>3.8269050000000001E-6</c:v>
                </c:pt>
                <c:pt idx="19135">
                  <c:v>3.8266339999999996E-6</c:v>
                </c:pt>
                <c:pt idx="19136">
                  <c:v>3.8263619999999997E-6</c:v>
                </c:pt>
                <c:pt idx="19137">
                  <c:v>3.8260969999999998E-6</c:v>
                </c:pt>
                <c:pt idx="19138">
                  <c:v>3.8258120000000002E-6</c:v>
                </c:pt>
                <c:pt idx="19139">
                  <c:v>3.8255190000000004E-6</c:v>
                </c:pt>
                <c:pt idx="19140">
                  <c:v>3.8252329999999997E-6</c:v>
                </c:pt>
                <c:pt idx="19141">
                  <c:v>3.8249539999999998E-6</c:v>
                </c:pt>
                <c:pt idx="19142">
                  <c:v>3.8246840000000004E-6</c:v>
                </c:pt>
                <c:pt idx="19143">
                  <c:v>3.8244180000000003E-6</c:v>
                </c:pt>
                <c:pt idx="19144">
                  <c:v>3.824155E-6</c:v>
                </c:pt>
                <c:pt idx="19145">
                  <c:v>3.8239099999999998E-6</c:v>
                </c:pt>
                <c:pt idx="19146">
                  <c:v>3.8236509999999996E-6</c:v>
                </c:pt>
                <c:pt idx="19147">
                  <c:v>3.8233679999999996E-6</c:v>
                </c:pt>
                <c:pt idx="19148">
                  <c:v>3.8230789999999999E-6</c:v>
                </c:pt>
                <c:pt idx="19149">
                  <c:v>3.822789E-6</c:v>
                </c:pt>
                <c:pt idx="19150">
                  <c:v>3.8225030000000001E-6</c:v>
                </c:pt>
                <c:pt idx="19151">
                  <c:v>3.8222240000000003E-6</c:v>
                </c:pt>
                <c:pt idx="19152">
                  <c:v>3.8219669999999997E-6</c:v>
                </c:pt>
                <c:pt idx="19153">
                  <c:v>3.8217000000000002E-6</c:v>
                </c:pt>
                <c:pt idx="19154">
                  <c:v>3.8214320000000004E-6</c:v>
                </c:pt>
                <c:pt idx="19155">
                  <c:v>3.8211660000000003E-6</c:v>
                </c:pt>
                <c:pt idx="19156">
                  <c:v>3.8208949999999998E-6</c:v>
                </c:pt>
                <c:pt idx="19157">
                  <c:v>3.8206119999999998E-6</c:v>
                </c:pt>
                <c:pt idx="19158">
                  <c:v>3.8203249999999997E-6</c:v>
                </c:pt>
                <c:pt idx="19159">
                  <c:v>3.820036E-6</c:v>
                </c:pt>
                <c:pt idx="19160">
                  <c:v>3.8197540000000003E-6</c:v>
                </c:pt>
                <c:pt idx="19161">
                  <c:v>3.8194960000000003E-6</c:v>
                </c:pt>
                <c:pt idx="19162">
                  <c:v>3.8192359999999999E-6</c:v>
                </c:pt>
                <c:pt idx="19163">
                  <c:v>3.8189739999999999E-6</c:v>
                </c:pt>
                <c:pt idx="19164">
                  <c:v>3.8187039999999996E-6</c:v>
                </c:pt>
                <c:pt idx="19165">
                  <c:v>3.8184139999999997E-6</c:v>
                </c:pt>
                <c:pt idx="19166">
                  <c:v>3.8181419999999998E-6</c:v>
                </c:pt>
                <c:pt idx="19167">
                  <c:v>3.8178769999999999E-6</c:v>
                </c:pt>
                <c:pt idx="19168">
                  <c:v>3.8180730000000002E-6</c:v>
                </c:pt>
                <c:pt idx="19169">
                  <c:v>3.8177659999999996E-6</c:v>
                </c:pt>
                <c:pt idx="19170">
                  <c:v>3.8174829999999996E-6</c:v>
                </c:pt>
                <c:pt idx="19171">
                  <c:v>3.8172009999999999E-6</c:v>
                </c:pt>
                <c:pt idx="19172">
                  <c:v>3.816929E-6</c:v>
                </c:pt>
                <c:pt idx="19173">
                  <c:v>3.8166470000000003E-6</c:v>
                </c:pt>
                <c:pt idx="19174">
                  <c:v>3.8163729999999999E-6</c:v>
                </c:pt>
                <c:pt idx="19175">
                  <c:v>3.8161060000000004E-6</c:v>
                </c:pt>
                <c:pt idx="19176">
                  <c:v>3.8158400000000002E-6</c:v>
                </c:pt>
                <c:pt idx="19177">
                  <c:v>3.8155570000000002E-6</c:v>
                </c:pt>
                <c:pt idx="19178">
                  <c:v>3.8152920000000003E-6</c:v>
                </c:pt>
                <c:pt idx="19179">
                  <c:v>3.8150120000000002E-6</c:v>
                </c:pt>
                <c:pt idx="19180">
                  <c:v>3.814742E-6</c:v>
                </c:pt>
                <c:pt idx="19181">
                  <c:v>3.8144810000000002E-6</c:v>
                </c:pt>
                <c:pt idx="19182">
                  <c:v>3.8142109999999999E-6</c:v>
                </c:pt>
                <c:pt idx="19183">
                  <c:v>3.8139399999999999E-6</c:v>
                </c:pt>
                <c:pt idx="19184">
                  <c:v>3.8136760000000002E-6</c:v>
                </c:pt>
                <c:pt idx="19185">
                  <c:v>3.8133879999999999E-6</c:v>
                </c:pt>
                <c:pt idx="19186">
                  <c:v>3.8131150000000002E-6</c:v>
                </c:pt>
                <c:pt idx="19187">
                  <c:v>3.8128499999999998E-6</c:v>
                </c:pt>
                <c:pt idx="19188">
                  <c:v>3.8125739999999998E-6</c:v>
                </c:pt>
                <c:pt idx="19189">
                  <c:v>3.8122990000000001E-6</c:v>
                </c:pt>
                <c:pt idx="19190">
                  <c:v>3.812035E-6</c:v>
                </c:pt>
                <c:pt idx="19191">
                  <c:v>3.8117580000000002E-6</c:v>
                </c:pt>
                <c:pt idx="19192">
                  <c:v>3.8114749999999998E-6</c:v>
                </c:pt>
                <c:pt idx="19193">
                  <c:v>3.8112060000000002E-6</c:v>
                </c:pt>
                <c:pt idx="19194">
                  <c:v>3.8109389999999998E-6</c:v>
                </c:pt>
                <c:pt idx="19195">
                  <c:v>3.810678E-6</c:v>
                </c:pt>
                <c:pt idx="19196">
                  <c:v>3.8104139999999999E-6</c:v>
                </c:pt>
                <c:pt idx="19197">
                  <c:v>3.810147E-6</c:v>
                </c:pt>
                <c:pt idx="19198">
                  <c:v>3.8098660000000001E-6</c:v>
                </c:pt>
                <c:pt idx="19199">
                  <c:v>3.8095979999999999E-6</c:v>
                </c:pt>
                <c:pt idx="19200">
                  <c:v>3.809328E-6</c:v>
                </c:pt>
                <c:pt idx="19201">
                  <c:v>3.8090580000000002E-6</c:v>
                </c:pt>
                <c:pt idx="19202">
                  <c:v>3.8087859999999999E-6</c:v>
                </c:pt>
                <c:pt idx="19203">
                  <c:v>3.8085160000000001E-6</c:v>
                </c:pt>
                <c:pt idx="19204">
                  <c:v>3.8082510000000002E-6</c:v>
                </c:pt>
                <c:pt idx="19205">
                  <c:v>3.8079739999999999E-6</c:v>
                </c:pt>
                <c:pt idx="19206">
                  <c:v>3.8077009999999998E-6</c:v>
                </c:pt>
                <c:pt idx="19207">
                  <c:v>3.8074199999999999E-6</c:v>
                </c:pt>
                <c:pt idx="19208">
                  <c:v>3.807148E-6</c:v>
                </c:pt>
                <c:pt idx="19209">
                  <c:v>3.806879E-6</c:v>
                </c:pt>
                <c:pt idx="19210">
                  <c:v>3.80661E-6</c:v>
                </c:pt>
                <c:pt idx="19211">
                  <c:v>3.806357E-6</c:v>
                </c:pt>
                <c:pt idx="19212">
                  <c:v>3.8060839999999998E-6</c:v>
                </c:pt>
                <c:pt idx="19213">
                  <c:v>3.8057950000000001E-6</c:v>
                </c:pt>
                <c:pt idx="19214">
                  <c:v>3.8055249999999999E-6</c:v>
                </c:pt>
                <c:pt idx="19215">
                  <c:v>3.80526E-6</c:v>
                </c:pt>
                <c:pt idx="19216">
                  <c:v>3.804984E-6</c:v>
                </c:pt>
                <c:pt idx="19217">
                  <c:v>3.8051959999999999E-6</c:v>
                </c:pt>
                <c:pt idx="19218">
                  <c:v>3.8049019999999998E-6</c:v>
                </c:pt>
                <c:pt idx="19219">
                  <c:v>3.8046340000000001E-6</c:v>
                </c:pt>
                <c:pt idx="19220">
                  <c:v>3.804347E-6</c:v>
                </c:pt>
                <c:pt idx="19221">
                  <c:v>3.804071E-6</c:v>
                </c:pt>
                <c:pt idx="19222">
                  <c:v>3.8038030000000002E-6</c:v>
                </c:pt>
                <c:pt idx="19223">
                  <c:v>3.8035309999999999E-6</c:v>
                </c:pt>
                <c:pt idx="19224">
                  <c:v>3.803252E-6</c:v>
                </c:pt>
                <c:pt idx="19225">
                  <c:v>3.8029769999999998E-6</c:v>
                </c:pt>
                <c:pt idx="19226">
                  <c:v>3.8027180000000001E-6</c:v>
                </c:pt>
                <c:pt idx="19227">
                  <c:v>3.8024530000000002E-6</c:v>
                </c:pt>
                <c:pt idx="19228">
                  <c:v>3.8021879999999999E-6</c:v>
                </c:pt>
                <c:pt idx="19229">
                  <c:v>3.801916E-6</c:v>
                </c:pt>
                <c:pt idx="19230">
                  <c:v>3.8016379999999999E-6</c:v>
                </c:pt>
                <c:pt idx="19231">
                  <c:v>3.8013630000000002E-6</c:v>
                </c:pt>
                <c:pt idx="19232">
                  <c:v>3.8011060000000001E-6</c:v>
                </c:pt>
                <c:pt idx="19233">
                  <c:v>3.8008460000000001E-6</c:v>
                </c:pt>
                <c:pt idx="19234">
                  <c:v>3.8005689999999999E-6</c:v>
                </c:pt>
                <c:pt idx="19235">
                  <c:v>3.8003030000000001E-6</c:v>
                </c:pt>
                <c:pt idx="19236">
                  <c:v>3.8000390000000001E-6</c:v>
                </c:pt>
                <c:pt idx="19237">
                  <c:v>3.799784E-6</c:v>
                </c:pt>
                <c:pt idx="19238">
                  <c:v>3.7995100000000001E-6</c:v>
                </c:pt>
                <c:pt idx="19239">
                  <c:v>3.7992290000000001E-6</c:v>
                </c:pt>
                <c:pt idx="19240">
                  <c:v>3.7989510000000001E-6</c:v>
                </c:pt>
                <c:pt idx="19241">
                  <c:v>3.7986840000000001E-6</c:v>
                </c:pt>
                <c:pt idx="19242">
                  <c:v>3.798427E-6</c:v>
                </c:pt>
                <c:pt idx="19243">
                  <c:v>3.7981570000000002E-6</c:v>
                </c:pt>
                <c:pt idx="19244">
                  <c:v>3.7978969999999998E-6</c:v>
                </c:pt>
                <c:pt idx="19245">
                  <c:v>3.7976330000000001E-6</c:v>
                </c:pt>
                <c:pt idx="19246">
                  <c:v>3.7973719999999999E-6</c:v>
                </c:pt>
                <c:pt idx="19247">
                  <c:v>3.7970989999999998E-6</c:v>
                </c:pt>
                <c:pt idx="19248">
                  <c:v>3.7968100000000001E-6</c:v>
                </c:pt>
                <c:pt idx="19249">
                  <c:v>3.796539E-6</c:v>
                </c:pt>
                <c:pt idx="19250">
                  <c:v>3.7962799999999998E-6</c:v>
                </c:pt>
                <c:pt idx="19251">
                  <c:v>3.796017E-6</c:v>
                </c:pt>
                <c:pt idx="19252">
                  <c:v>3.7957509999999999E-6</c:v>
                </c:pt>
                <c:pt idx="19253">
                  <c:v>3.795497E-6</c:v>
                </c:pt>
                <c:pt idx="19254">
                  <c:v>3.7952230000000001E-6</c:v>
                </c:pt>
                <c:pt idx="19255">
                  <c:v>3.7949540000000001E-6</c:v>
                </c:pt>
                <c:pt idx="19256">
                  <c:v>3.7946789999999999E-6</c:v>
                </c:pt>
                <c:pt idx="19257">
                  <c:v>3.7943900000000002E-6</c:v>
                </c:pt>
                <c:pt idx="19258">
                  <c:v>3.794122E-6</c:v>
                </c:pt>
                <c:pt idx="19259">
                  <c:v>3.7938730000000001E-6</c:v>
                </c:pt>
                <c:pt idx="19260">
                  <c:v>3.7936130000000001E-6</c:v>
                </c:pt>
                <c:pt idx="19261">
                  <c:v>3.793349E-6</c:v>
                </c:pt>
                <c:pt idx="19262">
                  <c:v>3.7930829999999999E-6</c:v>
                </c:pt>
                <c:pt idx="19263">
                  <c:v>3.7928010000000002E-6</c:v>
                </c:pt>
                <c:pt idx="19264">
                  <c:v>3.792535E-6</c:v>
                </c:pt>
                <c:pt idx="19265">
                  <c:v>3.7922689999999999E-6</c:v>
                </c:pt>
                <c:pt idx="19266">
                  <c:v>3.792004E-6</c:v>
                </c:pt>
                <c:pt idx="19267">
                  <c:v>3.791744E-6</c:v>
                </c:pt>
                <c:pt idx="19268">
                  <c:v>3.7919469999999999E-6</c:v>
                </c:pt>
                <c:pt idx="19269">
                  <c:v>3.7916459999999998E-6</c:v>
                </c:pt>
                <c:pt idx="19270">
                  <c:v>3.791369E-6</c:v>
                </c:pt>
                <c:pt idx="19271">
                  <c:v>3.7911020000000001E-6</c:v>
                </c:pt>
                <c:pt idx="19272">
                  <c:v>3.7908140000000002E-6</c:v>
                </c:pt>
                <c:pt idx="19273">
                  <c:v>3.7905489999999998E-6</c:v>
                </c:pt>
                <c:pt idx="19274">
                  <c:v>3.7902850000000002E-6</c:v>
                </c:pt>
                <c:pt idx="19275">
                  <c:v>3.7900280000000001E-6</c:v>
                </c:pt>
                <c:pt idx="19276">
                  <c:v>3.7897669999999998E-6</c:v>
                </c:pt>
                <c:pt idx="19277">
                  <c:v>3.789497E-6</c:v>
                </c:pt>
                <c:pt idx="19278">
                  <c:v>3.7892169999999999E-6</c:v>
                </c:pt>
                <c:pt idx="19279">
                  <c:v>3.7889409999999999E-6</c:v>
                </c:pt>
                <c:pt idx="19280">
                  <c:v>3.7886750000000002E-6</c:v>
                </c:pt>
                <c:pt idx="19281">
                  <c:v>3.7884090000000001E-6</c:v>
                </c:pt>
                <c:pt idx="19282">
                  <c:v>3.7881639999999999E-6</c:v>
                </c:pt>
                <c:pt idx="19283">
                  <c:v>3.787901E-6</c:v>
                </c:pt>
                <c:pt idx="19284">
                  <c:v>3.7876349999999999E-6</c:v>
                </c:pt>
                <c:pt idx="19285">
                  <c:v>3.7873679999999999E-6</c:v>
                </c:pt>
                <c:pt idx="19286">
                  <c:v>3.7871109999999998E-6</c:v>
                </c:pt>
                <c:pt idx="19287">
                  <c:v>3.78685E-6</c:v>
                </c:pt>
                <c:pt idx="19288">
                  <c:v>3.7865859999999999E-6</c:v>
                </c:pt>
                <c:pt idx="19289">
                  <c:v>3.7863099999999999E-6</c:v>
                </c:pt>
                <c:pt idx="19290">
                  <c:v>3.7860350000000002E-6</c:v>
                </c:pt>
                <c:pt idx="19291">
                  <c:v>3.78576E-6</c:v>
                </c:pt>
                <c:pt idx="19292">
                  <c:v>3.7854900000000002E-6</c:v>
                </c:pt>
                <c:pt idx="19293">
                  <c:v>3.7852260000000001E-6</c:v>
                </c:pt>
                <c:pt idx="19294">
                  <c:v>3.7849669999999999E-6</c:v>
                </c:pt>
                <c:pt idx="19295">
                  <c:v>3.784725E-6</c:v>
                </c:pt>
                <c:pt idx="19296">
                  <c:v>3.7844690000000001E-6</c:v>
                </c:pt>
                <c:pt idx="19297">
                  <c:v>3.7842079999999999E-6</c:v>
                </c:pt>
                <c:pt idx="19298">
                  <c:v>3.7839310000000001E-6</c:v>
                </c:pt>
                <c:pt idx="19299">
                  <c:v>3.7836530000000001E-6</c:v>
                </c:pt>
                <c:pt idx="19300">
                  <c:v>3.7833759999999998E-6</c:v>
                </c:pt>
                <c:pt idx="19301">
                  <c:v>3.7831050000000002E-6</c:v>
                </c:pt>
                <c:pt idx="19302">
                  <c:v>3.7828550000000001E-6</c:v>
                </c:pt>
                <c:pt idx="19303">
                  <c:v>3.7825990000000002E-6</c:v>
                </c:pt>
                <c:pt idx="19304">
                  <c:v>3.7823429999999999E-6</c:v>
                </c:pt>
                <c:pt idx="19305">
                  <c:v>3.782078E-6</c:v>
                </c:pt>
                <c:pt idx="19306">
                  <c:v>3.7818029999999998E-6</c:v>
                </c:pt>
                <c:pt idx="19307">
                  <c:v>3.7815289999999999E-6</c:v>
                </c:pt>
                <c:pt idx="19308">
                  <c:v>3.781257E-6</c:v>
                </c:pt>
                <c:pt idx="19309">
                  <c:v>3.78099E-6</c:v>
                </c:pt>
                <c:pt idx="19310">
                  <c:v>3.7807270000000002E-6</c:v>
                </c:pt>
                <c:pt idx="19311">
                  <c:v>3.7804670000000002E-6</c:v>
                </c:pt>
                <c:pt idx="19312">
                  <c:v>3.780213E-6</c:v>
                </c:pt>
                <c:pt idx="19313">
                  <c:v>3.7799680000000002E-6</c:v>
                </c:pt>
                <c:pt idx="19314">
                  <c:v>3.7797049999999999E-6</c:v>
                </c:pt>
                <c:pt idx="19315">
                  <c:v>3.7794269999999999E-6</c:v>
                </c:pt>
                <c:pt idx="19316">
                  <c:v>3.7791489999999998E-6</c:v>
                </c:pt>
                <c:pt idx="19317">
                  <c:v>3.778872E-6</c:v>
                </c:pt>
                <c:pt idx="19318">
                  <c:v>3.7786020000000002E-6</c:v>
                </c:pt>
                <c:pt idx="19319">
                  <c:v>3.7788109999999998E-6</c:v>
                </c:pt>
                <c:pt idx="19320">
                  <c:v>3.7785310000000001E-6</c:v>
                </c:pt>
                <c:pt idx="19321">
                  <c:v>3.7782640000000002E-6</c:v>
                </c:pt>
                <c:pt idx="19322">
                  <c:v>3.7780059999999998E-6</c:v>
                </c:pt>
                <c:pt idx="19323">
                  <c:v>3.777738E-6</c:v>
                </c:pt>
                <c:pt idx="19324">
                  <c:v>3.777483E-6</c:v>
                </c:pt>
                <c:pt idx="19325">
                  <c:v>3.7772189999999999E-6</c:v>
                </c:pt>
                <c:pt idx="19326">
                  <c:v>3.776952E-6</c:v>
                </c:pt>
                <c:pt idx="19327">
                  <c:v>3.7766660000000001E-6</c:v>
                </c:pt>
                <c:pt idx="19328">
                  <c:v>3.7764029999999998E-6</c:v>
                </c:pt>
                <c:pt idx="19329">
                  <c:v>3.776142E-6</c:v>
                </c:pt>
                <c:pt idx="19330">
                  <c:v>3.7758739999999998E-6</c:v>
                </c:pt>
                <c:pt idx="19331">
                  <c:v>3.7755999999999999E-6</c:v>
                </c:pt>
                <c:pt idx="19332">
                  <c:v>3.7753399999999999E-6</c:v>
                </c:pt>
                <c:pt idx="19333">
                  <c:v>3.7750810000000002E-6</c:v>
                </c:pt>
                <c:pt idx="19334">
                  <c:v>3.7748299999999998E-6</c:v>
                </c:pt>
                <c:pt idx="19335">
                  <c:v>3.7745730000000001E-6</c:v>
                </c:pt>
                <c:pt idx="19336">
                  <c:v>3.7743149999999998E-6</c:v>
                </c:pt>
                <c:pt idx="19337">
                  <c:v>3.7740519999999999E-6</c:v>
                </c:pt>
                <c:pt idx="19338">
                  <c:v>3.7737879999999999E-6</c:v>
                </c:pt>
                <c:pt idx="19339">
                  <c:v>3.7735169999999998E-6</c:v>
                </c:pt>
                <c:pt idx="19340">
                  <c:v>3.77324E-6</c:v>
                </c:pt>
                <c:pt idx="19341">
                  <c:v>3.7729680000000001E-6</c:v>
                </c:pt>
                <c:pt idx="19342">
                  <c:v>3.7726990000000001E-6</c:v>
                </c:pt>
                <c:pt idx="19343">
                  <c:v>3.772437E-6</c:v>
                </c:pt>
                <c:pt idx="19344">
                  <c:v>3.7721829999999998E-6</c:v>
                </c:pt>
                <c:pt idx="19345">
                  <c:v>3.7719459999999998E-6</c:v>
                </c:pt>
                <c:pt idx="19346">
                  <c:v>3.7717010000000001E-6</c:v>
                </c:pt>
                <c:pt idx="19347">
                  <c:v>3.7714419999999999E-6</c:v>
                </c:pt>
                <c:pt idx="19348">
                  <c:v>3.7711760000000002E-6</c:v>
                </c:pt>
                <c:pt idx="19349">
                  <c:v>3.7708910000000001E-6</c:v>
                </c:pt>
                <c:pt idx="19350">
                  <c:v>3.7706189999999998E-6</c:v>
                </c:pt>
                <c:pt idx="19351">
                  <c:v>3.770365E-6</c:v>
                </c:pt>
                <c:pt idx="19352">
                  <c:v>3.7701009999999999E-6</c:v>
                </c:pt>
                <c:pt idx="19353">
                  <c:v>3.769841E-6</c:v>
                </c:pt>
                <c:pt idx="19354">
                  <c:v>3.7695780000000001E-6</c:v>
                </c:pt>
                <c:pt idx="19355">
                  <c:v>3.7693059999999998E-6</c:v>
                </c:pt>
                <c:pt idx="19356">
                  <c:v>3.769038E-6</c:v>
                </c:pt>
                <c:pt idx="19357">
                  <c:v>3.768776E-6</c:v>
                </c:pt>
                <c:pt idx="19358">
                  <c:v>3.768516E-6</c:v>
                </c:pt>
                <c:pt idx="19359">
                  <c:v>3.7682589999999999E-6</c:v>
                </c:pt>
                <c:pt idx="19360">
                  <c:v>3.7680160000000002E-6</c:v>
                </c:pt>
                <c:pt idx="19361">
                  <c:v>3.7677669999999999E-6</c:v>
                </c:pt>
                <c:pt idx="19362">
                  <c:v>3.7675029999999998E-6</c:v>
                </c:pt>
                <c:pt idx="19363">
                  <c:v>3.767235E-6</c:v>
                </c:pt>
                <c:pt idx="19364">
                  <c:v>3.7669529999999999E-6</c:v>
                </c:pt>
                <c:pt idx="19365">
                  <c:v>3.7666839999999998E-6</c:v>
                </c:pt>
                <c:pt idx="19366">
                  <c:v>3.7664360000000002E-6</c:v>
                </c:pt>
                <c:pt idx="19367">
                  <c:v>3.7661700000000001E-6</c:v>
                </c:pt>
                <c:pt idx="19368">
                  <c:v>3.7659120000000001E-6</c:v>
                </c:pt>
                <c:pt idx="19369">
                  <c:v>3.7656419999999999E-6</c:v>
                </c:pt>
                <c:pt idx="19370">
                  <c:v>3.7653720000000001E-6</c:v>
                </c:pt>
                <c:pt idx="19371">
                  <c:v>3.7655830000000002E-6</c:v>
                </c:pt>
                <c:pt idx="19372">
                  <c:v>3.7653039999999999E-6</c:v>
                </c:pt>
                <c:pt idx="19373">
                  <c:v>3.765034E-6</c:v>
                </c:pt>
                <c:pt idx="19374">
                  <c:v>3.7647639999999998E-6</c:v>
                </c:pt>
                <c:pt idx="19375">
                  <c:v>3.7644919999999999E-6</c:v>
                </c:pt>
                <c:pt idx="19376">
                  <c:v>3.7642319999999999E-6</c:v>
                </c:pt>
                <c:pt idx="19377">
                  <c:v>3.763981E-6</c:v>
                </c:pt>
                <c:pt idx="19378">
                  <c:v>3.7637200000000002E-6</c:v>
                </c:pt>
                <c:pt idx="19379">
                  <c:v>3.7634619999999998E-6</c:v>
                </c:pt>
                <c:pt idx="19380">
                  <c:v>3.7631929999999998E-6</c:v>
                </c:pt>
                <c:pt idx="19381">
                  <c:v>3.7629209999999999E-6</c:v>
                </c:pt>
                <c:pt idx="19382">
                  <c:v>3.7626519999999999E-6</c:v>
                </c:pt>
                <c:pt idx="19383">
                  <c:v>3.7624039999999999E-6</c:v>
                </c:pt>
                <c:pt idx="19384">
                  <c:v>3.762155E-6</c:v>
                </c:pt>
                <c:pt idx="19385">
                  <c:v>3.7618970000000001E-6</c:v>
                </c:pt>
                <c:pt idx="19386">
                  <c:v>3.76164E-6</c:v>
                </c:pt>
                <c:pt idx="19387">
                  <c:v>3.76138E-6</c:v>
                </c:pt>
                <c:pt idx="19388">
                  <c:v>3.7611220000000001E-6</c:v>
                </c:pt>
                <c:pt idx="19389">
                  <c:v>3.7608570000000002E-6</c:v>
                </c:pt>
                <c:pt idx="19390">
                  <c:v>3.7605830000000002E-6</c:v>
                </c:pt>
                <c:pt idx="19391">
                  <c:v>3.7603199999999999E-6</c:v>
                </c:pt>
                <c:pt idx="19392">
                  <c:v>3.760062E-6</c:v>
                </c:pt>
                <c:pt idx="19393">
                  <c:v>3.7598139999999999E-6</c:v>
                </c:pt>
                <c:pt idx="19394">
                  <c:v>3.759549E-6</c:v>
                </c:pt>
                <c:pt idx="19395">
                  <c:v>3.759294E-6</c:v>
                </c:pt>
                <c:pt idx="19396">
                  <c:v>3.7590290000000001E-6</c:v>
                </c:pt>
                <c:pt idx="19397">
                  <c:v>3.7587729999999998E-6</c:v>
                </c:pt>
                <c:pt idx="19398">
                  <c:v>3.75851E-6</c:v>
                </c:pt>
                <c:pt idx="19399">
                  <c:v>3.7582560000000001E-6</c:v>
                </c:pt>
                <c:pt idx="19400">
                  <c:v>3.7579879999999999E-6</c:v>
                </c:pt>
                <c:pt idx="19401">
                  <c:v>3.7577309999999998E-6</c:v>
                </c:pt>
                <c:pt idx="19402">
                  <c:v>3.7574810000000001E-6</c:v>
                </c:pt>
                <c:pt idx="19403">
                  <c:v>3.7572159999999998E-6</c:v>
                </c:pt>
                <c:pt idx="19404">
                  <c:v>3.7569610000000002E-6</c:v>
                </c:pt>
                <c:pt idx="19405">
                  <c:v>3.7566979999999999E-6</c:v>
                </c:pt>
                <c:pt idx="19406">
                  <c:v>3.7564230000000002E-6</c:v>
                </c:pt>
                <c:pt idx="19407">
                  <c:v>3.756166E-6</c:v>
                </c:pt>
                <c:pt idx="19408">
                  <c:v>3.7559159999999999E-6</c:v>
                </c:pt>
                <c:pt idx="19409">
                  <c:v>3.7556589999999998E-6</c:v>
                </c:pt>
                <c:pt idx="19410">
                  <c:v>3.7553919999999999E-6</c:v>
                </c:pt>
                <c:pt idx="19411">
                  <c:v>3.755127E-6</c:v>
                </c:pt>
                <c:pt idx="19412">
                  <c:v>3.754867E-6</c:v>
                </c:pt>
                <c:pt idx="19413">
                  <c:v>3.7546090000000001E-6</c:v>
                </c:pt>
                <c:pt idx="19414">
                  <c:v>3.7543530000000002E-6</c:v>
                </c:pt>
                <c:pt idx="19415">
                  <c:v>3.7541120000000001E-6</c:v>
                </c:pt>
                <c:pt idx="19416">
                  <c:v>3.753864E-6</c:v>
                </c:pt>
                <c:pt idx="19417">
                  <c:v>3.7535940000000002E-6</c:v>
                </c:pt>
                <c:pt idx="19418">
                  <c:v>3.7533219999999999E-6</c:v>
                </c:pt>
                <c:pt idx="19419">
                  <c:v>3.7530579999999998E-6</c:v>
                </c:pt>
                <c:pt idx="19420">
                  <c:v>3.752797E-6</c:v>
                </c:pt>
                <c:pt idx="19421">
                  <c:v>3.7525430000000002E-6</c:v>
                </c:pt>
                <c:pt idx="19422">
                  <c:v>3.752289E-6</c:v>
                </c:pt>
                <c:pt idx="19423">
                  <c:v>3.7525090000000001E-6</c:v>
                </c:pt>
                <c:pt idx="19424">
                  <c:v>3.7522260000000001E-6</c:v>
                </c:pt>
                <c:pt idx="19425">
                  <c:v>3.7519500000000001E-6</c:v>
                </c:pt>
                <c:pt idx="19426">
                  <c:v>3.7516799999999999E-6</c:v>
                </c:pt>
                <c:pt idx="19427">
                  <c:v>3.7514050000000001E-6</c:v>
                </c:pt>
                <c:pt idx="19428">
                  <c:v>3.7511399999999998E-6</c:v>
                </c:pt>
                <c:pt idx="19429">
                  <c:v>3.7508979999999999E-6</c:v>
                </c:pt>
                <c:pt idx="19430">
                  <c:v>3.7506390000000002E-6</c:v>
                </c:pt>
                <c:pt idx="19431">
                  <c:v>3.7503879999999998E-6</c:v>
                </c:pt>
                <c:pt idx="19432">
                  <c:v>3.7501369999999999E-6</c:v>
                </c:pt>
                <c:pt idx="19433">
                  <c:v>3.7498730000000002E-6</c:v>
                </c:pt>
                <c:pt idx="19434">
                  <c:v>3.7496160000000001E-6</c:v>
                </c:pt>
                <c:pt idx="19435">
                  <c:v>3.7493529999999998E-6</c:v>
                </c:pt>
                <c:pt idx="19436">
                  <c:v>3.7490750000000002E-6</c:v>
                </c:pt>
                <c:pt idx="19437">
                  <c:v>3.7488220000000002E-6</c:v>
                </c:pt>
                <c:pt idx="19438">
                  <c:v>3.7485589999999999E-6</c:v>
                </c:pt>
                <c:pt idx="19439">
                  <c:v>3.748317E-6</c:v>
                </c:pt>
                <c:pt idx="19440">
                  <c:v>3.7480730000000001E-6</c:v>
                </c:pt>
                <c:pt idx="19441">
                  <c:v>3.747827E-6</c:v>
                </c:pt>
                <c:pt idx="19442">
                  <c:v>3.7475729999999998E-6</c:v>
                </c:pt>
                <c:pt idx="19443">
                  <c:v>3.747312E-6</c:v>
                </c:pt>
                <c:pt idx="19444">
                  <c:v>3.7470560000000001E-6</c:v>
                </c:pt>
                <c:pt idx="19445">
                  <c:v>3.7467850000000001E-6</c:v>
                </c:pt>
                <c:pt idx="19446">
                  <c:v>3.7465189999999999E-6</c:v>
                </c:pt>
                <c:pt idx="19447">
                  <c:v>3.7462490000000001E-6</c:v>
                </c:pt>
                <c:pt idx="19448">
                  <c:v>3.7459809999999999E-6</c:v>
                </c:pt>
                <c:pt idx="19449">
                  <c:v>3.7457360000000001E-6</c:v>
                </c:pt>
                <c:pt idx="19450">
                  <c:v>3.7454920000000002E-6</c:v>
                </c:pt>
                <c:pt idx="19451">
                  <c:v>3.7452460000000002E-6</c:v>
                </c:pt>
                <c:pt idx="19452">
                  <c:v>3.7449910000000001E-6</c:v>
                </c:pt>
                <c:pt idx="19453">
                  <c:v>3.7447360000000001E-6</c:v>
                </c:pt>
                <c:pt idx="19454">
                  <c:v>3.7444800000000002E-6</c:v>
                </c:pt>
                <c:pt idx="19455">
                  <c:v>3.744212E-6</c:v>
                </c:pt>
                <c:pt idx="19456">
                  <c:v>3.743943E-6</c:v>
                </c:pt>
                <c:pt idx="19457">
                  <c:v>3.7436789999999999E-6</c:v>
                </c:pt>
                <c:pt idx="19458">
                  <c:v>3.7434340000000001E-6</c:v>
                </c:pt>
                <c:pt idx="19459">
                  <c:v>3.7431900000000002E-6</c:v>
                </c:pt>
                <c:pt idx="19460">
                  <c:v>3.742945E-6</c:v>
                </c:pt>
                <c:pt idx="19461">
                  <c:v>3.742687E-6</c:v>
                </c:pt>
                <c:pt idx="19462">
                  <c:v>3.7424290000000001E-6</c:v>
                </c:pt>
                <c:pt idx="19463">
                  <c:v>3.7421749999999999E-6</c:v>
                </c:pt>
                <c:pt idx="19464">
                  <c:v>3.7419090000000002E-6</c:v>
                </c:pt>
                <c:pt idx="19465">
                  <c:v>3.7416319999999999E-6</c:v>
                </c:pt>
                <c:pt idx="19466">
                  <c:v>3.7413719999999999E-6</c:v>
                </c:pt>
                <c:pt idx="19467">
                  <c:v>3.741128E-6</c:v>
                </c:pt>
                <c:pt idx="19468">
                  <c:v>3.740875E-6</c:v>
                </c:pt>
                <c:pt idx="19469">
                  <c:v>3.7406199999999999E-6</c:v>
                </c:pt>
                <c:pt idx="19470">
                  <c:v>3.7403660000000001E-6</c:v>
                </c:pt>
                <c:pt idx="19471">
                  <c:v>3.7401110000000001E-6</c:v>
                </c:pt>
                <c:pt idx="19472">
                  <c:v>3.7398580000000001E-6</c:v>
                </c:pt>
                <c:pt idx="19473">
                  <c:v>3.7395910000000001E-6</c:v>
                </c:pt>
                <c:pt idx="19474">
                  <c:v>3.7393330000000002E-6</c:v>
                </c:pt>
                <c:pt idx="19475">
                  <c:v>3.7390699999999999E-6</c:v>
                </c:pt>
                <c:pt idx="19476">
                  <c:v>3.738812E-6</c:v>
                </c:pt>
                <c:pt idx="19477">
                  <c:v>3.7390499999999998E-6</c:v>
                </c:pt>
                <c:pt idx="19478">
                  <c:v>3.7387680000000001E-6</c:v>
                </c:pt>
                <c:pt idx="19479">
                  <c:v>3.7384920000000001E-6</c:v>
                </c:pt>
                <c:pt idx="19480">
                  <c:v>3.7382289999999998E-6</c:v>
                </c:pt>
                <c:pt idx="19481">
                  <c:v>3.7379639999999999E-6</c:v>
                </c:pt>
                <c:pt idx="19482">
                  <c:v>3.737706E-6</c:v>
                </c:pt>
                <c:pt idx="19483">
                  <c:v>3.7374590000000001E-6</c:v>
                </c:pt>
                <c:pt idx="19484">
                  <c:v>3.7371959999999999E-6</c:v>
                </c:pt>
                <c:pt idx="19485">
                  <c:v>3.7369519999999999E-6</c:v>
                </c:pt>
                <c:pt idx="19486">
                  <c:v>3.7366969999999999E-6</c:v>
                </c:pt>
                <c:pt idx="19487">
                  <c:v>3.736443E-6</c:v>
                </c:pt>
                <c:pt idx="19488">
                  <c:v>3.7361800000000002E-6</c:v>
                </c:pt>
                <c:pt idx="19489">
                  <c:v>3.7359309999999999E-6</c:v>
                </c:pt>
                <c:pt idx="19490">
                  <c:v>3.7356720000000002E-6</c:v>
                </c:pt>
                <c:pt idx="19491">
                  <c:v>3.7354069999999998E-6</c:v>
                </c:pt>
                <c:pt idx="19492">
                  <c:v>3.735146E-6</c:v>
                </c:pt>
                <c:pt idx="19493">
                  <c:v>3.7348900000000002E-6</c:v>
                </c:pt>
                <c:pt idx="19494">
                  <c:v>3.7346389999999998E-6</c:v>
                </c:pt>
                <c:pt idx="19495">
                  <c:v>3.7343899999999999E-6</c:v>
                </c:pt>
                <c:pt idx="19496">
                  <c:v>3.7341570000000001E-6</c:v>
                </c:pt>
                <c:pt idx="19497">
                  <c:v>3.733916E-6</c:v>
                </c:pt>
                <c:pt idx="19498">
                  <c:v>3.7336519999999999E-6</c:v>
                </c:pt>
                <c:pt idx="19499">
                  <c:v>3.733387E-6</c:v>
                </c:pt>
                <c:pt idx="19500">
                  <c:v>3.7331220000000001E-6</c:v>
                </c:pt>
                <c:pt idx="19501">
                  <c:v>3.7328660000000002E-6</c:v>
                </c:pt>
                <c:pt idx="19502">
                  <c:v>3.732614E-6</c:v>
                </c:pt>
                <c:pt idx="19503">
                  <c:v>3.7323709999999999E-6</c:v>
                </c:pt>
                <c:pt idx="19504">
                  <c:v>3.7321199999999999E-6</c:v>
                </c:pt>
                <c:pt idx="19505">
                  <c:v>3.7318730000000001E-6</c:v>
                </c:pt>
                <c:pt idx="19506">
                  <c:v>3.7316110000000001E-6</c:v>
                </c:pt>
                <c:pt idx="19507">
                  <c:v>3.7313440000000001E-6</c:v>
                </c:pt>
                <c:pt idx="19508">
                  <c:v>3.731078E-6</c:v>
                </c:pt>
                <c:pt idx="19509">
                  <c:v>3.7308170000000002E-6</c:v>
                </c:pt>
                <c:pt idx="19510">
                  <c:v>3.7305640000000002E-6</c:v>
                </c:pt>
                <c:pt idx="19511">
                  <c:v>3.7303300000000001E-6</c:v>
                </c:pt>
                <c:pt idx="19512">
                  <c:v>3.730091E-6</c:v>
                </c:pt>
                <c:pt idx="19513">
                  <c:v>3.7298400000000001E-6</c:v>
                </c:pt>
                <c:pt idx="19514">
                  <c:v>3.7295879999999999E-6</c:v>
                </c:pt>
                <c:pt idx="19515">
                  <c:v>3.729321E-6</c:v>
                </c:pt>
                <c:pt idx="19516">
                  <c:v>3.7290530000000002E-6</c:v>
                </c:pt>
                <c:pt idx="19517">
                  <c:v>3.728787E-6</c:v>
                </c:pt>
                <c:pt idx="19518">
                  <c:v>3.7285279999999999E-6</c:v>
                </c:pt>
                <c:pt idx="19519">
                  <c:v>3.7282909999999999E-6</c:v>
                </c:pt>
                <c:pt idx="19520">
                  <c:v>3.7280379999999999E-6</c:v>
                </c:pt>
                <c:pt idx="19521">
                  <c:v>3.7277849999999999E-6</c:v>
                </c:pt>
                <c:pt idx="19522">
                  <c:v>3.7275459999999999E-6</c:v>
                </c:pt>
                <c:pt idx="19523">
                  <c:v>3.727297E-6</c:v>
                </c:pt>
                <c:pt idx="19524">
                  <c:v>3.7270449999999998E-6</c:v>
                </c:pt>
                <c:pt idx="19525">
                  <c:v>3.7267860000000001E-6</c:v>
                </c:pt>
                <c:pt idx="19526">
                  <c:v>3.7265240000000001E-6</c:v>
                </c:pt>
                <c:pt idx="19527">
                  <c:v>3.726269E-6</c:v>
                </c:pt>
                <c:pt idx="19528">
                  <c:v>3.7260040000000001E-6</c:v>
                </c:pt>
                <c:pt idx="19529">
                  <c:v>3.7257479999999998E-6</c:v>
                </c:pt>
                <c:pt idx="19530">
                  <c:v>3.725487E-6</c:v>
                </c:pt>
                <c:pt idx="19531">
                  <c:v>3.72571E-6</c:v>
                </c:pt>
                <c:pt idx="19532">
                  <c:v>3.7254430000000001E-6</c:v>
                </c:pt>
                <c:pt idx="19533">
                  <c:v>3.7251780000000002E-6</c:v>
                </c:pt>
                <c:pt idx="19534">
                  <c:v>3.7249250000000002E-6</c:v>
                </c:pt>
                <c:pt idx="19535">
                  <c:v>3.7246560000000002E-6</c:v>
                </c:pt>
                <c:pt idx="19536">
                  <c:v>3.7244120000000002E-6</c:v>
                </c:pt>
                <c:pt idx="19537">
                  <c:v>3.7241480000000001E-6</c:v>
                </c:pt>
                <c:pt idx="19538">
                  <c:v>3.7238970000000002E-6</c:v>
                </c:pt>
                <c:pt idx="19539">
                  <c:v>3.7236400000000001E-6</c:v>
                </c:pt>
                <c:pt idx="19540">
                  <c:v>3.7233969999999999E-6</c:v>
                </c:pt>
                <c:pt idx="19541">
                  <c:v>3.723155E-6</c:v>
                </c:pt>
                <c:pt idx="19542">
                  <c:v>3.722902E-6</c:v>
                </c:pt>
                <c:pt idx="19543">
                  <c:v>3.7226390000000002E-6</c:v>
                </c:pt>
                <c:pt idx="19544">
                  <c:v>3.7223770000000001E-6</c:v>
                </c:pt>
                <c:pt idx="19545">
                  <c:v>3.7221170000000002E-6</c:v>
                </c:pt>
                <c:pt idx="19546">
                  <c:v>3.7218640000000002E-6</c:v>
                </c:pt>
                <c:pt idx="19547">
                  <c:v>3.7216149999999999E-6</c:v>
                </c:pt>
                <c:pt idx="19548">
                  <c:v>3.7213860000000001E-6</c:v>
                </c:pt>
                <c:pt idx="19549">
                  <c:v>3.7211499999999999E-6</c:v>
                </c:pt>
                <c:pt idx="19550">
                  <c:v>3.7208999999999998E-6</c:v>
                </c:pt>
                <c:pt idx="19551">
                  <c:v>3.7206500000000001E-6</c:v>
                </c:pt>
                <c:pt idx="19552">
                  <c:v>3.7203850000000002E-6</c:v>
                </c:pt>
                <c:pt idx="19553">
                  <c:v>3.7201249999999998E-6</c:v>
                </c:pt>
                <c:pt idx="19554">
                  <c:v>3.7198649999999998E-6</c:v>
                </c:pt>
                <c:pt idx="19555">
                  <c:v>3.7196049999999999E-6</c:v>
                </c:pt>
                <c:pt idx="19556">
                  <c:v>3.7193429999999998E-6</c:v>
                </c:pt>
                <c:pt idx="19557">
                  <c:v>3.7190849999999999E-6</c:v>
                </c:pt>
                <c:pt idx="19558">
                  <c:v>3.7188369999999998E-6</c:v>
                </c:pt>
                <c:pt idx="19559">
                  <c:v>3.7185929999999999E-6</c:v>
                </c:pt>
                <c:pt idx="19560">
                  <c:v>3.718353E-6</c:v>
                </c:pt>
                <c:pt idx="19561">
                  <c:v>3.7181090000000001E-6</c:v>
                </c:pt>
                <c:pt idx="19562">
                  <c:v>3.7178630000000001E-6</c:v>
                </c:pt>
                <c:pt idx="19563">
                  <c:v>3.7176300000000002E-6</c:v>
                </c:pt>
                <c:pt idx="19564">
                  <c:v>3.717387E-6</c:v>
                </c:pt>
                <c:pt idx="19565">
                  <c:v>3.717123E-6</c:v>
                </c:pt>
                <c:pt idx="19566">
                  <c:v>3.716856E-6</c:v>
                </c:pt>
                <c:pt idx="19567">
                  <c:v>3.7165919999999999E-6</c:v>
                </c:pt>
                <c:pt idx="19568">
                  <c:v>3.7163400000000001E-6</c:v>
                </c:pt>
                <c:pt idx="19569">
                  <c:v>3.716088E-6</c:v>
                </c:pt>
                <c:pt idx="19570">
                  <c:v>3.7158449999999998E-6</c:v>
                </c:pt>
                <c:pt idx="19571">
                  <c:v>3.7156059999999998E-6</c:v>
                </c:pt>
                <c:pt idx="19572">
                  <c:v>3.7153499999999999E-6</c:v>
                </c:pt>
                <c:pt idx="19573">
                  <c:v>3.7150870000000001E-6</c:v>
                </c:pt>
                <c:pt idx="19574">
                  <c:v>3.7148220000000002E-6</c:v>
                </c:pt>
                <c:pt idx="19575">
                  <c:v>3.714563E-6</c:v>
                </c:pt>
                <c:pt idx="19576">
                  <c:v>3.7143269999999999E-6</c:v>
                </c:pt>
                <c:pt idx="19577">
                  <c:v>3.7140860000000002E-6</c:v>
                </c:pt>
                <c:pt idx="19578">
                  <c:v>3.713848E-6</c:v>
                </c:pt>
                <c:pt idx="19579">
                  <c:v>3.7135979999999998E-6</c:v>
                </c:pt>
                <c:pt idx="19580">
                  <c:v>3.7133379999999999E-6</c:v>
                </c:pt>
                <c:pt idx="19581">
                  <c:v>3.7130860000000001E-6</c:v>
                </c:pt>
                <c:pt idx="19582">
                  <c:v>3.712829E-6</c:v>
                </c:pt>
                <c:pt idx="19583">
                  <c:v>3.7125750000000002E-6</c:v>
                </c:pt>
                <c:pt idx="19584">
                  <c:v>3.712316E-6</c:v>
                </c:pt>
                <c:pt idx="19585">
                  <c:v>3.712061E-6</c:v>
                </c:pt>
                <c:pt idx="19586">
                  <c:v>3.7122799999999999E-6</c:v>
                </c:pt>
                <c:pt idx="19587">
                  <c:v>3.7120190000000001E-6</c:v>
                </c:pt>
                <c:pt idx="19588">
                  <c:v>3.7117520000000001E-6</c:v>
                </c:pt>
                <c:pt idx="19589">
                  <c:v>3.7115040000000001E-6</c:v>
                </c:pt>
                <c:pt idx="19590">
                  <c:v>3.7112449999999999E-6</c:v>
                </c:pt>
                <c:pt idx="19591">
                  <c:v>3.7109930000000001E-6</c:v>
                </c:pt>
                <c:pt idx="19592">
                  <c:v>3.7107520000000001E-6</c:v>
                </c:pt>
                <c:pt idx="19593">
                  <c:v>3.710495E-6</c:v>
                </c:pt>
                <c:pt idx="19594">
                  <c:v>3.7102559999999999E-6</c:v>
                </c:pt>
                <c:pt idx="19595">
                  <c:v>3.710005E-6</c:v>
                </c:pt>
                <c:pt idx="19596">
                  <c:v>3.709759E-6</c:v>
                </c:pt>
                <c:pt idx="19597">
                  <c:v>3.709501E-6</c:v>
                </c:pt>
                <c:pt idx="19598">
                  <c:v>3.709239E-6</c:v>
                </c:pt>
                <c:pt idx="19599">
                  <c:v>3.708979E-6</c:v>
                </c:pt>
                <c:pt idx="19600">
                  <c:v>3.7087249999999998E-6</c:v>
                </c:pt>
                <c:pt idx="19601">
                  <c:v>3.7084949999999998E-6</c:v>
                </c:pt>
                <c:pt idx="19602">
                  <c:v>3.7082599999999999E-6</c:v>
                </c:pt>
                <c:pt idx="19603">
                  <c:v>3.70802E-6</c:v>
                </c:pt>
                <c:pt idx="19604">
                  <c:v>3.7077600000000001E-6</c:v>
                </c:pt>
                <c:pt idx="19605">
                  <c:v>3.7075000000000001E-6</c:v>
                </c:pt>
                <c:pt idx="19606">
                  <c:v>3.70725E-6</c:v>
                </c:pt>
                <c:pt idx="19607">
                  <c:v>3.7070030000000001E-6</c:v>
                </c:pt>
                <c:pt idx="19608">
                  <c:v>3.7067680000000002E-6</c:v>
                </c:pt>
                <c:pt idx="19609">
                  <c:v>3.7065150000000002E-6</c:v>
                </c:pt>
                <c:pt idx="19610">
                  <c:v>3.7062620000000002E-6</c:v>
                </c:pt>
                <c:pt idx="19611">
                  <c:v>3.7060109999999998E-6</c:v>
                </c:pt>
                <c:pt idx="19612">
                  <c:v>3.7057649999999998E-6</c:v>
                </c:pt>
                <c:pt idx="19613">
                  <c:v>3.705511E-6</c:v>
                </c:pt>
                <c:pt idx="19614">
                  <c:v>3.705251E-6</c:v>
                </c:pt>
                <c:pt idx="19615">
                  <c:v>3.704996E-6</c:v>
                </c:pt>
                <c:pt idx="19616">
                  <c:v>3.7047459999999999E-6</c:v>
                </c:pt>
                <c:pt idx="19617">
                  <c:v>3.7045019999999999E-6</c:v>
                </c:pt>
                <c:pt idx="19618">
                  <c:v>3.7042750000000002E-6</c:v>
                </c:pt>
                <c:pt idx="19619">
                  <c:v>3.7040410000000001E-6</c:v>
                </c:pt>
                <c:pt idx="19620">
                  <c:v>3.703793E-6</c:v>
                </c:pt>
                <c:pt idx="19621">
                  <c:v>3.703545E-6</c:v>
                </c:pt>
                <c:pt idx="19622">
                  <c:v>3.703287E-6</c:v>
                </c:pt>
                <c:pt idx="19623">
                  <c:v>3.7030279999999999E-6</c:v>
                </c:pt>
                <c:pt idx="19624">
                  <c:v>3.702779E-6</c:v>
                </c:pt>
                <c:pt idx="19625">
                  <c:v>3.7025239999999999E-6</c:v>
                </c:pt>
                <c:pt idx="19626">
                  <c:v>3.7022790000000002E-6</c:v>
                </c:pt>
                <c:pt idx="19627">
                  <c:v>3.7020240000000001E-6</c:v>
                </c:pt>
                <c:pt idx="19628">
                  <c:v>3.70176E-6</c:v>
                </c:pt>
                <c:pt idx="19629">
                  <c:v>3.7015160000000001E-6</c:v>
                </c:pt>
                <c:pt idx="19630">
                  <c:v>3.701277E-6</c:v>
                </c:pt>
                <c:pt idx="19631">
                  <c:v>3.701031E-6</c:v>
                </c:pt>
                <c:pt idx="19632">
                  <c:v>3.7007890000000001E-6</c:v>
                </c:pt>
                <c:pt idx="19633">
                  <c:v>3.7005329999999998E-6</c:v>
                </c:pt>
                <c:pt idx="19634">
                  <c:v>3.7002760000000001E-6</c:v>
                </c:pt>
                <c:pt idx="19635">
                  <c:v>3.700026E-6</c:v>
                </c:pt>
                <c:pt idx="19636">
                  <c:v>3.699778E-6</c:v>
                </c:pt>
                <c:pt idx="19637">
                  <c:v>3.6995470000000001E-6</c:v>
                </c:pt>
                <c:pt idx="19638">
                  <c:v>3.6993049999999998E-6</c:v>
                </c:pt>
                <c:pt idx="19639">
                  <c:v>3.69906E-6</c:v>
                </c:pt>
                <c:pt idx="19640">
                  <c:v>3.6988000000000001E-6</c:v>
                </c:pt>
                <c:pt idx="19641">
                  <c:v>3.6985369999999998E-6</c:v>
                </c:pt>
                <c:pt idx="19642">
                  <c:v>3.698761E-6</c:v>
                </c:pt>
                <c:pt idx="19643">
                  <c:v>3.6984929999999998E-6</c:v>
                </c:pt>
                <c:pt idx="19644">
                  <c:v>3.6982270000000001E-6</c:v>
                </c:pt>
                <c:pt idx="19645">
                  <c:v>3.697984E-6</c:v>
                </c:pt>
                <c:pt idx="19646">
                  <c:v>3.697747E-6</c:v>
                </c:pt>
                <c:pt idx="19647">
                  <c:v>3.6974989999999999E-6</c:v>
                </c:pt>
                <c:pt idx="19648">
                  <c:v>3.6972509999999999E-6</c:v>
                </c:pt>
                <c:pt idx="19649">
                  <c:v>3.6969979999999999E-6</c:v>
                </c:pt>
                <c:pt idx="19650">
                  <c:v>3.696758E-6</c:v>
                </c:pt>
                <c:pt idx="19651">
                  <c:v>3.6965129999999998E-6</c:v>
                </c:pt>
                <c:pt idx="19652">
                  <c:v>3.6962599999999998E-6</c:v>
                </c:pt>
                <c:pt idx="19653">
                  <c:v>3.6959999999999998E-6</c:v>
                </c:pt>
                <c:pt idx="19654">
                  <c:v>3.6957430000000002E-6</c:v>
                </c:pt>
                <c:pt idx="19655">
                  <c:v>3.695493E-6</c:v>
                </c:pt>
                <c:pt idx="19656">
                  <c:v>3.695247E-6</c:v>
                </c:pt>
                <c:pt idx="19657">
                  <c:v>3.6950210000000001E-6</c:v>
                </c:pt>
                <c:pt idx="19658">
                  <c:v>3.6947879999999999E-6</c:v>
                </c:pt>
                <c:pt idx="19659">
                  <c:v>3.6945439999999999E-6</c:v>
                </c:pt>
                <c:pt idx="19660">
                  <c:v>3.6942999999999999E-6</c:v>
                </c:pt>
                <c:pt idx="19661">
                  <c:v>3.694042E-6</c:v>
                </c:pt>
                <c:pt idx="19662">
                  <c:v>3.6937790000000002E-6</c:v>
                </c:pt>
                <c:pt idx="19663">
                  <c:v>3.69352E-6</c:v>
                </c:pt>
                <c:pt idx="19664">
                  <c:v>3.6932679999999998E-6</c:v>
                </c:pt>
                <c:pt idx="19665">
                  <c:v>3.6930239999999999E-6</c:v>
                </c:pt>
                <c:pt idx="19666">
                  <c:v>3.6928020000000001E-6</c:v>
                </c:pt>
                <c:pt idx="19667">
                  <c:v>3.692568E-6</c:v>
                </c:pt>
                <c:pt idx="19668">
                  <c:v>3.692331E-6</c:v>
                </c:pt>
                <c:pt idx="19669">
                  <c:v>3.692076E-6</c:v>
                </c:pt>
                <c:pt idx="19670">
                  <c:v>3.6918189999999998E-6</c:v>
                </c:pt>
                <c:pt idx="19671">
                  <c:v>3.6915620000000002E-6</c:v>
                </c:pt>
                <c:pt idx="19672">
                  <c:v>3.6913140000000001E-6</c:v>
                </c:pt>
                <c:pt idx="19673">
                  <c:v>3.6910680000000001E-6</c:v>
                </c:pt>
                <c:pt idx="19674">
                  <c:v>3.6908389999999999E-6</c:v>
                </c:pt>
                <c:pt idx="19675">
                  <c:v>3.6905990000000001E-6</c:v>
                </c:pt>
                <c:pt idx="19676">
                  <c:v>3.6903559999999999E-6</c:v>
                </c:pt>
                <c:pt idx="19677">
                  <c:v>3.6901E-6</c:v>
                </c:pt>
                <c:pt idx="19678">
                  <c:v>3.6898429999999999E-6</c:v>
                </c:pt>
                <c:pt idx="19679">
                  <c:v>3.6895910000000002E-6</c:v>
                </c:pt>
                <c:pt idx="19680">
                  <c:v>3.6893410000000001E-6</c:v>
                </c:pt>
                <c:pt idx="19681">
                  <c:v>3.6890959999999999E-6</c:v>
                </c:pt>
                <c:pt idx="19682">
                  <c:v>3.68887E-6</c:v>
                </c:pt>
                <c:pt idx="19683">
                  <c:v>3.6886320000000002E-6</c:v>
                </c:pt>
                <c:pt idx="19684">
                  <c:v>3.6883919999999999E-6</c:v>
                </c:pt>
                <c:pt idx="19685">
                  <c:v>3.6881349999999998E-6</c:v>
                </c:pt>
                <c:pt idx="19686">
                  <c:v>3.6878780000000001E-6</c:v>
                </c:pt>
                <c:pt idx="19687">
                  <c:v>3.687621E-6</c:v>
                </c:pt>
                <c:pt idx="19688">
                  <c:v>3.6873700000000001E-6</c:v>
                </c:pt>
                <c:pt idx="19689">
                  <c:v>3.6871260000000001E-6</c:v>
                </c:pt>
                <c:pt idx="19690">
                  <c:v>3.686883E-6</c:v>
                </c:pt>
                <c:pt idx="19691">
                  <c:v>3.6866570000000001E-6</c:v>
                </c:pt>
                <c:pt idx="19692">
                  <c:v>3.6864189999999999E-6</c:v>
                </c:pt>
                <c:pt idx="19693">
                  <c:v>3.686177E-6</c:v>
                </c:pt>
                <c:pt idx="19694">
                  <c:v>3.6859179999999998E-6</c:v>
                </c:pt>
                <c:pt idx="19695">
                  <c:v>3.6856579999999998E-6</c:v>
                </c:pt>
                <c:pt idx="19696">
                  <c:v>3.6853990000000001E-6</c:v>
                </c:pt>
                <c:pt idx="19697">
                  <c:v>3.6851469999999999E-6</c:v>
                </c:pt>
                <c:pt idx="19698">
                  <c:v>3.6849009999999999E-6</c:v>
                </c:pt>
                <c:pt idx="19699">
                  <c:v>3.685158E-6</c:v>
                </c:pt>
                <c:pt idx="19700">
                  <c:v>3.6848950000000001E-6</c:v>
                </c:pt>
                <c:pt idx="19701">
                  <c:v>3.6846400000000001E-6</c:v>
                </c:pt>
                <c:pt idx="19702">
                  <c:v>3.6843999999999998E-6</c:v>
                </c:pt>
                <c:pt idx="19703">
                  <c:v>3.684144E-6</c:v>
                </c:pt>
                <c:pt idx="19704">
                  <c:v>3.6839020000000001E-6</c:v>
                </c:pt>
                <c:pt idx="19705">
                  <c:v>3.6836440000000001E-6</c:v>
                </c:pt>
                <c:pt idx="19706">
                  <c:v>3.6833980000000001E-6</c:v>
                </c:pt>
                <c:pt idx="19707">
                  <c:v>3.6831430000000001E-6</c:v>
                </c:pt>
                <c:pt idx="19708">
                  <c:v>3.6828990000000001E-6</c:v>
                </c:pt>
                <c:pt idx="19709">
                  <c:v>3.6826589999999998E-6</c:v>
                </c:pt>
                <c:pt idx="19710">
                  <c:v>3.68241E-6</c:v>
                </c:pt>
                <c:pt idx="19711">
                  <c:v>3.682159E-6</c:v>
                </c:pt>
                <c:pt idx="19712">
                  <c:v>3.6819120000000002E-6</c:v>
                </c:pt>
                <c:pt idx="19713">
                  <c:v>3.681669E-6</c:v>
                </c:pt>
                <c:pt idx="19714">
                  <c:v>3.6814270000000001E-6</c:v>
                </c:pt>
                <c:pt idx="19715">
                  <c:v>3.6811889999999999E-6</c:v>
                </c:pt>
                <c:pt idx="19716">
                  <c:v>3.6809650000000001E-6</c:v>
                </c:pt>
                <c:pt idx="19717">
                  <c:v>3.680731E-6</c:v>
                </c:pt>
                <c:pt idx="19718">
                  <c:v>3.6804860000000002E-6</c:v>
                </c:pt>
                <c:pt idx="19719">
                  <c:v>3.6802380000000001E-6</c:v>
                </c:pt>
                <c:pt idx="19720">
                  <c:v>3.679979E-6</c:v>
                </c:pt>
                <c:pt idx="19721">
                  <c:v>3.6797199999999998E-6</c:v>
                </c:pt>
                <c:pt idx="19722">
                  <c:v>3.6794630000000001E-6</c:v>
                </c:pt>
                <c:pt idx="19723">
                  <c:v>3.6792139999999998E-6</c:v>
                </c:pt>
                <c:pt idx="19724">
                  <c:v>3.6789870000000001E-6</c:v>
                </c:pt>
                <c:pt idx="19725">
                  <c:v>3.6787449999999998E-6</c:v>
                </c:pt>
                <c:pt idx="19726">
                  <c:v>3.6785189999999999E-6</c:v>
                </c:pt>
                <c:pt idx="19727">
                  <c:v>3.6782810000000001E-6</c:v>
                </c:pt>
                <c:pt idx="19728">
                  <c:v>3.6780420000000001E-6</c:v>
                </c:pt>
                <c:pt idx="19729">
                  <c:v>3.6777859999999998E-6</c:v>
                </c:pt>
                <c:pt idx="19730">
                  <c:v>3.6775299999999999E-6</c:v>
                </c:pt>
                <c:pt idx="19731">
                  <c:v>3.6772780000000002E-6</c:v>
                </c:pt>
                <c:pt idx="19732">
                  <c:v>3.6770300000000001E-6</c:v>
                </c:pt>
                <c:pt idx="19733">
                  <c:v>3.6767849999999999E-6</c:v>
                </c:pt>
                <c:pt idx="19734">
                  <c:v>3.6765599999999998E-6</c:v>
                </c:pt>
                <c:pt idx="19735">
                  <c:v>3.6763260000000001E-6</c:v>
                </c:pt>
                <c:pt idx="19736">
                  <c:v>3.6760909999999998E-6</c:v>
                </c:pt>
                <c:pt idx="19737">
                  <c:v>3.675839E-6</c:v>
                </c:pt>
                <c:pt idx="19738">
                  <c:v>3.6755849999999998E-6</c:v>
                </c:pt>
                <c:pt idx="19739">
                  <c:v>3.675331E-6</c:v>
                </c:pt>
                <c:pt idx="19740">
                  <c:v>3.6750809999999999E-6</c:v>
                </c:pt>
                <c:pt idx="19741">
                  <c:v>3.674839E-6</c:v>
                </c:pt>
                <c:pt idx="19742">
                  <c:v>3.6745990000000001E-6</c:v>
                </c:pt>
                <c:pt idx="19743">
                  <c:v>3.6743740000000001E-6</c:v>
                </c:pt>
                <c:pt idx="19744">
                  <c:v>3.6741379999999999E-6</c:v>
                </c:pt>
                <c:pt idx="19745">
                  <c:v>3.673898E-6</c:v>
                </c:pt>
                <c:pt idx="19746">
                  <c:v>3.673643E-6</c:v>
                </c:pt>
                <c:pt idx="19747">
                  <c:v>3.6733850000000001E-6</c:v>
                </c:pt>
                <c:pt idx="19748">
                  <c:v>3.67313E-6</c:v>
                </c:pt>
                <c:pt idx="19749">
                  <c:v>3.6728799999999999E-6</c:v>
                </c:pt>
                <c:pt idx="19750">
                  <c:v>3.6726370000000002E-6</c:v>
                </c:pt>
                <c:pt idx="19751">
                  <c:v>3.6723980000000001E-6</c:v>
                </c:pt>
                <c:pt idx="19752">
                  <c:v>3.6721759999999999E-6</c:v>
                </c:pt>
                <c:pt idx="19753">
                  <c:v>3.6719419999999998E-6</c:v>
                </c:pt>
                <c:pt idx="19754">
                  <c:v>3.6717049999999999E-6</c:v>
                </c:pt>
                <c:pt idx="19755">
                  <c:v>3.671449E-6</c:v>
                </c:pt>
                <c:pt idx="19756">
                  <c:v>3.6711919999999999E-6</c:v>
                </c:pt>
                <c:pt idx="19757">
                  <c:v>3.670934E-6</c:v>
                </c:pt>
                <c:pt idx="19758">
                  <c:v>3.6711669999999998E-6</c:v>
                </c:pt>
                <c:pt idx="19759">
                  <c:v>3.6709120000000002E-6</c:v>
                </c:pt>
                <c:pt idx="19760">
                  <c:v>3.670653E-6</c:v>
                </c:pt>
                <c:pt idx="19761">
                  <c:v>3.6704099999999999E-6</c:v>
                </c:pt>
                <c:pt idx="19762">
                  <c:v>3.670175E-6</c:v>
                </c:pt>
                <c:pt idx="19763">
                  <c:v>3.6699429999999999E-6</c:v>
                </c:pt>
                <c:pt idx="19764">
                  <c:v>3.6697050000000001E-6</c:v>
                </c:pt>
                <c:pt idx="19765">
                  <c:v>3.6694509999999999E-6</c:v>
                </c:pt>
                <c:pt idx="19766">
                  <c:v>3.6692139999999999E-6</c:v>
                </c:pt>
                <c:pt idx="19767">
                  <c:v>3.668963E-6</c:v>
                </c:pt>
                <c:pt idx="19768">
                  <c:v>3.6687070000000001E-6</c:v>
                </c:pt>
                <c:pt idx="19769">
                  <c:v>3.6684680000000001E-6</c:v>
                </c:pt>
                <c:pt idx="19770">
                  <c:v>3.6682279999999998E-6</c:v>
                </c:pt>
                <c:pt idx="19771">
                  <c:v>3.6679819999999998E-6</c:v>
                </c:pt>
                <c:pt idx="19772">
                  <c:v>3.6677320000000001E-6</c:v>
                </c:pt>
                <c:pt idx="19773">
                  <c:v>3.6674869999999999E-6</c:v>
                </c:pt>
                <c:pt idx="19774">
                  <c:v>3.6672459999999998E-6</c:v>
                </c:pt>
                <c:pt idx="19775">
                  <c:v>3.667008E-6</c:v>
                </c:pt>
                <c:pt idx="19776">
                  <c:v>3.666787E-6</c:v>
                </c:pt>
                <c:pt idx="19777">
                  <c:v>3.6665579999999999E-6</c:v>
                </c:pt>
                <c:pt idx="19778">
                  <c:v>3.666316E-6</c:v>
                </c:pt>
                <c:pt idx="19779">
                  <c:v>3.666072E-6</c:v>
                </c:pt>
                <c:pt idx="19780">
                  <c:v>3.6658160000000001E-6</c:v>
                </c:pt>
                <c:pt idx="19781">
                  <c:v>3.665559E-6</c:v>
                </c:pt>
                <c:pt idx="19782">
                  <c:v>3.6653049999999998E-6</c:v>
                </c:pt>
                <c:pt idx="19783">
                  <c:v>3.66506E-6</c:v>
                </c:pt>
                <c:pt idx="19784">
                  <c:v>3.6648219999999998E-6</c:v>
                </c:pt>
                <c:pt idx="19785">
                  <c:v>3.6646040000000001E-6</c:v>
                </c:pt>
                <c:pt idx="19786">
                  <c:v>3.6643760000000002E-6</c:v>
                </c:pt>
                <c:pt idx="19787">
                  <c:v>3.6641440000000001E-6</c:v>
                </c:pt>
                <c:pt idx="19788">
                  <c:v>3.663894E-6</c:v>
                </c:pt>
                <c:pt idx="19789">
                  <c:v>3.6636430000000001E-6</c:v>
                </c:pt>
                <c:pt idx="19790">
                  <c:v>3.663393E-6</c:v>
                </c:pt>
                <c:pt idx="19791">
                  <c:v>3.6631449999999999E-6</c:v>
                </c:pt>
                <c:pt idx="19792">
                  <c:v>3.6629000000000001E-6</c:v>
                </c:pt>
                <c:pt idx="19793">
                  <c:v>3.662659E-6</c:v>
                </c:pt>
                <c:pt idx="19794">
                  <c:v>3.6624350000000002E-6</c:v>
                </c:pt>
                <c:pt idx="19795">
                  <c:v>3.6622010000000001E-6</c:v>
                </c:pt>
                <c:pt idx="19796">
                  <c:v>3.6619660000000002E-6</c:v>
                </c:pt>
                <c:pt idx="19797">
                  <c:v>3.6617220000000002E-6</c:v>
                </c:pt>
                <c:pt idx="19798">
                  <c:v>3.6614740000000001E-6</c:v>
                </c:pt>
                <c:pt idx="19799">
                  <c:v>3.6612179999999998E-6</c:v>
                </c:pt>
                <c:pt idx="19800">
                  <c:v>3.660964E-6</c:v>
                </c:pt>
                <c:pt idx="19801">
                  <c:v>3.6607170000000002E-6</c:v>
                </c:pt>
                <c:pt idx="19802">
                  <c:v>3.6604749999999999E-6</c:v>
                </c:pt>
                <c:pt idx="19803">
                  <c:v>3.6602379999999999E-6</c:v>
                </c:pt>
                <c:pt idx="19804">
                  <c:v>3.6600199999999998E-6</c:v>
                </c:pt>
                <c:pt idx="19805">
                  <c:v>3.6597919999999999E-6</c:v>
                </c:pt>
                <c:pt idx="19806">
                  <c:v>3.6595529999999998E-6</c:v>
                </c:pt>
                <c:pt idx="19807">
                  <c:v>3.659313E-6</c:v>
                </c:pt>
                <c:pt idx="19808">
                  <c:v>3.6590570000000001E-6</c:v>
                </c:pt>
                <c:pt idx="19809">
                  <c:v>3.6587990000000002E-6</c:v>
                </c:pt>
                <c:pt idx="19810">
                  <c:v>3.6585429999999999E-6</c:v>
                </c:pt>
                <c:pt idx="19811">
                  <c:v>3.658294E-6</c:v>
                </c:pt>
                <c:pt idx="19812">
                  <c:v>3.6580669999999999E-6</c:v>
                </c:pt>
                <c:pt idx="19813">
                  <c:v>3.6578259999999998E-6</c:v>
                </c:pt>
                <c:pt idx="19814">
                  <c:v>3.657586E-6</c:v>
                </c:pt>
                <c:pt idx="19815">
                  <c:v>3.6573620000000001E-6</c:v>
                </c:pt>
                <c:pt idx="19816">
                  <c:v>3.657126E-6</c:v>
                </c:pt>
                <c:pt idx="19817">
                  <c:v>3.657374E-6</c:v>
                </c:pt>
                <c:pt idx="19818">
                  <c:v>3.6571020000000002E-6</c:v>
                </c:pt>
                <c:pt idx="19819">
                  <c:v>3.6568459999999999E-6</c:v>
                </c:pt>
                <c:pt idx="19820">
                  <c:v>3.6565909999999998E-6</c:v>
                </c:pt>
                <c:pt idx="19821">
                  <c:v>3.6563469999999999E-6</c:v>
                </c:pt>
                <c:pt idx="19822">
                  <c:v>3.656098E-6</c:v>
                </c:pt>
                <c:pt idx="19823">
                  <c:v>3.6558580000000001E-6</c:v>
                </c:pt>
                <c:pt idx="19824">
                  <c:v>3.6556269999999999E-6</c:v>
                </c:pt>
                <c:pt idx="19825">
                  <c:v>3.655385E-6</c:v>
                </c:pt>
                <c:pt idx="19826">
                  <c:v>3.6551369999999999E-6</c:v>
                </c:pt>
                <c:pt idx="19827">
                  <c:v>3.6548900000000001E-6</c:v>
                </c:pt>
                <c:pt idx="19828">
                  <c:v>3.654649E-6</c:v>
                </c:pt>
                <c:pt idx="19829">
                  <c:v>3.6544110000000002E-6</c:v>
                </c:pt>
                <c:pt idx="19830">
                  <c:v>3.6541759999999999E-6</c:v>
                </c:pt>
                <c:pt idx="19831">
                  <c:v>3.6539580000000002E-6</c:v>
                </c:pt>
                <c:pt idx="19832">
                  <c:v>3.6537299999999998E-6</c:v>
                </c:pt>
                <c:pt idx="19833">
                  <c:v>3.6534999999999998E-6</c:v>
                </c:pt>
                <c:pt idx="19834">
                  <c:v>3.6532480000000001E-6</c:v>
                </c:pt>
                <c:pt idx="19835">
                  <c:v>3.6529920000000002E-6</c:v>
                </c:pt>
                <c:pt idx="19836">
                  <c:v>3.6527359999999999E-6</c:v>
                </c:pt>
                <c:pt idx="19837">
                  <c:v>3.6524859999999998E-6</c:v>
                </c:pt>
                <c:pt idx="19838">
                  <c:v>3.6522450000000001E-6</c:v>
                </c:pt>
                <c:pt idx="19839">
                  <c:v>3.652011E-6</c:v>
                </c:pt>
                <c:pt idx="19840">
                  <c:v>3.651779E-6</c:v>
                </c:pt>
                <c:pt idx="19841">
                  <c:v>3.6515640000000002E-6</c:v>
                </c:pt>
                <c:pt idx="19842">
                  <c:v>3.6513359999999998E-6</c:v>
                </c:pt>
                <c:pt idx="19843">
                  <c:v>3.6511020000000001E-6</c:v>
                </c:pt>
                <c:pt idx="19844">
                  <c:v>3.6508510000000002E-6</c:v>
                </c:pt>
                <c:pt idx="19845">
                  <c:v>3.6505980000000002E-6</c:v>
                </c:pt>
                <c:pt idx="19846">
                  <c:v>3.6503480000000001E-6</c:v>
                </c:pt>
                <c:pt idx="19847">
                  <c:v>3.6501029999999999E-6</c:v>
                </c:pt>
                <c:pt idx="19848">
                  <c:v>3.6498620000000002E-6</c:v>
                </c:pt>
                <c:pt idx="19849">
                  <c:v>3.649626E-6</c:v>
                </c:pt>
                <c:pt idx="19850">
                  <c:v>3.6494070000000001E-6</c:v>
                </c:pt>
                <c:pt idx="19851">
                  <c:v>3.649178E-6</c:v>
                </c:pt>
                <c:pt idx="19852">
                  <c:v>3.648948E-6</c:v>
                </c:pt>
                <c:pt idx="19853">
                  <c:v>3.6487060000000001E-6</c:v>
                </c:pt>
                <c:pt idx="19854">
                  <c:v>3.64846E-6</c:v>
                </c:pt>
                <c:pt idx="19855">
                  <c:v>3.648221E-6</c:v>
                </c:pt>
                <c:pt idx="19856">
                  <c:v>3.6479700000000001E-6</c:v>
                </c:pt>
                <c:pt idx="19857">
                  <c:v>3.647715E-6</c:v>
                </c:pt>
                <c:pt idx="19858">
                  <c:v>3.6474660000000001E-6</c:v>
                </c:pt>
                <c:pt idx="19859">
                  <c:v>3.647223E-6</c:v>
                </c:pt>
                <c:pt idx="19860">
                  <c:v>3.6469889999999999E-6</c:v>
                </c:pt>
                <c:pt idx="19861">
                  <c:v>3.6467600000000001E-6</c:v>
                </c:pt>
                <c:pt idx="19862">
                  <c:v>3.6465300000000001E-6</c:v>
                </c:pt>
                <c:pt idx="19863">
                  <c:v>3.646301E-6</c:v>
                </c:pt>
                <c:pt idx="19864">
                  <c:v>3.6460669999999998E-6</c:v>
                </c:pt>
                <c:pt idx="19865">
                  <c:v>3.6458299999999999E-6</c:v>
                </c:pt>
                <c:pt idx="19866">
                  <c:v>3.64559E-6</c:v>
                </c:pt>
                <c:pt idx="19867">
                  <c:v>3.6453480000000001E-6</c:v>
                </c:pt>
                <c:pt idx="19868">
                  <c:v>3.645121E-6</c:v>
                </c:pt>
                <c:pt idx="19869">
                  <c:v>3.6448729999999999E-6</c:v>
                </c:pt>
                <c:pt idx="19870">
                  <c:v>3.6446249999999999E-6</c:v>
                </c:pt>
                <c:pt idx="19871">
                  <c:v>3.644378E-6</c:v>
                </c:pt>
                <c:pt idx="19872">
                  <c:v>3.6441340000000001E-6</c:v>
                </c:pt>
                <c:pt idx="19873">
                  <c:v>3.643893E-6</c:v>
                </c:pt>
                <c:pt idx="19874">
                  <c:v>3.643656E-6</c:v>
                </c:pt>
                <c:pt idx="19875">
                  <c:v>3.6434199999999998E-6</c:v>
                </c:pt>
                <c:pt idx="19876">
                  <c:v>3.6431849999999999E-6</c:v>
                </c:pt>
                <c:pt idx="19877">
                  <c:v>3.642964E-6</c:v>
                </c:pt>
                <c:pt idx="19878">
                  <c:v>3.6432199999999998E-6</c:v>
                </c:pt>
                <c:pt idx="19879">
                  <c:v>3.6429540000000001E-6</c:v>
                </c:pt>
                <c:pt idx="19880">
                  <c:v>3.642697E-6</c:v>
                </c:pt>
                <c:pt idx="19881">
                  <c:v>3.6424570000000001E-6</c:v>
                </c:pt>
                <c:pt idx="19882">
                  <c:v>3.6422029999999999E-6</c:v>
                </c:pt>
                <c:pt idx="19883">
                  <c:v>3.641961E-6</c:v>
                </c:pt>
                <c:pt idx="19884">
                  <c:v>3.6417210000000002E-6</c:v>
                </c:pt>
                <c:pt idx="19885">
                  <c:v>3.641469E-6</c:v>
                </c:pt>
                <c:pt idx="19886">
                  <c:v>3.6412419999999999E-6</c:v>
                </c:pt>
                <c:pt idx="19887">
                  <c:v>3.6410130000000001E-6</c:v>
                </c:pt>
                <c:pt idx="19888">
                  <c:v>3.6407760000000001E-6</c:v>
                </c:pt>
                <c:pt idx="19889">
                  <c:v>3.640533E-6</c:v>
                </c:pt>
                <c:pt idx="19890">
                  <c:v>3.6402930000000001E-6</c:v>
                </c:pt>
                <c:pt idx="19891">
                  <c:v>3.6400549999999999E-6</c:v>
                </c:pt>
                <c:pt idx="19892">
                  <c:v>3.6398190000000002E-6</c:v>
                </c:pt>
                <c:pt idx="19893">
                  <c:v>3.6395850000000001E-6</c:v>
                </c:pt>
                <c:pt idx="19894">
                  <c:v>3.639351E-6</c:v>
                </c:pt>
                <c:pt idx="19895">
                  <c:v>3.6391169999999999E-6</c:v>
                </c:pt>
                <c:pt idx="19896">
                  <c:v>3.6388959999999999E-6</c:v>
                </c:pt>
                <c:pt idx="19897">
                  <c:v>3.638663E-6</c:v>
                </c:pt>
                <c:pt idx="19898">
                  <c:v>3.6384269999999999E-6</c:v>
                </c:pt>
                <c:pt idx="19899">
                  <c:v>3.6381759999999999E-6</c:v>
                </c:pt>
                <c:pt idx="19900">
                  <c:v>3.637925E-6</c:v>
                </c:pt>
                <c:pt idx="19901">
                  <c:v>3.6376760000000001E-6</c:v>
                </c:pt>
                <c:pt idx="19902">
                  <c:v>3.6374370000000001E-6</c:v>
                </c:pt>
                <c:pt idx="19903">
                  <c:v>3.6372009999999999E-6</c:v>
                </c:pt>
                <c:pt idx="19904">
                  <c:v>3.6369709999999999E-6</c:v>
                </c:pt>
                <c:pt idx="19905">
                  <c:v>3.6367569999999999E-6</c:v>
                </c:pt>
                <c:pt idx="19906">
                  <c:v>3.6365330000000001E-6</c:v>
                </c:pt>
                <c:pt idx="19907">
                  <c:v>3.6363039999999999E-6</c:v>
                </c:pt>
                <c:pt idx="19908">
                  <c:v>3.6360570000000001E-6</c:v>
                </c:pt>
                <c:pt idx="19909">
                  <c:v>3.635807E-6</c:v>
                </c:pt>
                <c:pt idx="19910">
                  <c:v>3.6355580000000001E-6</c:v>
                </c:pt>
                <c:pt idx="19911">
                  <c:v>3.6353129999999999E-6</c:v>
                </c:pt>
                <c:pt idx="19912">
                  <c:v>3.635078E-6</c:v>
                </c:pt>
                <c:pt idx="19913">
                  <c:v>3.6348439999999999E-6</c:v>
                </c:pt>
                <c:pt idx="19914">
                  <c:v>3.6346279999999998E-6</c:v>
                </c:pt>
                <c:pt idx="19915">
                  <c:v>3.6343999999999999E-6</c:v>
                </c:pt>
                <c:pt idx="19916">
                  <c:v>3.6341699999999999E-6</c:v>
                </c:pt>
                <c:pt idx="19917">
                  <c:v>3.6339230000000001E-6</c:v>
                </c:pt>
                <c:pt idx="19918">
                  <c:v>3.6336740000000002E-6</c:v>
                </c:pt>
                <c:pt idx="19919">
                  <c:v>3.6334269999999999E-6</c:v>
                </c:pt>
                <c:pt idx="19920">
                  <c:v>3.633185E-6</c:v>
                </c:pt>
                <c:pt idx="19921">
                  <c:v>3.6329489999999998E-6</c:v>
                </c:pt>
                <c:pt idx="19922">
                  <c:v>3.632718E-6</c:v>
                </c:pt>
                <c:pt idx="19923">
                  <c:v>3.6325029999999998E-6</c:v>
                </c:pt>
                <c:pt idx="19924">
                  <c:v>3.6322760000000001E-6</c:v>
                </c:pt>
                <c:pt idx="19925">
                  <c:v>3.6320449999999999E-6</c:v>
                </c:pt>
                <c:pt idx="19926">
                  <c:v>3.6317969999999998E-6</c:v>
                </c:pt>
                <c:pt idx="19927">
                  <c:v>3.6315470000000001E-6</c:v>
                </c:pt>
                <c:pt idx="19928">
                  <c:v>3.6312979999999998E-6</c:v>
                </c:pt>
                <c:pt idx="19929">
                  <c:v>3.6310550000000001E-6</c:v>
                </c:pt>
                <c:pt idx="19930">
                  <c:v>3.6308200000000002E-6</c:v>
                </c:pt>
                <c:pt idx="19931">
                  <c:v>3.6305869999999999E-6</c:v>
                </c:pt>
                <c:pt idx="19932">
                  <c:v>3.6303709999999998E-6</c:v>
                </c:pt>
                <c:pt idx="19933">
                  <c:v>3.6301420000000001E-6</c:v>
                </c:pt>
                <c:pt idx="19934">
                  <c:v>3.6299109999999998E-6</c:v>
                </c:pt>
                <c:pt idx="19935">
                  <c:v>3.629662E-6</c:v>
                </c:pt>
                <c:pt idx="19936">
                  <c:v>3.6294119999999998E-6</c:v>
                </c:pt>
                <c:pt idx="19937">
                  <c:v>3.629165E-6</c:v>
                </c:pt>
                <c:pt idx="19938">
                  <c:v>3.6289219999999999E-6</c:v>
                </c:pt>
                <c:pt idx="19939">
                  <c:v>3.6286860000000001E-6</c:v>
                </c:pt>
                <c:pt idx="19940">
                  <c:v>3.628944E-6</c:v>
                </c:pt>
                <c:pt idx="19941">
                  <c:v>3.6287009999999999E-6</c:v>
                </c:pt>
                <c:pt idx="19942">
                  <c:v>3.6284540000000001E-6</c:v>
                </c:pt>
                <c:pt idx="19943">
                  <c:v>3.6282190000000002E-6</c:v>
                </c:pt>
                <c:pt idx="19944">
                  <c:v>3.6280010000000001E-6</c:v>
                </c:pt>
                <c:pt idx="19945">
                  <c:v>3.627762E-6</c:v>
                </c:pt>
                <c:pt idx="19946">
                  <c:v>3.6275290000000002E-6</c:v>
                </c:pt>
                <c:pt idx="19947">
                  <c:v>3.6272760000000002E-6</c:v>
                </c:pt>
                <c:pt idx="19948">
                  <c:v>3.6270289999999999E-6</c:v>
                </c:pt>
                <c:pt idx="19949">
                  <c:v>3.6267770000000002E-6</c:v>
                </c:pt>
                <c:pt idx="19950">
                  <c:v>3.6265430000000001E-6</c:v>
                </c:pt>
                <c:pt idx="19951">
                  <c:v>3.6263089999999999E-6</c:v>
                </c:pt>
                <c:pt idx="19952">
                  <c:v>3.626074E-6</c:v>
                </c:pt>
                <c:pt idx="19953">
                  <c:v>3.6258379999999999E-6</c:v>
                </c:pt>
                <c:pt idx="19954">
                  <c:v>3.625607E-6</c:v>
                </c:pt>
                <c:pt idx="19955">
                  <c:v>3.6253779999999999E-6</c:v>
                </c:pt>
                <c:pt idx="19956">
                  <c:v>3.625168E-6</c:v>
                </c:pt>
                <c:pt idx="19957">
                  <c:v>3.624945E-6</c:v>
                </c:pt>
                <c:pt idx="19958">
                  <c:v>3.6247100000000001E-6</c:v>
                </c:pt>
                <c:pt idx="19959">
                  <c:v>3.6244750000000001E-6</c:v>
                </c:pt>
                <c:pt idx="19960">
                  <c:v>3.624223E-6</c:v>
                </c:pt>
                <c:pt idx="19961">
                  <c:v>3.6239679999999999E-6</c:v>
                </c:pt>
                <c:pt idx="19962">
                  <c:v>3.6237250000000002E-6</c:v>
                </c:pt>
                <c:pt idx="19963">
                  <c:v>3.6234919999999999E-6</c:v>
                </c:pt>
                <c:pt idx="19964">
                  <c:v>3.6232630000000001E-6</c:v>
                </c:pt>
                <c:pt idx="19965">
                  <c:v>3.623036E-6</c:v>
                </c:pt>
                <c:pt idx="19966">
                  <c:v>3.622806E-6</c:v>
                </c:pt>
                <c:pt idx="19967">
                  <c:v>3.6225800000000001E-6</c:v>
                </c:pt>
                <c:pt idx="19968">
                  <c:v>3.6223520000000002E-6</c:v>
                </c:pt>
                <c:pt idx="19969">
                  <c:v>3.6221180000000001E-6</c:v>
                </c:pt>
                <c:pt idx="19970">
                  <c:v>3.6218729999999999E-6</c:v>
                </c:pt>
                <c:pt idx="19971">
                  <c:v>3.6216280000000001E-6</c:v>
                </c:pt>
                <c:pt idx="19972">
                  <c:v>3.6213879999999998E-6</c:v>
                </c:pt>
                <c:pt idx="19973">
                  <c:v>3.6211520000000001E-6</c:v>
                </c:pt>
                <c:pt idx="19974">
                  <c:v>3.6209209999999999E-6</c:v>
                </c:pt>
                <c:pt idx="19975">
                  <c:v>3.6206920000000001E-6</c:v>
                </c:pt>
                <c:pt idx="19976">
                  <c:v>3.620479E-6</c:v>
                </c:pt>
                <c:pt idx="19977">
                  <c:v>3.620258E-6</c:v>
                </c:pt>
                <c:pt idx="19978">
                  <c:v>3.6200160000000001E-6</c:v>
                </c:pt>
                <c:pt idx="19979">
                  <c:v>3.6197720000000001E-6</c:v>
                </c:pt>
                <c:pt idx="19980">
                  <c:v>3.619529E-6</c:v>
                </c:pt>
                <c:pt idx="19981">
                  <c:v>3.6192890000000001E-6</c:v>
                </c:pt>
                <c:pt idx="19982">
                  <c:v>3.6190520000000002E-6</c:v>
                </c:pt>
                <c:pt idx="19983">
                  <c:v>3.6188189999999999E-6</c:v>
                </c:pt>
                <c:pt idx="19984">
                  <c:v>3.6186040000000001E-6</c:v>
                </c:pt>
                <c:pt idx="19985">
                  <c:v>3.6183819999999999E-6</c:v>
                </c:pt>
                <c:pt idx="19986">
                  <c:v>3.6181390000000002E-6</c:v>
                </c:pt>
                <c:pt idx="19987">
                  <c:v>3.617896E-6</c:v>
                </c:pt>
                <c:pt idx="19988">
                  <c:v>3.6176540000000001E-6</c:v>
                </c:pt>
                <c:pt idx="19989">
                  <c:v>3.6174150000000001E-6</c:v>
                </c:pt>
                <c:pt idx="19990">
                  <c:v>3.6171800000000002E-6</c:v>
                </c:pt>
                <c:pt idx="19991">
                  <c:v>3.6169629999999999E-6</c:v>
                </c:pt>
                <c:pt idx="19992">
                  <c:v>3.6167399999999999E-6</c:v>
                </c:pt>
                <c:pt idx="19993">
                  <c:v>3.6164970000000001E-6</c:v>
                </c:pt>
                <c:pt idx="19994">
                  <c:v>3.616254E-6</c:v>
                </c:pt>
                <c:pt idx="19995">
                  <c:v>3.6160140000000002E-6</c:v>
                </c:pt>
                <c:pt idx="19996">
                  <c:v>3.6157759999999999E-6</c:v>
                </c:pt>
                <c:pt idx="19997">
                  <c:v>3.615541E-6</c:v>
                </c:pt>
                <c:pt idx="19998">
                  <c:v>3.615309E-6</c:v>
                </c:pt>
                <c:pt idx="19999">
                  <c:v>3.6150940000000002E-6</c:v>
                </c:pt>
                <c:pt idx="20000">
                  <c:v>3.6148570000000002E-6</c:v>
                </c:pt>
                <c:pt idx="20001">
                  <c:v>3.6146180000000002E-6</c:v>
                </c:pt>
                <c:pt idx="20002">
                  <c:v>3.6143799999999999E-6</c:v>
                </c:pt>
                <c:pt idx="20003">
                  <c:v>3.614635E-6</c:v>
                </c:pt>
                <c:pt idx="20004">
                  <c:v>3.6143849999999999E-6</c:v>
                </c:pt>
                <c:pt idx="20005">
                  <c:v>3.6141339999999999E-6</c:v>
                </c:pt>
                <c:pt idx="20006">
                  <c:v>3.6138999999999998E-6</c:v>
                </c:pt>
                <c:pt idx="20007">
                  <c:v>3.6136820000000002E-6</c:v>
                </c:pt>
                <c:pt idx="20008">
                  <c:v>3.6134469999999998E-6</c:v>
                </c:pt>
                <c:pt idx="20009">
                  <c:v>3.6132150000000002E-6</c:v>
                </c:pt>
                <c:pt idx="20010">
                  <c:v>3.6129650000000001E-6</c:v>
                </c:pt>
                <c:pt idx="20011">
                  <c:v>3.6127280000000001E-6</c:v>
                </c:pt>
                <c:pt idx="20012">
                  <c:v>3.6125000000000001E-6</c:v>
                </c:pt>
                <c:pt idx="20013">
                  <c:v>3.612266E-6</c:v>
                </c:pt>
                <c:pt idx="20014">
                  <c:v>3.6120330000000002E-6</c:v>
                </c:pt>
                <c:pt idx="20015">
                  <c:v>3.6117929999999999E-6</c:v>
                </c:pt>
                <c:pt idx="20016">
                  <c:v>3.6115519999999998E-6</c:v>
                </c:pt>
                <c:pt idx="20017">
                  <c:v>3.611314E-6</c:v>
                </c:pt>
                <c:pt idx="20018">
                  <c:v>3.611082E-6</c:v>
                </c:pt>
                <c:pt idx="20019">
                  <c:v>3.6108549999999998E-6</c:v>
                </c:pt>
                <c:pt idx="20020">
                  <c:v>3.6106499999999999E-6</c:v>
                </c:pt>
                <c:pt idx="20021">
                  <c:v>3.6104319999999998E-6</c:v>
                </c:pt>
                <c:pt idx="20022">
                  <c:v>3.6102019999999998E-6</c:v>
                </c:pt>
                <c:pt idx="20023">
                  <c:v>3.6099700000000002E-6</c:v>
                </c:pt>
                <c:pt idx="20024">
                  <c:v>3.6097229999999999E-6</c:v>
                </c:pt>
                <c:pt idx="20025">
                  <c:v>3.6094640000000002E-6</c:v>
                </c:pt>
                <c:pt idx="20026">
                  <c:v>3.6092340000000002E-6</c:v>
                </c:pt>
                <c:pt idx="20027">
                  <c:v>3.6090059999999998E-6</c:v>
                </c:pt>
                <c:pt idx="20028">
                  <c:v>3.6087790000000001E-6</c:v>
                </c:pt>
                <c:pt idx="20029">
                  <c:v>3.6085560000000001E-6</c:v>
                </c:pt>
                <c:pt idx="20030">
                  <c:v>3.6083280000000002E-6</c:v>
                </c:pt>
                <c:pt idx="20031">
                  <c:v>3.6080999999999998E-6</c:v>
                </c:pt>
                <c:pt idx="20032">
                  <c:v>3.607869E-6</c:v>
                </c:pt>
                <c:pt idx="20033">
                  <c:v>3.6076430000000001E-6</c:v>
                </c:pt>
                <c:pt idx="20034">
                  <c:v>3.607402E-6</c:v>
                </c:pt>
                <c:pt idx="20035">
                  <c:v>3.607156E-6</c:v>
                </c:pt>
                <c:pt idx="20036">
                  <c:v>3.6069140000000001E-6</c:v>
                </c:pt>
                <c:pt idx="20037">
                  <c:v>3.606687E-6</c:v>
                </c:pt>
                <c:pt idx="20038">
                  <c:v>3.606466E-6</c:v>
                </c:pt>
                <c:pt idx="20039">
                  <c:v>3.606241E-6</c:v>
                </c:pt>
                <c:pt idx="20040">
                  <c:v>3.6060030000000002E-6</c:v>
                </c:pt>
                <c:pt idx="20041">
                  <c:v>3.6057690000000001E-6</c:v>
                </c:pt>
                <c:pt idx="20042">
                  <c:v>3.6055379999999998E-6</c:v>
                </c:pt>
                <c:pt idx="20043">
                  <c:v>3.6053090000000001E-6</c:v>
                </c:pt>
                <c:pt idx="20044">
                  <c:v>3.6050799999999999E-6</c:v>
                </c:pt>
                <c:pt idx="20045">
                  <c:v>3.6048519999999999E-6</c:v>
                </c:pt>
                <c:pt idx="20046">
                  <c:v>3.6046249999999998E-6</c:v>
                </c:pt>
                <c:pt idx="20047">
                  <c:v>3.6043949999999998E-6</c:v>
                </c:pt>
                <c:pt idx="20048">
                  <c:v>3.6041790000000002E-6</c:v>
                </c:pt>
                <c:pt idx="20049">
                  <c:v>3.603955E-6</c:v>
                </c:pt>
                <c:pt idx="20050">
                  <c:v>3.6037119999999998E-6</c:v>
                </c:pt>
                <c:pt idx="20051">
                  <c:v>3.603465E-6</c:v>
                </c:pt>
                <c:pt idx="20052">
                  <c:v>3.6032219999999998E-6</c:v>
                </c:pt>
                <c:pt idx="20053">
                  <c:v>3.6029860000000001E-6</c:v>
                </c:pt>
                <c:pt idx="20054">
                  <c:v>3.6027529999999998E-6</c:v>
                </c:pt>
                <c:pt idx="20055">
                  <c:v>3.6025400000000001E-6</c:v>
                </c:pt>
                <c:pt idx="20056">
                  <c:v>3.6023229999999998E-6</c:v>
                </c:pt>
                <c:pt idx="20057">
                  <c:v>3.6020960000000001E-6</c:v>
                </c:pt>
                <c:pt idx="20058">
                  <c:v>3.6018669999999999E-6</c:v>
                </c:pt>
                <c:pt idx="20059">
                  <c:v>3.6016220000000001E-6</c:v>
                </c:pt>
                <c:pt idx="20060">
                  <c:v>3.6013769999999999E-6</c:v>
                </c:pt>
                <c:pt idx="20061">
                  <c:v>3.601133E-6</c:v>
                </c:pt>
                <c:pt idx="20062">
                  <c:v>3.600896E-6</c:v>
                </c:pt>
                <c:pt idx="20063">
                  <c:v>3.6006680000000001E-6</c:v>
                </c:pt>
                <c:pt idx="20064">
                  <c:v>3.6004420000000002E-6</c:v>
                </c:pt>
                <c:pt idx="20065">
                  <c:v>3.6002330000000001E-6</c:v>
                </c:pt>
                <c:pt idx="20066">
                  <c:v>3.6000109999999999E-6</c:v>
                </c:pt>
                <c:pt idx="20067">
                  <c:v>3.5997839999999998E-6</c:v>
                </c:pt>
                <c:pt idx="20068">
                  <c:v>3.600036E-6</c:v>
                </c:pt>
                <c:pt idx="20069">
                  <c:v>3.599774E-6</c:v>
                </c:pt>
                <c:pt idx="20070">
                  <c:v>3.5995220000000002E-6</c:v>
                </c:pt>
                <c:pt idx="20071">
                  <c:v>3.5992869999999998E-6</c:v>
                </c:pt>
                <c:pt idx="20072">
                  <c:v>3.5990499999999999E-6</c:v>
                </c:pt>
                <c:pt idx="20073">
                  <c:v>3.5988210000000001E-6</c:v>
                </c:pt>
                <c:pt idx="20074">
                  <c:v>3.5985890000000001E-6</c:v>
                </c:pt>
                <c:pt idx="20075">
                  <c:v>3.5983719999999998E-6</c:v>
                </c:pt>
                <c:pt idx="20076">
                  <c:v>3.5981579999999998E-6</c:v>
                </c:pt>
                <c:pt idx="20077">
                  <c:v>3.5979249999999999E-6</c:v>
                </c:pt>
                <c:pt idx="20078">
                  <c:v>3.5976819999999998E-6</c:v>
                </c:pt>
                <c:pt idx="20079">
                  <c:v>3.5974399999999999E-6</c:v>
                </c:pt>
                <c:pt idx="20080">
                  <c:v>3.5972000000000001E-6</c:v>
                </c:pt>
                <c:pt idx="20081">
                  <c:v>3.5969650000000001E-6</c:v>
                </c:pt>
                <c:pt idx="20082">
                  <c:v>3.5967530000000002E-6</c:v>
                </c:pt>
                <c:pt idx="20083">
                  <c:v>3.596538E-6</c:v>
                </c:pt>
                <c:pt idx="20084">
                  <c:v>3.5963129999999999E-6</c:v>
                </c:pt>
                <c:pt idx="20085">
                  <c:v>3.596087E-6</c:v>
                </c:pt>
                <c:pt idx="20086">
                  <c:v>3.5958470000000002E-6</c:v>
                </c:pt>
                <c:pt idx="20087">
                  <c:v>3.5956130000000001E-6</c:v>
                </c:pt>
                <c:pt idx="20088">
                  <c:v>3.5953710000000002E-6</c:v>
                </c:pt>
                <c:pt idx="20089">
                  <c:v>3.5951469999999999E-6</c:v>
                </c:pt>
                <c:pt idx="20090">
                  <c:v>3.5949160000000001E-6</c:v>
                </c:pt>
                <c:pt idx="20091">
                  <c:v>3.5946829999999998E-6</c:v>
                </c:pt>
                <c:pt idx="20092">
                  <c:v>3.5944510000000002E-6</c:v>
                </c:pt>
                <c:pt idx="20093">
                  <c:v>3.5942210000000002E-6</c:v>
                </c:pt>
                <c:pt idx="20094">
                  <c:v>3.5939949999999999E-6</c:v>
                </c:pt>
                <c:pt idx="20095">
                  <c:v>3.5937710000000001E-6</c:v>
                </c:pt>
                <c:pt idx="20096">
                  <c:v>3.5935469999999998E-6</c:v>
                </c:pt>
                <c:pt idx="20097">
                  <c:v>3.593323E-6</c:v>
                </c:pt>
                <c:pt idx="20098">
                  <c:v>3.5930979999999999E-6</c:v>
                </c:pt>
                <c:pt idx="20099">
                  <c:v>3.59287E-6</c:v>
                </c:pt>
                <c:pt idx="20100">
                  <c:v>3.592642E-6</c:v>
                </c:pt>
                <c:pt idx="20101">
                  <c:v>3.592412E-6</c:v>
                </c:pt>
                <c:pt idx="20102">
                  <c:v>3.592182E-6</c:v>
                </c:pt>
                <c:pt idx="20103">
                  <c:v>3.5919509999999998E-6</c:v>
                </c:pt>
                <c:pt idx="20104">
                  <c:v>3.59172E-6</c:v>
                </c:pt>
                <c:pt idx="20105">
                  <c:v>3.591506E-6</c:v>
                </c:pt>
                <c:pt idx="20106">
                  <c:v>3.5912730000000001E-6</c:v>
                </c:pt>
                <c:pt idx="20107">
                  <c:v>3.591039E-6</c:v>
                </c:pt>
                <c:pt idx="20108">
                  <c:v>3.590802E-6</c:v>
                </c:pt>
                <c:pt idx="20109">
                  <c:v>3.5905709999999998E-6</c:v>
                </c:pt>
                <c:pt idx="20110">
                  <c:v>3.5903420000000001E-6</c:v>
                </c:pt>
                <c:pt idx="20111">
                  <c:v>3.5901140000000001E-6</c:v>
                </c:pt>
                <c:pt idx="20112">
                  <c:v>3.5898860000000002E-6</c:v>
                </c:pt>
                <c:pt idx="20113">
                  <c:v>3.5896750000000001E-6</c:v>
                </c:pt>
                <c:pt idx="20114">
                  <c:v>3.5894560000000002E-6</c:v>
                </c:pt>
                <c:pt idx="20115">
                  <c:v>3.5892179999999999E-6</c:v>
                </c:pt>
                <c:pt idx="20116">
                  <c:v>3.588976E-6</c:v>
                </c:pt>
                <c:pt idx="20117">
                  <c:v>3.5887399999999999E-6</c:v>
                </c:pt>
                <c:pt idx="20118">
                  <c:v>3.588505E-6</c:v>
                </c:pt>
                <c:pt idx="20119">
                  <c:v>3.5882760000000002E-6</c:v>
                </c:pt>
                <c:pt idx="20120">
                  <c:v>3.5880479999999998E-6</c:v>
                </c:pt>
                <c:pt idx="20121">
                  <c:v>3.587822E-6</c:v>
                </c:pt>
                <c:pt idx="20122">
                  <c:v>3.5875980000000001E-6</c:v>
                </c:pt>
                <c:pt idx="20123">
                  <c:v>3.5873739999999999E-6</c:v>
                </c:pt>
                <c:pt idx="20124">
                  <c:v>3.5871649999999998E-6</c:v>
                </c:pt>
                <c:pt idx="20125">
                  <c:v>3.5869459999999999E-6</c:v>
                </c:pt>
                <c:pt idx="20126">
                  <c:v>3.5867060000000001E-6</c:v>
                </c:pt>
                <c:pt idx="20127">
                  <c:v>3.5864640000000002E-6</c:v>
                </c:pt>
                <c:pt idx="20128">
                  <c:v>3.5862230000000001E-6</c:v>
                </c:pt>
                <c:pt idx="20129">
                  <c:v>3.585984E-6</c:v>
                </c:pt>
                <c:pt idx="20130">
                  <c:v>3.5857499999999999E-6</c:v>
                </c:pt>
                <c:pt idx="20131">
                  <c:v>3.5855210000000002E-6</c:v>
                </c:pt>
                <c:pt idx="20132">
                  <c:v>3.5853140000000002E-6</c:v>
                </c:pt>
                <c:pt idx="20133">
                  <c:v>3.585101E-6</c:v>
                </c:pt>
                <c:pt idx="20134">
                  <c:v>3.5853650000000001E-6</c:v>
                </c:pt>
                <c:pt idx="20135">
                  <c:v>3.5851159999999998E-6</c:v>
                </c:pt>
                <c:pt idx="20136">
                  <c:v>3.5848629999999998E-6</c:v>
                </c:pt>
                <c:pt idx="20137">
                  <c:v>3.5846310000000002E-6</c:v>
                </c:pt>
                <c:pt idx="20138">
                  <c:v>3.5843990000000001E-6</c:v>
                </c:pt>
                <c:pt idx="20139">
                  <c:v>3.5841729999999998E-6</c:v>
                </c:pt>
                <c:pt idx="20140">
                  <c:v>3.5839340000000002E-6</c:v>
                </c:pt>
                <c:pt idx="20141">
                  <c:v>3.5836989999999999E-6</c:v>
                </c:pt>
                <c:pt idx="20142">
                  <c:v>3.5834770000000001E-6</c:v>
                </c:pt>
                <c:pt idx="20143">
                  <c:v>3.5832580000000002E-6</c:v>
                </c:pt>
                <c:pt idx="20144">
                  <c:v>3.583029E-6</c:v>
                </c:pt>
                <c:pt idx="20145">
                  <c:v>3.5827940000000001E-6</c:v>
                </c:pt>
                <c:pt idx="20146">
                  <c:v>3.582562E-6</c:v>
                </c:pt>
                <c:pt idx="20147">
                  <c:v>3.58233E-6</c:v>
                </c:pt>
                <c:pt idx="20148">
                  <c:v>3.5821029999999998E-6</c:v>
                </c:pt>
                <c:pt idx="20149">
                  <c:v>3.5818780000000002E-6</c:v>
                </c:pt>
                <c:pt idx="20150">
                  <c:v>3.5816740000000001E-6</c:v>
                </c:pt>
                <c:pt idx="20151">
                  <c:v>3.5814569999999998E-6</c:v>
                </c:pt>
                <c:pt idx="20152">
                  <c:v>3.5812359999999998E-6</c:v>
                </c:pt>
                <c:pt idx="20153">
                  <c:v>3.580998E-6</c:v>
                </c:pt>
                <c:pt idx="20154">
                  <c:v>3.580766E-6</c:v>
                </c:pt>
                <c:pt idx="20155">
                  <c:v>3.5805420000000002E-6</c:v>
                </c:pt>
                <c:pt idx="20156">
                  <c:v>3.5803010000000001E-6</c:v>
                </c:pt>
                <c:pt idx="20157">
                  <c:v>3.5800590000000002E-6</c:v>
                </c:pt>
                <c:pt idx="20158">
                  <c:v>3.5798250000000001E-6</c:v>
                </c:pt>
                <c:pt idx="20159">
                  <c:v>3.5795990000000002E-6</c:v>
                </c:pt>
                <c:pt idx="20160">
                  <c:v>3.5793950000000001E-6</c:v>
                </c:pt>
                <c:pt idx="20161">
                  <c:v>3.5791850000000002E-6</c:v>
                </c:pt>
                <c:pt idx="20162">
                  <c:v>3.578963E-6</c:v>
                </c:pt>
                <c:pt idx="20163">
                  <c:v>3.5787390000000002E-6</c:v>
                </c:pt>
                <c:pt idx="20164">
                  <c:v>3.578496E-6</c:v>
                </c:pt>
                <c:pt idx="20165">
                  <c:v>3.5782650000000002E-6</c:v>
                </c:pt>
                <c:pt idx="20166">
                  <c:v>3.578041E-6</c:v>
                </c:pt>
                <c:pt idx="20167">
                  <c:v>3.577813E-6</c:v>
                </c:pt>
                <c:pt idx="20168">
                  <c:v>3.5775820000000002E-6</c:v>
                </c:pt>
                <c:pt idx="20169">
                  <c:v>3.577351E-6</c:v>
                </c:pt>
                <c:pt idx="20170">
                  <c:v>3.5771220000000002E-6</c:v>
                </c:pt>
                <c:pt idx="20171">
                  <c:v>3.5768970000000001E-6</c:v>
                </c:pt>
                <c:pt idx="20172">
                  <c:v>3.5766749999999999E-6</c:v>
                </c:pt>
                <c:pt idx="20173">
                  <c:v>3.5764709999999998E-6</c:v>
                </c:pt>
                <c:pt idx="20174">
                  <c:v>3.5762589999999999E-6</c:v>
                </c:pt>
                <c:pt idx="20175">
                  <c:v>3.5760350000000001E-6</c:v>
                </c:pt>
                <c:pt idx="20176">
                  <c:v>3.5758070000000001E-6</c:v>
                </c:pt>
                <c:pt idx="20177">
                  <c:v>3.5755649999999998E-6</c:v>
                </c:pt>
                <c:pt idx="20178">
                  <c:v>3.5753229999999999E-6</c:v>
                </c:pt>
                <c:pt idx="20179">
                  <c:v>3.5750839999999999E-6</c:v>
                </c:pt>
                <c:pt idx="20180">
                  <c:v>3.574851E-6</c:v>
                </c:pt>
                <c:pt idx="20181">
                  <c:v>3.5746290000000002E-6</c:v>
                </c:pt>
                <c:pt idx="20182">
                  <c:v>3.5744099999999999E-6</c:v>
                </c:pt>
                <c:pt idx="20183">
                  <c:v>3.5742060000000002E-6</c:v>
                </c:pt>
                <c:pt idx="20184">
                  <c:v>3.573991E-6</c:v>
                </c:pt>
                <c:pt idx="20185">
                  <c:v>3.5737709999999998E-6</c:v>
                </c:pt>
                <c:pt idx="20186">
                  <c:v>3.5735339999999998E-6</c:v>
                </c:pt>
                <c:pt idx="20187">
                  <c:v>3.573294E-6</c:v>
                </c:pt>
                <c:pt idx="20188">
                  <c:v>3.573057E-6</c:v>
                </c:pt>
                <c:pt idx="20189">
                  <c:v>3.5728240000000002E-6</c:v>
                </c:pt>
                <c:pt idx="20190">
                  <c:v>3.5725979999999998E-6</c:v>
                </c:pt>
                <c:pt idx="20191">
                  <c:v>3.572374E-6</c:v>
                </c:pt>
                <c:pt idx="20192">
                  <c:v>3.5721679999999998E-6</c:v>
                </c:pt>
                <c:pt idx="20193">
                  <c:v>3.571953E-6</c:v>
                </c:pt>
                <c:pt idx="20194">
                  <c:v>3.5717320000000001E-6</c:v>
                </c:pt>
                <c:pt idx="20195">
                  <c:v>3.5714950000000001E-6</c:v>
                </c:pt>
                <c:pt idx="20196">
                  <c:v>3.5712569999999999E-6</c:v>
                </c:pt>
                <c:pt idx="20197">
                  <c:v>3.5710190000000001E-6</c:v>
                </c:pt>
                <c:pt idx="20198">
                  <c:v>3.5707859999999998E-6</c:v>
                </c:pt>
                <c:pt idx="20199">
                  <c:v>3.5705610000000002E-6</c:v>
                </c:pt>
                <c:pt idx="20200">
                  <c:v>3.5703380000000001E-6</c:v>
                </c:pt>
                <c:pt idx="20201">
                  <c:v>3.5701310000000001E-6</c:v>
                </c:pt>
                <c:pt idx="20202">
                  <c:v>3.5704109999999998E-6</c:v>
                </c:pt>
                <c:pt idx="20203">
                  <c:v>3.5701689999999999E-6</c:v>
                </c:pt>
                <c:pt idx="20204">
                  <c:v>3.5699319999999999E-6</c:v>
                </c:pt>
                <c:pt idx="20205">
                  <c:v>3.5696940000000001E-6</c:v>
                </c:pt>
                <c:pt idx="20206">
                  <c:v>3.5694539999999999E-6</c:v>
                </c:pt>
                <c:pt idx="20207">
                  <c:v>3.5692239999999999E-6</c:v>
                </c:pt>
                <c:pt idx="20208">
                  <c:v>3.5689919999999998E-6</c:v>
                </c:pt>
                <c:pt idx="20209">
                  <c:v>3.568759E-6</c:v>
                </c:pt>
                <c:pt idx="20210">
                  <c:v>3.5685339999999999E-6</c:v>
                </c:pt>
                <c:pt idx="20211">
                  <c:v>3.5683070000000002E-6</c:v>
                </c:pt>
                <c:pt idx="20212">
                  <c:v>3.5680770000000002E-6</c:v>
                </c:pt>
                <c:pt idx="20213">
                  <c:v>3.5678470000000002E-6</c:v>
                </c:pt>
                <c:pt idx="20214">
                  <c:v>3.5676240000000002E-6</c:v>
                </c:pt>
                <c:pt idx="20215">
                  <c:v>3.5674049999999999E-6</c:v>
                </c:pt>
                <c:pt idx="20216">
                  <c:v>3.567188E-6</c:v>
                </c:pt>
                <c:pt idx="20217">
                  <c:v>3.5669920000000001E-6</c:v>
                </c:pt>
                <c:pt idx="20218">
                  <c:v>3.5667800000000002E-6</c:v>
                </c:pt>
                <c:pt idx="20219">
                  <c:v>3.5665550000000001E-6</c:v>
                </c:pt>
                <c:pt idx="20220">
                  <c:v>3.5663259999999999E-6</c:v>
                </c:pt>
                <c:pt idx="20221">
                  <c:v>3.5660849999999998E-6</c:v>
                </c:pt>
                <c:pt idx="20222">
                  <c:v>3.5658409999999999E-6</c:v>
                </c:pt>
                <c:pt idx="20223">
                  <c:v>3.5656039999999999E-6</c:v>
                </c:pt>
                <c:pt idx="20224">
                  <c:v>3.5653750000000001E-6</c:v>
                </c:pt>
                <c:pt idx="20225">
                  <c:v>3.5651520000000001E-6</c:v>
                </c:pt>
                <c:pt idx="20226">
                  <c:v>3.5649520000000001E-6</c:v>
                </c:pt>
                <c:pt idx="20227">
                  <c:v>3.5647450000000001E-6</c:v>
                </c:pt>
                <c:pt idx="20228">
                  <c:v>3.564527E-6</c:v>
                </c:pt>
                <c:pt idx="20229">
                  <c:v>3.5643060000000001E-6</c:v>
                </c:pt>
                <c:pt idx="20230">
                  <c:v>3.5640690000000001E-6</c:v>
                </c:pt>
                <c:pt idx="20231">
                  <c:v>3.5638300000000001E-6</c:v>
                </c:pt>
                <c:pt idx="20232">
                  <c:v>3.5635970000000002E-6</c:v>
                </c:pt>
                <c:pt idx="20233">
                  <c:v>3.5633689999999998E-6</c:v>
                </c:pt>
                <c:pt idx="20234">
                  <c:v>3.5631470000000001E-6</c:v>
                </c:pt>
                <c:pt idx="20235">
                  <c:v>3.562945E-6</c:v>
                </c:pt>
                <c:pt idx="20236">
                  <c:v>3.562738E-6</c:v>
                </c:pt>
                <c:pt idx="20237">
                  <c:v>3.5625210000000001E-6</c:v>
                </c:pt>
                <c:pt idx="20238">
                  <c:v>3.5622859999999998E-6</c:v>
                </c:pt>
                <c:pt idx="20239">
                  <c:v>3.5620500000000001E-6</c:v>
                </c:pt>
                <c:pt idx="20240">
                  <c:v>3.5618170000000002E-6</c:v>
                </c:pt>
                <c:pt idx="20241">
                  <c:v>3.561588E-6</c:v>
                </c:pt>
                <c:pt idx="20242">
                  <c:v>3.5613609999999999E-6</c:v>
                </c:pt>
                <c:pt idx="20243">
                  <c:v>3.5611550000000001E-6</c:v>
                </c:pt>
                <c:pt idx="20244">
                  <c:v>3.560944E-6</c:v>
                </c:pt>
                <c:pt idx="20245">
                  <c:v>3.5607250000000001E-6</c:v>
                </c:pt>
                <c:pt idx="20246">
                  <c:v>3.5605040000000002E-6</c:v>
                </c:pt>
                <c:pt idx="20247">
                  <c:v>3.560268E-6</c:v>
                </c:pt>
                <c:pt idx="20248">
                  <c:v>3.5600389999999998E-6</c:v>
                </c:pt>
                <c:pt idx="20249">
                  <c:v>3.5598070000000002E-6</c:v>
                </c:pt>
                <c:pt idx="20250">
                  <c:v>3.559576E-6</c:v>
                </c:pt>
                <c:pt idx="20251">
                  <c:v>3.5593500000000001E-6</c:v>
                </c:pt>
                <c:pt idx="20252">
                  <c:v>3.5591279999999999E-6</c:v>
                </c:pt>
                <c:pt idx="20253">
                  <c:v>3.5589240000000002E-6</c:v>
                </c:pt>
                <c:pt idx="20254">
                  <c:v>3.5587139999999999E-6</c:v>
                </c:pt>
                <c:pt idx="20255">
                  <c:v>3.5584830000000001E-6</c:v>
                </c:pt>
                <c:pt idx="20256">
                  <c:v>3.558251E-6</c:v>
                </c:pt>
                <c:pt idx="20257">
                  <c:v>3.5580200000000002E-6</c:v>
                </c:pt>
                <c:pt idx="20258">
                  <c:v>3.5577919999999998E-6</c:v>
                </c:pt>
                <c:pt idx="20259">
                  <c:v>3.5575799999999999E-6</c:v>
                </c:pt>
                <c:pt idx="20260">
                  <c:v>3.5573650000000001E-6</c:v>
                </c:pt>
                <c:pt idx="20261">
                  <c:v>3.5571330000000001E-6</c:v>
                </c:pt>
                <c:pt idx="20262">
                  <c:v>3.556901E-6</c:v>
                </c:pt>
                <c:pt idx="20263">
                  <c:v>3.5566719999999998E-6</c:v>
                </c:pt>
                <c:pt idx="20264">
                  <c:v>3.5564459999999999E-6</c:v>
                </c:pt>
                <c:pt idx="20265">
                  <c:v>3.5562360000000001E-6</c:v>
                </c:pt>
                <c:pt idx="20266">
                  <c:v>3.5560229999999999E-6</c:v>
                </c:pt>
                <c:pt idx="20267">
                  <c:v>3.5557920000000001E-6</c:v>
                </c:pt>
                <c:pt idx="20268">
                  <c:v>3.5555600000000001E-6</c:v>
                </c:pt>
                <c:pt idx="20269">
                  <c:v>3.5553300000000001E-6</c:v>
                </c:pt>
                <c:pt idx="20270">
                  <c:v>3.5551020000000001E-6</c:v>
                </c:pt>
                <c:pt idx="20271">
                  <c:v>3.5553920000000001E-6</c:v>
                </c:pt>
                <c:pt idx="20272">
                  <c:v>3.5551480000000001E-6</c:v>
                </c:pt>
                <c:pt idx="20273">
                  <c:v>3.5549040000000002E-6</c:v>
                </c:pt>
                <c:pt idx="20274">
                  <c:v>3.5546779999999998E-6</c:v>
                </c:pt>
                <c:pt idx="20275">
                  <c:v>3.5544630000000001E-6</c:v>
                </c:pt>
                <c:pt idx="20276">
                  <c:v>3.5542300000000002E-6</c:v>
                </c:pt>
                <c:pt idx="20277">
                  <c:v>3.5540140000000002E-6</c:v>
                </c:pt>
                <c:pt idx="20278">
                  <c:v>3.553792E-6</c:v>
                </c:pt>
                <c:pt idx="20279">
                  <c:v>3.5535689999999999E-6</c:v>
                </c:pt>
                <c:pt idx="20280">
                  <c:v>3.5533360000000001E-6</c:v>
                </c:pt>
                <c:pt idx="20281">
                  <c:v>3.5531010000000002E-6</c:v>
                </c:pt>
                <c:pt idx="20282">
                  <c:v>3.552872E-6</c:v>
                </c:pt>
                <c:pt idx="20283">
                  <c:v>3.5526469999999999E-6</c:v>
                </c:pt>
                <c:pt idx="20284">
                  <c:v>3.552444E-6</c:v>
                </c:pt>
                <c:pt idx="20285">
                  <c:v>3.552237E-6</c:v>
                </c:pt>
                <c:pt idx="20286">
                  <c:v>3.5520189999999999E-6</c:v>
                </c:pt>
                <c:pt idx="20287">
                  <c:v>3.5517990000000002E-6</c:v>
                </c:pt>
                <c:pt idx="20288">
                  <c:v>3.5515650000000001E-6</c:v>
                </c:pt>
                <c:pt idx="20289">
                  <c:v>3.551331E-6</c:v>
                </c:pt>
                <c:pt idx="20290">
                  <c:v>3.5510989999999999E-6</c:v>
                </c:pt>
                <c:pt idx="20291">
                  <c:v>3.5508730000000001E-6</c:v>
                </c:pt>
                <c:pt idx="20292">
                  <c:v>3.5506540000000002E-6</c:v>
                </c:pt>
                <c:pt idx="20293">
                  <c:v>3.550457E-6</c:v>
                </c:pt>
                <c:pt idx="20294">
                  <c:v>3.55025E-6</c:v>
                </c:pt>
                <c:pt idx="20295">
                  <c:v>3.5500319999999999E-6</c:v>
                </c:pt>
                <c:pt idx="20296">
                  <c:v>3.5498089999999999E-6</c:v>
                </c:pt>
                <c:pt idx="20297">
                  <c:v>3.5495730000000002E-6</c:v>
                </c:pt>
                <c:pt idx="20298">
                  <c:v>3.5493469999999999E-6</c:v>
                </c:pt>
                <c:pt idx="20299">
                  <c:v>3.5491239999999999E-6</c:v>
                </c:pt>
                <c:pt idx="20300">
                  <c:v>3.5489029999999999E-6</c:v>
                </c:pt>
                <c:pt idx="20301">
                  <c:v>3.5486849999999998E-6</c:v>
                </c:pt>
                <c:pt idx="20302">
                  <c:v>3.5484580000000001E-6</c:v>
                </c:pt>
                <c:pt idx="20303">
                  <c:v>3.5482289999999999E-6</c:v>
                </c:pt>
                <c:pt idx="20304">
                  <c:v>3.5480059999999999E-6</c:v>
                </c:pt>
                <c:pt idx="20305">
                  <c:v>3.547787E-6</c:v>
                </c:pt>
                <c:pt idx="20306">
                  <c:v>3.5475689999999999E-6</c:v>
                </c:pt>
                <c:pt idx="20307">
                  <c:v>3.5473700000000001E-6</c:v>
                </c:pt>
                <c:pt idx="20308">
                  <c:v>3.5471630000000001E-6</c:v>
                </c:pt>
                <c:pt idx="20309">
                  <c:v>3.5469470000000001E-6</c:v>
                </c:pt>
                <c:pt idx="20310">
                  <c:v>3.5467120000000002E-6</c:v>
                </c:pt>
                <c:pt idx="20311">
                  <c:v>3.5464769999999998E-6</c:v>
                </c:pt>
                <c:pt idx="20312">
                  <c:v>3.5462449999999998E-6</c:v>
                </c:pt>
                <c:pt idx="20313">
                  <c:v>3.5460180000000001E-6</c:v>
                </c:pt>
                <c:pt idx="20314">
                  <c:v>3.5457970000000001E-6</c:v>
                </c:pt>
                <c:pt idx="20315">
                  <c:v>3.5455959999999999E-6</c:v>
                </c:pt>
                <c:pt idx="20316">
                  <c:v>3.5453880000000001E-6</c:v>
                </c:pt>
                <c:pt idx="20317">
                  <c:v>3.5451709999999998E-6</c:v>
                </c:pt>
                <c:pt idx="20318">
                  <c:v>3.5449510000000001E-6</c:v>
                </c:pt>
                <c:pt idx="20319">
                  <c:v>3.5447180000000002E-6</c:v>
                </c:pt>
                <c:pt idx="20320">
                  <c:v>3.5444919999999999E-6</c:v>
                </c:pt>
                <c:pt idx="20321">
                  <c:v>3.5442630000000001E-6</c:v>
                </c:pt>
                <c:pt idx="20322">
                  <c:v>3.5440350000000002E-6</c:v>
                </c:pt>
                <c:pt idx="20323">
                  <c:v>3.5438109999999999E-6</c:v>
                </c:pt>
                <c:pt idx="20324">
                  <c:v>3.543592E-6</c:v>
                </c:pt>
                <c:pt idx="20325">
                  <c:v>3.543392E-6</c:v>
                </c:pt>
                <c:pt idx="20326">
                  <c:v>3.543185E-6</c:v>
                </c:pt>
                <c:pt idx="20327">
                  <c:v>3.5429570000000001E-6</c:v>
                </c:pt>
                <c:pt idx="20328">
                  <c:v>3.5427270000000001E-6</c:v>
                </c:pt>
                <c:pt idx="20329">
                  <c:v>3.5424990000000001E-6</c:v>
                </c:pt>
                <c:pt idx="20330">
                  <c:v>3.5422740000000001E-6</c:v>
                </c:pt>
                <c:pt idx="20331">
                  <c:v>3.5420510000000001E-6</c:v>
                </c:pt>
                <c:pt idx="20332">
                  <c:v>3.5418449999999999E-6</c:v>
                </c:pt>
                <c:pt idx="20333">
                  <c:v>3.541635E-6</c:v>
                </c:pt>
                <c:pt idx="20334">
                  <c:v>3.5414059999999998E-6</c:v>
                </c:pt>
                <c:pt idx="20335">
                  <c:v>3.5411770000000001E-6</c:v>
                </c:pt>
                <c:pt idx="20336">
                  <c:v>3.5409490000000001E-6</c:v>
                </c:pt>
                <c:pt idx="20337">
                  <c:v>3.5407249999999999E-6</c:v>
                </c:pt>
                <c:pt idx="20338">
                  <c:v>3.5405170000000001E-6</c:v>
                </c:pt>
                <c:pt idx="20339">
                  <c:v>3.540306E-6</c:v>
                </c:pt>
                <c:pt idx="20340">
                  <c:v>3.540076E-6</c:v>
                </c:pt>
                <c:pt idx="20341">
                  <c:v>3.539848E-6</c:v>
                </c:pt>
                <c:pt idx="20342">
                  <c:v>3.5396209999999999E-6</c:v>
                </c:pt>
                <c:pt idx="20343">
                  <c:v>3.5399120000000001E-6</c:v>
                </c:pt>
                <c:pt idx="20344">
                  <c:v>3.539669E-6</c:v>
                </c:pt>
                <c:pt idx="20345">
                  <c:v>3.5394270000000001E-6</c:v>
                </c:pt>
                <c:pt idx="20346">
                  <c:v>3.539202E-6</c:v>
                </c:pt>
                <c:pt idx="20347">
                  <c:v>3.5389889999999998E-6</c:v>
                </c:pt>
                <c:pt idx="20348">
                  <c:v>3.5387640000000002E-6</c:v>
                </c:pt>
                <c:pt idx="20349">
                  <c:v>3.5385469999999999E-6</c:v>
                </c:pt>
                <c:pt idx="20350">
                  <c:v>3.5383219999999998E-6</c:v>
                </c:pt>
                <c:pt idx="20351">
                  <c:v>3.5380950000000001E-6</c:v>
                </c:pt>
                <c:pt idx="20352">
                  <c:v>3.5378720000000001E-6</c:v>
                </c:pt>
                <c:pt idx="20353">
                  <c:v>3.537652E-6</c:v>
                </c:pt>
                <c:pt idx="20354">
                  <c:v>3.5374330000000001E-6</c:v>
                </c:pt>
                <c:pt idx="20355">
                  <c:v>3.5372319999999998E-6</c:v>
                </c:pt>
                <c:pt idx="20356">
                  <c:v>3.5370230000000002E-6</c:v>
                </c:pt>
                <c:pt idx="20357">
                  <c:v>3.5368019999999998E-6</c:v>
                </c:pt>
                <c:pt idx="20358">
                  <c:v>3.5365790000000002E-6</c:v>
                </c:pt>
                <c:pt idx="20359">
                  <c:v>3.5363450000000001E-6</c:v>
                </c:pt>
                <c:pt idx="20360">
                  <c:v>3.5361139999999999E-6</c:v>
                </c:pt>
                <c:pt idx="20361">
                  <c:v>3.5358859999999999E-6</c:v>
                </c:pt>
                <c:pt idx="20362">
                  <c:v>3.5356679999999998E-6</c:v>
                </c:pt>
                <c:pt idx="20363">
                  <c:v>3.5354550000000001E-6</c:v>
                </c:pt>
                <c:pt idx="20364">
                  <c:v>3.53526E-6</c:v>
                </c:pt>
                <c:pt idx="20365">
                  <c:v>3.5350559999999999E-6</c:v>
                </c:pt>
                <c:pt idx="20366">
                  <c:v>3.534839E-6</c:v>
                </c:pt>
                <c:pt idx="20367">
                  <c:v>3.5346180000000001E-6</c:v>
                </c:pt>
                <c:pt idx="20368">
                  <c:v>3.534384E-6</c:v>
                </c:pt>
                <c:pt idx="20369">
                  <c:v>3.5341530000000002E-6</c:v>
                </c:pt>
                <c:pt idx="20370">
                  <c:v>3.5339249999999998E-6</c:v>
                </c:pt>
                <c:pt idx="20371">
                  <c:v>3.5337059999999999E-6</c:v>
                </c:pt>
                <c:pt idx="20372">
                  <c:v>3.5334919999999999E-6</c:v>
                </c:pt>
                <c:pt idx="20373">
                  <c:v>3.533296E-6</c:v>
                </c:pt>
                <c:pt idx="20374">
                  <c:v>3.5330910000000001E-6</c:v>
                </c:pt>
                <c:pt idx="20375">
                  <c:v>3.5328739999999998E-6</c:v>
                </c:pt>
                <c:pt idx="20376">
                  <c:v>3.5326540000000001E-6</c:v>
                </c:pt>
                <c:pt idx="20377">
                  <c:v>3.5324210000000002E-6</c:v>
                </c:pt>
                <c:pt idx="20378">
                  <c:v>3.5321909999999998E-6</c:v>
                </c:pt>
                <c:pt idx="20379">
                  <c:v>3.5319649999999999E-6</c:v>
                </c:pt>
                <c:pt idx="20380">
                  <c:v>3.5317439999999999E-6</c:v>
                </c:pt>
                <c:pt idx="20381">
                  <c:v>3.5315290000000001E-6</c:v>
                </c:pt>
                <c:pt idx="20382">
                  <c:v>3.5313329999999998E-6</c:v>
                </c:pt>
                <c:pt idx="20383">
                  <c:v>3.531132E-6</c:v>
                </c:pt>
                <c:pt idx="20384">
                  <c:v>3.5309220000000001E-6</c:v>
                </c:pt>
                <c:pt idx="20385">
                  <c:v>3.5306909999999999E-6</c:v>
                </c:pt>
                <c:pt idx="20386">
                  <c:v>3.5304600000000001E-6</c:v>
                </c:pt>
                <c:pt idx="20387">
                  <c:v>3.5302309999999999E-6</c:v>
                </c:pt>
                <c:pt idx="20388">
                  <c:v>3.5300070000000001E-6</c:v>
                </c:pt>
                <c:pt idx="20389">
                  <c:v>3.5297880000000002E-6</c:v>
                </c:pt>
                <c:pt idx="20390">
                  <c:v>3.5295709999999999E-6</c:v>
                </c:pt>
                <c:pt idx="20391">
                  <c:v>3.5293740000000002E-6</c:v>
                </c:pt>
                <c:pt idx="20392">
                  <c:v>3.5291709999999999E-6</c:v>
                </c:pt>
                <c:pt idx="20393">
                  <c:v>3.5289600000000002E-6</c:v>
                </c:pt>
                <c:pt idx="20394">
                  <c:v>3.5287289999999999E-6</c:v>
                </c:pt>
                <c:pt idx="20395">
                  <c:v>3.5284969999999999E-6</c:v>
                </c:pt>
                <c:pt idx="20396">
                  <c:v>3.5282689999999999E-6</c:v>
                </c:pt>
                <c:pt idx="20397">
                  <c:v>3.5280450000000001E-6</c:v>
                </c:pt>
                <c:pt idx="20398">
                  <c:v>3.5278259999999998E-6</c:v>
                </c:pt>
                <c:pt idx="20399">
                  <c:v>3.5276260000000002E-6</c:v>
                </c:pt>
                <c:pt idx="20400">
                  <c:v>3.5274209999999998E-6</c:v>
                </c:pt>
                <c:pt idx="20401">
                  <c:v>3.5272100000000001E-6</c:v>
                </c:pt>
                <c:pt idx="20402">
                  <c:v>3.5269800000000002E-6</c:v>
                </c:pt>
                <c:pt idx="20403">
                  <c:v>3.526751E-6</c:v>
                </c:pt>
                <c:pt idx="20404">
                  <c:v>3.5265239999999998E-6</c:v>
                </c:pt>
                <c:pt idx="20405">
                  <c:v>3.5263020000000001E-6</c:v>
                </c:pt>
                <c:pt idx="20406">
                  <c:v>3.526084E-6</c:v>
                </c:pt>
                <c:pt idx="20407">
                  <c:v>3.5258670000000001E-6</c:v>
                </c:pt>
                <c:pt idx="20408">
                  <c:v>3.5256690000000002E-6</c:v>
                </c:pt>
                <c:pt idx="20409">
                  <c:v>3.5254659999999999E-6</c:v>
                </c:pt>
                <c:pt idx="20410">
                  <c:v>3.5252530000000001E-6</c:v>
                </c:pt>
                <c:pt idx="20411">
                  <c:v>3.5250199999999998E-6</c:v>
                </c:pt>
                <c:pt idx="20412">
                  <c:v>3.524787E-6</c:v>
                </c:pt>
                <c:pt idx="20413">
                  <c:v>3.5245579999999998E-6</c:v>
                </c:pt>
                <c:pt idx="20414">
                  <c:v>3.524334E-6</c:v>
                </c:pt>
                <c:pt idx="20415">
                  <c:v>3.5241150000000001E-6</c:v>
                </c:pt>
                <c:pt idx="20416">
                  <c:v>3.524419E-6</c:v>
                </c:pt>
                <c:pt idx="20417">
                  <c:v>3.5241860000000001E-6</c:v>
                </c:pt>
                <c:pt idx="20418">
                  <c:v>3.5239499999999999E-6</c:v>
                </c:pt>
                <c:pt idx="20419">
                  <c:v>3.5237179999999999E-6</c:v>
                </c:pt>
                <c:pt idx="20420">
                  <c:v>3.523492E-6</c:v>
                </c:pt>
                <c:pt idx="20421">
                  <c:v>3.5232710000000001E-6</c:v>
                </c:pt>
                <c:pt idx="20422">
                  <c:v>3.5230540000000002E-6</c:v>
                </c:pt>
                <c:pt idx="20423">
                  <c:v>3.5228430000000001E-6</c:v>
                </c:pt>
                <c:pt idx="20424">
                  <c:v>3.5226290000000001E-6</c:v>
                </c:pt>
                <c:pt idx="20425">
                  <c:v>3.5224189999999998E-6</c:v>
                </c:pt>
                <c:pt idx="20426">
                  <c:v>3.5222029999999998E-6</c:v>
                </c:pt>
                <c:pt idx="20427">
                  <c:v>3.5219859999999999E-6</c:v>
                </c:pt>
                <c:pt idx="20428">
                  <c:v>3.5217839999999999E-6</c:v>
                </c:pt>
                <c:pt idx="20429">
                  <c:v>3.5215730000000002E-6</c:v>
                </c:pt>
                <c:pt idx="20430">
                  <c:v>3.521344E-6</c:v>
                </c:pt>
                <c:pt idx="20431">
                  <c:v>3.5211149999999998E-6</c:v>
                </c:pt>
                <c:pt idx="20432">
                  <c:v>3.5208889999999999E-6</c:v>
                </c:pt>
                <c:pt idx="20433">
                  <c:v>3.5206670000000002E-6</c:v>
                </c:pt>
                <c:pt idx="20434">
                  <c:v>3.5204510000000001E-6</c:v>
                </c:pt>
                <c:pt idx="20435">
                  <c:v>3.5202530000000002E-6</c:v>
                </c:pt>
                <c:pt idx="20436">
                  <c:v>3.5200499999999999E-6</c:v>
                </c:pt>
                <c:pt idx="20437">
                  <c:v>3.5198420000000001E-6</c:v>
                </c:pt>
                <c:pt idx="20438">
                  <c:v>3.5196149999999999E-6</c:v>
                </c:pt>
                <c:pt idx="20439">
                  <c:v>3.5193879999999998E-6</c:v>
                </c:pt>
                <c:pt idx="20440">
                  <c:v>3.519164E-6</c:v>
                </c:pt>
                <c:pt idx="20441">
                  <c:v>3.5189450000000001E-6</c:v>
                </c:pt>
                <c:pt idx="20442">
                  <c:v>3.5187450000000001E-6</c:v>
                </c:pt>
                <c:pt idx="20443">
                  <c:v>3.5185400000000001E-6</c:v>
                </c:pt>
                <c:pt idx="20444">
                  <c:v>3.5183310000000001E-6</c:v>
                </c:pt>
                <c:pt idx="20445">
                  <c:v>3.518106E-6</c:v>
                </c:pt>
                <c:pt idx="20446">
                  <c:v>3.5178800000000001E-6</c:v>
                </c:pt>
                <c:pt idx="20447">
                  <c:v>3.5176590000000001E-6</c:v>
                </c:pt>
                <c:pt idx="20448">
                  <c:v>3.5174410000000001E-6</c:v>
                </c:pt>
                <c:pt idx="20449">
                  <c:v>3.5172419999999999E-6</c:v>
                </c:pt>
                <c:pt idx="20450">
                  <c:v>3.5170380000000002E-6</c:v>
                </c:pt>
                <c:pt idx="20451">
                  <c:v>3.5168290000000001E-6</c:v>
                </c:pt>
                <c:pt idx="20452">
                  <c:v>3.5166029999999998E-6</c:v>
                </c:pt>
                <c:pt idx="20453">
                  <c:v>3.5163769999999999E-6</c:v>
                </c:pt>
                <c:pt idx="20454">
                  <c:v>3.5161550000000001E-6</c:v>
                </c:pt>
                <c:pt idx="20455">
                  <c:v>3.515937E-6</c:v>
                </c:pt>
                <c:pt idx="20456">
                  <c:v>3.5157379999999998E-6</c:v>
                </c:pt>
                <c:pt idx="20457">
                  <c:v>3.5155329999999999E-6</c:v>
                </c:pt>
                <c:pt idx="20458">
                  <c:v>3.5153250000000001E-6</c:v>
                </c:pt>
                <c:pt idx="20459">
                  <c:v>3.5150990000000002E-6</c:v>
                </c:pt>
                <c:pt idx="20460">
                  <c:v>3.5148729999999999E-6</c:v>
                </c:pt>
                <c:pt idx="20461">
                  <c:v>3.5146510000000001E-6</c:v>
                </c:pt>
                <c:pt idx="20462">
                  <c:v>3.514433E-6</c:v>
                </c:pt>
                <c:pt idx="20463">
                  <c:v>3.5142339999999998E-6</c:v>
                </c:pt>
                <c:pt idx="20464">
                  <c:v>3.5140289999999999E-6</c:v>
                </c:pt>
                <c:pt idx="20465">
                  <c:v>3.5138199999999998E-6</c:v>
                </c:pt>
                <c:pt idx="20466">
                  <c:v>3.513594E-6</c:v>
                </c:pt>
                <c:pt idx="20467">
                  <c:v>3.5133680000000001E-6</c:v>
                </c:pt>
                <c:pt idx="20468">
                  <c:v>3.5131450000000001E-6</c:v>
                </c:pt>
                <c:pt idx="20469">
                  <c:v>3.512927E-6</c:v>
                </c:pt>
                <c:pt idx="20470">
                  <c:v>3.5127280000000002E-6</c:v>
                </c:pt>
                <c:pt idx="20471">
                  <c:v>3.5125229999999998E-6</c:v>
                </c:pt>
                <c:pt idx="20472">
                  <c:v>3.5123140000000002E-6</c:v>
                </c:pt>
                <c:pt idx="20473">
                  <c:v>3.5120879999999999E-6</c:v>
                </c:pt>
                <c:pt idx="20474">
                  <c:v>3.511862E-6</c:v>
                </c:pt>
                <c:pt idx="20475">
                  <c:v>3.511639E-6</c:v>
                </c:pt>
                <c:pt idx="20476">
                  <c:v>3.5114209999999999E-6</c:v>
                </c:pt>
                <c:pt idx="20477">
                  <c:v>3.5112209999999999E-6</c:v>
                </c:pt>
                <c:pt idx="20478">
                  <c:v>3.5110170000000002E-6</c:v>
                </c:pt>
                <c:pt idx="20479">
                  <c:v>3.5108069999999999E-6</c:v>
                </c:pt>
                <c:pt idx="20480">
                  <c:v>3.5105800000000002E-6</c:v>
                </c:pt>
                <c:pt idx="20481">
                  <c:v>3.5103539999999999E-6</c:v>
                </c:pt>
                <c:pt idx="20482">
                  <c:v>3.5101309999999999E-6</c:v>
                </c:pt>
                <c:pt idx="20483">
                  <c:v>3.5099130000000002E-6</c:v>
                </c:pt>
                <c:pt idx="20484">
                  <c:v>3.5097130000000002E-6</c:v>
                </c:pt>
                <c:pt idx="20485">
                  <c:v>3.5095079999999998E-6</c:v>
                </c:pt>
                <c:pt idx="20486">
                  <c:v>3.5092990000000002E-6</c:v>
                </c:pt>
                <c:pt idx="20487">
                  <c:v>3.5090720000000001E-6</c:v>
                </c:pt>
                <c:pt idx="20488">
                  <c:v>3.5088449999999999E-6</c:v>
                </c:pt>
                <c:pt idx="20489">
                  <c:v>3.5086219999999999E-6</c:v>
                </c:pt>
                <c:pt idx="20490">
                  <c:v>3.508403E-6</c:v>
                </c:pt>
                <c:pt idx="20491">
                  <c:v>3.5082039999999998E-6</c:v>
                </c:pt>
                <c:pt idx="20492">
                  <c:v>3.508502E-6</c:v>
                </c:pt>
                <c:pt idx="20493">
                  <c:v>3.5082639999999998E-6</c:v>
                </c:pt>
                <c:pt idx="20494">
                  <c:v>3.5080219999999999E-6</c:v>
                </c:pt>
                <c:pt idx="20495">
                  <c:v>3.5078000000000001E-6</c:v>
                </c:pt>
                <c:pt idx="20496">
                  <c:v>3.5075849999999999E-6</c:v>
                </c:pt>
                <c:pt idx="20497">
                  <c:v>3.5073709999999999E-6</c:v>
                </c:pt>
                <c:pt idx="20498">
                  <c:v>3.5071490000000001E-6</c:v>
                </c:pt>
                <c:pt idx="20499">
                  <c:v>3.5069260000000001E-6</c:v>
                </c:pt>
                <c:pt idx="20500">
                  <c:v>3.5067089999999999E-6</c:v>
                </c:pt>
                <c:pt idx="20501">
                  <c:v>3.5064949999999999E-6</c:v>
                </c:pt>
                <c:pt idx="20502">
                  <c:v>3.5062840000000002E-6</c:v>
                </c:pt>
                <c:pt idx="20503">
                  <c:v>3.5060890000000001E-6</c:v>
                </c:pt>
                <c:pt idx="20504">
                  <c:v>3.505887E-6</c:v>
                </c:pt>
                <c:pt idx="20505">
                  <c:v>3.5056730000000001E-6</c:v>
                </c:pt>
                <c:pt idx="20506">
                  <c:v>3.5054540000000001E-6</c:v>
                </c:pt>
                <c:pt idx="20507">
                  <c:v>3.5052260000000002E-6</c:v>
                </c:pt>
                <c:pt idx="20508">
                  <c:v>3.5049999999999999E-6</c:v>
                </c:pt>
                <c:pt idx="20509">
                  <c:v>3.5047800000000002E-6</c:v>
                </c:pt>
                <c:pt idx="20510">
                  <c:v>3.5045660000000002E-6</c:v>
                </c:pt>
                <c:pt idx="20511">
                  <c:v>3.5043710000000001E-6</c:v>
                </c:pt>
                <c:pt idx="20512">
                  <c:v>3.5041719999999999E-6</c:v>
                </c:pt>
                <c:pt idx="20513">
                  <c:v>3.5039660000000002E-6</c:v>
                </c:pt>
                <c:pt idx="20514">
                  <c:v>3.5037500000000001E-6</c:v>
                </c:pt>
                <c:pt idx="20515">
                  <c:v>3.503532E-6</c:v>
                </c:pt>
                <c:pt idx="20516">
                  <c:v>3.5033049999999999E-6</c:v>
                </c:pt>
                <c:pt idx="20517">
                  <c:v>3.5030819999999999E-6</c:v>
                </c:pt>
                <c:pt idx="20518">
                  <c:v>3.5028639999999998E-6</c:v>
                </c:pt>
                <c:pt idx="20519">
                  <c:v>3.5026519999999999E-6</c:v>
                </c:pt>
                <c:pt idx="20520">
                  <c:v>3.5024600000000001E-6</c:v>
                </c:pt>
                <c:pt idx="20521">
                  <c:v>3.5022609999999999E-6</c:v>
                </c:pt>
                <c:pt idx="20522">
                  <c:v>3.5020550000000001E-6</c:v>
                </c:pt>
                <c:pt idx="20523">
                  <c:v>3.5018379999999999E-6</c:v>
                </c:pt>
                <c:pt idx="20524">
                  <c:v>3.501619E-6</c:v>
                </c:pt>
                <c:pt idx="20525">
                  <c:v>3.5013919999999998E-6</c:v>
                </c:pt>
                <c:pt idx="20526">
                  <c:v>3.501168E-6</c:v>
                </c:pt>
                <c:pt idx="20527">
                  <c:v>3.5009510000000002E-6</c:v>
                </c:pt>
                <c:pt idx="20528">
                  <c:v>3.50074E-6</c:v>
                </c:pt>
                <c:pt idx="20529">
                  <c:v>3.5005490000000001E-6</c:v>
                </c:pt>
                <c:pt idx="20530">
                  <c:v>3.5003519999999999E-6</c:v>
                </c:pt>
                <c:pt idx="20531">
                  <c:v>3.5001460000000002E-6</c:v>
                </c:pt>
                <c:pt idx="20532">
                  <c:v>3.4999300000000001E-6</c:v>
                </c:pt>
                <c:pt idx="20533">
                  <c:v>3.4997109999999998E-6</c:v>
                </c:pt>
                <c:pt idx="20534">
                  <c:v>3.4994840000000001E-6</c:v>
                </c:pt>
                <c:pt idx="20535">
                  <c:v>3.499259E-6</c:v>
                </c:pt>
                <c:pt idx="20536">
                  <c:v>3.4990420000000002E-6</c:v>
                </c:pt>
                <c:pt idx="20537">
                  <c:v>3.4988299999999998E-6</c:v>
                </c:pt>
                <c:pt idx="20538">
                  <c:v>3.4986369999999998E-6</c:v>
                </c:pt>
                <c:pt idx="20539">
                  <c:v>3.498438E-6</c:v>
                </c:pt>
                <c:pt idx="20540">
                  <c:v>3.4982339999999999E-6</c:v>
                </c:pt>
                <c:pt idx="20541">
                  <c:v>3.4980179999999999E-6</c:v>
                </c:pt>
                <c:pt idx="20542">
                  <c:v>3.4978000000000002E-6</c:v>
                </c:pt>
                <c:pt idx="20543">
                  <c:v>3.4975730000000001E-6</c:v>
                </c:pt>
                <c:pt idx="20544">
                  <c:v>3.497348E-6</c:v>
                </c:pt>
                <c:pt idx="20545">
                  <c:v>3.4971299999999999E-6</c:v>
                </c:pt>
                <c:pt idx="20546">
                  <c:v>3.4969170000000002E-6</c:v>
                </c:pt>
                <c:pt idx="20547">
                  <c:v>3.4967069999999999E-6</c:v>
                </c:pt>
                <c:pt idx="20548">
                  <c:v>3.496518E-6</c:v>
                </c:pt>
                <c:pt idx="20549">
                  <c:v>3.4963220000000001E-6</c:v>
                </c:pt>
                <c:pt idx="20550">
                  <c:v>3.4961170000000001E-6</c:v>
                </c:pt>
                <c:pt idx="20551">
                  <c:v>3.4958920000000001E-6</c:v>
                </c:pt>
                <c:pt idx="20552">
                  <c:v>3.4956649999999999E-6</c:v>
                </c:pt>
                <c:pt idx="20553">
                  <c:v>3.4954410000000001E-6</c:v>
                </c:pt>
                <c:pt idx="20554">
                  <c:v>3.4952200000000001E-6</c:v>
                </c:pt>
                <c:pt idx="20555">
                  <c:v>3.4950209999999999E-6</c:v>
                </c:pt>
                <c:pt idx="20556">
                  <c:v>3.4948189999999999E-6</c:v>
                </c:pt>
                <c:pt idx="20557">
                  <c:v>3.4946139999999999E-6</c:v>
                </c:pt>
                <c:pt idx="20558">
                  <c:v>3.4943920000000002E-6</c:v>
                </c:pt>
                <c:pt idx="20559">
                  <c:v>3.49417E-6</c:v>
                </c:pt>
                <c:pt idx="20560">
                  <c:v>3.493951E-6</c:v>
                </c:pt>
                <c:pt idx="20561">
                  <c:v>3.4937340000000002E-6</c:v>
                </c:pt>
                <c:pt idx="20562">
                  <c:v>3.4935199999999998E-6</c:v>
                </c:pt>
                <c:pt idx="20563">
                  <c:v>3.493328E-6</c:v>
                </c:pt>
                <c:pt idx="20564">
                  <c:v>3.49313E-6</c:v>
                </c:pt>
                <c:pt idx="20565">
                  <c:v>3.4929239999999999E-6</c:v>
                </c:pt>
                <c:pt idx="20566">
                  <c:v>3.4926970000000002E-6</c:v>
                </c:pt>
                <c:pt idx="20567">
                  <c:v>3.4924709999999999E-6</c:v>
                </c:pt>
                <c:pt idx="20568">
                  <c:v>3.492247E-6</c:v>
                </c:pt>
                <c:pt idx="20569">
                  <c:v>3.4920289999999999E-6</c:v>
                </c:pt>
                <c:pt idx="20570">
                  <c:v>3.4923169999999998E-6</c:v>
                </c:pt>
                <c:pt idx="20571">
                  <c:v>3.4920900000000001E-6</c:v>
                </c:pt>
                <c:pt idx="20572">
                  <c:v>3.4918670000000001E-6</c:v>
                </c:pt>
                <c:pt idx="20573">
                  <c:v>3.491649E-6</c:v>
                </c:pt>
                <c:pt idx="20574">
                  <c:v>3.4914339999999998E-6</c:v>
                </c:pt>
                <c:pt idx="20575">
                  <c:v>3.4912219999999999E-6</c:v>
                </c:pt>
                <c:pt idx="20576">
                  <c:v>3.491012E-6</c:v>
                </c:pt>
                <c:pt idx="20577">
                  <c:v>3.4908020000000002E-6</c:v>
                </c:pt>
                <c:pt idx="20578">
                  <c:v>3.4905950000000002E-6</c:v>
                </c:pt>
                <c:pt idx="20579">
                  <c:v>3.490382E-6</c:v>
                </c:pt>
                <c:pt idx="20580">
                  <c:v>3.4901700000000001E-6</c:v>
                </c:pt>
                <c:pt idx="20581">
                  <c:v>3.4899560000000001E-6</c:v>
                </c:pt>
                <c:pt idx="20582">
                  <c:v>3.489759E-6</c:v>
                </c:pt>
                <c:pt idx="20583">
                  <c:v>3.4895560000000001E-6</c:v>
                </c:pt>
                <c:pt idx="20584">
                  <c:v>3.4893319999999998E-6</c:v>
                </c:pt>
                <c:pt idx="20585">
                  <c:v>3.4891089999999998E-6</c:v>
                </c:pt>
                <c:pt idx="20586">
                  <c:v>3.4888890000000001E-6</c:v>
                </c:pt>
                <c:pt idx="20587">
                  <c:v>3.4886739999999999E-6</c:v>
                </c:pt>
                <c:pt idx="20588">
                  <c:v>3.4884599999999999E-6</c:v>
                </c:pt>
                <c:pt idx="20589">
                  <c:v>3.4882689999999999E-6</c:v>
                </c:pt>
                <c:pt idx="20590">
                  <c:v>3.488073E-6</c:v>
                </c:pt>
                <c:pt idx="20591">
                  <c:v>3.4878709999999999E-6</c:v>
                </c:pt>
                <c:pt idx="20592">
                  <c:v>3.4876490000000002E-6</c:v>
                </c:pt>
                <c:pt idx="20593">
                  <c:v>3.487427E-6</c:v>
                </c:pt>
                <c:pt idx="20594">
                  <c:v>3.4872080000000001E-6</c:v>
                </c:pt>
                <c:pt idx="20595">
                  <c:v>3.4869910000000002E-6</c:v>
                </c:pt>
                <c:pt idx="20596">
                  <c:v>3.4867960000000001E-6</c:v>
                </c:pt>
                <c:pt idx="20597">
                  <c:v>3.486599E-6</c:v>
                </c:pt>
                <c:pt idx="20598">
                  <c:v>3.4863960000000001E-6</c:v>
                </c:pt>
                <c:pt idx="20599">
                  <c:v>3.4861759999999999E-6</c:v>
                </c:pt>
                <c:pt idx="20600">
                  <c:v>3.4859559999999998E-6</c:v>
                </c:pt>
                <c:pt idx="20601">
                  <c:v>3.4857389999999999E-6</c:v>
                </c:pt>
                <c:pt idx="20602">
                  <c:v>3.485527E-6</c:v>
                </c:pt>
                <c:pt idx="20603">
                  <c:v>3.4853159999999999E-6</c:v>
                </c:pt>
                <c:pt idx="20604">
                  <c:v>3.4851260000000002E-6</c:v>
                </c:pt>
                <c:pt idx="20605">
                  <c:v>3.4849299999999999E-6</c:v>
                </c:pt>
                <c:pt idx="20606">
                  <c:v>3.484727E-6</c:v>
                </c:pt>
                <c:pt idx="20607">
                  <c:v>3.4845050000000002E-6</c:v>
                </c:pt>
                <c:pt idx="20608">
                  <c:v>3.4842820000000002E-6</c:v>
                </c:pt>
                <c:pt idx="20609">
                  <c:v>3.4840629999999998E-6</c:v>
                </c:pt>
                <c:pt idx="20610">
                  <c:v>3.483846E-6</c:v>
                </c:pt>
                <c:pt idx="20611">
                  <c:v>3.4836520000000002E-6</c:v>
                </c:pt>
                <c:pt idx="20612">
                  <c:v>3.483453E-6</c:v>
                </c:pt>
                <c:pt idx="20613">
                  <c:v>3.4832520000000001E-6</c:v>
                </c:pt>
                <c:pt idx="20614">
                  <c:v>3.4830329999999998E-6</c:v>
                </c:pt>
                <c:pt idx="20615">
                  <c:v>3.4828139999999999E-6</c:v>
                </c:pt>
                <c:pt idx="20616">
                  <c:v>3.4825979999999999E-6</c:v>
                </c:pt>
                <c:pt idx="20617">
                  <c:v>3.4823830000000001E-6</c:v>
                </c:pt>
                <c:pt idx="20618">
                  <c:v>3.482172E-6</c:v>
                </c:pt>
                <c:pt idx="20619">
                  <c:v>3.4819819999999998E-6</c:v>
                </c:pt>
                <c:pt idx="20620">
                  <c:v>3.4817870000000001E-6</c:v>
                </c:pt>
                <c:pt idx="20621">
                  <c:v>3.481583E-6</c:v>
                </c:pt>
                <c:pt idx="20622">
                  <c:v>3.4813609999999998E-6</c:v>
                </c:pt>
                <c:pt idx="20623">
                  <c:v>3.481139E-6</c:v>
                </c:pt>
                <c:pt idx="20624">
                  <c:v>3.4809200000000001E-6</c:v>
                </c:pt>
                <c:pt idx="20625">
                  <c:v>3.4807049999999999E-6</c:v>
                </c:pt>
                <c:pt idx="20626">
                  <c:v>3.480493E-6</c:v>
                </c:pt>
                <c:pt idx="20627">
                  <c:v>3.4803010000000002E-6</c:v>
                </c:pt>
                <c:pt idx="20628">
                  <c:v>3.4801049999999999E-6</c:v>
                </c:pt>
                <c:pt idx="20629">
                  <c:v>3.4799029999999998E-6</c:v>
                </c:pt>
                <c:pt idx="20630">
                  <c:v>3.4796819999999998E-6</c:v>
                </c:pt>
                <c:pt idx="20631">
                  <c:v>3.4794600000000001E-6</c:v>
                </c:pt>
                <c:pt idx="20632">
                  <c:v>3.4792410000000002E-6</c:v>
                </c:pt>
                <c:pt idx="20633">
                  <c:v>3.4790250000000001E-6</c:v>
                </c:pt>
                <c:pt idx="20634">
                  <c:v>3.4788289999999998E-6</c:v>
                </c:pt>
                <c:pt idx="20635">
                  <c:v>3.47863E-6</c:v>
                </c:pt>
                <c:pt idx="20636">
                  <c:v>3.4784279999999999E-6</c:v>
                </c:pt>
                <c:pt idx="20637">
                  <c:v>3.478207E-6</c:v>
                </c:pt>
                <c:pt idx="20638">
                  <c:v>3.4779869999999998E-6</c:v>
                </c:pt>
                <c:pt idx="20639">
                  <c:v>3.47777E-6</c:v>
                </c:pt>
                <c:pt idx="20640">
                  <c:v>3.4775550000000002E-6</c:v>
                </c:pt>
                <c:pt idx="20641">
                  <c:v>3.4773609999999999E-6</c:v>
                </c:pt>
                <c:pt idx="20642">
                  <c:v>3.4771620000000002E-6</c:v>
                </c:pt>
                <c:pt idx="20643">
                  <c:v>3.4769589999999998E-6</c:v>
                </c:pt>
                <c:pt idx="20644">
                  <c:v>3.4767379999999999E-6</c:v>
                </c:pt>
                <c:pt idx="20645">
                  <c:v>3.4765169999999999E-6</c:v>
                </c:pt>
                <c:pt idx="20646">
                  <c:v>3.4762970000000002E-6</c:v>
                </c:pt>
                <c:pt idx="20647">
                  <c:v>3.476084E-6</c:v>
                </c:pt>
                <c:pt idx="20648">
                  <c:v>3.4758729999999999E-6</c:v>
                </c:pt>
                <c:pt idx="20649">
                  <c:v>3.4756830000000002E-6</c:v>
                </c:pt>
                <c:pt idx="20650">
                  <c:v>3.475486E-6</c:v>
                </c:pt>
                <c:pt idx="20651">
                  <c:v>3.4757870000000001E-6</c:v>
                </c:pt>
                <c:pt idx="20652">
                  <c:v>3.4755469999999998E-6</c:v>
                </c:pt>
                <c:pt idx="20653">
                  <c:v>3.4753040000000001E-6</c:v>
                </c:pt>
                <c:pt idx="20654">
                  <c:v>3.4750830000000001E-6</c:v>
                </c:pt>
                <c:pt idx="20655">
                  <c:v>3.4748679999999999E-6</c:v>
                </c:pt>
                <c:pt idx="20656">
                  <c:v>3.4746620000000002E-6</c:v>
                </c:pt>
                <c:pt idx="20657">
                  <c:v>3.4744390000000002E-6</c:v>
                </c:pt>
                <c:pt idx="20658">
                  <c:v>3.4742390000000001E-6</c:v>
                </c:pt>
                <c:pt idx="20659">
                  <c:v>3.4740359999999998E-6</c:v>
                </c:pt>
                <c:pt idx="20660">
                  <c:v>3.4738239999999999E-6</c:v>
                </c:pt>
                <c:pt idx="20661">
                  <c:v>3.4736090000000001E-6</c:v>
                </c:pt>
                <c:pt idx="20662">
                  <c:v>3.473398E-6</c:v>
                </c:pt>
                <c:pt idx="20663">
                  <c:v>3.4731900000000002E-6</c:v>
                </c:pt>
                <c:pt idx="20664">
                  <c:v>3.4729989999999998E-6</c:v>
                </c:pt>
                <c:pt idx="20665">
                  <c:v>3.4727990000000002E-6</c:v>
                </c:pt>
                <c:pt idx="20666">
                  <c:v>3.472591E-6</c:v>
                </c:pt>
                <c:pt idx="20667">
                  <c:v>3.4723799999999999E-6</c:v>
                </c:pt>
                <c:pt idx="20668">
                  <c:v>3.4721589999999999E-6</c:v>
                </c:pt>
                <c:pt idx="20669">
                  <c:v>3.4719409999999998E-6</c:v>
                </c:pt>
                <c:pt idx="20670">
                  <c:v>3.4717289999999999E-6</c:v>
                </c:pt>
                <c:pt idx="20671">
                  <c:v>3.4715210000000001E-6</c:v>
                </c:pt>
                <c:pt idx="20672">
                  <c:v>3.471317E-6</c:v>
                </c:pt>
                <c:pt idx="20673">
                  <c:v>3.4711309999999999E-6</c:v>
                </c:pt>
                <c:pt idx="20674">
                  <c:v>3.4709370000000001E-6</c:v>
                </c:pt>
                <c:pt idx="20675">
                  <c:v>3.470735E-6</c:v>
                </c:pt>
                <c:pt idx="20676">
                  <c:v>3.4705149999999998E-6</c:v>
                </c:pt>
                <c:pt idx="20677">
                  <c:v>3.4702939999999999E-6</c:v>
                </c:pt>
                <c:pt idx="20678">
                  <c:v>3.470075E-6</c:v>
                </c:pt>
                <c:pt idx="20679">
                  <c:v>3.4698639999999999E-6</c:v>
                </c:pt>
                <c:pt idx="20680">
                  <c:v>3.4696729999999999E-6</c:v>
                </c:pt>
                <c:pt idx="20681">
                  <c:v>3.4694779999999998E-6</c:v>
                </c:pt>
                <c:pt idx="20682">
                  <c:v>3.469279E-6</c:v>
                </c:pt>
                <c:pt idx="20683">
                  <c:v>3.4690620000000002E-6</c:v>
                </c:pt>
                <c:pt idx="20684">
                  <c:v>3.4688460000000001E-6</c:v>
                </c:pt>
                <c:pt idx="20685">
                  <c:v>3.4686320000000002E-6</c:v>
                </c:pt>
                <c:pt idx="20686">
                  <c:v>3.4684199999999998E-6</c:v>
                </c:pt>
                <c:pt idx="20687">
                  <c:v>3.4682300000000001E-6</c:v>
                </c:pt>
                <c:pt idx="20688">
                  <c:v>3.4680340000000002E-6</c:v>
                </c:pt>
                <c:pt idx="20689">
                  <c:v>3.467835E-6</c:v>
                </c:pt>
                <c:pt idx="20690">
                  <c:v>3.4676169999999999E-6</c:v>
                </c:pt>
                <c:pt idx="20691">
                  <c:v>3.4674E-6</c:v>
                </c:pt>
                <c:pt idx="20692">
                  <c:v>3.4671860000000001E-6</c:v>
                </c:pt>
                <c:pt idx="20693">
                  <c:v>3.4669729999999999E-6</c:v>
                </c:pt>
                <c:pt idx="20694">
                  <c:v>3.4667819999999999E-6</c:v>
                </c:pt>
                <c:pt idx="20695">
                  <c:v>3.4665869999999998E-6</c:v>
                </c:pt>
                <c:pt idx="20696">
                  <c:v>3.4663880000000001E-6</c:v>
                </c:pt>
                <c:pt idx="20697">
                  <c:v>3.46617E-6</c:v>
                </c:pt>
                <c:pt idx="20698">
                  <c:v>3.4659530000000001E-6</c:v>
                </c:pt>
                <c:pt idx="20699">
                  <c:v>3.4657390000000001E-6</c:v>
                </c:pt>
                <c:pt idx="20700">
                  <c:v>3.4655269999999998E-6</c:v>
                </c:pt>
                <c:pt idx="20701">
                  <c:v>3.4653359999999998E-6</c:v>
                </c:pt>
                <c:pt idx="20702">
                  <c:v>3.4651399999999999E-6</c:v>
                </c:pt>
                <c:pt idx="20703">
                  <c:v>3.4649410000000001E-6</c:v>
                </c:pt>
                <c:pt idx="20704">
                  <c:v>3.464723E-6</c:v>
                </c:pt>
                <c:pt idx="20705">
                  <c:v>3.464505E-6</c:v>
                </c:pt>
                <c:pt idx="20706">
                  <c:v>3.464291E-6</c:v>
                </c:pt>
                <c:pt idx="20707">
                  <c:v>3.4640779999999998E-6</c:v>
                </c:pt>
                <c:pt idx="20708">
                  <c:v>3.4638869999999998E-6</c:v>
                </c:pt>
                <c:pt idx="20709">
                  <c:v>3.4636909999999999E-6</c:v>
                </c:pt>
                <c:pt idx="20710">
                  <c:v>3.4634920000000002E-6</c:v>
                </c:pt>
                <c:pt idx="20711">
                  <c:v>3.4632740000000001E-6</c:v>
                </c:pt>
                <c:pt idx="20712">
                  <c:v>3.463056E-6</c:v>
                </c:pt>
                <c:pt idx="20713">
                  <c:v>3.462842E-6</c:v>
                </c:pt>
                <c:pt idx="20714">
                  <c:v>3.4626289999999998E-6</c:v>
                </c:pt>
                <c:pt idx="20715">
                  <c:v>3.4624379999999999E-6</c:v>
                </c:pt>
                <c:pt idx="20716">
                  <c:v>3.462242E-6</c:v>
                </c:pt>
                <c:pt idx="20717">
                  <c:v>3.4620419999999999E-6</c:v>
                </c:pt>
                <c:pt idx="20718">
                  <c:v>3.4618239999999999E-6</c:v>
                </c:pt>
                <c:pt idx="20719">
                  <c:v>3.4616060000000002E-6</c:v>
                </c:pt>
                <c:pt idx="20720">
                  <c:v>3.4613919999999998E-6</c:v>
                </c:pt>
                <c:pt idx="20721">
                  <c:v>3.4611790000000001E-6</c:v>
                </c:pt>
                <c:pt idx="20722">
                  <c:v>3.4609869999999998E-6</c:v>
                </c:pt>
                <c:pt idx="20723">
                  <c:v>3.4607909999999999E-6</c:v>
                </c:pt>
                <c:pt idx="20724">
                  <c:v>3.4605920000000002E-6</c:v>
                </c:pt>
                <c:pt idx="20725">
                  <c:v>3.4603729999999998E-6</c:v>
                </c:pt>
                <c:pt idx="20726">
                  <c:v>3.4601550000000002E-6</c:v>
                </c:pt>
                <c:pt idx="20727">
                  <c:v>3.4599410000000002E-6</c:v>
                </c:pt>
                <c:pt idx="20728">
                  <c:v>3.4597270000000002E-6</c:v>
                </c:pt>
                <c:pt idx="20729">
                  <c:v>3.4595359999999998E-6</c:v>
                </c:pt>
                <c:pt idx="20730">
                  <c:v>3.4593399999999999E-6</c:v>
                </c:pt>
                <c:pt idx="20731">
                  <c:v>3.4591399999999999E-6</c:v>
                </c:pt>
                <c:pt idx="20732">
                  <c:v>3.458921E-6</c:v>
                </c:pt>
                <c:pt idx="20733">
                  <c:v>3.4587029999999999E-6</c:v>
                </c:pt>
                <c:pt idx="20734">
                  <c:v>3.4589909999999998E-6</c:v>
                </c:pt>
                <c:pt idx="20735">
                  <c:v>3.4587609999999998E-6</c:v>
                </c:pt>
                <c:pt idx="20736">
                  <c:v>3.458537E-6</c:v>
                </c:pt>
                <c:pt idx="20737">
                  <c:v>3.4583200000000001E-6</c:v>
                </c:pt>
                <c:pt idx="20738">
                  <c:v>3.4581099999999998E-6</c:v>
                </c:pt>
                <c:pt idx="20739">
                  <c:v>3.4579049999999999E-6</c:v>
                </c:pt>
                <c:pt idx="20740">
                  <c:v>3.4577040000000001E-6</c:v>
                </c:pt>
                <c:pt idx="20741">
                  <c:v>3.4575060000000001E-6</c:v>
                </c:pt>
                <c:pt idx="20742">
                  <c:v>3.4573030000000002E-6</c:v>
                </c:pt>
                <c:pt idx="20743">
                  <c:v>3.4570990000000001E-6</c:v>
                </c:pt>
                <c:pt idx="20744">
                  <c:v>3.4568929999999999E-6</c:v>
                </c:pt>
                <c:pt idx="20745">
                  <c:v>3.4566850000000001E-6</c:v>
                </c:pt>
                <c:pt idx="20746">
                  <c:v>3.4564929999999999E-6</c:v>
                </c:pt>
                <c:pt idx="20747">
                  <c:v>3.456281E-6</c:v>
                </c:pt>
                <c:pt idx="20748">
                  <c:v>3.456067E-6</c:v>
                </c:pt>
                <c:pt idx="20749">
                  <c:v>3.4558520000000002E-6</c:v>
                </c:pt>
                <c:pt idx="20750">
                  <c:v>3.4556430000000001E-6</c:v>
                </c:pt>
                <c:pt idx="20751">
                  <c:v>3.4554349999999999E-6</c:v>
                </c:pt>
                <c:pt idx="20752">
                  <c:v>3.4552470000000002E-6</c:v>
                </c:pt>
                <c:pt idx="20753">
                  <c:v>3.4550540000000002E-6</c:v>
                </c:pt>
                <c:pt idx="20754">
                  <c:v>3.4548559999999998E-6</c:v>
                </c:pt>
                <c:pt idx="20755">
                  <c:v>3.4546389999999999E-6</c:v>
                </c:pt>
                <c:pt idx="20756">
                  <c:v>3.4544229999999999E-6</c:v>
                </c:pt>
                <c:pt idx="20757">
                  <c:v>3.4542100000000002E-6</c:v>
                </c:pt>
                <c:pt idx="20758">
                  <c:v>3.4539990000000001E-6</c:v>
                </c:pt>
                <c:pt idx="20759">
                  <c:v>3.4538100000000001E-6</c:v>
                </c:pt>
                <c:pt idx="20760">
                  <c:v>3.4536190000000002E-6</c:v>
                </c:pt>
                <c:pt idx="20761">
                  <c:v>3.4534229999999998E-6</c:v>
                </c:pt>
                <c:pt idx="20762">
                  <c:v>3.453208E-6</c:v>
                </c:pt>
                <c:pt idx="20763">
                  <c:v>3.4529929999999998E-6</c:v>
                </c:pt>
                <c:pt idx="20764">
                  <c:v>3.4527800000000001E-6</c:v>
                </c:pt>
                <c:pt idx="20765">
                  <c:v>3.4525879999999999E-6</c:v>
                </c:pt>
                <c:pt idx="20766">
                  <c:v>3.452394E-6</c:v>
                </c:pt>
                <c:pt idx="20767">
                  <c:v>3.4521829999999999E-6</c:v>
                </c:pt>
                <c:pt idx="20768">
                  <c:v>3.451973E-6</c:v>
                </c:pt>
                <c:pt idx="20769">
                  <c:v>3.4517630000000002E-6</c:v>
                </c:pt>
                <c:pt idx="20770">
                  <c:v>3.4515739999999998E-6</c:v>
                </c:pt>
                <c:pt idx="20771">
                  <c:v>3.4513790000000002E-6</c:v>
                </c:pt>
                <c:pt idx="20772">
                  <c:v>3.4511810000000002E-6</c:v>
                </c:pt>
                <c:pt idx="20773">
                  <c:v>3.4509650000000002E-6</c:v>
                </c:pt>
                <c:pt idx="20774">
                  <c:v>3.4507510000000002E-6</c:v>
                </c:pt>
                <c:pt idx="20775">
                  <c:v>3.4505400000000001E-6</c:v>
                </c:pt>
                <c:pt idx="20776">
                  <c:v>3.450331E-6</c:v>
                </c:pt>
                <c:pt idx="20777">
                  <c:v>3.4501440000000002E-6</c:v>
                </c:pt>
                <c:pt idx="20778">
                  <c:v>3.4499519999999999E-6</c:v>
                </c:pt>
                <c:pt idx="20779">
                  <c:v>3.449756E-6</c:v>
                </c:pt>
                <c:pt idx="20780">
                  <c:v>3.4495420000000001E-6</c:v>
                </c:pt>
                <c:pt idx="20781">
                  <c:v>3.4493280000000001E-6</c:v>
                </c:pt>
                <c:pt idx="20782">
                  <c:v>3.4491160000000002E-6</c:v>
                </c:pt>
                <c:pt idx="20783">
                  <c:v>3.4489070000000001E-6</c:v>
                </c:pt>
                <c:pt idx="20784">
                  <c:v>3.4487180000000002E-6</c:v>
                </c:pt>
                <c:pt idx="20785">
                  <c:v>3.4485250000000002E-6</c:v>
                </c:pt>
                <c:pt idx="20786">
                  <c:v>3.4483289999999998E-6</c:v>
                </c:pt>
                <c:pt idx="20787">
                  <c:v>3.448114E-6</c:v>
                </c:pt>
                <c:pt idx="20788">
                  <c:v>3.4479000000000001E-6</c:v>
                </c:pt>
                <c:pt idx="20789">
                  <c:v>3.4476880000000001E-6</c:v>
                </c:pt>
                <c:pt idx="20790">
                  <c:v>3.4474790000000001E-6</c:v>
                </c:pt>
                <c:pt idx="20791">
                  <c:v>3.447291E-6</c:v>
                </c:pt>
                <c:pt idx="20792">
                  <c:v>3.4470990000000002E-6</c:v>
                </c:pt>
                <c:pt idx="20793">
                  <c:v>3.446902E-6</c:v>
                </c:pt>
                <c:pt idx="20794">
                  <c:v>3.4466869999999998E-6</c:v>
                </c:pt>
                <c:pt idx="20795">
                  <c:v>3.446472E-6</c:v>
                </c:pt>
                <c:pt idx="20796">
                  <c:v>3.4462589999999999E-6</c:v>
                </c:pt>
                <c:pt idx="20797">
                  <c:v>3.4460659999999998E-6</c:v>
                </c:pt>
                <c:pt idx="20798">
                  <c:v>3.4458699999999999E-6</c:v>
                </c:pt>
                <c:pt idx="20799">
                  <c:v>3.445672E-6</c:v>
                </c:pt>
                <c:pt idx="20800">
                  <c:v>3.445458E-6</c:v>
                </c:pt>
                <c:pt idx="20801">
                  <c:v>3.445244E-6</c:v>
                </c:pt>
                <c:pt idx="20802">
                  <c:v>3.4450320000000001E-6</c:v>
                </c:pt>
                <c:pt idx="20803">
                  <c:v>3.4448410000000001E-6</c:v>
                </c:pt>
                <c:pt idx="20804">
                  <c:v>3.4446469999999998E-6</c:v>
                </c:pt>
                <c:pt idx="20805">
                  <c:v>3.4444500000000001E-6</c:v>
                </c:pt>
                <c:pt idx="20806">
                  <c:v>3.4442349999999999E-6</c:v>
                </c:pt>
                <c:pt idx="20807">
                  <c:v>3.4440209999999999E-6</c:v>
                </c:pt>
                <c:pt idx="20808">
                  <c:v>3.4438080000000002E-6</c:v>
                </c:pt>
                <c:pt idx="20809">
                  <c:v>3.443616E-6</c:v>
                </c:pt>
                <c:pt idx="20810">
                  <c:v>3.4434209999999999E-6</c:v>
                </c:pt>
                <c:pt idx="20811">
                  <c:v>3.4432229999999999E-6</c:v>
                </c:pt>
                <c:pt idx="20812">
                  <c:v>3.4430080000000001E-6</c:v>
                </c:pt>
                <c:pt idx="20813">
                  <c:v>3.4427940000000001E-6</c:v>
                </c:pt>
                <c:pt idx="20814">
                  <c:v>3.4425839999999999E-6</c:v>
                </c:pt>
                <c:pt idx="20815">
                  <c:v>3.4423749999999998E-6</c:v>
                </c:pt>
                <c:pt idx="20816">
                  <c:v>3.4421870000000001E-6</c:v>
                </c:pt>
                <c:pt idx="20817">
                  <c:v>3.4419949999999999E-6</c:v>
                </c:pt>
                <c:pt idx="20818">
                  <c:v>3.4417980000000002E-6</c:v>
                </c:pt>
                <c:pt idx="20819">
                  <c:v>3.4415820000000001E-6</c:v>
                </c:pt>
                <c:pt idx="20820">
                  <c:v>3.4413660000000001E-6</c:v>
                </c:pt>
                <c:pt idx="20821">
                  <c:v>3.4416549999999998E-6</c:v>
                </c:pt>
                <c:pt idx="20822">
                  <c:v>3.4414269999999999E-6</c:v>
                </c:pt>
                <c:pt idx="20823">
                  <c:v>3.4412059999999999E-6</c:v>
                </c:pt>
                <c:pt idx="20824">
                  <c:v>3.440992E-6</c:v>
                </c:pt>
                <c:pt idx="20825">
                  <c:v>3.4407840000000001E-6</c:v>
                </c:pt>
                <c:pt idx="20826">
                  <c:v>3.4405820000000001E-6</c:v>
                </c:pt>
                <c:pt idx="20827">
                  <c:v>3.4403829999999999E-6</c:v>
                </c:pt>
                <c:pt idx="20828">
                  <c:v>3.4401880000000002E-6</c:v>
                </c:pt>
                <c:pt idx="20829">
                  <c:v>3.439989E-6</c:v>
                </c:pt>
                <c:pt idx="20830">
                  <c:v>3.4397880000000002E-6</c:v>
                </c:pt>
                <c:pt idx="20831">
                  <c:v>3.4395849999999999E-6</c:v>
                </c:pt>
                <c:pt idx="20832">
                  <c:v>3.4393959999999999E-6</c:v>
                </c:pt>
                <c:pt idx="20833">
                  <c:v>3.4391860000000001E-6</c:v>
                </c:pt>
                <c:pt idx="20834">
                  <c:v>3.4389740000000002E-6</c:v>
                </c:pt>
                <c:pt idx="20835">
                  <c:v>3.438761E-6</c:v>
                </c:pt>
                <c:pt idx="20836">
                  <c:v>3.438554E-6</c:v>
                </c:pt>
                <c:pt idx="20837">
                  <c:v>3.4383639999999998E-6</c:v>
                </c:pt>
                <c:pt idx="20838">
                  <c:v>3.43817E-6</c:v>
                </c:pt>
                <c:pt idx="20839">
                  <c:v>3.4379729999999998E-6</c:v>
                </c:pt>
                <c:pt idx="20840">
                  <c:v>3.4377589999999999E-6</c:v>
                </c:pt>
                <c:pt idx="20841">
                  <c:v>3.4375469999999999E-6</c:v>
                </c:pt>
                <c:pt idx="20842">
                  <c:v>3.4373390000000001E-6</c:v>
                </c:pt>
                <c:pt idx="20843">
                  <c:v>3.4371329999999999E-6</c:v>
                </c:pt>
                <c:pt idx="20844">
                  <c:v>3.4369489999999999E-6</c:v>
                </c:pt>
                <c:pt idx="20845">
                  <c:v>3.43676E-6</c:v>
                </c:pt>
                <c:pt idx="20846">
                  <c:v>3.436567E-6</c:v>
                </c:pt>
                <c:pt idx="20847">
                  <c:v>3.4363550000000001E-6</c:v>
                </c:pt>
                <c:pt idx="20848">
                  <c:v>3.436144E-6</c:v>
                </c:pt>
                <c:pt idx="20849">
                  <c:v>3.435932E-6</c:v>
                </c:pt>
                <c:pt idx="20850">
                  <c:v>3.4357419999999999E-6</c:v>
                </c:pt>
                <c:pt idx="20851">
                  <c:v>3.4355489999999998E-6</c:v>
                </c:pt>
                <c:pt idx="20852">
                  <c:v>3.4353529999999999E-6</c:v>
                </c:pt>
                <c:pt idx="20853">
                  <c:v>3.4351419999999998E-6</c:v>
                </c:pt>
                <c:pt idx="20854">
                  <c:v>3.434932E-6</c:v>
                </c:pt>
                <c:pt idx="20855">
                  <c:v>3.434725E-6</c:v>
                </c:pt>
                <c:pt idx="20856">
                  <c:v>3.4345209999999998E-6</c:v>
                </c:pt>
                <c:pt idx="20857">
                  <c:v>3.4343380000000001E-6</c:v>
                </c:pt>
                <c:pt idx="20858">
                  <c:v>3.4341490000000002E-6</c:v>
                </c:pt>
                <c:pt idx="20859">
                  <c:v>3.4339560000000001E-6</c:v>
                </c:pt>
                <c:pt idx="20860">
                  <c:v>3.4337440000000002E-6</c:v>
                </c:pt>
                <c:pt idx="20861">
                  <c:v>3.433531E-6</c:v>
                </c:pt>
                <c:pt idx="20862">
                  <c:v>3.4333199999999999E-6</c:v>
                </c:pt>
                <c:pt idx="20863">
                  <c:v>3.433129E-6</c:v>
                </c:pt>
                <c:pt idx="20864">
                  <c:v>3.4329359999999999E-6</c:v>
                </c:pt>
                <c:pt idx="20865">
                  <c:v>3.4327409999999998E-6</c:v>
                </c:pt>
                <c:pt idx="20866">
                  <c:v>3.4325300000000002E-6</c:v>
                </c:pt>
                <c:pt idx="20867">
                  <c:v>3.4323199999999999E-6</c:v>
                </c:pt>
                <c:pt idx="20868">
                  <c:v>3.4321140000000001E-6</c:v>
                </c:pt>
                <c:pt idx="20869">
                  <c:v>3.43191E-6</c:v>
                </c:pt>
                <c:pt idx="20870">
                  <c:v>3.431726E-6</c:v>
                </c:pt>
                <c:pt idx="20871">
                  <c:v>3.4315379999999999E-6</c:v>
                </c:pt>
                <c:pt idx="20872">
                  <c:v>3.431344E-6</c:v>
                </c:pt>
                <c:pt idx="20873">
                  <c:v>3.4311309999999999E-6</c:v>
                </c:pt>
                <c:pt idx="20874">
                  <c:v>3.4309189999999999E-6</c:v>
                </c:pt>
                <c:pt idx="20875">
                  <c:v>3.4307090000000001E-6</c:v>
                </c:pt>
                <c:pt idx="20876">
                  <c:v>3.4305020000000001E-6</c:v>
                </c:pt>
                <c:pt idx="20877">
                  <c:v>3.430316E-6</c:v>
                </c:pt>
                <c:pt idx="20878">
                  <c:v>3.4301259999999999E-6</c:v>
                </c:pt>
                <c:pt idx="20879">
                  <c:v>3.4299329999999998E-6</c:v>
                </c:pt>
                <c:pt idx="20880">
                  <c:v>3.4297209999999999E-6</c:v>
                </c:pt>
                <c:pt idx="20881">
                  <c:v>3.4295099999999998E-6</c:v>
                </c:pt>
                <c:pt idx="20882">
                  <c:v>3.4293010000000002E-6</c:v>
                </c:pt>
                <c:pt idx="20883">
                  <c:v>3.429095E-6</c:v>
                </c:pt>
                <c:pt idx="20884">
                  <c:v>3.4289100000000002E-6</c:v>
                </c:pt>
                <c:pt idx="20885">
                  <c:v>3.42872E-6</c:v>
                </c:pt>
                <c:pt idx="20886">
                  <c:v>3.4285260000000002E-6</c:v>
                </c:pt>
                <c:pt idx="20887">
                  <c:v>3.428313E-6</c:v>
                </c:pt>
                <c:pt idx="20888">
                  <c:v>3.4281010000000001E-6</c:v>
                </c:pt>
                <c:pt idx="20889">
                  <c:v>3.4278929999999998E-6</c:v>
                </c:pt>
                <c:pt idx="20890">
                  <c:v>3.427685E-6</c:v>
                </c:pt>
                <c:pt idx="20891">
                  <c:v>3.4274999999999998E-6</c:v>
                </c:pt>
                <c:pt idx="20892">
                  <c:v>3.4273100000000001E-6</c:v>
                </c:pt>
                <c:pt idx="20893">
                  <c:v>3.4271160000000002E-6</c:v>
                </c:pt>
                <c:pt idx="20894">
                  <c:v>3.4269039999999999E-6</c:v>
                </c:pt>
                <c:pt idx="20895">
                  <c:v>3.4266919999999999E-6</c:v>
                </c:pt>
                <c:pt idx="20896">
                  <c:v>3.4264840000000001E-6</c:v>
                </c:pt>
                <c:pt idx="20897">
                  <c:v>3.4262770000000001E-6</c:v>
                </c:pt>
                <c:pt idx="20898">
                  <c:v>3.4260910000000001E-6</c:v>
                </c:pt>
                <c:pt idx="20899">
                  <c:v>3.4259009999999999E-6</c:v>
                </c:pt>
                <c:pt idx="20900">
                  <c:v>3.4257059999999998E-6</c:v>
                </c:pt>
                <c:pt idx="20901">
                  <c:v>3.4254939999999999E-6</c:v>
                </c:pt>
                <c:pt idx="20902">
                  <c:v>3.425282E-6</c:v>
                </c:pt>
                <c:pt idx="20903">
                  <c:v>3.4250729999999999E-6</c:v>
                </c:pt>
                <c:pt idx="20904">
                  <c:v>3.4248659999999999E-6</c:v>
                </c:pt>
                <c:pt idx="20905">
                  <c:v>3.4246799999999999E-6</c:v>
                </c:pt>
                <c:pt idx="20906">
                  <c:v>3.4244920000000002E-6</c:v>
                </c:pt>
                <c:pt idx="20907">
                  <c:v>3.4242970000000001E-6</c:v>
                </c:pt>
                <c:pt idx="20908">
                  <c:v>3.4240830000000001E-6</c:v>
                </c:pt>
                <c:pt idx="20909">
                  <c:v>3.4238710000000002E-6</c:v>
                </c:pt>
                <c:pt idx="20910">
                  <c:v>3.4236620000000002E-6</c:v>
                </c:pt>
                <c:pt idx="20911">
                  <c:v>3.423955E-6</c:v>
                </c:pt>
                <c:pt idx="20912">
                  <c:v>3.423734E-6</c:v>
                </c:pt>
                <c:pt idx="20913">
                  <c:v>3.42352E-6</c:v>
                </c:pt>
                <c:pt idx="20914">
                  <c:v>3.4233119999999998E-6</c:v>
                </c:pt>
                <c:pt idx="20915">
                  <c:v>3.4231080000000001E-6</c:v>
                </c:pt>
                <c:pt idx="20916">
                  <c:v>3.4229080000000001E-6</c:v>
                </c:pt>
                <c:pt idx="20917">
                  <c:v>3.4227100000000001E-6</c:v>
                </c:pt>
                <c:pt idx="20918">
                  <c:v>3.422513E-6</c:v>
                </c:pt>
                <c:pt idx="20919">
                  <c:v>3.422315E-6</c:v>
                </c:pt>
                <c:pt idx="20920">
                  <c:v>3.4221159999999998E-6</c:v>
                </c:pt>
                <c:pt idx="20921">
                  <c:v>3.4219319999999998E-6</c:v>
                </c:pt>
                <c:pt idx="20922">
                  <c:v>3.4217269999999999E-6</c:v>
                </c:pt>
                <c:pt idx="20923">
                  <c:v>3.421517E-6</c:v>
                </c:pt>
                <c:pt idx="20924">
                  <c:v>3.42131E-6</c:v>
                </c:pt>
                <c:pt idx="20925">
                  <c:v>3.421103E-6</c:v>
                </c:pt>
                <c:pt idx="20926">
                  <c:v>3.4209000000000001E-6</c:v>
                </c:pt>
                <c:pt idx="20927">
                  <c:v>3.420717E-6</c:v>
                </c:pt>
                <c:pt idx="20928">
                  <c:v>3.4205300000000001E-6</c:v>
                </c:pt>
                <c:pt idx="20929">
                  <c:v>3.4203239999999999E-6</c:v>
                </c:pt>
                <c:pt idx="20930">
                  <c:v>3.4201169999999999E-6</c:v>
                </c:pt>
                <c:pt idx="20931">
                  <c:v>3.4199099999999999E-6</c:v>
                </c:pt>
                <c:pt idx="20932">
                  <c:v>3.4197230000000001E-6</c:v>
                </c:pt>
                <c:pt idx="20933">
                  <c:v>3.4195309999999998E-6</c:v>
                </c:pt>
                <c:pt idx="20934">
                  <c:v>3.419337E-6</c:v>
                </c:pt>
                <c:pt idx="20935">
                  <c:v>3.4191259999999999E-6</c:v>
                </c:pt>
                <c:pt idx="20936">
                  <c:v>3.4189180000000001E-6</c:v>
                </c:pt>
                <c:pt idx="20937">
                  <c:v>3.4187130000000001E-6</c:v>
                </c:pt>
                <c:pt idx="20938">
                  <c:v>3.4185110000000001E-6</c:v>
                </c:pt>
                <c:pt idx="20939">
                  <c:v>3.4183310000000002E-6</c:v>
                </c:pt>
                <c:pt idx="20940">
                  <c:v>3.4181470000000002E-6</c:v>
                </c:pt>
                <c:pt idx="20941">
                  <c:v>3.4179560000000002E-6</c:v>
                </c:pt>
                <c:pt idx="20942">
                  <c:v>3.4177470000000001E-6</c:v>
                </c:pt>
                <c:pt idx="20943">
                  <c:v>3.4175369999999999E-6</c:v>
                </c:pt>
                <c:pt idx="20944">
                  <c:v>3.4173310000000001E-6</c:v>
                </c:pt>
                <c:pt idx="20945">
                  <c:v>3.4171260000000002E-6</c:v>
                </c:pt>
                <c:pt idx="20946">
                  <c:v>3.4169439999999998E-6</c:v>
                </c:pt>
                <c:pt idx="20947">
                  <c:v>3.416759E-6</c:v>
                </c:pt>
                <c:pt idx="20948">
                  <c:v>3.416568E-6</c:v>
                </c:pt>
                <c:pt idx="20949">
                  <c:v>3.4163589999999999E-6</c:v>
                </c:pt>
                <c:pt idx="20950">
                  <c:v>3.4161499999999999E-6</c:v>
                </c:pt>
                <c:pt idx="20951">
                  <c:v>3.415945E-6</c:v>
                </c:pt>
                <c:pt idx="20952">
                  <c:v>3.4157409999999998E-6</c:v>
                </c:pt>
                <c:pt idx="20953">
                  <c:v>3.4155600000000001E-6</c:v>
                </c:pt>
                <c:pt idx="20954">
                  <c:v>3.4153749999999999E-6</c:v>
                </c:pt>
                <c:pt idx="20955">
                  <c:v>3.4151839999999999E-6</c:v>
                </c:pt>
                <c:pt idx="20956">
                  <c:v>3.414974E-6</c:v>
                </c:pt>
                <c:pt idx="20957">
                  <c:v>3.414765E-6</c:v>
                </c:pt>
                <c:pt idx="20958">
                  <c:v>3.4145600000000001E-6</c:v>
                </c:pt>
                <c:pt idx="20959">
                  <c:v>3.4143559999999999E-6</c:v>
                </c:pt>
                <c:pt idx="20960">
                  <c:v>3.414174E-6</c:v>
                </c:pt>
                <c:pt idx="20961">
                  <c:v>3.4139890000000002E-6</c:v>
                </c:pt>
                <c:pt idx="20962">
                  <c:v>3.4137980000000002E-6</c:v>
                </c:pt>
                <c:pt idx="20963">
                  <c:v>3.4135879999999999E-6</c:v>
                </c:pt>
                <c:pt idx="20964">
                  <c:v>3.4133789999999998E-6</c:v>
                </c:pt>
                <c:pt idx="20965">
                  <c:v>3.4131739999999999E-6</c:v>
                </c:pt>
                <c:pt idx="20966">
                  <c:v>3.4129700000000002E-6</c:v>
                </c:pt>
                <c:pt idx="20967">
                  <c:v>3.412787E-6</c:v>
                </c:pt>
                <c:pt idx="20968">
                  <c:v>3.4126019999999998E-6</c:v>
                </c:pt>
                <c:pt idx="20969">
                  <c:v>3.4124109999999998E-6</c:v>
                </c:pt>
                <c:pt idx="20970">
                  <c:v>3.4122009999999999E-6</c:v>
                </c:pt>
                <c:pt idx="20971">
                  <c:v>3.4119919999999999E-6</c:v>
                </c:pt>
                <c:pt idx="20972">
                  <c:v>3.4117860000000001E-6</c:v>
                </c:pt>
                <c:pt idx="20973">
                  <c:v>3.4115849999999999E-6</c:v>
                </c:pt>
                <c:pt idx="20974">
                  <c:v>3.4113849999999999E-6</c:v>
                </c:pt>
                <c:pt idx="20975">
                  <c:v>3.4112059999999998E-6</c:v>
                </c:pt>
                <c:pt idx="20976">
                  <c:v>3.4110219999999998E-6</c:v>
                </c:pt>
                <c:pt idx="20977">
                  <c:v>3.41083E-6</c:v>
                </c:pt>
                <c:pt idx="20978">
                  <c:v>3.4106180000000001E-6</c:v>
                </c:pt>
                <c:pt idx="20979">
                  <c:v>3.410407E-6</c:v>
                </c:pt>
                <c:pt idx="20980">
                  <c:v>3.4101990000000002E-6</c:v>
                </c:pt>
                <c:pt idx="20981">
                  <c:v>3.4099959999999999E-6</c:v>
                </c:pt>
                <c:pt idx="20982">
                  <c:v>3.4097959999999998E-6</c:v>
                </c:pt>
                <c:pt idx="20983">
                  <c:v>3.409616E-6</c:v>
                </c:pt>
                <c:pt idx="20984">
                  <c:v>3.409432E-6</c:v>
                </c:pt>
                <c:pt idx="20985">
                  <c:v>3.409241E-6</c:v>
                </c:pt>
                <c:pt idx="20986">
                  <c:v>3.4090299999999999E-6</c:v>
                </c:pt>
                <c:pt idx="20987">
                  <c:v>3.40882E-6</c:v>
                </c:pt>
                <c:pt idx="20988">
                  <c:v>3.4086120000000002E-6</c:v>
                </c:pt>
                <c:pt idx="20989">
                  <c:v>3.4084069999999998E-6</c:v>
                </c:pt>
                <c:pt idx="20990">
                  <c:v>3.4082229999999998E-6</c:v>
                </c:pt>
                <c:pt idx="20991">
                  <c:v>3.4080370000000002E-6</c:v>
                </c:pt>
                <c:pt idx="20992">
                  <c:v>3.407845E-6</c:v>
                </c:pt>
                <c:pt idx="20993">
                  <c:v>3.4076350000000001E-6</c:v>
                </c:pt>
                <c:pt idx="20994">
                  <c:v>3.4074260000000001E-6</c:v>
                </c:pt>
                <c:pt idx="20995">
                  <c:v>3.4072199999999999E-6</c:v>
                </c:pt>
                <c:pt idx="20996">
                  <c:v>3.4070160000000002E-6</c:v>
                </c:pt>
                <c:pt idx="20997">
                  <c:v>3.4068339999999998E-6</c:v>
                </c:pt>
                <c:pt idx="20998">
                  <c:v>3.4066480000000002E-6</c:v>
                </c:pt>
                <c:pt idx="20999">
                  <c:v>3.406456E-6</c:v>
                </c:pt>
                <c:pt idx="21000">
                  <c:v>3.4062449999999999E-6</c:v>
                </c:pt>
                <c:pt idx="21001">
                  <c:v>3.406035E-6</c:v>
                </c:pt>
                <c:pt idx="21002">
                  <c:v>3.4058289999999998E-6</c:v>
                </c:pt>
                <c:pt idx="21003">
                  <c:v>3.4056239999999999E-6</c:v>
                </c:pt>
                <c:pt idx="21004">
                  <c:v>3.4054410000000001E-6</c:v>
                </c:pt>
                <c:pt idx="21005">
                  <c:v>3.4057540000000001E-6</c:v>
                </c:pt>
                <c:pt idx="21006">
                  <c:v>3.4055299999999998E-6</c:v>
                </c:pt>
                <c:pt idx="21007">
                  <c:v>3.4053069999999998E-6</c:v>
                </c:pt>
                <c:pt idx="21008">
                  <c:v>3.40509E-6</c:v>
                </c:pt>
                <c:pt idx="21009">
                  <c:v>3.4048800000000001E-6</c:v>
                </c:pt>
                <c:pt idx="21010">
                  <c:v>3.404678E-6</c:v>
                </c:pt>
                <c:pt idx="21011">
                  <c:v>3.4044820000000001E-6</c:v>
                </c:pt>
                <c:pt idx="21012">
                  <c:v>3.4042899999999999E-6</c:v>
                </c:pt>
                <c:pt idx="21013">
                  <c:v>3.4040989999999999E-6</c:v>
                </c:pt>
                <c:pt idx="21014">
                  <c:v>3.403926E-6</c:v>
                </c:pt>
                <c:pt idx="21015">
                  <c:v>3.403726E-6</c:v>
                </c:pt>
                <c:pt idx="21016">
                  <c:v>3.4035379999999999E-6</c:v>
                </c:pt>
                <c:pt idx="21017">
                  <c:v>3.4033300000000001E-6</c:v>
                </c:pt>
                <c:pt idx="21018">
                  <c:v>3.403121E-6</c:v>
                </c:pt>
                <c:pt idx="21019">
                  <c:v>3.4029110000000002E-6</c:v>
                </c:pt>
                <c:pt idx="21020">
                  <c:v>3.4027090000000001E-6</c:v>
                </c:pt>
                <c:pt idx="21021">
                  <c:v>3.4025259999999999E-6</c:v>
                </c:pt>
                <c:pt idx="21022">
                  <c:v>3.402339E-6</c:v>
                </c:pt>
                <c:pt idx="21023">
                  <c:v>3.4021489999999999E-6</c:v>
                </c:pt>
                <c:pt idx="21024">
                  <c:v>3.4019419999999999E-6</c:v>
                </c:pt>
                <c:pt idx="21025">
                  <c:v>3.4017369999999999E-6</c:v>
                </c:pt>
                <c:pt idx="21026">
                  <c:v>3.4015349999999999E-6</c:v>
                </c:pt>
                <c:pt idx="21027">
                  <c:v>3.4013520000000001E-6</c:v>
                </c:pt>
                <c:pt idx="21028">
                  <c:v>3.401164E-6</c:v>
                </c:pt>
                <c:pt idx="21029">
                  <c:v>3.4009739999999998E-6</c:v>
                </c:pt>
                <c:pt idx="21030">
                  <c:v>3.4007669999999998E-6</c:v>
                </c:pt>
                <c:pt idx="21031">
                  <c:v>3.4005619999999999E-6</c:v>
                </c:pt>
                <c:pt idx="21032">
                  <c:v>3.4003610000000001E-6</c:v>
                </c:pt>
                <c:pt idx="21033">
                  <c:v>3.4001619999999999E-6</c:v>
                </c:pt>
                <c:pt idx="21034">
                  <c:v>3.399984E-6</c:v>
                </c:pt>
                <c:pt idx="21035">
                  <c:v>3.3998009999999999E-6</c:v>
                </c:pt>
                <c:pt idx="21036">
                  <c:v>3.399614E-6</c:v>
                </c:pt>
                <c:pt idx="21037">
                  <c:v>3.3994189999999999E-6</c:v>
                </c:pt>
                <c:pt idx="21038">
                  <c:v>3.3992079999999998E-6</c:v>
                </c:pt>
                <c:pt idx="21039">
                  <c:v>3.3989990000000002E-6</c:v>
                </c:pt>
                <c:pt idx="21040">
                  <c:v>3.398795E-6</c:v>
                </c:pt>
                <c:pt idx="21041">
                  <c:v>3.398611E-6</c:v>
                </c:pt>
                <c:pt idx="21042">
                  <c:v>3.398425E-6</c:v>
                </c:pt>
                <c:pt idx="21043">
                  <c:v>3.3982380000000001E-6</c:v>
                </c:pt>
                <c:pt idx="21044">
                  <c:v>3.3980459999999999E-6</c:v>
                </c:pt>
                <c:pt idx="21045">
                  <c:v>3.3978380000000001E-6</c:v>
                </c:pt>
                <c:pt idx="21046">
                  <c:v>3.3976330000000002E-6</c:v>
                </c:pt>
                <c:pt idx="21047">
                  <c:v>3.3974319999999999E-6</c:v>
                </c:pt>
                <c:pt idx="21048">
                  <c:v>3.39725E-6</c:v>
                </c:pt>
                <c:pt idx="21049">
                  <c:v>3.3970650000000001E-6</c:v>
                </c:pt>
                <c:pt idx="21050">
                  <c:v>3.3968759999999998E-6</c:v>
                </c:pt>
                <c:pt idx="21051">
                  <c:v>3.3966830000000002E-6</c:v>
                </c:pt>
                <c:pt idx="21052">
                  <c:v>3.3964740000000001E-6</c:v>
                </c:pt>
                <c:pt idx="21053">
                  <c:v>3.3962670000000001E-6</c:v>
                </c:pt>
                <c:pt idx="21054">
                  <c:v>3.3960650000000001E-6</c:v>
                </c:pt>
                <c:pt idx="21055">
                  <c:v>3.3958830000000001E-6</c:v>
                </c:pt>
                <c:pt idx="21056">
                  <c:v>3.3956979999999999E-6</c:v>
                </c:pt>
                <c:pt idx="21057">
                  <c:v>3.3955100000000002E-6</c:v>
                </c:pt>
                <c:pt idx="21058">
                  <c:v>3.3953170000000002E-6</c:v>
                </c:pt>
                <c:pt idx="21059">
                  <c:v>3.3951080000000001E-6</c:v>
                </c:pt>
                <c:pt idx="21060">
                  <c:v>3.3949019999999999E-6</c:v>
                </c:pt>
                <c:pt idx="21061">
                  <c:v>3.3947010000000001E-6</c:v>
                </c:pt>
                <c:pt idx="21062">
                  <c:v>3.3945179999999999E-6</c:v>
                </c:pt>
                <c:pt idx="21063">
                  <c:v>3.3943330000000001E-6</c:v>
                </c:pt>
                <c:pt idx="21064">
                  <c:v>3.3941440000000002E-6</c:v>
                </c:pt>
                <c:pt idx="21065">
                  <c:v>3.3939510000000002E-6</c:v>
                </c:pt>
                <c:pt idx="21066">
                  <c:v>3.3937420000000001E-6</c:v>
                </c:pt>
                <c:pt idx="21067">
                  <c:v>3.3935359999999999E-6</c:v>
                </c:pt>
                <c:pt idx="21068">
                  <c:v>3.3933339999999999E-6</c:v>
                </c:pt>
                <c:pt idx="21069">
                  <c:v>3.3931519999999999E-6</c:v>
                </c:pt>
                <c:pt idx="21070">
                  <c:v>3.3929670000000001E-6</c:v>
                </c:pt>
                <c:pt idx="21071">
                  <c:v>3.3927780000000002E-6</c:v>
                </c:pt>
                <c:pt idx="21072">
                  <c:v>3.3925850000000001E-6</c:v>
                </c:pt>
                <c:pt idx="21073">
                  <c:v>3.3923760000000001E-6</c:v>
                </c:pt>
                <c:pt idx="21074">
                  <c:v>3.3921690000000001E-6</c:v>
                </c:pt>
                <c:pt idx="21075">
                  <c:v>3.3919679999999998E-6</c:v>
                </c:pt>
                <c:pt idx="21076">
                  <c:v>3.3917850000000001E-6</c:v>
                </c:pt>
                <c:pt idx="21077">
                  <c:v>3.391599E-6</c:v>
                </c:pt>
                <c:pt idx="21078">
                  <c:v>3.3914109999999999E-6</c:v>
                </c:pt>
                <c:pt idx="21079">
                  <c:v>3.3912179999999999E-6</c:v>
                </c:pt>
                <c:pt idx="21080">
                  <c:v>3.3910089999999998E-6</c:v>
                </c:pt>
                <c:pt idx="21081">
                  <c:v>3.3908019999999998E-6</c:v>
                </c:pt>
                <c:pt idx="21082">
                  <c:v>3.3906000000000002E-6</c:v>
                </c:pt>
                <c:pt idx="21083">
                  <c:v>3.390417E-6</c:v>
                </c:pt>
                <c:pt idx="21084">
                  <c:v>3.3902320000000002E-6</c:v>
                </c:pt>
                <c:pt idx="21085">
                  <c:v>3.3900429999999999E-6</c:v>
                </c:pt>
                <c:pt idx="21086">
                  <c:v>3.3898499999999998E-6</c:v>
                </c:pt>
                <c:pt idx="21087">
                  <c:v>3.38964E-6</c:v>
                </c:pt>
                <c:pt idx="21088">
                  <c:v>3.389433E-6</c:v>
                </c:pt>
                <c:pt idx="21089">
                  <c:v>3.3892309999999999E-6</c:v>
                </c:pt>
                <c:pt idx="21090">
                  <c:v>3.3890480000000001E-6</c:v>
                </c:pt>
                <c:pt idx="21091">
                  <c:v>3.3888620000000001E-6</c:v>
                </c:pt>
                <c:pt idx="21092">
                  <c:v>3.388674E-6</c:v>
                </c:pt>
                <c:pt idx="21093">
                  <c:v>3.3884800000000001E-6</c:v>
                </c:pt>
                <c:pt idx="21094">
                  <c:v>3.3882710000000001E-6</c:v>
                </c:pt>
                <c:pt idx="21095">
                  <c:v>3.3880640000000001E-6</c:v>
                </c:pt>
                <c:pt idx="21096">
                  <c:v>3.3878610000000002E-6</c:v>
                </c:pt>
                <c:pt idx="21097">
                  <c:v>3.387678E-6</c:v>
                </c:pt>
                <c:pt idx="21098">
                  <c:v>3.387492E-6</c:v>
                </c:pt>
                <c:pt idx="21099">
                  <c:v>3.387303E-6</c:v>
                </c:pt>
                <c:pt idx="21100">
                  <c:v>3.38711E-6</c:v>
                </c:pt>
                <c:pt idx="21101">
                  <c:v>3.3869000000000001E-6</c:v>
                </c:pt>
                <c:pt idx="21102">
                  <c:v>3.3871920000000001E-6</c:v>
                </c:pt>
                <c:pt idx="21103">
                  <c:v>3.3869670000000001E-6</c:v>
                </c:pt>
                <c:pt idx="21104">
                  <c:v>3.3867550000000002E-6</c:v>
                </c:pt>
                <c:pt idx="21105">
                  <c:v>3.3865480000000002E-6</c:v>
                </c:pt>
                <c:pt idx="21106">
                  <c:v>3.3863480000000001E-6</c:v>
                </c:pt>
                <c:pt idx="21107">
                  <c:v>3.3861550000000001E-6</c:v>
                </c:pt>
                <c:pt idx="21108">
                  <c:v>3.3859679999999998E-6</c:v>
                </c:pt>
                <c:pt idx="21109">
                  <c:v>3.3857789999999999E-6</c:v>
                </c:pt>
                <c:pt idx="21110">
                  <c:v>3.3855890000000002E-6</c:v>
                </c:pt>
                <c:pt idx="21111">
                  <c:v>3.3853969999999999E-6</c:v>
                </c:pt>
                <c:pt idx="21112">
                  <c:v>3.3852199999999999E-6</c:v>
                </c:pt>
                <c:pt idx="21113">
                  <c:v>3.3850319999999998E-6</c:v>
                </c:pt>
                <c:pt idx="21114">
                  <c:v>3.384824E-6</c:v>
                </c:pt>
                <c:pt idx="21115">
                  <c:v>3.384615E-6</c:v>
                </c:pt>
                <c:pt idx="21116">
                  <c:v>3.3844090000000002E-6</c:v>
                </c:pt>
                <c:pt idx="21117">
                  <c:v>3.3842059999999999E-6</c:v>
                </c:pt>
                <c:pt idx="21118">
                  <c:v>3.384026E-6</c:v>
                </c:pt>
                <c:pt idx="21119">
                  <c:v>3.3838440000000001E-6</c:v>
                </c:pt>
                <c:pt idx="21120">
                  <c:v>3.3836589999999998E-6</c:v>
                </c:pt>
                <c:pt idx="21121">
                  <c:v>3.3834550000000001E-6</c:v>
                </c:pt>
                <c:pt idx="21122">
                  <c:v>3.3832539999999999E-6</c:v>
                </c:pt>
                <c:pt idx="21123">
                  <c:v>3.3830550000000001E-6</c:v>
                </c:pt>
                <c:pt idx="21124">
                  <c:v>3.382874E-6</c:v>
                </c:pt>
                <c:pt idx="21125">
                  <c:v>3.3826890000000001E-6</c:v>
                </c:pt>
                <c:pt idx="21126">
                  <c:v>3.3824999999999998E-6</c:v>
                </c:pt>
                <c:pt idx="21127">
                  <c:v>3.3823050000000001E-6</c:v>
                </c:pt>
                <c:pt idx="21128">
                  <c:v>3.382108E-6</c:v>
                </c:pt>
                <c:pt idx="21129">
                  <c:v>3.3819039999999999E-6</c:v>
                </c:pt>
                <c:pt idx="21130">
                  <c:v>3.381703E-6</c:v>
                </c:pt>
                <c:pt idx="21131">
                  <c:v>3.3815079999999999E-6</c:v>
                </c:pt>
                <c:pt idx="21132">
                  <c:v>3.3813300000000001E-6</c:v>
                </c:pt>
                <c:pt idx="21133">
                  <c:v>3.381149E-6</c:v>
                </c:pt>
                <c:pt idx="21134">
                  <c:v>3.380951E-6</c:v>
                </c:pt>
                <c:pt idx="21135">
                  <c:v>3.380767E-6</c:v>
                </c:pt>
                <c:pt idx="21136">
                  <c:v>3.3805780000000001E-6</c:v>
                </c:pt>
                <c:pt idx="21137">
                  <c:v>3.3803850000000001E-6</c:v>
                </c:pt>
                <c:pt idx="21138">
                  <c:v>3.3801780000000001E-6</c:v>
                </c:pt>
                <c:pt idx="21139">
                  <c:v>3.379974E-6</c:v>
                </c:pt>
                <c:pt idx="21140">
                  <c:v>3.3797719999999999E-6</c:v>
                </c:pt>
                <c:pt idx="21141">
                  <c:v>3.379578E-6</c:v>
                </c:pt>
                <c:pt idx="21142">
                  <c:v>3.3793890000000001E-6</c:v>
                </c:pt>
                <c:pt idx="21143">
                  <c:v>3.3792249999999998E-6</c:v>
                </c:pt>
                <c:pt idx="21144">
                  <c:v>3.379033E-6</c:v>
                </c:pt>
                <c:pt idx="21145">
                  <c:v>3.3788390000000002E-6</c:v>
                </c:pt>
                <c:pt idx="21146">
                  <c:v>3.3786440000000001E-6</c:v>
                </c:pt>
                <c:pt idx="21147">
                  <c:v>3.378449E-6</c:v>
                </c:pt>
                <c:pt idx="21148">
                  <c:v>3.3782550000000002E-6</c:v>
                </c:pt>
                <c:pt idx="21149">
                  <c:v>3.3780620000000001E-6</c:v>
                </c:pt>
                <c:pt idx="21150">
                  <c:v>3.377888E-6</c:v>
                </c:pt>
                <c:pt idx="21151">
                  <c:v>3.377688E-6</c:v>
                </c:pt>
                <c:pt idx="21152">
                  <c:v>3.3774879999999999E-6</c:v>
                </c:pt>
                <c:pt idx="21153">
                  <c:v>3.3772890000000002E-6</c:v>
                </c:pt>
                <c:pt idx="21154">
                  <c:v>3.3770929999999998E-6</c:v>
                </c:pt>
                <c:pt idx="21155">
                  <c:v>3.3768999999999998E-6</c:v>
                </c:pt>
                <c:pt idx="21156">
                  <c:v>3.3767089999999998E-6</c:v>
                </c:pt>
                <c:pt idx="21157">
                  <c:v>3.37654E-6</c:v>
                </c:pt>
                <c:pt idx="21158">
                  <c:v>3.3763420000000001E-6</c:v>
                </c:pt>
                <c:pt idx="21159">
                  <c:v>3.3761440000000001E-6</c:v>
                </c:pt>
                <c:pt idx="21160">
                  <c:v>3.375947E-6</c:v>
                </c:pt>
                <c:pt idx="21161">
                  <c:v>3.3757499999999998E-6</c:v>
                </c:pt>
                <c:pt idx="21162">
                  <c:v>3.375556E-6</c:v>
                </c:pt>
                <c:pt idx="21163">
                  <c:v>3.3753640000000002E-6</c:v>
                </c:pt>
                <c:pt idx="21164">
                  <c:v>3.3751920000000001E-6</c:v>
                </c:pt>
                <c:pt idx="21165">
                  <c:v>3.3749940000000001E-6</c:v>
                </c:pt>
                <c:pt idx="21166">
                  <c:v>3.3747949999999999E-6</c:v>
                </c:pt>
                <c:pt idx="21167">
                  <c:v>3.374597E-6</c:v>
                </c:pt>
                <c:pt idx="21168">
                  <c:v>3.3744010000000001E-6</c:v>
                </c:pt>
                <c:pt idx="21169">
                  <c:v>3.374208E-6</c:v>
                </c:pt>
                <c:pt idx="21170">
                  <c:v>3.3740159999999998E-6</c:v>
                </c:pt>
                <c:pt idx="21171">
                  <c:v>3.3738260000000001E-6</c:v>
                </c:pt>
                <c:pt idx="21172">
                  <c:v>3.3736549999999998E-6</c:v>
                </c:pt>
                <c:pt idx="21173">
                  <c:v>3.3734569999999998E-6</c:v>
                </c:pt>
                <c:pt idx="21174">
                  <c:v>3.3732569999999998E-6</c:v>
                </c:pt>
                <c:pt idx="21175">
                  <c:v>3.3730580000000001E-6</c:v>
                </c:pt>
                <c:pt idx="21176">
                  <c:v>3.3728609999999999E-6</c:v>
                </c:pt>
                <c:pt idx="21177">
                  <c:v>3.3726659999999998E-6</c:v>
                </c:pt>
                <c:pt idx="21178">
                  <c:v>3.3724730000000002E-6</c:v>
                </c:pt>
                <c:pt idx="21179">
                  <c:v>3.3723019999999999E-6</c:v>
                </c:pt>
                <c:pt idx="21180">
                  <c:v>3.3721030000000002E-6</c:v>
                </c:pt>
                <c:pt idx="21181">
                  <c:v>3.3719050000000002E-6</c:v>
                </c:pt>
                <c:pt idx="21182">
                  <c:v>3.3717069999999998E-6</c:v>
                </c:pt>
                <c:pt idx="21183">
                  <c:v>3.3715109999999999E-6</c:v>
                </c:pt>
                <c:pt idx="21184">
                  <c:v>3.3713170000000001E-6</c:v>
                </c:pt>
                <c:pt idx="21185">
                  <c:v>3.3711249999999998E-6</c:v>
                </c:pt>
                <c:pt idx="21186">
                  <c:v>3.3709339999999999E-6</c:v>
                </c:pt>
                <c:pt idx="21187">
                  <c:v>3.3707639999999998E-6</c:v>
                </c:pt>
                <c:pt idx="21188">
                  <c:v>3.3705799999999998E-6</c:v>
                </c:pt>
                <c:pt idx="21189">
                  <c:v>3.3703869999999998E-6</c:v>
                </c:pt>
                <c:pt idx="21190">
                  <c:v>3.3701780000000002E-6</c:v>
                </c:pt>
                <c:pt idx="21191">
                  <c:v>3.3699690000000001E-6</c:v>
                </c:pt>
                <c:pt idx="21192">
                  <c:v>3.369765E-6</c:v>
                </c:pt>
                <c:pt idx="21193">
                  <c:v>3.369567E-6</c:v>
                </c:pt>
                <c:pt idx="21194">
                  <c:v>3.3693890000000002E-6</c:v>
                </c:pt>
                <c:pt idx="21195">
                  <c:v>3.3692080000000001E-6</c:v>
                </c:pt>
                <c:pt idx="21196">
                  <c:v>3.3690229999999998E-6</c:v>
                </c:pt>
                <c:pt idx="21197">
                  <c:v>3.3688210000000002E-6</c:v>
                </c:pt>
                <c:pt idx="21198">
                  <c:v>3.3686190000000001E-6</c:v>
                </c:pt>
                <c:pt idx="21199">
                  <c:v>3.3684199999999999E-6</c:v>
                </c:pt>
                <c:pt idx="21200">
                  <c:v>3.368238E-6</c:v>
                </c:pt>
                <c:pt idx="21201">
                  <c:v>3.36804E-6</c:v>
                </c:pt>
                <c:pt idx="21202">
                  <c:v>3.3678569999999998E-6</c:v>
                </c:pt>
                <c:pt idx="21203">
                  <c:v>3.3676690000000002E-6</c:v>
                </c:pt>
                <c:pt idx="21204">
                  <c:v>3.3679750000000001E-6</c:v>
                </c:pt>
                <c:pt idx="21205">
                  <c:v>3.367748E-6</c:v>
                </c:pt>
                <c:pt idx="21206">
                  <c:v>3.3675279999999999E-6</c:v>
                </c:pt>
                <c:pt idx="21207">
                  <c:v>3.3673130000000001E-6</c:v>
                </c:pt>
                <c:pt idx="21208">
                  <c:v>3.3671080000000001E-6</c:v>
                </c:pt>
                <c:pt idx="21209">
                  <c:v>3.3669159999999999E-6</c:v>
                </c:pt>
                <c:pt idx="21210">
                  <c:v>3.3667310000000001E-6</c:v>
                </c:pt>
                <c:pt idx="21211">
                  <c:v>3.3665459999999999E-6</c:v>
                </c:pt>
                <c:pt idx="21212">
                  <c:v>3.3663619999999999E-6</c:v>
                </c:pt>
                <c:pt idx="21213">
                  <c:v>3.3661950000000001E-6</c:v>
                </c:pt>
                <c:pt idx="21214">
                  <c:v>3.3660149999999998E-6</c:v>
                </c:pt>
                <c:pt idx="21215">
                  <c:v>3.3658250000000001E-6</c:v>
                </c:pt>
                <c:pt idx="21216">
                  <c:v>3.3656149999999998E-6</c:v>
                </c:pt>
                <c:pt idx="21217">
                  <c:v>3.3654049999999999E-6</c:v>
                </c:pt>
                <c:pt idx="21218">
                  <c:v>3.3652E-6</c:v>
                </c:pt>
                <c:pt idx="21219">
                  <c:v>3.365002E-6</c:v>
                </c:pt>
                <c:pt idx="21220">
                  <c:v>3.3648099999999998E-6</c:v>
                </c:pt>
                <c:pt idx="21221">
                  <c:v>3.3646220000000001E-6</c:v>
                </c:pt>
                <c:pt idx="21222">
                  <c:v>3.3644560000000002E-6</c:v>
                </c:pt>
                <c:pt idx="21223">
                  <c:v>3.3642820000000001E-6</c:v>
                </c:pt>
                <c:pt idx="21224">
                  <c:v>3.3641009999999999E-6</c:v>
                </c:pt>
                <c:pt idx="21225">
                  <c:v>3.3638989999999999E-6</c:v>
                </c:pt>
                <c:pt idx="21226">
                  <c:v>3.363696E-6</c:v>
                </c:pt>
                <c:pt idx="21227">
                  <c:v>3.363496E-6</c:v>
                </c:pt>
                <c:pt idx="21228">
                  <c:v>3.3632989999999998E-6</c:v>
                </c:pt>
                <c:pt idx="21229">
                  <c:v>3.3631219999999998E-6</c:v>
                </c:pt>
                <c:pt idx="21230">
                  <c:v>3.3629410000000001E-6</c:v>
                </c:pt>
                <c:pt idx="21231">
                  <c:v>3.3627579999999999E-6</c:v>
                </c:pt>
                <c:pt idx="21232">
                  <c:v>3.3625699999999998E-6</c:v>
                </c:pt>
                <c:pt idx="21233">
                  <c:v>3.3623669999999999E-6</c:v>
                </c:pt>
                <c:pt idx="21234">
                  <c:v>3.3621660000000001E-6</c:v>
                </c:pt>
                <c:pt idx="21235">
                  <c:v>3.3619700000000002E-6</c:v>
                </c:pt>
                <c:pt idx="21236">
                  <c:v>3.361794E-6</c:v>
                </c:pt>
                <c:pt idx="21237">
                  <c:v>3.3616149999999999E-6</c:v>
                </c:pt>
                <c:pt idx="21238">
                  <c:v>3.3614320000000002E-6</c:v>
                </c:pt>
                <c:pt idx="21239">
                  <c:v>3.361233E-6</c:v>
                </c:pt>
                <c:pt idx="21240">
                  <c:v>3.361035E-6</c:v>
                </c:pt>
                <c:pt idx="21241">
                  <c:v>3.3608410000000002E-6</c:v>
                </c:pt>
                <c:pt idx="21242">
                  <c:v>3.3606629999999999E-6</c:v>
                </c:pt>
                <c:pt idx="21243">
                  <c:v>3.3604820000000002E-6</c:v>
                </c:pt>
                <c:pt idx="21244">
                  <c:v>3.3602980000000002E-6</c:v>
                </c:pt>
                <c:pt idx="21245">
                  <c:v>3.3600969999999999E-6</c:v>
                </c:pt>
                <c:pt idx="21246">
                  <c:v>3.3598980000000002E-6</c:v>
                </c:pt>
                <c:pt idx="21247">
                  <c:v>3.3597030000000001E-6</c:v>
                </c:pt>
                <c:pt idx="21248">
                  <c:v>3.3595260000000001E-6</c:v>
                </c:pt>
                <c:pt idx="21249">
                  <c:v>3.3593449999999999E-6</c:v>
                </c:pt>
                <c:pt idx="21250">
                  <c:v>3.3591620000000002E-6</c:v>
                </c:pt>
                <c:pt idx="21251">
                  <c:v>3.3589620000000002E-6</c:v>
                </c:pt>
                <c:pt idx="21252">
                  <c:v>3.358763E-6</c:v>
                </c:pt>
                <c:pt idx="21253">
                  <c:v>3.3585679999999999E-6</c:v>
                </c:pt>
                <c:pt idx="21254">
                  <c:v>3.3583909999999999E-6</c:v>
                </c:pt>
                <c:pt idx="21255">
                  <c:v>3.3582100000000002E-6</c:v>
                </c:pt>
                <c:pt idx="21256">
                  <c:v>3.3580260000000002E-6</c:v>
                </c:pt>
                <c:pt idx="21257">
                  <c:v>3.3578260000000001E-6</c:v>
                </c:pt>
                <c:pt idx="21258">
                  <c:v>3.3576269999999999E-6</c:v>
                </c:pt>
                <c:pt idx="21259">
                  <c:v>3.357431E-6</c:v>
                </c:pt>
                <c:pt idx="21260">
                  <c:v>3.357254E-6</c:v>
                </c:pt>
                <c:pt idx="21261">
                  <c:v>3.3570740000000001E-6</c:v>
                </c:pt>
                <c:pt idx="21262">
                  <c:v>3.3568880000000001E-6</c:v>
                </c:pt>
                <c:pt idx="21263">
                  <c:v>3.3567E-6</c:v>
                </c:pt>
                <c:pt idx="21264">
                  <c:v>3.3564970000000001E-6</c:v>
                </c:pt>
                <c:pt idx="21265">
                  <c:v>3.3562959999999998E-6</c:v>
                </c:pt>
                <c:pt idx="21266">
                  <c:v>3.3561010000000002E-6</c:v>
                </c:pt>
                <c:pt idx="21267">
                  <c:v>3.3559240000000002E-6</c:v>
                </c:pt>
                <c:pt idx="21268">
                  <c:v>3.3557439999999999E-6</c:v>
                </c:pt>
                <c:pt idx="21269">
                  <c:v>3.3555619999999999E-6</c:v>
                </c:pt>
                <c:pt idx="21270">
                  <c:v>3.3553619999999999E-6</c:v>
                </c:pt>
                <c:pt idx="21271">
                  <c:v>3.3551639999999999E-6</c:v>
                </c:pt>
                <c:pt idx="21272">
                  <c:v>3.3549689999999998E-6</c:v>
                </c:pt>
                <c:pt idx="21273">
                  <c:v>3.354791E-6</c:v>
                </c:pt>
                <c:pt idx="21274">
                  <c:v>3.3546099999999999E-6</c:v>
                </c:pt>
                <c:pt idx="21275">
                  <c:v>3.3544250000000001E-6</c:v>
                </c:pt>
                <c:pt idx="21276">
                  <c:v>3.354223E-6</c:v>
                </c:pt>
                <c:pt idx="21277">
                  <c:v>3.3540239999999998E-6</c:v>
                </c:pt>
                <c:pt idx="21278">
                  <c:v>3.3538279999999999E-6</c:v>
                </c:pt>
                <c:pt idx="21279">
                  <c:v>3.3536369999999999E-6</c:v>
                </c:pt>
                <c:pt idx="21280">
                  <c:v>3.353464E-6</c:v>
                </c:pt>
                <c:pt idx="21281">
                  <c:v>3.3532849999999999E-6</c:v>
                </c:pt>
                <c:pt idx="21282">
                  <c:v>3.3531020000000002E-6</c:v>
                </c:pt>
                <c:pt idx="21283">
                  <c:v>3.3529000000000001E-6</c:v>
                </c:pt>
                <c:pt idx="21284">
                  <c:v>3.3526989999999999E-6</c:v>
                </c:pt>
                <c:pt idx="21285">
                  <c:v>3.3525020000000001E-6</c:v>
                </c:pt>
                <c:pt idx="21286">
                  <c:v>3.3523079999999999E-6</c:v>
                </c:pt>
                <c:pt idx="21287">
                  <c:v>3.3521340000000002E-6</c:v>
                </c:pt>
                <c:pt idx="21288">
                  <c:v>3.3519539999999998E-6</c:v>
                </c:pt>
                <c:pt idx="21289">
                  <c:v>3.3517699999999998E-6</c:v>
                </c:pt>
                <c:pt idx="21290">
                  <c:v>3.351569E-6</c:v>
                </c:pt>
                <c:pt idx="21291">
                  <c:v>3.3513680000000002E-6</c:v>
                </c:pt>
                <c:pt idx="21292">
                  <c:v>3.3511719999999999E-6</c:v>
                </c:pt>
                <c:pt idx="21293">
                  <c:v>3.3509930000000002E-6</c:v>
                </c:pt>
                <c:pt idx="21294">
                  <c:v>3.3508109999999998E-6</c:v>
                </c:pt>
                <c:pt idx="21295">
                  <c:v>3.350626E-6</c:v>
                </c:pt>
                <c:pt idx="21296">
                  <c:v>3.3504250000000002E-6</c:v>
                </c:pt>
                <c:pt idx="21297">
                  <c:v>3.350226E-6</c:v>
                </c:pt>
                <c:pt idx="21298">
                  <c:v>3.3500309999999999E-6</c:v>
                </c:pt>
                <c:pt idx="21299">
                  <c:v>3.3498399999999999E-6</c:v>
                </c:pt>
                <c:pt idx="21300">
                  <c:v>3.349667E-6</c:v>
                </c:pt>
                <c:pt idx="21301">
                  <c:v>3.349488E-6</c:v>
                </c:pt>
                <c:pt idx="21302">
                  <c:v>3.3493019999999999E-6</c:v>
                </c:pt>
                <c:pt idx="21303">
                  <c:v>3.3491010000000001E-6</c:v>
                </c:pt>
                <c:pt idx="21304">
                  <c:v>3.3488999999999998E-6</c:v>
                </c:pt>
                <c:pt idx="21305">
                  <c:v>3.3487030000000001E-6</c:v>
                </c:pt>
                <c:pt idx="21306">
                  <c:v>3.3485089999999998E-6</c:v>
                </c:pt>
                <c:pt idx="21307">
                  <c:v>3.3483339999999999E-6</c:v>
                </c:pt>
                <c:pt idx="21308">
                  <c:v>3.3481549999999998E-6</c:v>
                </c:pt>
                <c:pt idx="21309">
                  <c:v>3.3479709999999998E-6</c:v>
                </c:pt>
                <c:pt idx="21310">
                  <c:v>3.34777E-6</c:v>
                </c:pt>
                <c:pt idx="21311">
                  <c:v>3.3480660000000001E-6</c:v>
                </c:pt>
                <c:pt idx="21312">
                  <c:v>3.347848E-6</c:v>
                </c:pt>
                <c:pt idx="21313">
                  <c:v>3.3476360000000001E-6</c:v>
                </c:pt>
                <c:pt idx="21314">
                  <c:v>3.3474349999999998E-6</c:v>
                </c:pt>
                <c:pt idx="21315">
                  <c:v>3.3472380000000001E-6</c:v>
                </c:pt>
                <c:pt idx="21316">
                  <c:v>3.3470520000000001E-6</c:v>
                </c:pt>
                <c:pt idx="21317">
                  <c:v>3.346866E-6</c:v>
                </c:pt>
                <c:pt idx="21318">
                  <c:v>3.346682E-6</c:v>
                </c:pt>
                <c:pt idx="21319">
                  <c:v>3.3465149999999998E-6</c:v>
                </c:pt>
                <c:pt idx="21320">
                  <c:v>3.3463399999999999E-6</c:v>
                </c:pt>
                <c:pt idx="21321">
                  <c:v>3.3461410000000001E-6</c:v>
                </c:pt>
                <c:pt idx="21322">
                  <c:v>3.3459399999999999E-6</c:v>
                </c:pt>
                <c:pt idx="21323">
                  <c:v>3.3457410000000001E-6</c:v>
                </c:pt>
                <c:pt idx="21324">
                  <c:v>3.3455439999999999E-6</c:v>
                </c:pt>
                <c:pt idx="21325">
                  <c:v>3.345353E-6</c:v>
                </c:pt>
                <c:pt idx="21326">
                  <c:v>3.3451789999999998E-6</c:v>
                </c:pt>
                <c:pt idx="21327">
                  <c:v>3.3450019999999998E-6</c:v>
                </c:pt>
                <c:pt idx="21328">
                  <c:v>3.3448210000000001E-6</c:v>
                </c:pt>
                <c:pt idx="21329">
                  <c:v>3.3446230000000001E-6</c:v>
                </c:pt>
                <c:pt idx="21330">
                  <c:v>3.344426E-6</c:v>
                </c:pt>
                <c:pt idx="21331">
                  <c:v>3.344233E-6</c:v>
                </c:pt>
                <c:pt idx="21332">
                  <c:v>3.3440570000000002E-6</c:v>
                </c:pt>
                <c:pt idx="21333">
                  <c:v>3.3438780000000001E-6</c:v>
                </c:pt>
                <c:pt idx="21334">
                  <c:v>3.3436960000000002E-6</c:v>
                </c:pt>
                <c:pt idx="21335">
                  <c:v>3.3434980000000002E-6</c:v>
                </c:pt>
                <c:pt idx="21336">
                  <c:v>3.3433019999999999E-6</c:v>
                </c:pt>
                <c:pt idx="21337">
                  <c:v>3.3431100000000001E-6</c:v>
                </c:pt>
                <c:pt idx="21338">
                  <c:v>3.3429359999999999E-6</c:v>
                </c:pt>
                <c:pt idx="21339">
                  <c:v>3.3427580000000001E-6</c:v>
                </c:pt>
                <c:pt idx="21340">
                  <c:v>3.342577E-6</c:v>
                </c:pt>
                <c:pt idx="21341">
                  <c:v>3.3423920000000002E-6</c:v>
                </c:pt>
                <c:pt idx="21342">
                  <c:v>3.3421920000000002E-6</c:v>
                </c:pt>
                <c:pt idx="21343">
                  <c:v>3.341995E-6</c:v>
                </c:pt>
                <c:pt idx="21344">
                  <c:v>3.341802E-6</c:v>
                </c:pt>
                <c:pt idx="21345">
                  <c:v>3.3416279999999998E-6</c:v>
                </c:pt>
                <c:pt idx="21346">
                  <c:v>3.3414520000000001E-6</c:v>
                </c:pt>
                <c:pt idx="21347">
                  <c:v>3.3412709999999999E-6</c:v>
                </c:pt>
                <c:pt idx="21348">
                  <c:v>3.3410869999999999E-6</c:v>
                </c:pt>
                <c:pt idx="21349">
                  <c:v>3.3408880000000002E-6</c:v>
                </c:pt>
                <c:pt idx="21350">
                  <c:v>3.340691E-6</c:v>
                </c:pt>
                <c:pt idx="21351">
                  <c:v>3.3404989999999998E-6</c:v>
                </c:pt>
                <c:pt idx="21352">
                  <c:v>3.3403250000000001E-6</c:v>
                </c:pt>
                <c:pt idx="21353">
                  <c:v>3.3401480000000001E-6</c:v>
                </c:pt>
                <c:pt idx="21354">
                  <c:v>3.3399680000000002E-6</c:v>
                </c:pt>
                <c:pt idx="21355">
                  <c:v>3.3397719999999998E-6</c:v>
                </c:pt>
                <c:pt idx="21356">
                  <c:v>3.3395759999999999E-6</c:v>
                </c:pt>
                <c:pt idx="21357">
                  <c:v>3.339385E-6</c:v>
                </c:pt>
                <c:pt idx="21358">
                  <c:v>3.33921E-6</c:v>
                </c:pt>
                <c:pt idx="21359">
                  <c:v>3.3390320000000002E-6</c:v>
                </c:pt>
                <c:pt idx="21360">
                  <c:v>3.338851E-6</c:v>
                </c:pt>
                <c:pt idx="21361">
                  <c:v>3.3386530000000001E-6</c:v>
                </c:pt>
                <c:pt idx="21362">
                  <c:v>3.3384570000000002E-6</c:v>
                </c:pt>
                <c:pt idx="21363">
                  <c:v>3.338265E-6</c:v>
                </c:pt>
                <c:pt idx="21364">
                  <c:v>3.3380909999999998E-6</c:v>
                </c:pt>
                <c:pt idx="21365">
                  <c:v>3.337913E-6</c:v>
                </c:pt>
                <c:pt idx="21366">
                  <c:v>3.337731E-6</c:v>
                </c:pt>
                <c:pt idx="21367">
                  <c:v>3.3375459999999998E-6</c:v>
                </c:pt>
                <c:pt idx="21368">
                  <c:v>3.3373459999999998E-6</c:v>
                </c:pt>
                <c:pt idx="21369">
                  <c:v>3.3371479999999998E-6</c:v>
                </c:pt>
                <c:pt idx="21370">
                  <c:v>3.336956E-6</c:v>
                </c:pt>
                <c:pt idx="21371">
                  <c:v>3.3367819999999999E-6</c:v>
                </c:pt>
                <c:pt idx="21372">
                  <c:v>3.3366049999999999E-6</c:v>
                </c:pt>
                <c:pt idx="21373">
                  <c:v>3.3364240000000002E-6</c:v>
                </c:pt>
                <c:pt idx="21374">
                  <c:v>3.3362400000000002E-6</c:v>
                </c:pt>
                <c:pt idx="21375">
                  <c:v>3.336041E-6</c:v>
                </c:pt>
                <c:pt idx="21376">
                  <c:v>3.3358439999999998E-6</c:v>
                </c:pt>
                <c:pt idx="21377">
                  <c:v>3.3356509999999998E-6</c:v>
                </c:pt>
                <c:pt idx="21378">
                  <c:v>3.3354770000000001E-6</c:v>
                </c:pt>
                <c:pt idx="21379">
                  <c:v>3.3352989999999998E-6</c:v>
                </c:pt>
                <c:pt idx="21380">
                  <c:v>3.3351169999999999E-6</c:v>
                </c:pt>
                <c:pt idx="21381">
                  <c:v>3.3349329999999999E-6</c:v>
                </c:pt>
                <c:pt idx="21382">
                  <c:v>3.3347329999999999E-6</c:v>
                </c:pt>
                <c:pt idx="21383">
                  <c:v>3.3345360000000002E-6</c:v>
                </c:pt>
                <c:pt idx="21384">
                  <c:v>3.3343430000000001E-6</c:v>
                </c:pt>
                <c:pt idx="21385">
                  <c:v>3.3341520000000001E-6</c:v>
                </c:pt>
                <c:pt idx="21386">
                  <c:v>3.3339829999999999E-6</c:v>
                </c:pt>
                <c:pt idx="21387">
                  <c:v>3.33381E-6</c:v>
                </c:pt>
                <c:pt idx="21388">
                  <c:v>3.3336300000000001E-6</c:v>
                </c:pt>
                <c:pt idx="21389">
                  <c:v>3.3334460000000001E-6</c:v>
                </c:pt>
                <c:pt idx="21390">
                  <c:v>3.3332440000000001E-6</c:v>
                </c:pt>
                <c:pt idx="21391">
                  <c:v>3.3330440000000001E-6</c:v>
                </c:pt>
                <c:pt idx="21392">
                  <c:v>3.3328480000000001E-6</c:v>
                </c:pt>
                <c:pt idx="21393">
                  <c:v>3.332658E-6</c:v>
                </c:pt>
                <c:pt idx="21394">
                  <c:v>3.3324870000000001E-6</c:v>
                </c:pt>
                <c:pt idx="21395">
                  <c:v>3.3323120000000002E-6</c:v>
                </c:pt>
                <c:pt idx="21396">
                  <c:v>3.3321319999999999E-6</c:v>
                </c:pt>
                <c:pt idx="21397">
                  <c:v>3.3319470000000001E-6</c:v>
                </c:pt>
                <c:pt idx="21398">
                  <c:v>3.331745E-6</c:v>
                </c:pt>
                <c:pt idx="21399">
                  <c:v>3.331545E-6</c:v>
                </c:pt>
                <c:pt idx="21400">
                  <c:v>3.3313510000000001E-6</c:v>
                </c:pt>
                <c:pt idx="21401">
                  <c:v>3.3311740000000001E-6</c:v>
                </c:pt>
                <c:pt idx="21402">
                  <c:v>3.3309959999999998E-6</c:v>
                </c:pt>
                <c:pt idx="21403">
                  <c:v>3.330816E-6</c:v>
                </c:pt>
                <c:pt idx="21404">
                  <c:v>3.330632E-6</c:v>
                </c:pt>
                <c:pt idx="21405">
                  <c:v>3.3304319999999999E-6</c:v>
                </c:pt>
                <c:pt idx="21406">
                  <c:v>3.330234E-6</c:v>
                </c:pt>
                <c:pt idx="21407">
                  <c:v>3.330041E-6</c:v>
                </c:pt>
                <c:pt idx="21408">
                  <c:v>3.329866E-6</c:v>
                </c:pt>
                <c:pt idx="21409">
                  <c:v>3.3296880000000002E-6</c:v>
                </c:pt>
                <c:pt idx="21410">
                  <c:v>3.3295059999999998E-6</c:v>
                </c:pt>
                <c:pt idx="21411">
                  <c:v>3.3293219999999998E-6</c:v>
                </c:pt>
                <c:pt idx="21412">
                  <c:v>3.3291329999999999E-6</c:v>
                </c:pt>
                <c:pt idx="21413">
                  <c:v>3.32893E-6</c:v>
                </c:pt>
                <c:pt idx="21414">
                  <c:v>3.3287309999999998E-6</c:v>
                </c:pt>
                <c:pt idx="21415">
                  <c:v>3.3285380000000002E-6</c:v>
                </c:pt>
                <c:pt idx="21416">
                  <c:v>3.328364E-6</c:v>
                </c:pt>
                <c:pt idx="21417">
                  <c:v>3.3281879999999998E-6</c:v>
                </c:pt>
                <c:pt idx="21418">
                  <c:v>3.3280070000000001E-6</c:v>
                </c:pt>
                <c:pt idx="21419">
                  <c:v>3.327824E-6</c:v>
                </c:pt>
                <c:pt idx="21420">
                  <c:v>3.3276239999999999E-6</c:v>
                </c:pt>
                <c:pt idx="21421">
                  <c:v>3.327426E-6</c:v>
                </c:pt>
                <c:pt idx="21422">
                  <c:v>3.3272320000000001E-6</c:v>
                </c:pt>
                <c:pt idx="21423">
                  <c:v>3.3275520000000001E-6</c:v>
                </c:pt>
                <c:pt idx="21424">
                  <c:v>3.3273389999999999E-6</c:v>
                </c:pt>
                <c:pt idx="21425">
                  <c:v>3.3271299999999999E-6</c:v>
                </c:pt>
                <c:pt idx="21426">
                  <c:v>3.3269280000000002E-6</c:v>
                </c:pt>
                <c:pt idx="21427">
                  <c:v>3.326736E-6</c:v>
                </c:pt>
                <c:pt idx="21428">
                  <c:v>3.3265459999999998E-6</c:v>
                </c:pt>
                <c:pt idx="21429">
                  <c:v>3.326361E-6</c:v>
                </c:pt>
                <c:pt idx="21430">
                  <c:v>3.3261790000000001E-6</c:v>
                </c:pt>
                <c:pt idx="21431">
                  <c:v>3.3260150000000002E-6</c:v>
                </c:pt>
                <c:pt idx="21432">
                  <c:v>3.3258410000000001E-6</c:v>
                </c:pt>
                <c:pt idx="21433">
                  <c:v>3.3256469999999998E-6</c:v>
                </c:pt>
                <c:pt idx="21434">
                  <c:v>3.3254500000000001E-6</c:v>
                </c:pt>
                <c:pt idx="21435">
                  <c:v>3.3252509999999999E-6</c:v>
                </c:pt>
                <c:pt idx="21436">
                  <c:v>3.3250590000000001E-6</c:v>
                </c:pt>
                <c:pt idx="21437">
                  <c:v>3.3248840000000001E-6</c:v>
                </c:pt>
                <c:pt idx="21438">
                  <c:v>3.3247070000000001E-6</c:v>
                </c:pt>
                <c:pt idx="21439">
                  <c:v>3.3245269999999998E-6</c:v>
                </c:pt>
                <c:pt idx="21440">
                  <c:v>3.3243429999999998E-6</c:v>
                </c:pt>
                <c:pt idx="21441">
                  <c:v>3.3241449999999998E-6</c:v>
                </c:pt>
                <c:pt idx="21442">
                  <c:v>3.3239489999999999E-6</c:v>
                </c:pt>
                <c:pt idx="21443">
                  <c:v>3.3237719999999999E-6</c:v>
                </c:pt>
                <c:pt idx="21444">
                  <c:v>3.3235949999999999E-6</c:v>
                </c:pt>
                <c:pt idx="21445">
                  <c:v>3.323415E-6</c:v>
                </c:pt>
                <c:pt idx="21446">
                  <c:v>3.3232210000000002E-6</c:v>
                </c:pt>
                <c:pt idx="21447">
                  <c:v>3.3230409999999999E-6</c:v>
                </c:pt>
                <c:pt idx="21448">
                  <c:v>3.322861E-6</c:v>
                </c:pt>
                <c:pt idx="21449">
                  <c:v>3.322679E-6</c:v>
                </c:pt>
                <c:pt idx="21450">
                  <c:v>3.3224830000000001E-6</c:v>
                </c:pt>
                <c:pt idx="21451">
                  <c:v>3.322302E-6</c:v>
                </c:pt>
                <c:pt idx="21452">
                  <c:v>3.3221229999999999E-6</c:v>
                </c:pt>
                <c:pt idx="21453">
                  <c:v>3.321941E-6</c:v>
                </c:pt>
                <c:pt idx="21454">
                  <c:v>3.3217459999999999E-6</c:v>
                </c:pt>
                <c:pt idx="21455">
                  <c:v>3.3215669999999998E-6</c:v>
                </c:pt>
                <c:pt idx="21456">
                  <c:v>3.3213880000000002E-6</c:v>
                </c:pt>
                <c:pt idx="21457">
                  <c:v>3.3212079999999999E-6</c:v>
                </c:pt>
                <c:pt idx="21458">
                  <c:v>3.3210130000000002E-6</c:v>
                </c:pt>
                <c:pt idx="21459">
                  <c:v>3.3208329999999999E-6</c:v>
                </c:pt>
                <c:pt idx="21460">
                  <c:v>3.3206539999999998E-6</c:v>
                </c:pt>
                <c:pt idx="21461">
                  <c:v>3.3204730000000001E-6</c:v>
                </c:pt>
                <c:pt idx="21462">
                  <c:v>3.320278E-6</c:v>
                </c:pt>
                <c:pt idx="21463">
                  <c:v>3.3200859999999998E-6</c:v>
                </c:pt>
                <c:pt idx="21464">
                  <c:v>3.3199120000000001E-6</c:v>
                </c:pt>
                <c:pt idx="21465">
                  <c:v>3.3197379999999999E-6</c:v>
                </c:pt>
                <c:pt idx="21466">
                  <c:v>3.3195600000000001E-6</c:v>
                </c:pt>
                <c:pt idx="21467">
                  <c:v>3.3193780000000002E-6</c:v>
                </c:pt>
                <c:pt idx="21468">
                  <c:v>3.3191799999999998E-6</c:v>
                </c:pt>
                <c:pt idx="21469">
                  <c:v>3.3189859999999999E-6</c:v>
                </c:pt>
                <c:pt idx="21470">
                  <c:v>3.3188089999999999E-6</c:v>
                </c:pt>
                <c:pt idx="21471">
                  <c:v>3.3186330000000001E-6</c:v>
                </c:pt>
                <c:pt idx="21472">
                  <c:v>3.3184549999999999E-6</c:v>
                </c:pt>
                <c:pt idx="21473">
                  <c:v>3.318273E-6</c:v>
                </c:pt>
                <c:pt idx="21474">
                  <c:v>3.318077E-6</c:v>
                </c:pt>
                <c:pt idx="21475">
                  <c:v>3.3178830000000002E-6</c:v>
                </c:pt>
                <c:pt idx="21476">
                  <c:v>3.3177079999999998E-6</c:v>
                </c:pt>
                <c:pt idx="21477">
                  <c:v>3.3175329999999999E-6</c:v>
                </c:pt>
                <c:pt idx="21478">
                  <c:v>3.3173540000000002E-6</c:v>
                </c:pt>
                <c:pt idx="21479">
                  <c:v>3.3171719999999998E-6</c:v>
                </c:pt>
                <c:pt idx="21480">
                  <c:v>3.3169750000000001E-6</c:v>
                </c:pt>
                <c:pt idx="21481">
                  <c:v>3.3167820000000001E-6</c:v>
                </c:pt>
                <c:pt idx="21482">
                  <c:v>3.3166059999999999E-6</c:v>
                </c:pt>
                <c:pt idx="21483">
                  <c:v>3.3164300000000001E-6</c:v>
                </c:pt>
                <c:pt idx="21484">
                  <c:v>3.316251E-6</c:v>
                </c:pt>
                <c:pt idx="21485">
                  <c:v>3.3160570000000002E-6</c:v>
                </c:pt>
                <c:pt idx="21486">
                  <c:v>3.315865E-6</c:v>
                </c:pt>
                <c:pt idx="21487">
                  <c:v>3.31569E-6</c:v>
                </c:pt>
                <c:pt idx="21488">
                  <c:v>3.315513E-6</c:v>
                </c:pt>
                <c:pt idx="21489">
                  <c:v>3.3153339999999999E-6</c:v>
                </c:pt>
                <c:pt idx="21490">
                  <c:v>3.3151510000000002E-6</c:v>
                </c:pt>
                <c:pt idx="21491">
                  <c:v>3.3149530000000002E-6</c:v>
                </c:pt>
                <c:pt idx="21492">
                  <c:v>3.3147589999999999E-6</c:v>
                </c:pt>
                <c:pt idx="21493">
                  <c:v>3.3145819999999999E-6</c:v>
                </c:pt>
                <c:pt idx="21494">
                  <c:v>3.3144060000000001E-6</c:v>
                </c:pt>
                <c:pt idx="21495">
                  <c:v>3.3142270000000001E-6</c:v>
                </c:pt>
                <c:pt idx="21496">
                  <c:v>3.3140329999999998E-6</c:v>
                </c:pt>
                <c:pt idx="21497">
                  <c:v>3.3138529999999999E-6</c:v>
                </c:pt>
                <c:pt idx="21498">
                  <c:v>3.313673E-6</c:v>
                </c:pt>
                <c:pt idx="21499">
                  <c:v>3.3134779999999999E-6</c:v>
                </c:pt>
                <c:pt idx="21500">
                  <c:v>3.3132989999999999E-6</c:v>
                </c:pt>
                <c:pt idx="21501">
                  <c:v>3.313119E-6</c:v>
                </c:pt>
                <c:pt idx="21502">
                  <c:v>3.3129379999999999E-6</c:v>
                </c:pt>
                <c:pt idx="21503">
                  <c:v>3.312742E-6</c:v>
                </c:pt>
                <c:pt idx="21504">
                  <c:v>3.3125489999999999E-6</c:v>
                </c:pt>
                <c:pt idx="21505">
                  <c:v>3.3123750000000002E-6</c:v>
                </c:pt>
                <c:pt idx="21506">
                  <c:v>3.3121999999999998E-6</c:v>
                </c:pt>
                <c:pt idx="21507">
                  <c:v>3.3120210000000002E-6</c:v>
                </c:pt>
                <c:pt idx="21508">
                  <c:v>3.3118249999999998E-6</c:v>
                </c:pt>
                <c:pt idx="21509">
                  <c:v>3.311633E-6</c:v>
                </c:pt>
                <c:pt idx="21510">
                  <c:v>3.311456E-6</c:v>
                </c:pt>
                <c:pt idx="21511">
                  <c:v>3.3112799999999998E-6</c:v>
                </c:pt>
                <c:pt idx="21512">
                  <c:v>3.3110990000000001E-6</c:v>
                </c:pt>
                <c:pt idx="21513">
                  <c:v>3.3109029999999998E-6</c:v>
                </c:pt>
                <c:pt idx="21514">
                  <c:v>3.3107100000000002E-6</c:v>
                </c:pt>
                <c:pt idx="21515">
                  <c:v>3.3105330000000002E-6</c:v>
                </c:pt>
                <c:pt idx="21516">
                  <c:v>3.310357E-6</c:v>
                </c:pt>
                <c:pt idx="21517">
                  <c:v>3.3101770000000001E-6</c:v>
                </c:pt>
                <c:pt idx="21518">
                  <c:v>3.3099810000000002E-6</c:v>
                </c:pt>
                <c:pt idx="21519">
                  <c:v>3.3097880000000001E-6</c:v>
                </c:pt>
                <c:pt idx="21520">
                  <c:v>3.309612E-6</c:v>
                </c:pt>
                <c:pt idx="21521">
                  <c:v>3.3094349999999999E-6</c:v>
                </c:pt>
                <c:pt idx="21522">
                  <c:v>3.309255E-6</c:v>
                </c:pt>
                <c:pt idx="21523">
                  <c:v>3.3090590000000001E-6</c:v>
                </c:pt>
                <c:pt idx="21524">
                  <c:v>3.3088660000000001E-6</c:v>
                </c:pt>
                <c:pt idx="21525">
                  <c:v>3.3086890000000001E-6</c:v>
                </c:pt>
                <c:pt idx="21526">
                  <c:v>3.3085129999999999E-6</c:v>
                </c:pt>
                <c:pt idx="21527">
                  <c:v>3.3083320000000002E-6</c:v>
                </c:pt>
                <c:pt idx="21528">
                  <c:v>3.3081359999999999E-6</c:v>
                </c:pt>
                <c:pt idx="21529">
                  <c:v>3.3079429999999998E-6</c:v>
                </c:pt>
                <c:pt idx="21530">
                  <c:v>3.3077670000000001E-6</c:v>
                </c:pt>
                <c:pt idx="21531">
                  <c:v>3.30759E-6</c:v>
                </c:pt>
                <c:pt idx="21532">
                  <c:v>3.3074100000000002E-6</c:v>
                </c:pt>
                <c:pt idx="21533">
                  <c:v>3.307213E-6</c:v>
                </c:pt>
                <c:pt idx="21534">
                  <c:v>3.30702E-6</c:v>
                </c:pt>
                <c:pt idx="21535">
                  <c:v>3.3068440000000002E-6</c:v>
                </c:pt>
                <c:pt idx="21536">
                  <c:v>3.3066670000000002E-6</c:v>
                </c:pt>
                <c:pt idx="21537">
                  <c:v>3.3064860000000001E-6</c:v>
                </c:pt>
                <c:pt idx="21538">
                  <c:v>3.3062900000000002E-6</c:v>
                </c:pt>
                <c:pt idx="21539">
                  <c:v>3.3060970000000001E-6</c:v>
                </c:pt>
                <c:pt idx="21540">
                  <c:v>3.3059209999999999E-6</c:v>
                </c:pt>
                <c:pt idx="21541">
                  <c:v>3.3057439999999999E-6</c:v>
                </c:pt>
                <c:pt idx="21542">
                  <c:v>3.3060580000000001E-6</c:v>
                </c:pt>
                <c:pt idx="21543">
                  <c:v>3.3058409999999998E-6</c:v>
                </c:pt>
                <c:pt idx="21544">
                  <c:v>3.3056289999999999E-6</c:v>
                </c:pt>
                <c:pt idx="21545">
                  <c:v>3.3054230000000002E-6</c:v>
                </c:pt>
                <c:pt idx="21546">
                  <c:v>3.3052280000000001E-6</c:v>
                </c:pt>
                <c:pt idx="21547">
                  <c:v>3.3050440000000001E-6</c:v>
                </c:pt>
                <c:pt idx="21548">
                  <c:v>3.304867E-6</c:v>
                </c:pt>
                <c:pt idx="21549">
                  <c:v>3.30469E-6</c:v>
                </c:pt>
                <c:pt idx="21550">
                  <c:v>3.304513E-6</c:v>
                </c:pt>
                <c:pt idx="21551">
                  <c:v>3.3043529999999998E-6</c:v>
                </c:pt>
                <c:pt idx="21552">
                  <c:v>3.3041810000000002E-6</c:v>
                </c:pt>
                <c:pt idx="21553">
                  <c:v>3.304E-6</c:v>
                </c:pt>
                <c:pt idx="21554">
                  <c:v>3.3037989999999998E-6</c:v>
                </c:pt>
                <c:pt idx="21555">
                  <c:v>3.303598E-6</c:v>
                </c:pt>
                <c:pt idx="21556">
                  <c:v>3.3034020000000001E-6</c:v>
                </c:pt>
                <c:pt idx="21557">
                  <c:v>3.3032130000000001E-6</c:v>
                </c:pt>
                <c:pt idx="21558">
                  <c:v>3.3030439999999999E-6</c:v>
                </c:pt>
                <c:pt idx="21559">
                  <c:v>3.3028750000000001E-6</c:v>
                </c:pt>
                <c:pt idx="21560">
                  <c:v>3.3027019999999998E-6</c:v>
                </c:pt>
                <c:pt idx="21561">
                  <c:v>3.3025230000000001E-6</c:v>
                </c:pt>
                <c:pt idx="21562">
                  <c:v>3.3023289999999999E-6</c:v>
                </c:pt>
                <c:pt idx="21563">
                  <c:v>3.3021359999999998E-6</c:v>
                </c:pt>
                <c:pt idx="21564">
                  <c:v>3.3019480000000002E-6</c:v>
                </c:pt>
                <c:pt idx="21565">
                  <c:v>3.3017780000000001E-6</c:v>
                </c:pt>
                <c:pt idx="21566">
                  <c:v>3.301606E-6</c:v>
                </c:pt>
                <c:pt idx="21567">
                  <c:v>3.3014319999999999E-6</c:v>
                </c:pt>
                <c:pt idx="21568">
                  <c:v>3.301252E-6</c:v>
                </c:pt>
                <c:pt idx="21569">
                  <c:v>3.3010580000000002E-6</c:v>
                </c:pt>
                <c:pt idx="21570">
                  <c:v>3.3008659999999999E-6</c:v>
                </c:pt>
                <c:pt idx="21571">
                  <c:v>3.3006790000000001E-6</c:v>
                </c:pt>
                <c:pt idx="21572">
                  <c:v>3.3005099999999998E-6</c:v>
                </c:pt>
                <c:pt idx="21573">
                  <c:v>3.300339E-6</c:v>
                </c:pt>
                <c:pt idx="21574">
                  <c:v>3.3001649999999999E-6</c:v>
                </c:pt>
                <c:pt idx="21575">
                  <c:v>3.299987E-6</c:v>
                </c:pt>
                <c:pt idx="21576">
                  <c:v>3.2997919999999999E-6</c:v>
                </c:pt>
                <c:pt idx="21577">
                  <c:v>3.2996000000000001E-6</c:v>
                </c:pt>
                <c:pt idx="21578">
                  <c:v>3.2994129999999998E-6</c:v>
                </c:pt>
                <c:pt idx="21579">
                  <c:v>3.2992449999999999E-6</c:v>
                </c:pt>
                <c:pt idx="21580">
                  <c:v>3.299074E-6</c:v>
                </c:pt>
                <c:pt idx="21581">
                  <c:v>3.2988999999999999E-6</c:v>
                </c:pt>
                <c:pt idx="21582">
                  <c:v>3.2987209999999998E-6</c:v>
                </c:pt>
                <c:pt idx="21583">
                  <c:v>3.298527E-6</c:v>
                </c:pt>
                <c:pt idx="21584">
                  <c:v>3.298336E-6</c:v>
                </c:pt>
                <c:pt idx="21585">
                  <c:v>3.2981490000000001E-6</c:v>
                </c:pt>
                <c:pt idx="21586">
                  <c:v>3.2979799999999999E-6</c:v>
                </c:pt>
                <c:pt idx="21587">
                  <c:v>3.297809E-6</c:v>
                </c:pt>
                <c:pt idx="21588">
                  <c:v>3.2976349999999999E-6</c:v>
                </c:pt>
                <c:pt idx="21589">
                  <c:v>3.2974570000000001E-6</c:v>
                </c:pt>
                <c:pt idx="21590">
                  <c:v>3.297262E-6</c:v>
                </c:pt>
                <c:pt idx="21591">
                  <c:v>3.297071E-6</c:v>
                </c:pt>
                <c:pt idx="21592">
                  <c:v>3.2968840000000001E-6</c:v>
                </c:pt>
                <c:pt idx="21593">
                  <c:v>3.2967149999999999E-6</c:v>
                </c:pt>
                <c:pt idx="21594">
                  <c:v>3.2965449999999999E-6</c:v>
                </c:pt>
                <c:pt idx="21595">
                  <c:v>3.2963710000000002E-6</c:v>
                </c:pt>
                <c:pt idx="21596">
                  <c:v>3.2961789999999999E-6</c:v>
                </c:pt>
                <c:pt idx="21597">
                  <c:v>3.2959890000000002E-6</c:v>
                </c:pt>
                <c:pt idx="21598">
                  <c:v>3.2958159999999999E-6</c:v>
                </c:pt>
                <c:pt idx="21599">
                  <c:v>3.2956409999999999E-6</c:v>
                </c:pt>
                <c:pt idx="21600">
                  <c:v>3.2954630000000001E-6</c:v>
                </c:pt>
                <c:pt idx="21601">
                  <c:v>3.29527E-6</c:v>
                </c:pt>
                <c:pt idx="21602">
                  <c:v>3.2950799999999999E-6</c:v>
                </c:pt>
                <c:pt idx="21603">
                  <c:v>3.2948950000000001E-6</c:v>
                </c:pt>
                <c:pt idx="21604">
                  <c:v>3.2947279999999999E-6</c:v>
                </c:pt>
                <c:pt idx="21605">
                  <c:v>3.2945590000000001E-6</c:v>
                </c:pt>
                <c:pt idx="21606">
                  <c:v>3.2943840000000002E-6</c:v>
                </c:pt>
                <c:pt idx="21607">
                  <c:v>3.2941910000000001E-6</c:v>
                </c:pt>
                <c:pt idx="21608">
                  <c:v>3.2940000000000001E-6</c:v>
                </c:pt>
                <c:pt idx="21609">
                  <c:v>3.2938129999999998E-6</c:v>
                </c:pt>
                <c:pt idx="21610">
                  <c:v>3.2936429999999998E-6</c:v>
                </c:pt>
                <c:pt idx="21611">
                  <c:v>3.2934710000000002E-6</c:v>
                </c:pt>
                <c:pt idx="21612">
                  <c:v>3.293295E-6</c:v>
                </c:pt>
                <c:pt idx="21613">
                  <c:v>3.2931019999999999E-6</c:v>
                </c:pt>
                <c:pt idx="21614">
                  <c:v>3.2929109999999999E-6</c:v>
                </c:pt>
                <c:pt idx="21615">
                  <c:v>3.2927240000000001E-6</c:v>
                </c:pt>
                <c:pt idx="21616">
                  <c:v>3.2925549999999999E-6</c:v>
                </c:pt>
                <c:pt idx="21617">
                  <c:v>3.2923849999999998E-6</c:v>
                </c:pt>
                <c:pt idx="21618">
                  <c:v>3.292209E-6</c:v>
                </c:pt>
                <c:pt idx="21619">
                  <c:v>3.292016E-6</c:v>
                </c:pt>
                <c:pt idx="21620">
                  <c:v>3.291825E-6</c:v>
                </c:pt>
                <c:pt idx="21621">
                  <c:v>3.2916369999999999E-6</c:v>
                </c:pt>
                <c:pt idx="21622">
                  <c:v>3.2914680000000001E-6</c:v>
                </c:pt>
                <c:pt idx="21623">
                  <c:v>3.291296E-6</c:v>
                </c:pt>
                <c:pt idx="21624">
                  <c:v>3.2911199999999998E-6</c:v>
                </c:pt>
                <c:pt idx="21625">
                  <c:v>3.2909269999999998E-6</c:v>
                </c:pt>
                <c:pt idx="21626">
                  <c:v>3.2907359999999998E-6</c:v>
                </c:pt>
                <c:pt idx="21627">
                  <c:v>3.2905480000000001E-6</c:v>
                </c:pt>
                <c:pt idx="21628">
                  <c:v>3.2903789999999999E-6</c:v>
                </c:pt>
                <c:pt idx="21629">
                  <c:v>3.2902069999999998E-6</c:v>
                </c:pt>
                <c:pt idx="21630">
                  <c:v>3.2900310000000001E-6</c:v>
                </c:pt>
                <c:pt idx="21631">
                  <c:v>3.289838E-6</c:v>
                </c:pt>
                <c:pt idx="21632">
                  <c:v>3.289647E-6</c:v>
                </c:pt>
                <c:pt idx="21633">
                  <c:v>3.2894589999999999E-6</c:v>
                </c:pt>
                <c:pt idx="21634">
                  <c:v>3.2892889999999999E-6</c:v>
                </c:pt>
                <c:pt idx="21635">
                  <c:v>3.2891180000000001E-6</c:v>
                </c:pt>
                <c:pt idx="21636">
                  <c:v>3.2889419999999999E-6</c:v>
                </c:pt>
                <c:pt idx="21637">
                  <c:v>3.288748E-6</c:v>
                </c:pt>
                <c:pt idx="21638">
                  <c:v>3.288557E-6</c:v>
                </c:pt>
                <c:pt idx="21639">
                  <c:v>3.2883689999999999E-6</c:v>
                </c:pt>
                <c:pt idx="21640">
                  <c:v>3.2881989999999999E-6</c:v>
                </c:pt>
                <c:pt idx="21641">
                  <c:v>3.288028E-6</c:v>
                </c:pt>
                <c:pt idx="21642">
                  <c:v>3.287851E-6</c:v>
                </c:pt>
                <c:pt idx="21643">
                  <c:v>3.287658E-6</c:v>
                </c:pt>
                <c:pt idx="21644">
                  <c:v>3.287467E-6</c:v>
                </c:pt>
                <c:pt idx="21645">
                  <c:v>3.2872789999999999E-6</c:v>
                </c:pt>
                <c:pt idx="21646">
                  <c:v>3.2871089999999999E-6</c:v>
                </c:pt>
                <c:pt idx="21647">
                  <c:v>3.286936E-6</c:v>
                </c:pt>
                <c:pt idx="21648">
                  <c:v>3.2867600000000002E-6</c:v>
                </c:pt>
                <c:pt idx="21649">
                  <c:v>3.2865670000000002E-6</c:v>
                </c:pt>
                <c:pt idx="21650">
                  <c:v>3.2863760000000002E-6</c:v>
                </c:pt>
                <c:pt idx="21651">
                  <c:v>3.2861889999999999E-6</c:v>
                </c:pt>
                <c:pt idx="21652">
                  <c:v>3.2860200000000001E-6</c:v>
                </c:pt>
                <c:pt idx="21653">
                  <c:v>3.2858459999999999E-6</c:v>
                </c:pt>
                <c:pt idx="21654">
                  <c:v>3.2856689999999999E-6</c:v>
                </c:pt>
                <c:pt idx="21655">
                  <c:v>3.2854759999999999E-6</c:v>
                </c:pt>
                <c:pt idx="21656">
                  <c:v>3.2852849999999999E-6</c:v>
                </c:pt>
                <c:pt idx="21657">
                  <c:v>3.2850969999999998E-6</c:v>
                </c:pt>
                <c:pt idx="21658">
                  <c:v>3.2849270000000002E-6</c:v>
                </c:pt>
                <c:pt idx="21659">
                  <c:v>3.2847539999999999E-6</c:v>
                </c:pt>
                <c:pt idx="21660">
                  <c:v>3.2845780000000001E-6</c:v>
                </c:pt>
                <c:pt idx="21661">
                  <c:v>3.2843850000000001E-6</c:v>
                </c:pt>
                <c:pt idx="21662">
                  <c:v>3.2841940000000001E-6</c:v>
                </c:pt>
                <c:pt idx="21663">
                  <c:v>3.284006E-6</c:v>
                </c:pt>
                <c:pt idx="21664">
                  <c:v>3.2838370000000002E-6</c:v>
                </c:pt>
                <c:pt idx="21665">
                  <c:v>3.283663E-6</c:v>
                </c:pt>
                <c:pt idx="21666">
                  <c:v>3.283486E-6</c:v>
                </c:pt>
                <c:pt idx="21667">
                  <c:v>3.2837859999999998E-6</c:v>
                </c:pt>
                <c:pt idx="21668">
                  <c:v>3.2835739999999999E-6</c:v>
                </c:pt>
                <c:pt idx="21669">
                  <c:v>3.283369E-6</c:v>
                </c:pt>
                <c:pt idx="21670">
                  <c:v>3.283169E-6</c:v>
                </c:pt>
                <c:pt idx="21671">
                  <c:v>3.2829809999999998E-6</c:v>
                </c:pt>
                <c:pt idx="21672">
                  <c:v>3.2828000000000001E-6</c:v>
                </c:pt>
                <c:pt idx="21673">
                  <c:v>3.2826219999999999E-6</c:v>
                </c:pt>
                <c:pt idx="21674">
                  <c:v>3.2824499999999998E-6</c:v>
                </c:pt>
                <c:pt idx="21675">
                  <c:v>3.2822920000000001E-6</c:v>
                </c:pt>
                <c:pt idx="21676">
                  <c:v>3.2821100000000002E-6</c:v>
                </c:pt>
                <c:pt idx="21677">
                  <c:v>3.2819260000000002E-6</c:v>
                </c:pt>
                <c:pt idx="21678">
                  <c:v>3.2817400000000001E-6</c:v>
                </c:pt>
                <c:pt idx="21679">
                  <c:v>3.2815540000000001E-6</c:v>
                </c:pt>
                <c:pt idx="21680">
                  <c:v>3.281382E-6</c:v>
                </c:pt>
                <c:pt idx="21681">
                  <c:v>3.2812060000000002E-6</c:v>
                </c:pt>
                <c:pt idx="21682">
                  <c:v>3.2810149999999998E-6</c:v>
                </c:pt>
                <c:pt idx="21683">
                  <c:v>3.2808259999999999E-6</c:v>
                </c:pt>
                <c:pt idx="21684">
                  <c:v>3.2806419999999999E-6</c:v>
                </c:pt>
                <c:pt idx="21685">
                  <c:v>3.2804759999999999E-6</c:v>
                </c:pt>
                <c:pt idx="21686">
                  <c:v>3.2803070000000002E-6</c:v>
                </c:pt>
                <c:pt idx="21687">
                  <c:v>3.2801339999999998E-6</c:v>
                </c:pt>
                <c:pt idx="21688">
                  <c:v>3.2799429999999998E-6</c:v>
                </c:pt>
                <c:pt idx="21689">
                  <c:v>3.2797550000000002E-6</c:v>
                </c:pt>
                <c:pt idx="21690">
                  <c:v>3.2795830000000001E-6</c:v>
                </c:pt>
                <c:pt idx="21691">
                  <c:v>3.2794100000000002E-6</c:v>
                </c:pt>
                <c:pt idx="21692">
                  <c:v>3.2792350000000002E-6</c:v>
                </c:pt>
                <c:pt idx="21693">
                  <c:v>3.2790439999999998E-6</c:v>
                </c:pt>
                <c:pt idx="21694">
                  <c:v>3.2788569999999999E-6</c:v>
                </c:pt>
                <c:pt idx="21695">
                  <c:v>3.2786880000000001E-6</c:v>
                </c:pt>
                <c:pt idx="21696">
                  <c:v>3.2785180000000001E-6</c:v>
                </c:pt>
                <c:pt idx="21697">
                  <c:v>3.2783450000000002E-6</c:v>
                </c:pt>
                <c:pt idx="21698">
                  <c:v>3.2781559999999999E-6</c:v>
                </c:pt>
                <c:pt idx="21699">
                  <c:v>3.277969E-6</c:v>
                </c:pt>
                <c:pt idx="21700">
                  <c:v>3.2778000000000002E-6</c:v>
                </c:pt>
                <c:pt idx="21701">
                  <c:v>3.2776289999999999E-6</c:v>
                </c:pt>
                <c:pt idx="21702">
                  <c:v>3.2774550000000002E-6</c:v>
                </c:pt>
                <c:pt idx="21703">
                  <c:v>3.277265E-6</c:v>
                </c:pt>
                <c:pt idx="21704">
                  <c:v>3.2770780000000002E-6</c:v>
                </c:pt>
                <c:pt idx="21705">
                  <c:v>3.2769080000000001E-6</c:v>
                </c:pt>
                <c:pt idx="21706">
                  <c:v>3.2767380000000001E-6</c:v>
                </c:pt>
                <c:pt idx="21707">
                  <c:v>3.276564E-6</c:v>
                </c:pt>
                <c:pt idx="21708">
                  <c:v>3.276375E-6</c:v>
                </c:pt>
                <c:pt idx="21709">
                  <c:v>3.2761880000000002E-6</c:v>
                </c:pt>
                <c:pt idx="21710">
                  <c:v>3.2760189999999999E-6</c:v>
                </c:pt>
                <c:pt idx="21711">
                  <c:v>3.2758489999999999E-6</c:v>
                </c:pt>
                <c:pt idx="21712">
                  <c:v>3.275662E-6</c:v>
                </c:pt>
                <c:pt idx="21713">
                  <c:v>3.27549E-6</c:v>
                </c:pt>
                <c:pt idx="21714">
                  <c:v>3.2753170000000001E-6</c:v>
                </c:pt>
                <c:pt idx="21715">
                  <c:v>3.2751280000000001E-6</c:v>
                </c:pt>
                <c:pt idx="21716">
                  <c:v>3.2749420000000001E-6</c:v>
                </c:pt>
                <c:pt idx="21717">
                  <c:v>3.2747729999999999E-6</c:v>
                </c:pt>
                <c:pt idx="21718">
                  <c:v>3.2746029999999998E-6</c:v>
                </c:pt>
                <c:pt idx="21719">
                  <c:v>3.2744299999999999E-6</c:v>
                </c:pt>
                <c:pt idx="21720">
                  <c:v>3.2742400000000002E-6</c:v>
                </c:pt>
                <c:pt idx="21721">
                  <c:v>3.2740529999999999E-6</c:v>
                </c:pt>
                <c:pt idx="21722">
                  <c:v>3.2738829999999999E-6</c:v>
                </c:pt>
                <c:pt idx="21723">
                  <c:v>3.273712E-6</c:v>
                </c:pt>
                <c:pt idx="21724">
                  <c:v>3.2735250000000001E-6</c:v>
                </c:pt>
                <c:pt idx="21725">
                  <c:v>3.2733399999999999E-6</c:v>
                </c:pt>
                <c:pt idx="21726">
                  <c:v>3.2731730000000002E-6</c:v>
                </c:pt>
                <c:pt idx="21727">
                  <c:v>3.2730030000000001E-6</c:v>
                </c:pt>
                <c:pt idx="21728">
                  <c:v>3.2728159999999998E-6</c:v>
                </c:pt>
                <c:pt idx="21729">
                  <c:v>3.2726429999999999E-6</c:v>
                </c:pt>
                <c:pt idx="21730">
                  <c:v>3.2724690000000002E-6</c:v>
                </c:pt>
                <c:pt idx="21731">
                  <c:v>3.272279E-6</c:v>
                </c:pt>
                <c:pt idx="21732">
                  <c:v>3.2720920000000002E-6</c:v>
                </c:pt>
                <c:pt idx="21733">
                  <c:v>3.2719220000000001E-6</c:v>
                </c:pt>
                <c:pt idx="21734">
                  <c:v>3.2717520000000001E-6</c:v>
                </c:pt>
                <c:pt idx="21735">
                  <c:v>3.271578E-6</c:v>
                </c:pt>
                <c:pt idx="21736">
                  <c:v>3.2713879999999998E-6</c:v>
                </c:pt>
                <c:pt idx="21737">
                  <c:v>3.2712009999999999E-6</c:v>
                </c:pt>
                <c:pt idx="21738">
                  <c:v>3.2710320000000001E-6</c:v>
                </c:pt>
                <c:pt idx="21739">
                  <c:v>3.2708609999999999E-6</c:v>
                </c:pt>
                <c:pt idx="21740">
                  <c:v>3.2706870000000001E-6</c:v>
                </c:pt>
                <c:pt idx="21741">
                  <c:v>3.2704960000000002E-6</c:v>
                </c:pt>
                <c:pt idx="21742">
                  <c:v>3.2703089999999999E-6</c:v>
                </c:pt>
                <c:pt idx="21743">
                  <c:v>3.2701389999999998E-6</c:v>
                </c:pt>
                <c:pt idx="21744">
                  <c:v>3.269968E-6</c:v>
                </c:pt>
                <c:pt idx="21745">
                  <c:v>3.2697939999999999E-6</c:v>
                </c:pt>
                <c:pt idx="21746">
                  <c:v>3.2696040000000001E-6</c:v>
                </c:pt>
                <c:pt idx="21747">
                  <c:v>3.2694169999999998E-6</c:v>
                </c:pt>
                <c:pt idx="21748">
                  <c:v>3.269246E-6</c:v>
                </c:pt>
                <c:pt idx="21749">
                  <c:v>3.2690759999999999E-6</c:v>
                </c:pt>
                <c:pt idx="21750">
                  <c:v>3.268901E-6</c:v>
                </c:pt>
                <c:pt idx="21751">
                  <c:v>3.2687109999999998E-6</c:v>
                </c:pt>
                <c:pt idx="21752">
                  <c:v>3.2685239999999999E-6</c:v>
                </c:pt>
                <c:pt idx="21753">
                  <c:v>3.2683539999999999E-6</c:v>
                </c:pt>
                <c:pt idx="21754">
                  <c:v>3.2681819999999998E-6</c:v>
                </c:pt>
                <c:pt idx="21755">
                  <c:v>3.2680080000000001E-6</c:v>
                </c:pt>
                <c:pt idx="21756">
                  <c:v>3.2678179999999999E-6</c:v>
                </c:pt>
                <c:pt idx="21757">
                  <c:v>3.2676299999999998E-6</c:v>
                </c:pt>
                <c:pt idx="21758">
                  <c:v>3.2674599999999998E-6</c:v>
                </c:pt>
                <c:pt idx="21759">
                  <c:v>3.2672889999999999E-6</c:v>
                </c:pt>
                <c:pt idx="21760">
                  <c:v>3.267114E-6</c:v>
                </c:pt>
                <c:pt idx="21761">
                  <c:v>3.2669360000000002E-6</c:v>
                </c:pt>
                <c:pt idx="21762">
                  <c:v>3.266753E-6</c:v>
                </c:pt>
                <c:pt idx="21763">
                  <c:v>3.2665730000000001E-6</c:v>
                </c:pt>
                <c:pt idx="21764">
                  <c:v>3.2663809999999999E-6</c:v>
                </c:pt>
                <c:pt idx="21765">
                  <c:v>3.2661899999999999E-6</c:v>
                </c:pt>
                <c:pt idx="21766">
                  <c:v>3.2660059999999999E-6</c:v>
                </c:pt>
                <c:pt idx="21767">
                  <c:v>3.2658289999999999E-6</c:v>
                </c:pt>
                <c:pt idx="21768">
                  <c:v>3.2656769999999999E-6</c:v>
                </c:pt>
                <c:pt idx="21769">
                  <c:v>3.2655170000000002E-6</c:v>
                </c:pt>
                <c:pt idx="21770">
                  <c:v>3.2653290000000001E-6</c:v>
                </c:pt>
                <c:pt idx="21771">
                  <c:v>3.2651400000000001E-6</c:v>
                </c:pt>
                <c:pt idx="21772">
                  <c:v>3.2649529999999998E-6</c:v>
                </c:pt>
                <c:pt idx="21773">
                  <c:v>3.264768E-6</c:v>
                </c:pt>
                <c:pt idx="21774">
                  <c:v>3.2646059999999998E-6</c:v>
                </c:pt>
                <c:pt idx="21775">
                  <c:v>3.2644200000000002E-6</c:v>
                </c:pt>
                <c:pt idx="21776">
                  <c:v>3.2642360000000002E-6</c:v>
                </c:pt>
                <c:pt idx="21777">
                  <c:v>3.2640539999999998E-6</c:v>
                </c:pt>
                <c:pt idx="21778">
                  <c:v>3.263894E-6</c:v>
                </c:pt>
                <c:pt idx="21779">
                  <c:v>3.263708E-6</c:v>
                </c:pt>
                <c:pt idx="21780">
                  <c:v>3.263538E-6</c:v>
                </c:pt>
                <c:pt idx="21781">
                  <c:v>3.2633639999999998E-6</c:v>
                </c:pt>
                <c:pt idx="21782">
                  <c:v>3.2631819999999999E-6</c:v>
                </c:pt>
                <c:pt idx="21783">
                  <c:v>3.2629999999999999E-6</c:v>
                </c:pt>
                <c:pt idx="21784">
                  <c:v>3.2628069999999999E-6</c:v>
                </c:pt>
                <c:pt idx="21785">
                  <c:v>3.2626119999999998E-6</c:v>
                </c:pt>
                <c:pt idx="21786">
                  <c:v>3.2624249999999999E-6</c:v>
                </c:pt>
                <c:pt idx="21787">
                  <c:v>3.2622450000000001E-6</c:v>
                </c:pt>
                <c:pt idx="21788">
                  <c:v>3.2620919999999999E-6</c:v>
                </c:pt>
                <c:pt idx="21789">
                  <c:v>3.2619320000000001E-6</c:v>
                </c:pt>
                <c:pt idx="21790">
                  <c:v>3.261758E-6</c:v>
                </c:pt>
                <c:pt idx="21791">
                  <c:v>3.2615789999999999E-6</c:v>
                </c:pt>
                <c:pt idx="21792">
                  <c:v>3.261392E-6</c:v>
                </c:pt>
                <c:pt idx="21793">
                  <c:v>3.261206E-6</c:v>
                </c:pt>
                <c:pt idx="21794">
                  <c:v>3.2610089999999998E-6</c:v>
                </c:pt>
                <c:pt idx="21795">
                  <c:v>3.2608129999999999E-6</c:v>
                </c:pt>
                <c:pt idx="21796">
                  <c:v>3.2606269999999999E-6</c:v>
                </c:pt>
                <c:pt idx="21797">
                  <c:v>3.2604690000000002E-6</c:v>
                </c:pt>
                <c:pt idx="21798">
                  <c:v>3.2602889999999998E-6</c:v>
                </c:pt>
                <c:pt idx="21799">
                  <c:v>3.2606190000000001E-6</c:v>
                </c:pt>
                <c:pt idx="21800">
                  <c:v>3.260417E-6</c:v>
                </c:pt>
                <c:pt idx="21801">
                  <c:v>3.260217E-6</c:v>
                </c:pt>
                <c:pt idx="21802">
                  <c:v>3.2600210000000001E-6</c:v>
                </c:pt>
                <c:pt idx="21803">
                  <c:v>3.2598309999999999E-6</c:v>
                </c:pt>
                <c:pt idx="21804">
                  <c:v>3.2596469999999999E-6</c:v>
                </c:pt>
                <c:pt idx="21805">
                  <c:v>3.2594710000000001E-6</c:v>
                </c:pt>
                <c:pt idx="21806">
                  <c:v>3.2592960000000002E-6</c:v>
                </c:pt>
                <c:pt idx="21807">
                  <c:v>3.2591400000000001E-6</c:v>
                </c:pt>
                <c:pt idx="21808">
                  <c:v>3.258975E-6</c:v>
                </c:pt>
                <c:pt idx="21809">
                  <c:v>3.2588020000000001E-6</c:v>
                </c:pt>
                <c:pt idx="21810">
                  <c:v>3.2586090000000001E-6</c:v>
                </c:pt>
                <c:pt idx="21811">
                  <c:v>3.2584239999999998E-6</c:v>
                </c:pt>
                <c:pt idx="21812">
                  <c:v>3.258248E-6</c:v>
                </c:pt>
                <c:pt idx="21813">
                  <c:v>3.2580599999999999E-6</c:v>
                </c:pt>
                <c:pt idx="21814">
                  <c:v>3.257887E-6</c:v>
                </c:pt>
                <c:pt idx="21815">
                  <c:v>3.2576980000000001E-6</c:v>
                </c:pt>
                <c:pt idx="21816">
                  <c:v>3.2575269999999998E-6</c:v>
                </c:pt>
                <c:pt idx="21817">
                  <c:v>3.2573589999999999E-6</c:v>
                </c:pt>
                <c:pt idx="21818">
                  <c:v>3.2571850000000001E-6</c:v>
                </c:pt>
                <c:pt idx="21819">
                  <c:v>3.257011E-6</c:v>
                </c:pt>
                <c:pt idx="21820">
                  <c:v>3.2568220000000001E-6</c:v>
                </c:pt>
                <c:pt idx="21821">
                  <c:v>3.2566380000000001E-6</c:v>
                </c:pt>
                <c:pt idx="21822">
                  <c:v>3.256473E-6</c:v>
                </c:pt>
                <c:pt idx="21823">
                  <c:v>3.256305E-6</c:v>
                </c:pt>
                <c:pt idx="21824">
                  <c:v>3.256135E-6</c:v>
                </c:pt>
                <c:pt idx="21825">
                  <c:v>3.255962E-6</c:v>
                </c:pt>
                <c:pt idx="21826">
                  <c:v>3.255785E-6</c:v>
                </c:pt>
                <c:pt idx="21827">
                  <c:v>3.2556030000000001E-6</c:v>
                </c:pt>
                <c:pt idx="21828">
                  <c:v>3.2554260000000001E-6</c:v>
                </c:pt>
                <c:pt idx="21829">
                  <c:v>3.2552339999999999E-6</c:v>
                </c:pt>
                <c:pt idx="21830">
                  <c:v>3.255049E-6</c:v>
                </c:pt>
                <c:pt idx="21831">
                  <c:v>3.2548709999999998E-6</c:v>
                </c:pt>
                <c:pt idx="21832">
                  <c:v>3.2547189999999998E-6</c:v>
                </c:pt>
                <c:pt idx="21833">
                  <c:v>3.2545430000000001E-6</c:v>
                </c:pt>
                <c:pt idx="21834">
                  <c:v>3.254387E-6</c:v>
                </c:pt>
                <c:pt idx="21835">
                  <c:v>3.2542039999999998E-6</c:v>
                </c:pt>
                <c:pt idx="21836">
                  <c:v>3.254021E-6</c:v>
                </c:pt>
                <c:pt idx="21837">
                  <c:v>3.2538399999999999E-6</c:v>
                </c:pt>
                <c:pt idx="21838">
                  <c:v>3.2536789999999999E-6</c:v>
                </c:pt>
                <c:pt idx="21839">
                  <c:v>3.2534949999999999E-6</c:v>
                </c:pt>
                <c:pt idx="21840">
                  <c:v>3.253313E-6</c:v>
                </c:pt>
                <c:pt idx="21841">
                  <c:v>3.2531339999999999E-6</c:v>
                </c:pt>
                <c:pt idx="21842">
                  <c:v>3.252977E-6</c:v>
                </c:pt>
                <c:pt idx="21843">
                  <c:v>3.2527950000000001E-6</c:v>
                </c:pt>
                <c:pt idx="21844">
                  <c:v>3.2526150000000002E-6</c:v>
                </c:pt>
                <c:pt idx="21845">
                  <c:v>3.2524360000000001E-6</c:v>
                </c:pt>
                <c:pt idx="21846">
                  <c:v>3.2522789999999998E-6</c:v>
                </c:pt>
                <c:pt idx="21847">
                  <c:v>3.2521109999999998E-6</c:v>
                </c:pt>
                <c:pt idx="21848">
                  <c:v>3.2519350000000001E-6</c:v>
                </c:pt>
                <c:pt idx="21849">
                  <c:v>3.2517589999999999E-6</c:v>
                </c:pt>
                <c:pt idx="21850">
                  <c:v>3.251579E-6</c:v>
                </c:pt>
                <c:pt idx="21851">
                  <c:v>3.2513979999999998E-6</c:v>
                </c:pt>
                <c:pt idx="21852">
                  <c:v>3.2512150000000001E-6</c:v>
                </c:pt>
                <c:pt idx="21853">
                  <c:v>3.251036E-6</c:v>
                </c:pt>
                <c:pt idx="21854">
                  <c:v>3.2508580000000002E-6</c:v>
                </c:pt>
                <c:pt idx="21855">
                  <c:v>3.2506810000000002E-6</c:v>
                </c:pt>
                <c:pt idx="21856">
                  <c:v>3.2505090000000001E-6</c:v>
                </c:pt>
                <c:pt idx="21857">
                  <c:v>3.2503360000000002E-6</c:v>
                </c:pt>
                <c:pt idx="21858">
                  <c:v>3.2501590000000002E-6</c:v>
                </c:pt>
                <c:pt idx="21859">
                  <c:v>3.2499870000000001E-6</c:v>
                </c:pt>
                <c:pt idx="21860">
                  <c:v>3.2498089999999998E-6</c:v>
                </c:pt>
                <c:pt idx="21861">
                  <c:v>3.2496429999999999E-6</c:v>
                </c:pt>
                <c:pt idx="21862">
                  <c:v>3.2494620000000002E-6</c:v>
                </c:pt>
                <c:pt idx="21863">
                  <c:v>3.2492920000000002E-6</c:v>
                </c:pt>
                <c:pt idx="21864">
                  <c:v>3.249116E-6</c:v>
                </c:pt>
                <c:pt idx="21865">
                  <c:v>3.248925E-6</c:v>
                </c:pt>
                <c:pt idx="21866">
                  <c:v>3.2487389999999999E-6</c:v>
                </c:pt>
                <c:pt idx="21867">
                  <c:v>3.2485599999999999E-6</c:v>
                </c:pt>
                <c:pt idx="21868">
                  <c:v>3.2484079999999999E-6</c:v>
                </c:pt>
                <c:pt idx="21869">
                  <c:v>3.2482449999999998E-6</c:v>
                </c:pt>
                <c:pt idx="21870">
                  <c:v>3.2480769999999999E-6</c:v>
                </c:pt>
                <c:pt idx="21871">
                  <c:v>3.247899E-6</c:v>
                </c:pt>
                <c:pt idx="21872">
                  <c:v>3.2477249999999999E-6</c:v>
                </c:pt>
                <c:pt idx="21873">
                  <c:v>3.247536E-6</c:v>
                </c:pt>
                <c:pt idx="21874">
                  <c:v>3.247361E-6</c:v>
                </c:pt>
                <c:pt idx="21875">
                  <c:v>3.2471709999999998E-6</c:v>
                </c:pt>
                <c:pt idx="21876">
                  <c:v>3.2469939999999998E-6</c:v>
                </c:pt>
                <c:pt idx="21877">
                  <c:v>3.246816E-6</c:v>
                </c:pt>
                <c:pt idx="21878">
                  <c:v>3.2466450000000002E-6</c:v>
                </c:pt>
                <c:pt idx="21879">
                  <c:v>3.2464750000000001E-6</c:v>
                </c:pt>
                <c:pt idx="21880">
                  <c:v>3.246301E-6</c:v>
                </c:pt>
                <c:pt idx="21881">
                  <c:v>3.2461289999999999E-6</c:v>
                </c:pt>
                <c:pt idx="21882">
                  <c:v>3.2459530000000001E-6</c:v>
                </c:pt>
                <c:pt idx="21883">
                  <c:v>3.2457629999999999E-6</c:v>
                </c:pt>
                <c:pt idx="21884">
                  <c:v>3.2455760000000001E-6</c:v>
                </c:pt>
                <c:pt idx="21885">
                  <c:v>3.2453960000000002E-6</c:v>
                </c:pt>
                <c:pt idx="21886">
                  <c:v>3.2452409999999999E-6</c:v>
                </c:pt>
                <c:pt idx="21887">
                  <c:v>3.2450619999999999E-6</c:v>
                </c:pt>
                <c:pt idx="21888">
                  <c:v>3.2449040000000002E-6</c:v>
                </c:pt>
                <c:pt idx="21889">
                  <c:v>3.244721E-6</c:v>
                </c:pt>
                <c:pt idx="21890">
                  <c:v>3.2445379999999998E-6</c:v>
                </c:pt>
                <c:pt idx="21891">
                  <c:v>3.2443559999999999E-6</c:v>
                </c:pt>
                <c:pt idx="21892">
                  <c:v>3.2441969999999999E-6</c:v>
                </c:pt>
                <c:pt idx="21893">
                  <c:v>3.2440120000000001E-6</c:v>
                </c:pt>
                <c:pt idx="21894">
                  <c:v>3.2438449999999999E-6</c:v>
                </c:pt>
                <c:pt idx="21895">
                  <c:v>3.243672E-6</c:v>
                </c:pt>
                <c:pt idx="21896">
                  <c:v>3.243495E-6</c:v>
                </c:pt>
                <c:pt idx="21897">
                  <c:v>3.2433189999999998E-6</c:v>
                </c:pt>
                <c:pt idx="21898">
                  <c:v>3.2431400000000002E-6</c:v>
                </c:pt>
                <c:pt idx="21899">
                  <c:v>3.242959E-6</c:v>
                </c:pt>
                <c:pt idx="21900">
                  <c:v>3.2427759999999999E-6</c:v>
                </c:pt>
                <c:pt idx="21901">
                  <c:v>3.2425969999999998E-6</c:v>
                </c:pt>
                <c:pt idx="21902">
                  <c:v>3.242419E-6</c:v>
                </c:pt>
                <c:pt idx="21903">
                  <c:v>3.2422449999999998E-6</c:v>
                </c:pt>
                <c:pt idx="21904">
                  <c:v>3.2420699999999999E-6</c:v>
                </c:pt>
                <c:pt idx="21905">
                  <c:v>3.2418820000000002E-6</c:v>
                </c:pt>
                <c:pt idx="21906">
                  <c:v>3.241699E-6</c:v>
                </c:pt>
                <c:pt idx="21907">
                  <c:v>3.2415420000000001E-6</c:v>
                </c:pt>
                <c:pt idx="21908">
                  <c:v>3.2413619999999998E-6</c:v>
                </c:pt>
                <c:pt idx="21909">
                  <c:v>3.241184E-6</c:v>
                </c:pt>
                <c:pt idx="21910">
                  <c:v>3.241023E-6</c:v>
                </c:pt>
                <c:pt idx="21911">
                  <c:v>3.240857E-6</c:v>
                </c:pt>
                <c:pt idx="21912">
                  <c:v>3.240685E-6</c:v>
                </c:pt>
                <c:pt idx="21913">
                  <c:v>3.2405039999999998E-6</c:v>
                </c:pt>
                <c:pt idx="21914">
                  <c:v>3.2403230000000001E-6</c:v>
                </c:pt>
                <c:pt idx="21915">
                  <c:v>3.2401309999999999E-6</c:v>
                </c:pt>
                <c:pt idx="21916">
                  <c:v>3.2399379999999999E-6</c:v>
                </c:pt>
                <c:pt idx="21917">
                  <c:v>3.2397530000000001E-6</c:v>
                </c:pt>
                <c:pt idx="21918">
                  <c:v>3.2395760000000001E-6</c:v>
                </c:pt>
                <c:pt idx="21919">
                  <c:v>3.2394260000000001E-6</c:v>
                </c:pt>
                <c:pt idx="21920">
                  <c:v>3.2392689999999998E-6</c:v>
                </c:pt>
                <c:pt idx="21921">
                  <c:v>3.2390849999999998E-6</c:v>
                </c:pt>
                <c:pt idx="21922">
                  <c:v>3.2389E-6</c:v>
                </c:pt>
                <c:pt idx="21923">
                  <c:v>3.2387309999999998E-6</c:v>
                </c:pt>
                <c:pt idx="21924">
                  <c:v>3.2385579999999999E-6</c:v>
                </c:pt>
                <c:pt idx="21925">
                  <c:v>3.2383809999999999E-6</c:v>
                </c:pt>
                <c:pt idx="21926">
                  <c:v>3.2382039999999999E-6</c:v>
                </c:pt>
                <c:pt idx="21927">
                  <c:v>3.2380230000000002E-6</c:v>
                </c:pt>
                <c:pt idx="21928">
                  <c:v>3.237842E-6</c:v>
                </c:pt>
                <c:pt idx="21929">
                  <c:v>3.237663E-6</c:v>
                </c:pt>
                <c:pt idx="21930">
                  <c:v>3.2374839999999999E-6</c:v>
                </c:pt>
                <c:pt idx="21931">
                  <c:v>3.2373049999999998E-6</c:v>
                </c:pt>
                <c:pt idx="21932">
                  <c:v>3.2371319999999999E-6</c:v>
                </c:pt>
                <c:pt idx="21933">
                  <c:v>3.2369599999999998E-6</c:v>
                </c:pt>
                <c:pt idx="21934">
                  <c:v>3.236782E-6</c:v>
                </c:pt>
                <c:pt idx="21935">
                  <c:v>3.2365930000000001E-6</c:v>
                </c:pt>
                <c:pt idx="21936">
                  <c:v>3.236405E-6</c:v>
                </c:pt>
                <c:pt idx="21937">
                  <c:v>3.2362410000000001E-6</c:v>
                </c:pt>
                <c:pt idx="21938">
                  <c:v>3.2360750000000002E-6</c:v>
                </c:pt>
                <c:pt idx="21939">
                  <c:v>3.2364029999999999E-6</c:v>
                </c:pt>
                <c:pt idx="21940">
                  <c:v>3.2361989999999998E-6</c:v>
                </c:pt>
                <c:pt idx="21941">
                  <c:v>3.2359990000000002E-6</c:v>
                </c:pt>
                <c:pt idx="21942">
                  <c:v>3.2358020000000001E-6</c:v>
                </c:pt>
                <c:pt idx="21943">
                  <c:v>3.2356150000000002E-6</c:v>
                </c:pt>
                <c:pt idx="21944">
                  <c:v>3.2354360000000001E-6</c:v>
                </c:pt>
                <c:pt idx="21945">
                  <c:v>3.2352610000000002E-6</c:v>
                </c:pt>
                <c:pt idx="21946">
                  <c:v>3.2350930000000002E-6</c:v>
                </c:pt>
                <c:pt idx="21947">
                  <c:v>3.23494E-6</c:v>
                </c:pt>
                <c:pt idx="21948">
                  <c:v>3.2347749999999999E-6</c:v>
                </c:pt>
                <c:pt idx="21949">
                  <c:v>3.234611E-6</c:v>
                </c:pt>
                <c:pt idx="21950">
                  <c:v>3.234425E-6</c:v>
                </c:pt>
                <c:pt idx="21951">
                  <c:v>3.2342380000000001E-6</c:v>
                </c:pt>
                <c:pt idx="21952">
                  <c:v>3.2340599999999998E-6</c:v>
                </c:pt>
                <c:pt idx="21953">
                  <c:v>3.2338700000000001E-6</c:v>
                </c:pt>
                <c:pt idx="21954">
                  <c:v>3.233691E-6</c:v>
                </c:pt>
                <c:pt idx="21955">
                  <c:v>3.233521E-6</c:v>
                </c:pt>
                <c:pt idx="21956">
                  <c:v>3.2333500000000001E-6</c:v>
                </c:pt>
                <c:pt idx="21957">
                  <c:v>3.2331800000000001E-6</c:v>
                </c:pt>
                <c:pt idx="21958">
                  <c:v>3.2330089999999998E-6</c:v>
                </c:pt>
                <c:pt idx="21959">
                  <c:v>3.2328370000000002E-6</c:v>
                </c:pt>
                <c:pt idx="21960">
                  <c:v>3.2326620000000002E-6</c:v>
                </c:pt>
                <c:pt idx="21961">
                  <c:v>3.2324939999999998E-6</c:v>
                </c:pt>
                <c:pt idx="21962">
                  <c:v>3.2323220000000001E-6</c:v>
                </c:pt>
                <c:pt idx="21963">
                  <c:v>3.2321439999999999E-6</c:v>
                </c:pt>
                <c:pt idx="21964">
                  <c:v>3.2319599999999999E-6</c:v>
                </c:pt>
                <c:pt idx="21965">
                  <c:v>3.2317770000000001E-6</c:v>
                </c:pt>
                <c:pt idx="21966">
                  <c:v>3.2315989999999999E-6</c:v>
                </c:pt>
                <c:pt idx="21967">
                  <c:v>3.231442E-6</c:v>
                </c:pt>
                <c:pt idx="21968">
                  <c:v>3.2312819999999998E-6</c:v>
                </c:pt>
                <c:pt idx="21969">
                  <c:v>3.2311179999999999E-6</c:v>
                </c:pt>
                <c:pt idx="21970">
                  <c:v>3.2309470000000001E-6</c:v>
                </c:pt>
                <c:pt idx="21971">
                  <c:v>3.2307700000000001E-6</c:v>
                </c:pt>
                <c:pt idx="21972">
                  <c:v>3.2305939999999999E-6</c:v>
                </c:pt>
                <c:pt idx="21973">
                  <c:v>3.2304029999999999E-6</c:v>
                </c:pt>
                <c:pt idx="21974">
                  <c:v>3.2302169999999998E-6</c:v>
                </c:pt>
                <c:pt idx="21975">
                  <c:v>3.230039E-6</c:v>
                </c:pt>
                <c:pt idx="21976">
                  <c:v>3.229869E-6</c:v>
                </c:pt>
                <c:pt idx="21977">
                  <c:v>3.2297230000000002E-6</c:v>
                </c:pt>
                <c:pt idx="21978">
                  <c:v>3.2295510000000001E-6</c:v>
                </c:pt>
                <c:pt idx="21979">
                  <c:v>3.2293970000000001E-6</c:v>
                </c:pt>
                <c:pt idx="21980">
                  <c:v>3.2292150000000001E-6</c:v>
                </c:pt>
                <c:pt idx="21981">
                  <c:v>3.2290330000000002E-6</c:v>
                </c:pt>
                <c:pt idx="21982">
                  <c:v>3.2288520000000001E-6</c:v>
                </c:pt>
                <c:pt idx="21983">
                  <c:v>3.2286739999999998E-6</c:v>
                </c:pt>
                <c:pt idx="21984">
                  <c:v>3.228519E-6</c:v>
                </c:pt>
                <c:pt idx="21985">
                  <c:v>3.2283399999999999E-6</c:v>
                </c:pt>
                <c:pt idx="21986">
                  <c:v>3.2281620000000001E-6</c:v>
                </c:pt>
                <c:pt idx="21987">
                  <c:v>3.2279870000000001E-6</c:v>
                </c:pt>
                <c:pt idx="21988">
                  <c:v>3.2278330000000001E-6</c:v>
                </c:pt>
                <c:pt idx="21989">
                  <c:v>3.227654E-6</c:v>
                </c:pt>
                <c:pt idx="21990">
                  <c:v>3.227475E-6</c:v>
                </c:pt>
                <c:pt idx="21991">
                  <c:v>3.2272979999999999E-6</c:v>
                </c:pt>
                <c:pt idx="21992">
                  <c:v>3.2271239999999998E-6</c:v>
                </c:pt>
                <c:pt idx="21993">
                  <c:v>3.226971E-6</c:v>
                </c:pt>
                <c:pt idx="21994">
                  <c:v>3.2267910000000001E-6</c:v>
                </c:pt>
                <c:pt idx="21995">
                  <c:v>3.2266129999999999E-6</c:v>
                </c:pt>
                <c:pt idx="21996">
                  <c:v>3.2264350000000001E-6</c:v>
                </c:pt>
                <c:pt idx="21997">
                  <c:v>3.2262600000000001E-6</c:v>
                </c:pt>
                <c:pt idx="21998">
                  <c:v>3.2261069999999999E-6</c:v>
                </c:pt>
                <c:pt idx="21999">
                  <c:v>3.225927E-6</c:v>
                </c:pt>
                <c:pt idx="22000">
                  <c:v>3.2257490000000002E-6</c:v>
                </c:pt>
                <c:pt idx="22001">
                  <c:v>3.2255860000000001E-6</c:v>
                </c:pt>
                <c:pt idx="22002">
                  <c:v>3.225421E-6</c:v>
                </c:pt>
                <c:pt idx="22003">
                  <c:v>3.2252480000000001E-6</c:v>
                </c:pt>
                <c:pt idx="22004">
                  <c:v>3.2250609999999998E-6</c:v>
                </c:pt>
                <c:pt idx="22005">
                  <c:v>3.2248769999999998E-6</c:v>
                </c:pt>
                <c:pt idx="22006">
                  <c:v>3.2246940000000001E-6</c:v>
                </c:pt>
                <c:pt idx="22007">
                  <c:v>3.224517E-6</c:v>
                </c:pt>
                <c:pt idx="22008">
                  <c:v>3.2243460000000002E-6</c:v>
                </c:pt>
                <c:pt idx="22009">
                  <c:v>3.2242E-6</c:v>
                </c:pt>
                <c:pt idx="22010">
                  <c:v>3.2240259999999998E-6</c:v>
                </c:pt>
                <c:pt idx="22011">
                  <c:v>3.2238520000000001E-6</c:v>
                </c:pt>
                <c:pt idx="22012">
                  <c:v>3.2236770000000002E-6</c:v>
                </c:pt>
                <c:pt idx="22013">
                  <c:v>3.2235179999999998E-6</c:v>
                </c:pt>
                <c:pt idx="22014">
                  <c:v>3.223351E-6</c:v>
                </c:pt>
                <c:pt idx="22015">
                  <c:v>3.2231780000000001E-6</c:v>
                </c:pt>
                <c:pt idx="22016">
                  <c:v>3.22299E-6</c:v>
                </c:pt>
                <c:pt idx="22017">
                  <c:v>3.2228030000000002E-6</c:v>
                </c:pt>
                <c:pt idx="22018">
                  <c:v>3.2226209999999998E-6</c:v>
                </c:pt>
                <c:pt idx="22019">
                  <c:v>3.2224580000000002E-6</c:v>
                </c:pt>
                <c:pt idx="22020">
                  <c:v>3.2222930000000001E-6</c:v>
                </c:pt>
                <c:pt idx="22021">
                  <c:v>3.2221239999999998E-6</c:v>
                </c:pt>
                <c:pt idx="22022">
                  <c:v>3.221953E-6</c:v>
                </c:pt>
                <c:pt idx="22023">
                  <c:v>3.2217800000000001E-6</c:v>
                </c:pt>
                <c:pt idx="22024">
                  <c:v>3.2215960000000001E-6</c:v>
                </c:pt>
                <c:pt idx="22025">
                  <c:v>3.221424E-6</c:v>
                </c:pt>
                <c:pt idx="22026">
                  <c:v>3.221238E-6</c:v>
                </c:pt>
                <c:pt idx="22027">
                  <c:v>3.2210580000000001E-6</c:v>
                </c:pt>
                <c:pt idx="22028">
                  <c:v>3.2208839999999999E-6</c:v>
                </c:pt>
                <c:pt idx="22029">
                  <c:v>3.2207310000000001E-6</c:v>
                </c:pt>
                <c:pt idx="22030">
                  <c:v>3.2205720000000002E-6</c:v>
                </c:pt>
                <c:pt idx="22031">
                  <c:v>3.2204070000000001E-6</c:v>
                </c:pt>
                <c:pt idx="22032">
                  <c:v>3.2202340000000002E-6</c:v>
                </c:pt>
                <c:pt idx="22033">
                  <c:v>3.2200460000000001E-6</c:v>
                </c:pt>
                <c:pt idx="22034">
                  <c:v>3.2198589999999998E-6</c:v>
                </c:pt>
                <c:pt idx="22035">
                  <c:v>3.2196890000000002E-6</c:v>
                </c:pt>
                <c:pt idx="22036">
                  <c:v>3.2195179999999999E-6</c:v>
                </c:pt>
                <c:pt idx="22037">
                  <c:v>3.219345E-6</c:v>
                </c:pt>
                <c:pt idx="22038">
                  <c:v>3.2191729999999999E-6</c:v>
                </c:pt>
                <c:pt idx="22039">
                  <c:v>3.2190009999999998E-6</c:v>
                </c:pt>
                <c:pt idx="22040">
                  <c:v>3.21883E-6</c:v>
                </c:pt>
                <c:pt idx="22041">
                  <c:v>3.218655E-6</c:v>
                </c:pt>
                <c:pt idx="22042">
                  <c:v>3.2184800000000001E-6</c:v>
                </c:pt>
                <c:pt idx="22043">
                  <c:v>3.2182930000000002E-6</c:v>
                </c:pt>
                <c:pt idx="22044">
                  <c:v>3.2181219999999999E-6</c:v>
                </c:pt>
                <c:pt idx="22045">
                  <c:v>3.2179530000000001E-6</c:v>
                </c:pt>
                <c:pt idx="22046">
                  <c:v>3.217781E-6</c:v>
                </c:pt>
                <c:pt idx="22047">
                  <c:v>3.2176170000000002E-6</c:v>
                </c:pt>
                <c:pt idx="22048">
                  <c:v>3.2174389999999999E-6</c:v>
                </c:pt>
                <c:pt idx="22049">
                  <c:v>3.2172709999999999E-6</c:v>
                </c:pt>
                <c:pt idx="22050">
                  <c:v>3.2170899999999998E-6</c:v>
                </c:pt>
                <c:pt idx="22051">
                  <c:v>3.216919E-6</c:v>
                </c:pt>
                <c:pt idx="22052">
                  <c:v>3.2167419999999999E-6</c:v>
                </c:pt>
                <c:pt idx="22053">
                  <c:v>3.216567E-6</c:v>
                </c:pt>
                <c:pt idx="22054">
                  <c:v>3.2163960000000001E-6</c:v>
                </c:pt>
                <c:pt idx="22055">
                  <c:v>3.2162199999999999E-6</c:v>
                </c:pt>
                <c:pt idx="22056">
                  <c:v>3.2160479999999998E-6</c:v>
                </c:pt>
                <c:pt idx="22057">
                  <c:v>3.2158740000000001E-6</c:v>
                </c:pt>
                <c:pt idx="22058">
                  <c:v>3.215702E-6</c:v>
                </c:pt>
                <c:pt idx="22059">
                  <c:v>3.2155299999999999E-6</c:v>
                </c:pt>
                <c:pt idx="22060">
                  <c:v>3.2153540000000002E-6</c:v>
                </c:pt>
                <c:pt idx="22061">
                  <c:v>3.215164E-6</c:v>
                </c:pt>
                <c:pt idx="22062">
                  <c:v>3.21498E-6</c:v>
                </c:pt>
                <c:pt idx="22063">
                  <c:v>3.2148039999999998E-6</c:v>
                </c:pt>
                <c:pt idx="22064">
                  <c:v>3.2146550000000001E-6</c:v>
                </c:pt>
                <c:pt idx="22065">
                  <c:v>3.2144999999999999E-6</c:v>
                </c:pt>
                <c:pt idx="22066">
                  <c:v>3.2143319999999999E-6</c:v>
                </c:pt>
                <c:pt idx="22067">
                  <c:v>3.2141569999999999E-6</c:v>
                </c:pt>
                <c:pt idx="22068">
                  <c:v>3.2139810000000002E-6</c:v>
                </c:pt>
                <c:pt idx="22069">
                  <c:v>3.2138E-6</c:v>
                </c:pt>
                <c:pt idx="22070">
                  <c:v>3.2136189999999999E-6</c:v>
                </c:pt>
                <c:pt idx="22071">
                  <c:v>3.213437E-6</c:v>
                </c:pt>
                <c:pt idx="22072">
                  <c:v>3.21326E-6</c:v>
                </c:pt>
                <c:pt idx="22073">
                  <c:v>3.213085E-6</c:v>
                </c:pt>
                <c:pt idx="22074">
                  <c:v>3.2129140000000002E-6</c:v>
                </c:pt>
                <c:pt idx="22075">
                  <c:v>3.2127429999999999E-6</c:v>
                </c:pt>
                <c:pt idx="22076">
                  <c:v>3.2125679999999999E-6</c:v>
                </c:pt>
                <c:pt idx="22077">
                  <c:v>3.2123999999999999E-6</c:v>
                </c:pt>
                <c:pt idx="22078">
                  <c:v>3.2122279999999999E-6</c:v>
                </c:pt>
                <c:pt idx="22079">
                  <c:v>3.212057E-6</c:v>
                </c:pt>
                <c:pt idx="22080">
                  <c:v>3.211882E-6</c:v>
                </c:pt>
                <c:pt idx="22081">
                  <c:v>3.211705E-6</c:v>
                </c:pt>
                <c:pt idx="22082">
                  <c:v>3.2115300000000001E-6</c:v>
                </c:pt>
                <c:pt idx="22083">
                  <c:v>3.2113519999999998E-6</c:v>
                </c:pt>
                <c:pt idx="22084">
                  <c:v>3.2111789999999999E-6</c:v>
                </c:pt>
                <c:pt idx="22085">
                  <c:v>3.2110039999999999E-6</c:v>
                </c:pt>
                <c:pt idx="22086">
                  <c:v>3.2108319999999999E-6</c:v>
                </c:pt>
                <c:pt idx="22087">
                  <c:v>3.210661E-6</c:v>
                </c:pt>
                <c:pt idx="22088">
                  <c:v>3.2104849999999998E-6</c:v>
                </c:pt>
                <c:pt idx="22089">
                  <c:v>3.2108159999999998E-6</c:v>
                </c:pt>
                <c:pt idx="22090">
                  <c:v>3.2106030000000001E-6</c:v>
                </c:pt>
                <c:pt idx="22091">
                  <c:v>3.210401E-6</c:v>
                </c:pt>
                <c:pt idx="22092">
                  <c:v>3.2102100000000001E-6</c:v>
                </c:pt>
                <c:pt idx="22093">
                  <c:v>3.2100300000000002E-6</c:v>
                </c:pt>
                <c:pt idx="22094">
                  <c:v>3.2098620000000002E-6</c:v>
                </c:pt>
                <c:pt idx="22095">
                  <c:v>3.209695E-6</c:v>
                </c:pt>
                <c:pt idx="22096">
                  <c:v>3.209548E-6</c:v>
                </c:pt>
                <c:pt idx="22097">
                  <c:v>3.2093899999999999E-6</c:v>
                </c:pt>
                <c:pt idx="22098">
                  <c:v>3.209219E-6</c:v>
                </c:pt>
                <c:pt idx="22099">
                  <c:v>3.2090440000000001E-6</c:v>
                </c:pt>
                <c:pt idx="22100">
                  <c:v>3.2088620000000001E-6</c:v>
                </c:pt>
                <c:pt idx="22101">
                  <c:v>3.2086780000000001E-6</c:v>
                </c:pt>
                <c:pt idx="22102">
                  <c:v>3.2084929999999999E-6</c:v>
                </c:pt>
                <c:pt idx="22103">
                  <c:v>3.2083139999999998E-6</c:v>
                </c:pt>
                <c:pt idx="22104">
                  <c:v>3.2081400000000001E-6</c:v>
                </c:pt>
                <c:pt idx="22105">
                  <c:v>3.2079670000000002E-6</c:v>
                </c:pt>
                <c:pt idx="22106">
                  <c:v>3.2078020000000001E-6</c:v>
                </c:pt>
                <c:pt idx="22107">
                  <c:v>3.2076340000000001E-6</c:v>
                </c:pt>
                <c:pt idx="22108">
                  <c:v>3.207471E-6</c:v>
                </c:pt>
                <c:pt idx="22109">
                  <c:v>3.2073019999999998E-6</c:v>
                </c:pt>
                <c:pt idx="22110">
                  <c:v>3.2071319999999998E-6</c:v>
                </c:pt>
                <c:pt idx="22111">
                  <c:v>3.2069589999999999E-6</c:v>
                </c:pt>
                <c:pt idx="22112">
                  <c:v>3.2067869999999998E-6</c:v>
                </c:pt>
                <c:pt idx="22113">
                  <c:v>3.2066130000000001E-6</c:v>
                </c:pt>
                <c:pt idx="22114">
                  <c:v>3.2064419999999998E-6</c:v>
                </c:pt>
                <c:pt idx="22115">
                  <c:v>3.2062720000000002E-6</c:v>
                </c:pt>
                <c:pt idx="22116">
                  <c:v>3.2060989999999999E-6</c:v>
                </c:pt>
                <c:pt idx="22117">
                  <c:v>3.2059129999999998E-6</c:v>
                </c:pt>
                <c:pt idx="22118">
                  <c:v>3.2057340000000002E-6</c:v>
                </c:pt>
                <c:pt idx="22119">
                  <c:v>3.2055629999999999E-6</c:v>
                </c:pt>
                <c:pt idx="22120">
                  <c:v>3.2054190000000002E-6</c:v>
                </c:pt>
                <c:pt idx="22121">
                  <c:v>3.2052670000000002E-6</c:v>
                </c:pt>
                <c:pt idx="22122">
                  <c:v>3.2051029999999999E-6</c:v>
                </c:pt>
                <c:pt idx="22123">
                  <c:v>3.2049340000000001E-6</c:v>
                </c:pt>
                <c:pt idx="22124">
                  <c:v>3.204755E-6</c:v>
                </c:pt>
                <c:pt idx="22125">
                  <c:v>3.204578E-6</c:v>
                </c:pt>
                <c:pt idx="22126">
                  <c:v>3.204401E-6</c:v>
                </c:pt>
                <c:pt idx="22127">
                  <c:v>3.204226E-6</c:v>
                </c:pt>
                <c:pt idx="22128">
                  <c:v>3.2040519999999999E-6</c:v>
                </c:pt>
                <c:pt idx="22129">
                  <c:v>3.2038819999999999E-6</c:v>
                </c:pt>
                <c:pt idx="22130">
                  <c:v>3.2037139999999999E-6</c:v>
                </c:pt>
                <c:pt idx="22131">
                  <c:v>3.2035450000000001E-6</c:v>
                </c:pt>
                <c:pt idx="22132">
                  <c:v>3.20338E-6</c:v>
                </c:pt>
                <c:pt idx="22133">
                  <c:v>3.2032129999999998E-6</c:v>
                </c:pt>
                <c:pt idx="22134">
                  <c:v>3.2030469999999999E-6</c:v>
                </c:pt>
                <c:pt idx="22135">
                  <c:v>3.202876E-6</c:v>
                </c:pt>
                <c:pt idx="22136">
                  <c:v>3.2027050000000002E-6</c:v>
                </c:pt>
                <c:pt idx="22137">
                  <c:v>3.2025310000000001E-6</c:v>
                </c:pt>
                <c:pt idx="22138">
                  <c:v>3.202359E-6</c:v>
                </c:pt>
                <c:pt idx="22139">
                  <c:v>3.2021849999999998E-6</c:v>
                </c:pt>
                <c:pt idx="22140">
                  <c:v>3.202016E-6</c:v>
                </c:pt>
                <c:pt idx="22141">
                  <c:v>3.2018469999999998E-6</c:v>
                </c:pt>
                <c:pt idx="22142">
                  <c:v>3.2016809999999999E-6</c:v>
                </c:pt>
                <c:pt idx="22143">
                  <c:v>3.2015140000000001E-6</c:v>
                </c:pt>
                <c:pt idx="22144">
                  <c:v>3.2013420000000001E-6</c:v>
                </c:pt>
                <c:pt idx="22145">
                  <c:v>3.201156E-6</c:v>
                </c:pt>
                <c:pt idx="22146">
                  <c:v>3.2009749999999999E-6</c:v>
                </c:pt>
                <c:pt idx="22147">
                  <c:v>3.2008030000000002E-6</c:v>
                </c:pt>
                <c:pt idx="22148">
                  <c:v>3.2006560000000002E-6</c:v>
                </c:pt>
                <c:pt idx="22149">
                  <c:v>3.200505E-6</c:v>
                </c:pt>
                <c:pt idx="22150">
                  <c:v>3.2003270000000002E-6</c:v>
                </c:pt>
                <c:pt idx="22151">
                  <c:v>3.2001489999999999E-6</c:v>
                </c:pt>
                <c:pt idx="22152">
                  <c:v>3.1999719999999999E-6</c:v>
                </c:pt>
                <c:pt idx="22153">
                  <c:v>3.1998179999999999E-6</c:v>
                </c:pt>
                <c:pt idx="22154">
                  <c:v>3.1996389999999998E-6</c:v>
                </c:pt>
                <c:pt idx="22155">
                  <c:v>3.199477E-6</c:v>
                </c:pt>
                <c:pt idx="22156">
                  <c:v>3.1993119999999999E-6</c:v>
                </c:pt>
                <c:pt idx="22157">
                  <c:v>3.199139E-6</c:v>
                </c:pt>
                <c:pt idx="22158">
                  <c:v>3.1989680000000002E-6</c:v>
                </c:pt>
                <c:pt idx="22159">
                  <c:v>3.1987949999999998E-6</c:v>
                </c:pt>
                <c:pt idx="22160">
                  <c:v>3.1986210000000001E-6</c:v>
                </c:pt>
                <c:pt idx="22161">
                  <c:v>3.1984449999999999E-6</c:v>
                </c:pt>
                <c:pt idx="22162">
                  <c:v>3.1982749999999999E-6</c:v>
                </c:pt>
                <c:pt idx="22163">
                  <c:v>3.198104E-6</c:v>
                </c:pt>
                <c:pt idx="22164">
                  <c:v>3.1979349999999998E-6</c:v>
                </c:pt>
                <c:pt idx="22165">
                  <c:v>3.1977630000000002E-6</c:v>
                </c:pt>
                <c:pt idx="22166">
                  <c:v>3.1975939999999999E-6</c:v>
                </c:pt>
                <c:pt idx="22167">
                  <c:v>3.1974230000000001E-6</c:v>
                </c:pt>
                <c:pt idx="22168">
                  <c:v>3.1972559999999999E-6</c:v>
                </c:pt>
                <c:pt idx="22169">
                  <c:v>3.1970839999999998E-6</c:v>
                </c:pt>
                <c:pt idx="22170">
                  <c:v>3.1969159999999999E-6</c:v>
                </c:pt>
                <c:pt idx="22171">
                  <c:v>3.196745E-6</c:v>
                </c:pt>
                <c:pt idx="22172">
                  <c:v>3.196577E-6</c:v>
                </c:pt>
                <c:pt idx="22173">
                  <c:v>3.1964060000000002E-6</c:v>
                </c:pt>
                <c:pt idx="22174">
                  <c:v>3.196237E-6</c:v>
                </c:pt>
                <c:pt idx="22175">
                  <c:v>3.1960669999999999E-6</c:v>
                </c:pt>
                <c:pt idx="22176">
                  <c:v>3.195892E-6</c:v>
                </c:pt>
                <c:pt idx="22177">
                  <c:v>3.1957070000000001E-6</c:v>
                </c:pt>
                <c:pt idx="22178">
                  <c:v>3.195524E-6</c:v>
                </c:pt>
                <c:pt idx="22179">
                  <c:v>3.1953499999999998E-6</c:v>
                </c:pt>
                <c:pt idx="22180">
                  <c:v>3.195204E-6</c:v>
                </c:pt>
                <c:pt idx="22181">
                  <c:v>3.195048E-6</c:v>
                </c:pt>
                <c:pt idx="22182">
                  <c:v>3.1948849999999999E-6</c:v>
                </c:pt>
                <c:pt idx="22183">
                  <c:v>3.1947160000000001E-6</c:v>
                </c:pt>
                <c:pt idx="22184">
                  <c:v>3.1945430000000002E-6</c:v>
                </c:pt>
                <c:pt idx="22185">
                  <c:v>3.1943570000000002E-6</c:v>
                </c:pt>
                <c:pt idx="22186">
                  <c:v>3.1941730000000002E-6</c:v>
                </c:pt>
                <c:pt idx="22187">
                  <c:v>3.193992E-6</c:v>
                </c:pt>
                <c:pt idx="22188">
                  <c:v>3.1938179999999999E-6</c:v>
                </c:pt>
                <c:pt idx="22189">
                  <c:v>3.1936659999999999E-6</c:v>
                </c:pt>
                <c:pt idx="22190">
                  <c:v>3.1935110000000001E-6</c:v>
                </c:pt>
                <c:pt idx="22191">
                  <c:v>3.1933500000000001E-6</c:v>
                </c:pt>
                <c:pt idx="22192">
                  <c:v>3.1931809999999999E-6</c:v>
                </c:pt>
                <c:pt idx="22193">
                  <c:v>3.1930070000000002E-6</c:v>
                </c:pt>
                <c:pt idx="22194">
                  <c:v>3.1928320000000002E-6</c:v>
                </c:pt>
                <c:pt idx="22195">
                  <c:v>3.1926550000000002E-6</c:v>
                </c:pt>
                <c:pt idx="22196">
                  <c:v>3.1924769999999999E-6</c:v>
                </c:pt>
                <c:pt idx="22197">
                  <c:v>3.1923010000000002E-6</c:v>
                </c:pt>
                <c:pt idx="22198">
                  <c:v>3.1921170000000002E-6</c:v>
                </c:pt>
                <c:pt idx="22199">
                  <c:v>3.191936E-6</c:v>
                </c:pt>
                <c:pt idx="22200">
                  <c:v>3.1917630000000001E-6</c:v>
                </c:pt>
                <c:pt idx="22201">
                  <c:v>3.1916149999999998E-6</c:v>
                </c:pt>
                <c:pt idx="22202">
                  <c:v>3.1914629999999999E-6</c:v>
                </c:pt>
                <c:pt idx="22203">
                  <c:v>3.1912999999999998E-6</c:v>
                </c:pt>
                <c:pt idx="22204">
                  <c:v>3.191138E-6</c:v>
                </c:pt>
                <c:pt idx="22205">
                  <c:v>3.1909569999999999E-6</c:v>
                </c:pt>
                <c:pt idx="22206">
                  <c:v>3.1907819999999999E-6</c:v>
                </c:pt>
                <c:pt idx="22207">
                  <c:v>3.1905920000000002E-6</c:v>
                </c:pt>
                <c:pt idx="22208">
                  <c:v>3.1904180000000001E-6</c:v>
                </c:pt>
                <c:pt idx="22209">
                  <c:v>3.1902489999999998E-6</c:v>
                </c:pt>
                <c:pt idx="22210">
                  <c:v>3.19008E-6</c:v>
                </c:pt>
                <c:pt idx="22211">
                  <c:v>3.1899090000000002E-6</c:v>
                </c:pt>
                <c:pt idx="22212">
                  <c:v>3.1897429999999998E-6</c:v>
                </c:pt>
                <c:pt idx="22213">
                  <c:v>3.1895729999999998E-6</c:v>
                </c:pt>
                <c:pt idx="22214">
                  <c:v>3.1894049999999998E-6</c:v>
                </c:pt>
                <c:pt idx="22215">
                  <c:v>3.1892319999999999E-6</c:v>
                </c:pt>
                <c:pt idx="22216">
                  <c:v>3.1890619999999999E-6</c:v>
                </c:pt>
                <c:pt idx="22217">
                  <c:v>3.188889E-6</c:v>
                </c:pt>
                <c:pt idx="22218">
                  <c:v>3.1887180000000001E-6</c:v>
                </c:pt>
                <c:pt idx="22219">
                  <c:v>3.188544E-6</c:v>
                </c:pt>
                <c:pt idx="22220">
                  <c:v>3.1883730000000001E-6</c:v>
                </c:pt>
                <c:pt idx="22221">
                  <c:v>3.1881999999999998E-6</c:v>
                </c:pt>
                <c:pt idx="22222">
                  <c:v>3.1880300000000002E-6</c:v>
                </c:pt>
                <c:pt idx="22223">
                  <c:v>3.1878569999999999E-6</c:v>
                </c:pt>
                <c:pt idx="22224">
                  <c:v>3.1876889999999999E-6</c:v>
                </c:pt>
                <c:pt idx="22225">
                  <c:v>3.1875169999999998E-6</c:v>
                </c:pt>
                <c:pt idx="22226">
                  <c:v>3.1873489999999998E-6</c:v>
                </c:pt>
                <c:pt idx="22227">
                  <c:v>3.187178E-6</c:v>
                </c:pt>
                <c:pt idx="22228">
                  <c:v>3.1870079999999999E-6</c:v>
                </c:pt>
                <c:pt idx="22229">
                  <c:v>3.186835E-6</c:v>
                </c:pt>
                <c:pt idx="22230">
                  <c:v>3.186663E-6</c:v>
                </c:pt>
                <c:pt idx="22231">
                  <c:v>3.1864889999999998E-6</c:v>
                </c:pt>
                <c:pt idx="22232">
                  <c:v>3.186318E-6</c:v>
                </c:pt>
                <c:pt idx="22233">
                  <c:v>3.1861439999999998E-6</c:v>
                </c:pt>
                <c:pt idx="22234">
                  <c:v>3.185975E-6</c:v>
                </c:pt>
                <c:pt idx="22235">
                  <c:v>3.185805E-6</c:v>
                </c:pt>
                <c:pt idx="22236">
                  <c:v>3.1856379999999998E-6</c:v>
                </c:pt>
                <c:pt idx="22237">
                  <c:v>3.1854680000000002E-6</c:v>
                </c:pt>
                <c:pt idx="22238">
                  <c:v>3.1852940000000001E-6</c:v>
                </c:pt>
                <c:pt idx="22239">
                  <c:v>3.1851190000000001E-6</c:v>
                </c:pt>
                <c:pt idx="22240">
                  <c:v>3.1849499999999999E-6</c:v>
                </c:pt>
                <c:pt idx="22241">
                  <c:v>3.1847799999999999E-6</c:v>
                </c:pt>
                <c:pt idx="22242">
                  <c:v>3.1846080000000002E-6</c:v>
                </c:pt>
                <c:pt idx="22243">
                  <c:v>3.1844360000000001E-6</c:v>
                </c:pt>
                <c:pt idx="22244">
                  <c:v>3.1842630000000002E-6</c:v>
                </c:pt>
                <c:pt idx="22245">
                  <c:v>3.184094E-6</c:v>
                </c:pt>
                <c:pt idx="22246">
                  <c:v>3.1839219999999999E-6</c:v>
                </c:pt>
                <c:pt idx="22247">
                  <c:v>3.1837530000000001E-6</c:v>
                </c:pt>
                <c:pt idx="22248">
                  <c:v>3.1840930000000002E-6</c:v>
                </c:pt>
                <c:pt idx="22249">
                  <c:v>3.1838820000000001E-6</c:v>
                </c:pt>
                <c:pt idx="22250">
                  <c:v>3.18368E-6</c:v>
                </c:pt>
                <c:pt idx="22251">
                  <c:v>3.1834880000000002E-6</c:v>
                </c:pt>
                <c:pt idx="22252">
                  <c:v>3.1833079999999999E-6</c:v>
                </c:pt>
                <c:pt idx="22253">
                  <c:v>3.183137E-6</c:v>
                </c:pt>
                <c:pt idx="22254">
                  <c:v>3.1829719999999999E-6</c:v>
                </c:pt>
                <c:pt idx="22255">
                  <c:v>3.1828109999999999E-6</c:v>
                </c:pt>
                <c:pt idx="22256">
                  <c:v>3.1826689999999998E-6</c:v>
                </c:pt>
                <c:pt idx="22257">
                  <c:v>3.1824959999999999E-6</c:v>
                </c:pt>
                <c:pt idx="22258">
                  <c:v>3.1823200000000001E-6</c:v>
                </c:pt>
                <c:pt idx="22259">
                  <c:v>3.1821410000000001E-6</c:v>
                </c:pt>
                <c:pt idx="22260">
                  <c:v>3.1819640000000001E-6</c:v>
                </c:pt>
                <c:pt idx="22261">
                  <c:v>3.1817879999999999E-6</c:v>
                </c:pt>
                <c:pt idx="22262">
                  <c:v>3.181631E-6</c:v>
                </c:pt>
                <c:pt idx="22263">
                  <c:v>3.1814679999999999E-6</c:v>
                </c:pt>
                <c:pt idx="22264">
                  <c:v>3.1813100000000002E-6</c:v>
                </c:pt>
                <c:pt idx="22265">
                  <c:v>3.1811330000000002E-6</c:v>
                </c:pt>
                <c:pt idx="22266">
                  <c:v>3.180966E-6</c:v>
                </c:pt>
                <c:pt idx="22267">
                  <c:v>3.1807849999999999E-6</c:v>
                </c:pt>
                <c:pt idx="22268">
                  <c:v>3.1806140000000001E-6</c:v>
                </c:pt>
                <c:pt idx="22269">
                  <c:v>3.180444E-6</c:v>
                </c:pt>
                <c:pt idx="22270">
                  <c:v>3.180274E-6</c:v>
                </c:pt>
                <c:pt idx="22271">
                  <c:v>3.1801050000000002E-6</c:v>
                </c:pt>
                <c:pt idx="22272">
                  <c:v>3.1799420000000001E-6</c:v>
                </c:pt>
                <c:pt idx="22273">
                  <c:v>3.1797779999999998E-6</c:v>
                </c:pt>
                <c:pt idx="22274">
                  <c:v>3.1796110000000001E-6</c:v>
                </c:pt>
                <c:pt idx="22275">
                  <c:v>3.1794419999999999E-6</c:v>
                </c:pt>
                <c:pt idx="22276">
                  <c:v>3.1792730000000001E-6</c:v>
                </c:pt>
                <c:pt idx="22277">
                  <c:v>3.1791030000000001E-6</c:v>
                </c:pt>
                <c:pt idx="22278">
                  <c:v>3.1789210000000001E-6</c:v>
                </c:pt>
                <c:pt idx="22279">
                  <c:v>3.1787440000000001E-6</c:v>
                </c:pt>
                <c:pt idx="22280">
                  <c:v>3.1785940000000002E-6</c:v>
                </c:pt>
                <c:pt idx="22281">
                  <c:v>3.1784229999999999E-6</c:v>
                </c:pt>
                <c:pt idx="22282">
                  <c:v>3.1782739999999998E-6</c:v>
                </c:pt>
                <c:pt idx="22283">
                  <c:v>3.1781009999999999E-6</c:v>
                </c:pt>
                <c:pt idx="22284">
                  <c:v>3.177928E-6</c:v>
                </c:pt>
                <c:pt idx="22285">
                  <c:v>3.1777730000000002E-6</c:v>
                </c:pt>
                <c:pt idx="22286">
                  <c:v>3.1776139999999998E-6</c:v>
                </c:pt>
                <c:pt idx="22287">
                  <c:v>3.1774459999999999E-6</c:v>
                </c:pt>
                <c:pt idx="22288">
                  <c:v>3.1772810000000002E-6</c:v>
                </c:pt>
                <c:pt idx="22289">
                  <c:v>3.1771020000000001E-6</c:v>
                </c:pt>
                <c:pt idx="22290">
                  <c:v>3.1769360000000002E-6</c:v>
                </c:pt>
                <c:pt idx="22291">
                  <c:v>3.176753E-6</c:v>
                </c:pt>
                <c:pt idx="22292">
                  <c:v>3.1765870000000001E-6</c:v>
                </c:pt>
                <c:pt idx="22293">
                  <c:v>3.1764249999999998E-6</c:v>
                </c:pt>
                <c:pt idx="22294">
                  <c:v>3.176261E-6</c:v>
                </c:pt>
                <c:pt idx="22295">
                  <c:v>3.1760970000000001E-6</c:v>
                </c:pt>
                <c:pt idx="22296">
                  <c:v>3.1759299999999999E-6</c:v>
                </c:pt>
                <c:pt idx="22297">
                  <c:v>3.175764E-6</c:v>
                </c:pt>
                <c:pt idx="22298">
                  <c:v>3.175596E-6</c:v>
                </c:pt>
                <c:pt idx="22299">
                  <c:v>3.1754300000000001E-6</c:v>
                </c:pt>
                <c:pt idx="22300">
                  <c:v>3.1752609999999999E-6</c:v>
                </c:pt>
                <c:pt idx="22301">
                  <c:v>3.17509E-6</c:v>
                </c:pt>
                <c:pt idx="22302">
                  <c:v>3.174906E-6</c:v>
                </c:pt>
                <c:pt idx="22303">
                  <c:v>3.174729E-6</c:v>
                </c:pt>
                <c:pt idx="22304">
                  <c:v>3.1745790000000001E-6</c:v>
                </c:pt>
                <c:pt idx="22305">
                  <c:v>3.1744270000000002E-6</c:v>
                </c:pt>
                <c:pt idx="22306">
                  <c:v>3.1742520000000002E-6</c:v>
                </c:pt>
                <c:pt idx="22307">
                  <c:v>3.1740789999999999E-6</c:v>
                </c:pt>
                <c:pt idx="22308">
                  <c:v>3.1739249999999999E-6</c:v>
                </c:pt>
                <c:pt idx="22309">
                  <c:v>3.1737639999999999E-6</c:v>
                </c:pt>
                <c:pt idx="22310">
                  <c:v>3.1736060000000002E-6</c:v>
                </c:pt>
                <c:pt idx="22311">
                  <c:v>3.173441E-6</c:v>
                </c:pt>
                <c:pt idx="22312">
                  <c:v>3.1732680000000001E-6</c:v>
                </c:pt>
                <c:pt idx="22313">
                  <c:v>3.1730770000000002E-6</c:v>
                </c:pt>
                <c:pt idx="22314">
                  <c:v>3.1729079999999999E-6</c:v>
                </c:pt>
                <c:pt idx="22315">
                  <c:v>3.1727390000000002E-6</c:v>
                </c:pt>
                <c:pt idx="22316">
                  <c:v>3.1725780000000002E-6</c:v>
                </c:pt>
                <c:pt idx="22317">
                  <c:v>3.172411E-6</c:v>
                </c:pt>
                <c:pt idx="22318">
                  <c:v>3.1722459999999999E-6</c:v>
                </c:pt>
                <c:pt idx="22319">
                  <c:v>3.1720840000000001E-6</c:v>
                </c:pt>
                <c:pt idx="22320">
                  <c:v>3.1719169999999999E-6</c:v>
                </c:pt>
                <c:pt idx="22321">
                  <c:v>3.1717500000000002E-6</c:v>
                </c:pt>
                <c:pt idx="22322">
                  <c:v>3.1715780000000001E-6</c:v>
                </c:pt>
                <c:pt idx="22323">
                  <c:v>3.1714100000000001E-6</c:v>
                </c:pt>
                <c:pt idx="22324">
                  <c:v>3.1712400000000001E-6</c:v>
                </c:pt>
                <c:pt idx="22325">
                  <c:v>3.1710729999999999E-6</c:v>
                </c:pt>
                <c:pt idx="22326">
                  <c:v>3.1709049999999999E-6</c:v>
                </c:pt>
                <c:pt idx="22327">
                  <c:v>3.170739E-6</c:v>
                </c:pt>
                <c:pt idx="22328">
                  <c:v>3.1705700000000002E-6</c:v>
                </c:pt>
                <c:pt idx="22329">
                  <c:v>3.170403E-6</c:v>
                </c:pt>
                <c:pt idx="22330">
                  <c:v>3.170233E-6</c:v>
                </c:pt>
                <c:pt idx="22331">
                  <c:v>3.1700670000000001E-6</c:v>
                </c:pt>
                <c:pt idx="22332">
                  <c:v>3.1698979999999999E-6</c:v>
                </c:pt>
                <c:pt idx="22333">
                  <c:v>3.1697319999999999E-6</c:v>
                </c:pt>
                <c:pt idx="22334">
                  <c:v>3.169564E-6</c:v>
                </c:pt>
                <c:pt idx="22335">
                  <c:v>3.169398E-6</c:v>
                </c:pt>
                <c:pt idx="22336">
                  <c:v>3.1692289999999998E-6</c:v>
                </c:pt>
                <c:pt idx="22337">
                  <c:v>3.1690629999999999E-6</c:v>
                </c:pt>
                <c:pt idx="22338">
                  <c:v>3.1688949999999999E-6</c:v>
                </c:pt>
                <c:pt idx="22339">
                  <c:v>3.1687269999999999E-6</c:v>
                </c:pt>
                <c:pt idx="22340">
                  <c:v>3.1685569999999999E-6</c:v>
                </c:pt>
                <c:pt idx="22341">
                  <c:v>3.1683889999999999E-6</c:v>
                </c:pt>
                <c:pt idx="22342">
                  <c:v>3.1682180000000001E-6</c:v>
                </c:pt>
                <c:pt idx="22343">
                  <c:v>3.1680509999999999E-6</c:v>
                </c:pt>
                <c:pt idx="22344">
                  <c:v>3.1678809999999999E-6</c:v>
                </c:pt>
                <c:pt idx="22345">
                  <c:v>3.167715E-6</c:v>
                </c:pt>
                <c:pt idx="22346">
                  <c:v>3.1675479999999998E-6</c:v>
                </c:pt>
                <c:pt idx="22347">
                  <c:v>3.1673839999999999E-6</c:v>
                </c:pt>
                <c:pt idx="22348">
                  <c:v>3.167218E-6</c:v>
                </c:pt>
                <c:pt idx="22349">
                  <c:v>3.1670470000000002E-6</c:v>
                </c:pt>
                <c:pt idx="22350">
                  <c:v>3.1668750000000001E-6</c:v>
                </c:pt>
                <c:pt idx="22351">
                  <c:v>3.1666910000000001E-6</c:v>
                </c:pt>
                <c:pt idx="22352">
                  <c:v>3.1665140000000001E-6</c:v>
                </c:pt>
                <c:pt idx="22353">
                  <c:v>3.1663640000000001E-6</c:v>
                </c:pt>
                <c:pt idx="22354">
                  <c:v>3.1662100000000001E-6</c:v>
                </c:pt>
                <c:pt idx="22355">
                  <c:v>3.1660470000000001E-6</c:v>
                </c:pt>
                <c:pt idx="22356">
                  <c:v>3.1658869999999999E-6</c:v>
                </c:pt>
                <c:pt idx="22357">
                  <c:v>3.1657110000000001E-6</c:v>
                </c:pt>
                <c:pt idx="22358">
                  <c:v>3.165546E-6</c:v>
                </c:pt>
                <c:pt idx="22359">
                  <c:v>3.165362E-6</c:v>
                </c:pt>
                <c:pt idx="22360">
                  <c:v>3.1651929999999998E-6</c:v>
                </c:pt>
                <c:pt idx="22361">
                  <c:v>3.1650269999999999E-6</c:v>
                </c:pt>
                <c:pt idx="22362">
                  <c:v>3.164856E-6</c:v>
                </c:pt>
                <c:pt idx="22363">
                  <c:v>3.1646889999999999E-6</c:v>
                </c:pt>
                <c:pt idx="22364">
                  <c:v>3.1645189999999998E-6</c:v>
                </c:pt>
                <c:pt idx="22365">
                  <c:v>3.1643540000000001E-6</c:v>
                </c:pt>
                <c:pt idx="22366">
                  <c:v>3.1641860000000002E-6</c:v>
                </c:pt>
                <c:pt idx="22367">
                  <c:v>3.1640199999999998E-6</c:v>
                </c:pt>
                <c:pt idx="22368">
                  <c:v>3.163851E-6</c:v>
                </c:pt>
                <c:pt idx="22369">
                  <c:v>3.1636850000000001E-6</c:v>
                </c:pt>
                <c:pt idx="22370">
                  <c:v>3.1635150000000001E-6</c:v>
                </c:pt>
                <c:pt idx="22371">
                  <c:v>3.1633470000000001E-6</c:v>
                </c:pt>
                <c:pt idx="22372">
                  <c:v>3.1631770000000001E-6</c:v>
                </c:pt>
                <c:pt idx="22373">
                  <c:v>3.1630090000000001E-6</c:v>
                </c:pt>
                <c:pt idx="22374">
                  <c:v>3.162839E-6</c:v>
                </c:pt>
                <c:pt idx="22375">
                  <c:v>3.1626710000000001E-6</c:v>
                </c:pt>
                <c:pt idx="22376">
                  <c:v>3.162501E-6</c:v>
                </c:pt>
                <c:pt idx="22377">
                  <c:v>3.1623339999999999E-6</c:v>
                </c:pt>
                <c:pt idx="22378">
                  <c:v>3.1621639999999998E-6</c:v>
                </c:pt>
                <c:pt idx="22379">
                  <c:v>3.1619979999999999E-6</c:v>
                </c:pt>
                <c:pt idx="22380">
                  <c:v>3.1618299999999999E-6</c:v>
                </c:pt>
                <c:pt idx="22381">
                  <c:v>3.161664E-6</c:v>
                </c:pt>
                <c:pt idx="22382">
                  <c:v>3.161496E-6</c:v>
                </c:pt>
                <c:pt idx="22383">
                  <c:v>3.161328E-6</c:v>
                </c:pt>
                <c:pt idx="22384">
                  <c:v>3.161156E-6</c:v>
                </c:pt>
                <c:pt idx="22385">
                  <c:v>3.1609870000000002E-6</c:v>
                </c:pt>
                <c:pt idx="22386">
                  <c:v>3.1608150000000001E-6</c:v>
                </c:pt>
                <c:pt idx="22387">
                  <c:v>3.1606479999999999E-6</c:v>
                </c:pt>
                <c:pt idx="22388">
                  <c:v>3.1604790000000001E-6</c:v>
                </c:pt>
                <c:pt idx="22389">
                  <c:v>3.1603130000000002E-6</c:v>
                </c:pt>
                <c:pt idx="22390">
                  <c:v>3.160146E-6</c:v>
                </c:pt>
                <c:pt idx="22391">
                  <c:v>3.1599800000000001E-6</c:v>
                </c:pt>
                <c:pt idx="22392">
                  <c:v>3.1598109999999999E-6</c:v>
                </c:pt>
                <c:pt idx="22393">
                  <c:v>3.1596440000000002E-6</c:v>
                </c:pt>
                <c:pt idx="22394">
                  <c:v>3.1594740000000001E-6</c:v>
                </c:pt>
                <c:pt idx="22395">
                  <c:v>3.1593049999999999E-6</c:v>
                </c:pt>
                <c:pt idx="22396">
                  <c:v>3.1591329999999998E-6</c:v>
                </c:pt>
                <c:pt idx="22397">
                  <c:v>3.1589649999999998E-6</c:v>
                </c:pt>
                <c:pt idx="22398">
                  <c:v>3.1587949999999998E-6</c:v>
                </c:pt>
                <c:pt idx="22399">
                  <c:v>3.1586280000000001E-6</c:v>
                </c:pt>
                <c:pt idx="22400">
                  <c:v>3.1584589999999998E-6</c:v>
                </c:pt>
                <c:pt idx="22401">
                  <c:v>3.1582920000000001E-6</c:v>
                </c:pt>
                <c:pt idx="22402">
                  <c:v>3.1581229999999999E-6</c:v>
                </c:pt>
                <c:pt idx="22403">
                  <c:v>3.1579560000000001E-6</c:v>
                </c:pt>
                <c:pt idx="22404">
                  <c:v>3.1577860000000001E-6</c:v>
                </c:pt>
                <c:pt idx="22405">
                  <c:v>3.1576189999999999E-6</c:v>
                </c:pt>
                <c:pt idx="22406">
                  <c:v>3.1574500000000002E-6</c:v>
                </c:pt>
                <c:pt idx="22407">
                  <c:v>3.157283E-6</c:v>
                </c:pt>
                <c:pt idx="22408">
                  <c:v>3.1571140000000002E-6</c:v>
                </c:pt>
                <c:pt idx="22409">
                  <c:v>3.1569420000000001E-6</c:v>
                </c:pt>
                <c:pt idx="22410">
                  <c:v>3.15677E-6</c:v>
                </c:pt>
                <c:pt idx="22411">
                  <c:v>3.1566040000000001E-6</c:v>
                </c:pt>
                <c:pt idx="22412">
                  <c:v>3.1564369999999999E-6</c:v>
                </c:pt>
                <c:pt idx="22413">
                  <c:v>3.156271E-6</c:v>
                </c:pt>
                <c:pt idx="22414">
                  <c:v>3.156103E-6</c:v>
                </c:pt>
                <c:pt idx="22415">
                  <c:v>3.155933E-6</c:v>
                </c:pt>
                <c:pt idx="22416">
                  <c:v>3.1557670000000001E-6</c:v>
                </c:pt>
                <c:pt idx="22417">
                  <c:v>3.1555990000000001E-6</c:v>
                </c:pt>
                <c:pt idx="22418">
                  <c:v>3.1554279999999998E-6</c:v>
                </c:pt>
                <c:pt idx="22419">
                  <c:v>3.155257E-6</c:v>
                </c:pt>
                <c:pt idx="22420">
                  <c:v>3.1556010000000001E-6</c:v>
                </c:pt>
                <c:pt idx="22421">
                  <c:v>3.1553920000000001E-6</c:v>
                </c:pt>
                <c:pt idx="22422">
                  <c:v>3.1552010000000001E-6</c:v>
                </c:pt>
                <c:pt idx="22423">
                  <c:v>3.1550170000000001E-6</c:v>
                </c:pt>
                <c:pt idx="22424">
                  <c:v>3.154845E-6</c:v>
                </c:pt>
                <c:pt idx="22425">
                  <c:v>3.1546709999999999E-6</c:v>
                </c:pt>
                <c:pt idx="22426">
                  <c:v>3.1545110000000001E-6</c:v>
                </c:pt>
                <c:pt idx="22427">
                  <c:v>3.1543349999999999E-6</c:v>
                </c:pt>
                <c:pt idx="22428">
                  <c:v>3.1541579999999999E-6</c:v>
                </c:pt>
                <c:pt idx="22429">
                  <c:v>3.1539870000000001E-6</c:v>
                </c:pt>
                <c:pt idx="22430">
                  <c:v>3.1538409999999998E-6</c:v>
                </c:pt>
                <c:pt idx="22431">
                  <c:v>3.153684E-6</c:v>
                </c:pt>
                <c:pt idx="22432">
                  <c:v>3.1535060000000001E-6</c:v>
                </c:pt>
                <c:pt idx="22433">
                  <c:v>3.1533290000000001E-6</c:v>
                </c:pt>
                <c:pt idx="22434">
                  <c:v>3.1531719999999998E-6</c:v>
                </c:pt>
                <c:pt idx="22435">
                  <c:v>3.1530180000000002E-6</c:v>
                </c:pt>
                <c:pt idx="22436">
                  <c:v>3.1528530000000001E-6</c:v>
                </c:pt>
                <c:pt idx="22437">
                  <c:v>3.1526850000000001E-6</c:v>
                </c:pt>
                <c:pt idx="22438">
                  <c:v>3.1525100000000002E-6</c:v>
                </c:pt>
                <c:pt idx="22439">
                  <c:v>3.1523369999999998E-6</c:v>
                </c:pt>
                <c:pt idx="22440">
                  <c:v>3.1521639999999999E-6</c:v>
                </c:pt>
                <c:pt idx="22441">
                  <c:v>3.1519970000000002E-6</c:v>
                </c:pt>
                <c:pt idx="22442">
                  <c:v>3.1518329999999999E-6</c:v>
                </c:pt>
                <c:pt idx="22443">
                  <c:v>3.1516539999999998E-6</c:v>
                </c:pt>
                <c:pt idx="22444">
                  <c:v>3.151483E-6</c:v>
                </c:pt>
                <c:pt idx="22445">
                  <c:v>3.1513389999999998E-6</c:v>
                </c:pt>
                <c:pt idx="22446">
                  <c:v>3.1511709999999998E-6</c:v>
                </c:pt>
                <c:pt idx="22447">
                  <c:v>3.151025E-6</c:v>
                </c:pt>
                <c:pt idx="22448">
                  <c:v>3.1508669999999999E-6</c:v>
                </c:pt>
                <c:pt idx="22449">
                  <c:v>3.1507019999999998E-6</c:v>
                </c:pt>
                <c:pt idx="22450">
                  <c:v>3.1505339999999998E-6</c:v>
                </c:pt>
                <c:pt idx="22451">
                  <c:v>3.1503639999999998E-6</c:v>
                </c:pt>
                <c:pt idx="22452">
                  <c:v>3.1501920000000001E-6</c:v>
                </c:pt>
                <c:pt idx="22453">
                  <c:v>3.1500209999999999E-6</c:v>
                </c:pt>
                <c:pt idx="22454">
                  <c:v>3.1498509999999998E-6</c:v>
                </c:pt>
                <c:pt idx="22455">
                  <c:v>3.1496860000000001E-6</c:v>
                </c:pt>
                <c:pt idx="22456">
                  <c:v>3.1495230000000001E-6</c:v>
                </c:pt>
                <c:pt idx="22457">
                  <c:v>3.14936E-6</c:v>
                </c:pt>
                <c:pt idx="22458">
                  <c:v>3.1492019999999999E-6</c:v>
                </c:pt>
                <c:pt idx="22459">
                  <c:v>3.1490400000000001E-6</c:v>
                </c:pt>
                <c:pt idx="22460">
                  <c:v>3.1488779999999999E-6</c:v>
                </c:pt>
                <c:pt idx="22461">
                  <c:v>3.1487119999999999E-6</c:v>
                </c:pt>
                <c:pt idx="22462">
                  <c:v>3.148546E-6</c:v>
                </c:pt>
                <c:pt idx="22463">
                  <c:v>3.148378E-6</c:v>
                </c:pt>
                <c:pt idx="22464">
                  <c:v>3.1482120000000001E-6</c:v>
                </c:pt>
                <c:pt idx="22465">
                  <c:v>3.1480440000000001E-6</c:v>
                </c:pt>
                <c:pt idx="22466">
                  <c:v>3.147879E-6</c:v>
                </c:pt>
                <c:pt idx="22467">
                  <c:v>3.1477130000000001E-6</c:v>
                </c:pt>
                <c:pt idx="22468">
                  <c:v>3.1475509999999999E-6</c:v>
                </c:pt>
                <c:pt idx="22469">
                  <c:v>3.1473879999999998E-6</c:v>
                </c:pt>
                <c:pt idx="22470">
                  <c:v>3.1472269999999998E-6</c:v>
                </c:pt>
                <c:pt idx="22471">
                  <c:v>3.1470629999999999E-6</c:v>
                </c:pt>
                <c:pt idx="22472">
                  <c:v>3.1468990000000001E-6</c:v>
                </c:pt>
                <c:pt idx="22473">
                  <c:v>3.1467319999999999E-6</c:v>
                </c:pt>
                <c:pt idx="22474">
                  <c:v>3.146566E-6</c:v>
                </c:pt>
                <c:pt idx="22475">
                  <c:v>3.1463970000000002E-6</c:v>
                </c:pt>
                <c:pt idx="22476">
                  <c:v>3.1462329999999999E-6</c:v>
                </c:pt>
                <c:pt idx="22477">
                  <c:v>3.146067E-6</c:v>
                </c:pt>
                <c:pt idx="22478">
                  <c:v>3.1459050000000002E-6</c:v>
                </c:pt>
                <c:pt idx="22479">
                  <c:v>3.1457440000000002E-6</c:v>
                </c:pt>
                <c:pt idx="22480">
                  <c:v>3.1455799999999999E-6</c:v>
                </c:pt>
                <c:pt idx="22481">
                  <c:v>3.1454130000000001E-6</c:v>
                </c:pt>
                <c:pt idx="22482">
                  <c:v>3.1452500000000001E-6</c:v>
                </c:pt>
                <c:pt idx="22483">
                  <c:v>3.1450859999999998E-6</c:v>
                </c:pt>
                <c:pt idx="22484">
                  <c:v>3.1449230000000002E-6</c:v>
                </c:pt>
                <c:pt idx="22485">
                  <c:v>3.1447589999999999E-6</c:v>
                </c:pt>
                <c:pt idx="22486">
                  <c:v>3.1445909999999999E-6</c:v>
                </c:pt>
                <c:pt idx="22487">
                  <c:v>3.1444209999999999E-6</c:v>
                </c:pt>
                <c:pt idx="22488">
                  <c:v>3.1442579999999998E-6</c:v>
                </c:pt>
                <c:pt idx="22489">
                  <c:v>3.144096E-6</c:v>
                </c:pt>
                <c:pt idx="22490">
                  <c:v>3.1439300000000001E-6</c:v>
                </c:pt>
                <c:pt idx="22491">
                  <c:v>3.1437620000000001E-6</c:v>
                </c:pt>
                <c:pt idx="22492">
                  <c:v>3.1435999999999999E-6</c:v>
                </c:pt>
                <c:pt idx="22493">
                  <c:v>3.143436E-6</c:v>
                </c:pt>
                <c:pt idx="22494">
                  <c:v>3.1432700000000001E-6</c:v>
                </c:pt>
                <c:pt idx="22495">
                  <c:v>3.1431040000000001E-6</c:v>
                </c:pt>
                <c:pt idx="22496">
                  <c:v>3.1429379999999998E-6</c:v>
                </c:pt>
                <c:pt idx="22497">
                  <c:v>3.1427730000000001E-6</c:v>
                </c:pt>
                <c:pt idx="22498">
                  <c:v>3.142594E-6</c:v>
                </c:pt>
                <c:pt idx="22499">
                  <c:v>3.1424219999999999E-6</c:v>
                </c:pt>
                <c:pt idx="22500">
                  <c:v>3.1422749999999999E-6</c:v>
                </c:pt>
                <c:pt idx="22501">
                  <c:v>3.1421069999999999E-6</c:v>
                </c:pt>
                <c:pt idx="22502">
                  <c:v>3.1419610000000001E-6</c:v>
                </c:pt>
                <c:pt idx="22503">
                  <c:v>3.1418039999999998E-6</c:v>
                </c:pt>
                <c:pt idx="22504">
                  <c:v>3.1416379999999999E-6</c:v>
                </c:pt>
                <c:pt idx="22505">
                  <c:v>3.141474E-6</c:v>
                </c:pt>
                <c:pt idx="22506">
                  <c:v>3.1412960000000002E-6</c:v>
                </c:pt>
                <c:pt idx="22507">
                  <c:v>3.1411310000000001E-6</c:v>
                </c:pt>
                <c:pt idx="22508">
                  <c:v>3.14095E-6</c:v>
                </c:pt>
                <c:pt idx="22509">
                  <c:v>3.1407860000000001E-6</c:v>
                </c:pt>
                <c:pt idx="22510">
                  <c:v>3.1406270000000002E-6</c:v>
                </c:pt>
                <c:pt idx="22511">
                  <c:v>3.1404640000000001E-6</c:v>
                </c:pt>
                <c:pt idx="22512">
                  <c:v>3.1403030000000001E-6</c:v>
                </c:pt>
                <c:pt idx="22513">
                  <c:v>3.140138E-6</c:v>
                </c:pt>
                <c:pt idx="22514">
                  <c:v>3.139975E-6</c:v>
                </c:pt>
                <c:pt idx="22515">
                  <c:v>3.1398079999999998E-6</c:v>
                </c:pt>
                <c:pt idx="22516">
                  <c:v>3.1396439999999999E-6</c:v>
                </c:pt>
                <c:pt idx="22517">
                  <c:v>3.1394750000000001E-6</c:v>
                </c:pt>
                <c:pt idx="22518">
                  <c:v>3.1393090000000002E-6</c:v>
                </c:pt>
                <c:pt idx="22519">
                  <c:v>3.1391409999999998E-6</c:v>
                </c:pt>
                <c:pt idx="22520">
                  <c:v>3.1389780000000002E-6</c:v>
                </c:pt>
                <c:pt idx="22521">
                  <c:v>3.1388119999999998E-6</c:v>
                </c:pt>
                <c:pt idx="22522">
                  <c:v>3.1386490000000002E-6</c:v>
                </c:pt>
                <c:pt idx="22523">
                  <c:v>3.1384840000000001E-6</c:v>
                </c:pt>
                <c:pt idx="22524">
                  <c:v>3.1383199999999998E-6</c:v>
                </c:pt>
                <c:pt idx="22525">
                  <c:v>3.1381530000000001E-6</c:v>
                </c:pt>
                <c:pt idx="22526">
                  <c:v>3.1379870000000001E-6</c:v>
                </c:pt>
                <c:pt idx="22527">
                  <c:v>3.1378190000000002E-6</c:v>
                </c:pt>
                <c:pt idx="22528">
                  <c:v>3.1376549999999999E-6</c:v>
                </c:pt>
                <c:pt idx="22529">
                  <c:v>3.1374889999999999E-6</c:v>
                </c:pt>
                <c:pt idx="22530">
                  <c:v>3.1373270000000001E-6</c:v>
                </c:pt>
                <c:pt idx="22531">
                  <c:v>3.1371610000000002E-6</c:v>
                </c:pt>
                <c:pt idx="22532">
                  <c:v>3.1369980000000001E-6</c:v>
                </c:pt>
                <c:pt idx="22533">
                  <c:v>3.136831E-6</c:v>
                </c:pt>
                <c:pt idx="22534">
                  <c:v>3.1366670000000001E-6</c:v>
                </c:pt>
                <c:pt idx="22535">
                  <c:v>3.1365E-6</c:v>
                </c:pt>
                <c:pt idx="22536">
                  <c:v>3.1363349999999998E-6</c:v>
                </c:pt>
                <c:pt idx="22537">
                  <c:v>3.1361680000000001E-6</c:v>
                </c:pt>
                <c:pt idx="22538">
                  <c:v>3.136003E-6</c:v>
                </c:pt>
                <c:pt idx="22539">
                  <c:v>3.135835E-6</c:v>
                </c:pt>
                <c:pt idx="22540">
                  <c:v>3.1356699999999999E-6</c:v>
                </c:pt>
                <c:pt idx="22541">
                  <c:v>3.1355030000000002E-6</c:v>
                </c:pt>
                <c:pt idx="22542">
                  <c:v>3.1353400000000001E-6</c:v>
                </c:pt>
                <c:pt idx="22543">
                  <c:v>3.135175E-6</c:v>
                </c:pt>
                <c:pt idx="22544">
                  <c:v>3.1350130000000002E-6</c:v>
                </c:pt>
                <c:pt idx="22545">
                  <c:v>3.1348489999999999E-6</c:v>
                </c:pt>
                <c:pt idx="22546">
                  <c:v>3.134683E-6</c:v>
                </c:pt>
                <c:pt idx="22547">
                  <c:v>3.134515E-6</c:v>
                </c:pt>
                <c:pt idx="22548">
                  <c:v>3.134347E-6</c:v>
                </c:pt>
                <c:pt idx="22549">
                  <c:v>3.1341779999999998E-6</c:v>
                </c:pt>
                <c:pt idx="22550">
                  <c:v>3.1340119999999999E-6</c:v>
                </c:pt>
                <c:pt idx="22551">
                  <c:v>3.1338450000000001E-6</c:v>
                </c:pt>
                <c:pt idx="22552">
                  <c:v>3.1336829999999999E-6</c:v>
                </c:pt>
                <c:pt idx="22553">
                  <c:v>3.133519E-6</c:v>
                </c:pt>
                <c:pt idx="22554">
                  <c:v>3.133358E-6</c:v>
                </c:pt>
                <c:pt idx="22555">
                  <c:v>3.133195E-6</c:v>
                </c:pt>
                <c:pt idx="22556">
                  <c:v>3.1330260000000002E-6</c:v>
                </c:pt>
                <c:pt idx="22557">
                  <c:v>3.132843E-6</c:v>
                </c:pt>
                <c:pt idx="22558">
                  <c:v>3.132666E-6</c:v>
                </c:pt>
                <c:pt idx="22559">
                  <c:v>3.1324970000000002E-6</c:v>
                </c:pt>
                <c:pt idx="22560">
                  <c:v>3.1323550000000001E-6</c:v>
                </c:pt>
                <c:pt idx="22561">
                  <c:v>3.132204E-6</c:v>
                </c:pt>
                <c:pt idx="22562">
                  <c:v>3.132045E-6</c:v>
                </c:pt>
                <c:pt idx="22563">
                  <c:v>3.1318880000000001E-6</c:v>
                </c:pt>
                <c:pt idx="22564">
                  <c:v>3.1317119999999999E-6</c:v>
                </c:pt>
                <c:pt idx="22565">
                  <c:v>3.1315469999999998E-6</c:v>
                </c:pt>
                <c:pt idx="22566">
                  <c:v>3.1313640000000001E-6</c:v>
                </c:pt>
                <c:pt idx="22567">
                  <c:v>3.131194E-6</c:v>
                </c:pt>
                <c:pt idx="22568">
                  <c:v>3.1310289999999999E-6</c:v>
                </c:pt>
                <c:pt idx="22569">
                  <c:v>3.1308609999999999E-6</c:v>
                </c:pt>
                <c:pt idx="22570">
                  <c:v>3.1306979999999999E-6</c:v>
                </c:pt>
                <c:pt idx="22571">
                  <c:v>3.1305330000000002E-6</c:v>
                </c:pt>
                <c:pt idx="22572">
                  <c:v>3.130371E-6</c:v>
                </c:pt>
                <c:pt idx="22573">
                  <c:v>3.1302059999999999E-6</c:v>
                </c:pt>
                <c:pt idx="22574">
                  <c:v>3.130042E-6</c:v>
                </c:pt>
                <c:pt idx="22575">
                  <c:v>3.1298749999999998E-6</c:v>
                </c:pt>
                <c:pt idx="22576">
                  <c:v>3.1297100000000001E-6</c:v>
                </c:pt>
                <c:pt idx="22577">
                  <c:v>3.1295409999999999E-6</c:v>
                </c:pt>
                <c:pt idx="22578">
                  <c:v>3.129375E-6</c:v>
                </c:pt>
                <c:pt idx="22579">
                  <c:v>3.129207E-6</c:v>
                </c:pt>
                <c:pt idx="22580">
                  <c:v>3.1290430000000002E-6</c:v>
                </c:pt>
                <c:pt idx="22581">
                  <c:v>3.1288769999999998E-6</c:v>
                </c:pt>
                <c:pt idx="22582">
                  <c:v>3.1287129999999999E-6</c:v>
                </c:pt>
                <c:pt idx="22583">
                  <c:v>3.128547E-6</c:v>
                </c:pt>
                <c:pt idx="22584">
                  <c:v>3.1283819999999999E-6</c:v>
                </c:pt>
                <c:pt idx="22585">
                  <c:v>3.1282139999999999E-6</c:v>
                </c:pt>
                <c:pt idx="22586">
                  <c:v>3.128048E-6</c:v>
                </c:pt>
                <c:pt idx="22587">
                  <c:v>3.12788E-6</c:v>
                </c:pt>
                <c:pt idx="22588">
                  <c:v>3.1277160000000002E-6</c:v>
                </c:pt>
                <c:pt idx="22589">
                  <c:v>3.1275499999999998E-6</c:v>
                </c:pt>
                <c:pt idx="22590">
                  <c:v>3.1273870000000002E-6</c:v>
                </c:pt>
                <c:pt idx="22591">
                  <c:v>3.1272209999999998E-6</c:v>
                </c:pt>
                <c:pt idx="22592">
                  <c:v>3.1270560000000002E-6</c:v>
                </c:pt>
                <c:pt idx="22593">
                  <c:v>3.1268880000000002E-6</c:v>
                </c:pt>
                <c:pt idx="22594">
                  <c:v>3.1267219999999998E-6</c:v>
                </c:pt>
                <c:pt idx="22595">
                  <c:v>3.126553E-6</c:v>
                </c:pt>
                <c:pt idx="22596">
                  <c:v>3.1263879999999999E-6</c:v>
                </c:pt>
                <c:pt idx="22597">
                  <c:v>3.1262210000000002E-6</c:v>
                </c:pt>
                <c:pt idx="22598">
                  <c:v>3.1260569999999999E-6</c:v>
                </c:pt>
                <c:pt idx="22599">
                  <c:v>3.125891E-6</c:v>
                </c:pt>
                <c:pt idx="22600">
                  <c:v>3.1257270000000001E-6</c:v>
                </c:pt>
                <c:pt idx="22601">
                  <c:v>3.1255610000000002E-6</c:v>
                </c:pt>
                <c:pt idx="22602">
                  <c:v>3.1253960000000001E-6</c:v>
                </c:pt>
                <c:pt idx="22603">
                  <c:v>3.1252280000000001E-6</c:v>
                </c:pt>
                <c:pt idx="22604">
                  <c:v>3.1255789999999998E-6</c:v>
                </c:pt>
                <c:pt idx="22605">
                  <c:v>3.1253759999999999E-6</c:v>
                </c:pt>
                <c:pt idx="22606">
                  <c:v>3.125185E-6</c:v>
                </c:pt>
                <c:pt idx="22607">
                  <c:v>3.1249980000000001E-6</c:v>
                </c:pt>
                <c:pt idx="22608">
                  <c:v>3.1248199999999998E-6</c:v>
                </c:pt>
                <c:pt idx="22609">
                  <c:v>3.1246469999999999E-6</c:v>
                </c:pt>
                <c:pt idx="22610">
                  <c:v>3.124481E-6</c:v>
                </c:pt>
                <c:pt idx="22611">
                  <c:v>3.1243209999999998E-6</c:v>
                </c:pt>
                <c:pt idx="22612">
                  <c:v>3.1241639999999999E-6</c:v>
                </c:pt>
                <c:pt idx="22613">
                  <c:v>3.1240029999999999E-6</c:v>
                </c:pt>
                <c:pt idx="22614">
                  <c:v>3.123837E-6</c:v>
                </c:pt>
                <c:pt idx="22615">
                  <c:v>3.1236750000000002E-6</c:v>
                </c:pt>
                <c:pt idx="22616">
                  <c:v>3.1235100000000001E-6</c:v>
                </c:pt>
                <c:pt idx="22617">
                  <c:v>3.1233429999999999E-6</c:v>
                </c:pt>
                <c:pt idx="22618">
                  <c:v>3.123161E-6</c:v>
                </c:pt>
                <c:pt idx="22619">
                  <c:v>3.1229979999999999E-6</c:v>
                </c:pt>
                <c:pt idx="22620">
                  <c:v>3.1228410000000001E-6</c:v>
                </c:pt>
                <c:pt idx="22621">
                  <c:v>3.1226789999999998E-6</c:v>
                </c:pt>
                <c:pt idx="22622">
                  <c:v>3.1225199999999999E-6</c:v>
                </c:pt>
                <c:pt idx="22623">
                  <c:v>3.1223600000000001E-6</c:v>
                </c:pt>
                <c:pt idx="22624">
                  <c:v>3.1221959999999998E-6</c:v>
                </c:pt>
                <c:pt idx="22625">
                  <c:v>3.1220360000000001E-6</c:v>
                </c:pt>
                <c:pt idx="22626">
                  <c:v>3.121873E-6</c:v>
                </c:pt>
                <c:pt idx="22627">
                  <c:v>3.1216950000000002E-6</c:v>
                </c:pt>
                <c:pt idx="22628">
                  <c:v>3.1215340000000002E-6</c:v>
                </c:pt>
                <c:pt idx="22629">
                  <c:v>3.1213760000000001E-6</c:v>
                </c:pt>
                <c:pt idx="22630">
                  <c:v>3.121213E-6</c:v>
                </c:pt>
                <c:pt idx="22631">
                  <c:v>3.121052E-6</c:v>
                </c:pt>
                <c:pt idx="22632">
                  <c:v>3.1208939999999999E-6</c:v>
                </c:pt>
                <c:pt idx="22633">
                  <c:v>3.1207349999999999E-6</c:v>
                </c:pt>
                <c:pt idx="22634">
                  <c:v>3.1205730000000001E-6</c:v>
                </c:pt>
                <c:pt idx="22635">
                  <c:v>3.1204050000000002E-6</c:v>
                </c:pt>
                <c:pt idx="22636">
                  <c:v>3.1202359999999999E-6</c:v>
                </c:pt>
                <c:pt idx="22637">
                  <c:v>3.1200729999999999E-6</c:v>
                </c:pt>
                <c:pt idx="22638">
                  <c:v>3.1199110000000001E-6</c:v>
                </c:pt>
                <c:pt idx="22639">
                  <c:v>3.1197340000000001E-6</c:v>
                </c:pt>
                <c:pt idx="22640">
                  <c:v>3.1195649999999998E-6</c:v>
                </c:pt>
                <c:pt idx="22641">
                  <c:v>3.119403E-6</c:v>
                </c:pt>
                <c:pt idx="22642">
                  <c:v>3.119265E-6</c:v>
                </c:pt>
                <c:pt idx="22643">
                  <c:v>3.1191220000000001E-6</c:v>
                </c:pt>
                <c:pt idx="22644">
                  <c:v>3.1189689999999999E-6</c:v>
                </c:pt>
                <c:pt idx="22645">
                  <c:v>3.1188079999999999E-6</c:v>
                </c:pt>
                <c:pt idx="22646">
                  <c:v>3.1186270000000002E-6</c:v>
                </c:pt>
                <c:pt idx="22647">
                  <c:v>3.1184460000000001E-6</c:v>
                </c:pt>
                <c:pt idx="22648">
                  <c:v>3.1182870000000001E-6</c:v>
                </c:pt>
                <c:pt idx="22649">
                  <c:v>3.118129E-6</c:v>
                </c:pt>
                <c:pt idx="22650">
                  <c:v>3.1179689999999998E-6</c:v>
                </c:pt>
                <c:pt idx="22651">
                  <c:v>3.1178090000000001E-6</c:v>
                </c:pt>
                <c:pt idx="22652">
                  <c:v>3.1176509999999999E-6</c:v>
                </c:pt>
                <c:pt idx="22653">
                  <c:v>3.1174899999999999E-6</c:v>
                </c:pt>
                <c:pt idx="22654">
                  <c:v>3.1173269999999999E-6</c:v>
                </c:pt>
                <c:pt idx="22655">
                  <c:v>3.1171620000000002E-6</c:v>
                </c:pt>
                <c:pt idx="22656">
                  <c:v>3.117002E-6</c:v>
                </c:pt>
                <c:pt idx="22657">
                  <c:v>3.116839E-6</c:v>
                </c:pt>
                <c:pt idx="22658">
                  <c:v>3.116662E-6</c:v>
                </c:pt>
                <c:pt idx="22659">
                  <c:v>3.1165070000000001E-6</c:v>
                </c:pt>
                <c:pt idx="22660">
                  <c:v>3.1163480000000002E-6</c:v>
                </c:pt>
                <c:pt idx="22661">
                  <c:v>3.1161889999999998E-6</c:v>
                </c:pt>
                <c:pt idx="22662">
                  <c:v>3.1160310000000001E-6</c:v>
                </c:pt>
                <c:pt idx="22663">
                  <c:v>3.1158669999999998E-6</c:v>
                </c:pt>
                <c:pt idx="22664">
                  <c:v>3.115705E-6</c:v>
                </c:pt>
                <c:pt idx="22665">
                  <c:v>3.1155379999999998E-6</c:v>
                </c:pt>
                <c:pt idx="22666">
                  <c:v>3.1153769999999999E-6</c:v>
                </c:pt>
                <c:pt idx="22667">
                  <c:v>3.115213E-6</c:v>
                </c:pt>
                <c:pt idx="22668">
                  <c:v>3.115052E-6</c:v>
                </c:pt>
                <c:pt idx="22669">
                  <c:v>3.1148900000000002E-6</c:v>
                </c:pt>
                <c:pt idx="22670">
                  <c:v>3.1147309999999998E-6</c:v>
                </c:pt>
                <c:pt idx="22671">
                  <c:v>3.1145680000000002E-6</c:v>
                </c:pt>
                <c:pt idx="22672">
                  <c:v>3.1144059999999999E-6</c:v>
                </c:pt>
                <c:pt idx="22673">
                  <c:v>3.1142420000000001E-6</c:v>
                </c:pt>
                <c:pt idx="22674">
                  <c:v>3.1140799999999998E-6</c:v>
                </c:pt>
                <c:pt idx="22675">
                  <c:v>3.1139150000000002E-6</c:v>
                </c:pt>
                <c:pt idx="22676">
                  <c:v>3.1137540000000002E-6</c:v>
                </c:pt>
                <c:pt idx="22677">
                  <c:v>3.1135899999999999E-6</c:v>
                </c:pt>
                <c:pt idx="22678">
                  <c:v>3.1134300000000001E-6</c:v>
                </c:pt>
                <c:pt idx="22679">
                  <c:v>3.1132670000000001E-6</c:v>
                </c:pt>
                <c:pt idx="22680">
                  <c:v>3.1131069999999999E-6</c:v>
                </c:pt>
                <c:pt idx="22681">
                  <c:v>3.112943E-6</c:v>
                </c:pt>
                <c:pt idx="22682">
                  <c:v>3.1127829999999998E-6</c:v>
                </c:pt>
                <c:pt idx="22683">
                  <c:v>3.1126180000000001E-6</c:v>
                </c:pt>
                <c:pt idx="22684">
                  <c:v>3.1124559999999999E-6</c:v>
                </c:pt>
                <c:pt idx="22685">
                  <c:v>3.112292E-6</c:v>
                </c:pt>
                <c:pt idx="22686">
                  <c:v>3.112131E-6</c:v>
                </c:pt>
                <c:pt idx="22687">
                  <c:v>3.111968E-6</c:v>
                </c:pt>
                <c:pt idx="22688">
                  <c:v>3.1118079999999998E-6</c:v>
                </c:pt>
                <c:pt idx="22689">
                  <c:v>3.1116450000000002E-6</c:v>
                </c:pt>
                <c:pt idx="22690">
                  <c:v>3.1114829999999999E-6</c:v>
                </c:pt>
                <c:pt idx="22691">
                  <c:v>3.111317E-6</c:v>
                </c:pt>
                <c:pt idx="22692">
                  <c:v>3.111154E-6</c:v>
                </c:pt>
                <c:pt idx="22693">
                  <c:v>3.1109909999999999E-6</c:v>
                </c:pt>
                <c:pt idx="22694">
                  <c:v>3.1108279999999999E-6</c:v>
                </c:pt>
                <c:pt idx="22695">
                  <c:v>3.1106689999999999E-6</c:v>
                </c:pt>
                <c:pt idx="22696">
                  <c:v>3.1105110000000002E-6</c:v>
                </c:pt>
                <c:pt idx="22697">
                  <c:v>3.1103460000000001E-6</c:v>
                </c:pt>
                <c:pt idx="22698">
                  <c:v>3.1101800000000002E-6</c:v>
                </c:pt>
                <c:pt idx="22699">
                  <c:v>3.1100150000000001E-6</c:v>
                </c:pt>
                <c:pt idx="22700">
                  <c:v>3.1098510000000002E-6</c:v>
                </c:pt>
                <c:pt idx="22701">
                  <c:v>3.1096880000000002E-6</c:v>
                </c:pt>
                <c:pt idx="22702">
                  <c:v>3.1095259999999999E-6</c:v>
                </c:pt>
                <c:pt idx="22703">
                  <c:v>3.109369E-6</c:v>
                </c:pt>
                <c:pt idx="22704">
                  <c:v>3.1092120000000001E-6</c:v>
                </c:pt>
                <c:pt idx="22705">
                  <c:v>3.109047E-6</c:v>
                </c:pt>
                <c:pt idx="22706">
                  <c:v>3.1088819999999999E-6</c:v>
                </c:pt>
                <c:pt idx="22707">
                  <c:v>3.1087139999999999E-6</c:v>
                </c:pt>
                <c:pt idx="22708">
                  <c:v>3.1085489999999998E-6</c:v>
                </c:pt>
                <c:pt idx="22709">
                  <c:v>3.1083820000000001E-6</c:v>
                </c:pt>
                <c:pt idx="22710">
                  <c:v>3.1082210000000001E-6</c:v>
                </c:pt>
                <c:pt idx="22711">
                  <c:v>3.1080580000000001E-6</c:v>
                </c:pt>
                <c:pt idx="22712">
                  <c:v>3.1079010000000002E-6</c:v>
                </c:pt>
                <c:pt idx="22713">
                  <c:v>3.107741E-6</c:v>
                </c:pt>
                <c:pt idx="22714">
                  <c:v>3.107582E-6</c:v>
                </c:pt>
                <c:pt idx="22715">
                  <c:v>3.107419E-6</c:v>
                </c:pt>
                <c:pt idx="22716">
                  <c:v>3.1072550000000001E-6</c:v>
                </c:pt>
                <c:pt idx="22717">
                  <c:v>3.107088E-6</c:v>
                </c:pt>
                <c:pt idx="22718">
                  <c:v>3.1069240000000001E-6</c:v>
                </c:pt>
                <c:pt idx="22719">
                  <c:v>3.106759E-6</c:v>
                </c:pt>
                <c:pt idx="22720">
                  <c:v>3.1065970000000002E-6</c:v>
                </c:pt>
                <c:pt idx="22721">
                  <c:v>3.1064329999999999E-6</c:v>
                </c:pt>
                <c:pt idx="22722">
                  <c:v>3.1062710000000001E-6</c:v>
                </c:pt>
                <c:pt idx="22723">
                  <c:v>3.1061070000000002E-6</c:v>
                </c:pt>
                <c:pt idx="22724">
                  <c:v>3.105947E-6</c:v>
                </c:pt>
                <c:pt idx="22725">
                  <c:v>3.1057830000000001E-6</c:v>
                </c:pt>
                <c:pt idx="22726">
                  <c:v>3.1056209999999999E-6</c:v>
                </c:pt>
                <c:pt idx="22727">
                  <c:v>3.105457E-6</c:v>
                </c:pt>
                <c:pt idx="22728">
                  <c:v>3.105296E-6</c:v>
                </c:pt>
                <c:pt idx="22729">
                  <c:v>3.1051320000000002E-6</c:v>
                </c:pt>
                <c:pt idx="22730">
                  <c:v>3.1049710000000002E-6</c:v>
                </c:pt>
                <c:pt idx="22731">
                  <c:v>3.1048060000000001E-6</c:v>
                </c:pt>
                <c:pt idx="22732">
                  <c:v>3.1046439999999998E-6</c:v>
                </c:pt>
                <c:pt idx="22733">
                  <c:v>3.1044779999999999E-6</c:v>
                </c:pt>
                <c:pt idx="22734">
                  <c:v>3.1043149999999999E-6</c:v>
                </c:pt>
                <c:pt idx="22735">
                  <c:v>3.1041500000000002E-6</c:v>
                </c:pt>
                <c:pt idx="22736">
                  <c:v>3.1039890000000002E-6</c:v>
                </c:pt>
                <c:pt idx="22737">
                  <c:v>3.1038260000000001E-6</c:v>
                </c:pt>
                <c:pt idx="22738">
                  <c:v>3.1036670000000002E-6</c:v>
                </c:pt>
                <c:pt idx="22739">
                  <c:v>3.1035049999999999E-6</c:v>
                </c:pt>
                <c:pt idx="22740">
                  <c:v>3.103339E-6</c:v>
                </c:pt>
                <c:pt idx="22741">
                  <c:v>3.1031719999999999E-6</c:v>
                </c:pt>
                <c:pt idx="22742">
                  <c:v>3.10301E-6</c:v>
                </c:pt>
                <c:pt idx="22743">
                  <c:v>3.1028499999999999E-6</c:v>
                </c:pt>
                <c:pt idx="22744">
                  <c:v>3.1026900000000001E-6</c:v>
                </c:pt>
                <c:pt idx="22745">
                  <c:v>3.102525E-6</c:v>
                </c:pt>
                <c:pt idx="22746">
                  <c:v>3.1023579999999998E-6</c:v>
                </c:pt>
                <c:pt idx="22747">
                  <c:v>3.102196E-6</c:v>
                </c:pt>
                <c:pt idx="22748">
                  <c:v>3.102033E-6</c:v>
                </c:pt>
                <c:pt idx="22749">
                  <c:v>3.1018679999999999E-6</c:v>
                </c:pt>
                <c:pt idx="22750">
                  <c:v>3.1017010000000001E-6</c:v>
                </c:pt>
                <c:pt idx="22751">
                  <c:v>3.1015420000000002E-6</c:v>
                </c:pt>
                <c:pt idx="22752">
                  <c:v>3.1013799999999999E-6</c:v>
                </c:pt>
                <c:pt idx="22753">
                  <c:v>3.1012160000000001E-6</c:v>
                </c:pt>
                <c:pt idx="22754">
                  <c:v>3.1010559999999999E-6</c:v>
                </c:pt>
                <c:pt idx="22755">
                  <c:v>3.100892E-6</c:v>
                </c:pt>
                <c:pt idx="22756">
                  <c:v>3.1007300000000002E-6</c:v>
                </c:pt>
                <c:pt idx="22757">
                  <c:v>3.1005639999999999E-6</c:v>
                </c:pt>
                <c:pt idx="22758">
                  <c:v>3.1004029999999999E-6</c:v>
                </c:pt>
                <c:pt idx="22759">
                  <c:v>3.1002380000000002E-6</c:v>
                </c:pt>
                <c:pt idx="22760">
                  <c:v>3.1000770000000002E-6</c:v>
                </c:pt>
                <c:pt idx="22761">
                  <c:v>3.0999120000000001E-6</c:v>
                </c:pt>
                <c:pt idx="22762">
                  <c:v>3.0997499999999998E-6</c:v>
                </c:pt>
                <c:pt idx="22763">
                  <c:v>3.0995839999999999E-6</c:v>
                </c:pt>
                <c:pt idx="22764">
                  <c:v>3.0994209999999999E-6</c:v>
                </c:pt>
                <c:pt idx="22765">
                  <c:v>3.0992549999999999E-6</c:v>
                </c:pt>
                <c:pt idx="22766">
                  <c:v>3.0990939999999999E-6</c:v>
                </c:pt>
                <c:pt idx="22767">
                  <c:v>3.0989309999999999E-6</c:v>
                </c:pt>
                <c:pt idx="22768">
                  <c:v>3.0987710000000001E-6</c:v>
                </c:pt>
                <c:pt idx="22769">
                  <c:v>3.0986069999999998E-6</c:v>
                </c:pt>
                <c:pt idx="22770">
                  <c:v>3.0984459999999998E-6</c:v>
                </c:pt>
                <c:pt idx="22771">
                  <c:v>3.0982810000000002E-6</c:v>
                </c:pt>
                <c:pt idx="22772">
                  <c:v>3.0981189999999999E-6</c:v>
                </c:pt>
                <c:pt idx="22773">
                  <c:v>3.0979550000000001E-6</c:v>
                </c:pt>
                <c:pt idx="22774">
                  <c:v>3.097792E-6</c:v>
                </c:pt>
                <c:pt idx="22775">
                  <c:v>3.0976260000000001E-6</c:v>
                </c:pt>
                <c:pt idx="22776">
                  <c:v>3.097463E-6</c:v>
                </c:pt>
                <c:pt idx="22777">
                  <c:v>3.0972979999999999E-6</c:v>
                </c:pt>
                <c:pt idx="22778">
                  <c:v>3.0971349999999999E-6</c:v>
                </c:pt>
                <c:pt idx="22779">
                  <c:v>3.096971E-6</c:v>
                </c:pt>
                <c:pt idx="22780">
                  <c:v>3.0968109999999998E-6</c:v>
                </c:pt>
                <c:pt idx="22781">
                  <c:v>3.0966480000000002E-6</c:v>
                </c:pt>
                <c:pt idx="22782">
                  <c:v>3.096488E-6</c:v>
                </c:pt>
                <c:pt idx="22783">
                  <c:v>3.0963260000000002E-6</c:v>
                </c:pt>
                <c:pt idx="22784">
                  <c:v>3.096157E-6</c:v>
                </c:pt>
                <c:pt idx="22785">
                  <c:v>3.0959919999999999E-6</c:v>
                </c:pt>
                <c:pt idx="22786">
                  <c:v>3.0958250000000001E-6</c:v>
                </c:pt>
                <c:pt idx="22787">
                  <c:v>3.0956640000000001E-6</c:v>
                </c:pt>
                <c:pt idx="22788">
                  <c:v>3.0955039999999999E-6</c:v>
                </c:pt>
                <c:pt idx="22789">
                  <c:v>3.095343E-6</c:v>
                </c:pt>
                <c:pt idx="22790">
                  <c:v>3.0951799999999999E-6</c:v>
                </c:pt>
                <c:pt idx="22791">
                  <c:v>3.0950200000000001E-6</c:v>
                </c:pt>
                <c:pt idx="22792">
                  <c:v>3.0948579999999999E-6</c:v>
                </c:pt>
                <c:pt idx="22793">
                  <c:v>3.094692E-6</c:v>
                </c:pt>
                <c:pt idx="22794">
                  <c:v>3.094524E-6</c:v>
                </c:pt>
                <c:pt idx="22795">
                  <c:v>3.0943620000000002E-6</c:v>
                </c:pt>
                <c:pt idx="22796">
                  <c:v>3.0942010000000002E-6</c:v>
                </c:pt>
                <c:pt idx="22797">
                  <c:v>3.0940400000000002E-6</c:v>
                </c:pt>
                <c:pt idx="22798">
                  <c:v>3.093873E-6</c:v>
                </c:pt>
                <c:pt idx="22799">
                  <c:v>3.0937050000000001E-6</c:v>
                </c:pt>
                <c:pt idx="22800">
                  <c:v>3.0935429999999998E-6</c:v>
                </c:pt>
                <c:pt idx="22801">
                  <c:v>3.093381E-6</c:v>
                </c:pt>
                <c:pt idx="22802">
                  <c:v>3.093218E-6</c:v>
                </c:pt>
                <c:pt idx="22803">
                  <c:v>3.0930400000000001E-6</c:v>
                </c:pt>
                <c:pt idx="22804">
                  <c:v>3.0934030000000002E-6</c:v>
                </c:pt>
                <c:pt idx="22805">
                  <c:v>3.0931990000000001E-6</c:v>
                </c:pt>
                <c:pt idx="22806">
                  <c:v>3.093006E-6</c:v>
                </c:pt>
                <c:pt idx="22807">
                  <c:v>3.0928229999999998E-6</c:v>
                </c:pt>
                <c:pt idx="22808">
                  <c:v>3.0926490000000001E-6</c:v>
                </c:pt>
                <c:pt idx="22809">
                  <c:v>3.0924880000000001E-6</c:v>
                </c:pt>
                <c:pt idx="22810">
                  <c:v>3.0923270000000001E-6</c:v>
                </c:pt>
                <c:pt idx="22811">
                  <c:v>3.0921879999999999E-6</c:v>
                </c:pt>
                <c:pt idx="22812">
                  <c:v>3.0920389999999998E-6</c:v>
                </c:pt>
                <c:pt idx="22813">
                  <c:v>3.0918670000000001E-6</c:v>
                </c:pt>
                <c:pt idx="22814">
                  <c:v>3.0916909999999999E-6</c:v>
                </c:pt>
                <c:pt idx="22815">
                  <c:v>3.0915310000000002E-6</c:v>
                </c:pt>
                <c:pt idx="22816">
                  <c:v>3.0913669999999999E-6</c:v>
                </c:pt>
                <c:pt idx="22817">
                  <c:v>3.0912039999999998E-6</c:v>
                </c:pt>
                <c:pt idx="22818">
                  <c:v>3.0910370000000001E-6</c:v>
                </c:pt>
                <c:pt idx="22819">
                  <c:v>3.0908749999999999E-6</c:v>
                </c:pt>
                <c:pt idx="22820">
                  <c:v>3.0907139999999999E-6</c:v>
                </c:pt>
                <c:pt idx="22821">
                  <c:v>3.0905490000000002E-6</c:v>
                </c:pt>
                <c:pt idx="22822">
                  <c:v>3.0903899999999998E-6</c:v>
                </c:pt>
                <c:pt idx="22823">
                  <c:v>3.0902320000000001E-6</c:v>
                </c:pt>
                <c:pt idx="22824">
                  <c:v>3.0900719999999999E-6</c:v>
                </c:pt>
                <c:pt idx="22825">
                  <c:v>3.0899139999999998E-6</c:v>
                </c:pt>
                <c:pt idx="22826">
                  <c:v>3.0897549999999999E-6</c:v>
                </c:pt>
                <c:pt idx="22827">
                  <c:v>3.0895950000000001E-6</c:v>
                </c:pt>
                <c:pt idx="22828">
                  <c:v>3.0894320000000001E-6</c:v>
                </c:pt>
                <c:pt idx="22829">
                  <c:v>3.0892699999999998E-6</c:v>
                </c:pt>
                <c:pt idx="22830">
                  <c:v>3.0891100000000001E-6</c:v>
                </c:pt>
                <c:pt idx="22831">
                  <c:v>3.0889510000000001E-6</c:v>
                </c:pt>
                <c:pt idx="22832">
                  <c:v>3.0887909999999999E-6</c:v>
                </c:pt>
                <c:pt idx="22833">
                  <c:v>3.0886299999999999E-6</c:v>
                </c:pt>
                <c:pt idx="22834">
                  <c:v>3.0884680000000001E-6</c:v>
                </c:pt>
                <c:pt idx="22835">
                  <c:v>3.0883140000000001E-6</c:v>
                </c:pt>
                <c:pt idx="22836">
                  <c:v>3.088156E-6</c:v>
                </c:pt>
                <c:pt idx="22837">
                  <c:v>3.087997E-6</c:v>
                </c:pt>
                <c:pt idx="22838">
                  <c:v>3.0878349999999998E-6</c:v>
                </c:pt>
                <c:pt idx="22839">
                  <c:v>3.0876759999999999E-6</c:v>
                </c:pt>
                <c:pt idx="22840">
                  <c:v>3.087514E-6</c:v>
                </c:pt>
                <c:pt idx="22841">
                  <c:v>3.0873530000000001E-6</c:v>
                </c:pt>
                <c:pt idx="22842">
                  <c:v>3.0871960000000002E-6</c:v>
                </c:pt>
                <c:pt idx="22843">
                  <c:v>3.087036E-6</c:v>
                </c:pt>
                <c:pt idx="22844">
                  <c:v>3.0868779999999999E-6</c:v>
                </c:pt>
                <c:pt idx="22845">
                  <c:v>3.086716E-6</c:v>
                </c:pt>
                <c:pt idx="22846">
                  <c:v>3.0865579999999999E-6</c:v>
                </c:pt>
                <c:pt idx="22847">
                  <c:v>3.0863960000000001E-6</c:v>
                </c:pt>
                <c:pt idx="22848">
                  <c:v>3.0862389999999998E-6</c:v>
                </c:pt>
                <c:pt idx="22849">
                  <c:v>3.0860810000000001E-6</c:v>
                </c:pt>
                <c:pt idx="22850">
                  <c:v>3.085923E-6</c:v>
                </c:pt>
                <c:pt idx="22851">
                  <c:v>3.085764E-6</c:v>
                </c:pt>
                <c:pt idx="22852">
                  <c:v>3.085603E-6</c:v>
                </c:pt>
                <c:pt idx="22853">
                  <c:v>3.0854289999999999E-6</c:v>
                </c:pt>
                <c:pt idx="22854">
                  <c:v>3.0852609999999999E-6</c:v>
                </c:pt>
                <c:pt idx="22855">
                  <c:v>3.0850999999999999E-6</c:v>
                </c:pt>
                <c:pt idx="22856">
                  <c:v>3.0849630000000001E-6</c:v>
                </c:pt>
                <c:pt idx="22857">
                  <c:v>3.0848199999999998E-6</c:v>
                </c:pt>
                <c:pt idx="22858">
                  <c:v>3.0846699999999999E-6</c:v>
                </c:pt>
                <c:pt idx="22859">
                  <c:v>3.084511E-6</c:v>
                </c:pt>
                <c:pt idx="22860">
                  <c:v>3.0843310000000001E-6</c:v>
                </c:pt>
                <c:pt idx="22861">
                  <c:v>3.0841689999999998E-6</c:v>
                </c:pt>
                <c:pt idx="22862">
                  <c:v>3.084007E-6</c:v>
                </c:pt>
                <c:pt idx="22863">
                  <c:v>3.0838450000000002E-6</c:v>
                </c:pt>
                <c:pt idx="22864">
                  <c:v>3.083683E-6</c:v>
                </c:pt>
                <c:pt idx="22865">
                  <c:v>3.0835280000000001E-6</c:v>
                </c:pt>
                <c:pt idx="22866">
                  <c:v>3.08337E-6</c:v>
                </c:pt>
                <c:pt idx="22867">
                  <c:v>3.0832130000000001E-6</c:v>
                </c:pt>
                <c:pt idx="22868">
                  <c:v>3.0830520000000001E-6</c:v>
                </c:pt>
                <c:pt idx="22869">
                  <c:v>3.082894E-6</c:v>
                </c:pt>
                <c:pt idx="22870">
                  <c:v>3.0827309999999999E-6</c:v>
                </c:pt>
                <c:pt idx="22871">
                  <c:v>3.0825710000000002E-6</c:v>
                </c:pt>
                <c:pt idx="22872">
                  <c:v>3.082409E-6</c:v>
                </c:pt>
                <c:pt idx="22873">
                  <c:v>3.0822520000000001E-6</c:v>
                </c:pt>
                <c:pt idx="22874">
                  <c:v>3.0820910000000001E-6</c:v>
                </c:pt>
                <c:pt idx="22875">
                  <c:v>3.0819329999999999E-6</c:v>
                </c:pt>
                <c:pt idx="22876">
                  <c:v>3.0817719999999999E-6</c:v>
                </c:pt>
                <c:pt idx="22877">
                  <c:v>3.0816150000000001E-6</c:v>
                </c:pt>
                <c:pt idx="22878">
                  <c:v>3.0814549999999999E-6</c:v>
                </c:pt>
                <c:pt idx="22879">
                  <c:v>3.0812970000000002E-6</c:v>
                </c:pt>
                <c:pt idx="22880">
                  <c:v>3.0811340000000001E-6</c:v>
                </c:pt>
                <c:pt idx="22881">
                  <c:v>3.0809739999999999E-6</c:v>
                </c:pt>
                <c:pt idx="22882">
                  <c:v>3.0808120000000001E-6</c:v>
                </c:pt>
                <c:pt idx="22883">
                  <c:v>3.080654E-6</c:v>
                </c:pt>
                <c:pt idx="22884">
                  <c:v>3.0804920000000002E-6</c:v>
                </c:pt>
                <c:pt idx="22885">
                  <c:v>3.0803349999999999E-6</c:v>
                </c:pt>
                <c:pt idx="22886">
                  <c:v>3.0801739999999999E-6</c:v>
                </c:pt>
                <c:pt idx="22887">
                  <c:v>3.0800160000000002E-6</c:v>
                </c:pt>
                <c:pt idx="22888">
                  <c:v>3.0798550000000002E-6</c:v>
                </c:pt>
                <c:pt idx="22889">
                  <c:v>3.0796979999999999E-6</c:v>
                </c:pt>
                <c:pt idx="22890">
                  <c:v>3.0795380000000001E-6</c:v>
                </c:pt>
                <c:pt idx="22891">
                  <c:v>3.0793790000000002E-6</c:v>
                </c:pt>
                <c:pt idx="22892">
                  <c:v>3.0792169999999999E-6</c:v>
                </c:pt>
                <c:pt idx="22893">
                  <c:v>3.0790550000000001E-6</c:v>
                </c:pt>
                <c:pt idx="22894">
                  <c:v>3.0788929999999999E-6</c:v>
                </c:pt>
                <c:pt idx="22895">
                  <c:v>3.0787350000000002E-6</c:v>
                </c:pt>
                <c:pt idx="22896">
                  <c:v>3.0785740000000002E-6</c:v>
                </c:pt>
                <c:pt idx="22897">
                  <c:v>3.0784169999999999E-6</c:v>
                </c:pt>
                <c:pt idx="22898">
                  <c:v>3.0782570000000001E-6</c:v>
                </c:pt>
                <c:pt idx="22899">
                  <c:v>3.078099E-6</c:v>
                </c:pt>
                <c:pt idx="22900">
                  <c:v>3.0779370000000002E-6</c:v>
                </c:pt>
                <c:pt idx="22901">
                  <c:v>3.0777760000000002E-6</c:v>
                </c:pt>
                <c:pt idx="22902">
                  <c:v>3.0776130000000001E-6</c:v>
                </c:pt>
                <c:pt idx="22903">
                  <c:v>3.077455E-6</c:v>
                </c:pt>
                <c:pt idx="22904">
                  <c:v>3.0772930000000002E-6</c:v>
                </c:pt>
                <c:pt idx="22905">
                  <c:v>3.0771350000000001E-6</c:v>
                </c:pt>
                <c:pt idx="22906">
                  <c:v>3.0769740000000001E-6</c:v>
                </c:pt>
                <c:pt idx="22907">
                  <c:v>3.0768170000000002E-6</c:v>
                </c:pt>
                <c:pt idx="22908">
                  <c:v>3.076657E-6</c:v>
                </c:pt>
                <c:pt idx="22909">
                  <c:v>3.0764989999999999E-6</c:v>
                </c:pt>
                <c:pt idx="22910">
                  <c:v>3.0763379999999999E-6</c:v>
                </c:pt>
                <c:pt idx="22911">
                  <c:v>3.0761780000000001E-6</c:v>
                </c:pt>
                <c:pt idx="22912">
                  <c:v>3.0760150000000001E-6</c:v>
                </c:pt>
                <c:pt idx="22913">
                  <c:v>3.0758549999999999E-6</c:v>
                </c:pt>
                <c:pt idx="22914">
                  <c:v>3.0756919999999998E-6</c:v>
                </c:pt>
                <c:pt idx="22915">
                  <c:v>3.0755329999999999E-6</c:v>
                </c:pt>
                <c:pt idx="22916">
                  <c:v>3.0753710000000001E-6</c:v>
                </c:pt>
                <c:pt idx="22917">
                  <c:v>3.0752120000000001E-6</c:v>
                </c:pt>
                <c:pt idx="22918">
                  <c:v>3.0750510000000001E-6</c:v>
                </c:pt>
                <c:pt idx="22919">
                  <c:v>3.0748920000000002E-6</c:v>
                </c:pt>
                <c:pt idx="22920">
                  <c:v>3.0747310000000002E-6</c:v>
                </c:pt>
                <c:pt idx="22921">
                  <c:v>3.0745739999999999E-6</c:v>
                </c:pt>
                <c:pt idx="22922">
                  <c:v>3.0744140000000001E-6</c:v>
                </c:pt>
                <c:pt idx="22923">
                  <c:v>3.074256E-6</c:v>
                </c:pt>
                <c:pt idx="22924">
                  <c:v>3.0740959999999998E-6</c:v>
                </c:pt>
                <c:pt idx="22925">
                  <c:v>3.0739319999999999E-6</c:v>
                </c:pt>
                <c:pt idx="22926">
                  <c:v>3.0737669999999998E-6</c:v>
                </c:pt>
                <c:pt idx="22927">
                  <c:v>3.0736090000000001E-6</c:v>
                </c:pt>
                <c:pt idx="22928">
                  <c:v>3.0734480000000001E-6</c:v>
                </c:pt>
                <c:pt idx="22929">
                  <c:v>3.0732870000000001E-6</c:v>
                </c:pt>
                <c:pt idx="22930">
                  <c:v>3.073129E-6</c:v>
                </c:pt>
                <c:pt idx="22931">
                  <c:v>3.0729689999999998E-6</c:v>
                </c:pt>
                <c:pt idx="22932">
                  <c:v>3.0728099999999999E-6</c:v>
                </c:pt>
                <c:pt idx="22933">
                  <c:v>3.0726469999999998E-6</c:v>
                </c:pt>
                <c:pt idx="22934">
                  <c:v>3.0724879999999999E-6</c:v>
                </c:pt>
                <c:pt idx="22935">
                  <c:v>3.0723260000000001E-6</c:v>
                </c:pt>
                <c:pt idx="22936">
                  <c:v>3.072168E-6</c:v>
                </c:pt>
                <c:pt idx="22937">
                  <c:v>3.072007E-6</c:v>
                </c:pt>
                <c:pt idx="22938">
                  <c:v>3.071848E-6</c:v>
                </c:pt>
                <c:pt idx="22939">
                  <c:v>3.0716860000000002E-6</c:v>
                </c:pt>
                <c:pt idx="22940">
                  <c:v>3.0715250000000002E-6</c:v>
                </c:pt>
                <c:pt idx="22941">
                  <c:v>3.0713620000000002E-6</c:v>
                </c:pt>
                <c:pt idx="22942">
                  <c:v>3.071204E-6</c:v>
                </c:pt>
                <c:pt idx="22943">
                  <c:v>3.0710419999999998E-6</c:v>
                </c:pt>
                <c:pt idx="22944">
                  <c:v>3.0708840000000001E-6</c:v>
                </c:pt>
                <c:pt idx="22945">
                  <c:v>3.0707219999999999E-6</c:v>
                </c:pt>
                <c:pt idx="22946">
                  <c:v>3.0705629999999999E-6</c:v>
                </c:pt>
                <c:pt idx="22947">
                  <c:v>3.0704010000000001E-6</c:v>
                </c:pt>
                <c:pt idx="22948">
                  <c:v>3.0702420000000002E-6</c:v>
                </c:pt>
                <c:pt idx="22949">
                  <c:v>3.0700810000000002E-6</c:v>
                </c:pt>
                <c:pt idx="22950">
                  <c:v>3.0699149999999998E-6</c:v>
                </c:pt>
                <c:pt idx="22951">
                  <c:v>3.0697570000000001E-6</c:v>
                </c:pt>
                <c:pt idx="22952">
                  <c:v>3.0695969999999999E-6</c:v>
                </c:pt>
                <c:pt idx="22953">
                  <c:v>3.0694370000000002E-6</c:v>
                </c:pt>
                <c:pt idx="22954">
                  <c:v>3.069279E-6</c:v>
                </c:pt>
                <c:pt idx="22955">
                  <c:v>3.0691040000000001E-6</c:v>
                </c:pt>
                <c:pt idx="22956">
                  <c:v>3.0689520000000001E-6</c:v>
                </c:pt>
                <c:pt idx="22957">
                  <c:v>3.0687989999999999E-6</c:v>
                </c:pt>
                <c:pt idx="22958">
                  <c:v>3.068642E-6</c:v>
                </c:pt>
                <c:pt idx="22959">
                  <c:v>3.0684830000000001E-6</c:v>
                </c:pt>
                <c:pt idx="22960">
                  <c:v>3.0683189999999998E-6</c:v>
                </c:pt>
                <c:pt idx="22961">
                  <c:v>3.0681549999999999E-6</c:v>
                </c:pt>
                <c:pt idx="22962">
                  <c:v>3.0679809999999998E-6</c:v>
                </c:pt>
                <c:pt idx="22963">
                  <c:v>3.0678079999999999E-6</c:v>
                </c:pt>
                <c:pt idx="22964">
                  <c:v>3.06766E-6</c:v>
                </c:pt>
                <c:pt idx="22965">
                  <c:v>3.0675120000000002E-6</c:v>
                </c:pt>
                <c:pt idx="22966">
                  <c:v>3.0673599999999998E-6</c:v>
                </c:pt>
                <c:pt idx="22967">
                  <c:v>3.0672029999999999E-6</c:v>
                </c:pt>
                <c:pt idx="22968">
                  <c:v>3.0670419999999999E-6</c:v>
                </c:pt>
                <c:pt idx="22969">
                  <c:v>3.0668660000000001E-6</c:v>
                </c:pt>
                <c:pt idx="22970">
                  <c:v>3.066706E-6</c:v>
                </c:pt>
                <c:pt idx="22971">
                  <c:v>3.0665460000000002E-6</c:v>
                </c:pt>
                <c:pt idx="22972">
                  <c:v>3.066386E-6</c:v>
                </c:pt>
                <c:pt idx="22973">
                  <c:v>3.0662259999999998E-6</c:v>
                </c:pt>
                <c:pt idx="22974">
                  <c:v>3.0660660000000001E-6</c:v>
                </c:pt>
                <c:pt idx="22975">
                  <c:v>3.0659050000000001E-6</c:v>
                </c:pt>
                <c:pt idx="22976">
                  <c:v>3.0657440000000001E-6</c:v>
                </c:pt>
                <c:pt idx="22977">
                  <c:v>3.0655830000000001E-6</c:v>
                </c:pt>
                <c:pt idx="22978">
                  <c:v>3.0654220000000001E-6</c:v>
                </c:pt>
                <c:pt idx="22979">
                  <c:v>3.0652619999999999E-6</c:v>
                </c:pt>
                <c:pt idx="22980">
                  <c:v>3.0651009999999999E-6</c:v>
                </c:pt>
                <c:pt idx="22981">
                  <c:v>3.0649410000000002E-6</c:v>
                </c:pt>
                <c:pt idx="22982">
                  <c:v>3.0647800000000002E-6</c:v>
                </c:pt>
                <c:pt idx="22983">
                  <c:v>3.0646190000000002E-6</c:v>
                </c:pt>
                <c:pt idx="22984">
                  <c:v>3.064459E-6</c:v>
                </c:pt>
                <c:pt idx="22985">
                  <c:v>3.064298E-6</c:v>
                </c:pt>
                <c:pt idx="22986">
                  <c:v>3.0641379999999998E-6</c:v>
                </c:pt>
                <c:pt idx="22987">
                  <c:v>3.0639769999999998E-6</c:v>
                </c:pt>
                <c:pt idx="22988">
                  <c:v>3.063817E-6</c:v>
                </c:pt>
                <c:pt idx="22989">
                  <c:v>3.063656E-6</c:v>
                </c:pt>
                <c:pt idx="22990">
                  <c:v>3.0634959999999999E-6</c:v>
                </c:pt>
                <c:pt idx="22991">
                  <c:v>3.0633349999999999E-6</c:v>
                </c:pt>
                <c:pt idx="22992">
                  <c:v>3.0631739999999999E-6</c:v>
                </c:pt>
                <c:pt idx="22993">
                  <c:v>3.0630140000000001E-6</c:v>
                </c:pt>
                <c:pt idx="22994">
                  <c:v>3.0628530000000001E-6</c:v>
                </c:pt>
                <c:pt idx="22995">
                  <c:v>3.0626920000000001E-6</c:v>
                </c:pt>
                <c:pt idx="22996">
                  <c:v>3.0625319999999999E-6</c:v>
                </c:pt>
                <c:pt idx="22997">
                  <c:v>3.0623709999999999E-6</c:v>
                </c:pt>
                <c:pt idx="22998">
                  <c:v>3.0622110000000002E-6</c:v>
                </c:pt>
                <c:pt idx="22999">
                  <c:v>3.062051E-6</c:v>
                </c:pt>
                <c:pt idx="23000">
                  <c:v>3.06189E-6</c:v>
                </c:pt>
                <c:pt idx="23001">
                  <c:v>3.0617299999999998E-6</c:v>
                </c:pt>
                <c:pt idx="23002">
                  <c:v>3.0615689999999998E-6</c:v>
                </c:pt>
                <c:pt idx="23003">
                  <c:v>3.0614079999999998E-6</c:v>
                </c:pt>
                <c:pt idx="23004">
                  <c:v>3.0612480000000001E-6</c:v>
                </c:pt>
                <c:pt idx="23005">
                  <c:v>3.0610870000000001E-6</c:v>
                </c:pt>
                <c:pt idx="23006">
                  <c:v>3.0609260000000001E-6</c:v>
                </c:pt>
                <c:pt idx="23007">
                  <c:v>3.0607659999999999E-6</c:v>
                </c:pt>
                <c:pt idx="23008">
                  <c:v>3.0606049999999999E-6</c:v>
                </c:pt>
                <c:pt idx="23009">
                  <c:v>3.0604450000000001E-6</c:v>
                </c:pt>
                <c:pt idx="23010">
                  <c:v>3.0602840000000001E-6</c:v>
                </c:pt>
                <c:pt idx="23011">
                  <c:v>3.060124E-6</c:v>
                </c:pt>
                <c:pt idx="23012">
                  <c:v>3.059963E-6</c:v>
                </c:pt>
                <c:pt idx="23013">
                  <c:v>3.0598030000000002E-6</c:v>
                </c:pt>
                <c:pt idx="23014">
                  <c:v>3.0596420000000002E-6</c:v>
                </c:pt>
                <c:pt idx="23015">
                  <c:v>3.059482E-6</c:v>
                </c:pt>
                <c:pt idx="23016">
                  <c:v>3.059321E-6</c:v>
                </c:pt>
                <c:pt idx="23017">
                  <c:v>3.0591609999999998E-6</c:v>
                </c:pt>
                <c:pt idx="23018">
                  <c:v>3.0589999999999998E-6</c:v>
                </c:pt>
                <c:pt idx="23019">
                  <c:v>3.0588400000000001E-6</c:v>
                </c:pt>
                <c:pt idx="23020">
                  <c:v>3.0586790000000001E-6</c:v>
                </c:pt>
                <c:pt idx="23021">
                  <c:v>3.0585189999999999E-6</c:v>
                </c:pt>
                <c:pt idx="23022">
                  <c:v>3.0588650000000001E-6</c:v>
                </c:pt>
                <c:pt idx="23023">
                  <c:v>3.058661E-6</c:v>
                </c:pt>
                <c:pt idx="23024">
                  <c:v>3.0584729999999999E-6</c:v>
                </c:pt>
                <c:pt idx="23025">
                  <c:v>3.058291E-6</c:v>
                </c:pt>
                <c:pt idx="23026">
                  <c:v>3.0581200000000001E-6</c:v>
                </c:pt>
                <c:pt idx="23027">
                  <c:v>3.0579579999999999E-6</c:v>
                </c:pt>
                <c:pt idx="23028">
                  <c:v>3.0578199999999999E-6</c:v>
                </c:pt>
                <c:pt idx="23029">
                  <c:v>3.0576760000000001E-6</c:v>
                </c:pt>
                <c:pt idx="23030">
                  <c:v>3.057511E-6</c:v>
                </c:pt>
                <c:pt idx="23031">
                  <c:v>3.0573430000000001E-6</c:v>
                </c:pt>
                <c:pt idx="23032">
                  <c:v>3.057173E-6</c:v>
                </c:pt>
                <c:pt idx="23033">
                  <c:v>3.0570199999999998E-6</c:v>
                </c:pt>
                <c:pt idx="23034">
                  <c:v>3.0568640000000002E-6</c:v>
                </c:pt>
                <c:pt idx="23035">
                  <c:v>3.056704E-6</c:v>
                </c:pt>
                <c:pt idx="23036">
                  <c:v>3.0565319999999999E-6</c:v>
                </c:pt>
                <c:pt idx="23037">
                  <c:v>3.056375E-6</c:v>
                </c:pt>
                <c:pt idx="23038">
                  <c:v>3.056219E-6</c:v>
                </c:pt>
                <c:pt idx="23039">
                  <c:v>3.0560620000000001E-6</c:v>
                </c:pt>
                <c:pt idx="23040">
                  <c:v>3.0559050000000002E-6</c:v>
                </c:pt>
                <c:pt idx="23041">
                  <c:v>3.0557470000000001E-6</c:v>
                </c:pt>
                <c:pt idx="23042">
                  <c:v>3.0555889999999999E-6</c:v>
                </c:pt>
                <c:pt idx="23043">
                  <c:v>3.05543E-6</c:v>
                </c:pt>
                <c:pt idx="23044">
                  <c:v>3.05526E-6</c:v>
                </c:pt>
                <c:pt idx="23045">
                  <c:v>3.055108E-6</c:v>
                </c:pt>
                <c:pt idx="23046">
                  <c:v>3.054956E-6</c:v>
                </c:pt>
                <c:pt idx="23047">
                  <c:v>3.0548029999999998E-6</c:v>
                </c:pt>
                <c:pt idx="23048">
                  <c:v>3.054648E-6</c:v>
                </c:pt>
                <c:pt idx="23049">
                  <c:v>3.0544910000000001E-6</c:v>
                </c:pt>
                <c:pt idx="23050">
                  <c:v>3.054333E-6</c:v>
                </c:pt>
                <c:pt idx="23051">
                  <c:v>3.0541620000000001E-6</c:v>
                </c:pt>
                <c:pt idx="23052">
                  <c:v>3.0540089999999999E-6</c:v>
                </c:pt>
                <c:pt idx="23053">
                  <c:v>3.053857E-6</c:v>
                </c:pt>
                <c:pt idx="23054">
                  <c:v>3.053703E-6</c:v>
                </c:pt>
                <c:pt idx="23055">
                  <c:v>3.0535480000000001E-6</c:v>
                </c:pt>
                <c:pt idx="23056">
                  <c:v>3.0533909999999998E-6</c:v>
                </c:pt>
                <c:pt idx="23057">
                  <c:v>3.0532339999999999E-6</c:v>
                </c:pt>
                <c:pt idx="23058">
                  <c:v>3.0530759999999998E-6</c:v>
                </c:pt>
                <c:pt idx="23059">
                  <c:v>3.0529060000000002E-6</c:v>
                </c:pt>
                <c:pt idx="23060">
                  <c:v>3.0527539999999998E-6</c:v>
                </c:pt>
                <c:pt idx="23061">
                  <c:v>3.0526030000000001E-6</c:v>
                </c:pt>
                <c:pt idx="23062">
                  <c:v>3.0524499999999999E-6</c:v>
                </c:pt>
                <c:pt idx="23063">
                  <c:v>3.0522959999999999E-6</c:v>
                </c:pt>
                <c:pt idx="23064">
                  <c:v>3.0521399999999998E-6</c:v>
                </c:pt>
                <c:pt idx="23065">
                  <c:v>3.0519700000000002E-6</c:v>
                </c:pt>
                <c:pt idx="23066">
                  <c:v>3.0518179999999998E-6</c:v>
                </c:pt>
                <c:pt idx="23067">
                  <c:v>3.051665E-6</c:v>
                </c:pt>
                <c:pt idx="23068">
                  <c:v>3.051511E-6</c:v>
                </c:pt>
                <c:pt idx="23069">
                  <c:v>3.0513549999999999E-6</c:v>
                </c:pt>
                <c:pt idx="23070">
                  <c:v>3.051187E-6</c:v>
                </c:pt>
                <c:pt idx="23071">
                  <c:v>3.051035E-6</c:v>
                </c:pt>
                <c:pt idx="23072">
                  <c:v>3.050883E-6</c:v>
                </c:pt>
                <c:pt idx="23073">
                  <c:v>3.050729E-6</c:v>
                </c:pt>
                <c:pt idx="23074">
                  <c:v>3.0505740000000002E-6</c:v>
                </c:pt>
                <c:pt idx="23075">
                  <c:v>3.050405E-6</c:v>
                </c:pt>
                <c:pt idx="23076">
                  <c:v>3.050253E-6</c:v>
                </c:pt>
                <c:pt idx="23077">
                  <c:v>3.0500999999999998E-6</c:v>
                </c:pt>
                <c:pt idx="23078">
                  <c:v>3.0499459999999998E-6</c:v>
                </c:pt>
                <c:pt idx="23079">
                  <c:v>3.0497900000000002E-6</c:v>
                </c:pt>
                <c:pt idx="23080">
                  <c:v>3.0496329999999998E-6</c:v>
                </c:pt>
                <c:pt idx="23081">
                  <c:v>3.0494750000000001E-6</c:v>
                </c:pt>
                <c:pt idx="23082">
                  <c:v>3.0493050000000001E-6</c:v>
                </c:pt>
                <c:pt idx="23083">
                  <c:v>3.0491530000000001E-6</c:v>
                </c:pt>
                <c:pt idx="23084">
                  <c:v>3.0490010000000002E-6</c:v>
                </c:pt>
                <c:pt idx="23085">
                  <c:v>3.048848E-6</c:v>
                </c:pt>
                <c:pt idx="23086">
                  <c:v>3.0486930000000002E-6</c:v>
                </c:pt>
                <c:pt idx="23087">
                  <c:v>3.0485359999999998E-6</c:v>
                </c:pt>
                <c:pt idx="23088">
                  <c:v>3.0483780000000001E-6</c:v>
                </c:pt>
                <c:pt idx="23089">
                  <c:v>3.0482190000000002E-6</c:v>
                </c:pt>
                <c:pt idx="23090">
                  <c:v>3.048057E-6</c:v>
                </c:pt>
                <c:pt idx="23091">
                  <c:v>3.0479040000000002E-6</c:v>
                </c:pt>
                <c:pt idx="23092">
                  <c:v>3.0477469999999999E-6</c:v>
                </c:pt>
                <c:pt idx="23093">
                  <c:v>3.0475839999999998E-6</c:v>
                </c:pt>
                <c:pt idx="23094">
                  <c:v>3.0474170000000001E-6</c:v>
                </c:pt>
                <c:pt idx="23095">
                  <c:v>3.0472659999999999E-6</c:v>
                </c:pt>
                <c:pt idx="23096">
                  <c:v>3.0471149999999998E-6</c:v>
                </c:pt>
                <c:pt idx="23097">
                  <c:v>3.0469629999999998E-6</c:v>
                </c:pt>
                <c:pt idx="23098">
                  <c:v>3.0468109999999999E-6</c:v>
                </c:pt>
                <c:pt idx="23099">
                  <c:v>3.046654E-6</c:v>
                </c:pt>
                <c:pt idx="23100">
                  <c:v>3.046495E-6</c:v>
                </c:pt>
                <c:pt idx="23101">
                  <c:v>3.0463369999999999E-6</c:v>
                </c:pt>
                <c:pt idx="23102">
                  <c:v>3.0461660000000001E-6</c:v>
                </c:pt>
                <c:pt idx="23103">
                  <c:v>3.0460120000000001E-6</c:v>
                </c:pt>
                <c:pt idx="23104">
                  <c:v>3.045858E-6</c:v>
                </c:pt>
                <c:pt idx="23105">
                  <c:v>3.045704E-6</c:v>
                </c:pt>
                <c:pt idx="23106">
                  <c:v>3.04555E-6</c:v>
                </c:pt>
                <c:pt idx="23107">
                  <c:v>3.0453930000000001E-6</c:v>
                </c:pt>
                <c:pt idx="23108">
                  <c:v>3.0452359999999998E-6</c:v>
                </c:pt>
                <c:pt idx="23109">
                  <c:v>3.045067E-6</c:v>
                </c:pt>
                <c:pt idx="23110">
                  <c:v>3.0449139999999998E-6</c:v>
                </c:pt>
                <c:pt idx="23111">
                  <c:v>3.0447599999999998E-6</c:v>
                </c:pt>
                <c:pt idx="23112">
                  <c:v>3.044605E-6</c:v>
                </c:pt>
                <c:pt idx="23113">
                  <c:v>3.0444509999999999E-6</c:v>
                </c:pt>
                <c:pt idx="23114">
                  <c:v>3.0442929999999998E-6</c:v>
                </c:pt>
                <c:pt idx="23115">
                  <c:v>3.0441359999999999E-6</c:v>
                </c:pt>
                <c:pt idx="23116">
                  <c:v>3.0439659999999999E-6</c:v>
                </c:pt>
                <c:pt idx="23117">
                  <c:v>3.0438009999999998E-6</c:v>
                </c:pt>
                <c:pt idx="23118">
                  <c:v>3.0436540000000002E-6</c:v>
                </c:pt>
                <c:pt idx="23119">
                  <c:v>3.0435059999999999E-6</c:v>
                </c:pt>
                <c:pt idx="23120">
                  <c:v>3.0433530000000001E-6</c:v>
                </c:pt>
                <c:pt idx="23121">
                  <c:v>3.0431990000000001E-6</c:v>
                </c:pt>
                <c:pt idx="23122">
                  <c:v>3.043041E-6</c:v>
                </c:pt>
                <c:pt idx="23123">
                  <c:v>3.0428700000000001E-6</c:v>
                </c:pt>
                <c:pt idx="23124">
                  <c:v>3.0427020000000002E-6</c:v>
                </c:pt>
                <c:pt idx="23125">
                  <c:v>3.0425530000000001E-6</c:v>
                </c:pt>
                <c:pt idx="23126">
                  <c:v>3.0424019999999999E-6</c:v>
                </c:pt>
                <c:pt idx="23127">
                  <c:v>3.0422490000000002E-6</c:v>
                </c:pt>
                <c:pt idx="23128">
                  <c:v>3.0420950000000001E-6</c:v>
                </c:pt>
                <c:pt idx="23129">
                  <c:v>3.0419379999999998E-6</c:v>
                </c:pt>
                <c:pt idx="23130">
                  <c:v>3.041767E-6</c:v>
                </c:pt>
                <c:pt idx="23131">
                  <c:v>3.0415999999999998E-6</c:v>
                </c:pt>
                <c:pt idx="23132">
                  <c:v>3.041452E-6</c:v>
                </c:pt>
                <c:pt idx="23133">
                  <c:v>3.0413009999999998E-6</c:v>
                </c:pt>
                <c:pt idx="23134">
                  <c:v>3.041148E-6</c:v>
                </c:pt>
                <c:pt idx="23135">
                  <c:v>3.040994E-6</c:v>
                </c:pt>
                <c:pt idx="23136">
                  <c:v>3.0408350000000001E-6</c:v>
                </c:pt>
                <c:pt idx="23137">
                  <c:v>3.0406650000000001E-6</c:v>
                </c:pt>
                <c:pt idx="23138">
                  <c:v>3.0404979999999999E-6</c:v>
                </c:pt>
                <c:pt idx="23139">
                  <c:v>3.04035E-6</c:v>
                </c:pt>
                <c:pt idx="23140">
                  <c:v>3.0402000000000001E-6</c:v>
                </c:pt>
                <c:pt idx="23141">
                  <c:v>3.0400460000000001E-6</c:v>
                </c:pt>
                <c:pt idx="23142">
                  <c:v>3.03989E-6</c:v>
                </c:pt>
                <c:pt idx="23143">
                  <c:v>3.0397330000000002E-6</c:v>
                </c:pt>
                <c:pt idx="23144">
                  <c:v>3.0395630000000001E-6</c:v>
                </c:pt>
                <c:pt idx="23145">
                  <c:v>3.039396E-6</c:v>
                </c:pt>
                <c:pt idx="23146">
                  <c:v>3.0392469999999999E-6</c:v>
                </c:pt>
                <c:pt idx="23147">
                  <c:v>3.0390960000000002E-6</c:v>
                </c:pt>
                <c:pt idx="23148">
                  <c:v>3.038943E-6</c:v>
                </c:pt>
                <c:pt idx="23149">
                  <c:v>3.0387860000000001E-6</c:v>
                </c:pt>
                <c:pt idx="23150">
                  <c:v>3.03863E-6</c:v>
                </c:pt>
                <c:pt idx="23151">
                  <c:v>3.03846E-6</c:v>
                </c:pt>
                <c:pt idx="23152">
                  <c:v>3.0382929999999998E-6</c:v>
                </c:pt>
                <c:pt idx="23153">
                  <c:v>3.0381440000000001E-6</c:v>
                </c:pt>
                <c:pt idx="23154">
                  <c:v>3.037993E-6</c:v>
                </c:pt>
                <c:pt idx="23155">
                  <c:v>3.0378400000000002E-6</c:v>
                </c:pt>
                <c:pt idx="23156">
                  <c:v>3.0376829999999999E-6</c:v>
                </c:pt>
                <c:pt idx="23157">
                  <c:v>3.0375269999999998E-6</c:v>
                </c:pt>
                <c:pt idx="23158">
                  <c:v>3.037356E-6</c:v>
                </c:pt>
                <c:pt idx="23159">
                  <c:v>3.0371889999999998E-6</c:v>
                </c:pt>
                <c:pt idx="23160">
                  <c:v>3.0370400000000001E-6</c:v>
                </c:pt>
                <c:pt idx="23161">
                  <c:v>3.0368899999999998E-6</c:v>
                </c:pt>
                <c:pt idx="23162">
                  <c:v>3.0367359999999998E-6</c:v>
                </c:pt>
                <c:pt idx="23163">
                  <c:v>3.0365800000000002E-6</c:v>
                </c:pt>
                <c:pt idx="23164">
                  <c:v>3.0364229999999998E-6</c:v>
                </c:pt>
                <c:pt idx="23165">
                  <c:v>3.0362639999999999E-6</c:v>
                </c:pt>
                <c:pt idx="23166">
                  <c:v>3.0360919999999998E-6</c:v>
                </c:pt>
                <c:pt idx="23167">
                  <c:v>3.0359250000000001E-6</c:v>
                </c:pt>
                <c:pt idx="23168">
                  <c:v>3.0357610000000002E-6</c:v>
                </c:pt>
                <c:pt idx="23169">
                  <c:v>3.0356190000000001E-6</c:v>
                </c:pt>
                <c:pt idx="23170">
                  <c:v>3.0354749999999999E-6</c:v>
                </c:pt>
                <c:pt idx="23171">
                  <c:v>3.0353239999999998E-6</c:v>
                </c:pt>
                <c:pt idx="23172">
                  <c:v>3.035169E-6</c:v>
                </c:pt>
                <c:pt idx="23173">
                  <c:v>3.0350120000000001E-6</c:v>
                </c:pt>
                <c:pt idx="23174">
                  <c:v>3.0348390000000002E-6</c:v>
                </c:pt>
                <c:pt idx="23175">
                  <c:v>3.0346690000000001E-6</c:v>
                </c:pt>
                <c:pt idx="23176">
                  <c:v>3.034502E-6</c:v>
                </c:pt>
                <c:pt idx="23177">
                  <c:v>3.034357E-6</c:v>
                </c:pt>
                <c:pt idx="23178">
                  <c:v>3.03421E-6</c:v>
                </c:pt>
                <c:pt idx="23179">
                  <c:v>3.0340589999999998E-6</c:v>
                </c:pt>
                <c:pt idx="23180">
                  <c:v>3.033906E-6</c:v>
                </c:pt>
                <c:pt idx="23181">
                  <c:v>3.0337459999999999E-6</c:v>
                </c:pt>
                <c:pt idx="23182">
                  <c:v>3.033575E-6</c:v>
                </c:pt>
                <c:pt idx="23183">
                  <c:v>3.0334060000000002E-6</c:v>
                </c:pt>
                <c:pt idx="23184">
                  <c:v>3.0332410000000001E-6</c:v>
                </c:pt>
                <c:pt idx="23185">
                  <c:v>3.0330969999999999E-6</c:v>
                </c:pt>
                <c:pt idx="23186">
                  <c:v>3.0329499999999999E-6</c:v>
                </c:pt>
                <c:pt idx="23187">
                  <c:v>3.0327990000000002E-6</c:v>
                </c:pt>
                <c:pt idx="23188">
                  <c:v>3.0326439999999999E-6</c:v>
                </c:pt>
                <c:pt idx="23189">
                  <c:v>3.032487E-6</c:v>
                </c:pt>
                <c:pt idx="23190">
                  <c:v>3.0323140000000001E-6</c:v>
                </c:pt>
                <c:pt idx="23191">
                  <c:v>3.0321449999999999E-6</c:v>
                </c:pt>
                <c:pt idx="23192">
                  <c:v>3.031979E-6</c:v>
                </c:pt>
                <c:pt idx="23193">
                  <c:v>3.031834E-6</c:v>
                </c:pt>
                <c:pt idx="23194">
                  <c:v>3.0316879999999998E-6</c:v>
                </c:pt>
                <c:pt idx="23195">
                  <c:v>3.0315370000000001E-6</c:v>
                </c:pt>
                <c:pt idx="23196">
                  <c:v>3.0313830000000001E-6</c:v>
                </c:pt>
                <c:pt idx="23197">
                  <c:v>3.0312229999999999E-6</c:v>
                </c:pt>
                <c:pt idx="23198">
                  <c:v>3.031052E-6</c:v>
                </c:pt>
                <c:pt idx="23199">
                  <c:v>3.0308939999999999E-6</c:v>
                </c:pt>
                <c:pt idx="23200">
                  <c:v>3.030737E-6</c:v>
                </c:pt>
                <c:pt idx="23201">
                  <c:v>3.0305789999999999E-6</c:v>
                </c:pt>
                <c:pt idx="23202">
                  <c:v>3.030422E-6</c:v>
                </c:pt>
                <c:pt idx="23203">
                  <c:v>3.0302659999999999E-6</c:v>
                </c:pt>
                <c:pt idx="23204">
                  <c:v>3.0301099999999999E-6</c:v>
                </c:pt>
                <c:pt idx="23205">
                  <c:v>3.0299399999999998E-6</c:v>
                </c:pt>
                <c:pt idx="23206">
                  <c:v>3.0297750000000001E-6</c:v>
                </c:pt>
                <c:pt idx="23207">
                  <c:v>3.0296129999999999E-6</c:v>
                </c:pt>
                <c:pt idx="23208">
                  <c:v>3.029472E-6</c:v>
                </c:pt>
                <c:pt idx="23209">
                  <c:v>3.0293270000000001E-6</c:v>
                </c:pt>
                <c:pt idx="23210">
                  <c:v>3.0291759999999999E-6</c:v>
                </c:pt>
                <c:pt idx="23211">
                  <c:v>3.0290219999999999E-6</c:v>
                </c:pt>
                <c:pt idx="23212">
                  <c:v>3.0288499999999998E-6</c:v>
                </c:pt>
                <c:pt idx="23213">
                  <c:v>3.028681E-6</c:v>
                </c:pt>
                <c:pt idx="23214">
                  <c:v>3.0285150000000001E-6</c:v>
                </c:pt>
                <c:pt idx="23215">
                  <c:v>3.0283529999999999E-6</c:v>
                </c:pt>
                <c:pt idx="23216">
                  <c:v>3.0281950000000002E-6</c:v>
                </c:pt>
                <c:pt idx="23217">
                  <c:v>3.0280570000000002E-6</c:v>
                </c:pt>
                <c:pt idx="23218">
                  <c:v>3.0279139999999998E-6</c:v>
                </c:pt>
                <c:pt idx="23219">
                  <c:v>3.0277630000000001E-6</c:v>
                </c:pt>
                <c:pt idx="23220">
                  <c:v>3.0276079999999998E-6</c:v>
                </c:pt>
                <c:pt idx="23221">
                  <c:v>3.0274340000000001E-6</c:v>
                </c:pt>
                <c:pt idx="23222">
                  <c:v>3.027262E-6</c:v>
                </c:pt>
                <c:pt idx="23223">
                  <c:v>3.0270929999999998E-6</c:v>
                </c:pt>
                <c:pt idx="23224">
                  <c:v>3.026945E-6</c:v>
                </c:pt>
                <c:pt idx="23225">
                  <c:v>3.0267959999999999E-6</c:v>
                </c:pt>
                <c:pt idx="23226">
                  <c:v>3.0266439999999999E-6</c:v>
                </c:pt>
                <c:pt idx="23227">
                  <c:v>3.0264919999999999E-6</c:v>
                </c:pt>
                <c:pt idx="23228">
                  <c:v>3.026333E-6</c:v>
                </c:pt>
                <c:pt idx="23229">
                  <c:v>3.026172E-6</c:v>
                </c:pt>
                <c:pt idx="23230">
                  <c:v>3.0260010000000002E-6</c:v>
                </c:pt>
                <c:pt idx="23231">
                  <c:v>3.025834E-6</c:v>
                </c:pt>
                <c:pt idx="23232">
                  <c:v>3.0256700000000001E-6</c:v>
                </c:pt>
                <c:pt idx="23233">
                  <c:v>3.025528E-6</c:v>
                </c:pt>
                <c:pt idx="23234">
                  <c:v>3.025383E-6</c:v>
                </c:pt>
                <c:pt idx="23235">
                  <c:v>3.0252330000000001E-6</c:v>
                </c:pt>
                <c:pt idx="23236">
                  <c:v>3.0250770000000001E-6</c:v>
                </c:pt>
                <c:pt idx="23237">
                  <c:v>3.0249200000000002E-6</c:v>
                </c:pt>
                <c:pt idx="23238">
                  <c:v>3.0247469999999998E-6</c:v>
                </c:pt>
                <c:pt idx="23239">
                  <c:v>3.0245769999999998E-6</c:v>
                </c:pt>
                <c:pt idx="23240">
                  <c:v>3.0244109999999999E-6</c:v>
                </c:pt>
                <c:pt idx="23241">
                  <c:v>3.0242659999999999E-6</c:v>
                </c:pt>
                <c:pt idx="23242">
                  <c:v>3.0241189999999999E-6</c:v>
                </c:pt>
                <c:pt idx="23243">
                  <c:v>3.023969E-6</c:v>
                </c:pt>
                <c:pt idx="23244">
                  <c:v>3.0238160000000002E-6</c:v>
                </c:pt>
                <c:pt idx="23245">
                  <c:v>3.023656E-6</c:v>
                </c:pt>
                <c:pt idx="23246">
                  <c:v>3.0234850000000002E-6</c:v>
                </c:pt>
                <c:pt idx="23247">
                  <c:v>3.0233159999999999E-6</c:v>
                </c:pt>
                <c:pt idx="23248">
                  <c:v>3.0231509999999998E-6</c:v>
                </c:pt>
                <c:pt idx="23249">
                  <c:v>3.0230070000000001E-6</c:v>
                </c:pt>
                <c:pt idx="23250">
                  <c:v>3.0228600000000001E-6</c:v>
                </c:pt>
                <c:pt idx="23251">
                  <c:v>3.0227089999999999E-6</c:v>
                </c:pt>
                <c:pt idx="23252">
                  <c:v>3.0225540000000001E-6</c:v>
                </c:pt>
                <c:pt idx="23253">
                  <c:v>3.0223970000000002E-6</c:v>
                </c:pt>
                <c:pt idx="23254">
                  <c:v>3.0222250000000001E-6</c:v>
                </c:pt>
                <c:pt idx="23255">
                  <c:v>3.0220559999999999E-6</c:v>
                </c:pt>
                <c:pt idx="23256">
                  <c:v>3.02189E-6</c:v>
                </c:pt>
                <c:pt idx="23257">
                  <c:v>3.0217459999999998E-6</c:v>
                </c:pt>
                <c:pt idx="23258">
                  <c:v>3.0215990000000002E-6</c:v>
                </c:pt>
                <c:pt idx="23259">
                  <c:v>3.021448E-6</c:v>
                </c:pt>
                <c:pt idx="23260">
                  <c:v>3.0212929999999998E-6</c:v>
                </c:pt>
                <c:pt idx="23261">
                  <c:v>3.02166E-6</c:v>
                </c:pt>
                <c:pt idx="23262">
                  <c:v>3.0214489999999999E-6</c:v>
                </c:pt>
                <c:pt idx="23263">
                  <c:v>3.0212520000000001E-6</c:v>
                </c:pt>
                <c:pt idx="23264">
                  <c:v>3.0210660000000001E-6</c:v>
                </c:pt>
                <c:pt idx="23265">
                  <c:v>3.0208910000000001E-6</c:v>
                </c:pt>
                <c:pt idx="23266">
                  <c:v>3.020726E-6</c:v>
                </c:pt>
                <c:pt idx="23267">
                  <c:v>3.0205740000000001E-6</c:v>
                </c:pt>
                <c:pt idx="23268">
                  <c:v>3.0204240000000002E-6</c:v>
                </c:pt>
                <c:pt idx="23269">
                  <c:v>3.0202750000000001E-6</c:v>
                </c:pt>
                <c:pt idx="23270">
                  <c:v>3.0201429999999998E-6</c:v>
                </c:pt>
                <c:pt idx="23271">
                  <c:v>3.0199999999999999E-6</c:v>
                </c:pt>
                <c:pt idx="23272">
                  <c:v>3.0198450000000001E-6</c:v>
                </c:pt>
                <c:pt idx="23273">
                  <c:v>3.0196720000000001E-6</c:v>
                </c:pt>
                <c:pt idx="23274">
                  <c:v>3.019498E-6</c:v>
                </c:pt>
                <c:pt idx="23275">
                  <c:v>3.019328E-6</c:v>
                </c:pt>
                <c:pt idx="23276">
                  <c:v>3.0191609999999998E-6</c:v>
                </c:pt>
                <c:pt idx="23277">
                  <c:v>3.0190019999999999E-6</c:v>
                </c:pt>
                <c:pt idx="23278">
                  <c:v>3.0188659999999999E-6</c:v>
                </c:pt>
                <c:pt idx="23279">
                  <c:v>3.0187259999999999E-6</c:v>
                </c:pt>
                <c:pt idx="23280">
                  <c:v>3.0185809999999999E-6</c:v>
                </c:pt>
                <c:pt idx="23281">
                  <c:v>3.0184289999999999E-6</c:v>
                </c:pt>
                <c:pt idx="23282">
                  <c:v>3.018272E-6</c:v>
                </c:pt>
                <c:pt idx="23283">
                  <c:v>3.0181029999999998E-6</c:v>
                </c:pt>
                <c:pt idx="23284">
                  <c:v>3.0179349999999998E-6</c:v>
                </c:pt>
                <c:pt idx="23285">
                  <c:v>3.0177700000000002E-6</c:v>
                </c:pt>
                <c:pt idx="23286">
                  <c:v>3.0176269999999998E-6</c:v>
                </c:pt>
                <c:pt idx="23287">
                  <c:v>3.0174830000000001E-6</c:v>
                </c:pt>
                <c:pt idx="23288">
                  <c:v>3.017336E-6</c:v>
                </c:pt>
                <c:pt idx="23289">
                  <c:v>3.0171849999999999E-6</c:v>
                </c:pt>
                <c:pt idx="23290">
                  <c:v>3.0170320000000001E-6</c:v>
                </c:pt>
                <c:pt idx="23291">
                  <c:v>3.016865E-6</c:v>
                </c:pt>
                <c:pt idx="23292">
                  <c:v>3.0166999999999998E-6</c:v>
                </c:pt>
                <c:pt idx="23293">
                  <c:v>3.0165389999999999E-6</c:v>
                </c:pt>
                <c:pt idx="23294">
                  <c:v>3.016382E-6</c:v>
                </c:pt>
                <c:pt idx="23295">
                  <c:v>3.0162480000000001E-6</c:v>
                </c:pt>
                <c:pt idx="23296">
                  <c:v>3.016108E-6</c:v>
                </c:pt>
                <c:pt idx="23297">
                  <c:v>3.015961E-6</c:v>
                </c:pt>
                <c:pt idx="23298">
                  <c:v>3.015809E-6</c:v>
                </c:pt>
                <c:pt idx="23299">
                  <c:v>3.015653E-6</c:v>
                </c:pt>
                <c:pt idx="23300">
                  <c:v>3.0154829999999999E-6</c:v>
                </c:pt>
                <c:pt idx="23301">
                  <c:v>3.0153149999999999E-6</c:v>
                </c:pt>
                <c:pt idx="23302">
                  <c:v>3.0151510000000001E-6</c:v>
                </c:pt>
                <c:pt idx="23303">
                  <c:v>3.0149940000000002E-6</c:v>
                </c:pt>
                <c:pt idx="23304">
                  <c:v>3.0148599999999999E-6</c:v>
                </c:pt>
                <c:pt idx="23305">
                  <c:v>3.0147219999999999E-6</c:v>
                </c:pt>
                <c:pt idx="23306">
                  <c:v>3.0145769999999999E-6</c:v>
                </c:pt>
                <c:pt idx="23307">
                  <c:v>3.0144260000000002E-6</c:v>
                </c:pt>
                <c:pt idx="23308">
                  <c:v>3.0142700000000001E-6</c:v>
                </c:pt>
                <c:pt idx="23309">
                  <c:v>3.0141009999999999E-6</c:v>
                </c:pt>
                <c:pt idx="23310">
                  <c:v>3.0139340000000002E-6</c:v>
                </c:pt>
                <c:pt idx="23311">
                  <c:v>3.0137699999999999E-6</c:v>
                </c:pt>
                <c:pt idx="23312">
                  <c:v>3.0136280000000002E-6</c:v>
                </c:pt>
                <c:pt idx="23313">
                  <c:v>3.0134849999999998E-6</c:v>
                </c:pt>
                <c:pt idx="23314">
                  <c:v>3.0133379999999998E-6</c:v>
                </c:pt>
                <c:pt idx="23315">
                  <c:v>3.0131870000000001E-6</c:v>
                </c:pt>
                <c:pt idx="23316">
                  <c:v>3.0130350000000001E-6</c:v>
                </c:pt>
                <c:pt idx="23317">
                  <c:v>3.012868E-6</c:v>
                </c:pt>
                <c:pt idx="23318">
                  <c:v>3.0127029999999998E-6</c:v>
                </c:pt>
                <c:pt idx="23319">
                  <c:v>3.012541E-6</c:v>
                </c:pt>
                <c:pt idx="23320">
                  <c:v>3.012401E-6</c:v>
                </c:pt>
                <c:pt idx="23321">
                  <c:v>3.0122569999999998E-6</c:v>
                </c:pt>
                <c:pt idx="23322">
                  <c:v>3.012109E-6</c:v>
                </c:pt>
                <c:pt idx="23323">
                  <c:v>3.011957E-6</c:v>
                </c:pt>
                <c:pt idx="23324">
                  <c:v>3.011803E-6</c:v>
                </c:pt>
                <c:pt idx="23325">
                  <c:v>3.011635E-6</c:v>
                </c:pt>
                <c:pt idx="23326">
                  <c:v>3.0114690000000001E-6</c:v>
                </c:pt>
                <c:pt idx="23327">
                  <c:v>3.0113069999999998E-6</c:v>
                </c:pt>
                <c:pt idx="23328">
                  <c:v>3.011166E-6</c:v>
                </c:pt>
                <c:pt idx="23329">
                  <c:v>3.0110230000000001E-6</c:v>
                </c:pt>
                <c:pt idx="23330">
                  <c:v>3.0108750000000002E-6</c:v>
                </c:pt>
                <c:pt idx="23331">
                  <c:v>3.0107240000000001E-6</c:v>
                </c:pt>
                <c:pt idx="23332">
                  <c:v>3.010568E-6</c:v>
                </c:pt>
                <c:pt idx="23333">
                  <c:v>3.0104020000000001E-6</c:v>
                </c:pt>
                <c:pt idx="23334">
                  <c:v>3.010237E-6</c:v>
                </c:pt>
                <c:pt idx="23335">
                  <c:v>3.0100739999999999E-6</c:v>
                </c:pt>
                <c:pt idx="23336">
                  <c:v>3.0099179999999998E-6</c:v>
                </c:pt>
                <c:pt idx="23337">
                  <c:v>3.0097819999999999E-6</c:v>
                </c:pt>
                <c:pt idx="23338">
                  <c:v>3.0096419999999998E-6</c:v>
                </c:pt>
                <c:pt idx="23339">
                  <c:v>3.009496E-6</c:v>
                </c:pt>
                <c:pt idx="23340">
                  <c:v>3.0093429999999998E-6</c:v>
                </c:pt>
                <c:pt idx="23341">
                  <c:v>3.009186E-6</c:v>
                </c:pt>
                <c:pt idx="23342">
                  <c:v>3.0090150000000001E-6</c:v>
                </c:pt>
                <c:pt idx="23343">
                  <c:v>3.0088470000000001E-6</c:v>
                </c:pt>
                <c:pt idx="23344">
                  <c:v>3.0086829999999998E-6</c:v>
                </c:pt>
                <c:pt idx="23345">
                  <c:v>3.0085250000000001E-6</c:v>
                </c:pt>
                <c:pt idx="23346">
                  <c:v>3.00839E-6</c:v>
                </c:pt>
                <c:pt idx="23347">
                  <c:v>3.0082510000000002E-6</c:v>
                </c:pt>
                <c:pt idx="23348">
                  <c:v>3.0081059999999998E-6</c:v>
                </c:pt>
                <c:pt idx="23349">
                  <c:v>3.0079550000000001E-6</c:v>
                </c:pt>
                <c:pt idx="23350">
                  <c:v>3.0077980000000002E-6</c:v>
                </c:pt>
                <c:pt idx="23351">
                  <c:v>3.007629E-6</c:v>
                </c:pt>
                <c:pt idx="23352">
                  <c:v>3.007461E-6</c:v>
                </c:pt>
                <c:pt idx="23353">
                  <c:v>3.0072959999999999E-6</c:v>
                </c:pt>
                <c:pt idx="23354">
                  <c:v>3.0071380000000002E-6</c:v>
                </c:pt>
                <c:pt idx="23355">
                  <c:v>3.0070019999999998E-6</c:v>
                </c:pt>
                <c:pt idx="23356">
                  <c:v>3.0068620000000002E-6</c:v>
                </c:pt>
                <c:pt idx="23357">
                  <c:v>3.006716E-6</c:v>
                </c:pt>
                <c:pt idx="23358">
                  <c:v>3.0065649999999998E-6</c:v>
                </c:pt>
                <c:pt idx="23359">
                  <c:v>3.0064079999999999E-6</c:v>
                </c:pt>
                <c:pt idx="23360">
                  <c:v>3.0062379999999999E-6</c:v>
                </c:pt>
                <c:pt idx="23361">
                  <c:v>3.0060710000000002E-6</c:v>
                </c:pt>
                <c:pt idx="23362">
                  <c:v>3.0059069999999999E-6</c:v>
                </c:pt>
                <c:pt idx="23363">
                  <c:v>3.0057479999999999E-6</c:v>
                </c:pt>
                <c:pt idx="23364">
                  <c:v>3.005612E-6</c:v>
                </c:pt>
                <c:pt idx="23365">
                  <c:v>3.0054730000000002E-6</c:v>
                </c:pt>
                <c:pt idx="23366">
                  <c:v>3.0053269999999999E-6</c:v>
                </c:pt>
                <c:pt idx="23367">
                  <c:v>3.0051740000000002E-6</c:v>
                </c:pt>
                <c:pt idx="23368">
                  <c:v>3.0050169999999999E-6</c:v>
                </c:pt>
                <c:pt idx="23369">
                  <c:v>3.0048480000000001E-6</c:v>
                </c:pt>
                <c:pt idx="23370">
                  <c:v>3.0046800000000001E-6</c:v>
                </c:pt>
                <c:pt idx="23371">
                  <c:v>3.0045159999999998E-6</c:v>
                </c:pt>
                <c:pt idx="23372">
                  <c:v>3.0043580000000001E-6</c:v>
                </c:pt>
                <c:pt idx="23373">
                  <c:v>3.0042220000000002E-6</c:v>
                </c:pt>
                <c:pt idx="23374">
                  <c:v>3.0040820000000001E-6</c:v>
                </c:pt>
                <c:pt idx="23375">
                  <c:v>3.0039359999999999E-6</c:v>
                </c:pt>
                <c:pt idx="23376">
                  <c:v>3.0037830000000001E-6</c:v>
                </c:pt>
                <c:pt idx="23377">
                  <c:v>3.0036259999999998E-6</c:v>
                </c:pt>
                <c:pt idx="23378">
                  <c:v>3.003457E-6</c:v>
                </c:pt>
                <c:pt idx="23379">
                  <c:v>3.003289E-6</c:v>
                </c:pt>
                <c:pt idx="23380">
                  <c:v>3.0031239999999999E-6</c:v>
                </c:pt>
                <c:pt idx="23381">
                  <c:v>3.0029660000000002E-6</c:v>
                </c:pt>
                <c:pt idx="23382">
                  <c:v>3.0028299999999998E-6</c:v>
                </c:pt>
                <c:pt idx="23383">
                  <c:v>3.0026899999999998E-6</c:v>
                </c:pt>
                <c:pt idx="23384">
                  <c:v>3.002544E-6</c:v>
                </c:pt>
                <c:pt idx="23385">
                  <c:v>3.002392E-6</c:v>
                </c:pt>
                <c:pt idx="23386">
                  <c:v>3.0022339999999999E-6</c:v>
                </c:pt>
                <c:pt idx="23387">
                  <c:v>3.0020650000000001E-6</c:v>
                </c:pt>
                <c:pt idx="23388">
                  <c:v>3.0018970000000001E-6</c:v>
                </c:pt>
                <c:pt idx="23389">
                  <c:v>3.001732E-6</c:v>
                </c:pt>
                <c:pt idx="23390">
                  <c:v>3.0015739999999999E-6</c:v>
                </c:pt>
                <c:pt idx="23391">
                  <c:v>3.001438E-6</c:v>
                </c:pt>
                <c:pt idx="23392">
                  <c:v>3.0012979999999999E-6</c:v>
                </c:pt>
                <c:pt idx="23393">
                  <c:v>3.0011520000000001E-6</c:v>
                </c:pt>
                <c:pt idx="23394">
                  <c:v>3.0010000000000002E-6</c:v>
                </c:pt>
                <c:pt idx="23395">
                  <c:v>3.000842E-6</c:v>
                </c:pt>
                <c:pt idx="23396">
                  <c:v>3.000672E-6</c:v>
                </c:pt>
                <c:pt idx="23397">
                  <c:v>3.0005049999999998E-6</c:v>
                </c:pt>
                <c:pt idx="23398">
                  <c:v>3.0003400000000001E-6</c:v>
                </c:pt>
                <c:pt idx="23399">
                  <c:v>3.000182E-6</c:v>
                </c:pt>
                <c:pt idx="23400">
                  <c:v>3.0000460000000001E-6</c:v>
                </c:pt>
                <c:pt idx="23401">
                  <c:v>2.9999050000000002E-6</c:v>
                </c:pt>
                <c:pt idx="23402">
                  <c:v>2.999759E-6</c:v>
                </c:pt>
                <c:pt idx="23403">
                  <c:v>2.999607E-6</c:v>
                </c:pt>
                <c:pt idx="23404">
                  <c:v>2.9994489999999999E-6</c:v>
                </c:pt>
                <c:pt idx="23405">
                  <c:v>2.9992800000000001E-6</c:v>
                </c:pt>
                <c:pt idx="23406">
                  <c:v>2.9991120000000001E-6</c:v>
                </c:pt>
                <c:pt idx="23407">
                  <c:v>2.998947E-6</c:v>
                </c:pt>
                <c:pt idx="23408">
                  <c:v>2.9987889999999999E-6</c:v>
                </c:pt>
                <c:pt idx="23409">
                  <c:v>2.998653E-6</c:v>
                </c:pt>
                <c:pt idx="23410">
                  <c:v>2.9985129999999999E-6</c:v>
                </c:pt>
                <c:pt idx="23411">
                  <c:v>2.9983659999999999E-6</c:v>
                </c:pt>
                <c:pt idx="23412">
                  <c:v>2.9982139999999999E-6</c:v>
                </c:pt>
                <c:pt idx="23413">
                  <c:v>2.9980560000000002E-6</c:v>
                </c:pt>
                <c:pt idx="23414">
                  <c:v>2.997887E-6</c:v>
                </c:pt>
                <c:pt idx="23415">
                  <c:v>2.997719E-6</c:v>
                </c:pt>
                <c:pt idx="23416">
                  <c:v>2.9975539999999999E-6</c:v>
                </c:pt>
                <c:pt idx="23417">
                  <c:v>2.9973960000000002E-6</c:v>
                </c:pt>
                <c:pt idx="23418">
                  <c:v>2.9972599999999998E-6</c:v>
                </c:pt>
                <c:pt idx="23419">
                  <c:v>2.997119E-6</c:v>
                </c:pt>
                <c:pt idx="23420">
                  <c:v>2.9969730000000002E-6</c:v>
                </c:pt>
                <c:pt idx="23421">
                  <c:v>2.9968210000000002E-6</c:v>
                </c:pt>
                <c:pt idx="23422">
                  <c:v>2.9966630000000001E-6</c:v>
                </c:pt>
                <c:pt idx="23423">
                  <c:v>2.9964939999999999E-6</c:v>
                </c:pt>
                <c:pt idx="23424">
                  <c:v>2.9963259999999999E-6</c:v>
                </c:pt>
                <c:pt idx="23425">
                  <c:v>2.9961610000000002E-6</c:v>
                </c:pt>
                <c:pt idx="23426">
                  <c:v>2.9960030000000001E-6</c:v>
                </c:pt>
                <c:pt idx="23427">
                  <c:v>2.9958670000000001E-6</c:v>
                </c:pt>
                <c:pt idx="23428">
                  <c:v>2.9957270000000001E-6</c:v>
                </c:pt>
                <c:pt idx="23429">
                  <c:v>2.9955809999999999E-6</c:v>
                </c:pt>
                <c:pt idx="23430">
                  <c:v>2.9954280000000001E-6</c:v>
                </c:pt>
                <c:pt idx="23431">
                  <c:v>2.99527E-6</c:v>
                </c:pt>
                <c:pt idx="23432">
                  <c:v>2.9951010000000002E-6</c:v>
                </c:pt>
                <c:pt idx="23433">
                  <c:v>2.9949330000000002E-6</c:v>
                </c:pt>
                <c:pt idx="23434">
                  <c:v>2.9947680000000001E-6</c:v>
                </c:pt>
                <c:pt idx="23435">
                  <c:v>2.9946099999999999E-6</c:v>
                </c:pt>
                <c:pt idx="23436">
                  <c:v>2.994474E-6</c:v>
                </c:pt>
                <c:pt idx="23437">
                  <c:v>2.9943330000000001E-6</c:v>
                </c:pt>
                <c:pt idx="23438">
                  <c:v>2.9941869999999999E-6</c:v>
                </c:pt>
                <c:pt idx="23439">
                  <c:v>2.994035E-6</c:v>
                </c:pt>
                <c:pt idx="23440">
                  <c:v>2.9938789999999999E-6</c:v>
                </c:pt>
                <c:pt idx="23441">
                  <c:v>2.993708E-6</c:v>
                </c:pt>
                <c:pt idx="23442">
                  <c:v>2.9935389999999998E-6</c:v>
                </c:pt>
                <c:pt idx="23443">
                  <c:v>2.9933740000000001E-6</c:v>
                </c:pt>
                <c:pt idx="23444">
                  <c:v>2.993216E-6</c:v>
                </c:pt>
                <c:pt idx="23445">
                  <c:v>2.9930789999999998E-6</c:v>
                </c:pt>
                <c:pt idx="23446">
                  <c:v>2.9929390000000002E-6</c:v>
                </c:pt>
                <c:pt idx="23447">
                  <c:v>2.992793E-6</c:v>
                </c:pt>
                <c:pt idx="23448">
                  <c:v>2.992641E-6</c:v>
                </c:pt>
                <c:pt idx="23449">
                  <c:v>2.9924840000000001E-6</c:v>
                </c:pt>
                <c:pt idx="23450">
                  <c:v>2.9923149999999999E-6</c:v>
                </c:pt>
                <c:pt idx="23451">
                  <c:v>2.9921460000000001E-6</c:v>
                </c:pt>
                <c:pt idx="23452">
                  <c:v>2.991981E-6</c:v>
                </c:pt>
                <c:pt idx="23453">
                  <c:v>2.9918229999999999E-6</c:v>
                </c:pt>
                <c:pt idx="23454">
                  <c:v>2.9916860000000001E-6</c:v>
                </c:pt>
                <c:pt idx="23455">
                  <c:v>2.9915449999999998E-6</c:v>
                </c:pt>
                <c:pt idx="23456">
                  <c:v>2.991399E-6</c:v>
                </c:pt>
                <c:pt idx="23457">
                  <c:v>2.9912470000000001E-6</c:v>
                </c:pt>
                <c:pt idx="23458">
                  <c:v>2.991089E-6</c:v>
                </c:pt>
                <c:pt idx="23459">
                  <c:v>2.9909290000000002E-6</c:v>
                </c:pt>
                <c:pt idx="23460">
                  <c:v>2.9907579999999999E-6</c:v>
                </c:pt>
                <c:pt idx="23461">
                  <c:v>2.9905910000000002E-6</c:v>
                </c:pt>
                <c:pt idx="23462">
                  <c:v>2.9904269999999999E-6</c:v>
                </c:pt>
                <c:pt idx="23463">
                  <c:v>2.9902709999999998E-6</c:v>
                </c:pt>
                <c:pt idx="23464">
                  <c:v>2.9901369999999999E-6</c:v>
                </c:pt>
                <c:pt idx="23465">
                  <c:v>2.9899989999999999E-6</c:v>
                </c:pt>
                <c:pt idx="23466">
                  <c:v>2.9898530000000001E-6</c:v>
                </c:pt>
                <c:pt idx="23467">
                  <c:v>2.9896999999999999E-6</c:v>
                </c:pt>
                <c:pt idx="23468">
                  <c:v>2.9895419999999998E-6</c:v>
                </c:pt>
                <c:pt idx="23469">
                  <c:v>2.98938E-6</c:v>
                </c:pt>
                <c:pt idx="23470">
                  <c:v>2.9892079999999999E-6</c:v>
                </c:pt>
                <c:pt idx="23471">
                  <c:v>2.9890399999999999E-6</c:v>
                </c:pt>
                <c:pt idx="23472">
                  <c:v>2.9888769999999999E-6</c:v>
                </c:pt>
                <c:pt idx="23473">
                  <c:v>2.9887209999999998E-6</c:v>
                </c:pt>
                <c:pt idx="23474">
                  <c:v>2.9885869999999999E-6</c:v>
                </c:pt>
                <c:pt idx="23475">
                  <c:v>2.9884489999999999E-6</c:v>
                </c:pt>
                <c:pt idx="23476">
                  <c:v>2.9883039999999999E-6</c:v>
                </c:pt>
                <c:pt idx="23477">
                  <c:v>2.988152E-6</c:v>
                </c:pt>
                <c:pt idx="23478">
                  <c:v>2.987993E-6</c:v>
                </c:pt>
                <c:pt idx="23479">
                  <c:v>2.987823E-6</c:v>
                </c:pt>
                <c:pt idx="23480">
                  <c:v>2.987653E-6</c:v>
                </c:pt>
                <c:pt idx="23481">
                  <c:v>2.9874879999999999E-6</c:v>
                </c:pt>
                <c:pt idx="23482">
                  <c:v>2.9873289999999999E-6</c:v>
                </c:pt>
                <c:pt idx="23483">
                  <c:v>2.9871920000000002E-6</c:v>
                </c:pt>
                <c:pt idx="23484">
                  <c:v>2.9870520000000001E-6</c:v>
                </c:pt>
                <c:pt idx="23485">
                  <c:v>2.9869079999999999E-6</c:v>
                </c:pt>
                <c:pt idx="23486">
                  <c:v>2.9867550000000002E-6</c:v>
                </c:pt>
                <c:pt idx="23487">
                  <c:v>2.986597E-6</c:v>
                </c:pt>
                <c:pt idx="23488">
                  <c:v>2.9864369999999999E-6</c:v>
                </c:pt>
                <c:pt idx="23489">
                  <c:v>2.9862650000000002E-6</c:v>
                </c:pt>
                <c:pt idx="23490">
                  <c:v>2.9860969999999998E-6</c:v>
                </c:pt>
                <c:pt idx="23491">
                  <c:v>2.9859340000000002E-6</c:v>
                </c:pt>
                <c:pt idx="23492">
                  <c:v>2.9857949999999999E-6</c:v>
                </c:pt>
                <c:pt idx="23493">
                  <c:v>2.9856529999999998E-6</c:v>
                </c:pt>
                <c:pt idx="23494">
                  <c:v>2.985507E-6</c:v>
                </c:pt>
                <c:pt idx="23495">
                  <c:v>2.9853570000000001E-6</c:v>
                </c:pt>
                <c:pt idx="23496">
                  <c:v>2.9852019999999999E-6</c:v>
                </c:pt>
                <c:pt idx="23497">
                  <c:v>2.985045E-6</c:v>
                </c:pt>
                <c:pt idx="23498">
                  <c:v>2.9848740000000001E-6</c:v>
                </c:pt>
                <c:pt idx="23499">
                  <c:v>2.984707E-6</c:v>
                </c:pt>
                <c:pt idx="23500">
                  <c:v>2.9845439999999999E-6</c:v>
                </c:pt>
                <c:pt idx="23501">
                  <c:v>2.9843879999999998E-6</c:v>
                </c:pt>
                <c:pt idx="23502">
                  <c:v>2.9842530000000001E-6</c:v>
                </c:pt>
                <c:pt idx="23503">
                  <c:v>2.9841139999999999E-6</c:v>
                </c:pt>
                <c:pt idx="23504">
                  <c:v>2.9839700000000002E-6</c:v>
                </c:pt>
                <c:pt idx="23505">
                  <c:v>2.983817E-6</c:v>
                </c:pt>
                <c:pt idx="23506">
                  <c:v>2.9836589999999998E-6</c:v>
                </c:pt>
                <c:pt idx="23507">
                  <c:v>2.9834859999999999E-6</c:v>
                </c:pt>
                <c:pt idx="23508">
                  <c:v>2.9833170000000001E-6</c:v>
                </c:pt>
                <c:pt idx="23509">
                  <c:v>2.9831669999999998E-6</c:v>
                </c:pt>
                <c:pt idx="23510">
                  <c:v>2.9830160000000001E-6</c:v>
                </c:pt>
                <c:pt idx="23511">
                  <c:v>2.9828649999999999E-6</c:v>
                </c:pt>
                <c:pt idx="23512">
                  <c:v>2.982715E-6</c:v>
                </c:pt>
                <c:pt idx="23513">
                  <c:v>2.982561E-6</c:v>
                </c:pt>
                <c:pt idx="23514">
                  <c:v>2.9824079999999998E-6</c:v>
                </c:pt>
                <c:pt idx="23515">
                  <c:v>2.982253E-6</c:v>
                </c:pt>
                <c:pt idx="23516">
                  <c:v>2.982085E-6</c:v>
                </c:pt>
                <c:pt idx="23517">
                  <c:v>2.9819330000000001E-6</c:v>
                </c:pt>
                <c:pt idx="23518">
                  <c:v>2.9817810000000001E-6</c:v>
                </c:pt>
                <c:pt idx="23519">
                  <c:v>2.9816290000000001E-6</c:v>
                </c:pt>
                <c:pt idx="23520">
                  <c:v>2.981478E-6</c:v>
                </c:pt>
                <c:pt idx="23521">
                  <c:v>2.9813250000000002E-6</c:v>
                </c:pt>
                <c:pt idx="23522">
                  <c:v>2.9811679999999999E-6</c:v>
                </c:pt>
                <c:pt idx="23523">
                  <c:v>2.9810130000000001E-6</c:v>
                </c:pt>
                <c:pt idx="23524">
                  <c:v>2.9813710000000002E-6</c:v>
                </c:pt>
                <c:pt idx="23525">
                  <c:v>2.9811729999999998E-6</c:v>
                </c:pt>
                <c:pt idx="23526">
                  <c:v>2.9809909999999999E-6</c:v>
                </c:pt>
                <c:pt idx="23527">
                  <c:v>2.9808159999999999E-6</c:v>
                </c:pt>
                <c:pt idx="23528">
                  <c:v>2.9806549999999999E-6</c:v>
                </c:pt>
                <c:pt idx="23529">
                  <c:v>2.980498E-6</c:v>
                </c:pt>
                <c:pt idx="23530">
                  <c:v>2.9803489999999999E-6</c:v>
                </c:pt>
                <c:pt idx="23531">
                  <c:v>2.980199E-6</c:v>
                </c:pt>
                <c:pt idx="23532">
                  <c:v>2.98005E-6</c:v>
                </c:pt>
                <c:pt idx="23533">
                  <c:v>2.9799149999999998E-6</c:v>
                </c:pt>
                <c:pt idx="23534">
                  <c:v>2.9797699999999998E-6</c:v>
                </c:pt>
                <c:pt idx="23535">
                  <c:v>2.9796159999999998E-6</c:v>
                </c:pt>
                <c:pt idx="23536">
                  <c:v>2.9794549999999998E-6</c:v>
                </c:pt>
                <c:pt idx="23537">
                  <c:v>2.9792819999999999E-6</c:v>
                </c:pt>
                <c:pt idx="23538">
                  <c:v>2.9791130000000001E-6</c:v>
                </c:pt>
                <c:pt idx="23539">
                  <c:v>2.9789469999999998E-6</c:v>
                </c:pt>
                <c:pt idx="23540">
                  <c:v>2.9787899999999999E-6</c:v>
                </c:pt>
                <c:pt idx="23541">
                  <c:v>2.9786569999999998E-6</c:v>
                </c:pt>
                <c:pt idx="23542">
                  <c:v>2.9785209999999999E-6</c:v>
                </c:pt>
                <c:pt idx="23543">
                  <c:v>2.97838E-6</c:v>
                </c:pt>
                <c:pt idx="23544">
                  <c:v>2.9782320000000002E-6</c:v>
                </c:pt>
                <c:pt idx="23545">
                  <c:v>2.978079E-6</c:v>
                </c:pt>
                <c:pt idx="23546">
                  <c:v>2.9779220000000001E-6</c:v>
                </c:pt>
                <c:pt idx="23547">
                  <c:v>2.9777540000000001E-6</c:v>
                </c:pt>
                <c:pt idx="23548">
                  <c:v>2.9776000000000001E-6</c:v>
                </c:pt>
                <c:pt idx="23549">
                  <c:v>2.9774480000000001E-6</c:v>
                </c:pt>
                <c:pt idx="23550">
                  <c:v>2.977297E-6</c:v>
                </c:pt>
                <c:pt idx="23551">
                  <c:v>2.9771470000000001E-6</c:v>
                </c:pt>
                <c:pt idx="23552">
                  <c:v>2.976998E-6</c:v>
                </c:pt>
                <c:pt idx="23553">
                  <c:v>2.976851E-6</c:v>
                </c:pt>
                <c:pt idx="23554">
                  <c:v>2.9766999999999998E-6</c:v>
                </c:pt>
                <c:pt idx="23555">
                  <c:v>2.9765499999999999E-6</c:v>
                </c:pt>
                <c:pt idx="23556">
                  <c:v>2.9763970000000001E-6</c:v>
                </c:pt>
                <c:pt idx="23557">
                  <c:v>2.9762439999999999E-6</c:v>
                </c:pt>
                <c:pt idx="23558">
                  <c:v>2.9760930000000002E-6</c:v>
                </c:pt>
                <c:pt idx="23559">
                  <c:v>2.97594E-6</c:v>
                </c:pt>
                <c:pt idx="23560">
                  <c:v>2.975788E-6</c:v>
                </c:pt>
                <c:pt idx="23561">
                  <c:v>2.975639E-6</c:v>
                </c:pt>
                <c:pt idx="23562">
                  <c:v>2.975487E-6</c:v>
                </c:pt>
                <c:pt idx="23563">
                  <c:v>2.9753359999999998E-6</c:v>
                </c:pt>
                <c:pt idx="23564">
                  <c:v>2.9751870000000002E-6</c:v>
                </c:pt>
                <c:pt idx="23565">
                  <c:v>2.9750349999999998E-6</c:v>
                </c:pt>
                <c:pt idx="23566">
                  <c:v>2.9748840000000001E-6</c:v>
                </c:pt>
                <c:pt idx="23567">
                  <c:v>2.9747340000000002E-6</c:v>
                </c:pt>
                <c:pt idx="23568">
                  <c:v>2.9745819999999998E-6</c:v>
                </c:pt>
                <c:pt idx="23569">
                  <c:v>2.9744299999999998E-6</c:v>
                </c:pt>
                <c:pt idx="23570">
                  <c:v>2.9742790000000001E-6</c:v>
                </c:pt>
                <c:pt idx="23571">
                  <c:v>2.97413E-6</c:v>
                </c:pt>
                <c:pt idx="23572">
                  <c:v>2.9739780000000001E-6</c:v>
                </c:pt>
                <c:pt idx="23573">
                  <c:v>2.9738260000000001E-6</c:v>
                </c:pt>
                <c:pt idx="23574">
                  <c:v>2.973677E-6</c:v>
                </c:pt>
                <c:pt idx="23575">
                  <c:v>2.973525E-6</c:v>
                </c:pt>
                <c:pt idx="23576">
                  <c:v>2.9733739999999999E-6</c:v>
                </c:pt>
                <c:pt idx="23577">
                  <c:v>2.973224E-6</c:v>
                </c:pt>
                <c:pt idx="23578">
                  <c:v>2.973072E-6</c:v>
                </c:pt>
                <c:pt idx="23579">
                  <c:v>2.9729220000000001E-6</c:v>
                </c:pt>
                <c:pt idx="23580">
                  <c:v>2.9727700000000002E-6</c:v>
                </c:pt>
                <c:pt idx="23581">
                  <c:v>2.9726199999999998E-6</c:v>
                </c:pt>
                <c:pt idx="23582">
                  <c:v>2.9724679999999999E-6</c:v>
                </c:pt>
                <c:pt idx="23583">
                  <c:v>2.972318E-6</c:v>
                </c:pt>
                <c:pt idx="23584">
                  <c:v>2.972166E-6</c:v>
                </c:pt>
                <c:pt idx="23585">
                  <c:v>2.9720160000000001E-6</c:v>
                </c:pt>
                <c:pt idx="23586">
                  <c:v>2.9718640000000001E-6</c:v>
                </c:pt>
                <c:pt idx="23587">
                  <c:v>2.9717139999999998E-6</c:v>
                </c:pt>
                <c:pt idx="23588">
                  <c:v>2.9715619999999999E-6</c:v>
                </c:pt>
                <c:pt idx="23589">
                  <c:v>2.9714110000000001E-6</c:v>
                </c:pt>
                <c:pt idx="23590">
                  <c:v>2.9712609999999998E-6</c:v>
                </c:pt>
                <c:pt idx="23591">
                  <c:v>2.9711089999999998E-6</c:v>
                </c:pt>
                <c:pt idx="23592">
                  <c:v>2.9709600000000002E-6</c:v>
                </c:pt>
                <c:pt idx="23593">
                  <c:v>2.9708079999999998E-6</c:v>
                </c:pt>
                <c:pt idx="23594">
                  <c:v>2.9706559999999998E-6</c:v>
                </c:pt>
                <c:pt idx="23595">
                  <c:v>2.9705039999999999E-6</c:v>
                </c:pt>
                <c:pt idx="23596">
                  <c:v>2.9703550000000002E-6</c:v>
                </c:pt>
                <c:pt idx="23597">
                  <c:v>2.9702029999999998E-6</c:v>
                </c:pt>
                <c:pt idx="23598">
                  <c:v>2.9700509999999999E-6</c:v>
                </c:pt>
                <c:pt idx="23599">
                  <c:v>2.9699020000000002E-6</c:v>
                </c:pt>
                <c:pt idx="23600">
                  <c:v>2.9697499999999998E-6</c:v>
                </c:pt>
                <c:pt idx="23601">
                  <c:v>2.9695979999999999E-6</c:v>
                </c:pt>
                <c:pt idx="23602">
                  <c:v>2.9694479999999999E-6</c:v>
                </c:pt>
                <c:pt idx="23603">
                  <c:v>2.969296E-6</c:v>
                </c:pt>
                <c:pt idx="23604">
                  <c:v>2.9691449999999998E-6</c:v>
                </c:pt>
                <c:pt idx="23605">
                  <c:v>2.9689929999999999E-6</c:v>
                </c:pt>
                <c:pt idx="23606">
                  <c:v>2.9688409999999999E-6</c:v>
                </c:pt>
                <c:pt idx="23607">
                  <c:v>2.968691E-6</c:v>
                </c:pt>
                <c:pt idx="23608">
                  <c:v>2.9685390000000001E-6</c:v>
                </c:pt>
                <c:pt idx="23609">
                  <c:v>2.9683890000000002E-6</c:v>
                </c:pt>
                <c:pt idx="23610">
                  <c:v>2.9682370000000002E-6</c:v>
                </c:pt>
                <c:pt idx="23611">
                  <c:v>2.9680849999999998E-6</c:v>
                </c:pt>
                <c:pt idx="23612">
                  <c:v>2.9679349999999999E-6</c:v>
                </c:pt>
                <c:pt idx="23613">
                  <c:v>2.9677829999999999E-6</c:v>
                </c:pt>
                <c:pt idx="23614">
                  <c:v>2.9676319999999998E-6</c:v>
                </c:pt>
                <c:pt idx="23615">
                  <c:v>2.9674799999999998E-6</c:v>
                </c:pt>
                <c:pt idx="23616">
                  <c:v>2.9673279999999999E-6</c:v>
                </c:pt>
                <c:pt idx="23617">
                  <c:v>2.967178E-6</c:v>
                </c:pt>
                <c:pt idx="23618">
                  <c:v>2.967026E-6</c:v>
                </c:pt>
                <c:pt idx="23619">
                  <c:v>2.966874E-6</c:v>
                </c:pt>
                <c:pt idx="23620">
                  <c:v>2.9667240000000001E-6</c:v>
                </c:pt>
                <c:pt idx="23621">
                  <c:v>2.9665720000000002E-6</c:v>
                </c:pt>
                <c:pt idx="23622">
                  <c:v>2.9664199999999998E-6</c:v>
                </c:pt>
                <c:pt idx="23623">
                  <c:v>2.9662679999999998E-6</c:v>
                </c:pt>
                <c:pt idx="23624">
                  <c:v>2.9661179999999999E-6</c:v>
                </c:pt>
                <c:pt idx="23625">
                  <c:v>2.965966E-6</c:v>
                </c:pt>
                <c:pt idx="23626">
                  <c:v>2.965814E-6</c:v>
                </c:pt>
                <c:pt idx="23627">
                  <c:v>2.9656640000000001E-6</c:v>
                </c:pt>
                <c:pt idx="23628">
                  <c:v>2.9655109999999999E-6</c:v>
                </c:pt>
                <c:pt idx="23629">
                  <c:v>2.9653589999999999E-6</c:v>
                </c:pt>
                <c:pt idx="23630">
                  <c:v>2.965209E-6</c:v>
                </c:pt>
                <c:pt idx="23631">
                  <c:v>2.9650559999999998E-6</c:v>
                </c:pt>
                <c:pt idx="23632">
                  <c:v>2.9649039999999999E-6</c:v>
                </c:pt>
                <c:pt idx="23633">
                  <c:v>2.964754E-6</c:v>
                </c:pt>
                <c:pt idx="23634">
                  <c:v>2.964602E-6</c:v>
                </c:pt>
                <c:pt idx="23635">
                  <c:v>2.9644509999999999E-6</c:v>
                </c:pt>
                <c:pt idx="23636">
                  <c:v>2.9642989999999999E-6</c:v>
                </c:pt>
                <c:pt idx="23637">
                  <c:v>2.9641460000000001E-6</c:v>
                </c:pt>
                <c:pt idx="23638">
                  <c:v>2.9639959999999998E-6</c:v>
                </c:pt>
                <c:pt idx="23639">
                  <c:v>2.963843E-6</c:v>
                </c:pt>
                <c:pt idx="23640">
                  <c:v>2.9636930000000001E-6</c:v>
                </c:pt>
                <c:pt idx="23641">
                  <c:v>2.9635399999999999E-6</c:v>
                </c:pt>
                <c:pt idx="23642">
                  <c:v>2.9633890000000002E-6</c:v>
                </c:pt>
                <c:pt idx="23643">
                  <c:v>2.9632260000000001E-6</c:v>
                </c:pt>
                <c:pt idx="23644">
                  <c:v>2.9630799999999999E-6</c:v>
                </c:pt>
                <c:pt idx="23645">
                  <c:v>2.9629329999999999E-6</c:v>
                </c:pt>
                <c:pt idx="23646">
                  <c:v>2.9627839999999998E-6</c:v>
                </c:pt>
                <c:pt idx="23647">
                  <c:v>2.962636E-6</c:v>
                </c:pt>
                <c:pt idx="23648">
                  <c:v>2.962484E-6</c:v>
                </c:pt>
                <c:pt idx="23649">
                  <c:v>2.962332E-6</c:v>
                </c:pt>
                <c:pt idx="23650">
                  <c:v>2.9621770000000002E-6</c:v>
                </c:pt>
                <c:pt idx="23651">
                  <c:v>2.962024E-6</c:v>
                </c:pt>
                <c:pt idx="23652">
                  <c:v>2.9618600000000001E-6</c:v>
                </c:pt>
                <c:pt idx="23653">
                  <c:v>2.9617119999999999E-6</c:v>
                </c:pt>
                <c:pt idx="23654">
                  <c:v>2.9615649999999998E-6</c:v>
                </c:pt>
                <c:pt idx="23655">
                  <c:v>2.961417E-6</c:v>
                </c:pt>
                <c:pt idx="23656">
                  <c:v>2.9612690000000001E-6</c:v>
                </c:pt>
                <c:pt idx="23657">
                  <c:v>2.9611189999999998E-6</c:v>
                </c:pt>
                <c:pt idx="23658">
                  <c:v>2.9609650000000002E-6</c:v>
                </c:pt>
                <c:pt idx="23659">
                  <c:v>2.9608129999999998E-6</c:v>
                </c:pt>
                <c:pt idx="23660">
                  <c:v>2.9606469999999999E-6</c:v>
                </c:pt>
                <c:pt idx="23661">
                  <c:v>2.960499E-6</c:v>
                </c:pt>
                <c:pt idx="23662">
                  <c:v>2.9603510000000002E-6</c:v>
                </c:pt>
                <c:pt idx="23663">
                  <c:v>2.9602020000000001E-6</c:v>
                </c:pt>
                <c:pt idx="23664">
                  <c:v>2.9600539999999998E-6</c:v>
                </c:pt>
                <c:pt idx="23665">
                  <c:v>2.9599019999999999E-6</c:v>
                </c:pt>
                <c:pt idx="23666">
                  <c:v>2.9597510000000002E-6</c:v>
                </c:pt>
                <c:pt idx="23667">
                  <c:v>2.9595970000000001E-6</c:v>
                </c:pt>
                <c:pt idx="23668">
                  <c:v>2.9594430000000001E-6</c:v>
                </c:pt>
                <c:pt idx="23669">
                  <c:v>2.9592910000000002E-6</c:v>
                </c:pt>
                <c:pt idx="23670">
                  <c:v>2.9591370000000001E-6</c:v>
                </c:pt>
                <c:pt idx="23671">
                  <c:v>2.9589839999999999E-6</c:v>
                </c:pt>
                <c:pt idx="23672">
                  <c:v>2.958834E-6</c:v>
                </c:pt>
                <c:pt idx="23673">
                  <c:v>2.9586820000000001E-6</c:v>
                </c:pt>
                <c:pt idx="23674">
                  <c:v>2.9585300000000001E-6</c:v>
                </c:pt>
                <c:pt idx="23675">
                  <c:v>2.9583800000000002E-6</c:v>
                </c:pt>
                <c:pt idx="23676">
                  <c:v>2.9582279999999998E-6</c:v>
                </c:pt>
                <c:pt idx="23677">
                  <c:v>2.958075E-6</c:v>
                </c:pt>
                <c:pt idx="23678">
                  <c:v>2.9579250000000001E-6</c:v>
                </c:pt>
                <c:pt idx="23679">
                  <c:v>2.9577719999999999E-6</c:v>
                </c:pt>
                <c:pt idx="23680">
                  <c:v>2.9576190000000002E-6</c:v>
                </c:pt>
                <c:pt idx="23681">
                  <c:v>2.957468E-6</c:v>
                </c:pt>
                <c:pt idx="23682">
                  <c:v>2.9573149999999998E-6</c:v>
                </c:pt>
                <c:pt idx="23683">
                  <c:v>2.9571629999999999E-6</c:v>
                </c:pt>
                <c:pt idx="23684">
                  <c:v>2.9570120000000001E-6</c:v>
                </c:pt>
                <c:pt idx="23685">
                  <c:v>2.9568589999999999E-6</c:v>
                </c:pt>
                <c:pt idx="23686">
                  <c:v>2.956707E-6</c:v>
                </c:pt>
                <c:pt idx="23687">
                  <c:v>2.9565559999999998E-6</c:v>
                </c:pt>
                <c:pt idx="23688">
                  <c:v>2.9564039999999999E-6</c:v>
                </c:pt>
                <c:pt idx="23689">
                  <c:v>2.9562510000000001E-6</c:v>
                </c:pt>
                <c:pt idx="23690">
                  <c:v>2.9561010000000002E-6</c:v>
                </c:pt>
                <c:pt idx="23691">
                  <c:v>2.955948E-6</c:v>
                </c:pt>
                <c:pt idx="23692">
                  <c:v>2.9557949999999998E-6</c:v>
                </c:pt>
                <c:pt idx="23693">
                  <c:v>2.9556449999999999E-6</c:v>
                </c:pt>
                <c:pt idx="23694">
                  <c:v>2.9554920000000001E-6</c:v>
                </c:pt>
                <c:pt idx="23695">
                  <c:v>2.955341E-6</c:v>
                </c:pt>
                <c:pt idx="23696">
                  <c:v>2.9551779999999999E-6</c:v>
                </c:pt>
                <c:pt idx="23697">
                  <c:v>2.9550309999999999E-6</c:v>
                </c:pt>
                <c:pt idx="23698">
                  <c:v>2.9548839999999998E-6</c:v>
                </c:pt>
                <c:pt idx="23699">
                  <c:v>2.9547350000000002E-6</c:v>
                </c:pt>
                <c:pt idx="23700">
                  <c:v>2.9545860000000001E-6</c:v>
                </c:pt>
                <c:pt idx="23701">
                  <c:v>2.9544329999999999E-6</c:v>
                </c:pt>
                <c:pt idx="23702">
                  <c:v>2.9542809999999999E-6</c:v>
                </c:pt>
                <c:pt idx="23703">
                  <c:v>2.9541159999999998E-6</c:v>
                </c:pt>
                <c:pt idx="23704">
                  <c:v>2.9539560000000001E-6</c:v>
                </c:pt>
                <c:pt idx="23705">
                  <c:v>2.9537979999999999E-6</c:v>
                </c:pt>
                <c:pt idx="23706">
                  <c:v>2.9536469999999998E-6</c:v>
                </c:pt>
                <c:pt idx="23707">
                  <c:v>2.9535199999999999E-6</c:v>
                </c:pt>
                <c:pt idx="23708">
                  <c:v>2.9533810000000001E-6</c:v>
                </c:pt>
                <c:pt idx="23709">
                  <c:v>2.953234E-6</c:v>
                </c:pt>
                <c:pt idx="23710">
                  <c:v>2.9530809999999998E-6</c:v>
                </c:pt>
                <c:pt idx="23711">
                  <c:v>2.9529149999999999E-6</c:v>
                </c:pt>
                <c:pt idx="23712">
                  <c:v>2.952749E-6</c:v>
                </c:pt>
                <c:pt idx="23713">
                  <c:v>2.9525859999999999E-6</c:v>
                </c:pt>
                <c:pt idx="23714">
                  <c:v>2.9524279999999998E-6</c:v>
                </c:pt>
                <c:pt idx="23715">
                  <c:v>2.9522930000000001E-6</c:v>
                </c:pt>
                <c:pt idx="23716">
                  <c:v>2.9521550000000001E-6</c:v>
                </c:pt>
                <c:pt idx="23717">
                  <c:v>2.9520120000000002E-6</c:v>
                </c:pt>
                <c:pt idx="23718">
                  <c:v>2.9518639999999999E-6</c:v>
                </c:pt>
                <c:pt idx="23719">
                  <c:v>2.9517110000000001E-6</c:v>
                </c:pt>
                <c:pt idx="23720">
                  <c:v>2.9515419999999999E-6</c:v>
                </c:pt>
                <c:pt idx="23721">
                  <c:v>2.951376E-6</c:v>
                </c:pt>
                <c:pt idx="23722">
                  <c:v>2.9512140000000002E-6</c:v>
                </c:pt>
                <c:pt idx="23723">
                  <c:v>2.9510749999999999E-6</c:v>
                </c:pt>
                <c:pt idx="23724">
                  <c:v>2.9509329999999998E-6</c:v>
                </c:pt>
                <c:pt idx="23725">
                  <c:v>2.9507910000000002E-6</c:v>
                </c:pt>
                <c:pt idx="23726">
                  <c:v>2.9506409999999998E-6</c:v>
                </c:pt>
                <c:pt idx="23727">
                  <c:v>2.9504900000000001E-6</c:v>
                </c:pt>
                <c:pt idx="23728">
                  <c:v>2.950334E-6</c:v>
                </c:pt>
                <c:pt idx="23729">
                  <c:v>2.9501669999999999E-6</c:v>
                </c:pt>
                <c:pt idx="23730">
                  <c:v>2.9500160000000001E-6</c:v>
                </c:pt>
                <c:pt idx="23731">
                  <c:v>2.949865E-6</c:v>
                </c:pt>
                <c:pt idx="23732">
                  <c:v>2.9497150000000001E-6</c:v>
                </c:pt>
                <c:pt idx="23733">
                  <c:v>2.949566E-6</c:v>
                </c:pt>
                <c:pt idx="23734">
                  <c:v>2.9494169999999999E-6</c:v>
                </c:pt>
                <c:pt idx="23735">
                  <c:v>2.9492640000000001E-6</c:v>
                </c:pt>
                <c:pt idx="23736">
                  <c:v>2.9491109999999999E-6</c:v>
                </c:pt>
                <c:pt idx="23737">
                  <c:v>2.948959E-6</c:v>
                </c:pt>
                <c:pt idx="23738">
                  <c:v>2.948805E-6</c:v>
                </c:pt>
                <c:pt idx="23739">
                  <c:v>2.9486539999999998E-6</c:v>
                </c:pt>
                <c:pt idx="23740">
                  <c:v>2.94849E-6</c:v>
                </c:pt>
                <c:pt idx="23741">
                  <c:v>2.9483429999999999E-6</c:v>
                </c:pt>
                <c:pt idx="23742">
                  <c:v>2.9481959999999999E-6</c:v>
                </c:pt>
                <c:pt idx="23743">
                  <c:v>2.948048E-6</c:v>
                </c:pt>
                <c:pt idx="23744">
                  <c:v>2.9479000000000002E-6</c:v>
                </c:pt>
                <c:pt idx="23745">
                  <c:v>2.947749E-6</c:v>
                </c:pt>
                <c:pt idx="23746">
                  <c:v>2.9475940000000002E-6</c:v>
                </c:pt>
                <c:pt idx="23747">
                  <c:v>2.947441E-6</c:v>
                </c:pt>
                <c:pt idx="23748">
                  <c:v>2.9472759999999999E-6</c:v>
                </c:pt>
                <c:pt idx="23749">
                  <c:v>2.9471269999999998E-6</c:v>
                </c:pt>
                <c:pt idx="23750">
                  <c:v>2.946979E-6</c:v>
                </c:pt>
                <c:pt idx="23751">
                  <c:v>2.9468299999999999E-6</c:v>
                </c:pt>
                <c:pt idx="23752">
                  <c:v>2.946682E-6</c:v>
                </c:pt>
                <c:pt idx="23753">
                  <c:v>2.9465309999999999E-6</c:v>
                </c:pt>
                <c:pt idx="23754">
                  <c:v>2.9463800000000002E-6</c:v>
                </c:pt>
                <c:pt idx="23755">
                  <c:v>2.9462260000000001E-6</c:v>
                </c:pt>
                <c:pt idx="23756">
                  <c:v>2.9460729999999999E-6</c:v>
                </c:pt>
                <c:pt idx="23757">
                  <c:v>2.9459079999999998E-6</c:v>
                </c:pt>
                <c:pt idx="23758">
                  <c:v>2.94576E-6</c:v>
                </c:pt>
                <c:pt idx="23759">
                  <c:v>2.9456129999999999E-6</c:v>
                </c:pt>
                <c:pt idx="23760">
                  <c:v>2.9454639999999999E-6</c:v>
                </c:pt>
                <c:pt idx="23761">
                  <c:v>2.945314E-6</c:v>
                </c:pt>
                <c:pt idx="23762">
                  <c:v>2.9451649999999999E-6</c:v>
                </c:pt>
                <c:pt idx="23763">
                  <c:v>2.9450140000000001E-6</c:v>
                </c:pt>
                <c:pt idx="23764">
                  <c:v>2.9448600000000001E-6</c:v>
                </c:pt>
                <c:pt idx="23765">
                  <c:v>2.9447049999999999E-6</c:v>
                </c:pt>
                <c:pt idx="23766">
                  <c:v>2.9445529999999999E-6</c:v>
                </c:pt>
                <c:pt idx="23767">
                  <c:v>2.944389E-6</c:v>
                </c:pt>
                <c:pt idx="23768">
                  <c:v>2.944242E-6</c:v>
                </c:pt>
                <c:pt idx="23769">
                  <c:v>2.944095E-6</c:v>
                </c:pt>
                <c:pt idx="23770">
                  <c:v>2.9439470000000001E-6</c:v>
                </c:pt>
                <c:pt idx="23771">
                  <c:v>2.9438000000000001E-6</c:v>
                </c:pt>
                <c:pt idx="23772">
                  <c:v>2.9436480000000001E-6</c:v>
                </c:pt>
                <c:pt idx="23773">
                  <c:v>2.943497E-6</c:v>
                </c:pt>
                <c:pt idx="23774">
                  <c:v>2.9433420000000002E-6</c:v>
                </c:pt>
                <c:pt idx="23775">
                  <c:v>2.943189E-6</c:v>
                </c:pt>
                <c:pt idx="23776">
                  <c:v>2.9430239999999998E-6</c:v>
                </c:pt>
                <c:pt idx="23777">
                  <c:v>2.942876E-6</c:v>
                </c:pt>
                <c:pt idx="23778">
                  <c:v>2.942729E-6</c:v>
                </c:pt>
                <c:pt idx="23779">
                  <c:v>2.9425810000000001E-6</c:v>
                </c:pt>
                <c:pt idx="23780">
                  <c:v>2.9424329999999998E-6</c:v>
                </c:pt>
                <c:pt idx="23781">
                  <c:v>2.9422809999999999E-6</c:v>
                </c:pt>
                <c:pt idx="23782">
                  <c:v>2.9421300000000002E-6</c:v>
                </c:pt>
                <c:pt idx="23783">
                  <c:v>2.9419760000000001E-6</c:v>
                </c:pt>
                <c:pt idx="23784">
                  <c:v>2.9418229999999999E-6</c:v>
                </c:pt>
                <c:pt idx="23785">
                  <c:v>2.9416590000000001E-6</c:v>
                </c:pt>
                <c:pt idx="23786">
                  <c:v>2.9415109999999998E-6</c:v>
                </c:pt>
                <c:pt idx="23787">
                  <c:v>2.9413640000000002E-6</c:v>
                </c:pt>
                <c:pt idx="23788">
                  <c:v>2.9412150000000001E-6</c:v>
                </c:pt>
                <c:pt idx="23789">
                  <c:v>2.9410680000000001E-6</c:v>
                </c:pt>
                <c:pt idx="23790">
                  <c:v>2.9409160000000001E-6</c:v>
                </c:pt>
                <c:pt idx="23791">
                  <c:v>2.940765E-6</c:v>
                </c:pt>
                <c:pt idx="23792">
                  <c:v>2.9406010000000001E-6</c:v>
                </c:pt>
                <c:pt idx="23793">
                  <c:v>2.9404529999999998E-6</c:v>
                </c:pt>
                <c:pt idx="23794">
                  <c:v>2.9403040000000001E-6</c:v>
                </c:pt>
                <c:pt idx="23795">
                  <c:v>2.9401539999999998E-6</c:v>
                </c:pt>
                <c:pt idx="23796">
                  <c:v>2.940006E-6</c:v>
                </c:pt>
                <c:pt idx="23797">
                  <c:v>2.9398530000000002E-6</c:v>
                </c:pt>
                <c:pt idx="23798">
                  <c:v>2.939702E-6</c:v>
                </c:pt>
                <c:pt idx="23799">
                  <c:v>2.939548E-6</c:v>
                </c:pt>
                <c:pt idx="23800">
                  <c:v>2.9393960000000001E-6</c:v>
                </c:pt>
                <c:pt idx="23801">
                  <c:v>2.9392429999999999E-6</c:v>
                </c:pt>
                <c:pt idx="23802">
                  <c:v>2.9390909999999999E-6</c:v>
                </c:pt>
                <c:pt idx="23803">
                  <c:v>2.9389380000000001E-6</c:v>
                </c:pt>
                <c:pt idx="23804">
                  <c:v>2.9387879999999998E-6</c:v>
                </c:pt>
                <c:pt idx="23805">
                  <c:v>2.9386359999999998E-6</c:v>
                </c:pt>
                <c:pt idx="23806">
                  <c:v>2.9384859999999999E-6</c:v>
                </c:pt>
                <c:pt idx="23807">
                  <c:v>2.9383330000000002E-6</c:v>
                </c:pt>
                <c:pt idx="23808">
                  <c:v>2.9381829999999998E-6</c:v>
                </c:pt>
                <c:pt idx="23809">
                  <c:v>2.9380309999999999E-6</c:v>
                </c:pt>
                <c:pt idx="23810">
                  <c:v>2.9378789999999999E-6</c:v>
                </c:pt>
                <c:pt idx="23811">
                  <c:v>2.9377280000000002E-6</c:v>
                </c:pt>
                <c:pt idx="23812">
                  <c:v>2.9375759999999998E-6</c:v>
                </c:pt>
                <c:pt idx="23813">
                  <c:v>2.9374250000000001E-6</c:v>
                </c:pt>
                <c:pt idx="23814">
                  <c:v>2.9372730000000001E-6</c:v>
                </c:pt>
                <c:pt idx="23815">
                  <c:v>2.937122E-6</c:v>
                </c:pt>
                <c:pt idx="23816">
                  <c:v>2.9369690000000002E-6</c:v>
                </c:pt>
                <c:pt idx="23817">
                  <c:v>2.9368180000000001E-6</c:v>
                </c:pt>
                <c:pt idx="23818">
                  <c:v>2.9372329999999999E-6</c:v>
                </c:pt>
                <c:pt idx="23819">
                  <c:v>2.9370290000000002E-6</c:v>
                </c:pt>
                <c:pt idx="23820">
                  <c:v>2.9368410000000001E-6</c:v>
                </c:pt>
                <c:pt idx="23821">
                  <c:v>2.936664E-6</c:v>
                </c:pt>
                <c:pt idx="23822">
                  <c:v>2.9364969999999999E-6</c:v>
                </c:pt>
                <c:pt idx="23823">
                  <c:v>2.9363409999999998E-6</c:v>
                </c:pt>
                <c:pt idx="23824">
                  <c:v>2.936193E-6</c:v>
                </c:pt>
                <c:pt idx="23825">
                  <c:v>2.9360459999999999E-6</c:v>
                </c:pt>
                <c:pt idx="23826">
                  <c:v>2.9359160000000001E-6</c:v>
                </c:pt>
                <c:pt idx="23827">
                  <c:v>2.9357760000000001E-6</c:v>
                </c:pt>
                <c:pt idx="23828">
                  <c:v>2.9356260000000002E-6</c:v>
                </c:pt>
                <c:pt idx="23829">
                  <c:v>2.9354599999999998E-6</c:v>
                </c:pt>
                <c:pt idx="23830">
                  <c:v>2.9352919999999999E-6</c:v>
                </c:pt>
                <c:pt idx="23831">
                  <c:v>2.9351259999999999E-6</c:v>
                </c:pt>
                <c:pt idx="23832">
                  <c:v>2.934981E-6</c:v>
                </c:pt>
                <c:pt idx="23833">
                  <c:v>2.934836E-6</c:v>
                </c:pt>
                <c:pt idx="23834">
                  <c:v>2.9346919999999998E-6</c:v>
                </c:pt>
                <c:pt idx="23835">
                  <c:v>2.934544E-6</c:v>
                </c:pt>
                <c:pt idx="23836">
                  <c:v>2.9343960000000001E-6</c:v>
                </c:pt>
                <c:pt idx="23837">
                  <c:v>2.9342440000000002E-6</c:v>
                </c:pt>
                <c:pt idx="23838">
                  <c:v>2.934093E-6</c:v>
                </c:pt>
                <c:pt idx="23839">
                  <c:v>2.9339419999999999E-6</c:v>
                </c:pt>
                <c:pt idx="23840">
                  <c:v>2.9337789999999998E-6</c:v>
                </c:pt>
                <c:pt idx="23841">
                  <c:v>2.933633E-6</c:v>
                </c:pt>
                <c:pt idx="23842">
                  <c:v>2.9334889999999999E-6</c:v>
                </c:pt>
                <c:pt idx="23843">
                  <c:v>2.9333430000000001E-6</c:v>
                </c:pt>
                <c:pt idx="23844">
                  <c:v>2.9331969999999998E-6</c:v>
                </c:pt>
                <c:pt idx="23845">
                  <c:v>2.9330519999999999E-6</c:v>
                </c:pt>
                <c:pt idx="23846">
                  <c:v>2.9329030000000002E-6</c:v>
                </c:pt>
                <c:pt idx="23847">
                  <c:v>2.9327540000000001E-6</c:v>
                </c:pt>
                <c:pt idx="23848">
                  <c:v>2.932603E-6</c:v>
                </c:pt>
                <c:pt idx="23849">
                  <c:v>2.9324519999999998E-6</c:v>
                </c:pt>
                <c:pt idx="23850">
                  <c:v>2.9323030000000002E-6</c:v>
                </c:pt>
                <c:pt idx="23851">
                  <c:v>2.9321540000000001E-6</c:v>
                </c:pt>
                <c:pt idx="23852">
                  <c:v>2.9320059999999998E-6</c:v>
                </c:pt>
                <c:pt idx="23853">
                  <c:v>2.9318579999999999E-6</c:v>
                </c:pt>
                <c:pt idx="23854">
                  <c:v>2.9317100000000001E-6</c:v>
                </c:pt>
                <c:pt idx="23855">
                  <c:v>2.9315639999999999E-6</c:v>
                </c:pt>
                <c:pt idx="23856">
                  <c:v>2.931416E-6</c:v>
                </c:pt>
                <c:pt idx="23857">
                  <c:v>2.9312699999999998E-6</c:v>
                </c:pt>
                <c:pt idx="23858">
                  <c:v>2.9311210000000001E-6</c:v>
                </c:pt>
                <c:pt idx="23859">
                  <c:v>2.9309740000000001E-6</c:v>
                </c:pt>
                <c:pt idx="23860">
                  <c:v>2.9308240000000002E-6</c:v>
                </c:pt>
                <c:pt idx="23861">
                  <c:v>2.9306750000000001E-6</c:v>
                </c:pt>
                <c:pt idx="23862">
                  <c:v>2.9305280000000001E-6</c:v>
                </c:pt>
                <c:pt idx="23863">
                  <c:v>2.9303799999999998E-6</c:v>
                </c:pt>
                <c:pt idx="23864">
                  <c:v>2.9302330000000002E-6</c:v>
                </c:pt>
                <c:pt idx="23865">
                  <c:v>2.9300840000000001E-6</c:v>
                </c:pt>
                <c:pt idx="23866">
                  <c:v>2.9299379999999999E-6</c:v>
                </c:pt>
                <c:pt idx="23867">
                  <c:v>2.9297889999999998E-6</c:v>
                </c:pt>
                <c:pt idx="23868">
                  <c:v>2.9296420000000002E-6</c:v>
                </c:pt>
                <c:pt idx="23869">
                  <c:v>2.9294930000000001E-6</c:v>
                </c:pt>
                <c:pt idx="23870">
                  <c:v>2.9293460000000001E-6</c:v>
                </c:pt>
                <c:pt idx="23871">
                  <c:v>2.929197E-6</c:v>
                </c:pt>
                <c:pt idx="23872">
                  <c:v>2.9290499999999999E-6</c:v>
                </c:pt>
                <c:pt idx="23873">
                  <c:v>2.9289009999999998E-6</c:v>
                </c:pt>
                <c:pt idx="23874">
                  <c:v>2.9287539999999998E-6</c:v>
                </c:pt>
                <c:pt idx="23875">
                  <c:v>2.9286050000000001E-6</c:v>
                </c:pt>
                <c:pt idx="23876">
                  <c:v>2.9284589999999999E-6</c:v>
                </c:pt>
                <c:pt idx="23877">
                  <c:v>2.9283099999999998E-6</c:v>
                </c:pt>
                <c:pt idx="23878">
                  <c:v>2.9281629999999998E-6</c:v>
                </c:pt>
                <c:pt idx="23879">
                  <c:v>2.9280140000000001E-6</c:v>
                </c:pt>
                <c:pt idx="23880">
                  <c:v>2.9278670000000001E-6</c:v>
                </c:pt>
                <c:pt idx="23881">
                  <c:v>2.927718E-6</c:v>
                </c:pt>
                <c:pt idx="23882">
                  <c:v>2.927571E-6</c:v>
                </c:pt>
                <c:pt idx="23883">
                  <c:v>2.9274219999999999E-6</c:v>
                </c:pt>
                <c:pt idx="23884">
                  <c:v>2.9272749999999999E-6</c:v>
                </c:pt>
                <c:pt idx="23885">
                  <c:v>2.9271260000000002E-6</c:v>
                </c:pt>
                <c:pt idx="23886">
                  <c:v>2.9269790000000002E-6</c:v>
                </c:pt>
                <c:pt idx="23887">
                  <c:v>2.9268309999999999E-6</c:v>
                </c:pt>
                <c:pt idx="23888">
                  <c:v>2.9266839999999998E-6</c:v>
                </c:pt>
                <c:pt idx="23889">
                  <c:v>2.9265350000000002E-6</c:v>
                </c:pt>
                <c:pt idx="23890">
                  <c:v>2.9263860000000001E-6</c:v>
                </c:pt>
                <c:pt idx="23891">
                  <c:v>2.9262390000000001E-6</c:v>
                </c:pt>
                <c:pt idx="23892">
                  <c:v>2.9260910000000002E-6</c:v>
                </c:pt>
                <c:pt idx="23893">
                  <c:v>2.9259440000000002E-6</c:v>
                </c:pt>
                <c:pt idx="23894">
                  <c:v>2.9257950000000001E-6</c:v>
                </c:pt>
                <c:pt idx="23895">
                  <c:v>2.925646E-6</c:v>
                </c:pt>
                <c:pt idx="23896">
                  <c:v>2.925499E-6</c:v>
                </c:pt>
                <c:pt idx="23897">
                  <c:v>2.9253499999999999E-6</c:v>
                </c:pt>
                <c:pt idx="23898">
                  <c:v>2.9252029999999998E-6</c:v>
                </c:pt>
                <c:pt idx="23899">
                  <c:v>2.9250540000000002E-6</c:v>
                </c:pt>
                <c:pt idx="23900">
                  <c:v>2.9249050000000001E-6</c:v>
                </c:pt>
                <c:pt idx="23901">
                  <c:v>2.924758E-6</c:v>
                </c:pt>
                <c:pt idx="23902">
                  <c:v>2.9246100000000002E-6</c:v>
                </c:pt>
                <c:pt idx="23903">
                  <c:v>2.9244630000000002E-6</c:v>
                </c:pt>
                <c:pt idx="23904">
                  <c:v>2.9243129999999998E-6</c:v>
                </c:pt>
                <c:pt idx="23905">
                  <c:v>2.9241640000000002E-6</c:v>
                </c:pt>
                <c:pt idx="23906">
                  <c:v>2.9240179999999999E-6</c:v>
                </c:pt>
                <c:pt idx="23907">
                  <c:v>2.9238689999999999E-6</c:v>
                </c:pt>
                <c:pt idx="23908">
                  <c:v>2.923721E-6</c:v>
                </c:pt>
                <c:pt idx="23909">
                  <c:v>2.9235719999999999E-6</c:v>
                </c:pt>
                <c:pt idx="23910">
                  <c:v>2.9234240000000001E-6</c:v>
                </c:pt>
                <c:pt idx="23911">
                  <c:v>2.923275E-6</c:v>
                </c:pt>
                <c:pt idx="23912">
                  <c:v>2.9231270000000001E-6</c:v>
                </c:pt>
                <c:pt idx="23913">
                  <c:v>2.922978E-6</c:v>
                </c:pt>
                <c:pt idx="23914">
                  <c:v>2.922831E-6</c:v>
                </c:pt>
                <c:pt idx="23915">
                  <c:v>2.9226810000000001E-6</c:v>
                </c:pt>
                <c:pt idx="23916">
                  <c:v>2.9225340000000001E-6</c:v>
                </c:pt>
                <c:pt idx="23917">
                  <c:v>2.922385E-6</c:v>
                </c:pt>
                <c:pt idx="23918">
                  <c:v>2.9222370000000001E-6</c:v>
                </c:pt>
                <c:pt idx="23919">
                  <c:v>2.922088E-6</c:v>
                </c:pt>
                <c:pt idx="23920">
                  <c:v>2.9219400000000002E-6</c:v>
                </c:pt>
                <c:pt idx="23921">
                  <c:v>2.9217910000000001E-6</c:v>
                </c:pt>
                <c:pt idx="23922">
                  <c:v>2.9216429999999998E-6</c:v>
                </c:pt>
                <c:pt idx="23923">
                  <c:v>2.9214940000000002E-6</c:v>
                </c:pt>
                <c:pt idx="23924">
                  <c:v>2.9213459999999999E-6</c:v>
                </c:pt>
                <c:pt idx="23925">
                  <c:v>2.9211969999999998E-6</c:v>
                </c:pt>
                <c:pt idx="23926">
                  <c:v>2.9210489999999999E-6</c:v>
                </c:pt>
                <c:pt idx="23927">
                  <c:v>2.9208999999999999E-6</c:v>
                </c:pt>
                <c:pt idx="23928">
                  <c:v>2.920752E-6</c:v>
                </c:pt>
                <c:pt idx="23929">
                  <c:v>2.9206029999999999E-6</c:v>
                </c:pt>
                <c:pt idx="23930">
                  <c:v>2.9204550000000001E-6</c:v>
                </c:pt>
                <c:pt idx="23931">
                  <c:v>2.9203050000000002E-6</c:v>
                </c:pt>
                <c:pt idx="23932">
                  <c:v>2.9201580000000001E-6</c:v>
                </c:pt>
                <c:pt idx="23933">
                  <c:v>2.9200099999999998E-6</c:v>
                </c:pt>
                <c:pt idx="23934">
                  <c:v>2.9198599999999999E-6</c:v>
                </c:pt>
                <c:pt idx="23935">
                  <c:v>2.91971E-6</c:v>
                </c:pt>
                <c:pt idx="23936">
                  <c:v>2.919563E-6</c:v>
                </c:pt>
                <c:pt idx="23937">
                  <c:v>2.9194130000000001E-6</c:v>
                </c:pt>
                <c:pt idx="23938">
                  <c:v>2.9192660000000001E-6</c:v>
                </c:pt>
                <c:pt idx="23939">
                  <c:v>2.919117E-6</c:v>
                </c:pt>
                <c:pt idx="23940">
                  <c:v>2.9189690000000001E-6</c:v>
                </c:pt>
                <c:pt idx="23941">
                  <c:v>2.91882E-6</c:v>
                </c:pt>
                <c:pt idx="23942">
                  <c:v>2.9186720000000002E-6</c:v>
                </c:pt>
                <c:pt idx="23943">
                  <c:v>2.9185219999999999E-6</c:v>
                </c:pt>
                <c:pt idx="23944">
                  <c:v>2.918374E-6</c:v>
                </c:pt>
                <c:pt idx="23945">
                  <c:v>2.9182260000000002E-6</c:v>
                </c:pt>
                <c:pt idx="23946">
                  <c:v>2.9180759999999998E-6</c:v>
                </c:pt>
                <c:pt idx="23947">
                  <c:v>2.9179259999999999E-6</c:v>
                </c:pt>
                <c:pt idx="23948">
                  <c:v>2.9177789999999999E-6</c:v>
                </c:pt>
                <c:pt idx="23949">
                  <c:v>2.917631E-6</c:v>
                </c:pt>
                <c:pt idx="23950">
                  <c:v>2.9174810000000001E-6</c:v>
                </c:pt>
                <c:pt idx="23951">
                  <c:v>2.917332E-6</c:v>
                </c:pt>
                <c:pt idx="23952">
                  <c:v>2.917185E-6</c:v>
                </c:pt>
                <c:pt idx="23953">
                  <c:v>2.9170350000000001E-6</c:v>
                </c:pt>
                <c:pt idx="23954">
                  <c:v>2.9168880000000001E-6</c:v>
                </c:pt>
                <c:pt idx="23955">
                  <c:v>2.9167380000000002E-6</c:v>
                </c:pt>
                <c:pt idx="23956">
                  <c:v>2.9165879999999998E-6</c:v>
                </c:pt>
                <c:pt idx="23957">
                  <c:v>2.9164409999999998E-6</c:v>
                </c:pt>
                <c:pt idx="23958">
                  <c:v>2.9162920000000001E-6</c:v>
                </c:pt>
                <c:pt idx="23959">
                  <c:v>2.9161439999999999E-6</c:v>
                </c:pt>
                <c:pt idx="23960">
                  <c:v>2.915994E-6</c:v>
                </c:pt>
                <c:pt idx="23961">
                  <c:v>2.915844E-6</c:v>
                </c:pt>
                <c:pt idx="23962">
                  <c:v>2.915697E-6</c:v>
                </c:pt>
                <c:pt idx="23963">
                  <c:v>2.9155490000000002E-6</c:v>
                </c:pt>
                <c:pt idx="23964">
                  <c:v>2.9153989999999998E-6</c:v>
                </c:pt>
                <c:pt idx="23965">
                  <c:v>2.915251E-6</c:v>
                </c:pt>
                <c:pt idx="23966">
                  <c:v>2.9151010000000001E-6</c:v>
                </c:pt>
                <c:pt idx="23967">
                  <c:v>2.914952E-6</c:v>
                </c:pt>
                <c:pt idx="23968">
                  <c:v>2.9148040000000001E-6</c:v>
                </c:pt>
                <c:pt idx="23969">
                  <c:v>2.9146539999999998E-6</c:v>
                </c:pt>
                <c:pt idx="23970">
                  <c:v>2.9145039999999999E-6</c:v>
                </c:pt>
                <c:pt idx="23971">
                  <c:v>2.9143569999999999E-6</c:v>
                </c:pt>
                <c:pt idx="23972">
                  <c:v>2.914209E-6</c:v>
                </c:pt>
                <c:pt idx="23973">
                  <c:v>2.9140590000000001E-6</c:v>
                </c:pt>
                <c:pt idx="23974">
                  <c:v>2.9139090000000002E-6</c:v>
                </c:pt>
                <c:pt idx="23975">
                  <c:v>2.9137620000000002E-6</c:v>
                </c:pt>
                <c:pt idx="23976">
                  <c:v>2.9136119999999998E-6</c:v>
                </c:pt>
                <c:pt idx="23977">
                  <c:v>2.913464E-6</c:v>
                </c:pt>
                <c:pt idx="23978">
                  <c:v>2.9133160000000001E-6</c:v>
                </c:pt>
                <c:pt idx="23979">
                  <c:v>2.913165E-6</c:v>
                </c:pt>
                <c:pt idx="23980">
                  <c:v>2.9130150000000001E-6</c:v>
                </c:pt>
                <c:pt idx="23981">
                  <c:v>2.9128669999999998E-6</c:v>
                </c:pt>
                <c:pt idx="23982">
                  <c:v>2.9127169999999999E-6</c:v>
                </c:pt>
                <c:pt idx="23983">
                  <c:v>2.9125699999999999E-6</c:v>
                </c:pt>
                <c:pt idx="23984">
                  <c:v>2.91242E-6</c:v>
                </c:pt>
                <c:pt idx="23985">
                  <c:v>2.9122720000000001E-6</c:v>
                </c:pt>
                <c:pt idx="23986">
                  <c:v>2.9121219999999998E-6</c:v>
                </c:pt>
                <c:pt idx="23987">
                  <c:v>2.9119739999999999E-6</c:v>
                </c:pt>
                <c:pt idx="23988">
                  <c:v>2.9118260000000001E-6</c:v>
                </c:pt>
                <c:pt idx="23989">
                  <c:v>2.9116760000000002E-6</c:v>
                </c:pt>
                <c:pt idx="23990">
                  <c:v>2.911525E-6</c:v>
                </c:pt>
                <c:pt idx="23991">
                  <c:v>2.911378E-6</c:v>
                </c:pt>
                <c:pt idx="23992">
                  <c:v>2.9112280000000001E-6</c:v>
                </c:pt>
                <c:pt idx="23993">
                  <c:v>2.9110799999999998E-6</c:v>
                </c:pt>
                <c:pt idx="23994">
                  <c:v>2.910932E-6</c:v>
                </c:pt>
                <c:pt idx="23995">
                  <c:v>2.9107820000000001E-6</c:v>
                </c:pt>
                <c:pt idx="23996">
                  <c:v>2.9106339999999998E-6</c:v>
                </c:pt>
                <c:pt idx="23997">
                  <c:v>2.9104839999999999E-6</c:v>
                </c:pt>
                <c:pt idx="23998">
                  <c:v>2.9103349999999998E-6</c:v>
                </c:pt>
                <c:pt idx="23999">
                  <c:v>2.910187E-6</c:v>
                </c:pt>
                <c:pt idx="24000">
                  <c:v>2.9100370000000001E-6</c:v>
                </c:pt>
                <c:pt idx="24001">
                  <c:v>2.9098870000000001E-6</c:v>
                </c:pt>
                <c:pt idx="24002">
                  <c:v>2.9097389999999999E-6</c:v>
                </c:pt>
                <c:pt idx="24003">
                  <c:v>2.9095900000000002E-6</c:v>
                </c:pt>
                <c:pt idx="24004">
                  <c:v>2.9094419999999999E-6</c:v>
                </c:pt>
                <c:pt idx="24005">
                  <c:v>2.9092929999999998E-6</c:v>
                </c:pt>
                <c:pt idx="24006">
                  <c:v>2.909145E-6</c:v>
                </c:pt>
                <c:pt idx="24007">
                  <c:v>2.9089939999999998E-6</c:v>
                </c:pt>
                <c:pt idx="24008">
                  <c:v>2.9088450000000002E-6</c:v>
                </c:pt>
                <c:pt idx="24009">
                  <c:v>2.9086969999999999E-6</c:v>
                </c:pt>
                <c:pt idx="24010">
                  <c:v>2.908547E-6</c:v>
                </c:pt>
                <c:pt idx="24011">
                  <c:v>2.9083990000000002E-6</c:v>
                </c:pt>
                <c:pt idx="24012">
                  <c:v>2.9082500000000001E-6</c:v>
                </c:pt>
                <c:pt idx="24013">
                  <c:v>2.9081000000000002E-6</c:v>
                </c:pt>
                <c:pt idx="24014">
                  <c:v>2.9079499999999998E-6</c:v>
                </c:pt>
                <c:pt idx="24015">
                  <c:v>2.907802E-6</c:v>
                </c:pt>
                <c:pt idx="24016">
                  <c:v>2.9076540000000001E-6</c:v>
                </c:pt>
                <c:pt idx="24017">
                  <c:v>2.9075039999999998E-6</c:v>
                </c:pt>
                <c:pt idx="24018">
                  <c:v>2.9073539999999999E-6</c:v>
                </c:pt>
                <c:pt idx="24019">
                  <c:v>2.907206E-6</c:v>
                </c:pt>
                <c:pt idx="24020">
                  <c:v>2.9070580000000002E-6</c:v>
                </c:pt>
                <c:pt idx="24021">
                  <c:v>2.9069079999999999E-6</c:v>
                </c:pt>
                <c:pt idx="24022">
                  <c:v>2.90676E-6</c:v>
                </c:pt>
                <c:pt idx="24023">
                  <c:v>2.9066100000000001E-6</c:v>
                </c:pt>
                <c:pt idx="24024">
                  <c:v>2.9064619999999998E-6</c:v>
                </c:pt>
                <c:pt idx="24025">
                  <c:v>2.9063110000000001E-6</c:v>
                </c:pt>
                <c:pt idx="24026">
                  <c:v>2.906162E-6</c:v>
                </c:pt>
                <c:pt idx="24027">
                  <c:v>2.906015E-6</c:v>
                </c:pt>
                <c:pt idx="24028">
                  <c:v>2.9058650000000001E-6</c:v>
                </c:pt>
                <c:pt idx="24029">
                  <c:v>2.905716E-6</c:v>
                </c:pt>
                <c:pt idx="24030">
                  <c:v>2.905569E-6</c:v>
                </c:pt>
                <c:pt idx="24031">
                  <c:v>2.9054210000000001E-6</c:v>
                </c:pt>
                <c:pt idx="24032">
                  <c:v>2.9052710000000002E-6</c:v>
                </c:pt>
                <c:pt idx="24033">
                  <c:v>2.9051200000000001E-6</c:v>
                </c:pt>
                <c:pt idx="24034">
                  <c:v>2.9049719999999998E-6</c:v>
                </c:pt>
                <c:pt idx="24035">
                  <c:v>2.9048239999999999E-6</c:v>
                </c:pt>
                <c:pt idx="24036">
                  <c:v>2.904674E-6</c:v>
                </c:pt>
                <c:pt idx="24037">
                  <c:v>2.9045249999999999E-6</c:v>
                </c:pt>
                <c:pt idx="24038">
                  <c:v>2.9043759999999999E-6</c:v>
                </c:pt>
                <c:pt idx="24039">
                  <c:v>2.904228E-6</c:v>
                </c:pt>
                <c:pt idx="24040">
                  <c:v>2.9040780000000001E-6</c:v>
                </c:pt>
                <c:pt idx="24041">
                  <c:v>2.903929E-6</c:v>
                </c:pt>
                <c:pt idx="24042">
                  <c:v>2.903782E-6</c:v>
                </c:pt>
                <c:pt idx="24043">
                  <c:v>2.9036320000000001E-6</c:v>
                </c:pt>
                <c:pt idx="24044">
                  <c:v>2.903485E-6</c:v>
                </c:pt>
                <c:pt idx="24045">
                  <c:v>2.9033350000000001E-6</c:v>
                </c:pt>
                <c:pt idx="24046">
                  <c:v>2.9031849999999998E-6</c:v>
                </c:pt>
                <c:pt idx="24047">
                  <c:v>2.9030380000000002E-6</c:v>
                </c:pt>
                <c:pt idx="24048">
                  <c:v>2.9028899999999999E-6</c:v>
                </c:pt>
                <c:pt idx="24049">
                  <c:v>2.9027390000000002E-6</c:v>
                </c:pt>
                <c:pt idx="24050">
                  <c:v>2.9025889999999999E-6</c:v>
                </c:pt>
                <c:pt idx="24051">
                  <c:v>2.9024400000000002E-6</c:v>
                </c:pt>
                <c:pt idx="24052">
                  <c:v>2.9022930000000002E-6</c:v>
                </c:pt>
                <c:pt idx="24053">
                  <c:v>2.9021449999999999E-6</c:v>
                </c:pt>
                <c:pt idx="24054">
                  <c:v>2.9019959999999998E-6</c:v>
                </c:pt>
                <c:pt idx="24055">
                  <c:v>2.9018459999999999E-6</c:v>
                </c:pt>
                <c:pt idx="24056">
                  <c:v>2.901698E-6</c:v>
                </c:pt>
                <c:pt idx="24057">
                  <c:v>2.9015480000000001E-6</c:v>
                </c:pt>
                <c:pt idx="24058">
                  <c:v>2.9013999999999999E-6</c:v>
                </c:pt>
                <c:pt idx="24059">
                  <c:v>2.90125E-6</c:v>
                </c:pt>
                <c:pt idx="24060">
                  <c:v>2.9011009999999999E-6</c:v>
                </c:pt>
                <c:pt idx="24061">
                  <c:v>2.900953E-6</c:v>
                </c:pt>
                <c:pt idx="24062">
                  <c:v>2.9008050000000002E-6</c:v>
                </c:pt>
                <c:pt idx="24063">
                  <c:v>2.9006549999999998E-6</c:v>
                </c:pt>
                <c:pt idx="24064">
                  <c:v>2.9005049999999999E-6</c:v>
                </c:pt>
                <c:pt idx="24065">
                  <c:v>2.9003570000000001E-6</c:v>
                </c:pt>
                <c:pt idx="24066">
                  <c:v>2.900208E-6</c:v>
                </c:pt>
                <c:pt idx="24067">
                  <c:v>2.9000600000000001E-6</c:v>
                </c:pt>
                <c:pt idx="24068">
                  <c:v>2.8999099999999998E-6</c:v>
                </c:pt>
                <c:pt idx="24069">
                  <c:v>2.899762E-6</c:v>
                </c:pt>
                <c:pt idx="24070">
                  <c:v>2.8996120000000001E-6</c:v>
                </c:pt>
                <c:pt idx="24071">
                  <c:v>2.899463E-6</c:v>
                </c:pt>
                <c:pt idx="24072">
                  <c:v>2.8993159999999999E-6</c:v>
                </c:pt>
                <c:pt idx="24073">
                  <c:v>2.8991669999999999E-6</c:v>
                </c:pt>
                <c:pt idx="24074">
                  <c:v>2.8990180000000002E-6</c:v>
                </c:pt>
                <c:pt idx="24075">
                  <c:v>2.8988679999999999E-6</c:v>
                </c:pt>
                <c:pt idx="24076">
                  <c:v>2.89872E-6</c:v>
                </c:pt>
                <c:pt idx="24077">
                  <c:v>2.8985700000000001E-6</c:v>
                </c:pt>
                <c:pt idx="24078">
                  <c:v>2.898421E-6</c:v>
                </c:pt>
                <c:pt idx="24079">
                  <c:v>2.8982730000000002E-6</c:v>
                </c:pt>
                <c:pt idx="24080">
                  <c:v>2.8981260000000001E-6</c:v>
                </c:pt>
                <c:pt idx="24081">
                  <c:v>2.8979759999999998E-6</c:v>
                </c:pt>
                <c:pt idx="24082">
                  <c:v>2.8978259999999999E-6</c:v>
                </c:pt>
                <c:pt idx="24083">
                  <c:v>2.897678E-6</c:v>
                </c:pt>
                <c:pt idx="24084">
                  <c:v>2.8975280000000001E-6</c:v>
                </c:pt>
                <c:pt idx="24085">
                  <c:v>2.8973799999999999E-6</c:v>
                </c:pt>
                <c:pt idx="24086">
                  <c:v>2.89723E-6</c:v>
                </c:pt>
                <c:pt idx="24087">
                  <c:v>2.8970809999999999E-6</c:v>
                </c:pt>
                <c:pt idx="24088">
                  <c:v>2.8969339999999998E-6</c:v>
                </c:pt>
                <c:pt idx="24089">
                  <c:v>2.8967839999999999E-6</c:v>
                </c:pt>
                <c:pt idx="24090">
                  <c:v>2.8966369999999999E-6</c:v>
                </c:pt>
                <c:pt idx="24091">
                  <c:v>2.896487E-6</c:v>
                </c:pt>
                <c:pt idx="24092">
                  <c:v>2.8963390000000001E-6</c:v>
                </c:pt>
                <c:pt idx="24093">
                  <c:v>2.8961889999999998E-6</c:v>
                </c:pt>
                <c:pt idx="24094">
                  <c:v>2.8960389999999999E-6</c:v>
                </c:pt>
                <c:pt idx="24095">
                  <c:v>2.8958919999999999E-6</c:v>
                </c:pt>
                <c:pt idx="24096">
                  <c:v>2.8957430000000002E-6</c:v>
                </c:pt>
                <c:pt idx="24097">
                  <c:v>2.8955949999999999E-6</c:v>
                </c:pt>
                <c:pt idx="24098">
                  <c:v>2.895445E-6</c:v>
                </c:pt>
                <c:pt idx="24099">
                  <c:v>2.8952959999999999E-6</c:v>
                </c:pt>
                <c:pt idx="24100">
                  <c:v>2.8951489999999999E-6</c:v>
                </c:pt>
                <c:pt idx="24101">
                  <c:v>2.894999E-6</c:v>
                </c:pt>
                <c:pt idx="24102">
                  <c:v>2.8948499999999999E-6</c:v>
                </c:pt>
                <c:pt idx="24103">
                  <c:v>2.8947029999999999E-6</c:v>
                </c:pt>
                <c:pt idx="24104">
                  <c:v>2.894553E-6</c:v>
                </c:pt>
                <c:pt idx="24105">
                  <c:v>2.8944059999999999E-6</c:v>
                </c:pt>
                <c:pt idx="24106">
                  <c:v>2.894256E-6</c:v>
                </c:pt>
                <c:pt idx="24107">
                  <c:v>2.8941080000000002E-6</c:v>
                </c:pt>
                <c:pt idx="24108">
                  <c:v>2.8939579999999998E-6</c:v>
                </c:pt>
                <c:pt idx="24109">
                  <c:v>2.8938090000000002E-6</c:v>
                </c:pt>
                <c:pt idx="24110">
                  <c:v>2.8936620000000001E-6</c:v>
                </c:pt>
                <c:pt idx="24111">
                  <c:v>2.8935119999999998E-6</c:v>
                </c:pt>
                <c:pt idx="24112">
                  <c:v>2.8933650000000002E-6</c:v>
                </c:pt>
                <c:pt idx="24113">
                  <c:v>2.8932149999999999E-6</c:v>
                </c:pt>
                <c:pt idx="24114">
                  <c:v>2.8930659999999998E-6</c:v>
                </c:pt>
                <c:pt idx="24115">
                  <c:v>2.8929190000000002E-6</c:v>
                </c:pt>
                <c:pt idx="24116">
                  <c:v>2.8927689999999998E-6</c:v>
                </c:pt>
                <c:pt idx="24117">
                  <c:v>2.8926219999999998E-6</c:v>
                </c:pt>
                <c:pt idx="24118">
                  <c:v>2.892474E-6</c:v>
                </c:pt>
                <c:pt idx="24119">
                  <c:v>2.8923249999999999E-6</c:v>
                </c:pt>
                <c:pt idx="24120">
                  <c:v>2.8921760000000002E-6</c:v>
                </c:pt>
                <c:pt idx="24121">
                  <c:v>2.8920270000000001E-6</c:v>
                </c:pt>
                <c:pt idx="24122">
                  <c:v>2.891878E-6</c:v>
                </c:pt>
                <c:pt idx="24123">
                  <c:v>2.8917289999999999E-6</c:v>
                </c:pt>
                <c:pt idx="24124">
                  <c:v>2.8915799999999999E-6</c:v>
                </c:pt>
                <c:pt idx="24125">
                  <c:v>2.8914310000000002E-6</c:v>
                </c:pt>
                <c:pt idx="24126">
                  <c:v>2.8912829999999999E-6</c:v>
                </c:pt>
                <c:pt idx="24127">
                  <c:v>2.8911350000000001E-6</c:v>
                </c:pt>
                <c:pt idx="24128">
                  <c:v>2.8909870000000002E-6</c:v>
                </c:pt>
                <c:pt idx="24129">
                  <c:v>2.8908389999999999E-6</c:v>
                </c:pt>
                <c:pt idx="24130">
                  <c:v>2.8906899999999998E-6</c:v>
                </c:pt>
                <c:pt idx="24131">
                  <c:v>2.8905410000000002E-6</c:v>
                </c:pt>
                <c:pt idx="24132">
                  <c:v>2.8903929999999999E-6</c:v>
                </c:pt>
                <c:pt idx="24133">
                  <c:v>2.8902439999999998E-6</c:v>
                </c:pt>
                <c:pt idx="24134">
                  <c:v>2.890096E-6</c:v>
                </c:pt>
                <c:pt idx="24135">
                  <c:v>2.8899469999999999E-6</c:v>
                </c:pt>
                <c:pt idx="24136">
                  <c:v>2.889799E-6</c:v>
                </c:pt>
                <c:pt idx="24137">
                  <c:v>2.8896499999999999E-6</c:v>
                </c:pt>
                <c:pt idx="24138">
                  <c:v>2.8895020000000001E-6</c:v>
                </c:pt>
                <c:pt idx="24139">
                  <c:v>2.8893539999999998E-6</c:v>
                </c:pt>
                <c:pt idx="24140">
                  <c:v>2.889206E-6</c:v>
                </c:pt>
                <c:pt idx="24141">
                  <c:v>2.8890569999999999E-6</c:v>
                </c:pt>
                <c:pt idx="24142">
                  <c:v>2.888909E-6</c:v>
                </c:pt>
                <c:pt idx="24143">
                  <c:v>2.8887599999999999E-6</c:v>
                </c:pt>
                <c:pt idx="24144">
                  <c:v>2.8886120000000001E-6</c:v>
                </c:pt>
                <c:pt idx="24145">
                  <c:v>2.8884639999999998E-6</c:v>
                </c:pt>
                <c:pt idx="24146">
                  <c:v>2.8883150000000001E-6</c:v>
                </c:pt>
                <c:pt idx="24147">
                  <c:v>2.8881669999999999E-6</c:v>
                </c:pt>
                <c:pt idx="24148">
                  <c:v>2.8886219999999999E-6</c:v>
                </c:pt>
                <c:pt idx="24149">
                  <c:v>2.8884070000000001E-6</c:v>
                </c:pt>
                <c:pt idx="24150">
                  <c:v>2.8882140000000001E-6</c:v>
                </c:pt>
                <c:pt idx="24151">
                  <c:v>2.888035E-6</c:v>
                </c:pt>
                <c:pt idx="24152">
                  <c:v>2.8878679999999999E-6</c:v>
                </c:pt>
                <c:pt idx="24153">
                  <c:v>2.8877139999999999E-6</c:v>
                </c:pt>
                <c:pt idx="24154">
                  <c:v>2.8875669999999998E-6</c:v>
                </c:pt>
                <c:pt idx="24155">
                  <c:v>2.8874399999999999E-6</c:v>
                </c:pt>
                <c:pt idx="24156">
                  <c:v>2.8873049999999998E-6</c:v>
                </c:pt>
                <c:pt idx="24157">
                  <c:v>2.8871599999999998E-6</c:v>
                </c:pt>
                <c:pt idx="24158">
                  <c:v>2.8869950000000001E-6</c:v>
                </c:pt>
                <c:pt idx="24159">
                  <c:v>2.88683E-6</c:v>
                </c:pt>
                <c:pt idx="24160">
                  <c:v>2.8866660000000002E-6</c:v>
                </c:pt>
                <c:pt idx="24161">
                  <c:v>2.886524E-6</c:v>
                </c:pt>
                <c:pt idx="24162">
                  <c:v>2.8863819999999999E-6</c:v>
                </c:pt>
                <c:pt idx="24163">
                  <c:v>2.8862380000000002E-6</c:v>
                </c:pt>
                <c:pt idx="24164">
                  <c:v>2.8860929999999998E-6</c:v>
                </c:pt>
                <c:pt idx="24165">
                  <c:v>2.885947E-6</c:v>
                </c:pt>
                <c:pt idx="24166">
                  <c:v>2.8857990000000002E-6</c:v>
                </c:pt>
                <c:pt idx="24167">
                  <c:v>2.8856500000000001E-6</c:v>
                </c:pt>
                <c:pt idx="24168">
                  <c:v>2.885501E-6</c:v>
                </c:pt>
                <c:pt idx="24169">
                  <c:v>2.8853519999999999E-6</c:v>
                </c:pt>
                <c:pt idx="24170">
                  <c:v>2.885204E-6</c:v>
                </c:pt>
                <c:pt idx="24171">
                  <c:v>2.8850579999999998E-6</c:v>
                </c:pt>
                <c:pt idx="24172">
                  <c:v>2.884912E-6</c:v>
                </c:pt>
                <c:pt idx="24173">
                  <c:v>2.884767E-6</c:v>
                </c:pt>
                <c:pt idx="24174">
                  <c:v>2.8846220000000001E-6</c:v>
                </c:pt>
                <c:pt idx="24175">
                  <c:v>2.8844779999999999E-6</c:v>
                </c:pt>
                <c:pt idx="24176">
                  <c:v>2.8843329999999999E-6</c:v>
                </c:pt>
                <c:pt idx="24177">
                  <c:v>2.8841879999999999E-6</c:v>
                </c:pt>
                <c:pt idx="24178">
                  <c:v>2.8840420000000001E-6</c:v>
                </c:pt>
                <c:pt idx="24179">
                  <c:v>2.8838970000000002E-6</c:v>
                </c:pt>
                <c:pt idx="24180">
                  <c:v>2.8837509999999999E-6</c:v>
                </c:pt>
                <c:pt idx="24181">
                  <c:v>2.883606E-6</c:v>
                </c:pt>
                <c:pt idx="24182">
                  <c:v>2.8834600000000002E-6</c:v>
                </c:pt>
                <c:pt idx="24183">
                  <c:v>2.8833150000000002E-6</c:v>
                </c:pt>
                <c:pt idx="24184">
                  <c:v>2.8831699999999998E-6</c:v>
                </c:pt>
                <c:pt idx="24185">
                  <c:v>2.8830249999999998E-6</c:v>
                </c:pt>
                <c:pt idx="24186">
                  <c:v>2.8828810000000001E-6</c:v>
                </c:pt>
                <c:pt idx="24187">
                  <c:v>2.8827360000000001E-6</c:v>
                </c:pt>
                <c:pt idx="24188">
                  <c:v>2.8825910000000001E-6</c:v>
                </c:pt>
                <c:pt idx="24189">
                  <c:v>2.8824469999999999E-6</c:v>
                </c:pt>
                <c:pt idx="24190">
                  <c:v>2.882302E-6</c:v>
                </c:pt>
                <c:pt idx="24191">
                  <c:v>2.882157E-6</c:v>
                </c:pt>
                <c:pt idx="24192">
                  <c:v>2.882012E-6</c:v>
                </c:pt>
                <c:pt idx="24193">
                  <c:v>2.881867E-6</c:v>
                </c:pt>
                <c:pt idx="24194">
                  <c:v>2.8817220000000001E-6</c:v>
                </c:pt>
                <c:pt idx="24195">
                  <c:v>2.8815770000000001E-6</c:v>
                </c:pt>
                <c:pt idx="24196">
                  <c:v>2.8814329999999999E-6</c:v>
                </c:pt>
                <c:pt idx="24197">
                  <c:v>2.8812879999999999E-6</c:v>
                </c:pt>
                <c:pt idx="24198">
                  <c:v>2.881143E-6</c:v>
                </c:pt>
                <c:pt idx="24199">
                  <c:v>2.8809989999999998E-6</c:v>
                </c:pt>
                <c:pt idx="24200">
                  <c:v>2.8808539999999998E-6</c:v>
                </c:pt>
                <c:pt idx="24201">
                  <c:v>2.8807089999999998E-6</c:v>
                </c:pt>
                <c:pt idx="24202">
                  <c:v>2.8805639999999999E-6</c:v>
                </c:pt>
                <c:pt idx="24203">
                  <c:v>2.8804200000000001E-6</c:v>
                </c:pt>
                <c:pt idx="24204">
                  <c:v>2.8802750000000001E-6</c:v>
                </c:pt>
                <c:pt idx="24205">
                  <c:v>2.8801300000000002E-6</c:v>
                </c:pt>
                <c:pt idx="24206">
                  <c:v>2.8799850000000002E-6</c:v>
                </c:pt>
                <c:pt idx="24207">
                  <c:v>2.8798400000000002E-6</c:v>
                </c:pt>
                <c:pt idx="24208">
                  <c:v>2.879696E-6</c:v>
                </c:pt>
                <c:pt idx="24209">
                  <c:v>2.8795510000000001E-6</c:v>
                </c:pt>
                <c:pt idx="24210">
                  <c:v>2.8794060000000001E-6</c:v>
                </c:pt>
                <c:pt idx="24211">
                  <c:v>2.8792610000000001E-6</c:v>
                </c:pt>
                <c:pt idx="24212">
                  <c:v>2.8791160000000001E-6</c:v>
                </c:pt>
                <c:pt idx="24213">
                  <c:v>2.8789710000000001E-6</c:v>
                </c:pt>
                <c:pt idx="24214">
                  <c:v>2.8788260000000002E-6</c:v>
                </c:pt>
                <c:pt idx="24215">
                  <c:v>2.8786810000000002E-6</c:v>
                </c:pt>
                <c:pt idx="24216">
                  <c:v>2.8785360000000002E-6</c:v>
                </c:pt>
                <c:pt idx="24217">
                  <c:v>2.8783909999999998E-6</c:v>
                </c:pt>
                <c:pt idx="24218">
                  <c:v>2.8782459999999998E-6</c:v>
                </c:pt>
                <c:pt idx="24219">
                  <c:v>2.8781020000000001E-6</c:v>
                </c:pt>
                <c:pt idx="24220">
                  <c:v>2.8779570000000001E-6</c:v>
                </c:pt>
                <c:pt idx="24221">
                  <c:v>2.8778120000000001E-6</c:v>
                </c:pt>
                <c:pt idx="24222">
                  <c:v>2.8776670000000001E-6</c:v>
                </c:pt>
                <c:pt idx="24223">
                  <c:v>2.8775220000000002E-6</c:v>
                </c:pt>
                <c:pt idx="24224">
                  <c:v>2.8773770000000002E-6</c:v>
                </c:pt>
                <c:pt idx="24225">
                  <c:v>2.8772320000000002E-6</c:v>
                </c:pt>
                <c:pt idx="24226">
                  <c:v>2.8770869999999998E-6</c:v>
                </c:pt>
                <c:pt idx="24227">
                  <c:v>2.8769419999999998E-6</c:v>
                </c:pt>
                <c:pt idx="24228">
                  <c:v>2.8767969999999998E-6</c:v>
                </c:pt>
                <c:pt idx="24229">
                  <c:v>2.876651E-6</c:v>
                </c:pt>
                <c:pt idx="24230">
                  <c:v>2.8765069999999999E-6</c:v>
                </c:pt>
                <c:pt idx="24231">
                  <c:v>2.8763619999999999E-6</c:v>
                </c:pt>
                <c:pt idx="24232">
                  <c:v>2.8762169999999999E-6</c:v>
                </c:pt>
                <c:pt idx="24233">
                  <c:v>2.8760719999999999E-6</c:v>
                </c:pt>
                <c:pt idx="24234">
                  <c:v>2.8759260000000002E-6</c:v>
                </c:pt>
                <c:pt idx="24235">
                  <c:v>2.8757810000000002E-6</c:v>
                </c:pt>
                <c:pt idx="24236">
                  <c:v>2.8756360000000002E-6</c:v>
                </c:pt>
                <c:pt idx="24237">
                  <c:v>2.8754909999999998E-6</c:v>
                </c:pt>
                <c:pt idx="24238">
                  <c:v>2.8753459999999998E-6</c:v>
                </c:pt>
                <c:pt idx="24239">
                  <c:v>2.8752009999999998E-6</c:v>
                </c:pt>
                <c:pt idx="24240">
                  <c:v>2.8750559999999999E-6</c:v>
                </c:pt>
                <c:pt idx="24241">
                  <c:v>2.8749100000000001E-6</c:v>
                </c:pt>
                <c:pt idx="24242">
                  <c:v>2.8747650000000001E-6</c:v>
                </c:pt>
                <c:pt idx="24243">
                  <c:v>2.8746200000000001E-6</c:v>
                </c:pt>
                <c:pt idx="24244">
                  <c:v>2.8744750000000001E-6</c:v>
                </c:pt>
                <c:pt idx="24245">
                  <c:v>2.8743289999999999E-6</c:v>
                </c:pt>
                <c:pt idx="24246">
                  <c:v>2.8741839999999999E-6</c:v>
                </c:pt>
                <c:pt idx="24247">
                  <c:v>2.8740380000000001E-6</c:v>
                </c:pt>
                <c:pt idx="24248">
                  <c:v>2.8738930000000001E-6</c:v>
                </c:pt>
                <c:pt idx="24249">
                  <c:v>2.8737469999999999E-6</c:v>
                </c:pt>
                <c:pt idx="24250">
                  <c:v>2.873602E-6</c:v>
                </c:pt>
                <c:pt idx="24251">
                  <c:v>2.873457E-6</c:v>
                </c:pt>
                <c:pt idx="24252">
                  <c:v>2.8733110000000002E-6</c:v>
                </c:pt>
                <c:pt idx="24253">
                  <c:v>2.8731660000000002E-6</c:v>
                </c:pt>
                <c:pt idx="24254">
                  <c:v>2.87302E-6</c:v>
                </c:pt>
                <c:pt idx="24255">
                  <c:v>2.872875E-6</c:v>
                </c:pt>
                <c:pt idx="24256">
                  <c:v>2.87273E-6</c:v>
                </c:pt>
                <c:pt idx="24257">
                  <c:v>2.8725839999999998E-6</c:v>
                </c:pt>
                <c:pt idx="24258">
                  <c:v>2.8724389999999998E-6</c:v>
                </c:pt>
                <c:pt idx="24259">
                  <c:v>2.872293E-6</c:v>
                </c:pt>
                <c:pt idx="24260">
                  <c:v>2.8721480000000001E-6</c:v>
                </c:pt>
                <c:pt idx="24261">
                  <c:v>2.8720019999999998E-6</c:v>
                </c:pt>
                <c:pt idx="24262">
                  <c:v>2.8718569999999999E-6</c:v>
                </c:pt>
                <c:pt idx="24263">
                  <c:v>2.8717110000000001E-6</c:v>
                </c:pt>
                <c:pt idx="24264">
                  <c:v>2.8715660000000001E-6</c:v>
                </c:pt>
                <c:pt idx="24265">
                  <c:v>2.8714199999999999E-6</c:v>
                </c:pt>
                <c:pt idx="24266">
                  <c:v>2.8712749999999999E-6</c:v>
                </c:pt>
                <c:pt idx="24267">
                  <c:v>2.8711290000000001E-6</c:v>
                </c:pt>
                <c:pt idx="24268">
                  <c:v>2.8709840000000001E-6</c:v>
                </c:pt>
                <c:pt idx="24269">
                  <c:v>2.8708379999999999E-6</c:v>
                </c:pt>
                <c:pt idx="24270">
                  <c:v>2.8706929999999999E-6</c:v>
                </c:pt>
                <c:pt idx="24271">
                  <c:v>2.8705470000000001E-6</c:v>
                </c:pt>
                <c:pt idx="24272">
                  <c:v>2.8704009999999999E-6</c:v>
                </c:pt>
                <c:pt idx="24273">
                  <c:v>2.8702559999999999E-6</c:v>
                </c:pt>
                <c:pt idx="24274">
                  <c:v>2.8701100000000001E-6</c:v>
                </c:pt>
                <c:pt idx="24275">
                  <c:v>2.8699650000000001E-6</c:v>
                </c:pt>
                <c:pt idx="24276">
                  <c:v>2.8698189999999999E-6</c:v>
                </c:pt>
                <c:pt idx="24277">
                  <c:v>2.8696739999999999E-6</c:v>
                </c:pt>
                <c:pt idx="24278">
                  <c:v>2.8695280000000002E-6</c:v>
                </c:pt>
                <c:pt idx="24279">
                  <c:v>2.8693819999999999E-6</c:v>
                </c:pt>
                <c:pt idx="24280">
                  <c:v>2.869237E-6</c:v>
                </c:pt>
                <c:pt idx="24281">
                  <c:v>2.8690910000000002E-6</c:v>
                </c:pt>
                <c:pt idx="24282">
                  <c:v>2.8689449999999999E-6</c:v>
                </c:pt>
                <c:pt idx="24283">
                  <c:v>2.8688E-6</c:v>
                </c:pt>
                <c:pt idx="24284">
                  <c:v>2.8686540000000002E-6</c:v>
                </c:pt>
                <c:pt idx="24285">
                  <c:v>2.8685079999999999E-6</c:v>
                </c:pt>
                <c:pt idx="24286">
                  <c:v>2.868363E-6</c:v>
                </c:pt>
                <c:pt idx="24287">
                  <c:v>2.8682170000000002E-6</c:v>
                </c:pt>
                <c:pt idx="24288">
                  <c:v>2.8680720000000002E-6</c:v>
                </c:pt>
                <c:pt idx="24289">
                  <c:v>2.867926E-6</c:v>
                </c:pt>
                <c:pt idx="24290">
                  <c:v>2.8677800000000002E-6</c:v>
                </c:pt>
                <c:pt idx="24291">
                  <c:v>2.8676350000000002E-6</c:v>
                </c:pt>
                <c:pt idx="24292">
                  <c:v>2.867489E-6</c:v>
                </c:pt>
                <c:pt idx="24293">
                  <c:v>2.8673430000000002E-6</c:v>
                </c:pt>
                <c:pt idx="24294">
                  <c:v>2.8671980000000002E-6</c:v>
                </c:pt>
                <c:pt idx="24295">
                  <c:v>2.867052E-6</c:v>
                </c:pt>
                <c:pt idx="24296">
                  <c:v>2.8669060000000002E-6</c:v>
                </c:pt>
                <c:pt idx="24297">
                  <c:v>2.86676E-6</c:v>
                </c:pt>
                <c:pt idx="24298">
                  <c:v>2.866615E-6</c:v>
                </c:pt>
                <c:pt idx="24299">
                  <c:v>2.8664690000000002E-6</c:v>
                </c:pt>
                <c:pt idx="24300">
                  <c:v>2.866323E-6</c:v>
                </c:pt>
                <c:pt idx="24301">
                  <c:v>2.866178E-6</c:v>
                </c:pt>
                <c:pt idx="24302">
                  <c:v>2.8660320000000002E-6</c:v>
                </c:pt>
                <c:pt idx="24303">
                  <c:v>2.865886E-6</c:v>
                </c:pt>
                <c:pt idx="24304">
                  <c:v>2.8657400000000002E-6</c:v>
                </c:pt>
                <c:pt idx="24305">
                  <c:v>2.8655949999999998E-6</c:v>
                </c:pt>
                <c:pt idx="24306">
                  <c:v>2.865449E-6</c:v>
                </c:pt>
                <c:pt idx="24307">
                  <c:v>2.8653030000000002E-6</c:v>
                </c:pt>
                <c:pt idx="24308">
                  <c:v>2.865157E-6</c:v>
                </c:pt>
                <c:pt idx="24309">
                  <c:v>2.8650110000000002E-6</c:v>
                </c:pt>
                <c:pt idx="24310">
                  <c:v>2.864865E-6</c:v>
                </c:pt>
                <c:pt idx="24311">
                  <c:v>2.8647190000000002E-6</c:v>
                </c:pt>
                <c:pt idx="24312">
                  <c:v>2.864573E-6</c:v>
                </c:pt>
                <c:pt idx="24313">
                  <c:v>2.8644270000000002E-6</c:v>
                </c:pt>
                <c:pt idx="24314">
                  <c:v>2.8642809999999999E-6</c:v>
                </c:pt>
                <c:pt idx="24315">
                  <c:v>2.8641350000000001E-6</c:v>
                </c:pt>
                <c:pt idx="24316">
                  <c:v>2.8639889999999999E-6</c:v>
                </c:pt>
                <c:pt idx="24317">
                  <c:v>2.8638430000000001E-6</c:v>
                </c:pt>
                <c:pt idx="24318">
                  <c:v>2.8636969999999999E-6</c:v>
                </c:pt>
                <c:pt idx="24319">
                  <c:v>2.8635510000000001E-6</c:v>
                </c:pt>
                <c:pt idx="24320">
                  <c:v>2.8634049999999999E-6</c:v>
                </c:pt>
                <c:pt idx="24321">
                  <c:v>2.8632590000000001E-6</c:v>
                </c:pt>
                <c:pt idx="24322">
                  <c:v>2.8631120000000001E-6</c:v>
                </c:pt>
                <c:pt idx="24323">
                  <c:v>2.8629659999999999E-6</c:v>
                </c:pt>
                <c:pt idx="24324">
                  <c:v>2.8628200000000001E-6</c:v>
                </c:pt>
                <c:pt idx="24325">
                  <c:v>2.8626739999999998E-6</c:v>
                </c:pt>
                <c:pt idx="24326">
                  <c:v>2.862528E-6</c:v>
                </c:pt>
                <c:pt idx="24327">
                  <c:v>2.8623819999999998E-6</c:v>
                </c:pt>
                <c:pt idx="24328">
                  <c:v>2.862236E-6</c:v>
                </c:pt>
                <c:pt idx="24329">
                  <c:v>2.8620899999999998E-6</c:v>
                </c:pt>
                <c:pt idx="24330">
                  <c:v>2.861944E-6</c:v>
                </c:pt>
                <c:pt idx="24331">
                  <c:v>2.8617979999999998E-6</c:v>
                </c:pt>
                <c:pt idx="24332">
                  <c:v>2.861652E-6</c:v>
                </c:pt>
                <c:pt idx="24333">
                  <c:v>2.861505E-6</c:v>
                </c:pt>
                <c:pt idx="24334">
                  <c:v>2.8613590000000002E-6</c:v>
                </c:pt>
                <c:pt idx="24335">
                  <c:v>2.861213E-6</c:v>
                </c:pt>
                <c:pt idx="24336">
                  <c:v>2.8610670000000002E-6</c:v>
                </c:pt>
                <c:pt idx="24337">
                  <c:v>2.8609209999999999E-6</c:v>
                </c:pt>
                <c:pt idx="24338">
                  <c:v>2.8607750000000002E-6</c:v>
                </c:pt>
                <c:pt idx="24339">
                  <c:v>2.8606289999999999E-6</c:v>
                </c:pt>
                <c:pt idx="24340">
                  <c:v>2.8604830000000001E-6</c:v>
                </c:pt>
                <c:pt idx="24341">
                  <c:v>2.8603369999999999E-6</c:v>
                </c:pt>
                <c:pt idx="24342">
                  <c:v>2.8601910000000001E-6</c:v>
                </c:pt>
                <c:pt idx="24343">
                  <c:v>2.8600449999999999E-6</c:v>
                </c:pt>
                <c:pt idx="24344">
                  <c:v>2.8598990000000001E-6</c:v>
                </c:pt>
                <c:pt idx="24345">
                  <c:v>2.8597529999999999E-6</c:v>
                </c:pt>
                <c:pt idx="24346">
                  <c:v>2.8596070000000001E-6</c:v>
                </c:pt>
                <c:pt idx="24347">
                  <c:v>2.8594609999999999E-6</c:v>
                </c:pt>
                <c:pt idx="24348">
                  <c:v>2.8593150000000001E-6</c:v>
                </c:pt>
                <c:pt idx="24349">
                  <c:v>2.8591689999999999E-6</c:v>
                </c:pt>
                <c:pt idx="24350">
                  <c:v>2.8590230000000001E-6</c:v>
                </c:pt>
                <c:pt idx="24351">
                  <c:v>2.8588769999999999E-6</c:v>
                </c:pt>
                <c:pt idx="24352">
                  <c:v>2.8587310000000001E-6</c:v>
                </c:pt>
                <c:pt idx="24353">
                  <c:v>2.858584E-6</c:v>
                </c:pt>
                <c:pt idx="24354">
                  <c:v>2.8584379999999998E-6</c:v>
                </c:pt>
                <c:pt idx="24355">
                  <c:v>2.858292E-6</c:v>
                </c:pt>
                <c:pt idx="24356">
                  <c:v>2.8581459999999998E-6</c:v>
                </c:pt>
                <c:pt idx="24357">
                  <c:v>2.858E-6</c:v>
                </c:pt>
                <c:pt idx="24358">
                  <c:v>2.8578540000000002E-6</c:v>
                </c:pt>
                <c:pt idx="24359">
                  <c:v>2.857708E-6</c:v>
                </c:pt>
                <c:pt idx="24360">
                  <c:v>2.8575620000000002E-6</c:v>
                </c:pt>
                <c:pt idx="24361">
                  <c:v>2.857416E-6</c:v>
                </c:pt>
                <c:pt idx="24362">
                  <c:v>2.8572700000000002E-6</c:v>
                </c:pt>
                <c:pt idx="24363">
                  <c:v>2.857124E-6</c:v>
                </c:pt>
                <c:pt idx="24364">
                  <c:v>2.8569780000000002E-6</c:v>
                </c:pt>
                <c:pt idx="24365">
                  <c:v>2.8568319999999999E-6</c:v>
                </c:pt>
                <c:pt idx="24366">
                  <c:v>2.8566849999999999E-6</c:v>
                </c:pt>
                <c:pt idx="24367">
                  <c:v>2.8565390000000001E-6</c:v>
                </c:pt>
                <c:pt idx="24368">
                  <c:v>2.8563929999999999E-6</c:v>
                </c:pt>
                <c:pt idx="24369">
                  <c:v>2.8562470000000001E-6</c:v>
                </c:pt>
                <c:pt idx="24370">
                  <c:v>2.8561020000000001E-6</c:v>
                </c:pt>
                <c:pt idx="24371">
                  <c:v>2.8559559999999999E-6</c:v>
                </c:pt>
                <c:pt idx="24372">
                  <c:v>2.8558089999999999E-6</c:v>
                </c:pt>
                <c:pt idx="24373">
                  <c:v>2.8556630000000001E-6</c:v>
                </c:pt>
                <c:pt idx="24374">
                  <c:v>2.855516E-6</c:v>
                </c:pt>
                <c:pt idx="24375">
                  <c:v>2.8553710000000001E-6</c:v>
                </c:pt>
                <c:pt idx="24376">
                  <c:v>2.8552249999999998E-6</c:v>
                </c:pt>
                <c:pt idx="24377">
                  <c:v>2.8550799999999999E-6</c:v>
                </c:pt>
                <c:pt idx="24378">
                  <c:v>2.8549349999999999E-6</c:v>
                </c:pt>
                <c:pt idx="24379">
                  <c:v>2.8547890000000001E-6</c:v>
                </c:pt>
                <c:pt idx="24380">
                  <c:v>2.8546429999999999E-6</c:v>
                </c:pt>
                <c:pt idx="24381">
                  <c:v>2.8544970000000001E-6</c:v>
                </c:pt>
                <c:pt idx="24382">
                  <c:v>2.85435E-6</c:v>
                </c:pt>
                <c:pt idx="24383">
                  <c:v>2.8542039999999998E-6</c:v>
                </c:pt>
                <c:pt idx="24384">
                  <c:v>2.854058E-6</c:v>
                </c:pt>
                <c:pt idx="24385">
                  <c:v>2.8539119999999998E-6</c:v>
                </c:pt>
                <c:pt idx="24386">
                  <c:v>2.853766E-6</c:v>
                </c:pt>
                <c:pt idx="24387">
                  <c:v>2.8536199999999998E-6</c:v>
                </c:pt>
                <c:pt idx="24388">
                  <c:v>2.8534749999999998E-6</c:v>
                </c:pt>
                <c:pt idx="24389">
                  <c:v>2.853329E-6</c:v>
                </c:pt>
                <c:pt idx="24390">
                  <c:v>2.8531829999999998E-6</c:v>
                </c:pt>
                <c:pt idx="24391">
                  <c:v>2.853037E-6</c:v>
                </c:pt>
                <c:pt idx="24392">
                  <c:v>2.8528910000000002E-6</c:v>
                </c:pt>
                <c:pt idx="24393">
                  <c:v>2.852745E-6</c:v>
                </c:pt>
                <c:pt idx="24394">
                  <c:v>2.8525990000000002E-6</c:v>
                </c:pt>
                <c:pt idx="24395">
                  <c:v>2.852453E-6</c:v>
                </c:pt>
                <c:pt idx="24396">
                  <c:v>2.852308E-6</c:v>
                </c:pt>
                <c:pt idx="24397">
                  <c:v>2.8521620000000002E-6</c:v>
                </c:pt>
                <c:pt idx="24398">
                  <c:v>2.852016E-6</c:v>
                </c:pt>
                <c:pt idx="24399">
                  <c:v>2.8518700000000002E-6</c:v>
                </c:pt>
                <c:pt idx="24400">
                  <c:v>2.851724E-6</c:v>
                </c:pt>
                <c:pt idx="24401">
                  <c:v>2.851579E-6</c:v>
                </c:pt>
                <c:pt idx="24402">
                  <c:v>2.8514330000000002E-6</c:v>
                </c:pt>
                <c:pt idx="24403">
                  <c:v>2.851287E-6</c:v>
                </c:pt>
                <c:pt idx="24404">
                  <c:v>2.8511410000000002E-6</c:v>
                </c:pt>
                <c:pt idx="24405">
                  <c:v>2.850995E-6</c:v>
                </c:pt>
                <c:pt idx="24406">
                  <c:v>2.85085E-6</c:v>
                </c:pt>
                <c:pt idx="24407">
                  <c:v>2.8507040000000002E-6</c:v>
                </c:pt>
                <c:pt idx="24408">
                  <c:v>2.850558E-6</c:v>
                </c:pt>
                <c:pt idx="24409">
                  <c:v>2.8504120000000002E-6</c:v>
                </c:pt>
                <c:pt idx="24410">
                  <c:v>2.850266E-6</c:v>
                </c:pt>
                <c:pt idx="24411">
                  <c:v>2.850121E-6</c:v>
                </c:pt>
                <c:pt idx="24412">
                  <c:v>2.8499750000000002E-6</c:v>
                </c:pt>
                <c:pt idx="24413">
                  <c:v>2.849829E-6</c:v>
                </c:pt>
                <c:pt idx="24414">
                  <c:v>2.849684E-6</c:v>
                </c:pt>
                <c:pt idx="24415">
                  <c:v>2.8495380000000002E-6</c:v>
                </c:pt>
                <c:pt idx="24416">
                  <c:v>2.849392E-6</c:v>
                </c:pt>
                <c:pt idx="24417">
                  <c:v>2.8492460000000002E-6</c:v>
                </c:pt>
                <c:pt idx="24418">
                  <c:v>2.8491E-6</c:v>
                </c:pt>
                <c:pt idx="24419">
                  <c:v>2.848955E-6</c:v>
                </c:pt>
                <c:pt idx="24420">
                  <c:v>2.8488090000000002E-6</c:v>
                </c:pt>
                <c:pt idx="24421">
                  <c:v>2.848663E-6</c:v>
                </c:pt>
                <c:pt idx="24422">
                  <c:v>2.848518E-6</c:v>
                </c:pt>
                <c:pt idx="24423">
                  <c:v>2.8483720000000002E-6</c:v>
                </c:pt>
                <c:pt idx="24424">
                  <c:v>2.848226E-6</c:v>
                </c:pt>
                <c:pt idx="24425">
                  <c:v>2.848081E-6</c:v>
                </c:pt>
                <c:pt idx="24426">
                  <c:v>2.8479350000000002E-6</c:v>
                </c:pt>
                <c:pt idx="24427">
                  <c:v>2.847789E-6</c:v>
                </c:pt>
                <c:pt idx="24428">
                  <c:v>2.847644E-6</c:v>
                </c:pt>
                <c:pt idx="24429">
                  <c:v>2.8474980000000002E-6</c:v>
                </c:pt>
                <c:pt idx="24430">
                  <c:v>2.847352E-6</c:v>
                </c:pt>
                <c:pt idx="24431">
                  <c:v>2.847207E-6</c:v>
                </c:pt>
                <c:pt idx="24432">
                  <c:v>2.8470609999999998E-6</c:v>
                </c:pt>
                <c:pt idx="24433">
                  <c:v>2.8469159999999998E-6</c:v>
                </c:pt>
                <c:pt idx="24434">
                  <c:v>2.84677E-6</c:v>
                </c:pt>
                <c:pt idx="24435">
                  <c:v>2.846625E-6</c:v>
                </c:pt>
                <c:pt idx="24436">
                  <c:v>2.8464789999999998E-6</c:v>
                </c:pt>
                <c:pt idx="24437">
                  <c:v>2.8463339999999998E-6</c:v>
                </c:pt>
                <c:pt idx="24438">
                  <c:v>2.846188E-6</c:v>
                </c:pt>
                <c:pt idx="24439">
                  <c:v>2.8460419999999998E-6</c:v>
                </c:pt>
                <c:pt idx="24440">
                  <c:v>2.8458969999999999E-6</c:v>
                </c:pt>
                <c:pt idx="24441">
                  <c:v>2.8457519999999999E-6</c:v>
                </c:pt>
                <c:pt idx="24442">
                  <c:v>2.8456060000000001E-6</c:v>
                </c:pt>
                <c:pt idx="24443">
                  <c:v>2.8454610000000001E-6</c:v>
                </c:pt>
                <c:pt idx="24444">
                  <c:v>2.8453149999999999E-6</c:v>
                </c:pt>
                <c:pt idx="24445">
                  <c:v>2.8451690000000001E-6</c:v>
                </c:pt>
                <c:pt idx="24446">
                  <c:v>2.8450240000000001E-6</c:v>
                </c:pt>
                <c:pt idx="24447">
                  <c:v>2.8448779999999999E-6</c:v>
                </c:pt>
                <c:pt idx="24448">
                  <c:v>2.8447329999999999E-6</c:v>
                </c:pt>
                <c:pt idx="24449">
                  <c:v>2.8445870000000001E-6</c:v>
                </c:pt>
                <c:pt idx="24450">
                  <c:v>2.8444420000000001E-6</c:v>
                </c:pt>
                <c:pt idx="24451">
                  <c:v>2.8442959999999999E-6</c:v>
                </c:pt>
                <c:pt idx="24452">
                  <c:v>2.8441509999999999E-6</c:v>
                </c:pt>
                <c:pt idx="24453">
                  <c:v>2.8440050000000001E-6</c:v>
                </c:pt>
                <c:pt idx="24454">
                  <c:v>2.8438589999999999E-6</c:v>
                </c:pt>
                <c:pt idx="24455">
                  <c:v>2.8437139999999999E-6</c:v>
                </c:pt>
                <c:pt idx="24456">
                  <c:v>2.8435680000000001E-6</c:v>
                </c:pt>
                <c:pt idx="24457">
                  <c:v>2.8434230000000002E-6</c:v>
                </c:pt>
                <c:pt idx="24458">
                  <c:v>2.843277E-6</c:v>
                </c:pt>
                <c:pt idx="24459">
                  <c:v>2.843132E-6</c:v>
                </c:pt>
                <c:pt idx="24460">
                  <c:v>2.8429860000000002E-6</c:v>
                </c:pt>
                <c:pt idx="24461">
                  <c:v>2.8428410000000002E-6</c:v>
                </c:pt>
                <c:pt idx="24462">
                  <c:v>2.842695E-6</c:v>
                </c:pt>
                <c:pt idx="24463">
                  <c:v>2.84255E-6</c:v>
                </c:pt>
                <c:pt idx="24464">
                  <c:v>2.8424040000000002E-6</c:v>
                </c:pt>
                <c:pt idx="24465">
                  <c:v>2.8422589999999998E-6</c:v>
                </c:pt>
                <c:pt idx="24466">
                  <c:v>2.842113E-6</c:v>
                </c:pt>
                <c:pt idx="24467">
                  <c:v>2.841968E-6</c:v>
                </c:pt>
                <c:pt idx="24468">
                  <c:v>2.841823E-6</c:v>
                </c:pt>
                <c:pt idx="24469">
                  <c:v>2.8416769999999998E-6</c:v>
                </c:pt>
                <c:pt idx="24470">
                  <c:v>2.8415319999999999E-6</c:v>
                </c:pt>
                <c:pt idx="24471">
                  <c:v>2.8413869999999999E-6</c:v>
                </c:pt>
                <c:pt idx="24472">
                  <c:v>2.8412410000000001E-6</c:v>
                </c:pt>
                <c:pt idx="24473">
                  <c:v>2.8410960000000001E-6</c:v>
                </c:pt>
                <c:pt idx="24474">
                  <c:v>2.8409499999999999E-6</c:v>
                </c:pt>
                <c:pt idx="24475">
                  <c:v>2.8408049999999999E-6</c:v>
                </c:pt>
                <c:pt idx="24476">
                  <c:v>2.8406599999999999E-6</c:v>
                </c:pt>
                <c:pt idx="24477">
                  <c:v>2.8405149999999999E-6</c:v>
                </c:pt>
                <c:pt idx="24478">
                  <c:v>2.84037E-6</c:v>
                </c:pt>
                <c:pt idx="24479">
                  <c:v>2.840225E-6</c:v>
                </c:pt>
                <c:pt idx="24480">
                  <c:v>2.8400790000000002E-6</c:v>
                </c:pt>
                <c:pt idx="24481">
                  <c:v>2.8399340000000002E-6</c:v>
                </c:pt>
                <c:pt idx="24482">
                  <c:v>2.839788E-6</c:v>
                </c:pt>
                <c:pt idx="24483">
                  <c:v>2.839643E-6</c:v>
                </c:pt>
                <c:pt idx="24484">
                  <c:v>2.839498E-6</c:v>
                </c:pt>
                <c:pt idx="24485">
                  <c:v>2.8393519999999998E-6</c:v>
                </c:pt>
                <c:pt idx="24486">
                  <c:v>2.8392069999999998E-6</c:v>
                </c:pt>
                <c:pt idx="24487">
                  <c:v>2.8390619999999999E-6</c:v>
                </c:pt>
                <c:pt idx="24488">
                  <c:v>2.8389160000000001E-6</c:v>
                </c:pt>
                <c:pt idx="24489">
                  <c:v>2.8387710000000001E-6</c:v>
                </c:pt>
                <c:pt idx="24490">
                  <c:v>2.8386260000000001E-6</c:v>
                </c:pt>
                <c:pt idx="24491">
                  <c:v>2.8384799999999999E-6</c:v>
                </c:pt>
                <c:pt idx="24492">
                  <c:v>2.8383349999999999E-6</c:v>
                </c:pt>
                <c:pt idx="24493">
                  <c:v>2.8381899999999999E-6</c:v>
                </c:pt>
                <c:pt idx="24494">
                  <c:v>2.8380449999999999E-6</c:v>
                </c:pt>
                <c:pt idx="24495">
                  <c:v>2.8379E-6</c:v>
                </c:pt>
                <c:pt idx="24496">
                  <c:v>2.837755E-6</c:v>
                </c:pt>
                <c:pt idx="24497">
                  <c:v>2.8376090000000002E-6</c:v>
                </c:pt>
                <c:pt idx="24498">
                  <c:v>2.8374639999999998E-6</c:v>
                </c:pt>
                <c:pt idx="24499">
                  <c:v>2.8373189999999998E-6</c:v>
                </c:pt>
                <c:pt idx="24500">
                  <c:v>2.8371739999999998E-6</c:v>
                </c:pt>
                <c:pt idx="24501">
                  <c:v>2.8370289999999999E-6</c:v>
                </c:pt>
                <c:pt idx="24502">
                  <c:v>2.8368839999999999E-6</c:v>
                </c:pt>
                <c:pt idx="24503">
                  <c:v>2.836727E-6</c:v>
                </c:pt>
                <c:pt idx="24504">
                  <c:v>2.8365880000000002E-6</c:v>
                </c:pt>
                <c:pt idx="24505">
                  <c:v>2.8364489999999999E-6</c:v>
                </c:pt>
                <c:pt idx="24506">
                  <c:v>2.8363080000000001E-6</c:v>
                </c:pt>
                <c:pt idx="24507">
                  <c:v>2.8361650000000001E-6</c:v>
                </c:pt>
                <c:pt idx="24508">
                  <c:v>2.8360189999999999E-6</c:v>
                </c:pt>
                <c:pt idx="24509">
                  <c:v>2.8358719999999999E-6</c:v>
                </c:pt>
                <c:pt idx="24510">
                  <c:v>2.8357249999999999E-6</c:v>
                </c:pt>
                <c:pt idx="24511">
                  <c:v>2.8355659999999999E-6</c:v>
                </c:pt>
                <c:pt idx="24512">
                  <c:v>2.8354259999999999E-6</c:v>
                </c:pt>
                <c:pt idx="24513">
                  <c:v>2.835287E-6</c:v>
                </c:pt>
                <c:pt idx="24514">
                  <c:v>2.8351460000000002E-6</c:v>
                </c:pt>
                <c:pt idx="24515">
                  <c:v>2.8350029999999998E-6</c:v>
                </c:pt>
                <c:pt idx="24516">
                  <c:v>2.8348579999999999E-6</c:v>
                </c:pt>
                <c:pt idx="24517">
                  <c:v>2.8347120000000001E-6</c:v>
                </c:pt>
                <c:pt idx="24518">
                  <c:v>2.8345659999999998E-6</c:v>
                </c:pt>
                <c:pt idx="24519">
                  <c:v>2.8350380000000002E-6</c:v>
                </c:pt>
                <c:pt idx="24520">
                  <c:v>2.8348209999999999E-6</c:v>
                </c:pt>
                <c:pt idx="24521">
                  <c:v>2.8346310000000002E-6</c:v>
                </c:pt>
                <c:pt idx="24522">
                  <c:v>2.834455E-6</c:v>
                </c:pt>
                <c:pt idx="24523">
                  <c:v>2.8342910000000001E-6</c:v>
                </c:pt>
                <c:pt idx="24524">
                  <c:v>2.8341410000000002E-6</c:v>
                </c:pt>
                <c:pt idx="24525">
                  <c:v>2.8339940000000001E-6</c:v>
                </c:pt>
                <c:pt idx="24526">
                  <c:v>2.8338680000000001E-6</c:v>
                </c:pt>
                <c:pt idx="24527">
                  <c:v>2.833735E-6</c:v>
                </c:pt>
                <c:pt idx="24528">
                  <c:v>2.8335920000000001E-6</c:v>
                </c:pt>
                <c:pt idx="24529">
                  <c:v>2.833429E-6</c:v>
                </c:pt>
                <c:pt idx="24530">
                  <c:v>2.8332670000000002E-6</c:v>
                </c:pt>
                <c:pt idx="24531">
                  <c:v>2.8331079999999998E-6</c:v>
                </c:pt>
                <c:pt idx="24532">
                  <c:v>2.832967E-6</c:v>
                </c:pt>
                <c:pt idx="24533">
                  <c:v>2.8328269999999999E-6</c:v>
                </c:pt>
                <c:pt idx="24534">
                  <c:v>2.8326849999999998E-6</c:v>
                </c:pt>
                <c:pt idx="24535">
                  <c:v>2.8325419999999999E-6</c:v>
                </c:pt>
                <c:pt idx="24536">
                  <c:v>2.8323980000000001E-6</c:v>
                </c:pt>
                <c:pt idx="24537">
                  <c:v>2.83224E-6</c:v>
                </c:pt>
                <c:pt idx="24538">
                  <c:v>2.8321010000000002E-6</c:v>
                </c:pt>
                <c:pt idx="24539">
                  <c:v>2.831962E-6</c:v>
                </c:pt>
                <c:pt idx="24540">
                  <c:v>2.8318210000000001E-6</c:v>
                </c:pt>
                <c:pt idx="24541">
                  <c:v>2.831679E-6</c:v>
                </c:pt>
                <c:pt idx="24542">
                  <c:v>2.8315349999999998E-6</c:v>
                </c:pt>
                <c:pt idx="24543">
                  <c:v>2.8313910000000001E-6</c:v>
                </c:pt>
                <c:pt idx="24544">
                  <c:v>2.8312340000000002E-6</c:v>
                </c:pt>
                <c:pt idx="24545">
                  <c:v>2.831097E-6</c:v>
                </c:pt>
                <c:pt idx="24546">
                  <c:v>2.830959E-6</c:v>
                </c:pt>
                <c:pt idx="24547">
                  <c:v>2.8308200000000002E-6</c:v>
                </c:pt>
                <c:pt idx="24548">
                  <c:v>2.8306789999999999E-6</c:v>
                </c:pt>
                <c:pt idx="24549">
                  <c:v>2.8305369999999998E-6</c:v>
                </c:pt>
                <c:pt idx="24550">
                  <c:v>2.8303930000000001E-6</c:v>
                </c:pt>
                <c:pt idx="24551">
                  <c:v>2.8302489999999999E-6</c:v>
                </c:pt>
                <c:pt idx="24552">
                  <c:v>2.8300940000000001E-6</c:v>
                </c:pt>
                <c:pt idx="24553">
                  <c:v>2.8299569999999999E-6</c:v>
                </c:pt>
                <c:pt idx="24554">
                  <c:v>2.8298200000000001E-6</c:v>
                </c:pt>
                <c:pt idx="24555">
                  <c:v>2.8296820000000001E-6</c:v>
                </c:pt>
                <c:pt idx="24556">
                  <c:v>2.8295420000000001E-6</c:v>
                </c:pt>
                <c:pt idx="24557">
                  <c:v>2.8294E-6</c:v>
                </c:pt>
                <c:pt idx="24558">
                  <c:v>2.829257E-6</c:v>
                </c:pt>
                <c:pt idx="24559">
                  <c:v>2.8291129999999999E-6</c:v>
                </c:pt>
                <c:pt idx="24560">
                  <c:v>2.8289690000000001E-6</c:v>
                </c:pt>
                <c:pt idx="24561">
                  <c:v>2.828825E-6</c:v>
                </c:pt>
                <c:pt idx="24562">
                  <c:v>2.8286829999999999E-6</c:v>
                </c:pt>
                <c:pt idx="24563">
                  <c:v>2.8285410000000002E-6</c:v>
                </c:pt>
                <c:pt idx="24564">
                  <c:v>2.8283990000000001E-6</c:v>
                </c:pt>
                <c:pt idx="24565">
                  <c:v>2.8282580000000002E-6</c:v>
                </c:pt>
                <c:pt idx="24566">
                  <c:v>2.8281160000000001E-6</c:v>
                </c:pt>
                <c:pt idx="24567">
                  <c:v>2.8279749999999998E-6</c:v>
                </c:pt>
                <c:pt idx="24568">
                  <c:v>2.8278330000000001E-6</c:v>
                </c:pt>
                <c:pt idx="24569">
                  <c:v>2.827691E-6</c:v>
                </c:pt>
                <c:pt idx="24570">
                  <c:v>2.8275489999999999E-6</c:v>
                </c:pt>
                <c:pt idx="24571">
                  <c:v>2.8274069999999998E-6</c:v>
                </c:pt>
                <c:pt idx="24572">
                  <c:v>2.8272650000000001E-6</c:v>
                </c:pt>
                <c:pt idx="24573">
                  <c:v>2.827123E-6</c:v>
                </c:pt>
                <c:pt idx="24574">
                  <c:v>2.826969E-6</c:v>
                </c:pt>
                <c:pt idx="24575">
                  <c:v>2.826833E-6</c:v>
                </c:pt>
                <c:pt idx="24576">
                  <c:v>2.8266970000000001E-6</c:v>
                </c:pt>
                <c:pt idx="24577">
                  <c:v>2.8265590000000001E-6</c:v>
                </c:pt>
                <c:pt idx="24578">
                  <c:v>2.8264190000000001E-6</c:v>
                </c:pt>
                <c:pt idx="24579">
                  <c:v>2.8262760000000001E-6</c:v>
                </c:pt>
                <c:pt idx="24580">
                  <c:v>2.826132E-6</c:v>
                </c:pt>
                <c:pt idx="24581">
                  <c:v>2.8259759999999999E-6</c:v>
                </c:pt>
                <c:pt idx="24582">
                  <c:v>2.8258390000000001E-6</c:v>
                </c:pt>
                <c:pt idx="24583">
                  <c:v>2.8257010000000001E-6</c:v>
                </c:pt>
                <c:pt idx="24584">
                  <c:v>2.8255619999999999E-6</c:v>
                </c:pt>
                <c:pt idx="24585">
                  <c:v>2.8254219999999998E-6</c:v>
                </c:pt>
                <c:pt idx="24586">
                  <c:v>2.8252800000000002E-6</c:v>
                </c:pt>
                <c:pt idx="24587">
                  <c:v>2.8251369999999998E-6</c:v>
                </c:pt>
                <c:pt idx="24588">
                  <c:v>2.8249930000000001E-6</c:v>
                </c:pt>
                <c:pt idx="24589">
                  <c:v>2.8248489999999999E-6</c:v>
                </c:pt>
                <c:pt idx="24590">
                  <c:v>2.824706E-6</c:v>
                </c:pt>
                <c:pt idx="24591">
                  <c:v>2.8245630000000001E-6</c:v>
                </c:pt>
                <c:pt idx="24592">
                  <c:v>2.824421E-6</c:v>
                </c:pt>
                <c:pt idx="24593">
                  <c:v>2.8242789999999998E-6</c:v>
                </c:pt>
                <c:pt idx="24594">
                  <c:v>2.8241370000000002E-6</c:v>
                </c:pt>
                <c:pt idx="24595">
                  <c:v>2.8239959999999999E-6</c:v>
                </c:pt>
                <c:pt idx="24596">
                  <c:v>2.8238540000000002E-6</c:v>
                </c:pt>
                <c:pt idx="24597">
                  <c:v>2.8237109999999998E-6</c:v>
                </c:pt>
                <c:pt idx="24598">
                  <c:v>2.8235690000000002E-6</c:v>
                </c:pt>
                <c:pt idx="24599">
                  <c:v>2.823427E-6</c:v>
                </c:pt>
                <c:pt idx="24600">
                  <c:v>2.8232840000000001E-6</c:v>
                </c:pt>
                <c:pt idx="24601">
                  <c:v>2.823142E-6</c:v>
                </c:pt>
                <c:pt idx="24602">
                  <c:v>2.8229990000000001E-6</c:v>
                </c:pt>
                <c:pt idx="24603">
                  <c:v>2.822857E-6</c:v>
                </c:pt>
                <c:pt idx="24604">
                  <c:v>2.8227140000000001E-6</c:v>
                </c:pt>
                <c:pt idx="24605">
                  <c:v>2.822572E-6</c:v>
                </c:pt>
                <c:pt idx="24606">
                  <c:v>2.8224299999999998E-6</c:v>
                </c:pt>
                <c:pt idx="24607">
                  <c:v>2.8222869999999999E-6</c:v>
                </c:pt>
                <c:pt idx="24608">
                  <c:v>2.8221449999999998E-6</c:v>
                </c:pt>
                <c:pt idx="24609">
                  <c:v>2.8220030000000001E-6</c:v>
                </c:pt>
                <c:pt idx="24610">
                  <c:v>2.8218600000000002E-6</c:v>
                </c:pt>
                <c:pt idx="24611">
                  <c:v>2.8217180000000001E-6</c:v>
                </c:pt>
                <c:pt idx="24612">
                  <c:v>2.8215750000000002E-6</c:v>
                </c:pt>
                <c:pt idx="24613">
                  <c:v>2.8214330000000001E-6</c:v>
                </c:pt>
                <c:pt idx="24614">
                  <c:v>2.8212900000000001E-6</c:v>
                </c:pt>
                <c:pt idx="24615">
                  <c:v>2.821148E-6</c:v>
                </c:pt>
                <c:pt idx="24616">
                  <c:v>2.8210059999999999E-6</c:v>
                </c:pt>
                <c:pt idx="24617">
                  <c:v>2.820863E-6</c:v>
                </c:pt>
                <c:pt idx="24618">
                  <c:v>2.8207209999999999E-6</c:v>
                </c:pt>
                <c:pt idx="24619">
                  <c:v>2.820578E-6</c:v>
                </c:pt>
                <c:pt idx="24620">
                  <c:v>2.8204359999999999E-6</c:v>
                </c:pt>
                <c:pt idx="24621">
                  <c:v>2.8202929999999999E-6</c:v>
                </c:pt>
                <c:pt idx="24622">
                  <c:v>2.8201509999999998E-6</c:v>
                </c:pt>
                <c:pt idx="24623">
                  <c:v>2.8200079999999999E-6</c:v>
                </c:pt>
                <c:pt idx="24624">
                  <c:v>2.8198659999999998E-6</c:v>
                </c:pt>
                <c:pt idx="24625">
                  <c:v>2.8197229999999999E-6</c:v>
                </c:pt>
                <c:pt idx="24626">
                  <c:v>2.8195810000000002E-6</c:v>
                </c:pt>
                <c:pt idx="24627">
                  <c:v>2.8194379999999998E-6</c:v>
                </c:pt>
                <c:pt idx="24628">
                  <c:v>2.8192949999999999E-6</c:v>
                </c:pt>
                <c:pt idx="24629">
                  <c:v>2.8191529999999998E-6</c:v>
                </c:pt>
                <c:pt idx="24630">
                  <c:v>2.8190099999999999E-6</c:v>
                </c:pt>
                <c:pt idx="24631">
                  <c:v>2.8188680000000002E-6</c:v>
                </c:pt>
                <c:pt idx="24632">
                  <c:v>2.8187249999999999E-6</c:v>
                </c:pt>
                <c:pt idx="24633">
                  <c:v>2.8185819999999999E-6</c:v>
                </c:pt>
                <c:pt idx="24634">
                  <c:v>2.8184399999999998E-6</c:v>
                </c:pt>
                <c:pt idx="24635">
                  <c:v>2.8182969999999999E-6</c:v>
                </c:pt>
                <c:pt idx="24636">
                  <c:v>2.818154E-6</c:v>
                </c:pt>
                <c:pt idx="24637">
                  <c:v>2.8180119999999999E-6</c:v>
                </c:pt>
                <c:pt idx="24638">
                  <c:v>2.8178689999999999E-6</c:v>
                </c:pt>
                <c:pt idx="24639">
                  <c:v>2.817726E-6</c:v>
                </c:pt>
                <c:pt idx="24640">
                  <c:v>2.8175839999999999E-6</c:v>
                </c:pt>
                <c:pt idx="24641">
                  <c:v>2.817441E-6</c:v>
                </c:pt>
                <c:pt idx="24642">
                  <c:v>2.8172989999999999E-6</c:v>
                </c:pt>
                <c:pt idx="24643">
                  <c:v>2.817144E-6</c:v>
                </c:pt>
                <c:pt idx="24644">
                  <c:v>2.8170080000000001E-6</c:v>
                </c:pt>
                <c:pt idx="24645">
                  <c:v>2.8168709999999999E-6</c:v>
                </c:pt>
                <c:pt idx="24646">
                  <c:v>2.8167320000000001E-6</c:v>
                </c:pt>
                <c:pt idx="24647">
                  <c:v>2.8165909999999998E-6</c:v>
                </c:pt>
                <c:pt idx="24648">
                  <c:v>2.8164479999999999E-6</c:v>
                </c:pt>
                <c:pt idx="24649">
                  <c:v>2.8162919999999998E-6</c:v>
                </c:pt>
                <c:pt idx="24650">
                  <c:v>2.816153E-6</c:v>
                </c:pt>
                <c:pt idx="24651">
                  <c:v>2.8160140000000002E-6</c:v>
                </c:pt>
                <c:pt idx="24652">
                  <c:v>2.8158729999999999E-6</c:v>
                </c:pt>
                <c:pt idx="24653">
                  <c:v>2.815732E-6</c:v>
                </c:pt>
                <c:pt idx="24654">
                  <c:v>2.8155879999999999E-6</c:v>
                </c:pt>
                <c:pt idx="24655">
                  <c:v>2.8154440000000001E-6</c:v>
                </c:pt>
                <c:pt idx="24656">
                  <c:v>2.8153E-6</c:v>
                </c:pt>
                <c:pt idx="24657">
                  <c:v>2.8151439999999999E-6</c:v>
                </c:pt>
                <c:pt idx="24658">
                  <c:v>2.8150070000000001E-6</c:v>
                </c:pt>
                <c:pt idx="24659">
                  <c:v>2.8148690000000001E-6</c:v>
                </c:pt>
                <c:pt idx="24660">
                  <c:v>2.8147310000000001E-6</c:v>
                </c:pt>
                <c:pt idx="24661">
                  <c:v>2.8145899999999998E-6</c:v>
                </c:pt>
                <c:pt idx="24662">
                  <c:v>2.8144469999999999E-6</c:v>
                </c:pt>
                <c:pt idx="24663">
                  <c:v>2.8142909999999999E-6</c:v>
                </c:pt>
                <c:pt idx="24664">
                  <c:v>2.814152E-6</c:v>
                </c:pt>
                <c:pt idx="24665">
                  <c:v>2.8140129999999998E-6</c:v>
                </c:pt>
                <c:pt idx="24666">
                  <c:v>2.8138730000000002E-6</c:v>
                </c:pt>
                <c:pt idx="24667">
                  <c:v>2.8137310000000001E-6</c:v>
                </c:pt>
                <c:pt idx="24668">
                  <c:v>2.8135880000000001E-6</c:v>
                </c:pt>
                <c:pt idx="24669">
                  <c:v>2.8134430000000002E-6</c:v>
                </c:pt>
                <c:pt idx="24670">
                  <c:v>2.813299E-6</c:v>
                </c:pt>
                <c:pt idx="24671">
                  <c:v>2.8131420000000001E-6</c:v>
                </c:pt>
                <c:pt idx="24672">
                  <c:v>2.8130049999999999E-6</c:v>
                </c:pt>
                <c:pt idx="24673">
                  <c:v>2.8128669999999999E-6</c:v>
                </c:pt>
                <c:pt idx="24674">
                  <c:v>2.8127280000000001E-6</c:v>
                </c:pt>
                <c:pt idx="24675">
                  <c:v>2.8125880000000001E-6</c:v>
                </c:pt>
                <c:pt idx="24676">
                  <c:v>2.8124450000000001E-6</c:v>
                </c:pt>
                <c:pt idx="24677">
                  <c:v>2.8122890000000001E-6</c:v>
                </c:pt>
                <c:pt idx="24678">
                  <c:v>2.8121499999999998E-6</c:v>
                </c:pt>
                <c:pt idx="24679">
                  <c:v>2.812011E-6</c:v>
                </c:pt>
                <c:pt idx="24680">
                  <c:v>2.8118700000000002E-6</c:v>
                </c:pt>
                <c:pt idx="24681">
                  <c:v>2.811728E-6</c:v>
                </c:pt>
                <c:pt idx="24682">
                  <c:v>2.8115850000000001E-6</c:v>
                </c:pt>
                <c:pt idx="24683">
                  <c:v>2.8114400000000001E-6</c:v>
                </c:pt>
                <c:pt idx="24684">
                  <c:v>2.811296E-6</c:v>
                </c:pt>
                <c:pt idx="24685">
                  <c:v>2.811151E-6</c:v>
                </c:pt>
                <c:pt idx="24686">
                  <c:v>2.8109949999999999E-6</c:v>
                </c:pt>
                <c:pt idx="24687">
                  <c:v>2.8108580000000002E-6</c:v>
                </c:pt>
                <c:pt idx="24688">
                  <c:v>2.810721E-6</c:v>
                </c:pt>
                <c:pt idx="24689">
                  <c:v>2.810583E-6</c:v>
                </c:pt>
                <c:pt idx="24690">
                  <c:v>2.8104420000000001E-6</c:v>
                </c:pt>
                <c:pt idx="24691">
                  <c:v>2.8102990000000002E-6</c:v>
                </c:pt>
                <c:pt idx="24692">
                  <c:v>2.810155E-6</c:v>
                </c:pt>
                <c:pt idx="24693">
                  <c:v>2.8100089999999998E-6</c:v>
                </c:pt>
                <c:pt idx="24694">
                  <c:v>2.809863E-6</c:v>
                </c:pt>
                <c:pt idx="24695">
                  <c:v>2.809718E-6</c:v>
                </c:pt>
                <c:pt idx="24696">
                  <c:v>2.8095739999999999E-6</c:v>
                </c:pt>
                <c:pt idx="24697">
                  <c:v>2.809431E-6</c:v>
                </c:pt>
                <c:pt idx="24698">
                  <c:v>2.8092889999999998E-6</c:v>
                </c:pt>
                <c:pt idx="24699">
                  <c:v>2.8091470000000002E-6</c:v>
                </c:pt>
                <c:pt idx="24700">
                  <c:v>2.8090039999999998E-6</c:v>
                </c:pt>
                <c:pt idx="24701">
                  <c:v>2.8088609999999999E-6</c:v>
                </c:pt>
                <c:pt idx="24702">
                  <c:v>2.808718E-6</c:v>
                </c:pt>
                <c:pt idx="24703">
                  <c:v>2.808575E-6</c:v>
                </c:pt>
                <c:pt idx="24704">
                  <c:v>2.8084320000000001E-6</c:v>
                </c:pt>
                <c:pt idx="24705">
                  <c:v>2.808288E-6</c:v>
                </c:pt>
                <c:pt idx="24706">
                  <c:v>2.808145E-6</c:v>
                </c:pt>
                <c:pt idx="24707">
                  <c:v>2.8080009999999999E-6</c:v>
                </c:pt>
                <c:pt idx="24708">
                  <c:v>2.8078579999999999E-6</c:v>
                </c:pt>
                <c:pt idx="24709">
                  <c:v>2.8077140000000002E-6</c:v>
                </c:pt>
                <c:pt idx="24710">
                  <c:v>2.8075709999999999E-6</c:v>
                </c:pt>
                <c:pt idx="24711">
                  <c:v>2.8074279999999999E-6</c:v>
                </c:pt>
                <c:pt idx="24712">
                  <c:v>2.807285E-6</c:v>
                </c:pt>
                <c:pt idx="24713">
                  <c:v>2.8071420000000001E-6</c:v>
                </c:pt>
                <c:pt idx="24714">
                  <c:v>2.8069990000000002E-6</c:v>
                </c:pt>
                <c:pt idx="24715">
                  <c:v>2.8068559999999998E-6</c:v>
                </c:pt>
                <c:pt idx="24716">
                  <c:v>2.8067129999999999E-6</c:v>
                </c:pt>
                <c:pt idx="24717">
                  <c:v>2.80657E-6</c:v>
                </c:pt>
                <c:pt idx="24718">
                  <c:v>2.8064259999999998E-6</c:v>
                </c:pt>
                <c:pt idx="24719">
                  <c:v>2.8062829999999999E-6</c:v>
                </c:pt>
                <c:pt idx="24720">
                  <c:v>2.80614E-6</c:v>
                </c:pt>
                <c:pt idx="24721">
                  <c:v>2.805997E-6</c:v>
                </c:pt>
                <c:pt idx="24722">
                  <c:v>2.8058540000000001E-6</c:v>
                </c:pt>
                <c:pt idx="24723">
                  <c:v>2.8057110000000002E-6</c:v>
                </c:pt>
                <c:pt idx="24724">
                  <c:v>2.8055679999999998E-6</c:v>
                </c:pt>
                <c:pt idx="24725">
                  <c:v>2.8054240000000001E-6</c:v>
                </c:pt>
                <c:pt idx="24726">
                  <c:v>2.8052810000000002E-6</c:v>
                </c:pt>
                <c:pt idx="24727">
                  <c:v>2.8051379999999998E-6</c:v>
                </c:pt>
                <c:pt idx="24728">
                  <c:v>2.8049940000000001E-6</c:v>
                </c:pt>
                <c:pt idx="24729">
                  <c:v>2.8048510000000002E-6</c:v>
                </c:pt>
                <c:pt idx="24730">
                  <c:v>2.8047079999999998E-6</c:v>
                </c:pt>
                <c:pt idx="24731">
                  <c:v>2.8045649999999999E-6</c:v>
                </c:pt>
                <c:pt idx="24732">
                  <c:v>2.8044210000000001E-6</c:v>
                </c:pt>
                <c:pt idx="24733">
                  <c:v>2.8042779999999998E-6</c:v>
                </c:pt>
                <c:pt idx="24734">
                  <c:v>2.8041349999999999E-6</c:v>
                </c:pt>
                <c:pt idx="24735">
                  <c:v>2.8039910000000001E-6</c:v>
                </c:pt>
                <c:pt idx="24736">
                  <c:v>2.8038479999999998E-6</c:v>
                </c:pt>
                <c:pt idx="24737">
                  <c:v>2.8037049999999999E-6</c:v>
                </c:pt>
                <c:pt idx="24738">
                  <c:v>2.8035619999999999E-6</c:v>
                </c:pt>
                <c:pt idx="24739">
                  <c:v>2.803419E-6</c:v>
                </c:pt>
                <c:pt idx="24740">
                  <c:v>2.8032760000000001E-6</c:v>
                </c:pt>
                <c:pt idx="24741">
                  <c:v>2.8031330000000002E-6</c:v>
                </c:pt>
                <c:pt idx="24742">
                  <c:v>2.802989E-6</c:v>
                </c:pt>
                <c:pt idx="24743">
                  <c:v>2.8028460000000001E-6</c:v>
                </c:pt>
                <c:pt idx="24744">
                  <c:v>2.8027030000000002E-6</c:v>
                </c:pt>
                <c:pt idx="24745">
                  <c:v>2.8025599999999998E-6</c:v>
                </c:pt>
                <c:pt idx="24746">
                  <c:v>2.8024169999999999E-6</c:v>
                </c:pt>
                <c:pt idx="24747">
                  <c:v>2.802274E-6</c:v>
                </c:pt>
                <c:pt idx="24748">
                  <c:v>2.802131E-6</c:v>
                </c:pt>
                <c:pt idx="24749">
                  <c:v>2.8019869999999999E-6</c:v>
                </c:pt>
                <c:pt idx="24750">
                  <c:v>2.801844E-6</c:v>
                </c:pt>
                <c:pt idx="24751">
                  <c:v>2.801701E-6</c:v>
                </c:pt>
                <c:pt idx="24752">
                  <c:v>2.8015580000000001E-6</c:v>
                </c:pt>
                <c:pt idx="24753">
                  <c:v>2.8014150000000002E-6</c:v>
                </c:pt>
                <c:pt idx="24754">
                  <c:v>2.8012719999999998E-6</c:v>
                </c:pt>
                <c:pt idx="24755">
                  <c:v>2.8011289999999999E-6</c:v>
                </c:pt>
                <c:pt idx="24756">
                  <c:v>2.800986E-6</c:v>
                </c:pt>
                <c:pt idx="24757">
                  <c:v>2.8008430000000001E-6</c:v>
                </c:pt>
                <c:pt idx="24758">
                  <c:v>2.8007000000000001E-6</c:v>
                </c:pt>
                <c:pt idx="24759">
                  <c:v>2.8005569999999998E-6</c:v>
                </c:pt>
                <c:pt idx="24760">
                  <c:v>2.8004139999999999E-6</c:v>
                </c:pt>
                <c:pt idx="24761">
                  <c:v>2.8002709999999999E-6</c:v>
                </c:pt>
                <c:pt idx="24762">
                  <c:v>2.800128E-6</c:v>
                </c:pt>
                <c:pt idx="24763">
                  <c:v>2.7999850000000001E-6</c:v>
                </c:pt>
                <c:pt idx="24764">
                  <c:v>2.7998420000000002E-6</c:v>
                </c:pt>
                <c:pt idx="24765">
                  <c:v>2.7996989999999998E-6</c:v>
                </c:pt>
                <c:pt idx="24766">
                  <c:v>2.7995559999999999E-6</c:v>
                </c:pt>
                <c:pt idx="24767">
                  <c:v>2.7994120000000002E-6</c:v>
                </c:pt>
                <c:pt idx="24768">
                  <c:v>2.7992689999999998E-6</c:v>
                </c:pt>
                <c:pt idx="24769">
                  <c:v>2.7991259999999999E-6</c:v>
                </c:pt>
                <c:pt idx="24770">
                  <c:v>2.798983E-6</c:v>
                </c:pt>
                <c:pt idx="24771">
                  <c:v>2.79884E-6</c:v>
                </c:pt>
                <c:pt idx="24772">
                  <c:v>2.7986979999999999E-6</c:v>
                </c:pt>
                <c:pt idx="24773">
                  <c:v>2.798555E-6</c:v>
                </c:pt>
                <c:pt idx="24774">
                  <c:v>2.7984120000000001E-6</c:v>
                </c:pt>
                <c:pt idx="24775">
                  <c:v>2.7982690000000002E-6</c:v>
                </c:pt>
                <c:pt idx="24776">
                  <c:v>2.7981259999999998E-6</c:v>
                </c:pt>
                <c:pt idx="24777">
                  <c:v>2.7979829999999999E-6</c:v>
                </c:pt>
                <c:pt idx="24778">
                  <c:v>2.79784E-6</c:v>
                </c:pt>
                <c:pt idx="24779">
                  <c:v>2.797697E-6</c:v>
                </c:pt>
                <c:pt idx="24780">
                  <c:v>2.7975540000000001E-6</c:v>
                </c:pt>
                <c:pt idx="24781">
                  <c:v>2.7974110000000002E-6</c:v>
                </c:pt>
                <c:pt idx="24782">
                  <c:v>2.7972679999999998E-6</c:v>
                </c:pt>
                <c:pt idx="24783">
                  <c:v>2.7971260000000002E-6</c:v>
                </c:pt>
                <c:pt idx="24784">
                  <c:v>2.7969829999999998E-6</c:v>
                </c:pt>
                <c:pt idx="24785">
                  <c:v>2.7968399999999999E-6</c:v>
                </c:pt>
                <c:pt idx="24786">
                  <c:v>2.796697E-6</c:v>
                </c:pt>
                <c:pt idx="24787">
                  <c:v>2.796554E-6</c:v>
                </c:pt>
                <c:pt idx="24788">
                  <c:v>2.7964110000000001E-6</c:v>
                </c:pt>
                <c:pt idx="24789">
                  <c:v>2.796269E-6</c:v>
                </c:pt>
                <c:pt idx="24790">
                  <c:v>2.7961260000000001E-6</c:v>
                </c:pt>
                <c:pt idx="24791">
                  <c:v>2.7959830000000002E-6</c:v>
                </c:pt>
                <c:pt idx="24792">
                  <c:v>2.7958399999999998E-6</c:v>
                </c:pt>
                <c:pt idx="24793">
                  <c:v>2.7956969999999999E-6</c:v>
                </c:pt>
                <c:pt idx="24794">
                  <c:v>2.7955550000000002E-6</c:v>
                </c:pt>
                <c:pt idx="24795">
                  <c:v>2.7954119999999999E-6</c:v>
                </c:pt>
                <c:pt idx="24796">
                  <c:v>2.7952689999999999E-6</c:v>
                </c:pt>
                <c:pt idx="24797">
                  <c:v>2.795126E-6</c:v>
                </c:pt>
                <c:pt idx="24798">
                  <c:v>2.7949839999999999E-6</c:v>
                </c:pt>
                <c:pt idx="24799">
                  <c:v>2.794841E-6</c:v>
                </c:pt>
                <c:pt idx="24800">
                  <c:v>2.7946980000000001E-6</c:v>
                </c:pt>
                <c:pt idx="24801">
                  <c:v>2.7945550000000001E-6</c:v>
                </c:pt>
                <c:pt idx="24802">
                  <c:v>2.7944120000000002E-6</c:v>
                </c:pt>
                <c:pt idx="24803">
                  <c:v>2.7942689999999999E-6</c:v>
                </c:pt>
                <c:pt idx="24804">
                  <c:v>2.7941259999999999E-6</c:v>
                </c:pt>
                <c:pt idx="24805">
                  <c:v>2.7939839999999998E-6</c:v>
                </c:pt>
                <c:pt idx="24806">
                  <c:v>2.7938409999999999E-6</c:v>
                </c:pt>
                <c:pt idx="24807">
                  <c:v>2.793698E-6</c:v>
                </c:pt>
                <c:pt idx="24808">
                  <c:v>2.7935550000000001E-6</c:v>
                </c:pt>
                <c:pt idx="24809">
                  <c:v>2.7934120000000001E-6</c:v>
                </c:pt>
                <c:pt idx="24810">
                  <c:v>2.79327E-6</c:v>
                </c:pt>
                <c:pt idx="24811">
                  <c:v>2.7931270000000001E-6</c:v>
                </c:pt>
                <c:pt idx="24812">
                  <c:v>2.7929840000000002E-6</c:v>
                </c:pt>
                <c:pt idx="24813">
                  <c:v>2.7928409999999998E-6</c:v>
                </c:pt>
                <c:pt idx="24814">
                  <c:v>2.7926979999999999E-6</c:v>
                </c:pt>
                <c:pt idx="24815">
                  <c:v>2.7925559999999998E-6</c:v>
                </c:pt>
                <c:pt idx="24816">
                  <c:v>2.7924129999999999E-6</c:v>
                </c:pt>
                <c:pt idx="24817">
                  <c:v>2.7922699999999999E-6</c:v>
                </c:pt>
                <c:pt idx="24818">
                  <c:v>2.7921279999999998E-6</c:v>
                </c:pt>
                <c:pt idx="24819">
                  <c:v>2.7919849999999999E-6</c:v>
                </c:pt>
                <c:pt idx="24820">
                  <c:v>2.791842E-6</c:v>
                </c:pt>
                <c:pt idx="24821">
                  <c:v>2.7916990000000001E-6</c:v>
                </c:pt>
                <c:pt idx="24822">
                  <c:v>2.7915560000000001E-6</c:v>
                </c:pt>
                <c:pt idx="24823">
                  <c:v>2.791414E-6</c:v>
                </c:pt>
                <c:pt idx="24824">
                  <c:v>2.7912710000000001E-6</c:v>
                </c:pt>
                <c:pt idx="24825">
                  <c:v>2.7911280000000002E-6</c:v>
                </c:pt>
                <c:pt idx="24826">
                  <c:v>2.7909860000000001E-6</c:v>
                </c:pt>
                <c:pt idx="24827">
                  <c:v>2.7908430000000002E-6</c:v>
                </c:pt>
                <c:pt idx="24828">
                  <c:v>2.7906999999999998E-6</c:v>
                </c:pt>
                <c:pt idx="24829">
                  <c:v>2.7905569999999999E-6</c:v>
                </c:pt>
                <c:pt idx="24830">
                  <c:v>2.7904150000000002E-6</c:v>
                </c:pt>
                <c:pt idx="24831">
                  <c:v>2.7902719999999999E-6</c:v>
                </c:pt>
                <c:pt idx="24832">
                  <c:v>2.7901289999999999E-6</c:v>
                </c:pt>
                <c:pt idx="24833">
                  <c:v>2.789986E-6</c:v>
                </c:pt>
                <c:pt idx="24834">
                  <c:v>2.7898430000000001E-6</c:v>
                </c:pt>
                <c:pt idx="24835">
                  <c:v>2.789701E-6</c:v>
                </c:pt>
                <c:pt idx="24836">
                  <c:v>2.7895580000000001E-6</c:v>
                </c:pt>
                <c:pt idx="24837">
                  <c:v>2.7894150000000001E-6</c:v>
                </c:pt>
                <c:pt idx="24838">
                  <c:v>2.7892720000000002E-6</c:v>
                </c:pt>
                <c:pt idx="24839">
                  <c:v>2.7891289999999999E-6</c:v>
                </c:pt>
                <c:pt idx="24840">
                  <c:v>2.7889859999999999E-6</c:v>
                </c:pt>
                <c:pt idx="24841">
                  <c:v>2.788843E-6</c:v>
                </c:pt>
                <c:pt idx="24842">
                  <c:v>2.7887000000000001E-6</c:v>
                </c:pt>
                <c:pt idx="24843">
                  <c:v>2.7885570000000002E-6</c:v>
                </c:pt>
                <c:pt idx="24844">
                  <c:v>2.7884139999999998E-6</c:v>
                </c:pt>
                <c:pt idx="24845">
                  <c:v>2.7882709999999999E-6</c:v>
                </c:pt>
                <c:pt idx="24846">
                  <c:v>2.7881290000000002E-6</c:v>
                </c:pt>
                <c:pt idx="24847">
                  <c:v>2.7879859999999999E-6</c:v>
                </c:pt>
                <c:pt idx="24848">
                  <c:v>2.7878429999999999E-6</c:v>
                </c:pt>
                <c:pt idx="24849">
                  <c:v>2.7877E-6</c:v>
                </c:pt>
                <c:pt idx="24850">
                  <c:v>2.7875570000000001E-6</c:v>
                </c:pt>
                <c:pt idx="24851">
                  <c:v>2.7874140000000002E-6</c:v>
                </c:pt>
                <c:pt idx="24852">
                  <c:v>2.7872720000000001E-6</c:v>
                </c:pt>
                <c:pt idx="24853">
                  <c:v>2.7871290000000001E-6</c:v>
                </c:pt>
                <c:pt idx="24854">
                  <c:v>2.7869860000000002E-6</c:v>
                </c:pt>
                <c:pt idx="24855">
                  <c:v>2.7868429999999999E-6</c:v>
                </c:pt>
                <c:pt idx="24856">
                  <c:v>2.7867010000000002E-6</c:v>
                </c:pt>
                <c:pt idx="24857">
                  <c:v>2.7865579999999998E-6</c:v>
                </c:pt>
                <c:pt idx="24858">
                  <c:v>2.7864149999999999E-6</c:v>
                </c:pt>
                <c:pt idx="24859">
                  <c:v>2.7862729999999998E-6</c:v>
                </c:pt>
                <c:pt idx="24860">
                  <c:v>2.7861299999999999E-6</c:v>
                </c:pt>
                <c:pt idx="24861">
                  <c:v>2.7859869999999999E-6</c:v>
                </c:pt>
                <c:pt idx="24862">
                  <c:v>2.785844E-6</c:v>
                </c:pt>
                <c:pt idx="24863">
                  <c:v>2.7857019999999999E-6</c:v>
                </c:pt>
                <c:pt idx="24864">
                  <c:v>2.785559E-6</c:v>
                </c:pt>
                <c:pt idx="24865">
                  <c:v>2.7854160000000001E-6</c:v>
                </c:pt>
                <c:pt idx="24866">
                  <c:v>2.785274E-6</c:v>
                </c:pt>
                <c:pt idx="24867">
                  <c:v>2.785131E-6</c:v>
                </c:pt>
                <c:pt idx="24868">
                  <c:v>2.7849889999999999E-6</c:v>
                </c:pt>
                <c:pt idx="24869">
                  <c:v>2.784846E-6</c:v>
                </c:pt>
                <c:pt idx="24870">
                  <c:v>2.7847030000000001E-6</c:v>
                </c:pt>
                <c:pt idx="24871">
                  <c:v>2.784561E-6</c:v>
                </c:pt>
                <c:pt idx="24872">
                  <c:v>2.784418E-6</c:v>
                </c:pt>
                <c:pt idx="24873">
                  <c:v>2.7842750000000001E-6</c:v>
                </c:pt>
                <c:pt idx="24874">
                  <c:v>2.784133E-6</c:v>
                </c:pt>
                <c:pt idx="24875">
                  <c:v>2.7839900000000001E-6</c:v>
                </c:pt>
                <c:pt idx="24876">
                  <c:v>2.783848E-6</c:v>
                </c:pt>
                <c:pt idx="24877">
                  <c:v>2.7837050000000001E-6</c:v>
                </c:pt>
                <c:pt idx="24878">
                  <c:v>2.7835629999999999E-6</c:v>
                </c:pt>
                <c:pt idx="24879">
                  <c:v>2.78342E-6</c:v>
                </c:pt>
                <c:pt idx="24880">
                  <c:v>2.7832779999999999E-6</c:v>
                </c:pt>
                <c:pt idx="24881">
                  <c:v>2.783135E-6</c:v>
                </c:pt>
                <c:pt idx="24882">
                  <c:v>2.7829929999999999E-6</c:v>
                </c:pt>
                <c:pt idx="24883">
                  <c:v>2.78285E-6</c:v>
                </c:pt>
                <c:pt idx="24884">
                  <c:v>2.7827079999999999E-6</c:v>
                </c:pt>
                <c:pt idx="24885">
                  <c:v>2.7825649999999999E-6</c:v>
                </c:pt>
                <c:pt idx="24886">
                  <c:v>2.7824229999999998E-6</c:v>
                </c:pt>
                <c:pt idx="24887">
                  <c:v>2.7822799999999999E-6</c:v>
                </c:pt>
                <c:pt idx="24888">
                  <c:v>2.7821379999999998E-6</c:v>
                </c:pt>
                <c:pt idx="24889">
                  <c:v>2.7819960000000001E-6</c:v>
                </c:pt>
                <c:pt idx="24890">
                  <c:v>2.7818530000000002E-6</c:v>
                </c:pt>
                <c:pt idx="24891">
                  <c:v>2.7817110000000001E-6</c:v>
                </c:pt>
                <c:pt idx="24892">
                  <c:v>2.7815680000000001E-6</c:v>
                </c:pt>
                <c:pt idx="24893">
                  <c:v>2.781426E-6</c:v>
                </c:pt>
                <c:pt idx="24894">
                  <c:v>2.7812830000000001E-6</c:v>
                </c:pt>
                <c:pt idx="24895">
                  <c:v>2.781141E-6</c:v>
                </c:pt>
                <c:pt idx="24896">
                  <c:v>2.7809989999999999E-6</c:v>
                </c:pt>
                <c:pt idx="24897">
                  <c:v>2.780856E-6</c:v>
                </c:pt>
                <c:pt idx="24898">
                  <c:v>2.7807139999999999E-6</c:v>
                </c:pt>
                <c:pt idx="24899">
                  <c:v>2.7805720000000002E-6</c:v>
                </c:pt>
                <c:pt idx="24900">
                  <c:v>2.7804289999999998E-6</c:v>
                </c:pt>
                <c:pt idx="24901">
                  <c:v>2.7802870000000002E-6</c:v>
                </c:pt>
                <c:pt idx="24902">
                  <c:v>2.7801439999999998E-6</c:v>
                </c:pt>
                <c:pt idx="24903">
                  <c:v>2.7800020000000001E-6</c:v>
                </c:pt>
                <c:pt idx="24904">
                  <c:v>2.77986E-6</c:v>
                </c:pt>
                <c:pt idx="24905">
                  <c:v>2.7797179999999999E-6</c:v>
                </c:pt>
                <c:pt idx="24906">
                  <c:v>2.779575E-6</c:v>
                </c:pt>
                <c:pt idx="24907">
                  <c:v>2.7794329999999999E-6</c:v>
                </c:pt>
                <c:pt idx="24908">
                  <c:v>2.7792910000000002E-6</c:v>
                </c:pt>
                <c:pt idx="24909">
                  <c:v>2.7791479999999998E-6</c:v>
                </c:pt>
                <c:pt idx="24910">
                  <c:v>2.7790060000000002E-6</c:v>
                </c:pt>
                <c:pt idx="24911">
                  <c:v>2.778864E-6</c:v>
                </c:pt>
                <c:pt idx="24912">
                  <c:v>2.7787210000000001E-6</c:v>
                </c:pt>
                <c:pt idx="24913">
                  <c:v>2.778579E-6</c:v>
                </c:pt>
                <c:pt idx="24914">
                  <c:v>2.7784369999999999E-6</c:v>
                </c:pt>
                <c:pt idx="24915">
                  <c:v>2.778294E-6</c:v>
                </c:pt>
                <c:pt idx="24916">
                  <c:v>2.7781519999999999E-6</c:v>
                </c:pt>
                <c:pt idx="24917">
                  <c:v>2.7780100000000002E-6</c:v>
                </c:pt>
                <c:pt idx="24918">
                  <c:v>2.7778680000000001E-6</c:v>
                </c:pt>
                <c:pt idx="24919">
                  <c:v>2.777726E-6</c:v>
                </c:pt>
                <c:pt idx="24920">
                  <c:v>2.7775830000000001E-6</c:v>
                </c:pt>
                <c:pt idx="24921">
                  <c:v>2.7774409999999999E-6</c:v>
                </c:pt>
                <c:pt idx="24922">
                  <c:v>2.7772989999999998E-6</c:v>
                </c:pt>
                <c:pt idx="24923">
                  <c:v>2.7771570000000001E-6</c:v>
                </c:pt>
                <c:pt idx="24924">
                  <c:v>2.7770139999999998E-6</c:v>
                </c:pt>
                <c:pt idx="24925">
                  <c:v>2.7768720000000001E-6</c:v>
                </c:pt>
                <c:pt idx="24926">
                  <c:v>2.77673E-6</c:v>
                </c:pt>
                <c:pt idx="24927">
                  <c:v>2.7765879999999999E-6</c:v>
                </c:pt>
                <c:pt idx="24928">
                  <c:v>2.7764459999999998E-6</c:v>
                </c:pt>
                <c:pt idx="24929">
                  <c:v>2.7763029999999999E-6</c:v>
                </c:pt>
                <c:pt idx="24930">
                  <c:v>2.7761610000000002E-6</c:v>
                </c:pt>
                <c:pt idx="24931">
                  <c:v>2.7760190000000001E-6</c:v>
                </c:pt>
                <c:pt idx="24932">
                  <c:v>2.775877E-6</c:v>
                </c:pt>
                <c:pt idx="24933">
                  <c:v>2.7757349999999999E-6</c:v>
                </c:pt>
                <c:pt idx="24934">
                  <c:v>2.7755930000000002E-6</c:v>
                </c:pt>
                <c:pt idx="24935">
                  <c:v>2.7754499999999998E-6</c:v>
                </c:pt>
                <c:pt idx="24936">
                  <c:v>2.7753080000000001E-6</c:v>
                </c:pt>
                <c:pt idx="24937">
                  <c:v>2.775166E-6</c:v>
                </c:pt>
                <c:pt idx="24938">
                  <c:v>2.7750239999999999E-6</c:v>
                </c:pt>
                <c:pt idx="24939">
                  <c:v>2.775525E-6</c:v>
                </c:pt>
                <c:pt idx="24940">
                  <c:v>2.775309E-6</c:v>
                </c:pt>
                <c:pt idx="24941">
                  <c:v>2.775118E-6</c:v>
                </c:pt>
                <c:pt idx="24942">
                  <c:v>2.774941E-6</c:v>
                </c:pt>
                <c:pt idx="24943">
                  <c:v>2.7747759999999999E-6</c:v>
                </c:pt>
                <c:pt idx="24944">
                  <c:v>2.7746250000000001E-6</c:v>
                </c:pt>
                <c:pt idx="24945">
                  <c:v>2.7744819999999998E-6</c:v>
                </c:pt>
                <c:pt idx="24946">
                  <c:v>2.7743409999999999E-6</c:v>
                </c:pt>
                <c:pt idx="24947">
                  <c:v>2.7742180000000001E-6</c:v>
                </c:pt>
                <c:pt idx="24948">
                  <c:v>2.7740850000000001E-6</c:v>
                </c:pt>
                <c:pt idx="24949">
                  <c:v>2.7739429999999999E-6</c:v>
                </c:pt>
                <c:pt idx="24950">
                  <c:v>2.773793E-6</c:v>
                </c:pt>
                <c:pt idx="24951">
                  <c:v>2.7736270000000001E-6</c:v>
                </c:pt>
                <c:pt idx="24952">
                  <c:v>2.7734649999999999E-6</c:v>
                </c:pt>
                <c:pt idx="24953">
                  <c:v>2.77331E-6</c:v>
                </c:pt>
                <c:pt idx="24954">
                  <c:v>2.773177E-6</c:v>
                </c:pt>
                <c:pt idx="24955">
                  <c:v>2.7730450000000001E-6</c:v>
                </c:pt>
                <c:pt idx="24956">
                  <c:v>2.77291E-6</c:v>
                </c:pt>
                <c:pt idx="24957">
                  <c:v>2.7727729999999998E-6</c:v>
                </c:pt>
                <c:pt idx="24958">
                  <c:v>2.772632E-6</c:v>
                </c:pt>
                <c:pt idx="24959">
                  <c:v>2.772489E-6</c:v>
                </c:pt>
                <c:pt idx="24960">
                  <c:v>2.7723440000000001E-6</c:v>
                </c:pt>
                <c:pt idx="24961">
                  <c:v>2.772188E-6</c:v>
                </c:pt>
                <c:pt idx="24962">
                  <c:v>2.7720509999999998E-6</c:v>
                </c:pt>
                <c:pt idx="24963">
                  <c:v>2.7719140000000001E-6</c:v>
                </c:pt>
                <c:pt idx="24964">
                  <c:v>2.7717769999999999E-6</c:v>
                </c:pt>
                <c:pt idx="24965">
                  <c:v>2.7716389999999999E-6</c:v>
                </c:pt>
                <c:pt idx="24966">
                  <c:v>2.7715000000000001E-6</c:v>
                </c:pt>
                <c:pt idx="24967">
                  <c:v>2.77136E-6</c:v>
                </c:pt>
                <c:pt idx="24968">
                  <c:v>2.7712190000000001E-6</c:v>
                </c:pt>
                <c:pt idx="24969">
                  <c:v>2.771077E-6</c:v>
                </c:pt>
                <c:pt idx="24970">
                  <c:v>2.7709360000000002E-6</c:v>
                </c:pt>
                <c:pt idx="24971">
                  <c:v>2.7707960000000001E-6</c:v>
                </c:pt>
                <c:pt idx="24972">
                  <c:v>2.7706560000000001E-6</c:v>
                </c:pt>
                <c:pt idx="24973">
                  <c:v>2.770516E-6</c:v>
                </c:pt>
                <c:pt idx="24974">
                  <c:v>2.7703770000000002E-6</c:v>
                </c:pt>
                <c:pt idx="24975">
                  <c:v>2.7702390000000002E-6</c:v>
                </c:pt>
                <c:pt idx="24976">
                  <c:v>2.7701E-6</c:v>
                </c:pt>
                <c:pt idx="24977">
                  <c:v>2.7699610000000001E-6</c:v>
                </c:pt>
                <c:pt idx="24978">
                  <c:v>2.7698219999999999E-6</c:v>
                </c:pt>
                <c:pt idx="24979">
                  <c:v>2.7696819999999999E-6</c:v>
                </c:pt>
                <c:pt idx="24980">
                  <c:v>2.769543E-6</c:v>
                </c:pt>
                <c:pt idx="24981">
                  <c:v>2.769403E-6</c:v>
                </c:pt>
                <c:pt idx="24982">
                  <c:v>2.7692629999999999E-6</c:v>
                </c:pt>
                <c:pt idx="24983">
                  <c:v>2.7691240000000001E-6</c:v>
                </c:pt>
                <c:pt idx="24984">
                  <c:v>2.7689840000000001E-6</c:v>
                </c:pt>
                <c:pt idx="24985">
                  <c:v>2.7688449999999998E-6</c:v>
                </c:pt>
                <c:pt idx="24986">
                  <c:v>2.768706E-6</c:v>
                </c:pt>
                <c:pt idx="24987">
                  <c:v>2.7685670000000002E-6</c:v>
                </c:pt>
                <c:pt idx="24988">
                  <c:v>2.768428E-6</c:v>
                </c:pt>
                <c:pt idx="24989">
                  <c:v>2.7682890000000002E-6</c:v>
                </c:pt>
                <c:pt idx="24990">
                  <c:v>2.7681490000000001E-6</c:v>
                </c:pt>
                <c:pt idx="24991">
                  <c:v>2.7680099999999999E-6</c:v>
                </c:pt>
                <c:pt idx="24992">
                  <c:v>2.767871E-6</c:v>
                </c:pt>
                <c:pt idx="24993">
                  <c:v>2.767731E-6</c:v>
                </c:pt>
                <c:pt idx="24994">
                  <c:v>2.7675920000000002E-6</c:v>
                </c:pt>
                <c:pt idx="24995">
                  <c:v>2.7674520000000001E-6</c:v>
                </c:pt>
                <c:pt idx="24996">
                  <c:v>2.7673129999999999E-6</c:v>
                </c:pt>
                <c:pt idx="24997">
                  <c:v>2.7671740000000001E-6</c:v>
                </c:pt>
                <c:pt idx="24998">
                  <c:v>2.767034E-6</c:v>
                </c:pt>
                <c:pt idx="24999">
                  <c:v>2.7668949999999998E-6</c:v>
                </c:pt>
                <c:pt idx="25000">
                  <c:v>2.766756E-6</c:v>
                </c:pt>
                <c:pt idx="25001">
                  <c:v>2.7666049999999998E-6</c:v>
                </c:pt>
                <c:pt idx="25002">
                  <c:v>2.7664720000000002E-6</c:v>
                </c:pt>
                <c:pt idx="25003">
                  <c:v>2.7663390000000001E-6</c:v>
                </c:pt>
                <c:pt idx="25004">
                  <c:v>2.7662030000000002E-6</c:v>
                </c:pt>
                <c:pt idx="25005">
                  <c:v>2.766066E-6</c:v>
                </c:pt>
                <c:pt idx="25006">
                  <c:v>2.7659250000000001E-6</c:v>
                </c:pt>
                <c:pt idx="25007">
                  <c:v>2.7657839999999998E-6</c:v>
                </c:pt>
                <c:pt idx="25008">
                  <c:v>2.7656420000000001E-6</c:v>
                </c:pt>
                <c:pt idx="25009">
                  <c:v>2.7654889999999999E-6</c:v>
                </c:pt>
                <c:pt idx="25010">
                  <c:v>2.7653550000000001E-6</c:v>
                </c:pt>
                <c:pt idx="25011">
                  <c:v>2.7652210000000002E-6</c:v>
                </c:pt>
                <c:pt idx="25012">
                  <c:v>2.7650849999999998E-6</c:v>
                </c:pt>
                <c:pt idx="25013">
                  <c:v>2.764948E-6</c:v>
                </c:pt>
                <c:pt idx="25014">
                  <c:v>2.7648089999999998E-6</c:v>
                </c:pt>
                <c:pt idx="25015">
                  <c:v>2.7646679999999999E-6</c:v>
                </c:pt>
                <c:pt idx="25016">
                  <c:v>2.7645259999999998E-6</c:v>
                </c:pt>
                <c:pt idx="25017">
                  <c:v>2.764385E-6</c:v>
                </c:pt>
                <c:pt idx="25018">
                  <c:v>2.7642440000000001E-6</c:v>
                </c:pt>
                <c:pt idx="25019">
                  <c:v>2.7641029999999998E-6</c:v>
                </c:pt>
                <c:pt idx="25020">
                  <c:v>2.763964E-6</c:v>
                </c:pt>
                <c:pt idx="25021">
                  <c:v>2.7638250000000002E-6</c:v>
                </c:pt>
                <c:pt idx="25022">
                  <c:v>2.7636859999999999E-6</c:v>
                </c:pt>
                <c:pt idx="25023">
                  <c:v>2.7635470000000001E-6</c:v>
                </c:pt>
                <c:pt idx="25024">
                  <c:v>2.7634079999999999E-6</c:v>
                </c:pt>
                <c:pt idx="25025">
                  <c:v>2.7632679999999998E-6</c:v>
                </c:pt>
                <c:pt idx="25026">
                  <c:v>2.763129E-6</c:v>
                </c:pt>
                <c:pt idx="25027">
                  <c:v>2.762989E-6</c:v>
                </c:pt>
                <c:pt idx="25028">
                  <c:v>2.7628489999999999E-6</c:v>
                </c:pt>
                <c:pt idx="25029">
                  <c:v>2.762708E-6</c:v>
                </c:pt>
                <c:pt idx="25030">
                  <c:v>2.762568E-6</c:v>
                </c:pt>
                <c:pt idx="25031">
                  <c:v>2.7624279999999999E-6</c:v>
                </c:pt>
                <c:pt idx="25032">
                  <c:v>2.7622890000000001E-6</c:v>
                </c:pt>
                <c:pt idx="25033">
                  <c:v>2.7621490000000001E-6</c:v>
                </c:pt>
                <c:pt idx="25034">
                  <c:v>2.7620099999999998E-6</c:v>
                </c:pt>
                <c:pt idx="25035">
                  <c:v>2.7618700000000002E-6</c:v>
                </c:pt>
                <c:pt idx="25036">
                  <c:v>2.761731E-6</c:v>
                </c:pt>
                <c:pt idx="25037">
                  <c:v>2.7615909999999999E-6</c:v>
                </c:pt>
                <c:pt idx="25038">
                  <c:v>2.7614509999999999E-6</c:v>
                </c:pt>
                <c:pt idx="25039">
                  <c:v>2.7613109999999998E-6</c:v>
                </c:pt>
                <c:pt idx="25040">
                  <c:v>2.7611710000000002E-6</c:v>
                </c:pt>
                <c:pt idx="25041">
                  <c:v>2.7610310000000001E-6</c:v>
                </c:pt>
                <c:pt idx="25042">
                  <c:v>2.7608910000000001E-6</c:v>
                </c:pt>
                <c:pt idx="25043">
                  <c:v>2.760751E-6</c:v>
                </c:pt>
                <c:pt idx="25044">
                  <c:v>2.760611E-6</c:v>
                </c:pt>
                <c:pt idx="25045">
                  <c:v>2.7604709999999999E-6</c:v>
                </c:pt>
                <c:pt idx="25046">
                  <c:v>2.7603309999999999E-6</c:v>
                </c:pt>
                <c:pt idx="25047">
                  <c:v>2.7601909999999998E-6</c:v>
                </c:pt>
                <c:pt idx="25048">
                  <c:v>2.7600510000000002E-6</c:v>
                </c:pt>
                <c:pt idx="25049">
                  <c:v>2.7599119999999999E-6</c:v>
                </c:pt>
                <c:pt idx="25050">
                  <c:v>2.7597719999999999E-6</c:v>
                </c:pt>
                <c:pt idx="25051">
                  <c:v>2.7596319999999998E-6</c:v>
                </c:pt>
                <c:pt idx="25052">
                  <c:v>2.7594920000000002E-6</c:v>
                </c:pt>
                <c:pt idx="25053">
                  <c:v>2.7593509999999999E-6</c:v>
                </c:pt>
                <c:pt idx="25054">
                  <c:v>2.7592109999999999E-6</c:v>
                </c:pt>
                <c:pt idx="25055">
                  <c:v>2.7590709999999998E-6</c:v>
                </c:pt>
                <c:pt idx="25056">
                  <c:v>2.7589310000000002E-6</c:v>
                </c:pt>
                <c:pt idx="25057">
                  <c:v>2.7587910000000001E-6</c:v>
                </c:pt>
                <c:pt idx="25058">
                  <c:v>2.7586510000000001E-6</c:v>
                </c:pt>
                <c:pt idx="25059">
                  <c:v>2.758511E-6</c:v>
                </c:pt>
                <c:pt idx="25060">
                  <c:v>2.758371E-6</c:v>
                </c:pt>
                <c:pt idx="25061">
                  <c:v>2.7582309999999999E-6</c:v>
                </c:pt>
                <c:pt idx="25062">
                  <c:v>2.7580909999999999E-6</c:v>
                </c:pt>
                <c:pt idx="25063">
                  <c:v>2.75795E-6</c:v>
                </c:pt>
                <c:pt idx="25064">
                  <c:v>2.7578099999999999E-6</c:v>
                </c:pt>
                <c:pt idx="25065">
                  <c:v>2.7576699999999999E-6</c:v>
                </c:pt>
                <c:pt idx="25066">
                  <c:v>2.757529E-6</c:v>
                </c:pt>
                <c:pt idx="25067">
                  <c:v>2.757389E-6</c:v>
                </c:pt>
                <c:pt idx="25068">
                  <c:v>2.7572480000000001E-6</c:v>
                </c:pt>
                <c:pt idx="25069">
                  <c:v>2.757108E-6</c:v>
                </c:pt>
                <c:pt idx="25070">
                  <c:v>2.756968E-6</c:v>
                </c:pt>
                <c:pt idx="25071">
                  <c:v>2.7568279999999999E-6</c:v>
                </c:pt>
                <c:pt idx="25072">
                  <c:v>2.7566879999999999E-6</c:v>
                </c:pt>
                <c:pt idx="25073">
                  <c:v>2.7565479999999998E-6</c:v>
                </c:pt>
                <c:pt idx="25074">
                  <c:v>2.756407E-6</c:v>
                </c:pt>
                <c:pt idx="25075">
                  <c:v>2.7562669999999999E-6</c:v>
                </c:pt>
                <c:pt idx="25076">
                  <c:v>2.7561269999999999E-6</c:v>
                </c:pt>
                <c:pt idx="25077">
                  <c:v>2.755986E-6</c:v>
                </c:pt>
                <c:pt idx="25078">
                  <c:v>2.7558459999999999E-6</c:v>
                </c:pt>
                <c:pt idx="25079">
                  <c:v>2.7557050000000001E-6</c:v>
                </c:pt>
                <c:pt idx="25080">
                  <c:v>2.755565E-6</c:v>
                </c:pt>
                <c:pt idx="25081">
                  <c:v>2.7554240000000001E-6</c:v>
                </c:pt>
                <c:pt idx="25082">
                  <c:v>2.7552840000000001E-6</c:v>
                </c:pt>
                <c:pt idx="25083">
                  <c:v>2.755144E-6</c:v>
                </c:pt>
                <c:pt idx="25084">
                  <c:v>2.755004E-6</c:v>
                </c:pt>
                <c:pt idx="25085">
                  <c:v>2.7548630000000001E-6</c:v>
                </c:pt>
                <c:pt idx="25086">
                  <c:v>2.7547230000000001E-6</c:v>
                </c:pt>
                <c:pt idx="25087">
                  <c:v>2.754583E-6</c:v>
                </c:pt>
                <c:pt idx="25088">
                  <c:v>2.7544420000000001E-6</c:v>
                </c:pt>
                <c:pt idx="25089">
                  <c:v>2.7543009999999999E-6</c:v>
                </c:pt>
                <c:pt idx="25090">
                  <c:v>2.7541609999999998E-6</c:v>
                </c:pt>
                <c:pt idx="25091">
                  <c:v>2.7540199999999999E-6</c:v>
                </c:pt>
                <c:pt idx="25092">
                  <c:v>2.7538799999999999E-6</c:v>
                </c:pt>
                <c:pt idx="25093">
                  <c:v>2.753739E-6</c:v>
                </c:pt>
                <c:pt idx="25094">
                  <c:v>2.753599E-6</c:v>
                </c:pt>
                <c:pt idx="25095">
                  <c:v>2.7534580000000001E-6</c:v>
                </c:pt>
                <c:pt idx="25096">
                  <c:v>2.753318E-6</c:v>
                </c:pt>
                <c:pt idx="25097">
                  <c:v>2.7531770000000002E-6</c:v>
                </c:pt>
                <c:pt idx="25098">
                  <c:v>2.7530370000000001E-6</c:v>
                </c:pt>
                <c:pt idx="25099">
                  <c:v>2.7528959999999998E-6</c:v>
                </c:pt>
                <c:pt idx="25100">
                  <c:v>2.752755E-6</c:v>
                </c:pt>
                <c:pt idx="25101">
                  <c:v>2.7526149999999999E-6</c:v>
                </c:pt>
                <c:pt idx="25102">
                  <c:v>2.752474E-6</c:v>
                </c:pt>
                <c:pt idx="25103">
                  <c:v>2.7523330000000002E-6</c:v>
                </c:pt>
                <c:pt idx="25104">
                  <c:v>2.7521930000000001E-6</c:v>
                </c:pt>
                <c:pt idx="25105">
                  <c:v>2.7520519999999998E-6</c:v>
                </c:pt>
                <c:pt idx="25106">
                  <c:v>2.751911E-6</c:v>
                </c:pt>
                <c:pt idx="25107">
                  <c:v>2.7517709999999999E-6</c:v>
                </c:pt>
                <c:pt idx="25108">
                  <c:v>2.75163E-6</c:v>
                </c:pt>
                <c:pt idx="25109">
                  <c:v>2.7514890000000002E-6</c:v>
                </c:pt>
                <c:pt idx="25110">
                  <c:v>2.7513479999999999E-6</c:v>
                </c:pt>
                <c:pt idx="25111">
                  <c:v>2.7512079999999998E-6</c:v>
                </c:pt>
                <c:pt idx="25112">
                  <c:v>2.7510669999999999E-6</c:v>
                </c:pt>
                <c:pt idx="25113">
                  <c:v>2.7509260000000001E-6</c:v>
                </c:pt>
                <c:pt idx="25114">
                  <c:v>2.750786E-6</c:v>
                </c:pt>
                <c:pt idx="25115">
                  <c:v>2.7506450000000002E-6</c:v>
                </c:pt>
                <c:pt idx="25116">
                  <c:v>2.7505050000000001E-6</c:v>
                </c:pt>
                <c:pt idx="25117">
                  <c:v>2.7503639999999998E-6</c:v>
                </c:pt>
                <c:pt idx="25118">
                  <c:v>2.7502229999999999E-6</c:v>
                </c:pt>
                <c:pt idx="25119">
                  <c:v>2.7500820000000001E-6</c:v>
                </c:pt>
                <c:pt idx="25120">
                  <c:v>2.749942E-6</c:v>
                </c:pt>
                <c:pt idx="25121">
                  <c:v>2.7498010000000002E-6</c:v>
                </c:pt>
                <c:pt idx="25122">
                  <c:v>2.7496599999999999E-6</c:v>
                </c:pt>
                <c:pt idx="25123">
                  <c:v>2.7495199999999998E-6</c:v>
                </c:pt>
                <c:pt idx="25124">
                  <c:v>2.7493789999999999E-6</c:v>
                </c:pt>
                <c:pt idx="25125">
                  <c:v>2.7492380000000001E-6</c:v>
                </c:pt>
                <c:pt idx="25126">
                  <c:v>2.7490970000000002E-6</c:v>
                </c:pt>
                <c:pt idx="25127">
                  <c:v>2.7489559999999999E-6</c:v>
                </c:pt>
                <c:pt idx="25128">
                  <c:v>2.7488159999999999E-6</c:v>
                </c:pt>
                <c:pt idx="25129">
                  <c:v>2.748675E-6</c:v>
                </c:pt>
                <c:pt idx="25130">
                  <c:v>2.7485340000000001E-6</c:v>
                </c:pt>
                <c:pt idx="25131">
                  <c:v>2.7483929999999998E-6</c:v>
                </c:pt>
                <c:pt idx="25132">
                  <c:v>2.7482530000000002E-6</c:v>
                </c:pt>
                <c:pt idx="25133">
                  <c:v>2.7481119999999999E-6</c:v>
                </c:pt>
                <c:pt idx="25134">
                  <c:v>2.747971E-6</c:v>
                </c:pt>
                <c:pt idx="25135">
                  <c:v>2.7478300000000002E-6</c:v>
                </c:pt>
                <c:pt idx="25136">
                  <c:v>2.7476900000000001E-6</c:v>
                </c:pt>
                <c:pt idx="25137">
                  <c:v>2.7475489999999998E-6</c:v>
                </c:pt>
                <c:pt idx="25138">
                  <c:v>2.747408E-6</c:v>
                </c:pt>
                <c:pt idx="25139">
                  <c:v>2.7472670000000001E-6</c:v>
                </c:pt>
                <c:pt idx="25140">
                  <c:v>2.747127E-6</c:v>
                </c:pt>
                <c:pt idx="25141">
                  <c:v>2.7469860000000002E-6</c:v>
                </c:pt>
                <c:pt idx="25142">
                  <c:v>2.7468449999999999E-6</c:v>
                </c:pt>
                <c:pt idx="25143">
                  <c:v>2.746704E-6</c:v>
                </c:pt>
                <c:pt idx="25144">
                  <c:v>2.7465630000000001E-6</c:v>
                </c:pt>
                <c:pt idx="25145">
                  <c:v>2.7464230000000001E-6</c:v>
                </c:pt>
                <c:pt idx="25146">
                  <c:v>2.7462819999999998E-6</c:v>
                </c:pt>
                <c:pt idx="25147">
                  <c:v>2.7461409999999999E-6</c:v>
                </c:pt>
                <c:pt idx="25148">
                  <c:v>2.7460009999999999E-6</c:v>
                </c:pt>
                <c:pt idx="25149">
                  <c:v>2.74586E-6</c:v>
                </c:pt>
                <c:pt idx="25150">
                  <c:v>2.7457190000000001E-6</c:v>
                </c:pt>
                <c:pt idx="25151">
                  <c:v>2.7455779999999998E-6</c:v>
                </c:pt>
                <c:pt idx="25152">
                  <c:v>2.745437E-6</c:v>
                </c:pt>
                <c:pt idx="25153">
                  <c:v>2.7452960000000001E-6</c:v>
                </c:pt>
                <c:pt idx="25154">
                  <c:v>2.745156E-6</c:v>
                </c:pt>
                <c:pt idx="25155">
                  <c:v>2.7450150000000002E-6</c:v>
                </c:pt>
                <c:pt idx="25156">
                  <c:v>2.7448739999999999E-6</c:v>
                </c:pt>
                <c:pt idx="25157">
                  <c:v>2.7447339999999998E-6</c:v>
                </c:pt>
                <c:pt idx="25158">
                  <c:v>2.744593E-6</c:v>
                </c:pt>
                <c:pt idx="25159">
                  <c:v>2.7444520000000001E-6</c:v>
                </c:pt>
                <c:pt idx="25160">
                  <c:v>2.744312E-6</c:v>
                </c:pt>
                <c:pt idx="25161">
                  <c:v>2.7441710000000002E-6</c:v>
                </c:pt>
                <c:pt idx="25162">
                  <c:v>2.7440299999999999E-6</c:v>
                </c:pt>
                <c:pt idx="25163">
                  <c:v>2.743889E-6</c:v>
                </c:pt>
                <c:pt idx="25164">
                  <c:v>2.7437480000000001E-6</c:v>
                </c:pt>
                <c:pt idx="25165">
                  <c:v>2.7436080000000001E-6</c:v>
                </c:pt>
                <c:pt idx="25166">
                  <c:v>2.7434669999999998E-6</c:v>
                </c:pt>
                <c:pt idx="25167">
                  <c:v>2.7433259999999999E-6</c:v>
                </c:pt>
                <c:pt idx="25168">
                  <c:v>2.7431850000000001E-6</c:v>
                </c:pt>
                <c:pt idx="25169">
                  <c:v>2.743045E-6</c:v>
                </c:pt>
                <c:pt idx="25170">
                  <c:v>2.7429040000000001E-6</c:v>
                </c:pt>
                <c:pt idx="25171">
                  <c:v>2.7427629999999998E-6</c:v>
                </c:pt>
                <c:pt idx="25172">
                  <c:v>2.7426229999999998E-6</c:v>
                </c:pt>
                <c:pt idx="25173">
                  <c:v>2.7424819999999999E-6</c:v>
                </c:pt>
                <c:pt idx="25174">
                  <c:v>2.7423410000000001E-6</c:v>
                </c:pt>
                <c:pt idx="25175">
                  <c:v>2.7422000000000002E-6</c:v>
                </c:pt>
                <c:pt idx="25176">
                  <c:v>2.7420600000000001E-6</c:v>
                </c:pt>
                <c:pt idx="25177">
                  <c:v>2.7419189999999998E-6</c:v>
                </c:pt>
                <c:pt idx="25178">
                  <c:v>2.741778E-6</c:v>
                </c:pt>
                <c:pt idx="25179">
                  <c:v>2.7416370000000001E-6</c:v>
                </c:pt>
                <c:pt idx="25180">
                  <c:v>2.7414970000000001E-6</c:v>
                </c:pt>
                <c:pt idx="25181">
                  <c:v>2.7413560000000002E-6</c:v>
                </c:pt>
                <c:pt idx="25182">
                  <c:v>2.7412149999999999E-6</c:v>
                </c:pt>
                <c:pt idx="25183">
                  <c:v>2.7410749999999998E-6</c:v>
                </c:pt>
                <c:pt idx="25184">
                  <c:v>2.740934E-6</c:v>
                </c:pt>
                <c:pt idx="25185">
                  <c:v>2.7407930000000001E-6</c:v>
                </c:pt>
                <c:pt idx="25186">
                  <c:v>2.7406519999999998E-6</c:v>
                </c:pt>
                <c:pt idx="25187">
                  <c:v>2.7405120000000002E-6</c:v>
                </c:pt>
                <c:pt idx="25188">
                  <c:v>2.7403709999999999E-6</c:v>
                </c:pt>
                <c:pt idx="25189">
                  <c:v>2.74023E-6</c:v>
                </c:pt>
                <c:pt idx="25190">
                  <c:v>2.74009E-6</c:v>
                </c:pt>
                <c:pt idx="25191">
                  <c:v>2.7399490000000001E-6</c:v>
                </c:pt>
                <c:pt idx="25192">
                  <c:v>2.7398079999999998E-6</c:v>
                </c:pt>
                <c:pt idx="25193">
                  <c:v>2.7396680000000002E-6</c:v>
                </c:pt>
                <c:pt idx="25194">
                  <c:v>2.7395269999999999E-6</c:v>
                </c:pt>
                <c:pt idx="25195">
                  <c:v>2.739386E-6</c:v>
                </c:pt>
                <c:pt idx="25196">
                  <c:v>2.739246E-6</c:v>
                </c:pt>
                <c:pt idx="25197">
                  <c:v>2.7391050000000001E-6</c:v>
                </c:pt>
                <c:pt idx="25198">
                  <c:v>2.7389639999999998E-6</c:v>
                </c:pt>
                <c:pt idx="25199">
                  <c:v>2.7388240000000002E-6</c:v>
                </c:pt>
                <c:pt idx="25200">
                  <c:v>2.7386829999999999E-6</c:v>
                </c:pt>
                <c:pt idx="25201">
                  <c:v>2.738542E-6</c:v>
                </c:pt>
                <c:pt idx="25202">
                  <c:v>2.738402E-6</c:v>
                </c:pt>
                <c:pt idx="25203">
                  <c:v>2.7382610000000001E-6</c:v>
                </c:pt>
                <c:pt idx="25204">
                  <c:v>2.738121E-6</c:v>
                </c:pt>
                <c:pt idx="25205">
                  <c:v>2.7379800000000002E-6</c:v>
                </c:pt>
                <c:pt idx="25206">
                  <c:v>2.7378389999999999E-6</c:v>
                </c:pt>
                <c:pt idx="25207">
                  <c:v>2.7376989999999998E-6</c:v>
                </c:pt>
                <c:pt idx="25208">
                  <c:v>2.737558E-6</c:v>
                </c:pt>
                <c:pt idx="25209">
                  <c:v>2.7374179999999999E-6</c:v>
                </c:pt>
                <c:pt idx="25210">
                  <c:v>2.737277E-6</c:v>
                </c:pt>
                <c:pt idx="25211">
                  <c:v>2.737137E-6</c:v>
                </c:pt>
                <c:pt idx="25212">
                  <c:v>2.7369960000000001E-6</c:v>
                </c:pt>
                <c:pt idx="25213">
                  <c:v>2.7368549999999998E-6</c:v>
                </c:pt>
                <c:pt idx="25214">
                  <c:v>2.7367150000000002E-6</c:v>
                </c:pt>
                <c:pt idx="25215">
                  <c:v>2.7365739999999999E-6</c:v>
                </c:pt>
                <c:pt idx="25216">
                  <c:v>2.736433E-6</c:v>
                </c:pt>
                <c:pt idx="25217">
                  <c:v>2.736293E-6</c:v>
                </c:pt>
                <c:pt idx="25218">
                  <c:v>2.7361520000000001E-6</c:v>
                </c:pt>
                <c:pt idx="25219">
                  <c:v>2.7360109999999998E-6</c:v>
                </c:pt>
                <c:pt idx="25220">
                  <c:v>2.7358710000000002E-6</c:v>
                </c:pt>
                <c:pt idx="25221">
                  <c:v>2.7357299999999999E-6</c:v>
                </c:pt>
                <c:pt idx="25222">
                  <c:v>2.735589E-6</c:v>
                </c:pt>
                <c:pt idx="25223">
                  <c:v>2.735449E-6</c:v>
                </c:pt>
                <c:pt idx="25224">
                  <c:v>2.7353080000000001E-6</c:v>
                </c:pt>
                <c:pt idx="25225">
                  <c:v>2.7351680000000001E-6</c:v>
                </c:pt>
                <c:pt idx="25226">
                  <c:v>2.7350270000000002E-6</c:v>
                </c:pt>
                <c:pt idx="25227">
                  <c:v>2.7348870000000001E-6</c:v>
                </c:pt>
                <c:pt idx="25228">
                  <c:v>2.7347459999999998E-6</c:v>
                </c:pt>
                <c:pt idx="25229">
                  <c:v>2.734605E-6</c:v>
                </c:pt>
                <c:pt idx="25230">
                  <c:v>2.7344649999999999E-6</c:v>
                </c:pt>
                <c:pt idx="25231">
                  <c:v>2.734324E-6</c:v>
                </c:pt>
                <c:pt idx="25232">
                  <c:v>2.7341830000000002E-6</c:v>
                </c:pt>
                <c:pt idx="25233">
                  <c:v>2.7340430000000001E-6</c:v>
                </c:pt>
                <c:pt idx="25234">
                  <c:v>2.7339019999999998E-6</c:v>
                </c:pt>
                <c:pt idx="25235">
                  <c:v>2.7337600000000001E-6</c:v>
                </c:pt>
                <c:pt idx="25236">
                  <c:v>2.7336200000000001E-6</c:v>
                </c:pt>
                <c:pt idx="25237">
                  <c:v>2.73348E-6</c:v>
                </c:pt>
                <c:pt idx="25238">
                  <c:v>2.7333409999999998E-6</c:v>
                </c:pt>
                <c:pt idx="25239">
                  <c:v>2.7332010000000002E-6</c:v>
                </c:pt>
                <c:pt idx="25240">
                  <c:v>2.7330590000000001E-6</c:v>
                </c:pt>
                <c:pt idx="25241">
                  <c:v>2.732919E-6</c:v>
                </c:pt>
                <c:pt idx="25242">
                  <c:v>2.7327780000000001E-6</c:v>
                </c:pt>
                <c:pt idx="25243">
                  <c:v>2.7326380000000001E-6</c:v>
                </c:pt>
                <c:pt idx="25244">
                  <c:v>2.732498E-6</c:v>
                </c:pt>
                <c:pt idx="25245">
                  <c:v>2.7323570000000002E-6</c:v>
                </c:pt>
                <c:pt idx="25246">
                  <c:v>2.7322170000000001E-6</c:v>
                </c:pt>
                <c:pt idx="25247">
                  <c:v>2.7320759999999998E-6</c:v>
                </c:pt>
                <c:pt idx="25248">
                  <c:v>2.731935E-6</c:v>
                </c:pt>
                <c:pt idx="25249">
                  <c:v>2.7317929999999999E-6</c:v>
                </c:pt>
                <c:pt idx="25250">
                  <c:v>2.7316529999999998E-6</c:v>
                </c:pt>
                <c:pt idx="25251">
                  <c:v>2.7315130000000002E-6</c:v>
                </c:pt>
                <c:pt idx="25252">
                  <c:v>2.7313730000000001E-6</c:v>
                </c:pt>
                <c:pt idx="25253">
                  <c:v>2.7312330000000001E-6</c:v>
                </c:pt>
                <c:pt idx="25254">
                  <c:v>2.731093E-6</c:v>
                </c:pt>
                <c:pt idx="25255">
                  <c:v>2.7309509999999999E-6</c:v>
                </c:pt>
                <c:pt idx="25256">
                  <c:v>2.7308109999999998E-6</c:v>
                </c:pt>
                <c:pt idx="25257">
                  <c:v>2.73067E-6</c:v>
                </c:pt>
                <c:pt idx="25258">
                  <c:v>2.7305299999999999E-6</c:v>
                </c:pt>
                <c:pt idx="25259">
                  <c:v>2.7303899999999999E-6</c:v>
                </c:pt>
                <c:pt idx="25260">
                  <c:v>2.730249E-6</c:v>
                </c:pt>
                <c:pt idx="25261">
                  <c:v>2.730109E-6</c:v>
                </c:pt>
                <c:pt idx="25262">
                  <c:v>2.7299680000000001E-6</c:v>
                </c:pt>
                <c:pt idx="25263">
                  <c:v>2.729828E-6</c:v>
                </c:pt>
                <c:pt idx="25264">
                  <c:v>2.7296870000000002E-6</c:v>
                </c:pt>
                <c:pt idx="25265">
                  <c:v>2.7295459999999999E-6</c:v>
                </c:pt>
                <c:pt idx="25266">
                  <c:v>2.7294059999999998E-6</c:v>
                </c:pt>
                <c:pt idx="25267">
                  <c:v>2.7292649999999999E-6</c:v>
                </c:pt>
                <c:pt idx="25268">
                  <c:v>2.7291249999999999E-6</c:v>
                </c:pt>
                <c:pt idx="25269">
                  <c:v>2.7289849999999998E-6</c:v>
                </c:pt>
                <c:pt idx="25270">
                  <c:v>2.7288449999999998E-6</c:v>
                </c:pt>
                <c:pt idx="25271">
                  <c:v>2.7287030000000001E-6</c:v>
                </c:pt>
                <c:pt idx="25272">
                  <c:v>2.7285630000000001E-6</c:v>
                </c:pt>
                <c:pt idx="25273">
                  <c:v>2.728423E-6</c:v>
                </c:pt>
                <c:pt idx="25274">
                  <c:v>2.7282840000000002E-6</c:v>
                </c:pt>
                <c:pt idx="25275">
                  <c:v>2.7281440000000001E-6</c:v>
                </c:pt>
                <c:pt idx="25276">
                  <c:v>2.7280040000000001E-6</c:v>
                </c:pt>
                <c:pt idx="25277">
                  <c:v>2.7278630000000002E-6</c:v>
                </c:pt>
                <c:pt idx="25278">
                  <c:v>2.7277230000000002E-6</c:v>
                </c:pt>
                <c:pt idx="25279">
                  <c:v>2.7275810000000001E-6</c:v>
                </c:pt>
                <c:pt idx="25280">
                  <c:v>2.7274400000000002E-6</c:v>
                </c:pt>
                <c:pt idx="25281">
                  <c:v>2.7273009999999999E-6</c:v>
                </c:pt>
                <c:pt idx="25282">
                  <c:v>2.7271609999999999E-6</c:v>
                </c:pt>
                <c:pt idx="25283">
                  <c:v>2.72702E-6</c:v>
                </c:pt>
                <c:pt idx="25284">
                  <c:v>2.72688E-6</c:v>
                </c:pt>
                <c:pt idx="25285">
                  <c:v>2.7267410000000002E-6</c:v>
                </c:pt>
                <c:pt idx="25286">
                  <c:v>2.7266010000000001E-6</c:v>
                </c:pt>
                <c:pt idx="25287">
                  <c:v>2.7264599999999998E-6</c:v>
                </c:pt>
                <c:pt idx="25288">
                  <c:v>2.7263200000000002E-6</c:v>
                </c:pt>
                <c:pt idx="25289">
                  <c:v>2.7261800000000001E-6</c:v>
                </c:pt>
                <c:pt idx="25290">
                  <c:v>2.7260400000000001E-6</c:v>
                </c:pt>
                <c:pt idx="25291">
                  <c:v>2.725898E-6</c:v>
                </c:pt>
                <c:pt idx="25292">
                  <c:v>2.7257579999999999E-6</c:v>
                </c:pt>
                <c:pt idx="25293">
                  <c:v>2.7256190000000001E-6</c:v>
                </c:pt>
                <c:pt idx="25294">
                  <c:v>2.725477E-6</c:v>
                </c:pt>
                <c:pt idx="25295">
                  <c:v>2.7253380000000002E-6</c:v>
                </c:pt>
                <c:pt idx="25296">
                  <c:v>2.7251980000000001E-6</c:v>
                </c:pt>
                <c:pt idx="25297">
                  <c:v>2.7250569999999998E-6</c:v>
                </c:pt>
                <c:pt idx="25298">
                  <c:v>2.7249170000000002E-6</c:v>
                </c:pt>
                <c:pt idx="25299">
                  <c:v>2.724778E-6</c:v>
                </c:pt>
                <c:pt idx="25300">
                  <c:v>2.7246359999999999E-6</c:v>
                </c:pt>
                <c:pt idx="25301">
                  <c:v>2.724497E-6</c:v>
                </c:pt>
                <c:pt idx="25302">
                  <c:v>2.724357E-6</c:v>
                </c:pt>
                <c:pt idx="25303">
                  <c:v>2.7242160000000001E-6</c:v>
                </c:pt>
                <c:pt idx="25304">
                  <c:v>2.7240760000000001E-6</c:v>
                </c:pt>
                <c:pt idx="25305">
                  <c:v>2.7239369999999998E-6</c:v>
                </c:pt>
                <c:pt idx="25306">
                  <c:v>2.723796E-6</c:v>
                </c:pt>
                <c:pt idx="25307">
                  <c:v>2.7236559999999999E-6</c:v>
                </c:pt>
                <c:pt idx="25308">
                  <c:v>2.7235159999999999E-6</c:v>
                </c:pt>
                <c:pt idx="25309">
                  <c:v>2.723375E-6</c:v>
                </c:pt>
                <c:pt idx="25310">
                  <c:v>2.7232360000000002E-6</c:v>
                </c:pt>
                <c:pt idx="25311">
                  <c:v>2.7230960000000001E-6</c:v>
                </c:pt>
                <c:pt idx="25312">
                  <c:v>2.7229549999999998E-6</c:v>
                </c:pt>
                <c:pt idx="25313">
                  <c:v>2.722816E-6</c:v>
                </c:pt>
                <c:pt idx="25314">
                  <c:v>2.722676E-6</c:v>
                </c:pt>
                <c:pt idx="25315">
                  <c:v>2.7225350000000001E-6</c:v>
                </c:pt>
                <c:pt idx="25316">
                  <c:v>2.722395E-6</c:v>
                </c:pt>
                <c:pt idx="25317">
                  <c:v>2.7222559999999998E-6</c:v>
                </c:pt>
                <c:pt idx="25318">
                  <c:v>2.7221160000000002E-6</c:v>
                </c:pt>
                <c:pt idx="25319">
                  <c:v>2.7219749999999999E-6</c:v>
                </c:pt>
                <c:pt idx="25320">
                  <c:v>2.7218349999999998E-6</c:v>
                </c:pt>
                <c:pt idx="25321">
                  <c:v>2.7216950000000002E-6</c:v>
                </c:pt>
                <c:pt idx="25322">
                  <c:v>2.7215539999999999E-6</c:v>
                </c:pt>
                <c:pt idx="25323">
                  <c:v>2.7214150000000001E-6</c:v>
                </c:pt>
                <c:pt idx="25324">
                  <c:v>2.7212759999999999E-6</c:v>
                </c:pt>
                <c:pt idx="25325">
                  <c:v>2.721135E-6</c:v>
                </c:pt>
                <c:pt idx="25326">
                  <c:v>2.7209960000000002E-6</c:v>
                </c:pt>
                <c:pt idx="25327">
                  <c:v>2.7208560000000001E-6</c:v>
                </c:pt>
                <c:pt idx="25328">
                  <c:v>2.7207169999999999E-6</c:v>
                </c:pt>
                <c:pt idx="25329">
                  <c:v>2.7205750000000002E-6</c:v>
                </c:pt>
                <c:pt idx="25330">
                  <c:v>2.720436E-6</c:v>
                </c:pt>
                <c:pt idx="25331">
                  <c:v>2.7202959999999999E-6</c:v>
                </c:pt>
                <c:pt idx="25332">
                  <c:v>2.7201559999999999E-6</c:v>
                </c:pt>
                <c:pt idx="25333">
                  <c:v>2.720015E-6</c:v>
                </c:pt>
                <c:pt idx="25334">
                  <c:v>2.7198749999999999E-6</c:v>
                </c:pt>
                <c:pt idx="25335">
                  <c:v>2.7197360000000001E-6</c:v>
                </c:pt>
                <c:pt idx="25336">
                  <c:v>2.7195949999999998E-6</c:v>
                </c:pt>
                <c:pt idx="25337">
                  <c:v>2.719456E-6</c:v>
                </c:pt>
                <c:pt idx="25338">
                  <c:v>2.7193170000000002E-6</c:v>
                </c:pt>
                <c:pt idx="25339">
                  <c:v>2.7191759999999999E-6</c:v>
                </c:pt>
                <c:pt idx="25340">
                  <c:v>2.7190370000000001E-6</c:v>
                </c:pt>
                <c:pt idx="25341">
                  <c:v>2.7188959999999998E-6</c:v>
                </c:pt>
                <c:pt idx="25342">
                  <c:v>2.718757E-6</c:v>
                </c:pt>
                <c:pt idx="25343">
                  <c:v>2.7186180000000002E-6</c:v>
                </c:pt>
                <c:pt idx="25344">
                  <c:v>2.7184780000000001E-6</c:v>
                </c:pt>
                <c:pt idx="25345">
                  <c:v>2.7183369999999998E-6</c:v>
                </c:pt>
                <c:pt idx="25346">
                  <c:v>2.718198E-6</c:v>
                </c:pt>
                <c:pt idx="25347">
                  <c:v>2.7180570000000002E-6</c:v>
                </c:pt>
                <c:pt idx="25348">
                  <c:v>2.7179170000000001E-6</c:v>
                </c:pt>
                <c:pt idx="25349">
                  <c:v>2.7177779999999999E-6</c:v>
                </c:pt>
                <c:pt idx="25350">
                  <c:v>2.7176379999999998E-6</c:v>
                </c:pt>
                <c:pt idx="25351">
                  <c:v>2.717499E-6</c:v>
                </c:pt>
                <c:pt idx="25352">
                  <c:v>2.7173580000000001E-6</c:v>
                </c:pt>
                <c:pt idx="25353">
                  <c:v>2.7172189999999999E-6</c:v>
                </c:pt>
                <c:pt idx="25354">
                  <c:v>2.7170800000000001E-6</c:v>
                </c:pt>
                <c:pt idx="25355">
                  <c:v>2.7169389999999998E-6</c:v>
                </c:pt>
                <c:pt idx="25356">
                  <c:v>2.7168E-6</c:v>
                </c:pt>
                <c:pt idx="25357">
                  <c:v>2.7166590000000001E-6</c:v>
                </c:pt>
                <c:pt idx="25358">
                  <c:v>2.7165199999999999E-6</c:v>
                </c:pt>
                <c:pt idx="25359">
                  <c:v>2.7163810000000001E-6</c:v>
                </c:pt>
                <c:pt idx="25360">
                  <c:v>2.7162400000000002E-6</c:v>
                </c:pt>
                <c:pt idx="25361">
                  <c:v>2.716101E-6</c:v>
                </c:pt>
                <c:pt idx="25362">
                  <c:v>2.7159600000000001E-6</c:v>
                </c:pt>
                <c:pt idx="25363">
                  <c:v>2.7158209999999998E-6</c:v>
                </c:pt>
                <c:pt idx="25364">
                  <c:v>2.715682E-6</c:v>
                </c:pt>
                <c:pt idx="25365">
                  <c:v>2.7155410000000002E-6</c:v>
                </c:pt>
                <c:pt idx="25366">
                  <c:v>2.7154019999999999E-6</c:v>
                </c:pt>
                <c:pt idx="25367">
                  <c:v>2.7152630000000001E-6</c:v>
                </c:pt>
                <c:pt idx="25368">
                  <c:v>2.7151230000000001E-6</c:v>
                </c:pt>
                <c:pt idx="25369">
                  <c:v>2.7149839999999998E-6</c:v>
                </c:pt>
                <c:pt idx="25370">
                  <c:v>2.7148440000000002E-6</c:v>
                </c:pt>
                <c:pt idx="25371">
                  <c:v>2.7147040000000001E-6</c:v>
                </c:pt>
                <c:pt idx="25372">
                  <c:v>2.7145640000000001E-6</c:v>
                </c:pt>
                <c:pt idx="25373">
                  <c:v>2.714424E-6</c:v>
                </c:pt>
                <c:pt idx="25374">
                  <c:v>2.714284E-6</c:v>
                </c:pt>
                <c:pt idx="25375">
                  <c:v>2.7141439999999999E-6</c:v>
                </c:pt>
                <c:pt idx="25376">
                  <c:v>2.7140050000000001E-6</c:v>
                </c:pt>
                <c:pt idx="25377">
                  <c:v>2.7138650000000001E-6</c:v>
                </c:pt>
                <c:pt idx="25378">
                  <c:v>2.7137259999999998E-6</c:v>
                </c:pt>
                <c:pt idx="25379">
                  <c:v>2.713587E-6</c:v>
                </c:pt>
                <c:pt idx="25380">
                  <c:v>2.713447E-6</c:v>
                </c:pt>
                <c:pt idx="25381">
                  <c:v>2.7133069999999999E-6</c:v>
                </c:pt>
                <c:pt idx="25382">
                  <c:v>2.7131680000000001E-6</c:v>
                </c:pt>
                <c:pt idx="25383">
                  <c:v>2.713028E-6</c:v>
                </c:pt>
                <c:pt idx="25384">
                  <c:v>2.7128889999999998E-6</c:v>
                </c:pt>
                <c:pt idx="25385">
                  <c:v>2.7127490000000002E-6</c:v>
                </c:pt>
                <c:pt idx="25386">
                  <c:v>2.7126090000000001E-6</c:v>
                </c:pt>
                <c:pt idx="25387">
                  <c:v>2.7124699999999999E-6</c:v>
                </c:pt>
                <c:pt idx="25388">
                  <c:v>2.7123299999999998E-6</c:v>
                </c:pt>
                <c:pt idx="25389">
                  <c:v>2.712191E-6</c:v>
                </c:pt>
                <c:pt idx="25390">
                  <c:v>2.712051E-6</c:v>
                </c:pt>
                <c:pt idx="25391">
                  <c:v>2.7119120000000002E-6</c:v>
                </c:pt>
                <c:pt idx="25392">
                  <c:v>2.7117720000000001E-6</c:v>
                </c:pt>
                <c:pt idx="25393">
                  <c:v>2.7116329999999999E-6</c:v>
                </c:pt>
                <c:pt idx="25394">
                  <c:v>2.7114929999999998E-6</c:v>
                </c:pt>
                <c:pt idx="25395">
                  <c:v>2.711354E-6</c:v>
                </c:pt>
                <c:pt idx="25396">
                  <c:v>2.7112139999999999E-6</c:v>
                </c:pt>
                <c:pt idx="25397">
                  <c:v>2.7110739999999999E-6</c:v>
                </c:pt>
                <c:pt idx="25398">
                  <c:v>2.7109350000000001E-6</c:v>
                </c:pt>
                <c:pt idx="25399">
                  <c:v>2.710795E-6</c:v>
                </c:pt>
                <c:pt idx="25400">
                  <c:v>2.7106560000000002E-6</c:v>
                </c:pt>
                <c:pt idx="25401">
                  <c:v>2.710517E-6</c:v>
                </c:pt>
                <c:pt idx="25402">
                  <c:v>2.7103769999999999E-6</c:v>
                </c:pt>
                <c:pt idx="25403">
                  <c:v>2.7102380000000001E-6</c:v>
                </c:pt>
                <c:pt idx="25404">
                  <c:v>2.7100980000000001E-6</c:v>
                </c:pt>
                <c:pt idx="25405">
                  <c:v>2.7099589999999998E-6</c:v>
                </c:pt>
                <c:pt idx="25406">
                  <c:v>2.7098190000000002E-6</c:v>
                </c:pt>
                <c:pt idx="25407">
                  <c:v>2.7096799999999999E-6</c:v>
                </c:pt>
                <c:pt idx="25408">
                  <c:v>2.7095399999999999E-6</c:v>
                </c:pt>
                <c:pt idx="25409">
                  <c:v>2.7094010000000001E-6</c:v>
                </c:pt>
                <c:pt idx="25410">
                  <c:v>2.7092619999999998E-6</c:v>
                </c:pt>
                <c:pt idx="25411">
                  <c:v>2.7091219999999998E-6</c:v>
                </c:pt>
                <c:pt idx="25412">
                  <c:v>2.708983E-6</c:v>
                </c:pt>
                <c:pt idx="25413">
                  <c:v>2.7095539999999999E-6</c:v>
                </c:pt>
                <c:pt idx="25414">
                  <c:v>2.7093250000000001E-6</c:v>
                </c:pt>
                <c:pt idx="25415">
                  <c:v>2.7091250000000001E-6</c:v>
                </c:pt>
                <c:pt idx="25416">
                  <c:v>2.708944E-6</c:v>
                </c:pt>
                <c:pt idx="25417">
                  <c:v>2.708778E-6</c:v>
                </c:pt>
                <c:pt idx="25418">
                  <c:v>2.7086260000000001E-6</c:v>
                </c:pt>
                <c:pt idx="25419">
                  <c:v>2.7084819999999999E-6</c:v>
                </c:pt>
                <c:pt idx="25420">
                  <c:v>2.7083590000000001E-6</c:v>
                </c:pt>
                <c:pt idx="25421">
                  <c:v>2.708226E-6</c:v>
                </c:pt>
                <c:pt idx="25422">
                  <c:v>2.7080850000000002E-6</c:v>
                </c:pt>
                <c:pt idx="25423">
                  <c:v>2.7079360000000001E-6</c:v>
                </c:pt>
                <c:pt idx="25424">
                  <c:v>2.707773E-6</c:v>
                </c:pt>
                <c:pt idx="25425">
                  <c:v>2.707626E-6</c:v>
                </c:pt>
                <c:pt idx="25426">
                  <c:v>2.7074800000000002E-6</c:v>
                </c:pt>
                <c:pt idx="25427">
                  <c:v>2.7073369999999999E-6</c:v>
                </c:pt>
                <c:pt idx="25428">
                  <c:v>2.7071950000000002E-6</c:v>
                </c:pt>
                <c:pt idx="25429">
                  <c:v>2.7070550000000001E-6</c:v>
                </c:pt>
                <c:pt idx="25430">
                  <c:v>2.7069170000000001E-6</c:v>
                </c:pt>
                <c:pt idx="25431">
                  <c:v>2.7067799999999999E-6</c:v>
                </c:pt>
                <c:pt idx="25432">
                  <c:v>2.7066419999999999E-6</c:v>
                </c:pt>
                <c:pt idx="25433">
                  <c:v>2.7065050000000002E-6</c:v>
                </c:pt>
                <c:pt idx="25434">
                  <c:v>2.7063659999999999E-6</c:v>
                </c:pt>
                <c:pt idx="25435">
                  <c:v>2.7062270000000001E-6</c:v>
                </c:pt>
                <c:pt idx="25436">
                  <c:v>2.7060879999999999E-6</c:v>
                </c:pt>
                <c:pt idx="25437">
                  <c:v>2.7059479999999998E-6</c:v>
                </c:pt>
                <c:pt idx="25438">
                  <c:v>2.705809E-6</c:v>
                </c:pt>
                <c:pt idx="25439">
                  <c:v>2.705671E-6</c:v>
                </c:pt>
                <c:pt idx="25440">
                  <c:v>2.705533E-6</c:v>
                </c:pt>
                <c:pt idx="25441">
                  <c:v>2.705395E-6</c:v>
                </c:pt>
                <c:pt idx="25442">
                  <c:v>2.7052579999999999E-6</c:v>
                </c:pt>
                <c:pt idx="25443">
                  <c:v>2.7051210000000001E-6</c:v>
                </c:pt>
                <c:pt idx="25444">
                  <c:v>2.7049839999999999E-6</c:v>
                </c:pt>
                <c:pt idx="25445">
                  <c:v>2.7048470000000002E-6</c:v>
                </c:pt>
                <c:pt idx="25446">
                  <c:v>2.70471E-6</c:v>
                </c:pt>
                <c:pt idx="25447">
                  <c:v>2.704572E-6</c:v>
                </c:pt>
                <c:pt idx="25448">
                  <c:v>2.7044349999999998E-6</c:v>
                </c:pt>
                <c:pt idx="25449">
                  <c:v>2.7042969999999998E-6</c:v>
                </c:pt>
                <c:pt idx="25450">
                  <c:v>2.70416E-6</c:v>
                </c:pt>
                <c:pt idx="25451">
                  <c:v>2.704022E-6</c:v>
                </c:pt>
                <c:pt idx="25452">
                  <c:v>2.7038849999999999E-6</c:v>
                </c:pt>
                <c:pt idx="25453">
                  <c:v>2.7037480000000001E-6</c:v>
                </c:pt>
                <c:pt idx="25454">
                  <c:v>2.7036109999999999E-6</c:v>
                </c:pt>
                <c:pt idx="25455">
                  <c:v>2.7034740000000002E-6</c:v>
                </c:pt>
                <c:pt idx="25456">
                  <c:v>2.7033360000000002E-6</c:v>
                </c:pt>
                <c:pt idx="25457">
                  <c:v>2.703199E-6</c:v>
                </c:pt>
                <c:pt idx="25458">
                  <c:v>2.7030619999999998E-6</c:v>
                </c:pt>
                <c:pt idx="25459">
                  <c:v>2.7029239999999998E-6</c:v>
                </c:pt>
                <c:pt idx="25460">
                  <c:v>2.702787E-6</c:v>
                </c:pt>
                <c:pt idx="25461">
                  <c:v>2.7026499999999999E-6</c:v>
                </c:pt>
                <c:pt idx="25462">
                  <c:v>2.7025130000000001E-6</c:v>
                </c:pt>
                <c:pt idx="25463">
                  <c:v>2.7023759999999999E-6</c:v>
                </c:pt>
                <c:pt idx="25464">
                  <c:v>2.7022379999999999E-6</c:v>
                </c:pt>
                <c:pt idx="25465">
                  <c:v>2.7021010000000002E-6</c:v>
                </c:pt>
                <c:pt idx="25466">
                  <c:v>2.701964E-6</c:v>
                </c:pt>
                <c:pt idx="25467">
                  <c:v>2.701826E-6</c:v>
                </c:pt>
                <c:pt idx="25468">
                  <c:v>2.7016889999999998E-6</c:v>
                </c:pt>
                <c:pt idx="25469">
                  <c:v>2.701552E-6</c:v>
                </c:pt>
                <c:pt idx="25470">
                  <c:v>2.7014140000000001E-6</c:v>
                </c:pt>
                <c:pt idx="25471">
                  <c:v>2.7012769999999999E-6</c:v>
                </c:pt>
                <c:pt idx="25472">
                  <c:v>2.7011400000000001E-6</c:v>
                </c:pt>
                <c:pt idx="25473">
                  <c:v>2.7010020000000001E-6</c:v>
                </c:pt>
                <c:pt idx="25474">
                  <c:v>2.7008649999999999E-6</c:v>
                </c:pt>
                <c:pt idx="25475">
                  <c:v>2.7007269999999999E-6</c:v>
                </c:pt>
                <c:pt idx="25476">
                  <c:v>2.7005900000000002E-6</c:v>
                </c:pt>
                <c:pt idx="25477">
                  <c:v>2.7004520000000002E-6</c:v>
                </c:pt>
                <c:pt idx="25478">
                  <c:v>2.700315E-6</c:v>
                </c:pt>
                <c:pt idx="25479">
                  <c:v>2.7001779999999998E-6</c:v>
                </c:pt>
                <c:pt idx="25480">
                  <c:v>2.7000399999999998E-6</c:v>
                </c:pt>
                <c:pt idx="25481">
                  <c:v>2.6999030000000001E-6</c:v>
                </c:pt>
                <c:pt idx="25482">
                  <c:v>2.6997650000000001E-6</c:v>
                </c:pt>
                <c:pt idx="25483">
                  <c:v>2.6996279999999999E-6</c:v>
                </c:pt>
                <c:pt idx="25484">
                  <c:v>2.6994899999999999E-6</c:v>
                </c:pt>
                <c:pt idx="25485">
                  <c:v>2.6993519999999999E-6</c:v>
                </c:pt>
                <c:pt idx="25486">
                  <c:v>2.6992150000000001E-6</c:v>
                </c:pt>
                <c:pt idx="25487">
                  <c:v>2.6990770000000001E-6</c:v>
                </c:pt>
                <c:pt idx="25488">
                  <c:v>2.6989399999999999E-6</c:v>
                </c:pt>
                <c:pt idx="25489">
                  <c:v>2.6988019999999999E-6</c:v>
                </c:pt>
                <c:pt idx="25490">
                  <c:v>2.698664E-6</c:v>
                </c:pt>
                <c:pt idx="25491">
                  <c:v>2.6985270000000002E-6</c:v>
                </c:pt>
                <c:pt idx="25492">
                  <c:v>2.6983890000000002E-6</c:v>
                </c:pt>
                <c:pt idx="25493">
                  <c:v>2.6982510000000002E-6</c:v>
                </c:pt>
                <c:pt idx="25494">
                  <c:v>2.698114E-6</c:v>
                </c:pt>
                <c:pt idx="25495">
                  <c:v>2.697976E-6</c:v>
                </c:pt>
                <c:pt idx="25496">
                  <c:v>2.697838E-6</c:v>
                </c:pt>
                <c:pt idx="25497">
                  <c:v>2.6977E-6</c:v>
                </c:pt>
                <c:pt idx="25498">
                  <c:v>2.6975629999999998E-6</c:v>
                </c:pt>
                <c:pt idx="25499">
                  <c:v>2.6974249999999998E-6</c:v>
                </c:pt>
                <c:pt idx="25500">
                  <c:v>2.6972869999999998E-6</c:v>
                </c:pt>
                <c:pt idx="25501">
                  <c:v>2.6971489999999998E-6</c:v>
                </c:pt>
                <c:pt idx="25502">
                  <c:v>2.6970120000000001E-6</c:v>
                </c:pt>
                <c:pt idx="25503">
                  <c:v>2.6968740000000001E-6</c:v>
                </c:pt>
                <c:pt idx="25504">
                  <c:v>2.6967360000000001E-6</c:v>
                </c:pt>
                <c:pt idx="25505">
                  <c:v>2.6965980000000001E-6</c:v>
                </c:pt>
                <c:pt idx="25506">
                  <c:v>2.6964600000000001E-6</c:v>
                </c:pt>
                <c:pt idx="25507">
                  <c:v>2.6963220000000001E-6</c:v>
                </c:pt>
                <c:pt idx="25508">
                  <c:v>2.6961849999999999E-6</c:v>
                </c:pt>
                <c:pt idx="25509">
                  <c:v>2.6960469999999999E-6</c:v>
                </c:pt>
                <c:pt idx="25510">
                  <c:v>2.6959089999999999E-6</c:v>
                </c:pt>
                <c:pt idx="25511">
                  <c:v>2.6957709999999999E-6</c:v>
                </c:pt>
                <c:pt idx="25512">
                  <c:v>2.6956329999999999E-6</c:v>
                </c:pt>
                <c:pt idx="25513">
                  <c:v>2.6954940000000001E-6</c:v>
                </c:pt>
                <c:pt idx="25514">
                  <c:v>2.6953560000000001E-6</c:v>
                </c:pt>
                <c:pt idx="25515">
                  <c:v>2.6952180000000001E-6</c:v>
                </c:pt>
                <c:pt idx="25516">
                  <c:v>2.6950800000000001E-6</c:v>
                </c:pt>
                <c:pt idx="25517">
                  <c:v>2.6949420000000001E-6</c:v>
                </c:pt>
                <c:pt idx="25518">
                  <c:v>2.6948040000000001E-6</c:v>
                </c:pt>
                <c:pt idx="25519">
                  <c:v>2.6946649999999999E-6</c:v>
                </c:pt>
                <c:pt idx="25520">
                  <c:v>2.6945269999999999E-6</c:v>
                </c:pt>
                <c:pt idx="25521">
                  <c:v>2.6943889999999999E-6</c:v>
                </c:pt>
                <c:pt idx="25522">
                  <c:v>2.6942509999999999E-6</c:v>
                </c:pt>
                <c:pt idx="25523">
                  <c:v>2.6941129999999999E-6</c:v>
                </c:pt>
                <c:pt idx="25524">
                  <c:v>2.6939740000000001E-6</c:v>
                </c:pt>
                <c:pt idx="25525">
                  <c:v>2.6938360000000001E-6</c:v>
                </c:pt>
                <c:pt idx="25526">
                  <c:v>2.6936980000000001E-6</c:v>
                </c:pt>
                <c:pt idx="25527">
                  <c:v>2.6935600000000001E-6</c:v>
                </c:pt>
                <c:pt idx="25528">
                  <c:v>2.6934220000000001E-6</c:v>
                </c:pt>
                <c:pt idx="25529">
                  <c:v>2.6932829999999999E-6</c:v>
                </c:pt>
                <c:pt idx="25530">
                  <c:v>2.6931449999999999E-6</c:v>
                </c:pt>
                <c:pt idx="25531">
                  <c:v>2.6930069999999999E-6</c:v>
                </c:pt>
                <c:pt idx="25532">
                  <c:v>2.692868E-6</c:v>
                </c:pt>
                <c:pt idx="25533">
                  <c:v>2.6927300000000001E-6</c:v>
                </c:pt>
                <c:pt idx="25534">
                  <c:v>2.6925920000000001E-6</c:v>
                </c:pt>
                <c:pt idx="25535">
                  <c:v>2.6924540000000001E-6</c:v>
                </c:pt>
                <c:pt idx="25536">
                  <c:v>2.6923160000000001E-6</c:v>
                </c:pt>
                <c:pt idx="25537">
                  <c:v>2.6921769999999998E-6</c:v>
                </c:pt>
                <c:pt idx="25538">
                  <c:v>2.6920389999999998E-6</c:v>
                </c:pt>
                <c:pt idx="25539">
                  <c:v>2.6919009999999998E-6</c:v>
                </c:pt>
                <c:pt idx="25540">
                  <c:v>2.691762E-6</c:v>
                </c:pt>
                <c:pt idx="25541">
                  <c:v>2.691624E-6</c:v>
                </c:pt>
                <c:pt idx="25542">
                  <c:v>2.691486E-6</c:v>
                </c:pt>
                <c:pt idx="25543">
                  <c:v>2.6913470000000002E-6</c:v>
                </c:pt>
                <c:pt idx="25544">
                  <c:v>2.6912090000000002E-6</c:v>
                </c:pt>
                <c:pt idx="25545">
                  <c:v>2.6910710000000002E-6</c:v>
                </c:pt>
                <c:pt idx="25546">
                  <c:v>2.690932E-6</c:v>
                </c:pt>
                <c:pt idx="25547">
                  <c:v>2.690794E-6</c:v>
                </c:pt>
                <c:pt idx="25548">
                  <c:v>2.690656E-6</c:v>
                </c:pt>
                <c:pt idx="25549">
                  <c:v>2.6905170000000002E-6</c:v>
                </c:pt>
                <c:pt idx="25550">
                  <c:v>2.6903790000000002E-6</c:v>
                </c:pt>
                <c:pt idx="25551">
                  <c:v>2.6902399999999999E-6</c:v>
                </c:pt>
                <c:pt idx="25552">
                  <c:v>2.6901019999999999E-6</c:v>
                </c:pt>
                <c:pt idx="25553">
                  <c:v>2.6899639999999999E-6</c:v>
                </c:pt>
                <c:pt idx="25554">
                  <c:v>2.6898250000000001E-6</c:v>
                </c:pt>
                <c:pt idx="25555">
                  <c:v>2.6896870000000001E-6</c:v>
                </c:pt>
                <c:pt idx="25556">
                  <c:v>2.6895479999999999E-6</c:v>
                </c:pt>
                <c:pt idx="25557">
                  <c:v>2.6894099999999999E-6</c:v>
                </c:pt>
                <c:pt idx="25558">
                  <c:v>2.6892719999999999E-6</c:v>
                </c:pt>
                <c:pt idx="25559">
                  <c:v>2.6891330000000001E-6</c:v>
                </c:pt>
                <c:pt idx="25560">
                  <c:v>2.6889950000000001E-6</c:v>
                </c:pt>
                <c:pt idx="25561">
                  <c:v>2.6888559999999998E-6</c:v>
                </c:pt>
                <c:pt idx="25562">
                  <c:v>2.6887179999999998E-6</c:v>
                </c:pt>
                <c:pt idx="25563">
                  <c:v>2.688579E-6</c:v>
                </c:pt>
                <c:pt idx="25564">
                  <c:v>2.688441E-6</c:v>
                </c:pt>
                <c:pt idx="25565">
                  <c:v>2.6883019999999998E-6</c:v>
                </c:pt>
                <c:pt idx="25566">
                  <c:v>2.6881639999999998E-6</c:v>
                </c:pt>
                <c:pt idx="25567">
                  <c:v>2.688025E-6</c:v>
                </c:pt>
                <c:pt idx="25568">
                  <c:v>2.6878860000000002E-6</c:v>
                </c:pt>
                <c:pt idx="25569">
                  <c:v>2.6877480000000002E-6</c:v>
                </c:pt>
                <c:pt idx="25570">
                  <c:v>2.6876089999999999E-6</c:v>
                </c:pt>
                <c:pt idx="25571">
                  <c:v>2.6874709999999999E-6</c:v>
                </c:pt>
                <c:pt idx="25572">
                  <c:v>2.6873320000000001E-6</c:v>
                </c:pt>
                <c:pt idx="25573">
                  <c:v>2.6871929999999999E-6</c:v>
                </c:pt>
                <c:pt idx="25574">
                  <c:v>2.6870549999999999E-6</c:v>
                </c:pt>
                <c:pt idx="25575">
                  <c:v>2.6869160000000001E-6</c:v>
                </c:pt>
                <c:pt idx="25576">
                  <c:v>2.6867769999999998E-6</c:v>
                </c:pt>
                <c:pt idx="25577">
                  <c:v>2.6866389999999998E-6</c:v>
                </c:pt>
                <c:pt idx="25578">
                  <c:v>2.6865E-6</c:v>
                </c:pt>
                <c:pt idx="25579">
                  <c:v>2.6863609999999998E-6</c:v>
                </c:pt>
                <c:pt idx="25580">
                  <c:v>2.6862229999999998E-6</c:v>
                </c:pt>
                <c:pt idx="25581">
                  <c:v>2.686084E-6</c:v>
                </c:pt>
                <c:pt idx="25582">
                  <c:v>2.6859450000000002E-6</c:v>
                </c:pt>
                <c:pt idx="25583">
                  <c:v>2.6858070000000002E-6</c:v>
                </c:pt>
                <c:pt idx="25584">
                  <c:v>2.6856679999999999E-6</c:v>
                </c:pt>
                <c:pt idx="25585">
                  <c:v>2.6855290000000001E-6</c:v>
                </c:pt>
                <c:pt idx="25586">
                  <c:v>2.6853910000000001E-6</c:v>
                </c:pt>
                <c:pt idx="25587">
                  <c:v>2.6852519999999999E-6</c:v>
                </c:pt>
                <c:pt idx="25588">
                  <c:v>2.6851130000000001E-6</c:v>
                </c:pt>
                <c:pt idx="25589">
                  <c:v>2.6849750000000001E-6</c:v>
                </c:pt>
                <c:pt idx="25590">
                  <c:v>2.6848359999999998E-6</c:v>
                </c:pt>
                <c:pt idx="25591">
                  <c:v>2.684697E-6</c:v>
                </c:pt>
                <c:pt idx="25592">
                  <c:v>2.684559E-6</c:v>
                </c:pt>
                <c:pt idx="25593">
                  <c:v>2.6844200000000002E-6</c:v>
                </c:pt>
                <c:pt idx="25594">
                  <c:v>2.684281E-6</c:v>
                </c:pt>
                <c:pt idx="25595">
                  <c:v>2.684143E-6</c:v>
                </c:pt>
                <c:pt idx="25596">
                  <c:v>2.6840040000000002E-6</c:v>
                </c:pt>
                <c:pt idx="25597">
                  <c:v>2.6838649999999999E-6</c:v>
                </c:pt>
                <c:pt idx="25598">
                  <c:v>2.6837269999999999E-6</c:v>
                </c:pt>
                <c:pt idx="25599">
                  <c:v>2.6835880000000001E-6</c:v>
                </c:pt>
                <c:pt idx="25600">
                  <c:v>2.6834489999999999E-6</c:v>
                </c:pt>
                <c:pt idx="25601">
                  <c:v>2.6833109999999999E-6</c:v>
                </c:pt>
                <c:pt idx="25602">
                  <c:v>2.6831720000000001E-6</c:v>
                </c:pt>
                <c:pt idx="25603">
                  <c:v>2.6830329999999998E-6</c:v>
                </c:pt>
                <c:pt idx="25604">
                  <c:v>2.6828949999999998E-6</c:v>
                </c:pt>
                <c:pt idx="25605">
                  <c:v>2.682756E-6</c:v>
                </c:pt>
                <c:pt idx="25606">
                  <c:v>2.6826170000000002E-6</c:v>
                </c:pt>
                <c:pt idx="25607">
                  <c:v>2.6824790000000002E-6</c:v>
                </c:pt>
                <c:pt idx="25608">
                  <c:v>2.68234E-6</c:v>
                </c:pt>
                <c:pt idx="25609">
                  <c:v>2.682202E-6</c:v>
                </c:pt>
                <c:pt idx="25610">
                  <c:v>2.6820630000000002E-6</c:v>
                </c:pt>
                <c:pt idx="25611">
                  <c:v>2.6819239999999999E-6</c:v>
                </c:pt>
                <c:pt idx="25612">
                  <c:v>2.6817859999999999E-6</c:v>
                </c:pt>
                <c:pt idx="25613">
                  <c:v>2.6816470000000001E-6</c:v>
                </c:pt>
                <c:pt idx="25614">
                  <c:v>2.6815079999999999E-6</c:v>
                </c:pt>
                <c:pt idx="25615">
                  <c:v>2.6813699999999999E-6</c:v>
                </c:pt>
                <c:pt idx="25616">
                  <c:v>2.6812310000000001E-6</c:v>
                </c:pt>
                <c:pt idx="25617">
                  <c:v>2.6810919999999998E-6</c:v>
                </c:pt>
                <c:pt idx="25618">
                  <c:v>2.6809539999999998E-6</c:v>
                </c:pt>
                <c:pt idx="25619">
                  <c:v>2.680815E-6</c:v>
                </c:pt>
                <c:pt idx="25620">
                  <c:v>2.680677E-6</c:v>
                </c:pt>
                <c:pt idx="25621">
                  <c:v>2.6805380000000002E-6</c:v>
                </c:pt>
                <c:pt idx="25622">
                  <c:v>2.6804000000000002E-6</c:v>
                </c:pt>
                <c:pt idx="25623">
                  <c:v>2.680261E-6</c:v>
                </c:pt>
                <c:pt idx="25624">
                  <c:v>2.6801220000000002E-6</c:v>
                </c:pt>
                <c:pt idx="25625">
                  <c:v>2.6799840000000002E-6</c:v>
                </c:pt>
                <c:pt idx="25626">
                  <c:v>2.6798449999999999E-6</c:v>
                </c:pt>
                <c:pt idx="25627">
                  <c:v>2.6797060000000001E-6</c:v>
                </c:pt>
                <c:pt idx="25628">
                  <c:v>2.6795680000000001E-6</c:v>
                </c:pt>
                <c:pt idx="25629">
                  <c:v>2.6794289999999999E-6</c:v>
                </c:pt>
                <c:pt idx="25630">
                  <c:v>2.6792900000000001E-6</c:v>
                </c:pt>
                <c:pt idx="25631">
                  <c:v>2.6791520000000001E-6</c:v>
                </c:pt>
                <c:pt idx="25632">
                  <c:v>2.6790129999999998E-6</c:v>
                </c:pt>
                <c:pt idx="25633">
                  <c:v>2.6788749999999998E-6</c:v>
                </c:pt>
                <c:pt idx="25634">
                  <c:v>2.678736E-6</c:v>
                </c:pt>
                <c:pt idx="25635">
                  <c:v>2.6785970000000002E-6</c:v>
                </c:pt>
                <c:pt idx="25636">
                  <c:v>2.6784590000000002E-6</c:v>
                </c:pt>
                <c:pt idx="25637">
                  <c:v>2.67832E-6</c:v>
                </c:pt>
                <c:pt idx="25638">
                  <c:v>2.6781810000000002E-6</c:v>
                </c:pt>
                <c:pt idx="25639">
                  <c:v>2.6780430000000002E-6</c:v>
                </c:pt>
                <c:pt idx="25640">
                  <c:v>2.6779039999999999E-6</c:v>
                </c:pt>
                <c:pt idx="25641">
                  <c:v>2.6777650000000001E-6</c:v>
                </c:pt>
                <c:pt idx="25642">
                  <c:v>2.6776270000000001E-6</c:v>
                </c:pt>
                <c:pt idx="25643">
                  <c:v>2.6774879999999999E-6</c:v>
                </c:pt>
                <c:pt idx="25644">
                  <c:v>2.6773490000000001E-6</c:v>
                </c:pt>
                <c:pt idx="25645">
                  <c:v>2.6772110000000001E-6</c:v>
                </c:pt>
                <c:pt idx="25646">
                  <c:v>2.6770719999999998E-6</c:v>
                </c:pt>
                <c:pt idx="25647">
                  <c:v>2.676933E-6</c:v>
                </c:pt>
                <c:pt idx="25648">
                  <c:v>2.6767940000000002E-6</c:v>
                </c:pt>
                <c:pt idx="25649">
                  <c:v>2.6766560000000002E-6</c:v>
                </c:pt>
                <c:pt idx="25650">
                  <c:v>2.676517E-6</c:v>
                </c:pt>
                <c:pt idx="25651">
                  <c:v>2.676379E-6</c:v>
                </c:pt>
                <c:pt idx="25652">
                  <c:v>2.6762400000000001E-6</c:v>
                </c:pt>
                <c:pt idx="25653">
                  <c:v>2.6761020000000001E-6</c:v>
                </c:pt>
                <c:pt idx="25654">
                  <c:v>2.6759629999999999E-6</c:v>
                </c:pt>
                <c:pt idx="25655">
                  <c:v>2.6758240000000001E-6</c:v>
                </c:pt>
                <c:pt idx="25656">
                  <c:v>2.6756860000000001E-6</c:v>
                </c:pt>
                <c:pt idx="25657">
                  <c:v>2.6755469999999999E-6</c:v>
                </c:pt>
                <c:pt idx="25658">
                  <c:v>2.6754089999999999E-6</c:v>
                </c:pt>
                <c:pt idx="25659">
                  <c:v>2.6752700000000001E-6</c:v>
                </c:pt>
                <c:pt idx="25660">
                  <c:v>2.6751320000000001E-6</c:v>
                </c:pt>
                <c:pt idx="25661">
                  <c:v>2.6749929999999998E-6</c:v>
                </c:pt>
                <c:pt idx="25662">
                  <c:v>2.6748549999999998E-6</c:v>
                </c:pt>
                <c:pt idx="25663">
                  <c:v>2.674716E-6</c:v>
                </c:pt>
                <c:pt idx="25664">
                  <c:v>2.674578E-6</c:v>
                </c:pt>
                <c:pt idx="25665">
                  <c:v>2.6744390000000002E-6</c:v>
                </c:pt>
                <c:pt idx="25666">
                  <c:v>2.6743E-6</c:v>
                </c:pt>
                <c:pt idx="25667">
                  <c:v>2.674162E-6</c:v>
                </c:pt>
                <c:pt idx="25668">
                  <c:v>2.6740230000000001E-6</c:v>
                </c:pt>
                <c:pt idx="25669">
                  <c:v>2.6738850000000001E-6</c:v>
                </c:pt>
                <c:pt idx="25670">
                  <c:v>2.6737459999999999E-6</c:v>
                </c:pt>
                <c:pt idx="25671">
                  <c:v>2.6736079999999999E-6</c:v>
                </c:pt>
                <c:pt idx="25672">
                  <c:v>2.6734690000000001E-6</c:v>
                </c:pt>
                <c:pt idx="25673">
                  <c:v>2.6733310000000001E-6</c:v>
                </c:pt>
                <c:pt idx="25674">
                  <c:v>2.6731919999999999E-6</c:v>
                </c:pt>
                <c:pt idx="25675">
                  <c:v>2.6730530000000001E-6</c:v>
                </c:pt>
                <c:pt idx="25676">
                  <c:v>2.6729150000000001E-6</c:v>
                </c:pt>
                <c:pt idx="25677">
                  <c:v>2.6727759999999998E-6</c:v>
                </c:pt>
                <c:pt idx="25678">
                  <c:v>2.6726379999999998E-6</c:v>
                </c:pt>
                <c:pt idx="25679">
                  <c:v>2.672499E-6</c:v>
                </c:pt>
                <c:pt idx="25680">
                  <c:v>2.6723600000000002E-6</c:v>
                </c:pt>
                <c:pt idx="25681">
                  <c:v>2.6722220000000002E-6</c:v>
                </c:pt>
                <c:pt idx="25682">
                  <c:v>2.672083E-6</c:v>
                </c:pt>
                <c:pt idx="25683">
                  <c:v>2.671945E-6</c:v>
                </c:pt>
                <c:pt idx="25684">
                  <c:v>2.6718060000000001E-6</c:v>
                </c:pt>
                <c:pt idx="25685">
                  <c:v>2.6716680000000002E-6</c:v>
                </c:pt>
                <c:pt idx="25686">
                  <c:v>2.6715289999999999E-6</c:v>
                </c:pt>
                <c:pt idx="25687">
                  <c:v>2.6713909999999999E-6</c:v>
                </c:pt>
                <c:pt idx="25688">
                  <c:v>2.6712520000000001E-6</c:v>
                </c:pt>
                <c:pt idx="25689">
                  <c:v>2.6711140000000001E-6</c:v>
                </c:pt>
                <c:pt idx="25690">
                  <c:v>2.6709749999999999E-6</c:v>
                </c:pt>
                <c:pt idx="25691">
                  <c:v>2.6708369999999999E-6</c:v>
                </c:pt>
                <c:pt idx="25692">
                  <c:v>2.6706980000000001E-6</c:v>
                </c:pt>
                <c:pt idx="25693">
                  <c:v>2.6705600000000001E-6</c:v>
                </c:pt>
                <c:pt idx="25694">
                  <c:v>2.6704209999999998E-6</c:v>
                </c:pt>
                <c:pt idx="25695">
                  <c:v>2.6702829999999998E-6</c:v>
                </c:pt>
                <c:pt idx="25696">
                  <c:v>2.670144E-6</c:v>
                </c:pt>
                <c:pt idx="25697">
                  <c:v>2.670006E-6</c:v>
                </c:pt>
                <c:pt idx="25698">
                  <c:v>2.6698670000000002E-6</c:v>
                </c:pt>
                <c:pt idx="25699">
                  <c:v>2.669728E-6</c:v>
                </c:pt>
                <c:pt idx="25700">
                  <c:v>2.66959E-6</c:v>
                </c:pt>
                <c:pt idx="25701">
                  <c:v>2.6694510000000002E-6</c:v>
                </c:pt>
                <c:pt idx="25702">
                  <c:v>2.6693130000000002E-6</c:v>
                </c:pt>
                <c:pt idx="25703">
                  <c:v>2.6691739999999999E-6</c:v>
                </c:pt>
                <c:pt idx="25704">
                  <c:v>2.6690359999999999E-6</c:v>
                </c:pt>
                <c:pt idx="25705">
                  <c:v>2.6688970000000001E-6</c:v>
                </c:pt>
                <c:pt idx="25706">
                  <c:v>2.6687590000000001E-6</c:v>
                </c:pt>
                <c:pt idx="25707">
                  <c:v>2.6686199999999999E-6</c:v>
                </c:pt>
                <c:pt idx="25708">
                  <c:v>2.6684819999999999E-6</c:v>
                </c:pt>
                <c:pt idx="25709">
                  <c:v>2.6683430000000001E-6</c:v>
                </c:pt>
                <c:pt idx="25710">
                  <c:v>2.6682050000000001E-6</c:v>
                </c:pt>
                <c:pt idx="25711">
                  <c:v>2.6680659999999998E-6</c:v>
                </c:pt>
                <c:pt idx="25712">
                  <c:v>2.6679279999999998E-6</c:v>
                </c:pt>
                <c:pt idx="25713">
                  <c:v>2.6677899999999998E-6</c:v>
                </c:pt>
                <c:pt idx="25714">
                  <c:v>2.667651E-6</c:v>
                </c:pt>
                <c:pt idx="25715">
                  <c:v>2.667513E-6</c:v>
                </c:pt>
                <c:pt idx="25716">
                  <c:v>2.6673740000000002E-6</c:v>
                </c:pt>
                <c:pt idx="25717">
                  <c:v>2.6672360000000002E-6</c:v>
                </c:pt>
                <c:pt idx="25718">
                  <c:v>2.6670980000000002E-6</c:v>
                </c:pt>
                <c:pt idx="25719">
                  <c:v>2.666959E-6</c:v>
                </c:pt>
                <c:pt idx="25720">
                  <c:v>2.666821E-6</c:v>
                </c:pt>
                <c:pt idx="25721">
                  <c:v>2.6666820000000002E-6</c:v>
                </c:pt>
                <c:pt idx="25722">
                  <c:v>2.6665440000000002E-6</c:v>
                </c:pt>
                <c:pt idx="25723">
                  <c:v>2.6664060000000002E-6</c:v>
                </c:pt>
                <c:pt idx="25724">
                  <c:v>2.6662669999999999E-6</c:v>
                </c:pt>
                <c:pt idx="25725">
                  <c:v>2.6661289999999999E-6</c:v>
                </c:pt>
                <c:pt idx="25726">
                  <c:v>2.6659909999999999E-6</c:v>
                </c:pt>
                <c:pt idx="25727">
                  <c:v>2.6658520000000001E-6</c:v>
                </c:pt>
                <c:pt idx="25728">
                  <c:v>2.6657140000000001E-6</c:v>
                </c:pt>
                <c:pt idx="25729">
                  <c:v>2.6655760000000001E-6</c:v>
                </c:pt>
                <c:pt idx="25730">
                  <c:v>2.6654369999999999E-6</c:v>
                </c:pt>
                <c:pt idx="25731">
                  <c:v>2.6652989999999999E-6</c:v>
                </c:pt>
                <c:pt idx="25732">
                  <c:v>2.6651609999999999E-6</c:v>
                </c:pt>
                <c:pt idx="25733">
                  <c:v>2.6650220000000001E-6</c:v>
                </c:pt>
                <c:pt idx="25734">
                  <c:v>2.6648840000000001E-6</c:v>
                </c:pt>
                <c:pt idx="25735">
                  <c:v>2.6647460000000001E-6</c:v>
                </c:pt>
                <c:pt idx="25736">
                  <c:v>2.6646069999999998E-6</c:v>
                </c:pt>
                <c:pt idx="25737">
                  <c:v>2.6644689999999998E-6</c:v>
                </c:pt>
                <c:pt idx="25738">
                  <c:v>2.6643309999999999E-6</c:v>
                </c:pt>
                <c:pt idx="25739">
                  <c:v>2.664192E-6</c:v>
                </c:pt>
                <c:pt idx="25740">
                  <c:v>2.664054E-6</c:v>
                </c:pt>
                <c:pt idx="25741">
                  <c:v>2.663916E-6</c:v>
                </c:pt>
                <c:pt idx="25742">
                  <c:v>2.6637769999999998E-6</c:v>
                </c:pt>
                <c:pt idx="25743">
                  <c:v>2.6636389999999998E-6</c:v>
                </c:pt>
                <c:pt idx="25744">
                  <c:v>2.6635009999999998E-6</c:v>
                </c:pt>
                <c:pt idx="25745">
                  <c:v>2.6633629999999998E-6</c:v>
                </c:pt>
                <c:pt idx="25746">
                  <c:v>2.6632249999999998E-6</c:v>
                </c:pt>
                <c:pt idx="25747">
                  <c:v>2.663086E-6</c:v>
                </c:pt>
                <c:pt idx="25748">
                  <c:v>2.662948E-6</c:v>
                </c:pt>
                <c:pt idx="25749">
                  <c:v>2.6628090000000002E-6</c:v>
                </c:pt>
                <c:pt idx="25750">
                  <c:v>2.6626710000000002E-6</c:v>
                </c:pt>
                <c:pt idx="25751">
                  <c:v>2.6625330000000002E-6</c:v>
                </c:pt>
                <c:pt idx="25752">
                  <c:v>2.662394E-6</c:v>
                </c:pt>
                <c:pt idx="25753">
                  <c:v>2.662256E-6</c:v>
                </c:pt>
                <c:pt idx="25754">
                  <c:v>2.662118E-6</c:v>
                </c:pt>
                <c:pt idx="25755">
                  <c:v>2.6619790000000001E-6</c:v>
                </c:pt>
                <c:pt idx="25756">
                  <c:v>2.6618410000000002E-6</c:v>
                </c:pt>
                <c:pt idx="25757">
                  <c:v>2.6617030000000002E-6</c:v>
                </c:pt>
                <c:pt idx="25758">
                  <c:v>2.6615639999999999E-6</c:v>
                </c:pt>
                <c:pt idx="25759">
                  <c:v>2.6614259999999999E-6</c:v>
                </c:pt>
                <c:pt idx="25760">
                  <c:v>2.6612879999999999E-6</c:v>
                </c:pt>
                <c:pt idx="25761">
                  <c:v>2.6611499999999999E-6</c:v>
                </c:pt>
                <c:pt idx="25762">
                  <c:v>2.6610119999999999E-6</c:v>
                </c:pt>
                <c:pt idx="25763">
                  <c:v>2.6608730000000001E-6</c:v>
                </c:pt>
                <c:pt idx="25764">
                  <c:v>2.6607350000000001E-6</c:v>
                </c:pt>
                <c:pt idx="25765">
                  <c:v>2.6605970000000001E-6</c:v>
                </c:pt>
                <c:pt idx="25766">
                  <c:v>2.6604590000000001E-6</c:v>
                </c:pt>
                <c:pt idx="25767">
                  <c:v>2.6603210000000001E-6</c:v>
                </c:pt>
                <c:pt idx="25768">
                  <c:v>2.6601830000000001E-6</c:v>
                </c:pt>
                <c:pt idx="25769">
                  <c:v>2.6600450000000001E-6</c:v>
                </c:pt>
                <c:pt idx="25770">
                  <c:v>2.6599070000000001E-6</c:v>
                </c:pt>
                <c:pt idx="25771">
                  <c:v>2.6597679999999999E-6</c:v>
                </c:pt>
                <c:pt idx="25772">
                  <c:v>2.6596299999999999E-6</c:v>
                </c:pt>
                <c:pt idx="25773">
                  <c:v>2.6594919999999999E-6</c:v>
                </c:pt>
                <c:pt idx="25774">
                  <c:v>2.6593539999999999E-6</c:v>
                </c:pt>
                <c:pt idx="25775">
                  <c:v>2.6592159999999999E-6</c:v>
                </c:pt>
                <c:pt idx="25776">
                  <c:v>2.6590779999999999E-6</c:v>
                </c:pt>
                <c:pt idx="25777">
                  <c:v>2.6589399999999999E-6</c:v>
                </c:pt>
                <c:pt idx="25778">
                  <c:v>2.6588019999999999E-6</c:v>
                </c:pt>
                <c:pt idx="25779">
                  <c:v>2.6586639999999999E-6</c:v>
                </c:pt>
                <c:pt idx="25780">
                  <c:v>2.6585259999999999E-6</c:v>
                </c:pt>
                <c:pt idx="25781">
                  <c:v>2.6583879999999999E-6</c:v>
                </c:pt>
                <c:pt idx="25782">
                  <c:v>2.6582499999999999E-6</c:v>
                </c:pt>
                <c:pt idx="25783">
                  <c:v>2.6581119999999999E-6</c:v>
                </c:pt>
                <c:pt idx="25784">
                  <c:v>2.6579739999999999E-6</c:v>
                </c:pt>
                <c:pt idx="25785">
                  <c:v>2.6578359999999999E-6</c:v>
                </c:pt>
                <c:pt idx="25786">
                  <c:v>2.6576979999999999E-6</c:v>
                </c:pt>
                <c:pt idx="25787">
                  <c:v>2.6575599999999999E-6</c:v>
                </c:pt>
                <c:pt idx="25788">
                  <c:v>2.6574219999999999E-6</c:v>
                </c:pt>
                <c:pt idx="25789">
                  <c:v>2.6572839999999999E-6</c:v>
                </c:pt>
                <c:pt idx="25790">
                  <c:v>2.6571459999999999E-6</c:v>
                </c:pt>
                <c:pt idx="25791">
                  <c:v>2.6570070000000001E-6</c:v>
                </c:pt>
                <c:pt idx="25792">
                  <c:v>2.6568690000000001E-6</c:v>
                </c:pt>
                <c:pt idx="25793">
                  <c:v>2.6567319999999999E-6</c:v>
                </c:pt>
                <c:pt idx="25794">
                  <c:v>2.6565939999999999E-6</c:v>
                </c:pt>
                <c:pt idx="25795">
                  <c:v>2.6564559999999999E-6</c:v>
                </c:pt>
                <c:pt idx="25796">
                  <c:v>2.656318E-6</c:v>
                </c:pt>
                <c:pt idx="25797">
                  <c:v>2.6561790000000001E-6</c:v>
                </c:pt>
                <c:pt idx="25798">
                  <c:v>2.6560410000000001E-6</c:v>
                </c:pt>
                <c:pt idx="25799">
                  <c:v>2.6559030000000001E-6</c:v>
                </c:pt>
                <c:pt idx="25800">
                  <c:v>2.6557650000000001E-6</c:v>
                </c:pt>
                <c:pt idx="25801">
                  <c:v>2.6556270000000001E-6</c:v>
                </c:pt>
                <c:pt idx="25802">
                  <c:v>2.6554890000000001E-6</c:v>
                </c:pt>
                <c:pt idx="25803">
                  <c:v>2.6553510000000002E-6</c:v>
                </c:pt>
                <c:pt idx="25804">
                  <c:v>2.6552130000000002E-6</c:v>
                </c:pt>
                <c:pt idx="25805">
                  <c:v>2.655076E-6</c:v>
                </c:pt>
                <c:pt idx="25806">
                  <c:v>2.654938E-6</c:v>
                </c:pt>
                <c:pt idx="25807">
                  <c:v>2.6548E-6</c:v>
                </c:pt>
                <c:pt idx="25808">
                  <c:v>2.654662E-6</c:v>
                </c:pt>
                <c:pt idx="25809">
                  <c:v>2.654524E-6</c:v>
                </c:pt>
                <c:pt idx="25810">
                  <c:v>2.654386E-6</c:v>
                </c:pt>
                <c:pt idx="25811">
                  <c:v>2.654248E-6</c:v>
                </c:pt>
                <c:pt idx="25812">
                  <c:v>2.65411E-6</c:v>
                </c:pt>
                <c:pt idx="25813">
                  <c:v>2.653972E-6</c:v>
                </c:pt>
                <c:pt idx="25814">
                  <c:v>2.653834E-6</c:v>
                </c:pt>
                <c:pt idx="25815">
                  <c:v>2.653696E-6</c:v>
                </c:pt>
                <c:pt idx="25816">
                  <c:v>2.653558E-6</c:v>
                </c:pt>
                <c:pt idx="25817">
                  <c:v>2.65342E-6</c:v>
                </c:pt>
                <c:pt idx="25818">
                  <c:v>2.6532829999999998E-6</c:v>
                </c:pt>
                <c:pt idx="25819">
                  <c:v>2.6531449999999998E-6</c:v>
                </c:pt>
                <c:pt idx="25820">
                  <c:v>2.6530069999999998E-6</c:v>
                </c:pt>
                <c:pt idx="25821">
                  <c:v>2.6528689999999998E-6</c:v>
                </c:pt>
                <c:pt idx="25822">
                  <c:v>2.6527309999999998E-6</c:v>
                </c:pt>
                <c:pt idx="25823">
                  <c:v>2.6525929999999998E-6</c:v>
                </c:pt>
                <c:pt idx="25824">
                  <c:v>2.6524560000000001E-6</c:v>
                </c:pt>
                <c:pt idx="25825">
                  <c:v>2.6523180000000001E-6</c:v>
                </c:pt>
                <c:pt idx="25826">
                  <c:v>2.6521800000000001E-6</c:v>
                </c:pt>
                <c:pt idx="25827">
                  <c:v>2.6520420000000001E-6</c:v>
                </c:pt>
                <c:pt idx="25828">
                  <c:v>2.6519040000000001E-6</c:v>
                </c:pt>
                <c:pt idx="25829">
                  <c:v>2.6517669999999999E-6</c:v>
                </c:pt>
                <c:pt idx="25830">
                  <c:v>2.6516289999999999E-6</c:v>
                </c:pt>
                <c:pt idx="25831">
                  <c:v>2.6514909999999999E-6</c:v>
                </c:pt>
                <c:pt idx="25832">
                  <c:v>2.6513529999999999E-6</c:v>
                </c:pt>
                <c:pt idx="25833">
                  <c:v>2.6512149999999999E-6</c:v>
                </c:pt>
                <c:pt idx="25834">
                  <c:v>2.6510780000000001E-6</c:v>
                </c:pt>
                <c:pt idx="25835">
                  <c:v>2.6509400000000002E-6</c:v>
                </c:pt>
                <c:pt idx="25836">
                  <c:v>2.6508020000000002E-6</c:v>
                </c:pt>
                <c:pt idx="25837">
                  <c:v>2.650665E-6</c:v>
                </c:pt>
                <c:pt idx="25838">
                  <c:v>2.650527E-6</c:v>
                </c:pt>
                <c:pt idx="25839">
                  <c:v>2.650389E-6</c:v>
                </c:pt>
                <c:pt idx="25840">
                  <c:v>2.650251E-6</c:v>
                </c:pt>
                <c:pt idx="25841">
                  <c:v>2.6501139999999998E-6</c:v>
                </c:pt>
                <c:pt idx="25842">
                  <c:v>2.6499759999999998E-6</c:v>
                </c:pt>
                <c:pt idx="25843">
                  <c:v>2.6498379999999998E-6</c:v>
                </c:pt>
                <c:pt idx="25844">
                  <c:v>2.6496999999999998E-6</c:v>
                </c:pt>
                <c:pt idx="25845">
                  <c:v>2.6495619999999998E-6</c:v>
                </c:pt>
                <c:pt idx="25846">
                  <c:v>2.649425E-6</c:v>
                </c:pt>
                <c:pt idx="25847">
                  <c:v>2.6492870000000001E-6</c:v>
                </c:pt>
                <c:pt idx="25848">
                  <c:v>2.6491490000000001E-6</c:v>
                </c:pt>
                <c:pt idx="25849">
                  <c:v>2.6490110000000001E-6</c:v>
                </c:pt>
                <c:pt idx="25850">
                  <c:v>2.6488730000000001E-6</c:v>
                </c:pt>
                <c:pt idx="25851">
                  <c:v>2.6487359999999999E-6</c:v>
                </c:pt>
                <c:pt idx="25852">
                  <c:v>2.6485979999999999E-6</c:v>
                </c:pt>
                <c:pt idx="25853">
                  <c:v>2.6484599999999999E-6</c:v>
                </c:pt>
                <c:pt idx="25854">
                  <c:v>2.6483230000000001E-6</c:v>
                </c:pt>
                <c:pt idx="25855">
                  <c:v>2.6481850000000001E-6</c:v>
                </c:pt>
                <c:pt idx="25856">
                  <c:v>2.6480470000000001E-6</c:v>
                </c:pt>
                <c:pt idx="25857">
                  <c:v>2.6479090000000001E-6</c:v>
                </c:pt>
                <c:pt idx="25858">
                  <c:v>2.6477719999999999E-6</c:v>
                </c:pt>
                <c:pt idx="25859">
                  <c:v>2.647634E-6</c:v>
                </c:pt>
                <c:pt idx="25860">
                  <c:v>2.647496E-6</c:v>
                </c:pt>
                <c:pt idx="25861">
                  <c:v>2.647358E-6</c:v>
                </c:pt>
                <c:pt idx="25862">
                  <c:v>2.6472210000000002E-6</c:v>
                </c:pt>
                <c:pt idx="25863">
                  <c:v>2.6470830000000002E-6</c:v>
                </c:pt>
                <c:pt idx="25864">
                  <c:v>2.6469450000000002E-6</c:v>
                </c:pt>
                <c:pt idx="25865">
                  <c:v>2.646808E-6</c:v>
                </c:pt>
                <c:pt idx="25866">
                  <c:v>2.64667E-6</c:v>
                </c:pt>
                <c:pt idx="25867">
                  <c:v>2.646532E-6</c:v>
                </c:pt>
                <c:pt idx="25868">
                  <c:v>2.6463949999999998E-6</c:v>
                </c:pt>
                <c:pt idx="25869">
                  <c:v>2.6462569999999998E-6</c:v>
                </c:pt>
                <c:pt idx="25870">
                  <c:v>2.6461189999999998E-6</c:v>
                </c:pt>
                <c:pt idx="25871">
                  <c:v>2.6459820000000001E-6</c:v>
                </c:pt>
                <c:pt idx="25872">
                  <c:v>2.6458440000000001E-6</c:v>
                </c:pt>
                <c:pt idx="25873">
                  <c:v>2.6457060000000001E-6</c:v>
                </c:pt>
                <c:pt idx="25874">
                  <c:v>2.6455689999999999E-6</c:v>
                </c:pt>
                <c:pt idx="25875">
                  <c:v>2.6454309999999999E-6</c:v>
                </c:pt>
                <c:pt idx="25876">
                  <c:v>2.6452929999999999E-6</c:v>
                </c:pt>
                <c:pt idx="25877">
                  <c:v>2.6451560000000002E-6</c:v>
                </c:pt>
                <c:pt idx="25878">
                  <c:v>2.6450180000000002E-6</c:v>
                </c:pt>
                <c:pt idx="25879">
                  <c:v>2.6448800000000002E-6</c:v>
                </c:pt>
                <c:pt idx="25880">
                  <c:v>2.644743E-6</c:v>
                </c:pt>
                <c:pt idx="25881">
                  <c:v>2.644605E-6</c:v>
                </c:pt>
                <c:pt idx="25882">
                  <c:v>2.6444679999999998E-6</c:v>
                </c:pt>
                <c:pt idx="25883">
                  <c:v>2.6443299999999998E-6</c:v>
                </c:pt>
                <c:pt idx="25884">
                  <c:v>2.6441919999999998E-6</c:v>
                </c:pt>
                <c:pt idx="25885">
                  <c:v>2.644055E-6</c:v>
                </c:pt>
                <c:pt idx="25886">
                  <c:v>2.643917E-6</c:v>
                </c:pt>
                <c:pt idx="25887">
                  <c:v>2.6437799999999999E-6</c:v>
                </c:pt>
                <c:pt idx="25888">
                  <c:v>2.6436419999999999E-6</c:v>
                </c:pt>
                <c:pt idx="25889">
                  <c:v>2.6435050000000001E-6</c:v>
                </c:pt>
                <c:pt idx="25890">
                  <c:v>2.6433670000000001E-6</c:v>
                </c:pt>
                <c:pt idx="25891">
                  <c:v>2.6432299999999999E-6</c:v>
                </c:pt>
                <c:pt idx="25892">
                  <c:v>2.6430919999999999E-6</c:v>
                </c:pt>
                <c:pt idx="25893">
                  <c:v>2.6429550000000002E-6</c:v>
                </c:pt>
                <c:pt idx="25894">
                  <c:v>2.642818E-6</c:v>
                </c:pt>
                <c:pt idx="25895">
                  <c:v>2.64268E-6</c:v>
                </c:pt>
                <c:pt idx="25896">
                  <c:v>2.6425429999999998E-6</c:v>
                </c:pt>
                <c:pt idx="25897">
                  <c:v>2.6424049999999998E-6</c:v>
                </c:pt>
                <c:pt idx="25898">
                  <c:v>2.6422680000000001E-6</c:v>
                </c:pt>
                <c:pt idx="25899">
                  <c:v>2.6421300000000001E-6</c:v>
                </c:pt>
                <c:pt idx="25900">
                  <c:v>2.6419929999999999E-6</c:v>
                </c:pt>
                <c:pt idx="25901">
                  <c:v>2.6418549999999999E-6</c:v>
                </c:pt>
                <c:pt idx="25902">
                  <c:v>2.6417180000000001E-6</c:v>
                </c:pt>
                <c:pt idx="25903">
                  <c:v>2.6415809999999999E-6</c:v>
                </c:pt>
                <c:pt idx="25904">
                  <c:v>2.6414429999999999E-6</c:v>
                </c:pt>
                <c:pt idx="25905">
                  <c:v>2.6413060000000002E-6</c:v>
                </c:pt>
                <c:pt idx="25906">
                  <c:v>2.6411680000000002E-6</c:v>
                </c:pt>
                <c:pt idx="25907">
                  <c:v>2.641031E-6</c:v>
                </c:pt>
                <c:pt idx="25908">
                  <c:v>2.6408939999999998E-6</c:v>
                </c:pt>
                <c:pt idx="25909">
                  <c:v>2.6407559999999998E-6</c:v>
                </c:pt>
                <c:pt idx="25910">
                  <c:v>2.6406190000000001E-6</c:v>
                </c:pt>
                <c:pt idx="25911">
                  <c:v>2.6404819999999999E-6</c:v>
                </c:pt>
                <c:pt idx="25912">
                  <c:v>2.6403439999999999E-6</c:v>
                </c:pt>
                <c:pt idx="25913">
                  <c:v>2.6402070000000001E-6</c:v>
                </c:pt>
                <c:pt idx="25914">
                  <c:v>2.6400699999999999E-6</c:v>
                </c:pt>
                <c:pt idx="25915">
                  <c:v>2.639932E-6</c:v>
                </c:pt>
                <c:pt idx="25916">
                  <c:v>2.6397950000000002E-6</c:v>
                </c:pt>
                <c:pt idx="25917">
                  <c:v>2.639658E-6</c:v>
                </c:pt>
                <c:pt idx="25918">
                  <c:v>2.6395209999999998E-6</c:v>
                </c:pt>
                <c:pt idx="25919">
                  <c:v>2.6393829999999998E-6</c:v>
                </c:pt>
                <c:pt idx="25920">
                  <c:v>2.6392460000000001E-6</c:v>
                </c:pt>
                <c:pt idx="25921">
                  <c:v>2.6391089999999999E-6</c:v>
                </c:pt>
                <c:pt idx="25922">
                  <c:v>2.6389720000000001E-6</c:v>
                </c:pt>
                <c:pt idx="25923">
                  <c:v>2.6388340000000001E-6</c:v>
                </c:pt>
                <c:pt idx="25924">
                  <c:v>2.638697E-6</c:v>
                </c:pt>
                <c:pt idx="25925">
                  <c:v>2.6385600000000002E-6</c:v>
                </c:pt>
                <c:pt idx="25926">
                  <c:v>2.638423E-6</c:v>
                </c:pt>
                <c:pt idx="25927">
                  <c:v>2.6382859999999998E-6</c:v>
                </c:pt>
                <c:pt idx="25928">
                  <c:v>2.6381479999999998E-6</c:v>
                </c:pt>
                <c:pt idx="25929">
                  <c:v>2.6380110000000001E-6</c:v>
                </c:pt>
                <c:pt idx="25930">
                  <c:v>2.6378739999999999E-6</c:v>
                </c:pt>
                <c:pt idx="25931">
                  <c:v>2.6377370000000001E-6</c:v>
                </c:pt>
                <c:pt idx="25932">
                  <c:v>2.6375990000000001E-6</c:v>
                </c:pt>
                <c:pt idx="25933">
                  <c:v>2.637462E-6</c:v>
                </c:pt>
                <c:pt idx="25934">
                  <c:v>2.6373250000000002E-6</c:v>
                </c:pt>
                <c:pt idx="25935">
                  <c:v>2.637188E-6</c:v>
                </c:pt>
                <c:pt idx="25936">
                  <c:v>2.6370509999999998E-6</c:v>
                </c:pt>
                <c:pt idx="25937">
                  <c:v>2.6369129999999998E-6</c:v>
                </c:pt>
                <c:pt idx="25938">
                  <c:v>2.6367760000000001E-6</c:v>
                </c:pt>
                <c:pt idx="25939">
                  <c:v>2.6366389999999999E-6</c:v>
                </c:pt>
                <c:pt idx="25940">
                  <c:v>2.6365020000000001E-6</c:v>
                </c:pt>
                <c:pt idx="25941">
                  <c:v>2.636365E-6</c:v>
                </c:pt>
                <c:pt idx="25942">
                  <c:v>2.6362280000000002E-6</c:v>
                </c:pt>
                <c:pt idx="25943">
                  <c:v>2.6360900000000002E-6</c:v>
                </c:pt>
                <c:pt idx="25944">
                  <c:v>2.6366989999999999E-6</c:v>
                </c:pt>
                <c:pt idx="25945">
                  <c:v>2.6364619999999999E-6</c:v>
                </c:pt>
                <c:pt idx="25946">
                  <c:v>2.6362740000000002E-6</c:v>
                </c:pt>
                <c:pt idx="25947">
                  <c:v>2.6360959999999999E-6</c:v>
                </c:pt>
                <c:pt idx="25948">
                  <c:v>2.6359390000000001E-6</c:v>
                </c:pt>
                <c:pt idx="25949">
                  <c:v>2.6357780000000001E-6</c:v>
                </c:pt>
                <c:pt idx="25950">
                  <c:v>2.6356339999999999E-6</c:v>
                </c:pt>
                <c:pt idx="25951">
                  <c:v>2.6354950000000001E-6</c:v>
                </c:pt>
                <c:pt idx="25952">
                  <c:v>2.6353520000000002E-6</c:v>
                </c:pt>
                <c:pt idx="25953">
                  <c:v>2.635208E-6</c:v>
                </c:pt>
                <c:pt idx="25954">
                  <c:v>2.6350659999999999E-6</c:v>
                </c:pt>
                <c:pt idx="25955">
                  <c:v>2.6349200000000001E-6</c:v>
                </c:pt>
                <c:pt idx="25956">
                  <c:v>2.6347750000000001E-6</c:v>
                </c:pt>
                <c:pt idx="25957">
                  <c:v>2.6346300000000001E-6</c:v>
                </c:pt>
                <c:pt idx="25958">
                  <c:v>2.634486E-6</c:v>
                </c:pt>
                <c:pt idx="25959">
                  <c:v>2.6343450000000001E-6</c:v>
                </c:pt>
                <c:pt idx="25960">
                  <c:v>2.6342079999999999E-6</c:v>
                </c:pt>
                <c:pt idx="25961">
                  <c:v>2.634072E-6</c:v>
                </c:pt>
                <c:pt idx="25962">
                  <c:v>2.6339369999999999E-6</c:v>
                </c:pt>
                <c:pt idx="25963">
                  <c:v>2.633803E-6</c:v>
                </c:pt>
                <c:pt idx="25964">
                  <c:v>2.633667E-6</c:v>
                </c:pt>
                <c:pt idx="25965">
                  <c:v>2.6335330000000001E-6</c:v>
                </c:pt>
                <c:pt idx="25966">
                  <c:v>2.6333950000000001E-6</c:v>
                </c:pt>
                <c:pt idx="25967">
                  <c:v>2.6332539999999998E-6</c:v>
                </c:pt>
                <c:pt idx="25968">
                  <c:v>2.633113E-6</c:v>
                </c:pt>
                <c:pt idx="25969">
                  <c:v>2.632975E-6</c:v>
                </c:pt>
                <c:pt idx="25970">
                  <c:v>2.632839E-6</c:v>
                </c:pt>
                <c:pt idx="25971">
                  <c:v>2.6327039999999999E-6</c:v>
                </c:pt>
                <c:pt idx="25972">
                  <c:v>2.6325729999999999E-6</c:v>
                </c:pt>
                <c:pt idx="25973">
                  <c:v>2.632439E-6</c:v>
                </c:pt>
                <c:pt idx="25974">
                  <c:v>2.6323050000000001E-6</c:v>
                </c:pt>
                <c:pt idx="25975">
                  <c:v>2.6321690000000002E-6</c:v>
                </c:pt>
                <c:pt idx="25976">
                  <c:v>2.6320290000000001E-6</c:v>
                </c:pt>
                <c:pt idx="25977">
                  <c:v>2.6318899999999999E-6</c:v>
                </c:pt>
                <c:pt idx="25978">
                  <c:v>2.6317539999999999E-6</c:v>
                </c:pt>
                <c:pt idx="25979">
                  <c:v>2.6316189999999998E-6</c:v>
                </c:pt>
                <c:pt idx="25980">
                  <c:v>2.6314829999999999E-6</c:v>
                </c:pt>
                <c:pt idx="25981">
                  <c:v>2.6313499999999998E-6</c:v>
                </c:pt>
                <c:pt idx="25982">
                  <c:v>2.6312150000000001E-6</c:v>
                </c:pt>
                <c:pt idx="25983">
                  <c:v>2.6310770000000001E-6</c:v>
                </c:pt>
                <c:pt idx="25984">
                  <c:v>2.6309410000000002E-6</c:v>
                </c:pt>
                <c:pt idx="25985">
                  <c:v>2.6308069999999998E-6</c:v>
                </c:pt>
                <c:pt idx="25986">
                  <c:v>2.6306720000000001E-6</c:v>
                </c:pt>
                <c:pt idx="25987">
                  <c:v>2.630537E-6</c:v>
                </c:pt>
                <c:pt idx="25988">
                  <c:v>2.6304019999999999E-6</c:v>
                </c:pt>
                <c:pt idx="25989">
                  <c:v>2.6302659999999999E-6</c:v>
                </c:pt>
                <c:pt idx="25990">
                  <c:v>2.63013E-6</c:v>
                </c:pt>
                <c:pt idx="25991">
                  <c:v>2.6299940000000001E-6</c:v>
                </c:pt>
                <c:pt idx="25992">
                  <c:v>2.6298589999999999E-6</c:v>
                </c:pt>
                <c:pt idx="25993">
                  <c:v>2.6297239999999998E-6</c:v>
                </c:pt>
                <c:pt idx="25994">
                  <c:v>2.6295879999999999E-6</c:v>
                </c:pt>
                <c:pt idx="25995">
                  <c:v>2.6294530000000002E-6</c:v>
                </c:pt>
                <c:pt idx="25996">
                  <c:v>2.6293169999999998E-6</c:v>
                </c:pt>
                <c:pt idx="25997">
                  <c:v>2.6291809999999999E-6</c:v>
                </c:pt>
                <c:pt idx="25998">
                  <c:v>2.6290449999999999E-6</c:v>
                </c:pt>
                <c:pt idx="25999">
                  <c:v>2.628909E-6</c:v>
                </c:pt>
                <c:pt idx="26000">
                  <c:v>2.6287739999999998E-6</c:v>
                </c:pt>
                <c:pt idx="26001">
                  <c:v>2.6286379999999999E-6</c:v>
                </c:pt>
                <c:pt idx="26002">
                  <c:v>2.628502E-6</c:v>
                </c:pt>
                <c:pt idx="26003">
                  <c:v>2.6283669999999998E-6</c:v>
                </c:pt>
                <c:pt idx="26004">
                  <c:v>2.6282309999999999E-6</c:v>
                </c:pt>
                <c:pt idx="26005">
                  <c:v>2.6280960000000002E-6</c:v>
                </c:pt>
                <c:pt idx="26006">
                  <c:v>2.6279599999999998E-6</c:v>
                </c:pt>
                <c:pt idx="26007">
                  <c:v>2.6278239999999999E-6</c:v>
                </c:pt>
                <c:pt idx="26008">
                  <c:v>2.6276890000000002E-6</c:v>
                </c:pt>
                <c:pt idx="26009">
                  <c:v>2.6275529999999998E-6</c:v>
                </c:pt>
                <c:pt idx="26010">
                  <c:v>2.6274169999999999E-6</c:v>
                </c:pt>
                <c:pt idx="26011">
                  <c:v>2.6272809999999999E-6</c:v>
                </c:pt>
                <c:pt idx="26012">
                  <c:v>2.627145E-6</c:v>
                </c:pt>
                <c:pt idx="26013">
                  <c:v>2.627009E-6</c:v>
                </c:pt>
                <c:pt idx="26014">
                  <c:v>2.6268739999999999E-6</c:v>
                </c:pt>
                <c:pt idx="26015">
                  <c:v>2.626738E-6</c:v>
                </c:pt>
                <c:pt idx="26016">
                  <c:v>2.626602E-6</c:v>
                </c:pt>
                <c:pt idx="26017">
                  <c:v>2.6264660000000001E-6</c:v>
                </c:pt>
                <c:pt idx="26018">
                  <c:v>2.626331E-6</c:v>
                </c:pt>
                <c:pt idx="26019">
                  <c:v>2.626195E-6</c:v>
                </c:pt>
                <c:pt idx="26020">
                  <c:v>2.6260590000000001E-6</c:v>
                </c:pt>
                <c:pt idx="26021">
                  <c:v>2.6259230000000001E-6</c:v>
                </c:pt>
                <c:pt idx="26022">
                  <c:v>2.6257870000000002E-6</c:v>
                </c:pt>
                <c:pt idx="26023">
                  <c:v>2.6256509999999998E-6</c:v>
                </c:pt>
                <c:pt idx="26024">
                  <c:v>2.6255149999999999E-6</c:v>
                </c:pt>
                <c:pt idx="26025">
                  <c:v>2.6253789999999999E-6</c:v>
                </c:pt>
                <c:pt idx="26026">
                  <c:v>2.625243E-6</c:v>
                </c:pt>
                <c:pt idx="26027">
                  <c:v>2.6251070000000001E-6</c:v>
                </c:pt>
                <c:pt idx="26028">
                  <c:v>2.6249710000000001E-6</c:v>
                </c:pt>
                <c:pt idx="26029">
                  <c:v>2.6248350000000002E-6</c:v>
                </c:pt>
                <c:pt idx="26030">
                  <c:v>2.6246989999999998E-6</c:v>
                </c:pt>
                <c:pt idx="26031">
                  <c:v>2.6245629999999999E-6</c:v>
                </c:pt>
                <c:pt idx="26032">
                  <c:v>2.6244269999999999E-6</c:v>
                </c:pt>
                <c:pt idx="26033">
                  <c:v>2.624291E-6</c:v>
                </c:pt>
                <c:pt idx="26034">
                  <c:v>2.624155E-6</c:v>
                </c:pt>
                <c:pt idx="26035">
                  <c:v>2.6240190000000001E-6</c:v>
                </c:pt>
                <c:pt idx="26036">
                  <c:v>2.6238830000000001E-6</c:v>
                </c:pt>
                <c:pt idx="26037">
                  <c:v>2.6237470000000002E-6</c:v>
                </c:pt>
                <c:pt idx="26038">
                  <c:v>2.62361E-6</c:v>
                </c:pt>
                <c:pt idx="26039">
                  <c:v>2.6234740000000001E-6</c:v>
                </c:pt>
                <c:pt idx="26040">
                  <c:v>2.6233380000000001E-6</c:v>
                </c:pt>
                <c:pt idx="26041">
                  <c:v>2.623201E-6</c:v>
                </c:pt>
                <c:pt idx="26042">
                  <c:v>2.623065E-6</c:v>
                </c:pt>
                <c:pt idx="26043">
                  <c:v>2.6229290000000001E-6</c:v>
                </c:pt>
                <c:pt idx="26044">
                  <c:v>2.6227930000000001E-6</c:v>
                </c:pt>
                <c:pt idx="26045">
                  <c:v>2.6226570000000002E-6</c:v>
                </c:pt>
                <c:pt idx="26046">
                  <c:v>2.62252E-6</c:v>
                </c:pt>
                <c:pt idx="26047">
                  <c:v>2.6223840000000001E-6</c:v>
                </c:pt>
                <c:pt idx="26048">
                  <c:v>2.6222480000000001E-6</c:v>
                </c:pt>
                <c:pt idx="26049">
                  <c:v>2.6221120000000002E-6</c:v>
                </c:pt>
                <c:pt idx="26050">
                  <c:v>2.621975E-6</c:v>
                </c:pt>
                <c:pt idx="26051">
                  <c:v>2.6218390000000001E-6</c:v>
                </c:pt>
                <c:pt idx="26052">
                  <c:v>2.6217019999999999E-6</c:v>
                </c:pt>
                <c:pt idx="26053">
                  <c:v>2.6215659999999999E-6</c:v>
                </c:pt>
                <c:pt idx="26054">
                  <c:v>2.62143E-6</c:v>
                </c:pt>
                <c:pt idx="26055">
                  <c:v>2.6212929999999998E-6</c:v>
                </c:pt>
                <c:pt idx="26056">
                  <c:v>2.6211569999999999E-6</c:v>
                </c:pt>
                <c:pt idx="26057">
                  <c:v>2.6210209999999999E-6</c:v>
                </c:pt>
                <c:pt idx="26058">
                  <c:v>2.6208840000000002E-6</c:v>
                </c:pt>
                <c:pt idx="26059">
                  <c:v>2.6207479999999998E-6</c:v>
                </c:pt>
                <c:pt idx="26060">
                  <c:v>2.620611E-6</c:v>
                </c:pt>
                <c:pt idx="26061">
                  <c:v>2.6204750000000001E-6</c:v>
                </c:pt>
                <c:pt idx="26062">
                  <c:v>2.6203379999999999E-6</c:v>
                </c:pt>
                <c:pt idx="26063">
                  <c:v>2.620202E-6</c:v>
                </c:pt>
                <c:pt idx="26064">
                  <c:v>2.6200649999999998E-6</c:v>
                </c:pt>
                <c:pt idx="26065">
                  <c:v>2.6199289999999998E-6</c:v>
                </c:pt>
                <c:pt idx="26066">
                  <c:v>2.6197929999999999E-6</c:v>
                </c:pt>
                <c:pt idx="26067">
                  <c:v>2.6196560000000001E-6</c:v>
                </c:pt>
                <c:pt idx="26068">
                  <c:v>2.6195200000000002E-6</c:v>
                </c:pt>
                <c:pt idx="26069">
                  <c:v>2.619383E-6</c:v>
                </c:pt>
                <c:pt idx="26070">
                  <c:v>2.6192459999999998E-6</c:v>
                </c:pt>
                <c:pt idx="26071">
                  <c:v>2.6191099999999999E-6</c:v>
                </c:pt>
                <c:pt idx="26072">
                  <c:v>2.6189730000000001E-6</c:v>
                </c:pt>
                <c:pt idx="26073">
                  <c:v>2.6188370000000002E-6</c:v>
                </c:pt>
                <c:pt idx="26074">
                  <c:v>2.6187E-6</c:v>
                </c:pt>
                <c:pt idx="26075">
                  <c:v>2.6185629999999998E-6</c:v>
                </c:pt>
                <c:pt idx="26076">
                  <c:v>2.6184269999999999E-6</c:v>
                </c:pt>
                <c:pt idx="26077">
                  <c:v>2.6182900000000001E-6</c:v>
                </c:pt>
                <c:pt idx="26078">
                  <c:v>2.618153E-6</c:v>
                </c:pt>
                <c:pt idx="26079">
                  <c:v>2.618017E-6</c:v>
                </c:pt>
                <c:pt idx="26080">
                  <c:v>2.6178799999999998E-6</c:v>
                </c:pt>
                <c:pt idx="26081">
                  <c:v>2.6177430000000001E-6</c:v>
                </c:pt>
                <c:pt idx="26082">
                  <c:v>2.6176070000000001E-6</c:v>
                </c:pt>
                <c:pt idx="26083">
                  <c:v>2.6174699999999999E-6</c:v>
                </c:pt>
                <c:pt idx="26084">
                  <c:v>2.6173330000000002E-6</c:v>
                </c:pt>
                <c:pt idx="26085">
                  <c:v>2.617196E-6</c:v>
                </c:pt>
                <c:pt idx="26086">
                  <c:v>2.6170589999999998E-6</c:v>
                </c:pt>
                <c:pt idx="26087">
                  <c:v>2.6169220000000001E-6</c:v>
                </c:pt>
                <c:pt idx="26088">
                  <c:v>2.6167849999999999E-6</c:v>
                </c:pt>
                <c:pt idx="26089">
                  <c:v>2.6166489999999999E-6</c:v>
                </c:pt>
                <c:pt idx="26090">
                  <c:v>2.6165120000000002E-6</c:v>
                </c:pt>
                <c:pt idx="26091">
                  <c:v>2.616375E-6</c:v>
                </c:pt>
                <c:pt idx="26092">
                  <c:v>2.6162379999999998E-6</c:v>
                </c:pt>
                <c:pt idx="26093">
                  <c:v>2.6161010000000001E-6</c:v>
                </c:pt>
                <c:pt idx="26094">
                  <c:v>2.6159639999999999E-6</c:v>
                </c:pt>
                <c:pt idx="26095">
                  <c:v>2.6158270000000001E-6</c:v>
                </c:pt>
                <c:pt idx="26096">
                  <c:v>2.6156899999999999E-6</c:v>
                </c:pt>
                <c:pt idx="26097">
                  <c:v>2.6155530000000002E-6</c:v>
                </c:pt>
                <c:pt idx="26098">
                  <c:v>2.615416E-6</c:v>
                </c:pt>
                <c:pt idx="26099">
                  <c:v>2.6152800000000001E-6</c:v>
                </c:pt>
                <c:pt idx="26100">
                  <c:v>2.6151429999999999E-6</c:v>
                </c:pt>
                <c:pt idx="26101">
                  <c:v>2.6150060000000001E-6</c:v>
                </c:pt>
                <c:pt idx="26102">
                  <c:v>2.6148689999999999E-6</c:v>
                </c:pt>
                <c:pt idx="26103">
                  <c:v>2.6147320000000002E-6</c:v>
                </c:pt>
                <c:pt idx="26104">
                  <c:v>2.614595E-6</c:v>
                </c:pt>
                <c:pt idx="26105">
                  <c:v>2.6144579999999998E-6</c:v>
                </c:pt>
                <c:pt idx="26106">
                  <c:v>2.6143210000000001E-6</c:v>
                </c:pt>
                <c:pt idx="26107">
                  <c:v>2.6141839999999999E-6</c:v>
                </c:pt>
                <c:pt idx="26108">
                  <c:v>2.6140470000000001E-6</c:v>
                </c:pt>
                <c:pt idx="26109">
                  <c:v>2.6139099999999999E-6</c:v>
                </c:pt>
                <c:pt idx="26110">
                  <c:v>2.613774E-6</c:v>
                </c:pt>
                <c:pt idx="26111">
                  <c:v>2.6136369999999998E-6</c:v>
                </c:pt>
                <c:pt idx="26112">
                  <c:v>2.6135E-6</c:v>
                </c:pt>
                <c:pt idx="26113">
                  <c:v>2.6133629999999999E-6</c:v>
                </c:pt>
                <c:pt idx="26114">
                  <c:v>2.6132260000000001E-6</c:v>
                </c:pt>
                <c:pt idx="26115">
                  <c:v>2.6130889999999999E-6</c:v>
                </c:pt>
                <c:pt idx="26116">
                  <c:v>2.6129520000000002E-6</c:v>
                </c:pt>
                <c:pt idx="26117">
                  <c:v>2.612815E-6</c:v>
                </c:pt>
                <c:pt idx="26118">
                  <c:v>2.6126779999999998E-6</c:v>
                </c:pt>
                <c:pt idx="26119">
                  <c:v>2.612541E-6</c:v>
                </c:pt>
                <c:pt idx="26120">
                  <c:v>2.6124039999999999E-6</c:v>
                </c:pt>
                <c:pt idx="26121">
                  <c:v>2.6122670000000001E-6</c:v>
                </c:pt>
                <c:pt idx="26122">
                  <c:v>2.6121299999999999E-6</c:v>
                </c:pt>
                <c:pt idx="26123">
                  <c:v>2.6119930000000002E-6</c:v>
                </c:pt>
                <c:pt idx="26124">
                  <c:v>2.611856E-6</c:v>
                </c:pt>
                <c:pt idx="26125">
                  <c:v>2.6117189999999998E-6</c:v>
                </c:pt>
                <c:pt idx="26126">
                  <c:v>2.611582E-6</c:v>
                </c:pt>
                <c:pt idx="26127">
                  <c:v>2.6114449999999999E-6</c:v>
                </c:pt>
                <c:pt idx="26128">
                  <c:v>2.6113089999999999E-6</c:v>
                </c:pt>
                <c:pt idx="26129">
                  <c:v>2.6111720000000002E-6</c:v>
                </c:pt>
                <c:pt idx="26130">
                  <c:v>2.611035E-6</c:v>
                </c:pt>
                <c:pt idx="26131">
                  <c:v>2.6108979999999998E-6</c:v>
                </c:pt>
                <c:pt idx="26132">
                  <c:v>2.610761E-6</c:v>
                </c:pt>
                <c:pt idx="26133">
                  <c:v>2.6106239999999999E-6</c:v>
                </c:pt>
                <c:pt idx="26134">
                  <c:v>2.6104870000000001E-6</c:v>
                </c:pt>
                <c:pt idx="26135">
                  <c:v>2.6103499999999999E-6</c:v>
                </c:pt>
                <c:pt idx="26136">
                  <c:v>2.6102130000000002E-6</c:v>
                </c:pt>
                <c:pt idx="26137">
                  <c:v>2.610076E-6</c:v>
                </c:pt>
                <c:pt idx="26138">
                  <c:v>2.60994E-6</c:v>
                </c:pt>
                <c:pt idx="26139">
                  <c:v>2.6098029999999999E-6</c:v>
                </c:pt>
                <c:pt idx="26140">
                  <c:v>2.6096660000000001E-6</c:v>
                </c:pt>
                <c:pt idx="26141">
                  <c:v>2.6095289999999999E-6</c:v>
                </c:pt>
                <c:pt idx="26142">
                  <c:v>2.6093920000000002E-6</c:v>
                </c:pt>
                <c:pt idx="26143">
                  <c:v>2.609255E-6</c:v>
                </c:pt>
                <c:pt idx="26144">
                  <c:v>2.6091179999999998E-6</c:v>
                </c:pt>
                <c:pt idx="26145">
                  <c:v>2.6089799999999998E-6</c:v>
                </c:pt>
                <c:pt idx="26146">
                  <c:v>2.6088490000000002E-6</c:v>
                </c:pt>
                <c:pt idx="26147">
                  <c:v>2.6087129999999998E-6</c:v>
                </c:pt>
                <c:pt idx="26148">
                  <c:v>2.608574E-6</c:v>
                </c:pt>
                <c:pt idx="26149">
                  <c:v>2.608434E-6</c:v>
                </c:pt>
                <c:pt idx="26150">
                  <c:v>2.6082970000000002E-6</c:v>
                </c:pt>
                <c:pt idx="26151">
                  <c:v>2.6081589999999998E-6</c:v>
                </c:pt>
                <c:pt idx="26152">
                  <c:v>2.6080190000000002E-6</c:v>
                </c:pt>
                <c:pt idx="26153">
                  <c:v>2.607882E-6</c:v>
                </c:pt>
                <c:pt idx="26154">
                  <c:v>2.607746E-6</c:v>
                </c:pt>
                <c:pt idx="26155">
                  <c:v>2.6076100000000001E-6</c:v>
                </c:pt>
                <c:pt idx="26156">
                  <c:v>2.6074740000000002E-6</c:v>
                </c:pt>
                <c:pt idx="26157">
                  <c:v>2.6073380000000002E-6</c:v>
                </c:pt>
                <c:pt idx="26158">
                  <c:v>2.6072039999999999E-6</c:v>
                </c:pt>
                <c:pt idx="26159">
                  <c:v>2.6070709999999998E-6</c:v>
                </c:pt>
                <c:pt idx="26160">
                  <c:v>2.6069340000000001E-6</c:v>
                </c:pt>
                <c:pt idx="26161">
                  <c:v>2.6067980000000001E-6</c:v>
                </c:pt>
                <c:pt idx="26162">
                  <c:v>2.6066600000000001E-6</c:v>
                </c:pt>
                <c:pt idx="26163">
                  <c:v>2.606518E-6</c:v>
                </c:pt>
                <c:pt idx="26164">
                  <c:v>2.606378E-6</c:v>
                </c:pt>
                <c:pt idx="26165">
                  <c:v>2.6062410000000002E-6</c:v>
                </c:pt>
                <c:pt idx="26166">
                  <c:v>2.6061030000000002E-6</c:v>
                </c:pt>
                <c:pt idx="26167">
                  <c:v>2.605964E-6</c:v>
                </c:pt>
                <c:pt idx="26168">
                  <c:v>2.6058320000000001E-6</c:v>
                </c:pt>
                <c:pt idx="26169">
                  <c:v>2.6056979999999998E-6</c:v>
                </c:pt>
                <c:pt idx="26170">
                  <c:v>2.605559E-6</c:v>
                </c:pt>
                <c:pt idx="26171">
                  <c:v>2.6054180000000001E-6</c:v>
                </c:pt>
                <c:pt idx="26172">
                  <c:v>2.6052800000000002E-6</c:v>
                </c:pt>
                <c:pt idx="26173">
                  <c:v>2.6051440000000002E-6</c:v>
                </c:pt>
                <c:pt idx="26174">
                  <c:v>2.6050090000000001E-6</c:v>
                </c:pt>
                <c:pt idx="26175">
                  <c:v>2.604874E-6</c:v>
                </c:pt>
                <c:pt idx="26176">
                  <c:v>2.604738E-6</c:v>
                </c:pt>
                <c:pt idx="26177">
                  <c:v>2.6046020000000001E-6</c:v>
                </c:pt>
                <c:pt idx="26178">
                  <c:v>2.6044660000000001E-6</c:v>
                </c:pt>
                <c:pt idx="26179">
                  <c:v>2.6043289999999999E-6</c:v>
                </c:pt>
                <c:pt idx="26180">
                  <c:v>2.6041959999999999E-6</c:v>
                </c:pt>
                <c:pt idx="26181">
                  <c:v>2.6040599999999999E-6</c:v>
                </c:pt>
                <c:pt idx="26182">
                  <c:v>2.6039210000000001E-6</c:v>
                </c:pt>
                <c:pt idx="26183">
                  <c:v>2.6037810000000001E-6</c:v>
                </c:pt>
                <c:pt idx="26184">
                  <c:v>2.6036439999999999E-6</c:v>
                </c:pt>
                <c:pt idx="26185">
                  <c:v>2.6035070000000001E-6</c:v>
                </c:pt>
                <c:pt idx="26186">
                  <c:v>2.6033710000000002E-6</c:v>
                </c:pt>
                <c:pt idx="26187">
                  <c:v>2.6032310000000001E-6</c:v>
                </c:pt>
                <c:pt idx="26188">
                  <c:v>2.6030919999999999E-6</c:v>
                </c:pt>
                <c:pt idx="26189">
                  <c:v>2.602958E-6</c:v>
                </c:pt>
                <c:pt idx="26190">
                  <c:v>2.6028209999999998E-6</c:v>
                </c:pt>
                <c:pt idx="26191">
                  <c:v>2.6026840000000001E-6</c:v>
                </c:pt>
                <c:pt idx="26192">
                  <c:v>2.6025500000000002E-6</c:v>
                </c:pt>
                <c:pt idx="26193">
                  <c:v>2.6024150000000001E-6</c:v>
                </c:pt>
                <c:pt idx="26194">
                  <c:v>2.6022770000000001E-6</c:v>
                </c:pt>
                <c:pt idx="26195">
                  <c:v>2.6021379999999998E-6</c:v>
                </c:pt>
                <c:pt idx="26196">
                  <c:v>2.6020019999999999E-6</c:v>
                </c:pt>
                <c:pt idx="26197">
                  <c:v>2.6018659999999999E-6</c:v>
                </c:pt>
                <c:pt idx="26198">
                  <c:v>2.6017309999999998E-6</c:v>
                </c:pt>
                <c:pt idx="26199">
                  <c:v>2.6015929999999998E-6</c:v>
                </c:pt>
                <c:pt idx="26200">
                  <c:v>2.6014589999999999E-6</c:v>
                </c:pt>
                <c:pt idx="26201">
                  <c:v>2.6013200000000001E-6</c:v>
                </c:pt>
                <c:pt idx="26202">
                  <c:v>2.6011820000000001E-6</c:v>
                </c:pt>
                <c:pt idx="26203">
                  <c:v>2.6010449999999999E-6</c:v>
                </c:pt>
                <c:pt idx="26204">
                  <c:v>2.6009060000000001E-6</c:v>
                </c:pt>
                <c:pt idx="26205">
                  <c:v>2.6007669999999999E-6</c:v>
                </c:pt>
                <c:pt idx="26206">
                  <c:v>2.6006289999999999E-6</c:v>
                </c:pt>
                <c:pt idx="26207">
                  <c:v>2.6004940000000002E-6</c:v>
                </c:pt>
                <c:pt idx="26208">
                  <c:v>2.6003590000000001E-6</c:v>
                </c:pt>
                <c:pt idx="26209">
                  <c:v>2.6002239999999999E-6</c:v>
                </c:pt>
                <c:pt idx="26210">
                  <c:v>2.6000870000000002E-6</c:v>
                </c:pt>
                <c:pt idx="26211">
                  <c:v>2.599957E-6</c:v>
                </c:pt>
                <c:pt idx="26212">
                  <c:v>2.599821E-6</c:v>
                </c:pt>
                <c:pt idx="26213">
                  <c:v>2.5996839999999998E-6</c:v>
                </c:pt>
                <c:pt idx="26214">
                  <c:v>2.5995459999999998E-6</c:v>
                </c:pt>
                <c:pt idx="26215">
                  <c:v>2.5994059999999998E-6</c:v>
                </c:pt>
                <c:pt idx="26216">
                  <c:v>2.5992649999999999E-6</c:v>
                </c:pt>
                <c:pt idx="26217">
                  <c:v>2.5991269999999999E-6</c:v>
                </c:pt>
                <c:pt idx="26218">
                  <c:v>2.5989889999999999E-6</c:v>
                </c:pt>
                <c:pt idx="26219">
                  <c:v>2.5988509999999999E-6</c:v>
                </c:pt>
                <c:pt idx="26220">
                  <c:v>2.5987190000000001E-6</c:v>
                </c:pt>
                <c:pt idx="26221">
                  <c:v>2.5985819999999999E-6</c:v>
                </c:pt>
                <c:pt idx="26222">
                  <c:v>2.5984430000000001E-6</c:v>
                </c:pt>
                <c:pt idx="26223">
                  <c:v>2.5983059999999999E-6</c:v>
                </c:pt>
                <c:pt idx="26224">
                  <c:v>2.5981709999999998E-6</c:v>
                </c:pt>
                <c:pt idx="26225">
                  <c:v>2.5980349999999999E-6</c:v>
                </c:pt>
                <c:pt idx="26226">
                  <c:v>2.5978989999999999E-6</c:v>
                </c:pt>
                <c:pt idx="26227">
                  <c:v>2.5977620000000002E-6</c:v>
                </c:pt>
                <c:pt idx="26228">
                  <c:v>2.5976310000000001E-6</c:v>
                </c:pt>
                <c:pt idx="26229">
                  <c:v>2.597494E-6</c:v>
                </c:pt>
                <c:pt idx="26230">
                  <c:v>2.5973570000000002E-6</c:v>
                </c:pt>
                <c:pt idx="26231">
                  <c:v>2.5972190000000002E-6</c:v>
                </c:pt>
                <c:pt idx="26232">
                  <c:v>2.5970810000000002E-6</c:v>
                </c:pt>
                <c:pt idx="26233">
                  <c:v>2.5969399999999999E-6</c:v>
                </c:pt>
                <c:pt idx="26234">
                  <c:v>2.5968019999999999E-6</c:v>
                </c:pt>
                <c:pt idx="26235">
                  <c:v>2.596668E-6</c:v>
                </c:pt>
                <c:pt idx="26236">
                  <c:v>2.5965309999999998E-6</c:v>
                </c:pt>
                <c:pt idx="26237">
                  <c:v>2.5963949999999999E-6</c:v>
                </c:pt>
                <c:pt idx="26238">
                  <c:v>2.5962600000000002E-6</c:v>
                </c:pt>
                <c:pt idx="26239">
                  <c:v>2.5961220000000002E-6</c:v>
                </c:pt>
                <c:pt idx="26240">
                  <c:v>2.5959820000000001E-6</c:v>
                </c:pt>
                <c:pt idx="26241">
                  <c:v>2.5958460000000002E-6</c:v>
                </c:pt>
                <c:pt idx="26242">
                  <c:v>2.595709E-6</c:v>
                </c:pt>
                <c:pt idx="26243">
                  <c:v>2.5955730000000001E-6</c:v>
                </c:pt>
                <c:pt idx="26244">
                  <c:v>2.5954359999999999E-6</c:v>
                </c:pt>
                <c:pt idx="26245">
                  <c:v>2.5953060000000001E-6</c:v>
                </c:pt>
                <c:pt idx="26246">
                  <c:v>2.595171E-6</c:v>
                </c:pt>
                <c:pt idx="26247">
                  <c:v>2.595035E-6</c:v>
                </c:pt>
                <c:pt idx="26248">
                  <c:v>2.5948990000000001E-6</c:v>
                </c:pt>
                <c:pt idx="26249">
                  <c:v>2.5947579999999998E-6</c:v>
                </c:pt>
                <c:pt idx="26250">
                  <c:v>2.5946169999999999E-6</c:v>
                </c:pt>
                <c:pt idx="26251">
                  <c:v>2.594481E-6</c:v>
                </c:pt>
                <c:pt idx="26252">
                  <c:v>2.5943439999999998E-6</c:v>
                </c:pt>
                <c:pt idx="26253">
                  <c:v>2.5942059999999998E-6</c:v>
                </c:pt>
                <c:pt idx="26254">
                  <c:v>2.5940710000000001E-6</c:v>
                </c:pt>
                <c:pt idx="26255">
                  <c:v>2.5939330000000001E-6</c:v>
                </c:pt>
                <c:pt idx="26256">
                  <c:v>2.593798E-6</c:v>
                </c:pt>
                <c:pt idx="26257">
                  <c:v>2.5936590000000002E-6</c:v>
                </c:pt>
                <c:pt idx="26258">
                  <c:v>2.593522E-6</c:v>
                </c:pt>
                <c:pt idx="26259">
                  <c:v>2.5933889999999999E-6</c:v>
                </c:pt>
                <c:pt idx="26260">
                  <c:v>2.5932559999999999E-6</c:v>
                </c:pt>
                <c:pt idx="26261">
                  <c:v>2.5931210000000002E-6</c:v>
                </c:pt>
                <c:pt idx="26262">
                  <c:v>2.5929779999999998E-6</c:v>
                </c:pt>
                <c:pt idx="26263">
                  <c:v>2.592839E-6</c:v>
                </c:pt>
                <c:pt idx="26264">
                  <c:v>2.5926989999999999E-6</c:v>
                </c:pt>
                <c:pt idx="26265">
                  <c:v>2.5925639999999998E-6</c:v>
                </c:pt>
                <c:pt idx="26266">
                  <c:v>2.5924290000000001E-6</c:v>
                </c:pt>
                <c:pt idx="26267">
                  <c:v>2.5922930000000002E-6</c:v>
                </c:pt>
                <c:pt idx="26268">
                  <c:v>2.5921620000000002E-6</c:v>
                </c:pt>
                <c:pt idx="26269">
                  <c:v>2.5920229999999999E-6</c:v>
                </c:pt>
                <c:pt idx="26270">
                  <c:v>2.591882E-6</c:v>
                </c:pt>
                <c:pt idx="26271">
                  <c:v>2.5917399999999999E-6</c:v>
                </c:pt>
                <c:pt idx="26272">
                  <c:v>2.5916080000000001E-6</c:v>
                </c:pt>
                <c:pt idx="26273">
                  <c:v>2.5914779999999999E-6</c:v>
                </c:pt>
                <c:pt idx="26274">
                  <c:v>2.5913430000000002E-6</c:v>
                </c:pt>
                <c:pt idx="26275">
                  <c:v>2.5912080000000001E-6</c:v>
                </c:pt>
                <c:pt idx="26276">
                  <c:v>2.5910689999999998E-6</c:v>
                </c:pt>
                <c:pt idx="26277">
                  <c:v>2.5909270000000002E-6</c:v>
                </c:pt>
                <c:pt idx="26278">
                  <c:v>2.5907879999999999E-6</c:v>
                </c:pt>
                <c:pt idx="26279">
                  <c:v>2.5906510000000002E-6</c:v>
                </c:pt>
                <c:pt idx="26280">
                  <c:v>2.590516E-6</c:v>
                </c:pt>
                <c:pt idx="26281">
                  <c:v>2.590378E-6</c:v>
                </c:pt>
                <c:pt idx="26282">
                  <c:v>2.5902479999999998E-6</c:v>
                </c:pt>
                <c:pt idx="26283">
                  <c:v>2.5901150000000002E-6</c:v>
                </c:pt>
                <c:pt idx="26284">
                  <c:v>2.5899789999999998E-6</c:v>
                </c:pt>
                <c:pt idx="26285">
                  <c:v>2.5898409999999998E-6</c:v>
                </c:pt>
                <c:pt idx="26286">
                  <c:v>2.5897040000000001E-6</c:v>
                </c:pt>
                <c:pt idx="26287">
                  <c:v>2.5895649999999998E-6</c:v>
                </c:pt>
                <c:pt idx="26288">
                  <c:v>2.589424E-6</c:v>
                </c:pt>
                <c:pt idx="26289">
                  <c:v>2.5892870000000002E-6</c:v>
                </c:pt>
                <c:pt idx="26290">
                  <c:v>2.5891509999999998E-6</c:v>
                </c:pt>
                <c:pt idx="26291">
                  <c:v>2.5890160000000001E-6</c:v>
                </c:pt>
                <c:pt idx="26292">
                  <c:v>2.5888769999999999E-6</c:v>
                </c:pt>
                <c:pt idx="26293">
                  <c:v>2.5887479999999999E-6</c:v>
                </c:pt>
                <c:pt idx="26294">
                  <c:v>2.588614E-6</c:v>
                </c:pt>
                <c:pt idx="26295">
                  <c:v>2.5884789999999999E-6</c:v>
                </c:pt>
                <c:pt idx="26296">
                  <c:v>2.588343E-6</c:v>
                </c:pt>
                <c:pt idx="26297">
                  <c:v>2.5882029999999999E-6</c:v>
                </c:pt>
                <c:pt idx="26298">
                  <c:v>2.5880620000000001E-6</c:v>
                </c:pt>
                <c:pt idx="26299">
                  <c:v>2.5879269999999999E-6</c:v>
                </c:pt>
                <c:pt idx="26300">
                  <c:v>2.5877869999999999E-6</c:v>
                </c:pt>
                <c:pt idx="26301">
                  <c:v>2.5876469999999998E-6</c:v>
                </c:pt>
                <c:pt idx="26302">
                  <c:v>2.5875109999999999E-6</c:v>
                </c:pt>
                <c:pt idx="26303">
                  <c:v>2.5873760000000002E-6</c:v>
                </c:pt>
                <c:pt idx="26304">
                  <c:v>2.5872419999999999E-6</c:v>
                </c:pt>
                <c:pt idx="26305">
                  <c:v>2.5871070000000002E-6</c:v>
                </c:pt>
                <c:pt idx="26306">
                  <c:v>2.5869709999999998E-6</c:v>
                </c:pt>
                <c:pt idx="26307">
                  <c:v>2.5868349999999999E-6</c:v>
                </c:pt>
                <c:pt idx="26308">
                  <c:v>2.5866989999999999E-6</c:v>
                </c:pt>
                <c:pt idx="26309">
                  <c:v>2.5865679999999999E-6</c:v>
                </c:pt>
                <c:pt idx="26310">
                  <c:v>2.586432E-6</c:v>
                </c:pt>
                <c:pt idx="26311">
                  <c:v>2.5862930000000001E-6</c:v>
                </c:pt>
                <c:pt idx="26312">
                  <c:v>2.5861519999999998E-6</c:v>
                </c:pt>
                <c:pt idx="26313">
                  <c:v>2.5860159999999999E-6</c:v>
                </c:pt>
                <c:pt idx="26314">
                  <c:v>2.5858770000000001E-6</c:v>
                </c:pt>
                <c:pt idx="26315">
                  <c:v>2.5857379999999999E-6</c:v>
                </c:pt>
                <c:pt idx="26316">
                  <c:v>2.5856019999999999E-6</c:v>
                </c:pt>
                <c:pt idx="26317">
                  <c:v>2.5854670000000002E-6</c:v>
                </c:pt>
                <c:pt idx="26318">
                  <c:v>2.5853320000000001E-6</c:v>
                </c:pt>
                <c:pt idx="26319">
                  <c:v>2.585197E-6</c:v>
                </c:pt>
                <c:pt idx="26320">
                  <c:v>2.585061E-6</c:v>
                </c:pt>
                <c:pt idx="26321">
                  <c:v>2.5849279999999999E-6</c:v>
                </c:pt>
                <c:pt idx="26322">
                  <c:v>2.5847949999999999E-6</c:v>
                </c:pt>
                <c:pt idx="26323">
                  <c:v>2.5846600000000002E-6</c:v>
                </c:pt>
                <c:pt idx="26324">
                  <c:v>2.584523E-6</c:v>
                </c:pt>
                <c:pt idx="26325">
                  <c:v>2.5843840000000002E-6</c:v>
                </c:pt>
                <c:pt idx="26326">
                  <c:v>2.5842449999999999E-6</c:v>
                </c:pt>
                <c:pt idx="26327">
                  <c:v>2.5841060000000001E-6</c:v>
                </c:pt>
                <c:pt idx="26328">
                  <c:v>2.5839660000000001E-6</c:v>
                </c:pt>
                <c:pt idx="26329">
                  <c:v>2.5838300000000001E-6</c:v>
                </c:pt>
                <c:pt idx="26330">
                  <c:v>2.5836940000000002E-6</c:v>
                </c:pt>
                <c:pt idx="26331">
                  <c:v>2.5835610000000001E-6</c:v>
                </c:pt>
                <c:pt idx="26332">
                  <c:v>2.5834309999999999E-6</c:v>
                </c:pt>
                <c:pt idx="26333">
                  <c:v>2.5832929999999999E-6</c:v>
                </c:pt>
                <c:pt idx="26334">
                  <c:v>2.5831560000000002E-6</c:v>
                </c:pt>
                <c:pt idx="26335">
                  <c:v>2.5830199999999998E-6</c:v>
                </c:pt>
                <c:pt idx="26336">
                  <c:v>2.5828819999999998E-6</c:v>
                </c:pt>
                <c:pt idx="26337">
                  <c:v>2.582743E-6</c:v>
                </c:pt>
                <c:pt idx="26338">
                  <c:v>2.582607E-6</c:v>
                </c:pt>
                <c:pt idx="26339">
                  <c:v>2.5824719999999999E-6</c:v>
                </c:pt>
                <c:pt idx="26340">
                  <c:v>2.5823389999999998E-6</c:v>
                </c:pt>
                <c:pt idx="26341">
                  <c:v>2.5822040000000001E-6</c:v>
                </c:pt>
                <c:pt idx="26342">
                  <c:v>2.582069E-6</c:v>
                </c:pt>
                <c:pt idx="26343">
                  <c:v>2.5819319999999998E-6</c:v>
                </c:pt>
                <c:pt idx="26344">
                  <c:v>2.581793E-6</c:v>
                </c:pt>
                <c:pt idx="26345">
                  <c:v>2.5816559999999998E-6</c:v>
                </c:pt>
                <c:pt idx="26346">
                  <c:v>2.5815210000000001E-6</c:v>
                </c:pt>
                <c:pt idx="26347">
                  <c:v>2.5813830000000001E-6</c:v>
                </c:pt>
                <c:pt idx="26348">
                  <c:v>2.5812430000000001E-6</c:v>
                </c:pt>
                <c:pt idx="26349">
                  <c:v>2.5811070000000001E-6</c:v>
                </c:pt>
                <c:pt idx="26350">
                  <c:v>2.5809729999999998E-6</c:v>
                </c:pt>
                <c:pt idx="26351">
                  <c:v>2.5808389999999999E-6</c:v>
                </c:pt>
                <c:pt idx="26352">
                  <c:v>2.5807020000000002E-6</c:v>
                </c:pt>
                <c:pt idx="26353">
                  <c:v>2.5805710000000002E-6</c:v>
                </c:pt>
                <c:pt idx="26354">
                  <c:v>2.5804400000000001E-6</c:v>
                </c:pt>
                <c:pt idx="26355">
                  <c:v>2.580305E-6</c:v>
                </c:pt>
                <c:pt idx="26356">
                  <c:v>2.5801679999999998E-6</c:v>
                </c:pt>
                <c:pt idx="26357">
                  <c:v>2.5800299999999998E-6</c:v>
                </c:pt>
                <c:pt idx="26358">
                  <c:v>2.579889E-6</c:v>
                </c:pt>
                <c:pt idx="26359">
                  <c:v>2.5797469999999999E-6</c:v>
                </c:pt>
                <c:pt idx="26360">
                  <c:v>2.5796080000000001E-6</c:v>
                </c:pt>
                <c:pt idx="26361">
                  <c:v>2.5794689999999998E-6</c:v>
                </c:pt>
                <c:pt idx="26362">
                  <c:v>2.5793379999999998E-6</c:v>
                </c:pt>
                <c:pt idx="26363">
                  <c:v>2.5792089999999998E-6</c:v>
                </c:pt>
                <c:pt idx="26364">
                  <c:v>2.5790779999999998E-6</c:v>
                </c:pt>
                <c:pt idx="26365">
                  <c:v>2.578946E-6</c:v>
                </c:pt>
                <c:pt idx="26366">
                  <c:v>2.5788140000000002E-6</c:v>
                </c:pt>
                <c:pt idx="26367">
                  <c:v>2.5786740000000001E-6</c:v>
                </c:pt>
                <c:pt idx="26368">
                  <c:v>2.578532E-6</c:v>
                </c:pt>
                <c:pt idx="26369">
                  <c:v>2.5783919999999999E-6</c:v>
                </c:pt>
                <c:pt idx="26370">
                  <c:v>2.5782530000000001E-6</c:v>
                </c:pt>
                <c:pt idx="26371">
                  <c:v>2.5781170000000002E-6</c:v>
                </c:pt>
                <c:pt idx="26372">
                  <c:v>2.5779820000000001E-6</c:v>
                </c:pt>
                <c:pt idx="26373">
                  <c:v>2.5778449999999999E-6</c:v>
                </c:pt>
                <c:pt idx="26374">
                  <c:v>2.577711E-6</c:v>
                </c:pt>
                <c:pt idx="26375">
                  <c:v>2.5775809999999998E-6</c:v>
                </c:pt>
                <c:pt idx="26376">
                  <c:v>2.577449E-6</c:v>
                </c:pt>
                <c:pt idx="26377">
                  <c:v>2.5773139999999998E-6</c:v>
                </c:pt>
                <c:pt idx="26378">
                  <c:v>2.5771720000000001E-6</c:v>
                </c:pt>
                <c:pt idx="26379">
                  <c:v>2.57703E-6</c:v>
                </c:pt>
                <c:pt idx="26380">
                  <c:v>2.5768890000000002E-6</c:v>
                </c:pt>
                <c:pt idx="26381">
                  <c:v>2.5767560000000001E-6</c:v>
                </c:pt>
                <c:pt idx="26382">
                  <c:v>2.57663E-6</c:v>
                </c:pt>
                <c:pt idx="26383">
                  <c:v>2.576499E-6</c:v>
                </c:pt>
                <c:pt idx="26384">
                  <c:v>2.5763619999999998E-6</c:v>
                </c:pt>
                <c:pt idx="26385">
                  <c:v>2.5762239999999998E-6</c:v>
                </c:pt>
                <c:pt idx="26386">
                  <c:v>2.5760859999999998E-6</c:v>
                </c:pt>
                <c:pt idx="26387">
                  <c:v>2.5759479999999998E-6</c:v>
                </c:pt>
                <c:pt idx="26388">
                  <c:v>2.5758099999999998E-6</c:v>
                </c:pt>
                <c:pt idx="26389">
                  <c:v>2.5756700000000002E-6</c:v>
                </c:pt>
                <c:pt idx="26390">
                  <c:v>2.5755320000000002E-6</c:v>
                </c:pt>
                <c:pt idx="26391">
                  <c:v>2.5754010000000002E-6</c:v>
                </c:pt>
                <c:pt idx="26392">
                  <c:v>2.575273E-6</c:v>
                </c:pt>
                <c:pt idx="26393">
                  <c:v>2.575142E-6</c:v>
                </c:pt>
                <c:pt idx="26394">
                  <c:v>2.575004E-6</c:v>
                </c:pt>
                <c:pt idx="26395">
                  <c:v>2.5748630000000002E-6</c:v>
                </c:pt>
                <c:pt idx="26396">
                  <c:v>2.5747239999999999E-6</c:v>
                </c:pt>
                <c:pt idx="26397">
                  <c:v>2.5745870000000002E-6</c:v>
                </c:pt>
                <c:pt idx="26398">
                  <c:v>2.5744509999999998E-6</c:v>
                </c:pt>
                <c:pt idx="26399">
                  <c:v>2.5743160000000001E-6</c:v>
                </c:pt>
                <c:pt idx="26400">
                  <c:v>2.5741820000000002E-6</c:v>
                </c:pt>
                <c:pt idx="26401">
                  <c:v>2.5740479999999999E-6</c:v>
                </c:pt>
                <c:pt idx="26402">
                  <c:v>2.5739130000000002E-6</c:v>
                </c:pt>
                <c:pt idx="26403">
                  <c:v>2.573783E-6</c:v>
                </c:pt>
                <c:pt idx="26404">
                  <c:v>2.5736490000000001E-6</c:v>
                </c:pt>
                <c:pt idx="26405">
                  <c:v>2.5735110000000001E-6</c:v>
                </c:pt>
                <c:pt idx="26406">
                  <c:v>2.573371E-6</c:v>
                </c:pt>
                <c:pt idx="26407">
                  <c:v>2.5732350000000001E-6</c:v>
                </c:pt>
                <c:pt idx="26408">
                  <c:v>2.5730970000000001E-6</c:v>
                </c:pt>
                <c:pt idx="26409">
                  <c:v>2.5729579999999999E-6</c:v>
                </c:pt>
                <c:pt idx="26410">
                  <c:v>2.5728230000000002E-6</c:v>
                </c:pt>
                <c:pt idx="26411">
                  <c:v>2.5726889999999999E-6</c:v>
                </c:pt>
                <c:pt idx="26412">
                  <c:v>2.57255E-6</c:v>
                </c:pt>
                <c:pt idx="26413">
                  <c:v>2.5724210000000001E-6</c:v>
                </c:pt>
                <c:pt idx="26414">
                  <c:v>2.5722900000000001E-6</c:v>
                </c:pt>
                <c:pt idx="26415">
                  <c:v>2.5721560000000002E-6</c:v>
                </c:pt>
                <c:pt idx="26416">
                  <c:v>2.572019E-6</c:v>
                </c:pt>
                <c:pt idx="26417">
                  <c:v>2.5718830000000001E-6</c:v>
                </c:pt>
                <c:pt idx="26418">
                  <c:v>2.5717439999999998E-6</c:v>
                </c:pt>
                <c:pt idx="26419">
                  <c:v>2.5716040000000002E-6</c:v>
                </c:pt>
                <c:pt idx="26420">
                  <c:v>2.571467E-6</c:v>
                </c:pt>
                <c:pt idx="26421">
                  <c:v>2.5713319999999999E-6</c:v>
                </c:pt>
                <c:pt idx="26422">
                  <c:v>2.571198E-6</c:v>
                </c:pt>
                <c:pt idx="26423">
                  <c:v>2.5710629999999999E-6</c:v>
                </c:pt>
                <c:pt idx="26424">
                  <c:v>2.5709280000000002E-6</c:v>
                </c:pt>
                <c:pt idx="26425">
                  <c:v>2.570793E-6</c:v>
                </c:pt>
                <c:pt idx="26426">
                  <c:v>2.5706579999999999E-6</c:v>
                </c:pt>
                <c:pt idx="26427">
                  <c:v>2.5705230000000002E-6</c:v>
                </c:pt>
                <c:pt idx="26428">
                  <c:v>2.5703869999999998E-6</c:v>
                </c:pt>
                <c:pt idx="26429">
                  <c:v>2.5702520000000001E-6</c:v>
                </c:pt>
                <c:pt idx="26430">
                  <c:v>2.570117E-6</c:v>
                </c:pt>
                <c:pt idx="26431">
                  <c:v>2.5699810000000001E-6</c:v>
                </c:pt>
                <c:pt idx="26432">
                  <c:v>2.5698450000000001E-6</c:v>
                </c:pt>
                <c:pt idx="26433">
                  <c:v>2.5697079999999999E-6</c:v>
                </c:pt>
                <c:pt idx="26434">
                  <c:v>2.5695769999999999E-6</c:v>
                </c:pt>
                <c:pt idx="26435">
                  <c:v>2.569443E-6</c:v>
                </c:pt>
                <c:pt idx="26436">
                  <c:v>2.5693079999999999E-6</c:v>
                </c:pt>
                <c:pt idx="26437">
                  <c:v>2.5691699999999999E-6</c:v>
                </c:pt>
                <c:pt idx="26438">
                  <c:v>2.5690319999999999E-6</c:v>
                </c:pt>
                <c:pt idx="26439">
                  <c:v>2.5688939999999999E-6</c:v>
                </c:pt>
                <c:pt idx="26440">
                  <c:v>2.568758E-6</c:v>
                </c:pt>
                <c:pt idx="26441">
                  <c:v>2.568622E-6</c:v>
                </c:pt>
                <c:pt idx="26442">
                  <c:v>2.5684860000000001E-6</c:v>
                </c:pt>
                <c:pt idx="26443">
                  <c:v>2.568353E-6</c:v>
                </c:pt>
                <c:pt idx="26444">
                  <c:v>2.5682190000000001E-6</c:v>
                </c:pt>
                <c:pt idx="26445">
                  <c:v>2.5680849999999998E-6</c:v>
                </c:pt>
                <c:pt idx="26446">
                  <c:v>2.5679489999999999E-6</c:v>
                </c:pt>
                <c:pt idx="26447">
                  <c:v>2.5678109999999999E-6</c:v>
                </c:pt>
                <c:pt idx="26448">
                  <c:v>2.5676729999999999E-6</c:v>
                </c:pt>
                <c:pt idx="26449">
                  <c:v>2.5675380000000002E-6</c:v>
                </c:pt>
                <c:pt idx="26450">
                  <c:v>2.5674019999999998E-6</c:v>
                </c:pt>
                <c:pt idx="26451">
                  <c:v>2.5672659999999999E-6</c:v>
                </c:pt>
                <c:pt idx="26452">
                  <c:v>2.5671329999999998E-6</c:v>
                </c:pt>
                <c:pt idx="26453">
                  <c:v>2.5669980000000001E-6</c:v>
                </c:pt>
                <c:pt idx="26454">
                  <c:v>2.5668609999999999E-6</c:v>
                </c:pt>
                <c:pt idx="26455">
                  <c:v>2.566725E-6</c:v>
                </c:pt>
                <c:pt idx="26456">
                  <c:v>2.5665910000000001E-6</c:v>
                </c:pt>
                <c:pt idx="26457">
                  <c:v>2.5664570000000002E-6</c:v>
                </c:pt>
                <c:pt idx="26458">
                  <c:v>2.5663220000000001E-6</c:v>
                </c:pt>
                <c:pt idx="26459">
                  <c:v>2.5661869999999999E-6</c:v>
                </c:pt>
                <c:pt idx="26460">
                  <c:v>2.5660500000000002E-6</c:v>
                </c:pt>
                <c:pt idx="26461">
                  <c:v>2.5659139999999998E-6</c:v>
                </c:pt>
                <c:pt idx="26462">
                  <c:v>2.5657790000000001E-6</c:v>
                </c:pt>
                <c:pt idx="26463">
                  <c:v>2.5656430000000002E-6</c:v>
                </c:pt>
                <c:pt idx="26464">
                  <c:v>2.5655080000000001E-6</c:v>
                </c:pt>
                <c:pt idx="26465">
                  <c:v>2.5653779999999999E-6</c:v>
                </c:pt>
                <c:pt idx="26466">
                  <c:v>2.565244E-6</c:v>
                </c:pt>
                <c:pt idx="26467">
                  <c:v>2.565108E-6</c:v>
                </c:pt>
                <c:pt idx="26468">
                  <c:v>2.56497E-6</c:v>
                </c:pt>
                <c:pt idx="26469">
                  <c:v>2.5648349999999999E-6</c:v>
                </c:pt>
                <c:pt idx="26470">
                  <c:v>2.5646980000000001E-6</c:v>
                </c:pt>
                <c:pt idx="26471">
                  <c:v>2.564563E-6</c:v>
                </c:pt>
                <c:pt idx="26472">
                  <c:v>2.5644259999999998E-6</c:v>
                </c:pt>
                <c:pt idx="26473">
                  <c:v>2.5642899999999999E-6</c:v>
                </c:pt>
                <c:pt idx="26474">
                  <c:v>2.5641539999999999E-6</c:v>
                </c:pt>
                <c:pt idx="26475">
                  <c:v>2.5640170000000002E-6</c:v>
                </c:pt>
                <c:pt idx="26476">
                  <c:v>2.5638829999999999E-6</c:v>
                </c:pt>
                <c:pt idx="26477">
                  <c:v>2.5637480000000002E-6</c:v>
                </c:pt>
                <c:pt idx="26478">
                  <c:v>2.5636159999999999E-6</c:v>
                </c:pt>
                <c:pt idx="26479">
                  <c:v>2.5634829999999998E-6</c:v>
                </c:pt>
                <c:pt idx="26480">
                  <c:v>2.5633480000000001E-6</c:v>
                </c:pt>
                <c:pt idx="26481">
                  <c:v>2.563211E-6</c:v>
                </c:pt>
                <c:pt idx="26482">
                  <c:v>2.563073E-6</c:v>
                </c:pt>
                <c:pt idx="26483">
                  <c:v>2.5629390000000001E-6</c:v>
                </c:pt>
                <c:pt idx="26484">
                  <c:v>2.562804E-6</c:v>
                </c:pt>
                <c:pt idx="26485">
                  <c:v>2.5626700000000001E-6</c:v>
                </c:pt>
                <c:pt idx="26486">
                  <c:v>2.5625340000000001E-6</c:v>
                </c:pt>
                <c:pt idx="26487">
                  <c:v>2.5623969999999999E-6</c:v>
                </c:pt>
                <c:pt idx="26488">
                  <c:v>2.562261E-6</c:v>
                </c:pt>
                <c:pt idx="26489">
                  <c:v>2.5621239999999998E-6</c:v>
                </c:pt>
                <c:pt idx="26490">
                  <c:v>2.5619899999999999E-6</c:v>
                </c:pt>
                <c:pt idx="26491">
                  <c:v>2.5618549999999998E-6</c:v>
                </c:pt>
                <c:pt idx="26492">
                  <c:v>2.561723E-6</c:v>
                </c:pt>
                <c:pt idx="26493">
                  <c:v>2.5615890000000001E-6</c:v>
                </c:pt>
                <c:pt idx="26494">
                  <c:v>2.561454E-6</c:v>
                </c:pt>
                <c:pt idx="26495">
                  <c:v>2.561318E-6</c:v>
                </c:pt>
                <c:pt idx="26496">
                  <c:v>2.5611820000000001E-6</c:v>
                </c:pt>
                <c:pt idx="26497">
                  <c:v>2.5610469999999999E-6</c:v>
                </c:pt>
                <c:pt idx="26498">
                  <c:v>2.560911E-6</c:v>
                </c:pt>
                <c:pt idx="26499">
                  <c:v>2.5607739999999998E-6</c:v>
                </c:pt>
                <c:pt idx="26500">
                  <c:v>2.5606390000000001E-6</c:v>
                </c:pt>
                <c:pt idx="26501">
                  <c:v>2.560504E-6</c:v>
                </c:pt>
                <c:pt idx="26502">
                  <c:v>2.560368E-6</c:v>
                </c:pt>
                <c:pt idx="26503">
                  <c:v>2.560237E-6</c:v>
                </c:pt>
                <c:pt idx="26504">
                  <c:v>2.5601010000000001E-6</c:v>
                </c:pt>
                <c:pt idx="26505">
                  <c:v>2.5599639999999999E-6</c:v>
                </c:pt>
                <c:pt idx="26506">
                  <c:v>2.55983E-6</c:v>
                </c:pt>
                <c:pt idx="26507">
                  <c:v>2.5596960000000001E-6</c:v>
                </c:pt>
                <c:pt idx="26508">
                  <c:v>2.559561E-6</c:v>
                </c:pt>
                <c:pt idx="26509">
                  <c:v>2.5594239999999998E-6</c:v>
                </c:pt>
                <c:pt idx="26510">
                  <c:v>2.5592870000000001E-6</c:v>
                </c:pt>
                <c:pt idx="26511">
                  <c:v>2.559154E-6</c:v>
                </c:pt>
                <c:pt idx="26512">
                  <c:v>2.5590209999999999E-6</c:v>
                </c:pt>
                <c:pt idx="26513">
                  <c:v>2.5588859999999998E-6</c:v>
                </c:pt>
                <c:pt idx="26514">
                  <c:v>2.5587499999999999E-6</c:v>
                </c:pt>
                <c:pt idx="26515">
                  <c:v>2.5586150000000002E-6</c:v>
                </c:pt>
                <c:pt idx="26516">
                  <c:v>2.558478E-6</c:v>
                </c:pt>
                <c:pt idx="26517">
                  <c:v>2.5583410000000002E-6</c:v>
                </c:pt>
                <c:pt idx="26518">
                  <c:v>2.5582049999999998E-6</c:v>
                </c:pt>
                <c:pt idx="26519">
                  <c:v>2.5580739999999998E-6</c:v>
                </c:pt>
                <c:pt idx="26520">
                  <c:v>2.5579390000000001E-6</c:v>
                </c:pt>
                <c:pt idx="26521">
                  <c:v>2.5578030000000002E-6</c:v>
                </c:pt>
                <c:pt idx="26522">
                  <c:v>2.5576700000000001E-6</c:v>
                </c:pt>
                <c:pt idx="26523">
                  <c:v>2.5575329999999999E-6</c:v>
                </c:pt>
                <c:pt idx="26524">
                  <c:v>2.5573960000000002E-6</c:v>
                </c:pt>
                <c:pt idx="26525">
                  <c:v>2.5572650000000002E-6</c:v>
                </c:pt>
                <c:pt idx="26526">
                  <c:v>2.5578439999999998E-6</c:v>
                </c:pt>
                <c:pt idx="26527">
                  <c:v>2.557613E-6</c:v>
                </c:pt>
                <c:pt idx="26528">
                  <c:v>2.5574179999999999E-6</c:v>
                </c:pt>
                <c:pt idx="26529">
                  <c:v>2.557243E-6</c:v>
                </c:pt>
                <c:pt idx="26530">
                  <c:v>2.5570790000000001E-6</c:v>
                </c:pt>
                <c:pt idx="26531">
                  <c:v>2.5569250000000001E-6</c:v>
                </c:pt>
                <c:pt idx="26532">
                  <c:v>2.5567820000000002E-6</c:v>
                </c:pt>
                <c:pt idx="26533">
                  <c:v>2.5566389999999998E-6</c:v>
                </c:pt>
                <c:pt idx="26534">
                  <c:v>2.5564970000000001E-6</c:v>
                </c:pt>
                <c:pt idx="26535">
                  <c:v>2.5563579999999999E-6</c:v>
                </c:pt>
                <c:pt idx="26536">
                  <c:v>2.5562140000000002E-6</c:v>
                </c:pt>
                <c:pt idx="26537">
                  <c:v>2.556072E-6</c:v>
                </c:pt>
                <c:pt idx="26538">
                  <c:v>2.5559259999999998E-6</c:v>
                </c:pt>
                <c:pt idx="26539">
                  <c:v>2.5557820000000001E-6</c:v>
                </c:pt>
                <c:pt idx="26540">
                  <c:v>2.555642E-6</c:v>
                </c:pt>
                <c:pt idx="26541">
                  <c:v>2.5554979999999999E-6</c:v>
                </c:pt>
                <c:pt idx="26542">
                  <c:v>2.5553579999999998E-6</c:v>
                </c:pt>
                <c:pt idx="26543">
                  <c:v>2.5552250000000002E-6</c:v>
                </c:pt>
                <c:pt idx="26544">
                  <c:v>2.5550929999999999E-6</c:v>
                </c:pt>
                <c:pt idx="26545">
                  <c:v>2.5549599999999998E-6</c:v>
                </c:pt>
                <c:pt idx="26546">
                  <c:v>2.5548289999999998E-6</c:v>
                </c:pt>
                <c:pt idx="26547">
                  <c:v>2.5546909999999998E-6</c:v>
                </c:pt>
                <c:pt idx="26548">
                  <c:v>2.5545540000000001E-6</c:v>
                </c:pt>
                <c:pt idx="26549">
                  <c:v>2.5544180000000001E-6</c:v>
                </c:pt>
                <c:pt idx="26550">
                  <c:v>2.554283E-6</c:v>
                </c:pt>
                <c:pt idx="26551">
                  <c:v>2.5541479999999999E-6</c:v>
                </c:pt>
                <c:pt idx="26552">
                  <c:v>2.5540119999999999E-6</c:v>
                </c:pt>
                <c:pt idx="26553">
                  <c:v>2.5538800000000001E-6</c:v>
                </c:pt>
                <c:pt idx="26554">
                  <c:v>2.553747E-6</c:v>
                </c:pt>
                <c:pt idx="26555">
                  <c:v>2.5536150000000002E-6</c:v>
                </c:pt>
                <c:pt idx="26556">
                  <c:v>2.5534809999999999E-6</c:v>
                </c:pt>
                <c:pt idx="26557">
                  <c:v>2.5533429999999999E-6</c:v>
                </c:pt>
                <c:pt idx="26558">
                  <c:v>2.5532060000000001E-6</c:v>
                </c:pt>
                <c:pt idx="26559">
                  <c:v>2.5530730000000001E-6</c:v>
                </c:pt>
                <c:pt idx="26560">
                  <c:v>2.5529409999999998E-6</c:v>
                </c:pt>
                <c:pt idx="26561">
                  <c:v>2.552809E-6</c:v>
                </c:pt>
                <c:pt idx="26562">
                  <c:v>2.5526750000000001E-6</c:v>
                </c:pt>
                <c:pt idx="26563">
                  <c:v>2.5525440000000001E-6</c:v>
                </c:pt>
                <c:pt idx="26564">
                  <c:v>2.5524119999999998E-6</c:v>
                </c:pt>
                <c:pt idx="26565">
                  <c:v>2.5522809999999998E-6</c:v>
                </c:pt>
                <c:pt idx="26566">
                  <c:v>2.552144E-6</c:v>
                </c:pt>
                <c:pt idx="26567">
                  <c:v>2.552006E-6</c:v>
                </c:pt>
                <c:pt idx="26568">
                  <c:v>2.5518700000000001E-6</c:v>
                </c:pt>
                <c:pt idx="26569">
                  <c:v>2.5517359999999998E-6</c:v>
                </c:pt>
                <c:pt idx="26570">
                  <c:v>2.551604E-6</c:v>
                </c:pt>
                <c:pt idx="26571">
                  <c:v>2.5514729999999999E-6</c:v>
                </c:pt>
                <c:pt idx="26572">
                  <c:v>2.5513410000000001E-6</c:v>
                </c:pt>
                <c:pt idx="26573">
                  <c:v>2.551208E-6</c:v>
                </c:pt>
                <c:pt idx="26574">
                  <c:v>2.5510729999999999E-6</c:v>
                </c:pt>
                <c:pt idx="26575">
                  <c:v>2.5509380000000002E-6</c:v>
                </c:pt>
                <c:pt idx="26576">
                  <c:v>2.5508050000000001E-6</c:v>
                </c:pt>
                <c:pt idx="26577">
                  <c:v>2.55067E-6</c:v>
                </c:pt>
                <c:pt idx="26578">
                  <c:v>2.5505349999999999E-6</c:v>
                </c:pt>
                <c:pt idx="26579">
                  <c:v>2.5504039999999999E-6</c:v>
                </c:pt>
                <c:pt idx="26580">
                  <c:v>2.550272E-6</c:v>
                </c:pt>
                <c:pt idx="26581">
                  <c:v>2.550139E-6</c:v>
                </c:pt>
                <c:pt idx="26582">
                  <c:v>2.5500050000000001E-6</c:v>
                </c:pt>
                <c:pt idx="26583">
                  <c:v>2.5498710000000002E-6</c:v>
                </c:pt>
                <c:pt idx="26584">
                  <c:v>2.5497349999999998E-6</c:v>
                </c:pt>
                <c:pt idx="26585">
                  <c:v>2.5496000000000001E-6</c:v>
                </c:pt>
                <c:pt idx="26586">
                  <c:v>2.549465E-6</c:v>
                </c:pt>
                <c:pt idx="26587">
                  <c:v>2.5493299999999999E-6</c:v>
                </c:pt>
                <c:pt idx="26588">
                  <c:v>2.549198E-6</c:v>
                </c:pt>
                <c:pt idx="26589">
                  <c:v>2.549065E-6</c:v>
                </c:pt>
                <c:pt idx="26590">
                  <c:v>2.5489330000000001E-6</c:v>
                </c:pt>
                <c:pt idx="26591">
                  <c:v>2.5487989999999998E-6</c:v>
                </c:pt>
                <c:pt idx="26592">
                  <c:v>2.5486649999999999E-6</c:v>
                </c:pt>
                <c:pt idx="26593">
                  <c:v>2.5485319999999999E-6</c:v>
                </c:pt>
                <c:pt idx="26594">
                  <c:v>2.5483989999999998E-6</c:v>
                </c:pt>
                <c:pt idx="26595">
                  <c:v>2.5482640000000001E-6</c:v>
                </c:pt>
                <c:pt idx="26596">
                  <c:v>2.5481280000000001E-6</c:v>
                </c:pt>
                <c:pt idx="26597">
                  <c:v>2.5479920000000002E-6</c:v>
                </c:pt>
                <c:pt idx="26598">
                  <c:v>2.5478599999999999E-6</c:v>
                </c:pt>
                <c:pt idx="26599">
                  <c:v>2.5477260000000001E-6</c:v>
                </c:pt>
                <c:pt idx="26600">
                  <c:v>2.5475920000000002E-6</c:v>
                </c:pt>
                <c:pt idx="26601">
                  <c:v>2.5474590000000001E-6</c:v>
                </c:pt>
                <c:pt idx="26602">
                  <c:v>2.5473269999999998E-6</c:v>
                </c:pt>
                <c:pt idx="26603">
                  <c:v>2.5471920000000001E-6</c:v>
                </c:pt>
                <c:pt idx="26604">
                  <c:v>2.547057E-6</c:v>
                </c:pt>
                <c:pt idx="26605">
                  <c:v>2.5469210000000001E-6</c:v>
                </c:pt>
                <c:pt idx="26606">
                  <c:v>2.5467870000000002E-6</c:v>
                </c:pt>
                <c:pt idx="26607">
                  <c:v>2.5466540000000001E-6</c:v>
                </c:pt>
                <c:pt idx="26608">
                  <c:v>2.5465199999999998E-6</c:v>
                </c:pt>
                <c:pt idx="26609">
                  <c:v>2.5463839999999999E-6</c:v>
                </c:pt>
                <c:pt idx="26610">
                  <c:v>2.5462490000000002E-6</c:v>
                </c:pt>
                <c:pt idx="26611">
                  <c:v>2.5461169999999999E-6</c:v>
                </c:pt>
                <c:pt idx="26612">
                  <c:v>2.5459839999999998E-6</c:v>
                </c:pt>
                <c:pt idx="26613">
                  <c:v>2.5458510000000002E-6</c:v>
                </c:pt>
                <c:pt idx="26614">
                  <c:v>2.5457169999999999E-6</c:v>
                </c:pt>
                <c:pt idx="26615">
                  <c:v>2.5455800000000001E-6</c:v>
                </c:pt>
                <c:pt idx="26616">
                  <c:v>2.5454440000000002E-6</c:v>
                </c:pt>
                <c:pt idx="26617">
                  <c:v>2.5453110000000001E-6</c:v>
                </c:pt>
                <c:pt idx="26618">
                  <c:v>2.545176E-6</c:v>
                </c:pt>
                <c:pt idx="26619">
                  <c:v>2.54504E-6</c:v>
                </c:pt>
                <c:pt idx="26620">
                  <c:v>2.5449080000000002E-6</c:v>
                </c:pt>
                <c:pt idx="26621">
                  <c:v>2.5447739999999999E-6</c:v>
                </c:pt>
                <c:pt idx="26622">
                  <c:v>2.54464E-6</c:v>
                </c:pt>
                <c:pt idx="26623">
                  <c:v>2.544509E-6</c:v>
                </c:pt>
                <c:pt idx="26624">
                  <c:v>2.5443739999999999E-6</c:v>
                </c:pt>
                <c:pt idx="26625">
                  <c:v>2.5442379999999999E-6</c:v>
                </c:pt>
                <c:pt idx="26626">
                  <c:v>2.5441029999999998E-6</c:v>
                </c:pt>
                <c:pt idx="26627">
                  <c:v>2.5439680000000001E-6</c:v>
                </c:pt>
                <c:pt idx="26628">
                  <c:v>2.5438320000000001E-6</c:v>
                </c:pt>
                <c:pt idx="26629">
                  <c:v>2.5436979999999998E-6</c:v>
                </c:pt>
                <c:pt idx="26630">
                  <c:v>2.5435639999999999E-6</c:v>
                </c:pt>
                <c:pt idx="26631">
                  <c:v>2.5434309999999999E-6</c:v>
                </c:pt>
                <c:pt idx="26632">
                  <c:v>2.5432949999999999E-6</c:v>
                </c:pt>
                <c:pt idx="26633">
                  <c:v>2.543161E-6</c:v>
                </c:pt>
                <c:pt idx="26634">
                  <c:v>2.5430259999999999E-6</c:v>
                </c:pt>
                <c:pt idx="26635">
                  <c:v>2.5428929999999998E-6</c:v>
                </c:pt>
                <c:pt idx="26636">
                  <c:v>2.5427560000000001E-6</c:v>
                </c:pt>
                <c:pt idx="26637">
                  <c:v>2.542621E-6</c:v>
                </c:pt>
                <c:pt idx="26638">
                  <c:v>2.5424870000000001E-6</c:v>
                </c:pt>
                <c:pt idx="26639">
                  <c:v>2.542354E-6</c:v>
                </c:pt>
                <c:pt idx="26640">
                  <c:v>2.5422189999999999E-6</c:v>
                </c:pt>
                <c:pt idx="26641">
                  <c:v>2.5420829999999999E-6</c:v>
                </c:pt>
                <c:pt idx="26642">
                  <c:v>2.5419499999999999E-6</c:v>
                </c:pt>
                <c:pt idx="26643">
                  <c:v>2.541816E-6</c:v>
                </c:pt>
                <c:pt idx="26644">
                  <c:v>2.5416829999999999E-6</c:v>
                </c:pt>
                <c:pt idx="26645">
                  <c:v>2.5415449999999999E-6</c:v>
                </c:pt>
                <c:pt idx="26646">
                  <c:v>2.5414069999999999E-6</c:v>
                </c:pt>
                <c:pt idx="26647">
                  <c:v>2.5412739999999998E-6</c:v>
                </c:pt>
                <c:pt idx="26648">
                  <c:v>2.5411390000000001E-6</c:v>
                </c:pt>
                <c:pt idx="26649">
                  <c:v>2.5410060000000001E-6</c:v>
                </c:pt>
                <c:pt idx="26650">
                  <c:v>2.5408720000000002E-6</c:v>
                </c:pt>
                <c:pt idx="26651">
                  <c:v>2.540737E-6</c:v>
                </c:pt>
                <c:pt idx="26652">
                  <c:v>2.5405999999999999E-6</c:v>
                </c:pt>
                <c:pt idx="26653">
                  <c:v>2.5404650000000002E-6</c:v>
                </c:pt>
                <c:pt idx="26654">
                  <c:v>2.5403289999999998E-6</c:v>
                </c:pt>
                <c:pt idx="26655">
                  <c:v>2.540197E-6</c:v>
                </c:pt>
                <c:pt idx="26656">
                  <c:v>2.5400619999999998E-6</c:v>
                </c:pt>
                <c:pt idx="26657">
                  <c:v>2.539928E-6</c:v>
                </c:pt>
                <c:pt idx="26658">
                  <c:v>2.53979E-6</c:v>
                </c:pt>
                <c:pt idx="26659">
                  <c:v>2.5396530000000002E-6</c:v>
                </c:pt>
                <c:pt idx="26660">
                  <c:v>2.5395200000000001E-6</c:v>
                </c:pt>
                <c:pt idx="26661">
                  <c:v>2.5393870000000001E-6</c:v>
                </c:pt>
                <c:pt idx="26662">
                  <c:v>2.5392519999999999E-6</c:v>
                </c:pt>
                <c:pt idx="26663">
                  <c:v>2.5391220000000001E-6</c:v>
                </c:pt>
                <c:pt idx="26664">
                  <c:v>2.5389840000000002E-6</c:v>
                </c:pt>
                <c:pt idx="26665">
                  <c:v>2.5388449999999999E-6</c:v>
                </c:pt>
                <c:pt idx="26666">
                  <c:v>2.5387100000000002E-6</c:v>
                </c:pt>
                <c:pt idx="26667">
                  <c:v>2.538578E-6</c:v>
                </c:pt>
                <c:pt idx="26668">
                  <c:v>2.5384429999999998E-6</c:v>
                </c:pt>
                <c:pt idx="26669">
                  <c:v>2.5383060000000001E-6</c:v>
                </c:pt>
                <c:pt idx="26670">
                  <c:v>2.538173E-6</c:v>
                </c:pt>
                <c:pt idx="26671">
                  <c:v>2.5380399999999999E-6</c:v>
                </c:pt>
                <c:pt idx="26672">
                  <c:v>2.5379030000000002E-6</c:v>
                </c:pt>
                <c:pt idx="26673">
                  <c:v>2.5377669999999998E-6</c:v>
                </c:pt>
                <c:pt idx="26674">
                  <c:v>2.5376309999999999E-6</c:v>
                </c:pt>
                <c:pt idx="26675">
                  <c:v>2.5374960000000002E-6</c:v>
                </c:pt>
                <c:pt idx="26676">
                  <c:v>2.5373630000000001E-6</c:v>
                </c:pt>
                <c:pt idx="26677">
                  <c:v>2.5372290000000002E-6</c:v>
                </c:pt>
                <c:pt idx="26678">
                  <c:v>2.537092E-6</c:v>
                </c:pt>
                <c:pt idx="26679">
                  <c:v>2.5369589999999999E-6</c:v>
                </c:pt>
                <c:pt idx="26680">
                  <c:v>2.536823E-6</c:v>
                </c:pt>
                <c:pt idx="26681">
                  <c:v>2.5366879999999999E-6</c:v>
                </c:pt>
                <c:pt idx="26682">
                  <c:v>2.5365530000000002E-6</c:v>
                </c:pt>
                <c:pt idx="26683">
                  <c:v>2.5364169999999998E-6</c:v>
                </c:pt>
                <c:pt idx="26684">
                  <c:v>2.536285E-6</c:v>
                </c:pt>
                <c:pt idx="26685">
                  <c:v>2.5361460000000002E-6</c:v>
                </c:pt>
                <c:pt idx="26686">
                  <c:v>2.5360069999999999E-6</c:v>
                </c:pt>
                <c:pt idx="26687">
                  <c:v>2.535873E-6</c:v>
                </c:pt>
                <c:pt idx="26688">
                  <c:v>2.5357429999999998E-6</c:v>
                </c:pt>
                <c:pt idx="26689">
                  <c:v>2.535611E-6</c:v>
                </c:pt>
                <c:pt idx="26690">
                  <c:v>2.5354720000000002E-6</c:v>
                </c:pt>
                <c:pt idx="26691">
                  <c:v>2.5353340000000002E-6</c:v>
                </c:pt>
                <c:pt idx="26692">
                  <c:v>2.5351979999999998E-6</c:v>
                </c:pt>
                <c:pt idx="26693">
                  <c:v>2.5350630000000001E-6</c:v>
                </c:pt>
                <c:pt idx="26694">
                  <c:v>2.5349270000000002E-6</c:v>
                </c:pt>
                <c:pt idx="26695">
                  <c:v>2.5347940000000001E-6</c:v>
                </c:pt>
                <c:pt idx="26696">
                  <c:v>2.5346599999999998E-6</c:v>
                </c:pt>
                <c:pt idx="26697">
                  <c:v>2.5345270000000002E-6</c:v>
                </c:pt>
                <c:pt idx="26698">
                  <c:v>2.5343910000000002E-6</c:v>
                </c:pt>
                <c:pt idx="26699">
                  <c:v>2.5342560000000001E-6</c:v>
                </c:pt>
                <c:pt idx="26700">
                  <c:v>2.5341200000000001E-6</c:v>
                </c:pt>
                <c:pt idx="26701">
                  <c:v>2.5339859999999998E-6</c:v>
                </c:pt>
                <c:pt idx="26702">
                  <c:v>2.5338490000000001E-6</c:v>
                </c:pt>
                <c:pt idx="26703">
                  <c:v>2.5337119999999999E-6</c:v>
                </c:pt>
                <c:pt idx="26704">
                  <c:v>2.5335789999999998E-6</c:v>
                </c:pt>
                <c:pt idx="26705">
                  <c:v>2.5334440000000001E-6</c:v>
                </c:pt>
                <c:pt idx="26706">
                  <c:v>2.5333119999999999E-6</c:v>
                </c:pt>
                <c:pt idx="26707">
                  <c:v>2.5331750000000001E-6</c:v>
                </c:pt>
                <c:pt idx="26708">
                  <c:v>2.5330370000000001E-6</c:v>
                </c:pt>
                <c:pt idx="26709">
                  <c:v>2.5328990000000001E-6</c:v>
                </c:pt>
                <c:pt idx="26710">
                  <c:v>2.532766E-6</c:v>
                </c:pt>
                <c:pt idx="26711">
                  <c:v>2.5326300000000001E-6</c:v>
                </c:pt>
                <c:pt idx="26712">
                  <c:v>2.532497E-6</c:v>
                </c:pt>
                <c:pt idx="26713">
                  <c:v>2.5323619999999999E-6</c:v>
                </c:pt>
                <c:pt idx="26714">
                  <c:v>2.532226E-6</c:v>
                </c:pt>
                <c:pt idx="26715">
                  <c:v>2.5320890000000002E-6</c:v>
                </c:pt>
                <c:pt idx="26716">
                  <c:v>2.5319560000000001E-6</c:v>
                </c:pt>
                <c:pt idx="26717">
                  <c:v>2.5318200000000002E-6</c:v>
                </c:pt>
                <c:pt idx="26718">
                  <c:v>2.5316870000000001E-6</c:v>
                </c:pt>
                <c:pt idx="26719">
                  <c:v>2.5315510000000002E-6</c:v>
                </c:pt>
                <c:pt idx="26720">
                  <c:v>2.531414E-6</c:v>
                </c:pt>
                <c:pt idx="26721">
                  <c:v>2.5312769999999998E-6</c:v>
                </c:pt>
                <c:pt idx="26722">
                  <c:v>2.5311429999999999E-6</c:v>
                </c:pt>
                <c:pt idx="26723">
                  <c:v>2.5310079999999998E-6</c:v>
                </c:pt>
                <c:pt idx="26724">
                  <c:v>2.5308750000000001E-6</c:v>
                </c:pt>
                <c:pt idx="26725">
                  <c:v>2.5307390000000002E-6</c:v>
                </c:pt>
                <c:pt idx="26726">
                  <c:v>2.530602E-6</c:v>
                </c:pt>
                <c:pt idx="26727">
                  <c:v>2.530464E-6</c:v>
                </c:pt>
                <c:pt idx="26728">
                  <c:v>2.5303309999999999E-6</c:v>
                </c:pt>
                <c:pt idx="26729">
                  <c:v>2.5301959999999998E-6</c:v>
                </c:pt>
                <c:pt idx="26730">
                  <c:v>2.530064E-6</c:v>
                </c:pt>
                <c:pt idx="26731">
                  <c:v>2.5299320000000002E-6</c:v>
                </c:pt>
                <c:pt idx="26732">
                  <c:v>2.529795E-6</c:v>
                </c:pt>
                <c:pt idx="26733">
                  <c:v>2.5296560000000002E-6</c:v>
                </c:pt>
                <c:pt idx="26734">
                  <c:v>2.5295180000000002E-6</c:v>
                </c:pt>
                <c:pt idx="26735">
                  <c:v>2.5293819999999998E-6</c:v>
                </c:pt>
                <c:pt idx="26736">
                  <c:v>2.5292490000000002E-6</c:v>
                </c:pt>
                <c:pt idx="26737">
                  <c:v>2.5291130000000002E-6</c:v>
                </c:pt>
                <c:pt idx="26738">
                  <c:v>2.528976E-6</c:v>
                </c:pt>
                <c:pt idx="26739">
                  <c:v>2.5288389999999998E-6</c:v>
                </c:pt>
                <c:pt idx="26740">
                  <c:v>2.528705E-6</c:v>
                </c:pt>
                <c:pt idx="26741">
                  <c:v>2.5285719999999999E-6</c:v>
                </c:pt>
                <c:pt idx="26742">
                  <c:v>2.5284370000000002E-6</c:v>
                </c:pt>
                <c:pt idx="26743">
                  <c:v>2.5283049999999999E-6</c:v>
                </c:pt>
                <c:pt idx="26744">
                  <c:v>2.528171E-6</c:v>
                </c:pt>
                <c:pt idx="26745">
                  <c:v>2.5280359999999999E-6</c:v>
                </c:pt>
                <c:pt idx="26746">
                  <c:v>2.5278979999999999E-6</c:v>
                </c:pt>
                <c:pt idx="26747">
                  <c:v>2.5277629999999998E-6</c:v>
                </c:pt>
                <c:pt idx="26748">
                  <c:v>2.527626E-6</c:v>
                </c:pt>
                <c:pt idx="26749">
                  <c:v>2.527488E-6</c:v>
                </c:pt>
                <c:pt idx="26750">
                  <c:v>2.5273509999999999E-6</c:v>
                </c:pt>
                <c:pt idx="26751">
                  <c:v>2.5272199999999998E-6</c:v>
                </c:pt>
                <c:pt idx="26752">
                  <c:v>2.5270850000000001E-6</c:v>
                </c:pt>
                <c:pt idx="26753">
                  <c:v>2.5269490000000002E-6</c:v>
                </c:pt>
                <c:pt idx="26754">
                  <c:v>2.5268180000000002E-6</c:v>
                </c:pt>
                <c:pt idx="26755">
                  <c:v>2.5266800000000002E-6</c:v>
                </c:pt>
                <c:pt idx="26756">
                  <c:v>2.5265459999999999E-6</c:v>
                </c:pt>
                <c:pt idx="26757">
                  <c:v>2.5264079999999999E-6</c:v>
                </c:pt>
                <c:pt idx="26758">
                  <c:v>2.5262699999999999E-6</c:v>
                </c:pt>
                <c:pt idx="26759">
                  <c:v>2.526136E-6</c:v>
                </c:pt>
                <c:pt idx="26760">
                  <c:v>2.5260020000000001E-6</c:v>
                </c:pt>
                <c:pt idx="26761">
                  <c:v>2.525867E-6</c:v>
                </c:pt>
                <c:pt idx="26762">
                  <c:v>2.5257319999999998E-6</c:v>
                </c:pt>
                <c:pt idx="26763">
                  <c:v>2.5255990000000002E-6</c:v>
                </c:pt>
                <c:pt idx="26764">
                  <c:v>2.5254640000000001E-6</c:v>
                </c:pt>
                <c:pt idx="26765">
                  <c:v>2.5253300000000002E-6</c:v>
                </c:pt>
                <c:pt idx="26766">
                  <c:v>2.525193E-6</c:v>
                </c:pt>
                <c:pt idx="26767">
                  <c:v>2.525055E-6</c:v>
                </c:pt>
                <c:pt idx="26768">
                  <c:v>2.524917E-6</c:v>
                </c:pt>
                <c:pt idx="26769">
                  <c:v>2.5247830000000001E-6</c:v>
                </c:pt>
                <c:pt idx="26770">
                  <c:v>2.5246489999999998E-6</c:v>
                </c:pt>
                <c:pt idx="26771">
                  <c:v>2.5245140000000001E-6</c:v>
                </c:pt>
                <c:pt idx="26772">
                  <c:v>2.5243819999999998E-6</c:v>
                </c:pt>
                <c:pt idx="26773">
                  <c:v>2.5242459999999999E-6</c:v>
                </c:pt>
                <c:pt idx="26774">
                  <c:v>2.52411E-6</c:v>
                </c:pt>
                <c:pt idx="26775">
                  <c:v>2.5239760000000001E-6</c:v>
                </c:pt>
                <c:pt idx="26776">
                  <c:v>2.523843E-6</c:v>
                </c:pt>
                <c:pt idx="26777">
                  <c:v>2.5237090000000001E-6</c:v>
                </c:pt>
                <c:pt idx="26778">
                  <c:v>2.5235719999999999E-6</c:v>
                </c:pt>
                <c:pt idx="26779">
                  <c:v>2.523436E-6</c:v>
                </c:pt>
                <c:pt idx="26780">
                  <c:v>2.5233E-6</c:v>
                </c:pt>
                <c:pt idx="26781">
                  <c:v>2.5231629999999999E-6</c:v>
                </c:pt>
                <c:pt idx="26782">
                  <c:v>2.5230269999999999E-6</c:v>
                </c:pt>
                <c:pt idx="26783">
                  <c:v>2.5228919999999998E-6</c:v>
                </c:pt>
                <c:pt idx="26784">
                  <c:v>2.5227629999999998E-6</c:v>
                </c:pt>
                <c:pt idx="26785">
                  <c:v>2.5226280000000001E-6</c:v>
                </c:pt>
                <c:pt idx="26786">
                  <c:v>2.5224939999999998E-6</c:v>
                </c:pt>
                <c:pt idx="26787">
                  <c:v>2.5223570000000001E-6</c:v>
                </c:pt>
                <c:pt idx="26788">
                  <c:v>2.5222190000000001E-6</c:v>
                </c:pt>
                <c:pt idx="26789">
                  <c:v>2.5220819999999999E-6</c:v>
                </c:pt>
                <c:pt idx="26790">
                  <c:v>2.5219450000000001E-6</c:v>
                </c:pt>
                <c:pt idx="26791">
                  <c:v>2.5218129999999999E-6</c:v>
                </c:pt>
                <c:pt idx="26792">
                  <c:v>2.5216780000000002E-6</c:v>
                </c:pt>
                <c:pt idx="26793">
                  <c:v>2.5215439999999999E-6</c:v>
                </c:pt>
                <c:pt idx="26794">
                  <c:v>2.521412E-6</c:v>
                </c:pt>
                <c:pt idx="26795">
                  <c:v>2.5212800000000002E-6</c:v>
                </c:pt>
                <c:pt idx="26796">
                  <c:v>2.521143E-6</c:v>
                </c:pt>
                <c:pt idx="26797">
                  <c:v>2.5210059999999998E-6</c:v>
                </c:pt>
                <c:pt idx="26798">
                  <c:v>2.5208690000000001E-6</c:v>
                </c:pt>
                <c:pt idx="26799">
                  <c:v>2.5207369999999998E-6</c:v>
                </c:pt>
                <c:pt idx="26800">
                  <c:v>2.5206020000000001E-6</c:v>
                </c:pt>
                <c:pt idx="26801">
                  <c:v>2.5204649999999999E-6</c:v>
                </c:pt>
                <c:pt idx="26802">
                  <c:v>2.520331E-6</c:v>
                </c:pt>
                <c:pt idx="26803">
                  <c:v>2.5201989999999998E-6</c:v>
                </c:pt>
                <c:pt idx="26804">
                  <c:v>2.5200629999999998E-6</c:v>
                </c:pt>
                <c:pt idx="26805">
                  <c:v>2.5199249999999998E-6</c:v>
                </c:pt>
                <c:pt idx="26806">
                  <c:v>2.5197880000000001E-6</c:v>
                </c:pt>
                <c:pt idx="26807">
                  <c:v>2.5196559999999998E-6</c:v>
                </c:pt>
                <c:pt idx="26808">
                  <c:v>2.5195190000000001E-6</c:v>
                </c:pt>
                <c:pt idx="26809">
                  <c:v>2.5193830000000001E-6</c:v>
                </c:pt>
                <c:pt idx="26810">
                  <c:v>2.5192500000000001E-6</c:v>
                </c:pt>
                <c:pt idx="26811">
                  <c:v>2.5191179999999998E-6</c:v>
                </c:pt>
                <c:pt idx="26812">
                  <c:v>2.5189839999999999E-6</c:v>
                </c:pt>
                <c:pt idx="26813">
                  <c:v>2.518848E-6</c:v>
                </c:pt>
                <c:pt idx="26814">
                  <c:v>2.5187140000000001E-6</c:v>
                </c:pt>
                <c:pt idx="26815">
                  <c:v>2.518581E-6</c:v>
                </c:pt>
                <c:pt idx="26816">
                  <c:v>2.5184459999999999E-6</c:v>
                </c:pt>
                <c:pt idx="26817">
                  <c:v>2.5183099999999999E-6</c:v>
                </c:pt>
                <c:pt idx="26818">
                  <c:v>2.5181760000000001E-6</c:v>
                </c:pt>
                <c:pt idx="26819">
                  <c:v>2.5180420000000002E-6</c:v>
                </c:pt>
                <c:pt idx="26820">
                  <c:v>2.5179059999999998E-6</c:v>
                </c:pt>
                <c:pt idx="26821">
                  <c:v>2.5177660000000002E-6</c:v>
                </c:pt>
                <c:pt idx="26822">
                  <c:v>2.517629E-6</c:v>
                </c:pt>
                <c:pt idx="26823">
                  <c:v>2.5174939999999999E-6</c:v>
                </c:pt>
                <c:pt idx="26824">
                  <c:v>2.5173609999999998E-6</c:v>
                </c:pt>
                <c:pt idx="26825">
                  <c:v>2.5172280000000002E-6</c:v>
                </c:pt>
                <c:pt idx="26826">
                  <c:v>2.5170959999999999E-6</c:v>
                </c:pt>
                <c:pt idx="26827">
                  <c:v>2.5169680000000002E-6</c:v>
                </c:pt>
                <c:pt idx="26828">
                  <c:v>2.5168339999999999E-6</c:v>
                </c:pt>
                <c:pt idx="26829">
                  <c:v>2.5166970000000001E-6</c:v>
                </c:pt>
                <c:pt idx="26830">
                  <c:v>2.5165599999999999E-6</c:v>
                </c:pt>
                <c:pt idx="26831">
                  <c:v>2.5164210000000001E-6</c:v>
                </c:pt>
                <c:pt idx="26832">
                  <c:v>2.5162850000000002E-6</c:v>
                </c:pt>
                <c:pt idx="26833">
                  <c:v>2.516148E-6</c:v>
                </c:pt>
                <c:pt idx="26834">
                  <c:v>2.516017E-6</c:v>
                </c:pt>
                <c:pt idx="26835">
                  <c:v>2.5158839999999999E-6</c:v>
                </c:pt>
                <c:pt idx="26836">
                  <c:v>2.5157509999999998E-6</c:v>
                </c:pt>
                <c:pt idx="26837">
                  <c:v>2.5156129999999998E-6</c:v>
                </c:pt>
                <c:pt idx="26838">
                  <c:v>2.5154760000000001E-6</c:v>
                </c:pt>
                <c:pt idx="26839">
                  <c:v>2.5153439999999998E-6</c:v>
                </c:pt>
                <c:pt idx="26840">
                  <c:v>2.5152110000000002E-6</c:v>
                </c:pt>
                <c:pt idx="26841">
                  <c:v>2.515076E-6</c:v>
                </c:pt>
                <c:pt idx="26842">
                  <c:v>2.514938E-6</c:v>
                </c:pt>
                <c:pt idx="26843">
                  <c:v>2.5148020000000001E-6</c:v>
                </c:pt>
                <c:pt idx="26844">
                  <c:v>2.514669E-6</c:v>
                </c:pt>
                <c:pt idx="26845">
                  <c:v>2.514536E-6</c:v>
                </c:pt>
                <c:pt idx="26846">
                  <c:v>2.5144029999999999E-6</c:v>
                </c:pt>
                <c:pt idx="26847">
                  <c:v>2.514269E-6</c:v>
                </c:pt>
                <c:pt idx="26848">
                  <c:v>2.5141339999999999E-6</c:v>
                </c:pt>
                <c:pt idx="26849">
                  <c:v>2.5139979999999999E-6</c:v>
                </c:pt>
                <c:pt idx="26850">
                  <c:v>2.5138660000000001E-6</c:v>
                </c:pt>
                <c:pt idx="26851">
                  <c:v>2.5137300000000002E-6</c:v>
                </c:pt>
                <c:pt idx="26852">
                  <c:v>2.5135970000000001E-6</c:v>
                </c:pt>
                <c:pt idx="26853">
                  <c:v>2.5134579999999998E-6</c:v>
                </c:pt>
                <c:pt idx="26854">
                  <c:v>2.5133199999999998E-6</c:v>
                </c:pt>
                <c:pt idx="26855">
                  <c:v>2.513188E-6</c:v>
                </c:pt>
                <c:pt idx="26856">
                  <c:v>2.5130540000000001E-6</c:v>
                </c:pt>
                <c:pt idx="26857">
                  <c:v>2.5129199999999998E-6</c:v>
                </c:pt>
                <c:pt idx="26858">
                  <c:v>2.512788E-6</c:v>
                </c:pt>
                <c:pt idx="26859">
                  <c:v>2.512652E-6</c:v>
                </c:pt>
                <c:pt idx="26860">
                  <c:v>2.5125160000000001E-6</c:v>
                </c:pt>
                <c:pt idx="26861">
                  <c:v>2.512383E-6</c:v>
                </c:pt>
                <c:pt idx="26862">
                  <c:v>2.5122470000000001E-6</c:v>
                </c:pt>
                <c:pt idx="26863">
                  <c:v>2.512112E-6</c:v>
                </c:pt>
                <c:pt idx="26864">
                  <c:v>2.5119789999999999E-6</c:v>
                </c:pt>
                <c:pt idx="26865">
                  <c:v>2.511845E-6</c:v>
                </c:pt>
                <c:pt idx="26866">
                  <c:v>2.5117099999999999E-6</c:v>
                </c:pt>
                <c:pt idx="26867">
                  <c:v>2.511576E-6</c:v>
                </c:pt>
                <c:pt idx="26868">
                  <c:v>2.5114429999999999E-6</c:v>
                </c:pt>
                <c:pt idx="26869">
                  <c:v>2.511307E-6</c:v>
                </c:pt>
                <c:pt idx="26870">
                  <c:v>2.5111750000000001E-6</c:v>
                </c:pt>
                <c:pt idx="26871">
                  <c:v>2.5110370000000001E-6</c:v>
                </c:pt>
                <c:pt idx="26872">
                  <c:v>2.5109E-6</c:v>
                </c:pt>
                <c:pt idx="26873">
                  <c:v>2.5107660000000001E-6</c:v>
                </c:pt>
                <c:pt idx="26874">
                  <c:v>2.5106359999999999E-6</c:v>
                </c:pt>
                <c:pt idx="26875">
                  <c:v>2.510502E-6</c:v>
                </c:pt>
                <c:pt idx="26876">
                  <c:v>2.5103700000000002E-6</c:v>
                </c:pt>
                <c:pt idx="26877">
                  <c:v>2.5102339999999998E-6</c:v>
                </c:pt>
                <c:pt idx="26878">
                  <c:v>2.510097E-6</c:v>
                </c:pt>
                <c:pt idx="26879">
                  <c:v>2.5099599999999999E-6</c:v>
                </c:pt>
                <c:pt idx="26880">
                  <c:v>2.5098250000000001E-6</c:v>
                </c:pt>
                <c:pt idx="26881">
                  <c:v>2.5096920000000001E-6</c:v>
                </c:pt>
                <c:pt idx="26882">
                  <c:v>2.509557E-6</c:v>
                </c:pt>
                <c:pt idx="26883">
                  <c:v>2.5094219999999998E-6</c:v>
                </c:pt>
                <c:pt idx="26884">
                  <c:v>2.50929E-6</c:v>
                </c:pt>
                <c:pt idx="26885">
                  <c:v>2.5091569999999999E-6</c:v>
                </c:pt>
                <c:pt idx="26886">
                  <c:v>2.509023E-6</c:v>
                </c:pt>
                <c:pt idx="26887">
                  <c:v>2.5088890000000001E-6</c:v>
                </c:pt>
                <c:pt idx="26888">
                  <c:v>2.508754E-6</c:v>
                </c:pt>
                <c:pt idx="26889">
                  <c:v>2.5086200000000001E-6</c:v>
                </c:pt>
                <c:pt idx="26890">
                  <c:v>2.5084840000000002E-6</c:v>
                </c:pt>
                <c:pt idx="26891">
                  <c:v>2.508347E-6</c:v>
                </c:pt>
                <c:pt idx="26892">
                  <c:v>2.508216E-6</c:v>
                </c:pt>
                <c:pt idx="26893">
                  <c:v>2.5080809999999999E-6</c:v>
                </c:pt>
                <c:pt idx="26894">
                  <c:v>2.5079499999999998E-6</c:v>
                </c:pt>
                <c:pt idx="26895">
                  <c:v>2.5078139999999999E-6</c:v>
                </c:pt>
                <c:pt idx="26896">
                  <c:v>2.507678E-6</c:v>
                </c:pt>
                <c:pt idx="26897">
                  <c:v>2.5075410000000002E-6</c:v>
                </c:pt>
                <c:pt idx="26898">
                  <c:v>2.507409E-6</c:v>
                </c:pt>
                <c:pt idx="26899">
                  <c:v>2.5072739999999998E-6</c:v>
                </c:pt>
                <c:pt idx="26900">
                  <c:v>2.5071410000000002E-6</c:v>
                </c:pt>
                <c:pt idx="26901">
                  <c:v>2.5070069999999999E-6</c:v>
                </c:pt>
                <c:pt idx="26902">
                  <c:v>2.5068720000000002E-6</c:v>
                </c:pt>
                <c:pt idx="26903">
                  <c:v>2.5067359999999998E-6</c:v>
                </c:pt>
                <c:pt idx="26904">
                  <c:v>2.506604E-6</c:v>
                </c:pt>
                <c:pt idx="26905">
                  <c:v>2.5064700000000001E-6</c:v>
                </c:pt>
                <c:pt idx="26906">
                  <c:v>2.5063379999999998E-6</c:v>
                </c:pt>
                <c:pt idx="26907">
                  <c:v>2.506206E-6</c:v>
                </c:pt>
                <c:pt idx="26908">
                  <c:v>2.5060670000000002E-6</c:v>
                </c:pt>
                <c:pt idx="26909">
                  <c:v>2.50593E-6</c:v>
                </c:pt>
                <c:pt idx="26910">
                  <c:v>2.5057960000000001E-6</c:v>
                </c:pt>
                <c:pt idx="26911">
                  <c:v>2.5056619999999998E-6</c:v>
                </c:pt>
                <c:pt idx="26912">
                  <c:v>2.50553E-6</c:v>
                </c:pt>
                <c:pt idx="26913">
                  <c:v>2.5053969999999999E-6</c:v>
                </c:pt>
                <c:pt idx="26914">
                  <c:v>2.505263E-6</c:v>
                </c:pt>
                <c:pt idx="26915">
                  <c:v>2.5051279999999999E-6</c:v>
                </c:pt>
                <c:pt idx="26916">
                  <c:v>2.5049969999999999E-6</c:v>
                </c:pt>
                <c:pt idx="26917">
                  <c:v>2.5048609999999999E-6</c:v>
                </c:pt>
                <c:pt idx="26918">
                  <c:v>2.504725E-6</c:v>
                </c:pt>
                <c:pt idx="26919">
                  <c:v>2.5045919999999999E-6</c:v>
                </c:pt>
                <c:pt idx="26920">
                  <c:v>2.504458E-6</c:v>
                </c:pt>
                <c:pt idx="26921">
                  <c:v>2.5043229999999999E-6</c:v>
                </c:pt>
                <c:pt idx="26922">
                  <c:v>2.5041880000000002E-6</c:v>
                </c:pt>
                <c:pt idx="26923">
                  <c:v>2.5040539999999999E-6</c:v>
                </c:pt>
                <c:pt idx="26924">
                  <c:v>2.50392E-6</c:v>
                </c:pt>
                <c:pt idx="26925">
                  <c:v>2.503789E-6</c:v>
                </c:pt>
                <c:pt idx="26926">
                  <c:v>2.5036550000000001E-6</c:v>
                </c:pt>
                <c:pt idx="26927">
                  <c:v>2.50352E-6</c:v>
                </c:pt>
                <c:pt idx="26928">
                  <c:v>2.5033849999999998E-6</c:v>
                </c:pt>
                <c:pt idx="26929">
                  <c:v>2.5032500000000001E-6</c:v>
                </c:pt>
                <c:pt idx="26930">
                  <c:v>2.5031159999999998E-6</c:v>
                </c:pt>
                <c:pt idx="26931">
                  <c:v>2.5029849999999998E-6</c:v>
                </c:pt>
                <c:pt idx="26932">
                  <c:v>2.502848E-6</c:v>
                </c:pt>
                <c:pt idx="26933">
                  <c:v>2.5027109999999999E-6</c:v>
                </c:pt>
                <c:pt idx="26934">
                  <c:v>2.5025779999999998E-6</c:v>
                </c:pt>
                <c:pt idx="26935">
                  <c:v>2.5024470000000002E-6</c:v>
                </c:pt>
                <c:pt idx="26936">
                  <c:v>2.5023140000000001E-6</c:v>
                </c:pt>
                <c:pt idx="26937">
                  <c:v>2.502179E-6</c:v>
                </c:pt>
                <c:pt idx="26938">
                  <c:v>2.5020459999999999E-6</c:v>
                </c:pt>
                <c:pt idx="26939">
                  <c:v>2.5019109999999998E-6</c:v>
                </c:pt>
                <c:pt idx="26940">
                  <c:v>2.5017769999999999E-6</c:v>
                </c:pt>
                <c:pt idx="26941">
                  <c:v>2.501641E-6</c:v>
                </c:pt>
                <c:pt idx="26942">
                  <c:v>2.5015090000000001E-6</c:v>
                </c:pt>
                <c:pt idx="26943">
                  <c:v>2.501374E-6</c:v>
                </c:pt>
                <c:pt idx="26944">
                  <c:v>2.5012389999999999E-6</c:v>
                </c:pt>
                <c:pt idx="26945">
                  <c:v>2.5011079999999999E-6</c:v>
                </c:pt>
                <c:pt idx="26946">
                  <c:v>2.5009719999999999E-6</c:v>
                </c:pt>
                <c:pt idx="26947">
                  <c:v>2.5008369999999998E-6</c:v>
                </c:pt>
                <c:pt idx="26948">
                  <c:v>2.500705E-6</c:v>
                </c:pt>
                <c:pt idx="26949">
                  <c:v>2.5005710000000001E-6</c:v>
                </c:pt>
                <c:pt idx="26950">
                  <c:v>2.5004370000000002E-6</c:v>
                </c:pt>
                <c:pt idx="26951">
                  <c:v>2.5003E-6</c:v>
                </c:pt>
                <c:pt idx="26952">
                  <c:v>2.5001640000000001E-6</c:v>
                </c:pt>
                <c:pt idx="26953">
                  <c:v>2.5000319999999998E-6</c:v>
                </c:pt>
                <c:pt idx="26954">
                  <c:v>2.4999009999999998E-6</c:v>
                </c:pt>
                <c:pt idx="26955">
                  <c:v>2.4997680000000002E-6</c:v>
                </c:pt>
                <c:pt idx="26956">
                  <c:v>2.4996390000000002E-6</c:v>
                </c:pt>
                <c:pt idx="26957">
                  <c:v>2.4995029999999998E-6</c:v>
                </c:pt>
                <c:pt idx="26958">
                  <c:v>2.4993669999999999E-6</c:v>
                </c:pt>
                <c:pt idx="26959">
                  <c:v>2.4992339999999998E-6</c:v>
                </c:pt>
                <c:pt idx="26960">
                  <c:v>2.4990959999999998E-6</c:v>
                </c:pt>
                <c:pt idx="26961">
                  <c:v>2.4989590000000001E-6</c:v>
                </c:pt>
                <c:pt idx="26962">
                  <c:v>2.4988239999999999E-6</c:v>
                </c:pt>
                <c:pt idx="26963">
                  <c:v>2.4986909999999999E-6</c:v>
                </c:pt>
                <c:pt idx="26964">
                  <c:v>2.4985580000000002E-6</c:v>
                </c:pt>
                <c:pt idx="26965">
                  <c:v>2.498428E-6</c:v>
                </c:pt>
                <c:pt idx="26966">
                  <c:v>2.4982960000000002E-6</c:v>
                </c:pt>
                <c:pt idx="26967">
                  <c:v>2.4981639999999999E-6</c:v>
                </c:pt>
                <c:pt idx="26968">
                  <c:v>2.49803E-6</c:v>
                </c:pt>
                <c:pt idx="26969">
                  <c:v>2.4978940000000001E-6</c:v>
                </c:pt>
                <c:pt idx="26970">
                  <c:v>2.4977580000000002E-6</c:v>
                </c:pt>
                <c:pt idx="26971">
                  <c:v>2.4976250000000001E-6</c:v>
                </c:pt>
                <c:pt idx="26972">
                  <c:v>2.4974879999999999E-6</c:v>
                </c:pt>
                <c:pt idx="26973">
                  <c:v>2.497352E-6</c:v>
                </c:pt>
                <c:pt idx="26974">
                  <c:v>2.4972200000000001E-6</c:v>
                </c:pt>
                <c:pt idx="26975">
                  <c:v>2.4970899999999999E-6</c:v>
                </c:pt>
                <c:pt idx="26976">
                  <c:v>2.4969589999999999E-6</c:v>
                </c:pt>
                <c:pt idx="26977">
                  <c:v>2.4968259999999998E-6</c:v>
                </c:pt>
                <c:pt idx="26978">
                  <c:v>2.4966910000000001E-6</c:v>
                </c:pt>
                <c:pt idx="26979">
                  <c:v>2.4965550000000002E-6</c:v>
                </c:pt>
                <c:pt idx="26980">
                  <c:v>2.4964189999999998E-6</c:v>
                </c:pt>
                <c:pt idx="26981">
                  <c:v>2.4962860000000002E-6</c:v>
                </c:pt>
                <c:pt idx="26982">
                  <c:v>2.4961519999999999E-6</c:v>
                </c:pt>
                <c:pt idx="26983">
                  <c:v>2.49602E-6</c:v>
                </c:pt>
                <c:pt idx="26984">
                  <c:v>2.4958860000000001E-6</c:v>
                </c:pt>
                <c:pt idx="26985">
                  <c:v>2.495751E-6</c:v>
                </c:pt>
                <c:pt idx="26986">
                  <c:v>2.4956150000000001E-6</c:v>
                </c:pt>
                <c:pt idx="26987">
                  <c:v>2.4954840000000001E-6</c:v>
                </c:pt>
                <c:pt idx="26988">
                  <c:v>2.4953500000000002E-6</c:v>
                </c:pt>
                <c:pt idx="26989">
                  <c:v>2.4952190000000002E-6</c:v>
                </c:pt>
                <c:pt idx="26990">
                  <c:v>2.4950849999999998E-6</c:v>
                </c:pt>
                <c:pt idx="26991">
                  <c:v>2.4949480000000001E-6</c:v>
                </c:pt>
                <c:pt idx="26992">
                  <c:v>2.4948109999999999E-6</c:v>
                </c:pt>
                <c:pt idx="26993">
                  <c:v>2.4946779999999998E-6</c:v>
                </c:pt>
                <c:pt idx="26994">
                  <c:v>2.4945469999999998E-6</c:v>
                </c:pt>
                <c:pt idx="26995">
                  <c:v>2.4944159999999998E-6</c:v>
                </c:pt>
                <c:pt idx="26996">
                  <c:v>2.4942819999999999E-6</c:v>
                </c:pt>
                <c:pt idx="26997">
                  <c:v>2.4941470000000002E-6</c:v>
                </c:pt>
                <c:pt idx="26998">
                  <c:v>2.4940120000000001E-6</c:v>
                </c:pt>
                <c:pt idx="26999">
                  <c:v>2.4938810000000001E-6</c:v>
                </c:pt>
                <c:pt idx="27000">
                  <c:v>2.4937470000000002E-6</c:v>
                </c:pt>
                <c:pt idx="27001">
                  <c:v>2.4936140000000001E-6</c:v>
                </c:pt>
                <c:pt idx="27002">
                  <c:v>2.493479E-6</c:v>
                </c:pt>
                <c:pt idx="27003">
                  <c:v>2.4933450000000001E-6</c:v>
                </c:pt>
                <c:pt idx="27004">
                  <c:v>2.49321E-6</c:v>
                </c:pt>
                <c:pt idx="27005">
                  <c:v>2.493074E-6</c:v>
                </c:pt>
                <c:pt idx="27006">
                  <c:v>2.492941E-6</c:v>
                </c:pt>
                <c:pt idx="27007">
                  <c:v>2.4928129999999998E-6</c:v>
                </c:pt>
                <c:pt idx="27008">
                  <c:v>2.492681E-6</c:v>
                </c:pt>
                <c:pt idx="27009">
                  <c:v>2.4925470000000001E-6</c:v>
                </c:pt>
                <c:pt idx="27010">
                  <c:v>2.4924099999999999E-6</c:v>
                </c:pt>
                <c:pt idx="27011">
                  <c:v>2.4922750000000002E-6</c:v>
                </c:pt>
                <c:pt idx="27012">
                  <c:v>2.492143E-6</c:v>
                </c:pt>
                <c:pt idx="27013">
                  <c:v>2.4920110000000001E-6</c:v>
                </c:pt>
                <c:pt idx="27014">
                  <c:v>2.491878E-6</c:v>
                </c:pt>
                <c:pt idx="27015">
                  <c:v>2.4917440000000002E-6</c:v>
                </c:pt>
                <c:pt idx="27016">
                  <c:v>2.491607E-6</c:v>
                </c:pt>
                <c:pt idx="27017">
                  <c:v>2.4914699999999998E-6</c:v>
                </c:pt>
                <c:pt idx="27018">
                  <c:v>2.4913390000000002E-6</c:v>
                </c:pt>
                <c:pt idx="27019">
                  <c:v>2.4912080000000002E-6</c:v>
                </c:pt>
                <c:pt idx="27020">
                  <c:v>2.4910759999999999E-6</c:v>
                </c:pt>
                <c:pt idx="27021">
                  <c:v>2.4909480000000002E-6</c:v>
                </c:pt>
                <c:pt idx="27022">
                  <c:v>2.4908150000000001E-6</c:v>
                </c:pt>
                <c:pt idx="27023">
                  <c:v>2.49068E-6</c:v>
                </c:pt>
                <c:pt idx="27024">
                  <c:v>2.4905429999999998E-6</c:v>
                </c:pt>
                <c:pt idx="27025">
                  <c:v>2.4904080000000001E-6</c:v>
                </c:pt>
                <c:pt idx="27026">
                  <c:v>2.4902720000000002E-6</c:v>
                </c:pt>
                <c:pt idx="27027">
                  <c:v>2.4901370000000001E-6</c:v>
                </c:pt>
                <c:pt idx="27028">
                  <c:v>2.4900069999999999E-6</c:v>
                </c:pt>
                <c:pt idx="27029">
                  <c:v>2.489873E-6</c:v>
                </c:pt>
                <c:pt idx="27030">
                  <c:v>2.4897379999999998E-6</c:v>
                </c:pt>
                <c:pt idx="27031">
                  <c:v>2.4896069999999998E-6</c:v>
                </c:pt>
                <c:pt idx="27032">
                  <c:v>2.4894790000000001E-6</c:v>
                </c:pt>
                <c:pt idx="27033">
                  <c:v>2.489344E-6</c:v>
                </c:pt>
                <c:pt idx="27034">
                  <c:v>2.4892109999999999E-6</c:v>
                </c:pt>
                <c:pt idx="27035">
                  <c:v>2.4890790000000001E-6</c:v>
                </c:pt>
                <c:pt idx="27036">
                  <c:v>2.4889419999999999E-6</c:v>
                </c:pt>
                <c:pt idx="27037">
                  <c:v>2.4888050000000001E-6</c:v>
                </c:pt>
                <c:pt idx="27038">
                  <c:v>2.4886720000000001E-6</c:v>
                </c:pt>
                <c:pt idx="27039">
                  <c:v>2.4885380000000002E-6</c:v>
                </c:pt>
                <c:pt idx="27040">
                  <c:v>2.4884039999999999E-6</c:v>
                </c:pt>
                <c:pt idx="27041">
                  <c:v>2.4882729999999999E-6</c:v>
                </c:pt>
                <c:pt idx="27042">
                  <c:v>2.488139E-6</c:v>
                </c:pt>
                <c:pt idx="27043">
                  <c:v>2.4880070000000001E-6</c:v>
                </c:pt>
                <c:pt idx="27044">
                  <c:v>2.4878769999999999E-6</c:v>
                </c:pt>
                <c:pt idx="27045">
                  <c:v>2.4877419999999998E-6</c:v>
                </c:pt>
                <c:pt idx="27046">
                  <c:v>2.4876079999999999E-6</c:v>
                </c:pt>
                <c:pt idx="27047">
                  <c:v>2.4874749999999998E-6</c:v>
                </c:pt>
                <c:pt idx="27048">
                  <c:v>2.487343E-6</c:v>
                </c:pt>
                <c:pt idx="27049">
                  <c:v>2.4872099999999999E-6</c:v>
                </c:pt>
                <c:pt idx="27050">
                  <c:v>2.4870760000000001E-6</c:v>
                </c:pt>
                <c:pt idx="27051">
                  <c:v>2.4869380000000001E-6</c:v>
                </c:pt>
                <c:pt idx="27052">
                  <c:v>2.4868000000000001E-6</c:v>
                </c:pt>
                <c:pt idx="27053">
                  <c:v>2.4866679999999998E-6</c:v>
                </c:pt>
                <c:pt idx="27054">
                  <c:v>2.4865370000000002E-6</c:v>
                </c:pt>
                <c:pt idx="27055">
                  <c:v>2.4864079999999998E-6</c:v>
                </c:pt>
                <c:pt idx="27056">
                  <c:v>2.4862769999999998E-6</c:v>
                </c:pt>
                <c:pt idx="27057">
                  <c:v>2.486145E-6</c:v>
                </c:pt>
                <c:pt idx="27058">
                  <c:v>2.4860130000000001E-6</c:v>
                </c:pt>
                <c:pt idx="27059">
                  <c:v>2.4858739999999999E-6</c:v>
                </c:pt>
                <c:pt idx="27060">
                  <c:v>2.4857370000000002E-6</c:v>
                </c:pt>
                <c:pt idx="27061">
                  <c:v>2.4856029999999998E-6</c:v>
                </c:pt>
                <c:pt idx="27062">
                  <c:v>2.4854730000000001E-6</c:v>
                </c:pt>
                <c:pt idx="27063">
                  <c:v>2.48534E-6</c:v>
                </c:pt>
                <c:pt idx="27064">
                  <c:v>2.485211E-6</c:v>
                </c:pt>
                <c:pt idx="27065">
                  <c:v>2.4850759999999999E-6</c:v>
                </c:pt>
                <c:pt idx="27066">
                  <c:v>2.4849410000000002E-6</c:v>
                </c:pt>
                <c:pt idx="27067">
                  <c:v>2.4848060000000001E-6</c:v>
                </c:pt>
                <c:pt idx="27068">
                  <c:v>2.4846720000000002E-6</c:v>
                </c:pt>
                <c:pt idx="27069">
                  <c:v>2.4845390000000001E-6</c:v>
                </c:pt>
                <c:pt idx="27070">
                  <c:v>2.4844069999999999E-6</c:v>
                </c:pt>
                <c:pt idx="27071">
                  <c:v>2.4842810000000002E-6</c:v>
                </c:pt>
                <c:pt idx="27072">
                  <c:v>2.4841460000000001E-6</c:v>
                </c:pt>
                <c:pt idx="27073">
                  <c:v>2.484013E-6</c:v>
                </c:pt>
                <c:pt idx="27074">
                  <c:v>2.4838790000000001E-6</c:v>
                </c:pt>
                <c:pt idx="27075">
                  <c:v>2.483744E-6</c:v>
                </c:pt>
                <c:pt idx="27076">
                  <c:v>2.483608E-6</c:v>
                </c:pt>
                <c:pt idx="27077">
                  <c:v>2.4834720000000001E-6</c:v>
                </c:pt>
                <c:pt idx="27078">
                  <c:v>2.483337E-6</c:v>
                </c:pt>
                <c:pt idx="27079">
                  <c:v>2.4832039999999999E-6</c:v>
                </c:pt>
                <c:pt idx="27080">
                  <c:v>2.4830749999999999E-6</c:v>
                </c:pt>
                <c:pt idx="27081">
                  <c:v>2.482946E-6</c:v>
                </c:pt>
                <c:pt idx="27082">
                  <c:v>2.4828140000000001E-6</c:v>
                </c:pt>
                <c:pt idx="27083">
                  <c:v>2.4826780000000002E-6</c:v>
                </c:pt>
                <c:pt idx="27084">
                  <c:v>2.482541E-6</c:v>
                </c:pt>
                <c:pt idx="27085">
                  <c:v>2.4824090000000002E-6</c:v>
                </c:pt>
                <c:pt idx="27086">
                  <c:v>2.4822780000000002E-6</c:v>
                </c:pt>
                <c:pt idx="27087">
                  <c:v>2.4821439999999999E-6</c:v>
                </c:pt>
                <c:pt idx="27088">
                  <c:v>2.482012E-6</c:v>
                </c:pt>
                <c:pt idx="27089">
                  <c:v>2.4818780000000001E-6</c:v>
                </c:pt>
                <c:pt idx="27090">
                  <c:v>2.4817439999999998E-6</c:v>
                </c:pt>
                <c:pt idx="27091">
                  <c:v>2.481612E-6</c:v>
                </c:pt>
                <c:pt idx="27092">
                  <c:v>2.481481E-6</c:v>
                </c:pt>
                <c:pt idx="27093">
                  <c:v>2.4813470000000001E-6</c:v>
                </c:pt>
                <c:pt idx="27094">
                  <c:v>2.4812160000000001E-6</c:v>
                </c:pt>
                <c:pt idx="27095">
                  <c:v>2.4810820000000002E-6</c:v>
                </c:pt>
                <c:pt idx="27096">
                  <c:v>2.4809510000000002E-6</c:v>
                </c:pt>
                <c:pt idx="27097">
                  <c:v>2.4808130000000002E-6</c:v>
                </c:pt>
                <c:pt idx="27098">
                  <c:v>2.4806769999999998E-6</c:v>
                </c:pt>
                <c:pt idx="27099">
                  <c:v>2.4805440000000002E-6</c:v>
                </c:pt>
                <c:pt idx="27100">
                  <c:v>2.4804119999999999E-6</c:v>
                </c:pt>
                <c:pt idx="27101">
                  <c:v>2.4802820000000001E-6</c:v>
                </c:pt>
                <c:pt idx="27102">
                  <c:v>2.4801510000000001E-6</c:v>
                </c:pt>
                <c:pt idx="27103">
                  <c:v>2.480016E-6</c:v>
                </c:pt>
                <c:pt idx="27104">
                  <c:v>2.4798820000000001E-6</c:v>
                </c:pt>
                <c:pt idx="27105">
                  <c:v>2.4797499999999998E-6</c:v>
                </c:pt>
                <c:pt idx="27106">
                  <c:v>2.4796170000000002E-6</c:v>
                </c:pt>
                <c:pt idx="27107">
                  <c:v>2.4794849999999999E-6</c:v>
                </c:pt>
                <c:pt idx="27108">
                  <c:v>2.4793510000000001E-6</c:v>
                </c:pt>
                <c:pt idx="27109">
                  <c:v>2.479218E-6</c:v>
                </c:pt>
                <c:pt idx="27110">
                  <c:v>2.4790829999999999E-6</c:v>
                </c:pt>
                <c:pt idx="27111">
                  <c:v>2.4789530000000001E-6</c:v>
                </c:pt>
                <c:pt idx="27112">
                  <c:v>2.47882E-6</c:v>
                </c:pt>
                <c:pt idx="27113">
                  <c:v>2.4786880000000002E-6</c:v>
                </c:pt>
                <c:pt idx="27114">
                  <c:v>2.4785539999999999E-6</c:v>
                </c:pt>
                <c:pt idx="27115">
                  <c:v>2.4784179999999999E-6</c:v>
                </c:pt>
                <c:pt idx="27116">
                  <c:v>2.478282E-6</c:v>
                </c:pt>
                <c:pt idx="27117">
                  <c:v>2.478151E-6</c:v>
                </c:pt>
                <c:pt idx="27118">
                  <c:v>2.4780190000000001E-6</c:v>
                </c:pt>
                <c:pt idx="27119">
                  <c:v>2.4778860000000001E-6</c:v>
                </c:pt>
                <c:pt idx="27120">
                  <c:v>2.4777559999999999E-6</c:v>
                </c:pt>
                <c:pt idx="27121">
                  <c:v>2.4776280000000001E-6</c:v>
                </c:pt>
                <c:pt idx="27122">
                  <c:v>2.4774939999999998E-6</c:v>
                </c:pt>
                <c:pt idx="27123">
                  <c:v>2.4773590000000001E-6</c:v>
                </c:pt>
                <c:pt idx="27124">
                  <c:v>2.4772269999999999E-6</c:v>
                </c:pt>
                <c:pt idx="27125">
                  <c:v>2.4770900000000001E-6</c:v>
                </c:pt>
                <c:pt idx="27126">
                  <c:v>2.476955E-6</c:v>
                </c:pt>
                <c:pt idx="27127">
                  <c:v>2.4768250000000002E-6</c:v>
                </c:pt>
                <c:pt idx="27128">
                  <c:v>2.4766909999999999E-6</c:v>
                </c:pt>
                <c:pt idx="27129">
                  <c:v>2.476557E-6</c:v>
                </c:pt>
                <c:pt idx="27130">
                  <c:v>2.4764230000000001E-6</c:v>
                </c:pt>
                <c:pt idx="27131">
                  <c:v>2.4762929999999999E-6</c:v>
                </c:pt>
                <c:pt idx="27132">
                  <c:v>2.4761630000000001E-6</c:v>
                </c:pt>
                <c:pt idx="27133">
                  <c:v>2.4760309999999999E-6</c:v>
                </c:pt>
                <c:pt idx="27134">
                  <c:v>2.4758979999999998E-6</c:v>
                </c:pt>
                <c:pt idx="27135">
                  <c:v>2.4757630000000001E-6</c:v>
                </c:pt>
                <c:pt idx="27136">
                  <c:v>2.475628E-6</c:v>
                </c:pt>
                <c:pt idx="27137">
                  <c:v>2.4754960000000002E-6</c:v>
                </c:pt>
                <c:pt idx="27138">
                  <c:v>2.4753630000000001E-6</c:v>
                </c:pt>
                <c:pt idx="27139">
                  <c:v>2.4752309999999998E-6</c:v>
                </c:pt>
                <c:pt idx="27140">
                  <c:v>2.475099E-6</c:v>
                </c:pt>
                <c:pt idx="27141">
                  <c:v>2.4749630000000001E-6</c:v>
                </c:pt>
                <c:pt idx="27142">
                  <c:v>2.4748279999999999E-6</c:v>
                </c:pt>
                <c:pt idx="27143">
                  <c:v>2.4746969999999999E-6</c:v>
                </c:pt>
                <c:pt idx="27144">
                  <c:v>2.4745659999999999E-6</c:v>
                </c:pt>
                <c:pt idx="27145">
                  <c:v>2.4749950000000001E-6</c:v>
                </c:pt>
                <c:pt idx="27146">
                  <c:v>2.474777E-6</c:v>
                </c:pt>
                <c:pt idx="27147">
                  <c:v>2.4745830000000002E-6</c:v>
                </c:pt>
                <c:pt idx="27148">
                  <c:v>2.4744049999999999E-6</c:v>
                </c:pt>
                <c:pt idx="27149">
                  <c:v>2.4742369999999999E-6</c:v>
                </c:pt>
                <c:pt idx="27150">
                  <c:v>2.4740919999999999E-6</c:v>
                </c:pt>
                <c:pt idx="27151">
                  <c:v>2.473949E-6</c:v>
                </c:pt>
                <c:pt idx="27152">
                  <c:v>2.4738069999999999E-6</c:v>
                </c:pt>
                <c:pt idx="27153">
                  <c:v>2.473671E-6</c:v>
                </c:pt>
                <c:pt idx="27154">
                  <c:v>2.4735370000000001E-6</c:v>
                </c:pt>
                <c:pt idx="27155">
                  <c:v>2.473402E-6</c:v>
                </c:pt>
                <c:pt idx="27156">
                  <c:v>2.473259E-6</c:v>
                </c:pt>
                <c:pt idx="27157">
                  <c:v>2.4731149999999999E-6</c:v>
                </c:pt>
                <c:pt idx="27158">
                  <c:v>2.4729730000000002E-6</c:v>
                </c:pt>
                <c:pt idx="27159">
                  <c:v>2.4728339999999999E-6</c:v>
                </c:pt>
                <c:pt idx="27160">
                  <c:v>2.4726970000000002E-6</c:v>
                </c:pt>
                <c:pt idx="27161">
                  <c:v>2.4725640000000001E-6</c:v>
                </c:pt>
                <c:pt idx="27162">
                  <c:v>2.4724280000000002E-6</c:v>
                </c:pt>
                <c:pt idx="27163">
                  <c:v>2.4722919999999998E-6</c:v>
                </c:pt>
                <c:pt idx="27164">
                  <c:v>2.4721609999999998E-6</c:v>
                </c:pt>
                <c:pt idx="27165">
                  <c:v>2.4720300000000002E-6</c:v>
                </c:pt>
                <c:pt idx="27166">
                  <c:v>2.4718970000000001E-6</c:v>
                </c:pt>
                <c:pt idx="27167">
                  <c:v>2.4717660000000001E-6</c:v>
                </c:pt>
                <c:pt idx="27168">
                  <c:v>2.4716319999999998E-6</c:v>
                </c:pt>
                <c:pt idx="27169">
                  <c:v>2.4715E-6</c:v>
                </c:pt>
                <c:pt idx="27170">
                  <c:v>2.471369E-6</c:v>
                </c:pt>
                <c:pt idx="27171">
                  <c:v>2.4712339999999998E-6</c:v>
                </c:pt>
                <c:pt idx="27172">
                  <c:v>2.4710990000000001E-6</c:v>
                </c:pt>
                <c:pt idx="27173">
                  <c:v>2.4709669999999999E-6</c:v>
                </c:pt>
                <c:pt idx="27174">
                  <c:v>2.4708370000000001E-6</c:v>
                </c:pt>
                <c:pt idx="27175">
                  <c:v>2.470704E-6</c:v>
                </c:pt>
                <c:pt idx="27176">
                  <c:v>2.4705739999999998E-6</c:v>
                </c:pt>
                <c:pt idx="27177">
                  <c:v>2.4704390000000001E-6</c:v>
                </c:pt>
                <c:pt idx="27178">
                  <c:v>2.4703049999999998E-6</c:v>
                </c:pt>
                <c:pt idx="27179">
                  <c:v>2.4701739999999998E-6</c:v>
                </c:pt>
                <c:pt idx="27180">
                  <c:v>2.4700430000000002E-6</c:v>
                </c:pt>
                <c:pt idx="27181">
                  <c:v>2.4699120000000002E-6</c:v>
                </c:pt>
                <c:pt idx="27182">
                  <c:v>2.4697799999999999E-6</c:v>
                </c:pt>
                <c:pt idx="27183">
                  <c:v>2.4696469999999999E-6</c:v>
                </c:pt>
                <c:pt idx="27184">
                  <c:v>2.469513E-6</c:v>
                </c:pt>
                <c:pt idx="27185">
                  <c:v>2.4693790000000001E-6</c:v>
                </c:pt>
                <c:pt idx="27186">
                  <c:v>2.4692450000000002E-6</c:v>
                </c:pt>
                <c:pt idx="27187">
                  <c:v>2.4691140000000002E-6</c:v>
                </c:pt>
                <c:pt idx="27188">
                  <c:v>2.468984E-6</c:v>
                </c:pt>
                <c:pt idx="27189">
                  <c:v>2.468853E-6</c:v>
                </c:pt>
                <c:pt idx="27190">
                  <c:v>2.4687179999999998E-6</c:v>
                </c:pt>
                <c:pt idx="27191">
                  <c:v>2.4685839999999999E-6</c:v>
                </c:pt>
                <c:pt idx="27192">
                  <c:v>2.4684529999999999E-6</c:v>
                </c:pt>
                <c:pt idx="27193">
                  <c:v>2.4683219999999999E-6</c:v>
                </c:pt>
                <c:pt idx="27194">
                  <c:v>2.4681920000000001E-6</c:v>
                </c:pt>
                <c:pt idx="27195">
                  <c:v>2.4680619999999999E-6</c:v>
                </c:pt>
                <c:pt idx="27196">
                  <c:v>2.467926E-6</c:v>
                </c:pt>
                <c:pt idx="27197">
                  <c:v>2.4677909999999999E-6</c:v>
                </c:pt>
                <c:pt idx="27198">
                  <c:v>2.4676560000000002E-6</c:v>
                </c:pt>
                <c:pt idx="27199">
                  <c:v>2.4675230000000001E-6</c:v>
                </c:pt>
                <c:pt idx="27200">
                  <c:v>2.4673909999999998E-6</c:v>
                </c:pt>
                <c:pt idx="27201">
                  <c:v>2.4672610000000001E-6</c:v>
                </c:pt>
                <c:pt idx="27202">
                  <c:v>2.4671289999999998E-6</c:v>
                </c:pt>
                <c:pt idx="27203">
                  <c:v>2.466997E-6</c:v>
                </c:pt>
                <c:pt idx="27204">
                  <c:v>2.4668639999999999E-6</c:v>
                </c:pt>
                <c:pt idx="27205">
                  <c:v>2.46673E-6</c:v>
                </c:pt>
                <c:pt idx="27206">
                  <c:v>2.4665999999999998E-6</c:v>
                </c:pt>
                <c:pt idx="27207">
                  <c:v>2.4664659999999999E-6</c:v>
                </c:pt>
                <c:pt idx="27208">
                  <c:v>2.4663360000000001E-6</c:v>
                </c:pt>
                <c:pt idx="27209">
                  <c:v>2.4662019999999998E-6</c:v>
                </c:pt>
                <c:pt idx="27210">
                  <c:v>2.4660659999999999E-6</c:v>
                </c:pt>
                <c:pt idx="27211">
                  <c:v>2.4659310000000002E-6</c:v>
                </c:pt>
                <c:pt idx="27212">
                  <c:v>2.4658000000000002E-6</c:v>
                </c:pt>
                <c:pt idx="27213">
                  <c:v>2.4656679999999999E-6</c:v>
                </c:pt>
                <c:pt idx="27214">
                  <c:v>2.4655380000000001E-6</c:v>
                </c:pt>
                <c:pt idx="27215">
                  <c:v>2.4654070000000001E-6</c:v>
                </c:pt>
                <c:pt idx="27216">
                  <c:v>2.4652710000000002E-6</c:v>
                </c:pt>
                <c:pt idx="27217">
                  <c:v>2.4651349999999998E-6</c:v>
                </c:pt>
                <c:pt idx="27218">
                  <c:v>2.465003E-6</c:v>
                </c:pt>
                <c:pt idx="27219">
                  <c:v>2.4648730000000002E-6</c:v>
                </c:pt>
                <c:pt idx="27220">
                  <c:v>2.4647420000000002E-6</c:v>
                </c:pt>
                <c:pt idx="27221">
                  <c:v>2.4646079999999999E-6</c:v>
                </c:pt>
                <c:pt idx="27222">
                  <c:v>2.464474E-6</c:v>
                </c:pt>
                <c:pt idx="27223">
                  <c:v>2.4643380000000001E-6</c:v>
                </c:pt>
                <c:pt idx="27224">
                  <c:v>2.464207E-6</c:v>
                </c:pt>
                <c:pt idx="27225">
                  <c:v>2.4640730000000002E-6</c:v>
                </c:pt>
                <c:pt idx="27226">
                  <c:v>2.4639400000000001E-6</c:v>
                </c:pt>
                <c:pt idx="27227">
                  <c:v>2.4638090000000001E-6</c:v>
                </c:pt>
                <c:pt idx="27228">
                  <c:v>2.4636769999999998E-6</c:v>
                </c:pt>
                <c:pt idx="27229">
                  <c:v>2.4635429999999999E-6</c:v>
                </c:pt>
                <c:pt idx="27230">
                  <c:v>2.4634119999999999E-6</c:v>
                </c:pt>
                <c:pt idx="27231">
                  <c:v>2.4632800000000001E-6</c:v>
                </c:pt>
                <c:pt idx="27232">
                  <c:v>2.4631490000000001E-6</c:v>
                </c:pt>
                <c:pt idx="27233">
                  <c:v>2.4630150000000002E-6</c:v>
                </c:pt>
                <c:pt idx="27234">
                  <c:v>2.46288E-6</c:v>
                </c:pt>
                <c:pt idx="27235">
                  <c:v>2.4627480000000002E-6</c:v>
                </c:pt>
                <c:pt idx="27236">
                  <c:v>2.4626119999999998E-6</c:v>
                </c:pt>
                <c:pt idx="27237">
                  <c:v>2.4624820000000001E-6</c:v>
                </c:pt>
                <c:pt idx="27238">
                  <c:v>2.4623460000000001E-6</c:v>
                </c:pt>
                <c:pt idx="27239">
                  <c:v>2.462211E-6</c:v>
                </c:pt>
                <c:pt idx="27240">
                  <c:v>2.4620790000000002E-6</c:v>
                </c:pt>
                <c:pt idx="27241">
                  <c:v>2.4619460000000001E-6</c:v>
                </c:pt>
                <c:pt idx="27242">
                  <c:v>2.4618120000000002E-6</c:v>
                </c:pt>
                <c:pt idx="27243">
                  <c:v>2.4616810000000002E-6</c:v>
                </c:pt>
                <c:pt idx="27244">
                  <c:v>2.4615539999999999E-6</c:v>
                </c:pt>
                <c:pt idx="27245">
                  <c:v>2.461422E-6</c:v>
                </c:pt>
                <c:pt idx="27246">
                  <c:v>2.4612860000000001E-6</c:v>
                </c:pt>
                <c:pt idx="27247">
                  <c:v>2.461151E-6</c:v>
                </c:pt>
                <c:pt idx="27248">
                  <c:v>2.4610159999999998E-6</c:v>
                </c:pt>
                <c:pt idx="27249">
                  <c:v>2.4608849999999998E-6</c:v>
                </c:pt>
                <c:pt idx="27250">
                  <c:v>2.4607500000000001E-6</c:v>
                </c:pt>
                <c:pt idx="27251">
                  <c:v>2.460615E-6</c:v>
                </c:pt>
                <c:pt idx="27252">
                  <c:v>2.4604830000000002E-6</c:v>
                </c:pt>
                <c:pt idx="27253">
                  <c:v>2.4603570000000001E-6</c:v>
                </c:pt>
                <c:pt idx="27254">
                  <c:v>2.460224E-6</c:v>
                </c:pt>
                <c:pt idx="27255">
                  <c:v>2.4600889999999999E-6</c:v>
                </c:pt>
                <c:pt idx="27256">
                  <c:v>2.4599540000000002E-6</c:v>
                </c:pt>
                <c:pt idx="27257">
                  <c:v>2.4598179999999998E-6</c:v>
                </c:pt>
                <c:pt idx="27258">
                  <c:v>2.4596819999999999E-6</c:v>
                </c:pt>
                <c:pt idx="27259">
                  <c:v>2.4595520000000001E-6</c:v>
                </c:pt>
                <c:pt idx="27260">
                  <c:v>2.459419E-6</c:v>
                </c:pt>
                <c:pt idx="27261">
                  <c:v>2.4592909999999999E-6</c:v>
                </c:pt>
                <c:pt idx="27262">
                  <c:v>2.4591599999999998E-6</c:v>
                </c:pt>
                <c:pt idx="27263">
                  <c:v>2.4590219999999998E-6</c:v>
                </c:pt>
                <c:pt idx="27264">
                  <c:v>2.4588850000000001E-6</c:v>
                </c:pt>
                <c:pt idx="27265">
                  <c:v>2.4587510000000002E-6</c:v>
                </c:pt>
                <c:pt idx="27266">
                  <c:v>2.4586200000000002E-6</c:v>
                </c:pt>
                <c:pt idx="27267">
                  <c:v>2.4584870000000001E-6</c:v>
                </c:pt>
                <c:pt idx="27268">
                  <c:v>2.4583560000000001E-6</c:v>
                </c:pt>
                <c:pt idx="27269">
                  <c:v>2.4582250000000001E-6</c:v>
                </c:pt>
                <c:pt idx="27270">
                  <c:v>2.4580910000000002E-6</c:v>
                </c:pt>
                <c:pt idx="27271">
                  <c:v>2.4579569999999999E-6</c:v>
                </c:pt>
                <c:pt idx="27272">
                  <c:v>2.4578250000000001E-6</c:v>
                </c:pt>
                <c:pt idx="27273">
                  <c:v>2.4576899999999999E-6</c:v>
                </c:pt>
                <c:pt idx="27274">
                  <c:v>2.4575569999999999E-6</c:v>
                </c:pt>
                <c:pt idx="27275">
                  <c:v>2.457423E-6</c:v>
                </c:pt>
                <c:pt idx="27276">
                  <c:v>2.4572890000000001E-6</c:v>
                </c:pt>
                <c:pt idx="27277">
                  <c:v>2.4571550000000002E-6</c:v>
                </c:pt>
                <c:pt idx="27278">
                  <c:v>2.4570220000000001E-6</c:v>
                </c:pt>
                <c:pt idx="27279">
                  <c:v>2.4568949999999998E-6</c:v>
                </c:pt>
                <c:pt idx="27280">
                  <c:v>2.4567609999999999E-6</c:v>
                </c:pt>
                <c:pt idx="27281">
                  <c:v>2.4566240000000001E-6</c:v>
                </c:pt>
                <c:pt idx="27282">
                  <c:v>2.4564880000000002E-6</c:v>
                </c:pt>
                <c:pt idx="27283">
                  <c:v>2.4563570000000002E-6</c:v>
                </c:pt>
                <c:pt idx="27284">
                  <c:v>2.4562229999999999E-6</c:v>
                </c:pt>
                <c:pt idx="27285">
                  <c:v>2.4560950000000002E-6</c:v>
                </c:pt>
                <c:pt idx="27286">
                  <c:v>2.4559589999999998E-6</c:v>
                </c:pt>
                <c:pt idx="27287">
                  <c:v>2.4558229999999998E-6</c:v>
                </c:pt>
                <c:pt idx="27288">
                  <c:v>2.455691E-6</c:v>
                </c:pt>
                <c:pt idx="27289">
                  <c:v>2.4555579999999999E-6</c:v>
                </c:pt>
                <c:pt idx="27290">
                  <c:v>2.4554269999999999E-6</c:v>
                </c:pt>
                <c:pt idx="27291">
                  <c:v>2.455293E-6</c:v>
                </c:pt>
                <c:pt idx="27292">
                  <c:v>2.45516E-6</c:v>
                </c:pt>
                <c:pt idx="27293">
                  <c:v>2.4550249999999998E-6</c:v>
                </c:pt>
                <c:pt idx="27294">
                  <c:v>2.4548950000000001E-6</c:v>
                </c:pt>
                <c:pt idx="27295">
                  <c:v>2.4547610000000002E-6</c:v>
                </c:pt>
                <c:pt idx="27296">
                  <c:v>2.4546269999999999E-6</c:v>
                </c:pt>
                <c:pt idx="27297">
                  <c:v>2.454493E-6</c:v>
                </c:pt>
                <c:pt idx="27298">
                  <c:v>2.454357E-6</c:v>
                </c:pt>
                <c:pt idx="27299">
                  <c:v>2.4542219999999999E-6</c:v>
                </c:pt>
                <c:pt idx="27300">
                  <c:v>2.4540909999999999E-6</c:v>
                </c:pt>
                <c:pt idx="27301">
                  <c:v>2.4539619999999999E-6</c:v>
                </c:pt>
                <c:pt idx="27302">
                  <c:v>2.453828E-6</c:v>
                </c:pt>
                <c:pt idx="27303">
                  <c:v>2.4536940000000002E-6</c:v>
                </c:pt>
                <c:pt idx="27304">
                  <c:v>2.453559E-6</c:v>
                </c:pt>
                <c:pt idx="27305">
                  <c:v>2.453426E-6</c:v>
                </c:pt>
                <c:pt idx="27306">
                  <c:v>2.4532979999999998E-6</c:v>
                </c:pt>
                <c:pt idx="27307">
                  <c:v>2.4531639999999999E-6</c:v>
                </c:pt>
                <c:pt idx="27308">
                  <c:v>2.4530289999999998E-6</c:v>
                </c:pt>
                <c:pt idx="27309">
                  <c:v>2.4528940000000001E-6</c:v>
                </c:pt>
                <c:pt idx="27310">
                  <c:v>2.452761E-6</c:v>
                </c:pt>
                <c:pt idx="27311">
                  <c:v>2.452628E-6</c:v>
                </c:pt>
                <c:pt idx="27312">
                  <c:v>2.4524940000000001E-6</c:v>
                </c:pt>
                <c:pt idx="27313">
                  <c:v>2.4523619999999998E-6</c:v>
                </c:pt>
                <c:pt idx="27314">
                  <c:v>2.4522270000000001E-6</c:v>
                </c:pt>
                <c:pt idx="27315">
                  <c:v>2.452092E-6</c:v>
                </c:pt>
                <c:pt idx="27316">
                  <c:v>2.4519589999999999E-6</c:v>
                </c:pt>
                <c:pt idx="27317">
                  <c:v>2.45183E-6</c:v>
                </c:pt>
                <c:pt idx="27318">
                  <c:v>2.4516969999999999E-6</c:v>
                </c:pt>
                <c:pt idx="27319">
                  <c:v>2.4515620000000002E-6</c:v>
                </c:pt>
                <c:pt idx="27320">
                  <c:v>2.4514279999999999E-6</c:v>
                </c:pt>
                <c:pt idx="27321">
                  <c:v>2.451296E-6</c:v>
                </c:pt>
                <c:pt idx="27322">
                  <c:v>2.451163E-6</c:v>
                </c:pt>
                <c:pt idx="27323">
                  <c:v>2.4510299999999999E-6</c:v>
                </c:pt>
                <c:pt idx="27324">
                  <c:v>2.4508950000000002E-6</c:v>
                </c:pt>
                <c:pt idx="27325">
                  <c:v>2.4507600000000001E-6</c:v>
                </c:pt>
                <c:pt idx="27326">
                  <c:v>2.4506260000000002E-6</c:v>
                </c:pt>
                <c:pt idx="27327">
                  <c:v>2.4504919999999999E-6</c:v>
                </c:pt>
                <c:pt idx="27328">
                  <c:v>2.4503629999999999E-6</c:v>
                </c:pt>
                <c:pt idx="27329">
                  <c:v>2.4502299999999998E-6</c:v>
                </c:pt>
                <c:pt idx="27330">
                  <c:v>2.4500959999999999E-6</c:v>
                </c:pt>
                <c:pt idx="27331">
                  <c:v>2.4499640000000001E-6</c:v>
                </c:pt>
                <c:pt idx="27332">
                  <c:v>2.4498319999999999E-6</c:v>
                </c:pt>
                <c:pt idx="27333">
                  <c:v>2.4496990000000002E-6</c:v>
                </c:pt>
                <c:pt idx="27334">
                  <c:v>2.4495640000000001E-6</c:v>
                </c:pt>
                <c:pt idx="27335">
                  <c:v>2.4494319999999998E-6</c:v>
                </c:pt>
                <c:pt idx="27336">
                  <c:v>2.4492970000000001E-6</c:v>
                </c:pt>
                <c:pt idx="27337">
                  <c:v>2.4491610000000002E-6</c:v>
                </c:pt>
                <c:pt idx="27338">
                  <c:v>2.4490280000000001E-6</c:v>
                </c:pt>
                <c:pt idx="27339">
                  <c:v>2.4488939999999998E-6</c:v>
                </c:pt>
                <c:pt idx="27340">
                  <c:v>2.4487610000000002E-6</c:v>
                </c:pt>
                <c:pt idx="27341">
                  <c:v>2.4486300000000001E-6</c:v>
                </c:pt>
                <c:pt idx="27342">
                  <c:v>2.4484990000000001E-6</c:v>
                </c:pt>
                <c:pt idx="27343">
                  <c:v>2.4483630000000002E-6</c:v>
                </c:pt>
                <c:pt idx="27344">
                  <c:v>2.4482280000000001E-6</c:v>
                </c:pt>
                <c:pt idx="27345">
                  <c:v>2.4480959999999998E-6</c:v>
                </c:pt>
                <c:pt idx="27346">
                  <c:v>2.447966E-6</c:v>
                </c:pt>
                <c:pt idx="27347">
                  <c:v>2.4478329999999999E-6</c:v>
                </c:pt>
                <c:pt idx="27348">
                  <c:v>2.4477030000000002E-6</c:v>
                </c:pt>
                <c:pt idx="27349">
                  <c:v>2.447568E-6</c:v>
                </c:pt>
                <c:pt idx="27350">
                  <c:v>2.4474360000000002E-6</c:v>
                </c:pt>
                <c:pt idx="27351">
                  <c:v>2.447299E-6</c:v>
                </c:pt>
                <c:pt idx="27352">
                  <c:v>2.4471650000000001E-6</c:v>
                </c:pt>
                <c:pt idx="27353">
                  <c:v>2.4470309999999998E-6</c:v>
                </c:pt>
                <c:pt idx="27354">
                  <c:v>2.4468969999999999E-6</c:v>
                </c:pt>
                <c:pt idx="27355">
                  <c:v>2.4467619999999998E-6</c:v>
                </c:pt>
                <c:pt idx="27356">
                  <c:v>2.4466340000000001E-6</c:v>
                </c:pt>
                <c:pt idx="27357">
                  <c:v>2.446501E-6</c:v>
                </c:pt>
                <c:pt idx="27358">
                  <c:v>2.4463690000000002E-6</c:v>
                </c:pt>
                <c:pt idx="27359">
                  <c:v>2.4462349999999999E-6</c:v>
                </c:pt>
                <c:pt idx="27360">
                  <c:v>2.4461019999999998E-6</c:v>
                </c:pt>
                <c:pt idx="27361">
                  <c:v>2.4459659999999999E-6</c:v>
                </c:pt>
                <c:pt idx="27362">
                  <c:v>2.445834E-6</c:v>
                </c:pt>
                <c:pt idx="27363">
                  <c:v>2.445701E-6</c:v>
                </c:pt>
                <c:pt idx="27364">
                  <c:v>2.4455659999999998E-6</c:v>
                </c:pt>
                <c:pt idx="27365">
                  <c:v>2.445434E-6</c:v>
                </c:pt>
                <c:pt idx="27366">
                  <c:v>2.4453009999999999E-6</c:v>
                </c:pt>
                <c:pt idx="27367">
                  <c:v>2.4451690000000001E-6</c:v>
                </c:pt>
                <c:pt idx="27368">
                  <c:v>2.4450349999999998E-6</c:v>
                </c:pt>
                <c:pt idx="27369">
                  <c:v>2.4449040000000002E-6</c:v>
                </c:pt>
                <c:pt idx="27370">
                  <c:v>2.4447699999999999E-6</c:v>
                </c:pt>
                <c:pt idx="27371">
                  <c:v>2.444636E-6</c:v>
                </c:pt>
                <c:pt idx="27372">
                  <c:v>2.444505E-6</c:v>
                </c:pt>
                <c:pt idx="27373">
                  <c:v>2.4443710000000001E-6</c:v>
                </c:pt>
                <c:pt idx="27374">
                  <c:v>2.444236E-6</c:v>
                </c:pt>
                <c:pt idx="27375">
                  <c:v>2.4441060000000002E-6</c:v>
                </c:pt>
                <c:pt idx="27376">
                  <c:v>2.4439750000000002E-6</c:v>
                </c:pt>
                <c:pt idx="27377">
                  <c:v>2.4438429999999999E-6</c:v>
                </c:pt>
                <c:pt idx="27378">
                  <c:v>2.443707E-6</c:v>
                </c:pt>
                <c:pt idx="27379">
                  <c:v>2.4435699999999998E-6</c:v>
                </c:pt>
                <c:pt idx="27380">
                  <c:v>2.4434339999999999E-6</c:v>
                </c:pt>
                <c:pt idx="27381">
                  <c:v>2.4433029999999998E-6</c:v>
                </c:pt>
                <c:pt idx="27382">
                  <c:v>2.443171E-6</c:v>
                </c:pt>
                <c:pt idx="27383">
                  <c:v>2.4430429999999999E-6</c:v>
                </c:pt>
                <c:pt idx="27384">
                  <c:v>2.4429119999999998E-6</c:v>
                </c:pt>
                <c:pt idx="27385">
                  <c:v>2.4427770000000001E-6</c:v>
                </c:pt>
                <c:pt idx="27386">
                  <c:v>2.4426440000000001E-6</c:v>
                </c:pt>
                <c:pt idx="27387">
                  <c:v>2.4425100000000002E-6</c:v>
                </c:pt>
                <c:pt idx="27388">
                  <c:v>2.4423720000000002E-6</c:v>
                </c:pt>
                <c:pt idx="27389">
                  <c:v>2.4422359999999998E-6</c:v>
                </c:pt>
                <c:pt idx="27390">
                  <c:v>2.442104E-6</c:v>
                </c:pt>
                <c:pt idx="27391">
                  <c:v>2.441975E-6</c:v>
                </c:pt>
                <c:pt idx="27392">
                  <c:v>2.4418430000000002E-6</c:v>
                </c:pt>
                <c:pt idx="27393">
                  <c:v>2.4417139999999998E-6</c:v>
                </c:pt>
                <c:pt idx="27394">
                  <c:v>2.441584E-6</c:v>
                </c:pt>
                <c:pt idx="27395">
                  <c:v>2.4414489999999999E-6</c:v>
                </c:pt>
                <c:pt idx="27396">
                  <c:v>2.4413140000000002E-6</c:v>
                </c:pt>
                <c:pt idx="27397">
                  <c:v>2.4411810000000001E-6</c:v>
                </c:pt>
                <c:pt idx="27398">
                  <c:v>2.441046E-6</c:v>
                </c:pt>
                <c:pt idx="27399">
                  <c:v>2.4409140000000002E-6</c:v>
                </c:pt>
                <c:pt idx="27400">
                  <c:v>2.4407799999999999E-6</c:v>
                </c:pt>
                <c:pt idx="27401">
                  <c:v>2.440646E-6</c:v>
                </c:pt>
                <c:pt idx="27402">
                  <c:v>2.4405190000000001E-6</c:v>
                </c:pt>
                <c:pt idx="27403">
                  <c:v>2.4403830000000001E-6</c:v>
                </c:pt>
                <c:pt idx="27404">
                  <c:v>2.4402520000000001E-6</c:v>
                </c:pt>
                <c:pt idx="27405">
                  <c:v>2.440119E-6</c:v>
                </c:pt>
                <c:pt idx="27406">
                  <c:v>2.4399839999999999E-6</c:v>
                </c:pt>
                <c:pt idx="27407">
                  <c:v>2.4398520000000001E-6</c:v>
                </c:pt>
                <c:pt idx="27408">
                  <c:v>2.4397140000000001E-6</c:v>
                </c:pt>
                <c:pt idx="27409">
                  <c:v>2.439579E-6</c:v>
                </c:pt>
                <c:pt idx="27410">
                  <c:v>2.4394479999999999E-6</c:v>
                </c:pt>
                <c:pt idx="27411">
                  <c:v>2.4393180000000002E-6</c:v>
                </c:pt>
                <c:pt idx="27412">
                  <c:v>2.4391890000000002E-6</c:v>
                </c:pt>
                <c:pt idx="27413">
                  <c:v>2.4390599999999998E-6</c:v>
                </c:pt>
                <c:pt idx="27414">
                  <c:v>2.4389259999999999E-6</c:v>
                </c:pt>
                <c:pt idx="27415">
                  <c:v>2.4387909999999998E-6</c:v>
                </c:pt>
                <c:pt idx="27416">
                  <c:v>2.438654E-6</c:v>
                </c:pt>
                <c:pt idx="27417">
                  <c:v>2.4385180000000001E-6</c:v>
                </c:pt>
                <c:pt idx="27418">
                  <c:v>2.4383859999999998E-6</c:v>
                </c:pt>
                <c:pt idx="27419">
                  <c:v>2.4382589999999999E-6</c:v>
                </c:pt>
                <c:pt idx="27420">
                  <c:v>2.4381250000000001E-6</c:v>
                </c:pt>
                <c:pt idx="27421">
                  <c:v>2.437992E-6</c:v>
                </c:pt>
                <c:pt idx="27422">
                  <c:v>2.4378589999999999E-6</c:v>
                </c:pt>
                <c:pt idx="27423">
                  <c:v>2.4377270000000001E-6</c:v>
                </c:pt>
                <c:pt idx="27424">
                  <c:v>2.4376019999999998E-6</c:v>
                </c:pt>
                <c:pt idx="27425">
                  <c:v>2.4374679999999999E-6</c:v>
                </c:pt>
                <c:pt idx="27426">
                  <c:v>2.4373329999999998E-6</c:v>
                </c:pt>
                <c:pt idx="27427">
                  <c:v>2.4371980000000001E-6</c:v>
                </c:pt>
                <c:pt idx="27428">
                  <c:v>2.4370600000000001E-6</c:v>
                </c:pt>
                <c:pt idx="27429">
                  <c:v>2.436925E-6</c:v>
                </c:pt>
                <c:pt idx="27430">
                  <c:v>2.4367939999999999E-6</c:v>
                </c:pt>
                <c:pt idx="27431">
                  <c:v>2.436665E-6</c:v>
                </c:pt>
                <c:pt idx="27432">
                  <c:v>2.436534E-6</c:v>
                </c:pt>
                <c:pt idx="27433">
                  <c:v>2.4364040000000002E-6</c:v>
                </c:pt>
                <c:pt idx="27434">
                  <c:v>2.436274E-6</c:v>
                </c:pt>
                <c:pt idx="27435">
                  <c:v>2.4361409999999999E-6</c:v>
                </c:pt>
                <c:pt idx="27436">
                  <c:v>2.4360059999999998E-6</c:v>
                </c:pt>
                <c:pt idx="27437">
                  <c:v>2.4358730000000001E-6</c:v>
                </c:pt>
                <c:pt idx="27438">
                  <c:v>2.4357409999999999E-6</c:v>
                </c:pt>
                <c:pt idx="27439">
                  <c:v>2.435607E-6</c:v>
                </c:pt>
                <c:pt idx="27440">
                  <c:v>2.4354750000000002E-6</c:v>
                </c:pt>
                <c:pt idx="27441">
                  <c:v>2.43534E-6</c:v>
                </c:pt>
                <c:pt idx="27442">
                  <c:v>2.435207E-6</c:v>
                </c:pt>
                <c:pt idx="27443">
                  <c:v>2.4350750000000001E-6</c:v>
                </c:pt>
                <c:pt idx="27444">
                  <c:v>2.434947E-6</c:v>
                </c:pt>
                <c:pt idx="27445">
                  <c:v>2.4348119999999999E-6</c:v>
                </c:pt>
                <c:pt idx="27446">
                  <c:v>2.4346820000000001E-6</c:v>
                </c:pt>
                <c:pt idx="27447">
                  <c:v>2.434547E-6</c:v>
                </c:pt>
                <c:pt idx="27448">
                  <c:v>2.4344119999999998E-6</c:v>
                </c:pt>
                <c:pt idx="27449">
                  <c:v>2.4342809999999998E-6</c:v>
                </c:pt>
                <c:pt idx="27450">
                  <c:v>2.434149E-6</c:v>
                </c:pt>
                <c:pt idx="27451">
                  <c:v>2.4340139999999999E-6</c:v>
                </c:pt>
                <c:pt idx="27452">
                  <c:v>2.43388E-6</c:v>
                </c:pt>
                <c:pt idx="27453">
                  <c:v>2.4337500000000002E-6</c:v>
                </c:pt>
                <c:pt idx="27454">
                  <c:v>2.43362E-6</c:v>
                </c:pt>
                <c:pt idx="27455">
                  <c:v>2.433491E-6</c:v>
                </c:pt>
                <c:pt idx="27456">
                  <c:v>2.4333609999999998E-6</c:v>
                </c:pt>
                <c:pt idx="27457">
                  <c:v>2.4332240000000001E-6</c:v>
                </c:pt>
                <c:pt idx="27458">
                  <c:v>2.4330880000000001E-6</c:v>
                </c:pt>
                <c:pt idx="27459">
                  <c:v>2.4329550000000001E-6</c:v>
                </c:pt>
                <c:pt idx="27460">
                  <c:v>2.432822E-6</c:v>
                </c:pt>
                <c:pt idx="27461">
                  <c:v>2.4326900000000002E-6</c:v>
                </c:pt>
                <c:pt idx="27462">
                  <c:v>2.4325590000000002E-6</c:v>
                </c:pt>
                <c:pt idx="27463">
                  <c:v>2.4324319999999998E-6</c:v>
                </c:pt>
                <c:pt idx="27464">
                  <c:v>2.4322990000000002E-6</c:v>
                </c:pt>
                <c:pt idx="27465">
                  <c:v>2.4321660000000001E-6</c:v>
                </c:pt>
                <c:pt idx="27466">
                  <c:v>2.4320350000000001E-6</c:v>
                </c:pt>
                <c:pt idx="27467">
                  <c:v>2.431902E-6</c:v>
                </c:pt>
                <c:pt idx="27468">
                  <c:v>2.4317660000000001E-6</c:v>
                </c:pt>
                <c:pt idx="27469">
                  <c:v>2.4316300000000001E-6</c:v>
                </c:pt>
                <c:pt idx="27470">
                  <c:v>2.4315010000000002E-6</c:v>
                </c:pt>
                <c:pt idx="27471">
                  <c:v>2.4313680000000001E-6</c:v>
                </c:pt>
                <c:pt idx="27472">
                  <c:v>2.43124E-6</c:v>
                </c:pt>
                <c:pt idx="27473">
                  <c:v>2.4311069999999999E-6</c:v>
                </c:pt>
                <c:pt idx="27474">
                  <c:v>2.4309720000000002E-6</c:v>
                </c:pt>
                <c:pt idx="27475">
                  <c:v>2.4308370000000001E-6</c:v>
                </c:pt>
                <c:pt idx="27476">
                  <c:v>2.430706E-6</c:v>
                </c:pt>
                <c:pt idx="27477">
                  <c:v>2.430575E-6</c:v>
                </c:pt>
                <c:pt idx="27478">
                  <c:v>2.4304460000000001E-6</c:v>
                </c:pt>
                <c:pt idx="27479">
                  <c:v>2.4303139999999998E-6</c:v>
                </c:pt>
                <c:pt idx="27480">
                  <c:v>2.4301810000000002E-6</c:v>
                </c:pt>
                <c:pt idx="27481">
                  <c:v>2.4300480000000001E-6</c:v>
                </c:pt>
                <c:pt idx="27482">
                  <c:v>2.4299140000000002E-6</c:v>
                </c:pt>
                <c:pt idx="27483">
                  <c:v>2.4297810000000001E-6</c:v>
                </c:pt>
                <c:pt idx="27484">
                  <c:v>2.4296500000000001E-6</c:v>
                </c:pt>
                <c:pt idx="27485">
                  <c:v>2.4295190000000001E-6</c:v>
                </c:pt>
                <c:pt idx="27486">
                  <c:v>2.4293869999999998E-6</c:v>
                </c:pt>
                <c:pt idx="27487">
                  <c:v>2.4292540000000002E-6</c:v>
                </c:pt>
                <c:pt idx="27488">
                  <c:v>2.4291219999999999E-6</c:v>
                </c:pt>
                <c:pt idx="27489">
                  <c:v>2.4289889999999999E-6</c:v>
                </c:pt>
                <c:pt idx="27490">
                  <c:v>2.428855E-6</c:v>
                </c:pt>
                <c:pt idx="27491">
                  <c:v>2.4287219999999999E-6</c:v>
                </c:pt>
                <c:pt idx="27492">
                  <c:v>2.4285920000000001E-6</c:v>
                </c:pt>
                <c:pt idx="27493">
                  <c:v>2.4284619999999999E-6</c:v>
                </c:pt>
                <c:pt idx="27494">
                  <c:v>2.4283300000000001E-6</c:v>
                </c:pt>
                <c:pt idx="27495">
                  <c:v>2.428197E-6</c:v>
                </c:pt>
                <c:pt idx="27496">
                  <c:v>2.4280639999999999E-6</c:v>
                </c:pt>
                <c:pt idx="27497">
                  <c:v>2.4279329999999999E-6</c:v>
                </c:pt>
                <c:pt idx="27498">
                  <c:v>2.4278030000000002E-6</c:v>
                </c:pt>
                <c:pt idx="27499">
                  <c:v>2.427668E-6</c:v>
                </c:pt>
                <c:pt idx="27500">
                  <c:v>2.4275329999999999E-6</c:v>
                </c:pt>
                <c:pt idx="27501">
                  <c:v>2.4274019999999999E-6</c:v>
                </c:pt>
                <c:pt idx="27502">
                  <c:v>2.4272700000000001E-6</c:v>
                </c:pt>
                <c:pt idx="27503">
                  <c:v>2.4271379999999998E-6</c:v>
                </c:pt>
                <c:pt idx="27504">
                  <c:v>2.427008E-6</c:v>
                </c:pt>
                <c:pt idx="27505">
                  <c:v>2.4268819999999999E-6</c:v>
                </c:pt>
                <c:pt idx="27506">
                  <c:v>2.4267469999999998E-6</c:v>
                </c:pt>
                <c:pt idx="27507">
                  <c:v>2.426615E-6</c:v>
                </c:pt>
                <c:pt idx="27508">
                  <c:v>2.426479E-6</c:v>
                </c:pt>
                <c:pt idx="27509">
                  <c:v>2.4263439999999999E-6</c:v>
                </c:pt>
                <c:pt idx="27510">
                  <c:v>2.4262120000000001E-6</c:v>
                </c:pt>
                <c:pt idx="27511">
                  <c:v>2.4260799999999998E-6</c:v>
                </c:pt>
                <c:pt idx="27512">
                  <c:v>2.425948E-6</c:v>
                </c:pt>
                <c:pt idx="27513">
                  <c:v>2.4258180000000002E-6</c:v>
                </c:pt>
                <c:pt idx="27514">
                  <c:v>2.4256889999999998E-6</c:v>
                </c:pt>
                <c:pt idx="27515">
                  <c:v>2.4255610000000001E-6</c:v>
                </c:pt>
                <c:pt idx="27516">
                  <c:v>2.4254300000000001E-6</c:v>
                </c:pt>
                <c:pt idx="27517">
                  <c:v>2.425295E-6</c:v>
                </c:pt>
                <c:pt idx="27518">
                  <c:v>2.4251610000000001E-6</c:v>
                </c:pt>
                <c:pt idx="27519">
                  <c:v>2.4250259999999999E-6</c:v>
                </c:pt>
                <c:pt idx="27520">
                  <c:v>2.4248940000000001E-6</c:v>
                </c:pt>
                <c:pt idx="27521">
                  <c:v>2.4247630000000001E-6</c:v>
                </c:pt>
                <c:pt idx="27522">
                  <c:v>2.4246320000000001E-6</c:v>
                </c:pt>
                <c:pt idx="27523">
                  <c:v>2.4244999999999998E-6</c:v>
                </c:pt>
                <c:pt idx="27524">
                  <c:v>2.4243670000000002E-6</c:v>
                </c:pt>
                <c:pt idx="27525">
                  <c:v>2.4242349999999999E-6</c:v>
                </c:pt>
                <c:pt idx="27526">
                  <c:v>2.4241019999999999E-6</c:v>
                </c:pt>
                <c:pt idx="27527">
                  <c:v>2.4239709999999998E-6</c:v>
                </c:pt>
                <c:pt idx="27528">
                  <c:v>2.423839E-6</c:v>
                </c:pt>
                <c:pt idx="27529">
                  <c:v>2.4237070000000002E-6</c:v>
                </c:pt>
                <c:pt idx="27530">
                  <c:v>2.4235749999999999E-6</c:v>
                </c:pt>
                <c:pt idx="27531">
                  <c:v>2.4234489999999998E-6</c:v>
                </c:pt>
                <c:pt idx="27532">
                  <c:v>2.4233140000000001E-6</c:v>
                </c:pt>
                <c:pt idx="27533">
                  <c:v>2.4231810000000001E-6</c:v>
                </c:pt>
                <c:pt idx="27534">
                  <c:v>2.4230470000000002E-6</c:v>
                </c:pt>
                <c:pt idx="27535">
                  <c:v>2.4229199999999998E-6</c:v>
                </c:pt>
                <c:pt idx="27536">
                  <c:v>2.4227850000000001E-6</c:v>
                </c:pt>
                <c:pt idx="27537">
                  <c:v>2.42265E-6</c:v>
                </c:pt>
                <c:pt idx="27538">
                  <c:v>2.4225160000000001E-6</c:v>
                </c:pt>
                <c:pt idx="27539">
                  <c:v>2.4223859999999999E-6</c:v>
                </c:pt>
                <c:pt idx="27540">
                  <c:v>2.4222560000000001E-6</c:v>
                </c:pt>
                <c:pt idx="27541">
                  <c:v>2.4221259999999999E-6</c:v>
                </c:pt>
                <c:pt idx="27542">
                  <c:v>2.4219940000000001E-6</c:v>
                </c:pt>
                <c:pt idx="27543">
                  <c:v>2.4218630000000001E-6</c:v>
                </c:pt>
                <c:pt idx="27544">
                  <c:v>2.4217329999999999E-6</c:v>
                </c:pt>
                <c:pt idx="27545">
                  <c:v>2.4215999999999998E-6</c:v>
                </c:pt>
                <c:pt idx="27546">
                  <c:v>2.4214670000000002E-6</c:v>
                </c:pt>
                <c:pt idx="27547">
                  <c:v>2.4213329999999999E-6</c:v>
                </c:pt>
                <c:pt idx="27548">
                  <c:v>2.421201E-6</c:v>
                </c:pt>
                <c:pt idx="27549">
                  <c:v>2.4210709999999998E-6</c:v>
                </c:pt>
                <c:pt idx="27550">
                  <c:v>2.4209399999999998E-6</c:v>
                </c:pt>
                <c:pt idx="27551">
                  <c:v>2.420808E-6</c:v>
                </c:pt>
                <c:pt idx="27552">
                  <c:v>2.4206740000000001E-6</c:v>
                </c:pt>
                <c:pt idx="27553">
                  <c:v>2.420541E-6</c:v>
                </c:pt>
                <c:pt idx="27554">
                  <c:v>2.4204109999999998E-6</c:v>
                </c:pt>
                <c:pt idx="27555">
                  <c:v>2.4202799999999998E-6</c:v>
                </c:pt>
                <c:pt idx="27556">
                  <c:v>2.42015E-6</c:v>
                </c:pt>
                <c:pt idx="27557">
                  <c:v>2.420019E-6</c:v>
                </c:pt>
                <c:pt idx="27558">
                  <c:v>2.4198859999999999E-6</c:v>
                </c:pt>
                <c:pt idx="27559">
                  <c:v>2.4197520000000001E-6</c:v>
                </c:pt>
                <c:pt idx="27560">
                  <c:v>2.4196230000000001E-6</c:v>
                </c:pt>
                <c:pt idx="27561">
                  <c:v>2.41949E-6</c:v>
                </c:pt>
                <c:pt idx="27562">
                  <c:v>2.4193610000000001E-6</c:v>
                </c:pt>
                <c:pt idx="27563">
                  <c:v>2.419228E-6</c:v>
                </c:pt>
                <c:pt idx="27564">
                  <c:v>2.4190949999999999E-6</c:v>
                </c:pt>
                <c:pt idx="27565">
                  <c:v>2.4189599999999998E-6</c:v>
                </c:pt>
                <c:pt idx="27566">
                  <c:v>2.4188259999999999E-6</c:v>
                </c:pt>
                <c:pt idx="27567">
                  <c:v>2.4186969999999999E-6</c:v>
                </c:pt>
                <c:pt idx="27568">
                  <c:v>2.4185670000000002E-6</c:v>
                </c:pt>
                <c:pt idx="27569">
                  <c:v>2.418437E-6</c:v>
                </c:pt>
                <c:pt idx="27570">
                  <c:v>2.4183050000000001E-6</c:v>
                </c:pt>
                <c:pt idx="27571">
                  <c:v>2.4181749999999999E-6</c:v>
                </c:pt>
                <c:pt idx="27572">
                  <c:v>2.4180419999999999E-6</c:v>
                </c:pt>
                <c:pt idx="27573">
                  <c:v>2.417908E-6</c:v>
                </c:pt>
                <c:pt idx="27574">
                  <c:v>2.4177749999999999E-6</c:v>
                </c:pt>
                <c:pt idx="27575">
                  <c:v>2.4176489999999998E-6</c:v>
                </c:pt>
                <c:pt idx="27576">
                  <c:v>2.4175160000000002E-6</c:v>
                </c:pt>
                <c:pt idx="27577">
                  <c:v>2.4173850000000001E-6</c:v>
                </c:pt>
                <c:pt idx="27578">
                  <c:v>2.4172509999999998E-6</c:v>
                </c:pt>
                <c:pt idx="27579">
                  <c:v>2.4171160000000001E-6</c:v>
                </c:pt>
                <c:pt idx="27580">
                  <c:v>2.4169830000000001E-6</c:v>
                </c:pt>
                <c:pt idx="27581">
                  <c:v>2.4168509999999998E-6</c:v>
                </c:pt>
                <c:pt idx="27582">
                  <c:v>2.4167199999999998E-6</c:v>
                </c:pt>
                <c:pt idx="27583">
                  <c:v>2.4165890000000002E-6</c:v>
                </c:pt>
                <c:pt idx="27584">
                  <c:v>2.416459E-6</c:v>
                </c:pt>
                <c:pt idx="27585">
                  <c:v>2.41633E-6</c:v>
                </c:pt>
                <c:pt idx="27586">
                  <c:v>2.4162010000000001E-6</c:v>
                </c:pt>
                <c:pt idx="27587">
                  <c:v>2.4160670000000002E-6</c:v>
                </c:pt>
                <c:pt idx="27588">
                  <c:v>2.4159329999999999E-6</c:v>
                </c:pt>
                <c:pt idx="27589">
                  <c:v>2.415801E-6</c:v>
                </c:pt>
                <c:pt idx="27590">
                  <c:v>2.4156689999999998E-6</c:v>
                </c:pt>
                <c:pt idx="27591">
                  <c:v>2.4155360000000001E-6</c:v>
                </c:pt>
                <c:pt idx="27592">
                  <c:v>2.4154059999999999E-6</c:v>
                </c:pt>
                <c:pt idx="27593">
                  <c:v>2.4152749999999999E-6</c:v>
                </c:pt>
                <c:pt idx="27594">
                  <c:v>2.4151439999999999E-6</c:v>
                </c:pt>
                <c:pt idx="27595">
                  <c:v>2.415015E-6</c:v>
                </c:pt>
                <c:pt idx="27596">
                  <c:v>2.4148819999999999E-6</c:v>
                </c:pt>
                <c:pt idx="27597">
                  <c:v>2.4147489999999998E-6</c:v>
                </c:pt>
                <c:pt idx="27598">
                  <c:v>2.414617E-6</c:v>
                </c:pt>
                <c:pt idx="27599">
                  <c:v>2.4144850000000001E-6</c:v>
                </c:pt>
                <c:pt idx="27600">
                  <c:v>2.4143520000000001E-6</c:v>
                </c:pt>
                <c:pt idx="27601">
                  <c:v>2.4142219999999999E-6</c:v>
                </c:pt>
                <c:pt idx="27602">
                  <c:v>2.4140920000000001E-6</c:v>
                </c:pt>
                <c:pt idx="27603">
                  <c:v>2.4139630000000001E-6</c:v>
                </c:pt>
                <c:pt idx="27604">
                  <c:v>2.4138329999999999E-6</c:v>
                </c:pt>
                <c:pt idx="27605">
                  <c:v>2.413699E-6</c:v>
                </c:pt>
                <c:pt idx="27606">
                  <c:v>2.4135639999999999E-6</c:v>
                </c:pt>
                <c:pt idx="27607">
                  <c:v>2.41343E-6</c:v>
                </c:pt>
                <c:pt idx="27608">
                  <c:v>2.413299E-6</c:v>
                </c:pt>
                <c:pt idx="27609">
                  <c:v>2.4131689999999998E-6</c:v>
                </c:pt>
                <c:pt idx="27610">
                  <c:v>2.413039E-6</c:v>
                </c:pt>
                <c:pt idx="27611">
                  <c:v>2.4129070000000002E-6</c:v>
                </c:pt>
                <c:pt idx="27612">
                  <c:v>2.4127760000000002E-6</c:v>
                </c:pt>
                <c:pt idx="27613">
                  <c:v>2.412646E-6</c:v>
                </c:pt>
                <c:pt idx="27614">
                  <c:v>2.4125159999999998E-6</c:v>
                </c:pt>
                <c:pt idx="27615">
                  <c:v>2.4123810000000001E-6</c:v>
                </c:pt>
                <c:pt idx="27616">
                  <c:v>2.4122470000000002E-6</c:v>
                </c:pt>
                <c:pt idx="27617">
                  <c:v>2.4121160000000002E-6</c:v>
                </c:pt>
                <c:pt idx="27618">
                  <c:v>2.411988E-6</c:v>
                </c:pt>
                <c:pt idx="27619">
                  <c:v>2.4118560000000002E-6</c:v>
                </c:pt>
                <c:pt idx="27620">
                  <c:v>2.4117269999999998E-6</c:v>
                </c:pt>
                <c:pt idx="27621">
                  <c:v>2.4115959999999998E-6</c:v>
                </c:pt>
                <c:pt idx="27622">
                  <c:v>2.411464E-6</c:v>
                </c:pt>
                <c:pt idx="27623">
                  <c:v>2.4113309999999999E-6</c:v>
                </c:pt>
                <c:pt idx="27624">
                  <c:v>2.4112010000000001E-6</c:v>
                </c:pt>
                <c:pt idx="27625">
                  <c:v>2.4110700000000001E-6</c:v>
                </c:pt>
                <c:pt idx="27626">
                  <c:v>2.4109390000000001E-6</c:v>
                </c:pt>
                <c:pt idx="27627">
                  <c:v>2.4108080000000001E-6</c:v>
                </c:pt>
                <c:pt idx="27628">
                  <c:v>2.4106729999999999E-6</c:v>
                </c:pt>
                <c:pt idx="27629">
                  <c:v>2.410537E-6</c:v>
                </c:pt>
                <c:pt idx="27630">
                  <c:v>2.4104039999999999E-6</c:v>
                </c:pt>
                <c:pt idx="27631">
                  <c:v>2.4102740000000002E-6</c:v>
                </c:pt>
                <c:pt idx="27632">
                  <c:v>2.4101489999999999E-6</c:v>
                </c:pt>
                <c:pt idx="27633">
                  <c:v>2.4100170000000001E-6</c:v>
                </c:pt>
                <c:pt idx="27634">
                  <c:v>2.4098849999999998E-6</c:v>
                </c:pt>
                <c:pt idx="27635">
                  <c:v>2.4097570000000001E-6</c:v>
                </c:pt>
                <c:pt idx="27636">
                  <c:v>2.4096249999999998E-6</c:v>
                </c:pt>
                <c:pt idx="27637">
                  <c:v>2.4094939999999998E-6</c:v>
                </c:pt>
                <c:pt idx="27638">
                  <c:v>2.4093610000000002E-6</c:v>
                </c:pt>
                <c:pt idx="27639">
                  <c:v>2.4092320000000002E-6</c:v>
                </c:pt>
                <c:pt idx="27640">
                  <c:v>2.4090999999999999E-6</c:v>
                </c:pt>
                <c:pt idx="27641">
                  <c:v>2.4089669999999999E-6</c:v>
                </c:pt>
                <c:pt idx="27642">
                  <c:v>2.408833E-6</c:v>
                </c:pt>
                <c:pt idx="27643">
                  <c:v>2.4086990000000001E-6</c:v>
                </c:pt>
                <c:pt idx="27644">
                  <c:v>2.4085720000000002E-6</c:v>
                </c:pt>
                <c:pt idx="27645">
                  <c:v>2.4084399999999999E-6</c:v>
                </c:pt>
                <c:pt idx="27646">
                  <c:v>2.4083120000000002E-6</c:v>
                </c:pt>
                <c:pt idx="27647">
                  <c:v>2.4081779999999999E-6</c:v>
                </c:pt>
                <c:pt idx="27648">
                  <c:v>2.4080430000000002E-6</c:v>
                </c:pt>
                <c:pt idx="27649">
                  <c:v>2.4079139999999998E-6</c:v>
                </c:pt>
                <c:pt idx="27650">
                  <c:v>2.4077829999999998E-6</c:v>
                </c:pt>
                <c:pt idx="27651">
                  <c:v>2.4076550000000001E-6</c:v>
                </c:pt>
                <c:pt idx="27652">
                  <c:v>2.4075249999999999E-6</c:v>
                </c:pt>
                <c:pt idx="27653">
                  <c:v>2.407391E-6</c:v>
                </c:pt>
                <c:pt idx="27654">
                  <c:v>2.4072579999999999E-6</c:v>
                </c:pt>
                <c:pt idx="27655">
                  <c:v>2.4071269999999999E-6</c:v>
                </c:pt>
                <c:pt idx="27656">
                  <c:v>2.4069970000000001E-6</c:v>
                </c:pt>
                <c:pt idx="27657">
                  <c:v>2.4068680000000002E-6</c:v>
                </c:pt>
                <c:pt idx="27658">
                  <c:v>2.406738E-6</c:v>
                </c:pt>
                <c:pt idx="27659">
                  <c:v>2.4066049999999999E-6</c:v>
                </c:pt>
                <c:pt idx="27660">
                  <c:v>2.4064739999999999E-6</c:v>
                </c:pt>
                <c:pt idx="27661">
                  <c:v>2.4063429999999999E-6</c:v>
                </c:pt>
                <c:pt idx="27662">
                  <c:v>2.4062080000000002E-6</c:v>
                </c:pt>
                <c:pt idx="27663">
                  <c:v>2.4060739999999998E-6</c:v>
                </c:pt>
                <c:pt idx="27664">
                  <c:v>2.4059440000000001E-6</c:v>
                </c:pt>
                <c:pt idx="27665">
                  <c:v>2.4058159999999999E-6</c:v>
                </c:pt>
                <c:pt idx="27666">
                  <c:v>2.4056860000000001E-6</c:v>
                </c:pt>
                <c:pt idx="27667">
                  <c:v>2.4055550000000001E-6</c:v>
                </c:pt>
                <c:pt idx="27668">
                  <c:v>2.4054229999999999E-6</c:v>
                </c:pt>
                <c:pt idx="27669">
                  <c:v>2.4052930000000001E-6</c:v>
                </c:pt>
                <c:pt idx="27670">
                  <c:v>2.4051640000000001E-6</c:v>
                </c:pt>
                <c:pt idx="27671">
                  <c:v>2.4050299999999998E-6</c:v>
                </c:pt>
                <c:pt idx="27672">
                  <c:v>2.4048970000000002E-6</c:v>
                </c:pt>
                <c:pt idx="27673">
                  <c:v>2.4047660000000002E-6</c:v>
                </c:pt>
                <c:pt idx="27674">
                  <c:v>2.4046339999999999E-6</c:v>
                </c:pt>
                <c:pt idx="27675">
                  <c:v>2.4045029999999999E-6</c:v>
                </c:pt>
                <c:pt idx="27676">
                  <c:v>2.4043730000000001E-6</c:v>
                </c:pt>
                <c:pt idx="27677">
                  <c:v>2.4042499999999999E-6</c:v>
                </c:pt>
                <c:pt idx="27678">
                  <c:v>2.4041169999999998E-6</c:v>
                </c:pt>
                <c:pt idx="27679">
                  <c:v>2.403985E-6</c:v>
                </c:pt>
                <c:pt idx="27680">
                  <c:v>2.4038499999999999E-6</c:v>
                </c:pt>
                <c:pt idx="27681">
                  <c:v>2.403716E-6</c:v>
                </c:pt>
                <c:pt idx="27682">
                  <c:v>2.4035829999999999E-6</c:v>
                </c:pt>
                <c:pt idx="27683">
                  <c:v>2.4034530000000001E-6</c:v>
                </c:pt>
                <c:pt idx="27684">
                  <c:v>2.4033279999999999E-6</c:v>
                </c:pt>
                <c:pt idx="27685">
                  <c:v>2.4031969999999998E-6</c:v>
                </c:pt>
                <c:pt idx="27686">
                  <c:v>2.4030659999999998E-6</c:v>
                </c:pt>
                <c:pt idx="27687">
                  <c:v>2.402936E-6</c:v>
                </c:pt>
                <c:pt idx="27688">
                  <c:v>2.4028039999999998E-6</c:v>
                </c:pt>
                <c:pt idx="27689">
                  <c:v>2.4026710000000001E-6</c:v>
                </c:pt>
                <c:pt idx="27690">
                  <c:v>2.4025389999999999E-6</c:v>
                </c:pt>
                <c:pt idx="27691">
                  <c:v>2.4024110000000002E-6</c:v>
                </c:pt>
                <c:pt idx="27692">
                  <c:v>2.402276E-6</c:v>
                </c:pt>
                <c:pt idx="27693">
                  <c:v>2.402143E-6</c:v>
                </c:pt>
                <c:pt idx="27694">
                  <c:v>2.4020130000000002E-6</c:v>
                </c:pt>
                <c:pt idx="27695">
                  <c:v>2.4018820000000002E-6</c:v>
                </c:pt>
                <c:pt idx="27696">
                  <c:v>2.4017510000000002E-6</c:v>
                </c:pt>
                <c:pt idx="27697">
                  <c:v>2.4016220000000002E-6</c:v>
                </c:pt>
                <c:pt idx="27698">
                  <c:v>2.4014980000000002E-6</c:v>
                </c:pt>
                <c:pt idx="27699">
                  <c:v>2.4013659999999999E-6</c:v>
                </c:pt>
                <c:pt idx="27700">
                  <c:v>2.401232E-6</c:v>
                </c:pt>
                <c:pt idx="27701">
                  <c:v>2.4011000000000002E-6</c:v>
                </c:pt>
                <c:pt idx="27702">
                  <c:v>2.4009709999999998E-6</c:v>
                </c:pt>
                <c:pt idx="27703">
                  <c:v>2.4008380000000002E-6</c:v>
                </c:pt>
                <c:pt idx="27704">
                  <c:v>2.40071E-6</c:v>
                </c:pt>
                <c:pt idx="27705">
                  <c:v>2.4005799999999998E-6</c:v>
                </c:pt>
                <c:pt idx="27706">
                  <c:v>2.4004470000000002E-6</c:v>
                </c:pt>
                <c:pt idx="27707">
                  <c:v>2.4003090000000002E-6</c:v>
                </c:pt>
                <c:pt idx="27708">
                  <c:v>2.400174E-6</c:v>
                </c:pt>
                <c:pt idx="27709">
                  <c:v>2.4000450000000001E-6</c:v>
                </c:pt>
                <c:pt idx="27710">
                  <c:v>2.3999219999999999E-6</c:v>
                </c:pt>
                <c:pt idx="27711">
                  <c:v>2.3997909999999998E-6</c:v>
                </c:pt>
                <c:pt idx="27712">
                  <c:v>2.3996630000000001E-6</c:v>
                </c:pt>
                <c:pt idx="27713">
                  <c:v>2.39953E-6</c:v>
                </c:pt>
                <c:pt idx="27714">
                  <c:v>2.399397E-6</c:v>
                </c:pt>
                <c:pt idx="27715">
                  <c:v>2.3992670000000002E-6</c:v>
                </c:pt>
                <c:pt idx="27716">
                  <c:v>2.3991340000000001E-6</c:v>
                </c:pt>
                <c:pt idx="27717">
                  <c:v>2.3990030000000001E-6</c:v>
                </c:pt>
                <c:pt idx="27718">
                  <c:v>2.3988729999999999E-6</c:v>
                </c:pt>
                <c:pt idx="27719">
                  <c:v>2.3987480000000001E-6</c:v>
                </c:pt>
                <c:pt idx="27720">
                  <c:v>2.398615E-6</c:v>
                </c:pt>
                <c:pt idx="27721">
                  <c:v>2.3984849999999998E-6</c:v>
                </c:pt>
                <c:pt idx="27722">
                  <c:v>2.3983509999999999E-6</c:v>
                </c:pt>
                <c:pt idx="27723">
                  <c:v>2.3982179999999998E-6</c:v>
                </c:pt>
                <c:pt idx="27724">
                  <c:v>2.3980880000000001E-6</c:v>
                </c:pt>
                <c:pt idx="27725">
                  <c:v>2.3979590000000001E-6</c:v>
                </c:pt>
                <c:pt idx="27726">
                  <c:v>2.3978300000000001E-6</c:v>
                </c:pt>
                <c:pt idx="27727">
                  <c:v>2.3976990000000001E-6</c:v>
                </c:pt>
                <c:pt idx="27728">
                  <c:v>2.3975680000000001E-6</c:v>
                </c:pt>
                <c:pt idx="27729">
                  <c:v>2.3974370000000001E-6</c:v>
                </c:pt>
                <c:pt idx="27730">
                  <c:v>2.397304E-6</c:v>
                </c:pt>
                <c:pt idx="27731">
                  <c:v>2.3971720000000002E-6</c:v>
                </c:pt>
                <c:pt idx="27732">
                  <c:v>2.397042E-6</c:v>
                </c:pt>
                <c:pt idx="27733">
                  <c:v>2.3969159999999999E-6</c:v>
                </c:pt>
                <c:pt idx="27734">
                  <c:v>2.3967840000000001E-6</c:v>
                </c:pt>
                <c:pt idx="27735">
                  <c:v>2.3966500000000002E-6</c:v>
                </c:pt>
                <c:pt idx="27736">
                  <c:v>2.3965179999999999E-6</c:v>
                </c:pt>
                <c:pt idx="27737">
                  <c:v>2.396389E-6</c:v>
                </c:pt>
                <c:pt idx="27738">
                  <c:v>2.3962590000000002E-6</c:v>
                </c:pt>
                <c:pt idx="27739">
                  <c:v>2.396129E-6</c:v>
                </c:pt>
                <c:pt idx="27740">
                  <c:v>2.395998E-6</c:v>
                </c:pt>
                <c:pt idx="27741">
                  <c:v>2.395869E-6</c:v>
                </c:pt>
                <c:pt idx="27742">
                  <c:v>2.3957359999999999E-6</c:v>
                </c:pt>
                <c:pt idx="27743">
                  <c:v>2.3956029999999999E-6</c:v>
                </c:pt>
                <c:pt idx="27744">
                  <c:v>2.3954739999999999E-6</c:v>
                </c:pt>
                <c:pt idx="27745">
                  <c:v>2.3953449999999999E-6</c:v>
                </c:pt>
                <c:pt idx="27746">
                  <c:v>2.395216E-6</c:v>
                </c:pt>
                <c:pt idx="27747">
                  <c:v>2.3950860000000002E-6</c:v>
                </c:pt>
                <c:pt idx="27748">
                  <c:v>2.3949530000000001E-6</c:v>
                </c:pt>
                <c:pt idx="27749">
                  <c:v>2.3948209999999999E-6</c:v>
                </c:pt>
                <c:pt idx="27750">
                  <c:v>2.3946910000000001E-6</c:v>
                </c:pt>
                <c:pt idx="27751">
                  <c:v>2.3945609999999999E-6</c:v>
                </c:pt>
                <c:pt idx="27752">
                  <c:v>2.3944330000000002E-6</c:v>
                </c:pt>
                <c:pt idx="27753">
                  <c:v>2.3943020000000002E-6</c:v>
                </c:pt>
                <c:pt idx="27754">
                  <c:v>2.3941679999999998E-6</c:v>
                </c:pt>
                <c:pt idx="27755">
                  <c:v>2.3940350000000002E-6</c:v>
                </c:pt>
                <c:pt idx="27756">
                  <c:v>2.3939059999999998E-6</c:v>
                </c:pt>
                <c:pt idx="27757">
                  <c:v>2.393776E-6</c:v>
                </c:pt>
                <c:pt idx="27758">
                  <c:v>2.3936490000000001E-6</c:v>
                </c:pt>
                <c:pt idx="27759">
                  <c:v>2.3935189999999999E-6</c:v>
                </c:pt>
                <c:pt idx="27760">
                  <c:v>2.3933859999999999E-6</c:v>
                </c:pt>
                <c:pt idx="27761">
                  <c:v>2.3932530000000002E-6</c:v>
                </c:pt>
                <c:pt idx="27762">
                  <c:v>2.393123E-6</c:v>
                </c:pt>
                <c:pt idx="27763">
                  <c:v>2.392992E-6</c:v>
                </c:pt>
                <c:pt idx="27764">
                  <c:v>2.3928650000000001E-6</c:v>
                </c:pt>
                <c:pt idx="27765">
                  <c:v>2.3927380000000002E-6</c:v>
                </c:pt>
                <c:pt idx="27766">
                  <c:v>2.3926030000000001E-6</c:v>
                </c:pt>
                <c:pt idx="27767">
                  <c:v>2.392472E-6</c:v>
                </c:pt>
                <c:pt idx="27768">
                  <c:v>2.392339E-6</c:v>
                </c:pt>
                <c:pt idx="27769">
                  <c:v>2.3922059999999999E-6</c:v>
                </c:pt>
                <c:pt idx="27770">
                  <c:v>2.3920769999999999E-6</c:v>
                </c:pt>
                <c:pt idx="27771">
                  <c:v>2.3919470000000002E-6</c:v>
                </c:pt>
                <c:pt idx="27772">
                  <c:v>2.3918210000000001E-6</c:v>
                </c:pt>
                <c:pt idx="27773">
                  <c:v>2.391688E-6</c:v>
                </c:pt>
                <c:pt idx="27774">
                  <c:v>2.391557E-6</c:v>
                </c:pt>
                <c:pt idx="27775">
                  <c:v>2.391428E-6</c:v>
                </c:pt>
                <c:pt idx="27776">
                  <c:v>2.3912949999999999E-6</c:v>
                </c:pt>
                <c:pt idx="27777">
                  <c:v>2.3911630000000001E-6</c:v>
                </c:pt>
                <c:pt idx="27778">
                  <c:v>2.3910340000000002E-6</c:v>
                </c:pt>
                <c:pt idx="27779">
                  <c:v>2.390904E-6</c:v>
                </c:pt>
                <c:pt idx="27780">
                  <c:v>2.3907759999999998E-6</c:v>
                </c:pt>
                <c:pt idx="27781">
                  <c:v>2.3906449999999998E-6</c:v>
                </c:pt>
                <c:pt idx="27782">
                  <c:v>2.3905140000000002E-6</c:v>
                </c:pt>
                <c:pt idx="27783">
                  <c:v>2.3903810000000001E-6</c:v>
                </c:pt>
                <c:pt idx="27784">
                  <c:v>2.3902489999999999E-6</c:v>
                </c:pt>
                <c:pt idx="27785">
                  <c:v>2.390124E-6</c:v>
                </c:pt>
                <c:pt idx="27786">
                  <c:v>2.3899920000000002E-6</c:v>
                </c:pt>
                <c:pt idx="27787">
                  <c:v>2.3898590000000001E-6</c:v>
                </c:pt>
                <c:pt idx="27788">
                  <c:v>2.3897289999999999E-6</c:v>
                </c:pt>
                <c:pt idx="27789">
                  <c:v>2.3899799999999999E-6</c:v>
                </c:pt>
                <c:pt idx="27790">
                  <c:v>2.3897679999999999E-6</c:v>
                </c:pt>
                <c:pt idx="27791">
                  <c:v>2.3895839999999999E-6</c:v>
                </c:pt>
                <c:pt idx="27792">
                  <c:v>2.3894139999999999E-6</c:v>
                </c:pt>
                <c:pt idx="27793">
                  <c:v>2.3892610000000001E-6</c:v>
                </c:pt>
                <c:pt idx="27794">
                  <c:v>2.3891090000000002E-6</c:v>
                </c:pt>
                <c:pt idx="27795">
                  <c:v>2.3889800000000002E-6</c:v>
                </c:pt>
                <c:pt idx="27796">
                  <c:v>2.3888490000000002E-6</c:v>
                </c:pt>
                <c:pt idx="27797">
                  <c:v>2.3887160000000001E-6</c:v>
                </c:pt>
                <c:pt idx="27798">
                  <c:v>2.388581E-6</c:v>
                </c:pt>
                <c:pt idx="27799">
                  <c:v>2.3884420000000002E-6</c:v>
                </c:pt>
                <c:pt idx="27800">
                  <c:v>2.3883070000000001E-6</c:v>
                </c:pt>
                <c:pt idx="27801">
                  <c:v>2.3881699999999999E-6</c:v>
                </c:pt>
                <c:pt idx="27802">
                  <c:v>2.388038E-6</c:v>
                </c:pt>
                <c:pt idx="27803">
                  <c:v>2.3879020000000001E-6</c:v>
                </c:pt>
                <c:pt idx="27804">
                  <c:v>2.387769E-6</c:v>
                </c:pt>
                <c:pt idx="27805">
                  <c:v>2.387636E-6</c:v>
                </c:pt>
                <c:pt idx="27806">
                  <c:v>2.3875099999999999E-6</c:v>
                </c:pt>
                <c:pt idx="27807">
                  <c:v>2.3873800000000001E-6</c:v>
                </c:pt>
                <c:pt idx="27808">
                  <c:v>2.387254E-6</c:v>
                </c:pt>
                <c:pt idx="27809">
                  <c:v>2.387123E-6</c:v>
                </c:pt>
                <c:pt idx="27810">
                  <c:v>2.3869899999999999E-6</c:v>
                </c:pt>
                <c:pt idx="27811">
                  <c:v>2.386856E-6</c:v>
                </c:pt>
                <c:pt idx="27812">
                  <c:v>2.3867220000000001E-6</c:v>
                </c:pt>
                <c:pt idx="27813">
                  <c:v>2.3865930000000002E-6</c:v>
                </c:pt>
                <c:pt idx="27814">
                  <c:v>2.386463E-6</c:v>
                </c:pt>
                <c:pt idx="27815">
                  <c:v>2.3863330000000002E-6</c:v>
                </c:pt>
                <c:pt idx="27816">
                  <c:v>2.386203E-6</c:v>
                </c:pt>
                <c:pt idx="27817">
                  <c:v>2.3860729999999998E-6</c:v>
                </c:pt>
                <c:pt idx="27818">
                  <c:v>2.385941E-6</c:v>
                </c:pt>
                <c:pt idx="27819">
                  <c:v>2.3858149999999999E-6</c:v>
                </c:pt>
                <c:pt idx="27820">
                  <c:v>2.385681E-6</c:v>
                </c:pt>
                <c:pt idx="27821">
                  <c:v>2.3855479999999999E-6</c:v>
                </c:pt>
                <c:pt idx="27822">
                  <c:v>2.385414E-6</c:v>
                </c:pt>
                <c:pt idx="27823">
                  <c:v>2.385281E-6</c:v>
                </c:pt>
                <c:pt idx="27824">
                  <c:v>2.385152E-6</c:v>
                </c:pt>
                <c:pt idx="27825">
                  <c:v>2.3850239999999999E-6</c:v>
                </c:pt>
                <c:pt idx="27826">
                  <c:v>2.3848940000000001E-6</c:v>
                </c:pt>
                <c:pt idx="27827">
                  <c:v>2.3847630000000001E-6</c:v>
                </c:pt>
                <c:pt idx="27828">
                  <c:v>2.3846270000000001E-6</c:v>
                </c:pt>
                <c:pt idx="27829">
                  <c:v>2.3844929999999998E-6</c:v>
                </c:pt>
                <c:pt idx="27830">
                  <c:v>2.384363E-6</c:v>
                </c:pt>
                <c:pt idx="27831">
                  <c:v>2.3842340000000001E-6</c:v>
                </c:pt>
                <c:pt idx="27832">
                  <c:v>2.3841059999999999E-6</c:v>
                </c:pt>
                <c:pt idx="27833">
                  <c:v>2.383977E-6</c:v>
                </c:pt>
                <c:pt idx="27834">
                  <c:v>2.3838439999999999E-6</c:v>
                </c:pt>
                <c:pt idx="27835">
                  <c:v>2.3837149999999999E-6</c:v>
                </c:pt>
                <c:pt idx="27836">
                  <c:v>2.3835830000000001E-6</c:v>
                </c:pt>
                <c:pt idx="27837">
                  <c:v>2.383448E-6</c:v>
                </c:pt>
                <c:pt idx="27838">
                  <c:v>2.3833129999999998E-6</c:v>
                </c:pt>
                <c:pt idx="27839">
                  <c:v>2.383179E-6</c:v>
                </c:pt>
                <c:pt idx="27840">
                  <c:v>2.38305E-6</c:v>
                </c:pt>
                <c:pt idx="27841">
                  <c:v>2.3829199999999998E-6</c:v>
                </c:pt>
                <c:pt idx="27842">
                  <c:v>2.3827920000000001E-6</c:v>
                </c:pt>
                <c:pt idx="27843">
                  <c:v>2.3826619999999999E-6</c:v>
                </c:pt>
                <c:pt idx="27844">
                  <c:v>2.38253E-6</c:v>
                </c:pt>
                <c:pt idx="27845">
                  <c:v>2.382397E-6</c:v>
                </c:pt>
                <c:pt idx="27846">
                  <c:v>2.3822670000000002E-6</c:v>
                </c:pt>
                <c:pt idx="27847">
                  <c:v>2.3821349999999999E-6</c:v>
                </c:pt>
                <c:pt idx="27848">
                  <c:v>2.3820050000000002E-6</c:v>
                </c:pt>
                <c:pt idx="27849">
                  <c:v>2.3818729999999999E-6</c:v>
                </c:pt>
                <c:pt idx="27850">
                  <c:v>2.381739E-6</c:v>
                </c:pt>
                <c:pt idx="27851">
                  <c:v>2.3816059999999999E-6</c:v>
                </c:pt>
                <c:pt idx="27852">
                  <c:v>2.3814760000000002E-6</c:v>
                </c:pt>
                <c:pt idx="27853">
                  <c:v>2.3813450000000002E-6</c:v>
                </c:pt>
                <c:pt idx="27854">
                  <c:v>2.381217E-6</c:v>
                </c:pt>
                <c:pt idx="27855">
                  <c:v>2.381086E-6</c:v>
                </c:pt>
                <c:pt idx="27856">
                  <c:v>2.380955E-6</c:v>
                </c:pt>
                <c:pt idx="27857">
                  <c:v>2.3808219999999999E-6</c:v>
                </c:pt>
                <c:pt idx="27858">
                  <c:v>2.380688E-6</c:v>
                </c:pt>
                <c:pt idx="27859">
                  <c:v>2.3805540000000001E-6</c:v>
                </c:pt>
                <c:pt idx="27860">
                  <c:v>2.3804230000000001E-6</c:v>
                </c:pt>
                <c:pt idx="27861">
                  <c:v>2.3802909999999999E-6</c:v>
                </c:pt>
                <c:pt idx="27862">
                  <c:v>2.380164E-6</c:v>
                </c:pt>
                <c:pt idx="27863">
                  <c:v>2.3800340000000002E-6</c:v>
                </c:pt>
                <c:pt idx="27864">
                  <c:v>2.3799010000000001E-6</c:v>
                </c:pt>
                <c:pt idx="27865">
                  <c:v>2.379768E-6</c:v>
                </c:pt>
                <c:pt idx="27866">
                  <c:v>2.3796360000000002E-6</c:v>
                </c:pt>
                <c:pt idx="27867">
                  <c:v>2.3795039999999999E-6</c:v>
                </c:pt>
                <c:pt idx="27868">
                  <c:v>2.3793720000000001E-6</c:v>
                </c:pt>
                <c:pt idx="27869">
                  <c:v>2.379246E-6</c:v>
                </c:pt>
                <c:pt idx="27870">
                  <c:v>2.3791109999999999E-6</c:v>
                </c:pt>
                <c:pt idx="27871">
                  <c:v>2.3789810000000001E-6</c:v>
                </c:pt>
                <c:pt idx="27872">
                  <c:v>2.378848E-6</c:v>
                </c:pt>
                <c:pt idx="27873">
                  <c:v>2.378717E-6</c:v>
                </c:pt>
                <c:pt idx="27874">
                  <c:v>2.378584E-6</c:v>
                </c:pt>
                <c:pt idx="27875">
                  <c:v>2.3784509999999999E-6</c:v>
                </c:pt>
                <c:pt idx="27876">
                  <c:v>2.3783179999999998E-6</c:v>
                </c:pt>
                <c:pt idx="27877">
                  <c:v>2.3781850000000002E-6</c:v>
                </c:pt>
                <c:pt idx="27878">
                  <c:v>2.3780590000000001E-6</c:v>
                </c:pt>
                <c:pt idx="27879">
                  <c:v>2.377926E-6</c:v>
                </c:pt>
                <c:pt idx="27880">
                  <c:v>2.377795E-6</c:v>
                </c:pt>
                <c:pt idx="27881">
                  <c:v>2.3776619999999999E-6</c:v>
                </c:pt>
                <c:pt idx="27882">
                  <c:v>2.377528E-6</c:v>
                </c:pt>
                <c:pt idx="27883">
                  <c:v>2.3773990000000001E-6</c:v>
                </c:pt>
                <c:pt idx="27884">
                  <c:v>2.3772720000000002E-6</c:v>
                </c:pt>
                <c:pt idx="27885">
                  <c:v>2.377137E-6</c:v>
                </c:pt>
                <c:pt idx="27886">
                  <c:v>2.377004E-6</c:v>
                </c:pt>
                <c:pt idx="27887">
                  <c:v>2.376868E-6</c:v>
                </c:pt>
                <c:pt idx="27888">
                  <c:v>2.3767340000000001E-6</c:v>
                </c:pt>
                <c:pt idx="27889">
                  <c:v>2.3766050000000002E-6</c:v>
                </c:pt>
                <c:pt idx="27890">
                  <c:v>2.376475E-6</c:v>
                </c:pt>
                <c:pt idx="27891">
                  <c:v>2.376346E-6</c:v>
                </c:pt>
                <c:pt idx="27892">
                  <c:v>2.3762170000000001E-6</c:v>
                </c:pt>
                <c:pt idx="27893">
                  <c:v>2.3760869999999999E-6</c:v>
                </c:pt>
                <c:pt idx="27894">
                  <c:v>2.375953E-6</c:v>
                </c:pt>
                <c:pt idx="27895">
                  <c:v>2.3758210000000001E-6</c:v>
                </c:pt>
                <c:pt idx="27896">
                  <c:v>2.3756869999999998E-6</c:v>
                </c:pt>
                <c:pt idx="27897">
                  <c:v>2.3755520000000001E-6</c:v>
                </c:pt>
                <c:pt idx="27898">
                  <c:v>2.3754179999999998E-6</c:v>
                </c:pt>
                <c:pt idx="27899">
                  <c:v>2.375288E-6</c:v>
                </c:pt>
                <c:pt idx="27900">
                  <c:v>2.3751610000000001E-6</c:v>
                </c:pt>
                <c:pt idx="27901">
                  <c:v>2.3750289999999999E-6</c:v>
                </c:pt>
                <c:pt idx="27902">
                  <c:v>2.374897E-6</c:v>
                </c:pt>
                <c:pt idx="27903">
                  <c:v>2.3747680000000001E-6</c:v>
                </c:pt>
                <c:pt idx="27904">
                  <c:v>2.3746370000000001E-6</c:v>
                </c:pt>
                <c:pt idx="27905">
                  <c:v>2.374506E-6</c:v>
                </c:pt>
                <c:pt idx="27906">
                  <c:v>2.374373E-6</c:v>
                </c:pt>
                <c:pt idx="27907">
                  <c:v>2.374242E-6</c:v>
                </c:pt>
                <c:pt idx="27908">
                  <c:v>2.374106E-6</c:v>
                </c:pt>
                <c:pt idx="27909">
                  <c:v>2.3739729999999999E-6</c:v>
                </c:pt>
                <c:pt idx="27910">
                  <c:v>2.373844E-6</c:v>
                </c:pt>
                <c:pt idx="27911">
                  <c:v>2.3737120000000002E-6</c:v>
                </c:pt>
                <c:pt idx="27912">
                  <c:v>2.3735790000000001E-6</c:v>
                </c:pt>
                <c:pt idx="27913">
                  <c:v>2.3734469999999998E-6</c:v>
                </c:pt>
                <c:pt idx="27914">
                  <c:v>2.3733179999999999E-6</c:v>
                </c:pt>
                <c:pt idx="27915">
                  <c:v>2.3731889999999999E-6</c:v>
                </c:pt>
                <c:pt idx="27916">
                  <c:v>2.3730579999999999E-6</c:v>
                </c:pt>
                <c:pt idx="27917">
                  <c:v>2.3729249999999998E-6</c:v>
                </c:pt>
                <c:pt idx="27918">
                  <c:v>2.372793E-6</c:v>
                </c:pt>
                <c:pt idx="27919">
                  <c:v>2.3726610000000002E-6</c:v>
                </c:pt>
                <c:pt idx="27920">
                  <c:v>2.3725300000000001E-6</c:v>
                </c:pt>
                <c:pt idx="27921">
                  <c:v>2.3723959999999998E-6</c:v>
                </c:pt>
                <c:pt idx="27922">
                  <c:v>2.3722630000000002E-6</c:v>
                </c:pt>
                <c:pt idx="27923">
                  <c:v>2.372133E-6</c:v>
                </c:pt>
                <c:pt idx="27924">
                  <c:v>2.372002E-6</c:v>
                </c:pt>
                <c:pt idx="27925">
                  <c:v>2.3718720000000002E-6</c:v>
                </c:pt>
                <c:pt idx="27926">
                  <c:v>2.3717410000000002E-6</c:v>
                </c:pt>
                <c:pt idx="27927">
                  <c:v>2.3716080000000001E-6</c:v>
                </c:pt>
                <c:pt idx="27928">
                  <c:v>2.3714759999999998E-6</c:v>
                </c:pt>
                <c:pt idx="27929">
                  <c:v>2.3713430000000002E-6</c:v>
                </c:pt>
                <c:pt idx="27930">
                  <c:v>2.3712089999999999E-6</c:v>
                </c:pt>
                <c:pt idx="27931">
                  <c:v>2.3710759999999998E-6</c:v>
                </c:pt>
                <c:pt idx="27932">
                  <c:v>2.370946E-6</c:v>
                </c:pt>
                <c:pt idx="27933">
                  <c:v>2.3708179999999999E-6</c:v>
                </c:pt>
                <c:pt idx="27934">
                  <c:v>2.3706849999999998E-6</c:v>
                </c:pt>
                <c:pt idx="27935">
                  <c:v>2.370553E-6</c:v>
                </c:pt>
                <c:pt idx="27936">
                  <c:v>2.3704210000000002E-6</c:v>
                </c:pt>
                <c:pt idx="27937">
                  <c:v>2.3702889999999999E-6</c:v>
                </c:pt>
                <c:pt idx="27938">
                  <c:v>2.3701629999999998E-6</c:v>
                </c:pt>
                <c:pt idx="27939">
                  <c:v>2.3700300000000002E-6</c:v>
                </c:pt>
                <c:pt idx="27940">
                  <c:v>2.3698990000000001E-6</c:v>
                </c:pt>
                <c:pt idx="27941">
                  <c:v>2.3697630000000002E-6</c:v>
                </c:pt>
                <c:pt idx="27942">
                  <c:v>2.3696289999999999E-6</c:v>
                </c:pt>
                <c:pt idx="27943">
                  <c:v>2.3694959999999998E-6</c:v>
                </c:pt>
                <c:pt idx="27944">
                  <c:v>2.3693649999999998E-6</c:v>
                </c:pt>
                <c:pt idx="27945">
                  <c:v>2.3692359999999998E-6</c:v>
                </c:pt>
                <c:pt idx="27946">
                  <c:v>2.3691069999999999E-6</c:v>
                </c:pt>
                <c:pt idx="27947">
                  <c:v>2.3689770000000001E-6</c:v>
                </c:pt>
                <c:pt idx="27948">
                  <c:v>2.3688429999999998E-6</c:v>
                </c:pt>
                <c:pt idx="27949">
                  <c:v>2.3687089999999999E-6</c:v>
                </c:pt>
                <c:pt idx="27950">
                  <c:v>2.3685770000000001E-6</c:v>
                </c:pt>
                <c:pt idx="27951">
                  <c:v>2.3684460000000001E-6</c:v>
                </c:pt>
                <c:pt idx="27952">
                  <c:v>2.3683139999999998E-6</c:v>
                </c:pt>
                <c:pt idx="27953">
                  <c:v>2.368184E-6</c:v>
                </c:pt>
                <c:pt idx="27954">
                  <c:v>2.3680550000000001E-6</c:v>
                </c:pt>
                <c:pt idx="27955">
                  <c:v>2.3679229999999998E-6</c:v>
                </c:pt>
                <c:pt idx="27956">
                  <c:v>2.3677900000000002E-6</c:v>
                </c:pt>
                <c:pt idx="27957">
                  <c:v>2.3676590000000001E-6</c:v>
                </c:pt>
                <c:pt idx="27958">
                  <c:v>2.3675289999999999E-6</c:v>
                </c:pt>
                <c:pt idx="27959">
                  <c:v>2.3673950000000001E-6</c:v>
                </c:pt>
                <c:pt idx="27960">
                  <c:v>2.3672629999999998E-6</c:v>
                </c:pt>
                <c:pt idx="27961">
                  <c:v>2.3671300000000002E-6</c:v>
                </c:pt>
                <c:pt idx="27962">
                  <c:v>2.3669990000000001E-6</c:v>
                </c:pt>
                <c:pt idx="27963">
                  <c:v>2.3668669999999999E-6</c:v>
                </c:pt>
                <c:pt idx="27964">
                  <c:v>2.3667409999999998E-6</c:v>
                </c:pt>
                <c:pt idx="27965">
                  <c:v>2.3666069999999999E-6</c:v>
                </c:pt>
                <c:pt idx="27966">
                  <c:v>2.3664770000000001E-6</c:v>
                </c:pt>
                <c:pt idx="27967">
                  <c:v>2.3663449999999999E-6</c:v>
                </c:pt>
                <c:pt idx="27968">
                  <c:v>2.366211E-6</c:v>
                </c:pt>
                <c:pt idx="27969">
                  <c:v>2.3660790000000002E-6</c:v>
                </c:pt>
                <c:pt idx="27970">
                  <c:v>2.3659469999999999E-6</c:v>
                </c:pt>
                <c:pt idx="27971">
                  <c:v>2.3658170000000001E-6</c:v>
                </c:pt>
                <c:pt idx="27972">
                  <c:v>2.3656869999999999E-6</c:v>
                </c:pt>
                <c:pt idx="27973">
                  <c:v>2.3655559999999999E-6</c:v>
                </c:pt>
                <c:pt idx="27974">
                  <c:v>2.365422E-6</c:v>
                </c:pt>
                <c:pt idx="27975">
                  <c:v>2.3652889999999999E-6</c:v>
                </c:pt>
                <c:pt idx="27976">
                  <c:v>2.3651590000000002E-6</c:v>
                </c:pt>
                <c:pt idx="27977">
                  <c:v>2.3650300000000002E-6</c:v>
                </c:pt>
                <c:pt idx="27978">
                  <c:v>2.3648990000000002E-6</c:v>
                </c:pt>
                <c:pt idx="27979">
                  <c:v>2.3647669999999999E-6</c:v>
                </c:pt>
                <c:pt idx="27980">
                  <c:v>2.3646350000000001E-6</c:v>
                </c:pt>
                <c:pt idx="27981">
                  <c:v>2.3645040000000001E-6</c:v>
                </c:pt>
                <c:pt idx="27982">
                  <c:v>2.3643750000000001E-6</c:v>
                </c:pt>
                <c:pt idx="27983">
                  <c:v>2.3642409999999998E-6</c:v>
                </c:pt>
                <c:pt idx="27984">
                  <c:v>2.3641080000000002E-6</c:v>
                </c:pt>
                <c:pt idx="27985">
                  <c:v>2.3639770000000002E-6</c:v>
                </c:pt>
                <c:pt idx="27986">
                  <c:v>2.363849E-6</c:v>
                </c:pt>
                <c:pt idx="27987">
                  <c:v>2.3637159999999999E-6</c:v>
                </c:pt>
                <c:pt idx="27988">
                  <c:v>2.3635840000000001E-6</c:v>
                </c:pt>
                <c:pt idx="27989">
                  <c:v>2.363456E-6</c:v>
                </c:pt>
                <c:pt idx="27990">
                  <c:v>2.3633229999999999E-6</c:v>
                </c:pt>
                <c:pt idx="27991">
                  <c:v>2.3631930000000001E-6</c:v>
                </c:pt>
                <c:pt idx="27992">
                  <c:v>2.36306E-6</c:v>
                </c:pt>
                <c:pt idx="27993">
                  <c:v>2.362927E-6</c:v>
                </c:pt>
                <c:pt idx="27994">
                  <c:v>2.3627950000000001E-6</c:v>
                </c:pt>
                <c:pt idx="27995">
                  <c:v>2.362669E-6</c:v>
                </c:pt>
                <c:pt idx="27996">
                  <c:v>2.3625350000000002E-6</c:v>
                </c:pt>
                <c:pt idx="27997">
                  <c:v>2.3624060000000002E-6</c:v>
                </c:pt>
                <c:pt idx="27998">
                  <c:v>2.3622739999999999E-6</c:v>
                </c:pt>
                <c:pt idx="27999">
                  <c:v>2.3621429999999999E-6</c:v>
                </c:pt>
                <c:pt idx="28000">
                  <c:v>2.3620099999999999E-6</c:v>
                </c:pt>
                <c:pt idx="28001">
                  <c:v>2.3618770000000002E-6</c:v>
                </c:pt>
                <c:pt idx="28002">
                  <c:v>2.361747E-6</c:v>
                </c:pt>
                <c:pt idx="28003">
                  <c:v>2.361616E-6</c:v>
                </c:pt>
                <c:pt idx="28004">
                  <c:v>2.3614829999999999E-6</c:v>
                </c:pt>
                <c:pt idx="28005">
                  <c:v>2.3613510000000001E-6</c:v>
                </c:pt>
                <c:pt idx="28006">
                  <c:v>2.3612220000000001E-6</c:v>
                </c:pt>
                <c:pt idx="28007">
                  <c:v>2.3610919999999999E-6</c:v>
                </c:pt>
                <c:pt idx="28008">
                  <c:v>2.3609609999999999E-6</c:v>
                </c:pt>
                <c:pt idx="28009">
                  <c:v>2.3608299999999999E-6</c:v>
                </c:pt>
                <c:pt idx="28010">
                  <c:v>2.3607039999999998E-6</c:v>
                </c:pt>
                <c:pt idx="28011">
                  <c:v>2.3605699999999999E-6</c:v>
                </c:pt>
                <c:pt idx="28012">
                  <c:v>2.3604400000000001E-6</c:v>
                </c:pt>
                <c:pt idx="28013">
                  <c:v>2.360305E-6</c:v>
                </c:pt>
                <c:pt idx="28014">
                  <c:v>2.3601710000000001E-6</c:v>
                </c:pt>
                <c:pt idx="28015">
                  <c:v>2.3600400000000001E-6</c:v>
                </c:pt>
                <c:pt idx="28016">
                  <c:v>2.3599090000000001E-6</c:v>
                </c:pt>
                <c:pt idx="28017">
                  <c:v>2.3597800000000001E-6</c:v>
                </c:pt>
                <c:pt idx="28018">
                  <c:v>2.3596490000000001E-6</c:v>
                </c:pt>
                <c:pt idx="28019">
                  <c:v>2.359521E-6</c:v>
                </c:pt>
                <c:pt idx="28020">
                  <c:v>2.35939E-6</c:v>
                </c:pt>
                <c:pt idx="28021">
                  <c:v>2.359261E-6</c:v>
                </c:pt>
                <c:pt idx="28022">
                  <c:v>2.3591309999999998E-6</c:v>
                </c:pt>
                <c:pt idx="28023">
                  <c:v>2.3589949999999998E-6</c:v>
                </c:pt>
                <c:pt idx="28024">
                  <c:v>2.358861E-6</c:v>
                </c:pt>
                <c:pt idx="28025">
                  <c:v>2.358732E-6</c:v>
                </c:pt>
                <c:pt idx="28026">
                  <c:v>2.3586000000000002E-6</c:v>
                </c:pt>
                <c:pt idx="28027">
                  <c:v>2.35847E-6</c:v>
                </c:pt>
                <c:pt idx="28028">
                  <c:v>2.358339E-6</c:v>
                </c:pt>
                <c:pt idx="28029">
                  <c:v>2.3582050000000001E-6</c:v>
                </c:pt>
                <c:pt idx="28030">
                  <c:v>2.3580729999999998E-6</c:v>
                </c:pt>
                <c:pt idx="28031">
                  <c:v>2.357943E-6</c:v>
                </c:pt>
                <c:pt idx="28032">
                  <c:v>2.3578210000000001E-6</c:v>
                </c:pt>
                <c:pt idx="28033">
                  <c:v>2.357688E-6</c:v>
                </c:pt>
                <c:pt idx="28034">
                  <c:v>2.357559E-6</c:v>
                </c:pt>
                <c:pt idx="28035">
                  <c:v>2.3574250000000001E-6</c:v>
                </c:pt>
                <c:pt idx="28036">
                  <c:v>2.3572920000000001E-6</c:v>
                </c:pt>
                <c:pt idx="28037">
                  <c:v>2.357159E-6</c:v>
                </c:pt>
                <c:pt idx="28038">
                  <c:v>2.3570259999999999E-6</c:v>
                </c:pt>
                <c:pt idx="28039">
                  <c:v>2.3568940000000001E-6</c:v>
                </c:pt>
                <c:pt idx="28040">
                  <c:v>2.3567650000000001E-6</c:v>
                </c:pt>
                <c:pt idx="28041">
                  <c:v>2.3566379999999998E-6</c:v>
                </c:pt>
                <c:pt idx="28042">
                  <c:v>2.3565070000000002E-6</c:v>
                </c:pt>
                <c:pt idx="28043">
                  <c:v>2.3563760000000002E-6</c:v>
                </c:pt>
                <c:pt idx="28044">
                  <c:v>2.3562469999999998E-6</c:v>
                </c:pt>
                <c:pt idx="28045">
                  <c:v>2.3561160000000002E-6</c:v>
                </c:pt>
                <c:pt idx="28046">
                  <c:v>2.355986E-6</c:v>
                </c:pt>
                <c:pt idx="28047">
                  <c:v>2.355855E-6</c:v>
                </c:pt>
                <c:pt idx="28048">
                  <c:v>2.3557230000000002E-6</c:v>
                </c:pt>
                <c:pt idx="28049">
                  <c:v>2.3555900000000001E-6</c:v>
                </c:pt>
                <c:pt idx="28050">
                  <c:v>2.355457E-6</c:v>
                </c:pt>
                <c:pt idx="28051">
                  <c:v>2.355333E-6</c:v>
                </c:pt>
                <c:pt idx="28052">
                  <c:v>2.3552010000000002E-6</c:v>
                </c:pt>
                <c:pt idx="28053">
                  <c:v>2.3550689999999999E-6</c:v>
                </c:pt>
                <c:pt idx="28054">
                  <c:v>2.3549370000000001E-6</c:v>
                </c:pt>
                <c:pt idx="28055">
                  <c:v>2.354804E-6</c:v>
                </c:pt>
                <c:pt idx="28056">
                  <c:v>2.3546700000000001E-6</c:v>
                </c:pt>
                <c:pt idx="28057">
                  <c:v>2.3545379999999999E-6</c:v>
                </c:pt>
                <c:pt idx="28058">
                  <c:v>2.3544100000000001E-6</c:v>
                </c:pt>
                <c:pt idx="28059">
                  <c:v>2.354282E-6</c:v>
                </c:pt>
                <c:pt idx="28060">
                  <c:v>2.3541520000000002E-6</c:v>
                </c:pt>
                <c:pt idx="28061">
                  <c:v>2.3540240000000001E-6</c:v>
                </c:pt>
                <c:pt idx="28062">
                  <c:v>2.3538970000000002E-6</c:v>
                </c:pt>
                <c:pt idx="28063">
                  <c:v>2.3537640000000001E-6</c:v>
                </c:pt>
                <c:pt idx="28064">
                  <c:v>2.3536319999999998E-6</c:v>
                </c:pt>
                <c:pt idx="28065">
                  <c:v>2.3535E-6</c:v>
                </c:pt>
                <c:pt idx="28066">
                  <c:v>2.353369E-6</c:v>
                </c:pt>
                <c:pt idx="28067">
                  <c:v>2.353238E-6</c:v>
                </c:pt>
                <c:pt idx="28068">
                  <c:v>2.3531080000000002E-6</c:v>
                </c:pt>
                <c:pt idx="28069">
                  <c:v>2.3529759999999999E-6</c:v>
                </c:pt>
                <c:pt idx="28070">
                  <c:v>2.3528480000000002E-6</c:v>
                </c:pt>
                <c:pt idx="28071">
                  <c:v>2.3527139999999999E-6</c:v>
                </c:pt>
                <c:pt idx="28072">
                  <c:v>2.3525820000000001E-6</c:v>
                </c:pt>
                <c:pt idx="28073">
                  <c:v>2.3524510000000001E-6</c:v>
                </c:pt>
                <c:pt idx="28074">
                  <c:v>2.3523220000000001E-6</c:v>
                </c:pt>
                <c:pt idx="28075">
                  <c:v>2.3521939999999999E-6</c:v>
                </c:pt>
                <c:pt idx="28076">
                  <c:v>2.352065E-6</c:v>
                </c:pt>
                <c:pt idx="28077">
                  <c:v>2.3519400000000001E-6</c:v>
                </c:pt>
                <c:pt idx="28078">
                  <c:v>2.3518070000000001E-6</c:v>
                </c:pt>
                <c:pt idx="28079">
                  <c:v>2.3516719999999999E-6</c:v>
                </c:pt>
                <c:pt idx="28080">
                  <c:v>2.3515369999999998E-6</c:v>
                </c:pt>
                <c:pt idx="28081">
                  <c:v>2.351407E-6</c:v>
                </c:pt>
                <c:pt idx="28082">
                  <c:v>2.3512769999999998E-6</c:v>
                </c:pt>
                <c:pt idx="28083">
                  <c:v>2.3511499999999999E-6</c:v>
                </c:pt>
                <c:pt idx="28084">
                  <c:v>2.3510200000000002E-6</c:v>
                </c:pt>
                <c:pt idx="28085">
                  <c:v>2.3508879999999999E-6</c:v>
                </c:pt>
                <c:pt idx="28086">
                  <c:v>2.3507569999999999E-6</c:v>
                </c:pt>
                <c:pt idx="28087">
                  <c:v>2.3506279999999999E-6</c:v>
                </c:pt>
                <c:pt idx="28088">
                  <c:v>2.3504969999999999E-6</c:v>
                </c:pt>
                <c:pt idx="28089">
                  <c:v>2.3503679999999999E-6</c:v>
                </c:pt>
                <c:pt idx="28090">
                  <c:v>2.3502369999999999E-6</c:v>
                </c:pt>
                <c:pt idx="28091">
                  <c:v>2.3501050000000001E-6</c:v>
                </c:pt>
                <c:pt idx="28092">
                  <c:v>2.3499729999999998E-6</c:v>
                </c:pt>
                <c:pt idx="28093">
                  <c:v>2.3498450000000001E-6</c:v>
                </c:pt>
                <c:pt idx="28094">
                  <c:v>2.3497140000000001E-6</c:v>
                </c:pt>
                <c:pt idx="28095">
                  <c:v>2.3495870000000002E-6</c:v>
                </c:pt>
                <c:pt idx="28096">
                  <c:v>2.3494560000000002E-6</c:v>
                </c:pt>
                <c:pt idx="28097">
                  <c:v>2.3493250000000002E-6</c:v>
                </c:pt>
                <c:pt idx="28098">
                  <c:v>2.34919E-6</c:v>
                </c:pt>
                <c:pt idx="28099">
                  <c:v>2.349057E-6</c:v>
                </c:pt>
                <c:pt idx="28100">
                  <c:v>2.3489270000000002E-6</c:v>
                </c:pt>
                <c:pt idx="28101">
                  <c:v>2.348799E-6</c:v>
                </c:pt>
                <c:pt idx="28102">
                  <c:v>2.3486700000000001E-6</c:v>
                </c:pt>
                <c:pt idx="28103">
                  <c:v>2.3485419999999999E-6</c:v>
                </c:pt>
                <c:pt idx="28104">
                  <c:v>2.3484139999999998E-6</c:v>
                </c:pt>
                <c:pt idx="28105">
                  <c:v>2.3482830000000002E-6</c:v>
                </c:pt>
                <c:pt idx="28106">
                  <c:v>2.3481509999999999E-6</c:v>
                </c:pt>
                <c:pt idx="28107">
                  <c:v>2.3480210000000002E-6</c:v>
                </c:pt>
                <c:pt idx="28108">
                  <c:v>2.3478889999999999E-6</c:v>
                </c:pt>
                <c:pt idx="28109">
                  <c:v>2.3477579999999999E-6</c:v>
                </c:pt>
                <c:pt idx="28110">
                  <c:v>2.3476280000000001E-6</c:v>
                </c:pt>
                <c:pt idx="28111">
                  <c:v>2.3474979999999999E-6</c:v>
                </c:pt>
                <c:pt idx="28112">
                  <c:v>2.3473669999999999E-6</c:v>
                </c:pt>
                <c:pt idx="28113">
                  <c:v>2.3472350000000001E-6</c:v>
                </c:pt>
                <c:pt idx="28114">
                  <c:v>2.3471040000000001E-6</c:v>
                </c:pt>
                <c:pt idx="28115">
                  <c:v>2.346973E-6</c:v>
                </c:pt>
                <c:pt idx="28116">
                  <c:v>2.3468440000000001E-6</c:v>
                </c:pt>
                <c:pt idx="28117">
                  <c:v>2.3467209999999999E-6</c:v>
                </c:pt>
                <c:pt idx="28118">
                  <c:v>2.346589E-6</c:v>
                </c:pt>
                <c:pt idx="28119">
                  <c:v>2.3464589999999998E-6</c:v>
                </c:pt>
                <c:pt idx="28120">
                  <c:v>2.3463279999999998E-6</c:v>
                </c:pt>
                <c:pt idx="28121">
                  <c:v>2.3461939999999999E-6</c:v>
                </c:pt>
                <c:pt idx="28122">
                  <c:v>2.3460620000000001E-6</c:v>
                </c:pt>
                <c:pt idx="28123">
                  <c:v>2.3459299999999998E-6</c:v>
                </c:pt>
                <c:pt idx="28124">
                  <c:v>2.3458000000000001E-6</c:v>
                </c:pt>
                <c:pt idx="28125">
                  <c:v>2.3456710000000001E-6</c:v>
                </c:pt>
                <c:pt idx="28126">
                  <c:v>2.3455429999999999E-6</c:v>
                </c:pt>
                <c:pt idx="28127">
                  <c:v>2.3454130000000002E-6</c:v>
                </c:pt>
                <c:pt idx="28128">
                  <c:v>2.3452820000000002E-6</c:v>
                </c:pt>
                <c:pt idx="28129">
                  <c:v>2.345154E-6</c:v>
                </c:pt>
                <c:pt idx="28130">
                  <c:v>2.3450239999999998E-6</c:v>
                </c:pt>
                <c:pt idx="28131">
                  <c:v>2.3448929999999998E-6</c:v>
                </c:pt>
                <c:pt idx="28132">
                  <c:v>2.3447620000000002E-6</c:v>
                </c:pt>
                <c:pt idx="28133">
                  <c:v>2.3446329999999998E-6</c:v>
                </c:pt>
                <c:pt idx="28134">
                  <c:v>2.344501E-6</c:v>
                </c:pt>
                <c:pt idx="28135">
                  <c:v>2.3443760000000001E-6</c:v>
                </c:pt>
                <c:pt idx="28136">
                  <c:v>2.3442430000000001E-6</c:v>
                </c:pt>
                <c:pt idx="28137">
                  <c:v>2.3441079999999999E-6</c:v>
                </c:pt>
                <c:pt idx="28138">
                  <c:v>2.343974E-6</c:v>
                </c:pt>
                <c:pt idx="28139">
                  <c:v>2.3438439999999998E-6</c:v>
                </c:pt>
                <c:pt idx="28140">
                  <c:v>2.343719E-6</c:v>
                </c:pt>
                <c:pt idx="28141">
                  <c:v>2.3435889999999998E-6</c:v>
                </c:pt>
                <c:pt idx="28142">
                  <c:v>2.343466E-6</c:v>
                </c:pt>
                <c:pt idx="28143">
                  <c:v>2.3433340000000002E-6</c:v>
                </c:pt>
                <c:pt idx="28144">
                  <c:v>2.3432030000000002E-6</c:v>
                </c:pt>
                <c:pt idx="28145">
                  <c:v>2.343068E-6</c:v>
                </c:pt>
                <c:pt idx="28146">
                  <c:v>2.342935E-6</c:v>
                </c:pt>
                <c:pt idx="28147">
                  <c:v>2.3428030000000001E-6</c:v>
                </c:pt>
                <c:pt idx="28148">
                  <c:v>2.3426740000000002E-6</c:v>
                </c:pt>
                <c:pt idx="28149">
                  <c:v>2.3425450000000002E-6</c:v>
                </c:pt>
                <c:pt idx="28150">
                  <c:v>2.3424159999999998E-6</c:v>
                </c:pt>
                <c:pt idx="28151">
                  <c:v>2.3422900000000002E-6</c:v>
                </c:pt>
                <c:pt idx="28152">
                  <c:v>2.3421610000000002E-6</c:v>
                </c:pt>
                <c:pt idx="28153">
                  <c:v>2.342031E-6</c:v>
                </c:pt>
                <c:pt idx="28154">
                  <c:v>2.3418990000000002E-6</c:v>
                </c:pt>
                <c:pt idx="28155">
                  <c:v>2.3417680000000001E-6</c:v>
                </c:pt>
                <c:pt idx="28156">
                  <c:v>2.3416359999999999E-6</c:v>
                </c:pt>
                <c:pt idx="28157">
                  <c:v>2.3415099999999998E-6</c:v>
                </c:pt>
                <c:pt idx="28158">
                  <c:v>2.3413770000000001E-6</c:v>
                </c:pt>
                <c:pt idx="28159">
                  <c:v>2.3412510000000001E-6</c:v>
                </c:pt>
                <c:pt idx="28160">
                  <c:v>2.341118E-6</c:v>
                </c:pt>
                <c:pt idx="28161">
                  <c:v>2.340982E-6</c:v>
                </c:pt>
                <c:pt idx="28162">
                  <c:v>2.3408499999999998E-6</c:v>
                </c:pt>
                <c:pt idx="28163">
                  <c:v>2.3407209999999998E-6</c:v>
                </c:pt>
                <c:pt idx="28164">
                  <c:v>2.3405950000000002E-6</c:v>
                </c:pt>
                <c:pt idx="28165">
                  <c:v>2.340465E-6</c:v>
                </c:pt>
                <c:pt idx="28166">
                  <c:v>2.340336E-6</c:v>
                </c:pt>
                <c:pt idx="28167">
                  <c:v>2.3402079999999999E-6</c:v>
                </c:pt>
                <c:pt idx="28168">
                  <c:v>2.3400789999999999E-6</c:v>
                </c:pt>
                <c:pt idx="28169">
                  <c:v>2.3399510000000002E-6</c:v>
                </c:pt>
                <c:pt idx="28170">
                  <c:v>2.339821E-6</c:v>
                </c:pt>
                <c:pt idx="28171">
                  <c:v>2.3396890000000001E-6</c:v>
                </c:pt>
                <c:pt idx="28172">
                  <c:v>2.339554E-6</c:v>
                </c:pt>
                <c:pt idx="28173">
                  <c:v>2.3394209999999999E-6</c:v>
                </c:pt>
                <c:pt idx="28174">
                  <c:v>2.339292E-6</c:v>
                </c:pt>
                <c:pt idx="28175">
                  <c:v>2.33917E-6</c:v>
                </c:pt>
                <c:pt idx="28176">
                  <c:v>2.3390380000000002E-6</c:v>
                </c:pt>
                <c:pt idx="28177">
                  <c:v>2.3389120000000001E-6</c:v>
                </c:pt>
                <c:pt idx="28178">
                  <c:v>2.338779E-6</c:v>
                </c:pt>
                <c:pt idx="28179">
                  <c:v>2.3386459999999999E-6</c:v>
                </c:pt>
                <c:pt idx="28180">
                  <c:v>2.338512E-6</c:v>
                </c:pt>
                <c:pt idx="28181">
                  <c:v>2.3383830000000001E-6</c:v>
                </c:pt>
                <c:pt idx="28182">
                  <c:v>2.3382590000000001E-6</c:v>
                </c:pt>
                <c:pt idx="28183">
                  <c:v>2.338128E-6</c:v>
                </c:pt>
                <c:pt idx="28184">
                  <c:v>2.3379960000000002E-6</c:v>
                </c:pt>
                <c:pt idx="28185">
                  <c:v>2.337866E-6</c:v>
                </c:pt>
                <c:pt idx="28186">
                  <c:v>2.3377430000000002E-6</c:v>
                </c:pt>
                <c:pt idx="28187">
                  <c:v>2.337613E-6</c:v>
                </c:pt>
                <c:pt idx="28188">
                  <c:v>2.3374770000000001E-6</c:v>
                </c:pt>
                <c:pt idx="28189">
                  <c:v>2.3373430000000002E-6</c:v>
                </c:pt>
                <c:pt idx="28190">
                  <c:v>2.337213E-6</c:v>
                </c:pt>
                <c:pt idx="28191">
                  <c:v>2.3370869999999999E-6</c:v>
                </c:pt>
                <c:pt idx="28192">
                  <c:v>2.3369590000000002E-6</c:v>
                </c:pt>
                <c:pt idx="28193">
                  <c:v>2.3368359999999999E-6</c:v>
                </c:pt>
                <c:pt idx="28194">
                  <c:v>2.3367040000000001E-6</c:v>
                </c:pt>
                <c:pt idx="28195">
                  <c:v>2.3365739999999999E-6</c:v>
                </c:pt>
                <c:pt idx="28196">
                  <c:v>2.33644E-6</c:v>
                </c:pt>
                <c:pt idx="28197">
                  <c:v>2.336307E-6</c:v>
                </c:pt>
                <c:pt idx="28198">
                  <c:v>2.3361750000000001E-6</c:v>
                </c:pt>
                <c:pt idx="28199">
                  <c:v>2.336047E-6</c:v>
                </c:pt>
                <c:pt idx="28200">
                  <c:v>2.3359200000000001E-6</c:v>
                </c:pt>
                <c:pt idx="28201">
                  <c:v>2.3357890000000001E-6</c:v>
                </c:pt>
                <c:pt idx="28202">
                  <c:v>2.3356600000000001E-6</c:v>
                </c:pt>
                <c:pt idx="28203">
                  <c:v>2.3355299999999999E-6</c:v>
                </c:pt>
                <c:pt idx="28204">
                  <c:v>2.3354059999999999E-6</c:v>
                </c:pt>
                <c:pt idx="28205">
                  <c:v>2.335274E-6</c:v>
                </c:pt>
                <c:pt idx="28206">
                  <c:v>2.3351470000000001E-6</c:v>
                </c:pt>
                <c:pt idx="28207">
                  <c:v>2.3350149999999999E-6</c:v>
                </c:pt>
                <c:pt idx="28208">
                  <c:v>2.3348819999999998E-6</c:v>
                </c:pt>
                <c:pt idx="28209">
                  <c:v>2.3347529999999998E-6</c:v>
                </c:pt>
                <c:pt idx="28210">
                  <c:v>2.3346200000000002E-6</c:v>
                </c:pt>
                <c:pt idx="28211">
                  <c:v>2.3344909999999998E-6</c:v>
                </c:pt>
                <c:pt idx="28212">
                  <c:v>2.3343600000000002E-6</c:v>
                </c:pt>
                <c:pt idx="28213">
                  <c:v>2.3342309999999998E-6</c:v>
                </c:pt>
                <c:pt idx="28214">
                  <c:v>2.3341030000000001E-6</c:v>
                </c:pt>
                <c:pt idx="28215">
                  <c:v>2.3339729999999999E-6</c:v>
                </c:pt>
                <c:pt idx="28216">
                  <c:v>2.333846E-6</c:v>
                </c:pt>
                <c:pt idx="28217">
                  <c:v>2.3337140000000002E-6</c:v>
                </c:pt>
                <c:pt idx="28218">
                  <c:v>2.3335830000000002E-6</c:v>
                </c:pt>
                <c:pt idx="28219">
                  <c:v>2.3334559999999998E-6</c:v>
                </c:pt>
                <c:pt idx="28220">
                  <c:v>2.333326E-6</c:v>
                </c:pt>
                <c:pt idx="28221">
                  <c:v>2.333195E-6</c:v>
                </c:pt>
                <c:pt idx="28222">
                  <c:v>2.3330649999999998E-6</c:v>
                </c:pt>
                <c:pt idx="28223">
                  <c:v>2.3329370000000001E-6</c:v>
                </c:pt>
                <c:pt idx="28224">
                  <c:v>2.3328100000000002E-6</c:v>
                </c:pt>
                <c:pt idx="28225">
                  <c:v>2.33268E-6</c:v>
                </c:pt>
                <c:pt idx="28226">
                  <c:v>2.332549E-6</c:v>
                </c:pt>
                <c:pt idx="28227">
                  <c:v>2.33242E-6</c:v>
                </c:pt>
                <c:pt idx="28228">
                  <c:v>2.3322910000000001E-6</c:v>
                </c:pt>
                <c:pt idx="28229">
                  <c:v>2.33216E-6</c:v>
                </c:pt>
                <c:pt idx="28230">
                  <c:v>2.3320310000000001E-6</c:v>
                </c:pt>
                <c:pt idx="28231">
                  <c:v>2.3319020000000001E-6</c:v>
                </c:pt>
                <c:pt idx="28232">
                  <c:v>2.3317690000000001E-6</c:v>
                </c:pt>
                <c:pt idx="28233">
                  <c:v>2.3316369999999998E-6</c:v>
                </c:pt>
                <c:pt idx="28234">
                  <c:v>2.3315099999999999E-6</c:v>
                </c:pt>
                <c:pt idx="28235">
                  <c:v>2.3313809999999999E-6</c:v>
                </c:pt>
                <c:pt idx="28236">
                  <c:v>2.3312510000000002E-6</c:v>
                </c:pt>
                <c:pt idx="28237">
                  <c:v>2.331121E-6</c:v>
                </c:pt>
                <c:pt idx="28238">
                  <c:v>2.3309949999999999E-6</c:v>
                </c:pt>
                <c:pt idx="28239">
                  <c:v>2.3308659999999999E-6</c:v>
                </c:pt>
                <c:pt idx="28240">
                  <c:v>2.330739E-6</c:v>
                </c:pt>
                <c:pt idx="28241">
                  <c:v>2.3306120000000001E-6</c:v>
                </c:pt>
                <c:pt idx="28242">
                  <c:v>2.3304780000000002E-6</c:v>
                </c:pt>
                <c:pt idx="28243">
                  <c:v>2.3303470000000002E-6</c:v>
                </c:pt>
                <c:pt idx="28244">
                  <c:v>2.3302120000000001E-6</c:v>
                </c:pt>
                <c:pt idx="28245">
                  <c:v>2.3300799999999998E-6</c:v>
                </c:pt>
                <c:pt idx="28246">
                  <c:v>2.3299520000000001E-6</c:v>
                </c:pt>
                <c:pt idx="28247">
                  <c:v>2.3298230000000001E-6</c:v>
                </c:pt>
                <c:pt idx="28248">
                  <c:v>2.329695E-6</c:v>
                </c:pt>
                <c:pt idx="28249">
                  <c:v>2.3295680000000001E-6</c:v>
                </c:pt>
                <c:pt idx="28250">
                  <c:v>2.3294390000000001E-6</c:v>
                </c:pt>
                <c:pt idx="28251">
                  <c:v>2.3293150000000001E-6</c:v>
                </c:pt>
                <c:pt idx="28252">
                  <c:v>2.3291840000000001E-6</c:v>
                </c:pt>
                <c:pt idx="28253">
                  <c:v>2.3290550000000001E-6</c:v>
                </c:pt>
                <c:pt idx="28254">
                  <c:v>2.32892E-6</c:v>
                </c:pt>
                <c:pt idx="28255">
                  <c:v>2.3287869999999999E-6</c:v>
                </c:pt>
                <c:pt idx="28256">
                  <c:v>2.3286590000000002E-6</c:v>
                </c:pt>
                <c:pt idx="28257">
                  <c:v>2.3285299999999998E-6</c:v>
                </c:pt>
                <c:pt idx="28258">
                  <c:v>2.3284029999999999E-6</c:v>
                </c:pt>
                <c:pt idx="28259">
                  <c:v>2.328276E-6</c:v>
                </c:pt>
                <c:pt idx="28260">
                  <c:v>2.328145E-6</c:v>
                </c:pt>
                <c:pt idx="28261">
                  <c:v>2.328014E-6</c:v>
                </c:pt>
                <c:pt idx="28262">
                  <c:v>2.3278829999999999E-6</c:v>
                </c:pt>
                <c:pt idx="28263">
                  <c:v>2.3277530000000002E-6</c:v>
                </c:pt>
                <c:pt idx="28264">
                  <c:v>2.327625E-6</c:v>
                </c:pt>
                <c:pt idx="28265">
                  <c:v>2.3274980000000001E-6</c:v>
                </c:pt>
                <c:pt idx="28266">
                  <c:v>2.3273679999999999E-6</c:v>
                </c:pt>
                <c:pt idx="28267">
                  <c:v>2.3272369999999999E-6</c:v>
                </c:pt>
                <c:pt idx="28268">
                  <c:v>2.32711E-6</c:v>
                </c:pt>
                <c:pt idx="28269">
                  <c:v>2.326979E-6</c:v>
                </c:pt>
                <c:pt idx="28270">
                  <c:v>2.32685E-6</c:v>
                </c:pt>
                <c:pt idx="28271">
                  <c:v>2.326719E-6</c:v>
                </c:pt>
                <c:pt idx="28272">
                  <c:v>2.3265889999999998E-6</c:v>
                </c:pt>
                <c:pt idx="28273">
                  <c:v>2.3264599999999998E-6</c:v>
                </c:pt>
                <c:pt idx="28274">
                  <c:v>2.326335E-6</c:v>
                </c:pt>
                <c:pt idx="28275">
                  <c:v>2.326206E-6</c:v>
                </c:pt>
                <c:pt idx="28276">
                  <c:v>2.3260740000000002E-6</c:v>
                </c:pt>
                <c:pt idx="28277">
                  <c:v>2.3259489999999999E-6</c:v>
                </c:pt>
                <c:pt idx="28278">
                  <c:v>2.3258179999999999E-6</c:v>
                </c:pt>
                <c:pt idx="28279">
                  <c:v>2.3256849999999998E-6</c:v>
                </c:pt>
                <c:pt idx="28280">
                  <c:v>2.325553E-6</c:v>
                </c:pt>
                <c:pt idx="28281">
                  <c:v>2.3254210000000002E-6</c:v>
                </c:pt>
                <c:pt idx="28282">
                  <c:v>2.3252939999999998E-6</c:v>
                </c:pt>
                <c:pt idx="28283">
                  <c:v>2.3251680000000002E-6</c:v>
                </c:pt>
                <c:pt idx="28284">
                  <c:v>2.3250390000000002E-6</c:v>
                </c:pt>
                <c:pt idx="28285">
                  <c:v>2.3249110000000001E-6</c:v>
                </c:pt>
                <c:pt idx="28286">
                  <c:v>2.3247820000000001E-6</c:v>
                </c:pt>
                <c:pt idx="28287">
                  <c:v>2.3246530000000001E-6</c:v>
                </c:pt>
                <c:pt idx="28288">
                  <c:v>2.3245229999999999E-6</c:v>
                </c:pt>
                <c:pt idx="28289">
                  <c:v>2.3243930000000002E-6</c:v>
                </c:pt>
                <c:pt idx="28290">
                  <c:v>2.3242609999999999E-6</c:v>
                </c:pt>
                <c:pt idx="28291">
                  <c:v>2.3241299999999999E-6</c:v>
                </c:pt>
                <c:pt idx="28292">
                  <c:v>2.3240059999999999E-6</c:v>
                </c:pt>
                <c:pt idx="28293">
                  <c:v>2.3238760000000001E-6</c:v>
                </c:pt>
                <c:pt idx="28294">
                  <c:v>2.3237470000000001E-6</c:v>
                </c:pt>
                <c:pt idx="28295">
                  <c:v>2.3236169999999999E-6</c:v>
                </c:pt>
                <c:pt idx="28296">
                  <c:v>2.3234859999999999E-6</c:v>
                </c:pt>
                <c:pt idx="28297">
                  <c:v>2.323359E-6</c:v>
                </c:pt>
                <c:pt idx="28298">
                  <c:v>2.3232329999999999E-6</c:v>
                </c:pt>
                <c:pt idx="28299">
                  <c:v>2.3231010000000001E-6</c:v>
                </c:pt>
                <c:pt idx="28300">
                  <c:v>2.3229740000000002E-6</c:v>
                </c:pt>
                <c:pt idx="28301">
                  <c:v>2.3228410000000001E-6</c:v>
                </c:pt>
                <c:pt idx="28302">
                  <c:v>2.322708E-6</c:v>
                </c:pt>
                <c:pt idx="28303">
                  <c:v>2.3225810000000001E-6</c:v>
                </c:pt>
                <c:pt idx="28304">
                  <c:v>2.3224520000000002E-6</c:v>
                </c:pt>
                <c:pt idx="28305">
                  <c:v>2.3223269999999999E-6</c:v>
                </c:pt>
                <c:pt idx="28306">
                  <c:v>2.322202E-6</c:v>
                </c:pt>
                <c:pt idx="28307">
                  <c:v>2.322069E-6</c:v>
                </c:pt>
                <c:pt idx="28308">
                  <c:v>2.32194E-6</c:v>
                </c:pt>
                <c:pt idx="28309">
                  <c:v>2.321809E-6</c:v>
                </c:pt>
                <c:pt idx="28310">
                  <c:v>2.3216790000000002E-6</c:v>
                </c:pt>
                <c:pt idx="28311">
                  <c:v>2.3215460000000001E-6</c:v>
                </c:pt>
                <c:pt idx="28312">
                  <c:v>2.3214150000000001E-6</c:v>
                </c:pt>
                <c:pt idx="28313">
                  <c:v>2.321289E-6</c:v>
                </c:pt>
                <c:pt idx="28314">
                  <c:v>2.3211609999999999E-6</c:v>
                </c:pt>
                <c:pt idx="28315">
                  <c:v>2.3210349999999998E-6</c:v>
                </c:pt>
                <c:pt idx="28316">
                  <c:v>2.3209040000000002E-6</c:v>
                </c:pt>
                <c:pt idx="28317">
                  <c:v>2.3207730000000002E-6</c:v>
                </c:pt>
                <c:pt idx="28318">
                  <c:v>2.3206459999999999E-6</c:v>
                </c:pt>
                <c:pt idx="28319">
                  <c:v>2.3205169999999999E-6</c:v>
                </c:pt>
                <c:pt idx="28320">
                  <c:v>2.3203890000000002E-6</c:v>
                </c:pt>
                <c:pt idx="28321">
                  <c:v>2.3202600000000002E-6</c:v>
                </c:pt>
                <c:pt idx="28322">
                  <c:v>2.3201360000000002E-6</c:v>
                </c:pt>
                <c:pt idx="28323">
                  <c:v>2.3200039999999999E-6</c:v>
                </c:pt>
                <c:pt idx="28324">
                  <c:v>2.3198709999999998E-6</c:v>
                </c:pt>
                <c:pt idx="28325">
                  <c:v>2.3197380000000002E-6</c:v>
                </c:pt>
                <c:pt idx="28326">
                  <c:v>2.3196109999999999E-6</c:v>
                </c:pt>
                <c:pt idx="28327">
                  <c:v>2.3194810000000001E-6</c:v>
                </c:pt>
                <c:pt idx="28328">
                  <c:v>2.3193509999999999E-6</c:v>
                </c:pt>
                <c:pt idx="28329">
                  <c:v>2.3192249999999998E-6</c:v>
                </c:pt>
                <c:pt idx="28330">
                  <c:v>2.3190970000000001E-6</c:v>
                </c:pt>
                <c:pt idx="28331">
                  <c:v>2.3189680000000001E-6</c:v>
                </c:pt>
                <c:pt idx="28332">
                  <c:v>2.3188409999999998E-6</c:v>
                </c:pt>
                <c:pt idx="28333">
                  <c:v>2.3187189999999998E-6</c:v>
                </c:pt>
                <c:pt idx="28334">
                  <c:v>2.318589E-6</c:v>
                </c:pt>
                <c:pt idx="28335">
                  <c:v>2.3184570000000002E-6</c:v>
                </c:pt>
                <c:pt idx="28336">
                  <c:v>2.3183240000000001E-6</c:v>
                </c:pt>
                <c:pt idx="28337">
                  <c:v>2.3181899999999998E-6</c:v>
                </c:pt>
                <c:pt idx="28338">
                  <c:v>2.318058E-6</c:v>
                </c:pt>
                <c:pt idx="28339">
                  <c:v>2.3179310000000001E-6</c:v>
                </c:pt>
                <c:pt idx="28340">
                  <c:v>2.3178059999999998E-6</c:v>
                </c:pt>
                <c:pt idx="28341">
                  <c:v>2.3176789999999999E-6</c:v>
                </c:pt>
                <c:pt idx="28342">
                  <c:v>2.3175510000000002E-6</c:v>
                </c:pt>
                <c:pt idx="28343">
                  <c:v>2.3174219999999998E-6</c:v>
                </c:pt>
                <c:pt idx="28344">
                  <c:v>2.3172940000000001E-6</c:v>
                </c:pt>
                <c:pt idx="28345">
                  <c:v>2.31717E-6</c:v>
                </c:pt>
                <c:pt idx="28346">
                  <c:v>2.3170380000000002E-6</c:v>
                </c:pt>
                <c:pt idx="28347">
                  <c:v>2.3169089999999998E-6</c:v>
                </c:pt>
                <c:pt idx="28348">
                  <c:v>2.316777E-6</c:v>
                </c:pt>
                <c:pt idx="28349">
                  <c:v>2.3166489999999998E-6</c:v>
                </c:pt>
                <c:pt idx="28350">
                  <c:v>2.3165160000000002E-6</c:v>
                </c:pt>
                <c:pt idx="28351">
                  <c:v>2.3163850000000002E-6</c:v>
                </c:pt>
                <c:pt idx="28352">
                  <c:v>2.3162579999999999E-6</c:v>
                </c:pt>
                <c:pt idx="28353">
                  <c:v>2.3161309999999999E-6</c:v>
                </c:pt>
                <c:pt idx="28354">
                  <c:v>2.3160049999999999E-6</c:v>
                </c:pt>
                <c:pt idx="28355">
                  <c:v>2.3158770000000001E-6</c:v>
                </c:pt>
                <c:pt idx="28356">
                  <c:v>2.3157480000000002E-6</c:v>
                </c:pt>
                <c:pt idx="28357">
                  <c:v>2.315618E-6</c:v>
                </c:pt>
                <c:pt idx="28358">
                  <c:v>2.3154910000000001E-6</c:v>
                </c:pt>
                <c:pt idx="28359">
                  <c:v>2.3153620000000001E-6</c:v>
                </c:pt>
                <c:pt idx="28360">
                  <c:v>2.3152310000000001E-6</c:v>
                </c:pt>
                <c:pt idx="28361">
                  <c:v>2.3151000000000001E-6</c:v>
                </c:pt>
                <c:pt idx="28362">
                  <c:v>2.3149730000000002E-6</c:v>
                </c:pt>
                <c:pt idx="28363">
                  <c:v>2.314843E-6</c:v>
                </c:pt>
                <c:pt idx="28364">
                  <c:v>2.3147130000000002E-6</c:v>
                </c:pt>
                <c:pt idx="28365">
                  <c:v>2.31459E-6</c:v>
                </c:pt>
                <c:pt idx="28366">
                  <c:v>2.3144600000000002E-6</c:v>
                </c:pt>
                <c:pt idx="28367">
                  <c:v>2.3143329999999999E-6</c:v>
                </c:pt>
                <c:pt idx="28368">
                  <c:v>2.3141999999999998E-6</c:v>
                </c:pt>
                <c:pt idx="28369">
                  <c:v>2.314068E-6</c:v>
                </c:pt>
                <c:pt idx="28370">
                  <c:v>2.3139380000000002E-6</c:v>
                </c:pt>
                <c:pt idx="28371">
                  <c:v>2.31381E-6</c:v>
                </c:pt>
                <c:pt idx="28372">
                  <c:v>2.313684E-6</c:v>
                </c:pt>
                <c:pt idx="28373">
                  <c:v>2.3135559999999998E-6</c:v>
                </c:pt>
                <c:pt idx="28374">
                  <c:v>2.3134320000000002E-6</c:v>
                </c:pt>
                <c:pt idx="28375">
                  <c:v>2.313302E-6</c:v>
                </c:pt>
                <c:pt idx="28376">
                  <c:v>2.3131750000000001E-6</c:v>
                </c:pt>
                <c:pt idx="28377">
                  <c:v>2.3130449999999999E-6</c:v>
                </c:pt>
                <c:pt idx="28378">
                  <c:v>2.3129119999999998E-6</c:v>
                </c:pt>
                <c:pt idx="28379">
                  <c:v>2.3127809999999998E-6</c:v>
                </c:pt>
                <c:pt idx="28380">
                  <c:v>2.3126519999999998E-6</c:v>
                </c:pt>
                <c:pt idx="28381">
                  <c:v>2.3125229999999999E-6</c:v>
                </c:pt>
                <c:pt idx="28382">
                  <c:v>2.312398E-6</c:v>
                </c:pt>
                <c:pt idx="28383">
                  <c:v>2.3122690000000001E-6</c:v>
                </c:pt>
                <c:pt idx="28384">
                  <c:v>2.3121409999999999E-6</c:v>
                </c:pt>
                <c:pt idx="28385">
                  <c:v>2.312014E-6</c:v>
                </c:pt>
                <c:pt idx="28386">
                  <c:v>2.3118879999999999E-6</c:v>
                </c:pt>
                <c:pt idx="28387">
                  <c:v>2.3117549999999999E-6</c:v>
                </c:pt>
                <c:pt idx="28388">
                  <c:v>2.311623E-6</c:v>
                </c:pt>
                <c:pt idx="28389">
                  <c:v>2.3114940000000001E-6</c:v>
                </c:pt>
                <c:pt idx="28390">
                  <c:v>2.3113659999999999E-6</c:v>
                </c:pt>
                <c:pt idx="28391">
                  <c:v>2.3112380000000002E-6</c:v>
                </c:pt>
                <c:pt idx="28392">
                  <c:v>2.3111100000000001E-6</c:v>
                </c:pt>
                <c:pt idx="28393">
                  <c:v>2.310984E-6</c:v>
                </c:pt>
                <c:pt idx="28394">
                  <c:v>2.310855E-6</c:v>
                </c:pt>
                <c:pt idx="28395">
                  <c:v>2.310726E-6</c:v>
                </c:pt>
                <c:pt idx="28396">
                  <c:v>2.310595E-6</c:v>
                </c:pt>
                <c:pt idx="28397">
                  <c:v>2.3104669999999999E-6</c:v>
                </c:pt>
                <c:pt idx="28398">
                  <c:v>2.3103390000000002E-6</c:v>
                </c:pt>
                <c:pt idx="28399">
                  <c:v>2.310209E-6</c:v>
                </c:pt>
                <c:pt idx="28400">
                  <c:v>2.3100820000000001E-6</c:v>
                </c:pt>
                <c:pt idx="28401">
                  <c:v>2.3099530000000001E-6</c:v>
                </c:pt>
                <c:pt idx="28402">
                  <c:v>2.3098240000000001E-6</c:v>
                </c:pt>
                <c:pt idx="28403">
                  <c:v>2.3096939999999999E-6</c:v>
                </c:pt>
                <c:pt idx="28404">
                  <c:v>2.3095640000000002E-6</c:v>
                </c:pt>
                <c:pt idx="28405">
                  <c:v>2.309436E-6</c:v>
                </c:pt>
                <c:pt idx="28406">
                  <c:v>2.3093079999999999E-6</c:v>
                </c:pt>
                <c:pt idx="28407">
                  <c:v>2.3091820000000002E-6</c:v>
                </c:pt>
                <c:pt idx="28408">
                  <c:v>2.3090529999999998E-6</c:v>
                </c:pt>
                <c:pt idx="28409">
                  <c:v>2.308923E-6</c:v>
                </c:pt>
                <c:pt idx="28410">
                  <c:v>2.3087969999999999E-6</c:v>
                </c:pt>
                <c:pt idx="28411">
                  <c:v>2.3086689999999998E-6</c:v>
                </c:pt>
                <c:pt idx="28412">
                  <c:v>2.308537E-6</c:v>
                </c:pt>
                <c:pt idx="28413">
                  <c:v>2.3084050000000001E-6</c:v>
                </c:pt>
                <c:pt idx="28414">
                  <c:v>2.308279E-6</c:v>
                </c:pt>
                <c:pt idx="28415">
                  <c:v>2.3081489999999998E-6</c:v>
                </c:pt>
                <c:pt idx="28416">
                  <c:v>2.3080199999999999E-6</c:v>
                </c:pt>
                <c:pt idx="28417">
                  <c:v>2.3078920000000002E-6</c:v>
                </c:pt>
                <c:pt idx="28418">
                  <c:v>2.3077660000000001E-6</c:v>
                </c:pt>
                <c:pt idx="28419">
                  <c:v>2.3076390000000002E-6</c:v>
                </c:pt>
                <c:pt idx="28420">
                  <c:v>2.3075130000000001E-6</c:v>
                </c:pt>
                <c:pt idx="28421">
                  <c:v>2.3073849999999999E-6</c:v>
                </c:pt>
                <c:pt idx="28422">
                  <c:v>2.3072539999999999E-6</c:v>
                </c:pt>
                <c:pt idx="28423">
                  <c:v>2.3071209999999998E-6</c:v>
                </c:pt>
                <c:pt idx="28424">
                  <c:v>2.3069899999999998E-6</c:v>
                </c:pt>
                <c:pt idx="28425">
                  <c:v>2.3068620000000001E-6</c:v>
                </c:pt>
                <c:pt idx="28426">
                  <c:v>2.306736E-6</c:v>
                </c:pt>
                <c:pt idx="28427">
                  <c:v>2.3066079999999999E-6</c:v>
                </c:pt>
                <c:pt idx="28428">
                  <c:v>2.3064789999999999E-6</c:v>
                </c:pt>
                <c:pt idx="28429">
                  <c:v>2.3063560000000001E-6</c:v>
                </c:pt>
                <c:pt idx="28430">
                  <c:v>2.3062259999999999E-6</c:v>
                </c:pt>
                <c:pt idx="28431">
                  <c:v>2.3060960000000001E-6</c:v>
                </c:pt>
                <c:pt idx="28432">
                  <c:v>2.3059639999999999E-6</c:v>
                </c:pt>
                <c:pt idx="28433">
                  <c:v>2.305837E-6</c:v>
                </c:pt>
                <c:pt idx="28434">
                  <c:v>2.305708E-6</c:v>
                </c:pt>
                <c:pt idx="28435">
                  <c:v>2.3055819999999999E-6</c:v>
                </c:pt>
                <c:pt idx="28436">
                  <c:v>2.3054540000000002E-6</c:v>
                </c:pt>
                <c:pt idx="28437">
                  <c:v>2.305324E-6</c:v>
                </c:pt>
                <c:pt idx="28438">
                  <c:v>2.3051959999999999E-6</c:v>
                </c:pt>
                <c:pt idx="28439">
                  <c:v>2.3050669999999999E-6</c:v>
                </c:pt>
                <c:pt idx="28440">
                  <c:v>2.3049379999999999E-6</c:v>
                </c:pt>
                <c:pt idx="28441">
                  <c:v>2.3048069999999999E-6</c:v>
                </c:pt>
                <c:pt idx="28442">
                  <c:v>2.3046770000000001E-6</c:v>
                </c:pt>
                <c:pt idx="28443">
                  <c:v>2.3045510000000001E-6</c:v>
                </c:pt>
                <c:pt idx="28444">
                  <c:v>2.3044240000000001E-6</c:v>
                </c:pt>
                <c:pt idx="28445">
                  <c:v>2.3042969999999998E-6</c:v>
                </c:pt>
                <c:pt idx="28446">
                  <c:v>2.3041690000000001E-6</c:v>
                </c:pt>
                <c:pt idx="28447">
                  <c:v>2.304041E-6</c:v>
                </c:pt>
                <c:pt idx="28448">
                  <c:v>2.3041960000000002E-6</c:v>
                </c:pt>
                <c:pt idx="28449">
                  <c:v>2.30399E-6</c:v>
                </c:pt>
                <c:pt idx="28450">
                  <c:v>2.303811E-6</c:v>
                </c:pt>
                <c:pt idx="28451">
                  <c:v>2.3036479999999999E-6</c:v>
                </c:pt>
                <c:pt idx="28452">
                  <c:v>2.303489E-6</c:v>
                </c:pt>
                <c:pt idx="28453">
                  <c:v>2.3033559999999999E-6</c:v>
                </c:pt>
                <c:pt idx="28454">
                  <c:v>2.303222E-6</c:v>
                </c:pt>
                <c:pt idx="28455">
                  <c:v>2.3030889999999999E-6</c:v>
                </c:pt>
                <c:pt idx="28456">
                  <c:v>2.302962E-6</c:v>
                </c:pt>
                <c:pt idx="28457">
                  <c:v>2.3028350000000001E-6</c:v>
                </c:pt>
                <c:pt idx="28458">
                  <c:v>2.3027060000000002E-6</c:v>
                </c:pt>
                <c:pt idx="28459">
                  <c:v>2.3025750000000001E-6</c:v>
                </c:pt>
                <c:pt idx="28460">
                  <c:v>2.3024440000000001E-6</c:v>
                </c:pt>
                <c:pt idx="28461">
                  <c:v>2.3023130000000001E-6</c:v>
                </c:pt>
                <c:pt idx="28462">
                  <c:v>2.3021829999999999E-6</c:v>
                </c:pt>
                <c:pt idx="28463">
                  <c:v>2.3020569999999998E-6</c:v>
                </c:pt>
                <c:pt idx="28464">
                  <c:v>2.301927E-6</c:v>
                </c:pt>
                <c:pt idx="28465">
                  <c:v>2.3017969999999998E-6</c:v>
                </c:pt>
                <c:pt idx="28466">
                  <c:v>2.3016699999999999E-6</c:v>
                </c:pt>
                <c:pt idx="28467">
                  <c:v>2.3015389999999999E-6</c:v>
                </c:pt>
                <c:pt idx="28468">
                  <c:v>2.3014110000000002E-6</c:v>
                </c:pt>
                <c:pt idx="28469">
                  <c:v>2.3012830000000001E-6</c:v>
                </c:pt>
                <c:pt idx="28470">
                  <c:v>2.301152E-6</c:v>
                </c:pt>
                <c:pt idx="28471">
                  <c:v>2.3010219999999998E-6</c:v>
                </c:pt>
                <c:pt idx="28472">
                  <c:v>2.3008949999999999E-6</c:v>
                </c:pt>
                <c:pt idx="28473">
                  <c:v>2.300768E-6</c:v>
                </c:pt>
                <c:pt idx="28474">
                  <c:v>2.3006410000000001E-6</c:v>
                </c:pt>
                <c:pt idx="28475">
                  <c:v>2.300513E-6</c:v>
                </c:pt>
                <c:pt idx="28476">
                  <c:v>2.3003830000000002E-6</c:v>
                </c:pt>
                <c:pt idx="28477">
                  <c:v>2.300253E-6</c:v>
                </c:pt>
                <c:pt idx="28478">
                  <c:v>2.300122E-6</c:v>
                </c:pt>
                <c:pt idx="28479">
                  <c:v>2.299991E-6</c:v>
                </c:pt>
                <c:pt idx="28480">
                  <c:v>2.2998599999999999E-6</c:v>
                </c:pt>
                <c:pt idx="28481">
                  <c:v>2.299733E-6</c:v>
                </c:pt>
                <c:pt idx="28482">
                  <c:v>2.2996060000000001E-6</c:v>
                </c:pt>
                <c:pt idx="28483">
                  <c:v>2.2994770000000002E-6</c:v>
                </c:pt>
                <c:pt idx="28484">
                  <c:v>2.2993479999999998E-6</c:v>
                </c:pt>
                <c:pt idx="28485">
                  <c:v>2.2992189999999998E-6</c:v>
                </c:pt>
                <c:pt idx="28486">
                  <c:v>2.2990899999999999E-6</c:v>
                </c:pt>
                <c:pt idx="28487">
                  <c:v>2.2989670000000001E-6</c:v>
                </c:pt>
                <c:pt idx="28488">
                  <c:v>2.2988360000000001E-6</c:v>
                </c:pt>
                <c:pt idx="28489">
                  <c:v>2.298703E-6</c:v>
                </c:pt>
                <c:pt idx="28490">
                  <c:v>2.2985699999999999E-6</c:v>
                </c:pt>
                <c:pt idx="28491">
                  <c:v>2.298441E-6</c:v>
                </c:pt>
                <c:pt idx="28492">
                  <c:v>2.2983110000000002E-6</c:v>
                </c:pt>
                <c:pt idx="28493">
                  <c:v>2.2981819999999998E-6</c:v>
                </c:pt>
                <c:pt idx="28494">
                  <c:v>2.2980529999999998E-6</c:v>
                </c:pt>
                <c:pt idx="28495">
                  <c:v>2.2979250000000001E-6</c:v>
                </c:pt>
                <c:pt idx="28496">
                  <c:v>2.297797E-6</c:v>
                </c:pt>
                <c:pt idx="28497">
                  <c:v>2.2976700000000001E-6</c:v>
                </c:pt>
                <c:pt idx="28498">
                  <c:v>2.297539E-6</c:v>
                </c:pt>
                <c:pt idx="28499">
                  <c:v>2.297408E-6</c:v>
                </c:pt>
                <c:pt idx="28500">
                  <c:v>2.2972790000000001E-6</c:v>
                </c:pt>
                <c:pt idx="28501">
                  <c:v>2.2971509999999999E-6</c:v>
                </c:pt>
                <c:pt idx="28502">
                  <c:v>2.2970210000000001E-6</c:v>
                </c:pt>
                <c:pt idx="28503">
                  <c:v>2.2968900000000001E-6</c:v>
                </c:pt>
                <c:pt idx="28504">
                  <c:v>2.2967599999999999E-6</c:v>
                </c:pt>
                <c:pt idx="28505">
                  <c:v>2.296631E-6</c:v>
                </c:pt>
                <c:pt idx="28506">
                  <c:v>2.2965040000000001E-6</c:v>
                </c:pt>
                <c:pt idx="28507">
                  <c:v>2.2963719999999998E-6</c:v>
                </c:pt>
                <c:pt idx="28508">
                  <c:v>2.2962409999999998E-6</c:v>
                </c:pt>
                <c:pt idx="28509">
                  <c:v>2.2961119999999998E-6</c:v>
                </c:pt>
                <c:pt idx="28510">
                  <c:v>2.2959820000000001E-6</c:v>
                </c:pt>
                <c:pt idx="28511">
                  <c:v>2.2958519999999999E-6</c:v>
                </c:pt>
                <c:pt idx="28512">
                  <c:v>2.2957240000000001E-6</c:v>
                </c:pt>
                <c:pt idx="28513">
                  <c:v>2.295596E-6</c:v>
                </c:pt>
                <c:pt idx="28514">
                  <c:v>2.295467E-6</c:v>
                </c:pt>
                <c:pt idx="28515">
                  <c:v>2.2953400000000001E-6</c:v>
                </c:pt>
                <c:pt idx="28516">
                  <c:v>2.2952079999999999E-6</c:v>
                </c:pt>
                <c:pt idx="28517">
                  <c:v>2.295076E-6</c:v>
                </c:pt>
                <c:pt idx="28518">
                  <c:v>2.2949479999999999E-6</c:v>
                </c:pt>
                <c:pt idx="28519">
                  <c:v>2.2948160000000001E-6</c:v>
                </c:pt>
                <c:pt idx="28520">
                  <c:v>2.294685E-6</c:v>
                </c:pt>
                <c:pt idx="28521">
                  <c:v>2.294554E-6</c:v>
                </c:pt>
                <c:pt idx="28522">
                  <c:v>2.2944270000000001E-6</c:v>
                </c:pt>
                <c:pt idx="28523">
                  <c:v>2.294299E-6</c:v>
                </c:pt>
                <c:pt idx="28524">
                  <c:v>2.2941709999999998E-6</c:v>
                </c:pt>
                <c:pt idx="28525">
                  <c:v>2.294041E-6</c:v>
                </c:pt>
                <c:pt idx="28526">
                  <c:v>2.29391E-6</c:v>
                </c:pt>
                <c:pt idx="28527">
                  <c:v>2.2937780000000002E-6</c:v>
                </c:pt>
                <c:pt idx="28528">
                  <c:v>2.2936489999999998E-6</c:v>
                </c:pt>
                <c:pt idx="28529">
                  <c:v>2.2935199999999999E-6</c:v>
                </c:pt>
                <c:pt idx="28530">
                  <c:v>2.2933920000000001E-6</c:v>
                </c:pt>
                <c:pt idx="28531">
                  <c:v>2.2932630000000002E-6</c:v>
                </c:pt>
                <c:pt idx="28532">
                  <c:v>2.2931300000000001E-6</c:v>
                </c:pt>
                <c:pt idx="28533">
                  <c:v>2.2929979999999998E-6</c:v>
                </c:pt>
                <c:pt idx="28534">
                  <c:v>2.2928689999999999E-6</c:v>
                </c:pt>
                <c:pt idx="28535">
                  <c:v>2.2927399999999999E-6</c:v>
                </c:pt>
                <c:pt idx="28536">
                  <c:v>2.292613E-6</c:v>
                </c:pt>
                <c:pt idx="28537">
                  <c:v>2.2924840000000001E-6</c:v>
                </c:pt>
                <c:pt idx="28538">
                  <c:v>2.2923519999999998E-6</c:v>
                </c:pt>
                <c:pt idx="28539">
                  <c:v>2.29222E-6</c:v>
                </c:pt>
                <c:pt idx="28540">
                  <c:v>2.292091E-6</c:v>
                </c:pt>
                <c:pt idx="28541">
                  <c:v>2.291962E-6</c:v>
                </c:pt>
                <c:pt idx="28542">
                  <c:v>2.2918339999999999E-6</c:v>
                </c:pt>
                <c:pt idx="28543">
                  <c:v>2.2917049999999999E-6</c:v>
                </c:pt>
                <c:pt idx="28544">
                  <c:v>2.2915750000000002E-6</c:v>
                </c:pt>
                <c:pt idx="28545">
                  <c:v>2.2914440000000001E-6</c:v>
                </c:pt>
                <c:pt idx="28546">
                  <c:v>2.2913119999999999E-6</c:v>
                </c:pt>
                <c:pt idx="28547">
                  <c:v>2.2911809999999999E-6</c:v>
                </c:pt>
                <c:pt idx="28548">
                  <c:v>2.2910510000000001E-6</c:v>
                </c:pt>
                <c:pt idx="28549">
                  <c:v>2.2909209999999999E-6</c:v>
                </c:pt>
                <c:pt idx="28550">
                  <c:v>2.2907949999999998E-6</c:v>
                </c:pt>
                <c:pt idx="28551">
                  <c:v>2.2906639999999998E-6</c:v>
                </c:pt>
                <c:pt idx="28552">
                  <c:v>2.290534E-6</c:v>
                </c:pt>
                <c:pt idx="28553">
                  <c:v>2.2904059999999999E-6</c:v>
                </c:pt>
                <c:pt idx="28554">
                  <c:v>2.2902749999999999E-6</c:v>
                </c:pt>
                <c:pt idx="28555">
                  <c:v>2.2901439999999998E-6</c:v>
                </c:pt>
                <c:pt idx="28556">
                  <c:v>2.290021E-6</c:v>
                </c:pt>
                <c:pt idx="28557">
                  <c:v>2.28989E-6</c:v>
                </c:pt>
                <c:pt idx="28558">
                  <c:v>2.289757E-6</c:v>
                </c:pt>
                <c:pt idx="28559">
                  <c:v>2.2896239999999999E-6</c:v>
                </c:pt>
                <c:pt idx="28560">
                  <c:v>2.2894949999999999E-6</c:v>
                </c:pt>
                <c:pt idx="28561">
                  <c:v>2.2893670000000002E-6</c:v>
                </c:pt>
                <c:pt idx="28562">
                  <c:v>2.2892360000000002E-6</c:v>
                </c:pt>
                <c:pt idx="28563">
                  <c:v>2.2891050000000002E-6</c:v>
                </c:pt>
                <c:pt idx="28564">
                  <c:v>2.288975E-6</c:v>
                </c:pt>
                <c:pt idx="28565">
                  <c:v>2.2888469999999998E-6</c:v>
                </c:pt>
                <c:pt idx="28566">
                  <c:v>2.2887190000000001E-6</c:v>
                </c:pt>
                <c:pt idx="28567">
                  <c:v>2.2885900000000001E-6</c:v>
                </c:pt>
                <c:pt idx="28568">
                  <c:v>2.2884599999999999E-6</c:v>
                </c:pt>
                <c:pt idx="28569">
                  <c:v>2.2883300000000002E-6</c:v>
                </c:pt>
                <c:pt idx="28570">
                  <c:v>2.2881970000000001E-6</c:v>
                </c:pt>
                <c:pt idx="28571">
                  <c:v>2.2880660000000001E-6</c:v>
                </c:pt>
                <c:pt idx="28572">
                  <c:v>2.28794E-6</c:v>
                </c:pt>
                <c:pt idx="28573">
                  <c:v>2.287809E-6</c:v>
                </c:pt>
                <c:pt idx="28574">
                  <c:v>2.2876809999999998E-6</c:v>
                </c:pt>
                <c:pt idx="28575">
                  <c:v>2.287549E-6</c:v>
                </c:pt>
                <c:pt idx="28576">
                  <c:v>2.287418E-6</c:v>
                </c:pt>
                <c:pt idx="28577">
                  <c:v>2.2872899999999998E-6</c:v>
                </c:pt>
                <c:pt idx="28578">
                  <c:v>2.287165E-6</c:v>
                </c:pt>
                <c:pt idx="28579">
                  <c:v>2.2870319999999999E-6</c:v>
                </c:pt>
                <c:pt idx="28580">
                  <c:v>2.2869020000000001E-6</c:v>
                </c:pt>
                <c:pt idx="28581">
                  <c:v>2.2867690000000001E-6</c:v>
                </c:pt>
                <c:pt idx="28582">
                  <c:v>2.286638E-6</c:v>
                </c:pt>
                <c:pt idx="28583">
                  <c:v>2.2865099999999999E-6</c:v>
                </c:pt>
                <c:pt idx="28584">
                  <c:v>2.2863809999999999E-6</c:v>
                </c:pt>
                <c:pt idx="28585">
                  <c:v>2.286252E-6</c:v>
                </c:pt>
                <c:pt idx="28586">
                  <c:v>2.2861239999999998E-6</c:v>
                </c:pt>
                <c:pt idx="28587">
                  <c:v>2.2859929999999998E-6</c:v>
                </c:pt>
                <c:pt idx="28588">
                  <c:v>2.285863E-6</c:v>
                </c:pt>
                <c:pt idx="28589">
                  <c:v>2.2857329999999998E-6</c:v>
                </c:pt>
                <c:pt idx="28590">
                  <c:v>2.285608E-6</c:v>
                </c:pt>
                <c:pt idx="28591">
                  <c:v>2.2854760000000002E-6</c:v>
                </c:pt>
                <c:pt idx="28592">
                  <c:v>2.2853430000000001E-6</c:v>
                </c:pt>
                <c:pt idx="28593">
                  <c:v>2.28521E-6</c:v>
                </c:pt>
                <c:pt idx="28594">
                  <c:v>2.2850819999999999E-6</c:v>
                </c:pt>
                <c:pt idx="28595">
                  <c:v>2.2849529999999999E-6</c:v>
                </c:pt>
                <c:pt idx="28596">
                  <c:v>2.284826E-6</c:v>
                </c:pt>
                <c:pt idx="28597">
                  <c:v>2.284697E-6</c:v>
                </c:pt>
                <c:pt idx="28598">
                  <c:v>2.284566E-6</c:v>
                </c:pt>
                <c:pt idx="28599">
                  <c:v>2.2844340000000002E-6</c:v>
                </c:pt>
                <c:pt idx="28600">
                  <c:v>2.2843069999999999E-6</c:v>
                </c:pt>
                <c:pt idx="28601">
                  <c:v>2.2841759999999998E-6</c:v>
                </c:pt>
                <c:pt idx="28602">
                  <c:v>2.2840449999999998E-6</c:v>
                </c:pt>
                <c:pt idx="28603">
                  <c:v>2.2839139999999998E-6</c:v>
                </c:pt>
                <c:pt idx="28604">
                  <c:v>2.2837900000000002E-6</c:v>
                </c:pt>
                <c:pt idx="28605">
                  <c:v>2.2836590000000002E-6</c:v>
                </c:pt>
                <c:pt idx="28606">
                  <c:v>2.2835299999999998E-6</c:v>
                </c:pt>
                <c:pt idx="28607">
                  <c:v>2.2833959999999999E-6</c:v>
                </c:pt>
                <c:pt idx="28608">
                  <c:v>2.2832640000000001E-6</c:v>
                </c:pt>
                <c:pt idx="28609">
                  <c:v>2.2831350000000001E-6</c:v>
                </c:pt>
                <c:pt idx="28610">
                  <c:v>2.2830079999999998E-6</c:v>
                </c:pt>
                <c:pt idx="28611">
                  <c:v>2.2828789999999998E-6</c:v>
                </c:pt>
                <c:pt idx="28612">
                  <c:v>2.2827499999999999E-6</c:v>
                </c:pt>
                <c:pt idx="28613">
                  <c:v>2.2826220000000001E-6</c:v>
                </c:pt>
                <c:pt idx="28614">
                  <c:v>2.2824910000000001E-6</c:v>
                </c:pt>
                <c:pt idx="28615">
                  <c:v>2.282365E-6</c:v>
                </c:pt>
                <c:pt idx="28616">
                  <c:v>2.2822330000000002E-6</c:v>
                </c:pt>
                <c:pt idx="28617">
                  <c:v>2.2821059999999999E-6</c:v>
                </c:pt>
                <c:pt idx="28618">
                  <c:v>2.2819729999999998E-6</c:v>
                </c:pt>
                <c:pt idx="28619">
                  <c:v>2.2818369999999999E-6</c:v>
                </c:pt>
                <c:pt idx="28620">
                  <c:v>2.2817039999999998E-6</c:v>
                </c:pt>
                <c:pt idx="28621">
                  <c:v>2.2815760000000001E-6</c:v>
                </c:pt>
                <c:pt idx="28622">
                  <c:v>2.28145E-6</c:v>
                </c:pt>
                <c:pt idx="28623">
                  <c:v>2.2813219999999998E-6</c:v>
                </c:pt>
                <c:pt idx="28624">
                  <c:v>2.2811929999999999E-6</c:v>
                </c:pt>
                <c:pt idx="28625">
                  <c:v>2.2810689999999998E-6</c:v>
                </c:pt>
                <c:pt idx="28626">
                  <c:v>2.2809379999999998E-6</c:v>
                </c:pt>
                <c:pt idx="28627">
                  <c:v>2.2808120000000002E-6</c:v>
                </c:pt>
                <c:pt idx="28628">
                  <c:v>2.280677E-6</c:v>
                </c:pt>
                <c:pt idx="28629">
                  <c:v>2.2805469999999998E-6</c:v>
                </c:pt>
                <c:pt idx="28630">
                  <c:v>2.2804129999999999E-6</c:v>
                </c:pt>
                <c:pt idx="28631">
                  <c:v>2.2802799999999999E-6</c:v>
                </c:pt>
                <c:pt idx="28632">
                  <c:v>2.2801520000000002E-6</c:v>
                </c:pt>
                <c:pt idx="28633">
                  <c:v>2.2800269999999999E-6</c:v>
                </c:pt>
                <c:pt idx="28634">
                  <c:v>2.2798990000000002E-6</c:v>
                </c:pt>
                <c:pt idx="28635">
                  <c:v>2.2797730000000001E-6</c:v>
                </c:pt>
                <c:pt idx="28636">
                  <c:v>2.2796429999999999E-6</c:v>
                </c:pt>
                <c:pt idx="28637">
                  <c:v>2.2795139999999999E-6</c:v>
                </c:pt>
                <c:pt idx="28638">
                  <c:v>2.2793840000000001E-6</c:v>
                </c:pt>
                <c:pt idx="28639">
                  <c:v>2.2792539999999999E-6</c:v>
                </c:pt>
                <c:pt idx="28640">
                  <c:v>2.2791229999999999E-6</c:v>
                </c:pt>
                <c:pt idx="28641">
                  <c:v>2.2789919999999999E-6</c:v>
                </c:pt>
                <c:pt idx="28642">
                  <c:v>2.2788600000000001E-6</c:v>
                </c:pt>
                <c:pt idx="28643">
                  <c:v>2.2787319999999999E-6</c:v>
                </c:pt>
                <c:pt idx="28644">
                  <c:v>2.278603E-6</c:v>
                </c:pt>
                <c:pt idx="28645">
                  <c:v>2.2784749999999998E-6</c:v>
                </c:pt>
                <c:pt idx="28646">
                  <c:v>2.2783459999999999E-6</c:v>
                </c:pt>
                <c:pt idx="28647">
                  <c:v>2.2782160000000001E-6</c:v>
                </c:pt>
                <c:pt idx="28648">
                  <c:v>2.2780929999999999E-6</c:v>
                </c:pt>
                <c:pt idx="28649">
                  <c:v>2.2779630000000001E-6</c:v>
                </c:pt>
                <c:pt idx="28650">
                  <c:v>2.27783E-6</c:v>
                </c:pt>
                <c:pt idx="28651">
                  <c:v>2.277699E-6</c:v>
                </c:pt>
                <c:pt idx="28652">
                  <c:v>2.2775659999999999E-6</c:v>
                </c:pt>
                <c:pt idx="28653">
                  <c:v>2.277437E-6</c:v>
                </c:pt>
                <c:pt idx="28654">
                  <c:v>2.2773070000000002E-6</c:v>
                </c:pt>
                <c:pt idx="28655">
                  <c:v>2.277184E-6</c:v>
                </c:pt>
                <c:pt idx="28656">
                  <c:v>2.2770529999999999E-6</c:v>
                </c:pt>
                <c:pt idx="28657">
                  <c:v>2.276926E-6</c:v>
                </c:pt>
                <c:pt idx="28658">
                  <c:v>2.2767920000000002E-6</c:v>
                </c:pt>
                <c:pt idx="28659">
                  <c:v>2.2766610000000001E-6</c:v>
                </c:pt>
                <c:pt idx="28660">
                  <c:v>2.276533E-6</c:v>
                </c:pt>
                <c:pt idx="28661">
                  <c:v>2.276404E-6</c:v>
                </c:pt>
                <c:pt idx="28662">
                  <c:v>2.2762750000000001E-6</c:v>
                </c:pt>
                <c:pt idx="28663">
                  <c:v>2.2761460000000001E-6</c:v>
                </c:pt>
                <c:pt idx="28664">
                  <c:v>2.2760190000000002E-6</c:v>
                </c:pt>
                <c:pt idx="28665">
                  <c:v>2.2758919999999999E-6</c:v>
                </c:pt>
                <c:pt idx="28666">
                  <c:v>2.2757620000000001E-6</c:v>
                </c:pt>
                <c:pt idx="28667">
                  <c:v>2.2756319999999999E-6</c:v>
                </c:pt>
                <c:pt idx="28668">
                  <c:v>2.2755020000000001E-6</c:v>
                </c:pt>
                <c:pt idx="28669">
                  <c:v>2.2753710000000001E-6</c:v>
                </c:pt>
                <c:pt idx="28670">
                  <c:v>2.2752459999999998E-6</c:v>
                </c:pt>
                <c:pt idx="28671">
                  <c:v>2.275114E-6</c:v>
                </c:pt>
                <c:pt idx="28672">
                  <c:v>2.2749859999999999E-6</c:v>
                </c:pt>
                <c:pt idx="28673">
                  <c:v>2.2748530000000002E-6</c:v>
                </c:pt>
                <c:pt idx="28674">
                  <c:v>2.274723E-6</c:v>
                </c:pt>
                <c:pt idx="28675">
                  <c:v>2.2745949999999999E-6</c:v>
                </c:pt>
                <c:pt idx="28676">
                  <c:v>2.2744690000000002E-6</c:v>
                </c:pt>
                <c:pt idx="28677">
                  <c:v>2.274339E-6</c:v>
                </c:pt>
                <c:pt idx="28678">
                  <c:v>2.27421E-6</c:v>
                </c:pt>
                <c:pt idx="28679">
                  <c:v>2.2740799999999998E-6</c:v>
                </c:pt>
                <c:pt idx="28680">
                  <c:v>2.2739559999999998E-6</c:v>
                </c:pt>
                <c:pt idx="28681">
                  <c:v>2.273826E-6</c:v>
                </c:pt>
                <c:pt idx="28682">
                  <c:v>2.273695E-6</c:v>
                </c:pt>
                <c:pt idx="28683">
                  <c:v>2.2735610000000001E-6</c:v>
                </c:pt>
                <c:pt idx="28684">
                  <c:v>2.2734289999999999E-6</c:v>
                </c:pt>
                <c:pt idx="28685">
                  <c:v>2.2733010000000001E-6</c:v>
                </c:pt>
                <c:pt idx="28686">
                  <c:v>2.2731750000000001E-6</c:v>
                </c:pt>
                <c:pt idx="28687">
                  <c:v>2.2730469999999999E-6</c:v>
                </c:pt>
                <c:pt idx="28688">
                  <c:v>2.2729179999999999E-6</c:v>
                </c:pt>
                <c:pt idx="28689">
                  <c:v>2.2727939999999999E-6</c:v>
                </c:pt>
                <c:pt idx="28690">
                  <c:v>2.2726640000000001E-6</c:v>
                </c:pt>
                <c:pt idx="28691">
                  <c:v>2.2725339999999999E-6</c:v>
                </c:pt>
                <c:pt idx="28692">
                  <c:v>2.2724E-6</c:v>
                </c:pt>
                <c:pt idx="28693">
                  <c:v>2.2722679999999998E-6</c:v>
                </c:pt>
                <c:pt idx="28694">
                  <c:v>2.2721400000000001E-6</c:v>
                </c:pt>
                <c:pt idx="28695">
                  <c:v>2.2720130000000002E-6</c:v>
                </c:pt>
                <c:pt idx="28696">
                  <c:v>2.271885E-6</c:v>
                </c:pt>
                <c:pt idx="28697">
                  <c:v>2.2717569999999999E-6</c:v>
                </c:pt>
                <c:pt idx="28698">
                  <c:v>2.2716270000000001E-6</c:v>
                </c:pt>
                <c:pt idx="28699">
                  <c:v>2.2714969999999999E-6</c:v>
                </c:pt>
                <c:pt idx="28700">
                  <c:v>2.27137E-6</c:v>
                </c:pt>
                <c:pt idx="28701">
                  <c:v>2.2712399999999998E-6</c:v>
                </c:pt>
                <c:pt idx="28702">
                  <c:v>2.2711129999999999E-6</c:v>
                </c:pt>
                <c:pt idx="28703">
                  <c:v>2.2709830000000001E-6</c:v>
                </c:pt>
                <c:pt idx="28704">
                  <c:v>2.2708509999999999E-6</c:v>
                </c:pt>
                <c:pt idx="28705">
                  <c:v>2.2707199999999998E-6</c:v>
                </c:pt>
                <c:pt idx="28706">
                  <c:v>2.2705920000000001E-6</c:v>
                </c:pt>
                <c:pt idx="28707">
                  <c:v>2.2704650000000002E-6</c:v>
                </c:pt>
                <c:pt idx="28708">
                  <c:v>2.2703379999999999E-6</c:v>
                </c:pt>
                <c:pt idx="28709">
                  <c:v>2.2702089999999999E-6</c:v>
                </c:pt>
                <c:pt idx="28710">
                  <c:v>2.2700790000000001E-6</c:v>
                </c:pt>
                <c:pt idx="28711">
                  <c:v>2.2699480000000001E-6</c:v>
                </c:pt>
                <c:pt idx="28712">
                  <c:v>2.26982E-6</c:v>
                </c:pt>
                <c:pt idx="28713">
                  <c:v>2.2696919999999998E-6</c:v>
                </c:pt>
                <c:pt idx="28714">
                  <c:v>2.2695609999999998E-6</c:v>
                </c:pt>
                <c:pt idx="28715">
                  <c:v>2.269431E-6</c:v>
                </c:pt>
                <c:pt idx="28716">
                  <c:v>2.269307E-6</c:v>
                </c:pt>
                <c:pt idx="28717">
                  <c:v>2.269176E-6</c:v>
                </c:pt>
                <c:pt idx="28718">
                  <c:v>2.2690479999999998E-6</c:v>
                </c:pt>
                <c:pt idx="28719">
                  <c:v>2.2689169999999998E-6</c:v>
                </c:pt>
                <c:pt idx="28720">
                  <c:v>2.268792E-6</c:v>
                </c:pt>
                <c:pt idx="28721">
                  <c:v>2.268661E-6</c:v>
                </c:pt>
                <c:pt idx="28722">
                  <c:v>2.2685349999999999E-6</c:v>
                </c:pt>
                <c:pt idx="28723">
                  <c:v>2.2684039999999999E-6</c:v>
                </c:pt>
                <c:pt idx="28724">
                  <c:v>2.2682690000000002E-6</c:v>
                </c:pt>
                <c:pt idx="28725">
                  <c:v>2.2681369999999999E-6</c:v>
                </c:pt>
                <c:pt idx="28726">
                  <c:v>2.2680070000000001E-6</c:v>
                </c:pt>
                <c:pt idx="28727">
                  <c:v>2.2678799999999998E-6</c:v>
                </c:pt>
                <c:pt idx="28728">
                  <c:v>2.2677560000000002E-6</c:v>
                </c:pt>
                <c:pt idx="28729">
                  <c:v>2.267633E-6</c:v>
                </c:pt>
                <c:pt idx="28730">
                  <c:v>2.2675030000000002E-6</c:v>
                </c:pt>
                <c:pt idx="28731">
                  <c:v>2.2673770000000001E-6</c:v>
                </c:pt>
                <c:pt idx="28732">
                  <c:v>2.2672430000000002E-6</c:v>
                </c:pt>
                <c:pt idx="28733">
                  <c:v>2.2671139999999998E-6</c:v>
                </c:pt>
                <c:pt idx="28734">
                  <c:v>2.2669829999999998E-6</c:v>
                </c:pt>
                <c:pt idx="28735">
                  <c:v>2.266853E-6</c:v>
                </c:pt>
                <c:pt idx="28736">
                  <c:v>2.2667229999999998E-6</c:v>
                </c:pt>
                <c:pt idx="28737">
                  <c:v>2.2665919999999998E-6</c:v>
                </c:pt>
                <c:pt idx="28738">
                  <c:v>2.2664629999999999E-6</c:v>
                </c:pt>
                <c:pt idx="28739">
                  <c:v>2.266338E-6</c:v>
                </c:pt>
                <c:pt idx="28740">
                  <c:v>2.2662099999999999E-6</c:v>
                </c:pt>
                <c:pt idx="28741">
                  <c:v>2.266085E-6</c:v>
                </c:pt>
                <c:pt idx="28742">
                  <c:v>2.2659580000000001E-6</c:v>
                </c:pt>
                <c:pt idx="28743">
                  <c:v>2.2658259999999998E-6</c:v>
                </c:pt>
                <c:pt idx="28744">
                  <c:v>2.2656960000000001E-6</c:v>
                </c:pt>
                <c:pt idx="28745">
                  <c:v>2.2655650000000001E-6</c:v>
                </c:pt>
                <c:pt idx="28746">
                  <c:v>2.265441E-6</c:v>
                </c:pt>
                <c:pt idx="28747">
                  <c:v>2.2653090000000002E-6</c:v>
                </c:pt>
                <c:pt idx="28748">
                  <c:v>2.2651819999999999E-6</c:v>
                </c:pt>
                <c:pt idx="28749">
                  <c:v>2.2650490000000002E-6</c:v>
                </c:pt>
                <c:pt idx="28750">
                  <c:v>2.2649180000000002E-6</c:v>
                </c:pt>
                <c:pt idx="28751">
                  <c:v>2.2647920000000001E-6</c:v>
                </c:pt>
                <c:pt idx="28752">
                  <c:v>2.264664E-6</c:v>
                </c:pt>
                <c:pt idx="28753">
                  <c:v>2.2645370000000001E-6</c:v>
                </c:pt>
                <c:pt idx="28754">
                  <c:v>2.2644080000000001E-6</c:v>
                </c:pt>
                <c:pt idx="28755">
                  <c:v>2.2642790000000001E-6</c:v>
                </c:pt>
                <c:pt idx="28756">
                  <c:v>2.264151E-6</c:v>
                </c:pt>
                <c:pt idx="28757">
                  <c:v>2.2640249999999999E-6</c:v>
                </c:pt>
                <c:pt idx="28758">
                  <c:v>2.2638970000000002E-6</c:v>
                </c:pt>
                <c:pt idx="28759">
                  <c:v>2.263767E-6</c:v>
                </c:pt>
                <c:pt idx="28760">
                  <c:v>2.2636389999999998E-6</c:v>
                </c:pt>
                <c:pt idx="28761">
                  <c:v>2.2635079999999998E-6</c:v>
                </c:pt>
                <c:pt idx="28762">
                  <c:v>2.263385E-6</c:v>
                </c:pt>
                <c:pt idx="28763">
                  <c:v>2.263254E-6</c:v>
                </c:pt>
                <c:pt idx="28764">
                  <c:v>2.263123E-6</c:v>
                </c:pt>
                <c:pt idx="28765">
                  <c:v>2.262992E-6</c:v>
                </c:pt>
                <c:pt idx="28766">
                  <c:v>2.2628600000000001E-6</c:v>
                </c:pt>
                <c:pt idx="28767">
                  <c:v>2.2627299999999999E-6</c:v>
                </c:pt>
                <c:pt idx="28768">
                  <c:v>2.2626039999999998E-6</c:v>
                </c:pt>
                <c:pt idx="28769">
                  <c:v>2.262479E-6</c:v>
                </c:pt>
                <c:pt idx="28770">
                  <c:v>2.262355E-6</c:v>
                </c:pt>
                <c:pt idx="28771">
                  <c:v>2.2622300000000001E-6</c:v>
                </c:pt>
                <c:pt idx="28772">
                  <c:v>2.2620979999999999E-6</c:v>
                </c:pt>
                <c:pt idx="28773">
                  <c:v>2.2619680000000001E-6</c:v>
                </c:pt>
                <c:pt idx="28774">
                  <c:v>2.2618359999999998E-6</c:v>
                </c:pt>
                <c:pt idx="28775">
                  <c:v>2.2617049999999998E-6</c:v>
                </c:pt>
                <c:pt idx="28776">
                  <c:v>2.2615759999999998E-6</c:v>
                </c:pt>
                <c:pt idx="28777">
                  <c:v>2.2614480000000001E-6</c:v>
                </c:pt>
                <c:pt idx="28778">
                  <c:v>2.26132E-6</c:v>
                </c:pt>
                <c:pt idx="28779">
                  <c:v>2.2611919999999998E-6</c:v>
                </c:pt>
                <c:pt idx="28780">
                  <c:v>2.2610660000000002E-6</c:v>
                </c:pt>
                <c:pt idx="28781">
                  <c:v>2.2609440000000002E-6</c:v>
                </c:pt>
                <c:pt idx="28782">
                  <c:v>2.2608130000000002E-6</c:v>
                </c:pt>
                <c:pt idx="28783">
                  <c:v>2.260685E-6</c:v>
                </c:pt>
                <c:pt idx="28784">
                  <c:v>2.2605530000000002E-6</c:v>
                </c:pt>
                <c:pt idx="28785">
                  <c:v>2.2604259999999999E-6</c:v>
                </c:pt>
                <c:pt idx="28786">
                  <c:v>2.260292E-6</c:v>
                </c:pt>
                <c:pt idx="28787">
                  <c:v>2.2601620000000002E-6</c:v>
                </c:pt>
                <c:pt idx="28788">
                  <c:v>2.2600380000000002E-6</c:v>
                </c:pt>
                <c:pt idx="28789">
                  <c:v>2.2599090000000002E-6</c:v>
                </c:pt>
                <c:pt idx="28790">
                  <c:v>2.2597799999999998E-6</c:v>
                </c:pt>
                <c:pt idx="28791">
                  <c:v>2.2596509999999999E-6</c:v>
                </c:pt>
                <c:pt idx="28792">
                  <c:v>2.2595250000000002E-6</c:v>
                </c:pt>
                <c:pt idx="28793">
                  <c:v>2.2593959999999998E-6</c:v>
                </c:pt>
                <c:pt idx="28794">
                  <c:v>2.2592680000000001E-6</c:v>
                </c:pt>
                <c:pt idx="28795">
                  <c:v>2.2591399999999999E-6</c:v>
                </c:pt>
                <c:pt idx="28796">
                  <c:v>2.259011E-6</c:v>
                </c:pt>
                <c:pt idx="28797">
                  <c:v>2.258882E-6</c:v>
                </c:pt>
                <c:pt idx="28798">
                  <c:v>2.258758E-6</c:v>
                </c:pt>
                <c:pt idx="28799">
                  <c:v>2.258627E-6</c:v>
                </c:pt>
                <c:pt idx="28800">
                  <c:v>2.2585020000000001E-6</c:v>
                </c:pt>
                <c:pt idx="28801">
                  <c:v>2.2583699999999999E-6</c:v>
                </c:pt>
                <c:pt idx="28802">
                  <c:v>2.2582409999999999E-6</c:v>
                </c:pt>
                <c:pt idx="28803">
                  <c:v>2.2581090000000001E-6</c:v>
                </c:pt>
                <c:pt idx="28804">
                  <c:v>2.2579789999999999E-6</c:v>
                </c:pt>
                <c:pt idx="28805">
                  <c:v>2.2578530000000002E-6</c:v>
                </c:pt>
                <c:pt idx="28806">
                  <c:v>2.2577309999999998E-6</c:v>
                </c:pt>
                <c:pt idx="28807">
                  <c:v>2.2576019999999998E-6</c:v>
                </c:pt>
                <c:pt idx="28808">
                  <c:v>2.2574740000000001E-6</c:v>
                </c:pt>
                <c:pt idx="28809">
                  <c:v>2.2573509999999999E-6</c:v>
                </c:pt>
                <c:pt idx="28810">
                  <c:v>2.2572190000000001E-6</c:v>
                </c:pt>
                <c:pt idx="28811">
                  <c:v>2.257093E-6</c:v>
                </c:pt>
                <c:pt idx="28812">
                  <c:v>2.2569599999999999E-6</c:v>
                </c:pt>
                <c:pt idx="28813">
                  <c:v>2.2568269999999998E-6</c:v>
                </c:pt>
                <c:pt idx="28814">
                  <c:v>2.256695E-6</c:v>
                </c:pt>
                <c:pt idx="28815">
                  <c:v>2.2565689999999999E-6</c:v>
                </c:pt>
                <c:pt idx="28816">
                  <c:v>2.256449E-6</c:v>
                </c:pt>
                <c:pt idx="28817">
                  <c:v>2.2563209999999998E-6</c:v>
                </c:pt>
                <c:pt idx="28818">
                  <c:v>2.2561930000000001E-6</c:v>
                </c:pt>
                <c:pt idx="28819">
                  <c:v>2.2560629999999999E-6</c:v>
                </c:pt>
                <c:pt idx="28820">
                  <c:v>2.2559400000000001E-6</c:v>
                </c:pt>
                <c:pt idx="28821">
                  <c:v>2.2558079999999999E-6</c:v>
                </c:pt>
                <c:pt idx="28822">
                  <c:v>2.2556820000000002E-6</c:v>
                </c:pt>
                <c:pt idx="28823">
                  <c:v>2.2555490000000001E-6</c:v>
                </c:pt>
                <c:pt idx="28824">
                  <c:v>2.255423E-6</c:v>
                </c:pt>
                <c:pt idx="28825">
                  <c:v>2.2552910000000002E-6</c:v>
                </c:pt>
                <c:pt idx="28826">
                  <c:v>2.2551619999999998E-6</c:v>
                </c:pt>
                <c:pt idx="28827">
                  <c:v>2.2550329999999999E-6</c:v>
                </c:pt>
                <c:pt idx="28828">
                  <c:v>2.2549109999999999E-6</c:v>
                </c:pt>
                <c:pt idx="28829">
                  <c:v>2.2547830000000002E-6</c:v>
                </c:pt>
                <c:pt idx="28830">
                  <c:v>2.254653E-6</c:v>
                </c:pt>
                <c:pt idx="28831">
                  <c:v>2.2545230000000002E-6</c:v>
                </c:pt>
                <c:pt idx="28832">
                  <c:v>2.2543970000000001E-6</c:v>
                </c:pt>
                <c:pt idx="28833">
                  <c:v>2.2542689999999999E-6</c:v>
                </c:pt>
                <c:pt idx="28834">
                  <c:v>2.2541429999999999E-6</c:v>
                </c:pt>
                <c:pt idx="28835">
                  <c:v>2.2540150000000001E-6</c:v>
                </c:pt>
                <c:pt idx="28836">
                  <c:v>2.253887E-6</c:v>
                </c:pt>
                <c:pt idx="28837">
                  <c:v>2.253758E-6</c:v>
                </c:pt>
                <c:pt idx="28838">
                  <c:v>2.2536290000000001E-6</c:v>
                </c:pt>
                <c:pt idx="28839">
                  <c:v>2.2535059999999999E-6</c:v>
                </c:pt>
                <c:pt idx="28840">
                  <c:v>2.2533769999999999E-6</c:v>
                </c:pt>
                <c:pt idx="28841">
                  <c:v>2.2532470000000001E-6</c:v>
                </c:pt>
                <c:pt idx="28842">
                  <c:v>2.2531169999999999E-6</c:v>
                </c:pt>
                <c:pt idx="28843">
                  <c:v>2.2529870000000001E-6</c:v>
                </c:pt>
                <c:pt idx="28844">
                  <c:v>2.2528619999999999E-6</c:v>
                </c:pt>
                <c:pt idx="28845">
                  <c:v>2.2527340000000001E-6</c:v>
                </c:pt>
                <c:pt idx="28846">
                  <c:v>2.2526069999999998E-6</c:v>
                </c:pt>
                <c:pt idx="28847">
                  <c:v>2.2524810000000001E-6</c:v>
                </c:pt>
                <c:pt idx="28848">
                  <c:v>2.2523520000000002E-6</c:v>
                </c:pt>
                <c:pt idx="28849">
                  <c:v>2.2522280000000001E-6</c:v>
                </c:pt>
                <c:pt idx="28850">
                  <c:v>2.2520959999999999E-6</c:v>
                </c:pt>
                <c:pt idx="28851">
                  <c:v>2.251971E-6</c:v>
                </c:pt>
                <c:pt idx="28852">
                  <c:v>2.2518390000000002E-6</c:v>
                </c:pt>
                <c:pt idx="28853">
                  <c:v>2.2517099999999998E-6</c:v>
                </c:pt>
                <c:pt idx="28854">
                  <c:v>2.2515809999999999E-6</c:v>
                </c:pt>
                <c:pt idx="28855">
                  <c:v>2.2514580000000001E-6</c:v>
                </c:pt>
                <c:pt idx="28856">
                  <c:v>2.2513299999999999E-6</c:v>
                </c:pt>
                <c:pt idx="28857">
                  <c:v>2.251201E-6</c:v>
                </c:pt>
                <c:pt idx="28858">
                  <c:v>2.2510729999999998E-6</c:v>
                </c:pt>
                <c:pt idx="28859">
                  <c:v>2.2509470000000002E-6</c:v>
                </c:pt>
                <c:pt idx="28860">
                  <c:v>2.250819E-6</c:v>
                </c:pt>
                <c:pt idx="28861">
                  <c:v>2.2506909999999999E-6</c:v>
                </c:pt>
                <c:pt idx="28862">
                  <c:v>2.2505610000000001E-6</c:v>
                </c:pt>
                <c:pt idx="28863">
                  <c:v>2.2504320000000001E-6</c:v>
                </c:pt>
                <c:pt idx="28864">
                  <c:v>2.2503049999999998E-6</c:v>
                </c:pt>
                <c:pt idx="28865">
                  <c:v>2.2501779999999999E-6</c:v>
                </c:pt>
                <c:pt idx="28866">
                  <c:v>2.250053E-6</c:v>
                </c:pt>
                <c:pt idx="28867">
                  <c:v>2.2499260000000001E-6</c:v>
                </c:pt>
                <c:pt idx="28868">
                  <c:v>2.2497970000000002E-6</c:v>
                </c:pt>
                <c:pt idx="28869">
                  <c:v>2.2496710000000001E-6</c:v>
                </c:pt>
                <c:pt idx="28870">
                  <c:v>2.2495440000000002E-6</c:v>
                </c:pt>
                <c:pt idx="28871">
                  <c:v>2.2494130000000002E-6</c:v>
                </c:pt>
                <c:pt idx="28872">
                  <c:v>2.249283E-6</c:v>
                </c:pt>
                <c:pt idx="28873">
                  <c:v>2.2491580000000001E-6</c:v>
                </c:pt>
                <c:pt idx="28874">
                  <c:v>2.2490290000000001E-6</c:v>
                </c:pt>
                <c:pt idx="28875">
                  <c:v>2.2489000000000002E-6</c:v>
                </c:pt>
                <c:pt idx="28876">
                  <c:v>2.248772E-6</c:v>
                </c:pt>
                <c:pt idx="28877">
                  <c:v>2.2486470000000002E-6</c:v>
                </c:pt>
                <c:pt idx="28878">
                  <c:v>2.2485210000000001E-6</c:v>
                </c:pt>
                <c:pt idx="28879">
                  <c:v>2.2483959999999998E-6</c:v>
                </c:pt>
                <c:pt idx="28880">
                  <c:v>2.2482689999999999E-6</c:v>
                </c:pt>
                <c:pt idx="28881">
                  <c:v>2.24814E-6</c:v>
                </c:pt>
                <c:pt idx="28882">
                  <c:v>2.2480089999999999E-6</c:v>
                </c:pt>
                <c:pt idx="28883">
                  <c:v>2.2478779999999999E-6</c:v>
                </c:pt>
                <c:pt idx="28884">
                  <c:v>2.247751E-6</c:v>
                </c:pt>
                <c:pt idx="28885">
                  <c:v>2.247629E-6</c:v>
                </c:pt>
                <c:pt idx="28886">
                  <c:v>2.2474989999999998E-6</c:v>
                </c:pt>
                <c:pt idx="28887">
                  <c:v>2.2473730000000002E-6</c:v>
                </c:pt>
                <c:pt idx="28888">
                  <c:v>2.247243E-6</c:v>
                </c:pt>
                <c:pt idx="28889">
                  <c:v>2.2471180000000001E-6</c:v>
                </c:pt>
                <c:pt idx="28890">
                  <c:v>2.24699E-6</c:v>
                </c:pt>
                <c:pt idx="28891">
                  <c:v>2.2468600000000002E-6</c:v>
                </c:pt>
                <c:pt idx="28892">
                  <c:v>2.24673E-6</c:v>
                </c:pt>
                <c:pt idx="28893">
                  <c:v>2.2465999999999998E-6</c:v>
                </c:pt>
                <c:pt idx="28894">
                  <c:v>2.246475E-6</c:v>
                </c:pt>
                <c:pt idx="28895">
                  <c:v>2.2463489999999999E-6</c:v>
                </c:pt>
                <c:pt idx="28896">
                  <c:v>2.246222E-6</c:v>
                </c:pt>
                <c:pt idx="28897">
                  <c:v>2.246095E-6</c:v>
                </c:pt>
                <c:pt idx="28898">
                  <c:v>2.2459680000000001E-6</c:v>
                </c:pt>
                <c:pt idx="28899">
                  <c:v>2.2458390000000002E-6</c:v>
                </c:pt>
                <c:pt idx="28900">
                  <c:v>2.245716E-6</c:v>
                </c:pt>
                <c:pt idx="28901">
                  <c:v>2.2455849999999999E-6</c:v>
                </c:pt>
                <c:pt idx="28902">
                  <c:v>2.245458E-6</c:v>
                </c:pt>
                <c:pt idx="28903">
                  <c:v>2.245327E-6</c:v>
                </c:pt>
                <c:pt idx="28904">
                  <c:v>2.2451969999999998E-6</c:v>
                </c:pt>
                <c:pt idx="28905">
                  <c:v>2.2450729999999998E-6</c:v>
                </c:pt>
                <c:pt idx="28906">
                  <c:v>2.2449450000000001E-6</c:v>
                </c:pt>
                <c:pt idx="28907">
                  <c:v>2.2448160000000001E-6</c:v>
                </c:pt>
                <c:pt idx="28908">
                  <c:v>2.2446929999999999E-6</c:v>
                </c:pt>
                <c:pt idx="28909">
                  <c:v>2.2445630000000001E-6</c:v>
                </c:pt>
                <c:pt idx="28910">
                  <c:v>2.2444360000000002E-6</c:v>
                </c:pt>
                <c:pt idx="28911">
                  <c:v>2.2443089999999999E-6</c:v>
                </c:pt>
                <c:pt idx="28912">
                  <c:v>2.2441790000000001E-6</c:v>
                </c:pt>
                <c:pt idx="28913">
                  <c:v>2.2440500000000001E-6</c:v>
                </c:pt>
                <c:pt idx="28914">
                  <c:v>2.2439249999999999E-6</c:v>
                </c:pt>
                <c:pt idx="28915">
                  <c:v>2.243798E-6</c:v>
                </c:pt>
                <c:pt idx="28916">
                  <c:v>2.2436739999999999E-6</c:v>
                </c:pt>
                <c:pt idx="28917">
                  <c:v>2.243547E-6</c:v>
                </c:pt>
                <c:pt idx="28918">
                  <c:v>2.2434189999999999E-6</c:v>
                </c:pt>
                <c:pt idx="28919">
                  <c:v>2.2432899999999999E-6</c:v>
                </c:pt>
                <c:pt idx="28920">
                  <c:v>2.2431589999999999E-6</c:v>
                </c:pt>
                <c:pt idx="28921">
                  <c:v>2.2430299999999999E-6</c:v>
                </c:pt>
                <c:pt idx="28922">
                  <c:v>2.2429070000000001E-6</c:v>
                </c:pt>
                <c:pt idx="28923">
                  <c:v>2.242779E-6</c:v>
                </c:pt>
                <c:pt idx="28924">
                  <c:v>2.2426509999999999E-6</c:v>
                </c:pt>
                <c:pt idx="28925">
                  <c:v>2.2425250000000002E-6</c:v>
                </c:pt>
                <c:pt idx="28926">
                  <c:v>2.2423959999999998E-6</c:v>
                </c:pt>
                <c:pt idx="28927">
                  <c:v>2.2422720000000002E-6</c:v>
                </c:pt>
                <c:pt idx="28928">
                  <c:v>2.2421410000000002E-6</c:v>
                </c:pt>
                <c:pt idx="28929">
                  <c:v>2.2420170000000001E-6</c:v>
                </c:pt>
                <c:pt idx="28930">
                  <c:v>2.2418860000000001E-6</c:v>
                </c:pt>
                <c:pt idx="28931">
                  <c:v>2.2417570000000002E-6</c:v>
                </c:pt>
                <c:pt idx="28932">
                  <c:v>2.2416280000000002E-6</c:v>
                </c:pt>
                <c:pt idx="28933">
                  <c:v>2.241505E-6</c:v>
                </c:pt>
                <c:pt idx="28934">
                  <c:v>2.2413769999999998E-6</c:v>
                </c:pt>
                <c:pt idx="28935">
                  <c:v>2.241254E-6</c:v>
                </c:pt>
                <c:pt idx="28936">
                  <c:v>2.241123E-6</c:v>
                </c:pt>
                <c:pt idx="28937">
                  <c:v>2.2409949999999999E-6</c:v>
                </c:pt>
                <c:pt idx="28938">
                  <c:v>2.240868E-6</c:v>
                </c:pt>
                <c:pt idx="28939">
                  <c:v>2.240739E-6</c:v>
                </c:pt>
                <c:pt idx="28940">
                  <c:v>2.2406109999999999E-6</c:v>
                </c:pt>
                <c:pt idx="28941">
                  <c:v>2.240486E-6</c:v>
                </c:pt>
                <c:pt idx="28942">
                  <c:v>2.2403590000000001E-6</c:v>
                </c:pt>
                <c:pt idx="28943">
                  <c:v>2.2402339999999998E-6</c:v>
                </c:pt>
                <c:pt idx="28944">
                  <c:v>2.2401060000000001E-6</c:v>
                </c:pt>
                <c:pt idx="28945">
                  <c:v>2.2399820000000001E-6</c:v>
                </c:pt>
                <c:pt idx="28946">
                  <c:v>2.2398510000000001E-6</c:v>
                </c:pt>
                <c:pt idx="28947">
                  <c:v>2.2397229999999999E-6</c:v>
                </c:pt>
                <c:pt idx="28948">
                  <c:v>2.2395919999999999E-6</c:v>
                </c:pt>
                <c:pt idx="28949">
                  <c:v>2.2394629999999999E-6</c:v>
                </c:pt>
                <c:pt idx="28950">
                  <c:v>2.2393369999999999E-6</c:v>
                </c:pt>
                <c:pt idx="28951">
                  <c:v>2.2392129999999998E-6</c:v>
                </c:pt>
                <c:pt idx="28952">
                  <c:v>2.2390890000000002E-6</c:v>
                </c:pt>
                <c:pt idx="28953">
                  <c:v>2.2389610000000001E-6</c:v>
                </c:pt>
                <c:pt idx="28954">
                  <c:v>2.2388360000000002E-6</c:v>
                </c:pt>
                <c:pt idx="28955">
                  <c:v>2.238706E-6</c:v>
                </c:pt>
                <c:pt idx="28956">
                  <c:v>2.2385759999999998E-6</c:v>
                </c:pt>
                <c:pt idx="28957">
                  <c:v>2.2384469999999998E-6</c:v>
                </c:pt>
                <c:pt idx="28958">
                  <c:v>2.2383199999999999E-6</c:v>
                </c:pt>
                <c:pt idx="28959">
                  <c:v>2.2382E-6</c:v>
                </c:pt>
                <c:pt idx="28960">
                  <c:v>2.2380710000000001E-6</c:v>
                </c:pt>
                <c:pt idx="28961">
                  <c:v>2.237947E-6</c:v>
                </c:pt>
                <c:pt idx="28962">
                  <c:v>2.237816E-6</c:v>
                </c:pt>
                <c:pt idx="28963">
                  <c:v>2.2376910000000002E-6</c:v>
                </c:pt>
                <c:pt idx="28964">
                  <c:v>2.237561E-6</c:v>
                </c:pt>
                <c:pt idx="28965">
                  <c:v>2.2374310000000002E-6</c:v>
                </c:pt>
                <c:pt idx="28966">
                  <c:v>2.237301E-6</c:v>
                </c:pt>
                <c:pt idx="28967">
                  <c:v>2.2371749999999999E-6</c:v>
                </c:pt>
                <c:pt idx="28968">
                  <c:v>2.2370509999999999E-6</c:v>
                </c:pt>
                <c:pt idx="28969">
                  <c:v>2.2369250000000002E-6</c:v>
                </c:pt>
                <c:pt idx="28970">
                  <c:v>2.236797E-6</c:v>
                </c:pt>
                <c:pt idx="28971">
                  <c:v>2.2366689999999999E-6</c:v>
                </c:pt>
                <c:pt idx="28972">
                  <c:v>2.2365429999999998E-6</c:v>
                </c:pt>
                <c:pt idx="28973">
                  <c:v>2.2364220000000001E-6</c:v>
                </c:pt>
                <c:pt idx="28974">
                  <c:v>2.2362930000000001E-6</c:v>
                </c:pt>
                <c:pt idx="28975">
                  <c:v>2.236165E-6</c:v>
                </c:pt>
                <c:pt idx="28976">
                  <c:v>2.236036E-6</c:v>
                </c:pt>
                <c:pt idx="28977">
                  <c:v>2.2359110000000001E-6</c:v>
                </c:pt>
                <c:pt idx="28978">
                  <c:v>2.2357859999999999E-6</c:v>
                </c:pt>
                <c:pt idx="28979">
                  <c:v>2.2356549999999999E-6</c:v>
                </c:pt>
                <c:pt idx="28980">
                  <c:v>2.235528E-6</c:v>
                </c:pt>
                <c:pt idx="28981">
                  <c:v>2.2353980000000002E-6</c:v>
                </c:pt>
                <c:pt idx="28982">
                  <c:v>2.23527E-6</c:v>
                </c:pt>
                <c:pt idx="28983">
                  <c:v>2.235146E-6</c:v>
                </c:pt>
                <c:pt idx="28984">
                  <c:v>2.2350190000000001E-6</c:v>
                </c:pt>
                <c:pt idx="28985">
                  <c:v>2.234893E-6</c:v>
                </c:pt>
                <c:pt idx="28986">
                  <c:v>2.2347660000000001E-6</c:v>
                </c:pt>
                <c:pt idx="28987">
                  <c:v>2.2346449999999999E-6</c:v>
                </c:pt>
                <c:pt idx="28988">
                  <c:v>2.234516E-6</c:v>
                </c:pt>
                <c:pt idx="28989">
                  <c:v>2.2343879999999998E-6</c:v>
                </c:pt>
                <c:pt idx="28990">
                  <c:v>2.2342569999999998E-6</c:v>
                </c:pt>
                <c:pt idx="28991">
                  <c:v>2.2341279999999998E-6</c:v>
                </c:pt>
                <c:pt idx="28992">
                  <c:v>2.2340000000000001E-6</c:v>
                </c:pt>
                <c:pt idx="28993">
                  <c:v>2.2338749999999999E-6</c:v>
                </c:pt>
                <c:pt idx="28994">
                  <c:v>2.2337509999999998E-6</c:v>
                </c:pt>
                <c:pt idx="28995">
                  <c:v>2.2336250000000002E-6</c:v>
                </c:pt>
                <c:pt idx="28996">
                  <c:v>2.2335019999999999E-6</c:v>
                </c:pt>
                <c:pt idx="28997">
                  <c:v>2.233375E-6</c:v>
                </c:pt>
                <c:pt idx="28998">
                  <c:v>2.2332460000000001E-6</c:v>
                </c:pt>
                <c:pt idx="28999">
                  <c:v>2.2331170000000001E-6</c:v>
                </c:pt>
                <c:pt idx="29000">
                  <c:v>2.232989E-6</c:v>
                </c:pt>
                <c:pt idx="29001">
                  <c:v>2.2328609999999998E-6</c:v>
                </c:pt>
                <c:pt idx="29002">
                  <c:v>2.2327409999999999E-6</c:v>
                </c:pt>
                <c:pt idx="29003">
                  <c:v>2.2326130000000002E-6</c:v>
                </c:pt>
                <c:pt idx="29004">
                  <c:v>2.2324820000000002E-6</c:v>
                </c:pt>
                <c:pt idx="29005">
                  <c:v>2.2323530000000002E-6</c:v>
                </c:pt>
                <c:pt idx="29006">
                  <c:v>2.2322270000000001E-6</c:v>
                </c:pt>
                <c:pt idx="29007">
                  <c:v>2.232099E-6</c:v>
                </c:pt>
                <c:pt idx="29008">
                  <c:v>2.2319729999999999E-6</c:v>
                </c:pt>
                <c:pt idx="29009">
                  <c:v>2.2318470000000002E-6</c:v>
                </c:pt>
                <c:pt idx="29010">
                  <c:v>2.2317210000000001E-6</c:v>
                </c:pt>
                <c:pt idx="29011">
                  <c:v>2.2315940000000002E-6</c:v>
                </c:pt>
                <c:pt idx="29012">
                  <c:v>2.231473E-6</c:v>
                </c:pt>
                <c:pt idx="29013">
                  <c:v>2.2313429999999998E-6</c:v>
                </c:pt>
                <c:pt idx="29014">
                  <c:v>2.2312170000000002E-6</c:v>
                </c:pt>
                <c:pt idx="29015">
                  <c:v>2.231087E-6</c:v>
                </c:pt>
                <c:pt idx="29016">
                  <c:v>2.2309570000000002E-6</c:v>
                </c:pt>
                <c:pt idx="29017">
                  <c:v>2.2308299999999999E-6</c:v>
                </c:pt>
                <c:pt idx="29018">
                  <c:v>2.2307020000000001E-6</c:v>
                </c:pt>
                <c:pt idx="29019">
                  <c:v>2.2305780000000001E-6</c:v>
                </c:pt>
                <c:pt idx="29020">
                  <c:v>2.230452E-6</c:v>
                </c:pt>
                <c:pt idx="29021">
                  <c:v>2.2303259999999999E-6</c:v>
                </c:pt>
                <c:pt idx="29022">
                  <c:v>2.230199E-6</c:v>
                </c:pt>
                <c:pt idx="29023">
                  <c:v>2.2300720000000001E-6</c:v>
                </c:pt>
                <c:pt idx="29024">
                  <c:v>2.2299430000000002E-6</c:v>
                </c:pt>
                <c:pt idx="29025">
                  <c:v>2.2298170000000001E-6</c:v>
                </c:pt>
                <c:pt idx="29026">
                  <c:v>2.229691E-6</c:v>
                </c:pt>
                <c:pt idx="29027">
                  <c:v>2.2295660000000001E-6</c:v>
                </c:pt>
                <c:pt idx="29028">
                  <c:v>2.229438E-6</c:v>
                </c:pt>
                <c:pt idx="29029">
                  <c:v>2.2293110000000001E-6</c:v>
                </c:pt>
                <c:pt idx="29030">
                  <c:v>2.2291820000000001E-6</c:v>
                </c:pt>
                <c:pt idx="29031">
                  <c:v>2.229054E-6</c:v>
                </c:pt>
                <c:pt idx="29032">
                  <c:v>2.2289279999999999E-6</c:v>
                </c:pt>
                <c:pt idx="29033">
                  <c:v>2.2288019999999998E-6</c:v>
                </c:pt>
                <c:pt idx="29034">
                  <c:v>2.2286769999999999E-6</c:v>
                </c:pt>
                <c:pt idx="29035">
                  <c:v>2.22855E-6</c:v>
                </c:pt>
                <c:pt idx="29036">
                  <c:v>2.2284230000000001E-6</c:v>
                </c:pt>
                <c:pt idx="29037">
                  <c:v>2.228302E-6</c:v>
                </c:pt>
                <c:pt idx="29038">
                  <c:v>2.2281759999999999E-6</c:v>
                </c:pt>
                <c:pt idx="29039">
                  <c:v>2.228044E-6</c:v>
                </c:pt>
                <c:pt idx="29040">
                  <c:v>2.227918E-6</c:v>
                </c:pt>
                <c:pt idx="29041">
                  <c:v>2.2277860000000001E-6</c:v>
                </c:pt>
                <c:pt idx="29042">
                  <c:v>2.2276589999999998E-6</c:v>
                </c:pt>
                <c:pt idx="29043">
                  <c:v>2.2275319999999999E-6</c:v>
                </c:pt>
                <c:pt idx="29044">
                  <c:v>2.227407E-6</c:v>
                </c:pt>
                <c:pt idx="29045">
                  <c:v>2.2272809999999999E-6</c:v>
                </c:pt>
                <c:pt idx="29046">
                  <c:v>2.2271560000000001E-6</c:v>
                </c:pt>
                <c:pt idx="29047">
                  <c:v>2.2270290000000002E-6</c:v>
                </c:pt>
                <c:pt idx="29048">
                  <c:v>2.226908E-6</c:v>
                </c:pt>
                <c:pt idx="29049">
                  <c:v>2.2267799999999999E-6</c:v>
                </c:pt>
                <c:pt idx="29050">
                  <c:v>2.2266509999999999E-6</c:v>
                </c:pt>
                <c:pt idx="29051">
                  <c:v>2.2265230000000002E-6</c:v>
                </c:pt>
                <c:pt idx="29052">
                  <c:v>2.2263939999999998E-6</c:v>
                </c:pt>
                <c:pt idx="29053">
                  <c:v>2.2262669999999999E-6</c:v>
                </c:pt>
                <c:pt idx="29054">
                  <c:v>2.22614E-6</c:v>
                </c:pt>
                <c:pt idx="29055">
                  <c:v>2.2260189999999998E-6</c:v>
                </c:pt>
                <c:pt idx="29056">
                  <c:v>2.2258919999999999E-6</c:v>
                </c:pt>
                <c:pt idx="29057">
                  <c:v>2.225763E-6</c:v>
                </c:pt>
                <c:pt idx="29058">
                  <c:v>2.225634E-6</c:v>
                </c:pt>
                <c:pt idx="29059">
                  <c:v>2.22551E-6</c:v>
                </c:pt>
                <c:pt idx="29060">
                  <c:v>2.2253819999999998E-6</c:v>
                </c:pt>
                <c:pt idx="29061">
                  <c:v>2.2252549999999999E-6</c:v>
                </c:pt>
                <c:pt idx="29062">
                  <c:v>2.2251289999999998E-6</c:v>
                </c:pt>
                <c:pt idx="29063">
                  <c:v>2.2250030000000002E-6</c:v>
                </c:pt>
                <c:pt idx="29064">
                  <c:v>2.2248770000000001E-6</c:v>
                </c:pt>
                <c:pt idx="29065">
                  <c:v>2.2247570000000002E-6</c:v>
                </c:pt>
                <c:pt idx="29066">
                  <c:v>2.2246280000000002E-6</c:v>
                </c:pt>
                <c:pt idx="29067">
                  <c:v>2.2245029999999999E-6</c:v>
                </c:pt>
                <c:pt idx="29068">
                  <c:v>2.2243719999999999E-6</c:v>
                </c:pt>
                <c:pt idx="29069">
                  <c:v>2.2242420000000001E-6</c:v>
                </c:pt>
                <c:pt idx="29070">
                  <c:v>2.2241130000000002E-6</c:v>
                </c:pt>
                <c:pt idx="29071">
                  <c:v>2.2239910000000002E-6</c:v>
                </c:pt>
                <c:pt idx="29072">
                  <c:v>2.223863E-6</c:v>
                </c:pt>
                <c:pt idx="29073">
                  <c:v>2.2237419999999999E-6</c:v>
                </c:pt>
                <c:pt idx="29074">
                  <c:v>2.2236140000000002E-6</c:v>
                </c:pt>
                <c:pt idx="29075">
                  <c:v>2.223484E-6</c:v>
                </c:pt>
                <c:pt idx="29076">
                  <c:v>2.223355E-6</c:v>
                </c:pt>
                <c:pt idx="29077">
                  <c:v>2.2232300000000001E-6</c:v>
                </c:pt>
                <c:pt idx="29078">
                  <c:v>2.2231040000000001E-6</c:v>
                </c:pt>
                <c:pt idx="29079">
                  <c:v>2.2229820000000001E-6</c:v>
                </c:pt>
                <c:pt idx="29080">
                  <c:v>2.2228569999999998E-6</c:v>
                </c:pt>
                <c:pt idx="29081">
                  <c:v>2.2227299999999999E-6</c:v>
                </c:pt>
                <c:pt idx="29082">
                  <c:v>2.2226020000000002E-6</c:v>
                </c:pt>
                <c:pt idx="29083">
                  <c:v>2.2224730000000002E-6</c:v>
                </c:pt>
                <c:pt idx="29084">
                  <c:v>2.2223450000000001E-6</c:v>
                </c:pt>
                <c:pt idx="29085">
                  <c:v>2.2222180000000002E-6</c:v>
                </c:pt>
                <c:pt idx="29086">
                  <c:v>2.2220920000000001E-6</c:v>
                </c:pt>
                <c:pt idx="29087">
                  <c:v>2.2219700000000001E-6</c:v>
                </c:pt>
                <c:pt idx="29088">
                  <c:v>2.2218430000000002E-6</c:v>
                </c:pt>
                <c:pt idx="29089">
                  <c:v>2.2217159999999999E-6</c:v>
                </c:pt>
                <c:pt idx="29090">
                  <c:v>2.2215919999999998E-6</c:v>
                </c:pt>
                <c:pt idx="29091">
                  <c:v>2.221467E-6</c:v>
                </c:pt>
                <c:pt idx="29092">
                  <c:v>2.2213370000000002E-6</c:v>
                </c:pt>
                <c:pt idx="29093">
                  <c:v>2.2212079999999998E-6</c:v>
                </c:pt>
                <c:pt idx="29094">
                  <c:v>2.2210789999999998E-6</c:v>
                </c:pt>
                <c:pt idx="29095">
                  <c:v>2.2209560000000001E-6</c:v>
                </c:pt>
                <c:pt idx="29096">
                  <c:v>2.22083E-6</c:v>
                </c:pt>
                <c:pt idx="29097">
                  <c:v>2.2207059999999999E-6</c:v>
                </c:pt>
                <c:pt idx="29098">
                  <c:v>2.2205810000000001E-6</c:v>
                </c:pt>
                <c:pt idx="29099">
                  <c:v>2.2204529999999999E-6</c:v>
                </c:pt>
                <c:pt idx="29100">
                  <c:v>2.2203280000000001E-6</c:v>
                </c:pt>
                <c:pt idx="29101">
                  <c:v>2.2201990000000001E-6</c:v>
                </c:pt>
                <c:pt idx="29102">
                  <c:v>2.2200759999999999E-6</c:v>
                </c:pt>
                <c:pt idx="29103">
                  <c:v>2.2199460000000001E-6</c:v>
                </c:pt>
                <c:pt idx="29104">
                  <c:v>2.2198209999999999E-6</c:v>
                </c:pt>
                <c:pt idx="29105">
                  <c:v>2.2196919999999999E-6</c:v>
                </c:pt>
                <c:pt idx="29106">
                  <c:v>2.2195659999999998E-6</c:v>
                </c:pt>
                <c:pt idx="29107">
                  <c:v>2.219436E-6</c:v>
                </c:pt>
                <c:pt idx="29108">
                  <c:v>2.2193099999999999E-6</c:v>
                </c:pt>
                <c:pt idx="29109">
                  <c:v>2.21919E-6</c:v>
                </c:pt>
                <c:pt idx="29110">
                  <c:v>2.2190619999999999E-6</c:v>
                </c:pt>
                <c:pt idx="29111">
                  <c:v>2.2189399999999999E-6</c:v>
                </c:pt>
                <c:pt idx="29112">
                  <c:v>2.2188120000000002E-6</c:v>
                </c:pt>
                <c:pt idx="29113">
                  <c:v>2.218684E-6</c:v>
                </c:pt>
                <c:pt idx="29114">
                  <c:v>2.2185550000000001E-6</c:v>
                </c:pt>
                <c:pt idx="29115">
                  <c:v>2.2184260000000001E-6</c:v>
                </c:pt>
                <c:pt idx="29116">
                  <c:v>2.2182979999999999E-6</c:v>
                </c:pt>
                <c:pt idx="29117">
                  <c:v>2.218178E-6</c:v>
                </c:pt>
                <c:pt idx="29118">
                  <c:v>2.2180510000000001E-6</c:v>
                </c:pt>
                <c:pt idx="29119">
                  <c:v>2.2179259999999998E-6</c:v>
                </c:pt>
                <c:pt idx="29120">
                  <c:v>2.218015E-6</c:v>
                </c:pt>
                <c:pt idx="29121">
                  <c:v>2.217808E-6</c:v>
                </c:pt>
                <c:pt idx="29122">
                  <c:v>2.21764E-6</c:v>
                </c:pt>
                <c:pt idx="29123">
                  <c:v>2.2174769999999999E-6</c:v>
                </c:pt>
                <c:pt idx="29124">
                  <c:v>2.2173330000000002E-6</c:v>
                </c:pt>
                <c:pt idx="29125">
                  <c:v>2.217189E-6</c:v>
                </c:pt>
                <c:pt idx="29126">
                  <c:v>2.217065E-6</c:v>
                </c:pt>
                <c:pt idx="29127">
                  <c:v>2.216943E-6</c:v>
                </c:pt>
                <c:pt idx="29128">
                  <c:v>2.2168219999999999E-6</c:v>
                </c:pt>
                <c:pt idx="29129">
                  <c:v>2.2166979999999998E-6</c:v>
                </c:pt>
                <c:pt idx="29130">
                  <c:v>2.216573E-6</c:v>
                </c:pt>
                <c:pt idx="29131">
                  <c:v>2.216442E-6</c:v>
                </c:pt>
                <c:pt idx="29132">
                  <c:v>2.2163109999999999E-6</c:v>
                </c:pt>
                <c:pt idx="29133">
                  <c:v>2.2161810000000002E-6</c:v>
                </c:pt>
                <c:pt idx="29134">
                  <c:v>2.216051E-6</c:v>
                </c:pt>
                <c:pt idx="29135">
                  <c:v>2.215922E-6</c:v>
                </c:pt>
                <c:pt idx="29136">
                  <c:v>2.2157950000000001E-6</c:v>
                </c:pt>
                <c:pt idx="29137">
                  <c:v>2.2156719999999999E-6</c:v>
                </c:pt>
                <c:pt idx="29138">
                  <c:v>2.215547E-6</c:v>
                </c:pt>
                <c:pt idx="29139">
                  <c:v>2.2154250000000001E-6</c:v>
                </c:pt>
                <c:pt idx="29140">
                  <c:v>2.215299E-6</c:v>
                </c:pt>
                <c:pt idx="29141">
                  <c:v>2.2151709999999998E-6</c:v>
                </c:pt>
                <c:pt idx="29142">
                  <c:v>2.2150450000000002E-6</c:v>
                </c:pt>
                <c:pt idx="29143">
                  <c:v>2.214915E-6</c:v>
                </c:pt>
                <c:pt idx="29144">
                  <c:v>2.2147920000000002E-6</c:v>
                </c:pt>
                <c:pt idx="29145">
                  <c:v>2.214662E-6</c:v>
                </c:pt>
                <c:pt idx="29146">
                  <c:v>2.2145359999999999E-6</c:v>
                </c:pt>
                <c:pt idx="29147">
                  <c:v>2.214404E-6</c:v>
                </c:pt>
                <c:pt idx="29148">
                  <c:v>2.2142770000000001E-6</c:v>
                </c:pt>
                <c:pt idx="29149">
                  <c:v>2.2141530000000001E-6</c:v>
                </c:pt>
                <c:pt idx="29150">
                  <c:v>2.2140299999999999E-6</c:v>
                </c:pt>
                <c:pt idx="29151">
                  <c:v>2.2139020000000002E-6</c:v>
                </c:pt>
                <c:pt idx="29152">
                  <c:v>2.2137760000000001E-6</c:v>
                </c:pt>
                <c:pt idx="29153">
                  <c:v>2.2136479999999999E-6</c:v>
                </c:pt>
                <c:pt idx="29154">
                  <c:v>2.2135219999999998E-6</c:v>
                </c:pt>
                <c:pt idx="29155">
                  <c:v>2.2133979999999998E-6</c:v>
                </c:pt>
                <c:pt idx="29156">
                  <c:v>2.2132720000000001E-6</c:v>
                </c:pt>
                <c:pt idx="29157">
                  <c:v>2.2131410000000001E-6</c:v>
                </c:pt>
                <c:pt idx="29158">
                  <c:v>2.213015E-6</c:v>
                </c:pt>
                <c:pt idx="29159">
                  <c:v>2.2128869999999999E-6</c:v>
                </c:pt>
                <c:pt idx="29160">
                  <c:v>2.2127570000000001E-6</c:v>
                </c:pt>
                <c:pt idx="29161">
                  <c:v>2.2126300000000002E-6</c:v>
                </c:pt>
                <c:pt idx="29162">
                  <c:v>2.2125029999999999E-6</c:v>
                </c:pt>
                <c:pt idx="29163">
                  <c:v>2.2123809999999999E-6</c:v>
                </c:pt>
                <c:pt idx="29164">
                  <c:v>2.2122519999999999E-6</c:v>
                </c:pt>
                <c:pt idx="29165">
                  <c:v>2.2121270000000001E-6</c:v>
                </c:pt>
                <c:pt idx="29166">
                  <c:v>2.2119969999999999E-6</c:v>
                </c:pt>
                <c:pt idx="29167">
                  <c:v>2.2118690000000002E-6</c:v>
                </c:pt>
                <c:pt idx="29168">
                  <c:v>2.2117419999999998E-6</c:v>
                </c:pt>
                <c:pt idx="29169">
                  <c:v>2.2116160000000002E-6</c:v>
                </c:pt>
                <c:pt idx="29170">
                  <c:v>2.2114900000000001E-6</c:v>
                </c:pt>
                <c:pt idx="29171">
                  <c:v>2.211364E-6</c:v>
                </c:pt>
                <c:pt idx="29172">
                  <c:v>2.2112359999999998E-6</c:v>
                </c:pt>
                <c:pt idx="29173">
                  <c:v>2.211111E-6</c:v>
                </c:pt>
                <c:pt idx="29174">
                  <c:v>2.2109849999999999E-6</c:v>
                </c:pt>
                <c:pt idx="29175">
                  <c:v>2.2108550000000001E-6</c:v>
                </c:pt>
                <c:pt idx="29176">
                  <c:v>2.2107249999999999E-6</c:v>
                </c:pt>
                <c:pt idx="29177">
                  <c:v>2.2105970000000002E-6</c:v>
                </c:pt>
                <c:pt idx="29178">
                  <c:v>2.2104710000000001E-6</c:v>
                </c:pt>
                <c:pt idx="29179">
                  <c:v>2.210345E-6</c:v>
                </c:pt>
                <c:pt idx="29180">
                  <c:v>2.2102200000000002E-6</c:v>
                </c:pt>
                <c:pt idx="29181">
                  <c:v>2.2100910000000002E-6</c:v>
                </c:pt>
                <c:pt idx="29182">
                  <c:v>2.2099630000000001E-6</c:v>
                </c:pt>
                <c:pt idx="29183">
                  <c:v>2.209837E-6</c:v>
                </c:pt>
                <c:pt idx="29184">
                  <c:v>2.2097109999999999E-6</c:v>
                </c:pt>
                <c:pt idx="29185">
                  <c:v>2.209584E-6</c:v>
                </c:pt>
                <c:pt idx="29186">
                  <c:v>2.209455E-6</c:v>
                </c:pt>
                <c:pt idx="29187">
                  <c:v>2.2093280000000001E-6</c:v>
                </c:pt>
                <c:pt idx="29188">
                  <c:v>2.2092E-6</c:v>
                </c:pt>
                <c:pt idx="29189">
                  <c:v>2.209078E-6</c:v>
                </c:pt>
                <c:pt idx="29190">
                  <c:v>2.208947E-6</c:v>
                </c:pt>
                <c:pt idx="29191">
                  <c:v>2.2088209999999999E-6</c:v>
                </c:pt>
                <c:pt idx="29192">
                  <c:v>2.2086919999999999E-6</c:v>
                </c:pt>
                <c:pt idx="29193">
                  <c:v>2.2085620000000001E-6</c:v>
                </c:pt>
                <c:pt idx="29194">
                  <c:v>2.2084330000000002E-6</c:v>
                </c:pt>
                <c:pt idx="29195">
                  <c:v>2.2083079999999999E-6</c:v>
                </c:pt>
                <c:pt idx="29196">
                  <c:v>2.2081800000000002E-6</c:v>
                </c:pt>
                <c:pt idx="29197">
                  <c:v>2.208052E-6</c:v>
                </c:pt>
                <c:pt idx="29198">
                  <c:v>2.2079309999999999E-6</c:v>
                </c:pt>
                <c:pt idx="29199">
                  <c:v>2.2078030000000001E-6</c:v>
                </c:pt>
                <c:pt idx="29200">
                  <c:v>2.2076779999999999E-6</c:v>
                </c:pt>
                <c:pt idx="29201">
                  <c:v>2.2075469999999999E-6</c:v>
                </c:pt>
                <c:pt idx="29202">
                  <c:v>2.2074170000000001E-6</c:v>
                </c:pt>
                <c:pt idx="29203">
                  <c:v>2.2072869999999999E-6</c:v>
                </c:pt>
                <c:pt idx="29204">
                  <c:v>2.2071559999999999E-6</c:v>
                </c:pt>
                <c:pt idx="29205">
                  <c:v>2.2070269999999999E-6</c:v>
                </c:pt>
                <c:pt idx="29206">
                  <c:v>2.2069029999999999E-6</c:v>
                </c:pt>
                <c:pt idx="29207">
                  <c:v>2.2067789999999998E-6</c:v>
                </c:pt>
                <c:pt idx="29208">
                  <c:v>2.206656E-6</c:v>
                </c:pt>
                <c:pt idx="29209">
                  <c:v>2.2065310000000002E-6</c:v>
                </c:pt>
                <c:pt idx="29210">
                  <c:v>2.2064019999999998E-6</c:v>
                </c:pt>
                <c:pt idx="29211">
                  <c:v>2.2062749999999999E-6</c:v>
                </c:pt>
                <c:pt idx="29212">
                  <c:v>2.2061489999999998E-6</c:v>
                </c:pt>
                <c:pt idx="29213">
                  <c:v>2.2060160000000002E-6</c:v>
                </c:pt>
                <c:pt idx="29214">
                  <c:v>2.205886E-6</c:v>
                </c:pt>
                <c:pt idx="29215">
                  <c:v>2.2057549999999999E-6</c:v>
                </c:pt>
                <c:pt idx="29216">
                  <c:v>2.205626E-6</c:v>
                </c:pt>
                <c:pt idx="29217">
                  <c:v>2.2054990000000001E-6</c:v>
                </c:pt>
                <c:pt idx="29218">
                  <c:v>2.2053759999999999E-6</c:v>
                </c:pt>
                <c:pt idx="29219">
                  <c:v>2.205251E-6</c:v>
                </c:pt>
                <c:pt idx="29220">
                  <c:v>2.2051260000000002E-6</c:v>
                </c:pt>
                <c:pt idx="29221">
                  <c:v>2.2049989999999998E-6</c:v>
                </c:pt>
                <c:pt idx="29222">
                  <c:v>2.204876E-6</c:v>
                </c:pt>
                <c:pt idx="29223">
                  <c:v>2.2047440000000002E-6</c:v>
                </c:pt>
                <c:pt idx="29224">
                  <c:v>2.2046180000000001E-6</c:v>
                </c:pt>
                <c:pt idx="29225">
                  <c:v>2.2044859999999999E-6</c:v>
                </c:pt>
                <c:pt idx="29226">
                  <c:v>2.2043560000000001E-6</c:v>
                </c:pt>
                <c:pt idx="29227">
                  <c:v>2.2042250000000001E-6</c:v>
                </c:pt>
                <c:pt idx="29228">
                  <c:v>2.2041000000000002E-6</c:v>
                </c:pt>
                <c:pt idx="29229">
                  <c:v>2.2039729999999999E-6</c:v>
                </c:pt>
                <c:pt idx="29230">
                  <c:v>2.203846E-6</c:v>
                </c:pt>
                <c:pt idx="29231">
                  <c:v>2.2037199999999999E-6</c:v>
                </c:pt>
                <c:pt idx="29232">
                  <c:v>2.2035920000000002E-6</c:v>
                </c:pt>
                <c:pt idx="29233">
                  <c:v>2.2034669999999999E-6</c:v>
                </c:pt>
                <c:pt idx="29234">
                  <c:v>2.20334E-6</c:v>
                </c:pt>
                <c:pt idx="29235">
                  <c:v>2.2032119999999998E-6</c:v>
                </c:pt>
                <c:pt idx="29236">
                  <c:v>2.2030829999999999E-6</c:v>
                </c:pt>
                <c:pt idx="29237">
                  <c:v>2.2029539999999999E-6</c:v>
                </c:pt>
                <c:pt idx="29238">
                  <c:v>2.2028279999999998E-6</c:v>
                </c:pt>
                <c:pt idx="29239">
                  <c:v>2.2027000000000001E-6</c:v>
                </c:pt>
                <c:pt idx="29240">
                  <c:v>2.202574E-6</c:v>
                </c:pt>
                <c:pt idx="29241">
                  <c:v>2.2024459999999999E-6</c:v>
                </c:pt>
                <c:pt idx="29242">
                  <c:v>2.2023180000000001E-6</c:v>
                </c:pt>
                <c:pt idx="29243">
                  <c:v>2.202197E-6</c:v>
                </c:pt>
                <c:pt idx="29244">
                  <c:v>2.202068E-6</c:v>
                </c:pt>
                <c:pt idx="29245">
                  <c:v>2.201937E-6</c:v>
                </c:pt>
                <c:pt idx="29246">
                  <c:v>2.2018050000000002E-6</c:v>
                </c:pt>
                <c:pt idx="29247">
                  <c:v>2.201675E-6</c:v>
                </c:pt>
                <c:pt idx="29248">
                  <c:v>2.2015480000000001E-6</c:v>
                </c:pt>
                <c:pt idx="29249">
                  <c:v>2.2014229999999998E-6</c:v>
                </c:pt>
                <c:pt idx="29250">
                  <c:v>2.2012990000000002E-6</c:v>
                </c:pt>
                <c:pt idx="29251">
                  <c:v>2.2011730000000001E-6</c:v>
                </c:pt>
                <c:pt idx="29252">
                  <c:v>2.201047E-6</c:v>
                </c:pt>
                <c:pt idx="29253">
                  <c:v>2.2009189999999999E-6</c:v>
                </c:pt>
                <c:pt idx="29254">
                  <c:v>2.2007960000000001E-6</c:v>
                </c:pt>
                <c:pt idx="29255">
                  <c:v>2.2006639999999998E-6</c:v>
                </c:pt>
                <c:pt idx="29256">
                  <c:v>2.200532E-6</c:v>
                </c:pt>
                <c:pt idx="29257">
                  <c:v>2.200401E-6</c:v>
                </c:pt>
                <c:pt idx="29258">
                  <c:v>2.2002740000000001E-6</c:v>
                </c:pt>
                <c:pt idx="29259">
                  <c:v>2.2001470000000001E-6</c:v>
                </c:pt>
                <c:pt idx="29260">
                  <c:v>2.2000219999999999E-6</c:v>
                </c:pt>
                <c:pt idx="29261">
                  <c:v>2.199895E-6</c:v>
                </c:pt>
                <c:pt idx="29262">
                  <c:v>2.1997700000000001E-6</c:v>
                </c:pt>
                <c:pt idx="29263">
                  <c:v>2.1996410000000002E-6</c:v>
                </c:pt>
                <c:pt idx="29264">
                  <c:v>2.1995190000000002E-6</c:v>
                </c:pt>
                <c:pt idx="29265">
                  <c:v>2.199389E-6</c:v>
                </c:pt>
                <c:pt idx="29266">
                  <c:v>2.1992590000000002E-6</c:v>
                </c:pt>
                <c:pt idx="29267">
                  <c:v>2.1991299999999998E-6</c:v>
                </c:pt>
                <c:pt idx="29268">
                  <c:v>2.1990009999999999E-6</c:v>
                </c:pt>
                <c:pt idx="29269">
                  <c:v>2.1988739999999999E-6</c:v>
                </c:pt>
                <c:pt idx="29270">
                  <c:v>2.1987440000000002E-6</c:v>
                </c:pt>
                <c:pt idx="29271">
                  <c:v>2.1986169999999998E-6</c:v>
                </c:pt>
                <c:pt idx="29272">
                  <c:v>2.1984949999999999E-6</c:v>
                </c:pt>
                <c:pt idx="29273">
                  <c:v>2.1983670000000001E-6</c:v>
                </c:pt>
                <c:pt idx="29274">
                  <c:v>2.1982450000000002E-6</c:v>
                </c:pt>
                <c:pt idx="29275">
                  <c:v>2.1981140000000001E-6</c:v>
                </c:pt>
                <c:pt idx="29276">
                  <c:v>2.197986E-6</c:v>
                </c:pt>
                <c:pt idx="29277">
                  <c:v>2.197857E-6</c:v>
                </c:pt>
                <c:pt idx="29278">
                  <c:v>2.197726E-6</c:v>
                </c:pt>
                <c:pt idx="29279">
                  <c:v>2.1975970000000001E-6</c:v>
                </c:pt>
                <c:pt idx="29280">
                  <c:v>2.1974720000000002E-6</c:v>
                </c:pt>
                <c:pt idx="29281">
                  <c:v>2.1973460000000001E-6</c:v>
                </c:pt>
                <c:pt idx="29282">
                  <c:v>2.1972229999999999E-6</c:v>
                </c:pt>
                <c:pt idx="29283">
                  <c:v>2.1970989999999999E-6</c:v>
                </c:pt>
                <c:pt idx="29284">
                  <c:v>2.1969679999999999E-6</c:v>
                </c:pt>
                <c:pt idx="29285">
                  <c:v>2.1968400000000001E-6</c:v>
                </c:pt>
                <c:pt idx="29286">
                  <c:v>2.196712E-6</c:v>
                </c:pt>
                <c:pt idx="29287">
                  <c:v>2.1965820000000002E-6</c:v>
                </c:pt>
                <c:pt idx="29288">
                  <c:v>2.196452E-6</c:v>
                </c:pt>
                <c:pt idx="29289">
                  <c:v>2.1963239999999999E-6</c:v>
                </c:pt>
                <c:pt idx="29290">
                  <c:v>2.1961980000000002E-6</c:v>
                </c:pt>
                <c:pt idx="29291">
                  <c:v>2.196077E-6</c:v>
                </c:pt>
                <c:pt idx="29292">
                  <c:v>2.1959489999999999E-6</c:v>
                </c:pt>
                <c:pt idx="29293">
                  <c:v>2.195822E-6</c:v>
                </c:pt>
                <c:pt idx="29294">
                  <c:v>2.1956950000000001E-6</c:v>
                </c:pt>
                <c:pt idx="29295">
                  <c:v>2.1955680000000002E-6</c:v>
                </c:pt>
                <c:pt idx="29296">
                  <c:v>2.1954390000000002E-6</c:v>
                </c:pt>
                <c:pt idx="29297">
                  <c:v>2.1953110000000001E-6</c:v>
                </c:pt>
                <c:pt idx="29298">
                  <c:v>2.1951820000000001E-6</c:v>
                </c:pt>
                <c:pt idx="29299">
                  <c:v>2.1950569999999998E-6</c:v>
                </c:pt>
                <c:pt idx="29300">
                  <c:v>2.1949290000000001E-6</c:v>
                </c:pt>
                <c:pt idx="29301">
                  <c:v>2.194801E-6</c:v>
                </c:pt>
                <c:pt idx="29302">
                  <c:v>2.1946740000000001E-6</c:v>
                </c:pt>
                <c:pt idx="29303">
                  <c:v>2.1945490000000002E-6</c:v>
                </c:pt>
                <c:pt idx="29304">
                  <c:v>2.1944219999999999E-6</c:v>
                </c:pt>
                <c:pt idx="29305">
                  <c:v>2.1942979999999998E-6</c:v>
                </c:pt>
                <c:pt idx="29306">
                  <c:v>2.1941669999999998E-6</c:v>
                </c:pt>
                <c:pt idx="29307">
                  <c:v>2.194042E-6</c:v>
                </c:pt>
                <c:pt idx="29308">
                  <c:v>2.193911E-6</c:v>
                </c:pt>
                <c:pt idx="29309">
                  <c:v>2.1937869999999999E-6</c:v>
                </c:pt>
                <c:pt idx="29310">
                  <c:v>2.1936550000000001E-6</c:v>
                </c:pt>
                <c:pt idx="29311">
                  <c:v>2.1935269999999999E-6</c:v>
                </c:pt>
                <c:pt idx="29312">
                  <c:v>2.1934E-6</c:v>
                </c:pt>
                <c:pt idx="29313">
                  <c:v>2.1932750000000002E-6</c:v>
                </c:pt>
                <c:pt idx="29314">
                  <c:v>2.1931459999999998E-6</c:v>
                </c:pt>
                <c:pt idx="29315">
                  <c:v>2.1930189999999999E-6</c:v>
                </c:pt>
                <c:pt idx="29316">
                  <c:v>2.1928969999999999E-6</c:v>
                </c:pt>
                <c:pt idx="29317">
                  <c:v>2.1927690000000002E-6</c:v>
                </c:pt>
                <c:pt idx="29318">
                  <c:v>2.1926410000000001E-6</c:v>
                </c:pt>
                <c:pt idx="29319">
                  <c:v>2.1925120000000001E-6</c:v>
                </c:pt>
                <c:pt idx="29320">
                  <c:v>2.1923850000000002E-6</c:v>
                </c:pt>
                <c:pt idx="29321">
                  <c:v>2.1922649999999998E-6</c:v>
                </c:pt>
                <c:pt idx="29322">
                  <c:v>2.1921359999999999E-6</c:v>
                </c:pt>
                <c:pt idx="29323">
                  <c:v>2.192011E-6</c:v>
                </c:pt>
                <c:pt idx="29324">
                  <c:v>2.1918790000000002E-6</c:v>
                </c:pt>
                <c:pt idx="29325">
                  <c:v>2.1917499999999998E-6</c:v>
                </c:pt>
                <c:pt idx="29326">
                  <c:v>2.19162E-6</c:v>
                </c:pt>
                <c:pt idx="29327">
                  <c:v>2.1914969999999998E-6</c:v>
                </c:pt>
                <c:pt idx="29328">
                  <c:v>2.191367E-6</c:v>
                </c:pt>
                <c:pt idx="29329">
                  <c:v>2.1912459999999999E-6</c:v>
                </c:pt>
                <c:pt idx="29330">
                  <c:v>2.1911180000000002E-6</c:v>
                </c:pt>
                <c:pt idx="29331">
                  <c:v>2.1909870000000001E-6</c:v>
                </c:pt>
                <c:pt idx="29332">
                  <c:v>2.1908569999999999E-6</c:v>
                </c:pt>
                <c:pt idx="29333">
                  <c:v>2.1907329999999999E-6</c:v>
                </c:pt>
                <c:pt idx="29334">
                  <c:v>2.190606E-6</c:v>
                </c:pt>
                <c:pt idx="29335">
                  <c:v>2.1904790000000001E-6</c:v>
                </c:pt>
                <c:pt idx="29336">
                  <c:v>2.1903520000000002E-6</c:v>
                </c:pt>
                <c:pt idx="29337">
                  <c:v>2.1902280000000001E-6</c:v>
                </c:pt>
                <c:pt idx="29338">
                  <c:v>2.1901020000000001E-6</c:v>
                </c:pt>
                <c:pt idx="29339">
                  <c:v>2.1899770000000002E-6</c:v>
                </c:pt>
                <c:pt idx="29340">
                  <c:v>2.1898510000000001E-6</c:v>
                </c:pt>
                <c:pt idx="29341">
                  <c:v>2.1897220000000002E-6</c:v>
                </c:pt>
                <c:pt idx="29342">
                  <c:v>2.1895910000000001E-6</c:v>
                </c:pt>
                <c:pt idx="29343">
                  <c:v>2.1894609999999999E-6</c:v>
                </c:pt>
                <c:pt idx="29344">
                  <c:v>2.1893329999999998E-6</c:v>
                </c:pt>
                <c:pt idx="29345">
                  <c:v>2.1892070000000001E-6</c:v>
                </c:pt>
                <c:pt idx="29346">
                  <c:v>2.189088E-6</c:v>
                </c:pt>
                <c:pt idx="29347">
                  <c:v>2.1889590000000001E-6</c:v>
                </c:pt>
                <c:pt idx="29348">
                  <c:v>2.1888340000000002E-6</c:v>
                </c:pt>
                <c:pt idx="29349">
                  <c:v>2.188704E-6</c:v>
                </c:pt>
                <c:pt idx="29350">
                  <c:v>2.188575E-6</c:v>
                </c:pt>
                <c:pt idx="29351">
                  <c:v>2.188449E-6</c:v>
                </c:pt>
                <c:pt idx="29352">
                  <c:v>2.1883220000000001E-6</c:v>
                </c:pt>
                <c:pt idx="29353">
                  <c:v>2.1881950000000001E-6</c:v>
                </c:pt>
                <c:pt idx="29354">
                  <c:v>2.1880679999999998E-6</c:v>
                </c:pt>
                <c:pt idx="29355">
                  <c:v>2.1879459999999998E-6</c:v>
                </c:pt>
                <c:pt idx="29356">
                  <c:v>2.1878169999999999E-6</c:v>
                </c:pt>
                <c:pt idx="29357">
                  <c:v>2.1876940000000001E-6</c:v>
                </c:pt>
                <c:pt idx="29358">
                  <c:v>2.1875639999999999E-6</c:v>
                </c:pt>
                <c:pt idx="29359">
                  <c:v>2.1874379999999998E-6</c:v>
                </c:pt>
                <c:pt idx="29360">
                  <c:v>2.187306E-6</c:v>
                </c:pt>
                <c:pt idx="29361">
                  <c:v>2.1871760000000002E-6</c:v>
                </c:pt>
                <c:pt idx="29362">
                  <c:v>2.1870509999999999E-6</c:v>
                </c:pt>
                <c:pt idx="29363">
                  <c:v>2.1869249999999998E-6</c:v>
                </c:pt>
                <c:pt idx="29364">
                  <c:v>2.1868040000000001E-6</c:v>
                </c:pt>
                <c:pt idx="29365">
                  <c:v>2.1866759999999999E-6</c:v>
                </c:pt>
                <c:pt idx="29366">
                  <c:v>2.1865530000000001E-6</c:v>
                </c:pt>
                <c:pt idx="29367">
                  <c:v>2.1864240000000002E-6</c:v>
                </c:pt>
                <c:pt idx="29368">
                  <c:v>2.186296E-6</c:v>
                </c:pt>
                <c:pt idx="29369">
                  <c:v>2.186165E-6</c:v>
                </c:pt>
                <c:pt idx="29370">
                  <c:v>2.1860360000000001E-6</c:v>
                </c:pt>
                <c:pt idx="29371">
                  <c:v>2.185912E-6</c:v>
                </c:pt>
                <c:pt idx="29372">
                  <c:v>2.1857859999999999E-6</c:v>
                </c:pt>
                <c:pt idx="29373">
                  <c:v>2.1856619999999999E-6</c:v>
                </c:pt>
                <c:pt idx="29374">
                  <c:v>2.185535E-6</c:v>
                </c:pt>
                <c:pt idx="29375">
                  <c:v>2.185413E-6</c:v>
                </c:pt>
                <c:pt idx="29376">
                  <c:v>2.1852829999999998E-6</c:v>
                </c:pt>
                <c:pt idx="29377">
                  <c:v>2.1851559999999999E-6</c:v>
                </c:pt>
                <c:pt idx="29378">
                  <c:v>2.1850269999999999E-6</c:v>
                </c:pt>
                <c:pt idx="29379">
                  <c:v>2.184898E-6</c:v>
                </c:pt>
                <c:pt idx="29380">
                  <c:v>2.1847739999999999E-6</c:v>
                </c:pt>
                <c:pt idx="29381">
                  <c:v>2.184647E-6</c:v>
                </c:pt>
                <c:pt idx="29382">
                  <c:v>2.1845220000000002E-6</c:v>
                </c:pt>
                <c:pt idx="29383">
                  <c:v>2.1843949999999999E-6</c:v>
                </c:pt>
                <c:pt idx="29384">
                  <c:v>2.1842740000000001E-6</c:v>
                </c:pt>
                <c:pt idx="29385">
                  <c:v>2.1841450000000002E-6</c:v>
                </c:pt>
                <c:pt idx="29386">
                  <c:v>2.1840219999999999E-6</c:v>
                </c:pt>
                <c:pt idx="29387">
                  <c:v>2.1838909999999999E-6</c:v>
                </c:pt>
                <c:pt idx="29388">
                  <c:v>2.1837660000000001E-6</c:v>
                </c:pt>
                <c:pt idx="29389">
                  <c:v>2.1836359999999999E-6</c:v>
                </c:pt>
                <c:pt idx="29390">
                  <c:v>2.183509E-6</c:v>
                </c:pt>
                <c:pt idx="29391">
                  <c:v>2.1833790000000002E-6</c:v>
                </c:pt>
                <c:pt idx="29392">
                  <c:v>2.183251E-6</c:v>
                </c:pt>
                <c:pt idx="29393">
                  <c:v>2.183127E-6</c:v>
                </c:pt>
                <c:pt idx="29394">
                  <c:v>2.183003E-6</c:v>
                </c:pt>
                <c:pt idx="29395">
                  <c:v>2.1828819999999998E-6</c:v>
                </c:pt>
                <c:pt idx="29396">
                  <c:v>2.1827540000000001E-6</c:v>
                </c:pt>
                <c:pt idx="29397">
                  <c:v>2.1826259999999999E-6</c:v>
                </c:pt>
                <c:pt idx="29398">
                  <c:v>2.1825050000000002E-6</c:v>
                </c:pt>
                <c:pt idx="29399">
                  <c:v>2.1823740000000002E-6</c:v>
                </c:pt>
                <c:pt idx="29400">
                  <c:v>2.1822500000000002E-6</c:v>
                </c:pt>
                <c:pt idx="29401">
                  <c:v>2.1821190000000001E-6</c:v>
                </c:pt>
                <c:pt idx="29402">
                  <c:v>2.1819919999999998E-6</c:v>
                </c:pt>
                <c:pt idx="29403">
                  <c:v>2.181862E-6</c:v>
                </c:pt>
                <c:pt idx="29404">
                  <c:v>2.1817339999999999E-6</c:v>
                </c:pt>
                <c:pt idx="29405">
                  <c:v>2.1816079999999998E-6</c:v>
                </c:pt>
                <c:pt idx="29406">
                  <c:v>2.1814840000000002E-6</c:v>
                </c:pt>
                <c:pt idx="29407">
                  <c:v>2.1813650000000001E-6</c:v>
                </c:pt>
                <c:pt idx="29408">
                  <c:v>2.1812369999999999E-6</c:v>
                </c:pt>
                <c:pt idx="29409">
                  <c:v>2.1811109999999998E-6</c:v>
                </c:pt>
                <c:pt idx="29410">
                  <c:v>2.1809850000000002E-6</c:v>
                </c:pt>
                <c:pt idx="29411">
                  <c:v>2.1808579999999998E-6</c:v>
                </c:pt>
                <c:pt idx="29412">
                  <c:v>2.1807289999999999E-6</c:v>
                </c:pt>
                <c:pt idx="29413">
                  <c:v>2.1805999999999999E-6</c:v>
                </c:pt>
                <c:pt idx="29414">
                  <c:v>2.1804720000000002E-6</c:v>
                </c:pt>
                <c:pt idx="29415">
                  <c:v>2.1803469999999999E-6</c:v>
                </c:pt>
                <c:pt idx="29416">
                  <c:v>2.1802220000000001E-6</c:v>
                </c:pt>
                <c:pt idx="29417">
                  <c:v>2.1800989999999999E-6</c:v>
                </c:pt>
                <c:pt idx="29418">
                  <c:v>2.1799760000000001E-6</c:v>
                </c:pt>
                <c:pt idx="29419">
                  <c:v>2.1798459999999999E-6</c:v>
                </c:pt>
                <c:pt idx="29420">
                  <c:v>2.1797219999999998E-6</c:v>
                </c:pt>
                <c:pt idx="29421">
                  <c:v>2.1795920000000001E-6</c:v>
                </c:pt>
                <c:pt idx="29422">
                  <c:v>2.1794650000000001E-6</c:v>
                </c:pt>
                <c:pt idx="29423">
                  <c:v>2.1793360000000002E-6</c:v>
                </c:pt>
                <c:pt idx="29424">
                  <c:v>2.179208E-6</c:v>
                </c:pt>
                <c:pt idx="29425">
                  <c:v>2.1790869999999999E-6</c:v>
                </c:pt>
                <c:pt idx="29426">
                  <c:v>2.17896E-6</c:v>
                </c:pt>
                <c:pt idx="29427">
                  <c:v>2.1788350000000001E-6</c:v>
                </c:pt>
                <c:pt idx="29428">
                  <c:v>2.1787079999999998E-6</c:v>
                </c:pt>
                <c:pt idx="29429">
                  <c:v>2.178585E-6</c:v>
                </c:pt>
                <c:pt idx="29430">
                  <c:v>2.178456E-6</c:v>
                </c:pt>
                <c:pt idx="29431">
                  <c:v>2.1783340000000001E-6</c:v>
                </c:pt>
                <c:pt idx="29432">
                  <c:v>2.178203E-6</c:v>
                </c:pt>
                <c:pt idx="29433">
                  <c:v>2.178079E-6</c:v>
                </c:pt>
                <c:pt idx="29434">
                  <c:v>2.1779489999999998E-6</c:v>
                </c:pt>
                <c:pt idx="29435">
                  <c:v>2.177826E-6</c:v>
                </c:pt>
                <c:pt idx="29436">
                  <c:v>2.1776990000000001E-6</c:v>
                </c:pt>
                <c:pt idx="29437">
                  <c:v>2.1775720000000002E-6</c:v>
                </c:pt>
                <c:pt idx="29438">
                  <c:v>2.1774449999999999E-6</c:v>
                </c:pt>
                <c:pt idx="29439">
                  <c:v>2.177318E-6</c:v>
                </c:pt>
                <c:pt idx="29440">
                  <c:v>2.1771899999999998E-6</c:v>
                </c:pt>
                <c:pt idx="29441">
                  <c:v>2.1770629999999999E-6</c:v>
                </c:pt>
                <c:pt idx="29442">
                  <c:v>2.1769400000000001E-6</c:v>
                </c:pt>
                <c:pt idx="29443">
                  <c:v>2.1768160000000001E-6</c:v>
                </c:pt>
                <c:pt idx="29444">
                  <c:v>2.176692E-6</c:v>
                </c:pt>
                <c:pt idx="29445">
                  <c:v>2.1765670000000002E-6</c:v>
                </c:pt>
                <c:pt idx="29446">
                  <c:v>2.1764430000000002E-6</c:v>
                </c:pt>
                <c:pt idx="29447">
                  <c:v>2.176313E-6</c:v>
                </c:pt>
                <c:pt idx="29448">
                  <c:v>2.1761889999999999E-6</c:v>
                </c:pt>
                <c:pt idx="29449">
                  <c:v>2.1760590000000001E-6</c:v>
                </c:pt>
                <c:pt idx="29450">
                  <c:v>2.175931E-6</c:v>
                </c:pt>
                <c:pt idx="29451">
                  <c:v>2.1758049999999999E-6</c:v>
                </c:pt>
                <c:pt idx="29452">
                  <c:v>2.1756770000000002E-6</c:v>
                </c:pt>
                <c:pt idx="29453">
                  <c:v>2.1755510000000001E-6</c:v>
                </c:pt>
                <c:pt idx="29454">
                  <c:v>2.175425E-6</c:v>
                </c:pt>
                <c:pt idx="29455">
                  <c:v>2.1753019999999998E-6</c:v>
                </c:pt>
                <c:pt idx="29456">
                  <c:v>2.1751780000000002E-6</c:v>
                </c:pt>
                <c:pt idx="29457">
                  <c:v>2.1750529999999999E-6</c:v>
                </c:pt>
                <c:pt idx="29458">
                  <c:v>2.174926E-6</c:v>
                </c:pt>
                <c:pt idx="29459">
                  <c:v>2.1747999999999999E-6</c:v>
                </c:pt>
                <c:pt idx="29460">
                  <c:v>2.174673E-6</c:v>
                </c:pt>
                <c:pt idx="29461">
                  <c:v>2.1745519999999998E-6</c:v>
                </c:pt>
                <c:pt idx="29462">
                  <c:v>2.1744220000000001E-6</c:v>
                </c:pt>
                <c:pt idx="29463">
                  <c:v>2.1742989999999998E-6</c:v>
                </c:pt>
                <c:pt idx="29464">
                  <c:v>2.1741699999999999E-6</c:v>
                </c:pt>
                <c:pt idx="29465">
                  <c:v>2.174043E-6</c:v>
                </c:pt>
                <c:pt idx="29466">
                  <c:v>2.1739160000000001E-6</c:v>
                </c:pt>
                <c:pt idx="29467">
                  <c:v>2.1737890000000002E-6</c:v>
                </c:pt>
                <c:pt idx="29468">
                  <c:v>2.173666E-6</c:v>
                </c:pt>
                <c:pt idx="29469">
                  <c:v>2.173537E-6</c:v>
                </c:pt>
                <c:pt idx="29470">
                  <c:v>2.1734159999999998E-6</c:v>
                </c:pt>
                <c:pt idx="29471">
                  <c:v>2.1732880000000001E-6</c:v>
                </c:pt>
                <c:pt idx="29472">
                  <c:v>2.1731610000000002E-6</c:v>
                </c:pt>
                <c:pt idx="29473">
                  <c:v>2.1730350000000001E-6</c:v>
                </c:pt>
                <c:pt idx="29474">
                  <c:v>2.1729080000000002E-6</c:v>
                </c:pt>
                <c:pt idx="29475">
                  <c:v>2.1727820000000001E-6</c:v>
                </c:pt>
                <c:pt idx="29476">
                  <c:v>2.1726550000000002E-6</c:v>
                </c:pt>
                <c:pt idx="29477">
                  <c:v>2.1725360000000001E-6</c:v>
                </c:pt>
                <c:pt idx="29478">
                  <c:v>2.1724090000000002E-6</c:v>
                </c:pt>
                <c:pt idx="29479">
                  <c:v>2.1722819999999999E-6</c:v>
                </c:pt>
                <c:pt idx="29480">
                  <c:v>2.1721560000000002E-6</c:v>
                </c:pt>
                <c:pt idx="29481">
                  <c:v>2.1720280000000001E-6</c:v>
                </c:pt>
                <c:pt idx="29482">
                  <c:v>2.171902E-6</c:v>
                </c:pt>
                <c:pt idx="29483">
                  <c:v>2.1717739999999998E-6</c:v>
                </c:pt>
                <c:pt idx="29484">
                  <c:v>2.1716530000000001E-6</c:v>
                </c:pt>
                <c:pt idx="29485">
                  <c:v>2.1715249999999999E-6</c:v>
                </c:pt>
                <c:pt idx="29486">
                  <c:v>2.1714040000000002E-6</c:v>
                </c:pt>
                <c:pt idx="29487">
                  <c:v>2.1712769999999999E-6</c:v>
                </c:pt>
                <c:pt idx="29488">
                  <c:v>2.1711490000000001E-6</c:v>
                </c:pt>
                <c:pt idx="29489">
                  <c:v>2.1710200000000002E-6</c:v>
                </c:pt>
                <c:pt idx="29490">
                  <c:v>2.1708999999999998E-6</c:v>
                </c:pt>
                <c:pt idx="29491">
                  <c:v>2.170775E-6</c:v>
                </c:pt>
                <c:pt idx="29492">
                  <c:v>2.170644E-6</c:v>
                </c:pt>
                <c:pt idx="29493">
                  <c:v>2.1705179999999999E-6</c:v>
                </c:pt>
                <c:pt idx="29494">
                  <c:v>2.1703889999999999E-6</c:v>
                </c:pt>
                <c:pt idx="29495">
                  <c:v>2.170262E-6</c:v>
                </c:pt>
                <c:pt idx="29496">
                  <c:v>2.1701359999999999E-6</c:v>
                </c:pt>
                <c:pt idx="29497">
                  <c:v>2.1700139999999999E-6</c:v>
                </c:pt>
                <c:pt idx="29498">
                  <c:v>2.1698910000000001E-6</c:v>
                </c:pt>
                <c:pt idx="29499">
                  <c:v>2.169772E-6</c:v>
                </c:pt>
                <c:pt idx="29500">
                  <c:v>2.1696439999999999E-6</c:v>
                </c:pt>
                <c:pt idx="29501">
                  <c:v>2.1695210000000001E-6</c:v>
                </c:pt>
                <c:pt idx="29502">
                  <c:v>2.1693909999999999E-6</c:v>
                </c:pt>
                <c:pt idx="29503">
                  <c:v>2.1692590000000001E-6</c:v>
                </c:pt>
                <c:pt idx="29504">
                  <c:v>2.1691300000000001E-6</c:v>
                </c:pt>
                <c:pt idx="29505">
                  <c:v>2.1690080000000001E-6</c:v>
                </c:pt>
                <c:pt idx="29506">
                  <c:v>2.1688809999999998E-6</c:v>
                </c:pt>
                <c:pt idx="29507">
                  <c:v>2.1687609999999999E-6</c:v>
                </c:pt>
                <c:pt idx="29508">
                  <c:v>2.1686330000000001E-6</c:v>
                </c:pt>
                <c:pt idx="29509">
                  <c:v>2.1685079999999999E-6</c:v>
                </c:pt>
                <c:pt idx="29510">
                  <c:v>2.1683820000000002E-6</c:v>
                </c:pt>
                <c:pt idx="29511">
                  <c:v>2.1682560000000001E-6</c:v>
                </c:pt>
                <c:pt idx="29512">
                  <c:v>2.1681320000000001E-6</c:v>
                </c:pt>
                <c:pt idx="29513">
                  <c:v>2.1680030000000001E-6</c:v>
                </c:pt>
                <c:pt idx="29514">
                  <c:v>2.1678779999999998E-6</c:v>
                </c:pt>
                <c:pt idx="29515">
                  <c:v>2.1677520000000002E-6</c:v>
                </c:pt>
                <c:pt idx="29516">
                  <c:v>2.1676249999999999E-6</c:v>
                </c:pt>
                <c:pt idx="29517">
                  <c:v>2.1675009999999998E-6</c:v>
                </c:pt>
                <c:pt idx="29518">
                  <c:v>2.1673789999999998E-6</c:v>
                </c:pt>
                <c:pt idx="29519">
                  <c:v>2.1672519999999999E-6</c:v>
                </c:pt>
                <c:pt idx="29520">
                  <c:v>2.1671279999999999E-6</c:v>
                </c:pt>
                <c:pt idx="29521">
                  <c:v>2.1669989999999999E-6</c:v>
                </c:pt>
                <c:pt idx="29522">
                  <c:v>2.16687E-6</c:v>
                </c:pt>
                <c:pt idx="29523">
                  <c:v>2.1667419999999998E-6</c:v>
                </c:pt>
                <c:pt idx="29524">
                  <c:v>2.1666230000000001E-6</c:v>
                </c:pt>
                <c:pt idx="29525">
                  <c:v>2.1664970000000001E-6</c:v>
                </c:pt>
                <c:pt idx="29526">
                  <c:v>2.1663700000000001E-6</c:v>
                </c:pt>
                <c:pt idx="29527">
                  <c:v>2.1662469999999999E-6</c:v>
                </c:pt>
                <c:pt idx="29528">
                  <c:v>2.1661229999999999E-6</c:v>
                </c:pt>
                <c:pt idx="29529">
                  <c:v>2.1659939999999999E-6</c:v>
                </c:pt>
                <c:pt idx="29530">
                  <c:v>2.1658679999999998E-6</c:v>
                </c:pt>
                <c:pt idx="29531">
                  <c:v>2.1657409999999999E-6</c:v>
                </c:pt>
                <c:pt idx="29532">
                  <c:v>2.1656180000000001E-6</c:v>
                </c:pt>
                <c:pt idx="29533">
                  <c:v>2.1654890000000002E-6</c:v>
                </c:pt>
                <c:pt idx="29534">
                  <c:v>2.1653670000000002E-6</c:v>
                </c:pt>
                <c:pt idx="29535">
                  <c:v>2.1652399999999999E-6</c:v>
                </c:pt>
                <c:pt idx="29536">
                  <c:v>2.1651190000000001E-6</c:v>
                </c:pt>
                <c:pt idx="29537">
                  <c:v>2.1649900000000002E-6</c:v>
                </c:pt>
                <c:pt idx="29538">
                  <c:v>2.164869E-6</c:v>
                </c:pt>
                <c:pt idx="29539">
                  <c:v>2.1647409999999999E-6</c:v>
                </c:pt>
                <c:pt idx="29540">
                  <c:v>2.1646130000000001E-6</c:v>
                </c:pt>
                <c:pt idx="29541">
                  <c:v>2.164485E-6</c:v>
                </c:pt>
                <c:pt idx="29542">
                  <c:v>2.1643600000000001E-6</c:v>
                </c:pt>
                <c:pt idx="29543">
                  <c:v>2.1642329999999998E-6</c:v>
                </c:pt>
                <c:pt idx="29544">
                  <c:v>2.16411E-6</c:v>
                </c:pt>
                <c:pt idx="29545">
                  <c:v>2.1639900000000001E-6</c:v>
                </c:pt>
                <c:pt idx="29546">
                  <c:v>2.163862E-6</c:v>
                </c:pt>
                <c:pt idx="29547">
                  <c:v>2.1637379999999999E-6</c:v>
                </c:pt>
                <c:pt idx="29548">
                  <c:v>2.1636130000000001E-6</c:v>
                </c:pt>
                <c:pt idx="29549">
                  <c:v>2.163489E-6</c:v>
                </c:pt>
                <c:pt idx="29550">
                  <c:v>2.1633609999999999E-6</c:v>
                </c:pt>
                <c:pt idx="29551">
                  <c:v>2.1632319999999999E-6</c:v>
                </c:pt>
                <c:pt idx="29552">
                  <c:v>2.1631040000000002E-6</c:v>
                </c:pt>
                <c:pt idx="29553">
                  <c:v>2.162981E-6</c:v>
                </c:pt>
                <c:pt idx="29554">
                  <c:v>2.1628569999999999E-6</c:v>
                </c:pt>
                <c:pt idx="29555">
                  <c:v>2.1627329999999999E-6</c:v>
                </c:pt>
                <c:pt idx="29556">
                  <c:v>2.1626089999999999E-6</c:v>
                </c:pt>
                <c:pt idx="29557">
                  <c:v>2.162489E-6</c:v>
                </c:pt>
                <c:pt idx="29558">
                  <c:v>2.1623620000000001E-6</c:v>
                </c:pt>
                <c:pt idx="29559">
                  <c:v>2.1622400000000001E-6</c:v>
                </c:pt>
                <c:pt idx="29560">
                  <c:v>2.1621090000000001E-6</c:v>
                </c:pt>
                <c:pt idx="29561">
                  <c:v>2.1619859999999998E-6</c:v>
                </c:pt>
                <c:pt idx="29562">
                  <c:v>2.1618569999999999E-6</c:v>
                </c:pt>
                <c:pt idx="29563">
                  <c:v>2.1617270000000001E-6</c:v>
                </c:pt>
                <c:pt idx="29564">
                  <c:v>2.161599E-6</c:v>
                </c:pt>
                <c:pt idx="29565">
                  <c:v>2.1614760000000002E-6</c:v>
                </c:pt>
                <c:pt idx="29566">
                  <c:v>2.1613559999999998E-6</c:v>
                </c:pt>
                <c:pt idx="29567">
                  <c:v>2.1612320000000002E-6</c:v>
                </c:pt>
                <c:pt idx="29568">
                  <c:v>2.1611119999999999E-6</c:v>
                </c:pt>
                <c:pt idx="29569">
                  <c:v>2.1609860000000002E-6</c:v>
                </c:pt>
                <c:pt idx="29570">
                  <c:v>2.160863E-6</c:v>
                </c:pt>
                <c:pt idx="29571">
                  <c:v>2.160734E-6</c:v>
                </c:pt>
                <c:pt idx="29572">
                  <c:v>2.160605E-6</c:v>
                </c:pt>
                <c:pt idx="29573">
                  <c:v>2.1604819999999998E-6</c:v>
                </c:pt>
                <c:pt idx="29574">
                  <c:v>2.1603540000000001E-6</c:v>
                </c:pt>
                <c:pt idx="29575">
                  <c:v>2.1602329999999999E-6</c:v>
                </c:pt>
                <c:pt idx="29576">
                  <c:v>2.1601049999999998E-6</c:v>
                </c:pt>
                <c:pt idx="29577">
                  <c:v>2.1599840000000001E-6</c:v>
                </c:pt>
                <c:pt idx="29578">
                  <c:v>2.1598570000000001E-6</c:v>
                </c:pt>
                <c:pt idx="29579">
                  <c:v>2.1597319999999999E-6</c:v>
                </c:pt>
                <c:pt idx="29580">
                  <c:v>2.159605E-6</c:v>
                </c:pt>
                <c:pt idx="29581">
                  <c:v>2.159476E-6</c:v>
                </c:pt>
                <c:pt idx="29582">
                  <c:v>2.1593490000000001E-6</c:v>
                </c:pt>
                <c:pt idx="29583">
                  <c:v>2.1592270000000001E-6</c:v>
                </c:pt>
                <c:pt idx="29584">
                  <c:v>2.1591039999999999E-6</c:v>
                </c:pt>
                <c:pt idx="29585">
                  <c:v>2.1589819999999999E-6</c:v>
                </c:pt>
                <c:pt idx="29586">
                  <c:v>2.1588579999999999E-6</c:v>
                </c:pt>
                <c:pt idx="29587">
                  <c:v>2.158738E-6</c:v>
                </c:pt>
                <c:pt idx="29588">
                  <c:v>2.158609E-6</c:v>
                </c:pt>
                <c:pt idx="29589">
                  <c:v>2.158487E-6</c:v>
                </c:pt>
                <c:pt idx="29590">
                  <c:v>2.1583580000000001E-6</c:v>
                </c:pt>
                <c:pt idx="29591">
                  <c:v>2.158227E-6</c:v>
                </c:pt>
                <c:pt idx="29592">
                  <c:v>2.1580980000000001E-6</c:v>
                </c:pt>
                <c:pt idx="29593">
                  <c:v>2.1579740000000001E-6</c:v>
                </c:pt>
                <c:pt idx="29594">
                  <c:v>2.1578579999999998E-6</c:v>
                </c:pt>
                <c:pt idx="29595">
                  <c:v>2.157733E-6</c:v>
                </c:pt>
                <c:pt idx="29596">
                  <c:v>2.157613E-6</c:v>
                </c:pt>
                <c:pt idx="29597">
                  <c:v>2.1574849999999999E-6</c:v>
                </c:pt>
                <c:pt idx="29598">
                  <c:v>2.1573609999999999E-6</c:v>
                </c:pt>
                <c:pt idx="29599">
                  <c:v>2.1572310000000001E-6</c:v>
                </c:pt>
                <c:pt idx="29600">
                  <c:v>2.157105E-6</c:v>
                </c:pt>
                <c:pt idx="29601">
                  <c:v>2.1569789999999999E-6</c:v>
                </c:pt>
                <c:pt idx="29602">
                  <c:v>2.1568540000000001E-6</c:v>
                </c:pt>
                <c:pt idx="29603">
                  <c:v>2.1567290000000002E-6</c:v>
                </c:pt>
                <c:pt idx="29604">
                  <c:v>2.1566100000000001E-6</c:v>
                </c:pt>
                <c:pt idx="29605">
                  <c:v>2.1564849999999998E-6</c:v>
                </c:pt>
                <c:pt idx="29606">
                  <c:v>2.1563629999999998E-6</c:v>
                </c:pt>
                <c:pt idx="29607">
                  <c:v>2.1562339999999999E-6</c:v>
                </c:pt>
                <c:pt idx="29608">
                  <c:v>2.156109E-6</c:v>
                </c:pt>
                <c:pt idx="29609">
                  <c:v>2.1559820000000001E-6</c:v>
                </c:pt>
                <c:pt idx="29610">
                  <c:v>2.1558580000000001E-6</c:v>
                </c:pt>
                <c:pt idx="29611">
                  <c:v>2.1557340000000001E-6</c:v>
                </c:pt>
                <c:pt idx="29612">
                  <c:v>2.15561E-6</c:v>
                </c:pt>
                <c:pt idx="29613">
                  <c:v>2.155486E-6</c:v>
                </c:pt>
                <c:pt idx="29614">
                  <c:v>2.1553610000000001E-6</c:v>
                </c:pt>
                <c:pt idx="29615">
                  <c:v>2.1552390000000002E-6</c:v>
                </c:pt>
                <c:pt idx="29616">
                  <c:v>2.1551100000000002E-6</c:v>
                </c:pt>
                <c:pt idx="29617">
                  <c:v>2.1549860000000002E-6</c:v>
                </c:pt>
                <c:pt idx="29618">
                  <c:v>2.1548600000000001E-6</c:v>
                </c:pt>
                <c:pt idx="29619">
                  <c:v>2.1547369999999998E-6</c:v>
                </c:pt>
                <c:pt idx="29620">
                  <c:v>2.1546129999999998E-6</c:v>
                </c:pt>
                <c:pt idx="29621">
                  <c:v>2.1544890000000002E-6</c:v>
                </c:pt>
                <c:pt idx="29622">
                  <c:v>2.1543630000000001E-6</c:v>
                </c:pt>
                <c:pt idx="29623">
                  <c:v>2.1542379999999998E-6</c:v>
                </c:pt>
                <c:pt idx="29624">
                  <c:v>2.1541120000000002E-6</c:v>
                </c:pt>
                <c:pt idx="29625">
                  <c:v>2.1539919999999998E-6</c:v>
                </c:pt>
                <c:pt idx="29626">
                  <c:v>2.1538660000000002E-6</c:v>
                </c:pt>
                <c:pt idx="29627">
                  <c:v>2.1537389999999998E-6</c:v>
                </c:pt>
                <c:pt idx="29628">
                  <c:v>2.1536149999999998E-6</c:v>
                </c:pt>
                <c:pt idx="29629">
                  <c:v>2.1534879999999999E-6</c:v>
                </c:pt>
                <c:pt idx="29630">
                  <c:v>2.1533670000000001E-6</c:v>
                </c:pt>
                <c:pt idx="29631">
                  <c:v>2.1532399999999998E-6</c:v>
                </c:pt>
                <c:pt idx="29632">
                  <c:v>2.1531190000000001E-6</c:v>
                </c:pt>
                <c:pt idx="29633">
                  <c:v>2.1529920000000002E-6</c:v>
                </c:pt>
                <c:pt idx="29634">
                  <c:v>2.1528669999999999E-6</c:v>
                </c:pt>
                <c:pt idx="29635">
                  <c:v>2.15274E-6</c:v>
                </c:pt>
                <c:pt idx="29636">
                  <c:v>2.1526139999999999E-6</c:v>
                </c:pt>
                <c:pt idx="29637">
                  <c:v>2.1524879999999998E-6</c:v>
                </c:pt>
                <c:pt idx="29638">
                  <c:v>2.1523659999999998E-6</c:v>
                </c:pt>
                <c:pt idx="29639">
                  <c:v>2.1522419999999998E-6</c:v>
                </c:pt>
                <c:pt idx="29640">
                  <c:v>2.1521199999999998E-6</c:v>
                </c:pt>
                <c:pt idx="29641">
                  <c:v>2.1519990000000001E-6</c:v>
                </c:pt>
                <c:pt idx="29642">
                  <c:v>2.1518720000000002E-6</c:v>
                </c:pt>
                <c:pt idx="29643">
                  <c:v>2.151749E-6</c:v>
                </c:pt>
                <c:pt idx="29644">
                  <c:v>2.1516209999999998E-6</c:v>
                </c:pt>
                <c:pt idx="29645">
                  <c:v>2.1514939999999999E-6</c:v>
                </c:pt>
                <c:pt idx="29646">
                  <c:v>2.151367E-6</c:v>
                </c:pt>
                <c:pt idx="29647">
                  <c:v>2.1512459999999998E-6</c:v>
                </c:pt>
                <c:pt idx="29648">
                  <c:v>2.1511200000000002E-6</c:v>
                </c:pt>
                <c:pt idx="29649">
                  <c:v>2.150999E-6</c:v>
                </c:pt>
                <c:pt idx="29650">
                  <c:v>2.1508740000000002E-6</c:v>
                </c:pt>
                <c:pt idx="29651">
                  <c:v>2.1507480000000001E-6</c:v>
                </c:pt>
                <c:pt idx="29652">
                  <c:v>2.1506229999999998E-6</c:v>
                </c:pt>
                <c:pt idx="29653">
                  <c:v>2.1504970000000001E-6</c:v>
                </c:pt>
                <c:pt idx="29654">
                  <c:v>2.1503730000000001E-6</c:v>
                </c:pt>
                <c:pt idx="29655">
                  <c:v>2.1502490000000001E-6</c:v>
                </c:pt>
                <c:pt idx="29656">
                  <c:v>2.1501240000000002E-6</c:v>
                </c:pt>
                <c:pt idx="29657">
                  <c:v>2.1499989999999999E-6</c:v>
                </c:pt>
                <c:pt idx="29658">
                  <c:v>2.1498740000000001E-6</c:v>
                </c:pt>
                <c:pt idx="29659">
                  <c:v>2.1497540000000002E-6</c:v>
                </c:pt>
                <c:pt idx="29660">
                  <c:v>2.1496289999999999E-6</c:v>
                </c:pt>
                <c:pt idx="29661">
                  <c:v>2.1495029999999998E-6</c:v>
                </c:pt>
                <c:pt idx="29662">
                  <c:v>2.1493770000000001E-6</c:v>
                </c:pt>
                <c:pt idx="29663">
                  <c:v>2.149251E-6</c:v>
                </c:pt>
                <c:pt idx="29664">
                  <c:v>2.1491279999999998E-6</c:v>
                </c:pt>
                <c:pt idx="29665">
                  <c:v>2.1490070000000001E-6</c:v>
                </c:pt>
                <c:pt idx="29666">
                  <c:v>2.1488800000000002E-6</c:v>
                </c:pt>
                <c:pt idx="29667">
                  <c:v>2.1487580000000002E-6</c:v>
                </c:pt>
                <c:pt idx="29668">
                  <c:v>2.1486289999999998E-6</c:v>
                </c:pt>
                <c:pt idx="29669">
                  <c:v>2.148504E-6</c:v>
                </c:pt>
                <c:pt idx="29670">
                  <c:v>2.148382E-6</c:v>
                </c:pt>
                <c:pt idx="29671">
                  <c:v>2.1482559999999999E-6</c:v>
                </c:pt>
                <c:pt idx="29672">
                  <c:v>2.1481339999999999E-6</c:v>
                </c:pt>
                <c:pt idx="29673">
                  <c:v>2.1480079999999998E-6</c:v>
                </c:pt>
                <c:pt idx="29674">
                  <c:v>2.1478840000000002E-6</c:v>
                </c:pt>
                <c:pt idx="29675">
                  <c:v>2.1477569999999999E-6</c:v>
                </c:pt>
                <c:pt idx="29676">
                  <c:v>2.1476340000000001E-6</c:v>
                </c:pt>
                <c:pt idx="29677">
                  <c:v>2.1475109999999999E-6</c:v>
                </c:pt>
                <c:pt idx="29678">
                  <c:v>2.1473889999999999E-6</c:v>
                </c:pt>
                <c:pt idx="29679">
                  <c:v>2.147262E-6</c:v>
                </c:pt>
                <c:pt idx="29680">
                  <c:v>2.1471359999999999E-6</c:v>
                </c:pt>
                <c:pt idx="29681">
                  <c:v>2.1470099999999998E-6</c:v>
                </c:pt>
                <c:pt idx="29682">
                  <c:v>2.1468930000000002E-6</c:v>
                </c:pt>
                <c:pt idx="29683">
                  <c:v>2.1467699999999999E-6</c:v>
                </c:pt>
                <c:pt idx="29684">
                  <c:v>2.146641E-6</c:v>
                </c:pt>
                <c:pt idx="29685">
                  <c:v>2.1465149999999999E-6</c:v>
                </c:pt>
                <c:pt idx="29686">
                  <c:v>2.14639E-6</c:v>
                </c:pt>
                <c:pt idx="29687">
                  <c:v>2.1462650000000002E-6</c:v>
                </c:pt>
                <c:pt idx="29688">
                  <c:v>2.1461399999999999E-6</c:v>
                </c:pt>
                <c:pt idx="29689">
                  <c:v>2.1460179999999999E-6</c:v>
                </c:pt>
                <c:pt idx="29690">
                  <c:v>2.145891E-6</c:v>
                </c:pt>
                <c:pt idx="29691">
                  <c:v>2.1457699999999999E-6</c:v>
                </c:pt>
                <c:pt idx="29692">
                  <c:v>2.1456440000000002E-6</c:v>
                </c:pt>
                <c:pt idx="29693">
                  <c:v>2.1455250000000001E-6</c:v>
                </c:pt>
                <c:pt idx="29694">
                  <c:v>2.145399E-6</c:v>
                </c:pt>
                <c:pt idx="29695">
                  <c:v>2.1452729999999999E-6</c:v>
                </c:pt>
                <c:pt idx="29696">
                  <c:v>2.145146E-6</c:v>
                </c:pt>
                <c:pt idx="29697">
                  <c:v>2.1450229999999998E-6</c:v>
                </c:pt>
                <c:pt idx="29698">
                  <c:v>2.1448959999999999E-6</c:v>
                </c:pt>
                <c:pt idx="29699">
                  <c:v>2.144771E-6</c:v>
                </c:pt>
                <c:pt idx="29700">
                  <c:v>2.144647E-6</c:v>
                </c:pt>
                <c:pt idx="29701">
                  <c:v>2.1445270000000001E-6</c:v>
                </c:pt>
                <c:pt idx="29702">
                  <c:v>2.144401E-6</c:v>
                </c:pt>
                <c:pt idx="29703">
                  <c:v>2.144277E-6</c:v>
                </c:pt>
                <c:pt idx="29704">
                  <c:v>2.144157E-6</c:v>
                </c:pt>
                <c:pt idx="29705">
                  <c:v>2.1440300000000001E-6</c:v>
                </c:pt>
                <c:pt idx="29706">
                  <c:v>2.1439060000000001E-6</c:v>
                </c:pt>
                <c:pt idx="29707">
                  <c:v>2.14378E-6</c:v>
                </c:pt>
                <c:pt idx="29708">
                  <c:v>2.1436550000000001E-6</c:v>
                </c:pt>
                <c:pt idx="29709">
                  <c:v>2.1435310000000001E-6</c:v>
                </c:pt>
                <c:pt idx="29710">
                  <c:v>2.1434059999999998E-6</c:v>
                </c:pt>
                <c:pt idx="29711">
                  <c:v>2.143281E-6</c:v>
                </c:pt>
                <c:pt idx="29712">
                  <c:v>2.1431619999999999E-6</c:v>
                </c:pt>
                <c:pt idx="29713">
                  <c:v>2.1430359999999998E-6</c:v>
                </c:pt>
                <c:pt idx="29714">
                  <c:v>2.1429170000000001E-6</c:v>
                </c:pt>
                <c:pt idx="29715">
                  <c:v>2.142789E-6</c:v>
                </c:pt>
                <c:pt idx="29716">
                  <c:v>2.142667E-6</c:v>
                </c:pt>
                <c:pt idx="29717">
                  <c:v>2.1425389999999998E-6</c:v>
                </c:pt>
                <c:pt idx="29718">
                  <c:v>2.1424110000000001E-6</c:v>
                </c:pt>
                <c:pt idx="29719">
                  <c:v>2.142285E-6</c:v>
                </c:pt>
                <c:pt idx="29720">
                  <c:v>2.1421619999999998E-6</c:v>
                </c:pt>
                <c:pt idx="29721">
                  <c:v>2.1420399999999998E-6</c:v>
                </c:pt>
                <c:pt idx="29722">
                  <c:v>2.141917E-6</c:v>
                </c:pt>
                <c:pt idx="29723">
                  <c:v>2.1417939999999998E-6</c:v>
                </c:pt>
                <c:pt idx="29724">
                  <c:v>2.1416700000000002E-6</c:v>
                </c:pt>
                <c:pt idx="29725">
                  <c:v>2.141547E-6</c:v>
                </c:pt>
                <c:pt idx="29726">
                  <c:v>2.1414229999999999E-6</c:v>
                </c:pt>
                <c:pt idx="29727">
                  <c:v>2.141301E-6</c:v>
                </c:pt>
                <c:pt idx="29728">
                  <c:v>2.1411729999999998E-6</c:v>
                </c:pt>
                <c:pt idx="29729">
                  <c:v>2.141048E-6</c:v>
                </c:pt>
                <c:pt idx="29730">
                  <c:v>2.1409219999999999E-6</c:v>
                </c:pt>
                <c:pt idx="29731">
                  <c:v>2.1408010000000001E-6</c:v>
                </c:pt>
                <c:pt idx="29732">
                  <c:v>2.1406739999999998E-6</c:v>
                </c:pt>
                <c:pt idx="29733">
                  <c:v>2.1405530000000001E-6</c:v>
                </c:pt>
                <c:pt idx="29734">
                  <c:v>2.1404260000000002E-6</c:v>
                </c:pt>
                <c:pt idx="29735">
                  <c:v>2.140305E-6</c:v>
                </c:pt>
                <c:pt idx="29736">
                  <c:v>2.1401789999999999E-6</c:v>
                </c:pt>
                <c:pt idx="29737">
                  <c:v>2.1400549999999999E-6</c:v>
                </c:pt>
                <c:pt idx="29738">
                  <c:v>2.1399290000000002E-6</c:v>
                </c:pt>
                <c:pt idx="29739">
                  <c:v>2.1398030000000001E-6</c:v>
                </c:pt>
                <c:pt idx="29740">
                  <c:v>2.1396779999999998E-6</c:v>
                </c:pt>
                <c:pt idx="29741">
                  <c:v>2.1395559999999999E-6</c:v>
                </c:pt>
                <c:pt idx="29742">
                  <c:v>2.1394330000000001E-6</c:v>
                </c:pt>
                <c:pt idx="29743">
                  <c:v>2.1393150000000002E-6</c:v>
                </c:pt>
                <c:pt idx="29744">
                  <c:v>2.1391890000000001E-6</c:v>
                </c:pt>
                <c:pt idx="29745">
                  <c:v>2.1390639999999998E-6</c:v>
                </c:pt>
                <c:pt idx="29746">
                  <c:v>2.1389419999999999E-6</c:v>
                </c:pt>
                <c:pt idx="29747">
                  <c:v>2.1388140000000001E-6</c:v>
                </c:pt>
                <c:pt idx="29748">
                  <c:v>2.1386869999999998E-6</c:v>
                </c:pt>
                <c:pt idx="29749">
                  <c:v>2.138562E-6</c:v>
                </c:pt>
                <c:pt idx="29750">
                  <c:v>2.13844E-6</c:v>
                </c:pt>
                <c:pt idx="29751">
                  <c:v>2.1383159999999999E-6</c:v>
                </c:pt>
                <c:pt idx="29752">
                  <c:v>2.1381980000000001E-6</c:v>
                </c:pt>
                <c:pt idx="29753">
                  <c:v>2.138072E-6</c:v>
                </c:pt>
                <c:pt idx="29754">
                  <c:v>2.13795E-6</c:v>
                </c:pt>
                <c:pt idx="29755">
                  <c:v>2.1378219999999999E-6</c:v>
                </c:pt>
                <c:pt idx="29756">
                  <c:v>2.1376999999999999E-6</c:v>
                </c:pt>
                <c:pt idx="29757">
                  <c:v>2.1375739999999998E-6</c:v>
                </c:pt>
                <c:pt idx="29758">
                  <c:v>2.1374489999999999E-6</c:v>
                </c:pt>
                <c:pt idx="29759">
                  <c:v>2.137322E-6</c:v>
                </c:pt>
                <c:pt idx="29760">
                  <c:v>2.1371959999999999E-6</c:v>
                </c:pt>
                <c:pt idx="29761">
                  <c:v>2.1370719999999999E-6</c:v>
                </c:pt>
                <c:pt idx="29762">
                  <c:v>2.1369510000000002E-6</c:v>
                </c:pt>
                <c:pt idx="29763">
                  <c:v>2.1368279999999999E-6</c:v>
                </c:pt>
                <c:pt idx="29764">
                  <c:v>2.1367070000000002E-6</c:v>
                </c:pt>
                <c:pt idx="29765">
                  <c:v>2.1365830000000002E-6</c:v>
                </c:pt>
                <c:pt idx="29766">
                  <c:v>2.1364579999999999E-6</c:v>
                </c:pt>
                <c:pt idx="29767">
                  <c:v>2.13634E-6</c:v>
                </c:pt>
                <c:pt idx="29768">
                  <c:v>2.1362150000000002E-6</c:v>
                </c:pt>
                <c:pt idx="29769">
                  <c:v>2.136087E-6</c:v>
                </c:pt>
                <c:pt idx="29770">
                  <c:v>2.1359620000000002E-6</c:v>
                </c:pt>
                <c:pt idx="29771">
                  <c:v>2.1358349999999999E-6</c:v>
                </c:pt>
                <c:pt idx="29772">
                  <c:v>2.13571E-6</c:v>
                </c:pt>
                <c:pt idx="29773">
                  <c:v>2.135586E-6</c:v>
                </c:pt>
                <c:pt idx="29774">
                  <c:v>2.135464E-6</c:v>
                </c:pt>
                <c:pt idx="29775">
                  <c:v>2.1353449999999999E-6</c:v>
                </c:pt>
                <c:pt idx="29776">
                  <c:v>2.1352189999999998E-6</c:v>
                </c:pt>
                <c:pt idx="29777">
                  <c:v>2.135096E-6</c:v>
                </c:pt>
                <c:pt idx="29778">
                  <c:v>2.1349699999999999E-6</c:v>
                </c:pt>
                <c:pt idx="29779">
                  <c:v>2.1348450000000001E-6</c:v>
                </c:pt>
                <c:pt idx="29780">
                  <c:v>2.1347219999999998E-6</c:v>
                </c:pt>
                <c:pt idx="29781">
                  <c:v>2.134599E-6</c:v>
                </c:pt>
                <c:pt idx="29782">
                  <c:v>2.134475E-6</c:v>
                </c:pt>
                <c:pt idx="29783">
                  <c:v>2.134353E-6</c:v>
                </c:pt>
                <c:pt idx="29784">
                  <c:v>2.1342299999999998E-6</c:v>
                </c:pt>
                <c:pt idx="29785">
                  <c:v>2.1341079999999998E-6</c:v>
                </c:pt>
                <c:pt idx="29786">
                  <c:v>2.133985E-6</c:v>
                </c:pt>
                <c:pt idx="29787">
                  <c:v>2.1338569999999999E-6</c:v>
                </c:pt>
                <c:pt idx="29788">
                  <c:v>2.1337309999999998E-6</c:v>
                </c:pt>
                <c:pt idx="29789">
                  <c:v>2.1336100000000001E-6</c:v>
                </c:pt>
                <c:pt idx="29790">
                  <c:v>2.1334850000000002E-6</c:v>
                </c:pt>
                <c:pt idx="29791">
                  <c:v>2.133364E-6</c:v>
                </c:pt>
                <c:pt idx="29792">
                  <c:v>2.1332370000000001E-6</c:v>
                </c:pt>
                <c:pt idx="29793">
                  <c:v>2.1331130000000001E-6</c:v>
                </c:pt>
                <c:pt idx="29794">
                  <c:v>2.1329930000000002E-6</c:v>
                </c:pt>
                <c:pt idx="29795">
                  <c:v>2.1328670000000001E-6</c:v>
                </c:pt>
                <c:pt idx="29796">
                  <c:v>2.1327459999999999E-6</c:v>
                </c:pt>
                <c:pt idx="29797">
                  <c:v>2.1326199999999998E-6</c:v>
                </c:pt>
                <c:pt idx="29798">
                  <c:v>2.132495E-6</c:v>
                </c:pt>
                <c:pt idx="29799">
                  <c:v>2.1323689999999999E-6</c:v>
                </c:pt>
                <c:pt idx="29800">
                  <c:v>2.1322469999999999E-6</c:v>
                </c:pt>
                <c:pt idx="29801">
                  <c:v>2.1321249999999999E-6</c:v>
                </c:pt>
                <c:pt idx="29802">
                  <c:v>2.132005E-6</c:v>
                </c:pt>
                <c:pt idx="29803">
                  <c:v>2.1318789999999999E-6</c:v>
                </c:pt>
                <c:pt idx="29804">
                  <c:v>2.1317529999999998E-6</c:v>
                </c:pt>
                <c:pt idx="29805">
                  <c:v>2.131628E-6</c:v>
                </c:pt>
                <c:pt idx="29806">
                  <c:v>2.1315109999999999E-6</c:v>
                </c:pt>
                <c:pt idx="29807">
                  <c:v>2.1313880000000001E-6</c:v>
                </c:pt>
                <c:pt idx="29808">
                  <c:v>2.1314259999999999E-6</c:v>
                </c:pt>
                <c:pt idx="29809">
                  <c:v>2.1312320000000001E-6</c:v>
                </c:pt>
                <c:pt idx="29810">
                  <c:v>2.131062E-6</c:v>
                </c:pt>
                <c:pt idx="29811">
                  <c:v>2.130908E-6</c:v>
                </c:pt>
                <c:pt idx="29812">
                  <c:v>2.1307569999999999E-6</c:v>
                </c:pt>
                <c:pt idx="29813">
                  <c:v>2.1306209999999999E-6</c:v>
                </c:pt>
                <c:pt idx="29814">
                  <c:v>2.1304890000000001E-6</c:v>
                </c:pt>
                <c:pt idx="29815">
                  <c:v>2.130379E-6</c:v>
                </c:pt>
                <c:pt idx="29816">
                  <c:v>2.1302649999999998E-6</c:v>
                </c:pt>
                <c:pt idx="29817">
                  <c:v>2.130149E-6</c:v>
                </c:pt>
                <c:pt idx="29818">
                  <c:v>2.1300279999999999E-6</c:v>
                </c:pt>
                <c:pt idx="29819">
                  <c:v>2.129901E-6</c:v>
                </c:pt>
                <c:pt idx="29820">
                  <c:v>2.1297729999999998E-6</c:v>
                </c:pt>
                <c:pt idx="29821">
                  <c:v>2.1296419999999998E-6</c:v>
                </c:pt>
                <c:pt idx="29822">
                  <c:v>2.1295160000000001E-6</c:v>
                </c:pt>
                <c:pt idx="29823">
                  <c:v>2.1293889999999998E-6</c:v>
                </c:pt>
                <c:pt idx="29824">
                  <c:v>2.1292680000000001E-6</c:v>
                </c:pt>
                <c:pt idx="29825">
                  <c:v>2.1291469999999999E-6</c:v>
                </c:pt>
                <c:pt idx="29826">
                  <c:v>2.12902E-6</c:v>
                </c:pt>
                <c:pt idx="29827">
                  <c:v>2.1289000000000001E-6</c:v>
                </c:pt>
                <c:pt idx="29828">
                  <c:v>2.128774E-6</c:v>
                </c:pt>
                <c:pt idx="29829">
                  <c:v>2.1286529999999998E-6</c:v>
                </c:pt>
                <c:pt idx="29830">
                  <c:v>2.1285259999999999E-6</c:v>
                </c:pt>
                <c:pt idx="29831">
                  <c:v>2.1284050000000002E-6</c:v>
                </c:pt>
                <c:pt idx="29832">
                  <c:v>2.1282790000000001E-6</c:v>
                </c:pt>
                <c:pt idx="29833">
                  <c:v>2.1281539999999998E-6</c:v>
                </c:pt>
                <c:pt idx="29834">
                  <c:v>2.1280300000000002E-6</c:v>
                </c:pt>
                <c:pt idx="29835">
                  <c:v>2.1279040000000001E-6</c:v>
                </c:pt>
                <c:pt idx="29836">
                  <c:v>2.1277809999999999E-6</c:v>
                </c:pt>
                <c:pt idx="29837">
                  <c:v>2.1276569999999998E-6</c:v>
                </c:pt>
                <c:pt idx="29838">
                  <c:v>2.1275349999999999E-6</c:v>
                </c:pt>
                <c:pt idx="29839">
                  <c:v>2.1274149999999999E-6</c:v>
                </c:pt>
                <c:pt idx="29840">
                  <c:v>2.127288E-6</c:v>
                </c:pt>
                <c:pt idx="29841">
                  <c:v>2.127164E-6</c:v>
                </c:pt>
                <c:pt idx="29842">
                  <c:v>2.1270410000000002E-6</c:v>
                </c:pt>
                <c:pt idx="29843">
                  <c:v>2.126918E-6</c:v>
                </c:pt>
                <c:pt idx="29844">
                  <c:v>2.1267910000000001E-6</c:v>
                </c:pt>
                <c:pt idx="29845">
                  <c:v>2.1266659999999998E-6</c:v>
                </c:pt>
                <c:pt idx="29846">
                  <c:v>2.1265389999999999E-6</c:v>
                </c:pt>
                <c:pt idx="29847">
                  <c:v>2.1264140000000001E-6</c:v>
                </c:pt>
                <c:pt idx="29848">
                  <c:v>2.1262890000000002E-6</c:v>
                </c:pt>
                <c:pt idx="29849">
                  <c:v>2.1261700000000001E-6</c:v>
                </c:pt>
                <c:pt idx="29850">
                  <c:v>2.1260460000000001E-6</c:v>
                </c:pt>
                <c:pt idx="29851">
                  <c:v>2.125922E-6</c:v>
                </c:pt>
                <c:pt idx="29852">
                  <c:v>2.1257959999999999E-6</c:v>
                </c:pt>
                <c:pt idx="29853">
                  <c:v>2.1256699999999998E-6</c:v>
                </c:pt>
                <c:pt idx="29854">
                  <c:v>2.125547E-6</c:v>
                </c:pt>
                <c:pt idx="29855">
                  <c:v>2.1254259999999999E-6</c:v>
                </c:pt>
                <c:pt idx="29856">
                  <c:v>2.125299E-6</c:v>
                </c:pt>
                <c:pt idx="29857">
                  <c:v>2.1251760000000002E-6</c:v>
                </c:pt>
                <c:pt idx="29858">
                  <c:v>2.125048E-6</c:v>
                </c:pt>
                <c:pt idx="29859">
                  <c:v>2.1249219999999999E-6</c:v>
                </c:pt>
                <c:pt idx="29860">
                  <c:v>2.1247990000000002E-6</c:v>
                </c:pt>
                <c:pt idx="29861">
                  <c:v>2.1246730000000001E-6</c:v>
                </c:pt>
                <c:pt idx="29862">
                  <c:v>2.124549E-6</c:v>
                </c:pt>
                <c:pt idx="29863">
                  <c:v>2.1244290000000001E-6</c:v>
                </c:pt>
                <c:pt idx="29864">
                  <c:v>2.1243039999999998E-6</c:v>
                </c:pt>
                <c:pt idx="29865">
                  <c:v>2.1241799999999998E-6</c:v>
                </c:pt>
                <c:pt idx="29866">
                  <c:v>2.1240540000000001E-6</c:v>
                </c:pt>
                <c:pt idx="29867">
                  <c:v>2.1239300000000001E-6</c:v>
                </c:pt>
                <c:pt idx="29868">
                  <c:v>2.1238049999999998E-6</c:v>
                </c:pt>
                <c:pt idx="29869">
                  <c:v>2.123682E-6</c:v>
                </c:pt>
                <c:pt idx="29870">
                  <c:v>2.1235559999999999E-6</c:v>
                </c:pt>
                <c:pt idx="29871">
                  <c:v>2.1234319999999999E-6</c:v>
                </c:pt>
                <c:pt idx="29872">
                  <c:v>2.123305E-6</c:v>
                </c:pt>
                <c:pt idx="29873">
                  <c:v>2.1231789999999999E-6</c:v>
                </c:pt>
                <c:pt idx="29874">
                  <c:v>2.123059E-6</c:v>
                </c:pt>
                <c:pt idx="29875">
                  <c:v>2.1229340000000001E-6</c:v>
                </c:pt>
                <c:pt idx="29876">
                  <c:v>2.122813E-6</c:v>
                </c:pt>
                <c:pt idx="29877">
                  <c:v>2.1226849999999998E-6</c:v>
                </c:pt>
                <c:pt idx="29878">
                  <c:v>2.1225590000000002E-6</c:v>
                </c:pt>
                <c:pt idx="29879">
                  <c:v>2.1224370000000002E-6</c:v>
                </c:pt>
                <c:pt idx="29880">
                  <c:v>2.1223099999999998E-6</c:v>
                </c:pt>
                <c:pt idx="29881">
                  <c:v>2.1221840000000002E-6</c:v>
                </c:pt>
                <c:pt idx="29882">
                  <c:v>2.1220589999999999E-6</c:v>
                </c:pt>
                <c:pt idx="29883">
                  <c:v>2.1219399999999998E-6</c:v>
                </c:pt>
                <c:pt idx="29884">
                  <c:v>2.1218129999999999E-6</c:v>
                </c:pt>
                <c:pt idx="29885">
                  <c:v>2.1216900000000001E-6</c:v>
                </c:pt>
                <c:pt idx="29886">
                  <c:v>2.1215630000000002E-6</c:v>
                </c:pt>
                <c:pt idx="29887">
                  <c:v>2.1214359999999999E-6</c:v>
                </c:pt>
                <c:pt idx="29888">
                  <c:v>2.1213130000000001E-6</c:v>
                </c:pt>
                <c:pt idx="29889">
                  <c:v>2.121189E-6</c:v>
                </c:pt>
                <c:pt idx="29890">
                  <c:v>2.1210629999999999E-6</c:v>
                </c:pt>
                <c:pt idx="29891">
                  <c:v>2.1209439999999998E-6</c:v>
                </c:pt>
                <c:pt idx="29892">
                  <c:v>2.1208160000000001E-6</c:v>
                </c:pt>
                <c:pt idx="29893">
                  <c:v>2.1206929999999999E-6</c:v>
                </c:pt>
                <c:pt idx="29894">
                  <c:v>2.1205639999999999E-6</c:v>
                </c:pt>
                <c:pt idx="29895">
                  <c:v>2.1204390000000001E-6</c:v>
                </c:pt>
                <c:pt idx="29896">
                  <c:v>2.120315E-6</c:v>
                </c:pt>
                <c:pt idx="29897">
                  <c:v>2.1201900000000002E-6</c:v>
                </c:pt>
                <c:pt idx="29898">
                  <c:v>2.1200719999999999E-6</c:v>
                </c:pt>
                <c:pt idx="29899">
                  <c:v>2.1199459999999998E-6</c:v>
                </c:pt>
                <c:pt idx="29900">
                  <c:v>2.1198189999999999E-6</c:v>
                </c:pt>
                <c:pt idx="29901">
                  <c:v>2.1196949999999999E-6</c:v>
                </c:pt>
                <c:pt idx="29902">
                  <c:v>2.119568E-6</c:v>
                </c:pt>
                <c:pt idx="29903">
                  <c:v>2.119446E-6</c:v>
                </c:pt>
                <c:pt idx="29904">
                  <c:v>2.1193179999999998E-6</c:v>
                </c:pt>
                <c:pt idx="29905">
                  <c:v>2.1191939999999998E-6</c:v>
                </c:pt>
                <c:pt idx="29906">
                  <c:v>2.119069E-6</c:v>
                </c:pt>
                <c:pt idx="29907">
                  <c:v>2.1189460000000002E-6</c:v>
                </c:pt>
                <c:pt idx="29908">
                  <c:v>2.1188209999999999E-6</c:v>
                </c:pt>
                <c:pt idx="29909">
                  <c:v>2.1186949999999998E-6</c:v>
                </c:pt>
                <c:pt idx="29910">
                  <c:v>2.1185690000000001E-6</c:v>
                </c:pt>
                <c:pt idx="29911">
                  <c:v>2.1184459999999999E-6</c:v>
                </c:pt>
                <c:pt idx="29912">
                  <c:v>2.1183219999999999E-6</c:v>
                </c:pt>
                <c:pt idx="29913">
                  <c:v>2.1181990000000001E-6</c:v>
                </c:pt>
                <c:pt idx="29914">
                  <c:v>2.1180739999999998E-6</c:v>
                </c:pt>
                <c:pt idx="29915">
                  <c:v>2.1179539999999999E-6</c:v>
                </c:pt>
                <c:pt idx="29916">
                  <c:v>2.1178260000000002E-6</c:v>
                </c:pt>
                <c:pt idx="29917">
                  <c:v>2.1177029999999999E-6</c:v>
                </c:pt>
                <c:pt idx="29918">
                  <c:v>2.1175730000000002E-6</c:v>
                </c:pt>
                <c:pt idx="29919">
                  <c:v>2.1174490000000001E-6</c:v>
                </c:pt>
                <c:pt idx="29920">
                  <c:v>2.1173219999999998E-6</c:v>
                </c:pt>
                <c:pt idx="29921">
                  <c:v>2.1171969999999999E-6</c:v>
                </c:pt>
                <c:pt idx="29922">
                  <c:v>2.1170740000000002E-6</c:v>
                </c:pt>
                <c:pt idx="29923">
                  <c:v>2.116953E-6</c:v>
                </c:pt>
                <c:pt idx="29924">
                  <c:v>2.1168269999999999E-6</c:v>
                </c:pt>
                <c:pt idx="29925">
                  <c:v>2.1167049999999999E-6</c:v>
                </c:pt>
                <c:pt idx="29926">
                  <c:v>2.116578E-6</c:v>
                </c:pt>
                <c:pt idx="29927">
                  <c:v>2.116456E-6</c:v>
                </c:pt>
                <c:pt idx="29928">
                  <c:v>2.1163270000000001E-6</c:v>
                </c:pt>
                <c:pt idx="29929">
                  <c:v>2.1162019999999998E-6</c:v>
                </c:pt>
                <c:pt idx="29930">
                  <c:v>2.116077E-6</c:v>
                </c:pt>
                <c:pt idx="29931">
                  <c:v>2.11595E-6</c:v>
                </c:pt>
                <c:pt idx="29932">
                  <c:v>2.1158250000000002E-6</c:v>
                </c:pt>
                <c:pt idx="29933">
                  <c:v>2.1157029999999998E-6</c:v>
                </c:pt>
                <c:pt idx="29934">
                  <c:v>2.1155809999999998E-6</c:v>
                </c:pt>
                <c:pt idx="29935">
                  <c:v>2.1154570000000002E-6</c:v>
                </c:pt>
                <c:pt idx="29936">
                  <c:v>2.1153319999999999E-6</c:v>
                </c:pt>
                <c:pt idx="29937">
                  <c:v>2.115212E-6</c:v>
                </c:pt>
                <c:pt idx="29938">
                  <c:v>2.1150839999999999E-6</c:v>
                </c:pt>
                <c:pt idx="29939">
                  <c:v>2.1149619999999999E-6</c:v>
                </c:pt>
                <c:pt idx="29940">
                  <c:v>2.1148320000000001E-6</c:v>
                </c:pt>
                <c:pt idx="29941">
                  <c:v>2.1147069999999998E-6</c:v>
                </c:pt>
                <c:pt idx="29942">
                  <c:v>2.1145810000000002E-6</c:v>
                </c:pt>
                <c:pt idx="29943">
                  <c:v>2.1144579999999999E-6</c:v>
                </c:pt>
                <c:pt idx="29944">
                  <c:v>2.114331E-6</c:v>
                </c:pt>
                <c:pt idx="29945">
                  <c:v>2.1142060000000002E-6</c:v>
                </c:pt>
                <c:pt idx="29946">
                  <c:v>2.1140800000000001E-6</c:v>
                </c:pt>
                <c:pt idx="29947">
                  <c:v>2.1139580000000001E-6</c:v>
                </c:pt>
                <c:pt idx="29948">
                  <c:v>2.1138340000000001E-6</c:v>
                </c:pt>
                <c:pt idx="29949">
                  <c:v>2.1137109999999999E-6</c:v>
                </c:pt>
                <c:pt idx="29950">
                  <c:v>2.1135869999999998E-6</c:v>
                </c:pt>
                <c:pt idx="29951">
                  <c:v>2.1134649999999998E-6</c:v>
                </c:pt>
                <c:pt idx="29952">
                  <c:v>2.1133370000000001E-6</c:v>
                </c:pt>
                <c:pt idx="29953">
                  <c:v>2.1132139999999999E-6</c:v>
                </c:pt>
                <c:pt idx="29954">
                  <c:v>2.113087E-6</c:v>
                </c:pt>
                <c:pt idx="29955">
                  <c:v>2.1129589999999999E-6</c:v>
                </c:pt>
                <c:pt idx="29956">
                  <c:v>2.1128349999999998E-6</c:v>
                </c:pt>
                <c:pt idx="29957">
                  <c:v>2.1127129999999998E-6</c:v>
                </c:pt>
                <c:pt idx="29958">
                  <c:v>2.1125850000000001E-6</c:v>
                </c:pt>
                <c:pt idx="29959">
                  <c:v>2.112464E-6</c:v>
                </c:pt>
                <c:pt idx="29960">
                  <c:v>2.1123370000000001E-6</c:v>
                </c:pt>
                <c:pt idx="29961">
                  <c:v>2.1122150000000001E-6</c:v>
                </c:pt>
                <c:pt idx="29962">
                  <c:v>2.112089E-6</c:v>
                </c:pt>
                <c:pt idx="29963">
                  <c:v>2.1119609999999998E-6</c:v>
                </c:pt>
                <c:pt idx="29964">
                  <c:v>2.1118350000000002E-6</c:v>
                </c:pt>
                <c:pt idx="29965">
                  <c:v>2.1117110000000001E-6</c:v>
                </c:pt>
                <c:pt idx="29966">
                  <c:v>2.1115870000000001E-6</c:v>
                </c:pt>
                <c:pt idx="29967">
                  <c:v>2.11147E-6</c:v>
                </c:pt>
                <c:pt idx="29968">
                  <c:v>2.1113430000000001E-6</c:v>
                </c:pt>
                <c:pt idx="29969">
                  <c:v>2.1112229999999998E-6</c:v>
                </c:pt>
                <c:pt idx="29970">
                  <c:v>2.1110939999999998E-6</c:v>
                </c:pt>
                <c:pt idx="29971">
                  <c:v>2.110969E-6</c:v>
                </c:pt>
                <c:pt idx="29972">
                  <c:v>2.1108390000000002E-6</c:v>
                </c:pt>
                <c:pt idx="29973">
                  <c:v>2.1107130000000001E-6</c:v>
                </c:pt>
                <c:pt idx="29974">
                  <c:v>2.1105860000000002E-6</c:v>
                </c:pt>
                <c:pt idx="29975">
                  <c:v>2.1104670000000001E-6</c:v>
                </c:pt>
                <c:pt idx="29976">
                  <c:v>2.1103419999999998E-6</c:v>
                </c:pt>
                <c:pt idx="29977">
                  <c:v>2.1102219999999999E-6</c:v>
                </c:pt>
                <c:pt idx="29978">
                  <c:v>2.110095E-6</c:v>
                </c:pt>
                <c:pt idx="29979">
                  <c:v>2.1099739999999998E-6</c:v>
                </c:pt>
                <c:pt idx="29980">
                  <c:v>2.1098469999999999E-6</c:v>
                </c:pt>
                <c:pt idx="29981">
                  <c:v>2.1097190000000002E-6</c:v>
                </c:pt>
                <c:pt idx="29982">
                  <c:v>2.1095939999999999E-6</c:v>
                </c:pt>
                <c:pt idx="29983">
                  <c:v>2.109467E-6</c:v>
                </c:pt>
                <c:pt idx="29984">
                  <c:v>2.109343E-6</c:v>
                </c:pt>
                <c:pt idx="29985">
                  <c:v>2.109219E-6</c:v>
                </c:pt>
                <c:pt idx="29986">
                  <c:v>2.1091010000000001E-6</c:v>
                </c:pt>
                <c:pt idx="29987">
                  <c:v>2.108975E-6</c:v>
                </c:pt>
                <c:pt idx="29988">
                  <c:v>2.108853E-6</c:v>
                </c:pt>
                <c:pt idx="29989">
                  <c:v>2.1087240000000001E-6</c:v>
                </c:pt>
                <c:pt idx="29990">
                  <c:v>2.1086020000000001E-6</c:v>
                </c:pt>
                <c:pt idx="29991">
                  <c:v>2.1084739999999999E-6</c:v>
                </c:pt>
                <c:pt idx="29992">
                  <c:v>2.108347E-6</c:v>
                </c:pt>
                <c:pt idx="29993">
                  <c:v>2.1082209999999999E-6</c:v>
                </c:pt>
                <c:pt idx="29994">
                  <c:v>2.108099E-6</c:v>
                </c:pt>
                <c:pt idx="29995">
                  <c:v>2.1079760000000002E-6</c:v>
                </c:pt>
                <c:pt idx="29996">
                  <c:v>2.107855E-6</c:v>
                </c:pt>
                <c:pt idx="29997">
                  <c:v>2.1077320000000002E-6</c:v>
                </c:pt>
                <c:pt idx="29998">
                  <c:v>2.1076069999999999E-6</c:v>
                </c:pt>
                <c:pt idx="29999">
                  <c:v>2.1074829999999999E-6</c:v>
                </c:pt>
                <c:pt idx="30000">
                  <c:v>2.1073569999999998E-6</c:v>
                </c:pt>
                <c:pt idx="30001">
                  <c:v>2.1072279999999998E-6</c:v>
                </c:pt>
                <c:pt idx="30002">
                  <c:v>2.1071020000000002E-6</c:v>
                </c:pt>
                <c:pt idx="30003">
                  <c:v>2.1069780000000001E-6</c:v>
                </c:pt>
                <c:pt idx="30004">
                  <c:v>2.1068599999999998E-6</c:v>
                </c:pt>
                <c:pt idx="30005">
                  <c:v>2.106735E-6</c:v>
                </c:pt>
                <c:pt idx="30006">
                  <c:v>2.1066120000000002E-6</c:v>
                </c:pt>
                <c:pt idx="30007">
                  <c:v>2.1064860000000001E-6</c:v>
                </c:pt>
                <c:pt idx="30008">
                  <c:v>2.1063640000000001E-6</c:v>
                </c:pt>
                <c:pt idx="30009">
                  <c:v>2.1062409999999999E-6</c:v>
                </c:pt>
                <c:pt idx="30010">
                  <c:v>2.106112E-6</c:v>
                </c:pt>
                <c:pt idx="30011">
                  <c:v>2.1059890000000002E-6</c:v>
                </c:pt>
                <c:pt idx="30012">
                  <c:v>2.105861E-6</c:v>
                </c:pt>
                <c:pt idx="30013">
                  <c:v>2.105739E-6</c:v>
                </c:pt>
                <c:pt idx="30014">
                  <c:v>2.1056120000000001E-6</c:v>
                </c:pt>
                <c:pt idx="30015">
                  <c:v>2.105491E-6</c:v>
                </c:pt>
                <c:pt idx="30016">
                  <c:v>2.1053649999999999E-6</c:v>
                </c:pt>
                <c:pt idx="30017">
                  <c:v>2.1052440000000001E-6</c:v>
                </c:pt>
                <c:pt idx="30018">
                  <c:v>2.1051169999999998E-6</c:v>
                </c:pt>
                <c:pt idx="30019">
                  <c:v>2.1049930000000002E-6</c:v>
                </c:pt>
                <c:pt idx="30020">
                  <c:v>2.1048679999999999E-6</c:v>
                </c:pt>
                <c:pt idx="30021">
                  <c:v>2.1047459999999999E-6</c:v>
                </c:pt>
                <c:pt idx="30022">
                  <c:v>2.1046219999999999E-6</c:v>
                </c:pt>
                <c:pt idx="30023">
                  <c:v>2.1044979999999999E-6</c:v>
                </c:pt>
                <c:pt idx="30024">
                  <c:v>2.104373E-6</c:v>
                </c:pt>
                <c:pt idx="30025">
                  <c:v>2.1042480000000002E-6</c:v>
                </c:pt>
                <c:pt idx="30026">
                  <c:v>2.1041220000000001E-6</c:v>
                </c:pt>
                <c:pt idx="30027">
                  <c:v>2.1040040000000002E-6</c:v>
                </c:pt>
                <c:pt idx="30028">
                  <c:v>2.1038789999999999E-6</c:v>
                </c:pt>
                <c:pt idx="30029">
                  <c:v>2.1037509999999998E-6</c:v>
                </c:pt>
                <c:pt idx="30030">
                  <c:v>2.1036230000000001E-6</c:v>
                </c:pt>
                <c:pt idx="30031">
                  <c:v>2.1034999999999999E-6</c:v>
                </c:pt>
                <c:pt idx="30032">
                  <c:v>2.1033770000000001E-6</c:v>
                </c:pt>
                <c:pt idx="30033">
                  <c:v>2.1032550000000001E-6</c:v>
                </c:pt>
                <c:pt idx="30034">
                  <c:v>2.1031319999999999E-6</c:v>
                </c:pt>
                <c:pt idx="30035">
                  <c:v>2.1030119999999999E-6</c:v>
                </c:pt>
                <c:pt idx="30036">
                  <c:v>2.102885E-6</c:v>
                </c:pt>
                <c:pt idx="30037">
                  <c:v>2.102763E-6</c:v>
                </c:pt>
                <c:pt idx="30038">
                  <c:v>2.1026360000000001E-6</c:v>
                </c:pt>
                <c:pt idx="30039">
                  <c:v>2.1025100000000001E-6</c:v>
                </c:pt>
                <c:pt idx="30040">
                  <c:v>2.1023850000000002E-6</c:v>
                </c:pt>
                <c:pt idx="30041">
                  <c:v>2.1022590000000001E-6</c:v>
                </c:pt>
                <c:pt idx="30042">
                  <c:v>2.1021370000000001E-6</c:v>
                </c:pt>
                <c:pt idx="30043">
                  <c:v>2.1020119999999999E-6</c:v>
                </c:pt>
                <c:pt idx="30044">
                  <c:v>2.1018930000000002E-6</c:v>
                </c:pt>
                <c:pt idx="30045">
                  <c:v>2.1017670000000001E-6</c:v>
                </c:pt>
                <c:pt idx="30046">
                  <c:v>2.101648E-6</c:v>
                </c:pt>
                <c:pt idx="30047">
                  <c:v>2.1015230000000001E-6</c:v>
                </c:pt>
                <c:pt idx="30048">
                  <c:v>2.101395E-6</c:v>
                </c:pt>
                <c:pt idx="30049">
                  <c:v>2.1012669999999998E-6</c:v>
                </c:pt>
                <c:pt idx="30050">
                  <c:v>2.1011429999999998E-6</c:v>
                </c:pt>
                <c:pt idx="30051">
                  <c:v>2.1010190000000002E-6</c:v>
                </c:pt>
                <c:pt idx="30052">
                  <c:v>2.1008970000000002E-6</c:v>
                </c:pt>
                <c:pt idx="30053">
                  <c:v>2.1007730000000002E-6</c:v>
                </c:pt>
                <c:pt idx="30054">
                  <c:v>2.10065E-6</c:v>
                </c:pt>
                <c:pt idx="30055">
                  <c:v>2.1005320000000001E-6</c:v>
                </c:pt>
                <c:pt idx="30056">
                  <c:v>2.1004069999999998E-6</c:v>
                </c:pt>
                <c:pt idx="30057">
                  <c:v>2.1002810000000001E-6</c:v>
                </c:pt>
                <c:pt idx="30058">
                  <c:v>2.1001570000000001E-6</c:v>
                </c:pt>
                <c:pt idx="30059">
                  <c:v>2.1000330000000001E-6</c:v>
                </c:pt>
                <c:pt idx="30060">
                  <c:v>2.0999049999999999E-6</c:v>
                </c:pt>
                <c:pt idx="30061">
                  <c:v>2.099785E-6</c:v>
                </c:pt>
                <c:pt idx="30062">
                  <c:v>2.0996600000000002E-6</c:v>
                </c:pt>
                <c:pt idx="30063">
                  <c:v>2.0995340000000001E-6</c:v>
                </c:pt>
                <c:pt idx="30064">
                  <c:v>2.0994089999999998E-6</c:v>
                </c:pt>
                <c:pt idx="30065">
                  <c:v>2.0992830000000001E-6</c:v>
                </c:pt>
                <c:pt idx="30066">
                  <c:v>2.099162E-6</c:v>
                </c:pt>
                <c:pt idx="30067">
                  <c:v>2.0990379999999999E-6</c:v>
                </c:pt>
                <c:pt idx="30068">
                  <c:v>2.0989200000000001E-6</c:v>
                </c:pt>
                <c:pt idx="30069">
                  <c:v>2.098794E-6</c:v>
                </c:pt>
                <c:pt idx="30070">
                  <c:v>2.098674E-6</c:v>
                </c:pt>
                <c:pt idx="30071">
                  <c:v>2.0985450000000001E-6</c:v>
                </c:pt>
                <c:pt idx="30072">
                  <c:v>2.0984239999999999E-6</c:v>
                </c:pt>
                <c:pt idx="30073">
                  <c:v>2.098297E-6</c:v>
                </c:pt>
                <c:pt idx="30074">
                  <c:v>2.0981680000000001E-6</c:v>
                </c:pt>
                <c:pt idx="30075">
                  <c:v>2.098042E-6</c:v>
                </c:pt>
                <c:pt idx="30076">
                  <c:v>2.097922E-6</c:v>
                </c:pt>
                <c:pt idx="30077">
                  <c:v>2.0977989999999998E-6</c:v>
                </c:pt>
                <c:pt idx="30078">
                  <c:v>2.0976789999999999E-6</c:v>
                </c:pt>
                <c:pt idx="30079">
                  <c:v>2.0975560000000001E-6</c:v>
                </c:pt>
                <c:pt idx="30080">
                  <c:v>2.0974329999999999E-6</c:v>
                </c:pt>
                <c:pt idx="30081">
                  <c:v>2.097308E-6</c:v>
                </c:pt>
                <c:pt idx="30082">
                  <c:v>2.0971880000000001E-6</c:v>
                </c:pt>
                <c:pt idx="30083">
                  <c:v>2.0970610000000002E-6</c:v>
                </c:pt>
                <c:pt idx="30084">
                  <c:v>2.09694E-6</c:v>
                </c:pt>
                <c:pt idx="30085">
                  <c:v>2.0968119999999999E-6</c:v>
                </c:pt>
                <c:pt idx="30086">
                  <c:v>2.0966910000000001E-6</c:v>
                </c:pt>
                <c:pt idx="30087">
                  <c:v>2.0965650000000001E-6</c:v>
                </c:pt>
                <c:pt idx="30088">
                  <c:v>2.0964380000000002E-6</c:v>
                </c:pt>
                <c:pt idx="30089">
                  <c:v>2.0963160000000002E-6</c:v>
                </c:pt>
                <c:pt idx="30090">
                  <c:v>2.096193E-6</c:v>
                </c:pt>
                <c:pt idx="30091">
                  <c:v>2.0960680000000001E-6</c:v>
                </c:pt>
                <c:pt idx="30092">
                  <c:v>2.0959469999999999E-6</c:v>
                </c:pt>
                <c:pt idx="30093">
                  <c:v>2.0958229999999999E-6</c:v>
                </c:pt>
                <c:pt idx="30094">
                  <c:v>2.0956989999999999E-6</c:v>
                </c:pt>
                <c:pt idx="30095">
                  <c:v>2.0955749999999998E-6</c:v>
                </c:pt>
                <c:pt idx="30096">
                  <c:v>2.09545E-6</c:v>
                </c:pt>
                <c:pt idx="30097">
                  <c:v>2.0953320000000001E-6</c:v>
                </c:pt>
                <c:pt idx="30098">
                  <c:v>2.0952069999999998E-6</c:v>
                </c:pt>
                <c:pt idx="30099">
                  <c:v>2.0950829999999998E-6</c:v>
                </c:pt>
                <c:pt idx="30100">
                  <c:v>2.0949590000000002E-6</c:v>
                </c:pt>
                <c:pt idx="30101">
                  <c:v>2.0948339999999999E-6</c:v>
                </c:pt>
                <c:pt idx="30102">
                  <c:v>2.0947099999999999E-6</c:v>
                </c:pt>
                <c:pt idx="30103">
                  <c:v>2.094585E-6</c:v>
                </c:pt>
                <c:pt idx="30104">
                  <c:v>2.0944650000000001E-6</c:v>
                </c:pt>
                <c:pt idx="30105">
                  <c:v>2.0943399999999998E-6</c:v>
                </c:pt>
                <c:pt idx="30106">
                  <c:v>2.0942210000000002E-6</c:v>
                </c:pt>
                <c:pt idx="30107">
                  <c:v>2.0940959999999999E-6</c:v>
                </c:pt>
                <c:pt idx="30108">
                  <c:v>2.0939680000000002E-6</c:v>
                </c:pt>
                <c:pt idx="30109">
                  <c:v>2.0938420000000001E-6</c:v>
                </c:pt>
                <c:pt idx="30110">
                  <c:v>2.0937189999999999E-6</c:v>
                </c:pt>
                <c:pt idx="30111">
                  <c:v>2.0935969999999999E-6</c:v>
                </c:pt>
                <c:pt idx="30112">
                  <c:v>2.0934760000000001E-6</c:v>
                </c:pt>
                <c:pt idx="30113">
                  <c:v>2.0933540000000002E-6</c:v>
                </c:pt>
                <c:pt idx="30114">
                  <c:v>2.0932339999999998E-6</c:v>
                </c:pt>
                <c:pt idx="30115">
                  <c:v>2.0931069999999999E-6</c:v>
                </c:pt>
                <c:pt idx="30116">
                  <c:v>2.0929860000000002E-6</c:v>
                </c:pt>
                <c:pt idx="30117">
                  <c:v>2.0928600000000001E-6</c:v>
                </c:pt>
                <c:pt idx="30118">
                  <c:v>2.0927330000000002E-6</c:v>
                </c:pt>
                <c:pt idx="30119">
                  <c:v>2.0926099999999999E-6</c:v>
                </c:pt>
                <c:pt idx="30120">
                  <c:v>2.0924850000000001E-6</c:v>
                </c:pt>
                <c:pt idx="30121">
                  <c:v>2.092366E-6</c:v>
                </c:pt>
                <c:pt idx="30122">
                  <c:v>2.0922399999999999E-6</c:v>
                </c:pt>
                <c:pt idx="30123">
                  <c:v>2.0921210000000002E-6</c:v>
                </c:pt>
                <c:pt idx="30124">
                  <c:v>2.0919950000000001E-6</c:v>
                </c:pt>
                <c:pt idx="30125">
                  <c:v>2.0918750000000002E-6</c:v>
                </c:pt>
                <c:pt idx="30126">
                  <c:v>2.0917479999999999E-6</c:v>
                </c:pt>
                <c:pt idx="30127">
                  <c:v>2.0916279999999999E-6</c:v>
                </c:pt>
                <c:pt idx="30128">
                  <c:v>2.0915019999999999E-6</c:v>
                </c:pt>
                <c:pt idx="30129">
                  <c:v>2.0913760000000002E-6</c:v>
                </c:pt>
                <c:pt idx="30130">
                  <c:v>2.0912540000000002E-6</c:v>
                </c:pt>
                <c:pt idx="30131">
                  <c:v>2.091131E-6</c:v>
                </c:pt>
                <c:pt idx="30132">
                  <c:v>2.091007E-6</c:v>
                </c:pt>
                <c:pt idx="30133">
                  <c:v>2.0908840000000002E-6</c:v>
                </c:pt>
                <c:pt idx="30134">
                  <c:v>2.0907600000000001E-6</c:v>
                </c:pt>
                <c:pt idx="30135">
                  <c:v>2.0906439999999999E-6</c:v>
                </c:pt>
                <c:pt idx="30136">
                  <c:v>2.0905219999999999E-6</c:v>
                </c:pt>
                <c:pt idx="30137">
                  <c:v>2.090395E-6</c:v>
                </c:pt>
                <c:pt idx="30138">
                  <c:v>2.0902689999999999E-6</c:v>
                </c:pt>
                <c:pt idx="30139">
                  <c:v>2.0901449999999999E-6</c:v>
                </c:pt>
                <c:pt idx="30140">
                  <c:v>2.0900190000000002E-6</c:v>
                </c:pt>
                <c:pt idx="30141">
                  <c:v>2.0898950000000002E-6</c:v>
                </c:pt>
                <c:pt idx="30142">
                  <c:v>2.089772E-6</c:v>
                </c:pt>
                <c:pt idx="30143">
                  <c:v>2.0896529999999998E-6</c:v>
                </c:pt>
                <c:pt idx="30144">
                  <c:v>2.0895320000000001E-6</c:v>
                </c:pt>
                <c:pt idx="30145">
                  <c:v>2.0894100000000001E-6</c:v>
                </c:pt>
                <c:pt idx="30146">
                  <c:v>2.089291E-6</c:v>
                </c:pt>
                <c:pt idx="30147">
                  <c:v>2.0891640000000001E-6</c:v>
                </c:pt>
                <c:pt idx="30148">
                  <c:v>2.0890429999999999E-6</c:v>
                </c:pt>
                <c:pt idx="30149">
                  <c:v>2.088916E-6</c:v>
                </c:pt>
                <c:pt idx="30150">
                  <c:v>2.0887870000000001E-6</c:v>
                </c:pt>
                <c:pt idx="30151">
                  <c:v>2.0886600000000002E-6</c:v>
                </c:pt>
                <c:pt idx="30152">
                  <c:v>2.0885410000000001E-6</c:v>
                </c:pt>
                <c:pt idx="30153">
                  <c:v>2.088417E-6</c:v>
                </c:pt>
                <c:pt idx="30154">
                  <c:v>2.0883E-6</c:v>
                </c:pt>
                <c:pt idx="30155">
                  <c:v>2.0881750000000001E-6</c:v>
                </c:pt>
                <c:pt idx="30156">
                  <c:v>2.0880530000000001E-6</c:v>
                </c:pt>
                <c:pt idx="30157">
                  <c:v>2.0879290000000001E-6</c:v>
                </c:pt>
                <c:pt idx="30158">
                  <c:v>2.0878059999999999E-6</c:v>
                </c:pt>
                <c:pt idx="30159">
                  <c:v>2.087681E-6</c:v>
                </c:pt>
                <c:pt idx="30160">
                  <c:v>2.0875630000000002E-6</c:v>
                </c:pt>
                <c:pt idx="30161">
                  <c:v>2.0874390000000001E-6</c:v>
                </c:pt>
                <c:pt idx="30162">
                  <c:v>2.0873139999999999E-6</c:v>
                </c:pt>
                <c:pt idx="30163">
                  <c:v>2.0871880000000002E-6</c:v>
                </c:pt>
                <c:pt idx="30164">
                  <c:v>2.0870629999999999E-6</c:v>
                </c:pt>
                <c:pt idx="30165">
                  <c:v>2.0869439999999998E-6</c:v>
                </c:pt>
                <c:pt idx="30166">
                  <c:v>2.0868200000000002E-6</c:v>
                </c:pt>
                <c:pt idx="30167">
                  <c:v>2.0867030000000002E-6</c:v>
                </c:pt>
                <c:pt idx="30168">
                  <c:v>2.0865799999999999E-6</c:v>
                </c:pt>
                <c:pt idx="30169">
                  <c:v>2.0864539999999998E-6</c:v>
                </c:pt>
                <c:pt idx="30170">
                  <c:v>2.086329E-6</c:v>
                </c:pt>
                <c:pt idx="30171">
                  <c:v>2.0862029999999999E-6</c:v>
                </c:pt>
                <c:pt idx="30172">
                  <c:v>2.0860800000000001E-6</c:v>
                </c:pt>
                <c:pt idx="30173">
                  <c:v>2.0859569999999999E-6</c:v>
                </c:pt>
                <c:pt idx="30174">
                  <c:v>2.0858419999999999E-6</c:v>
                </c:pt>
                <c:pt idx="30175">
                  <c:v>2.0857190000000001E-6</c:v>
                </c:pt>
                <c:pt idx="30176">
                  <c:v>2.0855950000000001E-6</c:v>
                </c:pt>
                <c:pt idx="30177">
                  <c:v>2.0854700000000002E-6</c:v>
                </c:pt>
                <c:pt idx="30178">
                  <c:v>2.0853449999999999E-6</c:v>
                </c:pt>
                <c:pt idx="30179">
                  <c:v>2.0852209999999999E-6</c:v>
                </c:pt>
                <c:pt idx="30180">
                  <c:v>2.0850980000000001E-6</c:v>
                </c:pt>
                <c:pt idx="30181">
                  <c:v>2.0849819999999999E-6</c:v>
                </c:pt>
                <c:pt idx="30182">
                  <c:v>2.0848590000000001E-6</c:v>
                </c:pt>
                <c:pt idx="30183">
                  <c:v>2.0847379999999999E-6</c:v>
                </c:pt>
                <c:pt idx="30184">
                  <c:v>2.084611E-6</c:v>
                </c:pt>
                <c:pt idx="30185">
                  <c:v>2.084487E-6</c:v>
                </c:pt>
                <c:pt idx="30186">
                  <c:v>2.0843620000000001E-6</c:v>
                </c:pt>
                <c:pt idx="30187">
                  <c:v>2.0842389999999999E-6</c:v>
                </c:pt>
                <c:pt idx="30188">
                  <c:v>2.0841169999999999E-6</c:v>
                </c:pt>
                <c:pt idx="30189">
                  <c:v>2.0839949999999999E-6</c:v>
                </c:pt>
                <c:pt idx="30190">
                  <c:v>2.083873E-6</c:v>
                </c:pt>
                <c:pt idx="30191">
                  <c:v>2.0837500000000002E-6</c:v>
                </c:pt>
                <c:pt idx="30192">
                  <c:v>2.0836339999999999E-6</c:v>
                </c:pt>
                <c:pt idx="30193">
                  <c:v>2.0835110000000001E-6</c:v>
                </c:pt>
                <c:pt idx="30194">
                  <c:v>2.0833859999999999E-6</c:v>
                </c:pt>
                <c:pt idx="30195">
                  <c:v>2.0832580000000001E-6</c:v>
                </c:pt>
                <c:pt idx="30196">
                  <c:v>2.0831349999999999E-6</c:v>
                </c:pt>
                <c:pt idx="30197">
                  <c:v>2.0830109999999999E-6</c:v>
                </c:pt>
                <c:pt idx="30198">
                  <c:v>2.0828939999999998E-6</c:v>
                </c:pt>
                <c:pt idx="30199">
                  <c:v>2.0827699999999998E-6</c:v>
                </c:pt>
                <c:pt idx="30200">
                  <c:v>2.0826519999999999E-6</c:v>
                </c:pt>
                <c:pt idx="30201">
                  <c:v>2.0825279999999999E-6</c:v>
                </c:pt>
                <c:pt idx="30202">
                  <c:v>2.082403E-6</c:v>
                </c:pt>
                <c:pt idx="30203">
                  <c:v>2.0822780000000002E-6</c:v>
                </c:pt>
                <c:pt idx="30204">
                  <c:v>2.0821540000000002E-6</c:v>
                </c:pt>
                <c:pt idx="30205">
                  <c:v>2.082033E-6</c:v>
                </c:pt>
                <c:pt idx="30206">
                  <c:v>2.0819159999999999E-6</c:v>
                </c:pt>
                <c:pt idx="30207">
                  <c:v>2.0817910000000001E-6</c:v>
                </c:pt>
                <c:pt idx="30208">
                  <c:v>2.0816690000000001E-6</c:v>
                </c:pt>
                <c:pt idx="30209">
                  <c:v>2.081543E-6</c:v>
                </c:pt>
                <c:pt idx="30210">
                  <c:v>2.081419E-6</c:v>
                </c:pt>
                <c:pt idx="30211">
                  <c:v>2.0812990000000001E-6</c:v>
                </c:pt>
                <c:pt idx="30212">
                  <c:v>2.0811770000000001E-6</c:v>
                </c:pt>
                <c:pt idx="30213">
                  <c:v>2.0810559999999999E-6</c:v>
                </c:pt>
                <c:pt idx="30214">
                  <c:v>2.0809339999999999E-6</c:v>
                </c:pt>
                <c:pt idx="30215">
                  <c:v>2.0808110000000001E-6</c:v>
                </c:pt>
                <c:pt idx="30216">
                  <c:v>2.0806940000000001E-6</c:v>
                </c:pt>
                <c:pt idx="30217">
                  <c:v>2.0805689999999998E-6</c:v>
                </c:pt>
                <c:pt idx="30218">
                  <c:v>2.0804480000000001E-6</c:v>
                </c:pt>
                <c:pt idx="30219">
                  <c:v>2.0803199999999999E-6</c:v>
                </c:pt>
                <c:pt idx="30220">
                  <c:v>2.080198E-6</c:v>
                </c:pt>
                <c:pt idx="30221">
                  <c:v>2.0800719999999999E-6</c:v>
                </c:pt>
                <c:pt idx="30222">
                  <c:v>2.0799490000000001E-6</c:v>
                </c:pt>
                <c:pt idx="30223">
                  <c:v>2.0798259999999998E-6</c:v>
                </c:pt>
                <c:pt idx="30224">
                  <c:v>2.0797089999999998E-6</c:v>
                </c:pt>
                <c:pt idx="30225">
                  <c:v>2.079586E-6</c:v>
                </c:pt>
                <c:pt idx="30226">
                  <c:v>2.0794680000000001E-6</c:v>
                </c:pt>
                <c:pt idx="30227">
                  <c:v>2.0793440000000001E-6</c:v>
                </c:pt>
                <c:pt idx="30228">
                  <c:v>2.0792209999999999E-6</c:v>
                </c:pt>
                <c:pt idx="30229">
                  <c:v>2.079096E-6</c:v>
                </c:pt>
                <c:pt idx="30230">
                  <c:v>2.078972E-6</c:v>
                </c:pt>
                <c:pt idx="30231">
                  <c:v>2.0788520000000001E-6</c:v>
                </c:pt>
                <c:pt idx="30232">
                  <c:v>2.0787340000000002E-6</c:v>
                </c:pt>
                <c:pt idx="30233">
                  <c:v>2.0786080000000001E-6</c:v>
                </c:pt>
                <c:pt idx="30234">
                  <c:v>2.0784880000000002E-6</c:v>
                </c:pt>
                <c:pt idx="30235">
                  <c:v>2.0783629999999999E-6</c:v>
                </c:pt>
                <c:pt idx="30236">
                  <c:v>2.078243E-6</c:v>
                </c:pt>
                <c:pt idx="30237">
                  <c:v>2.0781169999999999E-6</c:v>
                </c:pt>
                <c:pt idx="30238">
                  <c:v>2.0779940000000001E-6</c:v>
                </c:pt>
                <c:pt idx="30239">
                  <c:v>2.0778700000000001E-6</c:v>
                </c:pt>
                <c:pt idx="30240">
                  <c:v>2.0777539999999998E-6</c:v>
                </c:pt>
                <c:pt idx="30241">
                  <c:v>2.0776299999999998E-6</c:v>
                </c:pt>
                <c:pt idx="30242">
                  <c:v>2.0775099999999999E-6</c:v>
                </c:pt>
                <c:pt idx="30243">
                  <c:v>2.0773840000000002E-6</c:v>
                </c:pt>
                <c:pt idx="30244">
                  <c:v>2.0772639999999999E-6</c:v>
                </c:pt>
                <c:pt idx="30245">
                  <c:v>2.0771399999999998E-6</c:v>
                </c:pt>
                <c:pt idx="30246">
                  <c:v>2.0770199999999999E-6</c:v>
                </c:pt>
                <c:pt idx="30247">
                  <c:v>2.0768939999999998E-6</c:v>
                </c:pt>
                <c:pt idx="30248">
                  <c:v>2.0767719999999998E-6</c:v>
                </c:pt>
                <c:pt idx="30249">
                  <c:v>2.0766530000000001E-6</c:v>
                </c:pt>
                <c:pt idx="30250">
                  <c:v>2.0765290000000001E-6</c:v>
                </c:pt>
                <c:pt idx="30251">
                  <c:v>2.07641E-6</c:v>
                </c:pt>
                <c:pt idx="30252">
                  <c:v>2.0762850000000001E-6</c:v>
                </c:pt>
                <c:pt idx="30253">
                  <c:v>2.0761689999999999E-6</c:v>
                </c:pt>
                <c:pt idx="30254">
                  <c:v>2.076042E-6</c:v>
                </c:pt>
                <c:pt idx="30255">
                  <c:v>2.0759229999999999E-6</c:v>
                </c:pt>
                <c:pt idx="30256">
                  <c:v>2.0757969999999998E-6</c:v>
                </c:pt>
                <c:pt idx="30257">
                  <c:v>2.0756749999999998E-6</c:v>
                </c:pt>
                <c:pt idx="30258">
                  <c:v>2.0755490000000002E-6</c:v>
                </c:pt>
                <c:pt idx="30259">
                  <c:v>2.075428E-6</c:v>
                </c:pt>
                <c:pt idx="30260">
                  <c:v>2.0753089999999999E-6</c:v>
                </c:pt>
                <c:pt idx="30261">
                  <c:v>2.0751849999999999E-6</c:v>
                </c:pt>
                <c:pt idx="30262">
                  <c:v>2.0750629999999999E-6</c:v>
                </c:pt>
                <c:pt idx="30263">
                  <c:v>2.0749400000000001E-6</c:v>
                </c:pt>
                <c:pt idx="30264">
                  <c:v>2.0748169999999999E-6</c:v>
                </c:pt>
                <c:pt idx="30265">
                  <c:v>2.0746980000000002E-6</c:v>
                </c:pt>
                <c:pt idx="30266">
                  <c:v>2.0745810000000001E-6</c:v>
                </c:pt>
                <c:pt idx="30267">
                  <c:v>2.0744559999999998E-6</c:v>
                </c:pt>
                <c:pt idx="30268">
                  <c:v>2.0743359999999999E-6</c:v>
                </c:pt>
                <c:pt idx="30269">
                  <c:v>2.074209E-6</c:v>
                </c:pt>
                <c:pt idx="30270">
                  <c:v>2.0740899999999999E-6</c:v>
                </c:pt>
                <c:pt idx="30271">
                  <c:v>2.0739639999999998E-6</c:v>
                </c:pt>
                <c:pt idx="30272">
                  <c:v>2.0738439999999999E-6</c:v>
                </c:pt>
                <c:pt idx="30273">
                  <c:v>2.073719E-6</c:v>
                </c:pt>
                <c:pt idx="30274">
                  <c:v>2.073595E-6</c:v>
                </c:pt>
                <c:pt idx="30275">
                  <c:v>2.0734720000000002E-6</c:v>
                </c:pt>
                <c:pt idx="30276">
                  <c:v>2.0733550000000002E-6</c:v>
                </c:pt>
                <c:pt idx="30277">
                  <c:v>2.0732330000000002E-6</c:v>
                </c:pt>
                <c:pt idx="30278">
                  <c:v>2.0731180000000002E-6</c:v>
                </c:pt>
                <c:pt idx="30279">
                  <c:v>2.072995E-6</c:v>
                </c:pt>
                <c:pt idx="30280">
                  <c:v>2.0728720000000002E-6</c:v>
                </c:pt>
                <c:pt idx="30281">
                  <c:v>2.0727449999999998E-6</c:v>
                </c:pt>
                <c:pt idx="30282">
                  <c:v>2.07262E-6</c:v>
                </c:pt>
                <c:pt idx="30283">
                  <c:v>2.072496E-6</c:v>
                </c:pt>
                <c:pt idx="30284">
                  <c:v>2.0723769999999998E-6</c:v>
                </c:pt>
                <c:pt idx="30285">
                  <c:v>2.0722560000000001E-6</c:v>
                </c:pt>
                <c:pt idx="30286">
                  <c:v>2.0721360000000002E-6</c:v>
                </c:pt>
                <c:pt idx="30287">
                  <c:v>2.0720179999999999E-6</c:v>
                </c:pt>
                <c:pt idx="30288">
                  <c:v>2.071893E-6</c:v>
                </c:pt>
                <c:pt idx="30289">
                  <c:v>2.0717699999999998E-6</c:v>
                </c:pt>
                <c:pt idx="30290">
                  <c:v>2.0716519999999999E-6</c:v>
                </c:pt>
                <c:pt idx="30291">
                  <c:v>2.0715270000000001E-6</c:v>
                </c:pt>
                <c:pt idx="30292">
                  <c:v>2.0714039999999999E-6</c:v>
                </c:pt>
                <c:pt idx="30293">
                  <c:v>2.071279E-6</c:v>
                </c:pt>
                <c:pt idx="30294">
                  <c:v>2.071155E-6</c:v>
                </c:pt>
                <c:pt idx="30295">
                  <c:v>2.0710350000000001E-6</c:v>
                </c:pt>
                <c:pt idx="30296">
                  <c:v>2.0709150000000001E-6</c:v>
                </c:pt>
                <c:pt idx="30297">
                  <c:v>2.0707949999999998E-6</c:v>
                </c:pt>
                <c:pt idx="30298">
                  <c:v>2.070679E-6</c:v>
                </c:pt>
                <c:pt idx="30299">
                  <c:v>2.0705540000000001E-6</c:v>
                </c:pt>
                <c:pt idx="30300">
                  <c:v>2.0704300000000001E-6</c:v>
                </c:pt>
                <c:pt idx="30301">
                  <c:v>2.070304E-6</c:v>
                </c:pt>
                <c:pt idx="30302">
                  <c:v>2.0701829999999998E-6</c:v>
                </c:pt>
                <c:pt idx="30303">
                  <c:v>2.0700620000000001E-6</c:v>
                </c:pt>
                <c:pt idx="30304">
                  <c:v>2.0699389999999999E-6</c:v>
                </c:pt>
                <c:pt idx="30305">
                  <c:v>2.0698180000000001E-6</c:v>
                </c:pt>
                <c:pt idx="30306">
                  <c:v>2.0697010000000001E-6</c:v>
                </c:pt>
                <c:pt idx="30307">
                  <c:v>2.0695779999999999E-6</c:v>
                </c:pt>
                <c:pt idx="30308">
                  <c:v>2.06946E-6</c:v>
                </c:pt>
                <c:pt idx="30309">
                  <c:v>2.0693339999999999E-6</c:v>
                </c:pt>
                <c:pt idx="30310">
                  <c:v>2.0692149999999998E-6</c:v>
                </c:pt>
                <c:pt idx="30311">
                  <c:v>2.0690890000000001E-6</c:v>
                </c:pt>
                <c:pt idx="30312">
                  <c:v>2.0689650000000001E-6</c:v>
                </c:pt>
                <c:pt idx="30313">
                  <c:v>2.0688410000000001E-6</c:v>
                </c:pt>
                <c:pt idx="30314">
                  <c:v>2.0687179999999999E-6</c:v>
                </c:pt>
                <c:pt idx="30315">
                  <c:v>2.0686E-6</c:v>
                </c:pt>
                <c:pt idx="30316">
                  <c:v>2.0684840000000002E-6</c:v>
                </c:pt>
                <c:pt idx="30317">
                  <c:v>2.0683600000000001E-6</c:v>
                </c:pt>
                <c:pt idx="30318">
                  <c:v>2.068241E-6</c:v>
                </c:pt>
                <c:pt idx="30319">
                  <c:v>2.0681160000000002E-6</c:v>
                </c:pt>
                <c:pt idx="30320">
                  <c:v>2.0679940000000002E-6</c:v>
                </c:pt>
                <c:pt idx="30321">
                  <c:v>2.0678689999999999E-6</c:v>
                </c:pt>
                <c:pt idx="30322">
                  <c:v>2.0677460000000001E-6</c:v>
                </c:pt>
                <c:pt idx="30323">
                  <c:v>2.0676290000000001E-6</c:v>
                </c:pt>
                <c:pt idx="30324">
                  <c:v>2.0675059999999999E-6</c:v>
                </c:pt>
                <c:pt idx="30325">
                  <c:v>2.0673839999999999E-6</c:v>
                </c:pt>
                <c:pt idx="30326">
                  <c:v>2.0672610000000001E-6</c:v>
                </c:pt>
                <c:pt idx="30327">
                  <c:v>2.0671410000000002E-6</c:v>
                </c:pt>
                <c:pt idx="30328">
                  <c:v>2.06702E-6</c:v>
                </c:pt>
                <c:pt idx="30329">
                  <c:v>2.0669000000000001E-6</c:v>
                </c:pt>
                <c:pt idx="30330">
                  <c:v>2.0667820000000002E-6</c:v>
                </c:pt>
                <c:pt idx="30331">
                  <c:v>2.0666569999999999E-6</c:v>
                </c:pt>
                <c:pt idx="30332">
                  <c:v>2.066537E-6</c:v>
                </c:pt>
                <c:pt idx="30333">
                  <c:v>2.0664109999999999E-6</c:v>
                </c:pt>
                <c:pt idx="30334">
                  <c:v>2.0662919999999998E-6</c:v>
                </c:pt>
                <c:pt idx="30335">
                  <c:v>2.0661669999999999E-6</c:v>
                </c:pt>
                <c:pt idx="30336">
                  <c:v>2.0660490000000001E-6</c:v>
                </c:pt>
                <c:pt idx="30337">
                  <c:v>2.0659270000000001E-6</c:v>
                </c:pt>
                <c:pt idx="30338">
                  <c:v>2.0658039999999999E-6</c:v>
                </c:pt>
                <c:pt idx="30339">
                  <c:v>2.0656810000000001E-6</c:v>
                </c:pt>
                <c:pt idx="30340">
                  <c:v>2.0655599999999999E-6</c:v>
                </c:pt>
                <c:pt idx="30341">
                  <c:v>2.0654359999999999E-6</c:v>
                </c:pt>
                <c:pt idx="30342">
                  <c:v>2.065316E-6</c:v>
                </c:pt>
                <c:pt idx="30343">
                  <c:v>2.0651949999999998E-6</c:v>
                </c:pt>
                <c:pt idx="30344">
                  <c:v>2.0650749999999999E-6</c:v>
                </c:pt>
                <c:pt idx="30345">
                  <c:v>2.0649560000000002E-6</c:v>
                </c:pt>
                <c:pt idx="30346">
                  <c:v>2.0648320000000002E-6</c:v>
                </c:pt>
                <c:pt idx="30347">
                  <c:v>2.0647100000000002E-6</c:v>
                </c:pt>
                <c:pt idx="30348">
                  <c:v>2.064587E-6</c:v>
                </c:pt>
                <c:pt idx="30349">
                  <c:v>2.064467E-6</c:v>
                </c:pt>
                <c:pt idx="30350">
                  <c:v>2.0643439999999998E-6</c:v>
                </c:pt>
                <c:pt idx="30351">
                  <c:v>2.0642219999999998E-6</c:v>
                </c:pt>
                <c:pt idx="30352">
                  <c:v>2.0641069999999998E-6</c:v>
                </c:pt>
                <c:pt idx="30353">
                  <c:v>2.0639869999999999E-6</c:v>
                </c:pt>
                <c:pt idx="30354">
                  <c:v>2.06386E-6</c:v>
                </c:pt>
                <c:pt idx="30355">
                  <c:v>2.0637389999999998E-6</c:v>
                </c:pt>
                <c:pt idx="30356">
                  <c:v>2.0636119999999999E-6</c:v>
                </c:pt>
                <c:pt idx="30357">
                  <c:v>2.0634910000000002E-6</c:v>
                </c:pt>
                <c:pt idx="30358">
                  <c:v>2.063368E-6</c:v>
                </c:pt>
                <c:pt idx="30359">
                  <c:v>2.0632480000000001E-6</c:v>
                </c:pt>
                <c:pt idx="30360">
                  <c:v>2.0631269999999999E-6</c:v>
                </c:pt>
                <c:pt idx="30361">
                  <c:v>2.063007E-6</c:v>
                </c:pt>
                <c:pt idx="30362">
                  <c:v>2.0628859999999998E-6</c:v>
                </c:pt>
                <c:pt idx="30363">
                  <c:v>2.06277E-6</c:v>
                </c:pt>
                <c:pt idx="30364">
                  <c:v>2.0626470000000002E-6</c:v>
                </c:pt>
                <c:pt idx="30365">
                  <c:v>2.0625230000000002E-6</c:v>
                </c:pt>
                <c:pt idx="30366">
                  <c:v>2.0624010000000002E-6</c:v>
                </c:pt>
                <c:pt idx="30367">
                  <c:v>2.0622820000000001E-6</c:v>
                </c:pt>
                <c:pt idx="30368">
                  <c:v>2.0621569999999998E-6</c:v>
                </c:pt>
                <c:pt idx="30369">
                  <c:v>2.0620349999999998E-6</c:v>
                </c:pt>
                <c:pt idx="30370">
                  <c:v>2.061912E-6</c:v>
                </c:pt>
                <c:pt idx="30371">
                  <c:v>2.06179E-6</c:v>
                </c:pt>
                <c:pt idx="30372">
                  <c:v>2.0616669999999998E-6</c:v>
                </c:pt>
                <c:pt idx="30373">
                  <c:v>2.0615460000000001E-6</c:v>
                </c:pt>
                <c:pt idx="30374">
                  <c:v>2.0614319999999999E-6</c:v>
                </c:pt>
                <c:pt idx="30375">
                  <c:v>2.0613110000000002E-6</c:v>
                </c:pt>
                <c:pt idx="30376">
                  <c:v>2.0611870000000001E-6</c:v>
                </c:pt>
                <c:pt idx="30377">
                  <c:v>2.061066E-6</c:v>
                </c:pt>
                <c:pt idx="30378">
                  <c:v>2.0609419999999999E-6</c:v>
                </c:pt>
                <c:pt idx="30379">
                  <c:v>2.0608260000000001E-6</c:v>
                </c:pt>
                <c:pt idx="30380">
                  <c:v>2.0607029999999999E-6</c:v>
                </c:pt>
                <c:pt idx="30381">
                  <c:v>2.0605789999999999E-6</c:v>
                </c:pt>
                <c:pt idx="30382">
                  <c:v>2.0604549999999998E-6</c:v>
                </c:pt>
                <c:pt idx="30383">
                  <c:v>2.060339E-6</c:v>
                </c:pt>
                <c:pt idx="30384">
                  <c:v>2.0602190000000001E-6</c:v>
                </c:pt>
                <c:pt idx="30385">
                  <c:v>2.0600939999999998E-6</c:v>
                </c:pt>
                <c:pt idx="30386">
                  <c:v>2.0599730000000001E-6</c:v>
                </c:pt>
                <c:pt idx="30387">
                  <c:v>2.059847E-6</c:v>
                </c:pt>
                <c:pt idx="30388">
                  <c:v>2.0597240000000002E-6</c:v>
                </c:pt>
                <c:pt idx="30389">
                  <c:v>2.0596050000000001E-6</c:v>
                </c:pt>
                <c:pt idx="30390">
                  <c:v>2.059486E-6</c:v>
                </c:pt>
                <c:pt idx="30391">
                  <c:v>2.0593680000000001E-6</c:v>
                </c:pt>
                <c:pt idx="30392">
                  <c:v>2.0592469999999999E-6</c:v>
                </c:pt>
                <c:pt idx="30393">
                  <c:v>2.0591310000000001E-6</c:v>
                </c:pt>
                <c:pt idx="30394">
                  <c:v>2.0590070000000001E-6</c:v>
                </c:pt>
                <c:pt idx="30395">
                  <c:v>2.0588850000000001E-6</c:v>
                </c:pt>
                <c:pt idx="30396">
                  <c:v>2.0587599999999998E-6</c:v>
                </c:pt>
                <c:pt idx="30397">
                  <c:v>2.0586359999999998E-6</c:v>
                </c:pt>
                <c:pt idx="30398">
                  <c:v>2.0585190000000002E-6</c:v>
                </c:pt>
                <c:pt idx="30399">
                  <c:v>2.0583970000000002E-6</c:v>
                </c:pt>
                <c:pt idx="30400">
                  <c:v>2.058274E-6</c:v>
                </c:pt>
                <c:pt idx="30401">
                  <c:v>2.058152E-6</c:v>
                </c:pt>
                <c:pt idx="30402">
                  <c:v>2.0580320000000001E-6</c:v>
                </c:pt>
                <c:pt idx="30403">
                  <c:v>2.0579140000000002E-6</c:v>
                </c:pt>
                <c:pt idx="30404">
                  <c:v>2.0577939999999999E-6</c:v>
                </c:pt>
                <c:pt idx="30405">
                  <c:v>2.0576730000000001E-6</c:v>
                </c:pt>
                <c:pt idx="30406">
                  <c:v>2.0575560000000001E-6</c:v>
                </c:pt>
                <c:pt idx="30407">
                  <c:v>2.057432E-6</c:v>
                </c:pt>
                <c:pt idx="30408">
                  <c:v>2.0573089999999998E-6</c:v>
                </c:pt>
                <c:pt idx="30409">
                  <c:v>2.0571850000000002E-6</c:v>
                </c:pt>
                <c:pt idx="30410">
                  <c:v>2.0570660000000001E-6</c:v>
                </c:pt>
                <c:pt idx="30411">
                  <c:v>2.056942E-6</c:v>
                </c:pt>
                <c:pt idx="30412">
                  <c:v>2.0568240000000002E-6</c:v>
                </c:pt>
                <c:pt idx="30413">
                  <c:v>2.0567000000000001E-6</c:v>
                </c:pt>
                <c:pt idx="30414">
                  <c:v>2.0565839999999999E-6</c:v>
                </c:pt>
                <c:pt idx="30415">
                  <c:v>2.0564599999999999E-6</c:v>
                </c:pt>
                <c:pt idx="30416">
                  <c:v>2.0563429999999998E-6</c:v>
                </c:pt>
                <c:pt idx="30417">
                  <c:v>2.0562190000000002E-6</c:v>
                </c:pt>
                <c:pt idx="30418">
                  <c:v>2.0560950000000002E-6</c:v>
                </c:pt>
                <c:pt idx="30419">
                  <c:v>2.055972E-6</c:v>
                </c:pt>
                <c:pt idx="30420">
                  <c:v>2.0558560000000001E-6</c:v>
                </c:pt>
                <c:pt idx="30421">
                  <c:v>2.055735E-6</c:v>
                </c:pt>
                <c:pt idx="30422">
                  <c:v>2.055613E-6</c:v>
                </c:pt>
                <c:pt idx="30423">
                  <c:v>2.0554939999999999E-6</c:v>
                </c:pt>
                <c:pt idx="30424">
                  <c:v>2.0553750000000002E-6</c:v>
                </c:pt>
                <c:pt idx="30425">
                  <c:v>2.0552499999999999E-6</c:v>
                </c:pt>
                <c:pt idx="30426">
                  <c:v>2.0551320000000001E-6</c:v>
                </c:pt>
                <c:pt idx="30427">
                  <c:v>2.0550070000000002E-6</c:v>
                </c:pt>
                <c:pt idx="30428">
                  <c:v>2.0548889999999999E-6</c:v>
                </c:pt>
                <c:pt idx="30429">
                  <c:v>2.0547660000000001E-6</c:v>
                </c:pt>
                <c:pt idx="30430">
                  <c:v>2.0546440000000001E-6</c:v>
                </c:pt>
                <c:pt idx="30431">
                  <c:v>2.0545220000000002E-6</c:v>
                </c:pt>
                <c:pt idx="30432">
                  <c:v>2.0544000000000002E-6</c:v>
                </c:pt>
                <c:pt idx="30433">
                  <c:v>2.054279E-6</c:v>
                </c:pt>
                <c:pt idx="30434">
                  <c:v>2.054164E-6</c:v>
                </c:pt>
                <c:pt idx="30435">
                  <c:v>2.0540429999999999E-6</c:v>
                </c:pt>
                <c:pt idx="30436">
                  <c:v>2.0539220000000001E-6</c:v>
                </c:pt>
                <c:pt idx="30437">
                  <c:v>2.053801E-6</c:v>
                </c:pt>
                <c:pt idx="30438">
                  <c:v>2.0536780000000002E-6</c:v>
                </c:pt>
                <c:pt idx="30439">
                  <c:v>2.0535579999999998E-6</c:v>
                </c:pt>
                <c:pt idx="30440">
                  <c:v>2.053435E-6</c:v>
                </c:pt>
                <c:pt idx="30441">
                  <c:v>2.053318E-6</c:v>
                </c:pt>
                <c:pt idx="30442">
                  <c:v>2.0531950000000002E-6</c:v>
                </c:pt>
                <c:pt idx="30443">
                  <c:v>2.0530780000000001E-6</c:v>
                </c:pt>
                <c:pt idx="30444">
                  <c:v>2.0529540000000001E-6</c:v>
                </c:pt>
                <c:pt idx="30445">
                  <c:v>2.052835E-6</c:v>
                </c:pt>
                <c:pt idx="30446">
                  <c:v>2.0527109999999999E-6</c:v>
                </c:pt>
                <c:pt idx="30447">
                  <c:v>2.0525900000000002E-6</c:v>
                </c:pt>
                <c:pt idx="30448">
                  <c:v>2.052469E-6</c:v>
                </c:pt>
                <c:pt idx="30449">
                  <c:v>2.0523459999999998E-6</c:v>
                </c:pt>
                <c:pt idx="30450">
                  <c:v>2.0522239999999998E-6</c:v>
                </c:pt>
                <c:pt idx="30451">
                  <c:v>2.0521039999999999E-6</c:v>
                </c:pt>
                <c:pt idx="30452">
                  <c:v>2.0519849999999998E-6</c:v>
                </c:pt>
                <c:pt idx="30453">
                  <c:v>2.0518680000000002E-6</c:v>
                </c:pt>
                <c:pt idx="30454">
                  <c:v>2.0517490000000001E-6</c:v>
                </c:pt>
                <c:pt idx="30455">
                  <c:v>2.05163E-6</c:v>
                </c:pt>
                <c:pt idx="30456">
                  <c:v>2.0515059999999999E-6</c:v>
                </c:pt>
                <c:pt idx="30457">
                  <c:v>2.0513850000000002E-6</c:v>
                </c:pt>
                <c:pt idx="30458">
                  <c:v>2.0512610000000001E-6</c:v>
                </c:pt>
                <c:pt idx="30459">
                  <c:v>2.0511409999999998E-6</c:v>
                </c:pt>
                <c:pt idx="30460">
                  <c:v>2.0510189999999998E-6</c:v>
                </c:pt>
                <c:pt idx="30461">
                  <c:v>2.0508969999999998E-6</c:v>
                </c:pt>
                <c:pt idx="30462">
                  <c:v>2.0507760000000001E-6</c:v>
                </c:pt>
                <c:pt idx="30463">
                  <c:v>2.050657E-6</c:v>
                </c:pt>
                <c:pt idx="30464">
                  <c:v>2.050542E-6</c:v>
                </c:pt>
                <c:pt idx="30465">
                  <c:v>2.05042E-6</c:v>
                </c:pt>
                <c:pt idx="30466">
                  <c:v>2.0503020000000001E-6</c:v>
                </c:pt>
                <c:pt idx="30467">
                  <c:v>2.0501780000000001E-6</c:v>
                </c:pt>
                <c:pt idx="30468">
                  <c:v>2.0500560000000001E-6</c:v>
                </c:pt>
                <c:pt idx="30469">
                  <c:v>2.0499320000000001E-6</c:v>
                </c:pt>
                <c:pt idx="30470">
                  <c:v>2.049813E-6</c:v>
                </c:pt>
                <c:pt idx="30471">
                  <c:v>2.0496930000000001E-6</c:v>
                </c:pt>
                <c:pt idx="30472">
                  <c:v>2.0495710000000001E-6</c:v>
                </c:pt>
                <c:pt idx="30473">
                  <c:v>2.0494499999999999E-6</c:v>
                </c:pt>
                <c:pt idx="30474">
                  <c:v>2.049332E-6</c:v>
                </c:pt>
                <c:pt idx="30475">
                  <c:v>2.0492120000000001E-6</c:v>
                </c:pt>
                <c:pt idx="30476">
                  <c:v>2.0490939999999998E-6</c:v>
                </c:pt>
                <c:pt idx="30477">
                  <c:v>2.0489739999999999E-6</c:v>
                </c:pt>
                <c:pt idx="30478">
                  <c:v>2.0488519999999999E-6</c:v>
                </c:pt>
                <c:pt idx="30479">
                  <c:v>2.0487299999999999E-6</c:v>
                </c:pt>
                <c:pt idx="30480">
                  <c:v>2.048608E-6</c:v>
                </c:pt>
                <c:pt idx="30481">
                  <c:v>2.048486E-6</c:v>
                </c:pt>
                <c:pt idx="30482">
                  <c:v>2.048364E-6</c:v>
                </c:pt>
                <c:pt idx="30483">
                  <c:v>2.048242E-6</c:v>
                </c:pt>
                <c:pt idx="30484">
                  <c:v>2.0481290000000001E-6</c:v>
                </c:pt>
                <c:pt idx="30485">
                  <c:v>2.0480079999999999E-6</c:v>
                </c:pt>
                <c:pt idx="30486">
                  <c:v>2.0478839999999999E-6</c:v>
                </c:pt>
                <c:pt idx="30487">
                  <c:v>2.0477599999999999E-6</c:v>
                </c:pt>
                <c:pt idx="30488">
                  <c:v>2.0476410000000002E-6</c:v>
                </c:pt>
                <c:pt idx="30489">
                  <c:v>2.04752E-6</c:v>
                </c:pt>
                <c:pt idx="30490">
                  <c:v>2.047403E-6</c:v>
                </c:pt>
                <c:pt idx="30491">
                  <c:v>2.0472859999999999E-6</c:v>
                </c:pt>
                <c:pt idx="30492">
                  <c:v>2.0471619999999999E-6</c:v>
                </c:pt>
                <c:pt idx="30493">
                  <c:v>2.0470419999999999E-6</c:v>
                </c:pt>
                <c:pt idx="30494">
                  <c:v>2.0469210000000002E-6</c:v>
                </c:pt>
                <c:pt idx="30495">
                  <c:v>2.046798E-6</c:v>
                </c:pt>
                <c:pt idx="30496">
                  <c:v>2.0466809999999999E-6</c:v>
                </c:pt>
                <c:pt idx="30497">
                  <c:v>2.0465589999999999E-6</c:v>
                </c:pt>
                <c:pt idx="30498">
                  <c:v>2.0464360000000002E-6</c:v>
                </c:pt>
                <c:pt idx="30499">
                  <c:v>2.0463140000000002E-6</c:v>
                </c:pt>
                <c:pt idx="30500">
                  <c:v>2.0461990000000002E-6</c:v>
                </c:pt>
                <c:pt idx="30501">
                  <c:v>2.046078E-6</c:v>
                </c:pt>
                <c:pt idx="30502">
                  <c:v>2.0459569999999998E-6</c:v>
                </c:pt>
                <c:pt idx="30503">
                  <c:v>2.0458369999999999E-6</c:v>
                </c:pt>
                <c:pt idx="30504">
                  <c:v>2.0457149999999999E-6</c:v>
                </c:pt>
                <c:pt idx="30505">
                  <c:v>2.0455959999999998E-6</c:v>
                </c:pt>
                <c:pt idx="30506">
                  <c:v>2.0454739999999999E-6</c:v>
                </c:pt>
                <c:pt idx="30507">
                  <c:v>2.0453569999999998E-6</c:v>
                </c:pt>
                <c:pt idx="30508">
                  <c:v>2.0452349999999998E-6</c:v>
                </c:pt>
                <c:pt idx="30509">
                  <c:v>2.0451180000000002E-6</c:v>
                </c:pt>
                <c:pt idx="30510">
                  <c:v>2.0451210000000001E-6</c:v>
                </c:pt>
                <c:pt idx="30511">
                  <c:v>2.044928E-6</c:v>
                </c:pt>
                <c:pt idx="30512">
                  <c:v>2.0447640000000002E-6</c:v>
                </c:pt>
                <c:pt idx="30513">
                  <c:v>2.0446139999999998E-6</c:v>
                </c:pt>
                <c:pt idx="30514">
                  <c:v>2.0444759999999998E-6</c:v>
                </c:pt>
                <c:pt idx="30515">
                  <c:v>2.0443430000000002E-6</c:v>
                </c:pt>
                <c:pt idx="30516">
                  <c:v>2.0442319999999999E-6</c:v>
                </c:pt>
                <c:pt idx="30517">
                  <c:v>2.0441200000000002E-6</c:v>
                </c:pt>
                <c:pt idx="30518">
                  <c:v>2.0440050000000002E-6</c:v>
                </c:pt>
                <c:pt idx="30519">
                  <c:v>2.0438849999999998E-6</c:v>
                </c:pt>
                <c:pt idx="30520">
                  <c:v>2.0437649999999999E-6</c:v>
                </c:pt>
                <c:pt idx="30521">
                  <c:v>2.0436420000000001E-6</c:v>
                </c:pt>
                <c:pt idx="30522">
                  <c:v>2.0435189999999999E-6</c:v>
                </c:pt>
                <c:pt idx="30523">
                  <c:v>2.043394E-6</c:v>
                </c:pt>
                <c:pt idx="30524">
                  <c:v>2.0432729999999999E-6</c:v>
                </c:pt>
                <c:pt idx="30525">
                  <c:v>2.0431500000000001E-6</c:v>
                </c:pt>
                <c:pt idx="30526">
                  <c:v>2.043033E-6</c:v>
                </c:pt>
                <c:pt idx="30527">
                  <c:v>2.0429099999999998E-6</c:v>
                </c:pt>
                <c:pt idx="30528">
                  <c:v>2.042794E-6</c:v>
                </c:pt>
                <c:pt idx="30529">
                  <c:v>2.042672E-6</c:v>
                </c:pt>
                <c:pt idx="30530">
                  <c:v>2.0425520000000001E-6</c:v>
                </c:pt>
                <c:pt idx="30531">
                  <c:v>2.0424289999999999E-6</c:v>
                </c:pt>
                <c:pt idx="30532">
                  <c:v>2.0423080000000001E-6</c:v>
                </c:pt>
                <c:pt idx="30533">
                  <c:v>2.0421880000000002E-6</c:v>
                </c:pt>
                <c:pt idx="30534">
                  <c:v>2.0420690000000001E-6</c:v>
                </c:pt>
                <c:pt idx="30535">
                  <c:v>2.04195E-6</c:v>
                </c:pt>
                <c:pt idx="30536">
                  <c:v>2.0418300000000001E-6</c:v>
                </c:pt>
                <c:pt idx="30537">
                  <c:v>2.0417080000000001E-6</c:v>
                </c:pt>
                <c:pt idx="30538">
                  <c:v>2.0415939999999999E-6</c:v>
                </c:pt>
                <c:pt idx="30539">
                  <c:v>2.0414719999999999E-6</c:v>
                </c:pt>
                <c:pt idx="30540">
                  <c:v>2.041345E-6</c:v>
                </c:pt>
                <c:pt idx="30541">
                  <c:v>2.0412200000000002E-6</c:v>
                </c:pt>
                <c:pt idx="30542">
                  <c:v>2.041099E-6</c:v>
                </c:pt>
                <c:pt idx="30543">
                  <c:v>2.0409810000000001E-6</c:v>
                </c:pt>
                <c:pt idx="30544">
                  <c:v>2.0408610000000002E-6</c:v>
                </c:pt>
                <c:pt idx="30545">
                  <c:v>2.0407440000000002E-6</c:v>
                </c:pt>
                <c:pt idx="30546">
                  <c:v>2.0406239999999998E-6</c:v>
                </c:pt>
                <c:pt idx="30547">
                  <c:v>2.0405059999999999E-6</c:v>
                </c:pt>
                <c:pt idx="30548">
                  <c:v>2.0403880000000001E-6</c:v>
                </c:pt>
                <c:pt idx="30549">
                  <c:v>2.0402629999999998E-6</c:v>
                </c:pt>
                <c:pt idx="30550">
                  <c:v>2.04014E-6</c:v>
                </c:pt>
                <c:pt idx="30551">
                  <c:v>2.040016E-6</c:v>
                </c:pt>
                <c:pt idx="30552">
                  <c:v>2.0398919999999999E-6</c:v>
                </c:pt>
                <c:pt idx="30553">
                  <c:v>2.03977E-6</c:v>
                </c:pt>
                <c:pt idx="30554">
                  <c:v>2.0396529999999999E-6</c:v>
                </c:pt>
                <c:pt idx="30555">
                  <c:v>2.0395339999999998E-6</c:v>
                </c:pt>
                <c:pt idx="30556">
                  <c:v>2.0394159999999999E-6</c:v>
                </c:pt>
                <c:pt idx="30557">
                  <c:v>2.0392950000000002E-6</c:v>
                </c:pt>
                <c:pt idx="30558">
                  <c:v>2.0391780000000001E-6</c:v>
                </c:pt>
                <c:pt idx="30559">
                  <c:v>2.0390540000000001E-6</c:v>
                </c:pt>
                <c:pt idx="30560">
                  <c:v>2.0389329999999999E-6</c:v>
                </c:pt>
                <c:pt idx="30561">
                  <c:v>2.0388080000000001E-6</c:v>
                </c:pt>
                <c:pt idx="30562">
                  <c:v>2.038684E-6</c:v>
                </c:pt>
                <c:pt idx="30563">
                  <c:v>2.0385660000000002E-6</c:v>
                </c:pt>
                <c:pt idx="30564">
                  <c:v>2.0384440000000002E-6</c:v>
                </c:pt>
                <c:pt idx="30565">
                  <c:v>2.0383239999999998E-6</c:v>
                </c:pt>
                <c:pt idx="30566">
                  <c:v>2.0382019999999999E-6</c:v>
                </c:pt>
                <c:pt idx="30567">
                  <c:v>2.0380849999999998E-6</c:v>
                </c:pt>
                <c:pt idx="30568">
                  <c:v>2.037962E-6</c:v>
                </c:pt>
                <c:pt idx="30569">
                  <c:v>2.0378420000000001E-6</c:v>
                </c:pt>
                <c:pt idx="30570">
                  <c:v>2.0377180000000001E-6</c:v>
                </c:pt>
                <c:pt idx="30571">
                  <c:v>2.0375949999999998E-6</c:v>
                </c:pt>
                <c:pt idx="30572">
                  <c:v>2.0374760000000002E-6</c:v>
                </c:pt>
                <c:pt idx="30573">
                  <c:v>2.0373540000000002E-6</c:v>
                </c:pt>
                <c:pt idx="30574">
                  <c:v>2.0372320000000002E-6</c:v>
                </c:pt>
                <c:pt idx="30575">
                  <c:v>2.0371150000000001E-6</c:v>
                </c:pt>
                <c:pt idx="30576">
                  <c:v>2.0369910000000001E-6</c:v>
                </c:pt>
                <c:pt idx="30577">
                  <c:v>2.0368699999999999E-6</c:v>
                </c:pt>
                <c:pt idx="30578">
                  <c:v>2.0367490000000002E-6</c:v>
                </c:pt>
                <c:pt idx="30579">
                  <c:v>2.036626E-6</c:v>
                </c:pt>
                <c:pt idx="30580">
                  <c:v>2.036504E-6</c:v>
                </c:pt>
                <c:pt idx="30581">
                  <c:v>2.0363849999999999E-6</c:v>
                </c:pt>
                <c:pt idx="30582">
                  <c:v>2.0362640000000002E-6</c:v>
                </c:pt>
                <c:pt idx="30583">
                  <c:v>2.0361450000000001E-6</c:v>
                </c:pt>
                <c:pt idx="30584">
                  <c:v>2.0360219999999998E-6</c:v>
                </c:pt>
                <c:pt idx="30585">
                  <c:v>2.0359050000000002E-6</c:v>
                </c:pt>
                <c:pt idx="30586">
                  <c:v>2.0357799999999999E-6</c:v>
                </c:pt>
                <c:pt idx="30587">
                  <c:v>2.0356590000000002E-6</c:v>
                </c:pt>
                <c:pt idx="30588">
                  <c:v>2.0355350000000002E-6</c:v>
                </c:pt>
                <c:pt idx="30589">
                  <c:v>2.0354110000000001E-6</c:v>
                </c:pt>
                <c:pt idx="30590">
                  <c:v>2.0352879999999999E-6</c:v>
                </c:pt>
                <c:pt idx="30591">
                  <c:v>2.035168E-6</c:v>
                </c:pt>
                <c:pt idx="30592">
                  <c:v>2.0350509999999999E-6</c:v>
                </c:pt>
                <c:pt idx="30593">
                  <c:v>2.0349330000000001E-6</c:v>
                </c:pt>
                <c:pt idx="30594">
                  <c:v>2.0348110000000001E-6</c:v>
                </c:pt>
                <c:pt idx="30595">
                  <c:v>2.0346899999999999E-6</c:v>
                </c:pt>
                <c:pt idx="30596">
                  <c:v>2.0345670000000001E-6</c:v>
                </c:pt>
                <c:pt idx="30597">
                  <c:v>2.034448E-6</c:v>
                </c:pt>
                <c:pt idx="30598">
                  <c:v>2.0343219999999999E-6</c:v>
                </c:pt>
                <c:pt idx="30599">
                  <c:v>2.034204E-6</c:v>
                </c:pt>
                <c:pt idx="30600">
                  <c:v>2.0340809999999998E-6</c:v>
                </c:pt>
                <c:pt idx="30601">
                  <c:v>2.0339589999999998E-6</c:v>
                </c:pt>
                <c:pt idx="30602">
                  <c:v>2.0338369999999999E-6</c:v>
                </c:pt>
                <c:pt idx="30603">
                  <c:v>2.033712E-6</c:v>
                </c:pt>
                <c:pt idx="30604">
                  <c:v>2.0335889999999998E-6</c:v>
                </c:pt>
                <c:pt idx="30605">
                  <c:v>2.0334700000000001E-6</c:v>
                </c:pt>
                <c:pt idx="30606">
                  <c:v>2.0333500000000002E-6</c:v>
                </c:pt>
                <c:pt idx="30607">
                  <c:v>2.0332310000000001E-6</c:v>
                </c:pt>
                <c:pt idx="30608">
                  <c:v>2.0331149999999998E-6</c:v>
                </c:pt>
                <c:pt idx="30609">
                  <c:v>2.0329920000000001E-6</c:v>
                </c:pt>
                <c:pt idx="30610">
                  <c:v>2.0328670000000002E-6</c:v>
                </c:pt>
                <c:pt idx="30611">
                  <c:v>2.0327419999999999E-6</c:v>
                </c:pt>
                <c:pt idx="30612">
                  <c:v>2.0326199999999999E-6</c:v>
                </c:pt>
                <c:pt idx="30613">
                  <c:v>2.0325020000000001E-6</c:v>
                </c:pt>
                <c:pt idx="30614">
                  <c:v>2.0323789999999999E-6</c:v>
                </c:pt>
                <c:pt idx="30615">
                  <c:v>2.0322569999999999E-6</c:v>
                </c:pt>
                <c:pt idx="30616">
                  <c:v>2.032139E-6</c:v>
                </c:pt>
                <c:pt idx="30617">
                  <c:v>2.0320179999999998E-6</c:v>
                </c:pt>
                <c:pt idx="30618">
                  <c:v>2.0318970000000001E-6</c:v>
                </c:pt>
                <c:pt idx="30619">
                  <c:v>2.0317739999999999E-6</c:v>
                </c:pt>
                <c:pt idx="30620">
                  <c:v>2.0316569999999998E-6</c:v>
                </c:pt>
                <c:pt idx="30621">
                  <c:v>2.0315329999999998E-6</c:v>
                </c:pt>
                <c:pt idx="30622">
                  <c:v>2.0314120000000001E-6</c:v>
                </c:pt>
                <c:pt idx="30623">
                  <c:v>2.031288E-6</c:v>
                </c:pt>
                <c:pt idx="30624">
                  <c:v>2.031166E-6</c:v>
                </c:pt>
                <c:pt idx="30625">
                  <c:v>2.0310410000000002E-6</c:v>
                </c:pt>
                <c:pt idx="30626">
                  <c:v>2.0309170000000002E-6</c:v>
                </c:pt>
                <c:pt idx="30627">
                  <c:v>2.0307969999999998E-6</c:v>
                </c:pt>
                <c:pt idx="30628">
                  <c:v>2.0306800000000002E-6</c:v>
                </c:pt>
                <c:pt idx="30629">
                  <c:v>2.0305610000000001E-6</c:v>
                </c:pt>
                <c:pt idx="30630">
                  <c:v>2.0304399999999999E-6</c:v>
                </c:pt>
                <c:pt idx="30631">
                  <c:v>2.0303209999999998E-6</c:v>
                </c:pt>
                <c:pt idx="30632">
                  <c:v>2.0301989999999998E-6</c:v>
                </c:pt>
                <c:pt idx="30633">
                  <c:v>2.0300769999999998E-6</c:v>
                </c:pt>
                <c:pt idx="30634">
                  <c:v>2.029952E-6</c:v>
                </c:pt>
                <c:pt idx="30635">
                  <c:v>2.029828E-6</c:v>
                </c:pt>
                <c:pt idx="30636">
                  <c:v>2.029708E-6</c:v>
                </c:pt>
                <c:pt idx="30637">
                  <c:v>2.0295880000000001E-6</c:v>
                </c:pt>
                <c:pt idx="30638">
                  <c:v>2.029469E-6</c:v>
                </c:pt>
                <c:pt idx="30639">
                  <c:v>2.029347E-6</c:v>
                </c:pt>
                <c:pt idx="30640">
                  <c:v>2.0292310000000002E-6</c:v>
                </c:pt>
                <c:pt idx="30641">
                  <c:v>2.0291070000000002E-6</c:v>
                </c:pt>
                <c:pt idx="30642">
                  <c:v>2.0289819999999999E-6</c:v>
                </c:pt>
                <c:pt idx="30643">
                  <c:v>2.0288579999999999E-6</c:v>
                </c:pt>
                <c:pt idx="30644">
                  <c:v>2.0287379999999999E-6</c:v>
                </c:pt>
                <c:pt idx="30645">
                  <c:v>2.028616E-6</c:v>
                </c:pt>
                <c:pt idx="30646">
                  <c:v>2.0284949999999998E-6</c:v>
                </c:pt>
                <c:pt idx="30647">
                  <c:v>2.0283729999999998E-6</c:v>
                </c:pt>
                <c:pt idx="30648">
                  <c:v>2.0282529999999999E-6</c:v>
                </c:pt>
                <c:pt idx="30649">
                  <c:v>2.0281320000000002E-6</c:v>
                </c:pt>
                <c:pt idx="30650">
                  <c:v>2.028018E-6</c:v>
                </c:pt>
                <c:pt idx="30651">
                  <c:v>2.0278939999999999E-6</c:v>
                </c:pt>
                <c:pt idx="30652">
                  <c:v>2.027772E-6</c:v>
                </c:pt>
                <c:pt idx="30653">
                  <c:v>2.027645E-6</c:v>
                </c:pt>
                <c:pt idx="30654">
                  <c:v>2.027521E-6</c:v>
                </c:pt>
                <c:pt idx="30655">
                  <c:v>2.0274010000000001E-6</c:v>
                </c:pt>
                <c:pt idx="30656">
                  <c:v>2.0272790000000001E-6</c:v>
                </c:pt>
                <c:pt idx="30657">
                  <c:v>2.0271609999999998E-6</c:v>
                </c:pt>
                <c:pt idx="30658">
                  <c:v>2.0270400000000001E-6</c:v>
                </c:pt>
                <c:pt idx="30659">
                  <c:v>2.0269189999999999E-6</c:v>
                </c:pt>
                <c:pt idx="30660">
                  <c:v>2.0267969999999999E-6</c:v>
                </c:pt>
                <c:pt idx="30661">
                  <c:v>2.0266790000000001E-6</c:v>
                </c:pt>
                <c:pt idx="30662">
                  <c:v>2.026555E-6</c:v>
                </c:pt>
                <c:pt idx="30663">
                  <c:v>2.026438E-6</c:v>
                </c:pt>
                <c:pt idx="30664">
                  <c:v>2.0263130000000001E-6</c:v>
                </c:pt>
                <c:pt idx="30665">
                  <c:v>2.0261879999999999E-6</c:v>
                </c:pt>
                <c:pt idx="30666">
                  <c:v>2.0260639999999998E-6</c:v>
                </c:pt>
                <c:pt idx="30667">
                  <c:v>2.0259470000000002E-6</c:v>
                </c:pt>
                <c:pt idx="30668">
                  <c:v>2.0258250000000002E-6</c:v>
                </c:pt>
                <c:pt idx="30669">
                  <c:v>2.025702E-6</c:v>
                </c:pt>
                <c:pt idx="30670">
                  <c:v>2.02558E-6</c:v>
                </c:pt>
                <c:pt idx="30671">
                  <c:v>2.0254609999999999E-6</c:v>
                </c:pt>
                <c:pt idx="30672">
                  <c:v>2.0253400000000002E-6</c:v>
                </c:pt>
                <c:pt idx="30673">
                  <c:v>2.0252210000000001E-6</c:v>
                </c:pt>
                <c:pt idx="30674">
                  <c:v>2.0250999999999999E-6</c:v>
                </c:pt>
                <c:pt idx="30675">
                  <c:v>2.0249770000000001E-6</c:v>
                </c:pt>
                <c:pt idx="30676">
                  <c:v>2.0248550000000001E-6</c:v>
                </c:pt>
                <c:pt idx="30677">
                  <c:v>2.0247350000000002E-6</c:v>
                </c:pt>
                <c:pt idx="30678">
                  <c:v>2.0246130000000002E-6</c:v>
                </c:pt>
                <c:pt idx="30679">
                  <c:v>2.0244929999999999E-6</c:v>
                </c:pt>
                <c:pt idx="30680">
                  <c:v>2.0243720000000001E-6</c:v>
                </c:pt>
                <c:pt idx="30681">
                  <c:v>2.0242489999999999E-6</c:v>
                </c:pt>
                <c:pt idx="30682">
                  <c:v>2.0241260000000001E-6</c:v>
                </c:pt>
                <c:pt idx="30683">
                  <c:v>2.024007E-6</c:v>
                </c:pt>
                <c:pt idx="30684">
                  <c:v>2.023885E-6</c:v>
                </c:pt>
                <c:pt idx="30685">
                  <c:v>2.0237659999999999E-6</c:v>
                </c:pt>
                <c:pt idx="30686">
                  <c:v>2.0236439999999999E-6</c:v>
                </c:pt>
                <c:pt idx="30687">
                  <c:v>2.023524E-6</c:v>
                </c:pt>
                <c:pt idx="30688">
                  <c:v>2.023402E-6</c:v>
                </c:pt>
                <c:pt idx="30689">
                  <c:v>2.0232809999999999E-6</c:v>
                </c:pt>
                <c:pt idx="30690">
                  <c:v>2.0231569999999998E-6</c:v>
                </c:pt>
                <c:pt idx="30691">
                  <c:v>2.023034E-6</c:v>
                </c:pt>
                <c:pt idx="30692">
                  <c:v>2.0229140000000001E-6</c:v>
                </c:pt>
                <c:pt idx="30693">
                  <c:v>2.0227959999999998E-6</c:v>
                </c:pt>
                <c:pt idx="30694">
                  <c:v>2.0226739999999998E-6</c:v>
                </c:pt>
                <c:pt idx="30695">
                  <c:v>2.0225530000000001E-6</c:v>
                </c:pt>
                <c:pt idx="30696">
                  <c:v>2.0224319999999999E-6</c:v>
                </c:pt>
                <c:pt idx="30697">
                  <c:v>2.0223110000000002E-6</c:v>
                </c:pt>
                <c:pt idx="30698">
                  <c:v>2.0221960000000002E-6</c:v>
                </c:pt>
                <c:pt idx="30699">
                  <c:v>2.0220739999999998E-6</c:v>
                </c:pt>
                <c:pt idx="30700">
                  <c:v>2.021951E-6</c:v>
                </c:pt>
                <c:pt idx="30701">
                  <c:v>2.0218260000000001E-6</c:v>
                </c:pt>
                <c:pt idx="30702">
                  <c:v>2.0217020000000001E-6</c:v>
                </c:pt>
                <c:pt idx="30703">
                  <c:v>2.0215780000000001E-6</c:v>
                </c:pt>
                <c:pt idx="30704">
                  <c:v>2.021459E-6</c:v>
                </c:pt>
                <c:pt idx="30705">
                  <c:v>2.0213410000000001E-6</c:v>
                </c:pt>
                <c:pt idx="30706">
                  <c:v>2.021222E-6</c:v>
                </c:pt>
                <c:pt idx="30707">
                  <c:v>2.0211020000000001E-6</c:v>
                </c:pt>
                <c:pt idx="30708">
                  <c:v>2.020983E-6</c:v>
                </c:pt>
                <c:pt idx="30709">
                  <c:v>2.020861E-6</c:v>
                </c:pt>
                <c:pt idx="30710">
                  <c:v>2.0207419999999999E-6</c:v>
                </c:pt>
                <c:pt idx="30711">
                  <c:v>2.0206199999999999E-6</c:v>
                </c:pt>
                <c:pt idx="30712">
                  <c:v>2.0204970000000001E-6</c:v>
                </c:pt>
                <c:pt idx="30713">
                  <c:v>2.0203730000000001E-6</c:v>
                </c:pt>
                <c:pt idx="30714">
                  <c:v>2.0202499999999998E-6</c:v>
                </c:pt>
                <c:pt idx="30715">
                  <c:v>2.020132E-6</c:v>
                </c:pt>
                <c:pt idx="30716">
                  <c:v>2.0200109999999998E-6</c:v>
                </c:pt>
                <c:pt idx="30717">
                  <c:v>2.0198929999999999E-6</c:v>
                </c:pt>
                <c:pt idx="30718">
                  <c:v>2.0197739999999998E-6</c:v>
                </c:pt>
                <c:pt idx="30719">
                  <c:v>2.0196519999999999E-6</c:v>
                </c:pt>
                <c:pt idx="30720">
                  <c:v>2.0195330000000002E-6</c:v>
                </c:pt>
                <c:pt idx="30721">
                  <c:v>2.019412E-6</c:v>
                </c:pt>
                <c:pt idx="30722">
                  <c:v>2.019288E-6</c:v>
                </c:pt>
                <c:pt idx="30723">
                  <c:v>2.0191669999999998E-6</c:v>
                </c:pt>
                <c:pt idx="30724">
                  <c:v>2.019044E-6</c:v>
                </c:pt>
                <c:pt idx="30725">
                  <c:v>2.0189240000000001E-6</c:v>
                </c:pt>
                <c:pt idx="30726">
                  <c:v>2.0188029999999999E-6</c:v>
                </c:pt>
                <c:pt idx="30727">
                  <c:v>2.0186850000000001E-6</c:v>
                </c:pt>
                <c:pt idx="30728">
                  <c:v>2.0185639999999999E-6</c:v>
                </c:pt>
                <c:pt idx="30729">
                  <c:v>2.018444E-6</c:v>
                </c:pt>
                <c:pt idx="30730">
                  <c:v>2.018322E-6</c:v>
                </c:pt>
                <c:pt idx="30731">
                  <c:v>2.0182040000000001E-6</c:v>
                </c:pt>
                <c:pt idx="30732">
                  <c:v>2.0180859999999998E-6</c:v>
                </c:pt>
                <c:pt idx="30733">
                  <c:v>2.0179650000000001E-6</c:v>
                </c:pt>
                <c:pt idx="30734">
                  <c:v>2.0178369999999999E-6</c:v>
                </c:pt>
                <c:pt idx="30735">
                  <c:v>2.0177120000000001E-6</c:v>
                </c:pt>
                <c:pt idx="30736">
                  <c:v>2.0175909999999999E-6</c:v>
                </c:pt>
                <c:pt idx="30737">
                  <c:v>2.0174719999999998E-6</c:v>
                </c:pt>
                <c:pt idx="30738">
                  <c:v>2.0173519999999999E-6</c:v>
                </c:pt>
                <c:pt idx="30739">
                  <c:v>2.0172349999999998E-6</c:v>
                </c:pt>
                <c:pt idx="30740">
                  <c:v>2.0171210000000001E-6</c:v>
                </c:pt>
                <c:pt idx="30741">
                  <c:v>2.0169990000000001E-6</c:v>
                </c:pt>
                <c:pt idx="30742">
                  <c:v>2.0168770000000001E-6</c:v>
                </c:pt>
                <c:pt idx="30743">
                  <c:v>2.0167550000000001E-6</c:v>
                </c:pt>
                <c:pt idx="30744">
                  <c:v>2.0166319999999999E-6</c:v>
                </c:pt>
                <c:pt idx="30745">
                  <c:v>2.016512E-6</c:v>
                </c:pt>
                <c:pt idx="30746">
                  <c:v>2.01639E-6</c:v>
                </c:pt>
                <c:pt idx="30747">
                  <c:v>2.0162709999999999E-6</c:v>
                </c:pt>
                <c:pt idx="30748">
                  <c:v>2.0161500000000002E-6</c:v>
                </c:pt>
                <c:pt idx="30749">
                  <c:v>2.0160280000000002E-6</c:v>
                </c:pt>
                <c:pt idx="30750">
                  <c:v>2.0159060000000002E-6</c:v>
                </c:pt>
                <c:pt idx="30751">
                  <c:v>2.0157870000000001E-6</c:v>
                </c:pt>
                <c:pt idx="30752">
                  <c:v>2.015668E-6</c:v>
                </c:pt>
                <c:pt idx="30753">
                  <c:v>2.0155500000000001E-6</c:v>
                </c:pt>
                <c:pt idx="30754">
                  <c:v>2.015431E-6</c:v>
                </c:pt>
                <c:pt idx="30755">
                  <c:v>2.0153079999999998E-6</c:v>
                </c:pt>
                <c:pt idx="30756">
                  <c:v>2.0151840000000002E-6</c:v>
                </c:pt>
                <c:pt idx="30757">
                  <c:v>2.015061E-6</c:v>
                </c:pt>
                <c:pt idx="30758">
                  <c:v>2.014941E-6</c:v>
                </c:pt>
                <c:pt idx="30759">
                  <c:v>2.014824E-6</c:v>
                </c:pt>
                <c:pt idx="30760">
                  <c:v>2.014702E-6</c:v>
                </c:pt>
                <c:pt idx="30761">
                  <c:v>2.0145809999999998E-6</c:v>
                </c:pt>
                <c:pt idx="30762">
                  <c:v>2.014463E-6</c:v>
                </c:pt>
                <c:pt idx="30763">
                  <c:v>2.0143430000000001E-6</c:v>
                </c:pt>
                <c:pt idx="30764">
                  <c:v>2.0142250000000002E-6</c:v>
                </c:pt>
                <c:pt idx="30765">
                  <c:v>2.0141060000000001E-6</c:v>
                </c:pt>
                <c:pt idx="30766">
                  <c:v>2.0139829999999999E-6</c:v>
                </c:pt>
                <c:pt idx="30767">
                  <c:v>2.013858E-6</c:v>
                </c:pt>
                <c:pt idx="30768">
                  <c:v>2.0137350000000002E-6</c:v>
                </c:pt>
                <c:pt idx="30769">
                  <c:v>2.0136149999999999E-6</c:v>
                </c:pt>
                <c:pt idx="30770">
                  <c:v>2.0134940000000001E-6</c:v>
                </c:pt>
                <c:pt idx="30771">
                  <c:v>2.0133740000000002E-6</c:v>
                </c:pt>
                <c:pt idx="30772">
                  <c:v>2.0132559999999999E-6</c:v>
                </c:pt>
                <c:pt idx="30773">
                  <c:v>2.013143E-6</c:v>
                </c:pt>
                <c:pt idx="30774">
                  <c:v>2.013021E-6</c:v>
                </c:pt>
                <c:pt idx="30775">
                  <c:v>2.012899E-6</c:v>
                </c:pt>
                <c:pt idx="30776">
                  <c:v>2.012775E-6</c:v>
                </c:pt>
                <c:pt idx="30777">
                  <c:v>2.0126520000000002E-6</c:v>
                </c:pt>
                <c:pt idx="30778">
                  <c:v>2.012531E-6</c:v>
                </c:pt>
                <c:pt idx="30779">
                  <c:v>2.0124110000000001E-6</c:v>
                </c:pt>
                <c:pt idx="30780">
                  <c:v>2.0122899999999999E-6</c:v>
                </c:pt>
                <c:pt idx="30781">
                  <c:v>2.0121709999999998E-6</c:v>
                </c:pt>
                <c:pt idx="30782">
                  <c:v>2.0120599999999999E-6</c:v>
                </c:pt>
                <c:pt idx="30783">
                  <c:v>2.01194E-6</c:v>
                </c:pt>
                <c:pt idx="30784">
                  <c:v>2.0118139999999999E-6</c:v>
                </c:pt>
                <c:pt idx="30785">
                  <c:v>2.0116890000000001E-6</c:v>
                </c:pt>
                <c:pt idx="30786">
                  <c:v>2.0115670000000001E-6</c:v>
                </c:pt>
                <c:pt idx="30787">
                  <c:v>2.0114470000000002E-6</c:v>
                </c:pt>
                <c:pt idx="30788">
                  <c:v>2.011328E-6</c:v>
                </c:pt>
                <c:pt idx="30789">
                  <c:v>2.0112080000000001E-6</c:v>
                </c:pt>
                <c:pt idx="30790">
                  <c:v>2.0110880000000002E-6</c:v>
                </c:pt>
                <c:pt idx="30791">
                  <c:v>2.010967E-6</c:v>
                </c:pt>
                <c:pt idx="30792">
                  <c:v>2.0108479999999999E-6</c:v>
                </c:pt>
                <c:pt idx="30793">
                  <c:v>2.0107300000000001E-6</c:v>
                </c:pt>
                <c:pt idx="30794">
                  <c:v>2.0106080000000001E-6</c:v>
                </c:pt>
                <c:pt idx="30795">
                  <c:v>2.0104860000000001E-6</c:v>
                </c:pt>
                <c:pt idx="30796">
                  <c:v>2.0103660000000002E-6</c:v>
                </c:pt>
                <c:pt idx="30797">
                  <c:v>2.0102459999999998E-6</c:v>
                </c:pt>
                <c:pt idx="30798">
                  <c:v>2.0101250000000001E-6</c:v>
                </c:pt>
                <c:pt idx="30799">
                  <c:v>2.010006E-6</c:v>
                </c:pt>
                <c:pt idx="30800">
                  <c:v>2.0098880000000001E-6</c:v>
                </c:pt>
                <c:pt idx="30801">
                  <c:v>2.0097669999999999E-6</c:v>
                </c:pt>
                <c:pt idx="30802">
                  <c:v>2.0096479999999998E-6</c:v>
                </c:pt>
                <c:pt idx="30803">
                  <c:v>2.0095259999999999E-6</c:v>
                </c:pt>
                <c:pt idx="30804">
                  <c:v>2.0094039999999999E-6</c:v>
                </c:pt>
                <c:pt idx="30805">
                  <c:v>2.009284E-6</c:v>
                </c:pt>
                <c:pt idx="30806">
                  <c:v>2.0091649999999998E-6</c:v>
                </c:pt>
                <c:pt idx="30807">
                  <c:v>2.0090479999999998E-6</c:v>
                </c:pt>
                <c:pt idx="30808">
                  <c:v>2.0089259999999998E-6</c:v>
                </c:pt>
                <c:pt idx="30809">
                  <c:v>2.0088039999999998E-6</c:v>
                </c:pt>
                <c:pt idx="30810">
                  <c:v>2.008686E-6</c:v>
                </c:pt>
                <c:pt idx="30811">
                  <c:v>2.008564E-6</c:v>
                </c:pt>
                <c:pt idx="30812">
                  <c:v>2.0084460000000001E-6</c:v>
                </c:pt>
                <c:pt idx="30813">
                  <c:v>2.0083229999999999E-6</c:v>
                </c:pt>
                <c:pt idx="30814">
                  <c:v>2.0082009999999999E-6</c:v>
                </c:pt>
                <c:pt idx="30815">
                  <c:v>2.008083E-6</c:v>
                </c:pt>
                <c:pt idx="30816">
                  <c:v>2.0079630000000001E-6</c:v>
                </c:pt>
                <c:pt idx="30817">
                  <c:v>2.007844E-6</c:v>
                </c:pt>
                <c:pt idx="30818">
                  <c:v>2.0077240000000001E-6</c:v>
                </c:pt>
                <c:pt idx="30819">
                  <c:v>2.007607E-6</c:v>
                </c:pt>
                <c:pt idx="30820">
                  <c:v>2.0074879999999999E-6</c:v>
                </c:pt>
                <c:pt idx="30821">
                  <c:v>2.007368E-6</c:v>
                </c:pt>
                <c:pt idx="30822">
                  <c:v>2.007244E-6</c:v>
                </c:pt>
                <c:pt idx="30823">
                  <c:v>2.0071229999999998E-6</c:v>
                </c:pt>
                <c:pt idx="30824">
                  <c:v>2.0070029999999999E-6</c:v>
                </c:pt>
                <c:pt idx="30825">
                  <c:v>2.0068800000000001E-6</c:v>
                </c:pt>
                <c:pt idx="30826">
                  <c:v>2.0067580000000001E-6</c:v>
                </c:pt>
                <c:pt idx="30827">
                  <c:v>2.0066410000000001E-6</c:v>
                </c:pt>
                <c:pt idx="30828">
                  <c:v>2.0065230000000002E-6</c:v>
                </c:pt>
                <c:pt idx="30829">
                  <c:v>2.0064069999999999E-6</c:v>
                </c:pt>
                <c:pt idx="30830">
                  <c:v>2.0062899999999999E-6</c:v>
                </c:pt>
                <c:pt idx="30831">
                  <c:v>2.0061690000000002E-6</c:v>
                </c:pt>
                <c:pt idx="30832">
                  <c:v>2.0060450000000001E-6</c:v>
                </c:pt>
                <c:pt idx="30833">
                  <c:v>2.0059210000000001E-6</c:v>
                </c:pt>
                <c:pt idx="30834">
                  <c:v>2.0058010000000002E-6</c:v>
                </c:pt>
                <c:pt idx="30835">
                  <c:v>2.0056849999999999E-6</c:v>
                </c:pt>
                <c:pt idx="30836">
                  <c:v>2.005565E-6</c:v>
                </c:pt>
                <c:pt idx="30837">
                  <c:v>2.0054479999999999E-6</c:v>
                </c:pt>
                <c:pt idx="30838">
                  <c:v>2.005328E-6</c:v>
                </c:pt>
                <c:pt idx="30839">
                  <c:v>2.0052080000000001E-6</c:v>
                </c:pt>
                <c:pt idx="30840">
                  <c:v>2.0050860000000001E-6</c:v>
                </c:pt>
                <c:pt idx="30841">
                  <c:v>2.0049679999999998E-6</c:v>
                </c:pt>
                <c:pt idx="30842">
                  <c:v>2.0048459999999998E-6</c:v>
                </c:pt>
                <c:pt idx="30843">
                  <c:v>2.0047250000000001E-6</c:v>
                </c:pt>
                <c:pt idx="30844">
                  <c:v>2.0046100000000001E-6</c:v>
                </c:pt>
                <c:pt idx="30845">
                  <c:v>2.0044880000000001E-6</c:v>
                </c:pt>
                <c:pt idx="30846">
                  <c:v>2.0043699999999998E-6</c:v>
                </c:pt>
                <c:pt idx="30847">
                  <c:v>2.004247E-6</c:v>
                </c:pt>
                <c:pt idx="30848">
                  <c:v>2.0041250000000001E-6</c:v>
                </c:pt>
                <c:pt idx="30849">
                  <c:v>2.0040050000000001E-6</c:v>
                </c:pt>
                <c:pt idx="30850">
                  <c:v>2.003886E-6</c:v>
                </c:pt>
                <c:pt idx="30851">
                  <c:v>2.0037699999999998E-6</c:v>
                </c:pt>
                <c:pt idx="30852">
                  <c:v>2.0036510000000001E-6</c:v>
                </c:pt>
                <c:pt idx="30853">
                  <c:v>2.0035340000000001E-6</c:v>
                </c:pt>
                <c:pt idx="30854">
                  <c:v>2.0034140000000001E-6</c:v>
                </c:pt>
                <c:pt idx="30855">
                  <c:v>2.003293E-6</c:v>
                </c:pt>
                <c:pt idx="30856">
                  <c:v>2.0031719999999998E-6</c:v>
                </c:pt>
                <c:pt idx="30857">
                  <c:v>2.0030510000000001E-6</c:v>
                </c:pt>
                <c:pt idx="30858">
                  <c:v>2.0029290000000001E-6</c:v>
                </c:pt>
                <c:pt idx="30859">
                  <c:v>2.0028109999999998E-6</c:v>
                </c:pt>
                <c:pt idx="30860">
                  <c:v>2.0026940000000002E-6</c:v>
                </c:pt>
                <c:pt idx="30861">
                  <c:v>2.0025759999999999E-6</c:v>
                </c:pt>
                <c:pt idx="30862">
                  <c:v>2.0024570000000002E-6</c:v>
                </c:pt>
                <c:pt idx="30863">
                  <c:v>2.0023330000000001E-6</c:v>
                </c:pt>
                <c:pt idx="30864">
                  <c:v>2.0022099999999999E-6</c:v>
                </c:pt>
                <c:pt idx="30865">
                  <c:v>2.0020909999999998E-6</c:v>
                </c:pt>
                <c:pt idx="30866">
                  <c:v>2.0019729999999999E-6</c:v>
                </c:pt>
                <c:pt idx="30867">
                  <c:v>2.0018570000000001E-6</c:v>
                </c:pt>
                <c:pt idx="30868">
                  <c:v>2.0017420000000001E-6</c:v>
                </c:pt>
                <c:pt idx="30869">
                  <c:v>2.001621E-6</c:v>
                </c:pt>
                <c:pt idx="30870">
                  <c:v>2.0014999999999998E-6</c:v>
                </c:pt>
                <c:pt idx="30871">
                  <c:v>2.001377E-6</c:v>
                </c:pt>
                <c:pt idx="30872">
                  <c:v>2.0012539999999998E-6</c:v>
                </c:pt>
                <c:pt idx="30873">
                  <c:v>2.0011350000000001E-6</c:v>
                </c:pt>
                <c:pt idx="30874">
                  <c:v>2.001016E-6</c:v>
                </c:pt>
                <c:pt idx="30875">
                  <c:v>2.0008969999999999E-6</c:v>
                </c:pt>
                <c:pt idx="30876">
                  <c:v>2.0007780000000002E-6</c:v>
                </c:pt>
                <c:pt idx="30877">
                  <c:v>2.0006599999999999E-6</c:v>
                </c:pt>
                <c:pt idx="30878">
                  <c:v>2.0005479999999998E-6</c:v>
                </c:pt>
                <c:pt idx="30879">
                  <c:v>2.0004259999999998E-6</c:v>
                </c:pt>
                <c:pt idx="30880">
                  <c:v>2.0003070000000001E-6</c:v>
                </c:pt>
                <c:pt idx="30881">
                  <c:v>2.0001819999999999E-6</c:v>
                </c:pt>
                <c:pt idx="30882">
                  <c:v>2.0000579999999998E-6</c:v>
                </c:pt>
                <c:pt idx="30883">
                  <c:v>1.9999390000000001E-6</c:v>
                </c:pt>
                <c:pt idx="30884">
                  <c:v>1.9998240000000001E-6</c:v>
                </c:pt>
                <c:pt idx="30885">
                  <c:v>1.9997059999999998E-6</c:v>
                </c:pt>
                <c:pt idx="30886">
                  <c:v>1.9995890000000002E-6</c:v>
                </c:pt>
                <c:pt idx="30887">
                  <c:v>1.999468E-6</c:v>
                </c:pt>
                <c:pt idx="30888">
                  <c:v>1.9993480000000001E-6</c:v>
                </c:pt>
                <c:pt idx="30889">
                  <c:v>1.9992260000000001E-6</c:v>
                </c:pt>
                <c:pt idx="30890">
                  <c:v>1.999105E-6</c:v>
                </c:pt>
                <c:pt idx="30891">
                  <c:v>1.9989839999999998E-6</c:v>
                </c:pt>
                <c:pt idx="30892">
                  <c:v>1.998868E-6</c:v>
                </c:pt>
                <c:pt idx="30893">
                  <c:v>1.9987480000000001E-6</c:v>
                </c:pt>
                <c:pt idx="30894">
                  <c:v>1.998629E-6</c:v>
                </c:pt>
                <c:pt idx="30895">
                  <c:v>1.9985110000000001E-6</c:v>
                </c:pt>
                <c:pt idx="30896">
                  <c:v>1.998394E-6</c:v>
                </c:pt>
                <c:pt idx="30897">
                  <c:v>1.9982749999999999E-6</c:v>
                </c:pt>
                <c:pt idx="30898">
                  <c:v>1.9981540000000002E-6</c:v>
                </c:pt>
                <c:pt idx="30899">
                  <c:v>1.998033E-6</c:v>
                </c:pt>
                <c:pt idx="30900">
                  <c:v>1.9979110000000001E-6</c:v>
                </c:pt>
                <c:pt idx="30901">
                  <c:v>1.9977930000000002E-6</c:v>
                </c:pt>
                <c:pt idx="30902">
                  <c:v>1.9976760000000001E-6</c:v>
                </c:pt>
                <c:pt idx="30903">
                  <c:v>1.997555E-6</c:v>
                </c:pt>
                <c:pt idx="30904">
                  <c:v>1.9974339999999998E-6</c:v>
                </c:pt>
                <c:pt idx="30905">
                  <c:v>1.9973170000000002E-6</c:v>
                </c:pt>
                <c:pt idx="30906">
                  <c:v>1.9971980000000001E-6</c:v>
                </c:pt>
                <c:pt idx="30907">
                  <c:v>1.9970780000000001E-6</c:v>
                </c:pt>
                <c:pt idx="30908">
                  <c:v>1.9969599999999999E-6</c:v>
                </c:pt>
                <c:pt idx="30909">
                  <c:v>1.9968469999999999E-6</c:v>
                </c:pt>
                <c:pt idx="30910">
                  <c:v>1.9967249999999999E-6</c:v>
                </c:pt>
                <c:pt idx="30911">
                  <c:v>1.996605E-6</c:v>
                </c:pt>
                <c:pt idx="30912">
                  <c:v>1.9964820000000002E-6</c:v>
                </c:pt>
                <c:pt idx="30913">
                  <c:v>1.9963599999999998E-6</c:v>
                </c:pt>
                <c:pt idx="30914">
                  <c:v>1.9962419999999999E-6</c:v>
                </c:pt>
                <c:pt idx="30915">
                  <c:v>1.9961229999999998E-6</c:v>
                </c:pt>
                <c:pt idx="30916">
                  <c:v>1.9960060000000002E-6</c:v>
                </c:pt>
                <c:pt idx="30917">
                  <c:v>1.9958870000000001E-6</c:v>
                </c:pt>
                <c:pt idx="30918">
                  <c:v>1.9957689999999998E-6</c:v>
                </c:pt>
                <c:pt idx="30919">
                  <c:v>1.9956500000000001E-6</c:v>
                </c:pt>
                <c:pt idx="30920">
                  <c:v>1.995531E-6</c:v>
                </c:pt>
                <c:pt idx="30921">
                  <c:v>1.995409E-6</c:v>
                </c:pt>
                <c:pt idx="30922">
                  <c:v>1.9952879999999999E-6</c:v>
                </c:pt>
                <c:pt idx="30923">
                  <c:v>1.9951709999999998E-6</c:v>
                </c:pt>
                <c:pt idx="30924">
                  <c:v>1.9950520000000001E-6</c:v>
                </c:pt>
                <c:pt idx="30925">
                  <c:v>1.9949359999999999E-6</c:v>
                </c:pt>
                <c:pt idx="30926">
                  <c:v>1.994818E-6</c:v>
                </c:pt>
                <c:pt idx="30927">
                  <c:v>1.9946969999999999E-6</c:v>
                </c:pt>
                <c:pt idx="30928">
                  <c:v>1.9945749999999999E-6</c:v>
                </c:pt>
                <c:pt idx="30929">
                  <c:v>1.9944540000000001E-6</c:v>
                </c:pt>
                <c:pt idx="30930">
                  <c:v>1.994335E-6</c:v>
                </c:pt>
                <c:pt idx="30931">
                  <c:v>1.9942170000000002E-6</c:v>
                </c:pt>
                <c:pt idx="30932">
                  <c:v>1.994098E-6</c:v>
                </c:pt>
                <c:pt idx="30933">
                  <c:v>1.993981E-6</c:v>
                </c:pt>
                <c:pt idx="30934">
                  <c:v>1.9938650000000002E-6</c:v>
                </c:pt>
                <c:pt idx="30935">
                  <c:v>1.9937460000000001E-6</c:v>
                </c:pt>
                <c:pt idx="30936">
                  <c:v>1.9936249999999999E-6</c:v>
                </c:pt>
                <c:pt idx="30937">
                  <c:v>1.9935079999999999E-6</c:v>
                </c:pt>
                <c:pt idx="30938">
                  <c:v>1.9933879999999999E-6</c:v>
                </c:pt>
                <c:pt idx="30939">
                  <c:v>1.9932670000000002E-6</c:v>
                </c:pt>
                <c:pt idx="30940">
                  <c:v>1.9931489999999999E-6</c:v>
                </c:pt>
                <c:pt idx="30941">
                  <c:v>1.9930299999999998E-6</c:v>
                </c:pt>
                <c:pt idx="30942">
                  <c:v>1.9929099999999999E-6</c:v>
                </c:pt>
                <c:pt idx="30943">
                  <c:v>1.9927879999999999E-6</c:v>
                </c:pt>
                <c:pt idx="30944">
                  <c:v>1.992668E-6</c:v>
                </c:pt>
                <c:pt idx="30945">
                  <c:v>1.9925500000000001E-6</c:v>
                </c:pt>
                <c:pt idx="30946">
                  <c:v>1.9924350000000001E-6</c:v>
                </c:pt>
                <c:pt idx="30947">
                  <c:v>1.9923169999999998E-6</c:v>
                </c:pt>
                <c:pt idx="30948">
                  <c:v>1.9922000000000002E-6</c:v>
                </c:pt>
                <c:pt idx="30949">
                  <c:v>1.9920810000000001E-6</c:v>
                </c:pt>
                <c:pt idx="30950">
                  <c:v>1.991964E-6</c:v>
                </c:pt>
                <c:pt idx="30951">
                  <c:v>1.991842E-6</c:v>
                </c:pt>
                <c:pt idx="30952">
                  <c:v>1.9917209999999999E-6</c:v>
                </c:pt>
                <c:pt idx="30953">
                  <c:v>1.9916000000000001E-6</c:v>
                </c:pt>
                <c:pt idx="30954">
                  <c:v>1.9914819999999998E-6</c:v>
                </c:pt>
                <c:pt idx="30955">
                  <c:v>1.9913630000000001E-6</c:v>
                </c:pt>
                <c:pt idx="30956">
                  <c:v>1.9912460000000001E-6</c:v>
                </c:pt>
                <c:pt idx="30957">
                  <c:v>1.9911279999999998E-6</c:v>
                </c:pt>
                <c:pt idx="30958">
                  <c:v>1.9910079999999999E-6</c:v>
                </c:pt>
                <c:pt idx="30959">
                  <c:v>1.990888E-6</c:v>
                </c:pt>
                <c:pt idx="30960">
                  <c:v>1.9907709999999999E-6</c:v>
                </c:pt>
                <c:pt idx="30961">
                  <c:v>1.9906519999999998E-6</c:v>
                </c:pt>
                <c:pt idx="30962">
                  <c:v>1.9905339999999999E-6</c:v>
                </c:pt>
                <c:pt idx="30963">
                  <c:v>1.990414E-6</c:v>
                </c:pt>
                <c:pt idx="30964">
                  <c:v>1.9902960000000001E-6</c:v>
                </c:pt>
                <c:pt idx="30965">
                  <c:v>1.9901760000000002E-6</c:v>
                </c:pt>
                <c:pt idx="30966">
                  <c:v>1.9900629999999998E-6</c:v>
                </c:pt>
                <c:pt idx="30967">
                  <c:v>1.9899420000000001E-6</c:v>
                </c:pt>
                <c:pt idx="30968">
                  <c:v>1.9898200000000001E-6</c:v>
                </c:pt>
                <c:pt idx="30969">
                  <c:v>1.989699E-6</c:v>
                </c:pt>
                <c:pt idx="30970">
                  <c:v>1.9895830000000001E-6</c:v>
                </c:pt>
                <c:pt idx="30971">
                  <c:v>1.9894629999999998E-6</c:v>
                </c:pt>
                <c:pt idx="30972">
                  <c:v>1.9893429999999999E-6</c:v>
                </c:pt>
                <c:pt idx="30973">
                  <c:v>1.9892270000000001E-6</c:v>
                </c:pt>
                <c:pt idx="30974">
                  <c:v>1.9891079999999999E-6</c:v>
                </c:pt>
                <c:pt idx="30975">
                  <c:v>1.9889889999999998E-6</c:v>
                </c:pt>
                <c:pt idx="30976">
                  <c:v>1.9888689999999999E-6</c:v>
                </c:pt>
                <c:pt idx="30977">
                  <c:v>1.9887530000000001E-6</c:v>
                </c:pt>
                <c:pt idx="30978">
                  <c:v>1.9886319999999999E-6</c:v>
                </c:pt>
                <c:pt idx="30979">
                  <c:v>1.988512E-6</c:v>
                </c:pt>
                <c:pt idx="30980">
                  <c:v>1.988395E-6</c:v>
                </c:pt>
                <c:pt idx="30981">
                  <c:v>1.9882779999999999E-6</c:v>
                </c:pt>
                <c:pt idx="30982">
                  <c:v>1.9881589999999998E-6</c:v>
                </c:pt>
                <c:pt idx="30983">
                  <c:v>1.9880409999999999E-6</c:v>
                </c:pt>
                <c:pt idx="30984">
                  <c:v>1.9879239999999999E-6</c:v>
                </c:pt>
                <c:pt idx="30985">
                  <c:v>1.987804E-6</c:v>
                </c:pt>
                <c:pt idx="30986">
                  <c:v>1.9876869999999999E-6</c:v>
                </c:pt>
                <c:pt idx="30987">
                  <c:v>1.987567E-6</c:v>
                </c:pt>
                <c:pt idx="30988">
                  <c:v>1.9874499999999999E-6</c:v>
                </c:pt>
                <c:pt idx="30989">
                  <c:v>1.9873279999999999E-6</c:v>
                </c:pt>
                <c:pt idx="30990">
                  <c:v>1.987206E-6</c:v>
                </c:pt>
                <c:pt idx="30991">
                  <c:v>1.987086E-6</c:v>
                </c:pt>
                <c:pt idx="30992">
                  <c:v>1.986969E-6</c:v>
                </c:pt>
                <c:pt idx="30993">
                  <c:v>1.9868519999999999E-6</c:v>
                </c:pt>
                <c:pt idx="30994">
                  <c:v>1.9867349999999999E-6</c:v>
                </c:pt>
                <c:pt idx="30995">
                  <c:v>1.9866179999999998E-6</c:v>
                </c:pt>
                <c:pt idx="30996">
                  <c:v>1.9864979999999999E-6</c:v>
                </c:pt>
                <c:pt idx="30997">
                  <c:v>1.9863789999999998E-6</c:v>
                </c:pt>
                <c:pt idx="30998">
                  <c:v>1.9862609999999999E-6</c:v>
                </c:pt>
                <c:pt idx="30999">
                  <c:v>1.9861430000000001E-6</c:v>
                </c:pt>
                <c:pt idx="31000">
                  <c:v>1.9860269999999998E-6</c:v>
                </c:pt>
                <c:pt idx="31001">
                  <c:v>1.9859060000000001E-6</c:v>
                </c:pt>
                <c:pt idx="31002">
                  <c:v>1.9857849999999999E-6</c:v>
                </c:pt>
                <c:pt idx="31003">
                  <c:v>1.985667E-6</c:v>
                </c:pt>
                <c:pt idx="31004">
                  <c:v>1.9855490000000002E-6</c:v>
                </c:pt>
                <c:pt idx="31005">
                  <c:v>1.9854320000000001E-6</c:v>
                </c:pt>
                <c:pt idx="31006">
                  <c:v>1.985313E-6</c:v>
                </c:pt>
                <c:pt idx="31007">
                  <c:v>1.985196E-6</c:v>
                </c:pt>
                <c:pt idx="31008">
                  <c:v>1.985076E-6</c:v>
                </c:pt>
                <c:pt idx="31009">
                  <c:v>1.9849560000000001E-6</c:v>
                </c:pt>
                <c:pt idx="31010">
                  <c:v>1.9848399999999999E-6</c:v>
                </c:pt>
                <c:pt idx="31011">
                  <c:v>1.9847210000000002E-6</c:v>
                </c:pt>
                <c:pt idx="31012">
                  <c:v>1.9846029999999999E-6</c:v>
                </c:pt>
                <c:pt idx="31013">
                  <c:v>1.984483E-6</c:v>
                </c:pt>
                <c:pt idx="31014">
                  <c:v>1.9843659999999999E-6</c:v>
                </c:pt>
                <c:pt idx="31015">
                  <c:v>1.984246E-6</c:v>
                </c:pt>
                <c:pt idx="31016">
                  <c:v>1.9841289999999999E-6</c:v>
                </c:pt>
                <c:pt idx="31017">
                  <c:v>1.9840099999999998E-6</c:v>
                </c:pt>
                <c:pt idx="31018">
                  <c:v>1.983892E-6</c:v>
                </c:pt>
                <c:pt idx="31019">
                  <c:v>1.983772E-6</c:v>
                </c:pt>
                <c:pt idx="31020">
                  <c:v>1.9836540000000002E-6</c:v>
                </c:pt>
                <c:pt idx="31021">
                  <c:v>1.9835350000000001E-6</c:v>
                </c:pt>
                <c:pt idx="31022">
                  <c:v>1.9834189999999998E-6</c:v>
                </c:pt>
                <c:pt idx="31023">
                  <c:v>1.9832989999999999E-6</c:v>
                </c:pt>
                <c:pt idx="31024">
                  <c:v>1.9831839999999999E-6</c:v>
                </c:pt>
                <c:pt idx="31025">
                  <c:v>1.9830649999999998E-6</c:v>
                </c:pt>
                <c:pt idx="31026">
                  <c:v>1.9829449999999999E-6</c:v>
                </c:pt>
                <c:pt idx="31027">
                  <c:v>1.9828249999999999E-6</c:v>
                </c:pt>
                <c:pt idx="31028">
                  <c:v>1.982705E-6</c:v>
                </c:pt>
                <c:pt idx="31029">
                  <c:v>1.9825890000000002E-6</c:v>
                </c:pt>
                <c:pt idx="31030">
                  <c:v>1.9824700000000001E-6</c:v>
                </c:pt>
                <c:pt idx="31031">
                  <c:v>1.9823519999999998E-6</c:v>
                </c:pt>
                <c:pt idx="31032">
                  <c:v>1.9822350000000002E-6</c:v>
                </c:pt>
                <c:pt idx="31033">
                  <c:v>1.9821160000000001E-6</c:v>
                </c:pt>
                <c:pt idx="31034">
                  <c:v>1.981997E-6</c:v>
                </c:pt>
                <c:pt idx="31035">
                  <c:v>1.9818779999999998E-6</c:v>
                </c:pt>
                <c:pt idx="31036">
                  <c:v>1.981762E-6</c:v>
                </c:pt>
                <c:pt idx="31037">
                  <c:v>1.9816440000000002E-6</c:v>
                </c:pt>
                <c:pt idx="31038">
                  <c:v>1.981523E-6</c:v>
                </c:pt>
                <c:pt idx="31039">
                  <c:v>1.9814059999999999E-6</c:v>
                </c:pt>
                <c:pt idx="31040">
                  <c:v>1.9812889999999999E-6</c:v>
                </c:pt>
                <c:pt idx="31041">
                  <c:v>1.9811680000000002E-6</c:v>
                </c:pt>
                <c:pt idx="31042">
                  <c:v>1.981047E-6</c:v>
                </c:pt>
                <c:pt idx="31043">
                  <c:v>1.9809299999999999E-6</c:v>
                </c:pt>
                <c:pt idx="31044">
                  <c:v>1.980817E-6</c:v>
                </c:pt>
                <c:pt idx="31045">
                  <c:v>1.9806990000000001E-6</c:v>
                </c:pt>
                <c:pt idx="31046">
                  <c:v>1.9805790000000002E-6</c:v>
                </c:pt>
                <c:pt idx="31047">
                  <c:v>1.9804589999999999E-6</c:v>
                </c:pt>
                <c:pt idx="31048">
                  <c:v>1.9803419999999998E-6</c:v>
                </c:pt>
                <c:pt idx="31049">
                  <c:v>1.9802239999999999E-6</c:v>
                </c:pt>
                <c:pt idx="31050">
                  <c:v>1.9801080000000001E-6</c:v>
                </c:pt>
                <c:pt idx="31051">
                  <c:v>1.9799899999999998E-6</c:v>
                </c:pt>
                <c:pt idx="31052">
                  <c:v>1.9798690000000001E-6</c:v>
                </c:pt>
                <c:pt idx="31053">
                  <c:v>1.9797490000000002E-6</c:v>
                </c:pt>
                <c:pt idx="31054">
                  <c:v>1.9796320000000001E-6</c:v>
                </c:pt>
                <c:pt idx="31055">
                  <c:v>1.9795139999999998E-6</c:v>
                </c:pt>
                <c:pt idx="31056">
                  <c:v>1.9794000000000001E-6</c:v>
                </c:pt>
                <c:pt idx="31057">
                  <c:v>1.9792800000000001E-6</c:v>
                </c:pt>
                <c:pt idx="31058">
                  <c:v>1.9791600000000002E-6</c:v>
                </c:pt>
                <c:pt idx="31059">
                  <c:v>1.9790419999999999E-6</c:v>
                </c:pt>
                <c:pt idx="31060">
                  <c:v>1.9789249999999999E-6</c:v>
                </c:pt>
                <c:pt idx="31061">
                  <c:v>1.9788079999999998E-6</c:v>
                </c:pt>
                <c:pt idx="31062">
                  <c:v>1.9786890000000001E-6</c:v>
                </c:pt>
                <c:pt idx="31063">
                  <c:v>1.9785729999999999E-6</c:v>
                </c:pt>
                <c:pt idx="31064">
                  <c:v>1.978453E-6</c:v>
                </c:pt>
                <c:pt idx="31065">
                  <c:v>1.978333E-6</c:v>
                </c:pt>
                <c:pt idx="31066">
                  <c:v>1.9782169999999998E-6</c:v>
                </c:pt>
                <c:pt idx="31067">
                  <c:v>1.9780980000000001E-6</c:v>
                </c:pt>
                <c:pt idx="31068">
                  <c:v>1.9779780000000002E-6</c:v>
                </c:pt>
                <c:pt idx="31069">
                  <c:v>1.9778599999999999E-6</c:v>
                </c:pt>
                <c:pt idx="31070">
                  <c:v>1.977742E-6</c:v>
                </c:pt>
                <c:pt idx="31071">
                  <c:v>1.977627E-6</c:v>
                </c:pt>
                <c:pt idx="31072">
                  <c:v>1.9775090000000002E-6</c:v>
                </c:pt>
                <c:pt idx="31073">
                  <c:v>1.9773940000000002E-6</c:v>
                </c:pt>
                <c:pt idx="31074">
                  <c:v>1.9772739999999998E-6</c:v>
                </c:pt>
                <c:pt idx="31075">
                  <c:v>1.9771570000000002E-6</c:v>
                </c:pt>
                <c:pt idx="31076">
                  <c:v>1.977036E-6</c:v>
                </c:pt>
                <c:pt idx="31077">
                  <c:v>1.9769160000000001E-6</c:v>
                </c:pt>
                <c:pt idx="31078">
                  <c:v>1.976799E-6</c:v>
                </c:pt>
                <c:pt idx="31079">
                  <c:v>1.976682E-6</c:v>
                </c:pt>
                <c:pt idx="31080">
                  <c:v>1.9765660000000002E-6</c:v>
                </c:pt>
                <c:pt idx="31081">
                  <c:v>1.9764459999999998E-6</c:v>
                </c:pt>
                <c:pt idx="31082">
                  <c:v>1.9763270000000001E-6</c:v>
                </c:pt>
                <c:pt idx="31083">
                  <c:v>1.9762100000000001E-6</c:v>
                </c:pt>
                <c:pt idx="31084">
                  <c:v>1.9760959999999999E-6</c:v>
                </c:pt>
                <c:pt idx="31085">
                  <c:v>1.975976E-6</c:v>
                </c:pt>
                <c:pt idx="31086">
                  <c:v>1.9758569999999999E-6</c:v>
                </c:pt>
                <c:pt idx="31087">
                  <c:v>1.9757380000000002E-6</c:v>
                </c:pt>
                <c:pt idx="31088">
                  <c:v>1.9756199999999999E-6</c:v>
                </c:pt>
                <c:pt idx="31089">
                  <c:v>1.9755029999999998E-6</c:v>
                </c:pt>
                <c:pt idx="31090">
                  <c:v>1.9753859999999998E-6</c:v>
                </c:pt>
                <c:pt idx="31091">
                  <c:v>1.9752729999999998E-6</c:v>
                </c:pt>
                <c:pt idx="31092">
                  <c:v>1.9751559999999998E-6</c:v>
                </c:pt>
                <c:pt idx="31093">
                  <c:v>1.9750350000000001E-6</c:v>
                </c:pt>
                <c:pt idx="31094">
                  <c:v>1.9749150000000001E-6</c:v>
                </c:pt>
                <c:pt idx="31095">
                  <c:v>1.9747950000000002E-6</c:v>
                </c:pt>
                <c:pt idx="31096">
                  <c:v>1.9746749999999999E-6</c:v>
                </c:pt>
                <c:pt idx="31097">
                  <c:v>1.9745610000000001E-6</c:v>
                </c:pt>
                <c:pt idx="31098">
                  <c:v>1.9744449999999999E-6</c:v>
                </c:pt>
                <c:pt idx="31099">
                  <c:v>1.9743240000000001E-6</c:v>
                </c:pt>
                <c:pt idx="31100">
                  <c:v>1.9742040000000002E-6</c:v>
                </c:pt>
                <c:pt idx="31101">
                  <c:v>1.9740870000000001E-6</c:v>
                </c:pt>
                <c:pt idx="31102">
                  <c:v>1.973973E-6</c:v>
                </c:pt>
                <c:pt idx="31103">
                  <c:v>1.9738550000000001E-6</c:v>
                </c:pt>
                <c:pt idx="31104">
                  <c:v>1.9737400000000001E-6</c:v>
                </c:pt>
                <c:pt idx="31105">
                  <c:v>1.9736219999999998E-6</c:v>
                </c:pt>
                <c:pt idx="31106">
                  <c:v>1.973506E-6</c:v>
                </c:pt>
                <c:pt idx="31107">
                  <c:v>1.9733849999999998E-6</c:v>
                </c:pt>
                <c:pt idx="31108">
                  <c:v>1.973267E-6</c:v>
                </c:pt>
                <c:pt idx="31109">
                  <c:v>1.9731459999999998E-6</c:v>
                </c:pt>
                <c:pt idx="31110">
                  <c:v>1.9730270000000001E-6</c:v>
                </c:pt>
                <c:pt idx="31111">
                  <c:v>1.9729089999999998E-6</c:v>
                </c:pt>
                <c:pt idx="31112">
                  <c:v>1.9727950000000001E-6</c:v>
                </c:pt>
                <c:pt idx="31113">
                  <c:v>1.972678E-6</c:v>
                </c:pt>
                <c:pt idx="31114">
                  <c:v>1.9725620000000002E-6</c:v>
                </c:pt>
                <c:pt idx="31115">
                  <c:v>1.9724419999999998E-6</c:v>
                </c:pt>
                <c:pt idx="31116">
                  <c:v>1.9723219999999999E-6</c:v>
                </c:pt>
                <c:pt idx="31117">
                  <c:v>1.9722049999999999E-6</c:v>
                </c:pt>
                <c:pt idx="31118">
                  <c:v>1.9720899999999999E-6</c:v>
                </c:pt>
                <c:pt idx="31119">
                  <c:v>1.971972E-6</c:v>
                </c:pt>
                <c:pt idx="31120">
                  <c:v>1.9718560000000002E-6</c:v>
                </c:pt>
                <c:pt idx="31121">
                  <c:v>1.9717379999999999E-6</c:v>
                </c:pt>
                <c:pt idx="31122">
                  <c:v>1.9716209999999998E-6</c:v>
                </c:pt>
                <c:pt idx="31123">
                  <c:v>1.9715020000000002E-6</c:v>
                </c:pt>
                <c:pt idx="31124">
                  <c:v>1.9713839999999999E-6</c:v>
                </c:pt>
                <c:pt idx="31125">
                  <c:v>1.9712650000000002E-6</c:v>
                </c:pt>
                <c:pt idx="31126">
                  <c:v>1.9711480000000001E-6</c:v>
                </c:pt>
                <c:pt idx="31127">
                  <c:v>1.971029E-6</c:v>
                </c:pt>
                <c:pt idx="31128">
                  <c:v>1.9709149999999998E-6</c:v>
                </c:pt>
                <c:pt idx="31129">
                  <c:v>1.970797E-6</c:v>
                </c:pt>
                <c:pt idx="31130">
                  <c:v>1.9706779999999999E-6</c:v>
                </c:pt>
                <c:pt idx="31131">
                  <c:v>1.9705590000000002E-6</c:v>
                </c:pt>
                <c:pt idx="31132">
                  <c:v>1.9704400000000001E-6</c:v>
                </c:pt>
                <c:pt idx="31133">
                  <c:v>1.9703239999999998E-6</c:v>
                </c:pt>
                <c:pt idx="31134">
                  <c:v>1.970208E-6</c:v>
                </c:pt>
                <c:pt idx="31135">
                  <c:v>1.9700900000000001E-6</c:v>
                </c:pt>
                <c:pt idx="31136">
                  <c:v>1.9699719999999998E-6</c:v>
                </c:pt>
                <c:pt idx="31137">
                  <c:v>1.9698580000000001E-6</c:v>
                </c:pt>
                <c:pt idx="31138">
                  <c:v>1.969739E-6</c:v>
                </c:pt>
                <c:pt idx="31139">
                  <c:v>1.9696249999999998E-6</c:v>
                </c:pt>
                <c:pt idx="31140">
                  <c:v>1.9695049999999999E-6</c:v>
                </c:pt>
                <c:pt idx="31141">
                  <c:v>1.9693840000000001E-6</c:v>
                </c:pt>
                <c:pt idx="31142">
                  <c:v>1.969263E-6</c:v>
                </c:pt>
                <c:pt idx="31143">
                  <c:v>1.9691459999999999E-6</c:v>
                </c:pt>
                <c:pt idx="31144">
                  <c:v>1.9690309999999999E-6</c:v>
                </c:pt>
                <c:pt idx="31145">
                  <c:v>1.9689150000000001E-6</c:v>
                </c:pt>
                <c:pt idx="31146">
                  <c:v>1.9688000000000001E-6</c:v>
                </c:pt>
                <c:pt idx="31147">
                  <c:v>1.9686830000000001E-6</c:v>
                </c:pt>
                <c:pt idx="31148">
                  <c:v>1.9685689999999999E-6</c:v>
                </c:pt>
                <c:pt idx="31149">
                  <c:v>1.9684469999999999E-6</c:v>
                </c:pt>
                <c:pt idx="31150">
                  <c:v>1.968327E-6</c:v>
                </c:pt>
                <c:pt idx="31151">
                  <c:v>1.9682099999999999E-6</c:v>
                </c:pt>
                <c:pt idx="31152">
                  <c:v>1.968092E-6</c:v>
                </c:pt>
                <c:pt idx="31153">
                  <c:v>1.967977E-6</c:v>
                </c:pt>
                <c:pt idx="31154">
                  <c:v>1.9678590000000002E-6</c:v>
                </c:pt>
                <c:pt idx="31155">
                  <c:v>1.9677429999999999E-6</c:v>
                </c:pt>
                <c:pt idx="31156">
                  <c:v>1.9676250000000001E-6</c:v>
                </c:pt>
                <c:pt idx="31157">
                  <c:v>1.9675070000000002E-6</c:v>
                </c:pt>
                <c:pt idx="31158">
                  <c:v>1.9673880000000001E-6</c:v>
                </c:pt>
                <c:pt idx="31159">
                  <c:v>1.9672730000000001E-6</c:v>
                </c:pt>
                <c:pt idx="31160">
                  <c:v>1.967156E-6</c:v>
                </c:pt>
                <c:pt idx="31161">
                  <c:v>1.967041E-6</c:v>
                </c:pt>
                <c:pt idx="31162">
                  <c:v>1.9669210000000001E-6</c:v>
                </c:pt>
                <c:pt idx="31163">
                  <c:v>1.966802E-6</c:v>
                </c:pt>
                <c:pt idx="31164">
                  <c:v>1.9666829999999999E-6</c:v>
                </c:pt>
                <c:pt idx="31165">
                  <c:v>1.9665659999999998E-6</c:v>
                </c:pt>
                <c:pt idx="31166">
                  <c:v>1.9664520000000001E-6</c:v>
                </c:pt>
                <c:pt idx="31167">
                  <c:v>1.9663370000000001E-6</c:v>
                </c:pt>
                <c:pt idx="31168">
                  <c:v>1.9662189999999998E-6</c:v>
                </c:pt>
                <c:pt idx="31169">
                  <c:v>1.9661039999999998E-6</c:v>
                </c:pt>
                <c:pt idx="31170">
                  <c:v>1.9659850000000001E-6</c:v>
                </c:pt>
                <c:pt idx="31171">
                  <c:v>1.9658669999999998E-6</c:v>
                </c:pt>
                <c:pt idx="31172">
                  <c:v>1.9657480000000001E-6</c:v>
                </c:pt>
                <c:pt idx="31173">
                  <c:v>1.965629E-6</c:v>
                </c:pt>
                <c:pt idx="31174">
                  <c:v>1.9655099999999999E-6</c:v>
                </c:pt>
                <c:pt idx="31175">
                  <c:v>1.9653960000000002E-6</c:v>
                </c:pt>
                <c:pt idx="31176">
                  <c:v>1.9652799999999999E-6</c:v>
                </c:pt>
                <c:pt idx="31177">
                  <c:v>1.9651660000000002E-6</c:v>
                </c:pt>
                <c:pt idx="31178">
                  <c:v>1.9650459999999998E-6</c:v>
                </c:pt>
                <c:pt idx="31179">
                  <c:v>1.9649259999999999E-6</c:v>
                </c:pt>
                <c:pt idx="31180">
                  <c:v>1.9648100000000001E-6</c:v>
                </c:pt>
                <c:pt idx="31181">
                  <c:v>1.9646939999999998E-6</c:v>
                </c:pt>
                <c:pt idx="31182">
                  <c:v>1.964576E-6</c:v>
                </c:pt>
                <c:pt idx="31183">
                  <c:v>1.9644600000000002E-6</c:v>
                </c:pt>
                <c:pt idx="31184">
                  <c:v>1.9643419999999999E-6</c:v>
                </c:pt>
                <c:pt idx="31185">
                  <c:v>1.964224E-6</c:v>
                </c:pt>
                <c:pt idx="31186">
                  <c:v>1.9641080000000002E-6</c:v>
                </c:pt>
                <c:pt idx="31187">
                  <c:v>1.963994E-6</c:v>
                </c:pt>
                <c:pt idx="31188">
                  <c:v>1.963879E-6</c:v>
                </c:pt>
                <c:pt idx="31189">
                  <c:v>1.963762E-6</c:v>
                </c:pt>
                <c:pt idx="31190">
                  <c:v>1.963642E-6</c:v>
                </c:pt>
                <c:pt idx="31191">
                  <c:v>1.9635240000000002E-6</c:v>
                </c:pt>
                <c:pt idx="31192">
                  <c:v>1.9634059999999999E-6</c:v>
                </c:pt>
                <c:pt idx="31193">
                  <c:v>1.9632870000000002E-6</c:v>
                </c:pt>
                <c:pt idx="31194">
                  <c:v>1.9631720000000002E-6</c:v>
                </c:pt>
                <c:pt idx="31195">
                  <c:v>1.9630539999999999E-6</c:v>
                </c:pt>
                <c:pt idx="31196">
                  <c:v>1.9629350000000002E-6</c:v>
                </c:pt>
                <c:pt idx="31197">
                  <c:v>1.9628169999999999E-6</c:v>
                </c:pt>
                <c:pt idx="31198">
                  <c:v>1.9627019999999999E-6</c:v>
                </c:pt>
                <c:pt idx="31199">
                  <c:v>1.9625860000000001E-6</c:v>
                </c:pt>
                <c:pt idx="31200">
                  <c:v>1.9624699999999999E-6</c:v>
                </c:pt>
                <c:pt idx="31201">
                  <c:v>1.9623549999999999E-6</c:v>
                </c:pt>
                <c:pt idx="31202">
                  <c:v>1.962237E-6</c:v>
                </c:pt>
                <c:pt idx="31203">
                  <c:v>1.9621190000000001E-6</c:v>
                </c:pt>
                <c:pt idx="31204">
                  <c:v>1.9620020000000001E-6</c:v>
                </c:pt>
                <c:pt idx="31205">
                  <c:v>1.9618879999999999E-6</c:v>
                </c:pt>
                <c:pt idx="31206">
                  <c:v>1.9617729999999999E-6</c:v>
                </c:pt>
                <c:pt idx="31207">
                  <c:v>1.961653E-6</c:v>
                </c:pt>
                <c:pt idx="31208">
                  <c:v>1.961533E-6</c:v>
                </c:pt>
                <c:pt idx="31209">
                  <c:v>1.9614150000000002E-6</c:v>
                </c:pt>
                <c:pt idx="31210">
                  <c:v>1.9612960000000001E-6</c:v>
                </c:pt>
                <c:pt idx="31211">
                  <c:v>1.9611780000000002E-6</c:v>
                </c:pt>
                <c:pt idx="31212">
                  <c:v>1.961062E-6</c:v>
                </c:pt>
                <c:pt idx="31213">
                  <c:v>1.9609460000000001E-6</c:v>
                </c:pt>
                <c:pt idx="31214">
                  <c:v>1.9608349999999998E-6</c:v>
                </c:pt>
                <c:pt idx="31215">
                  <c:v>1.960719E-6</c:v>
                </c:pt>
                <c:pt idx="31216">
                  <c:v>1.9605979999999999E-6</c:v>
                </c:pt>
                <c:pt idx="31217">
                  <c:v>1.9604790000000002E-6</c:v>
                </c:pt>
                <c:pt idx="31218">
                  <c:v>1.9603600000000001E-6</c:v>
                </c:pt>
                <c:pt idx="31219">
                  <c:v>1.9602420000000002E-6</c:v>
                </c:pt>
                <c:pt idx="31220">
                  <c:v>1.960126E-6</c:v>
                </c:pt>
                <c:pt idx="31221">
                  <c:v>1.960011E-6</c:v>
                </c:pt>
                <c:pt idx="31222">
                  <c:v>1.9598970000000002E-6</c:v>
                </c:pt>
                <c:pt idx="31223">
                  <c:v>1.9597820000000002E-6</c:v>
                </c:pt>
                <c:pt idx="31224">
                  <c:v>1.959668E-6</c:v>
                </c:pt>
                <c:pt idx="31225">
                  <c:v>1.9595469999999999E-6</c:v>
                </c:pt>
                <c:pt idx="31226">
                  <c:v>1.9594260000000001E-6</c:v>
                </c:pt>
                <c:pt idx="31227">
                  <c:v>1.959307E-6</c:v>
                </c:pt>
                <c:pt idx="31228">
                  <c:v>1.95919E-6</c:v>
                </c:pt>
                <c:pt idx="31229">
                  <c:v>1.9590729999999999E-6</c:v>
                </c:pt>
                <c:pt idx="31230">
                  <c:v>1.9590549999999998E-6</c:v>
                </c:pt>
                <c:pt idx="31231">
                  <c:v>1.958868E-6</c:v>
                </c:pt>
                <c:pt idx="31232">
                  <c:v>1.9587139999999999E-6</c:v>
                </c:pt>
                <c:pt idx="31233">
                  <c:v>1.9585680000000002E-6</c:v>
                </c:pt>
                <c:pt idx="31234">
                  <c:v>1.95844E-6</c:v>
                </c:pt>
                <c:pt idx="31235">
                  <c:v>1.9583099999999998E-6</c:v>
                </c:pt>
                <c:pt idx="31236">
                  <c:v>1.9582019999999998E-6</c:v>
                </c:pt>
                <c:pt idx="31237">
                  <c:v>1.9580909999999999E-6</c:v>
                </c:pt>
                <c:pt idx="31238">
                  <c:v>1.95798E-6</c:v>
                </c:pt>
                <c:pt idx="31239">
                  <c:v>1.9578640000000002E-6</c:v>
                </c:pt>
                <c:pt idx="31240">
                  <c:v>1.957743E-6</c:v>
                </c:pt>
                <c:pt idx="31241">
                  <c:v>1.9576230000000001E-6</c:v>
                </c:pt>
                <c:pt idx="31242">
                  <c:v>1.9575010000000001E-6</c:v>
                </c:pt>
                <c:pt idx="31243">
                  <c:v>1.9573840000000001E-6</c:v>
                </c:pt>
                <c:pt idx="31244">
                  <c:v>1.957265E-6</c:v>
                </c:pt>
                <c:pt idx="31245">
                  <c:v>1.9571459999999999E-6</c:v>
                </c:pt>
                <c:pt idx="31246">
                  <c:v>1.9570289999999998E-6</c:v>
                </c:pt>
                <c:pt idx="31247">
                  <c:v>1.9569120000000002E-6</c:v>
                </c:pt>
                <c:pt idx="31248">
                  <c:v>1.9568000000000001E-6</c:v>
                </c:pt>
                <c:pt idx="31249">
                  <c:v>1.9566859999999999E-6</c:v>
                </c:pt>
                <c:pt idx="31250">
                  <c:v>1.9565670000000002E-6</c:v>
                </c:pt>
                <c:pt idx="31251">
                  <c:v>1.9564469999999998E-6</c:v>
                </c:pt>
                <c:pt idx="31252">
                  <c:v>1.956331E-6</c:v>
                </c:pt>
                <c:pt idx="31253">
                  <c:v>1.9562099999999999E-6</c:v>
                </c:pt>
                <c:pt idx="31254">
                  <c:v>1.9560910000000002E-6</c:v>
                </c:pt>
                <c:pt idx="31255">
                  <c:v>1.955977E-6</c:v>
                </c:pt>
                <c:pt idx="31256">
                  <c:v>1.9558599999999999E-6</c:v>
                </c:pt>
                <c:pt idx="31257">
                  <c:v>1.9557429999999999E-6</c:v>
                </c:pt>
                <c:pt idx="31258">
                  <c:v>1.9556259999999998E-6</c:v>
                </c:pt>
                <c:pt idx="31259">
                  <c:v>1.9555109999999998E-6</c:v>
                </c:pt>
                <c:pt idx="31260">
                  <c:v>1.955395E-6</c:v>
                </c:pt>
                <c:pt idx="31261">
                  <c:v>1.9552790000000002E-6</c:v>
                </c:pt>
                <c:pt idx="31262">
                  <c:v>1.9551589999999999E-6</c:v>
                </c:pt>
                <c:pt idx="31263">
                  <c:v>1.9550389999999999E-6</c:v>
                </c:pt>
                <c:pt idx="31264">
                  <c:v>1.9549219999999999E-6</c:v>
                </c:pt>
                <c:pt idx="31265">
                  <c:v>1.954804E-6</c:v>
                </c:pt>
                <c:pt idx="31266">
                  <c:v>1.9546849999999999E-6</c:v>
                </c:pt>
                <c:pt idx="31267">
                  <c:v>1.9545699999999999E-6</c:v>
                </c:pt>
                <c:pt idx="31268">
                  <c:v>1.9544560000000001E-6</c:v>
                </c:pt>
                <c:pt idx="31269">
                  <c:v>1.9543390000000001E-6</c:v>
                </c:pt>
                <c:pt idx="31270">
                  <c:v>1.9542229999999999E-6</c:v>
                </c:pt>
                <c:pt idx="31271">
                  <c:v>1.9541029999999999E-6</c:v>
                </c:pt>
                <c:pt idx="31272">
                  <c:v>1.953983E-6</c:v>
                </c:pt>
                <c:pt idx="31273">
                  <c:v>1.953866E-6</c:v>
                </c:pt>
                <c:pt idx="31274">
                  <c:v>1.9537469999999998E-6</c:v>
                </c:pt>
                <c:pt idx="31275">
                  <c:v>1.9536269999999999E-6</c:v>
                </c:pt>
                <c:pt idx="31276">
                  <c:v>1.9535119999999999E-6</c:v>
                </c:pt>
                <c:pt idx="31277">
                  <c:v>1.9533969999999999E-6</c:v>
                </c:pt>
                <c:pt idx="31278">
                  <c:v>1.9532819999999999E-6</c:v>
                </c:pt>
                <c:pt idx="31279">
                  <c:v>1.9531640000000001E-6</c:v>
                </c:pt>
                <c:pt idx="31280">
                  <c:v>1.9530449999999999E-6</c:v>
                </c:pt>
                <c:pt idx="31281">
                  <c:v>1.9529270000000001E-6</c:v>
                </c:pt>
                <c:pt idx="31282">
                  <c:v>1.95281E-6</c:v>
                </c:pt>
                <c:pt idx="31283">
                  <c:v>1.9526909999999999E-6</c:v>
                </c:pt>
                <c:pt idx="31284">
                  <c:v>1.9525739999999999E-6</c:v>
                </c:pt>
                <c:pt idx="31285">
                  <c:v>1.952456E-6</c:v>
                </c:pt>
                <c:pt idx="31286">
                  <c:v>1.9523369999999999E-6</c:v>
                </c:pt>
                <c:pt idx="31287">
                  <c:v>1.952219E-6</c:v>
                </c:pt>
                <c:pt idx="31288">
                  <c:v>1.9521010000000002E-6</c:v>
                </c:pt>
                <c:pt idx="31289">
                  <c:v>1.9519849999999999E-6</c:v>
                </c:pt>
                <c:pt idx="31290">
                  <c:v>1.9518679999999999E-6</c:v>
                </c:pt>
                <c:pt idx="31291">
                  <c:v>1.951752E-6</c:v>
                </c:pt>
                <c:pt idx="31292">
                  <c:v>1.951635E-6</c:v>
                </c:pt>
                <c:pt idx="31293">
                  <c:v>1.9515159999999999E-6</c:v>
                </c:pt>
                <c:pt idx="31294">
                  <c:v>1.9513989999999998E-6</c:v>
                </c:pt>
                <c:pt idx="31295">
                  <c:v>1.9512780000000001E-6</c:v>
                </c:pt>
                <c:pt idx="31296">
                  <c:v>1.951159E-6</c:v>
                </c:pt>
                <c:pt idx="31297">
                  <c:v>1.9510399999999999E-6</c:v>
                </c:pt>
                <c:pt idx="31298">
                  <c:v>1.9509229999999998E-6</c:v>
                </c:pt>
                <c:pt idx="31299">
                  <c:v>1.950807E-6</c:v>
                </c:pt>
                <c:pt idx="31300">
                  <c:v>1.950692E-6</c:v>
                </c:pt>
                <c:pt idx="31301">
                  <c:v>1.9505720000000001E-6</c:v>
                </c:pt>
                <c:pt idx="31302">
                  <c:v>1.950453E-6</c:v>
                </c:pt>
                <c:pt idx="31303">
                  <c:v>1.9503359999999999E-6</c:v>
                </c:pt>
                <c:pt idx="31304">
                  <c:v>1.9502189999999999E-6</c:v>
                </c:pt>
                <c:pt idx="31305">
                  <c:v>1.950101E-6</c:v>
                </c:pt>
                <c:pt idx="31306">
                  <c:v>1.9499839999999999E-6</c:v>
                </c:pt>
                <c:pt idx="31307">
                  <c:v>1.9498649999999998E-6</c:v>
                </c:pt>
                <c:pt idx="31308">
                  <c:v>1.9497460000000002E-6</c:v>
                </c:pt>
                <c:pt idx="31309">
                  <c:v>1.9496290000000001E-6</c:v>
                </c:pt>
                <c:pt idx="31310">
                  <c:v>1.9495140000000001E-6</c:v>
                </c:pt>
                <c:pt idx="31311">
                  <c:v>1.9493979999999999E-6</c:v>
                </c:pt>
                <c:pt idx="31312">
                  <c:v>1.9492779999999999E-6</c:v>
                </c:pt>
                <c:pt idx="31313">
                  <c:v>1.9491570000000002E-6</c:v>
                </c:pt>
                <c:pt idx="31314">
                  <c:v>1.9490400000000001E-6</c:v>
                </c:pt>
                <c:pt idx="31315">
                  <c:v>1.9489219999999999E-6</c:v>
                </c:pt>
                <c:pt idx="31316">
                  <c:v>1.9488030000000002E-6</c:v>
                </c:pt>
                <c:pt idx="31317">
                  <c:v>1.9486869999999999E-6</c:v>
                </c:pt>
                <c:pt idx="31318">
                  <c:v>1.9485719999999999E-6</c:v>
                </c:pt>
                <c:pt idx="31319">
                  <c:v>1.9484540000000001E-6</c:v>
                </c:pt>
                <c:pt idx="31320">
                  <c:v>1.9483360000000002E-6</c:v>
                </c:pt>
                <c:pt idx="31321">
                  <c:v>1.9482179999999999E-6</c:v>
                </c:pt>
                <c:pt idx="31322">
                  <c:v>1.9480989999999998E-6</c:v>
                </c:pt>
                <c:pt idx="31323">
                  <c:v>1.9479789999999999E-6</c:v>
                </c:pt>
                <c:pt idx="31324">
                  <c:v>1.947861E-6</c:v>
                </c:pt>
                <c:pt idx="31325">
                  <c:v>1.9477430000000001E-6</c:v>
                </c:pt>
                <c:pt idx="31326">
                  <c:v>1.9476280000000001E-6</c:v>
                </c:pt>
                <c:pt idx="31327">
                  <c:v>1.9475110000000001E-6</c:v>
                </c:pt>
                <c:pt idx="31328">
                  <c:v>1.947392E-6</c:v>
                </c:pt>
                <c:pt idx="31329">
                  <c:v>1.9472779999999998E-6</c:v>
                </c:pt>
                <c:pt idx="31330">
                  <c:v>1.9471629999999998E-6</c:v>
                </c:pt>
                <c:pt idx="31331">
                  <c:v>1.9470390000000002E-6</c:v>
                </c:pt>
                <c:pt idx="31332">
                  <c:v>1.946916E-6</c:v>
                </c:pt>
                <c:pt idx="31333">
                  <c:v>1.9467980000000001E-6</c:v>
                </c:pt>
                <c:pt idx="31334">
                  <c:v>1.9466819999999999E-6</c:v>
                </c:pt>
                <c:pt idx="31335">
                  <c:v>1.9465649999999998E-6</c:v>
                </c:pt>
                <c:pt idx="31336">
                  <c:v>1.946449E-6</c:v>
                </c:pt>
                <c:pt idx="31337">
                  <c:v>1.946334E-6</c:v>
                </c:pt>
                <c:pt idx="31338">
                  <c:v>1.9462160000000001E-6</c:v>
                </c:pt>
                <c:pt idx="31339">
                  <c:v>1.9461019999999999E-6</c:v>
                </c:pt>
                <c:pt idx="31340">
                  <c:v>1.9459810000000002E-6</c:v>
                </c:pt>
                <c:pt idx="31341">
                  <c:v>1.9458609999999999E-6</c:v>
                </c:pt>
                <c:pt idx="31342">
                  <c:v>1.945743E-6</c:v>
                </c:pt>
                <c:pt idx="31343">
                  <c:v>1.9456239999999999E-6</c:v>
                </c:pt>
                <c:pt idx="31344">
                  <c:v>1.945506E-6</c:v>
                </c:pt>
                <c:pt idx="31345">
                  <c:v>1.9453880000000001E-6</c:v>
                </c:pt>
                <c:pt idx="31346">
                  <c:v>1.9452719999999999E-6</c:v>
                </c:pt>
                <c:pt idx="31347">
                  <c:v>1.9451529999999998E-6</c:v>
                </c:pt>
                <c:pt idx="31348">
                  <c:v>1.9450379999999998E-6</c:v>
                </c:pt>
                <c:pt idx="31349">
                  <c:v>1.9449190000000001E-6</c:v>
                </c:pt>
                <c:pt idx="31350">
                  <c:v>1.9448E-6</c:v>
                </c:pt>
                <c:pt idx="31351">
                  <c:v>1.9446829999999999E-6</c:v>
                </c:pt>
                <c:pt idx="31352">
                  <c:v>1.9445639999999998E-6</c:v>
                </c:pt>
                <c:pt idx="31353">
                  <c:v>1.9444450000000002E-6</c:v>
                </c:pt>
                <c:pt idx="31354">
                  <c:v>1.9443280000000001E-6</c:v>
                </c:pt>
                <c:pt idx="31355">
                  <c:v>1.944211E-6</c:v>
                </c:pt>
                <c:pt idx="31356">
                  <c:v>1.944096E-6</c:v>
                </c:pt>
                <c:pt idx="31357">
                  <c:v>1.9439780000000002E-6</c:v>
                </c:pt>
                <c:pt idx="31358">
                  <c:v>1.9438619999999999E-6</c:v>
                </c:pt>
                <c:pt idx="31359">
                  <c:v>1.943742E-6</c:v>
                </c:pt>
                <c:pt idx="31360">
                  <c:v>1.9436220000000001E-6</c:v>
                </c:pt>
                <c:pt idx="31361">
                  <c:v>1.943505E-6</c:v>
                </c:pt>
                <c:pt idx="31362">
                  <c:v>1.9433870000000002E-6</c:v>
                </c:pt>
                <c:pt idx="31363">
                  <c:v>1.9432680000000001E-6</c:v>
                </c:pt>
                <c:pt idx="31364">
                  <c:v>1.9431519999999998E-6</c:v>
                </c:pt>
                <c:pt idx="31365">
                  <c:v>1.9430369999999998E-6</c:v>
                </c:pt>
                <c:pt idx="31366">
                  <c:v>1.9429200000000002E-6</c:v>
                </c:pt>
                <c:pt idx="31367">
                  <c:v>1.9428010000000001E-6</c:v>
                </c:pt>
                <c:pt idx="31368">
                  <c:v>1.9426849999999998E-6</c:v>
                </c:pt>
                <c:pt idx="31369">
                  <c:v>1.9425649999999999E-6</c:v>
                </c:pt>
                <c:pt idx="31370">
                  <c:v>1.9424440000000002E-6</c:v>
                </c:pt>
                <c:pt idx="31371">
                  <c:v>1.9423239999999998E-6</c:v>
                </c:pt>
                <c:pt idx="31372">
                  <c:v>1.9422070000000002E-6</c:v>
                </c:pt>
                <c:pt idx="31373">
                  <c:v>1.942093E-6</c:v>
                </c:pt>
                <c:pt idx="31374">
                  <c:v>1.9419750000000002E-6</c:v>
                </c:pt>
                <c:pt idx="31375">
                  <c:v>1.9418589999999999E-6</c:v>
                </c:pt>
                <c:pt idx="31376">
                  <c:v>1.941741E-6</c:v>
                </c:pt>
                <c:pt idx="31377">
                  <c:v>1.9416199999999999E-6</c:v>
                </c:pt>
                <c:pt idx="31378">
                  <c:v>1.9415029999999998E-6</c:v>
                </c:pt>
                <c:pt idx="31379">
                  <c:v>1.9413879999999998E-6</c:v>
                </c:pt>
                <c:pt idx="31380">
                  <c:v>1.941272E-6</c:v>
                </c:pt>
                <c:pt idx="31381">
                  <c:v>1.9411520000000001E-6</c:v>
                </c:pt>
                <c:pt idx="31382">
                  <c:v>1.9410309999999999E-6</c:v>
                </c:pt>
                <c:pt idx="31383">
                  <c:v>1.9409139999999999E-6</c:v>
                </c:pt>
                <c:pt idx="31384">
                  <c:v>1.9407989999999999E-6</c:v>
                </c:pt>
                <c:pt idx="31385">
                  <c:v>1.940681E-6</c:v>
                </c:pt>
                <c:pt idx="31386">
                  <c:v>1.940564E-6</c:v>
                </c:pt>
                <c:pt idx="31387">
                  <c:v>1.9404460000000001E-6</c:v>
                </c:pt>
                <c:pt idx="31388">
                  <c:v>1.940327E-6</c:v>
                </c:pt>
                <c:pt idx="31389">
                  <c:v>1.9402079999999999E-6</c:v>
                </c:pt>
                <c:pt idx="31390">
                  <c:v>1.94009E-6</c:v>
                </c:pt>
                <c:pt idx="31391">
                  <c:v>1.9399740000000002E-6</c:v>
                </c:pt>
                <c:pt idx="31392">
                  <c:v>1.9398570000000001E-6</c:v>
                </c:pt>
                <c:pt idx="31393">
                  <c:v>1.9397409999999999E-6</c:v>
                </c:pt>
                <c:pt idx="31394">
                  <c:v>1.9396250000000001E-6</c:v>
                </c:pt>
                <c:pt idx="31395">
                  <c:v>1.939506E-6</c:v>
                </c:pt>
                <c:pt idx="31396">
                  <c:v>1.9393880000000001E-6</c:v>
                </c:pt>
                <c:pt idx="31397">
                  <c:v>1.9392680000000002E-6</c:v>
                </c:pt>
                <c:pt idx="31398">
                  <c:v>1.9391490000000001E-6</c:v>
                </c:pt>
                <c:pt idx="31399">
                  <c:v>1.9390310000000002E-6</c:v>
                </c:pt>
                <c:pt idx="31400">
                  <c:v>1.9389140000000002E-6</c:v>
                </c:pt>
                <c:pt idx="31401">
                  <c:v>1.9387970000000001E-6</c:v>
                </c:pt>
                <c:pt idx="31402">
                  <c:v>1.9386840000000002E-6</c:v>
                </c:pt>
                <c:pt idx="31403">
                  <c:v>1.938565E-6</c:v>
                </c:pt>
                <c:pt idx="31404">
                  <c:v>1.9384459999999999E-6</c:v>
                </c:pt>
                <c:pt idx="31405">
                  <c:v>1.9383280000000001E-6</c:v>
                </c:pt>
                <c:pt idx="31406">
                  <c:v>1.9382100000000002E-6</c:v>
                </c:pt>
                <c:pt idx="31407">
                  <c:v>1.938096E-6</c:v>
                </c:pt>
                <c:pt idx="31408">
                  <c:v>1.9379760000000001E-6</c:v>
                </c:pt>
                <c:pt idx="31409">
                  <c:v>1.937857E-6</c:v>
                </c:pt>
                <c:pt idx="31410">
                  <c:v>1.9377410000000002E-6</c:v>
                </c:pt>
                <c:pt idx="31411">
                  <c:v>1.9376229999999999E-6</c:v>
                </c:pt>
                <c:pt idx="31412">
                  <c:v>1.9375079999999999E-6</c:v>
                </c:pt>
                <c:pt idx="31413">
                  <c:v>1.9373870000000001E-6</c:v>
                </c:pt>
                <c:pt idx="31414">
                  <c:v>1.9372669999999998E-6</c:v>
                </c:pt>
                <c:pt idx="31415">
                  <c:v>1.937151E-6</c:v>
                </c:pt>
                <c:pt idx="31416">
                  <c:v>1.9370350000000002E-6</c:v>
                </c:pt>
                <c:pt idx="31417">
                  <c:v>1.9369180000000001E-6</c:v>
                </c:pt>
                <c:pt idx="31418">
                  <c:v>1.9368019999999999E-6</c:v>
                </c:pt>
                <c:pt idx="31419">
                  <c:v>1.9366849999999998E-6</c:v>
                </c:pt>
                <c:pt idx="31420">
                  <c:v>1.936569E-6</c:v>
                </c:pt>
                <c:pt idx="31421">
                  <c:v>1.9364490000000001E-6</c:v>
                </c:pt>
                <c:pt idx="31422">
                  <c:v>1.9363290000000002E-6</c:v>
                </c:pt>
                <c:pt idx="31423">
                  <c:v>1.9362100000000001E-6</c:v>
                </c:pt>
                <c:pt idx="31424">
                  <c:v>1.9360920000000002E-6</c:v>
                </c:pt>
                <c:pt idx="31425">
                  <c:v>1.9359789999999998E-6</c:v>
                </c:pt>
                <c:pt idx="31426">
                  <c:v>1.9358650000000001E-6</c:v>
                </c:pt>
                <c:pt idx="31427">
                  <c:v>1.935748E-6</c:v>
                </c:pt>
                <c:pt idx="31428">
                  <c:v>1.9356300000000001E-6</c:v>
                </c:pt>
                <c:pt idx="31429">
                  <c:v>1.935509E-6</c:v>
                </c:pt>
                <c:pt idx="31430">
                  <c:v>1.935387E-6</c:v>
                </c:pt>
                <c:pt idx="31431">
                  <c:v>1.9352699999999999E-6</c:v>
                </c:pt>
                <c:pt idx="31432">
                  <c:v>1.9351540000000001E-6</c:v>
                </c:pt>
                <c:pt idx="31433">
                  <c:v>1.9350359999999998E-6</c:v>
                </c:pt>
                <c:pt idx="31434">
                  <c:v>1.9349190000000002E-6</c:v>
                </c:pt>
                <c:pt idx="31435">
                  <c:v>1.9348009999999999E-6</c:v>
                </c:pt>
                <c:pt idx="31436">
                  <c:v>1.9346839999999999E-6</c:v>
                </c:pt>
                <c:pt idx="31437">
                  <c:v>1.9345669999999998E-6</c:v>
                </c:pt>
                <c:pt idx="31438">
                  <c:v>1.9344539999999999E-6</c:v>
                </c:pt>
                <c:pt idx="31439">
                  <c:v>1.9343369999999998E-6</c:v>
                </c:pt>
                <c:pt idx="31440">
                  <c:v>1.9342180000000001E-6</c:v>
                </c:pt>
                <c:pt idx="31441">
                  <c:v>1.9340980000000002E-6</c:v>
                </c:pt>
                <c:pt idx="31442">
                  <c:v>1.9339799999999999E-6</c:v>
                </c:pt>
                <c:pt idx="31443">
                  <c:v>1.9338640000000001E-6</c:v>
                </c:pt>
                <c:pt idx="31444">
                  <c:v>1.933747E-6</c:v>
                </c:pt>
                <c:pt idx="31445">
                  <c:v>1.9336290000000002E-6</c:v>
                </c:pt>
                <c:pt idx="31446">
                  <c:v>1.9335109999999999E-6</c:v>
                </c:pt>
                <c:pt idx="31447">
                  <c:v>1.933393E-6</c:v>
                </c:pt>
                <c:pt idx="31448">
                  <c:v>1.9332770000000002E-6</c:v>
                </c:pt>
                <c:pt idx="31449">
                  <c:v>1.933161E-6</c:v>
                </c:pt>
                <c:pt idx="31450">
                  <c:v>1.9330419999999998E-6</c:v>
                </c:pt>
                <c:pt idx="31451">
                  <c:v>1.9329230000000002E-6</c:v>
                </c:pt>
                <c:pt idx="31452">
                  <c:v>1.9328069999999999E-6</c:v>
                </c:pt>
                <c:pt idx="31453">
                  <c:v>1.9326890000000001E-6</c:v>
                </c:pt>
                <c:pt idx="31454">
                  <c:v>1.9325710000000002E-6</c:v>
                </c:pt>
                <c:pt idx="31455">
                  <c:v>1.9324549999999999E-6</c:v>
                </c:pt>
                <c:pt idx="31456">
                  <c:v>1.93234E-6</c:v>
                </c:pt>
                <c:pt idx="31457">
                  <c:v>1.9322229999999999E-6</c:v>
                </c:pt>
                <c:pt idx="31458">
                  <c:v>1.9321059999999998E-6</c:v>
                </c:pt>
                <c:pt idx="31459">
                  <c:v>1.9319870000000002E-6</c:v>
                </c:pt>
                <c:pt idx="31460">
                  <c:v>1.9318709999999999E-6</c:v>
                </c:pt>
                <c:pt idx="31461">
                  <c:v>1.931751E-6</c:v>
                </c:pt>
                <c:pt idx="31462">
                  <c:v>1.9316299999999998E-6</c:v>
                </c:pt>
                <c:pt idx="31463">
                  <c:v>1.931514E-6</c:v>
                </c:pt>
                <c:pt idx="31464">
                  <c:v>1.9314010000000001E-6</c:v>
                </c:pt>
                <c:pt idx="31465">
                  <c:v>1.931284E-6</c:v>
                </c:pt>
                <c:pt idx="31466">
                  <c:v>1.9311660000000002E-6</c:v>
                </c:pt>
                <c:pt idx="31467">
                  <c:v>1.9310479999999999E-6</c:v>
                </c:pt>
                <c:pt idx="31468">
                  <c:v>1.9309329999999999E-6</c:v>
                </c:pt>
                <c:pt idx="31469">
                  <c:v>1.930815E-6</c:v>
                </c:pt>
                <c:pt idx="31470">
                  <c:v>1.9307E-6</c:v>
                </c:pt>
                <c:pt idx="31471">
                  <c:v>1.9305809999999999E-6</c:v>
                </c:pt>
                <c:pt idx="31472">
                  <c:v>1.9304620000000002E-6</c:v>
                </c:pt>
                <c:pt idx="31473">
                  <c:v>1.930346E-6</c:v>
                </c:pt>
                <c:pt idx="31474">
                  <c:v>1.9302280000000001E-6</c:v>
                </c:pt>
                <c:pt idx="31475">
                  <c:v>1.9301099999999998E-6</c:v>
                </c:pt>
                <c:pt idx="31476">
                  <c:v>1.9299949999999998E-6</c:v>
                </c:pt>
                <c:pt idx="31477">
                  <c:v>1.9298760000000001E-6</c:v>
                </c:pt>
                <c:pt idx="31478">
                  <c:v>1.9297579999999998E-6</c:v>
                </c:pt>
                <c:pt idx="31479">
                  <c:v>1.929642E-6</c:v>
                </c:pt>
                <c:pt idx="31480">
                  <c:v>1.929525E-6</c:v>
                </c:pt>
                <c:pt idx="31481">
                  <c:v>1.9294070000000001E-6</c:v>
                </c:pt>
                <c:pt idx="31482">
                  <c:v>1.9292920000000001E-6</c:v>
                </c:pt>
                <c:pt idx="31483">
                  <c:v>1.9291779999999999E-6</c:v>
                </c:pt>
                <c:pt idx="31484">
                  <c:v>1.9290609999999999E-6</c:v>
                </c:pt>
                <c:pt idx="31485">
                  <c:v>1.928945E-6</c:v>
                </c:pt>
                <c:pt idx="31486">
                  <c:v>1.9288270000000002E-6</c:v>
                </c:pt>
                <c:pt idx="31487">
                  <c:v>1.9287080000000001E-6</c:v>
                </c:pt>
                <c:pt idx="31488">
                  <c:v>1.9285900000000002E-6</c:v>
                </c:pt>
                <c:pt idx="31489">
                  <c:v>1.9284730000000001E-6</c:v>
                </c:pt>
                <c:pt idx="31490">
                  <c:v>1.9283580000000001E-6</c:v>
                </c:pt>
                <c:pt idx="31491">
                  <c:v>1.9282419999999999E-6</c:v>
                </c:pt>
                <c:pt idx="31492">
                  <c:v>1.9281249999999999E-6</c:v>
                </c:pt>
                <c:pt idx="31493">
                  <c:v>1.9280110000000001E-6</c:v>
                </c:pt>
                <c:pt idx="31494">
                  <c:v>1.9278949999999999E-6</c:v>
                </c:pt>
                <c:pt idx="31495">
                  <c:v>1.927777E-6</c:v>
                </c:pt>
                <c:pt idx="31496">
                  <c:v>1.927655E-6</c:v>
                </c:pt>
                <c:pt idx="31497">
                  <c:v>1.9275339999999998E-6</c:v>
                </c:pt>
                <c:pt idx="31498">
                  <c:v>1.9274189999999999E-6</c:v>
                </c:pt>
                <c:pt idx="31499">
                  <c:v>1.927303E-6</c:v>
                </c:pt>
                <c:pt idx="31500">
                  <c:v>1.9271900000000001E-6</c:v>
                </c:pt>
                <c:pt idx="31501">
                  <c:v>1.9270739999999999E-6</c:v>
                </c:pt>
                <c:pt idx="31502">
                  <c:v>1.9269600000000001E-6</c:v>
                </c:pt>
                <c:pt idx="31503">
                  <c:v>1.9268459999999999E-6</c:v>
                </c:pt>
                <c:pt idx="31504">
                  <c:v>1.9267250000000002E-6</c:v>
                </c:pt>
                <c:pt idx="31505">
                  <c:v>1.9266049999999998E-6</c:v>
                </c:pt>
                <c:pt idx="31506">
                  <c:v>1.9264860000000001E-6</c:v>
                </c:pt>
                <c:pt idx="31507">
                  <c:v>1.9263679999999998E-6</c:v>
                </c:pt>
                <c:pt idx="31508">
                  <c:v>1.9262529999999999E-6</c:v>
                </c:pt>
                <c:pt idx="31509">
                  <c:v>1.9261390000000001E-6</c:v>
                </c:pt>
                <c:pt idx="31510">
                  <c:v>1.9260260000000001E-6</c:v>
                </c:pt>
                <c:pt idx="31511">
                  <c:v>1.9259099999999999E-6</c:v>
                </c:pt>
                <c:pt idx="31512">
                  <c:v>1.9257960000000002E-6</c:v>
                </c:pt>
                <c:pt idx="31513">
                  <c:v>1.9256799999999999E-6</c:v>
                </c:pt>
                <c:pt idx="31514">
                  <c:v>1.9255579999999999E-6</c:v>
                </c:pt>
                <c:pt idx="31515">
                  <c:v>1.9254370000000002E-6</c:v>
                </c:pt>
                <c:pt idx="31516">
                  <c:v>1.9253200000000001E-6</c:v>
                </c:pt>
                <c:pt idx="31517">
                  <c:v>1.925208E-6</c:v>
                </c:pt>
                <c:pt idx="31518">
                  <c:v>1.925091E-6</c:v>
                </c:pt>
                <c:pt idx="31519">
                  <c:v>1.9249739999999999E-6</c:v>
                </c:pt>
                <c:pt idx="31520">
                  <c:v>1.9248569999999999E-6</c:v>
                </c:pt>
                <c:pt idx="31521">
                  <c:v>1.9247439999999999E-6</c:v>
                </c:pt>
                <c:pt idx="31522">
                  <c:v>1.9246269999999999E-6</c:v>
                </c:pt>
                <c:pt idx="31523">
                  <c:v>1.9245119999999999E-6</c:v>
                </c:pt>
                <c:pt idx="31524">
                  <c:v>1.9243919999999999E-6</c:v>
                </c:pt>
                <c:pt idx="31525">
                  <c:v>1.9242729999999998E-6</c:v>
                </c:pt>
                <c:pt idx="31526">
                  <c:v>1.924157E-6</c:v>
                </c:pt>
                <c:pt idx="31527">
                  <c:v>1.92404E-6</c:v>
                </c:pt>
                <c:pt idx="31528">
                  <c:v>1.9239229999999999E-6</c:v>
                </c:pt>
                <c:pt idx="31529">
                  <c:v>1.9238079999999999E-6</c:v>
                </c:pt>
                <c:pt idx="31530">
                  <c:v>1.9236940000000002E-6</c:v>
                </c:pt>
                <c:pt idx="31531">
                  <c:v>1.9235770000000001E-6</c:v>
                </c:pt>
                <c:pt idx="31532">
                  <c:v>1.9234620000000001E-6</c:v>
                </c:pt>
                <c:pt idx="31533">
                  <c:v>1.9233439999999998E-6</c:v>
                </c:pt>
                <c:pt idx="31534">
                  <c:v>1.9232270000000002E-6</c:v>
                </c:pt>
                <c:pt idx="31535">
                  <c:v>1.9231080000000001E-6</c:v>
                </c:pt>
                <c:pt idx="31536">
                  <c:v>1.922991E-6</c:v>
                </c:pt>
                <c:pt idx="31537">
                  <c:v>1.9228750000000002E-6</c:v>
                </c:pt>
                <c:pt idx="31538">
                  <c:v>1.9227600000000002E-6</c:v>
                </c:pt>
                <c:pt idx="31539">
                  <c:v>1.9226450000000002E-6</c:v>
                </c:pt>
                <c:pt idx="31540">
                  <c:v>1.9225269999999999E-6</c:v>
                </c:pt>
                <c:pt idx="31541">
                  <c:v>1.9224119999999999E-6</c:v>
                </c:pt>
                <c:pt idx="31542">
                  <c:v>1.9222949999999999E-6</c:v>
                </c:pt>
                <c:pt idx="31543">
                  <c:v>1.9221779999999998E-6</c:v>
                </c:pt>
                <c:pt idx="31544">
                  <c:v>1.9220599999999999E-6</c:v>
                </c:pt>
                <c:pt idx="31545">
                  <c:v>1.9219429999999999E-6</c:v>
                </c:pt>
                <c:pt idx="31546">
                  <c:v>1.9218270000000001E-6</c:v>
                </c:pt>
                <c:pt idx="31547">
                  <c:v>1.9217120000000001E-6</c:v>
                </c:pt>
                <c:pt idx="31548">
                  <c:v>1.9215959999999998E-6</c:v>
                </c:pt>
                <c:pt idx="31549">
                  <c:v>1.921478E-6</c:v>
                </c:pt>
                <c:pt idx="31550">
                  <c:v>1.9213620000000002E-6</c:v>
                </c:pt>
                <c:pt idx="31551">
                  <c:v>1.921248E-6</c:v>
                </c:pt>
                <c:pt idx="31552">
                  <c:v>1.9211309999999999E-6</c:v>
                </c:pt>
                <c:pt idx="31553">
                  <c:v>1.9210150000000001E-6</c:v>
                </c:pt>
                <c:pt idx="31554">
                  <c:v>1.9208980000000001E-6</c:v>
                </c:pt>
                <c:pt idx="31555">
                  <c:v>1.9207819999999998E-6</c:v>
                </c:pt>
                <c:pt idx="31556">
                  <c:v>1.9206650000000002E-6</c:v>
                </c:pt>
                <c:pt idx="31557">
                  <c:v>1.9205449999999998E-6</c:v>
                </c:pt>
                <c:pt idx="31558">
                  <c:v>1.920427E-6</c:v>
                </c:pt>
                <c:pt idx="31559">
                  <c:v>1.9203099999999999E-6</c:v>
                </c:pt>
                <c:pt idx="31560">
                  <c:v>1.9201949999999999E-6</c:v>
                </c:pt>
                <c:pt idx="31561">
                  <c:v>1.9200829999999998E-6</c:v>
                </c:pt>
                <c:pt idx="31562">
                  <c:v>1.919967E-6</c:v>
                </c:pt>
                <c:pt idx="31563">
                  <c:v>1.9198499999999999E-6</c:v>
                </c:pt>
                <c:pt idx="31564">
                  <c:v>1.9197379999999998E-6</c:v>
                </c:pt>
                <c:pt idx="31565">
                  <c:v>1.9196199999999999E-6</c:v>
                </c:pt>
                <c:pt idx="31566">
                  <c:v>1.9195020000000001E-6</c:v>
                </c:pt>
                <c:pt idx="31567">
                  <c:v>1.9193840000000002E-6</c:v>
                </c:pt>
                <c:pt idx="31568">
                  <c:v>1.919268E-6</c:v>
                </c:pt>
                <c:pt idx="31569">
                  <c:v>1.9191489999999998E-6</c:v>
                </c:pt>
                <c:pt idx="31570">
                  <c:v>1.9190300000000002E-6</c:v>
                </c:pt>
                <c:pt idx="31571">
                  <c:v>1.918916E-6</c:v>
                </c:pt>
                <c:pt idx="31572">
                  <c:v>1.918801E-6</c:v>
                </c:pt>
                <c:pt idx="31573">
                  <c:v>1.9186850000000002E-6</c:v>
                </c:pt>
                <c:pt idx="31574">
                  <c:v>1.918571E-6</c:v>
                </c:pt>
                <c:pt idx="31575">
                  <c:v>1.918458E-6</c:v>
                </c:pt>
                <c:pt idx="31576">
                  <c:v>1.918341E-6</c:v>
                </c:pt>
                <c:pt idx="31577">
                  <c:v>1.9182239999999999E-6</c:v>
                </c:pt>
                <c:pt idx="31578">
                  <c:v>1.9181060000000001E-6</c:v>
                </c:pt>
                <c:pt idx="31579">
                  <c:v>1.9179910000000001E-6</c:v>
                </c:pt>
                <c:pt idx="31580">
                  <c:v>1.9178760000000001E-6</c:v>
                </c:pt>
                <c:pt idx="31581">
                  <c:v>1.9177580000000002E-6</c:v>
                </c:pt>
                <c:pt idx="31582">
                  <c:v>1.9176379999999999E-6</c:v>
                </c:pt>
                <c:pt idx="31583">
                  <c:v>1.91752E-6</c:v>
                </c:pt>
                <c:pt idx="31584">
                  <c:v>1.9174029999999999E-6</c:v>
                </c:pt>
                <c:pt idx="31585">
                  <c:v>1.9172879999999999E-6</c:v>
                </c:pt>
                <c:pt idx="31586">
                  <c:v>1.9171740000000002E-6</c:v>
                </c:pt>
                <c:pt idx="31587">
                  <c:v>1.91706E-6</c:v>
                </c:pt>
                <c:pt idx="31588">
                  <c:v>1.9169459999999998E-6</c:v>
                </c:pt>
                <c:pt idx="31589">
                  <c:v>1.916832E-6</c:v>
                </c:pt>
                <c:pt idx="31590">
                  <c:v>1.916715E-6</c:v>
                </c:pt>
                <c:pt idx="31591">
                  <c:v>1.9165959999999999E-6</c:v>
                </c:pt>
                <c:pt idx="31592">
                  <c:v>1.916478E-6</c:v>
                </c:pt>
                <c:pt idx="31593">
                  <c:v>1.916361E-6</c:v>
                </c:pt>
                <c:pt idx="31594">
                  <c:v>1.9162439999999999E-6</c:v>
                </c:pt>
                <c:pt idx="31595">
                  <c:v>1.9161269999999999E-6</c:v>
                </c:pt>
                <c:pt idx="31596">
                  <c:v>1.9160130000000001E-6</c:v>
                </c:pt>
                <c:pt idx="31597">
                  <c:v>1.9158969999999999E-6</c:v>
                </c:pt>
                <c:pt idx="31598">
                  <c:v>1.9157819999999999E-6</c:v>
                </c:pt>
                <c:pt idx="31599">
                  <c:v>1.9156649999999998E-6</c:v>
                </c:pt>
                <c:pt idx="31600">
                  <c:v>1.915549E-6</c:v>
                </c:pt>
                <c:pt idx="31601">
                  <c:v>1.9154330000000002E-6</c:v>
                </c:pt>
                <c:pt idx="31602">
                  <c:v>1.9153180000000002E-6</c:v>
                </c:pt>
                <c:pt idx="31603">
                  <c:v>1.915204E-6</c:v>
                </c:pt>
                <c:pt idx="31604">
                  <c:v>1.915089E-6</c:v>
                </c:pt>
                <c:pt idx="31605">
                  <c:v>1.9149730000000002E-6</c:v>
                </c:pt>
                <c:pt idx="31606">
                  <c:v>1.9148540000000001E-6</c:v>
                </c:pt>
                <c:pt idx="31607">
                  <c:v>1.9147359999999998E-6</c:v>
                </c:pt>
                <c:pt idx="31608">
                  <c:v>1.9146179999999999E-6</c:v>
                </c:pt>
                <c:pt idx="31609">
                  <c:v>1.9145029999999999E-6</c:v>
                </c:pt>
                <c:pt idx="31610">
                  <c:v>1.9143870000000001E-6</c:v>
                </c:pt>
                <c:pt idx="31611">
                  <c:v>1.9142709999999999E-6</c:v>
                </c:pt>
                <c:pt idx="31612">
                  <c:v>1.9141550000000001E-6</c:v>
                </c:pt>
                <c:pt idx="31613">
                  <c:v>1.9140420000000001E-6</c:v>
                </c:pt>
                <c:pt idx="31614">
                  <c:v>1.9139250000000001E-6</c:v>
                </c:pt>
                <c:pt idx="31615">
                  <c:v>1.913808E-6</c:v>
                </c:pt>
                <c:pt idx="31616">
                  <c:v>1.913693E-6</c:v>
                </c:pt>
                <c:pt idx="31617">
                  <c:v>1.9135800000000001E-6</c:v>
                </c:pt>
                <c:pt idx="31618">
                  <c:v>1.913463E-6</c:v>
                </c:pt>
                <c:pt idx="31619">
                  <c:v>1.9133470000000002E-6</c:v>
                </c:pt>
                <c:pt idx="31620">
                  <c:v>1.9132289999999999E-6</c:v>
                </c:pt>
                <c:pt idx="31621">
                  <c:v>1.9131119999999999E-6</c:v>
                </c:pt>
                <c:pt idx="31622">
                  <c:v>1.912996E-6</c:v>
                </c:pt>
                <c:pt idx="31623">
                  <c:v>1.9128830000000001E-6</c:v>
                </c:pt>
                <c:pt idx="31624">
                  <c:v>1.9127669999999999E-6</c:v>
                </c:pt>
                <c:pt idx="31625">
                  <c:v>1.9126499999999998E-6</c:v>
                </c:pt>
                <c:pt idx="31626">
                  <c:v>1.9125330000000002E-6</c:v>
                </c:pt>
                <c:pt idx="31627">
                  <c:v>1.9124169999999999E-6</c:v>
                </c:pt>
                <c:pt idx="31628">
                  <c:v>1.912304E-6</c:v>
                </c:pt>
                <c:pt idx="31629">
                  <c:v>1.9121880000000002E-6</c:v>
                </c:pt>
                <c:pt idx="31630">
                  <c:v>1.9120730000000002E-6</c:v>
                </c:pt>
                <c:pt idx="31631">
                  <c:v>1.9119560000000001E-6</c:v>
                </c:pt>
                <c:pt idx="31632">
                  <c:v>1.911837E-6</c:v>
                </c:pt>
                <c:pt idx="31633">
                  <c:v>1.9117190000000002E-6</c:v>
                </c:pt>
                <c:pt idx="31634">
                  <c:v>1.911605E-6</c:v>
                </c:pt>
                <c:pt idx="31635">
                  <c:v>1.9114909999999998E-6</c:v>
                </c:pt>
                <c:pt idx="31636">
                  <c:v>1.9113759999999998E-6</c:v>
                </c:pt>
                <c:pt idx="31637">
                  <c:v>1.911262E-6</c:v>
                </c:pt>
                <c:pt idx="31638">
                  <c:v>1.9111459999999998E-6</c:v>
                </c:pt>
                <c:pt idx="31639">
                  <c:v>1.9110290000000002E-6</c:v>
                </c:pt>
                <c:pt idx="31640">
                  <c:v>1.9109140000000002E-6</c:v>
                </c:pt>
                <c:pt idx="31641">
                  <c:v>1.9108009999999998E-6</c:v>
                </c:pt>
                <c:pt idx="31642">
                  <c:v>1.910685E-6</c:v>
                </c:pt>
                <c:pt idx="31643">
                  <c:v>1.9105679999999999E-6</c:v>
                </c:pt>
                <c:pt idx="31644">
                  <c:v>1.9104489999999998E-6</c:v>
                </c:pt>
                <c:pt idx="31645">
                  <c:v>1.9103300000000001E-6</c:v>
                </c:pt>
                <c:pt idx="31646">
                  <c:v>1.910216E-6</c:v>
                </c:pt>
                <c:pt idx="31647">
                  <c:v>1.9101000000000001E-6</c:v>
                </c:pt>
                <c:pt idx="31648">
                  <c:v>1.9099839999999999E-6</c:v>
                </c:pt>
                <c:pt idx="31649">
                  <c:v>1.909871E-6</c:v>
                </c:pt>
                <c:pt idx="31650">
                  <c:v>1.9097589999999998E-6</c:v>
                </c:pt>
                <c:pt idx="31651">
                  <c:v>1.909643E-6</c:v>
                </c:pt>
                <c:pt idx="31652">
                  <c:v>1.909526E-6</c:v>
                </c:pt>
                <c:pt idx="31653">
                  <c:v>1.9094120000000002E-6</c:v>
                </c:pt>
                <c:pt idx="31654">
                  <c:v>1.9092939999999999E-6</c:v>
                </c:pt>
                <c:pt idx="31655">
                  <c:v>1.9091749999999998E-6</c:v>
                </c:pt>
                <c:pt idx="31656">
                  <c:v>1.9090599999999998E-6</c:v>
                </c:pt>
                <c:pt idx="31657">
                  <c:v>1.9089480000000001E-6</c:v>
                </c:pt>
                <c:pt idx="31658">
                  <c:v>1.9088350000000002E-6</c:v>
                </c:pt>
                <c:pt idx="31659">
                  <c:v>1.9087189999999999E-6</c:v>
                </c:pt>
                <c:pt idx="31660">
                  <c:v>1.9086010000000001E-6</c:v>
                </c:pt>
                <c:pt idx="31661">
                  <c:v>1.908484E-6</c:v>
                </c:pt>
                <c:pt idx="31662">
                  <c:v>1.908367E-6</c:v>
                </c:pt>
                <c:pt idx="31663">
                  <c:v>1.9082510000000001E-6</c:v>
                </c:pt>
                <c:pt idx="31664">
                  <c:v>1.908137E-6</c:v>
                </c:pt>
                <c:pt idx="31665">
                  <c:v>1.908022E-6</c:v>
                </c:pt>
                <c:pt idx="31666">
                  <c:v>1.9079080000000002E-6</c:v>
                </c:pt>
                <c:pt idx="31667">
                  <c:v>1.907792E-6</c:v>
                </c:pt>
                <c:pt idx="31668">
                  <c:v>1.9076780000000002E-6</c:v>
                </c:pt>
                <c:pt idx="31669">
                  <c:v>1.9075599999999999E-6</c:v>
                </c:pt>
                <c:pt idx="31670">
                  <c:v>1.9074429999999999E-6</c:v>
                </c:pt>
                <c:pt idx="31671">
                  <c:v>1.9073280000000001E-6</c:v>
                </c:pt>
                <c:pt idx="31672">
                  <c:v>1.907217E-6</c:v>
                </c:pt>
                <c:pt idx="31673">
                  <c:v>1.9070999999999999E-6</c:v>
                </c:pt>
                <c:pt idx="31674">
                  <c:v>1.9069830000000001E-6</c:v>
                </c:pt>
                <c:pt idx="31675">
                  <c:v>1.9068670000000001E-6</c:v>
                </c:pt>
                <c:pt idx="31676">
                  <c:v>1.906751E-6</c:v>
                </c:pt>
                <c:pt idx="31677">
                  <c:v>1.9066399999999999E-6</c:v>
                </c:pt>
                <c:pt idx="31678">
                  <c:v>1.9065239999999999E-6</c:v>
                </c:pt>
                <c:pt idx="31679">
                  <c:v>1.9064070000000001E-6</c:v>
                </c:pt>
                <c:pt idx="31680">
                  <c:v>1.90629E-6</c:v>
                </c:pt>
                <c:pt idx="31681">
                  <c:v>1.906174E-6</c:v>
                </c:pt>
                <c:pt idx="31682">
                  <c:v>1.90606E-6</c:v>
                </c:pt>
                <c:pt idx="31683">
                  <c:v>1.905945E-6</c:v>
                </c:pt>
                <c:pt idx="31684">
                  <c:v>1.9058330000000001E-6</c:v>
                </c:pt>
                <c:pt idx="31685">
                  <c:v>1.905716E-6</c:v>
                </c:pt>
                <c:pt idx="31686">
                  <c:v>1.905599E-6</c:v>
                </c:pt>
                <c:pt idx="31687">
                  <c:v>1.9054809999999999E-6</c:v>
                </c:pt>
                <c:pt idx="31688">
                  <c:v>1.9053669999999999E-6</c:v>
                </c:pt>
                <c:pt idx="31689">
                  <c:v>1.9052519999999999E-6</c:v>
                </c:pt>
                <c:pt idx="31690">
                  <c:v>1.9051369999999999E-6</c:v>
                </c:pt>
                <c:pt idx="31691">
                  <c:v>1.905024E-6</c:v>
                </c:pt>
                <c:pt idx="31692">
                  <c:v>1.90491E-6</c:v>
                </c:pt>
                <c:pt idx="31693">
                  <c:v>1.904795E-6</c:v>
                </c:pt>
                <c:pt idx="31694">
                  <c:v>1.90468E-6</c:v>
                </c:pt>
                <c:pt idx="31695">
                  <c:v>1.9045670000000001E-6</c:v>
                </c:pt>
                <c:pt idx="31696">
                  <c:v>1.90445E-6</c:v>
                </c:pt>
                <c:pt idx="31697">
                  <c:v>1.904333E-6</c:v>
                </c:pt>
                <c:pt idx="31698">
                  <c:v>1.9042159999999999E-6</c:v>
                </c:pt>
                <c:pt idx="31699">
                  <c:v>1.9040999999999999E-6</c:v>
                </c:pt>
                <c:pt idx="31700">
                  <c:v>1.9039830000000001E-6</c:v>
                </c:pt>
                <c:pt idx="31701">
                  <c:v>1.9038709999999999E-6</c:v>
                </c:pt>
                <c:pt idx="31702">
                  <c:v>1.9037559999999999E-6</c:v>
                </c:pt>
                <c:pt idx="31703">
                  <c:v>1.9036409999999999E-6</c:v>
                </c:pt>
                <c:pt idx="31704">
                  <c:v>1.9035259999999999E-6</c:v>
                </c:pt>
                <c:pt idx="31705">
                  <c:v>1.9034109999999999E-6</c:v>
                </c:pt>
                <c:pt idx="31706">
                  <c:v>1.9032959999999999E-6</c:v>
                </c:pt>
                <c:pt idx="31707">
                  <c:v>1.903182E-6</c:v>
                </c:pt>
                <c:pt idx="31708">
                  <c:v>1.9030710000000001E-6</c:v>
                </c:pt>
                <c:pt idx="31709">
                  <c:v>1.9029569999999999E-6</c:v>
                </c:pt>
                <c:pt idx="31710">
                  <c:v>1.902839E-6</c:v>
                </c:pt>
                <c:pt idx="31711">
                  <c:v>1.902722E-6</c:v>
                </c:pt>
                <c:pt idx="31712">
                  <c:v>1.9026039999999999E-6</c:v>
                </c:pt>
                <c:pt idx="31713">
                  <c:v>1.9024889999999999E-6</c:v>
                </c:pt>
                <c:pt idx="31714">
                  <c:v>1.9023730000000001E-6</c:v>
                </c:pt>
                <c:pt idx="31715">
                  <c:v>1.9022580000000001E-6</c:v>
                </c:pt>
                <c:pt idx="31716">
                  <c:v>1.9021430000000001E-6</c:v>
                </c:pt>
                <c:pt idx="31717">
                  <c:v>1.9020299999999999E-6</c:v>
                </c:pt>
                <c:pt idx="31718">
                  <c:v>1.9019149999999999E-6</c:v>
                </c:pt>
                <c:pt idx="31719">
                  <c:v>1.9017980000000001E-6</c:v>
                </c:pt>
                <c:pt idx="31720">
                  <c:v>1.9016849999999999E-6</c:v>
                </c:pt>
                <c:pt idx="31721">
                  <c:v>1.9015740000000001E-6</c:v>
                </c:pt>
                <c:pt idx="31722">
                  <c:v>1.901458E-6</c:v>
                </c:pt>
                <c:pt idx="31723">
                  <c:v>1.901341E-6</c:v>
                </c:pt>
                <c:pt idx="31724">
                  <c:v>1.901228E-6</c:v>
                </c:pt>
                <c:pt idx="31725">
                  <c:v>1.901113E-6</c:v>
                </c:pt>
                <c:pt idx="31726">
                  <c:v>1.9010009999999999E-6</c:v>
                </c:pt>
                <c:pt idx="31727">
                  <c:v>1.900882E-6</c:v>
                </c:pt>
                <c:pt idx="31728">
                  <c:v>1.9007620000000001E-6</c:v>
                </c:pt>
                <c:pt idx="31729">
                  <c:v>1.9006479999999999E-6</c:v>
                </c:pt>
                <c:pt idx="31730">
                  <c:v>1.9005329999999999E-6</c:v>
                </c:pt>
                <c:pt idx="31731">
                  <c:v>1.9004170000000001E-6</c:v>
                </c:pt>
                <c:pt idx="31732">
                  <c:v>1.900305E-6</c:v>
                </c:pt>
                <c:pt idx="31733">
                  <c:v>1.9001930000000001E-6</c:v>
                </c:pt>
                <c:pt idx="31734">
                  <c:v>1.9000799999999999E-6</c:v>
                </c:pt>
                <c:pt idx="31735">
                  <c:v>1.8999659999999999E-6</c:v>
                </c:pt>
                <c:pt idx="31736">
                  <c:v>1.8998490000000001E-6</c:v>
                </c:pt>
                <c:pt idx="31737">
                  <c:v>1.8997340000000001E-6</c:v>
                </c:pt>
                <c:pt idx="31738">
                  <c:v>1.899616E-6</c:v>
                </c:pt>
                <c:pt idx="31739">
                  <c:v>1.899499E-6</c:v>
                </c:pt>
                <c:pt idx="31740">
                  <c:v>1.899385E-6</c:v>
                </c:pt>
                <c:pt idx="31741">
                  <c:v>1.8992740000000001E-6</c:v>
                </c:pt>
                <c:pt idx="31742">
                  <c:v>1.8991580000000001E-6</c:v>
                </c:pt>
                <c:pt idx="31743">
                  <c:v>1.899042E-6</c:v>
                </c:pt>
                <c:pt idx="31744">
                  <c:v>1.8989299999999999E-6</c:v>
                </c:pt>
                <c:pt idx="31745">
                  <c:v>1.8988130000000001E-6</c:v>
                </c:pt>
                <c:pt idx="31746">
                  <c:v>1.898696E-6</c:v>
                </c:pt>
                <c:pt idx="31747">
                  <c:v>1.8985820000000001E-6</c:v>
                </c:pt>
                <c:pt idx="31748">
                  <c:v>1.898471E-6</c:v>
                </c:pt>
                <c:pt idx="31749">
                  <c:v>1.898356E-6</c:v>
                </c:pt>
                <c:pt idx="31750">
                  <c:v>1.898241E-6</c:v>
                </c:pt>
                <c:pt idx="31751">
                  <c:v>1.8981249999999999E-6</c:v>
                </c:pt>
                <c:pt idx="31752">
                  <c:v>1.8980089999999999E-6</c:v>
                </c:pt>
                <c:pt idx="31753">
                  <c:v>1.8978930000000001E-6</c:v>
                </c:pt>
                <c:pt idx="31754">
                  <c:v>1.8977789999999999E-6</c:v>
                </c:pt>
                <c:pt idx="31755">
                  <c:v>1.897666E-6</c:v>
                </c:pt>
                <c:pt idx="31756">
                  <c:v>1.8975499999999999E-6</c:v>
                </c:pt>
                <c:pt idx="31757">
                  <c:v>1.8974349999999999E-6</c:v>
                </c:pt>
                <c:pt idx="31758">
                  <c:v>1.897322E-6</c:v>
                </c:pt>
                <c:pt idx="31759">
                  <c:v>1.897206E-6</c:v>
                </c:pt>
                <c:pt idx="31760">
                  <c:v>1.8970889999999999E-6</c:v>
                </c:pt>
                <c:pt idx="31761">
                  <c:v>1.896976E-6</c:v>
                </c:pt>
                <c:pt idx="31762">
                  <c:v>1.8968650000000001E-6</c:v>
                </c:pt>
                <c:pt idx="31763">
                  <c:v>1.8967500000000001E-6</c:v>
                </c:pt>
                <c:pt idx="31764">
                  <c:v>1.8966340000000001E-6</c:v>
                </c:pt>
                <c:pt idx="31765">
                  <c:v>1.8965190000000001E-6</c:v>
                </c:pt>
                <c:pt idx="31766">
                  <c:v>1.8964040000000001E-6</c:v>
                </c:pt>
                <c:pt idx="31767">
                  <c:v>1.8962900000000001E-6</c:v>
                </c:pt>
                <c:pt idx="31768">
                  <c:v>1.8961750000000001E-6</c:v>
                </c:pt>
                <c:pt idx="31769">
                  <c:v>1.896065E-6</c:v>
                </c:pt>
                <c:pt idx="31770">
                  <c:v>1.895949E-6</c:v>
                </c:pt>
                <c:pt idx="31771">
                  <c:v>1.895832E-6</c:v>
                </c:pt>
                <c:pt idx="31772">
                  <c:v>1.895717E-6</c:v>
                </c:pt>
                <c:pt idx="31773">
                  <c:v>1.8956009999999999E-6</c:v>
                </c:pt>
                <c:pt idx="31774">
                  <c:v>1.8954849999999999E-6</c:v>
                </c:pt>
                <c:pt idx="31775">
                  <c:v>1.8953709999999999E-6</c:v>
                </c:pt>
                <c:pt idx="31776">
                  <c:v>1.89526E-6</c:v>
                </c:pt>
                <c:pt idx="31777">
                  <c:v>1.8951470000000001E-6</c:v>
                </c:pt>
                <c:pt idx="31778">
                  <c:v>1.8950310000000001E-6</c:v>
                </c:pt>
                <c:pt idx="31779">
                  <c:v>1.894913E-6</c:v>
                </c:pt>
                <c:pt idx="31780">
                  <c:v>1.8948000000000001E-6</c:v>
                </c:pt>
                <c:pt idx="31781">
                  <c:v>1.8946869999999999E-6</c:v>
                </c:pt>
                <c:pt idx="31782">
                  <c:v>1.8945729999999999E-6</c:v>
                </c:pt>
                <c:pt idx="31783">
                  <c:v>1.894459E-6</c:v>
                </c:pt>
                <c:pt idx="31784">
                  <c:v>1.894345E-6</c:v>
                </c:pt>
                <c:pt idx="31785">
                  <c:v>1.89423E-6</c:v>
                </c:pt>
                <c:pt idx="31786">
                  <c:v>1.894114E-6</c:v>
                </c:pt>
                <c:pt idx="31787">
                  <c:v>1.893999E-6</c:v>
                </c:pt>
                <c:pt idx="31788">
                  <c:v>1.893887E-6</c:v>
                </c:pt>
                <c:pt idx="31789">
                  <c:v>1.8937739999999999E-6</c:v>
                </c:pt>
                <c:pt idx="31790">
                  <c:v>1.8936589999999999E-6</c:v>
                </c:pt>
                <c:pt idx="31791">
                  <c:v>1.893546E-6</c:v>
                </c:pt>
                <c:pt idx="31792">
                  <c:v>1.8934289999999999E-6</c:v>
                </c:pt>
                <c:pt idx="31793">
                  <c:v>1.8933120000000001E-6</c:v>
                </c:pt>
                <c:pt idx="31794">
                  <c:v>1.8931989999999999E-6</c:v>
                </c:pt>
                <c:pt idx="31795">
                  <c:v>1.8930830000000001E-6</c:v>
                </c:pt>
                <c:pt idx="31796">
                  <c:v>1.8929670000000001E-6</c:v>
                </c:pt>
                <c:pt idx="31797">
                  <c:v>1.8928549999999999E-6</c:v>
                </c:pt>
                <c:pt idx="31798">
                  <c:v>1.8927479999999999E-6</c:v>
                </c:pt>
                <c:pt idx="31799">
                  <c:v>1.892634E-6</c:v>
                </c:pt>
                <c:pt idx="31800">
                  <c:v>1.89252E-6</c:v>
                </c:pt>
                <c:pt idx="31801">
                  <c:v>1.892405E-6</c:v>
                </c:pt>
                <c:pt idx="31802">
                  <c:v>1.89229E-6</c:v>
                </c:pt>
                <c:pt idx="31803">
                  <c:v>1.8921709999999999E-6</c:v>
                </c:pt>
                <c:pt idx="31804">
                  <c:v>1.892053E-6</c:v>
                </c:pt>
                <c:pt idx="31805">
                  <c:v>1.8919409999999999E-6</c:v>
                </c:pt>
                <c:pt idx="31806">
                  <c:v>1.8918269999999999E-6</c:v>
                </c:pt>
                <c:pt idx="31807">
                  <c:v>1.891713E-6</c:v>
                </c:pt>
                <c:pt idx="31808">
                  <c:v>1.8916010000000001E-6</c:v>
                </c:pt>
                <c:pt idx="31809">
                  <c:v>1.8914879999999999E-6</c:v>
                </c:pt>
                <c:pt idx="31810">
                  <c:v>1.8913739999999999E-6</c:v>
                </c:pt>
                <c:pt idx="31811">
                  <c:v>1.89126E-6</c:v>
                </c:pt>
                <c:pt idx="31812">
                  <c:v>1.891146E-6</c:v>
                </c:pt>
                <c:pt idx="31813">
                  <c:v>1.891032E-6</c:v>
                </c:pt>
                <c:pt idx="31814">
                  <c:v>1.890916E-6</c:v>
                </c:pt>
                <c:pt idx="31815">
                  <c:v>1.8908E-6</c:v>
                </c:pt>
                <c:pt idx="31816">
                  <c:v>1.890685E-6</c:v>
                </c:pt>
                <c:pt idx="31817">
                  <c:v>1.890571E-6</c:v>
                </c:pt>
                <c:pt idx="31818">
                  <c:v>1.890457E-6</c:v>
                </c:pt>
                <c:pt idx="31819">
                  <c:v>1.8903449999999999E-6</c:v>
                </c:pt>
                <c:pt idx="31820">
                  <c:v>1.890233E-6</c:v>
                </c:pt>
                <c:pt idx="31821">
                  <c:v>1.89012E-6</c:v>
                </c:pt>
                <c:pt idx="31822">
                  <c:v>1.8900079999999999E-6</c:v>
                </c:pt>
                <c:pt idx="31823">
                  <c:v>1.889895E-6</c:v>
                </c:pt>
                <c:pt idx="31824">
                  <c:v>1.889781E-6</c:v>
                </c:pt>
                <c:pt idx="31825">
                  <c:v>1.889666E-6</c:v>
                </c:pt>
                <c:pt idx="31826">
                  <c:v>1.8895479999999999E-6</c:v>
                </c:pt>
                <c:pt idx="31827">
                  <c:v>1.8894300000000001E-6</c:v>
                </c:pt>
                <c:pt idx="31828">
                  <c:v>1.889314E-6</c:v>
                </c:pt>
                <c:pt idx="31829">
                  <c:v>1.8892010000000001E-6</c:v>
                </c:pt>
                <c:pt idx="31830">
                  <c:v>1.889089E-6</c:v>
                </c:pt>
                <c:pt idx="31831">
                  <c:v>1.888977E-6</c:v>
                </c:pt>
                <c:pt idx="31832">
                  <c:v>1.8888659999999999E-6</c:v>
                </c:pt>
                <c:pt idx="31833">
                  <c:v>1.888752E-6</c:v>
                </c:pt>
                <c:pt idx="31834">
                  <c:v>1.888637E-6</c:v>
                </c:pt>
                <c:pt idx="31835">
                  <c:v>1.8885209999999999E-6</c:v>
                </c:pt>
                <c:pt idx="31836">
                  <c:v>1.888409E-6</c:v>
                </c:pt>
                <c:pt idx="31837">
                  <c:v>1.8882950000000001E-6</c:v>
                </c:pt>
                <c:pt idx="31838">
                  <c:v>1.8881810000000001E-6</c:v>
                </c:pt>
                <c:pt idx="31839">
                  <c:v>1.8880650000000001E-6</c:v>
                </c:pt>
                <c:pt idx="31840">
                  <c:v>1.887949E-6</c:v>
                </c:pt>
                <c:pt idx="31841">
                  <c:v>1.8878360000000001E-6</c:v>
                </c:pt>
                <c:pt idx="31842">
                  <c:v>1.8877270000000001E-6</c:v>
                </c:pt>
                <c:pt idx="31843">
                  <c:v>1.8876120000000001E-6</c:v>
                </c:pt>
                <c:pt idx="31844">
                  <c:v>1.887496E-6</c:v>
                </c:pt>
                <c:pt idx="31845">
                  <c:v>1.88738E-6</c:v>
                </c:pt>
                <c:pt idx="31846">
                  <c:v>1.8872680000000001E-6</c:v>
                </c:pt>
                <c:pt idx="31847">
                  <c:v>1.8871549999999999E-6</c:v>
                </c:pt>
                <c:pt idx="31848">
                  <c:v>1.887043E-6</c:v>
                </c:pt>
                <c:pt idx="31849">
                  <c:v>1.886927E-6</c:v>
                </c:pt>
                <c:pt idx="31850">
                  <c:v>1.8868099999999999E-6</c:v>
                </c:pt>
                <c:pt idx="31851">
                  <c:v>1.886697E-6</c:v>
                </c:pt>
                <c:pt idx="31852">
                  <c:v>1.8865850000000001E-6</c:v>
                </c:pt>
                <c:pt idx="31853">
                  <c:v>1.8864709999999999E-6</c:v>
                </c:pt>
                <c:pt idx="31854">
                  <c:v>1.886358E-6</c:v>
                </c:pt>
                <c:pt idx="31855">
                  <c:v>1.8862419999999999E-6</c:v>
                </c:pt>
                <c:pt idx="31856">
                  <c:v>1.8861259999999999E-6</c:v>
                </c:pt>
                <c:pt idx="31857">
                  <c:v>1.886014E-6</c:v>
                </c:pt>
                <c:pt idx="31858">
                  <c:v>1.8859030000000001E-6</c:v>
                </c:pt>
                <c:pt idx="31859">
                  <c:v>1.885791E-6</c:v>
                </c:pt>
                <c:pt idx="31860">
                  <c:v>1.8856749999999999E-6</c:v>
                </c:pt>
                <c:pt idx="31861">
                  <c:v>1.8855579999999999E-6</c:v>
                </c:pt>
                <c:pt idx="31862">
                  <c:v>1.885445E-6</c:v>
                </c:pt>
                <c:pt idx="31863">
                  <c:v>1.885331E-6</c:v>
                </c:pt>
                <c:pt idx="31864">
                  <c:v>1.885217E-6</c:v>
                </c:pt>
                <c:pt idx="31865">
                  <c:v>1.8851040000000001E-6</c:v>
                </c:pt>
                <c:pt idx="31866">
                  <c:v>1.884993E-6</c:v>
                </c:pt>
                <c:pt idx="31867">
                  <c:v>1.884878E-6</c:v>
                </c:pt>
                <c:pt idx="31868">
                  <c:v>1.884764E-6</c:v>
                </c:pt>
                <c:pt idx="31869">
                  <c:v>1.884649E-6</c:v>
                </c:pt>
                <c:pt idx="31870">
                  <c:v>1.8845360000000001E-6</c:v>
                </c:pt>
                <c:pt idx="31871">
                  <c:v>1.8844210000000001E-6</c:v>
                </c:pt>
                <c:pt idx="31872">
                  <c:v>1.884305E-6</c:v>
                </c:pt>
                <c:pt idx="31873">
                  <c:v>1.88419E-6</c:v>
                </c:pt>
                <c:pt idx="31874">
                  <c:v>1.8840770000000001E-6</c:v>
                </c:pt>
                <c:pt idx="31875">
                  <c:v>1.883965E-6</c:v>
                </c:pt>
                <c:pt idx="31876">
                  <c:v>1.883851E-6</c:v>
                </c:pt>
                <c:pt idx="31877">
                  <c:v>1.883736E-6</c:v>
                </c:pt>
                <c:pt idx="31878">
                  <c:v>1.883622E-6</c:v>
                </c:pt>
                <c:pt idx="31879">
                  <c:v>1.8835080000000001E-6</c:v>
                </c:pt>
                <c:pt idx="31880">
                  <c:v>1.8833959999999999E-6</c:v>
                </c:pt>
                <c:pt idx="31881">
                  <c:v>1.883283E-6</c:v>
                </c:pt>
                <c:pt idx="31882">
                  <c:v>1.8831710000000001E-6</c:v>
                </c:pt>
                <c:pt idx="31883">
                  <c:v>1.8830579999999999E-6</c:v>
                </c:pt>
                <c:pt idx="31884">
                  <c:v>1.882945E-6</c:v>
                </c:pt>
                <c:pt idx="31885">
                  <c:v>1.882831E-6</c:v>
                </c:pt>
                <c:pt idx="31886">
                  <c:v>1.882715E-6</c:v>
                </c:pt>
                <c:pt idx="31887">
                  <c:v>1.8826030000000001E-6</c:v>
                </c:pt>
                <c:pt idx="31888">
                  <c:v>1.882486E-6</c:v>
                </c:pt>
                <c:pt idx="31889">
                  <c:v>1.882369E-6</c:v>
                </c:pt>
                <c:pt idx="31890">
                  <c:v>1.882254E-6</c:v>
                </c:pt>
                <c:pt idx="31891">
                  <c:v>1.882139E-6</c:v>
                </c:pt>
                <c:pt idx="31892">
                  <c:v>1.882026E-6</c:v>
                </c:pt>
                <c:pt idx="31893">
                  <c:v>1.8819140000000001E-6</c:v>
                </c:pt>
                <c:pt idx="31894">
                  <c:v>1.881803E-6</c:v>
                </c:pt>
                <c:pt idx="31895">
                  <c:v>1.8816900000000001E-6</c:v>
                </c:pt>
                <c:pt idx="31896">
                  <c:v>1.881579E-6</c:v>
                </c:pt>
                <c:pt idx="31897">
                  <c:v>1.881466E-6</c:v>
                </c:pt>
                <c:pt idx="31898">
                  <c:v>1.8813520000000001E-6</c:v>
                </c:pt>
                <c:pt idx="31899">
                  <c:v>1.8812370000000001E-6</c:v>
                </c:pt>
                <c:pt idx="31900">
                  <c:v>1.88112E-6</c:v>
                </c:pt>
                <c:pt idx="31901">
                  <c:v>1.8810029999999999E-6</c:v>
                </c:pt>
                <c:pt idx="31902">
                  <c:v>1.8808869999999999E-6</c:v>
                </c:pt>
                <c:pt idx="31903">
                  <c:v>1.8807729999999999E-6</c:v>
                </c:pt>
                <c:pt idx="31904">
                  <c:v>1.880661E-6</c:v>
                </c:pt>
                <c:pt idx="31905">
                  <c:v>1.8805489999999999E-6</c:v>
                </c:pt>
                <c:pt idx="31906">
                  <c:v>1.880438E-6</c:v>
                </c:pt>
                <c:pt idx="31907">
                  <c:v>1.8803269999999999E-6</c:v>
                </c:pt>
                <c:pt idx="31908">
                  <c:v>1.880215E-6</c:v>
                </c:pt>
                <c:pt idx="31909">
                  <c:v>1.8801E-6</c:v>
                </c:pt>
                <c:pt idx="31910">
                  <c:v>1.879985E-6</c:v>
                </c:pt>
                <c:pt idx="31911">
                  <c:v>1.87987E-6</c:v>
                </c:pt>
                <c:pt idx="31912">
                  <c:v>1.879754E-6</c:v>
                </c:pt>
                <c:pt idx="31913">
                  <c:v>1.879638E-6</c:v>
                </c:pt>
                <c:pt idx="31914">
                  <c:v>1.879524E-6</c:v>
                </c:pt>
                <c:pt idx="31915">
                  <c:v>1.87941E-6</c:v>
                </c:pt>
                <c:pt idx="31916">
                  <c:v>1.8792980000000001E-6</c:v>
                </c:pt>
                <c:pt idx="31917">
                  <c:v>1.879186E-6</c:v>
                </c:pt>
                <c:pt idx="31918">
                  <c:v>1.8790750000000001E-6</c:v>
                </c:pt>
                <c:pt idx="31919">
                  <c:v>1.8789619999999999E-6</c:v>
                </c:pt>
                <c:pt idx="31920">
                  <c:v>1.878848E-6</c:v>
                </c:pt>
                <c:pt idx="31921">
                  <c:v>1.8787319999999999E-6</c:v>
                </c:pt>
                <c:pt idx="31922">
                  <c:v>1.878619E-6</c:v>
                </c:pt>
                <c:pt idx="31923">
                  <c:v>1.878504E-6</c:v>
                </c:pt>
                <c:pt idx="31924">
                  <c:v>1.878389E-6</c:v>
                </c:pt>
                <c:pt idx="31925">
                  <c:v>1.8782760000000001E-6</c:v>
                </c:pt>
                <c:pt idx="31926">
                  <c:v>1.878167E-6</c:v>
                </c:pt>
                <c:pt idx="31927">
                  <c:v>1.87805E-6</c:v>
                </c:pt>
                <c:pt idx="31928">
                  <c:v>1.8779329999999999E-6</c:v>
                </c:pt>
                <c:pt idx="31929">
                  <c:v>1.8778189999999999E-6</c:v>
                </c:pt>
                <c:pt idx="31930">
                  <c:v>1.877706E-6</c:v>
                </c:pt>
                <c:pt idx="31931">
                  <c:v>1.877592E-6</c:v>
                </c:pt>
                <c:pt idx="31932">
                  <c:v>1.8774809999999999E-6</c:v>
                </c:pt>
                <c:pt idx="31933">
                  <c:v>1.8773710000000001E-6</c:v>
                </c:pt>
                <c:pt idx="31934">
                  <c:v>1.87726E-6</c:v>
                </c:pt>
                <c:pt idx="31935">
                  <c:v>1.877146E-6</c:v>
                </c:pt>
                <c:pt idx="31936">
                  <c:v>1.8770270000000001E-6</c:v>
                </c:pt>
                <c:pt idx="31937">
                  <c:v>1.876909E-6</c:v>
                </c:pt>
                <c:pt idx="31938">
                  <c:v>1.876795E-6</c:v>
                </c:pt>
                <c:pt idx="31939">
                  <c:v>1.87668E-6</c:v>
                </c:pt>
                <c:pt idx="31940">
                  <c:v>1.876565E-6</c:v>
                </c:pt>
                <c:pt idx="31941">
                  <c:v>1.876455E-6</c:v>
                </c:pt>
                <c:pt idx="31942">
                  <c:v>1.8763449999999999E-6</c:v>
                </c:pt>
                <c:pt idx="31943">
                  <c:v>1.876234E-6</c:v>
                </c:pt>
                <c:pt idx="31944">
                  <c:v>1.8761210000000001E-6</c:v>
                </c:pt>
                <c:pt idx="31945">
                  <c:v>1.876005E-6</c:v>
                </c:pt>
                <c:pt idx="31946">
                  <c:v>1.8758910000000001E-6</c:v>
                </c:pt>
                <c:pt idx="31947">
                  <c:v>1.8757769999999999E-6</c:v>
                </c:pt>
                <c:pt idx="31948">
                  <c:v>1.8756619999999999E-6</c:v>
                </c:pt>
                <c:pt idx="31949">
                  <c:v>1.875549E-6</c:v>
                </c:pt>
                <c:pt idx="31950">
                  <c:v>1.875436E-6</c:v>
                </c:pt>
                <c:pt idx="31951">
                  <c:v>1.875322E-6</c:v>
                </c:pt>
                <c:pt idx="31952">
                  <c:v>1.8752080000000001E-6</c:v>
                </c:pt>
                <c:pt idx="31953">
                  <c:v>1.8750940000000001E-6</c:v>
                </c:pt>
                <c:pt idx="31954">
                  <c:v>1.874982E-6</c:v>
                </c:pt>
                <c:pt idx="31955">
                  <c:v>1.8748700000000001E-6</c:v>
                </c:pt>
                <c:pt idx="31956">
                  <c:v>1.874754E-6</c:v>
                </c:pt>
                <c:pt idx="31957">
                  <c:v>1.874638E-6</c:v>
                </c:pt>
                <c:pt idx="31958">
                  <c:v>1.8745250000000001E-6</c:v>
                </c:pt>
                <c:pt idx="31959">
                  <c:v>1.8744129999999999E-6</c:v>
                </c:pt>
                <c:pt idx="31960">
                  <c:v>1.874299E-6</c:v>
                </c:pt>
                <c:pt idx="31961">
                  <c:v>1.874185E-6</c:v>
                </c:pt>
                <c:pt idx="31962">
                  <c:v>1.8740720000000001E-6</c:v>
                </c:pt>
                <c:pt idx="31963">
                  <c:v>1.8739580000000001E-6</c:v>
                </c:pt>
                <c:pt idx="31964">
                  <c:v>1.8738449999999999E-6</c:v>
                </c:pt>
                <c:pt idx="31965">
                  <c:v>1.873733E-6</c:v>
                </c:pt>
                <c:pt idx="31966">
                  <c:v>1.873695E-6</c:v>
                </c:pt>
                <c:pt idx="31967">
                  <c:v>1.8735149999999999E-6</c:v>
                </c:pt>
                <c:pt idx="31968">
                  <c:v>1.873371E-6</c:v>
                </c:pt>
                <c:pt idx="31969">
                  <c:v>1.8732309999999999E-6</c:v>
                </c:pt>
                <c:pt idx="31970">
                  <c:v>1.873105E-6</c:v>
                </c:pt>
                <c:pt idx="31971">
                  <c:v>1.8729779999999999E-6</c:v>
                </c:pt>
                <c:pt idx="31972">
                  <c:v>1.872874E-6</c:v>
                </c:pt>
                <c:pt idx="31973">
                  <c:v>1.872766E-6</c:v>
                </c:pt>
                <c:pt idx="31974">
                  <c:v>1.8726559999999999E-6</c:v>
                </c:pt>
                <c:pt idx="31975">
                  <c:v>1.8725479999999999E-6</c:v>
                </c:pt>
                <c:pt idx="31976">
                  <c:v>1.8724339999999999E-6</c:v>
                </c:pt>
                <c:pt idx="31977">
                  <c:v>1.8723170000000001E-6</c:v>
                </c:pt>
                <c:pt idx="31978">
                  <c:v>1.8722E-6</c:v>
                </c:pt>
                <c:pt idx="31979">
                  <c:v>1.872084E-6</c:v>
                </c:pt>
                <c:pt idx="31980">
                  <c:v>1.871969E-6</c:v>
                </c:pt>
                <c:pt idx="31981">
                  <c:v>1.8718579999999999E-6</c:v>
                </c:pt>
                <c:pt idx="31982">
                  <c:v>1.871747E-6</c:v>
                </c:pt>
                <c:pt idx="31983">
                  <c:v>1.871631E-6</c:v>
                </c:pt>
                <c:pt idx="31984">
                  <c:v>1.871515E-6</c:v>
                </c:pt>
                <c:pt idx="31985">
                  <c:v>1.8714030000000001E-6</c:v>
                </c:pt>
                <c:pt idx="31986">
                  <c:v>1.8712909999999999E-6</c:v>
                </c:pt>
                <c:pt idx="31987">
                  <c:v>1.871178E-6</c:v>
                </c:pt>
                <c:pt idx="31988">
                  <c:v>1.8710669999999999E-6</c:v>
                </c:pt>
                <c:pt idx="31989">
                  <c:v>1.870954E-6</c:v>
                </c:pt>
                <c:pt idx="31990">
                  <c:v>1.8708379999999999E-6</c:v>
                </c:pt>
                <c:pt idx="31991">
                  <c:v>1.870726E-6</c:v>
                </c:pt>
                <c:pt idx="31992">
                  <c:v>1.8706140000000001E-6</c:v>
                </c:pt>
                <c:pt idx="31993">
                  <c:v>1.870502E-6</c:v>
                </c:pt>
                <c:pt idx="31994">
                  <c:v>1.870388E-6</c:v>
                </c:pt>
                <c:pt idx="31995">
                  <c:v>1.870273E-6</c:v>
                </c:pt>
                <c:pt idx="31996">
                  <c:v>1.870158E-6</c:v>
                </c:pt>
                <c:pt idx="31997">
                  <c:v>1.870044E-6</c:v>
                </c:pt>
                <c:pt idx="31998">
                  <c:v>1.8699329999999999E-6</c:v>
                </c:pt>
                <c:pt idx="31999">
                  <c:v>1.869819E-6</c:v>
                </c:pt>
                <c:pt idx="32000">
                  <c:v>1.869705E-6</c:v>
                </c:pt>
                <c:pt idx="32001">
                  <c:v>1.8695930000000001E-6</c:v>
                </c:pt>
                <c:pt idx="32002">
                  <c:v>1.8694789999999999E-6</c:v>
                </c:pt>
                <c:pt idx="32003">
                  <c:v>1.8693639999999999E-6</c:v>
                </c:pt>
                <c:pt idx="32004">
                  <c:v>1.869252E-6</c:v>
                </c:pt>
                <c:pt idx="32005">
                  <c:v>1.8691400000000001E-6</c:v>
                </c:pt>
                <c:pt idx="32006">
                  <c:v>1.8690250000000001E-6</c:v>
                </c:pt>
                <c:pt idx="32007">
                  <c:v>1.8689100000000001E-6</c:v>
                </c:pt>
                <c:pt idx="32008">
                  <c:v>1.8687969999999999E-6</c:v>
                </c:pt>
                <c:pt idx="32009">
                  <c:v>1.8686809999999999E-6</c:v>
                </c:pt>
                <c:pt idx="32010">
                  <c:v>1.8685659999999999E-6</c:v>
                </c:pt>
                <c:pt idx="32011">
                  <c:v>1.868453E-6</c:v>
                </c:pt>
                <c:pt idx="32012">
                  <c:v>1.86834E-6</c:v>
                </c:pt>
                <c:pt idx="32013">
                  <c:v>1.8682299999999999E-6</c:v>
                </c:pt>
                <c:pt idx="32014">
                  <c:v>1.868118E-6</c:v>
                </c:pt>
                <c:pt idx="32015">
                  <c:v>1.8680050000000001E-6</c:v>
                </c:pt>
                <c:pt idx="32016">
                  <c:v>1.867894E-6</c:v>
                </c:pt>
                <c:pt idx="32017">
                  <c:v>1.8677769999999999E-6</c:v>
                </c:pt>
                <c:pt idx="32018">
                  <c:v>1.8676600000000001E-6</c:v>
                </c:pt>
                <c:pt idx="32019">
                  <c:v>1.8675469999999999E-6</c:v>
                </c:pt>
                <c:pt idx="32020">
                  <c:v>1.8674309999999999E-6</c:v>
                </c:pt>
                <c:pt idx="32021">
                  <c:v>1.8673159999999999E-6</c:v>
                </c:pt>
                <c:pt idx="32022">
                  <c:v>1.867203E-6</c:v>
                </c:pt>
                <c:pt idx="32023">
                  <c:v>1.86709E-6</c:v>
                </c:pt>
                <c:pt idx="32024">
                  <c:v>1.8669779999999999E-6</c:v>
                </c:pt>
                <c:pt idx="32025">
                  <c:v>1.8668639999999999E-6</c:v>
                </c:pt>
                <c:pt idx="32026">
                  <c:v>1.866752E-6</c:v>
                </c:pt>
                <c:pt idx="32027">
                  <c:v>1.866636E-6</c:v>
                </c:pt>
                <c:pt idx="32028">
                  <c:v>1.8665189999999999E-6</c:v>
                </c:pt>
                <c:pt idx="32029">
                  <c:v>1.866406E-6</c:v>
                </c:pt>
                <c:pt idx="32030">
                  <c:v>1.866293E-6</c:v>
                </c:pt>
                <c:pt idx="32031">
                  <c:v>1.866177E-6</c:v>
                </c:pt>
                <c:pt idx="32032">
                  <c:v>1.8660659999999999E-6</c:v>
                </c:pt>
                <c:pt idx="32033">
                  <c:v>1.865954E-6</c:v>
                </c:pt>
                <c:pt idx="32034">
                  <c:v>1.8658420000000001E-6</c:v>
                </c:pt>
                <c:pt idx="32035">
                  <c:v>1.865731E-6</c:v>
                </c:pt>
                <c:pt idx="32036">
                  <c:v>1.865616E-6</c:v>
                </c:pt>
                <c:pt idx="32037">
                  <c:v>1.865501E-6</c:v>
                </c:pt>
                <c:pt idx="32038">
                  <c:v>1.8653839999999999E-6</c:v>
                </c:pt>
                <c:pt idx="32039">
                  <c:v>1.8652679999999999E-6</c:v>
                </c:pt>
                <c:pt idx="32040">
                  <c:v>1.8651529999999999E-6</c:v>
                </c:pt>
                <c:pt idx="32041">
                  <c:v>1.8650389999999999E-6</c:v>
                </c:pt>
                <c:pt idx="32042">
                  <c:v>1.864927E-6</c:v>
                </c:pt>
                <c:pt idx="32043">
                  <c:v>1.8648140000000001E-6</c:v>
                </c:pt>
                <c:pt idx="32044">
                  <c:v>1.864702E-6</c:v>
                </c:pt>
                <c:pt idx="32045">
                  <c:v>1.8645859999999999E-6</c:v>
                </c:pt>
                <c:pt idx="32046">
                  <c:v>1.8644699999999999E-6</c:v>
                </c:pt>
                <c:pt idx="32047">
                  <c:v>1.864357E-6</c:v>
                </c:pt>
                <c:pt idx="32048">
                  <c:v>1.8642460000000001E-6</c:v>
                </c:pt>
                <c:pt idx="32049">
                  <c:v>1.8641310000000001E-6</c:v>
                </c:pt>
                <c:pt idx="32050">
                  <c:v>1.8640160000000001E-6</c:v>
                </c:pt>
                <c:pt idx="32051">
                  <c:v>1.8639019999999999E-6</c:v>
                </c:pt>
                <c:pt idx="32052">
                  <c:v>1.8637879999999999E-6</c:v>
                </c:pt>
                <c:pt idx="32053">
                  <c:v>1.863674E-6</c:v>
                </c:pt>
                <c:pt idx="32054">
                  <c:v>1.86356E-6</c:v>
                </c:pt>
                <c:pt idx="32055">
                  <c:v>1.863445E-6</c:v>
                </c:pt>
                <c:pt idx="32056">
                  <c:v>1.8633330000000001E-6</c:v>
                </c:pt>
                <c:pt idx="32057">
                  <c:v>1.8632199999999999E-6</c:v>
                </c:pt>
                <c:pt idx="32058">
                  <c:v>1.863106E-6</c:v>
                </c:pt>
                <c:pt idx="32059">
                  <c:v>1.862991E-6</c:v>
                </c:pt>
                <c:pt idx="32060">
                  <c:v>1.862877E-6</c:v>
                </c:pt>
                <c:pt idx="32061">
                  <c:v>1.862764E-6</c:v>
                </c:pt>
                <c:pt idx="32062">
                  <c:v>1.8626500000000001E-6</c:v>
                </c:pt>
                <c:pt idx="32063">
                  <c:v>1.8625350000000001E-6</c:v>
                </c:pt>
                <c:pt idx="32064">
                  <c:v>1.862418E-6</c:v>
                </c:pt>
                <c:pt idx="32065">
                  <c:v>1.8623050000000001E-6</c:v>
                </c:pt>
                <c:pt idx="32066">
                  <c:v>1.862195E-6</c:v>
                </c:pt>
                <c:pt idx="32067">
                  <c:v>1.8620830000000001E-6</c:v>
                </c:pt>
                <c:pt idx="32068">
                  <c:v>1.861966E-6</c:v>
                </c:pt>
                <c:pt idx="32069">
                  <c:v>1.861849E-6</c:v>
                </c:pt>
                <c:pt idx="32070">
                  <c:v>1.861735E-6</c:v>
                </c:pt>
                <c:pt idx="32071">
                  <c:v>1.8616249999999999E-6</c:v>
                </c:pt>
                <c:pt idx="32072">
                  <c:v>1.8615099999999999E-6</c:v>
                </c:pt>
                <c:pt idx="32073">
                  <c:v>1.861397E-6</c:v>
                </c:pt>
                <c:pt idx="32074">
                  <c:v>1.861281E-6</c:v>
                </c:pt>
                <c:pt idx="32075">
                  <c:v>1.861166E-6</c:v>
                </c:pt>
                <c:pt idx="32076">
                  <c:v>1.861052E-6</c:v>
                </c:pt>
                <c:pt idx="32077">
                  <c:v>1.860937E-6</c:v>
                </c:pt>
                <c:pt idx="32078">
                  <c:v>1.860822E-6</c:v>
                </c:pt>
                <c:pt idx="32079">
                  <c:v>1.8607109999999999E-6</c:v>
                </c:pt>
                <c:pt idx="32080">
                  <c:v>1.8605959999999999E-6</c:v>
                </c:pt>
                <c:pt idx="32081">
                  <c:v>1.8604809999999999E-6</c:v>
                </c:pt>
                <c:pt idx="32082">
                  <c:v>1.860369E-6</c:v>
                </c:pt>
                <c:pt idx="32083">
                  <c:v>1.8602589999999999E-6</c:v>
                </c:pt>
                <c:pt idx="32084">
                  <c:v>1.8601439999999999E-6</c:v>
                </c:pt>
                <c:pt idx="32085">
                  <c:v>1.86003E-6</c:v>
                </c:pt>
                <c:pt idx="32086">
                  <c:v>1.8599129999999999E-6</c:v>
                </c:pt>
                <c:pt idx="32087">
                  <c:v>1.8597979999999999E-6</c:v>
                </c:pt>
                <c:pt idx="32088">
                  <c:v>1.8596829999999999E-6</c:v>
                </c:pt>
                <c:pt idx="32089">
                  <c:v>1.8595679999999999E-6</c:v>
                </c:pt>
                <c:pt idx="32090">
                  <c:v>1.8594529999999999E-6</c:v>
                </c:pt>
                <c:pt idx="32091">
                  <c:v>1.859341E-6</c:v>
                </c:pt>
                <c:pt idx="32092">
                  <c:v>1.859227E-6</c:v>
                </c:pt>
                <c:pt idx="32093">
                  <c:v>1.859112E-6</c:v>
                </c:pt>
                <c:pt idx="32094">
                  <c:v>1.8589999999999999E-6</c:v>
                </c:pt>
                <c:pt idx="32095">
                  <c:v>1.85889E-6</c:v>
                </c:pt>
                <c:pt idx="32096">
                  <c:v>1.8587770000000001E-6</c:v>
                </c:pt>
                <c:pt idx="32097">
                  <c:v>1.8586610000000001E-6</c:v>
                </c:pt>
                <c:pt idx="32098">
                  <c:v>1.8585450000000001E-6</c:v>
                </c:pt>
                <c:pt idx="32099">
                  <c:v>1.858429E-6</c:v>
                </c:pt>
                <c:pt idx="32100">
                  <c:v>1.858314E-6</c:v>
                </c:pt>
                <c:pt idx="32101">
                  <c:v>1.8582000000000001E-6</c:v>
                </c:pt>
                <c:pt idx="32102">
                  <c:v>1.8580850000000001E-6</c:v>
                </c:pt>
                <c:pt idx="32103">
                  <c:v>1.857974E-6</c:v>
                </c:pt>
                <c:pt idx="32104">
                  <c:v>1.857861E-6</c:v>
                </c:pt>
                <c:pt idx="32105">
                  <c:v>1.857747E-6</c:v>
                </c:pt>
                <c:pt idx="32106">
                  <c:v>1.857632E-6</c:v>
                </c:pt>
                <c:pt idx="32107">
                  <c:v>1.857517E-6</c:v>
                </c:pt>
                <c:pt idx="32108">
                  <c:v>1.8574030000000001E-6</c:v>
                </c:pt>
                <c:pt idx="32109">
                  <c:v>1.8572889999999999E-6</c:v>
                </c:pt>
                <c:pt idx="32110">
                  <c:v>1.857177E-6</c:v>
                </c:pt>
                <c:pt idx="32111">
                  <c:v>1.857062E-6</c:v>
                </c:pt>
                <c:pt idx="32112">
                  <c:v>1.856946E-6</c:v>
                </c:pt>
                <c:pt idx="32113">
                  <c:v>1.856834E-6</c:v>
                </c:pt>
                <c:pt idx="32114">
                  <c:v>1.8567210000000001E-6</c:v>
                </c:pt>
                <c:pt idx="32115">
                  <c:v>1.8566050000000001E-6</c:v>
                </c:pt>
                <c:pt idx="32116">
                  <c:v>1.8564929999999999E-6</c:v>
                </c:pt>
                <c:pt idx="32117">
                  <c:v>1.856381E-6</c:v>
                </c:pt>
                <c:pt idx="32118">
                  <c:v>1.8562680000000001E-6</c:v>
                </c:pt>
                <c:pt idx="32119">
                  <c:v>1.8561539999999999E-6</c:v>
                </c:pt>
                <c:pt idx="32120">
                  <c:v>1.8560399999999999E-6</c:v>
                </c:pt>
                <c:pt idx="32121">
                  <c:v>1.8559230000000001E-6</c:v>
                </c:pt>
                <c:pt idx="32122">
                  <c:v>1.855806E-6</c:v>
                </c:pt>
                <c:pt idx="32123">
                  <c:v>1.85569E-6</c:v>
                </c:pt>
                <c:pt idx="32124">
                  <c:v>1.855576E-6</c:v>
                </c:pt>
                <c:pt idx="32125">
                  <c:v>1.8554630000000001E-6</c:v>
                </c:pt>
                <c:pt idx="32126">
                  <c:v>1.855351E-6</c:v>
                </c:pt>
                <c:pt idx="32127">
                  <c:v>1.8552400000000001E-6</c:v>
                </c:pt>
                <c:pt idx="32128">
                  <c:v>1.855128E-6</c:v>
                </c:pt>
                <c:pt idx="32129">
                  <c:v>1.855016E-6</c:v>
                </c:pt>
                <c:pt idx="32130">
                  <c:v>1.8549030000000001E-6</c:v>
                </c:pt>
                <c:pt idx="32131">
                  <c:v>1.8547870000000001E-6</c:v>
                </c:pt>
                <c:pt idx="32132">
                  <c:v>1.8546720000000001E-6</c:v>
                </c:pt>
                <c:pt idx="32133">
                  <c:v>1.854555E-6</c:v>
                </c:pt>
                <c:pt idx="32134">
                  <c:v>1.854439E-6</c:v>
                </c:pt>
                <c:pt idx="32135">
                  <c:v>1.854325E-6</c:v>
                </c:pt>
                <c:pt idx="32136">
                  <c:v>1.8542120000000001E-6</c:v>
                </c:pt>
                <c:pt idx="32137">
                  <c:v>1.8540989999999999E-6</c:v>
                </c:pt>
                <c:pt idx="32138">
                  <c:v>1.853985E-6</c:v>
                </c:pt>
                <c:pt idx="32139">
                  <c:v>1.853873E-6</c:v>
                </c:pt>
                <c:pt idx="32140">
                  <c:v>1.8537609999999999E-6</c:v>
                </c:pt>
                <c:pt idx="32141">
                  <c:v>1.8536469999999999E-6</c:v>
                </c:pt>
                <c:pt idx="32142">
                  <c:v>1.853532E-6</c:v>
                </c:pt>
                <c:pt idx="32143">
                  <c:v>1.853417E-6</c:v>
                </c:pt>
                <c:pt idx="32144">
                  <c:v>1.853303E-6</c:v>
                </c:pt>
                <c:pt idx="32145">
                  <c:v>1.853189E-6</c:v>
                </c:pt>
                <c:pt idx="32146">
                  <c:v>1.8530760000000001E-6</c:v>
                </c:pt>
                <c:pt idx="32147">
                  <c:v>1.8529610000000001E-6</c:v>
                </c:pt>
                <c:pt idx="32148">
                  <c:v>1.8528479999999999E-6</c:v>
                </c:pt>
                <c:pt idx="32149">
                  <c:v>1.852736E-6</c:v>
                </c:pt>
                <c:pt idx="32150">
                  <c:v>1.852621E-6</c:v>
                </c:pt>
                <c:pt idx="32151">
                  <c:v>1.852507E-6</c:v>
                </c:pt>
                <c:pt idx="32152">
                  <c:v>1.8523930000000001E-6</c:v>
                </c:pt>
                <c:pt idx="32153">
                  <c:v>1.8522799999999999E-6</c:v>
                </c:pt>
                <c:pt idx="32154">
                  <c:v>1.852167E-6</c:v>
                </c:pt>
                <c:pt idx="32155">
                  <c:v>1.852052E-6</c:v>
                </c:pt>
                <c:pt idx="32156">
                  <c:v>1.8519349999999999E-6</c:v>
                </c:pt>
                <c:pt idx="32157">
                  <c:v>1.851823E-6</c:v>
                </c:pt>
                <c:pt idx="32158">
                  <c:v>1.8517129999999999E-6</c:v>
                </c:pt>
                <c:pt idx="32159">
                  <c:v>1.8516E-6</c:v>
                </c:pt>
                <c:pt idx="32160">
                  <c:v>1.851485E-6</c:v>
                </c:pt>
                <c:pt idx="32161">
                  <c:v>1.851372E-6</c:v>
                </c:pt>
                <c:pt idx="32162">
                  <c:v>1.8512580000000001E-6</c:v>
                </c:pt>
                <c:pt idx="32163">
                  <c:v>1.851142E-6</c:v>
                </c:pt>
                <c:pt idx="32164">
                  <c:v>1.8510290000000001E-6</c:v>
                </c:pt>
                <c:pt idx="32165">
                  <c:v>1.8509130000000001E-6</c:v>
                </c:pt>
                <c:pt idx="32166">
                  <c:v>1.850796E-6</c:v>
                </c:pt>
                <c:pt idx="32167">
                  <c:v>1.8506849999999999E-6</c:v>
                </c:pt>
                <c:pt idx="32168">
                  <c:v>1.850574E-6</c:v>
                </c:pt>
                <c:pt idx="32169">
                  <c:v>1.8504619999999999E-6</c:v>
                </c:pt>
                <c:pt idx="32170">
                  <c:v>1.850349E-6</c:v>
                </c:pt>
                <c:pt idx="32171">
                  <c:v>1.850236E-6</c:v>
                </c:pt>
                <c:pt idx="32172">
                  <c:v>1.85012E-6</c:v>
                </c:pt>
                <c:pt idx="32173">
                  <c:v>1.8500070000000001E-6</c:v>
                </c:pt>
                <c:pt idx="32174">
                  <c:v>1.8498939999999999E-6</c:v>
                </c:pt>
                <c:pt idx="32175">
                  <c:v>1.8497799999999999E-6</c:v>
                </c:pt>
                <c:pt idx="32176">
                  <c:v>1.849666E-6</c:v>
                </c:pt>
                <c:pt idx="32177">
                  <c:v>1.849551E-6</c:v>
                </c:pt>
                <c:pt idx="32178">
                  <c:v>1.849437E-6</c:v>
                </c:pt>
                <c:pt idx="32179">
                  <c:v>1.849322E-6</c:v>
                </c:pt>
                <c:pt idx="32180">
                  <c:v>1.8492100000000001E-6</c:v>
                </c:pt>
                <c:pt idx="32181">
                  <c:v>1.8490969999999999E-6</c:v>
                </c:pt>
                <c:pt idx="32182">
                  <c:v>1.848984E-6</c:v>
                </c:pt>
                <c:pt idx="32183">
                  <c:v>1.84887E-6</c:v>
                </c:pt>
                <c:pt idx="32184">
                  <c:v>1.848756E-6</c:v>
                </c:pt>
                <c:pt idx="32185">
                  <c:v>1.8486430000000001E-6</c:v>
                </c:pt>
                <c:pt idx="32186">
                  <c:v>1.8485299999999999E-6</c:v>
                </c:pt>
                <c:pt idx="32187">
                  <c:v>1.848418E-6</c:v>
                </c:pt>
                <c:pt idx="32188">
                  <c:v>1.8483050000000001E-6</c:v>
                </c:pt>
                <c:pt idx="32189">
                  <c:v>1.8481909999999999E-6</c:v>
                </c:pt>
                <c:pt idx="32190">
                  <c:v>1.8480740000000001E-6</c:v>
                </c:pt>
                <c:pt idx="32191">
                  <c:v>1.8479609999999999E-6</c:v>
                </c:pt>
                <c:pt idx="32192">
                  <c:v>1.847849E-6</c:v>
                </c:pt>
                <c:pt idx="32193">
                  <c:v>1.8477370000000001E-6</c:v>
                </c:pt>
                <c:pt idx="32194">
                  <c:v>1.8476229999999999E-6</c:v>
                </c:pt>
                <c:pt idx="32195">
                  <c:v>1.8475079999999999E-6</c:v>
                </c:pt>
                <c:pt idx="32196">
                  <c:v>1.847395E-6</c:v>
                </c:pt>
                <c:pt idx="32197">
                  <c:v>1.847283E-6</c:v>
                </c:pt>
                <c:pt idx="32198">
                  <c:v>1.8471690000000001E-6</c:v>
                </c:pt>
                <c:pt idx="32199">
                  <c:v>1.847053E-6</c:v>
                </c:pt>
                <c:pt idx="32200">
                  <c:v>1.846938E-6</c:v>
                </c:pt>
                <c:pt idx="32201">
                  <c:v>1.8468259999999999E-6</c:v>
                </c:pt>
                <c:pt idx="32202">
                  <c:v>1.846715E-6</c:v>
                </c:pt>
                <c:pt idx="32203">
                  <c:v>1.8466010000000001E-6</c:v>
                </c:pt>
                <c:pt idx="32204">
                  <c:v>1.8464889999999999E-6</c:v>
                </c:pt>
                <c:pt idx="32205">
                  <c:v>1.846376E-6</c:v>
                </c:pt>
                <c:pt idx="32206">
                  <c:v>1.846262E-6</c:v>
                </c:pt>
                <c:pt idx="32207">
                  <c:v>1.846146E-6</c:v>
                </c:pt>
                <c:pt idx="32208">
                  <c:v>1.84603E-6</c:v>
                </c:pt>
                <c:pt idx="32209">
                  <c:v>1.8459190000000001E-6</c:v>
                </c:pt>
                <c:pt idx="32210">
                  <c:v>1.845808E-6</c:v>
                </c:pt>
                <c:pt idx="32211">
                  <c:v>1.845694E-6</c:v>
                </c:pt>
                <c:pt idx="32212">
                  <c:v>1.8455820000000001E-6</c:v>
                </c:pt>
                <c:pt idx="32213">
                  <c:v>1.8454689999999999E-6</c:v>
                </c:pt>
                <c:pt idx="32214">
                  <c:v>1.8453539999999999E-6</c:v>
                </c:pt>
                <c:pt idx="32215">
                  <c:v>1.8452389999999999E-6</c:v>
                </c:pt>
                <c:pt idx="32216">
                  <c:v>1.8451229999999999E-6</c:v>
                </c:pt>
                <c:pt idx="32217">
                  <c:v>1.845012E-6</c:v>
                </c:pt>
                <c:pt idx="32218">
                  <c:v>1.844902E-6</c:v>
                </c:pt>
                <c:pt idx="32219">
                  <c:v>1.844789E-6</c:v>
                </c:pt>
                <c:pt idx="32220">
                  <c:v>1.844675E-6</c:v>
                </c:pt>
                <c:pt idx="32221">
                  <c:v>1.844559E-6</c:v>
                </c:pt>
                <c:pt idx="32222">
                  <c:v>1.8444470000000001E-6</c:v>
                </c:pt>
                <c:pt idx="32223">
                  <c:v>1.844334E-6</c:v>
                </c:pt>
                <c:pt idx="32224">
                  <c:v>1.8442179999999999E-6</c:v>
                </c:pt>
                <c:pt idx="32225">
                  <c:v>1.844107E-6</c:v>
                </c:pt>
                <c:pt idx="32226">
                  <c:v>1.8439949999999999E-6</c:v>
                </c:pt>
                <c:pt idx="32227">
                  <c:v>1.843883E-6</c:v>
                </c:pt>
                <c:pt idx="32228">
                  <c:v>1.8437719999999999E-6</c:v>
                </c:pt>
                <c:pt idx="32229">
                  <c:v>1.8436579999999999E-6</c:v>
                </c:pt>
                <c:pt idx="32230">
                  <c:v>1.8435429999999999E-6</c:v>
                </c:pt>
                <c:pt idx="32231">
                  <c:v>1.843429E-6</c:v>
                </c:pt>
                <c:pt idx="32232">
                  <c:v>1.843314E-6</c:v>
                </c:pt>
                <c:pt idx="32233">
                  <c:v>1.843199E-6</c:v>
                </c:pt>
                <c:pt idx="32234">
                  <c:v>1.843086E-6</c:v>
                </c:pt>
                <c:pt idx="32235">
                  <c:v>1.8429740000000001E-6</c:v>
                </c:pt>
                <c:pt idx="32236">
                  <c:v>1.8428599999999999E-6</c:v>
                </c:pt>
                <c:pt idx="32237">
                  <c:v>1.842747E-6</c:v>
                </c:pt>
                <c:pt idx="32238">
                  <c:v>1.842633E-6</c:v>
                </c:pt>
                <c:pt idx="32239">
                  <c:v>1.8425210000000001E-6</c:v>
                </c:pt>
                <c:pt idx="32240">
                  <c:v>1.84241E-6</c:v>
                </c:pt>
                <c:pt idx="32241">
                  <c:v>1.842296E-6</c:v>
                </c:pt>
                <c:pt idx="32242">
                  <c:v>1.8421820000000001E-6</c:v>
                </c:pt>
                <c:pt idx="32243">
                  <c:v>1.842071E-6</c:v>
                </c:pt>
                <c:pt idx="32244">
                  <c:v>1.841958E-6</c:v>
                </c:pt>
                <c:pt idx="32245">
                  <c:v>1.8418450000000001E-6</c:v>
                </c:pt>
                <c:pt idx="32246">
                  <c:v>1.8417310000000001E-6</c:v>
                </c:pt>
                <c:pt idx="32247">
                  <c:v>1.8416160000000001E-6</c:v>
                </c:pt>
                <c:pt idx="32248">
                  <c:v>1.8415029999999999E-6</c:v>
                </c:pt>
                <c:pt idx="32249">
                  <c:v>1.84139E-6</c:v>
                </c:pt>
                <c:pt idx="32250">
                  <c:v>1.8412780000000001E-6</c:v>
                </c:pt>
                <c:pt idx="32251">
                  <c:v>1.841166E-6</c:v>
                </c:pt>
                <c:pt idx="32252">
                  <c:v>1.841052E-6</c:v>
                </c:pt>
                <c:pt idx="32253">
                  <c:v>1.840938E-6</c:v>
                </c:pt>
                <c:pt idx="32254">
                  <c:v>1.840824E-6</c:v>
                </c:pt>
                <c:pt idx="32255">
                  <c:v>1.840714E-6</c:v>
                </c:pt>
                <c:pt idx="32256">
                  <c:v>1.8406E-6</c:v>
                </c:pt>
                <c:pt idx="32257">
                  <c:v>1.840483E-6</c:v>
                </c:pt>
                <c:pt idx="32258">
                  <c:v>1.8403720000000001E-6</c:v>
                </c:pt>
                <c:pt idx="32259">
                  <c:v>1.840262E-6</c:v>
                </c:pt>
                <c:pt idx="32260">
                  <c:v>1.840149E-6</c:v>
                </c:pt>
                <c:pt idx="32261">
                  <c:v>1.8400350000000001E-6</c:v>
                </c:pt>
                <c:pt idx="32262">
                  <c:v>1.8399219999999999E-6</c:v>
                </c:pt>
                <c:pt idx="32263">
                  <c:v>1.839809E-6</c:v>
                </c:pt>
                <c:pt idx="32264">
                  <c:v>1.839696E-6</c:v>
                </c:pt>
                <c:pt idx="32265">
                  <c:v>1.8395839999999999E-6</c:v>
                </c:pt>
                <c:pt idx="32266">
                  <c:v>1.839472E-6</c:v>
                </c:pt>
                <c:pt idx="32267">
                  <c:v>1.8393600000000001E-6</c:v>
                </c:pt>
                <c:pt idx="32268">
                  <c:v>1.8392459999999999E-6</c:v>
                </c:pt>
                <c:pt idx="32269">
                  <c:v>1.8391319999999999E-6</c:v>
                </c:pt>
                <c:pt idx="32270">
                  <c:v>1.839018E-6</c:v>
                </c:pt>
                <c:pt idx="32271">
                  <c:v>1.838905E-6</c:v>
                </c:pt>
                <c:pt idx="32272">
                  <c:v>1.8387920000000001E-6</c:v>
                </c:pt>
                <c:pt idx="32273">
                  <c:v>1.8386799999999999E-6</c:v>
                </c:pt>
                <c:pt idx="32274">
                  <c:v>1.838568E-6</c:v>
                </c:pt>
                <c:pt idx="32275">
                  <c:v>1.8384559999999999E-6</c:v>
                </c:pt>
                <c:pt idx="32276">
                  <c:v>1.8383419999999999E-6</c:v>
                </c:pt>
                <c:pt idx="32277">
                  <c:v>1.838228E-6</c:v>
                </c:pt>
                <c:pt idx="32278">
                  <c:v>1.838114E-6</c:v>
                </c:pt>
                <c:pt idx="32279">
                  <c:v>1.838E-6</c:v>
                </c:pt>
                <c:pt idx="32280">
                  <c:v>1.8378899999999999E-6</c:v>
                </c:pt>
                <c:pt idx="32281">
                  <c:v>1.8377790000000001E-6</c:v>
                </c:pt>
                <c:pt idx="32282">
                  <c:v>1.8376669999999999E-6</c:v>
                </c:pt>
                <c:pt idx="32283">
                  <c:v>1.837555E-6</c:v>
                </c:pt>
                <c:pt idx="32284">
                  <c:v>1.8374430000000001E-6</c:v>
                </c:pt>
                <c:pt idx="32285">
                  <c:v>1.8373270000000001E-6</c:v>
                </c:pt>
                <c:pt idx="32286">
                  <c:v>1.83721E-6</c:v>
                </c:pt>
                <c:pt idx="32287">
                  <c:v>1.8370979999999999E-6</c:v>
                </c:pt>
                <c:pt idx="32288">
                  <c:v>1.836987E-6</c:v>
                </c:pt>
                <c:pt idx="32289">
                  <c:v>1.836878E-6</c:v>
                </c:pt>
                <c:pt idx="32290">
                  <c:v>1.836764E-6</c:v>
                </c:pt>
                <c:pt idx="32291">
                  <c:v>1.83665E-6</c:v>
                </c:pt>
                <c:pt idx="32292">
                  <c:v>1.8365360000000001E-6</c:v>
                </c:pt>
                <c:pt idx="32293">
                  <c:v>1.8364220000000001E-6</c:v>
                </c:pt>
                <c:pt idx="32294">
                  <c:v>1.83631E-6</c:v>
                </c:pt>
                <c:pt idx="32295">
                  <c:v>1.836198E-6</c:v>
                </c:pt>
                <c:pt idx="32296">
                  <c:v>1.8360869999999999E-6</c:v>
                </c:pt>
                <c:pt idx="32297">
                  <c:v>1.8359760000000001E-6</c:v>
                </c:pt>
                <c:pt idx="32298">
                  <c:v>1.8358629999999999E-6</c:v>
                </c:pt>
                <c:pt idx="32299">
                  <c:v>1.835745E-6</c:v>
                </c:pt>
                <c:pt idx="32300">
                  <c:v>1.8356339999999999E-6</c:v>
                </c:pt>
                <c:pt idx="32301">
                  <c:v>1.835522E-6</c:v>
                </c:pt>
                <c:pt idx="32302">
                  <c:v>1.8354109999999999E-6</c:v>
                </c:pt>
                <c:pt idx="32303">
                  <c:v>1.8353E-6</c:v>
                </c:pt>
                <c:pt idx="32304">
                  <c:v>1.8351870000000001E-6</c:v>
                </c:pt>
                <c:pt idx="32305">
                  <c:v>1.8350720000000001E-6</c:v>
                </c:pt>
                <c:pt idx="32306">
                  <c:v>1.8349579999999999E-6</c:v>
                </c:pt>
                <c:pt idx="32307">
                  <c:v>1.8348439999999999E-6</c:v>
                </c:pt>
                <c:pt idx="32308">
                  <c:v>1.834732E-6</c:v>
                </c:pt>
                <c:pt idx="32309">
                  <c:v>1.8346209999999999E-6</c:v>
                </c:pt>
                <c:pt idx="32310">
                  <c:v>1.83451E-6</c:v>
                </c:pt>
                <c:pt idx="32311">
                  <c:v>1.8343970000000001E-6</c:v>
                </c:pt>
                <c:pt idx="32312">
                  <c:v>1.8342820000000001E-6</c:v>
                </c:pt>
                <c:pt idx="32313">
                  <c:v>1.834171E-6</c:v>
                </c:pt>
                <c:pt idx="32314">
                  <c:v>1.8340609999999999E-6</c:v>
                </c:pt>
                <c:pt idx="32315">
                  <c:v>1.833948E-6</c:v>
                </c:pt>
                <c:pt idx="32316">
                  <c:v>1.833834E-6</c:v>
                </c:pt>
                <c:pt idx="32317">
                  <c:v>1.8337210000000001E-6</c:v>
                </c:pt>
                <c:pt idx="32318">
                  <c:v>1.8336079999999999E-6</c:v>
                </c:pt>
                <c:pt idx="32319">
                  <c:v>1.833496E-6</c:v>
                </c:pt>
                <c:pt idx="32320">
                  <c:v>1.8333840000000001E-6</c:v>
                </c:pt>
                <c:pt idx="32321">
                  <c:v>1.833272E-6</c:v>
                </c:pt>
                <c:pt idx="32322">
                  <c:v>1.833158E-6</c:v>
                </c:pt>
                <c:pt idx="32323">
                  <c:v>1.8330470000000001E-6</c:v>
                </c:pt>
                <c:pt idx="32324">
                  <c:v>1.8329339999999999E-6</c:v>
                </c:pt>
                <c:pt idx="32325">
                  <c:v>1.832821E-6</c:v>
                </c:pt>
                <c:pt idx="32326">
                  <c:v>1.8327090000000001E-6</c:v>
                </c:pt>
                <c:pt idx="32327">
                  <c:v>1.8326010000000001E-6</c:v>
                </c:pt>
                <c:pt idx="32328">
                  <c:v>1.8324879999999999E-6</c:v>
                </c:pt>
                <c:pt idx="32329">
                  <c:v>1.8323729999999999E-6</c:v>
                </c:pt>
                <c:pt idx="32330">
                  <c:v>1.8322579999999999E-6</c:v>
                </c:pt>
                <c:pt idx="32331">
                  <c:v>1.8321429999999999E-6</c:v>
                </c:pt>
                <c:pt idx="32332">
                  <c:v>1.832032E-6</c:v>
                </c:pt>
                <c:pt idx="32333">
                  <c:v>1.8319190000000001E-6</c:v>
                </c:pt>
                <c:pt idx="32334">
                  <c:v>1.8318059999999999E-6</c:v>
                </c:pt>
                <c:pt idx="32335">
                  <c:v>1.8316970000000001E-6</c:v>
                </c:pt>
                <c:pt idx="32336">
                  <c:v>1.8315890000000001E-6</c:v>
                </c:pt>
                <c:pt idx="32337">
                  <c:v>1.831477E-6</c:v>
                </c:pt>
                <c:pt idx="32338">
                  <c:v>1.831364E-6</c:v>
                </c:pt>
                <c:pt idx="32339">
                  <c:v>1.83125E-6</c:v>
                </c:pt>
                <c:pt idx="32340">
                  <c:v>1.8311370000000001E-6</c:v>
                </c:pt>
                <c:pt idx="32341">
                  <c:v>1.831026E-6</c:v>
                </c:pt>
                <c:pt idx="32342">
                  <c:v>1.8309140000000001E-6</c:v>
                </c:pt>
                <c:pt idx="32343">
                  <c:v>1.8308009999999999E-6</c:v>
                </c:pt>
                <c:pt idx="32344">
                  <c:v>1.830687E-6</c:v>
                </c:pt>
                <c:pt idx="32345">
                  <c:v>1.830575E-6</c:v>
                </c:pt>
                <c:pt idx="32346">
                  <c:v>1.8304610000000001E-6</c:v>
                </c:pt>
                <c:pt idx="32347">
                  <c:v>1.8303460000000001E-6</c:v>
                </c:pt>
                <c:pt idx="32348">
                  <c:v>1.830236E-6</c:v>
                </c:pt>
                <c:pt idx="32349">
                  <c:v>1.8301240000000001E-6</c:v>
                </c:pt>
                <c:pt idx="32350">
                  <c:v>1.830012E-6</c:v>
                </c:pt>
                <c:pt idx="32351">
                  <c:v>1.8299020000000001E-6</c:v>
                </c:pt>
                <c:pt idx="32352">
                  <c:v>1.8297949999999999E-6</c:v>
                </c:pt>
                <c:pt idx="32353">
                  <c:v>1.829683E-6</c:v>
                </c:pt>
                <c:pt idx="32354">
                  <c:v>1.829569E-6</c:v>
                </c:pt>
                <c:pt idx="32355">
                  <c:v>1.829455E-6</c:v>
                </c:pt>
                <c:pt idx="32356">
                  <c:v>1.82934E-6</c:v>
                </c:pt>
                <c:pt idx="32357">
                  <c:v>1.8292260000000001E-6</c:v>
                </c:pt>
                <c:pt idx="32358">
                  <c:v>1.829115E-6</c:v>
                </c:pt>
                <c:pt idx="32359">
                  <c:v>1.8290040000000001E-6</c:v>
                </c:pt>
                <c:pt idx="32360">
                  <c:v>1.828892E-6</c:v>
                </c:pt>
                <c:pt idx="32361">
                  <c:v>1.828779E-6</c:v>
                </c:pt>
                <c:pt idx="32362">
                  <c:v>1.8286670000000001E-6</c:v>
                </c:pt>
                <c:pt idx="32363">
                  <c:v>1.828555E-6</c:v>
                </c:pt>
                <c:pt idx="32364">
                  <c:v>1.8284440000000001E-6</c:v>
                </c:pt>
                <c:pt idx="32365">
                  <c:v>1.828333E-6</c:v>
                </c:pt>
                <c:pt idx="32366">
                  <c:v>1.8282239999999999E-6</c:v>
                </c:pt>
                <c:pt idx="32367">
                  <c:v>1.8281130000000001E-6</c:v>
                </c:pt>
                <c:pt idx="32368">
                  <c:v>1.8280009999999999E-6</c:v>
                </c:pt>
                <c:pt idx="32369">
                  <c:v>1.8278859999999999E-6</c:v>
                </c:pt>
                <c:pt idx="32370">
                  <c:v>1.8277709999999999E-6</c:v>
                </c:pt>
                <c:pt idx="32371">
                  <c:v>1.827659E-6</c:v>
                </c:pt>
                <c:pt idx="32372">
                  <c:v>1.8275450000000001E-6</c:v>
                </c:pt>
                <c:pt idx="32373">
                  <c:v>1.8274319999999999E-6</c:v>
                </c:pt>
                <c:pt idx="32374">
                  <c:v>1.82732E-6</c:v>
                </c:pt>
                <c:pt idx="32375">
                  <c:v>1.8272099999999999E-6</c:v>
                </c:pt>
                <c:pt idx="32376">
                  <c:v>1.8271010000000001E-6</c:v>
                </c:pt>
                <c:pt idx="32377">
                  <c:v>1.8269879999999999E-6</c:v>
                </c:pt>
                <c:pt idx="32378">
                  <c:v>1.826876E-6</c:v>
                </c:pt>
                <c:pt idx="32379">
                  <c:v>1.8267640000000001E-6</c:v>
                </c:pt>
                <c:pt idx="32380">
                  <c:v>1.8266509999999999E-6</c:v>
                </c:pt>
                <c:pt idx="32381">
                  <c:v>1.82654E-6</c:v>
                </c:pt>
                <c:pt idx="32382">
                  <c:v>1.8264279999999999E-6</c:v>
                </c:pt>
                <c:pt idx="32383">
                  <c:v>1.826317E-6</c:v>
                </c:pt>
                <c:pt idx="32384">
                  <c:v>1.8262059999999999E-6</c:v>
                </c:pt>
                <c:pt idx="32385">
                  <c:v>1.8260960000000001E-6</c:v>
                </c:pt>
                <c:pt idx="32386">
                  <c:v>1.825985E-6</c:v>
                </c:pt>
                <c:pt idx="32387">
                  <c:v>1.825872E-6</c:v>
                </c:pt>
                <c:pt idx="32388">
                  <c:v>1.8257580000000001E-6</c:v>
                </c:pt>
                <c:pt idx="32389">
                  <c:v>1.8256440000000001E-6</c:v>
                </c:pt>
                <c:pt idx="32390">
                  <c:v>1.825532E-6</c:v>
                </c:pt>
                <c:pt idx="32391">
                  <c:v>1.8254210000000001E-6</c:v>
                </c:pt>
                <c:pt idx="32392">
                  <c:v>1.825311E-6</c:v>
                </c:pt>
                <c:pt idx="32393">
                  <c:v>1.8251980000000001E-6</c:v>
                </c:pt>
                <c:pt idx="32394">
                  <c:v>1.8250830000000001E-6</c:v>
                </c:pt>
                <c:pt idx="32395">
                  <c:v>1.824973E-6</c:v>
                </c:pt>
                <c:pt idx="32396">
                  <c:v>1.8248639999999999E-6</c:v>
                </c:pt>
                <c:pt idx="32397">
                  <c:v>1.824752E-6</c:v>
                </c:pt>
                <c:pt idx="32398">
                  <c:v>1.8246390000000001E-6</c:v>
                </c:pt>
                <c:pt idx="32399">
                  <c:v>1.824529E-6</c:v>
                </c:pt>
                <c:pt idx="32400">
                  <c:v>1.8244170000000001E-6</c:v>
                </c:pt>
                <c:pt idx="32401">
                  <c:v>1.8243029999999999E-6</c:v>
                </c:pt>
                <c:pt idx="32402">
                  <c:v>1.824192E-6</c:v>
                </c:pt>
                <c:pt idx="32403">
                  <c:v>1.824083E-6</c:v>
                </c:pt>
                <c:pt idx="32404">
                  <c:v>1.8239710000000001E-6</c:v>
                </c:pt>
                <c:pt idx="32405">
                  <c:v>1.8238579999999999E-6</c:v>
                </c:pt>
                <c:pt idx="32406">
                  <c:v>1.823746E-6</c:v>
                </c:pt>
                <c:pt idx="32407">
                  <c:v>1.8236349999999999E-6</c:v>
                </c:pt>
                <c:pt idx="32408">
                  <c:v>1.823523E-6</c:v>
                </c:pt>
                <c:pt idx="32409">
                  <c:v>1.82341E-6</c:v>
                </c:pt>
                <c:pt idx="32410">
                  <c:v>1.8232989999999999E-6</c:v>
                </c:pt>
                <c:pt idx="32411">
                  <c:v>1.8231890000000001E-6</c:v>
                </c:pt>
                <c:pt idx="32412">
                  <c:v>1.823077E-6</c:v>
                </c:pt>
                <c:pt idx="32413">
                  <c:v>1.822965E-6</c:v>
                </c:pt>
                <c:pt idx="32414">
                  <c:v>1.8228539999999999E-6</c:v>
                </c:pt>
                <c:pt idx="32415">
                  <c:v>1.82274E-6</c:v>
                </c:pt>
                <c:pt idx="32416">
                  <c:v>1.822625E-6</c:v>
                </c:pt>
                <c:pt idx="32417">
                  <c:v>1.8225149999999999E-6</c:v>
                </c:pt>
                <c:pt idx="32418">
                  <c:v>1.8224060000000001E-6</c:v>
                </c:pt>
                <c:pt idx="32419">
                  <c:v>1.8222939999999999E-6</c:v>
                </c:pt>
                <c:pt idx="32420">
                  <c:v>1.8221849999999999E-6</c:v>
                </c:pt>
                <c:pt idx="32421">
                  <c:v>1.8220760000000001E-6</c:v>
                </c:pt>
                <c:pt idx="32422">
                  <c:v>1.8219639999999999E-6</c:v>
                </c:pt>
                <c:pt idx="32423">
                  <c:v>1.82185E-6</c:v>
                </c:pt>
                <c:pt idx="32424">
                  <c:v>1.821736E-6</c:v>
                </c:pt>
                <c:pt idx="32425">
                  <c:v>1.8216230000000001E-6</c:v>
                </c:pt>
                <c:pt idx="32426">
                  <c:v>1.8215109999999999E-6</c:v>
                </c:pt>
                <c:pt idx="32427">
                  <c:v>1.8214029999999999E-6</c:v>
                </c:pt>
                <c:pt idx="32428">
                  <c:v>1.821292E-6</c:v>
                </c:pt>
                <c:pt idx="32429">
                  <c:v>1.8211780000000001E-6</c:v>
                </c:pt>
                <c:pt idx="32430">
                  <c:v>1.821069E-6</c:v>
                </c:pt>
                <c:pt idx="32431">
                  <c:v>1.820962E-6</c:v>
                </c:pt>
                <c:pt idx="32432">
                  <c:v>1.8208509999999999E-6</c:v>
                </c:pt>
                <c:pt idx="32433">
                  <c:v>1.820738E-6</c:v>
                </c:pt>
                <c:pt idx="32434">
                  <c:v>1.8206260000000001E-6</c:v>
                </c:pt>
                <c:pt idx="32435">
                  <c:v>1.8205120000000001E-6</c:v>
                </c:pt>
                <c:pt idx="32436">
                  <c:v>1.8203979999999999E-6</c:v>
                </c:pt>
                <c:pt idx="32437">
                  <c:v>1.8202829999999999E-6</c:v>
                </c:pt>
                <c:pt idx="32438">
                  <c:v>1.8201749999999999E-6</c:v>
                </c:pt>
                <c:pt idx="32439">
                  <c:v>1.8200660000000001E-6</c:v>
                </c:pt>
                <c:pt idx="32440">
                  <c:v>1.819956E-6</c:v>
                </c:pt>
                <c:pt idx="32441">
                  <c:v>1.819847E-6</c:v>
                </c:pt>
                <c:pt idx="32442">
                  <c:v>1.8197379999999999E-6</c:v>
                </c:pt>
                <c:pt idx="32443">
                  <c:v>1.819625E-6</c:v>
                </c:pt>
                <c:pt idx="32444">
                  <c:v>1.819511E-6</c:v>
                </c:pt>
                <c:pt idx="32445">
                  <c:v>1.8193980000000001E-6</c:v>
                </c:pt>
                <c:pt idx="32446">
                  <c:v>1.8192849999999999E-6</c:v>
                </c:pt>
                <c:pt idx="32447">
                  <c:v>1.819173E-6</c:v>
                </c:pt>
                <c:pt idx="32448">
                  <c:v>1.8190620000000001E-6</c:v>
                </c:pt>
                <c:pt idx="32449">
                  <c:v>1.818952E-6</c:v>
                </c:pt>
                <c:pt idx="32450">
                  <c:v>1.818843E-6</c:v>
                </c:pt>
                <c:pt idx="32451">
                  <c:v>1.8187339999999999E-6</c:v>
                </c:pt>
                <c:pt idx="32452">
                  <c:v>1.818623E-6</c:v>
                </c:pt>
                <c:pt idx="32453">
                  <c:v>1.8185090000000001E-6</c:v>
                </c:pt>
                <c:pt idx="32454">
                  <c:v>1.818399E-6</c:v>
                </c:pt>
                <c:pt idx="32455">
                  <c:v>1.8182879999999999E-6</c:v>
                </c:pt>
                <c:pt idx="32456">
                  <c:v>1.818176E-6</c:v>
                </c:pt>
                <c:pt idx="32457">
                  <c:v>1.818063E-6</c:v>
                </c:pt>
                <c:pt idx="32458">
                  <c:v>1.8179490000000001E-6</c:v>
                </c:pt>
                <c:pt idx="32459">
                  <c:v>1.81784E-6</c:v>
                </c:pt>
                <c:pt idx="32460">
                  <c:v>1.8177340000000001E-6</c:v>
                </c:pt>
                <c:pt idx="32461">
                  <c:v>1.817623E-6</c:v>
                </c:pt>
                <c:pt idx="32462">
                  <c:v>1.81751E-6</c:v>
                </c:pt>
                <c:pt idx="32463">
                  <c:v>1.8173960000000001E-6</c:v>
                </c:pt>
                <c:pt idx="32464">
                  <c:v>1.8172839999999999E-6</c:v>
                </c:pt>
                <c:pt idx="32465">
                  <c:v>1.817173E-6</c:v>
                </c:pt>
                <c:pt idx="32466">
                  <c:v>1.817063E-6</c:v>
                </c:pt>
                <c:pt idx="32467">
                  <c:v>1.8169529999999999E-6</c:v>
                </c:pt>
                <c:pt idx="32468">
                  <c:v>1.816842E-6</c:v>
                </c:pt>
                <c:pt idx="32469">
                  <c:v>1.816728E-6</c:v>
                </c:pt>
                <c:pt idx="32470">
                  <c:v>1.816619E-6</c:v>
                </c:pt>
                <c:pt idx="32471">
                  <c:v>1.816512E-6</c:v>
                </c:pt>
                <c:pt idx="32472">
                  <c:v>1.8164000000000001E-6</c:v>
                </c:pt>
                <c:pt idx="32473">
                  <c:v>1.816288E-6</c:v>
                </c:pt>
                <c:pt idx="32474">
                  <c:v>1.816176E-6</c:v>
                </c:pt>
                <c:pt idx="32475">
                  <c:v>1.8160639999999999E-6</c:v>
                </c:pt>
                <c:pt idx="32476">
                  <c:v>1.8159540000000001E-6</c:v>
                </c:pt>
                <c:pt idx="32477">
                  <c:v>1.8158419999999999E-6</c:v>
                </c:pt>
                <c:pt idx="32478">
                  <c:v>1.815731E-6</c:v>
                </c:pt>
                <c:pt idx="32479">
                  <c:v>1.8156199999999999E-6</c:v>
                </c:pt>
                <c:pt idx="32480">
                  <c:v>1.8155090000000001E-6</c:v>
                </c:pt>
                <c:pt idx="32481">
                  <c:v>1.8153969999999999E-6</c:v>
                </c:pt>
                <c:pt idx="32482">
                  <c:v>1.8152880000000001E-6</c:v>
                </c:pt>
                <c:pt idx="32483">
                  <c:v>1.815178E-6</c:v>
                </c:pt>
                <c:pt idx="32484">
                  <c:v>1.8150580000000001E-6</c:v>
                </c:pt>
                <c:pt idx="32485">
                  <c:v>1.814954E-6</c:v>
                </c:pt>
                <c:pt idx="32486">
                  <c:v>1.8148449999999999E-6</c:v>
                </c:pt>
                <c:pt idx="32487">
                  <c:v>1.8147350000000001E-6</c:v>
                </c:pt>
                <c:pt idx="32488">
                  <c:v>1.814625E-6</c:v>
                </c:pt>
                <c:pt idx="32489">
                  <c:v>1.8145139999999999E-6</c:v>
                </c:pt>
                <c:pt idx="32490">
                  <c:v>1.814403E-6</c:v>
                </c:pt>
                <c:pt idx="32491">
                  <c:v>1.8142919999999999E-6</c:v>
                </c:pt>
                <c:pt idx="32492">
                  <c:v>1.814181E-6</c:v>
                </c:pt>
                <c:pt idx="32493">
                  <c:v>1.8140670000000001E-6</c:v>
                </c:pt>
                <c:pt idx="32494">
                  <c:v>1.813957E-6</c:v>
                </c:pt>
                <c:pt idx="32495">
                  <c:v>1.813848E-6</c:v>
                </c:pt>
                <c:pt idx="32496">
                  <c:v>1.8137389999999999E-6</c:v>
                </c:pt>
                <c:pt idx="32497">
                  <c:v>1.813626E-6</c:v>
                </c:pt>
                <c:pt idx="32498">
                  <c:v>1.813513E-6</c:v>
                </c:pt>
                <c:pt idx="32499">
                  <c:v>1.8134029999999999E-6</c:v>
                </c:pt>
                <c:pt idx="32500">
                  <c:v>1.8132949999999999E-6</c:v>
                </c:pt>
                <c:pt idx="32501">
                  <c:v>1.813183E-6</c:v>
                </c:pt>
                <c:pt idx="32502">
                  <c:v>1.8130710000000001E-6</c:v>
                </c:pt>
                <c:pt idx="32503">
                  <c:v>1.8129569999999999E-6</c:v>
                </c:pt>
                <c:pt idx="32504">
                  <c:v>1.8128489999999999E-6</c:v>
                </c:pt>
                <c:pt idx="32505">
                  <c:v>1.8127419999999999E-6</c:v>
                </c:pt>
                <c:pt idx="32506">
                  <c:v>1.812631E-6</c:v>
                </c:pt>
                <c:pt idx="32507">
                  <c:v>1.8125189999999999E-6</c:v>
                </c:pt>
                <c:pt idx="32508">
                  <c:v>1.812407E-6</c:v>
                </c:pt>
                <c:pt idx="32509">
                  <c:v>1.8122950000000001E-6</c:v>
                </c:pt>
                <c:pt idx="32510">
                  <c:v>1.812184E-6</c:v>
                </c:pt>
                <c:pt idx="32511">
                  <c:v>1.812077E-6</c:v>
                </c:pt>
                <c:pt idx="32512">
                  <c:v>1.8119660000000001E-6</c:v>
                </c:pt>
                <c:pt idx="32513">
                  <c:v>1.8118510000000001E-6</c:v>
                </c:pt>
                <c:pt idx="32514">
                  <c:v>1.8117420000000001E-6</c:v>
                </c:pt>
                <c:pt idx="32515">
                  <c:v>1.811633E-6</c:v>
                </c:pt>
                <c:pt idx="32516">
                  <c:v>1.8115219999999999E-6</c:v>
                </c:pt>
                <c:pt idx="32517">
                  <c:v>1.81141E-6</c:v>
                </c:pt>
                <c:pt idx="32518">
                  <c:v>1.8112999999999999E-6</c:v>
                </c:pt>
                <c:pt idx="32519">
                  <c:v>1.811188E-6</c:v>
                </c:pt>
                <c:pt idx="32520">
                  <c:v>1.8110779999999999E-6</c:v>
                </c:pt>
                <c:pt idx="32521">
                  <c:v>1.8109680000000001E-6</c:v>
                </c:pt>
                <c:pt idx="32522">
                  <c:v>1.810859E-6</c:v>
                </c:pt>
                <c:pt idx="32523">
                  <c:v>1.810749E-6</c:v>
                </c:pt>
                <c:pt idx="32524">
                  <c:v>1.8106380000000001E-6</c:v>
                </c:pt>
                <c:pt idx="32525">
                  <c:v>1.8105249999999999E-6</c:v>
                </c:pt>
                <c:pt idx="32526">
                  <c:v>1.8104160000000001E-6</c:v>
                </c:pt>
                <c:pt idx="32527">
                  <c:v>1.810304E-6</c:v>
                </c:pt>
                <c:pt idx="32528">
                  <c:v>1.810191E-6</c:v>
                </c:pt>
                <c:pt idx="32529">
                  <c:v>1.8100799999999999E-6</c:v>
                </c:pt>
                <c:pt idx="32530">
                  <c:v>1.8099659999999999E-6</c:v>
                </c:pt>
                <c:pt idx="32531">
                  <c:v>1.809859E-6</c:v>
                </c:pt>
                <c:pt idx="32532">
                  <c:v>1.809754E-6</c:v>
                </c:pt>
                <c:pt idx="32533">
                  <c:v>1.8096429999999999E-6</c:v>
                </c:pt>
                <c:pt idx="32534">
                  <c:v>1.809531E-6</c:v>
                </c:pt>
                <c:pt idx="32535">
                  <c:v>1.809417E-6</c:v>
                </c:pt>
                <c:pt idx="32536">
                  <c:v>1.809307E-6</c:v>
                </c:pt>
                <c:pt idx="32537">
                  <c:v>1.809195E-6</c:v>
                </c:pt>
                <c:pt idx="32538">
                  <c:v>1.8090820000000001E-6</c:v>
                </c:pt>
                <c:pt idx="32539">
                  <c:v>1.8089740000000001E-6</c:v>
                </c:pt>
                <c:pt idx="32540">
                  <c:v>1.808865E-6</c:v>
                </c:pt>
                <c:pt idx="32541">
                  <c:v>1.808756E-6</c:v>
                </c:pt>
                <c:pt idx="32542">
                  <c:v>1.808648E-6</c:v>
                </c:pt>
                <c:pt idx="32543">
                  <c:v>1.8085360000000001E-6</c:v>
                </c:pt>
                <c:pt idx="32544">
                  <c:v>1.808425E-6</c:v>
                </c:pt>
                <c:pt idx="32545">
                  <c:v>1.8083130000000001E-6</c:v>
                </c:pt>
                <c:pt idx="32546">
                  <c:v>1.8082009999999999E-6</c:v>
                </c:pt>
                <c:pt idx="32547">
                  <c:v>1.808089E-6</c:v>
                </c:pt>
                <c:pt idx="32548">
                  <c:v>1.8079779999999999E-6</c:v>
                </c:pt>
                <c:pt idx="32549">
                  <c:v>1.807866E-6</c:v>
                </c:pt>
                <c:pt idx="32550">
                  <c:v>1.8077549999999999E-6</c:v>
                </c:pt>
                <c:pt idx="32551">
                  <c:v>1.807645E-6</c:v>
                </c:pt>
                <c:pt idx="32552">
                  <c:v>1.807536E-6</c:v>
                </c:pt>
                <c:pt idx="32553">
                  <c:v>1.8074269999999999E-6</c:v>
                </c:pt>
                <c:pt idx="32554">
                  <c:v>1.8073179999999999E-6</c:v>
                </c:pt>
                <c:pt idx="32555">
                  <c:v>1.8072090000000001E-6</c:v>
                </c:pt>
                <c:pt idx="32556">
                  <c:v>1.807099E-6</c:v>
                </c:pt>
                <c:pt idx="32557">
                  <c:v>1.8069889999999999E-6</c:v>
                </c:pt>
                <c:pt idx="32558">
                  <c:v>1.8068790000000001E-6</c:v>
                </c:pt>
                <c:pt idx="32559">
                  <c:v>1.8067669999999999E-6</c:v>
                </c:pt>
                <c:pt idx="32560">
                  <c:v>1.806655E-6</c:v>
                </c:pt>
                <c:pt idx="32561">
                  <c:v>1.8065439999999999E-6</c:v>
                </c:pt>
                <c:pt idx="32562">
                  <c:v>1.806433E-6</c:v>
                </c:pt>
                <c:pt idx="32563">
                  <c:v>1.8063200000000001E-6</c:v>
                </c:pt>
                <c:pt idx="32564">
                  <c:v>1.8062069999999999E-6</c:v>
                </c:pt>
                <c:pt idx="32565">
                  <c:v>1.8060989999999999E-6</c:v>
                </c:pt>
                <c:pt idx="32566">
                  <c:v>1.8059900000000001E-6</c:v>
                </c:pt>
                <c:pt idx="32567">
                  <c:v>1.805879E-6</c:v>
                </c:pt>
                <c:pt idx="32568">
                  <c:v>1.805771E-6</c:v>
                </c:pt>
                <c:pt idx="32569">
                  <c:v>1.805664E-6</c:v>
                </c:pt>
                <c:pt idx="32570">
                  <c:v>1.8055549999999999E-6</c:v>
                </c:pt>
                <c:pt idx="32571">
                  <c:v>1.8054459999999999E-6</c:v>
                </c:pt>
                <c:pt idx="32572">
                  <c:v>1.8053249999999999E-6</c:v>
                </c:pt>
                <c:pt idx="32573">
                  <c:v>1.805219E-6</c:v>
                </c:pt>
                <c:pt idx="32574">
                  <c:v>1.8051080000000001E-6</c:v>
                </c:pt>
                <c:pt idx="32575">
                  <c:v>1.804996E-6</c:v>
                </c:pt>
                <c:pt idx="32576">
                  <c:v>1.804889E-6</c:v>
                </c:pt>
                <c:pt idx="32577">
                  <c:v>1.8047780000000001E-6</c:v>
                </c:pt>
                <c:pt idx="32578">
                  <c:v>1.8046639999999999E-6</c:v>
                </c:pt>
                <c:pt idx="32579">
                  <c:v>1.8045559999999999E-6</c:v>
                </c:pt>
                <c:pt idx="32580">
                  <c:v>1.8044489999999999E-6</c:v>
                </c:pt>
                <c:pt idx="32581">
                  <c:v>1.804338E-6</c:v>
                </c:pt>
                <c:pt idx="32582">
                  <c:v>1.8042269999999999E-6</c:v>
                </c:pt>
                <c:pt idx="32583">
                  <c:v>1.804116E-6</c:v>
                </c:pt>
                <c:pt idx="32584">
                  <c:v>1.8040049999999999E-6</c:v>
                </c:pt>
                <c:pt idx="32585">
                  <c:v>1.8038950000000001E-6</c:v>
                </c:pt>
                <c:pt idx="32586">
                  <c:v>1.803785E-6</c:v>
                </c:pt>
                <c:pt idx="32587">
                  <c:v>1.803677E-6</c:v>
                </c:pt>
                <c:pt idx="32588">
                  <c:v>1.8035679999999999E-6</c:v>
                </c:pt>
                <c:pt idx="32589">
                  <c:v>1.803456E-6</c:v>
                </c:pt>
                <c:pt idx="32590">
                  <c:v>1.8033420000000001E-6</c:v>
                </c:pt>
                <c:pt idx="32591">
                  <c:v>1.803233E-6</c:v>
                </c:pt>
                <c:pt idx="32592">
                  <c:v>1.803125E-6</c:v>
                </c:pt>
                <c:pt idx="32593">
                  <c:v>1.8030139999999999E-6</c:v>
                </c:pt>
                <c:pt idx="32594">
                  <c:v>1.802902E-6</c:v>
                </c:pt>
                <c:pt idx="32595">
                  <c:v>1.8027900000000001E-6</c:v>
                </c:pt>
                <c:pt idx="32596">
                  <c:v>1.802682E-6</c:v>
                </c:pt>
                <c:pt idx="32597">
                  <c:v>1.8025760000000001E-6</c:v>
                </c:pt>
                <c:pt idx="32598">
                  <c:v>1.802466E-6</c:v>
                </c:pt>
                <c:pt idx="32599">
                  <c:v>1.8023549999999999E-6</c:v>
                </c:pt>
                <c:pt idx="32600">
                  <c:v>1.802243E-6</c:v>
                </c:pt>
                <c:pt idx="32601">
                  <c:v>1.8021319999999999E-6</c:v>
                </c:pt>
                <c:pt idx="32602">
                  <c:v>1.802021E-6</c:v>
                </c:pt>
                <c:pt idx="32603">
                  <c:v>1.8019109999999999E-6</c:v>
                </c:pt>
                <c:pt idx="32604">
                  <c:v>1.8018010000000001E-6</c:v>
                </c:pt>
                <c:pt idx="32605">
                  <c:v>1.801691E-6</c:v>
                </c:pt>
                <c:pt idx="32606">
                  <c:v>1.8015799999999999E-6</c:v>
                </c:pt>
                <c:pt idx="32607">
                  <c:v>1.8014700000000001E-6</c:v>
                </c:pt>
                <c:pt idx="32608">
                  <c:v>1.80136E-6</c:v>
                </c:pt>
                <c:pt idx="32609">
                  <c:v>1.8012509999999999E-6</c:v>
                </c:pt>
                <c:pt idx="32610">
                  <c:v>1.8011420000000001E-6</c:v>
                </c:pt>
                <c:pt idx="32611">
                  <c:v>1.8010340000000001E-6</c:v>
                </c:pt>
                <c:pt idx="32612">
                  <c:v>1.800922E-6</c:v>
                </c:pt>
                <c:pt idx="32613">
                  <c:v>1.80081E-6</c:v>
                </c:pt>
                <c:pt idx="32614">
                  <c:v>1.800701E-6</c:v>
                </c:pt>
                <c:pt idx="32615">
                  <c:v>1.8005909999999999E-6</c:v>
                </c:pt>
                <c:pt idx="32616">
                  <c:v>1.800479E-6</c:v>
                </c:pt>
                <c:pt idx="32617">
                  <c:v>1.80037E-6</c:v>
                </c:pt>
                <c:pt idx="32618">
                  <c:v>1.800264E-6</c:v>
                </c:pt>
                <c:pt idx="32619">
                  <c:v>1.8001539999999999E-6</c:v>
                </c:pt>
                <c:pt idx="32620">
                  <c:v>1.800043E-6</c:v>
                </c:pt>
                <c:pt idx="32621">
                  <c:v>1.7999309999999999E-6</c:v>
                </c:pt>
                <c:pt idx="32622">
                  <c:v>1.79982E-6</c:v>
                </c:pt>
                <c:pt idx="32623">
                  <c:v>1.7997089999999999E-6</c:v>
                </c:pt>
                <c:pt idx="32624">
                  <c:v>1.7996000000000001E-6</c:v>
                </c:pt>
                <c:pt idx="32625">
                  <c:v>1.799489E-6</c:v>
                </c:pt>
                <c:pt idx="32626">
                  <c:v>1.7993779999999999E-6</c:v>
                </c:pt>
                <c:pt idx="32627">
                  <c:v>1.799268E-6</c:v>
                </c:pt>
                <c:pt idx="32628">
                  <c:v>1.799158E-6</c:v>
                </c:pt>
                <c:pt idx="32629">
                  <c:v>1.7990489999999999E-6</c:v>
                </c:pt>
                <c:pt idx="32630">
                  <c:v>1.7989400000000001E-6</c:v>
                </c:pt>
                <c:pt idx="32631">
                  <c:v>1.798831E-6</c:v>
                </c:pt>
                <c:pt idx="32632">
                  <c:v>1.798722E-6</c:v>
                </c:pt>
                <c:pt idx="32633">
                  <c:v>1.798614E-6</c:v>
                </c:pt>
                <c:pt idx="32634">
                  <c:v>1.7985039999999999E-6</c:v>
                </c:pt>
                <c:pt idx="32635">
                  <c:v>1.798393E-6</c:v>
                </c:pt>
                <c:pt idx="32636">
                  <c:v>1.7982790000000001E-6</c:v>
                </c:pt>
                <c:pt idx="32637">
                  <c:v>1.798169E-6</c:v>
                </c:pt>
                <c:pt idx="32638">
                  <c:v>1.798061E-6</c:v>
                </c:pt>
                <c:pt idx="32639">
                  <c:v>1.7979509999999999E-6</c:v>
                </c:pt>
                <c:pt idx="32640">
                  <c:v>1.79784E-6</c:v>
                </c:pt>
                <c:pt idx="32641">
                  <c:v>1.7977289999999999E-6</c:v>
                </c:pt>
                <c:pt idx="32642">
                  <c:v>1.7976209999999999E-6</c:v>
                </c:pt>
                <c:pt idx="32643">
                  <c:v>1.7975120000000001E-6</c:v>
                </c:pt>
                <c:pt idx="32644">
                  <c:v>1.797403E-6</c:v>
                </c:pt>
                <c:pt idx="32645">
                  <c:v>1.7972919999999999E-6</c:v>
                </c:pt>
                <c:pt idx="32646">
                  <c:v>1.79718E-6</c:v>
                </c:pt>
                <c:pt idx="32647">
                  <c:v>1.797072E-6</c:v>
                </c:pt>
                <c:pt idx="32648">
                  <c:v>1.7969629999999999E-6</c:v>
                </c:pt>
                <c:pt idx="32649">
                  <c:v>1.7968520000000001E-6</c:v>
                </c:pt>
                <c:pt idx="32650">
                  <c:v>1.796743E-6</c:v>
                </c:pt>
                <c:pt idx="32651">
                  <c:v>1.796634E-6</c:v>
                </c:pt>
                <c:pt idx="32652">
                  <c:v>1.7965239999999999E-6</c:v>
                </c:pt>
                <c:pt idx="32653">
                  <c:v>1.7964160000000001E-6</c:v>
                </c:pt>
                <c:pt idx="32654">
                  <c:v>1.796306E-6</c:v>
                </c:pt>
                <c:pt idx="32655">
                  <c:v>1.7961959999999999E-6</c:v>
                </c:pt>
                <c:pt idx="32656">
                  <c:v>1.796082E-6</c:v>
                </c:pt>
                <c:pt idx="32657">
                  <c:v>1.795967E-6</c:v>
                </c:pt>
                <c:pt idx="32658">
                  <c:v>1.795859E-6</c:v>
                </c:pt>
                <c:pt idx="32659">
                  <c:v>1.795752E-6</c:v>
                </c:pt>
                <c:pt idx="32660">
                  <c:v>1.795644E-6</c:v>
                </c:pt>
                <c:pt idx="32661">
                  <c:v>1.7955349999999999E-6</c:v>
                </c:pt>
                <c:pt idx="32662">
                  <c:v>1.795424E-6</c:v>
                </c:pt>
                <c:pt idx="32663">
                  <c:v>1.795317E-6</c:v>
                </c:pt>
                <c:pt idx="32664">
                  <c:v>1.795207E-6</c:v>
                </c:pt>
                <c:pt idx="32665">
                  <c:v>1.795095E-6</c:v>
                </c:pt>
                <c:pt idx="32666">
                  <c:v>1.794986E-6</c:v>
                </c:pt>
                <c:pt idx="32667">
                  <c:v>1.794877E-6</c:v>
                </c:pt>
                <c:pt idx="32668">
                  <c:v>1.7947679999999999E-6</c:v>
                </c:pt>
                <c:pt idx="32669">
                  <c:v>1.7946609999999999E-6</c:v>
                </c:pt>
                <c:pt idx="32670">
                  <c:v>1.79455E-6</c:v>
                </c:pt>
                <c:pt idx="32671">
                  <c:v>1.7944379999999999E-6</c:v>
                </c:pt>
                <c:pt idx="32672">
                  <c:v>1.7943290000000001E-6</c:v>
                </c:pt>
                <c:pt idx="32673">
                  <c:v>1.79422E-6</c:v>
                </c:pt>
                <c:pt idx="32674">
                  <c:v>1.7941079999999999E-6</c:v>
                </c:pt>
                <c:pt idx="32675">
                  <c:v>1.793996E-6</c:v>
                </c:pt>
                <c:pt idx="32676">
                  <c:v>1.7938850000000001E-6</c:v>
                </c:pt>
                <c:pt idx="32677">
                  <c:v>1.7937760000000001E-6</c:v>
                </c:pt>
                <c:pt idx="32678">
                  <c:v>1.793667E-6</c:v>
                </c:pt>
                <c:pt idx="32679">
                  <c:v>1.79356E-6</c:v>
                </c:pt>
                <c:pt idx="32680">
                  <c:v>1.793453E-6</c:v>
                </c:pt>
                <c:pt idx="32681">
                  <c:v>1.793343E-6</c:v>
                </c:pt>
                <c:pt idx="32682">
                  <c:v>1.7932310000000001E-6</c:v>
                </c:pt>
                <c:pt idx="32683">
                  <c:v>1.793123E-6</c:v>
                </c:pt>
                <c:pt idx="32684">
                  <c:v>1.793014E-6</c:v>
                </c:pt>
                <c:pt idx="32685">
                  <c:v>1.7929030000000001E-6</c:v>
                </c:pt>
                <c:pt idx="32686">
                  <c:v>1.7927940000000001E-6</c:v>
                </c:pt>
                <c:pt idx="32687">
                  <c:v>1.792686E-6</c:v>
                </c:pt>
                <c:pt idx="32688">
                  <c:v>1.7925739999999999E-6</c:v>
                </c:pt>
                <c:pt idx="32689">
                  <c:v>1.7924589999999999E-6</c:v>
                </c:pt>
                <c:pt idx="32690">
                  <c:v>1.7923500000000001E-6</c:v>
                </c:pt>
                <c:pt idx="32691">
                  <c:v>1.7922439999999999E-6</c:v>
                </c:pt>
                <c:pt idx="32692">
                  <c:v>1.792138E-6</c:v>
                </c:pt>
                <c:pt idx="32693">
                  <c:v>1.7920299999999999E-6</c:v>
                </c:pt>
                <c:pt idx="32694">
                  <c:v>1.7919120000000001E-6</c:v>
                </c:pt>
                <c:pt idx="32695">
                  <c:v>1.7918050000000001E-6</c:v>
                </c:pt>
                <c:pt idx="32696">
                  <c:v>1.791696E-6</c:v>
                </c:pt>
                <c:pt idx="32697">
                  <c:v>1.791587E-6</c:v>
                </c:pt>
                <c:pt idx="32698">
                  <c:v>1.7914769999999999E-6</c:v>
                </c:pt>
                <c:pt idx="32699">
                  <c:v>1.7913680000000001E-6</c:v>
                </c:pt>
                <c:pt idx="32700">
                  <c:v>1.791258E-6</c:v>
                </c:pt>
                <c:pt idx="32701">
                  <c:v>1.791151E-6</c:v>
                </c:pt>
                <c:pt idx="32702">
                  <c:v>1.7910389999999999E-6</c:v>
                </c:pt>
                <c:pt idx="32703">
                  <c:v>1.790928E-6</c:v>
                </c:pt>
                <c:pt idx="32704">
                  <c:v>1.79082E-6</c:v>
                </c:pt>
                <c:pt idx="32705">
                  <c:v>1.7907109999999999E-6</c:v>
                </c:pt>
                <c:pt idx="32706">
                  <c:v>1.790598E-6</c:v>
                </c:pt>
                <c:pt idx="32707">
                  <c:v>1.790483E-6</c:v>
                </c:pt>
                <c:pt idx="32708">
                  <c:v>1.790375E-6</c:v>
                </c:pt>
                <c:pt idx="32709">
                  <c:v>1.7902710000000001E-6</c:v>
                </c:pt>
                <c:pt idx="32710">
                  <c:v>1.7901630000000001E-6</c:v>
                </c:pt>
                <c:pt idx="32711">
                  <c:v>1.790052E-6</c:v>
                </c:pt>
                <c:pt idx="32712">
                  <c:v>1.7899429999999999E-6</c:v>
                </c:pt>
                <c:pt idx="32713">
                  <c:v>1.7898349999999999E-6</c:v>
                </c:pt>
                <c:pt idx="32714">
                  <c:v>1.789724E-6</c:v>
                </c:pt>
                <c:pt idx="32715">
                  <c:v>1.7896129999999999E-6</c:v>
                </c:pt>
                <c:pt idx="32716">
                  <c:v>1.7894989999999999E-6</c:v>
                </c:pt>
                <c:pt idx="32717">
                  <c:v>1.7893909999999999E-6</c:v>
                </c:pt>
                <c:pt idx="32718">
                  <c:v>1.789285E-6</c:v>
                </c:pt>
                <c:pt idx="32719">
                  <c:v>1.789177E-6</c:v>
                </c:pt>
                <c:pt idx="32720">
                  <c:v>1.7890670000000001E-6</c:v>
                </c:pt>
                <c:pt idx="32721">
                  <c:v>1.788956E-6</c:v>
                </c:pt>
                <c:pt idx="32722">
                  <c:v>1.7888459999999999E-6</c:v>
                </c:pt>
                <c:pt idx="32723">
                  <c:v>1.7887999999999999E-6</c:v>
                </c:pt>
                <c:pt idx="32724">
                  <c:v>1.788626E-6</c:v>
                </c:pt>
                <c:pt idx="32725">
                  <c:v>1.788488E-6</c:v>
                </c:pt>
                <c:pt idx="32726">
                  <c:v>1.788358E-6</c:v>
                </c:pt>
                <c:pt idx="32727">
                  <c:v>1.7882329999999999E-6</c:v>
                </c:pt>
                <c:pt idx="32728">
                  <c:v>1.788128E-6</c:v>
                </c:pt>
                <c:pt idx="32729">
                  <c:v>1.78802E-6</c:v>
                </c:pt>
                <c:pt idx="32730">
                  <c:v>1.7879109999999999E-6</c:v>
                </c:pt>
                <c:pt idx="32731">
                  <c:v>1.7878029999999999E-6</c:v>
                </c:pt>
                <c:pt idx="32732">
                  <c:v>1.7876940000000001E-6</c:v>
                </c:pt>
                <c:pt idx="32733">
                  <c:v>1.7875869999999999E-6</c:v>
                </c:pt>
                <c:pt idx="32734">
                  <c:v>1.7874780000000001E-6</c:v>
                </c:pt>
                <c:pt idx="32735">
                  <c:v>1.7873659999999999E-6</c:v>
                </c:pt>
                <c:pt idx="32736">
                  <c:v>1.787252E-6</c:v>
                </c:pt>
                <c:pt idx="32737">
                  <c:v>1.7871429999999999E-6</c:v>
                </c:pt>
                <c:pt idx="32738">
                  <c:v>1.7870359999999999E-6</c:v>
                </c:pt>
                <c:pt idx="32739">
                  <c:v>1.7869279999999999E-6</c:v>
                </c:pt>
                <c:pt idx="32740">
                  <c:v>1.7868190000000001E-6</c:v>
                </c:pt>
                <c:pt idx="32741">
                  <c:v>1.786709E-6</c:v>
                </c:pt>
                <c:pt idx="32742">
                  <c:v>1.7866E-6</c:v>
                </c:pt>
                <c:pt idx="32743">
                  <c:v>1.7864899999999999E-6</c:v>
                </c:pt>
                <c:pt idx="32744">
                  <c:v>1.78638E-6</c:v>
                </c:pt>
                <c:pt idx="32745">
                  <c:v>1.78627E-6</c:v>
                </c:pt>
                <c:pt idx="32746">
                  <c:v>1.7861609999999999E-6</c:v>
                </c:pt>
                <c:pt idx="32747">
                  <c:v>1.7860520000000001E-6</c:v>
                </c:pt>
                <c:pt idx="32748">
                  <c:v>1.7859440000000001E-6</c:v>
                </c:pt>
                <c:pt idx="32749">
                  <c:v>1.7858360000000001E-6</c:v>
                </c:pt>
                <c:pt idx="32750">
                  <c:v>1.785726E-6</c:v>
                </c:pt>
                <c:pt idx="32751">
                  <c:v>1.7856159999999999E-6</c:v>
                </c:pt>
                <c:pt idx="32752">
                  <c:v>1.7855070000000001E-6</c:v>
                </c:pt>
                <c:pt idx="32753">
                  <c:v>1.785398E-6</c:v>
                </c:pt>
                <c:pt idx="32754">
                  <c:v>1.7852869999999999E-6</c:v>
                </c:pt>
                <c:pt idx="32755">
                  <c:v>1.7851770000000001E-6</c:v>
                </c:pt>
                <c:pt idx="32756">
                  <c:v>1.785067E-6</c:v>
                </c:pt>
                <c:pt idx="32757">
                  <c:v>1.7849569999999999E-6</c:v>
                </c:pt>
                <c:pt idx="32758">
                  <c:v>1.7848489999999999E-6</c:v>
                </c:pt>
                <c:pt idx="32759">
                  <c:v>1.7847409999999999E-6</c:v>
                </c:pt>
                <c:pt idx="32760">
                  <c:v>1.7846339999999999E-6</c:v>
                </c:pt>
                <c:pt idx="32761">
                  <c:v>1.7845240000000001E-6</c:v>
                </c:pt>
                <c:pt idx="32762">
                  <c:v>1.784413E-6</c:v>
                </c:pt>
                <c:pt idx="32763">
                  <c:v>1.7843020000000001E-6</c:v>
                </c:pt>
                <c:pt idx="32764">
                  <c:v>1.784191E-6</c:v>
                </c:pt>
                <c:pt idx="32765">
                  <c:v>1.7840810000000001E-6</c:v>
                </c:pt>
                <c:pt idx="32766">
                  <c:v>1.7839720000000001E-6</c:v>
                </c:pt>
                <c:pt idx="32767">
                  <c:v>1.783864E-6</c:v>
                </c:pt>
                <c:pt idx="32768">
                  <c:v>1.783756E-6</c:v>
                </c:pt>
                <c:pt idx="32769">
                  <c:v>1.783646E-6</c:v>
                </c:pt>
                <c:pt idx="32770">
                  <c:v>1.7835369999999999E-6</c:v>
                </c:pt>
                <c:pt idx="32771">
                  <c:v>1.7834270000000001E-6</c:v>
                </c:pt>
                <c:pt idx="32772">
                  <c:v>1.783317E-6</c:v>
                </c:pt>
                <c:pt idx="32773">
                  <c:v>1.7832060000000001E-6</c:v>
                </c:pt>
                <c:pt idx="32774">
                  <c:v>1.783096E-6</c:v>
                </c:pt>
                <c:pt idx="32775">
                  <c:v>1.7829849999999999E-6</c:v>
                </c:pt>
                <c:pt idx="32776">
                  <c:v>1.7828760000000001E-6</c:v>
                </c:pt>
                <c:pt idx="32777">
                  <c:v>1.782767E-6</c:v>
                </c:pt>
                <c:pt idx="32778">
                  <c:v>1.782659E-6</c:v>
                </c:pt>
                <c:pt idx="32779">
                  <c:v>1.782551E-6</c:v>
                </c:pt>
                <c:pt idx="32780">
                  <c:v>1.7824399999999999E-6</c:v>
                </c:pt>
                <c:pt idx="32781">
                  <c:v>1.782328E-6</c:v>
                </c:pt>
                <c:pt idx="32782">
                  <c:v>1.782213E-6</c:v>
                </c:pt>
                <c:pt idx="32783">
                  <c:v>1.782105E-6</c:v>
                </c:pt>
                <c:pt idx="32784">
                  <c:v>1.7819959999999999E-6</c:v>
                </c:pt>
                <c:pt idx="32785">
                  <c:v>1.78189E-6</c:v>
                </c:pt>
                <c:pt idx="32786">
                  <c:v>1.781784E-6</c:v>
                </c:pt>
                <c:pt idx="32787">
                  <c:v>1.78167E-6</c:v>
                </c:pt>
                <c:pt idx="32788">
                  <c:v>1.781562E-6</c:v>
                </c:pt>
                <c:pt idx="32789">
                  <c:v>1.781452E-6</c:v>
                </c:pt>
                <c:pt idx="32790">
                  <c:v>1.7813439999999999E-6</c:v>
                </c:pt>
                <c:pt idx="32791">
                  <c:v>1.781237E-6</c:v>
                </c:pt>
                <c:pt idx="32792">
                  <c:v>1.781125E-6</c:v>
                </c:pt>
                <c:pt idx="32793">
                  <c:v>1.7810129999999999E-6</c:v>
                </c:pt>
                <c:pt idx="32794">
                  <c:v>1.780903E-6</c:v>
                </c:pt>
                <c:pt idx="32795">
                  <c:v>1.780794E-6</c:v>
                </c:pt>
                <c:pt idx="32796">
                  <c:v>1.7806820000000001E-6</c:v>
                </c:pt>
                <c:pt idx="32797">
                  <c:v>1.78057E-6</c:v>
                </c:pt>
                <c:pt idx="32798">
                  <c:v>1.7804600000000001E-6</c:v>
                </c:pt>
                <c:pt idx="32799">
                  <c:v>1.7803520000000001E-6</c:v>
                </c:pt>
                <c:pt idx="32800">
                  <c:v>1.780242E-6</c:v>
                </c:pt>
                <c:pt idx="32801">
                  <c:v>1.7801229999999999E-6</c:v>
                </c:pt>
                <c:pt idx="32802">
                  <c:v>1.7800210000000001E-6</c:v>
                </c:pt>
                <c:pt idx="32803">
                  <c:v>1.7799159999999999E-6</c:v>
                </c:pt>
                <c:pt idx="32804">
                  <c:v>1.7798080000000001E-6</c:v>
                </c:pt>
                <c:pt idx="32805">
                  <c:v>1.779698E-6</c:v>
                </c:pt>
                <c:pt idx="32806">
                  <c:v>1.7795859999999999E-6</c:v>
                </c:pt>
                <c:pt idx="32807">
                  <c:v>1.779475E-6</c:v>
                </c:pt>
                <c:pt idx="32808">
                  <c:v>1.7793649999999999E-6</c:v>
                </c:pt>
                <c:pt idx="32809">
                  <c:v>1.779246E-6</c:v>
                </c:pt>
                <c:pt idx="32810">
                  <c:v>1.779143E-6</c:v>
                </c:pt>
                <c:pt idx="32811">
                  <c:v>1.7790349999999999E-6</c:v>
                </c:pt>
                <c:pt idx="32812">
                  <c:v>1.7789259999999999E-6</c:v>
                </c:pt>
                <c:pt idx="32813">
                  <c:v>1.7788180000000001E-6</c:v>
                </c:pt>
                <c:pt idx="32814">
                  <c:v>1.778708E-6</c:v>
                </c:pt>
                <c:pt idx="32815">
                  <c:v>1.7785969999999999E-6</c:v>
                </c:pt>
                <c:pt idx="32816">
                  <c:v>1.778484E-6</c:v>
                </c:pt>
                <c:pt idx="32817">
                  <c:v>1.7783749999999999E-6</c:v>
                </c:pt>
                <c:pt idx="32818">
                  <c:v>1.7782679999999999E-6</c:v>
                </c:pt>
                <c:pt idx="32819">
                  <c:v>1.7781510000000001E-6</c:v>
                </c:pt>
                <c:pt idx="32820">
                  <c:v>1.778047E-6</c:v>
                </c:pt>
                <c:pt idx="32821">
                  <c:v>1.7779369999999999E-6</c:v>
                </c:pt>
                <c:pt idx="32822">
                  <c:v>1.777824E-6</c:v>
                </c:pt>
                <c:pt idx="32823">
                  <c:v>1.777716E-6</c:v>
                </c:pt>
                <c:pt idx="32824">
                  <c:v>1.777611E-6</c:v>
                </c:pt>
                <c:pt idx="32825">
                  <c:v>1.7774999999999999E-6</c:v>
                </c:pt>
                <c:pt idx="32826">
                  <c:v>1.777389E-6</c:v>
                </c:pt>
                <c:pt idx="32827">
                  <c:v>1.7772779999999999E-6</c:v>
                </c:pt>
                <c:pt idx="32828">
                  <c:v>1.7771680000000001E-6</c:v>
                </c:pt>
                <c:pt idx="32829">
                  <c:v>1.777057E-6</c:v>
                </c:pt>
                <c:pt idx="32830">
                  <c:v>1.7769450000000001E-6</c:v>
                </c:pt>
                <c:pt idx="32831">
                  <c:v>1.776835E-6</c:v>
                </c:pt>
                <c:pt idx="32832">
                  <c:v>1.7767249999999999E-6</c:v>
                </c:pt>
                <c:pt idx="32833">
                  <c:v>1.7766169999999999E-6</c:v>
                </c:pt>
                <c:pt idx="32834">
                  <c:v>1.7765099999999999E-6</c:v>
                </c:pt>
                <c:pt idx="32835">
                  <c:v>1.7764010000000001E-6</c:v>
                </c:pt>
                <c:pt idx="32836">
                  <c:v>1.776289E-6</c:v>
                </c:pt>
                <c:pt idx="32837">
                  <c:v>1.776175E-6</c:v>
                </c:pt>
                <c:pt idx="32838">
                  <c:v>1.7760659999999999E-6</c:v>
                </c:pt>
                <c:pt idx="32839">
                  <c:v>1.7759570000000001E-6</c:v>
                </c:pt>
                <c:pt idx="32840">
                  <c:v>1.7758480000000001E-6</c:v>
                </c:pt>
                <c:pt idx="32841">
                  <c:v>1.775738E-6</c:v>
                </c:pt>
                <c:pt idx="32842">
                  <c:v>1.7756270000000001E-6</c:v>
                </c:pt>
                <c:pt idx="32843">
                  <c:v>1.7755180000000001E-6</c:v>
                </c:pt>
                <c:pt idx="32844">
                  <c:v>1.775408E-6</c:v>
                </c:pt>
                <c:pt idx="32845">
                  <c:v>1.7752989999999999E-6</c:v>
                </c:pt>
                <c:pt idx="32846">
                  <c:v>1.7751909999999999E-6</c:v>
                </c:pt>
                <c:pt idx="32847">
                  <c:v>1.7750810000000001E-6</c:v>
                </c:pt>
                <c:pt idx="32848">
                  <c:v>1.7749689999999999E-6</c:v>
                </c:pt>
                <c:pt idx="32849">
                  <c:v>1.7748590000000001E-6</c:v>
                </c:pt>
                <c:pt idx="32850">
                  <c:v>1.7747510000000001E-6</c:v>
                </c:pt>
                <c:pt idx="32851">
                  <c:v>1.774642E-6</c:v>
                </c:pt>
                <c:pt idx="32852">
                  <c:v>1.7745309999999999E-6</c:v>
                </c:pt>
                <c:pt idx="32853">
                  <c:v>1.774413E-6</c:v>
                </c:pt>
                <c:pt idx="32854">
                  <c:v>1.7743070000000001E-6</c:v>
                </c:pt>
                <c:pt idx="32855">
                  <c:v>1.7741990000000001E-6</c:v>
                </c:pt>
                <c:pt idx="32856">
                  <c:v>1.7740920000000001E-6</c:v>
                </c:pt>
                <c:pt idx="32857">
                  <c:v>1.773981E-6</c:v>
                </c:pt>
                <c:pt idx="32858">
                  <c:v>1.773867E-6</c:v>
                </c:pt>
                <c:pt idx="32859">
                  <c:v>1.773759E-6</c:v>
                </c:pt>
                <c:pt idx="32860">
                  <c:v>1.773651E-6</c:v>
                </c:pt>
                <c:pt idx="32861">
                  <c:v>1.7735400000000001E-6</c:v>
                </c:pt>
                <c:pt idx="32862">
                  <c:v>1.773431E-6</c:v>
                </c:pt>
                <c:pt idx="32863">
                  <c:v>1.773322E-6</c:v>
                </c:pt>
                <c:pt idx="32864">
                  <c:v>1.7732109999999999E-6</c:v>
                </c:pt>
                <c:pt idx="32865">
                  <c:v>1.7730969999999999E-6</c:v>
                </c:pt>
                <c:pt idx="32866">
                  <c:v>1.7729889999999999E-6</c:v>
                </c:pt>
                <c:pt idx="32867">
                  <c:v>1.7728809999999999E-6</c:v>
                </c:pt>
                <c:pt idx="32868">
                  <c:v>1.772771E-6</c:v>
                </c:pt>
                <c:pt idx="32869">
                  <c:v>1.772663E-6</c:v>
                </c:pt>
                <c:pt idx="32870">
                  <c:v>1.772555E-6</c:v>
                </c:pt>
                <c:pt idx="32871">
                  <c:v>1.7724359999999999E-6</c:v>
                </c:pt>
                <c:pt idx="32872">
                  <c:v>1.772331E-6</c:v>
                </c:pt>
                <c:pt idx="32873">
                  <c:v>1.7722200000000001E-6</c:v>
                </c:pt>
                <c:pt idx="32874">
                  <c:v>1.7721079999999999E-6</c:v>
                </c:pt>
                <c:pt idx="32875">
                  <c:v>1.772001E-6</c:v>
                </c:pt>
                <c:pt idx="32876">
                  <c:v>1.7718919999999999E-6</c:v>
                </c:pt>
                <c:pt idx="32877">
                  <c:v>1.771781E-6</c:v>
                </c:pt>
                <c:pt idx="32878">
                  <c:v>1.771672E-6</c:v>
                </c:pt>
                <c:pt idx="32879">
                  <c:v>1.771564E-6</c:v>
                </c:pt>
                <c:pt idx="32880">
                  <c:v>1.7714530000000001E-6</c:v>
                </c:pt>
                <c:pt idx="32881">
                  <c:v>1.7713399999999999E-6</c:v>
                </c:pt>
                <c:pt idx="32882">
                  <c:v>1.771229E-6</c:v>
                </c:pt>
                <c:pt idx="32883">
                  <c:v>1.7711179999999999E-6</c:v>
                </c:pt>
                <c:pt idx="32884">
                  <c:v>1.7710099999999999E-6</c:v>
                </c:pt>
                <c:pt idx="32885">
                  <c:v>1.7709010000000001E-6</c:v>
                </c:pt>
                <c:pt idx="32886">
                  <c:v>1.7707930000000001E-6</c:v>
                </c:pt>
                <c:pt idx="32887">
                  <c:v>1.7706850000000001E-6</c:v>
                </c:pt>
                <c:pt idx="32888">
                  <c:v>1.770576E-6</c:v>
                </c:pt>
                <c:pt idx="32889">
                  <c:v>1.7704659999999999E-6</c:v>
                </c:pt>
                <c:pt idx="32890">
                  <c:v>1.7703550000000001E-6</c:v>
                </c:pt>
                <c:pt idx="32891">
                  <c:v>1.770244E-6</c:v>
                </c:pt>
                <c:pt idx="32892">
                  <c:v>1.7701330000000001E-6</c:v>
                </c:pt>
                <c:pt idx="32893">
                  <c:v>1.770014E-6</c:v>
                </c:pt>
                <c:pt idx="32894">
                  <c:v>1.769907E-6</c:v>
                </c:pt>
                <c:pt idx="32895">
                  <c:v>1.7698E-6</c:v>
                </c:pt>
                <c:pt idx="32896">
                  <c:v>1.769692E-6</c:v>
                </c:pt>
                <c:pt idx="32897">
                  <c:v>1.7695829999999999E-6</c:v>
                </c:pt>
                <c:pt idx="32898">
                  <c:v>1.7694689999999999E-6</c:v>
                </c:pt>
                <c:pt idx="32899">
                  <c:v>1.769363E-6</c:v>
                </c:pt>
                <c:pt idx="32900">
                  <c:v>1.7692529999999999E-6</c:v>
                </c:pt>
                <c:pt idx="32901">
                  <c:v>1.769147E-6</c:v>
                </c:pt>
                <c:pt idx="32902">
                  <c:v>1.7690389999999999E-6</c:v>
                </c:pt>
                <c:pt idx="32903">
                  <c:v>1.768928E-6</c:v>
                </c:pt>
                <c:pt idx="32904">
                  <c:v>1.7688149999999999E-6</c:v>
                </c:pt>
                <c:pt idx="32905">
                  <c:v>1.768704E-6</c:v>
                </c:pt>
                <c:pt idx="32906">
                  <c:v>1.7685929999999999E-6</c:v>
                </c:pt>
                <c:pt idx="32907">
                  <c:v>1.7684840000000001E-6</c:v>
                </c:pt>
                <c:pt idx="32908">
                  <c:v>1.7683760000000001E-6</c:v>
                </c:pt>
                <c:pt idx="32909">
                  <c:v>1.768266E-6</c:v>
                </c:pt>
                <c:pt idx="32910">
                  <c:v>1.7681550000000001E-6</c:v>
                </c:pt>
                <c:pt idx="32911">
                  <c:v>1.768044E-6</c:v>
                </c:pt>
                <c:pt idx="32912">
                  <c:v>1.7679329999999999E-6</c:v>
                </c:pt>
                <c:pt idx="32913">
                  <c:v>1.7678189999999999E-6</c:v>
                </c:pt>
                <c:pt idx="32914">
                  <c:v>1.7677090000000001E-6</c:v>
                </c:pt>
                <c:pt idx="32915">
                  <c:v>1.7676090000000001E-6</c:v>
                </c:pt>
                <c:pt idx="32916">
                  <c:v>1.7675030000000001E-6</c:v>
                </c:pt>
                <c:pt idx="32917">
                  <c:v>1.767385E-6</c:v>
                </c:pt>
                <c:pt idx="32918">
                  <c:v>1.7672809999999999E-6</c:v>
                </c:pt>
                <c:pt idx="32919">
                  <c:v>1.7671720000000001E-6</c:v>
                </c:pt>
                <c:pt idx="32920">
                  <c:v>1.767061E-6</c:v>
                </c:pt>
                <c:pt idx="32921">
                  <c:v>1.7669509999999999E-6</c:v>
                </c:pt>
                <c:pt idx="32922">
                  <c:v>1.766839E-6</c:v>
                </c:pt>
                <c:pt idx="32923">
                  <c:v>1.7667270000000001E-6</c:v>
                </c:pt>
                <c:pt idx="32924">
                  <c:v>1.7666149999999999E-6</c:v>
                </c:pt>
                <c:pt idx="32925">
                  <c:v>1.7665050000000001E-6</c:v>
                </c:pt>
                <c:pt idx="32926">
                  <c:v>1.766396E-6</c:v>
                </c:pt>
                <c:pt idx="32927">
                  <c:v>1.766288E-6</c:v>
                </c:pt>
                <c:pt idx="32928">
                  <c:v>1.76618E-6</c:v>
                </c:pt>
                <c:pt idx="32929">
                  <c:v>1.766072E-6</c:v>
                </c:pt>
                <c:pt idx="32930">
                  <c:v>1.765964E-6</c:v>
                </c:pt>
                <c:pt idx="32931">
                  <c:v>1.765856E-6</c:v>
                </c:pt>
                <c:pt idx="32932">
                  <c:v>1.765744E-6</c:v>
                </c:pt>
                <c:pt idx="32933">
                  <c:v>1.765629E-6</c:v>
                </c:pt>
                <c:pt idx="32934">
                  <c:v>1.765514E-6</c:v>
                </c:pt>
                <c:pt idx="32935">
                  <c:v>1.765406E-6</c:v>
                </c:pt>
                <c:pt idx="32936">
                  <c:v>1.765299E-6</c:v>
                </c:pt>
                <c:pt idx="32937">
                  <c:v>1.76519E-6</c:v>
                </c:pt>
                <c:pt idx="32938">
                  <c:v>1.765076E-6</c:v>
                </c:pt>
                <c:pt idx="32939">
                  <c:v>1.764976E-6</c:v>
                </c:pt>
                <c:pt idx="32940">
                  <c:v>1.764869E-6</c:v>
                </c:pt>
                <c:pt idx="32941">
                  <c:v>1.7647569999999999E-6</c:v>
                </c:pt>
                <c:pt idx="32942">
                  <c:v>1.764639E-6</c:v>
                </c:pt>
                <c:pt idx="32943">
                  <c:v>1.7645359999999999E-6</c:v>
                </c:pt>
                <c:pt idx="32944">
                  <c:v>1.7644279999999999E-6</c:v>
                </c:pt>
                <c:pt idx="32945">
                  <c:v>1.7643199999999999E-6</c:v>
                </c:pt>
                <c:pt idx="32946">
                  <c:v>1.7642129999999999E-6</c:v>
                </c:pt>
                <c:pt idx="32947">
                  <c:v>1.7641E-6</c:v>
                </c:pt>
                <c:pt idx="32948">
                  <c:v>1.763986E-6</c:v>
                </c:pt>
                <c:pt idx="32949">
                  <c:v>1.7638740000000001E-6</c:v>
                </c:pt>
                <c:pt idx="32950">
                  <c:v>1.763762E-6</c:v>
                </c:pt>
                <c:pt idx="32951">
                  <c:v>1.7636539999999999E-6</c:v>
                </c:pt>
                <c:pt idx="32952">
                  <c:v>1.7635459999999999E-6</c:v>
                </c:pt>
                <c:pt idx="32953">
                  <c:v>1.76344E-6</c:v>
                </c:pt>
                <c:pt idx="32954">
                  <c:v>1.763333E-6</c:v>
                </c:pt>
                <c:pt idx="32955">
                  <c:v>1.7632239999999999E-6</c:v>
                </c:pt>
                <c:pt idx="32956">
                  <c:v>1.763112E-6</c:v>
                </c:pt>
                <c:pt idx="32957">
                  <c:v>1.762997E-6</c:v>
                </c:pt>
                <c:pt idx="32958">
                  <c:v>1.762889E-6</c:v>
                </c:pt>
                <c:pt idx="32959">
                  <c:v>1.76278E-6</c:v>
                </c:pt>
                <c:pt idx="32960">
                  <c:v>1.762665E-6</c:v>
                </c:pt>
                <c:pt idx="32961">
                  <c:v>1.762567E-6</c:v>
                </c:pt>
                <c:pt idx="32962">
                  <c:v>1.76246E-6</c:v>
                </c:pt>
                <c:pt idx="32963">
                  <c:v>1.7623480000000001E-6</c:v>
                </c:pt>
                <c:pt idx="32964">
                  <c:v>1.7622320000000001E-6</c:v>
                </c:pt>
                <c:pt idx="32965">
                  <c:v>1.7621259999999999E-6</c:v>
                </c:pt>
                <c:pt idx="32966">
                  <c:v>1.7620170000000001E-6</c:v>
                </c:pt>
                <c:pt idx="32967">
                  <c:v>1.7619100000000001E-6</c:v>
                </c:pt>
                <c:pt idx="32968">
                  <c:v>1.7618020000000001E-6</c:v>
                </c:pt>
                <c:pt idx="32969">
                  <c:v>1.761691E-6</c:v>
                </c:pt>
                <c:pt idx="32970">
                  <c:v>1.761577E-6</c:v>
                </c:pt>
                <c:pt idx="32971">
                  <c:v>1.761468E-6</c:v>
                </c:pt>
                <c:pt idx="32972">
                  <c:v>1.761361E-6</c:v>
                </c:pt>
                <c:pt idx="32973">
                  <c:v>1.7612420000000001E-6</c:v>
                </c:pt>
                <c:pt idx="32974">
                  <c:v>1.761138E-6</c:v>
                </c:pt>
                <c:pt idx="32975">
                  <c:v>1.761033E-6</c:v>
                </c:pt>
                <c:pt idx="32976">
                  <c:v>1.7609289999999999E-6</c:v>
                </c:pt>
                <c:pt idx="32977">
                  <c:v>1.760819E-6</c:v>
                </c:pt>
                <c:pt idx="32978">
                  <c:v>1.7607069999999999E-6</c:v>
                </c:pt>
                <c:pt idx="32979">
                  <c:v>1.760596E-6</c:v>
                </c:pt>
                <c:pt idx="32980">
                  <c:v>1.7604849999999999E-6</c:v>
                </c:pt>
                <c:pt idx="32981">
                  <c:v>1.760374E-6</c:v>
                </c:pt>
                <c:pt idx="32982">
                  <c:v>1.760264E-6</c:v>
                </c:pt>
                <c:pt idx="32983">
                  <c:v>1.7601549999999999E-6</c:v>
                </c:pt>
                <c:pt idx="32984">
                  <c:v>1.7600450000000001E-6</c:v>
                </c:pt>
                <c:pt idx="32985">
                  <c:v>1.759937E-6</c:v>
                </c:pt>
                <c:pt idx="32986">
                  <c:v>1.759829E-6</c:v>
                </c:pt>
                <c:pt idx="32987">
                  <c:v>1.759722E-6</c:v>
                </c:pt>
                <c:pt idx="32988">
                  <c:v>1.759614E-6</c:v>
                </c:pt>
                <c:pt idx="32989">
                  <c:v>1.759504E-6</c:v>
                </c:pt>
                <c:pt idx="32990">
                  <c:v>1.7593930000000001E-6</c:v>
                </c:pt>
                <c:pt idx="32991">
                  <c:v>1.759282E-6</c:v>
                </c:pt>
                <c:pt idx="32992">
                  <c:v>1.7591710000000001E-6</c:v>
                </c:pt>
                <c:pt idx="32993">
                  <c:v>1.759062E-6</c:v>
                </c:pt>
                <c:pt idx="32994">
                  <c:v>1.758953E-6</c:v>
                </c:pt>
                <c:pt idx="32995">
                  <c:v>1.758846E-6</c:v>
                </c:pt>
                <c:pt idx="32996">
                  <c:v>1.758737E-6</c:v>
                </c:pt>
                <c:pt idx="32997">
                  <c:v>1.7586260000000001E-6</c:v>
                </c:pt>
                <c:pt idx="32998">
                  <c:v>1.7585180000000001E-6</c:v>
                </c:pt>
                <c:pt idx="32999">
                  <c:v>1.758409E-6</c:v>
                </c:pt>
                <c:pt idx="33000">
                  <c:v>1.758301E-6</c:v>
                </c:pt>
                <c:pt idx="33001">
                  <c:v>1.758193E-6</c:v>
                </c:pt>
                <c:pt idx="33002">
                  <c:v>1.7580820000000001E-6</c:v>
                </c:pt>
                <c:pt idx="33003">
                  <c:v>1.7579689999999999E-6</c:v>
                </c:pt>
                <c:pt idx="33004">
                  <c:v>1.7578520000000001E-6</c:v>
                </c:pt>
                <c:pt idx="33005">
                  <c:v>1.7577520000000001E-6</c:v>
                </c:pt>
                <c:pt idx="33006">
                  <c:v>1.7576389999999999E-6</c:v>
                </c:pt>
                <c:pt idx="33007">
                  <c:v>1.7575389999999999E-6</c:v>
                </c:pt>
                <c:pt idx="33008">
                  <c:v>1.7574319999999999E-6</c:v>
                </c:pt>
                <c:pt idx="33009">
                  <c:v>1.757321E-6</c:v>
                </c:pt>
                <c:pt idx="33010">
                  <c:v>1.757212E-6</c:v>
                </c:pt>
                <c:pt idx="33011">
                  <c:v>1.7571019999999999E-6</c:v>
                </c:pt>
                <c:pt idx="33012">
                  <c:v>1.7569789999999999E-6</c:v>
                </c:pt>
                <c:pt idx="33013">
                  <c:v>1.756874E-6</c:v>
                </c:pt>
                <c:pt idx="33014">
                  <c:v>1.756768E-6</c:v>
                </c:pt>
                <c:pt idx="33015">
                  <c:v>1.7566649999999999E-6</c:v>
                </c:pt>
                <c:pt idx="33016">
                  <c:v>1.75656E-6</c:v>
                </c:pt>
                <c:pt idx="33017">
                  <c:v>1.7564410000000001E-6</c:v>
                </c:pt>
                <c:pt idx="33018">
                  <c:v>1.756336E-6</c:v>
                </c:pt>
                <c:pt idx="33019">
                  <c:v>1.756229E-6</c:v>
                </c:pt>
                <c:pt idx="33020">
                  <c:v>1.756122E-6</c:v>
                </c:pt>
                <c:pt idx="33021">
                  <c:v>1.7560049999999999E-6</c:v>
                </c:pt>
                <c:pt idx="33022">
                  <c:v>1.755899E-6</c:v>
                </c:pt>
                <c:pt idx="33023">
                  <c:v>1.7557899999999999E-6</c:v>
                </c:pt>
                <c:pt idx="33024">
                  <c:v>1.755676E-6</c:v>
                </c:pt>
                <c:pt idx="33025">
                  <c:v>1.7555749999999999E-6</c:v>
                </c:pt>
                <c:pt idx="33026">
                  <c:v>1.7554609999999999E-6</c:v>
                </c:pt>
                <c:pt idx="33027">
                  <c:v>1.7553590000000001E-6</c:v>
                </c:pt>
                <c:pt idx="33028">
                  <c:v>1.7552520000000001E-6</c:v>
                </c:pt>
                <c:pt idx="33029">
                  <c:v>1.755142E-6</c:v>
                </c:pt>
                <c:pt idx="33030">
                  <c:v>1.7550309999999999E-6</c:v>
                </c:pt>
                <c:pt idx="33031">
                  <c:v>1.75492E-6</c:v>
                </c:pt>
                <c:pt idx="33032">
                  <c:v>1.7548089999999999E-6</c:v>
                </c:pt>
                <c:pt idx="33033">
                  <c:v>1.7546999999999999E-6</c:v>
                </c:pt>
                <c:pt idx="33034">
                  <c:v>1.7545910000000001E-6</c:v>
                </c:pt>
                <c:pt idx="33035">
                  <c:v>1.754481E-6</c:v>
                </c:pt>
                <c:pt idx="33036">
                  <c:v>1.7543699999999999E-6</c:v>
                </c:pt>
                <c:pt idx="33037">
                  <c:v>1.7542610000000001E-6</c:v>
                </c:pt>
                <c:pt idx="33038">
                  <c:v>1.7541530000000001E-6</c:v>
                </c:pt>
                <c:pt idx="33039">
                  <c:v>1.7540470000000001E-6</c:v>
                </c:pt>
                <c:pt idx="33040">
                  <c:v>1.7539409999999999E-6</c:v>
                </c:pt>
                <c:pt idx="33041">
                  <c:v>1.753835E-6</c:v>
                </c:pt>
                <c:pt idx="33042">
                  <c:v>1.7537269999999999E-6</c:v>
                </c:pt>
                <c:pt idx="33043">
                  <c:v>1.7536170000000001E-6</c:v>
                </c:pt>
                <c:pt idx="33044">
                  <c:v>1.753505E-6</c:v>
                </c:pt>
                <c:pt idx="33045">
                  <c:v>1.753392E-6</c:v>
                </c:pt>
                <c:pt idx="33046">
                  <c:v>1.753284E-6</c:v>
                </c:pt>
                <c:pt idx="33047">
                  <c:v>1.753177E-6</c:v>
                </c:pt>
                <c:pt idx="33048">
                  <c:v>1.753062E-6</c:v>
                </c:pt>
                <c:pt idx="33049">
                  <c:v>1.7529570000000001E-6</c:v>
                </c:pt>
                <c:pt idx="33050">
                  <c:v>1.7528430000000001E-6</c:v>
                </c:pt>
                <c:pt idx="33051">
                  <c:v>1.7527430000000001E-6</c:v>
                </c:pt>
                <c:pt idx="33052">
                  <c:v>1.752639E-6</c:v>
                </c:pt>
                <c:pt idx="33053">
                  <c:v>1.752525E-6</c:v>
                </c:pt>
                <c:pt idx="33054">
                  <c:v>1.7524210000000001E-6</c:v>
                </c:pt>
                <c:pt idx="33055">
                  <c:v>1.7523060000000001E-6</c:v>
                </c:pt>
                <c:pt idx="33056">
                  <c:v>1.752202E-6</c:v>
                </c:pt>
                <c:pt idx="33057">
                  <c:v>1.752096E-6</c:v>
                </c:pt>
                <c:pt idx="33058">
                  <c:v>1.7519859999999999E-6</c:v>
                </c:pt>
                <c:pt idx="33059">
                  <c:v>1.7518760000000001E-6</c:v>
                </c:pt>
                <c:pt idx="33060">
                  <c:v>1.751766E-6</c:v>
                </c:pt>
                <c:pt idx="33061">
                  <c:v>1.7516559999999999E-6</c:v>
                </c:pt>
                <c:pt idx="33062">
                  <c:v>1.7515469999999999E-6</c:v>
                </c:pt>
                <c:pt idx="33063">
                  <c:v>1.7514390000000001E-6</c:v>
                </c:pt>
                <c:pt idx="33064">
                  <c:v>1.7513300000000001E-6</c:v>
                </c:pt>
                <c:pt idx="33065">
                  <c:v>1.751213E-6</c:v>
                </c:pt>
                <c:pt idx="33066">
                  <c:v>1.751112E-6</c:v>
                </c:pt>
                <c:pt idx="33067">
                  <c:v>1.751006E-6</c:v>
                </c:pt>
                <c:pt idx="33068">
                  <c:v>1.750899E-6</c:v>
                </c:pt>
                <c:pt idx="33069">
                  <c:v>1.750791E-6</c:v>
                </c:pt>
                <c:pt idx="33070">
                  <c:v>1.750682E-6</c:v>
                </c:pt>
                <c:pt idx="33071">
                  <c:v>1.7505739999999999E-6</c:v>
                </c:pt>
                <c:pt idx="33072">
                  <c:v>1.7504640000000001E-6</c:v>
                </c:pt>
                <c:pt idx="33073">
                  <c:v>1.750355E-6</c:v>
                </c:pt>
                <c:pt idx="33074">
                  <c:v>1.750246E-6</c:v>
                </c:pt>
                <c:pt idx="33075">
                  <c:v>1.7501369999999999E-6</c:v>
                </c:pt>
                <c:pt idx="33076">
                  <c:v>1.7500289999999999E-6</c:v>
                </c:pt>
                <c:pt idx="33077">
                  <c:v>1.7499200000000001E-6</c:v>
                </c:pt>
                <c:pt idx="33078">
                  <c:v>1.7498110000000001E-6</c:v>
                </c:pt>
                <c:pt idx="33079">
                  <c:v>1.749703E-6</c:v>
                </c:pt>
                <c:pt idx="33080">
                  <c:v>1.749594E-6</c:v>
                </c:pt>
                <c:pt idx="33081">
                  <c:v>1.749486E-6</c:v>
                </c:pt>
                <c:pt idx="33082">
                  <c:v>1.749378E-6</c:v>
                </c:pt>
                <c:pt idx="33083">
                  <c:v>1.749271E-6</c:v>
                </c:pt>
                <c:pt idx="33084">
                  <c:v>1.7491539999999999E-6</c:v>
                </c:pt>
                <c:pt idx="33085">
                  <c:v>1.7490549999999999E-6</c:v>
                </c:pt>
                <c:pt idx="33086">
                  <c:v>1.748949E-6</c:v>
                </c:pt>
                <c:pt idx="33087">
                  <c:v>1.7488380000000001E-6</c:v>
                </c:pt>
                <c:pt idx="33088">
                  <c:v>1.7487319999999999E-6</c:v>
                </c:pt>
                <c:pt idx="33089">
                  <c:v>1.7486249999999999E-6</c:v>
                </c:pt>
                <c:pt idx="33090">
                  <c:v>1.7485150000000001E-6</c:v>
                </c:pt>
                <c:pt idx="33091">
                  <c:v>1.748405E-6</c:v>
                </c:pt>
                <c:pt idx="33092">
                  <c:v>1.7482850000000001E-6</c:v>
                </c:pt>
                <c:pt idx="33093">
                  <c:v>1.748182E-6</c:v>
                </c:pt>
                <c:pt idx="33094">
                  <c:v>1.748077E-6</c:v>
                </c:pt>
                <c:pt idx="33095">
                  <c:v>1.7479700000000001E-6</c:v>
                </c:pt>
                <c:pt idx="33096">
                  <c:v>1.7478659999999999E-6</c:v>
                </c:pt>
                <c:pt idx="33097">
                  <c:v>1.7477589999999999E-6</c:v>
                </c:pt>
                <c:pt idx="33098">
                  <c:v>1.7476400000000001E-6</c:v>
                </c:pt>
                <c:pt idx="33099">
                  <c:v>1.7475359999999999E-6</c:v>
                </c:pt>
                <c:pt idx="33100">
                  <c:v>1.747422E-6</c:v>
                </c:pt>
                <c:pt idx="33101">
                  <c:v>1.747325E-6</c:v>
                </c:pt>
                <c:pt idx="33102">
                  <c:v>1.7472200000000001E-6</c:v>
                </c:pt>
                <c:pt idx="33103">
                  <c:v>1.7471120000000001E-6</c:v>
                </c:pt>
                <c:pt idx="33104">
                  <c:v>1.746994E-6</c:v>
                </c:pt>
                <c:pt idx="33105">
                  <c:v>1.7468900000000001E-6</c:v>
                </c:pt>
                <c:pt idx="33106">
                  <c:v>1.7467810000000001E-6</c:v>
                </c:pt>
                <c:pt idx="33107">
                  <c:v>1.746672E-6</c:v>
                </c:pt>
                <c:pt idx="33108">
                  <c:v>1.746564E-6</c:v>
                </c:pt>
                <c:pt idx="33109">
                  <c:v>1.746455E-6</c:v>
                </c:pt>
                <c:pt idx="33110">
                  <c:v>1.746348E-6</c:v>
                </c:pt>
                <c:pt idx="33111">
                  <c:v>1.746241E-6</c:v>
                </c:pt>
                <c:pt idx="33112">
                  <c:v>1.746135E-6</c:v>
                </c:pt>
                <c:pt idx="33113">
                  <c:v>1.7460290000000001E-6</c:v>
                </c:pt>
                <c:pt idx="33114">
                  <c:v>1.745921E-6</c:v>
                </c:pt>
                <c:pt idx="33115">
                  <c:v>1.745805E-6</c:v>
                </c:pt>
                <c:pt idx="33116">
                  <c:v>1.745698E-6</c:v>
                </c:pt>
                <c:pt idx="33117">
                  <c:v>1.745583E-6</c:v>
                </c:pt>
                <c:pt idx="33118">
                  <c:v>1.745482E-6</c:v>
                </c:pt>
                <c:pt idx="33119">
                  <c:v>1.7453780000000001E-6</c:v>
                </c:pt>
                <c:pt idx="33120">
                  <c:v>1.7452719999999999E-6</c:v>
                </c:pt>
                <c:pt idx="33121">
                  <c:v>1.7451649999999999E-6</c:v>
                </c:pt>
                <c:pt idx="33122">
                  <c:v>1.745047E-6</c:v>
                </c:pt>
                <c:pt idx="33123">
                  <c:v>1.744946E-6</c:v>
                </c:pt>
                <c:pt idx="33124">
                  <c:v>1.7448400000000001E-6</c:v>
                </c:pt>
                <c:pt idx="33125">
                  <c:v>1.744732E-6</c:v>
                </c:pt>
                <c:pt idx="33126">
                  <c:v>1.744624E-6</c:v>
                </c:pt>
                <c:pt idx="33127">
                  <c:v>1.744516E-6</c:v>
                </c:pt>
                <c:pt idx="33128">
                  <c:v>1.744407E-6</c:v>
                </c:pt>
                <c:pt idx="33129">
                  <c:v>1.7442979999999999E-6</c:v>
                </c:pt>
                <c:pt idx="33130">
                  <c:v>1.7441899999999999E-6</c:v>
                </c:pt>
                <c:pt idx="33131">
                  <c:v>1.7440820000000001E-6</c:v>
                </c:pt>
                <c:pt idx="33132">
                  <c:v>1.7439740000000001E-6</c:v>
                </c:pt>
                <c:pt idx="33133">
                  <c:v>1.7438660000000001E-6</c:v>
                </c:pt>
                <c:pt idx="33134">
                  <c:v>1.7437590000000001E-6</c:v>
                </c:pt>
                <c:pt idx="33135">
                  <c:v>1.7436510000000001E-6</c:v>
                </c:pt>
                <c:pt idx="33136">
                  <c:v>1.7435450000000001E-6</c:v>
                </c:pt>
                <c:pt idx="33137">
                  <c:v>1.7434370000000001E-6</c:v>
                </c:pt>
                <c:pt idx="33138">
                  <c:v>1.7433300000000001E-6</c:v>
                </c:pt>
                <c:pt idx="33139">
                  <c:v>1.7432220000000001E-6</c:v>
                </c:pt>
                <c:pt idx="33140">
                  <c:v>1.7431140000000001E-6</c:v>
                </c:pt>
                <c:pt idx="33141">
                  <c:v>1.7430070000000001E-6</c:v>
                </c:pt>
                <c:pt idx="33142">
                  <c:v>1.742899E-6</c:v>
                </c:pt>
                <c:pt idx="33143">
                  <c:v>1.742783E-6</c:v>
                </c:pt>
                <c:pt idx="33144">
                  <c:v>1.7426780000000001E-6</c:v>
                </c:pt>
                <c:pt idx="33145">
                  <c:v>1.7425639999999999E-6</c:v>
                </c:pt>
                <c:pt idx="33146">
                  <c:v>1.7424649999999999E-6</c:v>
                </c:pt>
                <c:pt idx="33147">
                  <c:v>1.7423640000000001E-6</c:v>
                </c:pt>
                <c:pt idx="33148">
                  <c:v>1.742262E-6</c:v>
                </c:pt>
                <c:pt idx="33149">
                  <c:v>1.7421490000000001E-6</c:v>
                </c:pt>
                <c:pt idx="33150">
                  <c:v>1.7420400000000001E-6</c:v>
                </c:pt>
                <c:pt idx="33151">
                  <c:v>1.741922E-6</c:v>
                </c:pt>
                <c:pt idx="33152">
                  <c:v>1.7418180000000001E-6</c:v>
                </c:pt>
                <c:pt idx="33153">
                  <c:v>1.741715E-6</c:v>
                </c:pt>
                <c:pt idx="33154">
                  <c:v>1.7416120000000001E-6</c:v>
                </c:pt>
                <c:pt idx="33155">
                  <c:v>1.7415040000000001E-6</c:v>
                </c:pt>
                <c:pt idx="33156">
                  <c:v>1.7413960000000001E-6</c:v>
                </c:pt>
                <c:pt idx="33157">
                  <c:v>1.741286E-6</c:v>
                </c:pt>
                <c:pt idx="33158">
                  <c:v>1.7411759999999999E-6</c:v>
                </c:pt>
                <c:pt idx="33159">
                  <c:v>1.7410679999999999E-6</c:v>
                </c:pt>
                <c:pt idx="33160">
                  <c:v>1.7409609999999999E-6</c:v>
                </c:pt>
                <c:pt idx="33161">
                  <c:v>1.7408539999999999E-6</c:v>
                </c:pt>
                <c:pt idx="33162">
                  <c:v>1.740748E-6</c:v>
                </c:pt>
                <c:pt idx="33163">
                  <c:v>1.740641E-6</c:v>
                </c:pt>
                <c:pt idx="33164">
                  <c:v>1.740526E-6</c:v>
                </c:pt>
                <c:pt idx="33165">
                  <c:v>1.7404249999999999E-6</c:v>
                </c:pt>
                <c:pt idx="33166">
                  <c:v>1.740318E-6</c:v>
                </c:pt>
                <c:pt idx="33167">
                  <c:v>1.7402080000000001E-6</c:v>
                </c:pt>
                <c:pt idx="33168">
                  <c:v>1.7400949999999999E-6</c:v>
                </c:pt>
                <c:pt idx="33169">
                  <c:v>1.7399920000000001E-6</c:v>
                </c:pt>
                <c:pt idx="33170">
                  <c:v>1.7398869999999999E-6</c:v>
                </c:pt>
                <c:pt idx="33171">
                  <c:v>1.739784E-6</c:v>
                </c:pt>
                <c:pt idx="33172">
                  <c:v>1.7396790000000001E-6</c:v>
                </c:pt>
                <c:pt idx="33173">
                  <c:v>1.7395640000000001E-6</c:v>
                </c:pt>
                <c:pt idx="33174">
                  <c:v>1.73946E-6</c:v>
                </c:pt>
                <c:pt idx="33175">
                  <c:v>1.739354E-6</c:v>
                </c:pt>
                <c:pt idx="33176">
                  <c:v>1.739247E-6</c:v>
                </c:pt>
                <c:pt idx="33177">
                  <c:v>1.739137E-6</c:v>
                </c:pt>
                <c:pt idx="33178">
                  <c:v>1.739024E-6</c:v>
                </c:pt>
                <c:pt idx="33179">
                  <c:v>1.738915E-6</c:v>
                </c:pt>
                <c:pt idx="33180">
                  <c:v>1.738817E-6</c:v>
                </c:pt>
                <c:pt idx="33181">
                  <c:v>1.7387139999999999E-6</c:v>
                </c:pt>
                <c:pt idx="33182">
                  <c:v>1.7386069999999999E-6</c:v>
                </c:pt>
                <c:pt idx="33183">
                  <c:v>1.7384979999999999E-6</c:v>
                </c:pt>
                <c:pt idx="33184">
                  <c:v>1.738379E-6</c:v>
                </c:pt>
                <c:pt idx="33185">
                  <c:v>1.7382750000000001E-6</c:v>
                </c:pt>
                <c:pt idx="33186">
                  <c:v>1.7381689999999999E-6</c:v>
                </c:pt>
                <c:pt idx="33187">
                  <c:v>1.7380609999999999E-6</c:v>
                </c:pt>
                <c:pt idx="33188">
                  <c:v>1.7379549999999999E-6</c:v>
                </c:pt>
                <c:pt idx="33189">
                  <c:v>1.737848E-6</c:v>
                </c:pt>
                <c:pt idx="33190">
                  <c:v>1.737742E-6</c:v>
                </c:pt>
                <c:pt idx="33191">
                  <c:v>1.737635E-6</c:v>
                </c:pt>
                <c:pt idx="33192">
                  <c:v>1.737529E-6</c:v>
                </c:pt>
                <c:pt idx="33193">
                  <c:v>1.7374220000000001E-6</c:v>
                </c:pt>
                <c:pt idx="33194">
                  <c:v>1.7373150000000001E-6</c:v>
                </c:pt>
                <c:pt idx="33195">
                  <c:v>1.737206E-6</c:v>
                </c:pt>
                <c:pt idx="33196">
                  <c:v>1.737098E-6</c:v>
                </c:pt>
                <c:pt idx="33197">
                  <c:v>1.73699E-6</c:v>
                </c:pt>
                <c:pt idx="33198">
                  <c:v>1.736882E-6</c:v>
                </c:pt>
                <c:pt idx="33199">
                  <c:v>1.736774E-6</c:v>
                </c:pt>
                <c:pt idx="33200">
                  <c:v>1.736667E-6</c:v>
                </c:pt>
                <c:pt idx="33201">
                  <c:v>1.73656E-6</c:v>
                </c:pt>
                <c:pt idx="33202">
                  <c:v>1.736454E-6</c:v>
                </c:pt>
                <c:pt idx="33203">
                  <c:v>1.7363480000000001E-6</c:v>
                </c:pt>
                <c:pt idx="33204">
                  <c:v>1.7362420000000001E-6</c:v>
                </c:pt>
                <c:pt idx="33205">
                  <c:v>1.7361340000000001E-6</c:v>
                </c:pt>
                <c:pt idx="33206">
                  <c:v>1.736024E-6</c:v>
                </c:pt>
                <c:pt idx="33207">
                  <c:v>1.7359190000000001E-6</c:v>
                </c:pt>
                <c:pt idx="33208">
                  <c:v>1.735809E-6</c:v>
                </c:pt>
                <c:pt idx="33209">
                  <c:v>1.7357E-6</c:v>
                </c:pt>
                <c:pt idx="33210">
                  <c:v>1.7355909999999999E-6</c:v>
                </c:pt>
                <c:pt idx="33211">
                  <c:v>1.7354909999999999E-6</c:v>
                </c:pt>
                <c:pt idx="33212">
                  <c:v>1.7353830000000001E-6</c:v>
                </c:pt>
                <c:pt idx="33213">
                  <c:v>1.735279E-6</c:v>
                </c:pt>
                <c:pt idx="33214">
                  <c:v>1.735172E-6</c:v>
                </c:pt>
                <c:pt idx="33215">
                  <c:v>1.7350590000000001E-6</c:v>
                </c:pt>
                <c:pt idx="33216">
                  <c:v>1.7349539999999999E-6</c:v>
                </c:pt>
                <c:pt idx="33217">
                  <c:v>1.7348460000000001E-6</c:v>
                </c:pt>
                <c:pt idx="33218">
                  <c:v>1.7347319999999999E-6</c:v>
                </c:pt>
                <c:pt idx="33219">
                  <c:v>1.734635E-6</c:v>
                </c:pt>
                <c:pt idx="33220">
                  <c:v>1.7345319999999999E-6</c:v>
                </c:pt>
                <c:pt idx="33221">
                  <c:v>1.734427E-6</c:v>
                </c:pt>
                <c:pt idx="33222">
                  <c:v>1.734319E-6</c:v>
                </c:pt>
                <c:pt idx="33223">
                  <c:v>1.7342080000000001E-6</c:v>
                </c:pt>
                <c:pt idx="33224">
                  <c:v>1.734098E-6</c:v>
                </c:pt>
                <c:pt idx="33225">
                  <c:v>1.73399E-6</c:v>
                </c:pt>
                <c:pt idx="33226">
                  <c:v>1.733882E-6</c:v>
                </c:pt>
                <c:pt idx="33227">
                  <c:v>1.733767E-6</c:v>
                </c:pt>
                <c:pt idx="33228">
                  <c:v>1.7336649999999999E-6</c:v>
                </c:pt>
                <c:pt idx="33229">
                  <c:v>1.733554E-6</c:v>
                </c:pt>
                <c:pt idx="33230">
                  <c:v>1.7334560000000001E-6</c:v>
                </c:pt>
                <c:pt idx="33231">
                  <c:v>1.733348E-6</c:v>
                </c:pt>
                <c:pt idx="33232">
                  <c:v>1.733245E-6</c:v>
                </c:pt>
                <c:pt idx="33233">
                  <c:v>1.73313E-6</c:v>
                </c:pt>
                <c:pt idx="33234">
                  <c:v>1.7330299999999999E-6</c:v>
                </c:pt>
                <c:pt idx="33235">
                  <c:v>1.732925E-6</c:v>
                </c:pt>
                <c:pt idx="33236">
                  <c:v>1.732816E-6</c:v>
                </c:pt>
                <c:pt idx="33237">
                  <c:v>1.73271E-6</c:v>
                </c:pt>
                <c:pt idx="33238">
                  <c:v>1.732601E-6</c:v>
                </c:pt>
                <c:pt idx="33239">
                  <c:v>1.7324900000000001E-6</c:v>
                </c:pt>
                <c:pt idx="33240">
                  <c:v>1.7323740000000001E-6</c:v>
                </c:pt>
                <c:pt idx="33241">
                  <c:v>1.7322769999999999E-6</c:v>
                </c:pt>
                <c:pt idx="33242">
                  <c:v>1.732173E-6</c:v>
                </c:pt>
                <c:pt idx="33243">
                  <c:v>1.732067E-6</c:v>
                </c:pt>
                <c:pt idx="33244">
                  <c:v>1.7319600000000001E-6</c:v>
                </c:pt>
                <c:pt idx="33245">
                  <c:v>1.73185E-6</c:v>
                </c:pt>
                <c:pt idx="33246">
                  <c:v>1.731743E-6</c:v>
                </c:pt>
                <c:pt idx="33247">
                  <c:v>1.731635E-6</c:v>
                </c:pt>
                <c:pt idx="33248">
                  <c:v>1.73153E-6</c:v>
                </c:pt>
                <c:pt idx="33249">
                  <c:v>1.7314240000000001E-6</c:v>
                </c:pt>
                <c:pt idx="33250">
                  <c:v>1.7313170000000001E-6</c:v>
                </c:pt>
                <c:pt idx="33251">
                  <c:v>1.731198E-6</c:v>
                </c:pt>
                <c:pt idx="33252">
                  <c:v>1.7310959999999999E-6</c:v>
                </c:pt>
                <c:pt idx="33253">
                  <c:v>1.730993E-6</c:v>
                </c:pt>
                <c:pt idx="33254">
                  <c:v>1.73089E-6</c:v>
                </c:pt>
                <c:pt idx="33255">
                  <c:v>1.730785E-6</c:v>
                </c:pt>
                <c:pt idx="33256">
                  <c:v>1.7306790000000001E-6</c:v>
                </c:pt>
                <c:pt idx="33257">
                  <c:v>1.730563E-6</c:v>
                </c:pt>
                <c:pt idx="33258">
                  <c:v>1.730461E-6</c:v>
                </c:pt>
                <c:pt idx="33259">
                  <c:v>1.730347E-6</c:v>
                </c:pt>
                <c:pt idx="33260">
                  <c:v>1.730246E-6</c:v>
                </c:pt>
                <c:pt idx="33261">
                  <c:v>1.7301430000000001E-6</c:v>
                </c:pt>
                <c:pt idx="33262">
                  <c:v>1.7300379999999999E-6</c:v>
                </c:pt>
                <c:pt idx="33263">
                  <c:v>1.7299219999999999E-6</c:v>
                </c:pt>
                <c:pt idx="33264">
                  <c:v>1.729819E-6</c:v>
                </c:pt>
                <c:pt idx="33265">
                  <c:v>1.7297120000000001E-6</c:v>
                </c:pt>
                <c:pt idx="33266">
                  <c:v>1.729604E-6</c:v>
                </c:pt>
                <c:pt idx="33267">
                  <c:v>1.7294990000000001E-6</c:v>
                </c:pt>
                <c:pt idx="33268">
                  <c:v>1.7293900000000001E-6</c:v>
                </c:pt>
                <c:pt idx="33269">
                  <c:v>1.729272E-6</c:v>
                </c:pt>
                <c:pt idx="33270">
                  <c:v>1.7291699999999999E-6</c:v>
                </c:pt>
                <c:pt idx="33271">
                  <c:v>1.729059E-6</c:v>
                </c:pt>
                <c:pt idx="33272">
                  <c:v>1.728965E-6</c:v>
                </c:pt>
                <c:pt idx="33273">
                  <c:v>1.7288629999999999E-6</c:v>
                </c:pt>
                <c:pt idx="33274">
                  <c:v>1.7287559999999999E-6</c:v>
                </c:pt>
                <c:pt idx="33275">
                  <c:v>1.728643E-6</c:v>
                </c:pt>
                <c:pt idx="33276">
                  <c:v>1.7285329999999999E-6</c:v>
                </c:pt>
                <c:pt idx="33277">
                  <c:v>1.728429E-6</c:v>
                </c:pt>
                <c:pt idx="33278">
                  <c:v>1.7283179999999999E-6</c:v>
                </c:pt>
                <c:pt idx="33279">
                  <c:v>1.728214E-6</c:v>
                </c:pt>
                <c:pt idx="33280">
                  <c:v>1.7281E-6</c:v>
                </c:pt>
                <c:pt idx="33281">
                  <c:v>1.727999E-6</c:v>
                </c:pt>
                <c:pt idx="33282">
                  <c:v>1.727898E-6</c:v>
                </c:pt>
                <c:pt idx="33283">
                  <c:v>1.727794E-6</c:v>
                </c:pt>
                <c:pt idx="33284">
                  <c:v>1.727686E-6</c:v>
                </c:pt>
                <c:pt idx="33285">
                  <c:v>1.7275739999999999E-6</c:v>
                </c:pt>
                <c:pt idx="33286">
                  <c:v>1.7274669999999999E-6</c:v>
                </c:pt>
                <c:pt idx="33287">
                  <c:v>1.7273599999999999E-6</c:v>
                </c:pt>
                <c:pt idx="33288">
                  <c:v>1.7272420000000001E-6</c:v>
                </c:pt>
                <c:pt idx="33289">
                  <c:v>1.72714E-6</c:v>
                </c:pt>
                <c:pt idx="33290">
                  <c:v>1.7270299999999999E-6</c:v>
                </c:pt>
                <c:pt idx="33291">
                  <c:v>1.7269350000000001E-6</c:v>
                </c:pt>
                <c:pt idx="33292">
                  <c:v>1.726833E-6</c:v>
                </c:pt>
                <c:pt idx="33293">
                  <c:v>1.726725E-6</c:v>
                </c:pt>
                <c:pt idx="33294">
                  <c:v>1.72661E-6</c:v>
                </c:pt>
                <c:pt idx="33295">
                  <c:v>1.726511E-6</c:v>
                </c:pt>
                <c:pt idx="33296">
                  <c:v>1.7263990000000001E-6</c:v>
                </c:pt>
                <c:pt idx="33297">
                  <c:v>1.726298E-6</c:v>
                </c:pt>
                <c:pt idx="33298">
                  <c:v>1.7261920000000001E-6</c:v>
                </c:pt>
                <c:pt idx="33299">
                  <c:v>1.7260850000000001E-6</c:v>
                </c:pt>
                <c:pt idx="33300">
                  <c:v>1.725976E-6</c:v>
                </c:pt>
                <c:pt idx="33301">
                  <c:v>1.725868E-6</c:v>
                </c:pt>
                <c:pt idx="33302">
                  <c:v>1.725759E-6</c:v>
                </c:pt>
                <c:pt idx="33303">
                  <c:v>1.725644E-6</c:v>
                </c:pt>
                <c:pt idx="33304">
                  <c:v>1.7255409999999999E-6</c:v>
                </c:pt>
                <c:pt idx="33305">
                  <c:v>1.725429E-6</c:v>
                </c:pt>
                <c:pt idx="33306">
                  <c:v>1.7253320000000001E-6</c:v>
                </c:pt>
                <c:pt idx="33307">
                  <c:v>1.725231E-6</c:v>
                </c:pt>
                <c:pt idx="33308">
                  <c:v>1.7251199999999999E-6</c:v>
                </c:pt>
                <c:pt idx="33309">
                  <c:v>1.725022E-6</c:v>
                </c:pt>
                <c:pt idx="33310">
                  <c:v>1.724915E-6</c:v>
                </c:pt>
                <c:pt idx="33311">
                  <c:v>1.7247960000000001E-6</c:v>
                </c:pt>
                <c:pt idx="33312">
                  <c:v>1.724693E-6</c:v>
                </c:pt>
                <c:pt idx="33313">
                  <c:v>1.7245880000000001E-6</c:v>
                </c:pt>
                <c:pt idx="33314">
                  <c:v>1.724485E-6</c:v>
                </c:pt>
                <c:pt idx="33315">
                  <c:v>1.724378E-6</c:v>
                </c:pt>
                <c:pt idx="33316">
                  <c:v>1.724271E-6</c:v>
                </c:pt>
                <c:pt idx="33317">
                  <c:v>1.724163E-6</c:v>
                </c:pt>
                <c:pt idx="33318">
                  <c:v>1.724055E-6</c:v>
                </c:pt>
                <c:pt idx="33319">
                  <c:v>1.723949E-6</c:v>
                </c:pt>
                <c:pt idx="33320">
                  <c:v>1.723842E-6</c:v>
                </c:pt>
                <c:pt idx="33321">
                  <c:v>1.723727E-6</c:v>
                </c:pt>
                <c:pt idx="33322">
                  <c:v>1.723627E-6</c:v>
                </c:pt>
                <c:pt idx="33323">
                  <c:v>1.7235169999999999E-6</c:v>
                </c:pt>
                <c:pt idx="33324">
                  <c:v>1.7234169999999999E-6</c:v>
                </c:pt>
                <c:pt idx="33325">
                  <c:v>1.7233089999999999E-6</c:v>
                </c:pt>
                <c:pt idx="33326">
                  <c:v>1.7232070000000001E-6</c:v>
                </c:pt>
                <c:pt idx="33327">
                  <c:v>1.7230939999999999E-6</c:v>
                </c:pt>
                <c:pt idx="33328">
                  <c:v>1.7229949999999999E-6</c:v>
                </c:pt>
                <c:pt idx="33329">
                  <c:v>1.72289E-6</c:v>
                </c:pt>
                <c:pt idx="33330">
                  <c:v>1.7227729999999999E-6</c:v>
                </c:pt>
                <c:pt idx="33331">
                  <c:v>1.7226719999999999E-6</c:v>
                </c:pt>
                <c:pt idx="33332">
                  <c:v>1.7225700000000001E-6</c:v>
                </c:pt>
                <c:pt idx="33333">
                  <c:v>1.7224649999999999E-6</c:v>
                </c:pt>
                <c:pt idx="33334">
                  <c:v>1.7223560000000001E-6</c:v>
                </c:pt>
                <c:pt idx="33335">
                  <c:v>1.722246E-6</c:v>
                </c:pt>
                <c:pt idx="33336">
                  <c:v>1.722138E-6</c:v>
                </c:pt>
                <c:pt idx="33337">
                  <c:v>1.722031E-6</c:v>
                </c:pt>
                <c:pt idx="33338">
                  <c:v>1.721925E-6</c:v>
                </c:pt>
                <c:pt idx="33339">
                  <c:v>1.721818E-6</c:v>
                </c:pt>
                <c:pt idx="33340">
                  <c:v>1.7217129999999999E-6</c:v>
                </c:pt>
                <c:pt idx="33341">
                  <c:v>1.7216E-6</c:v>
                </c:pt>
                <c:pt idx="33342">
                  <c:v>1.7215E-6</c:v>
                </c:pt>
                <c:pt idx="33343">
                  <c:v>1.7213890000000001E-6</c:v>
                </c:pt>
                <c:pt idx="33344">
                  <c:v>1.7212900000000001E-6</c:v>
                </c:pt>
                <c:pt idx="33345">
                  <c:v>1.721188E-6</c:v>
                </c:pt>
                <c:pt idx="33346">
                  <c:v>1.721074E-6</c:v>
                </c:pt>
                <c:pt idx="33347">
                  <c:v>1.720973E-6</c:v>
                </c:pt>
                <c:pt idx="33348">
                  <c:v>1.720865E-6</c:v>
                </c:pt>
                <c:pt idx="33349">
                  <c:v>1.720757E-6</c:v>
                </c:pt>
                <c:pt idx="33350">
                  <c:v>1.7206549999999999E-6</c:v>
                </c:pt>
                <c:pt idx="33351">
                  <c:v>1.720542E-6</c:v>
                </c:pt>
                <c:pt idx="33352">
                  <c:v>1.720442E-6</c:v>
                </c:pt>
                <c:pt idx="33353">
                  <c:v>1.7203380000000001E-6</c:v>
                </c:pt>
                <c:pt idx="33354">
                  <c:v>1.7202249999999999E-6</c:v>
                </c:pt>
                <c:pt idx="33355">
                  <c:v>1.7201230000000001E-6</c:v>
                </c:pt>
                <c:pt idx="33356">
                  <c:v>1.7200179999999999E-6</c:v>
                </c:pt>
                <c:pt idx="33357">
                  <c:v>1.7199119999999999E-6</c:v>
                </c:pt>
                <c:pt idx="33358">
                  <c:v>1.7198039999999999E-6</c:v>
                </c:pt>
                <c:pt idx="33359">
                  <c:v>1.7196969999999999E-6</c:v>
                </c:pt>
                <c:pt idx="33360">
                  <c:v>1.71959E-6</c:v>
                </c:pt>
                <c:pt idx="33361">
                  <c:v>1.719483E-6</c:v>
                </c:pt>
                <c:pt idx="33362">
                  <c:v>1.719377E-6</c:v>
                </c:pt>
                <c:pt idx="33363">
                  <c:v>1.719271E-6</c:v>
                </c:pt>
                <c:pt idx="33364">
                  <c:v>1.719163E-6</c:v>
                </c:pt>
                <c:pt idx="33365">
                  <c:v>1.7190449999999999E-6</c:v>
                </c:pt>
                <c:pt idx="33366">
                  <c:v>1.718946E-6</c:v>
                </c:pt>
                <c:pt idx="33367">
                  <c:v>1.718847E-6</c:v>
                </c:pt>
                <c:pt idx="33368">
                  <c:v>1.7187449999999999E-6</c:v>
                </c:pt>
                <c:pt idx="33369">
                  <c:v>1.7186299999999999E-6</c:v>
                </c:pt>
                <c:pt idx="33370">
                  <c:v>1.7185290000000001E-6</c:v>
                </c:pt>
                <c:pt idx="33371">
                  <c:v>1.718426E-6</c:v>
                </c:pt>
                <c:pt idx="33372">
                  <c:v>1.718318E-6</c:v>
                </c:pt>
                <c:pt idx="33373">
                  <c:v>1.718209E-6</c:v>
                </c:pt>
                <c:pt idx="33374">
                  <c:v>1.718111E-6</c:v>
                </c:pt>
                <c:pt idx="33375">
                  <c:v>1.718002E-6</c:v>
                </c:pt>
                <c:pt idx="33376">
                  <c:v>1.7178910000000001E-6</c:v>
                </c:pt>
                <c:pt idx="33377">
                  <c:v>1.717789E-6</c:v>
                </c:pt>
                <c:pt idx="33378">
                  <c:v>1.71768E-6</c:v>
                </c:pt>
                <c:pt idx="33379">
                  <c:v>1.7175690000000001E-6</c:v>
                </c:pt>
                <c:pt idx="33380">
                  <c:v>1.7174690000000001E-6</c:v>
                </c:pt>
                <c:pt idx="33381">
                  <c:v>1.717359E-6</c:v>
                </c:pt>
                <c:pt idx="33382">
                  <c:v>1.7172569999999999E-6</c:v>
                </c:pt>
                <c:pt idx="33383">
                  <c:v>1.717145E-6</c:v>
                </c:pt>
                <c:pt idx="33384">
                  <c:v>1.717046E-6</c:v>
                </c:pt>
                <c:pt idx="33385">
                  <c:v>1.7169419999999999E-6</c:v>
                </c:pt>
                <c:pt idx="33386">
                  <c:v>1.7168339999999999E-6</c:v>
                </c:pt>
                <c:pt idx="33387">
                  <c:v>1.716729E-6</c:v>
                </c:pt>
                <c:pt idx="33388">
                  <c:v>1.716624E-6</c:v>
                </c:pt>
                <c:pt idx="33389">
                  <c:v>1.716508E-6</c:v>
                </c:pt>
                <c:pt idx="33390">
                  <c:v>1.7164059999999999E-6</c:v>
                </c:pt>
                <c:pt idx="33391">
                  <c:v>1.7162960000000001E-6</c:v>
                </c:pt>
                <c:pt idx="33392">
                  <c:v>1.7161960000000001E-6</c:v>
                </c:pt>
                <c:pt idx="33393">
                  <c:v>1.716085E-6</c:v>
                </c:pt>
                <c:pt idx="33394">
                  <c:v>1.715986E-6</c:v>
                </c:pt>
                <c:pt idx="33395">
                  <c:v>1.715877E-6</c:v>
                </c:pt>
                <c:pt idx="33396">
                  <c:v>1.7157810000000001E-6</c:v>
                </c:pt>
                <c:pt idx="33397">
                  <c:v>1.7156769999999999E-6</c:v>
                </c:pt>
                <c:pt idx="33398">
                  <c:v>1.7155600000000001E-6</c:v>
                </c:pt>
                <c:pt idx="33399">
                  <c:v>1.715456E-6</c:v>
                </c:pt>
                <c:pt idx="33400">
                  <c:v>1.715351E-6</c:v>
                </c:pt>
                <c:pt idx="33401">
                  <c:v>1.7152469999999999E-6</c:v>
                </c:pt>
                <c:pt idx="33402">
                  <c:v>1.7151399999999999E-6</c:v>
                </c:pt>
                <c:pt idx="33403">
                  <c:v>1.7150329999999999E-6</c:v>
                </c:pt>
                <c:pt idx="33404">
                  <c:v>1.714926E-6</c:v>
                </c:pt>
                <c:pt idx="33405">
                  <c:v>1.714819E-6</c:v>
                </c:pt>
                <c:pt idx="33406">
                  <c:v>1.714714E-6</c:v>
                </c:pt>
                <c:pt idx="33407">
                  <c:v>1.7146090000000001E-6</c:v>
                </c:pt>
                <c:pt idx="33408">
                  <c:v>1.714497E-6</c:v>
                </c:pt>
                <c:pt idx="33409">
                  <c:v>1.7143930000000001E-6</c:v>
                </c:pt>
                <c:pt idx="33410">
                  <c:v>1.7142790000000001E-6</c:v>
                </c:pt>
                <c:pt idx="33411">
                  <c:v>1.7141809999999999E-6</c:v>
                </c:pt>
                <c:pt idx="33412">
                  <c:v>1.714082E-6</c:v>
                </c:pt>
                <c:pt idx="33413">
                  <c:v>1.7139809999999999E-6</c:v>
                </c:pt>
                <c:pt idx="33414">
                  <c:v>1.713877E-6</c:v>
                </c:pt>
                <c:pt idx="33415">
                  <c:v>1.713763E-6</c:v>
                </c:pt>
                <c:pt idx="33416">
                  <c:v>1.7136570000000001E-6</c:v>
                </c:pt>
                <c:pt idx="33417">
                  <c:v>1.7135420000000001E-6</c:v>
                </c:pt>
                <c:pt idx="33418">
                  <c:v>1.713441E-6</c:v>
                </c:pt>
                <c:pt idx="33419">
                  <c:v>1.713338E-6</c:v>
                </c:pt>
                <c:pt idx="33420">
                  <c:v>1.713232E-6</c:v>
                </c:pt>
                <c:pt idx="33421">
                  <c:v>1.7131299999999999E-6</c:v>
                </c:pt>
                <c:pt idx="33422">
                  <c:v>1.7130210000000001E-6</c:v>
                </c:pt>
                <c:pt idx="33423">
                  <c:v>1.7129200000000001E-6</c:v>
                </c:pt>
                <c:pt idx="33424">
                  <c:v>1.71281E-6</c:v>
                </c:pt>
                <c:pt idx="33425">
                  <c:v>1.712701E-6</c:v>
                </c:pt>
                <c:pt idx="33426">
                  <c:v>1.7125980000000001E-6</c:v>
                </c:pt>
                <c:pt idx="33427">
                  <c:v>1.7124849999999999E-6</c:v>
                </c:pt>
                <c:pt idx="33428">
                  <c:v>1.712387E-6</c:v>
                </c:pt>
                <c:pt idx="33429">
                  <c:v>1.7122840000000001E-6</c:v>
                </c:pt>
                <c:pt idx="33430">
                  <c:v>1.7121789999999999E-6</c:v>
                </c:pt>
                <c:pt idx="33431">
                  <c:v>1.712075E-6</c:v>
                </c:pt>
                <c:pt idx="33432">
                  <c:v>1.7119639999999999E-6</c:v>
                </c:pt>
                <c:pt idx="33433">
                  <c:v>1.7118610000000001E-6</c:v>
                </c:pt>
                <c:pt idx="33434">
                  <c:v>1.7117489999999999E-6</c:v>
                </c:pt>
                <c:pt idx="33435">
                  <c:v>1.711643E-6</c:v>
                </c:pt>
                <c:pt idx="33436">
                  <c:v>1.711535E-6</c:v>
                </c:pt>
                <c:pt idx="33437">
                  <c:v>1.711431E-6</c:v>
                </c:pt>
                <c:pt idx="33438">
                  <c:v>1.711331E-6</c:v>
                </c:pt>
                <c:pt idx="33439">
                  <c:v>1.7112180000000001E-6</c:v>
                </c:pt>
                <c:pt idx="33440">
                  <c:v>1.711121E-6</c:v>
                </c:pt>
                <c:pt idx="33441">
                  <c:v>1.711021E-6</c:v>
                </c:pt>
                <c:pt idx="33442">
                  <c:v>1.7109199999999999E-6</c:v>
                </c:pt>
                <c:pt idx="33443">
                  <c:v>1.7108049999999999E-6</c:v>
                </c:pt>
                <c:pt idx="33444">
                  <c:v>1.710701E-6</c:v>
                </c:pt>
                <c:pt idx="33445">
                  <c:v>1.710593E-6</c:v>
                </c:pt>
                <c:pt idx="33446">
                  <c:v>1.710484E-6</c:v>
                </c:pt>
                <c:pt idx="33447">
                  <c:v>1.710377E-6</c:v>
                </c:pt>
                <c:pt idx="33448">
                  <c:v>1.71027E-6</c:v>
                </c:pt>
                <c:pt idx="33449">
                  <c:v>1.7101670000000001E-6</c:v>
                </c:pt>
                <c:pt idx="33450">
                  <c:v>1.710064E-6</c:v>
                </c:pt>
                <c:pt idx="33451">
                  <c:v>1.7099609999999999E-6</c:v>
                </c:pt>
                <c:pt idx="33452">
                  <c:v>1.709858E-6</c:v>
                </c:pt>
                <c:pt idx="33453">
                  <c:v>1.709749E-6</c:v>
                </c:pt>
                <c:pt idx="33454">
                  <c:v>1.709641E-6</c:v>
                </c:pt>
                <c:pt idx="33455">
                  <c:v>1.7095319999999999E-6</c:v>
                </c:pt>
                <c:pt idx="33456">
                  <c:v>1.7094309999999999E-6</c:v>
                </c:pt>
                <c:pt idx="33457">
                  <c:v>1.709321E-6</c:v>
                </c:pt>
                <c:pt idx="33458">
                  <c:v>1.7092239999999999E-6</c:v>
                </c:pt>
                <c:pt idx="33459">
                  <c:v>1.709121E-6</c:v>
                </c:pt>
                <c:pt idx="33460">
                  <c:v>1.7090070000000001E-6</c:v>
                </c:pt>
                <c:pt idx="33461">
                  <c:v>1.708907E-6</c:v>
                </c:pt>
                <c:pt idx="33462">
                  <c:v>1.7088029999999999E-6</c:v>
                </c:pt>
                <c:pt idx="33463">
                  <c:v>1.708697E-6</c:v>
                </c:pt>
                <c:pt idx="33464">
                  <c:v>1.708591E-6</c:v>
                </c:pt>
                <c:pt idx="33465">
                  <c:v>1.708483E-6</c:v>
                </c:pt>
                <c:pt idx="33466">
                  <c:v>1.7083780000000001E-6</c:v>
                </c:pt>
                <c:pt idx="33467">
                  <c:v>1.7082729999999999E-6</c:v>
                </c:pt>
                <c:pt idx="33468">
                  <c:v>1.708168E-6</c:v>
                </c:pt>
                <c:pt idx="33469">
                  <c:v>1.708053E-6</c:v>
                </c:pt>
                <c:pt idx="33470">
                  <c:v>1.707954E-6</c:v>
                </c:pt>
                <c:pt idx="33471">
                  <c:v>1.707847E-6</c:v>
                </c:pt>
                <c:pt idx="33472">
                  <c:v>1.707748E-6</c:v>
                </c:pt>
                <c:pt idx="33473">
                  <c:v>1.707638E-6</c:v>
                </c:pt>
                <c:pt idx="33474">
                  <c:v>1.70754E-6</c:v>
                </c:pt>
                <c:pt idx="33475">
                  <c:v>1.707434E-6</c:v>
                </c:pt>
                <c:pt idx="33476">
                  <c:v>1.7073270000000001E-6</c:v>
                </c:pt>
                <c:pt idx="33477">
                  <c:v>1.707227E-6</c:v>
                </c:pt>
                <c:pt idx="33478">
                  <c:v>1.707117E-6</c:v>
                </c:pt>
                <c:pt idx="33479">
                  <c:v>1.7070130000000001E-6</c:v>
                </c:pt>
                <c:pt idx="33480">
                  <c:v>1.7068980000000001E-6</c:v>
                </c:pt>
                <c:pt idx="33481">
                  <c:v>1.706797E-6</c:v>
                </c:pt>
                <c:pt idx="33482">
                  <c:v>1.706688E-6</c:v>
                </c:pt>
                <c:pt idx="33483">
                  <c:v>1.7065929999999999E-6</c:v>
                </c:pt>
                <c:pt idx="33484">
                  <c:v>1.7064840000000001E-6</c:v>
                </c:pt>
                <c:pt idx="33485">
                  <c:v>1.7063869999999999E-6</c:v>
                </c:pt>
                <c:pt idx="33486">
                  <c:v>1.706283E-6</c:v>
                </c:pt>
                <c:pt idx="33487">
                  <c:v>1.706174E-6</c:v>
                </c:pt>
                <c:pt idx="33488">
                  <c:v>1.706066E-6</c:v>
                </c:pt>
                <c:pt idx="33489">
                  <c:v>1.7059569999999999E-6</c:v>
                </c:pt>
                <c:pt idx="33490">
                  <c:v>1.7058480000000001E-6</c:v>
                </c:pt>
                <c:pt idx="33491">
                  <c:v>1.7057409999999999E-6</c:v>
                </c:pt>
                <c:pt idx="33492">
                  <c:v>1.7056480000000001E-6</c:v>
                </c:pt>
                <c:pt idx="33493">
                  <c:v>1.705545E-6</c:v>
                </c:pt>
                <c:pt idx="33494">
                  <c:v>1.705432E-6</c:v>
                </c:pt>
                <c:pt idx="33495">
                  <c:v>1.7053330000000001E-6</c:v>
                </c:pt>
                <c:pt idx="33496">
                  <c:v>1.7052289999999999E-6</c:v>
                </c:pt>
                <c:pt idx="33497">
                  <c:v>1.705114E-6</c:v>
                </c:pt>
                <c:pt idx="33498">
                  <c:v>1.705015E-6</c:v>
                </c:pt>
                <c:pt idx="33499">
                  <c:v>1.7049120000000001E-6</c:v>
                </c:pt>
                <c:pt idx="33500">
                  <c:v>1.704863E-6</c:v>
                </c:pt>
                <c:pt idx="33501">
                  <c:v>1.704695E-6</c:v>
                </c:pt>
                <c:pt idx="33502">
                  <c:v>1.704563E-6</c:v>
                </c:pt>
                <c:pt idx="33503">
                  <c:v>1.704439E-6</c:v>
                </c:pt>
                <c:pt idx="33504">
                  <c:v>1.7043229999999999E-6</c:v>
                </c:pt>
                <c:pt idx="33505">
                  <c:v>1.7042149999999999E-6</c:v>
                </c:pt>
                <c:pt idx="33506">
                  <c:v>1.70411E-6</c:v>
                </c:pt>
                <c:pt idx="33507">
                  <c:v>1.704011E-6</c:v>
                </c:pt>
                <c:pt idx="33508">
                  <c:v>1.7039089999999999E-6</c:v>
                </c:pt>
                <c:pt idx="33509">
                  <c:v>1.70381E-6</c:v>
                </c:pt>
                <c:pt idx="33510">
                  <c:v>1.7037099999999999E-6</c:v>
                </c:pt>
                <c:pt idx="33511">
                  <c:v>1.703604E-6</c:v>
                </c:pt>
                <c:pt idx="33512">
                  <c:v>1.703489E-6</c:v>
                </c:pt>
                <c:pt idx="33513">
                  <c:v>1.703383E-6</c:v>
                </c:pt>
                <c:pt idx="33514">
                  <c:v>1.7032690000000001E-6</c:v>
                </c:pt>
                <c:pt idx="33515">
                  <c:v>1.7031700000000001E-6</c:v>
                </c:pt>
                <c:pt idx="33516">
                  <c:v>1.7030710000000001E-6</c:v>
                </c:pt>
                <c:pt idx="33517">
                  <c:v>1.7029719999999999E-6</c:v>
                </c:pt>
                <c:pt idx="33518">
                  <c:v>1.702867E-6</c:v>
                </c:pt>
                <c:pt idx="33519">
                  <c:v>1.7027569999999999E-6</c:v>
                </c:pt>
                <c:pt idx="33520">
                  <c:v>1.702652E-6</c:v>
                </c:pt>
                <c:pt idx="33521">
                  <c:v>1.7025480000000001E-6</c:v>
                </c:pt>
                <c:pt idx="33522">
                  <c:v>1.7024429999999999E-6</c:v>
                </c:pt>
                <c:pt idx="33523">
                  <c:v>1.7023359999999999E-6</c:v>
                </c:pt>
                <c:pt idx="33524">
                  <c:v>1.702233E-6</c:v>
                </c:pt>
                <c:pt idx="33525">
                  <c:v>1.7021279999999999E-6</c:v>
                </c:pt>
                <c:pt idx="33526">
                  <c:v>1.702015E-6</c:v>
                </c:pt>
                <c:pt idx="33527">
                  <c:v>1.701915E-6</c:v>
                </c:pt>
                <c:pt idx="33528">
                  <c:v>1.701808E-6</c:v>
                </c:pt>
                <c:pt idx="33529">
                  <c:v>1.701709E-6</c:v>
                </c:pt>
                <c:pt idx="33530">
                  <c:v>1.7015989999999999E-6</c:v>
                </c:pt>
                <c:pt idx="33531">
                  <c:v>1.701502E-6</c:v>
                </c:pt>
                <c:pt idx="33532">
                  <c:v>1.701396E-6</c:v>
                </c:pt>
                <c:pt idx="33533">
                  <c:v>1.7012910000000001E-6</c:v>
                </c:pt>
                <c:pt idx="33534">
                  <c:v>1.701189E-6</c:v>
                </c:pt>
                <c:pt idx="33535">
                  <c:v>1.7010779999999999E-6</c:v>
                </c:pt>
                <c:pt idx="33536">
                  <c:v>1.7009789999999999E-6</c:v>
                </c:pt>
                <c:pt idx="33537">
                  <c:v>1.7008699999999999E-6</c:v>
                </c:pt>
                <c:pt idx="33538">
                  <c:v>1.700767E-6</c:v>
                </c:pt>
                <c:pt idx="33539">
                  <c:v>1.7006540000000001E-6</c:v>
                </c:pt>
                <c:pt idx="33540">
                  <c:v>1.7005540000000001E-6</c:v>
                </c:pt>
                <c:pt idx="33541">
                  <c:v>1.700445E-6</c:v>
                </c:pt>
                <c:pt idx="33542">
                  <c:v>1.700344E-6</c:v>
                </c:pt>
                <c:pt idx="33543">
                  <c:v>1.7002339999999999E-6</c:v>
                </c:pt>
                <c:pt idx="33544">
                  <c:v>1.700136E-6</c:v>
                </c:pt>
                <c:pt idx="33545">
                  <c:v>1.700028E-6</c:v>
                </c:pt>
                <c:pt idx="33546">
                  <c:v>1.6999250000000001E-6</c:v>
                </c:pt>
                <c:pt idx="33547">
                  <c:v>1.6998119999999999E-6</c:v>
                </c:pt>
                <c:pt idx="33548">
                  <c:v>1.699714E-6</c:v>
                </c:pt>
                <c:pt idx="33549">
                  <c:v>1.6996100000000001E-6</c:v>
                </c:pt>
                <c:pt idx="33550">
                  <c:v>1.6994960000000001E-6</c:v>
                </c:pt>
                <c:pt idx="33551">
                  <c:v>1.6993960000000001E-6</c:v>
                </c:pt>
                <c:pt idx="33552">
                  <c:v>1.699294E-6</c:v>
                </c:pt>
                <c:pt idx="33553">
                  <c:v>1.6991899999999999E-6</c:v>
                </c:pt>
                <c:pt idx="33554">
                  <c:v>1.6990839999999999E-6</c:v>
                </c:pt>
                <c:pt idx="33555">
                  <c:v>1.698977E-6</c:v>
                </c:pt>
                <c:pt idx="33556">
                  <c:v>1.6988609999999999E-6</c:v>
                </c:pt>
                <c:pt idx="33557">
                  <c:v>1.6987590000000001E-6</c:v>
                </c:pt>
                <c:pt idx="33558">
                  <c:v>1.698648E-6</c:v>
                </c:pt>
                <c:pt idx="33559">
                  <c:v>1.6985529999999999E-6</c:v>
                </c:pt>
                <c:pt idx="33560">
                  <c:v>1.6984520000000001E-6</c:v>
                </c:pt>
                <c:pt idx="33561">
                  <c:v>1.6983450000000001E-6</c:v>
                </c:pt>
                <c:pt idx="33562">
                  <c:v>1.698235E-6</c:v>
                </c:pt>
                <c:pt idx="33563">
                  <c:v>1.698128E-6</c:v>
                </c:pt>
                <c:pt idx="33564">
                  <c:v>1.698021E-6</c:v>
                </c:pt>
                <c:pt idx="33565">
                  <c:v>1.6979169999999999E-6</c:v>
                </c:pt>
                <c:pt idx="33566">
                  <c:v>1.6978029999999999E-6</c:v>
                </c:pt>
                <c:pt idx="33567">
                  <c:v>1.697707E-6</c:v>
                </c:pt>
                <c:pt idx="33568">
                  <c:v>1.697606E-6</c:v>
                </c:pt>
                <c:pt idx="33569">
                  <c:v>1.6975000000000001E-6</c:v>
                </c:pt>
                <c:pt idx="33570">
                  <c:v>1.6973879999999999E-6</c:v>
                </c:pt>
                <c:pt idx="33571">
                  <c:v>1.6972870000000001E-6</c:v>
                </c:pt>
                <c:pt idx="33572">
                  <c:v>1.6971720000000001E-6</c:v>
                </c:pt>
                <c:pt idx="33573">
                  <c:v>1.697069E-6</c:v>
                </c:pt>
                <c:pt idx="33574">
                  <c:v>1.6969649999999999E-6</c:v>
                </c:pt>
                <c:pt idx="33575">
                  <c:v>1.696868E-6</c:v>
                </c:pt>
                <c:pt idx="33576">
                  <c:v>1.696762E-6</c:v>
                </c:pt>
                <c:pt idx="33577">
                  <c:v>1.696654E-6</c:v>
                </c:pt>
                <c:pt idx="33578">
                  <c:v>1.696548E-6</c:v>
                </c:pt>
                <c:pt idx="33579">
                  <c:v>1.696438E-6</c:v>
                </c:pt>
                <c:pt idx="33580">
                  <c:v>1.6963350000000001E-6</c:v>
                </c:pt>
                <c:pt idx="33581">
                  <c:v>1.6962219999999999E-6</c:v>
                </c:pt>
                <c:pt idx="33582">
                  <c:v>1.6961210000000001E-6</c:v>
                </c:pt>
                <c:pt idx="33583">
                  <c:v>1.6960120000000001E-6</c:v>
                </c:pt>
                <c:pt idx="33584">
                  <c:v>1.6959130000000001E-6</c:v>
                </c:pt>
                <c:pt idx="33585">
                  <c:v>1.695801E-6</c:v>
                </c:pt>
                <c:pt idx="33586">
                  <c:v>1.695703E-6</c:v>
                </c:pt>
                <c:pt idx="33587">
                  <c:v>1.6955980000000001E-6</c:v>
                </c:pt>
                <c:pt idx="33588">
                  <c:v>1.6954900000000001E-6</c:v>
                </c:pt>
                <c:pt idx="33589">
                  <c:v>1.6953779999999999E-6</c:v>
                </c:pt>
                <c:pt idx="33590">
                  <c:v>1.6952699999999999E-6</c:v>
                </c:pt>
                <c:pt idx="33591">
                  <c:v>1.695174E-6</c:v>
                </c:pt>
                <c:pt idx="33592">
                  <c:v>1.6950700000000001E-6</c:v>
                </c:pt>
                <c:pt idx="33593">
                  <c:v>1.6949569999999999E-6</c:v>
                </c:pt>
                <c:pt idx="33594">
                  <c:v>1.694852E-6</c:v>
                </c:pt>
                <c:pt idx="33595">
                  <c:v>1.694736E-6</c:v>
                </c:pt>
                <c:pt idx="33596">
                  <c:v>1.694636E-6</c:v>
                </c:pt>
                <c:pt idx="33597">
                  <c:v>1.6945269999999999E-6</c:v>
                </c:pt>
                <c:pt idx="33598">
                  <c:v>1.694431E-6</c:v>
                </c:pt>
                <c:pt idx="33599">
                  <c:v>1.694329E-6</c:v>
                </c:pt>
                <c:pt idx="33600">
                  <c:v>1.6942250000000001E-6</c:v>
                </c:pt>
                <c:pt idx="33601">
                  <c:v>1.694109E-6</c:v>
                </c:pt>
                <c:pt idx="33602">
                  <c:v>1.694006E-6</c:v>
                </c:pt>
                <c:pt idx="33603">
                  <c:v>1.6939E-6</c:v>
                </c:pt>
                <c:pt idx="33604">
                  <c:v>1.6937899999999999E-6</c:v>
                </c:pt>
                <c:pt idx="33605">
                  <c:v>1.693686E-6</c:v>
                </c:pt>
                <c:pt idx="33606">
                  <c:v>1.693584E-6</c:v>
                </c:pt>
                <c:pt idx="33607">
                  <c:v>1.6934730000000001E-6</c:v>
                </c:pt>
                <c:pt idx="33608">
                  <c:v>1.693371E-6</c:v>
                </c:pt>
                <c:pt idx="33609">
                  <c:v>1.6932590000000001E-6</c:v>
                </c:pt>
                <c:pt idx="33610">
                  <c:v>1.6931599999999999E-6</c:v>
                </c:pt>
                <c:pt idx="33611">
                  <c:v>1.69305E-6</c:v>
                </c:pt>
                <c:pt idx="33612">
                  <c:v>1.6929469999999999E-6</c:v>
                </c:pt>
                <c:pt idx="33613">
                  <c:v>1.692834E-6</c:v>
                </c:pt>
                <c:pt idx="33614">
                  <c:v>1.692735E-6</c:v>
                </c:pt>
                <c:pt idx="33615">
                  <c:v>1.692626E-6</c:v>
                </c:pt>
                <c:pt idx="33616">
                  <c:v>1.6925239999999999E-6</c:v>
                </c:pt>
                <c:pt idx="33617">
                  <c:v>1.6924099999999999E-6</c:v>
                </c:pt>
                <c:pt idx="33618">
                  <c:v>1.692311E-6</c:v>
                </c:pt>
                <c:pt idx="33619">
                  <c:v>1.6922010000000001E-6</c:v>
                </c:pt>
                <c:pt idx="33620">
                  <c:v>1.692104E-6</c:v>
                </c:pt>
                <c:pt idx="33621">
                  <c:v>1.6919949999999999E-6</c:v>
                </c:pt>
                <c:pt idx="33622">
                  <c:v>1.6918959999999999E-6</c:v>
                </c:pt>
                <c:pt idx="33623">
                  <c:v>1.691791E-6</c:v>
                </c:pt>
                <c:pt idx="33624">
                  <c:v>1.691676E-6</c:v>
                </c:pt>
                <c:pt idx="33625">
                  <c:v>1.6915700000000001E-6</c:v>
                </c:pt>
                <c:pt idx="33626">
                  <c:v>1.6914550000000001E-6</c:v>
                </c:pt>
                <c:pt idx="33627">
                  <c:v>1.6913560000000001E-6</c:v>
                </c:pt>
                <c:pt idx="33628">
                  <c:v>1.691253E-6</c:v>
                </c:pt>
                <c:pt idx="33629">
                  <c:v>1.69114E-6</c:v>
                </c:pt>
                <c:pt idx="33630">
                  <c:v>1.691039E-6</c:v>
                </c:pt>
                <c:pt idx="33631">
                  <c:v>1.6909270000000001E-6</c:v>
                </c:pt>
                <c:pt idx="33632">
                  <c:v>1.6908279999999999E-6</c:v>
                </c:pt>
                <c:pt idx="33633">
                  <c:v>1.6907200000000001E-6</c:v>
                </c:pt>
                <c:pt idx="33634">
                  <c:v>1.690625E-6</c:v>
                </c:pt>
                <c:pt idx="33635">
                  <c:v>1.690517E-6</c:v>
                </c:pt>
                <c:pt idx="33636">
                  <c:v>1.69041E-6</c:v>
                </c:pt>
                <c:pt idx="33637">
                  <c:v>1.6902989999999999E-6</c:v>
                </c:pt>
                <c:pt idx="33638">
                  <c:v>1.6901980000000001E-6</c:v>
                </c:pt>
                <c:pt idx="33639">
                  <c:v>1.690088E-6</c:v>
                </c:pt>
                <c:pt idx="33640">
                  <c:v>1.68998E-6</c:v>
                </c:pt>
                <c:pt idx="33641">
                  <c:v>1.6898699999999999E-6</c:v>
                </c:pt>
                <c:pt idx="33642">
                  <c:v>1.689773E-6</c:v>
                </c:pt>
                <c:pt idx="33643">
                  <c:v>1.6896629999999999E-6</c:v>
                </c:pt>
                <c:pt idx="33644">
                  <c:v>1.68956E-6</c:v>
                </c:pt>
                <c:pt idx="33645">
                  <c:v>1.6894469999999999E-6</c:v>
                </c:pt>
                <c:pt idx="33646">
                  <c:v>1.6893470000000001E-6</c:v>
                </c:pt>
                <c:pt idx="33647">
                  <c:v>1.6892380000000001E-6</c:v>
                </c:pt>
                <c:pt idx="33648">
                  <c:v>1.689138E-6</c:v>
                </c:pt>
                <c:pt idx="33649">
                  <c:v>1.6890259999999999E-6</c:v>
                </c:pt>
                <c:pt idx="33650">
                  <c:v>1.6889269999999999E-6</c:v>
                </c:pt>
                <c:pt idx="33651">
                  <c:v>1.6888189999999999E-6</c:v>
                </c:pt>
                <c:pt idx="33652">
                  <c:v>1.688716E-6</c:v>
                </c:pt>
                <c:pt idx="33653">
                  <c:v>1.688601E-6</c:v>
                </c:pt>
                <c:pt idx="33654">
                  <c:v>1.6884969999999999E-6</c:v>
                </c:pt>
                <c:pt idx="33655">
                  <c:v>1.688392E-6</c:v>
                </c:pt>
                <c:pt idx="33656">
                  <c:v>1.6882969999999999E-6</c:v>
                </c:pt>
                <c:pt idx="33657">
                  <c:v>1.688191E-6</c:v>
                </c:pt>
                <c:pt idx="33658">
                  <c:v>1.6880810000000001E-6</c:v>
                </c:pt>
                <c:pt idx="33659">
                  <c:v>1.687977E-6</c:v>
                </c:pt>
                <c:pt idx="33660">
                  <c:v>1.6878660000000001E-6</c:v>
                </c:pt>
                <c:pt idx="33661">
                  <c:v>1.6877609999999999E-6</c:v>
                </c:pt>
                <c:pt idx="33662">
                  <c:v>1.687648E-6</c:v>
                </c:pt>
                <c:pt idx="33663">
                  <c:v>1.687549E-6</c:v>
                </c:pt>
                <c:pt idx="33664">
                  <c:v>1.6874459999999999E-6</c:v>
                </c:pt>
                <c:pt idx="33665">
                  <c:v>1.687332E-6</c:v>
                </c:pt>
                <c:pt idx="33666">
                  <c:v>1.687233E-6</c:v>
                </c:pt>
                <c:pt idx="33667">
                  <c:v>1.6871290000000001E-6</c:v>
                </c:pt>
                <c:pt idx="33668">
                  <c:v>1.6870239999999999E-6</c:v>
                </c:pt>
                <c:pt idx="33669">
                  <c:v>1.6869079999999999E-6</c:v>
                </c:pt>
                <c:pt idx="33670">
                  <c:v>1.6868080000000001E-6</c:v>
                </c:pt>
                <c:pt idx="33671">
                  <c:v>1.6867009999999999E-6</c:v>
                </c:pt>
                <c:pt idx="33672">
                  <c:v>1.686596E-6</c:v>
                </c:pt>
                <c:pt idx="33673">
                  <c:v>1.686496E-6</c:v>
                </c:pt>
                <c:pt idx="33674">
                  <c:v>1.6863850000000001E-6</c:v>
                </c:pt>
                <c:pt idx="33675">
                  <c:v>1.6862879999999999E-6</c:v>
                </c:pt>
                <c:pt idx="33676">
                  <c:v>1.686184E-6</c:v>
                </c:pt>
                <c:pt idx="33677">
                  <c:v>1.6860710000000001E-6</c:v>
                </c:pt>
                <c:pt idx="33678">
                  <c:v>1.6859659999999999E-6</c:v>
                </c:pt>
                <c:pt idx="33679">
                  <c:v>1.6858509999999999E-6</c:v>
                </c:pt>
                <c:pt idx="33680">
                  <c:v>1.6857509999999999E-6</c:v>
                </c:pt>
                <c:pt idx="33681">
                  <c:v>1.6856439999999999E-6</c:v>
                </c:pt>
                <c:pt idx="33682">
                  <c:v>1.6855359999999999E-6</c:v>
                </c:pt>
                <c:pt idx="33683">
                  <c:v>1.6854410000000001E-6</c:v>
                </c:pt>
                <c:pt idx="33684">
                  <c:v>1.685333E-6</c:v>
                </c:pt>
                <c:pt idx="33685">
                  <c:v>1.6852260000000001E-6</c:v>
                </c:pt>
                <c:pt idx="33686">
                  <c:v>1.6851190000000001E-6</c:v>
                </c:pt>
                <c:pt idx="33687">
                  <c:v>1.6850110000000001E-6</c:v>
                </c:pt>
                <c:pt idx="33688">
                  <c:v>1.6849130000000001E-6</c:v>
                </c:pt>
                <c:pt idx="33689">
                  <c:v>1.6848050000000001E-6</c:v>
                </c:pt>
                <c:pt idx="33690">
                  <c:v>1.684696E-6</c:v>
                </c:pt>
                <c:pt idx="33691">
                  <c:v>1.684594E-6</c:v>
                </c:pt>
                <c:pt idx="33692">
                  <c:v>1.6844830000000001E-6</c:v>
                </c:pt>
                <c:pt idx="33693">
                  <c:v>1.6843839999999999E-6</c:v>
                </c:pt>
                <c:pt idx="33694">
                  <c:v>1.6842750000000001E-6</c:v>
                </c:pt>
                <c:pt idx="33695">
                  <c:v>1.6841690000000001E-6</c:v>
                </c:pt>
                <c:pt idx="33696">
                  <c:v>1.6840600000000001E-6</c:v>
                </c:pt>
                <c:pt idx="33697">
                  <c:v>1.683964E-6</c:v>
                </c:pt>
                <c:pt idx="33698">
                  <c:v>1.6838549999999999E-6</c:v>
                </c:pt>
                <c:pt idx="33699">
                  <c:v>1.6837479999999999E-6</c:v>
                </c:pt>
                <c:pt idx="33700">
                  <c:v>1.6836399999999999E-6</c:v>
                </c:pt>
                <c:pt idx="33701">
                  <c:v>1.6835329999999999E-6</c:v>
                </c:pt>
                <c:pt idx="33702">
                  <c:v>1.683429E-6</c:v>
                </c:pt>
                <c:pt idx="33703">
                  <c:v>1.683322E-6</c:v>
                </c:pt>
                <c:pt idx="33704">
                  <c:v>1.6832259999999999E-6</c:v>
                </c:pt>
                <c:pt idx="33705">
                  <c:v>1.6831189999999999E-6</c:v>
                </c:pt>
                <c:pt idx="33706">
                  <c:v>1.6830109999999999E-6</c:v>
                </c:pt>
                <c:pt idx="33707">
                  <c:v>1.682907E-6</c:v>
                </c:pt>
                <c:pt idx="33708">
                  <c:v>1.6827940000000001E-6</c:v>
                </c:pt>
                <c:pt idx="33709">
                  <c:v>1.6826960000000001E-6</c:v>
                </c:pt>
                <c:pt idx="33710">
                  <c:v>1.682591E-6</c:v>
                </c:pt>
                <c:pt idx="33711">
                  <c:v>1.682476E-6</c:v>
                </c:pt>
                <c:pt idx="33712">
                  <c:v>1.682376E-6</c:v>
                </c:pt>
                <c:pt idx="33713">
                  <c:v>1.6822749999999999E-6</c:v>
                </c:pt>
                <c:pt idx="33714">
                  <c:v>1.682172E-6</c:v>
                </c:pt>
                <c:pt idx="33715">
                  <c:v>1.6820670000000001E-6</c:v>
                </c:pt>
                <c:pt idx="33716">
                  <c:v>1.6819609999999999E-6</c:v>
                </c:pt>
                <c:pt idx="33717">
                  <c:v>1.681847E-6</c:v>
                </c:pt>
                <c:pt idx="33718">
                  <c:v>1.6817389999999999E-6</c:v>
                </c:pt>
                <c:pt idx="33719">
                  <c:v>1.6816290000000001E-6</c:v>
                </c:pt>
                <c:pt idx="33720">
                  <c:v>1.681534E-6</c:v>
                </c:pt>
                <c:pt idx="33721">
                  <c:v>1.681427E-6</c:v>
                </c:pt>
                <c:pt idx="33722">
                  <c:v>1.6813229999999999E-6</c:v>
                </c:pt>
                <c:pt idx="33723">
                  <c:v>1.6812140000000001E-6</c:v>
                </c:pt>
                <c:pt idx="33724">
                  <c:v>1.6811169999999999E-6</c:v>
                </c:pt>
                <c:pt idx="33725">
                  <c:v>1.6810080000000001E-6</c:v>
                </c:pt>
                <c:pt idx="33726">
                  <c:v>1.680906E-6</c:v>
                </c:pt>
                <c:pt idx="33727">
                  <c:v>1.6807930000000001E-6</c:v>
                </c:pt>
                <c:pt idx="33728">
                  <c:v>1.6806939999999999E-6</c:v>
                </c:pt>
                <c:pt idx="33729">
                  <c:v>1.68059E-6</c:v>
                </c:pt>
                <c:pt idx="33730">
                  <c:v>1.6804850000000001E-6</c:v>
                </c:pt>
                <c:pt idx="33731">
                  <c:v>1.6803780000000001E-6</c:v>
                </c:pt>
                <c:pt idx="33732">
                  <c:v>1.680268E-6</c:v>
                </c:pt>
                <c:pt idx="33733">
                  <c:v>1.680162E-6</c:v>
                </c:pt>
                <c:pt idx="33734">
                  <c:v>1.6800480000000001E-6</c:v>
                </c:pt>
                <c:pt idx="33735">
                  <c:v>1.6799509999999999E-6</c:v>
                </c:pt>
                <c:pt idx="33736">
                  <c:v>1.6798500000000001E-6</c:v>
                </c:pt>
                <c:pt idx="33737">
                  <c:v>1.679745E-6</c:v>
                </c:pt>
                <c:pt idx="33738">
                  <c:v>1.6796350000000001E-6</c:v>
                </c:pt>
                <c:pt idx="33739">
                  <c:v>1.6795359999999999E-6</c:v>
                </c:pt>
                <c:pt idx="33740">
                  <c:v>1.679424E-6</c:v>
                </c:pt>
                <c:pt idx="33741">
                  <c:v>1.6793219999999999E-6</c:v>
                </c:pt>
                <c:pt idx="33742">
                  <c:v>1.679217E-6</c:v>
                </c:pt>
                <c:pt idx="33743">
                  <c:v>1.6791210000000001E-6</c:v>
                </c:pt>
                <c:pt idx="33744">
                  <c:v>1.6790139999999999E-6</c:v>
                </c:pt>
                <c:pt idx="33745">
                  <c:v>1.6789050000000001E-6</c:v>
                </c:pt>
                <c:pt idx="33746">
                  <c:v>1.6787999999999999E-6</c:v>
                </c:pt>
                <c:pt idx="33747">
                  <c:v>1.678689E-6</c:v>
                </c:pt>
                <c:pt idx="33748">
                  <c:v>1.6785900000000001E-6</c:v>
                </c:pt>
                <c:pt idx="33749">
                  <c:v>1.678481E-6</c:v>
                </c:pt>
                <c:pt idx="33750">
                  <c:v>1.6783789999999999E-6</c:v>
                </c:pt>
                <c:pt idx="33751">
                  <c:v>1.678267E-6</c:v>
                </c:pt>
                <c:pt idx="33752">
                  <c:v>1.6781690000000001E-6</c:v>
                </c:pt>
                <c:pt idx="33753">
                  <c:v>1.67806E-6</c:v>
                </c:pt>
                <c:pt idx="33754">
                  <c:v>1.677959E-6</c:v>
                </c:pt>
                <c:pt idx="33755">
                  <c:v>1.6778489999999999E-6</c:v>
                </c:pt>
                <c:pt idx="33756">
                  <c:v>1.6777480000000001E-6</c:v>
                </c:pt>
                <c:pt idx="33757">
                  <c:v>1.6776400000000001E-6</c:v>
                </c:pt>
                <c:pt idx="33758">
                  <c:v>1.6775400000000001E-6</c:v>
                </c:pt>
                <c:pt idx="33759">
                  <c:v>1.67743E-6</c:v>
                </c:pt>
                <c:pt idx="33760">
                  <c:v>1.677331E-6</c:v>
                </c:pt>
                <c:pt idx="33761">
                  <c:v>1.677222E-6</c:v>
                </c:pt>
                <c:pt idx="33762">
                  <c:v>1.6771199999999999E-6</c:v>
                </c:pt>
                <c:pt idx="33763">
                  <c:v>1.677008E-6</c:v>
                </c:pt>
                <c:pt idx="33764">
                  <c:v>1.676909E-6</c:v>
                </c:pt>
                <c:pt idx="33765">
                  <c:v>1.6768049999999999E-6</c:v>
                </c:pt>
                <c:pt idx="33766">
                  <c:v>1.6766899999999999E-6</c:v>
                </c:pt>
                <c:pt idx="33767">
                  <c:v>1.6765909999999999E-6</c:v>
                </c:pt>
                <c:pt idx="33768">
                  <c:v>1.676487E-6</c:v>
                </c:pt>
                <c:pt idx="33769">
                  <c:v>1.6763820000000001E-6</c:v>
                </c:pt>
                <c:pt idx="33770">
                  <c:v>1.6762820000000001E-6</c:v>
                </c:pt>
                <c:pt idx="33771">
                  <c:v>1.6761750000000001E-6</c:v>
                </c:pt>
                <c:pt idx="33772">
                  <c:v>1.676073E-6</c:v>
                </c:pt>
                <c:pt idx="33773">
                  <c:v>1.6759609999999999E-6</c:v>
                </c:pt>
                <c:pt idx="33774">
                  <c:v>1.6758609999999999E-6</c:v>
                </c:pt>
                <c:pt idx="33775">
                  <c:v>1.6757520000000001E-6</c:v>
                </c:pt>
                <c:pt idx="33776">
                  <c:v>1.675651E-6</c:v>
                </c:pt>
                <c:pt idx="33777">
                  <c:v>1.6755399999999999E-6</c:v>
                </c:pt>
                <c:pt idx="33778">
                  <c:v>1.675442E-6</c:v>
                </c:pt>
                <c:pt idx="33779">
                  <c:v>1.6753390000000001E-6</c:v>
                </c:pt>
                <c:pt idx="33780">
                  <c:v>1.675234E-6</c:v>
                </c:pt>
                <c:pt idx="33781">
                  <c:v>1.675129E-6</c:v>
                </c:pt>
                <c:pt idx="33782">
                  <c:v>1.6750230000000001E-6</c:v>
                </c:pt>
                <c:pt idx="33783">
                  <c:v>1.6749179999999999E-6</c:v>
                </c:pt>
                <c:pt idx="33784">
                  <c:v>1.674805E-6</c:v>
                </c:pt>
                <c:pt idx="33785">
                  <c:v>1.674705E-6</c:v>
                </c:pt>
                <c:pt idx="33786">
                  <c:v>1.6745959999999999E-6</c:v>
                </c:pt>
                <c:pt idx="33787">
                  <c:v>1.674498E-6</c:v>
                </c:pt>
                <c:pt idx="33788">
                  <c:v>1.6743899999999999E-6</c:v>
                </c:pt>
                <c:pt idx="33789">
                  <c:v>1.6742940000000001E-6</c:v>
                </c:pt>
                <c:pt idx="33790">
                  <c:v>1.674191E-6</c:v>
                </c:pt>
                <c:pt idx="33791">
                  <c:v>1.674078E-6</c:v>
                </c:pt>
                <c:pt idx="33792">
                  <c:v>1.673976E-6</c:v>
                </c:pt>
                <c:pt idx="33793">
                  <c:v>1.6738650000000001E-6</c:v>
                </c:pt>
                <c:pt idx="33794">
                  <c:v>1.6737669999999999E-6</c:v>
                </c:pt>
                <c:pt idx="33795">
                  <c:v>1.673664E-6</c:v>
                </c:pt>
                <c:pt idx="33796">
                  <c:v>1.6735580000000001E-6</c:v>
                </c:pt>
                <c:pt idx="33797">
                  <c:v>1.6734529999999999E-6</c:v>
                </c:pt>
                <c:pt idx="33798">
                  <c:v>1.673347E-6</c:v>
                </c:pt>
                <c:pt idx="33799">
                  <c:v>1.6732440000000001E-6</c:v>
                </c:pt>
                <c:pt idx="33800">
                  <c:v>1.6731309999999999E-6</c:v>
                </c:pt>
                <c:pt idx="33801">
                  <c:v>1.673033E-6</c:v>
                </c:pt>
                <c:pt idx="33802">
                  <c:v>1.6729239999999999E-6</c:v>
                </c:pt>
                <c:pt idx="33803">
                  <c:v>1.6728290000000001E-6</c:v>
                </c:pt>
                <c:pt idx="33804">
                  <c:v>1.6727230000000001E-6</c:v>
                </c:pt>
                <c:pt idx="33805">
                  <c:v>1.672619E-6</c:v>
                </c:pt>
                <c:pt idx="33806">
                  <c:v>1.6725150000000001E-6</c:v>
                </c:pt>
                <c:pt idx="33807">
                  <c:v>1.672406E-6</c:v>
                </c:pt>
                <c:pt idx="33808">
                  <c:v>1.6723109999999999E-6</c:v>
                </c:pt>
                <c:pt idx="33809">
                  <c:v>1.6722029999999999E-6</c:v>
                </c:pt>
                <c:pt idx="33810">
                  <c:v>1.6720930000000001E-6</c:v>
                </c:pt>
                <c:pt idx="33811">
                  <c:v>1.671991E-6</c:v>
                </c:pt>
                <c:pt idx="33812">
                  <c:v>1.6718799999999999E-6</c:v>
                </c:pt>
                <c:pt idx="33813">
                  <c:v>1.671782E-6</c:v>
                </c:pt>
                <c:pt idx="33814">
                  <c:v>1.671675E-6</c:v>
                </c:pt>
                <c:pt idx="33815">
                  <c:v>1.671568E-6</c:v>
                </c:pt>
                <c:pt idx="33816">
                  <c:v>1.671468E-6</c:v>
                </c:pt>
                <c:pt idx="33817">
                  <c:v>1.6713579999999999E-6</c:v>
                </c:pt>
                <c:pt idx="33818">
                  <c:v>1.671263E-6</c:v>
                </c:pt>
                <c:pt idx="33819">
                  <c:v>1.6711599999999999E-6</c:v>
                </c:pt>
                <c:pt idx="33820">
                  <c:v>1.671047E-6</c:v>
                </c:pt>
                <c:pt idx="33821">
                  <c:v>1.670948E-6</c:v>
                </c:pt>
                <c:pt idx="33822">
                  <c:v>1.6708430000000001E-6</c:v>
                </c:pt>
                <c:pt idx="33823">
                  <c:v>1.6707350000000001E-6</c:v>
                </c:pt>
                <c:pt idx="33824">
                  <c:v>1.6706299999999999E-6</c:v>
                </c:pt>
                <c:pt idx="33825">
                  <c:v>1.670524E-6</c:v>
                </c:pt>
                <c:pt idx="33826">
                  <c:v>1.6704229999999999E-6</c:v>
                </c:pt>
                <c:pt idx="33827">
                  <c:v>1.670311E-6</c:v>
                </c:pt>
                <c:pt idx="33828">
                  <c:v>1.670219E-6</c:v>
                </c:pt>
                <c:pt idx="33829">
                  <c:v>1.670118E-6</c:v>
                </c:pt>
                <c:pt idx="33830">
                  <c:v>1.6700019999999999E-6</c:v>
                </c:pt>
                <c:pt idx="33831">
                  <c:v>1.669903E-6</c:v>
                </c:pt>
                <c:pt idx="33832">
                  <c:v>1.6697920000000001E-6</c:v>
                </c:pt>
                <c:pt idx="33833">
                  <c:v>1.6696990000000001E-6</c:v>
                </c:pt>
                <c:pt idx="33834">
                  <c:v>1.669599E-6</c:v>
                </c:pt>
                <c:pt idx="33835">
                  <c:v>1.6694949999999999E-6</c:v>
                </c:pt>
                <c:pt idx="33836">
                  <c:v>1.6693879999999999E-6</c:v>
                </c:pt>
                <c:pt idx="33837">
                  <c:v>1.669281E-6</c:v>
                </c:pt>
                <c:pt idx="33838">
                  <c:v>1.669169E-6</c:v>
                </c:pt>
                <c:pt idx="33839">
                  <c:v>1.6690659999999999E-6</c:v>
                </c:pt>
                <c:pt idx="33840">
                  <c:v>1.6689550000000001E-6</c:v>
                </c:pt>
                <c:pt idx="33841">
                  <c:v>1.6688560000000001E-6</c:v>
                </c:pt>
                <c:pt idx="33842">
                  <c:v>1.6687499999999999E-6</c:v>
                </c:pt>
                <c:pt idx="33843">
                  <c:v>1.668653E-6</c:v>
                </c:pt>
                <c:pt idx="33844">
                  <c:v>1.6685490000000001E-6</c:v>
                </c:pt>
                <c:pt idx="33845">
                  <c:v>1.668445E-6</c:v>
                </c:pt>
                <c:pt idx="33846">
                  <c:v>1.668339E-6</c:v>
                </c:pt>
                <c:pt idx="33847">
                  <c:v>1.66824E-6</c:v>
                </c:pt>
                <c:pt idx="33848">
                  <c:v>1.6681299999999999E-6</c:v>
                </c:pt>
                <c:pt idx="33849">
                  <c:v>1.668032E-6</c:v>
                </c:pt>
                <c:pt idx="33850">
                  <c:v>1.6679289999999999E-6</c:v>
                </c:pt>
                <c:pt idx="33851">
                  <c:v>1.6678139999999999E-6</c:v>
                </c:pt>
                <c:pt idx="33852">
                  <c:v>1.6677130000000001E-6</c:v>
                </c:pt>
                <c:pt idx="33853">
                  <c:v>1.667612E-6</c:v>
                </c:pt>
                <c:pt idx="33854">
                  <c:v>1.66751E-6</c:v>
                </c:pt>
                <c:pt idx="33855">
                  <c:v>1.667405E-6</c:v>
                </c:pt>
                <c:pt idx="33856">
                  <c:v>1.667297E-6</c:v>
                </c:pt>
                <c:pt idx="33857">
                  <c:v>1.667187E-6</c:v>
                </c:pt>
                <c:pt idx="33858">
                  <c:v>1.6670840000000001E-6</c:v>
                </c:pt>
                <c:pt idx="33859">
                  <c:v>1.666983E-6</c:v>
                </c:pt>
                <c:pt idx="33860">
                  <c:v>1.6668779999999999E-6</c:v>
                </c:pt>
                <c:pt idx="33861">
                  <c:v>1.6667859999999999E-6</c:v>
                </c:pt>
                <c:pt idx="33862">
                  <c:v>1.666682E-6</c:v>
                </c:pt>
                <c:pt idx="33863">
                  <c:v>1.6665709999999999E-6</c:v>
                </c:pt>
                <c:pt idx="33864">
                  <c:v>1.6664710000000001E-6</c:v>
                </c:pt>
                <c:pt idx="33865">
                  <c:v>1.666361E-6</c:v>
                </c:pt>
                <c:pt idx="33866">
                  <c:v>1.666253E-6</c:v>
                </c:pt>
                <c:pt idx="33867">
                  <c:v>1.666153E-6</c:v>
                </c:pt>
                <c:pt idx="33868">
                  <c:v>1.666044E-6</c:v>
                </c:pt>
                <c:pt idx="33869">
                  <c:v>1.665944E-6</c:v>
                </c:pt>
                <c:pt idx="33870">
                  <c:v>1.6658340000000001E-6</c:v>
                </c:pt>
                <c:pt idx="33871">
                  <c:v>1.665737E-6</c:v>
                </c:pt>
                <c:pt idx="33872">
                  <c:v>1.665631E-6</c:v>
                </c:pt>
                <c:pt idx="33873">
                  <c:v>1.66553E-6</c:v>
                </c:pt>
                <c:pt idx="33874">
                  <c:v>1.665418E-6</c:v>
                </c:pt>
                <c:pt idx="33875">
                  <c:v>1.6653190000000001E-6</c:v>
                </c:pt>
                <c:pt idx="33876">
                  <c:v>1.665211E-6</c:v>
                </c:pt>
                <c:pt idx="33877">
                  <c:v>1.6651149999999999E-6</c:v>
                </c:pt>
                <c:pt idx="33878">
                  <c:v>1.6650059999999999E-6</c:v>
                </c:pt>
                <c:pt idx="33879">
                  <c:v>1.6649069999999999E-6</c:v>
                </c:pt>
                <c:pt idx="33880">
                  <c:v>1.6647980000000001E-6</c:v>
                </c:pt>
                <c:pt idx="33881">
                  <c:v>1.6646990000000001E-6</c:v>
                </c:pt>
                <c:pt idx="33882">
                  <c:v>1.664589E-6</c:v>
                </c:pt>
                <c:pt idx="33883">
                  <c:v>1.6644900000000001E-6</c:v>
                </c:pt>
                <c:pt idx="33884">
                  <c:v>1.6643859999999999E-6</c:v>
                </c:pt>
                <c:pt idx="33885">
                  <c:v>1.6642699999999999E-6</c:v>
                </c:pt>
                <c:pt idx="33886">
                  <c:v>1.6641709999999999E-6</c:v>
                </c:pt>
                <c:pt idx="33887">
                  <c:v>1.6640690000000001E-6</c:v>
                </c:pt>
                <c:pt idx="33888">
                  <c:v>1.663965E-6</c:v>
                </c:pt>
                <c:pt idx="33889">
                  <c:v>1.6638629999999999E-6</c:v>
                </c:pt>
                <c:pt idx="33890">
                  <c:v>1.66376E-6</c:v>
                </c:pt>
                <c:pt idx="33891">
                  <c:v>1.663659E-6</c:v>
                </c:pt>
                <c:pt idx="33892">
                  <c:v>1.6635480000000001E-6</c:v>
                </c:pt>
                <c:pt idx="33893">
                  <c:v>1.6634489999999999E-6</c:v>
                </c:pt>
                <c:pt idx="33894">
                  <c:v>1.663338E-6</c:v>
                </c:pt>
                <c:pt idx="33895">
                  <c:v>1.663238E-6</c:v>
                </c:pt>
                <c:pt idx="33896">
                  <c:v>1.663132E-6</c:v>
                </c:pt>
                <c:pt idx="33897">
                  <c:v>1.663037E-6</c:v>
                </c:pt>
                <c:pt idx="33898">
                  <c:v>1.662931E-6</c:v>
                </c:pt>
                <c:pt idx="33899">
                  <c:v>1.662832E-6</c:v>
                </c:pt>
                <c:pt idx="33900">
                  <c:v>1.662722E-6</c:v>
                </c:pt>
                <c:pt idx="33901">
                  <c:v>1.6626219999999999E-6</c:v>
                </c:pt>
                <c:pt idx="33902">
                  <c:v>1.6625139999999999E-6</c:v>
                </c:pt>
                <c:pt idx="33903">
                  <c:v>1.662408E-6</c:v>
                </c:pt>
                <c:pt idx="33904">
                  <c:v>1.6622989999999999E-6</c:v>
                </c:pt>
                <c:pt idx="33905">
                  <c:v>1.6622040000000001E-6</c:v>
                </c:pt>
                <c:pt idx="33906">
                  <c:v>1.662102E-6</c:v>
                </c:pt>
                <c:pt idx="33907">
                  <c:v>1.6619900000000001E-6</c:v>
                </c:pt>
                <c:pt idx="33908">
                  <c:v>1.6618910000000001E-6</c:v>
                </c:pt>
                <c:pt idx="33909">
                  <c:v>1.66178E-6</c:v>
                </c:pt>
                <c:pt idx="33910">
                  <c:v>1.6616840000000001E-6</c:v>
                </c:pt>
                <c:pt idx="33911">
                  <c:v>1.6615840000000001E-6</c:v>
                </c:pt>
                <c:pt idx="33912">
                  <c:v>1.661482E-6</c:v>
                </c:pt>
                <c:pt idx="33913">
                  <c:v>1.6613779999999999E-6</c:v>
                </c:pt>
                <c:pt idx="33914">
                  <c:v>1.661273E-6</c:v>
                </c:pt>
                <c:pt idx="33915">
                  <c:v>1.6611639999999999E-6</c:v>
                </c:pt>
                <c:pt idx="33916">
                  <c:v>1.661059E-6</c:v>
                </c:pt>
                <c:pt idx="33917">
                  <c:v>1.660952E-6</c:v>
                </c:pt>
                <c:pt idx="33918">
                  <c:v>1.660851E-6</c:v>
                </c:pt>
                <c:pt idx="33919">
                  <c:v>1.660744E-6</c:v>
                </c:pt>
                <c:pt idx="33920">
                  <c:v>1.6606499999999999E-6</c:v>
                </c:pt>
                <c:pt idx="33921">
                  <c:v>1.660551E-6</c:v>
                </c:pt>
                <c:pt idx="33922">
                  <c:v>1.6604400000000001E-6</c:v>
                </c:pt>
                <c:pt idx="33923">
                  <c:v>1.6603419999999999E-6</c:v>
                </c:pt>
                <c:pt idx="33924">
                  <c:v>1.6602330000000001E-6</c:v>
                </c:pt>
                <c:pt idx="33925">
                  <c:v>1.660132E-6</c:v>
                </c:pt>
                <c:pt idx="33926">
                  <c:v>1.660022E-6</c:v>
                </c:pt>
                <c:pt idx="33927">
                  <c:v>1.659925E-6</c:v>
                </c:pt>
                <c:pt idx="33928">
                  <c:v>1.659823E-6</c:v>
                </c:pt>
                <c:pt idx="33929">
                  <c:v>1.6597110000000001E-6</c:v>
                </c:pt>
                <c:pt idx="33930">
                  <c:v>1.6596130000000001E-6</c:v>
                </c:pt>
                <c:pt idx="33931">
                  <c:v>1.6595120000000001E-6</c:v>
                </c:pt>
                <c:pt idx="33932">
                  <c:v>1.6594069999999999E-6</c:v>
                </c:pt>
                <c:pt idx="33933">
                  <c:v>1.6593060000000001E-6</c:v>
                </c:pt>
                <c:pt idx="33934">
                  <c:v>1.6591989999999999E-6</c:v>
                </c:pt>
                <c:pt idx="33935">
                  <c:v>1.659095E-6</c:v>
                </c:pt>
                <c:pt idx="33936">
                  <c:v>1.658987E-6</c:v>
                </c:pt>
                <c:pt idx="33937">
                  <c:v>1.658894E-6</c:v>
                </c:pt>
                <c:pt idx="33938">
                  <c:v>1.658788E-6</c:v>
                </c:pt>
                <c:pt idx="33939">
                  <c:v>1.6586789999999999E-6</c:v>
                </c:pt>
                <c:pt idx="33940">
                  <c:v>1.65858E-6</c:v>
                </c:pt>
                <c:pt idx="33941">
                  <c:v>1.6584709999999999E-6</c:v>
                </c:pt>
                <c:pt idx="33942">
                  <c:v>1.658373E-6</c:v>
                </c:pt>
                <c:pt idx="33943">
                  <c:v>1.658265E-6</c:v>
                </c:pt>
                <c:pt idx="33944">
                  <c:v>1.658167E-6</c:v>
                </c:pt>
                <c:pt idx="33945">
                  <c:v>1.65806E-6</c:v>
                </c:pt>
                <c:pt idx="33946">
                  <c:v>1.6579630000000001E-6</c:v>
                </c:pt>
                <c:pt idx="33947">
                  <c:v>1.6578550000000001E-6</c:v>
                </c:pt>
                <c:pt idx="33948">
                  <c:v>1.6577550000000001E-6</c:v>
                </c:pt>
                <c:pt idx="33949">
                  <c:v>1.657644E-6</c:v>
                </c:pt>
                <c:pt idx="33950">
                  <c:v>1.657547E-6</c:v>
                </c:pt>
                <c:pt idx="33951">
                  <c:v>1.6574410000000001E-6</c:v>
                </c:pt>
                <c:pt idx="33952">
                  <c:v>1.657339E-6</c:v>
                </c:pt>
                <c:pt idx="33953">
                  <c:v>1.6572340000000001E-6</c:v>
                </c:pt>
                <c:pt idx="33954">
                  <c:v>1.6571340000000001E-6</c:v>
                </c:pt>
                <c:pt idx="33955">
                  <c:v>1.6570270000000001E-6</c:v>
                </c:pt>
                <c:pt idx="33956">
                  <c:v>1.6569340000000001E-6</c:v>
                </c:pt>
                <c:pt idx="33957">
                  <c:v>1.656832E-6</c:v>
                </c:pt>
                <c:pt idx="33958">
                  <c:v>1.656718E-6</c:v>
                </c:pt>
                <c:pt idx="33959">
                  <c:v>1.656617E-6</c:v>
                </c:pt>
                <c:pt idx="33960">
                  <c:v>1.6565149999999999E-6</c:v>
                </c:pt>
                <c:pt idx="33961">
                  <c:v>1.6564130000000001E-6</c:v>
                </c:pt>
                <c:pt idx="33962">
                  <c:v>1.65631E-6</c:v>
                </c:pt>
                <c:pt idx="33963">
                  <c:v>1.6562060000000001E-6</c:v>
                </c:pt>
                <c:pt idx="33964">
                  <c:v>1.656094E-6</c:v>
                </c:pt>
                <c:pt idx="33965">
                  <c:v>1.655997E-6</c:v>
                </c:pt>
                <c:pt idx="33966">
                  <c:v>1.655897E-6</c:v>
                </c:pt>
                <c:pt idx="33967">
                  <c:v>1.6557929999999999E-6</c:v>
                </c:pt>
                <c:pt idx="33968">
                  <c:v>1.6556869999999999E-6</c:v>
                </c:pt>
                <c:pt idx="33969">
                  <c:v>1.6555859999999999E-6</c:v>
                </c:pt>
                <c:pt idx="33970">
                  <c:v>1.655481E-6</c:v>
                </c:pt>
                <c:pt idx="33971">
                  <c:v>1.655382E-6</c:v>
                </c:pt>
                <c:pt idx="33972">
                  <c:v>1.655275E-6</c:v>
                </c:pt>
                <c:pt idx="33973">
                  <c:v>1.6551729999999999E-6</c:v>
                </c:pt>
                <c:pt idx="33974">
                  <c:v>1.655068E-6</c:v>
                </c:pt>
                <c:pt idx="33975">
                  <c:v>1.654967E-6</c:v>
                </c:pt>
                <c:pt idx="33976">
                  <c:v>1.6548630000000001E-6</c:v>
                </c:pt>
                <c:pt idx="33977">
                  <c:v>1.6547649999999999E-6</c:v>
                </c:pt>
                <c:pt idx="33978">
                  <c:v>1.654655E-6</c:v>
                </c:pt>
                <c:pt idx="33979">
                  <c:v>1.6545579999999999E-6</c:v>
                </c:pt>
                <c:pt idx="33980">
                  <c:v>1.6544509999999999E-6</c:v>
                </c:pt>
                <c:pt idx="33981">
                  <c:v>1.654356E-6</c:v>
                </c:pt>
                <c:pt idx="33982">
                  <c:v>1.654248E-6</c:v>
                </c:pt>
                <c:pt idx="33983">
                  <c:v>1.6541500000000001E-6</c:v>
                </c:pt>
                <c:pt idx="33984">
                  <c:v>1.654041E-6</c:v>
                </c:pt>
                <c:pt idx="33985">
                  <c:v>1.6539420000000001E-6</c:v>
                </c:pt>
                <c:pt idx="33986">
                  <c:v>1.653832E-6</c:v>
                </c:pt>
                <c:pt idx="33987">
                  <c:v>1.6537350000000001E-6</c:v>
                </c:pt>
                <c:pt idx="33988">
                  <c:v>1.6536360000000001E-6</c:v>
                </c:pt>
                <c:pt idx="33989">
                  <c:v>1.6535309999999999E-6</c:v>
                </c:pt>
                <c:pt idx="33990">
                  <c:v>1.653425E-6</c:v>
                </c:pt>
                <c:pt idx="33991">
                  <c:v>1.653319E-6</c:v>
                </c:pt>
                <c:pt idx="33992">
                  <c:v>1.6532159999999999E-6</c:v>
                </c:pt>
                <c:pt idx="33993">
                  <c:v>1.6531150000000001E-6</c:v>
                </c:pt>
                <c:pt idx="33994">
                  <c:v>1.653012E-6</c:v>
                </c:pt>
                <c:pt idx="33995">
                  <c:v>1.6529099999999999E-6</c:v>
                </c:pt>
                <c:pt idx="33996">
                  <c:v>1.6528089999999999E-6</c:v>
                </c:pt>
                <c:pt idx="33997">
                  <c:v>1.6527010000000001E-6</c:v>
                </c:pt>
                <c:pt idx="33998">
                  <c:v>1.6526029999999999E-6</c:v>
                </c:pt>
                <c:pt idx="33999">
                  <c:v>1.6524949999999999E-6</c:v>
                </c:pt>
                <c:pt idx="34000">
                  <c:v>1.652397E-6</c:v>
                </c:pt>
                <c:pt idx="34001">
                  <c:v>1.65229E-6</c:v>
                </c:pt>
                <c:pt idx="34002">
                  <c:v>1.652192E-6</c:v>
                </c:pt>
                <c:pt idx="34003">
                  <c:v>1.6520870000000001E-6</c:v>
                </c:pt>
                <c:pt idx="34004">
                  <c:v>1.651985E-6</c:v>
                </c:pt>
                <c:pt idx="34005">
                  <c:v>1.651878E-6</c:v>
                </c:pt>
                <c:pt idx="34006">
                  <c:v>1.651784E-6</c:v>
                </c:pt>
                <c:pt idx="34007">
                  <c:v>1.6516790000000001E-6</c:v>
                </c:pt>
                <c:pt idx="34008">
                  <c:v>1.6515730000000001E-6</c:v>
                </c:pt>
                <c:pt idx="34009">
                  <c:v>1.65147E-6</c:v>
                </c:pt>
                <c:pt idx="34010">
                  <c:v>1.651363E-6</c:v>
                </c:pt>
                <c:pt idx="34011">
                  <c:v>1.65127E-6</c:v>
                </c:pt>
                <c:pt idx="34012">
                  <c:v>1.6511679999999999E-6</c:v>
                </c:pt>
                <c:pt idx="34013">
                  <c:v>1.651056E-6</c:v>
                </c:pt>
                <c:pt idx="34014">
                  <c:v>1.650957E-6</c:v>
                </c:pt>
                <c:pt idx="34015">
                  <c:v>1.6508529999999999E-6</c:v>
                </c:pt>
                <c:pt idx="34016">
                  <c:v>1.650749E-6</c:v>
                </c:pt>
                <c:pt idx="34017">
                  <c:v>1.6506510000000001E-6</c:v>
                </c:pt>
                <c:pt idx="34018">
                  <c:v>1.65055E-6</c:v>
                </c:pt>
                <c:pt idx="34019">
                  <c:v>1.6504380000000001E-6</c:v>
                </c:pt>
                <c:pt idx="34020">
                  <c:v>1.6503399999999999E-6</c:v>
                </c:pt>
                <c:pt idx="34021">
                  <c:v>1.650234E-6</c:v>
                </c:pt>
                <c:pt idx="34022">
                  <c:v>1.6501380000000001E-6</c:v>
                </c:pt>
                <c:pt idx="34023">
                  <c:v>1.650029E-6</c:v>
                </c:pt>
                <c:pt idx="34024">
                  <c:v>1.6499300000000001E-6</c:v>
                </c:pt>
                <c:pt idx="34025">
                  <c:v>1.6498249999999999E-6</c:v>
                </c:pt>
                <c:pt idx="34026">
                  <c:v>1.6497310000000001E-6</c:v>
                </c:pt>
                <c:pt idx="34027">
                  <c:v>1.6496259999999999E-6</c:v>
                </c:pt>
                <c:pt idx="34028">
                  <c:v>1.649522E-6</c:v>
                </c:pt>
                <c:pt idx="34029">
                  <c:v>1.6494189999999999E-6</c:v>
                </c:pt>
                <c:pt idx="34030">
                  <c:v>1.6493109999999999E-6</c:v>
                </c:pt>
                <c:pt idx="34031">
                  <c:v>1.649216E-6</c:v>
                </c:pt>
                <c:pt idx="34032">
                  <c:v>1.6491119999999999E-6</c:v>
                </c:pt>
                <c:pt idx="34033">
                  <c:v>1.6490030000000001E-6</c:v>
                </c:pt>
                <c:pt idx="34034">
                  <c:v>1.648907E-6</c:v>
                </c:pt>
                <c:pt idx="34035">
                  <c:v>1.648801E-6</c:v>
                </c:pt>
                <c:pt idx="34036">
                  <c:v>1.6486950000000001E-6</c:v>
                </c:pt>
                <c:pt idx="34037">
                  <c:v>1.6485909999999999E-6</c:v>
                </c:pt>
                <c:pt idx="34038">
                  <c:v>1.6484899999999999E-6</c:v>
                </c:pt>
                <c:pt idx="34039">
                  <c:v>1.6483839999999999E-6</c:v>
                </c:pt>
                <c:pt idx="34040">
                  <c:v>1.648293E-6</c:v>
                </c:pt>
                <c:pt idx="34041">
                  <c:v>1.648193E-6</c:v>
                </c:pt>
                <c:pt idx="34042">
                  <c:v>1.6480820000000001E-6</c:v>
                </c:pt>
                <c:pt idx="34043">
                  <c:v>1.6479839999999999E-6</c:v>
                </c:pt>
                <c:pt idx="34044">
                  <c:v>1.6478759999999999E-6</c:v>
                </c:pt>
                <c:pt idx="34045">
                  <c:v>1.6477760000000001E-6</c:v>
                </c:pt>
                <c:pt idx="34046">
                  <c:v>1.647666E-6</c:v>
                </c:pt>
                <c:pt idx="34047">
                  <c:v>1.647571E-6</c:v>
                </c:pt>
                <c:pt idx="34048">
                  <c:v>1.6474699999999999E-6</c:v>
                </c:pt>
                <c:pt idx="34049">
                  <c:v>1.6473600000000001E-6</c:v>
                </c:pt>
                <c:pt idx="34050">
                  <c:v>1.6472629999999999E-6</c:v>
                </c:pt>
                <c:pt idx="34051">
                  <c:v>1.6471620000000001E-6</c:v>
                </c:pt>
                <c:pt idx="34052">
                  <c:v>1.6470569999999999E-6</c:v>
                </c:pt>
                <c:pt idx="34053">
                  <c:v>1.6469489999999999E-6</c:v>
                </c:pt>
                <c:pt idx="34054">
                  <c:v>1.6468489999999999E-6</c:v>
                </c:pt>
                <c:pt idx="34055">
                  <c:v>1.646753E-6</c:v>
                </c:pt>
                <c:pt idx="34056">
                  <c:v>1.6466470000000001E-6</c:v>
                </c:pt>
                <c:pt idx="34057">
                  <c:v>1.6465499999999999E-6</c:v>
                </c:pt>
                <c:pt idx="34058">
                  <c:v>1.6464419999999999E-6</c:v>
                </c:pt>
                <c:pt idx="34059">
                  <c:v>1.646344E-6</c:v>
                </c:pt>
                <c:pt idx="34060">
                  <c:v>1.6462410000000001E-6</c:v>
                </c:pt>
                <c:pt idx="34061">
                  <c:v>1.646132E-6</c:v>
                </c:pt>
                <c:pt idx="34062">
                  <c:v>1.6460359999999999E-6</c:v>
                </c:pt>
                <c:pt idx="34063">
                  <c:v>1.6459349999999999E-6</c:v>
                </c:pt>
                <c:pt idx="34064">
                  <c:v>1.64583E-6</c:v>
                </c:pt>
                <c:pt idx="34065">
                  <c:v>1.645724E-6</c:v>
                </c:pt>
                <c:pt idx="34066">
                  <c:v>1.645615E-6</c:v>
                </c:pt>
                <c:pt idx="34067">
                  <c:v>1.6455190000000001E-6</c:v>
                </c:pt>
                <c:pt idx="34068">
                  <c:v>1.6454130000000001E-6</c:v>
                </c:pt>
                <c:pt idx="34069">
                  <c:v>1.645317E-6</c:v>
                </c:pt>
                <c:pt idx="34070">
                  <c:v>1.6452130000000001E-6</c:v>
                </c:pt>
                <c:pt idx="34071">
                  <c:v>1.645119E-6</c:v>
                </c:pt>
                <c:pt idx="34072">
                  <c:v>1.645019E-6</c:v>
                </c:pt>
                <c:pt idx="34073">
                  <c:v>1.6449089999999999E-6</c:v>
                </c:pt>
                <c:pt idx="34074">
                  <c:v>1.6448060000000001E-6</c:v>
                </c:pt>
                <c:pt idx="34075">
                  <c:v>1.644696E-6</c:v>
                </c:pt>
                <c:pt idx="34076">
                  <c:v>1.644598E-6</c:v>
                </c:pt>
                <c:pt idx="34077">
                  <c:v>1.6444929999999999E-6</c:v>
                </c:pt>
                <c:pt idx="34078">
                  <c:v>1.6443939999999999E-6</c:v>
                </c:pt>
                <c:pt idx="34079">
                  <c:v>1.6442869999999999E-6</c:v>
                </c:pt>
                <c:pt idx="34080">
                  <c:v>1.644196E-6</c:v>
                </c:pt>
                <c:pt idx="34081">
                  <c:v>1.6440949999999999E-6</c:v>
                </c:pt>
                <c:pt idx="34082">
                  <c:v>1.6439860000000001E-6</c:v>
                </c:pt>
                <c:pt idx="34083">
                  <c:v>1.6438879999999999E-6</c:v>
                </c:pt>
                <c:pt idx="34084">
                  <c:v>1.643782E-6</c:v>
                </c:pt>
                <c:pt idx="34085">
                  <c:v>1.643677E-6</c:v>
                </c:pt>
                <c:pt idx="34086">
                  <c:v>1.6435790000000001E-6</c:v>
                </c:pt>
                <c:pt idx="34087">
                  <c:v>1.6434720000000001E-6</c:v>
                </c:pt>
                <c:pt idx="34088">
                  <c:v>1.643375E-6</c:v>
                </c:pt>
                <c:pt idx="34089">
                  <c:v>1.6432669999999999E-6</c:v>
                </c:pt>
                <c:pt idx="34090">
                  <c:v>1.6431720000000001E-6</c:v>
                </c:pt>
                <c:pt idx="34091">
                  <c:v>1.6430669999999999E-6</c:v>
                </c:pt>
                <c:pt idx="34092">
                  <c:v>1.642964E-6</c:v>
                </c:pt>
                <c:pt idx="34093">
                  <c:v>1.642861E-6</c:v>
                </c:pt>
                <c:pt idx="34094">
                  <c:v>1.6427590000000001E-6</c:v>
                </c:pt>
                <c:pt idx="34095">
                  <c:v>1.6426580000000001E-6</c:v>
                </c:pt>
                <c:pt idx="34096">
                  <c:v>1.642556E-6</c:v>
                </c:pt>
                <c:pt idx="34097">
                  <c:v>1.6424529999999999E-6</c:v>
                </c:pt>
                <c:pt idx="34098">
                  <c:v>1.642355E-6</c:v>
                </c:pt>
                <c:pt idx="34099">
                  <c:v>1.6422459999999999E-6</c:v>
                </c:pt>
                <c:pt idx="34100">
                  <c:v>1.64215E-6</c:v>
                </c:pt>
                <c:pt idx="34101">
                  <c:v>1.6420459999999999E-6</c:v>
                </c:pt>
                <c:pt idx="34102">
                  <c:v>1.6419440000000001E-6</c:v>
                </c:pt>
                <c:pt idx="34103">
                  <c:v>1.6418460000000001E-6</c:v>
                </c:pt>
                <c:pt idx="34104">
                  <c:v>1.6417389999999999E-6</c:v>
                </c:pt>
                <c:pt idx="34105">
                  <c:v>1.641643E-6</c:v>
                </c:pt>
                <c:pt idx="34106">
                  <c:v>1.641536E-6</c:v>
                </c:pt>
                <c:pt idx="34107">
                  <c:v>1.6414380000000001E-6</c:v>
                </c:pt>
                <c:pt idx="34108">
                  <c:v>1.641329E-6</c:v>
                </c:pt>
                <c:pt idx="34109">
                  <c:v>1.641229E-6</c:v>
                </c:pt>
                <c:pt idx="34110">
                  <c:v>1.64112E-6</c:v>
                </c:pt>
                <c:pt idx="34111">
                  <c:v>1.6410240000000001E-6</c:v>
                </c:pt>
                <c:pt idx="34112">
                  <c:v>1.640921E-6</c:v>
                </c:pt>
                <c:pt idx="34113">
                  <c:v>1.6408189999999999E-6</c:v>
                </c:pt>
                <c:pt idx="34114">
                  <c:v>1.6407180000000001E-6</c:v>
                </c:pt>
                <c:pt idx="34115">
                  <c:v>1.640614E-6</c:v>
                </c:pt>
                <c:pt idx="34116">
                  <c:v>1.640521E-6</c:v>
                </c:pt>
                <c:pt idx="34117">
                  <c:v>1.640417E-6</c:v>
                </c:pt>
                <c:pt idx="34118">
                  <c:v>1.640314E-6</c:v>
                </c:pt>
                <c:pt idx="34119">
                  <c:v>1.640207E-6</c:v>
                </c:pt>
                <c:pt idx="34120">
                  <c:v>1.6401120000000001E-6</c:v>
                </c:pt>
                <c:pt idx="34121">
                  <c:v>1.64001E-6</c:v>
                </c:pt>
                <c:pt idx="34122">
                  <c:v>1.6398979999999999E-6</c:v>
                </c:pt>
                <c:pt idx="34123">
                  <c:v>1.6398E-6</c:v>
                </c:pt>
                <c:pt idx="34124">
                  <c:v>1.6396980000000001E-6</c:v>
                </c:pt>
                <c:pt idx="34125">
                  <c:v>1.639594E-6</c:v>
                </c:pt>
                <c:pt idx="34126">
                  <c:v>1.639494E-6</c:v>
                </c:pt>
                <c:pt idx="34127">
                  <c:v>1.6393919999999999E-6</c:v>
                </c:pt>
                <c:pt idx="34128">
                  <c:v>1.6392929999999999E-6</c:v>
                </c:pt>
                <c:pt idx="34129">
                  <c:v>1.6391929999999999E-6</c:v>
                </c:pt>
                <c:pt idx="34130">
                  <c:v>1.6390920000000001E-6</c:v>
                </c:pt>
                <c:pt idx="34131">
                  <c:v>1.6389830000000001E-6</c:v>
                </c:pt>
                <c:pt idx="34132">
                  <c:v>1.6388859999999999E-6</c:v>
                </c:pt>
                <c:pt idx="34133">
                  <c:v>1.6387789999999999E-6</c:v>
                </c:pt>
                <c:pt idx="34134">
                  <c:v>1.6386779999999999E-6</c:v>
                </c:pt>
                <c:pt idx="34135">
                  <c:v>1.638573E-6</c:v>
                </c:pt>
                <c:pt idx="34136">
                  <c:v>1.6384770000000001E-6</c:v>
                </c:pt>
                <c:pt idx="34137">
                  <c:v>1.6383700000000001E-6</c:v>
                </c:pt>
                <c:pt idx="34138">
                  <c:v>1.638276E-6</c:v>
                </c:pt>
                <c:pt idx="34139">
                  <c:v>1.6381719999999999E-6</c:v>
                </c:pt>
                <c:pt idx="34140">
                  <c:v>1.638069E-6</c:v>
                </c:pt>
                <c:pt idx="34141">
                  <c:v>1.6379649999999999E-6</c:v>
                </c:pt>
                <c:pt idx="34142">
                  <c:v>1.6378649999999999E-6</c:v>
                </c:pt>
                <c:pt idx="34143">
                  <c:v>1.6377589999999999E-6</c:v>
                </c:pt>
                <c:pt idx="34144">
                  <c:v>1.6376669999999999E-6</c:v>
                </c:pt>
                <c:pt idx="34145">
                  <c:v>1.6375669999999999E-6</c:v>
                </c:pt>
                <c:pt idx="34146">
                  <c:v>1.637456E-6</c:v>
                </c:pt>
                <c:pt idx="34147">
                  <c:v>1.637356E-6</c:v>
                </c:pt>
                <c:pt idx="34148">
                  <c:v>1.637246E-6</c:v>
                </c:pt>
                <c:pt idx="34149">
                  <c:v>1.6371510000000001E-6</c:v>
                </c:pt>
                <c:pt idx="34150">
                  <c:v>1.637048E-6</c:v>
                </c:pt>
                <c:pt idx="34151">
                  <c:v>1.636948E-6</c:v>
                </c:pt>
                <c:pt idx="34152">
                  <c:v>1.6368449999999999E-6</c:v>
                </c:pt>
                <c:pt idx="34153">
                  <c:v>1.63675E-6</c:v>
                </c:pt>
                <c:pt idx="34154">
                  <c:v>1.6366459999999999E-6</c:v>
                </c:pt>
                <c:pt idx="34155">
                  <c:v>1.6365440000000001E-6</c:v>
                </c:pt>
                <c:pt idx="34156">
                  <c:v>1.6364370000000001E-6</c:v>
                </c:pt>
                <c:pt idx="34157">
                  <c:v>1.636343E-6</c:v>
                </c:pt>
                <c:pt idx="34158">
                  <c:v>1.636242E-6</c:v>
                </c:pt>
                <c:pt idx="34159">
                  <c:v>1.6361309999999999E-6</c:v>
                </c:pt>
                <c:pt idx="34160">
                  <c:v>1.6360310000000001E-6</c:v>
                </c:pt>
                <c:pt idx="34161">
                  <c:v>1.6359220000000001E-6</c:v>
                </c:pt>
                <c:pt idx="34162">
                  <c:v>1.635828E-6</c:v>
                </c:pt>
                <c:pt idx="34163">
                  <c:v>1.6357310000000001E-6</c:v>
                </c:pt>
                <c:pt idx="34164">
                  <c:v>1.6356320000000001E-6</c:v>
                </c:pt>
                <c:pt idx="34165">
                  <c:v>1.6355310000000001E-6</c:v>
                </c:pt>
                <c:pt idx="34166">
                  <c:v>1.63542E-6</c:v>
                </c:pt>
                <c:pt idx="34167">
                  <c:v>1.635321E-6</c:v>
                </c:pt>
                <c:pt idx="34168">
                  <c:v>1.635215E-6</c:v>
                </c:pt>
                <c:pt idx="34169">
                  <c:v>1.6351180000000001E-6</c:v>
                </c:pt>
                <c:pt idx="34170">
                  <c:v>1.6350109999999999E-6</c:v>
                </c:pt>
                <c:pt idx="34171">
                  <c:v>1.6349180000000001E-6</c:v>
                </c:pt>
                <c:pt idx="34172">
                  <c:v>1.634817E-6</c:v>
                </c:pt>
                <c:pt idx="34173">
                  <c:v>1.634709E-6</c:v>
                </c:pt>
                <c:pt idx="34174">
                  <c:v>1.6346129999999999E-6</c:v>
                </c:pt>
                <c:pt idx="34175">
                  <c:v>1.634509E-6</c:v>
                </c:pt>
                <c:pt idx="34176">
                  <c:v>1.634402E-6</c:v>
                </c:pt>
                <c:pt idx="34177">
                  <c:v>1.634308E-6</c:v>
                </c:pt>
                <c:pt idx="34178">
                  <c:v>1.634208E-6</c:v>
                </c:pt>
                <c:pt idx="34179">
                  <c:v>1.6340989999999999E-6</c:v>
                </c:pt>
                <c:pt idx="34180">
                  <c:v>1.633996E-6</c:v>
                </c:pt>
                <c:pt idx="34181">
                  <c:v>1.633894E-6</c:v>
                </c:pt>
                <c:pt idx="34182">
                  <c:v>1.6337910000000001E-6</c:v>
                </c:pt>
                <c:pt idx="34183">
                  <c:v>1.6336990000000001E-6</c:v>
                </c:pt>
                <c:pt idx="34184">
                  <c:v>1.633595E-6</c:v>
                </c:pt>
                <c:pt idx="34185">
                  <c:v>1.6334929999999999E-6</c:v>
                </c:pt>
                <c:pt idx="34186">
                  <c:v>1.63339E-6</c:v>
                </c:pt>
                <c:pt idx="34187">
                  <c:v>1.633288E-6</c:v>
                </c:pt>
                <c:pt idx="34188">
                  <c:v>1.6331859999999999E-6</c:v>
                </c:pt>
                <c:pt idx="34189">
                  <c:v>1.6330840000000001E-6</c:v>
                </c:pt>
                <c:pt idx="34190">
                  <c:v>1.6329840000000001E-6</c:v>
                </c:pt>
                <c:pt idx="34191">
                  <c:v>1.632881E-6</c:v>
                </c:pt>
                <c:pt idx="34192">
                  <c:v>1.6327860000000001E-6</c:v>
                </c:pt>
                <c:pt idx="34193">
                  <c:v>1.6326789999999999E-6</c:v>
                </c:pt>
                <c:pt idx="34194">
                  <c:v>1.632584E-6</c:v>
                </c:pt>
                <c:pt idx="34195">
                  <c:v>1.6324780000000001E-6</c:v>
                </c:pt>
                <c:pt idx="34196">
                  <c:v>1.632376E-6</c:v>
                </c:pt>
                <c:pt idx="34197">
                  <c:v>1.632269E-6</c:v>
                </c:pt>
                <c:pt idx="34198">
                  <c:v>1.632176E-6</c:v>
                </c:pt>
                <c:pt idx="34199">
                  <c:v>1.632076E-6</c:v>
                </c:pt>
                <c:pt idx="34200">
                  <c:v>1.6319659999999999E-6</c:v>
                </c:pt>
                <c:pt idx="34201">
                  <c:v>1.6318669999999999E-6</c:v>
                </c:pt>
                <c:pt idx="34202">
                  <c:v>1.6317589999999999E-6</c:v>
                </c:pt>
                <c:pt idx="34203">
                  <c:v>1.631664E-6</c:v>
                </c:pt>
                <c:pt idx="34204">
                  <c:v>1.631564E-6</c:v>
                </c:pt>
                <c:pt idx="34205">
                  <c:v>1.6314609999999999E-6</c:v>
                </c:pt>
                <c:pt idx="34206">
                  <c:v>1.631355E-6</c:v>
                </c:pt>
                <c:pt idx="34207">
                  <c:v>1.631257E-6</c:v>
                </c:pt>
                <c:pt idx="34208">
                  <c:v>1.6311580000000001E-6</c:v>
                </c:pt>
                <c:pt idx="34209">
                  <c:v>1.631055E-6</c:v>
                </c:pt>
                <c:pt idx="34210">
                  <c:v>1.630963E-6</c:v>
                </c:pt>
                <c:pt idx="34211">
                  <c:v>1.630858E-6</c:v>
                </c:pt>
                <c:pt idx="34212">
                  <c:v>1.6307530000000001E-6</c:v>
                </c:pt>
                <c:pt idx="34213">
                  <c:v>1.630648E-6</c:v>
                </c:pt>
                <c:pt idx="34214">
                  <c:v>1.630544E-6</c:v>
                </c:pt>
                <c:pt idx="34215">
                  <c:v>1.630441E-6</c:v>
                </c:pt>
                <c:pt idx="34216">
                  <c:v>1.630344E-6</c:v>
                </c:pt>
                <c:pt idx="34217">
                  <c:v>1.6302390000000001E-6</c:v>
                </c:pt>
                <c:pt idx="34218">
                  <c:v>1.6301460000000001E-6</c:v>
                </c:pt>
                <c:pt idx="34219">
                  <c:v>1.630043E-6</c:v>
                </c:pt>
                <c:pt idx="34220">
                  <c:v>1.6299409999999999E-6</c:v>
                </c:pt>
                <c:pt idx="34221">
                  <c:v>1.6298339999999999E-6</c:v>
                </c:pt>
                <c:pt idx="34222">
                  <c:v>1.6297409999999999E-6</c:v>
                </c:pt>
                <c:pt idx="34223">
                  <c:v>1.6296390000000001E-6</c:v>
                </c:pt>
                <c:pt idx="34224">
                  <c:v>1.6295269999999999E-6</c:v>
                </c:pt>
                <c:pt idx="34225">
                  <c:v>1.6294279999999999E-6</c:v>
                </c:pt>
                <c:pt idx="34226">
                  <c:v>1.629322E-6</c:v>
                </c:pt>
                <c:pt idx="34227">
                  <c:v>1.6292269999999999E-6</c:v>
                </c:pt>
                <c:pt idx="34228">
                  <c:v>1.629123E-6</c:v>
                </c:pt>
                <c:pt idx="34229">
                  <c:v>1.629024E-6</c:v>
                </c:pt>
                <c:pt idx="34230">
                  <c:v>1.628923E-6</c:v>
                </c:pt>
                <c:pt idx="34231">
                  <c:v>1.628824E-6</c:v>
                </c:pt>
                <c:pt idx="34232">
                  <c:v>1.6287209999999999E-6</c:v>
                </c:pt>
                <c:pt idx="34233">
                  <c:v>1.628624E-6</c:v>
                </c:pt>
                <c:pt idx="34234">
                  <c:v>1.6285149999999999E-6</c:v>
                </c:pt>
                <c:pt idx="34235">
                  <c:v>1.628419E-6</c:v>
                </c:pt>
                <c:pt idx="34236">
                  <c:v>1.6283130000000001E-6</c:v>
                </c:pt>
                <c:pt idx="34237">
                  <c:v>1.6282159999999999E-6</c:v>
                </c:pt>
                <c:pt idx="34238">
                  <c:v>1.6281079999999999E-6</c:v>
                </c:pt>
                <c:pt idx="34239">
                  <c:v>1.628012E-6</c:v>
                </c:pt>
                <c:pt idx="34240">
                  <c:v>1.6279070000000001E-6</c:v>
                </c:pt>
                <c:pt idx="34241">
                  <c:v>1.627812E-6</c:v>
                </c:pt>
                <c:pt idx="34242">
                  <c:v>1.627704E-6</c:v>
                </c:pt>
                <c:pt idx="34243">
                  <c:v>1.6276070000000001E-6</c:v>
                </c:pt>
                <c:pt idx="34244">
                  <c:v>1.627504E-6</c:v>
                </c:pt>
                <c:pt idx="34245">
                  <c:v>1.6274150000000001E-6</c:v>
                </c:pt>
                <c:pt idx="34246">
                  <c:v>1.627312E-6</c:v>
                </c:pt>
                <c:pt idx="34247">
                  <c:v>1.6272029999999999E-6</c:v>
                </c:pt>
                <c:pt idx="34248">
                  <c:v>1.627106E-6</c:v>
                </c:pt>
                <c:pt idx="34249">
                  <c:v>1.626999E-6</c:v>
                </c:pt>
                <c:pt idx="34250">
                  <c:v>1.6268959999999999E-6</c:v>
                </c:pt>
                <c:pt idx="34251">
                  <c:v>1.6267930000000001E-6</c:v>
                </c:pt>
                <c:pt idx="34252">
                  <c:v>1.6266940000000001E-6</c:v>
                </c:pt>
                <c:pt idx="34253">
                  <c:v>1.626592E-6</c:v>
                </c:pt>
                <c:pt idx="34254">
                  <c:v>1.6265E-6</c:v>
                </c:pt>
                <c:pt idx="34255">
                  <c:v>1.6263959999999999E-6</c:v>
                </c:pt>
                <c:pt idx="34256">
                  <c:v>1.626299E-6</c:v>
                </c:pt>
                <c:pt idx="34257">
                  <c:v>1.626191E-6</c:v>
                </c:pt>
                <c:pt idx="34258">
                  <c:v>1.6260950000000001E-6</c:v>
                </c:pt>
                <c:pt idx="34259">
                  <c:v>1.6259899999999999E-6</c:v>
                </c:pt>
                <c:pt idx="34260">
                  <c:v>1.6258880000000001E-6</c:v>
                </c:pt>
                <c:pt idx="34261">
                  <c:v>1.625785E-6</c:v>
                </c:pt>
                <c:pt idx="34262">
                  <c:v>1.625686E-6</c:v>
                </c:pt>
                <c:pt idx="34263">
                  <c:v>1.6255820000000001E-6</c:v>
                </c:pt>
                <c:pt idx="34264">
                  <c:v>1.6254900000000001E-6</c:v>
                </c:pt>
                <c:pt idx="34265">
                  <c:v>1.625388E-6</c:v>
                </c:pt>
                <c:pt idx="34266">
                  <c:v>1.6252849999999999E-6</c:v>
                </c:pt>
                <c:pt idx="34267">
                  <c:v>1.6251839999999999E-6</c:v>
                </c:pt>
                <c:pt idx="34268">
                  <c:v>1.625079E-6</c:v>
                </c:pt>
                <c:pt idx="34269">
                  <c:v>1.6249840000000001E-6</c:v>
                </c:pt>
                <c:pt idx="34270">
                  <c:v>1.624881E-6</c:v>
                </c:pt>
                <c:pt idx="34271">
                  <c:v>1.6247770000000001E-6</c:v>
                </c:pt>
                <c:pt idx="34272">
                  <c:v>1.6246789999999999E-6</c:v>
                </c:pt>
                <c:pt idx="34273">
                  <c:v>1.6245719999999999E-6</c:v>
                </c:pt>
                <c:pt idx="34274">
                  <c:v>1.6244789999999999E-6</c:v>
                </c:pt>
                <c:pt idx="34275">
                  <c:v>1.624381E-6</c:v>
                </c:pt>
                <c:pt idx="34276">
                  <c:v>1.6242729999999999E-6</c:v>
                </c:pt>
                <c:pt idx="34277">
                  <c:v>1.624175E-6</c:v>
                </c:pt>
                <c:pt idx="34278">
                  <c:v>1.624069E-6</c:v>
                </c:pt>
                <c:pt idx="34279">
                  <c:v>1.623969E-6</c:v>
                </c:pt>
                <c:pt idx="34280">
                  <c:v>1.623867E-6</c:v>
                </c:pt>
                <c:pt idx="34281">
                  <c:v>1.62377E-6</c:v>
                </c:pt>
                <c:pt idx="34282">
                  <c:v>1.623667E-6</c:v>
                </c:pt>
                <c:pt idx="34283">
                  <c:v>1.6235739999999999E-6</c:v>
                </c:pt>
                <c:pt idx="34284">
                  <c:v>1.623471E-6</c:v>
                </c:pt>
                <c:pt idx="34285">
                  <c:v>1.6233720000000001E-6</c:v>
                </c:pt>
                <c:pt idx="34286">
                  <c:v>1.623264E-6</c:v>
                </c:pt>
                <c:pt idx="34287">
                  <c:v>1.6231679999999999E-6</c:v>
                </c:pt>
                <c:pt idx="34288">
                  <c:v>1.623069E-6</c:v>
                </c:pt>
                <c:pt idx="34289">
                  <c:v>1.6229650000000001E-6</c:v>
                </c:pt>
                <c:pt idx="34290">
                  <c:v>1.6228609999999999E-6</c:v>
                </c:pt>
                <c:pt idx="34291">
                  <c:v>1.622763E-6</c:v>
                </c:pt>
                <c:pt idx="34292">
                  <c:v>1.622665E-6</c:v>
                </c:pt>
                <c:pt idx="34293">
                  <c:v>1.6225590000000001E-6</c:v>
                </c:pt>
                <c:pt idx="34294">
                  <c:v>1.6224600000000001E-6</c:v>
                </c:pt>
                <c:pt idx="34295">
                  <c:v>1.6224069999999999E-6</c:v>
                </c:pt>
                <c:pt idx="34296">
                  <c:v>1.622259E-6</c:v>
                </c:pt>
                <c:pt idx="34297">
                  <c:v>1.622133E-6</c:v>
                </c:pt>
                <c:pt idx="34298">
                  <c:v>1.6220150000000001E-6</c:v>
                </c:pt>
                <c:pt idx="34299">
                  <c:v>1.6219000000000001E-6</c:v>
                </c:pt>
                <c:pt idx="34300">
                  <c:v>1.6218000000000001E-6</c:v>
                </c:pt>
                <c:pt idx="34301">
                  <c:v>1.621699E-6</c:v>
                </c:pt>
                <c:pt idx="34302">
                  <c:v>1.621597E-6</c:v>
                </c:pt>
                <c:pt idx="34303">
                  <c:v>1.6215010000000001E-6</c:v>
                </c:pt>
                <c:pt idx="34304">
                  <c:v>1.621406E-6</c:v>
                </c:pt>
                <c:pt idx="34305">
                  <c:v>1.621299E-6</c:v>
                </c:pt>
                <c:pt idx="34306">
                  <c:v>1.6212039999999999E-6</c:v>
                </c:pt>
                <c:pt idx="34307">
                  <c:v>1.621099E-6</c:v>
                </c:pt>
                <c:pt idx="34308">
                  <c:v>1.620999E-6</c:v>
                </c:pt>
                <c:pt idx="34309">
                  <c:v>1.6208940000000001E-6</c:v>
                </c:pt>
                <c:pt idx="34310">
                  <c:v>1.6208030000000001E-6</c:v>
                </c:pt>
                <c:pt idx="34311">
                  <c:v>1.6207020000000001E-6</c:v>
                </c:pt>
                <c:pt idx="34312">
                  <c:v>1.620594E-6</c:v>
                </c:pt>
                <c:pt idx="34313">
                  <c:v>1.6204960000000001E-6</c:v>
                </c:pt>
                <c:pt idx="34314">
                  <c:v>1.6203909999999999E-6</c:v>
                </c:pt>
                <c:pt idx="34315">
                  <c:v>1.620292E-6</c:v>
                </c:pt>
                <c:pt idx="34316">
                  <c:v>1.620193E-6</c:v>
                </c:pt>
                <c:pt idx="34317">
                  <c:v>1.6200919999999999E-6</c:v>
                </c:pt>
                <c:pt idx="34318">
                  <c:v>1.620001E-6</c:v>
                </c:pt>
                <c:pt idx="34319">
                  <c:v>1.6198980000000001E-6</c:v>
                </c:pt>
                <c:pt idx="34320">
                  <c:v>1.6197970000000001E-6</c:v>
                </c:pt>
                <c:pt idx="34321">
                  <c:v>1.6196929999999999E-6</c:v>
                </c:pt>
                <c:pt idx="34322">
                  <c:v>1.6195929999999999E-6</c:v>
                </c:pt>
                <c:pt idx="34323">
                  <c:v>1.619489E-6</c:v>
                </c:pt>
                <c:pt idx="34324">
                  <c:v>1.619397E-6</c:v>
                </c:pt>
                <c:pt idx="34325">
                  <c:v>1.6192929999999999E-6</c:v>
                </c:pt>
                <c:pt idx="34326">
                  <c:v>1.619195E-6</c:v>
                </c:pt>
                <c:pt idx="34327">
                  <c:v>1.619089E-6</c:v>
                </c:pt>
                <c:pt idx="34328">
                  <c:v>1.6189920000000001E-6</c:v>
                </c:pt>
                <c:pt idx="34329">
                  <c:v>1.618888E-6</c:v>
                </c:pt>
                <c:pt idx="34330">
                  <c:v>1.6187920000000001E-6</c:v>
                </c:pt>
                <c:pt idx="34331">
                  <c:v>1.6186860000000001E-6</c:v>
                </c:pt>
                <c:pt idx="34332">
                  <c:v>1.618592E-6</c:v>
                </c:pt>
                <c:pt idx="34333">
                  <c:v>1.6184879999999999E-6</c:v>
                </c:pt>
                <c:pt idx="34334">
                  <c:v>1.6183889999999999E-6</c:v>
                </c:pt>
                <c:pt idx="34335">
                  <c:v>1.618283E-6</c:v>
                </c:pt>
                <c:pt idx="34336">
                  <c:v>1.618191E-6</c:v>
                </c:pt>
                <c:pt idx="34337">
                  <c:v>1.618091E-6</c:v>
                </c:pt>
                <c:pt idx="34338">
                  <c:v>1.6179819999999999E-6</c:v>
                </c:pt>
                <c:pt idx="34339">
                  <c:v>1.617884E-6</c:v>
                </c:pt>
                <c:pt idx="34340">
                  <c:v>1.617777E-6</c:v>
                </c:pt>
                <c:pt idx="34341">
                  <c:v>1.6176829999999999E-6</c:v>
                </c:pt>
                <c:pt idx="34342">
                  <c:v>1.6175800000000001E-6</c:v>
                </c:pt>
                <c:pt idx="34343">
                  <c:v>1.617487E-6</c:v>
                </c:pt>
                <c:pt idx="34344">
                  <c:v>1.617385E-6</c:v>
                </c:pt>
                <c:pt idx="34345">
                  <c:v>1.6172839999999999E-6</c:v>
                </c:pt>
                <c:pt idx="34346">
                  <c:v>1.6171810000000001E-6</c:v>
                </c:pt>
                <c:pt idx="34347">
                  <c:v>1.61708E-6</c:v>
                </c:pt>
                <c:pt idx="34348">
                  <c:v>1.6169769999999999E-6</c:v>
                </c:pt>
                <c:pt idx="34349">
                  <c:v>1.6168769999999999E-6</c:v>
                </c:pt>
                <c:pt idx="34350">
                  <c:v>1.616774E-6</c:v>
                </c:pt>
                <c:pt idx="34351">
                  <c:v>1.616679E-6</c:v>
                </c:pt>
                <c:pt idx="34352">
                  <c:v>1.616572E-6</c:v>
                </c:pt>
                <c:pt idx="34353">
                  <c:v>1.6164779999999999E-6</c:v>
                </c:pt>
                <c:pt idx="34354">
                  <c:v>1.6163789999999999E-6</c:v>
                </c:pt>
                <c:pt idx="34355">
                  <c:v>1.6162690000000001E-6</c:v>
                </c:pt>
                <c:pt idx="34356">
                  <c:v>1.6161719999999999E-6</c:v>
                </c:pt>
                <c:pt idx="34357">
                  <c:v>1.616067E-6</c:v>
                </c:pt>
                <c:pt idx="34358">
                  <c:v>1.6159709999999999E-6</c:v>
                </c:pt>
                <c:pt idx="34359">
                  <c:v>1.615866E-6</c:v>
                </c:pt>
                <c:pt idx="34360">
                  <c:v>1.6157710000000001E-6</c:v>
                </c:pt>
                <c:pt idx="34361">
                  <c:v>1.6156649999999999E-6</c:v>
                </c:pt>
                <c:pt idx="34362">
                  <c:v>1.6155700000000001E-6</c:v>
                </c:pt>
                <c:pt idx="34363">
                  <c:v>1.6154649999999999E-6</c:v>
                </c:pt>
                <c:pt idx="34364">
                  <c:v>1.615362E-6</c:v>
                </c:pt>
                <c:pt idx="34365">
                  <c:v>1.6152570000000001E-6</c:v>
                </c:pt>
                <c:pt idx="34366">
                  <c:v>1.6151640000000001E-6</c:v>
                </c:pt>
                <c:pt idx="34367">
                  <c:v>1.615061E-6</c:v>
                </c:pt>
                <c:pt idx="34368">
                  <c:v>1.6149570000000001E-6</c:v>
                </c:pt>
                <c:pt idx="34369">
                  <c:v>1.614856E-6</c:v>
                </c:pt>
                <c:pt idx="34370">
                  <c:v>1.6147509999999999E-6</c:v>
                </c:pt>
                <c:pt idx="34371">
                  <c:v>1.6146589999999999E-6</c:v>
                </c:pt>
                <c:pt idx="34372">
                  <c:v>1.614556E-6</c:v>
                </c:pt>
                <c:pt idx="34373">
                  <c:v>1.6144529999999999E-6</c:v>
                </c:pt>
                <c:pt idx="34374">
                  <c:v>1.6143519999999999E-6</c:v>
                </c:pt>
                <c:pt idx="34375">
                  <c:v>1.614247E-6</c:v>
                </c:pt>
                <c:pt idx="34376">
                  <c:v>1.6141529999999999E-6</c:v>
                </c:pt>
                <c:pt idx="34377">
                  <c:v>1.6140539999999999E-6</c:v>
                </c:pt>
                <c:pt idx="34378">
                  <c:v>1.6139440000000001E-6</c:v>
                </c:pt>
                <c:pt idx="34379">
                  <c:v>1.6138440000000001E-6</c:v>
                </c:pt>
                <c:pt idx="34380">
                  <c:v>1.613735E-6</c:v>
                </c:pt>
                <c:pt idx="34381">
                  <c:v>1.613641E-6</c:v>
                </c:pt>
                <c:pt idx="34382">
                  <c:v>1.6135380000000001E-6</c:v>
                </c:pt>
                <c:pt idx="34383">
                  <c:v>1.6134390000000001E-6</c:v>
                </c:pt>
                <c:pt idx="34384">
                  <c:v>1.6133399999999999E-6</c:v>
                </c:pt>
                <c:pt idx="34385">
                  <c:v>1.613237E-6</c:v>
                </c:pt>
                <c:pt idx="34386">
                  <c:v>1.613144E-6</c:v>
                </c:pt>
                <c:pt idx="34387">
                  <c:v>1.6130400000000001E-6</c:v>
                </c:pt>
                <c:pt idx="34388">
                  <c:v>1.612936E-6</c:v>
                </c:pt>
                <c:pt idx="34389">
                  <c:v>1.612829E-6</c:v>
                </c:pt>
                <c:pt idx="34390">
                  <c:v>1.6127339999999999E-6</c:v>
                </c:pt>
                <c:pt idx="34391">
                  <c:v>1.61263E-6</c:v>
                </c:pt>
                <c:pt idx="34392">
                  <c:v>1.6125260000000001E-6</c:v>
                </c:pt>
                <c:pt idx="34393">
                  <c:v>1.612422E-6</c:v>
                </c:pt>
                <c:pt idx="34394">
                  <c:v>1.612322E-6</c:v>
                </c:pt>
                <c:pt idx="34395">
                  <c:v>1.6122190000000001E-6</c:v>
                </c:pt>
                <c:pt idx="34396">
                  <c:v>1.612125E-6</c:v>
                </c:pt>
                <c:pt idx="34397">
                  <c:v>1.612022E-6</c:v>
                </c:pt>
                <c:pt idx="34398">
                  <c:v>1.6119209999999999E-6</c:v>
                </c:pt>
                <c:pt idx="34399">
                  <c:v>1.611816E-6</c:v>
                </c:pt>
                <c:pt idx="34400">
                  <c:v>1.6117219999999999E-6</c:v>
                </c:pt>
                <c:pt idx="34401">
                  <c:v>1.611618E-6</c:v>
                </c:pt>
                <c:pt idx="34402">
                  <c:v>1.6115130000000001E-6</c:v>
                </c:pt>
                <c:pt idx="34403">
                  <c:v>1.6114120000000001E-6</c:v>
                </c:pt>
                <c:pt idx="34404">
                  <c:v>1.6113060000000001E-6</c:v>
                </c:pt>
                <c:pt idx="34405">
                  <c:v>1.6112130000000001E-6</c:v>
                </c:pt>
                <c:pt idx="34406">
                  <c:v>1.61111E-6</c:v>
                </c:pt>
                <c:pt idx="34407">
                  <c:v>1.611005E-6</c:v>
                </c:pt>
                <c:pt idx="34408">
                  <c:v>1.610905E-6</c:v>
                </c:pt>
                <c:pt idx="34409">
                  <c:v>1.610798E-6</c:v>
                </c:pt>
                <c:pt idx="34410">
                  <c:v>1.6107060000000001E-6</c:v>
                </c:pt>
                <c:pt idx="34411">
                  <c:v>1.610605E-6</c:v>
                </c:pt>
                <c:pt idx="34412">
                  <c:v>1.610497E-6</c:v>
                </c:pt>
                <c:pt idx="34413">
                  <c:v>1.6104029999999999E-6</c:v>
                </c:pt>
                <c:pt idx="34414">
                  <c:v>1.6103029999999999E-6</c:v>
                </c:pt>
                <c:pt idx="34415">
                  <c:v>1.6101940000000001E-6</c:v>
                </c:pt>
                <c:pt idx="34416">
                  <c:v>1.610089E-6</c:v>
                </c:pt>
                <c:pt idx="34417">
                  <c:v>1.6099860000000001E-6</c:v>
                </c:pt>
                <c:pt idx="34418">
                  <c:v>1.609883E-6</c:v>
                </c:pt>
                <c:pt idx="34419">
                  <c:v>1.609792E-6</c:v>
                </c:pt>
                <c:pt idx="34420">
                  <c:v>1.609691E-6</c:v>
                </c:pt>
                <c:pt idx="34421">
                  <c:v>1.6095860000000001E-6</c:v>
                </c:pt>
                <c:pt idx="34422">
                  <c:v>1.6094899999999999E-6</c:v>
                </c:pt>
                <c:pt idx="34423">
                  <c:v>1.609383E-6</c:v>
                </c:pt>
                <c:pt idx="34424">
                  <c:v>1.609284E-6</c:v>
                </c:pt>
                <c:pt idx="34425">
                  <c:v>1.609176E-6</c:v>
                </c:pt>
                <c:pt idx="34426">
                  <c:v>1.6090810000000001E-6</c:v>
                </c:pt>
                <c:pt idx="34427">
                  <c:v>1.6089759999999999E-6</c:v>
                </c:pt>
                <c:pt idx="34428">
                  <c:v>1.6088810000000001E-6</c:v>
                </c:pt>
                <c:pt idx="34429">
                  <c:v>1.6087759999999999E-6</c:v>
                </c:pt>
                <c:pt idx="34430">
                  <c:v>1.6086769999999999E-6</c:v>
                </c:pt>
                <c:pt idx="34431">
                  <c:v>1.60857E-6</c:v>
                </c:pt>
                <c:pt idx="34432">
                  <c:v>1.608473E-6</c:v>
                </c:pt>
                <c:pt idx="34433">
                  <c:v>1.6083699999999999E-6</c:v>
                </c:pt>
                <c:pt idx="34434">
                  <c:v>1.6082609999999999E-6</c:v>
                </c:pt>
                <c:pt idx="34435">
                  <c:v>1.608166E-6</c:v>
                </c:pt>
                <c:pt idx="34436">
                  <c:v>1.608065E-6</c:v>
                </c:pt>
                <c:pt idx="34437">
                  <c:v>1.607959E-6</c:v>
                </c:pt>
                <c:pt idx="34438">
                  <c:v>1.6078619999999999E-6</c:v>
                </c:pt>
                <c:pt idx="34439">
                  <c:v>1.6077540000000001E-6</c:v>
                </c:pt>
                <c:pt idx="34440">
                  <c:v>1.60766E-6</c:v>
                </c:pt>
                <c:pt idx="34441">
                  <c:v>1.6075569999999999E-6</c:v>
                </c:pt>
                <c:pt idx="34442">
                  <c:v>1.60746E-6</c:v>
                </c:pt>
                <c:pt idx="34443">
                  <c:v>1.607353E-6</c:v>
                </c:pt>
                <c:pt idx="34444">
                  <c:v>1.607258E-6</c:v>
                </c:pt>
                <c:pt idx="34445">
                  <c:v>1.607154E-6</c:v>
                </c:pt>
                <c:pt idx="34446">
                  <c:v>1.607051E-6</c:v>
                </c:pt>
                <c:pt idx="34447">
                  <c:v>1.6069509999999999E-6</c:v>
                </c:pt>
                <c:pt idx="34448">
                  <c:v>1.606845E-6</c:v>
                </c:pt>
                <c:pt idx="34449">
                  <c:v>1.606752E-6</c:v>
                </c:pt>
                <c:pt idx="34450">
                  <c:v>1.6066490000000001E-6</c:v>
                </c:pt>
                <c:pt idx="34451">
                  <c:v>1.606545E-6</c:v>
                </c:pt>
                <c:pt idx="34452">
                  <c:v>1.606439E-6</c:v>
                </c:pt>
                <c:pt idx="34453">
                  <c:v>1.6063439999999999E-6</c:v>
                </c:pt>
                <c:pt idx="34454">
                  <c:v>1.606241E-6</c:v>
                </c:pt>
                <c:pt idx="34455">
                  <c:v>1.6061369999999999E-6</c:v>
                </c:pt>
                <c:pt idx="34456">
                  <c:v>1.6060360000000001E-6</c:v>
                </c:pt>
                <c:pt idx="34457">
                  <c:v>1.6059299999999999E-6</c:v>
                </c:pt>
                <c:pt idx="34458">
                  <c:v>1.6058379999999999E-6</c:v>
                </c:pt>
                <c:pt idx="34459">
                  <c:v>1.60574E-6</c:v>
                </c:pt>
                <c:pt idx="34460">
                  <c:v>1.6056370000000001E-6</c:v>
                </c:pt>
                <c:pt idx="34461">
                  <c:v>1.6055309999999999E-6</c:v>
                </c:pt>
                <c:pt idx="34462">
                  <c:v>1.6054229999999999E-6</c:v>
                </c:pt>
                <c:pt idx="34463">
                  <c:v>1.6053220000000001E-6</c:v>
                </c:pt>
                <c:pt idx="34464">
                  <c:v>1.6052220000000001E-6</c:v>
                </c:pt>
                <c:pt idx="34465">
                  <c:v>1.6051249999999999E-6</c:v>
                </c:pt>
                <c:pt idx="34466">
                  <c:v>1.605028E-6</c:v>
                </c:pt>
                <c:pt idx="34467">
                  <c:v>1.604926E-6</c:v>
                </c:pt>
                <c:pt idx="34468">
                  <c:v>1.6048240000000001E-6</c:v>
                </c:pt>
                <c:pt idx="34469">
                  <c:v>1.604721E-6</c:v>
                </c:pt>
                <c:pt idx="34470">
                  <c:v>1.604619E-6</c:v>
                </c:pt>
                <c:pt idx="34471">
                  <c:v>1.6045170000000001E-6</c:v>
                </c:pt>
                <c:pt idx="34472">
                  <c:v>1.604415E-6</c:v>
                </c:pt>
                <c:pt idx="34473">
                  <c:v>1.6043160000000001E-6</c:v>
                </c:pt>
                <c:pt idx="34474">
                  <c:v>1.6042109999999999E-6</c:v>
                </c:pt>
                <c:pt idx="34475">
                  <c:v>1.6041199999999999E-6</c:v>
                </c:pt>
                <c:pt idx="34476">
                  <c:v>1.604021E-6</c:v>
                </c:pt>
                <c:pt idx="34477">
                  <c:v>1.6039119999999999E-6</c:v>
                </c:pt>
                <c:pt idx="34478">
                  <c:v>1.603809E-6</c:v>
                </c:pt>
                <c:pt idx="34479">
                  <c:v>1.6037040000000001E-6</c:v>
                </c:pt>
                <c:pt idx="34480">
                  <c:v>1.6036040000000001E-6</c:v>
                </c:pt>
                <c:pt idx="34481">
                  <c:v>1.6035E-6</c:v>
                </c:pt>
                <c:pt idx="34482">
                  <c:v>1.603408E-6</c:v>
                </c:pt>
                <c:pt idx="34483">
                  <c:v>1.6033050000000001E-6</c:v>
                </c:pt>
                <c:pt idx="34484">
                  <c:v>1.6032050000000001E-6</c:v>
                </c:pt>
                <c:pt idx="34485">
                  <c:v>1.6030989999999999E-6</c:v>
                </c:pt>
                <c:pt idx="34486">
                  <c:v>1.6030050000000001E-6</c:v>
                </c:pt>
                <c:pt idx="34487">
                  <c:v>1.6028999999999999E-6</c:v>
                </c:pt>
                <c:pt idx="34488">
                  <c:v>1.6027970000000001E-6</c:v>
                </c:pt>
                <c:pt idx="34489">
                  <c:v>1.602696E-6</c:v>
                </c:pt>
                <c:pt idx="34490">
                  <c:v>1.6025919999999999E-6</c:v>
                </c:pt>
                <c:pt idx="34491">
                  <c:v>1.6024980000000001E-6</c:v>
                </c:pt>
                <c:pt idx="34492">
                  <c:v>1.6023939999999999E-6</c:v>
                </c:pt>
                <c:pt idx="34493">
                  <c:v>1.6022929999999999E-6</c:v>
                </c:pt>
                <c:pt idx="34494">
                  <c:v>1.602188E-6</c:v>
                </c:pt>
                <c:pt idx="34495">
                  <c:v>1.602096E-6</c:v>
                </c:pt>
                <c:pt idx="34496">
                  <c:v>1.601996E-6</c:v>
                </c:pt>
                <c:pt idx="34497">
                  <c:v>1.6018869999999999E-6</c:v>
                </c:pt>
                <c:pt idx="34498">
                  <c:v>1.601789E-6</c:v>
                </c:pt>
                <c:pt idx="34499">
                  <c:v>1.601684E-6</c:v>
                </c:pt>
                <c:pt idx="34500">
                  <c:v>1.6015809999999999E-6</c:v>
                </c:pt>
                <c:pt idx="34501">
                  <c:v>1.6014799999999999E-6</c:v>
                </c:pt>
                <c:pt idx="34502">
                  <c:v>1.6013780000000001E-6</c:v>
                </c:pt>
                <c:pt idx="34503">
                  <c:v>1.6012860000000001E-6</c:v>
                </c:pt>
                <c:pt idx="34504">
                  <c:v>1.6011819999999999E-6</c:v>
                </c:pt>
                <c:pt idx="34505">
                  <c:v>1.601086E-6</c:v>
                </c:pt>
                <c:pt idx="34506">
                  <c:v>1.600978E-6</c:v>
                </c:pt>
                <c:pt idx="34507">
                  <c:v>1.6008829999999999E-6</c:v>
                </c:pt>
                <c:pt idx="34508">
                  <c:v>1.600779E-6</c:v>
                </c:pt>
                <c:pt idx="34509">
                  <c:v>1.600676E-6</c:v>
                </c:pt>
                <c:pt idx="34510">
                  <c:v>1.6005740000000001E-6</c:v>
                </c:pt>
                <c:pt idx="34511">
                  <c:v>1.600472E-6</c:v>
                </c:pt>
                <c:pt idx="34512">
                  <c:v>1.600372E-6</c:v>
                </c:pt>
                <c:pt idx="34513">
                  <c:v>1.600271E-6</c:v>
                </c:pt>
                <c:pt idx="34514">
                  <c:v>1.6001759999999999E-6</c:v>
                </c:pt>
                <c:pt idx="34515">
                  <c:v>1.600071E-6</c:v>
                </c:pt>
                <c:pt idx="34516">
                  <c:v>1.5999759999999999E-6</c:v>
                </c:pt>
                <c:pt idx="34517">
                  <c:v>1.599874E-6</c:v>
                </c:pt>
                <c:pt idx="34518">
                  <c:v>1.5997689999999999E-6</c:v>
                </c:pt>
                <c:pt idx="34519">
                  <c:v>1.599673E-6</c:v>
                </c:pt>
                <c:pt idx="34520">
                  <c:v>1.5995680000000001E-6</c:v>
                </c:pt>
                <c:pt idx="34521">
                  <c:v>1.599465E-6</c:v>
                </c:pt>
                <c:pt idx="34522">
                  <c:v>1.5993620000000001E-6</c:v>
                </c:pt>
                <c:pt idx="34523">
                  <c:v>1.5992629999999999E-6</c:v>
                </c:pt>
                <c:pt idx="34524">
                  <c:v>1.5991610000000001E-6</c:v>
                </c:pt>
                <c:pt idx="34525">
                  <c:v>1.5990690000000001E-6</c:v>
                </c:pt>
                <c:pt idx="34526">
                  <c:v>1.598966E-6</c:v>
                </c:pt>
                <c:pt idx="34527">
                  <c:v>1.5988639999999999E-6</c:v>
                </c:pt>
                <c:pt idx="34528">
                  <c:v>1.5987620000000001E-6</c:v>
                </c:pt>
                <c:pt idx="34529">
                  <c:v>1.598659E-6</c:v>
                </c:pt>
                <c:pt idx="34530">
                  <c:v>1.5985630000000001E-6</c:v>
                </c:pt>
                <c:pt idx="34531">
                  <c:v>1.5984579999999999E-6</c:v>
                </c:pt>
                <c:pt idx="34532">
                  <c:v>1.5983630000000001E-6</c:v>
                </c:pt>
                <c:pt idx="34533">
                  <c:v>1.5982589999999999E-6</c:v>
                </c:pt>
                <c:pt idx="34534">
                  <c:v>1.5981570000000001E-6</c:v>
                </c:pt>
                <c:pt idx="34535">
                  <c:v>1.598054E-6</c:v>
                </c:pt>
                <c:pt idx="34536">
                  <c:v>1.5979580000000001E-6</c:v>
                </c:pt>
                <c:pt idx="34537">
                  <c:v>1.597854E-6</c:v>
                </c:pt>
                <c:pt idx="34538">
                  <c:v>1.5977580000000001E-6</c:v>
                </c:pt>
                <c:pt idx="34539">
                  <c:v>1.597654E-6</c:v>
                </c:pt>
                <c:pt idx="34540">
                  <c:v>1.597556E-6</c:v>
                </c:pt>
                <c:pt idx="34541">
                  <c:v>1.5974510000000001E-6</c:v>
                </c:pt>
                <c:pt idx="34542">
                  <c:v>1.5973590000000001E-6</c:v>
                </c:pt>
                <c:pt idx="34543">
                  <c:v>1.597256E-6</c:v>
                </c:pt>
                <c:pt idx="34544">
                  <c:v>1.5971510000000001E-6</c:v>
                </c:pt>
                <c:pt idx="34545">
                  <c:v>1.597048E-6</c:v>
                </c:pt>
                <c:pt idx="34546">
                  <c:v>1.5969440000000001E-6</c:v>
                </c:pt>
                <c:pt idx="34547">
                  <c:v>1.596851E-6</c:v>
                </c:pt>
                <c:pt idx="34548">
                  <c:v>1.5967469999999999E-6</c:v>
                </c:pt>
                <c:pt idx="34549">
                  <c:v>1.5966479999999999E-6</c:v>
                </c:pt>
                <c:pt idx="34550">
                  <c:v>1.596544E-6</c:v>
                </c:pt>
                <c:pt idx="34551">
                  <c:v>1.596449E-6</c:v>
                </c:pt>
                <c:pt idx="34552">
                  <c:v>1.596345E-6</c:v>
                </c:pt>
                <c:pt idx="34553">
                  <c:v>1.5962460000000001E-6</c:v>
                </c:pt>
                <c:pt idx="34554">
                  <c:v>1.5961390000000001E-6</c:v>
                </c:pt>
                <c:pt idx="34555">
                  <c:v>1.596045E-6</c:v>
                </c:pt>
                <c:pt idx="34556">
                  <c:v>1.595945E-6</c:v>
                </c:pt>
                <c:pt idx="34557">
                  <c:v>1.595838E-6</c:v>
                </c:pt>
                <c:pt idx="34558">
                  <c:v>1.5957429999999999E-6</c:v>
                </c:pt>
                <c:pt idx="34559">
                  <c:v>1.5956400000000001E-6</c:v>
                </c:pt>
                <c:pt idx="34560">
                  <c:v>1.5955359999999999E-6</c:v>
                </c:pt>
                <c:pt idx="34561">
                  <c:v>1.5954400000000001E-6</c:v>
                </c:pt>
                <c:pt idx="34562">
                  <c:v>1.5953349999999999E-6</c:v>
                </c:pt>
                <c:pt idx="34563">
                  <c:v>1.5952359999999999E-6</c:v>
                </c:pt>
                <c:pt idx="34564">
                  <c:v>1.595132E-6</c:v>
                </c:pt>
                <c:pt idx="34565">
                  <c:v>1.5950369999999999E-6</c:v>
                </c:pt>
                <c:pt idx="34566">
                  <c:v>1.594932E-6</c:v>
                </c:pt>
                <c:pt idx="34567">
                  <c:v>1.594838E-6</c:v>
                </c:pt>
                <c:pt idx="34568">
                  <c:v>1.5947360000000001E-6</c:v>
                </c:pt>
                <c:pt idx="34569">
                  <c:v>1.594632E-6</c:v>
                </c:pt>
                <c:pt idx="34570">
                  <c:v>1.594533E-6</c:v>
                </c:pt>
                <c:pt idx="34571">
                  <c:v>1.594426E-6</c:v>
                </c:pt>
                <c:pt idx="34572">
                  <c:v>1.594333E-6</c:v>
                </c:pt>
                <c:pt idx="34573">
                  <c:v>1.5942299999999999E-6</c:v>
                </c:pt>
                <c:pt idx="34574">
                  <c:v>1.5941290000000001E-6</c:v>
                </c:pt>
                <c:pt idx="34575">
                  <c:v>1.594025E-6</c:v>
                </c:pt>
                <c:pt idx="34576">
                  <c:v>1.5939290000000001E-6</c:v>
                </c:pt>
                <c:pt idx="34577">
                  <c:v>1.5938239999999999E-6</c:v>
                </c:pt>
                <c:pt idx="34578">
                  <c:v>1.5937300000000001E-6</c:v>
                </c:pt>
                <c:pt idx="34579">
                  <c:v>1.593627E-6</c:v>
                </c:pt>
                <c:pt idx="34580">
                  <c:v>1.5935300000000001E-6</c:v>
                </c:pt>
                <c:pt idx="34581">
                  <c:v>1.593427E-6</c:v>
                </c:pt>
                <c:pt idx="34582">
                  <c:v>1.593322E-6</c:v>
                </c:pt>
                <c:pt idx="34583">
                  <c:v>1.593221E-6</c:v>
                </c:pt>
                <c:pt idx="34584">
                  <c:v>1.5931170000000001E-6</c:v>
                </c:pt>
                <c:pt idx="34585">
                  <c:v>1.5930250000000001E-6</c:v>
                </c:pt>
                <c:pt idx="34586">
                  <c:v>1.5929240000000001E-6</c:v>
                </c:pt>
                <c:pt idx="34587">
                  <c:v>1.592821E-6</c:v>
                </c:pt>
                <c:pt idx="34588">
                  <c:v>1.592723E-6</c:v>
                </c:pt>
                <c:pt idx="34589">
                  <c:v>1.5926180000000001E-6</c:v>
                </c:pt>
                <c:pt idx="34590">
                  <c:v>1.5925260000000001E-6</c:v>
                </c:pt>
                <c:pt idx="34591">
                  <c:v>1.5924270000000001E-6</c:v>
                </c:pt>
                <c:pt idx="34592">
                  <c:v>1.5923190000000001E-6</c:v>
                </c:pt>
                <c:pt idx="34593">
                  <c:v>1.5922209999999999E-6</c:v>
                </c:pt>
                <c:pt idx="34594">
                  <c:v>1.5921129999999999E-6</c:v>
                </c:pt>
                <c:pt idx="34595">
                  <c:v>1.592017E-6</c:v>
                </c:pt>
                <c:pt idx="34596">
                  <c:v>1.5919149999999999E-6</c:v>
                </c:pt>
                <c:pt idx="34597">
                  <c:v>1.591826E-6</c:v>
                </c:pt>
                <c:pt idx="34598">
                  <c:v>1.5917280000000001E-6</c:v>
                </c:pt>
                <c:pt idx="34599">
                  <c:v>1.5916210000000001E-6</c:v>
                </c:pt>
                <c:pt idx="34600">
                  <c:v>1.591525E-6</c:v>
                </c:pt>
                <c:pt idx="34601">
                  <c:v>1.5914229999999999E-6</c:v>
                </c:pt>
                <c:pt idx="34602">
                  <c:v>1.591317E-6</c:v>
                </c:pt>
                <c:pt idx="34603">
                  <c:v>1.5912220000000001E-6</c:v>
                </c:pt>
                <c:pt idx="34604">
                  <c:v>1.5911210000000001E-6</c:v>
                </c:pt>
                <c:pt idx="34605">
                  <c:v>1.591021E-6</c:v>
                </c:pt>
                <c:pt idx="34606">
                  <c:v>1.590918E-6</c:v>
                </c:pt>
                <c:pt idx="34607">
                  <c:v>1.5908169999999999E-6</c:v>
                </c:pt>
                <c:pt idx="34608">
                  <c:v>1.590714E-6</c:v>
                </c:pt>
                <c:pt idx="34609">
                  <c:v>1.590619E-6</c:v>
                </c:pt>
                <c:pt idx="34610">
                  <c:v>1.5905179999999999E-6</c:v>
                </c:pt>
                <c:pt idx="34611">
                  <c:v>1.590421E-6</c:v>
                </c:pt>
                <c:pt idx="34612">
                  <c:v>1.5903170000000001E-6</c:v>
                </c:pt>
                <c:pt idx="34613">
                  <c:v>1.590228E-6</c:v>
                </c:pt>
                <c:pt idx="34614">
                  <c:v>1.5901259999999999E-6</c:v>
                </c:pt>
                <c:pt idx="34615">
                  <c:v>1.5900199999999999E-6</c:v>
                </c:pt>
                <c:pt idx="34616">
                  <c:v>1.589924E-6</c:v>
                </c:pt>
                <c:pt idx="34617">
                  <c:v>1.5898189999999999E-6</c:v>
                </c:pt>
                <c:pt idx="34618">
                  <c:v>1.589717E-6</c:v>
                </c:pt>
                <c:pt idx="34619">
                  <c:v>1.589614E-6</c:v>
                </c:pt>
                <c:pt idx="34620">
                  <c:v>1.589522E-6</c:v>
                </c:pt>
                <c:pt idx="34621">
                  <c:v>1.5894190000000001E-6</c:v>
                </c:pt>
                <c:pt idx="34622">
                  <c:v>1.5893209999999999E-6</c:v>
                </c:pt>
                <c:pt idx="34623">
                  <c:v>1.589218E-6</c:v>
                </c:pt>
                <c:pt idx="34624">
                  <c:v>1.589124E-6</c:v>
                </c:pt>
                <c:pt idx="34625">
                  <c:v>1.5890219999999999E-6</c:v>
                </c:pt>
                <c:pt idx="34626">
                  <c:v>1.588926E-6</c:v>
                </c:pt>
                <c:pt idx="34627">
                  <c:v>1.588819E-6</c:v>
                </c:pt>
                <c:pt idx="34628">
                  <c:v>1.588724E-6</c:v>
                </c:pt>
                <c:pt idx="34629">
                  <c:v>1.588619E-6</c:v>
                </c:pt>
                <c:pt idx="34630">
                  <c:v>1.5885229999999999E-6</c:v>
                </c:pt>
                <c:pt idx="34631">
                  <c:v>1.588419E-6</c:v>
                </c:pt>
                <c:pt idx="34632">
                  <c:v>1.5883210000000001E-6</c:v>
                </c:pt>
                <c:pt idx="34633">
                  <c:v>1.588219E-6</c:v>
                </c:pt>
                <c:pt idx="34634">
                  <c:v>1.588126E-6</c:v>
                </c:pt>
                <c:pt idx="34635">
                  <c:v>1.5880249999999999E-6</c:v>
                </c:pt>
                <c:pt idx="34636">
                  <c:v>1.5879240000000001E-6</c:v>
                </c:pt>
                <c:pt idx="34637">
                  <c:v>1.58782E-6</c:v>
                </c:pt>
                <c:pt idx="34638">
                  <c:v>1.587727E-6</c:v>
                </c:pt>
                <c:pt idx="34639">
                  <c:v>1.5876240000000001E-6</c:v>
                </c:pt>
                <c:pt idx="34640">
                  <c:v>1.587522E-6</c:v>
                </c:pt>
                <c:pt idx="34641">
                  <c:v>1.587422E-6</c:v>
                </c:pt>
                <c:pt idx="34642">
                  <c:v>1.587321E-6</c:v>
                </c:pt>
                <c:pt idx="34643">
                  <c:v>1.5872240000000001E-6</c:v>
                </c:pt>
                <c:pt idx="34644">
                  <c:v>1.587121E-6</c:v>
                </c:pt>
                <c:pt idx="34645">
                  <c:v>1.58703E-6</c:v>
                </c:pt>
                <c:pt idx="34646">
                  <c:v>1.586931E-6</c:v>
                </c:pt>
                <c:pt idx="34647">
                  <c:v>1.586825E-6</c:v>
                </c:pt>
                <c:pt idx="34648">
                  <c:v>1.586732E-6</c:v>
                </c:pt>
                <c:pt idx="34649">
                  <c:v>1.5866289999999999E-6</c:v>
                </c:pt>
                <c:pt idx="34650">
                  <c:v>1.5865219999999999E-6</c:v>
                </c:pt>
                <c:pt idx="34651">
                  <c:v>1.586426E-6</c:v>
                </c:pt>
                <c:pt idx="34652">
                  <c:v>1.586325E-6</c:v>
                </c:pt>
                <c:pt idx="34653">
                  <c:v>1.5862210000000001E-6</c:v>
                </c:pt>
                <c:pt idx="34654">
                  <c:v>1.5861289999999999E-6</c:v>
                </c:pt>
                <c:pt idx="34655">
                  <c:v>1.586027E-6</c:v>
                </c:pt>
                <c:pt idx="34656">
                  <c:v>1.585927E-6</c:v>
                </c:pt>
                <c:pt idx="34657">
                  <c:v>1.585825E-6</c:v>
                </c:pt>
                <c:pt idx="34658">
                  <c:v>1.585733E-6</c:v>
                </c:pt>
                <c:pt idx="34659">
                  <c:v>1.5856290000000001E-6</c:v>
                </c:pt>
                <c:pt idx="34660">
                  <c:v>1.5855309999999999E-6</c:v>
                </c:pt>
                <c:pt idx="34661">
                  <c:v>1.585427E-6</c:v>
                </c:pt>
                <c:pt idx="34662">
                  <c:v>1.585334E-6</c:v>
                </c:pt>
                <c:pt idx="34663">
                  <c:v>1.5852310000000001E-6</c:v>
                </c:pt>
                <c:pt idx="34664">
                  <c:v>1.5851319999999999E-6</c:v>
                </c:pt>
                <c:pt idx="34665">
                  <c:v>1.585027E-6</c:v>
                </c:pt>
                <c:pt idx="34666">
                  <c:v>1.584936E-6</c:v>
                </c:pt>
                <c:pt idx="34667">
                  <c:v>1.584835E-6</c:v>
                </c:pt>
                <c:pt idx="34668">
                  <c:v>1.58473E-6</c:v>
                </c:pt>
                <c:pt idx="34669">
                  <c:v>1.584637E-6</c:v>
                </c:pt>
                <c:pt idx="34670">
                  <c:v>1.584536E-6</c:v>
                </c:pt>
                <c:pt idx="34671">
                  <c:v>1.58443E-6</c:v>
                </c:pt>
                <c:pt idx="34672">
                  <c:v>1.584336E-6</c:v>
                </c:pt>
                <c:pt idx="34673">
                  <c:v>1.5842359999999999E-6</c:v>
                </c:pt>
                <c:pt idx="34674">
                  <c:v>1.58413E-6</c:v>
                </c:pt>
                <c:pt idx="34675">
                  <c:v>1.584037E-6</c:v>
                </c:pt>
                <c:pt idx="34676">
                  <c:v>1.583938E-6</c:v>
                </c:pt>
                <c:pt idx="34677">
                  <c:v>1.583832E-6</c:v>
                </c:pt>
                <c:pt idx="34678">
                  <c:v>1.583738E-6</c:v>
                </c:pt>
                <c:pt idx="34679">
                  <c:v>1.5836359999999999E-6</c:v>
                </c:pt>
                <c:pt idx="34680">
                  <c:v>1.5835360000000001E-6</c:v>
                </c:pt>
                <c:pt idx="34681">
                  <c:v>1.5834369999999999E-6</c:v>
                </c:pt>
                <c:pt idx="34682">
                  <c:v>1.5833379999999999E-6</c:v>
                </c:pt>
                <c:pt idx="34683">
                  <c:v>1.583239E-6</c:v>
                </c:pt>
                <c:pt idx="34684">
                  <c:v>1.58314E-6</c:v>
                </c:pt>
                <c:pt idx="34685">
                  <c:v>1.58304E-6</c:v>
                </c:pt>
                <c:pt idx="34686">
                  <c:v>1.582943E-6</c:v>
                </c:pt>
                <c:pt idx="34687">
                  <c:v>1.58284E-6</c:v>
                </c:pt>
                <c:pt idx="34688">
                  <c:v>1.582748E-6</c:v>
                </c:pt>
                <c:pt idx="34689">
                  <c:v>1.5826479999999999E-6</c:v>
                </c:pt>
                <c:pt idx="34690">
                  <c:v>1.582542E-6</c:v>
                </c:pt>
                <c:pt idx="34691">
                  <c:v>1.5824469999999999E-6</c:v>
                </c:pt>
                <c:pt idx="34692">
                  <c:v>1.582344E-6</c:v>
                </c:pt>
                <c:pt idx="34693">
                  <c:v>1.5822409999999999E-6</c:v>
                </c:pt>
                <c:pt idx="34694">
                  <c:v>1.5821460000000001E-6</c:v>
                </c:pt>
                <c:pt idx="34695">
                  <c:v>1.582043E-6</c:v>
                </c:pt>
                <c:pt idx="34696">
                  <c:v>1.581946E-6</c:v>
                </c:pt>
                <c:pt idx="34697">
                  <c:v>1.581844E-6</c:v>
                </c:pt>
                <c:pt idx="34698">
                  <c:v>1.581751E-6</c:v>
                </c:pt>
                <c:pt idx="34699">
                  <c:v>1.5816470000000001E-6</c:v>
                </c:pt>
                <c:pt idx="34700">
                  <c:v>1.5815550000000001E-6</c:v>
                </c:pt>
                <c:pt idx="34701">
                  <c:v>1.581454E-6</c:v>
                </c:pt>
                <c:pt idx="34702">
                  <c:v>1.5813499999999999E-6</c:v>
                </c:pt>
                <c:pt idx="34703">
                  <c:v>1.581255E-6</c:v>
                </c:pt>
                <c:pt idx="34704">
                  <c:v>1.5811519999999999E-6</c:v>
                </c:pt>
                <c:pt idx="34705">
                  <c:v>1.5810500000000001E-6</c:v>
                </c:pt>
                <c:pt idx="34706">
                  <c:v>1.580948E-6</c:v>
                </c:pt>
                <c:pt idx="34707">
                  <c:v>1.580854E-6</c:v>
                </c:pt>
                <c:pt idx="34708">
                  <c:v>1.5807519999999999E-6</c:v>
                </c:pt>
                <c:pt idx="34709">
                  <c:v>1.580656E-6</c:v>
                </c:pt>
                <c:pt idx="34710">
                  <c:v>1.580554E-6</c:v>
                </c:pt>
                <c:pt idx="34711">
                  <c:v>1.580462E-6</c:v>
                </c:pt>
                <c:pt idx="34712">
                  <c:v>1.5803600000000001E-6</c:v>
                </c:pt>
                <c:pt idx="34713">
                  <c:v>1.5802609999999999E-6</c:v>
                </c:pt>
                <c:pt idx="34714">
                  <c:v>1.580156E-6</c:v>
                </c:pt>
                <c:pt idx="34715">
                  <c:v>1.580063E-6</c:v>
                </c:pt>
                <c:pt idx="34716">
                  <c:v>1.5799629999999999E-6</c:v>
                </c:pt>
                <c:pt idx="34717">
                  <c:v>1.579858E-6</c:v>
                </c:pt>
                <c:pt idx="34718">
                  <c:v>1.579765E-6</c:v>
                </c:pt>
                <c:pt idx="34719">
                  <c:v>1.5796629999999999E-6</c:v>
                </c:pt>
                <c:pt idx="34720">
                  <c:v>1.57956E-6</c:v>
                </c:pt>
                <c:pt idx="34721">
                  <c:v>1.579468E-6</c:v>
                </c:pt>
                <c:pt idx="34722">
                  <c:v>1.579365E-6</c:v>
                </c:pt>
                <c:pt idx="34723">
                  <c:v>1.5792639999999999E-6</c:v>
                </c:pt>
                <c:pt idx="34724">
                  <c:v>1.5791639999999999E-6</c:v>
                </c:pt>
                <c:pt idx="34725">
                  <c:v>1.5790639999999999E-6</c:v>
                </c:pt>
                <c:pt idx="34726">
                  <c:v>1.5789719999999999E-6</c:v>
                </c:pt>
                <c:pt idx="34727">
                  <c:v>1.578869E-6</c:v>
                </c:pt>
                <c:pt idx="34728">
                  <c:v>1.578776E-6</c:v>
                </c:pt>
                <c:pt idx="34729">
                  <c:v>1.5786710000000001E-6</c:v>
                </c:pt>
                <c:pt idx="34730">
                  <c:v>1.578578E-6</c:v>
                </c:pt>
                <c:pt idx="34731">
                  <c:v>1.578475E-6</c:v>
                </c:pt>
                <c:pt idx="34732">
                  <c:v>1.5783790000000001E-6</c:v>
                </c:pt>
                <c:pt idx="34733">
                  <c:v>1.578277E-6</c:v>
                </c:pt>
                <c:pt idx="34734">
                  <c:v>1.5781720000000001E-6</c:v>
                </c:pt>
                <c:pt idx="34735">
                  <c:v>1.578077E-6</c:v>
                </c:pt>
                <c:pt idx="34736">
                  <c:v>1.5779730000000001E-6</c:v>
                </c:pt>
                <c:pt idx="34737">
                  <c:v>1.57788E-6</c:v>
                </c:pt>
                <c:pt idx="34738">
                  <c:v>1.577777E-6</c:v>
                </c:pt>
                <c:pt idx="34739">
                  <c:v>1.5776810000000001E-6</c:v>
                </c:pt>
                <c:pt idx="34740">
                  <c:v>1.57758E-6</c:v>
                </c:pt>
                <c:pt idx="34741">
                  <c:v>1.577487E-6</c:v>
                </c:pt>
                <c:pt idx="34742">
                  <c:v>1.5773830000000001E-6</c:v>
                </c:pt>
                <c:pt idx="34743">
                  <c:v>1.5772919999999999E-6</c:v>
                </c:pt>
                <c:pt idx="34744">
                  <c:v>1.5771910000000001E-6</c:v>
                </c:pt>
                <c:pt idx="34745">
                  <c:v>1.5770859999999999E-6</c:v>
                </c:pt>
                <c:pt idx="34746">
                  <c:v>1.5769929999999999E-6</c:v>
                </c:pt>
                <c:pt idx="34747">
                  <c:v>1.576889E-6</c:v>
                </c:pt>
                <c:pt idx="34748">
                  <c:v>1.576788E-6</c:v>
                </c:pt>
                <c:pt idx="34749">
                  <c:v>1.5766859999999999E-6</c:v>
                </c:pt>
                <c:pt idx="34750">
                  <c:v>1.5765949999999999E-6</c:v>
                </c:pt>
                <c:pt idx="34751">
                  <c:v>1.5764920000000001E-6</c:v>
                </c:pt>
                <c:pt idx="34752">
                  <c:v>1.5763949999999999E-6</c:v>
                </c:pt>
                <c:pt idx="34753">
                  <c:v>1.5762940000000001E-6</c:v>
                </c:pt>
                <c:pt idx="34754">
                  <c:v>1.5762E-6</c:v>
                </c:pt>
                <c:pt idx="34755">
                  <c:v>1.576099E-6</c:v>
                </c:pt>
                <c:pt idx="34756">
                  <c:v>1.5760020000000001E-6</c:v>
                </c:pt>
                <c:pt idx="34757">
                  <c:v>1.575898E-6</c:v>
                </c:pt>
                <c:pt idx="34758">
                  <c:v>1.575807E-6</c:v>
                </c:pt>
                <c:pt idx="34759">
                  <c:v>1.575707E-6</c:v>
                </c:pt>
                <c:pt idx="34760">
                  <c:v>1.5756020000000001E-6</c:v>
                </c:pt>
                <c:pt idx="34761">
                  <c:v>1.5755110000000001E-6</c:v>
                </c:pt>
                <c:pt idx="34762">
                  <c:v>1.575408E-6</c:v>
                </c:pt>
                <c:pt idx="34763">
                  <c:v>1.5753059999999999E-6</c:v>
                </c:pt>
                <c:pt idx="34764">
                  <c:v>1.5752120000000001E-6</c:v>
                </c:pt>
                <c:pt idx="34765">
                  <c:v>1.5751110000000001E-6</c:v>
                </c:pt>
                <c:pt idx="34766">
                  <c:v>1.575008E-6</c:v>
                </c:pt>
                <c:pt idx="34767">
                  <c:v>1.574916E-6</c:v>
                </c:pt>
                <c:pt idx="34768">
                  <c:v>1.5748149999999999E-6</c:v>
                </c:pt>
                <c:pt idx="34769">
                  <c:v>1.5747139999999999E-6</c:v>
                </c:pt>
                <c:pt idx="34770">
                  <c:v>1.574617E-6</c:v>
                </c:pt>
                <c:pt idx="34771">
                  <c:v>1.5745140000000001E-6</c:v>
                </c:pt>
                <c:pt idx="34772">
                  <c:v>1.5744239999999999E-6</c:v>
                </c:pt>
                <c:pt idx="34773">
                  <c:v>1.5743239999999999E-6</c:v>
                </c:pt>
                <c:pt idx="34774">
                  <c:v>1.5742220000000001E-6</c:v>
                </c:pt>
                <c:pt idx="34775">
                  <c:v>1.574126E-6</c:v>
                </c:pt>
                <c:pt idx="34776">
                  <c:v>1.5740220000000001E-6</c:v>
                </c:pt>
                <c:pt idx="34777">
                  <c:v>1.5739319999999999E-6</c:v>
                </c:pt>
                <c:pt idx="34778">
                  <c:v>1.5738310000000001E-6</c:v>
                </c:pt>
                <c:pt idx="34779">
                  <c:v>1.573727E-6</c:v>
                </c:pt>
                <c:pt idx="34780">
                  <c:v>1.5736329999999999E-6</c:v>
                </c:pt>
                <c:pt idx="34781">
                  <c:v>1.57353E-6</c:v>
                </c:pt>
                <c:pt idx="34782">
                  <c:v>1.5734320000000001E-6</c:v>
                </c:pt>
                <c:pt idx="34783">
                  <c:v>1.5733320000000001E-6</c:v>
                </c:pt>
                <c:pt idx="34784">
                  <c:v>1.5732400000000001E-6</c:v>
                </c:pt>
                <c:pt idx="34785">
                  <c:v>1.573138E-6</c:v>
                </c:pt>
                <c:pt idx="34786">
                  <c:v>1.573045E-6</c:v>
                </c:pt>
                <c:pt idx="34787">
                  <c:v>1.5729419999999999E-6</c:v>
                </c:pt>
                <c:pt idx="34788">
                  <c:v>1.5728439999999999E-6</c:v>
                </c:pt>
                <c:pt idx="34789">
                  <c:v>1.57274E-6</c:v>
                </c:pt>
                <c:pt idx="34790">
                  <c:v>1.5726490000000001E-6</c:v>
                </c:pt>
                <c:pt idx="34791">
                  <c:v>1.572548E-6</c:v>
                </c:pt>
                <c:pt idx="34792">
                  <c:v>1.572446E-6</c:v>
                </c:pt>
                <c:pt idx="34793">
                  <c:v>1.5723500000000001E-6</c:v>
                </c:pt>
                <c:pt idx="34794">
                  <c:v>1.572247E-6</c:v>
                </c:pt>
                <c:pt idx="34795">
                  <c:v>1.572157E-6</c:v>
                </c:pt>
                <c:pt idx="34796">
                  <c:v>1.5720599999999999E-6</c:v>
                </c:pt>
                <c:pt idx="34797">
                  <c:v>1.5719529999999999E-6</c:v>
                </c:pt>
                <c:pt idx="34798">
                  <c:v>1.571857E-6</c:v>
                </c:pt>
                <c:pt idx="34799">
                  <c:v>1.5717529999999999E-6</c:v>
                </c:pt>
                <c:pt idx="34800">
                  <c:v>1.5716600000000001E-6</c:v>
                </c:pt>
                <c:pt idx="34801">
                  <c:v>1.5715590000000001E-6</c:v>
                </c:pt>
                <c:pt idx="34802">
                  <c:v>1.5714689999999999E-6</c:v>
                </c:pt>
                <c:pt idx="34803">
                  <c:v>1.5713699999999999E-6</c:v>
                </c:pt>
                <c:pt idx="34804">
                  <c:v>1.5712699999999999E-6</c:v>
                </c:pt>
                <c:pt idx="34805">
                  <c:v>1.571174E-6</c:v>
                </c:pt>
                <c:pt idx="34806">
                  <c:v>1.5710690000000001E-6</c:v>
                </c:pt>
                <c:pt idx="34807">
                  <c:v>1.5709770000000001E-6</c:v>
                </c:pt>
                <c:pt idx="34808">
                  <c:v>1.570876E-6</c:v>
                </c:pt>
                <c:pt idx="34809">
                  <c:v>1.570775E-6</c:v>
                </c:pt>
                <c:pt idx="34810">
                  <c:v>1.5706780000000001E-6</c:v>
                </c:pt>
                <c:pt idx="34811">
                  <c:v>1.570576E-6</c:v>
                </c:pt>
                <c:pt idx="34812">
                  <c:v>1.5704870000000001E-6</c:v>
                </c:pt>
                <c:pt idx="34813">
                  <c:v>1.570391E-6</c:v>
                </c:pt>
                <c:pt idx="34814">
                  <c:v>1.5702860000000001E-6</c:v>
                </c:pt>
                <c:pt idx="34815">
                  <c:v>1.570185E-6</c:v>
                </c:pt>
                <c:pt idx="34816">
                  <c:v>1.570086E-6</c:v>
                </c:pt>
                <c:pt idx="34817">
                  <c:v>1.569984E-6</c:v>
                </c:pt>
                <c:pt idx="34818">
                  <c:v>1.5698950000000001E-6</c:v>
                </c:pt>
                <c:pt idx="34819">
                  <c:v>1.569799E-6</c:v>
                </c:pt>
                <c:pt idx="34820">
                  <c:v>1.569694E-6</c:v>
                </c:pt>
                <c:pt idx="34821">
                  <c:v>1.5695979999999999E-6</c:v>
                </c:pt>
                <c:pt idx="34822">
                  <c:v>1.569494E-6</c:v>
                </c:pt>
                <c:pt idx="34823">
                  <c:v>1.569401E-6</c:v>
                </c:pt>
                <c:pt idx="34824">
                  <c:v>1.5693E-6</c:v>
                </c:pt>
                <c:pt idx="34825">
                  <c:v>1.569209E-6</c:v>
                </c:pt>
                <c:pt idx="34826">
                  <c:v>1.569111E-6</c:v>
                </c:pt>
                <c:pt idx="34827">
                  <c:v>1.569012E-6</c:v>
                </c:pt>
                <c:pt idx="34828">
                  <c:v>1.5689140000000001E-6</c:v>
                </c:pt>
                <c:pt idx="34829">
                  <c:v>1.568811E-6</c:v>
                </c:pt>
                <c:pt idx="34830">
                  <c:v>1.5687210000000001E-6</c:v>
                </c:pt>
                <c:pt idx="34831">
                  <c:v>1.5686210000000001E-6</c:v>
                </c:pt>
                <c:pt idx="34832">
                  <c:v>1.5685169999999999E-6</c:v>
                </c:pt>
                <c:pt idx="34833">
                  <c:v>1.5684239999999999E-6</c:v>
                </c:pt>
                <c:pt idx="34834">
                  <c:v>1.5683230000000001E-6</c:v>
                </c:pt>
                <c:pt idx="34835">
                  <c:v>1.568221E-6</c:v>
                </c:pt>
                <c:pt idx="34836">
                  <c:v>1.5681240000000001E-6</c:v>
                </c:pt>
                <c:pt idx="34837">
                  <c:v>1.568022E-6</c:v>
                </c:pt>
                <c:pt idx="34838">
                  <c:v>1.5679339999999999E-6</c:v>
                </c:pt>
                <c:pt idx="34839">
                  <c:v>1.5678339999999999E-6</c:v>
                </c:pt>
                <c:pt idx="34840">
                  <c:v>1.5677390000000001E-6</c:v>
                </c:pt>
                <c:pt idx="34841">
                  <c:v>1.567636E-6</c:v>
                </c:pt>
                <c:pt idx="34842">
                  <c:v>1.567539E-6</c:v>
                </c:pt>
                <c:pt idx="34843">
                  <c:v>1.567438E-6</c:v>
                </c:pt>
                <c:pt idx="34844">
                  <c:v>1.5673400000000001E-6</c:v>
                </c:pt>
                <c:pt idx="34845">
                  <c:v>1.5672410000000001E-6</c:v>
                </c:pt>
                <c:pt idx="34846">
                  <c:v>1.567146E-6</c:v>
                </c:pt>
                <c:pt idx="34847">
                  <c:v>1.567047E-6</c:v>
                </c:pt>
                <c:pt idx="34848">
                  <c:v>1.566955E-6</c:v>
                </c:pt>
                <c:pt idx="34849">
                  <c:v>1.5668519999999999E-6</c:v>
                </c:pt>
                <c:pt idx="34850">
                  <c:v>1.5667599999999999E-6</c:v>
                </c:pt>
                <c:pt idx="34851">
                  <c:v>1.5666609999999999E-6</c:v>
                </c:pt>
                <c:pt idx="34852">
                  <c:v>1.5665590000000001E-6</c:v>
                </c:pt>
                <c:pt idx="34853">
                  <c:v>1.566464E-6</c:v>
                </c:pt>
                <c:pt idx="34854">
                  <c:v>1.566364E-6</c:v>
                </c:pt>
                <c:pt idx="34855">
                  <c:v>1.566263E-6</c:v>
                </c:pt>
                <c:pt idx="34856">
                  <c:v>1.566164E-6</c:v>
                </c:pt>
                <c:pt idx="34857">
                  <c:v>1.5660680000000001E-6</c:v>
                </c:pt>
                <c:pt idx="34858">
                  <c:v>1.5659670000000001E-6</c:v>
                </c:pt>
                <c:pt idx="34859">
                  <c:v>1.565879E-6</c:v>
                </c:pt>
                <c:pt idx="34860">
                  <c:v>1.56578E-6</c:v>
                </c:pt>
                <c:pt idx="34861">
                  <c:v>1.565681E-6</c:v>
                </c:pt>
                <c:pt idx="34862">
                  <c:v>1.565582E-6</c:v>
                </c:pt>
                <c:pt idx="34863">
                  <c:v>1.565482E-6</c:v>
                </c:pt>
                <c:pt idx="34864">
                  <c:v>1.5653869999999999E-6</c:v>
                </c:pt>
                <c:pt idx="34865">
                  <c:v>1.5652840000000001E-6</c:v>
                </c:pt>
                <c:pt idx="34866">
                  <c:v>1.5651939999999999E-6</c:v>
                </c:pt>
                <c:pt idx="34867">
                  <c:v>1.565097E-6</c:v>
                </c:pt>
                <c:pt idx="34868">
                  <c:v>1.564992E-6</c:v>
                </c:pt>
                <c:pt idx="34869">
                  <c:v>1.564899E-6</c:v>
                </c:pt>
                <c:pt idx="34870">
                  <c:v>1.564798E-6</c:v>
                </c:pt>
                <c:pt idx="34871">
                  <c:v>1.564699E-6</c:v>
                </c:pt>
                <c:pt idx="34872">
                  <c:v>1.5646039999999999E-6</c:v>
                </c:pt>
                <c:pt idx="34873">
                  <c:v>1.5645020000000001E-6</c:v>
                </c:pt>
                <c:pt idx="34874">
                  <c:v>1.5644110000000001E-6</c:v>
                </c:pt>
                <c:pt idx="34875">
                  <c:v>1.564315E-6</c:v>
                </c:pt>
                <c:pt idx="34876">
                  <c:v>1.5642110000000001E-6</c:v>
                </c:pt>
                <c:pt idx="34877">
                  <c:v>1.5641190000000001E-6</c:v>
                </c:pt>
                <c:pt idx="34878">
                  <c:v>1.5640190000000001E-6</c:v>
                </c:pt>
                <c:pt idx="34879">
                  <c:v>1.5639190000000001E-6</c:v>
                </c:pt>
                <c:pt idx="34880">
                  <c:v>1.563823E-6</c:v>
                </c:pt>
                <c:pt idx="34881">
                  <c:v>1.5637200000000001E-6</c:v>
                </c:pt>
                <c:pt idx="34882">
                  <c:v>1.5636299999999999E-6</c:v>
                </c:pt>
                <c:pt idx="34883">
                  <c:v>1.5635309999999999E-6</c:v>
                </c:pt>
                <c:pt idx="34884">
                  <c:v>1.563432E-6</c:v>
                </c:pt>
                <c:pt idx="34885">
                  <c:v>1.5633360000000001E-6</c:v>
                </c:pt>
                <c:pt idx="34886">
                  <c:v>1.563234E-6</c:v>
                </c:pt>
                <c:pt idx="34887">
                  <c:v>1.5631440000000001E-6</c:v>
                </c:pt>
                <c:pt idx="34888">
                  <c:v>1.563048E-6</c:v>
                </c:pt>
                <c:pt idx="34889">
                  <c:v>1.562943E-6</c:v>
                </c:pt>
                <c:pt idx="34890">
                  <c:v>1.562843E-6</c:v>
                </c:pt>
                <c:pt idx="34891">
                  <c:v>1.562744E-6</c:v>
                </c:pt>
                <c:pt idx="34892">
                  <c:v>1.562644E-6</c:v>
                </c:pt>
                <c:pt idx="34893">
                  <c:v>1.562551E-6</c:v>
                </c:pt>
                <c:pt idx="34894">
                  <c:v>1.5624489999999999E-6</c:v>
                </c:pt>
                <c:pt idx="34895">
                  <c:v>1.56236E-6</c:v>
                </c:pt>
                <c:pt idx="34896">
                  <c:v>1.5622639999999999E-6</c:v>
                </c:pt>
                <c:pt idx="34897">
                  <c:v>1.562159E-6</c:v>
                </c:pt>
                <c:pt idx="34898">
                  <c:v>1.5620639999999999E-6</c:v>
                </c:pt>
                <c:pt idx="34899">
                  <c:v>1.561959E-6</c:v>
                </c:pt>
                <c:pt idx="34900">
                  <c:v>1.5618649999999999E-6</c:v>
                </c:pt>
                <c:pt idx="34901">
                  <c:v>1.561761E-6</c:v>
                </c:pt>
                <c:pt idx="34902">
                  <c:v>1.561668E-6</c:v>
                </c:pt>
                <c:pt idx="34903">
                  <c:v>1.561569E-6</c:v>
                </c:pt>
                <c:pt idx="34904">
                  <c:v>1.5614809999999999E-6</c:v>
                </c:pt>
                <c:pt idx="34905">
                  <c:v>1.561386E-6</c:v>
                </c:pt>
                <c:pt idx="34906">
                  <c:v>1.5612800000000001E-6</c:v>
                </c:pt>
                <c:pt idx="34907">
                  <c:v>1.5611800000000001E-6</c:v>
                </c:pt>
                <c:pt idx="34908">
                  <c:v>1.5610829999999999E-6</c:v>
                </c:pt>
                <c:pt idx="34909">
                  <c:v>1.560979E-6</c:v>
                </c:pt>
                <c:pt idx="34910">
                  <c:v>1.560887E-6</c:v>
                </c:pt>
                <c:pt idx="34911">
                  <c:v>1.560788E-6</c:v>
                </c:pt>
                <c:pt idx="34912">
                  <c:v>1.5606890000000001E-6</c:v>
                </c:pt>
                <c:pt idx="34913">
                  <c:v>1.5605919999999999E-6</c:v>
                </c:pt>
                <c:pt idx="34914">
                  <c:v>1.5604929999999999E-6</c:v>
                </c:pt>
                <c:pt idx="34915">
                  <c:v>1.5603990000000001E-6</c:v>
                </c:pt>
                <c:pt idx="34916">
                  <c:v>1.560297E-6</c:v>
                </c:pt>
                <c:pt idx="34917">
                  <c:v>1.5602079999999999E-6</c:v>
                </c:pt>
                <c:pt idx="34918">
                  <c:v>1.560111E-6</c:v>
                </c:pt>
                <c:pt idx="34919">
                  <c:v>1.560005E-6</c:v>
                </c:pt>
                <c:pt idx="34920">
                  <c:v>1.559912E-6</c:v>
                </c:pt>
                <c:pt idx="34921">
                  <c:v>1.5598099999999999E-6</c:v>
                </c:pt>
                <c:pt idx="34922">
                  <c:v>1.559706E-6</c:v>
                </c:pt>
                <c:pt idx="34923">
                  <c:v>1.559614E-6</c:v>
                </c:pt>
                <c:pt idx="34924">
                  <c:v>1.5595160000000001E-6</c:v>
                </c:pt>
                <c:pt idx="34925">
                  <c:v>1.55942E-6</c:v>
                </c:pt>
                <c:pt idx="34926">
                  <c:v>1.559315E-6</c:v>
                </c:pt>
                <c:pt idx="34927">
                  <c:v>1.559222E-6</c:v>
                </c:pt>
                <c:pt idx="34928">
                  <c:v>1.559123E-6</c:v>
                </c:pt>
                <c:pt idx="34929">
                  <c:v>1.5590279999999999E-6</c:v>
                </c:pt>
                <c:pt idx="34930">
                  <c:v>1.5589269999999999E-6</c:v>
                </c:pt>
                <c:pt idx="34931">
                  <c:v>1.558837E-6</c:v>
                </c:pt>
                <c:pt idx="34932">
                  <c:v>1.5587359999999999E-6</c:v>
                </c:pt>
                <c:pt idx="34933">
                  <c:v>1.55864E-6</c:v>
                </c:pt>
                <c:pt idx="34934">
                  <c:v>1.5585369999999999E-6</c:v>
                </c:pt>
                <c:pt idx="34935">
                  <c:v>1.558445E-6</c:v>
                </c:pt>
                <c:pt idx="34936">
                  <c:v>1.558348E-6</c:v>
                </c:pt>
                <c:pt idx="34937">
                  <c:v>1.5582420000000001E-6</c:v>
                </c:pt>
                <c:pt idx="34938">
                  <c:v>1.558147E-6</c:v>
                </c:pt>
                <c:pt idx="34939">
                  <c:v>1.558047E-6</c:v>
                </c:pt>
                <c:pt idx="34940">
                  <c:v>1.557956E-6</c:v>
                </c:pt>
                <c:pt idx="34941">
                  <c:v>1.557855E-6</c:v>
                </c:pt>
                <c:pt idx="34942">
                  <c:v>1.5577590000000001E-6</c:v>
                </c:pt>
                <c:pt idx="34943">
                  <c:v>1.5576590000000001E-6</c:v>
                </c:pt>
                <c:pt idx="34944">
                  <c:v>1.557565E-6</c:v>
                </c:pt>
                <c:pt idx="34945">
                  <c:v>1.557464E-6</c:v>
                </c:pt>
                <c:pt idx="34946">
                  <c:v>1.557374E-6</c:v>
                </c:pt>
                <c:pt idx="34947">
                  <c:v>1.557272E-6</c:v>
                </c:pt>
                <c:pt idx="34948">
                  <c:v>1.5571760000000001E-6</c:v>
                </c:pt>
                <c:pt idx="34949">
                  <c:v>1.557072E-6</c:v>
                </c:pt>
                <c:pt idx="34950">
                  <c:v>1.556981E-6</c:v>
                </c:pt>
                <c:pt idx="34951">
                  <c:v>1.5568840000000001E-6</c:v>
                </c:pt>
                <c:pt idx="34952">
                  <c:v>1.5567789999999999E-6</c:v>
                </c:pt>
                <c:pt idx="34953">
                  <c:v>1.556684E-6</c:v>
                </c:pt>
                <c:pt idx="34954">
                  <c:v>1.556582E-6</c:v>
                </c:pt>
                <c:pt idx="34955">
                  <c:v>1.55649E-6</c:v>
                </c:pt>
                <c:pt idx="34956">
                  <c:v>1.5563889999999999E-6</c:v>
                </c:pt>
                <c:pt idx="34957">
                  <c:v>1.5563E-6</c:v>
                </c:pt>
                <c:pt idx="34958">
                  <c:v>1.5562010000000001E-6</c:v>
                </c:pt>
                <c:pt idx="34959">
                  <c:v>1.5561049999999999E-6</c:v>
                </c:pt>
                <c:pt idx="34960">
                  <c:v>1.556007E-6</c:v>
                </c:pt>
                <c:pt idx="34961">
                  <c:v>1.555908E-6</c:v>
                </c:pt>
                <c:pt idx="34962">
                  <c:v>1.555816E-6</c:v>
                </c:pt>
                <c:pt idx="34963">
                  <c:v>1.555714E-6</c:v>
                </c:pt>
                <c:pt idx="34964">
                  <c:v>1.5556139999999999E-6</c:v>
                </c:pt>
                <c:pt idx="34965">
                  <c:v>1.5555129999999999E-6</c:v>
                </c:pt>
                <c:pt idx="34966">
                  <c:v>1.555417E-6</c:v>
                </c:pt>
                <c:pt idx="34967">
                  <c:v>1.5553190000000001E-6</c:v>
                </c:pt>
                <c:pt idx="34968">
                  <c:v>1.555226E-6</c:v>
                </c:pt>
                <c:pt idx="34969">
                  <c:v>1.555126E-6</c:v>
                </c:pt>
                <c:pt idx="34970">
                  <c:v>1.555039E-6</c:v>
                </c:pt>
                <c:pt idx="34971">
                  <c:v>1.5549389999999999E-6</c:v>
                </c:pt>
                <c:pt idx="34972">
                  <c:v>1.55484E-6</c:v>
                </c:pt>
                <c:pt idx="34973">
                  <c:v>1.5547370000000001E-6</c:v>
                </c:pt>
                <c:pt idx="34974">
                  <c:v>1.5546440000000001E-6</c:v>
                </c:pt>
                <c:pt idx="34975">
                  <c:v>1.5545459999999999E-6</c:v>
                </c:pt>
                <c:pt idx="34976">
                  <c:v>1.554443E-6</c:v>
                </c:pt>
                <c:pt idx="34977">
                  <c:v>1.554352E-6</c:v>
                </c:pt>
                <c:pt idx="34978">
                  <c:v>1.554252E-6</c:v>
                </c:pt>
                <c:pt idx="34979">
                  <c:v>1.5541530000000001E-6</c:v>
                </c:pt>
                <c:pt idx="34980">
                  <c:v>1.554058E-6</c:v>
                </c:pt>
                <c:pt idx="34981">
                  <c:v>1.5539569999999999E-6</c:v>
                </c:pt>
                <c:pt idx="34982">
                  <c:v>1.553868E-6</c:v>
                </c:pt>
                <c:pt idx="34983">
                  <c:v>1.5537729999999999E-6</c:v>
                </c:pt>
                <c:pt idx="34984">
                  <c:v>1.553668E-6</c:v>
                </c:pt>
                <c:pt idx="34985">
                  <c:v>1.5535729999999999E-6</c:v>
                </c:pt>
                <c:pt idx="34986">
                  <c:v>1.5534710000000001E-6</c:v>
                </c:pt>
                <c:pt idx="34987">
                  <c:v>1.553377E-6</c:v>
                </c:pt>
                <c:pt idx="34988">
                  <c:v>1.553277E-6</c:v>
                </c:pt>
                <c:pt idx="34989">
                  <c:v>1.5531880000000001E-6</c:v>
                </c:pt>
                <c:pt idx="34990">
                  <c:v>1.5530899999999999E-6</c:v>
                </c:pt>
                <c:pt idx="34991">
                  <c:v>1.552991E-6</c:v>
                </c:pt>
                <c:pt idx="34992">
                  <c:v>1.5528969999999999E-6</c:v>
                </c:pt>
                <c:pt idx="34993">
                  <c:v>1.552793E-6</c:v>
                </c:pt>
                <c:pt idx="34994">
                  <c:v>1.5527E-6</c:v>
                </c:pt>
                <c:pt idx="34995">
                  <c:v>1.5525960000000001E-6</c:v>
                </c:pt>
                <c:pt idx="34996">
                  <c:v>1.552503E-6</c:v>
                </c:pt>
                <c:pt idx="34997">
                  <c:v>1.552403E-6</c:v>
                </c:pt>
                <c:pt idx="34998">
                  <c:v>1.5523139999999999E-6</c:v>
                </c:pt>
                <c:pt idx="34999">
                  <c:v>1.5522139999999999E-6</c:v>
                </c:pt>
                <c:pt idx="35000">
                  <c:v>1.5521219999999999E-6</c:v>
                </c:pt>
                <c:pt idx="35001">
                  <c:v>1.552019E-6</c:v>
                </c:pt>
                <c:pt idx="35002">
                  <c:v>1.5519229999999999E-6</c:v>
                </c:pt>
                <c:pt idx="35003">
                  <c:v>1.551828E-6</c:v>
                </c:pt>
                <c:pt idx="35004">
                  <c:v>1.551728E-6</c:v>
                </c:pt>
                <c:pt idx="35005">
                  <c:v>1.5516290000000001E-6</c:v>
                </c:pt>
                <c:pt idx="35006">
                  <c:v>1.5515329999999999E-6</c:v>
                </c:pt>
                <c:pt idx="35007">
                  <c:v>1.5514310000000001E-6</c:v>
                </c:pt>
                <c:pt idx="35008">
                  <c:v>1.551342E-6</c:v>
                </c:pt>
                <c:pt idx="35009">
                  <c:v>1.551245E-6</c:v>
                </c:pt>
                <c:pt idx="35010">
                  <c:v>1.551143E-6</c:v>
                </c:pt>
                <c:pt idx="35011">
                  <c:v>1.551053E-6</c:v>
                </c:pt>
                <c:pt idx="35012">
                  <c:v>1.550952E-6</c:v>
                </c:pt>
                <c:pt idx="35013">
                  <c:v>1.550851E-6</c:v>
                </c:pt>
                <c:pt idx="35014">
                  <c:v>1.5507560000000001E-6</c:v>
                </c:pt>
                <c:pt idx="35015">
                  <c:v>1.550654E-6</c:v>
                </c:pt>
                <c:pt idx="35016">
                  <c:v>1.550562E-6</c:v>
                </c:pt>
                <c:pt idx="35017">
                  <c:v>1.550467E-6</c:v>
                </c:pt>
                <c:pt idx="35018">
                  <c:v>1.5503640000000001E-6</c:v>
                </c:pt>
                <c:pt idx="35019">
                  <c:v>1.5502710000000001E-6</c:v>
                </c:pt>
                <c:pt idx="35020">
                  <c:v>1.550169E-6</c:v>
                </c:pt>
                <c:pt idx="35021">
                  <c:v>1.550076E-6</c:v>
                </c:pt>
                <c:pt idx="35022">
                  <c:v>1.549977E-6</c:v>
                </c:pt>
                <c:pt idx="35023">
                  <c:v>1.5498890000000001E-6</c:v>
                </c:pt>
                <c:pt idx="35024">
                  <c:v>1.5497899999999999E-6</c:v>
                </c:pt>
                <c:pt idx="35025">
                  <c:v>1.549692E-6</c:v>
                </c:pt>
                <c:pt idx="35026">
                  <c:v>1.549595E-6</c:v>
                </c:pt>
                <c:pt idx="35027">
                  <c:v>1.549493E-6</c:v>
                </c:pt>
                <c:pt idx="35028">
                  <c:v>1.549402E-6</c:v>
                </c:pt>
                <c:pt idx="35029">
                  <c:v>1.549304E-6</c:v>
                </c:pt>
                <c:pt idx="35030">
                  <c:v>1.549201E-6</c:v>
                </c:pt>
                <c:pt idx="35031">
                  <c:v>1.549111E-6</c:v>
                </c:pt>
                <c:pt idx="35032">
                  <c:v>1.5490130000000001E-6</c:v>
                </c:pt>
                <c:pt idx="35033">
                  <c:v>1.548911E-6</c:v>
                </c:pt>
                <c:pt idx="35034">
                  <c:v>1.548819E-6</c:v>
                </c:pt>
                <c:pt idx="35035">
                  <c:v>1.548718E-6</c:v>
                </c:pt>
                <c:pt idx="35036">
                  <c:v>1.548619E-6</c:v>
                </c:pt>
                <c:pt idx="35037">
                  <c:v>1.5485220000000001E-6</c:v>
                </c:pt>
                <c:pt idx="35038">
                  <c:v>1.5484230000000001E-6</c:v>
                </c:pt>
                <c:pt idx="35039">
                  <c:v>1.548335E-6</c:v>
                </c:pt>
                <c:pt idx="35040">
                  <c:v>1.548236E-6</c:v>
                </c:pt>
                <c:pt idx="35041">
                  <c:v>1.5481400000000001E-6</c:v>
                </c:pt>
                <c:pt idx="35042">
                  <c:v>1.5480400000000001E-6</c:v>
                </c:pt>
                <c:pt idx="35043">
                  <c:v>1.5479489999999999E-6</c:v>
                </c:pt>
                <c:pt idx="35044">
                  <c:v>1.5478489999999999E-6</c:v>
                </c:pt>
                <c:pt idx="35045">
                  <c:v>1.547752E-6</c:v>
                </c:pt>
                <c:pt idx="35046">
                  <c:v>1.5476499999999999E-6</c:v>
                </c:pt>
                <c:pt idx="35047">
                  <c:v>1.547561E-6</c:v>
                </c:pt>
                <c:pt idx="35048">
                  <c:v>1.547463E-6</c:v>
                </c:pt>
                <c:pt idx="35049">
                  <c:v>1.547361E-6</c:v>
                </c:pt>
                <c:pt idx="35050">
                  <c:v>1.547271E-6</c:v>
                </c:pt>
                <c:pt idx="35051">
                  <c:v>1.5471730000000001E-6</c:v>
                </c:pt>
                <c:pt idx="35052">
                  <c:v>1.5470720000000001E-6</c:v>
                </c:pt>
                <c:pt idx="35053">
                  <c:v>1.5469740000000001E-6</c:v>
                </c:pt>
                <c:pt idx="35054">
                  <c:v>1.5468730000000001E-6</c:v>
                </c:pt>
                <c:pt idx="35055">
                  <c:v>1.5467839999999999E-6</c:v>
                </c:pt>
                <c:pt idx="35056">
                  <c:v>1.546687E-6</c:v>
                </c:pt>
                <c:pt idx="35057">
                  <c:v>1.5465890000000001E-6</c:v>
                </c:pt>
                <c:pt idx="35058">
                  <c:v>1.5464919999999999E-6</c:v>
                </c:pt>
                <c:pt idx="35059">
                  <c:v>1.5463929999999999E-6</c:v>
                </c:pt>
                <c:pt idx="35060">
                  <c:v>1.546303E-6</c:v>
                </c:pt>
                <c:pt idx="35061">
                  <c:v>1.546202E-6</c:v>
                </c:pt>
                <c:pt idx="35062">
                  <c:v>1.5461089999999999E-6</c:v>
                </c:pt>
                <c:pt idx="35063">
                  <c:v>1.5460089999999999E-6</c:v>
                </c:pt>
                <c:pt idx="35064">
                  <c:v>1.5459140000000001E-6</c:v>
                </c:pt>
                <c:pt idx="35065">
                  <c:v>1.545812E-6</c:v>
                </c:pt>
                <c:pt idx="35066">
                  <c:v>1.545726E-6</c:v>
                </c:pt>
                <c:pt idx="35067">
                  <c:v>1.545628E-6</c:v>
                </c:pt>
                <c:pt idx="35068">
                  <c:v>1.545535E-6</c:v>
                </c:pt>
                <c:pt idx="35069">
                  <c:v>1.5454329999999999E-6</c:v>
                </c:pt>
                <c:pt idx="35070">
                  <c:v>1.5453310000000001E-6</c:v>
                </c:pt>
                <c:pt idx="35071">
                  <c:v>1.54523E-6</c:v>
                </c:pt>
                <c:pt idx="35072">
                  <c:v>1.54513E-6</c:v>
                </c:pt>
                <c:pt idx="35073">
                  <c:v>1.545036E-6</c:v>
                </c:pt>
                <c:pt idx="35074">
                  <c:v>1.5449400000000001E-6</c:v>
                </c:pt>
                <c:pt idx="35075">
                  <c:v>1.5448499999999999E-6</c:v>
                </c:pt>
                <c:pt idx="35076">
                  <c:v>1.544752E-6</c:v>
                </c:pt>
                <c:pt idx="35077">
                  <c:v>1.5446659999999999E-6</c:v>
                </c:pt>
                <c:pt idx="35078">
                  <c:v>1.5445669999999999E-6</c:v>
                </c:pt>
                <c:pt idx="35079">
                  <c:v>1.54447E-6</c:v>
                </c:pt>
                <c:pt idx="35080">
                  <c:v>1.5443659999999999E-6</c:v>
                </c:pt>
                <c:pt idx="35081">
                  <c:v>1.5442749999999999E-6</c:v>
                </c:pt>
                <c:pt idx="35082">
                  <c:v>1.544177E-6</c:v>
                </c:pt>
                <c:pt idx="35083">
                  <c:v>1.544072E-6</c:v>
                </c:pt>
                <c:pt idx="35084">
                  <c:v>1.543978E-6</c:v>
                </c:pt>
                <c:pt idx="35085">
                  <c:v>1.5438769999999999E-6</c:v>
                </c:pt>
                <c:pt idx="35086">
                  <c:v>1.5437890000000001E-6</c:v>
                </c:pt>
                <c:pt idx="35087">
                  <c:v>1.543695E-6</c:v>
                </c:pt>
                <c:pt idx="35088">
                  <c:v>1.543594E-6</c:v>
                </c:pt>
                <c:pt idx="35089">
                  <c:v>1.543504E-6</c:v>
                </c:pt>
                <c:pt idx="35090">
                  <c:v>1.543405E-6</c:v>
                </c:pt>
                <c:pt idx="35091">
                  <c:v>1.54331E-6</c:v>
                </c:pt>
                <c:pt idx="35092">
                  <c:v>1.5432070000000001E-6</c:v>
                </c:pt>
                <c:pt idx="35093">
                  <c:v>1.543118E-6</c:v>
                </c:pt>
                <c:pt idx="35094">
                  <c:v>1.54302E-6</c:v>
                </c:pt>
                <c:pt idx="35095">
                  <c:v>1.542921E-6</c:v>
                </c:pt>
                <c:pt idx="35096">
                  <c:v>1.542821E-6</c:v>
                </c:pt>
                <c:pt idx="35097">
                  <c:v>1.542721E-6</c:v>
                </c:pt>
                <c:pt idx="35098">
                  <c:v>1.542628E-6</c:v>
                </c:pt>
                <c:pt idx="35099">
                  <c:v>1.542528E-6</c:v>
                </c:pt>
                <c:pt idx="35100">
                  <c:v>1.5424419999999999E-6</c:v>
                </c:pt>
                <c:pt idx="35101">
                  <c:v>1.542345E-6</c:v>
                </c:pt>
                <c:pt idx="35102">
                  <c:v>1.5422480000000001E-6</c:v>
                </c:pt>
                <c:pt idx="35103">
                  <c:v>1.542152E-6</c:v>
                </c:pt>
                <c:pt idx="35104">
                  <c:v>1.542052E-6</c:v>
                </c:pt>
                <c:pt idx="35105">
                  <c:v>1.541962E-6</c:v>
                </c:pt>
                <c:pt idx="35106">
                  <c:v>1.5418589999999999E-6</c:v>
                </c:pt>
                <c:pt idx="35107">
                  <c:v>1.541768E-6</c:v>
                </c:pt>
                <c:pt idx="35108">
                  <c:v>1.541671E-6</c:v>
                </c:pt>
                <c:pt idx="35109">
                  <c:v>1.541577E-6</c:v>
                </c:pt>
                <c:pt idx="35110">
                  <c:v>1.5414749999999999E-6</c:v>
                </c:pt>
                <c:pt idx="35111">
                  <c:v>1.5413810000000001E-6</c:v>
                </c:pt>
                <c:pt idx="35112">
                  <c:v>1.541332E-6</c:v>
                </c:pt>
                <c:pt idx="35113">
                  <c:v>1.54118E-6</c:v>
                </c:pt>
                <c:pt idx="35114">
                  <c:v>1.5410599999999999E-6</c:v>
                </c:pt>
                <c:pt idx="35115">
                  <c:v>1.540955E-6</c:v>
                </c:pt>
                <c:pt idx="35116">
                  <c:v>1.5408459999999999E-6</c:v>
                </c:pt>
                <c:pt idx="35117">
                  <c:v>1.540756E-6</c:v>
                </c:pt>
                <c:pt idx="35118">
                  <c:v>1.5406590000000001E-6</c:v>
                </c:pt>
                <c:pt idx="35119">
                  <c:v>1.540558E-6</c:v>
                </c:pt>
                <c:pt idx="35120">
                  <c:v>1.5404680000000001E-6</c:v>
                </c:pt>
                <c:pt idx="35121">
                  <c:v>1.5403699999999999E-6</c:v>
                </c:pt>
                <c:pt idx="35122">
                  <c:v>1.540273E-6</c:v>
                </c:pt>
                <c:pt idx="35123">
                  <c:v>1.5401789999999999E-6</c:v>
                </c:pt>
                <c:pt idx="35124">
                  <c:v>1.5400770000000001E-6</c:v>
                </c:pt>
                <c:pt idx="35125">
                  <c:v>1.5399850000000001E-6</c:v>
                </c:pt>
                <c:pt idx="35126">
                  <c:v>1.5398840000000001E-6</c:v>
                </c:pt>
                <c:pt idx="35127">
                  <c:v>1.5397930000000001E-6</c:v>
                </c:pt>
                <c:pt idx="35128">
                  <c:v>1.5396930000000001E-6</c:v>
                </c:pt>
                <c:pt idx="35129">
                  <c:v>1.5396020000000001E-6</c:v>
                </c:pt>
                <c:pt idx="35130">
                  <c:v>1.539505E-6</c:v>
                </c:pt>
                <c:pt idx="35131">
                  <c:v>1.5394179999999999E-6</c:v>
                </c:pt>
                <c:pt idx="35132">
                  <c:v>1.539321E-6</c:v>
                </c:pt>
                <c:pt idx="35133">
                  <c:v>1.5392180000000001E-6</c:v>
                </c:pt>
                <c:pt idx="35134">
                  <c:v>1.5391260000000001E-6</c:v>
                </c:pt>
                <c:pt idx="35135">
                  <c:v>1.5390260000000001E-6</c:v>
                </c:pt>
                <c:pt idx="35136">
                  <c:v>1.5389269999999999E-6</c:v>
                </c:pt>
                <c:pt idx="35137">
                  <c:v>1.538831E-6</c:v>
                </c:pt>
                <c:pt idx="35138">
                  <c:v>1.538733E-6</c:v>
                </c:pt>
                <c:pt idx="35139">
                  <c:v>1.538646E-6</c:v>
                </c:pt>
                <c:pt idx="35140">
                  <c:v>1.538549E-6</c:v>
                </c:pt>
                <c:pt idx="35141">
                  <c:v>1.538454E-6</c:v>
                </c:pt>
                <c:pt idx="35142">
                  <c:v>1.538355E-6</c:v>
                </c:pt>
                <c:pt idx="35143">
                  <c:v>1.5382660000000001E-6</c:v>
                </c:pt>
                <c:pt idx="35144">
                  <c:v>1.5381679999999999E-6</c:v>
                </c:pt>
                <c:pt idx="35145">
                  <c:v>1.5380689999999999E-6</c:v>
                </c:pt>
                <c:pt idx="35146">
                  <c:v>1.5379740000000001E-6</c:v>
                </c:pt>
                <c:pt idx="35147">
                  <c:v>1.537873E-6</c:v>
                </c:pt>
                <c:pt idx="35148">
                  <c:v>1.5377849999999999E-6</c:v>
                </c:pt>
                <c:pt idx="35149">
                  <c:v>1.5376900000000001E-6</c:v>
                </c:pt>
                <c:pt idx="35150">
                  <c:v>1.537588E-6</c:v>
                </c:pt>
                <c:pt idx="35151">
                  <c:v>1.5374990000000001E-6</c:v>
                </c:pt>
                <c:pt idx="35152">
                  <c:v>1.5374000000000001E-6</c:v>
                </c:pt>
                <c:pt idx="35153">
                  <c:v>1.5372990000000001E-6</c:v>
                </c:pt>
                <c:pt idx="35154">
                  <c:v>1.5372080000000001E-6</c:v>
                </c:pt>
                <c:pt idx="35155">
                  <c:v>1.537111E-6</c:v>
                </c:pt>
                <c:pt idx="35156">
                  <c:v>1.5370150000000001E-6</c:v>
                </c:pt>
                <c:pt idx="35157">
                  <c:v>1.5369160000000001E-6</c:v>
                </c:pt>
                <c:pt idx="35158">
                  <c:v>1.5368250000000001E-6</c:v>
                </c:pt>
                <c:pt idx="35159">
                  <c:v>1.5367250000000001E-6</c:v>
                </c:pt>
                <c:pt idx="35160">
                  <c:v>1.536636E-6</c:v>
                </c:pt>
                <c:pt idx="35161">
                  <c:v>1.536536E-6</c:v>
                </c:pt>
                <c:pt idx="35162">
                  <c:v>1.5364400000000001E-6</c:v>
                </c:pt>
                <c:pt idx="35163">
                  <c:v>1.536339E-6</c:v>
                </c:pt>
                <c:pt idx="35164">
                  <c:v>1.5362509999999999E-6</c:v>
                </c:pt>
                <c:pt idx="35165">
                  <c:v>1.5361509999999999E-6</c:v>
                </c:pt>
                <c:pt idx="35166">
                  <c:v>1.536055E-6</c:v>
                </c:pt>
                <c:pt idx="35167">
                  <c:v>1.535954E-6</c:v>
                </c:pt>
                <c:pt idx="35168">
                  <c:v>1.535864E-6</c:v>
                </c:pt>
                <c:pt idx="35169">
                  <c:v>1.5357679999999999E-6</c:v>
                </c:pt>
                <c:pt idx="35170">
                  <c:v>1.5356669999999999E-6</c:v>
                </c:pt>
                <c:pt idx="35171">
                  <c:v>1.535579E-6</c:v>
                </c:pt>
                <c:pt idx="35172">
                  <c:v>1.535479E-6</c:v>
                </c:pt>
                <c:pt idx="35173">
                  <c:v>1.535379E-6</c:v>
                </c:pt>
                <c:pt idx="35174">
                  <c:v>1.535288E-6</c:v>
                </c:pt>
                <c:pt idx="35175">
                  <c:v>1.535187E-6</c:v>
                </c:pt>
                <c:pt idx="35176">
                  <c:v>1.5350919999999999E-6</c:v>
                </c:pt>
                <c:pt idx="35177">
                  <c:v>1.5349919999999999E-6</c:v>
                </c:pt>
                <c:pt idx="35178">
                  <c:v>1.534903E-6</c:v>
                </c:pt>
                <c:pt idx="35179">
                  <c:v>1.534804E-6</c:v>
                </c:pt>
                <c:pt idx="35180">
                  <c:v>1.5347079999999999E-6</c:v>
                </c:pt>
                <c:pt idx="35181">
                  <c:v>1.5346070000000001E-6</c:v>
                </c:pt>
                <c:pt idx="35182">
                  <c:v>1.5345169999999999E-6</c:v>
                </c:pt>
                <c:pt idx="35183">
                  <c:v>1.5344169999999999E-6</c:v>
                </c:pt>
                <c:pt idx="35184">
                  <c:v>1.534321E-6</c:v>
                </c:pt>
                <c:pt idx="35185">
                  <c:v>1.5342230000000001E-6</c:v>
                </c:pt>
                <c:pt idx="35186">
                  <c:v>1.5341310000000001E-6</c:v>
                </c:pt>
                <c:pt idx="35187">
                  <c:v>1.53403E-6</c:v>
                </c:pt>
                <c:pt idx="35188">
                  <c:v>1.5339409999999999E-6</c:v>
                </c:pt>
                <c:pt idx="35189">
                  <c:v>1.5338419999999999E-6</c:v>
                </c:pt>
                <c:pt idx="35190">
                  <c:v>1.5337429999999999E-6</c:v>
                </c:pt>
                <c:pt idx="35191">
                  <c:v>1.5336480000000001E-6</c:v>
                </c:pt>
                <c:pt idx="35192">
                  <c:v>1.533547E-6</c:v>
                </c:pt>
                <c:pt idx="35193">
                  <c:v>1.53346E-6</c:v>
                </c:pt>
                <c:pt idx="35194">
                  <c:v>1.533362E-6</c:v>
                </c:pt>
                <c:pt idx="35195">
                  <c:v>1.533268E-6</c:v>
                </c:pt>
                <c:pt idx="35196">
                  <c:v>1.533161E-6</c:v>
                </c:pt>
                <c:pt idx="35197">
                  <c:v>1.5330650000000001E-6</c:v>
                </c:pt>
                <c:pt idx="35198">
                  <c:v>1.532963E-6</c:v>
                </c:pt>
                <c:pt idx="35199">
                  <c:v>1.5328740000000001E-6</c:v>
                </c:pt>
                <c:pt idx="35200">
                  <c:v>1.532777E-6</c:v>
                </c:pt>
                <c:pt idx="35201">
                  <c:v>1.5326810000000001E-6</c:v>
                </c:pt>
                <c:pt idx="35202">
                  <c:v>1.5325890000000001E-6</c:v>
                </c:pt>
                <c:pt idx="35203">
                  <c:v>1.532488E-6</c:v>
                </c:pt>
                <c:pt idx="35204">
                  <c:v>1.5323980000000001E-6</c:v>
                </c:pt>
                <c:pt idx="35205">
                  <c:v>1.5322999999999999E-6</c:v>
                </c:pt>
                <c:pt idx="35206">
                  <c:v>1.5321980000000001E-6</c:v>
                </c:pt>
                <c:pt idx="35207">
                  <c:v>1.5321070000000001E-6</c:v>
                </c:pt>
                <c:pt idx="35208">
                  <c:v>1.5320079999999999E-6</c:v>
                </c:pt>
                <c:pt idx="35209">
                  <c:v>1.53191E-6</c:v>
                </c:pt>
                <c:pt idx="35210">
                  <c:v>1.5318079999999999E-6</c:v>
                </c:pt>
                <c:pt idx="35211">
                  <c:v>1.531718E-6</c:v>
                </c:pt>
                <c:pt idx="35212">
                  <c:v>1.5316179999999999E-6</c:v>
                </c:pt>
                <c:pt idx="35213">
                  <c:v>1.531522E-6</c:v>
                </c:pt>
                <c:pt idx="35214">
                  <c:v>1.531421E-6</c:v>
                </c:pt>
                <c:pt idx="35215">
                  <c:v>1.5313339999999999E-6</c:v>
                </c:pt>
                <c:pt idx="35216">
                  <c:v>1.531235E-6</c:v>
                </c:pt>
                <c:pt idx="35217">
                  <c:v>1.531137E-6</c:v>
                </c:pt>
                <c:pt idx="35218">
                  <c:v>1.5310400000000001E-6</c:v>
                </c:pt>
                <c:pt idx="35219">
                  <c:v>1.5309419999999999E-6</c:v>
                </c:pt>
                <c:pt idx="35220">
                  <c:v>1.530846E-6</c:v>
                </c:pt>
                <c:pt idx="35221">
                  <c:v>1.5307490000000001E-6</c:v>
                </c:pt>
                <c:pt idx="35222">
                  <c:v>1.530652E-6</c:v>
                </c:pt>
                <c:pt idx="35223">
                  <c:v>1.5305579999999999E-6</c:v>
                </c:pt>
                <c:pt idx="35224">
                  <c:v>1.5304589999999999E-6</c:v>
                </c:pt>
                <c:pt idx="35225">
                  <c:v>1.530371E-6</c:v>
                </c:pt>
                <c:pt idx="35226">
                  <c:v>1.5302739999999999E-6</c:v>
                </c:pt>
                <c:pt idx="35227">
                  <c:v>1.5301739999999999E-6</c:v>
                </c:pt>
                <c:pt idx="35228">
                  <c:v>1.530071E-6</c:v>
                </c:pt>
                <c:pt idx="35229">
                  <c:v>1.5299749999999999E-6</c:v>
                </c:pt>
                <c:pt idx="35230">
                  <c:v>1.5298730000000001E-6</c:v>
                </c:pt>
                <c:pt idx="35231">
                  <c:v>1.5297829999999999E-6</c:v>
                </c:pt>
                <c:pt idx="35232">
                  <c:v>1.5296829999999999E-6</c:v>
                </c:pt>
                <c:pt idx="35233">
                  <c:v>1.529586E-6</c:v>
                </c:pt>
                <c:pt idx="35234">
                  <c:v>1.529487E-6</c:v>
                </c:pt>
                <c:pt idx="35235">
                  <c:v>1.529396E-6</c:v>
                </c:pt>
                <c:pt idx="35236">
                  <c:v>1.529295E-6</c:v>
                </c:pt>
                <c:pt idx="35237">
                  <c:v>1.5292060000000001E-6</c:v>
                </c:pt>
                <c:pt idx="35238">
                  <c:v>1.5291060000000001E-6</c:v>
                </c:pt>
                <c:pt idx="35239">
                  <c:v>1.5290089999999999E-6</c:v>
                </c:pt>
                <c:pt idx="35240">
                  <c:v>1.528905E-6</c:v>
                </c:pt>
                <c:pt idx="35241">
                  <c:v>1.528811E-6</c:v>
                </c:pt>
                <c:pt idx="35242">
                  <c:v>1.5287080000000001E-6</c:v>
                </c:pt>
                <c:pt idx="35243">
                  <c:v>1.5286150000000001E-6</c:v>
                </c:pt>
                <c:pt idx="35244">
                  <c:v>1.528514E-6</c:v>
                </c:pt>
                <c:pt idx="35245">
                  <c:v>1.5284230000000001E-6</c:v>
                </c:pt>
                <c:pt idx="35246">
                  <c:v>1.5283240000000001E-6</c:v>
                </c:pt>
                <c:pt idx="35247">
                  <c:v>1.5282339999999999E-6</c:v>
                </c:pt>
                <c:pt idx="35248">
                  <c:v>1.5281320000000001E-6</c:v>
                </c:pt>
                <c:pt idx="35249">
                  <c:v>1.528037E-6</c:v>
                </c:pt>
                <c:pt idx="35250">
                  <c:v>1.527937E-6</c:v>
                </c:pt>
                <c:pt idx="35251">
                  <c:v>1.5278490000000001E-6</c:v>
                </c:pt>
                <c:pt idx="35252">
                  <c:v>1.5277499999999999E-6</c:v>
                </c:pt>
                <c:pt idx="35253">
                  <c:v>1.527647E-6</c:v>
                </c:pt>
                <c:pt idx="35254">
                  <c:v>1.527555E-6</c:v>
                </c:pt>
                <c:pt idx="35255">
                  <c:v>1.527454E-6</c:v>
                </c:pt>
                <c:pt idx="35256">
                  <c:v>1.5273509999999999E-6</c:v>
                </c:pt>
                <c:pt idx="35257">
                  <c:v>1.5272580000000001E-6</c:v>
                </c:pt>
                <c:pt idx="35258">
                  <c:v>1.5271580000000001E-6</c:v>
                </c:pt>
                <c:pt idx="35259">
                  <c:v>1.5270599999999999E-6</c:v>
                </c:pt>
                <c:pt idx="35260">
                  <c:v>1.526963E-6</c:v>
                </c:pt>
                <c:pt idx="35261">
                  <c:v>1.5268679999999999E-6</c:v>
                </c:pt>
                <c:pt idx="35262">
                  <c:v>1.52677E-6</c:v>
                </c:pt>
                <c:pt idx="35263">
                  <c:v>1.5266830000000001E-6</c:v>
                </c:pt>
                <c:pt idx="35264">
                  <c:v>1.526586E-6</c:v>
                </c:pt>
                <c:pt idx="35265">
                  <c:v>1.5264849999999999E-6</c:v>
                </c:pt>
                <c:pt idx="35266">
                  <c:v>1.526388E-6</c:v>
                </c:pt>
                <c:pt idx="35267">
                  <c:v>1.5262830000000001E-6</c:v>
                </c:pt>
                <c:pt idx="35268">
                  <c:v>1.5261920000000001E-6</c:v>
                </c:pt>
                <c:pt idx="35269">
                  <c:v>1.526095E-6</c:v>
                </c:pt>
                <c:pt idx="35270">
                  <c:v>1.525996E-6</c:v>
                </c:pt>
                <c:pt idx="35271">
                  <c:v>1.525896E-6</c:v>
                </c:pt>
                <c:pt idx="35272">
                  <c:v>1.525798E-6</c:v>
                </c:pt>
                <c:pt idx="35273">
                  <c:v>1.525704E-6</c:v>
                </c:pt>
                <c:pt idx="35274">
                  <c:v>1.525604E-6</c:v>
                </c:pt>
                <c:pt idx="35275">
                  <c:v>1.5255160000000001E-6</c:v>
                </c:pt>
                <c:pt idx="35276">
                  <c:v>1.52542E-6</c:v>
                </c:pt>
                <c:pt idx="35277">
                  <c:v>1.5253179999999999E-6</c:v>
                </c:pt>
                <c:pt idx="35278">
                  <c:v>1.5252269999999999E-6</c:v>
                </c:pt>
                <c:pt idx="35279">
                  <c:v>1.525129E-6</c:v>
                </c:pt>
                <c:pt idx="35280">
                  <c:v>1.525023E-6</c:v>
                </c:pt>
                <c:pt idx="35281">
                  <c:v>1.5249279999999999E-6</c:v>
                </c:pt>
                <c:pt idx="35282">
                  <c:v>1.5248250000000001E-6</c:v>
                </c:pt>
                <c:pt idx="35283">
                  <c:v>1.5247330000000001E-6</c:v>
                </c:pt>
                <c:pt idx="35284">
                  <c:v>1.524633E-6</c:v>
                </c:pt>
                <c:pt idx="35285">
                  <c:v>1.5245430000000001E-6</c:v>
                </c:pt>
                <c:pt idx="35286">
                  <c:v>1.5244439999999999E-6</c:v>
                </c:pt>
                <c:pt idx="35287">
                  <c:v>1.524354E-6</c:v>
                </c:pt>
                <c:pt idx="35288">
                  <c:v>1.5242529999999999E-6</c:v>
                </c:pt>
                <c:pt idx="35289">
                  <c:v>1.5241590000000001E-6</c:v>
                </c:pt>
                <c:pt idx="35290">
                  <c:v>1.5240580000000001E-6</c:v>
                </c:pt>
                <c:pt idx="35291">
                  <c:v>1.5239679999999999E-6</c:v>
                </c:pt>
                <c:pt idx="35292">
                  <c:v>1.5238680000000001E-6</c:v>
                </c:pt>
                <c:pt idx="35293">
                  <c:v>1.5237680000000001E-6</c:v>
                </c:pt>
                <c:pt idx="35294">
                  <c:v>1.523672E-6</c:v>
                </c:pt>
                <c:pt idx="35295">
                  <c:v>1.5235699999999999E-6</c:v>
                </c:pt>
                <c:pt idx="35296">
                  <c:v>1.5234769999999999E-6</c:v>
                </c:pt>
                <c:pt idx="35297">
                  <c:v>1.523375E-6</c:v>
                </c:pt>
                <c:pt idx="35298">
                  <c:v>1.523283E-6</c:v>
                </c:pt>
                <c:pt idx="35299">
                  <c:v>1.523183E-6</c:v>
                </c:pt>
                <c:pt idx="35300">
                  <c:v>1.5230920000000001E-6</c:v>
                </c:pt>
                <c:pt idx="35301">
                  <c:v>1.5229920000000001E-6</c:v>
                </c:pt>
                <c:pt idx="35302">
                  <c:v>1.5229019999999999E-6</c:v>
                </c:pt>
                <c:pt idx="35303">
                  <c:v>1.5228000000000001E-6</c:v>
                </c:pt>
                <c:pt idx="35304">
                  <c:v>1.522706E-6</c:v>
                </c:pt>
                <c:pt idx="35305">
                  <c:v>1.522607E-6</c:v>
                </c:pt>
                <c:pt idx="35306">
                  <c:v>1.5225170000000001E-6</c:v>
                </c:pt>
                <c:pt idx="35307">
                  <c:v>1.5224170000000001E-6</c:v>
                </c:pt>
                <c:pt idx="35308">
                  <c:v>1.5223180000000001E-6</c:v>
                </c:pt>
                <c:pt idx="35309">
                  <c:v>1.522221E-6</c:v>
                </c:pt>
                <c:pt idx="35310">
                  <c:v>1.5221190000000001E-6</c:v>
                </c:pt>
                <c:pt idx="35311">
                  <c:v>1.52203E-6</c:v>
                </c:pt>
                <c:pt idx="35312">
                  <c:v>1.5219330000000001E-6</c:v>
                </c:pt>
                <c:pt idx="35313">
                  <c:v>1.521832E-6</c:v>
                </c:pt>
                <c:pt idx="35314">
                  <c:v>1.521741E-6</c:v>
                </c:pt>
                <c:pt idx="35315">
                  <c:v>1.5216439999999999E-6</c:v>
                </c:pt>
                <c:pt idx="35316">
                  <c:v>1.521541E-6</c:v>
                </c:pt>
                <c:pt idx="35317">
                  <c:v>1.521449E-6</c:v>
                </c:pt>
                <c:pt idx="35318">
                  <c:v>1.521349E-6</c:v>
                </c:pt>
                <c:pt idx="35319">
                  <c:v>1.52125E-6</c:v>
                </c:pt>
                <c:pt idx="35320">
                  <c:v>1.5211539999999999E-6</c:v>
                </c:pt>
                <c:pt idx="35321">
                  <c:v>1.521056E-6</c:v>
                </c:pt>
                <c:pt idx="35322">
                  <c:v>1.520965E-6</c:v>
                </c:pt>
                <c:pt idx="35323">
                  <c:v>1.520865E-6</c:v>
                </c:pt>
                <c:pt idx="35324">
                  <c:v>1.520779E-6</c:v>
                </c:pt>
                <c:pt idx="35325">
                  <c:v>1.520682E-6</c:v>
                </c:pt>
                <c:pt idx="35326">
                  <c:v>1.5205770000000001E-6</c:v>
                </c:pt>
                <c:pt idx="35327">
                  <c:v>1.52048E-6</c:v>
                </c:pt>
                <c:pt idx="35328">
                  <c:v>1.5203779999999999E-6</c:v>
                </c:pt>
                <c:pt idx="35329">
                  <c:v>1.52029E-6</c:v>
                </c:pt>
                <c:pt idx="35330">
                  <c:v>1.5201920000000001E-6</c:v>
                </c:pt>
                <c:pt idx="35331">
                  <c:v>1.5200930000000001E-6</c:v>
                </c:pt>
                <c:pt idx="35332">
                  <c:v>1.520004E-6</c:v>
                </c:pt>
                <c:pt idx="35333">
                  <c:v>1.5199039999999999E-6</c:v>
                </c:pt>
                <c:pt idx="35334">
                  <c:v>1.519806E-6</c:v>
                </c:pt>
                <c:pt idx="35335">
                  <c:v>1.519708E-6</c:v>
                </c:pt>
                <c:pt idx="35336">
                  <c:v>1.5196100000000001E-6</c:v>
                </c:pt>
                <c:pt idx="35337">
                  <c:v>1.5195170000000001E-6</c:v>
                </c:pt>
                <c:pt idx="35338">
                  <c:v>1.519416E-6</c:v>
                </c:pt>
                <c:pt idx="35339">
                  <c:v>1.5193260000000001E-6</c:v>
                </c:pt>
                <c:pt idx="35340">
                  <c:v>1.519223E-6</c:v>
                </c:pt>
                <c:pt idx="35341">
                  <c:v>1.51913E-6</c:v>
                </c:pt>
                <c:pt idx="35342">
                  <c:v>1.519032E-6</c:v>
                </c:pt>
                <c:pt idx="35343">
                  <c:v>1.5189430000000001E-6</c:v>
                </c:pt>
                <c:pt idx="35344">
                  <c:v>1.5188439999999999E-6</c:v>
                </c:pt>
                <c:pt idx="35345">
                  <c:v>1.5187529999999999E-6</c:v>
                </c:pt>
                <c:pt idx="35346">
                  <c:v>1.5186500000000001E-6</c:v>
                </c:pt>
                <c:pt idx="35347">
                  <c:v>1.518555E-6</c:v>
                </c:pt>
                <c:pt idx="35348">
                  <c:v>1.518456E-6</c:v>
                </c:pt>
                <c:pt idx="35349">
                  <c:v>1.518356E-6</c:v>
                </c:pt>
                <c:pt idx="35350">
                  <c:v>1.5182670000000001E-6</c:v>
                </c:pt>
                <c:pt idx="35351">
                  <c:v>1.5181670000000001E-6</c:v>
                </c:pt>
                <c:pt idx="35352">
                  <c:v>1.5180689999999999E-6</c:v>
                </c:pt>
                <c:pt idx="35353">
                  <c:v>1.517974E-6</c:v>
                </c:pt>
                <c:pt idx="35354">
                  <c:v>1.517874E-6</c:v>
                </c:pt>
                <c:pt idx="35355">
                  <c:v>1.517787E-6</c:v>
                </c:pt>
                <c:pt idx="35356">
                  <c:v>1.5176910000000001E-6</c:v>
                </c:pt>
                <c:pt idx="35357">
                  <c:v>1.517589E-6</c:v>
                </c:pt>
                <c:pt idx="35358">
                  <c:v>1.5174990000000001E-6</c:v>
                </c:pt>
                <c:pt idx="35359">
                  <c:v>1.517399E-6</c:v>
                </c:pt>
                <c:pt idx="35360">
                  <c:v>1.517298E-6</c:v>
                </c:pt>
                <c:pt idx="35361">
                  <c:v>1.5172010000000001E-6</c:v>
                </c:pt>
                <c:pt idx="35362">
                  <c:v>1.517104E-6</c:v>
                </c:pt>
                <c:pt idx="35363">
                  <c:v>1.5170090000000001E-6</c:v>
                </c:pt>
                <c:pt idx="35364">
                  <c:v>1.516913E-6</c:v>
                </c:pt>
                <c:pt idx="35365">
                  <c:v>1.5168189999999999E-6</c:v>
                </c:pt>
                <c:pt idx="35366">
                  <c:v>1.5167260000000001E-6</c:v>
                </c:pt>
                <c:pt idx="35367">
                  <c:v>1.516629E-6</c:v>
                </c:pt>
                <c:pt idx="35368">
                  <c:v>1.5165400000000001E-6</c:v>
                </c:pt>
                <c:pt idx="35369">
                  <c:v>1.5164429999999999E-6</c:v>
                </c:pt>
                <c:pt idx="35370">
                  <c:v>1.5163420000000001E-6</c:v>
                </c:pt>
                <c:pt idx="35371">
                  <c:v>1.5162439999999999E-6</c:v>
                </c:pt>
                <c:pt idx="35372">
                  <c:v>1.516141E-6</c:v>
                </c:pt>
                <c:pt idx="35373">
                  <c:v>1.5160509999999999E-6</c:v>
                </c:pt>
                <c:pt idx="35374">
                  <c:v>1.515955E-6</c:v>
                </c:pt>
                <c:pt idx="35375">
                  <c:v>1.5158529999999999E-6</c:v>
                </c:pt>
                <c:pt idx="35376">
                  <c:v>1.515765E-6</c:v>
                </c:pt>
                <c:pt idx="35377">
                  <c:v>1.5156679999999999E-6</c:v>
                </c:pt>
                <c:pt idx="35378">
                  <c:v>1.5155679999999999E-6</c:v>
                </c:pt>
                <c:pt idx="35379">
                  <c:v>1.515478E-6</c:v>
                </c:pt>
                <c:pt idx="35380">
                  <c:v>1.5153820000000001E-6</c:v>
                </c:pt>
                <c:pt idx="35381">
                  <c:v>1.515281E-6</c:v>
                </c:pt>
                <c:pt idx="35382">
                  <c:v>1.515189E-6</c:v>
                </c:pt>
                <c:pt idx="35383">
                  <c:v>1.515087E-6</c:v>
                </c:pt>
                <c:pt idx="35384">
                  <c:v>1.5149990000000001E-6</c:v>
                </c:pt>
                <c:pt idx="35385">
                  <c:v>1.5148990000000001E-6</c:v>
                </c:pt>
                <c:pt idx="35386">
                  <c:v>1.514803E-6</c:v>
                </c:pt>
                <c:pt idx="35387">
                  <c:v>1.5147009999999999E-6</c:v>
                </c:pt>
                <c:pt idx="35388">
                  <c:v>1.514611E-6</c:v>
                </c:pt>
                <c:pt idx="35389">
                  <c:v>1.5145099999999999E-6</c:v>
                </c:pt>
                <c:pt idx="35390">
                  <c:v>1.51442E-6</c:v>
                </c:pt>
                <c:pt idx="35391">
                  <c:v>1.5143189999999999E-6</c:v>
                </c:pt>
                <c:pt idx="35392">
                  <c:v>1.514228E-6</c:v>
                </c:pt>
                <c:pt idx="35393">
                  <c:v>1.514131E-6</c:v>
                </c:pt>
                <c:pt idx="35394">
                  <c:v>1.5140400000000001E-6</c:v>
                </c:pt>
                <c:pt idx="35395">
                  <c:v>1.5139429999999999E-6</c:v>
                </c:pt>
                <c:pt idx="35396">
                  <c:v>1.513846E-6</c:v>
                </c:pt>
                <c:pt idx="35397">
                  <c:v>1.5137490000000001E-6</c:v>
                </c:pt>
                <c:pt idx="35398">
                  <c:v>1.5136499999999999E-6</c:v>
                </c:pt>
                <c:pt idx="35399">
                  <c:v>1.51356E-6</c:v>
                </c:pt>
                <c:pt idx="35400">
                  <c:v>1.513462E-6</c:v>
                </c:pt>
                <c:pt idx="35401">
                  <c:v>1.513363E-6</c:v>
                </c:pt>
                <c:pt idx="35402">
                  <c:v>1.513269E-6</c:v>
                </c:pt>
                <c:pt idx="35403">
                  <c:v>1.5131679999999999E-6</c:v>
                </c:pt>
                <c:pt idx="35404">
                  <c:v>1.5130810000000001E-6</c:v>
                </c:pt>
                <c:pt idx="35405">
                  <c:v>1.512987E-6</c:v>
                </c:pt>
                <c:pt idx="35406">
                  <c:v>1.5128829999999999E-6</c:v>
                </c:pt>
                <c:pt idx="35407">
                  <c:v>1.5127890000000001E-6</c:v>
                </c:pt>
                <c:pt idx="35408">
                  <c:v>1.5126890000000001E-6</c:v>
                </c:pt>
                <c:pt idx="35409">
                  <c:v>1.5125970000000001E-6</c:v>
                </c:pt>
                <c:pt idx="35410">
                  <c:v>1.5124999999999999E-6</c:v>
                </c:pt>
                <c:pt idx="35411">
                  <c:v>1.5124140000000001E-6</c:v>
                </c:pt>
                <c:pt idx="35412">
                  <c:v>1.512319E-6</c:v>
                </c:pt>
                <c:pt idx="35413">
                  <c:v>1.5122169999999999E-6</c:v>
                </c:pt>
                <c:pt idx="35414">
                  <c:v>1.512121E-6</c:v>
                </c:pt>
                <c:pt idx="35415">
                  <c:v>1.51202E-6</c:v>
                </c:pt>
                <c:pt idx="35416">
                  <c:v>1.5119319999999999E-6</c:v>
                </c:pt>
                <c:pt idx="35417">
                  <c:v>1.511835E-6</c:v>
                </c:pt>
                <c:pt idx="35418">
                  <c:v>1.511736E-6</c:v>
                </c:pt>
                <c:pt idx="35419">
                  <c:v>1.5116460000000001E-6</c:v>
                </c:pt>
                <c:pt idx="35420">
                  <c:v>1.5115460000000001E-6</c:v>
                </c:pt>
                <c:pt idx="35421">
                  <c:v>1.511451E-6</c:v>
                </c:pt>
                <c:pt idx="35422">
                  <c:v>1.511352E-6</c:v>
                </c:pt>
                <c:pt idx="35423">
                  <c:v>1.51126E-6</c:v>
                </c:pt>
                <c:pt idx="35424">
                  <c:v>1.51116E-6</c:v>
                </c:pt>
                <c:pt idx="35425">
                  <c:v>1.5110739999999999E-6</c:v>
                </c:pt>
                <c:pt idx="35426">
                  <c:v>1.5109790000000001E-6</c:v>
                </c:pt>
                <c:pt idx="35427">
                  <c:v>1.510885E-6</c:v>
                </c:pt>
                <c:pt idx="35428">
                  <c:v>1.510783E-6</c:v>
                </c:pt>
                <c:pt idx="35429">
                  <c:v>1.510685E-6</c:v>
                </c:pt>
                <c:pt idx="35430">
                  <c:v>1.510586E-6</c:v>
                </c:pt>
                <c:pt idx="35431">
                  <c:v>1.5104899999999999E-6</c:v>
                </c:pt>
                <c:pt idx="35432">
                  <c:v>1.5103960000000001E-6</c:v>
                </c:pt>
                <c:pt idx="35433">
                  <c:v>1.510301E-6</c:v>
                </c:pt>
                <c:pt idx="35434">
                  <c:v>1.5102149999999999E-6</c:v>
                </c:pt>
                <c:pt idx="35435">
                  <c:v>1.510118E-6</c:v>
                </c:pt>
                <c:pt idx="35436">
                  <c:v>1.5100210000000001E-6</c:v>
                </c:pt>
                <c:pt idx="35437">
                  <c:v>1.509927E-6</c:v>
                </c:pt>
                <c:pt idx="35438">
                  <c:v>1.509825E-6</c:v>
                </c:pt>
                <c:pt idx="35439">
                  <c:v>1.509735E-6</c:v>
                </c:pt>
                <c:pt idx="35440">
                  <c:v>1.509641E-6</c:v>
                </c:pt>
                <c:pt idx="35441">
                  <c:v>1.5095370000000001E-6</c:v>
                </c:pt>
                <c:pt idx="35442">
                  <c:v>1.5094440000000001E-6</c:v>
                </c:pt>
                <c:pt idx="35443">
                  <c:v>1.509343E-6</c:v>
                </c:pt>
                <c:pt idx="35444">
                  <c:v>1.509252E-6</c:v>
                </c:pt>
                <c:pt idx="35445">
                  <c:v>1.5091559999999999E-6</c:v>
                </c:pt>
                <c:pt idx="35446">
                  <c:v>1.5090709999999999E-6</c:v>
                </c:pt>
                <c:pt idx="35447">
                  <c:v>1.508975E-6</c:v>
                </c:pt>
                <c:pt idx="35448">
                  <c:v>1.508876E-6</c:v>
                </c:pt>
                <c:pt idx="35449">
                  <c:v>1.5087860000000001E-6</c:v>
                </c:pt>
                <c:pt idx="35450">
                  <c:v>1.5086869999999999E-6</c:v>
                </c:pt>
                <c:pt idx="35451">
                  <c:v>1.5085860000000001E-6</c:v>
                </c:pt>
                <c:pt idx="35452">
                  <c:v>1.5084949999999999E-6</c:v>
                </c:pt>
                <c:pt idx="35453">
                  <c:v>1.5083959999999999E-6</c:v>
                </c:pt>
                <c:pt idx="35454">
                  <c:v>1.5082969999999999E-6</c:v>
                </c:pt>
                <c:pt idx="35455">
                  <c:v>1.5082030000000001E-6</c:v>
                </c:pt>
                <c:pt idx="35456">
                  <c:v>1.5081049999999999E-6</c:v>
                </c:pt>
                <c:pt idx="35457">
                  <c:v>1.5080199999999999E-6</c:v>
                </c:pt>
                <c:pt idx="35458">
                  <c:v>1.5079260000000001E-6</c:v>
                </c:pt>
                <c:pt idx="35459">
                  <c:v>1.5078260000000001E-6</c:v>
                </c:pt>
                <c:pt idx="35460">
                  <c:v>1.5077369999999999E-6</c:v>
                </c:pt>
                <c:pt idx="35461">
                  <c:v>1.50764E-6</c:v>
                </c:pt>
                <c:pt idx="35462">
                  <c:v>1.5075369999999999E-6</c:v>
                </c:pt>
                <c:pt idx="35463">
                  <c:v>1.5074430000000001E-6</c:v>
                </c:pt>
                <c:pt idx="35464">
                  <c:v>1.5073430000000001E-6</c:v>
                </c:pt>
                <c:pt idx="35465">
                  <c:v>1.507254E-6</c:v>
                </c:pt>
                <c:pt idx="35466">
                  <c:v>1.5071539999999999E-6</c:v>
                </c:pt>
                <c:pt idx="35467">
                  <c:v>1.507064E-6</c:v>
                </c:pt>
                <c:pt idx="35468">
                  <c:v>1.5069680000000001E-6</c:v>
                </c:pt>
                <c:pt idx="35469">
                  <c:v>1.5068830000000001E-6</c:v>
                </c:pt>
                <c:pt idx="35470">
                  <c:v>1.506787E-6</c:v>
                </c:pt>
                <c:pt idx="35471">
                  <c:v>1.506688E-6</c:v>
                </c:pt>
                <c:pt idx="35472">
                  <c:v>1.5065939999999999E-6</c:v>
                </c:pt>
                <c:pt idx="35473">
                  <c:v>1.5064910000000001E-6</c:v>
                </c:pt>
                <c:pt idx="35474">
                  <c:v>1.5064000000000001E-6</c:v>
                </c:pt>
                <c:pt idx="35475">
                  <c:v>1.506298E-6</c:v>
                </c:pt>
                <c:pt idx="35476">
                  <c:v>1.506205E-6</c:v>
                </c:pt>
                <c:pt idx="35477">
                  <c:v>1.5061089999999999E-6</c:v>
                </c:pt>
                <c:pt idx="35478">
                  <c:v>1.506022E-6</c:v>
                </c:pt>
                <c:pt idx="35479">
                  <c:v>1.505929E-6</c:v>
                </c:pt>
                <c:pt idx="35480">
                  <c:v>1.5058310000000001E-6</c:v>
                </c:pt>
                <c:pt idx="35481">
                  <c:v>1.5057409999999999E-6</c:v>
                </c:pt>
                <c:pt idx="35482">
                  <c:v>1.505643E-6</c:v>
                </c:pt>
                <c:pt idx="35483">
                  <c:v>1.505545E-6</c:v>
                </c:pt>
                <c:pt idx="35484">
                  <c:v>1.505446E-6</c:v>
                </c:pt>
                <c:pt idx="35485">
                  <c:v>1.5053570000000001E-6</c:v>
                </c:pt>
                <c:pt idx="35486">
                  <c:v>1.5052589999999999E-6</c:v>
                </c:pt>
                <c:pt idx="35487">
                  <c:v>1.505162E-6</c:v>
                </c:pt>
                <c:pt idx="35488">
                  <c:v>1.505068E-6</c:v>
                </c:pt>
                <c:pt idx="35489">
                  <c:v>1.50497E-6</c:v>
                </c:pt>
                <c:pt idx="35490">
                  <c:v>1.504884E-6</c:v>
                </c:pt>
                <c:pt idx="35491">
                  <c:v>1.5047899999999999E-6</c:v>
                </c:pt>
                <c:pt idx="35492">
                  <c:v>1.5046890000000001E-6</c:v>
                </c:pt>
                <c:pt idx="35493">
                  <c:v>1.5045970000000001E-6</c:v>
                </c:pt>
                <c:pt idx="35494">
                  <c:v>1.504495E-6</c:v>
                </c:pt>
                <c:pt idx="35495">
                  <c:v>1.504403E-6</c:v>
                </c:pt>
                <c:pt idx="35496">
                  <c:v>1.5043050000000001E-6</c:v>
                </c:pt>
                <c:pt idx="35497">
                  <c:v>1.504219E-6</c:v>
                </c:pt>
                <c:pt idx="35498">
                  <c:v>1.5041239999999999E-6</c:v>
                </c:pt>
                <c:pt idx="35499">
                  <c:v>1.5040290000000001E-6</c:v>
                </c:pt>
                <c:pt idx="35500">
                  <c:v>1.5039370000000001E-6</c:v>
                </c:pt>
                <c:pt idx="35501">
                  <c:v>1.503836E-6</c:v>
                </c:pt>
                <c:pt idx="35502">
                  <c:v>1.5037450000000001E-6</c:v>
                </c:pt>
                <c:pt idx="35503">
                  <c:v>1.503642E-6</c:v>
                </c:pt>
                <c:pt idx="35504">
                  <c:v>1.50355E-6</c:v>
                </c:pt>
                <c:pt idx="35505">
                  <c:v>1.5034530000000001E-6</c:v>
                </c:pt>
                <c:pt idx="35506">
                  <c:v>1.503366E-6</c:v>
                </c:pt>
                <c:pt idx="35507">
                  <c:v>1.503273E-6</c:v>
                </c:pt>
                <c:pt idx="35508">
                  <c:v>1.503175E-6</c:v>
                </c:pt>
                <c:pt idx="35509">
                  <c:v>1.5030860000000001E-6</c:v>
                </c:pt>
                <c:pt idx="35510">
                  <c:v>1.5029879999999999E-6</c:v>
                </c:pt>
                <c:pt idx="35511">
                  <c:v>1.50289E-6</c:v>
                </c:pt>
                <c:pt idx="35512">
                  <c:v>1.502792E-6</c:v>
                </c:pt>
                <c:pt idx="35513">
                  <c:v>1.502699E-6</c:v>
                </c:pt>
                <c:pt idx="35514">
                  <c:v>1.502601E-6</c:v>
                </c:pt>
                <c:pt idx="35515">
                  <c:v>1.502515E-6</c:v>
                </c:pt>
                <c:pt idx="35516">
                  <c:v>1.502421E-6</c:v>
                </c:pt>
                <c:pt idx="35517">
                  <c:v>1.5023199999999999E-6</c:v>
                </c:pt>
                <c:pt idx="35518">
                  <c:v>1.502232E-6</c:v>
                </c:pt>
                <c:pt idx="35519">
                  <c:v>1.5021340000000001E-6</c:v>
                </c:pt>
                <c:pt idx="35520">
                  <c:v>1.5020350000000001E-6</c:v>
                </c:pt>
                <c:pt idx="35521">
                  <c:v>1.501946E-6</c:v>
                </c:pt>
                <c:pt idx="35522">
                  <c:v>1.501848E-6</c:v>
                </c:pt>
                <c:pt idx="35523">
                  <c:v>1.5017519999999999E-6</c:v>
                </c:pt>
                <c:pt idx="35524">
                  <c:v>1.501657E-6</c:v>
                </c:pt>
                <c:pt idx="35525">
                  <c:v>1.5015609999999999E-6</c:v>
                </c:pt>
                <c:pt idx="35526">
                  <c:v>1.501472E-6</c:v>
                </c:pt>
                <c:pt idx="35527">
                  <c:v>1.501373E-6</c:v>
                </c:pt>
                <c:pt idx="35528">
                  <c:v>1.5012849999999999E-6</c:v>
                </c:pt>
                <c:pt idx="35529">
                  <c:v>1.5011830000000001E-6</c:v>
                </c:pt>
                <c:pt idx="35530">
                  <c:v>1.5010910000000001E-6</c:v>
                </c:pt>
                <c:pt idx="35531">
                  <c:v>1.500996E-6</c:v>
                </c:pt>
                <c:pt idx="35532">
                  <c:v>1.50091E-6</c:v>
                </c:pt>
                <c:pt idx="35533">
                  <c:v>1.5008150000000001E-6</c:v>
                </c:pt>
                <c:pt idx="35534">
                  <c:v>1.5007169999999999E-6</c:v>
                </c:pt>
                <c:pt idx="35535">
                  <c:v>1.5006239999999999E-6</c:v>
                </c:pt>
                <c:pt idx="35536">
                  <c:v>1.5005230000000001E-6</c:v>
                </c:pt>
                <c:pt idx="35537">
                  <c:v>1.500436E-6</c:v>
                </c:pt>
                <c:pt idx="35538">
                  <c:v>1.5003390000000001E-6</c:v>
                </c:pt>
                <c:pt idx="35539">
                  <c:v>1.5002390000000001E-6</c:v>
                </c:pt>
                <c:pt idx="35540">
                  <c:v>1.5001470000000001E-6</c:v>
                </c:pt>
                <c:pt idx="35541">
                  <c:v>1.5000480000000001E-6</c:v>
                </c:pt>
                <c:pt idx="35542">
                  <c:v>1.499962E-6</c:v>
                </c:pt>
                <c:pt idx="35543">
                  <c:v>1.499868E-6</c:v>
                </c:pt>
                <c:pt idx="35544">
                  <c:v>1.4997720000000001E-6</c:v>
                </c:pt>
                <c:pt idx="35545">
                  <c:v>1.4996739999999999E-6</c:v>
                </c:pt>
                <c:pt idx="35546">
                  <c:v>1.499586E-6</c:v>
                </c:pt>
                <c:pt idx="35547">
                  <c:v>1.4994870000000001E-6</c:v>
                </c:pt>
                <c:pt idx="35548">
                  <c:v>1.499393E-6</c:v>
                </c:pt>
                <c:pt idx="35549">
                  <c:v>1.4992960000000001E-6</c:v>
                </c:pt>
                <c:pt idx="35550">
                  <c:v>1.4992040000000001E-6</c:v>
                </c:pt>
                <c:pt idx="35551">
                  <c:v>1.499107E-6</c:v>
                </c:pt>
                <c:pt idx="35552">
                  <c:v>1.4990190000000001E-6</c:v>
                </c:pt>
                <c:pt idx="35553">
                  <c:v>1.4989209999999999E-6</c:v>
                </c:pt>
                <c:pt idx="35554">
                  <c:v>1.4988350000000001E-6</c:v>
                </c:pt>
                <c:pt idx="35555">
                  <c:v>1.4987350000000001E-6</c:v>
                </c:pt>
                <c:pt idx="35556">
                  <c:v>1.4986449999999999E-6</c:v>
                </c:pt>
                <c:pt idx="35557">
                  <c:v>1.4985449999999999E-6</c:v>
                </c:pt>
                <c:pt idx="35558">
                  <c:v>1.498449E-6</c:v>
                </c:pt>
                <c:pt idx="35559">
                  <c:v>1.4983530000000001E-6</c:v>
                </c:pt>
                <c:pt idx="35560">
                  <c:v>1.498258E-6</c:v>
                </c:pt>
                <c:pt idx="35561">
                  <c:v>1.498166E-6</c:v>
                </c:pt>
                <c:pt idx="35562">
                  <c:v>1.4980699999999999E-6</c:v>
                </c:pt>
                <c:pt idx="35563">
                  <c:v>1.4979859999999999E-6</c:v>
                </c:pt>
                <c:pt idx="35564">
                  <c:v>1.4978920000000001E-6</c:v>
                </c:pt>
                <c:pt idx="35565">
                  <c:v>1.4977930000000001E-6</c:v>
                </c:pt>
                <c:pt idx="35566">
                  <c:v>1.4977000000000001E-6</c:v>
                </c:pt>
                <c:pt idx="35567">
                  <c:v>1.497598E-6</c:v>
                </c:pt>
                <c:pt idx="35568">
                  <c:v>1.4975090000000001E-6</c:v>
                </c:pt>
                <c:pt idx="35569">
                  <c:v>1.4974090000000001E-6</c:v>
                </c:pt>
                <c:pt idx="35570">
                  <c:v>1.4973189999999999E-6</c:v>
                </c:pt>
                <c:pt idx="35571">
                  <c:v>1.49722E-6</c:v>
                </c:pt>
                <c:pt idx="35572">
                  <c:v>1.497131E-6</c:v>
                </c:pt>
                <c:pt idx="35573">
                  <c:v>1.4970339999999999E-6</c:v>
                </c:pt>
                <c:pt idx="35574">
                  <c:v>1.496947E-6</c:v>
                </c:pt>
                <c:pt idx="35575">
                  <c:v>1.4968480000000001E-6</c:v>
                </c:pt>
                <c:pt idx="35576">
                  <c:v>1.4967570000000001E-6</c:v>
                </c:pt>
                <c:pt idx="35577">
                  <c:v>1.49666E-6</c:v>
                </c:pt>
                <c:pt idx="35578">
                  <c:v>1.4965720000000001E-6</c:v>
                </c:pt>
                <c:pt idx="35579">
                  <c:v>1.4964749999999999E-6</c:v>
                </c:pt>
                <c:pt idx="35580">
                  <c:v>1.496378E-6</c:v>
                </c:pt>
                <c:pt idx="35581">
                  <c:v>1.496284E-6</c:v>
                </c:pt>
                <c:pt idx="35582">
                  <c:v>1.4961839999999999E-6</c:v>
                </c:pt>
                <c:pt idx="35583">
                  <c:v>1.496094E-6</c:v>
                </c:pt>
                <c:pt idx="35584">
                  <c:v>1.495994E-6</c:v>
                </c:pt>
                <c:pt idx="35585">
                  <c:v>1.495903E-6</c:v>
                </c:pt>
                <c:pt idx="35586">
                  <c:v>1.4958050000000001E-6</c:v>
                </c:pt>
                <c:pt idx="35587">
                  <c:v>1.495717E-6</c:v>
                </c:pt>
                <c:pt idx="35588">
                  <c:v>1.49562E-6</c:v>
                </c:pt>
                <c:pt idx="35589">
                  <c:v>1.495534E-6</c:v>
                </c:pt>
                <c:pt idx="35590">
                  <c:v>1.4954379999999999E-6</c:v>
                </c:pt>
                <c:pt idx="35591">
                  <c:v>1.4953389999999999E-6</c:v>
                </c:pt>
                <c:pt idx="35592">
                  <c:v>1.495249E-6</c:v>
                </c:pt>
                <c:pt idx="35593">
                  <c:v>1.4951530000000001E-6</c:v>
                </c:pt>
                <c:pt idx="35594">
                  <c:v>1.4950530000000001E-6</c:v>
                </c:pt>
                <c:pt idx="35595">
                  <c:v>1.4949620000000001E-6</c:v>
                </c:pt>
                <c:pt idx="35596">
                  <c:v>1.4948610000000001E-6</c:v>
                </c:pt>
                <c:pt idx="35597">
                  <c:v>1.494775E-6</c:v>
                </c:pt>
                <c:pt idx="35598">
                  <c:v>1.494676E-6</c:v>
                </c:pt>
                <c:pt idx="35599">
                  <c:v>1.4945869999999999E-6</c:v>
                </c:pt>
                <c:pt idx="35600">
                  <c:v>1.4944879999999999E-6</c:v>
                </c:pt>
                <c:pt idx="35601">
                  <c:v>1.4943930000000001E-6</c:v>
                </c:pt>
                <c:pt idx="35602">
                  <c:v>1.494297E-6</c:v>
                </c:pt>
                <c:pt idx="35603">
                  <c:v>1.4942039999999999E-6</c:v>
                </c:pt>
                <c:pt idx="35604">
                  <c:v>1.4941100000000001E-6</c:v>
                </c:pt>
                <c:pt idx="35605">
                  <c:v>1.4940170000000001E-6</c:v>
                </c:pt>
                <c:pt idx="35606">
                  <c:v>1.493924E-6</c:v>
                </c:pt>
                <c:pt idx="35607">
                  <c:v>1.4938289999999999E-6</c:v>
                </c:pt>
                <c:pt idx="35608">
                  <c:v>1.4937429999999999E-6</c:v>
                </c:pt>
                <c:pt idx="35609">
                  <c:v>1.4936439999999999E-6</c:v>
                </c:pt>
                <c:pt idx="35610">
                  <c:v>1.4935500000000001E-6</c:v>
                </c:pt>
                <c:pt idx="35611">
                  <c:v>1.4934510000000001E-6</c:v>
                </c:pt>
                <c:pt idx="35612">
                  <c:v>1.4933609999999999E-6</c:v>
                </c:pt>
                <c:pt idx="35613">
                  <c:v>1.493262E-6</c:v>
                </c:pt>
                <c:pt idx="35614">
                  <c:v>1.49317E-6</c:v>
                </c:pt>
                <c:pt idx="35615">
                  <c:v>1.493072E-6</c:v>
                </c:pt>
                <c:pt idx="35616">
                  <c:v>1.4929849999999999E-6</c:v>
                </c:pt>
                <c:pt idx="35617">
                  <c:v>1.492888E-6</c:v>
                </c:pt>
                <c:pt idx="35618">
                  <c:v>1.492795E-6</c:v>
                </c:pt>
                <c:pt idx="35619">
                  <c:v>1.492696E-6</c:v>
                </c:pt>
                <c:pt idx="35620">
                  <c:v>1.49261E-6</c:v>
                </c:pt>
                <c:pt idx="35621">
                  <c:v>1.492512E-6</c:v>
                </c:pt>
                <c:pt idx="35622">
                  <c:v>1.4924169999999999E-6</c:v>
                </c:pt>
                <c:pt idx="35623">
                  <c:v>1.492321E-6</c:v>
                </c:pt>
                <c:pt idx="35624">
                  <c:v>1.492228E-6</c:v>
                </c:pt>
                <c:pt idx="35625">
                  <c:v>1.4921319999999999E-6</c:v>
                </c:pt>
                <c:pt idx="35626">
                  <c:v>1.4920460000000001E-6</c:v>
                </c:pt>
                <c:pt idx="35627">
                  <c:v>1.4919479999999999E-6</c:v>
                </c:pt>
                <c:pt idx="35628">
                  <c:v>1.4918559999999999E-6</c:v>
                </c:pt>
                <c:pt idx="35629">
                  <c:v>1.4917569999999999E-6</c:v>
                </c:pt>
                <c:pt idx="35630">
                  <c:v>1.4916700000000001E-6</c:v>
                </c:pt>
                <c:pt idx="35631">
                  <c:v>1.4915719999999999E-6</c:v>
                </c:pt>
                <c:pt idx="35632">
                  <c:v>1.4914780000000001E-6</c:v>
                </c:pt>
                <c:pt idx="35633">
                  <c:v>1.4913780000000001E-6</c:v>
                </c:pt>
                <c:pt idx="35634">
                  <c:v>1.49129E-6</c:v>
                </c:pt>
                <c:pt idx="35635">
                  <c:v>1.491192E-6</c:v>
                </c:pt>
                <c:pt idx="35636">
                  <c:v>1.4911049999999999E-6</c:v>
                </c:pt>
                <c:pt idx="35637">
                  <c:v>1.4910100000000001E-6</c:v>
                </c:pt>
                <c:pt idx="35638">
                  <c:v>1.4909119999999999E-6</c:v>
                </c:pt>
                <c:pt idx="35639">
                  <c:v>1.490824E-6</c:v>
                </c:pt>
                <c:pt idx="35640">
                  <c:v>1.4907279999999999E-6</c:v>
                </c:pt>
                <c:pt idx="35641">
                  <c:v>1.4906299999999999E-6</c:v>
                </c:pt>
                <c:pt idx="35642">
                  <c:v>1.490539E-6</c:v>
                </c:pt>
                <c:pt idx="35643">
                  <c:v>1.49044E-6</c:v>
                </c:pt>
                <c:pt idx="35644">
                  <c:v>1.490355E-6</c:v>
                </c:pt>
                <c:pt idx="35645">
                  <c:v>1.4902609999999999E-6</c:v>
                </c:pt>
                <c:pt idx="35646">
                  <c:v>1.4901590000000001E-6</c:v>
                </c:pt>
                <c:pt idx="35647">
                  <c:v>1.490066E-6</c:v>
                </c:pt>
                <c:pt idx="35648">
                  <c:v>1.4899680000000001E-6</c:v>
                </c:pt>
                <c:pt idx="35649">
                  <c:v>1.4898820000000001E-6</c:v>
                </c:pt>
                <c:pt idx="35650">
                  <c:v>1.4897840000000001E-6</c:v>
                </c:pt>
                <c:pt idx="35651">
                  <c:v>1.489695E-6</c:v>
                </c:pt>
                <c:pt idx="35652">
                  <c:v>1.489597E-6</c:v>
                </c:pt>
                <c:pt idx="35653">
                  <c:v>1.4895080000000001E-6</c:v>
                </c:pt>
                <c:pt idx="35654">
                  <c:v>1.4894099999999999E-6</c:v>
                </c:pt>
                <c:pt idx="35655">
                  <c:v>1.4893220000000001E-6</c:v>
                </c:pt>
                <c:pt idx="35656">
                  <c:v>1.4892240000000001E-6</c:v>
                </c:pt>
                <c:pt idx="35657">
                  <c:v>1.4891339999999999E-6</c:v>
                </c:pt>
                <c:pt idx="35658">
                  <c:v>1.489035E-6</c:v>
                </c:pt>
                <c:pt idx="35659">
                  <c:v>1.4889460000000001E-6</c:v>
                </c:pt>
                <c:pt idx="35660">
                  <c:v>1.4888489999999999E-6</c:v>
                </c:pt>
                <c:pt idx="35661">
                  <c:v>1.4887569999999999E-6</c:v>
                </c:pt>
                <c:pt idx="35662">
                  <c:v>1.4886579999999999E-6</c:v>
                </c:pt>
                <c:pt idx="35663">
                  <c:v>1.488569E-6</c:v>
                </c:pt>
                <c:pt idx="35664">
                  <c:v>1.4884739999999999E-6</c:v>
                </c:pt>
                <c:pt idx="35665">
                  <c:v>1.488378E-6</c:v>
                </c:pt>
                <c:pt idx="35666">
                  <c:v>1.4882819999999999E-6</c:v>
                </c:pt>
                <c:pt idx="35667">
                  <c:v>1.488193E-6</c:v>
                </c:pt>
                <c:pt idx="35668">
                  <c:v>1.488094E-6</c:v>
                </c:pt>
                <c:pt idx="35669">
                  <c:v>1.488008E-6</c:v>
                </c:pt>
                <c:pt idx="35670">
                  <c:v>1.487916E-6</c:v>
                </c:pt>
                <c:pt idx="35671">
                  <c:v>1.4878129999999999E-6</c:v>
                </c:pt>
                <c:pt idx="35672">
                  <c:v>1.4877200000000001E-6</c:v>
                </c:pt>
                <c:pt idx="35673">
                  <c:v>1.4876219999999999E-6</c:v>
                </c:pt>
                <c:pt idx="35674">
                  <c:v>1.487534E-6</c:v>
                </c:pt>
                <c:pt idx="35675">
                  <c:v>1.4874369999999999E-6</c:v>
                </c:pt>
                <c:pt idx="35676">
                  <c:v>1.4873520000000001E-6</c:v>
                </c:pt>
                <c:pt idx="35677">
                  <c:v>1.487258E-6</c:v>
                </c:pt>
                <c:pt idx="35678">
                  <c:v>1.4871600000000001E-6</c:v>
                </c:pt>
                <c:pt idx="35679">
                  <c:v>1.487072E-6</c:v>
                </c:pt>
                <c:pt idx="35680">
                  <c:v>1.4869769999999999E-6</c:v>
                </c:pt>
                <c:pt idx="35681">
                  <c:v>1.4868779999999999E-6</c:v>
                </c:pt>
                <c:pt idx="35682">
                  <c:v>1.4867859999999999E-6</c:v>
                </c:pt>
                <c:pt idx="35683">
                  <c:v>1.4866849999999999E-6</c:v>
                </c:pt>
                <c:pt idx="35684">
                  <c:v>1.486597E-6</c:v>
                </c:pt>
                <c:pt idx="35685">
                  <c:v>1.486505E-6</c:v>
                </c:pt>
                <c:pt idx="35686">
                  <c:v>1.486406E-6</c:v>
                </c:pt>
                <c:pt idx="35687">
                  <c:v>1.4863160000000001E-6</c:v>
                </c:pt>
                <c:pt idx="35688">
                  <c:v>1.4862189999999999E-6</c:v>
                </c:pt>
                <c:pt idx="35689">
                  <c:v>1.48613E-6</c:v>
                </c:pt>
                <c:pt idx="35690">
                  <c:v>1.486035E-6</c:v>
                </c:pt>
                <c:pt idx="35691">
                  <c:v>1.485945E-6</c:v>
                </c:pt>
                <c:pt idx="35692">
                  <c:v>1.4858489999999999E-6</c:v>
                </c:pt>
                <c:pt idx="35693">
                  <c:v>1.4857569999999999E-6</c:v>
                </c:pt>
                <c:pt idx="35694">
                  <c:v>1.485661E-6</c:v>
                </c:pt>
                <c:pt idx="35695">
                  <c:v>1.485569E-6</c:v>
                </c:pt>
                <c:pt idx="35696">
                  <c:v>1.4854729999999999E-6</c:v>
                </c:pt>
                <c:pt idx="35697">
                  <c:v>1.485383E-6</c:v>
                </c:pt>
                <c:pt idx="35698">
                  <c:v>1.485285E-6</c:v>
                </c:pt>
                <c:pt idx="35699">
                  <c:v>1.4852E-6</c:v>
                </c:pt>
                <c:pt idx="35700">
                  <c:v>1.4851030000000001E-6</c:v>
                </c:pt>
                <c:pt idx="35701">
                  <c:v>1.4850110000000001E-6</c:v>
                </c:pt>
                <c:pt idx="35702">
                  <c:v>1.4849129999999999E-6</c:v>
                </c:pt>
                <c:pt idx="35703">
                  <c:v>1.484826E-6</c:v>
                </c:pt>
                <c:pt idx="35704">
                  <c:v>1.484726E-6</c:v>
                </c:pt>
                <c:pt idx="35705">
                  <c:v>1.484633E-6</c:v>
                </c:pt>
                <c:pt idx="35706">
                  <c:v>1.484534E-6</c:v>
                </c:pt>
                <c:pt idx="35707">
                  <c:v>1.484447E-6</c:v>
                </c:pt>
                <c:pt idx="35708">
                  <c:v>1.484355E-6</c:v>
                </c:pt>
                <c:pt idx="35709">
                  <c:v>1.484264E-6</c:v>
                </c:pt>
                <c:pt idx="35710">
                  <c:v>1.4841670000000001E-6</c:v>
                </c:pt>
                <c:pt idx="35711">
                  <c:v>1.484073E-6</c:v>
                </c:pt>
                <c:pt idx="35712">
                  <c:v>1.4839750000000001E-6</c:v>
                </c:pt>
                <c:pt idx="35713">
                  <c:v>1.483889E-6</c:v>
                </c:pt>
                <c:pt idx="35714">
                  <c:v>1.4837929999999999E-6</c:v>
                </c:pt>
                <c:pt idx="35715">
                  <c:v>1.4837009999999999E-6</c:v>
                </c:pt>
                <c:pt idx="35716">
                  <c:v>1.4836029999999999E-6</c:v>
                </c:pt>
                <c:pt idx="35717">
                  <c:v>1.4835179999999999E-6</c:v>
                </c:pt>
                <c:pt idx="35718">
                  <c:v>1.4834240000000001E-6</c:v>
                </c:pt>
                <c:pt idx="35719">
                  <c:v>1.4833310000000001E-6</c:v>
                </c:pt>
                <c:pt idx="35720">
                  <c:v>1.4832339999999999E-6</c:v>
                </c:pt>
                <c:pt idx="35721">
                  <c:v>1.4831400000000001E-6</c:v>
                </c:pt>
                <c:pt idx="35722">
                  <c:v>1.4830400000000001E-6</c:v>
                </c:pt>
                <c:pt idx="35723">
                  <c:v>1.482953E-6</c:v>
                </c:pt>
                <c:pt idx="35724">
                  <c:v>1.482862E-6</c:v>
                </c:pt>
                <c:pt idx="35725">
                  <c:v>1.4827630000000001E-6</c:v>
                </c:pt>
                <c:pt idx="35726">
                  <c:v>1.482677E-6</c:v>
                </c:pt>
                <c:pt idx="35727">
                  <c:v>1.482578E-6</c:v>
                </c:pt>
                <c:pt idx="35728">
                  <c:v>1.4824880000000001E-6</c:v>
                </c:pt>
                <c:pt idx="35729">
                  <c:v>1.4823909999999999E-6</c:v>
                </c:pt>
                <c:pt idx="35730">
                  <c:v>1.4823059999999999E-6</c:v>
                </c:pt>
                <c:pt idx="35731">
                  <c:v>1.4822110000000001E-6</c:v>
                </c:pt>
                <c:pt idx="35732">
                  <c:v>1.482116E-6</c:v>
                </c:pt>
                <c:pt idx="35733">
                  <c:v>1.482026E-6</c:v>
                </c:pt>
                <c:pt idx="35734">
                  <c:v>1.4819270000000001E-6</c:v>
                </c:pt>
                <c:pt idx="35735">
                  <c:v>1.4818369999999999E-6</c:v>
                </c:pt>
                <c:pt idx="35736">
                  <c:v>1.4817369999999999E-6</c:v>
                </c:pt>
                <c:pt idx="35737">
                  <c:v>1.4816459999999999E-6</c:v>
                </c:pt>
                <c:pt idx="35738">
                  <c:v>1.4815520000000001E-6</c:v>
                </c:pt>
                <c:pt idx="35739">
                  <c:v>1.4814670000000001E-6</c:v>
                </c:pt>
                <c:pt idx="35740">
                  <c:v>1.4813750000000001E-6</c:v>
                </c:pt>
                <c:pt idx="35741">
                  <c:v>1.481279E-6</c:v>
                </c:pt>
                <c:pt idx="35742">
                  <c:v>1.48119E-6</c:v>
                </c:pt>
                <c:pt idx="35743">
                  <c:v>1.48109E-6</c:v>
                </c:pt>
                <c:pt idx="35744">
                  <c:v>1.481005E-6</c:v>
                </c:pt>
                <c:pt idx="35745">
                  <c:v>1.4809070000000001E-6</c:v>
                </c:pt>
                <c:pt idx="35746">
                  <c:v>1.4808080000000001E-6</c:v>
                </c:pt>
                <c:pt idx="35747">
                  <c:v>1.480719E-6</c:v>
                </c:pt>
                <c:pt idx="35748">
                  <c:v>1.480621E-6</c:v>
                </c:pt>
                <c:pt idx="35749">
                  <c:v>1.4805329999999999E-6</c:v>
                </c:pt>
                <c:pt idx="35750">
                  <c:v>1.4804339999999999E-6</c:v>
                </c:pt>
                <c:pt idx="35751">
                  <c:v>1.4803470000000001E-6</c:v>
                </c:pt>
                <c:pt idx="35752">
                  <c:v>1.4802499999999999E-6</c:v>
                </c:pt>
                <c:pt idx="35753">
                  <c:v>1.4801630000000001E-6</c:v>
                </c:pt>
                <c:pt idx="35754">
                  <c:v>1.4800640000000001E-6</c:v>
                </c:pt>
                <c:pt idx="35755">
                  <c:v>1.4799739999999999E-6</c:v>
                </c:pt>
                <c:pt idx="35756">
                  <c:v>1.4798790000000001E-6</c:v>
                </c:pt>
                <c:pt idx="35757">
                  <c:v>1.4797950000000001E-6</c:v>
                </c:pt>
                <c:pt idx="35758">
                  <c:v>1.4797E-6</c:v>
                </c:pt>
                <c:pt idx="35759">
                  <c:v>1.4796040000000001E-6</c:v>
                </c:pt>
                <c:pt idx="35760">
                  <c:v>1.4795120000000001E-6</c:v>
                </c:pt>
                <c:pt idx="35761">
                  <c:v>1.4794139999999999E-6</c:v>
                </c:pt>
                <c:pt idx="35762">
                  <c:v>1.479326E-6</c:v>
                </c:pt>
                <c:pt idx="35763">
                  <c:v>1.479226E-6</c:v>
                </c:pt>
                <c:pt idx="35764">
                  <c:v>1.4791350000000001E-6</c:v>
                </c:pt>
                <c:pt idx="35765">
                  <c:v>1.47904E-6</c:v>
                </c:pt>
                <c:pt idx="35766">
                  <c:v>1.4789539999999999E-6</c:v>
                </c:pt>
                <c:pt idx="35767">
                  <c:v>1.478858E-6</c:v>
                </c:pt>
                <c:pt idx="35768">
                  <c:v>1.4787740000000001E-6</c:v>
                </c:pt>
                <c:pt idx="35769">
                  <c:v>1.47868E-6</c:v>
                </c:pt>
                <c:pt idx="35770">
                  <c:v>1.478581E-6</c:v>
                </c:pt>
                <c:pt idx="35771">
                  <c:v>1.4784919999999999E-6</c:v>
                </c:pt>
                <c:pt idx="35772">
                  <c:v>1.4783929999999999E-6</c:v>
                </c:pt>
                <c:pt idx="35773">
                  <c:v>1.4783089999999999E-6</c:v>
                </c:pt>
                <c:pt idx="35774">
                  <c:v>1.478211E-6</c:v>
                </c:pt>
                <c:pt idx="35775">
                  <c:v>1.478119E-6</c:v>
                </c:pt>
                <c:pt idx="35776">
                  <c:v>1.478021E-6</c:v>
                </c:pt>
                <c:pt idx="35777">
                  <c:v>1.477927E-6</c:v>
                </c:pt>
                <c:pt idx="35778">
                  <c:v>1.47783E-6</c:v>
                </c:pt>
                <c:pt idx="35779">
                  <c:v>1.4777460000000001E-6</c:v>
                </c:pt>
                <c:pt idx="35780">
                  <c:v>1.477651E-6</c:v>
                </c:pt>
                <c:pt idx="35781">
                  <c:v>1.47756E-6</c:v>
                </c:pt>
                <c:pt idx="35782">
                  <c:v>1.477466E-6</c:v>
                </c:pt>
                <c:pt idx="35783">
                  <c:v>1.477377E-6</c:v>
                </c:pt>
                <c:pt idx="35784">
                  <c:v>1.4772799999999999E-6</c:v>
                </c:pt>
                <c:pt idx="35785">
                  <c:v>1.4771959999999999E-6</c:v>
                </c:pt>
                <c:pt idx="35786">
                  <c:v>1.4771E-6</c:v>
                </c:pt>
                <c:pt idx="35787">
                  <c:v>1.477007E-6</c:v>
                </c:pt>
                <c:pt idx="35788">
                  <c:v>1.476909E-6</c:v>
                </c:pt>
                <c:pt idx="35789">
                  <c:v>1.476823E-6</c:v>
                </c:pt>
                <c:pt idx="35790">
                  <c:v>1.4767260000000001E-6</c:v>
                </c:pt>
                <c:pt idx="35791">
                  <c:v>1.476631E-6</c:v>
                </c:pt>
                <c:pt idx="35792">
                  <c:v>1.4765359999999999E-6</c:v>
                </c:pt>
                <c:pt idx="35793">
                  <c:v>1.4764430000000001E-6</c:v>
                </c:pt>
                <c:pt idx="35794">
                  <c:v>1.4763519999999999E-6</c:v>
                </c:pt>
                <c:pt idx="35795">
                  <c:v>1.4762609999999999E-6</c:v>
                </c:pt>
                <c:pt idx="35796">
                  <c:v>1.476171E-6</c:v>
                </c:pt>
                <c:pt idx="35797">
                  <c:v>1.4760759999999999E-6</c:v>
                </c:pt>
                <c:pt idx="35798">
                  <c:v>1.4759929999999999E-6</c:v>
                </c:pt>
                <c:pt idx="35799">
                  <c:v>1.4758990000000001E-6</c:v>
                </c:pt>
                <c:pt idx="35800">
                  <c:v>1.4758009999999999E-6</c:v>
                </c:pt>
                <c:pt idx="35801">
                  <c:v>1.4757130000000001E-6</c:v>
                </c:pt>
                <c:pt idx="35802">
                  <c:v>1.475618E-6</c:v>
                </c:pt>
                <c:pt idx="35803">
                  <c:v>1.4755220000000001E-6</c:v>
                </c:pt>
                <c:pt idx="35804">
                  <c:v>1.4754220000000001E-6</c:v>
                </c:pt>
                <c:pt idx="35805">
                  <c:v>1.475336E-6</c:v>
                </c:pt>
                <c:pt idx="35806">
                  <c:v>1.475244E-6</c:v>
                </c:pt>
                <c:pt idx="35807">
                  <c:v>1.4751460000000001E-6</c:v>
                </c:pt>
                <c:pt idx="35808">
                  <c:v>1.4750620000000001E-6</c:v>
                </c:pt>
                <c:pt idx="35809">
                  <c:v>1.4749700000000001E-6</c:v>
                </c:pt>
                <c:pt idx="35810">
                  <c:v>1.4748729999999999E-6</c:v>
                </c:pt>
                <c:pt idx="35811">
                  <c:v>1.4747860000000001E-6</c:v>
                </c:pt>
                <c:pt idx="35812">
                  <c:v>1.4746930000000001E-6</c:v>
                </c:pt>
                <c:pt idx="35813">
                  <c:v>1.4745940000000001E-6</c:v>
                </c:pt>
                <c:pt idx="35814">
                  <c:v>1.474506E-6</c:v>
                </c:pt>
                <c:pt idx="35815">
                  <c:v>1.4744100000000001E-6</c:v>
                </c:pt>
                <c:pt idx="35816">
                  <c:v>1.4743189999999999E-6</c:v>
                </c:pt>
                <c:pt idx="35817">
                  <c:v>1.474222E-6</c:v>
                </c:pt>
                <c:pt idx="35818">
                  <c:v>1.4741349999999999E-6</c:v>
                </c:pt>
                <c:pt idx="35819">
                  <c:v>1.47404E-6</c:v>
                </c:pt>
                <c:pt idx="35820">
                  <c:v>1.473956E-6</c:v>
                </c:pt>
                <c:pt idx="35821">
                  <c:v>1.4738650000000001E-6</c:v>
                </c:pt>
                <c:pt idx="35822">
                  <c:v>1.473769E-6</c:v>
                </c:pt>
                <c:pt idx="35823">
                  <c:v>1.473677E-6</c:v>
                </c:pt>
                <c:pt idx="35824">
                  <c:v>1.473577E-6</c:v>
                </c:pt>
                <c:pt idx="35825">
                  <c:v>1.473487E-6</c:v>
                </c:pt>
                <c:pt idx="35826">
                  <c:v>1.4733900000000001E-6</c:v>
                </c:pt>
                <c:pt idx="35827">
                  <c:v>1.473303E-6</c:v>
                </c:pt>
                <c:pt idx="35828">
                  <c:v>1.4732079999999999E-6</c:v>
                </c:pt>
                <c:pt idx="35829">
                  <c:v>1.4731219999999999E-6</c:v>
                </c:pt>
                <c:pt idx="35830">
                  <c:v>1.4730299999999999E-6</c:v>
                </c:pt>
                <c:pt idx="35831">
                  <c:v>1.472941E-6</c:v>
                </c:pt>
                <c:pt idx="35832">
                  <c:v>1.472842E-6</c:v>
                </c:pt>
                <c:pt idx="35833">
                  <c:v>1.4727549999999999E-6</c:v>
                </c:pt>
                <c:pt idx="35834">
                  <c:v>1.4726600000000001E-6</c:v>
                </c:pt>
                <c:pt idx="35835">
                  <c:v>1.4725629999999999E-6</c:v>
                </c:pt>
                <c:pt idx="35836">
                  <c:v>1.472475E-6</c:v>
                </c:pt>
                <c:pt idx="35837">
                  <c:v>1.47238E-6</c:v>
                </c:pt>
                <c:pt idx="35838">
                  <c:v>1.472288E-6</c:v>
                </c:pt>
                <c:pt idx="35839">
                  <c:v>1.4721939999999999E-6</c:v>
                </c:pt>
                <c:pt idx="35840">
                  <c:v>1.472105E-6</c:v>
                </c:pt>
                <c:pt idx="35841">
                  <c:v>1.4720099999999999E-6</c:v>
                </c:pt>
                <c:pt idx="35842">
                  <c:v>1.4719259999999999E-6</c:v>
                </c:pt>
                <c:pt idx="35843">
                  <c:v>1.471831E-6</c:v>
                </c:pt>
                <c:pt idx="35844">
                  <c:v>1.4717400000000001E-6</c:v>
                </c:pt>
                <c:pt idx="35845">
                  <c:v>1.4716419999999999E-6</c:v>
                </c:pt>
                <c:pt idx="35846">
                  <c:v>1.4715560000000001E-6</c:v>
                </c:pt>
                <c:pt idx="35847">
                  <c:v>1.4714640000000001E-6</c:v>
                </c:pt>
                <c:pt idx="35848">
                  <c:v>1.471363E-6</c:v>
                </c:pt>
                <c:pt idx="35849">
                  <c:v>1.4712730000000001E-6</c:v>
                </c:pt>
                <c:pt idx="35850">
                  <c:v>1.471176E-6</c:v>
                </c:pt>
                <c:pt idx="35851">
                  <c:v>1.4710880000000001E-6</c:v>
                </c:pt>
                <c:pt idx="35852">
                  <c:v>1.4709950000000001E-6</c:v>
                </c:pt>
                <c:pt idx="35853">
                  <c:v>1.4709139999999999E-6</c:v>
                </c:pt>
                <c:pt idx="35854">
                  <c:v>1.470823E-6</c:v>
                </c:pt>
                <c:pt idx="35855">
                  <c:v>1.470725E-6</c:v>
                </c:pt>
                <c:pt idx="35856">
                  <c:v>1.4706369999999999E-6</c:v>
                </c:pt>
                <c:pt idx="35857">
                  <c:v>1.4705360000000001E-6</c:v>
                </c:pt>
                <c:pt idx="35858">
                  <c:v>1.470447E-6</c:v>
                </c:pt>
                <c:pt idx="35859">
                  <c:v>1.470348E-6</c:v>
                </c:pt>
                <c:pt idx="35860">
                  <c:v>1.4702590000000001E-6</c:v>
                </c:pt>
                <c:pt idx="35861">
                  <c:v>1.470166E-6</c:v>
                </c:pt>
                <c:pt idx="35862">
                  <c:v>1.4700849999999999E-6</c:v>
                </c:pt>
                <c:pt idx="35863">
                  <c:v>1.469995E-6</c:v>
                </c:pt>
                <c:pt idx="35864">
                  <c:v>1.4699019999999999E-6</c:v>
                </c:pt>
                <c:pt idx="35865">
                  <c:v>1.469803E-6</c:v>
                </c:pt>
                <c:pt idx="35866">
                  <c:v>1.4697140000000001E-6</c:v>
                </c:pt>
                <c:pt idx="35867">
                  <c:v>1.4696160000000001E-6</c:v>
                </c:pt>
                <c:pt idx="35868">
                  <c:v>1.4695249999999999E-6</c:v>
                </c:pt>
                <c:pt idx="35869">
                  <c:v>1.469429E-6</c:v>
                </c:pt>
                <c:pt idx="35870">
                  <c:v>1.4693419999999999E-6</c:v>
                </c:pt>
                <c:pt idx="35871">
                  <c:v>1.469253E-6</c:v>
                </c:pt>
                <c:pt idx="35872">
                  <c:v>1.46916E-6</c:v>
                </c:pt>
                <c:pt idx="35873">
                  <c:v>1.469069E-6</c:v>
                </c:pt>
                <c:pt idx="35874">
                  <c:v>1.4689719999999999E-6</c:v>
                </c:pt>
                <c:pt idx="35875">
                  <c:v>1.4688870000000001E-6</c:v>
                </c:pt>
                <c:pt idx="35876">
                  <c:v>1.4687950000000001E-6</c:v>
                </c:pt>
                <c:pt idx="35877">
                  <c:v>1.4686969999999999E-6</c:v>
                </c:pt>
                <c:pt idx="35878">
                  <c:v>1.4686100000000001E-6</c:v>
                </c:pt>
                <c:pt idx="35879">
                  <c:v>1.4685119999999999E-6</c:v>
                </c:pt>
                <c:pt idx="35880">
                  <c:v>1.468425E-6</c:v>
                </c:pt>
                <c:pt idx="35881">
                  <c:v>1.4683279999999999E-6</c:v>
                </c:pt>
                <c:pt idx="35882">
                  <c:v>1.46824E-6</c:v>
                </c:pt>
                <c:pt idx="35883">
                  <c:v>1.468147E-6</c:v>
                </c:pt>
                <c:pt idx="35884">
                  <c:v>1.4680589999999999E-6</c:v>
                </c:pt>
                <c:pt idx="35885">
                  <c:v>1.467963E-6</c:v>
                </c:pt>
                <c:pt idx="35886">
                  <c:v>1.4678749999999999E-6</c:v>
                </c:pt>
                <c:pt idx="35887">
                  <c:v>1.46778E-6</c:v>
                </c:pt>
                <c:pt idx="35888">
                  <c:v>1.467693E-6</c:v>
                </c:pt>
                <c:pt idx="35889">
                  <c:v>1.4675989999999999E-6</c:v>
                </c:pt>
                <c:pt idx="35890">
                  <c:v>1.467509E-6</c:v>
                </c:pt>
                <c:pt idx="35891">
                  <c:v>1.46741E-6</c:v>
                </c:pt>
                <c:pt idx="35892">
                  <c:v>1.4673210000000001E-6</c:v>
                </c:pt>
                <c:pt idx="35893">
                  <c:v>1.467226E-6</c:v>
                </c:pt>
                <c:pt idx="35894">
                  <c:v>1.4671389999999999E-6</c:v>
                </c:pt>
                <c:pt idx="35895">
                  <c:v>1.4670469999999999E-6</c:v>
                </c:pt>
                <c:pt idx="35896">
                  <c:v>1.466958E-6</c:v>
                </c:pt>
                <c:pt idx="35897">
                  <c:v>1.46686E-6</c:v>
                </c:pt>
                <c:pt idx="35898">
                  <c:v>1.4667719999999999E-6</c:v>
                </c:pt>
                <c:pt idx="35899">
                  <c:v>1.466674E-6</c:v>
                </c:pt>
                <c:pt idx="35900">
                  <c:v>1.4665859999999999E-6</c:v>
                </c:pt>
                <c:pt idx="35901">
                  <c:v>1.4664920000000001E-6</c:v>
                </c:pt>
                <c:pt idx="35902">
                  <c:v>1.466406E-6</c:v>
                </c:pt>
                <c:pt idx="35903">
                  <c:v>1.4663099999999999E-6</c:v>
                </c:pt>
                <c:pt idx="35904">
                  <c:v>1.4662240000000001E-6</c:v>
                </c:pt>
                <c:pt idx="35905">
                  <c:v>1.466128E-6</c:v>
                </c:pt>
                <c:pt idx="35906">
                  <c:v>1.466038E-6</c:v>
                </c:pt>
                <c:pt idx="35907">
                  <c:v>1.465945E-6</c:v>
                </c:pt>
                <c:pt idx="35908">
                  <c:v>1.465861E-6</c:v>
                </c:pt>
                <c:pt idx="35909">
                  <c:v>1.465768E-6</c:v>
                </c:pt>
                <c:pt idx="35910">
                  <c:v>1.465671E-6</c:v>
                </c:pt>
                <c:pt idx="35911">
                  <c:v>1.4655819999999999E-6</c:v>
                </c:pt>
                <c:pt idx="35912">
                  <c:v>1.4654819999999999E-6</c:v>
                </c:pt>
                <c:pt idx="35913">
                  <c:v>1.465393E-6</c:v>
                </c:pt>
                <c:pt idx="35914">
                  <c:v>1.4652979999999999E-6</c:v>
                </c:pt>
                <c:pt idx="35915">
                  <c:v>1.465209E-6</c:v>
                </c:pt>
                <c:pt idx="35916">
                  <c:v>1.4651130000000001E-6</c:v>
                </c:pt>
                <c:pt idx="35917">
                  <c:v>1.4650280000000001E-6</c:v>
                </c:pt>
                <c:pt idx="35918">
                  <c:v>1.4649360000000001E-6</c:v>
                </c:pt>
                <c:pt idx="35919">
                  <c:v>1.4648459999999999E-6</c:v>
                </c:pt>
                <c:pt idx="35920">
                  <c:v>1.464748E-6</c:v>
                </c:pt>
                <c:pt idx="35921">
                  <c:v>1.4646600000000001E-6</c:v>
                </c:pt>
                <c:pt idx="35922">
                  <c:v>1.464563E-6</c:v>
                </c:pt>
                <c:pt idx="35923">
                  <c:v>1.4644750000000001E-6</c:v>
                </c:pt>
                <c:pt idx="35924">
                  <c:v>1.4643779999999999E-6</c:v>
                </c:pt>
                <c:pt idx="35925">
                  <c:v>1.46429E-6</c:v>
                </c:pt>
                <c:pt idx="35926">
                  <c:v>1.464196E-6</c:v>
                </c:pt>
                <c:pt idx="35927">
                  <c:v>1.464112E-6</c:v>
                </c:pt>
                <c:pt idx="35928">
                  <c:v>1.4640169999999999E-6</c:v>
                </c:pt>
                <c:pt idx="35929">
                  <c:v>1.4639239999999999E-6</c:v>
                </c:pt>
                <c:pt idx="35930">
                  <c:v>1.4638310000000001E-6</c:v>
                </c:pt>
                <c:pt idx="35931">
                  <c:v>1.463735E-6</c:v>
                </c:pt>
                <c:pt idx="35932">
                  <c:v>1.463651E-6</c:v>
                </c:pt>
                <c:pt idx="35933">
                  <c:v>1.463558E-6</c:v>
                </c:pt>
                <c:pt idx="35934">
                  <c:v>1.4634620000000001E-6</c:v>
                </c:pt>
                <c:pt idx="35935">
                  <c:v>1.4633649999999999E-6</c:v>
                </c:pt>
                <c:pt idx="35936">
                  <c:v>1.463274E-6</c:v>
                </c:pt>
                <c:pt idx="35937">
                  <c:v>1.4631780000000001E-6</c:v>
                </c:pt>
                <c:pt idx="35938">
                  <c:v>1.4630940000000001E-6</c:v>
                </c:pt>
                <c:pt idx="35939">
                  <c:v>1.4630049999999999E-6</c:v>
                </c:pt>
                <c:pt idx="35940">
                  <c:v>1.4629100000000001E-6</c:v>
                </c:pt>
                <c:pt idx="35941">
                  <c:v>1.462816E-6</c:v>
                </c:pt>
                <c:pt idx="35942">
                  <c:v>1.462722E-6</c:v>
                </c:pt>
                <c:pt idx="35943">
                  <c:v>1.46263E-6</c:v>
                </c:pt>
                <c:pt idx="35944">
                  <c:v>1.4625369999999999E-6</c:v>
                </c:pt>
                <c:pt idx="35945">
                  <c:v>1.4624510000000001E-6</c:v>
                </c:pt>
                <c:pt idx="35946">
                  <c:v>1.462355E-6</c:v>
                </c:pt>
                <c:pt idx="35947">
                  <c:v>1.462271E-6</c:v>
                </c:pt>
                <c:pt idx="35948">
                  <c:v>1.462179E-6</c:v>
                </c:pt>
                <c:pt idx="35949">
                  <c:v>1.462078E-6</c:v>
                </c:pt>
                <c:pt idx="35950">
                  <c:v>1.461986E-6</c:v>
                </c:pt>
                <c:pt idx="35951">
                  <c:v>1.461888E-6</c:v>
                </c:pt>
                <c:pt idx="35952">
                  <c:v>1.4618009999999999E-6</c:v>
                </c:pt>
                <c:pt idx="35953">
                  <c:v>1.4617060000000001E-6</c:v>
                </c:pt>
                <c:pt idx="35954">
                  <c:v>1.4616220000000001E-6</c:v>
                </c:pt>
                <c:pt idx="35955">
                  <c:v>1.461574E-6</c:v>
                </c:pt>
                <c:pt idx="35956">
                  <c:v>1.4614319999999999E-6</c:v>
                </c:pt>
                <c:pt idx="35957">
                  <c:v>1.461319E-6</c:v>
                </c:pt>
                <c:pt idx="35958">
                  <c:v>1.4612230000000001E-6</c:v>
                </c:pt>
                <c:pt idx="35959">
                  <c:v>1.4611239999999999E-6</c:v>
                </c:pt>
                <c:pt idx="35960">
                  <c:v>1.461021E-6</c:v>
                </c:pt>
                <c:pt idx="35961">
                  <c:v>1.4609240000000001E-6</c:v>
                </c:pt>
                <c:pt idx="35962">
                  <c:v>1.46083E-6</c:v>
                </c:pt>
                <c:pt idx="35963">
                  <c:v>1.460737E-6</c:v>
                </c:pt>
                <c:pt idx="35964">
                  <c:v>1.4606499999999999E-6</c:v>
                </c:pt>
                <c:pt idx="35965">
                  <c:v>1.4605560000000001E-6</c:v>
                </c:pt>
                <c:pt idx="35966">
                  <c:v>1.4604719999999999E-6</c:v>
                </c:pt>
                <c:pt idx="35967">
                  <c:v>1.460375E-6</c:v>
                </c:pt>
                <c:pt idx="35968">
                  <c:v>1.4602860000000001E-6</c:v>
                </c:pt>
                <c:pt idx="35969">
                  <c:v>1.4601940000000001E-6</c:v>
                </c:pt>
                <c:pt idx="35970">
                  <c:v>1.460108E-6</c:v>
                </c:pt>
                <c:pt idx="35971">
                  <c:v>1.460014E-6</c:v>
                </c:pt>
                <c:pt idx="35972">
                  <c:v>1.4599180000000001E-6</c:v>
                </c:pt>
                <c:pt idx="35973">
                  <c:v>1.4598260000000001E-6</c:v>
                </c:pt>
                <c:pt idx="35974">
                  <c:v>1.4597279999999999E-6</c:v>
                </c:pt>
                <c:pt idx="35975">
                  <c:v>1.4596449999999999E-6</c:v>
                </c:pt>
                <c:pt idx="35976">
                  <c:v>1.4595500000000001E-6</c:v>
                </c:pt>
                <c:pt idx="35977">
                  <c:v>1.459456E-6</c:v>
                </c:pt>
                <c:pt idx="35978">
                  <c:v>1.459363E-6</c:v>
                </c:pt>
                <c:pt idx="35979">
                  <c:v>1.4592740000000001E-6</c:v>
                </c:pt>
                <c:pt idx="35980">
                  <c:v>1.459179E-6</c:v>
                </c:pt>
                <c:pt idx="35981">
                  <c:v>1.459096E-6</c:v>
                </c:pt>
                <c:pt idx="35982">
                  <c:v>1.4590060000000001E-6</c:v>
                </c:pt>
                <c:pt idx="35983">
                  <c:v>1.4589079999999999E-6</c:v>
                </c:pt>
                <c:pt idx="35984">
                  <c:v>1.458819E-6</c:v>
                </c:pt>
                <c:pt idx="35985">
                  <c:v>1.4587210000000001E-6</c:v>
                </c:pt>
                <c:pt idx="35986">
                  <c:v>1.458633E-6</c:v>
                </c:pt>
                <c:pt idx="35987">
                  <c:v>1.4585380000000001E-6</c:v>
                </c:pt>
                <c:pt idx="35988">
                  <c:v>1.4584540000000001E-6</c:v>
                </c:pt>
                <c:pt idx="35989">
                  <c:v>1.458359E-6</c:v>
                </c:pt>
                <c:pt idx="35990">
                  <c:v>1.4582719999999999E-6</c:v>
                </c:pt>
                <c:pt idx="35991">
                  <c:v>1.458176E-6</c:v>
                </c:pt>
                <c:pt idx="35992">
                  <c:v>1.458089E-6</c:v>
                </c:pt>
                <c:pt idx="35993">
                  <c:v>1.457992E-6</c:v>
                </c:pt>
                <c:pt idx="35994">
                  <c:v>1.457904E-6</c:v>
                </c:pt>
                <c:pt idx="35995">
                  <c:v>1.457807E-6</c:v>
                </c:pt>
                <c:pt idx="35996">
                  <c:v>1.4577189999999999E-6</c:v>
                </c:pt>
                <c:pt idx="35997">
                  <c:v>1.4576240000000001E-6</c:v>
                </c:pt>
                <c:pt idx="35998">
                  <c:v>1.457537E-6</c:v>
                </c:pt>
                <c:pt idx="35999">
                  <c:v>1.4574419999999999E-6</c:v>
                </c:pt>
                <c:pt idx="36000">
                  <c:v>1.457355E-6</c:v>
                </c:pt>
                <c:pt idx="36001">
                  <c:v>1.4572579999999999E-6</c:v>
                </c:pt>
                <c:pt idx="36002">
                  <c:v>1.457169E-6</c:v>
                </c:pt>
                <c:pt idx="36003">
                  <c:v>1.4570749999999999E-6</c:v>
                </c:pt>
                <c:pt idx="36004">
                  <c:v>1.4569909999999999E-6</c:v>
                </c:pt>
                <c:pt idx="36005">
                  <c:v>1.4568979999999999E-6</c:v>
                </c:pt>
                <c:pt idx="36006">
                  <c:v>1.456801E-6</c:v>
                </c:pt>
                <c:pt idx="36007">
                  <c:v>1.4567139999999999E-6</c:v>
                </c:pt>
                <c:pt idx="36008">
                  <c:v>1.4566200000000001E-6</c:v>
                </c:pt>
                <c:pt idx="36009">
                  <c:v>1.4565210000000001E-6</c:v>
                </c:pt>
                <c:pt idx="36010">
                  <c:v>1.456433E-6</c:v>
                </c:pt>
                <c:pt idx="36011">
                  <c:v>1.45634E-6</c:v>
                </c:pt>
                <c:pt idx="36012">
                  <c:v>1.4562449999999999E-6</c:v>
                </c:pt>
                <c:pt idx="36013">
                  <c:v>1.4561539999999999E-6</c:v>
                </c:pt>
                <c:pt idx="36014">
                  <c:v>1.4560590000000001E-6</c:v>
                </c:pt>
                <c:pt idx="36015">
                  <c:v>1.4559750000000001E-6</c:v>
                </c:pt>
                <c:pt idx="36016">
                  <c:v>1.4558840000000001E-6</c:v>
                </c:pt>
                <c:pt idx="36017">
                  <c:v>1.455788E-6</c:v>
                </c:pt>
                <c:pt idx="36018">
                  <c:v>1.4557009999999999E-6</c:v>
                </c:pt>
                <c:pt idx="36019">
                  <c:v>1.455605E-6</c:v>
                </c:pt>
                <c:pt idx="36020">
                  <c:v>1.455512E-6</c:v>
                </c:pt>
                <c:pt idx="36021">
                  <c:v>1.4554169999999999E-6</c:v>
                </c:pt>
                <c:pt idx="36022">
                  <c:v>1.4553259999999999E-6</c:v>
                </c:pt>
                <c:pt idx="36023">
                  <c:v>1.4552329999999999E-6</c:v>
                </c:pt>
                <c:pt idx="36024">
                  <c:v>1.455143E-6</c:v>
                </c:pt>
                <c:pt idx="36025">
                  <c:v>1.455051E-6</c:v>
                </c:pt>
                <c:pt idx="36026">
                  <c:v>1.4549630000000001E-6</c:v>
                </c:pt>
                <c:pt idx="36027">
                  <c:v>1.454868E-6</c:v>
                </c:pt>
                <c:pt idx="36028">
                  <c:v>1.454783E-6</c:v>
                </c:pt>
                <c:pt idx="36029">
                  <c:v>1.4546879999999999E-6</c:v>
                </c:pt>
                <c:pt idx="36030">
                  <c:v>1.4545959999999999E-6</c:v>
                </c:pt>
                <c:pt idx="36031">
                  <c:v>1.4544959999999999E-6</c:v>
                </c:pt>
                <c:pt idx="36032">
                  <c:v>1.454409E-6</c:v>
                </c:pt>
                <c:pt idx="36033">
                  <c:v>1.4543100000000001E-6</c:v>
                </c:pt>
                <c:pt idx="36034">
                  <c:v>1.4542209999999999E-6</c:v>
                </c:pt>
                <c:pt idx="36035">
                  <c:v>1.454125E-6</c:v>
                </c:pt>
                <c:pt idx="36036">
                  <c:v>1.454038E-6</c:v>
                </c:pt>
                <c:pt idx="36037">
                  <c:v>1.4539449999999999E-6</c:v>
                </c:pt>
                <c:pt idx="36038">
                  <c:v>1.453862E-6</c:v>
                </c:pt>
                <c:pt idx="36039">
                  <c:v>1.4537660000000001E-6</c:v>
                </c:pt>
                <c:pt idx="36040">
                  <c:v>1.453678E-6</c:v>
                </c:pt>
                <c:pt idx="36041">
                  <c:v>1.4535769999999999E-6</c:v>
                </c:pt>
                <c:pt idx="36042">
                  <c:v>1.453486E-6</c:v>
                </c:pt>
                <c:pt idx="36043">
                  <c:v>1.4533900000000001E-6</c:v>
                </c:pt>
                <c:pt idx="36044">
                  <c:v>1.4533050000000001E-6</c:v>
                </c:pt>
                <c:pt idx="36045">
                  <c:v>1.4532089999999999E-6</c:v>
                </c:pt>
                <c:pt idx="36046">
                  <c:v>1.453125E-6</c:v>
                </c:pt>
                <c:pt idx="36047">
                  <c:v>1.4530319999999999E-6</c:v>
                </c:pt>
                <c:pt idx="36048">
                  <c:v>1.452933E-6</c:v>
                </c:pt>
                <c:pt idx="36049">
                  <c:v>1.452844E-6</c:v>
                </c:pt>
                <c:pt idx="36050">
                  <c:v>1.4527460000000001E-6</c:v>
                </c:pt>
                <c:pt idx="36051">
                  <c:v>1.45266E-6</c:v>
                </c:pt>
                <c:pt idx="36052">
                  <c:v>1.4525620000000001E-6</c:v>
                </c:pt>
                <c:pt idx="36053">
                  <c:v>1.452474E-6</c:v>
                </c:pt>
                <c:pt idx="36054">
                  <c:v>1.4523770000000001E-6</c:v>
                </c:pt>
                <c:pt idx="36055">
                  <c:v>1.45229E-6</c:v>
                </c:pt>
                <c:pt idx="36056">
                  <c:v>1.4521940000000001E-6</c:v>
                </c:pt>
                <c:pt idx="36057">
                  <c:v>1.452107E-6</c:v>
                </c:pt>
                <c:pt idx="36058">
                  <c:v>1.452013E-6</c:v>
                </c:pt>
                <c:pt idx="36059">
                  <c:v>1.451928E-6</c:v>
                </c:pt>
                <c:pt idx="36060">
                  <c:v>1.451831E-6</c:v>
                </c:pt>
                <c:pt idx="36061">
                  <c:v>1.4517410000000001E-6</c:v>
                </c:pt>
                <c:pt idx="36062">
                  <c:v>1.4516420000000001E-6</c:v>
                </c:pt>
                <c:pt idx="36063">
                  <c:v>1.4515519999999999E-6</c:v>
                </c:pt>
                <c:pt idx="36064">
                  <c:v>1.4514570000000001E-6</c:v>
                </c:pt>
                <c:pt idx="36065">
                  <c:v>1.451371E-6</c:v>
                </c:pt>
                <c:pt idx="36066">
                  <c:v>1.4512749999999999E-6</c:v>
                </c:pt>
                <c:pt idx="36067">
                  <c:v>1.4511880000000001E-6</c:v>
                </c:pt>
                <c:pt idx="36068">
                  <c:v>1.4510899999999999E-6</c:v>
                </c:pt>
                <c:pt idx="36069">
                  <c:v>1.451001E-6</c:v>
                </c:pt>
                <c:pt idx="36070">
                  <c:v>1.4509069999999999E-6</c:v>
                </c:pt>
                <c:pt idx="36071">
                  <c:v>1.4508229999999999E-6</c:v>
                </c:pt>
                <c:pt idx="36072">
                  <c:v>1.450732E-6</c:v>
                </c:pt>
                <c:pt idx="36073">
                  <c:v>1.4506379999999999E-6</c:v>
                </c:pt>
                <c:pt idx="36074">
                  <c:v>1.4505389999999999E-6</c:v>
                </c:pt>
                <c:pt idx="36075">
                  <c:v>1.450449E-6</c:v>
                </c:pt>
                <c:pt idx="36076">
                  <c:v>1.450351E-6</c:v>
                </c:pt>
                <c:pt idx="36077">
                  <c:v>1.4502610000000001E-6</c:v>
                </c:pt>
                <c:pt idx="36078">
                  <c:v>1.450165E-6</c:v>
                </c:pt>
                <c:pt idx="36079">
                  <c:v>1.4500779999999999E-6</c:v>
                </c:pt>
                <c:pt idx="36080">
                  <c:v>1.4499850000000001E-6</c:v>
                </c:pt>
                <c:pt idx="36081">
                  <c:v>1.449896E-6</c:v>
                </c:pt>
                <c:pt idx="36082">
                  <c:v>1.4498029999999999E-6</c:v>
                </c:pt>
                <c:pt idx="36083">
                  <c:v>1.449712E-6</c:v>
                </c:pt>
                <c:pt idx="36084">
                  <c:v>1.44962E-6</c:v>
                </c:pt>
                <c:pt idx="36085">
                  <c:v>1.449527E-6</c:v>
                </c:pt>
                <c:pt idx="36086">
                  <c:v>1.4494390000000001E-6</c:v>
                </c:pt>
                <c:pt idx="36087">
                  <c:v>1.4493409999999999E-6</c:v>
                </c:pt>
                <c:pt idx="36088">
                  <c:v>1.4492550000000001E-6</c:v>
                </c:pt>
                <c:pt idx="36089">
                  <c:v>1.4491560000000001E-6</c:v>
                </c:pt>
                <c:pt idx="36090">
                  <c:v>1.4490649999999999E-6</c:v>
                </c:pt>
                <c:pt idx="36091">
                  <c:v>1.44897E-6</c:v>
                </c:pt>
                <c:pt idx="36092">
                  <c:v>1.448885E-6</c:v>
                </c:pt>
                <c:pt idx="36093">
                  <c:v>1.4487889999999999E-6</c:v>
                </c:pt>
                <c:pt idx="36094">
                  <c:v>1.4487059999999999E-6</c:v>
                </c:pt>
                <c:pt idx="36095">
                  <c:v>1.4486119999999999E-6</c:v>
                </c:pt>
                <c:pt idx="36096">
                  <c:v>1.4485139999999999E-6</c:v>
                </c:pt>
                <c:pt idx="36097">
                  <c:v>1.448424E-6</c:v>
                </c:pt>
                <c:pt idx="36098">
                  <c:v>1.448326E-6</c:v>
                </c:pt>
                <c:pt idx="36099">
                  <c:v>1.44824E-6</c:v>
                </c:pt>
                <c:pt idx="36100">
                  <c:v>1.448141E-6</c:v>
                </c:pt>
                <c:pt idx="36101">
                  <c:v>1.4480519999999999E-6</c:v>
                </c:pt>
                <c:pt idx="36102">
                  <c:v>1.447957E-6</c:v>
                </c:pt>
                <c:pt idx="36103">
                  <c:v>1.447873E-6</c:v>
                </c:pt>
                <c:pt idx="36104">
                  <c:v>1.4477759999999999E-6</c:v>
                </c:pt>
                <c:pt idx="36105">
                  <c:v>1.447689E-6</c:v>
                </c:pt>
                <c:pt idx="36106">
                  <c:v>1.4475929999999999E-6</c:v>
                </c:pt>
                <c:pt idx="36107">
                  <c:v>1.447505E-6</c:v>
                </c:pt>
                <c:pt idx="36108">
                  <c:v>1.4474089999999999E-6</c:v>
                </c:pt>
                <c:pt idx="36109">
                  <c:v>1.4473220000000001E-6</c:v>
                </c:pt>
                <c:pt idx="36110">
                  <c:v>1.4472249999999999E-6</c:v>
                </c:pt>
                <c:pt idx="36111">
                  <c:v>1.4471380000000001E-6</c:v>
                </c:pt>
                <c:pt idx="36112">
                  <c:v>1.4470399999999999E-6</c:v>
                </c:pt>
                <c:pt idx="36113">
                  <c:v>1.446951E-6</c:v>
                </c:pt>
                <c:pt idx="36114">
                  <c:v>1.4468569999999999E-6</c:v>
                </c:pt>
                <c:pt idx="36115">
                  <c:v>1.446773E-6</c:v>
                </c:pt>
                <c:pt idx="36116">
                  <c:v>1.446681E-6</c:v>
                </c:pt>
                <c:pt idx="36117">
                  <c:v>1.446584E-6</c:v>
                </c:pt>
                <c:pt idx="36118">
                  <c:v>1.446497E-6</c:v>
                </c:pt>
                <c:pt idx="36119">
                  <c:v>1.4464029999999999E-6</c:v>
                </c:pt>
                <c:pt idx="36120">
                  <c:v>1.446306E-6</c:v>
                </c:pt>
                <c:pt idx="36121">
                  <c:v>1.4462109999999999E-6</c:v>
                </c:pt>
                <c:pt idx="36122">
                  <c:v>1.446116E-6</c:v>
                </c:pt>
                <c:pt idx="36123">
                  <c:v>1.44603E-6</c:v>
                </c:pt>
                <c:pt idx="36124">
                  <c:v>1.4459349999999999E-6</c:v>
                </c:pt>
                <c:pt idx="36125">
                  <c:v>1.445854E-6</c:v>
                </c:pt>
                <c:pt idx="36126">
                  <c:v>1.4457580000000001E-6</c:v>
                </c:pt>
                <c:pt idx="36127">
                  <c:v>1.4456660000000001E-6</c:v>
                </c:pt>
                <c:pt idx="36128">
                  <c:v>1.44557E-6</c:v>
                </c:pt>
                <c:pt idx="36129">
                  <c:v>1.4454820000000001E-6</c:v>
                </c:pt>
                <c:pt idx="36130">
                  <c:v>1.445387E-6</c:v>
                </c:pt>
                <c:pt idx="36131">
                  <c:v>1.4452960000000001E-6</c:v>
                </c:pt>
                <c:pt idx="36132">
                  <c:v>1.445203E-6</c:v>
                </c:pt>
                <c:pt idx="36133">
                  <c:v>1.445111E-6</c:v>
                </c:pt>
                <c:pt idx="36134">
                  <c:v>1.4450219999999999E-6</c:v>
                </c:pt>
                <c:pt idx="36135">
                  <c:v>1.444927E-6</c:v>
                </c:pt>
                <c:pt idx="36136">
                  <c:v>1.444842E-6</c:v>
                </c:pt>
                <c:pt idx="36137">
                  <c:v>1.4447440000000001E-6</c:v>
                </c:pt>
                <c:pt idx="36138">
                  <c:v>1.444656E-6</c:v>
                </c:pt>
                <c:pt idx="36139">
                  <c:v>1.444559E-6</c:v>
                </c:pt>
                <c:pt idx="36140">
                  <c:v>1.4444690000000001E-6</c:v>
                </c:pt>
                <c:pt idx="36141">
                  <c:v>1.4443770000000001E-6</c:v>
                </c:pt>
                <c:pt idx="36142">
                  <c:v>1.4442939999999999E-6</c:v>
                </c:pt>
                <c:pt idx="36143">
                  <c:v>1.4442009999999999E-6</c:v>
                </c:pt>
                <c:pt idx="36144">
                  <c:v>1.444105E-6</c:v>
                </c:pt>
                <c:pt idx="36145">
                  <c:v>1.444014E-6</c:v>
                </c:pt>
                <c:pt idx="36146">
                  <c:v>1.4439170000000001E-6</c:v>
                </c:pt>
                <c:pt idx="36147">
                  <c:v>1.4438329999999999E-6</c:v>
                </c:pt>
                <c:pt idx="36148">
                  <c:v>1.443737E-6</c:v>
                </c:pt>
                <c:pt idx="36149">
                  <c:v>1.4436480000000001E-6</c:v>
                </c:pt>
                <c:pt idx="36150">
                  <c:v>1.4435499999999999E-6</c:v>
                </c:pt>
                <c:pt idx="36151">
                  <c:v>1.443467E-6</c:v>
                </c:pt>
                <c:pt idx="36152">
                  <c:v>1.44337E-6</c:v>
                </c:pt>
                <c:pt idx="36153">
                  <c:v>1.4432790000000001E-6</c:v>
                </c:pt>
                <c:pt idx="36154">
                  <c:v>1.4431809999999999E-6</c:v>
                </c:pt>
                <c:pt idx="36155">
                  <c:v>1.4430950000000001E-6</c:v>
                </c:pt>
                <c:pt idx="36156">
                  <c:v>1.443002E-6</c:v>
                </c:pt>
                <c:pt idx="36157">
                  <c:v>1.4429120000000001E-6</c:v>
                </c:pt>
                <c:pt idx="36158">
                  <c:v>1.442816E-6</c:v>
                </c:pt>
                <c:pt idx="36159">
                  <c:v>1.442731E-6</c:v>
                </c:pt>
                <c:pt idx="36160">
                  <c:v>1.4426369999999999E-6</c:v>
                </c:pt>
                <c:pt idx="36161">
                  <c:v>1.4425529999999999E-6</c:v>
                </c:pt>
                <c:pt idx="36162">
                  <c:v>1.442457E-6</c:v>
                </c:pt>
                <c:pt idx="36163">
                  <c:v>1.442364E-6</c:v>
                </c:pt>
                <c:pt idx="36164">
                  <c:v>1.4422660000000001E-6</c:v>
                </c:pt>
                <c:pt idx="36165">
                  <c:v>1.442179E-6</c:v>
                </c:pt>
                <c:pt idx="36166">
                  <c:v>1.4420830000000001E-6</c:v>
                </c:pt>
                <c:pt idx="36167">
                  <c:v>1.4419990000000001E-6</c:v>
                </c:pt>
                <c:pt idx="36168">
                  <c:v>1.4419089999999999E-6</c:v>
                </c:pt>
                <c:pt idx="36169">
                  <c:v>1.44181E-6</c:v>
                </c:pt>
                <c:pt idx="36170">
                  <c:v>1.44172E-6</c:v>
                </c:pt>
                <c:pt idx="36171">
                  <c:v>1.441626E-6</c:v>
                </c:pt>
                <c:pt idx="36172">
                  <c:v>1.441536E-6</c:v>
                </c:pt>
                <c:pt idx="36173">
                  <c:v>1.441443E-6</c:v>
                </c:pt>
                <c:pt idx="36174">
                  <c:v>1.441358E-6</c:v>
                </c:pt>
                <c:pt idx="36175">
                  <c:v>1.4412639999999999E-6</c:v>
                </c:pt>
                <c:pt idx="36176">
                  <c:v>1.441176E-6</c:v>
                </c:pt>
                <c:pt idx="36177">
                  <c:v>1.4410789999999999E-6</c:v>
                </c:pt>
                <c:pt idx="36178">
                  <c:v>1.440992E-6</c:v>
                </c:pt>
                <c:pt idx="36179">
                  <c:v>1.440899E-6</c:v>
                </c:pt>
                <c:pt idx="36180">
                  <c:v>1.440806E-6</c:v>
                </c:pt>
                <c:pt idx="36181">
                  <c:v>1.4407119999999999E-6</c:v>
                </c:pt>
                <c:pt idx="36182">
                  <c:v>1.4406199999999999E-6</c:v>
                </c:pt>
                <c:pt idx="36183">
                  <c:v>1.4405279999999999E-6</c:v>
                </c:pt>
                <c:pt idx="36184">
                  <c:v>1.4404359999999999E-6</c:v>
                </c:pt>
                <c:pt idx="36185">
                  <c:v>1.4403480000000001E-6</c:v>
                </c:pt>
                <c:pt idx="36186">
                  <c:v>1.440254E-6</c:v>
                </c:pt>
                <c:pt idx="36187">
                  <c:v>1.4401720000000001E-6</c:v>
                </c:pt>
                <c:pt idx="36188">
                  <c:v>1.4400800000000001E-6</c:v>
                </c:pt>
                <c:pt idx="36189">
                  <c:v>1.4399819999999999E-6</c:v>
                </c:pt>
                <c:pt idx="36190">
                  <c:v>1.439894E-6</c:v>
                </c:pt>
                <c:pt idx="36191">
                  <c:v>1.439795E-6</c:v>
                </c:pt>
                <c:pt idx="36192">
                  <c:v>1.4397059999999999E-6</c:v>
                </c:pt>
                <c:pt idx="36193">
                  <c:v>1.439608E-6</c:v>
                </c:pt>
                <c:pt idx="36194">
                  <c:v>1.4395210000000001E-6</c:v>
                </c:pt>
                <c:pt idx="36195">
                  <c:v>1.439427E-6</c:v>
                </c:pt>
                <c:pt idx="36196">
                  <c:v>1.4393430000000001E-6</c:v>
                </c:pt>
                <c:pt idx="36197">
                  <c:v>1.439249E-6</c:v>
                </c:pt>
                <c:pt idx="36198">
                  <c:v>1.439164E-6</c:v>
                </c:pt>
                <c:pt idx="36199">
                  <c:v>1.4390670000000001E-6</c:v>
                </c:pt>
                <c:pt idx="36200">
                  <c:v>1.4389769999999999E-6</c:v>
                </c:pt>
                <c:pt idx="36201">
                  <c:v>1.4388849999999999E-6</c:v>
                </c:pt>
                <c:pt idx="36202">
                  <c:v>1.4388000000000001E-6</c:v>
                </c:pt>
                <c:pt idx="36203">
                  <c:v>1.438706E-6</c:v>
                </c:pt>
                <c:pt idx="36204">
                  <c:v>1.438611E-6</c:v>
                </c:pt>
                <c:pt idx="36205">
                  <c:v>1.4385179999999999E-6</c:v>
                </c:pt>
                <c:pt idx="36206">
                  <c:v>1.4384240000000001E-6</c:v>
                </c:pt>
                <c:pt idx="36207">
                  <c:v>1.4383329999999999E-6</c:v>
                </c:pt>
                <c:pt idx="36208">
                  <c:v>1.4382400000000001E-6</c:v>
                </c:pt>
                <c:pt idx="36209">
                  <c:v>1.438153E-6</c:v>
                </c:pt>
                <c:pt idx="36210">
                  <c:v>1.438059E-6</c:v>
                </c:pt>
                <c:pt idx="36211">
                  <c:v>1.437976E-6</c:v>
                </c:pt>
                <c:pt idx="36212">
                  <c:v>1.4378809999999999E-6</c:v>
                </c:pt>
                <c:pt idx="36213">
                  <c:v>1.437791E-6</c:v>
                </c:pt>
                <c:pt idx="36214">
                  <c:v>1.437693E-6</c:v>
                </c:pt>
                <c:pt idx="36215">
                  <c:v>1.437607E-6</c:v>
                </c:pt>
                <c:pt idx="36216">
                  <c:v>1.437509E-6</c:v>
                </c:pt>
                <c:pt idx="36217">
                  <c:v>1.437422E-6</c:v>
                </c:pt>
                <c:pt idx="36218">
                  <c:v>1.4373270000000001E-6</c:v>
                </c:pt>
                <c:pt idx="36219">
                  <c:v>1.4372410000000001E-6</c:v>
                </c:pt>
                <c:pt idx="36220">
                  <c:v>1.4371430000000001E-6</c:v>
                </c:pt>
                <c:pt idx="36221">
                  <c:v>1.437055E-6</c:v>
                </c:pt>
                <c:pt idx="36222">
                  <c:v>1.4369599999999999E-6</c:v>
                </c:pt>
                <c:pt idx="36223">
                  <c:v>1.4368749999999999E-6</c:v>
                </c:pt>
                <c:pt idx="36224">
                  <c:v>1.4367820000000001E-6</c:v>
                </c:pt>
                <c:pt idx="36225">
                  <c:v>1.436694E-6</c:v>
                </c:pt>
                <c:pt idx="36226">
                  <c:v>1.436596E-6</c:v>
                </c:pt>
                <c:pt idx="36227">
                  <c:v>1.4365079999999999E-6</c:v>
                </c:pt>
                <c:pt idx="36228">
                  <c:v>1.4364130000000001E-6</c:v>
                </c:pt>
                <c:pt idx="36229">
                  <c:v>1.436326E-6</c:v>
                </c:pt>
                <c:pt idx="36230">
                  <c:v>1.436234E-6</c:v>
                </c:pt>
                <c:pt idx="36231">
                  <c:v>1.4361440000000001E-6</c:v>
                </c:pt>
                <c:pt idx="36232">
                  <c:v>1.4360479999999999E-6</c:v>
                </c:pt>
                <c:pt idx="36233">
                  <c:v>1.4359610000000001E-6</c:v>
                </c:pt>
                <c:pt idx="36234">
                  <c:v>1.435865E-6</c:v>
                </c:pt>
                <c:pt idx="36235">
                  <c:v>1.43578E-6</c:v>
                </c:pt>
                <c:pt idx="36236">
                  <c:v>1.4356840000000001E-6</c:v>
                </c:pt>
                <c:pt idx="36237">
                  <c:v>1.4355949999999999E-6</c:v>
                </c:pt>
                <c:pt idx="36238">
                  <c:v>1.435504E-6</c:v>
                </c:pt>
                <c:pt idx="36239">
                  <c:v>1.4354170000000001E-6</c:v>
                </c:pt>
                <c:pt idx="36240">
                  <c:v>1.435322E-6</c:v>
                </c:pt>
                <c:pt idx="36241">
                  <c:v>1.435229E-6</c:v>
                </c:pt>
                <c:pt idx="36242">
                  <c:v>1.4351330000000001E-6</c:v>
                </c:pt>
                <c:pt idx="36243">
                  <c:v>1.4350489999999999E-6</c:v>
                </c:pt>
                <c:pt idx="36244">
                  <c:v>1.4349579999999999E-6</c:v>
                </c:pt>
                <c:pt idx="36245">
                  <c:v>1.4348659999999999E-6</c:v>
                </c:pt>
                <c:pt idx="36246">
                  <c:v>1.43477E-6</c:v>
                </c:pt>
                <c:pt idx="36247">
                  <c:v>1.434685E-6</c:v>
                </c:pt>
                <c:pt idx="36248">
                  <c:v>1.434594E-6</c:v>
                </c:pt>
                <c:pt idx="36249">
                  <c:v>1.4345E-6</c:v>
                </c:pt>
                <c:pt idx="36250">
                  <c:v>1.4344049999999999E-6</c:v>
                </c:pt>
                <c:pt idx="36251">
                  <c:v>1.434317E-6</c:v>
                </c:pt>
                <c:pt idx="36252">
                  <c:v>1.4342200000000001E-6</c:v>
                </c:pt>
                <c:pt idx="36253">
                  <c:v>1.4341369999999999E-6</c:v>
                </c:pt>
                <c:pt idx="36254">
                  <c:v>1.434048E-6</c:v>
                </c:pt>
                <c:pt idx="36255">
                  <c:v>1.4339510000000001E-6</c:v>
                </c:pt>
                <c:pt idx="36256">
                  <c:v>1.433863E-6</c:v>
                </c:pt>
                <c:pt idx="36257">
                  <c:v>1.433765E-6</c:v>
                </c:pt>
                <c:pt idx="36258">
                  <c:v>1.4336769999999999E-6</c:v>
                </c:pt>
                <c:pt idx="36259">
                  <c:v>1.4335839999999999E-6</c:v>
                </c:pt>
                <c:pt idx="36260">
                  <c:v>1.433502E-6</c:v>
                </c:pt>
                <c:pt idx="36261">
                  <c:v>1.43341E-6</c:v>
                </c:pt>
                <c:pt idx="36262">
                  <c:v>1.4333159999999999E-6</c:v>
                </c:pt>
                <c:pt idx="36263">
                  <c:v>1.4332300000000001E-6</c:v>
                </c:pt>
                <c:pt idx="36264">
                  <c:v>1.433135E-6</c:v>
                </c:pt>
                <c:pt idx="36265">
                  <c:v>1.4330380000000001E-6</c:v>
                </c:pt>
                <c:pt idx="36266">
                  <c:v>1.432952E-6</c:v>
                </c:pt>
                <c:pt idx="36267">
                  <c:v>1.43286E-6</c:v>
                </c:pt>
                <c:pt idx="36268">
                  <c:v>1.4327610000000001E-6</c:v>
                </c:pt>
                <c:pt idx="36269">
                  <c:v>1.4326719999999999E-6</c:v>
                </c:pt>
                <c:pt idx="36270">
                  <c:v>1.432576E-6</c:v>
                </c:pt>
                <c:pt idx="36271">
                  <c:v>1.432491E-6</c:v>
                </c:pt>
                <c:pt idx="36272">
                  <c:v>1.432397E-6</c:v>
                </c:pt>
                <c:pt idx="36273">
                  <c:v>1.4323119999999999E-6</c:v>
                </c:pt>
                <c:pt idx="36274">
                  <c:v>1.4322170000000001E-6</c:v>
                </c:pt>
                <c:pt idx="36275">
                  <c:v>1.432131E-6</c:v>
                </c:pt>
                <c:pt idx="36276">
                  <c:v>1.432037E-6</c:v>
                </c:pt>
                <c:pt idx="36277">
                  <c:v>1.4319499999999999E-6</c:v>
                </c:pt>
                <c:pt idx="36278">
                  <c:v>1.431854E-6</c:v>
                </c:pt>
                <c:pt idx="36279">
                  <c:v>1.4317650000000001E-6</c:v>
                </c:pt>
                <c:pt idx="36280">
                  <c:v>1.43167E-6</c:v>
                </c:pt>
                <c:pt idx="36281">
                  <c:v>1.4315829999999999E-6</c:v>
                </c:pt>
                <c:pt idx="36282">
                  <c:v>1.4314899999999999E-6</c:v>
                </c:pt>
                <c:pt idx="36283">
                  <c:v>1.4314E-6</c:v>
                </c:pt>
                <c:pt idx="36284">
                  <c:v>1.4313040000000001E-6</c:v>
                </c:pt>
                <c:pt idx="36285">
                  <c:v>1.431218E-6</c:v>
                </c:pt>
                <c:pt idx="36286">
                  <c:v>1.4311229999999999E-6</c:v>
                </c:pt>
                <c:pt idx="36287">
                  <c:v>1.4310379999999999E-6</c:v>
                </c:pt>
                <c:pt idx="36288">
                  <c:v>1.430942E-6</c:v>
                </c:pt>
                <c:pt idx="36289">
                  <c:v>1.4308520000000001E-6</c:v>
                </c:pt>
                <c:pt idx="36290">
                  <c:v>1.4307600000000001E-6</c:v>
                </c:pt>
                <c:pt idx="36291">
                  <c:v>1.4306670000000001E-6</c:v>
                </c:pt>
                <c:pt idx="36292">
                  <c:v>1.430581E-6</c:v>
                </c:pt>
                <c:pt idx="36293">
                  <c:v>1.4304840000000001E-6</c:v>
                </c:pt>
                <c:pt idx="36294">
                  <c:v>1.430398E-6</c:v>
                </c:pt>
                <c:pt idx="36295">
                  <c:v>1.4303009999999999E-6</c:v>
                </c:pt>
                <c:pt idx="36296">
                  <c:v>1.430213E-6</c:v>
                </c:pt>
                <c:pt idx="36297">
                  <c:v>1.430121E-6</c:v>
                </c:pt>
                <c:pt idx="36298">
                  <c:v>1.430037E-6</c:v>
                </c:pt>
                <c:pt idx="36299">
                  <c:v>1.429942E-6</c:v>
                </c:pt>
                <c:pt idx="36300">
                  <c:v>1.429858E-6</c:v>
                </c:pt>
                <c:pt idx="36301">
                  <c:v>1.429759E-6</c:v>
                </c:pt>
                <c:pt idx="36302">
                  <c:v>1.429668E-6</c:v>
                </c:pt>
                <c:pt idx="36303">
                  <c:v>1.429575E-6</c:v>
                </c:pt>
                <c:pt idx="36304">
                  <c:v>1.429491E-6</c:v>
                </c:pt>
                <c:pt idx="36305">
                  <c:v>1.4293959999999999E-6</c:v>
                </c:pt>
                <c:pt idx="36306">
                  <c:v>1.4293090000000001E-6</c:v>
                </c:pt>
                <c:pt idx="36307">
                  <c:v>1.4292119999999999E-6</c:v>
                </c:pt>
                <c:pt idx="36308">
                  <c:v>1.4291250000000001E-6</c:v>
                </c:pt>
                <c:pt idx="36309">
                  <c:v>1.4290330000000001E-6</c:v>
                </c:pt>
                <c:pt idx="36310">
                  <c:v>1.42894E-6</c:v>
                </c:pt>
                <c:pt idx="36311">
                  <c:v>1.4288509999999999E-6</c:v>
                </c:pt>
                <c:pt idx="36312">
                  <c:v>1.428755E-6</c:v>
                </c:pt>
                <c:pt idx="36313">
                  <c:v>1.428671E-6</c:v>
                </c:pt>
                <c:pt idx="36314">
                  <c:v>1.4285749999999999E-6</c:v>
                </c:pt>
                <c:pt idx="36315">
                  <c:v>1.4284890000000001E-6</c:v>
                </c:pt>
                <c:pt idx="36316">
                  <c:v>1.428394E-6</c:v>
                </c:pt>
                <c:pt idx="36317">
                  <c:v>1.4283059999999999E-6</c:v>
                </c:pt>
                <c:pt idx="36318">
                  <c:v>1.4282139999999999E-6</c:v>
                </c:pt>
                <c:pt idx="36319">
                  <c:v>1.428132E-6</c:v>
                </c:pt>
                <c:pt idx="36320">
                  <c:v>1.42804E-6</c:v>
                </c:pt>
                <c:pt idx="36321">
                  <c:v>1.4279450000000001E-6</c:v>
                </c:pt>
                <c:pt idx="36322">
                  <c:v>1.427858E-6</c:v>
                </c:pt>
                <c:pt idx="36323">
                  <c:v>1.427764E-6</c:v>
                </c:pt>
                <c:pt idx="36324">
                  <c:v>1.427667E-6</c:v>
                </c:pt>
                <c:pt idx="36325">
                  <c:v>1.427581E-6</c:v>
                </c:pt>
                <c:pt idx="36326">
                  <c:v>1.4274859999999999E-6</c:v>
                </c:pt>
                <c:pt idx="36327">
                  <c:v>1.427398E-6</c:v>
                </c:pt>
                <c:pt idx="36328">
                  <c:v>1.427303E-6</c:v>
                </c:pt>
                <c:pt idx="36329">
                  <c:v>1.42722E-6</c:v>
                </c:pt>
                <c:pt idx="36330">
                  <c:v>1.427127E-6</c:v>
                </c:pt>
                <c:pt idx="36331">
                  <c:v>1.427037E-6</c:v>
                </c:pt>
                <c:pt idx="36332">
                  <c:v>1.426943E-6</c:v>
                </c:pt>
                <c:pt idx="36333">
                  <c:v>1.42686E-6</c:v>
                </c:pt>
                <c:pt idx="36334">
                  <c:v>1.426769E-6</c:v>
                </c:pt>
                <c:pt idx="36335">
                  <c:v>1.4266719999999999E-6</c:v>
                </c:pt>
                <c:pt idx="36336">
                  <c:v>1.426585E-6</c:v>
                </c:pt>
                <c:pt idx="36337">
                  <c:v>1.4264879999999999E-6</c:v>
                </c:pt>
                <c:pt idx="36338">
                  <c:v>1.426401E-6</c:v>
                </c:pt>
                <c:pt idx="36339">
                  <c:v>1.4263049999999999E-6</c:v>
                </c:pt>
                <c:pt idx="36340">
                  <c:v>1.4262190000000001E-6</c:v>
                </c:pt>
                <c:pt idx="36341">
                  <c:v>1.4261270000000001E-6</c:v>
                </c:pt>
                <c:pt idx="36342">
                  <c:v>1.4260429999999999E-6</c:v>
                </c:pt>
                <c:pt idx="36343">
                  <c:v>1.4259490000000001E-6</c:v>
                </c:pt>
                <c:pt idx="36344">
                  <c:v>1.425863E-6</c:v>
                </c:pt>
                <c:pt idx="36345">
                  <c:v>1.4257679999999999E-6</c:v>
                </c:pt>
                <c:pt idx="36346">
                  <c:v>1.425679E-6</c:v>
                </c:pt>
                <c:pt idx="36347">
                  <c:v>1.425586E-6</c:v>
                </c:pt>
                <c:pt idx="36348">
                  <c:v>1.425503E-6</c:v>
                </c:pt>
                <c:pt idx="36349">
                  <c:v>1.425411E-6</c:v>
                </c:pt>
                <c:pt idx="36350">
                  <c:v>1.425318E-6</c:v>
                </c:pt>
                <c:pt idx="36351">
                  <c:v>1.4252219999999999E-6</c:v>
                </c:pt>
                <c:pt idx="36352">
                  <c:v>1.4251370000000001E-6</c:v>
                </c:pt>
                <c:pt idx="36353">
                  <c:v>1.4250440000000001E-6</c:v>
                </c:pt>
                <c:pt idx="36354">
                  <c:v>1.424949E-6</c:v>
                </c:pt>
                <c:pt idx="36355">
                  <c:v>1.4248619999999999E-6</c:v>
                </c:pt>
                <c:pt idx="36356">
                  <c:v>1.424767E-6</c:v>
                </c:pt>
                <c:pt idx="36357">
                  <c:v>1.4246859999999999E-6</c:v>
                </c:pt>
                <c:pt idx="36358">
                  <c:v>1.4245920000000001E-6</c:v>
                </c:pt>
                <c:pt idx="36359">
                  <c:v>1.424503E-6</c:v>
                </c:pt>
                <c:pt idx="36360">
                  <c:v>1.4244070000000001E-6</c:v>
                </c:pt>
                <c:pt idx="36361">
                  <c:v>1.4243240000000001E-6</c:v>
                </c:pt>
                <c:pt idx="36362">
                  <c:v>1.4242320000000001E-6</c:v>
                </c:pt>
                <c:pt idx="36363">
                  <c:v>1.424136E-6</c:v>
                </c:pt>
                <c:pt idx="36364">
                  <c:v>1.424051E-6</c:v>
                </c:pt>
                <c:pt idx="36365">
                  <c:v>1.4239569999999999E-6</c:v>
                </c:pt>
                <c:pt idx="36366">
                  <c:v>1.4238700000000001E-6</c:v>
                </c:pt>
                <c:pt idx="36367">
                  <c:v>1.4237729999999999E-6</c:v>
                </c:pt>
                <c:pt idx="36368">
                  <c:v>1.4236870000000001E-6</c:v>
                </c:pt>
                <c:pt idx="36369">
                  <c:v>1.423593E-6</c:v>
                </c:pt>
                <c:pt idx="36370">
                  <c:v>1.423509E-6</c:v>
                </c:pt>
                <c:pt idx="36371">
                  <c:v>1.423415E-6</c:v>
                </c:pt>
                <c:pt idx="36372">
                  <c:v>1.4233289999999999E-6</c:v>
                </c:pt>
                <c:pt idx="36373">
                  <c:v>1.4232359999999999E-6</c:v>
                </c:pt>
                <c:pt idx="36374">
                  <c:v>1.4231519999999999E-6</c:v>
                </c:pt>
                <c:pt idx="36375">
                  <c:v>1.423061E-6</c:v>
                </c:pt>
                <c:pt idx="36376">
                  <c:v>1.422971E-6</c:v>
                </c:pt>
                <c:pt idx="36377">
                  <c:v>1.4228759999999999E-6</c:v>
                </c:pt>
                <c:pt idx="36378">
                  <c:v>1.4227900000000001E-6</c:v>
                </c:pt>
                <c:pt idx="36379">
                  <c:v>1.4226970000000001E-6</c:v>
                </c:pt>
                <c:pt idx="36380">
                  <c:v>1.422602E-6</c:v>
                </c:pt>
                <c:pt idx="36381">
                  <c:v>1.422518E-6</c:v>
                </c:pt>
                <c:pt idx="36382">
                  <c:v>1.422434E-6</c:v>
                </c:pt>
                <c:pt idx="36383">
                  <c:v>1.4223389999999999E-6</c:v>
                </c:pt>
                <c:pt idx="36384">
                  <c:v>1.422241E-6</c:v>
                </c:pt>
                <c:pt idx="36385">
                  <c:v>1.4221539999999999E-6</c:v>
                </c:pt>
                <c:pt idx="36386">
                  <c:v>1.422066E-6</c:v>
                </c:pt>
                <c:pt idx="36387">
                  <c:v>1.4219709999999999E-6</c:v>
                </c:pt>
                <c:pt idx="36388">
                  <c:v>1.4218840000000001E-6</c:v>
                </c:pt>
                <c:pt idx="36389">
                  <c:v>1.4217920000000001E-6</c:v>
                </c:pt>
                <c:pt idx="36390">
                  <c:v>1.421704E-6</c:v>
                </c:pt>
                <c:pt idx="36391">
                  <c:v>1.4216150000000001E-6</c:v>
                </c:pt>
                <c:pt idx="36392">
                  <c:v>1.4215259999999999E-6</c:v>
                </c:pt>
                <c:pt idx="36393">
                  <c:v>1.4214390000000001E-6</c:v>
                </c:pt>
                <c:pt idx="36394">
                  <c:v>1.4213470000000001E-6</c:v>
                </c:pt>
                <c:pt idx="36395">
                  <c:v>1.4212639999999999E-6</c:v>
                </c:pt>
                <c:pt idx="36396">
                  <c:v>1.421174E-6</c:v>
                </c:pt>
                <c:pt idx="36397">
                  <c:v>1.4210860000000001E-6</c:v>
                </c:pt>
                <c:pt idx="36398">
                  <c:v>1.4209879999999999E-6</c:v>
                </c:pt>
                <c:pt idx="36399">
                  <c:v>1.420893E-6</c:v>
                </c:pt>
                <c:pt idx="36400">
                  <c:v>1.4208E-6</c:v>
                </c:pt>
                <c:pt idx="36401">
                  <c:v>1.420709E-6</c:v>
                </c:pt>
                <c:pt idx="36402">
                  <c:v>1.4206260000000001E-6</c:v>
                </c:pt>
                <c:pt idx="36403">
                  <c:v>1.4205330000000001E-6</c:v>
                </c:pt>
                <c:pt idx="36404">
                  <c:v>1.4204519999999999E-6</c:v>
                </c:pt>
                <c:pt idx="36405">
                  <c:v>1.4203570000000001E-6</c:v>
                </c:pt>
                <c:pt idx="36406">
                  <c:v>1.420271E-6</c:v>
                </c:pt>
                <c:pt idx="36407">
                  <c:v>1.420178E-6</c:v>
                </c:pt>
                <c:pt idx="36408">
                  <c:v>1.420093E-6</c:v>
                </c:pt>
                <c:pt idx="36409">
                  <c:v>1.42E-6</c:v>
                </c:pt>
                <c:pt idx="36410">
                  <c:v>1.419917E-6</c:v>
                </c:pt>
                <c:pt idx="36411">
                  <c:v>1.4198200000000001E-6</c:v>
                </c:pt>
                <c:pt idx="36412">
                  <c:v>1.419732E-6</c:v>
                </c:pt>
                <c:pt idx="36413">
                  <c:v>1.4196370000000001E-6</c:v>
                </c:pt>
                <c:pt idx="36414">
                  <c:v>1.4195520000000001E-6</c:v>
                </c:pt>
                <c:pt idx="36415">
                  <c:v>1.419458E-6</c:v>
                </c:pt>
                <c:pt idx="36416">
                  <c:v>1.419372E-6</c:v>
                </c:pt>
                <c:pt idx="36417">
                  <c:v>1.419281E-6</c:v>
                </c:pt>
                <c:pt idx="36418">
                  <c:v>1.4191990000000001E-6</c:v>
                </c:pt>
                <c:pt idx="36419">
                  <c:v>1.419104E-6</c:v>
                </c:pt>
                <c:pt idx="36420">
                  <c:v>1.4190169999999999E-6</c:v>
                </c:pt>
                <c:pt idx="36421">
                  <c:v>1.4189230000000001E-6</c:v>
                </c:pt>
                <c:pt idx="36422">
                  <c:v>1.4188380000000001E-6</c:v>
                </c:pt>
                <c:pt idx="36423">
                  <c:v>1.418743E-6</c:v>
                </c:pt>
                <c:pt idx="36424">
                  <c:v>1.4186559999999999E-6</c:v>
                </c:pt>
                <c:pt idx="36425">
                  <c:v>1.4185630000000001E-6</c:v>
                </c:pt>
                <c:pt idx="36426">
                  <c:v>1.4184799999999999E-6</c:v>
                </c:pt>
                <c:pt idx="36427">
                  <c:v>1.4183850000000001E-6</c:v>
                </c:pt>
                <c:pt idx="36428">
                  <c:v>1.418299E-6</c:v>
                </c:pt>
                <c:pt idx="36429">
                  <c:v>1.418207E-6</c:v>
                </c:pt>
                <c:pt idx="36430">
                  <c:v>1.418123E-6</c:v>
                </c:pt>
                <c:pt idx="36431">
                  <c:v>1.418029E-6</c:v>
                </c:pt>
                <c:pt idx="36432">
                  <c:v>1.4179419999999999E-6</c:v>
                </c:pt>
                <c:pt idx="36433">
                  <c:v>1.417847E-6</c:v>
                </c:pt>
                <c:pt idx="36434">
                  <c:v>1.417761E-6</c:v>
                </c:pt>
                <c:pt idx="36435">
                  <c:v>1.4176669999999999E-6</c:v>
                </c:pt>
                <c:pt idx="36436">
                  <c:v>1.4175819999999999E-6</c:v>
                </c:pt>
                <c:pt idx="36437">
                  <c:v>1.4174890000000001E-6</c:v>
                </c:pt>
                <c:pt idx="36438">
                  <c:v>1.4174059999999999E-6</c:v>
                </c:pt>
                <c:pt idx="36439">
                  <c:v>1.4173110000000001E-6</c:v>
                </c:pt>
                <c:pt idx="36440">
                  <c:v>1.417224E-6</c:v>
                </c:pt>
                <c:pt idx="36441">
                  <c:v>1.417133E-6</c:v>
                </c:pt>
                <c:pt idx="36442">
                  <c:v>1.4170519999999999E-6</c:v>
                </c:pt>
                <c:pt idx="36443">
                  <c:v>1.416963E-6</c:v>
                </c:pt>
                <c:pt idx="36444">
                  <c:v>1.41687E-6</c:v>
                </c:pt>
                <c:pt idx="36445">
                  <c:v>1.4167740000000001E-6</c:v>
                </c:pt>
                <c:pt idx="36446">
                  <c:v>1.416688E-6</c:v>
                </c:pt>
                <c:pt idx="36447">
                  <c:v>1.416595E-6</c:v>
                </c:pt>
                <c:pt idx="36448">
                  <c:v>1.416503E-6</c:v>
                </c:pt>
                <c:pt idx="36449">
                  <c:v>1.4164150000000001E-6</c:v>
                </c:pt>
                <c:pt idx="36450">
                  <c:v>1.4163220000000001E-6</c:v>
                </c:pt>
                <c:pt idx="36451">
                  <c:v>1.416242E-6</c:v>
                </c:pt>
                <c:pt idx="36452">
                  <c:v>1.416152E-6</c:v>
                </c:pt>
                <c:pt idx="36453">
                  <c:v>1.4160620000000001E-6</c:v>
                </c:pt>
                <c:pt idx="36454">
                  <c:v>1.4159700000000001E-6</c:v>
                </c:pt>
                <c:pt idx="36455">
                  <c:v>1.4158869999999999E-6</c:v>
                </c:pt>
                <c:pt idx="36456">
                  <c:v>1.415791E-6</c:v>
                </c:pt>
                <c:pt idx="36457">
                  <c:v>1.4157099999999999E-6</c:v>
                </c:pt>
                <c:pt idx="36458">
                  <c:v>1.415615E-6</c:v>
                </c:pt>
                <c:pt idx="36459">
                  <c:v>1.415522E-6</c:v>
                </c:pt>
                <c:pt idx="36460">
                  <c:v>1.415431E-6</c:v>
                </c:pt>
                <c:pt idx="36461">
                  <c:v>1.415339E-6</c:v>
                </c:pt>
                <c:pt idx="36462">
                  <c:v>1.4152569999999999E-6</c:v>
                </c:pt>
                <c:pt idx="36463">
                  <c:v>1.4151659999999999E-6</c:v>
                </c:pt>
                <c:pt idx="36464">
                  <c:v>1.415078E-6</c:v>
                </c:pt>
                <c:pt idx="36465">
                  <c:v>1.4149870000000001E-6</c:v>
                </c:pt>
                <c:pt idx="36466">
                  <c:v>1.414899E-6</c:v>
                </c:pt>
                <c:pt idx="36467">
                  <c:v>1.414808E-6</c:v>
                </c:pt>
                <c:pt idx="36468">
                  <c:v>1.4147209999999999E-6</c:v>
                </c:pt>
                <c:pt idx="36469">
                  <c:v>1.41463E-6</c:v>
                </c:pt>
                <c:pt idx="36470">
                  <c:v>1.4145439999999999E-6</c:v>
                </c:pt>
                <c:pt idx="36471">
                  <c:v>1.4144510000000001E-6</c:v>
                </c:pt>
                <c:pt idx="36472">
                  <c:v>1.41437E-6</c:v>
                </c:pt>
                <c:pt idx="36473">
                  <c:v>1.4142759999999999E-6</c:v>
                </c:pt>
                <c:pt idx="36474">
                  <c:v>1.414188E-6</c:v>
                </c:pt>
                <c:pt idx="36475">
                  <c:v>1.414094E-6</c:v>
                </c:pt>
                <c:pt idx="36476">
                  <c:v>1.4140060000000001E-6</c:v>
                </c:pt>
                <c:pt idx="36477">
                  <c:v>1.41391E-6</c:v>
                </c:pt>
                <c:pt idx="36478">
                  <c:v>1.413825E-6</c:v>
                </c:pt>
                <c:pt idx="36479">
                  <c:v>1.4137319999999999E-6</c:v>
                </c:pt>
                <c:pt idx="36480">
                  <c:v>1.41365E-6</c:v>
                </c:pt>
                <c:pt idx="36481">
                  <c:v>1.413556E-6</c:v>
                </c:pt>
                <c:pt idx="36482">
                  <c:v>1.4134690000000001E-6</c:v>
                </c:pt>
                <c:pt idx="36483">
                  <c:v>1.4133789999999999E-6</c:v>
                </c:pt>
                <c:pt idx="36484">
                  <c:v>1.4132990000000001E-6</c:v>
                </c:pt>
                <c:pt idx="36485">
                  <c:v>1.4132099999999999E-6</c:v>
                </c:pt>
                <c:pt idx="36486">
                  <c:v>1.413119E-6</c:v>
                </c:pt>
                <c:pt idx="36487">
                  <c:v>1.413022E-6</c:v>
                </c:pt>
                <c:pt idx="36488">
                  <c:v>1.412935E-6</c:v>
                </c:pt>
                <c:pt idx="36489">
                  <c:v>1.4128390000000001E-6</c:v>
                </c:pt>
                <c:pt idx="36490">
                  <c:v>1.4127550000000001E-6</c:v>
                </c:pt>
                <c:pt idx="36491">
                  <c:v>1.41266E-6</c:v>
                </c:pt>
                <c:pt idx="36492">
                  <c:v>1.412575E-6</c:v>
                </c:pt>
                <c:pt idx="36493">
                  <c:v>1.412483E-6</c:v>
                </c:pt>
                <c:pt idx="36494">
                  <c:v>1.4124030000000001E-6</c:v>
                </c:pt>
                <c:pt idx="36495">
                  <c:v>1.4123090000000001E-6</c:v>
                </c:pt>
                <c:pt idx="36496">
                  <c:v>1.412224E-6</c:v>
                </c:pt>
                <c:pt idx="36497">
                  <c:v>1.412131E-6</c:v>
                </c:pt>
                <c:pt idx="36498">
                  <c:v>1.412047E-6</c:v>
                </c:pt>
                <c:pt idx="36499">
                  <c:v>1.4119519999999999E-6</c:v>
                </c:pt>
                <c:pt idx="36500">
                  <c:v>1.4118660000000001E-6</c:v>
                </c:pt>
                <c:pt idx="36501">
                  <c:v>1.4117740000000001E-6</c:v>
                </c:pt>
                <c:pt idx="36502">
                  <c:v>1.4116899999999999E-6</c:v>
                </c:pt>
                <c:pt idx="36503">
                  <c:v>1.4115960000000001E-6</c:v>
                </c:pt>
                <c:pt idx="36504">
                  <c:v>1.41151E-6</c:v>
                </c:pt>
                <c:pt idx="36505">
                  <c:v>1.411416E-6</c:v>
                </c:pt>
                <c:pt idx="36506">
                  <c:v>1.411332E-6</c:v>
                </c:pt>
                <c:pt idx="36507">
                  <c:v>1.41124E-6</c:v>
                </c:pt>
                <c:pt idx="36508">
                  <c:v>1.411156E-6</c:v>
                </c:pt>
                <c:pt idx="36509">
                  <c:v>1.411064E-6</c:v>
                </c:pt>
                <c:pt idx="36510">
                  <c:v>1.4109750000000001E-6</c:v>
                </c:pt>
                <c:pt idx="36511">
                  <c:v>1.410882E-6</c:v>
                </c:pt>
                <c:pt idx="36512">
                  <c:v>1.4107990000000001E-6</c:v>
                </c:pt>
                <c:pt idx="36513">
                  <c:v>1.4107079999999999E-6</c:v>
                </c:pt>
                <c:pt idx="36514">
                  <c:v>1.4106159999999999E-6</c:v>
                </c:pt>
                <c:pt idx="36515">
                  <c:v>1.4105329999999999E-6</c:v>
                </c:pt>
                <c:pt idx="36516">
                  <c:v>1.4104399999999999E-6</c:v>
                </c:pt>
                <c:pt idx="36517">
                  <c:v>1.4103540000000001E-6</c:v>
                </c:pt>
                <c:pt idx="36518">
                  <c:v>1.410258E-6</c:v>
                </c:pt>
                <c:pt idx="36519">
                  <c:v>1.4101719999999999E-6</c:v>
                </c:pt>
                <c:pt idx="36520">
                  <c:v>1.4100789999999999E-6</c:v>
                </c:pt>
                <c:pt idx="36521">
                  <c:v>1.4099959999999999E-6</c:v>
                </c:pt>
                <c:pt idx="36522">
                  <c:v>1.4099029999999999E-6</c:v>
                </c:pt>
                <c:pt idx="36523">
                  <c:v>1.4098189999999999E-6</c:v>
                </c:pt>
                <c:pt idx="36524">
                  <c:v>1.409728E-6</c:v>
                </c:pt>
                <c:pt idx="36525">
                  <c:v>1.4096429999999999E-6</c:v>
                </c:pt>
                <c:pt idx="36526">
                  <c:v>1.4095509999999999E-6</c:v>
                </c:pt>
                <c:pt idx="36527">
                  <c:v>1.4094649999999999E-6</c:v>
                </c:pt>
                <c:pt idx="36528">
                  <c:v>1.4093739999999999E-6</c:v>
                </c:pt>
                <c:pt idx="36529">
                  <c:v>1.409284E-6</c:v>
                </c:pt>
                <c:pt idx="36530">
                  <c:v>1.4091950000000001E-6</c:v>
                </c:pt>
                <c:pt idx="36531">
                  <c:v>1.4091030000000001E-6</c:v>
                </c:pt>
                <c:pt idx="36532">
                  <c:v>1.409023E-6</c:v>
                </c:pt>
                <c:pt idx="36533">
                  <c:v>1.408933E-6</c:v>
                </c:pt>
                <c:pt idx="36534">
                  <c:v>1.40884E-6</c:v>
                </c:pt>
                <c:pt idx="36535">
                  <c:v>1.408757E-6</c:v>
                </c:pt>
                <c:pt idx="36536">
                  <c:v>1.408664E-6</c:v>
                </c:pt>
                <c:pt idx="36537">
                  <c:v>1.408571E-6</c:v>
                </c:pt>
                <c:pt idx="36538">
                  <c:v>1.408487E-6</c:v>
                </c:pt>
                <c:pt idx="36539">
                  <c:v>1.408394E-6</c:v>
                </c:pt>
                <c:pt idx="36540">
                  <c:v>1.4083079999999999E-6</c:v>
                </c:pt>
                <c:pt idx="36541">
                  <c:v>1.4082130000000001E-6</c:v>
                </c:pt>
                <c:pt idx="36542">
                  <c:v>1.4081309999999999E-6</c:v>
                </c:pt>
                <c:pt idx="36543">
                  <c:v>1.4080370000000001E-6</c:v>
                </c:pt>
                <c:pt idx="36544">
                  <c:v>1.4079539999999999E-6</c:v>
                </c:pt>
                <c:pt idx="36545">
                  <c:v>1.4078610000000001E-6</c:v>
                </c:pt>
                <c:pt idx="36546">
                  <c:v>1.4077770000000001E-6</c:v>
                </c:pt>
                <c:pt idx="36547">
                  <c:v>1.4076859999999999E-6</c:v>
                </c:pt>
                <c:pt idx="36548">
                  <c:v>1.407605E-6</c:v>
                </c:pt>
                <c:pt idx="36549">
                  <c:v>1.407512E-6</c:v>
                </c:pt>
                <c:pt idx="36550">
                  <c:v>1.407427E-6</c:v>
                </c:pt>
                <c:pt idx="36551">
                  <c:v>1.4073310000000001E-6</c:v>
                </c:pt>
                <c:pt idx="36552">
                  <c:v>1.407244E-6</c:v>
                </c:pt>
                <c:pt idx="36553">
                  <c:v>1.407153E-6</c:v>
                </c:pt>
                <c:pt idx="36554">
                  <c:v>1.4070700000000001E-6</c:v>
                </c:pt>
                <c:pt idx="36555">
                  <c:v>1.4069799999999999E-6</c:v>
                </c:pt>
                <c:pt idx="36556">
                  <c:v>1.406892E-6</c:v>
                </c:pt>
                <c:pt idx="36557">
                  <c:v>1.4068E-6</c:v>
                </c:pt>
                <c:pt idx="36558">
                  <c:v>1.406716E-6</c:v>
                </c:pt>
                <c:pt idx="36559">
                  <c:v>1.406624E-6</c:v>
                </c:pt>
                <c:pt idx="36560">
                  <c:v>1.4065359999999999E-6</c:v>
                </c:pt>
                <c:pt idx="36561">
                  <c:v>1.406446E-6</c:v>
                </c:pt>
                <c:pt idx="36562">
                  <c:v>1.4063580000000001E-6</c:v>
                </c:pt>
                <c:pt idx="36563">
                  <c:v>1.406269E-6</c:v>
                </c:pt>
                <c:pt idx="36564">
                  <c:v>1.4061819999999999E-6</c:v>
                </c:pt>
                <c:pt idx="36565">
                  <c:v>1.406093E-6</c:v>
                </c:pt>
                <c:pt idx="36566">
                  <c:v>1.4060069999999999E-6</c:v>
                </c:pt>
                <c:pt idx="36567">
                  <c:v>1.405917E-6</c:v>
                </c:pt>
                <c:pt idx="36568">
                  <c:v>1.405832E-6</c:v>
                </c:pt>
                <c:pt idx="36569">
                  <c:v>1.405739E-6</c:v>
                </c:pt>
                <c:pt idx="36570">
                  <c:v>1.4056590000000001E-6</c:v>
                </c:pt>
                <c:pt idx="36571">
                  <c:v>1.40557E-6</c:v>
                </c:pt>
                <c:pt idx="36572">
                  <c:v>1.4054830000000001E-6</c:v>
                </c:pt>
                <c:pt idx="36573">
                  <c:v>1.405388E-6</c:v>
                </c:pt>
                <c:pt idx="36574">
                  <c:v>1.405294E-6</c:v>
                </c:pt>
                <c:pt idx="36575">
                  <c:v>1.4052009999999999E-6</c:v>
                </c:pt>
                <c:pt idx="36576">
                  <c:v>1.4051159999999999E-6</c:v>
                </c:pt>
                <c:pt idx="36577">
                  <c:v>1.4050249999999999E-6</c:v>
                </c:pt>
                <c:pt idx="36578">
                  <c:v>1.4049460000000001E-6</c:v>
                </c:pt>
                <c:pt idx="36579">
                  <c:v>1.4048549999999999E-6</c:v>
                </c:pt>
                <c:pt idx="36580">
                  <c:v>1.404775E-6</c:v>
                </c:pt>
                <c:pt idx="36581">
                  <c:v>1.4046859999999999E-6</c:v>
                </c:pt>
                <c:pt idx="36582">
                  <c:v>1.4045920000000001E-6</c:v>
                </c:pt>
                <c:pt idx="36583">
                  <c:v>1.404504E-6</c:v>
                </c:pt>
                <c:pt idx="36584">
                  <c:v>1.404412E-6</c:v>
                </c:pt>
                <c:pt idx="36585">
                  <c:v>1.404323E-6</c:v>
                </c:pt>
                <c:pt idx="36586">
                  <c:v>1.4042320000000001E-6</c:v>
                </c:pt>
                <c:pt idx="36587">
                  <c:v>1.4041489999999999E-6</c:v>
                </c:pt>
                <c:pt idx="36588">
                  <c:v>1.404059E-6</c:v>
                </c:pt>
                <c:pt idx="36589">
                  <c:v>1.4039799999999999E-6</c:v>
                </c:pt>
                <c:pt idx="36590">
                  <c:v>1.4038870000000001E-6</c:v>
                </c:pt>
                <c:pt idx="36591">
                  <c:v>1.4038E-6</c:v>
                </c:pt>
                <c:pt idx="36592">
                  <c:v>1.403706E-6</c:v>
                </c:pt>
                <c:pt idx="36593">
                  <c:v>1.403622E-6</c:v>
                </c:pt>
                <c:pt idx="36594">
                  <c:v>1.403532E-6</c:v>
                </c:pt>
                <c:pt idx="36595">
                  <c:v>1.4034410000000001E-6</c:v>
                </c:pt>
                <c:pt idx="36596">
                  <c:v>1.4033570000000001E-6</c:v>
                </c:pt>
                <c:pt idx="36597">
                  <c:v>1.4032660000000001E-6</c:v>
                </c:pt>
                <c:pt idx="36598">
                  <c:v>1.403178E-6</c:v>
                </c:pt>
                <c:pt idx="36599">
                  <c:v>1.403087E-6</c:v>
                </c:pt>
                <c:pt idx="36600">
                  <c:v>1.4030050000000001E-6</c:v>
                </c:pt>
                <c:pt idx="36601">
                  <c:v>1.402917E-6</c:v>
                </c:pt>
                <c:pt idx="36602">
                  <c:v>1.402825E-6</c:v>
                </c:pt>
                <c:pt idx="36603">
                  <c:v>1.40274E-6</c:v>
                </c:pt>
                <c:pt idx="36604">
                  <c:v>1.402649E-6</c:v>
                </c:pt>
                <c:pt idx="36605">
                  <c:v>1.4025590000000001E-6</c:v>
                </c:pt>
                <c:pt idx="36606">
                  <c:v>1.4024699999999999E-6</c:v>
                </c:pt>
                <c:pt idx="36607">
                  <c:v>1.40238E-6</c:v>
                </c:pt>
                <c:pt idx="36608">
                  <c:v>1.402296E-6</c:v>
                </c:pt>
                <c:pt idx="36609">
                  <c:v>1.402204E-6</c:v>
                </c:pt>
                <c:pt idx="36610">
                  <c:v>1.4021220000000001E-6</c:v>
                </c:pt>
                <c:pt idx="36611">
                  <c:v>1.402028E-6</c:v>
                </c:pt>
                <c:pt idx="36612">
                  <c:v>1.401942E-6</c:v>
                </c:pt>
                <c:pt idx="36613">
                  <c:v>1.4018489999999999E-6</c:v>
                </c:pt>
                <c:pt idx="36614">
                  <c:v>1.4017639999999999E-6</c:v>
                </c:pt>
                <c:pt idx="36615">
                  <c:v>1.4016719999999999E-6</c:v>
                </c:pt>
                <c:pt idx="36616">
                  <c:v>1.401591E-6</c:v>
                </c:pt>
                <c:pt idx="36617">
                  <c:v>1.401499E-6</c:v>
                </c:pt>
                <c:pt idx="36618">
                  <c:v>1.4014170000000001E-6</c:v>
                </c:pt>
                <c:pt idx="36619">
                  <c:v>1.4013240000000001E-6</c:v>
                </c:pt>
                <c:pt idx="36620">
                  <c:v>1.401231E-6</c:v>
                </c:pt>
                <c:pt idx="36621">
                  <c:v>1.4011400000000001E-6</c:v>
                </c:pt>
                <c:pt idx="36622">
                  <c:v>1.4010480000000001E-6</c:v>
                </c:pt>
                <c:pt idx="36623">
                  <c:v>1.4009659999999999E-6</c:v>
                </c:pt>
                <c:pt idx="36624">
                  <c:v>1.4008739999999999E-6</c:v>
                </c:pt>
                <c:pt idx="36625">
                  <c:v>1.400794E-6</c:v>
                </c:pt>
                <c:pt idx="36626">
                  <c:v>1.4007030000000001E-6</c:v>
                </c:pt>
                <c:pt idx="36627">
                  <c:v>1.400616E-6</c:v>
                </c:pt>
                <c:pt idx="36628">
                  <c:v>1.4005219999999999E-6</c:v>
                </c:pt>
                <c:pt idx="36629">
                  <c:v>1.400439E-6</c:v>
                </c:pt>
                <c:pt idx="36630">
                  <c:v>1.400347E-6</c:v>
                </c:pt>
                <c:pt idx="36631">
                  <c:v>1.4002599999999999E-6</c:v>
                </c:pt>
                <c:pt idx="36632">
                  <c:v>1.4001660000000001E-6</c:v>
                </c:pt>
                <c:pt idx="36633">
                  <c:v>1.4000820000000001E-6</c:v>
                </c:pt>
                <c:pt idx="36634">
                  <c:v>1.3999890000000001E-6</c:v>
                </c:pt>
                <c:pt idx="36635">
                  <c:v>1.3999060000000001E-6</c:v>
                </c:pt>
                <c:pt idx="36636">
                  <c:v>1.3998130000000001E-6</c:v>
                </c:pt>
                <c:pt idx="36637">
                  <c:v>1.3997290000000001E-6</c:v>
                </c:pt>
                <c:pt idx="36638">
                  <c:v>1.399641E-6</c:v>
                </c:pt>
                <c:pt idx="36639">
                  <c:v>1.3995619999999999E-6</c:v>
                </c:pt>
                <c:pt idx="36640">
                  <c:v>1.3994750000000001E-6</c:v>
                </c:pt>
                <c:pt idx="36641">
                  <c:v>1.3993840000000001E-6</c:v>
                </c:pt>
                <c:pt idx="36642">
                  <c:v>1.399289E-6</c:v>
                </c:pt>
                <c:pt idx="36643">
                  <c:v>1.3992019999999999E-6</c:v>
                </c:pt>
                <c:pt idx="36644">
                  <c:v>1.3991099999999999E-6</c:v>
                </c:pt>
                <c:pt idx="36645">
                  <c:v>1.3990179999999999E-6</c:v>
                </c:pt>
                <c:pt idx="36646">
                  <c:v>1.398935E-6</c:v>
                </c:pt>
                <c:pt idx="36647">
                  <c:v>1.3988479999999999E-6</c:v>
                </c:pt>
                <c:pt idx="36648">
                  <c:v>1.3987550000000001E-6</c:v>
                </c:pt>
                <c:pt idx="36649">
                  <c:v>1.3986710000000001E-6</c:v>
                </c:pt>
                <c:pt idx="36650">
                  <c:v>1.398584E-6</c:v>
                </c:pt>
                <c:pt idx="36651">
                  <c:v>1.3984940000000001E-6</c:v>
                </c:pt>
                <c:pt idx="36652">
                  <c:v>1.398408E-6</c:v>
                </c:pt>
                <c:pt idx="36653">
                  <c:v>1.398315E-6</c:v>
                </c:pt>
                <c:pt idx="36654">
                  <c:v>1.398232E-6</c:v>
                </c:pt>
                <c:pt idx="36655">
                  <c:v>1.3981400000000001E-6</c:v>
                </c:pt>
                <c:pt idx="36656">
                  <c:v>1.3980570000000001E-6</c:v>
                </c:pt>
                <c:pt idx="36657">
                  <c:v>1.3979640000000001E-6</c:v>
                </c:pt>
                <c:pt idx="36658">
                  <c:v>1.397879E-6</c:v>
                </c:pt>
                <c:pt idx="36659">
                  <c:v>1.3977890000000001E-6</c:v>
                </c:pt>
                <c:pt idx="36660">
                  <c:v>1.3977040000000001E-6</c:v>
                </c:pt>
                <c:pt idx="36661">
                  <c:v>1.3976129999999999E-6</c:v>
                </c:pt>
                <c:pt idx="36662">
                  <c:v>1.3975289999999999E-6</c:v>
                </c:pt>
                <c:pt idx="36663">
                  <c:v>1.3974369999999999E-6</c:v>
                </c:pt>
                <c:pt idx="36664">
                  <c:v>1.397349E-6</c:v>
                </c:pt>
                <c:pt idx="36665">
                  <c:v>1.3972609999999999E-6</c:v>
                </c:pt>
                <c:pt idx="36666">
                  <c:v>1.397171E-6</c:v>
                </c:pt>
                <c:pt idx="36667">
                  <c:v>1.397088E-6</c:v>
                </c:pt>
                <c:pt idx="36668">
                  <c:v>1.396995E-6</c:v>
                </c:pt>
                <c:pt idx="36669">
                  <c:v>1.396912E-6</c:v>
                </c:pt>
                <c:pt idx="36670">
                  <c:v>1.396818E-6</c:v>
                </c:pt>
                <c:pt idx="36671">
                  <c:v>1.396733E-6</c:v>
                </c:pt>
                <c:pt idx="36672">
                  <c:v>1.396641E-6</c:v>
                </c:pt>
                <c:pt idx="36673">
                  <c:v>1.396558E-6</c:v>
                </c:pt>
                <c:pt idx="36674">
                  <c:v>1.396466E-6</c:v>
                </c:pt>
                <c:pt idx="36675">
                  <c:v>1.3963850000000001E-6</c:v>
                </c:pt>
                <c:pt idx="36676">
                  <c:v>1.3962920000000001E-6</c:v>
                </c:pt>
                <c:pt idx="36677">
                  <c:v>1.3962070000000001E-6</c:v>
                </c:pt>
                <c:pt idx="36678">
                  <c:v>1.3961160000000001E-6</c:v>
                </c:pt>
                <c:pt idx="36679">
                  <c:v>1.396035E-6</c:v>
                </c:pt>
                <c:pt idx="36680">
                  <c:v>1.395945E-6</c:v>
                </c:pt>
                <c:pt idx="36681">
                  <c:v>1.395858E-6</c:v>
                </c:pt>
                <c:pt idx="36682">
                  <c:v>1.3957630000000001E-6</c:v>
                </c:pt>
                <c:pt idx="36683">
                  <c:v>1.3956780000000001E-6</c:v>
                </c:pt>
                <c:pt idx="36684">
                  <c:v>1.395584E-6</c:v>
                </c:pt>
                <c:pt idx="36685">
                  <c:v>1.3955020000000001E-6</c:v>
                </c:pt>
                <c:pt idx="36686">
                  <c:v>1.3954090000000001E-6</c:v>
                </c:pt>
                <c:pt idx="36687">
                  <c:v>1.3953250000000001E-6</c:v>
                </c:pt>
                <c:pt idx="36688">
                  <c:v>1.395237E-6</c:v>
                </c:pt>
                <c:pt idx="36689">
                  <c:v>1.3951509999999999E-6</c:v>
                </c:pt>
                <c:pt idx="36690">
                  <c:v>1.395061E-6</c:v>
                </c:pt>
                <c:pt idx="36691">
                  <c:v>1.394978E-6</c:v>
                </c:pt>
                <c:pt idx="36692">
                  <c:v>1.394886E-6</c:v>
                </c:pt>
                <c:pt idx="36693">
                  <c:v>1.394802E-6</c:v>
                </c:pt>
                <c:pt idx="36694">
                  <c:v>1.394709E-6</c:v>
                </c:pt>
                <c:pt idx="36695">
                  <c:v>1.3946209999999999E-6</c:v>
                </c:pt>
                <c:pt idx="36696">
                  <c:v>1.394531E-6</c:v>
                </c:pt>
                <c:pt idx="36697">
                  <c:v>1.394442E-6</c:v>
                </c:pt>
                <c:pt idx="36698">
                  <c:v>1.394357E-6</c:v>
                </c:pt>
                <c:pt idx="36699">
                  <c:v>1.3942660000000001E-6</c:v>
                </c:pt>
                <c:pt idx="36700">
                  <c:v>1.394186E-6</c:v>
                </c:pt>
                <c:pt idx="36701">
                  <c:v>1.394094E-6</c:v>
                </c:pt>
                <c:pt idx="36702">
                  <c:v>1.394012E-6</c:v>
                </c:pt>
                <c:pt idx="36703">
                  <c:v>1.3939169999999999E-6</c:v>
                </c:pt>
                <c:pt idx="36704">
                  <c:v>1.3938300000000001E-6</c:v>
                </c:pt>
                <c:pt idx="36705">
                  <c:v>1.3937370000000001E-6</c:v>
                </c:pt>
                <c:pt idx="36706">
                  <c:v>1.3936540000000001E-6</c:v>
                </c:pt>
                <c:pt idx="36707">
                  <c:v>1.3935610000000001E-6</c:v>
                </c:pt>
                <c:pt idx="36708">
                  <c:v>1.3934770000000001E-6</c:v>
                </c:pt>
                <c:pt idx="36709">
                  <c:v>1.3933859999999999E-6</c:v>
                </c:pt>
                <c:pt idx="36710">
                  <c:v>1.3933029999999999E-6</c:v>
                </c:pt>
                <c:pt idx="36711">
                  <c:v>1.393214E-6</c:v>
                </c:pt>
                <c:pt idx="36712">
                  <c:v>1.39313E-6</c:v>
                </c:pt>
                <c:pt idx="36713">
                  <c:v>1.3930390000000001E-6</c:v>
                </c:pt>
                <c:pt idx="36714">
                  <c:v>1.392952E-6</c:v>
                </c:pt>
                <c:pt idx="36715">
                  <c:v>1.392861E-6</c:v>
                </c:pt>
                <c:pt idx="36716">
                  <c:v>1.392775E-6</c:v>
                </c:pt>
                <c:pt idx="36717">
                  <c:v>1.392684E-6</c:v>
                </c:pt>
                <c:pt idx="36718">
                  <c:v>1.392601E-6</c:v>
                </c:pt>
                <c:pt idx="36719">
                  <c:v>1.3925110000000001E-6</c:v>
                </c:pt>
                <c:pt idx="36720">
                  <c:v>1.3924209999999999E-6</c:v>
                </c:pt>
                <c:pt idx="36721">
                  <c:v>1.3923330000000001E-6</c:v>
                </c:pt>
                <c:pt idx="36722">
                  <c:v>1.3922439999999999E-6</c:v>
                </c:pt>
                <c:pt idx="36723">
                  <c:v>1.3921589999999999E-6</c:v>
                </c:pt>
                <c:pt idx="36724">
                  <c:v>1.3920679999999999E-6</c:v>
                </c:pt>
                <c:pt idx="36725">
                  <c:v>1.3919880000000001E-6</c:v>
                </c:pt>
                <c:pt idx="36726">
                  <c:v>1.3918979999999999E-6</c:v>
                </c:pt>
                <c:pt idx="36727">
                  <c:v>1.39181E-6</c:v>
                </c:pt>
                <c:pt idx="36728">
                  <c:v>1.391719E-6</c:v>
                </c:pt>
                <c:pt idx="36729">
                  <c:v>1.3916309999999999E-6</c:v>
                </c:pt>
                <c:pt idx="36730">
                  <c:v>1.3915430000000001E-6</c:v>
                </c:pt>
                <c:pt idx="36731">
                  <c:v>1.3914539999999999E-6</c:v>
                </c:pt>
                <c:pt idx="36732">
                  <c:v>1.3913699999999999E-6</c:v>
                </c:pt>
                <c:pt idx="36733">
                  <c:v>1.3912779999999999E-6</c:v>
                </c:pt>
                <c:pt idx="36734">
                  <c:v>1.391196E-6</c:v>
                </c:pt>
                <c:pt idx="36735">
                  <c:v>1.391103E-6</c:v>
                </c:pt>
                <c:pt idx="36736">
                  <c:v>1.3910169999999999E-6</c:v>
                </c:pt>
                <c:pt idx="36737">
                  <c:v>1.390927E-6</c:v>
                </c:pt>
                <c:pt idx="36738">
                  <c:v>1.3908450000000001E-6</c:v>
                </c:pt>
                <c:pt idx="36739">
                  <c:v>1.3907530000000001E-6</c:v>
                </c:pt>
                <c:pt idx="36740">
                  <c:v>1.3906719999999999E-6</c:v>
                </c:pt>
                <c:pt idx="36741">
                  <c:v>1.3905780000000001E-6</c:v>
                </c:pt>
                <c:pt idx="36742">
                  <c:v>1.390491E-6</c:v>
                </c:pt>
                <c:pt idx="36743">
                  <c:v>1.3904029999999999E-6</c:v>
                </c:pt>
                <c:pt idx="36744">
                  <c:v>1.39032E-6</c:v>
                </c:pt>
                <c:pt idx="36745">
                  <c:v>1.390228E-6</c:v>
                </c:pt>
                <c:pt idx="36746">
                  <c:v>1.3901470000000001E-6</c:v>
                </c:pt>
                <c:pt idx="36747">
                  <c:v>1.390054E-6</c:v>
                </c:pt>
                <c:pt idx="36748">
                  <c:v>1.3899700000000001E-6</c:v>
                </c:pt>
                <c:pt idx="36749">
                  <c:v>1.389875E-6</c:v>
                </c:pt>
                <c:pt idx="36750">
                  <c:v>1.389792E-6</c:v>
                </c:pt>
                <c:pt idx="36751">
                  <c:v>1.389699E-6</c:v>
                </c:pt>
                <c:pt idx="36752">
                  <c:v>1.389615E-6</c:v>
                </c:pt>
                <c:pt idx="36753">
                  <c:v>1.389525E-6</c:v>
                </c:pt>
                <c:pt idx="36754">
                  <c:v>1.3894359999999999E-6</c:v>
                </c:pt>
                <c:pt idx="36755">
                  <c:v>1.389348E-6</c:v>
                </c:pt>
                <c:pt idx="36756">
                  <c:v>1.3892599999999999E-6</c:v>
                </c:pt>
                <c:pt idx="36757">
                  <c:v>1.3891759999999999E-6</c:v>
                </c:pt>
                <c:pt idx="36758">
                  <c:v>1.389085E-6</c:v>
                </c:pt>
                <c:pt idx="36759">
                  <c:v>1.3890059999999999E-6</c:v>
                </c:pt>
                <c:pt idx="36760">
                  <c:v>1.3889130000000001E-6</c:v>
                </c:pt>
                <c:pt idx="36761">
                  <c:v>1.3888289999999999E-6</c:v>
                </c:pt>
                <c:pt idx="36762">
                  <c:v>1.388734E-6</c:v>
                </c:pt>
                <c:pt idx="36763">
                  <c:v>1.388647E-6</c:v>
                </c:pt>
                <c:pt idx="36764">
                  <c:v>1.3885590000000001E-6</c:v>
                </c:pt>
                <c:pt idx="36765">
                  <c:v>1.38848E-6</c:v>
                </c:pt>
                <c:pt idx="36766">
                  <c:v>1.3883910000000001E-6</c:v>
                </c:pt>
                <c:pt idx="36767">
                  <c:v>1.3883009999999999E-6</c:v>
                </c:pt>
                <c:pt idx="36768">
                  <c:v>1.3882140000000001E-6</c:v>
                </c:pt>
                <c:pt idx="36769">
                  <c:v>1.3881220000000001E-6</c:v>
                </c:pt>
                <c:pt idx="36770">
                  <c:v>1.3880380000000001E-6</c:v>
                </c:pt>
                <c:pt idx="36771">
                  <c:v>1.3879460000000001E-6</c:v>
                </c:pt>
                <c:pt idx="36772">
                  <c:v>1.387865E-6</c:v>
                </c:pt>
                <c:pt idx="36773">
                  <c:v>1.3877709999999999E-6</c:v>
                </c:pt>
                <c:pt idx="36774">
                  <c:v>1.3876859999999999E-6</c:v>
                </c:pt>
                <c:pt idx="36775">
                  <c:v>1.3875939999999999E-6</c:v>
                </c:pt>
                <c:pt idx="36776">
                  <c:v>1.387513E-6</c:v>
                </c:pt>
                <c:pt idx="36777">
                  <c:v>1.38742E-6</c:v>
                </c:pt>
                <c:pt idx="36778">
                  <c:v>1.387336E-6</c:v>
                </c:pt>
                <c:pt idx="36779">
                  <c:v>1.3872470000000001E-6</c:v>
                </c:pt>
                <c:pt idx="36780">
                  <c:v>1.387167E-6</c:v>
                </c:pt>
                <c:pt idx="36781">
                  <c:v>1.387077E-6</c:v>
                </c:pt>
                <c:pt idx="36782">
                  <c:v>1.3869940000000001E-6</c:v>
                </c:pt>
                <c:pt idx="36783">
                  <c:v>1.3869030000000001E-6</c:v>
                </c:pt>
                <c:pt idx="36784">
                  <c:v>1.3868100000000001E-6</c:v>
                </c:pt>
                <c:pt idx="36785">
                  <c:v>1.3867250000000001E-6</c:v>
                </c:pt>
                <c:pt idx="36786">
                  <c:v>1.3866349999999999E-6</c:v>
                </c:pt>
                <c:pt idx="36787">
                  <c:v>1.3865429999999999E-6</c:v>
                </c:pt>
                <c:pt idx="36788">
                  <c:v>1.386462E-6</c:v>
                </c:pt>
                <c:pt idx="36789">
                  <c:v>1.386372E-6</c:v>
                </c:pt>
                <c:pt idx="36790">
                  <c:v>1.386287E-6</c:v>
                </c:pt>
                <c:pt idx="36791">
                  <c:v>1.3861960000000001E-6</c:v>
                </c:pt>
                <c:pt idx="36792">
                  <c:v>1.3861149999999999E-6</c:v>
                </c:pt>
                <c:pt idx="36793">
                  <c:v>1.3860289999999999E-6</c:v>
                </c:pt>
                <c:pt idx="36794">
                  <c:v>1.3859350000000001E-6</c:v>
                </c:pt>
                <c:pt idx="36795">
                  <c:v>1.38585E-6</c:v>
                </c:pt>
                <c:pt idx="36796">
                  <c:v>1.3857590000000001E-6</c:v>
                </c:pt>
                <c:pt idx="36797">
                  <c:v>1.385679E-6</c:v>
                </c:pt>
                <c:pt idx="36798">
                  <c:v>1.385588E-6</c:v>
                </c:pt>
                <c:pt idx="36799">
                  <c:v>1.3855060000000001E-6</c:v>
                </c:pt>
                <c:pt idx="36800">
                  <c:v>1.385413E-6</c:v>
                </c:pt>
                <c:pt idx="36801">
                  <c:v>1.3853300000000001E-6</c:v>
                </c:pt>
                <c:pt idx="36802">
                  <c:v>1.3852399999999999E-6</c:v>
                </c:pt>
                <c:pt idx="36803">
                  <c:v>1.385151E-6</c:v>
                </c:pt>
                <c:pt idx="36804">
                  <c:v>1.3850620000000001E-6</c:v>
                </c:pt>
                <c:pt idx="36805">
                  <c:v>1.38498E-6</c:v>
                </c:pt>
                <c:pt idx="36806">
                  <c:v>1.384889E-6</c:v>
                </c:pt>
                <c:pt idx="36807">
                  <c:v>1.3848090000000001E-6</c:v>
                </c:pt>
                <c:pt idx="36808">
                  <c:v>1.3847230000000001E-6</c:v>
                </c:pt>
                <c:pt idx="36809">
                  <c:v>1.384628E-6</c:v>
                </c:pt>
                <c:pt idx="36810">
                  <c:v>1.384543E-6</c:v>
                </c:pt>
                <c:pt idx="36811">
                  <c:v>1.3844499999999999E-6</c:v>
                </c:pt>
                <c:pt idx="36812">
                  <c:v>1.384367E-6</c:v>
                </c:pt>
                <c:pt idx="36813">
                  <c:v>1.3842780000000001E-6</c:v>
                </c:pt>
                <c:pt idx="36814">
                  <c:v>1.3841959999999999E-6</c:v>
                </c:pt>
                <c:pt idx="36815">
                  <c:v>1.384107E-6</c:v>
                </c:pt>
                <c:pt idx="36816">
                  <c:v>1.384024E-6</c:v>
                </c:pt>
                <c:pt idx="36817">
                  <c:v>1.3839340000000001E-6</c:v>
                </c:pt>
                <c:pt idx="36818">
                  <c:v>1.3838490000000001E-6</c:v>
                </c:pt>
                <c:pt idx="36819">
                  <c:v>1.3837589999999999E-6</c:v>
                </c:pt>
                <c:pt idx="36820">
                  <c:v>1.3836730000000001E-6</c:v>
                </c:pt>
                <c:pt idx="36821">
                  <c:v>1.383585E-6</c:v>
                </c:pt>
                <c:pt idx="36822">
                  <c:v>1.383546E-6</c:v>
                </c:pt>
                <c:pt idx="36823">
                  <c:v>1.383408E-6</c:v>
                </c:pt>
                <c:pt idx="36824">
                  <c:v>1.383302E-6</c:v>
                </c:pt>
                <c:pt idx="36825">
                  <c:v>1.383208E-6</c:v>
                </c:pt>
                <c:pt idx="36826">
                  <c:v>1.3831079999999999E-6</c:v>
                </c:pt>
                <c:pt idx="36827">
                  <c:v>1.3830210000000001E-6</c:v>
                </c:pt>
                <c:pt idx="36828">
                  <c:v>1.382927E-6</c:v>
                </c:pt>
                <c:pt idx="36829">
                  <c:v>1.3828450000000001E-6</c:v>
                </c:pt>
                <c:pt idx="36830">
                  <c:v>1.382757E-6</c:v>
                </c:pt>
                <c:pt idx="36831">
                  <c:v>1.38268E-6</c:v>
                </c:pt>
                <c:pt idx="36832">
                  <c:v>1.382595E-6</c:v>
                </c:pt>
                <c:pt idx="36833">
                  <c:v>1.382505E-6</c:v>
                </c:pt>
                <c:pt idx="36834">
                  <c:v>1.3824220000000001E-6</c:v>
                </c:pt>
                <c:pt idx="36835">
                  <c:v>1.382329E-6</c:v>
                </c:pt>
                <c:pt idx="36836">
                  <c:v>1.3822399999999999E-6</c:v>
                </c:pt>
                <c:pt idx="36837">
                  <c:v>1.3821470000000001E-6</c:v>
                </c:pt>
                <c:pt idx="36838">
                  <c:v>1.3820639999999999E-6</c:v>
                </c:pt>
                <c:pt idx="36839">
                  <c:v>1.3819799999999999E-6</c:v>
                </c:pt>
                <c:pt idx="36840">
                  <c:v>1.3818879999999999E-6</c:v>
                </c:pt>
                <c:pt idx="36841">
                  <c:v>1.381804E-6</c:v>
                </c:pt>
                <c:pt idx="36842">
                  <c:v>1.3817179999999999E-6</c:v>
                </c:pt>
                <c:pt idx="36843">
                  <c:v>1.381629E-6</c:v>
                </c:pt>
                <c:pt idx="36844">
                  <c:v>1.381544E-6</c:v>
                </c:pt>
                <c:pt idx="36845">
                  <c:v>1.3814550000000001E-6</c:v>
                </c:pt>
                <c:pt idx="36846">
                  <c:v>1.381375E-6</c:v>
                </c:pt>
                <c:pt idx="36847">
                  <c:v>1.3812879999999999E-6</c:v>
                </c:pt>
                <c:pt idx="36848">
                  <c:v>1.381198E-6</c:v>
                </c:pt>
                <c:pt idx="36849">
                  <c:v>1.381117E-6</c:v>
                </c:pt>
                <c:pt idx="36850">
                  <c:v>1.3810270000000001E-6</c:v>
                </c:pt>
                <c:pt idx="36851">
                  <c:v>1.380938E-6</c:v>
                </c:pt>
                <c:pt idx="36852">
                  <c:v>1.3808490000000001E-6</c:v>
                </c:pt>
                <c:pt idx="36853">
                  <c:v>1.3807669999999999E-6</c:v>
                </c:pt>
                <c:pt idx="36854">
                  <c:v>1.3806759999999999E-6</c:v>
                </c:pt>
                <c:pt idx="36855">
                  <c:v>1.3805979999999999E-6</c:v>
                </c:pt>
                <c:pt idx="36856">
                  <c:v>1.3805130000000001E-6</c:v>
                </c:pt>
                <c:pt idx="36857">
                  <c:v>1.3804229999999999E-6</c:v>
                </c:pt>
                <c:pt idx="36858">
                  <c:v>1.3803350000000001E-6</c:v>
                </c:pt>
                <c:pt idx="36859">
                  <c:v>1.3802430000000001E-6</c:v>
                </c:pt>
                <c:pt idx="36860">
                  <c:v>1.3801619999999999E-6</c:v>
                </c:pt>
                <c:pt idx="36861">
                  <c:v>1.3800759999999999E-6</c:v>
                </c:pt>
                <c:pt idx="36862">
                  <c:v>1.3799849999999999E-6</c:v>
                </c:pt>
                <c:pt idx="36863">
                  <c:v>1.3799009999999999E-6</c:v>
                </c:pt>
                <c:pt idx="36864">
                  <c:v>1.3798140000000001E-6</c:v>
                </c:pt>
                <c:pt idx="36865">
                  <c:v>1.3797239999999999E-6</c:v>
                </c:pt>
                <c:pt idx="36866">
                  <c:v>1.3796450000000001E-6</c:v>
                </c:pt>
                <c:pt idx="36867">
                  <c:v>1.379557E-6</c:v>
                </c:pt>
                <c:pt idx="36868">
                  <c:v>1.379467E-6</c:v>
                </c:pt>
                <c:pt idx="36869">
                  <c:v>1.3793840000000001E-6</c:v>
                </c:pt>
                <c:pt idx="36870">
                  <c:v>1.3792930000000001E-6</c:v>
                </c:pt>
                <c:pt idx="36871">
                  <c:v>1.379212E-6</c:v>
                </c:pt>
                <c:pt idx="36872">
                  <c:v>1.379122E-6</c:v>
                </c:pt>
                <c:pt idx="36873">
                  <c:v>1.3790339999999999E-6</c:v>
                </c:pt>
                <c:pt idx="36874">
                  <c:v>1.378945E-6</c:v>
                </c:pt>
                <c:pt idx="36875">
                  <c:v>1.378861E-6</c:v>
                </c:pt>
                <c:pt idx="36876">
                  <c:v>1.3787710000000001E-6</c:v>
                </c:pt>
                <c:pt idx="36877">
                  <c:v>1.378693E-6</c:v>
                </c:pt>
                <c:pt idx="36878">
                  <c:v>1.378608E-6</c:v>
                </c:pt>
                <c:pt idx="36879">
                  <c:v>1.378513E-6</c:v>
                </c:pt>
                <c:pt idx="36880">
                  <c:v>1.3784260000000001E-6</c:v>
                </c:pt>
                <c:pt idx="36881">
                  <c:v>1.378337E-6</c:v>
                </c:pt>
                <c:pt idx="36882">
                  <c:v>1.3782579999999999E-6</c:v>
                </c:pt>
                <c:pt idx="36883">
                  <c:v>1.3781739999999999E-6</c:v>
                </c:pt>
                <c:pt idx="36884">
                  <c:v>1.3780829999999999E-6</c:v>
                </c:pt>
                <c:pt idx="36885">
                  <c:v>1.3779960000000001E-6</c:v>
                </c:pt>
                <c:pt idx="36886">
                  <c:v>1.3779049999999999E-6</c:v>
                </c:pt>
                <c:pt idx="36887">
                  <c:v>1.3778209999999999E-6</c:v>
                </c:pt>
                <c:pt idx="36888">
                  <c:v>1.3777289999999999E-6</c:v>
                </c:pt>
                <c:pt idx="36889">
                  <c:v>1.377648E-6</c:v>
                </c:pt>
                <c:pt idx="36890">
                  <c:v>1.3775590000000001E-6</c:v>
                </c:pt>
                <c:pt idx="36891">
                  <c:v>1.3774750000000001E-6</c:v>
                </c:pt>
                <c:pt idx="36892">
                  <c:v>1.3773830000000001E-6</c:v>
                </c:pt>
                <c:pt idx="36893">
                  <c:v>1.377303E-6</c:v>
                </c:pt>
                <c:pt idx="36894">
                  <c:v>1.3772140000000001E-6</c:v>
                </c:pt>
                <c:pt idx="36895">
                  <c:v>1.3771300000000001E-6</c:v>
                </c:pt>
                <c:pt idx="36896">
                  <c:v>1.3770370000000001E-6</c:v>
                </c:pt>
                <c:pt idx="36897">
                  <c:v>1.3769520000000001E-6</c:v>
                </c:pt>
                <c:pt idx="36898">
                  <c:v>1.376864E-6</c:v>
                </c:pt>
                <c:pt idx="36899">
                  <c:v>1.3767789999999999E-6</c:v>
                </c:pt>
                <c:pt idx="36900">
                  <c:v>1.376689E-6</c:v>
                </c:pt>
                <c:pt idx="36901">
                  <c:v>1.3766080000000001E-6</c:v>
                </c:pt>
                <c:pt idx="36902">
                  <c:v>1.376521E-6</c:v>
                </c:pt>
                <c:pt idx="36903">
                  <c:v>1.3764300000000001E-6</c:v>
                </c:pt>
                <c:pt idx="36904">
                  <c:v>1.3763470000000001E-6</c:v>
                </c:pt>
                <c:pt idx="36905">
                  <c:v>1.376258E-6</c:v>
                </c:pt>
                <c:pt idx="36906">
                  <c:v>1.376167E-6</c:v>
                </c:pt>
                <c:pt idx="36907">
                  <c:v>1.3760809999999999E-6</c:v>
                </c:pt>
                <c:pt idx="36908">
                  <c:v>1.375991E-6</c:v>
                </c:pt>
                <c:pt idx="36909">
                  <c:v>1.3759109999999999E-6</c:v>
                </c:pt>
                <c:pt idx="36910">
                  <c:v>1.375821E-6</c:v>
                </c:pt>
                <c:pt idx="36911">
                  <c:v>1.3757339999999999E-6</c:v>
                </c:pt>
                <c:pt idx="36912">
                  <c:v>1.375647E-6</c:v>
                </c:pt>
                <c:pt idx="36913">
                  <c:v>1.3755589999999999E-6</c:v>
                </c:pt>
                <c:pt idx="36914">
                  <c:v>1.375476E-6</c:v>
                </c:pt>
                <c:pt idx="36915">
                  <c:v>1.375384E-6</c:v>
                </c:pt>
                <c:pt idx="36916">
                  <c:v>1.3753030000000001E-6</c:v>
                </c:pt>
                <c:pt idx="36917">
                  <c:v>1.37521E-6</c:v>
                </c:pt>
                <c:pt idx="36918">
                  <c:v>1.3751260000000001E-6</c:v>
                </c:pt>
                <c:pt idx="36919">
                  <c:v>1.3750359999999999E-6</c:v>
                </c:pt>
                <c:pt idx="36920">
                  <c:v>1.374954E-6</c:v>
                </c:pt>
                <c:pt idx="36921">
                  <c:v>1.374863E-6</c:v>
                </c:pt>
                <c:pt idx="36922">
                  <c:v>1.3747820000000001E-6</c:v>
                </c:pt>
                <c:pt idx="36923">
                  <c:v>1.374688E-6</c:v>
                </c:pt>
                <c:pt idx="36924">
                  <c:v>1.374603E-6</c:v>
                </c:pt>
                <c:pt idx="36925">
                  <c:v>1.3745140000000001E-6</c:v>
                </c:pt>
                <c:pt idx="36926">
                  <c:v>1.374435E-6</c:v>
                </c:pt>
                <c:pt idx="36927">
                  <c:v>1.374348E-6</c:v>
                </c:pt>
                <c:pt idx="36928">
                  <c:v>1.374256E-6</c:v>
                </c:pt>
                <c:pt idx="36929">
                  <c:v>1.374172E-6</c:v>
                </c:pt>
                <c:pt idx="36930">
                  <c:v>1.374082E-6</c:v>
                </c:pt>
                <c:pt idx="36931">
                  <c:v>1.373989E-6</c:v>
                </c:pt>
                <c:pt idx="36932">
                  <c:v>1.373903E-6</c:v>
                </c:pt>
                <c:pt idx="36933">
                  <c:v>1.373813E-6</c:v>
                </c:pt>
                <c:pt idx="36934">
                  <c:v>1.373734E-6</c:v>
                </c:pt>
                <c:pt idx="36935">
                  <c:v>1.373642E-6</c:v>
                </c:pt>
                <c:pt idx="36936">
                  <c:v>1.37356E-6</c:v>
                </c:pt>
                <c:pt idx="36937">
                  <c:v>1.373468E-6</c:v>
                </c:pt>
                <c:pt idx="36938">
                  <c:v>1.3733850000000001E-6</c:v>
                </c:pt>
                <c:pt idx="36939">
                  <c:v>1.3732949999999999E-6</c:v>
                </c:pt>
                <c:pt idx="36940">
                  <c:v>1.3732119999999999E-6</c:v>
                </c:pt>
                <c:pt idx="36941">
                  <c:v>1.373121E-6</c:v>
                </c:pt>
                <c:pt idx="36942">
                  <c:v>1.3730400000000001E-6</c:v>
                </c:pt>
                <c:pt idx="36943">
                  <c:v>1.372947E-6</c:v>
                </c:pt>
                <c:pt idx="36944">
                  <c:v>1.372862E-6</c:v>
                </c:pt>
                <c:pt idx="36945">
                  <c:v>1.3727710000000001E-6</c:v>
                </c:pt>
                <c:pt idx="36946">
                  <c:v>1.3726889999999999E-6</c:v>
                </c:pt>
                <c:pt idx="36947">
                  <c:v>1.3726E-6</c:v>
                </c:pt>
                <c:pt idx="36948">
                  <c:v>1.372514E-6</c:v>
                </c:pt>
                <c:pt idx="36949">
                  <c:v>1.3724199999999999E-6</c:v>
                </c:pt>
                <c:pt idx="36950">
                  <c:v>1.3723350000000001E-6</c:v>
                </c:pt>
                <c:pt idx="36951">
                  <c:v>1.3722430000000001E-6</c:v>
                </c:pt>
                <c:pt idx="36952">
                  <c:v>1.3721590000000001E-6</c:v>
                </c:pt>
                <c:pt idx="36953">
                  <c:v>1.3720679999999999E-6</c:v>
                </c:pt>
                <c:pt idx="36954">
                  <c:v>1.371986E-6</c:v>
                </c:pt>
                <c:pt idx="36955">
                  <c:v>1.371896E-6</c:v>
                </c:pt>
                <c:pt idx="36956">
                  <c:v>1.3718149999999999E-6</c:v>
                </c:pt>
                <c:pt idx="36957">
                  <c:v>1.3717219999999999E-6</c:v>
                </c:pt>
                <c:pt idx="36958">
                  <c:v>1.3716360000000001E-6</c:v>
                </c:pt>
                <c:pt idx="36959">
                  <c:v>1.3715450000000001E-6</c:v>
                </c:pt>
                <c:pt idx="36960">
                  <c:v>1.371463E-6</c:v>
                </c:pt>
                <c:pt idx="36961">
                  <c:v>1.371372E-6</c:v>
                </c:pt>
                <c:pt idx="36962">
                  <c:v>1.3712849999999999E-6</c:v>
                </c:pt>
                <c:pt idx="36963">
                  <c:v>1.37119E-6</c:v>
                </c:pt>
                <c:pt idx="36964">
                  <c:v>1.371105E-6</c:v>
                </c:pt>
                <c:pt idx="36965">
                  <c:v>1.371012E-6</c:v>
                </c:pt>
                <c:pt idx="36966">
                  <c:v>1.370929E-6</c:v>
                </c:pt>
                <c:pt idx="36967">
                  <c:v>1.370837E-6</c:v>
                </c:pt>
                <c:pt idx="36968">
                  <c:v>1.370753E-6</c:v>
                </c:pt>
                <c:pt idx="36969">
                  <c:v>1.3706649999999999E-6</c:v>
                </c:pt>
                <c:pt idx="36970">
                  <c:v>1.3705879999999999E-6</c:v>
                </c:pt>
                <c:pt idx="36971">
                  <c:v>1.370499E-6</c:v>
                </c:pt>
                <c:pt idx="36972">
                  <c:v>1.370407E-6</c:v>
                </c:pt>
                <c:pt idx="36973">
                  <c:v>1.37032E-6</c:v>
                </c:pt>
                <c:pt idx="36974">
                  <c:v>1.3702259999999999E-6</c:v>
                </c:pt>
                <c:pt idx="36975">
                  <c:v>1.3701419999999999E-6</c:v>
                </c:pt>
                <c:pt idx="36976">
                  <c:v>1.3700560000000001E-6</c:v>
                </c:pt>
                <c:pt idx="36977">
                  <c:v>1.369963E-6</c:v>
                </c:pt>
                <c:pt idx="36978">
                  <c:v>1.369877E-6</c:v>
                </c:pt>
                <c:pt idx="36979">
                  <c:v>1.3697880000000001E-6</c:v>
                </c:pt>
                <c:pt idx="36980">
                  <c:v>1.3696979999999999E-6</c:v>
                </c:pt>
                <c:pt idx="36981">
                  <c:v>1.369617E-6</c:v>
                </c:pt>
                <c:pt idx="36982">
                  <c:v>1.369531E-6</c:v>
                </c:pt>
                <c:pt idx="36983">
                  <c:v>1.3694369999999999E-6</c:v>
                </c:pt>
                <c:pt idx="36984">
                  <c:v>1.3693529999999999E-6</c:v>
                </c:pt>
                <c:pt idx="36985">
                  <c:v>1.3692599999999999E-6</c:v>
                </c:pt>
                <c:pt idx="36986">
                  <c:v>1.3691759999999999E-6</c:v>
                </c:pt>
                <c:pt idx="36987">
                  <c:v>1.369085E-6</c:v>
                </c:pt>
                <c:pt idx="36988">
                  <c:v>1.369004E-6</c:v>
                </c:pt>
                <c:pt idx="36989">
                  <c:v>1.368912E-6</c:v>
                </c:pt>
                <c:pt idx="36990">
                  <c:v>1.3688280000000001E-6</c:v>
                </c:pt>
                <c:pt idx="36991">
                  <c:v>1.3687370000000001E-6</c:v>
                </c:pt>
                <c:pt idx="36992">
                  <c:v>1.3686539999999999E-6</c:v>
                </c:pt>
                <c:pt idx="36993">
                  <c:v>1.3685619999999999E-6</c:v>
                </c:pt>
                <c:pt idx="36994">
                  <c:v>1.368479E-6</c:v>
                </c:pt>
                <c:pt idx="36995">
                  <c:v>1.3683859999999999E-6</c:v>
                </c:pt>
                <c:pt idx="36996">
                  <c:v>1.3683019999999999E-6</c:v>
                </c:pt>
                <c:pt idx="36997">
                  <c:v>1.3682099999999999E-6</c:v>
                </c:pt>
                <c:pt idx="36998">
                  <c:v>1.368126E-6</c:v>
                </c:pt>
                <c:pt idx="36999">
                  <c:v>1.368036E-6</c:v>
                </c:pt>
                <c:pt idx="37000">
                  <c:v>1.3679559999999999E-6</c:v>
                </c:pt>
                <c:pt idx="37001">
                  <c:v>1.3678630000000001E-6</c:v>
                </c:pt>
                <c:pt idx="37002">
                  <c:v>1.3677789999999999E-6</c:v>
                </c:pt>
                <c:pt idx="37003">
                  <c:v>1.3676850000000001E-6</c:v>
                </c:pt>
                <c:pt idx="37004">
                  <c:v>1.367598E-6</c:v>
                </c:pt>
                <c:pt idx="37005">
                  <c:v>1.367508E-6</c:v>
                </c:pt>
                <c:pt idx="37006">
                  <c:v>1.3674269999999999E-6</c:v>
                </c:pt>
                <c:pt idx="37007">
                  <c:v>1.3673349999999999E-6</c:v>
                </c:pt>
                <c:pt idx="37008">
                  <c:v>1.367253E-6</c:v>
                </c:pt>
                <c:pt idx="37009">
                  <c:v>1.36716E-6</c:v>
                </c:pt>
                <c:pt idx="37010">
                  <c:v>1.3670739999999999E-6</c:v>
                </c:pt>
                <c:pt idx="37011">
                  <c:v>1.366984E-6</c:v>
                </c:pt>
                <c:pt idx="37012">
                  <c:v>1.366902E-6</c:v>
                </c:pt>
                <c:pt idx="37013">
                  <c:v>1.366815E-6</c:v>
                </c:pt>
                <c:pt idx="37014">
                  <c:v>1.366723E-6</c:v>
                </c:pt>
                <c:pt idx="37015">
                  <c:v>1.366639E-6</c:v>
                </c:pt>
                <c:pt idx="37016">
                  <c:v>1.366547E-6</c:v>
                </c:pt>
                <c:pt idx="37017">
                  <c:v>1.3664599999999999E-6</c:v>
                </c:pt>
                <c:pt idx="37018">
                  <c:v>1.3663689999999999E-6</c:v>
                </c:pt>
                <c:pt idx="37019">
                  <c:v>1.366286E-6</c:v>
                </c:pt>
                <c:pt idx="37020">
                  <c:v>1.366196E-6</c:v>
                </c:pt>
                <c:pt idx="37021">
                  <c:v>1.36611E-6</c:v>
                </c:pt>
                <c:pt idx="37022">
                  <c:v>1.3660210000000001E-6</c:v>
                </c:pt>
                <c:pt idx="37023">
                  <c:v>1.3659360000000001E-6</c:v>
                </c:pt>
                <c:pt idx="37024">
                  <c:v>1.3658459999999999E-6</c:v>
                </c:pt>
                <c:pt idx="37025">
                  <c:v>1.3657619999999999E-6</c:v>
                </c:pt>
                <c:pt idx="37026">
                  <c:v>1.3656709999999999E-6</c:v>
                </c:pt>
                <c:pt idx="37027">
                  <c:v>1.36559E-6</c:v>
                </c:pt>
                <c:pt idx="37028">
                  <c:v>1.3655019999999999E-6</c:v>
                </c:pt>
                <c:pt idx="37029">
                  <c:v>1.3654070000000001E-6</c:v>
                </c:pt>
                <c:pt idx="37030">
                  <c:v>1.36532E-6</c:v>
                </c:pt>
                <c:pt idx="37031">
                  <c:v>1.365229E-6</c:v>
                </c:pt>
                <c:pt idx="37032">
                  <c:v>1.3651489999999999E-6</c:v>
                </c:pt>
                <c:pt idx="37033">
                  <c:v>1.365058E-6</c:v>
                </c:pt>
                <c:pt idx="37034">
                  <c:v>1.3649770000000001E-6</c:v>
                </c:pt>
                <c:pt idx="37035">
                  <c:v>1.364884E-6</c:v>
                </c:pt>
                <c:pt idx="37036">
                  <c:v>1.364799E-6</c:v>
                </c:pt>
                <c:pt idx="37037">
                  <c:v>1.3647090000000001E-6</c:v>
                </c:pt>
                <c:pt idx="37038">
                  <c:v>1.3646240000000001E-6</c:v>
                </c:pt>
                <c:pt idx="37039">
                  <c:v>1.3645330000000001E-6</c:v>
                </c:pt>
                <c:pt idx="37040">
                  <c:v>1.3644499999999999E-6</c:v>
                </c:pt>
                <c:pt idx="37041">
                  <c:v>1.36436E-6</c:v>
                </c:pt>
                <c:pt idx="37042">
                  <c:v>1.3642739999999999E-6</c:v>
                </c:pt>
                <c:pt idx="37043">
                  <c:v>1.364183E-6</c:v>
                </c:pt>
                <c:pt idx="37044">
                  <c:v>1.3641E-6</c:v>
                </c:pt>
                <c:pt idx="37045">
                  <c:v>1.3640120000000001E-6</c:v>
                </c:pt>
                <c:pt idx="37046">
                  <c:v>1.3639260000000001E-6</c:v>
                </c:pt>
                <c:pt idx="37047">
                  <c:v>1.3638340000000001E-6</c:v>
                </c:pt>
                <c:pt idx="37048">
                  <c:v>1.363747E-6</c:v>
                </c:pt>
                <c:pt idx="37049">
                  <c:v>1.363655E-6</c:v>
                </c:pt>
                <c:pt idx="37050">
                  <c:v>1.3635730000000001E-6</c:v>
                </c:pt>
                <c:pt idx="37051">
                  <c:v>1.363486E-6</c:v>
                </c:pt>
                <c:pt idx="37052">
                  <c:v>1.363403E-6</c:v>
                </c:pt>
                <c:pt idx="37053">
                  <c:v>1.3633130000000001E-6</c:v>
                </c:pt>
                <c:pt idx="37054">
                  <c:v>1.363224E-6</c:v>
                </c:pt>
                <c:pt idx="37055">
                  <c:v>1.363132E-6</c:v>
                </c:pt>
                <c:pt idx="37056">
                  <c:v>1.363049E-6</c:v>
                </c:pt>
                <c:pt idx="37057">
                  <c:v>1.362959E-6</c:v>
                </c:pt>
                <c:pt idx="37058">
                  <c:v>1.3628709999999999E-6</c:v>
                </c:pt>
                <c:pt idx="37059">
                  <c:v>1.3627840000000001E-6</c:v>
                </c:pt>
                <c:pt idx="37060">
                  <c:v>1.362698E-6</c:v>
                </c:pt>
                <c:pt idx="37061">
                  <c:v>1.3626099999999999E-6</c:v>
                </c:pt>
                <c:pt idx="37062">
                  <c:v>1.362528E-6</c:v>
                </c:pt>
                <c:pt idx="37063">
                  <c:v>1.362437E-6</c:v>
                </c:pt>
                <c:pt idx="37064">
                  <c:v>1.3623559999999999E-6</c:v>
                </c:pt>
                <c:pt idx="37065">
                  <c:v>1.3622629999999999E-6</c:v>
                </c:pt>
                <c:pt idx="37066">
                  <c:v>1.3621780000000001E-6</c:v>
                </c:pt>
                <c:pt idx="37067">
                  <c:v>1.362084E-6</c:v>
                </c:pt>
                <c:pt idx="37068">
                  <c:v>1.361998E-6</c:v>
                </c:pt>
                <c:pt idx="37069">
                  <c:v>1.3619090000000001E-6</c:v>
                </c:pt>
                <c:pt idx="37070">
                  <c:v>1.36183E-6</c:v>
                </c:pt>
                <c:pt idx="37071">
                  <c:v>1.3617410000000001E-6</c:v>
                </c:pt>
                <c:pt idx="37072">
                  <c:v>1.3616560000000001E-6</c:v>
                </c:pt>
                <c:pt idx="37073">
                  <c:v>1.3615630000000001E-6</c:v>
                </c:pt>
                <c:pt idx="37074">
                  <c:v>1.3614790000000001E-6</c:v>
                </c:pt>
                <c:pt idx="37075">
                  <c:v>1.3613870000000001E-6</c:v>
                </c:pt>
                <c:pt idx="37076">
                  <c:v>1.3613030000000001E-6</c:v>
                </c:pt>
                <c:pt idx="37077">
                  <c:v>1.3612120000000001E-6</c:v>
                </c:pt>
                <c:pt idx="37078">
                  <c:v>1.3611289999999999E-6</c:v>
                </c:pt>
                <c:pt idx="37079">
                  <c:v>1.361041E-6</c:v>
                </c:pt>
                <c:pt idx="37080">
                  <c:v>1.360962E-6</c:v>
                </c:pt>
                <c:pt idx="37081">
                  <c:v>1.360872E-6</c:v>
                </c:pt>
                <c:pt idx="37082">
                  <c:v>1.3607900000000001E-6</c:v>
                </c:pt>
                <c:pt idx="37083">
                  <c:v>1.3606989999999999E-6</c:v>
                </c:pt>
                <c:pt idx="37084">
                  <c:v>1.3606069999999999E-6</c:v>
                </c:pt>
                <c:pt idx="37085">
                  <c:v>1.360518E-6</c:v>
                </c:pt>
                <c:pt idx="37086">
                  <c:v>1.360427E-6</c:v>
                </c:pt>
                <c:pt idx="37087">
                  <c:v>1.3603459999999999E-6</c:v>
                </c:pt>
                <c:pt idx="37088">
                  <c:v>1.360263E-6</c:v>
                </c:pt>
                <c:pt idx="37089">
                  <c:v>1.3601699999999999E-6</c:v>
                </c:pt>
                <c:pt idx="37090">
                  <c:v>1.360087E-6</c:v>
                </c:pt>
                <c:pt idx="37091">
                  <c:v>1.3599990000000001E-6</c:v>
                </c:pt>
                <c:pt idx="37092">
                  <c:v>1.35991E-6</c:v>
                </c:pt>
                <c:pt idx="37093">
                  <c:v>1.3598220000000001E-6</c:v>
                </c:pt>
                <c:pt idx="37094">
                  <c:v>1.359737E-6</c:v>
                </c:pt>
                <c:pt idx="37095">
                  <c:v>1.3596479999999999E-6</c:v>
                </c:pt>
                <c:pt idx="37096">
                  <c:v>1.3595700000000001E-6</c:v>
                </c:pt>
                <c:pt idx="37097">
                  <c:v>1.3594840000000001E-6</c:v>
                </c:pt>
                <c:pt idx="37098">
                  <c:v>1.3593920000000001E-6</c:v>
                </c:pt>
                <c:pt idx="37099">
                  <c:v>1.3593080000000001E-6</c:v>
                </c:pt>
                <c:pt idx="37100">
                  <c:v>1.3592179999999999E-6</c:v>
                </c:pt>
                <c:pt idx="37101">
                  <c:v>1.359129E-6</c:v>
                </c:pt>
                <c:pt idx="37102">
                  <c:v>1.3590400000000001E-6</c:v>
                </c:pt>
                <c:pt idx="37103">
                  <c:v>1.3589550000000001E-6</c:v>
                </c:pt>
                <c:pt idx="37104">
                  <c:v>1.358867E-6</c:v>
                </c:pt>
                <c:pt idx="37105">
                  <c:v>1.3587860000000001E-6</c:v>
                </c:pt>
                <c:pt idx="37106">
                  <c:v>1.3586969999999999E-6</c:v>
                </c:pt>
                <c:pt idx="37107">
                  <c:v>1.358616E-6</c:v>
                </c:pt>
                <c:pt idx="37108">
                  <c:v>1.358525E-6</c:v>
                </c:pt>
                <c:pt idx="37109">
                  <c:v>1.35844E-6</c:v>
                </c:pt>
                <c:pt idx="37110">
                  <c:v>1.3583490000000001E-6</c:v>
                </c:pt>
                <c:pt idx="37111">
                  <c:v>1.3582650000000001E-6</c:v>
                </c:pt>
                <c:pt idx="37112">
                  <c:v>1.3581740000000001E-6</c:v>
                </c:pt>
                <c:pt idx="37113">
                  <c:v>1.358094E-6</c:v>
                </c:pt>
                <c:pt idx="37114">
                  <c:v>1.3580050000000001E-6</c:v>
                </c:pt>
                <c:pt idx="37115">
                  <c:v>1.357918E-6</c:v>
                </c:pt>
                <c:pt idx="37116">
                  <c:v>1.3578299999999999E-6</c:v>
                </c:pt>
                <c:pt idx="37117">
                  <c:v>1.357742E-6</c:v>
                </c:pt>
                <c:pt idx="37118">
                  <c:v>1.3576609999999999E-6</c:v>
                </c:pt>
                <c:pt idx="37119">
                  <c:v>1.3575699999999999E-6</c:v>
                </c:pt>
                <c:pt idx="37120">
                  <c:v>1.357489E-6</c:v>
                </c:pt>
                <c:pt idx="37121">
                  <c:v>1.357397E-6</c:v>
                </c:pt>
                <c:pt idx="37122">
                  <c:v>1.3573130000000001E-6</c:v>
                </c:pt>
                <c:pt idx="37123">
                  <c:v>1.357225E-6</c:v>
                </c:pt>
                <c:pt idx="37124">
                  <c:v>1.357144E-6</c:v>
                </c:pt>
                <c:pt idx="37125">
                  <c:v>1.3570549999999999E-6</c:v>
                </c:pt>
                <c:pt idx="37126">
                  <c:v>1.356975E-6</c:v>
                </c:pt>
                <c:pt idx="37127">
                  <c:v>1.3568840000000001E-6</c:v>
                </c:pt>
                <c:pt idx="37128">
                  <c:v>1.3568009999999999E-6</c:v>
                </c:pt>
                <c:pt idx="37129">
                  <c:v>1.356713E-6</c:v>
                </c:pt>
                <c:pt idx="37130">
                  <c:v>1.3566179999999999E-6</c:v>
                </c:pt>
                <c:pt idx="37131">
                  <c:v>1.356535E-6</c:v>
                </c:pt>
                <c:pt idx="37132">
                  <c:v>1.356446E-6</c:v>
                </c:pt>
                <c:pt idx="37133">
                  <c:v>1.3563630000000001E-6</c:v>
                </c:pt>
                <c:pt idx="37134">
                  <c:v>1.3562719999999999E-6</c:v>
                </c:pt>
                <c:pt idx="37135">
                  <c:v>1.356191E-6</c:v>
                </c:pt>
                <c:pt idx="37136">
                  <c:v>1.3561020000000001E-6</c:v>
                </c:pt>
                <c:pt idx="37137">
                  <c:v>1.356023E-6</c:v>
                </c:pt>
                <c:pt idx="37138">
                  <c:v>1.3559330000000001E-6</c:v>
                </c:pt>
                <c:pt idx="37139">
                  <c:v>1.3558509999999999E-6</c:v>
                </c:pt>
                <c:pt idx="37140">
                  <c:v>1.355763E-6</c:v>
                </c:pt>
                <c:pt idx="37141">
                  <c:v>1.355678E-6</c:v>
                </c:pt>
                <c:pt idx="37142">
                  <c:v>1.355586E-6</c:v>
                </c:pt>
                <c:pt idx="37143">
                  <c:v>1.3555030000000001E-6</c:v>
                </c:pt>
                <c:pt idx="37144">
                  <c:v>1.3554120000000001E-6</c:v>
                </c:pt>
                <c:pt idx="37145">
                  <c:v>1.3553289999999999E-6</c:v>
                </c:pt>
                <c:pt idx="37146">
                  <c:v>1.3552379999999999E-6</c:v>
                </c:pt>
                <c:pt idx="37147">
                  <c:v>1.355157E-6</c:v>
                </c:pt>
                <c:pt idx="37148">
                  <c:v>1.3550679999999999E-6</c:v>
                </c:pt>
                <c:pt idx="37149">
                  <c:v>1.354986E-6</c:v>
                </c:pt>
                <c:pt idx="37150">
                  <c:v>1.3548989999999999E-6</c:v>
                </c:pt>
                <c:pt idx="37151">
                  <c:v>1.3548200000000001E-6</c:v>
                </c:pt>
                <c:pt idx="37152">
                  <c:v>1.3547290000000001E-6</c:v>
                </c:pt>
                <c:pt idx="37153">
                  <c:v>1.3546440000000001E-6</c:v>
                </c:pt>
                <c:pt idx="37154">
                  <c:v>1.3545539999999999E-6</c:v>
                </c:pt>
                <c:pt idx="37155">
                  <c:v>1.354472E-6</c:v>
                </c:pt>
                <c:pt idx="37156">
                  <c:v>1.354381E-6</c:v>
                </c:pt>
                <c:pt idx="37157">
                  <c:v>1.3542990000000001E-6</c:v>
                </c:pt>
                <c:pt idx="37158">
                  <c:v>1.3542070000000001E-6</c:v>
                </c:pt>
                <c:pt idx="37159">
                  <c:v>1.3541249999999999E-6</c:v>
                </c:pt>
                <c:pt idx="37160">
                  <c:v>1.354036E-6</c:v>
                </c:pt>
                <c:pt idx="37161">
                  <c:v>1.3539549999999999E-6</c:v>
                </c:pt>
                <c:pt idx="37162">
                  <c:v>1.353867E-6</c:v>
                </c:pt>
                <c:pt idx="37163">
                  <c:v>1.3537869999999999E-6</c:v>
                </c:pt>
                <c:pt idx="37164">
                  <c:v>1.3536949999999999E-6</c:v>
                </c:pt>
                <c:pt idx="37165">
                  <c:v>1.3536099999999999E-6</c:v>
                </c:pt>
                <c:pt idx="37166">
                  <c:v>1.353523E-6</c:v>
                </c:pt>
                <c:pt idx="37167">
                  <c:v>1.353445E-6</c:v>
                </c:pt>
                <c:pt idx="37168">
                  <c:v>1.3533569999999999E-6</c:v>
                </c:pt>
                <c:pt idx="37169">
                  <c:v>1.353267E-6</c:v>
                </c:pt>
                <c:pt idx="37170">
                  <c:v>1.353185E-6</c:v>
                </c:pt>
                <c:pt idx="37171">
                  <c:v>1.3530950000000001E-6</c:v>
                </c:pt>
                <c:pt idx="37172">
                  <c:v>1.353007E-6</c:v>
                </c:pt>
                <c:pt idx="37173">
                  <c:v>1.3529180000000001E-6</c:v>
                </c:pt>
                <c:pt idx="37174">
                  <c:v>1.3528349999999999E-6</c:v>
                </c:pt>
                <c:pt idx="37175">
                  <c:v>1.352747E-6</c:v>
                </c:pt>
                <c:pt idx="37176">
                  <c:v>1.352669E-6</c:v>
                </c:pt>
                <c:pt idx="37177">
                  <c:v>1.3525819999999999E-6</c:v>
                </c:pt>
                <c:pt idx="37178">
                  <c:v>1.352495E-6</c:v>
                </c:pt>
                <c:pt idx="37179">
                  <c:v>1.352408E-6</c:v>
                </c:pt>
                <c:pt idx="37180">
                  <c:v>1.3523219999999999E-6</c:v>
                </c:pt>
                <c:pt idx="37181">
                  <c:v>1.3522360000000001E-6</c:v>
                </c:pt>
                <c:pt idx="37182">
                  <c:v>1.35215E-6</c:v>
                </c:pt>
                <c:pt idx="37183">
                  <c:v>1.352065E-6</c:v>
                </c:pt>
                <c:pt idx="37184">
                  <c:v>1.351979E-6</c:v>
                </c:pt>
                <c:pt idx="37185">
                  <c:v>1.351896E-6</c:v>
                </c:pt>
                <c:pt idx="37186">
                  <c:v>1.3518069999999999E-6</c:v>
                </c:pt>
                <c:pt idx="37187">
                  <c:v>1.351727E-6</c:v>
                </c:pt>
                <c:pt idx="37188">
                  <c:v>1.351635E-6</c:v>
                </c:pt>
                <c:pt idx="37189">
                  <c:v>1.351551E-6</c:v>
                </c:pt>
                <c:pt idx="37190">
                  <c:v>1.351464E-6</c:v>
                </c:pt>
                <c:pt idx="37191">
                  <c:v>1.3513840000000001E-6</c:v>
                </c:pt>
                <c:pt idx="37192">
                  <c:v>1.351295E-6</c:v>
                </c:pt>
                <c:pt idx="37193">
                  <c:v>1.3512179999999999E-6</c:v>
                </c:pt>
                <c:pt idx="37194">
                  <c:v>1.351134E-6</c:v>
                </c:pt>
                <c:pt idx="37195">
                  <c:v>1.351042E-6</c:v>
                </c:pt>
                <c:pt idx="37196">
                  <c:v>1.3509489999999999E-6</c:v>
                </c:pt>
                <c:pt idx="37197">
                  <c:v>1.3508649999999999E-6</c:v>
                </c:pt>
                <c:pt idx="37198">
                  <c:v>1.350775E-6</c:v>
                </c:pt>
                <c:pt idx="37199">
                  <c:v>1.350692E-6</c:v>
                </c:pt>
                <c:pt idx="37200">
                  <c:v>1.3506029999999999E-6</c:v>
                </c:pt>
                <c:pt idx="37201">
                  <c:v>1.3505259999999999E-6</c:v>
                </c:pt>
                <c:pt idx="37202">
                  <c:v>1.3504400000000001E-6</c:v>
                </c:pt>
                <c:pt idx="37203">
                  <c:v>1.3503560000000001E-6</c:v>
                </c:pt>
                <c:pt idx="37204">
                  <c:v>1.350267E-6</c:v>
                </c:pt>
                <c:pt idx="37205">
                  <c:v>1.3501880000000001E-6</c:v>
                </c:pt>
                <c:pt idx="37206">
                  <c:v>1.3501039999999999E-6</c:v>
                </c:pt>
                <c:pt idx="37207">
                  <c:v>1.3500110000000001E-6</c:v>
                </c:pt>
                <c:pt idx="37208">
                  <c:v>1.3499260000000001E-6</c:v>
                </c:pt>
                <c:pt idx="37209">
                  <c:v>1.349838E-6</c:v>
                </c:pt>
                <c:pt idx="37210">
                  <c:v>1.349754E-6</c:v>
                </c:pt>
                <c:pt idx="37211">
                  <c:v>1.3496650000000001E-6</c:v>
                </c:pt>
                <c:pt idx="37212">
                  <c:v>1.3495880000000001E-6</c:v>
                </c:pt>
                <c:pt idx="37213">
                  <c:v>1.3495040000000001E-6</c:v>
                </c:pt>
                <c:pt idx="37214">
                  <c:v>1.349417E-6</c:v>
                </c:pt>
                <c:pt idx="37215">
                  <c:v>1.3493299999999999E-6</c:v>
                </c:pt>
                <c:pt idx="37216">
                  <c:v>1.3492389999999999E-6</c:v>
                </c:pt>
                <c:pt idx="37217">
                  <c:v>1.349158E-6</c:v>
                </c:pt>
                <c:pt idx="37218">
                  <c:v>1.3490689999999999E-6</c:v>
                </c:pt>
                <c:pt idx="37219">
                  <c:v>1.3489900000000001E-6</c:v>
                </c:pt>
                <c:pt idx="37220">
                  <c:v>1.348903E-6</c:v>
                </c:pt>
                <c:pt idx="37221">
                  <c:v>1.3488150000000001E-6</c:v>
                </c:pt>
                <c:pt idx="37222">
                  <c:v>1.3487290000000001E-6</c:v>
                </c:pt>
                <c:pt idx="37223">
                  <c:v>1.348643E-6</c:v>
                </c:pt>
                <c:pt idx="37224">
                  <c:v>1.348558E-6</c:v>
                </c:pt>
                <c:pt idx="37225">
                  <c:v>1.348473E-6</c:v>
                </c:pt>
                <c:pt idx="37226">
                  <c:v>1.348388E-6</c:v>
                </c:pt>
                <c:pt idx="37227">
                  <c:v>1.3483080000000001E-6</c:v>
                </c:pt>
                <c:pt idx="37228">
                  <c:v>1.3482179999999999E-6</c:v>
                </c:pt>
                <c:pt idx="37229">
                  <c:v>1.348137E-6</c:v>
                </c:pt>
                <c:pt idx="37230">
                  <c:v>1.3480460000000001E-6</c:v>
                </c:pt>
                <c:pt idx="37231">
                  <c:v>1.3479620000000001E-6</c:v>
                </c:pt>
                <c:pt idx="37232">
                  <c:v>1.347876E-6</c:v>
                </c:pt>
                <c:pt idx="37233">
                  <c:v>1.347798E-6</c:v>
                </c:pt>
                <c:pt idx="37234">
                  <c:v>1.3477119999999999E-6</c:v>
                </c:pt>
                <c:pt idx="37235">
                  <c:v>1.347622E-6</c:v>
                </c:pt>
                <c:pt idx="37236">
                  <c:v>1.3475419999999999E-6</c:v>
                </c:pt>
                <c:pt idx="37237">
                  <c:v>1.3474579999999999E-6</c:v>
                </c:pt>
                <c:pt idx="37238">
                  <c:v>1.347363E-6</c:v>
                </c:pt>
                <c:pt idx="37239">
                  <c:v>1.347277E-6</c:v>
                </c:pt>
                <c:pt idx="37240">
                  <c:v>1.3471880000000001E-6</c:v>
                </c:pt>
                <c:pt idx="37241">
                  <c:v>1.3471100000000001E-6</c:v>
                </c:pt>
                <c:pt idx="37242">
                  <c:v>1.34703E-6</c:v>
                </c:pt>
                <c:pt idx="37243">
                  <c:v>1.346939E-6</c:v>
                </c:pt>
                <c:pt idx="37244">
                  <c:v>1.346856E-6</c:v>
                </c:pt>
                <c:pt idx="37245">
                  <c:v>1.3467650000000001E-6</c:v>
                </c:pt>
                <c:pt idx="37246">
                  <c:v>1.3466829999999999E-6</c:v>
                </c:pt>
                <c:pt idx="37247">
                  <c:v>1.346594E-6</c:v>
                </c:pt>
                <c:pt idx="37248">
                  <c:v>1.34651E-6</c:v>
                </c:pt>
                <c:pt idx="37249">
                  <c:v>1.3464229999999999E-6</c:v>
                </c:pt>
                <c:pt idx="37250">
                  <c:v>1.3463430000000001E-6</c:v>
                </c:pt>
                <c:pt idx="37251">
                  <c:v>1.346255E-6</c:v>
                </c:pt>
                <c:pt idx="37252">
                  <c:v>1.3461769999999999E-6</c:v>
                </c:pt>
                <c:pt idx="37253">
                  <c:v>1.346088E-6</c:v>
                </c:pt>
                <c:pt idx="37254">
                  <c:v>1.346003E-6</c:v>
                </c:pt>
                <c:pt idx="37255">
                  <c:v>1.3459150000000001E-6</c:v>
                </c:pt>
                <c:pt idx="37256">
                  <c:v>1.3458309999999999E-6</c:v>
                </c:pt>
                <c:pt idx="37257">
                  <c:v>1.345742E-6</c:v>
                </c:pt>
                <c:pt idx="37258">
                  <c:v>1.3456639999999999E-6</c:v>
                </c:pt>
                <c:pt idx="37259">
                  <c:v>1.3455789999999999E-6</c:v>
                </c:pt>
                <c:pt idx="37260">
                  <c:v>1.3454930000000001E-6</c:v>
                </c:pt>
                <c:pt idx="37261">
                  <c:v>1.345405E-6</c:v>
                </c:pt>
                <c:pt idx="37262">
                  <c:v>1.3453169999999999E-6</c:v>
                </c:pt>
                <c:pt idx="37263">
                  <c:v>1.345229E-6</c:v>
                </c:pt>
                <c:pt idx="37264">
                  <c:v>1.345144E-6</c:v>
                </c:pt>
                <c:pt idx="37265">
                  <c:v>1.345059E-6</c:v>
                </c:pt>
                <c:pt idx="37266">
                  <c:v>1.344976E-6</c:v>
                </c:pt>
                <c:pt idx="37267">
                  <c:v>1.3448930000000001E-6</c:v>
                </c:pt>
                <c:pt idx="37268">
                  <c:v>1.344808E-6</c:v>
                </c:pt>
                <c:pt idx="37269">
                  <c:v>1.344729E-6</c:v>
                </c:pt>
                <c:pt idx="37270">
                  <c:v>1.3446410000000001E-6</c:v>
                </c:pt>
                <c:pt idx="37271">
                  <c:v>1.344554E-6</c:v>
                </c:pt>
                <c:pt idx="37272">
                  <c:v>1.3444659999999999E-6</c:v>
                </c:pt>
                <c:pt idx="37273">
                  <c:v>1.3443810000000001E-6</c:v>
                </c:pt>
                <c:pt idx="37274">
                  <c:v>1.344292E-6</c:v>
                </c:pt>
                <c:pt idx="37275">
                  <c:v>1.3442129999999999E-6</c:v>
                </c:pt>
                <c:pt idx="37276">
                  <c:v>1.3441279999999999E-6</c:v>
                </c:pt>
                <c:pt idx="37277">
                  <c:v>1.344039E-6</c:v>
                </c:pt>
                <c:pt idx="37278">
                  <c:v>1.3439590000000001E-6</c:v>
                </c:pt>
                <c:pt idx="37279">
                  <c:v>1.343877E-6</c:v>
                </c:pt>
                <c:pt idx="37280">
                  <c:v>1.3437839999999999E-6</c:v>
                </c:pt>
                <c:pt idx="37281">
                  <c:v>1.3436999999999999E-6</c:v>
                </c:pt>
                <c:pt idx="37282">
                  <c:v>1.3436120000000001E-6</c:v>
                </c:pt>
                <c:pt idx="37283">
                  <c:v>1.343527E-6</c:v>
                </c:pt>
                <c:pt idx="37284">
                  <c:v>1.3434379999999999E-6</c:v>
                </c:pt>
                <c:pt idx="37285">
                  <c:v>1.3433609999999999E-6</c:v>
                </c:pt>
                <c:pt idx="37286">
                  <c:v>1.343272E-6</c:v>
                </c:pt>
                <c:pt idx="37287">
                  <c:v>1.343195E-6</c:v>
                </c:pt>
                <c:pt idx="37288">
                  <c:v>1.343103E-6</c:v>
                </c:pt>
                <c:pt idx="37289">
                  <c:v>1.343019E-6</c:v>
                </c:pt>
                <c:pt idx="37290">
                  <c:v>1.3429319999999999E-6</c:v>
                </c:pt>
                <c:pt idx="37291">
                  <c:v>1.3428530000000001E-6</c:v>
                </c:pt>
                <c:pt idx="37292">
                  <c:v>1.3427700000000001E-6</c:v>
                </c:pt>
                <c:pt idx="37293">
                  <c:v>1.3426789999999999E-6</c:v>
                </c:pt>
                <c:pt idx="37294">
                  <c:v>1.3425949999999999E-6</c:v>
                </c:pt>
                <c:pt idx="37295">
                  <c:v>1.3425080000000001E-6</c:v>
                </c:pt>
                <c:pt idx="37296">
                  <c:v>1.342421E-6</c:v>
                </c:pt>
                <c:pt idx="37297">
                  <c:v>1.3423320000000001E-6</c:v>
                </c:pt>
                <c:pt idx="37298">
                  <c:v>1.3422499999999999E-6</c:v>
                </c:pt>
                <c:pt idx="37299">
                  <c:v>1.3421620000000001E-6</c:v>
                </c:pt>
                <c:pt idx="37300">
                  <c:v>1.342083E-6</c:v>
                </c:pt>
                <c:pt idx="37301">
                  <c:v>1.3419969999999999E-6</c:v>
                </c:pt>
                <c:pt idx="37302">
                  <c:v>1.3419100000000001E-6</c:v>
                </c:pt>
                <c:pt idx="37303">
                  <c:v>1.341829E-6</c:v>
                </c:pt>
                <c:pt idx="37304">
                  <c:v>1.341739E-6</c:v>
                </c:pt>
                <c:pt idx="37305">
                  <c:v>1.3416579999999999E-6</c:v>
                </c:pt>
                <c:pt idx="37306">
                  <c:v>1.341568E-6</c:v>
                </c:pt>
                <c:pt idx="37307">
                  <c:v>1.3414819999999999E-6</c:v>
                </c:pt>
                <c:pt idx="37308">
                  <c:v>1.341392E-6</c:v>
                </c:pt>
                <c:pt idx="37309">
                  <c:v>1.34131E-6</c:v>
                </c:pt>
                <c:pt idx="37310">
                  <c:v>1.3412219999999999E-6</c:v>
                </c:pt>
                <c:pt idx="37311">
                  <c:v>1.341141E-6</c:v>
                </c:pt>
                <c:pt idx="37312">
                  <c:v>1.3410529999999999E-6</c:v>
                </c:pt>
                <c:pt idx="37313">
                  <c:v>1.34097E-6</c:v>
                </c:pt>
                <c:pt idx="37314">
                  <c:v>1.3408820000000001E-6</c:v>
                </c:pt>
                <c:pt idx="37315">
                  <c:v>1.3407999999999999E-6</c:v>
                </c:pt>
                <c:pt idx="37316">
                  <c:v>1.340712E-6</c:v>
                </c:pt>
                <c:pt idx="37317">
                  <c:v>1.3406299999999999E-6</c:v>
                </c:pt>
                <c:pt idx="37318">
                  <c:v>1.340541E-6</c:v>
                </c:pt>
                <c:pt idx="37319">
                  <c:v>1.340458E-6</c:v>
                </c:pt>
                <c:pt idx="37320">
                  <c:v>1.3403699999999999E-6</c:v>
                </c:pt>
                <c:pt idx="37321">
                  <c:v>1.3402840000000001E-6</c:v>
                </c:pt>
                <c:pt idx="37322">
                  <c:v>1.340198E-6</c:v>
                </c:pt>
                <c:pt idx="37323">
                  <c:v>1.3401150000000001E-6</c:v>
                </c:pt>
                <c:pt idx="37324">
                  <c:v>1.340028E-6</c:v>
                </c:pt>
                <c:pt idx="37325">
                  <c:v>1.339949E-6</c:v>
                </c:pt>
                <c:pt idx="37326">
                  <c:v>1.3398620000000001E-6</c:v>
                </c:pt>
                <c:pt idx="37327">
                  <c:v>1.339775E-6</c:v>
                </c:pt>
                <c:pt idx="37328">
                  <c:v>1.33969E-6</c:v>
                </c:pt>
                <c:pt idx="37329">
                  <c:v>1.3396019999999999E-6</c:v>
                </c:pt>
                <c:pt idx="37330">
                  <c:v>1.3395189999999999E-6</c:v>
                </c:pt>
                <c:pt idx="37331">
                  <c:v>1.3394310000000001E-6</c:v>
                </c:pt>
                <c:pt idx="37332">
                  <c:v>1.339353E-6</c:v>
                </c:pt>
                <c:pt idx="37333">
                  <c:v>1.339268E-6</c:v>
                </c:pt>
                <c:pt idx="37334">
                  <c:v>1.339176E-6</c:v>
                </c:pt>
                <c:pt idx="37335">
                  <c:v>1.339091E-6</c:v>
                </c:pt>
                <c:pt idx="37336">
                  <c:v>1.3390039999999999E-6</c:v>
                </c:pt>
                <c:pt idx="37337">
                  <c:v>1.3389260000000001E-6</c:v>
                </c:pt>
                <c:pt idx="37338">
                  <c:v>1.338839E-6</c:v>
                </c:pt>
                <c:pt idx="37339">
                  <c:v>1.338754E-6</c:v>
                </c:pt>
                <c:pt idx="37340">
                  <c:v>1.338669E-6</c:v>
                </c:pt>
                <c:pt idx="37341">
                  <c:v>1.3385829999999999E-6</c:v>
                </c:pt>
                <c:pt idx="37342">
                  <c:v>1.3384989999999999E-6</c:v>
                </c:pt>
                <c:pt idx="37343">
                  <c:v>1.3384110000000001E-6</c:v>
                </c:pt>
                <c:pt idx="37344">
                  <c:v>1.338332E-6</c:v>
                </c:pt>
                <c:pt idx="37345">
                  <c:v>1.338249E-6</c:v>
                </c:pt>
                <c:pt idx="37346">
                  <c:v>1.338157E-6</c:v>
                </c:pt>
                <c:pt idx="37347">
                  <c:v>1.3380740000000001E-6</c:v>
                </c:pt>
                <c:pt idx="37348">
                  <c:v>1.3379849999999999E-6</c:v>
                </c:pt>
                <c:pt idx="37349">
                  <c:v>1.3379069999999999E-6</c:v>
                </c:pt>
                <c:pt idx="37350">
                  <c:v>1.3378219999999999E-6</c:v>
                </c:pt>
                <c:pt idx="37351">
                  <c:v>1.3377309999999999E-6</c:v>
                </c:pt>
                <c:pt idx="37352">
                  <c:v>1.33765E-6</c:v>
                </c:pt>
                <c:pt idx="37353">
                  <c:v>1.337564E-6</c:v>
                </c:pt>
                <c:pt idx="37354">
                  <c:v>1.3374750000000001E-6</c:v>
                </c:pt>
                <c:pt idx="37355">
                  <c:v>1.3373929999999999E-6</c:v>
                </c:pt>
                <c:pt idx="37356">
                  <c:v>1.3373060000000001E-6</c:v>
                </c:pt>
                <c:pt idx="37357">
                  <c:v>1.3372220000000001E-6</c:v>
                </c:pt>
                <c:pt idx="37358">
                  <c:v>1.337136E-6</c:v>
                </c:pt>
                <c:pt idx="37359">
                  <c:v>1.3370549999999999E-6</c:v>
                </c:pt>
                <c:pt idx="37360">
                  <c:v>1.336967E-6</c:v>
                </c:pt>
                <c:pt idx="37361">
                  <c:v>1.336889E-6</c:v>
                </c:pt>
                <c:pt idx="37362">
                  <c:v>1.3368010000000001E-6</c:v>
                </c:pt>
                <c:pt idx="37363">
                  <c:v>1.336721E-6</c:v>
                </c:pt>
                <c:pt idx="37364">
                  <c:v>1.3366320000000001E-6</c:v>
                </c:pt>
                <c:pt idx="37365">
                  <c:v>1.3365470000000001E-6</c:v>
                </c:pt>
                <c:pt idx="37366">
                  <c:v>1.3364569999999999E-6</c:v>
                </c:pt>
                <c:pt idx="37367">
                  <c:v>1.336376E-6</c:v>
                </c:pt>
                <c:pt idx="37368">
                  <c:v>1.33629E-6</c:v>
                </c:pt>
                <c:pt idx="37369">
                  <c:v>1.3362039999999999E-6</c:v>
                </c:pt>
                <c:pt idx="37370">
                  <c:v>1.3361189999999999E-6</c:v>
                </c:pt>
                <c:pt idx="37371">
                  <c:v>1.3360340000000001E-6</c:v>
                </c:pt>
                <c:pt idx="37372">
                  <c:v>1.3359500000000001E-6</c:v>
                </c:pt>
                <c:pt idx="37373">
                  <c:v>1.3358659999999999E-6</c:v>
                </c:pt>
                <c:pt idx="37374">
                  <c:v>1.3357829999999999E-6</c:v>
                </c:pt>
                <c:pt idx="37375">
                  <c:v>1.3356979999999999E-6</c:v>
                </c:pt>
                <c:pt idx="37376">
                  <c:v>1.335617E-6</c:v>
                </c:pt>
                <c:pt idx="37377">
                  <c:v>1.3355280000000001E-6</c:v>
                </c:pt>
                <c:pt idx="37378">
                  <c:v>1.335448E-6</c:v>
                </c:pt>
                <c:pt idx="37379">
                  <c:v>1.335357E-6</c:v>
                </c:pt>
                <c:pt idx="37380">
                  <c:v>1.335273E-6</c:v>
                </c:pt>
                <c:pt idx="37381">
                  <c:v>1.335186E-6</c:v>
                </c:pt>
                <c:pt idx="37382">
                  <c:v>1.3351060000000001E-6</c:v>
                </c:pt>
                <c:pt idx="37383">
                  <c:v>1.335019E-6</c:v>
                </c:pt>
                <c:pt idx="37384">
                  <c:v>1.334941E-6</c:v>
                </c:pt>
                <c:pt idx="37385">
                  <c:v>1.334851E-6</c:v>
                </c:pt>
                <c:pt idx="37386">
                  <c:v>1.3347670000000001E-6</c:v>
                </c:pt>
                <c:pt idx="37387">
                  <c:v>1.33468E-6</c:v>
                </c:pt>
                <c:pt idx="37388">
                  <c:v>1.3346019999999999E-6</c:v>
                </c:pt>
                <c:pt idx="37389">
                  <c:v>1.3345169999999999E-6</c:v>
                </c:pt>
                <c:pt idx="37390">
                  <c:v>1.334428E-6</c:v>
                </c:pt>
                <c:pt idx="37391">
                  <c:v>1.3343469999999999E-6</c:v>
                </c:pt>
                <c:pt idx="37392">
                  <c:v>1.334259E-6</c:v>
                </c:pt>
                <c:pt idx="37393">
                  <c:v>1.334174E-6</c:v>
                </c:pt>
                <c:pt idx="37394">
                  <c:v>1.3340869999999999E-6</c:v>
                </c:pt>
                <c:pt idx="37395">
                  <c:v>1.334005E-6</c:v>
                </c:pt>
                <c:pt idx="37396">
                  <c:v>1.3339179999999999E-6</c:v>
                </c:pt>
                <c:pt idx="37397">
                  <c:v>1.3338390000000001E-6</c:v>
                </c:pt>
                <c:pt idx="37398">
                  <c:v>1.333751E-6</c:v>
                </c:pt>
                <c:pt idx="37399">
                  <c:v>1.3336719999999999E-6</c:v>
                </c:pt>
                <c:pt idx="37400">
                  <c:v>1.3335879999999999E-6</c:v>
                </c:pt>
                <c:pt idx="37401">
                  <c:v>1.333498E-6</c:v>
                </c:pt>
                <c:pt idx="37402">
                  <c:v>1.333415E-6</c:v>
                </c:pt>
                <c:pt idx="37403">
                  <c:v>1.3333269999999999E-6</c:v>
                </c:pt>
                <c:pt idx="37404">
                  <c:v>1.3332439999999999E-6</c:v>
                </c:pt>
                <c:pt idx="37405">
                  <c:v>1.3331570000000001E-6</c:v>
                </c:pt>
                <c:pt idx="37406">
                  <c:v>1.333077E-6</c:v>
                </c:pt>
                <c:pt idx="37407">
                  <c:v>1.3329909999999999E-6</c:v>
                </c:pt>
                <c:pt idx="37408">
                  <c:v>1.3329129999999999E-6</c:v>
                </c:pt>
                <c:pt idx="37409">
                  <c:v>1.3328260000000001E-6</c:v>
                </c:pt>
                <c:pt idx="37410">
                  <c:v>1.33274E-6</c:v>
                </c:pt>
                <c:pt idx="37411">
                  <c:v>1.332655E-6</c:v>
                </c:pt>
                <c:pt idx="37412">
                  <c:v>1.3325670000000001E-6</c:v>
                </c:pt>
                <c:pt idx="37413">
                  <c:v>1.332488E-6</c:v>
                </c:pt>
                <c:pt idx="37414">
                  <c:v>1.3324040000000001E-6</c:v>
                </c:pt>
                <c:pt idx="37415">
                  <c:v>1.3323149999999999E-6</c:v>
                </c:pt>
                <c:pt idx="37416">
                  <c:v>1.3322360000000001E-6</c:v>
                </c:pt>
                <c:pt idx="37417">
                  <c:v>1.33215E-6</c:v>
                </c:pt>
                <c:pt idx="37418">
                  <c:v>1.332064E-6</c:v>
                </c:pt>
                <c:pt idx="37419">
                  <c:v>1.3319779999999999E-6</c:v>
                </c:pt>
                <c:pt idx="37420">
                  <c:v>1.3318939999999999E-6</c:v>
                </c:pt>
                <c:pt idx="37421">
                  <c:v>1.3318079999999999E-6</c:v>
                </c:pt>
                <c:pt idx="37422">
                  <c:v>1.3317300000000001E-6</c:v>
                </c:pt>
                <c:pt idx="37423">
                  <c:v>1.3316450000000001E-6</c:v>
                </c:pt>
                <c:pt idx="37424">
                  <c:v>1.331559E-6</c:v>
                </c:pt>
                <c:pt idx="37425">
                  <c:v>1.3314779999999999E-6</c:v>
                </c:pt>
                <c:pt idx="37426">
                  <c:v>1.331388E-6</c:v>
                </c:pt>
                <c:pt idx="37427">
                  <c:v>1.3313089999999999E-6</c:v>
                </c:pt>
                <c:pt idx="37428">
                  <c:v>1.331219E-6</c:v>
                </c:pt>
                <c:pt idx="37429">
                  <c:v>1.331137E-6</c:v>
                </c:pt>
                <c:pt idx="37430">
                  <c:v>1.331052E-6</c:v>
                </c:pt>
                <c:pt idx="37431">
                  <c:v>1.330975E-6</c:v>
                </c:pt>
                <c:pt idx="37432">
                  <c:v>1.3308930000000001E-6</c:v>
                </c:pt>
                <c:pt idx="37433">
                  <c:v>1.3308029999999999E-6</c:v>
                </c:pt>
                <c:pt idx="37434">
                  <c:v>1.3307199999999999E-6</c:v>
                </c:pt>
                <c:pt idx="37435">
                  <c:v>1.3306330000000001E-6</c:v>
                </c:pt>
                <c:pt idx="37436">
                  <c:v>1.3305499999999999E-6</c:v>
                </c:pt>
                <c:pt idx="37437">
                  <c:v>1.330462E-6</c:v>
                </c:pt>
                <c:pt idx="37438">
                  <c:v>1.330384E-6</c:v>
                </c:pt>
                <c:pt idx="37439">
                  <c:v>1.3303E-6</c:v>
                </c:pt>
                <c:pt idx="37440">
                  <c:v>1.330216E-6</c:v>
                </c:pt>
                <c:pt idx="37441">
                  <c:v>1.33013E-6</c:v>
                </c:pt>
                <c:pt idx="37442">
                  <c:v>1.3300449999999999E-6</c:v>
                </c:pt>
                <c:pt idx="37443">
                  <c:v>1.3299589999999999E-6</c:v>
                </c:pt>
                <c:pt idx="37444">
                  <c:v>1.32988E-6</c:v>
                </c:pt>
                <c:pt idx="37445">
                  <c:v>1.3297919999999999E-6</c:v>
                </c:pt>
                <c:pt idx="37446">
                  <c:v>1.3297149999999999E-6</c:v>
                </c:pt>
                <c:pt idx="37447">
                  <c:v>1.3296299999999999E-6</c:v>
                </c:pt>
                <c:pt idx="37448">
                  <c:v>1.329542E-6</c:v>
                </c:pt>
                <c:pt idx="37449">
                  <c:v>1.3294609999999999E-6</c:v>
                </c:pt>
                <c:pt idx="37450">
                  <c:v>1.3293740000000001E-6</c:v>
                </c:pt>
                <c:pt idx="37451">
                  <c:v>1.329288E-6</c:v>
                </c:pt>
                <c:pt idx="37452">
                  <c:v>1.329205E-6</c:v>
                </c:pt>
                <c:pt idx="37453">
                  <c:v>1.329119E-6</c:v>
                </c:pt>
                <c:pt idx="37454">
                  <c:v>1.329041E-6</c:v>
                </c:pt>
                <c:pt idx="37455">
                  <c:v>1.3289549999999999E-6</c:v>
                </c:pt>
                <c:pt idx="37456">
                  <c:v>1.3288789999999999E-6</c:v>
                </c:pt>
                <c:pt idx="37457">
                  <c:v>1.3287920000000001E-6</c:v>
                </c:pt>
                <c:pt idx="37458">
                  <c:v>1.328705E-6</c:v>
                </c:pt>
                <c:pt idx="37459">
                  <c:v>1.32862E-6</c:v>
                </c:pt>
                <c:pt idx="37460">
                  <c:v>1.3285329999999999E-6</c:v>
                </c:pt>
                <c:pt idx="37461">
                  <c:v>1.3284540000000001E-6</c:v>
                </c:pt>
                <c:pt idx="37462">
                  <c:v>1.3283690000000001E-6</c:v>
                </c:pt>
                <c:pt idx="37463">
                  <c:v>1.3282850000000001E-6</c:v>
                </c:pt>
                <c:pt idx="37464">
                  <c:v>1.3282010000000001E-6</c:v>
                </c:pt>
                <c:pt idx="37465">
                  <c:v>1.3281170000000001E-6</c:v>
                </c:pt>
                <c:pt idx="37466">
                  <c:v>1.3280349999999999E-6</c:v>
                </c:pt>
                <c:pt idx="37467">
                  <c:v>1.3279499999999999E-6</c:v>
                </c:pt>
                <c:pt idx="37468">
                  <c:v>1.3278710000000001E-6</c:v>
                </c:pt>
                <c:pt idx="37469">
                  <c:v>1.327784E-6</c:v>
                </c:pt>
                <c:pt idx="37470">
                  <c:v>1.327707E-6</c:v>
                </c:pt>
                <c:pt idx="37471">
                  <c:v>1.3276209999999999E-6</c:v>
                </c:pt>
                <c:pt idx="37472">
                  <c:v>1.327532E-6</c:v>
                </c:pt>
                <c:pt idx="37473">
                  <c:v>1.3274509999999999E-6</c:v>
                </c:pt>
                <c:pt idx="37474">
                  <c:v>1.3273640000000001E-6</c:v>
                </c:pt>
                <c:pt idx="37475">
                  <c:v>1.3272800000000001E-6</c:v>
                </c:pt>
                <c:pt idx="37476">
                  <c:v>1.327195E-6</c:v>
                </c:pt>
                <c:pt idx="37477">
                  <c:v>1.3271129999999999E-6</c:v>
                </c:pt>
                <c:pt idx="37478">
                  <c:v>1.3270289999999999E-6</c:v>
                </c:pt>
                <c:pt idx="37479">
                  <c:v>1.3269510000000001E-6</c:v>
                </c:pt>
                <c:pt idx="37480">
                  <c:v>1.326865E-6</c:v>
                </c:pt>
                <c:pt idx="37481">
                  <c:v>1.326787E-6</c:v>
                </c:pt>
                <c:pt idx="37482">
                  <c:v>1.3266989999999999E-6</c:v>
                </c:pt>
                <c:pt idx="37483">
                  <c:v>1.326618E-6</c:v>
                </c:pt>
                <c:pt idx="37484">
                  <c:v>1.3265309999999999E-6</c:v>
                </c:pt>
                <c:pt idx="37485">
                  <c:v>1.3264440000000001E-6</c:v>
                </c:pt>
                <c:pt idx="37486">
                  <c:v>1.326366E-6</c:v>
                </c:pt>
                <c:pt idx="37487">
                  <c:v>1.32628E-6</c:v>
                </c:pt>
                <c:pt idx="37488">
                  <c:v>1.3261939999999999E-6</c:v>
                </c:pt>
                <c:pt idx="37489">
                  <c:v>1.32611E-6</c:v>
                </c:pt>
                <c:pt idx="37490">
                  <c:v>1.326026E-6</c:v>
                </c:pt>
                <c:pt idx="37491">
                  <c:v>1.3259450000000001E-6</c:v>
                </c:pt>
                <c:pt idx="37492">
                  <c:v>1.32586E-6</c:v>
                </c:pt>
                <c:pt idx="37493">
                  <c:v>1.325783E-6</c:v>
                </c:pt>
                <c:pt idx="37494">
                  <c:v>1.325697E-6</c:v>
                </c:pt>
                <c:pt idx="37495">
                  <c:v>1.3256179999999999E-6</c:v>
                </c:pt>
                <c:pt idx="37496">
                  <c:v>1.32553E-6</c:v>
                </c:pt>
                <c:pt idx="37497">
                  <c:v>1.3254480000000001E-6</c:v>
                </c:pt>
                <c:pt idx="37498">
                  <c:v>1.32536E-6</c:v>
                </c:pt>
                <c:pt idx="37499">
                  <c:v>1.325276E-6</c:v>
                </c:pt>
                <c:pt idx="37500">
                  <c:v>1.325192E-6</c:v>
                </c:pt>
                <c:pt idx="37501">
                  <c:v>1.325107E-6</c:v>
                </c:pt>
                <c:pt idx="37502">
                  <c:v>1.32503E-6</c:v>
                </c:pt>
                <c:pt idx="37503">
                  <c:v>1.324944E-6</c:v>
                </c:pt>
                <c:pt idx="37504">
                  <c:v>1.3248650000000001E-6</c:v>
                </c:pt>
                <c:pt idx="37505">
                  <c:v>1.324776E-6</c:v>
                </c:pt>
                <c:pt idx="37506">
                  <c:v>1.3246969999999999E-6</c:v>
                </c:pt>
                <c:pt idx="37507">
                  <c:v>1.324609E-6</c:v>
                </c:pt>
                <c:pt idx="37508">
                  <c:v>1.324532E-6</c:v>
                </c:pt>
                <c:pt idx="37509">
                  <c:v>1.3244449999999999E-6</c:v>
                </c:pt>
                <c:pt idx="37510">
                  <c:v>1.3243589999999999E-6</c:v>
                </c:pt>
                <c:pt idx="37511">
                  <c:v>1.324272E-6</c:v>
                </c:pt>
                <c:pt idx="37512">
                  <c:v>1.324192E-6</c:v>
                </c:pt>
                <c:pt idx="37513">
                  <c:v>1.3241059999999999E-6</c:v>
                </c:pt>
                <c:pt idx="37514">
                  <c:v>1.3240289999999999E-6</c:v>
                </c:pt>
                <c:pt idx="37515">
                  <c:v>1.3239449999999999E-6</c:v>
                </c:pt>
                <c:pt idx="37516">
                  <c:v>1.323858E-6</c:v>
                </c:pt>
                <c:pt idx="37517">
                  <c:v>1.323779E-6</c:v>
                </c:pt>
                <c:pt idx="37518">
                  <c:v>1.3236929999999999E-6</c:v>
                </c:pt>
                <c:pt idx="37519">
                  <c:v>1.3236079999999999E-6</c:v>
                </c:pt>
                <c:pt idx="37520">
                  <c:v>1.323526E-6</c:v>
                </c:pt>
                <c:pt idx="37521">
                  <c:v>1.3234370000000001E-6</c:v>
                </c:pt>
                <c:pt idx="37522">
                  <c:v>1.323359E-6</c:v>
                </c:pt>
                <c:pt idx="37523">
                  <c:v>1.3232709999999999E-6</c:v>
                </c:pt>
                <c:pt idx="37524">
                  <c:v>1.3231910000000001E-6</c:v>
                </c:pt>
                <c:pt idx="37525">
                  <c:v>1.323106E-6</c:v>
                </c:pt>
                <c:pt idx="37526">
                  <c:v>1.323027E-6</c:v>
                </c:pt>
                <c:pt idx="37527">
                  <c:v>1.322942E-6</c:v>
                </c:pt>
                <c:pt idx="37528">
                  <c:v>1.322865E-6</c:v>
                </c:pt>
                <c:pt idx="37529">
                  <c:v>1.322776E-6</c:v>
                </c:pt>
                <c:pt idx="37530">
                  <c:v>1.3226949999999999E-6</c:v>
                </c:pt>
                <c:pt idx="37531">
                  <c:v>1.322606E-6</c:v>
                </c:pt>
                <c:pt idx="37532">
                  <c:v>1.3225259999999999E-6</c:v>
                </c:pt>
                <c:pt idx="37533">
                  <c:v>1.322438E-6</c:v>
                </c:pt>
                <c:pt idx="37534">
                  <c:v>1.3223579999999999E-6</c:v>
                </c:pt>
                <c:pt idx="37535">
                  <c:v>1.3222720000000001E-6</c:v>
                </c:pt>
                <c:pt idx="37536">
                  <c:v>1.3221940000000001E-6</c:v>
                </c:pt>
                <c:pt idx="37537">
                  <c:v>1.322106E-6</c:v>
                </c:pt>
                <c:pt idx="37538">
                  <c:v>1.3220260000000001E-6</c:v>
                </c:pt>
                <c:pt idx="37539">
                  <c:v>1.3219410000000001E-6</c:v>
                </c:pt>
                <c:pt idx="37540">
                  <c:v>1.321863E-6</c:v>
                </c:pt>
                <c:pt idx="37541">
                  <c:v>1.3217749999999999E-6</c:v>
                </c:pt>
                <c:pt idx="37542">
                  <c:v>1.3216960000000001E-6</c:v>
                </c:pt>
                <c:pt idx="37543">
                  <c:v>1.3216059999999999E-6</c:v>
                </c:pt>
                <c:pt idx="37544">
                  <c:v>1.321525E-6</c:v>
                </c:pt>
                <c:pt idx="37545">
                  <c:v>1.321438E-6</c:v>
                </c:pt>
                <c:pt idx="37546">
                  <c:v>1.3213599999999999E-6</c:v>
                </c:pt>
                <c:pt idx="37547">
                  <c:v>1.3212730000000001E-6</c:v>
                </c:pt>
                <c:pt idx="37548">
                  <c:v>1.321196E-6</c:v>
                </c:pt>
                <c:pt idx="37549">
                  <c:v>1.3211079999999999E-6</c:v>
                </c:pt>
                <c:pt idx="37550">
                  <c:v>1.3210290000000001E-6</c:v>
                </c:pt>
                <c:pt idx="37551">
                  <c:v>1.3209430000000001E-6</c:v>
                </c:pt>
                <c:pt idx="37552">
                  <c:v>1.3208600000000001E-6</c:v>
                </c:pt>
                <c:pt idx="37553">
                  <c:v>1.320774E-6</c:v>
                </c:pt>
                <c:pt idx="37554">
                  <c:v>1.320695E-6</c:v>
                </c:pt>
                <c:pt idx="37555">
                  <c:v>1.3206089999999999E-6</c:v>
                </c:pt>
                <c:pt idx="37556">
                  <c:v>1.320528E-6</c:v>
                </c:pt>
                <c:pt idx="37557">
                  <c:v>1.320441E-6</c:v>
                </c:pt>
                <c:pt idx="37558">
                  <c:v>1.3203629999999999E-6</c:v>
                </c:pt>
                <c:pt idx="37559">
                  <c:v>1.3202770000000001E-6</c:v>
                </c:pt>
                <c:pt idx="37560">
                  <c:v>1.3201920000000001E-6</c:v>
                </c:pt>
                <c:pt idx="37561">
                  <c:v>1.320113E-6</c:v>
                </c:pt>
                <c:pt idx="37562">
                  <c:v>1.3200249999999999E-6</c:v>
                </c:pt>
                <c:pt idx="37563">
                  <c:v>1.31995E-6</c:v>
                </c:pt>
                <c:pt idx="37564">
                  <c:v>1.3198630000000001E-6</c:v>
                </c:pt>
                <c:pt idx="37565">
                  <c:v>1.3197770000000001E-6</c:v>
                </c:pt>
                <c:pt idx="37566">
                  <c:v>1.3196930000000001E-6</c:v>
                </c:pt>
                <c:pt idx="37567">
                  <c:v>1.319607E-6</c:v>
                </c:pt>
                <c:pt idx="37568">
                  <c:v>1.319529E-6</c:v>
                </c:pt>
                <c:pt idx="37569">
                  <c:v>1.3194429999999999E-6</c:v>
                </c:pt>
                <c:pt idx="37570">
                  <c:v>1.319367E-6</c:v>
                </c:pt>
                <c:pt idx="37571">
                  <c:v>1.3192819999999999E-6</c:v>
                </c:pt>
                <c:pt idx="37572">
                  <c:v>1.3191959999999999E-6</c:v>
                </c:pt>
                <c:pt idx="37573">
                  <c:v>1.319114E-6</c:v>
                </c:pt>
                <c:pt idx="37574">
                  <c:v>1.3190260000000001E-6</c:v>
                </c:pt>
                <c:pt idx="37575">
                  <c:v>1.3189500000000001E-6</c:v>
                </c:pt>
                <c:pt idx="37576">
                  <c:v>1.3188650000000001E-6</c:v>
                </c:pt>
                <c:pt idx="37577">
                  <c:v>1.3187810000000001E-6</c:v>
                </c:pt>
                <c:pt idx="37578">
                  <c:v>1.318695E-6</c:v>
                </c:pt>
                <c:pt idx="37579">
                  <c:v>1.318616E-6</c:v>
                </c:pt>
                <c:pt idx="37580">
                  <c:v>1.3185299999999999E-6</c:v>
                </c:pt>
                <c:pt idx="37581">
                  <c:v>1.3184500000000001E-6</c:v>
                </c:pt>
                <c:pt idx="37582">
                  <c:v>1.318362E-6</c:v>
                </c:pt>
                <c:pt idx="37583">
                  <c:v>1.3182839999999999E-6</c:v>
                </c:pt>
                <c:pt idx="37584">
                  <c:v>1.3181970000000001E-6</c:v>
                </c:pt>
                <c:pt idx="37585">
                  <c:v>1.318119E-6</c:v>
                </c:pt>
                <c:pt idx="37586">
                  <c:v>1.3180299999999999E-6</c:v>
                </c:pt>
                <c:pt idx="37587">
                  <c:v>1.317949E-6</c:v>
                </c:pt>
                <c:pt idx="37588">
                  <c:v>1.317866E-6</c:v>
                </c:pt>
                <c:pt idx="37589">
                  <c:v>1.31779E-6</c:v>
                </c:pt>
                <c:pt idx="37590">
                  <c:v>1.3177060000000001E-6</c:v>
                </c:pt>
                <c:pt idx="37591">
                  <c:v>1.317619E-6</c:v>
                </c:pt>
                <c:pt idx="37592">
                  <c:v>1.317541E-6</c:v>
                </c:pt>
                <c:pt idx="37593">
                  <c:v>1.31746E-6</c:v>
                </c:pt>
                <c:pt idx="37594">
                  <c:v>1.3173700000000001E-6</c:v>
                </c:pt>
                <c:pt idx="37595">
                  <c:v>1.3172840000000001E-6</c:v>
                </c:pt>
                <c:pt idx="37596">
                  <c:v>1.317196E-6</c:v>
                </c:pt>
                <c:pt idx="37597">
                  <c:v>1.3171160000000001E-6</c:v>
                </c:pt>
                <c:pt idx="37598">
                  <c:v>1.31703E-6</c:v>
                </c:pt>
                <c:pt idx="37599">
                  <c:v>1.3169559999999999E-6</c:v>
                </c:pt>
                <c:pt idx="37600">
                  <c:v>1.3168729999999999E-6</c:v>
                </c:pt>
                <c:pt idx="37601">
                  <c:v>1.316791E-6</c:v>
                </c:pt>
                <c:pt idx="37602">
                  <c:v>1.316705E-6</c:v>
                </c:pt>
                <c:pt idx="37603">
                  <c:v>1.3166269999999999E-6</c:v>
                </c:pt>
                <c:pt idx="37604">
                  <c:v>1.316545E-6</c:v>
                </c:pt>
                <c:pt idx="37605">
                  <c:v>1.316454E-6</c:v>
                </c:pt>
                <c:pt idx="37606">
                  <c:v>1.3163710000000001E-6</c:v>
                </c:pt>
                <c:pt idx="37607">
                  <c:v>1.316286E-6</c:v>
                </c:pt>
                <c:pt idx="37608">
                  <c:v>1.3162100000000001E-6</c:v>
                </c:pt>
                <c:pt idx="37609">
                  <c:v>1.316131E-6</c:v>
                </c:pt>
                <c:pt idx="37610">
                  <c:v>1.316046E-6</c:v>
                </c:pt>
                <c:pt idx="37611">
                  <c:v>1.315963E-6</c:v>
                </c:pt>
                <c:pt idx="37612">
                  <c:v>1.3158749999999999E-6</c:v>
                </c:pt>
                <c:pt idx="37613">
                  <c:v>1.3157899999999999E-6</c:v>
                </c:pt>
                <c:pt idx="37614">
                  <c:v>1.315703E-6</c:v>
                </c:pt>
                <c:pt idx="37615">
                  <c:v>1.315626E-6</c:v>
                </c:pt>
                <c:pt idx="37616">
                  <c:v>1.3155449999999999E-6</c:v>
                </c:pt>
                <c:pt idx="37617">
                  <c:v>1.3154609999999999E-6</c:v>
                </c:pt>
                <c:pt idx="37618">
                  <c:v>1.31538E-6</c:v>
                </c:pt>
                <c:pt idx="37619">
                  <c:v>1.315295E-6</c:v>
                </c:pt>
                <c:pt idx="37620">
                  <c:v>1.315218E-6</c:v>
                </c:pt>
                <c:pt idx="37621">
                  <c:v>1.315135E-6</c:v>
                </c:pt>
                <c:pt idx="37622">
                  <c:v>1.315048E-6</c:v>
                </c:pt>
                <c:pt idx="37623">
                  <c:v>1.3149689999999999E-6</c:v>
                </c:pt>
                <c:pt idx="37624">
                  <c:v>1.314888E-6</c:v>
                </c:pt>
                <c:pt idx="37625">
                  <c:v>1.3147990000000001E-6</c:v>
                </c:pt>
                <c:pt idx="37626">
                  <c:v>1.3147159999999999E-6</c:v>
                </c:pt>
                <c:pt idx="37627">
                  <c:v>1.3146300000000001E-6</c:v>
                </c:pt>
                <c:pt idx="37628">
                  <c:v>1.3145470000000001E-6</c:v>
                </c:pt>
                <c:pt idx="37629">
                  <c:v>1.3144639999999999E-6</c:v>
                </c:pt>
                <c:pt idx="37630">
                  <c:v>1.314388E-6</c:v>
                </c:pt>
                <c:pt idx="37631">
                  <c:v>1.3143019999999999E-6</c:v>
                </c:pt>
                <c:pt idx="37632">
                  <c:v>1.314227E-6</c:v>
                </c:pt>
                <c:pt idx="37633">
                  <c:v>1.314143E-6</c:v>
                </c:pt>
                <c:pt idx="37634">
                  <c:v>1.3140560000000001E-6</c:v>
                </c:pt>
                <c:pt idx="37635">
                  <c:v>1.3139719999999999E-6</c:v>
                </c:pt>
                <c:pt idx="37636">
                  <c:v>1.313885E-6</c:v>
                </c:pt>
                <c:pt idx="37637">
                  <c:v>1.313807E-6</c:v>
                </c:pt>
                <c:pt idx="37638">
                  <c:v>1.313724E-6</c:v>
                </c:pt>
                <c:pt idx="37639">
                  <c:v>1.3136359999999999E-6</c:v>
                </c:pt>
                <c:pt idx="37640">
                  <c:v>1.3135589999999999E-6</c:v>
                </c:pt>
                <c:pt idx="37641">
                  <c:v>1.3134749999999999E-6</c:v>
                </c:pt>
                <c:pt idx="37642">
                  <c:v>1.3133899999999999E-6</c:v>
                </c:pt>
                <c:pt idx="37643">
                  <c:v>1.3133059999999999E-6</c:v>
                </c:pt>
                <c:pt idx="37644">
                  <c:v>1.313224E-6</c:v>
                </c:pt>
                <c:pt idx="37645">
                  <c:v>1.313139E-6</c:v>
                </c:pt>
                <c:pt idx="37646">
                  <c:v>1.313063E-6</c:v>
                </c:pt>
                <c:pt idx="37647">
                  <c:v>1.3129829999999999E-6</c:v>
                </c:pt>
                <c:pt idx="37648">
                  <c:v>1.312894E-6</c:v>
                </c:pt>
                <c:pt idx="37649">
                  <c:v>1.3128130000000001E-6</c:v>
                </c:pt>
                <c:pt idx="37650">
                  <c:v>1.312726E-6</c:v>
                </c:pt>
                <c:pt idx="37651">
                  <c:v>1.31265E-6</c:v>
                </c:pt>
                <c:pt idx="37652">
                  <c:v>1.3125670000000001E-6</c:v>
                </c:pt>
                <c:pt idx="37653">
                  <c:v>1.3124769999999999E-6</c:v>
                </c:pt>
                <c:pt idx="37654">
                  <c:v>1.312396E-6</c:v>
                </c:pt>
                <c:pt idx="37655">
                  <c:v>1.3123079999999999E-6</c:v>
                </c:pt>
                <c:pt idx="37656">
                  <c:v>1.3122290000000001E-6</c:v>
                </c:pt>
                <c:pt idx="37657">
                  <c:v>1.3121450000000001E-6</c:v>
                </c:pt>
                <c:pt idx="37658">
                  <c:v>1.3120619999999999E-6</c:v>
                </c:pt>
                <c:pt idx="37659">
                  <c:v>1.3119779999999999E-6</c:v>
                </c:pt>
                <c:pt idx="37660">
                  <c:v>1.3118990000000001E-6</c:v>
                </c:pt>
                <c:pt idx="37661">
                  <c:v>1.311813E-6</c:v>
                </c:pt>
                <c:pt idx="37662">
                  <c:v>1.311737E-6</c:v>
                </c:pt>
                <c:pt idx="37663">
                  <c:v>1.3116549999999999E-6</c:v>
                </c:pt>
                <c:pt idx="37664">
                  <c:v>1.311565E-6</c:v>
                </c:pt>
                <c:pt idx="37665">
                  <c:v>1.311484E-6</c:v>
                </c:pt>
                <c:pt idx="37666">
                  <c:v>1.311399E-6</c:v>
                </c:pt>
                <c:pt idx="37667">
                  <c:v>1.311312E-6</c:v>
                </c:pt>
                <c:pt idx="37668">
                  <c:v>1.311229E-6</c:v>
                </c:pt>
                <c:pt idx="37669">
                  <c:v>1.311146E-6</c:v>
                </c:pt>
                <c:pt idx="37670">
                  <c:v>1.3110640000000001E-6</c:v>
                </c:pt>
                <c:pt idx="37671">
                  <c:v>1.310983E-6</c:v>
                </c:pt>
                <c:pt idx="37672">
                  <c:v>1.310899E-6</c:v>
                </c:pt>
                <c:pt idx="37673">
                  <c:v>1.310824E-6</c:v>
                </c:pt>
                <c:pt idx="37674">
                  <c:v>1.310746E-6</c:v>
                </c:pt>
                <c:pt idx="37675">
                  <c:v>1.3106570000000001E-6</c:v>
                </c:pt>
                <c:pt idx="37676">
                  <c:v>1.310569E-6</c:v>
                </c:pt>
                <c:pt idx="37677">
                  <c:v>1.3104829999999999E-6</c:v>
                </c:pt>
                <c:pt idx="37678">
                  <c:v>1.3103979999999999E-6</c:v>
                </c:pt>
                <c:pt idx="37679">
                  <c:v>1.310315E-6</c:v>
                </c:pt>
                <c:pt idx="37680">
                  <c:v>1.3102350000000001E-6</c:v>
                </c:pt>
                <c:pt idx="37681">
                  <c:v>1.3101510000000001E-6</c:v>
                </c:pt>
                <c:pt idx="37682">
                  <c:v>1.310077E-6</c:v>
                </c:pt>
                <c:pt idx="37683">
                  <c:v>1.3099960000000001E-6</c:v>
                </c:pt>
                <c:pt idx="37684">
                  <c:v>1.309908E-6</c:v>
                </c:pt>
                <c:pt idx="37685">
                  <c:v>1.3098280000000001E-6</c:v>
                </c:pt>
                <c:pt idx="37686">
                  <c:v>1.3097389999999999E-6</c:v>
                </c:pt>
                <c:pt idx="37687">
                  <c:v>1.3096600000000001E-6</c:v>
                </c:pt>
                <c:pt idx="37688">
                  <c:v>1.309571E-6</c:v>
                </c:pt>
                <c:pt idx="37689">
                  <c:v>1.3094900000000001E-6</c:v>
                </c:pt>
                <c:pt idx="37690">
                  <c:v>1.309405E-6</c:v>
                </c:pt>
                <c:pt idx="37691">
                  <c:v>1.3093290000000001E-6</c:v>
                </c:pt>
                <c:pt idx="37692">
                  <c:v>1.3092450000000001E-6</c:v>
                </c:pt>
                <c:pt idx="37693">
                  <c:v>1.309167E-6</c:v>
                </c:pt>
                <c:pt idx="37694">
                  <c:v>1.309081E-6</c:v>
                </c:pt>
                <c:pt idx="37695">
                  <c:v>1.308998E-6</c:v>
                </c:pt>
                <c:pt idx="37696">
                  <c:v>1.308912E-6</c:v>
                </c:pt>
                <c:pt idx="37697">
                  <c:v>1.3088319999999999E-6</c:v>
                </c:pt>
                <c:pt idx="37698">
                  <c:v>1.3087460000000001E-6</c:v>
                </c:pt>
                <c:pt idx="37699">
                  <c:v>1.308666E-6</c:v>
                </c:pt>
                <c:pt idx="37700">
                  <c:v>1.3085789999999999E-6</c:v>
                </c:pt>
                <c:pt idx="37701">
                  <c:v>1.3085020000000001E-6</c:v>
                </c:pt>
                <c:pt idx="37702">
                  <c:v>1.30842E-6</c:v>
                </c:pt>
                <c:pt idx="37703">
                  <c:v>1.308336E-6</c:v>
                </c:pt>
                <c:pt idx="37704">
                  <c:v>1.3082499999999999E-6</c:v>
                </c:pt>
                <c:pt idx="37705">
                  <c:v>1.3081720000000001E-6</c:v>
                </c:pt>
                <c:pt idx="37706">
                  <c:v>1.3080860000000001E-6</c:v>
                </c:pt>
                <c:pt idx="37707">
                  <c:v>1.3080039999999999E-6</c:v>
                </c:pt>
                <c:pt idx="37708">
                  <c:v>1.3079189999999999E-6</c:v>
                </c:pt>
                <c:pt idx="37709">
                  <c:v>1.307838E-6</c:v>
                </c:pt>
                <c:pt idx="37710">
                  <c:v>1.307754E-6</c:v>
                </c:pt>
                <c:pt idx="37711">
                  <c:v>1.3076739999999999E-6</c:v>
                </c:pt>
                <c:pt idx="37712">
                  <c:v>1.3075899999999999E-6</c:v>
                </c:pt>
                <c:pt idx="37713">
                  <c:v>1.3075110000000001E-6</c:v>
                </c:pt>
                <c:pt idx="37714">
                  <c:v>1.307425E-6</c:v>
                </c:pt>
                <c:pt idx="37715">
                  <c:v>1.307349E-6</c:v>
                </c:pt>
                <c:pt idx="37716">
                  <c:v>1.3072660000000001E-6</c:v>
                </c:pt>
                <c:pt idx="37717">
                  <c:v>1.307177E-6</c:v>
                </c:pt>
                <c:pt idx="37718">
                  <c:v>1.307141E-6</c:v>
                </c:pt>
                <c:pt idx="37719">
                  <c:v>1.3070050000000001E-6</c:v>
                </c:pt>
                <c:pt idx="37720">
                  <c:v>1.306904E-6</c:v>
                </c:pt>
                <c:pt idx="37721">
                  <c:v>1.3068159999999999E-6</c:v>
                </c:pt>
                <c:pt idx="37722">
                  <c:v>1.3067210000000001E-6</c:v>
                </c:pt>
                <c:pt idx="37723">
                  <c:v>1.3066389999999999E-6</c:v>
                </c:pt>
                <c:pt idx="37724">
                  <c:v>1.3065520000000001E-6</c:v>
                </c:pt>
                <c:pt idx="37725">
                  <c:v>1.306474E-6</c:v>
                </c:pt>
                <c:pt idx="37726">
                  <c:v>1.3063910000000001E-6</c:v>
                </c:pt>
                <c:pt idx="37727">
                  <c:v>1.306318E-6</c:v>
                </c:pt>
                <c:pt idx="37728">
                  <c:v>1.3062329999999999E-6</c:v>
                </c:pt>
                <c:pt idx="37729">
                  <c:v>1.3061540000000001E-6</c:v>
                </c:pt>
                <c:pt idx="37730">
                  <c:v>1.306068E-6</c:v>
                </c:pt>
                <c:pt idx="37731">
                  <c:v>1.3059859999999999E-6</c:v>
                </c:pt>
                <c:pt idx="37732">
                  <c:v>1.3059010000000001E-6</c:v>
                </c:pt>
                <c:pt idx="37733">
                  <c:v>1.305822E-6</c:v>
                </c:pt>
                <c:pt idx="37734">
                  <c:v>1.305735E-6</c:v>
                </c:pt>
                <c:pt idx="37735">
                  <c:v>1.305653E-6</c:v>
                </c:pt>
                <c:pt idx="37736">
                  <c:v>1.305566E-6</c:v>
                </c:pt>
                <c:pt idx="37737">
                  <c:v>1.3054870000000001E-6</c:v>
                </c:pt>
                <c:pt idx="37738">
                  <c:v>1.3054039999999999E-6</c:v>
                </c:pt>
                <c:pt idx="37739">
                  <c:v>1.30533E-6</c:v>
                </c:pt>
                <c:pt idx="37740">
                  <c:v>1.305247E-6</c:v>
                </c:pt>
                <c:pt idx="37741">
                  <c:v>1.3051640000000001E-6</c:v>
                </c:pt>
                <c:pt idx="37742">
                  <c:v>1.3050790000000001E-6</c:v>
                </c:pt>
                <c:pt idx="37743">
                  <c:v>1.305E-6</c:v>
                </c:pt>
                <c:pt idx="37744">
                  <c:v>1.3049129999999999E-6</c:v>
                </c:pt>
                <c:pt idx="37745">
                  <c:v>1.3048369999999999E-6</c:v>
                </c:pt>
                <c:pt idx="37746">
                  <c:v>1.3047580000000001E-6</c:v>
                </c:pt>
                <c:pt idx="37747">
                  <c:v>1.3046749999999999E-6</c:v>
                </c:pt>
                <c:pt idx="37748">
                  <c:v>1.3045829999999999E-6</c:v>
                </c:pt>
                <c:pt idx="37749">
                  <c:v>1.304502E-6</c:v>
                </c:pt>
                <c:pt idx="37750">
                  <c:v>1.304417E-6</c:v>
                </c:pt>
                <c:pt idx="37751">
                  <c:v>1.3043379999999999E-6</c:v>
                </c:pt>
                <c:pt idx="37752">
                  <c:v>1.304255E-6</c:v>
                </c:pt>
                <c:pt idx="37753">
                  <c:v>1.3041750000000001E-6</c:v>
                </c:pt>
                <c:pt idx="37754">
                  <c:v>1.304094E-6</c:v>
                </c:pt>
                <c:pt idx="37755">
                  <c:v>1.3040130000000001E-6</c:v>
                </c:pt>
                <c:pt idx="37756">
                  <c:v>1.303934E-6</c:v>
                </c:pt>
                <c:pt idx="37757">
                  <c:v>1.303849E-6</c:v>
                </c:pt>
                <c:pt idx="37758">
                  <c:v>1.303772E-6</c:v>
                </c:pt>
                <c:pt idx="37759">
                  <c:v>1.3036840000000001E-6</c:v>
                </c:pt>
                <c:pt idx="37760">
                  <c:v>1.303605E-6</c:v>
                </c:pt>
                <c:pt idx="37761">
                  <c:v>1.3035159999999999E-6</c:v>
                </c:pt>
                <c:pt idx="37762">
                  <c:v>1.303434E-6</c:v>
                </c:pt>
                <c:pt idx="37763">
                  <c:v>1.303352E-6</c:v>
                </c:pt>
                <c:pt idx="37764">
                  <c:v>1.303275E-6</c:v>
                </c:pt>
                <c:pt idx="37765">
                  <c:v>1.30319E-6</c:v>
                </c:pt>
                <c:pt idx="37766">
                  <c:v>1.3031150000000001E-6</c:v>
                </c:pt>
                <c:pt idx="37767">
                  <c:v>1.303027E-6</c:v>
                </c:pt>
                <c:pt idx="37768">
                  <c:v>1.3029460000000001E-6</c:v>
                </c:pt>
                <c:pt idx="37769">
                  <c:v>1.302859E-6</c:v>
                </c:pt>
                <c:pt idx="37770">
                  <c:v>1.3027799999999999E-6</c:v>
                </c:pt>
                <c:pt idx="37771">
                  <c:v>1.3026930000000001E-6</c:v>
                </c:pt>
                <c:pt idx="37772">
                  <c:v>1.302613E-6</c:v>
                </c:pt>
                <c:pt idx="37773">
                  <c:v>1.302529E-6</c:v>
                </c:pt>
                <c:pt idx="37774">
                  <c:v>1.302452E-6</c:v>
                </c:pt>
                <c:pt idx="37775">
                  <c:v>1.3023659999999999E-6</c:v>
                </c:pt>
                <c:pt idx="37776">
                  <c:v>1.3022880000000001E-6</c:v>
                </c:pt>
                <c:pt idx="37777">
                  <c:v>1.302201E-6</c:v>
                </c:pt>
                <c:pt idx="37778">
                  <c:v>1.302122E-6</c:v>
                </c:pt>
                <c:pt idx="37779">
                  <c:v>1.3020359999999999E-6</c:v>
                </c:pt>
                <c:pt idx="37780">
                  <c:v>1.3019580000000001E-6</c:v>
                </c:pt>
                <c:pt idx="37781">
                  <c:v>1.3018720000000001E-6</c:v>
                </c:pt>
                <c:pt idx="37782">
                  <c:v>1.301793E-6</c:v>
                </c:pt>
                <c:pt idx="37783">
                  <c:v>1.301708E-6</c:v>
                </c:pt>
                <c:pt idx="37784">
                  <c:v>1.3016270000000001E-6</c:v>
                </c:pt>
                <c:pt idx="37785">
                  <c:v>1.30154E-6</c:v>
                </c:pt>
                <c:pt idx="37786">
                  <c:v>1.3014609999999999E-6</c:v>
                </c:pt>
                <c:pt idx="37787">
                  <c:v>1.3013750000000001E-6</c:v>
                </c:pt>
                <c:pt idx="37788">
                  <c:v>1.3012980000000001E-6</c:v>
                </c:pt>
                <c:pt idx="37789">
                  <c:v>1.301211E-6</c:v>
                </c:pt>
                <c:pt idx="37790">
                  <c:v>1.301132E-6</c:v>
                </c:pt>
                <c:pt idx="37791">
                  <c:v>1.301048E-6</c:v>
                </c:pt>
                <c:pt idx="37792">
                  <c:v>1.3009680000000001E-6</c:v>
                </c:pt>
                <c:pt idx="37793">
                  <c:v>1.30088E-6</c:v>
                </c:pt>
                <c:pt idx="37794">
                  <c:v>1.300802E-6</c:v>
                </c:pt>
                <c:pt idx="37795">
                  <c:v>1.3007159999999999E-6</c:v>
                </c:pt>
                <c:pt idx="37796">
                  <c:v>1.3006329999999999E-6</c:v>
                </c:pt>
                <c:pt idx="37797">
                  <c:v>1.3005469999999999E-6</c:v>
                </c:pt>
                <c:pt idx="37798">
                  <c:v>1.3004700000000001E-6</c:v>
                </c:pt>
                <c:pt idx="37799">
                  <c:v>1.3003869999999999E-6</c:v>
                </c:pt>
                <c:pt idx="37800">
                  <c:v>1.3003010000000001E-6</c:v>
                </c:pt>
                <c:pt idx="37801">
                  <c:v>1.3002240000000001E-6</c:v>
                </c:pt>
                <c:pt idx="37802">
                  <c:v>1.3001390000000001E-6</c:v>
                </c:pt>
                <c:pt idx="37803">
                  <c:v>1.3000550000000001E-6</c:v>
                </c:pt>
                <c:pt idx="37804">
                  <c:v>1.2999700000000001E-6</c:v>
                </c:pt>
                <c:pt idx="37805">
                  <c:v>1.29989E-6</c:v>
                </c:pt>
                <c:pt idx="37806">
                  <c:v>1.2998039999999999E-6</c:v>
                </c:pt>
                <c:pt idx="37807">
                  <c:v>1.299728E-6</c:v>
                </c:pt>
                <c:pt idx="37808">
                  <c:v>1.299644E-6</c:v>
                </c:pt>
                <c:pt idx="37809">
                  <c:v>1.2995589999999999E-6</c:v>
                </c:pt>
                <c:pt idx="37810">
                  <c:v>1.2994809999999999E-6</c:v>
                </c:pt>
                <c:pt idx="37811">
                  <c:v>1.299399E-6</c:v>
                </c:pt>
                <c:pt idx="37812">
                  <c:v>1.2993100000000001E-6</c:v>
                </c:pt>
                <c:pt idx="37813">
                  <c:v>1.2992289999999999E-6</c:v>
                </c:pt>
                <c:pt idx="37814">
                  <c:v>1.299146E-6</c:v>
                </c:pt>
                <c:pt idx="37815">
                  <c:v>1.299062E-6</c:v>
                </c:pt>
                <c:pt idx="37816">
                  <c:v>1.298978E-6</c:v>
                </c:pt>
                <c:pt idx="37817">
                  <c:v>1.298895E-6</c:v>
                </c:pt>
                <c:pt idx="37818">
                  <c:v>1.2988120000000001E-6</c:v>
                </c:pt>
                <c:pt idx="37819">
                  <c:v>1.298732E-6</c:v>
                </c:pt>
                <c:pt idx="37820">
                  <c:v>1.298648E-6</c:v>
                </c:pt>
                <c:pt idx="37821">
                  <c:v>1.298572E-6</c:v>
                </c:pt>
                <c:pt idx="37822">
                  <c:v>1.298487E-6</c:v>
                </c:pt>
                <c:pt idx="37823">
                  <c:v>1.298409E-6</c:v>
                </c:pt>
                <c:pt idx="37824">
                  <c:v>1.298319E-6</c:v>
                </c:pt>
                <c:pt idx="37825">
                  <c:v>1.2982379999999999E-6</c:v>
                </c:pt>
                <c:pt idx="37826">
                  <c:v>1.298151E-6</c:v>
                </c:pt>
                <c:pt idx="37827">
                  <c:v>1.298073E-6</c:v>
                </c:pt>
                <c:pt idx="37828">
                  <c:v>1.2979859999999999E-6</c:v>
                </c:pt>
                <c:pt idx="37829">
                  <c:v>1.2979070000000001E-6</c:v>
                </c:pt>
                <c:pt idx="37830">
                  <c:v>1.2978230000000001E-6</c:v>
                </c:pt>
                <c:pt idx="37831">
                  <c:v>1.297742E-6</c:v>
                </c:pt>
                <c:pt idx="37832">
                  <c:v>1.297658E-6</c:v>
                </c:pt>
                <c:pt idx="37833">
                  <c:v>1.297574E-6</c:v>
                </c:pt>
                <c:pt idx="37834">
                  <c:v>1.297489E-6</c:v>
                </c:pt>
                <c:pt idx="37835">
                  <c:v>1.2974090000000001E-6</c:v>
                </c:pt>
                <c:pt idx="37836">
                  <c:v>1.2973230000000001E-6</c:v>
                </c:pt>
                <c:pt idx="37837">
                  <c:v>1.2972470000000001E-6</c:v>
                </c:pt>
                <c:pt idx="37838">
                  <c:v>1.29716E-6</c:v>
                </c:pt>
                <c:pt idx="37839">
                  <c:v>1.2970809999999999E-6</c:v>
                </c:pt>
                <c:pt idx="37840">
                  <c:v>1.2969930000000001E-6</c:v>
                </c:pt>
                <c:pt idx="37841">
                  <c:v>1.2969119999999999E-6</c:v>
                </c:pt>
                <c:pt idx="37842">
                  <c:v>1.2968279999999999E-6</c:v>
                </c:pt>
                <c:pt idx="37843">
                  <c:v>1.296753E-6</c:v>
                </c:pt>
                <c:pt idx="37844">
                  <c:v>1.2966710000000001E-6</c:v>
                </c:pt>
                <c:pt idx="37845">
                  <c:v>1.296583E-6</c:v>
                </c:pt>
                <c:pt idx="37846">
                  <c:v>1.2965039999999999E-6</c:v>
                </c:pt>
                <c:pt idx="37847">
                  <c:v>1.2964199999999999E-6</c:v>
                </c:pt>
                <c:pt idx="37848">
                  <c:v>1.29633E-6</c:v>
                </c:pt>
                <c:pt idx="37849">
                  <c:v>1.2962500000000001E-6</c:v>
                </c:pt>
                <c:pt idx="37850">
                  <c:v>1.296164E-6</c:v>
                </c:pt>
                <c:pt idx="37851">
                  <c:v>1.296086E-6</c:v>
                </c:pt>
                <c:pt idx="37852">
                  <c:v>1.296002E-6</c:v>
                </c:pt>
                <c:pt idx="37853">
                  <c:v>1.2959200000000001E-6</c:v>
                </c:pt>
                <c:pt idx="37854">
                  <c:v>1.295839E-6</c:v>
                </c:pt>
                <c:pt idx="37855">
                  <c:v>1.2957539999999999E-6</c:v>
                </c:pt>
                <c:pt idx="37856">
                  <c:v>1.2956769999999999E-6</c:v>
                </c:pt>
                <c:pt idx="37857">
                  <c:v>1.295594E-6</c:v>
                </c:pt>
                <c:pt idx="37858">
                  <c:v>1.2955079999999999E-6</c:v>
                </c:pt>
                <c:pt idx="37859">
                  <c:v>1.2954280000000001E-6</c:v>
                </c:pt>
                <c:pt idx="37860">
                  <c:v>1.295341E-6</c:v>
                </c:pt>
                <c:pt idx="37861">
                  <c:v>1.2952610000000001E-6</c:v>
                </c:pt>
                <c:pt idx="37862">
                  <c:v>1.295174E-6</c:v>
                </c:pt>
                <c:pt idx="37863">
                  <c:v>1.2950939999999999E-6</c:v>
                </c:pt>
                <c:pt idx="37864">
                  <c:v>1.295011E-6</c:v>
                </c:pt>
                <c:pt idx="37865">
                  <c:v>1.294926E-6</c:v>
                </c:pt>
                <c:pt idx="37866">
                  <c:v>1.29485E-6</c:v>
                </c:pt>
                <c:pt idx="37867">
                  <c:v>1.294766E-6</c:v>
                </c:pt>
                <c:pt idx="37868">
                  <c:v>1.2946799999999999E-6</c:v>
                </c:pt>
                <c:pt idx="37869">
                  <c:v>1.2946000000000001E-6</c:v>
                </c:pt>
                <c:pt idx="37870">
                  <c:v>1.294513E-6</c:v>
                </c:pt>
                <c:pt idx="37871">
                  <c:v>1.294437E-6</c:v>
                </c:pt>
                <c:pt idx="37872">
                  <c:v>1.294353E-6</c:v>
                </c:pt>
                <c:pt idx="37873">
                  <c:v>1.2942649999999999E-6</c:v>
                </c:pt>
                <c:pt idx="37874">
                  <c:v>1.2941879999999999E-6</c:v>
                </c:pt>
                <c:pt idx="37875">
                  <c:v>1.2941039999999999E-6</c:v>
                </c:pt>
                <c:pt idx="37876">
                  <c:v>1.2940180000000001E-6</c:v>
                </c:pt>
                <c:pt idx="37877">
                  <c:v>1.293938E-6</c:v>
                </c:pt>
                <c:pt idx="37878">
                  <c:v>1.2938509999999999E-6</c:v>
                </c:pt>
                <c:pt idx="37879">
                  <c:v>1.2937739999999999E-6</c:v>
                </c:pt>
                <c:pt idx="37880">
                  <c:v>1.293692E-6</c:v>
                </c:pt>
                <c:pt idx="37881">
                  <c:v>1.293608E-6</c:v>
                </c:pt>
                <c:pt idx="37882">
                  <c:v>1.293523E-6</c:v>
                </c:pt>
                <c:pt idx="37883">
                  <c:v>1.2934439999999999E-6</c:v>
                </c:pt>
                <c:pt idx="37884">
                  <c:v>1.2933580000000001E-6</c:v>
                </c:pt>
                <c:pt idx="37885">
                  <c:v>1.2932820000000001E-6</c:v>
                </c:pt>
                <c:pt idx="37886">
                  <c:v>1.2931979999999999E-6</c:v>
                </c:pt>
                <c:pt idx="37887">
                  <c:v>1.293109E-6</c:v>
                </c:pt>
                <c:pt idx="37888">
                  <c:v>1.2930280000000001E-6</c:v>
                </c:pt>
                <c:pt idx="37889">
                  <c:v>1.292942E-6</c:v>
                </c:pt>
                <c:pt idx="37890">
                  <c:v>1.2928660000000001E-6</c:v>
                </c:pt>
                <c:pt idx="37891">
                  <c:v>1.29278E-6</c:v>
                </c:pt>
                <c:pt idx="37892">
                  <c:v>1.292703E-6</c:v>
                </c:pt>
                <c:pt idx="37893">
                  <c:v>1.2926149999999999E-6</c:v>
                </c:pt>
                <c:pt idx="37894">
                  <c:v>1.2925360000000001E-6</c:v>
                </c:pt>
                <c:pt idx="37895">
                  <c:v>1.29245E-6</c:v>
                </c:pt>
                <c:pt idx="37896">
                  <c:v>1.2923699999999999E-6</c:v>
                </c:pt>
                <c:pt idx="37897">
                  <c:v>1.2922849999999999E-6</c:v>
                </c:pt>
                <c:pt idx="37898">
                  <c:v>1.2922099999999999E-6</c:v>
                </c:pt>
                <c:pt idx="37899">
                  <c:v>1.292126E-6</c:v>
                </c:pt>
                <c:pt idx="37900">
                  <c:v>1.292043E-6</c:v>
                </c:pt>
                <c:pt idx="37901">
                  <c:v>1.2919549999999999E-6</c:v>
                </c:pt>
                <c:pt idx="37902">
                  <c:v>1.291876E-6</c:v>
                </c:pt>
                <c:pt idx="37903">
                  <c:v>1.29179E-6</c:v>
                </c:pt>
                <c:pt idx="37904">
                  <c:v>1.291712E-6</c:v>
                </c:pt>
                <c:pt idx="37905">
                  <c:v>1.291628E-6</c:v>
                </c:pt>
                <c:pt idx="37906">
                  <c:v>1.291545E-6</c:v>
                </c:pt>
                <c:pt idx="37907">
                  <c:v>1.291461E-6</c:v>
                </c:pt>
                <c:pt idx="37908">
                  <c:v>1.2913790000000001E-6</c:v>
                </c:pt>
                <c:pt idx="37909">
                  <c:v>1.2912969999999999E-6</c:v>
                </c:pt>
                <c:pt idx="37910">
                  <c:v>1.291214E-6</c:v>
                </c:pt>
                <c:pt idx="37911">
                  <c:v>1.2911349999999999E-6</c:v>
                </c:pt>
                <c:pt idx="37912">
                  <c:v>1.2910490000000001E-6</c:v>
                </c:pt>
                <c:pt idx="37913">
                  <c:v>1.2909729999999999E-6</c:v>
                </c:pt>
                <c:pt idx="37914">
                  <c:v>1.290886E-6</c:v>
                </c:pt>
                <c:pt idx="37915">
                  <c:v>1.290807E-6</c:v>
                </c:pt>
                <c:pt idx="37916">
                  <c:v>1.2907180000000001E-6</c:v>
                </c:pt>
                <c:pt idx="37917">
                  <c:v>1.2906369999999999E-6</c:v>
                </c:pt>
                <c:pt idx="37918">
                  <c:v>1.290554E-6</c:v>
                </c:pt>
                <c:pt idx="37919">
                  <c:v>1.290479E-6</c:v>
                </c:pt>
                <c:pt idx="37920">
                  <c:v>1.2903979999999999E-6</c:v>
                </c:pt>
                <c:pt idx="37921">
                  <c:v>1.29031E-6</c:v>
                </c:pt>
                <c:pt idx="37922">
                  <c:v>1.2902289999999999E-6</c:v>
                </c:pt>
                <c:pt idx="37923">
                  <c:v>1.290142E-6</c:v>
                </c:pt>
                <c:pt idx="37924">
                  <c:v>1.290064E-6</c:v>
                </c:pt>
                <c:pt idx="37925">
                  <c:v>1.2899759999999999E-6</c:v>
                </c:pt>
                <c:pt idx="37926">
                  <c:v>1.289896E-6</c:v>
                </c:pt>
                <c:pt idx="37927">
                  <c:v>1.2898130000000001E-6</c:v>
                </c:pt>
                <c:pt idx="37928">
                  <c:v>1.2897389999999999E-6</c:v>
                </c:pt>
                <c:pt idx="37929">
                  <c:v>1.289658E-6</c:v>
                </c:pt>
                <c:pt idx="37930">
                  <c:v>1.2895709999999999E-6</c:v>
                </c:pt>
                <c:pt idx="37931">
                  <c:v>1.2894920000000001E-6</c:v>
                </c:pt>
                <c:pt idx="37932">
                  <c:v>1.28941E-6</c:v>
                </c:pt>
                <c:pt idx="37933">
                  <c:v>1.2893220000000001E-6</c:v>
                </c:pt>
                <c:pt idx="37934">
                  <c:v>1.2892380000000001E-6</c:v>
                </c:pt>
                <c:pt idx="37935">
                  <c:v>1.289152E-6</c:v>
                </c:pt>
                <c:pt idx="37936">
                  <c:v>1.289075E-6</c:v>
                </c:pt>
                <c:pt idx="37937">
                  <c:v>1.288991E-6</c:v>
                </c:pt>
                <c:pt idx="37938">
                  <c:v>1.2889099999999999E-6</c:v>
                </c:pt>
                <c:pt idx="37939">
                  <c:v>1.288828E-6</c:v>
                </c:pt>
                <c:pt idx="37940">
                  <c:v>1.2887489999999999E-6</c:v>
                </c:pt>
                <c:pt idx="37941">
                  <c:v>1.2886639999999999E-6</c:v>
                </c:pt>
                <c:pt idx="37942">
                  <c:v>1.2885889999999999E-6</c:v>
                </c:pt>
                <c:pt idx="37943">
                  <c:v>1.2885039999999999E-6</c:v>
                </c:pt>
                <c:pt idx="37944">
                  <c:v>1.288421E-6</c:v>
                </c:pt>
                <c:pt idx="37945">
                  <c:v>1.2883349999999999E-6</c:v>
                </c:pt>
                <c:pt idx="37946">
                  <c:v>1.2882560000000001E-6</c:v>
                </c:pt>
                <c:pt idx="37947">
                  <c:v>1.2881729999999999E-6</c:v>
                </c:pt>
                <c:pt idx="37948">
                  <c:v>1.288086E-6</c:v>
                </c:pt>
                <c:pt idx="37949">
                  <c:v>1.288009E-6</c:v>
                </c:pt>
                <c:pt idx="37950">
                  <c:v>1.287923E-6</c:v>
                </c:pt>
                <c:pt idx="37951">
                  <c:v>1.287847E-6</c:v>
                </c:pt>
                <c:pt idx="37952">
                  <c:v>1.287761E-6</c:v>
                </c:pt>
                <c:pt idx="37953">
                  <c:v>1.2876819999999999E-6</c:v>
                </c:pt>
                <c:pt idx="37954">
                  <c:v>1.287595E-6</c:v>
                </c:pt>
                <c:pt idx="37955">
                  <c:v>1.287516E-6</c:v>
                </c:pt>
                <c:pt idx="37956">
                  <c:v>1.2874289999999999E-6</c:v>
                </c:pt>
                <c:pt idx="37957">
                  <c:v>1.28735E-6</c:v>
                </c:pt>
                <c:pt idx="37958">
                  <c:v>1.2872670000000001E-6</c:v>
                </c:pt>
                <c:pt idx="37959">
                  <c:v>1.287193E-6</c:v>
                </c:pt>
                <c:pt idx="37960">
                  <c:v>1.28711E-6</c:v>
                </c:pt>
                <c:pt idx="37961">
                  <c:v>1.2870280000000001E-6</c:v>
                </c:pt>
                <c:pt idx="37962">
                  <c:v>1.28694E-6</c:v>
                </c:pt>
                <c:pt idx="37963">
                  <c:v>1.2868610000000001E-6</c:v>
                </c:pt>
                <c:pt idx="37964">
                  <c:v>1.2867750000000001E-6</c:v>
                </c:pt>
                <c:pt idx="37965">
                  <c:v>1.2866999999999999E-6</c:v>
                </c:pt>
                <c:pt idx="37966">
                  <c:v>1.2866150000000001E-6</c:v>
                </c:pt>
                <c:pt idx="37967">
                  <c:v>1.2865300000000001E-6</c:v>
                </c:pt>
                <c:pt idx="37968">
                  <c:v>1.2864460000000001E-6</c:v>
                </c:pt>
                <c:pt idx="37969">
                  <c:v>1.2863639999999999E-6</c:v>
                </c:pt>
                <c:pt idx="37970">
                  <c:v>1.2862799999999999E-6</c:v>
                </c:pt>
                <c:pt idx="37971">
                  <c:v>1.286205E-6</c:v>
                </c:pt>
                <c:pt idx="37972">
                  <c:v>1.286121E-6</c:v>
                </c:pt>
                <c:pt idx="37973">
                  <c:v>1.286044E-6</c:v>
                </c:pt>
                <c:pt idx="37974">
                  <c:v>1.2859569999999999E-6</c:v>
                </c:pt>
                <c:pt idx="37975">
                  <c:v>1.285877E-6</c:v>
                </c:pt>
                <c:pt idx="37976">
                  <c:v>1.285792E-6</c:v>
                </c:pt>
                <c:pt idx="37977">
                  <c:v>1.285713E-6</c:v>
                </c:pt>
                <c:pt idx="37978">
                  <c:v>1.2856240000000001E-6</c:v>
                </c:pt>
                <c:pt idx="37979">
                  <c:v>1.285544E-6</c:v>
                </c:pt>
                <c:pt idx="37980">
                  <c:v>1.2854579999999999E-6</c:v>
                </c:pt>
                <c:pt idx="37981">
                  <c:v>1.2853819999999999E-6</c:v>
                </c:pt>
                <c:pt idx="37982">
                  <c:v>1.2852969999999999E-6</c:v>
                </c:pt>
                <c:pt idx="37983">
                  <c:v>1.2852209999999999E-6</c:v>
                </c:pt>
                <c:pt idx="37984">
                  <c:v>1.2851350000000001E-6</c:v>
                </c:pt>
                <c:pt idx="37985">
                  <c:v>1.2850570000000001E-6</c:v>
                </c:pt>
                <c:pt idx="37986">
                  <c:v>1.2849720000000001E-6</c:v>
                </c:pt>
                <c:pt idx="37987">
                  <c:v>1.284895E-6</c:v>
                </c:pt>
                <c:pt idx="37988">
                  <c:v>1.2848110000000001E-6</c:v>
                </c:pt>
                <c:pt idx="37989">
                  <c:v>1.2847280000000001E-6</c:v>
                </c:pt>
                <c:pt idx="37990">
                  <c:v>1.284642E-6</c:v>
                </c:pt>
                <c:pt idx="37991">
                  <c:v>1.284563E-6</c:v>
                </c:pt>
                <c:pt idx="37992">
                  <c:v>1.284478E-6</c:v>
                </c:pt>
                <c:pt idx="37993">
                  <c:v>1.284403E-6</c:v>
                </c:pt>
                <c:pt idx="37994">
                  <c:v>1.284318E-6</c:v>
                </c:pt>
                <c:pt idx="37995">
                  <c:v>1.284233E-6</c:v>
                </c:pt>
                <c:pt idx="37996">
                  <c:v>1.284151E-6</c:v>
                </c:pt>
                <c:pt idx="37997">
                  <c:v>1.284065E-6</c:v>
                </c:pt>
                <c:pt idx="37998">
                  <c:v>1.283989E-6</c:v>
                </c:pt>
                <c:pt idx="37999">
                  <c:v>1.283903E-6</c:v>
                </c:pt>
                <c:pt idx="38000">
                  <c:v>1.2838249999999999E-6</c:v>
                </c:pt>
                <c:pt idx="38001">
                  <c:v>1.2837380000000001E-6</c:v>
                </c:pt>
                <c:pt idx="38002">
                  <c:v>1.283658E-6</c:v>
                </c:pt>
                <c:pt idx="38003">
                  <c:v>1.2835760000000001E-6</c:v>
                </c:pt>
                <c:pt idx="38004">
                  <c:v>1.2835010000000001E-6</c:v>
                </c:pt>
                <c:pt idx="38005">
                  <c:v>1.2834160000000001E-6</c:v>
                </c:pt>
                <c:pt idx="38006">
                  <c:v>1.283336E-6</c:v>
                </c:pt>
                <c:pt idx="38007">
                  <c:v>1.2832479999999999E-6</c:v>
                </c:pt>
                <c:pt idx="38008">
                  <c:v>1.283169E-6</c:v>
                </c:pt>
                <c:pt idx="38009">
                  <c:v>1.283084E-6</c:v>
                </c:pt>
                <c:pt idx="38010">
                  <c:v>1.2830010000000001E-6</c:v>
                </c:pt>
                <c:pt idx="38011">
                  <c:v>1.2829160000000001E-6</c:v>
                </c:pt>
                <c:pt idx="38012">
                  <c:v>1.2828410000000001E-6</c:v>
                </c:pt>
                <c:pt idx="38013">
                  <c:v>1.282759E-6</c:v>
                </c:pt>
                <c:pt idx="38014">
                  <c:v>1.2826720000000001E-6</c:v>
                </c:pt>
                <c:pt idx="38015">
                  <c:v>1.2825940000000001E-6</c:v>
                </c:pt>
                <c:pt idx="38016">
                  <c:v>1.282508E-6</c:v>
                </c:pt>
                <c:pt idx="38017">
                  <c:v>1.2824289999999999E-6</c:v>
                </c:pt>
                <c:pt idx="38018">
                  <c:v>1.2823420000000001E-6</c:v>
                </c:pt>
                <c:pt idx="38019">
                  <c:v>1.2822640000000001E-6</c:v>
                </c:pt>
                <c:pt idx="38020">
                  <c:v>1.282179E-6</c:v>
                </c:pt>
                <c:pt idx="38021">
                  <c:v>1.2821030000000001E-6</c:v>
                </c:pt>
                <c:pt idx="38022">
                  <c:v>1.282018E-6</c:v>
                </c:pt>
                <c:pt idx="38023">
                  <c:v>1.281939E-6</c:v>
                </c:pt>
                <c:pt idx="38024">
                  <c:v>1.281855E-6</c:v>
                </c:pt>
                <c:pt idx="38025">
                  <c:v>1.2817740000000001E-6</c:v>
                </c:pt>
                <c:pt idx="38026">
                  <c:v>1.2816890000000001E-6</c:v>
                </c:pt>
                <c:pt idx="38027">
                  <c:v>1.28161E-6</c:v>
                </c:pt>
                <c:pt idx="38028">
                  <c:v>1.281524E-6</c:v>
                </c:pt>
                <c:pt idx="38029">
                  <c:v>1.2814459999999999E-6</c:v>
                </c:pt>
                <c:pt idx="38030">
                  <c:v>1.2813600000000001E-6</c:v>
                </c:pt>
                <c:pt idx="38031">
                  <c:v>1.281281E-6</c:v>
                </c:pt>
                <c:pt idx="38032">
                  <c:v>1.2811980000000001E-6</c:v>
                </c:pt>
                <c:pt idx="38033">
                  <c:v>1.2811140000000001E-6</c:v>
                </c:pt>
                <c:pt idx="38034">
                  <c:v>1.2810370000000001E-6</c:v>
                </c:pt>
                <c:pt idx="38035">
                  <c:v>1.2809540000000001E-6</c:v>
                </c:pt>
                <c:pt idx="38036">
                  <c:v>1.2808690000000001E-6</c:v>
                </c:pt>
                <c:pt idx="38037">
                  <c:v>1.280788E-6</c:v>
                </c:pt>
                <c:pt idx="38038">
                  <c:v>1.2807019999999999E-6</c:v>
                </c:pt>
                <c:pt idx="38039">
                  <c:v>1.280627E-6</c:v>
                </c:pt>
                <c:pt idx="38040">
                  <c:v>1.280545E-6</c:v>
                </c:pt>
                <c:pt idx="38041">
                  <c:v>1.2804569999999999E-6</c:v>
                </c:pt>
                <c:pt idx="38042">
                  <c:v>1.2803780000000001E-6</c:v>
                </c:pt>
                <c:pt idx="38043">
                  <c:v>1.280292E-6</c:v>
                </c:pt>
                <c:pt idx="38044">
                  <c:v>1.280215E-6</c:v>
                </c:pt>
                <c:pt idx="38045">
                  <c:v>1.2801320000000001E-6</c:v>
                </c:pt>
                <c:pt idx="38046">
                  <c:v>1.280052E-6</c:v>
                </c:pt>
                <c:pt idx="38047">
                  <c:v>1.2799659999999999E-6</c:v>
                </c:pt>
                <c:pt idx="38048">
                  <c:v>1.2798870000000001E-6</c:v>
                </c:pt>
                <c:pt idx="38049">
                  <c:v>1.279801E-6</c:v>
                </c:pt>
                <c:pt idx="38050">
                  <c:v>1.279723E-6</c:v>
                </c:pt>
                <c:pt idx="38051">
                  <c:v>1.279637E-6</c:v>
                </c:pt>
                <c:pt idx="38052">
                  <c:v>1.2795589999999999E-6</c:v>
                </c:pt>
                <c:pt idx="38053">
                  <c:v>1.279476E-6</c:v>
                </c:pt>
                <c:pt idx="38054">
                  <c:v>1.279401E-6</c:v>
                </c:pt>
                <c:pt idx="38055">
                  <c:v>1.279316E-6</c:v>
                </c:pt>
                <c:pt idx="38056">
                  <c:v>1.27924E-6</c:v>
                </c:pt>
                <c:pt idx="38057">
                  <c:v>1.2791529999999999E-6</c:v>
                </c:pt>
                <c:pt idx="38058">
                  <c:v>1.27907E-6</c:v>
                </c:pt>
                <c:pt idx="38059">
                  <c:v>1.2789829999999999E-6</c:v>
                </c:pt>
                <c:pt idx="38060">
                  <c:v>1.2789050000000001E-6</c:v>
                </c:pt>
                <c:pt idx="38061">
                  <c:v>1.2788200000000001E-6</c:v>
                </c:pt>
                <c:pt idx="38062">
                  <c:v>1.2787370000000001E-6</c:v>
                </c:pt>
                <c:pt idx="38063">
                  <c:v>1.278657E-6</c:v>
                </c:pt>
                <c:pt idx="38064">
                  <c:v>1.278572E-6</c:v>
                </c:pt>
                <c:pt idx="38065">
                  <c:v>1.278496E-6</c:v>
                </c:pt>
                <c:pt idx="38066">
                  <c:v>1.278411E-6</c:v>
                </c:pt>
                <c:pt idx="38067">
                  <c:v>1.278333E-6</c:v>
                </c:pt>
                <c:pt idx="38068">
                  <c:v>1.278249E-6</c:v>
                </c:pt>
                <c:pt idx="38069">
                  <c:v>1.278172E-6</c:v>
                </c:pt>
                <c:pt idx="38070">
                  <c:v>1.2780869999999999E-6</c:v>
                </c:pt>
                <c:pt idx="38071">
                  <c:v>1.2780099999999999E-6</c:v>
                </c:pt>
                <c:pt idx="38072">
                  <c:v>1.2779230000000001E-6</c:v>
                </c:pt>
                <c:pt idx="38073">
                  <c:v>1.277843E-6</c:v>
                </c:pt>
                <c:pt idx="38074">
                  <c:v>1.27776E-6</c:v>
                </c:pt>
                <c:pt idx="38075">
                  <c:v>1.2776850000000001E-6</c:v>
                </c:pt>
                <c:pt idx="38076">
                  <c:v>1.277604E-6</c:v>
                </c:pt>
                <c:pt idx="38077">
                  <c:v>1.2775160000000001E-6</c:v>
                </c:pt>
                <c:pt idx="38078">
                  <c:v>1.277435E-6</c:v>
                </c:pt>
                <c:pt idx="38079">
                  <c:v>1.2773489999999999E-6</c:v>
                </c:pt>
                <c:pt idx="38080">
                  <c:v>1.277274E-6</c:v>
                </c:pt>
                <c:pt idx="38081">
                  <c:v>1.277192E-6</c:v>
                </c:pt>
                <c:pt idx="38082">
                  <c:v>1.2771109999999999E-6</c:v>
                </c:pt>
                <c:pt idx="38083">
                  <c:v>1.2770279999999999E-6</c:v>
                </c:pt>
                <c:pt idx="38084">
                  <c:v>1.276947E-6</c:v>
                </c:pt>
                <c:pt idx="38085">
                  <c:v>1.276862E-6</c:v>
                </c:pt>
                <c:pt idx="38086">
                  <c:v>1.2767790000000001E-6</c:v>
                </c:pt>
                <c:pt idx="38087">
                  <c:v>1.2766950000000001E-6</c:v>
                </c:pt>
                <c:pt idx="38088">
                  <c:v>1.2766209999999999E-6</c:v>
                </c:pt>
                <c:pt idx="38089">
                  <c:v>1.2765430000000001E-6</c:v>
                </c:pt>
                <c:pt idx="38090">
                  <c:v>1.2764589999999999E-6</c:v>
                </c:pt>
                <c:pt idx="38091">
                  <c:v>1.2763759999999999E-6</c:v>
                </c:pt>
                <c:pt idx="38092">
                  <c:v>1.276292E-6</c:v>
                </c:pt>
                <c:pt idx="38093">
                  <c:v>1.2762120000000001E-6</c:v>
                </c:pt>
                <c:pt idx="38094">
                  <c:v>1.2761270000000001E-6</c:v>
                </c:pt>
                <c:pt idx="38095">
                  <c:v>1.2760529999999999E-6</c:v>
                </c:pt>
                <c:pt idx="38096">
                  <c:v>1.27597E-6</c:v>
                </c:pt>
                <c:pt idx="38097">
                  <c:v>1.2758900000000001E-6</c:v>
                </c:pt>
                <c:pt idx="38098">
                  <c:v>1.275804E-6</c:v>
                </c:pt>
                <c:pt idx="38099">
                  <c:v>1.275727E-6</c:v>
                </c:pt>
                <c:pt idx="38100">
                  <c:v>1.275641E-6</c:v>
                </c:pt>
                <c:pt idx="38101">
                  <c:v>1.2755629999999999E-6</c:v>
                </c:pt>
                <c:pt idx="38102">
                  <c:v>1.27548E-6</c:v>
                </c:pt>
                <c:pt idx="38103">
                  <c:v>1.2753990000000001E-6</c:v>
                </c:pt>
                <c:pt idx="38104">
                  <c:v>1.2753150000000001E-6</c:v>
                </c:pt>
                <c:pt idx="38105">
                  <c:v>1.2752389999999999E-6</c:v>
                </c:pt>
                <c:pt idx="38106">
                  <c:v>1.275157E-6</c:v>
                </c:pt>
                <c:pt idx="38107">
                  <c:v>1.2750719999999999E-6</c:v>
                </c:pt>
                <c:pt idx="38108">
                  <c:v>1.2749949999999999E-6</c:v>
                </c:pt>
                <c:pt idx="38109">
                  <c:v>1.274914E-6</c:v>
                </c:pt>
                <c:pt idx="38110">
                  <c:v>1.274829E-6</c:v>
                </c:pt>
                <c:pt idx="38111">
                  <c:v>1.2747479999999999E-6</c:v>
                </c:pt>
                <c:pt idx="38112">
                  <c:v>1.2746630000000001E-6</c:v>
                </c:pt>
                <c:pt idx="38113">
                  <c:v>1.2745869999999999E-6</c:v>
                </c:pt>
                <c:pt idx="38114">
                  <c:v>1.2745039999999999E-6</c:v>
                </c:pt>
                <c:pt idx="38115">
                  <c:v>1.274423E-6</c:v>
                </c:pt>
                <c:pt idx="38116">
                  <c:v>1.2743400000000001E-6</c:v>
                </c:pt>
                <c:pt idx="38117">
                  <c:v>1.2742630000000001E-6</c:v>
                </c:pt>
                <c:pt idx="38118">
                  <c:v>1.2741800000000001E-6</c:v>
                </c:pt>
                <c:pt idx="38119">
                  <c:v>1.274099E-6</c:v>
                </c:pt>
                <c:pt idx="38120">
                  <c:v>1.274015E-6</c:v>
                </c:pt>
                <c:pt idx="38121">
                  <c:v>1.273938E-6</c:v>
                </c:pt>
                <c:pt idx="38122">
                  <c:v>1.273854E-6</c:v>
                </c:pt>
                <c:pt idx="38123">
                  <c:v>1.273776E-6</c:v>
                </c:pt>
                <c:pt idx="38124">
                  <c:v>1.2736899999999999E-6</c:v>
                </c:pt>
                <c:pt idx="38125">
                  <c:v>1.2736139999999999E-6</c:v>
                </c:pt>
                <c:pt idx="38126">
                  <c:v>1.273531E-6</c:v>
                </c:pt>
                <c:pt idx="38127">
                  <c:v>1.2734500000000001E-6</c:v>
                </c:pt>
                <c:pt idx="38128">
                  <c:v>1.273365E-6</c:v>
                </c:pt>
                <c:pt idx="38129">
                  <c:v>1.2732900000000001E-6</c:v>
                </c:pt>
                <c:pt idx="38130">
                  <c:v>1.2732069999999999E-6</c:v>
                </c:pt>
                <c:pt idx="38131">
                  <c:v>1.2731229999999999E-6</c:v>
                </c:pt>
                <c:pt idx="38132">
                  <c:v>1.273047E-6</c:v>
                </c:pt>
                <c:pt idx="38133">
                  <c:v>1.272963E-6</c:v>
                </c:pt>
                <c:pt idx="38134">
                  <c:v>1.2728839999999999E-6</c:v>
                </c:pt>
                <c:pt idx="38135">
                  <c:v>1.2727980000000001E-6</c:v>
                </c:pt>
                <c:pt idx="38136">
                  <c:v>1.2727210000000001E-6</c:v>
                </c:pt>
                <c:pt idx="38137">
                  <c:v>1.272636E-6</c:v>
                </c:pt>
                <c:pt idx="38138">
                  <c:v>1.2725600000000001E-6</c:v>
                </c:pt>
                <c:pt idx="38139">
                  <c:v>1.272474E-6</c:v>
                </c:pt>
                <c:pt idx="38140">
                  <c:v>1.272395E-6</c:v>
                </c:pt>
                <c:pt idx="38141">
                  <c:v>1.272314E-6</c:v>
                </c:pt>
                <c:pt idx="38142">
                  <c:v>1.2722409999999999E-6</c:v>
                </c:pt>
                <c:pt idx="38143">
                  <c:v>1.2721620000000001E-6</c:v>
                </c:pt>
                <c:pt idx="38144">
                  <c:v>1.272075E-6</c:v>
                </c:pt>
                <c:pt idx="38145">
                  <c:v>1.271997E-6</c:v>
                </c:pt>
                <c:pt idx="38146">
                  <c:v>1.271912E-6</c:v>
                </c:pt>
                <c:pt idx="38147">
                  <c:v>1.271829E-6</c:v>
                </c:pt>
                <c:pt idx="38148">
                  <c:v>1.271746E-6</c:v>
                </c:pt>
                <c:pt idx="38149">
                  <c:v>1.2716700000000001E-6</c:v>
                </c:pt>
                <c:pt idx="38150">
                  <c:v>1.2715860000000001E-6</c:v>
                </c:pt>
                <c:pt idx="38151">
                  <c:v>1.2715109999999999E-6</c:v>
                </c:pt>
                <c:pt idx="38152">
                  <c:v>1.2714260000000001E-6</c:v>
                </c:pt>
                <c:pt idx="38153">
                  <c:v>1.2713490000000001E-6</c:v>
                </c:pt>
                <c:pt idx="38154">
                  <c:v>1.2712659999999999E-6</c:v>
                </c:pt>
                <c:pt idx="38155">
                  <c:v>1.2711880000000001E-6</c:v>
                </c:pt>
                <c:pt idx="38156">
                  <c:v>1.271102E-6</c:v>
                </c:pt>
                <c:pt idx="38157">
                  <c:v>1.271023E-6</c:v>
                </c:pt>
                <c:pt idx="38158">
                  <c:v>1.270939E-6</c:v>
                </c:pt>
                <c:pt idx="38159">
                  <c:v>1.270864E-6</c:v>
                </c:pt>
                <c:pt idx="38160">
                  <c:v>1.2707810000000001E-6</c:v>
                </c:pt>
                <c:pt idx="38161">
                  <c:v>1.270703E-6</c:v>
                </c:pt>
                <c:pt idx="38162">
                  <c:v>1.2706209999999999E-6</c:v>
                </c:pt>
                <c:pt idx="38163">
                  <c:v>1.270539E-6</c:v>
                </c:pt>
                <c:pt idx="38164">
                  <c:v>1.2704609999999999E-6</c:v>
                </c:pt>
                <c:pt idx="38165">
                  <c:v>1.2703759999999999E-6</c:v>
                </c:pt>
                <c:pt idx="38166">
                  <c:v>1.2702999999999999E-6</c:v>
                </c:pt>
                <c:pt idx="38167">
                  <c:v>1.2702149999999999E-6</c:v>
                </c:pt>
                <c:pt idx="38168">
                  <c:v>1.2701360000000001E-6</c:v>
                </c:pt>
                <c:pt idx="38169">
                  <c:v>1.2700530000000001E-6</c:v>
                </c:pt>
                <c:pt idx="38170">
                  <c:v>1.2699779999999999E-6</c:v>
                </c:pt>
                <c:pt idx="38171">
                  <c:v>1.2698939999999999E-6</c:v>
                </c:pt>
                <c:pt idx="38172">
                  <c:v>1.269818E-6</c:v>
                </c:pt>
                <c:pt idx="38173">
                  <c:v>1.269733E-6</c:v>
                </c:pt>
                <c:pt idx="38174">
                  <c:v>1.2696549999999999E-6</c:v>
                </c:pt>
                <c:pt idx="38175">
                  <c:v>1.269573E-6</c:v>
                </c:pt>
                <c:pt idx="38176">
                  <c:v>1.2694990000000001E-6</c:v>
                </c:pt>
                <c:pt idx="38177">
                  <c:v>1.269421E-6</c:v>
                </c:pt>
                <c:pt idx="38178">
                  <c:v>1.2693339999999999E-6</c:v>
                </c:pt>
                <c:pt idx="38179">
                  <c:v>1.2692540000000001E-6</c:v>
                </c:pt>
                <c:pt idx="38180">
                  <c:v>1.2691700000000001E-6</c:v>
                </c:pt>
                <c:pt idx="38181">
                  <c:v>1.2690869999999999E-6</c:v>
                </c:pt>
                <c:pt idx="38182">
                  <c:v>1.2690080000000001E-6</c:v>
                </c:pt>
                <c:pt idx="38183">
                  <c:v>1.2689250000000001E-6</c:v>
                </c:pt>
                <c:pt idx="38184">
                  <c:v>1.268852E-6</c:v>
                </c:pt>
                <c:pt idx="38185">
                  <c:v>1.2687719999999999E-6</c:v>
                </c:pt>
                <c:pt idx="38186">
                  <c:v>1.26869E-6</c:v>
                </c:pt>
                <c:pt idx="38187">
                  <c:v>1.2686109999999999E-6</c:v>
                </c:pt>
                <c:pt idx="38188">
                  <c:v>1.2685269999999999E-6</c:v>
                </c:pt>
                <c:pt idx="38189">
                  <c:v>1.268452E-6</c:v>
                </c:pt>
                <c:pt idx="38190">
                  <c:v>1.268371E-6</c:v>
                </c:pt>
                <c:pt idx="38191">
                  <c:v>1.268286E-6</c:v>
                </c:pt>
                <c:pt idx="38192">
                  <c:v>1.2682100000000001E-6</c:v>
                </c:pt>
                <c:pt idx="38193">
                  <c:v>1.2681279999999999E-6</c:v>
                </c:pt>
                <c:pt idx="38194">
                  <c:v>1.2680439999999999E-6</c:v>
                </c:pt>
                <c:pt idx="38195">
                  <c:v>1.2679669999999999E-6</c:v>
                </c:pt>
                <c:pt idx="38196">
                  <c:v>1.2678839999999999E-6</c:v>
                </c:pt>
                <c:pt idx="38197">
                  <c:v>1.2678059999999999E-6</c:v>
                </c:pt>
                <c:pt idx="38198">
                  <c:v>1.2677229999999999E-6</c:v>
                </c:pt>
                <c:pt idx="38199">
                  <c:v>1.267649E-6</c:v>
                </c:pt>
                <c:pt idx="38200">
                  <c:v>1.2675670000000001E-6</c:v>
                </c:pt>
                <c:pt idx="38201">
                  <c:v>1.267488E-6</c:v>
                </c:pt>
                <c:pt idx="38202">
                  <c:v>1.267403E-6</c:v>
                </c:pt>
                <c:pt idx="38203">
                  <c:v>1.267327E-6</c:v>
                </c:pt>
                <c:pt idx="38204">
                  <c:v>1.2672450000000001E-6</c:v>
                </c:pt>
                <c:pt idx="38205">
                  <c:v>1.267165E-6</c:v>
                </c:pt>
                <c:pt idx="38206">
                  <c:v>1.267082E-6</c:v>
                </c:pt>
                <c:pt idx="38207">
                  <c:v>1.2670060000000001E-6</c:v>
                </c:pt>
                <c:pt idx="38208">
                  <c:v>1.2669239999999999E-6</c:v>
                </c:pt>
                <c:pt idx="38209">
                  <c:v>1.26685E-6</c:v>
                </c:pt>
                <c:pt idx="38210">
                  <c:v>1.266765E-6</c:v>
                </c:pt>
                <c:pt idx="38211">
                  <c:v>1.2666850000000001E-6</c:v>
                </c:pt>
                <c:pt idx="38212">
                  <c:v>1.2666019999999999E-6</c:v>
                </c:pt>
                <c:pt idx="38213">
                  <c:v>1.266522E-6</c:v>
                </c:pt>
                <c:pt idx="38214">
                  <c:v>1.2664409999999999E-6</c:v>
                </c:pt>
                <c:pt idx="38215">
                  <c:v>1.2663620000000001E-6</c:v>
                </c:pt>
                <c:pt idx="38216">
                  <c:v>1.266283E-6</c:v>
                </c:pt>
                <c:pt idx="38217">
                  <c:v>1.2662029999999999E-6</c:v>
                </c:pt>
                <c:pt idx="38218">
                  <c:v>1.2661259999999999E-6</c:v>
                </c:pt>
                <c:pt idx="38219">
                  <c:v>1.266043E-6</c:v>
                </c:pt>
                <c:pt idx="38220">
                  <c:v>1.265968E-6</c:v>
                </c:pt>
                <c:pt idx="38221">
                  <c:v>1.265882E-6</c:v>
                </c:pt>
                <c:pt idx="38222">
                  <c:v>1.2658030000000001E-6</c:v>
                </c:pt>
                <c:pt idx="38223">
                  <c:v>1.2657199999999999E-6</c:v>
                </c:pt>
                <c:pt idx="38224">
                  <c:v>1.265645E-6</c:v>
                </c:pt>
                <c:pt idx="38225">
                  <c:v>1.265562E-6</c:v>
                </c:pt>
                <c:pt idx="38226">
                  <c:v>1.2654889999999999E-6</c:v>
                </c:pt>
                <c:pt idx="38227">
                  <c:v>1.2654030000000001E-6</c:v>
                </c:pt>
                <c:pt idx="38228">
                  <c:v>1.265324E-6</c:v>
                </c:pt>
                <c:pt idx="38229">
                  <c:v>1.26524E-6</c:v>
                </c:pt>
                <c:pt idx="38230">
                  <c:v>1.2651650000000001E-6</c:v>
                </c:pt>
                <c:pt idx="38231">
                  <c:v>1.2650810000000001E-6</c:v>
                </c:pt>
                <c:pt idx="38232">
                  <c:v>1.2650059999999999E-6</c:v>
                </c:pt>
                <c:pt idx="38233">
                  <c:v>1.2649209999999999E-6</c:v>
                </c:pt>
                <c:pt idx="38234">
                  <c:v>1.2648430000000001E-6</c:v>
                </c:pt>
                <c:pt idx="38235">
                  <c:v>1.2647609999999999E-6</c:v>
                </c:pt>
                <c:pt idx="38236">
                  <c:v>1.264686E-6</c:v>
                </c:pt>
                <c:pt idx="38237">
                  <c:v>1.264604E-6</c:v>
                </c:pt>
                <c:pt idx="38238">
                  <c:v>1.2645290000000001E-6</c:v>
                </c:pt>
                <c:pt idx="38239">
                  <c:v>1.264443E-6</c:v>
                </c:pt>
                <c:pt idx="38240">
                  <c:v>1.264364E-6</c:v>
                </c:pt>
                <c:pt idx="38241">
                  <c:v>1.2642840000000001E-6</c:v>
                </c:pt>
                <c:pt idx="38242">
                  <c:v>1.2642079999999999E-6</c:v>
                </c:pt>
                <c:pt idx="38243">
                  <c:v>1.2641249999999999E-6</c:v>
                </c:pt>
                <c:pt idx="38244">
                  <c:v>1.264052E-6</c:v>
                </c:pt>
                <c:pt idx="38245">
                  <c:v>1.263967E-6</c:v>
                </c:pt>
                <c:pt idx="38246">
                  <c:v>1.26389E-6</c:v>
                </c:pt>
                <c:pt idx="38247">
                  <c:v>1.2638099999999999E-6</c:v>
                </c:pt>
                <c:pt idx="38248">
                  <c:v>1.2637230000000001E-6</c:v>
                </c:pt>
                <c:pt idx="38249">
                  <c:v>1.263644E-6</c:v>
                </c:pt>
                <c:pt idx="38250">
                  <c:v>1.2635639999999999E-6</c:v>
                </c:pt>
                <c:pt idx="38251">
                  <c:v>1.263484E-6</c:v>
                </c:pt>
                <c:pt idx="38252">
                  <c:v>1.263407E-6</c:v>
                </c:pt>
                <c:pt idx="38253">
                  <c:v>1.2633259999999999E-6</c:v>
                </c:pt>
                <c:pt idx="38254">
                  <c:v>1.263246E-6</c:v>
                </c:pt>
                <c:pt idx="38255">
                  <c:v>1.2631640000000001E-6</c:v>
                </c:pt>
                <c:pt idx="38256">
                  <c:v>1.26309E-6</c:v>
                </c:pt>
                <c:pt idx="38257">
                  <c:v>1.2630119999999999E-6</c:v>
                </c:pt>
                <c:pt idx="38258">
                  <c:v>1.2629269999999999E-6</c:v>
                </c:pt>
                <c:pt idx="38259">
                  <c:v>1.2628499999999999E-6</c:v>
                </c:pt>
                <c:pt idx="38260">
                  <c:v>1.2627659999999999E-6</c:v>
                </c:pt>
                <c:pt idx="38261">
                  <c:v>1.262691E-6</c:v>
                </c:pt>
                <c:pt idx="38262">
                  <c:v>1.2626059999999999E-6</c:v>
                </c:pt>
                <c:pt idx="38263">
                  <c:v>1.26253E-6</c:v>
                </c:pt>
                <c:pt idx="38264">
                  <c:v>1.262447E-6</c:v>
                </c:pt>
                <c:pt idx="38265">
                  <c:v>1.262372E-6</c:v>
                </c:pt>
                <c:pt idx="38266">
                  <c:v>1.2622899999999999E-6</c:v>
                </c:pt>
                <c:pt idx="38267">
                  <c:v>1.262217E-6</c:v>
                </c:pt>
                <c:pt idx="38268">
                  <c:v>1.262134E-6</c:v>
                </c:pt>
                <c:pt idx="38269">
                  <c:v>1.262057E-6</c:v>
                </c:pt>
                <c:pt idx="38270">
                  <c:v>1.261973E-6</c:v>
                </c:pt>
                <c:pt idx="38271">
                  <c:v>1.261896E-6</c:v>
                </c:pt>
                <c:pt idx="38272">
                  <c:v>1.2618149999999999E-6</c:v>
                </c:pt>
                <c:pt idx="38273">
                  <c:v>1.261733E-6</c:v>
                </c:pt>
                <c:pt idx="38274">
                  <c:v>1.2616529999999999E-6</c:v>
                </c:pt>
                <c:pt idx="38275">
                  <c:v>1.261572E-6</c:v>
                </c:pt>
                <c:pt idx="38276">
                  <c:v>1.261497E-6</c:v>
                </c:pt>
                <c:pt idx="38277">
                  <c:v>1.2614150000000001E-6</c:v>
                </c:pt>
                <c:pt idx="38278">
                  <c:v>1.261343E-6</c:v>
                </c:pt>
                <c:pt idx="38279">
                  <c:v>1.261266E-6</c:v>
                </c:pt>
                <c:pt idx="38280">
                  <c:v>1.26118E-6</c:v>
                </c:pt>
                <c:pt idx="38281">
                  <c:v>1.2610990000000001E-6</c:v>
                </c:pt>
                <c:pt idx="38282">
                  <c:v>1.261014E-6</c:v>
                </c:pt>
                <c:pt idx="38283">
                  <c:v>1.260937E-6</c:v>
                </c:pt>
                <c:pt idx="38284">
                  <c:v>1.260859E-6</c:v>
                </c:pt>
                <c:pt idx="38285">
                  <c:v>1.2607770000000001E-6</c:v>
                </c:pt>
                <c:pt idx="38286">
                  <c:v>1.2607000000000001E-6</c:v>
                </c:pt>
                <c:pt idx="38287">
                  <c:v>1.2606179999999999E-6</c:v>
                </c:pt>
                <c:pt idx="38288">
                  <c:v>1.260545E-6</c:v>
                </c:pt>
                <c:pt idx="38289">
                  <c:v>1.2604630000000001E-6</c:v>
                </c:pt>
                <c:pt idx="38290">
                  <c:v>1.2603870000000001E-6</c:v>
                </c:pt>
                <c:pt idx="38291">
                  <c:v>1.260305E-6</c:v>
                </c:pt>
                <c:pt idx="38292">
                  <c:v>1.2602250000000001E-6</c:v>
                </c:pt>
                <c:pt idx="38293">
                  <c:v>1.260144E-6</c:v>
                </c:pt>
                <c:pt idx="38294">
                  <c:v>1.2600649999999999E-6</c:v>
                </c:pt>
                <c:pt idx="38295">
                  <c:v>1.259986E-6</c:v>
                </c:pt>
                <c:pt idx="38296">
                  <c:v>1.2599049999999999E-6</c:v>
                </c:pt>
                <c:pt idx="38297">
                  <c:v>1.259832E-6</c:v>
                </c:pt>
                <c:pt idx="38298">
                  <c:v>1.2597509999999999E-6</c:v>
                </c:pt>
                <c:pt idx="38299">
                  <c:v>1.259669E-6</c:v>
                </c:pt>
                <c:pt idx="38300">
                  <c:v>1.2595909999999999E-6</c:v>
                </c:pt>
                <c:pt idx="38301">
                  <c:v>1.259507E-6</c:v>
                </c:pt>
                <c:pt idx="38302">
                  <c:v>1.259432E-6</c:v>
                </c:pt>
                <c:pt idx="38303">
                  <c:v>1.259348E-6</c:v>
                </c:pt>
                <c:pt idx="38304">
                  <c:v>1.2592749999999999E-6</c:v>
                </c:pt>
                <c:pt idx="38305">
                  <c:v>1.2591919999999999E-6</c:v>
                </c:pt>
                <c:pt idx="38306">
                  <c:v>1.25911E-6</c:v>
                </c:pt>
                <c:pt idx="38307">
                  <c:v>1.2590290000000001E-6</c:v>
                </c:pt>
                <c:pt idx="38308">
                  <c:v>1.258947E-6</c:v>
                </c:pt>
                <c:pt idx="38309">
                  <c:v>1.258872E-6</c:v>
                </c:pt>
                <c:pt idx="38310">
                  <c:v>1.2587900000000001E-6</c:v>
                </c:pt>
                <c:pt idx="38311">
                  <c:v>1.2587149999999999E-6</c:v>
                </c:pt>
                <c:pt idx="38312">
                  <c:v>1.2586309999999999E-6</c:v>
                </c:pt>
                <c:pt idx="38313">
                  <c:v>1.2585549999999999E-6</c:v>
                </c:pt>
                <c:pt idx="38314">
                  <c:v>1.258472E-6</c:v>
                </c:pt>
                <c:pt idx="38315">
                  <c:v>1.2583990000000001E-6</c:v>
                </c:pt>
                <c:pt idx="38316">
                  <c:v>1.2583169999999999E-6</c:v>
                </c:pt>
                <c:pt idx="38317">
                  <c:v>1.2582329999999999E-6</c:v>
                </c:pt>
                <c:pt idx="38318">
                  <c:v>1.2581530000000001E-6</c:v>
                </c:pt>
                <c:pt idx="38319">
                  <c:v>1.2580700000000001E-6</c:v>
                </c:pt>
                <c:pt idx="38320">
                  <c:v>1.257996E-6</c:v>
                </c:pt>
                <c:pt idx="38321">
                  <c:v>1.2579150000000001E-6</c:v>
                </c:pt>
                <c:pt idx="38322">
                  <c:v>1.2578390000000001E-6</c:v>
                </c:pt>
                <c:pt idx="38323">
                  <c:v>1.2577559999999999E-6</c:v>
                </c:pt>
                <c:pt idx="38324">
                  <c:v>1.2576790000000001E-6</c:v>
                </c:pt>
                <c:pt idx="38325">
                  <c:v>1.257597E-6</c:v>
                </c:pt>
                <c:pt idx="38326">
                  <c:v>1.257521E-6</c:v>
                </c:pt>
                <c:pt idx="38327">
                  <c:v>1.257437E-6</c:v>
                </c:pt>
                <c:pt idx="38328">
                  <c:v>1.25736E-6</c:v>
                </c:pt>
                <c:pt idx="38329">
                  <c:v>1.257278E-6</c:v>
                </c:pt>
                <c:pt idx="38330">
                  <c:v>1.2572049999999999E-6</c:v>
                </c:pt>
                <c:pt idx="38331">
                  <c:v>1.257123E-6</c:v>
                </c:pt>
                <c:pt idx="38332">
                  <c:v>1.2570439999999999E-6</c:v>
                </c:pt>
                <c:pt idx="38333">
                  <c:v>1.2569599999999999E-6</c:v>
                </c:pt>
                <c:pt idx="38334">
                  <c:v>1.256885E-6</c:v>
                </c:pt>
                <c:pt idx="38335">
                  <c:v>1.2568040000000001E-6</c:v>
                </c:pt>
                <c:pt idx="38336">
                  <c:v>1.256724E-6</c:v>
                </c:pt>
                <c:pt idx="38337">
                  <c:v>1.2566420000000001E-6</c:v>
                </c:pt>
                <c:pt idx="38338">
                  <c:v>1.2565679999999999E-6</c:v>
                </c:pt>
                <c:pt idx="38339">
                  <c:v>1.256485E-6</c:v>
                </c:pt>
                <c:pt idx="38340">
                  <c:v>1.2564069999999999E-6</c:v>
                </c:pt>
                <c:pt idx="38341">
                  <c:v>1.256324E-6</c:v>
                </c:pt>
                <c:pt idx="38342">
                  <c:v>1.25625E-6</c:v>
                </c:pt>
                <c:pt idx="38343">
                  <c:v>1.25617E-6</c:v>
                </c:pt>
                <c:pt idx="38344">
                  <c:v>1.2560849999999999E-6</c:v>
                </c:pt>
                <c:pt idx="38345">
                  <c:v>1.2560079999999999E-6</c:v>
                </c:pt>
                <c:pt idx="38346">
                  <c:v>1.255926E-6</c:v>
                </c:pt>
                <c:pt idx="38347">
                  <c:v>1.2558520000000001E-6</c:v>
                </c:pt>
                <c:pt idx="38348">
                  <c:v>1.2557690000000001E-6</c:v>
                </c:pt>
                <c:pt idx="38349">
                  <c:v>1.255696E-6</c:v>
                </c:pt>
                <c:pt idx="38350">
                  <c:v>1.2556140000000001E-6</c:v>
                </c:pt>
                <c:pt idx="38351">
                  <c:v>1.255534E-6</c:v>
                </c:pt>
                <c:pt idx="38352">
                  <c:v>1.255451E-6</c:v>
                </c:pt>
                <c:pt idx="38353">
                  <c:v>1.255373E-6</c:v>
                </c:pt>
                <c:pt idx="38354">
                  <c:v>1.25529E-6</c:v>
                </c:pt>
                <c:pt idx="38355">
                  <c:v>1.2552150000000001E-6</c:v>
                </c:pt>
                <c:pt idx="38356">
                  <c:v>1.2551320000000001E-6</c:v>
                </c:pt>
                <c:pt idx="38357">
                  <c:v>1.2550559999999999E-6</c:v>
                </c:pt>
                <c:pt idx="38358">
                  <c:v>1.254974E-6</c:v>
                </c:pt>
                <c:pt idx="38359">
                  <c:v>1.2548959999999999E-6</c:v>
                </c:pt>
                <c:pt idx="38360">
                  <c:v>1.254815E-6</c:v>
                </c:pt>
                <c:pt idx="38361">
                  <c:v>1.254736E-6</c:v>
                </c:pt>
                <c:pt idx="38362">
                  <c:v>1.2546560000000001E-6</c:v>
                </c:pt>
                <c:pt idx="38363">
                  <c:v>1.254576E-6</c:v>
                </c:pt>
                <c:pt idx="38364">
                  <c:v>1.254499E-6</c:v>
                </c:pt>
                <c:pt idx="38365">
                  <c:v>1.254416E-6</c:v>
                </c:pt>
                <c:pt idx="38366">
                  <c:v>1.2543429999999999E-6</c:v>
                </c:pt>
                <c:pt idx="38367">
                  <c:v>1.2542579999999999E-6</c:v>
                </c:pt>
                <c:pt idx="38368">
                  <c:v>1.2541800000000001E-6</c:v>
                </c:pt>
                <c:pt idx="38369">
                  <c:v>1.2540969999999999E-6</c:v>
                </c:pt>
                <c:pt idx="38370">
                  <c:v>1.2540209999999999E-6</c:v>
                </c:pt>
                <c:pt idx="38371">
                  <c:v>1.253939E-6</c:v>
                </c:pt>
                <c:pt idx="38372">
                  <c:v>1.2538650000000001E-6</c:v>
                </c:pt>
                <c:pt idx="38373">
                  <c:v>1.2537810000000001E-6</c:v>
                </c:pt>
                <c:pt idx="38374">
                  <c:v>1.2537050000000001E-6</c:v>
                </c:pt>
                <c:pt idx="38375">
                  <c:v>1.2536229999999999E-6</c:v>
                </c:pt>
                <c:pt idx="38376">
                  <c:v>1.253547E-6</c:v>
                </c:pt>
                <c:pt idx="38377">
                  <c:v>1.253464E-6</c:v>
                </c:pt>
                <c:pt idx="38378">
                  <c:v>1.253388E-6</c:v>
                </c:pt>
                <c:pt idx="38379">
                  <c:v>1.2533050000000001E-6</c:v>
                </c:pt>
                <c:pt idx="38380">
                  <c:v>1.2532290000000001E-6</c:v>
                </c:pt>
                <c:pt idx="38381">
                  <c:v>1.2531459999999999E-6</c:v>
                </c:pt>
                <c:pt idx="38382">
                  <c:v>1.253071E-6</c:v>
                </c:pt>
                <c:pt idx="38383">
                  <c:v>1.252988E-6</c:v>
                </c:pt>
                <c:pt idx="38384">
                  <c:v>1.252912E-6</c:v>
                </c:pt>
                <c:pt idx="38385">
                  <c:v>1.2528290000000001E-6</c:v>
                </c:pt>
                <c:pt idx="38386">
                  <c:v>1.252752E-6</c:v>
                </c:pt>
                <c:pt idx="38387">
                  <c:v>1.2526709999999999E-6</c:v>
                </c:pt>
                <c:pt idx="38388">
                  <c:v>1.252596E-6</c:v>
                </c:pt>
                <c:pt idx="38389">
                  <c:v>1.252513E-6</c:v>
                </c:pt>
                <c:pt idx="38390">
                  <c:v>1.2524380000000001E-6</c:v>
                </c:pt>
                <c:pt idx="38391">
                  <c:v>1.2523540000000001E-6</c:v>
                </c:pt>
                <c:pt idx="38392">
                  <c:v>1.2522770000000001E-6</c:v>
                </c:pt>
                <c:pt idx="38393">
                  <c:v>1.2521940000000001E-6</c:v>
                </c:pt>
                <c:pt idx="38394">
                  <c:v>1.25212E-6</c:v>
                </c:pt>
                <c:pt idx="38395">
                  <c:v>1.252037E-6</c:v>
                </c:pt>
                <c:pt idx="38396">
                  <c:v>1.2519630000000001E-6</c:v>
                </c:pt>
                <c:pt idx="38397">
                  <c:v>1.2518780000000001E-6</c:v>
                </c:pt>
                <c:pt idx="38398">
                  <c:v>1.2518020000000001E-6</c:v>
                </c:pt>
                <c:pt idx="38399">
                  <c:v>1.2517199999999999E-6</c:v>
                </c:pt>
                <c:pt idx="38400">
                  <c:v>1.251647E-6</c:v>
                </c:pt>
                <c:pt idx="38401">
                  <c:v>1.2515650000000001E-6</c:v>
                </c:pt>
                <c:pt idx="38402">
                  <c:v>1.2514880000000001E-6</c:v>
                </c:pt>
                <c:pt idx="38403">
                  <c:v>1.2514039999999999E-6</c:v>
                </c:pt>
                <c:pt idx="38404">
                  <c:v>1.2513270000000001E-6</c:v>
                </c:pt>
                <c:pt idx="38405">
                  <c:v>1.251245E-6</c:v>
                </c:pt>
                <c:pt idx="38406">
                  <c:v>1.25117E-6</c:v>
                </c:pt>
                <c:pt idx="38407">
                  <c:v>1.2510890000000001E-6</c:v>
                </c:pt>
                <c:pt idx="38408">
                  <c:v>1.251009E-6</c:v>
                </c:pt>
                <c:pt idx="38409">
                  <c:v>1.2509289999999999E-6</c:v>
                </c:pt>
                <c:pt idx="38410">
                  <c:v>1.2508500000000001E-6</c:v>
                </c:pt>
                <c:pt idx="38411">
                  <c:v>1.250771E-6</c:v>
                </c:pt>
                <c:pt idx="38412">
                  <c:v>1.2506919999999999E-6</c:v>
                </c:pt>
                <c:pt idx="38413">
                  <c:v>1.250616E-6</c:v>
                </c:pt>
                <c:pt idx="38414">
                  <c:v>1.250533E-6</c:v>
                </c:pt>
                <c:pt idx="38415">
                  <c:v>1.2504600000000001E-6</c:v>
                </c:pt>
                <c:pt idx="38416">
                  <c:v>1.2503750000000001E-6</c:v>
                </c:pt>
                <c:pt idx="38417">
                  <c:v>1.250297E-6</c:v>
                </c:pt>
                <c:pt idx="38418">
                  <c:v>1.2502159999999999E-6</c:v>
                </c:pt>
                <c:pt idx="38419">
                  <c:v>1.250142E-6</c:v>
                </c:pt>
                <c:pt idx="38420">
                  <c:v>1.2500600000000001E-6</c:v>
                </c:pt>
                <c:pt idx="38421">
                  <c:v>1.249987E-6</c:v>
                </c:pt>
                <c:pt idx="38422">
                  <c:v>1.249903E-6</c:v>
                </c:pt>
                <c:pt idx="38423">
                  <c:v>1.249826E-6</c:v>
                </c:pt>
                <c:pt idx="38424">
                  <c:v>1.2497409999999999E-6</c:v>
                </c:pt>
                <c:pt idx="38425">
                  <c:v>1.249666E-6</c:v>
                </c:pt>
                <c:pt idx="38426">
                  <c:v>1.249582E-6</c:v>
                </c:pt>
                <c:pt idx="38427">
                  <c:v>1.249505E-6</c:v>
                </c:pt>
                <c:pt idx="38428">
                  <c:v>1.2494240000000001E-6</c:v>
                </c:pt>
                <c:pt idx="38429">
                  <c:v>1.249353E-6</c:v>
                </c:pt>
                <c:pt idx="38430">
                  <c:v>1.2492719999999999E-6</c:v>
                </c:pt>
                <c:pt idx="38431">
                  <c:v>1.2491949999999999E-6</c:v>
                </c:pt>
                <c:pt idx="38432">
                  <c:v>1.2491109999999999E-6</c:v>
                </c:pt>
                <c:pt idx="38433">
                  <c:v>1.2490349999999999E-6</c:v>
                </c:pt>
                <c:pt idx="38434">
                  <c:v>1.248952E-6</c:v>
                </c:pt>
                <c:pt idx="38435">
                  <c:v>1.248876E-6</c:v>
                </c:pt>
                <c:pt idx="38436">
                  <c:v>1.2487950000000001E-6</c:v>
                </c:pt>
                <c:pt idx="38437">
                  <c:v>1.2487170000000001E-6</c:v>
                </c:pt>
                <c:pt idx="38438">
                  <c:v>1.2486349999999999E-6</c:v>
                </c:pt>
                <c:pt idx="38439">
                  <c:v>1.248562E-6</c:v>
                </c:pt>
                <c:pt idx="38440">
                  <c:v>1.2484810000000001E-6</c:v>
                </c:pt>
                <c:pt idx="38441">
                  <c:v>1.2484030000000001E-6</c:v>
                </c:pt>
                <c:pt idx="38442">
                  <c:v>1.2483209999999999E-6</c:v>
                </c:pt>
                <c:pt idx="38443">
                  <c:v>1.248246E-6</c:v>
                </c:pt>
                <c:pt idx="38444">
                  <c:v>1.2481669999999999E-6</c:v>
                </c:pt>
                <c:pt idx="38445">
                  <c:v>1.2480839999999999E-6</c:v>
                </c:pt>
                <c:pt idx="38446">
                  <c:v>1.248009E-6</c:v>
                </c:pt>
                <c:pt idx="38447">
                  <c:v>1.2479289999999999E-6</c:v>
                </c:pt>
                <c:pt idx="38448">
                  <c:v>1.247849E-6</c:v>
                </c:pt>
                <c:pt idx="38449">
                  <c:v>1.2477689999999999E-6</c:v>
                </c:pt>
                <c:pt idx="38450">
                  <c:v>1.2476910000000001E-6</c:v>
                </c:pt>
                <c:pt idx="38451">
                  <c:v>1.24761E-6</c:v>
                </c:pt>
                <c:pt idx="38452">
                  <c:v>1.2475370000000001E-6</c:v>
                </c:pt>
                <c:pt idx="38453">
                  <c:v>1.2474549999999999E-6</c:v>
                </c:pt>
                <c:pt idx="38454">
                  <c:v>1.2473830000000001E-6</c:v>
                </c:pt>
                <c:pt idx="38455">
                  <c:v>1.247302E-6</c:v>
                </c:pt>
                <c:pt idx="38456">
                  <c:v>1.2472169999999999E-6</c:v>
                </c:pt>
                <c:pt idx="38457">
                  <c:v>1.247141E-6</c:v>
                </c:pt>
                <c:pt idx="38458">
                  <c:v>1.247058E-6</c:v>
                </c:pt>
                <c:pt idx="38459">
                  <c:v>1.2469859999999999E-6</c:v>
                </c:pt>
                <c:pt idx="38460">
                  <c:v>1.246905E-6</c:v>
                </c:pt>
                <c:pt idx="38461">
                  <c:v>1.2468240000000001E-6</c:v>
                </c:pt>
                <c:pt idx="38462">
                  <c:v>1.246743E-6</c:v>
                </c:pt>
                <c:pt idx="38463">
                  <c:v>1.246666E-6</c:v>
                </c:pt>
                <c:pt idx="38464">
                  <c:v>1.2465850000000001E-6</c:v>
                </c:pt>
                <c:pt idx="38465">
                  <c:v>1.246514E-6</c:v>
                </c:pt>
                <c:pt idx="38466">
                  <c:v>1.2464320000000001E-6</c:v>
                </c:pt>
                <c:pt idx="38467">
                  <c:v>1.246359E-6</c:v>
                </c:pt>
                <c:pt idx="38468">
                  <c:v>1.2462729999999999E-6</c:v>
                </c:pt>
                <c:pt idx="38469">
                  <c:v>1.246198E-6</c:v>
                </c:pt>
                <c:pt idx="38470">
                  <c:v>1.246115E-6</c:v>
                </c:pt>
                <c:pt idx="38471">
                  <c:v>1.2460359999999999E-6</c:v>
                </c:pt>
                <c:pt idx="38472">
                  <c:v>1.245952E-6</c:v>
                </c:pt>
                <c:pt idx="38473">
                  <c:v>1.245878E-6</c:v>
                </c:pt>
                <c:pt idx="38474">
                  <c:v>1.2457969999999999E-6</c:v>
                </c:pt>
                <c:pt idx="38475">
                  <c:v>1.2457260000000001E-6</c:v>
                </c:pt>
                <c:pt idx="38476">
                  <c:v>1.2456420000000001E-6</c:v>
                </c:pt>
                <c:pt idx="38477">
                  <c:v>1.2455650000000001E-6</c:v>
                </c:pt>
                <c:pt idx="38478">
                  <c:v>1.245484E-6</c:v>
                </c:pt>
                <c:pt idx="38479">
                  <c:v>1.2454110000000001E-6</c:v>
                </c:pt>
                <c:pt idx="38480">
                  <c:v>1.2453280000000001E-6</c:v>
                </c:pt>
                <c:pt idx="38481">
                  <c:v>1.2452529999999999E-6</c:v>
                </c:pt>
                <c:pt idx="38482">
                  <c:v>1.245171E-6</c:v>
                </c:pt>
                <c:pt idx="38483">
                  <c:v>1.2450919999999999E-6</c:v>
                </c:pt>
                <c:pt idx="38484">
                  <c:v>1.245011E-6</c:v>
                </c:pt>
                <c:pt idx="38485">
                  <c:v>1.244933E-6</c:v>
                </c:pt>
                <c:pt idx="38486">
                  <c:v>1.2448529999999999E-6</c:v>
                </c:pt>
                <c:pt idx="38487">
                  <c:v>1.2447759999999999E-6</c:v>
                </c:pt>
                <c:pt idx="38488">
                  <c:v>1.244696E-6</c:v>
                </c:pt>
                <c:pt idx="38489">
                  <c:v>1.2446229999999999E-6</c:v>
                </c:pt>
                <c:pt idx="38490">
                  <c:v>1.244541E-6</c:v>
                </c:pt>
                <c:pt idx="38491">
                  <c:v>1.244467E-6</c:v>
                </c:pt>
                <c:pt idx="38492">
                  <c:v>1.2443840000000001E-6</c:v>
                </c:pt>
                <c:pt idx="38493">
                  <c:v>1.2443070000000001E-6</c:v>
                </c:pt>
                <c:pt idx="38494">
                  <c:v>1.244226E-6</c:v>
                </c:pt>
                <c:pt idx="38495">
                  <c:v>1.2441460000000001E-6</c:v>
                </c:pt>
                <c:pt idx="38496">
                  <c:v>1.2440690000000001E-6</c:v>
                </c:pt>
                <c:pt idx="38497">
                  <c:v>1.2439869999999999E-6</c:v>
                </c:pt>
                <c:pt idx="38498">
                  <c:v>1.2439150000000001E-6</c:v>
                </c:pt>
                <c:pt idx="38499">
                  <c:v>1.2438329999999999E-6</c:v>
                </c:pt>
                <c:pt idx="38500">
                  <c:v>1.24376E-6</c:v>
                </c:pt>
                <c:pt idx="38501">
                  <c:v>1.243675E-6</c:v>
                </c:pt>
                <c:pt idx="38502">
                  <c:v>1.243598E-6</c:v>
                </c:pt>
                <c:pt idx="38503">
                  <c:v>1.2435179999999999E-6</c:v>
                </c:pt>
                <c:pt idx="38504">
                  <c:v>1.243446E-6</c:v>
                </c:pt>
                <c:pt idx="38505">
                  <c:v>1.2433710000000001E-6</c:v>
                </c:pt>
                <c:pt idx="38506">
                  <c:v>1.2432879999999999E-6</c:v>
                </c:pt>
                <c:pt idx="38507">
                  <c:v>1.243206E-6</c:v>
                </c:pt>
                <c:pt idx="38508">
                  <c:v>1.243124E-6</c:v>
                </c:pt>
                <c:pt idx="38509">
                  <c:v>1.243047E-6</c:v>
                </c:pt>
                <c:pt idx="38510">
                  <c:v>1.2429650000000001E-6</c:v>
                </c:pt>
                <c:pt idx="38511">
                  <c:v>1.2428950000000001E-6</c:v>
                </c:pt>
                <c:pt idx="38512">
                  <c:v>1.242815E-6</c:v>
                </c:pt>
                <c:pt idx="38513">
                  <c:v>1.2427420000000001E-6</c:v>
                </c:pt>
                <c:pt idx="38514">
                  <c:v>1.2426589999999999E-6</c:v>
                </c:pt>
                <c:pt idx="38515">
                  <c:v>1.2425810000000001E-6</c:v>
                </c:pt>
                <c:pt idx="38516">
                  <c:v>1.2424979999999999E-6</c:v>
                </c:pt>
                <c:pt idx="38517">
                  <c:v>1.242423E-6</c:v>
                </c:pt>
                <c:pt idx="38518">
                  <c:v>1.2423430000000001E-6</c:v>
                </c:pt>
                <c:pt idx="38519">
                  <c:v>1.242263E-6</c:v>
                </c:pt>
                <c:pt idx="38520">
                  <c:v>1.2421890000000001E-6</c:v>
                </c:pt>
                <c:pt idx="38521">
                  <c:v>1.2421069999999999E-6</c:v>
                </c:pt>
                <c:pt idx="38522">
                  <c:v>1.2420360000000001E-6</c:v>
                </c:pt>
                <c:pt idx="38523">
                  <c:v>1.2419529999999999E-6</c:v>
                </c:pt>
                <c:pt idx="38524">
                  <c:v>1.2418779999999999E-6</c:v>
                </c:pt>
                <c:pt idx="38525">
                  <c:v>1.241795E-6</c:v>
                </c:pt>
                <c:pt idx="38526">
                  <c:v>1.2417210000000001E-6</c:v>
                </c:pt>
                <c:pt idx="38527">
                  <c:v>1.2416380000000001E-6</c:v>
                </c:pt>
                <c:pt idx="38528">
                  <c:v>1.2415610000000001E-6</c:v>
                </c:pt>
                <c:pt idx="38529">
                  <c:v>1.241482E-6</c:v>
                </c:pt>
                <c:pt idx="38530">
                  <c:v>1.241403E-6</c:v>
                </c:pt>
                <c:pt idx="38531">
                  <c:v>1.241326E-6</c:v>
                </c:pt>
                <c:pt idx="38532">
                  <c:v>1.2412470000000001E-6</c:v>
                </c:pt>
                <c:pt idx="38533">
                  <c:v>1.241175E-6</c:v>
                </c:pt>
                <c:pt idx="38534">
                  <c:v>1.2410939999999999E-6</c:v>
                </c:pt>
                <c:pt idx="38535">
                  <c:v>1.241019E-6</c:v>
                </c:pt>
                <c:pt idx="38536">
                  <c:v>1.240935E-6</c:v>
                </c:pt>
                <c:pt idx="38537">
                  <c:v>1.240861E-6</c:v>
                </c:pt>
                <c:pt idx="38538">
                  <c:v>1.240782E-6</c:v>
                </c:pt>
                <c:pt idx="38539">
                  <c:v>1.2407E-6</c:v>
                </c:pt>
                <c:pt idx="38540">
                  <c:v>1.240622E-6</c:v>
                </c:pt>
                <c:pt idx="38541">
                  <c:v>1.2405419999999999E-6</c:v>
                </c:pt>
                <c:pt idx="38542">
                  <c:v>1.240467E-6</c:v>
                </c:pt>
                <c:pt idx="38543">
                  <c:v>1.2403870000000001E-6</c:v>
                </c:pt>
                <c:pt idx="38544">
                  <c:v>1.240315E-6</c:v>
                </c:pt>
                <c:pt idx="38545">
                  <c:v>1.2402340000000001E-6</c:v>
                </c:pt>
                <c:pt idx="38546">
                  <c:v>1.240161E-6</c:v>
                </c:pt>
                <c:pt idx="38547">
                  <c:v>1.240078E-6</c:v>
                </c:pt>
                <c:pt idx="38548">
                  <c:v>1.240002E-6</c:v>
                </c:pt>
                <c:pt idx="38549">
                  <c:v>1.2399199999999999E-6</c:v>
                </c:pt>
                <c:pt idx="38550">
                  <c:v>1.239841E-6</c:v>
                </c:pt>
                <c:pt idx="38551">
                  <c:v>1.239764E-6</c:v>
                </c:pt>
                <c:pt idx="38552">
                  <c:v>1.2396829999999999E-6</c:v>
                </c:pt>
                <c:pt idx="38553">
                  <c:v>1.239611E-6</c:v>
                </c:pt>
                <c:pt idx="38554">
                  <c:v>1.2395299999999999E-6</c:v>
                </c:pt>
                <c:pt idx="38555">
                  <c:v>1.2394590000000001E-6</c:v>
                </c:pt>
                <c:pt idx="38556">
                  <c:v>1.2393750000000001E-6</c:v>
                </c:pt>
                <c:pt idx="38557">
                  <c:v>1.2392980000000001E-6</c:v>
                </c:pt>
                <c:pt idx="38558">
                  <c:v>1.239217E-6</c:v>
                </c:pt>
                <c:pt idx="38559">
                  <c:v>1.2391450000000001E-6</c:v>
                </c:pt>
                <c:pt idx="38560">
                  <c:v>1.239064E-6</c:v>
                </c:pt>
                <c:pt idx="38561">
                  <c:v>1.238987E-6</c:v>
                </c:pt>
                <c:pt idx="38562">
                  <c:v>1.238904E-6</c:v>
                </c:pt>
                <c:pt idx="38563">
                  <c:v>1.2388309999999999E-6</c:v>
                </c:pt>
                <c:pt idx="38564">
                  <c:v>1.238751E-6</c:v>
                </c:pt>
                <c:pt idx="38565">
                  <c:v>1.238675E-6</c:v>
                </c:pt>
                <c:pt idx="38566">
                  <c:v>1.2385929999999999E-6</c:v>
                </c:pt>
                <c:pt idx="38567">
                  <c:v>1.238521E-6</c:v>
                </c:pt>
                <c:pt idx="38568">
                  <c:v>1.238443E-6</c:v>
                </c:pt>
                <c:pt idx="38569">
                  <c:v>1.2383620000000001E-6</c:v>
                </c:pt>
                <c:pt idx="38570">
                  <c:v>1.238283E-6</c:v>
                </c:pt>
                <c:pt idx="38571">
                  <c:v>1.2382029999999999E-6</c:v>
                </c:pt>
                <c:pt idx="38572">
                  <c:v>1.238129E-6</c:v>
                </c:pt>
                <c:pt idx="38573">
                  <c:v>1.2380480000000001E-6</c:v>
                </c:pt>
                <c:pt idx="38574">
                  <c:v>1.237977E-6</c:v>
                </c:pt>
                <c:pt idx="38575">
                  <c:v>1.2378959999999999E-6</c:v>
                </c:pt>
                <c:pt idx="38576">
                  <c:v>1.2378179999999999E-6</c:v>
                </c:pt>
                <c:pt idx="38577">
                  <c:v>1.237736E-6</c:v>
                </c:pt>
                <c:pt idx="38578">
                  <c:v>1.237661E-6</c:v>
                </c:pt>
                <c:pt idx="38579">
                  <c:v>1.2375790000000001E-6</c:v>
                </c:pt>
                <c:pt idx="38580">
                  <c:v>1.237506E-6</c:v>
                </c:pt>
                <c:pt idx="38581">
                  <c:v>1.2374279999999999E-6</c:v>
                </c:pt>
                <c:pt idx="38582">
                  <c:v>1.2373490000000001E-6</c:v>
                </c:pt>
                <c:pt idx="38583">
                  <c:v>1.237268E-6</c:v>
                </c:pt>
                <c:pt idx="38584">
                  <c:v>1.237194E-6</c:v>
                </c:pt>
                <c:pt idx="38585">
                  <c:v>1.2371120000000001E-6</c:v>
                </c:pt>
                <c:pt idx="38586">
                  <c:v>1.2370340000000001E-6</c:v>
                </c:pt>
                <c:pt idx="38587">
                  <c:v>1.2369529999999999E-6</c:v>
                </c:pt>
                <c:pt idx="38588">
                  <c:v>1.2368759999999999E-6</c:v>
                </c:pt>
                <c:pt idx="38589">
                  <c:v>1.2367960000000001E-6</c:v>
                </c:pt>
                <c:pt idx="38590">
                  <c:v>1.2367229999999999E-6</c:v>
                </c:pt>
                <c:pt idx="38591">
                  <c:v>1.236642E-6</c:v>
                </c:pt>
                <c:pt idx="38592">
                  <c:v>1.236571E-6</c:v>
                </c:pt>
                <c:pt idx="38593">
                  <c:v>1.2364900000000001E-6</c:v>
                </c:pt>
                <c:pt idx="38594">
                  <c:v>1.2364069999999999E-6</c:v>
                </c:pt>
                <c:pt idx="38595">
                  <c:v>1.236333E-6</c:v>
                </c:pt>
                <c:pt idx="38596">
                  <c:v>1.236251E-6</c:v>
                </c:pt>
                <c:pt idx="38597">
                  <c:v>1.236173E-6</c:v>
                </c:pt>
                <c:pt idx="38598">
                  <c:v>1.2360910000000001E-6</c:v>
                </c:pt>
                <c:pt idx="38599">
                  <c:v>1.236018E-6</c:v>
                </c:pt>
                <c:pt idx="38600">
                  <c:v>1.2359380000000001E-6</c:v>
                </c:pt>
                <c:pt idx="38601">
                  <c:v>1.2358629999999999E-6</c:v>
                </c:pt>
                <c:pt idx="38602">
                  <c:v>1.235782E-6</c:v>
                </c:pt>
                <c:pt idx="38603">
                  <c:v>1.2357099999999999E-6</c:v>
                </c:pt>
                <c:pt idx="38604">
                  <c:v>1.2356310000000001E-6</c:v>
                </c:pt>
                <c:pt idx="38605">
                  <c:v>1.2355489999999999E-6</c:v>
                </c:pt>
                <c:pt idx="38606">
                  <c:v>1.235475E-6</c:v>
                </c:pt>
                <c:pt idx="38607">
                  <c:v>1.2353920000000001E-6</c:v>
                </c:pt>
                <c:pt idx="38608">
                  <c:v>1.235321E-6</c:v>
                </c:pt>
                <c:pt idx="38609">
                  <c:v>1.2352409999999999E-6</c:v>
                </c:pt>
                <c:pt idx="38610">
                  <c:v>1.235159E-6</c:v>
                </c:pt>
                <c:pt idx="38611">
                  <c:v>1.2350790000000001E-6</c:v>
                </c:pt>
                <c:pt idx="38612">
                  <c:v>1.234999E-6</c:v>
                </c:pt>
                <c:pt idx="38613">
                  <c:v>1.2349259999999999E-6</c:v>
                </c:pt>
                <c:pt idx="38614">
                  <c:v>1.2348480000000001E-6</c:v>
                </c:pt>
                <c:pt idx="38615">
                  <c:v>1.23477E-6</c:v>
                </c:pt>
                <c:pt idx="38616">
                  <c:v>1.234693E-6</c:v>
                </c:pt>
                <c:pt idx="38617">
                  <c:v>1.234615E-6</c:v>
                </c:pt>
                <c:pt idx="38618">
                  <c:v>1.234537E-6</c:v>
                </c:pt>
                <c:pt idx="38619">
                  <c:v>1.23446E-6</c:v>
                </c:pt>
                <c:pt idx="38620">
                  <c:v>1.2343810000000001E-6</c:v>
                </c:pt>
                <c:pt idx="38621">
                  <c:v>1.234308E-6</c:v>
                </c:pt>
                <c:pt idx="38622">
                  <c:v>1.234225E-6</c:v>
                </c:pt>
                <c:pt idx="38623">
                  <c:v>1.234154E-6</c:v>
                </c:pt>
                <c:pt idx="38624">
                  <c:v>1.234071E-6</c:v>
                </c:pt>
                <c:pt idx="38625">
                  <c:v>1.2339960000000001E-6</c:v>
                </c:pt>
                <c:pt idx="38626">
                  <c:v>1.233918E-6</c:v>
                </c:pt>
                <c:pt idx="38627">
                  <c:v>1.2338350000000001E-6</c:v>
                </c:pt>
                <c:pt idx="38628">
                  <c:v>1.233757E-6</c:v>
                </c:pt>
                <c:pt idx="38629">
                  <c:v>1.2336750000000001E-6</c:v>
                </c:pt>
                <c:pt idx="38630">
                  <c:v>1.233601E-6</c:v>
                </c:pt>
                <c:pt idx="38631">
                  <c:v>1.2335210000000001E-6</c:v>
                </c:pt>
                <c:pt idx="38632">
                  <c:v>1.233449E-6</c:v>
                </c:pt>
                <c:pt idx="38633">
                  <c:v>1.233372E-6</c:v>
                </c:pt>
                <c:pt idx="38634">
                  <c:v>1.233296E-6</c:v>
                </c:pt>
                <c:pt idx="38635">
                  <c:v>1.2332150000000001E-6</c:v>
                </c:pt>
                <c:pt idx="38636">
                  <c:v>1.233143E-6</c:v>
                </c:pt>
                <c:pt idx="38637">
                  <c:v>1.233066E-6</c:v>
                </c:pt>
                <c:pt idx="38638">
                  <c:v>1.2329850000000001E-6</c:v>
                </c:pt>
                <c:pt idx="38639">
                  <c:v>1.232905E-6</c:v>
                </c:pt>
                <c:pt idx="38640">
                  <c:v>1.232821E-6</c:v>
                </c:pt>
                <c:pt idx="38641">
                  <c:v>1.2327479999999999E-6</c:v>
                </c:pt>
                <c:pt idx="38642">
                  <c:v>1.232668E-6</c:v>
                </c:pt>
                <c:pt idx="38643">
                  <c:v>1.23259E-6</c:v>
                </c:pt>
                <c:pt idx="38644">
                  <c:v>1.232513E-6</c:v>
                </c:pt>
                <c:pt idx="38645">
                  <c:v>1.232436E-6</c:v>
                </c:pt>
                <c:pt idx="38646">
                  <c:v>1.2323630000000001E-6</c:v>
                </c:pt>
                <c:pt idx="38647">
                  <c:v>1.2323339999999999E-6</c:v>
                </c:pt>
                <c:pt idx="38648">
                  <c:v>1.232213E-6</c:v>
                </c:pt>
                <c:pt idx="38649">
                  <c:v>1.2321170000000001E-6</c:v>
                </c:pt>
                <c:pt idx="38650">
                  <c:v>1.2320320000000001E-6</c:v>
                </c:pt>
                <c:pt idx="38651">
                  <c:v>1.231945E-6</c:v>
                </c:pt>
                <c:pt idx="38652">
                  <c:v>1.2318630000000001E-6</c:v>
                </c:pt>
                <c:pt idx="38653">
                  <c:v>1.2317800000000001E-6</c:v>
                </c:pt>
                <c:pt idx="38654">
                  <c:v>1.231699E-6</c:v>
                </c:pt>
                <c:pt idx="38655">
                  <c:v>1.231625E-6</c:v>
                </c:pt>
                <c:pt idx="38656">
                  <c:v>1.231546E-6</c:v>
                </c:pt>
                <c:pt idx="38657">
                  <c:v>1.231479E-6</c:v>
                </c:pt>
                <c:pt idx="38658">
                  <c:v>1.2314E-6</c:v>
                </c:pt>
                <c:pt idx="38659">
                  <c:v>1.2313280000000001E-6</c:v>
                </c:pt>
                <c:pt idx="38660">
                  <c:v>1.2312449999999999E-6</c:v>
                </c:pt>
                <c:pt idx="38661">
                  <c:v>1.231169E-6</c:v>
                </c:pt>
                <c:pt idx="38662">
                  <c:v>1.231088E-6</c:v>
                </c:pt>
                <c:pt idx="38663">
                  <c:v>1.2310069999999999E-6</c:v>
                </c:pt>
                <c:pt idx="38664">
                  <c:v>1.230925E-6</c:v>
                </c:pt>
                <c:pt idx="38665">
                  <c:v>1.2308510000000001E-6</c:v>
                </c:pt>
                <c:pt idx="38666">
                  <c:v>1.230771E-6</c:v>
                </c:pt>
                <c:pt idx="38667">
                  <c:v>1.230703E-6</c:v>
                </c:pt>
                <c:pt idx="38668">
                  <c:v>1.2306299999999999E-6</c:v>
                </c:pt>
                <c:pt idx="38669">
                  <c:v>1.23055E-6</c:v>
                </c:pt>
                <c:pt idx="38670">
                  <c:v>1.2304670000000001E-6</c:v>
                </c:pt>
                <c:pt idx="38671">
                  <c:v>1.2303910000000001E-6</c:v>
                </c:pt>
                <c:pt idx="38672">
                  <c:v>1.2303089999999999E-6</c:v>
                </c:pt>
                <c:pt idx="38673">
                  <c:v>1.2302370000000001E-6</c:v>
                </c:pt>
                <c:pt idx="38674">
                  <c:v>1.230159E-6</c:v>
                </c:pt>
                <c:pt idx="38675">
                  <c:v>1.2300789999999999E-6</c:v>
                </c:pt>
                <c:pt idx="38676">
                  <c:v>1.2300070000000001E-6</c:v>
                </c:pt>
                <c:pt idx="38677">
                  <c:v>1.2299310000000001E-6</c:v>
                </c:pt>
                <c:pt idx="38678">
                  <c:v>1.229851E-6</c:v>
                </c:pt>
                <c:pt idx="38679">
                  <c:v>1.229775E-6</c:v>
                </c:pt>
                <c:pt idx="38680">
                  <c:v>1.2296959999999999E-6</c:v>
                </c:pt>
                <c:pt idx="38681">
                  <c:v>1.22962E-6</c:v>
                </c:pt>
                <c:pt idx="38682">
                  <c:v>1.2295409999999999E-6</c:v>
                </c:pt>
                <c:pt idx="38683">
                  <c:v>1.229467E-6</c:v>
                </c:pt>
                <c:pt idx="38684">
                  <c:v>1.2293870000000001E-6</c:v>
                </c:pt>
                <c:pt idx="38685">
                  <c:v>1.2293170000000001E-6</c:v>
                </c:pt>
                <c:pt idx="38686">
                  <c:v>1.229237E-6</c:v>
                </c:pt>
                <c:pt idx="38687">
                  <c:v>1.2291579999999999E-6</c:v>
                </c:pt>
                <c:pt idx="38688">
                  <c:v>1.2290800000000001E-6</c:v>
                </c:pt>
                <c:pt idx="38689">
                  <c:v>1.228999E-6</c:v>
                </c:pt>
                <c:pt idx="38690">
                  <c:v>1.2289269999999999E-6</c:v>
                </c:pt>
                <c:pt idx="38691">
                  <c:v>1.228847E-6</c:v>
                </c:pt>
                <c:pt idx="38692">
                  <c:v>1.228777E-6</c:v>
                </c:pt>
                <c:pt idx="38693">
                  <c:v>1.2286960000000001E-6</c:v>
                </c:pt>
                <c:pt idx="38694">
                  <c:v>1.228616E-6</c:v>
                </c:pt>
                <c:pt idx="38695">
                  <c:v>1.228538E-6</c:v>
                </c:pt>
                <c:pt idx="38696">
                  <c:v>1.2284570000000001E-6</c:v>
                </c:pt>
                <c:pt idx="38697">
                  <c:v>1.228386E-6</c:v>
                </c:pt>
                <c:pt idx="38698">
                  <c:v>1.2283059999999999E-6</c:v>
                </c:pt>
                <c:pt idx="38699">
                  <c:v>1.2282360000000001E-6</c:v>
                </c:pt>
                <c:pt idx="38700">
                  <c:v>1.228156E-6</c:v>
                </c:pt>
                <c:pt idx="38701">
                  <c:v>1.228072E-6</c:v>
                </c:pt>
                <c:pt idx="38702">
                  <c:v>1.2279980000000001E-6</c:v>
                </c:pt>
                <c:pt idx="38703">
                  <c:v>1.227917E-6</c:v>
                </c:pt>
                <c:pt idx="38704">
                  <c:v>1.2278450000000001E-6</c:v>
                </c:pt>
                <c:pt idx="38705">
                  <c:v>1.227765E-6</c:v>
                </c:pt>
                <c:pt idx="38706">
                  <c:v>1.2276849999999999E-6</c:v>
                </c:pt>
                <c:pt idx="38707">
                  <c:v>1.2276079999999999E-6</c:v>
                </c:pt>
                <c:pt idx="38708">
                  <c:v>1.227528E-6</c:v>
                </c:pt>
                <c:pt idx="38709">
                  <c:v>1.227458E-6</c:v>
                </c:pt>
                <c:pt idx="38710">
                  <c:v>1.2273779999999999E-6</c:v>
                </c:pt>
                <c:pt idx="38711">
                  <c:v>1.227306E-6</c:v>
                </c:pt>
                <c:pt idx="38712">
                  <c:v>1.2272230000000001E-6</c:v>
                </c:pt>
                <c:pt idx="38713">
                  <c:v>1.2271479999999999E-6</c:v>
                </c:pt>
                <c:pt idx="38714">
                  <c:v>1.2270709999999999E-6</c:v>
                </c:pt>
                <c:pt idx="38715">
                  <c:v>1.22699E-6</c:v>
                </c:pt>
                <c:pt idx="38716">
                  <c:v>1.2269090000000001E-6</c:v>
                </c:pt>
                <c:pt idx="38717">
                  <c:v>1.226829E-6</c:v>
                </c:pt>
                <c:pt idx="38718">
                  <c:v>1.226753E-6</c:v>
                </c:pt>
                <c:pt idx="38719">
                  <c:v>1.226674E-6</c:v>
                </c:pt>
                <c:pt idx="38720">
                  <c:v>1.2266029999999999E-6</c:v>
                </c:pt>
                <c:pt idx="38721">
                  <c:v>1.226523E-6</c:v>
                </c:pt>
                <c:pt idx="38722">
                  <c:v>1.226453E-6</c:v>
                </c:pt>
                <c:pt idx="38723">
                  <c:v>1.2263790000000001E-6</c:v>
                </c:pt>
                <c:pt idx="38724">
                  <c:v>1.226291E-6</c:v>
                </c:pt>
                <c:pt idx="38725">
                  <c:v>1.2262119999999999E-6</c:v>
                </c:pt>
                <c:pt idx="38726">
                  <c:v>1.2261279999999999E-6</c:v>
                </c:pt>
                <c:pt idx="38727">
                  <c:v>1.226053E-6</c:v>
                </c:pt>
                <c:pt idx="38728">
                  <c:v>1.2259720000000001E-6</c:v>
                </c:pt>
                <c:pt idx="38729">
                  <c:v>1.2259E-6</c:v>
                </c:pt>
                <c:pt idx="38730">
                  <c:v>1.2258209999999999E-6</c:v>
                </c:pt>
                <c:pt idx="38731">
                  <c:v>1.225748E-6</c:v>
                </c:pt>
                <c:pt idx="38732">
                  <c:v>1.2256679999999999E-6</c:v>
                </c:pt>
                <c:pt idx="38733">
                  <c:v>1.2255960000000001E-6</c:v>
                </c:pt>
                <c:pt idx="38734">
                  <c:v>1.2255139999999999E-6</c:v>
                </c:pt>
                <c:pt idx="38735">
                  <c:v>1.225439E-6</c:v>
                </c:pt>
                <c:pt idx="38736">
                  <c:v>1.225356E-6</c:v>
                </c:pt>
                <c:pt idx="38737">
                  <c:v>1.2252810000000001E-6</c:v>
                </c:pt>
                <c:pt idx="38738">
                  <c:v>1.2251999999999999E-6</c:v>
                </c:pt>
                <c:pt idx="38739">
                  <c:v>1.225127E-6</c:v>
                </c:pt>
                <c:pt idx="38740">
                  <c:v>1.2250450000000001E-6</c:v>
                </c:pt>
                <c:pt idx="38741">
                  <c:v>1.224971E-6</c:v>
                </c:pt>
                <c:pt idx="38742">
                  <c:v>1.224888E-6</c:v>
                </c:pt>
                <c:pt idx="38743">
                  <c:v>1.224812E-6</c:v>
                </c:pt>
                <c:pt idx="38744">
                  <c:v>1.2247309999999999E-6</c:v>
                </c:pt>
                <c:pt idx="38745">
                  <c:v>1.224659E-6</c:v>
                </c:pt>
                <c:pt idx="38746">
                  <c:v>1.2245779999999999E-6</c:v>
                </c:pt>
                <c:pt idx="38747">
                  <c:v>1.224504E-6</c:v>
                </c:pt>
                <c:pt idx="38748">
                  <c:v>1.224421E-6</c:v>
                </c:pt>
                <c:pt idx="38749">
                  <c:v>1.2243470000000001E-6</c:v>
                </c:pt>
                <c:pt idx="38750">
                  <c:v>1.224267E-6</c:v>
                </c:pt>
                <c:pt idx="38751">
                  <c:v>1.22419E-6</c:v>
                </c:pt>
                <c:pt idx="38752">
                  <c:v>1.2241099999999999E-6</c:v>
                </c:pt>
                <c:pt idx="38753">
                  <c:v>1.224035E-6</c:v>
                </c:pt>
                <c:pt idx="38754">
                  <c:v>1.223953E-6</c:v>
                </c:pt>
                <c:pt idx="38755">
                  <c:v>1.223882E-6</c:v>
                </c:pt>
                <c:pt idx="38756">
                  <c:v>1.2238039999999999E-6</c:v>
                </c:pt>
                <c:pt idx="38757">
                  <c:v>1.223723E-6</c:v>
                </c:pt>
                <c:pt idx="38758">
                  <c:v>1.223644E-6</c:v>
                </c:pt>
                <c:pt idx="38759">
                  <c:v>1.223559E-6</c:v>
                </c:pt>
                <c:pt idx="38760">
                  <c:v>1.223485E-6</c:v>
                </c:pt>
                <c:pt idx="38761">
                  <c:v>1.2234020000000001E-6</c:v>
                </c:pt>
                <c:pt idx="38762">
                  <c:v>1.223329E-6</c:v>
                </c:pt>
                <c:pt idx="38763">
                  <c:v>1.223248E-6</c:v>
                </c:pt>
                <c:pt idx="38764">
                  <c:v>1.2231749999999999E-6</c:v>
                </c:pt>
                <c:pt idx="38765">
                  <c:v>1.2230969999999999E-6</c:v>
                </c:pt>
                <c:pt idx="38766">
                  <c:v>1.2230260000000001E-6</c:v>
                </c:pt>
                <c:pt idx="38767">
                  <c:v>1.2229439999999999E-6</c:v>
                </c:pt>
                <c:pt idx="38768">
                  <c:v>1.222869E-6</c:v>
                </c:pt>
                <c:pt idx="38769">
                  <c:v>1.2227839999999999E-6</c:v>
                </c:pt>
                <c:pt idx="38770">
                  <c:v>1.2227059999999999E-6</c:v>
                </c:pt>
                <c:pt idx="38771">
                  <c:v>1.222624E-6</c:v>
                </c:pt>
                <c:pt idx="38772">
                  <c:v>1.2225510000000001E-6</c:v>
                </c:pt>
                <c:pt idx="38773">
                  <c:v>1.22247E-6</c:v>
                </c:pt>
                <c:pt idx="38774">
                  <c:v>1.2223989999999999E-6</c:v>
                </c:pt>
                <c:pt idx="38775">
                  <c:v>1.2223159999999999E-6</c:v>
                </c:pt>
                <c:pt idx="38776">
                  <c:v>1.22224E-6</c:v>
                </c:pt>
                <c:pt idx="38777">
                  <c:v>1.2221590000000001E-6</c:v>
                </c:pt>
                <c:pt idx="38778">
                  <c:v>1.2220859999999999E-6</c:v>
                </c:pt>
                <c:pt idx="38779">
                  <c:v>1.2220070000000001E-6</c:v>
                </c:pt>
                <c:pt idx="38780">
                  <c:v>1.2219300000000001E-6</c:v>
                </c:pt>
                <c:pt idx="38781">
                  <c:v>1.2218479999999999E-6</c:v>
                </c:pt>
                <c:pt idx="38782">
                  <c:v>1.2217680000000001E-6</c:v>
                </c:pt>
                <c:pt idx="38783">
                  <c:v>1.221688E-6</c:v>
                </c:pt>
                <c:pt idx="38784">
                  <c:v>1.2216099999999999E-6</c:v>
                </c:pt>
                <c:pt idx="38785">
                  <c:v>1.2215319999999999E-6</c:v>
                </c:pt>
                <c:pt idx="38786">
                  <c:v>1.2214549999999999E-6</c:v>
                </c:pt>
                <c:pt idx="38787">
                  <c:v>1.221381E-6</c:v>
                </c:pt>
                <c:pt idx="38788">
                  <c:v>1.2213000000000001E-6</c:v>
                </c:pt>
                <c:pt idx="38789">
                  <c:v>1.22123E-6</c:v>
                </c:pt>
                <c:pt idx="38790">
                  <c:v>1.221146E-6</c:v>
                </c:pt>
                <c:pt idx="38791">
                  <c:v>1.2210700000000001E-6</c:v>
                </c:pt>
                <c:pt idx="38792">
                  <c:v>1.2209860000000001E-6</c:v>
                </c:pt>
                <c:pt idx="38793">
                  <c:v>1.2209100000000001E-6</c:v>
                </c:pt>
                <c:pt idx="38794">
                  <c:v>1.22083E-6</c:v>
                </c:pt>
                <c:pt idx="38795">
                  <c:v>1.220759E-6</c:v>
                </c:pt>
                <c:pt idx="38796">
                  <c:v>1.220677E-6</c:v>
                </c:pt>
                <c:pt idx="38797">
                  <c:v>1.2206049999999999E-6</c:v>
                </c:pt>
                <c:pt idx="38798">
                  <c:v>1.2205209999999999E-6</c:v>
                </c:pt>
                <c:pt idx="38799">
                  <c:v>1.2204439999999999E-6</c:v>
                </c:pt>
                <c:pt idx="38800">
                  <c:v>1.220361E-6</c:v>
                </c:pt>
                <c:pt idx="38801">
                  <c:v>1.2202880000000001E-6</c:v>
                </c:pt>
                <c:pt idx="38802">
                  <c:v>1.2202059999999999E-6</c:v>
                </c:pt>
                <c:pt idx="38803">
                  <c:v>1.220131E-6</c:v>
                </c:pt>
                <c:pt idx="38804">
                  <c:v>1.2200500000000001E-6</c:v>
                </c:pt>
                <c:pt idx="38805">
                  <c:v>1.2199759999999999E-6</c:v>
                </c:pt>
                <c:pt idx="38806">
                  <c:v>1.2198960000000001E-6</c:v>
                </c:pt>
                <c:pt idx="38807">
                  <c:v>1.219823E-6</c:v>
                </c:pt>
                <c:pt idx="38808">
                  <c:v>1.219742E-6</c:v>
                </c:pt>
                <c:pt idx="38809">
                  <c:v>1.2196679999999999E-6</c:v>
                </c:pt>
                <c:pt idx="38810">
                  <c:v>1.219588E-6</c:v>
                </c:pt>
                <c:pt idx="38811">
                  <c:v>1.219509E-6</c:v>
                </c:pt>
                <c:pt idx="38812">
                  <c:v>1.219425E-6</c:v>
                </c:pt>
                <c:pt idx="38813">
                  <c:v>1.2193530000000001E-6</c:v>
                </c:pt>
                <c:pt idx="38814">
                  <c:v>1.219272E-6</c:v>
                </c:pt>
                <c:pt idx="38815">
                  <c:v>1.2191929999999999E-6</c:v>
                </c:pt>
                <c:pt idx="38816">
                  <c:v>1.219113E-6</c:v>
                </c:pt>
                <c:pt idx="38817">
                  <c:v>1.2190389999999999E-6</c:v>
                </c:pt>
                <c:pt idx="38818">
                  <c:v>1.218958E-6</c:v>
                </c:pt>
                <c:pt idx="38819">
                  <c:v>1.218888E-6</c:v>
                </c:pt>
                <c:pt idx="38820">
                  <c:v>1.218812E-6</c:v>
                </c:pt>
                <c:pt idx="38821">
                  <c:v>1.2187300000000001E-6</c:v>
                </c:pt>
                <c:pt idx="38822">
                  <c:v>1.2186489999999999E-6</c:v>
                </c:pt>
                <c:pt idx="38823">
                  <c:v>1.218565E-6</c:v>
                </c:pt>
                <c:pt idx="38824">
                  <c:v>1.21849E-6</c:v>
                </c:pt>
                <c:pt idx="38825">
                  <c:v>1.2184090000000001E-6</c:v>
                </c:pt>
                <c:pt idx="38826">
                  <c:v>1.2183329999999999E-6</c:v>
                </c:pt>
                <c:pt idx="38827">
                  <c:v>1.218253E-6</c:v>
                </c:pt>
                <c:pt idx="38828">
                  <c:v>1.218182E-6</c:v>
                </c:pt>
                <c:pt idx="38829">
                  <c:v>1.218105E-6</c:v>
                </c:pt>
                <c:pt idx="38830">
                  <c:v>1.218022E-6</c:v>
                </c:pt>
                <c:pt idx="38831">
                  <c:v>1.217945E-6</c:v>
                </c:pt>
                <c:pt idx="38832">
                  <c:v>1.2178640000000001E-6</c:v>
                </c:pt>
                <c:pt idx="38833">
                  <c:v>1.217793E-6</c:v>
                </c:pt>
                <c:pt idx="38834">
                  <c:v>1.217715E-6</c:v>
                </c:pt>
                <c:pt idx="38835">
                  <c:v>1.2176349999999999E-6</c:v>
                </c:pt>
                <c:pt idx="38836">
                  <c:v>1.217555E-6</c:v>
                </c:pt>
                <c:pt idx="38837">
                  <c:v>1.217476E-6</c:v>
                </c:pt>
                <c:pt idx="38838">
                  <c:v>1.2173960000000001E-6</c:v>
                </c:pt>
                <c:pt idx="38839">
                  <c:v>1.217318E-6</c:v>
                </c:pt>
                <c:pt idx="38840">
                  <c:v>1.2172359999999999E-6</c:v>
                </c:pt>
                <c:pt idx="38841">
                  <c:v>1.217164E-6</c:v>
                </c:pt>
                <c:pt idx="38842">
                  <c:v>1.2170839999999999E-6</c:v>
                </c:pt>
                <c:pt idx="38843">
                  <c:v>1.21701E-6</c:v>
                </c:pt>
                <c:pt idx="38844">
                  <c:v>1.2169280000000001E-6</c:v>
                </c:pt>
                <c:pt idx="38845">
                  <c:v>1.2168529999999999E-6</c:v>
                </c:pt>
                <c:pt idx="38846">
                  <c:v>1.216772E-6</c:v>
                </c:pt>
                <c:pt idx="38847">
                  <c:v>1.2166989999999999E-6</c:v>
                </c:pt>
                <c:pt idx="38848">
                  <c:v>1.216618E-6</c:v>
                </c:pt>
                <c:pt idx="38849">
                  <c:v>1.216541E-6</c:v>
                </c:pt>
                <c:pt idx="38850">
                  <c:v>1.2164619999999999E-6</c:v>
                </c:pt>
                <c:pt idx="38851">
                  <c:v>1.2163830000000001E-6</c:v>
                </c:pt>
                <c:pt idx="38852">
                  <c:v>1.216305E-6</c:v>
                </c:pt>
                <c:pt idx="38853">
                  <c:v>1.216226E-6</c:v>
                </c:pt>
                <c:pt idx="38854">
                  <c:v>1.21615E-6</c:v>
                </c:pt>
                <c:pt idx="38855">
                  <c:v>1.2160699999999999E-6</c:v>
                </c:pt>
                <c:pt idx="38856">
                  <c:v>1.215998E-6</c:v>
                </c:pt>
                <c:pt idx="38857">
                  <c:v>1.2159160000000001E-6</c:v>
                </c:pt>
                <c:pt idx="38858">
                  <c:v>1.215844E-6</c:v>
                </c:pt>
                <c:pt idx="38859">
                  <c:v>1.2157639999999999E-6</c:v>
                </c:pt>
                <c:pt idx="38860">
                  <c:v>1.2156789999999999E-6</c:v>
                </c:pt>
                <c:pt idx="38861">
                  <c:v>1.2156010000000001E-6</c:v>
                </c:pt>
                <c:pt idx="38862">
                  <c:v>1.2155189999999999E-6</c:v>
                </c:pt>
                <c:pt idx="38863">
                  <c:v>1.2154480000000001E-6</c:v>
                </c:pt>
                <c:pt idx="38864">
                  <c:v>1.215366E-6</c:v>
                </c:pt>
                <c:pt idx="38865">
                  <c:v>1.2152940000000001E-6</c:v>
                </c:pt>
                <c:pt idx="38866">
                  <c:v>1.2152109999999999E-6</c:v>
                </c:pt>
                <c:pt idx="38867">
                  <c:v>1.2151349999999999E-6</c:v>
                </c:pt>
                <c:pt idx="38868">
                  <c:v>1.215053E-6</c:v>
                </c:pt>
                <c:pt idx="38869">
                  <c:v>1.2149790000000001E-6</c:v>
                </c:pt>
                <c:pt idx="38870">
                  <c:v>1.214898E-6</c:v>
                </c:pt>
                <c:pt idx="38871">
                  <c:v>1.2148250000000001E-6</c:v>
                </c:pt>
                <c:pt idx="38872">
                  <c:v>1.2147410000000001E-6</c:v>
                </c:pt>
                <c:pt idx="38873">
                  <c:v>1.2146650000000001E-6</c:v>
                </c:pt>
                <c:pt idx="38874">
                  <c:v>1.214586E-6</c:v>
                </c:pt>
                <c:pt idx="38875">
                  <c:v>1.214516E-6</c:v>
                </c:pt>
                <c:pt idx="38876">
                  <c:v>1.214441E-6</c:v>
                </c:pt>
                <c:pt idx="38877">
                  <c:v>1.2143589999999999E-6</c:v>
                </c:pt>
                <c:pt idx="38878">
                  <c:v>1.2142759999999999E-6</c:v>
                </c:pt>
                <c:pt idx="38879">
                  <c:v>1.2141919999999999E-6</c:v>
                </c:pt>
                <c:pt idx="38880">
                  <c:v>1.214118E-6</c:v>
                </c:pt>
                <c:pt idx="38881">
                  <c:v>1.214041E-6</c:v>
                </c:pt>
                <c:pt idx="38882">
                  <c:v>1.213958E-6</c:v>
                </c:pt>
                <c:pt idx="38883">
                  <c:v>1.2138830000000001E-6</c:v>
                </c:pt>
                <c:pt idx="38884">
                  <c:v>1.213803E-6</c:v>
                </c:pt>
                <c:pt idx="38885">
                  <c:v>1.2137299999999999E-6</c:v>
                </c:pt>
                <c:pt idx="38886">
                  <c:v>1.213649E-6</c:v>
                </c:pt>
                <c:pt idx="38887">
                  <c:v>1.2135760000000001E-6</c:v>
                </c:pt>
                <c:pt idx="38888">
                  <c:v>1.213496E-6</c:v>
                </c:pt>
                <c:pt idx="38889">
                  <c:v>1.2134239999999999E-6</c:v>
                </c:pt>
                <c:pt idx="38890">
                  <c:v>1.213344E-6</c:v>
                </c:pt>
                <c:pt idx="38891">
                  <c:v>1.2132680000000001E-6</c:v>
                </c:pt>
                <c:pt idx="38892">
                  <c:v>1.213182E-6</c:v>
                </c:pt>
                <c:pt idx="38893">
                  <c:v>1.213106E-6</c:v>
                </c:pt>
                <c:pt idx="38894">
                  <c:v>1.2130240000000001E-6</c:v>
                </c:pt>
                <c:pt idx="38895">
                  <c:v>1.2129489999999999E-6</c:v>
                </c:pt>
                <c:pt idx="38896">
                  <c:v>1.2128700000000001E-6</c:v>
                </c:pt>
                <c:pt idx="38897">
                  <c:v>1.2128000000000001E-6</c:v>
                </c:pt>
                <c:pt idx="38898">
                  <c:v>1.212721E-6</c:v>
                </c:pt>
                <c:pt idx="38899">
                  <c:v>1.212645E-6</c:v>
                </c:pt>
                <c:pt idx="38900">
                  <c:v>1.2125639999999999E-6</c:v>
                </c:pt>
                <c:pt idx="38901">
                  <c:v>1.2124889999999999E-6</c:v>
                </c:pt>
                <c:pt idx="38902">
                  <c:v>1.212408E-6</c:v>
                </c:pt>
                <c:pt idx="38903">
                  <c:v>1.21233E-6</c:v>
                </c:pt>
                <c:pt idx="38904">
                  <c:v>1.2122509999999999E-6</c:v>
                </c:pt>
                <c:pt idx="38905">
                  <c:v>1.2121739999999999E-6</c:v>
                </c:pt>
                <c:pt idx="38906">
                  <c:v>1.2120959999999999E-6</c:v>
                </c:pt>
                <c:pt idx="38907">
                  <c:v>1.2120209999999999E-6</c:v>
                </c:pt>
                <c:pt idx="38908">
                  <c:v>1.2119420000000001E-6</c:v>
                </c:pt>
                <c:pt idx="38909">
                  <c:v>1.211869E-6</c:v>
                </c:pt>
                <c:pt idx="38910">
                  <c:v>1.2117880000000001E-6</c:v>
                </c:pt>
                <c:pt idx="38911">
                  <c:v>1.211716E-6</c:v>
                </c:pt>
                <c:pt idx="38912">
                  <c:v>1.2116340000000001E-6</c:v>
                </c:pt>
                <c:pt idx="38913">
                  <c:v>1.2115570000000001E-6</c:v>
                </c:pt>
                <c:pt idx="38914">
                  <c:v>1.2114749999999999E-6</c:v>
                </c:pt>
                <c:pt idx="38915">
                  <c:v>1.2114E-6</c:v>
                </c:pt>
                <c:pt idx="38916">
                  <c:v>1.211319E-6</c:v>
                </c:pt>
                <c:pt idx="38917">
                  <c:v>1.211247E-6</c:v>
                </c:pt>
                <c:pt idx="38918">
                  <c:v>1.2111670000000001E-6</c:v>
                </c:pt>
                <c:pt idx="38919">
                  <c:v>1.2110919999999999E-6</c:v>
                </c:pt>
                <c:pt idx="38920">
                  <c:v>1.211011E-6</c:v>
                </c:pt>
                <c:pt idx="38921">
                  <c:v>1.21094E-6</c:v>
                </c:pt>
                <c:pt idx="38922">
                  <c:v>1.2108609999999999E-6</c:v>
                </c:pt>
                <c:pt idx="38923">
                  <c:v>1.210779E-6</c:v>
                </c:pt>
                <c:pt idx="38924">
                  <c:v>1.2107060000000001E-6</c:v>
                </c:pt>
                <c:pt idx="38925">
                  <c:v>1.2106239999999999E-6</c:v>
                </c:pt>
                <c:pt idx="38926">
                  <c:v>1.2105530000000001E-6</c:v>
                </c:pt>
                <c:pt idx="38927">
                  <c:v>1.2104760000000001E-6</c:v>
                </c:pt>
                <c:pt idx="38928">
                  <c:v>1.2103920000000001E-6</c:v>
                </c:pt>
                <c:pt idx="38929">
                  <c:v>1.2103160000000001E-6</c:v>
                </c:pt>
                <c:pt idx="38930">
                  <c:v>1.210235E-6</c:v>
                </c:pt>
                <c:pt idx="38931">
                  <c:v>1.2101610000000001E-6</c:v>
                </c:pt>
                <c:pt idx="38932">
                  <c:v>1.210082E-6</c:v>
                </c:pt>
                <c:pt idx="38933">
                  <c:v>1.210007E-6</c:v>
                </c:pt>
                <c:pt idx="38934">
                  <c:v>1.209929E-6</c:v>
                </c:pt>
                <c:pt idx="38935">
                  <c:v>1.2098559999999999E-6</c:v>
                </c:pt>
                <c:pt idx="38936">
                  <c:v>1.209776E-6</c:v>
                </c:pt>
                <c:pt idx="38937">
                  <c:v>1.2097029999999999E-6</c:v>
                </c:pt>
                <c:pt idx="38938">
                  <c:v>1.209622E-6</c:v>
                </c:pt>
                <c:pt idx="38939">
                  <c:v>1.2095470000000001E-6</c:v>
                </c:pt>
                <c:pt idx="38940">
                  <c:v>1.209467E-6</c:v>
                </c:pt>
                <c:pt idx="38941">
                  <c:v>1.2093879999999999E-6</c:v>
                </c:pt>
                <c:pt idx="38942">
                  <c:v>1.2093110000000001E-6</c:v>
                </c:pt>
                <c:pt idx="38943">
                  <c:v>1.2092330000000001E-6</c:v>
                </c:pt>
                <c:pt idx="38944">
                  <c:v>1.209161E-6</c:v>
                </c:pt>
                <c:pt idx="38945">
                  <c:v>1.2090819999999999E-6</c:v>
                </c:pt>
                <c:pt idx="38946">
                  <c:v>1.209007E-6</c:v>
                </c:pt>
                <c:pt idx="38947">
                  <c:v>1.208925E-6</c:v>
                </c:pt>
                <c:pt idx="38948">
                  <c:v>1.2088519999999999E-6</c:v>
                </c:pt>
                <c:pt idx="38949">
                  <c:v>1.208772E-6</c:v>
                </c:pt>
                <c:pt idx="38950">
                  <c:v>1.208701E-6</c:v>
                </c:pt>
                <c:pt idx="38951">
                  <c:v>1.2086209999999999E-6</c:v>
                </c:pt>
                <c:pt idx="38952">
                  <c:v>1.208541E-6</c:v>
                </c:pt>
                <c:pt idx="38953">
                  <c:v>1.208462E-6</c:v>
                </c:pt>
                <c:pt idx="38954">
                  <c:v>1.2083839999999999E-6</c:v>
                </c:pt>
                <c:pt idx="38955">
                  <c:v>1.208309E-6</c:v>
                </c:pt>
                <c:pt idx="38956">
                  <c:v>1.2082290000000001E-6</c:v>
                </c:pt>
                <c:pt idx="38957">
                  <c:v>1.2081609999999999E-6</c:v>
                </c:pt>
                <c:pt idx="38958">
                  <c:v>1.208081E-6</c:v>
                </c:pt>
                <c:pt idx="38959">
                  <c:v>1.20801E-6</c:v>
                </c:pt>
                <c:pt idx="38960">
                  <c:v>1.2079290000000001E-6</c:v>
                </c:pt>
                <c:pt idx="38961">
                  <c:v>1.2078459999999999E-6</c:v>
                </c:pt>
                <c:pt idx="38962">
                  <c:v>1.207772E-6</c:v>
                </c:pt>
                <c:pt idx="38963">
                  <c:v>1.2076929999999999E-6</c:v>
                </c:pt>
                <c:pt idx="38964">
                  <c:v>1.207613E-6</c:v>
                </c:pt>
                <c:pt idx="38965">
                  <c:v>1.2075409999999999E-6</c:v>
                </c:pt>
                <c:pt idx="38966">
                  <c:v>1.20746E-6</c:v>
                </c:pt>
                <c:pt idx="38967">
                  <c:v>1.207391E-6</c:v>
                </c:pt>
                <c:pt idx="38968">
                  <c:v>1.2073169999999999E-6</c:v>
                </c:pt>
                <c:pt idx="38969">
                  <c:v>1.2072320000000001E-6</c:v>
                </c:pt>
                <c:pt idx="38970">
                  <c:v>1.2071559999999999E-6</c:v>
                </c:pt>
                <c:pt idx="38971">
                  <c:v>1.207075E-6</c:v>
                </c:pt>
                <c:pt idx="38972">
                  <c:v>1.207E-6</c:v>
                </c:pt>
                <c:pt idx="38973">
                  <c:v>1.206921E-6</c:v>
                </c:pt>
                <c:pt idx="38974">
                  <c:v>1.2068499999999999E-6</c:v>
                </c:pt>
                <c:pt idx="38975">
                  <c:v>1.2067719999999999E-6</c:v>
                </c:pt>
                <c:pt idx="38976">
                  <c:v>1.2066940000000001E-6</c:v>
                </c:pt>
                <c:pt idx="38977">
                  <c:v>1.206621E-6</c:v>
                </c:pt>
                <c:pt idx="38978">
                  <c:v>1.206539E-6</c:v>
                </c:pt>
                <c:pt idx="38979">
                  <c:v>1.2064659999999999E-6</c:v>
                </c:pt>
                <c:pt idx="38980">
                  <c:v>1.206384E-6</c:v>
                </c:pt>
                <c:pt idx="38981">
                  <c:v>1.206309E-6</c:v>
                </c:pt>
                <c:pt idx="38982">
                  <c:v>1.206231E-6</c:v>
                </c:pt>
                <c:pt idx="38983">
                  <c:v>1.206162E-6</c:v>
                </c:pt>
                <c:pt idx="38984">
                  <c:v>1.2060829999999999E-6</c:v>
                </c:pt>
                <c:pt idx="38985">
                  <c:v>1.20601E-6</c:v>
                </c:pt>
                <c:pt idx="38986">
                  <c:v>1.2059270000000001E-6</c:v>
                </c:pt>
                <c:pt idx="38987">
                  <c:v>1.2058529999999999E-6</c:v>
                </c:pt>
                <c:pt idx="38988">
                  <c:v>1.205771E-6</c:v>
                </c:pt>
                <c:pt idx="38989">
                  <c:v>1.2057E-6</c:v>
                </c:pt>
                <c:pt idx="38990">
                  <c:v>1.205619E-6</c:v>
                </c:pt>
                <c:pt idx="38991">
                  <c:v>1.2055449999999999E-6</c:v>
                </c:pt>
                <c:pt idx="38992">
                  <c:v>1.205465E-6</c:v>
                </c:pt>
                <c:pt idx="38993">
                  <c:v>1.205389E-6</c:v>
                </c:pt>
                <c:pt idx="38994">
                  <c:v>1.20531E-6</c:v>
                </c:pt>
                <c:pt idx="38995">
                  <c:v>1.20524E-6</c:v>
                </c:pt>
                <c:pt idx="38996">
                  <c:v>1.205164E-6</c:v>
                </c:pt>
                <c:pt idx="38997">
                  <c:v>1.205082E-6</c:v>
                </c:pt>
                <c:pt idx="38998">
                  <c:v>1.2050070000000001E-6</c:v>
                </c:pt>
                <c:pt idx="38999">
                  <c:v>1.204928E-6</c:v>
                </c:pt>
                <c:pt idx="39000">
                  <c:v>1.204858E-6</c:v>
                </c:pt>
                <c:pt idx="39001">
                  <c:v>1.2047779999999999E-6</c:v>
                </c:pt>
                <c:pt idx="39002">
                  <c:v>1.2047080000000001E-6</c:v>
                </c:pt>
                <c:pt idx="39003">
                  <c:v>1.204627E-6</c:v>
                </c:pt>
                <c:pt idx="39004">
                  <c:v>1.2045489999999999E-6</c:v>
                </c:pt>
                <c:pt idx="39005">
                  <c:v>1.2044690000000001E-6</c:v>
                </c:pt>
                <c:pt idx="39006">
                  <c:v>1.204396E-6</c:v>
                </c:pt>
                <c:pt idx="39007">
                  <c:v>1.2043160000000001E-6</c:v>
                </c:pt>
                <c:pt idx="39008">
                  <c:v>1.204246E-6</c:v>
                </c:pt>
                <c:pt idx="39009">
                  <c:v>1.204167E-6</c:v>
                </c:pt>
                <c:pt idx="39010">
                  <c:v>1.204091E-6</c:v>
                </c:pt>
                <c:pt idx="39011">
                  <c:v>1.2040119999999999E-6</c:v>
                </c:pt>
                <c:pt idx="39012">
                  <c:v>1.203937E-6</c:v>
                </c:pt>
                <c:pt idx="39013">
                  <c:v>1.20386E-6</c:v>
                </c:pt>
                <c:pt idx="39014">
                  <c:v>1.203785E-6</c:v>
                </c:pt>
                <c:pt idx="39015">
                  <c:v>1.203708E-6</c:v>
                </c:pt>
                <c:pt idx="39016">
                  <c:v>1.2036340000000001E-6</c:v>
                </c:pt>
                <c:pt idx="39017">
                  <c:v>1.203555E-6</c:v>
                </c:pt>
                <c:pt idx="39018">
                  <c:v>1.203486E-6</c:v>
                </c:pt>
                <c:pt idx="39019">
                  <c:v>1.203408E-6</c:v>
                </c:pt>
                <c:pt idx="39020">
                  <c:v>1.203325E-6</c:v>
                </c:pt>
                <c:pt idx="39021">
                  <c:v>1.2032500000000001E-6</c:v>
                </c:pt>
                <c:pt idx="39022">
                  <c:v>1.203169E-6</c:v>
                </c:pt>
                <c:pt idx="39023">
                  <c:v>1.2030989999999999E-6</c:v>
                </c:pt>
                <c:pt idx="39024">
                  <c:v>1.203018E-6</c:v>
                </c:pt>
                <c:pt idx="39025">
                  <c:v>1.2029449999999999E-6</c:v>
                </c:pt>
                <c:pt idx="39026">
                  <c:v>1.2028670000000001E-6</c:v>
                </c:pt>
                <c:pt idx="39027">
                  <c:v>1.2027970000000001E-6</c:v>
                </c:pt>
                <c:pt idx="39028">
                  <c:v>1.202717E-6</c:v>
                </c:pt>
                <c:pt idx="39029">
                  <c:v>1.2026440000000001E-6</c:v>
                </c:pt>
                <c:pt idx="39030">
                  <c:v>1.202564E-6</c:v>
                </c:pt>
                <c:pt idx="39031">
                  <c:v>1.2024900000000001E-6</c:v>
                </c:pt>
                <c:pt idx="39032">
                  <c:v>1.20241E-6</c:v>
                </c:pt>
                <c:pt idx="39033">
                  <c:v>1.2023370000000001E-6</c:v>
                </c:pt>
                <c:pt idx="39034">
                  <c:v>1.202258E-6</c:v>
                </c:pt>
                <c:pt idx="39035">
                  <c:v>1.202187E-6</c:v>
                </c:pt>
                <c:pt idx="39036">
                  <c:v>1.202105E-6</c:v>
                </c:pt>
                <c:pt idx="39037">
                  <c:v>1.2020310000000001E-6</c:v>
                </c:pt>
                <c:pt idx="39038">
                  <c:v>1.2019530000000001E-6</c:v>
                </c:pt>
                <c:pt idx="39039">
                  <c:v>1.201883E-6</c:v>
                </c:pt>
                <c:pt idx="39040">
                  <c:v>1.201803E-6</c:v>
                </c:pt>
                <c:pt idx="39041">
                  <c:v>1.2017329999999999E-6</c:v>
                </c:pt>
                <c:pt idx="39042">
                  <c:v>1.201651E-6</c:v>
                </c:pt>
                <c:pt idx="39043">
                  <c:v>1.2015770000000001E-6</c:v>
                </c:pt>
                <c:pt idx="39044">
                  <c:v>1.201499E-6</c:v>
                </c:pt>
                <c:pt idx="39045">
                  <c:v>1.20142E-6</c:v>
                </c:pt>
                <c:pt idx="39046">
                  <c:v>1.2013400000000001E-6</c:v>
                </c:pt>
                <c:pt idx="39047">
                  <c:v>1.201269E-6</c:v>
                </c:pt>
                <c:pt idx="39048">
                  <c:v>1.2011949999999999E-6</c:v>
                </c:pt>
                <c:pt idx="39049">
                  <c:v>1.201115E-6</c:v>
                </c:pt>
                <c:pt idx="39050">
                  <c:v>1.2010410000000001E-6</c:v>
                </c:pt>
                <c:pt idx="39051">
                  <c:v>1.2009640000000001E-6</c:v>
                </c:pt>
                <c:pt idx="39052">
                  <c:v>1.2008860000000001E-6</c:v>
                </c:pt>
                <c:pt idx="39053">
                  <c:v>1.200814E-6</c:v>
                </c:pt>
                <c:pt idx="39054">
                  <c:v>1.2007340000000001E-6</c:v>
                </c:pt>
                <c:pt idx="39055">
                  <c:v>1.2006640000000001E-6</c:v>
                </c:pt>
                <c:pt idx="39056">
                  <c:v>1.2005829999999999E-6</c:v>
                </c:pt>
                <c:pt idx="39057">
                  <c:v>1.200508E-6</c:v>
                </c:pt>
                <c:pt idx="39058">
                  <c:v>1.2004279999999999E-6</c:v>
                </c:pt>
                <c:pt idx="39059">
                  <c:v>1.2003570000000001E-6</c:v>
                </c:pt>
                <c:pt idx="39060">
                  <c:v>1.200278E-6</c:v>
                </c:pt>
                <c:pt idx="39061">
                  <c:v>1.2002059999999999E-6</c:v>
                </c:pt>
                <c:pt idx="39062">
                  <c:v>1.200125E-6</c:v>
                </c:pt>
                <c:pt idx="39063">
                  <c:v>1.2000519999999999E-6</c:v>
                </c:pt>
                <c:pt idx="39064">
                  <c:v>1.1999750000000001E-6</c:v>
                </c:pt>
                <c:pt idx="39065">
                  <c:v>1.1999050000000001E-6</c:v>
                </c:pt>
                <c:pt idx="39066">
                  <c:v>1.199826E-6</c:v>
                </c:pt>
                <c:pt idx="39067">
                  <c:v>1.199755E-6</c:v>
                </c:pt>
                <c:pt idx="39068">
                  <c:v>1.1996750000000001E-6</c:v>
                </c:pt>
                <c:pt idx="39069">
                  <c:v>1.199596E-6</c:v>
                </c:pt>
                <c:pt idx="39070">
                  <c:v>1.1995159999999999E-6</c:v>
                </c:pt>
                <c:pt idx="39071">
                  <c:v>1.1994399999999999E-6</c:v>
                </c:pt>
                <c:pt idx="39072">
                  <c:v>1.1993619999999999E-6</c:v>
                </c:pt>
                <c:pt idx="39073">
                  <c:v>1.1992939999999999E-6</c:v>
                </c:pt>
                <c:pt idx="39074">
                  <c:v>1.19922E-6</c:v>
                </c:pt>
                <c:pt idx="39075">
                  <c:v>1.1991389999999999E-6</c:v>
                </c:pt>
                <c:pt idx="39076">
                  <c:v>1.1990639999999999E-6</c:v>
                </c:pt>
                <c:pt idx="39077">
                  <c:v>1.1989840000000001E-6</c:v>
                </c:pt>
                <c:pt idx="39078">
                  <c:v>1.198914E-6</c:v>
                </c:pt>
                <c:pt idx="39079">
                  <c:v>1.198836E-6</c:v>
                </c:pt>
                <c:pt idx="39080">
                  <c:v>1.198761E-6</c:v>
                </c:pt>
                <c:pt idx="39081">
                  <c:v>1.198682E-6</c:v>
                </c:pt>
                <c:pt idx="39082">
                  <c:v>1.1986090000000001E-6</c:v>
                </c:pt>
                <c:pt idx="39083">
                  <c:v>1.1985310000000001E-6</c:v>
                </c:pt>
                <c:pt idx="39084">
                  <c:v>1.1984569999999999E-6</c:v>
                </c:pt>
                <c:pt idx="39085">
                  <c:v>1.1983790000000001E-6</c:v>
                </c:pt>
                <c:pt idx="39086">
                  <c:v>1.198305E-6</c:v>
                </c:pt>
                <c:pt idx="39087">
                  <c:v>1.1982269999999999E-6</c:v>
                </c:pt>
                <c:pt idx="39088">
                  <c:v>1.1981550000000001E-6</c:v>
                </c:pt>
                <c:pt idx="39089">
                  <c:v>1.198076E-6</c:v>
                </c:pt>
                <c:pt idx="39090">
                  <c:v>1.1980049999999999E-6</c:v>
                </c:pt>
                <c:pt idx="39091">
                  <c:v>1.1979260000000001E-6</c:v>
                </c:pt>
                <c:pt idx="39092">
                  <c:v>1.1978500000000001E-6</c:v>
                </c:pt>
                <c:pt idx="39093">
                  <c:v>1.197771E-6</c:v>
                </c:pt>
                <c:pt idx="39094">
                  <c:v>1.1976960000000001E-6</c:v>
                </c:pt>
                <c:pt idx="39095">
                  <c:v>1.1976190000000001E-6</c:v>
                </c:pt>
                <c:pt idx="39096">
                  <c:v>1.197546E-6</c:v>
                </c:pt>
                <c:pt idx="39097">
                  <c:v>1.1974679999999999E-6</c:v>
                </c:pt>
                <c:pt idx="39098">
                  <c:v>1.1973989999999999E-6</c:v>
                </c:pt>
                <c:pt idx="39099">
                  <c:v>1.1973200000000001E-6</c:v>
                </c:pt>
                <c:pt idx="39100">
                  <c:v>1.1972449999999999E-6</c:v>
                </c:pt>
                <c:pt idx="39101">
                  <c:v>1.197165E-6</c:v>
                </c:pt>
                <c:pt idx="39102">
                  <c:v>1.197093E-6</c:v>
                </c:pt>
                <c:pt idx="39103">
                  <c:v>1.1970149999999999E-6</c:v>
                </c:pt>
                <c:pt idx="39104">
                  <c:v>1.1969370000000001E-6</c:v>
                </c:pt>
                <c:pt idx="39105">
                  <c:v>1.196865E-6</c:v>
                </c:pt>
                <c:pt idx="39106">
                  <c:v>1.1967839999999999E-6</c:v>
                </c:pt>
                <c:pt idx="39107">
                  <c:v>1.1967130000000001E-6</c:v>
                </c:pt>
                <c:pt idx="39108">
                  <c:v>1.1966319999999999E-6</c:v>
                </c:pt>
                <c:pt idx="39109">
                  <c:v>1.196559E-6</c:v>
                </c:pt>
                <c:pt idx="39110">
                  <c:v>1.196482E-6</c:v>
                </c:pt>
                <c:pt idx="39111">
                  <c:v>1.1964140000000001E-6</c:v>
                </c:pt>
                <c:pt idx="39112">
                  <c:v>1.196336E-6</c:v>
                </c:pt>
                <c:pt idx="39113">
                  <c:v>1.1962620000000001E-6</c:v>
                </c:pt>
                <c:pt idx="39114">
                  <c:v>1.196181E-6</c:v>
                </c:pt>
                <c:pt idx="39115">
                  <c:v>1.1961080000000001E-6</c:v>
                </c:pt>
                <c:pt idx="39116">
                  <c:v>1.196028E-6</c:v>
                </c:pt>
                <c:pt idx="39117">
                  <c:v>1.195958E-6</c:v>
                </c:pt>
                <c:pt idx="39118">
                  <c:v>1.1958770000000001E-6</c:v>
                </c:pt>
                <c:pt idx="39119">
                  <c:v>1.1958019999999999E-6</c:v>
                </c:pt>
                <c:pt idx="39120">
                  <c:v>1.195722E-6</c:v>
                </c:pt>
                <c:pt idx="39121">
                  <c:v>1.195651E-6</c:v>
                </c:pt>
                <c:pt idx="39122">
                  <c:v>1.1955710000000001E-6</c:v>
                </c:pt>
                <c:pt idx="39123">
                  <c:v>1.1955010000000001E-6</c:v>
                </c:pt>
                <c:pt idx="39124">
                  <c:v>1.195422E-6</c:v>
                </c:pt>
                <c:pt idx="39125">
                  <c:v>1.1953509999999999E-6</c:v>
                </c:pt>
                <c:pt idx="39126">
                  <c:v>1.1952710000000001E-6</c:v>
                </c:pt>
                <c:pt idx="39127">
                  <c:v>1.1951959999999999E-6</c:v>
                </c:pt>
                <c:pt idx="39128">
                  <c:v>1.1951199999999999E-6</c:v>
                </c:pt>
                <c:pt idx="39129">
                  <c:v>1.1950439999999999E-6</c:v>
                </c:pt>
                <c:pt idx="39130">
                  <c:v>1.194969E-6</c:v>
                </c:pt>
                <c:pt idx="39131">
                  <c:v>1.194892E-6</c:v>
                </c:pt>
                <c:pt idx="39132">
                  <c:v>1.1948209999999999E-6</c:v>
                </c:pt>
                <c:pt idx="39133">
                  <c:v>1.194741E-6</c:v>
                </c:pt>
                <c:pt idx="39134">
                  <c:v>1.1946730000000001E-6</c:v>
                </c:pt>
                <c:pt idx="39135">
                  <c:v>1.1945979999999999E-6</c:v>
                </c:pt>
                <c:pt idx="39136">
                  <c:v>1.194518E-6</c:v>
                </c:pt>
                <c:pt idx="39137">
                  <c:v>1.1944379999999999E-6</c:v>
                </c:pt>
                <c:pt idx="39138">
                  <c:v>1.1943599999999999E-6</c:v>
                </c:pt>
                <c:pt idx="39139">
                  <c:v>1.194279E-6</c:v>
                </c:pt>
                <c:pt idx="39140">
                  <c:v>1.1942069999999999E-6</c:v>
                </c:pt>
                <c:pt idx="39141">
                  <c:v>1.1941299999999999E-6</c:v>
                </c:pt>
                <c:pt idx="39142">
                  <c:v>1.194055E-6</c:v>
                </c:pt>
                <c:pt idx="39143">
                  <c:v>1.1939820000000001E-6</c:v>
                </c:pt>
                <c:pt idx="39144">
                  <c:v>1.193904E-6</c:v>
                </c:pt>
                <c:pt idx="39145">
                  <c:v>1.193835E-6</c:v>
                </c:pt>
                <c:pt idx="39146">
                  <c:v>1.1937549999999999E-6</c:v>
                </c:pt>
                <c:pt idx="39147">
                  <c:v>1.1936830000000001E-6</c:v>
                </c:pt>
                <c:pt idx="39148">
                  <c:v>1.1936000000000001E-6</c:v>
                </c:pt>
                <c:pt idx="39149">
                  <c:v>1.1935249999999999E-6</c:v>
                </c:pt>
                <c:pt idx="39150">
                  <c:v>1.1934479999999999E-6</c:v>
                </c:pt>
                <c:pt idx="39151">
                  <c:v>1.19338E-6</c:v>
                </c:pt>
                <c:pt idx="39152">
                  <c:v>1.193306E-6</c:v>
                </c:pt>
                <c:pt idx="39153">
                  <c:v>1.1932230000000001E-6</c:v>
                </c:pt>
                <c:pt idx="39154">
                  <c:v>1.1931479999999999E-6</c:v>
                </c:pt>
                <c:pt idx="39155">
                  <c:v>1.193068E-6</c:v>
                </c:pt>
                <c:pt idx="39156">
                  <c:v>1.192998E-6</c:v>
                </c:pt>
                <c:pt idx="39157">
                  <c:v>1.192923E-6</c:v>
                </c:pt>
                <c:pt idx="39158">
                  <c:v>1.1928419999999999E-6</c:v>
                </c:pt>
                <c:pt idx="39159">
                  <c:v>1.1927649999999999E-6</c:v>
                </c:pt>
                <c:pt idx="39160">
                  <c:v>1.1926860000000001E-6</c:v>
                </c:pt>
                <c:pt idx="39161">
                  <c:v>1.1926119999999999E-6</c:v>
                </c:pt>
                <c:pt idx="39162">
                  <c:v>1.1925349999999999E-6</c:v>
                </c:pt>
                <c:pt idx="39163">
                  <c:v>1.1924649999999999E-6</c:v>
                </c:pt>
                <c:pt idx="39164">
                  <c:v>1.192386E-6</c:v>
                </c:pt>
                <c:pt idx="39165">
                  <c:v>1.1923180000000001E-6</c:v>
                </c:pt>
                <c:pt idx="39166">
                  <c:v>1.1922420000000001E-6</c:v>
                </c:pt>
                <c:pt idx="39167">
                  <c:v>1.1921589999999999E-6</c:v>
                </c:pt>
                <c:pt idx="39168">
                  <c:v>1.1920829999999999E-6</c:v>
                </c:pt>
                <c:pt idx="39169">
                  <c:v>1.1920040000000001E-6</c:v>
                </c:pt>
                <c:pt idx="39170">
                  <c:v>1.191932E-6</c:v>
                </c:pt>
                <c:pt idx="39171">
                  <c:v>1.191855E-6</c:v>
                </c:pt>
                <c:pt idx="39172">
                  <c:v>1.1917810000000001E-6</c:v>
                </c:pt>
                <c:pt idx="39173">
                  <c:v>1.191703E-6</c:v>
                </c:pt>
                <c:pt idx="39174">
                  <c:v>1.191633E-6</c:v>
                </c:pt>
                <c:pt idx="39175">
                  <c:v>1.191556E-6</c:v>
                </c:pt>
                <c:pt idx="39176">
                  <c:v>1.191478E-6</c:v>
                </c:pt>
                <c:pt idx="39177">
                  <c:v>1.191403E-6</c:v>
                </c:pt>
                <c:pt idx="39178">
                  <c:v>1.191324E-6</c:v>
                </c:pt>
                <c:pt idx="39179">
                  <c:v>1.1912539999999999E-6</c:v>
                </c:pt>
                <c:pt idx="39180">
                  <c:v>1.1911769999999999E-6</c:v>
                </c:pt>
                <c:pt idx="39181">
                  <c:v>1.191097E-6</c:v>
                </c:pt>
                <c:pt idx="39182">
                  <c:v>1.1910239999999999E-6</c:v>
                </c:pt>
                <c:pt idx="39183">
                  <c:v>1.1909440000000001E-6</c:v>
                </c:pt>
                <c:pt idx="39184">
                  <c:v>1.190873E-6</c:v>
                </c:pt>
                <c:pt idx="39185">
                  <c:v>1.1907920000000001E-6</c:v>
                </c:pt>
                <c:pt idx="39186">
                  <c:v>1.190719E-6</c:v>
                </c:pt>
                <c:pt idx="39187">
                  <c:v>1.1906409999999999E-6</c:v>
                </c:pt>
                <c:pt idx="39188">
                  <c:v>1.1905709999999999E-6</c:v>
                </c:pt>
                <c:pt idx="39189">
                  <c:v>1.1904920000000001E-6</c:v>
                </c:pt>
                <c:pt idx="39190">
                  <c:v>1.190421E-6</c:v>
                </c:pt>
                <c:pt idx="39191">
                  <c:v>1.1903399999999999E-6</c:v>
                </c:pt>
                <c:pt idx="39192">
                  <c:v>1.190267E-6</c:v>
                </c:pt>
                <c:pt idx="39193">
                  <c:v>1.19019E-6</c:v>
                </c:pt>
                <c:pt idx="39194">
                  <c:v>1.19012E-6</c:v>
                </c:pt>
                <c:pt idx="39195">
                  <c:v>1.1900409999999999E-6</c:v>
                </c:pt>
                <c:pt idx="39196">
                  <c:v>1.189968E-6</c:v>
                </c:pt>
                <c:pt idx="39197">
                  <c:v>1.189885E-6</c:v>
                </c:pt>
                <c:pt idx="39198">
                  <c:v>1.1898109999999999E-6</c:v>
                </c:pt>
                <c:pt idx="39199">
                  <c:v>1.1897320000000001E-6</c:v>
                </c:pt>
                <c:pt idx="39200">
                  <c:v>1.189662E-6</c:v>
                </c:pt>
                <c:pt idx="39201">
                  <c:v>1.189584E-6</c:v>
                </c:pt>
                <c:pt idx="39202">
                  <c:v>1.1895100000000001E-6</c:v>
                </c:pt>
                <c:pt idx="39203">
                  <c:v>1.18943E-6</c:v>
                </c:pt>
                <c:pt idx="39204">
                  <c:v>1.1893589999999999E-6</c:v>
                </c:pt>
                <c:pt idx="39205">
                  <c:v>1.1892829999999999E-6</c:v>
                </c:pt>
                <c:pt idx="39206">
                  <c:v>1.189207E-6</c:v>
                </c:pt>
                <c:pt idx="39207">
                  <c:v>1.1891279999999999E-6</c:v>
                </c:pt>
                <c:pt idx="39208">
                  <c:v>1.1890580000000001E-6</c:v>
                </c:pt>
                <c:pt idx="39209">
                  <c:v>1.1889810000000001E-6</c:v>
                </c:pt>
                <c:pt idx="39210">
                  <c:v>1.188901E-6</c:v>
                </c:pt>
                <c:pt idx="39211">
                  <c:v>1.1888299999999999E-6</c:v>
                </c:pt>
                <c:pt idx="39212">
                  <c:v>1.1887510000000001E-6</c:v>
                </c:pt>
                <c:pt idx="39213">
                  <c:v>1.1886820000000001E-6</c:v>
                </c:pt>
                <c:pt idx="39214">
                  <c:v>1.1886050000000001E-6</c:v>
                </c:pt>
                <c:pt idx="39215">
                  <c:v>1.188525E-6</c:v>
                </c:pt>
                <c:pt idx="39216">
                  <c:v>1.1884529999999999E-6</c:v>
                </c:pt>
                <c:pt idx="39217">
                  <c:v>1.1883750000000001E-6</c:v>
                </c:pt>
                <c:pt idx="39218">
                  <c:v>1.188296E-6</c:v>
                </c:pt>
                <c:pt idx="39219">
                  <c:v>1.188225E-6</c:v>
                </c:pt>
                <c:pt idx="39220">
                  <c:v>1.1881459999999999E-6</c:v>
                </c:pt>
                <c:pt idx="39221">
                  <c:v>1.1880769999999999E-6</c:v>
                </c:pt>
                <c:pt idx="39222">
                  <c:v>1.187998E-6</c:v>
                </c:pt>
                <c:pt idx="39223">
                  <c:v>1.1879249999999999E-6</c:v>
                </c:pt>
                <c:pt idx="39224">
                  <c:v>1.1878460000000001E-6</c:v>
                </c:pt>
                <c:pt idx="39225">
                  <c:v>1.187773E-6</c:v>
                </c:pt>
                <c:pt idx="39226">
                  <c:v>1.187696E-6</c:v>
                </c:pt>
                <c:pt idx="39227">
                  <c:v>1.187627E-6</c:v>
                </c:pt>
                <c:pt idx="39228">
                  <c:v>1.1875479999999999E-6</c:v>
                </c:pt>
                <c:pt idx="39229">
                  <c:v>1.1874770000000001E-6</c:v>
                </c:pt>
                <c:pt idx="39230">
                  <c:v>1.1873959999999999E-6</c:v>
                </c:pt>
                <c:pt idx="39231">
                  <c:v>1.187323E-6</c:v>
                </c:pt>
                <c:pt idx="39232">
                  <c:v>1.187245E-6</c:v>
                </c:pt>
                <c:pt idx="39233">
                  <c:v>1.1871729999999999E-6</c:v>
                </c:pt>
                <c:pt idx="39234">
                  <c:v>1.1870959999999999E-6</c:v>
                </c:pt>
                <c:pt idx="39235">
                  <c:v>1.1870259999999999E-6</c:v>
                </c:pt>
                <c:pt idx="39236">
                  <c:v>1.1869499999999999E-6</c:v>
                </c:pt>
                <c:pt idx="39237">
                  <c:v>1.186876E-6</c:v>
                </c:pt>
                <c:pt idx="39238">
                  <c:v>1.1867950000000001E-6</c:v>
                </c:pt>
                <c:pt idx="39239">
                  <c:v>1.186724E-6</c:v>
                </c:pt>
                <c:pt idx="39240">
                  <c:v>1.1866439999999999E-6</c:v>
                </c:pt>
                <c:pt idx="39241">
                  <c:v>1.1865739999999999E-6</c:v>
                </c:pt>
                <c:pt idx="39242">
                  <c:v>1.1864969999999999E-6</c:v>
                </c:pt>
                <c:pt idx="39243">
                  <c:v>1.1864209999999999E-6</c:v>
                </c:pt>
                <c:pt idx="39244">
                  <c:v>1.1863420000000001E-6</c:v>
                </c:pt>
                <c:pt idx="39245">
                  <c:v>1.186272E-6</c:v>
                </c:pt>
                <c:pt idx="39246">
                  <c:v>1.186195E-6</c:v>
                </c:pt>
                <c:pt idx="39247">
                  <c:v>1.1861209999999999E-6</c:v>
                </c:pt>
                <c:pt idx="39248">
                  <c:v>1.1860439999999999E-6</c:v>
                </c:pt>
                <c:pt idx="39249">
                  <c:v>1.1859740000000001E-6</c:v>
                </c:pt>
                <c:pt idx="39250">
                  <c:v>1.185896E-6</c:v>
                </c:pt>
                <c:pt idx="39251">
                  <c:v>1.185827E-6</c:v>
                </c:pt>
                <c:pt idx="39252">
                  <c:v>1.185748E-6</c:v>
                </c:pt>
                <c:pt idx="39253">
                  <c:v>1.185673E-6</c:v>
                </c:pt>
                <c:pt idx="39254">
                  <c:v>1.185594E-6</c:v>
                </c:pt>
                <c:pt idx="39255">
                  <c:v>1.1855239999999999E-6</c:v>
                </c:pt>
                <c:pt idx="39256">
                  <c:v>1.18545E-6</c:v>
                </c:pt>
                <c:pt idx="39257">
                  <c:v>1.1853680000000001E-6</c:v>
                </c:pt>
                <c:pt idx="39258">
                  <c:v>1.1852939999999999E-6</c:v>
                </c:pt>
                <c:pt idx="39259">
                  <c:v>1.1852159999999999E-6</c:v>
                </c:pt>
                <c:pt idx="39260">
                  <c:v>1.1851469999999999E-6</c:v>
                </c:pt>
                <c:pt idx="39261">
                  <c:v>1.1850699999999999E-6</c:v>
                </c:pt>
                <c:pt idx="39262">
                  <c:v>1.1850000000000001E-6</c:v>
                </c:pt>
                <c:pt idx="39263">
                  <c:v>1.184921E-6</c:v>
                </c:pt>
                <c:pt idx="39264">
                  <c:v>1.1848489999999999E-6</c:v>
                </c:pt>
                <c:pt idx="39265">
                  <c:v>1.184774E-6</c:v>
                </c:pt>
                <c:pt idx="39266">
                  <c:v>1.184706E-6</c:v>
                </c:pt>
                <c:pt idx="39267">
                  <c:v>1.1846310000000001E-6</c:v>
                </c:pt>
                <c:pt idx="39268">
                  <c:v>1.1845499999999999E-6</c:v>
                </c:pt>
                <c:pt idx="39269">
                  <c:v>1.1844770000000001E-6</c:v>
                </c:pt>
                <c:pt idx="39270">
                  <c:v>1.1843959999999999E-6</c:v>
                </c:pt>
                <c:pt idx="39271">
                  <c:v>1.1843259999999999E-6</c:v>
                </c:pt>
                <c:pt idx="39272">
                  <c:v>1.1842470000000001E-6</c:v>
                </c:pt>
                <c:pt idx="39273">
                  <c:v>1.1841739999999999E-6</c:v>
                </c:pt>
                <c:pt idx="39274">
                  <c:v>1.184098E-6</c:v>
                </c:pt>
                <c:pt idx="39275">
                  <c:v>1.1840250000000001E-6</c:v>
                </c:pt>
                <c:pt idx="39276">
                  <c:v>1.1839499999999999E-6</c:v>
                </c:pt>
                <c:pt idx="39277">
                  <c:v>1.1838790000000001E-6</c:v>
                </c:pt>
                <c:pt idx="39278">
                  <c:v>1.183801E-6</c:v>
                </c:pt>
                <c:pt idx="39279">
                  <c:v>1.1837330000000001E-6</c:v>
                </c:pt>
                <c:pt idx="39280">
                  <c:v>1.183656E-6</c:v>
                </c:pt>
                <c:pt idx="39281">
                  <c:v>1.183577E-6</c:v>
                </c:pt>
                <c:pt idx="39282">
                  <c:v>1.1835059999999999E-6</c:v>
                </c:pt>
                <c:pt idx="39283">
                  <c:v>1.183432E-6</c:v>
                </c:pt>
                <c:pt idx="39284">
                  <c:v>1.1833500000000001E-6</c:v>
                </c:pt>
                <c:pt idx="39285">
                  <c:v>1.183277E-6</c:v>
                </c:pt>
                <c:pt idx="39286">
                  <c:v>1.1831989999999999E-6</c:v>
                </c:pt>
                <c:pt idx="39287">
                  <c:v>1.1831299999999999E-6</c:v>
                </c:pt>
                <c:pt idx="39288">
                  <c:v>1.1830520000000001E-6</c:v>
                </c:pt>
                <c:pt idx="39289">
                  <c:v>1.1829820000000001E-6</c:v>
                </c:pt>
                <c:pt idx="39290">
                  <c:v>1.182904E-6</c:v>
                </c:pt>
                <c:pt idx="39291">
                  <c:v>1.182835E-6</c:v>
                </c:pt>
                <c:pt idx="39292">
                  <c:v>1.182757E-6</c:v>
                </c:pt>
                <c:pt idx="39293">
                  <c:v>1.1826839999999999E-6</c:v>
                </c:pt>
                <c:pt idx="39294">
                  <c:v>1.1826079999999999E-6</c:v>
                </c:pt>
                <c:pt idx="39295">
                  <c:v>1.1825300000000001E-6</c:v>
                </c:pt>
                <c:pt idx="39296">
                  <c:v>1.1824600000000001E-6</c:v>
                </c:pt>
                <c:pt idx="39297">
                  <c:v>1.1823859999999999E-6</c:v>
                </c:pt>
                <c:pt idx="39298">
                  <c:v>1.18231E-6</c:v>
                </c:pt>
                <c:pt idx="39299">
                  <c:v>1.1822370000000001E-6</c:v>
                </c:pt>
                <c:pt idx="39300">
                  <c:v>1.182158E-6</c:v>
                </c:pt>
                <c:pt idx="39301">
                  <c:v>1.182083E-6</c:v>
                </c:pt>
                <c:pt idx="39302">
                  <c:v>1.182006E-6</c:v>
                </c:pt>
                <c:pt idx="39303">
                  <c:v>1.181936E-6</c:v>
                </c:pt>
                <c:pt idx="39304">
                  <c:v>1.18186E-6</c:v>
                </c:pt>
                <c:pt idx="39305">
                  <c:v>1.1817879999999999E-6</c:v>
                </c:pt>
                <c:pt idx="39306">
                  <c:v>1.181712E-6</c:v>
                </c:pt>
                <c:pt idx="39307">
                  <c:v>1.1816400000000001E-6</c:v>
                </c:pt>
                <c:pt idx="39308">
                  <c:v>1.1815639999999999E-6</c:v>
                </c:pt>
                <c:pt idx="39309">
                  <c:v>1.1814930000000001E-6</c:v>
                </c:pt>
                <c:pt idx="39310">
                  <c:v>1.181415E-6</c:v>
                </c:pt>
                <c:pt idx="39311">
                  <c:v>1.1813429999999999E-6</c:v>
                </c:pt>
                <c:pt idx="39312">
                  <c:v>1.1812649999999999E-6</c:v>
                </c:pt>
                <c:pt idx="39313">
                  <c:v>1.181192E-6</c:v>
                </c:pt>
                <c:pt idx="39314">
                  <c:v>1.181116E-6</c:v>
                </c:pt>
                <c:pt idx="39315">
                  <c:v>1.1810410000000001E-6</c:v>
                </c:pt>
                <c:pt idx="39316">
                  <c:v>1.1809669999999999E-6</c:v>
                </c:pt>
                <c:pt idx="39317">
                  <c:v>1.180892E-6</c:v>
                </c:pt>
                <c:pt idx="39318">
                  <c:v>1.180823E-6</c:v>
                </c:pt>
                <c:pt idx="39319">
                  <c:v>1.180746E-6</c:v>
                </c:pt>
                <c:pt idx="39320">
                  <c:v>1.180678E-6</c:v>
                </c:pt>
                <c:pt idx="39321">
                  <c:v>1.1805989999999999E-6</c:v>
                </c:pt>
                <c:pt idx="39322">
                  <c:v>1.180523E-6</c:v>
                </c:pt>
                <c:pt idx="39323">
                  <c:v>1.180446E-6</c:v>
                </c:pt>
                <c:pt idx="39324">
                  <c:v>1.180371E-6</c:v>
                </c:pt>
                <c:pt idx="39325">
                  <c:v>1.1802970000000001E-6</c:v>
                </c:pt>
                <c:pt idx="39326">
                  <c:v>1.1802229999999999E-6</c:v>
                </c:pt>
                <c:pt idx="39327">
                  <c:v>1.18015E-6</c:v>
                </c:pt>
                <c:pt idx="39328">
                  <c:v>1.1800769999999999E-6</c:v>
                </c:pt>
                <c:pt idx="39329">
                  <c:v>1.180004E-6</c:v>
                </c:pt>
                <c:pt idx="39330">
                  <c:v>1.1799299999999999E-6</c:v>
                </c:pt>
                <c:pt idx="39331">
                  <c:v>1.179856E-6</c:v>
                </c:pt>
                <c:pt idx="39332">
                  <c:v>1.179782E-6</c:v>
                </c:pt>
                <c:pt idx="39333">
                  <c:v>1.179705E-6</c:v>
                </c:pt>
                <c:pt idx="39334">
                  <c:v>1.179636E-6</c:v>
                </c:pt>
                <c:pt idx="39335">
                  <c:v>1.179558E-6</c:v>
                </c:pt>
                <c:pt idx="39336">
                  <c:v>1.1794859999999999E-6</c:v>
                </c:pt>
                <c:pt idx="39337">
                  <c:v>1.179406E-6</c:v>
                </c:pt>
                <c:pt idx="39338">
                  <c:v>1.179334E-6</c:v>
                </c:pt>
                <c:pt idx="39339">
                  <c:v>1.179257E-6</c:v>
                </c:pt>
                <c:pt idx="39340">
                  <c:v>1.179188E-6</c:v>
                </c:pt>
                <c:pt idx="39341">
                  <c:v>1.1791089999999999E-6</c:v>
                </c:pt>
                <c:pt idx="39342">
                  <c:v>1.179037E-6</c:v>
                </c:pt>
                <c:pt idx="39343">
                  <c:v>1.1789620000000001E-6</c:v>
                </c:pt>
                <c:pt idx="39344">
                  <c:v>1.1788940000000001E-6</c:v>
                </c:pt>
                <c:pt idx="39345">
                  <c:v>1.1788189999999999E-6</c:v>
                </c:pt>
                <c:pt idx="39346">
                  <c:v>1.1787470000000001E-6</c:v>
                </c:pt>
                <c:pt idx="39347">
                  <c:v>1.178669E-6</c:v>
                </c:pt>
                <c:pt idx="39348">
                  <c:v>1.178591E-6</c:v>
                </c:pt>
                <c:pt idx="39349">
                  <c:v>1.178515E-6</c:v>
                </c:pt>
                <c:pt idx="39350">
                  <c:v>1.178439E-6</c:v>
                </c:pt>
                <c:pt idx="39351">
                  <c:v>1.178369E-6</c:v>
                </c:pt>
                <c:pt idx="39352">
                  <c:v>1.178292E-6</c:v>
                </c:pt>
                <c:pt idx="39353">
                  <c:v>1.1782269999999999E-6</c:v>
                </c:pt>
                <c:pt idx="39354">
                  <c:v>1.1781490000000001E-6</c:v>
                </c:pt>
                <c:pt idx="39355">
                  <c:v>1.1780790000000001E-6</c:v>
                </c:pt>
                <c:pt idx="39356">
                  <c:v>1.177999E-6</c:v>
                </c:pt>
                <c:pt idx="39357">
                  <c:v>1.1779279999999999E-6</c:v>
                </c:pt>
                <c:pt idx="39358">
                  <c:v>1.177848E-6</c:v>
                </c:pt>
                <c:pt idx="39359">
                  <c:v>1.1777759999999999E-6</c:v>
                </c:pt>
                <c:pt idx="39360">
                  <c:v>1.1776989999999999E-6</c:v>
                </c:pt>
                <c:pt idx="39361">
                  <c:v>1.1776289999999999E-6</c:v>
                </c:pt>
                <c:pt idx="39362">
                  <c:v>1.177554E-6</c:v>
                </c:pt>
                <c:pt idx="39363">
                  <c:v>1.177487E-6</c:v>
                </c:pt>
                <c:pt idx="39364">
                  <c:v>1.17741E-6</c:v>
                </c:pt>
                <c:pt idx="39365">
                  <c:v>1.1773379999999999E-6</c:v>
                </c:pt>
                <c:pt idx="39366">
                  <c:v>1.1772619999999999E-6</c:v>
                </c:pt>
                <c:pt idx="39367">
                  <c:v>1.177189E-6</c:v>
                </c:pt>
                <c:pt idx="39368">
                  <c:v>1.177109E-6</c:v>
                </c:pt>
                <c:pt idx="39369">
                  <c:v>1.17704E-6</c:v>
                </c:pt>
                <c:pt idx="39370">
                  <c:v>1.1769619999999999E-6</c:v>
                </c:pt>
                <c:pt idx="39371">
                  <c:v>1.1768900000000001E-6</c:v>
                </c:pt>
                <c:pt idx="39372">
                  <c:v>1.17681E-6</c:v>
                </c:pt>
                <c:pt idx="39373">
                  <c:v>1.176742E-6</c:v>
                </c:pt>
                <c:pt idx="39374">
                  <c:v>1.176667E-6</c:v>
                </c:pt>
                <c:pt idx="39375">
                  <c:v>1.1765939999999999E-6</c:v>
                </c:pt>
                <c:pt idx="39376">
                  <c:v>1.1765179999999999E-6</c:v>
                </c:pt>
                <c:pt idx="39377">
                  <c:v>1.17645E-6</c:v>
                </c:pt>
                <c:pt idx="39378">
                  <c:v>1.176375E-6</c:v>
                </c:pt>
                <c:pt idx="39379">
                  <c:v>1.176297E-6</c:v>
                </c:pt>
                <c:pt idx="39380">
                  <c:v>1.176228E-6</c:v>
                </c:pt>
                <c:pt idx="39381">
                  <c:v>1.17615E-6</c:v>
                </c:pt>
                <c:pt idx="39382">
                  <c:v>1.1760780000000001E-6</c:v>
                </c:pt>
                <c:pt idx="39383">
                  <c:v>1.175999E-6</c:v>
                </c:pt>
                <c:pt idx="39384">
                  <c:v>1.17593E-6</c:v>
                </c:pt>
                <c:pt idx="39385">
                  <c:v>1.175854E-6</c:v>
                </c:pt>
                <c:pt idx="39386">
                  <c:v>1.1757809999999999E-6</c:v>
                </c:pt>
                <c:pt idx="39387">
                  <c:v>1.1757029999999999E-6</c:v>
                </c:pt>
                <c:pt idx="39388">
                  <c:v>1.175636E-6</c:v>
                </c:pt>
                <c:pt idx="39389">
                  <c:v>1.17556E-6</c:v>
                </c:pt>
                <c:pt idx="39390">
                  <c:v>1.1754899999999999E-6</c:v>
                </c:pt>
                <c:pt idx="39391">
                  <c:v>1.1754100000000001E-6</c:v>
                </c:pt>
                <c:pt idx="39392">
                  <c:v>1.17534E-6</c:v>
                </c:pt>
                <c:pt idx="39393">
                  <c:v>1.175262E-6</c:v>
                </c:pt>
                <c:pt idx="39394">
                  <c:v>1.175194E-6</c:v>
                </c:pt>
                <c:pt idx="39395">
                  <c:v>1.175116E-6</c:v>
                </c:pt>
                <c:pt idx="39396">
                  <c:v>1.1750439999999999E-6</c:v>
                </c:pt>
                <c:pt idx="39397">
                  <c:v>1.1749669999999999E-6</c:v>
                </c:pt>
                <c:pt idx="39398">
                  <c:v>1.1748960000000001E-6</c:v>
                </c:pt>
                <c:pt idx="39399">
                  <c:v>1.1748190000000001E-6</c:v>
                </c:pt>
                <c:pt idx="39400">
                  <c:v>1.1747500000000001E-6</c:v>
                </c:pt>
                <c:pt idx="39401">
                  <c:v>1.1746740000000001E-6</c:v>
                </c:pt>
                <c:pt idx="39402">
                  <c:v>1.174601E-6</c:v>
                </c:pt>
                <c:pt idx="39403">
                  <c:v>1.174526E-6</c:v>
                </c:pt>
                <c:pt idx="39404">
                  <c:v>1.1744520000000001E-6</c:v>
                </c:pt>
                <c:pt idx="39405">
                  <c:v>1.174378E-6</c:v>
                </c:pt>
                <c:pt idx="39406">
                  <c:v>1.1743050000000001E-6</c:v>
                </c:pt>
                <c:pt idx="39407">
                  <c:v>1.1742319999999999E-6</c:v>
                </c:pt>
                <c:pt idx="39408">
                  <c:v>1.174157E-6</c:v>
                </c:pt>
                <c:pt idx="39409">
                  <c:v>1.174089E-6</c:v>
                </c:pt>
                <c:pt idx="39410">
                  <c:v>1.17401E-6</c:v>
                </c:pt>
                <c:pt idx="39411">
                  <c:v>1.173943E-6</c:v>
                </c:pt>
                <c:pt idx="39412">
                  <c:v>1.173867E-6</c:v>
                </c:pt>
                <c:pt idx="39413">
                  <c:v>1.173788E-6</c:v>
                </c:pt>
                <c:pt idx="39414">
                  <c:v>1.1737150000000001E-6</c:v>
                </c:pt>
                <c:pt idx="39415">
                  <c:v>1.173636E-6</c:v>
                </c:pt>
                <c:pt idx="39416">
                  <c:v>1.1735700000000001E-6</c:v>
                </c:pt>
                <c:pt idx="39417">
                  <c:v>1.1735000000000001E-6</c:v>
                </c:pt>
                <c:pt idx="39418">
                  <c:v>1.173421E-6</c:v>
                </c:pt>
                <c:pt idx="39419">
                  <c:v>1.1733470000000001E-6</c:v>
                </c:pt>
                <c:pt idx="39420">
                  <c:v>1.173269E-6</c:v>
                </c:pt>
                <c:pt idx="39421">
                  <c:v>1.173197E-6</c:v>
                </c:pt>
                <c:pt idx="39422">
                  <c:v>1.173121E-6</c:v>
                </c:pt>
                <c:pt idx="39423">
                  <c:v>1.173053E-6</c:v>
                </c:pt>
                <c:pt idx="39424">
                  <c:v>1.1729799999999999E-6</c:v>
                </c:pt>
                <c:pt idx="39425">
                  <c:v>1.172905E-6</c:v>
                </c:pt>
                <c:pt idx="39426">
                  <c:v>1.1728349999999999E-6</c:v>
                </c:pt>
                <c:pt idx="39427">
                  <c:v>1.1727579999999999E-6</c:v>
                </c:pt>
                <c:pt idx="39428">
                  <c:v>1.172684E-6</c:v>
                </c:pt>
                <c:pt idx="39429">
                  <c:v>1.172607E-6</c:v>
                </c:pt>
                <c:pt idx="39430">
                  <c:v>1.1725349999999999E-6</c:v>
                </c:pt>
                <c:pt idx="39431">
                  <c:v>1.1724589999999999E-6</c:v>
                </c:pt>
                <c:pt idx="39432">
                  <c:v>1.1723880000000001E-6</c:v>
                </c:pt>
                <c:pt idx="39433">
                  <c:v>1.1723110000000001E-6</c:v>
                </c:pt>
                <c:pt idx="39434">
                  <c:v>1.1722420000000001E-6</c:v>
                </c:pt>
                <c:pt idx="39435">
                  <c:v>1.1721660000000001E-6</c:v>
                </c:pt>
                <c:pt idx="39436">
                  <c:v>1.1720890000000001E-6</c:v>
                </c:pt>
                <c:pt idx="39437">
                  <c:v>1.1720190000000001E-6</c:v>
                </c:pt>
                <c:pt idx="39438">
                  <c:v>1.1719449999999999E-6</c:v>
                </c:pt>
                <c:pt idx="39439">
                  <c:v>1.1718689999999999E-6</c:v>
                </c:pt>
                <c:pt idx="39440">
                  <c:v>1.1717919999999999E-6</c:v>
                </c:pt>
                <c:pt idx="39441">
                  <c:v>1.171717E-6</c:v>
                </c:pt>
                <c:pt idx="39442">
                  <c:v>1.171642E-6</c:v>
                </c:pt>
                <c:pt idx="39443">
                  <c:v>1.171571E-6</c:v>
                </c:pt>
                <c:pt idx="39444">
                  <c:v>1.171495E-6</c:v>
                </c:pt>
                <c:pt idx="39445">
                  <c:v>1.1714299999999999E-6</c:v>
                </c:pt>
                <c:pt idx="39446">
                  <c:v>1.171357E-6</c:v>
                </c:pt>
                <c:pt idx="39447">
                  <c:v>1.1712769999999999E-6</c:v>
                </c:pt>
                <c:pt idx="39448">
                  <c:v>1.171205E-6</c:v>
                </c:pt>
                <c:pt idx="39449">
                  <c:v>1.1711249999999999E-6</c:v>
                </c:pt>
                <c:pt idx="39450">
                  <c:v>1.1710559999999999E-6</c:v>
                </c:pt>
                <c:pt idx="39451">
                  <c:v>1.1709770000000001E-6</c:v>
                </c:pt>
                <c:pt idx="39452">
                  <c:v>1.170905E-6</c:v>
                </c:pt>
                <c:pt idx="39453">
                  <c:v>1.1708300000000001E-6</c:v>
                </c:pt>
                <c:pt idx="39454">
                  <c:v>1.170758E-6</c:v>
                </c:pt>
                <c:pt idx="39455">
                  <c:v>1.170682E-6</c:v>
                </c:pt>
                <c:pt idx="39456">
                  <c:v>1.170614E-6</c:v>
                </c:pt>
                <c:pt idx="39457">
                  <c:v>1.1705390000000001E-6</c:v>
                </c:pt>
                <c:pt idx="39458">
                  <c:v>1.1704620000000001E-6</c:v>
                </c:pt>
                <c:pt idx="39459">
                  <c:v>1.170392E-6</c:v>
                </c:pt>
                <c:pt idx="39460">
                  <c:v>1.1703170000000001E-6</c:v>
                </c:pt>
                <c:pt idx="39461">
                  <c:v>1.1702419999999999E-6</c:v>
                </c:pt>
                <c:pt idx="39462">
                  <c:v>1.1701659999999999E-6</c:v>
                </c:pt>
                <c:pt idx="39463">
                  <c:v>1.1700879999999999E-6</c:v>
                </c:pt>
                <c:pt idx="39464">
                  <c:v>1.1700199999999999E-6</c:v>
                </c:pt>
                <c:pt idx="39465">
                  <c:v>1.169944E-6</c:v>
                </c:pt>
                <c:pt idx="39466">
                  <c:v>1.169869E-6</c:v>
                </c:pt>
                <c:pt idx="39467">
                  <c:v>1.169799E-6</c:v>
                </c:pt>
                <c:pt idx="39468">
                  <c:v>1.1697209999999999E-6</c:v>
                </c:pt>
                <c:pt idx="39469">
                  <c:v>1.169653E-6</c:v>
                </c:pt>
                <c:pt idx="39470">
                  <c:v>1.1695739999999999E-6</c:v>
                </c:pt>
                <c:pt idx="39471">
                  <c:v>1.1695030000000001E-6</c:v>
                </c:pt>
                <c:pt idx="39472">
                  <c:v>1.169425E-6</c:v>
                </c:pt>
                <c:pt idx="39473">
                  <c:v>1.169354E-6</c:v>
                </c:pt>
                <c:pt idx="39474">
                  <c:v>1.169277E-6</c:v>
                </c:pt>
                <c:pt idx="39475">
                  <c:v>1.1692069999999999E-6</c:v>
                </c:pt>
                <c:pt idx="39476">
                  <c:v>1.169131E-6</c:v>
                </c:pt>
                <c:pt idx="39477">
                  <c:v>1.169062E-6</c:v>
                </c:pt>
                <c:pt idx="39478">
                  <c:v>1.1689839999999999E-6</c:v>
                </c:pt>
                <c:pt idx="39479">
                  <c:v>1.1689130000000001E-6</c:v>
                </c:pt>
                <c:pt idx="39480">
                  <c:v>1.1688370000000001E-6</c:v>
                </c:pt>
                <c:pt idx="39481">
                  <c:v>1.1687670000000001E-6</c:v>
                </c:pt>
                <c:pt idx="39482">
                  <c:v>1.168688E-6</c:v>
                </c:pt>
                <c:pt idx="39483">
                  <c:v>1.168618E-6</c:v>
                </c:pt>
                <c:pt idx="39484">
                  <c:v>1.16854E-6</c:v>
                </c:pt>
                <c:pt idx="39485">
                  <c:v>1.1684680000000001E-6</c:v>
                </c:pt>
                <c:pt idx="39486">
                  <c:v>1.1683920000000001E-6</c:v>
                </c:pt>
                <c:pt idx="39487">
                  <c:v>1.1683230000000001E-6</c:v>
                </c:pt>
                <c:pt idx="39488">
                  <c:v>1.1682460000000001E-6</c:v>
                </c:pt>
                <c:pt idx="39489">
                  <c:v>1.1681760000000001E-6</c:v>
                </c:pt>
                <c:pt idx="39490">
                  <c:v>1.168097E-6</c:v>
                </c:pt>
                <c:pt idx="39491">
                  <c:v>1.1680249999999999E-6</c:v>
                </c:pt>
                <c:pt idx="39492">
                  <c:v>1.167951E-6</c:v>
                </c:pt>
                <c:pt idx="39493">
                  <c:v>1.1678840000000001E-6</c:v>
                </c:pt>
                <c:pt idx="39494">
                  <c:v>1.167812E-6</c:v>
                </c:pt>
                <c:pt idx="39495">
                  <c:v>1.1677329999999999E-6</c:v>
                </c:pt>
                <c:pt idx="39496">
                  <c:v>1.1676569999999999E-6</c:v>
                </c:pt>
                <c:pt idx="39497">
                  <c:v>1.1675799999999999E-6</c:v>
                </c:pt>
                <c:pt idx="39498">
                  <c:v>1.167505E-6</c:v>
                </c:pt>
                <c:pt idx="39499">
                  <c:v>1.16743E-6</c:v>
                </c:pt>
                <c:pt idx="39500">
                  <c:v>1.1673579999999999E-6</c:v>
                </c:pt>
                <c:pt idx="39501">
                  <c:v>1.1672860000000001E-6</c:v>
                </c:pt>
                <c:pt idx="39502">
                  <c:v>1.167213E-6</c:v>
                </c:pt>
                <c:pt idx="39503">
                  <c:v>1.167144E-6</c:v>
                </c:pt>
                <c:pt idx="39504">
                  <c:v>1.1670659999999999E-6</c:v>
                </c:pt>
                <c:pt idx="39505">
                  <c:v>1.166998E-6</c:v>
                </c:pt>
                <c:pt idx="39506">
                  <c:v>1.1669180000000001E-6</c:v>
                </c:pt>
                <c:pt idx="39507">
                  <c:v>1.166845E-6</c:v>
                </c:pt>
                <c:pt idx="39508">
                  <c:v>1.166769E-6</c:v>
                </c:pt>
                <c:pt idx="39509">
                  <c:v>1.166701E-6</c:v>
                </c:pt>
                <c:pt idx="39510">
                  <c:v>1.166625E-6</c:v>
                </c:pt>
                <c:pt idx="39511">
                  <c:v>1.166554E-6</c:v>
                </c:pt>
                <c:pt idx="39512">
                  <c:v>1.1664749999999999E-6</c:v>
                </c:pt>
                <c:pt idx="39513">
                  <c:v>1.1664050000000001E-6</c:v>
                </c:pt>
                <c:pt idx="39514">
                  <c:v>1.1663270000000001E-6</c:v>
                </c:pt>
                <c:pt idx="39515">
                  <c:v>1.1662590000000001E-6</c:v>
                </c:pt>
                <c:pt idx="39516">
                  <c:v>1.1661810000000001E-6</c:v>
                </c:pt>
                <c:pt idx="39517">
                  <c:v>1.166111E-6</c:v>
                </c:pt>
                <c:pt idx="39518">
                  <c:v>1.166034E-6</c:v>
                </c:pt>
                <c:pt idx="39519">
                  <c:v>1.1659609999999999E-6</c:v>
                </c:pt>
                <c:pt idx="39520">
                  <c:v>1.1658839999999999E-6</c:v>
                </c:pt>
                <c:pt idx="39521">
                  <c:v>1.1658140000000001E-6</c:v>
                </c:pt>
                <c:pt idx="39522">
                  <c:v>1.1657379999999999E-6</c:v>
                </c:pt>
                <c:pt idx="39523">
                  <c:v>1.165671E-6</c:v>
                </c:pt>
                <c:pt idx="39524">
                  <c:v>1.1655929999999999E-6</c:v>
                </c:pt>
                <c:pt idx="39525">
                  <c:v>1.1655210000000001E-6</c:v>
                </c:pt>
                <c:pt idx="39526">
                  <c:v>1.1654450000000001E-6</c:v>
                </c:pt>
                <c:pt idx="39527">
                  <c:v>1.1653770000000001E-6</c:v>
                </c:pt>
                <c:pt idx="39528">
                  <c:v>1.1653019999999999E-6</c:v>
                </c:pt>
                <c:pt idx="39529">
                  <c:v>1.165229E-6</c:v>
                </c:pt>
                <c:pt idx="39530">
                  <c:v>1.1651489999999999E-6</c:v>
                </c:pt>
                <c:pt idx="39531">
                  <c:v>1.1650780000000001E-6</c:v>
                </c:pt>
                <c:pt idx="39532">
                  <c:v>1.1650010000000001E-6</c:v>
                </c:pt>
                <c:pt idx="39533">
                  <c:v>1.1649320000000001E-6</c:v>
                </c:pt>
                <c:pt idx="39534">
                  <c:v>1.1648540000000001E-6</c:v>
                </c:pt>
                <c:pt idx="39535">
                  <c:v>1.164784E-6</c:v>
                </c:pt>
                <c:pt idx="39536">
                  <c:v>1.1647099999999999E-6</c:v>
                </c:pt>
                <c:pt idx="39537">
                  <c:v>1.164644E-6</c:v>
                </c:pt>
                <c:pt idx="39538">
                  <c:v>1.164568E-6</c:v>
                </c:pt>
                <c:pt idx="39539">
                  <c:v>1.1644950000000001E-6</c:v>
                </c:pt>
                <c:pt idx="39540">
                  <c:v>1.164415E-6</c:v>
                </c:pt>
                <c:pt idx="39541">
                  <c:v>1.164346E-6</c:v>
                </c:pt>
                <c:pt idx="39542">
                  <c:v>1.164269E-6</c:v>
                </c:pt>
                <c:pt idx="39543">
                  <c:v>1.164198E-6</c:v>
                </c:pt>
                <c:pt idx="39544">
                  <c:v>1.1641199999999999E-6</c:v>
                </c:pt>
                <c:pt idx="39545">
                  <c:v>1.1640500000000001E-6</c:v>
                </c:pt>
                <c:pt idx="39546">
                  <c:v>1.163976E-6</c:v>
                </c:pt>
                <c:pt idx="39547">
                  <c:v>1.1639049999999999E-6</c:v>
                </c:pt>
                <c:pt idx="39548">
                  <c:v>1.1638279999999999E-6</c:v>
                </c:pt>
                <c:pt idx="39549">
                  <c:v>1.1637570000000001E-6</c:v>
                </c:pt>
                <c:pt idx="39550">
                  <c:v>1.1636800000000001E-6</c:v>
                </c:pt>
                <c:pt idx="39551">
                  <c:v>1.163608E-6</c:v>
                </c:pt>
                <c:pt idx="39552">
                  <c:v>1.163533E-6</c:v>
                </c:pt>
                <c:pt idx="39553">
                  <c:v>1.163463E-6</c:v>
                </c:pt>
                <c:pt idx="39554">
                  <c:v>1.163387E-6</c:v>
                </c:pt>
                <c:pt idx="39555">
                  <c:v>1.163318E-6</c:v>
                </c:pt>
                <c:pt idx="39556">
                  <c:v>1.163241E-6</c:v>
                </c:pt>
                <c:pt idx="39557">
                  <c:v>1.163171E-6</c:v>
                </c:pt>
                <c:pt idx="39558">
                  <c:v>1.163095E-6</c:v>
                </c:pt>
                <c:pt idx="39559">
                  <c:v>1.163019E-6</c:v>
                </c:pt>
                <c:pt idx="39560">
                  <c:v>1.162949E-6</c:v>
                </c:pt>
                <c:pt idx="39561">
                  <c:v>1.162871E-6</c:v>
                </c:pt>
                <c:pt idx="39562">
                  <c:v>1.162804E-6</c:v>
                </c:pt>
                <c:pt idx="39563">
                  <c:v>1.162726E-6</c:v>
                </c:pt>
                <c:pt idx="39564">
                  <c:v>1.162657E-6</c:v>
                </c:pt>
                <c:pt idx="39565">
                  <c:v>1.1625830000000001E-6</c:v>
                </c:pt>
                <c:pt idx="39566">
                  <c:v>1.162506E-6</c:v>
                </c:pt>
                <c:pt idx="39567">
                  <c:v>1.1624329999999999E-6</c:v>
                </c:pt>
                <c:pt idx="39568">
                  <c:v>1.1623549999999999E-6</c:v>
                </c:pt>
                <c:pt idx="39569">
                  <c:v>1.162282E-6</c:v>
                </c:pt>
                <c:pt idx="39570">
                  <c:v>1.162206E-6</c:v>
                </c:pt>
                <c:pt idx="39571">
                  <c:v>1.1621380000000001E-6</c:v>
                </c:pt>
                <c:pt idx="39572">
                  <c:v>1.1620639999999999E-6</c:v>
                </c:pt>
                <c:pt idx="39573">
                  <c:v>1.1619930000000001E-6</c:v>
                </c:pt>
                <c:pt idx="39574">
                  <c:v>1.1619179999999999E-6</c:v>
                </c:pt>
                <c:pt idx="39575">
                  <c:v>1.1618489999999999E-6</c:v>
                </c:pt>
                <c:pt idx="39576">
                  <c:v>1.1617719999999999E-6</c:v>
                </c:pt>
                <c:pt idx="39577">
                  <c:v>1.1617010000000001E-6</c:v>
                </c:pt>
                <c:pt idx="39578">
                  <c:v>1.1616240000000001E-6</c:v>
                </c:pt>
                <c:pt idx="39579">
                  <c:v>1.161554E-6</c:v>
                </c:pt>
                <c:pt idx="39580">
                  <c:v>1.161478E-6</c:v>
                </c:pt>
                <c:pt idx="39581">
                  <c:v>1.1614039999999999E-6</c:v>
                </c:pt>
                <c:pt idx="39582">
                  <c:v>1.161331E-6</c:v>
                </c:pt>
                <c:pt idx="39583">
                  <c:v>1.161255E-6</c:v>
                </c:pt>
                <c:pt idx="39584">
                  <c:v>1.1611889999999999E-6</c:v>
                </c:pt>
                <c:pt idx="39585">
                  <c:v>1.1611180000000001E-6</c:v>
                </c:pt>
                <c:pt idx="39586">
                  <c:v>1.16104E-6</c:v>
                </c:pt>
                <c:pt idx="39587">
                  <c:v>1.1609660000000001E-6</c:v>
                </c:pt>
                <c:pt idx="39588">
                  <c:v>1.1608890000000001E-6</c:v>
                </c:pt>
                <c:pt idx="39589">
                  <c:v>1.160818E-6</c:v>
                </c:pt>
                <c:pt idx="39590">
                  <c:v>1.16074E-6</c:v>
                </c:pt>
                <c:pt idx="39591">
                  <c:v>1.1606749999999999E-6</c:v>
                </c:pt>
                <c:pt idx="39592">
                  <c:v>1.1606E-6</c:v>
                </c:pt>
                <c:pt idx="39593">
                  <c:v>1.1605289999999999E-6</c:v>
                </c:pt>
                <c:pt idx="39594">
                  <c:v>1.1604510000000001E-6</c:v>
                </c:pt>
                <c:pt idx="39595">
                  <c:v>1.160381E-6</c:v>
                </c:pt>
                <c:pt idx="39596">
                  <c:v>1.1603060000000001E-6</c:v>
                </c:pt>
                <c:pt idx="39597">
                  <c:v>1.160234E-6</c:v>
                </c:pt>
                <c:pt idx="39598">
                  <c:v>1.160156E-6</c:v>
                </c:pt>
                <c:pt idx="39599">
                  <c:v>1.1600859999999999E-6</c:v>
                </c:pt>
                <c:pt idx="39600">
                  <c:v>1.160011E-6</c:v>
                </c:pt>
                <c:pt idx="39601">
                  <c:v>1.159943E-6</c:v>
                </c:pt>
                <c:pt idx="39602">
                  <c:v>1.159866E-6</c:v>
                </c:pt>
                <c:pt idx="39603">
                  <c:v>1.1597990000000001E-6</c:v>
                </c:pt>
                <c:pt idx="39604">
                  <c:v>1.1597249999999999E-6</c:v>
                </c:pt>
                <c:pt idx="39605">
                  <c:v>1.1596549999999999E-6</c:v>
                </c:pt>
                <c:pt idx="39606">
                  <c:v>1.1595760000000001E-6</c:v>
                </c:pt>
                <c:pt idx="39607">
                  <c:v>1.1595070000000001E-6</c:v>
                </c:pt>
                <c:pt idx="39608">
                  <c:v>1.1594329999999999E-6</c:v>
                </c:pt>
                <c:pt idx="39609">
                  <c:v>1.159411E-6</c:v>
                </c:pt>
                <c:pt idx="39610">
                  <c:v>1.1592860000000001E-6</c:v>
                </c:pt>
                <c:pt idx="39611">
                  <c:v>1.159197E-6</c:v>
                </c:pt>
                <c:pt idx="39612">
                  <c:v>1.159114E-6</c:v>
                </c:pt>
                <c:pt idx="39613">
                  <c:v>1.159038E-6</c:v>
                </c:pt>
                <c:pt idx="39614">
                  <c:v>1.1589620000000001E-6</c:v>
                </c:pt>
                <c:pt idx="39615">
                  <c:v>1.158897E-6</c:v>
                </c:pt>
                <c:pt idx="39616">
                  <c:v>1.158829E-6</c:v>
                </c:pt>
                <c:pt idx="39617">
                  <c:v>1.158752E-6</c:v>
                </c:pt>
                <c:pt idx="39618">
                  <c:v>1.158676E-6</c:v>
                </c:pt>
                <c:pt idx="39619">
                  <c:v>1.158601E-6</c:v>
                </c:pt>
                <c:pt idx="39620">
                  <c:v>1.1585269999999999E-6</c:v>
                </c:pt>
                <c:pt idx="39621">
                  <c:v>1.158453E-6</c:v>
                </c:pt>
                <c:pt idx="39622">
                  <c:v>1.158385E-6</c:v>
                </c:pt>
                <c:pt idx="39623">
                  <c:v>1.158308E-6</c:v>
                </c:pt>
                <c:pt idx="39624">
                  <c:v>1.1582410000000001E-6</c:v>
                </c:pt>
                <c:pt idx="39625">
                  <c:v>1.158163E-6</c:v>
                </c:pt>
                <c:pt idx="39626">
                  <c:v>1.1580909999999999E-6</c:v>
                </c:pt>
                <c:pt idx="39627">
                  <c:v>1.158017E-6</c:v>
                </c:pt>
                <c:pt idx="39628">
                  <c:v>1.1579519999999999E-6</c:v>
                </c:pt>
                <c:pt idx="39629">
                  <c:v>1.157877E-6</c:v>
                </c:pt>
                <c:pt idx="39630">
                  <c:v>1.157808E-6</c:v>
                </c:pt>
                <c:pt idx="39631">
                  <c:v>1.1577299999999999E-6</c:v>
                </c:pt>
                <c:pt idx="39632">
                  <c:v>1.1576609999999999E-6</c:v>
                </c:pt>
                <c:pt idx="39633">
                  <c:v>1.1575839999999999E-6</c:v>
                </c:pt>
                <c:pt idx="39634">
                  <c:v>1.1575159999999999E-6</c:v>
                </c:pt>
                <c:pt idx="39635">
                  <c:v>1.1574389999999999E-6</c:v>
                </c:pt>
                <c:pt idx="39636">
                  <c:v>1.1573689999999999E-6</c:v>
                </c:pt>
                <c:pt idx="39637">
                  <c:v>1.157294E-6</c:v>
                </c:pt>
                <c:pt idx="39638">
                  <c:v>1.157225E-6</c:v>
                </c:pt>
                <c:pt idx="39639">
                  <c:v>1.157149E-6</c:v>
                </c:pt>
                <c:pt idx="39640">
                  <c:v>1.157081E-6</c:v>
                </c:pt>
                <c:pt idx="39641">
                  <c:v>1.157005E-6</c:v>
                </c:pt>
                <c:pt idx="39642">
                  <c:v>1.1569380000000001E-6</c:v>
                </c:pt>
                <c:pt idx="39643">
                  <c:v>1.1568620000000001E-6</c:v>
                </c:pt>
                <c:pt idx="39644">
                  <c:v>1.1567929999999999E-6</c:v>
                </c:pt>
                <c:pt idx="39645">
                  <c:v>1.1567179999999999E-6</c:v>
                </c:pt>
                <c:pt idx="39646">
                  <c:v>1.1566489999999999E-6</c:v>
                </c:pt>
                <c:pt idx="39647">
                  <c:v>1.156574E-6</c:v>
                </c:pt>
                <c:pt idx="39648">
                  <c:v>1.1565029999999999E-6</c:v>
                </c:pt>
                <c:pt idx="39649">
                  <c:v>1.156428E-6</c:v>
                </c:pt>
                <c:pt idx="39650">
                  <c:v>1.1563559999999999E-6</c:v>
                </c:pt>
                <c:pt idx="39651">
                  <c:v>1.156282E-6</c:v>
                </c:pt>
                <c:pt idx="39652">
                  <c:v>1.1562109999999999E-6</c:v>
                </c:pt>
                <c:pt idx="39653">
                  <c:v>1.156137E-6</c:v>
                </c:pt>
                <c:pt idx="39654">
                  <c:v>1.1560700000000001E-6</c:v>
                </c:pt>
                <c:pt idx="39655">
                  <c:v>1.1559940000000001E-6</c:v>
                </c:pt>
                <c:pt idx="39656">
                  <c:v>1.1559279999999999E-6</c:v>
                </c:pt>
                <c:pt idx="39657">
                  <c:v>1.1558509999999999E-6</c:v>
                </c:pt>
                <c:pt idx="39658">
                  <c:v>1.1557809999999999E-6</c:v>
                </c:pt>
                <c:pt idx="39659">
                  <c:v>1.155706E-6</c:v>
                </c:pt>
                <c:pt idx="39660">
                  <c:v>1.1556250000000001E-6</c:v>
                </c:pt>
                <c:pt idx="39661">
                  <c:v>1.155538E-6</c:v>
                </c:pt>
                <c:pt idx="39662">
                  <c:v>1.155454E-6</c:v>
                </c:pt>
                <c:pt idx="39663">
                  <c:v>1.155376E-6</c:v>
                </c:pt>
                <c:pt idx="39664">
                  <c:v>1.1553209999999999E-6</c:v>
                </c:pt>
                <c:pt idx="39665">
                  <c:v>1.1552669999999999E-6</c:v>
                </c:pt>
                <c:pt idx="39666">
                  <c:v>1.15521E-6</c:v>
                </c:pt>
                <c:pt idx="39667">
                  <c:v>1.1551340000000001E-6</c:v>
                </c:pt>
                <c:pt idx="39668">
                  <c:v>1.155057E-6</c:v>
                </c:pt>
                <c:pt idx="39669">
                  <c:v>1.154978E-6</c:v>
                </c:pt>
                <c:pt idx="39670">
                  <c:v>1.1548999999999999E-6</c:v>
                </c:pt>
                <c:pt idx="39671">
                  <c:v>1.1548379999999999E-6</c:v>
                </c:pt>
                <c:pt idx="39672">
                  <c:v>1.1547600000000001E-6</c:v>
                </c:pt>
                <c:pt idx="39673">
                  <c:v>1.154696E-6</c:v>
                </c:pt>
                <c:pt idx="39674">
                  <c:v>1.1546159999999999E-6</c:v>
                </c:pt>
                <c:pt idx="39675">
                  <c:v>1.1545370000000001E-6</c:v>
                </c:pt>
                <c:pt idx="39676">
                  <c:v>1.1544590000000001E-6</c:v>
                </c:pt>
                <c:pt idx="39677">
                  <c:v>1.1543980000000001E-6</c:v>
                </c:pt>
                <c:pt idx="39678">
                  <c:v>1.15432E-6</c:v>
                </c:pt>
                <c:pt idx="39679">
                  <c:v>1.154258E-6</c:v>
                </c:pt>
                <c:pt idx="39680">
                  <c:v>1.15418E-6</c:v>
                </c:pt>
                <c:pt idx="39681">
                  <c:v>1.1541019999999999E-6</c:v>
                </c:pt>
                <c:pt idx="39682">
                  <c:v>1.1540249999999999E-6</c:v>
                </c:pt>
                <c:pt idx="39683">
                  <c:v>1.1539639999999999E-6</c:v>
                </c:pt>
                <c:pt idx="39684">
                  <c:v>1.1538859999999999E-6</c:v>
                </c:pt>
                <c:pt idx="39685">
                  <c:v>1.1538230000000001E-6</c:v>
                </c:pt>
                <c:pt idx="39686">
                  <c:v>1.153744E-6</c:v>
                </c:pt>
                <c:pt idx="39687">
                  <c:v>1.1536649999999999E-6</c:v>
                </c:pt>
                <c:pt idx="39688">
                  <c:v>1.1535869999999999E-6</c:v>
                </c:pt>
                <c:pt idx="39689">
                  <c:v>1.1535249999999999E-6</c:v>
                </c:pt>
                <c:pt idx="39690">
                  <c:v>1.1534480000000001E-6</c:v>
                </c:pt>
                <c:pt idx="39691">
                  <c:v>1.1533710000000001E-6</c:v>
                </c:pt>
                <c:pt idx="39692">
                  <c:v>1.1533100000000001E-6</c:v>
                </c:pt>
                <c:pt idx="39693">
                  <c:v>1.1532320000000001E-6</c:v>
                </c:pt>
                <c:pt idx="39694">
                  <c:v>1.153154E-6</c:v>
                </c:pt>
                <c:pt idx="39695">
                  <c:v>1.153092E-6</c:v>
                </c:pt>
                <c:pt idx="39696">
                  <c:v>1.153014E-6</c:v>
                </c:pt>
                <c:pt idx="39697">
                  <c:v>1.1529349999999999E-6</c:v>
                </c:pt>
                <c:pt idx="39698">
                  <c:v>1.1528579999999999E-6</c:v>
                </c:pt>
                <c:pt idx="39699">
                  <c:v>1.1527979999999999E-6</c:v>
                </c:pt>
                <c:pt idx="39700">
                  <c:v>1.1527199999999999E-6</c:v>
                </c:pt>
                <c:pt idx="39701">
                  <c:v>1.1526439999999999E-6</c:v>
                </c:pt>
                <c:pt idx="39702">
                  <c:v>1.1525819999999999E-6</c:v>
                </c:pt>
                <c:pt idx="39703">
                  <c:v>1.1525040000000001E-6</c:v>
                </c:pt>
                <c:pt idx="39704">
                  <c:v>1.1524260000000001E-6</c:v>
                </c:pt>
                <c:pt idx="39705">
                  <c:v>1.152363E-6</c:v>
                </c:pt>
                <c:pt idx="39706">
                  <c:v>1.1522839999999999E-6</c:v>
                </c:pt>
                <c:pt idx="39707">
                  <c:v>1.1522059999999999E-6</c:v>
                </c:pt>
                <c:pt idx="39708">
                  <c:v>1.1521280000000001E-6</c:v>
                </c:pt>
                <c:pt idx="39709">
                  <c:v>1.1520679999999999E-6</c:v>
                </c:pt>
                <c:pt idx="39710">
                  <c:v>1.1519900000000001E-6</c:v>
                </c:pt>
                <c:pt idx="39711">
                  <c:v>1.1519280000000001E-6</c:v>
                </c:pt>
                <c:pt idx="39712">
                  <c:v>1.151849E-6</c:v>
                </c:pt>
                <c:pt idx="39713">
                  <c:v>1.1517689999999999E-6</c:v>
                </c:pt>
                <c:pt idx="39714">
                  <c:v>1.1516910000000001E-6</c:v>
                </c:pt>
                <c:pt idx="39715">
                  <c:v>1.1516290000000001E-6</c:v>
                </c:pt>
                <c:pt idx="39716">
                  <c:v>1.151551E-6</c:v>
                </c:pt>
                <c:pt idx="39717">
                  <c:v>1.151473E-6</c:v>
                </c:pt>
                <c:pt idx="39718">
                  <c:v>1.151411E-6</c:v>
                </c:pt>
                <c:pt idx="39719">
                  <c:v>1.151333E-6</c:v>
                </c:pt>
                <c:pt idx="39720">
                  <c:v>1.1512549999999999E-6</c:v>
                </c:pt>
                <c:pt idx="39721">
                  <c:v>1.1511920000000001E-6</c:v>
                </c:pt>
                <c:pt idx="39722">
                  <c:v>1.151113E-6</c:v>
                </c:pt>
                <c:pt idx="39723">
                  <c:v>1.151034E-6</c:v>
                </c:pt>
                <c:pt idx="39724">
                  <c:v>1.1509569999999999E-6</c:v>
                </c:pt>
                <c:pt idx="39725">
                  <c:v>1.1508949999999999E-6</c:v>
                </c:pt>
                <c:pt idx="39726">
                  <c:v>1.1508179999999999E-6</c:v>
                </c:pt>
                <c:pt idx="39727">
                  <c:v>1.1507540000000001E-6</c:v>
                </c:pt>
                <c:pt idx="39728">
                  <c:v>1.150675E-6</c:v>
                </c:pt>
                <c:pt idx="39729">
                  <c:v>1.1505949999999999E-6</c:v>
                </c:pt>
                <c:pt idx="39730">
                  <c:v>1.1505160000000001E-6</c:v>
                </c:pt>
                <c:pt idx="39731">
                  <c:v>1.150454E-6</c:v>
                </c:pt>
                <c:pt idx="39732">
                  <c:v>1.150376E-6</c:v>
                </c:pt>
                <c:pt idx="39733">
                  <c:v>1.150298E-6</c:v>
                </c:pt>
                <c:pt idx="39734">
                  <c:v>1.150236E-6</c:v>
                </c:pt>
                <c:pt idx="39735">
                  <c:v>1.1501579999999999E-6</c:v>
                </c:pt>
                <c:pt idx="39736">
                  <c:v>1.1500800000000001E-6</c:v>
                </c:pt>
                <c:pt idx="39737">
                  <c:v>1.150017E-6</c:v>
                </c:pt>
                <c:pt idx="39738">
                  <c:v>1.149938E-6</c:v>
                </c:pt>
                <c:pt idx="39739">
                  <c:v>1.1498589999999999E-6</c:v>
                </c:pt>
                <c:pt idx="39740">
                  <c:v>1.1497819999999999E-6</c:v>
                </c:pt>
                <c:pt idx="39741">
                  <c:v>1.1497209999999999E-6</c:v>
                </c:pt>
                <c:pt idx="39742">
                  <c:v>1.1496430000000001E-6</c:v>
                </c:pt>
                <c:pt idx="39743">
                  <c:v>1.1495660000000001E-6</c:v>
                </c:pt>
                <c:pt idx="39744">
                  <c:v>1.1495040000000001E-6</c:v>
                </c:pt>
                <c:pt idx="39745">
                  <c:v>1.149425E-6</c:v>
                </c:pt>
                <c:pt idx="39746">
                  <c:v>1.149347E-6</c:v>
                </c:pt>
                <c:pt idx="39747">
                  <c:v>1.1492689999999999E-6</c:v>
                </c:pt>
                <c:pt idx="39748">
                  <c:v>1.1492079999999999E-6</c:v>
                </c:pt>
                <c:pt idx="39749">
                  <c:v>1.1491299999999999E-6</c:v>
                </c:pt>
                <c:pt idx="39750">
                  <c:v>1.1490520000000001E-6</c:v>
                </c:pt>
                <c:pt idx="39751">
                  <c:v>1.148989E-6</c:v>
                </c:pt>
                <c:pt idx="39752">
                  <c:v>1.148911E-6</c:v>
                </c:pt>
                <c:pt idx="39753">
                  <c:v>1.1488319999999999E-6</c:v>
                </c:pt>
                <c:pt idx="39754">
                  <c:v>1.1487539999999999E-6</c:v>
                </c:pt>
                <c:pt idx="39755">
                  <c:v>1.1486929999999999E-6</c:v>
                </c:pt>
                <c:pt idx="39756">
                  <c:v>1.1486150000000001E-6</c:v>
                </c:pt>
                <c:pt idx="39757">
                  <c:v>1.1485380000000001E-6</c:v>
                </c:pt>
                <c:pt idx="39758">
                  <c:v>1.148475E-6</c:v>
                </c:pt>
                <c:pt idx="39759">
                  <c:v>1.148397E-6</c:v>
                </c:pt>
                <c:pt idx="39760">
                  <c:v>1.1483179999999999E-6</c:v>
                </c:pt>
                <c:pt idx="39761">
                  <c:v>1.1482409999999999E-6</c:v>
                </c:pt>
                <c:pt idx="39762">
                  <c:v>1.1481789999999999E-6</c:v>
                </c:pt>
                <c:pt idx="39763">
                  <c:v>1.1481010000000001E-6</c:v>
                </c:pt>
                <c:pt idx="39764">
                  <c:v>1.1480240000000001E-6</c:v>
                </c:pt>
                <c:pt idx="39765">
                  <c:v>1.147961E-6</c:v>
                </c:pt>
                <c:pt idx="39766">
                  <c:v>1.147883E-6</c:v>
                </c:pt>
                <c:pt idx="39767">
                  <c:v>1.1478039999999999E-6</c:v>
                </c:pt>
                <c:pt idx="39768">
                  <c:v>1.1477269999999999E-6</c:v>
                </c:pt>
                <c:pt idx="39769">
                  <c:v>1.1476649999999999E-6</c:v>
                </c:pt>
                <c:pt idx="39770">
                  <c:v>1.1475879999999999E-6</c:v>
                </c:pt>
                <c:pt idx="39771">
                  <c:v>1.1475100000000001E-6</c:v>
                </c:pt>
                <c:pt idx="39772">
                  <c:v>1.1474480000000001E-6</c:v>
                </c:pt>
                <c:pt idx="39773">
                  <c:v>1.147369E-6</c:v>
                </c:pt>
                <c:pt idx="39774">
                  <c:v>1.147291E-6</c:v>
                </c:pt>
                <c:pt idx="39775">
                  <c:v>1.1472129999999999E-6</c:v>
                </c:pt>
                <c:pt idx="39776">
                  <c:v>1.1471519999999999E-6</c:v>
                </c:pt>
                <c:pt idx="39777">
                  <c:v>1.1470739999999999E-6</c:v>
                </c:pt>
                <c:pt idx="39778">
                  <c:v>1.1469969999999999E-6</c:v>
                </c:pt>
                <c:pt idx="39779">
                  <c:v>1.1469340000000001E-6</c:v>
                </c:pt>
                <c:pt idx="39780">
                  <c:v>1.146856E-6</c:v>
                </c:pt>
                <c:pt idx="39781">
                  <c:v>1.146777E-6</c:v>
                </c:pt>
                <c:pt idx="39782">
                  <c:v>1.1467E-6</c:v>
                </c:pt>
                <c:pt idx="39783">
                  <c:v>1.1466379999999999E-6</c:v>
                </c:pt>
                <c:pt idx="39784">
                  <c:v>1.1465609999999999E-6</c:v>
                </c:pt>
                <c:pt idx="39785">
                  <c:v>1.1464829999999999E-6</c:v>
                </c:pt>
                <c:pt idx="39786">
                  <c:v>1.1464210000000001E-6</c:v>
                </c:pt>
                <c:pt idx="39787">
                  <c:v>1.1463430000000001E-6</c:v>
                </c:pt>
                <c:pt idx="39788">
                  <c:v>1.146264E-6</c:v>
                </c:pt>
                <c:pt idx="39789">
                  <c:v>1.146187E-6</c:v>
                </c:pt>
                <c:pt idx="39790">
                  <c:v>1.146126E-6</c:v>
                </c:pt>
                <c:pt idx="39791">
                  <c:v>1.146048E-6</c:v>
                </c:pt>
                <c:pt idx="39792">
                  <c:v>1.145971E-6</c:v>
                </c:pt>
                <c:pt idx="39793">
                  <c:v>1.1459079999999999E-6</c:v>
                </c:pt>
                <c:pt idx="39794">
                  <c:v>1.1458300000000001E-6</c:v>
                </c:pt>
                <c:pt idx="39795">
                  <c:v>1.1457520000000001E-6</c:v>
                </c:pt>
                <c:pt idx="39796">
                  <c:v>1.145674E-6</c:v>
                </c:pt>
                <c:pt idx="39797">
                  <c:v>1.145613E-6</c:v>
                </c:pt>
                <c:pt idx="39798">
                  <c:v>1.145535E-6</c:v>
                </c:pt>
                <c:pt idx="39799">
                  <c:v>1.145458E-6</c:v>
                </c:pt>
                <c:pt idx="39800">
                  <c:v>1.145396E-6</c:v>
                </c:pt>
                <c:pt idx="39801">
                  <c:v>1.1453169999999999E-6</c:v>
                </c:pt>
                <c:pt idx="39802">
                  <c:v>1.1452390000000001E-6</c:v>
                </c:pt>
                <c:pt idx="39803">
                  <c:v>1.1451620000000001E-6</c:v>
                </c:pt>
                <c:pt idx="39804">
                  <c:v>1.1451000000000001E-6</c:v>
                </c:pt>
                <c:pt idx="39805">
                  <c:v>1.145023E-6</c:v>
                </c:pt>
                <c:pt idx="39806">
                  <c:v>1.144946E-6</c:v>
                </c:pt>
                <c:pt idx="39807">
                  <c:v>1.144884E-6</c:v>
                </c:pt>
                <c:pt idx="39808">
                  <c:v>1.144805E-6</c:v>
                </c:pt>
                <c:pt idx="39809">
                  <c:v>1.1447269999999999E-6</c:v>
                </c:pt>
                <c:pt idx="39810">
                  <c:v>1.1446499999999999E-6</c:v>
                </c:pt>
                <c:pt idx="39811">
                  <c:v>1.1445879999999999E-6</c:v>
                </c:pt>
                <c:pt idx="39812">
                  <c:v>1.1445110000000001E-6</c:v>
                </c:pt>
                <c:pt idx="39813">
                  <c:v>1.1444330000000001E-6</c:v>
                </c:pt>
                <c:pt idx="39814">
                  <c:v>1.1443710000000001E-6</c:v>
                </c:pt>
                <c:pt idx="39815">
                  <c:v>1.144293E-6</c:v>
                </c:pt>
                <c:pt idx="39816">
                  <c:v>1.144215E-6</c:v>
                </c:pt>
                <c:pt idx="39817">
                  <c:v>1.1441369999999999E-6</c:v>
                </c:pt>
                <c:pt idx="39818">
                  <c:v>1.144076E-6</c:v>
                </c:pt>
                <c:pt idx="39819">
                  <c:v>1.1439989999999999E-6</c:v>
                </c:pt>
                <c:pt idx="39820">
                  <c:v>1.1439209999999999E-6</c:v>
                </c:pt>
                <c:pt idx="39821">
                  <c:v>1.1438590000000001E-6</c:v>
                </c:pt>
                <c:pt idx="39822">
                  <c:v>1.1437810000000001E-6</c:v>
                </c:pt>
                <c:pt idx="39823">
                  <c:v>1.143703E-6</c:v>
                </c:pt>
                <c:pt idx="39824">
                  <c:v>1.143626E-6</c:v>
                </c:pt>
                <c:pt idx="39825">
                  <c:v>1.143564E-6</c:v>
                </c:pt>
                <c:pt idx="39826">
                  <c:v>1.143487E-6</c:v>
                </c:pt>
                <c:pt idx="39827">
                  <c:v>1.14341E-6</c:v>
                </c:pt>
                <c:pt idx="39828">
                  <c:v>1.143348E-6</c:v>
                </c:pt>
                <c:pt idx="39829">
                  <c:v>1.1432689999999999E-6</c:v>
                </c:pt>
                <c:pt idx="39830">
                  <c:v>1.1431910000000001E-6</c:v>
                </c:pt>
                <c:pt idx="39831">
                  <c:v>1.1431140000000001E-6</c:v>
                </c:pt>
                <c:pt idx="39832">
                  <c:v>1.1430520000000001E-6</c:v>
                </c:pt>
                <c:pt idx="39833">
                  <c:v>1.1429750000000001E-6</c:v>
                </c:pt>
                <c:pt idx="39834">
                  <c:v>1.142898E-6</c:v>
                </c:pt>
                <c:pt idx="39835">
                  <c:v>1.142836E-6</c:v>
                </c:pt>
                <c:pt idx="39836">
                  <c:v>1.142757E-6</c:v>
                </c:pt>
                <c:pt idx="39837">
                  <c:v>1.1426789999999999E-6</c:v>
                </c:pt>
                <c:pt idx="39838">
                  <c:v>1.1426019999999999E-6</c:v>
                </c:pt>
                <c:pt idx="39839">
                  <c:v>1.1425409999999999E-6</c:v>
                </c:pt>
                <c:pt idx="39840">
                  <c:v>1.1424639999999999E-6</c:v>
                </c:pt>
                <c:pt idx="39841">
                  <c:v>1.1423860000000001E-6</c:v>
                </c:pt>
                <c:pt idx="39842">
                  <c:v>1.1423240000000001E-6</c:v>
                </c:pt>
                <c:pt idx="39843">
                  <c:v>1.142246E-6</c:v>
                </c:pt>
                <c:pt idx="39844">
                  <c:v>1.142168E-6</c:v>
                </c:pt>
                <c:pt idx="39845">
                  <c:v>1.142091E-6</c:v>
                </c:pt>
                <c:pt idx="39846">
                  <c:v>1.14203E-6</c:v>
                </c:pt>
                <c:pt idx="39847">
                  <c:v>1.141952E-6</c:v>
                </c:pt>
                <c:pt idx="39848">
                  <c:v>1.141875E-6</c:v>
                </c:pt>
                <c:pt idx="39849">
                  <c:v>1.141813E-6</c:v>
                </c:pt>
                <c:pt idx="39850">
                  <c:v>1.1417349999999999E-6</c:v>
                </c:pt>
                <c:pt idx="39851">
                  <c:v>1.1416570000000001E-6</c:v>
                </c:pt>
                <c:pt idx="39852">
                  <c:v>1.1415790000000001E-6</c:v>
                </c:pt>
                <c:pt idx="39853">
                  <c:v>1.1415180000000001E-6</c:v>
                </c:pt>
                <c:pt idx="39854">
                  <c:v>1.1414410000000001E-6</c:v>
                </c:pt>
                <c:pt idx="39855">
                  <c:v>1.1413640000000001E-6</c:v>
                </c:pt>
                <c:pt idx="39856">
                  <c:v>1.141302E-6</c:v>
                </c:pt>
                <c:pt idx="39857">
                  <c:v>1.141224E-6</c:v>
                </c:pt>
                <c:pt idx="39858">
                  <c:v>1.141146E-6</c:v>
                </c:pt>
                <c:pt idx="39859">
                  <c:v>1.141069E-6</c:v>
                </c:pt>
                <c:pt idx="39860">
                  <c:v>1.141008E-6</c:v>
                </c:pt>
                <c:pt idx="39861">
                  <c:v>1.1409299999999999E-6</c:v>
                </c:pt>
                <c:pt idx="39862">
                  <c:v>1.1408529999999999E-6</c:v>
                </c:pt>
                <c:pt idx="39863">
                  <c:v>1.1407909999999999E-6</c:v>
                </c:pt>
                <c:pt idx="39864">
                  <c:v>1.1407130000000001E-6</c:v>
                </c:pt>
                <c:pt idx="39865">
                  <c:v>1.140635E-6</c:v>
                </c:pt>
                <c:pt idx="39866">
                  <c:v>1.140558E-6</c:v>
                </c:pt>
                <c:pt idx="39867">
                  <c:v>1.1404970000000001E-6</c:v>
                </c:pt>
                <c:pt idx="39868">
                  <c:v>1.140419E-6</c:v>
                </c:pt>
                <c:pt idx="39869">
                  <c:v>1.140342E-6</c:v>
                </c:pt>
                <c:pt idx="39870">
                  <c:v>1.14028E-6</c:v>
                </c:pt>
                <c:pt idx="39871">
                  <c:v>1.140202E-6</c:v>
                </c:pt>
                <c:pt idx="39872">
                  <c:v>1.1401239999999999E-6</c:v>
                </c:pt>
                <c:pt idx="39873">
                  <c:v>1.1400469999999999E-6</c:v>
                </c:pt>
                <c:pt idx="39874">
                  <c:v>1.1399859999999999E-6</c:v>
                </c:pt>
                <c:pt idx="39875">
                  <c:v>1.1399089999999999E-6</c:v>
                </c:pt>
                <c:pt idx="39876">
                  <c:v>1.1398319999999999E-6</c:v>
                </c:pt>
                <c:pt idx="39877">
                  <c:v>1.1397700000000001E-6</c:v>
                </c:pt>
                <c:pt idx="39878">
                  <c:v>1.1396920000000001E-6</c:v>
                </c:pt>
                <c:pt idx="39879">
                  <c:v>1.139614E-6</c:v>
                </c:pt>
                <c:pt idx="39880">
                  <c:v>1.139537E-6</c:v>
                </c:pt>
                <c:pt idx="39881">
                  <c:v>1.139476E-6</c:v>
                </c:pt>
                <c:pt idx="39882">
                  <c:v>1.139399E-6</c:v>
                </c:pt>
                <c:pt idx="39883">
                  <c:v>1.139322E-6</c:v>
                </c:pt>
                <c:pt idx="39884">
                  <c:v>1.13926E-6</c:v>
                </c:pt>
                <c:pt idx="39885">
                  <c:v>1.139182E-6</c:v>
                </c:pt>
                <c:pt idx="39886">
                  <c:v>1.1391039999999999E-6</c:v>
                </c:pt>
                <c:pt idx="39887">
                  <c:v>1.1390269999999999E-6</c:v>
                </c:pt>
                <c:pt idx="39888">
                  <c:v>1.1389659999999999E-6</c:v>
                </c:pt>
                <c:pt idx="39889">
                  <c:v>1.1388889999999999E-6</c:v>
                </c:pt>
                <c:pt idx="39890">
                  <c:v>1.1388119999999999E-6</c:v>
                </c:pt>
                <c:pt idx="39891">
                  <c:v>1.1387499999999999E-6</c:v>
                </c:pt>
                <c:pt idx="39892">
                  <c:v>1.1386720000000001E-6</c:v>
                </c:pt>
                <c:pt idx="39893">
                  <c:v>1.138594E-6</c:v>
                </c:pt>
                <c:pt idx="39894">
                  <c:v>1.1385180000000001E-6</c:v>
                </c:pt>
                <c:pt idx="39895">
                  <c:v>1.1384570000000001E-6</c:v>
                </c:pt>
                <c:pt idx="39896">
                  <c:v>1.138379E-6</c:v>
                </c:pt>
                <c:pt idx="39897">
                  <c:v>1.1383030000000001E-6</c:v>
                </c:pt>
                <c:pt idx="39898">
                  <c:v>1.138241E-6</c:v>
                </c:pt>
                <c:pt idx="39899">
                  <c:v>1.138163E-6</c:v>
                </c:pt>
                <c:pt idx="39900">
                  <c:v>1.138085E-6</c:v>
                </c:pt>
                <c:pt idx="39901">
                  <c:v>1.138008E-6</c:v>
                </c:pt>
                <c:pt idx="39902">
                  <c:v>1.137947E-6</c:v>
                </c:pt>
                <c:pt idx="39903">
                  <c:v>1.13787E-6</c:v>
                </c:pt>
                <c:pt idx="39904">
                  <c:v>1.1377929999999999E-6</c:v>
                </c:pt>
                <c:pt idx="39905">
                  <c:v>1.137718E-6</c:v>
                </c:pt>
                <c:pt idx="39906">
                  <c:v>1.137658E-6</c:v>
                </c:pt>
                <c:pt idx="39907">
                  <c:v>1.137581E-6</c:v>
                </c:pt>
                <c:pt idx="39908">
                  <c:v>1.137505E-6</c:v>
                </c:pt>
                <c:pt idx="39909">
                  <c:v>1.137443E-6</c:v>
                </c:pt>
                <c:pt idx="39910">
                  <c:v>1.137364E-6</c:v>
                </c:pt>
                <c:pt idx="39911">
                  <c:v>1.1372859999999999E-6</c:v>
                </c:pt>
                <c:pt idx="39912">
                  <c:v>1.1372089999999999E-6</c:v>
                </c:pt>
                <c:pt idx="39913">
                  <c:v>1.1371469999999999E-6</c:v>
                </c:pt>
                <c:pt idx="39914">
                  <c:v>1.1370699999999999E-6</c:v>
                </c:pt>
                <c:pt idx="39915">
                  <c:v>1.1369930000000001E-6</c:v>
                </c:pt>
                <c:pt idx="39916">
                  <c:v>1.1369169999999999E-6</c:v>
                </c:pt>
                <c:pt idx="39917">
                  <c:v>1.1368569999999999E-6</c:v>
                </c:pt>
                <c:pt idx="39918">
                  <c:v>1.136781E-6</c:v>
                </c:pt>
                <c:pt idx="39919">
                  <c:v>1.136704E-6</c:v>
                </c:pt>
                <c:pt idx="39920">
                  <c:v>1.136643E-6</c:v>
                </c:pt>
                <c:pt idx="39921">
                  <c:v>1.1365639999999999E-6</c:v>
                </c:pt>
                <c:pt idx="39922">
                  <c:v>1.1364860000000001E-6</c:v>
                </c:pt>
                <c:pt idx="39923">
                  <c:v>1.1364090000000001E-6</c:v>
                </c:pt>
                <c:pt idx="39924">
                  <c:v>1.1363470000000001E-6</c:v>
                </c:pt>
                <c:pt idx="39925">
                  <c:v>1.13627E-6</c:v>
                </c:pt>
                <c:pt idx="39926">
                  <c:v>1.136193E-6</c:v>
                </c:pt>
                <c:pt idx="39927">
                  <c:v>1.1361180000000001E-6</c:v>
                </c:pt>
                <c:pt idx="39928">
                  <c:v>1.1360579999999999E-6</c:v>
                </c:pt>
                <c:pt idx="39929">
                  <c:v>1.1359819999999999E-6</c:v>
                </c:pt>
                <c:pt idx="39930">
                  <c:v>1.135906E-6</c:v>
                </c:pt>
                <c:pt idx="39931">
                  <c:v>1.1358439999999999E-6</c:v>
                </c:pt>
                <c:pt idx="39932">
                  <c:v>1.1357659999999999E-6</c:v>
                </c:pt>
                <c:pt idx="39933">
                  <c:v>1.1356890000000001E-6</c:v>
                </c:pt>
                <c:pt idx="39934">
                  <c:v>1.1356120000000001E-6</c:v>
                </c:pt>
                <c:pt idx="39935">
                  <c:v>1.1355509999999999E-6</c:v>
                </c:pt>
                <c:pt idx="39936">
                  <c:v>1.1354740000000001E-6</c:v>
                </c:pt>
                <c:pt idx="39937">
                  <c:v>1.1353970000000001E-6</c:v>
                </c:pt>
                <c:pt idx="39938">
                  <c:v>1.1353209999999999E-6</c:v>
                </c:pt>
                <c:pt idx="39939">
                  <c:v>1.135262E-6</c:v>
                </c:pt>
                <c:pt idx="39940">
                  <c:v>1.135186E-6</c:v>
                </c:pt>
                <c:pt idx="39941">
                  <c:v>1.13511E-6</c:v>
                </c:pt>
                <c:pt idx="39942">
                  <c:v>1.135034E-6</c:v>
                </c:pt>
                <c:pt idx="39943">
                  <c:v>1.1349750000000001E-6</c:v>
                </c:pt>
                <c:pt idx="39944">
                  <c:v>1.1348980000000001E-6</c:v>
                </c:pt>
                <c:pt idx="39945">
                  <c:v>1.1348220000000001E-6</c:v>
                </c:pt>
                <c:pt idx="39946">
                  <c:v>1.1347459999999999E-6</c:v>
                </c:pt>
                <c:pt idx="39947">
                  <c:v>1.1346849999999999E-6</c:v>
                </c:pt>
                <c:pt idx="39948">
                  <c:v>1.1346089999999999E-6</c:v>
                </c:pt>
                <c:pt idx="39949">
                  <c:v>1.1345319999999999E-6</c:v>
                </c:pt>
                <c:pt idx="39950">
                  <c:v>1.134456E-6</c:v>
                </c:pt>
                <c:pt idx="39951">
                  <c:v>1.134396E-6</c:v>
                </c:pt>
                <c:pt idx="39952">
                  <c:v>1.134319E-6</c:v>
                </c:pt>
                <c:pt idx="39953">
                  <c:v>1.134243E-6</c:v>
                </c:pt>
                <c:pt idx="39954">
                  <c:v>1.134167E-6</c:v>
                </c:pt>
                <c:pt idx="39955">
                  <c:v>1.1341070000000001E-6</c:v>
                </c:pt>
                <c:pt idx="39956">
                  <c:v>1.1340310000000001E-6</c:v>
                </c:pt>
                <c:pt idx="39957">
                  <c:v>1.1339550000000001E-6</c:v>
                </c:pt>
                <c:pt idx="39958">
                  <c:v>1.1338789999999999E-6</c:v>
                </c:pt>
                <c:pt idx="39959">
                  <c:v>1.1338189999999999E-6</c:v>
                </c:pt>
                <c:pt idx="39960">
                  <c:v>1.133743E-6</c:v>
                </c:pt>
                <c:pt idx="39961">
                  <c:v>1.133666E-6</c:v>
                </c:pt>
                <c:pt idx="39962">
                  <c:v>1.133591E-6</c:v>
                </c:pt>
                <c:pt idx="39963">
                  <c:v>1.133531E-6</c:v>
                </c:pt>
                <c:pt idx="39964">
                  <c:v>1.133454E-6</c:v>
                </c:pt>
                <c:pt idx="39965">
                  <c:v>1.1333780000000001E-6</c:v>
                </c:pt>
                <c:pt idx="39966">
                  <c:v>1.1333020000000001E-6</c:v>
                </c:pt>
                <c:pt idx="39967">
                  <c:v>1.1332429999999999E-6</c:v>
                </c:pt>
                <c:pt idx="39968">
                  <c:v>1.1331659999999999E-6</c:v>
                </c:pt>
                <c:pt idx="39969">
                  <c:v>1.1330899999999999E-6</c:v>
                </c:pt>
                <c:pt idx="39970">
                  <c:v>1.133014E-6</c:v>
                </c:pt>
                <c:pt idx="39971">
                  <c:v>1.132955E-6</c:v>
                </c:pt>
                <c:pt idx="39972">
                  <c:v>1.132879E-6</c:v>
                </c:pt>
                <c:pt idx="39973">
                  <c:v>1.132802E-6</c:v>
                </c:pt>
                <c:pt idx="39974">
                  <c:v>1.1327270000000001E-6</c:v>
                </c:pt>
                <c:pt idx="39975">
                  <c:v>1.1326669999999999E-6</c:v>
                </c:pt>
                <c:pt idx="39976">
                  <c:v>1.1325909999999999E-6</c:v>
                </c:pt>
                <c:pt idx="39977">
                  <c:v>1.1325149999999999E-6</c:v>
                </c:pt>
                <c:pt idx="39978">
                  <c:v>1.132439E-6</c:v>
                </c:pt>
                <c:pt idx="39979">
                  <c:v>1.13238E-6</c:v>
                </c:pt>
                <c:pt idx="39980">
                  <c:v>1.132303E-6</c:v>
                </c:pt>
                <c:pt idx="39981">
                  <c:v>1.132227E-6</c:v>
                </c:pt>
                <c:pt idx="39982">
                  <c:v>1.1321520000000001E-6</c:v>
                </c:pt>
                <c:pt idx="39983">
                  <c:v>1.1320919999999999E-6</c:v>
                </c:pt>
                <c:pt idx="39984">
                  <c:v>1.1320159999999999E-6</c:v>
                </c:pt>
                <c:pt idx="39985">
                  <c:v>1.13194E-6</c:v>
                </c:pt>
                <c:pt idx="39986">
                  <c:v>1.131865E-6</c:v>
                </c:pt>
                <c:pt idx="39987">
                  <c:v>1.131805E-6</c:v>
                </c:pt>
                <c:pt idx="39988">
                  <c:v>1.1317290000000001E-6</c:v>
                </c:pt>
                <c:pt idx="39989">
                  <c:v>1.1316530000000001E-6</c:v>
                </c:pt>
                <c:pt idx="39990">
                  <c:v>1.1315779999999999E-6</c:v>
                </c:pt>
                <c:pt idx="39991">
                  <c:v>1.131518E-6</c:v>
                </c:pt>
                <c:pt idx="39992">
                  <c:v>1.131442E-6</c:v>
                </c:pt>
                <c:pt idx="39993">
                  <c:v>1.131366E-6</c:v>
                </c:pt>
                <c:pt idx="39994">
                  <c:v>1.131291E-6</c:v>
                </c:pt>
                <c:pt idx="39995">
                  <c:v>1.1312310000000001E-6</c:v>
                </c:pt>
                <c:pt idx="39996">
                  <c:v>1.1311550000000001E-6</c:v>
                </c:pt>
                <c:pt idx="39997">
                  <c:v>1.1310789999999999E-6</c:v>
                </c:pt>
                <c:pt idx="39998">
                  <c:v>1.131004E-6</c:v>
                </c:pt>
                <c:pt idx="39999">
                  <c:v>1.130945E-6</c:v>
                </c:pt>
                <c:pt idx="40000">
                  <c:v>1.130869E-6</c:v>
                </c:pt>
                <c:pt idx="40001">
                  <c:v>1.1307930000000001E-6</c:v>
                </c:pt>
                <c:pt idx="40002">
                  <c:v>1.1307179999999999E-6</c:v>
                </c:pt>
                <c:pt idx="40003">
                  <c:v>1.1306579999999999E-6</c:v>
                </c:pt>
                <c:pt idx="40004">
                  <c:v>1.130583E-6</c:v>
                </c:pt>
                <c:pt idx="40005">
                  <c:v>1.130507E-6</c:v>
                </c:pt>
                <c:pt idx="40006">
                  <c:v>1.130432E-6</c:v>
                </c:pt>
                <c:pt idx="40007">
                  <c:v>1.1303720000000001E-6</c:v>
                </c:pt>
                <c:pt idx="40008">
                  <c:v>1.1302960000000001E-6</c:v>
                </c:pt>
                <c:pt idx="40009">
                  <c:v>1.1302190000000001E-6</c:v>
                </c:pt>
                <c:pt idx="40010">
                  <c:v>1.1301439999999999E-6</c:v>
                </c:pt>
                <c:pt idx="40011">
                  <c:v>1.130084E-6</c:v>
                </c:pt>
                <c:pt idx="40012">
                  <c:v>1.130008E-6</c:v>
                </c:pt>
                <c:pt idx="40013">
                  <c:v>1.129932E-6</c:v>
                </c:pt>
                <c:pt idx="40014">
                  <c:v>1.129856E-6</c:v>
                </c:pt>
                <c:pt idx="40015">
                  <c:v>1.1297970000000001E-6</c:v>
                </c:pt>
                <c:pt idx="40016">
                  <c:v>1.1297209999999999E-6</c:v>
                </c:pt>
                <c:pt idx="40017">
                  <c:v>1.1296439999999999E-6</c:v>
                </c:pt>
                <c:pt idx="40018">
                  <c:v>1.1295689999999999E-6</c:v>
                </c:pt>
                <c:pt idx="40019">
                  <c:v>1.129509E-6</c:v>
                </c:pt>
                <c:pt idx="40020">
                  <c:v>1.129433E-6</c:v>
                </c:pt>
                <c:pt idx="40021">
                  <c:v>1.129357E-6</c:v>
                </c:pt>
                <c:pt idx="40022">
                  <c:v>1.1292820000000001E-6</c:v>
                </c:pt>
                <c:pt idx="40023">
                  <c:v>1.1292220000000001E-6</c:v>
                </c:pt>
                <c:pt idx="40024">
                  <c:v>1.1291459999999999E-6</c:v>
                </c:pt>
                <c:pt idx="40025">
                  <c:v>1.1290699999999999E-6</c:v>
                </c:pt>
                <c:pt idx="40026">
                  <c:v>1.128995E-6</c:v>
                </c:pt>
                <c:pt idx="40027">
                  <c:v>1.128935E-6</c:v>
                </c:pt>
                <c:pt idx="40028">
                  <c:v>1.128859E-6</c:v>
                </c:pt>
                <c:pt idx="40029">
                  <c:v>1.1287830000000001E-6</c:v>
                </c:pt>
                <c:pt idx="40030">
                  <c:v>1.1287080000000001E-6</c:v>
                </c:pt>
                <c:pt idx="40031">
                  <c:v>1.1286479999999999E-6</c:v>
                </c:pt>
                <c:pt idx="40032">
                  <c:v>1.1285719999999999E-6</c:v>
                </c:pt>
                <c:pt idx="40033">
                  <c:v>1.128496E-6</c:v>
                </c:pt>
                <c:pt idx="40034">
                  <c:v>1.128421E-6</c:v>
                </c:pt>
                <c:pt idx="40035">
                  <c:v>1.1283620000000001E-6</c:v>
                </c:pt>
                <c:pt idx="40036">
                  <c:v>1.1282860000000001E-6</c:v>
                </c:pt>
                <c:pt idx="40037">
                  <c:v>1.1282099999999999E-6</c:v>
                </c:pt>
                <c:pt idx="40038">
                  <c:v>1.128135E-6</c:v>
                </c:pt>
                <c:pt idx="40039">
                  <c:v>1.128075E-6</c:v>
                </c:pt>
                <c:pt idx="40040">
                  <c:v>1.128E-6</c:v>
                </c:pt>
                <c:pt idx="40041">
                  <c:v>1.1279240000000001E-6</c:v>
                </c:pt>
                <c:pt idx="40042">
                  <c:v>1.1278489999999999E-6</c:v>
                </c:pt>
                <c:pt idx="40043">
                  <c:v>1.1277889999999999E-6</c:v>
                </c:pt>
                <c:pt idx="40044">
                  <c:v>1.127713E-6</c:v>
                </c:pt>
                <c:pt idx="40045">
                  <c:v>1.127637E-6</c:v>
                </c:pt>
                <c:pt idx="40046">
                  <c:v>1.127562E-6</c:v>
                </c:pt>
                <c:pt idx="40047">
                  <c:v>1.1275030000000001E-6</c:v>
                </c:pt>
                <c:pt idx="40048">
                  <c:v>1.1274269999999999E-6</c:v>
                </c:pt>
                <c:pt idx="40049">
                  <c:v>1.1273509999999999E-6</c:v>
                </c:pt>
                <c:pt idx="40050">
                  <c:v>1.127276E-6</c:v>
                </c:pt>
                <c:pt idx="40051">
                  <c:v>1.127217E-6</c:v>
                </c:pt>
                <c:pt idx="40052">
                  <c:v>1.127141E-6</c:v>
                </c:pt>
                <c:pt idx="40053">
                  <c:v>1.1270650000000001E-6</c:v>
                </c:pt>
                <c:pt idx="40054">
                  <c:v>1.1269899999999999E-6</c:v>
                </c:pt>
                <c:pt idx="40055">
                  <c:v>1.126931E-6</c:v>
                </c:pt>
                <c:pt idx="40056">
                  <c:v>1.126855E-6</c:v>
                </c:pt>
                <c:pt idx="40057">
                  <c:v>1.126779E-6</c:v>
                </c:pt>
                <c:pt idx="40058">
                  <c:v>1.1267040000000001E-6</c:v>
                </c:pt>
                <c:pt idx="40059">
                  <c:v>1.1266449999999999E-6</c:v>
                </c:pt>
                <c:pt idx="40060">
                  <c:v>1.1265689999999999E-6</c:v>
                </c:pt>
                <c:pt idx="40061">
                  <c:v>1.126494E-6</c:v>
                </c:pt>
                <c:pt idx="40062">
                  <c:v>1.126419E-6</c:v>
                </c:pt>
                <c:pt idx="40063">
                  <c:v>1.1263590000000001E-6</c:v>
                </c:pt>
                <c:pt idx="40064">
                  <c:v>1.1262839999999999E-6</c:v>
                </c:pt>
                <c:pt idx="40065">
                  <c:v>1.1262079999999999E-6</c:v>
                </c:pt>
                <c:pt idx="40066">
                  <c:v>1.126133E-6</c:v>
                </c:pt>
                <c:pt idx="40067">
                  <c:v>1.126074E-6</c:v>
                </c:pt>
                <c:pt idx="40068">
                  <c:v>1.125998E-6</c:v>
                </c:pt>
                <c:pt idx="40069">
                  <c:v>1.1259230000000001E-6</c:v>
                </c:pt>
                <c:pt idx="40070">
                  <c:v>1.1258479999999999E-6</c:v>
                </c:pt>
                <c:pt idx="40071">
                  <c:v>1.125789E-6</c:v>
                </c:pt>
                <c:pt idx="40072">
                  <c:v>1.125713E-6</c:v>
                </c:pt>
                <c:pt idx="40073">
                  <c:v>1.125637E-6</c:v>
                </c:pt>
                <c:pt idx="40074">
                  <c:v>1.1255629999999999E-6</c:v>
                </c:pt>
                <c:pt idx="40075">
                  <c:v>1.1255029999999999E-6</c:v>
                </c:pt>
                <c:pt idx="40076">
                  <c:v>1.125428E-6</c:v>
                </c:pt>
                <c:pt idx="40077">
                  <c:v>1.125352E-6</c:v>
                </c:pt>
                <c:pt idx="40078">
                  <c:v>1.1252770000000001E-6</c:v>
                </c:pt>
                <c:pt idx="40079">
                  <c:v>1.1252179999999999E-6</c:v>
                </c:pt>
                <c:pt idx="40080">
                  <c:v>1.125143E-6</c:v>
                </c:pt>
                <c:pt idx="40081">
                  <c:v>1.125067E-6</c:v>
                </c:pt>
                <c:pt idx="40082">
                  <c:v>1.124993E-6</c:v>
                </c:pt>
                <c:pt idx="40083">
                  <c:v>1.1249339999999999E-6</c:v>
                </c:pt>
                <c:pt idx="40084">
                  <c:v>1.1248579999999999E-6</c:v>
                </c:pt>
                <c:pt idx="40085">
                  <c:v>1.124783E-6</c:v>
                </c:pt>
                <c:pt idx="40086">
                  <c:v>1.124708E-6</c:v>
                </c:pt>
                <c:pt idx="40087">
                  <c:v>1.1246490000000001E-6</c:v>
                </c:pt>
                <c:pt idx="40088">
                  <c:v>1.1245730000000001E-6</c:v>
                </c:pt>
                <c:pt idx="40089">
                  <c:v>1.1244979999999999E-6</c:v>
                </c:pt>
                <c:pt idx="40090">
                  <c:v>1.124423E-6</c:v>
                </c:pt>
                <c:pt idx="40091">
                  <c:v>1.124364E-6</c:v>
                </c:pt>
                <c:pt idx="40092">
                  <c:v>1.1242890000000001E-6</c:v>
                </c:pt>
                <c:pt idx="40093">
                  <c:v>1.1242129999999999E-6</c:v>
                </c:pt>
                <c:pt idx="40094">
                  <c:v>1.124139E-6</c:v>
                </c:pt>
                <c:pt idx="40095">
                  <c:v>1.12408E-6</c:v>
                </c:pt>
                <c:pt idx="40096">
                  <c:v>1.1240040000000001E-6</c:v>
                </c:pt>
                <c:pt idx="40097">
                  <c:v>1.1239289999999999E-6</c:v>
                </c:pt>
                <c:pt idx="40098">
                  <c:v>1.123855E-6</c:v>
                </c:pt>
                <c:pt idx="40099">
                  <c:v>1.123796E-6</c:v>
                </c:pt>
                <c:pt idx="40100">
                  <c:v>1.1237200000000001E-6</c:v>
                </c:pt>
                <c:pt idx="40101">
                  <c:v>1.1236449999999999E-6</c:v>
                </c:pt>
                <c:pt idx="40102">
                  <c:v>1.1235699999999999E-6</c:v>
                </c:pt>
                <c:pt idx="40103">
                  <c:v>1.123511E-6</c:v>
                </c:pt>
                <c:pt idx="40104">
                  <c:v>1.1234360000000001E-6</c:v>
                </c:pt>
                <c:pt idx="40105">
                  <c:v>1.1233610000000001E-6</c:v>
                </c:pt>
                <c:pt idx="40106">
                  <c:v>1.1232859999999999E-6</c:v>
                </c:pt>
                <c:pt idx="40107">
                  <c:v>1.123228E-6</c:v>
                </c:pt>
                <c:pt idx="40108">
                  <c:v>1.1231520000000001E-6</c:v>
                </c:pt>
                <c:pt idx="40109">
                  <c:v>1.1230770000000001E-6</c:v>
                </c:pt>
                <c:pt idx="40110">
                  <c:v>1.1230019999999999E-6</c:v>
                </c:pt>
                <c:pt idx="40111">
                  <c:v>1.122944E-6</c:v>
                </c:pt>
                <c:pt idx="40112">
                  <c:v>1.122868E-6</c:v>
                </c:pt>
                <c:pt idx="40113">
                  <c:v>1.1227930000000001E-6</c:v>
                </c:pt>
                <c:pt idx="40114">
                  <c:v>1.122719E-6</c:v>
                </c:pt>
                <c:pt idx="40115">
                  <c:v>1.12266E-6</c:v>
                </c:pt>
                <c:pt idx="40116">
                  <c:v>1.1225850000000001E-6</c:v>
                </c:pt>
                <c:pt idx="40117">
                  <c:v>1.1225090000000001E-6</c:v>
                </c:pt>
                <c:pt idx="40118">
                  <c:v>1.122435E-6</c:v>
                </c:pt>
                <c:pt idx="40119">
                  <c:v>1.122376E-6</c:v>
                </c:pt>
                <c:pt idx="40120">
                  <c:v>1.1223010000000001E-6</c:v>
                </c:pt>
                <c:pt idx="40121">
                  <c:v>1.1222259999999999E-6</c:v>
                </c:pt>
                <c:pt idx="40122">
                  <c:v>1.1221509999999999E-6</c:v>
                </c:pt>
                <c:pt idx="40123">
                  <c:v>1.122093E-6</c:v>
                </c:pt>
                <c:pt idx="40124">
                  <c:v>1.1220180000000001E-6</c:v>
                </c:pt>
                <c:pt idx="40125">
                  <c:v>1.1219419999999999E-6</c:v>
                </c:pt>
                <c:pt idx="40126">
                  <c:v>1.121868E-6</c:v>
                </c:pt>
                <c:pt idx="40127">
                  <c:v>1.121809E-6</c:v>
                </c:pt>
                <c:pt idx="40128">
                  <c:v>1.1217340000000001E-6</c:v>
                </c:pt>
                <c:pt idx="40129">
                  <c:v>1.1216589999999999E-6</c:v>
                </c:pt>
                <c:pt idx="40130">
                  <c:v>1.121584E-6</c:v>
                </c:pt>
                <c:pt idx="40131">
                  <c:v>1.1215260000000001E-6</c:v>
                </c:pt>
                <c:pt idx="40132">
                  <c:v>1.1214509999999999E-6</c:v>
                </c:pt>
                <c:pt idx="40133">
                  <c:v>1.1213759999999999E-6</c:v>
                </c:pt>
                <c:pt idx="40134">
                  <c:v>1.121301E-6</c:v>
                </c:pt>
                <c:pt idx="40135">
                  <c:v>1.1212280000000001E-6</c:v>
                </c:pt>
                <c:pt idx="40136">
                  <c:v>1.121172E-6</c:v>
                </c:pt>
                <c:pt idx="40137">
                  <c:v>1.1210980000000001E-6</c:v>
                </c:pt>
                <c:pt idx="40138">
                  <c:v>1.1210229999999999E-6</c:v>
                </c:pt>
                <c:pt idx="40139">
                  <c:v>1.12095E-6</c:v>
                </c:pt>
                <c:pt idx="40140">
                  <c:v>1.1208909999999999E-6</c:v>
                </c:pt>
                <c:pt idx="40141">
                  <c:v>1.1208159999999999E-6</c:v>
                </c:pt>
                <c:pt idx="40142">
                  <c:v>1.12074E-6</c:v>
                </c:pt>
                <c:pt idx="40143">
                  <c:v>1.120665E-6</c:v>
                </c:pt>
                <c:pt idx="40144">
                  <c:v>1.1205910000000001E-6</c:v>
                </c:pt>
                <c:pt idx="40145">
                  <c:v>1.120534E-6</c:v>
                </c:pt>
                <c:pt idx="40146">
                  <c:v>1.1204600000000001E-6</c:v>
                </c:pt>
                <c:pt idx="40147">
                  <c:v>1.1203849999999999E-6</c:v>
                </c:pt>
                <c:pt idx="40148">
                  <c:v>1.120311E-6</c:v>
                </c:pt>
                <c:pt idx="40149">
                  <c:v>1.1202530000000001E-6</c:v>
                </c:pt>
                <c:pt idx="40150">
                  <c:v>1.1201779999999999E-6</c:v>
                </c:pt>
                <c:pt idx="40151">
                  <c:v>1.120103E-6</c:v>
                </c:pt>
                <c:pt idx="40152">
                  <c:v>1.120028E-6</c:v>
                </c:pt>
                <c:pt idx="40153">
                  <c:v>1.1199550000000001E-6</c:v>
                </c:pt>
                <c:pt idx="40154">
                  <c:v>1.119898E-6</c:v>
                </c:pt>
                <c:pt idx="40155">
                  <c:v>1.1198240000000001E-6</c:v>
                </c:pt>
                <c:pt idx="40156">
                  <c:v>1.1197489999999999E-6</c:v>
                </c:pt>
                <c:pt idx="40157">
                  <c:v>1.119675E-6</c:v>
                </c:pt>
                <c:pt idx="40158">
                  <c:v>1.1196170000000001E-6</c:v>
                </c:pt>
                <c:pt idx="40159">
                  <c:v>1.1195419999999999E-6</c:v>
                </c:pt>
                <c:pt idx="40160">
                  <c:v>1.1194659999999999E-6</c:v>
                </c:pt>
                <c:pt idx="40161">
                  <c:v>1.119392E-6</c:v>
                </c:pt>
                <c:pt idx="40162">
                  <c:v>1.1193180000000001E-6</c:v>
                </c:pt>
                <c:pt idx="40163">
                  <c:v>1.119261E-6</c:v>
                </c:pt>
                <c:pt idx="40164">
                  <c:v>1.1191870000000001E-6</c:v>
                </c:pt>
                <c:pt idx="40165">
                  <c:v>1.1191129999999999E-6</c:v>
                </c:pt>
                <c:pt idx="40166">
                  <c:v>1.119039E-6</c:v>
                </c:pt>
                <c:pt idx="40167">
                  <c:v>1.1189809999999999E-6</c:v>
                </c:pt>
                <c:pt idx="40168">
                  <c:v>1.1189059999999999E-6</c:v>
                </c:pt>
                <c:pt idx="40169">
                  <c:v>1.11883E-6</c:v>
                </c:pt>
                <c:pt idx="40170">
                  <c:v>1.118756E-6</c:v>
                </c:pt>
                <c:pt idx="40171">
                  <c:v>1.1186819999999999E-6</c:v>
                </c:pt>
                <c:pt idx="40172">
                  <c:v>1.118625E-6</c:v>
                </c:pt>
                <c:pt idx="40173">
                  <c:v>1.1185510000000001E-6</c:v>
                </c:pt>
                <c:pt idx="40174">
                  <c:v>1.118477E-6</c:v>
                </c:pt>
                <c:pt idx="40175">
                  <c:v>1.118403E-6</c:v>
                </c:pt>
                <c:pt idx="40176">
                  <c:v>1.1183449999999999E-6</c:v>
                </c:pt>
                <c:pt idx="40177">
                  <c:v>1.11827E-6</c:v>
                </c:pt>
                <c:pt idx="40178">
                  <c:v>1.118194E-6</c:v>
                </c:pt>
                <c:pt idx="40179">
                  <c:v>1.1181200000000001E-6</c:v>
                </c:pt>
                <c:pt idx="40180">
                  <c:v>1.118047E-6</c:v>
                </c:pt>
                <c:pt idx="40181">
                  <c:v>1.117989E-6</c:v>
                </c:pt>
                <c:pt idx="40182">
                  <c:v>1.1179149999999999E-6</c:v>
                </c:pt>
                <c:pt idx="40183">
                  <c:v>1.117841E-6</c:v>
                </c:pt>
                <c:pt idx="40184">
                  <c:v>1.1177680000000001E-6</c:v>
                </c:pt>
                <c:pt idx="40185">
                  <c:v>1.1177089999999999E-6</c:v>
                </c:pt>
                <c:pt idx="40186">
                  <c:v>1.117634E-6</c:v>
                </c:pt>
                <c:pt idx="40187">
                  <c:v>1.117559E-6</c:v>
                </c:pt>
                <c:pt idx="40188">
                  <c:v>1.1174849999999999E-6</c:v>
                </c:pt>
                <c:pt idx="40189">
                  <c:v>1.117411E-6</c:v>
                </c:pt>
                <c:pt idx="40190">
                  <c:v>1.1173540000000001E-6</c:v>
                </c:pt>
                <c:pt idx="40191">
                  <c:v>1.11728E-6</c:v>
                </c:pt>
                <c:pt idx="40192">
                  <c:v>1.117206E-6</c:v>
                </c:pt>
                <c:pt idx="40193">
                  <c:v>1.1171319999999999E-6</c:v>
                </c:pt>
                <c:pt idx="40194">
                  <c:v>1.117074E-6</c:v>
                </c:pt>
                <c:pt idx="40195">
                  <c:v>1.116999E-6</c:v>
                </c:pt>
                <c:pt idx="40196">
                  <c:v>1.1169240000000001E-6</c:v>
                </c:pt>
                <c:pt idx="40197">
                  <c:v>1.1168499999999999E-6</c:v>
                </c:pt>
                <c:pt idx="40198">
                  <c:v>1.116777E-6</c:v>
                </c:pt>
                <c:pt idx="40199">
                  <c:v>1.11672E-6</c:v>
                </c:pt>
                <c:pt idx="40200">
                  <c:v>1.116646E-6</c:v>
                </c:pt>
                <c:pt idx="40201">
                  <c:v>1.1165719999999999E-6</c:v>
                </c:pt>
                <c:pt idx="40202">
                  <c:v>1.116498E-6</c:v>
                </c:pt>
                <c:pt idx="40203">
                  <c:v>1.1164260000000001E-6</c:v>
                </c:pt>
                <c:pt idx="40204">
                  <c:v>1.116369E-6</c:v>
                </c:pt>
                <c:pt idx="40205">
                  <c:v>1.1162959999999999E-6</c:v>
                </c:pt>
                <c:pt idx="40206">
                  <c:v>1.1162209999999999E-6</c:v>
                </c:pt>
                <c:pt idx="40207">
                  <c:v>1.116147E-6</c:v>
                </c:pt>
                <c:pt idx="40208">
                  <c:v>1.1160739999999999E-6</c:v>
                </c:pt>
                <c:pt idx="40209">
                  <c:v>1.116017E-6</c:v>
                </c:pt>
                <c:pt idx="40210">
                  <c:v>1.1159429999999999E-6</c:v>
                </c:pt>
                <c:pt idx="40211">
                  <c:v>1.115869E-6</c:v>
                </c:pt>
                <c:pt idx="40212">
                  <c:v>1.115795E-6</c:v>
                </c:pt>
                <c:pt idx="40213">
                  <c:v>1.1157219999999999E-6</c:v>
                </c:pt>
                <c:pt idx="40214">
                  <c:v>1.1156650000000001E-6</c:v>
                </c:pt>
                <c:pt idx="40215">
                  <c:v>1.1155909999999999E-6</c:v>
                </c:pt>
                <c:pt idx="40216">
                  <c:v>1.115517E-6</c:v>
                </c:pt>
                <c:pt idx="40217">
                  <c:v>1.1154440000000001E-6</c:v>
                </c:pt>
                <c:pt idx="40218">
                  <c:v>1.115371E-6</c:v>
                </c:pt>
                <c:pt idx="40219">
                  <c:v>1.1153139999999999E-6</c:v>
                </c:pt>
                <c:pt idx="40220">
                  <c:v>1.11524E-6</c:v>
                </c:pt>
                <c:pt idx="40221">
                  <c:v>1.115166E-6</c:v>
                </c:pt>
                <c:pt idx="40222">
                  <c:v>1.1150929999999999E-6</c:v>
                </c:pt>
                <c:pt idx="40223">
                  <c:v>1.11502E-6</c:v>
                </c:pt>
                <c:pt idx="40224">
                  <c:v>1.1149629999999999E-6</c:v>
                </c:pt>
                <c:pt idx="40225">
                  <c:v>1.114889E-6</c:v>
                </c:pt>
                <c:pt idx="40226">
                  <c:v>1.1148150000000001E-6</c:v>
                </c:pt>
                <c:pt idx="40227">
                  <c:v>1.114741E-6</c:v>
                </c:pt>
                <c:pt idx="40228">
                  <c:v>1.1146690000000001E-6</c:v>
                </c:pt>
                <c:pt idx="40229">
                  <c:v>1.114612E-6</c:v>
                </c:pt>
                <c:pt idx="40230">
                  <c:v>1.1145380000000001E-6</c:v>
                </c:pt>
                <c:pt idx="40231">
                  <c:v>1.1144639999999999E-6</c:v>
                </c:pt>
                <c:pt idx="40232">
                  <c:v>1.114391E-6</c:v>
                </c:pt>
                <c:pt idx="40233">
                  <c:v>1.1143179999999999E-6</c:v>
                </c:pt>
                <c:pt idx="40234">
                  <c:v>1.1142610000000001E-6</c:v>
                </c:pt>
                <c:pt idx="40235">
                  <c:v>1.1141879999999999E-6</c:v>
                </c:pt>
                <c:pt idx="40236">
                  <c:v>1.114114E-6</c:v>
                </c:pt>
                <c:pt idx="40237">
                  <c:v>1.1140400000000001E-6</c:v>
                </c:pt>
                <c:pt idx="40238">
                  <c:v>1.113967E-6</c:v>
                </c:pt>
                <c:pt idx="40239">
                  <c:v>1.1139109999999999E-6</c:v>
                </c:pt>
                <c:pt idx="40240">
                  <c:v>1.113837E-6</c:v>
                </c:pt>
                <c:pt idx="40241">
                  <c:v>1.1137630000000001E-6</c:v>
                </c:pt>
                <c:pt idx="40242">
                  <c:v>1.11369E-6</c:v>
                </c:pt>
                <c:pt idx="40243">
                  <c:v>1.1136170000000001E-6</c:v>
                </c:pt>
                <c:pt idx="40244">
                  <c:v>1.11356E-6</c:v>
                </c:pt>
                <c:pt idx="40245">
                  <c:v>1.1134870000000001E-6</c:v>
                </c:pt>
                <c:pt idx="40246">
                  <c:v>1.1134129999999999E-6</c:v>
                </c:pt>
                <c:pt idx="40247">
                  <c:v>1.113339E-6</c:v>
                </c:pt>
                <c:pt idx="40248">
                  <c:v>1.1132669999999999E-6</c:v>
                </c:pt>
                <c:pt idx="40249">
                  <c:v>1.1132100000000001E-6</c:v>
                </c:pt>
                <c:pt idx="40250">
                  <c:v>1.1131369999999999E-6</c:v>
                </c:pt>
                <c:pt idx="40251">
                  <c:v>1.113063E-6</c:v>
                </c:pt>
                <c:pt idx="40252">
                  <c:v>1.1129890000000001E-6</c:v>
                </c:pt>
                <c:pt idx="40253">
                  <c:v>1.112917E-6</c:v>
                </c:pt>
                <c:pt idx="40254">
                  <c:v>1.1128599999999999E-6</c:v>
                </c:pt>
                <c:pt idx="40255">
                  <c:v>1.112787E-6</c:v>
                </c:pt>
                <c:pt idx="40256">
                  <c:v>1.1127130000000001E-6</c:v>
                </c:pt>
                <c:pt idx="40257">
                  <c:v>1.112639E-6</c:v>
                </c:pt>
                <c:pt idx="40258">
                  <c:v>1.1125670000000001E-6</c:v>
                </c:pt>
                <c:pt idx="40259">
                  <c:v>1.11251E-6</c:v>
                </c:pt>
                <c:pt idx="40260">
                  <c:v>1.1124370000000001E-6</c:v>
                </c:pt>
                <c:pt idx="40261">
                  <c:v>1.112363E-6</c:v>
                </c:pt>
                <c:pt idx="40262">
                  <c:v>1.1122900000000001E-6</c:v>
                </c:pt>
                <c:pt idx="40263">
                  <c:v>1.112217E-6</c:v>
                </c:pt>
                <c:pt idx="40264">
                  <c:v>1.1121609999999999E-6</c:v>
                </c:pt>
                <c:pt idx="40265">
                  <c:v>1.112087E-6</c:v>
                </c:pt>
                <c:pt idx="40266">
                  <c:v>1.112013E-6</c:v>
                </c:pt>
                <c:pt idx="40267">
                  <c:v>1.1119399999999999E-6</c:v>
                </c:pt>
                <c:pt idx="40268">
                  <c:v>1.1118680000000001E-6</c:v>
                </c:pt>
                <c:pt idx="40269">
                  <c:v>1.111811E-6</c:v>
                </c:pt>
                <c:pt idx="40270">
                  <c:v>1.1117380000000001E-6</c:v>
                </c:pt>
                <c:pt idx="40271">
                  <c:v>1.1116639999999999E-6</c:v>
                </c:pt>
                <c:pt idx="40272">
                  <c:v>1.111591E-6</c:v>
                </c:pt>
                <c:pt idx="40273">
                  <c:v>1.1115179999999999E-6</c:v>
                </c:pt>
                <c:pt idx="40274">
                  <c:v>1.1114620000000001E-6</c:v>
                </c:pt>
                <c:pt idx="40275">
                  <c:v>1.111389E-6</c:v>
                </c:pt>
                <c:pt idx="40276">
                  <c:v>1.111315E-6</c:v>
                </c:pt>
                <c:pt idx="40277">
                  <c:v>1.1112419999999999E-6</c:v>
                </c:pt>
                <c:pt idx="40278">
                  <c:v>1.111169E-6</c:v>
                </c:pt>
                <c:pt idx="40279">
                  <c:v>1.111113E-6</c:v>
                </c:pt>
                <c:pt idx="40280">
                  <c:v>1.1110390000000001E-6</c:v>
                </c:pt>
                <c:pt idx="40281">
                  <c:v>1.1109659999999999E-6</c:v>
                </c:pt>
                <c:pt idx="40282">
                  <c:v>1.110893E-6</c:v>
                </c:pt>
                <c:pt idx="40283">
                  <c:v>1.1108199999999999E-6</c:v>
                </c:pt>
                <c:pt idx="40284">
                  <c:v>1.1107640000000001E-6</c:v>
                </c:pt>
                <c:pt idx="40285">
                  <c:v>1.110691E-6</c:v>
                </c:pt>
                <c:pt idx="40286">
                  <c:v>1.1106170000000001E-6</c:v>
                </c:pt>
                <c:pt idx="40287">
                  <c:v>1.1105439999999999E-6</c:v>
                </c:pt>
                <c:pt idx="40288">
                  <c:v>1.110471E-6</c:v>
                </c:pt>
                <c:pt idx="40289">
                  <c:v>1.110415E-6</c:v>
                </c:pt>
                <c:pt idx="40290">
                  <c:v>1.1103420000000001E-6</c:v>
                </c:pt>
                <c:pt idx="40291">
                  <c:v>1.1102679999999999E-6</c:v>
                </c:pt>
                <c:pt idx="40292">
                  <c:v>1.110195E-6</c:v>
                </c:pt>
                <c:pt idx="40293">
                  <c:v>1.110123E-6</c:v>
                </c:pt>
                <c:pt idx="40294">
                  <c:v>1.1100669999999999E-6</c:v>
                </c:pt>
                <c:pt idx="40295">
                  <c:v>1.109993E-6</c:v>
                </c:pt>
                <c:pt idx="40296">
                  <c:v>1.1099200000000001E-6</c:v>
                </c:pt>
                <c:pt idx="40297">
                  <c:v>1.109847E-6</c:v>
                </c:pt>
                <c:pt idx="40298">
                  <c:v>1.1097750000000001E-6</c:v>
                </c:pt>
                <c:pt idx="40299">
                  <c:v>1.109718E-6</c:v>
                </c:pt>
                <c:pt idx="40300">
                  <c:v>1.1096449999999999E-6</c:v>
                </c:pt>
                <c:pt idx="40301">
                  <c:v>1.109572E-6</c:v>
                </c:pt>
                <c:pt idx="40302">
                  <c:v>1.1094980000000001E-6</c:v>
                </c:pt>
                <c:pt idx="40303">
                  <c:v>1.109426E-6</c:v>
                </c:pt>
                <c:pt idx="40304">
                  <c:v>1.1093699999999999E-6</c:v>
                </c:pt>
                <c:pt idx="40305">
                  <c:v>1.109296E-6</c:v>
                </c:pt>
                <c:pt idx="40306">
                  <c:v>1.1092229999999999E-6</c:v>
                </c:pt>
                <c:pt idx="40307">
                  <c:v>1.109149E-6</c:v>
                </c:pt>
                <c:pt idx="40308">
                  <c:v>1.1090770000000001E-6</c:v>
                </c:pt>
                <c:pt idx="40309">
                  <c:v>1.109021E-6</c:v>
                </c:pt>
                <c:pt idx="40310">
                  <c:v>1.1089469999999999E-6</c:v>
                </c:pt>
                <c:pt idx="40311">
                  <c:v>1.108873E-6</c:v>
                </c:pt>
                <c:pt idx="40312">
                  <c:v>1.1088000000000001E-6</c:v>
                </c:pt>
                <c:pt idx="40313">
                  <c:v>1.108728E-6</c:v>
                </c:pt>
                <c:pt idx="40314">
                  <c:v>1.1086709999999999E-6</c:v>
                </c:pt>
                <c:pt idx="40315">
                  <c:v>1.108598E-6</c:v>
                </c:pt>
                <c:pt idx="40316">
                  <c:v>1.1085240000000001E-6</c:v>
                </c:pt>
                <c:pt idx="40317">
                  <c:v>1.108451E-6</c:v>
                </c:pt>
                <c:pt idx="40318">
                  <c:v>1.1083780000000001E-6</c:v>
                </c:pt>
                <c:pt idx="40319">
                  <c:v>1.108322E-6</c:v>
                </c:pt>
                <c:pt idx="40320">
                  <c:v>1.1082489999999999E-6</c:v>
                </c:pt>
                <c:pt idx="40321">
                  <c:v>1.108175E-6</c:v>
                </c:pt>
                <c:pt idx="40322">
                  <c:v>1.1081020000000001E-6</c:v>
                </c:pt>
                <c:pt idx="40323">
                  <c:v>1.10803E-6</c:v>
                </c:pt>
                <c:pt idx="40324">
                  <c:v>1.1079729999999999E-6</c:v>
                </c:pt>
                <c:pt idx="40325">
                  <c:v>1.1079E-6</c:v>
                </c:pt>
                <c:pt idx="40326">
                  <c:v>1.1078260000000001E-6</c:v>
                </c:pt>
                <c:pt idx="40327">
                  <c:v>1.107753E-6</c:v>
                </c:pt>
                <c:pt idx="40328">
                  <c:v>1.1076809999999999E-6</c:v>
                </c:pt>
                <c:pt idx="40329">
                  <c:v>1.107625E-6</c:v>
                </c:pt>
                <c:pt idx="40330">
                  <c:v>1.1075509999999999E-6</c:v>
                </c:pt>
                <c:pt idx="40331">
                  <c:v>1.107478E-6</c:v>
                </c:pt>
                <c:pt idx="40332">
                  <c:v>1.1074040000000001E-6</c:v>
                </c:pt>
                <c:pt idx="40333">
                  <c:v>1.107332E-6</c:v>
                </c:pt>
                <c:pt idx="40334">
                  <c:v>1.1072759999999999E-6</c:v>
                </c:pt>
                <c:pt idx="40335">
                  <c:v>1.107203E-6</c:v>
                </c:pt>
                <c:pt idx="40336">
                  <c:v>1.1071289999999999E-6</c:v>
                </c:pt>
                <c:pt idx="40337">
                  <c:v>1.107056E-6</c:v>
                </c:pt>
                <c:pt idx="40338">
                  <c:v>1.1069839999999999E-6</c:v>
                </c:pt>
                <c:pt idx="40339">
                  <c:v>1.1069280000000001E-6</c:v>
                </c:pt>
                <c:pt idx="40340">
                  <c:v>1.1068539999999999E-6</c:v>
                </c:pt>
                <c:pt idx="40341">
                  <c:v>1.106781E-6</c:v>
                </c:pt>
                <c:pt idx="40342">
                  <c:v>1.1067079999999999E-6</c:v>
                </c:pt>
                <c:pt idx="40343">
                  <c:v>1.1066360000000001E-6</c:v>
                </c:pt>
                <c:pt idx="40344">
                  <c:v>1.106579E-6</c:v>
                </c:pt>
                <c:pt idx="40345">
                  <c:v>1.1065060000000001E-6</c:v>
                </c:pt>
                <c:pt idx="40346">
                  <c:v>1.106433E-6</c:v>
                </c:pt>
                <c:pt idx="40347">
                  <c:v>1.1063600000000001E-6</c:v>
                </c:pt>
                <c:pt idx="40348">
                  <c:v>1.106287E-6</c:v>
                </c:pt>
                <c:pt idx="40349">
                  <c:v>1.1062309999999999E-6</c:v>
                </c:pt>
                <c:pt idx="40350">
                  <c:v>1.106158E-6</c:v>
                </c:pt>
                <c:pt idx="40351">
                  <c:v>1.1060850000000001E-6</c:v>
                </c:pt>
                <c:pt idx="40352">
                  <c:v>1.106012E-6</c:v>
                </c:pt>
                <c:pt idx="40353">
                  <c:v>1.1059390000000001E-6</c:v>
                </c:pt>
                <c:pt idx="40354">
                  <c:v>1.105883E-6</c:v>
                </c:pt>
                <c:pt idx="40355">
                  <c:v>1.1058099999999999E-6</c:v>
                </c:pt>
                <c:pt idx="40356">
                  <c:v>1.105737E-6</c:v>
                </c:pt>
                <c:pt idx="40357">
                  <c:v>1.1056639999999999E-6</c:v>
                </c:pt>
                <c:pt idx="40358">
                  <c:v>1.105591E-6</c:v>
                </c:pt>
                <c:pt idx="40359">
                  <c:v>1.105535E-6</c:v>
                </c:pt>
                <c:pt idx="40360">
                  <c:v>1.1054620000000001E-6</c:v>
                </c:pt>
                <c:pt idx="40361">
                  <c:v>1.1053889999999999E-6</c:v>
                </c:pt>
                <c:pt idx="40362">
                  <c:v>1.105316E-6</c:v>
                </c:pt>
                <c:pt idx="40363">
                  <c:v>1.105244E-6</c:v>
                </c:pt>
                <c:pt idx="40364">
                  <c:v>1.1051879999999999E-6</c:v>
                </c:pt>
                <c:pt idx="40365">
                  <c:v>1.105114E-6</c:v>
                </c:pt>
                <c:pt idx="40366">
                  <c:v>1.1050410000000001E-6</c:v>
                </c:pt>
                <c:pt idx="40367">
                  <c:v>1.104968E-6</c:v>
                </c:pt>
                <c:pt idx="40368">
                  <c:v>1.1048960000000001E-6</c:v>
                </c:pt>
                <c:pt idx="40369">
                  <c:v>1.10484E-6</c:v>
                </c:pt>
                <c:pt idx="40370">
                  <c:v>1.1047669999999999E-6</c:v>
                </c:pt>
                <c:pt idx="40371">
                  <c:v>1.104694E-6</c:v>
                </c:pt>
                <c:pt idx="40372">
                  <c:v>1.1046209999999999E-6</c:v>
                </c:pt>
                <c:pt idx="40373">
                  <c:v>1.1045490000000001E-6</c:v>
                </c:pt>
                <c:pt idx="40374">
                  <c:v>1.104493E-6</c:v>
                </c:pt>
                <c:pt idx="40375">
                  <c:v>1.1044190000000001E-6</c:v>
                </c:pt>
                <c:pt idx="40376">
                  <c:v>1.104346E-6</c:v>
                </c:pt>
                <c:pt idx="40377">
                  <c:v>1.1042730000000001E-6</c:v>
                </c:pt>
                <c:pt idx="40378">
                  <c:v>1.104201E-6</c:v>
                </c:pt>
                <c:pt idx="40379">
                  <c:v>1.1041449999999999E-6</c:v>
                </c:pt>
                <c:pt idx="40380">
                  <c:v>1.104072E-6</c:v>
                </c:pt>
                <c:pt idx="40381">
                  <c:v>1.1039989999999999E-6</c:v>
                </c:pt>
                <c:pt idx="40382">
                  <c:v>1.103926E-6</c:v>
                </c:pt>
                <c:pt idx="40383">
                  <c:v>1.1038539999999999E-6</c:v>
                </c:pt>
                <c:pt idx="40384">
                  <c:v>1.1037980000000001E-6</c:v>
                </c:pt>
                <c:pt idx="40385">
                  <c:v>1.103725E-6</c:v>
                </c:pt>
                <c:pt idx="40386">
                  <c:v>1.1036520000000001E-6</c:v>
                </c:pt>
                <c:pt idx="40387">
                  <c:v>1.103579E-6</c:v>
                </c:pt>
                <c:pt idx="40388">
                  <c:v>1.1035070000000001E-6</c:v>
                </c:pt>
                <c:pt idx="40389">
                  <c:v>1.103451E-6</c:v>
                </c:pt>
                <c:pt idx="40390">
                  <c:v>1.1033779999999999E-6</c:v>
                </c:pt>
                <c:pt idx="40391">
                  <c:v>1.103305E-6</c:v>
                </c:pt>
                <c:pt idx="40392">
                  <c:v>1.1032319999999999E-6</c:v>
                </c:pt>
                <c:pt idx="40393">
                  <c:v>1.10316E-6</c:v>
                </c:pt>
                <c:pt idx="40394">
                  <c:v>1.103104E-6</c:v>
                </c:pt>
                <c:pt idx="40395">
                  <c:v>1.1030310000000001E-6</c:v>
                </c:pt>
                <c:pt idx="40396">
                  <c:v>1.102958E-6</c:v>
                </c:pt>
                <c:pt idx="40397">
                  <c:v>1.1028850000000001E-6</c:v>
                </c:pt>
                <c:pt idx="40398">
                  <c:v>1.102813E-6</c:v>
                </c:pt>
                <c:pt idx="40399">
                  <c:v>1.1027569999999999E-6</c:v>
                </c:pt>
                <c:pt idx="40400">
                  <c:v>1.102684E-6</c:v>
                </c:pt>
                <c:pt idx="40401">
                  <c:v>1.1026109999999999E-6</c:v>
                </c:pt>
                <c:pt idx="40402">
                  <c:v>1.102538E-6</c:v>
                </c:pt>
                <c:pt idx="40403">
                  <c:v>1.1024659999999999E-6</c:v>
                </c:pt>
                <c:pt idx="40404">
                  <c:v>1.1024109999999999E-6</c:v>
                </c:pt>
                <c:pt idx="40405">
                  <c:v>1.102338E-6</c:v>
                </c:pt>
                <c:pt idx="40406">
                  <c:v>1.1022640000000001E-6</c:v>
                </c:pt>
                <c:pt idx="40407">
                  <c:v>1.102192E-6</c:v>
                </c:pt>
                <c:pt idx="40408">
                  <c:v>1.1021199999999999E-6</c:v>
                </c:pt>
                <c:pt idx="40409">
                  <c:v>1.1020490000000001E-6</c:v>
                </c:pt>
                <c:pt idx="40410">
                  <c:v>1.1019950000000001E-6</c:v>
                </c:pt>
                <c:pt idx="40411">
                  <c:v>1.101923E-6</c:v>
                </c:pt>
                <c:pt idx="40412">
                  <c:v>1.1018509999999999E-6</c:v>
                </c:pt>
                <c:pt idx="40413">
                  <c:v>1.101778E-6</c:v>
                </c:pt>
                <c:pt idx="40414">
                  <c:v>1.1017059999999999E-6</c:v>
                </c:pt>
                <c:pt idx="40415">
                  <c:v>1.1016350000000001E-6</c:v>
                </c:pt>
                <c:pt idx="40416">
                  <c:v>1.10158E-6</c:v>
                </c:pt>
                <c:pt idx="40417">
                  <c:v>1.101508E-6</c:v>
                </c:pt>
                <c:pt idx="40418">
                  <c:v>1.1014350000000001E-6</c:v>
                </c:pt>
                <c:pt idx="40419">
                  <c:v>1.101362E-6</c:v>
                </c:pt>
                <c:pt idx="40420">
                  <c:v>1.1012900000000001E-6</c:v>
                </c:pt>
                <c:pt idx="40421">
                  <c:v>1.101219E-6</c:v>
                </c:pt>
                <c:pt idx="40422">
                  <c:v>1.101164E-6</c:v>
                </c:pt>
                <c:pt idx="40423">
                  <c:v>1.1010919999999999E-6</c:v>
                </c:pt>
                <c:pt idx="40424">
                  <c:v>1.101019E-6</c:v>
                </c:pt>
                <c:pt idx="40425">
                  <c:v>1.1009459999999999E-6</c:v>
                </c:pt>
                <c:pt idx="40426">
                  <c:v>1.100874E-6</c:v>
                </c:pt>
                <c:pt idx="40427">
                  <c:v>1.100804E-6</c:v>
                </c:pt>
                <c:pt idx="40428">
                  <c:v>1.100749E-6</c:v>
                </c:pt>
                <c:pt idx="40429">
                  <c:v>1.1006769999999999E-6</c:v>
                </c:pt>
                <c:pt idx="40430">
                  <c:v>1.100604E-6</c:v>
                </c:pt>
                <c:pt idx="40431">
                  <c:v>1.1005310000000001E-6</c:v>
                </c:pt>
                <c:pt idx="40432">
                  <c:v>1.100459E-6</c:v>
                </c:pt>
                <c:pt idx="40433">
                  <c:v>1.100388E-6</c:v>
                </c:pt>
                <c:pt idx="40434">
                  <c:v>1.100334E-6</c:v>
                </c:pt>
                <c:pt idx="40435">
                  <c:v>1.1002610000000001E-6</c:v>
                </c:pt>
                <c:pt idx="40436">
                  <c:v>1.100189E-6</c:v>
                </c:pt>
                <c:pt idx="40437">
                  <c:v>1.1001160000000001E-6</c:v>
                </c:pt>
                <c:pt idx="40438">
                  <c:v>1.100044E-6</c:v>
                </c:pt>
                <c:pt idx="40439">
                  <c:v>1.0999729999999999E-6</c:v>
                </c:pt>
                <c:pt idx="40440">
                  <c:v>1.0999189999999999E-6</c:v>
                </c:pt>
                <c:pt idx="40441">
                  <c:v>1.099846E-6</c:v>
                </c:pt>
                <c:pt idx="40442">
                  <c:v>1.099774E-6</c:v>
                </c:pt>
                <c:pt idx="40443">
                  <c:v>1.0997010000000001E-6</c:v>
                </c:pt>
                <c:pt idx="40444">
                  <c:v>1.099629E-6</c:v>
                </c:pt>
                <c:pt idx="40445">
                  <c:v>1.0995579999999999E-6</c:v>
                </c:pt>
                <c:pt idx="40446">
                  <c:v>1.0995039999999999E-6</c:v>
                </c:pt>
                <c:pt idx="40447">
                  <c:v>1.099431E-6</c:v>
                </c:pt>
                <c:pt idx="40448">
                  <c:v>1.0993589999999999E-6</c:v>
                </c:pt>
                <c:pt idx="40449">
                  <c:v>1.099286E-6</c:v>
                </c:pt>
                <c:pt idx="40450">
                  <c:v>1.099214E-6</c:v>
                </c:pt>
                <c:pt idx="40451">
                  <c:v>1.0991429999999999E-6</c:v>
                </c:pt>
                <c:pt idx="40452">
                  <c:v>1.0990889999999999E-6</c:v>
                </c:pt>
                <c:pt idx="40453">
                  <c:v>1.099017E-6</c:v>
                </c:pt>
                <c:pt idx="40454">
                  <c:v>1.0989439999999999E-6</c:v>
                </c:pt>
                <c:pt idx="40455">
                  <c:v>1.098871E-6</c:v>
                </c:pt>
                <c:pt idx="40456">
                  <c:v>1.0987989999999999E-6</c:v>
                </c:pt>
                <c:pt idx="40457">
                  <c:v>1.0987289999999999E-6</c:v>
                </c:pt>
                <c:pt idx="40458">
                  <c:v>1.0986740000000001E-6</c:v>
                </c:pt>
                <c:pt idx="40459">
                  <c:v>1.098602E-6</c:v>
                </c:pt>
                <c:pt idx="40460">
                  <c:v>1.0985289999999999E-6</c:v>
                </c:pt>
                <c:pt idx="40461">
                  <c:v>1.098457E-6</c:v>
                </c:pt>
                <c:pt idx="40462">
                  <c:v>1.0983849999999999E-6</c:v>
                </c:pt>
                <c:pt idx="40463">
                  <c:v>1.0983140000000001E-6</c:v>
                </c:pt>
                <c:pt idx="40464">
                  <c:v>1.0982590000000001E-6</c:v>
                </c:pt>
                <c:pt idx="40465">
                  <c:v>1.098187E-6</c:v>
                </c:pt>
                <c:pt idx="40466">
                  <c:v>1.0981149999999999E-6</c:v>
                </c:pt>
                <c:pt idx="40467">
                  <c:v>1.098042E-6</c:v>
                </c:pt>
                <c:pt idx="40468">
                  <c:v>1.0979699999999999E-6</c:v>
                </c:pt>
                <c:pt idx="40469">
                  <c:v>1.0978999999999999E-6</c:v>
                </c:pt>
                <c:pt idx="40470">
                  <c:v>1.0978450000000001E-6</c:v>
                </c:pt>
                <c:pt idx="40471">
                  <c:v>1.097773E-6</c:v>
                </c:pt>
                <c:pt idx="40472">
                  <c:v>1.0977000000000001E-6</c:v>
                </c:pt>
                <c:pt idx="40473">
                  <c:v>1.097628E-6</c:v>
                </c:pt>
                <c:pt idx="40474">
                  <c:v>1.0975559999999999E-6</c:v>
                </c:pt>
                <c:pt idx="40475">
                  <c:v>1.0974850000000001E-6</c:v>
                </c:pt>
                <c:pt idx="40476">
                  <c:v>1.0974310000000001E-6</c:v>
                </c:pt>
                <c:pt idx="40477">
                  <c:v>1.097359E-6</c:v>
                </c:pt>
                <c:pt idx="40478">
                  <c:v>1.0972860000000001E-6</c:v>
                </c:pt>
                <c:pt idx="40479">
                  <c:v>1.097214E-6</c:v>
                </c:pt>
                <c:pt idx="40480">
                  <c:v>1.0971419999999999E-6</c:v>
                </c:pt>
                <c:pt idx="40481">
                  <c:v>1.0970710000000001E-6</c:v>
                </c:pt>
                <c:pt idx="40482">
                  <c:v>1.0970170000000001E-6</c:v>
                </c:pt>
                <c:pt idx="40483">
                  <c:v>1.096945E-6</c:v>
                </c:pt>
                <c:pt idx="40484">
                  <c:v>1.0968719999999999E-6</c:v>
                </c:pt>
                <c:pt idx="40485">
                  <c:v>1.0968E-6</c:v>
                </c:pt>
                <c:pt idx="40486">
                  <c:v>1.0967279999999999E-6</c:v>
                </c:pt>
                <c:pt idx="40487">
                  <c:v>1.0966579999999999E-6</c:v>
                </c:pt>
                <c:pt idx="40488">
                  <c:v>1.0966030000000001E-6</c:v>
                </c:pt>
                <c:pt idx="40489">
                  <c:v>1.096531E-6</c:v>
                </c:pt>
                <c:pt idx="40490">
                  <c:v>1.0964589999999999E-6</c:v>
                </c:pt>
                <c:pt idx="40491">
                  <c:v>1.0963870000000001E-6</c:v>
                </c:pt>
                <c:pt idx="40492">
                  <c:v>1.096315E-6</c:v>
                </c:pt>
                <c:pt idx="40493">
                  <c:v>1.0962439999999999E-6</c:v>
                </c:pt>
                <c:pt idx="40494">
                  <c:v>1.0961899999999999E-6</c:v>
                </c:pt>
                <c:pt idx="40495">
                  <c:v>1.096118E-6</c:v>
                </c:pt>
                <c:pt idx="40496">
                  <c:v>1.0960449999999999E-6</c:v>
                </c:pt>
                <c:pt idx="40497">
                  <c:v>1.0959730000000001E-6</c:v>
                </c:pt>
                <c:pt idx="40498">
                  <c:v>1.095902E-6</c:v>
                </c:pt>
                <c:pt idx="40499">
                  <c:v>1.095831E-6</c:v>
                </c:pt>
                <c:pt idx="40500">
                  <c:v>1.095777E-6</c:v>
                </c:pt>
                <c:pt idx="40501">
                  <c:v>1.0957050000000001E-6</c:v>
                </c:pt>
                <c:pt idx="40502">
                  <c:v>1.095632E-6</c:v>
                </c:pt>
                <c:pt idx="40503">
                  <c:v>1.0955600000000001E-6</c:v>
                </c:pt>
                <c:pt idx="40504">
                  <c:v>1.095489E-6</c:v>
                </c:pt>
                <c:pt idx="40505">
                  <c:v>1.095418E-6</c:v>
                </c:pt>
                <c:pt idx="40506">
                  <c:v>1.095364E-6</c:v>
                </c:pt>
                <c:pt idx="40507">
                  <c:v>1.0952919999999999E-6</c:v>
                </c:pt>
                <c:pt idx="40508">
                  <c:v>1.09522E-6</c:v>
                </c:pt>
                <c:pt idx="40509">
                  <c:v>1.0951469999999999E-6</c:v>
                </c:pt>
                <c:pt idx="40510">
                  <c:v>1.0950760000000001E-6</c:v>
                </c:pt>
                <c:pt idx="40511">
                  <c:v>1.095005E-6</c:v>
                </c:pt>
                <c:pt idx="40512">
                  <c:v>1.094951E-6</c:v>
                </c:pt>
                <c:pt idx="40513">
                  <c:v>1.0948789999999999E-6</c:v>
                </c:pt>
                <c:pt idx="40514">
                  <c:v>1.0948070000000001E-6</c:v>
                </c:pt>
                <c:pt idx="40515">
                  <c:v>1.094735E-6</c:v>
                </c:pt>
                <c:pt idx="40516">
                  <c:v>1.0946639999999999E-6</c:v>
                </c:pt>
                <c:pt idx="40517">
                  <c:v>1.0945930000000001E-6</c:v>
                </c:pt>
                <c:pt idx="40518">
                  <c:v>1.0945390000000001E-6</c:v>
                </c:pt>
                <c:pt idx="40519">
                  <c:v>1.094467E-6</c:v>
                </c:pt>
                <c:pt idx="40520">
                  <c:v>1.0943949999999999E-6</c:v>
                </c:pt>
                <c:pt idx="40521">
                  <c:v>1.0943230000000001E-6</c:v>
                </c:pt>
                <c:pt idx="40522">
                  <c:v>1.094252E-6</c:v>
                </c:pt>
                <c:pt idx="40523">
                  <c:v>1.0941809999999999E-6</c:v>
                </c:pt>
                <c:pt idx="40524">
                  <c:v>1.0941269999999999E-6</c:v>
                </c:pt>
                <c:pt idx="40525">
                  <c:v>1.0940560000000001E-6</c:v>
                </c:pt>
                <c:pt idx="40526">
                  <c:v>1.093984E-6</c:v>
                </c:pt>
                <c:pt idx="40527">
                  <c:v>1.0939109999999999E-6</c:v>
                </c:pt>
                <c:pt idx="40528">
                  <c:v>1.0938400000000001E-6</c:v>
                </c:pt>
                <c:pt idx="40529">
                  <c:v>1.09377E-6</c:v>
                </c:pt>
                <c:pt idx="40530">
                  <c:v>1.093716E-6</c:v>
                </c:pt>
                <c:pt idx="40531">
                  <c:v>1.0936439999999999E-6</c:v>
                </c:pt>
                <c:pt idx="40532">
                  <c:v>1.0935720000000001E-6</c:v>
                </c:pt>
                <c:pt idx="40533">
                  <c:v>1.0935E-6</c:v>
                </c:pt>
                <c:pt idx="40534">
                  <c:v>1.0934289999999999E-6</c:v>
                </c:pt>
                <c:pt idx="40535">
                  <c:v>1.0933580000000001E-6</c:v>
                </c:pt>
                <c:pt idx="40536">
                  <c:v>1.0933040000000001E-6</c:v>
                </c:pt>
                <c:pt idx="40537">
                  <c:v>1.093233E-6</c:v>
                </c:pt>
                <c:pt idx="40538">
                  <c:v>1.093161E-6</c:v>
                </c:pt>
                <c:pt idx="40539">
                  <c:v>1.0930890000000001E-6</c:v>
                </c:pt>
                <c:pt idx="40540">
                  <c:v>1.093017E-6</c:v>
                </c:pt>
                <c:pt idx="40541">
                  <c:v>1.092947E-6</c:v>
                </c:pt>
                <c:pt idx="40542">
                  <c:v>1.092893E-6</c:v>
                </c:pt>
                <c:pt idx="40543">
                  <c:v>1.0928219999999999E-6</c:v>
                </c:pt>
                <c:pt idx="40544">
                  <c:v>1.092749E-6</c:v>
                </c:pt>
                <c:pt idx="40545">
                  <c:v>1.0926769999999999E-6</c:v>
                </c:pt>
                <c:pt idx="40546">
                  <c:v>1.0926060000000001E-6</c:v>
                </c:pt>
                <c:pt idx="40547">
                  <c:v>1.0925360000000001E-6</c:v>
                </c:pt>
                <c:pt idx="40548">
                  <c:v>1.0924820000000001E-6</c:v>
                </c:pt>
                <c:pt idx="40549">
                  <c:v>1.092411E-6</c:v>
                </c:pt>
                <c:pt idx="40550">
                  <c:v>1.0923389999999999E-6</c:v>
                </c:pt>
                <c:pt idx="40551">
                  <c:v>1.092267E-6</c:v>
                </c:pt>
                <c:pt idx="40552">
                  <c:v>1.092195E-6</c:v>
                </c:pt>
                <c:pt idx="40553">
                  <c:v>1.0921249999999999E-6</c:v>
                </c:pt>
                <c:pt idx="40554">
                  <c:v>1.092072E-6</c:v>
                </c:pt>
                <c:pt idx="40555">
                  <c:v>1.0920000000000001E-6</c:v>
                </c:pt>
                <c:pt idx="40556">
                  <c:v>1.091928E-6</c:v>
                </c:pt>
                <c:pt idx="40557">
                  <c:v>1.0918559999999999E-6</c:v>
                </c:pt>
                <c:pt idx="40558">
                  <c:v>1.0917850000000001E-6</c:v>
                </c:pt>
                <c:pt idx="40559">
                  <c:v>1.0917150000000001E-6</c:v>
                </c:pt>
                <c:pt idx="40560">
                  <c:v>1.0916610000000001E-6</c:v>
                </c:pt>
                <c:pt idx="40561">
                  <c:v>1.09159E-6</c:v>
                </c:pt>
                <c:pt idx="40562">
                  <c:v>1.0915179999999999E-6</c:v>
                </c:pt>
                <c:pt idx="40563">
                  <c:v>1.091446E-6</c:v>
                </c:pt>
                <c:pt idx="40564">
                  <c:v>1.091375E-6</c:v>
                </c:pt>
                <c:pt idx="40565">
                  <c:v>1.091305E-6</c:v>
                </c:pt>
                <c:pt idx="40566">
                  <c:v>1.091251E-6</c:v>
                </c:pt>
                <c:pt idx="40567">
                  <c:v>1.0911799999999999E-6</c:v>
                </c:pt>
                <c:pt idx="40568">
                  <c:v>1.091108E-6</c:v>
                </c:pt>
                <c:pt idx="40569">
                  <c:v>1.091037E-6</c:v>
                </c:pt>
                <c:pt idx="40570">
                  <c:v>1.0909659999999999E-6</c:v>
                </c:pt>
                <c:pt idx="40571">
                  <c:v>1.0908959999999999E-6</c:v>
                </c:pt>
                <c:pt idx="40572">
                  <c:v>1.0908420000000001E-6</c:v>
                </c:pt>
                <c:pt idx="40573">
                  <c:v>1.090771E-6</c:v>
                </c:pt>
                <c:pt idx="40574">
                  <c:v>1.090699E-6</c:v>
                </c:pt>
                <c:pt idx="40575">
                  <c:v>1.0906270000000001E-6</c:v>
                </c:pt>
                <c:pt idx="40576">
                  <c:v>1.0905570000000001E-6</c:v>
                </c:pt>
                <c:pt idx="40577">
                  <c:v>1.090487E-6</c:v>
                </c:pt>
                <c:pt idx="40578">
                  <c:v>1.090433E-6</c:v>
                </c:pt>
                <c:pt idx="40579">
                  <c:v>1.090362E-6</c:v>
                </c:pt>
                <c:pt idx="40580">
                  <c:v>1.0902899999999999E-6</c:v>
                </c:pt>
                <c:pt idx="40581">
                  <c:v>1.0902190000000001E-6</c:v>
                </c:pt>
                <c:pt idx="40582">
                  <c:v>1.090148E-6</c:v>
                </c:pt>
                <c:pt idx="40583">
                  <c:v>1.090078E-6</c:v>
                </c:pt>
                <c:pt idx="40584">
                  <c:v>1.090024E-6</c:v>
                </c:pt>
                <c:pt idx="40585">
                  <c:v>1.0899529999999999E-6</c:v>
                </c:pt>
                <c:pt idx="40586">
                  <c:v>1.0898820000000001E-6</c:v>
                </c:pt>
                <c:pt idx="40587">
                  <c:v>1.08981E-6</c:v>
                </c:pt>
                <c:pt idx="40588">
                  <c:v>1.08974E-6</c:v>
                </c:pt>
                <c:pt idx="40589">
                  <c:v>1.0896699999999999E-6</c:v>
                </c:pt>
                <c:pt idx="40590">
                  <c:v>1.0896159999999999E-6</c:v>
                </c:pt>
                <c:pt idx="40591">
                  <c:v>1.0895450000000001E-6</c:v>
                </c:pt>
                <c:pt idx="40592">
                  <c:v>1.089474E-6</c:v>
                </c:pt>
                <c:pt idx="40593">
                  <c:v>1.089402E-6</c:v>
                </c:pt>
                <c:pt idx="40594">
                  <c:v>1.0893319999999999E-6</c:v>
                </c:pt>
                <c:pt idx="40595">
                  <c:v>1.0892619999999999E-6</c:v>
                </c:pt>
                <c:pt idx="40596">
                  <c:v>1.0892089999999999E-6</c:v>
                </c:pt>
                <c:pt idx="40597">
                  <c:v>1.0891380000000001E-6</c:v>
                </c:pt>
                <c:pt idx="40598">
                  <c:v>1.089066E-6</c:v>
                </c:pt>
                <c:pt idx="40599">
                  <c:v>1.0889949999999999E-6</c:v>
                </c:pt>
                <c:pt idx="40600">
                  <c:v>1.0889240000000001E-6</c:v>
                </c:pt>
                <c:pt idx="40601">
                  <c:v>1.0888550000000001E-6</c:v>
                </c:pt>
                <c:pt idx="40602">
                  <c:v>1.0888010000000001E-6</c:v>
                </c:pt>
                <c:pt idx="40603">
                  <c:v>1.0887310000000001E-6</c:v>
                </c:pt>
                <c:pt idx="40604">
                  <c:v>1.088659E-6</c:v>
                </c:pt>
                <c:pt idx="40605">
                  <c:v>1.0885879999999999E-6</c:v>
                </c:pt>
                <c:pt idx="40606">
                  <c:v>1.0885170000000001E-6</c:v>
                </c:pt>
                <c:pt idx="40607">
                  <c:v>1.088522E-6</c:v>
                </c:pt>
                <c:pt idx="40608">
                  <c:v>1.0884189999999999E-6</c:v>
                </c:pt>
                <c:pt idx="40609">
                  <c:v>1.088346E-6</c:v>
                </c:pt>
                <c:pt idx="40610">
                  <c:v>1.088267E-6</c:v>
                </c:pt>
                <c:pt idx="40611">
                  <c:v>1.088206E-6</c:v>
                </c:pt>
                <c:pt idx="40612">
                  <c:v>1.0881260000000001E-6</c:v>
                </c:pt>
                <c:pt idx="40613">
                  <c:v>1.088045E-6</c:v>
                </c:pt>
                <c:pt idx="40614">
                  <c:v>1.08797E-6</c:v>
                </c:pt>
                <c:pt idx="40615">
                  <c:v>1.087893E-6</c:v>
                </c:pt>
                <c:pt idx="40616">
                  <c:v>1.087824E-6</c:v>
                </c:pt>
                <c:pt idx="40617">
                  <c:v>1.087753E-6</c:v>
                </c:pt>
                <c:pt idx="40618">
                  <c:v>1.0876909999999999E-6</c:v>
                </c:pt>
                <c:pt idx="40619">
                  <c:v>1.0876209999999999E-6</c:v>
                </c:pt>
                <c:pt idx="40620">
                  <c:v>1.087561E-6</c:v>
                </c:pt>
                <c:pt idx="40621">
                  <c:v>1.087492E-6</c:v>
                </c:pt>
                <c:pt idx="40622">
                  <c:v>1.087424E-6</c:v>
                </c:pt>
                <c:pt idx="40623">
                  <c:v>1.0873519999999999E-6</c:v>
                </c:pt>
                <c:pt idx="40624">
                  <c:v>1.087288E-6</c:v>
                </c:pt>
                <c:pt idx="40625">
                  <c:v>1.087217E-6</c:v>
                </c:pt>
                <c:pt idx="40626">
                  <c:v>1.0871440000000001E-6</c:v>
                </c:pt>
                <c:pt idx="40627">
                  <c:v>1.087065E-6</c:v>
                </c:pt>
                <c:pt idx="40628">
                  <c:v>1.086987E-6</c:v>
                </c:pt>
                <c:pt idx="40629">
                  <c:v>1.0869140000000001E-6</c:v>
                </c:pt>
                <c:pt idx="40630">
                  <c:v>1.0868459999999999E-6</c:v>
                </c:pt>
                <c:pt idx="40631">
                  <c:v>1.0867990000000001E-6</c:v>
                </c:pt>
                <c:pt idx="40632">
                  <c:v>1.086751E-6</c:v>
                </c:pt>
                <c:pt idx="40633">
                  <c:v>1.0866840000000001E-6</c:v>
                </c:pt>
                <c:pt idx="40634">
                  <c:v>1.0866159999999999E-6</c:v>
                </c:pt>
                <c:pt idx="40635">
                  <c:v>1.0865469999999999E-6</c:v>
                </c:pt>
                <c:pt idx="40636">
                  <c:v>1.0864760000000001E-6</c:v>
                </c:pt>
                <c:pt idx="40637">
                  <c:v>1.086406E-6</c:v>
                </c:pt>
                <c:pt idx="40638">
                  <c:v>1.086335E-6</c:v>
                </c:pt>
                <c:pt idx="40639">
                  <c:v>1.0862779999999999E-6</c:v>
                </c:pt>
                <c:pt idx="40640">
                  <c:v>1.086206E-6</c:v>
                </c:pt>
                <c:pt idx="40641">
                  <c:v>1.086134E-6</c:v>
                </c:pt>
                <c:pt idx="40642">
                  <c:v>1.0860620000000001E-6</c:v>
                </c:pt>
                <c:pt idx="40643">
                  <c:v>1.0859920000000001E-6</c:v>
                </c:pt>
                <c:pt idx="40644">
                  <c:v>1.0859230000000001E-6</c:v>
                </c:pt>
                <c:pt idx="40645">
                  <c:v>1.085869E-6</c:v>
                </c:pt>
                <c:pt idx="40646">
                  <c:v>1.085799E-6</c:v>
                </c:pt>
                <c:pt idx="40647">
                  <c:v>1.085729E-6</c:v>
                </c:pt>
                <c:pt idx="40648">
                  <c:v>1.085659E-6</c:v>
                </c:pt>
                <c:pt idx="40649">
                  <c:v>1.0855889999999999E-6</c:v>
                </c:pt>
                <c:pt idx="40650">
                  <c:v>1.0855199999999999E-6</c:v>
                </c:pt>
                <c:pt idx="40651">
                  <c:v>1.0854659999999999E-6</c:v>
                </c:pt>
                <c:pt idx="40652">
                  <c:v>1.0853950000000001E-6</c:v>
                </c:pt>
                <c:pt idx="40653">
                  <c:v>1.085323E-6</c:v>
                </c:pt>
                <c:pt idx="40654">
                  <c:v>1.085252E-6</c:v>
                </c:pt>
                <c:pt idx="40655">
                  <c:v>1.0851809999999999E-6</c:v>
                </c:pt>
                <c:pt idx="40656">
                  <c:v>1.0851119999999999E-6</c:v>
                </c:pt>
                <c:pt idx="40657">
                  <c:v>1.0850560000000001E-6</c:v>
                </c:pt>
                <c:pt idx="40658">
                  <c:v>1.084985E-6</c:v>
                </c:pt>
                <c:pt idx="40659">
                  <c:v>1.0849139999999999E-6</c:v>
                </c:pt>
                <c:pt idx="40660">
                  <c:v>1.0848430000000001E-6</c:v>
                </c:pt>
                <c:pt idx="40661">
                  <c:v>1.0847730000000001E-6</c:v>
                </c:pt>
                <c:pt idx="40662">
                  <c:v>1.084703E-6</c:v>
                </c:pt>
                <c:pt idx="40663">
                  <c:v>1.084648E-6</c:v>
                </c:pt>
                <c:pt idx="40664">
                  <c:v>1.084578E-6</c:v>
                </c:pt>
                <c:pt idx="40665">
                  <c:v>1.0845059999999999E-6</c:v>
                </c:pt>
                <c:pt idx="40666">
                  <c:v>1.0844350000000001E-6</c:v>
                </c:pt>
                <c:pt idx="40667">
                  <c:v>1.084365E-6</c:v>
                </c:pt>
                <c:pt idx="40668">
                  <c:v>1.084295E-6</c:v>
                </c:pt>
                <c:pt idx="40669">
                  <c:v>1.08424E-6</c:v>
                </c:pt>
                <c:pt idx="40670">
                  <c:v>1.0841689999999999E-6</c:v>
                </c:pt>
                <c:pt idx="40671">
                  <c:v>1.0840980000000001E-6</c:v>
                </c:pt>
                <c:pt idx="40672">
                  <c:v>1.084026E-6</c:v>
                </c:pt>
                <c:pt idx="40673">
                  <c:v>1.083956E-6</c:v>
                </c:pt>
                <c:pt idx="40674">
                  <c:v>1.0838859999999999E-6</c:v>
                </c:pt>
                <c:pt idx="40675">
                  <c:v>1.0838309999999999E-6</c:v>
                </c:pt>
                <c:pt idx="40676">
                  <c:v>1.083759E-6</c:v>
                </c:pt>
                <c:pt idx="40677">
                  <c:v>1.083688E-6</c:v>
                </c:pt>
                <c:pt idx="40678">
                  <c:v>1.0836169999999999E-6</c:v>
                </c:pt>
                <c:pt idx="40679">
                  <c:v>1.0835460000000001E-6</c:v>
                </c:pt>
                <c:pt idx="40680">
                  <c:v>1.0834770000000001E-6</c:v>
                </c:pt>
                <c:pt idx="40681">
                  <c:v>1.083421E-6</c:v>
                </c:pt>
                <c:pt idx="40682">
                  <c:v>1.08335E-6</c:v>
                </c:pt>
                <c:pt idx="40683">
                  <c:v>1.0832780000000001E-6</c:v>
                </c:pt>
                <c:pt idx="40684">
                  <c:v>1.083207E-6</c:v>
                </c:pt>
                <c:pt idx="40685">
                  <c:v>1.083136E-6</c:v>
                </c:pt>
                <c:pt idx="40686">
                  <c:v>1.083067E-6</c:v>
                </c:pt>
                <c:pt idx="40687">
                  <c:v>1.0830109999999999E-6</c:v>
                </c:pt>
                <c:pt idx="40688">
                  <c:v>1.0829400000000001E-6</c:v>
                </c:pt>
                <c:pt idx="40689">
                  <c:v>1.082868E-6</c:v>
                </c:pt>
                <c:pt idx="40690">
                  <c:v>1.082797E-6</c:v>
                </c:pt>
                <c:pt idx="40691">
                  <c:v>1.0827259999999999E-6</c:v>
                </c:pt>
                <c:pt idx="40692">
                  <c:v>1.0826560000000001E-6</c:v>
                </c:pt>
                <c:pt idx="40693">
                  <c:v>1.0826E-6</c:v>
                </c:pt>
                <c:pt idx="40694">
                  <c:v>1.082529E-6</c:v>
                </c:pt>
                <c:pt idx="40695">
                  <c:v>1.0824570000000001E-6</c:v>
                </c:pt>
                <c:pt idx="40696">
                  <c:v>1.082386E-6</c:v>
                </c:pt>
                <c:pt idx="40697">
                  <c:v>1.082315E-6</c:v>
                </c:pt>
                <c:pt idx="40698">
                  <c:v>1.082245E-6</c:v>
                </c:pt>
                <c:pt idx="40699">
                  <c:v>1.082176E-6</c:v>
                </c:pt>
                <c:pt idx="40700">
                  <c:v>1.082122E-6</c:v>
                </c:pt>
                <c:pt idx="40701">
                  <c:v>1.0820509999999999E-6</c:v>
                </c:pt>
                <c:pt idx="40702">
                  <c:v>1.081979E-6</c:v>
                </c:pt>
                <c:pt idx="40703">
                  <c:v>1.081908E-6</c:v>
                </c:pt>
                <c:pt idx="40704">
                  <c:v>1.0818369999999999E-6</c:v>
                </c:pt>
                <c:pt idx="40705">
                  <c:v>1.0817660000000001E-6</c:v>
                </c:pt>
                <c:pt idx="40706">
                  <c:v>1.0816970000000001E-6</c:v>
                </c:pt>
                <c:pt idx="40707">
                  <c:v>1.081642E-6</c:v>
                </c:pt>
                <c:pt idx="40708">
                  <c:v>1.081571E-6</c:v>
                </c:pt>
                <c:pt idx="40709">
                  <c:v>1.0814989999999999E-6</c:v>
                </c:pt>
                <c:pt idx="40710">
                  <c:v>1.081427E-6</c:v>
                </c:pt>
                <c:pt idx="40711">
                  <c:v>1.081356E-6</c:v>
                </c:pt>
                <c:pt idx="40712">
                  <c:v>1.081286E-6</c:v>
                </c:pt>
                <c:pt idx="40713">
                  <c:v>1.081217E-6</c:v>
                </c:pt>
                <c:pt idx="40714">
                  <c:v>1.0811619999999999E-6</c:v>
                </c:pt>
                <c:pt idx="40715">
                  <c:v>1.0810910000000001E-6</c:v>
                </c:pt>
                <c:pt idx="40716">
                  <c:v>1.081019E-6</c:v>
                </c:pt>
                <c:pt idx="40717">
                  <c:v>1.0809469999999999E-6</c:v>
                </c:pt>
                <c:pt idx="40718">
                  <c:v>1.0808760000000001E-6</c:v>
                </c:pt>
                <c:pt idx="40719">
                  <c:v>1.080806E-6</c:v>
                </c:pt>
                <c:pt idx="40720">
                  <c:v>1.0807370000000001E-6</c:v>
                </c:pt>
                <c:pt idx="40721">
                  <c:v>1.080682E-6</c:v>
                </c:pt>
                <c:pt idx="40722">
                  <c:v>1.0806099999999999E-6</c:v>
                </c:pt>
                <c:pt idx="40723">
                  <c:v>1.0805380000000001E-6</c:v>
                </c:pt>
                <c:pt idx="40724">
                  <c:v>1.080467E-6</c:v>
                </c:pt>
                <c:pt idx="40725">
                  <c:v>1.0803949999999999E-6</c:v>
                </c:pt>
                <c:pt idx="40726">
                  <c:v>1.0803249999999999E-6</c:v>
                </c:pt>
                <c:pt idx="40727">
                  <c:v>1.0802559999999999E-6</c:v>
                </c:pt>
                <c:pt idx="40728">
                  <c:v>1.0802010000000001E-6</c:v>
                </c:pt>
                <c:pt idx="40729">
                  <c:v>1.08013E-6</c:v>
                </c:pt>
                <c:pt idx="40730">
                  <c:v>1.0800579999999999E-6</c:v>
                </c:pt>
                <c:pt idx="40731">
                  <c:v>1.0799860000000001E-6</c:v>
                </c:pt>
                <c:pt idx="40732">
                  <c:v>1.079915E-6</c:v>
                </c:pt>
                <c:pt idx="40733">
                  <c:v>1.079845E-6</c:v>
                </c:pt>
                <c:pt idx="40734">
                  <c:v>1.079775E-6</c:v>
                </c:pt>
                <c:pt idx="40735">
                  <c:v>1.0797199999999999E-6</c:v>
                </c:pt>
                <c:pt idx="40736">
                  <c:v>1.0796490000000001E-6</c:v>
                </c:pt>
                <c:pt idx="40737">
                  <c:v>1.079577E-6</c:v>
                </c:pt>
                <c:pt idx="40738">
                  <c:v>1.0795049999999999E-6</c:v>
                </c:pt>
                <c:pt idx="40739">
                  <c:v>1.0794340000000001E-6</c:v>
                </c:pt>
                <c:pt idx="40740">
                  <c:v>1.0793640000000001E-6</c:v>
                </c:pt>
                <c:pt idx="40741">
                  <c:v>1.079294E-6</c:v>
                </c:pt>
                <c:pt idx="40742">
                  <c:v>1.079239E-6</c:v>
                </c:pt>
                <c:pt idx="40743">
                  <c:v>1.0791679999999999E-6</c:v>
                </c:pt>
                <c:pt idx="40744">
                  <c:v>1.0790960000000001E-6</c:v>
                </c:pt>
                <c:pt idx="40745">
                  <c:v>1.079024E-6</c:v>
                </c:pt>
                <c:pt idx="40746">
                  <c:v>1.0789529999999999E-6</c:v>
                </c:pt>
                <c:pt idx="40747">
                  <c:v>1.0788829999999999E-6</c:v>
                </c:pt>
                <c:pt idx="40748">
                  <c:v>1.0788130000000001E-6</c:v>
                </c:pt>
                <c:pt idx="40749">
                  <c:v>1.0787580000000001E-6</c:v>
                </c:pt>
                <c:pt idx="40750">
                  <c:v>1.078687E-6</c:v>
                </c:pt>
                <c:pt idx="40751">
                  <c:v>1.0786149999999999E-6</c:v>
                </c:pt>
                <c:pt idx="40752">
                  <c:v>1.0785430000000001E-6</c:v>
                </c:pt>
                <c:pt idx="40753">
                  <c:v>1.078472E-6</c:v>
                </c:pt>
                <c:pt idx="40754">
                  <c:v>1.0784009999999999E-6</c:v>
                </c:pt>
                <c:pt idx="40755">
                  <c:v>1.0783319999999999E-6</c:v>
                </c:pt>
                <c:pt idx="40756">
                  <c:v>1.0782769999999999E-6</c:v>
                </c:pt>
                <c:pt idx="40757">
                  <c:v>1.0782060000000001E-6</c:v>
                </c:pt>
                <c:pt idx="40758">
                  <c:v>1.078134E-6</c:v>
                </c:pt>
                <c:pt idx="40759">
                  <c:v>1.0780619999999999E-6</c:v>
                </c:pt>
                <c:pt idx="40760">
                  <c:v>1.0779910000000001E-6</c:v>
                </c:pt>
                <c:pt idx="40761">
                  <c:v>1.07792E-6</c:v>
                </c:pt>
                <c:pt idx="40762">
                  <c:v>1.077851E-6</c:v>
                </c:pt>
                <c:pt idx="40763">
                  <c:v>1.077796E-6</c:v>
                </c:pt>
                <c:pt idx="40764">
                  <c:v>1.0777240000000001E-6</c:v>
                </c:pt>
                <c:pt idx="40765">
                  <c:v>1.077652E-6</c:v>
                </c:pt>
                <c:pt idx="40766">
                  <c:v>1.077581E-6</c:v>
                </c:pt>
                <c:pt idx="40767">
                  <c:v>1.0775090000000001E-6</c:v>
                </c:pt>
                <c:pt idx="40768">
                  <c:v>1.0774390000000001E-6</c:v>
                </c:pt>
                <c:pt idx="40769">
                  <c:v>1.077369E-6</c:v>
                </c:pt>
                <c:pt idx="40770">
                  <c:v>1.077315E-6</c:v>
                </c:pt>
                <c:pt idx="40771">
                  <c:v>1.077243E-6</c:v>
                </c:pt>
                <c:pt idx="40772">
                  <c:v>1.0771710000000001E-6</c:v>
                </c:pt>
                <c:pt idx="40773">
                  <c:v>1.077099E-6</c:v>
                </c:pt>
                <c:pt idx="40774">
                  <c:v>1.0770279999999999E-6</c:v>
                </c:pt>
                <c:pt idx="40775">
                  <c:v>1.0769579999999999E-6</c:v>
                </c:pt>
                <c:pt idx="40776">
                  <c:v>1.0768879999999999E-6</c:v>
                </c:pt>
                <c:pt idx="40777">
                  <c:v>1.0768330000000001E-6</c:v>
                </c:pt>
                <c:pt idx="40778">
                  <c:v>1.076762E-6</c:v>
                </c:pt>
                <c:pt idx="40779">
                  <c:v>1.0766899999999999E-6</c:v>
                </c:pt>
                <c:pt idx="40780">
                  <c:v>1.0766180000000001E-6</c:v>
                </c:pt>
                <c:pt idx="40781">
                  <c:v>1.076547E-6</c:v>
                </c:pt>
                <c:pt idx="40782">
                  <c:v>1.076476E-6</c:v>
                </c:pt>
                <c:pt idx="40783">
                  <c:v>1.076407E-6</c:v>
                </c:pt>
                <c:pt idx="40784">
                  <c:v>1.0763519999999999E-6</c:v>
                </c:pt>
                <c:pt idx="40785">
                  <c:v>1.0762810000000001E-6</c:v>
                </c:pt>
                <c:pt idx="40786">
                  <c:v>1.076209E-6</c:v>
                </c:pt>
                <c:pt idx="40787">
                  <c:v>1.0761369999999999E-6</c:v>
                </c:pt>
                <c:pt idx="40788">
                  <c:v>1.0760660000000001E-6</c:v>
                </c:pt>
                <c:pt idx="40789">
                  <c:v>1.075995E-6</c:v>
                </c:pt>
                <c:pt idx="40790">
                  <c:v>1.075926E-6</c:v>
                </c:pt>
                <c:pt idx="40791">
                  <c:v>1.075871E-6</c:v>
                </c:pt>
                <c:pt idx="40792">
                  <c:v>1.0757999999999999E-6</c:v>
                </c:pt>
                <c:pt idx="40793">
                  <c:v>1.0757280000000001E-6</c:v>
                </c:pt>
                <c:pt idx="40794">
                  <c:v>1.075656E-6</c:v>
                </c:pt>
                <c:pt idx="40795">
                  <c:v>1.0755849999999999E-6</c:v>
                </c:pt>
                <c:pt idx="40796">
                  <c:v>1.0755140000000001E-6</c:v>
                </c:pt>
                <c:pt idx="40797">
                  <c:v>1.0754450000000001E-6</c:v>
                </c:pt>
                <c:pt idx="40798">
                  <c:v>1.07539E-6</c:v>
                </c:pt>
                <c:pt idx="40799">
                  <c:v>1.075319E-6</c:v>
                </c:pt>
                <c:pt idx="40800">
                  <c:v>1.0752469999999999E-6</c:v>
                </c:pt>
                <c:pt idx="40801">
                  <c:v>1.075175E-6</c:v>
                </c:pt>
                <c:pt idx="40802">
                  <c:v>1.075104E-6</c:v>
                </c:pt>
                <c:pt idx="40803">
                  <c:v>1.075034E-6</c:v>
                </c:pt>
                <c:pt idx="40804">
                  <c:v>1.0749639999999999E-6</c:v>
                </c:pt>
                <c:pt idx="40805">
                  <c:v>1.0749099999999999E-6</c:v>
                </c:pt>
                <c:pt idx="40806">
                  <c:v>1.0748380000000001E-6</c:v>
                </c:pt>
                <c:pt idx="40807">
                  <c:v>1.074767E-6</c:v>
                </c:pt>
                <c:pt idx="40808">
                  <c:v>1.0746949999999999E-6</c:v>
                </c:pt>
                <c:pt idx="40809">
                  <c:v>1.0746240000000001E-6</c:v>
                </c:pt>
                <c:pt idx="40810">
                  <c:v>1.074553E-6</c:v>
                </c:pt>
                <c:pt idx="40811">
                  <c:v>1.074484E-6</c:v>
                </c:pt>
                <c:pt idx="40812">
                  <c:v>1.074429E-6</c:v>
                </c:pt>
                <c:pt idx="40813">
                  <c:v>1.0743579999999999E-6</c:v>
                </c:pt>
                <c:pt idx="40814">
                  <c:v>1.0742860000000001E-6</c:v>
                </c:pt>
                <c:pt idx="40815">
                  <c:v>1.074215E-6</c:v>
                </c:pt>
                <c:pt idx="40816">
                  <c:v>1.074144E-6</c:v>
                </c:pt>
                <c:pt idx="40817">
                  <c:v>1.0740729999999999E-6</c:v>
                </c:pt>
                <c:pt idx="40818">
                  <c:v>1.0740039999999999E-6</c:v>
                </c:pt>
                <c:pt idx="40819">
                  <c:v>1.0739490000000001E-6</c:v>
                </c:pt>
                <c:pt idx="40820">
                  <c:v>1.073878E-6</c:v>
                </c:pt>
                <c:pt idx="40821">
                  <c:v>1.073807E-6</c:v>
                </c:pt>
                <c:pt idx="40822">
                  <c:v>1.0737350000000001E-6</c:v>
                </c:pt>
                <c:pt idx="40823">
                  <c:v>1.0736640000000001E-6</c:v>
                </c:pt>
                <c:pt idx="40824">
                  <c:v>1.073594E-6</c:v>
                </c:pt>
                <c:pt idx="40825">
                  <c:v>1.073525E-6</c:v>
                </c:pt>
                <c:pt idx="40826">
                  <c:v>1.07347E-6</c:v>
                </c:pt>
                <c:pt idx="40827">
                  <c:v>1.0733989999999999E-6</c:v>
                </c:pt>
                <c:pt idx="40828">
                  <c:v>1.0733280000000001E-6</c:v>
                </c:pt>
                <c:pt idx="40829">
                  <c:v>1.073256E-6</c:v>
                </c:pt>
                <c:pt idx="40830">
                  <c:v>1.073185E-6</c:v>
                </c:pt>
                <c:pt idx="40831">
                  <c:v>1.0731149999999999E-6</c:v>
                </c:pt>
                <c:pt idx="40832">
                  <c:v>1.0730459999999999E-6</c:v>
                </c:pt>
                <c:pt idx="40833">
                  <c:v>1.0729909999999999E-6</c:v>
                </c:pt>
                <c:pt idx="40834">
                  <c:v>1.0729210000000001E-6</c:v>
                </c:pt>
                <c:pt idx="40835">
                  <c:v>1.072849E-6</c:v>
                </c:pt>
                <c:pt idx="40836">
                  <c:v>1.0727779999999999E-6</c:v>
                </c:pt>
                <c:pt idx="40837">
                  <c:v>1.0727070000000001E-6</c:v>
                </c:pt>
                <c:pt idx="40838">
                  <c:v>1.0726370000000001E-6</c:v>
                </c:pt>
                <c:pt idx="40839">
                  <c:v>1.0725680000000001E-6</c:v>
                </c:pt>
                <c:pt idx="40840">
                  <c:v>1.072513E-6</c:v>
                </c:pt>
                <c:pt idx="40841">
                  <c:v>1.072442E-6</c:v>
                </c:pt>
                <c:pt idx="40842">
                  <c:v>1.0723709999999999E-6</c:v>
                </c:pt>
                <c:pt idx="40843">
                  <c:v>1.0723000000000001E-6</c:v>
                </c:pt>
                <c:pt idx="40844">
                  <c:v>1.072229E-6</c:v>
                </c:pt>
                <c:pt idx="40845">
                  <c:v>1.072159E-6</c:v>
                </c:pt>
                <c:pt idx="40846">
                  <c:v>1.07209E-6</c:v>
                </c:pt>
                <c:pt idx="40847">
                  <c:v>1.072036E-6</c:v>
                </c:pt>
                <c:pt idx="40848">
                  <c:v>1.071965E-6</c:v>
                </c:pt>
                <c:pt idx="40849">
                  <c:v>1.0718930000000001E-6</c:v>
                </c:pt>
                <c:pt idx="40850">
                  <c:v>1.071822E-6</c:v>
                </c:pt>
                <c:pt idx="40851">
                  <c:v>1.071751E-6</c:v>
                </c:pt>
                <c:pt idx="40852">
                  <c:v>1.071682E-6</c:v>
                </c:pt>
                <c:pt idx="40853">
                  <c:v>1.071613E-6</c:v>
                </c:pt>
                <c:pt idx="40854">
                  <c:v>1.0715579999999999E-6</c:v>
                </c:pt>
                <c:pt idx="40855">
                  <c:v>1.0714879999999999E-6</c:v>
                </c:pt>
                <c:pt idx="40856">
                  <c:v>1.071416E-6</c:v>
                </c:pt>
                <c:pt idx="40857">
                  <c:v>1.071345E-6</c:v>
                </c:pt>
                <c:pt idx="40858">
                  <c:v>1.0712739999999999E-6</c:v>
                </c:pt>
                <c:pt idx="40859">
                  <c:v>1.0712049999999999E-6</c:v>
                </c:pt>
                <c:pt idx="40860">
                  <c:v>1.0711359999999999E-6</c:v>
                </c:pt>
                <c:pt idx="40861">
                  <c:v>1.071068E-6</c:v>
                </c:pt>
                <c:pt idx="40862">
                  <c:v>1.071015E-6</c:v>
                </c:pt>
                <c:pt idx="40863">
                  <c:v>1.0709439999999999E-6</c:v>
                </c:pt>
                <c:pt idx="40864">
                  <c:v>1.0708730000000001E-6</c:v>
                </c:pt>
                <c:pt idx="40865">
                  <c:v>1.070802E-6</c:v>
                </c:pt>
                <c:pt idx="40866">
                  <c:v>1.070731E-6</c:v>
                </c:pt>
                <c:pt idx="40867">
                  <c:v>1.070661E-6</c:v>
                </c:pt>
                <c:pt idx="40868">
                  <c:v>1.070592E-6</c:v>
                </c:pt>
                <c:pt idx="40869">
                  <c:v>1.070524E-6</c:v>
                </c:pt>
                <c:pt idx="40870">
                  <c:v>1.07047E-6</c:v>
                </c:pt>
                <c:pt idx="40871">
                  <c:v>1.0703999999999999E-6</c:v>
                </c:pt>
                <c:pt idx="40872">
                  <c:v>1.0703289999999999E-6</c:v>
                </c:pt>
                <c:pt idx="40873">
                  <c:v>1.0702580000000001E-6</c:v>
                </c:pt>
                <c:pt idx="40874">
                  <c:v>1.070187E-6</c:v>
                </c:pt>
                <c:pt idx="40875">
                  <c:v>1.070117E-6</c:v>
                </c:pt>
                <c:pt idx="40876">
                  <c:v>1.070049E-6</c:v>
                </c:pt>
                <c:pt idx="40877">
                  <c:v>1.069981E-6</c:v>
                </c:pt>
                <c:pt idx="40878">
                  <c:v>1.069928E-6</c:v>
                </c:pt>
                <c:pt idx="40879">
                  <c:v>1.069858E-6</c:v>
                </c:pt>
                <c:pt idx="40880">
                  <c:v>1.069787E-6</c:v>
                </c:pt>
                <c:pt idx="40881">
                  <c:v>1.0697159999999999E-6</c:v>
                </c:pt>
                <c:pt idx="40882">
                  <c:v>1.0696450000000001E-6</c:v>
                </c:pt>
                <c:pt idx="40883">
                  <c:v>1.069575E-6</c:v>
                </c:pt>
                <c:pt idx="40884">
                  <c:v>1.0695070000000001E-6</c:v>
                </c:pt>
                <c:pt idx="40885">
                  <c:v>1.0694390000000001E-6</c:v>
                </c:pt>
                <c:pt idx="40886">
                  <c:v>1.0693850000000001E-6</c:v>
                </c:pt>
                <c:pt idx="40887">
                  <c:v>1.0693150000000001E-6</c:v>
                </c:pt>
                <c:pt idx="40888">
                  <c:v>1.069245E-6</c:v>
                </c:pt>
                <c:pt idx="40889">
                  <c:v>1.069174E-6</c:v>
                </c:pt>
                <c:pt idx="40890">
                  <c:v>1.0691029999999999E-6</c:v>
                </c:pt>
                <c:pt idx="40891">
                  <c:v>1.0690339999999999E-6</c:v>
                </c:pt>
                <c:pt idx="40892">
                  <c:v>1.0689649999999999E-6</c:v>
                </c:pt>
                <c:pt idx="40893">
                  <c:v>1.068898E-6</c:v>
                </c:pt>
                <c:pt idx="40894">
                  <c:v>1.068845E-6</c:v>
                </c:pt>
                <c:pt idx="40895">
                  <c:v>1.068775E-6</c:v>
                </c:pt>
                <c:pt idx="40896">
                  <c:v>1.0687039999999999E-6</c:v>
                </c:pt>
                <c:pt idx="40897">
                  <c:v>1.0686330000000001E-6</c:v>
                </c:pt>
                <c:pt idx="40898">
                  <c:v>1.0685630000000001E-6</c:v>
                </c:pt>
                <c:pt idx="40899">
                  <c:v>1.068493E-6</c:v>
                </c:pt>
                <c:pt idx="40900">
                  <c:v>1.0684250000000001E-6</c:v>
                </c:pt>
                <c:pt idx="40901">
                  <c:v>1.0683570000000001E-6</c:v>
                </c:pt>
                <c:pt idx="40902">
                  <c:v>1.0683039999999999E-6</c:v>
                </c:pt>
                <c:pt idx="40903">
                  <c:v>1.0682340000000001E-6</c:v>
                </c:pt>
                <c:pt idx="40904">
                  <c:v>1.0681640000000001E-6</c:v>
                </c:pt>
                <c:pt idx="40905">
                  <c:v>1.068093E-6</c:v>
                </c:pt>
                <c:pt idx="40906">
                  <c:v>1.068023E-6</c:v>
                </c:pt>
                <c:pt idx="40907">
                  <c:v>1.067953E-6</c:v>
                </c:pt>
                <c:pt idx="40908">
                  <c:v>1.067885E-6</c:v>
                </c:pt>
                <c:pt idx="40909">
                  <c:v>1.067817E-6</c:v>
                </c:pt>
                <c:pt idx="40910">
                  <c:v>1.067764E-6</c:v>
                </c:pt>
                <c:pt idx="40911">
                  <c:v>1.067694E-6</c:v>
                </c:pt>
                <c:pt idx="40912">
                  <c:v>1.067624E-6</c:v>
                </c:pt>
                <c:pt idx="40913">
                  <c:v>1.0675529999999999E-6</c:v>
                </c:pt>
                <c:pt idx="40914">
                  <c:v>1.0674829999999999E-6</c:v>
                </c:pt>
                <c:pt idx="40915">
                  <c:v>1.0674130000000001E-6</c:v>
                </c:pt>
                <c:pt idx="40916">
                  <c:v>1.0673449999999999E-6</c:v>
                </c:pt>
                <c:pt idx="40917">
                  <c:v>1.0672769999999999E-6</c:v>
                </c:pt>
                <c:pt idx="40918">
                  <c:v>1.0672239999999999E-6</c:v>
                </c:pt>
                <c:pt idx="40919">
                  <c:v>1.0671539999999999E-6</c:v>
                </c:pt>
                <c:pt idx="40920">
                  <c:v>1.0670839999999999E-6</c:v>
                </c:pt>
                <c:pt idx="40921">
                  <c:v>1.0670130000000001E-6</c:v>
                </c:pt>
                <c:pt idx="40922">
                  <c:v>1.066943E-6</c:v>
                </c:pt>
                <c:pt idx="40923">
                  <c:v>1.066874E-6</c:v>
                </c:pt>
                <c:pt idx="40924">
                  <c:v>1.066805E-6</c:v>
                </c:pt>
                <c:pt idx="40925">
                  <c:v>1.0667380000000001E-6</c:v>
                </c:pt>
                <c:pt idx="40926">
                  <c:v>1.0666850000000001E-6</c:v>
                </c:pt>
                <c:pt idx="40927">
                  <c:v>1.0666150000000001E-6</c:v>
                </c:pt>
                <c:pt idx="40928">
                  <c:v>1.066544E-6</c:v>
                </c:pt>
                <c:pt idx="40929">
                  <c:v>1.066474E-6</c:v>
                </c:pt>
                <c:pt idx="40930">
                  <c:v>1.066404E-6</c:v>
                </c:pt>
                <c:pt idx="40931">
                  <c:v>1.0663339999999999E-6</c:v>
                </c:pt>
                <c:pt idx="40932">
                  <c:v>1.066266E-6</c:v>
                </c:pt>
                <c:pt idx="40933">
                  <c:v>1.066198E-6</c:v>
                </c:pt>
                <c:pt idx="40934">
                  <c:v>1.066145E-6</c:v>
                </c:pt>
                <c:pt idx="40935">
                  <c:v>1.066076E-6</c:v>
                </c:pt>
                <c:pt idx="40936">
                  <c:v>1.066005E-6</c:v>
                </c:pt>
                <c:pt idx="40937">
                  <c:v>1.0659339999999999E-6</c:v>
                </c:pt>
                <c:pt idx="40938">
                  <c:v>1.0658640000000001E-6</c:v>
                </c:pt>
                <c:pt idx="40939">
                  <c:v>1.0657950000000001E-6</c:v>
                </c:pt>
                <c:pt idx="40940">
                  <c:v>1.0657269999999999E-6</c:v>
                </c:pt>
                <c:pt idx="40941">
                  <c:v>1.0656589999999999E-6</c:v>
                </c:pt>
                <c:pt idx="40942">
                  <c:v>1.065606E-6</c:v>
                </c:pt>
                <c:pt idx="40943">
                  <c:v>1.0655359999999999E-6</c:v>
                </c:pt>
                <c:pt idx="40944">
                  <c:v>1.0654659999999999E-6</c:v>
                </c:pt>
                <c:pt idx="40945">
                  <c:v>1.0653950000000001E-6</c:v>
                </c:pt>
                <c:pt idx="40946">
                  <c:v>1.065325E-6</c:v>
                </c:pt>
                <c:pt idx="40947">
                  <c:v>1.065256E-6</c:v>
                </c:pt>
                <c:pt idx="40948">
                  <c:v>1.065187E-6</c:v>
                </c:pt>
                <c:pt idx="40949">
                  <c:v>1.0651200000000001E-6</c:v>
                </c:pt>
                <c:pt idx="40950">
                  <c:v>1.0650669999999999E-6</c:v>
                </c:pt>
                <c:pt idx="40951">
                  <c:v>1.0649970000000001E-6</c:v>
                </c:pt>
                <c:pt idx="40952">
                  <c:v>1.0649270000000001E-6</c:v>
                </c:pt>
                <c:pt idx="40953">
                  <c:v>1.064856E-6</c:v>
                </c:pt>
                <c:pt idx="40954">
                  <c:v>1.064786E-6</c:v>
                </c:pt>
                <c:pt idx="40955">
                  <c:v>1.064717E-6</c:v>
                </c:pt>
                <c:pt idx="40956">
                  <c:v>1.064648E-6</c:v>
                </c:pt>
                <c:pt idx="40957">
                  <c:v>1.064581E-6</c:v>
                </c:pt>
                <c:pt idx="40958">
                  <c:v>1.0645280000000001E-6</c:v>
                </c:pt>
                <c:pt idx="40959">
                  <c:v>1.064458E-6</c:v>
                </c:pt>
                <c:pt idx="40960">
                  <c:v>1.064388E-6</c:v>
                </c:pt>
                <c:pt idx="40961">
                  <c:v>1.064317E-6</c:v>
                </c:pt>
                <c:pt idx="40962">
                  <c:v>1.0642469999999999E-6</c:v>
                </c:pt>
                <c:pt idx="40963">
                  <c:v>1.0641779999999999E-6</c:v>
                </c:pt>
                <c:pt idx="40964">
                  <c:v>1.0641089999999999E-6</c:v>
                </c:pt>
                <c:pt idx="40965">
                  <c:v>1.064042E-6</c:v>
                </c:pt>
                <c:pt idx="40966">
                  <c:v>1.063989E-6</c:v>
                </c:pt>
                <c:pt idx="40967">
                  <c:v>1.06392E-6</c:v>
                </c:pt>
                <c:pt idx="40968">
                  <c:v>1.063849E-6</c:v>
                </c:pt>
                <c:pt idx="40969">
                  <c:v>1.0637789999999999E-6</c:v>
                </c:pt>
                <c:pt idx="40970">
                  <c:v>1.0637089999999999E-6</c:v>
                </c:pt>
                <c:pt idx="40971">
                  <c:v>1.0636390000000001E-6</c:v>
                </c:pt>
                <c:pt idx="40972">
                  <c:v>1.0635709999999999E-6</c:v>
                </c:pt>
                <c:pt idx="40973">
                  <c:v>1.063504E-6</c:v>
                </c:pt>
                <c:pt idx="40974">
                  <c:v>1.063451E-6</c:v>
                </c:pt>
                <c:pt idx="40975">
                  <c:v>1.063381E-6</c:v>
                </c:pt>
                <c:pt idx="40976">
                  <c:v>1.0633109999999999E-6</c:v>
                </c:pt>
                <c:pt idx="40977">
                  <c:v>1.0632400000000001E-6</c:v>
                </c:pt>
                <c:pt idx="40978">
                  <c:v>1.0631700000000001E-6</c:v>
                </c:pt>
                <c:pt idx="40979">
                  <c:v>1.0631010000000001E-6</c:v>
                </c:pt>
                <c:pt idx="40980">
                  <c:v>1.0630330000000001E-6</c:v>
                </c:pt>
                <c:pt idx="40981">
                  <c:v>1.0629659999999999E-6</c:v>
                </c:pt>
                <c:pt idx="40982">
                  <c:v>1.062913E-6</c:v>
                </c:pt>
                <c:pt idx="40983">
                  <c:v>1.0628429999999999E-6</c:v>
                </c:pt>
                <c:pt idx="40984">
                  <c:v>1.0627729999999999E-6</c:v>
                </c:pt>
                <c:pt idx="40985">
                  <c:v>1.0627020000000001E-6</c:v>
                </c:pt>
                <c:pt idx="40986">
                  <c:v>1.062632E-6</c:v>
                </c:pt>
                <c:pt idx="40987">
                  <c:v>1.062563E-6</c:v>
                </c:pt>
                <c:pt idx="40988">
                  <c:v>1.0624950000000001E-6</c:v>
                </c:pt>
                <c:pt idx="40989">
                  <c:v>1.0624279999999999E-6</c:v>
                </c:pt>
                <c:pt idx="40990">
                  <c:v>1.0623749999999999E-6</c:v>
                </c:pt>
                <c:pt idx="40991">
                  <c:v>1.0623059999999999E-6</c:v>
                </c:pt>
                <c:pt idx="40992">
                  <c:v>1.0622350000000001E-6</c:v>
                </c:pt>
                <c:pt idx="40993">
                  <c:v>1.0621650000000001E-6</c:v>
                </c:pt>
                <c:pt idx="40994">
                  <c:v>1.062095E-6</c:v>
                </c:pt>
                <c:pt idx="40995">
                  <c:v>1.062026E-6</c:v>
                </c:pt>
                <c:pt idx="40996">
                  <c:v>1.0619580000000001E-6</c:v>
                </c:pt>
                <c:pt idx="40997">
                  <c:v>1.0618900000000001E-6</c:v>
                </c:pt>
                <c:pt idx="40998">
                  <c:v>1.0618379999999999E-6</c:v>
                </c:pt>
                <c:pt idx="40999">
                  <c:v>1.0617679999999999E-6</c:v>
                </c:pt>
                <c:pt idx="41000">
                  <c:v>1.0616980000000001E-6</c:v>
                </c:pt>
                <c:pt idx="41001">
                  <c:v>1.0616280000000001E-6</c:v>
                </c:pt>
                <c:pt idx="41002">
                  <c:v>1.061558E-6</c:v>
                </c:pt>
                <c:pt idx="41003">
                  <c:v>1.061489E-6</c:v>
                </c:pt>
                <c:pt idx="41004">
                  <c:v>1.0614210000000001E-6</c:v>
                </c:pt>
                <c:pt idx="41005">
                  <c:v>1.0613530000000001E-6</c:v>
                </c:pt>
                <c:pt idx="41006">
                  <c:v>1.0613009999999999E-6</c:v>
                </c:pt>
                <c:pt idx="41007">
                  <c:v>1.0612309999999999E-6</c:v>
                </c:pt>
                <c:pt idx="41008">
                  <c:v>1.0611610000000001E-6</c:v>
                </c:pt>
                <c:pt idx="41009">
                  <c:v>1.0610910000000001E-6</c:v>
                </c:pt>
                <c:pt idx="41010">
                  <c:v>1.061021E-6</c:v>
                </c:pt>
                <c:pt idx="41011">
                  <c:v>1.060952E-6</c:v>
                </c:pt>
                <c:pt idx="41012">
                  <c:v>1.0608840000000001E-6</c:v>
                </c:pt>
                <c:pt idx="41013">
                  <c:v>1.0608169999999999E-6</c:v>
                </c:pt>
                <c:pt idx="41014">
                  <c:v>1.0607639999999999E-6</c:v>
                </c:pt>
                <c:pt idx="41015">
                  <c:v>1.0606949999999999E-6</c:v>
                </c:pt>
                <c:pt idx="41016">
                  <c:v>1.0606249999999999E-6</c:v>
                </c:pt>
                <c:pt idx="41017">
                  <c:v>1.0605540000000001E-6</c:v>
                </c:pt>
                <c:pt idx="41018">
                  <c:v>1.060484E-6</c:v>
                </c:pt>
                <c:pt idx="41019">
                  <c:v>1.060415E-6</c:v>
                </c:pt>
                <c:pt idx="41020">
                  <c:v>1.0603470000000001E-6</c:v>
                </c:pt>
                <c:pt idx="41021">
                  <c:v>1.0602799999999999E-6</c:v>
                </c:pt>
                <c:pt idx="41022">
                  <c:v>1.060228E-6</c:v>
                </c:pt>
                <c:pt idx="41023">
                  <c:v>1.0601579999999999E-6</c:v>
                </c:pt>
                <c:pt idx="41024">
                  <c:v>1.0600879999999999E-6</c:v>
                </c:pt>
                <c:pt idx="41025">
                  <c:v>1.0600180000000001E-6</c:v>
                </c:pt>
                <c:pt idx="41026">
                  <c:v>1.0599480000000001E-6</c:v>
                </c:pt>
                <c:pt idx="41027">
                  <c:v>1.0598790000000001E-6</c:v>
                </c:pt>
                <c:pt idx="41028">
                  <c:v>1.0598110000000001E-6</c:v>
                </c:pt>
                <c:pt idx="41029">
                  <c:v>1.0597439999999999E-6</c:v>
                </c:pt>
                <c:pt idx="41030">
                  <c:v>1.059691E-6</c:v>
                </c:pt>
                <c:pt idx="41031">
                  <c:v>1.059622E-6</c:v>
                </c:pt>
                <c:pt idx="41032">
                  <c:v>1.0595519999999999E-6</c:v>
                </c:pt>
                <c:pt idx="41033">
                  <c:v>1.0594819999999999E-6</c:v>
                </c:pt>
                <c:pt idx="41034">
                  <c:v>1.0594120000000001E-6</c:v>
                </c:pt>
                <c:pt idx="41035">
                  <c:v>1.0593430000000001E-6</c:v>
                </c:pt>
                <c:pt idx="41036">
                  <c:v>1.0592749999999999E-6</c:v>
                </c:pt>
                <c:pt idx="41037">
                  <c:v>1.059208E-6</c:v>
                </c:pt>
                <c:pt idx="41038">
                  <c:v>1.059156E-6</c:v>
                </c:pt>
                <c:pt idx="41039">
                  <c:v>1.059086E-6</c:v>
                </c:pt>
                <c:pt idx="41040">
                  <c:v>1.059016E-6</c:v>
                </c:pt>
                <c:pt idx="41041">
                  <c:v>1.0589459999999999E-6</c:v>
                </c:pt>
                <c:pt idx="41042">
                  <c:v>1.0588759999999999E-6</c:v>
                </c:pt>
                <c:pt idx="41043">
                  <c:v>1.0588079999999999E-6</c:v>
                </c:pt>
                <c:pt idx="41044">
                  <c:v>1.05874E-6</c:v>
                </c:pt>
                <c:pt idx="41045">
                  <c:v>1.058673E-6</c:v>
                </c:pt>
                <c:pt idx="41046">
                  <c:v>1.05862E-6</c:v>
                </c:pt>
                <c:pt idx="41047">
                  <c:v>1.058551E-6</c:v>
                </c:pt>
                <c:pt idx="41048">
                  <c:v>1.058481E-6</c:v>
                </c:pt>
                <c:pt idx="41049">
                  <c:v>1.058411E-6</c:v>
                </c:pt>
                <c:pt idx="41050">
                  <c:v>1.058341E-6</c:v>
                </c:pt>
                <c:pt idx="41051">
                  <c:v>1.058273E-6</c:v>
                </c:pt>
                <c:pt idx="41052">
                  <c:v>1.058205E-6</c:v>
                </c:pt>
                <c:pt idx="41053">
                  <c:v>1.0581380000000001E-6</c:v>
                </c:pt>
                <c:pt idx="41054">
                  <c:v>1.0580719999999999E-6</c:v>
                </c:pt>
                <c:pt idx="41055">
                  <c:v>1.05802E-6</c:v>
                </c:pt>
                <c:pt idx="41056">
                  <c:v>1.057951E-6</c:v>
                </c:pt>
                <c:pt idx="41057">
                  <c:v>1.057881E-6</c:v>
                </c:pt>
                <c:pt idx="41058">
                  <c:v>1.0578109999999999E-6</c:v>
                </c:pt>
                <c:pt idx="41059">
                  <c:v>1.0577409999999999E-6</c:v>
                </c:pt>
                <c:pt idx="41060">
                  <c:v>1.0576719999999999E-6</c:v>
                </c:pt>
                <c:pt idx="41061">
                  <c:v>1.0576029999999999E-6</c:v>
                </c:pt>
                <c:pt idx="41062">
                  <c:v>1.057536E-6</c:v>
                </c:pt>
                <c:pt idx="41063">
                  <c:v>1.0574700000000001E-6</c:v>
                </c:pt>
                <c:pt idx="41064">
                  <c:v>1.0574180000000001E-6</c:v>
                </c:pt>
                <c:pt idx="41065">
                  <c:v>1.0573489999999999E-6</c:v>
                </c:pt>
                <c:pt idx="41066">
                  <c:v>1.0572790000000001E-6</c:v>
                </c:pt>
                <c:pt idx="41067">
                  <c:v>1.0572090000000001E-6</c:v>
                </c:pt>
                <c:pt idx="41068">
                  <c:v>1.0571400000000001E-6</c:v>
                </c:pt>
                <c:pt idx="41069">
                  <c:v>1.0570710000000001E-6</c:v>
                </c:pt>
                <c:pt idx="41070">
                  <c:v>1.0570030000000001E-6</c:v>
                </c:pt>
                <c:pt idx="41071">
                  <c:v>1.0569359999999999E-6</c:v>
                </c:pt>
                <c:pt idx="41072">
                  <c:v>1.056869E-6</c:v>
                </c:pt>
                <c:pt idx="41073">
                  <c:v>1.056817E-6</c:v>
                </c:pt>
                <c:pt idx="41074">
                  <c:v>1.0567490000000001E-6</c:v>
                </c:pt>
                <c:pt idx="41075">
                  <c:v>1.056679E-6</c:v>
                </c:pt>
                <c:pt idx="41076">
                  <c:v>1.056609E-6</c:v>
                </c:pt>
                <c:pt idx="41077">
                  <c:v>1.056539E-6</c:v>
                </c:pt>
                <c:pt idx="41078">
                  <c:v>1.05647E-6</c:v>
                </c:pt>
                <c:pt idx="41079">
                  <c:v>1.056402E-6</c:v>
                </c:pt>
                <c:pt idx="41080">
                  <c:v>1.0563350000000001E-6</c:v>
                </c:pt>
                <c:pt idx="41081">
                  <c:v>1.0562689999999999E-6</c:v>
                </c:pt>
                <c:pt idx="41082">
                  <c:v>1.056203E-6</c:v>
                </c:pt>
                <c:pt idx="41083">
                  <c:v>1.0561520000000001E-6</c:v>
                </c:pt>
                <c:pt idx="41084">
                  <c:v>1.0560830000000001E-6</c:v>
                </c:pt>
                <c:pt idx="41085">
                  <c:v>1.0560140000000001E-6</c:v>
                </c:pt>
                <c:pt idx="41086">
                  <c:v>1.055943E-6</c:v>
                </c:pt>
                <c:pt idx="41087">
                  <c:v>1.055873E-6</c:v>
                </c:pt>
                <c:pt idx="41088">
                  <c:v>1.055804E-6</c:v>
                </c:pt>
                <c:pt idx="41089">
                  <c:v>1.0557360000000001E-6</c:v>
                </c:pt>
                <c:pt idx="41090">
                  <c:v>1.0556680000000001E-6</c:v>
                </c:pt>
                <c:pt idx="41091">
                  <c:v>1.055602E-6</c:v>
                </c:pt>
                <c:pt idx="41092">
                  <c:v>1.055536E-6</c:v>
                </c:pt>
                <c:pt idx="41093">
                  <c:v>1.0554849999999999E-6</c:v>
                </c:pt>
                <c:pt idx="41094">
                  <c:v>1.0554169999999999E-6</c:v>
                </c:pt>
                <c:pt idx="41095">
                  <c:v>1.0553469999999999E-6</c:v>
                </c:pt>
                <c:pt idx="41096">
                  <c:v>1.0552770000000001E-6</c:v>
                </c:pt>
                <c:pt idx="41097">
                  <c:v>1.0552070000000001E-6</c:v>
                </c:pt>
                <c:pt idx="41098">
                  <c:v>1.0551380000000001E-6</c:v>
                </c:pt>
                <c:pt idx="41099">
                  <c:v>1.0550700000000001E-6</c:v>
                </c:pt>
                <c:pt idx="41100">
                  <c:v>1.0550029999999999E-6</c:v>
                </c:pt>
                <c:pt idx="41101">
                  <c:v>1.054937E-6</c:v>
                </c:pt>
                <c:pt idx="41102">
                  <c:v>1.0548710000000001E-6</c:v>
                </c:pt>
                <c:pt idx="41103">
                  <c:v>1.05482E-6</c:v>
                </c:pt>
                <c:pt idx="41104">
                  <c:v>1.054751E-6</c:v>
                </c:pt>
                <c:pt idx="41105">
                  <c:v>1.054682E-6</c:v>
                </c:pt>
                <c:pt idx="41106">
                  <c:v>1.0546119999999999E-6</c:v>
                </c:pt>
                <c:pt idx="41107">
                  <c:v>1.0545419999999999E-6</c:v>
                </c:pt>
                <c:pt idx="41108">
                  <c:v>1.0544729999999999E-6</c:v>
                </c:pt>
                <c:pt idx="41109">
                  <c:v>1.0544049999999999E-6</c:v>
                </c:pt>
                <c:pt idx="41110">
                  <c:v>1.054338E-6</c:v>
                </c:pt>
                <c:pt idx="41111">
                  <c:v>1.0542710000000001E-6</c:v>
                </c:pt>
                <c:pt idx="41112">
                  <c:v>1.054206E-6</c:v>
                </c:pt>
                <c:pt idx="41113">
                  <c:v>1.054155E-6</c:v>
                </c:pt>
                <c:pt idx="41114">
                  <c:v>1.0540870000000001E-6</c:v>
                </c:pt>
                <c:pt idx="41115">
                  <c:v>1.054017E-6</c:v>
                </c:pt>
                <c:pt idx="41116">
                  <c:v>1.053947E-6</c:v>
                </c:pt>
                <c:pt idx="41117">
                  <c:v>1.053877E-6</c:v>
                </c:pt>
                <c:pt idx="41118">
                  <c:v>1.053808E-6</c:v>
                </c:pt>
                <c:pt idx="41119">
                  <c:v>1.05374E-6</c:v>
                </c:pt>
                <c:pt idx="41120">
                  <c:v>1.0536730000000001E-6</c:v>
                </c:pt>
                <c:pt idx="41121">
                  <c:v>1.0536069999999999E-6</c:v>
                </c:pt>
                <c:pt idx="41122">
                  <c:v>1.053541E-6</c:v>
                </c:pt>
                <c:pt idx="41123">
                  <c:v>1.0534900000000001E-6</c:v>
                </c:pt>
                <c:pt idx="41124">
                  <c:v>1.0534219999999999E-6</c:v>
                </c:pt>
                <c:pt idx="41125">
                  <c:v>1.0533529999999999E-6</c:v>
                </c:pt>
                <c:pt idx="41126">
                  <c:v>1.0532830000000001E-6</c:v>
                </c:pt>
                <c:pt idx="41127">
                  <c:v>1.0532130000000001E-6</c:v>
                </c:pt>
                <c:pt idx="41128">
                  <c:v>1.0531440000000001E-6</c:v>
                </c:pt>
                <c:pt idx="41129">
                  <c:v>1.0530760000000001E-6</c:v>
                </c:pt>
                <c:pt idx="41130">
                  <c:v>1.0530089999999999E-6</c:v>
                </c:pt>
                <c:pt idx="41131">
                  <c:v>1.052943E-6</c:v>
                </c:pt>
                <c:pt idx="41132">
                  <c:v>1.0528769999999999E-6</c:v>
                </c:pt>
                <c:pt idx="41133">
                  <c:v>1.052827E-6</c:v>
                </c:pt>
                <c:pt idx="41134">
                  <c:v>1.052758E-6</c:v>
                </c:pt>
                <c:pt idx="41135">
                  <c:v>1.052689E-6</c:v>
                </c:pt>
                <c:pt idx="41136">
                  <c:v>1.052619E-6</c:v>
                </c:pt>
                <c:pt idx="41137">
                  <c:v>1.052549E-6</c:v>
                </c:pt>
                <c:pt idx="41138">
                  <c:v>1.052481E-6</c:v>
                </c:pt>
                <c:pt idx="41139">
                  <c:v>1.052413E-6</c:v>
                </c:pt>
                <c:pt idx="41140">
                  <c:v>1.0523460000000001E-6</c:v>
                </c:pt>
                <c:pt idx="41141">
                  <c:v>1.0522789999999999E-6</c:v>
                </c:pt>
                <c:pt idx="41142">
                  <c:v>1.052214E-6</c:v>
                </c:pt>
                <c:pt idx="41143">
                  <c:v>1.0521630000000001E-6</c:v>
                </c:pt>
                <c:pt idx="41144">
                  <c:v>1.0520949999999999E-6</c:v>
                </c:pt>
                <c:pt idx="41145">
                  <c:v>1.0520259999999999E-6</c:v>
                </c:pt>
                <c:pt idx="41146">
                  <c:v>1.0519560000000001E-6</c:v>
                </c:pt>
                <c:pt idx="41147">
                  <c:v>1.0518869999999999E-6</c:v>
                </c:pt>
                <c:pt idx="41148">
                  <c:v>1.0518179999999999E-6</c:v>
                </c:pt>
                <c:pt idx="41149">
                  <c:v>1.0517499999999999E-6</c:v>
                </c:pt>
                <c:pt idx="41150">
                  <c:v>1.051683E-6</c:v>
                </c:pt>
                <c:pt idx="41151">
                  <c:v>1.0516170000000001E-6</c:v>
                </c:pt>
                <c:pt idx="41152">
                  <c:v>1.051552E-6</c:v>
                </c:pt>
                <c:pt idx="41153">
                  <c:v>1.051501E-6</c:v>
                </c:pt>
                <c:pt idx="41154">
                  <c:v>1.0514330000000001E-6</c:v>
                </c:pt>
                <c:pt idx="41155">
                  <c:v>1.0513640000000001E-6</c:v>
                </c:pt>
                <c:pt idx="41156">
                  <c:v>1.0512950000000001E-6</c:v>
                </c:pt>
                <c:pt idx="41157">
                  <c:v>1.051225E-6</c:v>
                </c:pt>
                <c:pt idx="41158">
                  <c:v>1.0511570000000001E-6</c:v>
                </c:pt>
                <c:pt idx="41159">
                  <c:v>1.0510890000000001E-6</c:v>
                </c:pt>
                <c:pt idx="41160">
                  <c:v>1.0510219999999999E-6</c:v>
                </c:pt>
                <c:pt idx="41161">
                  <c:v>1.0509570000000001E-6</c:v>
                </c:pt>
                <c:pt idx="41162">
                  <c:v>1.050892E-6</c:v>
                </c:pt>
                <c:pt idx="41163">
                  <c:v>1.050841E-6</c:v>
                </c:pt>
                <c:pt idx="41164">
                  <c:v>1.0507730000000001E-6</c:v>
                </c:pt>
                <c:pt idx="41165">
                  <c:v>1.0507040000000001E-6</c:v>
                </c:pt>
                <c:pt idx="41166">
                  <c:v>1.0506350000000001E-6</c:v>
                </c:pt>
                <c:pt idx="41167">
                  <c:v>1.0505660000000001E-6</c:v>
                </c:pt>
                <c:pt idx="41168">
                  <c:v>1.0504970000000001E-6</c:v>
                </c:pt>
                <c:pt idx="41169">
                  <c:v>1.0504299999999999E-6</c:v>
                </c:pt>
                <c:pt idx="41170">
                  <c:v>1.050363E-6</c:v>
                </c:pt>
                <c:pt idx="41171">
                  <c:v>1.0502980000000001E-6</c:v>
                </c:pt>
                <c:pt idx="41172">
                  <c:v>1.050233E-6</c:v>
                </c:pt>
                <c:pt idx="41173">
                  <c:v>1.0501830000000001E-6</c:v>
                </c:pt>
                <c:pt idx="41174">
                  <c:v>1.0501149999999999E-6</c:v>
                </c:pt>
                <c:pt idx="41175">
                  <c:v>1.0500459999999999E-6</c:v>
                </c:pt>
                <c:pt idx="41176">
                  <c:v>1.0499769999999999E-6</c:v>
                </c:pt>
                <c:pt idx="41177">
                  <c:v>1.0499079999999999E-6</c:v>
                </c:pt>
                <c:pt idx="41178">
                  <c:v>1.0498399999999999E-6</c:v>
                </c:pt>
                <c:pt idx="41179">
                  <c:v>1.049772E-6</c:v>
                </c:pt>
                <c:pt idx="41180">
                  <c:v>1.049706E-6</c:v>
                </c:pt>
                <c:pt idx="41181">
                  <c:v>1.0496409999999999E-6</c:v>
                </c:pt>
                <c:pt idx="41182">
                  <c:v>1.0495760000000001E-6</c:v>
                </c:pt>
                <c:pt idx="41183">
                  <c:v>1.0495259999999999E-6</c:v>
                </c:pt>
                <c:pt idx="41184">
                  <c:v>1.049458E-6</c:v>
                </c:pt>
                <c:pt idx="41185">
                  <c:v>1.049389E-6</c:v>
                </c:pt>
                <c:pt idx="41186">
                  <c:v>1.04932E-6</c:v>
                </c:pt>
                <c:pt idx="41187">
                  <c:v>1.049251E-6</c:v>
                </c:pt>
                <c:pt idx="41188">
                  <c:v>1.049183E-6</c:v>
                </c:pt>
                <c:pt idx="41189">
                  <c:v>1.0491160000000001E-6</c:v>
                </c:pt>
                <c:pt idx="41190">
                  <c:v>1.0490499999999999E-6</c:v>
                </c:pt>
                <c:pt idx="41191">
                  <c:v>1.048984E-6</c:v>
                </c:pt>
                <c:pt idx="41192">
                  <c:v>1.0489199999999999E-6</c:v>
                </c:pt>
                <c:pt idx="41193">
                  <c:v>1.04887E-6</c:v>
                </c:pt>
                <c:pt idx="41194">
                  <c:v>1.0488020000000001E-6</c:v>
                </c:pt>
                <c:pt idx="41195">
                  <c:v>1.0487340000000001E-6</c:v>
                </c:pt>
                <c:pt idx="41196">
                  <c:v>1.0486649999999999E-6</c:v>
                </c:pt>
                <c:pt idx="41197">
                  <c:v>1.0485959999999999E-6</c:v>
                </c:pt>
                <c:pt idx="41198">
                  <c:v>1.0485279999999999E-6</c:v>
                </c:pt>
                <c:pt idx="41199">
                  <c:v>1.048461E-6</c:v>
                </c:pt>
                <c:pt idx="41200">
                  <c:v>1.048394E-6</c:v>
                </c:pt>
                <c:pt idx="41201">
                  <c:v>1.0483289999999999E-6</c:v>
                </c:pt>
                <c:pt idx="41202">
                  <c:v>1.0482650000000001E-6</c:v>
                </c:pt>
                <c:pt idx="41203">
                  <c:v>1.048201E-6</c:v>
                </c:pt>
                <c:pt idx="41204">
                  <c:v>1.0481510000000001E-6</c:v>
                </c:pt>
                <c:pt idx="41205">
                  <c:v>1.048084E-6</c:v>
                </c:pt>
                <c:pt idx="41206">
                  <c:v>1.048015E-6</c:v>
                </c:pt>
                <c:pt idx="41207">
                  <c:v>1.0479449999999999E-6</c:v>
                </c:pt>
                <c:pt idx="41208">
                  <c:v>1.0478759999999999E-6</c:v>
                </c:pt>
                <c:pt idx="41209">
                  <c:v>1.047808E-6</c:v>
                </c:pt>
                <c:pt idx="41210">
                  <c:v>1.04774E-6</c:v>
                </c:pt>
                <c:pt idx="41211">
                  <c:v>1.0476740000000001E-6</c:v>
                </c:pt>
                <c:pt idx="41212">
                  <c:v>1.0476079999999999E-6</c:v>
                </c:pt>
                <c:pt idx="41213">
                  <c:v>1.0475440000000001E-6</c:v>
                </c:pt>
                <c:pt idx="41214">
                  <c:v>1.04748E-6</c:v>
                </c:pt>
                <c:pt idx="41215">
                  <c:v>1.0474309999999999E-6</c:v>
                </c:pt>
                <c:pt idx="41216">
                  <c:v>1.047364E-6</c:v>
                </c:pt>
                <c:pt idx="41217">
                  <c:v>1.047295E-6</c:v>
                </c:pt>
                <c:pt idx="41218">
                  <c:v>1.047226E-6</c:v>
                </c:pt>
                <c:pt idx="41219">
                  <c:v>1.047157E-6</c:v>
                </c:pt>
                <c:pt idx="41220">
                  <c:v>1.047088E-6</c:v>
                </c:pt>
                <c:pt idx="41221">
                  <c:v>1.047021E-6</c:v>
                </c:pt>
                <c:pt idx="41222">
                  <c:v>1.0469540000000001E-6</c:v>
                </c:pt>
                <c:pt idx="41223">
                  <c:v>1.046889E-6</c:v>
                </c:pt>
                <c:pt idx="41224">
                  <c:v>1.0468249999999999E-6</c:v>
                </c:pt>
                <c:pt idx="41225">
                  <c:v>1.0467610000000001E-6</c:v>
                </c:pt>
                <c:pt idx="41226">
                  <c:v>1.046711E-6</c:v>
                </c:pt>
                <c:pt idx="41227">
                  <c:v>1.046644E-6</c:v>
                </c:pt>
                <c:pt idx="41228">
                  <c:v>1.046575E-6</c:v>
                </c:pt>
                <c:pt idx="41229">
                  <c:v>1.046506E-6</c:v>
                </c:pt>
                <c:pt idx="41230">
                  <c:v>1.046437E-6</c:v>
                </c:pt>
                <c:pt idx="41231">
                  <c:v>1.046369E-6</c:v>
                </c:pt>
                <c:pt idx="41232">
                  <c:v>1.0463020000000001E-6</c:v>
                </c:pt>
                <c:pt idx="41233">
                  <c:v>1.0462349999999999E-6</c:v>
                </c:pt>
                <c:pt idx="41234">
                  <c:v>1.0461700000000001E-6</c:v>
                </c:pt>
                <c:pt idx="41235">
                  <c:v>1.046106E-6</c:v>
                </c:pt>
                <c:pt idx="41236">
                  <c:v>1.0460419999999999E-6</c:v>
                </c:pt>
                <c:pt idx="41237">
                  <c:v>1.045992E-6</c:v>
                </c:pt>
                <c:pt idx="41238">
                  <c:v>1.0459250000000001E-6</c:v>
                </c:pt>
                <c:pt idx="41239">
                  <c:v>1.0458570000000001E-6</c:v>
                </c:pt>
                <c:pt idx="41240">
                  <c:v>1.0457880000000001E-6</c:v>
                </c:pt>
                <c:pt idx="41241">
                  <c:v>1.0457190000000001E-6</c:v>
                </c:pt>
                <c:pt idx="41242">
                  <c:v>1.0456500000000001E-6</c:v>
                </c:pt>
                <c:pt idx="41243">
                  <c:v>1.0455829999999999E-6</c:v>
                </c:pt>
                <c:pt idx="41244">
                  <c:v>1.045517E-6</c:v>
                </c:pt>
                <c:pt idx="41245">
                  <c:v>1.0454519999999999E-6</c:v>
                </c:pt>
                <c:pt idx="41246">
                  <c:v>1.045387E-6</c:v>
                </c:pt>
                <c:pt idx="41247">
                  <c:v>1.045323E-6</c:v>
                </c:pt>
                <c:pt idx="41248">
                  <c:v>1.0452740000000001E-6</c:v>
                </c:pt>
                <c:pt idx="41249">
                  <c:v>1.0452069999999999E-6</c:v>
                </c:pt>
                <c:pt idx="41250">
                  <c:v>1.045139E-6</c:v>
                </c:pt>
                <c:pt idx="41251">
                  <c:v>1.04507E-6</c:v>
                </c:pt>
                <c:pt idx="41252">
                  <c:v>1.045001E-6</c:v>
                </c:pt>
                <c:pt idx="41253">
                  <c:v>1.044932E-6</c:v>
                </c:pt>
                <c:pt idx="41254">
                  <c:v>1.044865E-6</c:v>
                </c:pt>
                <c:pt idx="41255">
                  <c:v>1.0447989999999999E-6</c:v>
                </c:pt>
                <c:pt idx="41256">
                  <c:v>1.044734E-6</c:v>
                </c:pt>
                <c:pt idx="41257">
                  <c:v>1.0446689999999999E-6</c:v>
                </c:pt>
                <c:pt idx="41258">
                  <c:v>1.0446050000000001E-6</c:v>
                </c:pt>
                <c:pt idx="41259">
                  <c:v>1.044556E-6</c:v>
                </c:pt>
                <c:pt idx="41260">
                  <c:v>1.044489E-6</c:v>
                </c:pt>
                <c:pt idx="41261">
                  <c:v>1.0444210000000001E-6</c:v>
                </c:pt>
                <c:pt idx="41262">
                  <c:v>1.0443520000000001E-6</c:v>
                </c:pt>
                <c:pt idx="41263">
                  <c:v>1.0442830000000001E-6</c:v>
                </c:pt>
                <c:pt idx="41264">
                  <c:v>1.0442140000000001E-6</c:v>
                </c:pt>
                <c:pt idx="41265">
                  <c:v>1.0441469999999999E-6</c:v>
                </c:pt>
                <c:pt idx="41266">
                  <c:v>1.044081E-6</c:v>
                </c:pt>
                <c:pt idx="41267">
                  <c:v>1.0440160000000001E-6</c:v>
                </c:pt>
                <c:pt idx="41268">
                  <c:v>1.043951E-6</c:v>
                </c:pt>
                <c:pt idx="41269">
                  <c:v>1.043888E-6</c:v>
                </c:pt>
                <c:pt idx="41270">
                  <c:v>1.0438240000000001E-6</c:v>
                </c:pt>
                <c:pt idx="41271">
                  <c:v>1.043775E-6</c:v>
                </c:pt>
                <c:pt idx="41272">
                  <c:v>1.0437080000000001E-6</c:v>
                </c:pt>
                <c:pt idx="41273">
                  <c:v>1.0436390000000001E-6</c:v>
                </c:pt>
                <c:pt idx="41274">
                  <c:v>1.043569E-6</c:v>
                </c:pt>
                <c:pt idx="41275">
                  <c:v>1.0435E-6</c:v>
                </c:pt>
                <c:pt idx="41276">
                  <c:v>1.043431E-6</c:v>
                </c:pt>
                <c:pt idx="41277">
                  <c:v>1.0433640000000001E-6</c:v>
                </c:pt>
                <c:pt idx="41278">
                  <c:v>1.0432969999999999E-6</c:v>
                </c:pt>
                <c:pt idx="41279">
                  <c:v>1.0432320000000001E-6</c:v>
                </c:pt>
                <c:pt idx="41280">
                  <c:v>1.043168E-6</c:v>
                </c:pt>
                <c:pt idx="41281">
                  <c:v>1.0431039999999999E-6</c:v>
                </c:pt>
                <c:pt idx="41282">
                  <c:v>1.043055E-6</c:v>
                </c:pt>
                <c:pt idx="41283">
                  <c:v>1.0429880000000001E-6</c:v>
                </c:pt>
                <c:pt idx="41284">
                  <c:v>1.0429199999999999E-6</c:v>
                </c:pt>
                <c:pt idx="41285">
                  <c:v>1.0428509999999999E-6</c:v>
                </c:pt>
                <c:pt idx="41286">
                  <c:v>1.0427829999999999E-6</c:v>
                </c:pt>
                <c:pt idx="41287">
                  <c:v>1.042715E-6</c:v>
                </c:pt>
                <c:pt idx="41288">
                  <c:v>1.042647E-6</c:v>
                </c:pt>
                <c:pt idx="41289">
                  <c:v>1.0425810000000001E-6</c:v>
                </c:pt>
                <c:pt idx="41290">
                  <c:v>1.042516E-6</c:v>
                </c:pt>
                <c:pt idx="41291">
                  <c:v>1.0424510000000001E-6</c:v>
                </c:pt>
                <c:pt idx="41292">
                  <c:v>1.042387E-6</c:v>
                </c:pt>
                <c:pt idx="41293">
                  <c:v>1.042324E-6</c:v>
                </c:pt>
                <c:pt idx="41294">
                  <c:v>1.0422599999999999E-6</c:v>
                </c:pt>
                <c:pt idx="41295">
                  <c:v>1.0421970000000001E-6</c:v>
                </c:pt>
                <c:pt idx="41296">
                  <c:v>1.042133E-6</c:v>
                </c:pt>
                <c:pt idx="41297">
                  <c:v>1.0420679999999999E-6</c:v>
                </c:pt>
                <c:pt idx="41298">
                  <c:v>1.042004E-6</c:v>
                </c:pt>
                <c:pt idx="41299">
                  <c:v>1.0419379999999999E-6</c:v>
                </c:pt>
                <c:pt idx="41300">
                  <c:v>1.041873E-6</c:v>
                </c:pt>
                <c:pt idx="41301">
                  <c:v>1.0418069999999999E-6</c:v>
                </c:pt>
                <c:pt idx="41302">
                  <c:v>1.041741E-6</c:v>
                </c:pt>
                <c:pt idx="41303">
                  <c:v>1.0416750000000001E-6</c:v>
                </c:pt>
                <c:pt idx="41304">
                  <c:v>1.0416089999999999E-6</c:v>
                </c:pt>
                <c:pt idx="41305">
                  <c:v>1.041543E-6</c:v>
                </c:pt>
                <c:pt idx="41306">
                  <c:v>1.0414779999999999E-6</c:v>
                </c:pt>
                <c:pt idx="41307">
                  <c:v>1.041413E-6</c:v>
                </c:pt>
                <c:pt idx="41308">
                  <c:v>1.0413479999999999E-6</c:v>
                </c:pt>
                <c:pt idx="41309">
                  <c:v>1.041283E-6</c:v>
                </c:pt>
                <c:pt idx="41310">
                  <c:v>1.0412179999999999E-6</c:v>
                </c:pt>
                <c:pt idx="41311">
                  <c:v>1.0411540000000001E-6</c:v>
                </c:pt>
                <c:pt idx="41312">
                  <c:v>1.041089E-6</c:v>
                </c:pt>
                <c:pt idx="41313">
                  <c:v>1.0410240000000001E-6</c:v>
                </c:pt>
                <c:pt idx="41314">
                  <c:v>1.040959E-6</c:v>
                </c:pt>
                <c:pt idx="41315">
                  <c:v>1.0408939999999999E-6</c:v>
                </c:pt>
                <c:pt idx="41316">
                  <c:v>1.040829E-6</c:v>
                </c:pt>
                <c:pt idx="41317">
                  <c:v>1.0407630000000001E-6</c:v>
                </c:pt>
                <c:pt idx="41318">
                  <c:v>1.040698E-6</c:v>
                </c:pt>
                <c:pt idx="41319">
                  <c:v>1.0406330000000001E-6</c:v>
                </c:pt>
                <c:pt idx="41320">
                  <c:v>1.040568E-6</c:v>
                </c:pt>
                <c:pt idx="41321">
                  <c:v>1.0405020000000001E-6</c:v>
                </c:pt>
                <c:pt idx="41322">
                  <c:v>1.040437E-6</c:v>
                </c:pt>
                <c:pt idx="41323">
                  <c:v>1.0403720000000001E-6</c:v>
                </c:pt>
                <c:pt idx="41324">
                  <c:v>1.040307E-6</c:v>
                </c:pt>
                <c:pt idx="41325">
                  <c:v>1.0402419999999999E-6</c:v>
                </c:pt>
                <c:pt idx="41326">
                  <c:v>1.040177E-6</c:v>
                </c:pt>
                <c:pt idx="41327">
                  <c:v>1.0401119999999999E-6</c:v>
                </c:pt>
                <c:pt idx="41328">
                  <c:v>1.040047E-6</c:v>
                </c:pt>
                <c:pt idx="41329">
                  <c:v>1.0399819999999999E-6</c:v>
                </c:pt>
                <c:pt idx="41330">
                  <c:v>1.039917E-6</c:v>
                </c:pt>
                <c:pt idx="41331">
                  <c:v>1.0398519999999999E-6</c:v>
                </c:pt>
                <c:pt idx="41332">
                  <c:v>1.039787E-6</c:v>
                </c:pt>
                <c:pt idx="41333">
                  <c:v>1.0397219999999999E-6</c:v>
                </c:pt>
                <c:pt idx="41334">
                  <c:v>1.0396570000000001E-6</c:v>
                </c:pt>
                <c:pt idx="41335">
                  <c:v>1.039592E-6</c:v>
                </c:pt>
                <c:pt idx="41336">
                  <c:v>1.0395270000000001E-6</c:v>
                </c:pt>
                <c:pt idx="41337">
                  <c:v>1.039462E-6</c:v>
                </c:pt>
                <c:pt idx="41338">
                  <c:v>1.0393970000000001E-6</c:v>
                </c:pt>
                <c:pt idx="41339">
                  <c:v>1.039332E-6</c:v>
                </c:pt>
                <c:pt idx="41340">
                  <c:v>1.0392670000000001E-6</c:v>
                </c:pt>
                <c:pt idx="41341">
                  <c:v>1.039202E-6</c:v>
                </c:pt>
                <c:pt idx="41342">
                  <c:v>1.0391370000000001E-6</c:v>
                </c:pt>
                <c:pt idx="41343">
                  <c:v>1.039072E-6</c:v>
                </c:pt>
                <c:pt idx="41344">
                  <c:v>1.0390069999999999E-6</c:v>
                </c:pt>
                <c:pt idx="41345">
                  <c:v>1.038942E-6</c:v>
                </c:pt>
                <c:pt idx="41346">
                  <c:v>1.0388769999999999E-6</c:v>
                </c:pt>
                <c:pt idx="41347">
                  <c:v>1.038812E-6</c:v>
                </c:pt>
                <c:pt idx="41348">
                  <c:v>1.0387469999999999E-6</c:v>
                </c:pt>
                <c:pt idx="41349">
                  <c:v>1.038682E-6</c:v>
                </c:pt>
                <c:pt idx="41350">
                  <c:v>1.0386169999999999E-6</c:v>
                </c:pt>
                <c:pt idx="41351">
                  <c:v>1.038552E-6</c:v>
                </c:pt>
                <c:pt idx="41352">
                  <c:v>1.0384869999999999E-6</c:v>
                </c:pt>
                <c:pt idx="41353">
                  <c:v>1.0384220000000001E-6</c:v>
                </c:pt>
                <c:pt idx="41354">
                  <c:v>1.038357E-6</c:v>
                </c:pt>
                <c:pt idx="41355">
                  <c:v>1.0382920000000001E-6</c:v>
                </c:pt>
                <c:pt idx="41356">
                  <c:v>1.038227E-6</c:v>
                </c:pt>
                <c:pt idx="41357">
                  <c:v>1.0381620000000001E-6</c:v>
                </c:pt>
                <c:pt idx="41358">
                  <c:v>1.038097E-6</c:v>
                </c:pt>
                <c:pt idx="41359">
                  <c:v>1.0380320000000001E-6</c:v>
                </c:pt>
                <c:pt idx="41360">
                  <c:v>1.037967E-6</c:v>
                </c:pt>
                <c:pt idx="41361">
                  <c:v>1.0379020000000001E-6</c:v>
                </c:pt>
                <c:pt idx="41362">
                  <c:v>1.037837E-6</c:v>
                </c:pt>
                <c:pt idx="41363">
                  <c:v>1.0377719999999999E-6</c:v>
                </c:pt>
                <c:pt idx="41364">
                  <c:v>1.037707E-6</c:v>
                </c:pt>
                <c:pt idx="41365">
                  <c:v>1.0376419999999999E-6</c:v>
                </c:pt>
                <c:pt idx="41366">
                  <c:v>1.037577E-6</c:v>
                </c:pt>
                <c:pt idx="41367">
                  <c:v>1.0375119999999999E-6</c:v>
                </c:pt>
                <c:pt idx="41368">
                  <c:v>1.037447E-6</c:v>
                </c:pt>
                <c:pt idx="41369">
                  <c:v>1.0373819999999999E-6</c:v>
                </c:pt>
                <c:pt idx="41370">
                  <c:v>1.037317E-6</c:v>
                </c:pt>
                <c:pt idx="41371">
                  <c:v>1.0372519999999999E-6</c:v>
                </c:pt>
                <c:pt idx="41372">
                  <c:v>1.0371870000000001E-6</c:v>
                </c:pt>
                <c:pt idx="41373">
                  <c:v>1.037122E-6</c:v>
                </c:pt>
                <c:pt idx="41374">
                  <c:v>1.0370570000000001E-6</c:v>
                </c:pt>
                <c:pt idx="41375">
                  <c:v>1.036992E-6</c:v>
                </c:pt>
                <c:pt idx="41376">
                  <c:v>1.0369270000000001E-6</c:v>
                </c:pt>
                <c:pt idx="41377">
                  <c:v>1.036862E-6</c:v>
                </c:pt>
                <c:pt idx="41378">
                  <c:v>1.0367970000000001E-6</c:v>
                </c:pt>
                <c:pt idx="41379">
                  <c:v>1.036732E-6</c:v>
                </c:pt>
                <c:pt idx="41380">
                  <c:v>1.0366669999999999E-6</c:v>
                </c:pt>
                <c:pt idx="41381">
                  <c:v>1.036602E-6</c:v>
                </c:pt>
                <c:pt idx="41382">
                  <c:v>1.0365369999999999E-6</c:v>
                </c:pt>
                <c:pt idx="41383">
                  <c:v>1.036473E-6</c:v>
                </c:pt>
                <c:pt idx="41384">
                  <c:v>1.0364079999999999E-6</c:v>
                </c:pt>
                <c:pt idx="41385">
                  <c:v>1.0363430000000001E-6</c:v>
                </c:pt>
                <c:pt idx="41386">
                  <c:v>1.036278E-6</c:v>
                </c:pt>
                <c:pt idx="41387">
                  <c:v>1.0362130000000001E-6</c:v>
                </c:pt>
                <c:pt idx="41388">
                  <c:v>1.036148E-6</c:v>
                </c:pt>
                <c:pt idx="41389">
                  <c:v>1.0360830000000001E-6</c:v>
                </c:pt>
                <c:pt idx="41390">
                  <c:v>1.036018E-6</c:v>
                </c:pt>
                <c:pt idx="41391">
                  <c:v>1.0359530000000001E-6</c:v>
                </c:pt>
                <c:pt idx="41392">
                  <c:v>1.035888E-6</c:v>
                </c:pt>
                <c:pt idx="41393">
                  <c:v>1.0358239999999999E-6</c:v>
                </c:pt>
                <c:pt idx="41394">
                  <c:v>1.035759E-6</c:v>
                </c:pt>
                <c:pt idx="41395">
                  <c:v>1.0356939999999999E-6</c:v>
                </c:pt>
                <c:pt idx="41396">
                  <c:v>1.035629E-6</c:v>
                </c:pt>
                <c:pt idx="41397">
                  <c:v>1.0355639999999999E-6</c:v>
                </c:pt>
                <c:pt idx="41398">
                  <c:v>1.0354990000000001E-6</c:v>
                </c:pt>
                <c:pt idx="41399">
                  <c:v>1.035434E-6</c:v>
                </c:pt>
                <c:pt idx="41400">
                  <c:v>1.0353690000000001E-6</c:v>
                </c:pt>
                <c:pt idx="41401">
                  <c:v>1.035304E-6</c:v>
                </c:pt>
                <c:pt idx="41402">
                  <c:v>1.0352390000000001E-6</c:v>
                </c:pt>
                <c:pt idx="41403">
                  <c:v>1.035175E-6</c:v>
                </c:pt>
                <c:pt idx="41404">
                  <c:v>1.0351099999999999E-6</c:v>
                </c:pt>
                <c:pt idx="41405">
                  <c:v>1.035045E-6</c:v>
                </c:pt>
                <c:pt idx="41406">
                  <c:v>1.0349799999999999E-6</c:v>
                </c:pt>
                <c:pt idx="41407">
                  <c:v>1.034915E-6</c:v>
                </c:pt>
                <c:pt idx="41408">
                  <c:v>1.0348499999999999E-6</c:v>
                </c:pt>
                <c:pt idx="41409">
                  <c:v>1.0347860000000001E-6</c:v>
                </c:pt>
                <c:pt idx="41410">
                  <c:v>1.034721E-6</c:v>
                </c:pt>
                <c:pt idx="41411">
                  <c:v>1.0346560000000001E-6</c:v>
                </c:pt>
                <c:pt idx="41412">
                  <c:v>1.034591E-6</c:v>
                </c:pt>
                <c:pt idx="41413">
                  <c:v>1.0345260000000001E-6</c:v>
                </c:pt>
                <c:pt idx="41414">
                  <c:v>1.034461E-6</c:v>
                </c:pt>
                <c:pt idx="41415">
                  <c:v>1.0343969999999999E-6</c:v>
                </c:pt>
                <c:pt idx="41416">
                  <c:v>1.034332E-6</c:v>
                </c:pt>
                <c:pt idx="41417">
                  <c:v>1.0342669999999999E-6</c:v>
                </c:pt>
                <c:pt idx="41418">
                  <c:v>1.034202E-6</c:v>
                </c:pt>
                <c:pt idx="41419">
                  <c:v>1.0341369999999999E-6</c:v>
                </c:pt>
                <c:pt idx="41420">
                  <c:v>1.0340730000000001E-6</c:v>
                </c:pt>
                <c:pt idx="41421">
                  <c:v>1.034008E-6</c:v>
                </c:pt>
                <c:pt idx="41422">
                  <c:v>1.0339430000000001E-6</c:v>
                </c:pt>
                <c:pt idx="41423">
                  <c:v>1.033878E-6</c:v>
                </c:pt>
                <c:pt idx="41424">
                  <c:v>1.0338130000000001E-6</c:v>
                </c:pt>
                <c:pt idx="41425">
                  <c:v>1.033749E-6</c:v>
                </c:pt>
                <c:pt idx="41426">
                  <c:v>1.0336839999999999E-6</c:v>
                </c:pt>
                <c:pt idx="41427">
                  <c:v>1.033619E-6</c:v>
                </c:pt>
                <c:pt idx="41428">
                  <c:v>1.0335539999999999E-6</c:v>
                </c:pt>
                <c:pt idx="41429">
                  <c:v>1.0334900000000001E-6</c:v>
                </c:pt>
                <c:pt idx="41430">
                  <c:v>1.033425E-6</c:v>
                </c:pt>
                <c:pt idx="41431">
                  <c:v>1.0333600000000001E-6</c:v>
                </c:pt>
                <c:pt idx="41432">
                  <c:v>1.033295E-6</c:v>
                </c:pt>
                <c:pt idx="41433">
                  <c:v>1.0332309999999999E-6</c:v>
                </c:pt>
                <c:pt idx="41434">
                  <c:v>1.033166E-6</c:v>
                </c:pt>
                <c:pt idx="41435">
                  <c:v>1.0331009999999999E-6</c:v>
                </c:pt>
                <c:pt idx="41436">
                  <c:v>1.033036E-6</c:v>
                </c:pt>
                <c:pt idx="41437">
                  <c:v>1.032972E-6</c:v>
                </c:pt>
                <c:pt idx="41438">
                  <c:v>1.0329070000000001E-6</c:v>
                </c:pt>
                <c:pt idx="41439">
                  <c:v>1.032842E-6</c:v>
                </c:pt>
                <c:pt idx="41440">
                  <c:v>1.0327779999999999E-6</c:v>
                </c:pt>
                <c:pt idx="41441">
                  <c:v>1.032713E-6</c:v>
                </c:pt>
                <c:pt idx="41442">
                  <c:v>1.0326479999999999E-6</c:v>
                </c:pt>
                <c:pt idx="41443">
                  <c:v>1.0325840000000001E-6</c:v>
                </c:pt>
                <c:pt idx="41444">
                  <c:v>1.032519E-6</c:v>
                </c:pt>
                <c:pt idx="41445">
                  <c:v>1.0324540000000001E-6</c:v>
                </c:pt>
                <c:pt idx="41446">
                  <c:v>1.03239E-6</c:v>
                </c:pt>
                <c:pt idx="41447">
                  <c:v>1.0323249999999999E-6</c:v>
                </c:pt>
                <c:pt idx="41448">
                  <c:v>1.032261E-6</c:v>
                </c:pt>
                <c:pt idx="41449">
                  <c:v>1.0321959999999999E-6</c:v>
                </c:pt>
                <c:pt idx="41450">
                  <c:v>1.0321320000000001E-6</c:v>
                </c:pt>
                <c:pt idx="41451">
                  <c:v>1.032067E-6</c:v>
                </c:pt>
                <c:pt idx="41452">
                  <c:v>1.0320029999999999E-6</c:v>
                </c:pt>
                <c:pt idx="41453">
                  <c:v>1.031938E-6</c:v>
                </c:pt>
                <c:pt idx="41454">
                  <c:v>1.0318729999999999E-6</c:v>
                </c:pt>
                <c:pt idx="41455">
                  <c:v>1.0318090000000001E-6</c:v>
                </c:pt>
                <c:pt idx="41456">
                  <c:v>1.031744E-6</c:v>
                </c:pt>
                <c:pt idx="41457">
                  <c:v>1.0316800000000001E-6</c:v>
                </c:pt>
                <c:pt idx="41458">
                  <c:v>1.031616E-6</c:v>
                </c:pt>
                <c:pt idx="41459">
                  <c:v>1.0315509999999999E-6</c:v>
                </c:pt>
                <c:pt idx="41460">
                  <c:v>1.0314870000000001E-6</c:v>
                </c:pt>
                <c:pt idx="41461">
                  <c:v>1.031422E-6</c:v>
                </c:pt>
                <c:pt idx="41462">
                  <c:v>1.0313580000000001E-6</c:v>
                </c:pt>
                <c:pt idx="41463">
                  <c:v>1.031293E-6</c:v>
                </c:pt>
                <c:pt idx="41464">
                  <c:v>1.0312289999999999E-6</c:v>
                </c:pt>
                <c:pt idx="41465">
                  <c:v>1.0311650000000001E-6</c:v>
                </c:pt>
                <c:pt idx="41466">
                  <c:v>1.0311E-6</c:v>
                </c:pt>
                <c:pt idx="41467">
                  <c:v>1.0310360000000001E-6</c:v>
                </c:pt>
                <c:pt idx="41468">
                  <c:v>1.030971E-6</c:v>
                </c:pt>
                <c:pt idx="41469">
                  <c:v>1.0309069999999999E-6</c:v>
                </c:pt>
                <c:pt idx="41470">
                  <c:v>1.0308430000000001E-6</c:v>
                </c:pt>
                <c:pt idx="41471">
                  <c:v>1.030778E-6</c:v>
                </c:pt>
                <c:pt idx="41472">
                  <c:v>1.0307139999999999E-6</c:v>
                </c:pt>
                <c:pt idx="41473">
                  <c:v>1.03065E-6</c:v>
                </c:pt>
                <c:pt idx="41474">
                  <c:v>1.0305849999999999E-6</c:v>
                </c:pt>
                <c:pt idx="41475">
                  <c:v>1.0305210000000001E-6</c:v>
                </c:pt>
                <c:pt idx="41476">
                  <c:v>1.030457E-6</c:v>
                </c:pt>
                <c:pt idx="41477">
                  <c:v>1.0303929999999999E-6</c:v>
                </c:pt>
                <c:pt idx="41478">
                  <c:v>1.030328E-6</c:v>
                </c:pt>
                <c:pt idx="41479">
                  <c:v>1.030264E-6</c:v>
                </c:pt>
                <c:pt idx="41480">
                  <c:v>1.0301999999999999E-6</c:v>
                </c:pt>
                <c:pt idx="41481">
                  <c:v>1.030136E-6</c:v>
                </c:pt>
                <c:pt idx="41482">
                  <c:v>1.030072E-6</c:v>
                </c:pt>
                <c:pt idx="41483">
                  <c:v>1.0300070000000001E-6</c:v>
                </c:pt>
                <c:pt idx="41484">
                  <c:v>1.029943E-6</c:v>
                </c:pt>
                <c:pt idx="41485">
                  <c:v>1.0298789999999999E-6</c:v>
                </c:pt>
                <c:pt idx="41486">
                  <c:v>1.0298150000000001E-6</c:v>
                </c:pt>
                <c:pt idx="41487">
                  <c:v>1.029751E-6</c:v>
                </c:pt>
                <c:pt idx="41488">
                  <c:v>1.0296869999999999E-6</c:v>
                </c:pt>
                <c:pt idx="41489">
                  <c:v>1.0296230000000001E-6</c:v>
                </c:pt>
                <c:pt idx="41490">
                  <c:v>1.029558E-6</c:v>
                </c:pt>
                <c:pt idx="41491">
                  <c:v>1.0294940000000001E-6</c:v>
                </c:pt>
                <c:pt idx="41492">
                  <c:v>1.02943E-6</c:v>
                </c:pt>
                <c:pt idx="41493">
                  <c:v>1.029366E-6</c:v>
                </c:pt>
                <c:pt idx="41494">
                  <c:v>1.0293020000000001E-6</c:v>
                </c:pt>
                <c:pt idx="41495">
                  <c:v>1.029238E-6</c:v>
                </c:pt>
                <c:pt idx="41496">
                  <c:v>1.0291739999999999E-6</c:v>
                </c:pt>
                <c:pt idx="41497">
                  <c:v>1.0291100000000001E-6</c:v>
                </c:pt>
                <c:pt idx="41498">
                  <c:v>1.029046E-6</c:v>
                </c:pt>
                <c:pt idx="41499">
                  <c:v>1.0289819999999999E-6</c:v>
                </c:pt>
                <c:pt idx="41500">
                  <c:v>1.0289180000000001E-6</c:v>
                </c:pt>
                <c:pt idx="41501">
                  <c:v>1.028854E-6</c:v>
                </c:pt>
                <c:pt idx="41502">
                  <c:v>1.0287899999999999E-6</c:v>
                </c:pt>
                <c:pt idx="41503">
                  <c:v>1.0287260000000001E-6</c:v>
                </c:pt>
                <c:pt idx="41504">
                  <c:v>1.028662E-6</c:v>
                </c:pt>
                <c:pt idx="41505">
                  <c:v>1.0285979999999999E-6</c:v>
                </c:pt>
                <c:pt idx="41506">
                  <c:v>1.0285340000000001E-6</c:v>
                </c:pt>
                <c:pt idx="41507">
                  <c:v>1.02847E-6</c:v>
                </c:pt>
                <c:pt idx="41508">
                  <c:v>1.0284059999999999E-6</c:v>
                </c:pt>
                <c:pt idx="41509">
                  <c:v>1.0283420000000001E-6</c:v>
                </c:pt>
                <c:pt idx="41510">
                  <c:v>1.028278E-6</c:v>
                </c:pt>
                <c:pt idx="41511">
                  <c:v>1.0282139999999999E-6</c:v>
                </c:pt>
                <c:pt idx="41512">
                  <c:v>1.0281500000000001E-6</c:v>
                </c:pt>
                <c:pt idx="41513">
                  <c:v>1.028086E-6</c:v>
                </c:pt>
                <c:pt idx="41514">
                  <c:v>1.0280219999999999E-6</c:v>
                </c:pt>
                <c:pt idx="41515">
                  <c:v>1.0279580000000001E-6</c:v>
                </c:pt>
                <c:pt idx="41516">
                  <c:v>1.027894E-6</c:v>
                </c:pt>
                <c:pt idx="41517">
                  <c:v>1.0278299999999999E-6</c:v>
                </c:pt>
                <c:pt idx="41518">
                  <c:v>1.027766E-6</c:v>
                </c:pt>
                <c:pt idx="41519">
                  <c:v>1.027703E-6</c:v>
                </c:pt>
                <c:pt idx="41520">
                  <c:v>1.0276389999999999E-6</c:v>
                </c:pt>
                <c:pt idx="41521">
                  <c:v>1.0275750000000001E-6</c:v>
                </c:pt>
                <c:pt idx="41522">
                  <c:v>1.027511E-6</c:v>
                </c:pt>
                <c:pt idx="41523">
                  <c:v>1.0274469999999999E-6</c:v>
                </c:pt>
                <c:pt idx="41524">
                  <c:v>1.0273830000000001E-6</c:v>
                </c:pt>
                <c:pt idx="41525">
                  <c:v>1.027319E-6</c:v>
                </c:pt>
                <c:pt idx="41526">
                  <c:v>1.0272549999999999E-6</c:v>
                </c:pt>
                <c:pt idx="41527">
                  <c:v>1.0271920000000001E-6</c:v>
                </c:pt>
                <c:pt idx="41528">
                  <c:v>1.027128E-6</c:v>
                </c:pt>
                <c:pt idx="41529">
                  <c:v>1.0270639999999999E-6</c:v>
                </c:pt>
                <c:pt idx="41530">
                  <c:v>1.0270000000000001E-6</c:v>
                </c:pt>
                <c:pt idx="41531">
                  <c:v>1.026936E-6</c:v>
                </c:pt>
                <c:pt idx="41532">
                  <c:v>1.0268719999999999E-6</c:v>
                </c:pt>
                <c:pt idx="41533">
                  <c:v>1.0268080000000001E-6</c:v>
                </c:pt>
                <c:pt idx="41534">
                  <c:v>1.026745E-6</c:v>
                </c:pt>
                <c:pt idx="41535">
                  <c:v>1.026681E-6</c:v>
                </c:pt>
                <c:pt idx="41536">
                  <c:v>1.0266170000000001E-6</c:v>
                </c:pt>
                <c:pt idx="41537">
                  <c:v>1.026553E-6</c:v>
                </c:pt>
                <c:pt idx="41538">
                  <c:v>1.0264889999999999E-6</c:v>
                </c:pt>
                <c:pt idx="41539">
                  <c:v>1.0264250000000001E-6</c:v>
                </c:pt>
                <c:pt idx="41540">
                  <c:v>1.026362E-6</c:v>
                </c:pt>
                <c:pt idx="41541">
                  <c:v>1.026298E-6</c:v>
                </c:pt>
                <c:pt idx="41542">
                  <c:v>1.0262339999999999E-6</c:v>
                </c:pt>
                <c:pt idx="41543">
                  <c:v>1.02617E-6</c:v>
                </c:pt>
                <c:pt idx="41544">
                  <c:v>1.026106E-6</c:v>
                </c:pt>
                <c:pt idx="41545">
                  <c:v>1.0260429999999999E-6</c:v>
                </c:pt>
                <c:pt idx="41546">
                  <c:v>1.0259790000000001E-6</c:v>
                </c:pt>
                <c:pt idx="41547">
                  <c:v>1.025915E-6</c:v>
                </c:pt>
                <c:pt idx="41548">
                  <c:v>1.0258509999999999E-6</c:v>
                </c:pt>
                <c:pt idx="41549">
                  <c:v>1.0257880000000001E-6</c:v>
                </c:pt>
                <c:pt idx="41550">
                  <c:v>1.025724E-6</c:v>
                </c:pt>
                <c:pt idx="41551">
                  <c:v>1.0256599999999999E-6</c:v>
                </c:pt>
                <c:pt idx="41552">
                  <c:v>1.0255960000000001E-6</c:v>
                </c:pt>
                <c:pt idx="41553">
                  <c:v>1.025533E-6</c:v>
                </c:pt>
                <c:pt idx="41554">
                  <c:v>1.025469E-6</c:v>
                </c:pt>
                <c:pt idx="41555">
                  <c:v>1.0254050000000001E-6</c:v>
                </c:pt>
                <c:pt idx="41556">
                  <c:v>1.025341E-6</c:v>
                </c:pt>
                <c:pt idx="41557">
                  <c:v>1.025278E-6</c:v>
                </c:pt>
                <c:pt idx="41558">
                  <c:v>1.0252139999999999E-6</c:v>
                </c:pt>
                <c:pt idx="41559">
                  <c:v>1.02515E-6</c:v>
                </c:pt>
                <c:pt idx="41560">
                  <c:v>1.025087E-6</c:v>
                </c:pt>
                <c:pt idx="41561">
                  <c:v>1.0250229999999999E-6</c:v>
                </c:pt>
                <c:pt idx="41562">
                  <c:v>1.0249590000000001E-6</c:v>
                </c:pt>
                <c:pt idx="41563">
                  <c:v>1.024895E-6</c:v>
                </c:pt>
                <c:pt idx="41564">
                  <c:v>1.0248319999999999E-6</c:v>
                </c:pt>
                <c:pt idx="41565">
                  <c:v>1.0247680000000001E-6</c:v>
                </c:pt>
                <c:pt idx="41566">
                  <c:v>1.024704E-6</c:v>
                </c:pt>
                <c:pt idx="41567">
                  <c:v>1.024641E-6</c:v>
                </c:pt>
                <c:pt idx="41568">
                  <c:v>1.0245769999999999E-6</c:v>
                </c:pt>
                <c:pt idx="41569">
                  <c:v>1.0245140000000001E-6</c:v>
                </c:pt>
                <c:pt idx="41570">
                  <c:v>1.02445E-6</c:v>
                </c:pt>
                <c:pt idx="41571">
                  <c:v>1.0243859999999999E-6</c:v>
                </c:pt>
                <c:pt idx="41572">
                  <c:v>1.0243230000000001E-6</c:v>
                </c:pt>
                <c:pt idx="41573">
                  <c:v>1.024259E-6</c:v>
                </c:pt>
                <c:pt idx="41574">
                  <c:v>1.0241949999999999E-6</c:v>
                </c:pt>
                <c:pt idx="41575">
                  <c:v>1.0241319999999999E-6</c:v>
                </c:pt>
                <c:pt idx="41576">
                  <c:v>1.024068E-6</c:v>
                </c:pt>
                <c:pt idx="41577">
                  <c:v>1.024005E-6</c:v>
                </c:pt>
                <c:pt idx="41578">
                  <c:v>1.0239409999999999E-6</c:v>
                </c:pt>
                <c:pt idx="41579">
                  <c:v>1.0238770000000001E-6</c:v>
                </c:pt>
                <c:pt idx="41580">
                  <c:v>1.023814E-6</c:v>
                </c:pt>
                <c:pt idx="41581">
                  <c:v>1.0237499999999999E-6</c:v>
                </c:pt>
                <c:pt idx="41582">
                  <c:v>1.0236869999999999E-6</c:v>
                </c:pt>
                <c:pt idx="41583">
                  <c:v>1.023623E-6</c:v>
                </c:pt>
                <c:pt idx="41584">
                  <c:v>1.023559E-6</c:v>
                </c:pt>
                <c:pt idx="41585">
                  <c:v>1.0234959999999999E-6</c:v>
                </c:pt>
                <c:pt idx="41586">
                  <c:v>1.0234320000000001E-6</c:v>
                </c:pt>
                <c:pt idx="41587">
                  <c:v>1.023369E-6</c:v>
                </c:pt>
                <c:pt idx="41588">
                  <c:v>1.0233049999999999E-6</c:v>
                </c:pt>
                <c:pt idx="41589">
                  <c:v>1.0232420000000001E-6</c:v>
                </c:pt>
                <c:pt idx="41590">
                  <c:v>1.023178E-6</c:v>
                </c:pt>
                <c:pt idx="41591">
                  <c:v>1.023115E-6</c:v>
                </c:pt>
                <c:pt idx="41592">
                  <c:v>1.0230509999999999E-6</c:v>
                </c:pt>
                <c:pt idx="41593">
                  <c:v>1.0229870000000001E-6</c:v>
                </c:pt>
                <c:pt idx="41594">
                  <c:v>1.022924E-6</c:v>
                </c:pt>
                <c:pt idx="41595">
                  <c:v>1.0228599999999999E-6</c:v>
                </c:pt>
                <c:pt idx="41596">
                  <c:v>1.0227970000000001E-6</c:v>
                </c:pt>
                <c:pt idx="41597">
                  <c:v>1.022733E-6</c:v>
                </c:pt>
                <c:pt idx="41598">
                  <c:v>1.02267E-6</c:v>
                </c:pt>
                <c:pt idx="41599">
                  <c:v>1.0226059999999999E-6</c:v>
                </c:pt>
                <c:pt idx="41600">
                  <c:v>1.0225430000000001E-6</c:v>
                </c:pt>
                <c:pt idx="41601">
                  <c:v>1.022479E-6</c:v>
                </c:pt>
                <c:pt idx="41602">
                  <c:v>1.022416E-6</c:v>
                </c:pt>
                <c:pt idx="41603">
                  <c:v>1.0223520000000001E-6</c:v>
                </c:pt>
                <c:pt idx="41604">
                  <c:v>1.0222890000000001E-6</c:v>
                </c:pt>
                <c:pt idx="41605">
                  <c:v>1.022225E-6</c:v>
                </c:pt>
                <c:pt idx="41606">
                  <c:v>1.0221619999999999E-6</c:v>
                </c:pt>
                <c:pt idx="41607">
                  <c:v>1.0220980000000001E-6</c:v>
                </c:pt>
                <c:pt idx="41608">
                  <c:v>1.022035E-6</c:v>
                </c:pt>
                <c:pt idx="41609">
                  <c:v>1.021971E-6</c:v>
                </c:pt>
                <c:pt idx="41610">
                  <c:v>1.0219079999999999E-6</c:v>
                </c:pt>
                <c:pt idx="41611">
                  <c:v>1.0218440000000001E-6</c:v>
                </c:pt>
                <c:pt idx="41612">
                  <c:v>1.021781E-6</c:v>
                </c:pt>
                <c:pt idx="41613">
                  <c:v>1.0217169999999999E-6</c:v>
                </c:pt>
                <c:pt idx="41614">
                  <c:v>1.0216540000000001E-6</c:v>
                </c:pt>
                <c:pt idx="41615">
                  <c:v>1.0215910000000001E-6</c:v>
                </c:pt>
                <c:pt idx="41616">
                  <c:v>1.021527E-6</c:v>
                </c:pt>
                <c:pt idx="41617">
                  <c:v>1.0214639999999999E-6</c:v>
                </c:pt>
                <c:pt idx="41618">
                  <c:v>1.0214000000000001E-6</c:v>
                </c:pt>
                <c:pt idx="41619">
                  <c:v>1.021337E-6</c:v>
                </c:pt>
                <c:pt idx="41620">
                  <c:v>1.021273E-6</c:v>
                </c:pt>
                <c:pt idx="41621">
                  <c:v>1.0212099999999999E-6</c:v>
                </c:pt>
                <c:pt idx="41622">
                  <c:v>1.0211460000000001E-6</c:v>
                </c:pt>
                <c:pt idx="41623">
                  <c:v>1.021083E-6</c:v>
                </c:pt>
                <c:pt idx="41624">
                  <c:v>1.0210189999999999E-6</c:v>
                </c:pt>
                <c:pt idx="41625">
                  <c:v>1.0209559999999999E-6</c:v>
                </c:pt>
                <c:pt idx="41626">
                  <c:v>1.0208930000000001E-6</c:v>
                </c:pt>
                <c:pt idx="41627">
                  <c:v>1.020829E-6</c:v>
                </c:pt>
                <c:pt idx="41628">
                  <c:v>1.0207659999999999E-6</c:v>
                </c:pt>
                <c:pt idx="41629">
                  <c:v>1.0207020000000001E-6</c:v>
                </c:pt>
                <c:pt idx="41630">
                  <c:v>1.020639E-6</c:v>
                </c:pt>
                <c:pt idx="41631">
                  <c:v>1.020576E-6</c:v>
                </c:pt>
                <c:pt idx="41632">
                  <c:v>1.0205119999999999E-6</c:v>
                </c:pt>
                <c:pt idx="41633">
                  <c:v>1.0204490000000001E-6</c:v>
                </c:pt>
                <c:pt idx="41634">
                  <c:v>1.020385E-6</c:v>
                </c:pt>
                <c:pt idx="41635">
                  <c:v>1.020322E-6</c:v>
                </c:pt>
                <c:pt idx="41636">
                  <c:v>1.0202579999999999E-6</c:v>
                </c:pt>
                <c:pt idx="41637">
                  <c:v>1.0201950000000001E-6</c:v>
                </c:pt>
                <c:pt idx="41638">
                  <c:v>1.020131E-6</c:v>
                </c:pt>
                <c:pt idx="41639">
                  <c:v>1.0200679999999999E-6</c:v>
                </c:pt>
                <c:pt idx="41640">
                  <c:v>1.0200049999999999E-6</c:v>
                </c:pt>
                <c:pt idx="41641">
                  <c:v>1.019941E-6</c:v>
                </c:pt>
                <c:pt idx="41642">
                  <c:v>1.019878E-6</c:v>
                </c:pt>
                <c:pt idx="41643">
                  <c:v>1.0199129999999999E-6</c:v>
                </c:pt>
                <c:pt idx="41644">
                  <c:v>1.019815E-6</c:v>
                </c:pt>
                <c:pt idx="41645">
                  <c:v>1.01974E-6</c:v>
                </c:pt>
                <c:pt idx="41646">
                  <c:v>1.0196820000000001E-6</c:v>
                </c:pt>
                <c:pt idx="41647">
                  <c:v>1.0196069999999999E-6</c:v>
                </c:pt>
                <c:pt idx="41648">
                  <c:v>1.0195290000000001E-6</c:v>
                </c:pt>
                <c:pt idx="41649">
                  <c:v>1.0194539999999999E-6</c:v>
                </c:pt>
                <c:pt idx="41650">
                  <c:v>1.01938E-6</c:v>
                </c:pt>
                <c:pt idx="41651">
                  <c:v>1.0193140000000001E-6</c:v>
                </c:pt>
                <c:pt idx="41652">
                  <c:v>1.0192450000000001E-6</c:v>
                </c:pt>
                <c:pt idx="41653">
                  <c:v>1.0191839999999999E-6</c:v>
                </c:pt>
                <c:pt idx="41654">
                  <c:v>1.019118E-6</c:v>
                </c:pt>
                <c:pt idx="41655">
                  <c:v>1.0190610000000001E-6</c:v>
                </c:pt>
                <c:pt idx="41656">
                  <c:v>1.0189980000000001E-6</c:v>
                </c:pt>
                <c:pt idx="41657">
                  <c:v>1.018935E-6</c:v>
                </c:pt>
                <c:pt idx="41658">
                  <c:v>1.018874E-6</c:v>
                </c:pt>
                <c:pt idx="41659">
                  <c:v>1.018804E-6</c:v>
                </c:pt>
                <c:pt idx="41660">
                  <c:v>1.018728E-6</c:v>
                </c:pt>
                <c:pt idx="41661">
                  <c:v>1.0186540000000001E-6</c:v>
                </c:pt>
                <c:pt idx="41662">
                  <c:v>1.0185850000000001E-6</c:v>
                </c:pt>
                <c:pt idx="41663">
                  <c:v>1.018521E-6</c:v>
                </c:pt>
                <c:pt idx="41664">
                  <c:v>1.0184629999999999E-6</c:v>
                </c:pt>
                <c:pt idx="41665">
                  <c:v>1.0184240000000001E-6</c:v>
                </c:pt>
                <c:pt idx="41666">
                  <c:v>1.018366E-6</c:v>
                </c:pt>
                <c:pt idx="41667">
                  <c:v>1.018306E-6</c:v>
                </c:pt>
                <c:pt idx="41668">
                  <c:v>1.018244E-6</c:v>
                </c:pt>
                <c:pt idx="41669">
                  <c:v>1.018181E-6</c:v>
                </c:pt>
                <c:pt idx="41670">
                  <c:v>1.0181160000000001E-6</c:v>
                </c:pt>
                <c:pt idx="41671">
                  <c:v>1.018051E-6</c:v>
                </c:pt>
                <c:pt idx="41672">
                  <c:v>1.017985E-6</c:v>
                </c:pt>
                <c:pt idx="41673">
                  <c:v>1.0179189999999999E-6</c:v>
                </c:pt>
                <c:pt idx="41674">
                  <c:v>1.017853E-6</c:v>
                </c:pt>
                <c:pt idx="41675">
                  <c:v>1.0177889999999999E-6</c:v>
                </c:pt>
                <c:pt idx="41676">
                  <c:v>1.0177250000000001E-6</c:v>
                </c:pt>
                <c:pt idx="41677">
                  <c:v>1.017661E-6</c:v>
                </c:pt>
                <c:pt idx="41678">
                  <c:v>1.017598E-6</c:v>
                </c:pt>
                <c:pt idx="41679">
                  <c:v>1.0175359999999999E-6</c:v>
                </c:pt>
                <c:pt idx="41680">
                  <c:v>1.0174730000000001E-6</c:v>
                </c:pt>
                <c:pt idx="41681">
                  <c:v>1.0174110000000001E-6</c:v>
                </c:pt>
                <c:pt idx="41682">
                  <c:v>1.0173490000000001E-6</c:v>
                </c:pt>
                <c:pt idx="41683">
                  <c:v>1.017287E-6</c:v>
                </c:pt>
                <c:pt idx="41684">
                  <c:v>1.017224E-6</c:v>
                </c:pt>
                <c:pt idx="41685">
                  <c:v>1.017161E-6</c:v>
                </c:pt>
                <c:pt idx="41686">
                  <c:v>1.0170979999999999E-6</c:v>
                </c:pt>
                <c:pt idx="41687">
                  <c:v>1.0170340000000001E-6</c:v>
                </c:pt>
                <c:pt idx="41688">
                  <c:v>1.01697E-6</c:v>
                </c:pt>
                <c:pt idx="41689">
                  <c:v>1.0169059999999999E-6</c:v>
                </c:pt>
                <c:pt idx="41690">
                  <c:v>1.016842E-6</c:v>
                </c:pt>
                <c:pt idx="41691">
                  <c:v>1.016778E-6</c:v>
                </c:pt>
                <c:pt idx="41692">
                  <c:v>1.0167139999999999E-6</c:v>
                </c:pt>
                <c:pt idx="41693">
                  <c:v>1.01665E-6</c:v>
                </c:pt>
                <c:pt idx="41694">
                  <c:v>1.016586E-6</c:v>
                </c:pt>
                <c:pt idx="41695">
                  <c:v>1.0165229999999999E-6</c:v>
                </c:pt>
                <c:pt idx="41696">
                  <c:v>1.0164600000000001E-6</c:v>
                </c:pt>
                <c:pt idx="41697">
                  <c:v>1.016396E-6</c:v>
                </c:pt>
                <c:pt idx="41698">
                  <c:v>1.016333E-6</c:v>
                </c:pt>
                <c:pt idx="41699">
                  <c:v>1.0162699999999999E-6</c:v>
                </c:pt>
                <c:pt idx="41700">
                  <c:v>1.0162070000000001E-6</c:v>
                </c:pt>
                <c:pt idx="41701">
                  <c:v>1.016143E-6</c:v>
                </c:pt>
                <c:pt idx="41702">
                  <c:v>1.0160789999999999E-6</c:v>
                </c:pt>
                <c:pt idx="41703">
                  <c:v>1.0160159999999999E-6</c:v>
                </c:pt>
                <c:pt idx="41704">
                  <c:v>1.015952E-6</c:v>
                </c:pt>
                <c:pt idx="41705">
                  <c:v>1.015888E-6</c:v>
                </c:pt>
                <c:pt idx="41706">
                  <c:v>1.0158239999999999E-6</c:v>
                </c:pt>
                <c:pt idx="41707">
                  <c:v>1.0157610000000001E-6</c:v>
                </c:pt>
                <c:pt idx="41708">
                  <c:v>1.015697E-6</c:v>
                </c:pt>
                <c:pt idx="41709">
                  <c:v>1.0156329999999999E-6</c:v>
                </c:pt>
                <c:pt idx="41710">
                  <c:v>1.0155690000000001E-6</c:v>
                </c:pt>
                <c:pt idx="41711">
                  <c:v>1.015505E-6</c:v>
                </c:pt>
                <c:pt idx="41712">
                  <c:v>1.0154419999999999E-6</c:v>
                </c:pt>
                <c:pt idx="41713">
                  <c:v>1.0153780000000001E-6</c:v>
                </c:pt>
                <c:pt idx="41714">
                  <c:v>1.015314E-6</c:v>
                </c:pt>
                <c:pt idx="41715">
                  <c:v>1.015251E-6</c:v>
                </c:pt>
                <c:pt idx="41716">
                  <c:v>1.0151870000000001E-6</c:v>
                </c:pt>
                <c:pt idx="41717">
                  <c:v>1.015123E-6</c:v>
                </c:pt>
                <c:pt idx="41718">
                  <c:v>1.01506E-6</c:v>
                </c:pt>
                <c:pt idx="41719">
                  <c:v>1.0149959999999999E-6</c:v>
                </c:pt>
                <c:pt idx="41720">
                  <c:v>1.0149320000000001E-6</c:v>
                </c:pt>
                <c:pt idx="41721">
                  <c:v>1.014868E-6</c:v>
                </c:pt>
                <c:pt idx="41722">
                  <c:v>1.0148039999999999E-6</c:v>
                </c:pt>
                <c:pt idx="41723">
                  <c:v>1.0147410000000001E-6</c:v>
                </c:pt>
                <c:pt idx="41724">
                  <c:v>1.014677E-6</c:v>
                </c:pt>
                <c:pt idx="41725">
                  <c:v>1.0146129999999999E-6</c:v>
                </c:pt>
                <c:pt idx="41726">
                  <c:v>1.0145490000000001E-6</c:v>
                </c:pt>
                <c:pt idx="41727">
                  <c:v>1.014485E-6</c:v>
                </c:pt>
                <c:pt idx="41728">
                  <c:v>1.0144209999999999E-6</c:v>
                </c:pt>
                <c:pt idx="41729">
                  <c:v>1.0143580000000001E-6</c:v>
                </c:pt>
                <c:pt idx="41730">
                  <c:v>1.014294E-6</c:v>
                </c:pt>
                <c:pt idx="41731">
                  <c:v>1.0142299999999999E-6</c:v>
                </c:pt>
                <c:pt idx="41732">
                  <c:v>1.0141660000000001E-6</c:v>
                </c:pt>
                <c:pt idx="41733">
                  <c:v>1.014102E-6</c:v>
                </c:pt>
                <c:pt idx="41734">
                  <c:v>1.014039E-6</c:v>
                </c:pt>
                <c:pt idx="41735">
                  <c:v>1.0139750000000001E-6</c:v>
                </c:pt>
                <c:pt idx="41736">
                  <c:v>1.013911E-6</c:v>
                </c:pt>
                <c:pt idx="41737">
                  <c:v>1.013847E-6</c:v>
                </c:pt>
                <c:pt idx="41738">
                  <c:v>1.0137830000000001E-6</c:v>
                </c:pt>
                <c:pt idx="41739">
                  <c:v>1.013719E-6</c:v>
                </c:pt>
                <c:pt idx="41740">
                  <c:v>1.013655E-6</c:v>
                </c:pt>
                <c:pt idx="41741">
                  <c:v>1.0135919999999999E-6</c:v>
                </c:pt>
                <c:pt idx="41742">
                  <c:v>1.013528E-6</c:v>
                </c:pt>
                <c:pt idx="41743">
                  <c:v>1.013464E-6</c:v>
                </c:pt>
                <c:pt idx="41744">
                  <c:v>1.0133999999999999E-6</c:v>
                </c:pt>
                <c:pt idx="41745">
                  <c:v>1.013336E-6</c:v>
                </c:pt>
                <c:pt idx="41746">
                  <c:v>1.013272E-6</c:v>
                </c:pt>
                <c:pt idx="41747">
                  <c:v>1.0132079999999999E-6</c:v>
                </c:pt>
                <c:pt idx="41748">
                  <c:v>1.013144E-6</c:v>
                </c:pt>
                <c:pt idx="41749">
                  <c:v>1.01308E-6</c:v>
                </c:pt>
                <c:pt idx="41750">
                  <c:v>1.0130160000000001E-6</c:v>
                </c:pt>
                <c:pt idx="41751">
                  <c:v>1.0129530000000001E-6</c:v>
                </c:pt>
                <c:pt idx="41752">
                  <c:v>1.012889E-6</c:v>
                </c:pt>
                <c:pt idx="41753">
                  <c:v>1.0128249999999999E-6</c:v>
                </c:pt>
                <c:pt idx="41754">
                  <c:v>1.0127610000000001E-6</c:v>
                </c:pt>
                <c:pt idx="41755">
                  <c:v>1.012697E-6</c:v>
                </c:pt>
                <c:pt idx="41756">
                  <c:v>1.0126329999999999E-6</c:v>
                </c:pt>
                <c:pt idx="41757">
                  <c:v>1.012569E-6</c:v>
                </c:pt>
                <c:pt idx="41758">
                  <c:v>1.012505E-6</c:v>
                </c:pt>
                <c:pt idx="41759">
                  <c:v>1.0124409999999999E-6</c:v>
                </c:pt>
                <c:pt idx="41760">
                  <c:v>1.012377E-6</c:v>
                </c:pt>
                <c:pt idx="41761">
                  <c:v>1.012313E-6</c:v>
                </c:pt>
                <c:pt idx="41762">
                  <c:v>1.0122489999999999E-6</c:v>
                </c:pt>
                <c:pt idx="41763">
                  <c:v>1.012185E-6</c:v>
                </c:pt>
                <c:pt idx="41764">
                  <c:v>1.012121E-6</c:v>
                </c:pt>
                <c:pt idx="41765">
                  <c:v>1.0120570000000001E-6</c:v>
                </c:pt>
                <c:pt idx="41766">
                  <c:v>1.011993E-6</c:v>
                </c:pt>
                <c:pt idx="41767">
                  <c:v>1.011929E-6</c:v>
                </c:pt>
                <c:pt idx="41768">
                  <c:v>1.0118650000000001E-6</c:v>
                </c:pt>
                <c:pt idx="41769">
                  <c:v>1.011801E-6</c:v>
                </c:pt>
                <c:pt idx="41770">
                  <c:v>1.0117369999999999E-6</c:v>
                </c:pt>
                <c:pt idx="41771">
                  <c:v>1.0116730000000001E-6</c:v>
                </c:pt>
                <c:pt idx="41772">
                  <c:v>1.011609E-6</c:v>
                </c:pt>
                <c:pt idx="41773">
                  <c:v>1.0115449999999999E-6</c:v>
                </c:pt>
                <c:pt idx="41774">
                  <c:v>1.0114810000000001E-6</c:v>
                </c:pt>
                <c:pt idx="41775">
                  <c:v>1.011417E-6</c:v>
                </c:pt>
                <c:pt idx="41776">
                  <c:v>1.0113529999999999E-6</c:v>
                </c:pt>
                <c:pt idx="41777">
                  <c:v>1.0112890000000001E-6</c:v>
                </c:pt>
                <c:pt idx="41778">
                  <c:v>1.011225E-6</c:v>
                </c:pt>
                <c:pt idx="41779">
                  <c:v>1.0111609999999999E-6</c:v>
                </c:pt>
                <c:pt idx="41780">
                  <c:v>1.0110970000000001E-6</c:v>
                </c:pt>
                <c:pt idx="41781">
                  <c:v>1.011033E-6</c:v>
                </c:pt>
                <c:pt idx="41782">
                  <c:v>1.0109689999999999E-6</c:v>
                </c:pt>
                <c:pt idx="41783">
                  <c:v>1.0109050000000001E-6</c:v>
                </c:pt>
                <c:pt idx="41784">
                  <c:v>1.010841E-6</c:v>
                </c:pt>
                <c:pt idx="41785">
                  <c:v>1.0107769999999999E-6</c:v>
                </c:pt>
                <c:pt idx="41786">
                  <c:v>1.0107130000000001E-6</c:v>
                </c:pt>
                <c:pt idx="41787">
                  <c:v>1.010649E-6</c:v>
                </c:pt>
                <c:pt idx="41788">
                  <c:v>1.0105849999999999E-6</c:v>
                </c:pt>
                <c:pt idx="41789">
                  <c:v>1.0105210000000001E-6</c:v>
                </c:pt>
                <c:pt idx="41790">
                  <c:v>1.010457E-6</c:v>
                </c:pt>
                <c:pt idx="41791">
                  <c:v>1.0103929999999999E-6</c:v>
                </c:pt>
                <c:pt idx="41792">
                  <c:v>1.010329E-6</c:v>
                </c:pt>
                <c:pt idx="41793">
                  <c:v>1.010265E-6</c:v>
                </c:pt>
                <c:pt idx="41794">
                  <c:v>1.0102009999999999E-6</c:v>
                </c:pt>
                <c:pt idx="41795">
                  <c:v>1.0101380000000001E-6</c:v>
                </c:pt>
                <c:pt idx="41796">
                  <c:v>1.010074E-6</c:v>
                </c:pt>
                <c:pt idx="41797">
                  <c:v>1.0100099999999999E-6</c:v>
                </c:pt>
                <c:pt idx="41798">
                  <c:v>1.0099460000000001E-6</c:v>
                </c:pt>
                <c:pt idx="41799">
                  <c:v>1.009882E-6</c:v>
                </c:pt>
                <c:pt idx="41800">
                  <c:v>1.0098179999999999E-6</c:v>
                </c:pt>
                <c:pt idx="41801">
                  <c:v>1.0097540000000001E-6</c:v>
                </c:pt>
                <c:pt idx="41802">
                  <c:v>1.009691E-6</c:v>
                </c:pt>
                <c:pt idx="41803">
                  <c:v>1.0096269999999999E-6</c:v>
                </c:pt>
                <c:pt idx="41804">
                  <c:v>1.0095630000000001E-6</c:v>
                </c:pt>
                <c:pt idx="41805">
                  <c:v>1.009499E-6</c:v>
                </c:pt>
                <c:pt idx="41806">
                  <c:v>1.0094349999999999E-6</c:v>
                </c:pt>
                <c:pt idx="41807">
                  <c:v>1.0093710000000001E-6</c:v>
                </c:pt>
                <c:pt idx="41808">
                  <c:v>1.009308E-6</c:v>
                </c:pt>
                <c:pt idx="41809">
                  <c:v>1.009244E-6</c:v>
                </c:pt>
                <c:pt idx="41810">
                  <c:v>1.0091800000000001E-6</c:v>
                </c:pt>
                <c:pt idx="41811">
                  <c:v>1.009116E-6</c:v>
                </c:pt>
                <c:pt idx="41812">
                  <c:v>1.0090519999999999E-6</c:v>
                </c:pt>
                <c:pt idx="41813">
                  <c:v>1.0089889999999999E-6</c:v>
                </c:pt>
                <c:pt idx="41814">
                  <c:v>1.008925E-6</c:v>
                </c:pt>
                <c:pt idx="41815">
                  <c:v>1.008861E-6</c:v>
                </c:pt>
                <c:pt idx="41816">
                  <c:v>1.0087969999999999E-6</c:v>
                </c:pt>
                <c:pt idx="41817">
                  <c:v>1.008733E-6</c:v>
                </c:pt>
                <c:pt idx="41818">
                  <c:v>1.00867E-6</c:v>
                </c:pt>
                <c:pt idx="41819">
                  <c:v>1.0086059999999999E-6</c:v>
                </c:pt>
                <c:pt idx="41820">
                  <c:v>1.0085420000000001E-6</c:v>
                </c:pt>
                <c:pt idx="41821">
                  <c:v>1.008478E-6</c:v>
                </c:pt>
                <c:pt idx="41822">
                  <c:v>1.0084139999999999E-6</c:v>
                </c:pt>
                <c:pt idx="41823">
                  <c:v>1.0083510000000001E-6</c:v>
                </c:pt>
                <c:pt idx="41824">
                  <c:v>1.008287E-6</c:v>
                </c:pt>
                <c:pt idx="41825">
                  <c:v>1.0082229999999999E-6</c:v>
                </c:pt>
                <c:pt idx="41826">
                  <c:v>1.0081600000000001E-6</c:v>
                </c:pt>
                <c:pt idx="41827">
                  <c:v>1.008096E-6</c:v>
                </c:pt>
                <c:pt idx="41828">
                  <c:v>1.008032E-6</c:v>
                </c:pt>
                <c:pt idx="41829">
                  <c:v>1.0079680000000001E-6</c:v>
                </c:pt>
                <c:pt idx="41830">
                  <c:v>1.007904E-6</c:v>
                </c:pt>
                <c:pt idx="41831">
                  <c:v>1.007841E-6</c:v>
                </c:pt>
                <c:pt idx="41832">
                  <c:v>1.0077769999999999E-6</c:v>
                </c:pt>
                <c:pt idx="41833">
                  <c:v>1.007713E-6</c:v>
                </c:pt>
                <c:pt idx="41834">
                  <c:v>1.00765E-6</c:v>
                </c:pt>
                <c:pt idx="41835">
                  <c:v>1.0075859999999999E-6</c:v>
                </c:pt>
                <c:pt idx="41836">
                  <c:v>1.0075220000000001E-6</c:v>
                </c:pt>
                <c:pt idx="41837">
                  <c:v>1.007458E-6</c:v>
                </c:pt>
                <c:pt idx="41838">
                  <c:v>1.0073949999999999E-6</c:v>
                </c:pt>
                <c:pt idx="41839">
                  <c:v>1.0073310000000001E-6</c:v>
                </c:pt>
                <c:pt idx="41840">
                  <c:v>1.007267E-6</c:v>
                </c:pt>
                <c:pt idx="41841">
                  <c:v>1.007204E-6</c:v>
                </c:pt>
                <c:pt idx="41842">
                  <c:v>1.0071399999999999E-6</c:v>
                </c:pt>
                <c:pt idx="41843">
                  <c:v>1.007076E-6</c:v>
                </c:pt>
                <c:pt idx="41844">
                  <c:v>1.007012E-6</c:v>
                </c:pt>
                <c:pt idx="41845">
                  <c:v>1.0069489999999999E-6</c:v>
                </c:pt>
                <c:pt idx="41846">
                  <c:v>1.0068850000000001E-6</c:v>
                </c:pt>
                <c:pt idx="41847">
                  <c:v>1.006821E-6</c:v>
                </c:pt>
                <c:pt idx="41848">
                  <c:v>1.0067579999999999E-6</c:v>
                </c:pt>
                <c:pt idx="41849">
                  <c:v>1.0066940000000001E-6</c:v>
                </c:pt>
                <c:pt idx="41850">
                  <c:v>1.00663E-6</c:v>
                </c:pt>
                <c:pt idx="41851">
                  <c:v>1.006567E-6</c:v>
                </c:pt>
                <c:pt idx="41852">
                  <c:v>1.0065030000000001E-6</c:v>
                </c:pt>
                <c:pt idx="41853">
                  <c:v>1.006439E-6</c:v>
                </c:pt>
                <c:pt idx="41854">
                  <c:v>1.006376E-6</c:v>
                </c:pt>
                <c:pt idx="41855">
                  <c:v>1.0063119999999999E-6</c:v>
                </c:pt>
                <c:pt idx="41856">
                  <c:v>1.0062490000000001E-6</c:v>
                </c:pt>
                <c:pt idx="41857">
                  <c:v>1.006185E-6</c:v>
                </c:pt>
                <c:pt idx="41858">
                  <c:v>1.0061209999999999E-6</c:v>
                </c:pt>
                <c:pt idx="41859">
                  <c:v>1.0060580000000001E-6</c:v>
                </c:pt>
                <c:pt idx="41860">
                  <c:v>1.005994E-6</c:v>
                </c:pt>
                <c:pt idx="41861">
                  <c:v>1.005931E-6</c:v>
                </c:pt>
                <c:pt idx="41862">
                  <c:v>1.0058669999999999E-6</c:v>
                </c:pt>
                <c:pt idx="41863">
                  <c:v>1.0058040000000001E-6</c:v>
                </c:pt>
                <c:pt idx="41864">
                  <c:v>1.00574E-6</c:v>
                </c:pt>
                <c:pt idx="41865">
                  <c:v>1.005677E-6</c:v>
                </c:pt>
                <c:pt idx="41866">
                  <c:v>1.0056130000000001E-6</c:v>
                </c:pt>
                <c:pt idx="41867">
                  <c:v>1.0055500000000001E-6</c:v>
                </c:pt>
                <c:pt idx="41868">
                  <c:v>1.005486E-6</c:v>
                </c:pt>
                <c:pt idx="41869">
                  <c:v>1.0054219999999999E-6</c:v>
                </c:pt>
                <c:pt idx="41870">
                  <c:v>1.0053590000000001E-6</c:v>
                </c:pt>
                <c:pt idx="41871">
                  <c:v>1.005295E-6</c:v>
                </c:pt>
                <c:pt idx="41872">
                  <c:v>1.005232E-6</c:v>
                </c:pt>
                <c:pt idx="41873">
                  <c:v>1.0051680000000001E-6</c:v>
                </c:pt>
                <c:pt idx="41874">
                  <c:v>1.0051050000000001E-6</c:v>
                </c:pt>
                <c:pt idx="41875">
                  <c:v>1.005042E-6</c:v>
                </c:pt>
                <c:pt idx="41876">
                  <c:v>1.0049779999999999E-6</c:v>
                </c:pt>
                <c:pt idx="41877">
                  <c:v>1.0049150000000001E-6</c:v>
                </c:pt>
                <c:pt idx="41878">
                  <c:v>1.004851E-6</c:v>
                </c:pt>
                <c:pt idx="41879">
                  <c:v>1.004788E-6</c:v>
                </c:pt>
                <c:pt idx="41880">
                  <c:v>1.0047249999999999E-6</c:v>
                </c:pt>
                <c:pt idx="41881">
                  <c:v>1.0046610000000001E-6</c:v>
                </c:pt>
                <c:pt idx="41882">
                  <c:v>1.004598E-6</c:v>
                </c:pt>
                <c:pt idx="41883">
                  <c:v>1.004534E-6</c:v>
                </c:pt>
                <c:pt idx="41884">
                  <c:v>1.0044709999999999E-6</c:v>
                </c:pt>
                <c:pt idx="41885">
                  <c:v>1.0044080000000001E-6</c:v>
                </c:pt>
                <c:pt idx="41886">
                  <c:v>1.004344E-6</c:v>
                </c:pt>
                <c:pt idx="41887">
                  <c:v>1.004281E-6</c:v>
                </c:pt>
                <c:pt idx="41888">
                  <c:v>1.0042179999999999E-6</c:v>
                </c:pt>
                <c:pt idx="41889">
                  <c:v>1.0041540000000001E-6</c:v>
                </c:pt>
                <c:pt idx="41890">
                  <c:v>1.004091E-6</c:v>
                </c:pt>
                <c:pt idx="41891">
                  <c:v>1.004028E-6</c:v>
                </c:pt>
                <c:pt idx="41892">
                  <c:v>1.0039639999999999E-6</c:v>
                </c:pt>
                <c:pt idx="41893">
                  <c:v>1.0039010000000001E-6</c:v>
                </c:pt>
                <c:pt idx="41894">
                  <c:v>1.003838E-6</c:v>
                </c:pt>
                <c:pt idx="41895">
                  <c:v>1.0037739999999999E-6</c:v>
                </c:pt>
                <c:pt idx="41896">
                  <c:v>1.0037109999999999E-6</c:v>
                </c:pt>
                <c:pt idx="41897">
                  <c:v>1.0036480000000001E-6</c:v>
                </c:pt>
                <c:pt idx="41898">
                  <c:v>1.003585E-6</c:v>
                </c:pt>
                <c:pt idx="41899">
                  <c:v>1.003521E-6</c:v>
                </c:pt>
                <c:pt idx="41900">
                  <c:v>1.0034579999999999E-6</c:v>
                </c:pt>
                <c:pt idx="41901">
                  <c:v>1.0033950000000001E-6</c:v>
                </c:pt>
                <c:pt idx="41902">
                  <c:v>1.003332E-6</c:v>
                </c:pt>
                <c:pt idx="41903">
                  <c:v>1.003268E-6</c:v>
                </c:pt>
                <c:pt idx="41904">
                  <c:v>1.0032049999999999E-6</c:v>
                </c:pt>
                <c:pt idx="41905">
                  <c:v>1.0031420000000001E-6</c:v>
                </c:pt>
                <c:pt idx="41906">
                  <c:v>1.003079E-6</c:v>
                </c:pt>
                <c:pt idx="41907">
                  <c:v>1.003015E-6</c:v>
                </c:pt>
                <c:pt idx="41908">
                  <c:v>1.0029519999999999E-6</c:v>
                </c:pt>
                <c:pt idx="41909">
                  <c:v>1.0028890000000001E-6</c:v>
                </c:pt>
                <c:pt idx="41910">
                  <c:v>1.002826E-6</c:v>
                </c:pt>
                <c:pt idx="41911">
                  <c:v>1.002763E-6</c:v>
                </c:pt>
                <c:pt idx="41912">
                  <c:v>1.0026999999999999E-6</c:v>
                </c:pt>
                <c:pt idx="41913">
                  <c:v>1.0026360000000001E-6</c:v>
                </c:pt>
                <c:pt idx="41914">
                  <c:v>1.002573E-6</c:v>
                </c:pt>
                <c:pt idx="41915">
                  <c:v>1.00251E-6</c:v>
                </c:pt>
                <c:pt idx="41916">
                  <c:v>1.002447E-6</c:v>
                </c:pt>
                <c:pt idx="41917">
                  <c:v>1.0023839999999999E-6</c:v>
                </c:pt>
                <c:pt idx="41918">
                  <c:v>1.0023210000000001E-6</c:v>
                </c:pt>
                <c:pt idx="41919">
                  <c:v>1.002258E-6</c:v>
                </c:pt>
                <c:pt idx="41920">
                  <c:v>1.002194E-6</c:v>
                </c:pt>
                <c:pt idx="41921">
                  <c:v>1.0021309999999999E-6</c:v>
                </c:pt>
                <c:pt idx="41922">
                  <c:v>1.0020680000000001E-6</c:v>
                </c:pt>
                <c:pt idx="41923">
                  <c:v>1.002005E-6</c:v>
                </c:pt>
                <c:pt idx="41924">
                  <c:v>1.001942E-6</c:v>
                </c:pt>
                <c:pt idx="41925">
                  <c:v>1.0018789999999999E-6</c:v>
                </c:pt>
                <c:pt idx="41926">
                  <c:v>1.0018159999999999E-6</c:v>
                </c:pt>
                <c:pt idx="41927">
                  <c:v>1.0017530000000001E-6</c:v>
                </c:pt>
                <c:pt idx="41928">
                  <c:v>1.001689E-6</c:v>
                </c:pt>
                <c:pt idx="41929">
                  <c:v>1.0016259999999999E-6</c:v>
                </c:pt>
                <c:pt idx="41930">
                  <c:v>1.0015629999999999E-6</c:v>
                </c:pt>
                <c:pt idx="41931">
                  <c:v>1.0015000000000001E-6</c:v>
                </c:pt>
                <c:pt idx="41932">
                  <c:v>1.001437E-6</c:v>
                </c:pt>
                <c:pt idx="41933">
                  <c:v>1.001374E-6</c:v>
                </c:pt>
                <c:pt idx="41934">
                  <c:v>1.0013109999999999E-6</c:v>
                </c:pt>
                <c:pt idx="41935">
                  <c:v>1.0012480000000001E-6</c:v>
                </c:pt>
                <c:pt idx="41936">
                  <c:v>1.0011850000000001E-6</c:v>
                </c:pt>
                <c:pt idx="41937">
                  <c:v>1.001122E-6</c:v>
                </c:pt>
                <c:pt idx="41938">
                  <c:v>1.001059E-6</c:v>
                </c:pt>
                <c:pt idx="41939">
                  <c:v>1.0009959999999999E-6</c:v>
                </c:pt>
                <c:pt idx="41940">
                  <c:v>1.0009320000000001E-6</c:v>
                </c:pt>
                <c:pt idx="41941">
                  <c:v>1.000869E-6</c:v>
                </c:pt>
                <c:pt idx="41942">
                  <c:v>1.000806E-6</c:v>
                </c:pt>
                <c:pt idx="41943">
                  <c:v>1.0007429999999999E-6</c:v>
                </c:pt>
                <c:pt idx="41944">
                  <c:v>1.0006800000000001E-6</c:v>
                </c:pt>
                <c:pt idx="41945">
                  <c:v>1.000617E-6</c:v>
                </c:pt>
                <c:pt idx="41946">
                  <c:v>1.000554E-6</c:v>
                </c:pt>
                <c:pt idx="41947">
                  <c:v>1.000491E-6</c:v>
                </c:pt>
                <c:pt idx="41948">
                  <c:v>1.0004279999999999E-6</c:v>
                </c:pt>
                <c:pt idx="41949">
                  <c:v>1.0003650000000001E-6</c:v>
                </c:pt>
                <c:pt idx="41950">
                  <c:v>1.000302E-6</c:v>
                </c:pt>
                <c:pt idx="41951">
                  <c:v>1.000239E-6</c:v>
                </c:pt>
                <c:pt idx="41952">
                  <c:v>1.0001759999999999E-6</c:v>
                </c:pt>
                <c:pt idx="41953">
                  <c:v>1.0001129999999999E-6</c:v>
                </c:pt>
                <c:pt idx="41954">
                  <c:v>1.0000500000000001E-6</c:v>
                </c:pt>
                <c:pt idx="41955">
                  <c:v>9.9998709999999996E-7</c:v>
                </c:pt>
                <c:pt idx="41956">
                  <c:v>1.0000500000000001E-6</c:v>
                </c:pt>
                <c:pt idx="41957">
                  <c:v>1.000056E-6</c:v>
                </c:pt>
                <c:pt idx="41958">
                  <c:v>1.0000200000000001E-6</c:v>
                </c:pt>
                <c:pt idx="41959">
                  <c:v>9.9991410000000006E-7</c:v>
                </c:pt>
                <c:pt idx="41960">
                  <c:v>9.9993729999999994E-7</c:v>
                </c:pt>
                <c:pt idx="41961">
                  <c:v>9.9995630000000004E-7</c:v>
                </c:pt>
                <c:pt idx="41962">
                  <c:v>1.000025E-6</c:v>
                </c:pt>
                <c:pt idx="41963">
                  <c:v>1.000032E-6</c:v>
                </c:pt>
                <c:pt idx="41964">
                  <c:v>9.9991909999999999E-7</c:v>
                </c:pt>
                <c:pt idx="41965">
                  <c:v>9.9988350000000002E-7</c:v>
                </c:pt>
                <c:pt idx="41966">
                  <c:v>9.998850999999999E-7</c:v>
                </c:pt>
                <c:pt idx="41967">
                  <c:v>9.9990330000000006E-7</c:v>
                </c:pt>
                <c:pt idx="41968">
                  <c:v>9.9992299999999995E-7</c:v>
                </c:pt>
                <c:pt idx="41969">
                  <c:v>9.9997200000000003E-7</c:v>
                </c:pt>
                <c:pt idx="41970">
                  <c:v>1.0000190000000001E-6</c:v>
                </c:pt>
                <c:pt idx="41971">
                  <c:v>9.9990169999999997E-7</c:v>
                </c:pt>
                <c:pt idx="41972">
                  <c:v>9.9982849999999999E-7</c:v>
                </c:pt>
                <c:pt idx="41973">
                  <c:v>9.9976099999999992E-7</c:v>
                </c:pt>
                <c:pt idx="41974">
                  <c:v>9.9969700000000006E-7</c:v>
                </c:pt>
                <c:pt idx="41975">
                  <c:v>9.9963759999999995E-7</c:v>
                </c:pt>
                <c:pt idx="41976">
                  <c:v>9.9957909999999992E-7</c:v>
                </c:pt>
                <c:pt idx="41977">
                  <c:v>9.9955170000000005E-7</c:v>
                </c:pt>
                <c:pt idx="41978">
                  <c:v>9.9955919999999994E-7</c:v>
                </c:pt>
                <c:pt idx="41979">
                  <c:v>9.9957790000000001E-7</c:v>
                </c:pt>
                <c:pt idx="41980">
                  <c:v>9.9957150000000009E-7</c:v>
                </c:pt>
                <c:pt idx="41981">
                  <c:v>9.9956969999999991E-7</c:v>
                </c:pt>
                <c:pt idx="41982">
                  <c:v>9.9954540000000007E-7</c:v>
                </c:pt>
                <c:pt idx="41983">
                  <c:v>9.9949229999999994E-7</c:v>
                </c:pt>
                <c:pt idx="41984">
                  <c:v>9.9945000000000002E-7</c:v>
                </c:pt>
                <c:pt idx="41985">
                  <c:v>9.9940530000000008E-7</c:v>
                </c:pt>
                <c:pt idx="41986">
                  <c:v>9.993509000000001E-7</c:v>
                </c:pt>
                <c:pt idx="41987">
                  <c:v>9.9929569999999997E-7</c:v>
                </c:pt>
                <c:pt idx="41988">
                  <c:v>9.992445999999999E-7</c:v>
                </c:pt>
                <c:pt idx="41989">
                  <c:v>9.9920479999999994E-7</c:v>
                </c:pt>
                <c:pt idx="41990">
                  <c:v>9.9916980000000004E-7</c:v>
                </c:pt>
                <c:pt idx="41991">
                  <c:v>9.9913749999999997E-7</c:v>
                </c:pt>
                <c:pt idx="41992">
                  <c:v>9.9910850000000002E-7</c:v>
                </c:pt>
                <c:pt idx="41993">
                  <c:v>9.9907689999999995E-7</c:v>
                </c:pt>
                <c:pt idx="41994">
                  <c:v>9.9903530000000003E-7</c:v>
                </c:pt>
                <c:pt idx="41995">
                  <c:v>9.9899340000000008E-7</c:v>
                </c:pt>
                <c:pt idx="41996">
                  <c:v>9.989505000000001E-7</c:v>
                </c:pt>
                <c:pt idx="41997">
                  <c:v>9.989124999999999E-7</c:v>
                </c:pt>
                <c:pt idx="41998">
                  <c:v>9.9887640000000003E-7</c:v>
                </c:pt>
                <c:pt idx="41999">
                  <c:v>9.9884360000000005E-7</c:v>
                </c:pt>
                <c:pt idx="42000">
                  <c:v>9.9882419999999998E-7</c:v>
                </c:pt>
                <c:pt idx="42001">
                  <c:v>9.9878300000000003E-7</c:v>
                </c:pt>
                <c:pt idx="42002">
                  <c:v>9.9873980000000002E-7</c:v>
                </c:pt>
                <c:pt idx="42003">
                  <c:v>9.9869340000000006E-7</c:v>
                </c:pt>
                <c:pt idx="42004">
                  <c:v>9.9864759999999994E-7</c:v>
                </c:pt>
                <c:pt idx="42005">
                  <c:v>9.9860390000000002E-7</c:v>
                </c:pt>
                <c:pt idx="42006">
                  <c:v>9.9856319999999998E-7</c:v>
                </c:pt>
                <c:pt idx="42007">
                  <c:v>9.9852559999999996E-7</c:v>
                </c:pt>
                <c:pt idx="42008">
                  <c:v>9.9849069999999999E-7</c:v>
                </c:pt>
                <c:pt idx="42009">
                  <c:v>9.9845720000000002E-7</c:v>
                </c:pt>
                <c:pt idx="42010">
                  <c:v>9.984243000000001E-7</c:v>
                </c:pt>
                <c:pt idx="42011">
                  <c:v>9.9839109999999995E-7</c:v>
                </c:pt>
                <c:pt idx="42012">
                  <c:v>9.9835650000000001E-7</c:v>
                </c:pt>
                <c:pt idx="42013">
                  <c:v>9.9832120000000007E-7</c:v>
                </c:pt>
                <c:pt idx="42014">
                  <c:v>9.9828500000000005E-7</c:v>
                </c:pt>
                <c:pt idx="42015">
                  <c:v>9.9824800000000009E-7</c:v>
                </c:pt>
                <c:pt idx="42016">
                  <c:v>9.982105E-7</c:v>
                </c:pt>
                <c:pt idx="42017">
                  <c:v>9.9816979999999996E-7</c:v>
                </c:pt>
                <c:pt idx="42018">
                  <c:v>9.981314E-7</c:v>
                </c:pt>
                <c:pt idx="42019">
                  <c:v>9.9809839999999994E-7</c:v>
                </c:pt>
                <c:pt idx="42020">
                  <c:v>9.9805799999999992E-7</c:v>
                </c:pt>
                <c:pt idx="42021">
                  <c:v>9.980224999999999E-7</c:v>
                </c:pt>
                <c:pt idx="42022">
                  <c:v>9.9798339999999994E-7</c:v>
                </c:pt>
                <c:pt idx="42023">
                  <c:v>9.9794250000000002E-7</c:v>
                </c:pt>
                <c:pt idx="42024">
                  <c:v>9.9790130000000007E-7</c:v>
                </c:pt>
                <c:pt idx="42025">
                  <c:v>9.9786039999999993E-7</c:v>
                </c:pt>
                <c:pt idx="42026">
                  <c:v>9.9782059999999998E-7</c:v>
                </c:pt>
                <c:pt idx="42027">
                  <c:v>9.9778199999999993E-7</c:v>
                </c:pt>
                <c:pt idx="42028">
                  <c:v>9.977446E-7</c:v>
                </c:pt>
                <c:pt idx="42029">
                  <c:v>9.97708E-7</c:v>
                </c:pt>
                <c:pt idx="42030">
                  <c:v>9.9767189999999992E-7</c:v>
                </c:pt>
                <c:pt idx="42031">
                  <c:v>9.9763599999999992E-7</c:v>
                </c:pt>
                <c:pt idx="42032">
                  <c:v>9.9760009999999993E-7</c:v>
                </c:pt>
                <c:pt idx="42033">
                  <c:v>9.9756400000000005E-7</c:v>
                </c:pt>
                <c:pt idx="42034">
                  <c:v>9.9752759999999994E-7</c:v>
                </c:pt>
                <c:pt idx="42035">
                  <c:v>9.974909E-7</c:v>
                </c:pt>
                <c:pt idx="42036">
                  <c:v>9.9745369999999995E-7</c:v>
                </c:pt>
                <c:pt idx="42037">
                  <c:v>9.9741620000000008E-7</c:v>
                </c:pt>
                <c:pt idx="42038">
                  <c:v>9.9737839999999997E-7</c:v>
                </c:pt>
                <c:pt idx="42039">
                  <c:v>9.973402000000001E-7</c:v>
                </c:pt>
                <c:pt idx="42040">
                  <c:v>9.9730190000000008E-7</c:v>
                </c:pt>
                <c:pt idx="42041">
                  <c:v>9.9726339999999997E-7</c:v>
                </c:pt>
                <c:pt idx="42042">
                  <c:v>9.9722490000000007E-7</c:v>
                </c:pt>
                <c:pt idx="42043">
                  <c:v>9.971864999999999E-7</c:v>
                </c:pt>
                <c:pt idx="42044">
                  <c:v>9.9714830000000003E-7</c:v>
                </c:pt>
                <c:pt idx="42045">
                  <c:v>9.971102000000001E-7</c:v>
                </c:pt>
                <c:pt idx="42046">
                  <c:v>9.9707239999999999E-7</c:v>
                </c:pt>
                <c:pt idx="42047">
                  <c:v>9.9703470000000003E-7</c:v>
                </c:pt>
                <c:pt idx="42048">
                  <c:v>9.9699719999999995E-7</c:v>
                </c:pt>
                <c:pt idx="42049">
                  <c:v>9.9695989999999996E-7</c:v>
                </c:pt>
                <c:pt idx="42050">
                  <c:v>9.9692259999999996E-7</c:v>
                </c:pt>
                <c:pt idx="42051">
                  <c:v>9.9688539999999991E-7</c:v>
                </c:pt>
                <c:pt idx="42052">
                  <c:v>9.9684820000000007E-7</c:v>
                </c:pt>
                <c:pt idx="42053">
                  <c:v>9.9681100000000002E-7</c:v>
                </c:pt>
                <c:pt idx="42054">
                  <c:v>9.9677370000000003E-7</c:v>
                </c:pt>
                <c:pt idx="42055">
                  <c:v>9.9673630000000009E-7</c:v>
                </c:pt>
                <c:pt idx="42056">
                  <c:v>9.9669889999999995E-7</c:v>
                </c:pt>
                <c:pt idx="42057">
                  <c:v>9.9666129999999993E-7</c:v>
                </c:pt>
                <c:pt idx="42058">
                  <c:v>9.9662369999999991E-7</c:v>
                </c:pt>
                <c:pt idx="42059">
                  <c:v>9.965861000000001E-7</c:v>
                </c:pt>
                <c:pt idx="42060">
                  <c:v>9.9654850000000008E-7</c:v>
                </c:pt>
                <c:pt idx="42061">
                  <c:v>9.9651079999999991E-7</c:v>
                </c:pt>
                <c:pt idx="42062">
                  <c:v>9.9647309999999994E-7</c:v>
                </c:pt>
                <c:pt idx="42063">
                  <c:v>9.9643539999999998E-7</c:v>
                </c:pt>
                <c:pt idx="42064">
                  <c:v>9.9639770000000002E-7</c:v>
                </c:pt>
                <c:pt idx="42065">
                  <c:v>9.963601E-7</c:v>
                </c:pt>
                <c:pt idx="42066">
                  <c:v>9.9632249999999998E-7</c:v>
                </c:pt>
                <c:pt idx="42067">
                  <c:v>9.962849999999999E-7</c:v>
                </c:pt>
                <c:pt idx="42068">
                  <c:v>9.9624750000000003E-7</c:v>
                </c:pt>
                <c:pt idx="42069">
                  <c:v>9.9620999999999995E-7</c:v>
                </c:pt>
                <c:pt idx="42070">
                  <c:v>9.9617250000000007E-7</c:v>
                </c:pt>
                <c:pt idx="42071">
                  <c:v>9.9613499999999999E-7</c:v>
                </c:pt>
                <c:pt idx="42072">
                  <c:v>9.9609739999999997E-7</c:v>
                </c:pt>
                <c:pt idx="42073">
                  <c:v>9.960599000000001E-7</c:v>
                </c:pt>
                <c:pt idx="42074">
                  <c:v>9.9602240000000002E-7</c:v>
                </c:pt>
                <c:pt idx="42075">
                  <c:v>9.9598489999999994E-7</c:v>
                </c:pt>
                <c:pt idx="42076">
                  <c:v>9.9594740000000007E-7</c:v>
                </c:pt>
                <c:pt idx="42077">
                  <c:v>9.9590980000000004E-7</c:v>
                </c:pt>
                <c:pt idx="42078">
                  <c:v>9.9587229999999996E-7</c:v>
                </c:pt>
                <c:pt idx="42079">
                  <c:v>9.9583469999999994E-7</c:v>
                </c:pt>
                <c:pt idx="42080">
                  <c:v>9.9579720000000007E-7</c:v>
                </c:pt>
                <c:pt idx="42081">
                  <c:v>9.9575969999999999E-7</c:v>
                </c:pt>
                <c:pt idx="42082">
                  <c:v>9.9572219999999991E-7</c:v>
                </c:pt>
                <c:pt idx="42083">
                  <c:v>9.9568470000000004E-7</c:v>
                </c:pt>
                <c:pt idx="42084">
                  <c:v>9.9564719999999995E-7</c:v>
                </c:pt>
                <c:pt idx="42085">
                  <c:v>9.9560970000000008E-7</c:v>
                </c:pt>
                <c:pt idx="42086">
                  <c:v>9.9557229999999994E-7</c:v>
                </c:pt>
                <c:pt idx="42087">
                  <c:v>9.9553480000000007E-7</c:v>
                </c:pt>
                <c:pt idx="42088">
                  <c:v>9.9549739999999993E-7</c:v>
                </c:pt>
                <c:pt idx="42089">
                  <c:v>9.9545990000000006E-7</c:v>
                </c:pt>
                <c:pt idx="42090">
                  <c:v>9.9542249999999991E-7</c:v>
                </c:pt>
                <c:pt idx="42091">
                  <c:v>9.9538500000000004E-7</c:v>
                </c:pt>
                <c:pt idx="42092">
                  <c:v>9.953475999999999E-7</c:v>
                </c:pt>
                <c:pt idx="42093">
                  <c:v>9.9531019999999997E-7</c:v>
                </c:pt>
                <c:pt idx="42094">
                  <c:v>9.952727000000001E-7</c:v>
                </c:pt>
                <c:pt idx="42095">
                  <c:v>9.9523529999999995E-7</c:v>
                </c:pt>
                <c:pt idx="42096">
                  <c:v>9.9519790000000002E-7</c:v>
                </c:pt>
                <c:pt idx="42097">
                  <c:v>9.9516039999999994E-7</c:v>
                </c:pt>
                <c:pt idx="42098">
                  <c:v>9.9512300000000001E-7</c:v>
                </c:pt>
                <c:pt idx="42099">
                  <c:v>9.9508560000000008E-7</c:v>
                </c:pt>
                <c:pt idx="42100">
                  <c:v>9.9504819999999994E-7</c:v>
                </c:pt>
                <c:pt idx="42101">
                  <c:v>9.950108E-7</c:v>
                </c:pt>
                <c:pt idx="42102">
                  <c:v>9.9497340000000007E-7</c:v>
                </c:pt>
                <c:pt idx="42103">
                  <c:v>9.9493599999999993E-7</c:v>
                </c:pt>
                <c:pt idx="42104">
                  <c:v>9.948986E-7</c:v>
                </c:pt>
                <c:pt idx="42105">
                  <c:v>9.9486120000000007E-7</c:v>
                </c:pt>
                <c:pt idx="42106">
                  <c:v>9.9482379999999992E-7</c:v>
                </c:pt>
                <c:pt idx="42107">
                  <c:v>9.9478639999999999E-7</c:v>
                </c:pt>
                <c:pt idx="42108">
                  <c:v>9.9474900000000006E-7</c:v>
                </c:pt>
                <c:pt idx="42109">
                  <c:v>9.9471159999999992E-7</c:v>
                </c:pt>
                <c:pt idx="42110">
                  <c:v>9.9467419999999999E-7</c:v>
                </c:pt>
                <c:pt idx="42111">
                  <c:v>9.9463680000000006E-7</c:v>
                </c:pt>
                <c:pt idx="42112">
                  <c:v>9.9459950000000006E-7</c:v>
                </c:pt>
                <c:pt idx="42113">
                  <c:v>9.9456209999999992E-7</c:v>
                </c:pt>
                <c:pt idx="42114">
                  <c:v>9.9452469999999999E-7</c:v>
                </c:pt>
                <c:pt idx="42115">
                  <c:v>9.9448730000000006E-7</c:v>
                </c:pt>
                <c:pt idx="42116">
                  <c:v>9.9444989999999992E-7</c:v>
                </c:pt>
                <c:pt idx="42117">
                  <c:v>9.9441259999999992E-7</c:v>
                </c:pt>
                <c:pt idx="42118">
                  <c:v>9.9437519999999999E-7</c:v>
                </c:pt>
                <c:pt idx="42119">
                  <c:v>9.943379E-7</c:v>
                </c:pt>
                <c:pt idx="42120">
                  <c:v>9.9430050000000007E-7</c:v>
                </c:pt>
                <c:pt idx="42121">
                  <c:v>9.9426309999999993E-7</c:v>
                </c:pt>
                <c:pt idx="42122">
                  <c:v>9.942257E-7</c:v>
                </c:pt>
                <c:pt idx="42123">
                  <c:v>9.941884E-7</c:v>
                </c:pt>
                <c:pt idx="42124">
                  <c:v>9.9415100000000007E-7</c:v>
                </c:pt>
                <c:pt idx="42125">
                  <c:v>9.9411370000000008E-7</c:v>
                </c:pt>
                <c:pt idx="42126">
                  <c:v>9.9407629999999994E-7</c:v>
                </c:pt>
                <c:pt idx="42127">
                  <c:v>9.9403899999999995E-7</c:v>
                </c:pt>
                <c:pt idx="42128">
                  <c:v>9.9400169999999995E-7</c:v>
                </c:pt>
                <c:pt idx="42129">
                  <c:v>9.9396430000000002E-7</c:v>
                </c:pt>
                <c:pt idx="42130">
                  <c:v>9.9392700000000003E-7</c:v>
                </c:pt>
                <c:pt idx="42131">
                  <c:v>9.938896000000001E-7</c:v>
                </c:pt>
                <c:pt idx="42132">
                  <c:v>9.938522999999999E-7</c:v>
                </c:pt>
                <c:pt idx="42133">
                  <c:v>9.938149999999999E-7</c:v>
                </c:pt>
                <c:pt idx="42134">
                  <c:v>9.9377769999999991E-7</c:v>
                </c:pt>
                <c:pt idx="42135">
                  <c:v>9.9374029999999998E-7</c:v>
                </c:pt>
                <c:pt idx="42136">
                  <c:v>9.9370299999999999E-7</c:v>
                </c:pt>
                <c:pt idx="42137">
                  <c:v>9.936657E-7</c:v>
                </c:pt>
                <c:pt idx="42138">
                  <c:v>9.936284E-7</c:v>
                </c:pt>
                <c:pt idx="42139">
                  <c:v>9.9359110000000001E-7</c:v>
                </c:pt>
                <c:pt idx="42140">
                  <c:v>9.9355380000000002E-7</c:v>
                </c:pt>
                <c:pt idx="42141">
                  <c:v>9.9351650000000003E-7</c:v>
                </c:pt>
                <c:pt idx="42142">
                  <c:v>9.9347920000000004E-7</c:v>
                </c:pt>
                <c:pt idx="42143">
                  <c:v>9.9344190000000004E-7</c:v>
                </c:pt>
                <c:pt idx="42144">
                  <c:v>9.9340469999999999E-7</c:v>
                </c:pt>
                <c:pt idx="42145">
                  <c:v>9.933674E-7</c:v>
                </c:pt>
                <c:pt idx="42146">
                  <c:v>9.9333019999999995E-7</c:v>
                </c:pt>
                <c:pt idx="42147">
                  <c:v>9.9329289999999995E-7</c:v>
                </c:pt>
                <c:pt idx="42148">
                  <c:v>9.932556999999999E-7</c:v>
                </c:pt>
                <c:pt idx="42149">
                  <c:v>9.9321850000000006E-7</c:v>
                </c:pt>
                <c:pt idx="42150">
                  <c:v>9.9318130000000001E-7</c:v>
                </c:pt>
                <c:pt idx="42151">
                  <c:v>9.9314409999999995E-7</c:v>
                </c:pt>
                <c:pt idx="42152">
                  <c:v>9.931068999999999E-7</c:v>
                </c:pt>
                <c:pt idx="42153">
                  <c:v>9.930698E-7</c:v>
                </c:pt>
                <c:pt idx="42154">
                  <c:v>9.9303259999999995E-7</c:v>
                </c:pt>
                <c:pt idx="42155">
                  <c:v>9.9299539999999989E-7</c:v>
                </c:pt>
                <c:pt idx="42156">
                  <c:v>9.9295829999999999E-7</c:v>
                </c:pt>
                <c:pt idx="42157">
                  <c:v>9.9292109999999994E-7</c:v>
                </c:pt>
                <c:pt idx="42158">
                  <c:v>9.9288400000000004E-7</c:v>
                </c:pt>
                <c:pt idx="42159">
                  <c:v>9.9284679999999999E-7</c:v>
                </c:pt>
                <c:pt idx="42160">
                  <c:v>9.9280970000000008E-7</c:v>
                </c:pt>
                <c:pt idx="42161">
                  <c:v>9.9277250000000003E-7</c:v>
                </c:pt>
                <c:pt idx="42162">
                  <c:v>9.9273539999999992E-7</c:v>
                </c:pt>
                <c:pt idx="42163">
                  <c:v>9.9269820000000008E-7</c:v>
                </c:pt>
                <c:pt idx="42164">
                  <c:v>9.9266109999999996E-7</c:v>
                </c:pt>
                <c:pt idx="42165">
                  <c:v>9.9262400000000006E-7</c:v>
                </c:pt>
                <c:pt idx="42166">
                  <c:v>9.9258689999999995E-7</c:v>
                </c:pt>
                <c:pt idx="42167">
                  <c:v>9.9254969999999989E-7</c:v>
                </c:pt>
                <c:pt idx="42168">
                  <c:v>9.9251259999999999E-7</c:v>
                </c:pt>
                <c:pt idx="42169">
                  <c:v>9.9247560000000003E-7</c:v>
                </c:pt>
                <c:pt idx="42170">
                  <c:v>9.9243849999999992E-7</c:v>
                </c:pt>
                <c:pt idx="42171">
                  <c:v>9.9240140000000002E-7</c:v>
                </c:pt>
                <c:pt idx="42172">
                  <c:v>9.923642999999999E-7</c:v>
                </c:pt>
                <c:pt idx="42173">
                  <c:v>9.923272E-7</c:v>
                </c:pt>
                <c:pt idx="42174">
                  <c:v>9.922901000000001E-7</c:v>
                </c:pt>
                <c:pt idx="42175">
                  <c:v>9.9225299999999998E-7</c:v>
                </c:pt>
                <c:pt idx="42176">
                  <c:v>9.9221590000000008E-7</c:v>
                </c:pt>
                <c:pt idx="42177">
                  <c:v>9.9217879999999997E-7</c:v>
                </c:pt>
                <c:pt idx="42178">
                  <c:v>9.9214170000000007E-7</c:v>
                </c:pt>
                <c:pt idx="42179">
                  <c:v>9.9210470000000011E-7</c:v>
                </c:pt>
                <c:pt idx="42180">
                  <c:v>9.9206759999999999E-7</c:v>
                </c:pt>
                <c:pt idx="42181">
                  <c:v>9.9203050000000009E-7</c:v>
                </c:pt>
                <c:pt idx="42182">
                  <c:v>9.9199349999999992E-7</c:v>
                </c:pt>
                <c:pt idx="42183">
                  <c:v>9.9195640000000001E-7</c:v>
                </c:pt>
                <c:pt idx="42184">
                  <c:v>9.9191940000000005E-7</c:v>
                </c:pt>
                <c:pt idx="42185">
                  <c:v>9.9188240000000009E-7</c:v>
                </c:pt>
                <c:pt idx="42186">
                  <c:v>9.9184529999999998E-7</c:v>
                </c:pt>
                <c:pt idx="42187">
                  <c:v>9.9180830000000001E-7</c:v>
                </c:pt>
                <c:pt idx="42188">
                  <c:v>9.9177130000000005E-7</c:v>
                </c:pt>
                <c:pt idx="42189">
                  <c:v>9.9173430000000009E-7</c:v>
                </c:pt>
                <c:pt idx="42190">
                  <c:v>9.9169719999999997E-7</c:v>
                </c:pt>
                <c:pt idx="42191">
                  <c:v>9.9166020000000001E-7</c:v>
                </c:pt>
                <c:pt idx="42192">
                  <c:v>9.9162320000000005E-7</c:v>
                </c:pt>
                <c:pt idx="42193">
                  <c:v>9.9158620000000009E-7</c:v>
                </c:pt>
                <c:pt idx="42194">
                  <c:v>9.9154919999999991E-7</c:v>
                </c:pt>
                <c:pt idx="42195">
                  <c:v>9.9151219999999995E-7</c:v>
                </c:pt>
                <c:pt idx="42196">
                  <c:v>9.9147510000000005E-7</c:v>
                </c:pt>
                <c:pt idx="42197">
                  <c:v>9.9143810000000009E-7</c:v>
                </c:pt>
                <c:pt idx="42198">
                  <c:v>9.9140109999999991E-7</c:v>
                </c:pt>
                <c:pt idx="42199">
                  <c:v>9.913642000000001E-7</c:v>
                </c:pt>
                <c:pt idx="42200">
                  <c:v>9.9132719999999992E-7</c:v>
                </c:pt>
                <c:pt idx="42201">
                  <c:v>9.9129019999999996E-7</c:v>
                </c:pt>
                <c:pt idx="42202">
                  <c:v>9.912532E-7</c:v>
                </c:pt>
                <c:pt idx="42203">
                  <c:v>9.9121620000000004E-7</c:v>
                </c:pt>
                <c:pt idx="42204">
                  <c:v>9.9117930000000001E-7</c:v>
                </c:pt>
                <c:pt idx="42205">
                  <c:v>9.9114230000000005E-7</c:v>
                </c:pt>
                <c:pt idx="42206">
                  <c:v>9.9110540000000003E-7</c:v>
                </c:pt>
                <c:pt idx="42207">
                  <c:v>9.9106840000000007E-7</c:v>
                </c:pt>
                <c:pt idx="42208">
                  <c:v>9.9103150000000004E-7</c:v>
                </c:pt>
                <c:pt idx="42209">
                  <c:v>9.9099450000000008E-7</c:v>
                </c:pt>
                <c:pt idx="42210">
                  <c:v>9.9095749999999991E-7</c:v>
                </c:pt>
                <c:pt idx="42211">
                  <c:v>9.9092060000000009E-7</c:v>
                </c:pt>
                <c:pt idx="42212">
                  <c:v>9.9088359999999992E-7</c:v>
                </c:pt>
                <c:pt idx="42213">
                  <c:v>9.908466999999999E-7</c:v>
                </c:pt>
                <c:pt idx="42214">
                  <c:v>9.9080969999999993E-7</c:v>
                </c:pt>
                <c:pt idx="42215">
                  <c:v>9.9077279999999991E-7</c:v>
                </c:pt>
                <c:pt idx="42216">
                  <c:v>9.9073579999999995E-7</c:v>
                </c:pt>
                <c:pt idx="42217">
                  <c:v>9.9069889999999992E-7</c:v>
                </c:pt>
                <c:pt idx="42218">
                  <c:v>9.906619999999999E-7</c:v>
                </c:pt>
                <c:pt idx="42219">
                  <c:v>9.9062510000000009E-7</c:v>
                </c:pt>
                <c:pt idx="42220">
                  <c:v>9.9058809999999992E-7</c:v>
                </c:pt>
                <c:pt idx="42221">
                  <c:v>9.905512000000001E-7</c:v>
                </c:pt>
                <c:pt idx="42222">
                  <c:v>9.9051430000000008E-7</c:v>
                </c:pt>
                <c:pt idx="42223">
                  <c:v>9.9047729999999991E-7</c:v>
                </c:pt>
                <c:pt idx="42224">
                  <c:v>9.9044040000000009E-7</c:v>
                </c:pt>
                <c:pt idx="42225">
                  <c:v>9.9040350000000007E-7</c:v>
                </c:pt>
                <c:pt idx="42226">
                  <c:v>9.903664999999999E-7</c:v>
                </c:pt>
                <c:pt idx="42227">
                  <c:v>9.9032960000000009E-7</c:v>
                </c:pt>
                <c:pt idx="42228">
                  <c:v>9.9029270000000006E-7</c:v>
                </c:pt>
                <c:pt idx="42229">
                  <c:v>9.9025580000000004E-7</c:v>
                </c:pt>
                <c:pt idx="42230">
                  <c:v>9.9021880000000008E-7</c:v>
                </c:pt>
                <c:pt idx="42231">
                  <c:v>9.9018190000000005E-7</c:v>
                </c:pt>
                <c:pt idx="42232">
                  <c:v>9.9014500000000003E-7</c:v>
                </c:pt>
                <c:pt idx="42233">
                  <c:v>9.9010800000000007E-7</c:v>
                </c:pt>
                <c:pt idx="42234">
                  <c:v>9.9007110000000004E-7</c:v>
                </c:pt>
                <c:pt idx="42235">
                  <c:v>9.9003410000000008E-7</c:v>
                </c:pt>
                <c:pt idx="42236">
                  <c:v>9.8999720000000006E-7</c:v>
                </c:pt>
                <c:pt idx="42237">
                  <c:v>9.8996030000000003E-7</c:v>
                </c:pt>
                <c:pt idx="42238">
                  <c:v>9.8992340000000001E-7</c:v>
                </c:pt>
                <c:pt idx="42239">
                  <c:v>9.8988640000000005E-7</c:v>
                </c:pt>
                <c:pt idx="42240">
                  <c:v>9.8984950000000003E-7</c:v>
                </c:pt>
                <c:pt idx="42241">
                  <c:v>9.898126E-7</c:v>
                </c:pt>
                <c:pt idx="42242">
                  <c:v>9.8977569999999998E-7</c:v>
                </c:pt>
                <c:pt idx="42243">
                  <c:v>9.8973879999999996E-7</c:v>
                </c:pt>
                <c:pt idx="42244">
                  <c:v>9.8970189999999993E-7</c:v>
                </c:pt>
                <c:pt idx="42245">
                  <c:v>9.8966489999999997E-7</c:v>
                </c:pt>
                <c:pt idx="42246">
                  <c:v>9.8962799999999995E-7</c:v>
                </c:pt>
                <c:pt idx="42247">
                  <c:v>9.8959109999999992E-7</c:v>
                </c:pt>
                <c:pt idx="42248">
                  <c:v>9.895541999999999E-7</c:v>
                </c:pt>
                <c:pt idx="42249">
                  <c:v>9.8951730000000009E-7</c:v>
                </c:pt>
                <c:pt idx="42250">
                  <c:v>9.8948029999999991E-7</c:v>
                </c:pt>
                <c:pt idx="42251">
                  <c:v>9.894434000000001E-7</c:v>
                </c:pt>
                <c:pt idx="42252">
                  <c:v>9.8940650000000008E-7</c:v>
                </c:pt>
                <c:pt idx="42253">
                  <c:v>9.8936960000000006E-7</c:v>
                </c:pt>
                <c:pt idx="42254">
                  <c:v>9.8933270000000003E-7</c:v>
                </c:pt>
                <c:pt idx="42255">
                  <c:v>9.8929580000000001E-7</c:v>
                </c:pt>
                <c:pt idx="42256">
                  <c:v>9.8925880000000005E-7</c:v>
                </c:pt>
                <c:pt idx="42257">
                  <c:v>9.8922190000000002E-7</c:v>
                </c:pt>
                <c:pt idx="42258">
                  <c:v>9.89185E-7</c:v>
                </c:pt>
                <c:pt idx="42259">
                  <c:v>9.8914809999999998E-7</c:v>
                </c:pt>
                <c:pt idx="42260">
                  <c:v>9.8911119999999995E-7</c:v>
                </c:pt>
                <c:pt idx="42261">
                  <c:v>9.8907429999999993E-7</c:v>
                </c:pt>
                <c:pt idx="42262">
                  <c:v>9.8903729999999997E-7</c:v>
                </c:pt>
                <c:pt idx="42263">
                  <c:v>9.8900039999999994E-7</c:v>
                </c:pt>
                <c:pt idx="42264">
                  <c:v>9.8896349999999992E-7</c:v>
                </c:pt>
                <c:pt idx="42265">
                  <c:v>9.889265999999999E-7</c:v>
                </c:pt>
                <c:pt idx="42266">
                  <c:v>9.8888970000000009E-7</c:v>
                </c:pt>
                <c:pt idx="42267">
                  <c:v>9.8885280000000006E-7</c:v>
                </c:pt>
                <c:pt idx="42268">
                  <c:v>9.8881590000000004E-7</c:v>
                </c:pt>
                <c:pt idx="42269">
                  <c:v>9.8877900000000002E-7</c:v>
                </c:pt>
                <c:pt idx="42270">
                  <c:v>9.8874209999999999E-7</c:v>
                </c:pt>
                <c:pt idx="42271">
                  <c:v>9.8870519999999997E-7</c:v>
                </c:pt>
                <c:pt idx="42272">
                  <c:v>9.8866820000000001E-7</c:v>
                </c:pt>
                <c:pt idx="42273">
                  <c:v>9.8863139999999992E-7</c:v>
                </c:pt>
                <c:pt idx="42274">
                  <c:v>9.885944999999999E-7</c:v>
                </c:pt>
                <c:pt idx="42275">
                  <c:v>9.8855760000000009E-7</c:v>
                </c:pt>
                <c:pt idx="42276">
                  <c:v>9.8852070000000006E-7</c:v>
                </c:pt>
                <c:pt idx="42277">
                  <c:v>9.8848380000000004E-7</c:v>
                </c:pt>
                <c:pt idx="42278">
                  <c:v>9.8844690000000002E-7</c:v>
                </c:pt>
                <c:pt idx="42279">
                  <c:v>9.8841009999999993E-7</c:v>
                </c:pt>
                <c:pt idx="42280">
                  <c:v>9.8837319999999991E-7</c:v>
                </c:pt>
                <c:pt idx="42281">
                  <c:v>9.883363000000001E-7</c:v>
                </c:pt>
                <c:pt idx="42282">
                  <c:v>9.8829940000000008E-7</c:v>
                </c:pt>
                <c:pt idx="42283">
                  <c:v>9.8826250000000005E-7</c:v>
                </c:pt>
                <c:pt idx="42284">
                  <c:v>9.8822560000000003E-7</c:v>
                </c:pt>
                <c:pt idx="42285">
                  <c:v>9.8818870000000001E-7</c:v>
                </c:pt>
                <c:pt idx="42286">
                  <c:v>9.8815179999999998E-7</c:v>
                </c:pt>
                <c:pt idx="42287">
                  <c:v>9.8811489999999996E-7</c:v>
                </c:pt>
                <c:pt idx="42288">
                  <c:v>9.8807799999999994E-7</c:v>
                </c:pt>
                <c:pt idx="42289">
                  <c:v>9.8804109999999991E-7</c:v>
                </c:pt>
                <c:pt idx="42290">
                  <c:v>9.8800430000000004E-7</c:v>
                </c:pt>
                <c:pt idx="42291">
                  <c:v>9.8796740000000002E-7</c:v>
                </c:pt>
                <c:pt idx="42292">
                  <c:v>9.8793049999999999E-7</c:v>
                </c:pt>
                <c:pt idx="42293">
                  <c:v>9.8789369999999991E-7</c:v>
                </c:pt>
                <c:pt idx="42294">
                  <c:v>9.878568000000001E-7</c:v>
                </c:pt>
                <c:pt idx="42295">
                  <c:v>9.8782000000000001E-7</c:v>
                </c:pt>
                <c:pt idx="42296">
                  <c:v>9.8778309999999999E-7</c:v>
                </c:pt>
                <c:pt idx="42297">
                  <c:v>9.8774629999999991E-7</c:v>
                </c:pt>
                <c:pt idx="42298">
                  <c:v>9.8770940000000009E-7</c:v>
                </c:pt>
                <c:pt idx="42299">
                  <c:v>9.8767260000000001E-7</c:v>
                </c:pt>
                <c:pt idx="42300">
                  <c:v>9.8763569999999999E-7</c:v>
                </c:pt>
                <c:pt idx="42301">
                  <c:v>9.875988999999999E-7</c:v>
                </c:pt>
                <c:pt idx="42302">
                  <c:v>9.8756200000000009E-7</c:v>
                </c:pt>
                <c:pt idx="42303">
                  <c:v>9.8752510000000007E-7</c:v>
                </c:pt>
                <c:pt idx="42304">
                  <c:v>9.8748829999999998E-7</c:v>
                </c:pt>
                <c:pt idx="42305">
                  <c:v>9.874514999999999E-7</c:v>
                </c:pt>
                <c:pt idx="42306">
                  <c:v>9.8741460000000009E-7</c:v>
                </c:pt>
                <c:pt idx="42307">
                  <c:v>9.873778E-7</c:v>
                </c:pt>
                <c:pt idx="42308">
                  <c:v>9.8734089999999998E-7</c:v>
                </c:pt>
                <c:pt idx="42309">
                  <c:v>9.873040999999999E-7</c:v>
                </c:pt>
                <c:pt idx="42310">
                  <c:v>9.8726730000000002E-7</c:v>
                </c:pt>
                <c:pt idx="42311">
                  <c:v>9.8723049999999994E-7</c:v>
                </c:pt>
                <c:pt idx="42312">
                  <c:v>9.8719370000000007E-7</c:v>
                </c:pt>
                <c:pt idx="42313">
                  <c:v>9.8715689999999998E-7</c:v>
                </c:pt>
                <c:pt idx="42314">
                  <c:v>9.8712020000000005E-7</c:v>
                </c:pt>
                <c:pt idx="42315">
                  <c:v>9.8708339999999997E-7</c:v>
                </c:pt>
                <c:pt idx="42316">
                  <c:v>9.8704660000000009E-7</c:v>
                </c:pt>
                <c:pt idx="42317">
                  <c:v>9.8700980000000001E-7</c:v>
                </c:pt>
                <c:pt idx="42318">
                  <c:v>9.8697289999999999E-7</c:v>
                </c:pt>
                <c:pt idx="42319">
                  <c:v>9.869360999999999E-7</c:v>
                </c:pt>
                <c:pt idx="42320">
                  <c:v>9.8689930000000003E-7</c:v>
                </c:pt>
                <c:pt idx="42321">
                  <c:v>9.8686249999999995E-7</c:v>
                </c:pt>
                <c:pt idx="42322">
                  <c:v>9.8682570000000007E-7</c:v>
                </c:pt>
                <c:pt idx="42323">
                  <c:v>9.8678889999999999E-7</c:v>
                </c:pt>
                <c:pt idx="42324">
                  <c:v>9.8675209999999991E-7</c:v>
                </c:pt>
                <c:pt idx="42325">
                  <c:v>9.8671530000000003E-7</c:v>
                </c:pt>
                <c:pt idx="42326">
                  <c:v>9.8667849999999995E-7</c:v>
                </c:pt>
                <c:pt idx="42327">
                  <c:v>9.8664180000000002E-7</c:v>
                </c:pt>
                <c:pt idx="42328">
                  <c:v>9.8660499999999993E-7</c:v>
                </c:pt>
                <c:pt idx="42329">
                  <c:v>9.8656820000000006E-7</c:v>
                </c:pt>
                <c:pt idx="42330">
                  <c:v>9.8653149999999992E-7</c:v>
                </c:pt>
                <c:pt idx="42331">
                  <c:v>9.8649470000000004E-7</c:v>
                </c:pt>
                <c:pt idx="42332">
                  <c:v>9.8645789999999996E-7</c:v>
                </c:pt>
                <c:pt idx="42333">
                  <c:v>9.8642099999999994E-7</c:v>
                </c:pt>
                <c:pt idx="42334">
                  <c:v>9.8638420000000006E-7</c:v>
                </c:pt>
                <c:pt idx="42335">
                  <c:v>9.8634749999999992E-7</c:v>
                </c:pt>
                <c:pt idx="42336">
                  <c:v>9.8631070000000005E-7</c:v>
                </c:pt>
                <c:pt idx="42337">
                  <c:v>9.8627389999999996E-7</c:v>
                </c:pt>
                <c:pt idx="42338">
                  <c:v>9.8623720000000003E-7</c:v>
                </c:pt>
                <c:pt idx="42339">
                  <c:v>9.8620039999999995E-7</c:v>
                </c:pt>
                <c:pt idx="42340">
                  <c:v>9.8616360000000007E-7</c:v>
                </c:pt>
                <c:pt idx="42341">
                  <c:v>9.8612679999999999E-7</c:v>
                </c:pt>
                <c:pt idx="42342">
                  <c:v>9.8609010000000006E-7</c:v>
                </c:pt>
                <c:pt idx="42343">
                  <c:v>9.8605329999999997E-7</c:v>
                </c:pt>
                <c:pt idx="42344">
                  <c:v>9.860165000000001E-7</c:v>
                </c:pt>
                <c:pt idx="42345">
                  <c:v>9.8597970000000002E-7</c:v>
                </c:pt>
                <c:pt idx="42346">
                  <c:v>9.8594300000000008E-7</c:v>
                </c:pt>
                <c:pt idx="42347">
                  <c:v>9.859062E-7</c:v>
                </c:pt>
                <c:pt idx="42348">
                  <c:v>9.8586950000000007E-7</c:v>
                </c:pt>
                <c:pt idx="42349">
                  <c:v>9.8583269999999998E-7</c:v>
                </c:pt>
                <c:pt idx="42350">
                  <c:v>9.8579600000000005E-7</c:v>
                </c:pt>
                <c:pt idx="42351">
                  <c:v>9.8575919999999996E-7</c:v>
                </c:pt>
                <c:pt idx="42352">
                  <c:v>9.8572250000000003E-7</c:v>
                </c:pt>
                <c:pt idx="42353">
                  <c:v>9.8568569999999995E-7</c:v>
                </c:pt>
                <c:pt idx="42354">
                  <c:v>9.8564900000000001E-7</c:v>
                </c:pt>
                <c:pt idx="42355">
                  <c:v>9.8561230000000008E-7</c:v>
                </c:pt>
                <c:pt idx="42356">
                  <c:v>9.855755E-7</c:v>
                </c:pt>
                <c:pt idx="42357">
                  <c:v>9.8553880000000006E-7</c:v>
                </c:pt>
                <c:pt idx="42358">
                  <c:v>9.8550209999999992E-7</c:v>
                </c:pt>
                <c:pt idx="42359">
                  <c:v>9.8546539999999999E-7</c:v>
                </c:pt>
                <c:pt idx="42360">
                  <c:v>9.8542870000000005E-7</c:v>
                </c:pt>
                <c:pt idx="42361">
                  <c:v>9.8539199999999991E-7</c:v>
                </c:pt>
                <c:pt idx="42362">
                  <c:v>9.8535529999999997E-7</c:v>
                </c:pt>
                <c:pt idx="42363">
                  <c:v>9.853185000000001E-7</c:v>
                </c:pt>
                <c:pt idx="42364">
                  <c:v>9.852818999999999E-7</c:v>
                </c:pt>
                <c:pt idx="42365">
                  <c:v>9.8524519999999996E-7</c:v>
                </c:pt>
                <c:pt idx="42366">
                  <c:v>9.8520850000000003E-7</c:v>
                </c:pt>
                <c:pt idx="42367">
                  <c:v>9.8517190000000004E-7</c:v>
                </c:pt>
                <c:pt idx="42368">
                  <c:v>9.851352000000001E-7</c:v>
                </c:pt>
                <c:pt idx="42369">
                  <c:v>9.8509849999999996E-7</c:v>
                </c:pt>
                <c:pt idx="42370">
                  <c:v>9.8506189999999996E-7</c:v>
                </c:pt>
                <c:pt idx="42371">
                  <c:v>9.8502520000000003E-7</c:v>
                </c:pt>
                <c:pt idx="42372">
                  <c:v>9.8498860000000004E-7</c:v>
                </c:pt>
                <c:pt idx="42373">
                  <c:v>9.8495200000000004E-7</c:v>
                </c:pt>
                <c:pt idx="42374">
                  <c:v>9.849152999999999E-7</c:v>
                </c:pt>
                <c:pt idx="42375">
                  <c:v>9.8487869999999991E-7</c:v>
                </c:pt>
                <c:pt idx="42376">
                  <c:v>9.8484199999999997E-7</c:v>
                </c:pt>
                <c:pt idx="42377">
                  <c:v>9.8480539999999998E-7</c:v>
                </c:pt>
                <c:pt idx="42378">
                  <c:v>9.8476879999999998E-7</c:v>
                </c:pt>
                <c:pt idx="42379">
                  <c:v>9.8473219999999999E-7</c:v>
                </c:pt>
                <c:pt idx="42380">
                  <c:v>9.8469550000000006E-7</c:v>
                </c:pt>
                <c:pt idx="42381">
                  <c:v>9.8465890000000006E-7</c:v>
                </c:pt>
                <c:pt idx="42382">
                  <c:v>9.8462230000000007E-7</c:v>
                </c:pt>
                <c:pt idx="42383">
                  <c:v>9.8458559999999992E-7</c:v>
                </c:pt>
                <c:pt idx="42384">
                  <c:v>9.8454899999999993E-7</c:v>
                </c:pt>
                <c:pt idx="42385">
                  <c:v>9.8451239999999994E-7</c:v>
                </c:pt>
                <c:pt idx="42386">
                  <c:v>9.8447579999999994E-7</c:v>
                </c:pt>
                <c:pt idx="42387">
                  <c:v>9.8443919999999995E-7</c:v>
                </c:pt>
                <c:pt idx="42388">
                  <c:v>9.8440259999999996E-7</c:v>
                </c:pt>
                <c:pt idx="42389">
                  <c:v>9.8436599999999996E-7</c:v>
                </c:pt>
                <c:pt idx="42390">
                  <c:v>9.8432939999999997E-7</c:v>
                </c:pt>
                <c:pt idx="42391">
                  <c:v>9.8429279999999997E-7</c:v>
                </c:pt>
                <c:pt idx="42392">
                  <c:v>9.8425619999999998E-7</c:v>
                </c:pt>
                <c:pt idx="42393">
                  <c:v>9.8421959999999999E-7</c:v>
                </c:pt>
                <c:pt idx="42394">
                  <c:v>9.8418299999999999E-7</c:v>
                </c:pt>
                <c:pt idx="42395">
                  <c:v>9.841464E-7</c:v>
                </c:pt>
                <c:pt idx="42396">
                  <c:v>9.841098E-7</c:v>
                </c:pt>
                <c:pt idx="42397">
                  <c:v>9.8407320000000001E-7</c:v>
                </c:pt>
                <c:pt idx="42398">
                  <c:v>9.8403660000000002E-7</c:v>
                </c:pt>
                <c:pt idx="42399">
                  <c:v>9.8400000000000002E-7</c:v>
                </c:pt>
                <c:pt idx="42400">
                  <c:v>9.8396340000000003E-7</c:v>
                </c:pt>
                <c:pt idx="42401">
                  <c:v>9.8392680000000004E-7</c:v>
                </c:pt>
                <c:pt idx="42402">
                  <c:v>9.8389029999999998E-7</c:v>
                </c:pt>
                <c:pt idx="42403">
                  <c:v>9.8385369999999999E-7</c:v>
                </c:pt>
                <c:pt idx="42404">
                  <c:v>9.8381719999999993E-7</c:v>
                </c:pt>
                <c:pt idx="42405">
                  <c:v>9.8378059999999994E-7</c:v>
                </c:pt>
                <c:pt idx="42406">
                  <c:v>9.8374399999999994E-7</c:v>
                </c:pt>
                <c:pt idx="42407">
                  <c:v>9.837075000000001E-7</c:v>
                </c:pt>
                <c:pt idx="42408">
                  <c:v>9.836708999999999E-7</c:v>
                </c:pt>
                <c:pt idx="42409">
                  <c:v>9.8363440000000005E-7</c:v>
                </c:pt>
                <c:pt idx="42410">
                  <c:v>9.8359780000000006E-7</c:v>
                </c:pt>
                <c:pt idx="42411">
                  <c:v>9.835613E-7</c:v>
                </c:pt>
                <c:pt idx="42412">
                  <c:v>9.8352470000000001E-7</c:v>
                </c:pt>
                <c:pt idx="42413">
                  <c:v>9.8348819999999996E-7</c:v>
                </c:pt>
                <c:pt idx="42414">
                  <c:v>9.8345159999999996E-7</c:v>
                </c:pt>
                <c:pt idx="42415">
                  <c:v>9.8341509999999991E-7</c:v>
                </c:pt>
                <c:pt idx="42416">
                  <c:v>9.8337849999999991E-7</c:v>
                </c:pt>
                <c:pt idx="42417">
                  <c:v>9.8334200000000007E-7</c:v>
                </c:pt>
                <c:pt idx="42418">
                  <c:v>9.8330540000000008E-7</c:v>
                </c:pt>
                <c:pt idx="42419">
                  <c:v>9.8326890000000002E-7</c:v>
                </c:pt>
                <c:pt idx="42420">
                  <c:v>9.8323230000000003E-7</c:v>
                </c:pt>
                <c:pt idx="42421">
                  <c:v>9.8319579999999997E-7</c:v>
                </c:pt>
                <c:pt idx="42422">
                  <c:v>9.8315929999999992E-7</c:v>
                </c:pt>
                <c:pt idx="42423">
                  <c:v>9.8312269999999993E-7</c:v>
                </c:pt>
                <c:pt idx="42424">
                  <c:v>9.8308620000000008E-7</c:v>
                </c:pt>
                <c:pt idx="42425">
                  <c:v>9.8304960000000009E-7</c:v>
                </c:pt>
                <c:pt idx="42426">
                  <c:v>9.8301310000000003E-7</c:v>
                </c:pt>
                <c:pt idx="42427">
                  <c:v>9.8297659999999998E-7</c:v>
                </c:pt>
                <c:pt idx="42428">
                  <c:v>9.8293999999999999E-7</c:v>
                </c:pt>
                <c:pt idx="42429">
                  <c:v>9.8290349999999993E-7</c:v>
                </c:pt>
                <c:pt idx="42430">
                  <c:v>9.8286700000000009E-7</c:v>
                </c:pt>
                <c:pt idx="42431">
                  <c:v>9.8283040000000009E-7</c:v>
                </c:pt>
                <c:pt idx="42432">
                  <c:v>9.8279390000000004E-7</c:v>
                </c:pt>
                <c:pt idx="42433">
                  <c:v>9.8275730000000005E-7</c:v>
                </c:pt>
                <c:pt idx="42434">
                  <c:v>9.8272079999999999E-7</c:v>
                </c:pt>
                <c:pt idx="42435">
                  <c:v>9.8268429999999994E-7</c:v>
                </c:pt>
                <c:pt idx="42436">
                  <c:v>9.8264780000000009E-7</c:v>
                </c:pt>
                <c:pt idx="42437">
                  <c:v>9.826112000000001E-7</c:v>
                </c:pt>
                <c:pt idx="42438">
                  <c:v>9.8257470000000005E-7</c:v>
                </c:pt>
                <c:pt idx="42439">
                  <c:v>9.8253810000000005E-7</c:v>
                </c:pt>
                <c:pt idx="42440">
                  <c:v>9.825016E-7</c:v>
                </c:pt>
                <c:pt idx="42441">
                  <c:v>9.82465E-7</c:v>
                </c:pt>
                <c:pt idx="42442">
                  <c:v>9.8242849999999995E-7</c:v>
                </c:pt>
                <c:pt idx="42443">
                  <c:v>9.8239189999999995E-7</c:v>
                </c:pt>
                <c:pt idx="42444">
                  <c:v>9.823553999999999E-7</c:v>
                </c:pt>
                <c:pt idx="42445">
                  <c:v>9.8231890000000006E-7</c:v>
                </c:pt>
                <c:pt idx="42446">
                  <c:v>9.822824E-7</c:v>
                </c:pt>
                <c:pt idx="42447">
                  <c:v>9.8224589999999995E-7</c:v>
                </c:pt>
                <c:pt idx="42448">
                  <c:v>9.8220940000000011E-7</c:v>
                </c:pt>
                <c:pt idx="42449">
                  <c:v>9.8217290000000005E-7</c:v>
                </c:pt>
                <c:pt idx="42450">
                  <c:v>9.821364E-7</c:v>
                </c:pt>
                <c:pt idx="42451">
                  <c:v>9.8209989999999994E-7</c:v>
                </c:pt>
                <c:pt idx="42452">
                  <c:v>9.820634000000001E-7</c:v>
                </c:pt>
                <c:pt idx="42453">
                  <c:v>9.8202690000000004E-7</c:v>
                </c:pt>
                <c:pt idx="42454">
                  <c:v>9.8199039999999999E-7</c:v>
                </c:pt>
                <c:pt idx="42455">
                  <c:v>9.8195389999999993E-7</c:v>
                </c:pt>
                <c:pt idx="42456">
                  <c:v>9.8191729999999994E-7</c:v>
                </c:pt>
                <c:pt idx="42457">
                  <c:v>9.818808000000001E-7</c:v>
                </c:pt>
                <c:pt idx="42458">
                  <c:v>9.8184430000000004E-7</c:v>
                </c:pt>
                <c:pt idx="42459">
                  <c:v>9.8180779999999999E-7</c:v>
                </c:pt>
                <c:pt idx="42460">
                  <c:v>9.8177129999999993E-7</c:v>
                </c:pt>
                <c:pt idx="42461">
                  <c:v>9.8173480000000009E-7</c:v>
                </c:pt>
                <c:pt idx="42462">
                  <c:v>9.8169830000000004E-7</c:v>
                </c:pt>
                <c:pt idx="42463">
                  <c:v>9.8166179999999998E-7</c:v>
                </c:pt>
                <c:pt idx="42464">
                  <c:v>9.8162529999999993E-7</c:v>
                </c:pt>
                <c:pt idx="42465">
                  <c:v>9.8158880000000008E-7</c:v>
                </c:pt>
                <c:pt idx="42466">
                  <c:v>9.8155230000000003E-7</c:v>
                </c:pt>
                <c:pt idx="42467">
                  <c:v>9.8151579999999998E-7</c:v>
                </c:pt>
                <c:pt idx="42468">
                  <c:v>9.8147929999999992E-7</c:v>
                </c:pt>
                <c:pt idx="42469">
                  <c:v>9.8144290000000002E-7</c:v>
                </c:pt>
                <c:pt idx="42470">
                  <c:v>9.8140639999999996E-7</c:v>
                </c:pt>
                <c:pt idx="42471">
                  <c:v>9.8136989999999991E-7</c:v>
                </c:pt>
                <c:pt idx="42472">
                  <c:v>9.8133340000000006E-7</c:v>
                </c:pt>
                <c:pt idx="42473">
                  <c:v>9.8129690000000001E-7</c:v>
                </c:pt>
                <c:pt idx="42474">
                  <c:v>9.8126039999999996E-7</c:v>
                </c:pt>
                <c:pt idx="42475">
                  <c:v>9.812238999999999E-7</c:v>
                </c:pt>
                <c:pt idx="42476">
                  <c:v>9.8118740000000006E-7</c:v>
                </c:pt>
                <c:pt idx="42477">
                  <c:v>9.811509E-7</c:v>
                </c:pt>
                <c:pt idx="42478">
                  <c:v>9.8111439999999995E-7</c:v>
                </c:pt>
                <c:pt idx="42479">
                  <c:v>9.8107790000000011E-7</c:v>
                </c:pt>
                <c:pt idx="42480">
                  <c:v>9.8104140000000005E-7</c:v>
                </c:pt>
                <c:pt idx="42481">
                  <c:v>9.810049E-7</c:v>
                </c:pt>
                <c:pt idx="42482">
                  <c:v>9.8096839999999994E-7</c:v>
                </c:pt>
                <c:pt idx="42483">
                  <c:v>9.8093200000000004E-7</c:v>
                </c:pt>
                <c:pt idx="42484">
                  <c:v>9.8089549999999998E-7</c:v>
                </c:pt>
                <c:pt idx="42485">
                  <c:v>9.8085899999999993E-7</c:v>
                </c:pt>
                <c:pt idx="42486">
                  <c:v>9.8082250000000009E-7</c:v>
                </c:pt>
                <c:pt idx="42487">
                  <c:v>9.8078600000000003E-7</c:v>
                </c:pt>
                <c:pt idx="42488">
                  <c:v>9.8074959999999992E-7</c:v>
                </c:pt>
                <c:pt idx="42489">
                  <c:v>9.8071310000000007E-7</c:v>
                </c:pt>
                <c:pt idx="42490">
                  <c:v>9.8067660000000002E-7</c:v>
                </c:pt>
                <c:pt idx="42491">
                  <c:v>9.8064009999999996E-7</c:v>
                </c:pt>
                <c:pt idx="42492">
                  <c:v>9.8060359999999991E-7</c:v>
                </c:pt>
                <c:pt idx="42493">
                  <c:v>9.8056710000000007E-7</c:v>
                </c:pt>
                <c:pt idx="42494">
                  <c:v>9.8053060000000001E-7</c:v>
                </c:pt>
                <c:pt idx="42495">
                  <c:v>9.804941999999999E-7</c:v>
                </c:pt>
                <c:pt idx="42496">
                  <c:v>9.8045770000000005E-7</c:v>
                </c:pt>
                <c:pt idx="42497">
                  <c:v>9.804212E-7</c:v>
                </c:pt>
                <c:pt idx="42498">
                  <c:v>9.8038469999999994E-7</c:v>
                </c:pt>
                <c:pt idx="42499">
                  <c:v>9.8034830000000004E-7</c:v>
                </c:pt>
                <c:pt idx="42500">
                  <c:v>9.8031179999999999E-7</c:v>
                </c:pt>
                <c:pt idx="42501">
                  <c:v>9.8027529999999993E-7</c:v>
                </c:pt>
                <c:pt idx="42502">
                  <c:v>9.8023880000000009E-7</c:v>
                </c:pt>
                <c:pt idx="42503">
                  <c:v>9.8020239999999997E-7</c:v>
                </c:pt>
                <c:pt idx="42504">
                  <c:v>9.8016589999999992E-7</c:v>
                </c:pt>
                <c:pt idx="42505">
                  <c:v>9.8012940000000008E-7</c:v>
                </c:pt>
                <c:pt idx="42506">
                  <c:v>9.8009290000000002E-7</c:v>
                </c:pt>
                <c:pt idx="42507">
                  <c:v>9.8005649999999991E-7</c:v>
                </c:pt>
                <c:pt idx="42508">
                  <c:v>9.8002000000000006E-7</c:v>
                </c:pt>
                <c:pt idx="42509">
                  <c:v>9.7998350000000001E-7</c:v>
                </c:pt>
                <c:pt idx="42510">
                  <c:v>9.7994699999999995E-7</c:v>
                </c:pt>
                <c:pt idx="42511">
                  <c:v>9.7991060000000005E-7</c:v>
                </c:pt>
                <c:pt idx="42512">
                  <c:v>9.798741E-7</c:v>
                </c:pt>
                <c:pt idx="42513">
                  <c:v>9.7983759999999994E-7</c:v>
                </c:pt>
                <c:pt idx="42514">
                  <c:v>9.7980120000000004E-7</c:v>
                </c:pt>
                <c:pt idx="42515">
                  <c:v>9.7976469999999998E-7</c:v>
                </c:pt>
                <c:pt idx="42516">
                  <c:v>9.7972830000000008E-7</c:v>
                </c:pt>
                <c:pt idx="42517">
                  <c:v>9.7969180000000002E-7</c:v>
                </c:pt>
                <c:pt idx="42518">
                  <c:v>9.7965539999999991E-7</c:v>
                </c:pt>
                <c:pt idx="42519">
                  <c:v>9.7961890000000007E-7</c:v>
                </c:pt>
                <c:pt idx="42520">
                  <c:v>9.7958240000000001E-7</c:v>
                </c:pt>
                <c:pt idx="42521">
                  <c:v>9.795459999999999E-7</c:v>
                </c:pt>
                <c:pt idx="42522">
                  <c:v>9.7950950000000005E-7</c:v>
                </c:pt>
                <c:pt idx="42523">
                  <c:v>9.7947309999999994E-7</c:v>
                </c:pt>
                <c:pt idx="42524">
                  <c:v>9.7943670000000003E-7</c:v>
                </c:pt>
                <c:pt idx="42525">
                  <c:v>9.7940019999999998E-7</c:v>
                </c:pt>
                <c:pt idx="42526">
                  <c:v>9.7936380000000008E-7</c:v>
                </c:pt>
                <c:pt idx="42527">
                  <c:v>9.7932730000000002E-7</c:v>
                </c:pt>
                <c:pt idx="42528">
                  <c:v>9.7929089999999991E-7</c:v>
                </c:pt>
                <c:pt idx="42529">
                  <c:v>9.7925440000000006E-7</c:v>
                </c:pt>
                <c:pt idx="42530">
                  <c:v>9.7921799999999995E-7</c:v>
                </c:pt>
                <c:pt idx="42531">
                  <c:v>9.7918160000000004E-7</c:v>
                </c:pt>
                <c:pt idx="42532">
                  <c:v>9.7914509999999999E-7</c:v>
                </c:pt>
                <c:pt idx="42533">
                  <c:v>9.7910870000000009E-7</c:v>
                </c:pt>
                <c:pt idx="42534">
                  <c:v>9.7907220000000003E-7</c:v>
                </c:pt>
                <c:pt idx="42535">
                  <c:v>9.7903579999999992E-7</c:v>
                </c:pt>
                <c:pt idx="42536">
                  <c:v>9.7899930000000007E-7</c:v>
                </c:pt>
                <c:pt idx="42537">
                  <c:v>9.7896280000000002E-7</c:v>
                </c:pt>
                <c:pt idx="42538">
                  <c:v>9.789263999999999E-7</c:v>
                </c:pt>
                <c:pt idx="42539">
                  <c:v>9.7888990000000006E-7</c:v>
                </c:pt>
                <c:pt idx="42540">
                  <c:v>9.7885349999999994E-7</c:v>
                </c:pt>
                <c:pt idx="42541">
                  <c:v>9.788170000000001E-7</c:v>
                </c:pt>
                <c:pt idx="42542">
                  <c:v>9.7878059999999999E-7</c:v>
                </c:pt>
                <c:pt idx="42543">
                  <c:v>9.7874409999999993E-7</c:v>
                </c:pt>
                <c:pt idx="42544">
                  <c:v>9.7870770000000003E-7</c:v>
                </c:pt>
                <c:pt idx="42545">
                  <c:v>9.7867119999999997E-7</c:v>
                </c:pt>
                <c:pt idx="42546">
                  <c:v>9.7863480000000007E-7</c:v>
                </c:pt>
                <c:pt idx="42547">
                  <c:v>9.7859830000000002E-7</c:v>
                </c:pt>
                <c:pt idx="42548">
                  <c:v>9.785618999999999E-7</c:v>
                </c:pt>
                <c:pt idx="42549">
                  <c:v>9.7852540000000006E-7</c:v>
                </c:pt>
                <c:pt idx="42550">
                  <c:v>9.7848899999999994E-7</c:v>
                </c:pt>
                <c:pt idx="42551">
                  <c:v>9.784525000000001E-7</c:v>
                </c:pt>
                <c:pt idx="42552">
                  <c:v>9.7841600000000004E-7</c:v>
                </c:pt>
                <c:pt idx="42553">
                  <c:v>9.7837949999999999E-7</c:v>
                </c:pt>
                <c:pt idx="42554">
                  <c:v>9.7834299999999993E-7</c:v>
                </c:pt>
                <c:pt idx="42555">
                  <c:v>9.7830650000000009E-7</c:v>
                </c:pt>
                <c:pt idx="42556">
                  <c:v>9.7827009999999998E-7</c:v>
                </c:pt>
                <c:pt idx="42557">
                  <c:v>9.7823359999999992E-7</c:v>
                </c:pt>
                <c:pt idx="42558">
                  <c:v>9.7819710000000008E-7</c:v>
                </c:pt>
                <c:pt idx="42559">
                  <c:v>9.7816069999999996E-7</c:v>
                </c:pt>
                <c:pt idx="42560">
                  <c:v>9.7812419999999991E-7</c:v>
                </c:pt>
                <c:pt idx="42561">
                  <c:v>9.7808770000000007E-7</c:v>
                </c:pt>
                <c:pt idx="42562">
                  <c:v>9.7805129999999995E-7</c:v>
                </c:pt>
                <c:pt idx="42563">
                  <c:v>9.780147999999999E-7</c:v>
                </c:pt>
                <c:pt idx="42564">
                  <c:v>9.7797830000000005E-7</c:v>
                </c:pt>
                <c:pt idx="42565">
                  <c:v>9.779418E-7</c:v>
                </c:pt>
                <c:pt idx="42566">
                  <c:v>9.7790529999999994E-7</c:v>
                </c:pt>
                <c:pt idx="42567">
                  <c:v>9.7786890000000004E-7</c:v>
                </c:pt>
                <c:pt idx="42568">
                  <c:v>9.7783239999999999E-7</c:v>
                </c:pt>
                <c:pt idx="42569">
                  <c:v>9.7779589999999993E-7</c:v>
                </c:pt>
                <c:pt idx="42570">
                  <c:v>9.7775940000000009E-7</c:v>
                </c:pt>
                <c:pt idx="42571">
                  <c:v>9.7772299999999997E-7</c:v>
                </c:pt>
                <c:pt idx="42572">
                  <c:v>9.7768649999999992E-7</c:v>
                </c:pt>
                <c:pt idx="42573">
                  <c:v>9.7765010000000001E-7</c:v>
                </c:pt>
                <c:pt idx="42574">
                  <c:v>9.776136999999999E-7</c:v>
                </c:pt>
                <c:pt idx="42575">
                  <c:v>9.7757720000000006E-7</c:v>
                </c:pt>
                <c:pt idx="42576">
                  <c:v>9.775407E-7</c:v>
                </c:pt>
                <c:pt idx="42577">
                  <c:v>9.775043000000001E-7</c:v>
                </c:pt>
                <c:pt idx="42578">
                  <c:v>9.7746780000000004E-7</c:v>
                </c:pt>
                <c:pt idx="42579">
                  <c:v>9.7743139999999993E-7</c:v>
                </c:pt>
                <c:pt idx="42580">
                  <c:v>9.7739490000000009E-7</c:v>
                </c:pt>
                <c:pt idx="42581">
                  <c:v>9.7735849999999997E-7</c:v>
                </c:pt>
                <c:pt idx="42582">
                  <c:v>9.7732199999999992E-7</c:v>
                </c:pt>
                <c:pt idx="42583">
                  <c:v>9.7728560000000001E-7</c:v>
                </c:pt>
                <c:pt idx="42584">
                  <c:v>9.772491999999999E-7</c:v>
                </c:pt>
                <c:pt idx="42585">
                  <c:v>9.7721279999999999E-7</c:v>
                </c:pt>
                <c:pt idx="42586">
                  <c:v>9.7717640000000009E-7</c:v>
                </c:pt>
                <c:pt idx="42587">
                  <c:v>9.7713999999999997E-7</c:v>
                </c:pt>
                <c:pt idx="42588">
                  <c:v>9.7710370000000001E-7</c:v>
                </c:pt>
                <c:pt idx="42589">
                  <c:v>9.7706730000000011E-7</c:v>
                </c:pt>
                <c:pt idx="42590">
                  <c:v>9.7703099999999993E-7</c:v>
                </c:pt>
                <c:pt idx="42591">
                  <c:v>9.7699469999999997E-7</c:v>
                </c:pt>
                <c:pt idx="42592">
                  <c:v>9.7695830000000006E-7</c:v>
                </c:pt>
                <c:pt idx="42593">
                  <c:v>9.769220000000001E-7</c:v>
                </c:pt>
                <c:pt idx="42594">
                  <c:v>9.7688569999999992E-7</c:v>
                </c:pt>
                <c:pt idx="42595">
                  <c:v>9.7684930000000002E-7</c:v>
                </c:pt>
                <c:pt idx="42596">
                  <c:v>9.7681300000000005E-7</c:v>
                </c:pt>
                <c:pt idx="42597">
                  <c:v>9.7677670000000009E-7</c:v>
                </c:pt>
                <c:pt idx="42598">
                  <c:v>9.7674039999999991E-7</c:v>
                </c:pt>
                <c:pt idx="42599">
                  <c:v>9.7670409999999995E-7</c:v>
                </c:pt>
                <c:pt idx="42600">
                  <c:v>9.7666779999999998E-7</c:v>
                </c:pt>
                <c:pt idx="42601">
                  <c:v>9.7663150000000002E-7</c:v>
                </c:pt>
                <c:pt idx="42602">
                  <c:v>9.7659520000000005E-7</c:v>
                </c:pt>
                <c:pt idx="42603">
                  <c:v>9.7655890000000009E-7</c:v>
                </c:pt>
                <c:pt idx="42604">
                  <c:v>9.7652259999999991E-7</c:v>
                </c:pt>
                <c:pt idx="42605">
                  <c:v>9.7648629999999995E-7</c:v>
                </c:pt>
                <c:pt idx="42606">
                  <c:v>9.7644999999999999E-7</c:v>
                </c:pt>
                <c:pt idx="42607">
                  <c:v>9.7641360000000008E-7</c:v>
                </c:pt>
                <c:pt idx="42608">
                  <c:v>9.7637729999999991E-7</c:v>
                </c:pt>
                <c:pt idx="42609">
                  <c:v>9.7634099999999994E-7</c:v>
                </c:pt>
                <c:pt idx="42610">
                  <c:v>9.7630469999999998E-7</c:v>
                </c:pt>
                <c:pt idx="42611">
                  <c:v>9.7626840000000001E-7</c:v>
                </c:pt>
                <c:pt idx="42612">
                  <c:v>9.7623210000000005E-7</c:v>
                </c:pt>
                <c:pt idx="42613">
                  <c:v>9.7619580000000008E-7</c:v>
                </c:pt>
                <c:pt idx="42614">
                  <c:v>9.7615949999999991E-7</c:v>
                </c:pt>
                <c:pt idx="42615">
                  <c:v>9.7612319999999994E-7</c:v>
                </c:pt>
                <c:pt idx="42616">
                  <c:v>9.7608689999999998E-7</c:v>
                </c:pt>
                <c:pt idx="42617">
                  <c:v>9.7605060000000001E-7</c:v>
                </c:pt>
                <c:pt idx="42618">
                  <c:v>9.7601430000000005E-7</c:v>
                </c:pt>
                <c:pt idx="42619">
                  <c:v>9.7597800000000009E-7</c:v>
                </c:pt>
                <c:pt idx="42620">
                  <c:v>9.7594169999999991E-7</c:v>
                </c:pt>
                <c:pt idx="42621">
                  <c:v>9.7590539999999994E-7</c:v>
                </c:pt>
                <c:pt idx="42622">
                  <c:v>9.7586909999999998E-7</c:v>
                </c:pt>
                <c:pt idx="42623">
                  <c:v>9.7583280000000002E-7</c:v>
                </c:pt>
                <c:pt idx="42624">
                  <c:v>9.757963999999999E-7</c:v>
                </c:pt>
                <c:pt idx="42625">
                  <c:v>9.7576009999999994E-7</c:v>
                </c:pt>
                <c:pt idx="42626">
                  <c:v>9.7572370000000003E-7</c:v>
                </c:pt>
                <c:pt idx="42627">
                  <c:v>9.7568740000000007E-7</c:v>
                </c:pt>
                <c:pt idx="42628">
                  <c:v>9.756511000000001E-7</c:v>
                </c:pt>
                <c:pt idx="42629">
                  <c:v>9.7561479999999993E-7</c:v>
                </c:pt>
                <c:pt idx="42630">
                  <c:v>9.7557849999999996E-7</c:v>
                </c:pt>
                <c:pt idx="42631">
                  <c:v>9.755422E-7</c:v>
                </c:pt>
                <c:pt idx="42632">
                  <c:v>9.7550590000000003E-7</c:v>
                </c:pt>
                <c:pt idx="42633">
                  <c:v>9.7546970000000001E-7</c:v>
                </c:pt>
                <c:pt idx="42634">
                  <c:v>9.7543340000000004E-7</c:v>
                </c:pt>
                <c:pt idx="42635">
                  <c:v>9.7539710000000008E-7</c:v>
                </c:pt>
                <c:pt idx="42636">
                  <c:v>9.753607999999999E-7</c:v>
                </c:pt>
                <c:pt idx="42637">
                  <c:v>9.7532449999999994E-7</c:v>
                </c:pt>
                <c:pt idx="42638">
                  <c:v>9.7528829999999991E-7</c:v>
                </c:pt>
                <c:pt idx="42639">
                  <c:v>9.7525199999999995E-7</c:v>
                </c:pt>
                <c:pt idx="42640">
                  <c:v>9.7521569999999999E-7</c:v>
                </c:pt>
                <c:pt idx="42641">
                  <c:v>9.7517940000000002E-7</c:v>
                </c:pt>
                <c:pt idx="42642">
                  <c:v>9.7514310000000006E-7</c:v>
                </c:pt>
                <c:pt idx="42643">
                  <c:v>9.7510680000000009E-7</c:v>
                </c:pt>
                <c:pt idx="42644">
                  <c:v>9.7507039999999998E-7</c:v>
                </c:pt>
                <c:pt idx="42645">
                  <c:v>9.7503410000000001E-7</c:v>
                </c:pt>
                <c:pt idx="42646">
                  <c:v>9.7499780000000005E-7</c:v>
                </c:pt>
                <c:pt idx="42647">
                  <c:v>9.7496139999999993E-7</c:v>
                </c:pt>
                <c:pt idx="42648">
                  <c:v>9.7492509999999997E-7</c:v>
                </c:pt>
                <c:pt idx="42649">
                  <c:v>9.7488889999999994E-7</c:v>
                </c:pt>
                <c:pt idx="42650">
                  <c:v>9.7485259999999998E-7</c:v>
                </c:pt>
                <c:pt idx="42651">
                  <c:v>9.7481630000000001E-7</c:v>
                </c:pt>
                <c:pt idx="42652">
                  <c:v>9.7478009999999999E-7</c:v>
                </c:pt>
                <c:pt idx="42653">
                  <c:v>9.7474380000000003E-7</c:v>
                </c:pt>
                <c:pt idx="42654">
                  <c:v>9.7470750000000006E-7</c:v>
                </c:pt>
                <c:pt idx="42655">
                  <c:v>9.746712000000001E-7</c:v>
                </c:pt>
                <c:pt idx="42656">
                  <c:v>9.7463489999999992E-7</c:v>
                </c:pt>
                <c:pt idx="42657">
                  <c:v>9.7459859999999996E-7</c:v>
                </c:pt>
                <c:pt idx="42658">
                  <c:v>9.7456220000000005E-7</c:v>
                </c:pt>
                <c:pt idx="42659">
                  <c:v>9.7452600000000003E-7</c:v>
                </c:pt>
                <c:pt idx="42660">
                  <c:v>9.7448970000000006E-7</c:v>
                </c:pt>
                <c:pt idx="42661">
                  <c:v>9.744534000000001E-7</c:v>
                </c:pt>
                <c:pt idx="42662">
                  <c:v>9.7441709999999992E-7</c:v>
                </c:pt>
                <c:pt idx="42663">
                  <c:v>9.7438079999999996E-7</c:v>
                </c:pt>
                <c:pt idx="42664">
                  <c:v>9.7434459999999993E-7</c:v>
                </c:pt>
                <c:pt idx="42665">
                  <c:v>9.7430829999999997E-7</c:v>
                </c:pt>
                <c:pt idx="42666">
                  <c:v>9.74272E-7</c:v>
                </c:pt>
                <c:pt idx="42667">
                  <c:v>9.7423570000000004E-7</c:v>
                </c:pt>
                <c:pt idx="42668">
                  <c:v>9.7419940000000008E-7</c:v>
                </c:pt>
                <c:pt idx="42669">
                  <c:v>9.741630999999999E-7</c:v>
                </c:pt>
                <c:pt idx="42670">
                  <c:v>9.7412679999999993E-7</c:v>
                </c:pt>
                <c:pt idx="42671">
                  <c:v>9.7409059999999991E-7</c:v>
                </c:pt>
                <c:pt idx="42672">
                  <c:v>9.7405429999999994E-7</c:v>
                </c:pt>
                <c:pt idx="42673">
                  <c:v>9.7401799999999998E-7</c:v>
                </c:pt>
                <c:pt idx="42674">
                  <c:v>9.7398170000000002E-7</c:v>
                </c:pt>
                <c:pt idx="42675">
                  <c:v>9.7394540000000005E-7</c:v>
                </c:pt>
                <c:pt idx="42676">
                  <c:v>9.7390910000000009E-7</c:v>
                </c:pt>
                <c:pt idx="42677">
                  <c:v>9.7387279999999991E-7</c:v>
                </c:pt>
                <c:pt idx="42678">
                  <c:v>9.738366000000001E-7</c:v>
                </c:pt>
                <c:pt idx="42679">
                  <c:v>9.7380040000000007E-7</c:v>
                </c:pt>
                <c:pt idx="42680">
                  <c:v>9.737640999999999E-7</c:v>
                </c:pt>
                <c:pt idx="42681">
                  <c:v>9.7372790000000008E-7</c:v>
                </c:pt>
                <c:pt idx="42682">
                  <c:v>9.7369159999999991E-7</c:v>
                </c:pt>
                <c:pt idx="42683">
                  <c:v>9.7365529999999994E-7</c:v>
                </c:pt>
                <c:pt idx="42684">
                  <c:v>9.7361899999999998E-7</c:v>
                </c:pt>
                <c:pt idx="42685">
                  <c:v>9.7358270000000001E-7</c:v>
                </c:pt>
                <c:pt idx="42686">
                  <c:v>9.7354640000000005E-7</c:v>
                </c:pt>
                <c:pt idx="42687">
                  <c:v>9.7351010000000008E-7</c:v>
                </c:pt>
                <c:pt idx="42688">
                  <c:v>9.7347379999999991E-7</c:v>
                </c:pt>
                <c:pt idx="42689">
                  <c:v>9.734376000000001E-7</c:v>
                </c:pt>
                <c:pt idx="42690">
                  <c:v>9.7340129999999992E-7</c:v>
                </c:pt>
                <c:pt idx="42691">
                  <c:v>9.7336499999999995E-7</c:v>
                </c:pt>
                <c:pt idx="42692">
                  <c:v>9.7332869999999999E-7</c:v>
                </c:pt>
                <c:pt idx="42693">
                  <c:v>9.7329249999999997E-7</c:v>
                </c:pt>
                <c:pt idx="42694">
                  <c:v>9.732562E-7</c:v>
                </c:pt>
                <c:pt idx="42695">
                  <c:v>9.7321990000000004E-7</c:v>
                </c:pt>
                <c:pt idx="42696">
                  <c:v>9.7318360000000007E-7</c:v>
                </c:pt>
                <c:pt idx="42697">
                  <c:v>9.7314719999999996E-7</c:v>
                </c:pt>
                <c:pt idx="42698">
                  <c:v>9.7311089999999999E-7</c:v>
                </c:pt>
                <c:pt idx="42699">
                  <c:v>9.7307460000000003E-7</c:v>
                </c:pt>
                <c:pt idx="42700">
                  <c:v>9.7303830000000006E-7</c:v>
                </c:pt>
                <c:pt idx="42701">
                  <c:v>9.730020000000001E-7</c:v>
                </c:pt>
                <c:pt idx="42702">
                  <c:v>9.7296569999999992E-7</c:v>
                </c:pt>
                <c:pt idx="42703">
                  <c:v>9.7292939999999996E-7</c:v>
                </c:pt>
                <c:pt idx="42704">
                  <c:v>9.7289309999999999E-7</c:v>
                </c:pt>
                <c:pt idx="42705">
                  <c:v>9.7285680000000003E-7</c:v>
                </c:pt>
                <c:pt idx="42706">
                  <c:v>9.7282039999999991E-7</c:v>
                </c:pt>
                <c:pt idx="42707">
                  <c:v>9.7278409999999995E-7</c:v>
                </c:pt>
                <c:pt idx="42708">
                  <c:v>9.7274779999999999E-7</c:v>
                </c:pt>
                <c:pt idx="42709">
                  <c:v>9.7271150000000002E-7</c:v>
                </c:pt>
                <c:pt idx="42710">
                  <c:v>9.7267520000000006E-7</c:v>
                </c:pt>
                <c:pt idx="42711">
                  <c:v>9.7263890000000009E-7</c:v>
                </c:pt>
                <c:pt idx="42712">
                  <c:v>9.7260259999999992E-7</c:v>
                </c:pt>
                <c:pt idx="42713">
                  <c:v>9.7256629999999995E-7</c:v>
                </c:pt>
                <c:pt idx="42714">
                  <c:v>9.7252999999999999E-7</c:v>
                </c:pt>
                <c:pt idx="42715">
                  <c:v>9.7249360000000008E-7</c:v>
                </c:pt>
                <c:pt idx="42716">
                  <c:v>9.7245729999999991E-7</c:v>
                </c:pt>
                <c:pt idx="42717">
                  <c:v>9.7242099999999994E-7</c:v>
                </c:pt>
                <c:pt idx="42718">
                  <c:v>9.7238469999999998E-7</c:v>
                </c:pt>
                <c:pt idx="42719">
                  <c:v>9.7234840000000001E-7</c:v>
                </c:pt>
                <c:pt idx="42720">
                  <c:v>9.7231210000000005E-7</c:v>
                </c:pt>
                <c:pt idx="42721">
                  <c:v>9.7227580000000009E-7</c:v>
                </c:pt>
                <c:pt idx="42722">
                  <c:v>9.7223939999999997E-7</c:v>
                </c:pt>
                <c:pt idx="42723">
                  <c:v>9.7220310000000001E-7</c:v>
                </c:pt>
                <c:pt idx="42724">
                  <c:v>9.7216680000000004E-7</c:v>
                </c:pt>
                <c:pt idx="42725">
                  <c:v>9.7213050000000008E-7</c:v>
                </c:pt>
                <c:pt idx="42726">
                  <c:v>9.7209409999999996E-7</c:v>
                </c:pt>
                <c:pt idx="42727">
                  <c:v>9.720578E-7</c:v>
                </c:pt>
                <c:pt idx="42728">
                  <c:v>9.7202140000000009E-7</c:v>
                </c:pt>
                <c:pt idx="42729">
                  <c:v>9.7198509999999992E-7</c:v>
                </c:pt>
                <c:pt idx="42730">
                  <c:v>9.7194879999999995E-7</c:v>
                </c:pt>
                <c:pt idx="42731">
                  <c:v>9.7191249999999999E-7</c:v>
                </c:pt>
                <c:pt idx="42732">
                  <c:v>9.7187620000000002E-7</c:v>
                </c:pt>
                <c:pt idx="42733">
                  <c:v>9.7183990000000006E-7</c:v>
                </c:pt>
                <c:pt idx="42734">
                  <c:v>9.7180370000000003E-7</c:v>
                </c:pt>
                <c:pt idx="42735">
                  <c:v>9.7176740000000007E-7</c:v>
                </c:pt>
                <c:pt idx="42736">
                  <c:v>9.7173099999999995E-7</c:v>
                </c:pt>
                <c:pt idx="42737">
                  <c:v>9.7169469999999999E-7</c:v>
                </c:pt>
                <c:pt idx="42738">
                  <c:v>9.7165840000000003E-7</c:v>
                </c:pt>
                <c:pt idx="42739">
                  <c:v>9.7162210000000006E-7</c:v>
                </c:pt>
                <c:pt idx="42740">
                  <c:v>9.715858000000001E-7</c:v>
                </c:pt>
                <c:pt idx="42741">
                  <c:v>9.7154949999999992E-7</c:v>
                </c:pt>
                <c:pt idx="42742">
                  <c:v>9.7151319999999996E-7</c:v>
                </c:pt>
                <c:pt idx="42743">
                  <c:v>9.7147689999999999E-7</c:v>
                </c:pt>
                <c:pt idx="42744">
                  <c:v>9.7144050000000009E-7</c:v>
                </c:pt>
                <c:pt idx="42745">
                  <c:v>9.7140419999999991E-7</c:v>
                </c:pt>
                <c:pt idx="42746">
                  <c:v>9.7136789999999995E-7</c:v>
                </c:pt>
                <c:pt idx="42747">
                  <c:v>9.7133159999999998E-7</c:v>
                </c:pt>
                <c:pt idx="42748">
                  <c:v>9.7129530000000002E-7</c:v>
                </c:pt>
                <c:pt idx="42749">
                  <c:v>9.7125900000000005E-7</c:v>
                </c:pt>
                <c:pt idx="42750">
                  <c:v>9.7122270000000009E-7</c:v>
                </c:pt>
                <c:pt idx="42751">
                  <c:v>9.7118639999999991E-7</c:v>
                </c:pt>
                <c:pt idx="42752">
                  <c:v>9.7115009999999995E-7</c:v>
                </c:pt>
                <c:pt idx="42753">
                  <c:v>9.7111379999999999E-7</c:v>
                </c:pt>
                <c:pt idx="42754">
                  <c:v>9.7107750000000002E-7</c:v>
                </c:pt>
                <c:pt idx="42755">
                  <c:v>9.710413E-7</c:v>
                </c:pt>
                <c:pt idx="42756">
                  <c:v>9.7100500000000003E-7</c:v>
                </c:pt>
                <c:pt idx="42757">
                  <c:v>9.7096870000000007E-7</c:v>
                </c:pt>
                <c:pt idx="42758">
                  <c:v>9.7093250000000004E-7</c:v>
                </c:pt>
                <c:pt idx="42759">
                  <c:v>9.7089620000000008E-7</c:v>
                </c:pt>
                <c:pt idx="42760">
                  <c:v>9.708598999999999E-7</c:v>
                </c:pt>
                <c:pt idx="42761">
                  <c:v>9.7082359999999994E-7</c:v>
                </c:pt>
                <c:pt idx="42762">
                  <c:v>9.7078729999999997E-7</c:v>
                </c:pt>
                <c:pt idx="42763">
                  <c:v>9.7075100000000001E-7</c:v>
                </c:pt>
                <c:pt idx="42764">
                  <c:v>9.7071479999999998E-7</c:v>
                </c:pt>
                <c:pt idx="42765">
                  <c:v>9.7067850000000002E-7</c:v>
                </c:pt>
                <c:pt idx="42766">
                  <c:v>9.7064229999999999E-7</c:v>
                </c:pt>
                <c:pt idx="42767">
                  <c:v>9.7060600000000003E-7</c:v>
                </c:pt>
                <c:pt idx="42768">
                  <c:v>9.705698E-7</c:v>
                </c:pt>
                <c:pt idx="42769">
                  <c:v>9.7053350000000004E-7</c:v>
                </c:pt>
                <c:pt idx="42770">
                  <c:v>9.7049730000000001E-7</c:v>
                </c:pt>
                <c:pt idx="42771">
                  <c:v>9.7046100000000005E-7</c:v>
                </c:pt>
                <c:pt idx="42772">
                  <c:v>9.7042480000000002E-7</c:v>
                </c:pt>
                <c:pt idx="42773">
                  <c:v>9.703886E-7</c:v>
                </c:pt>
                <c:pt idx="42774">
                  <c:v>9.7035230000000004E-7</c:v>
                </c:pt>
                <c:pt idx="42775">
                  <c:v>9.7031610000000001E-7</c:v>
                </c:pt>
                <c:pt idx="42776">
                  <c:v>9.7027980000000005E-7</c:v>
                </c:pt>
                <c:pt idx="42777">
                  <c:v>9.7024360000000002E-7</c:v>
                </c:pt>
                <c:pt idx="42778">
                  <c:v>9.7020730000000006E-7</c:v>
                </c:pt>
                <c:pt idx="42779">
                  <c:v>9.7017110000000003E-7</c:v>
                </c:pt>
                <c:pt idx="42780">
                  <c:v>9.7013480000000007E-7</c:v>
                </c:pt>
                <c:pt idx="42781">
                  <c:v>9.7009860000000004E-7</c:v>
                </c:pt>
                <c:pt idx="42782">
                  <c:v>9.7006240000000002E-7</c:v>
                </c:pt>
                <c:pt idx="42783">
                  <c:v>9.7002610000000005E-7</c:v>
                </c:pt>
                <c:pt idx="42784">
                  <c:v>9.6998990000000003E-7</c:v>
                </c:pt>
                <c:pt idx="42785">
                  <c:v>9.699537E-7</c:v>
                </c:pt>
                <c:pt idx="42786">
                  <c:v>9.6991749999999998E-7</c:v>
                </c:pt>
                <c:pt idx="42787">
                  <c:v>9.6988129999999995E-7</c:v>
                </c:pt>
                <c:pt idx="42788">
                  <c:v>9.6984509999999993E-7</c:v>
                </c:pt>
                <c:pt idx="42789">
                  <c:v>9.6980879999999996E-7</c:v>
                </c:pt>
                <c:pt idx="42790">
                  <c:v>9.6977259999999994E-7</c:v>
                </c:pt>
                <c:pt idx="42791">
                  <c:v>9.6973639999999991E-7</c:v>
                </c:pt>
                <c:pt idx="42792">
                  <c:v>9.697002000000001E-7</c:v>
                </c:pt>
                <c:pt idx="42793">
                  <c:v>9.6966400000000007E-7</c:v>
                </c:pt>
                <c:pt idx="42794">
                  <c:v>9.6962780000000005E-7</c:v>
                </c:pt>
                <c:pt idx="42795">
                  <c:v>9.6959150000000008E-7</c:v>
                </c:pt>
                <c:pt idx="42796">
                  <c:v>9.695554E-7</c:v>
                </c:pt>
                <c:pt idx="42797">
                  <c:v>9.6951919999999997E-7</c:v>
                </c:pt>
                <c:pt idx="42798">
                  <c:v>9.6948299999999995E-7</c:v>
                </c:pt>
                <c:pt idx="42799">
                  <c:v>9.6944679999999992E-7</c:v>
                </c:pt>
                <c:pt idx="42800">
                  <c:v>9.6941070000000005E-7</c:v>
                </c:pt>
                <c:pt idx="42801">
                  <c:v>9.6937450000000002E-7</c:v>
                </c:pt>
                <c:pt idx="42802">
                  <c:v>9.693383E-7</c:v>
                </c:pt>
                <c:pt idx="42803">
                  <c:v>9.6930209999999997E-7</c:v>
                </c:pt>
                <c:pt idx="42804">
                  <c:v>9.692660000000001E-7</c:v>
                </c:pt>
                <c:pt idx="42805">
                  <c:v>9.6922980000000007E-7</c:v>
                </c:pt>
                <c:pt idx="42806">
                  <c:v>9.6919369999999999E-7</c:v>
                </c:pt>
                <c:pt idx="42807">
                  <c:v>9.6915749999999996E-7</c:v>
                </c:pt>
                <c:pt idx="42808">
                  <c:v>9.6912140000000009E-7</c:v>
                </c:pt>
                <c:pt idx="42809">
                  <c:v>9.690853E-7</c:v>
                </c:pt>
                <c:pt idx="42810">
                  <c:v>9.6904909999999998E-7</c:v>
                </c:pt>
                <c:pt idx="42811">
                  <c:v>9.690130000000001E-7</c:v>
                </c:pt>
                <c:pt idx="42812">
                  <c:v>9.6897690000000002E-7</c:v>
                </c:pt>
                <c:pt idx="42813">
                  <c:v>9.6894069999999999E-7</c:v>
                </c:pt>
                <c:pt idx="42814">
                  <c:v>9.6890459999999991E-7</c:v>
                </c:pt>
                <c:pt idx="42815">
                  <c:v>9.6886850000000003E-7</c:v>
                </c:pt>
                <c:pt idx="42816">
                  <c:v>9.6883230000000001E-7</c:v>
                </c:pt>
                <c:pt idx="42817">
                  <c:v>9.6879619999999992E-7</c:v>
                </c:pt>
                <c:pt idx="42818">
                  <c:v>9.6876010000000005E-7</c:v>
                </c:pt>
                <c:pt idx="42819">
                  <c:v>9.6872399999999996E-7</c:v>
                </c:pt>
                <c:pt idx="42820">
                  <c:v>9.6868790000000009E-7</c:v>
                </c:pt>
                <c:pt idx="42821">
                  <c:v>9.686518E-7</c:v>
                </c:pt>
                <c:pt idx="42822">
                  <c:v>9.6861569999999991E-7</c:v>
                </c:pt>
                <c:pt idx="42823">
                  <c:v>9.6857960000000004E-7</c:v>
                </c:pt>
                <c:pt idx="42824">
                  <c:v>9.6854340000000001E-7</c:v>
                </c:pt>
                <c:pt idx="42825">
                  <c:v>9.6850729999999993E-7</c:v>
                </c:pt>
                <c:pt idx="42826">
                  <c:v>9.6847120000000005E-7</c:v>
                </c:pt>
                <c:pt idx="42827">
                  <c:v>9.6843509999999997E-7</c:v>
                </c:pt>
                <c:pt idx="42828">
                  <c:v>9.6839900000000009E-7</c:v>
                </c:pt>
                <c:pt idx="42829">
                  <c:v>9.6836290000000001E-7</c:v>
                </c:pt>
                <c:pt idx="42830">
                  <c:v>9.6832690000000007E-7</c:v>
                </c:pt>
                <c:pt idx="42831">
                  <c:v>9.6829079999999999E-7</c:v>
                </c:pt>
                <c:pt idx="42832">
                  <c:v>9.682546999999999E-7</c:v>
                </c:pt>
                <c:pt idx="42833">
                  <c:v>9.6821860000000003E-7</c:v>
                </c:pt>
                <c:pt idx="42834">
                  <c:v>9.6818249999999994E-7</c:v>
                </c:pt>
                <c:pt idx="42835">
                  <c:v>9.6814650000000001E-7</c:v>
                </c:pt>
                <c:pt idx="42836">
                  <c:v>9.6811039999999992E-7</c:v>
                </c:pt>
                <c:pt idx="42837">
                  <c:v>9.6807430000000005E-7</c:v>
                </c:pt>
                <c:pt idx="42838">
                  <c:v>9.6803819999999996E-7</c:v>
                </c:pt>
                <c:pt idx="42839">
                  <c:v>9.6800210000000009E-7</c:v>
                </c:pt>
                <c:pt idx="42840">
                  <c:v>9.6796609999999994E-7</c:v>
                </c:pt>
                <c:pt idx="42841">
                  <c:v>9.6793000000000007E-7</c:v>
                </c:pt>
                <c:pt idx="42842">
                  <c:v>9.6789389999999998E-7</c:v>
                </c:pt>
                <c:pt idx="42843">
                  <c:v>9.6785790000000004E-7</c:v>
                </c:pt>
                <c:pt idx="42844">
                  <c:v>9.6782179999999996E-7</c:v>
                </c:pt>
                <c:pt idx="42845">
                  <c:v>9.6778580000000002E-7</c:v>
                </c:pt>
                <c:pt idx="42846">
                  <c:v>9.6774969999999994E-7</c:v>
                </c:pt>
                <c:pt idx="42847">
                  <c:v>9.677137E-7</c:v>
                </c:pt>
                <c:pt idx="42848">
                  <c:v>9.6767759999999992E-7</c:v>
                </c:pt>
                <c:pt idx="42849">
                  <c:v>9.6764169999999992E-7</c:v>
                </c:pt>
                <c:pt idx="42850">
                  <c:v>9.6760569999999999E-7</c:v>
                </c:pt>
                <c:pt idx="42851">
                  <c:v>9.6756970000000005E-7</c:v>
                </c:pt>
                <c:pt idx="42852">
                  <c:v>9.675336999999999E-7</c:v>
                </c:pt>
                <c:pt idx="42853">
                  <c:v>9.6749760000000003E-7</c:v>
                </c:pt>
                <c:pt idx="42854">
                  <c:v>9.674616000000001E-7</c:v>
                </c:pt>
                <c:pt idx="42855">
                  <c:v>9.6742559999999995E-7</c:v>
                </c:pt>
                <c:pt idx="42856">
                  <c:v>9.6738950000000007E-7</c:v>
                </c:pt>
                <c:pt idx="42857">
                  <c:v>9.6735349999999993E-7</c:v>
                </c:pt>
                <c:pt idx="42858">
                  <c:v>9.6731749999999999E-7</c:v>
                </c:pt>
                <c:pt idx="42859">
                  <c:v>9.6728150000000006E-7</c:v>
                </c:pt>
                <c:pt idx="42860">
                  <c:v>9.6724549999999991E-7</c:v>
                </c:pt>
                <c:pt idx="42861">
                  <c:v>9.6720949999999998E-7</c:v>
                </c:pt>
                <c:pt idx="42862">
                  <c:v>9.6717350000000004E-7</c:v>
                </c:pt>
                <c:pt idx="42863">
                  <c:v>9.6713749999999989E-7</c:v>
                </c:pt>
                <c:pt idx="42864">
                  <c:v>9.6710149999999996E-7</c:v>
                </c:pt>
                <c:pt idx="42865">
                  <c:v>9.6706550000000002E-7</c:v>
                </c:pt>
                <c:pt idx="42866">
                  <c:v>9.6702950000000009E-7</c:v>
                </c:pt>
                <c:pt idx="42867">
                  <c:v>9.6699349999999994E-7</c:v>
                </c:pt>
                <c:pt idx="42868">
                  <c:v>9.6695750000000001E-7</c:v>
                </c:pt>
                <c:pt idx="42869">
                  <c:v>9.6692150000000007E-7</c:v>
                </c:pt>
                <c:pt idx="42870">
                  <c:v>9.6688549999999993E-7</c:v>
                </c:pt>
                <c:pt idx="42871">
                  <c:v>9.6684949999999999E-7</c:v>
                </c:pt>
                <c:pt idx="42872">
                  <c:v>9.6681350000000006E-7</c:v>
                </c:pt>
                <c:pt idx="42873">
                  <c:v>9.6677749999999991E-7</c:v>
                </c:pt>
                <c:pt idx="42874">
                  <c:v>9.6674149999999997E-7</c:v>
                </c:pt>
                <c:pt idx="42875">
                  <c:v>9.6670550000000004E-7</c:v>
                </c:pt>
                <c:pt idx="42876">
                  <c:v>9.6666950000000011E-7</c:v>
                </c:pt>
                <c:pt idx="42877">
                  <c:v>9.6663349999999996E-7</c:v>
                </c:pt>
                <c:pt idx="42878">
                  <c:v>9.6659750000000002E-7</c:v>
                </c:pt>
                <c:pt idx="42879">
                  <c:v>9.6656160000000003E-7</c:v>
                </c:pt>
                <c:pt idx="42880">
                  <c:v>9.6652560000000009E-7</c:v>
                </c:pt>
                <c:pt idx="42881">
                  <c:v>9.6648959999999995E-7</c:v>
                </c:pt>
                <c:pt idx="42882">
                  <c:v>9.6645360000000001E-7</c:v>
                </c:pt>
                <c:pt idx="42883">
                  <c:v>9.6641760000000008E-7</c:v>
                </c:pt>
                <c:pt idx="42884">
                  <c:v>9.6638159999999993E-7</c:v>
                </c:pt>
                <c:pt idx="42885">
                  <c:v>9.6634559999999999E-7</c:v>
                </c:pt>
                <c:pt idx="42886">
                  <c:v>9.6630960000000006E-7</c:v>
                </c:pt>
                <c:pt idx="42887">
                  <c:v>9.6627370000000006E-7</c:v>
                </c:pt>
                <c:pt idx="42888">
                  <c:v>9.6623769999999992E-7</c:v>
                </c:pt>
                <c:pt idx="42889">
                  <c:v>9.6620169999999998E-7</c:v>
                </c:pt>
                <c:pt idx="42890">
                  <c:v>9.6616579999999999E-7</c:v>
                </c:pt>
                <c:pt idx="42891">
                  <c:v>9.6612980000000005E-7</c:v>
                </c:pt>
                <c:pt idx="42892">
                  <c:v>9.660937999999999E-7</c:v>
                </c:pt>
                <c:pt idx="42893">
                  <c:v>9.6605779999999997E-7</c:v>
                </c:pt>
                <c:pt idx="42894">
                  <c:v>9.6602189999999997E-7</c:v>
                </c:pt>
                <c:pt idx="42895">
                  <c:v>9.6598590000000004E-7</c:v>
                </c:pt>
                <c:pt idx="42896">
                  <c:v>9.659499000000001E-7</c:v>
                </c:pt>
                <c:pt idx="42897">
                  <c:v>9.6591389999999996E-7</c:v>
                </c:pt>
                <c:pt idx="42898">
                  <c:v>9.6587799999999996E-7</c:v>
                </c:pt>
                <c:pt idx="42899">
                  <c:v>9.6584190000000009E-7</c:v>
                </c:pt>
                <c:pt idx="42900">
                  <c:v>9.6580589999999994E-7</c:v>
                </c:pt>
                <c:pt idx="42901">
                  <c:v>9.6576999999999995E-7</c:v>
                </c:pt>
                <c:pt idx="42902">
                  <c:v>9.6573400000000001E-7</c:v>
                </c:pt>
                <c:pt idx="42903">
                  <c:v>9.6569800000000008E-7</c:v>
                </c:pt>
                <c:pt idx="42904">
                  <c:v>9.6566210000000008E-7</c:v>
                </c:pt>
                <c:pt idx="42905">
                  <c:v>9.6562609999999993E-7</c:v>
                </c:pt>
                <c:pt idx="42906">
                  <c:v>9.655901E-7</c:v>
                </c:pt>
                <c:pt idx="42907">
                  <c:v>9.655542E-7</c:v>
                </c:pt>
                <c:pt idx="42908">
                  <c:v>9.6551820000000007E-7</c:v>
                </c:pt>
                <c:pt idx="42909">
                  <c:v>9.6548230000000007E-7</c:v>
                </c:pt>
                <c:pt idx="42910">
                  <c:v>9.6544629999999993E-7</c:v>
                </c:pt>
                <c:pt idx="42911">
                  <c:v>9.6541039999999993E-7</c:v>
                </c:pt>
                <c:pt idx="42912">
                  <c:v>9.6537439999999999E-7</c:v>
                </c:pt>
                <c:pt idx="42913">
                  <c:v>9.653385E-7</c:v>
                </c:pt>
                <c:pt idx="42914">
                  <c:v>9.6530250000000006E-7</c:v>
                </c:pt>
                <c:pt idx="42915">
                  <c:v>9.6526660000000007E-7</c:v>
                </c:pt>
                <c:pt idx="42916">
                  <c:v>9.6523059999999992E-7</c:v>
                </c:pt>
                <c:pt idx="42917">
                  <c:v>9.6519469999999993E-7</c:v>
                </c:pt>
                <c:pt idx="42918">
                  <c:v>9.6515869999999999E-7</c:v>
                </c:pt>
                <c:pt idx="42919">
                  <c:v>9.6512279999999999E-7</c:v>
                </c:pt>
                <c:pt idx="42920">
                  <c:v>9.6508680000000006E-7</c:v>
                </c:pt>
                <c:pt idx="42921">
                  <c:v>9.6505090000000006E-7</c:v>
                </c:pt>
                <c:pt idx="42922">
                  <c:v>9.6501489999999992E-7</c:v>
                </c:pt>
                <c:pt idx="42923">
                  <c:v>9.6497899999999992E-7</c:v>
                </c:pt>
                <c:pt idx="42924">
                  <c:v>9.6494299999999999E-7</c:v>
                </c:pt>
                <c:pt idx="42925">
                  <c:v>9.6490700000000005E-7</c:v>
                </c:pt>
                <c:pt idx="42926">
                  <c:v>9.6487110000000006E-7</c:v>
                </c:pt>
                <c:pt idx="42927">
                  <c:v>9.6483509999999991E-7</c:v>
                </c:pt>
                <c:pt idx="42928">
                  <c:v>9.6479919999999991E-7</c:v>
                </c:pt>
                <c:pt idx="42929">
                  <c:v>9.6476319999999998E-7</c:v>
                </c:pt>
                <c:pt idx="42930">
                  <c:v>9.6472729999999998E-7</c:v>
                </c:pt>
                <c:pt idx="42931">
                  <c:v>9.6469139999999999E-7</c:v>
                </c:pt>
                <c:pt idx="42932">
                  <c:v>9.6465540000000005E-7</c:v>
                </c:pt>
                <c:pt idx="42933">
                  <c:v>9.6461950000000006E-7</c:v>
                </c:pt>
                <c:pt idx="42934">
                  <c:v>9.6458360000000006E-7</c:v>
                </c:pt>
                <c:pt idx="42935">
                  <c:v>9.6454759999999991E-7</c:v>
                </c:pt>
                <c:pt idx="42936">
                  <c:v>9.6451159999999998E-7</c:v>
                </c:pt>
                <c:pt idx="42937">
                  <c:v>9.6447569999999998E-7</c:v>
                </c:pt>
                <c:pt idx="42938">
                  <c:v>9.6443970000000005E-7</c:v>
                </c:pt>
                <c:pt idx="42939">
                  <c:v>9.644036999999999E-7</c:v>
                </c:pt>
                <c:pt idx="42940">
                  <c:v>9.6436779999999991E-7</c:v>
                </c:pt>
                <c:pt idx="42941">
                  <c:v>9.6433179999999997E-7</c:v>
                </c:pt>
                <c:pt idx="42942">
                  <c:v>9.6429589999999998E-7</c:v>
                </c:pt>
                <c:pt idx="42943">
                  <c:v>9.6425990000000004E-7</c:v>
                </c:pt>
                <c:pt idx="42944">
                  <c:v>9.6422400000000005E-7</c:v>
                </c:pt>
                <c:pt idx="42945">
                  <c:v>9.641879999999999E-7</c:v>
                </c:pt>
                <c:pt idx="42946">
                  <c:v>9.641520999999999E-7</c:v>
                </c:pt>
                <c:pt idx="42947">
                  <c:v>9.6411609999999997E-7</c:v>
                </c:pt>
                <c:pt idx="42948">
                  <c:v>9.6408019999999997E-7</c:v>
                </c:pt>
                <c:pt idx="42949">
                  <c:v>9.6404429999999998E-7</c:v>
                </c:pt>
                <c:pt idx="42950">
                  <c:v>9.6400830000000004E-7</c:v>
                </c:pt>
                <c:pt idx="42951">
                  <c:v>9.6397240000000005E-7</c:v>
                </c:pt>
                <c:pt idx="42952">
                  <c:v>9.639363999999999E-7</c:v>
                </c:pt>
                <c:pt idx="42953">
                  <c:v>9.639004999999999E-7</c:v>
                </c:pt>
                <c:pt idx="42954">
                  <c:v>9.6398110000000005E-7</c:v>
                </c:pt>
                <c:pt idx="42955">
                  <c:v>9.639018999999999E-7</c:v>
                </c:pt>
                <c:pt idx="42956">
                  <c:v>9.6385889999999998E-7</c:v>
                </c:pt>
                <c:pt idx="42957">
                  <c:v>9.6382470000000001E-7</c:v>
                </c:pt>
                <c:pt idx="42958">
                  <c:v>9.6378709999999999E-7</c:v>
                </c:pt>
                <c:pt idx="42959">
                  <c:v>9.6374679999999992E-7</c:v>
                </c:pt>
                <c:pt idx="42960">
                  <c:v>9.6370559999999997E-7</c:v>
                </c:pt>
                <c:pt idx="42961">
                  <c:v>9.6366309999999996E-7</c:v>
                </c:pt>
                <c:pt idx="42962">
                  <c:v>9.6361970000000007E-7</c:v>
                </c:pt>
                <c:pt idx="42963">
                  <c:v>9.6357699999999997E-7</c:v>
                </c:pt>
                <c:pt idx="42964">
                  <c:v>9.6353489999999993E-7</c:v>
                </c:pt>
                <c:pt idx="42965">
                  <c:v>9.6349150000000005E-7</c:v>
                </c:pt>
                <c:pt idx="42966">
                  <c:v>9.6344720000000007E-7</c:v>
                </c:pt>
                <c:pt idx="42967">
                  <c:v>9.6340470000000007E-7</c:v>
                </c:pt>
                <c:pt idx="42968">
                  <c:v>9.6336530000000008E-7</c:v>
                </c:pt>
                <c:pt idx="42969">
                  <c:v>9.6332919999999999E-7</c:v>
                </c:pt>
                <c:pt idx="42970">
                  <c:v>9.6329609999999999E-7</c:v>
                </c:pt>
                <c:pt idx="42971">
                  <c:v>9.6326530000000007E-7</c:v>
                </c:pt>
                <c:pt idx="42972">
                  <c:v>9.6323589999999994E-7</c:v>
                </c:pt>
                <c:pt idx="42973">
                  <c:v>9.6320680000000005E-7</c:v>
                </c:pt>
                <c:pt idx="42974">
                  <c:v>9.6317729999999997E-7</c:v>
                </c:pt>
                <c:pt idx="42975">
                  <c:v>9.6314650000000005E-7</c:v>
                </c:pt>
                <c:pt idx="42976">
                  <c:v>9.6311410000000005E-7</c:v>
                </c:pt>
                <c:pt idx="42977">
                  <c:v>9.6308000000000002E-7</c:v>
                </c:pt>
                <c:pt idx="42978">
                  <c:v>9.6304419999999996E-7</c:v>
                </c:pt>
                <c:pt idx="42979">
                  <c:v>9.6300710000000006E-7</c:v>
                </c:pt>
                <c:pt idx="42980">
                  <c:v>9.6296889999999998E-7</c:v>
                </c:pt>
                <c:pt idx="42981">
                  <c:v>9.6293010000000005E-7</c:v>
                </c:pt>
                <c:pt idx="42982">
                  <c:v>9.6289089999999994E-7</c:v>
                </c:pt>
                <c:pt idx="42983">
                  <c:v>9.6285189999999993E-7</c:v>
                </c:pt>
                <c:pt idx="42984">
                  <c:v>9.6281319999999994E-7</c:v>
                </c:pt>
                <c:pt idx="42985">
                  <c:v>9.6277510000000001E-7</c:v>
                </c:pt>
                <c:pt idx="42986">
                  <c:v>9.6273759999999993E-7</c:v>
                </c:pt>
                <c:pt idx="42987">
                  <c:v>9.6270099999999993E-7</c:v>
                </c:pt>
                <c:pt idx="42988">
                  <c:v>9.62665E-7</c:v>
                </c:pt>
                <c:pt idx="42989">
                  <c:v>9.6262959999999991E-7</c:v>
                </c:pt>
                <c:pt idx="42990">
                  <c:v>9.625946E-7</c:v>
                </c:pt>
                <c:pt idx="42991">
                  <c:v>9.6256000000000006E-7</c:v>
                </c:pt>
                <c:pt idx="42992">
                  <c:v>9.6252539999999991E-7</c:v>
                </c:pt>
                <c:pt idx="42993">
                  <c:v>9.6249079999999998E-7</c:v>
                </c:pt>
                <c:pt idx="42994">
                  <c:v>9.6245599999999995E-7</c:v>
                </c:pt>
                <c:pt idx="42995">
                  <c:v>9.6242079999999995E-7</c:v>
                </c:pt>
                <c:pt idx="42996">
                  <c:v>9.6238529999999992E-7</c:v>
                </c:pt>
                <c:pt idx="42997">
                  <c:v>9.6234950000000008E-7</c:v>
                </c:pt>
                <c:pt idx="42998">
                  <c:v>9.6231339999999999E-7</c:v>
                </c:pt>
                <c:pt idx="42999">
                  <c:v>9.6227719999999997E-7</c:v>
                </c:pt>
                <c:pt idx="43000">
                  <c:v>9.6224080000000006E-7</c:v>
                </c:pt>
                <c:pt idx="43001">
                  <c:v>9.6220420000000007E-7</c:v>
                </c:pt>
                <c:pt idx="43002">
                  <c:v>9.6216760000000007E-7</c:v>
                </c:pt>
                <c:pt idx="43003">
                  <c:v>9.6213100000000008E-7</c:v>
                </c:pt>
                <c:pt idx="43004">
                  <c:v>9.6209440000000009E-7</c:v>
                </c:pt>
                <c:pt idx="43005">
                  <c:v>9.6205780000000009E-7</c:v>
                </c:pt>
                <c:pt idx="43006">
                  <c:v>9.6202139999999998E-7</c:v>
                </c:pt>
                <c:pt idx="43007">
                  <c:v>9.6198510000000001E-7</c:v>
                </c:pt>
                <c:pt idx="43008">
                  <c:v>9.6194889999999999E-7</c:v>
                </c:pt>
                <c:pt idx="43009">
                  <c:v>9.619127999999999E-7</c:v>
                </c:pt>
                <c:pt idx="43010">
                  <c:v>9.6187679999999997E-7</c:v>
                </c:pt>
                <c:pt idx="43011">
                  <c:v>9.6184080000000003E-7</c:v>
                </c:pt>
                <c:pt idx="43012">
                  <c:v>9.618048000000001E-7</c:v>
                </c:pt>
                <c:pt idx="43013">
                  <c:v>9.6176879999999995E-7</c:v>
                </c:pt>
                <c:pt idx="43014">
                  <c:v>9.6173280000000002E-7</c:v>
                </c:pt>
                <c:pt idx="43015">
                  <c:v>9.6169669999999993E-7</c:v>
                </c:pt>
                <c:pt idx="43016">
                  <c:v>9.6166060000000006E-7</c:v>
                </c:pt>
                <c:pt idx="43017">
                  <c:v>9.6162440000000003E-7</c:v>
                </c:pt>
                <c:pt idx="43018">
                  <c:v>9.6158810000000007E-7</c:v>
                </c:pt>
                <c:pt idx="43019">
                  <c:v>9.615518000000001E-7</c:v>
                </c:pt>
                <c:pt idx="43020">
                  <c:v>9.6151549999999993E-7</c:v>
                </c:pt>
                <c:pt idx="43021">
                  <c:v>9.6147910000000002E-7</c:v>
                </c:pt>
                <c:pt idx="43022">
                  <c:v>9.6144269999999991E-7</c:v>
                </c:pt>
                <c:pt idx="43023">
                  <c:v>9.614063E-7</c:v>
                </c:pt>
                <c:pt idx="43024">
                  <c:v>9.6136979999999995E-7</c:v>
                </c:pt>
                <c:pt idx="43025">
                  <c:v>9.6133340000000004E-7</c:v>
                </c:pt>
                <c:pt idx="43026">
                  <c:v>9.6129699999999993E-7</c:v>
                </c:pt>
                <c:pt idx="43027">
                  <c:v>9.6126060000000003E-7</c:v>
                </c:pt>
                <c:pt idx="43028">
                  <c:v>9.6122430000000006E-7</c:v>
                </c:pt>
                <c:pt idx="43029">
                  <c:v>9.611880000000001E-7</c:v>
                </c:pt>
                <c:pt idx="43030">
                  <c:v>9.6115169999999992E-7</c:v>
                </c:pt>
                <c:pt idx="43031">
                  <c:v>9.6111539999999996E-7</c:v>
                </c:pt>
                <c:pt idx="43032">
                  <c:v>9.6107919999999993E-7</c:v>
                </c:pt>
                <c:pt idx="43033">
                  <c:v>9.6104289999999997E-7</c:v>
                </c:pt>
                <c:pt idx="43034">
                  <c:v>9.610066E-7</c:v>
                </c:pt>
                <c:pt idx="43035">
                  <c:v>9.609702000000001E-7</c:v>
                </c:pt>
                <c:pt idx="43036">
                  <c:v>9.6093389999999992E-7</c:v>
                </c:pt>
                <c:pt idx="43037">
                  <c:v>9.6089750000000002E-7</c:v>
                </c:pt>
                <c:pt idx="43038">
                  <c:v>9.6086099999999996E-7</c:v>
                </c:pt>
                <c:pt idx="43039">
                  <c:v>9.6082460000000006E-7</c:v>
                </c:pt>
                <c:pt idx="43040">
                  <c:v>9.6078819999999995E-7</c:v>
                </c:pt>
                <c:pt idx="43041">
                  <c:v>9.607517000000001E-7</c:v>
                </c:pt>
                <c:pt idx="43042">
                  <c:v>9.6071529999999999E-7</c:v>
                </c:pt>
                <c:pt idx="43043">
                  <c:v>9.6067890000000008E-7</c:v>
                </c:pt>
                <c:pt idx="43044">
                  <c:v>9.6064240000000003E-7</c:v>
                </c:pt>
                <c:pt idx="43045">
                  <c:v>9.6060589999999997E-7</c:v>
                </c:pt>
                <c:pt idx="43046">
                  <c:v>9.6056950000000007E-7</c:v>
                </c:pt>
                <c:pt idx="43047">
                  <c:v>9.6053300000000002E-7</c:v>
                </c:pt>
                <c:pt idx="43048">
                  <c:v>9.604965999999999E-7</c:v>
                </c:pt>
                <c:pt idx="43049">
                  <c:v>9.6046010000000006E-7</c:v>
                </c:pt>
                <c:pt idx="43050">
                  <c:v>9.604236E-7</c:v>
                </c:pt>
                <c:pt idx="43051">
                  <c:v>9.6038709999999995E-7</c:v>
                </c:pt>
                <c:pt idx="43052">
                  <c:v>9.6035070000000004E-7</c:v>
                </c:pt>
                <c:pt idx="43053">
                  <c:v>9.6031419999999999E-7</c:v>
                </c:pt>
                <c:pt idx="43054">
                  <c:v>9.6027769999999994E-7</c:v>
                </c:pt>
                <c:pt idx="43055">
                  <c:v>9.6024120000000009E-7</c:v>
                </c:pt>
                <c:pt idx="43056">
                  <c:v>9.6020470000000004E-7</c:v>
                </c:pt>
                <c:pt idx="43057">
                  <c:v>9.6016819999999998E-7</c:v>
                </c:pt>
                <c:pt idx="43058">
                  <c:v>9.6013159999999999E-7</c:v>
                </c:pt>
                <c:pt idx="43059">
                  <c:v>9.6009509999999993E-7</c:v>
                </c:pt>
                <c:pt idx="43060">
                  <c:v>9.6005849999999994E-7</c:v>
                </c:pt>
                <c:pt idx="43061">
                  <c:v>9.600220000000001E-7</c:v>
                </c:pt>
                <c:pt idx="43062">
                  <c:v>9.599854000000001E-7</c:v>
                </c:pt>
                <c:pt idx="43063">
                  <c:v>9.5994890000000005E-7</c:v>
                </c:pt>
                <c:pt idx="43064">
                  <c:v>9.5991230000000006E-7</c:v>
                </c:pt>
                <c:pt idx="43065">
                  <c:v>9.5987570000000006E-7</c:v>
                </c:pt>
                <c:pt idx="43066">
                  <c:v>9.5983910000000007E-7</c:v>
                </c:pt>
                <c:pt idx="43067">
                  <c:v>9.5980250000000007E-7</c:v>
                </c:pt>
                <c:pt idx="43068">
                  <c:v>9.5976590000000008E-7</c:v>
                </c:pt>
                <c:pt idx="43069">
                  <c:v>9.5972930000000009E-7</c:v>
                </c:pt>
                <c:pt idx="43070">
                  <c:v>9.5969270000000009E-7</c:v>
                </c:pt>
                <c:pt idx="43071">
                  <c:v>9.596561000000001E-7</c:v>
                </c:pt>
                <c:pt idx="43072">
                  <c:v>9.596195000000001E-7</c:v>
                </c:pt>
                <c:pt idx="43073">
                  <c:v>9.595828999999999E-7</c:v>
                </c:pt>
                <c:pt idx="43074">
                  <c:v>9.5954629999999991E-7</c:v>
                </c:pt>
                <c:pt idx="43075">
                  <c:v>9.5950969999999991E-7</c:v>
                </c:pt>
                <c:pt idx="43076">
                  <c:v>9.5947299999999998E-7</c:v>
                </c:pt>
                <c:pt idx="43077">
                  <c:v>9.5943639999999998E-7</c:v>
                </c:pt>
                <c:pt idx="43078">
                  <c:v>9.5939970000000005E-7</c:v>
                </c:pt>
                <c:pt idx="43079">
                  <c:v>9.5936299999999991E-7</c:v>
                </c:pt>
                <c:pt idx="43080">
                  <c:v>9.5932629999999997E-7</c:v>
                </c:pt>
                <c:pt idx="43081">
                  <c:v>9.5928960000000004E-7</c:v>
                </c:pt>
                <c:pt idx="43082">
                  <c:v>9.592528999999999E-7</c:v>
                </c:pt>
                <c:pt idx="43083">
                  <c:v>9.592162999999999E-7</c:v>
                </c:pt>
                <c:pt idx="43084">
                  <c:v>9.5917959999999997E-7</c:v>
                </c:pt>
                <c:pt idx="43085">
                  <c:v>9.5914290000000004E-7</c:v>
                </c:pt>
                <c:pt idx="43086">
                  <c:v>9.591062000000001E-7</c:v>
                </c:pt>
                <c:pt idx="43087">
                  <c:v>9.5906940000000002E-7</c:v>
                </c:pt>
                <c:pt idx="43088">
                  <c:v>9.5903270000000009E-7</c:v>
                </c:pt>
                <c:pt idx="43089">
                  <c:v>9.5899599999999994E-7</c:v>
                </c:pt>
                <c:pt idx="43090">
                  <c:v>9.5895930000000001E-7</c:v>
                </c:pt>
                <c:pt idx="43091">
                  <c:v>9.5892249999999992E-7</c:v>
                </c:pt>
                <c:pt idx="43092">
                  <c:v>9.5888579999999999E-7</c:v>
                </c:pt>
                <c:pt idx="43093">
                  <c:v>9.5884899999999991E-7</c:v>
                </c:pt>
                <c:pt idx="43094">
                  <c:v>9.5881229999999997E-7</c:v>
                </c:pt>
                <c:pt idx="43095">
                  <c:v>9.587755000000001E-7</c:v>
                </c:pt>
                <c:pt idx="43096">
                  <c:v>9.5873870000000002E-7</c:v>
                </c:pt>
                <c:pt idx="43097">
                  <c:v>9.5870200000000008E-7</c:v>
                </c:pt>
                <c:pt idx="43098">
                  <c:v>9.586652E-7</c:v>
                </c:pt>
                <c:pt idx="43099">
                  <c:v>9.5862839999999992E-7</c:v>
                </c:pt>
                <c:pt idx="43100">
                  <c:v>9.5859169999999998E-7</c:v>
                </c:pt>
                <c:pt idx="43101">
                  <c:v>9.585548999999999E-7</c:v>
                </c:pt>
                <c:pt idx="43102">
                  <c:v>9.5851810000000003E-7</c:v>
                </c:pt>
                <c:pt idx="43103">
                  <c:v>9.5848129999999994E-7</c:v>
                </c:pt>
                <c:pt idx="43104">
                  <c:v>9.5844450000000007E-7</c:v>
                </c:pt>
                <c:pt idx="43105">
                  <c:v>9.5840769999999999E-7</c:v>
                </c:pt>
                <c:pt idx="43106">
                  <c:v>9.583708999999999E-7</c:v>
                </c:pt>
                <c:pt idx="43107">
                  <c:v>9.5833410000000003E-7</c:v>
                </c:pt>
                <c:pt idx="43108">
                  <c:v>9.5829720000000001E-7</c:v>
                </c:pt>
                <c:pt idx="43109">
                  <c:v>9.5826050000000007E-7</c:v>
                </c:pt>
                <c:pt idx="43110">
                  <c:v>9.5822369999999999E-7</c:v>
                </c:pt>
                <c:pt idx="43111">
                  <c:v>9.581868999999999E-7</c:v>
                </c:pt>
                <c:pt idx="43112">
                  <c:v>9.5815010000000003E-7</c:v>
                </c:pt>
                <c:pt idx="43113">
                  <c:v>9.5811329999999995E-7</c:v>
                </c:pt>
                <c:pt idx="43114">
                  <c:v>9.5807650000000008E-7</c:v>
                </c:pt>
                <c:pt idx="43115">
                  <c:v>9.5803969999999999E-7</c:v>
                </c:pt>
                <c:pt idx="43116">
                  <c:v>9.5800289999999991E-7</c:v>
                </c:pt>
                <c:pt idx="43117">
                  <c:v>9.5796610000000004E-7</c:v>
                </c:pt>
                <c:pt idx="43118">
                  <c:v>9.5792920000000001E-7</c:v>
                </c:pt>
                <c:pt idx="43119">
                  <c:v>9.5789239999999993E-7</c:v>
                </c:pt>
                <c:pt idx="43120">
                  <c:v>9.578554999999999E-7</c:v>
                </c:pt>
                <c:pt idx="43121">
                  <c:v>9.5781860000000009E-7</c:v>
                </c:pt>
                <c:pt idx="43122">
                  <c:v>9.5778180000000001E-7</c:v>
                </c:pt>
                <c:pt idx="43123">
                  <c:v>9.5774489999999999E-7</c:v>
                </c:pt>
                <c:pt idx="43124">
                  <c:v>9.577080999999999E-7</c:v>
                </c:pt>
                <c:pt idx="43125">
                  <c:v>9.5767120000000009E-7</c:v>
                </c:pt>
                <c:pt idx="43126">
                  <c:v>9.5763430000000007E-7</c:v>
                </c:pt>
                <c:pt idx="43127">
                  <c:v>9.5759749999999998E-7</c:v>
                </c:pt>
                <c:pt idx="43128">
                  <c:v>9.5756059999999996E-7</c:v>
                </c:pt>
                <c:pt idx="43129">
                  <c:v>9.5752380000000009E-7</c:v>
                </c:pt>
                <c:pt idx="43130">
                  <c:v>9.5748690000000006E-7</c:v>
                </c:pt>
                <c:pt idx="43131">
                  <c:v>9.5745009999999998E-7</c:v>
                </c:pt>
                <c:pt idx="43132">
                  <c:v>9.5741319999999996E-7</c:v>
                </c:pt>
                <c:pt idx="43133">
                  <c:v>9.5737640000000008E-7</c:v>
                </c:pt>
                <c:pt idx="43134">
                  <c:v>9.5733950000000006E-7</c:v>
                </c:pt>
                <c:pt idx="43135">
                  <c:v>9.5730269999999998E-7</c:v>
                </c:pt>
                <c:pt idx="43136">
                  <c:v>9.5726579999999995E-7</c:v>
                </c:pt>
                <c:pt idx="43137">
                  <c:v>9.5722889999999993E-7</c:v>
                </c:pt>
                <c:pt idx="43138">
                  <c:v>9.5719199999999991E-7</c:v>
                </c:pt>
                <c:pt idx="43139">
                  <c:v>9.5715510000000009E-7</c:v>
                </c:pt>
                <c:pt idx="43140">
                  <c:v>9.5711830000000001E-7</c:v>
                </c:pt>
                <c:pt idx="43141">
                  <c:v>9.5708139999999999E-7</c:v>
                </c:pt>
                <c:pt idx="43142">
                  <c:v>9.5704449999999996E-7</c:v>
                </c:pt>
                <c:pt idx="43143">
                  <c:v>9.5700759999999994E-7</c:v>
                </c:pt>
                <c:pt idx="43144">
                  <c:v>9.5697080000000007E-7</c:v>
                </c:pt>
                <c:pt idx="43145">
                  <c:v>9.5693390000000005E-7</c:v>
                </c:pt>
                <c:pt idx="43146">
                  <c:v>9.5689700000000002E-7</c:v>
                </c:pt>
                <c:pt idx="43147">
                  <c:v>9.568601E-7</c:v>
                </c:pt>
                <c:pt idx="43148">
                  <c:v>9.5682329999999991E-7</c:v>
                </c:pt>
                <c:pt idx="43149">
                  <c:v>9.567864000000001E-7</c:v>
                </c:pt>
                <c:pt idx="43150">
                  <c:v>9.5674950000000008E-7</c:v>
                </c:pt>
                <c:pt idx="43151">
                  <c:v>9.567127E-7</c:v>
                </c:pt>
                <c:pt idx="43152">
                  <c:v>9.5667579999999997E-7</c:v>
                </c:pt>
                <c:pt idx="43153">
                  <c:v>9.566390000000001E-7</c:v>
                </c:pt>
                <c:pt idx="43154">
                  <c:v>9.5660210000000008E-7</c:v>
                </c:pt>
                <c:pt idx="43155">
                  <c:v>9.5656529999999999E-7</c:v>
                </c:pt>
                <c:pt idx="43156">
                  <c:v>9.5652839999999997E-7</c:v>
                </c:pt>
                <c:pt idx="43157">
                  <c:v>9.564916000000001E-7</c:v>
                </c:pt>
                <c:pt idx="43158">
                  <c:v>9.5645470000000007E-7</c:v>
                </c:pt>
                <c:pt idx="43159">
                  <c:v>9.5641780000000005E-7</c:v>
                </c:pt>
                <c:pt idx="43160">
                  <c:v>9.5638090000000003E-7</c:v>
                </c:pt>
                <c:pt idx="43161">
                  <c:v>9.5634409999999994E-7</c:v>
                </c:pt>
                <c:pt idx="43162">
                  <c:v>9.5630719999999992E-7</c:v>
                </c:pt>
                <c:pt idx="43163">
                  <c:v>9.5627040000000005E-7</c:v>
                </c:pt>
                <c:pt idx="43164">
                  <c:v>9.5623350000000002E-7</c:v>
                </c:pt>
                <c:pt idx="43165">
                  <c:v>9.5619669999999994E-7</c:v>
                </c:pt>
                <c:pt idx="43166">
                  <c:v>9.5615990000000007E-7</c:v>
                </c:pt>
                <c:pt idx="43167">
                  <c:v>9.5612300000000004E-7</c:v>
                </c:pt>
                <c:pt idx="43168">
                  <c:v>9.5608619999999996E-7</c:v>
                </c:pt>
                <c:pt idx="43169">
                  <c:v>9.5604929999999994E-7</c:v>
                </c:pt>
                <c:pt idx="43170">
                  <c:v>9.5601250000000006E-7</c:v>
                </c:pt>
                <c:pt idx="43171">
                  <c:v>9.5597569999999998E-7</c:v>
                </c:pt>
                <c:pt idx="43172">
                  <c:v>9.5593879999999996E-7</c:v>
                </c:pt>
                <c:pt idx="43173">
                  <c:v>9.5590200000000008E-7</c:v>
                </c:pt>
                <c:pt idx="43174">
                  <c:v>9.558652E-7</c:v>
                </c:pt>
                <c:pt idx="43175">
                  <c:v>9.5582839999999992E-7</c:v>
                </c:pt>
                <c:pt idx="43176">
                  <c:v>9.5579160000000004E-7</c:v>
                </c:pt>
                <c:pt idx="43177">
                  <c:v>9.5575479999999996E-7</c:v>
                </c:pt>
                <c:pt idx="43178">
                  <c:v>9.5571789999999994E-7</c:v>
                </c:pt>
                <c:pt idx="43179">
                  <c:v>9.5568099999999991E-7</c:v>
                </c:pt>
                <c:pt idx="43180">
                  <c:v>9.5564420000000004E-7</c:v>
                </c:pt>
                <c:pt idx="43181">
                  <c:v>9.5560730000000002E-7</c:v>
                </c:pt>
                <c:pt idx="43182">
                  <c:v>9.5557039999999999E-7</c:v>
                </c:pt>
                <c:pt idx="43183">
                  <c:v>9.5553359999999991E-7</c:v>
                </c:pt>
                <c:pt idx="43184">
                  <c:v>9.5549680000000004E-7</c:v>
                </c:pt>
                <c:pt idx="43185">
                  <c:v>9.5545999999999995E-7</c:v>
                </c:pt>
                <c:pt idx="43186">
                  <c:v>9.5542320000000008E-7</c:v>
                </c:pt>
                <c:pt idx="43187">
                  <c:v>9.5538630000000006E-7</c:v>
                </c:pt>
                <c:pt idx="43188">
                  <c:v>9.5534949999999997E-7</c:v>
                </c:pt>
                <c:pt idx="43189">
                  <c:v>9.553127000000001E-7</c:v>
                </c:pt>
                <c:pt idx="43190">
                  <c:v>9.5527590000000002E-7</c:v>
                </c:pt>
                <c:pt idx="43191">
                  <c:v>9.5523899999999999E-7</c:v>
                </c:pt>
                <c:pt idx="43192">
                  <c:v>9.5520219999999991E-7</c:v>
                </c:pt>
                <c:pt idx="43193">
                  <c:v>9.551653000000001E-7</c:v>
                </c:pt>
                <c:pt idx="43194">
                  <c:v>9.5512850000000002E-7</c:v>
                </c:pt>
                <c:pt idx="43195">
                  <c:v>9.5509169999999993E-7</c:v>
                </c:pt>
                <c:pt idx="43196">
                  <c:v>9.5505490000000006E-7</c:v>
                </c:pt>
                <c:pt idx="43197">
                  <c:v>9.5501800000000004E-7</c:v>
                </c:pt>
                <c:pt idx="43198">
                  <c:v>9.5498119999999995E-7</c:v>
                </c:pt>
                <c:pt idx="43199">
                  <c:v>9.5494440000000008E-7</c:v>
                </c:pt>
                <c:pt idx="43200">
                  <c:v>9.5490759999999999E-7</c:v>
                </c:pt>
                <c:pt idx="43201">
                  <c:v>9.5487079999999991E-7</c:v>
                </c:pt>
                <c:pt idx="43202">
                  <c:v>9.5483400000000004E-7</c:v>
                </c:pt>
                <c:pt idx="43203">
                  <c:v>9.5479719999999995E-7</c:v>
                </c:pt>
                <c:pt idx="43204">
                  <c:v>9.5476029999999993E-7</c:v>
                </c:pt>
                <c:pt idx="43205">
                  <c:v>9.5472350000000006E-7</c:v>
                </c:pt>
                <c:pt idx="43206">
                  <c:v>9.5468669999999997E-7</c:v>
                </c:pt>
                <c:pt idx="43207">
                  <c:v>9.546499000000001E-7</c:v>
                </c:pt>
                <c:pt idx="43208">
                  <c:v>9.5461310000000002E-7</c:v>
                </c:pt>
                <c:pt idx="43209">
                  <c:v>9.5457629999999993E-7</c:v>
                </c:pt>
                <c:pt idx="43210">
                  <c:v>9.5453950000000006E-7</c:v>
                </c:pt>
                <c:pt idx="43211">
                  <c:v>9.5450269999999998E-7</c:v>
                </c:pt>
                <c:pt idx="43212">
                  <c:v>9.5446590000000011E-7</c:v>
                </c:pt>
                <c:pt idx="43213">
                  <c:v>9.5442910000000002E-7</c:v>
                </c:pt>
                <c:pt idx="43214">
                  <c:v>9.5439229999999994E-7</c:v>
                </c:pt>
                <c:pt idx="43215">
                  <c:v>9.5435550000000007E-7</c:v>
                </c:pt>
                <c:pt idx="43216">
                  <c:v>9.5431869999999998E-7</c:v>
                </c:pt>
                <c:pt idx="43217">
                  <c:v>9.542818999999999E-7</c:v>
                </c:pt>
                <c:pt idx="43218">
                  <c:v>9.5424510000000002E-7</c:v>
                </c:pt>
                <c:pt idx="43219">
                  <c:v>9.5420829999999994E-7</c:v>
                </c:pt>
                <c:pt idx="43220">
                  <c:v>9.5417160000000001E-7</c:v>
                </c:pt>
                <c:pt idx="43221">
                  <c:v>9.5413479999999992E-7</c:v>
                </c:pt>
                <c:pt idx="43222">
                  <c:v>9.5409800000000005E-7</c:v>
                </c:pt>
                <c:pt idx="43223">
                  <c:v>9.5406129999999991E-7</c:v>
                </c:pt>
                <c:pt idx="43224">
                  <c:v>9.5402450000000003E-7</c:v>
                </c:pt>
                <c:pt idx="43225">
                  <c:v>9.5398769999999995E-7</c:v>
                </c:pt>
                <c:pt idx="43226">
                  <c:v>9.5395090000000008E-7</c:v>
                </c:pt>
                <c:pt idx="43227">
                  <c:v>9.5391409999999999E-7</c:v>
                </c:pt>
                <c:pt idx="43228">
                  <c:v>9.5387740000000006E-7</c:v>
                </c:pt>
                <c:pt idx="43229">
                  <c:v>9.5384059999999998E-7</c:v>
                </c:pt>
                <c:pt idx="43230">
                  <c:v>9.538038000000001E-7</c:v>
                </c:pt>
                <c:pt idx="43231">
                  <c:v>9.5376700000000002E-7</c:v>
                </c:pt>
                <c:pt idx="43232">
                  <c:v>9.5373030000000009E-7</c:v>
                </c:pt>
                <c:pt idx="43233">
                  <c:v>9.536935E-7</c:v>
                </c:pt>
                <c:pt idx="43234">
                  <c:v>9.5365670000000002E-7</c:v>
                </c:pt>
                <c:pt idx="43235">
                  <c:v>9.5361999999999999E-7</c:v>
                </c:pt>
                <c:pt idx="43236">
                  <c:v>9.5358330000000005E-7</c:v>
                </c:pt>
                <c:pt idx="43237">
                  <c:v>9.5354649999999997E-7</c:v>
                </c:pt>
                <c:pt idx="43238">
                  <c:v>9.5350980000000004E-7</c:v>
                </c:pt>
                <c:pt idx="43239">
                  <c:v>9.5347299999999995E-7</c:v>
                </c:pt>
                <c:pt idx="43240">
                  <c:v>9.5343630000000002E-7</c:v>
                </c:pt>
                <c:pt idx="43241">
                  <c:v>9.5339959999999998E-7</c:v>
                </c:pt>
                <c:pt idx="43242">
                  <c:v>9.5336290000000005E-7</c:v>
                </c:pt>
                <c:pt idx="43243">
                  <c:v>9.5332609999999996E-7</c:v>
                </c:pt>
                <c:pt idx="43244">
                  <c:v>9.5328940000000003E-7</c:v>
                </c:pt>
                <c:pt idx="43245">
                  <c:v>9.5325260000000005E-7</c:v>
                </c:pt>
                <c:pt idx="43246">
                  <c:v>9.5321590000000001E-7</c:v>
                </c:pt>
                <c:pt idx="43247">
                  <c:v>9.5317919999999997E-7</c:v>
                </c:pt>
                <c:pt idx="43248">
                  <c:v>9.5314239999999999E-7</c:v>
                </c:pt>
                <c:pt idx="43249">
                  <c:v>9.5310569999999996E-7</c:v>
                </c:pt>
                <c:pt idx="43250">
                  <c:v>9.5306900000000002E-7</c:v>
                </c:pt>
                <c:pt idx="43251">
                  <c:v>9.5303229999999998E-7</c:v>
                </c:pt>
                <c:pt idx="43252">
                  <c:v>9.5299560000000005E-7</c:v>
                </c:pt>
                <c:pt idx="43253">
                  <c:v>9.5295899999999995E-7</c:v>
                </c:pt>
                <c:pt idx="43254">
                  <c:v>9.5292230000000002E-7</c:v>
                </c:pt>
                <c:pt idx="43255">
                  <c:v>9.5288559999999998E-7</c:v>
                </c:pt>
                <c:pt idx="43256">
                  <c:v>9.5284890000000005E-7</c:v>
                </c:pt>
                <c:pt idx="43257">
                  <c:v>9.5281220000000001E-7</c:v>
                </c:pt>
                <c:pt idx="43258">
                  <c:v>9.5277549999999997E-7</c:v>
                </c:pt>
                <c:pt idx="43259">
                  <c:v>9.5273880000000003E-7</c:v>
                </c:pt>
                <c:pt idx="43260">
                  <c:v>9.5270220000000004E-7</c:v>
                </c:pt>
                <c:pt idx="43261">
                  <c:v>9.526655E-7</c:v>
                </c:pt>
                <c:pt idx="43262">
                  <c:v>9.5262879999999996E-7</c:v>
                </c:pt>
                <c:pt idx="43263">
                  <c:v>9.5259210000000003E-7</c:v>
                </c:pt>
                <c:pt idx="43264">
                  <c:v>9.5255550000000004E-7</c:v>
                </c:pt>
                <c:pt idx="43265">
                  <c:v>9.525188E-7</c:v>
                </c:pt>
                <c:pt idx="43266">
                  <c:v>9.524822E-7</c:v>
                </c:pt>
                <c:pt idx="43267">
                  <c:v>9.5244549999999996E-7</c:v>
                </c:pt>
                <c:pt idx="43268">
                  <c:v>9.5240889999999997E-7</c:v>
                </c:pt>
                <c:pt idx="43269">
                  <c:v>9.5237220000000004E-7</c:v>
                </c:pt>
                <c:pt idx="43270">
                  <c:v>9.5233560000000004E-7</c:v>
                </c:pt>
                <c:pt idx="43271">
                  <c:v>9.522989E-7</c:v>
                </c:pt>
                <c:pt idx="43272">
                  <c:v>9.5226230000000001E-7</c:v>
                </c:pt>
                <c:pt idx="43273">
                  <c:v>9.5222570000000002E-7</c:v>
                </c:pt>
                <c:pt idx="43274">
                  <c:v>9.5218910000000002E-7</c:v>
                </c:pt>
                <c:pt idx="43275">
                  <c:v>9.5215239999999998E-7</c:v>
                </c:pt>
                <c:pt idx="43276">
                  <c:v>9.5211579999999999E-7</c:v>
                </c:pt>
                <c:pt idx="43277">
                  <c:v>9.520792E-7</c:v>
                </c:pt>
                <c:pt idx="43278">
                  <c:v>9.520426E-7</c:v>
                </c:pt>
                <c:pt idx="43279">
                  <c:v>9.5200600000000001E-7</c:v>
                </c:pt>
                <c:pt idx="43280">
                  <c:v>9.5196940000000001E-7</c:v>
                </c:pt>
                <c:pt idx="43281">
                  <c:v>9.5193280000000002E-7</c:v>
                </c:pt>
                <c:pt idx="43282">
                  <c:v>9.5189620000000003E-7</c:v>
                </c:pt>
                <c:pt idx="43283">
                  <c:v>9.5185960000000003E-7</c:v>
                </c:pt>
                <c:pt idx="43284">
                  <c:v>9.5182309999999998E-7</c:v>
                </c:pt>
                <c:pt idx="43285">
                  <c:v>9.5178649999999998E-7</c:v>
                </c:pt>
                <c:pt idx="43286">
                  <c:v>9.5174989999999999E-7</c:v>
                </c:pt>
                <c:pt idx="43287">
                  <c:v>9.5171340000000004E-7</c:v>
                </c:pt>
                <c:pt idx="43288">
                  <c:v>9.5167680000000005E-7</c:v>
                </c:pt>
                <c:pt idx="43289">
                  <c:v>9.5164019999999995E-7</c:v>
                </c:pt>
                <c:pt idx="43290">
                  <c:v>9.516037E-7</c:v>
                </c:pt>
                <c:pt idx="43291">
                  <c:v>9.5156710000000001E-7</c:v>
                </c:pt>
                <c:pt idx="43292">
                  <c:v>9.5153050000000001E-7</c:v>
                </c:pt>
                <c:pt idx="43293">
                  <c:v>9.5149399999999996E-7</c:v>
                </c:pt>
                <c:pt idx="43294">
                  <c:v>9.5145739999999996E-7</c:v>
                </c:pt>
                <c:pt idx="43295">
                  <c:v>9.5142090000000001E-7</c:v>
                </c:pt>
                <c:pt idx="43296">
                  <c:v>9.5138430000000002E-7</c:v>
                </c:pt>
                <c:pt idx="43297">
                  <c:v>9.5134770000000003E-7</c:v>
                </c:pt>
                <c:pt idx="43298">
                  <c:v>9.5131119999999997E-7</c:v>
                </c:pt>
                <c:pt idx="43299">
                  <c:v>9.5127459999999998E-7</c:v>
                </c:pt>
                <c:pt idx="43300">
                  <c:v>9.5123810000000003E-7</c:v>
                </c:pt>
                <c:pt idx="43301">
                  <c:v>9.5120159999999997E-7</c:v>
                </c:pt>
                <c:pt idx="43302">
                  <c:v>9.5116510000000003E-7</c:v>
                </c:pt>
                <c:pt idx="43303">
                  <c:v>9.5112850000000003E-7</c:v>
                </c:pt>
                <c:pt idx="43304">
                  <c:v>9.5109199999999998E-7</c:v>
                </c:pt>
                <c:pt idx="43305">
                  <c:v>9.5105550000000003E-7</c:v>
                </c:pt>
                <c:pt idx="43306">
                  <c:v>9.5101899999999997E-7</c:v>
                </c:pt>
                <c:pt idx="43307">
                  <c:v>9.5098250000000003E-7</c:v>
                </c:pt>
                <c:pt idx="43308">
                  <c:v>9.5094590000000003E-7</c:v>
                </c:pt>
                <c:pt idx="43309">
                  <c:v>9.5090939999999998E-7</c:v>
                </c:pt>
                <c:pt idx="43310">
                  <c:v>9.5087290000000003E-7</c:v>
                </c:pt>
                <c:pt idx="43311">
                  <c:v>9.5083639999999997E-7</c:v>
                </c:pt>
                <c:pt idx="43312">
                  <c:v>9.5079990000000002E-7</c:v>
                </c:pt>
                <c:pt idx="43313">
                  <c:v>9.5076339999999997E-7</c:v>
                </c:pt>
                <c:pt idx="43314">
                  <c:v>9.5072690000000002E-7</c:v>
                </c:pt>
                <c:pt idx="43315">
                  <c:v>9.5069039999999997E-7</c:v>
                </c:pt>
                <c:pt idx="43316">
                  <c:v>9.5065390000000002E-7</c:v>
                </c:pt>
                <c:pt idx="43317">
                  <c:v>9.5061750000000001E-7</c:v>
                </c:pt>
                <c:pt idx="43318">
                  <c:v>9.505811E-7</c:v>
                </c:pt>
                <c:pt idx="43319">
                  <c:v>9.5054460000000005E-7</c:v>
                </c:pt>
                <c:pt idx="43320">
                  <c:v>9.5050820000000004E-7</c:v>
                </c:pt>
                <c:pt idx="43321">
                  <c:v>9.5047180000000003E-7</c:v>
                </c:pt>
                <c:pt idx="43322">
                  <c:v>9.5043529999999998E-7</c:v>
                </c:pt>
                <c:pt idx="43323">
                  <c:v>9.5039889999999997E-7</c:v>
                </c:pt>
                <c:pt idx="43324">
                  <c:v>9.5036240000000002E-7</c:v>
                </c:pt>
                <c:pt idx="43325">
                  <c:v>9.5032600000000001E-7</c:v>
                </c:pt>
                <c:pt idx="43326">
                  <c:v>9.5028949999999995E-7</c:v>
                </c:pt>
                <c:pt idx="43327">
                  <c:v>9.5025310000000005E-7</c:v>
                </c:pt>
                <c:pt idx="43328">
                  <c:v>9.5021670000000004E-7</c:v>
                </c:pt>
                <c:pt idx="43329">
                  <c:v>9.5018030000000003E-7</c:v>
                </c:pt>
                <c:pt idx="43330">
                  <c:v>9.5014390000000002E-7</c:v>
                </c:pt>
                <c:pt idx="43331">
                  <c:v>9.5010750000000001E-7</c:v>
                </c:pt>
                <c:pt idx="43332">
                  <c:v>9.500711E-7</c:v>
                </c:pt>
                <c:pt idx="43333">
                  <c:v>9.5003469999999999E-7</c:v>
                </c:pt>
                <c:pt idx="43334">
                  <c:v>9.4999829999999998E-7</c:v>
                </c:pt>
                <c:pt idx="43335">
                  <c:v>9.4996200000000002E-7</c:v>
                </c:pt>
                <c:pt idx="43336">
                  <c:v>9.4992560000000001E-7</c:v>
                </c:pt>
                <c:pt idx="43337">
                  <c:v>9.4988930000000005E-7</c:v>
                </c:pt>
                <c:pt idx="43338">
                  <c:v>9.4985290000000004E-7</c:v>
                </c:pt>
                <c:pt idx="43339">
                  <c:v>9.4981659999999997E-7</c:v>
                </c:pt>
                <c:pt idx="43340">
                  <c:v>9.4978019999999996E-7</c:v>
                </c:pt>
                <c:pt idx="43341">
                  <c:v>9.4974379999999995E-7</c:v>
                </c:pt>
                <c:pt idx="43342">
                  <c:v>9.4970740000000004E-7</c:v>
                </c:pt>
                <c:pt idx="43343">
                  <c:v>9.4967109999999997E-7</c:v>
                </c:pt>
                <c:pt idx="43344">
                  <c:v>9.4963469999999996E-7</c:v>
                </c:pt>
                <c:pt idx="43345">
                  <c:v>9.495984E-7</c:v>
                </c:pt>
                <c:pt idx="43346">
                  <c:v>9.4956199999999999E-7</c:v>
                </c:pt>
                <c:pt idx="43347">
                  <c:v>9.4952570000000003E-7</c:v>
                </c:pt>
                <c:pt idx="43348">
                  <c:v>9.4948930000000002E-7</c:v>
                </c:pt>
                <c:pt idx="43349">
                  <c:v>9.4945300000000005E-7</c:v>
                </c:pt>
                <c:pt idx="43350">
                  <c:v>9.4941669999999998E-7</c:v>
                </c:pt>
                <c:pt idx="43351">
                  <c:v>9.4938029999999997E-7</c:v>
                </c:pt>
                <c:pt idx="43352">
                  <c:v>9.4934400000000001E-7</c:v>
                </c:pt>
                <c:pt idx="43353">
                  <c:v>9.4930770000000004E-7</c:v>
                </c:pt>
                <c:pt idx="43354">
                  <c:v>9.4927139999999997E-7</c:v>
                </c:pt>
                <c:pt idx="43355">
                  <c:v>9.4923510000000001E-7</c:v>
                </c:pt>
                <c:pt idx="43356">
                  <c:v>9.4919880000000004E-7</c:v>
                </c:pt>
                <c:pt idx="43357">
                  <c:v>9.4916249999999997E-7</c:v>
                </c:pt>
                <c:pt idx="43358">
                  <c:v>9.4912620000000001E-7</c:v>
                </c:pt>
                <c:pt idx="43359">
                  <c:v>9.4908990000000004E-7</c:v>
                </c:pt>
                <c:pt idx="43360">
                  <c:v>9.4905359999999997E-7</c:v>
                </c:pt>
                <c:pt idx="43361">
                  <c:v>9.4901730000000001E-7</c:v>
                </c:pt>
                <c:pt idx="43362">
                  <c:v>9.4898100000000005E-7</c:v>
                </c:pt>
                <c:pt idx="43363">
                  <c:v>9.4894469999999998E-7</c:v>
                </c:pt>
                <c:pt idx="43364">
                  <c:v>9.4890840000000001E-7</c:v>
                </c:pt>
                <c:pt idx="43365">
                  <c:v>9.4887210000000005E-7</c:v>
                </c:pt>
                <c:pt idx="43366">
                  <c:v>9.4883579999999998E-7</c:v>
                </c:pt>
                <c:pt idx="43367">
                  <c:v>9.4879950000000001E-7</c:v>
                </c:pt>
                <c:pt idx="43368">
                  <c:v>9.4876329999999999E-7</c:v>
                </c:pt>
                <c:pt idx="43369">
                  <c:v>9.4872700000000002E-7</c:v>
                </c:pt>
                <c:pt idx="43370">
                  <c:v>9.486908E-7</c:v>
                </c:pt>
                <c:pt idx="43371">
                  <c:v>9.4865450000000003E-7</c:v>
                </c:pt>
                <c:pt idx="43372">
                  <c:v>9.4861830000000001E-7</c:v>
                </c:pt>
                <c:pt idx="43373">
                  <c:v>9.4858200000000004E-7</c:v>
                </c:pt>
                <c:pt idx="43374">
                  <c:v>9.4854580000000002E-7</c:v>
                </c:pt>
                <c:pt idx="43375">
                  <c:v>9.4850949999999995E-7</c:v>
                </c:pt>
                <c:pt idx="43376">
                  <c:v>9.4847330000000003E-7</c:v>
                </c:pt>
                <c:pt idx="43377">
                  <c:v>9.4843699999999996E-7</c:v>
                </c:pt>
                <c:pt idx="43378">
                  <c:v>9.4840069999999999E-7</c:v>
                </c:pt>
                <c:pt idx="43379">
                  <c:v>9.4836449999999997E-7</c:v>
                </c:pt>
                <c:pt idx="43380">
                  <c:v>9.4832830000000005E-7</c:v>
                </c:pt>
                <c:pt idx="43381">
                  <c:v>9.4829199999999998E-7</c:v>
                </c:pt>
                <c:pt idx="43382">
                  <c:v>9.4825579999999995E-7</c:v>
                </c:pt>
                <c:pt idx="43383">
                  <c:v>9.4821960000000003E-7</c:v>
                </c:pt>
                <c:pt idx="43384">
                  <c:v>9.4818340000000001E-7</c:v>
                </c:pt>
                <c:pt idx="43385">
                  <c:v>9.4814719999999998E-7</c:v>
                </c:pt>
                <c:pt idx="43386">
                  <c:v>9.4811099999999996E-7</c:v>
                </c:pt>
                <c:pt idx="43387">
                  <c:v>9.4807480000000004E-7</c:v>
                </c:pt>
                <c:pt idx="43388">
                  <c:v>9.4803860000000001E-7</c:v>
                </c:pt>
                <c:pt idx="43389">
                  <c:v>9.4800239999999999E-7</c:v>
                </c:pt>
                <c:pt idx="43390">
                  <c:v>9.4796619999999996E-7</c:v>
                </c:pt>
                <c:pt idx="43391">
                  <c:v>9.4793000000000005E-7</c:v>
                </c:pt>
                <c:pt idx="43392">
                  <c:v>9.4789380000000002E-7</c:v>
                </c:pt>
                <c:pt idx="43393">
                  <c:v>9.4785759999999999E-7</c:v>
                </c:pt>
                <c:pt idx="43394">
                  <c:v>9.4782139999999997E-7</c:v>
                </c:pt>
                <c:pt idx="43395">
                  <c:v>9.4778520000000005E-7</c:v>
                </c:pt>
                <c:pt idx="43396">
                  <c:v>9.4774900000000003E-7</c:v>
                </c:pt>
                <c:pt idx="43397">
                  <c:v>9.477128E-7</c:v>
                </c:pt>
                <c:pt idx="43398">
                  <c:v>9.4767670000000002E-7</c:v>
                </c:pt>
                <c:pt idx="43399">
                  <c:v>9.4764049999999999E-7</c:v>
                </c:pt>
                <c:pt idx="43400">
                  <c:v>9.4760429999999997E-7</c:v>
                </c:pt>
                <c:pt idx="43401">
                  <c:v>9.4756810000000005E-7</c:v>
                </c:pt>
                <c:pt idx="43402">
                  <c:v>9.4753190000000003E-7</c:v>
                </c:pt>
                <c:pt idx="43403">
                  <c:v>9.474957E-7</c:v>
                </c:pt>
                <c:pt idx="43404">
                  <c:v>9.4745960000000002E-7</c:v>
                </c:pt>
                <c:pt idx="43405">
                  <c:v>9.4742339999999999E-7</c:v>
                </c:pt>
                <c:pt idx="43406">
                  <c:v>9.4738719999999997E-7</c:v>
                </c:pt>
                <c:pt idx="43407">
                  <c:v>9.4735100000000005E-7</c:v>
                </c:pt>
                <c:pt idx="43408">
                  <c:v>9.4731480000000003E-7</c:v>
                </c:pt>
                <c:pt idx="43409">
                  <c:v>9.4727870000000005E-7</c:v>
                </c:pt>
                <c:pt idx="43410">
                  <c:v>9.4724250000000002E-7</c:v>
                </c:pt>
                <c:pt idx="43411">
                  <c:v>9.4720629999999999E-7</c:v>
                </c:pt>
                <c:pt idx="43412">
                  <c:v>9.4717009999999997E-7</c:v>
                </c:pt>
                <c:pt idx="43413">
                  <c:v>9.4713390000000005E-7</c:v>
                </c:pt>
                <c:pt idx="43414">
                  <c:v>9.4709770000000003E-7</c:v>
                </c:pt>
                <c:pt idx="43415">
                  <c:v>9.470615E-7</c:v>
                </c:pt>
                <c:pt idx="43416">
                  <c:v>9.4702540000000002E-7</c:v>
                </c:pt>
                <c:pt idx="43417">
                  <c:v>9.4698919999999999E-7</c:v>
                </c:pt>
                <c:pt idx="43418">
                  <c:v>9.4695299999999997E-7</c:v>
                </c:pt>
                <c:pt idx="43419">
                  <c:v>9.4691680000000005E-7</c:v>
                </c:pt>
                <c:pt idx="43420">
                  <c:v>9.4688069999999996E-7</c:v>
                </c:pt>
                <c:pt idx="43421">
                  <c:v>9.4684450000000004E-7</c:v>
                </c:pt>
                <c:pt idx="43422">
                  <c:v>9.4680830000000002E-7</c:v>
                </c:pt>
                <c:pt idx="43423">
                  <c:v>9.4677209999999999E-7</c:v>
                </c:pt>
                <c:pt idx="43424">
                  <c:v>9.4673589999999997E-7</c:v>
                </c:pt>
                <c:pt idx="43425">
                  <c:v>9.4669970000000005E-7</c:v>
                </c:pt>
                <c:pt idx="43426">
                  <c:v>9.4666350000000003E-7</c:v>
                </c:pt>
                <c:pt idx="43427">
                  <c:v>9.4662740000000004E-7</c:v>
                </c:pt>
                <c:pt idx="43428">
                  <c:v>9.4659120000000002E-7</c:v>
                </c:pt>
                <c:pt idx="43429">
                  <c:v>9.4655510000000004E-7</c:v>
                </c:pt>
                <c:pt idx="43430">
                  <c:v>9.4651890000000001E-7</c:v>
                </c:pt>
                <c:pt idx="43431">
                  <c:v>9.4648280000000003E-7</c:v>
                </c:pt>
                <c:pt idx="43432">
                  <c:v>9.4644669999999995E-7</c:v>
                </c:pt>
                <c:pt idx="43433">
                  <c:v>9.4641050000000003E-7</c:v>
                </c:pt>
                <c:pt idx="43434">
                  <c:v>9.4637440000000005E-7</c:v>
                </c:pt>
                <c:pt idx="43435">
                  <c:v>9.4633820000000002E-7</c:v>
                </c:pt>
                <c:pt idx="43436">
                  <c:v>9.46302E-7</c:v>
                </c:pt>
                <c:pt idx="43437">
                  <c:v>9.4626590000000002E-7</c:v>
                </c:pt>
                <c:pt idx="43438">
                  <c:v>9.4622969999999999E-7</c:v>
                </c:pt>
                <c:pt idx="43439">
                  <c:v>9.4619360000000001E-7</c:v>
                </c:pt>
                <c:pt idx="43440">
                  <c:v>9.4615739999999999E-7</c:v>
                </c:pt>
                <c:pt idx="43441">
                  <c:v>9.4612130000000001E-7</c:v>
                </c:pt>
                <c:pt idx="43442">
                  <c:v>9.4608509999999998E-7</c:v>
                </c:pt>
                <c:pt idx="43443">
                  <c:v>9.46049E-7</c:v>
                </c:pt>
                <c:pt idx="43444">
                  <c:v>9.4601290000000002E-7</c:v>
                </c:pt>
                <c:pt idx="43445">
                  <c:v>9.4597680000000004E-7</c:v>
                </c:pt>
                <c:pt idx="43446">
                  <c:v>9.4594060000000002E-7</c:v>
                </c:pt>
                <c:pt idx="43447">
                  <c:v>9.4590450000000004E-7</c:v>
                </c:pt>
                <c:pt idx="43448">
                  <c:v>9.4586839999999995E-7</c:v>
                </c:pt>
                <c:pt idx="43449">
                  <c:v>9.4583229999999997E-7</c:v>
                </c:pt>
                <c:pt idx="43450">
                  <c:v>9.4579619999999999E-7</c:v>
                </c:pt>
                <c:pt idx="43451">
                  <c:v>9.4576010000000001E-7</c:v>
                </c:pt>
                <c:pt idx="43452">
                  <c:v>9.4572400000000003E-7</c:v>
                </c:pt>
                <c:pt idx="43453">
                  <c:v>9.4568790000000005E-7</c:v>
                </c:pt>
                <c:pt idx="43454">
                  <c:v>9.4565179999999997E-7</c:v>
                </c:pt>
                <c:pt idx="43455">
                  <c:v>9.4561560000000005E-7</c:v>
                </c:pt>
                <c:pt idx="43456">
                  <c:v>9.4557949999999996E-7</c:v>
                </c:pt>
                <c:pt idx="43457">
                  <c:v>9.4554339999999998E-7</c:v>
                </c:pt>
                <c:pt idx="43458">
                  <c:v>9.455073E-7</c:v>
                </c:pt>
                <c:pt idx="43459">
                  <c:v>9.4547120000000002E-7</c:v>
                </c:pt>
                <c:pt idx="43460">
                  <c:v>9.45435E-7</c:v>
                </c:pt>
                <c:pt idx="43461">
                  <c:v>9.4539890000000002E-7</c:v>
                </c:pt>
                <c:pt idx="43462">
                  <c:v>9.4536280000000004E-7</c:v>
                </c:pt>
                <c:pt idx="43463">
                  <c:v>9.4532669999999995E-7</c:v>
                </c:pt>
                <c:pt idx="43464">
                  <c:v>9.4529050000000003E-7</c:v>
                </c:pt>
                <c:pt idx="43465">
                  <c:v>9.4525440000000005E-7</c:v>
                </c:pt>
                <c:pt idx="43466">
                  <c:v>9.4521829999999996E-7</c:v>
                </c:pt>
                <c:pt idx="43467">
                  <c:v>9.4518210000000004E-7</c:v>
                </c:pt>
                <c:pt idx="43468">
                  <c:v>9.4514599999999996E-7</c:v>
                </c:pt>
                <c:pt idx="43469">
                  <c:v>9.4510989999999998E-7</c:v>
                </c:pt>
                <c:pt idx="43470">
                  <c:v>9.450738E-7</c:v>
                </c:pt>
                <c:pt idx="43471">
                  <c:v>9.4503759999999997E-7</c:v>
                </c:pt>
                <c:pt idx="43472">
                  <c:v>9.4500149999999999E-7</c:v>
                </c:pt>
                <c:pt idx="43473">
                  <c:v>9.4496540000000001E-7</c:v>
                </c:pt>
                <c:pt idx="43474">
                  <c:v>9.4492930000000003E-7</c:v>
                </c:pt>
                <c:pt idx="43475">
                  <c:v>9.4489310000000001E-7</c:v>
                </c:pt>
                <c:pt idx="43476">
                  <c:v>9.4485700000000003E-7</c:v>
                </c:pt>
                <c:pt idx="43477">
                  <c:v>9.448208E-7</c:v>
                </c:pt>
                <c:pt idx="43478">
                  <c:v>9.4478470000000002E-7</c:v>
                </c:pt>
                <c:pt idx="43479">
                  <c:v>9.4474860000000004E-7</c:v>
                </c:pt>
                <c:pt idx="43480">
                  <c:v>9.4471240000000002E-7</c:v>
                </c:pt>
                <c:pt idx="43481">
                  <c:v>9.4467630000000004E-7</c:v>
                </c:pt>
                <c:pt idx="43482">
                  <c:v>9.4464019999999995E-7</c:v>
                </c:pt>
                <c:pt idx="43483">
                  <c:v>9.4460409999999997E-7</c:v>
                </c:pt>
                <c:pt idx="43484">
                  <c:v>9.4456799999999999E-7</c:v>
                </c:pt>
                <c:pt idx="43485">
                  <c:v>9.4453190000000001E-7</c:v>
                </c:pt>
                <c:pt idx="43486">
                  <c:v>9.4449580000000003E-7</c:v>
                </c:pt>
                <c:pt idx="43487">
                  <c:v>9.4445979999999999E-7</c:v>
                </c:pt>
                <c:pt idx="43488">
                  <c:v>9.4442359999999997E-7</c:v>
                </c:pt>
                <c:pt idx="43489">
                  <c:v>9.4438749999999999E-7</c:v>
                </c:pt>
                <c:pt idx="43490">
                  <c:v>9.4435140000000001E-7</c:v>
                </c:pt>
                <c:pt idx="43491">
                  <c:v>9.4431530000000003E-7</c:v>
                </c:pt>
                <c:pt idx="43492">
                  <c:v>9.4427920000000005E-7</c:v>
                </c:pt>
                <c:pt idx="43493">
                  <c:v>9.4424309999999996E-7</c:v>
                </c:pt>
                <c:pt idx="43494">
                  <c:v>9.4420710000000002E-7</c:v>
                </c:pt>
                <c:pt idx="43495">
                  <c:v>9.4417100000000004E-7</c:v>
                </c:pt>
                <c:pt idx="43496">
                  <c:v>9.4413489999999996E-7</c:v>
                </c:pt>
                <c:pt idx="43497">
                  <c:v>9.4409879999999998E-7</c:v>
                </c:pt>
                <c:pt idx="43498">
                  <c:v>9.4406280000000004E-7</c:v>
                </c:pt>
                <c:pt idx="43499">
                  <c:v>9.4402669999999996E-7</c:v>
                </c:pt>
                <c:pt idx="43500">
                  <c:v>9.4399070000000002E-7</c:v>
                </c:pt>
                <c:pt idx="43501">
                  <c:v>9.4395460000000004E-7</c:v>
                </c:pt>
                <c:pt idx="43502">
                  <c:v>9.4391849999999996E-7</c:v>
                </c:pt>
                <c:pt idx="43503">
                  <c:v>9.4388250000000002E-7</c:v>
                </c:pt>
                <c:pt idx="43504">
                  <c:v>9.4384640000000004E-7</c:v>
                </c:pt>
                <c:pt idx="43505">
                  <c:v>9.438104E-7</c:v>
                </c:pt>
                <c:pt idx="43506">
                  <c:v>9.4377430000000002E-7</c:v>
                </c:pt>
                <c:pt idx="43507">
                  <c:v>9.4373829999999998E-7</c:v>
                </c:pt>
                <c:pt idx="43508">
                  <c:v>9.437022E-7</c:v>
                </c:pt>
                <c:pt idx="43509">
                  <c:v>9.4366619999999996E-7</c:v>
                </c:pt>
                <c:pt idx="43510">
                  <c:v>9.4363009999999998E-7</c:v>
                </c:pt>
                <c:pt idx="43511">
                  <c:v>9.4359410000000004E-7</c:v>
                </c:pt>
                <c:pt idx="43512">
                  <c:v>9.4355799999999996E-7</c:v>
                </c:pt>
                <c:pt idx="43513">
                  <c:v>9.4352200000000002E-7</c:v>
                </c:pt>
                <c:pt idx="43514">
                  <c:v>9.4348590000000004E-7</c:v>
                </c:pt>
                <c:pt idx="43515">
                  <c:v>9.434499E-7</c:v>
                </c:pt>
                <c:pt idx="43516">
                  <c:v>9.4341380000000002E-7</c:v>
                </c:pt>
                <c:pt idx="43517">
                  <c:v>9.4337779999999998E-7</c:v>
                </c:pt>
                <c:pt idx="43518">
                  <c:v>9.433417E-7</c:v>
                </c:pt>
                <c:pt idx="43519">
                  <c:v>9.4330569999999996E-7</c:v>
                </c:pt>
                <c:pt idx="43520">
                  <c:v>9.4326970000000003E-7</c:v>
                </c:pt>
                <c:pt idx="43521">
                  <c:v>9.4323369999999998E-7</c:v>
                </c:pt>
                <c:pt idx="43522">
                  <c:v>9.4319770000000005E-7</c:v>
                </c:pt>
                <c:pt idx="43523">
                  <c:v>9.4316170000000001E-7</c:v>
                </c:pt>
                <c:pt idx="43524">
                  <c:v>9.4312569999999997E-7</c:v>
                </c:pt>
                <c:pt idx="43525">
                  <c:v>9.4308970000000003E-7</c:v>
                </c:pt>
                <c:pt idx="43526">
                  <c:v>9.4305369999999999E-7</c:v>
                </c:pt>
                <c:pt idx="43527">
                  <c:v>9.4301769999999995E-7</c:v>
                </c:pt>
                <c:pt idx="43528">
                  <c:v>9.4298170000000002E-7</c:v>
                </c:pt>
                <c:pt idx="43529">
                  <c:v>9.4294569999999998E-7</c:v>
                </c:pt>
                <c:pt idx="43530">
                  <c:v>9.4290970000000004E-7</c:v>
                </c:pt>
                <c:pt idx="43531">
                  <c:v>9.428737E-7</c:v>
                </c:pt>
                <c:pt idx="43532">
                  <c:v>9.4283769999999996E-7</c:v>
                </c:pt>
                <c:pt idx="43533">
                  <c:v>9.4280170000000002E-7</c:v>
                </c:pt>
                <c:pt idx="43534">
                  <c:v>9.4276580000000003E-7</c:v>
                </c:pt>
                <c:pt idx="43535">
                  <c:v>9.4272979999999999E-7</c:v>
                </c:pt>
                <c:pt idx="43536">
                  <c:v>9.4269380000000005E-7</c:v>
                </c:pt>
                <c:pt idx="43537">
                  <c:v>9.4265789999999995E-7</c:v>
                </c:pt>
                <c:pt idx="43538">
                  <c:v>9.4262199999999996E-7</c:v>
                </c:pt>
                <c:pt idx="43539">
                  <c:v>9.4258600000000002E-7</c:v>
                </c:pt>
                <c:pt idx="43540">
                  <c:v>9.4255010000000002E-7</c:v>
                </c:pt>
                <c:pt idx="43541">
                  <c:v>9.4251420000000003E-7</c:v>
                </c:pt>
                <c:pt idx="43542">
                  <c:v>9.4247819999999999E-7</c:v>
                </c:pt>
                <c:pt idx="43543">
                  <c:v>9.4244229999999999E-7</c:v>
                </c:pt>
                <c:pt idx="43544">
                  <c:v>9.424064E-7</c:v>
                </c:pt>
                <c:pt idx="43545">
                  <c:v>9.423705E-7</c:v>
                </c:pt>
                <c:pt idx="43546">
                  <c:v>9.4233460000000001E-7</c:v>
                </c:pt>
                <c:pt idx="43547">
                  <c:v>9.4229859999999996E-7</c:v>
                </c:pt>
                <c:pt idx="43548">
                  <c:v>9.4226269999999997E-7</c:v>
                </c:pt>
                <c:pt idx="43549">
                  <c:v>9.4222679999999997E-7</c:v>
                </c:pt>
                <c:pt idx="43550">
                  <c:v>9.4219080000000004E-7</c:v>
                </c:pt>
                <c:pt idx="43551">
                  <c:v>9.4215490000000004E-7</c:v>
                </c:pt>
                <c:pt idx="43552">
                  <c:v>9.4211900000000005E-7</c:v>
                </c:pt>
                <c:pt idx="43553">
                  <c:v>9.4208310000000005E-7</c:v>
                </c:pt>
                <c:pt idx="43554">
                  <c:v>9.4204719999999995E-7</c:v>
                </c:pt>
                <c:pt idx="43555">
                  <c:v>9.4201129999999995E-7</c:v>
                </c:pt>
                <c:pt idx="43556">
                  <c:v>9.419755E-7</c:v>
                </c:pt>
                <c:pt idx="43557">
                  <c:v>9.4193960000000001E-7</c:v>
                </c:pt>
                <c:pt idx="43558">
                  <c:v>9.4190370000000001E-7</c:v>
                </c:pt>
                <c:pt idx="43559">
                  <c:v>9.4186780000000002E-7</c:v>
                </c:pt>
                <c:pt idx="43560">
                  <c:v>9.4183199999999996E-7</c:v>
                </c:pt>
                <c:pt idx="43561">
                  <c:v>9.4179609999999996E-7</c:v>
                </c:pt>
                <c:pt idx="43562">
                  <c:v>9.4176019999999997E-7</c:v>
                </c:pt>
                <c:pt idx="43563">
                  <c:v>9.4172429999999997E-7</c:v>
                </c:pt>
                <c:pt idx="43564">
                  <c:v>9.4168839999999998E-7</c:v>
                </c:pt>
                <c:pt idx="43565">
                  <c:v>9.4165249999999998E-7</c:v>
                </c:pt>
                <c:pt idx="43566">
                  <c:v>9.4161659999999999E-7</c:v>
                </c:pt>
                <c:pt idx="43567">
                  <c:v>9.4158080000000003E-7</c:v>
                </c:pt>
                <c:pt idx="43568">
                  <c:v>9.4154490000000004E-7</c:v>
                </c:pt>
                <c:pt idx="43569">
                  <c:v>9.4150900000000004E-7</c:v>
                </c:pt>
                <c:pt idx="43570">
                  <c:v>9.4147310000000005E-7</c:v>
                </c:pt>
                <c:pt idx="43571">
                  <c:v>9.4143720000000005E-7</c:v>
                </c:pt>
                <c:pt idx="43572">
                  <c:v>9.414014E-7</c:v>
                </c:pt>
                <c:pt idx="43573">
                  <c:v>9.413655E-7</c:v>
                </c:pt>
                <c:pt idx="43574">
                  <c:v>9.4132970000000005E-7</c:v>
                </c:pt>
                <c:pt idx="43575">
                  <c:v>9.4129389999999999E-7</c:v>
                </c:pt>
                <c:pt idx="43576">
                  <c:v>9.4125810000000004E-7</c:v>
                </c:pt>
                <c:pt idx="43577">
                  <c:v>9.4122220000000005E-7</c:v>
                </c:pt>
                <c:pt idx="43578">
                  <c:v>9.4118639999999999E-7</c:v>
                </c:pt>
                <c:pt idx="43579">
                  <c:v>9.4115049999999999E-7</c:v>
                </c:pt>
                <c:pt idx="43580">
                  <c:v>9.411146E-7</c:v>
                </c:pt>
                <c:pt idx="43581">
                  <c:v>9.410787E-7</c:v>
                </c:pt>
                <c:pt idx="43582">
                  <c:v>9.4104280000000001E-7</c:v>
                </c:pt>
                <c:pt idx="43583">
                  <c:v>9.4100699999999995E-7</c:v>
                </c:pt>
                <c:pt idx="43584">
                  <c:v>9.4097109999999995E-7</c:v>
                </c:pt>
                <c:pt idx="43585">
                  <c:v>9.409353E-7</c:v>
                </c:pt>
                <c:pt idx="43586">
                  <c:v>9.4089940000000001E-7</c:v>
                </c:pt>
                <c:pt idx="43587">
                  <c:v>9.4086359999999995E-7</c:v>
                </c:pt>
                <c:pt idx="43588">
                  <c:v>9.408278E-7</c:v>
                </c:pt>
                <c:pt idx="43589">
                  <c:v>9.4079190000000001E-7</c:v>
                </c:pt>
                <c:pt idx="43590">
                  <c:v>9.4075609999999995E-7</c:v>
                </c:pt>
                <c:pt idx="43591">
                  <c:v>9.407203E-7</c:v>
                </c:pt>
                <c:pt idx="43592">
                  <c:v>9.4068450000000005E-7</c:v>
                </c:pt>
                <c:pt idx="43593">
                  <c:v>9.4064869999999999E-7</c:v>
                </c:pt>
                <c:pt idx="43594">
                  <c:v>9.4061290000000004E-7</c:v>
                </c:pt>
                <c:pt idx="43595">
                  <c:v>9.4057709999999998E-7</c:v>
                </c:pt>
                <c:pt idx="43596">
                  <c:v>9.4054130000000003E-7</c:v>
                </c:pt>
                <c:pt idx="43597">
                  <c:v>9.4050549999999998E-7</c:v>
                </c:pt>
                <c:pt idx="43598">
                  <c:v>9.4046970000000003E-7</c:v>
                </c:pt>
                <c:pt idx="43599">
                  <c:v>9.4043389999999997E-7</c:v>
                </c:pt>
                <c:pt idx="43600">
                  <c:v>9.4039799999999997E-7</c:v>
                </c:pt>
                <c:pt idx="43601">
                  <c:v>9.4036220000000002E-7</c:v>
                </c:pt>
                <c:pt idx="43602">
                  <c:v>9.4032639999999997E-7</c:v>
                </c:pt>
                <c:pt idx="43603">
                  <c:v>9.4029060000000002E-7</c:v>
                </c:pt>
                <c:pt idx="43604">
                  <c:v>9.4025479999999996E-7</c:v>
                </c:pt>
                <c:pt idx="43605">
                  <c:v>9.4021909999999995E-7</c:v>
                </c:pt>
                <c:pt idx="43606">
                  <c:v>9.401833E-7</c:v>
                </c:pt>
                <c:pt idx="43607">
                  <c:v>9.4014750000000005E-7</c:v>
                </c:pt>
                <c:pt idx="43608">
                  <c:v>9.4011169999999999E-7</c:v>
                </c:pt>
                <c:pt idx="43609">
                  <c:v>9.4007599999999998E-7</c:v>
                </c:pt>
                <c:pt idx="43610">
                  <c:v>9.4004020000000003E-7</c:v>
                </c:pt>
                <c:pt idx="43611">
                  <c:v>9.4000439999999997E-7</c:v>
                </c:pt>
                <c:pt idx="43612">
                  <c:v>9.3996860000000002E-7</c:v>
                </c:pt>
                <c:pt idx="43613">
                  <c:v>9.3993290000000001E-7</c:v>
                </c:pt>
                <c:pt idx="43614">
                  <c:v>9.3989709999999995E-7</c:v>
                </c:pt>
                <c:pt idx="43615">
                  <c:v>9.3986140000000005E-7</c:v>
                </c:pt>
                <c:pt idx="43616">
                  <c:v>9.3982559999999999E-7</c:v>
                </c:pt>
                <c:pt idx="43617">
                  <c:v>9.3978989999999998E-7</c:v>
                </c:pt>
                <c:pt idx="43618">
                  <c:v>9.3975410000000003E-7</c:v>
                </c:pt>
                <c:pt idx="43619">
                  <c:v>9.3971840000000002E-7</c:v>
                </c:pt>
                <c:pt idx="43620">
                  <c:v>9.3968259999999996E-7</c:v>
                </c:pt>
                <c:pt idx="43621">
                  <c:v>9.3964680000000001E-7</c:v>
                </c:pt>
                <c:pt idx="43622">
                  <c:v>9.396111E-7</c:v>
                </c:pt>
                <c:pt idx="43623">
                  <c:v>9.3957539999999999E-7</c:v>
                </c:pt>
                <c:pt idx="43624">
                  <c:v>9.3953969999999998E-7</c:v>
                </c:pt>
                <c:pt idx="43625">
                  <c:v>9.3950390000000003E-7</c:v>
                </c:pt>
                <c:pt idx="43626">
                  <c:v>9.3946820000000002E-7</c:v>
                </c:pt>
                <c:pt idx="43627">
                  <c:v>9.394325E-7</c:v>
                </c:pt>
                <c:pt idx="43628">
                  <c:v>9.3939679999999999E-7</c:v>
                </c:pt>
                <c:pt idx="43629">
                  <c:v>9.3936109999999998E-7</c:v>
                </c:pt>
                <c:pt idx="43630">
                  <c:v>9.3932530000000003E-7</c:v>
                </c:pt>
                <c:pt idx="43631">
                  <c:v>9.3928960000000002E-7</c:v>
                </c:pt>
                <c:pt idx="43632">
                  <c:v>9.3925390000000001E-7</c:v>
                </c:pt>
                <c:pt idx="43633">
                  <c:v>9.392182E-7</c:v>
                </c:pt>
                <c:pt idx="43634">
                  <c:v>9.3918249999999999E-7</c:v>
                </c:pt>
                <c:pt idx="43635">
                  <c:v>9.3914679999999997E-7</c:v>
                </c:pt>
                <c:pt idx="43636">
                  <c:v>9.3911109999999996E-7</c:v>
                </c:pt>
                <c:pt idx="43637">
                  <c:v>9.3907539999999995E-7</c:v>
                </c:pt>
                <c:pt idx="43638">
                  <c:v>9.3903970000000005E-7</c:v>
                </c:pt>
                <c:pt idx="43639">
                  <c:v>9.3900400000000004E-7</c:v>
                </c:pt>
                <c:pt idx="43640">
                  <c:v>9.3896830000000002E-7</c:v>
                </c:pt>
                <c:pt idx="43641">
                  <c:v>9.3893260000000001E-7</c:v>
                </c:pt>
                <c:pt idx="43642">
                  <c:v>9.388969E-7</c:v>
                </c:pt>
                <c:pt idx="43643">
                  <c:v>9.3886119999999999E-7</c:v>
                </c:pt>
                <c:pt idx="43644">
                  <c:v>9.3882549999999998E-7</c:v>
                </c:pt>
                <c:pt idx="43645">
                  <c:v>9.3878979999999997E-7</c:v>
                </c:pt>
                <c:pt idx="43646">
                  <c:v>9.3875409999999996E-7</c:v>
                </c:pt>
                <c:pt idx="43647">
                  <c:v>9.3871840000000005E-7</c:v>
                </c:pt>
                <c:pt idx="43648">
                  <c:v>9.3868270000000004E-7</c:v>
                </c:pt>
                <c:pt idx="43649">
                  <c:v>9.3864709999999997E-7</c:v>
                </c:pt>
                <c:pt idx="43650">
                  <c:v>9.3861139999999996E-7</c:v>
                </c:pt>
                <c:pt idx="43651">
                  <c:v>9.3857570000000005E-7</c:v>
                </c:pt>
                <c:pt idx="43652">
                  <c:v>9.3854000000000004E-7</c:v>
                </c:pt>
                <c:pt idx="43653">
                  <c:v>9.3850439999999997E-7</c:v>
                </c:pt>
                <c:pt idx="43654">
                  <c:v>9.3846869999999995E-7</c:v>
                </c:pt>
                <c:pt idx="43655">
                  <c:v>9.3843300000000005E-7</c:v>
                </c:pt>
                <c:pt idx="43656">
                  <c:v>9.3839730000000004E-7</c:v>
                </c:pt>
                <c:pt idx="43657">
                  <c:v>9.3836160000000003E-7</c:v>
                </c:pt>
                <c:pt idx="43658">
                  <c:v>9.3832599999999995E-7</c:v>
                </c:pt>
                <c:pt idx="43659">
                  <c:v>9.3829030000000005E-7</c:v>
                </c:pt>
                <c:pt idx="43660">
                  <c:v>9.3825469999999998E-7</c:v>
                </c:pt>
                <c:pt idx="43661">
                  <c:v>9.3821899999999997E-7</c:v>
                </c:pt>
                <c:pt idx="43662">
                  <c:v>9.381834E-7</c:v>
                </c:pt>
                <c:pt idx="43663">
                  <c:v>9.3814780000000003E-7</c:v>
                </c:pt>
                <c:pt idx="43664">
                  <c:v>9.3811219999999996E-7</c:v>
                </c:pt>
                <c:pt idx="43665">
                  <c:v>9.3807659999999999E-7</c:v>
                </c:pt>
                <c:pt idx="43666">
                  <c:v>9.3804100000000003E-7</c:v>
                </c:pt>
                <c:pt idx="43667">
                  <c:v>9.3800530000000002E-7</c:v>
                </c:pt>
                <c:pt idx="43668">
                  <c:v>9.3796970000000005E-7</c:v>
                </c:pt>
                <c:pt idx="43669">
                  <c:v>9.3793400000000004E-7</c:v>
                </c:pt>
                <c:pt idx="43670">
                  <c:v>9.3789839999999997E-7</c:v>
                </c:pt>
                <c:pt idx="43671">
                  <c:v>9.3786269999999996E-7</c:v>
                </c:pt>
                <c:pt idx="43672">
                  <c:v>9.3782709999999999E-7</c:v>
                </c:pt>
                <c:pt idx="43673">
                  <c:v>9.3779150000000002E-7</c:v>
                </c:pt>
                <c:pt idx="43674">
                  <c:v>9.3775589999999995E-7</c:v>
                </c:pt>
                <c:pt idx="43675">
                  <c:v>9.3772029999999999E-7</c:v>
                </c:pt>
                <c:pt idx="43676">
                  <c:v>9.3768470000000002E-7</c:v>
                </c:pt>
                <c:pt idx="43677">
                  <c:v>9.3764910000000005E-7</c:v>
                </c:pt>
                <c:pt idx="43678">
                  <c:v>9.3761349999999998E-7</c:v>
                </c:pt>
                <c:pt idx="43679">
                  <c:v>9.3757790000000001E-7</c:v>
                </c:pt>
                <c:pt idx="43680">
                  <c:v>9.3754230000000005E-7</c:v>
                </c:pt>
                <c:pt idx="43681">
                  <c:v>9.3750669999999998E-7</c:v>
                </c:pt>
                <c:pt idx="43682">
                  <c:v>9.3747110000000001E-7</c:v>
                </c:pt>
                <c:pt idx="43683">
                  <c:v>9.3743550000000004E-7</c:v>
                </c:pt>
                <c:pt idx="43684">
                  <c:v>9.3739989999999997E-7</c:v>
                </c:pt>
                <c:pt idx="43685">
                  <c:v>9.373643E-7</c:v>
                </c:pt>
                <c:pt idx="43686">
                  <c:v>9.3732870000000004E-7</c:v>
                </c:pt>
                <c:pt idx="43687">
                  <c:v>9.3729300000000003E-7</c:v>
                </c:pt>
                <c:pt idx="43688">
                  <c:v>9.3725739999999996E-7</c:v>
                </c:pt>
                <c:pt idx="43689">
                  <c:v>9.3722179999999999E-7</c:v>
                </c:pt>
                <c:pt idx="43690">
                  <c:v>9.3718609999999998E-7</c:v>
                </c:pt>
                <c:pt idx="43691">
                  <c:v>9.3715050000000001E-7</c:v>
                </c:pt>
                <c:pt idx="43692">
                  <c:v>9.3711490000000005E-7</c:v>
                </c:pt>
                <c:pt idx="43693">
                  <c:v>9.3707929999999997E-7</c:v>
                </c:pt>
                <c:pt idx="43694">
                  <c:v>9.3704370000000001E-7</c:v>
                </c:pt>
                <c:pt idx="43695">
                  <c:v>9.3700810000000004E-7</c:v>
                </c:pt>
                <c:pt idx="43696">
                  <c:v>9.3697249999999997E-7</c:v>
                </c:pt>
                <c:pt idx="43697">
                  <c:v>9.3693679999999996E-7</c:v>
                </c:pt>
                <c:pt idx="43698">
                  <c:v>9.3690119999999999E-7</c:v>
                </c:pt>
                <c:pt idx="43699">
                  <c:v>9.3686560000000002E-7</c:v>
                </c:pt>
                <c:pt idx="43700">
                  <c:v>9.3682999999999995E-7</c:v>
                </c:pt>
                <c:pt idx="43701">
                  <c:v>9.3679439999999999E-7</c:v>
                </c:pt>
                <c:pt idx="43702">
                  <c:v>9.3675880000000002E-7</c:v>
                </c:pt>
                <c:pt idx="43703">
                  <c:v>9.3672310000000001E-7</c:v>
                </c:pt>
                <c:pt idx="43704">
                  <c:v>9.3668750000000004E-7</c:v>
                </c:pt>
                <c:pt idx="43705">
                  <c:v>9.3665189999999997E-7</c:v>
                </c:pt>
                <c:pt idx="43706">
                  <c:v>9.366163E-7</c:v>
                </c:pt>
                <c:pt idx="43707">
                  <c:v>9.3658070000000004E-7</c:v>
                </c:pt>
                <c:pt idx="43708">
                  <c:v>9.3654509999999997E-7</c:v>
                </c:pt>
                <c:pt idx="43709">
                  <c:v>9.365095E-7</c:v>
                </c:pt>
                <c:pt idx="43710">
                  <c:v>9.3647390000000003E-7</c:v>
                </c:pt>
                <c:pt idx="43711">
                  <c:v>9.3643829999999996E-7</c:v>
                </c:pt>
                <c:pt idx="43712">
                  <c:v>9.3640269999999999E-7</c:v>
                </c:pt>
                <c:pt idx="43713">
                  <c:v>9.3636710000000003E-7</c:v>
                </c:pt>
                <c:pt idx="43714">
                  <c:v>9.3633149999999996E-7</c:v>
                </c:pt>
                <c:pt idx="43715">
                  <c:v>9.3629589999999999E-7</c:v>
                </c:pt>
                <c:pt idx="43716">
                  <c:v>9.3626030000000002E-7</c:v>
                </c:pt>
                <c:pt idx="43717">
                  <c:v>9.3622469999999995E-7</c:v>
                </c:pt>
                <c:pt idx="43718">
                  <c:v>9.3618920000000003E-7</c:v>
                </c:pt>
                <c:pt idx="43719">
                  <c:v>9.3615359999999996E-7</c:v>
                </c:pt>
                <c:pt idx="43720">
                  <c:v>9.3611799999999999E-7</c:v>
                </c:pt>
                <c:pt idx="43721">
                  <c:v>9.3608240000000003E-7</c:v>
                </c:pt>
                <c:pt idx="43722">
                  <c:v>9.360469E-7</c:v>
                </c:pt>
                <c:pt idx="43723">
                  <c:v>9.3601130000000003E-7</c:v>
                </c:pt>
                <c:pt idx="43724">
                  <c:v>9.3597569999999996E-7</c:v>
                </c:pt>
                <c:pt idx="43725">
                  <c:v>9.3594020000000004E-7</c:v>
                </c:pt>
                <c:pt idx="43726">
                  <c:v>9.3590459999999997E-7</c:v>
                </c:pt>
                <c:pt idx="43727">
                  <c:v>9.35869E-7</c:v>
                </c:pt>
                <c:pt idx="43728">
                  <c:v>9.3583349999999997E-7</c:v>
                </c:pt>
                <c:pt idx="43729">
                  <c:v>9.3579790000000001E-7</c:v>
                </c:pt>
                <c:pt idx="43730">
                  <c:v>9.3576230000000004E-7</c:v>
                </c:pt>
                <c:pt idx="43731">
                  <c:v>9.3572680000000001E-7</c:v>
                </c:pt>
                <c:pt idx="43732">
                  <c:v>9.3569120000000005E-7</c:v>
                </c:pt>
                <c:pt idx="43733">
                  <c:v>9.3565570000000002E-7</c:v>
                </c:pt>
                <c:pt idx="43734">
                  <c:v>9.3562009999999995E-7</c:v>
                </c:pt>
                <c:pt idx="43735">
                  <c:v>9.3558449999999998E-7</c:v>
                </c:pt>
                <c:pt idx="43736">
                  <c:v>9.3554899999999996E-7</c:v>
                </c:pt>
                <c:pt idx="43737">
                  <c:v>9.3551339999999999E-7</c:v>
                </c:pt>
                <c:pt idx="43738">
                  <c:v>9.3547789999999996E-7</c:v>
                </c:pt>
                <c:pt idx="43739">
                  <c:v>9.354423E-7</c:v>
                </c:pt>
                <c:pt idx="43740">
                  <c:v>9.3540679999999997E-7</c:v>
                </c:pt>
                <c:pt idx="43741">
                  <c:v>9.353712E-7</c:v>
                </c:pt>
                <c:pt idx="43742">
                  <c:v>9.3533569999999998E-7</c:v>
                </c:pt>
                <c:pt idx="43743">
                  <c:v>9.3530010000000001E-7</c:v>
                </c:pt>
                <c:pt idx="43744">
                  <c:v>9.3526459999999998E-7</c:v>
                </c:pt>
                <c:pt idx="43745">
                  <c:v>9.3522909999999996E-7</c:v>
                </c:pt>
                <c:pt idx="43746">
                  <c:v>9.3519360000000003E-7</c:v>
                </c:pt>
                <c:pt idx="43747">
                  <c:v>9.3515799999999996E-7</c:v>
                </c:pt>
                <c:pt idx="43748">
                  <c:v>9.3512250000000004E-7</c:v>
                </c:pt>
                <c:pt idx="43749">
                  <c:v>9.3508700000000001E-7</c:v>
                </c:pt>
                <c:pt idx="43750">
                  <c:v>9.3505149999999999E-7</c:v>
                </c:pt>
                <c:pt idx="43751">
                  <c:v>9.3501599999999996E-7</c:v>
                </c:pt>
                <c:pt idx="43752">
                  <c:v>9.3498050000000004E-7</c:v>
                </c:pt>
                <c:pt idx="43753">
                  <c:v>9.3494489999999997E-7</c:v>
                </c:pt>
                <c:pt idx="43754">
                  <c:v>9.3490940000000005E-7</c:v>
                </c:pt>
                <c:pt idx="43755">
                  <c:v>9.3487390000000002E-7</c:v>
                </c:pt>
                <c:pt idx="43756">
                  <c:v>9.3483839999999999E-7</c:v>
                </c:pt>
                <c:pt idx="43757">
                  <c:v>9.3480289999999996E-7</c:v>
                </c:pt>
                <c:pt idx="43758">
                  <c:v>9.3476740000000004E-7</c:v>
                </c:pt>
                <c:pt idx="43759">
                  <c:v>9.3473179999999997E-7</c:v>
                </c:pt>
                <c:pt idx="43760">
                  <c:v>9.3469630000000005E-7</c:v>
                </c:pt>
                <c:pt idx="43761">
                  <c:v>9.3466080000000002E-7</c:v>
                </c:pt>
                <c:pt idx="43762">
                  <c:v>9.3462519999999995E-7</c:v>
                </c:pt>
                <c:pt idx="43763">
                  <c:v>9.3458970000000003E-7</c:v>
                </c:pt>
                <c:pt idx="43764">
                  <c:v>9.345542E-7</c:v>
                </c:pt>
                <c:pt idx="43765">
                  <c:v>9.3451869999999998E-7</c:v>
                </c:pt>
                <c:pt idx="43766">
                  <c:v>9.3448319999999995E-7</c:v>
                </c:pt>
                <c:pt idx="43767">
                  <c:v>9.3444779999999997E-7</c:v>
                </c:pt>
                <c:pt idx="43768">
                  <c:v>9.3441230000000005E-7</c:v>
                </c:pt>
                <c:pt idx="43769">
                  <c:v>9.3437680000000002E-7</c:v>
                </c:pt>
                <c:pt idx="43770">
                  <c:v>9.3434129999999999E-7</c:v>
                </c:pt>
                <c:pt idx="43771">
                  <c:v>9.3430579999999996E-7</c:v>
                </c:pt>
                <c:pt idx="43772">
                  <c:v>9.3427030000000004E-7</c:v>
                </c:pt>
                <c:pt idx="43773">
                  <c:v>9.3423480000000002E-7</c:v>
                </c:pt>
                <c:pt idx="43774">
                  <c:v>9.3419929999999999E-7</c:v>
                </c:pt>
                <c:pt idx="43775">
                  <c:v>9.3416379999999996E-7</c:v>
                </c:pt>
                <c:pt idx="43776">
                  <c:v>9.3412830000000004E-7</c:v>
                </c:pt>
                <c:pt idx="43777">
                  <c:v>9.3409280000000001E-7</c:v>
                </c:pt>
                <c:pt idx="43778">
                  <c:v>9.3405729999999999E-7</c:v>
                </c:pt>
                <c:pt idx="43779">
                  <c:v>9.3402179999999996E-7</c:v>
                </c:pt>
                <c:pt idx="43780">
                  <c:v>9.3398639999999998E-7</c:v>
                </c:pt>
                <c:pt idx="43781">
                  <c:v>9.3395089999999995E-7</c:v>
                </c:pt>
                <c:pt idx="43782">
                  <c:v>9.3391540000000003E-7</c:v>
                </c:pt>
                <c:pt idx="43783">
                  <c:v>9.3388000000000005E-7</c:v>
                </c:pt>
                <c:pt idx="43784">
                  <c:v>9.3384450000000002E-7</c:v>
                </c:pt>
                <c:pt idx="43785">
                  <c:v>9.3380899999999999E-7</c:v>
                </c:pt>
                <c:pt idx="43786">
                  <c:v>9.3377349999999997E-7</c:v>
                </c:pt>
                <c:pt idx="43787">
                  <c:v>9.3373809999999999E-7</c:v>
                </c:pt>
                <c:pt idx="43788">
                  <c:v>9.3370259999999996E-7</c:v>
                </c:pt>
                <c:pt idx="43789">
                  <c:v>9.3366719999999998E-7</c:v>
                </c:pt>
                <c:pt idx="43790">
                  <c:v>9.3363169999999995E-7</c:v>
                </c:pt>
                <c:pt idx="43791">
                  <c:v>9.3359629999999997E-7</c:v>
                </c:pt>
                <c:pt idx="43792">
                  <c:v>9.3356080000000005E-7</c:v>
                </c:pt>
                <c:pt idx="43793">
                  <c:v>9.3352539999999996E-7</c:v>
                </c:pt>
                <c:pt idx="43794">
                  <c:v>9.3348990000000004E-7</c:v>
                </c:pt>
                <c:pt idx="43795">
                  <c:v>9.3345449999999995E-7</c:v>
                </c:pt>
                <c:pt idx="43796">
                  <c:v>9.3341909999999997E-7</c:v>
                </c:pt>
                <c:pt idx="43797">
                  <c:v>9.3338369999999999E-7</c:v>
                </c:pt>
                <c:pt idx="43798">
                  <c:v>9.3334819999999996E-7</c:v>
                </c:pt>
                <c:pt idx="43799">
                  <c:v>9.3331279999999998E-7</c:v>
                </c:pt>
                <c:pt idx="43800">
                  <c:v>9.3327739999999999E-7</c:v>
                </c:pt>
                <c:pt idx="43801">
                  <c:v>9.3324200000000001E-7</c:v>
                </c:pt>
                <c:pt idx="43802">
                  <c:v>9.3320660000000003E-7</c:v>
                </c:pt>
                <c:pt idx="43803">
                  <c:v>9.3317120000000005E-7</c:v>
                </c:pt>
                <c:pt idx="43804">
                  <c:v>9.3313570000000002E-7</c:v>
                </c:pt>
                <c:pt idx="43805">
                  <c:v>9.3310030000000004E-7</c:v>
                </c:pt>
                <c:pt idx="43806">
                  <c:v>9.3306489999999995E-7</c:v>
                </c:pt>
                <c:pt idx="43807">
                  <c:v>9.3302949999999997E-7</c:v>
                </c:pt>
                <c:pt idx="43808">
                  <c:v>9.3299409999999999E-7</c:v>
                </c:pt>
                <c:pt idx="43809">
                  <c:v>9.3295870000000001E-7</c:v>
                </c:pt>
                <c:pt idx="43810">
                  <c:v>9.3292330000000002E-7</c:v>
                </c:pt>
                <c:pt idx="43811">
                  <c:v>9.3288790000000004E-7</c:v>
                </c:pt>
                <c:pt idx="43812">
                  <c:v>9.3285249999999996E-7</c:v>
                </c:pt>
                <c:pt idx="43813">
                  <c:v>9.3281709999999997E-7</c:v>
                </c:pt>
                <c:pt idx="43814">
                  <c:v>9.3278169999999999E-7</c:v>
                </c:pt>
                <c:pt idx="43815">
                  <c:v>9.3274630000000001E-7</c:v>
                </c:pt>
                <c:pt idx="43816">
                  <c:v>9.3271079999999998E-7</c:v>
                </c:pt>
                <c:pt idx="43817">
                  <c:v>9.326754E-7</c:v>
                </c:pt>
                <c:pt idx="43818">
                  <c:v>9.3264000000000002E-7</c:v>
                </c:pt>
                <c:pt idx="43819">
                  <c:v>9.3260460000000004E-7</c:v>
                </c:pt>
                <c:pt idx="43820">
                  <c:v>9.3256919999999995E-7</c:v>
                </c:pt>
                <c:pt idx="43821">
                  <c:v>9.3253390000000001E-7</c:v>
                </c:pt>
                <c:pt idx="43822">
                  <c:v>9.3249850000000003E-7</c:v>
                </c:pt>
                <c:pt idx="43823">
                  <c:v>9.3246310000000005E-7</c:v>
                </c:pt>
                <c:pt idx="43824">
                  <c:v>9.3242769999999996E-7</c:v>
                </c:pt>
                <c:pt idx="43825">
                  <c:v>9.3239229999999998E-7</c:v>
                </c:pt>
                <c:pt idx="43826">
                  <c:v>9.323569E-7</c:v>
                </c:pt>
                <c:pt idx="43827">
                  <c:v>9.3232150000000001E-7</c:v>
                </c:pt>
                <c:pt idx="43828">
                  <c:v>9.3228610000000003E-7</c:v>
                </c:pt>
                <c:pt idx="43829">
                  <c:v>9.3225060000000001E-7</c:v>
                </c:pt>
                <c:pt idx="43830">
                  <c:v>9.3221520000000002E-7</c:v>
                </c:pt>
                <c:pt idx="43831">
                  <c:v>9.3217980000000004E-7</c:v>
                </c:pt>
                <c:pt idx="43832">
                  <c:v>9.3214439999999995E-7</c:v>
                </c:pt>
                <c:pt idx="43833">
                  <c:v>9.3210899999999997E-7</c:v>
                </c:pt>
                <c:pt idx="43834">
                  <c:v>9.3207359999999999E-7</c:v>
                </c:pt>
                <c:pt idx="43835">
                  <c:v>9.3203829999999995E-7</c:v>
                </c:pt>
                <c:pt idx="43836">
                  <c:v>9.3200289999999997E-7</c:v>
                </c:pt>
                <c:pt idx="43837">
                  <c:v>9.3196749999999998E-7</c:v>
                </c:pt>
                <c:pt idx="43838">
                  <c:v>9.319321E-7</c:v>
                </c:pt>
                <c:pt idx="43839">
                  <c:v>9.3189670000000002E-7</c:v>
                </c:pt>
                <c:pt idx="43840">
                  <c:v>9.3186139999999998E-7</c:v>
                </c:pt>
                <c:pt idx="43841">
                  <c:v>9.31826E-7</c:v>
                </c:pt>
                <c:pt idx="43842">
                  <c:v>9.3179060000000001E-7</c:v>
                </c:pt>
                <c:pt idx="43843">
                  <c:v>9.3175520000000003E-7</c:v>
                </c:pt>
                <c:pt idx="43844">
                  <c:v>9.3171980000000005E-7</c:v>
                </c:pt>
                <c:pt idx="43845">
                  <c:v>9.3168439999999996E-7</c:v>
                </c:pt>
                <c:pt idx="43846">
                  <c:v>9.3164899999999998E-7</c:v>
                </c:pt>
                <c:pt idx="43847">
                  <c:v>9.3161370000000004E-7</c:v>
                </c:pt>
                <c:pt idx="43848">
                  <c:v>9.3157829999999996E-7</c:v>
                </c:pt>
                <c:pt idx="43849">
                  <c:v>9.3154300000000002E-7</c:v>
                </c:pt>
                <c:pt idx="43850">
                  <c:v>9.3150760000000004E-7</c:v>
                </c:pt>
                <c:pt idx="43851">
                  <c:v>9.3147229999999999E-7</c:v>
                </c:pt>
                <c:pt idx="43852">
                  <c:v>9.3143699999999995E-7</c:v>
                </c:pt>
                <c:pt idx="43853">
                  <c:v>9.3140170000000001E-7</c:v>
                </c:pt>
                <c:pt idx="43854">
                  <c:v>9.3136630000000003E-7</c:v>
                </c:pt>
                <c:pt idx="43855">
                  <c:v>9.3133099999999999E-7</c:v>
                </c:pt>
                <c:pt idx="43856">
                  <c:v>9.3129560000000001E-7</c:v>
                </c:pt>
                <c:pt idx="43857">
                  <c:v>9.3126029999999997E-7</c:v>
                </c:pt>
                <c:pt idx="43858">
                  <c:v>9.3122489999999998E-7</c:v>
                </c:pt>
                <c:pt idx="43859">
                  <c:v>9.3118960000000005E-7</c:v>
                </c:pt>
                <c:pt idx="43860">
                  <c:v>9.311543E-7</c:v>
                </c:pt>
                <c:pt idx="43861">
                  <c:v>9.3111899999999996E-7</c:v>
                </c:pt>
                <c:pt idx="43862">
                  <c:v>9.3108370000000002E-7</c:v>
                </c:pt>
                <c:pt idx="43863">
                  <c:v>9.3104839999999998E-7</c:v>
                </c:pt>
                <c:pt idx="43864">
                  <c:v>9.3101310000000005E-7</c:v>
                </c:pt>
                <c:pt idx="43865">
                  <c:v>9.309778E-7</c:v>
                </c:pt>
                <c:pt idx="43866">
                  <c:v>9.3094240000000002E-7</c:v>
                </c:pt>
                <c:pt idx="43867">
                  <c:v>9.3090709999999998E-7</c:v>
                </c:pt>
                <c:pt idx="43868">
                  <c:v>9.3087180000000004E-7</c:v>
                </c:pt>
                <c:pt idx="43869">
                  <c:v>9.308365E-7</c:v>
                </c:pt>
                <c:pt idx="43870">
                  <c:v>9.3080119999999996E-7</c:v>
                </c:pt>
                <c:pt idx="43871">
                  <c:v>9.3076590000000002E-7</c:v>
                </c:pt>
                <c:pt idx="43872">
                  <c:v>9.3073059999999998E-7</c:v>
                </c:pt>
                <c:pt idx="43873">
                  <c:v>9.3069530000000004E-7</c:v>
                </c:pt>
                <c:pt idx="43874">
                  <c:v>9.3066E-7</c:v>
                </c:pt>
                <c:pt idx="43875">
                  <c:v>9.3062469999999995E-7</c:v>
                </c:pt>
                <c:pt idx="43876">
                  <c:v>9.3058940000000002E-7</c:v>
                </c:pt>
                <c:pt idx="43877">
                  <c:v>9.3055409999999997E-7</c:v>
                </c:pt>
                <c:pt idx="43878">
                  <c:v>9.3051880000000004E-7</c:v>
                </c:pt>
                <c:pt idx="43879">
                  <c:v>9.304835E-7</c:v>
                </c:pt>
                <c:pt idx="43880">
                  <c:v>9.304483E-7</c:v>
                </c:pt>
                <c:pt idx="43881">
                  <c:v>9.3041299999999996E-7</c:v>
                </c:pt>
                <c:pt idx="43882">
                  <c:v>9.3037770000000002E-7</c:v>
                </c:pt>
                <c:pt idx="43883">
                  <c:v>9.3034239999999998E-7</c:v>
                </c:pt>
                <c:pt idx="43884">
                  <c:v>9.3030710000000004E-7</c:v>
                </c:pt>
                <c:pt idx="43885">
                  <c:v>9.302718E-7</c:v>
                </c:pt>
                <c:pt idx="43886">
                  <c:v>9.302366E-7</c:v>
                </c:pt>
                <c:pt idx="43887">
                  <c:v>9.3020129999999996E-7</c:v>
                </c:pt>
                <c:pt idx="43888">
                  <c:v>9.3016600000000002E-7</c:v>
                </c:pt>
                <c:pt idx="43889">
                  <c:v>9.3013069999999998E-7</c:v>
                </c:pt>
                <c:pt idx="43890">
                  <c:v>9.3009549999999998E-7</c:v>
                </c:pt>
                <c:pt idx="43891">
                  <c:v>9.3006020000000004E-7</c:v>
                </c:pt>
                <c:pt idx="43892">
                  <c:v>9.3002500000000004E-7</c:v>
                </c:pt>
                <c:pt idx="43893">
                  <c:v>9.299897E-7</c:v>
                </c:pt>
                <c:pt idx="43894">
                  <c:v>9.299545E-7</c:v>
                </c:pt>
                <c:pt idx="43895">
                  <c:v>9.2991919999999996E-7</c:v>
                </c:pt>
                <c:pt idx="43896">
                  <c:v>9.2988390000000002E-7</c:v>
                </c:pt>
                <c:pt idx="43897">
                  <c:v>9.2984859999999998E-7</c:v>
                </c:pt>
                <c:pt idx="43898">
                  <c:v>9.2981330000000005E-7</c:v>
                </c:pt>
                <c:pt idx="43899">
                  <c:v>9.29778E-7</c:v>
                </c:pt>
                <c:pt idx="43900">
                  <c:v>9.2974280000000001E-7</c:v>
                </c:pt>
                <c:pt idx="43901">
                  <c:v>9.2970749999999996E-7</c:v>
                </c:pt>
                <c:pt idx="43902">
                  <c:v>9.2967220000000003E-7</c:v>
                </c:pt>
                <c:pt idx="43903">
                  <c:v>9.2963700000000003E-7</c:v>
                </c:pt>
                <c:pt idx="43904">
                  <c:v>9.2960169999999999E-7</c:v>
                </c:pt>
                <c:pt idx="43905">
                  <c:v>9.2956640000000005E-7</c:v>
                </c:pt>
                <c:pt idx="43906">
                  <c:v>9.2953120000000005E-7</c:v>
                </c:pt>
                <c:pt idx="43907">
                  <c:v>9.2949590000000001E-7</c:v>
                </c:pt>
                <c:pt idx="43908">
                  <c:v>9.2946059999999997E-7</c:v>
                </c:pt>
                <c:pt idx="43909">
                  <c:v>9.2942530000000003E-7</c:v>
                </c:pt>
                <c:pt idx="43910">
                  <c:v>9.2939010000000003E-7</c:v>
                </c:pt>
                <c:pt idx="43911">
                  <c:v>9.2935479999999999E-7</c:v>
                </c:pt>
                <c:pt idx="43912">
                  <c:v>9.2931950000000005E-7</c:v>
                </c:pt>
                <c:pt idx="43913">
                  <c:v>9.2928429999999995E-7</c:v>
                </c:pt>
                <c:pt idx="43914">
                  <c:v>9.2924900000000001E-7</c:v>
                </c:pt>
                <c:pt idx="43915">
                  <c:v>9.2921380000000001E-7</c:v>
                </c:pt>
                <c:pt idx="43916">
                  <c:v>9.2917849999999997E-7</c:v>
                </c:pt>
                <c:pt idx="43917">
                  <c:v>9.2914320000000003E-7</c:v>
                </c:pt>
                <c:pt idx="43918">
                  <c:v>9.2910800000000004E-7</c:v>
                </c:pt>
                <c:pt idx="43919">
                  <c:v>9.2907269999999999E-7</c:v>
                </c:pt>
                <c:pt idx="43920">
                  <c:v>9.2903739999999995E-7</c:v>
                </c:pt>
                <c:pt idx="43921">
                  <c:v>9.2900210000000001E-7</c:v>
                </c:pt>
                <c:pt idx="43922">
                  <c:v>9.2896690000000002E-7</c:v>
                </c:pt>
                <c:pt idx="43923">
                  <c:v>9.2893170000000002E-7</c:v>
                </c:pt>
                <c:pt idx="43924">
                  <c:v>9.2889639999999998E-7</c:v>
                </c:pt>
                <c:pt idx="43925">
                  <c:v>9.2886119999999998E-7</c:v>
                </c:pt>
                <c:pt idx="43926">
                  <c:v>9.2882599999999998E-7</c:v>
                </c:pt>
                <c:pt idx="43927">
                  <c:v>9.2879070000000005E-7</c:v>
                </c:pt>
                <c:pt idx="43928">
                  <c:v>9.2875550000000005E-7</c:v>
                </c:pt>
                <c:pt idx="43929">
                  <c:v>9.2872030000000005E-7</c:v>
                </c:pt>
                <c:pt idx="43930">
                  <c:v>9.2868500000000001E-7</c:v>
                </c:pt>
                <c:pt idx="43931">
                  <c:v>9.2864980000000001E-7</c:v>
                </c:pt>
                <c:pt idx="43932">
                  <c:v>9.2861460000000001E-7</c:v>
                </c:pt>
                <c:pt idx="43933">
                  <c:v>9.2857940000000001E-7</c:v>
                </c:pt>
                <c:pt idx="43934">
                  <c:v>9.2854420000000002E-7</c:v>
                </c:pt>
                <c:pt idx="43935">
                  <c:v>9.2850900000000002E-7</c:v>
                </c:pt>
                <c:pt idx="43936">
                  <c:v>9.2847380000000002E-7</c:v>
                </c:pt>
                <c:pt idx="43937">
                  <c:v>9.2843860000000002E-7</c:v>
                </c:pt>
                <c:pt idx="43938">
                  <c:v>9.2840340000000003E-7</c:v>
                </c:pt>
                <c:pt idx="43939">
                  <c:v>9.2836820000000003E-7</c:v>
                </c:pt>
                <c:pt idx="43940">
                  <c:v>9.2833300000000003E-7</c:v>
                </c:pt>
                <c:pt idx="43941">
                  <c:v>9.2829780000000003E-7</c:v>
                </c:pt>
                <c:pt idx="43942">
                  <c:v>9.2826260000000004E-7</c:v>
                </c:pt>
                <c:pt idx="43943">
                  <c:v>9.2822740000000004E-7</c:v>
                </c:pt>
                <c:pt idx="43944">
                  <c:v>9.2819229999999998E-7</c:v>
                </c:pt>
                <c:pt idx="43945">
                  <c:v>9.2815709999999998E-7</c:v>
                </c:pt>
                <c:pt idx="43946">
                  <c:v>9.2812189999999999E-7</c:v>
                </c:pt>
                <c:pt idx="43947">
                  <c:v>9.2808669999999999E-7</c:v>
                </c:pt>
                <c:pt idx="43948">
                  <c:v>9.2805149999999999E-7</c:v>
                </c:pt>
                <c:pt idx="43949">
                  <c:v>9.2801640000000004E-7</c:v>
                </c:pt>
                <c:pt idx="43950">
                  <c:v>9.2798120000000004E-7</c:v>
                </c:pt>
                <c:pt idx="43951">
                  <c:v>9.2794600000000004E-7</c:v>
                </c:pt>
                <c:pt idx="43952">
                  <c:v>9.2791089999999998E-7</c:v>
                </c:pt>
                <c:pt idx="43953">
                  <c:v>9.2787569999999999E-7</c:v>
                </c:pt>
                <c:pt idx="43954">
                  <c:v>9.2784049999999999E-7</c:v>
                </c:pt>
                <c:pt idx="43955">
                  <c:v>9.2780540000000004E-7</c:v>
                </c:pt>
                <c:pt idx="43956">
                  <c:v>9.2777020000000004E-7</c:v>
                </c:pt>
                <c:pt idx="43957">
                  <c:v>9.2773500000000004E-7</c:v>
                </c:pt>
                <c:pt idx="43958">
                  <c:v>9.2769980000000004E-7</c:v>
                </c:pt>
                <c:pt idx="43959">
                  <c:v>9.2766469999999999E-7</c:v>
                </c:pt>
                <c:pt idx="43960">
                  <c:v>9.2762949999999999E-7</c:v>
                </c:pt>
                <c:pt idx="43961">
                  <c:v>9.2759429999999999E-7</c:v>
                </c:pt>
                <c:pt idx="43962">
                  <c:v>9.2755909999999999E-7</c:v>
                </c:pt>
                <c:pt idx="43963">
                  <c:v>9.2752400000000004E-7</c:v>
                </c:pt>
                <c:pt idx="43964">
                  <c:v>9.2748880000000004E-7</c:v>
                </c:pt>
                <c:pt idx="43965">
                  <c:v>9.2745369999999998E-7</c:v>
                </c:pt>
                <c:pt idx="43966">
                  <c:v>9.2741849999999999E-7</c:v>
                </c:pt>
                <c:pt idx="43967">
                  <c:v>9.2738340000000003E-7</c:v>
                </c:pt>
                <c:pt idx="43968">
                  <c:v>9.2734820000000004E-7</c:v>
                </c:pt>
                <c:pt idx="43969">
                  <c:v>9.2731309999999998E-7</c:v>
                </c:pt>
                <c:pt idx="43970">
                  <c:v>9.2727789999999998E-7</c:v>
                </c:pt>
                <c:pt idx="43971">
                  <c:v>9.2724280000000003E-7</c:v>
                </c:pt>
                <c:pt idx="43972">
                  <c:v>9.2720760000000003E-7</c:v>
                </c:pt>
                <c:pt idx="43973">
                  <c:v>9.2717249999999997E-7</c:v>
                </c:pt>
                <c:pt idx="43974">
                  <c:v>9.2713740000000002E-7</c:v>
                </c:pt>
                <c:pt idx="43975">
                  <c:v>9.2710229999999996E-7</c:v>
                </c:pt>
                <c:pt idx="43976">
                  <c:v>9.2706720000000001E-7</c:v>
                </c:pt>
                <c:pt idx="43977">
                  <c:v>9.2703200000000001E-7</c:v>
                </c:pt>
                <c:pt idx="43978">
                  <c:v>9.2699689999999995E-7</c:v>
                </c:pt>
                <c:pt idx="43979">
                  <c:v>9.269618E-7</c:v>
                </c:pt>
                <c:pt idx="43980">
                  <c:v>9.2692670000000005E-7</c:v>
                </c:pt>
                <c:pt idx="43981">
                  <c:v>9.2689150000000005E-7</c:v>
                </c:pt>
                <c:pt idx="43982">
                  <c:v>9.2685639999999999E-7</c:v>
                </c:pt>
                <c:pt idx="43983">
                  <c:v>9.2682130000000004E-7</c:v>
                </c:pt>
                <c:pt idx="43984">
                  <c:v>9.2678619999999998E-7</c:v>
                </c:pt>
                <c:pt idx="43985">
                  <c:v>9.2675110000000003E-7</c:v>
                </c:pt>
                <c:pt idx="43986">
                  <c:v>9.2671599999999997E-7</c:v>
                </c:pt>
                <c:pt idx="43987">
                  <c:v>9.2668079999999997E-7</c:v>
                </c:pt>
                <c:pt idx="43988">
                  <c:v>9.2664570000000002E-7</c:v>
                </c:pt>
                <c:pt idx="43989">
                  <c:v>9.2661059999999996E-7</c:v>
                </c:pt>
                <c:pt idx="43990">
                  <c:v>9.2657550000000001E-7</c:v>
                </c:pt>
                <c:pt idx="43991">
                  <c:v>9.2654030000000001E-7</c:v>
                </c:pt>
                <c:pt idx="43992">
                  <c:v>9.2650519999999995E-7</c:v>
                </c:pt>
                <c:pt idx="43993">
                  <c:v>9.264701E-7</c:v>
                </c:pt>
                <c:pt idx="43994">
                  <c:v>9.264349E-7</c:v>
                </c:pt>
                <c:pt idx="43995">
                  <c:v>9.2639980000000005E-7</c:v>
                </c:pt>
                <c:pt idx="43996">
                  <c:v>9.2636469999999999E-7</c:v>
                </c:pt>
                <c:pt idx="43997">
                  <c:v>9.2632960000000004E-7</c:v>
                </c:pt>
                <c:pt idx="43998">
                  <c:v>9.2629449999999998E-7</c:v>
                </c:pt>
                <c:pt idx="43999">
                  <c:v>9.2625940000000003E-7</c:v>
                </c:pt>
                <c:pt idx="44000">
                  <c:v>9.2622429999999997E-7</c:v>
                </c:pt>
                <c:pt idx="44001">
                  <c:v>9.2618920000000002E-7</c:v>
                </c:pt>
                <c:pt idx="44002">
                  <c:v>9.2615400000000002E-7</c:v>
                </c:pt>
                <c:pt idx="44003">
                  <c:v>9.2611889999999996E-7</c:v>
                </c:pt>
                <c:pt idx="44004">
                  <c:v>9.2608369999999997E-7</c:v>
                </c:pt>
                <c:pt idx="44005">
                  <c:v>9.2604860000000001E-7</c:v>
                </c:pt>
                <c:pt idx="44006">
                  <c:v>9.2601349999999996E-7</c:v>
                </c:pt>
                <c:pt idx="44007">
                  <c:v>9.259784E-7</c:v>
                </c:pt>
                <c:pt idx="44008">
                  <c:v>9.2594320000000001E-7</c:v>
                </c:pt>
                <c:pt idx="44009">
                  <c:v>9.2590809999999995E-7</c:v>
                </c:pt>
                <c:pt idx="44010">
                  <c:v>9.25873E-7</c:v>
                </c:pt>
                <c:pt idx="44011">
                  <c:v>9.2583790000000004E-7</c:v>
                </c:pt>
                <c:pt idx="44012">
                  <c:v>9.2580270000000005E-7</c:v>
                </c:pt>
                <c:pt idx="44013">
                  <c:v>9.2576759999999999E-7</c:v>
                </c:pt>
                <c:pt idx="44014">
                  <c:v>9.2573250000000003E-7</c:v>
                </c:pt>
                <c:pt idx="44015">
                  <c:v>9.2569739999999998E-7</c:v>
                </c:pt>
                <c:pt idx="44016">
                  <c:v>9.2566230000000002E-7</c:v>
                </c:pt>
                <c:pt idx="44017">
                  <c:v>9.2562719999999997E-7</c:v>
                </c:pt>
                <c:pt idx="44018">
                  <c:v>9.2559210000000001E-7</c:v>
                </c:pt>
                <c:pt idx="44019">
                  <c:v>9.255571E-7</c:v>
                </c:pt>
                <c:pt idx="44020">
                  <c:v>9.255219E-7</c:v>
                </c:pt>
                <c:pt idx="44021">
                  <c:v>9.2548680000000005E-7</c:v>
                </c:pt>
                <c:pt idx="44022">
                  <c:v>9.2545160000000005E-7</c:v>
                </c:pt>
                <c:pt idx="44023">
                  <c:v>9.2541639999999995E-7</c:v>
                </c:pt>
                <c:pt idx="44024">
                  <c:v>9.2538119999999995E-7</c:v>
                </c:pt>
                <c:pt idx="44025">
                  <c:v>9.253461E-7</c:v>
                </c:pt>
                <c:pt idx="44026">
                  <c:v>9.253109E-7</c:v>
                </c:pt>
                <c:pt idx="44027">
                  <c:v>9.2527580000000005E-7</c:v>
                </c:pt>
                <c:pt idx="44028">
                  <c:v>9.2524060000000005E-7</c:v>
                </c:pt>
                <c:pt idx="44029">
                  <c:v>9.2520549999999999E-7</c:v>
                </c:pt>
                <c:pt idx="44030">
                  <c:v>9.2517040000000004E-7</c:v>
                </c:pt>
                <c:pt idx="44031">
                  <c:v>9.2513529999999998E-7</c:v>
                </c:pt>
                <c:pt idx="44032">
                  <c:v>9.2510009999999998E-7</c:v>
                </c:pt>
                <c:pt idx="44033">
                  <c:v>9.2506500000000003E-7</c:v>
                </c:pt>
                <c:pt idx="44034">
                  <c:v>9.2502989999999997E-7</c:v>
                </c:pt>
                <c:pt idx="44035">
                  <c:v>9.2499480000000002E-7</c:v>
                </c:pt>
                <c:pt idx="44036">
                  <c:v>9.2495969999999996E-7</c:v>
                </c:pt>
                <c:pt idx="44037">
                  <c:v>9.2492449999999997E-7</c:v>
                </c:pt>
                <c:pt idx="44038">
                  <c:v>9.2488940000000001E-7</c:v>
                </c:pt>
                <c:pt idx="44039">
                  <c:v>9.2485429999999995E-7</c:v>
                </c:pt>
                <c:pt idx="44040">
                  <c:v>9.248192E-7</c:v>
                </c:pt>
                <c:pt idx="44041">
                  <c:v>9.2478410000000005E-7</c:v>
                </c:pt>
                <c:pt idx="44042">
                  <c:v>9.2474899999999999E-7</c:v>
                </c:pt>
                <c:pt idx="44043">
                  <c:v>9.2471390000000004E-7</c:v>
                </c:pt>
                <c:pt idx="44044">
                  <c:v>9.2467879999999998E-7</c:v>
                </c:pt>
                <c:pt idx="44045">
                  <c:v>9.2464370000000003E-7</c:v>
                </c:pt>
                <c:pt idx="44046">
                  <c:v>9.2460859999999997E-7</c:v>
                </c:pt>
                <c:pt idx="44047">
                  <c:v>9.2457350000000002E-7</c:v>
                </c:pt>
                <c:pt idx="44048">
                  <c:v>9.2453839999999996E-7</c:v>
                </c:pt>
                <c:pt idx="44049">
                  <c:v>9.2450330000000001E-7</c:v>
                </c:pt>
                <c:pt idx="44050">
                  <c:v>9.2446819999999995E-7</c:v>
                </c:pt>
                <c:pt idx="44051">
                  <c:v>9.244331E-7</c:v>
                </c:pt>
                <c:pt idx="44052">
                  <c:v>9.2439800000000004E-7</c:v>
                </c:pt>
                <c:pt idx="44053">
                  <c:v>9.2436289999999998E-7</c:v>
                </c:pt>
                <c:pt idx="44054">
                  <c:v>9.2432769999999999E-7</c:v>
                </c:pt>
                <c:pt idx="44055">
                  <c:v>9.2429260000000003E-7</c:v>
                </c:pt>
                <c:pt idx="44056">
                  <c:v>9.2425740000000004E-7</c:v>
                </c:pt>
                <c:pt idx="44057">
                  <c:v>9.2422229999999998E-7</c:v>
                </c:pt>
                <c:pt idx="44058">
                  <c:v>9.2418720000000003E-7</c:v>
                </c:pt>
                <c:pt idx="44059">
                  <c:v>9.2415209999999997E-7</c:v>
                </c:pt>
                <c:pt idx="44060">
                  <c:v>9.2411709999999995E-7</c:v>
                </c:pt>
                <c:pt idx="44061">
                  <c:v>9.24082E-7</c:v>
                </c:pt>
                <c:pt idx="44062">
                  <c:v>9.2404699999999999E-7</c:v>
                </c:pt>
                <c:pt idx="44063">
                  <c:v>9.2401190000000004E-7</c:v>
                </c:pt>
                <c:pt idx="44064">
                  <c:v>9.2397679999999998E-7</c:v>
                </c:pt>
                <c:pt idx="44065">
                  <c:v>9.2394179999999997E-7</c:v>
                </c:pt>
                <c:pt idx="44066">
                  <c:v>9.2390670000000001E-7</c:v>
                </c:pt>
                <c:pt idx="44067">
                  <c:v>9.2387159999999995E-7</c:v>
                </c:pt>
                <c:pt idx="44068">
                  <c:v>9.238365E-7</c:v>
                </c:pt>
                <c:pt idx="44069">
                  <c:v>9.2380140000000005E-7</c:v>
                </c:pt>
                <c:pt idx="44070">
                  <c:v>9.2376629999999999E-7</c:v>
                </c:pt>
                <c:pt idx="44071">
                  <c:v>9.2373120000000004E-7</c:v>
                </c:pt>
                <c:pt idx="44072">
                  <c:v>9.2369609999999998E-7</c:v>
                </c:pt>
                <c:pt idx="44073">
                  <c:v>9.2366100000000003E-7</c:v>
                </c:pt>
                <c:pt idx="44074">
                  <c:v>9.2362589999999997E-7</c:v>
                </c:pt>
                <c:pt idx="44075">
                  <c:v>9.2359069999999997E-7</c:v>
                </c:pt>
                <c:pt idx="44076">
                  <c:v>9.2355560000000002E-7</c:v>
                </c:pt>
                <c:pt idx="44077">
                  <c:v>9.2352049999999996E-7</c:v>
                </c:pt>
                <c:pt idx="44078">
                  <c:v>9.2348540000000001E-7</c:v>
                </c:pt>
                <c:pt idx="44079">
                  <c:v>9.2345029999999995E-7</c:v>
                </c:pt>
                <c:pt idx="44080">
                  <c:v>9.2341530000000004E-7</c:v>
                </c:pt>
                <c:pt idx="44081">
                  <c:v>9.2338019999999998E-7</c:v>
                </c:pt>
                <c:pt idx="44082">
                  <c:v>9.2334519999999997E-7</c:v>
                </c:pt>
                <c:pt idx="44083">
                  <c:v>9.2331010000000002E-7</c:v>
                </c:pt>
                <c:pt idx="44084">
                  <c:v>9.2327499999999996E-7</c:v>
                </c:pt>
                <c:pt idx="44085">
                  <c:v>9.2323999999999995E-7</c:v>
                </c:pt>
                <c:pt idx="44086">
                  <c:v>9.232049E-7</c:v>
                </c:pt>
                <c:pt idx="44087">
                  <c:v>9.2316980000000004E-7</c:v>
                </c:pt>
                <c:pt idx="44088">
                  <c:v>9.2313469999999998E-7</c:v>
                </c:pt>
                <c:pt idx="44089">
                  <c:v>9.2309960000000003E-7</c:v>
                </c:pt>
                <c:pt idx="44090">
                  <c:v>9.2306449999999997E-7</c:v>
                </c:pt>
                <c:pt idx="44091">
                  <c:v>9.2302949999999996E-7</c:v>
                </c:pt>
                <c:pt idx="44092">
                  <c:v>9.2299440000000001E-7</c:v>
                </c:pt>
                <c:pt idx="44093">
                  <c:v>9.2295929999999995E-7</c:v>
                </c:pt>
                <c:pt idx="44094">
                  <c:v>9.2292430000000004E-7</c:v>
                </c:pt>
                <c:pt idx="44095">
                  <c:v>9.2288919999999998E-7</c:v>
                </c:pt>
                <c:pt idx="44096">
                  <c:v>9.2285410000000003E-7</c:v>
                </c:pt>
                <c:pt idx="44097">
                  <c:v>9.2281910000000002E-7</c:v>
                </c:pt>
                <c:pt idx="44098">
                  <c:v>9.2278399999999996E-7</c:v>
                </c:pt>
                <c:pt idx="44099">
                  <c:v>9.2274890000000001E-7</c:v>
                </c:pt>
                <c:pt idx="44100">
                  <c:v>9.2271389999999999E-7</c:v>
                </c:pt>
                <c:pt idx="44101">
                  <c:v>9.2267889999999998E-7</c:v>
                </c:pt>
                <c:pt idx="44102">
                  <c:v>9.2264380000000003E-7</c:v>
                </c:pt>
                <c:pt idx="44103">
                  <c:v>9.2260880000000002E-7</c:v>
                </c:pt>
                <c:pt idx="44104">
                  <c:v>9.225738E-7</c:v>
                </c:pt>
                <c:pt idx="44105">
                  <c:v>9.2253870000000005E-7</c:v>
                </c:pt>
                <c:pt idx="44106">
                  <c:v>9.2250370000000004E-7</c:v>
                </c:pt>
                <c:pt idx="44107">
                  <c:v>9.2246870000000002E-7</c:v>
                </c:pt>
                <c:pt idx="44108">
                  <c:v>9.2243359999999997E-7</c:v>
                </c:pt>
                <c:pt idx="44109">
                  <c:v>9.2239859999999995E-7</c:v>
                </c:pt>
                <c:pt idx="44110">
                  <c:v>9.2236360000000004E-7</c:v>
                </c:pt>
                <c:pt idx="44111">
                  <c:v>9.2232860000000003E-7</c:v>
                </c:pt>
                <c:pt idx="44112">
                  <c:v>9.2229360000000002E-7</c:v>
                </c:pt>
                <c:pt idx="44113">
                  <c:v>9.222586E-7</c:v>
                </c:pt>
                <c:pt idx="44114">
                  <c:v>9.2222359999999999E-7</c:v>
                </c:pt>
                <c:pt idx="44115">
                  <c:v>9.2218850000000004E-7</c:v>
                </c:pt>
                <c:pt idx="44116">
                  <c:v>9.2215350000000003E-7</c:v>
                </c:pt>
                <c:pt idx="44117">
                  <c:v>9.2211850000000001E-7</c:v>
                </c:pt>
                <c:pt idx="44118">
                  <c:v>9.220835E-7</c:v>
                </c:pt>
                <c:pt idx="44119">
                  <c:v>9.2204849999999999E-7</c:v>
                </c:pt>
                <c:pt idx="44120">
                  <c:v>9.2201340000000003E-7</c:v>
                </c:pt>
                <c:pt idx="44121">
                  <c:v>9.2197840000000002E-7</c:v>
                </c:pt>
                <c:pt idx="44122">
                  <c:v>9.2194340000000001E-7</c:v>
                </c:pt>
                <c:pt idx="44123">
                  <c:v>9.2190839999999999E-7</c:v>
                </c:pt>
                <c:pt idx="44124">
                  <c:v>9.2187339999999998E-7</c:v>
                </c:pt>
                <c:pt idx="44125">
                  <c:v>9.2183839999999997E-7</c:v>
                </c:pt>
                <c:pt idx="44126">
                  <c:v>9.2180339999999995E-7</c:v>
                </c:pt>
                <c:pt idx="44127">
                  <c:v>9.2176840000000005E-7</c:v>
                </c:pt>
                <c:pt idx="44128">
                  <c:v>9.2173340000000003E-7</c:v>
                </c:pt>
                <c:pt idx="44129">
                  <c:v>9.2169840000000002E-7</c:v>
                </c:pt>
                <c:pt idx="44130">
                  <c:v>9.2166340000000001E-7</c:v>
                </c:pt>
                <c:pt idx="44131">
                  <c:v>9.2162850000000004E-7</c:v>
                </c:pt>
                <c:pt idx="44132">
                  <c:v>9.2159350000000003E-7</c:v>
                </c:pt>
                <c:pt idx="44133">
                  <c:v>9.2155850000000001E-7</c:v>
                </c:pt>
                <c:pt idx="44134">
                  <c:v>9.215235E-7</c:v>
                </c:pt>
                <c:pt idx="44135">
                  <c:v>9.2148849999999999E-7</c:v>
                </c:pt>
                <c:pt idx="44136">
                  <c:v>9.2145349999999997E-7</c:v>
                </c:pt>
                <c:pt idx="44137">
                  <c:v>9.2141849999999996E-7</c:v>
                </c:pt>
                <c:pt idx="44138">
                  <c:v>9.2138350000000005E-7</c:v>
                </c:pt>
                <c:pt idx="44139">
                  <c:v>9.2134859999999998E-7</c:v>
                </c:pt>
                <c:pt idx="44140">
                  <c:v>9.2131359999999997E-7</c:v>
                </c:pt>
                <c:pt idx="44141">
                  <c:v>9.2127859999999995E-7</c:v>
                </c:pt>
                <c:pt idx="44142">
                  <c:v>9.2124360000000005E-7</c:v>
                </c:pt>
                <c:pt idx="44143">
                  <c:v>9.2120869999999997E-7</c:v>
                </c:pt>
                <c:pt idx="44144">
                  <c:v>9.2117369999999996E-7</c:v>
                </c:pt>
                <c:pt idx="44145">
                  <c:v>9.2113870000000005E-7</c:v>
                </c:pt>
                <c:pt idx="44146">
                  <c:v>9.2110379999999998E-7</c:v>
                </c:pt>
                <c:pt idx="44147">
                  <c:v>9.2106879999999996E-7</c:v>
                </c:pt>
                <c:pt idx="44148">
                  <c:v>9.2103379999999995E-7</c:v>
                </c:pt>
                <c:pt idx="44149">
                  <c:v>9.2099889999999998E-7</c:v>
                </c:pt>
                <c:pt idx="44150">
                  <c:v>9.2096389999999997E-7</c:v>
                </c:pt>
                <c:pt idx="44151">
                  <c:v>9.20929E-7</c:v>
                </c:pt>
                <c:pt idx="44152">
                  <c:v>9.2089410000000003E-7</c:v>
                </c:pt>
                <c:pt idx="44153">
                  <c:v>9.2085910000000002E-7</c:v>
                </c:pt>
                <c:pt idx="44154">
                  <c:v>9.2082420000000005E-7</c:v>
                </c:pt>
                <c:pt idx="44155">
                  <c:v>9.2078920000000004E-7</c:v>
                </c:pt>
                <c:pt idx="44156">
                  <c:v>9.2075429999999996E-7</c:v>
                </c:pt>
                <c:pt idx="44157">
                  <c:v>9.2071929999999995E-7</c:v>
                </c:pt>
                <c:pt idx="44158">
                  <c:v>9.2068439999999998E-7</c:v>
                </c:pt>
                <c:pt idx="44159">
                  <c:v>9.2064939999999997E-7</c:v>
                </c:pt>
                <c:pt idx="44160">
                  <c:v>9.206145E-7</c:v>
                </c:pt>
                <c:pt idx="44161">
                  <c:v>9.2057960000000003E-7</c:v>
                </c:pt>
                <c:pt idx="44162">
                  <c:v>9.2054460000000002E-7</c:v>
                </c:pt>
                <c:pt idx="44163">
                  <c:v>9.2050970000000005E-7</c:v>
                </c:pt>
                <c:pt idx="44164">
                  <c:v>9.2047479999999998E-7</c:v>
                </c:pt>
                <c:pt idx="44165">
                  <c:v>9.2043990000000001E-7</c:v>
                </c:pt>
                <c:pt idx="44166">
                  <c:v>9.2040500000000004E-7</c:v>
                </c:pt>
                <c:pt idx="44167">
                  <c:v>9.2037009999999997E-7</c:v>
                </c:pt>
                <c:pt idx="44168">
                  <c:v>9.203352E-7</c:v>
                </c:pt>
                <c:pt idx="44169">
                  <c:v>9.2030030000000003E-7</c:v>
                </c:pt>
                <c:pt idx="44170">
                  <c:v>9.2026539999999996E-7</c:v>
                </c:pt>
                <c:pt idx="44171">
                  <c:v>9.2023049999999999E-7</c:v>
                </c:pt>
                <c:pt idx="44172">
                  <c:v>9.2019560000000002E-7</c:v>
                </c:pt>
                <c:pt idx="44173">
                  <c:v>9.2016069999999995E-7</c:v>
                </c:pt>
                <c:pt idx="44174">
                  <c:v>9.2012570000000004E-7</c:v>
                </c:pt>
                <c:pt idx="44175">
                  <c:v>9.2009079999999997E-7</c:v>
                </c:pt>
                <c:pt idx="44176">
                  <c:v>9.200559E-7</c:v>
                </c:pt>
                <c:pt idx="44177">
                  <c:v>9.2002100000000003E-7</c:v>
                </c:pt>
                <c:pt idx="44178">
                  <c:v>9.1998609999999996E-7</c:v>
                </c:pt>
                <c:pt idx="44179">
                  <c:v>9.1995119999999999E-7</c:v>
                </c:pt>
                <c:pt idx="44180">
                  <c:v>9.1991630000000002E-7</c:v>
                </c:pt>
                <c:pt idx="44181">
                  <c:v>9.1988140000000005E-7</c:v>
                </c:pt>
                <c:pt idx="44182">
                  <c:v>9.1984649999999998E-7</c:v>
                </c:pt>
                <c:pt idx="44183">
                  <c:v>9.1981160000000001E-7</c:v>
                </c:pt>
                <c:pt idx="44184">
                  <c:v>9.1977670000000004E-7</c:v>
                </c:pt>
                <c:pt idx="44185">
                  <c:v>9.1974170000000003E-7</c:v>
                </c:pt>
                <c:pt idx="44186">
                  <c:v>9.1970679999999995E-7</c:v>
                </c:pt>
                <c:pt idx="44187">
                  <c:v>9.1967189999999999E-7</c:v>
                </c:pt>
                <c:pt idx="44188">
                  <c:v>9.1963700000000002E-7</c:v>
                </c:pt>
                <c:pt idx="44189">
                  <c:v>9.1960210000000005E-7</c:v>
                </c:pt>
                <c:pt idx="44190">
                  <c:v>9.1956710000000004E-7</c:v>
                </c:pt>
                <c:pt idx="44191">
                  <c:v>9.1953219999999996E-7</c:v>
                </c:pt>
                <c:pt idx="44192">
                  <c:v>9.1949729999999999E-7</c:v>
                </c:pt>
                <c:pt idx="44193">
                  <c:v>9.1946240000000003E-7</c:v>
                </c:pt>
                <c:pt idx="44194">
                  <c:v>9.1942749999999995E-7</c:v>
                </c:pt>
                <c:pt idx="44195">
                  <c:v>9.1939259999999998E-7</c:v>
                </c:pt>
                <c:pt idx="44196">
                  <c:v>9.1935770000000002E-7</c:v>
                </c:pt>
                <c:pt idx="44197">
                  <c:v>9.1932280000000005E-7</c:v>
                </c:pt>
                <c:pt idx="44198">
                  <c:v>9.1928789999999997E-7</c:v>
                </c:pt>
                <c:pt idx="44199">
                  <c:v>9.1925300000000001E-7</c:v>
                </c:pt>
                <c:pt idx="44200">
                  <c:v>9.1921810000000004E-7</c:v>
                </c:pt>
                <c:pt idx="44201">
                  <c:v>9.1918319999999996E-7</c:v>
                </c:pt>
                <c:pt idx="44202">
                  <c:v>9.191483E-7</c:v>
                </c:pt>
                <c:pt idx="44203">
                  <c:v>9.1911329999999998E-7</c:v>
                </c:pt>
                <c:pt idx="44204">
                  <c:v>9.1907840000000001E-7</c:v>
                </c:pt>
                <c:pt idx="44205">
                  <c:v>9.1904350000000005E-7</c:v>
                </c:pt>
                <c:pt idx="44206">
                  <c:v>9.1900859999999997E-7</c:v>
                </c:pt>
                <c:pt idx="44207">
                  <c:v>9.1897359999999996E-7</c:v>
                </c:pt>
                <c:pt idx="44208">
                  <c:v>9.1893869999999999E-7</c:v>
                </c:pt>
                <c:pt idx="44209">
                  <c:v>9.1890380000000002E-7</c:v>
                </c:pt>
                <c:pt idx="44210">
                  <c:v>9.1886889999999995E-7</c:v>
                </c:pt>
                <c:pt idx="44211">
                  <c:v>9.1883399999999998E-7</c:v>
                </c:pt>
                <c:pt idx="44212">
                  <c:v>9.1879899999999997E-7</c:v>
                </c:pt>
                <c:pt idx="44213">
                  <c:v>9.187641E-7</c:v>
                </c:pt>
                <c:pt idx="44214">
                  <c:v>9.1872920000000003E-7</c:v>
                </c:pt>
                <c:pt idx="44215">
                  <c:v>9.1869429999999996E-7</c:v>
                </c:pt>
                <c:pt idx="44216">
                  <c:v>9.1865939999999999E-7</c:v>
                </c:pt>
                <c:pt idx="44217">
                  <c:v>9.1862450000000002E-7</c:v>
                </c:pt>
                <c:pt idx="44218">
                  <c:v>9.1858950000000001E-7</c:v>
                </c:pt>
                <c:pt idx="44219">
                  <c:v>9.1855460000000004E-7</c:v>
                </c:pt>
                <c:pt idx="44220">
                  <c:v>9.1851980000000001E-7</c:v>
                </c:pt>
                <c:pt idx="44221">
                  <c:v>9.1848490000000004E-7</c:v>
                </c:pt>
                <c:pt idx="44222">
                  <c:v>9.1844990000000003E-7</c:v>
                </c:pt>
                <c:pt idx="44223">
                  <c:v>9.1841499999999996E-7</c:v>
                </c:pt>
                <c:pt idx="44224">
                  <c:v>9.1838009999999999E-7</c:v>
                </c:pt>
                <c:pt idx="44225">
                  <c:v>9.1834520000000002E-7</c:v>
                </c:pt>
                <c:pt idx="44226">
                  <c:v>9.1831030000000005E-7</c:v>
                </c:pt>
                <c:pt idx="44227">
                  <c:v>9.1827539999999998E-7</c:v>
                </c:pt>
                <c:pt idx="44228">
                  <c:v>9.1824050000000001E-7</c:v>
                </c:pt>
                <c:pt idx="44229">
                  <c:v>9.1820560000000004E-7</c:v>
                </c:pt>
                <c:pt idx="44230">
                  <c:v>9.1817060000000003E-7</c:v>
                </c:pt>
                <c:pt idx="44231">
                  <c:v>9.1813569999999995E-7</c:v>
                </c:pt>
                <c:pt idx="44232">
                  <c:v>9.1810079999999999E-7</c:v>
                </c:pt>
                <c:pt idx="44233">
                  <c:v>9.1806590000000002E-7</c:v>
                </c:pt>
                <c:pt idx="44234">
                  <c:v>9.1803100000000005E-7</c:v>
                </c:pt>
                <c:pt idx="44235">
                  <c:v>9.1799609999999998E-7</c:v>
                </c:pt>
                <c:pt idx="44236">
                  <c:v>9.1796120000000001E-7</c:v>
                </c:pt>
                <c:pt idx="44237">
                  <c:v>9.1792630000000004E-7</c:v>
                </c:pt>
                <c:pt idx="44238">
                  <c:v>9.1789139999999997E-7</c:v>
                </c:pt>
                <c:pt idx="44239">
                  <c:v>9.178565E-7</c:v>
                </c:pt>
                <c:pt idx="44240">
                  <c:v>9.1782160000000003E-7</c:v>
                </c:pt>
                <c:pt idx="44241">
                  <c:v>9.1778669999999996E-7</c:v>
                </c:pt>
                <c:pt idx="44242">
                  <c:v>9.1775179999999999E-7</c:v>
                </c:pt>
                <c:pt idx="44243">
                  <c:v>9.1771690000000002E-7</c:v>
                </c:pt>
                <c:pt idx="44244">
                  <c:v>9.1768200000000005E-7</c:v>
                </c:pt>
                <c:pt idx="44245">
                  <c:v>9.1764709999999998E-7</c:v>
                </c:pt>
                <c:pt idx="44246">
                  <c:v>9.1761220000000001E-7</c:v>
                </c:pt>
                <c:pt idx="44247">
                  <c:v>9.1757730000000004E-7</c:v>
                </c:pt>
                <c:pt idx="44248">
                  <c:v>9.1754239999999997E-7</c:v>
                </c:pt>
                <c:pt idx="44249">
                  <c:v>9.175075E-7</c:v>
                </c:pt>
                <c:pt idx="44250">
                  <c:v>9.1747260000000003E-7</c:v>
                </c:pt>
                <c:pt idx="44251">
                  <c:v>9.1743769999999996E-7</c:v>
                </c:pt>
                <c:pt idx="44252">
                  <c:v>9.1740279999999999E-7</c:v>
                </c:pt>
                <c:pt idx="44253">
                  <c:v>9.1736790000000002E-7</c:v>
                </c:pt>
                <c:pt idx="44254">
                  <c:v>9.1733300000000005E-7</c:v>
                </c:pt>
                <c:pt idx="44255">
                  <c:v>9.1729809999999998E-7</c:v>
                </c:pt>
                <c:pt idx="44256">
                  <c:v>9.1726320000000001E-7</c:v>
                </c:pt>
                <c:pt idx="44257">
                  <c:v>9.1722839999999998E-7</c:v>
                </c:pt>
                <c:pt idx="44258">
                  <c:v>9.1719350000000001E-7</c:v>
                </c:pt>
                <c:pt idx="44259">
                  <c:v>9.1715860000000005E-7</c:v>
                </c:pt>
                <c:pt idx="44260">
                  <c:v>9.1712369999999997E-7</c:v>
                </c:pt>
                <c:pt idx="44261">
                  <c:v>9.170888E-7</c:v>
                </c:pt>
                <c:pt idx="44262">
                  <c:v>9.1705379999999999E-7</c:v>
                </c:pt>
                <c:pt idx="44263">
                  <c:v>9.1701890000000002E-7</c:v>
                </c:pt>
                <c:pt idx="44264">
                  <c:v>9.1698409999999999E-7</c:v>
                </c:pt>
                <c:pt idx="44265">
                  <c:v>9.1694920000000002E-7</c:v>
                </c:pt>
                <c:pt idx="44266">
                  <c:v>9.1691429999999995E-7</c:v>
                </c:pt>
                <c:pt idx="44267">
                  <c:v>9.1687939999999998E-7</c:v>
                </c:pt>
                <c:pt idx="44268">
                  <c:v>9.1684450000000001E-7</c:v>
                </c:pt>
                <c:pt idx="44269">
                  <c:v>9.1680960000000005E-7</c:v>
                </c:pt>
                <c:pt idx="44270">
                  <c:v>9.1677469999999997E-7</c:v>
                </c:pt>
                <c:pt idx="44271">
                  <c:v>9.1673969999999996E-7</c:v>
                </c:pt>
                <c:pt idx="44272">
                  <c:v>9.1670479999999999E-7</c:v>
                </c:pt>
                <c:pt idx="44273">
                  <c:v>9.1666990000000002E-7</c:v>
                </c:pt>
                <c:pt idx="44274">
                  <c:v>9.1663499999999995E-7</c:v>
                </c:pt>
                <c:pt idx="44275">
                  <c:v>9.1660020000000003E-7</c:v>
                </c:pt>
                <c:pt idx="44276">
                  <c:v>9.1656529999999995E-7</c:v>
                </c:pt>
                <c:pt idx="44277">
                  <c:v>9.1653039999999998E-7</c:v>
                </c:pt>
                <c:pt idx="44278">
                  <c:v>9.1649550000000002E-7</c:v>
                </c:pt>
                <c:pt idx="44279">
                  <c:v>9.1646060000000005E-7</c:v>
                </c:pt>
                <c:pt idx="44280">
                  <c:v>9.1642560000000003E-7</c:v>
                </c:pt>
                <c:pt idx="44281">
                  <c:v>9.1639080000000001E-7</c:v>
                </c:pt>
                <c:pt idx="44282">
                  <c:v>9.1635590000000004E-7</c:v>
                </c:pt>
                <c:pt idx="44283">
                  <c:v>9.1632099999999996E-7</c:v>
                </c:pt>
                <c:pt idx="44284">
                  <c:v>9.162861E-7</c:v>
                </c:pt>
                <c:pt idx="44285">
                  <c:v>9.1625120000000003E-7</c:v>
                </c:pt>
                <c:pt idx="44286">
                  <c:v>9.1621629999999995E-7</c:v>
                </c:pt>
                <c:pt idx="44287">
                  <c:v>9.1618139999999999E-7</c:v>
                </c:pt>
                <c:pt idx="44288">
                  <c:v>9.1614650000000002E-7</c:v>
                </c:pt>
                <c:pt idx="44289">
                  <c:v>9.1611169999999999E-7</c:v>
                </c:pt>
                <c:pt idx="44290">
                  <c:v>9.1607680000000002E-7</c:v>
                </c:pt>
                <c:pt idx="44291">
                  <c:v>9.1604190000000005E-7</c:v>
                </c:pt>
                <c:pt idx="44292">
                  <c:v>9.1600699999999998E-7</c:v>
                </c:pt>
                <c:pt idx="44293">
                  <c:v>9.1597219999999995E-7</c:v>
                </c:pt>
                <c:pt idx="44294">
                  <c:v>9.1593729999999998E-7</c:v>
                </c:pt>
                <c:pt idx="44295">
                  <c:v>9.1590240000000001E-7</c:v>
                </c:pt>
                <c:pt idx="44296">
                  <c:v>9.1586750000000004E-7</c:v>
                </c:pt>
                <c:pt idx="44297">
                  <c:v>9.1583259999999997E-7</c:v>
                </c:pt>
                <c:pt idx="44298">
                  <c:v>9.157977E-7</c:v>
                </c:pt>
                <c:pt idx="44299">
                  <c:v>9.1576280000000003E-7</c:v>
                </c:pt>
                <c:pt idx="44300">
                  <c:v>9.1572789999999996E-7</c:v>
                </c:pt>
                <c:pt idx="44301">
                  <c:v>9.1569299999999999E-7</c:v>
                </c:pt>
                <c:pt idx="44302">
                  <c:v>9.1565810000000002E-7</c:v>
                </c:pt>
                <c:pt idx="44303">
                  <c:v>9.1562319999999995E-7</c:v>
                </c:pt>
                <c:pt idx="44304">
                  <c:v>9.1558829999999998E-7</c:v>
                </c:pt>
                <c:pt idx="44305">
                  <c:v>9.1555349999999995E-7</c:v>
                </c:pt>
                <c:pt idx="44306">
                  <c:v>9.1551859999999999E-7</c:v>
                </c:pt>
                <c:pt idx="44307">
                  <c:v>9.1548370000000002E-7</c:v>
                </c:pt>
                <c:pt idx="44308">
                  <c:v>9.1544880000000005E-7</c:v>
                </c:pt>
                <c:pt idx="44309">
                  <c:v>9.1541389999999998E-7</c:v>
                </c:pt>
                <c:pt idx="44310">
                  <c:v>9.1537900000000001E-7</c:v>
                </c:pt>
                <c:pt idx="44311">
                  <c:v>9.1534410000000004E-7</c:v>
                </c:pt>
                <c:pt idx="44312">
                  <c:v>9.1530919999999997E-7</c:v>
                </c:pt>
                <c:pt idx="44313">
                  <c:v>9.152743E-7</c:v>
                </c:pt>
                <c:pt idx="44314">
                  <c:v>9.1523940000000003E-7</c:v>
                </c:pt>
                <c:pt idx="44315">
                  <c:v>9.1520449999999995E-7</c:v>
                </c:pt>
                <c:pt idx="44316">
                  <c:v>9.1516970000000003E-7</c:v>
                </c:pt>
                <c:pt idx="44317">
                  <c:v>9.1513479999999996E-7</c:v>
                </c:pt>
                <c:pt idx="44318">
                  <c:v>9.1509989999999999E-7</c:v>
                </c:pt>
                <c:pt idx="44319">
                  <c:v>9.1506500000000002E-7</c:v>
                </c:pt>
                <c:pt idx="44320">
                  <c:v>9.1503009999999995E-7</c:v>
                </c:pt>
                <c:pt idx="44321">
                  <c:v>9.1499519999999998E-7</c:v>
                </c:pt>
                <c:pt idx="44322">
                  <c:v>9.1496030000000001E-7</c:v>
                </c:pt>
                <c:pt idx="44323">
                  <c:v>9.1492540000000004E-7</c:v>
                </c:pt>
                <c:pt idx="44324">
                  <c:v>9.1489060000000001E-7</c:v>
                </c:pt>
                <c:pt idx="44325">
                  <c:v>9.1485570000000005E-7</c:v>
                </c:pt>
                <c:pt idx="44326">
                  <c:v>9.1482090000000002E-7</c:v>
                </c:pt>
                <c:pt idx="44327">
                  <c:v>9.1478609999999999E-7</c:v>
                </c:pt>
                <c:pt idx="44328">
                  <c:v>9.1475129999999996E-7</c:v>
                </c:pt>
                <c:pt idx="44329">
                  <c:v>9.1471639999999999E-7</c:v>
                </c:pt>
                <c:pt idx="44330">
                  <c:v>9.1468159999999996E-7</c:v>
                </c:pt>
                <c:pt idx="44331">
                  <c:v>9.1464680000000004E-7</c:v>
                </c:pt>
                <c:pt idx="44332">
                  <c:v>9.1461189999999997E-7</c:v>
                </c:pt>
                <c:pt idx="44333">
                  <c:v>9.1457710000000004E-7</c:v>
                </c:pt>
                <c:pt idx="44334">
                  <c:v>9.1454230000000001E-7</c:v>
                </c:pt>
                <c:pt idx="44335">
                  <c:v>9.1450749999999999E-7</c:v>
                </c:pt>
                <c:pt idx="44336">
                  <c:v>9.1447269999999996E-7</c:v>
                </c:pt>
                <c:pt idx="44337">
                  <c:v>9.1443790000000003E-7</c:v>
                </c:pt>
                <c:pt idx="44338">
                  <c:v>9.144031E-7</c:v>
                </c:pt>
                <c:pt idx="44339">
                  <c:v>9.1436829999999998E-7</c:v>
                </c:pt>
                <c:pt idx="44340">
                  <c:v>9.1433359999999999E-7</c:v>
                </c:pt>
                <c:pt idx="44341">
                  <c:v>9.1429879999999996E-7</c:v>
                </c:pt>
                <c:pt idx="44342">
                  <c:v>9.1426400000000004E-7</c:v>
                </c:pt>
                <c:pt idx="44343">
                  <c:v>9.1422920000000001E-7</c:v>
                </c:pt>
                <c:pt idx="44344">
                  <c:v>9.1419439999999998E-7</c:v>
                </c:pt>
                <c:pt idx="44345">
                  <c:v>9.1415959999999995E-7</c:v>
                </c:pt>
                <c:pt idx="44346">
                  <c:v>9.1412480000000003E-7</c:v>
                </c:pt>
                <c:pt idx="44347">
                  <c:v>9.1409E-7</c:v>
                </c:pt>
                <c:pt idx="44348">
                  <c:v>9.1405519999999997E-7</c:v>
                </c:pt>
                <c:pt idx="44349">
                  <c:v>9.1402049999999999E-7</c:v>
                </c:pt>
                <c:pt idx="44350">
                  <c:v>9.1398569999999996E-7</c:v>
                </c:pt>
                <c:pt idx="44351">
                  <c:v>9.1395099999999998E-7</c:v>
                </c:pt>
                <c:pt idx="44352">
                  <c:v>9.1391619999999995E-7</c:v>
                </c:pt>
                <c:pt idx="44353">
                  <c:v>9.1388149999999996E-7</c:v>
                </c:pt>
                <c:pt idx="44354">
                  <c:v>9.1384670000000004E-7</c:v>
                </c:pt>
                <c:pt idx="44355">
                  <c:v>9.1381190000000001E-7</c:v>
                </c:pt>
                <c:pt idx="44356">
                  <c:v>9.1377720000000003E-7</c:v>
                </c:pt>
                <c:pt idx="44357">
                  <c:v>9.137424E-7</c:v>
                </c:pt>
                <c:pt idx="44358">
                  <c:v>9.1370759999999997E-7</c:v>
                </c:pt>
                <c:pt idx="44359">
                  <c:v>9.1367280000000005E-7</c:v>
                </c:pt>
                <c:pt idx="44360">
                  <c:v>9.1363809999999996E-7</c:v>
                </c:pt>
                <c:pt idx="44361">
                  <c:v>9.1360330000000003E-7</c:v>
                </c:pt>
                <c:pt idx="44362">
                  <c:v>9.1356850000000001E-7</c:v>
                </c:pt>
                <c:pt idx="44363">
                  <c:v>9.1353369999999998E-7</c:v>
                </c:pt>
                <c:pt idx="44364">
                  <c:v>9.1349899999999999E-7</c:v>
                </c:pt>
                <c:pt idx="44365">
                  <c:v>9.1346419999999996E-7</c:v>
                </c:pt>
                <c:pt idx="44366">
                  <c:v>9.1342940000000004E-7</c:v>
                </c:pt>
                <c:pt idx="44367">
                  <c:v>9.1339469999999995E-7</c:v>
                </c:pt>
                <c:pt idx="44368">
                  <c:v>9.1335990000000003E-7</c:v>
                </c:pt>
                <c:pt idx="44369">
                  <c:v>9.133251E-7</c:v>
                </c:pt>
                <c:pt idx="44370">
                  <c:v>9.1329029999999997E-7</c:v>
                </c:pt>
                <c:pt idx="44371">
                  <c:v>9.1325559999999999E-7</c:v>
                </c:pt>
                <c:pt idx="44372">
                  <c:v>9.1322079999999996E-7</c:v>
                </c:pt>
                <c:pt idx="44373">
                  <c:v>9.1318600000000004E-7</c:v>
                </c:pt>
                <c:pt idx="44374">
                  <c:v>9.1315130000000005E-7</c:v>
                </c:pt>
                <c:pt idx="44375">
                  <c:v>9.1311650000000002E-7</c:v>
                </c:pt>
                <c:pt idx="44376">
                  <c:v>9.1308180000000004E-7</c:v>
                </c:pt>
                <c:pt idx="44377">
                  <c:v>9.1304700000000001E-7</c:v>
                </c:pt>
                <c:pt idx="44378">
                  <c:v>9.1301230000000003E-7</c:v>
                </c:pt>
                <c:pt idx="44379">
                  <c:v>9.129775E-7</c:v>
                </c:pt>
                <c:pt idx="44380">
                  <c:v>9.1294280000000001E-7</c:v>
                </c:pt>
                <c:pt idx="44381">
                  <c:v>9.1290799999999998E-7</c:v>
                </c:pt>
                <c:pt idx="44382">
                  <c:v>9.128733E-7</c:v>
                </c:pt>
                <c:pt idx="44383">
                  <c:v>9.1283860000000002E-7</c:v>
                </c:pt>
                <c:pt idx="44384">
                  <c:v>9.1280390000000003E-7</c:v>
                </c:pt>
                <c:pt idx="44385">
                  <c:v>9.1276920000000005E-7</c:v>
                </c:pt>
                <c:pt idx="44386">
                  <c:v>9.1273449999999996E-7</c:v>
                </c:pt>
                <c:pt idx="44387">
                  <c:v>9.1269970000000004E-7</c:v>
                </c:pt>
                <c:pt idx="44388">
                  <c:v>9.1266499999999995E-7</c:v>
                </c:pt>
                <c:pt idx="44389">
                  <c:v>9.1263029999999996E-7</c:v>
                </c:pt>
                <c:pt idx="44390">
                  <c:v>9.1259559999999998E-7</c:v>
                </c:pt>
                <c:pt idx="44391">
                  <c:v>9.125609E-7</c:v>
                </c:pt>
                <c:pt idx="44392">
                  <c:v>9.1252609999999997E-7</c:v>
                </c:pt>
                <c:pt idx="44393">
                  <c:v>9.1249139999999998E-7</c:v>
                </c:pt>
                <c:pt idx="44394">
                  <c:v>9.124567E-7</c:v>
                </c:pt>
                <c:pt idx="44395">
                  <c:v>9.1242200000000002E-7</c:v>
                </c:pt>
                <c:pt idx="44396">
                  <c:v>9.1238730000000003E-7</c:v>
                </c:pt>
                <c:pt idx="44397">
                  <c:v>9.1235260000000005E-7</c:v>
                </c:pt>
                <c:pt idx="44398">
                  <c:v>9.12318E-7</c:v>
                </c:pt>
                <c:pt idx="44399">
                  <c:v>9.1228330000000002E-7</c:v>
                </c:pt>
                <c:pt idx="44400">
                  <c:v>9.1224860000000004E-7</c:v>
                </c:pt>
                <c:pt idx="44401">
                  <c:v>9.1221399999999999E-7</c:v>
                </c:pt>
                <c:pt idx="44402">
                  <c:v>9.1217930000000001E-7</c:v>
                </c:pt>
                <c:pt idx="44403">
                  <c:v>9.1214469999999996E-7</c:v>
                </c:pt>
                <c:pt idx="44404">
                  <c:v>9.1210999999999998E-7</c:v>
                </c:pt>
                <c:pt idx="44405">
                  <c:v>9.120753E-7</c:v>
                </c:pt>
                <c:pt idx="44406">
                  <c:v>9.1204069999999995E-7</c:v>
                </c:pt>
                <c:pt idx="44407">
                  <c:v>9.1200610000000001E-7</c:v>
                </c:pt>
                <c:pt idx="44408">
                  <c:v>9.1197140000000003E-7</c:v>
                </c:pt>
                <c:pt idx="44409">
                  <c:v>9.1193670000000005E-7</c:v>
                </c:pt>
                <c:pt idx="44410">
                  <c:v>9.119021E-7</c:v>
                </c:pt>
                <c:pt idx="44411">
                  <c:v>9.1186740000000002E-7</c:v>
                </c:pt>
                <c:pt idx="44412">
                  <c:v>9.1183279999999997E-7</c:v>
                </c:pt>
                <c:pt idx="44413">
                  <c:v>9.1179820000000003E-7</c:v>
                </c:pt>
                <c:pt idx="44414">
                  <c:v>9.1176359999999999E-7</c:v>
                </c:pt>
                <c:pt idx="44415">
                  <c:v>9.1172900000000005E-7</c:v>
                </c:pt>
                <c:pt idx="44416">
                  <c:v>9.1169440000000001E-7</c:v>
                </c:pt>
                <c:pt idx="44417">
                  <c:v>9.1165979999999996E-7</c:v>
                </c:pt>
                <c:pt idx="44418">
                  <c:v>9.1162529999999996E-7</c:v>
                </c:pt>
                <c:pt idx="44419">
                  <c:v>9.1159070000000002E-7</c:v>
                </c:pt>
                <c:pt idx="44420">
                  <c:v>9.1155620000000002E-7</c:v>
                </c:pt>
                <c:pt idx="44421">
                  <c:v>9.1152159999999998E-7</c:v>
                </c:pt>
                <c:pt idx="44422">
                  <c:v>9.1148709999999998E-7</c:v>
                </c:pt>
                <c:pt idx="44423">
                  <c:v>9.1145250000000004E-7</c:v>
                </c:pt>
                <c:pt idx="44424">
                  <c:v>9.114179E-7</c:v>
                </c:pt>
                <c:pt idx="44425">
                  <c:v>9.113834E-7</c:v>
                </c:pt>
                <c:pt idx="44426">
                  <c:v>9.1134879999999995E-7</c:v>
                </c:pt>
                <c:pt idx="44427">
                  <c:v>9.1131420000000001E-7</c:v>
                </c:pt>
                <c:pt idx="44428">
                  <c:v>9.1127970000000001E-7</c:v>
                </c:pt>
                <c:pt idx="44429">
                  <c:v>9.1124509999999997E-7</c:v>
                </c:pt>
                <c:pt idx="44430">
                  <c:v>9.1121050000000003E-7</c:v>
                </c:pt>
                <c:pt idx="44431">
                  <c:v>9.1117600000000003E-7</c:v>
                </c:pt>
                <c:pt idx="44432">
                  <c:v>9.1114139999999999E-7</c:v>
                </c:pt>
                <c:pt idx="44433">
                  <c:v>9.1110680000000005E-7</c:v>
                </c:pt>
                <c:pt idx="44434">
                  <c:v>9.1107230000000005E-7</c:v>
                </c:pt>
                <c:pt idx="44435">
                  <c:v>9.1103770000000001E-7</c:v>
                </c:pt>
                <c:pt idx="44436">
                  <c:v>9.1100320000000001E-7</c:v>
                </c:pt>
                <c:pt idx="44437">
                  <c:v>9.1096870000000001E-7</c:v>
                </c:pt>
                <c:pt idx="44438">
                  <c:v>9.1093420000000001E-7</c:v>
                </c:pt>
                <c:pt idx="44439">
                  <c:v>9.1089959999999996E-7</c:v>
                </c:pt>
                <c:pt idx="44440">
                  <c:v>9.1086509999999996E-7</c:v>
                </c:pt>
                <c:pt idx="44441">
                  <c:v>9.1083050000000002E-7</c:v>
                </c:pt>
                <c:pt idx="44442">
                  <c:v>9.1079600000000002E-7</c:v>
                </c:pt>
                <c:pt idx="44443">
                  <c:v>9.1076150000000003E-7</c:v>
                </c:pt>
                <c:pt idx="44444">
                  <c:v>9.1072689999999998E-7</c:v>
                </c:pt>
                <c:pt idx="44445">
                  <c:v>9.1069239999999998E-7</c:v>
                </c:pt>
                <c:pt idx="44446">
                  <c:v>9.1065789999999998E-7</c:v>
                </c:pt>
                <c:pt idx="44447">
                  <c:v>9.1062339999999998E-7</c:v>
                </c:pt>
                <c:pt idx="44448">
                  <c:v>9.1058889999999998E-7</c:v>
                </c:pt>
                <c:pt idx="44449">
                  <c:v>9.1055430000000004E-7</c:v>
                </c:pt>
                <c:pt idx="44450">
                  <c:v>9.1051980000000005E-7</c:v>
                </c:pt>
                <c:pt idx="44451">
                  <c:v>9.1048530000000005E-7</c:v>
                </c:pt>
                <c:pt idx="44452">
                  <c:v>9.1045080000000005E-7</c:v>
                </c:pt>
                <c:pt idx="44453">
                  <c:v>9.1041630000000005E-7</c:v>
                </c:pt>
                <c:pt idx="44454">
                  <c:v>9.1038180000000005E-7</c:v>
                </c:pt>
                <c:pt idx="44455">
                  <c:v>9.1034730000000005E-7</c:v>
                </c:pt>
                <c:pt idx="44456">
                  <c:v>9.1031280000000005E-7</c:v>
                </c:pt>
                <c:pt idx="44457">
                  <c:v>9.1027830000000005E-7</c:v>
                </c:pt>
                <c:pt idx="44458">
                  <c:v>9.1024380000000005E-7</c:v>
                </c:pt>
                <c:pt idx="44459">
                  <c:v>9.1034120000000005E-7</c:v>
                </c:pt>
                <c:pt idx="44460">
                  <c:v>9.1026399999999995E-7</c:v>
                </c:pt>
                <c:pt idx="44461">
                  <c:v>9.1021700000000003E-7</c:v>
                </c:pt>
                <c:pt idx="44462">
                  <c:v>9.101714E-7</c:v>
                </c:pt>
                <c:pt idx="44463">
                  <c:v>9.1012690000000004E-7</c:v>
                </c:pt>
                <c:pt idx="44464">
                  <c:v>9.1008379999999997E-7</c:v>
                </c:pt>
                <c:pt idx="44465">
                  <c:v>9.1004269999999996E-7</c:v>
                </c:pt>
                <c:pt idx="44466">
                  <c:v>9.1000379999999999E-7</c:v>
                </c:pt>
                <c:pt idx="44467">
                  <c:v>9.0996700000000001E-7</c:v>
                </c:pt>
                <c:pt idx="44468">
                  <c:v>9.0993289999999998E-7</c:v>
                </c:pt>
                <c:pt idx="44469">
                  <c:v>9.0990119999999997E-7</c:v>
                </c:pt>
                <c:pt idx="44470">
                  <c:v>9.0987130000000004E-7</c:v>
                </c:pt>
                <c:pt idx="44471">
                  <c:v>9.0984240000000002E-7</c:v>
                </c:pt>
                <c:pt idx="44472">
                  <c:v>9.0981330000000003E-7</c:v>
                </c:pt>
                <c:pt idx="44473">
                  <c:v>9.0978300000000001E-7</c:v>
                </c:pt>
                <c:pt idx="44474">
                  <c:v>9.0975060000000001E-7</c:v>
                </c:pt>
                <c:pt idx="44475">
                  <c:v>9.0971599999999997E-7</c:v>
                </c:pt>
                <c:pt idx="44476">
                  <c:v>9.0967939999999997E-7</c:v>
                </c:pt>
                <c:pt idx="44477">
                  <c:v>9.096412E-7</c:v>
                </c:pt>
                <c:pt idx="44478">
                  <c:v>9.0960210000000004E-7</c:v>
                </c:pt>
                <c:pt idx="44479">
                  <c:v>9.0956269999999995E-7</c:v>
                </c:pt>
                <c:pt idx="44480">
                  <c:v>9.0952359999999999E-7</c:v>
                </c:pt>
                <c:pt idx="44481">
                  <c:v>9.0948540000000002E-7</c:v>
                </c:pt>
                <c:pt idx="44482">
                  <c:v>9.0944830000000001E-7</c:v>
                </c:pt>
                <c:pt idx="44483">
                  <c:v>9.0941229999999997E-7</c:v>
                </c:pt>
                <c:pt idx="44484">
                  <c:v>9.093774E-7</c:v>
                </c:pt>
                <c:pt idx="44485">
                  <c:v>9.0934349999999995E-7</c:v>
                </c:pt>
                <c:pt idx="44486">
                  <c:v>9.0931019999999997E-7</c:v>
                </c:pt>
                <c:pt idx="44487">
                  <c:v>9.0927730000000005E-7</c:v>
                </c:pt>
                <c:pt idx="44488">
                  <c:v>9.0924460000000002E-7</c:v>
                </c:pt>
                <c:pt idx="44489">
                  <c:v>9.092117E-7</c:v>
                </c:pt>
                <c:pt idx="44490">
                  <c:v>9.0917849999999995E-7</c:v>
                </c:pt>
                <c:pt idx="44491">
                  <c:v>9.0914510000000002E-7</c:v>
                </c:pt>
                <c:pt idx="44492">
                  <c:v>9.0911119999999998E-7</c:v>
                </c:pt>
                <c:pt idx="44493">
                  <c:v>9.0907700000000001E-7</c:v>
                </c:pt>
                <c:pt idx="44494">
                  <c:v>9.0904250000000001E-7</c:v>
                </c:pt>
                <c:pt idx="44495">
                  <c:v>9.0900760000000004E-7</c:v>
                </c:pt>
                <c:pt idx="44496">
                  <c:v>9.0897260000000003E-7</c:v>
                </c:pt>
                <c:pt idx="44497">
                  <c:v>9.0893729999999998E-7</c:v>
                </c:pt>
                <c:pt idx="44498">
                  <c:v>9.0890209999999999E-7</c:v>
                </c:pt>
                <c:pt idx="44499">
                  <c:v>9.0886689999999999E-7</c:v>
                </c:pt>
                <c:pt idx="44500">
                  <c:v>9.0883189999999998E-7</c:v>
                </c:pt>
                <c:pt idx="44501">
                  <c:v>9.0879689999999996E-7</c:v>
                </c:pt>
                <c:pt idx="44502">
                  <c:v>9.0876210000000004E-7</c:v>
                </c:pt>
                <c:pt idx="44503">
                  <c:v>9.0872730000000001E-7</c:v>
                </c:pt>
                <c:pt idx="44504">
                  <c:v>9.0869269999999997E-7</c:v>
                </c:pt>
                <c:pt idx="44505">
                  <c:v>9.0865819999999997E-7</c:v>
                </c:pt>
                <c:pt idx="44506">
                  <c:v>9.0862369999999997E-7</c:v>
                </c:pt>
                <c:pt idx="44507">
                  <c:v>9.0858919999999997E-7</c:v>
                </c:pt>
                <c:pt idx="44508">
                  <c:v>9.0855469999999997E-7</c:v>
                </c:pt>
                <c:pt idx="44509">
                  <c:v>9.0852030000000001E-7</c:v>
                </c:pt>
                <c:pt idx="44510">
                  <c:v>9.0848569999999997E-7</c:v>
                </c:pt>
                <c:pt idx="44511">
                  <c:v>9.0845119999999997E-7</c:v>
                </c:pt>
                <c:pt idx="44512">
                  <c:v>9.0841649999999999E-7</c:v>
                </c:pt>
                <c:pt idx="44513">
                  <c:v>9.0838190000000005E-7</c:v>
                </c:pt>
                <c:pt idx="44514">
                  <c:v>9.0834719999999996E-7</c:v>
                </c:pt>
                <c:pt idx="44515">
                  <c:v>9.0831240000000004E-7</c:v>
                </c:pt>
                <c:pt idx="44516">
                  <c:v>9.0827760000000001E-7</c:v>
                </c:pt>
                <c:pt idx="44517">
                  <c:v>9.0824279999999998E-7</c:v>
                </c:pt>
                <c:pt idx="44518">
                  <c:v>9.0820799999999995E-7</c:v>
                </c:pt>
                <c:pt idx="44519">
                  <c:v>9.0817320000000003E-7</c:v>
                </c:pt>
                <c:pt idx="44520">
                  <c:v>9.081384E-7</c:v>
                </c:pt>
                <c:pt idx="44521">
                  <c:v>9.0810359999999997E-7</c:v>
                </c:pt>
                <c:pt idx="44522">
                  <c:v>9.080687E-7</c:v>
                </c:pt>
                <c:pt idx="44523">
                  <c:v>9.0803389999999997E-7</c:v>
                </c:pt>
                <c:pt idx="44524">
                  <c:v>9.0799910000000005E-7</c:v>
                </c:pt>
                <c:pt idx="44525">
                  <c:v>9.0796430000000002E-7</c:v>
                </c:pt>
                <c:pt idx="44526">
                  <c:v>9.0792949999999999E-7</c:v>
                </c:pt>
                <c:pt idx="44527">
                  <c:v>9.0789469999999996E-7</c:v>
                </c:pt>
                <c:pt idx="44528">
                  <c:v>9.0785990000000004E-7</c:v>
                </c:pt>
                <c:pt idx="44529">
                  <c:v>9.0782510000000001E-7</c:v>
                </c:pt>
                <c:pt idx="44530">
                  <c:v>9.0779029999999998E-7</c:v>
                </c:pt>
                <c:pt idx="44531">
                  <c:v>9.0775549999999995E-7</c:v>
                </c:pt>
                <c:pt idx="44532">
                  <c:v>9.0772059999999998E-7</c:v>
                </c:pt>
                <c:pt idx="44533">
                  <c:v>9.0768579999999996E-7</c:v>
                </c:pt>
                <c:pt idx="44534">
                  <c:v>9.0765089999999999E-7</c:v>
                </c:pt>
                <c:pt idx="44535">
                  <c:v>9.0761600000000002E-7</c:v>
                </c:pt>
                <c:pt idx="44536">
                  <c:v>9.0758110000000005E-7</c:v>
                </c:pt>
                <c:pt idx="44537">
                  <c:v>9.0754619999999998E-7</c:v>
                </c:pt>
                <c:pt idx="44538">
                  <c:v>9.0751130000000001E-7</c:v>
                </c:pt>
                <c:pt idx="44539">
                  <c:v>9.074763E-7</c:v>
                </c:pt>
                <c:pt idx="44540">
                  <c:v>9.0744140000000003E-7</c:v>
                </c:pt>
                <c:pt idx="44541">
                  <c:v>9.0740640000000001E-7</c:v>
                </c:pt>
                <c:pt idx="44542">
                  <c:v>9.0737150000000005E-7</c:v>
                </c:pt>
                <c:pt idx="44543">
                  <c:v>9.0733650000000003E-7</c:v>
                </c:pt>
                <c:pt idx="44544">
                  <c:v>9.0730150000000002E-7</c:v>
                </c:pt>
                <c:pt idx="44545">
                  <c:v>9.0726650000000001E-7</c:v>
                </c:pt>
                <c:pt idx="44546">
                  <c:v>9.0723149999999999E-7</c:v>
                </c:pt>
                <c:pt idx="44547">
                  <c:v>9.0719640000000004E-7</c:v>
                </c:pt>
                <c:pt idx="44548">
                  <c:v>9.0716140000000003E-7</c:v>
                </c:pt>
                <c:pt idx="44549">
                  <c:v>9.0712640000000001E-7</c:v>
                </c:pt>
                <c:pt idx="44550">
                  <c:v>9.070914E-7</c:v>
                </c:pt>
                <c:pt idx="44551">
                  <c:v>9.0705639999999999E-7</c:v>
                </c:pt>
                <c:pt idx="44552">
                  <c:v>9.0702139999999997E-7</c:v>
                </c:pt>
                <c:pt idx="44553">
                  <c:v>9.0698639999999996E-7</c:v>
                </c:pt>
                <c:pt idx="44554">
                  <c:v>9.0695130000000001E-7</c:v>
                </c:pt>
                <c:pt idx="44555">
                  <c:v>9.069163E-7</c:v>
                </c:pt>
                <c:pt idx="44556">
                  <c:v>9.0688120000000004E-7</c:v>
                </c:pt>
                <c:pt idx="44557">
                  <c:v>9.0684609999999999E-7</c:v>
                </c:pt>
                <c:pt idx="44558">
                  <c:v>9.0681100000000003E-7</c:v>
                </c:pt>
                <c:pt idx="44559">
                  <c:v>9.0677589999999997E-7</c:v>
                </c:pt>
                <c:pt idx="44560">
                  <c:v>9.0674080000000002E-7</c:v>
                </c:pt>
                <c:pt idx="44561">
                  <c:v>9.0670569999999996E-7</c:v>
                </c:pt>
                <c:pt idx="44562">
                  <c:v>9.0667060000000001E-7</c:v>
                </c:pt>
                <c:pt idx="44563">
                  <c:v>9.0663549999999995E-7</c:v>
                </c:pt>
                <c:pt idx="44564">
                  <c:v>9.0660029999999996E-7</c:v>
                </c:pt>
                <c:pt idx="44565">
                  <c:v>9.065652E-7</c:v>
                </c:pt>
                <c:pt idx="44566">
                  <c:v>9.0653000000000001E-7</c:v>
                </c:pt>
                <c:pt idx="44567">
                  <c:v>9.0649490000000005E-7</c:v>
                </c:pt>
                <c:pt idx="44568">
                  <c:v>9.0645969999999995E-7</c:v>
                </c:pt>
                <c:pt idx="44569">
                  <c:v>9.0642449999999995E-7</c:v>
                </c:pt>
                <c:pt idx="44570">
                  <c:v>9.063894E-7</c:v>
                </c:pt>
                <c:pt idx="44571">
                  <c:v>9.063542E-7</c:v>
                </c:pt>
                <c:pt idx="44572">
                  <c:v>9.0631910000000005E-7</c:v>
                </c:pt>
                <c:pt idx="44573">
                  <c:v>9.0628390000000005E-7</c:v>
                </c:pt>
                <c:pt idx="44574">
                  <c:v>9.0624879999999999E-7</c:v>
                </c:pt>
                <c:pt idx="44575">
                  <c:v>9.0621370000000004E-7</c:v>
                </c:pt>
                <c:pt idx="44576">
                  <c:v>9.0617850000000004E-7</c:v>
                </c:pt>
                <c:pt idx="44577">
                  <c:v>9.0614330000000005E-7</c:v>
                </c:pt>
                <c:pt idx="44578">
                  <c:v>9.0610819999999999E-7</c:v>
                </c:pt>
                <c:pt idx="44579">
                  <c:v>9.0607299999999999E-7</c:v>
                </c:pt>
                <c:pt idx="44580">
                  <c:v>9.0603779999999999E-7</c:v>
                </c:pt>
                <c:pt idx="44581">
                  <c:v>9.0600259999999999E-7</c:v>
                </c:pt>
                <c:pt idx="44582">
                  <c:v>9.059674E-7</c:v>
                </c:pt>
                <c:pt idx="44583">
                  <c:v>9.059322E-7</c:v>
                </c:pt>
                <c:pt idx="44584">
                  <c:v>9.05897E-7</c:v>
                </c:pt>
                <c:pt idx="44585">
                  <c:v>9.058618E-7</c:v>
                </c:pt>
                <c:pt idx="44586">
                  <c:v>9.0582660000000001E-7</c:v>
                </c:pt>
                <c:pt idx="44587">
                  <c:v>9.0579129999999996E-7</c:v>
                </c:pt>
                <c:pt idx="44588">
                  <c:v>9.0575609999999997E-7</c:v>
                </c:pt>
                <c:pt idx="44589">
                  <c:v>9.0572089999999997E-7</c:v>
                </c:pt>
                <c:pt idx="44590">
                  <c:v>9.0568560000000003E-7</c:v>
                </c:pt>
                <c:pt idx="44591">
                  <c:v>9.0565040000000003E-7</c:v>
                </c:pt>
                <c:pt idx="44592">
                  <c:v>9.0561520000000004E-7</c:v>
                </c:pt>
                <c:pt idx="44593">
                  <c:v>9.0557989999999999E-7</c:v>
                </c:pt>
                <c:pt idx="44594">
                  <c:v>9.055447E-7</c:v>
                </c:pt>
                <c:pt idx="44595">
                  <c:v>9.0550939999999995E-7</c:v>
                </c:pt>
                <c:pt idx="44596">
                  <c:v>9.0547419999999996E-7</c:v>
                </c:pt>
                <c:pt idx="44597">
                  <c:v>9.0543890000000002E-7</c:v>
                </c:pt>
                <c:pt idx="44598">
                  <c:v>9.0540359999999998E-7</c:v>
                </c:pt>
                <c:pt idx="44599">
                  <c:v>9.0536839999999998E-7</c:v>
                </c:pt>
                <c:pt idx="44600">
                  <c:v>9.0533310000000004E-7</c:v>
                </c:pt>
                <c:pt idx="44601">
                  <c:v>9.0529769999999996E-7</c:v>
                </c:pt>
                <c:pt idx="44602">
                  <c:v>9.0526240000000002E-7</c:v>
                </c:pt>
                <c:pt idx="44603">
                  <c:v>9.0522709999999998E-7</c:v>
                </c:pt>
                <c:pt idx="44604">
                  <c:v>9.0519180000000004E-7</c:v>
                </c:pt>
                <c:pt idx="44605">
                  <c:v>9.051565E-7</c:v>
                </c:pt>
                <c:pt idx="44606">
                  <c:v>9.0512110000000001E-7</c:v>
                </c:pt>
                <c:pt idx="44607">
                  <c:v>9.0508579999999997E-7</c:v>
                </c:pt>
                <c:pt idx="44608">
                  <c:v>9.0505050000000003E-7</c:v>
                </c:pt>
                <c:pt idx="44609">
                  <c:v>9.0501509999999995E-7</c:v>
                </c:pt>
                <c:pt idx="44610">
                  <c:v>9.0497980000000001E-7</c:v>
                </c:pt>
                <c:pt idx="44611">
                  <c:v>9.0494440000000003E-7</c:v>
                </c:pt>
                <c:pt idx="44612">
                  <c:v>9.0490909999999999E-7</c:v>
                </c:pt>
                <c:pt idx="44613">
                  <c:v>9.0487380000000005E-7</c:v>
                </c:pt>
                <c:pt idx="44614">
                  <c:v>9.0483850000000001E-7</c:v>
                </c:pt>
                <c:pt idx="44615">
                  <c:v>9.0480310000000002E-7</c:v>
                </c:pt>
                <c:pt idx="44616">
                  <c:v>9.0476779999999998E-7</c:v>
                </c:pt>
                <c:pt idx="44617">
                  <c:v>9.047324E-7</c:v>
                </c:pt>
                <c:pt idx="44618">
                  <c:v>9.0469709999999996E-7</c:v>
                </c:pt>
                <c:pt idx="44619">
                  <c:v>9.0466169999999998E-7</c:v>
                </c:pt>
                <c:pt idx="44620">
                  <c:v>9.0462629999999999E-7</c:v>
                </c:pt>
                <c:pt idx="44621">
                  <c:v>9.0459090000000001E-7</c:v>
                </c:pt>
                <c:pt idx="44622">
                  <c:v>9.0455550000000003E-7</c:v>
                </c:pt>
                <c:pt idx="44623">
                  <c:v>9.0452010000000005E-7</c:v>
                </c:pt>
                <c:pt idx="44624">
                  <c:v>9.0448469999999996E-7</c:v>
                </c:pt>
                <c:pt idx="44625">
                  <c:v>9.0444940000000002E-7</c:v>
                </c:pt>
                <c:pt idx="44626">
                  <c:v>9.0441400000000004E-7</c:v>
                </c:pt>
                <c:pt idx="44627">
                  <c:v>9.0437859999999995E-7</c:v>
                </c:pt>
                <c:pt idx="44628">
                  <c:v>9.0434330000000002E-7</c:v>
                </c:pt>
                <c:pt idx="44629">
                  <c:v>9.0430790000000003E-7</c:v>
                </c:pt>
                <c:pt idx="44630">
                  <c:v>9.0427259999999999E-7</c:v>
                </c:pt>
                <c:pt idx="44631">
                  <c:v>9.0423720000000001E-7</c:v>
                </c:pt>
                <c:pt idx="44632">
                  <c:v>9.0420189999999997E-7</c:v>
                </c:pt>
                <c:pt idx="44633">
                  <c:v>9.0416649999999999E-7</c:v>
                </c:pt>
                <c:pt idx="44634">
                  <c:v>9.041311E-7</c:v>
                </c:pt>
                <c:pt idx="44635">
                  <c:v>9.0409570000000002E-7</c:v>
                </c:pt>
                <c:pt idx="44636">
                  <c:v>9.0406030000000004E-7</c:v>
                </c:pt>
                <c:pt idx="44637">
                  <c:v>9.0402489999999995E-7</c:v>
                </c:pt>
                <c:pt idx="44638">
                  <c:v>9.0398949999999997E-7</c:v>
                </c:pt>
                <c:pt idx="44639">
                  <c:v>9.0395409999999999E-7</c:v>
                </c:pt>
                <c:pt idx="44640">
                  <c:v>9.0391870000000001E-7</c:v>
                </c:pt>
                <c:pt idx="44641">
                  <c:v>9.0388330000000002E-7</c:v>
                </c:pt>
                <c:pt idx="44642">
                  <c:v>9.038478E-7</c:v>
                </c:pt>
                <c:pt idx="44643">
                  <c:v>9.0381240000000002E-7</c:v>
                </c:pt>
                <c:pt idx="44644">
                  <c:v>9.0377689999999999E-7</c:v>
                </c:pt>
                <c:pt idx="44645">
                  <c:v>9.0374150000000001E-7</c:v>
                </c:pt>
                <c:pt idx="44646">
                  <c:v>9.0370599999999998E-7</c:v>
                </c:pt>
                <c:pt idx="44647">
                  <c:v>9.036706E-7</c:v>
                </c:pt>
                <c:pt idx="44648">
                  <c:v>9.0363520000000002E-7</c:v>
                </c:pt>
                <c:pt idx="44649">
                  <c:v>9.0359980000000003E-7</c:v>
                </c:pt>
                <c:pt idx="44650">
                  <c:v>9.0356430000000001E-7</c:v>
                </c:pt>
                <c:pt idx="44651">
                  <c:v>9.0352890000000002E-7</c:v>
                </c:pt>
                <c:pt idx="44652">
                  <c:v>9.0349350000000004E-7</c:v>
                </c:pt>
                <c:pt idx="44653">
                  <c:v>9.0345809999999996E-7</c:v>
                </c:pt>
                <c:pt idx="44654">
                  <c:v>9.0342269999999997E-7</c:v>
                </c:pt>
                <c:pt idx="44655">
                  <c:v>9.0338729999999999E-7</c:v>
                </c:pt>
                <c:pt idx="44656">
                  <c:v>9.0335190000000001E-7</c:v>
                </c:pt>
                <c:pt idx="44657">
                  <c:v>9.0331650000000003E-7</c:v>
                </c:pt>
                <c:pt idx="44658">
                  <c:v>9.0328110000000005E-7</c:v>
                </c:pt>
                <c:pt idx="44659">
                  <c:v>9.0324569999999996E-7</c:v>
                </c:pt>
                <c:pt idx="44660">
                  <c:v>9.0321020000000004E-7</c:v>
                </c:pt>
                <c:pt idx="44661">
                  <c:v>9.0317479999999995E-7</c:v>
                </c:pt>
                <c:pt idx="44662">
                  <c:v>9.0313930000000003E-7</c:v>
                </c:pt>
                <c:pt idx="44663">
                  <c:v>9.0310390000000005E-7</c:v>
                </c:pt>
                <c:pt idx="44664">
                  <c:v>9.0306840000000002E-7</c:v>
                </c:pt>
                <c:pt idx="44665">
                  <c:v>9.0303300000000004E-7</c:v>
                </c:pt>
                <c:pt idx="44666">
                  <c:v>9.0299750000000001E-7</c:v>
                </c:pt>
                <c:pt idx="44667">
                  <c:v>9.0296199999999998E-7</c:v>
                </c:pt>
                <c:pt idx="44668">
                  <c:v>9.029266E-7</c:v>
                </c:pt>
                <c:pt idx="44669">
                  <c:v>9.0289120000000002E-7</c:v>
                </c:pt>
                <c:pt idx="44670">
                  <c:v>9.0285569999999999E-7</c:v>
                </c:pt>
                <c:pt idx="44671">
                  <c:v>9.0282030000000001E-7</c:v>
                </c:pt>
                <c:pt idx="44672">
                  <c:v>9.0278490000000003E-7</c:v>
                </c:pt>
                <c:pt idx="44673">
                  <c:v>9.0274950000000005E-7</c:v>
                </c:pt>
                <c:pt idx="44674">
                  <c:v>9.0271409999999996E-7</c:v>
                </c:pt>
                <c:pt idx="44675">
                  <c:v>9.0267869999999998E-7</c:v>
                </c:pt>
                <c:pt idx="44676">
                  <c:v>9.0264340000000004E-7</c:v>
                </c:pt>
                <c:pt idx="44677">
                  <c:v>9.0260799999999995E-7</c:v>
                </c:pt>
                <c:pt idx="44678">
                  <c:v>9.0257259999999997E-7</c:v>
                </c:pt>
                <c:pt idx="44679">
                  <c:v>9.0253719999999999E-7</c:v>
                </c:pt>
                <c:pt idx="44680">
                  <c:v>9.0250180000000001E-7</c:v>
                </c:pt>
                <c:pt idx="44681">
                  <c:v>9.0246640000000002E-7</c:v>
                </c:pt>
                <c:pt idx="44682">
                  <c:v>9.0243100000000004E-7</c:v>
                </c:pt>
                <c:pt idx="44683">
                  <c:v>9.0239559999999995E-7</c:v>
                </c:pt>
                <c:pt idx="44684">
                  <c:v>9.0236019999999997E-7</c:v>
                </c:pt>
                <c:pt idx="44685">
                  <c:v>9.0232479999999999E-7</c:v>
                </c:pt>
                <c:pt idx="44686">
                  <c:v>9.0228940000000001E-7</c:v>
                </c:pt>
                <c:pt idx="44687">
                  <c:v>9.0225400000000003E-7</c:v>
                </c:pt>
                <c:pt idx="44688">
                  <c:v>9.0221860000000005E-7</c:v>
                </c:pt>
                <c:pt idx="44689">
                  <c:v>9.0218310000000002E-7</c:v>
                </c:pt>
                <c:pt idx="44690">
                  <c:v>9.0214770000000004E-7</c:v>
                </c:pt>
                <c:pt idx="44691">
                  <c:v>9.0211229999999995E-7</c:v>
                </c:pt>
                <c:pt idx="44692">
                  <c:v>9.0207680000000003E-7</c:v>
                </c:pt>
                <c:pt idx="44693">
                  <c:v>9.0204140000000005E-7</c:v>
                </c:pt>
                <c:pt idx="44694">
                  <c:v>9.0200590000000002E-7</c:v>
                </c:pt>
                <c:pt idx="44695">
                  <c:v>9.0197050000000004E-7</c:v>
                </c:pt>
                <c:pt idx="44696">
                  <c:v>9.0193509999999995E-7</c:v>
                </c:pt>
                <c:pt idx="44697">
                  <c:v>9.0189969999999997E-7</c:v>
                </c:pt>
                <c:pt idx="44698">
                  <c:v>9.0186440000000003E-7</c:v>
                </c:pt>
                <c:pt idx="44699">
                  <c:v>9.0182900000000005E-7</c:v>
                </c:pt>
                <c:pt idx="44700">
                  <c:v>9.0179359999999996E-7</c:v>
                </c:pt>
                <c:pt idx="44701">
                  <c:v>9.0175830000000002E-7</c:v>
                </c:pt>
                <c:pt idx="44702">
                  <c:v>9.0172290000000004E-7</c:v>
                </c:pt>
                <c:pt idx="44703">
                  <c:v>9.016876E-7</c:v>
                </c:pt>
                <c:pt idx="44704">
                  <c:v>9.0165220000000002E-7</c:v>
                </c:pt>
                <c:pt idx="44705">
                  <c:v>9.0161680000000004E-7</c:v>
                </c:pt>
                <c:pt idx="44706">
                  <c:v>9.0158149999999999E-7</c:v>
                </c:pt>
                <c:pt idx="44707">
                  <c:v>9.0154610000000001E-7</c:v>
                </c:pt>
                <c:pt idx="44708">
                  <c:v>9.0151079999999997E-7</c:v>
                </c:pt>
                <c:pt idx="44709">
                  <c:v>9.0147539999999999E-7</c:v>
                </c:pt>
                <c:pt idx="44710">
                  <c:v>9.0144E-7</c:v>
                </c:pt>
                <c:pt idx="44711">
                  <c:v>9.0140469999999996E-7</c:v>
                </c:pt>
                <c:pt idx="44712">
                  <c:v>9.0136929999999998E-7</c:v>
                </c:pt>
                <c:pt idx="44713">
                  <c:v>9.013339E-7</c:v>
                </c:pt>
                <c:pt idx="44714">
                  <c:v>9.0129859999999995E-7</c:v>
                </c:pt>
                <c:pt idx="44715">
                  <c:v>9.0126319999999997E-7</c:v>
                </c:pt>
                <c:pt idx="44716">
                  <c:v>9.0122779999999999E-7</c:v>
                </c:pt>
                <c:pt idx="44717">
                  <c:v>9.0119240000000001E-7</c:v>
                </c:pt>
                <c:pt idx="44718">
                  <c:v>9.0115709999999997E-7</c:v>
                </c:pt>
                <c:pt idx="44719">
                  <c:v>9.0112169999999998E-7</c:v>
                </c:pt>
                <c:pt idx="44720">
                  <c:v>9.0108640000000005E-7</c:v>
                </c:pt>
                <c:pt idx="44721">
                  <c:v>9.010511E-7</c:v>
                </c:pt>
                <c:pt idx="44722">
                  <c:v>9.0101579999999996E-7</c:v>
                </c:pt>
                <c:pt idx="44723">
                  <c:v>9.0098050000000003E-7</c:v>
                </c:pt>
                <c:pt idx="44724">
                  <c:v>9.0094519999999998E-7</c:v>
                </c:pt>
                <c:pt idx="44725">
                  <c:v>9.0090990000000005E-7</c:v>
                </c:pt>
                <c:pt idx="44726">
                  <c:v>9.008746E-7</c:v>
                </c:pt>
                <c:pt idx="44727">
                  <c:v>9.0083929999999996E-7</c:v>
                </c:pt>
                <c:pt idx="44728">
                  <c:v>9.0080400000000002E-7</c:v>
                </c:pt>
                <c:pt idx="44729">
                  <c:v>9.0076869999999998E-7</c:v>
                </c:pt>
                <c:pt idx="44730">
                  <c:v>9.0073340000000004E-7</c:v>
                </c:pt>
                <c:pt idx="44731">
                  <c:v>9.006981E-7</c:v>
                </c:pt>
                <c:pt idx="44732">
                  <c:v>9.0066279999999996E-7</c:v>
                </c:pt>
                <c:pt idx="44733">
                  <c:v>9.0062750000000002E-7</c:v>
                </c:pt>
                <c:pt idx="44734">
                  <c:v>9.0059219999999998E-7</c:v>
                </c:pt>
                <c:pt idx="44735">
                  <c:v>9.0055690000000004E-7</c:v>
                </c:pt>
                <c:pt idx="44736">
                  <c:v>9.005216E-7</c:v>
                </c:pt>
                <c:pt idx="44737">
                  <c:v>9.0048629999999996E-7</c:v>
                </c:pt>
                <c:pt idx="44738">
                  <c:v>9.0045100000000002E-7</c:v>
                </c:pt>
                <c:pt idx="44739">
                  <c:v>9.0041569999999998E-7</c:v>
                </c:pt>
                <c:pt idx="44740">
                  <c:v>9.0038040000000004E-7</c:v>
                </c:pt>
                <c:pt idx="44741">
                  <c:v>9.003451E-7</c:v>
                </c:pt>
                <c:pt idx="44742">
                  <c:v>9.0030979999999996E-7</c:v>
                </c:pt>
                <c:pt idx="44743">
                  <c:v>9.0027450000000002E-7</c:v>
                </c:pt>
                <c:pt idx="44744">
                  <c:v>9.0023919999999998E-7</c:v>
                </c:pt>
                <c:pt idx="44745">
                  <c:v>9.0020390000000004E-7</c:v>
                </c:pt>
                <c:pt idx="44746">
                  <c:v>9.001686E-7</c:v>
                </c:pt>
                <c:pt idx="44747">
                  <c:v>9.0013329999999995E-7</c:v>
                </c:pt>
                <c:pt idx="44748">
                  <c:v>9.0009809999999996E-7</c:v>
                </c:pt>
                <c:pt idx="44749">
                  <c:v>9.0006280000000002E-7</c:v>
                </c:pt>
                <c:pt idx="44750">
                  <c:v>9.0002760000000002E-7</c:v>
                </c:pt>
                <c:pt idx="44751">
                  <c:v>8.9999240000000002E-7</c:v>
                </c:pt>
                <c:pt idx="44752">
                  <c:v>8.9995720000000003E-7</c:v>
                </c:pt>
                <c:pt idx="44753">
                  <c:v>8.9992200000000003E-7</c:v>
                </c:pt>
                <c:pt idx="44754">
                  <c:v>8.9988680000000003E-7</c:v>
                </c:pt>
                <c:pt idx="44755">
                  <c:v>8.9985160000000003E-7</c:v>
                </c:pt>
                <c:pt idx="44756">
                  <c:v>8.9981640000000004E-7</c:v>
                </c:pt>
                <c:pt idx="44757">
                  <c:v>8.9978120000000004E-7</c:v>
                </c:pt>
                <c:pt idx="44758">
                  <c:v>8.9974600000000004E-7</c:v>
                </c:pt>
                <c:pt idx="44759">
                  <c:v>8.997107E-7</c:v>
                </c:pt>
                <c:pt idx="44760">
                  <c:v>8.9967539999999996E-7</c:v>
                </c:pt>
                <c:pt idx="44761">
                  <c:v>8.9964019999999996E-7</c:v>
                </c:pt>
                <c:pt idx="44762">
                  <c:v>8.9960499999999996E-7</c:v>
                </c:pt>
                <c:pt idx="44763">
                  <c:v>8.9956979999999996E-7</c:v>
                </c:pt>
                <c:pt idx="44764">
                  <c:v>8.9953450000000003E-7</c:v>
                </c:pt>
                <c:pt idx="44765">
                  <c:v>8.9949919999999998E-7</c:v>
                </c:pt>
                <c:pt idx="44766">
                  <c:v>8.9946390000000005E-7</c:v>
                </c:pt>
                <c:pt idx="44767">
                  <c:v>8.9942870000000005E-7</c:v>
                </c:pt>
                <c:pt idx="44768">
                  <c:v>8.9939350000000005E-7</c:v>
                </c:pt>
                <c:pt idx="44769">
                  <c:v>8.9935829999999995E-7</c:v>
                </c:pt>
                <c:pt idx="44770">
                  <c:v>8.993232E-7</c:v>
                </c:pt>
                <c:pt idx="44771">
                  <c:v>8.9928810000000004E-7</c:v>
                </c:pt>
                <c:pt idx="44772">
                  <c:v>8.9925290000000005E-7</c:v>
                </c:pt>
                <c:pt idx="44773">
                  <c:v>8.9921779999999999E-7</c:v>
                </c:pt>
                <c:pt idx="44774">
                  <c:v>8.9918270000000004E-7</c:v>
                </c:pt>
                <c:pt idx="44775">
                  <c:v>8.9914739999999999E-7</c:v>
                </c:pt>
                <c:pt idx="44776">
                  <c:v>8.991122E-7</c:v>
                </c:pt>
                <c:pt idx="44777">
                  <c:v>8.9907710000000004E-7</c:v>
                </c:pt>
                <c:pt idx="44778">
                  <c:v>8.9904210000000003E-7</c:v>
                </c:pt>
                <c:pt idx="44779">
                  <c:v>8.9900710000000002E-7</c:v>
                </c:pt>
                <c:pt idx="44780">
                  <c:v>8.9897199999999996E-7</c:v>
                </c:pt>
                <c:pt idx="44781">
                  <c:v>8.9893690000000001E-7</c:v>
                </c:pt>
                <c:pt idx="44782">
                  <c:v>8.9890170000000001E-7</c:v>
                </c:pt>
                <c:pt idx="44783">
                  <c:v>8.9886639999999997E-7</c:v>
                </c:pt>
                <c:pt idx="44784">
                  <c:v>8.9883110000000003E-7</c:v>
                </c:pt>
                <c:pt idx="44785">
                  <c:v>8.9879579999999999E-7</c:v>
                </c:pt>
                <c:pt idx="44786">
                  <c:v>8.9876059999999999E-7</c:v>
                </c:pt>
                <c:pt idx="44787">
                  <c:v>8.9872539999999999E-7</c:v>
                </c:pt>
                <c:pt idx="44788">
                  <c:v>8.9869019999999999E-7</c:v>
                </c:pt>
                <c:pt idx="44789">
                  <c:v>8.9865510000000004E-7</c:v>
                </c:pt>
                <c:pt idx="44790">
                  <c:v>8.9861999999999998E-7</c:v>
                </c:pt>
                <c:pt idx="44791">
                  <c:v>8.9858499999999997E-7</c:v>
                </c:pt>
                <c:pt idx="44792">
                  <c:v>8.9854990000000002E-7</c:v>
                </c:pt>
                <c:pt idx="44793">
                  <c:v>8.9851479999999996E-7</c:v>
                </c:pt>
                <c:pt idx="44794">
                  <c:v>8.9847970000000001E-7</c:v>
                </c:pt>
                <c:pt idx="44795">
                  <c:v>8.9844459999999995E-7</c:v>
                </c:pt>
                <c:pt idx="44796">
                  <c:v>8.984095E-7</c:v>
                </c:pt>
                <c:pt idx="44797">
                  <c:v>8.9837440000000004E-7</c:v>
                </c:pt>
                <c:pt idx="44798">
                  <c:v>8.9833929999999998E-7</c:v>
                </c:pt>
                <c:pt idx="44799">
                  <c:v>8.9830420000000003E-7</c:v>
                </c:pt>
                <c:pt idx="44800">
                  <c:v>8.9826909999999997E-7</c:v>
                </c:pt>
                <c:pt idx="44801">
                  <c:v>8.9823389999999998E-7</c:v>
                </c:pt>
                <c:pt idx="44802">
                  <c:v>8.9819880000000002E-7</c:v>
                </c:pt>
                <c:pt idx="44803">
                  <c:v>8.9816369999999997E-7</c:v>
                </c:pt>
                <c:pt idx="44804">
                  <c:v>8.9812860000000001E-7</c:v>
                </c:pt>
                <c:pt idx="44805">
                  <c:v>8.9809349999999995E-7</c:v>
                </c:pt>
                <c:pt idx="44806">
                  <c:v>8.9805850000000005E-7</c:v>
                </c:pt>
                <c:pt idx="44807">
                  <c:v>8.9802339999999999E-7</c:v>
                </c:pt>
                <c:pt idx="44808">
                  <c:v>8.9798839999999998E-7</c:v>
                </c:pt>
                <c:pt idx="44809">
                  <c:v>8.9795339999999996E-7</c:v>
                </c:pt>
                <c:pt idx="44810">
                  <c:v>8.9791849999999999E-7</c:v>
                </c:pt>
                <c:pt idx="44811">
                  <c:v>8.9788349999999998E-7</c:v>
                </c:pt>
                <c:pt idx="44812">
                  <c:v>8.9784849999999997E-7</c:v>
                </c:pt>
                <c:pt idx="44813">
                  <c:v>8.9781349999999995E-7</c:v>
                </c:pt>
                <c:pt idx="44814">
                  <c:v>8.977784E-7</c:v>
                </c:pt>
                <c:pt idx="44815">
                  <c:v>8.977432E-7</c:v>
                </c:pt>
                <c:pt idx="44816">
                  <c:v>8.9770810000000005E-7</c:v>
                </c:pt>
                <c:pt idx="44817">
                  <c:v>8.9767289999999995E-7</c:v>
                </c:pt>
                <c:pt idx="44818">
                  <c:v>8.9763769999999995E-7</c:v>
                </c:pt>
                <c:pt idx="44819">
                  <c:v>8.976026E-7</c:v>
                </c:pt>
                <c:pt idx="44820">
                  <c:v>8.9756759999999999E-7</c:v>
                </c:pt>
                <c:pt idx="44821">
                  <c:v>8.9753259999999997E-7</c:v>
                </c:pt>
                <c:pt idx="44822">
                  <c:v>8.9749759999999996E-7</c:v>
                </c:pt>
                <c:pt idx="44823">
                  <c:v>8.9746260000000005E-7</c:v>
                </c:pt>
                <c:pt idx="44824">
                  <c:v>8.9742769999999998E-7</c:v>
                </c:pt>
                <c:pt idx="44825">
                  <c:v>8.9739269999999996E-7</c:v>
                </c:pt>
                <c:pt idx="44826">
                  <c:v>8.973578E-7</c:v>
                </c:pt>
                <c:pt idx="44827">
                  <c:v>8.9732279999999998E-7</c:v>
                </c:pt>
                <c:pt idx="44828">
                  <c:v>8.9728770000000003E-7</c:v>
                </c:pt>
                <c:pt idx="44829">
                  <c:v>8.9725270000000002E-7</c:v>
                </c:pt>
                <c:pt idx="44830">
                  <c:v>8.9721780000000005E-7</c:v>
                </c:pt>
                <c:pt idx="44831">
                  <c:v>8.9718289999999998E-7</c:v>
                </c:pt>
                <c:pt idx="44832">
                  <c:v>8.9714800000000001E-7</c:v>
                </c:pt>
                <c:pt idx="44833">
                  <c:v>8.9711319999999998E-7</c:v>
                </c:pt>
                <c:pt idx="44834">
                  <c:v>8.9707819999999997E-7</c:v>
                </c:pt>
                <c:pt idx="44835">
                  <c:v>8.9704319999999995E-7</c:v>
                </c:pt>
                <c:pt idx="44836">
                  <c:v>8.970081E-7</c:v>
                </c:pt>
                <c:pt idx="44837">
                  <c:v>8.9697300000000005E-7</c:v>
                </c:pt>
                <c:pt idx="44838">
                  <c:v>8.9693800000000003E-7</c:v>
                </c:pt>
                <c:pt idx="44839">
                  <c:v>8.9690300000000002E-7</c:v>
                </c:pt>
                <c:pt idx="44840">
                  <c:v>8.9686800000000001E-7</c:v>
                </c:pt>
                <c:pt idx="44841">
                  <c:v>8.9683310000000004E-7</c:v>
                </c:pt>
                <c:pt idx="44842">
                  <c:v>8.9679819999999997E-7</c:v>
                </c:pt>
                <c:pt idx="44843">
                  <c:v>8.967633E-7</c:v>
                </c:pt>
                <c:pt idx="44844">
                  <c:v>8.9672849999999997E-7</c:v>
                </c:pt>
                <c:pt idx="44845">
                  <c:v>8.966936E-7</c:v>
                </c:pt>
                <c:pt idx="44846">
                  <c:v>8.9665870000000003E-7</c:v>
                </c:pt>
                <c:pt idx="44847">
                  <c:v>8.9662379999999996E-7</c:v>
                </c:pt>
                <c:pt idx="44848">
                  <c:v>8.9658889999999999E-7</c:v>
                </c:pt>
                <c:pt idx="44849">
                  <c:v>8.9655400000000002E-7</c:v>
                </c:pt>
                <c:pt idx="44850">
                  <c:v>8.9651909999999995E-7</c:v>
                </c:pt>
                <c:pt idx="44851">
                  <c:v>8.9648419999999998E-7</c:v>
                </c:pt>
                <c:pt idx="44852">
                  <c:v>8.9644919999999997E-7</c:v>
                </c:pt>
                <c:pt idx="44853">
                  <c:v>8.964143E-7</c:v>
                </c:pt>
                <c:pt idx="44854">
                  <c:v>8.9637940000000003E-7</c:v>
                </c:pt>
                <c:pt idx="44855">
                  <c:v>8.9634440000000002E-7</c:v>
                </c:pt>
                <c:pt idx="44856">
                  <c:v>8.9630950000000005E-7</c:v>
                </c:pt>
                <c:pt idx="44857">
                  <c:v>8.9627459999999998E-7</c:v>
                </c:pt>
                <c:pt idx="44858">
                  <c:v>8.9623980000000005E-7</c:v>
                </c:pt>
                <c:pt idx="44859">
                  <c:v>8.9620489999999998E-7</c:v>
                </c:pt>
                <c:pt idx="44860">
                  <c:v>8.9617000000000001E-7</c:v>
                </c:pt>
                <c:pt idx="44861">
                  <c:v>8.9613519999999998E-7</c:v>
                </c:pt>
                <c:pt idx="44862">
                  <c:v>8.9610039999999995E-7</c:v>
                </c:pt>
                <c:pt idx="44863">
                  <c:v>8.9606549999999998E-7</c:v>
                </c:pt>
                <c:pt idx="44864">
                  <c:v>8.9603069999999996E-7</c:v>
                </c:pt>
                <c:pt idx="44865">
                  <c:v>8.9599590000000003E-7</c:v>
                </c:pt>
                <c:pt idx="44866">
                  <c:v>8.9596099999999996E-7</c:v>
                </c:pt>
                <c:pt idx="44867">
                  <c:v>8.9592609999999999E-7</c:v>
                </c:pt>
                <c:pt idx="44868">
                  <c:v>8.9589129999999996E-7</c:v>
                </c:pt>
                <c:pt idx="44869">
                  <c:v>8.9585629999999995E-7</c:v>
                </c:pt>
                <c:pt idx="44870">
                  <c:v>8.9582139999999998E-7</c:v>
                </c:pt>
                <c:pt idx="44871">
                  <c:v>8.9578650000000001E-7</c:v>
                </c:pt>
                <c:pt idx="44872">
                  <c:v>8.9575160000000004E-7</c:v>
                </c:pt>
                <c:pt idx="44873">
                  <c:v>8.9571669999999997E-7</c:v>
                </c:pt>
                <c:pt idx="44874">
                  <c:v>8.9568190000000005E-7</c:v>
                </c:pt>
                <c:pt idx="44875">
                  <c:v>8.9564699999999997E-7</c:v>
                </c:pt>
                <c:pt idx="44876">
                  <c:v>8.9561220000000005E-7</c:v>
                </c:pt>
                <c:pt idx="44877">
                  <c:v>8.9557740000000002E-7</c:v>
                </c:pt>
                <c:pt idx="44878">
                  <c:v>8.9554259999999999E-7</c:v>
                </c:pt>
                <c:pt idx="44879">
                  <c:v>8.9550790000000001E-7</c:v>
                </c:pt>
                <c:pt idx="44880">
                  <c:v>8.9547309999999998E-7</c:v>
                </c:pt>
                <c:pt idx="44881">
                  <c:v>8.9543829999999995E-7</c:v>
                </c:pt>
                <c:pt idx="44882">
                  <c:v>8.9540359999999997E-7</c:v>
                </c:pt>
                <c:pt idx="44883">
                  <c:v>8.9536880000000004E-7</c:v>
                </c:pt>
                <c:pt idx="44884">
                  <c:v>8.9533400000000002E-7</c:v>
                </c:pt>
                <c:pt idx="44885">
                  <c:v>8.9529930000000003E-7</c:v>
                </c:pt>
                <c:pt idx="44886">
                  <c:v>8.952645E-7</c:v>
                </c:pt>
                <c:pt idx="44887">
                  <c:v>8.9522969999999997E-7</c:v>
                </c:pt>
                <c:pt idx="44888">
                  <c:v>8.9519490000000005E-7</c:v>
                </c:pt>
                <c:pt idx="44889">
                  <c:v>8.9516019999999996E-7</c:v>
                </c:pt>
                <c:pt idx="44890">
                  <c:v>8.9512549999999998E-7</c:v>
                </c:pt>
                <c:pt idx="44891">
                  <c:v>8.9509069999999995E-7</c:v>
                </c:pt>
                <c:pt idx="44892">
                  <c:v>8.9505599999999996E-7</c:v>
                </c:pt>
                <c:pt idx="44893">
                  <c:v>8.9502129999999998E-7</c:v>
                </c:pt>
                <c:pt idx="44894">
                  <c:v>8.949866E-7</c:v>
                </c:pt>
                <c:pt idx="44895">
                  <c:v>8.9495190000000001E-7</c:v>
                </c:pt>
                <c:pt idx="44896">
                  <c:v>8.9491720000000003E-7</c:v>
                </c:pt>
                <c:pt idx="44897">
                  <c:v>8.9488250000000005E-7</c:v>
                </c:pt>
                <c:pt idx="44898">
                  <c:v>8.9484779999999996E-7</c:v>
                </c:pt>
                <c:pt idx="44899">
                  <c:v>8.9481300000000003E-7</c:v>
                </c:pt>
                <c:pt idx="44900">
                  <c:v>8.9477830000000005E-7</c:v>
                </c:pt>
                <c:pt idx="44901">
                  <c:v>8.9474359999999996E-7</c:v>
                </c:pt>
                <c:pt idx="44902">
                  <c:v>8.9470889999999998E-7</c:v>
                </c:pt>
                <c:pt idx="44903">
                  <c:v>8.9467419999999999E-7</c:v>
                </c:pt>
                <c:pt idx="44904">
                  <c:v>8.9463950000000001E-7</c:v>
                </c:pt>
                <c:pt idx="44905">
                  <c:v>8.9460480000000002E-7</c:v>
                </c:pt>
                <c:pt idx="44906">
                  <c:v>8.9457E-7</c:v>
                </c:pt>
                <c:pt idx="44907">
                  <c:v>8.9453530000000001E-7</c:v>
                </c:pt>
                <c:pt idx="44908">
                  <c:v>8.9450060000000003E-7</c:v>
                </c:pt>
                <c:pt idx="44909">
                  <c:v>8.9446590000000004E-7</c:v>
                </c:pt>
                <c:pt idx="44910">
                  <c:v>8.9443119999999996E-7</c:v>
                </c:pt>
                <c:pt idx="44911">
                  <c:v>8.9439649999999997E-7</c:v>
                </c:pt>
                <c:pt idx="44912">
                  <c:v>8.9436170000000005E-7</c:v>
                </c:pt>
                <c:pt idx="44913">
                  <c:v>8.9432699999999996E-7</c:v>
                </c:pt>
                <c:pt idx="44914">
                  <c:v>8.9429229999999997E-7</c:v>
                </c:pt>
                <c:pt idx="44915">
                  <c:v>8.9425750000000005E-7</c:v>
                </c:pt>
                <c:pt idx="44916">
                  <c:v>8.9422279999999996E-7</c:v>
                </c:pt>
                <c:pt idx="44917">
                  <c:v>8.9418809999999998E-7</c:v>
                </c:pt>
                <c:pt idx="44918">
                  <c:v>8.9415339999999999E-7</c:v>
                </c:pt>
                <c:pt idx="44919">
                  <c:v>8.9411879999999995E-7</c:v>
                </c:pt>
                <c:pt idx="44920">
                  <c:v>8.9408409999999997E-7</c:v>
                </c:pt>
                <c:pt idx="44921">
                  <c:v>8.9404950000000003E-7</c:v>
                </c:pt>
                <c:pt idx="44922">
                  <c:v>8.9401480000000004E-7</c:v>
                </c:pt>
                <c:pt idx="44923">
                  <c:v>8.9398009999999995E-7</c:v>
                </c:pt>
                <c:pt idx="44924">
                  <c:v>8.9394550000000002E-7</c:v>
                </c:pt>
                <c:pt idx="44925">
                  <c:v>8.9391080000000003E-7</c:v>
                </c:pt>
                <c:pt idx="44926">
                  <c:v>8.9387610000000005E-7</c:v>
                </c:pt>
                <c:pt idx="44927">
                  <c:v>8.9384139999999996E-7</c:v>
                </c:pt>
                <c:pt idx="44928">
                  <c:v>8.9380680000000002E-7</c:v>
                </c:pt>
                <c:pt idx="44929">
                  <c:v>8.9377210000000004E-7</c:v>
                </c:pt>
                <c:pt idx="44930">
                  <c:v>8.9373749999999999E-7</c:v>
                </c:pt>
                <c:pt idx="44931">
                  <c:v>8.9370289999999995E-7</c:v>
                </c:pt>
                <c:pt idx="44932">
                  <c:v>8.9366830000000001E-7</c:v>
                </c:pt>
                <c:pt idx="44933">
                  <c:v>8.9363369999999996E-7</c:v>
                </c:pt>
                <c:pt idx="44934">
                  <c:v>8.9359899999999998E-7</c:v>
                </c:pt>
                <c:pt idx="44935">
                  <c:v>8.9356440000000004E-7</c:v>
                </c:pt>
                <c:pt idx="44936">
                  <c:v>8.935298E-7</c:v>
                </c:pt>
                <c:pt idx="44937">
                  <c:v>8.9349519999999995E-7</c:v>
                </c:pt>
                <c:pt idx="44938">
                  <c:v>8.9346060000000001E-7</c:v>
                </c:pt>
                <c:pt idx="44939">
                  <c:v>8.9342599999999997E-7</c:v>
                </c:pt>
                <c:pt idx="44940">
                  <c:v>8.9339140000000003E-7</c:v>
                </c:pt>
                <c:pt idx="44941">
                  <c:v>8.9335679999999999E-7</c:v>
                </c:pt>
                <c:pt idx="44942">
                  <c:v>8.9332220000000005E-7</c:v>
                </c:pt>
                <c:pt idx="44943">
                  <c:v>8.932876E-7</c:v>
                </c:pt>
                <c:pt idx="44944">
                  <c:v>8.9325299999999996E-7</c:v>
                </c:pt>
                <c:pt idx="44945">
                  <c:v>8.9321829999999997E-7</c:v>
                </c:pt>
                <c:pt idx="44946">
                  <c:v>8.9318370000000004E-7</c:v>
                </c:pt>
                <c:pt idx="44947">
                  <c:v>8.9314909999999999E-7</c:v>
                </c:pt>
                <c:pt idx="44948">
                  <c:v>8.9311450000000005E-7</c:v>
                </c:pt>
                <c:pt idx="44949">
                  <c:v>8.9307999999999995E-7</c:v>
                </c:pt>
                <c:pt idx="44950">
                  <c:v>8.9304540000000001E-7</c:v>
                </c:pt>
                <c:pt idx="44951">
                  <c:v>8.9301079999999996E-7</c:v>
                </c:pt>
                <c:pt idx="44952">
                  <c:v>8.9297629999999997E-7</c:v>
                </c:pt>
                <c:pt idx="44953">
                  <c:v>8.9294170000000003E-7</c:v>
                </c:pt>
                <c:pt idx="44954">
                  <c:v>8.9290709999999998E-7</c:v>
                </c:pt>
                <c:pt idx="44955">
                  <c:v>8.9287250000000004E-7</c:v>
                </c:pt>
                <c:pt idx="44956">
                  <c:v>8.928379E-7</c:v>
                </c:pt>
                <c:pt idx="44957">
                  <c:v>8.9280320000000001E-7</c:v>
                </c:pt>
                <c:pt idx="44958">
                  <c:v>8.9276859999999997E-7</c:v>
                </c:pt>
                <c:pt idx="44959">
                  <c:v>8.9273400000000003E-7</c:v>
                </c:pt>
                <c:pt idx="44960">
                  <c:v>8.9269939999999999E-7</c:v>
                </c:pt>
                <c:pt idx="44961">
                  <c:v>8.9266480000000005E-7</c:v>
                </c:pt>
                <c:pt idx="44962">
                  <c:v>8.9263009999999996E-7</c:v>
                </c:pt>
                <c:pt idx="44963">
                  <c:v>8.9259550000000002E-7</c:v>
                </c:pt>
                <c:pt idx="44964">
                  <c:v>8.9256089999999998E-7</c:v>
                </c:pt>
                <c:pt idx="44965">
                  <c:v>8.9252639999999998E-7</c:v>
                </c:pt>
                <c:pt idx="44966">
                  <c:v>8.9249180000000004E-7</c:v>
                </c:pt>
                <c:pt idx="44967">
                  <c:v>8.9245730000000004E-7</c:v>
                </c:pt>
                <c:pt idx="44968">
                  <c:v>8.9242269999999999E-7</c:v>
                </c:pt>
                <c:pt idx="44969">
                  <c:v>8.9238809999999995E-7</c:v>
                </c:pt>
                <c:pt idx="44970">
                  <c:v>8.9235359999999995E-7</c:v>
                </c:pt>
                <c:pt idx="44971">
                  <c:v>8.9231900000000001E-7</c:v>
                </c:pt>
                <c:pt idx="44972">
                  <c:v>8.9228450000000001E-7</c:v>
                </c:pt>
                <c:pt idx="44973">
                  <c:v>8.9224989999999997E-7</c:v>
                </c:pt>
                <c:pt idx="44974">
                  <c:v>8.9221530000000003E-7</c:v>
                </c:pt>
                <c:pt idx="44975">
                  <c:v>8.9218080000000003E-7</c:v>
                </c:pt>
                <c:pt idx="44976">
                  <c:v>8.9214619999999998E-7</c:v>
                </c:pt>
                <c:pt idx="44977">
                  <c:v>8.9211169999999999E-7</c:v>
                </c:pt>
                <c:pt idx="44978">
                  <c:v>8.9207719999999999E-7</c:v>
                </c:pt>
                <c:pt idx="44979">
                  <c:v>8.9204260000000005E-7</c:v>
                </c:pt>
                <c:pt idx="44980">
                  <c:v>8.9200810000000005E-7</c:v>
                </c:pt>
                <c:pt idx="44981">
                  <c:v>8.9197360000000005E-7</c:v>
                </c:pt>
                <c:pt idx="44982">
                  <c:v>8.9193910000000005E-7</c:v>
                </c:pt>
                <c:pt idx="44983">
                  <c:v>8.9190460000000005E-7</c:v>
                </c:pt>
                <c:pt idx="44984">
                  <c:v>8.9187010000000005E-7</c:v>
                </c:pt>
                <c:pt idx="44985">
                  <c:v>8.9183560000000005E-7</c:v>
                </c:pt>
                <c:pt idx="44986">
                  <c:v>8.9180110000000005E-7</c:v>
                </c:pt>
                <c:pt idx="44987">
                  <c:v>8.9176660000000005E-7</c:v>
                </c:pt>
                <c:pt idx="44988">
                  <c:v>8.9173210000000005E-7</c:v>
                </c:pt>
                <c:pt idx="44989">
                  <c:v>8.9169750000000001E-7</c:v>
                </c:pt>
                <c:pt idx="44990">
                  <c:v>8.9166300000000001E-7</c:v>
                </c:pt>
                <c:pt idx="44991">
                  <c:v>8.9162850000000001E-7</c:v>
                </c:pt>
                <c:pt idx="44992">
                  <c:v>8.9159400000000001E-7</c:v>
                </c:pt>
                <c:pt idx="44993">
                  <c:v>8.9155950000000001E-7</c:v>
                </c:pt>
                <c:pt idx="44994">
                  <c:v>8.9152509999999995E-7</c:v>
                </c:pt>
                <c:pt idx="44995">
                  <c:v>8.9149059999999995E-7</c:v>
                </c:pt>
                <c:pt idx="44996">
                  <c:v>8.914562E-7</c:v>
                </c:pt>
                <c:pt idx="44997">
                  <c:v>8.9142180000000004E-7</c:v>
                </c:pt>
                <c:pt idx="44998">
                  <c:v>8.9138739999999998E-7</c:v>
                </c:pt>
                <c:pt idx="44999">
                  <c:v>8.9135300000000003E-7</c:v>
                </c:pt>
                <c:pt idx="45000">
                  <c:v>8.9131859999999997E-7</c:v>
                </c:pt>
                <c:pt idx="45001">
                  <c:v>8.9128409999999997E-7</c:v>
                </c:pt>
                <c:pt idx="45002">
                  <c:v>8.9124959999999997E-7</c:v>
                </c:pt>
                <c:pt idx="45003">
                  <c:v>8.9121520000000001E-7</c:v>
                </c:pt>
                <c:pt idx="45004">
                  <c:v>8.9118070000000001E-7</c:v>
                </c:pt>
                <c:pt idx="45005">
                  <c:v>8.9114620000000002E-7</c:v>
                </c:pt>
                <c:pt idx="45006">
                  <c:v>8.9111170000000002E-7</c:v>
                </c:pt>
                <c:pt idx="45007">
                  <c:v>8.9107720000000002E-7</c:v>
                </c:pt>
                <c:pt idx="45008">
                  <c:v>8.9104279999999996E-7</c:v>
                </c:pt>
                <c:pt idx="45009">
                  <c:v>8.9100829999999996E-7</c:v>
                </c:pt>
                <c:pt idx="45010">
                  <c:v>8.9097379999999996E-7</c:v>
                </c:pt>
                <c:pt idx="45011">
                  <c:v>8.9093929999999996E-7</c:v>
                </c:pt>
                <c:pt idx="45012">
                  <c:v>8.9090479999999996E-7</c:v>
                </c:pt>
                <c:pt idx="45013">
                  <c:v>8.908704E-7</c:v>
                </c:pt>
                <c:pt idx="45014">
                  <c:v>8.908359E-7</c:v>
                </c:pt>
                <c:pt idx="45015">
                  <c:v>8.9080140000000001E-7</c:v>
                </c:pt>
                <c:pt idx="45016">
                  <c:v>8.9076690000000001E-7</c:v>
                </c:pt>
                <c:pt idx="45017">
                  <c:v>8.9073250000000005E-7</c:v>
                </c:pt>
                <c:pt idx="45018">
                  <c:v>8.9069800000000005E-7</c:v>
                </c:pt>
                <c:pt idx="45019">
                  <c:v>8.9066359999999999E-7</c:v>
                </c:pt>
                <c:pt idx="45020">
                  <c:v>8.9062920000000004E-7</c:v>
                </c:pt>
                <c:pt idx="45021">
                  <c:v>8.9059470000000004E-7</c:v>
                </c:pt>
                <c:pt idx="45022">
                  <c:v>8.9056029999999998E-7</c:v>
                </c:pt>
                <c:pt idx="45023">
                  <c:v>8.9052579999999998E-7</c:v>
                </c:pt>
                <c:pt idx="45024">
                  <c:v>8.9049129999999998E-7</c:v>
                </c:pt>
                <c:pt idx="45025">
                  <c:v>8.9045690000000003E-7</c:v>
                </c:pt>
                <c:pt idx="45026">
                  <c:v>8.9042240000000003E-7</c:v>
                </c:pt>
                <c:pt idx="45027">
                  <c:v>8.9038790000000003E-7</c:v>
                </c:pt>
                <c:pt idx="45028">
                  <c:v>8.9035340000000003E-7</c:v>
                </c:pt>
                <c:pt idx="45029">
                  <c:v>8.9031890000000003E-7</c:v>
                </c:pt>
                <c:pt idx="45030">
                  <c:v>8.9028440000000003E-7</c:v>
                </c:pt>
                <c:pt idx="45031">
                  <c:v>8.9024999999999997E-7</c:v>
                </c:pt>
                <c:pt idx="45032">
                  <c:v>8.9021549999999997E-7</c:v>
                </c:pt>
                <c:pt idx="45033">
                  <c:v>8.9018110000000001E-7</c:v>
                </c:pt>
                <c:pt idx="45034">
                  <c:v>8.9014660000000001E-7</c:v>
                </c:pt>
                <c:pt idx="45035">
                  <c:v>8.9011219999999995E-7</c:v>
                </c:pt>
                <c:pt idx="45036">
                  <c:v>8.900778E-7</c:v>
                </c:pt>
                <c:pt idx="45037">
                  <c:v>8.900433E-7</c:v>
                </c:pt>
                <c:pt idx="45038">
                  <c:v>8.9000890000000005E-7</c:v>
                </c:pt>
                <c:pt idx="45039">
                  <c:v>8.8997449999999999E-7</c:v>
                </c:pt>
                <c:pt idx="45040">
                  <c:v>8.8994010000000003E-7</c:v>
                </c:pt>
                <c:pt idx="45041">
                  <c:v>8.8990560000000003E-7</c:v>
                </c:pt>
                <c:pt idx="45042">
                  <c:v>8.8987119999999997E-7</c:v>
                </c:pt>
                <c:pt idx="45043">
                  <c:v>8.8983680000000002E-7</c:v>
                </c:pt>
                <c:pt idx="45044">
                  <c:v>8.8980239999999996E-7</c:v>
                </c:pt>
                <c:pt idx="45045">
                  <c:v>8.89768E-7</c:v>
                </c:pt>
                <c:pt idx="45046">
                  <c:v>8.8973360000000005E-7</c:v>
                </c:pt>
                <c:pt idx="45047">
                  <c:v>8.8969919999999999E-7</c:v>
                </c:pt>
                <c:pt idx="45048">
                  <c:v>8.8966480000000003E-7</c:v>
                </c:pt>
                <c:pt idx="45049">
                  <c:v>8.8963050000000002E-7</c:v>
                </c:pt>
                <c:pt idx="45050">
                  <c:v>8.8959609999999996E-7</c:v>
                </c:pt>
                <c:pt idx="45051">
                  <c:v>8.8956170000000001E-7</c:v>
                </c:pt>
                <c:pt idx="45052">
                  <c:v>8.8952739999999999E-7</c:v>
                </c:pt>
                <c:pt idx="45053">
                  <c:v>8.8949300000000004E-7</c:v>
                </c:pt>
                <c:pt idx="45054">
                  <c:v>8.8945859999999998E-7</c:v>
                </c:pt>
                <c:pt idx="45055">
                  <c:v>8.8942420000000002E-7</c:v>
                </c:pt>
                <c:pt idx="45056">
                  <c:v>8.8938979999999996E-7</c:v>
                </c:pt>
                <c:pt idx="45057">
                  <c:v>8.8935540000000001E-7</c:v>
                </c:pt>
                <c:pt idx="45058">
                  <c:v>8.8932100000000005E-7</c:v>
                </c:pt>
                <c:pt idx="45059">
                  <c:v>8.8928659999999999E-7</c:v>
                </c:pt>
                <c:pt idx="45060">
                  <c:v>8.8925220000000004E-7</c:v>
                </c:pt>
                <c:pt idx="45061">
                  <c:v>8.8921779999999998E-7</c:v>
                </c:pt>
                <c:pt idx="45062">
                  <c:v>8.8918340000000002E-7</c:v>
                </c:pt>
                <c:pt idx="45063">
                  <c:v>8.8914899999999996E-7</c:v>
                </c:pt>
                <c:pt idx="45064">
                  <c:v>8.8911460000000001E-7</c:v>
                </c:pt>
                <c:pt idx="45065">
                  <c:v>8.8908029999999999E-7</c:v>
                </c:pt>
                <c:pt idx="45066">
                  <c:v>8.8904590000000004E-7</c:v>
                </c:pt>
                <c:pt idx="45067">
                  <c:v>8.8901149999999998E-7</c:v>
                </c:pt>
                <c:pt idx="45068">
                  <c:v>8.8897719999999996E-7</c:v>
                </c:pt>
                <c:pt idx="45069">
                  <c:v>8.8894289999999995E-7</c:v>
                </c:pt>
                <c:pt idx="45070">
                  <c:v>8.889085E-7</c:v>
                </c:pt>
                <c:pt idx="45071">
                  <c:v>8.8887419999999998E-7</c:v>
                </c:pt>
                <c:pt idx="45072">
                  <c:v>8.8883980000000003E-7</c:v>
                </c:pt>
                <c:pt idx="45073">
                  <c:v>8.8880550000000001E-7</c:v>
                </c:pt>
                <c:pt idx="45074">
                  <c:v>8.8877100000000001E-7</c:v>
                </c:pt>
                <c:pt idx="45075">
                  <c:v>8.8873659999999995E-7</c:v>
                </c:pt>
                <c:pt idx="45076">
                  <c:v>8.8870209999999995E-7</c:v>
                </c:pt>
                <c:pt idx="45077">
                  <c:v>8.8866759999999995E-7</c:v>
                </c:pt>
                <c:pt idx="45078">
                  <c:v>8.886332E-7</c:v>
                </c:pt>
                <c:pt idx="45079">
                  <c:v>8.885987E-7</c:v>
                </c:pt>
                <c:pt idx="45080">
                  <c:v>8.885642E-7</c:v>
                </c:pt>
                <c:pt idx="45081">
                  <c:v>8.8852980000000004E-7</c:v>
                </c:pt>
                <c:pt idx="45082">
                  <c:v>8.8849539999999998E-7</c:v>
                </c:pt>
                <c:pt idx="45083">
                  <c:v>8.8846100000000003E-7</c:v>
                </c:pt>
                <c:pt idx="45084">
                  <c:v>8.8842659999999997E-7</c:v>
                </c:pt>
                <c:pt idx="45085">
                  <c:v>8.8839229999999996E-7</c:v>
                </c:pt>
                <c:pt idx="45086">
                  <c:v>8.883579E-7</c:v>
                </c:pt>
                <c:pt idx="45087">
                  <c:v>8.8832359999999999E-7</c:v>
                </c:pt>
                <c:pt idx="45088">
                  <c:v>8.8828929999999997E-7</c:v>
                </c:pt>
                <c:pt idx="45089">
                  <c:v>8.8825499999999996E-7</c:v>
                </c:pt>
                <c:pt idx="45090">
                  <c:v>8.8822070000000005E-7</c:v>
                </c:pt>
                <c:pt idx="45091">
                  <c:v>8.8818640000000003E-7</c:v>
                </c:pt>
                <c:pt idx="45092">
                  <c:v>8.8815199999999997E-7</c:v>
                </c:pt>
                <c:pt idx="45093">
                  <c:v>8.8811769999999996E-7</c:v>
                </c:pt>
                <c:pt idx="45094">
                  <c:v>8.880833E-7</c:v>
                </c:pt>
                <c:pt idx="45095">
                  <c:v>8.8804890000000005E-7</c:v>
                </c:pt>
                <c:pt idx="45096">
                  <c:v>8.8801460000000003E-7</c:v>
                </c:pt>
                <c:pt idx="45097">
                  <c:v>8.8798019999999997E-7</c:v>
                </c:pt>
                <c:pt idx="45098">
                  <c:v>8.8794589999999996E-7</c:v>
                </c:pt>
                <c:pt idx="45099">
                  <c:v>8.879115E-7</c:v>
                </c:pt>
                <c:pt idx="45100">
                  <c:v>8.8787710000000005E-7</c:v>
                </c:pt>
                <c:pt idx="45101">
                  <c:v>8.8784280000000003E-7</c:v>
                </c:pt>
                <c:pt idx="45102">
                  <c:v>8.8780839999999997E-7</c:v>
                </c:pt>
                <c:pt idx="45103">
                  <c:v>8.8777400000000002E-7</c:v>
                </c:pt>
                <c:pt idx="45104">
                  <c:v>8.877397E-7</c:v>
                </c:pt>
                <c:pt idx="45105">
                  <c:v>8.8770530000000005E-7</c:v>
                </c:pt>
                <c:pt idx="45106">
                  <c:v>8.8767089999999999E-7</c:v>
                </c:pt>
                <c:pt idx="45107">
                  <c:v>8.8763659999999997E-7</c:v>
                </c:pt>
                <c:pt idx="45108">
                  <c:v>8.8760229999999996E-7</c:v>
                </c:pt>
                <c:pt idx="45109">
                  <c:v>8.8756800000000005E-7</c:v>
                </c:pt>
                <c:pt idx="45110">
                  <c:v>8.8753359999999999E-7</c:v>
                </c:pt>
                <c:pt idx="45111">
                  <c:v>8.8749929999999997E-7</c:v>
                </c:pt>
                <c:pt idx="45112">
                  <c:v>8.8746499999999996E-7</c:v>
                </c:pt>
                <c:pt idx="45113">
                  <c:v>8.8743070000000005E-7</c:v>
                </c:pt>
                <c:pt idx="45114">
                  <c:v>8.8739640000000004E-7</c:v>
                </c:pt>
                <c:pt idx="45115">
                  <c:v>8.8736210000000002E-7</c:v>
                </c:pt>
                <c:pt idx="45116">
                  <c:v>8.8732780000000001E-7</c:v>
                </c:pt>
                <c:pt idx="45117">
                  <c:v>8.8729349999999999E-7</c:v>
                </c:pt>
                <c:pt idx="45118">
                  <c:v>8.8725919999999998E-7</c:v>
                </c:pt>
                <c:pt idx="45119">
                  <c:v>8.8722489999999996E-7</c:v>
                </c:pt>
                <c:pt idx="45120">
                  <c:v>8.8719060000000005E-7</c:v>
                </c:pt>
                <c:pt idx="45121">
                  <c:v>8.8715630000000004E-7</c:v>
                </c:pt>
                <c:pt idx="45122">
                  <c:v>8.8712209999999996E-7</c:v>
                </c:pt>
                <c:pt idx="45123">
                  <c:v>8.8708780000000005E-7</c:v>
                </c:pt>
                <c:pt idx="45124">
                  <c:v>8.8705359999999998E-7</c:v>
                </c:pt>
                <c:pt idx="45125">
                  <c:v>8.8701929999999996E-7</c:v>
                </c:pt>
                <c:pt idx="45126">
                  <c:v>8.8698509999999999E-7</c:v>
                </c:pt>
                <c:pt idx="45127">
                  <c:v>8.8695079999999998E-7</c:v>
                </c:pt>
                <c:pt idx="45128">
                  <c:v>8.8691649999999996E-7</c:v>
                </c:pt>
                <c:pt idx="45129">
                  <c:v>8.8688220000000005E-7</c:v>
                </c:pt>
                <c:pt idx="45130">
                  <c:v>8.8684799999999997E-7</c:v>
                </c:pt>
                <c:pt idx="45131">
                  <c:v>8.8681360000000002E-7</c:v>
                </c:pt>
                <c:pt idx="45132">
                  <c:v>8.8677930000000001E-7</c:v>
                </c:pt>
                <c:pt idx="45133">
                  <c:v>8.8674499999999999E-7</c:v>
                </c:pt>
                <c:pt idx="45134">
                  <c:v>8.8671060000000004E-7</c:v>
                </c:pt>
                <c:pt idx="45135">
                  <c:v>8.8667630000000002E-7</c:v>
                </c:pt>
                <c:pt idx="45136">
                  <c:v>8.8664200000000001E-7</c:v>
                </c:pt>
                <c:pt idx="45137">
                  <c:v>8.8660769999999999E-7</c:v>
                </c:pt>
                <c:pt idx="45138">
                  <c:v>8.8657339999999998E-7</c:v>
                </c:pt>
                <c:pt idx="45139">
                  <c:v>8.8653909999999996E-7</c:v>
                </c:pt>
                <c:pt idx="45140">
                  <c:v>8.8650480000000005E-7</c:v>
                </c:pt>
                <c:pt idx="45141">
                  <c:v>8.8647050000000004E-7</c:v>
                </c:pt>
                <c:pt idx="45142">
                  <c:v>8.8643620000000002E-7</c:v>
                </c:pt>
                <c:pt idx="45143">
                  <c:v>8.8640190000000001E-7</c:v>
                </c:pt>
                <c:pt idx="45144">
                  <c:v>8.8636770000000004E-7</c:v>
                </c:pt>
                <c:pt idx="45145">
                  <c:v>8.8633340000000002E-7</c:v>
                </c:pt>
                <c:pt idx="45146">
                  <c:v>8.8629920000000005E-7</c:v>
                </c:pt>
                <c:pt idx="45147">
                  <c:v>8.8626510000000002E-7</c:v>
                </c:pt>
                <c:pt idx="45148">
                  <c:v>8.8623090000000005E-7</c:v>
                </c:pt>
                <c:pt idx="45149">
                  <c:v>8.8619660000000004E-7</c:v>
                </c:pt>
                <c:pt idx="45150">
                  <c:v>8.8616239999999996E-7</c:v>
                </c:pt>
                <c:pt idx="45151">
                  <c:v>8.8612819999999999E-7</c:v>
                </c:pt>
                <c:pt idx="45152">
                  <c:v>8.8609400000000002E-7</c:v>
                </c:pt>
                <c:pt idx="45153">
                  <c:v>8.8605980000000005E-7</c:v>
                </c:pt>
                <c:pt idx="45154">
                  <c:v>8.8602559999999997E-7</c:v>
                </c:pt>
                <c:pt idx="45155">
                  <c:v>8.859914E-7</c:v>
                </c:pt>
                <c:pt idx="45156">
                  <c:v>8.8595709999999999E-7</c:v>
                </c:pt>
                <c:pt idx="45157">
                  <c:v>8.8592290000000002E-7</c:v>
                </c:pt>
                <c:pt idx="45158">
                  <c:v>8.858886E-7</c:v>
                </c:pt>
                <c:pt idx="45159">
                  <c:v>8.8585429999999999E-7</c:v>
                </c:pt>
                <c:pt idx="45160">
                  <c:v>8.8581999999999997E-7</c:v>
                </c:pt>
                <c:pt idx="45161">
                  <c:v>8.857858E-7</c:v>
                </c:pt>
                <c:pt idx="45162">
                  <c:v>8.8575140000000005E-7</c:v>
                </c:pt>
                <c:pt idx="45163">
                  <c:v>8.8571710000000003E-7</c:v>
                </c:pt>
                <c:pt idx="45164">
                  <c:v>8.8568280000000002E-7</c:v>
                </c:pt>
                <c:pt idx="45165">
                  <c:v>8.856485E-7</c:v>
                </c:pt>
                <c:pt idx="45166">
                  <c:v>8.8561419999999999E-7</c:v>
                </c:pt>
                <c:pt idx="45167">
                  <c:v>8.8558000000000002E-7</c:v>
                </c:pt>
                <c:pt idx="45168">
                  <c:v>8.855457E-7</c:v>
                </c:pt>
                <c:pt idx="45169">
                  <c:v>8.8551150000000003E-7</c:v>
                </c:pt>
                <c:pt idx="45170">
                  <c:v>8.8547729999999996E-7</c:v>
                </c:pt>
                <c:pt idx="45171">
                  <c:v>8.8544309999999999E-7</c:v>
                </c:pt>
                <c:pt idx="45172">
                  <c:v>8.8540890000000002E-7</c:v>
                </c:pt>
                <c:pt idx="45173">
                  <c:v>8.8537479999999999E-7</c:v>
                </c:pt>
                <c:pt idx="45174">
                  <c:v>8.8534060000000002E-7</c:v>
                </c:pt>
                <c:pt idx="45175">
                  <c:v>8.8530649999999999E-7</c:v>
                </c:pt>
                <c:pt idx="45176">
                  <c:v>8.8527239999999996E-7</c:v>
                </c:pt>
                <c:pt idx="45177">
                  <c:v>8.8523819999999999E-7</c:v>
                </c:pt>
                <c:pt idx="45178">
                  <c:v>8.8520409999999996E-7</c:v>
                </c:pt>
                <c:pt idx="45179">
                  <c:v>8.8517000000000003E-7</c:v>
                </c:pt>
                <c:pt idx="45180">
                  <c:v>8.851359E-7</c:v>
                </c:pt>
                <c:pt idx="45181">
                  <c:v>8.8510179999999997E-7</c:v>
                </c:pt>
                <c:pt idx="45182">
                  <c:v>8.8506770000000004E-7</c:v>
                </c:pt>
                <c:pt idx="45183">
                  <c:v>8.8503360000000001E-7</c:v>
                </c:pt>
                <c:pt idx="45184">
                  <c:v>8.8499940000000004E-7</c:v>
                </c:pt>
                <c:pt idx="45185">
                  <c:v>8.8496530000000001E-7</c:v>
                </c:pt>
                <c:pt idx="45186">
                  <c:v>8.8493119999999998E-7</c:v>
                </c:pt>
                <c:pt idx="45187">
                  <c:v>8.8489700000000001E-7</c:v>
                </c:pt>
                <c:pt idx="45188">
                  <c:v>8.8486289999999998E-7</c:v>
                </c:pt>
                <c:pt idx="45189">
                  <c:v>8.8482870000000001E-7</c:v>
                </c:pt>
                <c:pt idx="45190">
                  <c:v>8.8479459999999998E-7</c:v>
                </c:pt>
                <c:pt idx="45191">
                  <c:v>8.8476040000000001E-7</c:v>
                </c:pt>
                <c:pt idx="45192">
                  <c:v>8.8472629999999998E-7</c:v>
                </c:pt>
                <c:pt idx="45193">
                  <c:v>8.8469210000000001E-7</c:v>
                </c:pt>
                <c:pt idx="45194">
                  <c:v>8.8465799999999998E-7</c:v>
                </c:pt>
                <c:pt idx="45195">
                  <c:v>8.8462389999999995E-7</c:v>
                </c:pt>
                <c:pt idx="45196">
                  <c:v>8.8458969999999998E-7</c:v>
                </c:pt>
                <c:pt idx="45197">
                  <c:v>8.8455559999999995E-7</c:v>
                </c:pt>
                <c:pt idx="45198">
                  <c:v>8.8452150000000002E-7</c:v>
                </c:pt>
                <c:pt idx="45199">
                  <c:v>8.8448739999999999E-7</c:v>
                </c:pt>
                <c:pt idx="45200">
                  <c:v>8.8445329999999996E-7</c:v>
                </c:pt>
                <c:pt idx="45201">
                  <c:v>8.8441920000000004E-7</c:v>
                </c:pt>
                <c:pt idx="45202">
                  <c:v>8.8438520000000005E-7</c:v>
                </c:pt>
                <c:pt idx="45203">
                  <c:v>8.8435110000000002E-7</c:v>
                </c:pt>
                <c:pt idx="45204">
                  <c:v>8.8431699999999999E-7</c:v>
                </c:pt>
                <c:pt idx="45205">
                  <c:v>8.8428289999999996E-7</c:v>
                </c:pt>
                <c:pt idx="45206">
                  <c:v>8.8424880000000003E-7</c:v>
                </c:pt>
                <c:pt idx="45207">
                  <c:v>8.8421480000000005E-7</c:v>
                </c:pt>
                <c:pt idx="45208">
                  <c:v>8.8418070000000002E-7</c:v>
                </c:pt>
                <c:pt idx="45209">
                  <c:v>8.8414670000000003E-7</c:v>
                </c:pt>
                <c:pt idx="45210">
                  <c:v>8.841126E-7</c:v>
                </c:pt>
                <c:pt idx="45211">
                  <c:v>8.8407860000000002E-7</c:v>
                </c:pt>
                <c:pt idx="45212">
                  <c:v>8.8404449999999999E-7</c:v>
                </c:pt>
                <c:pt idx="45213">
                  <c:v>8.840105E-7</c:v>
                </c:pt>
                <c:pt idx="45214">
                  <c:v>8.8397639999999997E-7</c:v>
                </c:pt>
                <c:pt idx="45215">
                  <c:v>8.8394230000000004E-7</c:v>
                </c:pt>
                <c:pt idx="45216">
                  <c:v>8.8390820000000001E-7</c:v>
                </c:pt>
                <c:pt idx="45217">
                  <c:v>8.8387409999999998E-7</c:v>
                </c:pt>
                <c:pt idx="45218">
                  <c:v>8.8383999999999995E-7</c:v>
                </c:pt>
                <c:pt idx="45219">
                  <c:v>8.8380590000000003E-7</c:v>
                </c:pt>
                <c:pt idx="45220">
                  <c:v>8.837718E-7</c:v>
                </c:pt>
                <c:pt idx="45221">
                  <c:v>8.8373769999999997E-7</c:v>
                </c:pt>
                <c:pt idx="45222">
                  <c:v>8.8370360000000004E-7</c:v>
                </c:pt>
                <c:pt idx="45223">
                  <c:v>8.8366959999999995E-7</c:v>
                </c:pt>
                <c:pt idx="45224">
                  <c:v>8.8363550000000002E-7</c:v>
                </c:pt>
                <c:pt idx="45225">
                  <c:v>8.8360150000000004E-7</c:v>
                </c:pt>
                <c:pt idx="45226">
                  <c:v>8.8356749999999995E-7</c:v>
                </c:pt>
                <c:pt idx="45227">
                  <c:v>8.8353360000000001E-7</c:v>
                </c:pt>
                <c:pt idx="45228">
                  <c:v>8.8349960000000002E-7</c:v>
                </c:pt>
                <c:pt idx="45229">
                  <c:v>8.8346569999999998E-7</c:v>
                </c:pt>
                <c:pt idx="45230">
                  <c:v>8.8343189999999997E-7</c:v>
                </c:pt>
                <c:pt idx="45231">
                  <c:v>8.8339800000000003E-7</c:v>
                </c:pt>
                <c:pt idx="45232">
                  <c:v>8.8336420000000003E-7</c:v>
                </c:pt>
                <c:pt idx="45233">
                  <c:v>8.8333040000000003E-7</c:v>
                </c:pt>
                <c:pt idx="45234">
                  <c:v>8.8329660000000003E-7</c:v>
                </c:pt>
                <c:pt idx="45235">
                  <c:v>8.8326280000000003E-7</c:v>
                </c:pt>
                <c:pt idx="45236">
                  <c:v>8.8322900000000003E-7</c:v>
                </c:pt>
                <c:pt idx="45237">
                  <c:v>8.8319520000000003E-7</c:v>
                </c:pt>
                <c:pt idx="45238">
                  <c:v>8.8316140000000002E-7</c:v>
                </c:pt>
                <c:pt idx="45239">
                  <c:v>8.8312749999999998E-7</c:v>
                </c:pt>
                <c:pt idx="45240">
                  <c:v>8.8309360000000004E-7</c:v>
                </c:pt>
                <c:pt idx="45241">
                  <c:v>8.8305969999999999E-7</c:v>
                </c:pt>
                <c:pt idx="45242">
                  <c:v>8.8302559999999996E-7</c:v>
                </c:pt>
                <c:pt idx="45243">
                  <c:v>8.8299150000000004E-7</c:v>
                </c:pt>
                <c:pt idx="45244">
                  <c:v>8.8295729999999996E-7</c:v>
                </c:pt>
                <c:pt idx="45245">
                  <c:v>8.8292309999999999E-7</c:v>
                </c:pt>
                <c:pt idx="45246">
                  <c:v>8.8288879999999997E-7</c:v>
                </c:pt>
                <c:pt idx="45247">
                  <c:v>8.8285449999999996E-7</c:v>
                </c:pt>
                <c:pt idx="45248">
                  <c:v>8.8282020000000005E-7</c:v>
                </c:pt>
                <c:pt idx="45249">
                  <c:v>8.8278579999999999E-7</c:v>
                </c:pt>
                <c:pt idx="45250">
                  <c:v>8.8275149999999998E-7</c:v>
                </c:pt>
                <c:pt idx="45251">
                  <c:v>8.8271719999999996E-7</c:v>
                </c:pt>
                <c:pt idx="45252">
                  <c:v>8.8268310000000004E-7</c:v>
                </c:pt>
                <c:pt idx="45253">
                  <c:v>8.82649E-7</c:v>
                </c:pt>
                <c:pt idx="45254">
                  <c:v>8.8261489999999997E-7</c:v>
                </c:pt>
                <c:pt idx="45255">
                  <c:v>8.8258100000000003E-7</c:v>
                </c:pt>
                <c:pt idx="45256">
                  <c:v>8.8254720000000003E-7</c:v>
                </c:pt>
                <c:pt idx="45257">
                  <c:v>8.8251349999999997E-7</c:v>
                </c:pt>
                <c:pt idx="45258">
                  <c:v>8.8247980000000001E-7</c:v>
                </c:pt>
                <c:pt idx="45259">
                  <c:v>8.824462E-7</c:v>
                </c:pt>
                <c:pt idx="45260">
                  <c:v>8.8241270000000003E-7</c:v>
                </c:pt>
                <c:pt idx="45261">
                  <c:v>8.8237919999999995E-7</c:v>
                </c:pt>
                <c:pt idx="45262">
                  <c:v>8.8234569999999998E-7</c:v>
                </c:pt>
                <c:pt idx="45263">
                  <c:v>8.823122E-7</c:v>
                </c:pt>
                <c:pt idx="45264">
                  <c:v>8.8227870000000003E-7</c:v>
                </c:pt>
                <c:pt idx="45265">
                  <c:v>8.8224510000000002E-7</c:v>
                </c:pt>
                <c:pt idx="45266">
                  <c:v>8.822115E-7</c:v>
                </c:pt>
                <c:pt idx="45267">
                  <c:v>8.821777E-7</c:v>
                </c:pt>
                <c:pt idx="45268">
                  <c:v>8.821439E-7</c:v>
                </c:pt>
                <c:pt idx="45269">
                  <c:v>8.8210990000000001E-7</c:v>
                </c:pt>
                <c:pt idx="45270">
                  <c:v>8.8207579999999998E-7</c:v>
                </c:pt>
                <c:pt idx="45271">
                  <c:v>8.8204160000000001E-7</c:v>
                </c:pt>
                <c:pt idx="45272">
                  <c:v>8.8200719999999995E-7</c:v>
                </c:pt>
                <c:pt idx="45273">
                  <c:v>8.8197279999999999E-7</c:v>
                </c:pt>
                <c:pt idx="45274">
                  <c:v>8.8193840000000004E-7</c:v>
                </c:pt>
                <c:pt idx="45275">
                  <c:v>8.8190390000000004E-7</c:v>
                </c:pt>
                <c:pt idx="45276">
                  <c:v>8.8186940000000004E-7</c:v>
                </c:pt>
                <c:pt idx="45277">
                  <c:v>8.8183499999999998E-7</c:v>
                </c:pt>
                <c:pt idx="45278">
                  <c:v>8.8180069999999997E-7</c:v>
                </c:pt>
                <c:pt idx="45279">
                  <c:v>8.817665E-7</c:v>
                </c:pt>
                <c:pt idx="45280">
                  <c:v>8.8173239999999997E-7</c:v>
                </c:pt>
                <c:pt idx="45281">
                  <c:v>8.8169850000000003E-7</c:v>
                </c:pt>
                <c:pt idx="45282">
                  <c:v>8.8166459999999998E-7</c:v>
                </c:pt>
                <c:pt idx="45283">
                  <c:v>8.8163090000000002E-7</c:v>
                </c:pt>
                <c:pt idx="45284">
                  <c:v>8.8159730000000001E-7</c:v>
                </c:pt>
                <c:pt idx="45285">
                  <c:v>8.8156380000000003E-7</c:v>
                </c:pt>
                <c:pt idx="45286">
                  <c:v>8.815304E-7</c:v>
                </c:pt>
                <c:pt idx="45287">
                  <c:v>8.8149699999999997E-7</c:v>
                </c:pt>
                <c:pt idx="45288">
                  <c:v>8.8146380000000003E-7</c:v>
                </c:pt>
                <c:pt idx="45289">
                  <c:v>8.8143050000000004E-7</c:v>
                </c:pt>
                <c:pt idx="45290">
                  <c:v>8.8139729999999999E-7</c:v>
                </c:pt>
                <c:pt idx="45291">
                  <c:v>8.81364E-7</c:v>
                </c:pt>
                <c:pt idx="45292">
                  <c:v>8.8133070000000002E-7</c:v>
                </c:pt>
                <c:pt idx="45293">
                  <c:v>8.8129720000000004E-7</c:v>
                </c:pt>
                <c:pt idx="45294">
                  <c:v>8.8126369999999997E-7</c:v>
                </c:pt>
                <c:pt idx="45295">
                  <c:v>8.8123000000000001E-7</c:v>
                </c:pt>
                <c:pt idx="45296">
                  <c:v>8.8119620000000001E-7</c:v>
                </c:pt>
                <c:pt idx="45297">
                  <c:v>8.8116220000000002E-7</c:v>
                </c:pt>
                <c:pt idx="45298">
                  <c:v>8.8112809999999999E-7</c:v>
                </c:pt>
                <c:pt idx="45299">
                  <c:v>8.8109390000000002E-7</c:v>
                </c:pt>
                <c:pt idx="45300">
                  <c:v>8.8105960000000001E-7</c:v>
                </c:pt>
                <c:pt idx="45301">
                  <c:v>8.8102519999999995E-7</c:v>
                </c:pt>
                <c:pt idx="45302">
                  <c:v>8.8099090000000004E-7</c:v>
                </c:pt>
                <c:pt idx="45303">
                  <c:v>8.8095660000000002E-7</c:v>
                </c:pt>
                <c:pt idx="45304">
                  <c:v>8.8092219999999996E-7</c:v>
                </c:pt>
                <c:pt idx="45305">
                  <c:v>8.8088799999999999E-7</c:v>
                </c:pt>
                <c:pt idx="45306">
                  <c:v>8.8085380000000002E-7</c:v>
                </c:pt>
                <c:pt idx="45307">
                  <c:v>8.8081969999999999E-7</c:v>
                </c:pt>
                <c:pt idx="45308">
                  <c:v>8.8078570000000001E-7</c:v>
                </c:pt>
                <c:pt idx="45309">
                  <c:v>8.8075179999999996E-7</c:v>
                </c:pt>
                <c:pt idx="45310">
                  <c:v>8.8071799999999996E-7</c:v>
                </c:pt>
                <c:pt idx="45311">
                  <c:v>8.8068440000000005E-7</c:v>
                </c:pt>
                <c:pt idx="45312">
                  <c:v>8.8065080000000003E-7</c:v>
                </c:pt>
                <c:pt idx="45313">
                  <c:v>8.8061720000000001E-7</c:v>
                </c:pt>
                <c:pt idx="45314">
                  <c:v>8.8058379999999998E-7</c:v>
                </c:pt>
                <c:pt idx="45315">
                  <c:v>8.8055039999999995E-7</c:v>
                </c:pt>
                <c:pt idx="45316">
                  <c:v>8.8051700000000002E-7</c:v>
                </c:pt>
                <c:pt idx="45317">
                  <c:v>8.8048350000000005E-7</c:v>
                </c:pt>
                <c:pt idx="45318">
                  <c:v>8.8045010000000002E-7</c:v>
                </c:pt>
                <c:pt idx="45319">
                  <c:v>8.8041660000000005E-7</c:v>
                </c:pt>
                <c:pt idx="45320">
                  <c:v>8.8038309999999997E-7</c:v>
                </c:pt>
                <c:pt idx="45321">
                  <c:v>8.8034949999999995E-7</c:v>
                </c:pt>
                <c:pt idx="45322">
                  <c:v>8.8031569999999995E-7</c:v>
                </c:pt>
                <c:pt idx="45323">
                  <c:v>8.8028189999999995E-7</c:v>
                </c:pt>
                <c:pt idx="45324">
                  <c:v>8.8024800000000001E-7</c:v>
                </c:pt>
                <c:pt idx="45325">
                  <c:v>8.8021400000000002E-7</c:v>
                </c:pt>
                <c:pt idx="45326">
                  <c:v>8.8017989999999999E-7</c:v>
                </c:pt>
                <c:pt idx="45327">
                  <c:v>8.8014579999999996E-7</c:v>
                </c:pt>
                <c:pt idx="45328">
                  <c:v>8.8011170000000004E-7</c:v>
                </c:pt>
                <c:pt idx="45329">
                  <c:v>8.8007749999999996E-7</c:v>
                </c:pt>
                <c:pt idx="45330">
                  <c:v>8.8004340000000004E-7</c:v>
                </c:pt>
                <c:pt idx="45331">
                  <c:v>8.8000930000000001E-7</c:v>
                </c:pt>
                <c:pt idx="45332">
                  <c:v>8.7997519999999997E-7</c:v>
                </c:pt>
                <c:pt idx="45333">
                  <c:v>8.7994119999999999E-7</c:v>
                </c:pt>
                <c:pt idx="45334">
                  <c:v>8.799072E-7</c:v>
                </c:pt>
                <c:pt idx="45335">
                  <c:v>8.7987320000000002E-7</c:v>
                </c:pt>
                <c:pt idx="45336">
                  <c:v>8.7983940000000002E-7</c:v>
                </c:pt>
                <c:pt idx="45337">
                  <c:v>8.7980560000000002E-7</c:v>
                </c:pt>
                <c:pt idx="45338">
                  <c:v>8.7977189999999995E-7</c:v>
                </c:pt>
                <c:pt idx="45339">
                  <c:v>8.7973830000000004E-7</c:v>
                </c:pt>
                <c:pt idx="45340">
                  <c:v>8.7970479999999996E-7</c:v>
                </c:pt>
                <c:pt idx="45341">
                  <c:v>8.7967140000000004E-7</c:v>
                </c:pt>
                <c:pt idx="45342">
                  <c:v>8.79638E-7</c:v>
                </c:pt>
                <c:pt idx="45343">
                  <c:v>8.7960459999999997E-7</c:v>
                </c:pt>
                <c:pt idx="45344">
                  <c:v>8.7957120000000005E-7</c:v>
                </c:pt>
                <c:pt idx="45345">
                  <c:v>8.7953769999999997E-7</c:v>
                </c:pt>
                <c:pt idx="45346">
                  <c:v>8.7950430000000004E-7</c:v>
                </c:pt>
                <c:pt idx="45347">
                  <c:v>8.7947070000000002E-7</c:v>
                </c:pt>
                <c:pt idx="45348">
                  <c:v>8.7943699999999996E-7</c:v>
                </c:pt>
                <c:pt idx="45349">
                  <c:v>8.7940330000000001E-7</c:v>
                </c:pt>
                <c:pt idx="45350">
                  <c:v>8.7936939999999996E-7</c:v>
                </c:pt>
                <c:pt idx="45351">
                  <c:v>8.7933559999999996E-7</c:v>
                </c:pt>
                <c:pt idx="45352">
                  <c:v>8.7930170000000002E-7</c:v>
                </c:pt>
                <c:pt idx="45353">
                  <c:v>8.7926779999999997E-7</c:v>
                </c:pt>
                <c:pt idx="45354">
                  <c:v>8.7923379999999999E-7</c:v>
                </c:pt>
                <c:pt idx="45355">
                  <c:v>8.791998E-7</c:v>
                </c:pt>
                <c:pt idx="45356">
                  <c:v>8.7916589999999995E-7</c:v>
                </c:pt>
                <c:pt idx="45357">
                  <c:v>8.7913189999999997E-7</c:v>
                </c:pt>
                <c:pt idx="45358">
                  <c:v>8.7909789999999998E-7</c:v>
                </c:pt>
                <c:pt idx="45359">
                  <c:v>8.7906400000000004E-7</c:v>
                </c:pt>
                <c:pt idx="45360">
                  <c:v>8.790301E-7</c:v>
                </c:pt>
                <c:pt idx="45361">
                  <c:v>8.7899629999999999E-7</c:v>
                </c:pt>
                <c:pt idx="45362">
                  <c:v>8.7896249999999999E-7</c:v>
                </c:pt>
                <c:pt idx="45363">
                  <c:v>8.7892869999999999E-7</c:v>
                </c:pt>
                <c:pt idx="45364">
                  <c:v>8.7889500000000004E-7</c:v>
                </c:pt>
                <c:pt idx="45365">
                  <c:v>8.7886140000000002E-7</c:v>
                </c:pt>
                <c:pt idx="45366">
                  <c:v>8.7882769999999996E-7</c:v>
                </c:pt>
                <c:pt idx="45367">
                  <c:v>8.7879410000000005E-7</c:v>
                </c:pt>
                <c:pt idx="45368">
                  <c:v>8.7876050000000003E-7</c:v>
                </c:pt>
                <c:pt idx="45369">
                  <c:v>8.7872690000000001E-7</c:v>
                </c:pt>
                <c:pt idx="45370">
                  <c:v>8.7869319999999995E-7</c:v>
                </c:pt>
                <c:pt idx="45371">
                  <c:v>8.7865949999999999E-7</c:v>
                </c:pt>
                <c:pt idx="45372">
                  <c:v>8.7862580000000004E-7</c:v>
                </c:pt>
                <c:pt idx="45373">
                  <c:v>8.7859200000000004E-7</c:v>
                </c:pt>
                <c:pt idx="45374">
                  <c:v>8.7855820000000004E-7</c:v>
                </c:pt>
                <c:pt idx="45375">
                  <c:v>8.7852440000000003E-7</c:v>
                </c:pt>
                <c:pt idx="45376">
                  <c:v>8.7849049999999999E-7</c:v>
                </c:pt>
                <c:pt idx="45377">
                  <c:v>8.7845660000000005E-7</c:v>
                </c:pt>
                <c:pt idx="45378">
                  <c:v>8.784227E-7</c:v>
                </c:pt>
                <c:pt idx="45379">
                  <c:v>8.7838879999999995E-7</c:v>
                </c:pt>
                <c:pt idx="45380">
                  <c:v>8.7835490000000001E-7</c:v>
                </c:pt>
                <c:pt idx="45381">
                  <c:v>8.7832099999999997E-7</c:v>
                </c:pt>
                <c:pt idx="45382">
                  <c:v>8.7828710000000003E-7</c:v>
                </c:pt>
                <c:pt idx="45383">
                  <c:v>8.7825330000000003E-7</c:v>
                </c:pt>
                <c:pt idx="45384">
                  <c:v>8.7821939999999998E-7</c:v>
                </c:pt>
                <c:pt idx="45385">
                  <c:v>8.7818559999999998E-7</c:v>
                </c:pt>
                <c:pt idx="45386">
                  <c:v>8.7815179999999998E-7</c:v>
                </c:pt>
                <c:pt idx="45387">
                  <c:v>8.7811810000000002E-7</c:v>
                </c:pt>
                <c:pt idx="45388">
                  <c:v>8.7808439999999996E-7</c:v>
                </c:pt>
                <c:pt idx="45389">
                  <c:v>8.7805080000000005E-7</c:v>
                </c:pt>
                <c:pt idx="45390">
                  <c:v>8.7801720000000003E-7</c:v>
                </c:pt>
                <c:pt idx="45391">
                  <c:v>8.7798360000000001E-7</c:v>
                </c:pt>
                <c:pt idx="45392">
                  <c:v>8.7795010000000004E-7</c:v>
                </c:pt>
                <c:pt idx="45393">
                  <c:v>8.7791650000000002E-7</c:v>
                </c:pt>
                <c:pt idx="45394">
                  <c:v>8.7788290000000001E-7</c:v>
                </c:pt>
                <c:pt idx="45395">
                  <c:v>8.7784929999999999E-7</c:v>
                </c:pt>
                <c:pt idx="45396">
                  <c:v>8.7781560000000003E-7</c:v>
                </c:pt>
                <c:pt idx="45397">
                  <c:v>8.7778169999999999E-7</c:v>
                </c:pt>
                <c:pt idx="45398">
                  <c:v>8.7774789999999999E-7</c:v>
                </c:pt>
                <c:pt idx="45399">
                  <c:v>8.7771400000000005E-7</c:v>
                </c:pt>
                <c:pt idx="45400">
                  <c:v>8.7768020000000005E-7</c:v>
                </c:pt>
                <c:pt idx="45401">
                  <c:v>8.776463E-7</c:v>
                </c:pt>
                <c:pt idx="45402">
                  <c:v>8.7761239999999995E-7</c:v>
                </c:pt>
                <c:pt idx="45403">
                  <c:v>8.7757850000000001E-7</c:v>
                </c:pt>
                <c:pt idx="45404">
                  <c:v>8.7754470000000001E-7</c:v>
                </c:pt>
                <c:pt idx="45405">
                  <c:v>8.7751079999999996E-7</c:v>
                </c:pt>
                <c:pt idx="45406">
                  <c:v>8.7747699999999996E-7</c:v>
                </c:pt>
                <c:pt idx="45407">
                  <c:v>8.7744330000000001E-7</c:v>
                </c:pt>
                <c:pt idx="45408">
                  <c:v>8.7740950000000001E-7</c:v>
                </c:pt>
                <c:pt idx="45409">
                  <c:v>8.7737589999999999E-7</c:v>
                </c:pt>
                <c:pt idx="45410">
                  <c:v>8.7734229999999997E-7</c:v>
                </c:pt>
                <c:pt idx="45411">
                  <c:v>8.7730869999999996E-7</c:v>
                </c:pt>
                <c:pt idx="45412">
                  <c:v>8.7727510000000004E-7</c:v>
                </c:pt>
                <c:pt idx="45413">
                  <c:v>8.7724150000000003E-7</c:v>
                </c:pt>
                <c:pt idx="45414">
                  <c:v>8.7720799999999995E-7</c:v>
                </c:pt>
                <c:pt idx="45415">
                  <c:v>8.7717449999999998E-7</c:v>
                </c:pt>
                <c:pt idx="45416">
                  <c:v>8.7714100000000001E-7</c:v>
                </c:pt>
                <c:pt idx="45417">
                  <c:v>8.7710750000000003E-7</c:v>
                </c:pt>
                <c:pt idx="45418">
                  <c:v>8.7707399999999996E-7</c:v>
                </c:pt>
                <c:pt idx="45419">
                  <c:v>8.7704040000000005E-7</c:v>
                </c:pt>
                <c:pt idx="45420">
                  <c:v>8.7700680000000003E-7</c:v>
                </c:pt>
                <c:pt idx="45421">
                  <c:v>8.7697329999999995E-7</c:v>
                </c:pt>
                <c:pt idx="45422">
                  <c:v>8.7693959999999999E-7</c:v>
                </c:pt>
                <c:pt idx="45423">
                  <c:v>8.7690590000000004E-7</c:v>
                </c:pt>
                <c:pt idx="45424">
                  <c:v>8.7687230000000002E-7</c:v>
                </c:pt>
                <c:pt idx="45425">
                  <c:v>8.7683859999999996E-7</c:v>
                </c:pt>
                <c:pt idx="45426">
                  <c:v>8.7680479999999996E-7</c:v>
                </c:pt>
                <c:pt idx="45427">
                  <c:v>8.7677099999999996E-7</c:v>
                </c:pt>
                <c:pt idx="45428">
                  <c:v>8.7673719999999996E-7</c:v>
                </c:pt>
                <c:pt idx="45429">
                  <c:v>8.7670339999999995E-7</c:v>
                </c:pt>
                <c:pt idx="45430">
                  <c:v>8.7666959999999995E-7</c:v>
                </c:pt>
                <c:pt idx="45431">
                  <c:v>8.7663579999999995E-7</c:v>
                </c:pt>
                <c:pt idx="45432">
                  <c:v>8.7660199999999995E-7</c:v>
                </c:pt>
                <c:pt idx="45433">
                  <c:v>8.7656810000000001E-7</c:v>
                </c:pt>
                <c:pt idx="45434">
                  <c:v>8.7653430000000001E-7</c:v>
                </c:pt>
                <c:pt idx="45435">
                  <c:v>8.7650050000000001E-7</c:v>
                </c:pt>
                <c:pt idx="45436">
                  <c:v>8.7646680000000005E-7</c:v>
                </c:pt>
                <c:pt idx="45437">
                  <c:v>8.7643300000000005E-7</c:v>
                </c:pt>
                <c:pt idx="45438">
                  <c:v>8.7639929999999999E-7</c:v>
                </c:pt>
                <c:pt idx="45439">
                  <c:v>8.7636560000000003E-7</c:v>
                </c:pt>
                <c:pt idx="45440">
                  <c:v>8.7633189999999997E-7</c:v>
                </c:pt>
                <c:pt idx="45441">
                  <c:v>8.7629820000000001E-7</c:v>
                </c:pt>
                <c:pt idx="45442">
                  <c:v>8.7626449999999995E-7</c:v>
                </c:pt>
                <c:pt idx="45443">
                  <c:v>8.7623090000000004E-7</c:v>
                </c:pt>
                <c:pt idx="45444">
                  <c:v>8.7619719999999998E-7</c:v>
                </c:pt>
                <c:pt idx="45445">
                  <c:v>8.7616359999999996E-7</c:v>
                </c:pt>
                <c:pt idx="45446">
                  <c:v>8.7612990000000001E-7</c:v>
                </c:pt>
                <c:pt idx="45447">
                  <c:v>8.7609629999999999E-7</c:v>
                </c:pt>
                <c:pt idx="45448">
                  <c:v>8.7606269999999997E-7</c:v>
                </c:pt>
                <c:pt idx="45449">
                  <c:v>8.7602900000000002E-7</c:v>
                </c:pt>
                <c:pt idx="45450">
                  <c:v>8.759954E-7</c:v>
                </c:pt>
                <c:pt idx="45451">
                  <c:v>8.7596179999999998E-7</c:v>
                </c:pt>
                <c:pt idx="45452">
                  <c:v>8.7592810000000003E-7</c:v>
                </c:pt>
                <c:pt idx="45453">
                  <c:v>8.7589450000000001E-7</c:v>
                </c:pt>
                <c:pt idx="45454">
                  <c:v>8.7586089999999999E-7</c:v>
                </c:pt>
                <c:pt idx="45455">
                  <c:v>8.7582720000000004E-7</c:v>
                </c:pt>
                <c:pt idx="45456">
                  <c:v>8.7579360000000002E-7</c:v>
                </c:pt>
                <c:pt idx="45457">
                  <c:v>8.7576E-7</c:v>
                </c:pt>
                <c:pt idx="45458">
                  <c:v>8.7572639999999998E-7</c:v>
                </c:pt>
                <c:pt idx="45459">
                  <c:v>8.7569279999999997E-7</c:v>
                </c:pt>
                <c:pt idx="45460">
                  <c:v>8.7565919999999995E-7</c:v>
                </c:pt>
                <c:pt idx="45461">
                  <c:v>8.7562560000000004E-7</c:v>
                </c:pt>
                <c:pt idx="45462">
                  <c:v>8.7559209999999996E-7</c:v>
                </c:pt>
                <c:pt idx="45463">
                  <c:v>8.7555850000000005E-7</c:v>
                </c:pt>
                <c:pt idx="45464">
                  <c:v>8.7552490000000003E-7</c:v>
                </c:pt>
                <c:pt idx="45465">
                  <c:v>8.7549130000000002E-7</c:v>
                </c:pt>
                <c:pt idx="45466">
                  <c:v>8.754577E-7</c:v>
                </c:pt>
                <c:pt idx="45467">
                  <c:v>8.7542409999999998E-7</c:v>
                </c:pt>
                <c:pt idx="45468">
                  <c:v>8.7539049999999997E-7</c:v>
                </c:pt>
                <c:pt idx="45469">
                  <c:v>8.7535680000000001E-7</c:v>
                </c:pt>
                <c:pt idx="45470">
                  <c:v>8.7532319999999999E-7</c:v>
                </c:pt>
                <c:pt idx="45471">
                  <c:v>8.7528959999999998E-7</c:v>
                </c:pt>
                <c:pt idx="45472">
                  <c:v>8.7525599999999996E-7</c:v>
                </c:pt>
                <c:pt idx="45473">
                  <c:v>8.752223E-7</c:v>
                </c:pt>
                <c:pt idx="45474">
                  <c:v>8.7518869999999999E-7</c:v>
                </c:pt>
                <c:pt idx="45475">
                  <c:v>8.7515509999999997E-7</c:v>
                </c:pt>
                <c:pt idx="45476">
                  <c:v>8.7512149999999995E-7</c:v>
                </c:pt>
                <c:pt idx="45477">
                  <c:v>8.7508790000000004E-7</c:v>
                </c:pt>
                <c:pt idx="45478">
                  <c:v>8.7505439999999996E-7</c:v>
                </c:pt>
                <c:pt idx="45479">
                  <c:v>8.7502080000000005E-7</c:v>
                </c:pt>
                <c:pt idx="45480">
                  <c:v>8.7498720000000004E-7</c:v>
                </c:pt>
                <c:pt idx="45481">
                  <c:v>8.7495369999999996E-7</c:v>
                </c:pt>
                <c:pt idx="45482">
                  <c:v>8.7492019999999999E-7</c:v>
                </c:pt>
                <c:pt idx="45483">
                  <c:v>8.7488670000000001E-7</c:v>
                </c:pt>
                <c:pt idx="45484">
                  <c:v>8.748531E-7</c:v>
                </c:pt>
                <c:pt idx="45485">
                  <c:v>8.7481960000000003E-7</c:v>
                </c:pt>
                <c:pt idx="45486">
                  <c:v>8.7478600000000001E-7</c:v>
                </c:pt>
                <c:pt idx="45487">
                  <c:v>8.7475239999999999E-7</c:v>
                </c:pt>
                <c:pt idx="45488">
                  <c:v>8.7471879999999998E-7</c:v>
                </c:pt>
                <c:pt idx="45489">
                  <c:v>8.7468510000000002E-7</c:v>
                </c:pt>
                <c:pt idx="45490">
                  <c:v>8.7465139999999996E-7</c:v>
                </c:pt>
                <c:pt idx="45491">
                  <c:v>8.746177E-7</c:v>
                </c:pt>
                <c:pt idx="45492">
                  <c:v>8.7458400000000004E-7</c:v>
                </c:pt>
                <c:pt idx="45493">
                  <c:v>8.7455020000000004E-7</c:v>
                </c:pt>
                <c:pt idx="45494">
                  <c:v>8.7451640000000004E-7</c:v>
                </c:pt>
                <c:pt idx="45495">
                  <c:v>8.7448260000000004E-7</c:v>
                </c:pt>
                <c:pt idx="45496">
                  <c:v>8.7444880000000004E-7</c:v>
                </c:pt>
                <c:pt idx="45497">
                  <c:v>8.7441500000000004E-7</c:v>
                </c:pt>
                <c:pt idx="45498">
                  <c:v>8.7438120000000004E-7</c:v>
                </c:pt>
                <c:pt idx="45499">
                  <c:v>8.7434740000000004E-7</c:v>
                </c:pt>
                <c:pt idx="45500">
                  <c:v>8.7431369999999997E-7</c:v>
                </c:pt>
                <c:pt idx="45501">
                  <c:v>8.7428000000000002E-7</c:v>
                </c:pt>
                <c:pt idx="45502">
                  <c:v>8.7424629999999996E-7</c:v>
                </c:pt>
                <c:pt idx="45503">
                  <c:v>8.7421270000000004E-7</c:v>
                </c:pt>
                <c:pt idx="45504">
                  <c:v>8.7417919999999997E-7</c:v>
                </c:pt>
                <c:pt idx="45505">
                  <c:v>8.7414569999999999E-7</c:v>
                </c:pt>
                <c:pt idx="45506">
                  <c:v>8.7411220000000002E-7</c:v>
                </c:pt>
                <c:pt idx="45507">
                  <c:v>8.7407879999999999E-7</c:v>
                </c:pt>
                <c:pt idx="45508">
                  <c:v>8.7404539999999996E-7</c:v>
                </c:pt>
                <c:pt idx="45509">
                  <c:v>8.7401200000000003E-7</c:v>
                </c:pt>
                <c:pt idx="45510">
                  <c:v>8.739786E-7</c:v>
                </c:pt>
                <c:pt idx="45511">
                  <c:v>8.7394519999999997E-7</c:v>
                </c:pt>
                <c:pt idx="45512">
                  <c:v>8.7391169999999999E-7</c:v>
                </c:pt>
                <c:pt idx="45513">
                  <c:v>8.7387820000000002E-7</c:v>
                </c:pt>
                <c:pt idx="45514">
                  <c:v>8.7384460000000001E-7</c:v>
                </c:pt>
                <c:pt idx="45515">
                  <c:v>8.7381099999999999E-7</c:v>
                </c:pt>
                <c:pt idx="45516">
                  <c:v>8.7377739999999997E-7</c:v>
                </c:pt>
                <c:pt idx="45517">
                  <c:v>8.7374370000000002E-7</c:v>
                </c:pt>
                <c:pt idx="45518">
                  <c:v>8.7370979999999997E-7</c:v>
                </c:pt>
                <c:pt idx="45519">
                  <c:v>8.7367599999999997E-7</c:v>
                </c:pt>
                <c:pt idx="45520">
                  <c:v>8.7364219999999997E-7</c:v>
                </c:pt>
                <c:pt idx="45521">
                  <c:v>8.7360850000000001E-7</c:v>
                </c:pt>
                <c:pt idx="45522">
                  <c:v>8.7357470000000001E-7</c:v>
                </c:pt>
                <c:pt idx="45523">
                  <c:v>8.7354099999999995E-7</c:v>
                </c:pt>
                <c:pt idx="45524">
                  <c:v>8.7350729999999999E-7</c:v>
                </c:pt>
                <c:pt idx="45525">
                  <c:v>8.7347369999999997E-7</c:v>
                </c:pt>
                <c:pt idx="45526">
                  <c:v>8.7344009999999996E-7</c:v>
                </c:pt>
                <c:pt idx="45527">
                  <c:v>8.7340659999999999E-7</c:v>
                </c:pt>
                <c:pt idx="45528">
                  <c:v>8.7337319999999995E-7</c:v>
                </c:pt>
                <c:pt idx="45529">
                  <c:v>8.7333980000000003E-7</c:v>
                </c:pt>
                <c:pt idx="45530">
                  <c:v>8.7330650000000004E-7</c:v>
                </c:pt>
                <c:pt idx="45531">
                  <c:v>8.7327329999999999E-7</c:v>
                </c:pt>
                <c:pt idx="45532">
                  <c:v>8.7324010000000005E-7</c:v>
                </c:pt>
                <c:pt idx="45533">
                  <c:v>8.732069E-7</c:v>
                </c:pt>
                <c:pt idx="45534">
                  <c:v>8.7317369999999995E-7</c:v>
                </c:pt>
                <c:pt idx="45535">
                  <c:v>8.7314039999999996E-7</c:v>
                </c:pt>
                <c:pt idx="45536">
                  <c:v>8.7310709999999998E-7</c:v>
                </c:pt>
                <c:pt idx="45537">
                  <c:v>8.7307370000000005E-7</c:v>
                </c:pt>
                <c:pt idx="45538">
                  <c:v>8.7304030000000002E-7</c:v>
                </c:pt>
                <c:pt idx="45539">
                  <c:v>8.7300680000000005E-7</c:v>
                </c:pt>
                <c:pt idx="45540">
                  <c:v>8.7297320000000003E-7</c:v>
                </c:pt>
                <c:pt idx="45541">
                  <c:v>8.7293949999999997E-7</c:v>
                </c:pt>
                <c:pt idx="45542">
                  <c:v>8.7290580000000001E-7</c:v>
                </c:pt>
                <c:pt idx="45543">
                  <c:v>8.7287189999999996E-7</c:v>
                </c:pt>
                <c:pt idx="45544">
                  <c:v>8.7283789999999998E-7</c:v>
                </c:pt>
                <c:pt idx="45545">
                  <c:v>8.7280409999999998E-7</c:v>
                </c:pt>
                <c:pt idx="45546">
                  <c:v>8.7277009999999999E-7</c:v>
                </c:pt>
                <c:pt idx="45547">
                  <c:v>8.7273620000000005E-7</c:v>
                </c:pt>
                <c:pt idx="45548">
                  <c:v>8.727023E-7</c:v>
                </c:pt>
                <c:pt idx="45549">
                  <c:v>8.7266839999999996E-7</c:v>
                </c:pt>
                <c:pt idx="45550">
                  <c:v>8.7263450000000002E-7</c:v>
                </c:pt>
                <c:pt idx="45551">
                  <c:v>8.7260079999999996E-7</c:v>
                </c:pt>
                <c:pt idx="45552">
                  <c:v>8.725671E-7</c:v>
                </c:pt>
                <c:pt idx="45553">
                  <c:v>8.7253340000000004E-7</c:v>
                </c:pt>
                <c:pt idx="45554">
                  <c:v>8.7249989999999997E-7</c:v>
                </c:pt>
                <c:pt idx="45555">
                  <c:v>8.7246650000000004E-7</c:v>
                </c:pt>
                <c:pt idx="45556">
                  <c:v>8.7243310000000001E-7</c:v>
                </c:pt>
                <c:pt idx="45557">
                  <c:v>8.7239980000000002E-7</c:v>
                </c:pt>
                <c:pt idx="45558">
                  <c:v>8.7236670000000002E-7</c:v>
                </c:pt>
                <c:pt idx="45559">
                  <c:v>8.7233360000000001E-7</c:v>
                </c:pt>
                <c:pt idx="45560">
                  <c:v>8.7230039999999996E-7</c:v>
                </c:pt>
                <c:pt idx="45561">
                  <c:v>8.7226729999999996E-7</c:v>
                </c:pt>
                <c:pt idx="45562">
                  <c:v>8.7223410000000002E-7</c:v>
                </c:pt>
                <c:pt idx="45563">
                  <c:v>8.7220080000000003E-7</c:v>
                </c:pt>
                <c:pt idx="45564">
                  <c:v>8.721674E-7</c:v>
                </c:pt>
                <c:pt idx="45565">
                  <c:v>8.7213379999999998E-7</c:v>
                </c:pt>
                <c:pt idx="45566">
                  <c:v>8.7210019999999997E-7</c:v>
                </c:pt>
                <c:pt idx="45567">
                  <c:v>8.7206650000000001E-7</c:v>
                </c:pt>
                <c:pt idx="45568">
                  <c:v>8.7203280000000005E-7</c:v>
                </c:pt>
                <c:pt idx="45569">
                  <c:v>8.7199890000000001E-7</c:v>
                </c:pt>
                <c:pt idx="45570">
                  <c:v>8.7196510000000001E-7</c:v>
                </c:pt>
                <c:pt idx="45571">
                  <c:v>8.7193140000000005E-7</c:v>
                </c:pt>
                <c:pt idx="45572">
                  <c:v>8.718975E-7</c:v>
                </c:pt>
                <c:pt idx="45573">
                  <c:v>8.7186380000000005E-7</c:v>
                </c:pt>
                <c:pt idx="45574">
                  <c:v>8.7183020000000003E-7</c:v>
                </c:pt>
                <c:pt idx="45575">
                  <c:v>8.7179660000000001E-7</c:v>
                </c:pt>
                <c:pt idx="45576">
                  <c:v>8.7176289999999995E-7</c:v>
                </c:pt>
                <c:pt idx="45577">
                  <c:v>8.7172930000000004E-7</c:v>
                </c:pt>
                <c:pt idx="45578">
                  <c:v>8.7169579999999996E-7</c:v>
                </c:pt>
                <c:pt idx="45579">
                  <c:v>8.7166220000000005E-7</c:v>
                </c:pt>
                <c:pt idx="45580">
                  <c:v>8.7162860000000003E-7</c:v>
                </c:pt>
                <c:pt idx="45581">
                  <c:v>8.7159509999999996E-7</c:v>
                </c:pt>
                <c:pt idx="45582">
                  <c:v>8.7156159999999998E-7</c:v>
                </c:pt>
                <c:pt idx="45583">
                  <c:v>8.7152819999999995E-7</c:v>
                </c:pt>
                <c:pt idx="45584">
                  <c:v>8.7149469999999998E-7</c:v>
                </c:pt>
                <c:pt idx="45585">
                  <c:v>8.7146139999999999E-7</c:v>
                </c:pt>
                <c:pt idx="45586">
                  <c:v>8.7142799999999996E-7</c:v>
                </c:pt>
                <c:pt idx="45587">
                  <c:v>8.7139469999999997E-7</c:v>
                </c:pt>
                <c:pt idx="45588">
                  <c:v>8.7136150000000003E-7</c:v>
                </c:pt>
                <c:pt idx="45589">
                  <c:v>8.7132820000000004E-7</c:v>
                </c:pt>
                <c:pt idx="45590">
                  <c:v>8.7129480000000001E-7</c:v>
                </c:pt>
                <c:pt idx="45591">
                  <c:v>8.7126159999999996E-7</c:v>
                </c:pt>
                <c:pt idx="45592">
                  <c:v>8.7122820000000004E-7</c:v>
                </c:pt>
                <c:pt idx="45593">
                  <c:v>8.711948E-7</c:v>
                </c:pt>
                <c:pt idx="45594">
                  <c:v>8.7116130000000003E-7</c:v>
                </c:pt>
                <c:pt idx="45595">
                  <c:v>8.711279E-7</c:v>
                </c:pt>
                <c:pt idx="45596">
                  <c:v>8.7109440000000003E-7</c:v>
                </c:pt>
                <c:pt idx="45597">
                  <c:v>8.7106089999999995E-7</c:v>
                </c:pt>
                <c:pt idx="45598">
                  <c:v>8.7102739999999998E-7</c:v>
                </c:pt>
                <c:pt idx="45599">
                  <c:v>8.7099379999999996E-7</c:v>
                </c:pt>
                <c:pt idx="45600">
                  <c:v>8.7096029999999999E-7</c:v>
                </c:pt>
                <c:pt idx="45601">
                  <c:v>8.7092680000000002E-7</c:v>
                </c:pt>
                <c:pt idx="45602">
                  <c:v>8.7089339999999998E-7</c:v>
                </c:pt>
                <c:pt idx="45603">
                  <c:v>8.7085990000000001E-7</c:v>
                </c:pt>
                <c:pt idx="45604">
                  <c:v>8.7082640000000004E-7</c:v>
                </c:pt>
                <c:pt idx="45605">
                  <c:v>8.7079289999999996E-7</c:v>
                </c:pt>
                <c:pt idx="45606">
                  <c:v>8.7075930000000005E-7</c:v>
                </c:pt>
                <c:pt idx="45607">
                  <c:v>8.7072579999999997E-7</c:v>
                </c:pt>
                <c:pt idx="45608">
                  <c:v>8.706923E-7</c:v>
                </c:pt>
                <c:pt idx="45609">
                  <c:v>8.7065880000000003E-7</c:v>
                </c:pt>
                <c:pt idx="45610">
                  <c:v>8.7062529999999995E-7</c:v>
                </c:pt>
                <c:pt idx="45611">
                  <c:v>8.7059190000000003E-7</c:v>
                </c:pt>
                <c:pt idx="45612">
                  <c:v>8.7055849999999999E-7</c:v>
                </c:pt>
                <c:pt idx="45613">
                  <c:v>8.7052520000000001E-7</c:v>
                </c:pt>
                <c:pt idx="45614">
                  <c:v>8.7049179999999997E-7</c:v>
                </c:pt>
                <c:pt idx="45615">
                  <c:v>8.7045849999999999E-7</c:v>
                </c:pt>
                <c:pt idx="45616">
                  <c:v>8.704252E-7</c:v>
                </c:pt>
                <c:pt idx="45617">
                  <c:v>8.7039190000000001E-7</c:v>
                </c:pt>
                <c:pt idx="45618">
                  <c:v>8.7035860000000002E-7</c:v>
                </c:pt>
                <c:pt idx="45619">
                  <c:v>8.7032519999999999E-7</c:v>
                </c:pt>
                <c:pt idx="45620">
                  <c:v>8.7029179999999996E-7</c:v>
                </c:pt>
                <c:pt idx="45621">
                  <c:v>8.7025829999999999E-7</c:v>
                </c:pt>
                <c:pt idx="45622">
                  <c:v>8.7022480000000001E-7</c:v>
                </c:pt>
                <c:pt idx="45623">
                  <c:v>8.7019130000000004E-7</c:v>
                </c:pt>
                <c:pt idx="45624">
                  <c:v>8.7015779999999996E-7</c:v>
                </c:pt>
                <c:pt idx="45625">
                  <c:v>8.7012429999999999E-7</c:v>
                </c:pt>
                <c:pt idx="45626">
                  <c:v>8.7009080000000002E-7</c:v>
                </c:pt>
                <c:pt idx="45627">
                  <c:v>8.700572E-7</c:v>
                </c:pt>
                <c:pt idx="45628">
                  <c:v>8.7002379999999997E-7</c:v>
                </c:pt>
                <c:pt idx="45629">
                  <c:v>8.699903E-7</c:v>
                </c:pt>
                <c:pt idx="45630">
                  <c:v>8.6995689999999997E-7</c:v>
                </c:pt>
                <c:pt idx="45631">
                  <c:v>8.699234E-7</c:v>
                </c:pt>
                <c:pt idx="45632">
                  <c:v>8.6988999999999996E-7</c:v>
                </c:pt>
                <c:pt idx="45633">
                  <c:v>8.6985660000000004E-7</c:v>
                </c:pt>
                <c:pt idx="45634">
                  <c:v>8.6982330000000005E-7</c:v>
                </c:pt>
                <c:pt idx="45635">
                  <c:v>8.6978999999999996E-7</c:v>
                </c:pt>
                <c:pt idx="45636">
                  <c:v>8.6975669999999997E-7</c:v>
                </c:pt>
                <c:pt idx="45637">
                  <c:v>8.6972339999999998E-7</c:v>
                </c:pt>
                <c:pt idx="45638">
                  <c:v>8.6969009999999999E-7</c:v>
                </c:pt>
                <c:pt idx="45639">
                  <c:v>8.6965690000000005E-7</c:v>
                </c:pt>
                <c:pt idx="45640">
                  <c:v>8.6962359999999996E-7</c:v>
                </c:pt>
                <c:pt idx="45641">
                  <c:v>8.6959040000000001E-7</c:v>
                </c:pt>
                <c:pt idx="45642">
                  <c:v>8.6955710000000003E-7</c:v>
                </c:pt>
                <c:pt idx="45643">
                  <c:v>8.6952389999999998E-7</c:v>
                </c:pt>
                <c:pt idx="45644">
                  <c:v>8.6949059999999999E-7</c:v>
                </c:pt>
                <c:pt idx="45645">
                  <c:v>8.694573E-7</c:v>
                </c:pt>
                <c:pt idx="45646">
                  <c:v>8.6942400000000002E-7</c:v>
                </c:pt>
                <c:pt idx="45647">
                  <c:v>8.6939070000000003E-7</c:v>
                </c:pt>
                <c:pt idx="45648">
                  <c:v>8.693573E-7</c:v>
                </c:pt>
                <c:pt idx="45649">
                  <c:v>8.6932389999999996E-7</c:v>
                </c:pt>
                <c:pt idx="45650">
                  <c:v>8.6929039999999999E-7</c:v>
                </c:pt>
                <c:pt idx="45651">
                  <c:v>8.6925699999999996E-7</c:v>
                </c:pt>
                <c:pt idx="45652">
                  <c:v>8.6922369999999997E-7</c:v>
                </c:pt>
                <c:pt idx="45653">
                  <c:v>8.691902E-7</c:v>
                </c:pt>
                <c:pt idx="45654">
                  <c:v>8.6915679999999997E-7</c:v>
                </c:pt>
                <c:pt idx="45655">
                  <c:v>8.6912340000000004E-7</c:v>
                </c:pt>
                <c:pt idx="45656">
                  <c:v>8.6909009999999995E-7</c:v>
                </c:pt>
                <c:pt idx="45657">
                  <c:v>8.6905679999999996E-7</c:v>
                </c:pt>
                <c:pt idx="45658">
                  <c:v>8.6902360000000002E-7</c:v>
                </c:pt>
                <c:pt idx="45659">
                  <c:v>8.6899030000000003E-7</c:v>
                </c:pt>
                <c:pt idx="45660">
                  <c:v>8.6895709999999998E-7</c:v>
                </c:pt>
                <c:pt idx="45661">
                  <c:v>8.6892379999999999E-7</c:v>
                </c:pt>
                <c:pt idx="45662">
                  <c:v>8.6889050000000001E-7</c:v>
                </c:pt>
                <c:pt idx="45663">
                  <c:v>8.6885729999999996E-7</c:v>
                </c:pt>
                <c:pt idx="45664">
                  <c:v>8.6882399999999997E-7</c:v>
                </c:pt>
                <c:pt idx="45665">
                  <c:v>8.6879080000000003E-7</c:v>
                </c:pt>
                <c:pt idx="45666">
                  <c:v>8.6875750000000004E-7</c:v>
                </c:pt>
                <c:pt idx="45667">
                  <c:v>8.6872429999999999E-7</c:v>
                </c:pt>
                <c:pt idx="45668">
                  <c:v>8.6869110000000005E-7</c:v>
                </c:pt>
                <c:pt idx="45669">
                  <c:v>8.6865779999999996E-7</c:v>
                </c:pt>
                <c:pt idx="45670">
                  <c:v>8.6862460000000002E-7</c:v>
                </c:pt>
                <c:pt idx="45671">
                  <c:v>8.6859139999999997E-7</c:v>
                </c:pt>
                <c:pt idx="45672">
                  <c:v>8.6855809999999998E-7</c:v>
                </c:pt>
                <c:pt idx="45673">
                  <c:v>8.6852490000000004E-7</c:v>
                </c:pt>
                <c:pt idx="45674">
                  <c:v>8.6849150000000001E-7</c:v>
                </c:pt>
                <c:pt idx="45675">
                  <c:v>8.6845820000000002E-7</c:v>
                </c:pt>
                <c:pt idx="45676">
                  <c:v>8.6842479999999999E-7</c:v>
                </c:pt>
                <c:pt idx="45677">
                  <c:v>8.6839139999999995E-7</c:v>
                </c:pt>
                <c:pt idx="45678">
                  <c:v>8.6835789999999998E-7</c:v>
                </c:pt>
                <c:pt idx="45679">
                  <c:v>8.6832449999999995E-7</c:v>
                </c:pt>
                <c:pt idx="45680">
                  <c:v>8.6829099999999998E-7</c:v>
                </c:pt>
                <c:pt idx="45681">
                  <c:v>8.6825760000000005E-7</c:v>
                </c:pt>
                <c:pt idx="45682">
                  <c:v>8.6822429999999996E-7</c:v>
                </c:pt>
                <c:pt idx="45683">
                  <c:v>8.6819090000000003E-7</c:v>
                </c:pt>
                <c:pt idx="45684">
                  <c:v>8.6815769999999998E-7</c:v>
                </c:pt>
                <c:pt idx="45685">
                  <c:v>8.6812450000000004E-7</c:v>
                </c:pt>
                <c:pt idx="45686">
                  <c:v>8.6809129999999999E-7</c:v>
                </c:pt>
                <c:pt idx="45687">
                  <c:v>8.6805810000000005E-7</c:v>
                </c:pt>
                <c:pt idx="45688">
                  <c:v>8.680249E-7</c:v>
                </c:pt>
                <c:pt idx="45689">
                  <c:v>8.679918E-7</c:v>
                </c:pt>
                <c:pt idx="45690">
                  <c:v>8.6795859999999995E-7</c:v>
                </c:pt>
                <c:pt idx="45691">
                  <c:v>8.6792540000000001E-7</c:v>
                </c:pt>
                <c:pt idx="45692">
                  <c:v>8.678923E-7</c:v>
                </c:pt>
                <c:pt idx="45693">
                  <c:v>8.6785909999999996E-7</c:v>
                </c:pt>
                <c:pt idx="45694">
                  <c:v>8.6782590000000001E-7</c:v>
                </c:pt>
                <c:pt idx="45695">
                  <c:v>8.6779269999999996E-7</c:v>
                </c:pt>
                <c:pt idx="45696">
                  <c:v>8.6775939999999998E-7</c:v>
                </c:pt>
                <c:pt idx="45697">
                  <c:v>8.6772620000000003E-7</c:v>
                </c:pt>
                <c:pt idx="45698">
                  <c:v>8.6769290000000005E-7</c:v>
                </c:pt>
                <c:pt idx="45699">
                  <c:v>8.6765959999999995E-7</c:v>
                </c:pt>
                <c:pt idx="45700">
                  <c:v>8.6762629999999997E-7</c:v>
                </c:pt>
                <c:pt idx="45701">
                  <c:v>8.6759290000000004E-7</c:v>
                </c:pt>
                <c:pt idx="45702">
                  <c:v>8.6755960000000005E-7</c:v>
                </c:pt>
                <c:pt idx="45703">
                  <c:v>8.6752629999999996E-7</c:v>
                </c:pt>
                <c:pt idx="45704">
                  <c:v>8.6749299999999997E-7</c:v>
                </c:pt>
                <c:pt idx="45705">
                  <c:v>8.6745960000000004E-7</c:v>
                </c:pt>
                <c:pt idx="45706">
                  <c:v>8.6742629999999995E-7</c:v>
                </c:pt>
                <c:pt idx="45707">
                  <c:v>8.6739299999999996E-7</c:v>
                </c:pt>
                <c:pt idx="45708">
                  <c:v>8.6735969999999998E-7</c:v>
                </c:pt>
                <c:pt idx="45709">
                  <c:v>8.6732650000000003E-7</c:v>
                </c:pt>
                <c:pt idx="45710">
                  <c:v>8.6729320000000005E-7</c:v>
                </c:pt>
                <c:pt idx="45711">
                  <c:v>8.6726E-7</c:v>
                </c:pt>
                <c:pt idx="45712">
                  <c:v>8.6722679999999995E-7</c:v>
                </c:pt>
                <c:pt idx="45713">
                  <c:v>8.6719360000000001E-7</c:v>
                </c:pt>
                <c:pt idx="45714">
                  <c:v>8.6716039999999996E-7</c:v>
                </c:pt>
                <c:pt idx="45715">
                  <c:v>8.6712729999999996E-7</c:v>
                </c:pt>
                <c:pt idx="45716">
                  <c:v>8.6709410000000001E-7</c:v>
                </c:pt>
                <c:pt idx="45717">
                  <c:v>8.6706089999999997E-7</c:v>
                </c:pt>
                <c:pt idx="45718">
                  <c:v>8.6702770000000002E-7</c:v>
                </c:pt>
                <c:pt idx="45719">
                  <c:v>8.6699449999999998E-7</c:v>
                </c:pt>
                <c:pt idx="45720">
                  <c:v>8.6696130000000003E-7</c:v>
                </c:pt>
                <c:pt idx="45721">
                  <c:v>8.6692809999999998E-7</c:v>
                </c:pt>
                <c:pt idx="45722">
                  <c:v>8.6689490000000004E-7</c:v>
                </c:pt>
                <c:pt idx="45723">
                  <c:v>8.6686169999999999E-7</c:v>
                </c:pt>
                <c:pt idx="45724">
                  <c:v>8.6682850000000005E-7</c:v>
                </c:pt>
                <c:pt idx="45725">
                  <c:v>8.667953E-7</c:v>
                </c:pt>
                <c:pt idx="45726">
                  <c:v>8.6676200000000002E-7</c:v>
                </c:pt>
                <c:pt idx="45727">
                  <c:v>8.6672879999999997E-7</c:v>
                </c:pt>
                <c:pt idx="45728">
                  <c:v>8.6669560000000003E-7</c:v>
                </c:pt>
                <c:pt idx="45729">
                  <c:v>8.6666230000000004E-7</c:v>
                </c:pt>
                <c:pt idx="45730">
                  <c:v>8.6662900000000005E-7</c:v>
                </c:pt>
                <c:pt idx="45731">
                  <c:v>8.665958E-7</c:v>
                </c:pt>
                <c:pt idx="45732">
                  <c:v>8.6656250000000001E-7</c:v>
                </c:pt>
                <c:pt idx="45733">
                  <c:v>8.6652929999999997E-7</c:v>
                </c:pt>
                <c:pt idx="45734">
                  <c:v>8.6649599999999998E-7</c:v>
                </c:pt>
                <c:pt idx="45735">
                  <c:v>8.6646280000000004E-7</c:v>
                </c:pt>
                <c:pt idx="45736">
                  <c:v>8.6642950000000005E-7</c:v>
                </c:pt>
                <c:pt idx="45737">
                  <c:v>8.663963E-7</c:v>
                </c:pt>
                <c:pt idx="45738">
                  <c:v>8.6636300000000001E-7</c:v>
                </c:pt>
                <c:pt idx="45739">
                  <c:v>8.6632979999999997E-7</c:v>
                </c:pt>
                <c:pt idx="45740">
                  <c:v>8.6629660000000002E-7</c:v>
                </c:pt>
                <c:pt idx="45741">
                  <c:v>8.6626339999999997E-7</c:v>
                </c:pt>
                <c:pt idx="45742">
                  <c:v>8.6623029999999997E-7</c:v>
                </c:pt>
                <c:pt idx="45743">
                  <c:v>8.6619710000000003E-7</c:v>
                </c:pt>
                <c:pt idx="45744">
                  <c:v>8.6616389999999998E-7</c:v>
                </c:pt>
                <c:pt idx="45745">
                  <c:v>8.6613070000000004E-7</c:v>
                </c:pt>
                <c:pt idx="45746">
                  <c:v>8.6609749999999999E-7</c:v>
                </c:pt>
                <c:pt idx="45747">
                  <c:v>8.6606430000000005E-7</c:v>
                </c:pt>
                <c:pt idx="45748">
                  <c:v>8.660311E-7</c:v>
                </c:pt>
                <c:pt idx="45749">
                  <c:v>8.6599789999999995E-7</c:v>
                </c:pt>
                <c:pt idx="45750">
                  <c:v>8.6596470000000001E-7</c:v>
                </c:pt>
                <c:pt idx="45751">
                  <c:v>8.6593160000000001E-7</c:v>
                </c:pt>
                <c:pt idx="45752">
                  <c:v>8.658985E-7</c:v>
                </c:pt>
                <c:pt idx="45753">
                  <c:v>8.6586520000000002E-7</c:v>
                </c:pt>
                <c:pt idx="45754">
                  <c:v>8.6583199999999997E-7</c:v>
                </c:pt>
                <c:pt idx="45755">
                  <c:v>8.6579889999999996E-7</c:v>
                </c:pt>
                <c:pt idx="45756">
                  <c:v>8.6576570000000002E-7</c:v>
                </c:pt>
                <c:pt idx="45757">
                  <c:v>8.6573249999999997E-7</c:v>
                </c:pt>
                <c:pt idx="45758">
                  <c:v>8.6569930000000003E-7</c:v>
                </c:pt>
                <c:pt idx="45759">
                  <c:v>8.6566600000000004E-7</c:v>
                </c:pt>
                <c:pt idx="45760">
                  <c:v>8.6563269999999995E-7</c:v>
                </c:pt>
                <c:pt idx="45761">
                  <c:v>8.6559950000000001E-7</c:v>
                </c:pt>
                <c:pt idx="45762">
                  <c:v>8.6556620000000002E-7</c:v>
                </c:pt>
                <c:pt idx="45763">
                  <c:v>8.6553299999999997E-7</c:v>
                </c:pt>
                <c:pt idx="45764">
                  <c:v>8.6549969999999998E-7</c:v>
                </c:pt>
                <c:pt idx="45765">
                  <c:v>8.6546650000000004E-7</c:v>
                </c:pt>
                <c:pt idx="45766">
                  <c:v>8.6543329999999999E-7</c:v>
                </c:pt>
                <c:pt idx="45767">
                  <c:v>8.6540010000000005E-7</c:v>
                </c:pt>
                <c:pt idx="45768">
                  <c:v>8.653669E-7</c:v>
                </c:pt>
                <c:pt idx="45769">
                  <c:v>8.6533369999999996E-7</c:v>
                </c:pt>
                <c:pt idx="45770">
                  <c:v>8.6530050000000001E-7</c:v>
                </c:pt>
                <c:pt idx="45771">
                  <c:v>8.6526729999999996E-7</c:v>
                </c:pt>
                <c:pt idx="45772">
                  <c:v>8.6523410000000002E-7</c:v>
                </c:pt>
                <c:pt idx="45773">
                  <c:v>8.6520089999999997E-7</c:v>
                </c:pt>
                <c:pt idx="45774">
                  <c:v>8.6516770000000003E-7</c:v>
                </c:pt>
                <c:pt idx="45775">
                  <c:v>8.6513460000000003E-7</c:v>
                </c:pt>
                <c:pt idx="45776">
                  <c:v>8.6510139999999998E-7</c:v>
                </c:pt>
                <c:pt idx="45777">
                  <c:v>8.6506829999999998E-7</c:v>
                </c:pt>
                <c:pt idx="45778">
                  <c:v>8.6503519999999997E-7</c:v>
                </c:pt>
                <c:pt idx="45779">
                  <c:v>8.6500200000000003E-7</c:v>
                </c:pt>
                <c:pt idx="45780">
                  <c:v>8.6496879999999998E-7</c:v>
                </c:pt>
                <c:pt idx="45781">
                  <c:v>8.6493569999999998E-7</c:v>
                </c:pt>
                <c:pt idx="45782">
                  <c:v>8.6490250000000004E-7</c:v>
                </c:pt>
                <c:pt idx="45783">
                  <c:v>8.6486940000000004E-7</c:v>
                </c:pt>
                <c:pt idx="45784">
                  <c:v>8.6483630000000003E-7</c:v>
                </c:pt>
                <c:pt idx="45785">
                  <c:v>8.6480309999999998E-7</c:v>
                </c:pt>
                <c:pt idx="45786">
                  <c:v>8.6476999999999998E-7</c:v>
                </c:pt>
                <c:pt idx="45787">
                  <c:v>8.6473689999999998E-7</c:v>
                </c:pt>
                <c:pt idx="45788">
                  <c:v>8.6470370000000004E-7</c:v>
                </c:pt>
                <c:pt idx="45789">
                  <c:v>8.6467049999999999E-7</c:v>
                </c:pt>
                <c:pt idx="45790">
                  <c:v>8.6463730000000004E-7</c:v>
                </c:pt>
                <c:pt idx="45791">
                  <c:v>8.6460399999999995E-7</c:v>
                </c:pt>
                <c:pt idx="45792">
                  <c:v>8.6457080000000001E-7</c:v>
                </c:pt>
                <c:pt idx="45793">
                  <c:v>8.6453750000000002E-7</c:v>
                </c:pt>
                <c:pt idx="45794">
                  <c:v>8.6450429999999997E-7</c:v>
                </c:pt>
                <c:pt idx="45795">
                  <c:v>8.6447099999999999E-7</c:v>
                </c:pt>
                <c:pt idx="45796">
                  <c:v>8.6443780000000004E-7</c:v>
                </c:pt>
                <c:pt idx="45797">
                  <c:v>8.644046E-7</c:v>
                </c:pt>
                <c:pt idx="45798">
                  <c:v>8.6437130000000001E-7</c:v>
                </c:pt>
                <c:pt idx="45799">
                  <c:v>8.6433809999999996E-7</c:v>
                </c:pt>
                <c:pt idx="45800">
                  <c:v>8.6430479999999997E-7</c:v>
                </c:pt>
                <c:pt idx="45801">
                  <c:v>8.6427169999999997E-7</c:v>
                </c:pt>
                <c:pt idx="45802">
                  <c:v>8.6423850000000003E-7</c:v>
                </c:pt>
                <c:pt idx="45803">
                  <c:v>8.6420540000000002E-7</c:v>
                </c:pt>
                <c:pt idx="45804">
                  <c:v>8.6417230000000002E-7</c:v>
                </c:pt>
                <c:pt idx="45805">
                  <c:v>8.6413909999999997E-7</c:v>
                </c:pt>
                <c:pt idx="45806">
                  <c:v>8.6410599999999997E-7</c:v>
                </c:pt>
                <c:pt idx="45807">
                  <c:v>8.6407289999999997E-7</c:v>
                </c:pt>
                <c:pt idx="45808">
                  <c:v>8.6403970000000002E-7</c:v>
                </c:pt>
                <c:pt idx="45809">
                  <c:v>8.6400660000000002E-7</c:v>
                </c:pt>
                <c:pt idx="45810">
                  <c:v>8.6397339999999997E-7</c:v>
                </c:pt>
                <c:pt idx="45811">
                  <c:v>8.6394020000000003E-7</c:v>
                </c:pt>
                <c:pt idx="45812">
                  <c:v>8.6390710000000003E-7</c:v>
                </c:pt>
                <c:pt idx="45813">
                  <c:v>8.6387389999999998E-7</c:v>
                </c:pt>
                <c:pt idx="45814">
                  <c:v>8.6384079999999998E-7</c:v>
                </c:pt>
                <c:pt idx="45815">
                  <c:v>8.6380760000000003E-7</c:v>
                </c:pt>
                <c:pt idx="45816">
                  <c:v>8.6377450000000003E-7</c:v>
                </c:pt>
                <c:pt idx="45817">
                  <c:v>8.6374140000000003E-7</c:v>
                </c:pt>
                <c:pt idx="45818">
                  <c:v>8.6370830000000002E-7</c:v>
                </c:pt>
                <c:pt idx="45819">
                  <c:v>8.6367509999999998E-7</c:v>
                </c:pt>
                <c:pt idx="45820">
                  <c:v>8.6364199999999997E-7</c:v>
                </c:pt>
                <c:pt idx="45821">
                  <c:v>8.6360889999999997E-7</c:v>
                </c:pt>
                <c:pt idx="45822">
                  <c:v>8.6357570000000003E-7</c:v>
                </c:pt>
                <c:pt idx="45823">
                  <c:v>8.6354249999999998E-7</c:v>
                </c:pt>
                <c:pt idx="45824">
                  <c:v>8.6350930000000004E-7</c:v>
                </c:pt>
                <c:pt idx="45825">
                  <c:v>8.6347609999999999E-7</c:v>
                </c:pt>
                <c:pt idx="45826">
                  <c:v>8.6344290000000005E-7</c:v>
                </c:pt>
                <c:pt idx="45827">
                  <c:v>8.634097E-7</c:v>
                </c:pt>
                <c:pt idx="45828">
                  <c:v>8.6337649999999995E-7</c:v>
                </c:pt>
                <c:pt idx="45829">
                  <c:v>8.6334319999999996E-7</c:v>
                </c:pt>
                <c:pt idx="45830">
                  <c:v>8.6331009999999996E-7</c:v>
                </c:pt>
                <c:pt idx="45831">
                  <c:v>8.6327679999999997E-7</c:v>
                </c:pt>
                <c:pt idx="45832">
                  <c:v>8.6324360000000003E-7</c:v>
                </c:pt>
                <c:pt idx="45833">
                  <c:v>8.6321050000000003E-7</c:v>
                </c:pt>
                <c:pt idx="45834">
                  <c:v>8.6317720000000004E-7</c:v>
                </c:pt>
                <c:pt idx="45835">
                  <c:v>8.6314399999999999E-7</c:v>
                </c:pt>
                <c:pt idx="45836">
                  <c:v>8.6311089999999999E-7</c:v>
                </c:pt>
                <c:pt idx="45837">
                  <c:v>8.6307779999999998E-7</c:v>
                </c:pt>
                <c:pt idx="45838">
                  <c:v>8.6304469999999998E-7</c:v>
                </c:pt>
                <c:pt idx="45839">
                  <c:v>8.6301159999999998E-7</c:v>
                </c:pt>
                <c:pt idx="45840">
                  <c:v>8.6297849999999997E-7</c:v>
                </c:pt>
                <c:pt idx="45841">
                  <c:v>8.6294539999999997E-7</c:v>
                </c:pt>
                <c:pt idx="45842">
                  <c:v>8.6291240000000001E-7</c:v>
                </c:pt>
                <c:pt idx="45843">
                  <c:v>8.6287930000000001E-7</c:v>
                </c:pt>
                <c:pt idx="45844">
                  <c:v>8.6284620000000001E-7</c:v>
                </c:pt>
                <c:pt idx="45845">
                  <c:v>8.628131E-7</c:v>
                </c:pt>
                <c:pt idx="45846">
                  <c:v>8.6278E-7</c:v>
                </c:pt>
                <c:pt idx="45847">
                  <c:v>8.627469E-7</c:v>
                </c:pt>
                <c:pt idx="45848">
                  <c:v>8.6271360000000001E-7</c:v>
                </c:pt>
                <c:pt idx="45849">
                  <c:v>8.6268050000000001E-7</c:v>
                </c:pt>
                <c:pt idx="45850">
                  <c:v>8.6264729999999996E-7</c:v>
                </c:pt>
                <c:pt idx="45851">
                  <c:v>8.6261399999999997E-7</c:v>
                </c:pt>
                <c:pt idx="45852">
                  <c:v>8.6258069999999998E-7</c:v>
                </c:pt>
                <c:pt idx="45853">
                  <c:v>8.625474E-7</c:v>
                </c:pt>
                <c:pt idx="45854">
                  <c:v>8.6251399999999996E-7</c:v>
                </c:pt>
                <c:pt idx="45855">
                  <c:v>8.6246340000000001E-7</c:v>
                </c:pt>
                <c:pt idx="45856">
                  <c:v>8.6243559999999996E-7</c:v>
                </c:pt>
                <c:pt idx="45857">
                  <c:v>8.6240850000000002E-7</c:v>
                </c:pt>
                <c:pt idx="45858">
                  <c:v>8.6238089999999995E-7</c:v>
                </c:pt>
                <c:pt idx="45859">
                  <c:v>8.6235229999999997E-7</c:v>
                </c:pt>
                <c:pt idx="45860">
                  <c:v>8.6232220000000005E-7</c:v>
                </c:pt>
                <c:pt idx="45861">
                  <c:v>8.6229029999999995E-7</c:v>
                </c:pt>
                <c:pt idx="45862">
                  <c:v>8.6225699999999996E-7</c:v>
                </c:pt>
                <c:pt idx="45863">
                  <c:v>8.6220480000000003E-7</c:v>
                </c:pt>
                <c:pt idx="45864">
                  <c:v>8.6217500000000003E-7</c:v>
                </c:pt>
                <c:pt idx="45865">
                  <c:v>8.6214570000000005E-7</c:v>
                </c:pt>
                <c:pt idx="45866">
                  <c:v>8.6211610000000003E-7</c:v>
                </c:pt>
                <c:pt idx="45867">
                  <c:v>8.6208589999999996E-7</c:v>
                </c:pt>
                <c:pt idx="45868">
                  <c:v>8.6205480000000001E-7</c:v>
                </c:pt>
                <c:pt idx="45869">
                  <c:v>8.6202279999999998E-7</c:v>
                </c:pt>
                <c:pt idx="45870">
                  <c:v>8.6198980000000002E-7</c:v>
                </c:pt>
                <c:pt idx="45871">
                  <c:v>8.6193800000000005E-7</c:v>
                </c:pt>
                <c:pt idx="45872">
                  <c:v>8.6190930000000002E-7</c:v>
                </c:pt>
                <c:pt idx="45873">
                  <c:v>8.6188110000000001E-7</c:v>
                </c:pt>
                <c:pt idx="45874">
                  <c:v>8.6185250000000002E-7</c:v>
                </c:pt>
                <c:pt idx="45875">
                  <c:v>8.6182309999999999E-7</c:v>
                </c:pt>
                <c:pt idx="45876">
                  <c:v>8.6179249999999995E-7</c:v>
                </c:pt>
                <c:pt idx="45877">
                  <c:v>8.6176050000000002E-7</c:v>
                </c:pt>
                <c:pt idx="45878">
                  <c:v>8.6172720000000003E-7</c:v>
                </c:pt>
                <c:pt idx="45879">
                  <c:v>8.6167609999999996E-7</c:v>
                </c:pt>
                <c:pt idx="45880">
                  <c:v>8.6164640000000001E-7</c:v>
                </c:pt>
                <c:pt idx="45881">
                  <c:v>8.6161679999999999E-7</c:v>
                </c:pt>
                <c:pt idx="45882">
                  <c:v>8.61587E-7</c:v>
                </c:pt>
                <c:pt idx="45883">
                  <c:v>8.615565E-7</c:v>
                </c:pt>
                <c:pt idx="45884">
                  <c:v>8.6152510000000003E-7</c:v>
                </c:pt>
                <c:pt idx="45885">
                  <c:v>8.6147390000000001E-7</c:v>
                </c:pt>
                <c:pt idx="45886">
                  <c:v>8.6144659999999998E-7</c:v>
                </c:pt>
                <c:pt idx="45887">
                  <c:v>8.614192E-7</c:v>
                </c:pt>
                <c:pt idx="45888">
                  <c:v>8.6139090000000005E-7</c:v>
                </c:pt>
                <c:pt idx="45889">
                  <c:v>8.6136130000000004E-7</c:v>
                </c:pt>
                <c:pt idx="45890">
                  <c:v>8.6133019999999998E-7</c:v>
                </c:pt>
                <c:pt idx="45891">
                  <c:v>8.6129759999999999E-7</c:v>
                </c:pt>
                <c:pt idx="45892">
                  <c:v>8.6124519999999996E-7</c:v>
                </c:pt>
                <c:pt idx="45893">
                  <c:v>8.6121609999999997E-7</c:v>
                </c:pt>
                <c:pt idx="45894">
                  <c:v>8.6118719999999995E-7</c:v>
                </c:pt>
                <c:pt idx="45895">
                  <c:v>8.6115789999999997E-7</c:v>
                </c:pt>
                <c:pt idx="45896">
                  <c:v>8.6112789999999999E-7</c:v>
                </c:pt>
                <c:pt idx="45897">
                  <c:v>8.6109659999999995E-7</c:v>
                </c:pt>
                <c:pt idx="45898">
                  <c:v>8.6104490000000003E-7</c:v>
                </c:pt>
                <c:pt idx="45899">
                  <c:v>8.6101770000000004E-7</c:v>
                </c:pt>
                <c:pt idx="45900">
                  <c:v>8.609904E-7</c:v>
                </c:pt>
                <c:pt idx="45901">
                  <c:v>8.6096230000000003E-7</c:v>
                </c:pt>
                <c:pt idx="45902">
                  <c:v>8.6093290000000001E-7</c:v>
                </c:pt>
                <c:pt idx="45903">
                  <c:v>8.6090170000000001E-7</c:v>
                </c:pt>
                <c:pt idx="45904">
                  <c:v>8.6085089999999997E-7</c:v>
                </c:pt>
                <c:pt idx="45905">
                  <c:v>8.6082249999999996E-7</c:v>
                </c:pt>
                <c:pt idx="45906">
                  <c:v>8.6079359999999995E-7</c:v>
                </c:pt>
                <c:pt idx="45907">
                  <c:v>8.6076379999999995E-7</c:v>
                </c:pt>
                <c:pt idx="45908">
                  <c:v>8.6073280000000005E-7</c:v>
                </c:pt>
                <c:pt idx="45909">
                  <c:v>8.6068210000000005E-7</c:v>
                </c:pt>
                <c:pt idx="45910">
                  <c:v>8.606543E-7</c:v>
                </c:pt>
                <c:pt idx="45911">
                  <c:v>8.6062629999999997E-7</c:v>
                </c:pt>
                <c:pt idx="45912">
                  <c:v>8.6059739999999996E-7</c:v>
                </c:pt>
                <c:pt idx="45913">
                  <c:v>8.6056719999999999E-7</c:v>
                </c:pt>
                <c:pt idx="45914">
                  <c:v>8.6051549999999996E-7</c:v>
                </c:pt>
                <c:pt idx="45915">
                  <c:v>8.604886E-7</c:v>
                </c:pt>
                <c:pt idx="45916">
                  <c:v>8.6046149999999995E-7</c:v>
                </c:pt>
                <c:pt idx="45917">
                  <c:v>8.6043309999999995E-7</c:v>
                </c:pt>
                <c:pt idx="45918">
                  <c:v>8.6040350000000005E-7</c:v>
                </c:pt>
                <c:pt idx="45919">
                  <c:v>8.6037230000000005E-7</c:v>
                </c:pt>
                <c:pt idx="45920">
                  <c:v>8.6031970000000004E-7</c:v>
                </c:pt>
                <c:pt idx="45921">
                  <c:v>8.6029150000000002E-7</c:v>
                </c:pt>
                <c:pt idx="45922">
                  <c:v>8.6026330000000001E-7</c:v>
                </c:pt>
                <c:pt idx="45923">
                  <c:v>8.6023429999999995E-7</c:v>
                </c:pt>
                <c:pt idx="45924">
                  <c:v>8.6020420000000003E-7</c:v>
                </c:pt>
                <c:pt idx="45925">
                  <c:v>8.6017289999999999E-7</c:v>
                </c:pt>
                <c:pt idx="45926">
                  <c:v>8.6012110000000002E-7</c:v>
                </c:pt>
                <c:pt idx="45927">
                  <c:v>8.6009320000000004E-7</c:v>
                </c:pt>
                <c:pt idx="45928">
                  <c:v>8.6006530000000005E-7</c:v>
                </c:pt>
                <c:pt idx="45929">
                  <c:v>8.6003669999999996E-7</c:v>
                </c:pt>
                <c:pt idx="45930">
                  <c:v>8.6000669999999998E-7</c:v>
                </c:pt>
                <c:pt idx="45931">
                  <c:v>8.599563E-7</c:v>
                </c:pt>
                <c:pt idx="45932">
                  <c:v>8.5992949999999998E-7</c:v>
                </c:pt>
                <c:pt idx="45933">
                  <c:v>8.5990199999999997E-7</c:v>
                </c:pt>
                <c:pt idx="45934">
                  <c:v>8.5987330000000004E-7</c:v>
                </c:pt>
                <c:pt idx="45935">
                  <c:v>8.5984289999999999E-7</c:v>
                </c:pt>
                <c:pt idx="45936">
                  <c:v>8.5979189999999996E-7</c:v>
                </c:pt>
                <c:pt idx="45937">
                  <c:v>8.5976410000000001E-7</c:v>
                </c:pt>
                <c:pt idx="45938">
                  <c:v>8.5973570000000001E-7</c:v>
                </c:pt>
                <c:pt idx="45939">
                  <c:v>8.5970629999999999E-7</c:v>
                </c:pt>
                <c:pt idx="45940">
                  <c:v>8.5965480000000005E-7</c:v>
                </c:pt>
                <c:pt idx="45941">
                  <c:v>8.5962909999999999E-7</c:v>
                </c:pt>
                <c:pt idx="45942">
                  <c:v>8.5960290000000003E-7</c:v>
                </c:pt>
                <c:pt idx="45943">
                  <c:v>8.5957520000000003E-7</c:v>
                </c:pt>
                <c:pt idx="45944">
                  <c:v>8.595458E-7</c:v>
                </c:pt>
                <c:pt idx="45945">
                  <c:v>8.594937E-7</c:v>
                </c:pt>
                <c:pt idx="45946">
                  <c:v>8.5946689999999998E-7</c:v>
                </c:pt>
                <c:pt idx="45947">
                  <c:v>8.5943950000000001E-7</c:v>
                </c:pt>
                <c:pt idx="45948">
                  <c:v>8.5941090000000003E-7</c:v>
                </c:pt>
                <c:pt idx="45949">
                  <c:v>8.5935909999999995E-7</c:v>
                </c:pt>
                <c:pt idx="45950">
                  <c:v>8.5933379999999997E-7</c:v>
                </c:pt>
                <c:pt idx="45951">
                  <c:v>8.593078E-7</c:v>
                </c:pt>
                <c:pt idx="45952">
                  <c:v>8.5928029999999998E-7</c:v>
                </c:pt>
                <c:pt idx="45953">
                  <c:v>8.5922929999999995E-7</c:v>
                </c:pt>
                <c:pt idx="45954">
                  <c:v>8.5920440000000004E-7</c:v>
                </c:pt>
                <c:pt idx="45955">
                  <c:v>8.5917850000000001E-7</c:v>
                </c:pt>
                <c:pt idx="45956">
                  <c:v>8.5915060000000002E-7</c:v>
                </c:pt>
                <c:pt idx="45957">
                  <c:v>8.5910040000000003E-7</c:v>
                </c:pt>
                <c:pt idx="45958">
                  <c:v>8.5907439999999995E-7</c:v>
                </c:pt>
                <c:pt idx="45959">
                  <c:v>8.5904690000000004E-7</c:v>
                </c:pt>
                <c:pt idx="45960">
                  <c:v>8.5901780000000004E-7</c:v>
                </c:pt>
                <c:pt idx="45961">
                  <c:v>8.5896760000000005E-7</c:v>
                </c:pt>
                <c:pt idx="45962">
                  <c:v>8.5894039999999996E-7</c:v>
                </c:pt>
                <c:pt idx="45963">
                  <c:v>8.5891240000000003E-7</c:v>
                </c:pt>
                <c:pt idx="45964">
                  <c:v>8.5886240000000003E-7</c:v>
                </c:pt>
                <c:pt idx="45965">
                  <c:v>8.588377E-7</c:v>
                </c:pt>
                <c:pt idx="45966">
                  <c:v>8.5881209999999999E-7</c:v>
                </c:pt>
                <c:pt idx="45967">
                  <c:v>8.587849E-7</c:v>
                </c:pt>
                <c:pt idx="45968">
                  <c:v>8.5873400000000002E-7</c:v>
                </c:pt>
                <c:pt idx="45969">
                  <c:v>8.5870919999999995E-7</c:v>
                </c:pt>
                <c:pt idx="45970">
                  <c:v>8.5868319999999997E-7</c:v>
                </c:pt>
                <c:pt idx="45971">
                  <c:v>8.5863229999999999E-7</c:v>
                </c:pt>
                <c:pt idx="45972">
                  <c:v>8.5860940000000003E-7</c:v>
                </c:pt>
                <c:pt idx="45973">
                  <c:v>8.5858520000000002E-7</c:v>
                </c:pt>
                <c:pt idx="45974">
                  <c:v>8.5855870000000003E-7</c:v>
                </c:pt>
                <c:pt idx="45975">
                  <c:v>8.5850739999999997E-7</c:v>
                </c:pt>
                <c:pt idx="45976">
                  <c:v>8.5848240000000002E-7</c:v>
                </c:pt>
                <c:pt idx="45977">
                  <c:v>8.5845599999999997E-7</c:v>
                </c:pt>
                <c:pt idx="45978">
                  <c:v>8.5842750000000003E-7</c:v>
                </c:pt>
                <c:pt idx="45979">
                  <c:v>8.5837610000000003E-7</c:v>
                </c:pt>
                <c:pt idx="45980">
                  <c:v>8.5834939999999995E-7</c:v>
                </c:pt>
                <c:pt idx="45981">
                  <c:v>8.5832190000000004E-7</c:v>
                </c:pt>
                <c:pt idx="45982">
                  <c:v>8.5827170000000005E-7</c:v>
                </c:pt>
                <c:pt idx="45983">
                  <c:v>8.5824720000000001E-7</c:v>
                </c:pt>
                <c:pt idx="45984">
                  <c:v>8.5822179999999998E-7</c:v>
                </c:pt>
                <c:pt idx="45985">
                  <c:v>8.5819440000000001E-7</c:v>
                </c:pt>
                <c:pt idx="45986">
                  <c:v>8.5814450000000005E-7</c:v>
                </c:pt>
                <c:pt idx="45987">
                  <c:v>8.581188E-7</c:v>
                </c:pt>
                <c:pt idx="45988">
                  <c:v>8.5809149999999996E-7</c:v>
                </c:pt>
                <c:pt idx="45989">
                  <c:v>8.5804149999999996E-7</c:v>
                </c:pt>
                <c:pt idx="45990">
                  <c:v>8.5801659999999995E-7</c:v>
                </c:pt>
                <c:pt idx="45991">
                  <c:v>8.5799039999999999E-7</c:v>
                </c:pt>
                <c:pt idx="45992">
                  <c:v>8.579402E-7</c:v>
                </c:pt>
                <c:pt idx="45993">
                  <c:v>8.5791669999999999E-7</c:v>
                </c:pt>
                <c:pt idx="45994">
                  <c:v>8.5789179999999998E-7</c:v>
                </c:pt>
                <c:pt idx="45995">
                  <c:v>8.5784129999999996E-7</c:v>
                </c:pt>
                <c:pt idx="45996">
                  <c:v>8.5781879999999998E-7</c:v>
                </c:pt>
                <c:pt idx="45997">
                  <c:v>8.5779450000000003E-7</c:v>
                </c:pt>
                <c:pt idx="45998">
                  <c:v>8.5774380000000002E-7</c:v>
                </c:pt>
                <c:pt idx="45999">
                  <c:v>8.5772159999999996E-7</c:v>
                </c:pt>
                <c:pt idx="46000">
                  <c:v>8.5769730000000001E-7</c:v>
                </c:pt>
                <c:pt idx="46001">
                  <c:v>8.5764669999999995E-7</c:v>
                </c:pt>
                <c:pt idx="46002">
                  <c:v>8.5762399999999998E-7</c:v>
                </c:pt>
                <c:pt idx="46003">
                  <c:v>8.575994E-7</c:v>
                </c:pt>
                <c:pt idx="46004">
                  <c:v>8.5754900000000002E-7</c:v>
                </c:pt>
                <c:pt idx="46005">
                  <c:v>8.5752589999999998E-7</c:v>
                </c:pt>
                <c:pt idx="46006">
                  <c:v>8.5750079999999999E-7</c:v>
                </c:pt>
                <c:pt idx="46007">
                  <c:v>8.5745099999999997E-7</c:v>
                </c:pt>
                <c:pt idx="46008">
                  <c:v>8.5742729999999997E-7</c:v>
                </c:pt>
                <c:pt idx="46009">
                  <c:v>8.5740180000000001E-7</c:v>
                </c:pt>
                <c:pt idx="46010">
                  <c:v>8.5735239999999996E-7</c:v>
                </c:pt>
                <c:pt idx="46011">
                  <c:v>8.5732829999999999E-7</c:v>
                </c:pt>
                <c:pt idx="46012">
                  <c:v>8.573025E-7</c:v>
                </c:pt>
                <c:pt idx="46013">
                  <c:v>8.5725319999999999E-7</c:v>
                </c:pt>
                <c:pt idx="46014">
                  <c:v>8.5722899999999998E-7</c:v>
                </c:pt>
                <c:pt idx="46015">
                  <c:v>8.5718050000000002E-7</c:v>
                </c:pt>
                <c:pt idx="46016">
                  <c:v>8.5715960000000001E-7</c:v>
                </c:pt>
                <c:pt idx="46017">
                  <c:v>8.571368E-7</c:v>
                </c:pt>
                <c:pt idx="46018">
                  <c:v>8.57088E-7</c:v>
                </c:pt>
                <c:pt idx="46019">
                  <c:v>8.5706670000000003E-7</c:v>
                </c:pt>
                <c:pt idx="46020">
                  <c:v>8.5704289999999999E-7</c:v>
                </c:pt>
                <c:pt idx="46021">
                  <c:v>8.5699289999999998E-7</c:v>
                </c:pt>
                <c:pt idx="46022">
                  <c:v>8.5696959999999996E-7</c:v>
                </c:pt>
                <c:pt idx="46023">
                  <c:v>8.5692000000000003E-7</c:v>
                </c:pt>
                <c:pt idx="46024">
                  <c:v>8.5689940000000005E-7</c:v>
                </c:pt>
                <c:pt idx="46025">
                  <c:v>8.5687649999999999E-7</c:v>
                </c:pt>
                <c:pt idx="46026">
                  <c:v>8.5682660000000003E-7</c:v>
                </c:pt>
                <c:pt idx="46027">
                  <c:v>8.5680520000000001E-7</c:v>
                </c:pt>
                <c:pt idx="46028">
                  <c:v>8.5678119999999999E-7</c:v>
                </c:pt>
                <c:pt idx="46029">
                  <c:v>8.5673089999999995E-7</c:v>
                </c:pt>
                <c:pt idx="46030">
                  <c:v>8.5670769999999997E-7</c:v>
                </c:pt>
                <c:pt idx="46031">
                  <c:v>8.5665819999999998E-7</c:v>
                </c:pt>
                <c:pt idx="46032">
                  <c:v>8.5663740000000002E-7</c:v>
                </c:pt>
                <c:pt idx="46033">
                  <c:v>8.5661440000000002E-7</c:v>
                </c:pt>
                <c:pt idx="46034">
                  <c:v>8.5656510000000001E-7</c:v>
                </c:pt>
                <c:pt idx="46035">
                  <c:v>8.5654269999999997E-7</c:v>
                </c:pt>
                <c:pt idx="46036">
                  <c:v>8.5649439999999999E-7</c:v>
                </c:pt>
                <c:pt idx="46037">
                  <c:v>8.5647389999999995E-7</c:v>
                </c:pt>
                <c:pt idx="46038">
                  <c:v>8.5645080000000001E-7</c:v>
                </c:pt>
                <c:pt idx="46039">
                  <c:v>8.5640180000000004E-7</c:v>
                </c:pt>
                <c:pt idx="46040">
                  <c:v>8.5637860000000005E-7</c:v>
                </c:pt>
                <c:pt idx="46041">
                  <c:v>8.5632970000000002E-7</c:v>
                </c:pt>
                <c:pt idx="46042">
                  <c:v>8.5630810000000001E-7</c:v>
                </c:pt>
                <c:pt idx="46043">
                  <c:v>8.5628400000000005E-7</c:v>
                </c:pt>
                <c:pt idx="46044">
                  <c:v>8.5623429999999997E-7</c:v>
                </c:pt>
                <c:pt idx="46045">
                  <c:v>8.5621079999999995E-7</c:v>
                </c:pt>
                <c:pt idx="46046">
                  <c:v>8.5616150000000005E-7</c:v>
                </c:pt>
                <c:pt idx="46047">
                  <c:v>8.5614019999999997E-7</c:v>
                </c:pt>
                <c:pt idx="46048">
                  <c:v>8.5609170000000001E-7</c:v>
                </c:pt>
                <c:pt idx="46049">
                  <c:v>8.5607370000000004E-7</c:v>
                </c:pt>
                <c:pt idx="46050">
                  <c:v>8.5605289999999998E-7</c:v>
                </c:pt>
                <c:pt idx="46051">
                  <c:v>8.5600359999999997E-7</c:v>
                </c:pt>
                <c:pt idx="46052">
                  <c:v>8.5598310000000004E-7</c:v>
                </c:pt>
                <c:pt idx="46053">
                  <c:v>8.5593400000000002E-7</c:v>
                </c:pt>
                <c:pt idx="46054">
                  <c:v>8.559147E-7</c:v>
                </c:pt>
                <c:pt idx="46055">
                  <c:v>8.5589229999999995E-7</c:v>
                </c:pt>
                <c:pt idx="46056">
                  <c:v>8.5584270000000002E-7</c:v>
                </c:pt>
                <c:pt idx="46057">
                  <c:v>8.5595660000000005E-7</c:v>
                </c:pt>
                <c:pt idx="46058">
                  <c:v>8.5588540000000001E-7</c:v>
                </c:pt>
                <c:pt idx="46059">
                  <c:v>8.558443E-7</c:v>
                </c:pt>
                <c:pt idx="46060">
                  <c:v>8.5580260000000003E-7</c:v>
                </c:pt>
                <c:pt idx="46061">
                  <c:v>8.5575960000000001E-7</c:v>
                </c:pt>
                <c:pt idx="46062">
                  <c:v>8.5570310000000004E-7</c:v>
                </c:pt>
                <c:pt idx="46063">
                  <c:v>8.5564810000000001E-7</c:v>
                </c:pt>
                <c:pt idx="46064">
                  <c:v>8.5559549999999999E-7</c:v>
                </c:pt>
                <c:pt idx="46065">
                  <c:v>8.5557370000000001E-7</c:v>
                </c:pt>
                <c:pt idx="46066">
                  <c:v>8.5555339999999995E-7</c:v>
                </c:pt>
                <c:pt idx="46067">
                  <c:v>8.5553259999999999E-7</c:v>
                </c:pt>
                <c:pt idx="46068">
                  <c:v>8.5550879999999995E-7</c:v>
                </c:pt>
                <c:pt idx="46069">
                  <c:v>8.5545900000000004E-7</c:v>
                </c:pt>
                <c:pt idx="46070">
                  <c:v>8.5543579999999995E-7</c:v>
                </c:pt>
                <c:pt idx="46071">
                  <c:v>8.5540970000000003E-7</c:v>
                </c:pt>
                <c:pt idx="46072">
                  <c:v>8.5535929999999995E-7</c:v>
                </c:pt>
                <c:pt idx="46073">
                  <c:v>8.5533370000000005E-7</c:v>
                </c:pt>
                <c:pt idx="46074">
                  <c:v>8.5530600000000005E-7</c:v>
                </c:pt>
                <c:pt idx="46075">
                  <c:v>8.5525530000000005E-7</c:v>
                </c:pt>
                <c:pt idx="46076">
                  <c:v>8.5522929999999996E-7</c:v>
                </c:pt>
                <c:pt idx="46077">
                  <c:v>8.5517940000000001E-7</c:v>
                </c:pt>
                <c:pt idx="46078">
                  <c:v>8.5515740000000003E-7</c:v>
                </c:pt>
                <c:pt idx="46079">
                  <c:v>8.5513420000000005E-7</c:v>
                </c:pt>
                <c:pt idx="46080">
                  <c:v>8.5508499999999998E-7</c:v>
                </c:pt>
                <c:pt idx="46081">
                  <c:v>8.5506409999999998E-7</c:v>
                </c:pt>
                <c:pt idx="46082">
                  <c:v>8.5504089999999999E-7</c:v>
                </c:pt>
                <c:pt idx="46083">
                  <c:v>8.5499170000000003E-7</c:v>
                </c:pt>
                <c:pt idx="46084">
                  <c:v>8.5496920000000005E-7</c:v>
                </c:pt>
                <c:pt idx="46085">
                  <c:v>8.5492060000000004E-7</c:v>
                </c:pt>
                <c:pt idx="46086">
                  <c:v>8.5489979999999997E-7</c:v>
                </c:pt>
                <c:pt idx="46087">
                  <c:v>8.5487650000000005E-7</c:v>
                </c:pt>
                <c:pt idx="46088">
                  <c:v>8.5482760000000001E-7</c:v>
                </c:pt>
                <c:pt idx="46089">
                  <c:v>8.5480420000000005E-7</c:v>
                </c:pt>
                <c:pt idx="46090">
                  <c:v>8.5475589999999996E-7</c:v>
                </c:pt>
                <c:pt idx="46091">
                  <c:v>8.5473370000000001E-7</c:v>
                </c:pt>
                <c:pt idx="46092">
                  <c:v>8.5468599999999998E-7</c:v>
                </c:pt>
                <c:pt idx="46093">
                  <c:v>8.5466599999999996E-7</c:v>
                </c:pt>
                <c:pt idx="46094">
                  <c:v>8.5461900000000004E-7</c:v>
                </c:pt>
                <c:pt idx="46095">
                  <c:v>8.5460049999999995E-7</c:v>
                </c:pt>
                <c:pt idx="46096">
                  <c:v>8.5457880000000001E-7</c:v>
                </c:pt>
                <c:pt idx="46097">
                  <c:v>8.5453030000000005E-7</c:v>
                </c:pt>
                <c:pt idx="46098">
                  <c:v>8.5448290000000005E-7</c:v>
                </c:pt>
                <c:pt idx="46099">
                  <c:v>8.5446489999999998E-7</c:v>
                </c:pt>
                <c:pt idx="46100">
                  <c:v>8.5444370000000005E-7</c:v>
                </c:pt>
                <c:pt idx="46101">
                  <c:v>8.5439519999999998E-7</c:v>
                </c:pt>
                <c:pt idx="46102">
                  <c:v>8.5437350000000004E-7</c:v>
                </c:pt>
                <c:pt idx="46103">
                  <c:v>8.5432499999999997E-7</c:v>
                </c:pt>
                <c:pt idx="46104">
                  <c:v>8.5430369999999999E-7</c:v>
                </c:pt>
                <c:pt idx="46105">
                  <c:v>8.542556E-7</c:v>
                </c:pt>
                <c:pt idx="46106">
                  <c:v>8.5423579999999996E-7</c:v>
                </c:pt>
                <c:pt idx="46107">
                  <c:v>8.5418839999999997E-7</c:v>
                </c:pt>
                <c:pt idx="46108">
                  <c:v>8.5416980000000005E-7</c:v>
                </c:pt>
                <c:pt idx="46109">
                  <c:v>8.541481E-7</c:v>
                </c:pt>
                <c:pt idx="46110">
                  <c:v>8.5409980000000002E-7</c:v>
                </c:pt>
                <c:pt idx="46111">
                  <c:v>8.5405290000000004E-7</c:v>
                </c:pt>
                <c:pt idx="46112">
                  <c:v>8.5403460000000004E-7</c:v>
                </c:pt>
                <c:pt idx="46113">
                  <c:v>8.5401359999999999E-7</c:v>
                </c:pt>
                <c:pt idx="46114">
                  <c:v>8.5396630000000004E-7</c:v>
                </c:pt>
                <c:pt idx="46115">
                  <c:v>8.5394459999999999E-7</c:v>
                </c:pt>
                <c:pt idx="46116">
                  <c:v>8.5389759999999997E-7</c:v>
                </c:pt>
                <c:pt idx="46117">
                  <c:v>8.5387570000000004E-7</c:v>
                </c:pt>
                <c:pt idx="46118">
                  <c:v>8.5382900000000004E-7</c:v>
                </c:pt>
                <c:pt idx="46119">
                  <c:v>8.5380810000000004E-7</c:v>
                </c:pt>
                <c:pt idx="46120">
                  <c:v>8.5376180000000001E-7</c:v>
                </c:pt>
                <c:pt idx="46121">
                  <c:v>8.5374190000000003E-7</c:v>
                </c:pt>
                <c:pt idx="46122">
                  <c:v>8.5369610000000002E-7</c:v>
                </c:pt>
                <c:pt idx="46123">
                  <c:v>8.5367710000000002E-7</c:v>
                </c:pt>
                <c:pt idx="46124">
                  <c:v>8.5363110000000002E-7</c:v>
                </c:pt>
                <c:pt idx="46125">
                  <c:v>8.5361280000000002E-7</c:v>
                </c:pt>
                <c:pt idx="46126">
                  <c:v>8.5356680000000002E-7</c:v>
                </c:pt>
                <c:pt idx="46127">
                  <c:v>8.5354859999999997E-7</c:v>
                </c:pt>
                <c:pt idx="46128">
                  <c:v>8.5350230000000004E-7</c:v>
                </c:pt>
                <c:pt idx="46129">
                  <c:v>8.5348379999999996E-7</c:v>
                </c:pt>
                <c:pt idx="46130">
                  <c:v>8.5343700000000002E-7</c:v>
                </c:pt>
                <c:pt idx="46131">
                  <c:v>8.5341800000000003E-7</c:v>
                </c:pt>
                <c:pt idx="46132">
                  <c:v>8.5337110000000004E-7</c:v>
                </c:pt>
                <c:pt idx="46133">
                  <c:v>8.5335149999999999E-7</c:v>
                </c:pt>
                <c:pt idx="46134">
                  <c:v>8.5330429999999998E-7</c:v>
                </c:pt>
                <c:pt idx="46135">
                  <c:v>8.5328470000000003E-7</c:v>
                </c:pt>
                <c:pt idx="46136">
                  <c:v>8.5323759999999996E-7</c:v>
                </c:pt>
                <c:pt idx="46137">
                  <c:v>8.5321769999999998E-7</c:v>
                </c:pt>
                <c:pt idx="46138">
                  <c:v>8.531708E-7</c:v>
                </c:pt>
                <c:pt idx="46139">
                  <c:v>8.5315090000000002E-7</c:v>
                </c:pt>
                <c:pt idx="46140">
                  <c:v>8.531039E-7</c:v>
                </c:pt>
                <c:pt idx="46141">
                  <c:v>8.5308369999999999E-7</c:v>
                </c:pt>
                <c:pt idx="46142">
                  <c:v>8.5303710000000004E-7</c:v>
                </c:pt>
                <c:pt idx="46143">
                  <c:v>8.5301670000000004E-7</c:v>
                </c:pt>
                <c:pt idx="46144">
                  <c:v>8.5297009999999999E-7</c:v>
                </c:pt>
                <c:pt idx="46145">
                  <c:v>8.5294939999999997E-7</c:v>
                </c:pt>
                <c:pt idx="46146">
                  <c:v>8.5290240000000004E-7</c:v>
                </c:pt>
                <c:pt idx="46147">
                  <c:v>8.5288150000000004E-7</c:v>
                </c:pt>
                <c:pt idx="46148">
                  <c:v>8.5283450000000001E-7</c:v>
                </c:pt>
                <c:pt idx="46149">
                  <c:v>8.5281340000000002E-7</c:v>
                </c:pt>
                <c:pt idx="46150">
                  <c:v>8.5276620000000001E-7</c:v>
                </c:pt>
                <c:pt idx="46151">
                  <c:v>8.5274549999999999E-7</c:v>
                </c:pt>
                <c:pt idx="46152">
                  <c:v>8.5269820000000004E-7</c:v>
                </c:pt>
                <c:pt idx="46153">
                  <c:v>8.5265269999999995E-7</c:v>
                </c:pt>
                <c:pt idx="46154">
                  <c:v>8.5263729999999999E-7</c:v>
                </c:pt>
                <c:pt idx="46155">
                  <c:v>8.5261819999999995E-7</c:v>
                </c:pt>
                <c:pt idx="46156">
                  <c:v>8.5257100000000004E-7</c:v>
                </c:pt>
                <c:pt idx="46157">
                  <c:v>8.5252529999999997E-7</c:v>
                </c:pt>
                <c:pt idx="46158">
                  <c:v>8.5250810000000004E-7</c:v>
                </c:pt>
                <c:pt idx="46159">
                  <c:v>8.5246230000000003E-7</c:v>
                </c:pt>
                <c:pt idx="46160">
                  <c:v>8.5244420000000002E-7</c:v>
                </c:pt>
                <c:pt idx="46161">
                  <c:v>8.523984E-7</c:v>
                </c:pt>
                <c:pt idx="46162">
                  <c:v>8.5237909999999998E-7</c:v>
                </c:pt>
                <c:pt idx="46163">
                  <c:v>8.5233289999999999E-7</c:v>
                </c:pt>
                <c:pt idx="46164">
                  <c:v>8.5231190000000005E-7</c:v>
                </c:pt>
                <c:pt idx="46165">
                  <c:v>8.5226529999999999E-7</c:v>
                </c:pt>
                <c:pt idx="46166">
                  <c:v>8.5222019999999998E-7</c:v>
                </c:pt>
                <c:pt idx="46167">
                  <c:v>8.5220220000000001E-7</c:v>
                </c:pt>
                <c:pt idx="46168">
                  <c:v>8.5218099999999997E-7</c:v>
                </c:pt>
                <c:pt idx="46169">
                  <c:v>8.5213449999999996E-7</c:v>
                </c:pt>
                <c:pt idx="46170">
                  <c:v>8.520893E-7</c:v>
                </c:pt>
                <c:pt idx="46171">
                  <c:v>8.520698E-7</c:v>
                </c:pt>
                <c:pt idx="46172">
                  <c:v>8.5202489999999996E-7</c:v>
                </c:pt>
                <c:pt idx="46173">
                  <c:v>8.5200539999999995E-7</c:v>
                </c:pt>
                <c:pt idx="46174">
                  <c:v>8.5196050000000003E-7</c:v>
                </c:pt>
                <c:pt idx="46175">
                  <c:v>8.5194039999999996E-7</c:v>
                </c:pt>
                <c:pt idx="46176">
                  <c:v>8.5189500000000002E-7</c:v>
                </c:pt>
                <c:pt idx="46177">
                  <c:v>8.5187449999999998E-7</c:v>
                </c:pt>
                <c:pt idx="46178">
                  <c:v>8.5182869999999997E-7</c:v>
                </c:pt>
                <c:pt idx="46179">
                  <c:v>8.5178420000000001E-7</c:v>
                </c:pt>
                <c:pt idx="46180">
                  <c:v>8.5176749999999999E-7</c:v>
                </c:pt>
                <c:pt idx="46181">
                  <c:v>8.5172359999999999E-7</c:v>
                </c:pt>
                <c:pt idx="46182">
                  <c:v>8.5170709999999996E-7</c:v>
                </c:pt>
                <c:pt idx="46183">
                  <c:v>8.5166279999999998E-7</c:v>
                </c:pt>
                <c:pt idx="46184">
                  <c:v>8.5164480000000002E-7</c:v>
                </c:pt>
                <c:pt idx="46185">
                  <c:v>8.5159939999999997E-7</c:v>
                </c:pt>
                <c:pt idx="46186">
                  <c:v>8.5155529999999998E-7</c:v>
                </c:pt>
                <c:pt idx="46187">
                  <c:v>8.5153920000000002E-7</c:v>
                </c:pt>
                <c:pt idx="46188">
                  <c:v>8.5149510000000003E-7</c:v>
                </c:pt>
                <c:pt idx="46189">
                  <c:v>8.5147770000000002E-7</c:v>
                </c:pt>
                <c:pt idx="46190">
                  <c:v>8.5143290000000003E-7</c:v>
                </c:pt>
                <c:pt idx="46191">
                  <c:v>8.5141309999999999E-7</c:v>
                </c:pt>
                <c:pt idx="46192">
                  <c:v>8.5136690000000001E-7</c:v>
                </c:pt>
                <c:pt idx="46193">
                  <c:v>8.5132219999999996E-7</c:v>
                </c:pt>
                <c:pt idx="46194">
                  <c:v>8.5130409999999995E-7</c:v>
                </c:pt>
                <c:pt idx="46195">
                  <c:v>8.5125940000000001E-7</c:v>
                </c:pt>
                <c:pt idx="46196">
                  <c:v>8.5124070000000004E-7</c:v>
                </c:pt>
                <c:pt idx="46197">
                  <c:v>8.5119560000000003E-7</c:v>
                </c:pt>
                <c:pt idx="46198">
                  <c:v>8.5117540000000002E-7</c:v>
                </c:pt>
                <c:pt idx="46199">
                  <c:v>8.511296E-7</c:v>
                </c:pt>
                <c:pt idx="46200">
                  <c:v>8.5108539999999997E-7</c:v>
                </c:pt>
                <c:pt idx="46201">
                  <c:v>8.5106759999999999E-7</c:v>
                </c:pt>
                <c:pt idx="46202">
                  <c:v>8.510235E-7</c:v>
                </c:pt>
                <c:pt idx="46203">
                  <c:v>8.5100489999999997E-7</c:v>
                </c:pt>
                <c:pt idx="46204">
                  <c:v>8.5096000000000004E-7</c:v>
                </c:pt>
                <c:pt idx="46205">
                  <c:v>8.5093960000000005E-7</c:v>
                </c:pt>
                <c:pt idx="46206">
                  <c:v>8.5089369999999999E-7</c:v>
                </c:pt>
                <c:pt idx="46207">
                  <c:v>8.5084920000000004E-7</c:v>
                </c:pt>
                <c:pt idx="46208">
                  <c:v>8.5083090000000004E-7</c:v>
                </c:pt>
                <c:pt idx="46209">
                  <c:v>8.5078630000000004E-7</c:v>
                </c:pt>
                <c:pt idx="46210">
                  <c:v>8.5076750000000002E-7</c:v>
                </c:pt>
                <c:pt idx="46211">
                  <c:v>8.5072229999999996E-7</c:v>
                </c:pt>
                <c:pt idx="46212">
                  <c:v>8.5070189999999997E-7</c:v>
                </c:pt>
                <c:pt idx="46213">
                  <c:v>8.5065600000000002E-7</c:v>
                </c:pt>
                <c:pt idx="46214">
                  <c:v>8.506116E-7</c:v>
                </c:pt>
                <c:pt idx="46215">
                  <c:v>8.5059380000000002E-7</c:v>
                </c:pt>
                <c:pt idx="46216">
                  <c:v>8.5054959999999998E-7</c:v>
                </c:pt>
                <c:pt idx="46217">
                  <c:v>8.5053099999999995E-7</c:v>
                </c:pt>
                <c:pt idx="46218">
                  <c:v>8.5048639999999995E-7</c:v>
                </c:pt>
                <c:pt idx="46219">
                  <c:v>8.5046610000000001E-7</c:v>
                </c:pt>
                <c:pt idx="46220">
                  <c:v>8.5042069999999996E-7</c:v>
                </c:pt>
                <c:pt idx="46221">
                  <c:v>8.5037670000000002E-7</c:v>
                </c:pt>
                <c:pt idx="46222">
                  <c:v>8.5035809999999999E-7</c:v>
                </c:pt>
                <c:pt idx="46223">
                  <c:v>8.5031430000000003E-7</c:v>
                </c:pt>
                <c:pt idx="46224">
                  <c:v>8.5029489999999996E-7</c:v>
                </c:pt>
                <c:pt idx="46225">
                  <c:v>8.5025059999999999E-7</c:v>
                </c:pt>
                <c:pt idx="46226">
                  <c:v>8.5022939999999995E-7</c:v>
                </c:pt>
                <c:pt idx="46227">
                  <c:v>8.5018430000000004E-7</c:v>
                </c:pt>
                <c:pt idx="46228">
                  <c:v>8.5014069999999996E-7</c:v>
                </c:pt>
                <c:pt idx="46229">
                  <c:v>8.5012160000000003E-7</c:v>
                </c:pt>
                <c:pt idx="46230">
                  <c:v>8.5007820000000003E-7</c:v>
                </c:pt>
                <c:pt idx="46231">
                  <c:v>8.5005859999999998E-7</c:v>
                </c:pt>
                <c:pt idx="46232">
                  <c:v>8.5001460000000004E-7</c:v>
                </c:pt>
                <c:pt idx="46233">
                  <c:v>8.4999359999999999E-7</c:v>
                </c:pt>
                <c:pt idx="46234">
                  <c:v>8.499488E-7</c:v>
                </c:pt>
                <c:pt idx="46235">
                  <c:v>8.4990540000000001E-7</c:v>
                </c:pt>
                <c:pt idx="46236">
                  <c:v>8.498866E-7</c:v>
                </c:pt>
                <c:pt idx="46237">
                  <c:v>8.4984330000000005E-7</c:v>
                </c:pt>
                <c:pt idx="46238">
                  <c:v>8.4982400000000003E-7</c:v>
                </c:pt>
                <c:pt idx="46239">
                  <c:v>8.4978019999999996E-7</c:v>
                </c:pt>
                <c:pt idx="46240">
                  <c:v>8.4975970000000003E-7</c:v>
                </c:pt>
                <c:pt idx="46241">
                  <c:v>8.4971499999999998E-7</c:v>
                </c:pt>
                <c:pt idx="46242">
                  <c:v>8.4967170000000004E-7</c:v>
                </c:pt>
                <c:pt idx="46243">
                  <c:v>8.4965340000000004E-7</c:v>
                </c:pt>
                <c:pt idx="46244">
                  <c:v>8.4961020000000003E-7</c:v>
                </c:pt>
                <c:pt idx="46245">
                  <c:v>8.4959109999999999E-7</c:v>
                </c:pt>
                <c:pt idx="46246">
                  <c:v>8.4954719999999999E-7</c:v>
                </c:pt>
                <c:pt idx="46247">
                  <c:v>8.4952649999999997E-7</c:v>
                </c:pt>
                <c:pt idx="46248">
                  <c:v>8.4948160000000004E-7</c:v>
                </c:pt>
                <c:pt idx="46249">
                  <c:v>8.4943829999999999E-7</c:v>
                </c:pt>
                <c:pt idx="46250">
                  <c:v>8.4941969999999996E-7</c:v>
                </c:pt>
                <c:pt idx="46251">
                  <c:v>8.4937640000000002E-7</c:v>
                </c:pt>
                <c:pt idx="46252">
                  <c:v>8.4935690000000001E-7</c:v>
                </c:pt>
                <c:pt idx="46253">
                  <c:v>8.4931289999999996E-7</c:v>
                </c:pt>
                <c:pt idx="46254">
                  <c:v>8.4927049999999999E-7</c:v>
                </c:pt>
                <c:pt idx="46255">
                  <c:v>8.4925320000000003E-7</c:v>
                </c:pt>
                <c:pt idx="46256">
                  <c:v>8.4921050000000003E-7</c:v>
                </c:pt>
                <c:pt idx="46257">
                  <c:v>8.4919150000000004E-7</c:v>
                </c:pt>
                <c:pt idx="46258">
                  <c:v>8.4914740000000005E-7</c:v>
                </c:pt>
                <c:pt idx="46259">
                  <c:v>8.4912589999999998E-7</c:v>
                </c:pt>
                <c:pt idx="46260">
                  <c:v>8.4908079999999997E-7</c:v>
                </c:pt>
                <c:pt idx="46261">
                  <c:v>8.4903700000000001E-7</c:v>
                </c:pt>
                <c:pt idx="46262">
                  <c:v>8.4901699999999999E-7</c:v>
                </c:pt>
                <c:pt idx="46263">
                  <c:v>8.4897329999999996E-7</c:v>
                </c:pt>
                <c:pt idx="46264">
                  <c:v>8.4895289999999997E-7</c:v>
                </c:pt>
                <c:pt idx="46265">
                  <c:v>8.4890870000000004E-7</c:v>
                </c:pt>
                <c:pt idx="46266">
                  <c:v>8.48887E-7</c:v>
                </c:pt>
                <c:pt idx="46267">
                  <c:v>8.4884209999999996E-7</c:v>
                </c:pt>
                <c:pt idx="46268">
                  <c:v>8.4879889999999996E-7</c:v>
                </c:pt>
                <c:pt idx="46269">
                  <c:v>8.4877989999999996E-7</c:v>
                </c:pt>
                <c:pt idx="46270">
                  <c:v>8.4873669999999996E-7</c:v>
                </c:pt>
                <c:pt idx="46271">
                  <c:v>8.4871720000000005E-7</c:v>
                </c:pt>
                <c:pt idx="46272">
                  <c:v>8.4867359999999997E-7</c:v>
                </c:pt>
                <c:pt idx="46273">
                  <c:v>8.4865249999999998E-7</c:v>
                </c:pt>
                <c:pt idx="46274">
                  <c:v>8.4860789999999998E-7</c:v>
                </c:pt>
                <c:pt idx="46275">
                  <c:v>8.4856460000000003E-7</c:v>
                </c:pt>
                <c:pt idx="46276">
                  <c:v>8.4854549999999999E-7</c:v>
                </c:pt>
                <c:pt idx="46277">
                  <c:v>8.485021E-7</c:v>
                </c:pt>
                <c:pt idx="46278">
                  <c:v>8.4848200000000004E-7</c:v>
                </c:pt>
                <c:pt idx="46279">
                  <c:v>8.4843799999999999E-7</c:v>
                </c:pt>
                <c:pt idx="46280">
                  <c:v>8.4839569999999997E-7</c:v>
                </c:pt>
                <c:pt idx="46281">
                  <c:v>8.4837750000000001E-7</c:v>
                </c:pt>
                <c:pt idx="46282">
                  <c:v>8.4833469999999998E-7</c:v>
                </c:pt>
                <c:pt idx="46283">
                  <c:v>8.4831519999999997E-7</c:v>
                </c:pt>
                <c:pt idx="46284">
                  <c:v>8.4827140000000001E-7</c:v>
                </c:pt>
                <c:pt idx="46285">
                  <c:v>8.4822900000000004E-7</c:v>
                </c:pt>
                <c:pt idx="46286">
                  <c:v>8.4821049999999996E-7</c:v>
                </c:pt>
                <c:pt idx="46287">
                  <c:v>8.4816759999999998E-7</c:v>
                </c:pt>
                <c:pt idx="46288">
                  <c:v>8.4814730000000003E-7</c:v>
                </c:pt>
                <c:pt idx="46289">
                  <c:v>8.4810320000000004E-7</c:v>
                </c:pt>
                <c:pt idx="46290">
                  <c:v>8.4806059999999999E-7</c:v>
                </c:pt>
                <c:pt idx="46291">
                  <c:v>8.4804129999999997E-7</c:v>
                </c:pt>
                <c:pt idx="46292">
                  <c:v>8.4799839999999999E-7</c:v>
                </c:pt>
                <c:pt idx="46293">
                  <c:v>8.4797819999999998E-7</c:v>
                </c:pt>
                <c:pt idx="46294">
                  <c:v>8.4793429999999998E-7</c:v>
                </c:pt>
                <c:pt idx="46295">
                  <c:v>8.4789179999999997E-7</c:v>
                </c:pt>
                <c:pt idx="46296">
                  <c:v>8.4787320000000005E-7</c:v>
                </c:pt>
                <c:pt idx="46297">
                  <c:v>8.4783049999999995E-7</c:v>
                </c:pt>
                <c:pt idx="46298">
                  <c:v>8.4781050000000003E-7</c:v>
                </c:pt>
                <c:pt idx="46299">
                  <c:v>8.4776669999999997E-7</c:v>
                </c:pt>
                <c:pt idx="46300">
                  <c:v>8.477243E-7</c:v>
                </c:pt>
                <c:pt idx="46301">
                  <c:v>8.4770589999999996E-7</c:v>
                </c:pt>
                <c:pt idx="46302">
                  <c:v>8.4766310000000003E-7</c:v>
                </c:pt>
                <c:pt idx="46303">
                  <c:v>8.4764320000000005E-7</c:v>
                </c:pt>
                <c:pt idx="46304">
                  <c:v>8.475992E-7</c:v>
                </c:pt>
                <c:pt idx="46305">
                  <c:v>8.4755659999999995E-7</c:v>
                </c:pt>
                <c:pt idx="46306">
                  <c:v>8.4753820000000001E-7</c:v>
                </c:pt>
                <c:pt idx="46307">
                  <c:v>8.4749530000000004E-7</c:v>
                </c:pt>
                <c:pt idx="46308">
                  <c:v>8.4747530000000001E-7</c:v>
                </c:pt>
                <c:pt idx="46309">
                  <c:v>8.4743140000000001E-7</c:v>
                </c:pt>
                <c:pt idx="46310">
                  <c:v>8.4738879999999995E-7</c:v>
                </c:pt>
                <c:pt idx="46311">
                  <c:v>8.4737049999999996E-7</c:v>
                </c:pt>
                <c:pt idx="46312">
                  <c:v>8.4732759999999998E-7</c:v>
                </c:pt>
                <c:pt idx="46313">
                  <c:v>8.4730789999999999E-7</c:v>
                </c:pt>
                <c:pt idx="46314">
                  <c:v>8.4726399999999998E-7</c:v>
                </c:pt>
                <c:pt idx="46315">
                  <c:v>8.4722149999999997E-7</c:v>
                </c:pt>
                <c:pt idx="46316">
                  <c:v>8.4720310000000004E-7</c:v>
                </c:pt>
                <c:pt idx="46317">
                  <c:v>8.471603E-7</c:v>
                </c:pt>
                <c:pt idx="46318">
                  <c:v>8.4714049999999996E-7</c:v>
                </c:pt>
                <c:pt idx="46319">
                  <c:v>8.4709659999999996E-7</c:v>
                </c:pt>
                <c:pt idx="46320">
                  <c:v>8.4705400000000001E-7</c:v>
                </c:pt>
                <c:pt idx="46321">
                  <c:v>8.4703559999999997E-7</c:v>
                </c:pt>
                <c:pt idx="46322">
                  <c:v>8.4699280000000004E-7</c:v>
                </c:pt>
                <c:pt idx="46323">
                  <c:v>8.4697289999999995E-7</c:v>
                </c:pt>
                <c:pt idx="46324">
                  <c:v>8.4692900000000005E-7</c:v>
                </c:pt>
                <c:pt idx="46325">
                  <c:v>8.4688650000000004E-7</c:v>
                </c:pt>
                <c:pt idx="46326">
                  <c:v>8.4686799999999996E-7</c:v>
                </c:pt>
                <c:pt idx="46327">
                  <c:v>8.4682520000000002E-7</c:v>
                </c:pt>
                <c:pt idx="46328">
                  <c:v>8.468052E-7</c:v>
                </c:pt>
                <c:pt idx="46329">
                  <c:v>8.4676140000000004E-7</c:v>
                </c:pt>
                <c:pt idx="46330">
                  <c:v>8.4671890000000003E-7</c:v>
                </c:pt>
                <c:pt idx="46331">
                  <c:v>8.4670019999999996E-7</c:v>
                </c:pt>
                <c:pt idx="46332">
                  <c:v>8.4665729999999999E-7</c:v>
                </c:pt>
                <c:pt idx="46333">
                  <c:v>8.4663720000000002E-7</c:v>
                </c:pt>
                <c:pt idx="46334">
                  <c:v>8.4659330000000002E-7</c:v>
                </c:pt>
                <c:pt idx="46335">
                  <c:v>8.4655080000000001E-7</c:v>
                </c:pt>
                <c:pt idx="46336">
                  <c:v>8.4653219999999998E-7</c:v>
                </c:pt>
                <c:pt idx="46337">
                  <c:v>8.4648930000000001E-7</c:v>
                </c:pt>
                <c:pt idx="46338">
                  <c:v>8.4646949999999997E-7</c:v>
                </c:pt>
                <c:pt idx="46339">
                  <c:v>8.4642559999999996E-7</c:v>
                </c:pt>
                <c:pt idx="46340">
                  <c:v>8.463832E-7</c:v>
                </c:pt>
                <c:pt idx="46341">
                  <c:v>8.4636459999999997E-7</c:v>
                </c:pt>
                <c:pt idx="46342">
                  <c:v>8.4632180000000004E-7</c:v>
                </c:pt>
                <c:pt idx="46343">
                  <c:v>8.4630189999999996E-7</c:v>
                </c:pt>
                <c:pt idx="46344">
                  <c:v>8.4625799999999995E-7</c:v>
                </c:pt>
                <c:pt idx="46345">
                  <c:v>8.4621540000000001E-7</c:v>
                </c:pt>
                <c:pt idx="46346">
                  <c:v>8.4619710000000001E-7</c:v>
                </c:pt>
                <c:pt idx="46347">
                  <c:v>8.4615409999999999E-7</c:v>
                </c:pt>
                <c:pt idx="46348">
                  <c:v>8.4613400000000002E-7</c:v>
                </c:pt>
                <c:pt idx="46349">
                  <c:v>8.4609010000000002E-7</c:v>
                </c:pt>
                <c:pt idx="46350">
                  <c:v>8.4604749999999997E-7</c:v>
                </c:pt>
                <c:pt idx="46351">
                  <c:v>8.4602899999999999E-7</c:v>
                </c:pt>
                <c:pt idx="46352">
                  <c:v>8.4598610000000001E-7</c:v>
                </c:pt>
                <c:pt idx="46353">
                  <c:v>8.4596649999999995E-7</c:v>
                </c:pt>
                <c:pt idx="46354">
                  <c:v>8.4592259999999995E-7</c:v>
                </c:pt>
                <c:pt idx="46355">
                  <c:v>8.4588E-7</c:v>
                </c:pt>
                <c:pt idx="46356">
                  <c:v>8.4586150000000002E-7</c:v>
                </c:pt>
                <c:pt idx="46357">
                  <c:v>8.4581860000000004E-7</c:v>
                </c:pt>
                <c:pt idx="46358">
                  <c:v>8.4577700000000002E-7</c:v>
                </c:pt>
                <c:pt idx="46359">
                  <c:v>8.4576110000000004E-7</c:v>
                </c:pt>
                <c:pt idx="46360">
                  <c:v>8.4571910000000005E-7</c:v>
                </c:pt>
                <c:pt idx="46361">
                  <c:v>8.4570080000000005E-7</c:v>
                </c:pt>
                <c:pt idx="46362">
                  <c:v>8.4565699999999999E-7</c:v>
                </c:pt>
                <c:pt idx="46363">
                  <c:v>8.4561429999999999E-7</c:v>
                </c:pt>
                <c:pt idx="46364">
                  <c:v>8.4559580000000001E-7</c:v>
                </c:pt>
                <c:pt idx="46365">
                  <c:v>8.4555240000000002E-7</c:v>
                </c:pt>
                <c:pt idx="46366">
                  <c:v>8.4551040000000003E-7</c:v>
                </c:pt>
                <c:pt idx="46367">
                  <c:v>8.4549350000000003E-7</c:v>
                </c:pt>
                <c:pt idx="46368">
                  <c:v>8.4545089999999997E-7</c:v>
                </c:pt>
                <c:pt idx="46369">
                  <c:v>8.4540979999999996E-7</c:v>
                </c:pt>
                <c:pt idx="46370">
                  <c:v>8.4539450000000005E-7</c:v>
                </c:pt>
                <c:pt idx="46371">
                  <c:v>8.4535229999999996E-7</c:v>
                </c:pt>
                <c:pt idx="46372">
                  <c:v>8.4533399999999996E-7</c:v>
                </c:pt>
                <c:pt idx="46373">
                  <c:v>8.4529000000000002E-7</c:v>
                </c:pt>
                <c:pt idx="46374">
                  <c:v>8.4524689999999995E-7</c:v>
                </c:pt>
                <c:pt idx="46375">
                  <c:v>8.452057E-7</c:v>
                </c:pt>
                <c:pt idx="46376">
                  <c:v>8.451909E-7</c:v>
                </c:pt>
                <c:pt idx="46377">
                  <c:v>8.4514920000000003E-7</c:v>
                </c:pt>
                <c:pt idx="46378">
                  <c:v>8.45132E-7</c:v>
                </c:pt>
                <c:pt idx="46379">
                  <c:v>8.4508869999999995E-7</c:v>
                </c:pt>
                <c:pt idx="46380">
                  <c:v>8.4504640000000003E-7</c:v>
                </c:pt>
                <c:pt idx="46381">
                  <c:v>8.450285E-7</c:v>
                </c:pt>
                <c:pt idx="46382">
                  <c:v>8.4498510000000001E-7</c:v>
                </c:pt>
                <c:pt idx="46383">
                  <c:v>8.4494290000000003E-7</c:v>
                </c:pt>
                <c:pt idx="46384">
                  <c:v>8.4492589999999999E-7</c:v>
                </c:pt>
                <c:pt idx="46385">
                  <c:v>8.4488300000000001E-7</c:v>
                </c:pt>
                <c:pt idx="46386">
                  <c:v>8.4484159999999997E-7</c:v>
                </c:pt>
                <c:pt idx="46387">
                  <c:v>8.4482580000000004E-7</c:v>
                </c:pt>
                <c:pt idx="46388">
                  <c:v>8.4478359999999995E-7</c:v>
                </c:pt>
                <c:pt idx="46389">
                  <c:v>8.4474259999999999E-7</c:v>
                </c:pt>
                <c:pt idx="46390">
                  <c:v>8.4472720000000003E-7</c:v>
                </c:pt>
                <c:pt idx="46391">
                  <c:v>8.4468479999999996E-7</c:v>
                </c:pt>
                <c:pt idx="46392">
                  <c:v>8.4464360000000001E-7</c:v>
                </c:pt>
                <c:pt idx="46393">
                  <c:v>8.4462790000000002E-7</c:v>
                </c:pt>
                <c:pt idx="46394">
                  <c:v>8.4458529999999997E-7</c:v>
                </c:pt>
                <c:pt idx="46395">
                  <c:v>8.4454379999999998E-7</c:v>
                </c:pt>
                <c:pt idx="46396">
                  <c:v>8.445274E-7</c:v>
                </c:pt>
                <c:pt idx="46397">
                  <c:v>8.4448439999999998E-7</c:v>
                </c:pt>
                <c:pt idx="46398">
                  <c:v>8.4444270000000001E-7</c:v>
                </c:pt>
                <c:pt idx="46399">
                  <c:v>8.4442599999999999E-7</c:v>
                </c:pt>
                <c:pt idx="46400">
                  <c:v>8.4438319999999996E-7</c:v>
                </c:pt>
                <c:pt idx="46401">
                  <c:v>8.4434149999999999E-7</c:v>
                </c:pt>
                <c:pt idx="46402">
                  <c:v>8.4432540000000003E-7</c:v>
                </c:pt>
                <c:pt idx="46403">
                  <c:v>8.4428270000000004E-7</c:v>
                </c:pt>
                <c:pt idx="46404">
                  <c:v>8.4424119999999995E-7</c:v>
                </c:pt>
                <c:pt idx="46405">
                  <c:v>8.4422540000000003E-7</c:v>
                </c:pt>
                <c:pt idx="46406">
                  <c:v>8.4418270000000003E-7</c:v>
                </c:pt>
                <c:pt idx="46407">
                  <c:v>8.4414120000000005E-7</c:v>
                </c:pt>
                <c:pt idx="46408">
                  <c:v>8.4412540000000002E-7</c:v>
                </c:pt>
                <c:pt idx="46409">
                  <c:v>8.4408259999999998E-7</c:v>
                </c:pt>
                <c:pt idx="46410">
                  <c:v>8.440411E-7</c:v>
                </c:pt>
                <c:pt idx="46411">
                  <c:v>8.4402529999999997E-7</c:v>
                </c:pt>
                <c:pt idx="46412">
                  <c:v>8.4398250000000003E-7</c:v>
                </c:pt>
                <c:pt idx="46413">
                  <c:v>8.4394079999999996E-7</c:v>
                </c:pt>
                <c:pt idx="46414">
                  <c:v>8.4392520000000002E-7</c:v>
                </c:pt>
                <c:pt idx="46415">
                  <c:v>8.4388230000000004E-7</c:v>
                </c:pt>
                <c:pt idx="46416">
                  <c:v>8.4384059999999997E-7</c:v>
                </c:pt>
                <c:pt idx="46417">
                  <c:v>8.4382500000000003E-7</c:v>
                </c:pt>
                <c:pt idx="46418">
                  <c:v>8.4378210000000005E-7</c:v>
                </c:pt>
                <c:pt idx="46419">
                  <c:v>8.4374030000000004E-7</c:v>
                </c:pt>
                <c:pt idx="46420">
                  <c:v>8.4372469999999999E-7</c:v>
                </c:pt>
                <c:pt idx="46421">
                  <c:v>8.4368180000000001E-7</c:v>
                </c:pt>
                <c:pt idx="46422">
                  <c:v>8.4364E-7</c:v>
                </c:pt>
                <c:pt idx="46423">
                  <c:v>8.436245E-7</c:v>
                </c:pt>
                <c:pt idx="46424">
                  <c:v>8.4358149999999998E-7</c:v>
                </c:pt>
                <c:pt idx="46425">
                  <c:v>8.4353980000000001E-7</c:v>
                </c:pt>
                <c:pt idx="46426">
                  <c:v>8.4349990000000001E-7</c:v>
                </c:pt>
                <c:pt idx="46427">
                  <c:v>8.4348849999999995E-7</c:v>
                </c:pt>
                <c:pt idx="46428">
                  <c:v>8.4344749999999998E-7</c:v>
                </c:pt>
                <c:pt idx="46429">
                  <c:v>8.4340759999999998E-7</c:v>
                </c:pt>
                <c:pt idx="46430">
                  <c:v>8.4339489999999997E-7</c:v>
                </c:pt>
                <c:pt idx="46431">
                  <c:v>8.4335269999999999E-7</c:v>
                </c:pt>
                <c:pt idx="46432">
                  <c:v>8.4331120000000001E-7</c:v>
                </c:pt>
                <c:pt idx="46433">
                  <c:v>8.4327119999999997E-7</c:v>
                </c:pt>
                <c:pt idx="46434">
                  <c:v>8.4325899999999997E-7</c:v>
                </c:pt>
                <c:pt idx="46435">
                  <c:v>8.432173E-7</c:v>
                </c:pt>
                <c:pt idx="46436">
                  <c:v>8.4317639999999997E-7</c:v>
                </c:pt>
                <c:pt idx="46437">
                  <c:v>8.4316200000000004E-7</c:v>
                </c:pt>
                <c:pt idx="46438">
                  <c:v>8.4311900000000002E-7</c:v>
                </c:pt>
                <c:pt idx="46439">
                  <c:v>8.4307689999999998E-7</c:v>
                </c:pt>
                <c:pt idx="46440">
                  <c:v>8.4303640000000003E-7</c:v>
                </c:pt>
                <c:pt idx="46441">
                  <c:v>8.4302350000000003E-7</c:v>
                </c:pt>
                <c:pt idx="46442">
                  <c:v>8.4298179999999996E-7</c:v>
                </c:pt>
                <c:pt idx="46443">
                  <c:v>8.4294110000000002E-7</c:v>
                </c:pt>
                <c:pt idx="46444">
                  <c:v>8.429272E-7</c:v>
                </c:pt>
                <c:pt idx="46445">
                  <c:v>8.4288480000000004E-7</c:v>
                </c:pt>
                <c:pt idx="46446">
                  <c:v>8.4284320000000001E-7</c:v>
                </c:pt>
                <c:pt idx="46447">
                  <c:v>8.4280310000000002E-7</c:v>
                </c:pt>
                <c:pt idx="46448">
                  <c:v>8.4279070000000004E-7</c:v>
                </c:pt>
                <c:pt idx="46449">
                  <c:v>8.4274919999999996E-7</c:v>
                </c:pt>
                <c:pt idx="46450">
                  <c:v>8.4270859999999996E-7</c:v>
                </c:pt>
                <c:pt idx="46451">
                  <c:v>8.4269479999999998E-7</c:v>
                </c:pt>
                <c:pt idx="46452">
                  <c:v>8.4265209999999999E-7</c:v>
                </c:pt>
                <c:pt idx="46453">
                  <c:v>8.4261040000000002E-7</c:v>
                </c:pt>
                <c:pt idx="46454">
                  <c:v>8.4257010000000005E-7</c:v>
                </c:pt>
                <c:pt idx="46455">
                  <c:v>8.4255760000000002E-7</c:v>
                </c:pt>
                <c:pt idx="46456">
                  <c:v>8.4251580000000001E-7</c:v>
                </c:pt>
                <c:pt idx="46457">
                  <c:v>8.4247509999999997E-7</c:v>
                </c:pt>
                <c:pt idx="46458">
                  <c:v>8.4246120000000005E-7</c:v>
                </c:pt>
                <c:pt idx="46459">
                  <c:v>8.4241870000000004E-7</c:v>
                </c:pt>
                <c:pt idx="46460">
                  <c:v>8.4237699999999997E-7</c:v>
                </c:pt>
                <c:pt idx="46461">
                  <c:v>8.423367E-7</c:v>
                </c:pt>
                <c:pt idx="46462">
                  <c:v>8.4232469999999999E-7</c:v>
                </c:pt>
                <c:pt idx="46463">
                  <c:v>8.4228300000000003E-7</c:v>
                </c:pt>
                <c:pt idx="46464">
                  <c:v>8.4224240000000003E-7</c:v>
                </c:pt>
                <c:pt idx="46465">
                  <c:v>8.4220329999999996E-7</c:v>
                </c:pt>
                <c:pt idx="46466">
                  <c:v>8.4219310000000002E-7</c:v>
                </c:pt>
                <c:pt idx="46467">
                  <c:v>8.4215200000000001E-7</c:v>
                </c:pt>
                <c:pt idx="46468">
                  <c:v>8.4211170000000004E-7</c:v>
                </c:pt>
                <c:pt idx="46469">
                  <c:v>8.4207270000000002E-7</c:v>
                </c:pt>
                <c:pt idx="46470">
                  <c:v>8.4206269999999996E-7</c:v>
                </c:pt>
                <c:pt idx="46471">
                  <c:v>8.4202119999999998E-7</c:v>
                </c:pt>
                <c:pt idx="46472">
                  <c:v>8.4198039999999999E-7</c:v>
                </c:pt>
                <c:pt idx="46473">
                  <c:v>8.4194080000000002E-7</c:v>
                </c:pt>
                <c:pt idx="46474">
                  <c:v>8.4193009999999996E-7</c:v>
                </c:pt>
                <c:pt idx="46475">
                  <c:v>8.4188820000000001E-7</c:v>
                </c:pt>
                <c:pt idx="46476">
                  <c:v>8.4184699999999995E-7</c:v>
                </c:pt>
                <c:pt idx="46477">
                  <c:v>8.4180709999999995E-7</c:v>
                </c:pt>
                <c:pt idx="46478">
                  <c:v>8.4179609999999997E-7</c:v>
                </c:pt>
                <c:pt idx="46479">
                  <c:v>8.4175420000000002E-7</c:v>
                </c:pt>
                <c:pt idx="46480">
                  <c:v>8.4171299999999996E-7</c:v>
                </c:pt>
                <c:pt idx="46481">
                  <c:v>8.4167330000000005E-7</c:v>
                </c:pt>
                <c:pt idx="46482">
                  <c:v>8.4166270000000003E-7</c:v>
                </c:pt>
                <c:pt idx="46483">
                  <c:v>8.4162099999999996E-7</c:v>
                </c:pt>
                <c:pt idx="46484">
                  <c:v>8.4158010000000004E-7</c:v>
                </c:pt>
                <c:pt idx="46485">
                  <c:v>8.4154060000000001E-7</c:v>
                </c:pt>
                <c:pt idx="46486">
                  <c:v>8.4153080000000004E-7</c:v>
                </c:pt>
                <c:pt idx="46487">
                  <c:v>8.4148929999999995E-7</c:v>
                </c:pt>
                <c:pt idx="46488">
                  <c:v>8.4144849999999997E-7</c:v>
                </c:pt>
                <c:pt idx="46489">
                  <c:v>8.4140900000000004E-7</c:v>
                </c:pt>
                <c:pt idx="46490">
                  <c:v>8.4139899999999998E-7</c:v>
                </c:pt>
                <c:pt idx="46491">
                  <c:v>8.4135730000000001E-7</c:v>
                </c:pt>
                <c:pt idx="46492">
                  <c:v>8.4131630000000004E-7</c:v>
                </c:pt>
                <c:pt idx="46493">
                  <c:v>8.4127660000000003E-7</c:v>
                </c:pt>
                <c:pt idx="46494">
                  <c:v>8.4126630000000004E-7</c:v>
                </c:pt>
                <c:pt idx="46495">
                  <c:v>8.4122450000000003E-7</c:v>
                </c:pt>
                <c:pt idx="46496">
                  <c:v>8.4118349999999996E-7</c:v>
                </c:pt>
                <c:pt idx="46497">
                  <c:v>8.4114380000000005E-7</c:v>
                </c:pt>
                <c:pt idx="46498">
                  <c:v>8.411059E-7</c:v>
                </c:pt>
                <c:pt idx="46499">
                  <c:v>8.4109890000000001E-7</c:v>
                </c:pt>
                <c:pt idx="46500">
                  <c:v>8.4105880000000003E-7</c:v>
                </c:pt>
                <c:pt idx="46501">
                  <c:v>8.410193E-7</c:v>
                </c:pt>
                <c:pt idx="46502">
                  <c:v>8.4098090000000004E-7</c:v>
                </c:pt>
                <c:pt idx="46503">
                  <c:v>8.409719E-7</c:v>
                </c:pt>
                <c:pt idx="46504">
                  <c:v>8.4093049999999996E-7</c:v>
                </c:pt>
                <c:pt idx="46505">
                  <c:v>8.4088939999999995E-7</c:v>
                </c:pt>
                <c:pt idx="46506">
                  <c:v>8.4084940000000001E-7</c:v>
                </c:pt>
                <c:pt idx="46507">
                  <c:v>8.4081079999999996E-7</c:v>
                </c:pt>
                <c:pt idx="46508">
                  <c:v>8.4080230000000004E-7</c:v>
                </c:pt>
                <c:pt idx="46509">
                  <c:v>8.4076149999999995E-7</c:v>
                </c:pt>
                <c:pt idx="46510">
                  <c:v>8.4072130000000003E-7</c:v>
                </c:pt>
                <c:pt idx="46511">
                  <c:v>8.4068230000000001E-7</c:v>
                </c:pt>
                <c:pt idx="46512">
                  <c:v>8.4067259999999998E-7</c:v>
                </c:pt>
                <c:pt idx="46513">
                  <c:v>8.406311E-7</c:v>
                </c:pt>
                <c:pt idx="46514">
                  <c:v>8.4059010000000003E-7</c:v>
                </c:pt>
                <c:pt idx="46515">
                  <c:v>8.4055029999999997E-7</c:v>
                </c:pt>
                <c:pt idx="46516">
                  <c:v>8.4051199999999995E-7</c:v>
                </c:pt>
                <c:pt idx="46517">
                  <c:v>8.4050429999999997E-7</c:v>
                </c:pt>
                <c:pt idx="46518">
                  <c:v>8.4046389999999996E-7</c:v>
                </c:pt>
                <c:pt idx="46519">
                  <c:v>8.4042399999999996E-7</c:v>
                </c:pt>
                <c:pt idx="46520">
                  <c:v>8.4038520000000003E-7</c:v>
                </c:pt>
                <c:pt idx="46521">
                  <c:v>8.4034810000000002E-7</c:v>
                </c:pt>
                <c:pt idx="46522">
                  <c:v>8.4034220000000001E-7</c:v>
                </c:pt>
                <c:pt idx="46523">
                  <c:v>8.4030199999999998E-7</c:v>
                </c:pt>
                <c:pt idx="46524">
                  <c:v>8.4026209999999998E-7</c:v>
                </c:pt>
                <c:pt idx="46525">
                  <c:v>8.4022300000000002E-7</c:v>
                </c:pt>
                <c:pt idx="46526">
                  <c:v>8.4018509999999997E-7</c:v>
                </c:pt>
                <c:pt idx="46527">
                  <c:v>8.4017849999999996E-7</c:v>
                </c:pt>
                <c:pt idx="46528">
                  <c:v>8.4013769999999997E-7</c:v>
                </c:pt>
                <c:pt idx="46529">
                  <c:v>8.4009720000000002E-7</c:v>
                </c:pt>
                <c:pt idx="46530">
                  <c:v>8.400575E-7</c:v>
                </c:pt>
                <c:pt idx="46531">
                  <c:v>8.4001930000000003E-7</c:v>
                </c:pt>
                <c:pt idx="46532">
                  <c:v>8.4001279999999996E-7</c:v>
                </c:pt>
                <c:pt idx="46533">
                  <c:v>8.3997179999999999E-7</c:v>
                </c:pt>
                <c:pt idx="46534">
                  <c:v>8.3993130000000003E-7</c:v>
                </c:pt>
                <c:pt idx="46535">
                  <c:v>8.398918E-7</c:v>
                </c:pt>
                <c:pt idx="46536">
                  <c:v>8.3985380000000001E-7</c:v>
                </c:pt>
                <c:pt idx="46537">
                  <c:v>8.3984779999999995E-7</c:v>
                </c:pt>
                <c:pt idx="46538">
                  <c:v>8.3980699999999997E-7</c:v>
                </c:pt>
                <c:pt idx="46539">
                  <c:v>8.397667E-7</c:v>
                </c:pt>
                <c:pt idx="46540">
                  <c:v>8.3972730000000002E-7</c:v>
                </c:pt>
                <c:pt idx="46541">
                  <c:v>8.3968950000000001E-7</c:v>
                </c:pt>
                <c:pt idx="46542">
                  <c:v>8.3968390000000002E-7</c:v>
                </c:pt>
                <c:pt idx="46543">
                  <c:v>8.3964319999999998E-7</c:v>
                </c:pt>
                <c:pt idx="46544">
                  <c:v>8.3960279999999997E-7</c:v>
                </c:pt>
                <c:pt idx="46545">
                  <c:v>8.3956339999999998E-7</c:v>
                </c:pt>
                <c:pt idx="46546">
                  <c:v>8.3952539999999999E-7</c:v>
                </c:pt>
                <c:pt idx="46547">
                  <c:v>8.3948910000000003E-7</c:v>
                </c:pt>
                <c:pt idx="46548">
                  <c:v>8.3948639999999997E-7</c:v>
                </c:pt>
                <c:pt idx="46549">
                  <c:v>8.3944690000000005E-7</c:v>
                </c:pt>
                <c:pt idx="46550">
                  <c:v>8.3940749999999995E-7</c:v>
                </c:pt>
                <c:pt idx="46551">
                  <c:v>8.3936879999999997E-7</c:v>
                </c:pt>
                <c:pt idx="46552">
                  <c:v>8.3933120000000005E-7</c:v>
                </c:pt>
                <c:pt idx="46553">
                  <c:v>8.3929489999999998E-7</c:v>
                </c:pt>
                <c:pt idx="46554">
                  <c:v>8.3929159999999997E-7</c:v>
                </c:pt>
                <c:pt idx="46555">
                  <c:v>8.3925160000000003E-7</c:v>
                </c:pt>
                <c:pt idx="46556">
                  <c:v>8.3921150000000005E-7</c:v>
                </c:pt>
                <c:pt idx="46557">
                  <c:v>8.391722E-7</c:v>
                </c:pt>
                <c:pt idx="46558">
                  <c:v>8.3913400000000003E-7</c:v>
                </c:pt>
                <c:pt idx="46559">
                  <c:v>8.3909720000000005E-7</c:v>
                </c:pt>
                <c:pt idx="46560">
                  <c:v>8.3909320000000005E-7</c:v>
                </c:pt>
                <c:pt idx="46561">
                  <c:v>8.3905300000000002E-7</c:v>
                </c:pt>
                <c:pt idx="46562">
                  <c:v>8.3901299999999997E-7</c:v>
                </c:pt>
                <c:pt idx="46563">
                  <c:v>8.3897359999999998E-7</c:v>
                </c:pt>
                <c:pt idx="46564">
                  <c:v>8.3893540000000001E-7</c:v>
                </c:pt>
                <c:pt idx="46565">
                  <c:v>8.3889880000000002E-7</c:v>
                </c:pt>
                <c:pt idx="46566">
                  <c:v>8.38895E-7</c:v>
                </c:pt>
                <c:pt idx="46567">
                  <c:v>8.3885490000000001E-7</c:v>
                </c:pt>
                <c:pt idx="46568">
                  <c:v>8.3881500000000001E-7</c:v>
                </c:pt>
                <c:pt idx="46569">
                  <c:v>8.3877589999999995E-7</c:v>
                </c:pt>
                <c:pt idx="46570">
                  <c:v>8.3873789999999996E-7</c:v>
                </c:pt>
                <c:pt idx="46571">
                  <c:v>8.3870149999999995E-7</c:v>
                </c:pt>
                <c:pt idx="46572">
                  <c:v>8.3869829999999999E-7</c:v>
                </c:pt>
                <c:pt idx="46573">
                  <c:v>8.3865839999999999E-7</c:v>
                </c:pt>
                <c:pt idx="46574">
                  <c:v>8.3861849999999999E-7</c:v>
                </c:pt>
                <c:pt idx="46575">
                  <c:v>8.3857920000000004E-7</c:v>
                </c:pt>
                <c:pt idx="46576">
                  <c:v>8.3854110000000001E-7</c:v>
                </c:pt>
                <c:pt idx="46577">
                  <c:v>8.3850430000000003E-7</c:v>
                </c:pt>
                <c:pt idx="46578">
                  <c:v>8.3850109999999996E-7</c:v>
                </c:pt>
                <c:pt idx="46579">
                  <c:v>8.3846110000000002E-7</c:v>
                </c:pt>
                <c:pt idx="46580">
                  <c:v>8.3842120000000002E-7</c:v>
                </c:pt>
                <c:pt idx="46581">
                  <c:v>8.3838189999999998E-7</c:v>
                </c:pt>
                <c:pt idx="46582">
                  <c:v>8.3834359999999996E-7</c:v>
                </c:pt>
                <c:pt idx="46583">
                  <c:v>8.3830710000000001E-7</c:v>
                </c:pt>
                <c:pt idx="46584">
                  <c:v>8.3827220000000004E-7</c:v>
                </c:pt>
                <c:pt idx="46585">
                  <c:v>8.3827249999999996E-7</c:v>
                </c:pt>
                <c:pt idx="46586">
                  <c:v>8.3823359999999999E-7</c:v>
                </c:pt>
                <c:pt idx="46587">
                  <c:v>8.3819439999999999E-7</c:v>
                </c:pt>
                <c:pt idx="46588">
                  <c:v>8.3815550000000002E-7</c:v>
                </c:pt>
                <c:pt idx="46589">
                  <c:v>8.3811730000000004E-7</c:v>
                </c:pt>
                <c:pt idx="46590">
                  <c:v>8.3808040000000002E-7</c:v>
                </c:pt>
                <c:pt idx="46591">
                  <c:v>8.3804479999999995E-7</c:v>
                </c:pt>
                <c:pt idx="46592">
                  <c:v>8.3804409999999995E-7</c:v>
                </c:pt>
                <c:pt idx="46593">
                  <c:v>8.3800449999999998E-7</c:v>
                </c:pt>
                <c:pt idx="46594">
                  <c:v>8.3796459999999998E-7</c:v>
                </c:pt>
                <c:pt idx="46595">
                  <c:v>8.3792500000000001E-7</c:v>
                </c:pt>
                <c:pt idx="46596">
                  <c:v>8.3788639999999996E-7</c:v>
                </c:pt>
                <c:pt idx="46597">
                  <c:v>8.3784909999999997E-7</c:v>
                </c:pt>
                <c:pt idx="46598">
                  <c:v>8.3781339999999995E-7</c:v>
                </c:pt>
                <c:pt idx="46599">
                  <c:v>8.3781310000000003E-7</c:v>
                </c:pt>
                <c:pt idx="46600">
                  <c:v>8.3777349999999995E-7</c:v>
                </c:pt>
                <c:pt idx="46601">
                  <c:v>8.3773380000000004E-7</c:v>
                </c:pt>
                <c:pt idx="46602">
                  <c:v>8.3769460000000004E-7</c:v>
                </c:pt>
                <c:pt idx="46603">
                  <c:v>8.3765650000000001E-7</c:v>
                </c:pt>
                <c:pt idx="46604">
                  <c:v>8.3761979999999997E-7</c:v>
                </c:pt>
                <c:pt idx="46605">
                  <c:v>8.3758470000000002E-7</c:v>
                </c:pt>
                <c:pt idx="46606">
                  <c:v>8.3758549999999995E-7</c:v>
                </c:pt>
                <c:pt idx="46607">
                  <c:v>8.3754629999999995E-7</c:v>
                </c:pt>
                <c:pt idx="46608">
                  <c:v>8.3750689999999996E-7</c:v>
                </c:pt>
                <c:pt idx="46609">
                  <c:v>8.3746769999999996E-7</c:v>
                </c:pt>
                <c:pt idx="46610">
                  <c:v>8.3742919999999996E-7</c:v>
                </c:pt>
                <c:pt idx="46611">
                  <c:v>8.3739200000000001E-7</c:v>
                </c:pt>
                <c:pt idx="46612">
                  <c:v>8.3735640000000005E-7</c:v>
                </c:pt>
                <c:pt idx="46613">
                  <c:v>8.3732239999999995E-7</c:v>
                </c:pt>
                <c:pt idx="46614">
                  <c:v>8.3732499999999996E-7</c:v>
                </c:pt>
                <c:pt idx="46615">
                  <c:v>8.3728649999999996E-7</c:v>
                </c:pt>
                <c:pt idx="46616">
                  <c:v>8.372474E-7</c:v>
                </c:pt>
                <c:pt idx="46617">
                  <c:v>8.3720830000000004E-7</c:v>
                </c:pt>
                <c:pt idx="46618">
                  <c:v>8.3716980000000004E-7</c:v>
                </c:pt>
                <c:pt idx="46619">
                  <c:v>8.3713220000000002E-7</c:v>
                </c:pt>
                <c:pt idx="46620">
                  <c:v>8.3709599999999999E-7</c:v>
                </c:pt>
                <c:pt idx="46621">
                  <c:v>8.3706130000000001E-7</c:v>
                </c:pt>
                <c:pt idx="46622">
                  <c:v>8.3706300000000004E-7</c:v>
                </c:pt>
                <c:pt idx="46623">
                  <c:v>8.3702389999999997E-7</c:v>
                </c:pt>
                <c:pt idx="46624">
                  <c:v>8.369843E-7</c:v>
                </c:pt>
                <c:pt idx="46625">
                  <c:v>8.3694499999999995E-7</c:v>
                </c:pt>
                <c:pt idx="46626">
                  <c:v>8.3690640000000001E-7</c:v>
                </c:pt>
                <c:pt idx="46627">
                  <c:v>8.3686890000000004E-7</c:v>
                </c:pt>
                <c:pt idx="46628">
                  <c:v>8.3683300000000004E-7</c:v>
                </c:pt>
                <c:pt idx="46629">
                  <c:v>8.3679859999999998E-7</c:v>
                </c:pt>
                <c:pt idx="46630">
                  <c:v>8.3680119999999999E-7</c:v>
                </c:pt>
                <c:pt idx="46631">
                  <c:v>8.367625E-7</c:v>
                </c:pt>
                <c:pt idx="46632">
                  <c:v>8.367233E-7</c:v>
                </c:pt>
                <c:pt idx="46633">
                  <c:v>8.3668420000000004E-7</c:v>
                </c:pt>
                <c:pt idx="46634">
                  <c:v>8.3664570000000004E-7</c:v>
                </c:pt>
                <c:pt idx="46635">
                  <c:v>8.366083E-7</c:v>
                </c:pt>
                <c:pt idx="46636">
                  <c:v>8.3657220000000002E-7</c:v>
                </c:pt>
                <c:pt idx="46637">
                  <c:v>8.3653770000000002E-7</c:v>
                </c:pt>
                <c:pt idx="46638">
                  <c:v>8.3650490000000005E-7</c:v>
                </c:pt>
                <c:pt idx="46639">
                  <c:v>8.3650980000000003E-7</c:v>
                </c:pt>
                <c:pt idx="46640">
                  <c:v>8.3647159999999995E-7</c:v>
                </c:pt>
                <c:pt idx="46641">
                  <c:v>8.364325E-7</c:v>
                </c:pt>
                <c:pt idx="46642">
                  <c:v>8.3639329999999999E-7</c:v>
                </c:pt>
                <c:pt idx="46643">
                  <c:v>8.3635440000000002E-7</c:v>
                </c:pt>
                <c:pt idx="46644">
                  <c:v>8.3631620000000005E-7</c:v>
                </c:pt>
                <c:pt idx="46645">
                  <c:v>8.3627930000000002E-7</c:v>
                </c:pt>
                <c:pt idx="46646">
                  <c:v>8.362438E-7</c:v>
                </c:pt>
                <c:pt idx="46647">
                  <c:v>8.3620989999999995E-7</c:v>
                </c:pt>
                <c:pt idx="46648">
                  <c:v>8.3617759999999999E-7</c:v>
                </c:pt>
                <c:pt idx="46649">
                  <c:v>8.3618369999999999E-7</c:v>
                </c:pt>
                <c:pt idx="46650">
                  <c:v>8.3614559999999995E-7</c:v>
                </c:pt>
                <c:pt idx="46651">
                  <c:v>8.361065E-7</c:v>
                </c:pt>
                <c:pt idx="46652">
                  <c:v>8.3606710000000001E-7</c:v>
                </c:pt>
                <c:pt idx="46653">
                  <c:v>8.3602790000000001E-7</c:v>
                </c:pt>
                <c:pt idx="46654">
                  <c:v>8.3598950000000005E-7</c:v>
                </c:pt>
                <c:pt idx="46655">
                  <c:v>8.359523E-7</c:v>
                </c:pt>
                <c:pt idx="46656">
                  <c:v>8.3591659999999999E-7</c:v>
                </c:pt>
                <c:pt idx="46657">
                  <c:v>8.3588270000000004E-7</c:v>
                </c:pt>
                <c:pt idx="46658">
                  <c:v>8.3585030000000004E-7</c:v>
                </c:pt>
                <c:pt idx="46659">
                  <c:v>8.3585730000000002E-7</c:v>
                </c:pt>
                <c:pt idx="46660">
                  <c:v>8.3581910000000005E-7</c:v>
                </c:pt>
                <c:pt idx="46661">
                  <c:v>8.3578010000000003E-7</c:v>
                </c:pt>
                <c:pt idx="46662">
                  <c:v>8.3574070000000004E-7</c:v>
                </c:pt>
                <c:pt idx="46663">
                  <c:v>8.3570150000000004E-7</c:v>
                </c:pt>
                <c:pt idx="46664">
                  <c:v>8.3566300000000004E-7</c:v>
                </c:pt>
                <c:pt idx="46665">
                  <c:v>8.3562579999999998E-7</c:v>
                </c:pt>
                <c:pt idx="46666">
                  <c:v>8.3559000000000003E-7</c:v>
                </c:pt>
                <c:pt idx="46667">
                  <c:v>8.3555579999999996E-7</c:v>
                </c:pt>
                <c:pt idx="46668">
                  <c:v>8.3552319999999997E-7</c:v>
                </c:pt>
                <c:pt idx="46669">
                  <c:v>8.3549219999999996E-7</c:v>
                </c:pt>
                <c:pt idx="46670">
                  <c:v>8.355012E-7</c:v>
                </c:pt>
                <c:pt idx="46671">
                  <c:v>8.3546339999999999E-7</c:v>
                </c:pt>
                <c:pt idx="46672">
                  <c:v>8.3542450000000002E-7</c:v>
                </c:pt>
                <c:pt idx="46673">
                  <c:v>8.3538499999999999E-7</c:v>
                </c:pt>
                <c:pt idx="46674">
                  <c:v>8.3534509999999999E-7</c:v>
                </c:pt>
                <c:pt idx="46675">
                  <c:v>8.3530600000000003E-7</c:v>
                </c:pt>
                <c:pt idx="46676">
                  <c:v>8.3526789999999999E-7</c:v>
                </c:pt>
                <c:pt idx="46677">
                  <c:v>8.3523110000000002E-7</c:v>
                </c:pt>
                <c:pt idx="46678">
                  <c:v>8.3519599999999996E-7</c:v>
                </c:pt>
                <c:pt idx="46679">
                  <c:v>8.3516269999999997E-7</c:v>
                </c:pt>
                <c:pt idx="46680">
                  <c:v>8.3513110000000001E-7</c:v>
                </c:pt>
                <c:pt idx="46681">
                  <c:v>8.3510090000000004E-7</c:v>
                </c:pt>
                <c:pt idx="46682">
                  <c:v>8.3511170000000004E-7</c:v>
                </c:pt>
                <c:pt idx="46683">
                  <c:v>8.3507430000000001E-7</c:v>
                </c:pt>
                <c:pt idx="46684">
                  <c:v>8.3503529999999999E-7</c:v>
                </c:pt>
                <c:pt idx="46685">
                  <c:v>8.3499550000000003E-7</c:v>
                </c:pt>
                <c:pt idx="46686">
                  <c:v>8.3495560000000003E-7</c:v>
                </c:pt>
                <c:pt idx="46687">
                  <c:v>8.3491599999999996E-7</c:v>
                </c:pt>
                <c:pt idx="46688">
                  <c:v>8.3487740000000001E-7</c:v>
                </c:pt>
                <c:pt idx="46689">
                  <c:v>8.3484010000000002E-7</c:v>
                </c:pt>
                <c:pt idx="46690">
                  <c:v>8.3480440000000001E-7</c:v>
                </c:pt>
                <c:pt idx="46691">
                  <c:v>8.3477049999999996E-7</c:v>
                </c:pt>
                <c:pt idx="46692">
                  <c:v>8.3473830000000005E-7</c:v>
                </c:pt>
                <c:pt idx="46693">
                  <c:v>8.3470739999999998E-7</c:v>
                </c:pt>
                <c:pt idx="46694">
                  <c:v>8.3471810000000004E-7</c:v>
                </c:pt>
                <c:pt idx="46695">
                  <c:v>8.3468080000000005E-7</c:v>
                </c:pt>
                <c:pt idx="46696">
                  <c:v>8.3464209999999996E-7</c:v>
                </c:pt>
                <c:pt idx="46697">
                  <c:v>8.3460249999999999E-7</c:v>
                </c:pt>
                <c:pt idx="46698">
                  <c:v>8.3456270000000003E-7</c:v>
                </c:pt>
                <c:pt idx="46699">
                  <c:v>8.3452339999999998E-7</c:v>
                </c:pt>
                <c:pt idx="46700">
                  <c:v>8.3448509999999996E-7</c:v>
                </c:pt>
                <c:pt idx="46701">
                  <c:v>8.3444799999999996E-7</c:v>
                </c:pt>
                <c:pt idx="46702">
                  <c:v>8.3441270000000002E-7</c:v>
                </c:pt>
                <c:pt idx="46703">
                  <c:v>8.3437920000000005E-7</c:v>
                </c:pt>
                <c:pt idx="46704">
                  <c:v>8.343474E-7</c:v>
                </c:pt>
                <c:pt idx="46705">
                  <c:v>8.3431700000000005E-7</c:v>
                </c:pt>
                <c:pt idx="46706">
                  <c:v>8.3428769999999996E-7</c:v>
                </c:pt>
                <c:pt idx="46707">
                  <c:v>8.3425909999999997E-7</c:v>
                </c:pt>
                <c:pt idx="46708">
                  <c:v>8.3423049999999999E-7</c:v>
                </c:pt>
                <c:pt idx="46709">
                  <c:v>8.3420150000000003E-7</c:v>
                </c:pt>
                <c:pt idx="46710">
                  <c:v>8.3417199999999996E-7</c:v>
                </c:pt>
                <c:pt idx="46711">
                  <c:v>8.3414160000000001E-7</c:v>
                </c:pt>
                <c:pt idx="46712">
                  <c:v>8.3411020000000003E-7</c:v>
                </c:pt>
                <c:pt idx="46713">
                  <c:v>8.3407800000000001E-7</c:v>
                </c:pt>
                <c:pt idx="46714">
                  <c:v>8.3404499999999995E-7</c:v>
                </c:pt>
                <c:pt idx="46715">
                  <c:v>8.3401140000000004E-7</c:v>
                </c:pt>
                <c:pt idx="46716">
                  <c:v>8.3397730000000001E-7</c:v>
                </c:pt>
                <c:pt idx="46717">
                  <c:v>8.3394299999999999E-7</c:v>
                </c:pt>
                <c:pt idx="46718">
                  <c:v>8.3390860000000004E-7</c:v>
                </c:pt>
                <c:pt idx="46719">
                  <c:v>8.3387430000000002E-7</c:v>
                </c:pt>
                <c:pt idx="46720">
                  <c:v>8.3384019999999999E-7</c:v>
                </c:pt>
                <c:pt idx="46721">
                  <c:v>8.3380639999999999E-7</c:v>
                </c:pt>
                <c:pt idx="46722">
                  <c:v>8.3377299999999996E-7</c:v>
                </c:pt>
                <c:pt idx="46723">
                  <c:v>8.3374E-7</c:v>
                </c:pt>
                <c:pt idx="46724">
                  <c:v>8.3370740000000001E-7</c:v>
                </c:pt>
                <c:pt idx="46725">
                  <c:v>8.3367519999999999E-7</c:v>
                </c:pt>
                <c:pt idx="46726">
                  <c:v>8.3364319999999995E-7</c:v>
                </c:pt>
                <c:pt idx="46727">
                  <c:v>8.3361140000000001E-7</c:v>
                </c:pt>
                <c:pt idx="46728">
                  <c:v>8.335797E-7</c:v>
                </c:pt>
                <c:pt idx="46729">
                  <c:v>8.3354799999999999E-7</c:v>
                </c:pt>
                <c:pt idx="46730">
                  <c:v>8.3351620000000005E-7</c:v>
                </c:pt>
                <c:pt idx="46731">
                  <c:v>8.3348429999999995E-7</c:v>
                </c:pt>
                <c:pt idx="46732">
                  <c:v>8.3345219999999998E-7</c:v>
                </c:pt>
                <c:pt idx="46733">
                  <c:v>8.3341990000000002E-7</c:v>
                </c:pt>
                <c:pt idx="46734">
                  <c:v>8.3338739999999997E-7</c:v>
                </c:pt>
                <c:pt idx="46735">
                  <c:v>8.3335470000000004E-7</c:v>
                </c:pt>
                <c:pt idx="46736">
                  <c:v>8.3332189999999996E-7</c:v>
                </c:pt>
                <c:pt idx="46737">
                  <c:v>8.332889E-7</c:v>
                </c:pt>
                <c:pt idx="46738">
                  <c:v>8.3325590000000004E-7</c:v>
                </c:pt>
                <c:pt idx="46739">
                  <c:v>8.3322289999999998E-7</c:v>
                </c:pt>
                <c:pt idx="46740">
                  <c:v>8.3318990000000002E-7</c:v>
                </c:pt>
                <c:pt idx="46741">
                  <c:v>8.3315689999999996E-7</c:v>
                </c:pt>
                <c:pt idx="46742">
                  <c:v>8.3312400000000004E-7</c:v>
                </c:pt>
                <c:pt idx="46743">
                  <c:v>8.3309130000000001E-7</c:v>
                </c:pt>
                <c:pt idx="46744">
                  <c:v>8.3305859999999997E-7</c:v>
                </c:pt>
                <c:pt idx="46745">
                  <c:v>8.3302599999999998E-7</c:v>
                </c:pt>
                <c:pt idx="46746">
                  <c:v>8.3299350000000004E-7</c:v>
                </c:pt>
                <c:pt idx="46747">
                  <c:v>8.3296110000000004E-7</c:v>
                </c:pt>
                <c:pt idx="46748">
                  <c:v>8.3292879999999997E-7</c:v>
                </c:pt>
                <c:pt idx="46749">
                  <c:v>8.3289639999999996E-7</c:v>
                </c:pt>
                <c:pt idx="46750">
                  <c:v>8.328641E-7</c:v>
                </c:pt>
                <c:pt idx="46751">
                  <c:v>8.3283180000000004E-7</c:v>
                </c:pt>
                <c:pt idx="46752">
                  <c:v>8.3279940000000004E-7</c:v>
                </c:pt>
                <c:pt idx="46753">
                  <c:v>8.3276700000000003E-7</c:v>
                </c:pt>
                <c:pt idx="46754">
                  <c:v>8.3273460000000003E-7</c:v>
                </c:pt>
                <c:pt idx="46755">
                  <c:v>8.3270209999999998E-7</c:v>
                </c:pt>
                <c:pt idx="46756">
                  <c:v>8.3266949999999999E-7</c:v>
                </c:pt>
                <c:pt idx="46757">
                  <c:v>8.326369E-7</c:v>
                </c:pt>
                <c:pt idx="46758">
                  <c:v>8.3260430000000001E-7</c:v>
                </c:pt>
                <c:pt idx="46759">
                  <c:v>8.3257159999999998E-7</c:v>
                </c:pt>
                <c:pt idx="46760">
                  <c:v>8.3253890000000005E-7</c:v>
                </c:pt>
                <c:pt idx="46761">
                  <c:v>8.3250620000000001E-7</c:v>
                </c:pt>
                <c:pt idx="46762">
                  <c:v>8.3247360000000003E-7</c:v>
                </c:pt>
                <c:pt idx="46763">
                  <c:v>8.3244089999999999E-7</c:v>
                </c:pt>
                <c:pt idx="46764">
                  <c:v>8.324083E-7</c:v>
                </c:pt>
                <c:pt idx="46765">
                  <c:v>8.3237579999999995E-7</c:v>
                </c:pt>
                <c:pt idx="46766">
                  <c:v>8.3234319999999996E-7</c:v>
                </c:pt>
                <c:pt idx="46767">
                  <c:v>8.3231070000000002E-7</c:v>
                </c:pt>
                <c:pt idx="46768">
                  <c:v>8.3227819999999997E-7</c:v>
                </c:pt>
                <c:pt idx="46769">
                  <c:v>8.3224579999999996E-7</c:v>
                </c:pt>
                <c:pt idx="46770">
                  <c:v>8.3221330000000002E-7</c:v>
                </c:pt>
                <c:pt idx="46771">
                  <c:v>8.3218090000000001E-7</c:v>
                </c:pt>
                <c:pt idx="46772">
                  <c:v>8.3214850000000001E-7</c:v>
                </c:pt>
                <c:pt idx="46773">
                  <c:v>8.321161E-7</c:v>
                </c:pt>
                <c:pt idx="46774">
                  <c:v>8.3208359999999995E-7</c:v>
                </c:pt>
                <c:pt idx="46775">
                  <c:v>8.3205119999999995E-7</c:v>
                </c:pt>
                <c:pt idx="46776">
                  <c:v>8.320187E-7</c:v>
                </c:pt>
                <c:pt idx="46777">
                  <c:v>8.3198619999999995E-7</c:v>
                </c:pt>
                <c:pt idx="46778">
                  <c:v>8.3195370000000001E-7</c:v>
                </c:pt>
                <c:pt idx="46779">
                  <c:v>8.3192119999999996E-7</c:v>
                </c:pt>
                <c:pt idx="46780">
                  <c:v>8.3188859999999997E-7</c:v>
                </c:pt>
                <c:pt idx="46781">
                  <c:v>8.3185599999999998E-7</c:v>
                </c:pt>
                <c:pt idx="46782">
                  <c:v>8.3182350000000004E-7</c:v>
                </c:pt>
                <c:pt idx="46783">
                  <c:v>8.3179090000000005E-7</c:v>
                </c:pt>
                <c:pt idx="46784">
                  <c:v>8.3175829999999995E-7</c:v>
                </c:pt>
                <c:pt idx="46785">
                  <c:v>8.3172569999999996E-7</c:v>
                </c:pt>
                <c:pt idx="46786">
                  <c:v>8.3169320000000002E-7</c:v>
                </c:pt>
                <c:pt idx="46787">
                  <c:v>8.3166069999999997E-7</c:v>
                </c:pt>
                <c:pt idx="46788">
                  <c:v>8.3162820000000002E-7</c:v>
                </c:pt>
                <c:pt idx="46789">
                  <c:v>8.3159580000000002E-7</c:v>
                </c:pt>
                <c:pt idx="46790">
                  <c:v>8.3156340000000001E-7</c:v>
                </c:pt>
                <c:pt idx="46791">
                  <c:v>8.3153100000000001E-7</c:v>
                </c:pt>
                <c:pt idx="46792">
                  <c:v>8.314986E-7</c:v>
                </c:pt>
                <c:pt idx="46793">
                  <c:v>8.314662E-7</c:v>
                </c:pt>
                <c:pt idx="46794">
                  <c:v>8.3143369999999995E-7</c:v>
                </c:pt>
                <c:pt idx="46795">
                  <c:v>8.3140130000000005E-7</c:v>
                </c:pt>
                <c:pt idx="46796">
                  <c:v>8.3136890000000005E-7</c:v>
                </c:pt>
                <c:pt idx="46797">
                  <c:v>8.313364E-7</c:v>
                </c:pt>
                <c:pt idx="46798">
                  <c:v>8.3130380000000001E-7</c:v>
                </c:pt>
                <c:pt idx="46799">
                  <c:v>8.3127129999999996E-7</c:v>
                </c:pt>
                <c:pt idx="46800">
                  <c:v>8.3123869999999997E-7</c:v>
                </c:pt>
                <c:pt idx="46801">
                  <c:v>8.3120620000000002E-7</c:v>
                </c:pt>
                <c:pt idx="46802">
                  <c:v>8.3117349999999999E-7</c:v>
                </c:pt>
                <c:pt idx="46803">
                  <c:v>8.311409E-7</c:v>
                </c:pt>
                <c:pt idx="46804">
                  <c:v>8.3110830000000001E-7</c:v>
                </c:pt>
                <c:pt idx="46805">
                  <c:v>8.3107570000000002E-7</c:v>
                </c:pt>
                <c:pt idx="46806">
                  <c:v>8.3104310000000003E-7</c:v>
                </c:pt>
                <c:pt idx="46807">
                  <c:v>8.3101050000000004E-7</c:v>
                </c:pt>
                <c:pt idx="46808">
                  <c:v>8.3097799999999999E-7</c:v>
                </c:pt>
                <c:pt idx="46809">
                  <c:v>8.3094550000000005E-7</c:v>
                </c:pt>
                <c:pt idx="46810">
                  <c:v>8.30913E-7</c:v>
                </c:pt>
                <c:pt idx="46811">
                  <c:v>8.3088059999999999E-7</c:v>
                </c:pt>
                <c:pt idx="46812">
                  <c:v>8.3084830000000003E-7</c:v>
                </c:pt>
                <c:pt idx="46813">
                  <c:v>8.3081599999999997E-7</c:v>
                </c:pt>
                <c:pt idx="46814">
                  <c:v>8.3078370000000001E-7</c:v>
                </c:pt>
                <c:pt idx="46815">
                  <c:v>8.3075140000000005E-7</c:v>
                </c:pt>
                <c:pt idx="46816">
                  <c:v>8.3071929999999997E-7</c:v>
                </c:pt>
                <c:pt idx="46817">
                  <c:v>8.3068710000000005E-7</c:v>
                </c:pt>
                <c:pt idx="46818">
                  <c:v>8.3065490000000003E-7</c:v>
                </c:pt>
                <c:pt idx="46819">
                  <c:v>8.3062259999999996E-7</c:v>
                </c:pt>
                <c:pt idx="46820">
                  <c:v>8.3059040000000005E-7</c:v>
                </c:pt>
                <c:pt idx="46821">
                  <c:v>8.3055820000000003E-7</c:v>
                </c:pt>
                <c:pt idx="46822">
                  <c:v>8.3052589999999996E-7</c:v>
                </c:pt>
                <c:pt idx="46823">
                  <c:v>8.3049349999999996E-7</c:v>
                </c:pt>
                <c:pt idx="46824">
                  <c:v>8.3046109999999995E-7</c:v>
                </c:pt>
                <c:pt idx="46825">
                  <c:v>8.3042869999999995E-7</c:v>
                </c:pt>
                <c:pt idx="46826">
                  <c:v>8.3039609999999996E-7</c:v>
                </c:pt>
                <c:pt idx="46827">
                  <c:v>8.3036360000000001E-7</c:v>
                </c:pt>
                <c:pt idx="46828">
                  <c:v>8.3033100000000003E-7</c:v>
                </c:pt>
                <c:pt idx="46829">
                  <c:v>8.3029840000000004E-7</c:v>
                </c:pt>
                <c:pt idx="46830">
                  <c:v>8.3026580000000005E-7</c:v>
                </c:pt>
                <c:pt idx="46831">
                  <c:v>8.3023319999999995E-7</c:v>
                </c:pt>
                <c:pt idx="46832">
                  <c:v>8.3020059999999996E-7</c:v>
                </c:pt>
                <c:pt idx="46833">
                  <c:v>8.3016799999999997E-7</c:v>
                </c:pt>
                <c:pt idx="46834">
                  <c:v>8.3013539999999998E-7</c:v>
                </c:pt>
                <c:pt idx="46835">
                  <c:v>8.3010290000000004E-7</c:v>
                </c:pt>
                <c:pt idx="46836">
                  <c:v>8.3007050000000003E-7</c:v>
                </c:pt>
                <c:pt idx="46837">
                  <c:v>8.3003810000000003E-7</c:v>
                </c:pt>
                <c:pt idx="46838">
                  <c:v>8.3000570000000002E-7</c:v>
                </c:pt>
                <c:pt idx="46839">
                  <c:v>8.2997339999999996E-7</c:v>
                </c:pt>
                <c:pt idx="46840">
                  <c:v>8.299411E-7</c:v>
                </c:pt>
                <c:pt idx="46841">
                  <c:v>8.2990889999999998E-7</c:v>
                </c:pt>
                <c:pt idx="46842">
                  <c:v>8.2987660000000002E-7</c:v>
                </c:pt>
                <c:pt idx="46843">
                  <c:v>8.298444E-7</c:v>
                </c:pt>
                <c:pt idx="46844">
                  <c:v>8.2981219999999998E-7</c:v>
                </c:pt>
                <c:pt idx="46845">
                  <c:v>8.2977999999999996E-7</c:v>
                </c:pt>
                <c:pt idx="46846">
                  <c:v>8.297477E-7</c:v>
                </c:pt>
                <c:pt idx="46847">
                  <c:v>8.2971549999999998E-7</c:v>
                </c:pt>
                <c:pt idx="46848">
                  <c:v>8.2968309999999997E-7</c:v>
                </c:pt>
                <c:pt idx="46849">
                  <c:v>8.2965080000000001E-7</c:v>
                </c:pt>
                <c:pt idx="46850">
                  <c:v>8.2961840000000001E-7</c:v>
                </c:pt>
                <c:pt idx="46851">
                  <c:v>8.2958589999999996E-7</c:v>
                </c:pt>
                <c:pt idx="46852">
                  <c:v>8.2955340000000001E-7</c:v>
                </c:pt>
                <c:pt idx="46853">
                  <c:v>8.2952089999999996E-7</c:v>
                </c:pt>
                <c:pt idx="46854">
                  <c:v>8.2948840000000002E-7</c:v>
                </c:pt>
                <c:pt idx="46855">
                  <c:v>8.2945580000000003E-7</c:v>
                </c:pt>
                <c:pt idx="46856">
                  <c:v>8.2942320000000004E-7</c:v>
                </c:pt>
                <c:pt idx="46857">
                  <c:v>8.2939069999999999E-7</c:v>
                </c:pt>
                <c:pt idx="46858">
                  <c:v>8.293581E-7</c:v>
                </c:pt>
                <c:pt idx="46859">
                  <c:v>8.2932559999999995E-7</c:v>
                </c:pt>
                <c:pt idx="46860">
                  <c:v>8.2929320000000005E-7</c:v>
                </c:pt>
                <c:pt idx="46861">
                  <c:v>8.2926080000000005E-7</c:v>
                </c:pt>
                <c:pt idx="46862">
                  <c:v>8.2922840000000004E-7</c:v>
                </c:pt>
                <c:pt idx="46863">
                  <c:v>8.2919620000000002E-7</c:v>
                </c:pt>
                <c:pt idx="46864">
                  <c:v>8.2916389999999995E-7</c:v>
                </c:pt>
                <c:pt idx="46865">
                  <c:v>8.2913170000000004E-7</c:v>
                </c:pt>
                <c:pt idx="46866">
                  <c:v>8.2909959999999996E-7</c:v>
                </c:pt>
                <c:pt idx="46867">
                  <c:v>8.2906740000000004E-7</c:v>
                </c:pt>
                <c:pt idx="46868">
                  <c:v>8.2903529999999996E-7</c:v>
                </c:pt>
                <c:pt idx="46869">
                  <c:v>8.2900319999999999E-7</c:v>
                </c:pt>
                <c:pt idx="46870">
                  <c:v>8.2897110000000001E-7</c:v>
                </c:pt>
                <c:pt idx="46871">
                  <c:v>8.2893889999999999E-7</c:v>
                </c:pt>
                <c:pt idx="46872">
                  <c:v>8.2890669999999997E-7</c:v>
                </c:pt>
                <c:pt idx="46873">
                  <c:v>8.2887449999999995E-7</c:v>
                </c:pt>
                <c:pt idx="46874">
                  <c:v>8.2884219999999999E-7</c:v>
                </c:pt>
                <c:pt idx="46875">
                  <c:v>8.2880999999999997E-7</c:v>
                </c:pt>
                <c:pt idx="46876">
                  <c:v>8.2877759999999996E-7</c:v>
                </c:pt>
                <c:pt idx="46877">
                  <c:v>8.2874519999999996E-7</c:v>
                </c:pt>
                <c:pt idx="46878">
                  <c:v>8.2871270000000001E-7</c:v>
                </c:pt>
                <c:pt idx="46879">
                  <c:v>8.2868019999999996E-7</c:v>
                </c:pt>
                <c:pt idx="46880">
                  <c:v>8.2864770000000002E-7</c:v>
                </c:pt>
                <c:pt idx="46881">
                  <c:v>8.2861519999999997E-7</c:v>
                </c:pt>
                <c:pt idx="46882">
                  <c:v>8.2858270000000003E-7</c:v>
                </c:pt>
                <c:pt idx="46883">
                  <c:v>8.2855010000000004E-7</c:v>
                </c:pt>
                <c:pt idx="46884">
                  <c:v>8.2851770000000003E-7</c:v>
                </c:pt>
                <c:pt idx="46885">
                  <c:v>8.2848519999999998E-7</c:v>
                </c:pt>
                <c:pt idx="46886">
                  <c:v>8.2845270000000004E-7</c:v>
                </c:pt>
                <c:pt idx="46887">
                  <c:v>8.2842030000000003E-7</c:v>
                </c:pt>
                <c:pt idx="46888">
                  <c:v>8.2838799999999997E-7</c:v>
                </c:pt>
                <c:pt idx="46889">
                  <c:v>8.2835559999999996E-7</c:v>
                </c:pt>
                <c:pt idx="46890">
                  <c:v>8.283233E-7</c:v>
                </c:pt>
                <c:pt idx="46891">
                  <c:v>8.2829100000000004E-7</c:v>
                </c:pt>
                <c:pt idx="46892">
                  <c:v>8.2825880000000002E-7</c:v>
                </c:pt>
                <c:pt idx="46893">
                  <c:v>8.2822649999999996E-7</c:v>
                </c:pt>
                <c:pt idx="46894">
                  <c:v>8.2819430000000004E-7</c:v>
                </c:pt>
                <c:pt idx="46895">
                  <c:v>8.2816210000000002E-7</c:v>
                </c:pt>
                <c:pt idx="46896">
                  <c:v>8.281299E-7</c:v>
                </c:pt>
                <c:pt idx="46897">
                  <c:v>8.2809760000000004E-7</c:v>
                </c:pt>
                <c:pt idx="46898">
                  <c:v>8.2806540000000002E-7</c:v>
                </c:pt>
                <c:pt idx="46899">
                  <c:v>8.280332E-7</c:v>
                </c:pt>
                <c:pt idx="46900">
                  <c:v>8.2800090000000004E-7</c:v>
                </c:pt>
                <c:pt idx="46901">
                  <c:v>8.2796870000000002E-7</c:v>
                </c:pt>
                <c:pt idx="46902">
                  <c:v>8.2793639999999995E-7</c:v>
                </c:pt>
                <c:pt idx="46903">
                  <c:v>8.2790409999999999E-7</c:v>
                </c:pt>
                <c:pt idx="46904">
                  <c:v>8.2787180000000003E-7</c:v>
                </c:pt>
                <c:pt idx="46905">
                  <c:v>8.2783949999999997E-7</c:v>
                </c:pt>
                <c:pt idx="46906">
                  <c:v>8.2780720000000001E-7</c:v>
                </c:pt>
                <c:pt idx="46907">
                  <c:v>8.2777490000000005E-7</c:v>
                </c:pt>
                <c:pt idx="46908">
                  <c:v>8.2774270000000003E-7</c:v>
                </c:pt>
                <c:pt idx="46909">
                  <c:v>8.2771039999999996E-7</c:v>
                </c:pt>
                <c:pt idx="46910">
                  <c:v>8.2767820000000005E-7</c:v>
                </c:pt>
                <c:pt idx="46911">
                  <c:v>8.2764600000000002E-7</c:v>
                </c:pt>
                <c:pt idx="46912">
                  <c:v>8.276138E-7</c:v>
                </c:pt>
                <c:pt idx="46913">
                  <c:v>8.2758159999999998E-7</c:v>
                </c:pt>
                <c:pt idx="46914">
                  <c:v>8.2754950000000001E-7</c:v>
                </c:pt>
                <c:pt idx="46915">
                  <c:v>8.2751729999999999E-7</c:v>
                </c:pt>
                <c:pt idx="46916">
                  <c:v>8.2748520000000001E-7</c:v>
                </c:pt>
                <c:pt idx="46917">
                  <c:v>8.2745310000000004E-7</c:v>
                </c:pt>
                <c:pt idx="46918">
                  <c:v>8.2742090000000002E-7</c:v>
                </c:pt>
                <c:pt idx="46919">
                  <c:v>8.2738880000000004E-7</c:v>
                </c:pt>
                <c:pt idx="46920">
                  <c:v>8.2735660000000002E-7</c:v>
                </c:pt>
                <c:pt idx="46921">
                  <c:v>8.273244E-7</c:v>
                </c:pt>
                <c:pt idx="46922">
                  <c:v>8.2729219999999998E-7</c:v>
                </c:pt>
                <c:pt idx="46923">
                  <c:v>8.2725990000000002E-7</c:v>
                </c:pt>
                <c:pt idx="46924">
                  <c:v>8.272277E-7</c:v>
                </c:pt>
                <c:pt idx="46925">
                  <c:v>8.2719540000000004E-7</c:v>
                </c:pt>
                <c:pt idx="46926">
                  <c:v>8.2716309999999997E-7</c:v>
                </c:pt>
                <c:pt idx="46927">
                  <c:v>8.2713080000000001E-7</c:v>
                </c:pt>
                <c:pt idx="46928">
                  <c:v>8.2709859999999999E-7</c:v>
                </c:pt>
                <c:pt idx="46929">
                  <c:v>8.2706630000000003E-7</c:v>
                </c:pt>
                <c:pt idx="46930">
                  <c:v>8.2703399999999997E-7</c:v>
                </c:pt>
                <c:pt idx="46931">
                  <c:v>8.2700180000000005E-7</c:v>
                </c:pt>
                <c:pt idx="46932">
                  <c:v>8.2696960000000003E-7</c:v>
                </c:pt>
                <c:pt idx="46933">
                  <c:v>8.2693749999999995E-7</c:v>
                </c:pt>
                <c:pt idx="46934">
                  <c:v>8.2690530000000003E-7</c:v>
                </c:pt>
                <c:pt idx="46935">
                  <c:v>8.2687319999999995E-7</c:v>
                </c:pt>
                <c:pt idx="46936">
                  <c:v>8.2684100000000004E-7</c:v>
                </c:pt>
                <c:pt idx="46937">
                  <c:v>8.2680889999999996E-7</c:v>
                </c:pt>
                <c:pt idx="46938">
                  <c:v>8.2677670000000004E-7</c:v>
                </c:pt>
                <c:pt idx="46939">
                  <c:v>8.2674450000000002E-7</c:v>
                </c:pt>
                <c:pt idx="46940">
                  <c:v>8.267123E-7</c:v>
                </c:pt>
                <c:pt idx="46941">
                  <c:v>8.2668009999999998E-7</c:v>
                </c:pt>
                <c:pt idx="46942">
                  <c:v>8.2664780000000002E-7</c:v>
                </c:pt>
                <c:pt idx="46943">
                  <c:v>8.2661540000000002E-7</c:v>
                </c:pt>
                <c:pt idx="46944">
                  <c:v>8.2658309999999995E-7</c:v>
                </c:pt>
                <c:pt idx="46945">
                  <c:v>8.2655060000000001E-7</c:v>
                </c:pt>
                <c:pt idx="46946">
                  <c:v>8.265182E-7</c:v>
                </c:pt>
                <c:pt idx="46947">
                  <c:v>8.2648569999999995E-7</c:v>
                </c:pt>
                <c:pt idx="46948">
                  <c:v>8.2645320000000001E-7</c:v>
                </c:pt>
                <c:pt idx="46949">
                  <c:v>8.264208E-7</c:v>
                </c:pt>
                <c:pt idx="46950">
                  <c:v>8.2638829999999995E-7</c:v>
                </c:pt>
                <c:pt idx="46951">
                  <c:v>8.2635590000000005E-7</c:v>
                </c:pt>
                <c:pt idx="46952">
                  <c:v>8.2632359999999999E-7</c:v>
                </c:pt>
                <c:pt idx="46953">
                  <c:v>8.2629130000000003E-7</c:v>
                </c:pt>
                <c:pt idx="46954">
                  <c:v>8.2625910000000001E-7</c:v>
                </c:pt>
                <c:pt idx="46955">
                  <c:v>8.2622700000000003E-7</c:v>
                </c:pt>
                <c:pt idx="46956">
                  <c:v>8.2619499999999999E-7</c:v>
                </c:pt>
                <c:pt idx="46957">
                  <c:v>8.2616299999999996E-7</c:v>
                </c:pt>
                <c:pt idx="46958">
                  <c:v>8.2613120000000001E-7</c:v>
                </c:pt>
                <c:pt idx="46959">
                  <c:v>8.2609939999999996E-7</c:v>
                </c:pt>
                <c:pt idx="46960">
                  <c:v>8.2606760000000001E-7</c:v>
                </c:pt>
                <c:pt idx="46961">
                  <c:v>8.2603590000000001E-7</c:v>
                </c:pt>
                <c:pt idx="46962">
                  <c:v>8.2600409999999996E-7</c:v>
                </c:pt>
                <c:pt idx="46963">
                  <c:v>8.2597239999999995E-7</c:v>
                </c:pt>
                <c:pt idx="46964">
                  <c:v>8.2594070000000005E-7</c:v>
                </c:pt>
                <c:pt idx="46965">
                  <c:v>8.2590879999999995E-7</c:v>
                </c:pt>
                <c:pt idx="46966">
                  <c:v>8.25877E-7</c:v>
                </c:pt>
                <c:pt idx="46967">
                  <c:v>8.2584499999999997E-7</c:v>
                </c:pt>
                <c:pt idx="46968">
                  <c:v>8.2581300000000004E-7</c:v>
                </c:pt>
                <c:pt idx="46969">
                  <c:v>8.2578080000000002E-7</c:v>
                </c:pt>
                <c:pt idx="46970">
                  <c:v>8.257486E-7</c:v>
                </c:pt>
                <c:pt idx="46971">
                  <c:v>8.2571630000000004E-7</c:v>
                </c:pt>
                <c:pt idx="46972">
                  <c:v>8.2568390000000003E-7</c:v>
                </c:pt>
                <c:pt idx="46973">
                  <c:v>8.2565139999999998E-7</c:v>
                </c:pt>
                <c:pt idx="46974">
                  <c:v>8.2561890000000004E-7</c:v>
                </c:pt>
                <c:pt idx="46975">
                  <c:v>8.2558639999999999E-7</c:v>
                </c:pt>
                <c:pt idx="46976">
                  <c:v>8.2555390000000004E-7</c:v>
                </c:pt>
                <c:pt idx="46977">
                  <c:v>8.2552139999999999E-7</c:v>
                </c:pt>
                <c:pt idx="46978">
                  <c:v>8.2548899999999999E-7</c:v>
                </c:pt>
                <c:pt idx="46979">
                  <c:v>8.2545670000000003E-7</c:v>
                </c:pt>
                <c:pt idx="46980">
                  <c:v>8.2542439999999996E-7</c:v>
                </c:pt>
                <c:pt idx="46981">
                  <c:v>8.2539229999999999E-7</c:v>
                </c:pt>
                <c:pt idx="46982">
                  <c:v>8.2536029999999995E-7</c:v>
                </c:pt>
                <c:pt idx="46983">
                  <c:v>8.2532830000000002E-7</c:v>
                </c:pt>
                <c:pt idx="46984">
                  <c:v>8.2529649999999997E-7</c:v>
                </c:pt>
                <c:pt idx="46985">
                  <c:v>8.2526420000000001E-7</c:v>
                </c:pt>
                <c:pt idx="46986">
                  <c:v>8.2523260000000005E-7</c:v>
                </c:pt>
                <c:pt idx="46987">
                  <c:v>8.2520090000000004E-7</c:v>
                </c:pt>
                <c:pt idx="46988">
                  <c:v>8.2516929999999997E-7</c:v>
                </c:pt>
                <c:pt idx="46989">
                  <c:v>8.2513759999999997E-7</c:v>
                </c:pt>
                <c:pt idx="46990">
                  <c:v>8.2510589999999996E-7</c:v>
                </c:pt>
                <c:pt idx="46991">
                  <c:v>8.2507410000000001E-7</c:v>
                </c:pt>
                <c:pt idx="46992">
                  <c:v>8.2504209999999998E-7</c:v>
                </c:pt>
                <c:pt idx="46993">
                  <c:v>8.2501010000000005E-7</c:v>
                </c:pt>
                <c:pt idx="46994">
                  <c:v>8.2497790000000002E-7</c:v>
                </c:pt>
                <c:pt idx="46995">
                  <c:v>8.2494559999999996E-7</c:v>
                </c:pt>
                <c:pt idx="46996">
                  <c:v>8.2491319999999995E-7</c:v>
                </c:pt>
                <c:pt idx="46997">
                  <c:v>8.2488059999999996E-7</c:v>
                </c:pt>
                <c:pt idx="46998">
                  <c:v>8.2484799999999998E-7</c:v>
                </c:pt>
                <c:pt idx="46999">
                  <c:v>8.2481530000000005E-7</c:v>
                </c:pt>
                <c:pt idx="47000">
                  <c:v>8.2478260000000001E-7</c:v>
                </c:pt>
                <c:pt idx="47001">
                  <c:v>8.2474989999999998E-7</c:v>
                </c:pt>
                <c:pt idx="47002">
                  <c:v>8.2471729999999999E-7</c:v>
                </c:pt>
                <c:pt idx="47003">
                  <c:v>8.246847E-7</c:v>
                </c:pt>
                <c:pt idx="47004">
                  <c:v>8.2465219999999995E-7</c:v>
                </c:pt>
                <c:pt idx="47005">
                  <c:v>8.2461989999999999E-7</c:v>
                </c:pt>
                <c:pt idx="47006">
                  <c:v>8.2458769999999997E-7</c:v>
                </c:pt>
                <c:pt idx="47007">
                  <c:v>8.2455570000000004E-7</c:v>
                </c:pt>
                <c:pt idx="47008">
                  <c:v>8.2452389999999999E-7</c:v>
                </c:pt>
                <c:pt idx="47009">
                  <c:v>8.2449219999999998E-7</c:v>
                </c:pt>
                <c:pt idx="47010">
                  <c:v>8.2446069999999996E-7</c:v>
                </c:pt>
                <c:pt idx="47011">
                  <c:v>8.2442929999999998E-7</c:v>
                </c:pt>
                <c:pt idx="47012">
                  <c:v>8.243979E-7</c:v>
                </c:pt>
                <c:pt idx="47013">
                  <c:v>8.2436670000000001E-7</c:v>
                </c:pt>
                <c:pt idx="47014">
                  <c:v>8.2433539999999997E-7</c:v>
                </c:pt>
                <c:pt idx="47015">
                  <c:v>8.2430419999999998E-7</c:v>
                </c:pt>
                <c:pt idx="47016">
                  <c:v>8.2427290000000005E-7</c:v>
                </c:pt>
                <c:pt idx="47017">
                  <c:v>8.2424149999999996E-7</c:v>
                </c:pt>
                <c:pt idx="47018">
                  <c:v>8.2421000000000005E-7</c:v>
                </c:pt>
                <c:pt idx="47019">
                  <c:v>8.2417830000000004E-7</c:v>
                </c:pt>
                <c:pt idx="47020">
                  <c:v>8.2414649999999999E-7</c:v>
                </c:pt>
                <c:pt idx="47021">
                  <c:v>8.2411449999999995E-7</c:v>
                </c:pt>
                <c:pt idx="47022">
                  <c:v>8.2408239999999998E-7</c:v>
                </c:pt>
                <c:pt idx="47023">
                  <c:v>8.2405010000000002E-7</c:v>
                </c:pt>
                <c:pt idx="47024">
                  <c:v>8.2401770000000001E-7</c:v>
                </c:pt>
                <c:pt idx="47025">
                  <c:v>8.2398519999999996E-7</c:v>
                </c:pt>
                <c:pt idx="47026">
                  <c:v>8.2395259999999997E-7</c:v>
                </c:pt>
                <c:pt idx="47027">
                  <c:v>8.2391999999999998E-7</c:v>
                </c:pt>
                <c:pt idx="47028">
                  <c:v>8.2388729999999995E-7</c:v>
                </c:pt>
                <c:pt idx="47029">
                  <c:v>8.2385469999999996E-7</c:v>
                </c:pt>
                <c:pt idx="47030">
                  <c:v>8.2382209999999997E-7</c:v>
                </c:pt>
                <c:pt idx="47031">
                  <c:v>8.2378960000000002E-7</c:v>
                </c:pt>
                <c:pt idx="47032">
                  <c:v>8.2375720000000002E-7</c:v>
                </c:pt>
                <c:pt idx="47033">
                  <c:v>8.23725E-7</c:v>
                </c:pt>
                <c:pt idx="47034">
                  <c:v>8.2369259999999999E-7</c:v>
                </c:pt>
                <c:pt idx="47035">
                  <c:v>8.2366059999999996E-7</c:v>
                </c:pt>
                <c:pt idx="47036">
                  <c:v>8.2362889999999995E-7</c:v>
                </c:pt>
                <c:pt idx="47037">
                  <c:v>8.2359720000000005E-7</c:v>
                </c:pt>
                <c:pt idx="47038">
                  <c:v>8.2356570000000003E-7</c:v>
                </c:pt>
                <c:pt idx="47039">
                  <c:v>8.2353420000000001E-7</c:v>
                </c:pt>
                <c:pt idx="47040">
                  <c:v>8.2350280000000003E-7</c:v>
                </c:pt>
                <c:pt idx="47041">
                  <c:v>8.2347130000000001E-7</c:v>
                </c:pt>
                <c:pt idx="47042">
                  <c:v>8.2343990000000003E-7</c:v>
                </c:pt>
                <c:pt idx="47043">
                  <c:v>8.2340829999999996E-7</c:v>
                </c:pt>
                <c:pt idx="47044">
                  <c:v>8.233767E-7</c:v>
                </c:pt>
                <c:pt idx="47045">
                  <c:v>8.2334490000000005E-7</c:v>
                </c:pt>
                <c:pt idx="47046">
                  <c:v>8.2331299999999996E-7</c:v>
                </c:pt>
                <c:pt idx="47047">
                  <c:v>8.2328100000000003E-7</c:v>
                </c:pt>
                <c:pt idx="47048">
                  <c:v>8.232488E-7</c:v>
                </c:pt>
                <c:pt idx="47049">
                  <c:v>8.2321650000000004E-7</c:v>
                </c:pt>
                <c:pt idx="47050">
                  <c:v>8.2318419999999998E-7</c:v>
                </c:pt>
                <c:pt idx="47051">
                  <c:v>8.2315170000000003E-7</c:v>
                </c:pt>
                <c:pt idx="47052">
                  <c:v>8.2311910000000005E-7</c:v>
                </c:pt>
                <c:pt idx="47053">
                  <c:v>8.230866E-7</c:v>
                </c:pt>
                <c:pt idx="47054">
                  <c:v>8.2305410000000005E-7</c:v>
                </c:pt>
                <c:pt idx="47055">
                  <c:v>8.2302149999999996E-7</c:v>
                </c:pt>
                <c:pt idx="47056">
                  <c:v>8.2298909999999995E-7</c:v>
                </c:pt>
                <c:pt idx="47057">
                  <c:v>8.2295679999999999E-7</c:v>
                </c:pt>
                <c:pt idx="47058">
                  <c:v>8.2292450000000003E-7</c:v>
                </c:pt>
                <c:pt idx="47059">
                  <c:v>8.2289249999999999E-7</c:v>
                </c:pt>
                <c:pt idx="47060">
                  <c:v>8.228606E-7</c:v>
                </c:pt>
                <c:pt idx="47061">
                  <c:v>8.2282879999999995E-7</c:v>
                </c:pt>
                <c:pt idx="47062">
                  <c:v>8.2279719999999999E-7</c:v>
                </c:pt>
                <c:pt idx="47063">
                  <c:v>8.2276569999999997E-7</c:v>
                </c:pt>
                <c:pt idx="47064">
                  <c:v>8.2273429999999999E-7</c:v>
                </c:pt>
                <c:pt idx="47065">
                  <c:v>8.227031E-7</c:v>
                </c:pt>
                <c:pt idx="47066">
                  <c:v>8.226719E-7</c:v>
                </c:pt>
                <c:pt idx="47067">
                  <c:v>8.2264070000000001E-7</c:v>
                </c:pt>
                <c:pt idx="47068">
                  <c:v>8.2260959999999996E-7</c:v>
                </c:pt>
                <c:pt idx="47069">
                  <c:v>8.2257839999999996E-7</c:v>
                </c:pt>
                <c:pt idx="47070">
                  <c:v>8.2254710000000003E-7</c:v>
                </c:pt>
                <c:pt idx="47071">
                  <c:v>8.2251579999999999E-7</c:v>
                </c:pt>
                <c:pt idx="47072">
                  <c:v>8.2248429999999997E-7</c:v>
                </c:pt>
                <c:pt idx="47073">
                  <c:v>8.2245279999999995E-7</c:v>
                </c:pt>
                <c:pt idx="47074">
                  <c:v>8.2242119999999999E-7</c:v>
                </c:pt>
                <c:pt idx="47075">
                  <c:v>8.2238940000000004E-7</c:v>
                </c:pt>
                <c:pt idx="47076">
                  <c:v>8.2235750000000005E-7</c:v>
                </c:pt>
                <c:pt idx="47077">
                  <c:v>8.2232550000000001E-7</c:v>
                </c:pt>
                <c:pt idx="47078">
                  <c:v>8.2229329999999999E-7</c:v>
                </c:pt>
                <c:pt idx="47079">
                  <c:v>8.2226120000000002E-7</c:v>
                </c:pt>
                <c:pt idx="47080">
                  <c:v>8.2222889999999995E-7</c:v>
                </c:pt>
                <c:pt idx="47081">
                  <c:v>8.2219650000000005E-7</c:v>
                </c:pt>
                <c:pt idx="47082">
                  <c:v>8.2216410000000005E-7</c:v>
                </c:pt>
                <c:pt idx="47083">
                  <c:v>8.2213179999999998E-7</c:v>
                </c:pt>
                <c:pt idx="47084">
                  <c:v>8.2209939999999998E-7</c:v>
                </c:pt>
                <c:pt idx="47085">
                  <c:v>8.2206670000000005E-7</c:v>
                </c:pt>
                <c:pt idx="47086">
                  <c:v>8.2203439999999998E-7</c:v>
                </c:pt>
                <c:pt idx="47087">
                  <c:v>8.2200219999999996E-7</c:v>
                </c:pt>
                <c:pt idx="47088">
                  <c:v>8.2197009999999999E-7</c:v>
                </c:pt>
                <c:pt idx="47089">
                  <c:v>8.2193789999999997E-7</c:v>
                </c:pt>
                <c:pt idx="47090">
                  <c:v>8.2190599999999997E-7</c:v>
                </c:pt>
                <c:pt idx="47091">
                  <c:v>8.2187400000000004E-7</c:v>
                </c:pt>
                <c:pt idx="47092">
                  <c:v>8.2184200000000001E-7</c:v>
                </c:pt>
                <c:pt idx="47093">
                  <c:v>8.218103E-7</c:v>
                </c:pt>
                <c:pt idx="47094">
                  <c:v>8.2177840000000001E-7</c:v>
                </c:pt>
                <c:pt idx="47095">
                  <c:v>8.2174659999999996E-7</c:v>
                </c:pt>
                <c:pt idx="47096">
                  <c:v>8.2171489999999995E-7</c:v>
                </c:pt>
                <c:pt idx="47097">
                  <c:v>8.2168299999999996E-7</c:v>
                </c:pt>
                <c:pt idx="47098">
                  <c:v>8.2165120000000001E-7</c:v>
                </c:pt>
                <c:pt idx="47099">
                  <c:v>8.2161950000000001E-7</c:v>
                </c:pt>
                <c:pt idx="47100">
                  <c:v>8.2158769999999996E-7</c:v>
                </c:pt>
                <c:pt idx="47101">
                  <c:v>8.2155579999999996E-7</c:v>
                </c:pt>
                <c:pt idx="47102">
                  <c:v>8.2152409999999996E-7</c:v>
                </c:pt>
                <c:pt idx="47103">
                  <c:v>8.2149230000000001E-7</c:v>
                </c:pt>
                <c:pt idx="47104">
                  <c:v>8.2146040000000002E-7</c:v>
                </c:pt>
                <c:pt idx="47105">
                  <c:v>8.2142859999999997E-7</c:v>
                </c:pt>
                <c:pt idx="47106">
                  <c:v>8.2139680000000002E-7</c:v>
                </c:pt>
                <c:pt idx="47107">
                  <c:v>8.2136479999999999E-7</c:v>
                </c:pt>
                <c:pt idx="47108">
                  <c:v>8.2133300000000004E-7</c:v>
                </c:pt>
                <c:pt idx="47109">
                  <c:v>8.2130119999999999E-7</c:v>
                </c:pt>
                <c:pt idx="47110">
                  <c:v>8.2126919999999995E-7</c:v>
                </c:pt>
                <c:pt idx="47111">
                  <c:v>8.2123750000000005E-7</c:v>
                </c:pt>
                <c:pt idx="47112">
                  <c:v>8.2120559999999995E-7</c:v>
                </c:pt>
                <c:pt idx="47113">
                  <c:v>8.2117369999999996E-7</c:v>
                </c:pt>
                <c:pt idx="47114">
                  <c:v>8.2114199999999996E-7</c:v>
                </c:pt>
                <c:pt idx="47115">
                  <c:v>8.2111020000000001E-7</c:v>
                </c:pt>
                <c:pt idx="47116">
                  <c:v>8.2107830000000002E-7</c:v>
                </c:pt>
                <c:pt idx="47117">
                  <c:v>8.2104669999999995E-7</c:v>
                </c:pt>
                <c:pt idx="47118">
                  <c:v>8.2101509999999999E-7</c:v>
                </c:pt>
                <c:pt idx="47119">
                  <c:v>8.2098330000000004E-7</c:v>
                </c:pt>
                <c:pt idx="47120">
                  <c:v>8.2095169999999998E-7</c:v>
                </c:pt>
                <c:pt idx="47121">
                  <c:v>8.2092010000000001E-7</c:v>
                </c:pt>
                <c:pt idx="47122">
                  <c:v>8.2088840000000001E-7</c:v>
                </c:pt>
                <c:pt idx="47123">
                  <c:v>8.2085689999999998E-7</c:v>
                </c:pt>
                <c:pt idx="47124">
                  <c:v>8.2082530000000002E-7</c:v>
                </c:pt>
                <c:pt idx="47125">
                  <c:v>8.2079349999999997E-7</c:v>
                </c:pt>
                <c:pt idx="47126">
                  <c:v>8.2076199999999995E-7</c:v>
                </c:pt>
                <c:pt idx="47127">
                  <c:v>8.2073039999999999E-7</c:v>
                </c:pt>
                <c:pt idx="47128">
                  <c:v>8.2069880000000002E-7</c:v>
                </c:pt>
                <c:pt idx="47129">
                  <c:v>8.206673E-7</c:v>
                </c:pt>
                <c:pt idx="47130">
                  <c:v>8.2063579999999998E-7</c:v>
                </c:pt>
                <c:pt idx="47131">
                  <c:v>8.2060420000000002E-7</c:v>
                </c:pt>
                <c:pt idx="47132">
                  <c:v>8.2057259999999995E-7</c:v>
                </c:pt>
                <c:pt idx="47133">
                  <c:v>8.2054110000000003E-7</c:v>
                </c:pt>
                <c:pt idx="47134">
                  <c:v>8.2050949999999997E-7</c:v>
                </c:pt>
                <c:pt idx="47135">
                  <c:v>8.204779E-7</c:v>
                </c:pt>
                <c:pt idx="47136">
                  <c:v>8.2044630000000004E-7</c:v>
                </c:pt>
                <c:pt idx="47137">
                  <c:v>8.2041449999999999E-7</c:v>
                </c:pt>
                <c:pt idx="47138">
                  <c:v>8.2038229999999997E-7</c:v>
                </c:pt>
                <c:pt idx="47139">
                  <c:v>8.2035050000000002E-7</c:v>
                </c:pt>
                <c:pt idx="47140">
                  <c:v>8.2031860000000003E-7</c:v>
                </c:pt>
                <c:pt idx="47141">
                  <c:v>8.202866E-7</c:v>
                </c:pt>
                <c:pt idx="47142">
                  <c:v>8.2025459999999996E-7</c:v>
                </c:pt>
                <c:pt idx="47143">
                  <c:v>8.2022249999999998E-7</c:v>
                </c:pt>
                <c:pt idx="47144">
                  <c:v>8.2019040000000001E-7</c:v>
                </c:pt>
                <c:pt idx="47145">
                  <c:v>8.2015780000000002E-7</c:v>
                </c:pt>
                <c:pt idx="47146">
                  <c:v>8.2012579999999998E-7</c:v>
                </c:pt>
                <c:pt idx="47147">
                  <c:v>8.2009359999999996E-7</c:v>
                </c:pt>
                <c:pt idx="47148">
                  <c:v>8.2006140000000005E-7</c:v>
                </c:pt>
                <c:pt idx="47149">
                  <c:v>8.2002940000000001E-7</c:v>
                </c:pt>
                <c:pt idx="47150">
                  <c:v>8.1999739999999998E-7</c:v>
                </c:pt>
                <c:pt idx="47151">
                  <c:v>8.1996519999999996E-7</c:v>
                </c:pt>
                <c:pt idx="47152">
                  <c:v>8.1993340000000001E-7</c:v>
                </c:pt>
                <c:pt idx="47153">
                  <c:v>8.199017E-7</c:v>
                </c:pt>
                <c:pt idx="47154">
                  <c:v>8.1986980000000001E-7</c:v>
                </c:pt>
                <c:pt idx="47155">
                  <c:v>8.1983820000000005E-7</c:v>
                </c:pt>
                <c:pt idx="47156">
                  <c:v>8.1980679999999997E-7</c:v>
                </c:pt>
                <c:pt idx="47157">
                  <c:v>8.1977530000000005E-7</c:v>
                </c:pt>
                <c:pt idx="47158">
                  <c:v>8.1974389999999997E-7</c:v>
                </c:pt>
                <c:pt idx="47159">
                  <c:v>8.1971280000000002E-7</c:v>
                </c:pt>
                <c:pt idx="47160">
                  <c:v>8.1968149999999998E-7</c:v>
                </c:pt>
                <c:pt idx="47161">
                  <c:v>8.196501E-7</c:v>
                </c:pt>
                <c:pt idx="47162">
                  <c:v>8.1961909999999999E-7</c:v>
                </c:pt>
                <c:pt idx="47163">
                  <c:v>8.1958779999999996E-7</c:v>
                </c:pt>
                <c:pt idx="47164">
                  <c:v>8.1955639999999998E-7</c:v>
                </c:pt>
                <c:pt idx="47165">
                  <c:v>8.1952510000000005E-7</c:v>
                </c:pt>
                <c:pt idx="47166">
                  <c:v>8.1949369999999996E-7</c:v>
                </c:pt>
                <c:pt idx="47167">
                  <c:v>8.1946199999999996E-7</c:v>
                </c:pt>
                <c:pt idx="47168">
                  <c:v>8.1943039999999999E-7</c:v>
                </c:pt>
                <c:pt idx="47169">
                  <c:v>8.1939869999999999E-7</c:v>
                </c:pt>
                <c:pt idx="47170">
                  <c:v>8.1936669999999995E-7</c:v>
                </c:pt>
                <c:pt idx="47171">
                  <c:v>8.1933479999999996E-7</c:v>
                </c:pt>
                <c:pt idx="47172">
                  <c:v>8.1930309999999995E-7</c:v>
                </c:pt>
                <c:pt idx="47173">
                  <c:v>8.1927090000000004E-7</c:v>
                </c:pt>
                <c:pt idx="47174">
                  <c:v>8.192389E-7</c:v>
                </c:pt>
                <c:pt idx="47175">
                  <c:v>8.192072E-7</c:v>
                </c:pt>
                <c:pt idx="47176">
                  <c:v>8.1917519999999996E-7</c:v>
                </c:pt>
                <c:pt idx="47177">
                  <c:v>8.1914340000000001E-7</c:v>
                </c:pt>
                <c:pt idx="47178">
                  <c:v>8.1911189999999999E-7</c:v>
                </c:pt>
                <c:pt idx="47179">
                  <c:v>8.1908019999999998E-7</c:v>
                </c:pt>
                <c:pt idx="47180">
                  <c:v>8.1904860000000002E-7</c:v>
                </c:pt>
                <c:pt idx="47181">
                  <c:v>8.1901740000000003E-7</c:v>
                </c:pt>
                <c:pt idx="47182">
                  <c:v>8.1898609999999999E-7</c:v>
                </c:pt>
                <c:pt idx="47183">
                  <c:v>8.1895470000000001E-7</c:v>
                </c:pt>
                <c:pt idx="47184">
                  <c:v>8.1892380000000005E-7</c:v>
                </c:pt>
                <c:pt idx="47185">
                  <c:v>8.1889289999999998E-7</c:v>
                </c:pt>
                <c:pt idx="47186">
                  <c:v>8.1886160000000005E-7</c:v>
                </c:pt>
                <c:pt idx="47187">
                  <c:v>8.1883069999999998E-7</c:v>
                </c:pt>
                <c:pt idx="47188">
                  <c:v>8.1879989999999995E-7</c:v>
                </c:pt>
                <c:pt idx="47189">
                  <c:v>8.1876840000000004E-7</c:v>
                </c:pt>
                <c:pt idx="47190">
                  <c:v>8.1873729999999998E-7</c:v>
                </c:pt>
                <c:pt idx="47191">
                  <c:v>8.1870579999999996E-7</c:v>
                </c:pt>
                <c:pt idx="47192">
                  <c:v>8.1867389999999997E-7</c:v>
                </c:pt>
                <c:pt idx="47193">
                  <c:v>8.1864230000000001E-7</c:v>
                </c:pt>
                <c:pt idx="47194">
                  <c:v>8.1861070000000005E-7</c:v>
                </c:pt>
                <c:pt idx="47195">
                  <c:v>8.1857839999999998E-7</c:v>
                </c:pt>
                <c:pt idx="47196">
                  <c:v>8.1854619999999996E-7</c:v>
                </c:pt>
                <c:pt idx="47197">
                  <c:v>8.1851420000000003E-7</c:v>
                </c:pt>
                <c:pt idx="47198">
                  <c:v>8.1848160000000004E-7</c:v>
                </c:pt>
                <c:pt idx="47199">
                  <c:v>8.1844909999999999E-7</c:v>
                </c:pt>
                <c:pt idx="47200">
                  <c:v>8.1841700000000002E-7</c:v>
                </c:pt>
                <c:pt idx="47201">
                  <c:v>8.1838420000000004E-7</c:v>
                </c:pt>
                <c:pt idx="47202">
                  <c:v>8.1835189999999998E-7</c:v>
                </c:pt>
                <c:pt idx="47203">
                  <c:v>8.1831999999999998E-7</c:v>
                </c:pt>
                <c:pt idx="47204">
                  <c:v>8.1828809999999999E-7</c:v>
                </c:pt>
                <c:pt idx="47205">
                  <c:v>8.1825639999999999E-7</c:v>
                </c:pt>
                <c:pt idx="47206">
                  <c:v>8.1822500000000001E-7</c:v>
                </c:pt>
                <c:pt idx="47207">
                  <c:v>8.1819380000000002E-7</c:v>
                </c:pt>
                <c:pt idx="47208">
                  <c:v>8.1816280000000001E-7</c:v>
                </c:pt>
                <c:pt idx="47209">
                  <c:v>8.1813199999999998E-7</c:v>
                </c:pt>
                <c:pt idx="47210">
                  <c:v>8.1810119999999996E-7</c:v>
                </c:pt>
                <c:pt idx="47211">
                  <c:v>8.1807069999999996E-7</c:v>
                </c:pt>
                <c:pt idx="47212">
                  <c:v>8.1804030000000001E-7</c:v>
                </c:pt>
                <c:pt idx="47213">
                  <c:v>8.1800969999999997E-7</c:v>
                </c:pt>
                <c:pt idx="47214">
                  <c:v>8.1797930000000002E-7</c:v>
                </c:pt>
                <c:pt idx="47215">
                  <c:v>8.1794869999999998E-7</c:v>
                </c:pt>
                <c:pt idx="47216">
                  <c:v>8.1791780000000002E-7</c:v>
                </c:pt>
                <c:pt idx="47217">
                  <c:v>8.17887E-7</c:v>
                </c:pt>
                <c:pt idx="47218">
                  <c:v>8.1785590000000005E-7</c:v>
                </c:pt>
                <c:pt idx="47219">
                  <c:v>8.1782429999999998E-7</c:v>
                </c:pt>
                <c:pt idx="47220">
                  <c:v>8.1779270000000002E-7</c:v>
                </c:pt>
                <c:pt idx="47221">
                  <c:v>8.1776109999999995E-7</c:v>
                </c:pt>
                <c:pt idx="47222">
                  <c:v>8.1772860000000001E-7</c:v>
                </c:pt>
                <c:pt idx="47223">
                  <c:v>8.1769650000000003E-7</c:v>
                </c:pt>
                <c:pt idx="47224">
                  <c:v>8.1766430000000001E-7</c:v>
                </c:pt>
                <c:pt idx="47225">
                  <c:v>8.1763150000000004E-7</c:v>
                </c:pt>
                <c:pt idx="47226">
                  <c:v>8.1759910000000003E-7</c:v>
                </c:pt>
                <c:pt idx="47227">
                  <c:v>8.1756690000000001E-7</c:v>
                </c:pt>
                <c:pt idx="47228">
                  <c:v>8.1753430000000002E-7</c:v>
                </c:pt>
                <c:pt idx="47229">
                  <c:v>8.1750229999999999E-7</c:v>
                </c:pt>
                <c:pt idx="47230">
                  <c:v>8.1747059999999998E-7</c:v>
                </c:pt>
                <c:pt idx="47231">
                  <c:v>8.1743860000000005E-7</c:v>
                </c:pt>
                <c:pt idx="47232">
                  <c:v>8.1740739999999995E-7</c:v>
                </c:pt>
                <c:pt idx="47233">
                  <c:v>8.1737669999999997E-7</c:v>
                </c:pt>
                <c:pt idx="47234">
                  <c:v>8.1734560000000002E-7</c:v>
                </c:pt>
                <c:pt idx="47235">
                  <c:v>8.1731519999999997E-7</c:v>
                </c:pt>
                <c:pt idx="47236">
                  <c:v>8.1728519999999999E-7</c:v>
                </c:pt>
                <c:pt idx="47237">
                  <c:v>8.1725439999999996E-7</c:v>
                </c:pt>
                <c:pt idx="47238">
                  <c:v>8.1722439999999998E-7</c:v>
                </c:pt>
                <c:pt idx="47239">
                  <c:v>8.1719470000000003E-7</c:v>
                </c:pt>
                <c:pt idx="47240">
                  <c:v>8.1716449999999996E-7</c:v>
                </c:pt>
                <c:pt idx="47241">
                  <c:v>8.1713419999999995E-7</c:v>
                </c:pt>
                <c:pt idx="47242">
                  <c:v>8.1710419999999997E-7</c:v>
                </c:pt>
                <c:pt idx="47243">
                  <c:v>8.170733E-7</c:v>
                </c:pt>
                <c:pt idx="47244">
                  <c:v>8.1704219999999995E-7</c:v>
                </c:pt>
                <c:pt idx="47245">
                  <c:v>8.1701120000000005E-7</c:v>
                </c:pt>
                <c:pt idx="47246">
                  <c:v>8.1697929999999995E-7</c:v>
                </c:pt>
                <c:pt idx="47247">
                  <c:v>8.1694640000000004E-7</c:v>
                </c:pt>
                <c:pt idx="47248">
                  <c:v>8.1691450000000005E-7</c:v>
                </c:pt>
                <c:pt idx="47249">
                  <c:v>8.1688180000000001E-7</c:v>
                </c:pt>
                <c:pt idx="47250">
                  <c:v>8.1684879999999995E-7</c:v>
                </c:pt>
                <c:pt idx="47251">
                  <c:v>8.168163E-7</c:v>
                </c:pt>
                <c:pt idx="47252">
                  <c:v>8.1678330000000005E-7</c:v>
                </c:pt>
                <c:pt idx="47253">
                  <c:v>8.167501E-7</c:v>
                </c:pt>
                <c:pt idx="47254">
                  <c:v>8.1671760000000005E-7</c:v>
                </c:pt>
                <c:pt idx="47255">
                  <c:v>8.1668490000000002E-7</c:v>
                </c:pt>
                <c:pt idx="47256">
                  <c:v>8.1665219999999998E-7</c:v>
                </c:pt>
                <c:pt idx="47257">
                  <c:v>8.1662040000000004E-7</c:v>
                </c:pt>
                <c:pt idx="47258">
                  <c:v>8.1658859999999999E-7</c:v>
                </c:pt>
                <c:pt idx="47259">
                  <c:v>8.1655700000000002E-7</c:v>
                </c:pt>
                <c:pt idx="47260">
                  <c:v>8.165262E-7</c:v>
                </c:pt>
                <c:pt idx="47261">
                  <c:v>8.164957E-7</c:v>
                </c:pt>
                <c:pt idx="47262">
                  <c:v>8.1646520000000001E-7</c:v>
                </c:pt>
                <c:pt idx="47263">
                  <c:v>8.1643540000000001E-7</c:v>
                </c:pt>
                <c:pt idx="47264">
                  <c:v>8.164058E-7</c:v>
                </c:pt>
                <c:pt idx="47265">
                  <c:v>8.1637589999999996E-7</c:v>
                </c:pt>
                <c:pt idx="47266">
                  <c:v>8.1634650000000004E-7</c:v>
                </c:pt>
                <c:pt idx="47267">
                  <c:v>8.1631719999999995E-7</c:v>
                </c:pt>
                <c:pt idx="47268">
                  <c:v>8.1628719999999997E-7</c:v>
                </c:pt>
                <c:pt idx="47269">
                  <c:v>8.1625730000000003E-7</c:v>
                </c:pt>
                <c:pt idx="47270">
                  <c:v>8.1622730000000005E-7</c:v>
                </c:pt>
                <c:pt idx="47271">
                  <c:v>8.1619650000000003E-7</c:v>
                </c:pt>
                <c:pt idx="47272">
                  <c:v>8.161657E-7</c:v>
                </c:pt>
                <c:pt idx="47273">
                  <c:v>8.1613459999999995E-7</c:v>
                </c:pt>
                <c:pt idx="47274">
                  <c:v>8.1610260000000002E-7</c:v>
                </c:pt>
                <c:pt idx="47275">
                  <c:v>8.1607070000000003E-7</c:v>
                </c:pt>
                <c:pt idx="47276">
                  <c:v>8.1603869999999999E-7</c:v>
                </c:pt>
                <c:pt idx="47277">
                  <c:v>8.1600590000000002E-7</c:v>
                </c:pt>
                <c:pt idx="47278">
                  <c:v>8.1597339999999997E-7</c:v>
                </c:pt>
                <c:pt idx="47279">
                  <c:v>8.1594070000000004E-7</c:v>
                </c:pt>
                <c:pt idx="47280">
                  <c:v>8.1590769999999997E-7</c:v>
                </c:pt>
                <c:pt idx="47281">
                  <c:v>8.1587529999999997E-7</c:v>
                </c:pt>
                <c:pt idx="47282">
                  <c:v>8.1584289999999996E-7</c:v>
                </c:pt>
                <c:pt idx="47283">
                  <c:v>8.1581040000000002E-7</c:v>
                </c:pt>
                <c:pt idx="47284">
                  <c:v>8.1577879999999995E-7</c:v>
                </c:pt>
                <c:pt idx="47285">
                  <c:v>8.1574739999999997E-7</c:v>
                </c:pt>
                <c:pt idx="47286">
                  <c:v>8.15716E-7</c:v>
                </c:pt>
                <c:pt idx="47287">
                  <c:v>8.1568569999999999E-7</c:v>
                </c:pt>
                <c:pt idx="47288">
                  <c:v>8.1565539999999998E-7</c:v>
                </c:pt>
                <c:pt idx="47289">
                  <c:v>8.1562489999999998E-7</c:v>
                </c:pt>
                <c:pt idx="47290">
                  <c:v>8.1559570000000004E-7</c:v>
                </c:pt>
                <c:pt idx="47291">
                  <c:v>8.1556599999999999E-7</c:v>
                </c:pt>
                <c:pt idx="47292">
                  <c:v>8.1553659999999996E-7</c:v>
                </c:pt>
                <c:pt idx="47293">
                  <c:v>8.155076E-7</c:v>
                </c:pt>
                <c:pt idx="47294">
                  <c:v>8.1547839999999996E-7</c:v>
                </c:pt>
                <c:pt idx="47295">
                  <c:v>8.1544870000000001E-7</c:v>
                </c:pt>
                <c:pt idx="47296">
                  <c:v>8.1541890000000001E-7</c:v>
                </c:pt>
                <c:pt idx="47297">
                  <c:v>8.1538890000000003E-7</c:v>
                </c:pt>
                <c:pt idx="47298">
                  <c:v>8.1535799999999996E-7</c:v>
                </c:pt>
                <c:pt idx="47299">
                  <c:v>8.1532679999999997E-7</c:v>
                </c:pt>
                <c:pt idx="47300">
                  <c:v>8.1529500000000002E-7</c:v>
                </c:pt>
                <c:pt idx="47301">
                  <c:v>8.1526290000000005E-7</c:v>
                </c:pt>
                <c:pt idx="47302">
                  <c:v>8.1523050000000004E-7</c:v>
                </c:pt>
                <c:pt idx="47303">
                  <c:v>8.1519819999999998E-7</c:v>
                </c:pt>
                <c:pt idx="47304">
                  <c:v>8.1516529999999996E-7</c:v>
                </c:pt>
                <c:pt idx="47305">
                  <c:v>8.1513219999999995E-7</c:v>
                </c:pt>
                <c:pt idx="47306">
                  <c:v>8.1509950000000003E-7</c:v>
                </c:pt>
                <c:pt idx="47307">
                  <c:v>8.1506649999999996E-7</c:v>
                </c:pt>
                <c:pt idx="47308">
                  <c:v>8.150335E-7</c:v>
                </c:pt>
                <c:pt idx="47309">
                  <c:v>8.150011E-7</c:v>
                </c:pt>
                <c:pt idx="47310">
                  <c:v>8.1496889999999998E-7</c:v>
                </c:pt>
                <c:pt idx="47311">
                  <c:v>8.1493669999999996E-7</c:v>
                </c:pt>
                <c:pt idx="47312">
                  <c:v>8.1490540000000003E-7</c:v>
                </c:pt>
                <c:pt idx="47313">
                  <c:v>8.1487440000000002E-7</c:v>
                </c:pt>
                <c:pt idx="47314">
                  <c:v>8.1484359999999999E-7</c:v>
                </c:pt>
                <c:pt idx="47315">
                  <c:v>8.1481360000000001E-7</c:v>
                </c:pt>
                <c:pt idx="47316">
                  <c:v>8.14784E-7</c:v>
                </c:pt>
                <c:pt idx="47317">
                  <c:v>8.1475430000000005E-7</c:v>
                </c:pt>
                <c:pt idx="47318">
                  <c:v>8.1472529999999999E-7</c:v>
                </c:pt>
                <c:pt idx="47319">
                  <c:v>8.1469650000000002E-7</c:v>
                </c:pt>
                <c:pt idx="47320">
                  <c:v>8.1466720000000004E-7</c:v>
                </c:pt>
                <c:pt idx="47321">
                  <c:v>8.1463830000000002E-7</c:v>
                </c:pt>
                <c:pt idx="47322">
                  <c:v>8.1460940000000001E-7</c:v>
                </c:pt>
                <c:pt idx="47323">
                  <c:v>8.1457949999999997E-7</c:v>
                </c:pt>
                <c:pt idx="47324">
                  <c:v>8.1454980000000001E-7</c:v>
                </c:pt>
                <c:pt idx="47325">
                  <c:v>8.1451980000000003E-7</c:v>
                </c:pt>
                <c:pt idx="47326">
                  <c:v>8.1448869999999998E-7</c:v>
                </c:pt>
                <c:pt idx="47327">
                  <c:v>8.1445760000000003E-7</c:v>
                </c:pt>
                <c:pt idx="47328">
                  <c:v>8.1442640000000004E-7</c:v>
                </c:pt>
                <c:pt idx="47329">
                  <c:v>8.1439400000000003E-7</c:v>
                </c:pt>
                <c:pt idx="47330">
                  <c:v>8.14362E-7</c:v>
                </c:pt>
                <c:pt idx="47331">
                  <c:v>8.1432990000000002E-7</c:v>
                </c:pt>
                <c:pt idx="47332">
                  <c:v>8.1429669999999997E-7</c:v>
                </c:pt>
                <c:pt idx="47333">
                  <c:v>8.1426440000000001E-7</c:v>
                </c:pt>
                <c:pt idx="47334">
                  <c:v>8.1423219999999999E-7</c:v>
                </c:pt>
                <c:pt idx="47335">
                  <c:v>8.1419940000000002E-7</c:v>
                </c:pt>
                <c:pt idx="47336">
                  <c:v>8.1416750000000003E-7</c:v>
                </c:pt>
                <c:pt idx="47337">
                  <c:v>8.1413610000000005E-7</c:v>
                </c:pt>
                <c:pt idx="47338">
                  <c:v>8.1410449999999998E-7</c:v>
                </c:pt>
                <c:pt idx="47339">
                  <c:v>8.140738E-7</c:v>
                </c:pt>
                <c:pt idx="47340">
                  <c:v>8.1404400000000001E-7</c:v>
                </c:pt>
                <c:pt idx="47341">
                  <c:v>8.1401400000000003E-7</c:v>
                </c:pt>
                <c:pt idx="47342">
                  <c:v>8.1398470000000004E-7</c:v>
                </c:pt>
                <c:pt idx="47343">
                  <c:v>8.1395639999999998E-7</c:v>
                </c:pt>
                <c:pt idx="47344">
                  <c:v>8.1392760000000001E-7</c:v>
                </c:pt>
                <c:pt idx="47345">
                  <c:v>8.1389909999999997E-7</c:v>
                </c:pt>
                <c:pt idx="47346">
                  <c:v>8.1387119999999998E-7</c:v>
                </c:pt>
                <c:pt idx="47347">
                  <c:v>8.1384310000000001E-7</c:v>
                </c:pt>
                <c:pt idx="47348">
                  <c:v>8.1381430000000004E-7</c:v>
                </c:pt>
                <c:pt idx="47349">
                  <c:v>8.1378630000000001E-7</c:v>
                </c:pt>
                <c:pt idx="47350">
                  <c:v>8.1375720000000001E-7</c:v>
                </c:pt>
                <c:pt idx="47351">
                  <c:v>8.1372679999999995E-7</c:v>
                </c:pt>
                <c:pt idx="47352">
                  <c:v>8.1369720000000005E-7</c:v>
                </c:pt>
                <c:pt idx="47353">
                  <c:v>8.1366640000000002E-7</c:v>
                </c:pt>
                <c:pt idx="47354">
                  <c:v>8.136342E-7</c:v>
                </c:pt>
                <c:pt idx="47355">
                  <c:v>8.1360280000000003E-7</c:v>
                </c:pt>
                <c:pt idx="47356">
                  <c:v>8.1357049999999996E-7</c:v>
                </c:pt>
                <c:pt idx="47357">
                  <c:v>8.1353690000000005E-7</c:v>
                </c:pt>
                <c:pt idx="47358">
                  <c:v>8.135044E-7</c:v>
                </c:pt>
                <c:pt idx="47359">
                  <c:v>8.1347180000000001E-7</c:v>
                </c:pt>
                <c:pt idx="47360">
                  <c:v>8.1343749999999999E-7</c:v>
                </c:pt>
                <c:pt idx="47361">
                  <c:v>8.134049E-7</c:v>
                </c:pt>
                <c:pt idx="47362">
                  <c:v>8.1337289999999997E-7</c:v>
                </c:pt>
                <c:pt idx="47363">
                  <c:v>8.1333970000000003E-7</c:v>
                </c:pt>
                <c:pt idx="47364">
                  <c:v>8.1330800000000002E-7</c:v>
                </c:pt>
                <c:pt idx="47365">
                  <c:v>8.1327750000000002E-7</c:v>
                </c:pt>
                <c:pt idx="47366">
                  <c:v>8.1324589999999996E-7</c:v>
                </c:pt>
                <c:pt idx="47367">
                  <c:v>8.1321569999999999E-7</c:v>
                </c:pt>
                <c:pt idx="47368">
                  <c:v>8.1318720000000005E-7</c:v>
                </c:pt>
                <c:pt idx="47369">
                  <c:v>8.1315769999999998E-7</c:v>
                </c:pt>
                <c:pt idx="47370">
                  <c:v>8.1312909999999999E-7</c:v>
                </c:pt>
                <c:pt idx="47371">
                  <c:v>8.1310209999999999E-7</c:v>
                </c:pt>
                <c:pt idx="47372">
                  <c:v>8.1307389999999997E-7</c:v>
                </c:pt>
                <c:pt idx="47373">
                  <c:v>8.1304599999999999E-7</c:v>
                </c:pt>
                <c:pt idx="47374">
                  <c:v>8.1301910000000003E-7</c:v>
                </c:pt>
                <c:pt idx="47375">
                  <c:v>8.1299090000000001E-7</c:v>
                </c:pt>
                <c:pt idx="47376">
                  <c:v>8.1296219999999998E-7</c:v>
                </c:pt>
                <c:pt idx="47377">
                  <c:v>8.1293410000000001E-7</c:v>
                </c:pt>
                <c:pt idx="47378">
                  <c:v>8.1290480000000003E-7</c:v>
                </c:pt>
                <c:pt idx="47379">
                  <c:v>8.1287430000000003E-7</c:v>
                </c:pt>
                <c:pt idx="47380">
                  <c:v>8.1284420000000001E-7</c:v>
                </c:pt>
                <c:pt idx="47381">
                  <c:v>8.128132E-7</c:v>
                </c:pt>
                <c:pt idx="47382">
                  <c:v>8.1278099999999998E-7</c:v>
                </c:pt>
                <c:pt idx="47383">
                  <c:v>8.1274909999999999E-7</c:v>
                </c:pt>
                <c:pt idx="47384">
                  <c:v>8.1271680000000003E-7</c:v>
                </c:pt>
                <c:pt idx="47385">
                  <c:v>8.1268370000000002E-7</c:v>
                </c:pt>
                <c:pt idx="47386">
                  <c:v>8.1265090000000005E-7</c:v>
                </c:pt>
                <c:pt idx="47387">
                  <c:v>8.1261829999999995E-7</c:v>
                </c:pt>
                <c:pt idx="47388">
                  <c:v>8.1258560000000003E-7</c:v>
                </c:pt>
                <c:pt idx="47389">
                  <c:v>8.1255309999999998E-7</c:v>
                </c:pt>
                <c:pt idx="47390">
                  <c:v>8.1252150000000001E-7</c:v>
                </c:pt>
                <c:pt idx="47391">
                  <c:v>8.1249030000000002E-7</c:v>
                </c:pt>
                <c:pt idx="47392">
                  <c:v>8.1245930000000001E-7</c:v>
                </c:pt>
                <c:pt idx="47393">
                  <c:v>8.1242950000000002E-7</c:v>
                </c:pt>
                <c:pt idx="47394">
                  <c:v>8.124006E-7</c:v>
                </c:pt>
                <c:pt idx="47395">
                  <c:v>8.1237180000000003E-7</c:v>
                </c:pt>
                <c:pt idx="47396">
                  <c:v>8.1234399999999998E-7</c:v>
                </c:pt>
                <c:pt idx="47397">
                  <c:v>8.1231710000000003E-7</c:v>
                </c:pt>
                <c:pt idx="47398">
                  <c:v>8.1228960000000001E-7</c:v>
                </c:pt>
                <c:pt idx="47399">
                  <c:v>8.1226279999999999E-7</c:v>
                </c:pt>
                <c:pt idx="47400">
                  <c:v>8.122363E-7</c:v>
                </c:pt>
                <c:pt idx="47401">
                  <c:v>8.1220929999999999E-7</c:v>
                </c:pt>
                <c:pt idx="47402">
                  <c:v>8.1218199999999996E-7</c:v>
                </c:pt>
                <c:pt idx="47403">
                  <c:v>8.1215490000000002E-7</c:v>
                </c:pt>
                <c:pt idx="47404">
                  <c:v>8.121267E-7</c:v>
                </c:pt>
                <c:pt idx="47405">
                  <c:v>8.1209749999999996E-7</c:v>
                </c:pt>
                <c:pt idx="47406">
                  <c:v>8.1206810000000003E-7</c:v>
                </c:pt>
                <c:pt idx="47407">
                  <c:v>8.1203789999999996E-7</c:v>
                </c:pt>
                <c:pt idx="47408">
                  <c:v>8.120063E-7</c:v>
                </c:pt>
                <c:pt idx="47409">
                  <c:v>8.1197479999999998E-7</c:v>
                </c:pt>
                <c:pt idx="47410">
                  <c:v>8.1194309999999997E-7</c:v>
                </c:pt>
                <c:pt idx="47411">
                  <c:v>8.1191010000000001E-7</c:v>
                </c:pt>
                <c:pt idx="47412">
                  <c:v>8.1187730000000004E-7</c:v>
                </c:pt>
                <c:pt idx="47413">
                  <c:v>8.1184510000000002E-7</c:v>
                </c:pt>
                <c:pt idx="47414">
                  <c:v>8.1181180000000003E-7</c:v>
                </c:pt>
                <c:pt idx="47415">
                  <c:v>8.117791E-7</c:v>
                </c:pt>
                <c:pt idx="47416">
                  <c:v>8.1174750000000004E-7</c:v>
                </c:pt>
                <c:pt idx="47417">
                  <c:v>8.1171510000000003E-7</c:v>
                </c:pt>
                <c:pt idx="47418">
                  <c:v>8.116831E-7</c:v>
                </c:pt>
                <c:pt idx="47419">
                  <c:v>8.1165310000000001E-7</c:v>
                </c:pt>
                <c:pt idx="47420">
                  <c:v>8.1162269999999996E-7</c:v>
                </c:pt>
                <c:pt idx="47421">
                  <c:v>8.1159269999999998E-7</c:v>
                </c:pt>
                <c:pt idx="47422">
                  <c:v>8.1156479999999999E-7</c:v>
                </c:pt>
                <c:pt idx="47423">
                  <c:v>8.1153650000000004E-7</c:v>
                </c:pt>
                <c:pt idx="47424">
                  <c:v>8.1150839999999996E-7</c:v>
                </c:pt>
                <c:pt idx="47425">
                  <c:v>8.1148189999999997E-7</c:v>
                </c:pt>
                <c:pt idx="47426">
                  <c:v>8.1145509999999995E-7</c:v>
                </c:pt>
                <c:pt idx="47427">
                  <c:v>8.1142769999999998E-7</c:v>
                </c:pt>
                <c:pt idx="47428">
                  <c:v>8.1140159999999995E-7</c:v>
                </c:pt>
                <c:pt idx="47429">
                  <c:v>8.1137480000000004E-7</c:v>
                </c:pt>
                <c:pt idx="47430">
                  <c:v>8.1134680000000001E-7</c:v>
                </c:pt>
                <c:pt idx="47431">
                  <c:v>8.1131949999999997E-7</c:v>
                </c:pt>
                <c:pt idx="47432">
                  <c:v>8.1129150000000005E-7</c:v>
                </c:pt>
                <c:pt idx="47433">
                  <c:v>8.1126190000000004E-7</c:v>
                </c:pt>
                <c:pt idx="47434">
                  <c:v>8.1123269999999999E-7</c:v>
                </c:pt>
                <c:pt idx="47435">
                  <c:v>8.1120309999999998E-7</c:v>
                </c:pt>
                <c:pt idx="47436">
                  <c:v>8.1117159999999996E-7</c:v>
                </c:pt>
                <c:pt idx="47437">
                  <c:v>8.1114059999999995E-7</c:v>
                </c:pt>
                <c:pt idx="47438">
                  <c:v>8.1110980000000003E-7</c:v>
                </c:pt>
                <c:pt idx="47439">
                  <c:v>8.1107740000000003E-7</c:v>
                </c:pt>
                <c:pt idx="47440">
                  <c:v>8.1104550000000003E-7</c:v>
                </c:pt>
                <c:pt idx="47441">
                  <c:v>8.1101450000000003E-7</c:v>
                </c:pt>
                <c:pt idx="47442">
                  <c:v>8.1098219999999996E-7</c:v>
                </c:pt>
                <c:pt idx="47443">
                  <c:v>8.1095049999999995E-7</c:v>
                </c:pt>
                <c:pt idx="47444">
                  <c:v>8.1092029999999999E-7</c:v>
                </c:pt>
                <c:pt idx="47445">
                  <c:v>8.1088879999999997E-7</c:v>
                </c:pt>
                <c:pt idx="47446">
                  <c:v>8.1085820000000003E-7</c:v>
                </c:pt>
                <c:pt idx="47447">
                  <c:v>8.1082939999999996E-7</c:v>
                </c:pt>
                <c:pt idx="47448">
                  <c:v>8.1079959999999996E-7</c:v>
                </c:pt>
                <c:pt idx="47449">
                  <c:v>8.1077040000000002E-7</c:v>
                </c:pt>
                <c:pt idx="47450">
                  <c:v>8.1074279999999996E-7</c:v>
                </c:pt>
                <c:pt idx="47451">
                  <c:v>8.1071419999999997E-7</c:v>
                </c:pt>
                <c:pt idx="47452">
                  <c:v>8.1068640000000003E-7</c:v>
                </c:pt>
                <c:pt idx="47453">
                  <c:v>8.1066039999999995E-7</c:v>
                </c:pt>
                <c:pt idx="47454">
                  <c:v>8.1063340000000005E-7</c:v>
                </c:pt>
                <c:pt idx="47455">
                  <c:v>8.1060610000000002E-7</c:v>
                </c:pt>
                <c:pt idx="47456">
                  <c:v>8.1058019999999998E-7</c:v>
                </c:pt>
                <c:pt idx="47457">
                  <c:v>8.1055319999999998E-7</c:v>
                </c:pt>
                <c:pt idx="47458">
                  <c:v>8.1052549999999997E-7</c:v>
                </c:pt>
                <c:pt idx="47459">
                  <c:v>8.1049849999999997E-7</c:v>
                </c:pt>
                <c:pt idx="47460">
                  <c:v>8.1047070000000003E-7</c:v>
                </c:pt>
                <c:pt idx="47461">
                  <c:v>8.1044180000000001E-7</c:v>
                </c:pt>
                <c:pt idx="47462">
                  <c:v>8.1041329999999997E-7</c:v>
                </c:pt>
                <c:pt idx="47463">
                  <c:v>8.103845E-7</c:v>
                </c:pt>
                <c:pt idx="47464">
                  <c:v>8.1035450000000002E-7</c:v>
                </c:pt>
                <c:pt idx="47465">
                  <c:v>8.1032490000000001E-7</c:v>
                </c:pt>
                <c:pt idx="47466">
                  <c:v>8.1029540000000004E-7</c:v>
                </c:pt>
                <c:pt idx="47467">
                  <c:v>8.1026469999999995E-7</c:v>
                </c:pt>
                <c:pt idx="47468">
                  <c:v>8.1023469999999997E-7</c:v>
                </c:pt>
                <c:pt idx="47469">
                  <c:v>8.1020489999999998E-7</c:v>
                </c:pt>
                <c:pt idx="47470">
                  <c:v>8.1017430000000004E-7</c:v>
                </c:pt>
                <c:pt idx="47471">
                  <c:v>8.101444E-7</c:v>
                </c:pt>
                <c:pt idx="47472">
                  <c:v>8.1011490000000003E-7</c:v>
                </c:pt>
                <c:pt idx="47473">
                  <c:v>8.1008480000000001E-7</c:v>
                </c:pt>
                <c:pt idx="47474">
                  <c:v>8.1005519999999999E-7</c:v>
                </c:pt>
                <c:pt idx="47475">
                  <c:v>8.100261E-7</c:v>
                </c:pt>
                <c:pt idx="47476">
                  <c:v>8.09997E-7</c:v>
                </c:pt>
                <c:pt idx="47477">
                  <c:v>8.0996779999999995E-7</c:v>
                </c:pt>
                <c:pt idx="47478">
                  <c:v>8.0993930000000001E-7</c:v>
                </c:pt>
                <c:pt idx="47479">
                  <c:v>8.0991099999999995E-7</c:v>
                </c:pt>
                <c:pt idx="47480">
                  <c:v>8.0988239999999997E-7</c:v>
                </c:pt>
                <c:pt idx="47481">
                  <c:v>8.098543E-7</c:v>
                </c:pt>
                <c:pt idx="47482">
                  <c:v>8.0982649999999995E-7</c:v>
                </c:pt>
                <c:pt idx="47483">
                  <c:v>8.0979859999999996E-7</c:v>
                </c:pt>
                <c:pt idx="47484">
                  <c:v>8.0977080000000002E-7</c:v>
                </c:pt>
                <c:pt idx="47485">
                  <c:v>8.097433E-7</c:v>
                </c:pt>
                <c:pt idx="47486">
                  <c:v>8.097156E-7</c:v>
                </c:pt>
                <c:pt idx="47487">
                  <c:v>8.0968800000000004E-7</c:v>
                </c:pt>
                <c:pt idx="47488">
                  <c:v>8.0965989999999997E-7</c:v>
                </c:pt>
                <c:pt idx="47489">
                  <c:v>8.0963199999999998E-7</c:v>
                </c:pt>
                <c:pt idx="47490">
                  <c:v>8.0960449999999996E-7</c:v>
                </c:pt>
                <c:pt idx="47491">
                  <c:v>8.0957630000000005E-7</c:v>
                </c:pt>
                <c:pt idx="47492">
                  <c:v>8.0954819999999998E-7</c:v>
                </c:pt>
                <c:pt idx="47493">
                  <c:v>8.0952049999999997E-7</c:v>
                </c:pt>
                <c:pt idx="47494">
                  <c:v>8.094917E-7</c:v>
                </c:pt>
                <c:pt idx="47495">
                  <c:v>8.0946340000000005E-7</c:v>
                </c:pt>
                <c:pt idx="47496">
                  <c:v>8.0943549999999996E-7</c:v>
                </c:pt>
                <c:pt idx="47497">
                  <c:v>8.0940639999999996E-7</c:v>
                </c:pt>
                <c:pt idx="47498">
                  <c:v>8.0937779999999997E-7</c:v>
                </c:pt>
                <c:pt idx="47499">
                  <c:v>8.0934980000000005E-7</c:v>
                </c:pt>
                <c:pt idx="47500">
                  <c:v>8.0931979999999996E-7</c:v>
                </c:pt>
                <c:pt idx="47501">
                  <c:v>8.0929099999999999E-7</c:v>
                </c:pt>
                <c:pt idx="47502">
                  <c:v>8.0926270000000004E-7</c:v>
                </c:pt>
                <c:pt idx="47503">
                  <c:v>8.0923279999999999E-7</c:v>
                </c:pt>
                <c:pt idx="47504">
                  <c:v>8.0920380000000004E-7</c:v>
                </c:pt>
                <c:pt idx="47505">
                  <c:v>8.0917540000000004E-7</c:v>
                </c:pt>
                <c:pt idx="47506">
                  <c:v>8.0914539999999995E-7</c:v>
                </c:pt>
                <c:pt idx="47507">
                  <c:v>8.0911629999999995E-7</c:v>
                </c:pt>
                <c:pt idx="47508">
                  <c:v>8.0908810000000004E-7</c:v>
                </c:pt>
                <c:pt idx="47509">
                  <c:v>8.0905870000000002E-7</c:v>
                </c:pt>
                <c:pt idx="47510">
                  <c:v>8.0902990000000005E-7</c:v>
                </c:pt>
                <c:pt idx="47511">
                  <c:v>8.0900229999999998E-7</c:v>
                </c:pt>
                <c:pt idx="47512">
                  <c:v>8.0897400000000003E-7</c:v>
                </c:pt>
                <c:pt idx="47513">
                  <c:v>8.0894589999999995E-7</c:v>
                </c:pt>
                <c:pt idx="47514">
                  <c:v>8.0891910000000004E-7</c:v>
                </c:pt>
                <c:pt idx="47515">
                  <c:v>8.088918E-7</c:v>
                </c:pt>
                <c:pt idx="47516">
                  <c:v>8.0886460000000002E-7</c:v>
                </c:pt>
                <c:pt idx="47517">
                  <c:v>8.0883830000000001E-7</c:v>
                </c:pt>
                <c:pt idx="47518">
                  <c:v>8.0881210000000005E-7</c:v>
                </c:pt>
                <c:pt idx="47519">
                  <c:v>8.0878559999999995E-7</c:v>
                </c:pt>
                <c:pt idx="47520">
                  <c:v>8.0875959999999998E-7</c:v>
                </c:pt>
                <c:pt idx="47521">
                  <c:v>8.0873370000000004E-7</c:v>
                </c:pt>
                <c:pt idx="47522">
                  <c:v>8.0870740000000004E-7</c:v>
                </c:pt>
                <c:pt idx="47523">
                  <c:v>8.0868130000000002E-7</c:v>
                </c:pt>
                <c:pt idx="47524">
                  <c:v>8.0865500000000001E-7</c:v>
                </c:pt>
                <c:pt idx="47525">
                  <c:v>8.0862830000000004E-7</c:v>
                </c:pt>
                <c:pt idx="47526">
                  <c:v>8.0860159999999996E-7</c:v>
                </c:pt>
                <c:pt idx="47527">
                  <c:v>8.0857459999999995E-7</c:v>
                </c:pt>
                <c:pt idx="47528">
                  <c:v>8.0854719999999998E-7</c:v>
                </c:pt>
                <c:pt idx="47529">
                  <c:v>8.0851960000000002E-7</c:v>
                </c:pt>
                <c:pt idx="47530">
                  <c:v>8.0849190000000002E-7</c:v>
                </c:pt>
                <c:pt idx="47531">
                  <c:v>8.0846380000000005E-7</c:v>
                </c:pt>
                <c:pt idx="47532">
                  <c:v>8.084353E-7</c:v>
                </c:pt>
                <c:pt idx="47533">
                  <c:v>8.0840679999999996E-7</c:v>
                </c:pt>
                <c:pt idx="47534">
                  <c:v>8.0837799999999999E-7</c:v>
                </c:pt>
                <c:pt idx="47535">
                  <c:v>8.0834909999999997E-7</c:v>
                </c:pt>
                <c:pt idx="47536">
                  <c:v>8.0832010000000002E-7</c:v>
                </c:pt>
                <c:pt idx="47537">
                  <c:v>8.0829130000000005E-7</c:v>
                </c:pt>
                <c:pt idx="47538">
                  <c:v>8.0826249999999998E-7</c:v>
                </c:pt>
                <c:pt idx="47539">
                  <c:v>8.0823350000000002E-7</c:v>
                </c:pt>
                <c:pt idx="47540">
                  <c:v>8.0820499999999998E-7</c:v>
                </c:pt>
                <c:pt idx="47541">
                  <c:v>8.0817770000000005E-7</c:v>
                </c:pt>
                <c:pt idx="47542">
                  <c:v>8.0815029999999997E-7</c:v>
                </c:pt>
                <c:pt idx="47543">
                  <c:v>8.0812349999999995E-7</c:v>
                </c:pt>
                <c:pt idx="47544">
                  <c:v>8.0809769999999996E-7</c:v>
                </c:pt>
                <c:pt idx="47545">
                  <c:v>8.0807110000000003E-7</c:v>
                </c:pt>
                <c:pt idx="47546">
                  <c:v>8.0804519999999999E-7</c:v>
                </c:pt>
                <c:pt idx="47547">
                  <c:v>8.0802049999999997E-7</c:v>
                </c:pt>
                <c:pt idx="47548">
                  <c:v>8.0799419999999996E-7</c:v>
                </c:pt>
                <c:pt idx="47549">
                  <c:v>8.0796819999999998E-7</c:v>
                </c:pt>
                <c:pt idx="47550">
                  <c:v>8.0794370000000005E-7</c:v>
                </c:pt>
                <c:pt idx="47551">
                  <c:v>8.0791679999999998E-7</c:v>
                </c:pt>
                <c:pt idx="47552">
                  <c:v>8.0788979999999998E-7</c:v>
                </c:pt>
                <c:pt idx="47553">
                  <c:v>8.0786460000000005E-7</c:v>
                </c:pt>
                <c:pt idx="47554">
                  <c:v>8.0783690000000004E-7</c:v>
                </c:pt>
                <c:pt idx="47555">
                  <c:v>8.0780899999999995E-7</c:v>
                </c:pt>
                <c:pt idx="47556">
                  <c:v>8.0778260000000001E-7</c:v>
                </c:pt>
                <c:pt idx="47557">
                  <c:v>8.0775409999999996E-7</c:v>
                </c:pt>
                <c:pt idx="47558">
                  <c:v>8.0772510000000001E-7</c:v>
                </c:pt>
                <c:pt idx="47559">
                  <c:v>8.0769799999999996E-7</c:v>
                </c:pt>
                <c:pt idx="47560">
                  <c:v>8.07669E-7</c:v>
                </c:pt>
                <c:pt idx="47561">
                  <c:v>8.0763930000000005E-7</c:v>
                </c:pt>
                <c:pt idx="47562">
                  <c:v>8.0761160000000005E-7</c:v>
                </c:pt>
                <c:pt idx="47563">
                  <c:v>8.0758290000000002E-7</c:v>
                </c:pt>
                <c:pt idx="47564">
                  <c:v>8.0755310000000002E-7</c:v>
                </c:pt>
                <c:pt idx="47565">
                  <c:v>8.0752579999999999E-7</c:v>
                </c:pt>
                <c:pt idx="47566">
                  <c:v>8.0749829999999997E-7</c:v>
                </c:pt>
                <c:pt idx="47567">
                  <c:v>8.0746930000000002E-7</c:v>
                </c:pt>
                <c:pt idx="47568">
                  <c:v>8.0744359999999997E-7</c:v>
                </c:pt>
                <c:pt idx="47569">
                  <c:v>8.0741790000000002E-7</c:v>
                </c:pt>
                <c:pt idx="47570">
                  <c:v>8.0738959999999996E-7</c:v>
                </c:pt>
                <c:pt idx="47571">
                  <c:v>8.0736440000000002E-7</c:v>
                </c:pt>
                <c:pt idx="47572">
                  <c:v>8.0734029999999995E-7</c:v>
                </c:pt>
                <c:pt idx="47573">
                  <c:v>8.0731329999999995E-7</c:v>
                </c:pt>
                <c:pt idx="47574">
                  <c:v>8.07289E-7</c:v>
                </c:pt>
                <c:pt idx="47575">
                  <c:v>8.0726490000000003E-7</c:v>
                </c:pt>
                <c:pt idx="47576">
                  <c:v>8.0723749999999995E-7</c:v>
                </c:pt>
                <c:pt idx="47577">
                  <c:v>8.0721260000000005E-7</c:v>
                </c:pt>
                <c:pt idx="47578">
                  <c:v>8.0718829999999999E-7</c:v>
                </c:pt>
                <c:pt idx="47579">
                  <c:v>8.0716099999999996E-7</c:v>
                </c:pt>
                <c:pt idx="47580">
                  <c:v>8.0713600000000001E-7</c:v>
                </c:pt>
                <c:pt idx="47581">
                  <c:v>8.0711140000000003E-7</c:v>
                </c:pt>
                <c:pt idx="47582">
                  <c:v>8.0708390000000001E-7</c:v>
                </c:pt>
                <c:pt idx="47583">
                  <c:v>8.0705819999999996E-7</c:v>
                </c:pt>
                <c:pt idx="47584">
                  <c:v>8.0703320000000001E-7</c:v>
                </c:pt>
                <c:pt idx="47585">
                  <c:v>8.0700539999999996E-7</c:v>
                </c:pt>
                <c:pt idx="47586">
                  <c:v>8.0697869999999999E-7</c:v>
                </c:pt>
                <c:pt idx="47587">
                  <c:v>8.0695340000000001E-7</c:v>
                </c:pt>
                <c:pt idx="47588">
                  <c:v>8.0692510000000005E-7</c:v>
                </c:pt>
                <c:pt idx="47589">
                  <c:v>8.0689749999999999E-7</c:v>
                </c:pt>
                <c:pt idx="47590">
                  <c:v>8.0687209999999997E-7</c:v>
                </c:pt>
                <c:pt idx="47591">
                  <c:v>8.0684380000000001E-7</c:v>
                </c:pt>
                <c:pt idx="47592">
                  <c:v>8.0681570000000004E-7</c:v>
                </c:pt>
                <c:pt idx="47593">
                  <c:v>8.0678999999999999E-7</c:v>
                </c:pt>
                <c:pt idx="47594">
                  <c:v>8.0676269999999995E-7</c:v>
                </c:pt>
                <c:pt idx="47595">
                  <c:v>8.0673459999999998E-7</c:v>
                </c:pt>
                <c:pt idx="47596">
                  <c:v>8.0670989999999996E-7</c:v>
                </c:pt>
                <c:pt idx="47597">
                  <c:v>8.0668350000000001E-7</c:v>
                </c:pt>
                <c:pt idx="47598">
                  <c:v>8.0665549999999998E-7</c:v>
                </c:pt>
                <c:pt idx="47599">
                  <c:v>8.0663109999999998E-7</c:v>
                </c:pt>
                <c:pt idx="47600">
                  <c:v>8.0660529999999999E-7</c:v>
                </c:pt>
                <c:pt idx="47601">
                  <c:v>8.0657759999999999E-7</c:v>
                </c:pt>
                <c:pt idx="47602">
                  <c:v>8.0655269999999998E-7</c:v>
                </c:pt>
                <c:pt idx="47603">
                  <c:v>8.065267E-7</c:v>
                </c:pt>
                <c:pt idx="47604">
                  <c:v>8.0649819999999996E-7</c:v>
                </c:pt>
                <c:pt idx="47605">
                  <c:v>8.0647239999999997E-7</c:v>
                </c:pt>
                <c:pt idx="47606">
                  <c:v>8.0644650000000003E-7</c:v>
                </c:pt>
                <c:pt idx="47607">
                  <c:v>8.0641720000000005E-7</c:v>
                </c:pt>
                <c:pt idx="47608">
                  <c:v>8.0638950000000005E-7</c:v>
                </c:pt>
                <c:pt idx="47609">
                  <c:v>8.0636320000000004E-7</c:v>
                </c:pt>
                <c:pt idx="47610">
                  <c:v>8.0633310000000002E-7</c:v>
                </c:pt>
                <c:pt idx="47611">
                  <c:v>8.0630479999999996E-7</c:v>
                </c:pt>
                <c:pt idx="47612">
                  <c:v>8.0627859999999999E-7</c:v>
                </c:pt>
                <c:pt idx="47613">
                  <c:v>8.0624820000000004E-7</c:v>
                </c:pt>
                <c:pt idx="47614">
                  <c:v>8.0621880000000002E-7</c:v>
                </c:pt>
                <c:pt idx="47615">
                  <c:v>8.0619250000000001E-7</c:v>
                </c:pt>
                <c:pt idx="47616">
                  <c:v>8.0616239999999998E-7</c:v>
                </c:pt>
                <c:pt idx="47617">
                  <c:v>8.0613229999999996E-7</c:v>
                </c:pt>
                <c:pt idx="47618">
                  <c:v>8.0610669999999995E-7</c:v>
                </c:pt>
                <c:pt idx="47619">
                  <c:v>8.0607809999999997E-7</c:v>
                </c:pt>
                <c:pt idx="47620">
                  <c:v>8.0604800000000005E-7</c:v>
                </c:pt>
                <c:pt idx="47621">
                  <c:v>8.0602280000000001E-7</c:v>
                </c:pt>
                <c:pt idx="47622">
                  <c:v>8.0599560000000002E-7</c:v>
                </c:pt>
                <c:pt idx="47623">
                  <c:v>8.0596610000000005E-7</c:v>
                </c:pt>
                <c:pt idx="47624">
                  <c:v>8.0594190000000004E-7</c:v>
                </c:pt>
                <c:pt idx="47625">
                  <c:v>8.0591619999999999E-7</c:v>
                </c:pt>
                <c:pt idx="47626">
                  <c:v>8.0588700000000005E-7</c:v>
                </c:pt>
                <c:pt idx="47627">
                  <c:v>8.0586280000000004E-7</c:v>
                </c:pt>
                <c:pt idx="47628">
                  <c:v>8.0583770000000004E-7</c:v>
                </c:pt>
                <c:pt idx="47629">
                  <c:v>8.0580889999999997E-7</c:v>
                </c:pt>
                <c:pt idx="47630">
                  <c:v>8.0578420000000005E-7</c:v>
                </c:pt>
                <c:pt idx="47631">
                  <c:v>8.0575939999999998E-7</c:v>
                </c:pt>
                <c:pt idx="47632">
                  <c:v>8.0573099999999998E-7</c:v>
                </c:pt>
                <c:pt idx="47633">
                  <c:v>8.0570530000000003E-7</c:v>
                </c:pt>
                <c:pt idx="47634">
                  <c:v>8.0568040000000002E-7</c:v>
                </c:pt>
                <c:pt idx="47635">
                  <c:v>8.0565189999999997E-7</c:v>
                </c:pt>
                <c:pt idx="47636">
                  <c:v>8.0562480000000003E-7</c:v>
                </c:pt>
                <c:pt idx="47637">
                  <c:v>8.0559979999999998E-7</c:v>
                </c:pt>
                <c:pt idx="47638">
                  <c:v>8.0557159999999996E-7</c:v>
                </c:pt>
                <c:pt idx="47639">
                  <c:v>8.0554229999999998E-7</c:v>
                </c:pt>
                <c:pt idx="47640">
                  <c:v>8.055163E-7</c:v>
                </c:pt>
                <c:pt idx="47641">
                  <c:v>8.0548820000000003E-7</c:v>
                </c:pt>
                <c:pt idx="47642">
                  <c:v>8.0545829999999999E-7</c:v>
                </c:pt>
                <c:pt idx="47643">
                  <c:v>8.0543210000000003E-7</c:v>
                </c:pt>
                <c:pt idx="47644">
                  <c:v>8.0540280000000004E-7</c:v>
                </c:pt>
                <c:pt idx="47645">
                  <c:v>8.0537130000000002E-7</c:v>
                </c:pt>
                <c:pt idx="47646">
                  <c:v>8.0534559999999997E-7</c:v>
                </c:pt>
                <c:pt idx="47647">
                  <c:v>8.0531780000000003E-7</c:v>
                </c:pt>
                <c:pt idx="47648">
                  <c:v>8.0528649999999999E-7</c:v>
                </c:pt>
                <c:pt idx="47649">
                  <c:v>8.0525989999999995E-7</c:v>
                </c:pt>
                <c:pt idx="47650">
                  <c:v>8.0523269999999997E-7</c:v>
                </c:pt>
                <c:pt idx="47651">
                  <c:v>8.0520300000000001E-7</c:v>
                </c:pt>
                <c:pt idx="47652">
                  <c:v>8.0517680000000005E-7</c:v>
                </c:pt>
                <c:pt idx="47653">
                  <c:v>8.0515059999999999E-7</c:v>
                </c:pt>
                <c:pt idx="47654">
                  <c:v>8.0512110000000002E-7</c:v>
                </c:pt>
                <c:pt idx="47655">
                  <c:v>8.0509480000000001E-7</c:v>
                </c:pt>
                <c:pt idx="47656">
                  <c:v>8.0506860000000005E-7</c:v>
                </c:pt>
                <c:pt idx="47657">
                  <c:v>8.0503900000000004E-7</c:v>
                </c:pt>
                <c:pt idx="47658">
                  <c:v>8.0501080000000002E-7</c:v>
                </c:pt>
                <c:pt idx="47659">
                  <c:v>8.0498430000000003E-7</c:v>
                </c:pt>
                <c:pt idx="47660">
                  <c:v>8.0495459999999998E-7</c:v>
                </c:pt>
                <c:pt idx="47661">
                  <c:v>8.0492459999999999E-7</c:v>
                </c:pt>
                <c:pt idx="47662">
                  <c:v>8.0489670000000001E-7</c:v>
                </c:pt>
                <c:pt idx="47663">
                  <c:v>8.0486589999999998E-7</c:v>
                </c:pt>
                <c:pt idx="47664">
                  <c:v>8.0483419999999998E-7</c:v>
                </c:pt>
                <c:pt idx="47665">
                  <c:v>8.0480529999999996E-7</c:v>
                </c:pt>
                <c:pt idx="47666">
                  <c:v>8.0477429999999995E-7</c:v>
                </c:pt>
                <c:pt idx="47667">
                  <c:v>8.0474070000000004E-7</c:v>
                </c:pt>
                <c:pt idx="47668">
                  <c:v>8.0471119999999997E-7</c:v>
                </c:pt>
                <c:pt idx="47669">
                  <c:v>8.0468030000000001E-7</c:v>
                </c:pt>
                <c:pt idx="47670">
                  <c:v>8.0464660000000005E-7</c:v>
                </c:pt>
                <c:pt idx="47671">
                  <c:v>8.0461700000000004E-7</c:v>
                </c:pt>
                <c:pt idx="47672">
                  <c:v>8.0458670000000003E-7</c:v>
                </c:pt>
                <c:pt idx="47673">
                  <c:v>8.0455380000000001E-7</c:v>
                </c:pt>
                <c:pt idx="47674">
                  <c:v>8.0452439999999998E-7</c:v>
                </c:pt>
                <c:pt idx="47675">
                  <c:v>8.0449490000000001E-7</c:v>
                </c:pt>
                <c:pt idx="47676">
                  <c:v>8.0446330000000005E-7</c:v>
                </c:pt>
                <c:pt idx="47677">
                  <c:v>8.0443460000000002E-7</c:v>
                </c:pt>
                <c:pt idx="47678">
                  <c:v>8.0440720000000005E-7</c:v>
                </c:pt>
                <c:pt idx="47679">
                  <c:v>8.0437660000000001E-7</c:v>
                </c:pt>
                <c:pt idx="47680">
                  <c:v>8.0434870000000002E-7</c:v>
                </c:pt>
                <c:pt idx="47681">
                  <c:v>8.0432279999999998E-7</c:v>
                </c:pt>
                <c:pt idx="47682">
                  <c:v>8.042935E-7</c:v>
                </c:pt>
                <c:pt idx="47683">
                  <c:v>8.0426560000000001E-7</c:v>
                </c:pt>
                <c:pt idx="47684">
                  <c:v>8.0424030000000004E-7</c:v>
                </c:pt>
                <c:pt idx="47685">
                  <c:v>8.0421160000000001E-7</c:v>
                </c:pt>
                <c:pt idx="47686">
                  <c:v>8.0418230000000002E-7</c:v>
                </c:pt>
                <c:pt idx="47687">
                  <c:v>8.0415700000000005E-7</c:v>
                </c:pt>
                <c:pt idx="47688">
                  <c:v>8.0412839999999995E-7</c:v>
                </c:pt>
                <c:pt idx="47689">
                  <c:v>8.0409769999999998E-7</c:v>
                </c:pt>
                <c:pt idx="47690">
                  <c:v>8.0407189999999998E-7</c:v>
                </c:pt>
                <c:pt idx="47691">
                  <c:v>8.0404209999999999E-7</c:v>
                </c:pt>
                <c:pt idx="47692">
                  <c:v>8.040102E-7</c:v>
                </c:pt>
                <c:pt idx="47693">
                  <c:v>8.0398310000000005E-7</c:v>
                </c:pt>
                <c:pt idx="47694">
                  <c:v>8.0395289999999998E-7</c:v>
                </c:pt>
                <c:pt idx="47695">
                  <c:v>8.0392090000000005E-7</c:v>
                </c:pt>
                <c:pt idx="47696">
                  <c:v>8.0389170000000001E-7</c:v>
                </c:pt>
                <c:pt idx="47697">
                  <c:v>8.0386080000000004E-7</c:v>
                </c:pt>
                <c:pt idx="47698">
                  <c:v>8.0382700000000004E-7</c:v>
                </c:pt>
                <c:pt idx="47699">
                  <c:v>8.037971E-7</c:v>
                </c:pt>
                <c:pt idx="47700">
                  <c:v>8.0376690000000003E-7</c:v>
                </c:pt>
                <c:pt idx="47701">
                  <c:v>8.0373339999999996E-7</c:v>
                </c:pt>
                <c:pt idx="47702">
                  <c:v>8.0370219999999996E-7</c:v>
                </c:pt>
                <c:pt idx="47703">
                  <c:v>8.0367230000000003E-7</c:v>
                </c:pt>
                <c:pt idx="47704">
                  <c:v>8.0363990000000002E-7</c:v>
                </c:pt>
                <c:pt idx="47705">
                  <c:v>8.0360899999999995E-7</c:v>
                </c:pt>
                <c:pt idx="47706">
                  <c:v>8.035807E-7</c:v>
                </c:pt>
                <c:pt idx="47707">
                  <c:v>8.0354910000000004E-7</c:v>
                </c:pt>
                <c:pt idx="47708">
                  <c:v>8.035185E-7</c:v>
                </c:pt>
                <c:pt idx="47709">
                  <c:v>8.0349090000000004E-7</c:v>
                </c:pt>
                <c:pt idx="47710">
                  <c:v>8.0345929999999997E-7</c:v>
                </c:pt>
                <c:pt idx="47711">
                  <c:v>8.0342829999999996E-7</c:v>
                </c:pt>
                <c:pt idx="47712">
                  <c:v>8.0340109999999997E-7</c:v>
                </c:pt>
                <c:pt idx="47713">
                  <c:v>8.0337000000000003E-7</c:v>
                </c:pt>
                <c:pt idx="47714">
                  <c:v>8.0333830000000002E-7</c:v>
                </c:pt>
                <c:pt idx="47715">
                  <c:v>8.0331090000000005E-7</c:v>
                </c:pt>
                <c:pt idx="47716">
                  <c:v>8.0327920000000004E-7</c:v>
                </c:pt>
                <c:pt idx="47717">
                  <c:v>8.0324599999999999E-7</c:v>
                </c:pt>
                <c:pt idx="47718">
                  <c:v>8.0321639999999998E-7</c:v>
                </c:pt>
                <c:pt idx="47719">
                  <c:v>8.0318449999999999E-7</c:v>
                </c:pt>
                <c:pt idx="47720">
                  <c:v>8.031512E-7</c:v>
                </c:pt>
                <c:pt idx="47721">
                  <c:v>8.0312179999999997E-7</c:v>
                </c:pt>
                <c:pt idx="47722">
                  <c:v>8.0308930000000003E-7</c:v>
                </c:pt>
                <c:pt idx="47723">
                  <c:v>8.0305500000000001E-7</c:v>
                </c:pt>
                <c:pt idx="47724">
                  <c:v>8.0302520000000002E-7</c:v>
                </c:pt>
                <c:pt idx="47725">
                  <c:v>8.0299409999999996E-7</c:v>
                </c:pt>
                <c:pt idx="47726">
                  <c:v>8.0295959999999996E-7</c:v>
                </c:pt>
                <c:pt idx="47727">
                  <c:v>8.0292880000000004E-7</c:v>
                </c:pt>
                <c:pt idx="47728">
                  <c:v>8.0289900000000005E-7</c:v>
                </c:pt>
                <c:pt idx="47729">
                  <c:v>8.0286520000000005E-7</c:v>
                </c:pt>
                <c:pt idx="47730">
                  <c:v>8.0283479999999999E-7</c:v>
                </c:pt>
                <c:pt idx="47731">
                  <c:v>8.0280589999999998E-7</c:v>
                </c:pt>
                <c:pt idx="47732">
                  <c:v>8.0277220000000002E-7</c:v>
                </c:pt>
                <c:pt idx="47733">
                  <c:v>8.0274190000000001E-7</c:v>
                </c:pt>
                <c:pt idx="47734">
                  <c:v>8.0271339999999996E-7</c:v>
                </c:pt>
                <c:pt idx="47735">
                  <c:v>8.0268059999999999E-7</c:v>
                </c:pt>
                <c:pt idx="47736">
                  <c:v>8.0264999999999995E-7</c:v>
                </c:pt>
                <c:pt idx="47737">
                  <c:v>8.0262180000000004E-7</c:v>
                </c:pt>
                <c:pt idx="47738">
                  <c:v>8.0258969999999996E-7</c:v>
                </c:pt>
                <c:pt idx="47739">
                  <c:v>8.0255980000000002E-7</c:v>
                </c:pt>
                <c:pt idx="47740">
                  <c:v>8.0253149999999996E-7</c:v>
                </c:pt>
                <c:pt idx="47741">
                  <c:v>8.026433E-7</c:v>
                </c:pt>
                <c:pt idx="47742">
                  <c:v>8.0256599999999996E-7</c:v>
                </c:pt>
                <c:pt idx="47743">
                  <c:v>8.0252499999999999E-7</c:v>
                </c:pt>
                <c:pt idx="47744">
                  <c:v>8.0248409999999997E-7</c:v>
                </c:pt>
                <c:pt idx="47745">
                  <c:v>8.0244480000000003E-7</c:v>
                </c:pt>
                <c:pt idx="47746">
                  <c:v>8.0240969999999997E-7</c:v>
                </c:pt>
                <c:pt idx="47747">
                  <c:v>8.0237219999999999E-7</c:v>
                </c:pt>
                <c:pt idx="47748">
                  <c:v>8.0233479999999995E-7</c:v>
                </c:pt>
                <c:pt idx="47749">
                  <c:v>8.0230090000000001E-7</c:v>
                </c:pt>
                <c:pt idx="47750">
                  <c:v>8.0226539999999999E-7</c:v>
                </c:pt>
                <c:pt idx="47751">
                  <c:v>8.0223100000000003E-7</c:v>
                </c:pt>
                <c:pt idx="47752">
                  <c:v>8.0219889999999995E-7</c:v>
                </c:pt>
                <c:pt idx="47753">
                  <c:v>8.0216589999999999E-7</c:v>
                </c:pt>
                <c:pt idx="47754">
                  <c:v>8.0213170000000002E-7</c:v>
                </c:pt>
                <c:pt idx="47755">
                  <c:v>8.0210079999999995E-7</c:v>
                </c:pt>
                <c:pt idx="47756">
                  <c:v>8.0207029999999996E-7</c:v>
                </c:pt>
                <c:pt idx="47757">
                  <c:v>8.0203929999999995E-7</c:v>
                </c:pt>
                <c:pt idx="47758">
                  <c:v>8.0200949999999995E-7</c:v>
                </c:pt>
                <c:pt idx="47759">
                  <c:v>8.0197920000000005E-7</c:v>
                </c:pt>
                <c:pt idx="47760">
                  <c:v>8.0194860000000001E-7</c:v>
                </c:pt>
                <c:pt idx="47761">
                  <c:v>8.0191869999999997E-7</c:v>
                </c:pt>
                <c:pt idx="47762">
                  <c:v>8.0188810000000003E-7</c:v>
                </c:pt>
                <c:pt idx="47763">
                  <c:v>8.0185660000000001E-7</c:v>
                </c:pt>
                <c:pt idx="47764">
                  <c:v>8.0182640000000004E-7</c:v>
                </c:pt>
                <c:pt idx="47765">
                  <c:v>8.0179540000000004E-7</c:v>
                </c:pt>
                <c:pt idx="47766">
                  <c:v>8.0176239999999997E-7</c:v>
                </c:pt>
                <c:pt idx="47767">
                  <c:v>8.0173099999999999E-7</c:v>
                </c:pt>
                <c:pt idx="47768">
                  <c:v>8.0169890000000002E-7</c:v>
                </c:pt>
                <c:pt idx="47769">
                  <c:v>8.0166510000000002E-7</c:v>
                </c:pt>
                <c:pt idx="47770">
                  <c:v>8.0163230000000004E-7</c:v>
                </c:pt>
                <c:pt idx="47771">
                  <c:v>8.0159890000000001E-7</c:v>
                </c:pt>
                <c:pt idx="47772">
                  <c:v>8.0156470000000004E-7</c:v>
                </c:pt>
                <c:pt idx="47773">
                  <c:v>8.0153189999999996E-7</c:v>
                </c:pt>
                <c:pt idx="47774">
                  <c:v>8.0149839999999999E-7</c:v>
                </c:pt>
                <c:pt idx="47775">
                  <c:v>8.0146380000000005E-7</c:v>
                </c:pt>
                <c:pt idx="47776">
                  <c:v>8.0143049999999996E-7</c:v>
                </c:pt>
                <c:pt idx="47777">
                  <c:v>8.013982E-7</c:v>
                </c:pt>
                <c:pt idx="47778">
                  <c:v>8.0136619999999996E-7</c:v>
                </c:pt>
                <c:pt idx="47779">
                  <c:v>8.013346E-7</c:v>
                </c:pt>
                <c:pt idx="47780">
                  <c:v>8.0130359999999999E-7</c:v>
                </c:pt>
                <c:pt idx="47781">
                  <c:v>8.0127270000000003E-7</c:v>
                </c:pt>
                <c:pt idx="47782">
                  <c:v>8.0124380000000001E-7</c:v>
                </c:pt>
                <c:pt idx="47783">
                  <c:v>8.0121470000000002E-7</c:v>
                </c:pt>
                <c:pt idx="47784">
                  <c:v>8.0118549999999997E-7</c:v>
                </c:pt>
                <c:pt idx="47785">
                  <c:v>8.0115650000000002E-7</c:v>
                </c:pt>
                <c:pt idx="47786">
                  <c:v>8.0112819999999996E-7</c:v>
                </c:pt>
                <c:pt idx="47787">
                  <c:v>8.0110000000000005E-7</c:v>
                </c:pt>
                <c:pt idx="47788">
                  <c:v>8.010722E-7</c:v>
                </c:pt>
                <c:pt idx="47789">
                  <c:v>8.0104399999999998E-7</c:v>
                </c:pt>
                <c:pt idx="47790">
                  <c:v>8.010147E-7</c:v>
                </c:pt>
                <c:pt idx="47791">
                  <c:v>8.0098669999999997E-7</c:v>
                </c:pt>
                <c:pt idx="47792">
                  <c:v>8.0095700000000002E-7</c:v>
                </c:pt>
                <c:pt idx="47793">
                  <c:v>8.0092580000000002E-7</c:v>
                </c:pt>
                <c:pt idx="47794">
                  <c:v>8.0089650000000004E-7</c:v>
                </c:pt>
                <c:pt idx="47795">
                  <c:v>8.0086489999999997E-7</c:v>
                </c:pt>
                <c:pt idx="47796">
                  <c:v>8.0083010000000005E-7</c:v>
                </c:pt>
                <c:pt idx="47797">
                  <c:v>8.0079819999999995E-7</c:v>
                </c:pt>
                <c:pt idx="47798">
                  <c:v>8.0076539999999998E-7</c:v>
                </c:pt>
                <c:pt idx="47799">
                  <c:v>8.0073159999999998E-7</c:v>
                </c:pt>
                <c:pt idx="47800">
                  <c:v>8.0070079999999995E-7</c:v>
                </c:pt>
                <c:pt idx="47801">
                  <c:v>8.0066910000000005E-7</c:v>
                </c:pt>
                <c:pt idx="47802">
                  <c:v>8.0063559999999998E-7</c:v>
                </c:pt>
                <c:pt idx="47803">
                  <c:v>8.0060610000000001E-7</c:v>
                </c:pt>
                <c:pt idx="47804">
                  <c:v>8.005758E-7</c:v>
                </c:pt>
                <c:pt idx="47805">
                  <c:v>8.0054350000000004E-7</c:v>
                </c:pt>
                <c:pt idx="47806">
                  <c:v>8.0051490000000005E-7</c:v>
                </c:pt>
                <c:pt idx="47807">
                  <c:v>8.0048640000000001E-7</c:v>
                </c:pt>
                <c:pt idx="47808">
                  <c:v>8.0045520000000001E-7</c:v>
                </c:pt>
                <c:pt idx="47809">
                  <c:v>8.0042960000000001E-7</c:v>
                </c:pt>
                <c:pt idx="47810">
                  <c:v>8.0040459999999995E-7</c:v>
                </c:pt>
                <c:pt idx="47811">
                  <c:v>8.0037579999999998E-7</c:v>
                </c:pt>
                <c:pt idx="47812">
                  <c:v>8.0034969999999996E-7</c:v>
                </c:pt>
                <c:pt idx="47813">
                  <c:v>8.0032470000000001E-7</c:v>
                </c:pt>
                <c:pt idx="47814">
                  <c:v>8.002958E-7</c:v>
                </c:pt>
                <c:pt idx="47815">
                  <c:v>8.0026930000000001E-7</c:v>
                </c:pt>
                <c:pt idx="47816">
                  <c:v>8.0024409999999997E-7</c:v>
                </c:pt>
                <c:pt idx="47817">
                  <c:v>8.0021429999999997E-7</c:v>
                </c:pt>
                <c:pt idx="47818">
                  <c:v>8.001848E-7</c:v>
                </c:pt>
                <c:pt idx="47819">
                  <c:v>8.0015659999999999E-7</c:v>
                </c:pt>
                <c:pt idx="47820">
                  <c:v>8.0012459999999995E-7</c:v>
                </c:pt>
                <c:pt idx="47821">
                  <c:v>8.0009190000000002E-7</c:v>
                </c:pt>
                <c:pt idx="47822">
                  <c:v>8.000611E-7</c:v>
                </c:pt>
                <c:pt idx="47823">
                  <c:v>8.0002679999999998E-7</c:v>
                </c:pt>
                <c:pt idx="47824">
                  <c:v>7.9999159999999999E-7</c:v>
                </c:pt>
                <c:pt idx="47825">
                  <c:v>7.9995950000000001E-7</c:v>
                </c:pt>
                <c:pt idx="47826">
                  <c:v>7.9992410000000003E-7</c:v>
                </c:pt>
                <c:pt idx="47827">
                  <c:v>7.9988739999999999E-7</c:v>
                </c:pt>
                <c:pt idx="47828">
                  <c:v>7.998548E-7</c:v>
                </c:pt>
                <c:pt idx="47829">
                  <c:v>7.998196E-7</c:v>
                </c:pt>
                <c:pt idx="47830">
                  <c:v>7.9978330000000004E-7</c:v>
                </c:pt>
                <c:pt idx="47831">
                  <c:v>7.9975169999999997E-7</c:v>
                </c:pt>
                <c:pt idx="47832">
                  <c:v>7.9971900000000004E-7</c:v>
                </c:pt>
                <c:pt idx="47833">
                  <c:v>7.9968459999999998E-7</c:v>
                </c:pt>
                <c:pt idx="47834">
                  <c:v>7.9965479999999999E-7</c:v>
                </c:pt>
                <c:pt idx="47835">
                  <c:v>7.9962499999999999E-7</c:v>
                </c:pt>
                <c:pt idx="47836">
                  <c:v>7.9959340000000003E-7</c:v>
                </c:pt>
                <c:pt idx="47837">
                  <c:v>7.9956690000000004E-7</c:v>
                </c:pt>
                <c:pt idx="47838">
                  <c:v>7.9954049999999999E-7</c:v>
                </c:pt>
                <c:pt idx="47839">
                  <c:v>7.9951130000000005E-7</c:v>
                </c:pt>
                <c:pt idx="47840">
                  <c:v>7.9948610000000001E-7</c:v>
                </c:pt>
                <c:pt idx="47841">
                  <c:v>7.9946100000000001E-7</c:v>
                </c:pt>
                <c:pt idx="47842">
                  <c:v>7.9943380000000003E-7</c:v>
                </c:pt>
                <c:pt idx="47843">
                  <c:v>7.9940920000000005E-7</c:v>
                </c:pt>
                <c:pt idx="47844">
                  <c:v>7.9938550000000005E-7</c:v>
                </c:pt>
                <c:pt idx="47845">
                  <c:v>7.9935879999999997E-7</c:v>
                </c:pt>
                <c:pt idx="47846">
                  <c:v>7.9933260000000001E-7</c:v>
                </c:pt>
                <c:pt idx="47847">
                  <c:v>7.9930780000000004E-7</c:v>
                </c:pt>
                <c:pt idx="47848">
                  <c:v>7.9928059999999995E-7</c:v>
                </c:pt>
                <c:pt idx="47849">
                  <c:v>7.9925030000000004E-7</c:v>
                </c:pt>
                <c:pt idx="47850">
                  <c:v>7.9922280000000002E-7</c:v>
                </c:pt>
                <c:pt idx="47851">
                  <c:v>7.9919390000000001E-7</c:v>
                </c:pt>
                <c:pt idx="47852">
                  <c:v>7.99165E-7</c:v>
                </c:pt>
                <c:pt idx="47853">
                  <c:v>7.9913789999999995E-7</c:v>
                </c:pt>
                <c:pt idx="47854">
                  <c:v>7.9910950000000005E-7</c:v>
                </c:pt>
                <c:pt idx="47855">
                  <c:v>7.9907999999999998E-7</c:v>
                </c:pt>
                <c:pt idx="47856">
                  <c:v>7.9905229999999998E-7</c:v>
                </c:pt>
                <c:pt idx="47857">
                  <c:v>7.9902289999999995E-7</c:v>
                </c:pt>
                <c:pt idx="47858">
                  <c:v>7.9899120000000005E-7</c:v>
                </c:pt>
                <c:pt idx="47859">
                  <c:v>7.9896210000000005E-7</c:v>
                </c:pt>
                <c:pt idx="47860">
                  <c:v>7.9893209999999996E-7</c:v>
                </c:pt>
                <c:pt idx="47861">
                  <c:v>7.989005E-7</c:v>
                </c:pt>
                <c:pt idx="47862">
                  <c:v>7.9887190000000002E-7</c:v>
                </c:pt>
                <c:pt idx="47863">
                  <c:v>7.9884409999999997E-7</c:v>
                </c:pt>
                <c:pt idx="47864">
                  <c:v>7.9881409999999999E-7</c:v>
                </c:pt>
                <c:pt idx="47865">
                  <c:v>7.9878779999999998E-7</c:v>
                </c:pt>
                <c:pt idx="47866">
                  <c:v>7.9876199999999999E-7</c:v>
                </c:pt>
                <c:pt idx="47867">
                  <c:v>7.9873320000000002E-7</c:v>
                </c:pt>
                <c:pt idx="47868">
                  <c:v>7.9870839999999995E-7</c:v>
                </c:pt>
                <c:pt idx="47869">
                  <c:v>7.9868379999999997E-7</c:v>
                </c:pt>
                <c:pt idx="47870">
                  <c:v>7.9865679999999997E-7</c:v>
                </c:pt>
                <c:pt idx="47871">
                  <c:v>7.9863149999999999E-7</c:v>
                </c:pt>
                <c:pt idx="47872">
                  <c:v>7.9860720000000004E-7</c:v>
                </c:pt>
                <c:pt idx="47873">
                  <c:v>7.9858020000000003E-7</c:v>
                </c:pt>
                <c:pt idx="47874">
                  <c:v>7.9855399999999997E-7</c:v>
                </c:pt>
                <c:pt idx="47875">
                  <c:v>7.9852810000000003E-7</c:v>
                </c:pt>
                <c:pt idx="47876">
                  <c:v>7.9849909999999997E-7</c:v>
                </c:pt>
                <c:pt idx="47877">
                  <c:v>7.9847110000000005E-7</c:v>
                </c:pt>
                <c:pt idx="47878">
                  <c:v>7.9844360000000003E-7</c:v>
                </c:pt>
                <c:pt idx="47879">
                  <c:v>7.9841310000000004E-7</c:v>
                </c:pt>
                <c:pt idx="47880">
                  <c:v>7.9838300000000001E-7</c:v>
                </c:pt>
                <c:pt idx="47881">
                  <c:v>7.9835280000000004E-7</c:v>
                </c:pt>
                <c:pt idx="47882">
                  <c:v>7.9832010000000001E-7</c:v>
                </c:pt>
                <c:pt idx="47883">
                  <c:v>7.9828920000000005E-7</c:v>
                </c:pt>
                <c:pt idx="47884">
                  <c:v>7.9825879999999999E-7</c:v>
                </c:pt>
                <c:pt idx="47885">
                  <c:v>7.9822600000000002E-7</c:v>
                </c:pt>
                <c:pt idx="47886">
                  <c:v>7.9819500000000001E-7</c:v>
                </c:pt>
                <c:pt idx="47887">
                  <c:v>7.9816480000000004E-7</c:v>
                </c:pt>
                <c:pt idx="47888">
                  <c:v>7.9813260000000002E-7</c:v>
                </c:pt>
                <c:pt idx="47889">
                  <c:v>7.9810319999999999E-7</c:v>
                </c:pt>
                <c:pt idx="47890">
                  <c:v>7.9807549999999999E-7</c:v>
                </c:pt>
                <c:pt idx="47891">
                  <c:v>7.98045E-7</c:v>
                </c:pt>
                <c:pt idx="47892">
                  <c:v>7.9801830000000002E-7</c:v>
                </c:pt>
                <c:pt idx="47893">
                  <c:v>7.9799259999999997E-7</c:v>
                </c:pt>
                <c:pt idx="47894">
                  <c:v>7.979652E-7</c:v>
                </c:pt>
                <c:pt idx="47895">
                  <c:v>7.9794099999999998E-7</c:v>
                </c:pt>
                <c:pt idx="47896">
                  <c:v>7.979185E-7</c:v>
                </c:pt>
                <c:pt idx="47897">
                  <c:v>7.9789429999999999E-7</c:v>
                </c:pt>
                <c:pt idx="47898">
                  <c:v>7.9787219999999997E-7</c:v>
                </c:pt>
                <c:pt idx="47899">
                  <c:v>7.978509E-7</c:v>
                </c:pt>
                <c:pt idx="47900">
                  <c:v>7.9782750000000003E-7</c:v>
                </c:pt>
                <c:pt idx="47901">
                  <c:v>7.9780549999999995E-7</c:v>
                </c:pt>
                <c:pt idx="47902">
                  <c:v>7.9778469999999999E-7</c:v>
                </c:pt>
                <c:pt idx="47903">
                  <c:v>7.9776160000000005E-7</c:v>
                </c:pt>
                <c:pt idx="47904">
                  <c:v>7.9773860000000005E-7</c:v>
                </c:pt>
                <c:pt idx="47905">
                  <c:v>7.977169E-7</c:v>
                </c:pt>
                <c:pt idx="47906">
                  <c:v>7.9769269999999999E-7</c:v>
                </c:pt>
                <c:pt idx="47907">
                  <c:v>7.9766720000000003E-7</c:v>
                </c:pt>
                <c:pt idx="47908">
                  <c:v>7.9764350000000003E-7</c:v>
                </c:pt>
                <c:pt idx="47909">
                  <c:v>7.9761770000000004E-7</c:v>
                </c:pt>
                <c:pt idx="47910">
                  <c:v>7.9759020000000002E-7</c:v>
                </c:pt>
                <c:pt idx="47911">
                  <c:v>7.975648E-7</c:v>
                </c:pt>
                <c:pt idx="47912">
                  <c:v>7.9753779999999999E-7</c:v>
                </c:pt>
                <c:pt idx="47913">
                  <c:v>7.9750839999999997E-7</c:v>
                </c:pt>
                <c:pt idx="47914">
                  <c:v>7.9748099999999999E-7</c:v>
                </c:pt>
                <c:pt idx="47915">
                  <c:v>7.974538E-7</c:v>
                </c:pt>
                <c:pt idx="47916">
                  <c:v>7.9742389999999996E-7</c:v>
                </c:pt>
                <c:pt idx="47917">
                  <c:v>7.97397E-7</c:v>
                </c:pt>
                <c:pt idx="47918">
                  <c:v>7.9737030000000003E-7</c:v>
                </c:pt>
                <c:pt idx="47919">
                  <c:v>7.9734100000000005E-7</c:v>
                </c:pt>
                <c:pt idx="47920">
                  <c:v>7.9731549999999998E-7</c:v>
                </c:pt>
                <c:pt idx="47921">
                  <c:v>7.972909E-7</c:v>
                </c:pt>
                <c:pt idx="47922">
                  <c:v>7.9726379999999995E-7</c:v>
                </c:pt>
                <c:pt idx="47923">
                  <c:v>7.9724009999999995E-7</c:v>
                </c:pt>
                <c:pt idx="47924">
                  <c:v>7.9721669999999998E-7</c:v>
                </c:pt>
                <c:pt idx="47925">
                  <c:v>7.9719050000000002E-7</c:v>
                </c:pt>
                <c:pt idx="47926">
                  <c:v>7.9716800000000003E-7</c:v>
                </c:pt>
                <c:pt idx="47927">
                  <c:v>7.9714590000000002E-7</c:v>
                </c:pt>
                <c:pt idx="47928">
                  <c:v>7.9712150000000002E-7</c:v>
                </c:pt>
                <c:pt idx="47929">
                  <c:v>7.9709929999999996E-7</c:v>
                </c:pt>
                <c:pt idx="47930">
                  <c:v>7.9707720000000005E-7</c:v>
                </c:pt>
                <c:pt idx="47931">
                  <c:v>7.9705250000000002E-7</c:v>
                </c:pt>
                <c:pt idx="47932">
                  <c:v>7.9702909999999995E-7</c:v>
                </c:pt>
                <c:pt idx="47933">
                  <c:v>7.9700589999999996E-7</c:v>
                </c:pt>
                <c:pt idx="47934">
                  <c:v>7.9698009999999997E-7</c:v>
                </c:pt>
                <c:pt idx="47935">
                  <c:v>7.9695510000000002E-7</c:v>
                </c:pt>
                <c:pt idx="47936">
                  <c:v>7.969304E-7</c:v>
                </c:pt>
                <c:pt idx="47937">
                  <c:v>7.9690339999999999E-7</c:v>
                </c:pt>
                <c:pt idx="47938">
                  <c:v>7.9687630000000005E-7</c:v>
                </c:pt>
                <c:pt idx="47939">
                  <c:v>7.9685029999999997E-7</c:v>
                </c:pt>
                <c:pt idx="47940">
                  <c:v>7.9682320000000002E-7</c:v>
                </c:pt>
                <c:pt idx="47941">
                  <c:v>7.9679609999999998E-7</c:v>
                </c:pt>
                <c:pt idx="47942">
                  <c:v>7.9677029999999998E-7</c:v>
                </c:pt>
                <c:pt idx="47943">
                  <c:v>7.9674379999999999E-7</c:v>
                </c:pt>
                <c:pt idx="47944">
                  <c:v>7.967173E-7</c:v>
                </c:pt>
                <c:pt idx="47945">
                  <c:v>7.9669250000000004E-7</c:v>
                </c:pt>
                <c:pt idx="47946">
                  <c:v>7.9666760000000003E-7</c:v>
                </c:pt>
                <c:pt idx="47947">
                  <c:v>7.9664309999999999E-7</c:v>
                </c:pt>
                <c:pt idx="47948">
                  <c:v>7.9662070000000005E-7</c:v>
                </c:pt>
                <c:pt idx="47949">
                  <c:v>7.9659779999999999E-7</c:v>
                </c:pt>
                <c:pt idx="47950">
                  <c:v>7.9657490000000003E-7</c:v>
                </c:pt>
                <c:pt idx="47951">
                  <c:v>7.9655479999999996E-7</c:v>
                </c:pt>
                <c:pt idx="47952">
                  <c:v>7.9653360000000004E-7</c:v>
                </c:pt>
                <c:pt idx="47953">
                  <c:v>7.9651399999999998E-7</c:v>
                </c:pt>
                <c:pt idx="47954">
                  <c:v>7.9649490000000005E-7</c:v>
                </c:pt>
                <c:pt idx="47955">
                  <c:v>7.9647619999999998E-7</c:v>
                </c:pt>
                <c:pt idx="47956">
                  <c:v>7.9645730000000003E-7</c:v>
                </c:pt>
                <c:pt idx="47957">
                  <c:v>7.9643780000000002E-7</c:v>
                </c:pt>
                <c:pt idx="47958">
                  <c:v>7.9641900000000001E-7</c:v>
                </c:pt>
                <c:pt idx="47959">
                  <c:v>7.9639930000000001E-7</c:v>
                </c:pt>
                <c:pt idx="47960">
                  <c:v>7.9637859999999999E-7</c:v>
                </c:pt>
                <c:pt idx="47961">
                  <c:v>7.9635789999999997E-7</c:v>
                </c:pt>
                <c:pt idx="47962">
                  <c:v>7.9633609999999998E-7</c:v>
                </c:pt>
                <c:pt idx="47963">
                  <c:v>7.963136E-7</c:v>
                </c:pt>
                <c:pt idx="47964">
                  <c:v>7.9629070000000004E-7</c:v>
                </c:pt>
                <c:pt idx="47965">
                  <c:v>7.9626630000000005E-7</c:v>
                </c:pt>
                <c:pt idx="47966">
                  <c:v>7.9624230000000002E-7</c:v>
                </c:pt>
                <c:pt idx="47967">
                  <c:v>7.9621720000000003E-7</c:v>
                </c:pt>
                <c:pt idx="47968">
                  <c:v>7.9619149999999997E-7</c:v>
                </c:pt>
                <c:pt idx="47969">
                  <c:v>7.9616670000000001E-7</c:v>
                </c:pt>
                <c:pt idx="47970">
                  <c:v>7.9614029999999996E-7</c:v>
                </c:pt>
                <c:pt idx="47971">
                  <c:v>7.961141E-7</c:v>
                </c:pt>
                <c:pt idx="47972">
                  <c:v>7.9608939999999997E-7</c:v>
                </c:pt>
                <c:pt idx="47973">
                  <c:v>7.9606320000000001E-7</c:v>
                </c:pt>
                <c:pt idx="47974">
                  <c:v>7.9603770000000005E-7</c:v>
                </c:pt>
                <c:pt idx="47975">
                  <c:v>7.9601440000000002E-7</c:v>
                </c:pt>
                <c:pt idx="47976">
                  <c:v>7.9598910000000004E-7</c:v>
                </c:pt>
                <c:pt idx="47977">
                  <c:v>7.959653E-7</c:v>
                </c:pt>
                <c:pt idx="47978">
                  <c:v>7.9594359999999995E-7</c:v>
                </c:pt>
                <c:pt idx="47979">
                  <c:v>7.9591969999999997E-7</c:v>
                </c:pt>
                <c:pt idx="47980">
                  <c:v>7.9589850000000004E-7</c:v>
                </c:pt>
                <c:pt idx="47981">
                  <c:v>7.9587920000000001E-7</c:v>
                </c:pt>
                <c:pt idx="47982">
                  <c:v>7.9585749999999996E-7</c:v>
                </c:pt>
                <c:pt idx="47983">
                  <c:v>7.958381E-7</c:v>
                </c:pt>
                <c:pt idx="47984">
                  <c:v>7.958198E-7</c:v>
                </c:pt>
                <c:pt idx="47985">
                  <c:v>7.9579900000000004E-7</c:v>
                </c:pt>
                <c:pt idx="47986">
                  <c:v>7.9578009999999999E-7</c:v>
                </c:pt>
                <c:pt idx="47987">
                  <c:v>7.9576160000000001E-7</c:v>
                </c:pt>
                <c:pt idx="47988">
                  <c:v>7.9574120000000002E-7</c:v>
                </c:pt>
                <c:pt idx="47989">
                  <c:v>7.9572159999999996E-7</c:v>
                </c:pt>
                <c:pt idx="47990">
                  <c:v>7.9570200000000001E-7</c:v>
                </c:pt>
                <c:pt idx="47991">
                  <c:v>7.9568090000000002E-7</c:v>
                </c:pt>
                <c:pt idx="47992">
                  <c:v>7.9565980000000003E-7</c:v>
                </c:pt>
                <c:pt idx="47993">
                  <c:v>7.9563899999999997E-7</c:v>
                </c:pt>
                <c:pt idx="47994">
                  <c:v>7.9561730000000003E-7</c:v>
                </c:pt>
                <c:pt idx="47995">
                  <c:v>7.9559450000000001E-7</c:v>
                </c:pt>
                <c:pt idx="47996">
                  <c:v>7.9557290000000001E-7</c:v>
                </c:pt>
                <c:pt idx="47997">
                  <c:v>7.9555049999999996E-7</c:v>
                </c:pt>
                <c:pt idx="47998">
                  <c:v>7.9552650000000004E-7</c:v>
                </c:pt>
                <c:pt idx="47999">
                  <c:v>7.9550499999999998E-7</c:v>
                </c:pt>
                <c:pt idx="48000">
                  <c:v>7.9548310000000005E-7</c:v>
                </c:pt>
                <c:pt idx="48001">
                  <c:v>7.9545910000000002E-7</c:v>
                </c:pt>
                <c:pt idx="48002">
                  <c:v>7.9543809999999997E-7</c:v>
                </c:pt>
                <c:pt idx="48003">
                  <c:v>7.9541669999999995E-7</c:v>
                </c:pt>
                <c:pt idx="48004">
                  <c:v>7.9539369999999995E-7</c:v>
                </c:pt>
                <c:pt idx="48005">
                  <c:v>7.9537429999999999E-7</c:v>
                </c:pt>
                <c:pt idx="48006">
                  <c:v>7.953546E-7</c:v>
                </c:pt>
                <c:pt idx="48007">
                  <c:v>7.9533260000000002E-7</c:v>
                </c:pt>
                <c:pt idx="48008">
                  <c:v>7.953147E-7</c:v>
                </c:pt>
                <c:pt idx="48009">
                  <c:v>7.9529620000000001E-7</c:v>
                </c:pt>
                <c:pt idx="48010">
                  <c:v>7.9527519999999996E-7</c:v>
                </c:pt>
                <c:pt idx="48011">
                  <c:v>7.9525789999999999E-7</c:v>
                </c:pt>
                <c:pt idx="48012">
                  <c:v>7.952403E-7</c:v>
                </c:pt>
                <c:pt idx="48013">
                  <c:v>7.9522000000000005E-7</c:v>
                </c:pt>
                <c:pt idx="48014">
                  <c:v>7.9520249999999999E-7</c:v>
                </c:pt>
                <c:pt idx="48015">
                  <c:v>7.951854E-7</c:v>
                </c:pt>
                <c:pt idx="48016">
                  <c:v>7.9516530000000004E-7</c:v>
                </c:pt>
                <c:pt idx="48017">
                  <c:v>7.9514650000000003E-7</c:v>
                </c:pt>
                <c:pt idx="48018">
                  <c:v>7.9512919999999996E-7</c:v>
                </c:pt>
                <c:pt idx="48019">
                  <c:v>7.9510879999999997E-7</c:v>
                </c:pt>
                <c:pt idx="48020">
                  <c:v>7.9508880000000005E-7</c:v>
                </c:pt>
                <c:pt idx="48021">
                  <c:v>7.9507140000000003E-7</c:v>
                </c:pt>
                <c:pt idx="48022">
                  <c:v>7.9504989999999997E-7</c:v>
                </c:pt>
                <c:pt idx="48023">
                  <c:v>7.9502849999999995E-7</c:v>
                </c:pt>
                <c:pt idx="48024">
                  <c:v>7.9501019999999995E-7</c:v>
                </c:pt>
                <c:pt idx="48025">
                  <c:v>7.9498789999999995E-7</c:v>
                </c:pt>
                <c:pt idx="48026">
                  <c:v>7.9496550000000001E-7</c:v>
                </c:pt>
                <c:pt idx="48027">
                  <c:v>7.9494619999999999E-7</c:v>
                </c:pt>
                <c:pt idx="48028">
                  <c:v>7.9492319999999999E-7</c:v>
                </c:pt>
                <c:pt idx="48029">
                  <c:v>7.9490030000000003E-7</c:v>
                </c:pt>
                <c:pt idx="48030">
                  <c:v>7.9488100000000001E-7</c:v>
                </c:pt>
                <c:pt idx="48031">
                  <c:v>7.9485830000000004E-7</c:v>
                </c:pt>
                <c:pt idx="48032">
                  <c:v>7.9483559999999996E-7</c:v>
                </c:pt>
                <c:pt idx="48033">
                  <c:v>7.9481609999999995E-7</c:v>
                </c:pt>
                <c:pt idx="48034">
                  <c:v>7.9479429999999997E-7</c:v>
                </c:pt>
                <c:pt idx="48035">
                  <c:v>7.9477219999999995E-7</c:v>
                </c:pt>
                <c:pt idx="48036">
                  <c:v>7.9475360000000003E-7</c:v>
                </c:pt>
                <c:pt idx="48037">
                  <c:v>7.9473379999999999E-7</c:v>
                </c:pt>
                <c:pt idx="48038">
                  <c:v>7.947127E-7</c:v>
                </c:pt>
                <c:pt idx="48039">
                  <c:v>7.9469470000000003E-7</c:v>
                </c:pt>
                <c:pt idx="48040">
                  <c:v>7.9467739999999996E-7</c:v>
                </c:pt>
                <c:pt idx="48041">
                  <c:v>7.946573E-7</c:v>
                </c:pt>
                <c:pt idx="48042">
                  <c:v>7.9463939999999997E-7</c:v>
                </c:pt>
                <c:pt idx="48043">
                  <c:v>7.9462419999999999E-7</c:v>
                </c:pt>
                <c:pt idx="48044">
                  <c:v>7.9460460000000005E-7</c:v>
                </c:pt>
                <c:pt idx="48045">
                  <c:v>7.9458700000000005E-7</c:v>
                </c:pt>
                <c:pt idx="48046">
                  <c:v>7.9457340000000005E-7</c:v>
                </c:pt>
                <c:pt idx="48047">
                  <c:v>7.9455410000000003E-7</c:v>
                </c:pt>
                <c:pt idx="48048">
                  <c:v>7.945362E-7</c:v>
                </c:pt>
                <c:pt idx="48049">
                  <c:v>7.9452249999999996E-7</c:v>
                </c:pt>
                <c:pt idx="48050">
                  <c:v>7.9450279999999997E-7</c:v>
                </c:pt>
                <c:pt idx="48051">
                  <c:v>7.944841E-7</c:v>
                </c:pt>
                <c:pt idx="48052">
                  <c:v>7.9446949999999998E-7</c:v>
                </c:pt>
                <c:pt idx="48053">
                  <c:v>7.944489E-7</c:v>
                </c:pt>
                <c:pt idx="48054">
                  <c:v>7.9442979999999996E-7</c:v>
                </c:pt>
                <c:pt idx="48055">
                  <c:v>7.9441339999999998E-7</c:v>
                </c:pt>
                <c:pt idx="48056">
                  <c:v>7.9439170000000003E-7</c:v>
                </c:pt>
                <c:pt idx="48057">
                  <c:v>7.9437139999999998E-7</c:v>
                </c:pt>
                <c:pt idx="48058">
                  <c:v>7.943536E-7</c:v>
                </c:pt>
                <c:pt idx="48059">
                  <c:v>7.9433099999999997E-7</c:v>
                </c:pt>
                <c:pt idx="48060">
                  <c:v>7.94309E-7</c:v>
                </c:pt>
                <c:pt idx="48061">
                  <c:v>7.9428989999999996E-7</c:v>
                </c:pt>
                <c:pt idx="48062">
                  <c:v>7.9426759999999995E-7</c:v>
                </c:pt>
                <c:pt idx="48063">
                  <c:v>7.9424489999999998E-7</c:v>
                </c:pt>
                <c:pt idx="48064">
                  <c:v>7.9422500000000001E-7</c:v>
                </c:pt>
                <c:pt idx="48065">
                  <c:v>7.9420379999999997E-7</c:v>
                </c:pt>
                <c:pt idx="48066">
                  <c:v>7.9418070000000003E-7</c:v>
                </c:pt>
                <c:pt idx="48067">
                  <c:v>7.9416059999999997E-7</c:v>
                </c:pt>
                <c:pt idx="48068">
                  <c:v>7.9414069999999999E-7</c:v>
                </c:pt>
                <c:pt idx="48069">
                  <c:v>7.9411739999999996E-7</c:v>
                </c:pt>
                <c:pt idx="48070">
                  <c:v>7.9409789999999995E-7</c:v>
                </c:pt>
                <c:pt idx="48071">
                  <c:v>7.940804E-7</c:v>
                </c:pt>
                <c:pt idx="48072">
                  <c:v>7.9405860000000001E-7</c:v>
                </c:pt>
                <c:pt idx="48073">
                  <c:v>7.9403999999999998E-7</c:v>
                </c:pt>
                <c:pt idx="48074">
                  <c:v>7.9402410000000001E-7</c:v>
                </c:pt>
                <c:pt idx="48075">
                  <c:v>7.9400359999999997E-7</c:v>
                </c:pt>
                <c:pt idx="48076">
                  <c:v>7.9398649999999999E-7</c:v>
                </c:pt>
                <c:pt idx="48077">
                  <c:v>7.9397189999999997E-7</c:v>
                </c:pt>
                <c:pt idx="48078">
                  <c:v>7.9395280000000003E-7</c:v>
                </c:pt>
                <c:pt idx="48079">
                  <c:v>7.9393649999999998E-7</c:v>
                </c:pt>
                <c:pt idx="48080">
                  <c:v>7.9392329999999996E-7</c:v>
                </c:pt>
                <c:pt idx="48081">
                  <c:v>7.9390529999999999E-7</c:v>
                </c:pt>
                <c:pt idx="48082">
                  <c:v>7.9388909999999999E-7</c:v>
                </c:pt>
                <c:pt idx="48083">
                  <c:v>7.9387580000000002E-7</c:v>
                </c:pt>
                <c:pt idx="48084">
                  <c:v>7.9385809999999998E-7</c:v>
                </c:pt>
                <c:pt idx="48085">
                  <c:v>7.9384089999999995E-7</c:v>
                </c:pt>
                <c:pt idx="48086">
                  <c:v>7.9382460000000001E-7</c:v>
                </c:pt>
                <c:pt idx="48087">
                  <c:v>7.9380409999999997E-7</c:v>
                </c:pt>
                <c:pt idx="48088">
                  <c:v>7.9378459999999996E-7</c:v>
                </c:pt>
                <c:pt idx="48089">
                  <c:v>7.9377000000000005E-7</c:v>
                </c:pt>
                <c:pt idx="48090">
                  <c:v>7.9375079999999996E-7</c:v>
                </c:pt>
                <c:pt idx="48091">
                  <c:v>7.9373059999999995E-7</c:v>
                </c:pt>
                <c:pt idx="48092">
                  <c:v>7.9371500000000001E-7</c:v>
                </c:pt>
                <c:pt idx="48093">
                  <c:v>7.9369490000000005E-7</c:v>
                </c:pt>
                <c:pt idx="48094">
                  <c:v>7.9367309999999995E-7</c:v>
                </c:pt>
                <c:pt idx="48095">
                  <c:v>7.9365660000000003E-7</c:v>
                </c:pt>
                <c:pt idx="48096">
                  <c:v>7.9363609999999999E-7</c:v>
                </c:pt>
                <c:pt idx="48097">
                  <c:v>7.9361349999999996E-7</c:v>
                </c:pt>
                <c:pt idx="48098">
                  <c:v>7.9359589999999996E-7</c:v>
                </c:pt>
                <c:pt idx="48099">
                  <c:v>7.9357669999999998E-7</c:v>
                </c:pt>
                <c:pt idx="48100">
                  <c:v>7.935549E-7</c:v>
                </c:pt>
                <c:pt idx="48101">
                  <c:v>7.935373E-7</c:v>
                </c:pt>
                <c:pt idx="48102">
                  <c:v>7.935197E-7</c:v>
                </c:pt>
                <c:pt idx="48103">
                  <c:v>7.9349729999999995E-7</c:v>
                </c:pt>
                <c:pt idx="48104">
                  <c:v>7.934805E-7</c:v>
                </c:pt>
                <c:pt idx="48105">
                  <c:v>7.9346419999999995E-7</c:v>
                </c:pt>
                <c:pt idx="48106">
                  <c:v>7.9344230000000002E-7</c:v>
                </c:pt>
                <c:pt idx="48107">
                  <c:v>7.9342540000000002E-7</c:v>
                </c:pt>
                <c:pt idx="48108">
                  <c:v>7.9340929999999996E-7</c:v>
                </c:pt>
                <c:pt idx="48109">
                  <c:v>7.9338699999999996E-7</c:v>
                </c:pt>
                <c:pt idx="48110">
                  <c:v>7.9336910000000003E-7</c:v>
                </c:pt>
                <c:pt idx="48111">
                  <c:v>7.9335360000000003E-7</c:v>
                </c:pt>
                <c:pt idx="48112">
                  <c:v>7.933303E-7</c:v>
                </c:pt>
                <c:pt idx="48113">
                  <c:v>7.9330959999999998E-7</c:v>
                </c:pt>
                <c:pt idx="48114">
                  <c:v>7.9329239999999995E-7</c:v>
                </c:pt>
                <c:pt idx="48115">
                  <c:v>7.9326899999999998E-7</c:v>
                </c:pt>
                <c:pt idx="48116">
                  <c:v>7.9324700000000001E-7</c:v>
                </c:pt>
                <c:pt idx="48117">
                  <c:v>7.9322929999999997E-7</c:v>
                </c:pt>
                <c:pt idx="48118">
                  <c:v>7.9320399999999999E-7</c:v>
                </c:pt>
                <c:pt idx="48119">
                  <c:v>7.9317809999999995E-7</c:v>
                </c:pt>
                <c:pt idx="48120">
                  <c:v>7.9315909999999995E-7</c:v>
                </c:pt>
                <c:pt idx="48121">
                  <c:v>7.9313429999999999E-7</c:v>
                </c:pt>
                <c:pt idx="48122">
                  <c:v>7.9310749999999997E-7</c:v>
                </c:pt>
                <c:pt idx="48123">
                  <c:v>7.9308729999999996E-7</c:v>
                </c:pt>
                <c:pt idx="48124">
                  <c:v>7.9306230000000001E-7</c:v>
                </c:pt>
                <c:pt idx="48125">
                  <c:v>7.9303300000000003E-7</c:v>
                </c:pt>
                <c:pt idx="48126">
                  <c:v>7.9301160000000001E-7</c:v>
                </c:pt>
                <c:pt idx="48127">
                  <c:v>7.9298779999999997E-7</c:v>
                </c:pt>
                <c:pt idx="48128">
                  <c:v>7.929576E-7</c:v>
                </c:pt>
                <c:pt idx="48129">
                  <c:v>7.9293610000000005E-7</c:v>
                </c:pt>
                <c:pt idx="48130">
                  <c:v>7.9291389999999998E-7</c:v>
                </c:pt>
                <c:pt idx="48131">
                  <c:v>7.9288510000000001E-7</c:v>
                </c:pt>
                <c:pt idx="48132">
                  <c:v>7.9286540000000002E-7</c:v>
                </c:pt>
                <c:pt idx="48133">
                  <c:v>7.928461E-7</c:v>
                </c:pt>
                <c:pt idx="48134">
                  <c:v>7.9281920000000004E-7</c:v>
                </c:pt>
                <c:pt idx="48135">
                  <c:v>7.9280099999999998E-7</c:v>
                </c:pt>
                <c:pt idx="48136">
                  <c:v>7.9278610000000003E-7</c:v>
                </c:pt>
                <c:pt idx="48137">
                  <c:v>7.9276260000000002E-7</c:v>
                </c:pt>
                <c:pt idx="48138">
                  <c:v>7.9274600000000005E-7</c:v>
                </c:pt>
                <c:pt idx="48139">
                  <c:v>7.9273339999999998E-7</c:v>
                </c:pt>
                <c:pt idx="48140">
                  <c:v>7.9271150000000005E-7</c:v>
                </c:pt>
                <c:pt idx="48141">
                  <c:v>7.9269539999999999E-7</c:v>
                </c:pt>
                <c:pt idx="48142">
                  <c:v>7.9268339999999997E-7</c:v>
                </c:pt>
                <c:pt idx="48143">
                  <c:v>7.9266269999999995E-7</c:v>
                </c:pt>
                <c:pt idx="48144">
                  <c:v>7.9264489999999997E-7</c:v>
                </c:pt>
                <c:pt idx="48145">
                  <c:v>7.9263210000000002E-7</c:v>
                </c:pt>
                <c:pt idx="48146">
                  <c:v>7.9261080000000004E-7</c:v>
                </c:pt>
                <c:pt idx="48147">
                  <c:v>7.9259039999999995E-7</c:v>
                </c:pt>
                <c:pt idx="48148">
                  <c:v>7.925755E-7</c:v>
                </c:pt>
                <c:pt idx="48149">
                  <c:v>7.9255280000000003E-7</c:v>
                </c:pt>
                <c:pt idx="48150">
                  <c:v>7.925288E-7</c:v>
                </c:pt>
                <c:pt idx="48151">
                  <c:v>7.9250800000000004E-7</c:v>
                </c:pt>
                <c:pt idx="48152">
                  <c:v>7.9248059999999997E-7</c:v>
                </c:pt>
                <c:pt idx="48153">
                  <c:v>7.9245129999999998E-7</c:v>
                </c:pt>
                <c:pt idx="48154">
                  <c:v>7.9242700000000003E-7</c:v>
                </c:pt>
                <c:pt idx="48155">
                  <c:v>7.9240009999999997E-7</c:v>
                </c:pt>
                <c:pt idx="48156">
                  <c:v>7.9236909999999996E-7</c:v>
                </c:pt>
                <c:pt idx="48157">
                  <c:v>7.9234270000000001E-7</c:v>
                </c:pt>
                <c:pt idx="48158">
                  <c:v>7.9231550000000002E-7</c:v>
                </c:pt>
                <c:pt idx="48159">
                  <c:v>7.9228439999999997E-7</c:v>
                </c:pt>
                <c:pt idx="48160">
                  <c:v>7.922577E-7</c:v>
                </c:pt>
                <c:pt idx="48161">
                  <c:v>7.9223170000000002E-7</c:v>
                </c:pt>
                <c:pt idx="48162">
                  <c:v>7.9220159999999999E-7</c:v>
                </c:pt>
                <c:pt idx="48163">
                  <c:v>7.9217660000000004E-7</c:v>
                </c:pt>
                <c:pt idx="48164">
                  <c:v>7.9215389999999997E-7</c:v>
                </c:pt>
                <c:pt idx="48165">
                  <c:v>7.9212529999999998E-7</c:v>
                </c:pt>
                <c:pt idx="48166">
                  <c:v>7.9210089999999999E-7</c:v>
                </c:pt>
                <c:pt idx="48167">
                  <c:v>7.9208109999999995E-7</c:v>
                </c:pt>
                <c:pt idx="48168">
                  <c:v>7.9205319999999996E-7</c:v>
                </c:pt>
                <c:pt idx="48169">
                  <c:v>7.9202999999999998E-7</c:v>
                </c:pt>
                <c:pt idx="48170">
                  <c:v>7.9201160000000004E-7</c:v>
                </c:pt>
                <c:pt idx="48171">
                  <c:v>7.9198729999999999E-7</c:v>
                </c:pt>
                <c:pt idx="48172">
                  <c:v>7.9196329999999996E-7</c:v>
                </c:pt>
                <c:pt idx="48173">
                  <c:v>7.9194219999999997E-7</c:v>
                </c:pt>
                <c:pt idx="48174">
                  <c:v>7.9191539999999995E-7</c:v>
                </c:pt>
                <c:pt idx="48175">
                  <c:v>7.9188910000000005E-7</c:v>
                </c:pt>
                <c:pt idx="48176">
                  <c:v>7.9186610000000005E-7</c:v>
                </c:pt>
                <c:pt idx="48177">
                  <c:v>7.9183629999999995E-7</c:v>
                </c:pt>
                <c:pt idx="48178">
                  <c:v>7.9180600000000004E-7</c:v>
                </c:pt>
                <c:pt idx="48179">
                  <c:v>7.917768E-7</c:v>
                </c:pt>
                <c:pt idx="48180">
                  <c:v>7.9174339999999997E-7</c:v>
                </c:pt>
                <c:pt idx="48181">
                  <c:v>7.9170930000000004E-7</c:v>
                </c:pt>
                <c:pt idx="48182">
                  <c:v>7.9167550000000004E-7</c:v>
                </c:pt>
                <c:pt idx="48183">
                  <c:v>7.9164000000000001E-7</c:v>
                </c:pt>
                <c:pt idx="48184">
                  <c:v>7.9160320000000004E-7</c:v>
                </c:pt>
                <c:pt idx="48185">
                  <c:v>7.9156700000000001E-7</c:v>
                </c:pt>
                <c:pt idx="48186">
                  <c:v>7.9153250000000001E-7</c:v>
                </c:pt>
                <c:pt idx="48187">
                  <c:v>7.9149629999999999E-7</c:v>
                </c:pt>
                <c:pt idx="48188">
                  <c:v>7.9146149999999996E-7</c:v>
                </c:pt>
                <c:pt idx="48189">
                  <c:v>7.9143049999999995E-7</c:v>
                </c:pt>
                <c:pt idx="48190">
                  <c:v>7.9139769999999997E-7</c:v>
                </c:pt>
                <c:pt idx="48191">
                  <c:v>7.9136809999999996E-7</c:v>
                </c:pt>
                <c:pt idx="48192">
                  <c:v>7.9134340000000004E-7</c:v>
                </c:pt>
                <c:pt idx="48193">
                  <c:v>7.9131669999999996E-7</c:v>
                </c:pt>
                <c:pt idx="48194">
                  <c:v>7.9129209999999998E-7</c:v>
                </c:pt>
                <c:pt idx="48195">
                  <c:v>7.9127160000000005E-7</c:v>
                </c:pt>
                <c:pt idx="48196">
                  <c:v>7.912506E-7</c:v>
                </c:pt>
                <c:pt idx="48197">
                  <c:v>7.9123009999999996E-7</c:v>
                </c:pt>
                <c:pt idx="48198">
                  <c:v>7.9121299999999998E-7</c:v>
                </c:pt>
                <c:pt idx="48199">
                  <c:v>7.9119399999999998E-7</c:v>
                </c:pt>
                <c:pt idx="48200">
                  <c:v>7.9117399999999996E-7</c:v>
                </c:pt>
                <c:pt idx="48201">
                  <c:v>7.9115610000000004E-7</c:v>
                </c:pt>
                <c:pt idx="48202">
                  <c:v>7.9113450000000004E-7</c:v>
                </c:pt>
                <c:pt idx="48203">
                  <c:v>7.9111010000000004E-7</c:v>
                </c:pt>
                <c:pt idx="48204">
                  <c:v>7.9108149999999995E-7</c:v>
                </c:pt>
                <c:pt idx="48205">
                  <c:v>7.9105330000000004E-7</c:v>
                </c:pt>
                <c:pt idx="48206">
                  <c:v>7.910241E-7</c:v>
                </c:pt>
                <c:pt idx="48207">
                  <c:v>7.9098970000000004E-7</c:v>
                </c:pt>
                <c:pt idx="48208">
                  <c:v>7.9095429999999995E-7</c:v>
                </c:pt>
                <c:pt idx="48209">
                  <c:v>7.9091760000000002E-7</c:v>
                </c:pt>
                <c:pt idx="48210">
                  <c:v>7.9087619999999998E-7</c:v>
                </c:pt>
                <c:pt idx="48211">
                  <c:v>7.9083629999999998E-7</c:v>
                </c:pt>
                <c:pt idx="48212">
                  <c:v>7.9079630000000004E-7</c:v>
                </c:pt>
                <c:pt idx="48213">
                  <c:v>7.9075109999999998E-7</c:v>
                </c:pt>
                <c:pt idx="48214">
                  <c:v>7.9070839999999998E-7</c:v>
                </c:pt>
                <c:pt idx="48215">
                  <c:v>7.9066840000000004E-7</c:v>
                </c:pt>
                <c:pt idx="48216">
                  <c:v>7.9062400000000003E-7</c:v>
                </c:pt>
                <c:pt idx="48217">
                  <c:v>7.9058559999999996E-7</c:v>
                </c:pt>
                <c:pt idx="48218">
                  <c:v>7.9054899999999997E-7</c:v>
                </c:pt>
                <c:pt idx="48219">
                  <c:v>7.9050959999999998E-7</c:v>
                </c:pt>
                <c:pt idx="48220">
                  <c:v>7.9047549999999995E-7</c:v>
                </c:pt>
                <c:pt idx="48221">
                  <c:v>7.9044289999999996E-7</c:v>
                </c:pt>
                <c:pt idx="48222">
                  <c:v>7.9040839999999996E-7</c:v>
                </c:pt>
                <c:pt idx="48223">
                  <c:v>7.9038069999999996E-7</c:v>
                </c:pt>
                <c:pt idx="48224">
                  <c:v>7.9035349999999997E-7</c:v>
                </c:pt>
                <c:pt idx="48225">
                  <c:v>7.9032340000000005E-7</c:v>
                </c:pt>
                <c:pt idx="48226">
                  <c:v>7.9029809999999997E-7</c:v>
                </c:pt>
                <c:pt idx="48227">
                  <c:v>7.9027240000000002E-7</c:v>
                </c:pt>
                <c:pt idx="48228">
                  <c:v>7.9024360000000005E-7</c:v>
                </c:pt>
                <c:pt idx="48229">
                  <c:v>7.9021779999999995E-7</c:v>
                </c:pt>
                <c:pt idx="48230">
                  <c:v>7.901935E-7</c:v>
                </c:pt>
                <c:pt idx="48231">
                  <c:v>7.9016260000000004E-7</c:v>
                </c:pt>
                <c:pt idx="48232">
                  <c:v>7.9013000000000005E-7</c:v>
                </c:pt>
                <c:pt idx="48233">
                  <c:v>7.9009769999999998E-7</c:v>
                </c:pt>
                <c:pt idx="48234">
                  <c:v>7.900623E-7</c:v>
                </c:pt>
                <c:pt idx="48235">
                  <c:v>7.9002399999999998E-7</c:v>
                </c:pt>
                <c:pt idx="48236">
                  <c:v>7.8998529999999999E-7</c:v>
                </c:pt>
                <c:pt idx="48237">
                  <c:v>7.8994380000000001E-7</c:v>
                </c:pt>
                <c:pt idx="48238">
                  <c:v>7.8989769999999997E-7</c:v>
                </c:pt>
                <c:pt idx="48239">
                  <c:v>7.8985300000000003E-7</c:v>
                </c:pt>
                <c:pt idx="48240">
                  <c:v>7.8980820000000004E-7</c:v>
                </c:pt>
                <c:pt idx="48241">
                  <c:v>7.8975910000000002E-7</c:v>
                </c:pt>
                <c:pt idx="48242">
                  <c:v>7.8971200000000005E-7</c:v>
                </c:pt>
                <c:pt idx="48243">
                  <c:v>7.8966679999999999E-7</c:v>
                </c:pt>
                <c:pt idx="48244">
                  <c:v>7.8961900000000002E-7</c:v>
                </c:pt>
                <c:pt idx="48245">
                  <c:v>7.8957519999999996E-7</c:v>
                </c:pt>
                <c:pt idx="48246">
                  <c:v>7.8953360000000004E-7</c:v>
                </c:pt>
                <c:pt idx="48247">
                  <c:v>7.8949040000000003E-7</c:v>
                </c:pt>
                <c:pt idx="48248">
                  <c:v>7.8945179999999998E-7</c:v>
                </c:pt>
                <c:pt idx="48249">
                  <c:v>7.8941589999999999E-7</c:v>
                </c:pt>
                <c:pt idx="48250">
                  <c:v>7.8938060000000005E-7</c:v>
                </c:pt>
                <c:pt idx="48251">
                  <c:v>7.8935059999999996E-7</c:v>
                </c:pt>
                <c:pt idx="48252">
                  <c:v>7.8932230000000001E-7</c:v>
                </c:pt>
                <c:pt idx="48253">
                  <c:v>7.8929300000000003E-7</c:v>
                </c:pt>
                <c:pt idx="48254">
                  <c:v>7.8926519999999998E-7</c:v>
                </c:pt>
                <c:pt idx="48255">
                  <c:v>7.8923939999999999E-7</c:v>
                </c:pt>
                <c:pt idx="48256">
                  <c:v>7.8921329999999996E-7</c:v>
                </c:pt>
                <c:pt idx="48257">
                  <c:v>7.8918790000000005E-7</c:v>
                </c:pt>
                <c:pt idx="48258">
                  <c:v>7.8916139999999995E-7</c:v>
                </c:pt>
                <c:pt idx="48259">
                  <c:v>7.8913139999999997E-7</c:v>
                </c:pt>
                <c:pt idx="48260">
                  <c:v>7.8910170000000002E-7</c:v>
                </c:pt>
                <c:pt idx="48261">
                  <c:v>7.8906969999999998E-7</c:v>
                </c:pt>
                <c:pt idx="48262">
                  <c:v>7.890357E-7</c:v>
                </c:pt>
                <c:pt idx="48263">
                  <c:v>7.8899770000000001E-7</c:v>
                </c:pt>
                <c:pt idx="48264">
                  <c:v>7.8895699999999996E-7</c:v>
                </c:pt>
                <c:pt idx="48265">
                  <c:v>7.8891630000000002E-7</c:v>
                </c:pt>
                <c:pt idx="48266">
                  <c:v>7.8887150000000004E-7</c:v>
                </c:pt>
                <c:pt idx="48267">
                  <c:v>7.8882410000000004E-7</c:v>
                </c:pt>
                <c:pt idx="48268">
                  <c:v>7.8877629999999997E-7</c:v>
                </c:pt>
                <c:pt idx="48269">
                  <c:v>7.8872609999999998E-7</c:v>
                </c:pt>
                <c:pt idx="48270">
                  <c:v>7.8867439999999995E-7</c:v>
                </c:pt>
                <c:pt idx="48271">
                  <c:v>7.8862530000000004E-7</c:v>
                </c:pt>
                <c:pt idx="48272">
                  <c:v>7.8857530000000003E-7</c:v>
                </c:pt>
                <c:pt idx="48273">
                  <c:v>7.8852370000000005E-7</c:v>
                </c:pt>
                <c:pt idx="48274">
                  <c:v>7.8847600000000003E-7</c:v>
                </c:pt>
                <c:pt idx="48275">
                  <c:v>7.8843020000000001E-7</c:v>
                </c:pt>
                <c:pt idx="48276">
                  <c:v>7.8838280000000002E-7</c:v>
                </c:pt>
                <c:pt idx="48277">
                  <c:v>7.8834089999999996E-7</c:v>
                </c:pt>
                <c:pt idx="48278">
                  <c:v>7.8829989999999999E-7</c:v>
                </c:pt>
                <c:pt idx="48279">
                  <c:v>7.8825840000000001E-7</c:v>
                </c:pt>
                <c:pt idx="48280">
                  <c:v>7.8822149999999999E-7</c:v>
                </c:pt>
                <c:pt idx="48281">
                  <c:v>7.8818640000000004E-7</c:v>
                </c:pt>
                <c:pt idx="48282">
                  <c:v>7.8815020000000001E-7</c:v>
                </c:pt>
                <c:pt idx="48283">
                  <c:v>7.8811659999999999E-7</c:v>
                </c:pt>
                <c:pt idx="48284">
                  <c:v>7.8808489999999999E-7</c:v>
                </c:pt>
                <c:pt idx="48285">
                  <c:v>7.8805129999999997E-7</c:v>
                </c:pt>
                <c:pt idx="48286">
                  <c:v>7.8801760000000001E-7</c:v>
                </c:pt>
                <c:pt idx="48287">
                  <c:v>7.8798419999999998E-7</c:v>
                </c:pt>
                <c:pt idx="48288">
                  <c:v>7.8794910000000003E-7</c:v>
                </c:pt>
                <c:pt idx="48289">
                  <c:v>7.8791340000000002E-7</c:v>
                </c:pt>
                <c:pt idx="48290">
                  <c:v>7.8787689999999996E-7</c:v>
                </c:pt>
                <c:pt idx="48291">
                  <c:v>7.878385E-7</c:v>
                </c:pt>
                <c:pt idx="48292">
                  <c:v>7.8779549999999998E-7</c:v>
                </c:pt>
                <c:pt idx="48293">
                  <c:v>7.8775340000000005E-7</c:v>
                </c:pt>
                <c:pt idx="48294">
                  <c:v>7.8771040000000003E-7</c:v>
                </c:pt>
                <c:pt idx="48295">
                  <c:v>7.8766169999999997E-7</c:v>
                </c:pt>
                <c:pt idx="48296">
                  <c:v>7.8761390000000001E-7</c:v>
                </c:pt>
                <c:pt idx="48297">
                  <c:v>7.8756560000000003E-7</c:v>
                </c:pt>
                <c:pt idx="48298">
                  <c:v>7.8751309999999996E-7</c:v>
                </c:pt>
                <c:pt idx="48299">
                  <c:v>7.8746280000000003E-7</c:v>
                </c:pt>
                <c:pt idx="48300">
                  <c:v>7.8741330000000004E-7</c:v>
                </c:pt>
                <c:pt idx="48301">
                  <c:v>7.8736099999999995E-7</c:v>
                </c:pt>
                <c:pt idx="48302">
                  <c:v>7.8731289999999996E-7</c:v>
                </c:pt>
                <c:pt idx="48303">
                  <c:v>7.8726520000000004E-7</c:v>
                </c:pt>
                <c:pt idx="48304">
                  <c:v>7.8721610000000002E-7</c:v>
                </c:pt>
                <c:pt idx="48305">
                  <c:v>7.8717130000000003E-7</c:v>
                </c:pt>
                <c:pt idx="48306">
                  <c:v>7.8712609999999997E-7</c:v>
                </c:pt>
                <c:pt idx="48307">
                  <c:v>7.8708319999999999E-7</c:v>
                </c:pt>
                <c:pt idx="48308">
                  <c:v>7.8704410000000004E-7</c:v>
                </c:pt>
                <c:pt idx="48309">
                  <c:v>7.8700449999999996E-7</c:v>
                </c:pt>
                <c:pt idx="48310">
                  <c:v>7.8696660000000001E-7</c:v>
                </c:pt>
                <c:pt idx="48311">
                  <c:v>7.8692969999999999E-7</c:v>
                </c:pt>
                <c:pt idx="48312">
                  <c:v>7.8689410000000002E-7</c:v>
                </c:pt>
                <c:pt idx="48313">
                  <c:v>7.8685800000000004E-7</c:v>
                </c:pt>
                <c:pt idx="48314">
                  <c:v>7.8682070000000005E-7</c:v>
                </c:pt>
                <c:pt idx="48315">
                  <c:v>7.8678739999999996E-7</c:v>
                </c:pt>
                <c:pt idx="48316">
                  <c:v>7.8675149999999996E-7</c:v>
                </c:pt>
                <c:pt idx="48317">
                  <c:v>7.8671259999999999E-7</c:v>
                </c:pt>
                <c:pt idx="48318">
                  <c:v>7.8667689999999998E-7</c:v>
                </c:pt>
                <c:pt idx="48319">
                  <c:v>7.8664020000000005E-7</c:v>
                </c:pt>
                <c:pt idx="48320">
                  <c:v>7.8659840000000004E-7</c:v>
                </c:pt>
                <c:pt idx="48321">
                  <c:v>7.8655909999999999E-7</c:v>
                </c:pt>
                <c:pt idx="48322">
                  <c:v>7.8651830000000001E-7</c:v>
                </c:pt>
                <c:pt idx="48323">
                  <c:v>7.8647269999999997E-7</c:v>
                </c:pt>
                <c:pt idx="48324">
                  <c:v>7.8642870000000003E-7</c:v>
                </c:pt>
                <c:pt idx="48325">
                  <c:v>7.8638419999999997E-7</c:v>
                </c:pt>
                <c:pt idx="48326">
                  <c:v>7.8633460000000004E-7</c:v>
                </c:pt>
                <c:pt idx="48327">
                  <c:v>7.8628650000000004E-7</c:v>
                </c:pt>
                <c:pt idx="48328">
                  <c:v>7.8623860000000003E-7</c:v>
                </c:pt>
                <c:pt idx="48329">
                  <c:v>7.8618790000000003E-7</c:v>
                </c:pt>
                <c:pt idx="48330">
                  <c:v>7.8613989999999998E-7</c:v>
                </c:pt>
                <c:pt idx="48331">
                  <c:v>7.8609219999999995E-7</c:v>
                </c:pt>
                <c:pt idx="48332">
                  <c:v>7.8604299999999999E-7</c:v>
                </c:pt>
                <c:pt idx="48333">
                  <c:v>7.8599649999999998E-7</c:v>
                </c:pt>
                <c:pt idx="48334">
                  <c:v>7.8595049999999998E-7</c:v>
                </c:pt>
                <c:pt idx="48335">
                  <c:v>7.8590300000000005E-7</c:v>
                </c:pt>
                <c:pt idx="48336">
                  <c:v>7.858583E-7</c:v>
                </c:pt>
                <c:pt idx="48337">
                  <c:v>7.8581529999999998E-7</c:v>
                </c:pt>
                <c:pt idx="48338">
                  <c:v>7.8577110000000005E-7</c:v>
                </c:pt>
                <c:pt idx="48339">
                  <c:v>7.857278E-7</c:v>
                </c:pt>
                <c:pt idx="48340">
                  <c:v>7.8568730000000004E-7</c:v>
                </c:pt>
                <c:pt idx="48341">
                  <c:v>7.8564559999999997E-7</c:v>
                </c:pt>
                <c:pt idx="48342">
                  <c:v>7.8560230000000003E-7</c:v>
                </c:pt>
                <c:pt idx="48343">
                  <c:v>7.8556419999999999E-7</c:v>
                </c:pt>
                <c:pt idx="48344">
                  <c:v>7.8552399999999996E-7</c:v>
                </c:pt>
                <c:pt idx="48345">
                  <c:v>7.8547860000000002E-7</c:v>
                </c:pt>
                <c:pt idx="48346">
                  <c:v>7.8543879999999996E-7</c:v>
                </c:pt>
                <c:pt idx="48347">
                  <c:v>7.8539959999999996E-7</c:v>
                </c:pt>
                <c:pt idx="48348">
                  <c:v>7.8535420000000002E-7</c:v>
                </c:pt>
                <c:pt idx="48349">
                  <c:v>7.8531220000000002E-7</c:v>
                </c:pt>
                <c:pt idx="48350">
                  <c:v>7.8527079999999998E-7</c:v>
                </c:pt>
                <c:pt idx="48351">
                  <c:v>7.8522549999999998E-7</c:v>
                </c:pt>
                <c:pt idx="48352">
                  <c:v>7.8518240000000002E-7</c:v>
                </c:pt>
                <c:pt idx="48353">
                  <c:v>7.851373E-7</c:v>
                </c:pt>
                <c:pt idx="48354">
                  <c:v>7.8508920000000001E-7</c:v>
                </c:pt>
                <c:pt idx="48355">
                  <c:v>7.8504370000000002E-7</c:v>
                </c:pt>
                <c:pt idx="48356">
                  <c:v>7.8499820000000004E-7</c:v>
                </c:pt>
                <c:pt idx="48357">
                  <c:v>7.8495030000000003E-7</c:v>
                </c:pt>
                <c:pt idx="48358">
                  <c:v>7.8490439999999997E-7</c:v>
                </c:pt>
                <c:pt idx="48359">
                  <c:v>7.8485909999999997E-7</c:v>
                </c:pt>
                <c:pt idx="48360">
                  <c:v>7.8481189999999996E-7</c:v>
                </c:pt>
                <c:pt idx="48361">
                  <c:v>7.8476790000000001E-7</c:v>
                </c:pt>
                <c:pt idx="48362">
                  <c:v>7.8472430000000004E-7</c:v>
                </c:pt>
                <c:pt idx="48363">
                  <c:v>7.846801E-7</c:v>
                </c:pt>
                <c:pt idx="48364">
                  <c:v>7.8463779999999998E-7</c:v>
                </c:pt>
                <c:pt idx="48365">
                  <c:v>7.8459380000000003E-7</c:v>
                </c:pt>
                <c:pt idx="48366">
                  <c:v>7.8455239999999999E-7</c:v>
                </c:pt>
                <c:pt idx="48367">
                  <c:v>7.8451149999999996E-7</c:v>
                </c:pt>
                <c:pt idx="48368">
                  <c:v>7.844698E-7</c:v>
                </c:pt>
                <c:pt idx="48369">
                  <c:v>7.8442979999999995E-7</c:v>
                </c:pt>
                <c:pt idx="48370">
                  <c:v>7.8438949999999998E-7</c:v>
                </c:pt>
                <c:pt idx="48371">
                  <c:v>7.8434880000000005E-7</c:v>
                </c:pt>
                <c:pt idx="48372">
                  <c:v>7.843074E-7</c:v>
                </c:pt>
                <c:pt idx="48373">
                  <c:v>7.8426649999999998E-7</c:v>
                </c:pt>
                <c:pt idx="48374">
                  <c:v>7.8422530000000003E-7</c:v>
                </c:pt>
                <c:pt idx="48375">
                  <c:v>7.8418350000000002E-7</c:v>
                </c:pt>
                <c:pt idx="48376">
                  <c:v>7.8414290000000002E-7</c:v>
                </c:pt>
                <c:pt idx="48377">
                  <c:v>7.8410350000000003E-7</c:v>
                </c:pt>
                <c:pt idx="48378">
                  <c:v>7.8406019999999998E-7</c:v>
                </c:pt>
                <c:pt idx="48379">
                  <c:v>7.8401679999999999E-7</c:v>
                </c:pt>
                <c:pt idx="48380">
                  <c:v>7.839774E-7</c:v>
                </c:pt>
                <c:pt idx="48381">
                  <c:v>7.8393389999999997E-7</c:v>
                </c:pt>
                <c:pt idx="48382">
                  <c:v>7.8388970000000004E-7</c:v>
                </c:pt>
                <c:pt idx="48383">
                  <c:v>7.8384880000000001E-7</c:v>
                </c:pt>
                <c:pt idx="48384">
                  <c:v>7.8380570000000005E-7</c:v>
                </c:pt>
                <c:pt idx="48385">
                  <c:v>7.8376159999999995E-7</c:v>
                </c:pt>
                <c:pt idx="48386">
                  <c:v>7.8371939999999997E-7</c:v>
                </c:pt>
                <c:pt idx="48387">
                  <c:v>7.8367569999999995E-7</c:v>
                </c:pt>
                <c:pt idx="48388">
                  <c:v>7.8363150000000002E-7</c:v>
                </c:pt>
                <c:pt idx="48389">
                  <c:v>7.8358939999999998E-7</c:v>
                </c:pt>
                <c:pt idx="48390">
                  <c:v>7.8354770000000002E-7</c:v>
                </c:pt>
                <c:pt idx="48391">
                  <c:v>7.8350509999999997E-7</c:v>
                </c:pt>
                <c:pt idx="48392">
                  <c:v>7.834627E-7</c:v>
                </c:pt>
                <c:pt idx="48393">
                  <c:v>7.8342120000000002E-7</c:v>
                </c:pt>
                <c:pt idx="48394">
                  <c:v>7.8337769999999999E-7</c:v>
                </c:pt>
                <c:pt idx="48395">
                  <c:v>7.8333460000000002E-7</c:v>
                </c:pt>
                <c:pt idx="48396">
                  <c:v>7.8329450000000004E-7</c:v>
                </c:pt>
                <c:pt idx="48397">
                  <c:v>7.8325189999999999E-7</c:v>
                </c:pt>
                <c:pt idx="48398">
                  <c:v>7.8320760000000001E-7</c:v>
                </c:pt>
                <c:pt idx="48399">
                  <c:v>7.8316599999999999E-7</c:v>
                </c:pt>
                <c:pt idx="48400">
                  <c:v>7.8312290000000003E-7</c:v>
                </c:pt>
                <c:pt idx="48401">
                  <c:v>7.8307760000000002E-7</c:v>
                </c:pt>
                <c:pt idx="48402">
                  <c:v>7.8303499999999997E-7</c:v>
                </c:pt>
                <c:pt idx="48403">
                  <c:v>7.8299270000000005E-7</c:v>
                </c:pt>
                <c:pt idx="48404">
                  <c:v>7.8294780000000002E-7</c:v>
                </c:pt>
                <c:pt idx="48405">
                  <c:v>7.8290560000000004E-7</c:v>
                </c:pt>
                <c:pt idx="48406">
                  <c:v>7.828642E-7</c:v>
                </c:pt>
                <c:pt idx="48407">
                  <c:v>7.8281940000000001E-7</c:v>
                </c:pt>
                <c:pt idx="48408">
                  <c:v>7.8277679999999996E-7</c:v>
                </c:pt>
                <c:pt idx="48409">
                  <c:v>7.8273660000000003E-7</c:v>
                </c:pt>
                <c:pt idx="48410">
                  <c:v>7.8269369999999995E-7</c:v>
                </c:pt>
                <c:pt idx="48411">
                  <c:v>7.8265269999999998E-7</c:v>
                </c:pt>
                <c:pt idx="48412">
                  <c:v>7.8261389999999995E-7</c:v>
                </c:pt>
                <c:pt idx="48413">
                  <c:v>7.825734E-7</c:v>
                </c:pt>
                <c:pt idx="48414">
                  <c:v>7.8253109999999997E-7</c:v>
                </c:pt>
                <c:pt idx="48415">
                  <c:v>7.8249250000000003E-7</c:v>
                </c:pt>
                <c:pt idx="48416">
                  <c:v>7.8245429999999995E-7</c:v>
                </c:pt>
                <c:pt idx="48417">
                  <c:v>7.8241340000000003E-7</c:v>
                </c:pt>
                <c:pt idx="48418">
                  <c:v>7.8237779999999996E-7</c:v>
                </c:pt>
                <c:pt idx="48419">
                  <c:v>7.8234149999999999E-7</c:v>
                </c:pt>
                <c:pt idx="48420">
                  <c:v>7.8230039999999998E-7</c:v>
                </c:pt>
                <c:pt idx="48421">
                  <c:v>7.822643E-7</c:v>
                </c:pt>
                <c:pt idx="48422">
                  <c:v>7.8222879999999997E-7</c:v>
                </c:pt>
                <c:pt idx="48423">
                  <c:v>7.8218819999999997E-7</c:v>
                </c:pt>
                <c:pt idx="48424">
                  <c:v>7.8215290000000004E-7</c:v>
                </c:pt>
                <c:pt idx="48425">
                  <c:v>7.8211749999999995E-7</c:v>
                </c:pt>
                <c:pt idx="48426">
                  <c:v>7.8207710000000004E-7</c:v>
                </c:pt>
                <c:pt idx="48427">
                  <c:v>7.8203950000000002E-7</c:v>
                </c:pt>
                <c:pt idx="48428">
                  <c:v>7.8200329999999999E-7</c:v>
                </c:pt>
                <c:pt idx="48429">
                  <c:v>7.81962E-7</c:v>
                </c:pt>
                <c:pt idx="48430">
                  <c:v>7.8192369999999998E-7</c:v>
                </c:pt>
                <c:pt idx="48431">
                  <c:v>7.818876E-7</c:v>
                </c:pt>
                <c:pt idx="48432">
                  <c:v>7.8184500000000005E-7</c:v>
                </c:pt>
                <c:pt idx="48433">
                  <c:v>7.8180399999999998E-7</c:v>
                </c:pt>
                <c:pt idx="48434">
                  <c:v>7.8176739999999998E-7</c:v>
                </c:pt>
                <c:pt idx="48435">
                  <c:v>7.8172500000000002E-7</c:v>
                </c:pt>
                <c:pt idx="48436">
                  <c:v>7.8168079999999999E-7</c:v>
                </c:pt>
                <c:pt idx="48437">
                  <c:v>7.8164310000000003E-7</c:v>
                </c:pt>
                <c:pt idx="48438">
                  <c:v>7.8160230000000004E-7</c:v>
                </c:pt>
                <c:pt idx="48439">
                  <c:v>7.8155840000000004E-7</c:v>
                </c:pt>
                <c:pt idx="48440">
                  <c:v>7.8152209999999997E-7</c:v>
                </c:pt>
                <c:pt idx="48441">
                  <c:v>7.8148400000000004E-7</c:v>
                </c:pt>
                <c:pt idx="48442">
                  <c:v>7.814419E-7</c:v>
                </c:pt>
                <c:pt idx="48443">
                  <c:v>7.814053E-7</c:v>
                </c:pt>
                <c:pt idx="48444">
                  <c:v>7.8136970000000004E-7</c:v>
                </c:pt>
                <c:pt idx="48445">
                  <c:v>7.8132899999999999E-7</c:v>
                </c:pt>
                <c:pt idx="48446">
                  <c:v>7.812924E-7</c:v>
                </c:pt>
                <c:pt idx="48447">
                  <c:v>7.8125820000000003E-7</c:v>
                </c:pt>
                <c:pt idx="48448">
                  <c:v>7.8121819999999999E-7</c:v>
                </c:pt>
                <c:pt idx="48449">
                  <c:v>7.8118249999999997E-7</c:v>
                </c:pt>
                <c:pt idx="48450">
                  <c:v>7.8114989999999998E-7</c:v>
                </c:pt>
                <c:pt idx="48451">
                  <c:v>7.8111069999999998E-7</c:v>
                </c:pt>
                <c:pt idx="48452">
                  <c:v>7.8107219999999998E-7</c:v>
                </c:pt>
                <c:pt idx="48453">
                  <c:v>7.8103870000000001E-7</c:v>
                </c:pt>
                <c:pt idx="48454">
                  <c:v>7.810002E-7</c:v>
                </c:pt>
                <c:pt idx="48455">
                  <c:v>7.8096060000000003E-7</c:v>
                </c:pt>
                <c:pt idx="48456">
                  <c:v>7.8092569999999996E-7</c:v>
                </c:pt>
                <c:pt idx="48457">
                  <c:v>7.8088699999999997E-7</c:v>
                </c:pt>
                <c:pt idx="48458">
                  <c:v>7.8084499999999998E-7</c:v>
                </c:pt>
                <c:pt idx="48459">
                  <c:v>7.8080909999999998E-7</c:v>
                </c:pt>
                <c:pt idx="48460">
                  <c:v>7.8077020000000001E-7</c:v>
                </c:pt>
                <c:pt idx="48461">
                  <c:v>7.807263E-7</c:v>
                </c:pt>
                <c:pt idx="48462">
                  <c:v>7.8068880000000003E-7</c:v>
                </c:pt>
                <c:pt idx="48463">
                  <c:v>7.8064989999999995E-7</c:v>
                </c:pt>
                <c:pt idx="48464">
                  <c:v>7.8060520000000001E-7</c:v>
                </c:pt>
                <c:pt idx="48465">
                  <c:v>7.8056639999999997E-7</c:v>
                </c:pt>
                <c:pt idx="48466">
                  <c:v>7.805282E-7</c:v>
                </c:pt>
                <c:pt idx="48467">
                  <c:v>7.8048560000000005E-7</c:v>
                </c:pt>
                <c:pt idx="48468">
                  <c:v>7.804484E-7</c:v>
                </c:pt>
                <c:pt idx="48469">
                  <c:v>7.804132E-7</c:v>
                </c:pt>
                <c:pt idx="48470">
                  <c:v>7.8037319999999995E-7</c:v>
                </c:pt>
                <c:pt idx="48471">
                  <c:v>7.8033759999999999E-7</c:v>
                </c:pt>
                <c:pt idx="48472">
                  <c:v>7.8030550000000001E-7</c:v>
                </c:pt>
                <c:pt idx="48473">
                  <c:v>7.8026990000000005E-7</c:v>
                </c:pt>
                <c:pt idx="48474">
                  <c:v>7.8023689999999998E-7</c:v>
                </c:pt>
                <c:pt idx="48475">
                  <c:v>7.8020880000000001E-7</c:v>
                </c:pt>
                <c:pt idx="48476">
                  <c:v>7.8017659999999999E-7</c:v>
                </c:pt>
                <c:pt idx="48477">
                  <c:v>7.8014459999999995E-7</c:v>
                </c:pt>
                <c:pt idx="48478">
                  <c:v>7.8011730000000003E-7</c:v>
                </c:pt>
                <c:pt idx="48479">
                  <c:v>7.8008730000000005E-7</c:v>
                </c:pt>
                <c:pt idx="48480">
                  <c:v>7.8005469999999995E-7</c:v>
                </c:pt>
                <c:pt idx="48481">
                  <c:v>7.8002690000000001E-7</c:v>
                </c:pt>
                <c:pt idx="48482">
                  <c:v>7.7999789999999995E-7</c:v>
                </c:pt>
                <c:pt idx="48483">
                  <c:v>7.7996349999999999E-7</c:v>
                </c:pt>
                <c:pt idx="48484">
                  <c:v>7.7993310000000005E-7</c:v>
                </c:pt>
                <c:pt idx="48485">
                  <c:v>7.7990129999999999E-7</c:v>
                </c:pt>
                <c:pt idx="48486">
                  <c:v>7.7986410000000005E-7</c:v>
                </c:pt>
                <c:pt idx="48487">
                  <c:v>7.7983149999999995E-7</c:v>
                </c:pt>
                <c:pt idx="48488">
                  <c:v>7.7979779999999999E-7</c:v>
                </c:pt>
                <c:pt idx="48489">
                  <c:v>7.7975750000000003E-7</c:v>
                </c:pt>
                <c:pt idx="48490">
                  <c:v>7.7972090000000003E-7</c:v>
                </c:pt>
                <c:pt idx="48491">
                  <c:v>7.7968369999999998E-7</c:v>
                </c:pt>
                <c:pt idx="48492">
                  <c:v>7.7964099999999999E-7</c:v>
                </c:pt>
                <c:pt idx="48493">
                  <c:v>7.7960319999999998E-7</c:v>
                </c:pt>
                <c:pt idx="48494">
                  <c:v>7.795664E-7</c:v>
                </c:pt>
                <c:pt idx="48495">
                  <c:v>7.795258E-7</c:v>
                </c:pt>
                <c:pt idx="48496">
                  <c:v>7.7948769999999997E-7</c:v>
                </c:pt>
                <c:pt idx="48497">
                  <c:v>7.7945109999999997E-7</c:v>
                </c:pt>
                <c:pt idx="48498">
                  <c:v>7.7941200000000002E-7</c:v>
                </c:pt>
                <c:pt idx="48499">
                  <c:v>7.7937490000000001E-7</c:v>
                </c:pt>
                <c:pt idx="48500">
                  <c:v>7.7934110000000001E-7</c:v>
                </c:pt>
                <c:pt idx="48501">
                  <c:v>7.7930590000000001E-7</c:v>
                </c:pt>
                <c:pt idx="48502">
                  <c:v>7.7927079999999995E-7</c:v>
                </c:pt>
                <c:pt idx="48503">
                  <c:v>7.7923970000000001E-7</c:v>
                </c:pt>
                <c:pt idx="48504">
                  <c:v>7.792087E-7</c:v>
                </c:pt>
                <c:pt idx="48505">
                  <c:v>7.7917649999999998E-7</c:v>
                </c:pt>
                <c:pt idx="48506">
                  <c:v>7.7914660000000004E-7</c:v>
                </c:pt>
                <c:pt idx="48507">
                  <c:v>7.7911770000000003E-7</c:v>
                </c:pt>
                <c:pt idx="48508">
                  <c:v>7.7908670000000002E-7</c:v>
                </c:pt>
                <c:pt idx="48509">
                  <c:v>7.790571E-7</c:v>
                </c:pt>
                <c:pt idx="48510">
                  <c:v>7.7902749999999999E-7</c:v>
                </c:pt>
                <c:pt idx="48511">
                  <c:v>7.7899470000000002E-7</c:v>
                </c:pt>
                <c:pt idx="48512">
                  <c:v>7.7896330000000004E-7</c:v>
                </c:pt>
                <c:pt idx="48513">
                  <c:v>7.7893180000000002E-7</c:v>
                </c:pt>
                <c:pt idx="48514">
                  <c:v>7.7889789999999997E-7</c:v>
                </c:pt>
                <c:pt idx="48515">
                  <c:v>7.7886310000000005E-7</c:v>
                </c:pt>
                <c:pt idx="48516">
                  <c:v>7.7882769999999996E-7</c:v>
                </c:pt>
                <c:pt idx="48517">
                  <c:v>7.7879249999999996E-7</c:v>
                </c:pt>
                <c:pt idx="48518">
                  <c:v>7.7875560000000005E-7</c:v>
                </c:pt>
                <c:pt idx="48519">
                  <c:v>7.7871859999999998E-7</c:v>
                </c:pt>
                <c:pt idx="48520">
                  <c:v>7.7868210000000003E-7</c:v>
                </c:pt>
                <c:pt idx="48521">
                  <c:v>7.7864360000000003E-7</c:v>
                </c:pt>
                <c:pt idx="48522">
                  <c:v>7.7860589999999996E-7</c:v>
                </c:pt>
                <c:pt idx="48523">
                  <c:v>7.7856990000000002E-7</c:v>
                </c:pt>
                <c:pt idx="48524">
                  <c:v>7.7853219999999996E-7</c:v>
                </c:pt>
                <c:pt idx="48525">
                  <c:v>7.7849539999999998E-7</c:v>
                </c:pt>
                <c:pt idx="48526">
                  <c:v>7.7846139999999999E-7</c:v>
                </c:pt>
                <c:pt idx="48527">
                  <c:v>7.7842749999999995E-7</c:v>
                </c:pt>
                <c:pt idx="48528">
                  <c:v>7.7839440000000005E-7</c:v>
                </c:pt>
                <c:pt idx="48529">
                  <c:v>7.7836450000000001E-7</c:v>
                </c:pt>
                <c:pt idx="48530">
                  <c:v>7.7833459999999997E-7</c:v>
                </c:pt>
                <c:pt idx="48531">
                  <c:v>7.7830549999999997E-7</c:v>
                </c:pt>
                <c:pt idx="48532">
                  <c:v>7.7827799999999995E-7</c:v>
                </c:pt>
                <c:pt idx="48533">
                  <c:v>7.7825210000000002E-7</c:v>
                </c:pt>
                <c:pt idx="48534">
                  <c:v>7.7822619999999998E-7</c:v>
                </c:pt>
                <c:pt idx="48535">
                  <c:v>7.7819980000000004E-7</c:v>
                </c:pt>
                <c:pt idx="48536">
                  <c:v>7.7817490000000003E-7</c:v>
                </c:pt>
                <c:pt idx="48537">
                  <c:v>7.781495E-7</c:v>
                </c:pt>
                <c:pt idx="48538">
                  <c:v>7.7812210000000003E-7</c:v>
                </c:pt>
                <c:pt idx="48539">
                  <c:v>7.7809639999999998E-7</c:v>
                </c:pt>
                <c:pt idx="48540">
                  <c:v>7.7806810000000002E-7</c:v>
                </c:pt>
                <c:pt idx="48541">
                  <c:v>7.7803719999999995E-7</c:v>
                </c:pt>
                <c:pt idx="48542">
                  <c:v>7.7800870000000001E-7</c:v>
                </c:pt>
                <c:pt idx="48543">
                  <c:v>7.7797710000000005E-7</c:v>
                </c:pt>
                <c:pt idx="48544">
                  <c:v>7.7794239999999996E-7</c:v>
                </c:pt>
                <c:pt idx="48545">
                  <c:v>7.7790990000000002E-7</c:v>
                </c:pt>
                <c:pt idx="48546">
                  <c:v>7.7787529999999997E-7</c:v>
                </c:pt>
                <c:pt idx="48547">
                  <c:v>7.7783819999999996E-7</c:v>
                </c:pt>
                <c:pt idx="48548">
                  <c:v>7.7780360000000003E-7</c:v>
                </c:pt>
                <c:pt idx="48549">
                  <c:v>7.7776820000000004E-7</c:v>
                </c:pt>
                <c:pt idx="48550">
                  <c:v>7.7773019999999995E-7</c:v>
                </c:pt>
                <c:pt idx="48551">
                  <c:v>7.7769619999999996E-7</c:v>
                </c:pt>
                <c:pt idx="48552">
                  <c:v>7.7766260000000005E-7</c:v>
                </c:pt>
                <c:pt idx="48553">
                  <c:v>7.7762599999999995E-7</c:v>
                </c:pt>
                <c:pt idx="48554">
                  <c:v>7.7759339999999996E-7</c:v>
                </c:pt>
                <c:pt idx="48555">
                  <c:v>7.7756219999999997E-7</c:v>
                </c:pt>
                <c:pt idx="48556">
                  <c:v>7.7752889999999998E-7</c:v>
                </c:pt>
                <c:pt idx="48557">
                  <c:v>7.7749879999999996E-7</c:v>
                </c:pt>
                <c:pt idx="48558">
                  <c:v>7.7747159999999997E-7</c:v>
                </c:pt>
                <c:pt idx="48559">
                  <c:v>7.7744229999999998E-7</c:v>
                </c:pt>
                <c:pt idx="48560">
                  <c:v>7.7741479999999997E-7</c:v>
                </c:pt>
                <c:pt idx="48561">
                  <c:v>7.7739E-7</c:v>
                </c:pt>
                <c:pt idx="48562">
                  <c:v>7.7736289999999995E-7</c:v>
                </c:pt>
                <c:pt idx="48563">
                  <c:v>7.7733650000000001E-7</c:v>
                </c:pt>
                <c:pt idx="48564">
                  <c:v>7.773123E-7</c:v>
                </c:pt>
                <c:pt idx="48565">
                  <c:v>7.7728429999999996E-7</c:v>
                </c:pt>
                <c:pt idx="48566">
                  <c:v>7.7725569999999998E-7</c:v>
                </c:pt>
                <c:pt idx="48567">
                  <c:v>7.772297E-7</c:v>
                </c:pt>
                <c:pt idx="48568">
                  <c:v>7.7719990000000001E-7</c:v>
                </c:pt>
                <c:pt idx="48569">
                  <c:v>7.7716830000000004E-7</c:v>
                </c:pt>
                <c:pt idx="48570">
                  <c:v>7.7713789999999999E-7</c:v>
                </c:pt>
                <c:pt idx="48571">
                  <c:v>7.7710479999999999E-7</c:v>
                </c:pt>
                <c:pt idx="48572">
                  <c:v>7.7706979999999997E-7</c:v>
                </c:pt>
                <c:pt idx="48573">
                  <c:v>7.7703660000000003E-7</c:v>
                </c:pt>
                <c:pt idx="48574">
                  <c:v>7.7700230000000001E-7</c:v>
                </c:pt>
                <c:pt idx="48575">
                  <c:v>7.7696530000000005E-7</c:v>
                </c:pt>
                <c:pt idx="48576">
                  <c:v>7.7693159999999999E-7</c:v>
                </c:pt>
                <c:pt idx="48577">
                  <c:v>7.7689729999999997E-7</c:v>
                </c:pt>
                <c:pt idx="48578">
                  <c:v>7.7686119999999999E-7</c:v>
                </c:pt>
                <c:pt idx="48579">
                  <c:v>7.7682890000000003E-7</c:v>
                </c:pt>
                <c:pt idx="48580">
                  <c:v>7.7679530000000002E-7</c:v>
                </c:pt>
                <c:pt idx="48581">
                  <c:v>7.7676069999999997E-7</c:v>
                </c:pt>
                <c:pt idx="48582">
                  <c:v>7.767326E-7</c:v>
                </c:pt>
                <c:pt idx="48583">
                  <c:v>7.7670409999999996E-7</c:v>
                </c:pt>
                <c:pt idx="48584">
                  <c:v>7.7667470000000003E-7</c:v>
                </c:pt>
                <c:pt idx="48585">
                  <c:v>7.7665019999999999E-7</c:v>
                </c:pt>
                <c:pt idx="48586">
                  <c:v>7.7662599999999998E-7</c:v>
                </c:pt>
                <c:pt idx="48587">
                  <c:v>7.7660050000000002E-7</c:v>
                </c:pt>
                <c:pt idx="48588">
                  <c:v>7.765784E-7</c:v>
                </c:pt>
                <c:pt idx="48589">
                  <c:v>7.7655660000000001E-7</c:v>
                </c:pt>
                <c:pt idx="48590">
                  <c:v>7.7653320000000005E-7</c:v>
                </c:pt>
                <c:pt idx="48591">
                  <c:v>7.7651090000000004E-7</c:v>
                </c:pt>
                <c:pt idx="48592">
                  <c:v>7.7648930000000004E-7</c:v>
                </c:pt>
                <c:pt idx="48593">
                  <c:v>7.7646510000000003E-7</c:v>
                </c:pt>
                <c:pt idx="48594">
                  <c:v>7.7644009999999998E-7</c:v>
                </c:pt>
                <c:pt idx="48595">
                  <c:v>7.764155E-7</c:v>
                </c:pt>
                <c:pt idx="48596">
                  <c:v>7.7638760000000001E-7</c:v>
                </c:pt>
                <c:pt idx="48597">
                  <c:v>7.7635859999999995E-7</c:v>
                </c:pt>
                <c:pt idx="48598">
                  <c:v>7.7633040000000004E-7</c:v>
                </c:pt>
                <c:pt idx="48599">
                  <c:v>7.7629879999999997E-7</c:v>
                </c:pt>
                <c:pt idx="48600">
                  <c:v>7.7626569999999997E-7</c:v>
                </c:pt>
                <c:pt idx="48601">
                  <c:v>7.7623440000000004E-7</c:v>
                </c:pt>
                <c:pt idx="48602">
                  <c:v>7.7620060000000003E-7</c:v>
                </c:pt>
                <c:pt idx="48603">
                  <c:v>7.7616599999999999E-7</c:v>
                </c:pt>
                <c:pt idx="48604">
                  <c:v>7.761341E-7</c:v>
                </c:pt>
                <c:pt idx="48605">
                  <c:v>7.760996E-7</c:v>
                </c:pt>
                <c:pt idx="48606">
                  <c:v>7.7606479999999997E-7</c:v>
                </c:pt>
                <c:pt idx="48607">
                  <c:v>7.7603479999999999E-7</c:v>
                </c:pt>
                <c:pt idx="48608">
                  <c:v>7.7600270000000001E-7</c:v>
                </c:pt>
                <c:pt idx="48609">
                  <c:v>7.7597130000000004E-7</c:v>
                </c:pt>
                <c:pt idx="48610">
                  <c:v>7.7594380000000002E-7</c:v>
                </c:pt>
                <c:pt idx="48611">
                  <c:v>7.759149E-7</c:v>
                </c:pt>
                <c:pt idx="48612">
                  <c:v>7.7588730000000005E-7</c:v>
                </c:pt>
                <c:pt idx="48613">
                  <c:v>7.7586360000000005E-7</c:v>
                </c:pt>
                <c:pt idx="48614">
                  <c:v>7.7583840000000001E-7</c:v>
                </c:pt>
                <c:pt idx="48615">
                  <c:v>7.758142E-7</c:v>
                </c:pt>
                <c:pt idx="48616">
                  <c:v>7.7579340000000004E-7</c:v>
                </c:pt>
                <c:pt idx="48617">
                  <c:v>7.7577099999999999E-7</c:v>
                </c:pt>
                <c:pt idx="48618">
                  <c:v>7.7574799999999999E-7</c:v>
                </c:pt>
                <c:pt idx="48619">
                  <c:v>7.7572709999999999E-7</c:v>
                </c:pt>
                <c:pt idx="48620">
                  <c:v>7.757039E-7</c:v>
                </c:pt>
                <c:pt idx="48621">
                  <c:v>7.7567860000000003E-7</c:v>
                </c:pt>
                <c:pt idx="48622">
                  <c:v>7.7565429999999997E-7</c:v>
                </c:pt>
                <c:pt idx="48623">
                  <c:v>7.7562779999999998E-7</c:v>
                </c:pt>
                <c:pt idx="48624">
                  <c:v>7.7559889999999996E-7</c:v>
                </c:pt>
                <c:pt idx="48625">
                  <c:v>7.7557130000000001E-7</c:v>
                </c:pt>
                <c:pt idx="48626">
                  <c:v>7.7554119999999998E-7</c:v>
                </c:pt>
                <c:pt idx="48627">
                  <c:v>7.7550730000000004E-7</c:v>
                </c:pt>
                <c:pt idx="48628">
                  <c:v>7.7547700000000003E-7</c:v>
                </c:pt>
                <c:pt idx="48629">
                  <c:v>7.7544499999999999E-7</c:v>
                </c:pt>
                <c:pt idx="48630">
                  <c:v>7.754091E-7</c:v>
                </c:pt>
                <c:pt idx="48631">
                  <c:v>7.7537720000000001E-7</c:v>
                </c:pt>
                <c:pt idx="48632">
                  <c:v>7.7534539999999995E-7</c:v>
                </c:pt>
                <c:pt idx="48633">
                  <c:v>7.7530970000000005E-7</c:v>
                </c:pt>
                <c:pt idx="48634">
                  <c:v>7.7527929999999999E-7</c:v>
                </c:pt>
                <c:pt idx="48635">
                  <c:v>7.7525059999999996E-7</c:v>
                </c:pt>
                <c:pt idx="48636">
                  <c:v>7.7521810000000002E-7</c:v>
                </c:pt>
                <c:pt idx="48637">
                  <c:v>7.7519110000000001E-7</c:v>
                </c:pt>
                <c:pt idx="48638">
                  <c:v>7.7516620000000001E-7</c:v>
                </c:pt>
                <c:pt idx="48639">
                  <c:v>7.7513790000000005E-7</c:v>
                </c:pt>
                <c:pt idx="48640">
                  <c:v>7.7511530000000002E-7</c:v>
                </c:pt>
                <c:pt idx="48641">
                  <c:v>7.7509569999999996E-7</c:v>
                </c:pt>
                <c:pt idx="48642">
                  <c:v>7.7507240000000004E-7</c:v>
                </c:pt>
                <c:pt idx="48643">
                  <c:v>7.7505319999999996E-7</c:v>
                </c:pt>
                <c:pt idx="48644">
                  <c:v>7.7503589999999999E-7</c:v>
                </c:pt>
                <c:pt idx="48645">
                  <c:v>7.7501449999999997E-7</c:v>
                </c:pt>
                <c:pt idx="48646">
                  <c:v>7.7499459999999999E-7</c:v>
                </c:pt>
                <c:pt idx="48647">
                  <c:v>7.7497590000000002E-7</c:v>
                </c:pt>
                <c:pt idx="48648">
                  <c:v>7.7495299999999996E-7</c:v>
                </c:pt>
                <c:pt idx="48649">
                  <c:v>7.7493010000000001E-7</c:v>
                </c:pt>
                <c:pt idx="48650">
                  <c:v>7.7490909999999996E-7</c:v>
                </c:pt>
                <c:pt idx="48651">
                  <c:v>7.7488370000000004E-7</c:v>
                </c:pt>
                <c:pt idx="48652">
                  <c:v>7.7485699999999996E-7</c:v>
                </c:pt>
                <c:pt idx="48653">
                  <c:v>7.748315E-7</c:v>
                </c:pt>
                <c:pt idx="48654">
                  <c:v>7.7480279999999997E-7</c:v>
                </c:pt>
                <c:pt idx="48655">
                  <c:v>7.7477290000000003E-7</c:v>
                </c:pt>
                <c:pt idx="48656">
                  <c:v>7.7474430000000005E-7</c:v>
                </c:pt>
                <c:pt idx="48657">
                  <c:v>7.7471379999999995E-7</c:v>
                </c:pt>
                <c:pt idx="48658">
                  <c:v>7.7468149999999999E-7</c:v>
                </c:pt>
                <c:pt idx="48659">
                  <c:v>7.7465119999999998E-7</c:v>
                </c:pt>
                <c:pt idx="48660">
                  <c:v>7.7462130000000004E-7</c:v>
                </c:pt>
                <c:pt idx="48661">
                  <c:v>7.7458980000000002E-7</c:v>
                </c:pt>
                <c:pt idx="48662">
                  <c:v>7.7456079999999996E-7</c:v>
                </c:pt>
                <c:pt idx="48663">
                  <c:v>7.7453269999999999E-7</c:v>
                </c:pt>
                <c:pt idx="48664">
                  <c:v>7.7450420000000005E-7</c:v>
                </c:pt>
                <c:pt idx="48665">
                  <c:v>7.7447839999999995E-7</c:v>
                </c:pt>
                <c:pt idx="48666">
                  <c:v>7.7445370000000003E-7</c:v>
                </c:pt>
                <c:pt idx="48667">
                  <c:v>7.7442889999999996E-7</c:v>
                </c:pt>
                <c:pt idx="48668">
                  <c:v>7.744067E-7</c:v>
                </c:pt>
                <c:pt idx="48669">
                  <c:v>7.7438590000000004E-7</c:v>
                </c:pt>
                <c:pt idx="48670">
                  <c:v>7.7436529999999996E-7</c:v>
                </c:pt>
                <c:pt idx="48671">
                  <c:v>7.7434679999999998E-7</c:v>
                </c:pt>
                <c:pt idx="48672">
                  <c:v>7.7432779999999999E-7</c:v>
                </c:pt>
                <c:pt idx="48673">
                  <c:v>7.7430799999999995E-7</c:v>
                </c:pt>
                <c:pt idx="48674">
                  <c:v>7.7428990000000004E-7</c:v>
                </c:pt>
                <c:pt idx="48675">
                  <c:v>7.7427029999999999E-7</c:v>
                </c:pt>
                <c:pt idx="48676">
                  <c:v>7.7424970000000001E-7</c:v>
                </c:pt>
                <c:pt idx="48677">
                  <c:v>7.7422969999999999E-7</c:v>
                </c:pt>
                <c:pt idx="48678">
                  <c:v>7.7420700000000002E-7</c:v>
                </c:pt>
                <c:pt idx="48679">
                  <c:v>7.7418280000000001E-7</c:v>
                </c:pt>
                <c:pt idx="48680">
                  <c:v>7.7415940000000004E-7</c:v>
                </c:pt>
                <c:pt idx="48681">
                  <c:v>7.7413240000000003E-7</c:v>
                </c:pt>
                <c:pt idx="48682">
                  <c:v>7.7410450000000005E-7</c:v>
                </c:pt>
                <c:pt idx="48683">
                  <c:v>7.7407799999999995E-7</c:v>
                </c:pt>
                <c:pt idx="48684">
                  <c:v>7.7404740000000002E-7</c:v>
                </c:pt>
                <c:pt idx="48685">
                  <c:v>7.7401720000000005E-7</c:v>
                </c:pt>
                <c:pt idx="48686">
                  <c:v>7.7398959999999999E-7</c:v>
                </c:pt>
                <c:pt idx="48687">
                  <c:v>7.7395829999999995E-7</c:v>
                </c:pt>
                <c:pt idx="48688">
                  <c:v>7.7392770000000002E-7</c:v>
                </c:pt>
                <c:pt idx="48689">
                  <c:v>7.7390039999999998E-7</c:v>
                </c:pt>
                <c:pt idx="48690">
                  <c:v>7.7386959999999996E-7</c:v>
                </c:pt>
                <c:pt idx="48691">
                  <c:v>7.7384070000000005E-7</c:v>
                </c:pt>
                <c:pt idx="48692">
                  <c:v>7.7381679999999996E-7</c:v>
                </c:pt>
                <c:pt idx="48693">
                  <c:v>7.7379040000000002E-7</c:v>
                </c:pt>
                <c:pt idx="48694">
                  <c:v>7.7376539999999996E-7</c:v>
                </c:pt>
                <c:pt idx="48695">
                  <c:v>7.7374580000000001E-7</c:v>
                </c:pt>
                <c:pt idx="48696">
                  <c:v>7.7372459999999998E-7</c:v>
                </c:pt>
                <c:pt idx="48697">
                  <c:v>7.7370349999999999E-7</c:v>
                </c:pt>
                <c:pt idx="48698">
                  <c:v>7.7368749999999997E-7</c:v>
                </c:pt>
                <c:pt idx="48699">
                  <c:v>7.736702E-7</c:v>
                </c:pt>
                <c:pt idx="48700">
                  <c:v>7.7365139999999999E-7</c:v>
                </c:pt>
                <c:pt idx="48701">
                  <c:v>7.7363659999999999E-7</c:v>
                </c:pt>
                <c:pt idx="48702">
                  <c:v>7.7362059999999997E-7</c:v>
                </c:pt>
                <c:pt idx="48703">
                  <c:v>7.7360089999999997E-7</c:v>
                </c:pt>
                <c:pt idx="48704">
                  <c:v>7.7358419999999996E-7</c:v>
                </c:pt>
                <c:pt idx="48705">
                  <c:v>7.7356680000000005E-7</c:v>
                </c:pt>
                <c:pt idx="48706">
                  <c:v>7.7354490000000002E-7</c:v>
                </c:pt>
                <c:pt idx="48707">
                  <c:v>7.7352489999999999E-7</c:v>
                </c:pt>
                <c:pt idx="48708">
                  <c:v>7.7350430000000002E-7</c:v>
                </c:pt>
                <c:pt idx="48709">
                  <c:v>7.7347959999999999E-7</c:v>
                </c:pt>
                <c:pt idx="48710">
                  <c:v>7.7345659999999999E-7</c:v>
                </c:pt>
                <c:pt idx="48711">
                  <c:v>7.7343399999999996E-7</c:v>
                </c:pt>
                <c:pt idx="48712">
                  <c:v>7.7340659999999999E-7</c:v>
                </c:pt>
                <c:pt idx="48713">
                  <c:v>7.7338099999999998E-7</c:v>
                </c:pt>
                <c:pt idx="48714">
                  <c:v>7.7335679999999997E-7</c:v>
                </c:pt>
                <c:pt idx="48715">
                  <c:v>7.7332819999999999E-7</c:v>
                </c:pt>
                <c:pt idx="48716">
                  <c:v>7.7330119999999998E-7</c:v>
                </c:pt>
                <c:pt idx="48717">
                  <c:v>7.732773E-7</c:v>
                </c:pt>
                <c:pt idx="48718">
                  <c:v>7.7324970000000004E-7</c:v>
                </c:pt>
                <c:pt idx="48719">
                  <c:v>7.7322310000000001E-7</c:v>
                </c:pt>
                <c:pt idx="48720">
                  <c:v>7.7320130000000002E-7</c:v>
                </c:pt>
                <c:pt idx="48721">
                  <c:v>7.7317640000000001E-7</c:v>
                </c:pt>
                <c:pt idx="48722">
                  <c:v>7.7315169999999998E-7</c:v>
                </c:pt>
                <c:pt idx="48723">
                  <c:v>7.7313339999999999E-7</c:v>
                </c:pt>
                <c:pt idx="48724">
                  <c:v>7.7311269999999997E-7</c:v>
                </c:pt>
                <c:pt idx="48725">
                  <c:v>7.7309069999999999E-7</c:v>
                </c:pt>
                <c:pt idx="48726">
                  <c:v>7.7307519999999999E-7</c:v>
                </c:pt>
                <c:pt idx="48727">
                  <c:v>7.7305799999999996E-7</c:v>
                </c:pt>
                <c:pt idx="48728">
                  <c:v>7.7303759999999997E-7</c:v>
                </c:pt>
                <c:pt idx="48729">
                  <c:v>7.7302399999999997E-7</c:v>
                </c:pt>
                <c:pt idx="48730">
                  <c:v>7.7300829999999999E-7</c:v>
                </c:pt>
                <c:pt idx="48731">
                  <c:v>7.7298849999999995E-7</c:v>
                </c:pt>
                <c:pt idx="48732">
                  <c:v>7.7297449999999998E-7</c:v>
                </c:pt>
                <c:pt idx="48733">
                  <c:v>7.7295829999999998E-7</c:v>
                </c:pt>
                <c:pt idx="48734">
                  <c:v>7.7293709999999995E-7</c:v>
                </c:pt>
                <c:pt idx="48735">
                  <c:v>7.7292080000000001E-7</c:v>
                </c:pt>
                <c:pt idx="48736">
                  <c:v>7.7290280000000004E-7</c:v>
                </c:pt>
                <c:pt idx="48737">
                  <c:v>7.7287950000000001E-7</c:v>
                </c:pt>
                <c:pt idx="48738">
                  <c:v>7.7286E-7</c:v>
                </c:pt>
                <c:pt idx="48739">
                  <c:v>7.7283960000000001E-7</c:v>
                </c:pt>
                <c:pt idx="48740">
                  <c:v>7.7281439999999997E-7</c:v>
                </c:pt>
                <c:pt idx="48741">
                  <c:v>7.7279159999999995E-7</c:v>
                </c:pt>
                <c:pt idx="48742">
                  <c:v>7.7276909999999997E-7</c:v>
                </c:pt>
                <c:pt idx="48743">
                  <c:v>7.7274250000000004E-7</c:v>
                </c:pt>
                <c:pt idx="48744">
                  <c:v>7.7271810000000004E-7</c:v>
                </c:pt>
                <c:pt idx="48745">
                  <c:v>7.7269580000000004E-7</c:v>
                </c:pt>
                <c:pt idx="48746">
                  <c:v>7.7266930000000005E-7</c:v>
                </c:pt>
                <c:pt idx="48747">
                  <c:v>7.7264489999999995E-7</c:v>
                </c:pt>
                <c:pt idx="48748">
                  <c:v>7.726239E-7</c:v>
                </c:pt>
                <c:pt idx="48749">
                  <c:v>7.7259910000000004E-7</c:v>
                </c:pt>
                <c:pt idx="48750">
                  <c:v>7.7257540000000004E-7</c:v>
                </c:pt>
                <c:pt idx="48751">
                  <c:v>7.7255689999999996E-7</c:v>
                </c:pt>
                <c:pt idx="48752">
                  <c:v>7.7253509999999997E-7</c:v>
                </c:pt>
                <c:pt idx="48753">
                  <c:v>7.7251349999999996E-7</c:v>
                </c:pt>
                <c:pt idx="48754">
                  <c:v>7.7249779999999998E-7</c:v>
                </c:pt>
                <c:pt idx="48755">
                  <c:v>7.7247940000000004E-7</c:v>
                </c:pt>
                <c:pt idx="48756">
                  <c:v>7.7245979999999999E-7</c:v>
                </c:pt>
                <c:pt idx="48757">
                  <c:v>7.7244619999999999E-7</c:v>
                </c:pt>
                <c:pt idx="48758">
                  <c:v>7.724305E-7</c:v>
                </c:pt>
                <c:pt idx="48759">
                  <c:v>7.7241169999999999E-7</c:v>
                </c:pt>
                <c:pt idx="48760">
                  <c:v>7.7239849999999997E-7</c:v>
                </c:pt>
                <c:pt idx="48761">
                  <c:v>7.7238380000000001E-7</c:v>
                </c:pt>
                <c:pt idx="48762">
                  <c:v>7.7236510000000004E-7</c:v>
                </c:pt>
                <c:pt idx="48763">
                  <c:v>7.7235129999999996E-7</c:v>
                </c:pt>
                <c:pt idx="48764">
                  <c:v>7.7233600000000004E-7</c:v>
                </c:pt>
                <c:pt idx="48765">
                  <c:v>7.7231600000000002E-7</c:v>
                </c:pt>
                <c:pt idx="48766">
                  <c:v>7.723007E-7</c:v>
                </c:pt>
                <c:pt idx="48767">
                  <c:v>7.7228419999999997E-7</c:v>
                </c:pt>
                <c:pt idx="48768">
                  <c:v>7.7226259999999996E-7</c:v>
                </c:pt>
                <c:pt idx="48769">
                  <c:v>7.7224519999999995E-7</c:v>
                </c:pt>
                <c:pt idx="48770">
                  <c:v>7.7222789999999998E-7</c:v>
                </c:pt>
                <c:pt idx="48771">
                  <c:v>7.7220500000000002E-7</c:v>
                </c:pt>
                <c:pt idx="48772">
                  <c:v>7.7218580000000005E-7</c:v>
                </c:pt>
                <c:pt idx="48773">
                  <c:v>7.7216790000000002E-7</c:v>
                </c:pt>
                <c:pt idx="48774">
                  <c:v>7.7214429999999996E-7</c:v>
                </c:pt>
                <c:pt idx="48775">
                  <c:v>7.7212389999999997E-7</c:v>
                </c:pt>
                <c:pt idx="48776">
                  <c:v>7.7210570000000002E-7</c:v>
                </c:pt>
                <c:pt idx="48777">
                  <c:v>7.7208239999999999E-7</c:v>
                </c:pt>
                <c:pt idx="48778">
                  <c:v>7.7206160000000003E-7</c:v>
                </c:pt>
                <c:pt idx="48779">
                  <c:v>7.7204380000000004E-7</c:v>
                </c:pt>
                <c:pt idx="48780">
                  <c:v>7.7202179999999997E-7</c:v>
                </c:pt>
                <c:pt idx="48781">
                  <c:v>7.7200139999999997E-7</c:v>
                </c:pt>
                <c:pt idx="48782">
                  <c:v>7.7198440000000003E-7</c:v>
                </c:pt>
                <c:pt idx="48783">
                  <c:v>7.7196429999999997E-7</c:v>
                </c:pt>
                <c:pt idx="48784">
                  <c:v>7.7194470000000002E-7</c:v>
                </c:pt>
                <c:pt idx="48785">
                  <c:v>7.7192900000000003E-7</c:v>
                </c:pt>
                <c:pt idx="48786">
                  <c:v>7.7191120000000005E-7</c:v>
                </c:pt>
                <c:pt idx="48787">
                  <c:v>7.718928E-7</c:v>
                </c:pt>
                <c:pt idx="48788">
                  <c:v>7.7187850000000001E-7</c:v>
                </c:pt>
                <c:pt idx="48789">
                  <c:v>7.7186260000000004E-7</c:v>
                </c:pt>
                <c:pt idx="48790">
                  <c:v>7.7184520000000002E-7</c:v>
                </c:pt>
                <c:pt idx="48791">
                  <c:v>7.7183169999999997E-7</c:v>
                </c:pt>
                <c:pt idx="48792">
                  <c:v>7.7181689999999996E-7</c:v>
                </c:pt>
                <c:pt idx="48793">
                  <c:v>7.7179979999999998E-7</c:v>
                </c:pt>
                <c:pt idx="48794">
                  <c:v>7.71786E-7</c:v>
                </c:pt>
                <c:pt idx="48795">
                  <c:v>7.7177150000000002E-7</c:v>
                </c:pt>
                <c:pt idx="48796">
                  <c:v>7.7175359999999999E-7</c:v>
                </c:pt>
                <c:pt idx="48797">
                  <c:v>7.7173840000000002E-7</c:v>
                </c:pt>
                <c:pt idx="48798">
                  <c:v>7.7172349999999997E-7</c:v>
                </c:pt>
                <c:pt idx="48799">
                  <c:v>7.7170390000000002E-7</c:v>
                </c:pt>
                <c:pt idx="48800">
                  <c:v>7.7168700000000002E-7</c:v>
                </c:pt>
                <c:pt idx="48801">
                  <c:v>7.71671E-7</c:v>
                </c:pt>
                <c:pt idx="48802">
                  <c:v>7.716501E-7</c:v>
                </c:pt>
                <c:pt idx="48803">
                  <c:v>7.7163129999999999E-7</c:v>
                </c:pt>
                <c:pt idx="48804">
                  <c:v>7.7161450000000003E-7</c:v>
                </c:pt>
                <c:pt idx="48805">
                  <c:v>7.7159270000000004E-7</c:v>
                </c:pt>
                <c:pt idx="48806">
                  <c:v>7.7157270000000002E-7</c:v>
                </c:pt>
                <c:pt idx="48807">
                  <c:v>7.7155549999999999E-7</c:v>
                </c:pt>
                <c:pt idx="48808">
                  <c:v>7.7153350000000002E-7</c:v>
                </c:pt>
                <c:pt idx="48809">
                  <c:v>7.7151299999999998E-7</c:v>
                </c:pt>
                <c:pt idx="48810">
                  <c:v>7.714959E-7</c:v>
                </c:pt>
                <c:pt idx="48811">
                  <c:v>7.7147469999999996E-7</c:v>
                </c:pt>
                <c:pt idx="48812">
                  <c:v>7.7145470000000005E-7</c:v>
                </c:pt>
                <c:pt idx="48813">
                  <c:v>7.7143890000000001E-7</c:v>
                </c:pt>
                <c:pt idx="48814">
                  <c:v>7.7141999999999996E-7</c:v>
                </c:pt>
                <c:pt idx="48815">
                  <c:v>7.7140230000000002E-7</c:v>
                </c:pt>
                <c:pt idx="48816">
                  <c:v>7.7138829999999995E-7</c:v>
                </c:pt>
                <c:pt idx="48817">
                  <c:v>7.7137230000000004E-7</c:v>
                </c:pt>
                <c:pt idx="48818">
                  <c:v>7.7135709999999996E-7</c:v>
                </c:pt>
                <c:pt idx="48819">
                  <c:v>7.7134480000000002E-7</c:v>
                </c:pt>
                <c:pt idx="48820">
                  <c:v>7.7133179999999998E-7</c:v>
                </c:pt>
                <c:pt idx="48821">
                  <c:v>7.7131850000000001E-7</c:v>
                </c:pt>
                <c:pt idx="48822">
                  <c:v>7.713072E-7</c:v>
                </c:pt>
                <c:pt idx="48823">
                  <c:v>7.7129600000000003E-7</c:v>
                </c:pt>
                <c:pt idx="48824">
                  <c:v>7.7128299999999999E-7</c:v>
                </c:pt>
                <c:pt idx="48825">
                  <c:v>7.7127119999999996E-7</c:v>
                </c:pt>
                <c:pt idx="48826">
                  <c:v>7.7125990000000005E-7</c:v>
                </c:pt>
                <c:pt idx="48827">
                  <c:v>7.7124569999999999E-7</c:v>
                </c:pt>
                <c:pt idx="48828">
                  <c:v>7.712321E-7</c:v>
                </c:pt>
                <c:pt idx="48829">
                  <c:v>7.712192E-7</c:v>
                </c:pt>
                <c:pt idx="48830">
                  <c:v>7.7120280000000002E-7</c:v>
                </c:pt>
                <c:pt idx="48831">
                  <c:v>7.7118690000000004E-7</c:v>
                </c:pt>
                <c:pt idx="48832">
                  <c:v>7.7117190000000005E-7</c:v>
                </c:pt>
                <c:pt idx="48833">
                  <c:v>7.7115269999999997E-7</c:v>
                </c:pt>
                <c:pt idx="48834">
                  <c:v>7.7113459999999995E-7</c:v>
                </c:pt>
                <c:pt idx="48835">
                  <c:v>7.7111790000000004E-7</c:v>
                </c:pt>
                <c:pt idx="48836">
                  <c:v>7.7109700000000004E-7</c:v>
                </c:pt>
                <c:pt idx="48837">
                  <c:v>7.7107759999999997E-7</c:v>
                </c:pt>
                <c:pt idx="48838">
                  <c:v>7.7105999999999997E-7</c:v>
                </c:pt>
                <c:pt idx="48839">
                  <c:v>7.7103810000000004E-7</c:v>
                </c:pt>
                <c:pt idx="48840">
                  <c:v>7.7101819999999996E-7</c:v>
                </c:pt>
                <c:pt idx="48841">
                  <c:v>7.7100070000000001E-7</c:v>
                </c:pt>
                <c:pt idx="48842">
                  <c:v>7.7098019999999997E-7</c:v>
                </c:pt>
                <c:pt idx="48843">
                  <c:v>7.7096200000000002E-7</c:v>
                </c:pt>
                <c:pt idx="48844">
                  <c:v>7.70946E-7</c:v>
                </c:pt>
                <c:pt idx="48845">
                  <c:v>7.7092820000000002E-7</c:v>
                </c:pt>
                <c:pt idx="48846">
                  <c:v>7.709129E-7</c:v>
                </c:pt>
                <c:pt idx="48847">
                  <c:v>7.7089969999999997E-7</c:v>
                </c:pt>
                <c:pt idx="48848">
                  <c:v>7.7088550000000002E-7</c:v>
                </c:pt>
                <c:pt idx="48849">
                  <c:v>7.7087310000000004E-7</c:v>
                </c:pt>
                <c:pt idx="48850">
                  <c:v>7.7086230000000004E-7</c:v>
                </c:pt>
                <c:pt idx="48851">
                  <c:v>7.708507E-7</c:v>
                </c:pt>
                <c:pt idx="48852">
                  <c:v>7.7083959999999996E-7</c:v>
                </c:pt>
                <c:pt idx="48853">
                  <c:v>7.7082960000000001E-7</c:v>
                </c:pt>
                <c:pt idx="48854">
                  <c:v>7.7081849999999997E-7</c:v>
                </c:pt>
                <c:pt idx="48855">
                  <c:v>7.7080679999999999E-7</c:v>
                </c:pt>
                <c:pt idx="48856">
                  <c:v>7.7079540000000004E-7</c:v>
                </c:pt>
                <c:pt idx="48857">
                  <c:v>7.7078309999999999E-7</c:v>
                </c:pt>
                <c:pt idx="48858">
                  <c:v>7.7076899999999998E-7</c:v>
                </c:pt>
                <c:pt idx="48859">
                  <c:v>7.7075520000000001E-7</c:v>
                </c:pt>
                <c:pt idx="48860">
                  <c:v>7.7074070000000003E-7</c:v>
                </c:pt>
                <c:pt idx="48861">
                  <c:v>7.707235E-7</c:v>
                </c:pt>
                <c:pt idx="48862">
                  <c:v>7.7070760000000003E-7</c:v>
                </c:pt>
                <c:pt idx="48863">
                  <c:v>7.7069109999999999E-7</c:v>
                </c:pt>
                <c:pt idx="48864">
                  <c:v>7.7067150000000005E-7</c:v>
                </c:pt>
                <c:pt idx="48865">
                  <c:v>7.7065410000000003E-7</c:v>
                </c:pt>
                <c:pt idx="48866">
                  <c:v>7.7063709999999999E-7</c:v>
                </c:pt>
                <c:pt idx="48867">
                  <c:v>7.7061650000000001E-7</c:v>
                </c:pt>
                <c:pt idx="48868">
                  <c:v>7.7059929999999998E-7</c:v>
                </c:pt>
                <c:pt idx="48869">
                  <c:v>7.7058309999999998E-7</c:v>
                </c:pt>
                <c:pt idx="48870">
                  <c:v>7.7056330000000005E-7</c:v>
                </c:pt>
                <c:pt idx="48871">
                  <c:v>7.7054750000000001E-7</c:v>
                </c:pt>
                <c:pt idx="48872">
                  <c:v>7.7053359999999999E-7</c:v>
                </c:pt>
                <c:pt idx="48873">
                  <c:v>7.7051660000000005E-7</c:v>
                </c:pt>
                <c:pt idx="48874">
                  <c:v>7.7050370000000005E-7</c:v>
                </c:pt>
                <c:pt idx="48875">
                  <c:v>7.7049310000000003E-7</c:v>
                </c:pt>
                <c:pt idx="48876">
                  <c:v>7.7047979999999996E-7</c:v>
                </c:pt>
                <c:pt idx="48877">
                  <c:v>7.7046999999999999E-7</c:v>
                </c:pt>
                <c:pt idx="48878">
                  <c:v>7.7046249999999999E-7</c:v>
                </c:pt>
                <c:pt idx="48879">
                  <c:v>7.7045259999999998E-7</c:v>
                </c:pt>
                <c:pt idx="48880">
                  <c:v>7.7044409999999995E-7</c:v>
                </c:pt>
                <c:pt idx="48881">
                  <c:v>7.704381E-7</c:v>
                </c:pt>
                <c:pt idx="48882">
                  <c:v>7.7042930000000005E-7</c:v>
                </c:pt>
                <c:pt idx="48883">
                  <c:v>7.7042010000000003E-7</c:v>
                </c:pt>
                <c:pt idx="48884">
                  <c:v>7.7041289999999996E-7</c:v>
                </c:pt>
                <c:pt idx="48885">
                  <c:v>7.7040300000000005E-7</c:v>
                </c:pt>
                <c:pt idx="48886">
                  <c:v>7.7039129999999996E-7</c:v>
                </c:pt>
                <c:pt idx="48887">
                  <c:v>7.703813E-7</c:v>
                </c:pt>
                <c:pt idx="48888">
                  <c:v>7.703691E-7</c:v>
                </c:pt>
                <c:pt idx="48889">
                  <c:v>7.7035390000000002E-7</c:v>
                </c:pt>
                <c:pt idx="48890">
                  <c:v>7.7034059999999995E-7</c:v>
                </c:pt>
                <c:pt idx="48891">
                  <c:v>7.7032640000000001E-7</c:v>
                </c:pt>
                <c:pt idx="48892">
                  <c:v>7.7030880000000001E-7</c:v>
                </c:pt>
                <c:pt idx="48893">
                  <c:v>7.7029299999999997E-7</c:v>
                </c:pt>
                <c:pt idx="48894">
                  <c:v>7.7027749999999997E-7</c:v>
                </c:pt>
                <c:pt idx="48895">
                  <c:v>7.7025869999999996E-7</c:v>
                </c:pt>
                <c:pt idx="48896">
                  <c:v>7.7024150000000004E-7</c:v>
                </c:pt>
                <c:pt idx="48897">
                  <c:v>7.7022580000000005E-7</c:v>
                </c:pt>
                <c:pt idx="48898">
                  <c:v>7.7020759999999999E-7</c:v>
                </c:pt>
                <c:pt idx="48899">
                  <c:v>7.7019089999999997E-7</c:v>
                </c:pt>
                <c:pt idx="48900">
                  <c:v>7.7017670000000003E-7</c:v>
                </c:pt>
                <c:pt idx="48901">
                  <c:v>7.7016100000000004E-7</c:v>
                </c:pt>
                <c:pt idx="48902">
                  <c:v>7.7014600000000005E-7</c:v>
                </c:pt>
                <c:pt idx="48903">
                  <c:v>7.7013450000000005E-7</c:v>
                </c:pt>
                <c:pt idx="48904">
                  <c:v>7.7012230000000005E-7</c:v>
                </c:pt>
                <c:pt idx="48905">
                  <c:v>7.7010980000000002E-7</c:v>
                </c:pt>
                <c:pt idx="48906">
                  <c:v>7.7010119999999995E-7</c:v>
                </c:pt>
                <c:pt idx="48907">
                  <c:v>7.7009209999999998E-7</c:v>
                </c:pt>
                <c:pt idx="48908">
                  <c:v>7.7008149999999996E-7</c:v>
                </c:pt>
                <c:pt idx="48909">
                  <c:v>7.7007449999999998E-7</c:v>
                </c:pt>
                <c:pt idx="48910">
                  <c:v>7.7006660000000001E-7</c:v>
                </c:pt>
                <c:pt idx="48911">
                  <c:v>7.7005650000000001E-7</c:v>
                </c:pt>
                <c:pt idx="48912">
                  <c:v>7.7004889999999997E-7</c:v>
                </c:pt>
                <c:pt idx="48913">
                  <c:v>7.7004019999999996E-7</c:v>
                </c:pt>
                <c:pt idx="48914">
                  <c:v>7.7002880000000001E-7</c:v>
                </c:pt>
                <c:pt idx="48915">
                  <c:v>7.7001909999999997E-7</c:v>
                </c:pt>
                <c:pt idx="48916">
                  <c:v>7.7000870000000005E-7</c:v>
                </c:pt>
                <c:pt idx="48917">
                  <c:v>7.6999519999999999E-7</c:v>
                </c:pt>
                <c:pt idx="48918">
                  <c:v>7.6998299999999999E-7</c:v>
                </c:pt>
                <c:pt idx="48919">
                  <c:v>7.6997049999999997E-7</c:v>
                </c:pt>
                <c:pt idx="48920">
                  <c:v>7.6995529999999999E-7</c:v>
                </c:pt>
                <c:pt idx="48921">
                  <c:v>7.6994119999999998E-7</c:v>
                </c:pt>
                <c:pt idx="48922">
                  <c:v>7.699281E-7</c:v>
                </c:pt>
                <c:pt idx="48923">
                  <c:v>7.6991279999999998E-7</c:v>
                </c:pt>
                <c:pt idx="48924">
                  <c:v>7.6989769999999995E-7</c:v>
                </c:pt>
                <c:pt idx="48925">
                  <c:v>7.6988470000000001E-7</c:v>
                </c:pt>
                <c:pt idx="48926">
                  <c:v>7.698706E-7</c:v>
                </c:pt>
                <c:pt idx="48927">
                  <c:v>7.6985590000000004E-7</c:v>
                </c:pt>
                <c:pt idx="48928">
                  <c:v>7.6984469999999997E-7</c:v>
                </c:pt>
                <c:pt idx="48929">
                  <c:v>7.6983260000000001E-7</c:v>
                </c:pt>
                <c:pt idx="48930">
                  <c:v>7.6981979999999996E-7</c:v>
                </c:pt>
                <c:pt idx="48931">
                  <c:v>7.6981060000000004E-7</c:v>
                </c:pt>
                <c:pt idx="48932">
                  <c:v>7.6980140000000002E-7</c:v>
                </c:pt>
                <c:pt idx="48933">
                  <c:v>7.6979040000000003E-7</c:v>
                </c:pt>
                <c:pt idx="48934">
                  <c:v>7.6978369999999998E-7</c:v>
                </c:pt>
                <c:pt idx="48935">
                  <c:v>7.6977709999999996E-7</c:v>
                </c:pt>
                <c:pt idx="48936">
                  <c:v>7.6976749999999997E-7</c:v>
                </c:pt>
                <c:pt idx="48937">
                  <c:v>7.6976229999999996E-7</c:v>
                </c:pt>
                <c:pt idx="48938">
                  <c:v>7.6975759999999995E-7</c:v>
                </c:pt>
                <c:pt idx="48939">
                  <c:v>7.6974840000000004E-7</c:v>
                </c:pt>
                <c:pt idx="48940">
                  <c:v>7.6974279999999995E-7</c:v>
                </c:pt>
                <c:pt idx="48941">
                  <c:v>7.6973830000000004E-7</c:v>
                </c:pt>
                <c:pt idx="48942">
                  <c:v>7.697279E-7</c:v>
                </c:pt>
                <c:pt idx="48943">
                  <c:v>7.6972079999999998E-7</c:v>
                </c:pt>
                <c:pt idx="48944">
                  <c:v>7.6971530000000004E-7</c:v>
                </c:pt>
                <c:pt idx="48945">
                  <c:v>7.6970299999999999E-7</c:v>
                </c:pt>
                <c:pt idx="48946">
                  <c:v>7.6969370000000003E-7</c:v>
                </c:pt>
                <c:pt idx="48947">
                  <c:v>7.6968699999999998E-7</c:v>
                </c:pt>
                <c:pt idx="48948">
                  <c:v>7.6967339999999998E-7</c:v>
                </c:pt>
                <c:pt idx="48949">
                  <c:v>7.6966189999999998E-7</c:v>
                </c:pt>
                <c:pt idx="48950">
                  <c:v>7.6965400000000002E-7</c:v>
                </c:pt>
                <c:pt idx="48951">
                  <c:v>7.6964009999999999E-7</c:v>
                </c:pt>
                <c:pt idx="48952">
                  <c:v>7.6962689999999997E-7</c:v>
                </c:pt>
                <c:pt idx="48953">
                  <c:v>7.6961860000000004E-7</c:v>
                </c:pt>
                <c:pt idx="48954">
                  <c:v>7.6960559999999999E-7</c:v>
                </c:pt>
                <c:pt idx="48955">
                  <c:v>7.69592E-7</c:v>
                </c:pt>
                <c:pt idx="48956">
                  <c:v>7.6958439999999996E-7</c:v>
                </c:pt>
                <c:pt idx="48957">
                  <c:v>7.6957359999999996E-7</c:v>
                </c:pt>
                <c:pt idx="48958">
                  <c:v>7.6956040000000004E-7</c:v>
                </c:pt>
                <c:pt idx="48959">
                  <c:v>7.6955360000000004E-7</c:v>
                </c:pt>
                <c:pt idx="48960">
                  <c:v>7.6954540000000005E-7</c:v>
                </c:pt>
                <c:pt idx="48961">
                  <c:v>7.6953290000000002E-7</c:v>
                </c:pt>
                <c:pt idx="48962">
                  <c:v>7.6952700000000001E-7</c:v>
                </c:pt>
                <c:pt idx="48963">
                  <c:v>7.6952160000000001E-7</c:v>
                </c:pt>
                <c:pt idx="48964">
                  <c:v>7.6950970000000004E-7</c:v>
                </c:pt>
                <c:pt idx="48965">
                  <c:v>7.6950430000000004E-7</c:v>
                </c:pt>
                <c:pt idx="48966">
                  <c:v>7.6950030000000003E-7</c:v>
                </c:pt>
                <c:pt idx="48967">
                  <c:v>7.6948819999999997E-7</c:v>
                </c:pt>
                <c:pt idx="48968">
                  <c:v>7.6948220000000002E-7</c:v>
                </c:pt>
                <c:pt idx="48969">
                  <c:v>7.6947809999999997E-7</c:v>
                </c:pt>
                <c:pt idx="48970">
                  <c:v>7.6946560000000005E-7</c:v>
                </c:pt>
                <c:pt idx="48971">
                  <c:v>7.6945819999999999E-7</c:v>
                </c:pt>
                <c:pt idx="48972">
                  <c:v>7.6945360000000003E-7</c:v>
                </c:pt>
                <c:pt idx="48973">
                  <c:v>7.6944009999999998E-7</c:v>
                </c:pt>
                <c:pt idx="48974">
                  <c:v>7.6943119999999999E-7</c:v>
                </c:pt>
                <c:pt idx="48975">
                  <c:v>7.6942579999999999E-7</c:v>
                </c:pt>
                <c:pt idx="48976">
                  <c:v>7.6941189999999996E-7</c:v>
                </c:pt>
                <c:pt idx="48977">
                  <c:v>7.6940150000000004E-7</c:v>
                </c:pt>
                <c:pt idx="48978">
                  <c:v>7.6939560000000002E-7</c:v>
                </c:pt>
                <c:pt idx="48979">
                  <c:v>7.6938259999999998E-7</c:v>
                </c:pt>
                <c:pt idx="48980">
                  <c:v>7.6937079999999995E-7</c:v>
                </c:pt>
                <c:pt idx="48981">
                  <c:v>7.6936539999999995E-7</c:v>
                </c:pt>
                <c:pt idx="48982">
                  <c:v>7.6935410000000004E-7</c:v>
                </c:pt>
                <c:pt idx="48983">
                  <c:v>7.6934190000000004E-7</c:v>
                </c:pt>
                <c:pt idx="48984">
                  <c:v>7.6933729999999998E-7</c:v>
                </c:pt>
                <c:pt idx="48985">
                  <c:v>7.6932769999999999E-7</c:v>
                </c:pt>
                <c:pt idx="48986">
                  <c:v>7.6931569999999998E-7</c:v>
                </c:pt>
                <c:pt idx="48987">
                  <c:v>7.6931210000000005E-7</c:v>
                </c:pt>
                <c:pt idx="48988">
                  <c:v>7.6930539999999999E-7</c:v>
                </c:pt>
                <c:pt idx="48989">
                  <c:v>7.6929420000000002E-7</c:v>
                </c:pt>
                <c:pt idx="48990">
                  <c:v>7.6929149999999996E-7</c:v>
                </c:pt>
                <c:pt idx="48991">
                  <c:v>7.692876E-7</c:v>
                </c:pt>
                <c:pt idx="48992">
                  <c:v>7.6927710000000003E-7</c:v>
                </c:pt>
                <c:pt idx="48993">
                  <c:v>7.6927450000000002E-7</c:v>
                </c:pt>
                <c:pt idx="48994">
                  <c:v>7.6927260000000001E-7</c:v>
                </c:pt>
                <c:pt idx="48995">
                  <c:v>7.6926269999999999E-7</c:v>
                </c:pt>
                <c:pt idx="48996">
                  <c:v>7.6925950000000003E-7</c:v>
                </c:pt>
                <c:pt idx="48997">
                  <c:v>7.692592E-7</c:v>
                </c:pt>
                <c:pt idx="48998">
                  <c:v>7.692498E-7</c:v>
                </c:pt>
                <c:pt idx="48999">
                  <c:v>7.6924579999999999E-7</c:v>
                </c:pt>
                <c:pt idx="49000">
                  <c:v>7.6924649999999999E-7</c:v>
                </c:pt>
                <c:pt idx="49001">
                  <c:v>7.6923650000000003E-7</c:v>
                </c:pt>
                <c:pt idx="49002">
                  <c:v>7.6923139999999996E-7</c:v>
                </c:pt>
                <c:pt idx="49003">
                  <c:v>7.6923239999999998E-7</c:v>
                </c:pt>
                <c:pt idx="49004">
                  <c:v>7.6922229999999998E-7</c:v>
                </c:pt>
                <c:pt idx="49005">
                  <c:v>7.6921549999999998E-7</c:v>
                </c:pt>
                <c:pt idx="49006">
                  <c:v>7.6921689999999998E-7</c:v>
                </c:pt>
                <c:pt idx="49007">
                  <c:v>7.6920729999999999E-7</c:v>
                </c:pt>
                <c:pt idx="49008">
                  <c:v>7.6919890000000001E-7</c:v>
                </c:pt>
                <c:pt idx="49009">
                  <c:v>7.6919999999999998E-7</c:v>
                </c:pt>
                <c:pt idx="49010">
                  <c:v>7.6919170000000005E-7</c:v>
                </c:pt>
                <c:pt idx="49011">
                  <c:v>7.6918200000000001E-7</c:v>
                </c:pt>
                <c:pt idx="49012">
                  <c:v>7.6918289999999999E-7</c:v>
                </c:pt>
                <c:pt idx="49013">
                  <c:v>7.6917590000000001E-7</c:v>
                </c:pt>
                <c:pt idx="49014">
                  <c:v>7.6916540000000004E-7</c:v>
                </c:pt>
                <c:pt idx="49015">
                  <c:v>7.6916639999999996E-7</c:v>
                </c:pt>
                <c:pt idx="49016">
                  <c:v>7.6916140000000004E-7</c:v>
                </c:pt>
                <c:pt idx="49017">
                  <c:v>7.6915040000000005E-7</c:v>
                </c:pt>
                <c:pt idx="49018">
                  <c:v>7.6915139999999997E-7</c:v>
                </c:pt>
                <c:pt idx="49019">
                  <c:v>7.6914829999999995E-7</c:v>
                </c:pt>
                <c:pt idx="49020">
                  <c:v>7.6913740000000001E-7</c:v>
                </c:pt>
                <c:pt idx="49021">
                  <c:v>7.6913709999999998E-7</c:v>
                </c:pt>
                <c:pt idx="49022">
                  <c:v>7.6913560000000004E-7</c:v>
                </c:pt>
                <c:pt idx="49023">
                  <c:v>7.6912419999999998E-7</c:v>
                </c:pt>
                <c:pt idx="49024">
                  <c:v>7.6912220000000003E-7</c:v>
                </c:pt>
                <c:pt idx="49025">
                  <c:v>7.6912170000000002E-7</c:v>
                </c:pt>
                <c:pt idx="49026">
                  <c:v>7.6910959999999996E-7</c:v>
                </c:pt>
                <c:pt idx="49027">
                  <c:v>7.6910550000000002E-7</c:v>
                </c:pt>
                <c:pt idx="49028">
                  <c:v>7.6910530000000003E-7</c:v>
                </c:pt>
                <c:pt idx="49029">
                  <c:v>7.6909280000000001E-7</c:v>
                </c:pt>
                <c:pt idx="49030">
                  <c:v>7.6908670000000001E-7</c:v>
                </c:pt>
                <c:pt idx="49031">
                  <c:v>7.6908639999999998E-7</c:v>
                </c:pt>
                <c:pt idx="49032">
                  <c:v>7.69074E-7</c:v>
                </c:pt>
                <c:pt idx="49033">
                  <c:v>7.6906560000000002E-7</c:v>
                </c:pt>
                <c:pt idx="49034">
                  <c:v>7.6906560000000002E-7</c:v>
                </c:pt>
                <c:pt idx="49035">
                  <c:v>7.6905440000000005E-7</c:v>
                </c:pt>
                <c:pt idx="49036">
                  <c:v>7.6904439999999998E-7</c:v>
                </c:pt>
                <c:pt idx="49037">
                  <c:v>7.6904500000000004E-7</c:v>
                </c:pt>
                <c:pt idx="49038">
                  <c:v>7.6903610000000005E-7</c:v>
                </c:pt>
                <c:pt idx="49039">
                  <c:v>7.6902509999999996E-7</c:v>
                </c:pt>
                <c:pt idx="49040">
                  <c:v>7.6902640000000002E-7</c:v>
                </c:pt>
                <c:pt idx="49041">
                  <c:v>7.6902010000000003E-7</c:v>
                </c:pt>
                <c:pt idx="49042">
                  <c:v>7.6900939999999997E-7</c:v>
                </c:pt>
                <c:pt idx="49043">
                  <c:v>7.6901169999999995E-7</c:v>
                </c:pt>
                <c:pt idx="49044">
                  <c:v>7.6900860000000003E-7</c:v>
                </c:pt>
                <c:pt idx="49045">
                  <c:v>7.6899900000000004E-7</c:v>
                </c:pt>
                <c:pt idx="49046">
                  <c:v>7.6900239999999999E-7</c:v>
                </c:pt>
                <c:pt idx="49047">
                  <c:v>7.6900239999999999E-7</c:v>
                </c:pt>
                <c:pt idx="49048">
                  <c:v>7.6899419999999999E-7</c:v>
                </c:pt>
                <c:pt idx="49049">
                  <c:v>7.6899789999999997E-7</c:v>
                </c:pt>
                <c:pt idx="49050">
                  <c:v>7.6900090000000005E-7</c:v>
                </c:pt>
                <c:pt idx="49051">
                  <c:v>7.6899339999999995E-7</c:v>
                </c:pt>
                <c:pt idx="49052">
                  <c:v>7.6899640000000003E-7</c:v>
                </c:pt>
                <c:pt idx="49053">
                  <c:v>7.6900169999999999E-7</c:v>
                </c:pt>
                <c:pt idx="49054">
                  <c:v>7.6899439999999998E-7</c:v>
                </c:pt>
                <c:pt idx="49055">
                  <c:v>7.6899540000000001E-7</c:v>
                </c:pt>
                <c:pt idx="49056">
                  <c:v>7.6900250000000003E-7</c:v>
                </c:pt>
                <c:pt idx="49057">
                  <c:v>7.6899590000000002E-7</c:v>
                </c:pt>
                <c:pt idx="49058">
                  <c:v>7.6899459999999996E-7</c:v>
                </c:pt>
                <c:pt idx="49059">
                  <c:v>7.690022E-7</c:v>
                </c:pt>
                <c:pt idx="49060">
                  <c:v>7.6899570000000004E-7</c:v>
                </c:pt>
                <c:pt idx="49061">
                  <c:v>7.6899240000000003E-7</c:v>
                </c:pt>
                <c:pt idx="49062">
                  <c:v>7.6899929999999997E-7</c:v>
                </c:pt>
                <c:pt idx="49063">
                  <c:v>7.689935E-7</c:v>
                </c:pt>
                <c:pt idx="49064">
                  <c:v>7.6898849999999996E-7</c:v>
                </c:pt>
                <c:pt idx="49065">
                  <c:v>7.6899470000000001E-7</c:v>
                </c:pt>
                <c:pt idx="49066">
                  <c:v>7.6899019999999999E-7</c:v>
                </c:pt>
                <c:pt idx="49067">
                  <c:v>7.689846E-7</c:v>
                </c:pt>
                <c:pt idx="49068">
                  <c:v>7.6899019999999999E-7</c:v>
                </c:pt>
                <c:pt idx="49069">
                  <c:v>7.6898729999999995E-7</c:v>
                </c:pt>
                <c:pt idx="49070">
                  <c:v>7.6898180000000001E-7</c:v>
                </c:pt>
                <c:pt idx="49071">
                  <c:v>7.6898729999999995E-7</c:v>
                </c:pt>
                <c:pt idx="49072">
                  <c:v>7.6898639999999997E-7</c:v>
                </c:pt>
                <c:pt idx="49073">
                  <c:v>7.6898160000000003E-7</c:v>
                </c:pt>
                <c:pt idx="49074">
                  <c:v>7.6898680000000004E-7</c:v>
                </c:pt>
                <c:pt idx="49075">
                  <c:v>7.6898779999999997E-7</c:v>
                </c:pt>
                <c:pt idx="49076">
                  <c:v>7.6898320000000001E-7</c:v>
                </c:pt>
                <c:pt idx="49077">
                  <c:v>7.6898680000000004E-7</c:v>
                </c:pt>
                <c:pt idx="49078">
                  <c:v>7.6898869999999995E-7</c:v>
                </c:pt>
                <c:pt idx="49079">
                  <c:v>7.6898379999999996E-7</c:v>
                </c:pt>
                <c:pt idx="49080">
                  <c:v>7.6898499999999997E-7</c:v>
                </c:pt>
                <c:pt idx="49081">
                  <c:v>7.6898759999999998E-7</c:v>
                </c:pt>
                <c:pt idx="49082">
                  <c:v>7.6898110000000001E-7</c:v>
                </c:pt>
                <c:pt idx="49083">
                  <c:v>7.6897959999999997E-7</c:v>
                </c:pt>
                <c:pt idx="49084">
                  <c:v>7.6898230000000003E-7</c:v>
                </c:pt>
                <c:pt idx="49085">
                  <c:v>7.6897419999999997E-7</c:v>
                </c:pt>
                <c:pt idx="49086">
                  <c:v>7.6897019999999997E-7</c:v>
                </c:pt>
                <c:pt idx="49087">
                  <c:v>7.6897209999999998E-7</c:v>
                </c:pt>
                <c:pt idx="49088">
                  <c:v>7.68963E-7</c:v>
                </c:pt>
                <c:pt idx="49089">
                  <c:v>7.6895729999999997E-7</c:v>
                </c:pt>
                <c:pt idx="49090">
                  <c:v>7.6895939999999997E-7</c:v>
                </c:pt>
                <c:pt idx="49091">
                  <c:v>7.6895060000000002E-7</c:v>
                </c:pt>
                <c:pt idx="49092">
                  <c:v>7.6894410000000005E-7</c:v>
                </c:pt>
                <c:pt idx="49093">
                  <c:v>7.6894690000000004E-7</c:v>
                </c:pt>
                <c:pt idx="49094">
                  <c:v>7.6894030000000003E-7</c:v>
                </c:pt>
                <c:pt idx="49095">
                  <c:v>7.6893429999999997E-7</c:v>
                </c:pt>
                <c:pt idx="49096">
                  <c:v>7.6893849999999996E-7</c:v>
                </c:pt>
                <c:pt idx="49097">
                  <c:v>7.689353E-7</c:v>
                </c:pt>
                <c:pt idx="49098">
                  <c:v>7.6893119999999995E-7</c:v>
                </c:pt>
                <c:pt idx="49099">
                  <c:v>7.6893729999999995E-7</c:v>
                </c:pt>
                <c:pt idx="49100">
                  <c:v>7.6893779999999996E-7</c:v>
                </c:pt>
                <c:pt idx="49101">
                  <c:v>7.6893650000000001E-7</c:v>
                </c:pt>
                <c:pt idx="49102">
                  <c:v>7.6894500000000003E-7</c:v>
                </c:pt>
                <c:pt idx="49103">
                  <c:v>7.6894850000000002E-7</c:v>
                </c:pt>
                <c:pt idx="49104">
                  <c:v>7.6894999999999996E-7</c:v>
                </c:pt>
                <c:pt idx="49105">
                  <c:v>7.6895980000000004E-7</c:v>
                </c:pt>
                <c:pt idx="49106">
                  <c:v>7.6896490000000001E-7</c:v>
                </c:pt>
                <c:pt idx="49107">
                  <c:v>7.6896800000000003E-7</c:v>
                </c:pt>
                <c:pt idx="49108">
                  <c:v>7.6897790000000005E-7</c:v>
                </c:pt>
                <c:pt idx="49109">
                  <c:v>7.6898350000000004E-7</c:v>
                </c:pt>
                <c:pt idx="49110">
                  <c:v>7.6898650000000002E-7</c:v>
                </c:pt>
                <c:pt idx="49111">
                  <c:v>7.6899500000000004E-7</c:v>
                </c:pt>
                <c:pt idx="49112">
                  <c:v>7.6900060000000002E-7</c:v>
                </c:pt>
                <c:pt idx="49113">
                  <c:v>7.6900209999999996E-7</c:v>
                </c:pt>
                <c:pt idx="49114">
                  <c:v>7.6900919999999999E-7</c:v>
                </c:pt>
                <c:pt idx="49115">
                  <c:v>7.6901429999999996E-7</c:v>
                </c:pt>
                <c:pt idx="49116">
                  <c:v>7.6901389999999999E-7</c:v>
                </c:pt>
                <c:pt idx="49117">
                  <c:v>7.690191E-7</c:v>
                </c:pt>
                <c:pt idx="49118">
                  <c:v>7.6902349999999998E-7</c:v>
                </c:pt>
                <c:pt idx="49119">
                  <c:v>7.6902249999999995E-7</c:v>
                </c:pt>
                <c:pt idx="49120">
                  <c:v>7.6902609999999999E-7</c:v>
                </c:pt>
                <c:pt idx="49121">
                  <c:v>7.690306E-7</c:v>
                </c:pt>
                <c:pt idx="49122">
                  <c:v>7.6902939999999999E-7</c:v>
                </c:pt>
                <c:pt idx="49123">
                  <c:v>7.6903289999999998E-7</c:v>
                </c:pt>
                <c:pt idx="49124">
                  <c:v>7.6903840000000003E-7</c:v>
                </c:pt>
                <c:pt idx="49125">
                  <c:v>7.690374E-7</c:v>
                </c:pt>
                <c:pt idx="49126">
                  <c:v>7.6904159999999999E-7</c:v>
                </c:pt>
                <c:pt idx="49127">
                  <c:v>7.6904909999999999E-7</c:v>
                </c:pt>
                <c:pt idx="49128">
                  <c:v>7.6904970000000004E-7</c:v>
                </c:pt>
                <c:pt idx="49129">
                  <c:v>7.6905440000000005E-7</c:v>
                </c:pt>
                <c:pt idx="49130">
                  <c:v>7.6906330000000004E-7</c:v>
                </c:pt>
                <c:pt idx="49131">
                  <c:v>7.6906490000000002E-7</c:v>
                </c:pt>
                <c:pt idx="49132">
                  <c:v>7.6906990000000005E-7</c:v>
                </c:pt>
                <c:pt idx="49133">
                  <c:v>7.6907959999999998E-7</c:v>
                </c:pt>
                <c:pt idx="49134">
                  <c:v>7.6908130000000001E-7</c:v>
                </c:pt>
                <c:pt idx="49135">
                  <c:v>7.6908539999999995E-7</c:v>
                </c:pt>
                <c:pt idx="49136">
                  <c:v>7.6909479999999996E-7</c:v>
                </c:pt>
                <c:pt idx="49137">
                  <c:v>7.6909549999999995E-7</c:v>
                </c:pt>
                <c:pt idx="49138">
                  <c:v>7.6909699999999999E-7</c:v>
                </c:pt>
                <c:pt idx="49139">
                  <c:v>7.6910519999999999E-7</c:v>
                </c:pt>
                <c:pt idx="49140">
                  <c:v>7.6910469999999997E-7</c:v>
                </c:pt>
                <c:pt idx="49141">
                  <c:v>7.6910349999999996E-7</c:v>
                </c:pt>
                <c:pt idx="49142">
                  <c:v>7.6911020000000002E-7</c:v>
                </c:pt>
                <c:pt idx="49143">
                  <c:v>7.6910930000000004E-7</c:v>
                </c:pt>
                <c:pt idx="49144">
                  <c:v>7.6910580000000005E-7</c:v>
                </c:pt>
                <c:pt idx="49145">
                  <c:v>7.6911190000000005E-7</c:v>
                </c:pt>
                <c:pt idx="49146">
                  <c:v>7.6911140000000003E-7</c:v>
                </c:pt>
                <c:pt idx="49147">
                  <c:v>7.6910629999999995E-7</c:v>
                </c:pt>
                <c:pt idx="49148">
                  <c:v>7.691132E-7</c:v>
                </c:pt>
                <c:pt idx="49149">
                  <c:v>7.6911440000000001E-7</c:v>
                </c:pt>
                <c:pt idx="49150">
                  <c:v>7.6910900000000001E-7</c:v>
                </c:pt>
                <c:pt idx="49151">
                  <c:v>7.6911770000000002E-7</c:v>
                </c:pt>
                <c:pt idx="49152">
                  <c:v>7.6912170000000002E-7</c:v>
                </c:pt>
                <c:pt idx="49153">
                  <c:v>7.6911800000000005E-7</c:v>
                </c:pt>
                <c:pt idx="49154">
                  <c:v>7.6912900000000003E-7</c:v>
                </c:pt>
                <c:pt idx="49155">
                  <c:v>7.6913740000000001E-7</c:v>
                </c:pt>
                <c:pt idx="49156">
                  <c:v>7.6913650000000003E-7</c:v>
                </c:pt>
                <c:pt idx="49157">
                  <c:v>7.6914990000000004E-7</c:v>
                </c:pt>
                <c:pt idx="49158">
                  <c:v>7.6916300000000002E-7</c:v>
                </c:pt>
                <c:pt idx="49159">
                  <c:v>7.6916479999999998E-7</c:v>
                </c:pt>
                <c:pt idx="49160">
                  <c:v>7.691801E-7</c:v>
                </c:pt>
                <c:pt idx="49161">
                  <c:v>7.6919660000000003E-7</c:v>
                </c:pt>
                <c:pt idx="49162">
                  <c:v>7.6920039999999995E-7</c:v>
                </c:pt>
                <c:pt idx="49163">
                  <c:v>7.6921580000000001E-7</c:v>
                </c:pt>
                <c:pt idx="49164">
                  <c:v>7.6923340000000001E-7</c:v>
                </c:pt>
                <c:pt idx="49165">
                  <c:v>7.6923770000000005E-7</c:v>
                </c:pt>
                <c:pt idx="49166">
                  <c:v>7.6925189999999999E-7</c:v>
                </c:pt>
                <c:pt idx="49167">
                  <c:v>7.6926940000000005E-7</c:v>
                </c:pt>
                <c:pt idx="49168">
                  <c:v>7.6927299999999998E-7</c:v>
                </c:pt>
                <c:pt idx="49169">
                  <c:v>7.6928410000000001E-7</c:v>
                </c:pt>
                <c:pt idx="49170">
                  <c:v>7.6930069999999998E-7</c:v>
                </c:pt>
                <c:pt idx="49171">
                  <c:v>7.6930290000000002E-7</c:v>
                </c:pt>
                <c:pt idx="49172">
                  <c:v>7.6931070000000005E-7</c:v>
                </c:pt>
                <c:pt idx="49173">
                  <c:v>7.6932579999999998E-7</c:v>
                </c:pt>
                <c:pt idx="49174">
                  <c:v>7.6932769999999999E-7</c:v>
                </c:pt>
                <c:pt idx="49175">
                  <c:v>7.6933239999999999E-7</c:v>
                </c:pt>
                <c:pt idx="49176">
                  <c:v>7.6934619999999997E-7</c:v>
                </c:pt>
                <c:pt idx="49177">
                  <c:v>7.6934859999999999E-7</c:v>
                </c:pt>
                <c:pt idx="49178">
                  <c:v>7.6935069999999999E-7</c:v>
                </c:pt>
                <c:pt idx="49179">
                  <c:v>7.6936440000000003E-7</c:v>
                </c:pt>
                <c:pt idx="49180">
                  <c:v>7.6936869999999996E-7</c:v>
                </c:pt>
                <c:pt idx="49181">
                  <c:v>7.6936980000000003E-7</c:v>
                </c:pt>
                <c:pt idx="49182">
                  <c:v>7.6938419999999996E-7</c:v>
                </c:pt>
                <c:pt idx="49183">
                  <c:v>7.6939090000000002E-7</c:v>
                </c:pt>
                <c:pt idx="49184">
                  <c:v>7.6939219999999997E-7</c:v>
                </c:pt>
                <c:pt idx="49185">
                  <c:v>7.6940730000000001E-7</c:v>
                </c:pt>
                <c:pt idx="49186">
                  <c:v>7.6941689999999999E-7</c:v>
                </c:pt>
                <c:pt idx="49187">
                  <c:v>7.6941849999999998E-7</c:v>
                </c:pt>
                <c:pt idx="49188">
                  <c:v>7.6943410000000002E-7</c:v>
                </c:pt>
                <c:pt idx="49189">
                  <c:v>7.6944599999999999E-7</c:v>
                </c:pt>
                <c:pt idx="49190">
                  <c:v>7.6944800000000005E-7</c:v>
                </c:pt>
                <c:pt idx="49191">
                  <c:v>7.6946270000000001E-7</c:v>
                </c:pt>
                <c:pt idx="49192">
                  <c:v>7.6947619999999996E-7</c:v>
                </c:pt>
                <c:pt idx="49193">
                  <c:v>7.6947710000000005E-7</c:v>
                </c:pt>
                <c:pt idx="49194">
                  <c:v>7.6949090000000003E-7</c:v>
                </c:pt>
                <c:pt idx="49195">
                  <c:v>7.6950439999999997E-7</c:v>
                </c:pt>
                <c:pt idx="49196">
                  <c:v>7.6950500000000003E-7</c:v>
                </c:pt>
                <c:pt idx="49197">
                  <c:v>7.6951670000000002E-7</c:v>
                </c:pt>
                <c:pt idx="49198">
                  <c:v>7.6952949999999997E-7</c:v>
                </c:pt>
                <c:pt idx="49199">
                  <c:v>7.6952999999999998E-7</c:v>
                </c:pt>
                <c:pt idx="49200">
                  <c:v>7.6953939999999999E-7</c:v>
                </c:pt>
                <c:pt idx="49201">
                  <c:v>7.6955260000000001E-7</c:v>
                </c:pt>
                <c:pt idx="49202">
                  <c:v>7.6955419999999999E-7</c:v>
                </c:pt>
                <c:pt idx="49203">
                  <c:v>7.6956209999999996E-7</c:v>
                </c:pt>
                <c:pt idx="49204">
                  <c:v>7.6957669999999998E-7</c:v>
                </c:pt>
                <c:pt idx="49205">
                  <c:v>7.6958089999999997E-7</c:v>
                </c:pt>
                <c:pt idx="49206">
                  <c:v>7.69588E-7</c:v>
                </c:pt>
                <c:pt idx="49207">
                  <c:v>7.6960520000000003E-7</c:v>
                </c:pt>
                <c:pt idx="49208">
                  <c:v>7.6961250000000004E-7</c:v>
                </c:pt>
                <c:pt idx="49209">
                  <c:v>7.6962009999999997E-7</c:v>
                </c:pt>
                <c:pt idx="49210">
                  <c:v>7.6964040000000002E-7</c:v>
                </c:pt>
                <c:pt idx="49211">
                  <c:v>7.6965079999999995E-7</c:v>
                </c:pt>
                <c:pt idx="49212">
                  <c:v>7.6965949999999996E-7</c:v>
                </c:pt>
                <c:pt idx="49213">
                  <c:v>7.6968319999999996E-7</c:v>
                </c:pt>
                <c:pt idx="49214">
                  <c:v>7.6969609999999995E-7</c:v>
                </c:pt>
                <c:pt idx="49215">
                  <c:v>7.6970669999999997E-7</c:v>
                </c:pt>
                <c:pt idx="49216">
                  <c:v>7.6973159999999998E-7</c:v>
                </c:pt>
                <c:pt idx="49217">
                  <c:v>7.6974659999999997E-7</c:v>
                </c:pt>
                <c:pt idx="49218">
                  <c:v>7.6975780000000005E-7</c:v>
                </c:pt>
                <c:pt idx="49219">
                  <c:v>7.6978199999999995E-7</c:v>
                </c:pt>
                <c:pt idx="49220">
                  <c:v>7.697983E-7</c:v>
                </c:pt>
                <c:pt idx="49221">
                  <c:v>7.6980870000000003E-7</c:v>
                </c:pt>
                <c:pt idx="49222">
                  <c:v>7.6983050000000002E-7</c:v>
                </c:pt>
                <c:pt idx="49223">
                  <c:v>7.6984609999999996E-7</c:v>
                </c:pt>
                <c:pt idx="49224">
                  <c:v>7.6985479999999997E-7</c:v>
                </c:pt>
                <c:pt idx="49225">
                  <c:v>7.6987300000000003E-7</c:v>
                </c:pt>
                <c:pt idx="49226">
                  <c:v>7.6988739999999996E-7</c:v>
                </c:pt>
                <c:pt idx="49227">
                  <c:v>7.6989480000000002E-7</c:v>
                </c:pt>
                <c:pt idx="49228">
                  <c:v>7.6990969999999996E-7</c:v>
                </c:pt>
                <c:pt idx="49229">
                  <c:v>7.6992329999999995E-7</c:v>
                </c:pt>
                <c:pt idx="49230">
                  <c:v>7.6993039999999998E-7</c:v>
                </c:pt>
                <c:pt idx="49231">
                  <c:v>7.6994340000000002E-7</c:v>
                </c:pt>
                <c:pt idx="49232">
                  <c:v>7.6995759999999997E-7</c:v>
                </c:pt>
                <c:pt idx="49233">
                  <c:v>7.6996520000000001E-7</c:v>
                </c:pt>
                <c:pt idx="49234">
                  <c:v>7.6997679999999995E-7</c:v>
                </c:pt>
                <c:pt idx="49235">
                  <c:v>7.699931E-7</c:v>
                </c:pt>
                <c:pt idx="49236">
                  <c:v>7.7000190000000005E-7</c:v>
                </c:pt>
                <c:pt idx="49237">
                  <c:v>7.7001369999999997E-7</c:v>
                </c:pt>
                <c:pt idx="49238">
                  <c:v>7.7003280000000001E-7</c:v>
                </c:pt>
                <c:pt idx="49239">
                  <c:v>7.7004209999999997E-7</c:v>
                </c:pt>
                <c:pt idx="49240">
                  <c:v>7.7005470000000005E-7</c:v>
                </c:pt>
                <c:pt idx="49241">
                  <c:v>7.700769E-7</c:v>
                </c:pt>
                <c:pt idx="49242">
                  <c:v>7.7008680000000002E-7</c:v>
                </c:pt>
                <c:pt idx="49243">
                  <c:v>7.700999E-7</c:v>
                </c:pt>
                <c:pt idx="49244">
                  <c:v>7.7012419999999995E-7</c:v>
                </c:pt>
                <c:pt idx="49245">
                  <c:v>7.7013549999999997E-7</c:v>
                </c:pt>
                <c:pt idx="49246">
                  <c:v>7.70148E-7</c:v>
                </c:pt>
                <c:pt idx="49247">
                  <c:v>7.7017279999999996E-7</c:v>
                </c:pt>
                <c:pt idx="49248">
                  <c:v>7.7018499999999996E-7</c:v>
                </c:pt>
                <c:pt idx="49249">
                  <c:v>7.7019600000000005E-7</c:v>
                </c:pt>
                <c:pt idx="49250">
                  <c:v>7.7021970000000005E-7</c:v>
                </c:pt>
                <c:pt idx="49251">
                  <c:v>7.7023210000000003E-7</c:v>
                </c:pt>
                <c:pt idx="49252">
                  <c:v>7.702419E-7</c:v>
                </c:pt>
                <c:pt idx="49253">
                  <c:v>7.7026319999999998E-7</c:v>
                </c:pt>
                <c:pt idx="49254">
                  <c:v>7.7027679999999997E-7</c:v>
                </c:pt>
                <c:pt idx="49255">
                  <c:v>7.7028630000000002E-7</c:v>
                </c:pt>
                <c:pt idx="49256">
                  <c:v>7.703055E-7</c:v>
                </c:pt>
                <c:pt idx="49257">
                  <c:v>7.7032130000000004E-7</c:v>
                </c:pt>
                <c:pt idx="49258">
                  <c:v>7.7033189999999995E-7</c:v>
                </c:pt>
                <c:pt idx="49259">
                  <c:v>7.7034990000000002E-7</c:v>
                </c:pt>
                <c:pt idx="49260">
                  <c:v>7.703691E-7</c:v>
                </c:pt>
                <c:pt idx="49261">
                  <c:v>7.7038160000000003E-7</c:v>
                </c:pt>
                <c:pt idx="49262">
                  <c:v>7.7040090000000005E-7</c:v>
                </c:pt>
                <c:pt idx="49263">
                  <c:v>7.7042380000000001E-7</c:v>
                </c:pt>
                <c:pt idx="49264">
                  <c:v>7.7043829999999998E-7</c:v>
                </c:pt>
                <c:pt idx="49265">
                  <c:v>7.7045919999999999E-7</c:v>
                </c:pt>
                <c:pt idx="49266">
                  <c:v>7.7048609999999995E-7</c:v>
                </c:pt>
                <c:pt idx="49267">
                  <c:v>7.7050220000000001E-7</c:v>
                </c:pt>
                <c:pt idx="49268">
                  <c:v>7.7052520000000001E-7</c:v>
                </c:pt>
                <c:pt idx="49269">
                  <c:v>7.7055500000000001E-7</c:v>
                </c:pt>
                <c:pt idx="49270">
                  <c:v>7.7057129999999995E-7</c:v>
                </c:pt>
                <c:pt idx="49271">
                  <c:v>7.705937E-7</c:v>
                </c:pt>
                <c:pt idx="49272">
                  <c:v>7.7062450000000002E-7</c:v>
                </c:pt>
                <c:pt idx="49273">
                  <c:v>7.7063980000000004E-7</c:v>
                </c:pt>
                <c:pt idx="49274">
                  <c:v>7.706613E-7</c:v>
                </c:pt>
                <c:pt idx="49275">
                  <c:v>7.7069000000000003E-7</c:v>
                </c:pt>
                <c:pt idx="49276">
                  <c:v>7.7070380000000001E-7</c:v>
                </c:pt>
                <c:pt idx="49277">
                  <c:v>7.707214E-7</c:v>
                </c:pt>
                <c:pt idx="49278">
                  <c:v>7.7074619999999997E-7</c:v>
                </c:pt>
                <c:pt idx="49279">
                  <c:v>7.7075950000000004E-7</c:v>
                </c:pt>
                <c:pt idx="49280">
                  <c:v>7.7077330000000002E-7</c:v>
                </c:pt>
                <c:pt idx="49281">
                  <c:v>7.7079339999999998E-7</c:v>
                </c:pt>
                <c:pt idx="49282">
                  <c:v>7.7080690000000004E-7</c:v>
                </c:pt>
                <c:pt idx="49283">
                  <c:v>7.7081869999999996E-7</c:v>
                </c:pt>
                <c:pt idx="49284">
                  <c:v>7.7083580000000005E-7</c:v>
                </c:pt>
                <c:pt idx="49285">
                  <c:v>7.7085100000000002E-7</c:v>
                </c:pt>
                <c:pt idx="49286">
                  <c:v>7.7086189999999997E-7</c:v>
                </c:pt>
                <c:pt idx="49287">
                  <c:v>7.7087719999999999E-7</c:v>
                </c:pt>
                <c:pt idx="49288">
                  <c:v>7.7089350000000003E-7</c:v>
                </c:pt>
                <c:pt idx="49289">
                  <c:v>7.7090360000000004E-7</c:v>
                </c:pt>
                <c:pt idx="49290">
                  <c:v>7.7091869999999997E-7</c:v>
                </c:pt>
                <c:pt idx="49291">
                  <c:v>7.7093769999999996E-7</c:v>
                </c:pt>
                <c:pt idx="49292">
                  <c:v>7.7094689999999998E-7</c:v>
                </c:pt>
                <c:pt idx="49293">
                  <c:v>7.7096189999999997E-7</c:v>
                </c:pt>
                <c:pt idx="49294">
                  <c:v>7.7098410000000004E-7</c:v>
                </c:pt>
                <c:pt idx="49295">
                  <c:v>7.7099280000000004E-7</c:v>
                </c:pt>
                <c:pt idx="49296">
                  <c:v>7.710082E-7</c:v>
                </c:pt>
                <c:pt idx="49297">
                  <c:v>7.7103319999999995E-7</c:v>
                </c:pt>
                <c:pt idx="49298">
                  <c:v>7.7104280000000005E-7</c:v>
                </c:pt>
                <c:pt idx="49299">
                  <c:v>7.7105940000000002E-7</c:v>
                </c:pt>
                <c:pt idx="49300">
                  <c:v>7.7108539999999999E-7</c:v>
                </c:pt>
                <c:pt idx="49301">
                  <c:v>7.7109510000000003E-7</c:v>
                </c:pt>
                <c:pt idx="49302">
                  <c:v>7.711124E-7</c:v>
                </c:pt>
                <c:pt idx="49303">
                  <c:v>7.7114040000000003E-7</c:v>
                </c:pt>
                <c:pt idx="49304">
                  <c:v>7.7115149999999996E-7</c:v>
                </c:pt>
                <c:pt idx="49305">
                  <c:v>7.7116799999999999E-7</c:v>
                </c:pt>
                <c:pt idx="49306">
                  <c:v>7.7119449999999998E-7</c:v>
                </c:pt>
                <c:pt idx="49307">
                  <c:v>7.712077E-7</c:v>
                </c:pt>
                <c:pt idx="49308">
                  <c:v>7.7122400000000005E-7</c:v>
                </c:pt>
                <c:pt idx="49309">
                  <c:v>7.7124989999999998E-7</c:v>
                </c:pt>
                <c:pt idx="49310">
                  <c:v>7.7126539999999999E-7</c:v>
                </c:pt>
                <c:pt idx="49311">
                  <c:v>7.7128009999999995E-7</c:v>
                </c:pt>
                <c:pt idx="49312">
                  <c:v>7.7130289999999996E-7</c:v>
                </c:pt>
                <c:pt idx="49313">
                  <c:v>7.7131979999999996E-7</c:v>
                </c:pt>
                <c:pt idx="49314">
                  <c:v>7.7133400000000002E-7</c:v>
                </c:pt>
                <c:pt idx="49315">
                  <c:v>7.7135619999999997E-7</c:v>
                </c:pt>
                <c:pt idx="49316">
                  <c:v>7.7137469999999995E-7</c:v>
                </c:pt>
                <c:pt idx="49317">
                  <c:v>7.7138680000000001E-7</c:v>
                </c:pt>
                <c:pt idx="49318">
                  <c:v>7.7140689999999997E-7</c:v>
                </c:pt>
                <c:pt idx="49319">
                  <c:v>7.714269E-7</c:v>
                </c:pt>
                <c:pt idx="49320">
                  <c:v>7.714384E-7</c:v>
                </c:pt>
                <c:pt idx="49321">
                  <c:v>7.7145809999999999E-7</c:v>
                </c:pt>
                <c:pt idx="49322">
                  <c:v>7.7148079999999996E-7</c:v>
                </c:pt>
                <c:pt idx="49323">
                  <c:v>7.7149180000000005E-7</c:v>
                </c:pt>
                <c:pt idx="49324">
                  <c:v>7.7151080000000005E-7</c:v>
                </c:pt>
                <c:pt idx="49325">
                  <c:v>7.7153619999999997E-7</c:v>
                </c:pt>
                <c:pt idx="49326">
                  <c:v>7.7154710000000001E-7</c:v>
                </c:pt>
                <c:pt idx="49327">
                  <c:v>7.7156590000000002E-7</c:v>
                </c:pt>
                <c:pt idx="49328">
                  <c:v>7.715933E-7</c:v>
                </c:pt>
                <c:pt idx="49329">
                  <c:v>7.7160420000000004E-7</c:v>
                </c:pt>
                <c:pt idx="49330">
                  <c:v>7.71621E-7</c:v>
                </c:pt>
                <c:pt idx="49331">
                  <c:v>7.7164749999999999E-7</c:v>
                </c:pt>
                <c:pt idx="49332">
                  <c:v>7.7165709999999998E-7</c:v>
                </c:pt>
                <c:pt idx="49333">
                  <c:v>7.7167150000000002E-7</c:v>
                </c:pt>
                <c:pt idx="49334">
                  <c:v>7.7169489999999998E-7</c:v>
                </c:pt>
                <c:pt idx="49335">
                  <c:v>7.7170449999999997E-7</c:v>
                </c:pt>
                <c:pt idx="49336">
                  <c:v>7.7171439999999999E-7</c:v>
                </c:pt>
                <c:pt idx="49337">
                  <c:v>7.7173289999999997E-7</c:v>
                </c:pt>
                <c:pt idx="49338">
                  <c:v>7.7174199999999995E-7</c:v>
                </c:pt>
                <c:pt idx="49339">
                  <c:v>7.7174959999999999E-7</c:v>
                </c:pt>
                <c:pt idx="49340">
                  <c:v>7.7176529999999998E-7</c:v>
                </c:pt>
                <c:pt idx="49341">
                  <c:v>7.7177089999999996E-7</c:v>
                </c:pt>
                <c:pt idx="49342">
                  <c:v>7.7177349999999997E-7</c:v>
                </c:pt>
                <c:pt idx="49343">
                  <c:v>7.7178350000000004E-7</c:v>
                </c:pt>
                <c:pt idx="49344">
                  <c:v>7.7178809999999999E-7</c:v>
                </c:pt>
                <c:pt idx="49345">
                  <c:v>7.7178799999999995E-7</c:v>
                </c:pt>
                <c:pt idx="49346">
                  <c:v>7.7179579999999997E-7</c:v>
                </c:pt>
                <c:pt idx="49347">
                  <c:v>7.7180029999999999E-7</c:v>
                </c:pt>
                <c:pt idx="49348">
                  <c:v>7.7179859999999997E-7</c:v>
                </c:pt>
                <c:pt idx="49349">
                  <c:v>7.7180530000000002E-7</c:v>
                </c:pt>
                <c:pt idx="49350">
                  <c:v>7.7181099999999995E-7</c:v>
                </c:pt>
                <c:pt idx="49351">
                  <c:v>7.71813E-7</c:v>
                </c:pt>
                <c:pt idx="49352">
                  <c:v>7.718219E-7</c:v>
                </c:pt>
                <c:pt idx="49353">
                  <c:v>7.7183110000000002E-7</c:v>
                </c:pt>
                <c:pt idx="49354">
                  <c:v>7.7183569999999997E-7</c:v>
                </c:pt>
                <c:pt idx="49355">
                  <c:v>7.7184610000000001E-7</c:v>
                </c:pt>
                <c:pt idx="49356">
                  <c:v>7.7185950000000002E-7</c:v>
                </c:pt>
                <c:pt idx="49357">
                  <c:v>7.7186730000000004E-7</c:v>
                </c:pt>
                <c:pt idx="49358">
                  <c:v>7.7187990000000001E-7</c:v>
                </c:pt>
                <c:pt idx="49359">
                  <c:v>7.718956E-7</c:v>
                </c:pt>
                <c:pt idx="49360">
                  <c:v>7.7190379999999999E-7</c:v>
                </c:pt>
                <c:pt idx="49361">
                  <c:v>7.7191389999999999E-7</c:v>
                </c:pt>
                <c:pt idx="49362">
                  <c:v>7.7192880000000005E-7</c:v>
                </c:pt>
                <c:pt idx="49363">
                  <c:v>7.7193759999999999E-7</c:v>
                </c:pt>
                <c:pt idx="49364">
                  <c:v>7.7194240000000004E-7</c:v>
                </c:pt>
                <c:pt idx="49365">
                  <c:v>7.7195519999999999E-7</c:v>
                </c:pt>
                <c:pt idx="49366">
                  <c:v>7.7196129999999999E-7</c:v>
                </c:pt>
                <c:pt idx="49367">
                  <c:v>7.7196020000000002E-7</c:v>
                </c:pt>
                <c:pt idx="49368">
                  <c:v>7.7196549999999998E-7</c:v>
                </c:pt>
                <c:pt idx="49369">
                  <c:v>7.7196650000000001E-7</c:v>
                </c:pt>
                <c:pt idx="49370">
                  <c:v>7.7196120000000005E-7</c:v>
                </c:pt>
                <c:pt idx="49371">
                  <c:v>7.7196490000000003E-7</c:v>
                </c:pt>
                <c:pt idx="49372">
                  <c:v>7.7196540000000004E-7</c:v>
                </c:pt>
                <c:pt idx="49373">
                  <c:v>7.7195970000000001E-7</c:v>
                </c:pt>
                <c:pt idx="49374">
                  <c:v>7.7196160000000002E-7</c:v>
                </c:pt>
                <c:pt idx="49375">
                  <c:v>7.7196260000000005E-7</c:v>
                </c:pt>
                <c:pt idx="49376">
                  <c:v>7.7195909999999995E-7</c:v>
                </c:pt>
                <c:pt idx="49377">
                  <c:v>7.7196499999999996E-7</c:v>
                </c:pt>
                <c:pt idx="49378">
                  <c:v>7.7197190000000001E-7</c:v>
                </c:pt>
                <c:pt idx="49379">
                  <c:v>7.7197270000000005E-7</c:v>
                </c:pt>
                <c:pt idx="49380">
                  <c:v>7.7198160000000004E-7</c:v>
                </c:pt>
                <c:pt idx="49381">
                  <c:v>7.7199450000000004E-7</c:v>
                </c:pt>
                <c:pt idx="49382">
                  <c:v>7.7200019999999996E-7</c:v>
                </c:pt>
                <c:pt idx="49383">
                  <c:v>7.7200909999999995E-7</c:v>
                </c:pt>
                <c:pt idx="49384">
                  <c:v>7.7202260000000001E-7</c:v>
                </c:pt>
                <c:pt idx="49385">
                  <c:v>7.7202599999999995E-7</c:v>
                </c:pt>
                <c:pt idx="49386">
                  <c:v>7.7203320000000003E-7</c:v>
                </c:pt>
                <c:pt idx="49387">
                  <c:v>7.7204599999999998E-7</c:v>
                </c:pt>
                <c:pt idx="49388">
                  <c:v>7.7204590000000004E-7</c:v>
                </c:pt>
                <c:pt idx="49389">
                  <c:v>7.7204540000000002E-7</c:v>
                </c:pt>
                <c:pt idx="49390">
                  <c:v>7.7205259999999999E-7</c:v>
                </c:pt>
                <c:pt idx="49391">
                  <c:v>7.72047E-7</c:v>
                </c:pt>
                <c:pt idx="49392">
                  <c:v>7.7203580000000003E-7</c:v>
                </c:pt>
                <c:pt idx="49393">
                  <c:v>7.7203349999999995E-7</c:v>
                </c:pt>
                <c:pt idx="49394">
                  <c:v>7.7201969999999997E-7</c:v>
                </c:pt>
                <c:pt idx="49395">
                  <c:v>7.7200040000000005E-7</c:v>
                </c:pt>
                <c:pt idx="49396">
                  <c:v>7.719909E-7</c:v>
                </c:pt>
                <c:pt idx="49397">
                  <c:v>7.7197179999999996E-7</c:v>
                </c:pt>
                <c:pt idx="49398">
                  <c:v>7.7194660000000003E-7</c:v>
                </c:pt>
                <c:pt idx="49399">
                  <c:v>7.7193350000000005E-7</c:v>
                </c:pt>
                <c:pt idx="49400">
                  <c:v>7.719111E-7</c:v>
                </c:pt>
                <c:pt idx="49401">
                  <c:v>7.7188280000000005E-7</c:v>
                </c:pt>
                <c:pt idx="49402">
                  <c:v>7.7186920000000005E-7</c:v>
                </c:pt>
                <c:pt idx="49403">
                  <c:v>7.7185110000000004E-7</c:v>
                </c:pt>
                <c:pt idx="49404">
                  <c:v>7.7182749999999998E-7</c:v>
                </c:pt>
                <c:pt idx="49405">
                  <c:v>7.7181759999999996E-7</c:v>
                </c:pt>
                <c:pt idx="49406">
                  <c:v>7.7180559999999995E-7</c:v>
                </c:pt>
                <c:pt idx="49407">
                  <c:v>7.7178849999999996E-7</c:v>
                </c:pt>
                <c:pt idx="49408">
                  <c:v>7.7178589999999995E-7</c:v>
                </c:pt>
                <c:pt idx="49409">
                  <c:v>7.7178189999999995E-7</c:v>
                </c:pt>
                <c:pt idx="49410">
                  <c:v>7.7177360000000002E-7</c:v>
                </c:pt>
                <c:pt idx="49411">
                  <c:v>7.7177579999999995E-7</c:v>
                </c:pt>
                <c:pt idx="49412">
                  <c:v>7.7177769999999996E-7</c:v>
                </c:pt>
                <c:pt idx="49413">
                  <c:v>7.7177039999999995E-7</c:v>
                </c:pt>
                <c:pt idx="49414">
                  <c:v>7.7176619999999996E-7</c:v>
                </c:pt>
                <c:pt idx="49415">
                  <c:v>7.7176999999999998E-7</c:v>
                </c:pt>
                <c:pt idx="49416">
                  <c:v>7.7176000000000002E-7</c:v>
                </c:pt>
                <c:pt idx="49417">
                  <c:v>7.717461E-7</c:v>
                </c:pt>
                <c:pt idx="49418">
                  <c:v>7.7174080000000004E-7</c:v>
                </c:pt>
                <c:pt idx="49419">
                  <c:v>7.7172100000000001E-7</c:v>
                </c:pt>
                <c:pt idx="49420">
                  <c:v>7.7169690000000004E-7</c:v>
                </c:pt>
                <c:pt idx="49421">
                  <c:v>7.7168029999999996E-7</c:v>
                </c:pt>
                <c:pt idx="49422">
                  <c:v>7.7165099999999998E-7</c:v>
                </c:pt>
                <c:pt idx="49423">
                  <c:v>7.7161660000000002E-7</c:v>
                </c:pt>
                <c:pt idx="49424">
                  <c:v>7.7159299999999997E-7</c:v>
                </c:pt>
                <c:pt idx="49425">
                  <c:v>7.7156150000000005E-7</c:v>
                </c:pt>
                <c:pt idx="49426">
                  <c:v>7.7152099999999999E-7</c:v>
                </c:pt>
                <c:pt idx="49427">
                  <c:v>7.7149290000000002E-7</c:v>
                </c:pt>
                <c:pt idx="49428">
                  <c:v>7.7146170000000003E-7</c:v>
                </c:pt>
                <c:pt idx="49429">
                  <c:v>7.7142320000000002E-7</c:v>
                </c:pt>
                <c:pt idx="49430">
                  <c:v>7.7139839999999995E-7</c:v>
                </c:pt>
                <c:pt idx="49431">
                  <c:v>7.7137420000000005E-7</c:v>
                </c:pt>
                <c:pt idx="49432">
                  <c:v>7.7134279999999996E-7</c:v>
                </c:pt>
                <c:pt idx="49433">
                  <c:v>7.7132359999999998E-7</c:v>
                </c:pt>
                <c:pt idx="49434">
                  <c:v>7.713105E-7</c:v>
                </c:pt>
                <c:pt idx="49435">
                  <c:v>7.7129169999999999E-7</c:v>
                </c:pt>
                <c:pt idx="49436">
                  <c:v>7.7127860000000001E-7</c:v>
                </c:pt>
                <c:pt idx="49437">
                  <c:v>7.7127300000000003E-7</c:v>
                </c:pt>
                <c:pt idx="49438">
                  <c:v>7.7125990000000005E-7</c:v>
                </c:pt>
                <c:pt idx="49439">
                  <c:v>7.7124720000000003E-7</c:v>
                </c:pt>
                <c:pt idx="49440">
                  <c:v>7.712429E-7</c:v>
                </c:pt>
                <c:pt idx="49441">
                  <c:v>7.7123220000000004E-7</c:v>
                </c:pt>
                <c:pt idx="49442">
                  <c:v>7.7121390000000005E-7</c:v>
                </c:pt>
                <c:pt idx="49443">
                  <c:v>7.7120149999999996E-7</c:v>
                </c:pt>
                <c:pt idx="49444">
                  <c:v>7.7118030000000003E-7</c:v>
                </c:pt>
                <c:pt idx="49445">
                  <c:v>7.7114890000000005E-7</c:v>
                </c:pt>
                <c:pt idx="49446">
                  <c:v>7.7112079999999998E-7</c:v>
                </c:pt>
                <c:pt idx="49447">
                  <c:v>7.7108699999999997E-7</c:v>
                </c:pt>
                <c:pt idx="49448">
                  <c:v>7.7104429999999998E-7</c:v>
                </c:pt>
                <c:pt idx="49449">
                  <c:v>7.7100940000000001E-7</c:v>
                </c:pt>
                <c:pt idx="49450">
                  <c:v>7.7096650000000004E-7</c:v>
                </c:pt>
                <c:pt idx="49451">
                  <c:v>7.7091270000000001E-7</c:v>
                </c:pt>
                <c:pt idx="49452">
                  <c:v>7.7086910000000004E-7</c:v>
                </c:pt>
                <c:pt idx="49453">
                  <c:v>7.7082070000000001E-7</c:v>
                </c:pt>
                <c:pt idx="49454">
                  <c:v>7.7076390000000001E-7</c:v>
                </c:pt>
                <c:pt idx="49455">
                  <c:v>7.7071770000000003E-7</c:v>
                </c:pt>
                <c:pt idx="49456">
                  <c:v>7.7066960000000004E-7</c:v>
                </c:pt>
                <c:pt idx="49457">
                  <c:v>7.7061269999999999E-7</c:v>
                </c:pt>
                <c:pt idx="49458">
                  <c:v>7.7056750000000003E-7</c:v>
                </c:pt>
                <c:pt idx="49459">
                  <c:v>7.7052859999999996E-7</c:v>
                </c:pt>
                <c:pt idx="49460">
                  <c:v>7.7048060000000001E-7</c:v>
                </c:pt>
                <c:pt idx="49461">
                  <c:v>7.7044050000000002E-7</c:v>
                </c:pt>
                <c:pt idx="49462">
                  <c:v>7.7041230000000001E-7</c:v>
                </c:pt>
                <c:pt idx="49463">
                  <c:v>7.7037349999999997E-7</c:v>
                </c:pt>
                <c:pt idx="49464">
                  <c:v>7.7034220000000004E-7</c:v>
                </c:pt>
                <c:pt idx="49465">
                  <c:v>7.7032189999999999E-7</c:v>
                </c:pt>
                <c:pt idx="49466">
                  <c:v>7.7029270000000005E-7</c:v>
                </c:pt>
                <c:pt idx="49467">
                  <c:v>7.7026409999999996E-7</c:v>
                </c:pt>
                <c:pt idx="49468">
                  <c:v>7.7024450000000001E-7</c:v>
                </c:pt>
                <c:pt idx="49469">
                  <c:v>7.7021750000000001E-7</c:v>
                </c:pt>
                <c:pt idx="49470">
                  <c:v>7.7018400000000004E-7</c:v>
                </c:pt>
                <c:pt idx="49471">
                  <c:v>7.7015079999999999E-7</c:v>
                </c:pt>
                <c:pt idx="49472">
                  <c:v>7.7011199999999995E-7</c:v>
                </c:pt>
                <c:pt idx="49473">
                  <c:v>7.700661E-7</c:v>
                </c:pt>
                <c:pt idx="49474">
                  <c:v>7.7002469999999996E-7</c:v>
                </c:pt>
                <c:pt idx="49475">
                  <c:v>7.6997890000000005E-7</c:v>
                </c:pt>
                <c:pt idx="49476">
                  <c:v>7.6991830000000003E-7</c:v>
                </c:pt>
                <c:pt idx="49477">
                  <c:v>7.6986259999999999E-7</c:v>
                </c:pt>
                <c:pt idx="49478">
                  <c:v>7.6980990000000004E-7</c:v>
                </c:pt>
                <c:pt idx="49479">
                  <c:v>7.6973909999999997E-7</c:v>
                </c:pt>
                <c:pt idx="49480">
                  <c:v>7.6967599999999999E-7</c:v>
                </c:pt>
                <c:pt idx="49481">
                  <c:v>7.6962070000000003E-7</c:v>
                </c:pt>
                <c:pt idx="49482">
                  <c:v>7.6954409999999999E-7</c:v>
                </c:pt>
                <c:pt idx="49483">
                  <c:v>7.694817E-7</c:v>
                </c:pt>
                <c:pt idx="49484">
                  <c:v>7.6942780000000004E-7</c:v>
                </c:pt>
                <c:pt idx="49485">
                  <c:v>7.693573E-7</c:v>
                </c:pt>
                <c:pt idx="49486">
                  <c:v>7.6930039999999996E-7</c:v>
                </c:pt>
                <c:pt idx="49487">
                  <c:v>7.6925419999999997E-7</c:v>
                </c:pt>
                <c:pt idx="49488">
                  <c:v>7.6919339999999997E-7</c:v>
                </c:pt>
                <c:pt idx="49489">
                  <c:v>7.6914590000000003E-7</c:v>
                </c:pt>
                <c:pt idx="49490">
                  <c:v>7.6910889999999996E-7</c:v>
                </c:pt>
                <c:pt idx="49491">
                  <c:v>7.6905910000000005E-7</c:v>
                </c:pt>
                <c:pt idx="49492">
                  <c:v>7.6902130000000004E-7</c:v>
                </c:pt>
                <c:pt idx="49493">
                  <c:v>7.6898829999999998E-7</c:v>
                </c:pt>
                <c:pt idx="49494">
                  <c:v>7.6894669999999995E-7</c:v>
                </c:pt>
                <c:pt idx="49495">
                  <c:v>7.6891109999999999E-7</c:v>
                </c:pt>
                <c:pt idx="49496">
                  <c:v>7.6887900000000001E-7</c:v>
                </c:pt>
                <c:pt idx="49497">
                  <c:v>7.6882869999999998E-7</c:v>
                </c:pt>
                <c:pt idx="49498">
                  <c:v>7.6877790000000004E-7</c:v>
                </c:pt>
                <c:pt idx="49499">
                  <c:v>7.6873230000000001E-7</c:v>
                </c:pt>
                <c:pt idx="49500">
                  <c:v>7.6867469999999996E-7</c:v>
                </c:pt>
                <c:pt idx="49501">
                  <c:v>7.6861199999999995E-7</c:v>
                </c:pt>
                <c:pt idx="49502">
                  <c:v>7.685511E-7</c:v>
                </c:pt>
                <c:pt idx="49503">
                  <c:v>7.684882E-7</c:v>
                </c:pt>
                <c:pt idx="49504">
                  <c:v>7.684138E-7</c:v>
                </c:pt>
                <c:pt idx="49505">
                  <c:v>7.6833990000000002E-7</c:v>
                </c:pt>
                <c:pt idx="49506">
                  <c:v>7.6826760000000001E-7</c:v>
                </c:pt>
                <c:pt idx="49507">
                  <c:v>7.6818139999999998E-7</c:v>
                </c:pt>
                <c:pt idx="49508">
                  <c:v>7.6810520000000002E-7</c:v>
                </c:pt>
                <c:pt idx="49509">
                  <c:v>7.6803159999999996E-7</c:v>
                </c:pt>
                <c:pt idx="49510">
                  <c:v>7.6794230000000001E-7</c:v>
                </c:pt>
                <c:pt idx="49511">
                  <c:v>7.6786329999999995E-7</c:v>
                </c:pt>
                <c:pt idx="49512">
                  <c:v>7.6778930000000002E-7</c:v>
                </c:pt>
                <c:pt idx="49513">
                  <c:v>7.67705E-7</c:v>
                </c:pt>
                <c:pt idx="49514">
                  <c:v>7.6763519999999996E-7</c:v>
                </c:pt>
                <c:pt idx="49515">
                  <c:v>7.6757159999999996E-7</c:v>
                </c:pt>
                <c:pt idx="49516">
                  <c:v>7.6749360000000003E-7</c:v>
                </c:pt>
                <c:pt idx="49517">
                  <c:v>7.674332E-7</c:v>
                </c:pt>
                <c:pt idx="49518">
                  <c:v>7.67536E-7</c:v>
                </c:pt>
                <c:pt idx="49519">
                  <c:v>7.6742080000000002E-7</c:v>
                </c:pt>
                <c:pt idx="49520">
                  <c:v>7.6735759999999999E-7</c:v>
                </c:pt>
                <c:pt idx="49521">
                  <c:v>7.6730219999999998E-7</c:v>
                </c:pt>
                <c:pt idx="49522">
                  <c:v>7.6723920000000004E-7</c:v>
                </c:pt>
                <c:pt idx="49523">
                  <c:v>7.6718540000000002E-7</c:v>
                </c:pt>
                <c:pt idx="49524">
                  <c:v>7.6713030000000004E-7</c:v>
                </c:pt>
                <c:pt idx="49525">
                  <c:v>7.6706559999999997E-7</c:v>
                </c:pt>
                <c:pt idx="49526">
                  <c:v>7.6700160000000001E-7</c:v>
                </c:pt>
                <c:pt idx="49527">
                  <c:v>7.6693959999999999E-7</c:v>
                </c:pt>
                <c:pt idx="49528">
                  <c:v>7.6686580000000005E-7</c:v>
                </c:pt>
                <c:pt idx="49529">
                  <c:v>7.6678679999999999E-7</c:v>
                </c:pt>
                <c:pt idx="49530">
                  <c:v>7.667176E-7</c:v>
                </c:pt>
                <c:pt idx="49531">
                  <c:v>7.6663959999999997E-7</c:v>
                </c:pt>
                <c:pt idx="49532">
                  <c:v>7.6655159999999997E-7</c:v>
                </c:pt>
                <c:pt idx="49533">
                  <c:v>7.6647070000000001E-7</c:v>
                </c:pt>
                <c:pt idx="49534">
                  <c:v>7.6638469999999996E-7</c:v>
                </c:pt>
                <c:pt idx="49535">
                  <c:v>7.6628779999999998E-7</c:v>
                </c:pt>
                <c:pt idx="49536">
                  <c:v>7.6620209999999996E-7</c:v>
                </c:pt>
                <c:pt idx="49537">
                  <c:v>7.6611649999999999E-7</c:v>
                </c:pt>
                <c:pt idx="49538">
                  <c:v>7.6601739999999996E-7</c:v>
                </c:pt>
                <c:pt idx="49539">
                  <c:v>7.6592919999999999E-7</c:v>
                </c:pt>
                <c:pt idx="49540">
                  <c:v>7.6584430000000001E-7</c:v>
                </c:pt>
                <c:pt idx="49541">
                  <c:v>7.6574869999999998E-7</c:v>
                </c:pt>
                <c:pt idx="49542">
                  <c:v>7.6566789999999995E-7</c:v>
                </c:pt>
                <c:pt idx="49543">
                  <c:v>7.6559379999999998E-7</c:v>
                </c:pt>
                <c:pt idx="49544">
                  <c:v>7.6550990000000004E-7</c:v>
                </c:pt>
                <c:pt idx="49545">
                  <c:v>7.6543200000000005E-7</c:v>
                </c:pt>
                <c:pt idx="49546">
                  <c:v>7.6536449999999998E-7</c:v>
                </c:pt>
                <c:pt idx="49547">
                  <c:v>7.6529339999999999E-7</c:v>
                </c:pt>
                <c:pt idx="49548">
                  <c:v>7.6522800000000003E-7</c:v>
                </c:pt>
                <c:pt idx="49549">
                  <c:v>7.6517479999999996E-7</c:v>
                </c:pt>
                <c:pt idx="49550">
                  <c:v>7.6511329999999995E-7</c:v>
                </c:pt>
                <c:pt idx="49551">
                  <c:v>7.6505279999999998E-7</c:v>
                </c:pt>
                <c:pt idx="49552">
                  <c:v>7.6499579999999999E-7</c:v>
                </c:pt>
                <c:pt idx="49553">
                  <c:v>7.6492599999999995E-7</c:v>
                </c:pt>
                <c:pt idx="49554">
                  <c:v>7.6485309999999999E-7</c:v>
                </c:pt>
                <c:pt idx="49555">
                  <c:v>7.6478370000000002E-7</c:v>
                </c:pt>
                <c:pt idx="49556">
                  <c:v>7.6470880000000001E-7</c:v>
                </c:pt>
                <c:pt idx="49557">
                  <c:v>7.6462659999999999E-7</c:v>
                </c:pt>
                <c:pt idx="49558">
                  <c:v>7.6454810000000004E-7</c:v>
                </c:pt>
                <c:pt idx="49559">
                  <c:v>7.6446339999999995E-7</c:v>
                </c:pt>
                <c:pt idx="49560">
                  <c:v>7.6436920000000002E-7</c:v>
                </c:pt>
                <c:pt idx="49561">
                  <c:v>7.6428039999999998E-7</c:v>
                </c:pt>
                <c:pt idx="49562">
                  <c:v>7.641835E-7</c:v>
                </c:pt>
                <c:pt idx="49563">
                  <c:v>7.6407639999999996E-7</c:v>
                </c:pt>
                <c:pt idx="49564">
                  <c:v>7.6398080000000003E-7</c:v>
                </c:pt>
                <c:pt idx="49565">
                  <c:v>7.6388500000000001E-7</c:v>
                </c:pt>
                <c:pt idx="49566">
                  <c:v>7.6377509999999999E-7</c:v>
                </c:pt>
                <c:pt idx="49567">
                  <c:v>7.6367509999999998E-7</c:v>
                </c:pt>
                <c:pt idx="49568">
                  <c:v>7.6357590000000002E-7</c:v>
                </c:pt>
                <c:pt idx="49569">
                  <c:v>7.6346420000000002E-7</c:v>
                </c:pt>
                <c:pt idx="49570">
                  <c:v>7.6336850000000005E-7</c:v>
                </c:pt>
                <c:pt idx="49571">
                  <c:v>7.6328149999999998E-7</c:v>
                </c:pt>
                <c:pt idx="49572">
                  <c:v>7.6317860000000004E-7</c:v>
                </c:pt>
                <c:pt idx="49573">
                  <c:v>7.6308750000000002E-7</c:v>
                </c:pt>
                <c:pt idx="49574">
                  <c:v>7.6300470000000005E-7</c:v>
                </c:pt>
                <c:pt idx="49575">
                  <c:v>7.6291240000000002E-7</c:v>
                </c:pt>
                <c:pt idx="49576">
                  <c:v>7.6283699999999999E-7</c:v>
                </c:pt>
                <c:pt idx="49577">
                  <c:v>7.6276539999999998E-7</c:v>
                </c:pt>
                <c:pt idx="49578">
                  <c:v>7.6268459999999996E-7</c:v>
                </c:pt>
                <c:pt idx="49579">
                  <c:v>7.6261159999999995E-7</c:v>
                </c:pt>
                <c:pt idx="49580">
                  <c:v>7.6254070000000005E-7</c:v>
                </c:pt>
                <c:pt idx="49581">
                  <c:v>7.6246069999999996E-7</c:v>
                </c:pt>
                <c:pt idx="49582">
                  <c:v>7.623838E-7</c:v>
                </c:pt>
                <c:pt idx="49583">
                  <c:v>7.6230710000000002E-7</c:v>
                </c:pt>
                <c:pt idx="49584">
                  <c:v>7.6222109999999997E-7</c:v>
                </c:pt>
                <c:pt idx="49585">
                  <c:v>7.6213499999999999E-7</c:v>
                </c:pt>
                <c:pt idx="49586">
                  <c:v>7.6205460000000003E-7</c:v>
                </c:pt>
                <c:pt idx="49587">
                  <c:v>7.6196689999999996E-7</c:v>
                </c:pt>
                <c:pt idx="49588">
                  <c:v>7.6187430000000001E-7</c:v>
                </c:pt>
                <c:pt idx="49589">
                  <c:v>7.6178820000000003E-7</c:v>
                </c:pt>
                <c:pt idx="49590">
                  <c:v>7.6169139999999998E-7</c:v>
                </c:pt>
                <c:pt idx="49591">
                  <c:v>7.6158850000000004E-7</c:v>
                </c:pt>
                <c:pt idx="49592">
                  <c:v>7.6149299999999995E-7</c:v>
                </c:pt>
                <c:pt idx="49593">
                  <c:v>7.6139080000000001E-7</c:v>
                </c:pt>
                <c:pt idx="49594">
                  <c:v>7.6128699999999998E-7</c:v>
                </c:pt>
                <c:pt idx="49595">
                  <c:v>7.6119189999999996E-7</c:v>
                </c:pt>
                <c:pt idx="49596">
                  <c:v>7.6108959999999997E-7</c:v>
                </c:pt>
                <c:pt idx="49597">
                  <c:v>7.6097909999999999E-7</c:v>
                </c:pt>
                <c:pt idx="49598">
                  <c:v>7.6088530000000003E-7</c:v>
                </c:pt>
                <c:pt idx="49599">
                  <c:v>7.6078869999999997E-7</c:v>
                </c:pt>
                <c:pt idx="49600">
                  <c:v>7.606869E-7</c:v>
                </c:pt>
                <c:pt idx="49601">
                  <c:v>7.6060200000000002E-7</c:v>
                </c:pt>
                <c:pt idx="49602">
                  <c:v>7.6050770000000005E-7</c:v>
                </c:pt>
                <c:pt idx="49603">
                  <c:v>7.604116E-7</c:v>
                </c:pt>
                <c:pt idx="49604">
                  <c:v>7.6033370000000001E-7</c:v>
                </c:pt>
                <c:pt idx="49605">
                  <c:v>7.6024930000000005E-7</c:v>
                </c:pt>
                <c:pt idx="49606">
                  <c:v>7.6016410000000005E-7</c:v>
                </c:pt>
                <c:pt idx="49607">
                  <c:v>7.6009259999999998E-7</c:v>
                </c:pt>
                <c:pt idx="49608">
                  <c:v>7.6001880000000004E-7</c:v>
                </c:pt>
                <c:pt idx="49609">
                  <c:v>7.5993839999999998E-7</c:v>
                </c:pt>
                <c:pt idx="49610">
                  <c:v>7.5986430000000001E-7</c:v>
                </c:pt>
                <c:pt idx="49611">
                  <c:v>7.5978500000000002E-7</c:v>
                </c:pt>
                <c:pt idx="49612">
                  <c:v>7.5969820000000004E-7</c:v>
                </c:pt>
                <c:pt idx="49613">
                  <c:v>7.5961679999999995E-7</c:v>
                </c:pt>
                <c:pt idx="49614">
                  <c:v>7.5953670000000003E-7</c:v>
                </c:pt>
                <c:pt idx="49615">
                  <c:v>7.5944450000000005E-7</c:v>
                </c:pt>
                <c:pt idx="49616">
                  <c:v>7.5935509999999995E-7</c:v>
                </c:pt>
                <c:pt idx="49617">
                  <c:v>7.5927039999999996E-7</c:v>
                </c:pt>
                <c:pt idx="49618">
                  <c:v>7.5917419999999998E-7</c:v>
                </c:pt>
                <c:pt idx="49619">
                  <c:v>7.5907430000000001E-7</c:v>
                </c:pt>
                <c:pt idx="49620">
                  <c:v>7.589771E-7</c:v>
                </c:pt>
                <c:pt idx="49621">
                  <c:v>7.5887019999999995E-7</c:v>
                </c:pt>
                <c:pt idx="49622">
                  <c:v>7.5876319999999996E-7</c:v>
                </c:pt>
                <c:pt idx="49623">
                  <c:v>7.5866500000000002E-7</c:v>
                </c:pt>
                <c:pt idx="49624">
                  <c:v>7.5855470000000003E-7</c:v>
                </c:pt>
                <c:pt idx="49625">
                  <c:v>7.5844099999999998E-7</c:v>
                </c:pt>
                <c:pt idx="49626">
                  <c:v>7.5833789999999995E-7</c:v>
                </c:pt>
                <c:pt idx="49627">
                  <c:v>7.5822579999999999E-7</c:v>
                </c:pt>
                <c:pt idx="49628">
                  <c:v>7.5811600000000001E-7</c:v>
                </c:pt>
                <c:pt idx="49629">
                  <c:v>7.5801869999999995E-7</c:v>
                </c:pt>
                <c:pt idx="49630">
                  <c:v>7.5791009999999998E-7</c:v>
                </c:pt>
                <c:pt idx="49631">
                  <c:v>7.5780340000000002E-7</c:v>
                </c:pt>
                <c:pt idx="49632">
                  <c:v>7.5771389999999999E-7</c:v>
                </c:pt>
                <c:pt idx="49633">
                  <c:v>7.5762089999999996E-7</c:v>
                </c:pt>
                <c:pt idx="49634">
                  <c:v>7.5752810000000002E-7</c:v>
                </c:pt>
                <c:pt idx="49635">
                  <c:v>7.5744170000000001E-7</c:v>
                </c:pt>
                <c:pt idx="49636">
                  <c:v>7.5735619999999998E-7</c:v>
                </c:pt>
                <c:pt idx="49637">
                  <c:v>7.5727390000000002E-7</c:v>
                </c:pt>
                <c:pt idx="49638">
                  <c:v>7.5719399999999997E-7</c:v>
                </c:pt>
                <c:pt idx="49639">
                  <c:v>7.5711419999999997E-7</c:v>
                </c:pt>
                <c:pt idx="49640">
                  <c:v>7.5702680000000004E-7</c:v>
                </c:pt>
                <c:pt idx="49641">
                  <c:v>7.5694379999999997E-7</c:v>
                </c:pt>
                <c:pt idx="49642">
                  <c:v>7.5686919999999998E-7</c:v>
                </c:pt>
                <c:pt idx="49643">
                  <c:v>7.5678250000000005E-7</c:v>
                </c:pt>
                <c:pt idx="49644">
                  <c:v>7.566965E-7</c:v>
                </c:pt>
                <c:pt idx="49645">
                  <c:v>7.5662059999999996E-7</c:v>
                </c:pt>
                <c:pt idx="49646">
                  <c:v>7.5653329999999997E-7</c:v>
                </c:pt>
                <c:pt idx="49647">
                  <c:v>7.5644210000000001E-7</c:v>
                </c:pt>
                <c:pt idx="49648">
                  <c:v>7.5635910000000005E-7</c:v>
                </c:pt>
                <c:pt idx="49649">
                  <c:v>7.5626359999999995E-7</c:v>
                </c:pt>
                <c:pt idx="49650">
                  <c:v>7.5616850000000004E-7</c:v>
                </c:pt>
                <c:pt idx="49651">
                  <c:v>7.5607880000000002E-7</c:v>
                </c:pt>
                <c:pt idx="49652">
                  <c:v>7.5597880000000001E-7</c:v>
                </c:pt>
                <c:pt idx="49653">
                  <c:v>7.5588129999999997E-7</c:v>
                </c:pt>
                <c:pt idx="49654">
                  <c:v>7.557889E-7</c:v>
                </c:pt>
                <c:pt idx="49655">
                  <c:v>7.5568480000000005E-7</c:v>
                </c:pt>
                <c:pt idx="49656">
                  <c:v>7.5557750000000003E-7</c:v>
                </c:pt>
                <c:pt idx="49657">
                  <c:v>7.5548220000000003E-7</c:v>
                </c:pt>
                <c:pt idx="49658">
                  <c:v>7.5538500000000001E-7</c:v>
                </c:pt>
                <c:pt idx="49659">
                  <c:v>7.5528390000000004E-7</c:v>
                </c:pt>
                <c:pt idx="49660">
                  <c:v>7.5519099999999995E-7</c:v>
                </c:pt>
                <c:pt idx="49661">
                  <c:v>7.5509660000000003E-7</c:v>
                </c:pt>
                <c:pt idx="49662">
                  <c:v>7.5499769999999999E-7</c:v>
                </c:pt>
                <c:pt idx="49663">
                  <c:v>7.5491120000000004E-7</c:v>
                </c:pt>
                <c:pt idx="49664">
                  <c:v>7.548285E-7</c:v>
                </c:pt>
                <c:pt idx="49665">
                  <c:v>7.5474060000000005E-7</c:v>
                </c:pt>
                <c:pt idx="49666">
                  <c:v>7.5466459999999997E-7</c:v>
                </c:pt>
                <c:pt idx="49667">
                  <c:v>7.5459229999999996E-7</c:v>
                </c:pt>
                <c:pt idx="49668">
                  <c:v>7.5451159999999998E-7</c:v>
                </c:pt>
                <c:pt idx="49669">
                  <c:v>7.5443610000000001E-7</c:v>
                </c:pt>
                <c:pt idx="49670">
                  <c:v>7.5436990000000001E-7</c:v>
                </c:pt>
                <c:pt idx="49671">
                  <c:v>7.5428990000000002E-7</c:v>
                </c:pt>
                <c:pt idx="49672">
                  <c:v>7.5421040000000005E-7</c:v>
                </c:pt>
                <c:pt idx="49673">
                  <c:v>7.5414060000000001E-7</c:v>
                </c:pt>
                <c:pt idx="49674">
                  <c:v>7.5405990000000002E-7</c:v>
                </c:pt>
                <c:pt idx="49675">
                  <c:v>7.5397570000000005E-7</c:v>
                </c:pt>
                <c:pt idx="49676">
                  <c:v>7.5389660000000005E-7</c:v>
                </c:pt>
                <c:pt idx="49677">
                  <c:v>7.5381479999999999E-7</c:v>
                </c:pt>
                <c:pt idx="49678">
                  <c:v>7.5372900000000004E-7</c:v>
                </c:pt>
                <c:pt idx="49679">
                  <c:v>7.5364199999999997E-7</c:v>
                </c:pt>
                <c:pt idx="49680">
                  <c:v>7.5355040000000004E-7</c:v>
                </c:pt>
                <c:pt idx="49681">
                  <c:v>7.5345519999999998E-7</c:v>
                </c:pt>
                <c:pt idx="49682">
                  <c:v>7.5336079999999995E-7</c:v>
                </c:pt>
                <c:pt idx="49683">
                  <c:v>7.5326809999999996E-7</c:v>
                </c:pt>
                <c:pt idx="49684">
                  <c:v>7.5316870000000001E-7</c:v>
                </c:pt>
                <c:pt idx="49685">
                  <c:v>7.5306920000000002E-7</c:v>
                </c:pt>
                <c:pt idx="49686">
                  <c:v>7.52972E-7</c:v>
                </c:pt>
                <c:pt idx="49687">
                  <c:v>7.5286869999999999E-7</c:v>
                </c:pt>
                <c:pt idx="49688">
                  <c:v>7.5276799999999998E-7</c:v>
                </c:pt>
                <c:pt idx="49689">
                  <c:v>7.5267549999999997E-7</c:v>
                </c:pt>
                <c:pt idx="49690">
                  <c:v>7.5257479999999996E-7</c:v>
                </c:pt>
                <c:pt idx="49691">
                  <c:v>7.5247570000000004E-7</c:v>
                </c:pt>
                <c:pt idx="49692">
                  <c:v>7.5238980000000004E-7</c:v>
                </c:pt>
                <c:pt idx="49693">
                  <c:v>7.5230069999999998E-7</c:v>
                </c:pt>
                <c:pt idx="49694">
                  <c:v>7.5221779999999996E-7</c:v>
                </c:pt>
                <c:pt idx="49695">
                  <c:v>7.5213910000000003E-7</c:v>
                </c:pt>
                <c:pt idx="49696">
                  <c:v>7.5205670000000002E-7</c:v>
                </c:pt>
                <c:pt idx="49697">
                  <c:v>7.5197749999999997E-7</c:v>
                </c:pt>
                <c:pt idx="49698">
                  <c:v>7.5190930000000002E-7</c:v>
                </c:pt>
                <c:pt idx="49699">
                  <c:v>7.5183999999999999E-7</c:v>
                </c:pt>
                <c:pt idx="49700">
                  <c:v>7.5176769999999998E-7</c:v>
                </c:pt>
                <c:pt idx="49701">
                  <c:v>7.5169939999999998E-7</c:v>
                </c:pt>
                <c:pt idx="49702">
                  <c:v>7.5163100000000004E-7</c:v>
                </c:pt>
                <c:pt idx="49703">
                  <c:v>7.5156340000000004E-7</c:v>
                </c:pt>
                <c:pt idx="49704">
                  <c:v>7.5149810000000002E-7</c:v>
                </c:pt>
                <c:pt idx="49705">
                  <c:v>7.5142919999999996E-7</c:v>
                </c:pt>
                <c:pt idx="49706">
                  <c:v>7.5135870000000002E-7</c:v>
                </c:pt>
                <c:pt idx="49707">
                  <c:v>7.5129169999999997E-7</c:v>
                </c:pt>
                <c:pt idx="49708">
                  <c:v>7.5121510000000004E-7</c:v>
                </c:pt>
                <c:pt idx="49709">
                  <c:v>7.5113519999999999E-7</c:v>
                </c:pt>
                <c:pt idx="49710">
                  <c:v>7.5106639999999998E-7</c:v>
                </c:pt>
                <c:pt idx="49711">
                  <c:v>7.5099210000000002E-7</c:v>
                </c:pt>
                <c:pt idx="49712">
                  <c:v>7.5091020000000003E-7</c:v>
                </c:pt>
                <c:pt idx="49713">
                  <c:v>7.5083180000000003E-7</c:v>
                </c:pt>
                <c:pt idx="49714">
                  <c:v>7.5075209999999996E-7</c:v>
                </c:pt>
                <c:pt idx="49715">
                  <c:v>7.5066569999999995E-7</c:v>
                </c:pt>
                <c:pt idx="49716">
                  <c:v>7.5058149999999998E-7</c:v>
                </c:pt>
                <c:pt idx="49717">
                  <c:v>7.5049760000000003E-7</c:v>
                </c:pt>
                <c:pt idx="49718">
                  <c:v>7.5040869999999995E-7</c:v>
                </c:pt>
                <c:pt idx="49719">
                  <c:v>7.5032399999999996E-7</c:v>
                </c:pt>
                <c:pt idx="49720">
                  <c:v>7.502424E-7</c:v>
                </c:pt>
                <c:pt idx="49721">
                  <c:v>7.5015660000000004E-7</c:v>
                </c:pt>
                <c:pt idx="49722">
                  <c:v>7.5007099999999997E-7</c:v>
                </c:pt>
                <c:pt idx="49723">
                  <c:v>7.4999040000000003E-7</c:v>
                </c:pt>
                <c:pt idx="49724">
                  <c:v>7.4990870000000002E-7</c:v>
                </c:pt>
                <c:pt idx="49725">
                  <c:v>7.498319E-7</c:v>
                </c:pt>
                <c:pt idx="49726">
                  <c:v>7.4976779999999998E-7</c:v>
                </c:pt>
                <c:pt idx="49727">
                  <c:v>7.4970129999999995E-7</c:v>
                </c:pt>
                <c:pt idx="49728">
                  <c:v>7.4963399999999997E-7</c:v>
                </c:pt>
                <c:pt idx="49729">
                  <c:v>7.4957150000000005E-7</c:v>
                </c:pt>
                <c:pt idx="49730">
                  <c:v>7.4950250000000005E-7</c:v>
                </c:pt>
                <c:pt idx="49731">
                  <c:v>7.4943679999999995E-7</c:v>
                </c:pt>
                <c:pt idx="49732">
                  <c:v>7.4937670000000005E-7</c:v>
                </c:pt>
                <c:pt idx="49733">
                  <c:v>7.4931470000000003E-7</c:v>
                </c:pt>
                <c:pt idx="49734">
                  <c:v>7.4924789999999997E-7</c:v>
                </c:pt>
                <c:pt idx="49735">
                  <c:v>7.4918630000000003E-7</c:v>
                </c:pt>
                <c:pt idx="49736">
                  <c:v>7.4912419999999996E-7</c:v>
                </c:pt>
                <c:pt idx="49737">
                  <c:v>7.4905829999999999E-7</c:v>
                </c:pt>
                <c:pt idx="49738">
                  <c:v>7.4899100000000001E-7</c:v>
                </c:pt>
                <c:pt idx="49739">
                  <c:v>7.4892539999999996E-7</c:v>
                </c:pt>
                <c:pt idx="49740">
                  <c:v>7.4886019999999998E-7</c:v>
                </c:pt>
                <c:pt idx="49741">
                  <c:v>7.4879259999999998E-7</c:v>
                </c:pt>
                <c:pt idx="49742">
                  <c:v>7.4872390000000001E-7</c:v>
                </c:pt>
                <c:pt idx="49743">
                  <c:v>7.4865509999999999E-7</c:v>
                </c:pt>
                <c:pt idx="49744">
                  <c:v>7.4858369999999997E-7</c:v>
                </c:pt>
                <c:pt idx="49745">
                  <c:v>7.48511E-7</c:v>
                </c:pt>
                <c:pt idx="49746">
                  <c:v>7.4843880000000004E-7</c:v>
                </c:pt>
                <c:pt idx="49747">
                  <c:v>7.4836480000000001E-7</c:v>
                </c:pt>
                <c:pt idx="49748">
                  <c:v>7.4829059999999999E-7</c:v>
                </c:pt>
                <c:pt idx="49749">
                  <c:v>7.4821530000000001E-7</c:v>
                </c:pt>
                <c:pt idx="49750">
                  <c:v>7.4813989999999998E-7</c:v>
                </c:pt>
                <c:pt idx="49751">
                  <c:v>7.4806630000000003E-7</c:v>
                </c:pt>
                <c:pt idx="49752">
                  <c:v>7.4799120000000003E-7</c:v>
                </c:pt>
                <c:pt idx="49753">
                  <c:v>7.4791700000000001E-7</c:v>
                </c:pt>
                <c:pt idx="49754">
                  <c:v>7.4784579999999997E-7</c:v>
                </c:pt>
                <c:pt idx="49755">
                  <c:v>7.4777469999999998E-7</c:v>
                </c:pt>
                <c:pt idx="49756">
                  <c:v>7.4770519999999997E-7</c:v>
                </c:pt>
                <c:pt idx="49757">
                  <c:v>7.4764179999999995E-7</c:v>
                </c:pt>
                <c:pt idx="49758">
                  <c:v>7.475776E-7</c:v>
                </c:pt>
                <c:pt idx="49759">
                  <c:v>7.4751019999999999E-7</c:v>
                </c:pt>
                <c:pt idx="49760">
                  <c:v>7.4744880000000003E-7</c:v>
                </c:pt>
                <c:pt idx="49761">
                  <c:v>7.47391E-7</c:v>
                </c:pt>
                <c:pt idx="49762">
                  <c:v>7.4733100000000004E-7</c:v>
                </c:pt>
                <c:pt idx="49763">
                  <c:v>7.472753E-7</c:v>
                </c:pt>
                <c:pt idx="49764">
                  <c:v>7.4722029999999997E-7</c:v>
                </c:pt>
                <c:pt idx="49765">
                  <c:v>7.4716369999999995E-7</c:v>
                </c:pt>
                <c:pt idx="49766">
                  <c:v>7.4711309999999999E-7</c:v>
                </c:pt>
                <c:pt idx="49767">
                  <c:v>7.4706390000000003E-7</c:v>
                </c:pt>
                <c:pt idx="49768">
                  <c:v>7.4701189999999997E-7</c:v>
                </c:pt>
                <c:pt idx="49769">
                  <c:v>7.4696060000000002E-7</c:v>
                </c:pt>
                <c:pt idx="49770">
                  <c:v>7.4691340000000001E-7</c:v>
                </c:pt>
                <c:pt idx="49771">
                  <c:v>7.4686490000000005E-7</c:v>
                </c:pt>
                <c:pt idx="49772">
                  <c:v>7.4681239999999997E-7</c:v>
                </c:pt>
                <c:pt idx="49773">
                  <c:v>7.467634E-7</c:v>
                </c:pt>
                <c:pt idx="49774">
                  <c:v>7.4671619999999999E-7</c:v>
                </c:pt>
                <c:pt idx="49775">
                  <c:v>7.4666470000000005E-7</c:v>
                </c:pt>
                <c:pt idx="49776">
                  <c:v>7.4661429999999997E-7</c:v>
                </c:pt>
                <c:pt idx="49777">
                  <c:v>7.4656149999999997E-7</c:v>
                </c:pt>
                <c:pt idx="49778">
                  <c:v>7.4650139999999996E-7</c:v>
                </c:pt>
                <c:pt idx="49779">
                  <c:v>7.4644479999999995E-7</c:v>
                </c:pt>
                <c:pt idx="49780">
                  <c:v>7.4638899999999997E-7</c:v>
                </c:pt>
                <c:pt idx="49781">
                  <c:v>7.4632620000000002E-7</c:v>
                </c:pt>
                <c:pt idx="49782">
                  <c:v>7.4626619999999995E-7</c:v>
                </c:pt>
                <c:pt idx="49783">
                  <c:v>7.4620720000000002E-7</c:v>
                </c:pt>
                <c:pt idx="49784">
                  <c:v>7.4614320000000005E-7</c:v>
                </c:pt>
                <c:pt idx="49785">
                  <c:v>7.460809E-7</c:v>
                </c:pt>
                <c:pt idx="49786">
                  <c:v>7.4602060000000001E-7</c:v>
                </c:pt>
                <c:pt idx="49787">
                  <c:v>7.4595619999999997E-7</c:v>
                </c:pt>
                <c:pt idx="49788">
                  <c:v>7.45895E-7</c:v>
                </c:pt>
                <c:pt idx="49789">
                  <c:v>7.4583870000000001E-7</c:v>
                </c:pt>
                <c:pt idx="49790">
                  <c:v>7.4577949999999998E-7</c:v>
                </c:pt>
                <c:pt idx="49791">
                  <c:v>7.4572289999999997E-7</c:v>
                </c:pt>
                <c:pt idx="49792">
                  <c:v>7.4567169999999995E-7</c:v>
                </c:pt>
                <c:pt idx="49793">
                  <c:v>7.4561869999999997E-7</c:v>
                </c:pt>
                <c:pt idx="49794">
                  <c:v>7.4556419999999995E-7</c:v>
                </c:pt>
                <c:pt idx="49795">
                  <c:v>7.4551770000000004E-7</c:v>
                </c:pt>
                <c:pt idx="49796">
                  <c:v>7.4546989999999997E-7</c:v>
                </c:pt>
                <c:pt idx="49797">
                  <c:v>7.4542039999999998E-7</c:v>
                </c:pt>
                <c:pt idx="49798">
                  <c:v>7.45381E-7</c:v>
                </c:pt>
                <c:pt idx="49799">
                  <c:v>7.453404E-7</c:v>
                </c:pt>
                <c:pt idx="49800">
                  <c:v>7.4529569999999995E-7</c:v>
                </c:pt>
                <c:pt idx="49801">
                  <c:v>7.4525799999999999E-7</c:v>
                </c:pt>
                <c:pt idx="49802">
                  <c:v>7.4522019999999998E-7</c:v>
                </c:pt>
                <c:pt idx="49803">
                  <c:v>7.4517979999999997E-7</c:v>
                </c:pt>
                <c:pt idx="49804">
                  <c:v>7.451435E-7</c:v>
                </c:pt>
                <c:pt idx="49805">
                  <c:v>7.4510469999999997E-7</c:v>
                </c:pt>
                <c:pt idx="49806">
                  <c:v>7.4506240000000005E-7</c:v>
                </c:pt>
                <c:pt idx="49807">
                  <c:v>7.4502399999999999E-7</c:v>
                </c:pt>
                <c:pt idx="49808">
                  <c:v>7.4498379999999996E-7</c:v>
                </c:pt>
                <c:pt idx="49809">
                  <c:v>7.4493779999999996E-7</c:v>
                </c:pt>
                <c:pt idx="49810">
                  <c:v>7.4489489999999998E-7</c:v>
                </c:pt>
                <c:pt idx="49811">
                  <c:v>7.4485049999999996E-7</c:v>
                </c:pt>
                <c:pt idx="49812">
                  <c:v>7.4479920000000001E-7</c:v>
                </c:pt>
                <c:pt idx="49813">
                  <c:v>7.4474979999999996E-7</c:v>
                </c:pt>
                <c:pt idx="49814">
                  <c:v>7.4470239999999996E-7</c:v>
                </c:pt>
                <c:pt idx="49815">
                  <c:v>7.446492E-7</c:v>
                </c:pt>
                <c:pt idx="49816">
                  <c:v>7.4459659999999999E-7</c:v>
                </c:pt>
                <c:pt idx="49817">
                  <c:v>7.4454950000000002E-7</c:v>
                </c:pt>
                <c:pt idx="49818">
                  <c:v>7.4449700000000005E-7</c:v>
                </c:pt>
                <c:pt idx="49819">
                  <c:v>7.444443E-7</c:v>
                </c:pt>
                <c:pt idx="49820">
                  <c:v>7.4439880000000001E-7</c:v>
                </c:pt>
                <c:pt idx="49821">
                  <c:v>7.443495E-7</c:v>
                </c:pt>
                <c:pt idx="49822">
                  <c:v>7.4430039999999998E-7</c:v>
                </c:pt>
                <c:pt idx="49823">
                  <c:v>7.442603E-7</c:v>
                </c:pt>
                <c:pt idx="49824">
                  <c:v>7.4421849999999999E-7</c:v>
                </c:pt>
                <c:pt idx="49825">
                  <c:v>7.4417639999999995E-7</c:v>
                </c:pt>
                <c:pt idx="49826">
                  <c:v>7.4414090000000003E-7</c:v>
                </c:pt>
                <c:pt idx="49827">
                  <c:v>7.4410690000000004E-7</c:v>
                </c:pt>
                <c:pt idx="49828">
                  <c:v>7.4407149999999995E-7</c:v>
                </c:pt>
                <c:pt idx="49829">
                  <c:v>7.4404370000000001E-7</c:v>
                </c:pt>
                <c:pt idx="49830">
                  <c:v>7.4401860000000002E-7</c:v>
                </c:pt>
                <c:pt idx="49831">
                  <c:v>7.439864E-7</c:v>
                </c:pt>
                <c:pt idx="49832">
                  <c:v>7.4396040000000002E-7</c:v>
                </c:pt>
                <c:pt idx="49833">
                  <c:v>7.4393810000000002E-7</c:v>
                </c:pt>
                <c:pt idx="49834">
                  <c:v>7.4390719999999995E-7</c:v>
                </c:pt>
                <c:pt idx="49835">
                  <c:v>7.4388040000000004E-7</c:v>
                </c:pt>
                <c:pt idx="49836">
                  <c:v>7.4385579999999995E-7</c:v>
                </c:pt>
                <c:pt idx="49837">
                  <c:v>7.4382270000000005E-7</c:v>
                </c:pt>
                <c:pt idx="49838">
                  <c:v>7.4379059999999997E-7</c:v>
                </c:pt>
                <c:pt idx="49839">
                  <c:v>7.4376140000000003E-7</c:v>
                </c:pt>
                <c:pt idx="49840">
                  <c:v>7.4372600000000005E-7</c:v>
                </c:pt>
                <c:pt idx="49841">
                  <c:v>7.4368829999999999E-7</c:v>
                </c:pt>
                <c:pt idx="49842">
                  <c:v>7.436543E-7</c:v>
                </c:pt>
                <c:pt idx="49843">
                  <c:v>7.4361739999999998E-7</c:v>
                </c:pt>
                <c:pt idx="49844">
                  <c:v>7.4357830000000002E-7</c:v>
                </c:pt>
                <c:pt idx="49845">
                  <c:v>7.4354170000000003E-7</c:v>
                </c:pt>
                <c:pt idx="49846">
                  <c:v>7.4350200000000001E-7</c:v>
                </c:pt>
                <c:pt idx="49847">
                  <c:v>7.4345840000000003E-7</c:v>
                </c:pt>
                <c:pt idx="49848">
                  <c:v>7.4341839999999999E-7</c:v>
                </c:pt>
                <c:pt idx="49849">
                  <c:v>7.4338070000000003E-7</c:v>
                </c:pt>
                <c:pt idx="49850">
                  <c:v>7.4333879999999997E-7</c:v>
                </c:pt>
                <c:pt idx="49851">
                  <c:v>7.4330020000000003E-7</c:v>
                </c:pt>
                <c:pt idx="49852">
                  <c:v>7.432647E-7</c:v>
                </c:pt>
                <c:pt idx="49853">
                  <c:v>7.4322329999999996E-7</c:v>
                </c:pt>
                <c:pt idx="49854">
                  <c:v>7.431863E-7</c:v>
                </c:pt>
                <c:pt idx="49855">
                  <c:v>7.4315569999999996E-7</c:v>
                </c:pt>
                <c:pt idx="49856">
                  <c:v>7.4311830000000003E-7</c:v>
                </c:pt>
                <c:pt idx="49857">
                  <c:v>7.4308649999999997E-7</c:v>
                </c:pt>
                <c:pt idx="49858">
                  <c:v>7.4306200000000004E-7</c:v>
                </c:pt>
                <c:pt idx="49859">
                  <c:v>7.4302980000000002E-7</c:v>
                </c:pt>
                <c:pt idx="49860">
                  <c:v>7.4300039999999999E-7</c:v>
                </c:pt>
                <c:pt idx="49861">
                  <c:v>7.4297910000000002E-7</c:v>
                </c:pt>
                <c:pt idx="49862">
                  <c:v>7.4294919999999998E-7</c:v>
                </c:pt>
                <c:pt idx="49863">
                  <c:v>7.4292020000000002E-7</c:v>
                </c:pt>
                <c:pt idx="49864">
                  <c:v>7.4289829999999999E-7</c:v>
                </c:pt>
                <c:pt idx="49865">
                  <c:v>7.4286839999999995E-7</c:v>
                </c:pt>
                <c:pt idx="49866">
                  <c:v>7.4283789999999995E-7</c:v>
                </c:pt>
                <c:pt idx="49867">
                  <c:v>7.4281230000000005E-7</c:v>
                </c:pt>
                <c:pt idx="49868">
                  <c:v>7.4278039999999995E-7</c:v>
                </c:pt>
                <c:pt idx="49869">
                  <c:v>7.4274560000000003E-7</c:v>
                </c:pt>
                <c:pt idx="49870">
                  <c:v>7.4271810000000001E-7</c:v>
                </c:pt>
                <c:pt idx="49871">
                  <c:v>7.4268640000000001E-7</c:v>
                </c:pt>
                <c:pt idx="49872">
                  <c:v>7.4265069999999999E-7</c:v>
                </c:pt>
                <c:pt idx="49873">
                  <c:v>7.426216E-7</c:v>
                </c:pt>
                <c:pt idx="49874">
                  <c:v>7.4258819999999996E-7</c:v>
                </c:pt>
                <c:pt idx="49875">
                  <c:v>7.4255209999999998E-7</c:v>
                </c:pt>
                <c:pt idx="49876">
                  <c:v>7.4252220000000005E-7</c:v>
                </c:pt>
                <c:pt idx="49877">
                  <c:v>7.4249170000000005E-7</c:v>
                </c:pt>
                <c:pt idx="49878">
                  <c:v>7.4245489999999997E-7</c:v>
                </c:pt>
                <c:pt idx="49879">
                  <c:v>7.4242209999999999E-7</c:v>
                </c:pt>
                <c:pt idx="49880">
                  <c:v>7.4239260000000003E-7</c:v>
                </c:pt>
                <c:pt idx="49881">
                  <c:v>7.4235799999999998E-7</c:v>
                </c:pt>
                <c:pt idx="49882">
                  <c:v>7.4232740000000005E-7</c:v>
                </c:pt>
                <c:pt idx="49883">
                  <c:v>7.4230209999999996E-7</c:v>
                </c:pt>
                <c:pt idx="49884">
                  <c:v>7.4227130000000005E-7</c:v>
                </c:pt>
                <c:pt idx="49885">
                  <c:v>7.4224310000000003E-7</c:v>
                </c:pt>
                <c:pt idx="49886">
                  <c:v>7.4222270000000004E-7</c:v>
                </c:pt>
                <c:pt idx="49887">
                  <c:v>7.4219590000000002E-7</c:v>
                </c:pt>
                <c:pt idx="49888">
                  <c:v>7.4216999999999998E-7</c:v>
                </c:pt>
                <c:pt idx="49889">
                  <c:v>7.4215169999999998E-7</c:v>
                </c:pt>
                <c:pt idx="49890">
                  <c:v>7.4212600000000004E-7</c:v>
                </c:pt>
                <c:pt idx="49891">
                  <c:v>7.4209979999999997E-7</c:v>
                </c:pt>
                <c:pt idx="49892">
                  <c:v>7.4207950000000002E-7</c:v>
                </c:pt>
                <c:pt idx="49893">
                  <c:v>7.4205230000000004E-7</c:v>
                </c:pt>
                <c:pt idx="49894">
                  <c:v>7.4202320000000004E-7</c:v>
                </c:pt>
                <c:pt idx="49895">
                  <c:v>7.4199789999999995E-7</c:v>
                </c:pt>
                <c:pt idx="49896">
                  <c:v>7.4196719999999997E-7</c:v>
                </c:pt>
                <c:pt idx="49897">
                  <c:v>7.419344E-7</c:v>
                </c:pt>
                <c:pt idx="49898">
                  <c:v>7.4190589999999995E-7</c:v>
                </c:pt>
                <c:pt idx="49899">
                  <c:v>7.4187589999999997E-7</c:v>
                </c:pt>
                <c:pt idx="49900">
                  <c:v>7.418431E-7</c:v>
                </c:pt>
                <c:pt idx="49901">
                  <c:v>7.41814E-7</c:v>
                </c:pt>
                <c:pt idx="49902">
                  <c:v>7.4178389999999997E-7</c:v>
                </c:pt>
                <c:pt idx="49903">
                  <c:v>7.4174939999999998E-7</c:v>
                </c:pt>
                <c:pt idx="49904">
                  <c:v>7.4171959999999998E-7</c:v>
                </c:pt>
                <c:pt idx="49905">
                  <c:v>7.4169209999999996E-7</c:v>
                </c:pt>
                <c:pt idx="49906">
                  <c:v>7.4165949999999997E-7</c:v>
                </c:pt>
                <c:pt idx="49907">
                  <c:v>7.4163170000000003E-7</c:v>
                </c:pt>
                <c:pt idx="49908">
                  <c:v>7.4160450000000004E-7</c:v>
                </c:pt>
                <c:pt idx="49909">
                  <c:v>7.4157070000000004E-7</c:v>
                </c:pt>
                <c:pt idx="49910">
                  <c:v>7.415441E-7</c:v>
                </c:pt>
                <c:pt idx="49911">
                  <c:v>7.4151979999999995E-7</c:v>
                </c:pt>
                <c:pt idx="49912">
                  <c:v>7.4148999999999995E-7</c:v>
                </c:pt>
                <c:pt idx="49913">
                  <c:v>7.4146440000000005E-7</c:v>
                </c:pt>
                <c:pt idx="49914">
                  <c:v>7.4144070000000005E-7</c:v>
                </c:pt>
                <c:pt idx="49915">
                  <c:v>7.4141309999999999E-7</c:v>
                </c:pt>
                <c:pt idx="49916">
                  <c:v>7.4138859999999995E-7</c:v>
                </c:pt>
                <c:pt idx="49917">
                  <c:v>7.4136580000000004E-7</c:v>
                </c:pt>
                <c:pt idx="49918">
                  <c:v>7.4133659999999999E-7</c:v>
                </c:pt>
                <c:pt idx="49919">
                  <c:v>7.4130959999999999E-7</c:v>
                </c:pt>
                <c:pt idx="49920">
                  <c:v>7.4128360000000001E-7</c:v>
                </c:pt>
                <c:pt idx="49921">
                  <c:v>7.4125270000000005E-7</c:v>
                </c:pt>
                <c:pt idx="49922">
                  <c:v>7.4122289999999995E-7</c:v>
                </c:pt>
                <c:pt idx="49923">
                  <c:v>7.4119449999999995E-7</c:v>
                </c:pt>
                <c:pt idx="49924">
                  <c:v>7.411627E-7</c:v>
                </c:pt>
                <c:pt idx="49925">
                  <c:v>7.4113110000000004E-7</c:v>
                </c:pt>
                <c:pt idx="49926">
                  <c:v>7.4110179999999995E-7</c:v>
                </c:pt>
                <c:pt idx="49927">
                  <c:v>7.4106980000000002E-7</c:v>
                </c:pt>
                <c:pt idx="49928">
                  <c:v>7.4103720000000003E-7</c:v>
                </c:pt>
                <c:pt idx="49929">
                  <c:v>7.4100930000000004E-7</c:v>
                </c:pt>
                <c:pt idx="49930">
                  <c:v>7.4097649999999996E-7</c:v>
                </c:pt>
                <c:pt idx="49931">
                  <c:v>7.4094170000000004E-7</c:v>
                </c:pt>
                <c:pt idx="49932">
                  <c:v>7.4091639999999996E-7</c:v>
                </c:pt>
                <c:pt idx="49933">
                  <c:v>7.4088910000000003E-7</c:v>
                </c:pt>
                <c:pt idx="49934">
                  <c:v>7.4085849999999999E-7</c:v>
                </c:pt>
                <c:pt idx="49935">
                  <c:v>7.4083440000000002E-7</c:v>
                </c:pt>
                <c:pt idx="49936">
                  <c:v>7.4080740000000002E-7</c:v>
                </c:pt>
                <c:pt idx="49937">
                  <c:v>7.4077780000000001E-7</c:v>
                </c:pt>
                <c:pt idx="49938">
                  <c:v>7.4075740000000002E-7</c:v>
                </c:pt>
                <c:pt idx="49939">
                  <c:v>7.4073669999999999E-7</c:v>
                </c:pt>
                <c:pt idx="49940">
                  <c:v>7.4071009999999996E-7</c:v>
                </c:pt>
                <c:pt idx="49941">
                  <c:v>7.406907E-7</c:v>
                </c:pt>
                <c:pt idx="49942">
                  <c:v>7.4067220000000001E-7</c:v>
                </c:pt>
                <c:pt idx="49943">
                  <c:v>7.4064830000000003E-7</c:v>
                </c:pt>
                <c:pt idx="49944">
                  <c:v>7.4062930000000004E-7</c:v>
                </c:pt>
                <c:pt idx="49945">
                  <c:v>7.4061039999999998E-7</c:v>
                </c:pt>
                <c:pt idx="49946">
                  <c:v>7.4058470000000003E-7</c:v>
                </c:pt>
                <c:pt idx="49947">
                  <c:v>7.4056470000000001E-7</c:v>
                </c:pt>
                <c:pt idx="49948">
                  <c:v>7.4054530000000005E-7</c:v>
                </c:pt>
                <c:pt idx="49949">
                  <c:v>7.4051769999999998E-7</c:v>
                </c:pt>
                <c:pt idx="49950">
                  <c:v>7.404945E-7</c:v>
                </c:pt>
                <c:pt idx="49951">
                  <c:v>7.4047250000000003E-7</c:v>
                </c:pt>
                <c:pt idx="49952">
                  <c:v>7.4044369999999995E-7</c:v>
                </c:pt>
                <c:pt idx="49953">
                  <c:v>7.4041810000000005E-7</c:v>
                </c:pt>
                <c:pt idx="49954">
                  <c:v>7.4039379999999999E-7</c:v>
                </c:pt>
                <c:pt idx="49955">
                  <c:v>7.4036480000000004E-7</c:v>
                </c:pt>
                <c:pt idx="49956">
                  <c:v>7.4033760000000005E-7</c:v>
                </c:pt>
                <c:pt idx="49957">
                  <c:v>7.4031240000000001E-7</c:v>
                </c:pt>
                <c:pt idx="49958">
                  <c:v>7.4028389999999997E-7</c:v>
                </c:pt>
                <c:pt idx="49959">
                  <c:v>7.4025529999999998E-7</c:v>
                </c:pt>
                <c:pt idx="49960">
                  <c:v>7.4023039999999997E-7</c:v>
                </c:pt>
                <c:pt idx="49961">
                  <c:v>7.4020380000000004E-7</c:v>
                </c:pt>
                <c:pt idx="49962">
                  <c:v>7.4017400000000005E-7</c:v>
                </c:pt>
                <c:pt idx="49963">
                  <c:v>7.4014939999999996E-7</c:v>
                </c:pt>
                <c:pt idx="49964">
                  <c:v>7.4012449999999995E-7</c:v>
                </c:pt>
                <c:pt idx="49965">
                  <c:v>7.4009490000000005E-7</c:v>
                </c:pt>
                <c:pt idx="49966">
                  <c:v>7.4007160000000002E-7</c:v>
                </c:pt>
                <c:pt idx="49967">
                  <c:v>7.4004680000000005E-7</c:v>
                </c:pt>
                <c:pt idx="49968">
                  <c:v>7.4001760000000001E-7</c:v>
                </c:pt>
                <c:pt idx="49969">
                  <c:v>7.3999469999999995E-7</c:v>
                </c:pt>
                <c:pt idx="49970">
                  <c:v>7.3997140000000002E-7</c:v>
                </c:pt>
                <c:pt idx="49971">
                  <c:v>7.3994250000000001E-7</c:v>
                </c:pt>
                <c:pt idx="49972">
                  <c:v>7.3991869999999997E-7</c:v>
                </c:pt>
                <c:pt idx="49973">
                  <c:v>7.39896E-7</c:v>
                </c:pt>
                <c:pt idx="49974">
                  <c:v>7.3986700000000004E-7</c:v>
                </c:pt>
                <c:pt idx="49975">
                  <c:v>7.3984359999999997E-7</c:v>
                </c:pt>
                <c:pt idx="49976">
                  <c:v>7.3982050000000003E-7</c:v>
                </c:pt>
                <c:pt idx="49977">
                  <c:v>7.3979239999999995E-7</c:v>
                </c:pt>
                <c:pt idx="49978">
                  <c:v>7.3976939999999995E-7</c:v>
                </c:pt>
                <c:pt idx="49979">
                  <c:v>7.397465E-7</c:v>
                </c:pt>
                <c:pt idx="49980">
                  <c:v>7.3971770000000003E-7</c:v>
                </c:pt>
                <c:pt idx="49981">
                  <c:v>7.3969339999999997E-7</c:v>
                </c:pt>
                <c:pt idx="49982">
                  <c:v>7.3967220000000004E-7</c:v>
                </c:pt>
                <c:pt idx="49983">
                  <c:v>7.3964619999999996E-7</c:v>
                </c:pt>
                <c:pt idx="49984">
                  <c:v>7.3961969999999997E-7</c:v>
                </c:pt>
                <c:pt idx="49985">
                  <c:v>7.3959920000000004E-7</c:v>
                </c:pt>
                <c:pt idx="49986">
                  <c:v>7.3957299999999997E-7</c:v>
                </c:pt>
                <c:pt idx="49987">
                  <c:v>7.3954599999999997E-7</c:v>
                </c:pt>
                <c:pt idx="49988">
                  <c:v>7.3952609999999999E-7</c:v>
                </c:pt>
                <c:pt idx="49989">
                  <c:v>7.3950089999999995E-7</c:v>
                </c:pt>
                <c:pt idx="49990">
                  <c:v>7.394726E-7</c:v>
                </c:pt>
                <c:pt idx="49991">
                  <c:v>7.3945209999999996E-7</c:v>
                </c:pt>
                <c:pt idx="49992">
                  <c:v>7.3942789999999995E-7</c:v>
                </c:pt>
                <c:pt idx="49993">
                  <c:v>7.3939769999999999E-7</c:v>
                </c:pt>
                <c:pt idx="49994">
                  <c:v>7.393766E-7</c:v>
                </c:pt>
                <c:pt idx="49995">
                  <c:v>7.393515E-7</c:v>
                </c:pt>
                <c:pt idx="49996">
                  <c:v>7.3932060000000004E-7</c:v>
                </c:pt>
                <c:pt idx="49997">
                  <c:v>7.3929889999999999E-7</c:v>
                </c:pt>
                <c:pt idx="49998">
                  <c:v>7.3927469999999998E-7</c:v>
                </c:pt>
                <c:pt idx="49999">
                  <c:v>7.3924220000000003E-7</c:v>
                </c:pt>
                <c:pt idx="50000">
                  <c:v>7.3921699999999999E-7</c:v>
                </c:pt>
                <c:pt idx="50001">
                  <c:v>7.3919360000000003E-7</c:v>
                </c:pt>
                <c:pt idx="50002">
                  <c:v>7.3916260000000002E-7</c:v>
                </c:pt>
                <c:pt idx="50003">
                  <c:v>7.3913689999999996E-7</c:v>
                </c:pt>
                <c:pt idx="50004">
                  <c:v>7.3911409999999995E-7</c:v>
                </c:pt>
                <c:pt idx="50005">
                  <c:v>7.3908420000000001E-7</c:v>
                </c:pt>
                <c:pt idx="50006">
                  <c:v>7.3905779999999996E-7</c:v>
                </c:pt>
                <c:pt idx="50007">
                  <c:v>7.3903570000000005E-7</c:v>
                </c:pt>
                <c:pt idx="50008">
                  <c:v>7.3900820000000003E-7</c:v>
                </c:pt>
                <c:pt idx="50009">
                  <c:v>7.3898240000000004E-7</c:v>
                </c:pt>
                <c:pt idx="50010">
                  <c:v>7.3896159999999997E-7</c:v>
                </c:pt>
                <c:pt idx="50011">
                  <c:v>7.3893500000000005E-7</c:v>
                </c:pt>
                <c:pt idx="50012">
                  <c:v>7.3890800000000004E-7</c:v>
                </c:pt>
                <c:pt idx="50013">
                  <c:v>7.3888649999999998E-7</c:v>
                </c:pt>
                <c:pt idx="50014">
                  <c:v>7.3885929999999999E-7</c:v>
                </c:pt>
                <c:pt idx="50015">
                  <c:v>7.3883129999999996E-7</c:v>
                </c:pt>
                <c:pt idx="50016">
                  <c:v>7.3881109999999995E-7</c:v>
                </c:pt>
                <c:pt idx="50017">
                  <c:v>7.3878439999999998E-7</c:v>
                </c:pt>
                <c:pt idx="50018">
                  <c:v>7.387509E-7</c:v>
                </c:pt>
                <c:pt idx="50019">
                  <c:v>7.387246E-7</c:v>
                </c:pt>
                <c:pt idx="50020">
                  <c:v>7.3869600000000001E-7</c:v>
                </c:pt>
                <c:pt idx="50021">
                  <c:v>7.3866229999999995E-7</c:v>
                </c:pt>
                <c:pt idx="50022">
                  <c:v>7.3863369999999997E-7</c:v>
                </c:pt>
                <c:pt idx="50023">
                  <c:v>7.3860389999999997E-7</c:v>
                </c:pt>
                <c:pt idx="50024">
                  <c:v>7.3856569999999999E-7</c:v>
                </c:pt>
                <c:pt idx="50025">
                  <c:v>7.3853299999999996E-7</c:v>
                </c:pt>
                <c:pt idx="50026">
                  <c:v>7.3850199999999995E-7</c:v>
                </c:pt>
                <c:pt idx="50027">
                  <c:v>7.3846379999999998E-7</c:v>
                </c:pt>
                <c:pt idx="50028">
                  <c:v>7.3842899999999995E-7</c:v>
                </c:pt>
                <c:pt idx="50029">
                  <c:v>7.3839849999999995E-7</c:v>
                </c:pt>
                <c:pt idx="50030">
                  <c:v>7.3835979999999996E-7</c:v>
                </c:pt>
                <c:pt idx="50031">
                  <c:v>7.3832409999999995E-7</c:v>
                </c:pt>
                <c:pt idx="50032">
                  <c:v>7.3829560000000001E-7</c:v>
                </c:pt>
                <c:pt idx="50033">
                  <c:v>7.3826009999999999E-7</c:v>
                </c:pt>
                <c:pt idx="50034">
                  <c:v>7.3822529999999996E-7</c:v>
                </c:pt>
                <c:pt idx="50035">
                  <c:v>7.3819820000000001E-7</c:v>
                </c:pt>
                <c:pt idx="50036">
                  <c:v>7.3816510000000001E-7</c:v>
                </c:pt>
                <c:pt idx="50037">
                  <c:v>7.3813099999999998E-7</c:v>
                </c:pt>
                <c:pt idx="50038">
                  <c:v>7.3810530000000003E-7</c:v>
                </c:pt>
                <c:pt idx="50039">
                  <c:v>7.3807579999999996E-7</c:v>
                </c:pt>
                <c:pt idx="50040">
                  <c:v>7.3804330000000002E-7</c:v>
                </c:pt>
                <c:pt idx="50041">
                  <c:v>7.3802030000000002E-7</c:v>
                </c:pt>
                <c:pt idx="50042">
                  <c:v>7.3799430000000004E-7</c:v>
                </c:pt>
                <c:pt idx="50043">
                  <c:v>7.3795989999999998E-7</c:v>
                </c:pt>
                <c:pt idx="50044">
                  <c:v>7.3793169999999996E-7</c:v>
                </c:pt>
                <c:pt idx="50045">
                  <c:v>7.3790370000000004E-7</c:v>
                </c:pt>
                <c:pt idx="50046">
                  <c:v>7.3786970000000005E-7</c:v>
                </c:pt>
                <c:pt idx="50047">
                  <c:v>7.3784130000000005E-7</c:v>
                </c:pt>
                <c:pt idx="50048">
                  <c:v>7.3781299999999999E-7</c:v>
                </c:pt>
                <c:pt idx="50049">
                  <c:v>7.377757E-7</c:v>
                </c:pt>
                <c:pt idx="50050">
                  <c:v>7.377426E-7</c:v>
                </c:pt>
                <c:pt idx="50051">
                  <c:v>7.3771129999999996E-7</c:v>
                </c:pt>
                <c:pt idx="50052">
                  <c:v>7.3767329999999997E-7</c:v>
                </c:pt>
                <c:pt idx="50053">
                  <c:v>7.3763829999999995E-7</c:v>
                </c:pt>
                <c:pt idx="50054">
                  <c:v>7.3760560000000003E-7</c:v>
                </c:pt>
                <c:pt idx="50055">
                  <c:v>7.3756719999999996E-7</c:v>
                </c:pt>
                <c:pt idx="50056">
                  <c:v>7.3764419999999997E-7</c:v>
                </c:pt>
                <c:pt idx="50057">
                  <c:v>7.3760589999999995E-7</c:v>
                </c:pt>
                <c:pt idx="50058">
                  <c:v>7.3755960000000003E-7</c:v>
                </c:pt>
                <c:pt idx="50059">
                  <c:v>7.3750969999999996E-7</c:v>
                </c:pt>
                <c:pt idx="50060">
                  <c:v>7.3746329999999999E-7</c:v>
                </c:pt>
                <c:pt idx="50061">
                  <c:v>7.3741320000000005E-7</c:v>
                </c:pt>
                <c:pt idx="50062">
                  <c:v>7.3736089999999996E-7</c:v>
                </c:pt>
                <c:pt idx="50063">
                  <c:v>7.3731600000000004E-7</c:v>
                </c:pt>
                <c:pt idx="50064">
                  <c:v>7.3726690000000001E-7</c:v>
                </c:pt>
                <c:pt idx="50065">
                  <c:v>7.3721229999999995E-7</c:v>
                </c:pt>
                <c:pt idx="50066">
                  <c:v>7.3716919999999999E-7</c:v>
                </c:pt>
                <c:pt idx="50067">
                  <c:v>7.3712359999999996E-7</c:v>
                </c:pt>
                <c:pt idx="50068">
                  <c:v>7.3707179999999999E-7</c:v>
                </c:pt>
                <c:pt idx="50069">
                  <c:v>7.3702750000000001E-7</c:v>
                </c:pt>
                <c:pt idx="50070">
                  <c:v>7.3698589999999999E-7</c:v>
                </c:pt>
                <c:pt idx="50071">
                  <c:v>7.3694199999999998E-7</c:v>
                </c:pt>
                <c:pt idx="50072">
                  <c:v>7.3699370000000001E-7</c:v>
                </c:pt>
                <c:pt idx="50073">
                  <c:v>7.3695389999999995E-7</c:v>
                </c:pt>
                <c:pt idx="50074">
                  <c:v>7.3690909999999996E-7</c:v>
                </c:pt>
                <c:pt idx="50075">
                  <c:v>7.3686639999999997E-7</c:v>
                </c:pt>
                <c:pt idx="50076">
                  <c:v>7.3682199999999995E-7</c:v>
                </c:pt>
                <c:pt idx="50077">
                  <c:v>7.3677570000000003E-7</c:v>
                </c:pt>
                <c:pt idx="50078">
                  <c:v>7.3681289999999998E-7</c:v>
                </c:pt>
                <c:pt idx="50079">
                  <c:v>7.3676899999999997E-7</c:v>
                </c:pt>
                <c:pt idx="50080">
                  <c:v>7.3672080000000004E-7</c:v>
                </c:pt>
                <c:pt idx="50081">
                  <c:v>7.3667179999999996E-7</c:v>
                </c:pt>
                <c:pt idx="50082">
                  <c:v>7.3662249999999995E-7</c:v>
                </c:pt>
                <c:pt idx="50083">
                  <c:v>7.3656879999999997E-7</c:v>
                </c:pt>
                <c:pt idx="50084">
                  <c:v>7.3657270000000004E-7</c:v>
                </c:pt>
                <c:pt idx="50085">
                  <c:v>7.3652250000000005E-7</c:v>
                </c:pt>
                <c:pt idx="50086">
                  <c:v>7.3646979999999999E-7</c:v>
                </c:pt>
                <c:pt idx="50087">
                  <c:v>7.3641389999999997E-7</c:v>
                </c:pt>
                <c:pt idx="50088">
                  <c:v>7.3636430000000004E-7</c:v>
                </c:pt>
                <c:pt idx="50089">
                  <c:v>7.3631269999999995E-7</c:v>
                </c:pt>
                <c:pt idx="50090">
                  <c:v>7.363283E-7</c:v>
                </c:pt>
                <c:pt idx="50091">
                  <c:v>7.3627869999999997E-7</c:v>
                </c:pt>
                <c:pt idx="50092">
                  <c:v>7.3623190000000003E-7</c:v>
                </c:pt>
                <c:pt idx="50093">
                  <c:v>7.3618190000000003E-7</c:v>
                </c:pt>
                <c:pt idx="50094">
                  <c:v>7.3613680000000001E-7</c:v>
                </c:pt>
                <c:pt idx="50095">
                  <c:v>7.3609279999999996E-7</c:v>
                </c:pt>
                <c:pt idx="50096">
                  <c:v>7.3612960000000005E-7</c:v>
                </c:pt>
                <c:pt idx="50097">
                  <c:v>7.3608199999999996E-7</c:v>
                </c:pt>
                <c:pt idx="50098">
                  <c:v>7.3604040000000004E-7</c:v>
                </c:pt>
                <c:pt idx="50099">
                  <c:v>7.3599709999999999E-7</c:v>
                </c:pt>
                <c:pt idx="50100">
                  <c:v>7.3595050000000004E-7</c:v>
                </c:pt>
                <c:pt idx="50101">
                  <c:v>7.3590540000000002E-7</c:v>
                </c:pt>
                <c:pt idx="50102">
                  <c:v>7.3593240000000002E-7</c:v>
                </c:pt>
                <c:pt idx="50103">
                  <c:v>7.3588290000000003E-7</c:v>
                </c:pt>
                <c:pt idx="50104">
                  <c:v>7.3583570000000002E-7</c:v>
                </c:pt>
                <c:pt idx="50105">
                  <c:v>7.357873E-7</c:v>
                </c:pt>
                <c:pt idx="50106">
                  <c:v>7.3573349999999998E-7</c:v>
                </c:pt>
                <c:pt idx="50107">
                  <c:v>7.3568629999999996E-7</c:v>
                </c:pt>
                <c:pt idx="50108">
                  <c:v>7.3570249999999997E-7</c:v>
                </c:pt>
                <c:pt idx="50109">
                  <c:v>7.3565039999999997E-7</c:v>
                </c:pt>
                <c:pt idx="50110">
                  <c:v>7.3560109999999996E-7</c:v>
                </c:pt>
                <c:pt idx="50111">
                  <c:v>7.3554980000000001E-7</c:v>
                </c:pt>
                <c:pt idx="50112">
                  <c:v>7.3549330000000004E-7</c:v>
                </c:pt>
                <c:pt idx="50113">
                  <c:v>7.3543989999999998E-7</c:v>
                </c:pt>
                <c:pt idx="50114">
                  <c:v>7.3546110000000002E-7</c:v>
                </c:pt>
                <c:pt idx="50115">
                  <c:v>7.3540500000000001E-7</c:v>
                </c:pt>
                <c:pt idx="50116">
                  <c:v>7.3534979999999999E-7</c:v>
                </c:pt>
                <c:pt idx="50117">
                  <c:v>7.3529800000000002E-7</c:v>
                </c:pt>
                <c:pt idx="50118">
                  <c:v>7.3524170000000004E-7</c:v>
                </c:pt>
                <c:pt idx="50119">
                  <c:v>7.3526879999999998E-7</c:v>
                </c:pt>
                <c:pt idx="50120">
                  <c:v>7.3521960000000002E-7</c:v>
                </c:pt>
                <c:pt idx="50121">
                  <c:v>7.3516730000000004E-7</c:v>
                </c:pt>
                <c:pt idx="50122">
                  <c:v>7.3511459999999998E-7</c:v>
                </c:pt>
                <c:pt idx="50123">
                  <c:v>7.351428E-7</c:v>
                </c:pt>
                <c:pt idx="50124">
                  <c:v>7.3509209999999999E-7</c:v>
                </c:pt>
                <c:pt idx="50125">
                  <c:v>7.3504019999999998E-7</c:v>
                </c:pt>
                <c:pt idx="50126">
                  <c:v>7.3499430000000003E-7</c:v>
                </c:pt>
                <c:pt idx="50127">
                  <c:v>7.3499950000000004E-7</c:v>
                </c:pt>
                <c:pt idx="50128">
                  <c:v>7.3495169999999997E-7</c:v>
                </c:pt>
                <c:pt idx="50129">
                  <c:v>7.3490759999999998E-7</c:v>
                </c:pt>
                <c:pt idx="50130">
                  <c:v>7.3486690000000005E-7</c:v>
                </c:pt>
                <c:pt idx="50131">
                  <c:v>7.3481999999999996E-7</c:v>
                </c:pt>
                <c:pt idx="50132">
                  <c:v>7.348032E-7</c:v>
                </c:pt>
                <c:pt idx="50133">
                  <c:v>7.3476080000000004E-7</c:v>
                </c:pt>
                <c:pt idx="50134">
                  <c:v>7.3471159999999997E-7</c:v>
                </c:pt>
                <c:pt idx="50135">
                  <c:v>7.3466640000000002E-7</c:v>
                </c:pt>
                <c:pt idx="50136">
                  <c:v>7.3462250000000001E-7</c:v>
                </c:pt>
                <c:pt idx="50137">
                  <c:v>7.3461320000000005E-7</c:v>
                </c:pt>
                <c:pt idx="50138">
                  <c:v>7.3456539999999998E-7</c:v>
                </c:pt>
                <c:pt idx="50139">
                  <c:v>7.3452020000000003E-7</c:v>
                </c:pt>
                <c:pt idx="50140">
                  <c:v>7.3446979999999995E-7</c:v>
                </c:pt>
                <c:pt idx="50141">
                  <c:v>7.3441950000000002E-7</c:v>
                </c:pt>
                <c:pt idx="50142">
                  <c:v>7.3443830000000003E-7</c:v>
                </c:pt>
                <c:pt idx="50143">
                  <c:v>7.3438690000000003E-7</c:v>
                </c:pt>
                <c:pt idx="50144">
                  <c:v>7.343345E-7</c:v>
                </c:pt>
                <c:pt idx="50145">
                  <c:v>7.3435129999999996E-7</c:v>
                </c:pt>
                <c:pt idx="50146">
                  <c:v>7.3429899999999998E-7</c:v>
                </c:pt>
                <c:pt idx="50147">
                  <c:v>7.3424400000000005E-7</c:v>
                </c:pt>
                <c:pt idx="50148">
                  <c:v>7.3419219999999997E-7</c:v>
                </c:pt>
                <c:pt idx="50149">
                  <c:v>7.3419029999999996E-7</c:v>
                </c:pt>
                <c:pt idx="50150">
                  <c:v>7.3413559999999996E-7</c:v>
                </c:pt>
                <c:pt idx="50151">
                  <c:v>7.3408469999999997E-7</c:v>
                </c:pt>
                <c:pt idx="50152">
                  <c:v>7.3407450000000003E-7</c:v>
                </c:pt>
                <c:pt idx="50153">
                  <c:v>7.3402339999999995E-7</c:v>
                </c:pt>
                <c:pt idx="50154">
                  <c:v>7.3397520000000002E-7</c:v>
                </c:pt>
                <c:pt idx="50155">
                  <c:v>7.3393139999999995E-7</c:v>
                </c:pt>
                <c:pt idx="50156">
                  <c:v>7.3391219999999997E-7</c:v>
                </c:pt>
                <c:pt idx="50157">
                  <c:v>7.3386510000000001E-7</c:v>
                </c:pt>
                <c:pt idx="50158">
                  <c:v>7.3382480000000004E-7</c:v>
                </c:pt>
                <c:pt idx="50159">
                  <c:v>7.3381590000000005E-7</c:v>
                </c:pt>
                <c:pt idx="50160">
                  <c:v>7.3376750000000002E-7</c:v>
                </c:pt>
                <c:pt idx="50161">
                  <c:v>7.3372839999999996E-7</c:v>
                </c:pt>
                <c:pt idx="50162">
                  <c:v>7.3368479999999998E-7</c:v>
                </c:pt>
                <c:pt idx="50163">
                  <c:v>7.3368440000000002E-7</c:v>
                </c:pt>
                <c:pt idx="50164">
                  <c:v>7.3364360000000003E-7</c:v>
                </c:pt>
                <c:pt idx="50165">
                  <c:v>7.3359889999999998E-7</c:v>
                </c:pt>
                <c:pt idx="50166">
                  <c:v>7.3359880000000005E-7</c:v>
                </c:pt>
                <c:pt idx="50167">
                  <c:v>7.3355519999999996E-7</c:v>
                </c:pt>
                <c:pt idx="50168">
                  <c:v>7.3350969999999998E-7</c:v>
                </c:pt>
                <c:pt idx="50169">
                  <c:v>7.3345750000000004E-7</c:v>
                </c:pt>
                <c:pt idx="50170">
                  <c:v>7.3345560000000003E-7</c:v>
                </c:pt>
                <c:pt idx="50171">
                  <c:v>7.3340669999999999E-7</c:v>
                </c:pt>
                <c:pt idx="50172">
                  <c:v>7.3335160000000002E-7</c:v>
                </c:pt>
                <c:pt idx="50173">
                  <c:v>7.3334629999999996E-7</c:v>
                </c:pt>
                <c:pt idx="50174">
                  <c:v>7.3329889999999996E-7</c:v>
                </c:pt>
                <c:pt idx="50175">
                  <c:v>7.3324239999999999E-7</c:v>
                </c:pt>
                <c:pt idx="50176">
                  <c:v>7.3323039999999998E-7</c:v>
                </c:pt>
                <c:pt idx="50177">
                  <c:v>7.3318360000000004E-7</c:v>
                </c:pt>
                <c:pt idx="50178">
                  <c:v>7.3312849999999996E-7</c:v>
                </c:pt>
                <c:pt idx="50179">
                  <c:v>7.3311390000000004E-7</c:v>
                </c:pt>
                <c:pt idx="50180">
                  <c:v>7.3306930000000004E-7</c:v>
                </c:pt>
                <c:pt idx="50181">
                  <c:v>7.3301720000000004E-7</c:v>
                </c:pt>
                <c:pt idx="50182">
                  <c:v>7.330042E-7</c:v>
                </c:pt>
                <c:pt idx="50183">
                  <c:v>7.3296270000000002E-7</c:v>
                </c:pt>
                <c:pt idx="50184">
                  <c:v>7.3291390000000003E-7</c:v>
                </c:pt>
                <c:pt idx="50185">
                  <c:v>7.329035E-7</c:v>
                </c:pt>
                <c:pt idx="50186">
                  <c:v>7.3286410000000001E-7</c:v>
                </c:pt>
                <c:pt idx="50187">
                  <c:v>7.3281840000000004E-7</c:v>
                </c:pt>
                <c:pt idx="50188">
                  <c:v>7.3281289999999999E-7</c:v>
                </c:pt>
                <c:pt idx="50189">
                  <c:v>7.3277900000000005E-7</c:v>
                </c:pt>
                <c:pt idx="50190">
                  <c:v>7.3274059999999999E-7</c:v>
                </c:pt>
                <c:pt idx="50191">
                  <c:v>7.3273379999999999E-7</c:v>
                </c:pt>
                <c:pt idx="50192">
                  <c:v>7.3269709999999995E-7</c:v>
                </c:pt>
                <c:pt idx="50193">
                  <c:v>7.3265670000000004E-7</c:v>
                </c:pt>
                <c:pt idx="50194">
                  <c:v>7.3264350000000002E-7</c:v>
                </c:pt>
                <c:pt idx="50195">
                  <c:v>7.3260439999999996E-7</c:v>
                </c:pt>
                <c:pt idx="50196">
                  <c:v>7.3256350000000003E-7</c:v>
                </c:pt>
                <c:pt idx="50197">
                  <c:v>7.3254500000000005E-7</c:v>
                </c:pt>
                <c:pt idx="50198">
                  <c:v>7.3249879999999996E-7</c:v>
                </c:pt>
                <c:pt idx="50199">
                  <c:v>7.3245430000000001E-7</c:v>
                </c:pt>
                <c:pt idx="50200">
                  <c:v>7.3243869999999996E-7</c:v>
                </c:pt>
                <c:pt idx="50201">
                  <c:v>7.3238980000000002E-7</c:v>
                </c:pt>
                <c:pt idx="50202">
                  <c:v>7.3234500000000004E-7</c:v>
                </c:pt>
                <c:pt idx="50203">
                  <c:v>7.3233189999999995E-7</c:v>
                </c:pt>
                <c:pt idx="50204">
                  <c:v>7.3228029999999997E-7</c:v>
                </c:pt>
                <c:pt idx="50205">
                  <c:v>7.3227659999999999E-7</c:v>
                </c:pt>
                <c:pt idx="50206">
                  <c:v>7.3222340000000003E-7</c:v>
                </c:pt>
                <c:pt idx="50207">
                  <c:v>7.321703E-7</c:v>
                </c:pt>
                <c:pt idx="50208">
                  <c:v>7.3216319999999997E-7</c:v>
                </c:pt>
                <c:pt idx="50209">
                  <c:v>7.3211129999999996E-7</c:v>
                </c:pt>
                <c:pt idx="50210">
                  <c:v>7.3209139999999998E-7</c:v>
                </c:pt>
                <c:pt idx="50211">
                  <c:v>7.320506E-7</c:v>
                </c:pt>
                <c:pt idx="50212">
                  <c:v>7.3200260000000005E-7</c:v>
                </c:pt>
                <c:pt idx="50213">
                  <c:v>7.319823E-7</c:v>
                </c:pt>
                <c:pt idx="50214">
                  <c:v>7.3194200000000003E-7</c:v>
                </c:pt>
                <c:pt idx="50215">
                  <c:v>7.3192899999999999E-7</c:v>
                </c:pt>
                <c:pt idx="50216">
                  <c:v>7.3188210000000001E-7</c:v>
                </c:pt>
                <c:pt idx="50217">
                  <c:v>7.3184510000000004E-7</c:v>
                </c:pt>
                <c:pt idx="50218">
                  <c:v>7.3183660000000002E-7</c:v>
                </c:pt>
                <c:pt idx="50219">
                  <c:v>7.3179480000000001E-7</c:v>
                </c:pt>
                <c:pt idx="50220">
                  <c:v>7.3178640000000003E-7</c:v>
                </c:pt>
                <c:pt idx="50221">
                  <c:v>7.3175009999999996E-7</c:v>
                </c:pt>
                <c:pt idx="50222">
                  <c:v>7.317077E-7</c:v>
                </c:pt>
                <c:pt idx="50223">
                  <c:v>7.316976E-7</c:v>
                </c:pt>
                <c:pt idx="50224">
                  <c:v>7.3166180000000005E-7</c:v>
                </c:pt>
                <c:pt idx="50225">
                  <c:v>7.3164639999999998E-7</c:v>
                </c:pt>
                <c:pt idx="50226">
                  <c:v>7.3160369999999999E-7</c:v>
                </c:pt>
                <c:pt idx="50227">
                  <c:v>7.3156670000000003E-7</c:v>
                </c:pt>
                <c:pt idx="50228">
                  <c:v>7.3154980000000002E-7</c:v>
                </c:pt>
                <c:pt idx="50229">
                  <c:v>7.3150199999999995E-7</c:v>
                </c:pt>
                <c:pt idx="50230">
                  <c:v>7.31492E-7</c:v>
                </c:pt>
                <c:pt idx="50231">
                  <c:v>7.3144449999999996E-7</c:v>
                </c:pt>
                <c:pt idx="50232">
                  <c:v>7.3139490000000003E-7</c:v>
                </c:pt>
                <c:pt idx="50233">
                  <c:v>7.3138589999999999E-7</c:v>
                </c:pt>
                <c:pt idx="50234">
                  <c:v>7.3133830000000001E-7</c:v>
                </c:pt>
                <c:pt idx="50235">
                  <c:v>7.3132339999999996E-7</c:v>
                </c:pt>
                <c:pt idx="50236">
                  <c:v>7.3128069999999997E-7</c:v>
                </c:pt>
                <c:pt idx="50237">
                  <c:v>7.312688E-7</c:v>
                </c:pt>
                <c:pt idx="50238">
                  <c:v>7.3121930000000001E-7</c:v>
                </c:pt>
                <c:pt idx="50239">
                  <c:v>7.311754E-7</c:v>
                </c:pt>
                <c:pt idx="50240">
                  <c:v>7.3116449999999996E-7</c:v>
                </c:pt>
                <c:pt idx="50241">
                  <c:v>7.3114829999999995E-7</c:v>
                </c:pt>
                <c:pt idx="50242">
                  <c:v>7.3110519999999999E-7</c:v>
                </c:pt>
                <c:pt idx="50243">
                  <c:v>7.3106490000000002E-7</c:v>
                </c:pt>
                <c:pt idx="50244">
                  <c:v>7.3104830000000005E-7</c:v>
                </c:pt>
                <c:pt idx="50245">
                  <c:v>7.3100600000000003E-7</c:v>
                </c:pt>
                <c:pt idx="50246">
                  <c:v>7.3099470000000001E-7</c:v>
                </c:pt>
                <c:pt idx="50247">
                  <c:v>7.3095370000000005E-7</c:v>
                </c:pt>
                <c:pt idx="50248">
                  <c:v>7.3093930000000001E-7</c:v>
                </c:pt>
                <c:pt idx="50249">
                  <c:v>7.3090460000000002E-7</c:v>
                </c:pt>
                <c:pt idx="50250">
                  <c:v>7.3089220000000004E-7</c:v>
                </c:pt>
                <c:pt idx="50251">
                  <c:v>7.3085320000000002E-7</c:v>
                </c:pt>
                <c:pt idx="50252">
                  <c:v>7.3082189999999999E-7</c:v>
                </c:pt>
                <c:pt idx="50253">
                  <c:v>7.3080890000000005E-7</c:v>
                </c:pt>
                <c:pt idx="50254">
                  <c:v>7.3076710000000004E-7</c:v>
                </c:pt>
                <c:pt idx="50255">
                  <c:v>7.3076079999999995E-7</c:v>
                </c:pt>
                <c:pt idx="50256">
                  <c:v>7.3072110000000004E-7</c:v>
                </c:pt>
                <c:pt idx="50257">
                  <c:v>7.3071000000000001E-7</c:v>
                </c:pt>
                <c:pt idx="50258">
                  <c:v>7.3067250000000003E-7</c:v>
                </c:pt>
                <c:pt idx="50259">
                  <c:v>7.3063190000000003E-7</c:v>
                </c:pt>
                <c:pt idx="50260">
                  <c:v>7.3062200000000002E-7</c:v>
                </c:pt>
                <c:pt idx="50261">
                  <c:v>7.3058109999999999E-7</c:v>
                </c:pt>
                <c:pt idx="50262">
                  <c:v>7.3057539999999996E-7</c:v>
                </c:pt>
                <c:pt idx="50263">
                  <c:v>7.3053000000000002E-7</c:v>
                </c:pt>
                <c:pt idx="50264">
                  <c:v>7.3052219999999999E-7</c:v>
                </c:pt>
                <c:pt idx="50265">
                  <c:v>7.3048039999999998E-7</c:v>
                </c:pt>
                <c:pt idx="50266">
                  <c:v>7.304673E-7</c:v>
                </c:pt>
                <c:pt idx="50267">
                  <c:v>7.3042280000000004E-7</c:v>
                </c:pt>
                <c:pt idx="50268">
                  <c:v>7.3040850000000005E-7</c:v>
                </c:pt>
                <c:pt idx="50269">
                  <c:v>7.3036410000000003E-7</c:v>
                </c:pt>
                <c:pt idx="50270">
                  <c:v>7.3034119999999997E-7</c:v>
                </c:pt>
                <c:pt idx="50271">
                  <c:v>7.3030079999999996E-7</c:v>
                </c:pt>
                <c:pt idx="50272">
                  <c:v>7.3027840000000002E-7</c:v>
                </c:pt>
                <c:pt idx="50273">
                  <c:v>7.3023500000000003E-7</c:v>
                </c:pt>
                <c:pt idx="50274">
                  <c:v>7.3021889999999996E-7</c:v>
                </c:pt>
                <c:pt idx="50275">
                  <c:v>7.3017870000000004E-7</c:v>
                </c:pt>
                <c:pt idx="50276">
                  <c:v>7.3016080000000001E-7</c:v>
                </c:pt>
                <c:pt idx="50277">
                  <c:v>7.3012630000000001E-7</c:v>
                </c:pt>
                <c:pt idx="50278">
                  <c:v>7.3011569999999999E-7</c:v>
                </c:pt>
                <c:pt idx="50279">
                  <c:v>7.3007929999999999E-7</c:v>
                </c:pt>
                <c:pt idx="50280">
                  <c:v>7.30069E-7</c:v>
                </c:pt>
                <c:pt idx="50281">
                  <c:v>7.3003710000000001E-7</c:v>
                </c:pt>
                <c:pt idx="50282">
                  <c:v>7.3002579999999999E-7</c:v>
                </c:pt>
                <c:pt idx="50283">
                  <c:v>7.2999350000000003E-7</c:v>
                </c:pt>
                <c:pt idx="50284">
                  <c:v>7.2998620000000002E-7</c:v>
                </c:pt>
                <c:pt idx="50285">
                  <c:v>7.2995240000000002E-7</c:v>
                </c:pt>
                <c:pt idx="50286">
                  <c:v>7.2994040000000001E-7</c:v>
                </c:pt>
                <c:pt idx="50287">
                  <c:v>7.299087E-7</c:v>
                </c:pt>
                <c:pt idx="50288">
                  <c:v>7.2989730000000004E-7</c:v>
                </c:pt>
                <c:pt idx="50289">
                  <c:v>7.2985889999999998E-7</c:v>
                </c:pt>
                <c:pt idx="50290">
                  <c:v>7.2984759999999996E-7</c:v>
                </c:pt>
                <c:pt idx="50291">
                  <c:v>7.2981009999999999E-7</c:v>
                </c:pt>
                <c:pt idx="50292">
                  <c:v>7.2979339999999997E-7</c:v>
                </c:pt>
                <c:pt idx="50293">
                  <c:v>7.2975620000000002E-7</c:v>
                </c:pt>
                <c:pt idx="50294">
                  <c:v>7.2974560000000001E-7</c:v>
                </c:pt>
                <c:pt idx="50295">
                  <c:v>7.2970509999999995E-7</c:v>
                </c:pt>
                <c:pt idx="50296">
                  <c:v>7.2969479999999996E-7</c:v>
                </c:pt>
                <c:pt idx="50297">
                  <c:v>7.2965729999999998E-7</c:v>
                </c:pt>
                <c:pt idx="50298">
                  <c:v>7.2964549999999995E-7</c:v>
                </c:pt>
                <c:pt idx="50299">
                  <c:v>7.2960489999999996E-7</c:v>
                </c:pt>
                <c:pt idx="50300">
                  <c:v>7.2959859999999997E-7</c:v>
                </c:pt>
                <c:pt idx="50301">
                  <c:v>7.2955810000000002E-7</c:v>
                </c:pt>
                <c:pt idx="50302">
                  <c:v>7.2954739999999996E-7</c:v>
                </c:pt>
                <c:pt idx="50303">
                  <c:v>7.2951129999999998E-7</c:v>
                </c:pt>
                <c:pt idx="50304">
                  <c:v>7.2950040000000004E-7</c:v>
                </c:pt>
                <c:pt idx="50305">
                  <c:v>7.2945980000000004E-7</c:v>
                </c:pt>
                <c:pt idx="50306">
                  <c:v>7.2945189999999997E-7</c:v>
                </c:pt>
                <c:pt idx="50307">
                  <c:v>7.2941579999999999E-7</c:v>
                </c:pt>
                <c:pt idx="50308">
                  <c:v>7.2940200000000001E-7</c:v>
                </c:pt>
                <c:pt idx="50309">
                  <c:v>7.2936759999999995E-7</c:v>
                </c:pt>
                <c:pt idx="50310">
                  <c:v>7.2935890000000005E-7</c:v>
                </c:pt>
                <c:pt idx="50311">
                  <c:v>7.2932290000000001E-7</c:v>
                </c:pt>
                <c:pt idx="50312">
                  <c:v>7.2931459999999997E-7</c:v>
                </c:pt>
                <c:pt idx="50313">
                  <c:v>7.2928549999999997E-7</c:v>
                </c:pt>
                <c:pt idx="50314">
                  <c:v>7.2927239999999999E-7</c:v>
                </c:pt>
                <c:pt idx="50315">
                  <c:v>7.2924030000000001E-7</c:v>
                </c:pt>
                <c:pt idx="50316">
                  <c:v>7.2923350000000002E-7</c:v>
                </c:pt>
                <c:pt idx="50317">
                  <c:v>7.2919819999999997E-7</c:v>
                </c:pt>
                <c:pt idx="50318">
                  <c:v>7.2918630000000001E-7</c:v>
                </c:pt>
                <c:pt idx="50319">
                  <c:v>7.2915709999999996E-7</c:v>
                </c:pt>
                <c:pt idx="50320">
                  <c:v>7.2914600000000004E-7</c:v>
                </c:pt>
                <c:pt idx="50321">
                  <c:v>7.2910910000000001E-7</c:v>
                </c:pt>
                <c:pt idx="50322">
                  <c:v>7.2910459999999999E-7</c:v>
                </c:pt>
                <c:pt idx="50323">
                  <c:v>7.2906999999999995E-7</c:v>
                </c:pt>
                <c:pt idx="50324">
                  <c:v>7.2906019999999998E-7</c:v>
                </c:pt>
                <c:pt idx="50325">
                  <c:v>7.2902849999999997E-7</c:v>
                </c:pt>
                <c:pt idx="50326">
                  <c:v>7.2902359999999998E-7</c:v>
                </c:pt>
                <c:pt idx="50327">
                  <c:v>7.289842E-7</c:v>
                </c:pt>
                <c:pt idx="50328">
                  <c:v>7.289828E-7</c:v>
                </c:pt>
                <c:pt idx="50329">
                  <c:v>7.289476E-7</c:v>
                </c:pt>
                <c:pt idx="50330">
                  <c:v>7.2893859999999997E-7</c:v>
                </c:pt>
                <c:pt idx="50331">
                  <c:v>7.2893369999999998E-7</c:v>
                </c:pt>
                <c:pt idx="50332">
                  <c:v>7.2890030000000005E-7</c:v>
                </c:pt>
                <c:pt idx="50333">
                  <c:v>7.2888410000000005E-7</c:v>
                </c:pt>
                <c:pt idx="50334">
                  <c:v>7.2884880000000001E-7</c:v>
                </c:pt>
                <c:pt idx="50335">
                  <c:v>7.2883559999999998E-7</c:v>
                </c:pt>
                <c:pt idx="50336">
                  <c:v>7.2879689999999999E-7</c:v>
                </c:pt>
                <c:pt idx="50337">
                  <c:v>7.2877990000000005E-7</c:v>
                </c:pt>
                <c:pt idx="50338">
                  <c:v>7.2876930000000004E-7</c:v>
                </c:pt>
                <c:pt idx="50339">
                  <c:v>7.2873539999999999E-7</c:v>
                </c:pt>
                <c:pt idx="50340">
                  <c:v>7.2871749999999996E-7</c:v>
                </c:pt>
                <c:pt idx="50341">
                  <c:v>7.2869090000000003E-7</c:v>
                </c:pt>
                <c:pt idx="50342">
                  <c:v>7.2867490000000001E-7</c:v>
                </c:pt>
                <c:pt idx="50343">
                  <c:v>7.2864049999999995E-7</c:v>
                </c:pt>
                <c:pt idx="50344">
                  <c:v>7.2863220000000002E-7</c:v>
                </c:pt>
                <c:pt idx="50345">
                  <c:v>7.2862000000000002E-7</c:v>
                </c:pt>
                <c:pt idx="50346">
                  <c:v>7.2858640000000001E-7</c:v>
                </c:pt>
                <c:pt idx="50347">
                  <c:v>7.2857999999999998E-7</c:v>
                </c:pt>
                <c:pt idx="50348">
                  <c:v>7.2855220000000004E-7</c:v>
                </c:pt>
                <c:pt idx="50349">
                  <c:v>7.2853699999999995E-7</c:v>
                </c:pt>
                <c:pt idx="50350">
                  <c:v>7.2851180000000002E-7</c:v>
                </c:pt>
                <c:pt idx="50351">
                  <c:v>7.2850579999999996E-7</c:v>
                </c:pt>
                <c:pt idx="50352">
                  <c:v>7.2849280000000003E-7</c:v>
                </c:pt>
                <c:pt idx="50353">
                  <c:v>7.2846399999999995E-7</c:v>
                </c:pt>
                <c:pt idx="50354">
                  <c:v>7.2846149999999999E-7</c:v>
                </c:pt>
                <c:pt idx="50355">
                  <c:v>7.2842599999999996E-7</c:v>
                </c:pt>
                <c:pt idx="50356">
                  <c:v>7.2841989999999996E-7</c:v>
                </c:pt>
                <c:pt idx="50357">
                  <c:v>7.2839350000000002E-7</c:v>
                </c:pt>
                <c:pt idx="50358">
                  <c:v>7.2838569999999999E-7</c:v>
                </c:pt>
                <c:pt idx="50359">
                  <c:v>7.2838010000000001E-7</c:v>
                </c:pt>
                <c:pt idx="50360">
                  <c:v>7.2835399999999999E-7</c:v>
                </c:pt>
                <c:pt idx="50361">
                  <c:v>7.2834450000000004E-7</c:v>
                </c:pt>
                <c:pt idx="50362">
                  <c:v>7.2830839999999995E-7</c:v>
                </c:pt>
                <c:pt idx="50363">
                  <c:v>7.2830519999999999E-7</c:v>
                </c:pt>
                <c:pt idx="50364">
                  <c:v>7.2829269999999997E-7</c:v>
                </c:pt>
                <c:pt idx="50365">
                  <c:v>7.2825550000000002E-7</c:v>
                </c:pt>
                <c:pt idx="50366">
                  <c:v>7.2824739999999996E-7</c:v>
                </c:pt>
                <c:pt idx="50367">
                  <c:v>7.2821440000000001E-7</c:v>
                </c:pt>
                <c:pt idx="50368">
                  <c:v>7.2819310000000003E-7</c:v>
                </c:pt>
                <c:pt idx="50369">
                  <c:v>7.2818300000000003E-7</c:v>
                </c:pt>
                <c:pt idx="50370">
                  <c:v>7.2815270000000002E-7</c:v>
                </c:pt>
                <c:pt idx="50371">
                  <c:v>7.2813409999999999E-7</c:v>
                </c:pt>
                <c:pt idx="50372">
                  <c:v>7.2810659999999997E-7</c:v>
                </c:pt>
                <c:pt idx="50373">
                  <c:v>7.280975E-7</c:v>
                </c:pt>
                <c:pt idx="50374">
                  <c:v>7.2806260000000003E-7</c:v>
                </c:pt>
                <c:pt idx="50375">
                  <c:v>7.280529E-7</c:v>
                </c:pt>
                <c:pt idx="50376">
                  <c:v>7.280508E-7</c:v>
                </c:pt>
                <c:pt idx="50377">
                  <c:v>7.2801780000000004E-7</c:v>
                </c:pt>
                <c:pt idx="50378">
                  <c:v>7.2800899999999999E-7</c:v>
                </c:pt>
                <c:pt idx="50379">
                  <c:v>7.2798770000000002E-7</c:v>
                </c:pt>
                <c:pt idx="50380">
                  <c:v>7.2797629999999996E-7</c:v>
                </c:pt>
                <c:pt idx="50381">
                  <c:v>7.2794539999999999E-7</c:v>
                </c:pt>
                <c:pt idx="50382">
                  <c:v>7.2794699999999997E-7</c:v>
                </c:pt>
                <c:pt idx="50383">
                  <c:v>7.2793829999999997E-7</c:v>
                </c:pt>
                <c:pt idx="50384">
                  <c:v>7.2790680000000005E-7</c:v>
                </c:pt>
                <c:pt idx="50385">
                  <c:v>7.279088E-7</c:v>
                </c:pt>
                <c:pt idx="50386">
                  <c:v>7.2787930000000003E-7</c:v>
                </c:pt>
                <c:pt idx="50387">
                  <c:v>7.2786620000000005E-7</c:v>
                </c:pt>
                <c:pt idx="50388">
                  <c:v>7.2786590000000002E-7</c:v>
                </c:pt>
                <c:pt idx="50389">
                  <c:v>7.2783630000000001E-7</c:v>
                </c:pt>
                <c:pt idx="50390">
                  <c:v>7.2781959999999999E-7</c:v>
                </c:pt>
                <c:pt idx="50391">
                  <c:v>7.2779480000000003E-7</c:v>
                </c:pt>
                <c:pt idx="50392">
                  <c:v>7.2778490000000001E-7</c:v>
                </c:pt>
                <c:pt idx="50393">
                  <c:v>7.2776920000000002E-7</c:v>
                </c:pt>
                <c:pt idx="50394">
                  <c:v>7.2774399999999998E-7</c:v>
                </c:pt>
                <c:pt idx="50395">
                  <c:v>7.2773899999999995E-7</c:v>
                </c:pt>
                <c:pt idx="50396">
                  <c:v>7.2770650000000001E-7</c:v>
                </c:pt>
                <c:pt idx="50397">
                  <c:v>7.2769580000000005E-7</c:v>
                </c:pt>
                <c:pt idx="50398">
                  <c:v>7.276931E-7</c:v>
                </c:pt>
                <c:pt idx="50399">
                  <c:v>7.2766139999999999E-7</c:v>
                </c:pt>
                <c:pt idx="50400">
                  <c:v>7.2764779999999999E-7</c:v>
                </c:pt>
                <c:pt idx="50401">
                  <c:v>7.2764559999999995E-7</c:v>
                </c:pt>
                <c:pt idx="50402">
                  <c:v>7.2761419999999998E-7</c:v>
                </c:pt>
                <c:pt idx="50403">
                  <c:v>7.2759679999999996E-7</c:v>
                </c:pt>
                <c:pt idx="50404">
                  <c:v>7.2759279999999996E-7</c:v>
                </c:pt>
                <c:pt idx="50405">
                  <c:v>7.2756270000000004E-7</c:v>
                </c:pt>
                <c:pt idx="50406">
                  <c:v>7.2754440000000004E-7</c:v>
                </c:pt>
                <c:pt idx="50407">
                  <c:v>7.2754020000000005E-7</c:v>
                </c:pt>
                <c:pt idx="50408">
                  <c:v>7.2751189999999999E-7</c:v>
                </c:pt>
                <c:pt idx="50409">
                  <c:v>7.2749469999999996E-7</c:v>
                </c:pt>
                <c:pt idx="50410">
                  <c:v>7.2749180000000003E-7</c:v>
                </c:pt>
                <c:pt idx="50411">
                  <c:v>7.2746609999999998E-7</c:v>
                </c:pt>
                <c:pt idx="50412">
                  <c:v>7.2745129999999997E-7</c:v>
                </c:pt>
                <c:pt idx="50413">
                  <c:v>7.2742960000000003E-7</c:v>
                </c:pt>
                <c:pt idx="50414">
                  <c:v>7.2742490000000002E-7</c:v>
                </c:pt>
                <c:pt idx="50415">
                  <c:v>7.2741430000000001E-7</c:v>
                </c:pt>
                <c:pt idx="50416">
                  <c:v>7.2738999999999995E-7</c:v>
                </c:pt>
                <c:pt idx="50417">
                  <c:v>7.2738990000000001E-7</c:v>
                </c:pt>
                <c:pt idx="50418">
                  <c:v>7.2735990000000003E-7</c:v>
                </c:pt>
                <c:pt idx="50419">
                  <c:v>7.2735159999999999E-7</c:v>
                </c:pt>
                <c:pt idx="50420">
                  <c:v>7.2735260000000002E-7</c:v>
                </c:pt>
                <c:pt idx="50421">
                  <c:v>7.2732190000000004E-7</c:v>
                </c:pt>
                <c:pt idx="50422">
                  <c:v>7.2730979999999998E-7</c:v>
                </c:pt>
                <c:pt idx="50423">
                  <c:v>7.2729009999999999E-7</c:v>
                </c:pt>
                <c:pt idx="50424">
                  <c:v>7.2727960000000002E-7</c:v>
                </c:pt>
                <c:pt idx="50425">
                  <c:v>7.2726589999999998E-7</c:v>
                </c:pt>
                <c:pt idx="50426">
                  <c:v>7.2724630000000003E-7</c:v>
                </c:pt>
                <c:pt idx="50427">
                  <c:v>7.2723659999999999E-7</c:v>
                </c:pt>
                <c:pt idx="50428">
                  <c:v>7.2720310000000002E-7</c:v>
                </c:pt>
                <c:pt idx="50429">
                  <c:v>7.2720349999999999E-7</c:v>
                </c:pt>
                <c:pt idx="50430">
                  <c:v>7.2719650000000001E-7</c:v>
                </c:pt>
                <c:pt idx="50431">
                  <c:v>7.2716329999999996E-7</c:v>
                </c:pt>
                <c:pt idx="50432">
                  <c:v>7.2716289999999999E-7</c:v>
                </c:pt>
                <c:pt idx="50433">
                  <c:v>7.271371E-7</c:v>
                </c:pt>
                <c:pt idx="50434">
                  <c:v>7.2712409999999996E-7</c:v>
                </c:pt>
                <c:pt idx="50435">
                  <c:v>7.2712149999999995E-7</c:v>
                </c:pt>
                <c:pt idx="50436">
                  <c:v>7.2709759999999997E-7</c:v>
                </c:pt>
                <c:pt idx="50437">
                  <c:v>7.270864E-7</c:v>
                </c:pt>
                <c:pt idx="50438">
                  <c:v>7.2706060000000001E-7</c:v>
                </c:pt>
                <c:pt idx="50439">
                  <c:v>7.2705740000000004E-7</c:v>
                </c:pt>
                <c:pt idx="50440">
                  <c:v>7.2704770000000001E-7</c:v>
                </c:pt>
                <c:pt idx="50441">
                  <c:v>7.2701980000000002E-7</c:v>
                </c:pt>
                <c:pt idx="50442">
                  <c:v>7.2701829999999998E-7</c:v>
                </c:pt>
                <c:pt idx="50443">
                  <c:v>7.2700830000000002E-7</c:v>
                </c:pt>
                <c:pt idx="50444">
                  <c:v>7.2697809999999995E-7</c:v>
                </c:pt>
                <c:pt idx="50445">
                  <c:v>7.2697489999999999E-7</c:v>
                </c:pt>
                <c:pt idx="50446">
                  <c:v>7.269484E-7</c:v>
                </c:pt>
                <c:pt idx="50447">
                  <c:v>7.2692979999999997E-7</c:v>
                </c:pt>
                <c:pt idx="50448">
                  <c:v>7.2692699999999998E-7</c:v>
                </c:pt>
                <c:pt idx="50449">
                  <c:v>7.2690200000000003E-7</c:v>
                </c:pt>
                <c:pt idx="50450">
                  <c:v>7.2688379999999998E-7</c:v>
                </c:pt>
                <c:pt idx="50451">
                  <c:v>7.2688139999999995E-7</c:v>
                </c:pt>
                <c:pt idx="50452">
                  <c:v>7.2685720000000005E-7</c:v>
                </c:pt>
                <c:pt idx="50453">
                  <c:v>7.2684050000000003E-7</c:v>
                </c:pt>
                <c:pt idx="50454">
                  <c:v>7.2682200000000005E-7</c:v>
                </c:pt>
                <c:pt idx="50455">
                  <c:v>7.268132E-7</c:v>
                </c:pt>
                <c:pt idx="50456">
                  <c:v>7.2680060000000003E-7</c:v>
                </c:pt>
                <c:pt idx="50457">
                  <c:v>7.2678020000000004E-7</c:v>
                </c:pt>
                <c:pt idx="50458">
                  <c:v>7.2677670000000005E-7</c:v>
                </c:pt>
                <c:pt idx="50459">
                  <c:v>7.2676940000000004E-7</c:v>
                </c:pt>
                <c:pt idx="50460">
                  <c:v>7.2674620000000005E-7</c:v>
                </c:pt>
                <c:pt idx="50461">
                  <c:v>7.2674479999999995E-7</c:v>
                </c:pt>
                <c:pt idx="50462">
                  <c:v>7.267381E-7</c:v>
                </c:pt>
                <c:pt idx="50463">
                  <c:v>7.2671140000000002E-7</c:v>
                </c:pt>
                <c:pt idx="50464">
                  <c:v>7.2670910000000004E-7</c:v>
                </c:pt>
                <c:pt idx="50465">
                  <c:v>7.2670119999999997E-7</c:v>
                </c:pt>
                <c:pt idx="50466">
                  <c:v>7.2667229999999996E-7</c:v>
                </c:pt>
                <c:pt idx="50467">
                  <c:v>7.2666969999999995E-7</c:v>
                </c:pt>
                <c:pt idx="50468">
                  <c:v>7.2666020000000001E-7</c:v>
                </c:pt>
                <c:pt idx="50469">
                  <c:v>7.2662979999999995E-7</c:v>
                </c:pt>
                <c:pt idx="50470">
                  <c:v>7.266278E-7</c:v>
                </c:pt>
                <c:pt idx="50471">
                  <c:v>7.2661750000000001E-7</c:v>
                </c:pt>
                <c:pt idx="50472">
                  <c:v>7.2658650000000001E-7</c:v>
                </c:pt>
                <c:pt idx="50473">
                  <c:v>7.2658269999999999E-7</c:v>
                </c:pt>
                <c:pt idx="50474">
                  <c:v>7.2655519999999997E-7</c:v>
                </c:pt>
                <c:pt idx="50475">
                  <c:v>7.2653949999999998E-7</c:v>
                </c:pt>
                <c:pt idx="50476">
                  <c:v>7.265372E-7</c:v>
                </c:pt>
                <c:pt idx="50477">
                  <c:v>7.2651299999999999E-7</c:v>
                </c:pt>
                <c:pt idx="50478">
                  <c:v>7.265034E-7</c:v>
                </c:pt>
                <c:pt idx="50479">
                  <c:v>7.2648319999999999E-7</c:v>
                </c:pt>
                <c:pt idx="50480">
                  <c:v>7.264804E-7</c:v>
                </c:pt>
                <c:pt idx="50481">
                  <c:v>7.264743E-7</c:v>
                </c:pt>
                <c:pt idx="50482">
                  <c:v>7.2645160000000003E-7</c:v>
                </c:pt>
                <c:pt idx="50483">
                  <c:v>7.2645110000000002E-7</c:v>
                </c:pt>
                <c:pt idx="50484">
                  <c:v>7.2642539999999996E-7</c:v>
                </c:pt>
                <c:pt idx="50485">
                  <c:v>7.2641920000000003E-7</c:v>
                </c:pt>
                <c:pt idx="50486">
                  <c:v>7.2641999999999996E-7</c:v>
                </c:pt>
                <c:pt idx="50487">
                  <c:v>7.263952E-7</c:v>
                </c:pt>
                <c:pt idx="50488">
                  <c:v>7.2638619999999996E-7</c:v>
                </c:pt>
                <c:pt idx="50489">
                  <c:v>7.2638719999999999E-7</c:v>
                </c:pt>
                <c:pt idx="50490">
                  <c:v>7.2636E-7</c:v>
                </c:pt>
                <c:pt idx="50491">
                  <c:v>7.263471E-7</c:v>
                </c:pt>
                <c:pt idx="50492">
                  <c:v>7.263276E-7</c:v>
                </c:pt>
                <c:pt idx="50493">
                  <c:v>7.2631730000000001E-7</c:v>
                </c:pt>
                <c:pt idx="50494">
                  <c:v>7.2630549999999998E-7</c:v>
                </c:pt>
                <c:pt idx="50495">
                  <c:v>7.262863E-7</c:v>
                </c:pt>
                <c:pt idx="50496">
                  <c:v>7.2627899999999999E-7</c:v>
                </c:pt>
                <c:pt idx="50497">
                  <c:v>7.2627130000000001E-7</c:v>
                </c:pt>
                <c:pt idx="50498">
                  <c:v>7.2625379999999995E-7</c:v>
                </c:pt>
                <c:pt idx="50499">
                  <c:v>7.2624729999999998E-7</c:v>
                </c:pt>
                <c:pt idx="50500">
                  <c:v>7.2623730000000002E-7</c:v>
                </c:pt>
                <c:pt idx="50501">
                  <c:v>7.2621819999999998E-7</c:v>
                </c:pt>
                <c:pt idx="50502">
                  <c:v>7.2620820000000002E-7</c:v>
                </c:pt>
                <c:pt idx="50503">
                  <c:v>7.2619460000000003E-7</c:v>
                </c:pt>
                <c:pt idx="50504">
                  <c:v>7.2617090000000003E-7</c:v>
                </c:pt>
                <c:pt idx="50505">
                  <c:v>7.2616279999999998E-7</c:v>
                </c:pt>
                <c:pt idx="50506">
                  <c:v>7.2615120000000004E-7</c:v>
                </c:pt>
                <c:pt idx="50507">
                  <c:v>7.2612809999999999E-7</c:v>
                </c:pt>
                <c:pt idx="50508">
                  <c:v>7.2612400000000005E-7</c:v>
                </c:pt>
                <c:pt idx="50509">
                  <c:v>7.2611340000000003E-7</c:v>
                </c:pt>
                <c:pt idx="50510">
                  <c:v>7.2608940000000001E-7</c:v>
                </c:pt>
                <c:pt idx="50511">
                  <c:v>7.2608699999999998E-7</c:v>
                </c:pt>
                <c:pt idx="50512">
                  <c:v>7.2607750000000004E-7</c:v>
                </c:pt>
                <c:pt idx="50513">
                  <c:v>7.2605289999999995E-7</c:v>
                </c:pt>
                <c:pt idx="50514">
                  <c:v>7.260516E-7</c:v>
                </c:pt>
                <c:pt idx="50515">
                  <c:v>7.2604399999999996E-7</c:v>
                </c:pt>
                <c:pt idx="50516">
                  <c:v>7.2601959999999996E-7</c:v>
                </c:pt>
                <c:pt idx="50517">
                  <c:v>7.2601889999999997E-7</c:v>
                </c:pt>
                <c:pt idx="50518">
                  <c:v>7.2601290000000001E-7</c:v>
                </c:pt>
                <c:pt idx="50519">
                  <c:v>7.2598859999999996E-7</c:v>
                </c:pt>
                <c:pt idx="50520">
                  <c:v>7.259873E-7</c:v>
                </c:pt>
                <c:pt idx="50521">
                  <c:v>7.259826E-7</c:v>
                </c:pt>
                <c:pt idx="50522">
                  <c:v>7.2595769999999999E-7</c:v>
                </c:pt>
                <c:pt idx="50523">
                  <c:v>7.2595430000000005E-7</c:v>
                </c:pt>
                <c:pt idx="50524">
                  <c:v>7.259502E-7</c:v>
                </c:pt>
                <c:pt idx="50525">
                  <c:v>7.2592499999999996E-7</c:v>
                </c:pt>
                <c:pt idx="50526">
                  <c:v>7.25919E-7</c:v>
                </c:pt>
                <c:pt idx="50527">
                  <c:v>7.2591550000000001E-7</c:v>
                </c:pt>
                <c:pt idx="50528">
                  <c:v>7.2589000000000005E-7</c:v>
                </c:pt>
                <c:pt idx="50529">
                  <c:v>7.2588270000000004E-7</c:v>
                </c:pt>
                <c:pt idx="50530">
                  <c:v>7.2587820000000002E-7</c:v>
                </c:pt>
                <c:pt idx="50531">
                  <c:v>7.2585190000000001E-7</c:v>
                </c:pt>
                <c:pt idx="50532">
                  <c:v>7.2584400000000005E-7</c:v>
                </c:pt>
                <c:pt idx="50533">
                  <c:v>7.2584029999999997E-7</c:v>
                </c:pt>
                <c:pt idx="50534">
                  <c:v>7.2581259999999997E-7</c:v>
                </c:pt>
                <c:pt idx="50535">
                  <c:v>7.2580430000000003E-7</c:v>
                </c:pt>
                <c:pt idx="50536">
                  <c:v>7.2580179999999997E-7</c:v>
                </c:pt>
                <c:pt idx="50537">
                  <c:v>7.2577509999999999E-7</c:v>
                </c:pt>
                <c:pt idx="50538">
                  <c:v>7.2576889999999995E-7</c:v>
                </c:pt>
                <c:pt idx="50539">
                  <c:v>7.2576810000000001E-7</c:v>
                </c:pt>
                <c:pt idx="50540">
                  <c:v>7.2574289999999997E-7</c:v>
                </c:pt>
                <c:pt idx="50541">
                  <c:v>7.2573790000000004E-7</c:v>
                </c:pt>
                <c:pt idx="50542">
                  <c:v>7.257378E-7</c:v>
                </c:pt>
                <c:pt idx="50543">
                  <c:v>7.2571440000000003E-7</c:v>
                </c:pt>
                <c:pt idx="50544">
                  <c:v>7.2570830000000003E-7</c:v>
                </c:pt>
                <c:pt idx="50545">
                  <c:v>7.2570789999999996E-7</c:v>
                </c:pt>
                <c:pt idx="50546">
                  <c:v>7.2568670000000003E-7</c:v>
                </c:pt>
                <c:pt idx="50547">
                  <c:v>7.256789E-7</c:v>
                </c:pt>
                <c:pt idx="50548">
                  <c:v>7.2567660000000003E-7</c:v>
                </c:pt>
                <c:pt idx="50549">
                  <c:v>7.256566E-7</c:v>
                </c:pt>
                <c:pt idx="50550">
                  <c:v>7.2564669999999998E-7</c:v>
                </c:pt>
                <c:pt idx="50551">
                  <c:v>7.2564309999999995E-7</c:v>
                </c:pt>
                <c:pt idx="50552">
                  <c:v>7.2562369999999998E-7</c:v>
                </c:pt>
                <c:pt idx="50553">
                  <c:v>7.2561289999999998E-7</c:v>
                </c:pt>
                <c:pt idx="50554">
                  <c:v>7.2560850000000001E-7</c:v>
                </c:pt>
                <c:pt idx="50555">
                  <c:v>7.2559169999999995E-7</c:v>
                </c:pt>
                <c:pt idx="50556">
                  <c:v>7.2558279999999996E-7</c:v>
                </c:pt>
                <c:pt idx="50557">
                  <c:v>7.2557850000000003E-7</c:v>
                </c:pt>
                <c:pt idx="50558">
                  <c:v>7.2556180000000001E-7</c:v>
                </c:pt>
                <c:pt idx="50559">
                  <c:v>7.2555170000000001E-7</c:v>
                </c:pt>
                <c:pt idx="50560">
                  <c:v>7.2554590000000004E-7</c:v>
                </c:pt>
                <c:pt idx="50561">
                  <c:v>7.2552889999999999E-7</c:v>
                </c:pt>
                <c:pt idx="50562">
                  <c:v>7.2551820000000004E-7</c:v>
                </c:pt>
                <c:pt idx="50563">
                  <c:v>7.2550970000000001E-7</c:v>
                </c:pt>
                <c:pt idx="50564">
                  <c:v>7.2548980000000004E-7</c:v>
                </c:pt>
                <c:pt idx="50565">
                  <c:v>7.2548189999999997E-7</c:v>
                </c:pt>
                <c:pt idx="50566">
                  <c:v>7.2547369999999997E-7</c:v>
                </c:pt>
                <c:pt idx="50567">
                  <c:v>7.2545369999999995E-7</c:v>
                </c:pt>
                <c:pt idx="50568">
                  <c:v>7.2544949999999996E-7</c:v>
                </c:pt>
                <c:pt idx="50569">
                  <c:v>7.2544190000000003E-7</c:v>
                </c:pt>
                <c:pt idx="50570">
                  <c:v>7.2542179999999996E-7</c:v>
                </c:pt>
                <c:pt idx="50571">
                  <c:v>7.2542120000000001E-7</c:v>
                </c:pt>
                <c:pt idx="50572">
                  <c:v>7.2541449999999995E-7</c:v>
                </c:pt>
                <c:pt idx="50573">
                  <c:v>7.2539380000000003E-7</c:v>
                </c:pt>
                <c:pt idx="50574">
                  <c:v>7.2539520000000003E-7</c:v>
                </c:pt>
                <c:pt idx="50575">
                  <c:v>7.2538919999999997E-7</c:v>
                </c:pt>
                <c:pt idx="50576">
                  <c:v>7.2536759999999997E-7</c:v>
                </c:pt>
                <c:pt idx="50577">
                  <c:v>7.2536879999999998E-7</c:v>
                </c:pt>
                <c:pt idx="50578">
                  <c:v>7.2536239999999995E-7</c:v>
                </c:pt>
                <c:pt idx="50579">
                  <c:v>7.2534039999999998E-7</c:v>
                </c:pt>
                <c:pt idx="50580">
                  <c:v>7.2534260000000002E-7</c:v>
                </c:pt>
                <c:pt idx="50581">
                  <c:v>7.2533619999999999E-7</c:v>
                </c:pt>
                <c:pt idx="50582">
                  <c:v>7.2531630000000001E-7</c:v>
                </c:pt>
                <c:pt idx="50583">
                  <c:v>7.2531599999999998E-7</c:v>
                </c:pt>
                <c:pt idx="50584">
                  <c:v>7.2530799999999997E-7</c:v>
                </c:pt>
                <c:pt idx="50585">
                  <c:v>7.2528709999999997E-7</c:v>
                </c:pt>
                <c:pt idx="50586">
                  <c:v>7.2528519999999996E-7</c:v>
                </c:pt>
                <c:pt idx="50587">
                  <c:v>7.2527719999999995E-7</c:v>
                </c:pt>
                <c:pt idx="50588">
                  <c:v>7.2525300000000004E-7</c:v>
                </c:pt>
                <c:pt idx="50589">
                  <c:v>7.2524940000000001E-7</c:v>
                </c:pt>
                <c:pt idx="50590">
                  <c:v>7.2524330000000001E-7</c:v>
                </c:pt>
                <c:pt idx="50591">
                  <c:v>7.2521800000000003E-7</c:v>
                </c:pt>
                <c:pt idx="50592">
                  <c:v>7.2521549999999996E-7</c:v>
                </c:pt>
                <c:pt idx="50593">
                  <c:v>7.2521359999999995E-7</c:v>
                </c:pt>
                <c:pt idx="50594">
                  <c:v>7.2518840000000002E-7</c:v>
                </c:pt>
                <c:pt idx="50595">
                  <c:v>7.2518619999999998E-7</c:v>
                </c:pt>
                <c:pt idx="50596">
                  <c:v>7.2518750000000003E-7</c:v>
                </c:pt>
                <c:pt idx="50597">
                  <c:v>7.2516260000000002E-7</c:v>
                </c:pt>
                <c:pt idx="50598">
                  <c:v>7.2516000000000002E-7</c:v>
                </c:pt>
                <c:pt idx="50599">
                  <c:v>7.2516350000000001E-7</c:v>
                </c:pt>
                <c:pt idx="50600">
                  <c:v>7.2513809999999998E-7</c:v>
                </c:pt>
                <c:pt idx="50601">
                  <c:v>7.2513520000000005E-7</c:v>
                </c:pt>
                <c:pt idx="50602">
                  <c:v>7.2513899999999997E-7</c:v>
                </c:pt>
                <c:pt idx="50603">
                  <c:v>7.2511319999999997E-7</c:v>
                </c:pt>
                <c:pt idx="50604">
                  <c:v>7.2510939999999995E-7</c:v>
                </c:pt>
                <c:pt idx="50605">
                  <c:v>7.2511190000000002E-7</c:v>
                </c:pt>
                <c:pt idx="50606">
                  <c:v>7.2508680000000003E-7</c:v>
                </c:pt>
                <c:pt idx="50607">
                  <c:v>7.2508070000000003E-7</c:v>
                </c:pt>
                <c:pt idx="50608">
                  <c:v>7.250844E-7</c:v>
                </c:pt>
                <c:pt idx="50609">
                  <c:v>7.2506319999999997E-7</c:v>
                </c:pt>
                <c:pt idx="50610">
                  <c:v>7.2505700000000003E-7</c:v>
                </c:pt>
                <c:pt idx="50611">
                  <c:v>7.2505969999999998E-7</c:v>
                </c:pt>
                <c:pt idx="50612">
                  <c:v>7.2505589999999996E-7</c:v>
                </c:pt>
                <c:pt idx="50613">
                  <c:v>7.2503549999999997E-7</c:v>
                </c:pt>
                <c:pt idx="50614">
                  <c:v>7.2503359999999996E-7</c:v>
                </c:pt>
                <c:pt idx="50615">
                  <c:v>7.2502790000000003E-7</c:v>
                </c:pt>
                <c:pt idx="50616">
                  <c:v>7.250074E-7</c:v>
                </c:pt>
                <c:pt idx="50617">
                  <c:v>7.2500160000000003E-7</c:v>
                </c:pt>
                <c:pt idx="50618">
                  <c:v>7.2499609999999998E-7</c:v>
                </c:pt>
                <c:pt idx="50619">
                  <c:v>7.249884E-7</c:v>
                </c:pt>
                <c:pt idx="50620">
                  <c:v>7.2497090000000005E-7</c:v>
                </c:pt>
                <c:pt idx="50621">
                  <c:v>7.2496590000000002E-7</c:v>
                </c:pt>
                <c:pt idx="50622">
                  <c:v>7.2495580000000001E-7</c:v>
                </c:pt>
                <c:pt idx="50623">
                  <c:v>7.2493459999999998E-7</c:v>
                </c:pt>
                <c:pt idx="50624">
                  <c:v>7.2493269999999997E-7</c:v>
                </c:pt>
                <c:pt idx="50625">
                  <c:v>7.2492390000000002E-7</c:v>
                </c:pt>
                <c:pt idx="50626">
                  <c:v>7.2492020000000005E-7</c:v>
                </c:pt>
                <c:pt idx="50627">
                  <c:v>7.2490599999999999E-7</c:v>
                </c:pt>
                <c:pt idx="50628">
                  <c:v>7.2489869999999998E-7</c:v>
                </c:pt>
                <c:pt idx="50629">
                  <c:v>7.2489449999999999E-7</c:v>
                </c:pt>
                <c:pt idx="50630">
                  <c:v>7.2488070000000001E-7</c:v>
                </c:pt>
                <c:pt idx="50631">
                  <c:v>7.2487379999999997E-7</c:v>
                </c:pt>
                <c:pt idx="50632">
                  <c:v>7.2486959999999998E-7</c:v>
                </c:pt>
                <c:pt idx="50633">
                  <c:v>7.248748E-7</c:v>
                </c:pt>
                <c:pt idx="50634">
                  <c:v>7.2485230000000001E-7</c:v>
                </c:pt>
                <c:pt idx="50635">
                  <c:v>7.2484810000000003E-7</c:v>
                </c:pt>
                <c:pt idx="50636">
                  <c:v>7.2484950000000002E-7</c:v>
                </c:pt>
                <c:pt idx="50637">
                  <c:v>7.2482770000000003E-7</c:v>
                </c:pt>
                <c:pt idx="50638">
                  <c:v>7.2482230000000003E-7</c:v>
                </c:pt>
                <c:pt idx="50639">
                  <c:v>7.2482189999999996E-7</c:v>
                </c:pt>
                <c:pt idx="50640">
                  <c:v>7.2481909999999997E-7</c:v>
                </c:pt>
                <c:pt idx="50641">
                  <c:v>7.2479889999999996E-7</c:v>
                </c:pt>
                <c:pt idx="50642">
                  <c:v>7.2479720000000004E-7</c:v>
                </c:pt>
                <c:pt idx="50643">
                  <c:v>7.2479609999999997E-7</c:v>
                </c:pt>
                <c:pt idx="50644">
                  <c:v>7.2477700000000003E-7</c:v>
                </c:pt>
                <c:pt idx="50645">
                  <c:v>7.2477309999999997E-7</c:v>
                </c:pt>
                <c:pt idx="50646">
                  <c:v>7.2477280000000004E-7</c:v>
                </c:pt>
                <c:pt idx="50647">
                  <c:v>7.247673E-7</c:v>
                </c:pt>
                <c:pt idx="50648">
                  <c:v>7.2475009999999997E-7</c:v>
                </c:pt>
                <c:pt idx="50649">
                  <c:v>7.2474930000000003E-7</c:v>
                </c:pt>
                <c:pt idx="50650">
                  <c:v>7.2473979999999998E-7</c:v>
                </c:pt>
                <c:pt idx="50651">
                  <c:v>7.2471950000000003E-7</c:v>
                </c:pt>
                <c:pt idx="50652">
                  <c:v>7.2471950000000003E-7</c:v>
                </c:pt>
                <c:pt idx="50653">
                  <c:v>7.2471080000000003E-7</c:v>
                </c:pt>
                <c:pt idx="50654">
                  <c:v>7.2470730000000003E-7</c:v>
                </c:pt>
                <c:pt idx="50655">
                  <c:v>7.2469440000000004E-7</c:v>
                </c:pt>
                <c:pt idx="50656">
                  <c:v>7.246868E-7</c:v>
                </c:pt>
                <c:pt idx="50657">
                  <c:v>7.2468369999999998E-7</c:v>
                </c:pt>
                <c:pt idx="50658">
                  <c:v>7.246692E-7</c:v>
                </c:pt>
                <c:pt idx="50659">
                  <c:v>7.2466259999999999E-7</c:v>
                </c:pt>
                <c:pt idx="50660">
                  <c:v>7.2466060000000004E-7</c:v>
                </c:pt>
                <c:pt idx="50661">
                  <c:v>7.2466369999999995E-7</c:v>
                </c:pt>
                <c:pt idx="50662">
                  <c:v>7.2464340000000001E-7</c:v>
                </c:pt>
                <c:pt idx="50663">
                  <c:v>7.2464069999999995E-7</c:v>
                </c:pt>
                <c:pt idx="50664">
                  <c:v>7.2464169999999998E-7</c:v>
                </c:pt>
                <c:pt idx="50665">
                  <c:v>7.2463990000000002E-7</c:v>
                </c:pt>
                <c:pt idx="50666">
                  <c:v>7.2461970000000001E-7</c:v>
                </c:pt>
                <c:pt idx="50667">
                  <c:v>7.2461939999999998E-7</c:v>
                </c:pt>
                <c:pt idx="50668">
                  <c:v>7.2461880000000003E-7</c:v>
                </c:pt>
                <c:pt idx="50669">
                  <c:v>7.2461279999999997E-7</c:v>
                </c:pt>
                <c:pt idx="50670">
                  <c:v>7.2460039999999999E-7</c:v>
                </c:pt>
                <c:pt idx="50671">
                  <c:v>7.2459890000000005E-7</c:v>
                </c:pt>
                <c:pt idx="50672">
                  <c:v>7.245894E-7</c:v>
                </c:pt>
                <c:pt idx="50673">
                  <c:v>7.2458760000000003E-7</c:v>
                </c:pt>
                <c:pt idx="50674">
                  <c:v>7.2457730000000005E-7</c:v>
                </c:pt>
                <c:pt idx="50675">
                  <c:v>7.2456609999999997E-7</c:v>
                </c:pt>
                <c:pt idx="50676">
                  <c:v>7.2456130000000003E-7</c:v>
                </c:pt>
                <c:pt idx="50677">
                  <c:v>7.2456309999999999E-7</c:v>
                </c:pt>
                <c:pt idx="50678">
                  <c:v>7.2455409999999996E-7</c:v>
                </c:pt>
                <c:pt idx="50679">
                  <c:v>7.2453609999999999E-7</c:v>
                </c:pt>
                <c:pt idx="50680">
                  <c:v>7.2453410000000004E-7</c:v>
                </c:pt>
                <c:pt idx="50681">
                  <c:v>7.2452339999999998E-7</c:v>
                </c:pt>
                <c:pt idx="50682">
                  <c:v>7.2451729999999998E-7</c:v>
                </c:pt>
                <c:pt idx="50683">
                  <c:v>7.2450459999999997E-7</c:v>
                </c:pt>
                <c:pt idx="50684">
                  <c:v>7.2449709999999997E-7</c:v>
                </c:pt>
                <c:pt idx="50685">
                  <c:v>7.2449250000000001E-7</c:v>
                </c:pt>
                <c:pt idx="50686">
                  <c:v>7.2449630000000003E-7</c:v>
                </c:pt>
                <c:pt idx="50687">
                  <c:v>7.2447789999999999E-7</c:v>
                </c:pt>
                <c:pt idx="50688">
                  <c:v>7.2447400000000003E-7</c:v>
                </c:pt>
                <c:pt idx="50689">
                  <c:v>7.2447960000000002E-7</c:v>
                </c:pt>
                <c:pt idx="50690">
                  <c:v>7.2448100000000001E-7</c:v>
                </c:pt>
                <c:pt idx="50691">
                  <c:v>7.2445839999999998E-7</c:v>
                </c:pt>
                <c:pt idx="50692">
                  <c:v>7.2446309999999999E-7</c:v>
                </c:pt>
                <c:pt idx="50693">
                  <c:v>7.2446379999999998E-7</c:v>
                </c:pt>
                <c:pt idx="50694">
                  <c:v>7.2445719999999997E-7</c:v>
                </c:pt>
                <c:pt idx="50695">
                  <c:v>7.244446E-7</c:v>
                </c:pt>
                <c:pt idx="50696">
                  <c:v>7.2444429999999997E-7</c:v>
                </c:pt>
                <c:pt idx="50697">
                  <c:v>7.244352E-7</c:v>
                </c:pt>
                <c:pt idx="50698">
                  <c:v>7.2443570000000001E-7</c:v>
                </c:pt>
                <c:pt idx="50699">
                  <c:v>7.2442330000000003E-7</c:v>
                </c:pt>
                <c:pt idx="50700">
                  <c:v>7.2441309999999998E-7</c:v>
                </c:pt>
                <c:pt idx="50701">
                  <c:v>7.2440999999999996E-7</c:v>
                </c:pt>
                <c:pt idx="50702">
                  <c:v>7.2441259999999997E-7</c:v>
                </c:pt>
                <c:pt idx="50703">
                  <c:v>7.2439199999999999E-7</c:v>
                </c:pt>
                <c:pt idx="50704">
                  <c:v>7.2438629999999996E-7</c:v>
                </c:pt>
                <c:pt idx="50705">
                  <c:v>7.2438970000000001E-7</c:v>
                </c:pt>
                <c:pt idx="50706">
                  <c:v>7.2438600000000004E-7</c:v>
                </c:pt>
                <c:pt idx="50707">
                  <c:v>7.2436630000000005E-7</c:v>
                </c:pt>
                <c:pt idx="50708">
                  <c:v>7.243709E-7</c:v>
                </c:pt>
                <c:pt idx="50709">
                  <c:v>7.2436810000000001E-7</c:v>
                </c:pt>
                <c:pt idx="50710">
                  <c:v>7.2436519999999997E-7</c:v>
                </c:pt>
                <c:pt idx="50711">
                  <c:v>7.243554E-7</c:v>
                </c:pt>
                <c:pt idx="50712">
                  <c:v>7.2435410000000005E-7</c:v>
                </c:pt>
                <c:pt idx="50713">
                  <c:v>7.2434919999999995E-7</c:v>
                </c:pt>
                <c:pt idx="50714">
                  <c:v>7.2435710000000002E-7</c:v>
                </c:pt>
                <c:pt idx="50715">
                  <c:v>7.2434110000000001E-7</c:v>
                </c:pt>
                <c:pt idx="50716">
                  <c:v>7.2433360000000001E-7</c:v>
                </c:pt>
                <c:pt idx="50717">
                  <c:v>7.2433939999999998E-7</c:v>
                </c:pt>
                <c:pt idx="50718">
                  <c:v>7.2434110000000001E-7</c:v>
                </c:pt>
                <c:pt idx="50719">
                  <c:v>7.2431820000000005E-7</c:v>
                </c:pt>
                <c:pt idx="50720">
                  <c:v>7.2432059999999997E-7</c:v>
                </c:pt>
                <c:pt idx="50721">
                  <c:v>7.2432070000000001E-7</c:v>
                </c:pt>
                <c:pt idx="50722">
                  <c:v>7.2431300000000004E-7</c:v>
                </c:pt>
                <c:pt idx="50723">
                  <c:v>7.2431569999999998E-7</c:v>
                </c:pt>
                <c:pt idx="50724">
                  <c:v>7.2430699999999998E-7</c:v>
                </c:pt>
                <c:pt idx="50725">
                  <c:v>7.2429700000000002E-7</c:v>
                </c:pt>
                <c:pt idx="50726">
                  <c:v>7.2429129999999999E-7</c:v>
                </c:pt>
                <c:pt idx="50727">
                  <c:v>7.2429420000000002E-7</c:v>
                </c:pt>
                <c:pt idx="50728">
                  <c:v>7.2428830000000001E-7</c:v>
                </c:pt>
                <c:pt idx="50729">
                  <c:v>7.2427120000000002E-7</c:v>
                </c:pt>
                <c:pt idx="50730">
                  <c:v>7.2427120000000002E-7</c:v>
                </c:pt>
                <c:pt idx="50731">
                  <c:v>7.2426239999999997E-7</c:v>
                </c:pt>
                <c:pt idx="50732">
                  <c:v>7.2425249999999995E-7</c:v>
                </c:pt>
                <c:pt idx="50733">
                  <c:v>7.2425710000000002E-7</c:v>
                </c:pt>
                <c:pt idx="50734">
                  <c:v>7.242404E-7</c:v>
                </c:pt>
                <c:pt idx="50735">
                  <c:v>7.2423119999999998E-7</c:v>
                </c:pt>
                <c:pt idx="50736">
                  <c:v>7.2423709999999999E-7</c:v>
                </c:pt>
                <c:pt idx="50737">
                  <c:v>7.2423840000000005E-7</c:v>
                </c:pt>
                <c:pt idx="50738">
                  <c:v>7.2423390000000003E-7</c:v>
                </c:pt>
                <c:pt idx="50739">
                  <c:v>7.2422690000000005E-7</c:v>
                </c:pt>
                <c:pt idx="50740">
                  <c:v>7.2423040000000004E-7</c:v>
                </c:pt>
                <c:pt idx="50741">
                  <c:v>7.2422509999999998E-7</c:v>
                </c:pt>
                <c:pt idx="50742">
                  <c:v>7.2423629999999995E-7</c:v>
                </c:pt>
                <c:pt idx="50743">
                  <c:v>7.2424269999999998E-7</c:v>
                </c:pt>
                <c:pt idx="50744">
                  <c:v>7.2422150000000005E-7</c:v>
                </c:pt>
                <c:pt idx="50745">
                  <c:v>7.2422610000000001E-7</c:v>
                </c:pt>
                <c:pt idx="50746">
                  <c:v>7.2422949999999995E-7</c:v>
                </c:pt>
                <c:pt idx="50747">
                  <c:v>7.2422430000000004E-7</c:v>
                </c:pt>
                <c:pt idx="50748">
                  <c:v>7.2422409999999995E-7</c:v>
                </c:pt>
                <c:pt idx="50749">
                  <c:v>7.2421519999999996E-7</c:v>
                </c:pt>
                <c:pt idx="50750">
                  <c:v>7.24208E-7</c:v>
                </c:pt>
                <c:pt idx="50751">
                  <c:v>7.241998E-7</c:v>
                </c:pt>
                <c:pt idx="50752">
                  <c:v>7.2420290000000002E-7</c:v>
                </c:pt>
                <c:pt idx="50753">
                  <c:v>7.2419709999999995E-7</c:v>
                </c:pt>
                <c:pt idx="50754">
                  <c:v>7.2417809999999995E-7</c:v>
                </c:pt>
                <c:pt idx="50755">
                  <c:v>7.2417940000000001E-7</c:v>
                </c:pt>
                <c:pt idx="50756">
                  <c:v>7.2417339999999995E-7</c:v>
                </c:pt>
                <c:pt idx="50757">
                  <c:v>7.2416409999999999E-7</c:v>
                </c:pt>
                <c:pt idx="50758">
                  <c:v>7.2416940000000005E-7</c:v>
                </c:pt>
                <c:pt idx="50759">
                  <c:v>7.2415649999999995E-7</c:v>
                </c:pt>
                <c:pt idx="50760">
                  <c:v>7.2414569999999995E-7</c:v>
                </c:pt>
                <c:pt idx="50761">
                  <c:v>7.2415200000000004E-7</c:v>
                </c:pt>
                <c:pt idx="50762">
                  <c:v>7.2415550000000003E-7</c:v>
                </c:pt>
                <c:pt idx="50763">
                  <c:v>7.2414929999999998E-7</c:v>
                </c:pt>
                <c:pt idx="50764">
                  <c:v>7.2414260000000003E-7</c:v>
                </c:pt>
                <c:pt idx="50765">
                  <c:v>7.2414710000000005E-7</c:v>
                </c:pt>
                <c:pt idx="50766">
                  <c:v>7.2414129999999998E-7</c:v>
                </c:pt>
                <c:pt idx="50767">
                  <c:v>7.2415060000000004E-7</c:v>
                </c:pt>
                <c:pt idx="50768">
                  <c:v>7.2415970000000002E-7</c:v>
                </c:pt>
                <c:pt idx="50769">
                  <c:v>7.2413969999999999E-7</c:v>
                </c:pt>
                <c:pt idx="50770">
                  <c:v>7.2414240000000005E-7</c:v>
                </c:pt>
                <c:pt idx="50771">
                  <c:v>7.2414929999999998E-7</c:v>
                </c:pt>
                <c:pt idx="50772">
                  <c:v>7.2414700000000001E-7</c:v>
                </c:pt>
                <c:pt idx="50773">
                  <c:v>7.2414809999999997E-7</c:v>
                </c:pt>
                <c:pt idx="50774">
                  <c:v>7.2414389999999998E-7</c:v>
                </c:pt>
                <c:pt idx="50775">
                  <c:v>7.2414100000000005E-7</c:v>
                </c:pt>
                <c:pt idx="50776">
                  <c:v>7.2413749999999996E-7</c:v>
                </c:pt>
                <c:pt idx="50777">
                  <c:v>7.24143E-7</c:v>
                </c:pt>
                <c:pt idx="50778">
                  <c:v>7.2414170000000005E-7</c:v>
                </c:pt>
                <c:pt idx="50779">
                  <c:v>7.2412640000000003E-7</c:v>
                </c:pt>
                <c:pt idx="50780">
                  <c:v>7.2412780000000003E-7</c:v>
                </c:pt>
                <c:pt idx="50781">
                  <c:v>7.2412489999999999E-7</c:v>
                </c:pt>
                <c:pt idx="50782">
                  <c:v>7.2411490000000003E-7</c:v>
                </c:pt>
                <c:pt idx="50783">
                  <c:v>7.2411510000000001E-7</c:v>
                </c:pt>
                <c:pt idx="50784">
                  <c:v>7.2411420000000003E-7</c:v>
                </c:pt>
                <c:pt idx="50785">
                  <c:v>7.2409330000000003E-7</c:v>
                </c:pt>
                <c:pt idx="50786">
                  <c:v>7.2409269999999997E-7</c:v>
                </c:pt>
                <c:pt idx="50787">
                  <c:v>7.2409260000000003E-7</c:v>
                </c:pt>
                <c:pt idx="50788">
                  <c:v>7.2408040000000003E-7</c:v>
                </c:pt>
                <c:pt idx="50789">
                  <c:v>7.2408510000000003E-7</c:v>
                </c:pt>
                <c:pt idx="50790">
                  <c:v>7.2409269999999997E-7</c:v>
                </c:pt>
                <c:pt idx="50791">
                  <c:v>7.2407249999999996E-7</c:v>
                </c:pt>
                <c:pt idx="50792">
                  <c:v>7.2407699999999998E-7</c:v>
                </c:pt>
                <c:pt idx="50793">
                  <c:v>7.2408560000000005E-7</c:v>
                </c:pt>
                <c:pt idx="50794">
                  <c:v>7.2408440000000004E-7</c:v>
                </c:pt>
                <c:pt idx="50795">
                  <c:v>7.2409170000000005E-7</c:v>
                </c:pt>
                <c:pt idx="50796">
                  <c:v>7.2410399999999998E-7</c:v>
                </c:pt>
                <c:pt idx="50797">
                  <c:v>7.2408849999999998E-7</c:v>
                </c:pt>
                <c:pt idx="50798">
                  <c:v>7.2409039999999999E-7</c:v>
                </c:pt>
                <c:pt idx="50799">
                  <c:v>7.2409730000000003E-7</c:v>
                </c:pt>
                <c:pt idx="50800">
                  <c:v>7.240991E-7</c:v>
                </c:pt>
                <c:pt idx="50801">
                  <c:v>7.2409929999999998E-7</c:v>
                </c:pt>
                <c:pt idx="50802">
                  <c:v>7.2410600000000004E-7</c:v>
                </c:pt>
                <c:pt idx="50803">
                  <c:v>7.24097E-7</c:v>
                </c:pt>
                <c:pt idx="50804">
                  <c:v>7.2408960000000005E-7</c:v>
                </c:pt>
                <c:pt idx="50805">
                  <c:v>7.2409059999999997E-7</c:v>
                </c:pt>
                <c:pt idx="50806">
                  <c:v>7.2409470000000002E-7</c:v>
                </c:pt>
                <c:pt idx="50807">
                  <c:v>7.2408679999999995E-7</c:v>
                </c:pt>
                <c:pt idx="50808">
                  <c:v>7.2407909999999997E-7</c:v>
                </c:pt>
                <c:pt idx="50809">
                  <c:v>7.2408239999999998E-7</c:v>
                </c:pt>
                <c:pt idx="50810">
                  <c:v>7.2407159999999998E-7</c:v>
                </c:pt>
                <c:pt idx="50811">
                  <c:v>7.2407629999999998E-7</c:v>
                </c:pt>
                <c:pt idx="50812">
                  <c:v>7.2408279999999995E-7</c:v>
                </c:pt>
                <c:pt idx="50813">
                  <c:v>7.2406289999999997E-7</c:v>
                </c:pt>
                <c:pt idx="50814">
                  <c:v>7.2406639999999996E-7</c:v>
                </c:pt>
                <c:pt idx="50815">
                  <c:v>7.2407139999999999E-7</c:v>
                </c:pt>
                <c:pt idx="50816">
                  <c:v>7.2406899999999997E-7</c:v>
                </c:pt>
                <c:pt idx="50817">
                  <c:v>7.2407430000000003E-7</c:v>
                </c:pt>
                <c:pt idx="50818">
                  <c:v>7.2408239999999998E-7</c:v>
                </c:pt>
                <c:pt idx="50819">
                  <c:v>7.2406689999999998E-7</c:v>
                </c:pt>
                <c:pt idx="50820">
                  <c:v>7.2406720000000001E-7</c:v>
                </c:pt>
                <c:pt idx="50821">
                  <c:v>7.2407089999999998E-7</c:v>
                </c:pt>
                <c:pt idx="50822">
                  <c:v>7.2407129999999995E-7</c:v>
                </c:pt>
                <c:pt idx="50823">
                  <c:v>7.2407150000000004E-7</c:v>
                </c:pt>
                <c:pt idx="50824">
                  <c:v>7.2407629999999998E-7</c:v>
                </c:pt>
                <c:pt idx="50825">
                  <c:v>7.2408169999999998E-7</c:v>
                </c:pt>
                <c:pt idx="50826">
                  <c:v>7.2406619999999998E-7</c:v>
                </c:pt>
                <c:pt idx="50827">
                  <c:v>7.2406689999999998E-7</c:v>
                </c:pt>
                <c:pt idx="50828">
                  <c:v>7.2407010000000004E-7</c:v>
                </c:pt>
                <c:pt idx="50829">
                  <c:v>7.2406420000000003E-7</c:v>
                </c:pt>
                <c:pt idx="50830">
                  <c:v>7.2406919999999995E-7</c:v>
                </c:pt>
                <c:pt idx="50831">
                  <c:v>7.2407620000000004E-7</c:v>
                </c:pt>
                <c:pt idx="50832">
                  <c:v>7.2405909999999995E-7</c:v>
                </c:pt>
                <c:pt idx="50833">
                  <c:v>7.2406400000000004E-7</c:v>
                </c:pt>
                <c:pt idx="50834">
                  <c:v>7.2406840000000002E-7</c:v>
                </c:pt>
                <c:pt idx="50835">
                  <c:v>7.2406510000000001E-7</c:v>
                </c:pt>
                <c:pt idx="50836">
                  <c:v>7.2407599999999995E-7</c:v>
                </c:pt>
                <c:pt idx="50837">
                  <c:v>7.2408580000000003E-7</c:v>
                </c:pt>
                <c:pt idx="50838">
                  <c:v>7.2407109999999996E-7</c:v>
                </c:pt>
                <c:pt idx="50839">
                  <c:v>7.2407419999999999E-7</c:v>
                </c:pt>
                <c:pt idx="50840">
                  <c:v>7.2407889999999999E-7</c:v>
                </c:pt>
                <c:pt idx="50841">
                  <c:v>7.2407909999999997E-7</c:v>
                </c:pt>
                <c:pt idx="50842">
                  <c:v>7.2408250000000003E-7</c:v>
                </c:pt>
                <c:pt idx="50843">
                  <c:v>7.2408880000000001E-7</c:v>
                </c:pt>
                <c:pt idx="50844">
                  <c:v>7.2409269999999997E-7</c:v>
                </c:pt>
                <c:pt idx="50845">
                  <c:v>7.2408090000000004E-7</c:v>
                </c:pt>
                <c:pt idx="50846">
                  <c:v>7.2408130000000001E-7</c:v>
                </c:pt>
                <c:pt idx="50847">
                  <c:v>7.240822E-7</c:v>
                </c:pt>
                <c:pt idx="50848">
                  <c:v>7.2407900000000003E-7</c:v>
                </c:pt>
                <c:pt idx="50849">
                  <c:v>7.2408250000000003E-7</c:v>
                </c:pt>
                <c:pt idx="50850">
                  <c:v>7.2408650000000003E-7</c:v>
                </c:pt>
                <c:pt idx="50851">
                  <c:v>7.2408490000000005E-7</c:v>
                </c:pt>
                <c:pt idx="50852">
                  <c:v>7.2407959999999999E-7</c:v>
                </c:pt>
                <c:pt idx="50853">
                  <c:v>7.2407819999999999E-7</c:v>
                </c:pt>
                <c:pt idx="50854">
                  <c:v>7.24074E-7</c:v>
                </c:pt>
                <c:pt idx="50855">
                  <c:v>7.2407900000000003E-7</c:v>
                </c:pt>
                <c:pt idx="50856">
                  <c:v>7.2408119999999997E-7</c:v>
                </c:pt>
                <c:pt idx="50857">
                  <c:v>7.2408300000000004E-7</c:v>
                </c:pt>
                <c:pt idx="50858">
                  <c:v>7.240916E-7</c:v>
                </c:pt>
                <c:pt idx="50859">
                  <c:v>7.2408309999999998E-7</c:v>
                </c:pt>
                <c:pt idx="50860">
                  <c:v>7.2408289999999999E-7</c:v>
                </c:pt>
                <c:pt idx="50861">
                  <c:v>7.2408740000000001E-7</c:v>
                </c:pt>
                <c:pt idx="50862">
                  <c:v>7.2409249999999998E-7</c:v>
                </c:pt>
                <c:pt idx="50863">
                  <c:v>7.2409800000000003E-7</c:v>
                </c:pt>
                <c:pt idx="50864">
                  <c:v>7.241045E-7</c:v>
                </c:pt>
                <c:pt idx="50865">
                  <c:v>7.2409669999999997E-7</c:v>
                </c:pt>
                <c:pt idx="50866">
                  <c:v>7.2410200000000003E-7</c:v>
                </c:pt>
                <c:pt idx="50867">
                  <c:v>7.2410530000000004E-7</c:v>
                </c:pt>
                <c:pt idx="50868">
                  <c:v>7.2411199999999999E-7</c:v>
                </c:pt>
                <c:pt idx="50869">
                  <c:v>7.2411919999999996E-7</c:v>
                </c:pt>
                <c:pt idx="50870">
                  <c:v>7.2412279999999999E-7</c:v>
                </c:pt>
                <c:pt idx="50871">
                  <c:v>7.2412929999999996E-7</c:v>
                </c:pt>
                <c:pt idx="50872">
                  <c:v>7.2412050000000002E-7</c:v>
                </c:pt>
                <c:pt idx="50873">
                  <c:v>7.2411739999999999E-7</c:v>
                </c:pt>
                <c:pt idx="50874">
                  <c:v>7.2411960000000003E-7</c:v>
                </c:pt>
                <c:pt idx="50875">
                  <c:v>7.2411639999999997E-7</c:v>
                </c:pt>
                <c:pt idx="50876">
                  <c:v>7.241167E-7</c:v>
                </c:pt>
                <c:pt idx="50877">
                  <c:v>7.2412199999999995E-7</c:v>
                </c:pt>
                <c:pt idx="50878">
                  <c:v>7.2411940000000005E-7</c:v>
                </c:pt>
                <c:pt idx="50879">
                  <c:v>7.241221E-7</c:v>
                </c:pt>
                <c:pt idx="50880">
                  <c:v>7.2412509999999997E-7</c:v>
                </c:pt>
                <c:pt idx="50881">
                  <c:v>7.241221E-7</c:v>
                </c:pt>
                <c:pt idx="50882">
                  <c:v>7.2412269999999995E-7</c:v>
                </c:pt>
                <c:pt idx="50883">
                  <c:v>7.2412380000000002E-7</c:v>
                </c:pt>
                <c:pt idx="50884">
                  <c:v>7.241221E-7</c:v>
                </c:pt>
                <c:pt idx="50885">
                  <c:v>7.2412339999999995E-7</c:v>
                </c:pt>
                <c:pt idx="50886">
                  <c:v>7.2412509999999997E-7</c:v>
                </c:pt>
                <c:pt idx="50887">
                  <c:v>7.2412669999999995E-7</c:v>
                </c:pt>
                <c:pt idx="50888">
                  <c:v>7.2413060000000002E-7</c:v>
                </c:pt>
                <c:pt idx="50889">
                  <c:v>7.2413469999999996E-7</c:v>
                </c:pt>
                <c:pt idx="50890">
                  <c:v>7.2413880000000001E-7</c:v>
                </c:pt>
                <c:pt idx="50891">
                  <c:v>7.241444E-7</c:v>
                </c:pt>
                <c:pt idx="50892">
                  <c:v>7.241498E-7</c:v>
                </c:pt>
                <c:pt idx="50893">
                  <c:v>7.2415670000000004E-7</c:v>
                </c:pt>
                <c:pt idx="50894">
                  <c:v>7.2416020000000003E-7</c:v>
                </c:pt>
                <c:pt idx="50895">
                  <c:v>7.2416499999999997E-7</c:v>
                </c:pt>
                <c:pt idx="50896">
                  <c:v>7.2417319999999997E-7</c:v>
                </c:pt>
                <c:pt idx="50897">
                  <c:v>7.2417290000000004E-7</c:v>
                </c:pt>
                <c:pt idx="50898">
                  <c:v>7.2417940000000001E-7</c:v>
                </c:pt>
                <c:pt idx="50899">
                  <c:v>7.2418550000000001E-7</c:v>
                </c:pt>
                <c:pt idx="50900">
                  <c:v>7.2418150000000001E-7</c:v>
                </c:pt>
                <c:pt idx="50901">
                  <c:v>7.2418639999999999E-7</c:v>
                </c:pt>
                <c:pt idx="50902">
                  <c:v>7.2418930000000003E-7</c:v>
                </c:pt>
                <c:pt idx="50903">
                  <c:v>7.24185E-7</c:v>
                </c:pt>
                <c:pt idx="50904">
                  <c:v>7.2418709999999999E-7</c:v>
                </c:pt>
                <c:pt idx="50905">
                  <c:v>7.2418849999999999E-7</c:v>
                </c:pt>
                <c:pt idx="50906">
                  <c:v>7.2418519999999998E-7</c:v>
                </c:pt>
                <c:pt idx="50907">
                  <c:v>7.2418580000000004E-7</c:v>
                </c:pt>
                <c:pt idx="50908">
                  <c:v>7.2418799999999997E-7</c:v>
                </c:pt>
                <c:pt idx="50909">
                  <c:v>7.2418700000000005E-7</c:v>
                </c:pt>
                <c:pt idx="50910">
                  <c:v>7.2418959999999995E-7</c:v>
                </c:pt>
                <c:pt idx="50911">
                  <c:v>7.2419569999999995E-7</c:v>
                </c:pt>
                <c:pt idx="50912">
                  <c:v>7.2419969999999996E-7</c:v>
                </c:pt>
                <c:pt idx="50913">
                  <c:v>7.242019E-7</c:v>
                </c:pt>
                <c:pt idx="50914">
                  <c:v>7.2420909999999996E-7</c:v>
                </c:pt>
                <c:pt idx="50915">
                  <c:v>7.242134E-7</c:v>
                </c:pt>
                <c:pt idx="50916">
                  <c:v>7.2421230000000003E-7</c:v>
                </c:pt>
                <c:pt idx="50917">
                  <c:v>7.2421899999999998E-7</c:v>
                </c:pt>
                <c:pt idx="50918">
                  <c:v>7.2422570000000004E-7</c:v>
                </c:pt>
                <c:pt idx="50919">
                  <c:v>7.2422439999999998E-7</c:v>
                </c:pt>
                <c:pt idx="50920">
                  <c:v>7.2423300000000005E-7</c:v>
                </c:pt>
                <c:pt idx="50921">
                  <c:v>7.2424099999999995E-7</c:v>
                </c:pt>
                <c:pt idx="50922">
                  <c:v>7.2424059999999998E-7</c:v>
                </c:pt>
                <c:pt idx="50923">
                  <c:v>7.2424940000000004E-7</c:v>
                </c:pt>
                <c:pt idx="50924">
                  <c:v>7.2425579999999996E-7</c:v>
                </c:pt>
                <c:pt idx="50925">
                  <c:v>7.2425559999999998E-7</c:v>
                </c:pt>
                <c:pt idx="50926">
                  <c:v>7.2426160000000004E-7</c:v>
                </c:pt>
                <c:pt idx="50927">
                  <c:v>7.2426670000000001E-7</c:v>
                </c:pt>
                <c:pt idx="50928">
                  <c:v>7.2426770000000003E-7</c:v>
                </c:pt>
                <c:pt idx="50929">
                  <c:v>7.2427009999999995E-7</c:v>
                </c:pt>
                <c:pt idx="50930">
                  <c:v>7.2427389999999997E-7</c:v>
                </c:pt>
                <c:pt idx="50931">
                  <c:v>7.2427660000000003E-7</c:v>
                </c:pt>
                <c:pt idx="50932">
                  <c:v>7.2427649999999998E-7</c:v>
                </c:pt>
                <c:pt idx="50933">
                  <c:v>7.2428110000000004E-7</c:v>
                </c:pt>
                <c:pt idx="50934">
                  <c:v>7.2428469999999997E-7</c:v>
                </c:pt>
                <c:pt idx="50935">
                  <c:v>7.2428250000000004E-7</c:v>
                </c:pt>
                <c:pt idx="50936">
                  <c:v>7.2428830000000001E-7</c:v>
                </c:pt>
                <c:pt idx="50937">
                  <c:v>7.2429309999999995E-7</c:v>
                </c:pt>
                <c:pt idx="50938">
                  <c:v>7.2429059999999999E-7</c:v>
                </c:pt>
                <c:pt idx="50939">
                  <c:v>7.242986E-7</c:v>
                </c:pt>
                <c:pt idx="50940">
                  <c:v>7.2430369999999997E-7</c:v>
                </c:pt>
                <c:pt idx="50941">
                  <c:v>7.2430310000000002E-7</c:v>
                </c:pt>
                <c:pt idx="50942">
                  <c:v>7.2431239999999998E-7</c:v>
                </c:pt>
                <c:pt idx="50943">
                  <c:v>7.2431910000000003E-7</c:v>
                </c:pt>
                <c:pt idx="50944">
                  <c:v>7.2432240000000004E-7</c:v>
                </c:pt>
                <c:pt idx="50945">
                  <c:v>7.2433150000000002E-7</c:v>
                </c:pt>
                <c:pt idx="50946">
                  <c:v>7.2433930000000004E-7</c:v>
                </c:pt>
                <c:pt idx="50947">
                  <c:v>7.243453E-7</c:v>
                </c:pt>
                <c:pt idx="50948">
                  <c:v>7.2435220000000004E-7</c:v>
                </c:pt>
                <c:pt idx="50949">
                  <c:v>7.2436029999999999E-7</c:v>
                </c:pt>
                <c:pt idx="50950">
                  <c:v>7.2436740000000001E-7</c:v>
                </c:pt>
                <c:pt idx="50951">
                  <c:v>7.243723E-7</c:v>
                </c:pt>
                <c:pt idx="50952">
                  <c:v>7.243791E-7</c:v>
                </c:pt>
                <c:pt idx="50953">
                  <c:v>7.2438710000000001E-7</c:v>
                </c:pt>
                <c:pt idx="50954">
                  <c:v>7.2438959999999997E-7</c:v>
                </c:pt>
                <c:pt idx="50955">
                  <c:v>7.2439569999999997E-7</c:v>
                </c:pt>
                <c:pt idx="50956">
                  <c:v>7.2440290000000004E-7</c:v>
                </c:pt>
                <c:pt idx="50957">
                  <c:v>7.2440249999999996E-7</c:v>
                </c:pt>
                <c:pt idx="50958">
                  <c:v>7.2440889999999999E-7</c:v>
                </c:pt>
                <c:pt idx="50959">
                  <c:v>7.2441480000000001E-7</c:v>
                </c:pt>
                <c:pt idx="50960">
                  <c:v>7.2441309999999998E-7</c:v>
                </c:pt>
                <c:pt idx="50961">
                  <c:v>7.2441939999999997E-7</c:v>
                </c:pt>
                <c:pt idx="50962">
                  <c:v>7.2442359999999995E-7</c:v>
                </c:pt>
                <c:pt idx="50963">
                  <c:v>7.2442350000000001E-7</c:v>
                </c:pt>
                <c:pt idx="50964">
                  <c:v>7.2443329999999999E-7</c:v>
                </c:pt>
                <c:pt idx="50965">
                  <c:v>7.2443799999999999E-7</c:v>
                </c:pt>
                <c:pt idx="50966">
                  <c:v>7.2444420000000004E-7</c:v>
                </c:pt>
                <c:pt idx="50967">
                  <c:v>7.2445170000000003E-7</c:v>
                </c:pt>
                <c:pt idx="50968">
                  <c:v>7.2445520000000002E-7</c:v>
                </c:pt>
                <c:pt idx="50969">
                  <c:v>7.2446270000000002E-7</c:v>
                </c:pt>
                <c:pt idx="50970">
                  <c:v>7.2446799999999997E-7</c:v>
                </c:pt>
                <c:pt idx="50971">
                  <c:v>7.2446950000000001E-7</c:v>
                </c:pt>
                <c:pt idx="50972">
                  <c:v>7.2447499999999995E-7</c:v>
                </c:pt>
                <c:pt idx="50973">
                  <c:v>7.2447680000000003E-7</c:v>
                </c:pt>
                <c:pt idx="50974">
                  <c:v>7.2447969999999996E-7</c:v>
                </c:pt>
                <c:pt idx="50975">
                  <c:v>7.2448780000000001E-7</c:v>
                </c:pt>
                <c:pt idx="50976">
                  <c:v>7.2449040000000002E-7</c:v>
                </c:pt>
                <c:pt idx="50977">
                  <c:v>7.2449619999999999E-7</c:v>
                </c:pt>
                <c:pt idx="50978">
                  <c:v>7.2450529999999996E-7</c:v>
                </c:pt>
                <c:pt idx="50979">
                  <c:v>7.2451049999999998E-7</c:v>
                </c:pt>
                <c:pt idx="50980">
                  <c:v>7.2451819999999996E-7</c:v>
                </c:pt>
                <c:pt idx="50981">
                  <c:v>7.245272E-7</c:v>
                </c:pt>
                <c:pt idx="50982">
                  <c:v>7.2453509999999996E-7</c:v>
                </c:pt>
                <c:pt idx="50983">
                  <c:v>7.2454440000000003E-7</c:v>
                </c:pt>
                <c:pt idx="50984">
                  <c:v>7.2455129999999996E-7</c:v>
                </c:pt>
                <c:pt idx="50985">
                  <c:v>7.2456150000000001E-7</c:v>
                </c:pt>
                <c:pt idx="50986">
                  <c:v>7.2457120000000005E-7</c:v>
                </c:pt>
                <c:pt idx="50987">
                  <c:v>7.2457520000000005E-7</c:v>
                </c:pt>
                <c:pt idx="50988">
                  <c:v>7.245873E-7</c:v>
                </c:pt>
                <c:pt idx="50989">
                  <c:v>7.2459630000000004E-7</c:v>
                </c:pt>
                <c:pt idx="50990">
                  <c:v>7.2459799999999996E-7</c:v>
                </c:pt>
                <c:pt idx="50991">
                  <c:v>7.2460940000000002E-7</c:v>
                </c:pt>
                <c:pt idx="50992">
                  <c:v>7.2461830000000001E-7</c:v>
                </c:pt>
                <c:pt idx="50993">
                  <c:v>7.2461889999999997E-7</c:v>
                </c:pt>
                <c:pt idx="50994">
                  <c:v>7.2462910000000002E-7</c:v>
                </c:pt>
                <c:pt idx="50995">
                  <c:v>7.2463629999999998E-7</c:v>
                </c:pt>
                <c:pt idx="50996">
                  <c:v>7.2463739999999995E-7</c:v>
                </c:pt>
                <c:pt idx="50997">
                  <c:v>7.2464639999999998E-7</c:v>
                </c:pt>
                <c:pt idx="50998">
                  <c:v>7.2465280000000001E-7</c:v>
                </c:pt>
                <c:pt idx="50999">
                  <c:v>7.2465490000000001E-7</c:v>
                </c:pt>
                <c:pt idx="51000">
                  <c:v>7.2466220000000002E-7</c:v>
                </c:pt>
                <c:pt idx="51001">
                  <c:v>7.2467099999999996E-7</c:v>
                </c:pt>
                <c:pt idx="51002">
                  <c:v>7.2467449999999996E-7</c:v>
                </c:pt>
                <c:pt idx="51003">
                  <c:v>7.2467919999999996E-7</c:v>
                </c:pt>
                <c:pt idx="51004">
                  <c:v>7.2469130000000002E-7</c:v>
                </c:pt>
                <c:pt idx="51005">
                  <c:v>7.246976E-7</c:v>
                </c:pt>
                <c:pt idx="51006">
                  <c:v>7.2470070000000002E-7</c:v>
                </c:pt>
                <c:pt idx="51007">
                  <c:v>7.2471719999999995E-7</c:v>
                </c:pt>
                <c:pt idx="51008">
                  <c:v>7.2472700000000003E-7</c:v>
                </c:pt>
                <c:pt idx="51009">
                  <c:v>7.2472960000000004E-7</c:v>
                </c:pt>
                <c:pt idx="51010">
                  <c:v>7.2474749999999996E-7</c:v>
                </c:pt>
                <c:pt idx="51011">
                  <c:v>7.2476080000000003E-7</c:v>
                </c:pt>
                <c:pt idx="51012">
                  <c:v>7.2476349999999998E-7</c:v>
                </c:pt>
                <c:pt idx="51013">
                  <c:v>7.2478009999999995E-7</c:v>
                </c:pt>
                <c:pt idx="51014">
                  <c:v>7.2479620000000001E-7</c:v>
                </c:pt>
                <c:pt idx="51015">
                  <c:v>7.2479810000000002E-7</c:v>
                </c:pt>
                <c:pt idx="51016">
                  <c:v>7.2481229999999997E-7</c:v>
                </c:pt>
                <c:pt idx="51017">
                  <c:v>7.248274E-7</c:v>
                </c:pt>
                <c:pt idx="51018">
                  <c:v>7.2482869999999996E-7</c:v>
                </c:pt>
                <c:pt idx="51019">
                  <c:v>7.2483879999999996E-7</c:v>
                </c:pt>
                <c:pt idx="51020">
                  <c:v>7.2485309999999995E-7</c:v>
                </c:pt>
                <c:pt idx="51021">
                  <c:v>7.2485560000000002E-7</c:v>
                </c:pt>
                <c:pt idx="51022">
                  <c:v>7.2486310000000002E-7</c:v>
                </c:pt>
                <c:pt idx="51023">
                  <c:v>7.248788E-7</c:v>
                </c:pt>
                <c:pt idx="51024">
                  <c:v>7.2487840000000004E-7</c:v>
                </c:pt>
                <c:pt idx="51025">
                  <c:v>7.2487869999999996E-7</c:v>
                </c:pt>
                <c:pt idx="51026">
                  <c:v>7.248917E-7</c:v>
                </c:pt>
                <c:pt idx="51027">
                  <c:v>7.2489469999999998E-7</c:v>
                </c:pt>
                <c:pt idx="51028">
                  <c:v>7.2489019999999996E-7</c:v>
                </c:pt>
                <c:pt idx="51029">
                  <c:v>7.2490449999999995E-7</c:v>
                </c:pt>
                <c:pt idx="51030">
                  <c:v>7.2491179999999996E-7</c:v>
                </c:pt>
                <c:pt idx="51031">
                  <c:v>7.2490680000000004E-7</c:v>
                </c:pt>
                <c:pt idx="51032">
                  <c:v>7.2492209999999995E-7</c:v>
                </c:pt>
                <c:pt idx="51033">
                  <c:v>7.2493459999999998E-7</c:v>
                </c:pt>
                <c:pt idx="51034">
                  <c:v>7.2493190000000003E-7</c:v>
                </c:pt>
                <c:pt idx="51035">
                  <c:v>7.2494749999999997E-7</c:v>
                </c:pt>
                <c:pt idx="51036">
                  <c:v>7.2496649999999997E-7</c:v>
                </c:pt>
                <c:pt idx="51037">
                  <c:v>7.2496819999999999E-7</c:v>
                </c:pt>
                <c:pt idx="51038">
                  <c:v>7.2498499999999995E-7</c:v>
                </c:pt>
                <c:pt idx="51039">
                  <c:v>7.2500960000000004E-7</c:v>
                </c:pt>
                <c:pt idx="51040">
                  <c:v>7.2501579999999997E-7</c:v>
                </c:pt>
                <c:pt idx="51041">
                  <c:v>7.2503249999999999E-7</c:v>
                </c:pt>
                <c:pt idx="51042">
                  <c:v>7.2505939999999995E-7</c:v>
                </c:pt>
                <c:pt idx="51043">
                  <c:v>7.250675E-7</c:v>
                </c:pt>
                <c:pt idx="51044">
                  <c:v>7.2507980000000005E-7</c:v>
                </c:pt>
                <c:pt idx="51045">
                  <c:v>7.2510460000000001E-7</c:v>
                </c:pt>
                <c:pt idx="51046">
                  <c:v>7.2511319999999997E-7</c:v>
                </c:pt>
                <c:pt idx="51047">
                  <c:v>7.2511730000000002E-7</c:v>
                </c:pt>
                <c:pt idx="51048">
                  <c:v>7.2513689999999997E-7</c:v>
                </c:pt>
                <c:pt idx="51049">
                  <c:v>7.2514640000000002E-7</c:v>
                </c:pt>
                <c:pt idx="51050">
                  <c:v>7.2514369999999997E-7</c:v>
                </c:pt>
                <c:pt idx="51051">
                  <c:v>7.2516009999999996E-7</c:v>
                </c:pt>
                <c:pt idx="51052">
                  <c:v>7.2517010000000002E-7</c:v>
                </c:pt>
                <c:pt idx="51053">
                  <c:v>7.2516430000000005E-7</c:v>
                </c:pt>
                <c:pt idx="51054">
                  <c:v>7.2517799999999998E-7</c:v>
                </c:pt>
                <c:pt idx="51055">
                  <c:v>7.2519120000000001E-7</c:v>
                </c:pt>
                <c:pt idx="51056">
                  <c:v>7.2518549999999998E-7</c:v>
                </c:pt>
                <c:pt idx="51057">
                  <c:v>7.2519739999999995E-7</c:v>
                </c:pt>
                <c:pt idx="51058">
                  <c:v>7.2521409999999996E-7</c:v>
                </c:pt>
                <c:pt idx="51059">
                  <c:v>7.2521070000000002E-7</c:v>
                </c:pt>
                <c:pt idx="51060">
                  <c:v>7.2522209999999997E-7</c:v>
                </c:pt>
                <c:pt idx="51061">
                  <c:v>7.2524529999999996E-7</c:v>
                </c:pt>
                <c:pt idx="51062">
                  <c:v>7.2524710000000003E-7</c:v>
                </c:pt>
                <c:pt idx="51063">
                  <c:v>7.2525950000000001E-7</c:v>
                </c:pt>
                <c:pt idx="51064">
                  <c:v>7.2528829999999998E-7</c:v>
                </c:pt>
                <c:pt idx="51065">
                  <c:v>7.2529780000000003E-7</c:v>
                </c:pt>
                <c:pt idx="51066">
                  <c:v>7.2531199999999998E-7</c:v>
                </c:pt>
                <c:pt idx="51067">
                  <c:v>7.2534150000000005E-7</c:v>
                </c:pt>
                <c:pt idx="51068">
                  <c:v>7.2535910000000005E-7</c:v>
                </c:pt>
                <c:pt idx="51069">
                  <c:v>7.2537139999999999E-7</c:v>
                </c:pt>
                <c:pt idx="51070">
                  <c:v>7.2539900000000005E-7</c:v>
                </c:pt>
                <c:pt idx="51071">
                  <c:v>7.254193E-7</c:v>
                </c:pt>
                <c:pt idx="51072">
                  <c:v>7.2542590000000001E-7</c:v>
                </c:pt>
                <c:pt idx="51073">
                  <c:v>7.2544839999999999E-7</c:v>
                </c:pt>
                <c:pt idx="51074">
                  <c:v>7.2546650000000001E-7</c:v>
                </c:pt>
                <c:pt idx="51075">
                  <c:v>7.254672E-7</c:v>
                </c:pt>
                <c:pt idx="51076">
                  <c:v>7.2548329999999996E-7</c:v>
                </c:pt>
                <c:pt idx="51077">
                  <c:v>7.2549999999999998E-7</c:v>
                </c:pt>
                <c:pt idx="51078">
                  <c:v>7.2549739999999997E-7</c:v>
                </c:pt>
                <c:pt idx="51079">
                  <c:v>7.2550760000000002E-7</c:v>
                </c:pt>
                <c:pt idx="51080">
                  <c:v>7.2552599999999995E-7</c:v>
                </c:pt>
                <c:pt idx="51081">
                  <c:v>7.2552059999999995E-7</c:v>
                </c:pt>
                <c:pt idx="51082">
                  <c:v>7.2552940000000001E-7</c:v>
                </c:pt>
                <c:pt idx="51083">
                  <c:v>7.2554829999999996E-7</c:v>
                </c:pt>
                <c:pt idx="51084">
                  <c:v>7.2554569999999995E-7</c:v>
                </c:pt>
                <c:pt idx="51085">
                  <c:v>7.255538E-7</c:v>
                </c:pt>
                <c:pt idx="51086">
                  <c:v>7.2557299999999998E-7</c:v>
                </c:pt>
                <c:pt idx="51087">
                  <c:v>7.2557699999999999E-7</c:v>
                </c:pt>
                <c:pt idx="51088">
                  <c:v>7.2558449999999998E-7</c:v>
                </c:pt>
                <c:pt idx="51089">
                  <c:v>7.2560570000000002E-7</c:v>
                </c:pt>
                <c:pt idx="51090">
                  <c:v>7.2561700000000003E-7</c:v>
                </c:pt>
                <c:pt idx="51091">
                  <c:v>7.2562739999999996E-7</c:v>
                </c:pt>
                <c:pt idx="51092">
                  <c:v>7.2565100000000002E-7</c:v>
                </c:pt>
                <c:pt idx="51093">
                  <c:v>7.2567260000000002E-7</c:v>
                </c:pt>
                <c:pt idx="51094">
                  <c:v>7.2568580000000005E-7</c:v>
                </c:pt>
                <c:pt idx="51095">
                  <c:v>7.2571320000000002E-7</c:v>
                </c:pt>
                <c:pt idx="51096">
                  <c:v>7.2574169999999996E-7</c:v>
                </c:pt>
                <c:pt idx="51097">
                  <c:v>7.2575649999999996E-7</c:v>
                </c:pt>
                <c:pt idx="51098">
                  <c:v>7.2578430000000001E-7</c:v>
                </c:pt>
                <c:pt idx="51099">
                  <c:v>7.2581490000000005E-7</c:v>
                </c:pt>
                <c:pt idx="51100">
                  <c:v>7.2582680000000002E-7</c:v>
                </c:pt>
                <c:pt idx="51101">
                  <c:v>7.2584949999999999E-7</c:v>
                </c:pt>
                <c:pt idx="51102">
                  <c:v>7.2587789999999999E-7</c:v>
                </c:pt>
                <c:pt idx="51103">
                  <c:v>7.2588279999999998E-7</c:v>
                </c:pt>
                <c:pt idx="51104">
                  <c:v>7.2590000000000001E-7</c:v>
                </c:pt>
                <c:pt idx="51105">
                  <c:v>7.2592219999999996E-7</c:v>
                </c:pt>
                <c:pt idx="51106">
                  <c:v>7.2592479999999997E-7</c:v>
                </c:pt>
                <c:pt idx="51107">
                  <c:v>7.259373E-7</c:v>
                </c:pt>
                <c:pt idx="51108">
                  <c:v>7.259556E-7</c:v>
                </c:pt>
                <c:pt idx="51109">
                  <c:v>7.2596040000000005E-7</c:v>
                </c:pt>
                <c:pt idx="51110">
                  <c:v>7.2596880000000002E-7</c:v>
                </c:pt>
                <c:pt idx="51111">
                  <c:v>7.2598559999999998E-7</c:v>
                </c:pt>
                <c:pt idx="51112">
                  <c:v>7.2599379999999997E-7</c:v>
                </c:pt>
                <c:pt idx="51113">
                  <c:v>7.2600210000000001E-7</c:v>
                </c:pt>
                <c:pt idx="51114">
                  <c:v>7.2602000000000004E-7</c:v>
                </c:pt>
                <c:pt idx="51115">
                  <c:v>7.2603190000000001E-7</c:v>
                </c:pt>
                <c:pt idx="51116">
                  <c:v>7.2604329999999996E-7</c:v>
                </c:pt>
                <c:pt idx="51117">
                  <c:v>7.2606329999999998E-7</c:v>
                </c:pt>
                <c:pt idx="51118">
                  <c:v>7.2608080000000004E-7</c:v>
                </c:pt>
                <c:pt idx="51119">
                  <c:v>7.2609630000000005E-7</c:v>
                </c:pt>
                <c:pt idx="51120">
                  <c:v>7.2611939999999999E-7</c:v>
                </c:pt>
                <c:pt idx="51121">
                  <c:v>7.2614659999999998E-7</c:v>
                </c:pt>
                <c:pt idx="51122">
                  <c:v>7.261645E-7</c:v>
                </c:pt>
                <c:pt idx="51123">
                  <c:v>7.2619159999999995E-7</c:v>
                </c:pt>
                <c:pt idx="51124">
                  <c:v>7.2622589999999996E-7</c:v>
                </c:pt>
                <c:pt idx="51125">
                  <c:v>7.2624379999999999E-7</c:v>
                </c:pt>
                <c:pt idx="51126">
                  <c:v>7.2627180000000002E-7</c:v>
                </c:pt>
                <c:pt idx="51127">
                  <c:v>7.2630519999999995E-7</c:v>
                </c:pt>
                <c:pt idx="51128">
                  <c:v>7.2631990000000002E-7</c:v>
                </c:pt>
                <c:pt idx="51129">
                  <c:v>7.2634250000000005E-7</c:v>
                </c:pt>
                <c:pt idx="51130">
                  <c:v>7.2637040000000003E-7</c:v>
                </c:pt>
                <c:pt idx="51131">
                  <c:v>7.2638070000000002E-7</c:v>
                </c:pt>
                <c:pt idx="51132">
                  <c:v>7.2639629999999996E-7</c:v>
                </c:pt>
                <c:pt idx="51133">
                  <c:v>7.2641940000000001E-7</c:v>
                </c:pt>
                <c:pt idx="51134">
                  <c:v>7.2642779999999999E-7</c:v>
                </c:pt>
                <c:pt idx="51135">
                  <c:v>7.2644109999999995E-7</c:v>
                </c:pt>
                <c:pt idx="51136">
                  <c:v>7.2645890000000004E-7</c:v>
                </c:pt>
                <c:pt idx="51137">
                  <c:v>7.2646730000000002E-7</c:v>
                </c:pt>
                <c:pt idx="51138">
                  <c:v>7.2648079999999997E-7</c:v>
                </c:pt>
                <c:pt idx="51139">
                  <c:v>7.2649620000000003E-7</c:v>
                </c:pt>
                <c:pt idx="51140">
                  <c:v>7.2650600000000001E-7</c:v>
                </c:pt>
                <c:pt idx="51141">
                  <c:v>7.2651949999999996E-7</c:v>
                </c:pt>
                <c:pt idx="51142">
                  <c:v>7.2653409999999998E-7</c:v>
                </c:pt>
                <c:pt idx="51143">
                  <c:v>7.265487E-7</c:v>
                </c:pt>
                <c:pt idx="51144">
                  <c:v>7.265602E-7</c:v>
                </c:pt>
                <c:pt idx="51145">
                  <c:v>7.265778E-7</c:v>
                </c:pt>
                <c:pt idx="51146">
                  <c:v>7.2659810000000005E-7</c:v>
                </c:pt>
                <c:pt idx="51147">
                  <c:v>7.2661000000000002E-7</c:v>
                </c:pt>
                <c:pt idx="51148">
                  <c:v>7.2663119999999995E-7</c:v>
                </c:pt>
                <c:pt idx="51149">
                  <c:v>7.2665930000000002E-7</c:v>
                </c:pt>
                <c:pt idx="51150">
                  <c:v>7.2667270000000003E-7</c:v>
                </c:pt>
                <c:pt idx="51151">
                  <c:v>7.266989E-7</c:v>
                </c:pt>
                <c:pt idx="51152">
                  <c:v>7.2673429999999998E-7</c:v>
                </c:pt>
                <c:pt idx="51153">
                  <c:v>7.2675119999999998E-7</c:v>
                </c:pt>
                <c:pt idx="51154">
                  <c:v>7.2678259999999996E-7</c:v>
                </c:pt>
                <c:pt idx="51155">
                  <c:v>7.2681840000000001E-7</c:v>
                </c:pt>
                <c:pt idx="51156">
                  <c:v>7.2683779999999998E-7</c:v>
                </c:pt>
                <c:pt idx="51157">
                  <c:v>7.2686829999999997E-7</c:v>
                </c:pt>
                <c:pt idx="51158">
                  <c:v>7.2689899999999995E-7</c:v>
                </c:pt>
                <c:pt idx="51159">
                  <c:v>7.2691709999999996E-7</c:v>
                </c:pt>
                <c:pt idx="51160">
                  <c:v>7.2694409999999997E-7</c:v>
                </c:pt>
                <c:pt idx="51161">
                  <c:v>7.269667E-7</c:v>
                </c:pt>
                <c:pt idx="51162">
                  <c:v>7.2698469999999997E-7</c:v>
                </c:pt>
                <c:pt idx="51163">
                  <c:v>7.2700530000000005E-7</c:v>
                </c:pt>
                <c:pt idx="51164">
                  <c:v>7.2702409999999995E-7</c:v>
                </c:pt>
                <c:pt idx="51165">
                  <c:v>7.2704199999999998E-7</c:v>
                </c:pt>
                <c:pt idx="51166">
                  <c:v>7.2705710000000002E-7</c:v>
                </c:pt>
                <c:pt idx="51167">
                  <c:v>7.2707509999999998E-7</c:v>
                </c:pt>
                <c:pt idx="51168">
                  <c:v>7.2709289999999997E-7</c:v>
                </c:pt>
                <c:pt idx="51169">
                  <c:v>7.2710380000000001E-7</c:v>
                </c:pt>
                <c:pt idx="51170">
                  <c:v>7.2712179999999998E-7</c:v>
                </c:pt>
                <c:pt idx="51171">
                  <c:v>7.2714120000000005E-7</c:v>
                </c:pt>
                <c:pt idx="51172">
                  <c:v>7.271493E-7</c:v>
                </c:pt>
                <c:pt idx="51173">
                  <c:v>7.2717070000000002E-7</c:v>
                </c:pt>
                <c:pt idx="51174">
                  <c:v>7.2719300000000002E-7</c:v>
                </c:pt>
                <c:pt idx="51175">
                  <c:v>7.2720179999999997E-7</c:v>
                </c:pt>
                <c:pt idx="51176">
                  <c:v>7.2722750000000002E-7</c:v>
                </c:pt>
                <c:pt idx="51177">
                  <c:v>7.2725170000000003E-7</c:v>
                </c:pt>
                <c:pt idx="51178">
                  <c:v>7.2726379999999998E-7</c:v>
                </c:pt>
                <c:pt idx="51179">
                  <c:v>7.2729309999999997E-7</c:v>
                </c:pt>
                <c:pt idx="51180">
                  <c:v>7.2732029999999995E-7</c:v>
                </c:pt>
                <c:pt idx="51181">
                  <c:v>7.2733810000000004E-7</c:v>
                </c:pt>
                <c:pt idx="51182">
                  <c:v>7.2736900000000001E-7</c:v>
                </c:pt>
                <c:pt idx="51183">
                  <c:v>7.2739630000000004E-7</c:v>
                </c:pt>
                <c:pt idx="51184">
                  <c:v>7.2741939999999998E-7</c:v>
                </c:pt>
                <c:pt idx="51185">
                  <c:v>7.2744650000000003E-7</c:v>
                </c:pt>
                <c:pt idx="51186">
                  <c:v>7.2747350000000003E-7</c:v>
                </c:pt>
                <c:pt idx="51187">
                  <c:v>7.2749659999999997E-7</c:v>
                </c:pt>
                <c:pt idx="51188">
                  <c:v>7.2751769999999996E-7</c:v>
                </c:pt>
                <c:pt idx="51189">
                  <c:v>7.2754300000000004E-7</c:v>
                </c:pt>
                <c:pt idx="51190">
                  <c:v>7.2756249999999995E-7</c:v>
                </c:pt>
                <c:pt idx="51191">
                  <c:v>7.2757910000000003E-7</c:v>
                </c:pt>
                <c:pt idx="51192">
                  <c:v>7.2760520000000005E-7</c:v>
                </c:pt>
                <c:pt idx="51193">
                  <c:v>7.2762029999999998E-7</c:v>
                </c:pt>
                <c:pt idx="51194">
                  <c:v>7.2763459999999997E-7</c:v>
                </c:pt>
                <c:pt idx="51195">
                  <c:v>7.2766240000000002E-7</c:v>
                </c:pt>
                <c:pt idx="51196">
                  <c:v>7.2767519999999997E-7</c:v>
                </c:pt>
                <c:pt idx="51197">
                  <c:v>7.2768689999999995E-7</c:v>
                </c:pt>
                <c:pt idx="51198">
                  <c:v>7.277147E-7</c:v>
                </c:pt>
                <c:pt idx="51199">
                  <c:v>7.2772910000000004E-7</c:v>
                </c:pt>
                <c:pt idx="51200">
                  <c:v>7.2774139999999997E-7</c:v>
                </c:pt>
                <c:pt idx="51201">
                  <c:v>7.2776690000000004E-7</c:v>
                </c:pt>
                <c:pt idx="51202">
                  <c:v>7.2778359999999995E-7</c:v>
                </c:pt>
                <c:pt idx="51203">
                  <c:v>7.2779690000000002E-7</c:v>
                </c:pt>
                <c:pt idx="51204">
                  <c:v>7.2782209999999996E-7</c:v>
                </c:pt>
                <c:pt idx="51205">
                  <c:v>7.2784340000000004E-7</c:v>
                </c:pt>
                <c:pt idx="51206">
                  <c:v>7.2785849999999997E-7</c:v>
                </c:pt>
                <c:pt idx="51207">
                  <c:v>7.2788269999999998E-7</c:v>
                </c:pt>
                <c:pt idx="51208">
                  <c:v>7.2790840000000003E-7</c:v>
                </c:pt>
                <c:pt idx="51209">
                  <c:v>7.2792390000000003E-7</c:v>
                </c:pt>
                <c:pt idx="51210">
                  <c:v>7.2794830000000003E-7</c:v>
                </c:pt>
                <c:pt idx="51211">
                  <c:v>7.2797930000000004E-7</c:v>
                </c:pt>
                <c:pt idx="51212">
                  <c:v>7.2799430000000003E-7</c:v>
                </c:pt>
                <c:pt idx="51213">
                  <c:v>7.2801920000000004E-7</c:v>
                </c:pt>
                <c:pt idx="51214">
                  <c:v>7.2805490000000005E-7</c:v>
                </c:pt>
                <c:pt idx="51215">
                  <c:v>7.2806829999999996E-7</c:v>
                </c:pt>
                <c:pt idx="51216">
                  <c:v>7.2809129999999995E-7</c:v>
                </c:pt>
                <c:pt idx="51217">
                  <c:v>7.2813000000000005E-7</c:v>
                </c:pt>
                <c:pt idx="51218">
                  <c:v>7.2813969999999998E-7</c:v>
                </c:pt>
                <c:pt idx="51219">
                  <c:v>7.2816289999999996E-7</c:v>
                </c:pt>
                <c:pt idx="51220">
                  <c:v>7.2819970000000005E-7</c:v>
                </c:pt>
                <c:pt idx="51221">
                  <c:v>7.2821230000000001E-7</c:v>
                </c:pt>
                <c:pt idx="51222">
                  <c:v>7.2823329999999996E-7</c:v>
                </c:pt>
                <c:pt idx="51223">
                  <c:v>7.2826449999999995E-7</c:v>
                </c:pt>
                <c:pt idx="51224">
                  <c:v>7.2828280000000005E-7</c:v>
                </c:pt>
                <c:pt idx="51225">
                  <c:v>7.2829990000000004E-7</c:v>
                </c:pt>
                <c:pt idx="51226">
                  <c:v>7.2832769999999998E-7</c:v>
                </c:pt>
                <c:pt idx="51227">
                  <c:v>7.2835200000000004E-7</c:v>
                </c:pt>
                <c:pt idx="51228">
                  <c:v>7.2836409999999999E-7</c:v>
                </c:pt>
                <c:pt idx="51229">
                  <c:v>7.283897E-7</c:v>
                </c:pt>
                <c:pt idx="51230">
                  <c:v>7.2841949999999999E-7</c:v>
                </c:pt>
                <c:pt idx="51231">
                  <c:v>7.2842690000000005E-7</c:v>
                </c:pt>
                <c:pt idx="51232">
                  <c:v>7.2845310000000001E-7</c:v>
                </c:pt>
                <c:pt idx="51233">
                  <c:v>7.2848620000000001E-7</c:v>
                </c:pt>
                <c:pt idx="51234">
                  <c:v>7.2849050000000005E-7</c:v>
                </c:pt>
                <c:pt idx="51235">
                  <c:v>7.2851659999999996E-7</c:v>
                </c:pt>
                <c:pt idx="51236">
                  <c:v>7.2855179999999996E-7</c:v>
                </c:pt>
                <c:pt idx="51237">
                  <c:v>7.2855419999999998E-7</c:v>
                </c:pt>
                <c:pt idx="51238">
                  <c:v>7.2857780000000004E-7</c:v>
                </c:pt>
                <c:pt idx="51239">
                  <c:v>7.2861399999999996E-7</c:v>
                </c:pt>
                <c:pt idx="51240">
                  <c:v>7.286176E-7</c:v>
                </c:pt>
                <c:pt idx="51241">
                  <c:v>7.2863860000000005E-7</c:v>
                </c:pt>
                <c:pt idx="51242">
                  <c:v>7.2867429999999995E-7</c:v>
                </c:pt>
                <c:pt idx="51243">
                  <c:v>7.2868109999999995E-7</c:v>
                </c:pt>
                <c:pt idx="51244">
                  <c:v>7.2869960000000004E-7</c:v>
                </c:pt>
                <c:pt idx="51245">
                  <c:v>7.2873150000000003E-7</c:v>
                </c:pt>
                <c:pt idx="51246">
                  <c:v>7.2874659999999996E-7</c:v>
                </c:pt>
                <c:pt idx="51247">
                  <c:v>7.2876180000000004E-7</c:v>
                </c:pt>
                <c:pt idx="51248">
                  <c:v>7.2878889999999998E-7</c:v>
                </c:pt>
                <c:pt idx="51249">
                  <c:v>7.2881150000000001E-7</c:v>
                </c:pt>
                <c:pt idx="51250">
                  <c:v>7.2882239999999996E-7</c:v>
                </c:pt>
                <c:pt idx="51251">
                  <c:v>7.2884960000000005E-7</c:v>
                </c:pt>
                <c:pt idx="51252">
                  <c:v>7.2888170000000003E-7</c:v>
                </c:pt>
                <c:pt idx="51253">
                  <c:v>7.2888710000000003E-7</c:v>
                </c:pt>
                <c:pt idx="51254">
                  <c:v>7.2891799999999999E-7</c:v>
                </c:pt>
                <c:pt idx="51255">
                  <c:v>7.2895549999999997E-7</c:v>
                </c:pt>
                <c:pt idx="51256">
                  <c:v>7.2895809999999997E-7</c:v>
                </c:pt>
                <c:pt idx="51257">
                  <c:v>7.2898929999999997E-7</c:v>
                </c:pt>
                <c:pt idx="51258">
                  <c:v>7.2903070000000001E-7</c:v>
                </c:pt>
                <c:pt idx="51259">
                  <c:v>7.2903500000000004E-7</c:v>
                </c:pt>
                <c:pt idx="51260">
                  <c:v>7.2906520000000001E-7</c:v>
                </c:pt>
                <c:pt idx="51261">
                  <c:v>7.2910739999999999E-7</c:v>
                </c:pt>
                <c:pt idx="51262">
                  <c:v>7.2911439999999997E-7</c:v>
                </c:pt>
                <c:pt idx="51263">
                  <c:v>7.2913970000000005E-7</c:v>
                </c:pt>
                <c:pt idx="51264">
                  <c:v>7.2917989999999998E-7</c:v>
                </c:pt>
                <c:pt idx="51265">
                  <c:v>7.2918990000000004E-7</c:v>
                </c:pt>
                <c:pt idx="51266">
                  <c:v>7.292093E-7</c:v>
                </c:pt>
                <c:pt idx="51267">
                  <c:v>7.2924469999999999E-7</c:v>
                </c:pt>
                <c:pt idx="51268">
                  <c:v>7.2926000000000001E-7</c:v>
                </c:pt>
                <c:pt idx="51269">
                  <c:v>7.2927180000000004E-7</c:v>
                </c:pt>
                <c:pt idx="51270">
                  <c:v>7.2929990000000001E-7</c:v>
                </c:pt>
                <c:pt idx="51271">
                  <c:v>7.2932110000000004E-7</c:v>
                </c:pt>
                <c:pt idx="51272">
                  <c:v>7.2932749999999996E-7</c:v>
                </c:pt>
                <c:pt idx="51273">
                  <c:v>7.293534E-7</c:v>
                </c:pt>
                <c:pt idx="51274">
                  <c:v>7.2938120000000005E-7</c:v>
                </c:pt>
                <c:pt idx="51275">
                  <c:v>7.2938210000000003E-7</c:v>
                </c:pt>
                <c:pt idx="51276">
                  <c:v>7.2940670000000001E-7</c:v>
                </c:pt>
                <c:pt idx="51277">
                  <c:v>7.2944089999999998E-7</c:v>
                </c:pt>
                <c:pt idx="51278">
                  <c:v>7.2943829999999997E-7</c:v>
                </c:pt>
                <c:pt idx="51279">
                  <c:v>7.2946380000000004E-7</c:v>
                </c:pt>
                <c:pt idx="51280">
                  <c:v>7.2950270000000001E-7</c:v>
                </c:pt>
                <c:pt idx="51281">
                  <c:v>7.2950410000000001E-7</c:v>
                </c:pt>
                <c:pt idx="51282">
                  <c:v>7.29532E-7</c:v>
                </c:pt>
                <c:pt idx="51283">
                  <c:v>7.2957710000000001E-7</c:v>
                </c:pt>
                <c:pt idx="51284">
                  <c:v>7.2958709999999997E-7</c:v>
                </c:pt>
                <c:pt idx="51285">
                  <c:v>7.2961540000000003E-7</c:v>
                </c:pt>
                <c:pt idx="51286">
                  <c:v>7.2966479999999998E-7</c:v>
                </c:pt>
                <c:pt idx="51287">
                  <c:v>7.2968219999999999E-7</c:v>
                </c:pt>
                <c:pt idx="51288">
                  <c:v>7.2970979999999995E-7</c:v>
                </c:pt>
                <c:pt idx="51289">
                  <c:v>7.2975679999999998E-7</c:v>
                </c:pt>
                <c:pt idx="51290">
                  <c:v>7.2978169999999999E-7</c:v>
                </c:pt>
                <c:pt idx="51291">
                  <c:v>7.2980349999999997E-7</c:v>
                </c:pt>
                <c:pt idx="51292">
                  <c:v>7.2984310000000005E-7</c:v>
                </c:pt>
                <c:pt idx="51293">
                  <c:v>7.2987310000000003E-7</c:v>
                </c:pt>
                <c:pt idx="51294">
                  <c:v>7.2988480000000002E-7</c:v>
                </c:pt>
                <c:pt idx="51295">
                  <c:v>7.2991300000000003E-7</c:v>
                </c:pt>
                <c:pt idx="51296">
                  <c:v>7.299465E-7</c:v>
                </c:pt>
                <c:pt idx="51297">
                  <c:v>7.2994940000000004E-7</c:v>
                </c:pt>
                <c:pt idx="51298">
                  <c:v>7.2997249999999998E-7</c:v>
                </c:pt>
                <c:pt idx="51299">
                  <c:v>7.300061E-7</c:v>
                </c:pt>
                <c:pt idx="51300">
                  <c:v>7.3000500000000003E-7</c:v>
                </c:pt>
                <c:pt idx="51301">
                  <c:v>7.3002549999999996E-7</c:v>
                </c:pt>
                <c:pt idx="51302">
                  <c:v>7.3005920000000002E-7</c:v>
                </c:pt>
                <c:pt idx="51303">
                  <c:v>7.3005669999999995E-7</c:v>
                </c:pt>
                <c:pt idx="51304">
                  <c:v>7.3007179999999999E-7</c:v>
                </c:pt>
                <c:pt idx="51305">
                  <c:v>7.3010789999999997E-7</c:v>
                </c:pt>
                <c:pt idx="51306">
                  <c:v>7.301096E-7</c:v>
                </c:pt>
                <c:pt idx="51307">
                  <c:v>7.3012000000000003E-7</c:v>
                </c:pt>
                <c:pt idx="51308">
                  <c:v>7.3015909999999999E-7</c:v>
                </c:pt>
                <c:pt idx="51309">
                  <c:v>7.30165E-7</c:v>
                </c:pt>
                <c:pt idx="51310">
                  <c:v>7.3017330000000004E-7</c:v>
                </c:pt>
                <c:pt idx="51311">
                  <c:v>7.3021369999999995E-7</c:v>
                </c:pt>
                <c:pt idx="51312">
                  <c:v>7.3023050000000001E-7</c:v>
                </c:pt>
                <c:pt idx="51313">
                  <c:v>7.3024169999999998E-7</c:v>
                </c:pt>
                <c:pt idx="51314">
                  <c:v>7.3028150000000004E-7</c:v>
                </c:pt>
                <c:pt idx="51315">
                  <c:v>7.3031299999999996E-7</c:v>
                </c:pt>
                <c:pt idx="51316">
                  <c:v>7.3032860000000001E-7</c:v>
                </c:pt>
                <c:pt idx="51317">
                  <c:v>7.3036539999999998E-7</c:v>
                </c:pt>
                <c:pt idx="51318">
                  <c:v>7.304112E-7</c:v>
                </c:pt>
                <c:pt idx="51319">
                  <c:v>7.3042899999999998E-7</c:v>
                </c:pt>
                <c:pt idx="51320">
                  <c:v>7.3046450000000001E-7</c:v>
                </c:pt>
                <c:pt idx="51321">
                  <c:v>7.3051279999999999E-7</c:v>
                </c:pt>
                <c:pt idx="51322">
                  <c:v>7.3052899999999999E-7</c:v>
                </c:pt>
                <c:pt idx="51323">
                  <c:v>7.3055849999999996E-7</c:v>
                </c:pt>
                <c:pt idx="51324">
                  <c:v>7.3060680000000004E-7</c:v>
                </c:pt>
                <c:pt idx="51325">
                  <c:v>7.3061859999999996E-7</c:v>
                </c:pt>
                <c:pt idx="51326">
                  <c:v>7.3063949999999997E-7</c:v>
                </c:pt>
                <c:pt idx="51327">
                  <c:v>7.3068380000000005E-7</c:v>
                </c:pt>
                <c:pt idx="51328">
                  <c:v>7.3069349999999998E-7</c:v>
                </c:pt>
                <c:pt idx="51329">
                  <c:v>7.3070659999999996E-7</c:v>
                </c:pt>
                <c:pt idx="51330">
                  <c:v>7.3074859999999995E-7</c:v>
                </c:pt>
                <c:pt idx="51331">
                  <c:v>7.3076210000000001E-7</c:v>
                </c:pt>
                <c:pt idx="51332">
                  <c:v>7.3076820000000001E-7</c:v>
                </c:pt>
                <c:pt idx="51333">
                  <c:v>7.3080749999999995E-7</c:v>
                </c:pt>
                <c:pt idx="51334">
                  <c:v>7.3082690000000002E-7</c:v>
                </c:pt>
                <c:pt idx="51335">
                  <c:v>7.3083230000000002E-7</c:v>
                </c:pt>
                <c:pt idx="51336">
                  <c:v>7.3086240000000004E-7</c:v>
                </c:pt>
                <c:pt idx="51337">
                  <c:v>7.3089150000000004E-7</c:v>
                </c:pt>
                <c:pt idx="51338">
                  <c:v>7.3090069999999996E-7</c:v>
                </c:pt>
                <c:pt idx="51339">
                  <c:v>7.3092480000000003E-7</c:v>
                </c:pt>
                <c:pt idx="51340">
                  <c:v>7.3096280000000002E-7</c:v>
                </c:pt>
                <c:pt idx="51341">
                  <c:v>7.309759E-7</c:v>
                </c:pt>
                <c:pt idx="51342">
                  <c:v>7.3100089999999995E-7</c:v>
                </c:pt>
                <c:pt idx="51343">
                  <c:v>7.3104900000000005E-7</c:v>
                </c:pt>
                <c:pt idx="51344">
                  <c:v>7.3106949999999998E-7</c:v>
                </c:pt>
                <c:pt idx="51345">
                  <c:v>7.3109829999999995E-7</c:v>
                </c:pt>
                <c:pt idx="51346">
                  <c:v>7.3115329999999999E-7</c:v>
                </c:pt>
                <c:pt idx="51347">
                  <c:v>7.3117800000000001E-7</c:v>
                </c:pt>
                <c:pt idx="51348">
                  <c:v>7.312066E-7</c:v>
                </c:pt>
                <c:pt idx="51349">
                  <c:v>7.312606E-7</c:v>
                </c:pt>
                <c:pt idx="51350">
                  <c:v>7.3128519999999998E-7</c:v>
                </c:pt>
                <c:pt idx="51351">
                  <c:v>7.3130579999999996E-7</c:v>
                </c:pt>
                <c:pt idx="51352">
                  <c:v>7.3135229999999997E-7</c:v>
                </c:pt>
                <c:pt idx="51353">
                  <c:v>7.3137800000000003E-7</c:v>
                </c:pt>
                <c:pt idx="51354">
                  <c:v>7.3139190000000005E-7</c:v>
                </c:pt>
                <c:pt idx="51355">
                  <c:v>7.3142949999999997E-7</c:v>
                </c:pt>
                <c:pt idx="51356">
                  <c:v>7.3145730000000001E-7</c:v>
                </c:pt>
                <c:pt idx="51357">
                  <c:v>7.3146840000000004E-7</c:v>
                </c:pt>
                <c:pt idx="51358">
                  <c:v>7.3149589999999996E-7</c:v>
                </c:pt>
                <c:pt idx="51359">
                  <c:v>7.3152899999999996E-7</c:v>
                </c:pt>
                <c:pt idx="51360">
                  <c:v>7.3153670000000004E-7</c:v>
                </c:pt>
                <c:pt idx="51361">
                  <c:v>7.3155699999999999E-7</c:v>
                </c:pt>
                <c:pt idx="51362">
                  <c:v>7.3159420000000004E-7</c:v>
                </c:pt>
                <c:pt idx="51363">
                  <c:v>7.3160179999999998E-7</c:v>
                </c:pt>
                <c:pt idx="51364">
                  <c:v>7.3161919999999999E-7</c:v>
                </c:pt>
                <c:pt idx="51365">
                  <c:v>7.3165739999999997E-7</c:v>
                </c:pt>
                <c:pt idx="51366">
                  <c:v>7.3166939999999998E-7</c:v>
                </c:pt>
                <c:pt idx="51367">
                  <c:v>7.3168640000000003E-7</c:v>
                </c:pt>
                <c:pt idx="51368">
                  <c:v>7.3172499999999997E-7</c:v>
                </c:pt>
                <c:pt idx="51369">
                  <c:v>7.3174259999999997E-7</c:v>
                </c:pt>
                <c:pt idx="51370">
                  <c:v>7.317591E-7</c:v>
                </c:pt>
                <c:pt idx="51371">
                  <c:v>7.3180050000000004E-7</c:v>
                </c:pt>
                <c:pt idx="51372">
                  <c:v>7.3182149999999999E-7</c:v>
                </c:pt>
                <c:pt idx="51373">
                  <c:v>7.3184089999999995E-7</c:v>
                </c:pt>
                <c:pt idx="51374">
                  <c:v>7.3188190000000002E-7</c:v>
                </c:pt>
                <c:pt idx="51375">
                  <c:v>7.3191200000000005E-7</c:v>
                </c:pt>
                <c:pt idx="51376">
                  <c:v>7.3193669999999997E-7</c:v>
                </c:pt>
                <c:pt idx="51377">
                  <c:v>7.3197819999999995E-7</c:v>
                </c:pt>
                <c:pt idx="51378">
                  <c:v>7.3201940000000001E-7</c:v>
                </c:pt>
                <c:pt idx="51379">
                  <c:v>7.3204419999999997E-7</c:v>
                </c:pt>
                <c:pt idx="51380">
                  <c:v>7.3208339999999997E-7</c:v>
                </c:pt>
                <c:pt idx="51381">
                  <c:v>7.3212880000000002E-7</c:v>
                </c:pt>
                <c:pt idx="51382">
                  <c:v>7.3215099999999998E-7</c:v>
                </c:pt>
                <c:pt idx="51383">
                  <c:v>7.3218669999999999E-7</c:v>
                </c:pt>
                <c:pt idx="51384">
                  <c:v>7.3223280000000003E-7</c:v>
                </c:pt>
                <c:pt idx="51385">
                  <c:v>7.3225279999999995E-7</c:v>
                </c:pt>
                <c:pt idx="51386">
                  <c:v>7.3228350000000003E-7</c:v>
                </c:pt>
                <c:pt idx="51387">
                  <c:v>7.3232769999999996E-7</c:v>
                </c:pt>
                <c:pt idx="51388">
                  <c:v>7.3234850000000003E-7</c:v>
                </c:pt>
                <c:pt idx="51389">
                  <c:v>7.3237399999999999E-7</c:v>
                </c:pt>
                <c:pt idx="51390">
                  <c:v>7.3241470000000003E-7</c:v>
                </c:pt>
                <c:pt idx="51391">
                  <c:v>7.3243750000000005E-7</c:v>
                </c:pt>
                <c:pt idx="51392">
                  <c:v>7.3246029999999996E-7</c:v>
                </c:pt>
                <c:pt idx="51393">
                  <c:v>7.325003E-7</c:v>
                </c:pt>
                <c:pt idx="51394">
                  <c:v>7.3252509999999997E-7</c:v>
                </c:pt>
                <c:pt idx="51395">
                  <c:v>7.3254920000000004E-7</c:v>
                </c:pt>
                <c:pt idx="51396">
                  <c:v>7.3258770000000005E-7</c:v>
                </c:pt>
                <c:pt idx="51397">
                  <c:v>7.32616E-7</c:v>
                </c:pt>
                <c:pt idx="51398">
                  <c:v>7.3264199999999998E-7</c:v>
                </c:pt>
                <c:pt idx="51399">
                  <c:v>7.326803E-7</c:v>
                </c:pt>
                <c:pt idx="51400">
                  <c:v>7.3271230000000003E-7</c:v>
                </c:pt>
                <c:pt idx="51401">
                  <c:v>7.3292960000000002E-7</c:v>
                </c:pt>
                <c:pt idx="51402">
                  <c:v>7.3291600000000002E-7</c:v>
                </c:pt>
                <c:pt idx="51403">
                  <c:v>7.3294370000000003E-7</c:v>
                </c:pt>
                <c:pt idx="51404">
                  <c:v>7.3295579999999998E-7</c:v>
                </c:pt>
                <c:pt idx="51405">
                  <c:v>7.329859E-7</c:v>
                </c:pt>
                <c:pt idx="51406">
                  <c:v>7.3302370000000001E-7</c:v>
                </c:pt>
                <c:pt idx="51407">
                  <c:v>7.3304160000000004E-7</c:v>
                </c:pt>
                <c:pt idx="51408">
                  <c:v>7.3307260000000005E-7</c:v>
                </c:pt>
                <c:pt idx="51409">
                  <c:v>7.3311419999999997E-7</c:v>
                </c:pt>
                <c:pt idx="51410">
                  <c:v>7.3313290000000004E-7</c:v>
                </c:pt>
                <c:pt idx="51411">
                  <c:v>7.3316399999999999E-7</c:v>
                </c:pt>
                <c:pt idx="51412">
                  <c:v>7.3320569999999995E-7</c:v>
                </c:pt>
                <c:pt idx="51413">
                  <c:v>7.3322639999999997E-7</c:v>
                </c:pt>
                <c:pt idx="51414">
                  <c:v>7.3325590000000005E-7</c:v>
                </c:pt>
                <c:pt idx="51415">
                  <c:v>7.332971E-7</c:v>
                </c:pt>
                <c:pt idx="51416">
                  <c:v>7.3332110000000002E-7</c:v>
                </c:pt>
                <c:pt idx="51417">
                  <c:v>7.3335050000000005E-7</c:v>
                </c:pt>
                <c:pt idx="51418">
                  <c:v>7.3339209999999997E-7</c:v>
                </c:pt>
                <c:pt idx="51419">
                  <c:v>7.3342040000000003E-7</c:v>
                </c:pt>
                <c:pt idx="51420">
                  <c:v>7.3344799999999999E-7</c:v>
                </c:pt>
                <c:pt idx="51421">
                  <c:v>7.3348899999999996E-7</c:v>
                </c:pt>
                <c:pt idx="51422">
                  <c:v>7.3352320000000003E-7</c:v>
                </c:pt>
                <c:pt idx="51423">
                  <c:v>7.3354769999999997E-7</c:v>
                </c:pt>
                <c:pt idx="51424">
                  <c:v>7.3358840000000001E-7</c:v>
                </c:pt>
                <c:pt idx="51425">
                  <c:v>7.3362930000000004E-7</c:v>
                </c:pt>
                <c:pt idx="51426">
                  <c:v>7.3365040000000003E-7</c:v>
                </c:pt>
                <c:pt idx="51427">
                  <c:v>7.3368969999999997E-7</c:v>
                </c:pt>
                <c:pt idx="51428">
                  <c:v>7.3373540000000005E-7</c:v>
                </c:pt>
                <c:pt idx="51429">
                  <c:v>7.3375510000000004E-7</c:v>
                </c:pt>
                <c:pt idx="51430">
                  <c:v>7.3379240000000003E-7</c:v>
                </c:pt>
                <c:pt idx="51431">
                  <c:v>7.3384170000000004E-7</c:v>
                </c:pt>
                <c:pt idx="51432">
                  <c:v>7.3386160000000002E-7</c:v>
                </c:pt>
                <c:pt idx="51433">
                  <c:v>7.3389809999999996E-7</c:v>
                </c:pt>
                <c:pt idx="51434">
                  <c:v>7.3394750000000001E-7</c:v>
                </c:pt>
                <c:pt idx="51435">
                  <c:v>7.3396910000000002E-7</c:v>
                </c:pt>
                <c:pt idx="51436">
                  <c:v>7.3400259999999999E-7</c:v>
                </c:pt>
                <c:pt idx="51437">
                  <c:v>7.3405139999999998E-7</c:v>
                </c:pt>
                <c:pt idx="51438">
                  <c:v>7.3407520000000002E-7</c:v>
                </c:pt>
                <c:pt idx="51439">
                  <c:v>7.3410679999999999E-7</c:v>
                </c:pt>
                <c:pt idx="51440">
                  <c:v>7.3415520000000001E-7</c:v>
                </c:pt>
                <c:pt idx="51441">
                  <c:v>7.3418620000000002E-7</c:v>
                </c:pt>
                <c:pt idx="51442">
                  <c:v>7.3421560000000005E-7</c:v>
                </c:pt>
                <c:pt idx="51443">
                  <c:v>7.3426370000000004E-7</c:v>
                </c:pt>
                <c:pt idx="51444">
                  <c:v>7.3430190000000001E-7</c:v>
                </c:pt>
                <c:pt idx="51445">
                  <c:v>7.3432649999999999E-7</c:v>
                </c:pt>
                <c:pt idx="51446">
                  <c:v>7.3437420000000002E-7</c:v>
                </c:pt>
                <c:pt idx="51447">
                  <c:v>7.3441900000000001E-7</c:v>
                </c:pt>
                <c:pt idx="51448">
                  <c:v>7.3444189999999996E-7</c:v>
                </c:pt>
                <c:pt idx="51449">
                  <c:v>7.3448760000000004E-7</c:v>
                </c:pt>
                <c:pt idx="51450">
                  <c:v>7.3453859999999996E-7</c:v>
                </c:pt>
                <c:pt idx="51451">
                  <c:v>7.3456189999999999E-7</c:v>
                </c:pt>
                <c:pt idx="51452">
                  <c:v>7.3460470000000003E-7</c:v>
                </c:pt>
                <c:pt idx="51453">
                  <c:v>7.3466130000000005E-7</c:v>
                </c:pt>
                <c:pt idx="51454">
                  <c:v>7.3468610000000001E-7</c:v>
                </c:pt>
                <c:pt idx="51455">
                  <c:v>7.3472530000000001E-7</c:v>
                </c:pt>
                <c:pt idx="51456">
                  <c:v>7.3478400000000002E-7</c:v>
                </c:pt>
                <c:pt idx="51457">
                  <c:v>7.3481109999999997E-7</c:v>
                </c:pt>
                <c:pt idx="51458">
                  <c:v>7.3484530000000004E-7</c:v>
                </c:pt>
                <c:pt idx="51459">
                  <c:v>7.3490359999999998E-7</c:v>
                </c:pt>
                <c:pt idx="51460">
                  <c:v>7.3493470000000003E-7</c:v>
                </c:pt>
                <c:pt idx="51461">
                  <c:v>7.349689E-7</c:v>
                </c:pt>
                <c:pt idx="51462">
                  <c:v>7.3502720000000005E-7</c:v>
                </c:pt>
                <c:pt idx="51463">
                  <c:v>7.3506059999999997E-7</c:v>
                </c:pt>
                <c:pt idx="51464">
                  <c:v>7.3509310000000002E-7</c:v>
                </c:pt>
                <c:pt idx="51465">
                  <c:v>7.3514970000000004E-7</c:v>
                </c:pt>
                <c:pt idx="51466">
                  <c:v>7.3518980000000002E-7</c:v>
                </c:pt>
                <c:pt idx="51467">
                  <c:v>7.3522109999999996E-7</c:v>
                </c:pt>
                <c:pt idx="51468">
                  <c:v>7.3527310000000001E-7</c:v>
                </c:pt>
                <c:pt idx="51469">
                  <c:v>7.353226E-7</c:v>
                </c:pt>
                <c:pt idx="51470">
                  <c:v>7.353524E-7</c:v>
                </c:pt>
                <c:pt idx="51471">
                  <c:v>7.3539990000000004E-7</c:v>
                </c:pt>
                <c:pt idx="51472">
                  <c:v>7.3545600000000004E-7</c:v>
                </c:pt>
                <c:pt idx="51473">
                  <c:v>7.3548740000000002E-7</c:v>
                </c:pt>
                <c:pt idx="51474">
                  <c:v>7.355289E-7</c:v>
                </c:pt>
                <c:pt idx="51475">
                  <c:v>7.355918E-7</c:v>
                </c:pt>
                <c:pt idx="51476">
                  <c:v>7.3562260000000003E-7</c:v>
                </c:pt>
                <c:pt idx="51477">
                  <c:v>7.3565769999999998E-7</c:v>
                </c:pt>
                <c:pt idx="51478">
                  <c:v>7.357237E-7</c:v>
                </c:pt>
                <c:pt idx="51479">
                  <c:v>7.3575529999999996E-7</c:v>
                </c:pt>
                <c:pt idx="51480">
                  <c:v>7.3578539999999999E-7</c:v>
                </c:pt>
                <c:pt idx="51481">
                  <c:v>7.3584930000000002E-7</c:v>
                </c:pt>
                <c:pt idx="51482">
                  <c:v>7.3588050000000001E-7</c:v>
                </c:pt>
                <c:pt idx="51483">
                  <c:v>7.3591200000000003E-7</c:v>
                </c:pt>
                <c:pt idx="51484">
                  <c:v>7.359713E-7</c:v>
                </c:pt>
                <c:pt idx="51485">
                  <c:v>7.3600499999999995E-7</c:v>
                </c:pt>
                <c:pt idx="51486">
                  <c:v>7.360389E-7</c:v>
                </c:pt>
                <c:pt idx="51487">
                  <c:v>7.3609130000000003E-7</c:v>
                </c:pt>
                <c:pt idx="51488">
                  <c:v>7.361302E-7</c:v>
                </c:pt>
                <c:pt idx="51489">
                  <c:v>7.3616529999999995E-7</c:v>
                </c:pt>
                <c:pt idx="51490">
                  <c:v>7.3621199999999995E-7</c:v>
                </c:pt>
                <c:pt idx="51491">
                  <c:v>7.3625969999999997E-7</c:v>
                </c:pt>
                <c:pt idx="51492">
                  <c:v>7.3629509999999996E-7</c:v>
                </c:pt>
                <c:pt idx="51493">
                  <c:v>7.3633709999999995E-7</c:v>
                </c:pt>
                <c:pt idx="51494">
                  <c:v>7.3639319999999995E-7</c:v>
                </c:pt>
                <c:pt idx="51495">
                  <c:v>7.3643040000000001E-7</c:v>
                </c:pt>
                <c:pt idx="51496">
                  <c:v>7.3646730000000003E-7</c:v>
                </c:pt>
                <c:pt idx="51497">
                  <c:v>7.3653309999999996E-7</c:v>
                </c:pt>
                <c:pt idx="51498">
                  <c:v>7.3657159999999996E-7</c:v>
                </c:pt>
                <c:pt idx="51499">
                  <c:v>7.3660650000000004E-7</c:v>
                </c:pt>
                <c:pt idx="51500">
                  <c:v>7.3667649999999996E-7</c:v>
                </c:pt>
                <c:pt idx="51501">
                  <c:v>7.3671590000000005E-7</c:v>
                </c:pt>
                <c:pt idx="51502">
                  <c:v>7.3675410000000003E-7</c:v>
                </c:pt>
                <c:pt idx="51503">
                  <c:v>7.3682089999999999E-7</c:v>
                </c:pt>
                <c:pt idx="51504">
                  <c:v>7.3686180000000001E-7</c:v>
                </c:pt>
                <c:pt idx="51505">
                  <c:v>7.3690109999999995E-7</c:v>
                </c:pt>
                <c:pt idx="51506">
                  <c:v>7.3696230000000003E-7</c:v>
                </c:pt>
                <c:pt idx="51507">
                  <c:v>7.3700620000000004E-7</c:v>
                </c:pt>
                <c:pt idx="51508">
                  <c:v>7.3704709999999996E-7</c:v>
                </c:pt>
                <c:pt idx="51509">
                  <c:v>7.3710150000000004E-7</c:v>
                </c:pt>
                <c:pt idx="51510">
                  <c:v>7.3714930000000001E-7</c:v>
                </c:pt>
                <c:pt idx="51511">
                  <c:v>7.3719070000000005E-7</c:v>
                </c:pt>
                <c:pt idx="51512">
                  <c:v>7.3724090000000004E-7</c:v>
                </c:pt>
                <c:pt idx="51513">
                  <c:v>7.3729329999999996E-7</c:v>
                </c:pt>
                <c:pt idx="51514">
                  <c:v>7.3733480000000005E-7</c:v>
                </c:pt>
                <c:pt idx="51515">
                  <c:v>7.3738240000000003E-7</c:v>
                </c:pt>
                <c:pt idx="51516">
                  <c:v>7.3743999999999996E-7</c:v>
                </c:pt>
                <c:pt idx="51517">
                  <c:v>7.3748479999999995E-7</c:v>
                </c:pt>
                <c:pt idx="51518">
                  <c:v>7.375288E-7</c:v>
                </c:pt>
                <c:pt idx="51519">
                  <c:v>7.3759159999999996E-7</c:v>
                </c:pt>
                <c:pt idx="51520">
                  <c:v>7.3764069999999998E-7</c:v>
                </c:pt>
                <c:pt idx="51521">
                  <c:v>7.3768280000000002E-7</c:v>
                </c:pt>
                <c:pt idx="51522">
                  <c:v>7.3774850000000001E-7</c:v>
                </c:pt>
                <c:pt idx="51523">
                  <c:v>7.3780160000000004E-7</c:v>
                </c:pt>
                <c:pt idx="51524">
                  <c:v>7.3784559999999998E-7</c:v>
                </c:pt>
                <c:pt idx="51525">
                  <c:v>7.3791540000000002E-7</c:v>
                </c:pt>
                <c:pt idx="51526">
                  <c:v>7.3797100000000001E-7</c:v>
                </c:pt>
                <c:pt idx="51527">
                  <c:v>7.3801750000000002E-7</c:v>
                </c:pt>
                <c:pt idx="51528">
                  <c:v>7.3808799999999996E-7</c:v>
                </c:pt>
                <c:pt idx="51529">
                  <c:v>7.3814310000000004E-7</c:v>
                </c:pt>
                <c:pt idx="51530">
                  <c:v>7.3818930000000002E-7</c:v>
                </c:pt>
                <c:pt idx="51531">
                  <c:v>7.3825550000000003E-7</c:v>
                </c:pt>
                <c:pt idx="51532">
                  <c:v>7.3830920000000001E-7</c:v>
                </c:pt>
                <c:pt idx="51533">
                  <c:v>7.3835369999999997E-7</c:v>
                </c:pt>
                <c:pt idx="51534">
                  <c:v>7.3841239999999998E-7</c:v>
                </c:pt>
                <c:pt idx="51535">
                  <c:v>7.3846429999999999E-7</c:v>
                </c:pt>
                <c:pt idx="51536">
                  <c:v>7.3850870000000001E-7</c:v>
                </c:pt>
                <c:pt idx="51537">
                  <c:v>7.3856309999999999E-7</c:v>
                </c:pt>
                <c:pt idx="51538">
                  <c:v>7.3861069999999997E-7</c:v>
                </c:pt>
                <c:pt idx="51539">
                  <c:v>7.3865949999999996E-7</c:v>
                </c:pt>
                <c:pt idx="51540">
                  <c:v>7.3870780000000004E-7</c:v>
                </c:pt>
                <c:pt idx="51541">
                  <c:v>7.3875619999999996E-7</c:v>
                </c:pt>
                <c:pt idx="51542">
                  <c:v>7.3881010000000003E-7</c:v>
                </c:pt>
                <c:pt idx="51543">
                  <c:v>7.3885070000000003E-7</c:v>
                </c:pt>
                <c:pt idx="51544">
                  <c:v>7.3890619999999997E-7</c:v>
                </c:pt>
                <c:pt idx="51545">
                  <c:v>7.389626E-7</c:v>
                </c:pt>
                <c:pt idx="51546">
                  <c:v>7.3899839999999995E-7</c:v>
                </c:pt>
                <c:pt idx="51547">
                  <c:v>7.3906249999999996E-7</c:v>
                </c:pt>
                <c:pt idx="51548">
                  <c:v>7.3911540000000001E-7</c:v>
                </c:pt>
                <c:pt idx="51549">
                  <c:v>7.3915259999999995E-7</c:v>
                </c:pt>
                <c:pt idx="51550">
                  <c:v>7.3922519999999999E-7</c:v>
                </c:pt>
                <c:pt idx="51551">
                  <c:v>7.3927580000000005E-7</c:v>
                </c:pt>
                <c:pt idx="51552">
                  <c:v>7.3931730000000003E-7</c:v>
                </c:pt>
                <c:pt idx="51553">
                  <c:v>7.3939339999999995E-7</c:v>
                </c:pt>
                <c:pt idx="51554">
                  <c:v>7.3944549999999995E-7</c:v>
                </c:pt>
                <c:pt idx="51555">
                  <c:v>7.3949319999999997E-7</c:v>
                </c:pt>
                <c:pt idx="51556">
                  <c:v>7.3956960000000003E-7</c:v>
                </c:pt>
                <c:pt idx="51557">
                  <c:v>7.3962579999999997E-7</c:v>
                </c:pt>
                <c:pt idx="51558">
                  <c:v>7.3968180000000003E-7</c:v>
                </c:pt>
                <c:pt idx="51559">
                  <c:v>7.3975450000000001E-7</c:v>
                </c:pt>
                <c:pt idx="51560">
                  <c:v>7.3980850000000002E-7</c:v>
                </c:pt>
                <c:pt idx="51561">
                  <c:v>7.3986989999999998E-7</c:v>
                </c:pt>
                <c:pt idx="51562">
                  <c:v>7.3993150000000002E-7</c:v>
                </c:pt>
                <c:pt idx="51563">
                  <c:v>7.3998609999999999E-7</c:v>
                </c:pt>
                <c:pt idx="51564">
                  <c:v>7.4005030000000004E-7</c:v>
                </c:pt>
                <c:pt idx="51565">
                  <c:v>7.4009670000000001E-7</c:v>
                </c:pt>
                <c:pt idx="51566">
                  <c:v>7.401584E-7</c:v>
                </c:pt>
                <c:pt idx="51567">
                  <c:v>7.4022230000000003E-7</c:v>
                </c:pt>
                <c:pt idx="51568">
                  <c:v>7.402619E-7</c:v>
                </c:pt>
                <c:pt idx="51569">
                  <c:v>7.4033439999999999E-7</c:v>
                </c:pt>
                <c:pt idx="51570">
                  <c:v>7.4039089999999996E-7</c:v>
                </c:pt>
                <c:pt idx="51571">
                  <c:v>7.4043129999999997E-7</c:v>
                </c:pt>
                <c:pt idx="51572">
                  <c:v>7.4051190000000001E-7</c:v>
                </c:pt>
                <c:pt idx="51573">
                  <c:v>7.4056520000000003E-7</c:v>
                </c:pt>
                <c:pt idx="51574">
                  <c:v>7.4060650000000002E-7</c:v>
                </c:pt>
                <c:pt idx="51575">
                  <c:v>7.4069080000000004E-7</c:v>
                </c:pt>
                <c:pt idx="51576">
                  <c:v>7.4074509999999997E-7</c:v>
                </c:pt>
                <c:pt idx="51577">
                  <c:v>7.4079360000000004E-7</c:v>
                </c:pt>
                <c:pt idx="51578">
                  <c:v>7.4087839999999997E-7</c:v>
                </c:pt>
                <c:pt idx="51579">
                  <c:v>7.4093589999999997E-7</c:v>
                </c:pt>
                <c:pt idx="51580">
                  <c:v>7.4099219999999995E-7</c:v>
                </c:pt>
                <c:pt idx="51581">
                  <c:v>7.4107330000000001E-7</c:v>
                </c:pt>
                <c:pt idx="51582">
                  <c:v>7.4113539999999997E-7</c:v>
                </c:pt>
                <c:pt idx="51583">
                  <c:v>7.411986E-7</c:v>
                </c:pt>
                <c:pt idx="51584">
                  <c:v>7.4127190000000003E-7</c:v>
                </c:pt>
                <c:pt idx="51585">
                  <c:v>7.4133670000000004E-7</c:v>
                </c:pt>
                <c:pt idx="51586">
                  <c:v>7.4140529999999996E-7</c:v>
                </c:pt>
                <c:pt idx="51587">
                  <c:v>7.4146440000000005E-7</c:v>
                </c:pt>
                <c:pt idx="51588">
                  <c:v>7.4153419999999999E-7</c:v>
                </c:pt>
                <c:pt idx="51589">
                  <c:v>7.4159919999999998E-7</c:v>
                </c:pt>
                <c:pt idx="51590">
                  <c:v>7.4164700000000005E-7</c:v>
                </c:pt>
                <c:pt idx="51591">
                  <c:v>7.4172210000000005E-7</c:v>
                </c:pt>
                <c:pt idx="51592">
                  <c:v>7.4178100000000004E-7</c:v>
                </c:pt>
                <c:pt idx="51593">
                  <c:v>7.4182189999999997E-7</c:v>
                </c:pt>
                <c:pt idx="51594">
                  <c:v>7.4189950000000003E-7</c:v>
                </c:pt>
                <c:pt idx="51595">
                  <c:v>7.41956E-7</c:v>
                </c:pt>
                <c:pt idx="51596">
                  <c:v>7.4199570000000002E-7</c:v>
                </c:pt>
                <c:pt idx="51597">
                  <c:v>7.4207679999999997E-7</c:v>
                </c:pt>
                <c:pt idx="51598">
                  <c:v>7.4213339999999999E-7</c:v>
                </c:pt>
                <c:pt idx="51599">
                  <c:v>7.421752E-7</c:v>
                </c:pt>
                <c:pt idx="51600">
                  <c:v>7.4224900000000004E-7</c:v>
                </c:pt>
                <c:pt idx="51601">
                  <c:v>7.4230010000000002E-7</c:v>
                </c:pt>
                <c:pt idx="51602">
                  <c:v>7.4233750000000005E-7</c:v>
                </c:pt>
                <c:pt idx="51603">
                  <c:v>7.4241759999999998E-7</c:v>
                </c:pt>
                <c:pt idx="51604">
                  <c:v>7.424843E-7</c:v>
                </c:pt>
                <c:pt idx="51605">
                  <c:v>7.4254070000000003E-7</c:v>
                </c:pt>
                <c:pt idx="51606">
                  <c:v>7.4261799999999996E-7</c:v>
                </c:pt>
                <c:pt idx="51607">
                  <c:v>7.4269280000000003E-7</c:v>
                </c:pt>
                <c:pt idx="51608">
                  <c:v>7.4275780000000003E-7</c:v>
                </c:pt>
                <c:pt idx="51609">
                  <c:v>7.4282949999999997E-7</c:v>
                </c:pt>
                <c:pt idx="51610">
                  <c:v>7.4290479999999996E-7</c:v>
                </c:pt>
                <c:pt idx="51611">
                  <c:v>7.4297400000000005E-7</c:v>
                </c:pt>
                <c:pt idx="51612">
                  <c:v>7.4303999999999996E-7</c:v>
                </c:pt>
                <c:pt idx="51613">
                  <c:v>7.4312110000000002E-7</c:v>
                </c:pt>
                <c:pt idx="51614">
                  <c:v>7.4319609999999997E-7</c:v>
                </c:pt>
                <c:pt idx="51615">
                  <c:v>7.4325070000000004E-7</c:v>
                </c:pt>
                <c:pt idx="51616">
                  <c:v>7.4334060000000004E-7</c:v>
                </c:pt>
                <c:pt idx="51617">
                  <c:v>7.4341669999999996E-7</c:v>
                </c:pt>
                <c:pt idx="51618">
                  <c:v>7.434649E-7</c:v>
                </c:pt>
                <c:pt idx="51619">
                  <c:v>7.435562E-7</c:v>
                </c:pt>
                <c:pt idx="51620">
                  <c:v>7.4363000000000005E-7</c:v>
                </c:pt>
                <c:pt idx="51621">
                  <c:v>7.4367959999999998E-7</c:v>
                </c:pt>
                <c:pt idx="51622">
                  <c:v>7.4376660000000005E-7</c:v>
                </c:pt>
                <c:pt idx="51623">
                  <c:v>7.4383899999999999E-7</c:v>
                </c:pt>
                <c:pt idx="51624">
                  <c:v>7.4387830000000004E-7</c:v>
                </c:pt>
                <c:pt idx="51625">
                  <c:v>7.4396530000000001E-7</c:v>
                </c:pt>
                <c:pt idx="51626">
                  <c:v>7.4404449999999995E-7</c:v>
                </c:pt>
                <c:pt idx="51627">
                  <c:v>7.4409840000000002E-7</c:v>
                </c:pt>
                <c:pt idx="51628">
                  <c:v>7.4418649999999995E-7</c:v>
                </c:pt>
                <c:pt idx="51629">
                  <c:v>7.4426749999999996E-7</c:v>
                </c:pt>
                <c:pt idx="51630">
                  <c:v>7.4432739999999999E-7</c:v>
                </c:pt>
                <c:pt idx="51631">
                  <c:v>7.4441089999999996E-7</c:v>
                </c:pt>
                <c:pt idx="51632">
                  <c:v>7.4449230000000005E-7</c:v>
                </c:pt>
                <c:pt idx="51633">
                  <c:v>7.445586E-7</c:v>
                </c:pt>
                <c:pt idx="51634">
                  <c:v>7.4463070000000002E-7</c:v>
                </c:pt>
                <c:pt idx="51635">
                  <c:v>7.4471389999999996E-7</c:v>
                </c:pt>
                <c:pt idx="51636">
                  <c:v>7.4478310000000005E-7</c:v>
                </c:pt>
                <c:pt idx="51637">
                  <c:v>7.4484100000000002E-7</c:v>
                </c:pt>
                <c:pt idx="51638">
                  <c:v>7.449285E-7</c:v>
                </c:pt>
                <c:pt idx="51639">
                  <c:v>7.4499710000000003E-7</c:v>
                </c:pt>
                <c:pt idx="51640">
                  <c:v>7.4505099999999999E-7</c:v>
                </c:pt>
                <c:pt idx="51641">
                  <c:v>7.4513510000000003E-7</c:v>
                </c:pt>
                <c:pt idx="51642">
                  <c:v>7.4520659999999999E-7</c:v>
                </c:pt>
                <c:pt idx="51643">
                  <c:v>7.4525950000000003E-7</c:v>
                </c:pt>
                <c:pt idx="51644">
                  <c:v>7.4534000000000003E-7</c:v>
                </c:pt>
                <c:pt idx="51645">
                  <c:v>7.4541399999999995E-7</c:v>
                </c:pt>
                <c:pt idx="51646">
                  <c:v>7.4546469999999996E-7</c:v>
                </c:pt>
                <c:pt idx="51647">
                  <c:v>7.4554569999999997E-7</c:v>
                </c:pt>
                <c:pt idx="51648">
                  <c:v>7.4562310000000005E-7</c:v>
                </c:pt>
                <c:pt idx="51649">
                  <c:v>7.4567199999999998E-7</c:v>
                </c:pt>
                <c:pt idx="51650">
                  <c:v>7.457441E-7</c:v>
                </c:pt>
                <c:pt idx="51651">
                  <c:v>7.4581819999999997E-7</c:v>
                </c:pt>
                <c:pt idx="51652">
                  <c:v>7.4585789999999999E-7</c:v>
                </c:pt>
                <c:pt idx="51653">
                  <c:v>7.4593030000000004E-7</c:v>
                </c:pt>
                <c:pt idx="51654">
                  <c:v>7.460065E-7</c:v>
                </c:pt>
                <c:pt idx="51655">
                  <c:v>7.4604939999999998E-7</c:v>
                </c:pt>
                <c:pt idx="51656">
                  <c:v>7.4613490000000001E-7</c:v>
                </c:pt>
                <c:pt idx="51657">
                  <c:v>7.4623409999999998E-7</c:v>
                </c:pt>
                <c:pt idx="51658">
                  <c:v>7.463034E-7</c:v>
                </c:pt>
                <c:pt idx="51659">
                  <c:v>7.4638790000000001E-7</c:v>
                </c:pt>
                <c:pt idx="51660">
                  <c:v>7.4648790000000001E-7</c:v>
                </c:pt>
                <c:pt idx="51661">
                  <c:v>7.4656059999999999E-7</c:v>
                </c:pt>
                <c:pt idx="51662">
                  <c:v>7.4663960000000005E-7</c:v>
                </c:pt>
                <c:pt idx="51663">
                  <c:v>7.4673679999999996E-7</c:v>
                </c:pt>
                <c:pt idx="51664">
                  <c:v>7.4681460000000001E-7</c:v>
                </c:pt>
                <c:pt idx="51665">
                  <c:v>7.4688729999999999E-7</c:v>
                </c:pt>
                <c:pt idx="51666">
                  <c:v>7.4697739999999997E-7</c:v>
                </c:pt>
                <c:pt idx="51667">
                  <c:v>7.4706320000000003E-7</c:v>
                </c:pt>
                <c:pt idx="51668">
                  <c:v>7.4712470000000004E-7</c:v>
                </c:pt>
                <c:pt idx="51669">
                  <c:v>7.4721299999999996E-7</c:v>
                </c:pt>
                <c:pt idx="51670">
                  <c:v>7.4730870000000004E-7</c:v>
                </c:pt>
                <c:pt idx="51671">
                  <c:v>7.4736170000000002E-7</c:v>
                </c:pt>
                <c:pt idx="51672">
                  <c:v>7.4745009999999998E-7</c:v>
                </c:pt>
                <c:pt idx="51673">
                  <c:v>7.4755370000000002E-7</c:v>
                </c:pt>
                <c:pt idx="51674">
                  <c:v>7.4760239999999997E-7</c:v>
                </c:pt>
                <c:pt idx="51675">
                  <c:v>7.47694E-7</c:v>
                </c:pt>
                <c:pt idx="51676">
                  <c:v>7.4778729999999995E-7</c:v>
                </c:pt>
                <c:pt idx="51677">
                  <c:v>7.478184E-7</c:v>
                </c:pt>
                <c:pt idx="51678">
                  <c:v>7.4789780000000003E-7</c:v>
                </c:pt>
                <c:pt idx="51679">
                  <c:v>7.4798779999999998E-7</c:v>
                </c:pt>
                <c:pt idx="51680">
                  <c:v>7.4802480000000005E-7</c:v>
                </c:pt>
                <c:pt idx="51681">
                  <c:v>7.4814269999999997E-7</c:v>
                </c:pt>
                <c:pt idx="51682">
                  <c:v>7.482709E-7</c:v>
                </c:pt>
                <c:pt idx="51683">
                  <c:v>7.4835640000000003E-7</c:v>
                </c:pt>
                <c:pt idx="51684">
                  <c:v>7.4845949999999995E-7</c:v>
                </c:pt>
                <c:pt idx="51685">
                  <c:v>7.4857199999999999E-7</c:v>
                </c:pt>
                <c:pt idx="51686">
                  <c:v>7.4865260000000003E-7</c:v>
                </c:pt>
                <c:pt idx="51687">
                  <c:v>7.4872860000000001E-7</c:v>
                </c:pt>
                <c:pt idx="51688">
                  <c:v>7.488255E-7</c:v>
                </c:pt>
                <c:pt idx="51689">
                  <c:v>7.4890809999999999E-7</c:v>
                </c:pt>
                <c:pt idx="51690">
                  <c:v>7.4896520000000002E-7</c:v>
                </c:pt>
                <c:pt idx="51691">
                  <c:v>7.4905799999999996E-7</c:v>
                </c:pt>
                <c:pt idx="51692">
                  <c:v>7.4915169999999998E-7</c:v>
                </c:pt>
                <c:pt idx="51693">
                  <c:v>7.4919310000000002E-7</c:v>
                </c:pt>
                <c:pt idx="51694">
                  <c:v>7.4928259999999995E-7</c:v>
                </c:pt>
                <c:pt idx="51695">
                  <c:v>7.4938799999999996E-7</c:v>
                </c:pt>
                <c:pt idx="51696">
                  <c:v>7.4941549999999998E-7</c:v>
                </c:pt>
                <c:pt idx="51697">
                  <c:v>7.4949850000000005E-7</c:v>
                </c:pt>
                <c:pt idx="51698">
                  <c:v>7.4960419999999998E-7</c:v>
                </c:pt>
                <c:pt idx="51699">
                  <c:v>7.4963080000000001E-7</c:v>
                </c:pt>
                <c:pt idx="51700">
                  <c:v>7.4971490000000005E-7</c:v>
                </c:pt>
                <c:pt idx="51701">
                  <c:v>7.4981749999999996E-7</c:v>
                </c:pt>
                <c:pt idx="51702">
                  <c:v>7.4985109999999997E-7</c:v>
                </c:pt>
                <c:pt idx="51703">
                  <c:v>7.4993109999999996E-7</c:v>
                </c:pt>
                <c:pt idx="51704">
                  <c:v>7.5003179999999997E-7</c:v>
                </c:pt>
                <c:pt idx="51705">
                  <c:v>7.5007720000000001E-7</c:v>
                </c:pt>
                <c:pt idx="51706">
                  <c:v>7.5014699999999995E-7</c:v>
                </c:pt>
                <c:pt idx="51707">
                  <c:v>7.502478E-7</c:v>
                </c:pt>
                <c:pt idx="51708">
                  <c:v>7.5030720000000001E-7</c:v>
                </c:pt>
                <c:pt idx="51709">
                  <c:v>7.5036489999999999E-7</c:v>
                </c:pt>
                <c:pt idx="51710">
                  <c:v>7.5046360000000005E-7</c:v>
                </c:pt>
                <c:pt idx="51711">
                  <c:v>7.50563E-7</c:v>
                </c:pt>
                <c:pt idx="51712">
                  <c:v>7.5063309999999996E-7</c:v>
                </c:pt>
                <c:pt idx="51713">
                  <c:v>7.5075530000000003E-7</c:v>
                </c:pt>
                <c:pt idx="51714">
                  <c:v>7.5087430000000003E-7</c:v>
                </c:pt>
                <c:pt idx="51715">
                  <c:v>7.5093530000000002E-7</c:v>
                </c:pt>
                <c:pt idx="51716">
                  <c:v>7.5104969999999996E-7</c:v>
                </c:pt>
                <c:pt idx="51717">
                  <c:v>7.5118100000000001E-7</c:v>
                </c:pt>
                <c:pt idx="51718">
                  <c:v>7.5123360000000002E-7</c:v>
                </c:pt>
                <c:pt idx="51719">
                  <c:v>7.5133760000000003E-7</c:v>
                </c:pt>
                <c:pt idx="51720">
                  <c:v>7.5147110000000001E-7</c:v>
                </c:pt>
                <c:pt idx="51721">
                  <c:v>7.5152359999999998E-7</c:v>
                </c:pt>
                <c:pt idx="51722">
                  <c:v>7.5161760000000003E-7</c:v>
                </c:pt>
                <c:pt idx="51723">
                  <c:v>7.5175140000000004E-7</c:v>
                </c:pt>
                <c:pt idx="51724">
                  <c:v>7.5180659999999996E-7</c:v>
                </c:pt>
                <c:pt idx="51725">
                  <c:v>7.5189389999999995E-7</c:v>
                </c:pt>
                <c:pt idx="51726">
                  <c:v>7.5202769999999996E-7</c:v>
                </c:pt>
                <c:pt idx="51727">
                  <c:v>7.5209389999999997E-7</c:v>
                </c:pt>
                <c:pt idx="51728">
                  <c:v>7.5217299999999997E-7</c:v>
                </c:pt>
                <c:pt idx="51729">
                  <c:v>7.5231449999999996E-7</c:v>
                </c:pt>
                <c:pt idx="51730">
                  <c:v>7.5237949999999995E-7</c:v>
                </c:pt>
                <c:pt idx="51731">
                  <c:v>7.5242699999999999E-7</c:v>
                </c:pt>
                <c:pt idx="51732">
                  <c:v>7.5256910000000004E-7</c:v>
                </c:pt>
                <c:pt idx="51733">
                  <c:v>7.5268869999999999E-7</c:v>
                </c:pt>
                <c:pt idx="51734">
                  <c:v>7.5276299999999995E-7</c:v>
                </c:pt>
                <c:pt idx="51735">
                  <c:v>7.5289169999999999E-7</c:v>
                </c:pt>
                <c:pt idx="51736">
                  <c:v>7.5302020000000004E-7</c:v>
                </c:pt>
                <c:pt idx="51737">
                  <c:v>7.5307989999999997E-7</c:v>
                </c:pt>
                <c:pt idx="51738">
                  <c:v>7.5318479999999997E-7</c:v>
                </c:pt>
                <c:pt idx="51739">
                  <c:v>7.5331380000000003E-7</c:v>
                </c:pt>
                <c:pt idx="51740">
                  <c:v>7.5335390000000002E-7</c:v>
                </c:pt>
                <c:pt idx="51741">
                  <c:v>7.534285E-7</c:v>
                </c:pt>
                <c:pt idx="51742">
                  <c:v>7.5355200000000002E-7</c:v>
                </c:pt>
                <c:pt idx="51743">
                  <c:v>7.5359599999999997E-7</c:v>
                </c:pt>
                <c:pt idx="51744">
                  <c:v>7.5365830000000001E-7</c:v>
                </c:pt>
                <c:pt idx="51745">
                  <c:v>7.5378910000000005E-7</c:v>
                </c:pt>
                <c:pt idx="51746">
                  <c:v>7.5384280000000002E-7</c:v>
                </c:pt>
                <c:pt idx="51747">
                  <c:v>7.5389239999999995E-7</c:v>
                </c:pt>
                <c:pt idx="51748">
                  <c:v>7.5402409999999997E-7</c:v>
                </c:pt>
                <c:pt idx="51749">
                  <c:v>7.5408920000000001E-7</c:v>
                </c:pt>
                <c:pt idx="51750">
                  <c:v>7.5413290000000003E-7</c:v>
                </c:pt>
                <c:pt idx="51751">
                  <c:v>7.5425619999999996E-7</c:v>
                </c:pt>
                <c:pt idx="51752">
                  <c:v>7.5433579999999998E-7</c:v>
                </c:pt>
                <c:pt idx="51753">
                  <c:v>7.5437849999999997E-7</c:v>
                </c:pt>
                <c:pt idx="51754">
                  <c:v>7.5449150000000002E-7</c:v>
                </c:pt>
                <c:pt idx="51755">
                  <c:v>7.5459419999999997E-7</c:v>
                </c:pt>
                <c:pt idx="51756">
                  <c:v>7.5464880000000004E-7</c:v>
                </c:pt>
                <c:pt idx="51757">
                  <c:v>7.5476240000000004E-7</c:v>
                </c:pt>
                <c:pt idx="51758">
                  <c:v>7.5488449999999996E-7</c:v>
                </c:pt>
                <c:pt idx="51759">
                  <c:v>7.5494900000000005E-7</c:v>
                </c:pt>
                <c:pt idx="51760">
                  <c:v>7.5505229999999995E-7</c:v>
                </c:pt>
                <c:pt idx="51761">
                  <c:v>7.5517529999999996E-7</c:v>
                </c:pt>
                <c:pt idx="51762">
                  <c:v>7.5523539999999997E-7</c:v>
                </c:pt>
                <c:pt idx="51763">
                  <c:v>7.5531580000000003E-7</c:v>
                </c:pt>
                <c:pt idx="51764">
                  <c:v>7.5547029999999995E-7</c:v>
                </c:pt>
                <c:pt idx="51765">
                  <c:v>7.5556159999999995E-7</c:v>
                </c:pt>
                <c:pt idx="51766">
                  <c:v>7.5563749999999999E-7</c:v>
                </c:pt>
                <c:pt idx="51767">
                  <c:v>7.5579959999999996E-7</c:v>
                </c:pt>
                <c:pt idx="51768">
                  <c:v>7.5590129999999999E-7</c:v>
                </c:pt>
                <c:pt idx="51769">
                  <c:v>7.5596400000000001E-7</c:v>
                </c:pt>
                <c:pt idx="51770">
                  <c:v>7.5611229999999999E-7</c:v>
                </c:pt>
                <c:pt idx="51771">
                  <c:v>7.5622250000000005E-7</c:v>
                </c:pt>
                <c:pt idx="51772">
                  <c:v>7.5627430000000002E-7</c:v>
                </c:pt>
                <c:pt idx="51773">
                  <c:v>7.5640720000000004E-7</c:v>
                </c:pt>
                <c:pt idx="51774">
                  <c:v>7.5652710000000003E-7</c:v>
                </c:pt>
                <c:pt idx="51775">
                  <c:v>7.5657199999999995E-7</c:v>
                </c:pt>
                <c:pt idx="51776">
                  <c:v>7.5667949999999996E-7</c:v>
                </c:pt>
                <c:pt idx="51777">
                  <c:v>7.5679199999999999E-7</c:v>
                </c:pt>
                <c:pt idx="51778">
                  <c:v>7.5684759999999998E-7</c:v>
                </c:pt>
                <c:pt idx="51779">
                  <c:v>7.5695409999999996E-7</c:v>
                </c:pt>
                <c:pt idx="51780">
                  <c:v>7.5708850000000002E-7</c:v>
                </c:pt>
                <c:pt idx="51781">
                  <c:v>7.5717370000000002E-7</c:v>
                </c:pt>
                <c:pt idx="51782">
                  <c:v>7.5726360000000003E-7</c:v>
                </c:pt>
                <c:pt idx="51783">
                  <c:v>7.5741129999999996E-7</c:v>
                </c:pt>
                <c:pt idx="51784">
                  <c:v>7.5750840000000003E-7</c:v>
                </c:pt>
                <c:pt idx="51785">
                  <c:v>7.5759150000000004E-7</c:v>
                </c:pt>
                <c:pt idx="51786">
                  <c:v>7.577536E-7</c:v>
                </c:pt>
                <c:pt idx="51787">
                  <c:v>7.5786820000000003E-7</c:v>
                </c:pt>
                <c:pt idx="51788">
                  <c:v>7.5794459999999998E-7</c:v>
                </c:pt>
                <c:pt idx="51789">
                  <c:v>7.5810229999999997E-7</c:v>
                </c:pt>
                <c:pt idx="51790">
                  <c:v>7.5822759999999996E-7</c:v>
                </c:pt>
                <c:pt idx="51791">
                  <c:v>7.5829289999999998E-7</c:v>
                </c:pt>
                <c:pt idx="51792">
                  <c:v>7.5842849999999995E-7</c:v>
                </c:pt>
                <c:pt idx="51793">
                  <c:v>7.5855949999999997E-7</c:v>
                </c:pt>
                <c:pt idx="51794">
                  <c:v>7.5861900000000002E-7</c:v>
                </c:pt>
                <c:pt idx="51795">
                  <c:v>7.5873170000000004E-7</c:v>
                </c:pt>
                <c:pt idx="51796">
                  <c:v>7.5885540000000005E-7</c:v>
                </c:pt>
                <c:pt idx="51797">
                  <c:v>7.5890939999999995E-7</c:v>
                </c:pt>
                <c:pt idx="51798">
                  <c:v>7.5899529999999995E-7</c:v>
                </c:pt>
                <c:pt idx="51799">
                  <c:v>7.5912320000000005E-7</c:v>
                </c:pt>
                <c:pt idx="51800">
                  <c:v>7.5919109999999998E-7</c:v>
                </c:pt>
                <c:pt idx="51801">
                  <c:v>7.5926219999999997E-7</c:v>
                </c:pt>
                <c:pt idx="51802">
                  <c:v>7.5939099999999995E-7</c:v>
                </c:pt>
                <c:pt idx="51803">
                  <c:v>7.5947030000000004E-7</c:v>
                </c:pt>
                <c:pt idx="51804">
                  <c:v>7.5953139999999997E-7</c:v>
                </c:pt>
                <c:pt idx="51805">
                  <c:v>7.5965949999999995E-7</c:v>
                </c:pt>
                <c:pt idx="51806">
                  <c:v>7.5974449999999996E-7</c:v>
                </c:pt>
                <c:pt idx="51807">
                  <c:v>7.5980450000000003E-7</c:v>
                </c:pt>
                <c:pt idx="51808">
                  <c:v>7.5993080000000005E-7</c:v>
                </c:pt>
                <c:pt idx="51809">
                  <c:v>7.6004180000000004E-7</c:v>
                </c:pt>
                <c:pt idx="51810">
                  <c:v>7.6010919999999995E-7</c:v>
                </c:pt>
                <c:pt idx="51811">
                  <c:v>7.602398E-7</c:v>
                </c:pt>
                <c:pt idx="51812">
                  <c:v>7.6036789999999998E-7</c:v>
                </c:pt>
                <c:pt idx="51813">
                  <c:v>7.6044179999999996E-7</c:v>
                </c:pt>
                <c:pt idx="51814">
                  <c:v>7.6055810000000002E-7</c:v>
                </c:pt>
                <c:pt idx="51815">
                  <c:v>7.6070119999999999E-7</c:v>
                </c:pt>
                <c:pt idx="51816">
                  <c:v>7.6078480000000001E-7</c:v>
                </c:pt>
                <c:pt idx="51817">
                  <c:v>7.6088740000000002E-7</c:v>
                </c:pt>
                <c:pt idx="51818">
                  <c:v>7.6104540000000004E-7</c:v>
                </c:pt>
                <c:pt idx="51819">
                  <c:v>7.6113889999999998E-7</c:v>
                </c:pt>
                <c:pt idx="51820">
                  <c:v>7.6122969999999997E-7</c:v>
                </c:pt>
                <c:pt idx="51821">
                  <c:v>7.613699E-7</c:v>
                </c:pt>
                <c:pt idx="51822">
                  <c:v>7.6145619999999997E-7</c:v>
                </c:pt>
                <c:pt idx="51823">
                  <c:v>7.6152829999999999E-7</c:v>
                </c:pt>
                <c:pt idx="51824">
                  <c:v>7.6166520000000002E-7</c:v>
                </c:pt>
                <c:pt idx="51825">
                  <c:v>7.6178090000000002E-7</c:v>
                </c:pt>
                <c:pt idx="51826">
                  <c:v>7.6187609999999998E-7</c:v>
                </c:pt>
                <c:pt idx="51827">
                  <c:v>7.6202769999999997E-7</c:v>
                </c:pt>
                <c:pt idx="51828">
                  <c:v>7.6214619999999996E-7</c:v>
                </c:pt>
                <c:pt idx="51829">
                  <c:v>7.6224450000000005E-7</c:v>
                </c:pt>
                <c:pt idx="51830">
                  <c:v>7.6238209999999997E-7</c:v>
                </c:pt>
                <c:pt idx="51831">
                  <c:v>7.6251320000000003E-7</c:v>
                </c:pt>
                <c:pt idx="51832">
                  <c:v>7.6261510000000005E-7</c:v>
                </c:pt>
                <c:pt idx="51833">
                  <c:v>7.6273360000000004E-7</c:v>
                </c:pt>
                <c:pt idx="51834">
                  <c:v>7.6285709999999995E-7</c:v>
                </c:pt>
                <c:pt idx="51835">
                  <c:v>7.6294360000000001E-7</c:v>
                </c:pt>
                <c:pt idx="51836">
                  <c:v>7.6304699999999996E-7</c:v>
                </c:pt>
                <c:pt idx="51837">
                  <c:v>7.6319679999999999E-7</c:v>
                </c:pt>
                <c:pt idx="51838">
                  <c:v>7.6328470000000005E-7</c:v>
                </c:pt>
                <c:pt idx="51839">
                  <c:v>7.6336490000000001E-7</c:v>
                </c:pt>
                <c:pt idx="51840">
                  <c:v>7.6350530000000004E-7</c:v>
                </c:pt>
                <c:pt idx="51841">
                  <c:v>7.6361350000000004E-7</c:v>
                </c:pt>
                <c:pt idx="51842">
                  <c:v>7.6370979999999996E-7</c:v>
                </c:pt>
                <c:pt idx="51843">
                  <c:v>7.638744E-7</c:v>
                </c:pt>
                <c:pt idx="51844">
                  <c:v>7.6398929999999995E-7</c:v>
                </c:pt>
                <c:pt idx="51845">
                  <c:v>7.6408699999999998E-7</c:v>
                </c:pt>
                <c:pt idx="51846">
                  <c:v>7.6424840000000005E-7</c:v>
                </c:pt>
                <c:pt idx="51847">
                  <c:v>7.6436360000000003E-7</c:v>
                </c:pt>
                <c:pt idx="51848">
                  <c:v>7.6447410000000001E-7</c:v>
                </c:pt>
                <c:pt idx="51849">
                  <c:v>7.6461500000000005E-7</c:v>
                </c:pt>
                <c:pt idx="51850">
                  <c:v>7.6473160000000003E-7</c:v>
                </c:pt>
                <c:pt idx="51851">
                  <c:v>7.6485209999999996E-7</c:v>
                </c:pt>
                <c:pt idx="51852">
                  <c:v>7.6497059999999995E-7</c:v>
                </c:pt>
                <c:pt idx="51853">
                  <c:v>7.6509829999999996E-7</c:v>
                </c:pt>
                <c:pt idx="51854">
                  <c:v>7.6521930000000002E-7</c:v>
                </c:pt>
                <c:pt idx="51855">
                  <c:v>7.6531840000000005E-7</c:v>
                </c:pt>
                <c:pt idx="51856">
                  <c:v>7.6545479999999996E-7</c:v>
                </c:pt>
                <c:pt idx="51857">
                  <c:v>7.6557119999999995E-7</c:v>
                </c:pt>
                <c:pt idx="51858">
                  <c:v>7.6566480000000004E-7</c:v>
                </c:pt>
                <c:pt idx="51859">
                  <c:v>7.6579769999999996E-7</c:v>
                </c:pt>
                <c:pt idx="51860">
                  <c:v>7.6589439999999996E-7</c:v>
                </c:pt>
                <c:pt idx="51861">
                  <c:v>7.6597989999999999E-7</c:v>
                </c:pt>
                <c:pt idx="51862">
                  <c:v>7.661198E-7</c:v>
                </c:pt>
                <c:pt idx="51863">
                  <c:v>7.6621400000000003E-7</c:v>
                </c:pt>
                <c:pt idx="51864">
                  <c:v>7.6629850000000004E-7</c:v>
                </c:pt>
                <c:pt idx="51865">
                  <c:v>7.6644149999999996E-7</c:v>
                </c:pt>
                <c:pt idx="51866">
                  <c:v>7.6653379999999999E-7</c:v>
                </c:pt>
                <c:pt idx="51867">
                  <c:v>7.6662660000000003E-7</c:v>
                </c:pt>
                <c:pt idx="51868">
                  <c:v>7.6675669999999996E-7</c:v>
                </c:pt>
                <c:pt idx="51869">
                  <c:v>7.6686040000000005E-7</c:v>
                </c:pt>
                <c:pt idx="51870">
                  <c:v>7.6697219999999998E-7</c:v>
                </c:pt>
                <c:pt idx="51871">
                  <c:v>7.6709040000000004E-7</c:v>
                </c:pt>
                <c:pt idx="51872">
                  <c:v>7.6719030000000001E-7</c:v>
                </c:pt>
                <c:pt idx="51873">
                  <c:v>7.6731559999999999E-7</c:v>
                </c:pt>
                <c:pt idx="51874">
                  <c:v>7.674318E-7</c:v>
                </c:pt>
                <c:pt idx="51875">
                  <c:v>7.6756289999999996E-7</c:v>
                </c:pt>
                <c:pt idx="51876">
                  <c:v>7.6768639999999998E-7</c:v>
                </c:pt>
                <c:pt idx="51877">
                  <c:v>7.6779800000000003E-7</c:v>
                </c:pt>
                <c:pt idx="51878">
                  <c:v>7.6794339999999998E-7</c:v>
                </c:pt>
                <c:pt idx="51879">
                  <c:v>7.680683E-7</c:v>
                </c:pt>
                <c:pt idx="51880">
                  <c:v>7.6818550000000003E-7</c:v>
                </c:pt>
                <c:pt idx="51881">
                  <c:v>7.6834139999999995E-7</c:v>
                </c:pt>
                <c:pt idx="51882">
                  <c:v>7.6845899999999996E-7</c:v>
                </c:pt>
                <c:pt idx="51883">
                  <c:v>7.6858640000000005E-7</c:v>
                </c:pt>
                <c:pt idx="51884">
                  <c:v>7.6874710000000001E-7</c:v>
                </c:pt>
                <c:pt idx="51885">
                  <c:v>7.6886450000000004E-7</c:v>
                </c:pt>
                <c:pt idx="51886">
                  <c:v>7.6899730000000002E-7</c:v>
                </c:pt>
                <c:pt idx="51887">
                  <c:v>7.6914829999999995E-7</c:v>
                </c:pt>
                <c:pt idx="51888">
                  <c:v>7.6924949999999997E-7</c:v>
                </c:pt>
                <c:pt idx="51889">
                  <c:v>7.6936560000000004E-7</c:v>
                </c:pt>
                <c:pt idx="51890">
                  <c:v>7.6948559999999996E-7</c:v>
                </c:pt>
                <c:pt idx="51891">
                  <c:v>7.695967E-7</c:v>
                </c:pt>
                <c:pt idx="51892">
                  <c:v>7.6970979999999999E-7</c:v>
                </c:pt>
                <c:pt idx="51893">
                  <c:v>7.698281E-7</c:v>
                </c:pt>
                <c:pt idx="51894">
                  <c:v>7.6994810000000003E-7</c:v>
                </c:pt>
                <c:pt idx="51895">
                  <c:v>7.7005759999999998E-7</c:v>
                </c:pt>
                <c:pt idx="51896">
                  <c:v>7.7017309999999999E-7</c:v>
                </c:pt>
                <c:pt idx="51897">
                  <c:v>7.703231E-7</c:v>
                </c:pt>
                <c:pt idx="51898">
                  <c:v>7.7045259999999998E-7</c:v>
                </c:pt>
                <c:pt idx="51899">
                  <c:v>7.7058770000000004E-7</c:v>
                </c:pt>
                <c:pt idx="51900">
                  <c:v>7.7074059999999998E-7</c:v>
                </c:pt>
                <c:pt idx="51901">
                  <c:v>7.7086960000000005E-7</c:v>
                </c:pt>
                <c:pt idx="51902">
                  <c:v>7.7101099999999999E-7</c:v>
                </c:pt>
                <c:pt idx="51903">
                  <c:v>7.7115820000000001E-7</c:v>
                </c:pt>
                <c:pt idx="51904">
                  <c:v>7.7128629999999999E-7</c:v>
                </c:pt>
                <c:pt idx="51905">
                  <c:v>7.714309E-7</c:v>
                </c:pt>
                <c:pt idx="51906">
                  <c:v>7.715811E-7</c:v>
                </c:pt>
                <c:pt idx="51907">
                  <c:v>7.7170700000000004E-7</c:v>
                </c:pt>
                <c:pt idx="51908">
                  <c:v>7.7184999999999997E-7</c:v>
                </c:pt>
                <c:pt idx="51909">
                  <c:v>7.7199599999999997E-7</c:v>
                </c:pt>
                <c:pt idx="51910">
                  <c:v>7.7213119999999998E-7</c:v>
                </c:pt>
                <c:pt idx="51911">
                  <c:v>7.7226530000000002E-7</c:v>
                </c:pt>
                <c:pt idx="51912">
                  <c:v>7.7240070000000001E-7</c:v>
                </c:pt>
                <c:pt idx="51913">
                  <c:v>7.7252989999999995E-7</c:v>
                </c:pt>
                <c:pt idx="51914">
                  <c:v>7.7263649999999997E-7</c:v>
                </c:pt>
                <c:pt idx="51915">
                  <c:v>7.7275890000000003E-7</c:v>
                </c:pt>
                <c:pt idx="51916">
                  <c:v>7.7288520000000004E-7</c:v>
                </c:pt>
                <c:pt idx="51917">
                  <c:v>7.7299679999999999E-7</c:v>
                </c:pt>
                <c:pt idx="51918">
                  <c:v>7.7312180000000005E-7</c:v>
                </c:pt>
                <c:pt idx="51919">
                  <c:v>7.7324459999999996E-7</c:v>
                </c:pt>
                <c:pt idx="51920">
                  <c:v>7.7335989999999999E-7</c:v>
                </c:pt>
                <c:pt idx="51921">
                  <c:v>7.7351379999999996E-7</c:v>
                </c:pt>
                <c:pt idx="51922">
                  <c:v>7.7366350000000005E-7</c:v>
                </c:pt>
                <c:pt idx="51923">
                  <c:v>7.7380319999999997E-7</c:v>
                </c:pt>
                <c:pt idx="51924">
                  <c:v>7.739577E-7</c:v>
                </c:pt>
                <c:pt idx="51925">
                  <c:v>7.7410239999999995E-7</c:v>
                </c:pt>
                <c:pt idx="51926">
                  <c:v>7.7424410000000003E-7</c:v>
                </c:pt>
                <c:pt idx="51927">
                  <c:v>7.7439109999999995E-7</c:v>
                </c:pt>
                <c:pt idx="51928">
                  <c:v>7.7453479999999998E-7</c:v>
                </c:pt>
                <c:pt idx="51929">
                  <c:v>7.7467760000000003E-7</c:v>
                </c:pt>
                <c:pt idx="51930">
                  <c:v>7.7482039999999997E-7</c:v>
                </c:pt>
                <c:pt idx="51931">
                  <c:v>7.7496259999999995E-7</c:v>
                </c:pt>
                <c:pt idx="51932">
                  <c:v>7.7510970000000003E-7</c:v>
                </c:pt>
                <c:pt idx="51933">
                  <c:v>7.7524149999999999E-7</c:v>
                </c:pt>
                <c:pt idx="51934">
                  <c:v>7.7538260000000001E-7</c:v>
                </c:pt>
                <c:pt idx="51935">
                  <c:v>7.7552989999999996E-7</c:v>
                </c:pt>
                <c:pt idx="51936">
                  <c:v>7.7565610000000004E-7</c:v>
                </c:pt>
                <c:pt idx="51937">
                  <c:v>7.7579439999999996E-7</c:v>
                </c:pt>
                <c:pt idx="51938">
                  <c:v>7.7593779999999996E-7</c:v>
                </c:pt>
                <c:pt idx="51939">
                  <c:v>7.7606499999999995E-7</c:v>
                </c:pt>
                <c:pt idx="51940">
                  <c:v>7.7619179999999998E-7</c:v>
                </c:pt>
                <c:pt idx="51941">
                  <c:v>7.7632010000000005E-7</c:v>
                </c:pt>
                <c:pt idx="51942">
                  <c:v>7.7643930000000004E-7</c:v>
                </c:pt>
                <c:pt idx="51943">
                  <c:v>7.7657260000000003E-7</c:v>
                </c:pt>
                <c:pt idx="51944">
                  <c:v>7.7669919999999997E-7</c:v>
                </c:pt>
                <c:pt idx="51945">
                  <c:v>7.7682680000000004E-7</c:v>
                </c:pt>
                <c:pt idx="51946">
                  <c:v>7.7696480000000004E-7</c:v>
                </c:pt>
                <c:pt idx="51947">
                  <c:v>7.7708820000000001E-7</c:v>
                </c:pt>
                <c:pt idx="51948">
                  <c:v>7.7721339999999995E-7</c:v>
                </c:pt>
                <c:pt idx="51949">
                  <c:v>7.7735340000000001E-7</c:v>
                </c:pt>
                <c:pt idx="51950">
                  <c:v>7.7747789999999995E-7</c:v>
                </c:pt>
                <c:pt idx="51951">
                  <c:v>7.7760469999999998E-7</c:v>
                </c:pt>
                <c:pt idx="51952">
                  <c:v>7.777437E-7</c:v>
                </c:pt>
                <c:pt idx="51953">
                  <c:v>7.7787240000000004E-7</c:v>
                </c:pt>
                <c:pt idx="51954">
                  <c:v>7.7800419999999999E-7</c:v>
                </c:pt>
                <c:pt idx="51955">
                  <c:v>7.781408E-7</c:v>
                </c:pt>
                <c:pt idx="51956">
                  <c:v>7.7826909999999996E-7</c:v>
                </c:pt>
                <c:pt idx="51957">
                  <c:v>7.7840879999999998E-7</c:v>
                </c:pt>
                <c:pt idx="51958">
                  <c:v>7.785445E-7</c:v>
                </c:pt>
                <c:pt idx="51959">
                  <c:v>7.7867320000000004E-7</c:v>
                </c:pt>
                <c:pt idx="51960">
                  <c:v>7.7881619999999996E-7</c:v>
                </c:pt>
                <c:pt idx="51961">
                  <c:v>7.7896529999999999E-7</c:v>
                </c:pt>
                <c:pt idx="51962">
                  <c:v>7.7911890000000004E-7</c:v>
                </c:pt>
                <c:pt idx="51963">
                  <c:v>7.792749E-7</c:v>
                </c:pt>
                <c:pt idx="51964">
                  <c:v>7.7942549999999997E-7</c:v>
                </c:pt>
                <c:pt idx="51965">
                  <c:v>7.7958660000000001E-7</c:v>
                </c:pt>
                <c:pt idx="51966">
                  <c:v>7.7973809999999996E-7</c:v>
                </c:pt>
                <c:pt idx="51967">
                  <c:v>7.7988870000000003E-7</c:v>
                </c:pt>
                <c:pt idx="51968">
                  <c:v>7.8005160000000003E-7</c:v>
                </c:pt>
                <c:pt idx="51969">
                  <c:v>7.8020370000000004E-7</c:v>
                </c:pt>
                <c:pt idx="51970">
                  <c:v>7.8033169999999997E-7</c:v>
                </c:pt>
                <c:pt idx="51971">
                  <c:v>7.8048230000000004E-7</c:v>
                </c:pt>
                <c:pt idx="51972">
                  <c:v>7.806066E-7</c:v>
                </c:pt>
                <c:pt idx="51973">
                  <c:v>7.8074059999999999E-7</c:v>
                </c:pt>
                <c:pt idx="51974">
                  <c:v>7.8089009999999999E-7</c:v>
                </c:pt>
                <c:pt idx="51975">
                  <c:v>7.8100850000000004E-7</c:v>
                </c:pt>
                <c:pt idx="51976">
                  <c:v>7.81145E-7</c:v>
                </c:pt>
                <c:pt idx="51977">
                  <c:v>7.8128719999999998E-7</c:v>
                </c:pt>
                <c:pt idx="51978">
                  <c:v>7.8141260000000002E-7</c:v>
                </c:pt>
                <c:pt idx="51979">
                  <c:v>7.8155040000000003E-7</c:v>
                </c:pt>
                <c:pt idx="51980">
                  <c:v>7.8168409999999999E-7</c:v>
                </c:pt>
                <c:pt idx="51981">
                  <c:v>7.8189129999999997E-7</c:v>
                </c:pt>
                <c:pt idx="51982">
                  <c:v>7.8212439999999999E-7</c:v>
                </c:pt>
                <c:pt idx="51983">
                  <c:v>7.823434E-7</c:v>
                </c:pt>
                <c:pt idx="51984">
                  <c:v>7.8257370000000003E-7</c:v>
                </c:pt>
                <c:pt idx="51985">
                  <c:v>7.8278420000000001E-7</c:v>
                </c:pt>
                <c:pt idx="51986">
                  <c:v>7.8298020000000002E-7</c:v>
                </c:pt>
                <c:pt idx="51987">
                  <c:v>7.8319280000000001E-7</c:v>
                </c:pt>
                <c:pt idx="51988">
                  <c:v>7.8336110000000001E-7</c:v>
                </c:pt>
                <c:pt idx="51989">
                  <c:v>7.8352619999999996E-7</c:v>
                </c:pt>
                <c:pt idx="51990">
                  <c:v>7.8370339999999996E-7</c:v>
                </c:pt>
                <c:pt idx="51991">
                  <c:v>7.8385059999999997E-7</c:v>
                </c:pt>
                <c:pt idx="51992">
                  <c:v>7.839997E-7</c:v>
                </c:pt>
                <c:pt idx="51993">
                  <c:v>7.8416369999999998E-7</c:v>
                </c:pt>
                <c:pt idx="51994">
                  <c:v>7.8429520000000001E-7</c:v>
                </c:pt>
                <c:pt idx="51995">
                  <c:v>7.8444199999999995E-7</c:v>
                </c:pt>
                <c:pt idx="51996">
                  <c:v>7.8458469999999995E-7</c:v>
                </c:pt>
                <c:pt idx="51997">
                  <c:v>7.8470579999999995E-7</c:v>
                </c:pt>
                <c:pt idx="51998">
                  <c:v>7.848627E-7</c:v>
                </c:pt>
                <c:pt idx="51999">
                  <c:v>7.8499510000000001E-7</c:v>
                </c:pt>
                <c:pt idx="52000">
                  <c:v>7.8513150000000003E-7</c:v>
                </c:pt>
                <c:pt idx="52001">
                  <c:v>7.8528039999999997E-7</c:v>
                </c:pt>
                <c:pt idx="52002">
                  <c:v>7.8541570000000002E-7</c:v>
                </c:pt>
                <c:pt idx="52003">
                  <c:v>7.8556649999999997E-7</c:v>
                </c:pt>
                <c:pt idx="52004">
                  <c:v>7.8570140000000005E-7</c:v>
                </c:pt>
                <c:pt idx="52005">
                  <c:v>7.8584039999999997E-7</c:v>
                </c:pt>
                <c:pt idx="52006">
                  <c:v>7.8600010000000002E-7</c:v>
                </c:pt>
                <c:pt idx="52007">
                  <c:v>7.8612979999999998E-7</c:v>
                </c:pt>
                <c:pt idx="52008">
                  <c:v>7.8627409999999996E-7</c:v>
                </c:pt>
                <c:pt idx="52009">
                  <c:v>7.8643579999999995E-7</c:v>
                </c:pt>
                <c:pt idx="52010">
                  <c:v>7.8651519999999998E-7</c:v>
                </c:pt>
                <c:pt idx="52011">
                  <c:v>7.8662079999999998E-7</c:v>
                </c:pt>
                <c:pt idx="52012">
                  <c:v>7.8672829999999998E-7</c:v>
                </c:pt>
                <c:pt idx="52013">
                  <c:v>7.8680940000000004E-7</c:v>
                </c:pt>
                <c:pt idx="52014">
                  <c:v>7.8692440000000003E-7</c:v>
                </c:pt>
                <c:pt idx="52015">
                  <c:v>7.8703249999999999E-7</c:v>
                </c:pt>
                <c:pt idx="52016">
                  <c:v>7.8712110000000004E-7</c:v>
                </c:pt>
                <c:pt idx="52017">
                  <c:v>7.8724950000000005E-7</c:v>
                </c:pt>
                <c:pt idx="52018">
                  <c:v>7.8736569999999996E-7</c:v>
                </c:pt>
                <c:pt idx="52019">
                  <c:v>7.8747E-7</c:v>
                </c:pt>
                <c:pt idx="52020">
                  <c:v>7.8761099999999997E-7</c:v>
                </c:pt>
                <c:pt idx="52021">
                  <c:v>7.8773950000000002E-7</c:v>
                </c:pt>
                <c:pt idx="52022">
                  <c:v>7.8787960000000002E-7</c:v>
                </c:pt>
                <c:pt idx="52023">
                  <c:v>7.880239E-7</c:v>
                </c:pt>
                <c:pt idx="52024">
                  <c:v>7.8816640000000001E-7</c:v>
                </c:pt>
                <c:pt idx="52025">
                  <c:v>7.8831520000000001E-7</c:v>
                </c:pt>
                <c:pt idx="52026">
                  <c:v>7.8844559999999997E-7</c:v>
                </c:pt>
                <c:pt idx="52027">
                  <c:v>7.885933E-7</c:v>
                </c:pt>
                <c:pt idx="52028">
                  <c:v>7.887414E-7</c:v>
                </c:pt>
                <c:pt idx="52029">
                  <c:v>7.8886070000000004E-7</c:v>
                </c:pt>
                <c:pt idx="52030">
                  <c:v>7.89058E-7</c:v>
                </c:pt>
                <c:pt idx="52031">
                  <c:v>7.8924650000000001E-7</c:v>
                </c:pt>
                <c:pt idx="52032">
                  <c:v>7.8943979999999997E-7</c:v>
                </c:pt>
                <c:pt idx="52033">
                  <c:v>7.8969480000000002E-7</c:v>
                </c:pt>
                <c:pt idx="52034">
                  <c:v>7.8993470000000004E-7</c:v>
                </c:pt>
                <c:pt idx="52035">
                  <c:v>7.9015029999999999E-7</c:v>
                </c:pt>
                <c:pt idx="52036">
                  <c:v>7.9039859999999999E-7</c:v>
                </c:pt>
                <c:pt idx="52037">
                  <c:v>7.9062590000000004E-7</c:v>
                </c:pt>
                <c:pt idx="52038">
                  <c:v>7.9081340000000002E-7</c:v>
                </c:pt>
                <c:pt idx="52039">
                  <c:v>7.9103000000000001E-7</c:v>
                </c:pt>
                <c:pt idx="52040">
                  <c:v>7.9122729999999997E-7</c:v>
                </c:pt>
                <c:pt idx="52041">
                  <c:v>7.9139069999999999E-7</c:v>
                </c:pt>
                <c:pt idx="52042">
                  <c:v>7.9157600000000005E-7</c:v>
                </c:pt>
                <c:pt idx="52043">
                  <c:v>7.9175320000000005E-7</c:v>
                </c:pt>
                <c:pt idx="52044">
                  <c:v>7.9191219999999999E-7</c:v>
                </c:pt>
                <c:pt idx="52045">
                  <c:v>7.9207120000000004E-7</c:v>
                </c:pt>
                <c:pt idx="52046">
                  <c:v>7.9222969999999996E-7</c:v>
                </c:pt>
                <c:pt idx="52047">
                  <c:v>7.9237210000000004E-7</c:v>
                </c:pt>
                <c:pt idx="52048">
                  <c:v>7.9250949999999998E-7</c:v>
                </c:pt>
                <c:pt idx="52049">
                  <c:v>7.9267550000000001E-7</c:v>
                </c:pt>
                <c:pt idx="52050">
                  <c:v>7.928224E-7</c:v>
                </c:pt>
                <c:pt idx="52051">
                  <c:v>7.9294450000000002E-7</c:v>
                </c:pt>
                <c:pt idx="52052">
                  <c:v>7.9312489999999998E-7</c:v>
                </c:pt>
                <c:pt idx="52053">
                  <c:v>7.9326969999999998E-7</c:v>
                </c:pt>
                <c:pt idx="52054">
                  <c:v>7.9338729999999999E-7</c:v>
                </c:pt>
                <c:pt idx="52055">
                  <c:v>7.9357770000000001E-7</c:v>
                </c:pt>
                <c:pt idx="52056">
                  <c:v>7.9373199999999995E-7</c:v>
                </c:pt>
                <c:pt idx="52057">
                  <c:v>7.9385779999999995E-7</c:v>
                </c:pt>
                <c:pt idx="52058">
                  <c:v>7.9404209999999998E-7</c:v>
                </c:pt>
                <c:pt idx="52059">
                  <c:v>7.9421310000000004E-7</c:v>
                </c:pt>
                <c:pt idx="52060">
                  <c:v>7.9434690000000005E-7</c:v>
                </c:pt>
                <c:pt idx="52061">
                  <c:v>7.9452760000000004E-7</c:v>
                </c:pt>
                <c:pt idx="52062">
                  <c:v>7.9470579999999996E-7</c:v>
                </c:pt>
                <c:pt idx="52063">
                  <c:v>7.9484700000000002E-7</c:v>
                </c:pt>
                <c:pt idx="52064">
                  <c:v>7.9502020000000002E-7</c:v>
                </c:pt>
                <c:pt idx="52065">
                  <c:v>7.9519390000000003E-7</c:v>
                </c:pt>
                <c:pt idx="52066">
                  <c:v>7.9534460000000004E-7</c:v>
                </c:pt>
                <c:pt idx="52067">
                  <c:v>7.9550099999999997E-7</c:v>
                </c:pt>
                <c:pt idx="52068">
                  <c:v>7.9567570000000001E-7</c:v>
                </c:pt>
                <c:pt idx="52069">
                  <c:v>7.9580340000000002E-7</c:v>
                </c:pt>
                <c:pt idx="52070">
                  <c:v>7.9591429999999997E-7</c:v>
                </c:pt>
                <c:pt idx="52071">
                  <c:v>7.9607710000000003E-7</c:v>
                </c:pt>
                <c:pt idx="52072">
                  <c:v>7.9620789999999996E-7</c:v>
                </c:pt>
                <c:pt idx="52073">
                  <c:v>7.9630500000000004E-7</c:v>
                </c:pt>
                <c:pt idx="52074">
                  <c:v>7.9648360000000003E-7</c:v>
                </c:pt>
                <c:pt idx="52075">
                  <c:v>7.9661769999999996E-7</c:v>
                </c:pt>
                <c:pt idx="52076">
                  <c:v>7.9672040000000002E-7</c:v>
                </c:pt>
                <c:pt idx="52077">
                  <c:v>7.9691669999999996E-7</c:v>
                </c:pt>
                <c:pt idx="52078">
                  <c:v>7.9707369999999995E-7</c:v>
                </c:pt>
                <c:pt idx="52079">
                  <c:v>7.9716899999999996E-7</c:v>
                </c:pt>
                <c:pt idx="52080">
                  <c:v>7.9735220000000002E-7</c:v>
                </c:pt>
                <c:pt idx="52081">
                  <c:v>7.9751869999999995E-7</c:v>
                </c:pt>
                <c:pt idx="52082">
                  <c:v>7.9762240000000004E-7</c:v>
                </c:pt>
                <c:pt idx="52083">
                  <c:v>7.9778209999999998E-7</c:v>
                </c:pt>
                <c:pt idx="52084">
                  <c:v>7.9793550000000004E-7</c:v>
                </c:pt>
                <c:pt idx="52085">
                  <c:v>7.980551E-7</c:v>
                </c:pt>
                <c:pt idx="52086">
                  <c:v>7.9819299999999995E-7</c:v>
                </c:pt>
                <c:pt idx="52087">
                  <c:v>7.9833929999999999E-7</c:v>
                </c:pt>
                <c:pt idx="52088">
                  <c:v>7.9847150000000002E-7</c:v>
                </c:pt>
                <c:pt idx="52089">
                  <c:v>7.9858099999999997E-7</c:v>
                </c:pt>
                <c:pt idx="52090">
                  <c:v>7.9880939999999998E-7</c:v>
                </c:pt>
                <c:pt idx="52091">
                  <c:v>7.9901589999999997E-7</c:v>
                </c:pt>
                <c:pt idx="52092">
                  <c:v>7.9918749999999998E-7</c:v>
                </c:pt>
                <c:pt idx="52093">
                  <c:v>7.9944559999999995E-7</c:v>
                </c:pt>
                <c:pt idx="52094">
                  <c:v>7.9965140000000004E-7</c:v>
                </c:pt>
                <c:pt idx="52095">
                  <c:v>7.9979310000000001E-7</c:v>
                </c:pt>
                <c:pt idx="52096">
                  <c:v>8.0004479999999995E-7</c:v>
                </c:pt>
                <c:pt idx="52097">
                  <c:v>8.00239E-7</c:v>
                </c:pt>
                <c:pt idx="52098">
                  <c:v>8.003573E-7</c:v>
                </c:pt>
                <c:pt idx="52099">
                  <c:v>8.0059020000000003E-7</c:v>
                </c:pt>
                <c:pt idx="52100">
                  <c:v>8.0078249999999996E-7</c:v>
                </c:pt>
                <c:pt idx="52101">
                  <c:v>8.009004E-7</c:v>
                </c:pt>
                <c:pt idx="52102">
                  <c:v>8.0110269999999999E-7</c:v>
                </c:pt>
                <c:pt idx="52103">
                  <c:v>8.012994E-7</c:v>
                </c:pt>
                <c:pt idx="52104">
                  <c:v>8.0143549999999999E-7</c:v>
                </c:pt>
                <c:pt idx="52105">
                  <c:v>8.0160979999999995E-7</c:v>
                </c:pt>
                <c:pt idx="52106">
                  <c:v>8.0179409999999998E-7</c:v>
                </c:pt>
                <c:pt idx="52107">
                  <c:v>8.01942E-7</c:v>
                </c:pt>
                <c:pt idx="52108">
                  <c:v>8.0207949999999998E-7</c:v>
                </c:pt>
                <c:pt idx="52109">
                  <c:v>8.0228249999999997E-7</c:v>
                </c:pt>
                <c:pt idx="52110">
                  <c:v>8.0245379999999996E-7</c:v>
                </c:pt>
                <c:pt idx="52111">
                  <c:v>8.0257169999999999E-7</c:v>
                </c:pt>
                <c:pt idx="52112">
                  <c:v>8.0280049999999998E-7</c:v>
                </c:pt>
                <c:pt idx="52113">
                  <c:v>8.0299500000000005E-7</c:v>
                </c:pt>
                <c:pt idx="52114">
                  <c:v>8.0310469999999999E-7</c:v>
                </c:pt>
                <c:pt idx="52115">
                  <c:v>8.0334949999999999E-7</c:v>
                </c:pt>
                <c:pt idx="52116">
                  <c:v>8.0354770000000004E-7</c:v>
                </c:pt>
                <c:pt idx="52117">
                  <c:v>8.0365850000000005E-7</c:v>
                </c:pt>
                <c:pt idx="52118">
                  <c:v>8.0389150000000002E-7</c:v>
                </c:pt>
                <c:pt idx="52119">
                  <c:v>8.0408350000000003E-7</c:v>
                </c:pt>
                <c:pt idx="52120">
                  <c:v>8.0419419999999999E-7</c:v>
                </c:pt>
                <c:pt idx="52121">
                  <c:v>8.0439960000000001E-7</c:v>
                </c:pt>
                <c:pt idx="52122">
                  <c:v>8.0458869999999998E-7</c:v>
                </c:pt>
                <c:pt idx="52123">
                  <c:v>8.0470920000000002E-7</c:v>
                </c:pt>
                <c:pt idx="52124">
                  <c:v>8.0486769999999995E-7</c:v>
                </c:pt>
                <c:pt idx="52125">
                  <c:v>8.0506900000000002E-7</c:v>
                </c:pt>
                <c:pt idx="52126">
                  <c:v>8.0520960000000003E-7</c:v>
                </c:pt>
                <c:pt idx="52127">
                  <c:v>8.0532300000000004E-7</c:v>
                </c:pt>
                <c:pt idx="52128">
                  <c:v>8.055285E-7</c:v>
                </c:pt>
                <c:pt idx="52129">
                  <c:v>8.0569369999999999E-7</c:v>
                </c:pt>
                <c:pt idx="52130">
                  <c:v>8.0578090000000004E-7</c:v>
                </c:pt>
                <c:pt idx="52131">
                  <c:v>8.0598880000000002E-7</c:v>
                </c:pt>
                <c:pt idx="52132">
                  <c:v>8.0616980000000004E-7</c:v>
                </c:pt>
                <c:pt idx="52133">
                  <c:v>8.0623629999999997E-7</c:v>
                </c:pt>
                <c:pt idx="52134">
                  <c:v>8.0644110000000003E-7</c:v>
                </c:pt>
                <c:pt idx="52135">
                  <c:v>8.0662910000000003E-7</c:v>
                </c:pt>
                <c:pt idx="52136">
                  <c:v>8.0668429999999995E-7</c:v>
                </c:pt>
                <c:pt idx="52137">
                  <c:v>8.0687830000000001E-7</c:v>
                </c:pt>
                <c:pt idx="52138">
                  <c:v>8.0705609999999996E-7</c:v>
                </c:pt>
                <c:pt idx="52139">
                  <c:v>8.0712380000000001E-7</c:v>
                </c:pt>
                <c:pt idx="52140">
                  <c:v>8.0728950000000001E-7</c:v>
                </c:pt>
                <c:pt idx="52141">
                  <c:v>8.0745970000000003E-7</c:v>
                </c:pt>
                <c:pt idx="52142">
                  <c:v>8.0755170000000003E-7</c:v>
                </c:pt>
                <c:pt idx="52143">
                  <c:v>8.076772E-7</c:v>
                </c:pt>
                <c:pt idx="52144">
                  <c:v>8.0784779999999998E-7</c:v>
                </c:pt>
                <c:pt idx="52145">
                  <c:v>8.0797280000000005E-7</c:v>
                </c:pt>
                <c:pt idx="52146">
                  <c:v>8.0805529999999999E-7</c:v>
                </c:pt>
                <c:pt idx="52147">
                  <c:v>8.0828879999999998E-7</c:v>
                </c:pt>
                <c:pt idx="52148">
                  <c:v>8.0849520000000003E-7</c:v>
                </c:pt>
                <c:pt idx="52149">
                  <c:v>8.0859450000000003E-7</c:v>
                </c:pt>
                <c:pt idx="52150">
                  <c:v>8.088296E-7</c:v>
                </c:pt>
                <c:pt idx="52151">
                  <c:v>8.0906279999999996E-7</c:v>
                </c:pt>
                <c:pt idx="52152">
                  <c:v>8.0914289999999999E-7</c:v>
                </c:pt>
                <c:pt idx="52153">
                  <c:v>8.0936670000000005E-7</c:v>
                </c:pt>
                <c:pt idx="52154">
                  <c:v>8.0961529999999996E-7</c:v>
                </c:pt>
                <c:pt idx="52155">
                  <c:v>8.0969780000000002E-7</c:v>
                </c:pt>
                <c:pt idx="52156">
                  <c:v>8.0990840000000005E-7</c:v>
                </c:pt>
                <c:pt idx="52157">
                  <c:v>8.1016079999999999E-7</c:v>
                </c:pt>
                <c:pt idx="52158">
                  <c:v>8.1023489999999996E-7</c:v>
                </c:pt>
                <c:pt idx="52159">
                  <c:v>8.1042859999999999E-7</c:v>
                </c:pt>
                <c:pt idx="52160">
                  <c:v>8.1067049999999995E-7</c:v>
                </c:pt>
                <c:pt idx="52161">
                  <c:v>8.108065E-7</c:v>
                </c:pt>
                <c:pt idx="52162">
                  <c:v>8.1097650000000004E-7</c:v>
                </c:pt>
                <c:pt idx="52163">
                  <c:v>8.1120329999999996E-7</c:v>
                </c:pt>
                <c:pt idx="52164">
                  <c:v>8.1137220000000003E-7</c:v>
                </c:pt>
                <c:pt idx="52165">
                  <c:v>8.1148700000000005E-7</c:v>
                </c:pt>
                <c:pt idx="52166">
                  <c:v>8.1169599999999999E-7</c:v>
                </c:pt>
                <c:pt idx="52167">
                  <c:v>8.1190970000000005E-7</c:v>
                </c:pt>
                <c:pt idx="52168">
                  <c:v>8.1200030000000005E-7</c:v>
                </c:pt>
                <c:pt idx="52169">
                  <c:v>8.1222149999999999E-7</c:v>
                </c:pt>
                <c:pt idx="52170">
                  <c:v>8.1246699999999999E-7</c:v>
                </c:pt>
                <c:pt idx="52171">
                  <c:v>8.1255359999999999E-7</c:v>
                </c:pt>
                <c:pt idx="52172">
                  <c:v>8.1275930000000003E-7</c:v>
                </c:pt>
                <c:pt idx="52173">
                  <c:v>8.1302949999999995E-7</c:v>
                </c:pt>
                <c:pt idx="52174">
                  <c:v>8.1310830000000003E-7</c:v>
                </c:pt>
                <c:pt idx="52175">
                  <c:v>8.1328579999999996E-7</c:v>
                </c:pt>
                <c:pt idx="52176">
                  <c:v>8.1355960000000002E-7</c:v>
                </c:pt>
                <c:pt idx="52177">
                  <c:v>8.1364309999999999E-7</c:v>
                </c:pt>
                <c:pt idx="52178">
                  <c:v>8.1380189999999995E-7</c:v>
                </c:pt>
                <c:pt idx="52179">
                  <c:v>8.1406029999999995E-7</c:v>
                </c:pt>
                <c:pt idx="52180">
                  <c:v>8.1417290000000003E-7</c:v>
                </c:pt>
                <c:pt idx="52181">
                  <c:v>8.1430329999999999E-7</c:v>
                </c:pt>
                <c:pt idx="52182">
                  <c:v>8.1453539999999998E-7</c:v>
                </c:pt>
                <c:pt idx="52183">
                  <c:v>8.1467990000000005E-7</c:v>
                </c:pt>
                <c:pt idx="52184">
                  <c:v>8.1477459999999999E-7</c:v>
                </c:pt>
                <c:pt idx="52185">
                  <c:v>8.1497169999999997E-7</c:v>
                </c:pt>
                <c:pt idx="52186">
                  <c:v>8.1516360000000004E-7</c:v>
                </c:pt>
                <c:pt idx="52187">
                  <c:v>8.1524159999999997E-7</c:v>
                </c:pt>
                <c:pt idx="52188">
                  <c:v>8.1541289999999995E-7</c:v>
                </c:pt>
                <c:pt idx="52189">
                  <c:v>8.1564439999999999E-7</c:v>
                </c:pt>
                <c:pt idx="52190">
                  <c:v>8.1571260000000005E-7</c:v>
                </c:pt>
                <c:pt idx="52191">
                  <c:v>8.1589020000000002E-7</c:v>
                </c:pt>
                <c:pt idx="52192">
                  <c:v>8.1615730000000002E-7</c:v>
                </c:pt>
                <c:pt idx="52193">
                  <c:v>8.1625070000000002E-7</c:v>
                </c:pt>
                <c:pt idx="52194">
                  <c:v>8.1641999999999995E-7</c:v>
                </c:pt>
                <c:pt idx="52195">
                  <c:v>8.1670510000000003E-7</c:v>
                </c:pt>
                <c:pt idx="52196">
                  <c:v>8.1680829999999999E-7</c:v>
                </c:pt>
                <c:pt idx="52197">
                  <c:v>8.1696269999999998E-7</c:v>
                </c:pt>
                <c:pt idx="52198">
                  <c:v>8.1724499999999996E-7</c:v>
                </c:pt>
                <c:pt idx="52199">
                  <c:v>8.1737759999999995E-7</c:v>
                </c:pt>
                <c:pt idx="52200">
                  <c:v>8.1749589999999996E-7</c:v>
                </c:pt>
                <c:pt idx="52201">
                  <c:v>8.1775569999999995E-7</c:v>
                </c:pt>
                <c:pt idx="52202">
                  <c:v>8.1791579999999997E-7</c:v>
                </c:pt>
                <c:pt idx="52203">
                  <c:v>8.1801319999999997E-7</c:v>
                </c:pt>
                <c:pt idx="52204">
                  <c:v>8.1823309999999996E-7</c:v>
                </c:pt>
                <c:pt idx="52205">
                  <c:v>8.1842819999999999E-7</c:v>
                </c:pt>
                <c:pt idx="52206">
                  <c:v>8.1851400000000005E-7</c:v>
                </c:pt>
                <c:pt idx="52207">
                  <c:v>8.1868799999999998E-7</c:v>
                </c:pt>
                <c:pt idx="52208">
                  <c:v>8.1889180000000001E-7</c:v>
                </c:pt>
                <c:pt idx="52209">
                  <c:v>8.1896480000000002E-7</c:v>
                </c:pt>
                <c:pt idx="52210">
                  <c:v>8.1912589999999995E-7</c:v>
                </c:pt>
                <c:pt idx="52211">
                  <c:v>8.1934439999999995E-7</c:v>
                </c:pt>
                <c:pt idx="52212">
                  <c:v>8.1942880000000001E-7</c:v>
                </c:pt>
                <c:pt idx="52213">
                  <c:v>8.1956330000000002E-7</c:v>
                </c:pt>
                <c:pt idx="52214">
                  <c:v>8.1980259999999998E-7</c:v>
                </c:pt>
                <c:pt idx="52215">
                  <c:v>8.1989829999999995E-7</c:v>
                </c:pt>
                <c:pt idx="52216">
                  <c:v>8.2001549999999999E-7</c:v>
                </c:pt>
                <c:pt idx="52217">
                  <c:v>8.2025520000000002E-7</c:v>
                </c:pt>
                <c:pt idx="52218">
                  <c:v>8.2036980000000005E-7</c:v>
                </c:pt>
                <c:pt idx="52219">
                  <c:v>8.2046329999999998E-7</c:v>
                </c:pt>
                <c:pt idx="52220">
                  <c:v>8.2069650000000005E-7</c:v>
                </c:pt>
                <c:pt idx="52221">
                  <c:v>8.208466E-7</c:v>
                </c:pt>
                <c:pt idx="52222">
                  <c:v>8.2091730000000002E-7</c:v>
                </c:pt>
                <c:pt idx="52223">
                  <c:v>8.2114059999999996E-7</c:v>
                </c:pt>
                <c:pt idx="52224">
                  <c:v>8.2131849999999996E-7</c:v>
                </c:pt>
                <c:pt idx="52225">
                  <c:v>8.2138740000000002E-7</c:v>
                </c:pt>
                <c:pt idx="52226">
                  <c:v>8.2158430000000001E-7</c:v>
                </c:pt>
                <c:pt idx="52227">
                  <c:v>8.2178760000000003E-7</c:v>
                </c:pt>
                <c:pt idx="52228">
                  <c:v>8.2187099999999996E-7</c:v>
                </c:pt>
                <c:pt idx="52229">
                  <c:v>8.2205389999999999E-7</c:v>
                </c:pt>
                <c:pt idx="52230">
                  <c:v>8.2226419999999999E-7</c:v>
                </c:pt>
                <c:pt idx="52231">
                  <c:v>8.2235960000000004E-7</c:v>
                </c:pt>
                <c:pt idx="52232">
                  <c:v>8.2252690000000003E-7</c:v>
                </c:pt>
                <c:pt idx="52233">
                  <c:v>8.2274380000000004E-7</c:v>
                </c:pt>
                <c:pt idx="52234">
                  <c:v>8.2285819999999998E-7</c:v>
                </c:pt>
                <c:pt idx="52235">
                  <c:v>8.2299269999999999E-7</c:v>
                </c:pt>
                <c:pt idx="52236">
                  <c:v>8.2321510000000005E-7</c:v>
                </c:pt>
                <c:pt idx="52237">
                  <c:v>8.2335420000000001E-7</c:v>
                </c:pt>
                <c:pt idx="52238">
                  <c:v>8.2346459999999995E-7</c:v>
                </c:pt>
                <c:pt idx="52239">
                  <c:v>8.2369259999999999E-7</c:v>
                </c:pt>
                <c:pt idx="52240">
                  <c:v>8.2384369999999997E-7</c:v>
                </c:pt>
                <c:pt idx="52241">
                  <c:v>8.2393309999999996E-7</c:v>
                </c:pt>
                <c:pt idx="52242">
                  <c:v>8.2415250000000005E-7</c:v>
                </c:pt>
                <c:pt idx="52243">
                  <c:v>8.2432920000000003E-7</c:v>
                </c:pt>
                <c:pt idx="52244">
                  <c:v>8.2443209999999997E-7</c:v>
                </c:pt>
                <c:pt idx="52245">
                  <c:v>8.2465750000000001E-7</c:v>
                </c:pt>
                <c:pt idx="52246">
                  <c:v>8.2486679999999999E-7</c:v>
                </c:pt>
                <c:pt idx="52247">
                  <c:v>8.249823E-7</c:v>
                </c:pt>
                <c:pt idx="52248">
                  <c:v>8.2519929999999995E-7</c:v>
                </c:pt>
                <c:pt idx="52249">
                  <c:v>8.2542030000000002E-7</c:v>
                </c:pt>
                <c:pt idx="52250">
                  <c:v>8.255402E-7</c:v>
                </c:pt>
                <c:pt idx="52251">
                  <c:v>8.2574429999999996E-7</c:v>
                </c:pt>
                <c:pt idx="52252">
                  <c:v>8.2598319999999995E-7</c:v>
                </c:pt>
                <c:pt idx="52253">
                  <c:v>8.2611799999999999E-7</c:v>
                </c:pt>
                <c:pt idx="52254">
                  <c:v>8.2630169999999995E-7</c:v>
                </c:pt>
                <c:pt idx="52255">
                  <c:v>8.2654880000000004E-7</c:v>
                </c:pt>
                <c:pt idx="52256">
                  <c:v>8.2669430000000003E-7</c:v>
                </c:pt>
                <c:pt idx="52257">
                  <c:v>8.268456E-7</c:v>
                </c:pt>
                <c:pt idx="52258">
                  <c:v>8.2707690000000005E-7</c:v>
                </c:pt>
                <c:pt idx="52259">
                  <c:v>8.2723530000000004E-7</c:v>
                </c:pt>
                <c:pt idx="52260">
                  <c:v>8.2736679999999996E-7</c:v>
                </c:pt>
                <c:pt idx="52261">
                  <c:v>8.2758349999999999E-7</c:v>
                </c:pt>
                <c:pt idx="52262">
                  <c:v>8.2774449999999999E-7</c:v>
                </c:pt>
                <c:pt idx="52263">
                  <c:v>8.2786879999999995E-7</c:v>
                </c:pt>
                <c:pt idx="52264">
                  <c:v>8.2805399999999996E-7</c:v>
                </c:pt>
                <c:pt idx="52265">
                  <c:v>8.2820650000000004E-7</c:v>
                </c:pt>
                <c:pt idx="52266">
                  <c:v>8.2829789999999998E-7</c:v>
                </c:pt>
                <c:pt idx="52267">
                  <c:v>8.2846040000000002E-7</c:v>
                </c:pt>
                <c:pt idx="52268">
                  <c:v>8.2863340000000003E-7</c:v>
                </c:pt>
                <c:pt idx="52269">
                  <c:v>8.2871110000000003E-7</c:v>
                </c:pt>
                <c:pt idx="52270">
                  <c:v>8.2887029999999996E-7</c:v>
                </c:pt>
                <c:pt idx="52271">
                  <c:v>8.2905820000000002E-7</c:v>
                </c:pt>
                <c:pt idx="52272">
                  <c:v>8.2913909999999999E-7</c:v>
                </c:pt>
                <c:pt idx="52273">
                  <c:v>8.2928680000000002E-7</c:v>
                </c:pt>
                <c:pt idx="52274">
                  <c:v>8.2947819999999997E-7</c:v>
                </c:pt>
                <c:pt idx="52275">
                  <c:v>8.2955589999999998E-7</c:v>
                </c:pt>
                <c:pt idx="52276">
                  <c:v>8.29705E-7</c:v>
                </c:pt>
                <c:pt idx="52277">
                  <c:v>8.2989599999999998E-7</c:v>
                </c:pt>
                <c:pt idx="52278">
                  <c:v>8.299864E-7</c:v>
                </c:pt>
                <c:pt idx="52279">
                  <c:v>8.3013329999999999E-7</c:v>
                </c:pt>
                <c:pt idx="52280">
                  <c:v>8.3030719999999998E-7</c:v>
                </c:pt>
                <c:pt idx="52281">
                  <c:v>8.3041329999999999E-7</c:v>
                </c:pt>
                <c:pt idx="52282">
                  <c:v>8.3054510000000005E-7</c:v>
                </c:pt>
                <c:pt idx="52283">
                  <c:v>8.3070510000000002E-7</c:v>
                </c:pt>
                <c:pt idx="52284">
                  <c:v>8.3083409999999998E-7</c:v>
                </c:pt>
                <c:pt idx="52285">
                  <c:v>8.3094970000000004E-7</c:v>
                </c:pt>
                <c:pt idx="52286">
                  <c:v>8.310942E-7</c:v>
                </c:pt>
                <c:pt idx="52287">
                  <c:v>8.3124719999999999E-7</c:v>
                </c:pt>
                <c:pt idx="52288">
                  <c:v>8.3133760000000001E-7</c:v>
                </c:pt>
                <c:pt idx="52289">
                  <c:v>8.3147420000000001E-7</c:v>
                </c:pt>
                <c:pt idx="52290">
                  <c:v>8.3164820000000005E-7</c:v>
                </c:pt>
                <c:pt idx="52291">
                  <c:v>8.3172680000000004E-7</c:v>
                </c:pt>
                <c:pt idx="52292">
                  <c:v>8.318673E-7</c:v>
                </c:pt>
                <c:pt idx="52293">
                  <c:v>8.3203929999999998E-7</c:v>
                </c:pt>
                <c:pt idx="52294">
                  <c:v>8.3210770000000003E-7</c:v>
                </c:pt>
                <c:pt idx="52295">
                  <c:v>8.3225580000000003E-7</c:v>
                </c:pt>
                <c:pt idx="52296">
                  <c:v>8.3243000000000005E-7</c:v>
                </c:pt>
                <c:pt idx="52297">
                  <c:v>8.324949E-7</c:v>
                </c:pt>
                <c:pt idx="52298">
                  <c:v>8.3264640000000005E-7</c:v>
                </c:pt>
                <c:pt idx="52299">
                  <c:v>8.3279370000000001E-7</c:v>
                </c:pt>
                <c:pt idx="52300">
                  <c:v>8.3286829999999999E-7</c:v>
                </c:pt>
                <c:pt idx="52301">
                  <c:v>8.3302269999999998E-7</c:v>
                </c:pt>
                <c:pt idx="52302">
                  <c:v>8.3315409999999996E-7</c:v>
                </c:pt>
                <c:pt idx="52303">
                  <c:v>8.3325199999999998E-7</c:v>
                </c:pt>
                <c:pt idx="52304">
                  <c:v>8.33391E-7</c:v>
                </c:pt>
                <c:pt idx="52305">
                  <c:v>8.3351050000000002E-7</c:v>
                </c:pt>
                <c:pt idx="52306">
                  <c:v>8.3362259999999998E-7</c:v>
                </c:pt>
                <c:pt idx="52307">
                  <c:v>8.3372869999999998E-7</c:v>
                </c:pt>
                <c:pt idx="52308">
                  <c:v>8.3386370000000001E-7</c:v>
                </c:pt>
                <c:pt idx="52309">
                  <c:v>8.3402019999999998E-7</c:v>
                </c:pt>
                <c:pt idx="52310">
                  <c:v>8.341498E-7</c:v>
                </c:pt>
                <c:pt idx="52311">
                  <c:v>8.3432949999999997E-7</c:v>
                </c:pt>
                <c:pt idx="52312">
                  <c:v>8.3451740000000003E-7</c:v>
                </c:pt>
                <c:pt idx="52313">
                  <c:v>8.3463249999999997E-7</c:v>
                </c:pt>
                <c:pt idx="52314">
                  <c:v>8.3481950000000005E-7</c:v>
                </c:pt>
                <c:pt idx="52315">
                  <c:v>8.3501520000000003E-7</c:v>
                </c:pt>
                <c:pt idx="52316">
                  <c:v>8.3513120000000005E-7</c:v>
                </c:pt>
                <c:pt idx="52317">
                  <c:v>8.3531999999999999E-7</c:v>
                </c:pt>
                <c:pt idx="52318">
                  <c:v>8.3550839999999996E-7</c:v>
                </c:pt>
                <c:pt idx="52319">
                  <c:v>8.3561189999999996E-7</c:v>
                </c:pt>
                <c:pt idx="52320">
                  <c:v>8.3579989999999996E-7</c:v>
                </c:pt>
                <c:pt idx="52321">
                  <c:v>8.3597009999999998E-7</c:v>
                </c:pt>
                <c:pt idx="52322">
                  <c:v>8.3607899999999998E-7</c:v>
                </c:pt>
                <c:pt idx="52323">
                  <c:v>8.3625770000000002E-7</c:v>
                </c:pt>
                <c:pt idx="52324">
                  <c:v>8.3637880000000002E-7</c:v>
                </c:pt>
                <c:pt idx="52325">
                  <c:v>8.3645720000000002E-7</c:v>
                </c:pt>
                <c:pt idx="52326">
                  <c:v>8.3660550000000001E-7</c:v>
                </c:pt>
                <c:pt idx="52327">
                  <c:v>8.3671099999999995E-7</c:v>
                </c:pt>
                <c:pt idx="52328">
                  <c:v>8.3679529999999997E-7</c:v>
                </c:pt>
                <c:pt idx="52329">
                  <c:v>8.3691849999999996E-7</c:v>
                </c:pt>
                <c:pt idx="52330">
                  <c:v>8.3703440000000005E-7</c:v>
                </c:pt>
                <c:pt idx="52331">
                  <c:v>8.3711250000000003E-7</c:v>
                </c:pt>
                <c:pt idx="52332">
                  <c:v>8.3720310000000003E-7</c:v>
                </c:pt>
                <c:pt idx="52333">
                  <c:v>8.3732899999999997E-7</c:v>
                </c:pt>
                <c:pt idx="52334">
                  <c:v>8.3743520000000002E-7</c:v>
                </c:pt>
                <c:pt idx="52335">
                  <c:v>8.3749989999999998E-7</c:v>
                </c:pt>
                <c:pt idx="52336">
                  <c:v>8.3763509999999999E-7</c:v>
                </c:pt>
                <c:pt idx="52337">
                  <c:v>8.3774130000000004E-7</c:v>
                </c:pt>
                <c:pt idx="52338">
                  <c:v>8.3779299999999996E-7</c:v>
                </c:pt>
                <c:pt idx="52339">
                  <c:v>8.3792939999999998E-7</c:v>
                </c:pt>
                <c:pt idx="52340">
                  <c:v>8.3802629999999997E-7</c:v>
                </c:pt>
                <c:pt idx="52341">
                  <c:v>8.3806829999999996E-7</c:v>
                </c:pt>
                <c:pt idx="52342">
                  <c:v>8.3820589999999999E-7</c:v>
                </c:pt>
                <c:pt idx="52343">
                  <c:v>8.3829990000000004E-7</c:v>
                </c:pt>
                <c:pt idx="52344">
                  <c:v>8.3833729999999997E-7</c:v>
                </c:pt>
                <c:pt idx="52345">
                  <c:v>8.3847940000000002E-7</c:v>
                </c:pt>
                <c:pt idx="52346">
                  <c:v>8.3855979999999998E-7</c:v>
                </c:pt>
                <c:pt idx="52347">
                  <c:v>8.3860419999999999E-7</c:v>
                </c:pt>
                <c:pt idx="52348">
                  <c:v>8.3873649999999996E-7</c:v>
                </c:pt>
                <c:pt idx="52349">
                  <c:v>8.3879810000000001E-7</c:v>
                </c:pt>
                <c:pt idx="52350">
                  <c:v>8.388253E-7</c:v>
                </c:pt>
                <c:pt idx="52351">
                  <c:v>8.3895070000000003E-7</c:v>
                </c:pt>
                <c:pt idx="52352">
                  <c:v>8.3903940000000002E-7</c:v>
                </c:pt>
                <c:pt idx="52353">
                  <c:v>8.3907980000000004E-7</c:v>
                </c:pt>
                <c:pt idx="52354">
                  <c:v>8.3916159999999999E-7</c:v>
                </c:pt>
                <c:pt idx="52355">
                  <c:v>8.392635E-7</c:v>
                </c:pt>
                <c:pt idx="52356">
                  <c:v>8.3929550000000004E-7</c:v>
                </c:pt>
                <c:pt idx="52357">
                  <c:v>8.3932250000000004E-7</c:v>
                </c:pt>
                <c:pt idx="52358">
                  <c:v>8.3944719999999997E-7</c:v>
                </c:pt>
                <c:pt idx="52359">
                  <c:v>8.3949669999999996E-7</c:v>
                </c:pt>
                <c:pt idx="52360">
                  <c:v>8.3950069999999996E-7</c:v>
                </c:pt>
                <c:pt idx="52361">
                  <c:v>8.3964070000000002E-7</c:v>
                </c:pt>
                <c:pt idx="52362">
                  <c:v>8.3968320000000003E-7</c:v>
                </c:pt>
                <c:pt idx="52363">
                  <c:v>8.396923E-7</c:v>
                </c:pt>
                <c:pt idx="52364">
                  <c:v>8.3982730000000002E-7</c:v>
                </c:pt>
                <c:pt idx="52365">
                  <c:v>8.3985209999999999E-7</c:v>
                </c:pt>
                <c:pt idx="52366">
                  <c:v>8.3985810000000005E-7</c:v>
                </c:pt>
                <c:pt idx="52367">
                  <c:v>8.3997429999999995E-7</c:v>
                </c:pt>
                <c:pt idx="52368">
                  <c:v>8.4002219999999996E-7</c:v>
                </c:pt>
                <c:pt idx="52369">
                  <c:v>8.4010199999999996E-7</c:v>
                </c:pt>
                <c:pt idx="52370">
                  <c:v>8.4027689999999998E-7</c:v>
                </c:pt>
                <c:pt idx="52371">
                  <c:v>8.4042420000000005E-7</c:v>
                </c:pt>
                <c:pt idx="52372">
                  <c:v>8.4050020000000003E-7</c:v>
                </c:pt>
                <c:pt idx="52373">
                  <c:v>8.406541E-7</c:v>
                </c:pt>
                <c:pt idx="52374">
                  <c:v>8.4080499999999999E-7</c:v>
                </c:pt>
                <c:pt idx="52375">
                  <c:v>8.4083210000000004E-7</c:v>
                </c:pt>
                <c:pt idx="52376">
                  <c:v>8.409266E-7</c:v>
                </c:pt>
                <c:pt idx="52377">
                  <c:v>8.4109490000000001E-7</c:v>
                </c:pt>
                <c:pt idx="52378">
                  <c:v>8.4113250000000003E-7</c:v>
                </c:pt>
                <c:pt idx="52379">
                  <c:v>8.4116610000000005E-7</c:v>
                </c:pt>
                <c:pt idx="52380">
                  <c:v>8.4134470000000004E-7</c:v>
                </c:pt>
                <c:pt idx="52381">
                  <c:v>8.4134429999999997E-7</c:v>
                </c:pt>
                <c:pt idx="52382">
                  <c:v>8.4135439999999997E-7</c:v>
                </c:pt>
                <c:pt idx="52383">
                  <c:v>8.41469E-7</c:v>
                </c:pt>
                <c:pt idx="52384">
                  <c:v>8.4144720000000001E-7</c:v>
                </c:pt>
                <c:pt idx="52385">
                  <c:v>8.4144070000000005E-7</c:v>
                </c:pt>
                <c:pt idx="52386">
                  <c:v>8.4154239999999997E-7</c:v>
                </c:pt>
                <c:pt idx="52387">
                  <c:v>8.4154359999999999E-7</c:v>
                </c:pt>
                <c:pt idx="52388">
                  <c:v>8.4152219999999997E-7</c:v>
                </c:pt>
                <c:pt idx="52389">
                  <c:v>8.4160579999999999E-7</c:v>
                </c:pt>
                <c:pt idx="52390">
                  <c:v>8.4163150000000004E-7</c:v>
                </c:pt>
                <c:pt idx="52391">
                  <c:v>8.4159420000000005E-7</c:v>
                </c:pt>
                <c:pt idx="52392">
                  <c:v>8.4163089999999998E-7</c:v>
                </c:pt>
                <c:pt idx="52393">
                  <c:v>8.4167680000000004E-7</c:v>
                </c:pt>
                <c:pt idx="52394">
                  <c:v>8.4163010000000004E-7</c:v>
                </c:pt>
                <c:pt idx="52395">
                  <c:v>8.4165280000000002E-7</c:v>
                </c:pt>
                <c:pt idx="52396">
                  <c:v>8.4171080000000003E-7</c:v>
                </c:pt>
                <c:pt idx="52397">
                  <c:v>8.4166100000000001E-7</c:v>
                </c:pt>
                <c:pt idx="52398">
                  <c:v>8.4166939999999999E-7</c:v>
                </c:pt>
                <c:pt idx="52399">
                  <c:v>8.4173780000000003E-7</c:v>
                </c:pt>
                <c:pt idx="52400">
                  <c:v>8.4166500000000001E-7</c:v>
                </c:pt>
                <c:pt idx="52401">
                  <c:v>8.4160619999999996E-7</c:v>
                </c:pt>
                <c:pt idx="52402">
                  <c:v>8.4166299999999996E-7</c:v>
                </c:pt>
                <c:pt idx="52403">
                  <c:v>8.4160789999999998E-7</c:v>
                </c:pt>
                <c:pt idx="52404">
                  <c:v>8.4155979999999999E-7</c:v>
                </c:pt>
                <c:pt idx="52405">
                  <c:v>8.4161229999999996E-7</c:v>
                </c:pt>
                <c:pt idx="52406">
                  <c:v>8.4155570000000005E-7</c:v>
                </c:pt>
                <c:pt idx="52407">
                  <c:v>8.4148290000000003E-7</c:v>
                </c:pt>
                <c:pt idx="52408">
                  <c:v>8.4152750000000003E-7</c:v>
                </c:pt>
                <c:pt idx="52409">
                  <c:v>8.4146069999999996E-7</c:v>
                </c:pt>
                <c:pt idx="52410">
                  <c:v>8.4135299999999998E-7</c:v>
                </c:pt>
                <c:pt idx="52411">
                  <c:v>8.4138959999999997E-7</c:v>
                </c:pt>
                <c:pt idx="52412">
                  <c:v>8.4135559999999999E-7</c:v>
                </c:pt>
                <c:pt idx="52413">
                  <c:v>8.412486E-7</c:v>
                </c:pt>
                <c:pt idx="52414">
                  <c:v>8.4125670000000005E-7</c:v>
                </c:pt>
                <c:pt idx="52415">
                  <c:v>8.4124899999999996E-7</c:v>
                </c:pt>
                <c:pt idx="52416">
                  <c:v>8.4112710000000003E-7</c:v>
                </c:pt>
                <c:pt idx="52417">
                  <c:v>8.4112E-7</c:v>
                </c:pt>
                <c:pt idx="52418">
                  <c:v>8.4110909999999996E-7</c:v>
                </c:pt>
                <c:pt idx="52419">
                  <c:v>8.409571E-7</c:v>
                </c:pt>
                <c:pt idx="52420">
                  <c:v>8.4095049999999998E-7</c:v>
                </c:pt>
                <c:pt idx="52421">
                  <c:v>8.4097050000000001E-7</c:v>
                </c:pt>
                <c:pt idx="52422">
                  <c:v>8.4083239999999996E-7</c:v>
                </c:pt>
                <c:pt idx="52423">
                  <c:v>8.4079059999999995E-7</c:v>
                </c:pt>
                <c:pt idx="52424">
                  <c:v>8.4083799999999995E-7</c:v>
                </c:pt>
                <c:pt idx="52425">
                  <c:v>8.4071829999999995E-7</c:v>
                </c:pt>
                <c:pt idx="52426">
                  <c:v>8.4065539999999995E-7</c:v>
                </c:pt>
                <c:pt idx="52427">
                  <c:v>8.4067189999999998E-7</c:v>
                </c:pt>
                <c:pt idx="52428">
                  <c:v>8.4051819999999999E-7</c:v>
                </c:pt>
                <c:pt idx="52429">
                  <c:v>8.4043430000000005E-7</c:v>
                </c:pt>
                <c:pt idx="52430">
                  <c:v>8.4047950000000001E-7</c:v>
                </c:pt>
                <c:pt idx="52431">
                  <c:v>8.4037429999999998E-7</c:v>
                </c:pt>
                <c:pt idx="52432">
                  <c:v>8.402354E-7</c:v>
                </c:pt>
                <c:pt idx="52433">
                  <c:v>8.4024880000000001E-7</c:v>
                </c:pt>
                <c:pt idx="52434">
                  <c:v>8.4016189999999998E-7</c:v>
                </c:pt>
                <c:pt idx="52435">
                  <c:v>8.4000100000000003E-7</c:v>
                </c:pt>
                <c:pt idx="52436">
                  <c:v>8.3998699999999996E-7</c:v>
                </c:pt>
                <c:pt idx="52437">
                  <c:v>8.399317E-7</c:v>
                </c:pt>
                <c:pt idx="52438">
                  <c:v>8.3978320000000003E-7</c:v>
                </c:pt>
                <c:pt idx="52439">
                  <c:v>8.3974709999999995E-7</c:v>
                </c:pt>
                <c:pt idx="52440">
                  <c:v>8.3970109999999995E-7</c:v>
                </c:pt>
                <c:pt idx="52441">
                  <c:v>8.3951199999999998E-7</c:v>
                </c:pt>
                <c:pt idx="52442">
                  <c:v>8.3946719999999999E-7</c:v>
                </c:pt>
                <c:pt idx="52443">
                  <c:v>8.3942240000000001E-7</c:v>
                </c:pt>
                <c:pt idx="52444">
                  <c:v>8.3923870000000004E-7</c:v>
                </c:pt>
                <c:pt idx="52445">
                  <c:v>8.3917519999999998E-7</c:v>
                </c:pt>
                <c:pt idx="52446">
                  <c:v>8.391621E-7</c:v>
                </c:pt>
                <c:pt idx="52447">
                  <c:v>8.3905639999999996E-7</c:v>
                </c:pt>
                <c:pt idx="52448">
                  <c:v>8.390025E-7</c:v>
                </c:pt>
                <c:pt idx="52449">
                  <c:v>8.3903999999999997E-7</c:v>
                </c:pt>
                <c:pt idx="52450">
                  <c:v>8.3888019999999999E-7</c:v>
                </c:pt>
                <c:pt idx="52451">
                  <c:v>8.38738E-7</c:v>
                </c:pt>
                <c:pt idx="52452">
                  <c:v>8.3871209999999997E-7</c:v>
                </c:pt>
                <c:pt idx="52453">
                  <c:v>8.3857800000000003E-7</c:v>
                </c:pt>
                <c:pt idx="52454">
                  <c:v>8.3834829999999996E-7</c:v>
                </c:pt>
                <c:pt idx="52455">
                  <c:v>8.3826449999999996E-7</c:v>
                </c:pt>
                <c:pt idx="52456">
                  <c:v>8.3830240000000001E-7</c:v>
                </c:pt>
                <c:pt idx="52457">
                  <c:v>8.3823399999999996E-7</c:v>
                </c:pt>
                <c:pt idx="52458">
                  <c:v>8.3828580000000004E-7</c:v>
                </c:pt>
                <c:pt idx="52459">
                  <c:v>8.3822979999999997E-7</c:v>
                </c:pt>
                <c:pt idx="52460">
                  <c:v>8.3805279999999996E-7</c:v>
                </c:pt>
                <c:pt idx="52461">
                  <c:v>8.3804419999999999E-7</c:v>
                </c:pt>
                <c:pt idx="52462">
                  <c:v>8.3790560000000004E-7</c:v>
                </c:pt>
                <c:pt idx="52463">
                  <c:v>8.3758640000000004E-7</c:v>
                </c:pt>
                <c:pt idx="52464">
                  <c:v>8.374896E-7</c:v>
                </c:pt>
                <c:pt idx="52465">
                  <c:v>8.373746E-7</c:v>
                </c:pt>
                <c:pt idx="52466">
                  <c:v>8.370777E-7</c:v>
                </c:pt>
                <c:pt idx="52467">
                  <c:v>8.369498E-7</c:v>
                </c:pt>
                <c:pt idx="52468">
                  <c:v>8.368524E-7</c:v>
                </c:pt>
                <c:pt idx="52469">
                  <c:v>8.3658680000000004E-7</c:v>
                </c:pt>
                <c:pt idx="52470">
                  <c:v>8.3639270000000004E-7</c:v>
                </c:pt>
                <c:pt idx="52471">
                  <c:v>8.36333E-7</c:v>
                </c:pt>
                <c:pt idx="52472">
                  <c:v>8.3605079999999996E-7</c:v>
                </c:pt>
                <c:pt idx="52473">
                  <c:v>8.3577160000000001E-7</c:v>
                </c:pt>
                <c:pt idx="52474">
                  <c:v>8.3574549999999998E-7</c:v>
                </c:pt>
                <c:pt idx="52475">
                  <c:v>8.3552970000000004E-7</c:v>
                </c:pt>
                <c:pt idx="52476">
                  <c:v>8.3523969999999998E-7</c:v>
                </c:pt>
                <c:pt idx="52477">
                  <c:v>8.3521050000000004E-7</c:v>
                </c:pt>
                <c:pt idx="52478">
                  <c:v>8.3502670000000003E-7</c:v>
                </c:pt>
                <c:pt idx="52479">
                  <c:v>8.347213E-7</c:v>
                </c:pt>
                <c:pt idx="52480">
                  <c:v>8.3470680000000003E-7</c:v>
                </c:pt>
                <c:pt idx="52481">
                  <c:v>8.3450000000000001E-7</c:v>
                </c:pt>
                <c:pt idx="52482">
                  <c:v>8.341038E-7</c:v>
                </c:pt>
                <c:pt idx="52483">
                  <c:v>8.3408370000000004E-7</c:v>
                </c:pt>
                <c:pt idx="52484">
                  <c:v>8.3395670000000003E-7</c:v>
                </c:pt>
                <c:pt idx="52485">
                  <c:v>8.3359850000000001E-7</c:v>
                </c:pt>
                <c:pt idx="52486">
                  <c:v>8.335107E-7</c:v>
                </c:pt>
                <c:pt idx="52487">
                  <c:v>8.3337670000000001E-7</c:v>
                </c:pt>
                <c:pt idx="52488">
                  <c:v>8.3301770000000005E-7</c:v>
                </c:pt>
                <c:pt idx="52489">
                  <c:v>8.3284739999999999E-7</c:v>
                </c:pt>
                <c:pt idx="52490">
                  <c:v>8.3270530000000005E-7</c:v>
                </c:pt>
                <c:pt idx="52491">
                  <c:v>8.3231260000000003E-7</c:v>
                </c:pt>
                <c:pt idx="52492">
                  <c:v>8.3209139999999998E-7</c:v>
                </c:pt>
                <c:pt idx="52493">
                  <c:v>8.3201450000000002E-7</c:v>
                </c:pt>
                <c:pt idx="52494">
                  <c:v>8.3165400000000002E-7</c:v>
                </c:pt>
                <c:pt idx="52495">
                  <c:v>8.3135019999999997E-7</c:v>
                </c:pt>
                <c:pt idx="52496">
                  <c:v>8.3133130000000002E-7</c:v>
                </c:pt>
                <c:pt idx="52497">
                  <c:v>8.3098860000000001E-7</c:v>
                </c:pt>
                <c:pt idx="52498">
                  <c:v>8.3065560000000003E-7</c:v>
                </c:pt>
                <c:pt idx="52499">
                  <c:v>8.3060840000000002E-7</c:v>
                </c:pt>
                <c:pt idx="52500">
                  <c:v>8.3026080000000001E-7</c:v>
                </c:pt>
                <c:pt idx="52501">
                  <c:v>8.2986729999999995E-7</c:v>
                </c:pt>
                <c:pt idx="52502">
                  <c:v>8.2984020000000001E-7</c:v>
                </c:pt>
                <c:pt idx="52503">
                  <c:v>8.2959850000000003E-7</c:v>
                </c:pt>
                <c:pt idx="52504">
                  <c:v>8.2916629999999998E-7</c:v>
                </c:pt>
                <c:pt idx="52505">
                  <c:v>8.2910420000000002E-7</c:v>
                </c:pt>
                <c:pt idx="52506">
                  <c:v>8.2890549999999996E-7</c:v>
                </c:pt>
                <c:pt idx="52507">
                  <c:v>8.2846370000000002E-7</c:v>
                </c:pt>
                <c:pt idx="52508">
                  <c:v>8.2832929999999996E-7</c:v>
                </c:pt>
                <c:pt idx="52509">
                  <c:v>8.2809570000000003E-7</c:v>
                </c:pt>
                <c:pt idx="52510">
                  <c:v>8.2763599999999996E-7</c:v>
                </c:pt>
                <c:pt idx="52511">
                  <c:v>8.2745830000000005E-7</c:v>
                </c:pt>
                <c:pt idx="52512">
                  <c:v>8.2733360000000002E-7</c:v>
                </c:pt>
                <c:pt idx="52513">
                  <c:v>8.2687579999999996E-7</c:v>
                </c:pt>
                <c:pt idx="52514">
                  <c:v>8.2658370000000001E-7</c:v>
                </c:pt>
                <c:pt idx="52515">
                  <c:v>8.2647349999999995E-7</c:v>
                </c:pt>
                <c:pt idx="52516">
                  <c:v>8.2603679999999999E-7</c:v>
                </c:pt>
                <c:pt idx="52517">
                  <c:v>8.2565150000000003E-7</c:v>
                </c:pt>
                <c:pt idx="52518">
                  <c:v>8.2549380000000004E-7</c:v>
                </c:pt>
                <c:pt idx="52519">
                  <c:v>8.2510040000000002E-7</c:v>
                </c:pt>
                <c:pt idx="52520">
                  <c:v>8.2467840000000002E-7</c:v>
                </c:pt>
                <c:pt idx="52521">
                  <c:v>8.2454119999999996E-7</c:v>
                </c:pt>
                <c:pt idx="52522">
                  <c:v>8.2418130000000002E-7</c:v>
                </c:pt>
                <c:pt idx="52523">
                  <c:v>8.2371369999999998E-7</c:v>
                </c:pt>
                <c:pt idx="52524">
                  <c:v>8.2357899999999999E-7</c:v>
                </c:pt>
                <c:pt idx="52525">
                  <c:v>8.2326480000000002E-7</c:v>
                </c:pt>
                <c:pt idx="52526">
                  <c:v>8.2282089999999999E-7</c:v>
                </c:pt>
                <c:pt idx="52527">
                  <c:v>8.2266219999999997E-7</c:v>
                </c:pt>
                <c:pt idx="52528">
                  <c:v>8.2241549999999996E-7</c:v>
                </c:pt>
                <c:pt idx="52529">
                  <c:v>8.2198430000000004E-7</c:v>
                </c:pt>
                <c:pt idx="52530">
                  <c:v>8.2182709999999996E-7</c:v>
                </c:pt>
                <c:pt idx="52531">
                  <c:v>8.2168080000000003E-7</c:v>
                </c:pt>
                <c:pt idx="52532">
                  <c:v>8.2126300000000001E-7</c:v>
                </c:pt>
                <c:pt idx="52533">
                  <c:v>8.2104880000000005E-7</c:v>
                </c:pt>
                <c:pt idx="52534">
                  <c:v>8.2096330000000002E-7</c:v>
                </c:pt>
                <c:pt idx="52535">
                  <c:v>8.2059889999999996E-7</c:v>
                </c:pt>
                <c:pt idx="52536">
                  <c:v>8.2028509999999996E-7</c:v>
                </c:pt>
                <c:pt idx="52537">
                  <c:v>8.2012739999999996E-7</c:v>
                </c:pt>
                <c:pt idx="52538">
                  <c:v>8.1979649999999998E-7</c:v>
                </c:pt>
                <c:pt idx="52539">
                  <c:v>8.1948260000000004E-7</c:v>
                </c:pt>
                <c:pt idx="52540">
                  <c:v>8.1937320000000003E-7</c:v>
                </c:pt>
                <c:pt idx="52541">
                  <c:v>8.1904840000000004E-7</c:v>
                </c:pt>
                <c:pt idx="52542">
                  <c:v>8.185958E-7</c:v>
                </c:pt>
                <c:pt idx="52543">
                  <c:v>8.1839689999999995E-7</c:v>
                </c:pt>
                <c:pt idx="52544">
                  <c:v>8.1805289999999998E-7</c:v>
                </c:pt>
                <c:pt idx="52545">
                  <c:v>8.1755129999999996E-7</c:v>
                </c:pt>
                <c:pt idx="52546">
                  <c:v>8.172526E-7</c:v>
                </c:pt>
                <c:pt idx="52547">
                  <c:v>8.169604E-7</c:v>
                </c:pt>
                <c:pt idx="52548">
                  <c:v>8.1648199999999997E-7</c:v>
                </c:pt>
                <c:pt idx="52549">
                  <c:v>8.1614510000000003E-7</c:v>
                </c:pt>
                <c:pt idx="52550">
                  <c:v>8.1586210000000005E-7</c:v>
                </c:pt>
                <c:pt idx="52551">
                  <c:v>8.1540530000000002E-7</c:v>
                </c:pt>
                <c:pt idx="52552">
                  <c:v>8.150525E-7</c:v>
                </c:pt>
                <c:pt idx="52553">
                  <c:v>8.1478780000000002E-7</c:v>
                </c:pt>
                <c:pt idx="52554">
                  <c:v>8.143646E-7</c:v>
                </c:pt>
                <c:pt idx="52555">
                  <c:v>8.1393269999999998E-7</c:v>
                </c:pt>
                <c:pt idx="52556">
                  <c:v>8.1363850000000004E-7</c:v>
                </c:pt>
                <c:pt idx="52557">
                  <c:v>8.1323340000000004E-7</c:v>
                </c:pt>
                <c:pt idx="52558">
                  <c:v>8.1281549999999998E-7</c:v>
                </c:pt>
                <c:pt idx="52559">
                  <c:v>8.1257589999999999E-7</c:v>
                </c:pt>
                <c:pt idx="52560">
                  <c:v>8.1218699999999999E-7</c:v>
                </c:pt>
                <c:pt idx="52561">
                  <c:v>8.1176169999999998E-7</c:v>
                </c:pt>
                <c:pt idx="52562">
                  <c:v>8.1152409999999995E-7</c:v>
                </c:pt>
                <c:pt idx="52563">
                  <c:v>8.1118090000000002E-7</c:v>
                </c:pt>
                <c:pt idx="52564">
                  <c:v>8.1071769999999996E-7</c:v>
                </c:pt>
                <c:pt idx="52565">
                  <c:v>8.1034800000000005E-7</c:v>
                </c:pt>
                <c:pt idx="52566">
                  <c:v>8.100071E-7</c:v>
                </c:pt>
                <c:pt idx="52567">
                  <c:v>8.0960009999999999E-7</c:v>
                </c:pt>
                <c:pt idx="52568">
                  <c:v>8.0922020000000003E-7</c:v>
                </c:pt>
                <c:pt idx="52569">
                  <c:v>8.088432E-7</c:v>
                </c:pt>
                <c:pt idx="52570">
                  <c:v>8.0836140000000002E-7</c:v>
                </c:pt>
                <c:pt idx="52571">
                  <c:v>8.0790999999999999E-7</c:v>
                </c:pt>
                <c:pt idx="52572">
                  <c:v>8.0752820000000001E-7</c:v>
                </c:pt>
                <c:pt idx="52573">
                  <c:v>8.0704389999999997E-7</c:v>
                </c:pt>
                <c:pt idx="52574">
                  <c:v>8.0651200000000004E-7</c:v>
                </c:pt>
                <c:pt idx="52575">
                  <c:v>8.0616989999999998E-7</c:v>
                </c:pt>
                <c:pt idx="52576">
                  <c:v>8.0576639999999996E-7</c:v>
                </c:pt>
                <c:pt idx="52577">
                  <c:v>8.0526850000000002E-7</c:v>
                </c:pt>
                <c:pt idx="52578">
                  <c:v>8.0487750000000003E-7</c:v>
                </c:pt>
                <c:pt idx="52579">
                  <c:v>8.0447830000000004E-7</c:v>
                </c:pt>
                <c:pt idx="52580">
                  <c:v>8.0400000000000005E-7</c:v>
                </c:pt>
                <c:pt idx="52581">
                  <c:v>8.0363050000000002E-7</c:v>
                </c:pt>
                <c:pt idx="52582">
                  <c:v>8.0324289999999997E-7</c:v>
                </c:pt>
                <c:pt idx="52583">
                  <c:v>8.0274150000000004E-7</c:v>
                </c:pt>
                <c:pt idx="52584">
                  <c:v>8.0232370000000003E-7</c:v>
                </c:pt>
                <c:pt idx="52585">
                  <c:v>8.0190299999999998E-7</c:v>
                </c:pt>
                <c:pt idx="52586">
                  <c:v>8.0146120000000004E-7</c:v>
                </c:pt>
                <c:pt idx="52587">
                  <c:v>8.010931E-7</c:v>
                </c:pt>
                <c:pt idx="52588">
                  <c:v>8.0070339999999996E-7</c:v>
                </c:pt>
                <c:pt idx="52589">
                  <c:v>8.0023989999999998E-7</c:v>
                </c:pt>
                <c:pt idx="52590">
                  <c:v>7.9988160000000002E-7</c:v>
                </c:pt>
                <c:pt idx="52591">
                  <c:v>7.9950639999999995E-7</c:v>
                </c:pt>
                <c:pt idx="52592">
                  <c:v>7.9906130000000001E-7</c:v>
                </c:pt>
                <c:pt idx="52593">
                  <c:v>7.9859920000000003E-7</c:v>
                </c:pt>
                <c:pt idx="52594">
                  <c:v>7.9819889999999997E-7</c:v>
                </c:pt>
                <c:pt idx="52595">
                  <c:v>7.9788380000000002E-7</c:v>
                </c:pt>
                <c:pt idx="52596">
                  <c:v>7.9753810000000002E-7</c:v>
                </c:pt>
                <c:pt idx="52597">
                  <c:v>7.972144E-7</c:v>
                </c:pt>
                <c:pt idx="52598">
                  <c:v>7.9691059999999996E-7</c:v>
                </c:pt>
                <c:pt idx="52599">
                  <c:v>7.9653529999999996E-7</c:v>
                </c:pt>
                <c:pt idx="52600">
                  <c:v>7.9620039999999996E-7</c:v>
                </c:pt>
                <c:pt idx="52601">
                  <c:v>7.9588790000000002E-7</c:v>
                </c:pt>
                <c:pt idx="52602">
                  <c:v>7.9546489999999999E-7</c:v>
                </c:pt>
                <c:pt idx="52603">
                  <c:v>7.9507210000000003E-7</c:v>
                </c:pt>
                <c:pt idx="52604">
                  <c:v>7.9474989999999995E-7</c:v>
                </c:pt>
                <c:pt idx="52605">
                  <c:v>7.9433149999999998E-7</c:v>
                </c:pt>
                <c:pt idx="52606">
                  <c:v>7.9385700000000001E-7</c:v>
                </c:pt>
                <c:pt idx="52607">
                  <c:v>7.9342409999999996E-7</c:v>
                </c:pt>
                <c:pt idx="52608">
                  <c:v>7.9297380000000001E-7</c:v>
                </c:pt>
                <c:pt idx="52609">
                  <c:v>7.9254869999999998E-7</c:v>
                </c:pt>
                <c:pt idx="52610">
                  <c:v>7.9212540000000003E-7</c:v>
                </c:pt>
                <c:pt idx="52611">
                  <c:v>7.9167209999999999E-7</c:v>
                </c:pt>
                <c:pt idx="52612">
                  <c:v>7.912215E-7</c:v>
                </c:pt>
                <c:pt idx="52613">
                  <c:v>7.9076060000000003E-7</c:v>
                </c:pt>
                <c:pt idx="52614">
                  <c:v>7.9031099999999996E-7</c:v>
                </c:pt>
                <c:pt idx="52615">
                  <c:v>7.8990149999999999E-7</c:v>
                </c:pt>
                <c:pt idx="52616">
                  <c:v>7.8951559999999997E-7</c:v>
                </c:pt>
                <c:pt idx="52617">
                  <c:v>7.8911420000000005E-7</c:v>
                </c:pt>
                <c:pt idx="52618">
                  <c:v>7.8867049999999999E-7</c:v>
                </c:pt>
                <c:pt idx="52619">
                  <c:v>7.883147E-7</c:v>
                </c:pt>
                <c:pt idx="52620">
                  <c:v>7.8794680000000005E-7</c:v>
                </c:pt>
                <c:pt idx="52621">
                  <c:v>7.8749140000000002E-7</c:v>
                </c:pt>
                <c:pt idx="52622">
                  <c:v>7.8705009999999999E-7</c:v>
                </c:pt>
                <c:pt idx="52623">
                  <c:v>7.8661550000000002E-7</c:v>
                </c:pt>
                <c:pt idx="52624">
                  <c:v>7.861937E-7</c:v>
                </c:pt>
                <c:pt idx="52625">
                  <c:v>7.8583210000000004E-7</c:v>
                </c:pt>
                <c:pt idx="52626">
                  <c:v>7.8539790000000004E-7</c:v>
                </c:pt>
                <c:pt idx="52627">
                  <c:v>7.8490609999999999E-7</c:v>
                </c:pt>
                <c:pt idx="52628">
                  <c:v>7.8445609999999996E-7</c:v>
                </c:pt>
                <c:pt idx="52629">
                  <c:v>7.8392650000000002E-7</c:v>
                </c:pt>
                <c:pt idx="52630">
                  <c:v>7.8339960000000002E-7</c:v>
                </c:pt>
                <c:pt idx="52631">
                  <c:v>7.8289430000000003E-7</c:v>
                </c:pt>
                <c:pt idx="52632">
                  <c:v>7.8234350000000005E-7</c:v>
                </c:pt>
                <c:pt idx="52633">
                  <c:v>7.818517E-7</c:v>
                </c:pt>
                <c:pt idx="52634">
                  <c:v>7.8137060000000002E-7</c:v>
                </c:pt>
                <c:pt idx="52635">
                  <c:v>7.8085050000000002E-7</c:v>
                </c:pt>
                <c:pt idx="52636">
                  <c:v>7.8036709999999995E-7</c:v>
                </c:pt>
                <c:pt idx="52637">
                  <c:v>7.7989010000000002E-7</c:v>
                </c:pt>
                <c:pt idx="52638">
                  <c:v>7.7940920000000003E-7</c:v>
                </c:pt>
                <c:pt idx="52639">
                  <c:v>7.7896910000000001E-7</c:v>
                </c:pt>
                <c:pt idx="52640">
                  <c:v>7.7846810000000005E-7</c:v>
                </c:pt>
                <c:pt idx="52641">
                  <c:v>7.7796720000000003E-7</c:v>
                </c:pt>
                <c:pt idx="52642">
                  <c:v>7.774834E-7</c:v>
                </c:pt>
                <c:pt idx="52643">
                  <c:v>7.7693940000000001E-7</c:v>
                </c:pt>
                <c:pt idx="52644">
                  <c:v>7.7650199999999995E-7</c:v>
                </c:pt>
                <c:pt idx="52645">
                  <c:v>7.7606549999999997E-7</c:v>
                </c:pt>
                <c:pt idx="52646">
                  <c:v>7.7556150000000003E-7</c:v>
                </c:pt>
                <c:pt idx="52647">
                  <c:v>7.7511630000000005E-7</c:v>
                </c:pt>
                <c:pt idx="52648">
                  <c:v>7.7467270000000004E-7</c:v>
                </c:pt>
                <c:pt idx="52649">
                  <c:v>7.7420359999999997E-7</c:v>
                </c:pt>
                <c:pt idx="52650">
                  <c:v>7.7377249999999999E-7</c:v>
                </c:pt>
                <c:pt idx="52651">
                  <c:v>7.733381E-7</c:v>
                </c:pt>
                <c:pt idx="52652">
                  <c:v>7.7289579999999995E-7</c:v>
                </c:pt>
                <c:pt idx="52653">
                  <c:v>7.725293E-7</c:v>
                </c:pt>
                <c:pt idx="52654">
                  <c:v>7.7218320000000004E-7</c:v>
                </c:pt>
                <c:pt idx="52655">
                  <c:v>7.7183390000000001E-7</c:v>
                </c:pt>
                <c:pt idx="52656">
                  <c:v>7.7146159999999998E-7</c:v>
                </c:pt>
                <c:pt idx="52657">
                  <c:v>7.711171E-7</c:v>
                </c:pt>
                <c:pt idx="52658">
                  <c:v>7.7075620000000003E-7</c:v>
                </c:pt>
                <c:pt idx="52659">
                  <c:v>7.7035169999999999E-7</c:v>
                </c:pt>
                <c:pt idx="52660">
                  <c:v>7.6998170000000004E-7</c:v>
                </c:pt>
                <c:pt idx="52661">
                  <c:v>7.6959429999999998E-7</c:v>
                </c:pt>
                <c:pt idx="52662">
                  <c:v>7.6919520000000004E-7</c:v>
                </c:pt>
                <c:pt idx="52663">
                  <c:v>7.6885069999999995E-7</c:v>
                </c:pt>
                <c:pt idx="52664">
                  <c:v>7.684591E-7</c:v>
                </c:pt>
                <c:pt idx="52665">
                  <c:v>7.6796370000000003E-7</c:v>
                </c:pt>
                <c:pt idx="52666">
                  <c:v>7.6755130000000002E-7</c:v>
                </c:pt>
                <c:pt idx="52667">
                  <c:v>7.6714320000000004E-7</c:v>
                </c:pt>
                <c:pt idx="52668">
                  <c:v>7.6669879999999999E-7</c:v>
                </c:pt>
                <c:pt idx="52669">
                  <c:v>7.6628560000000004E-7</c:v>
                </c:pt>
                <c:pt idx="52670">
                  <c:v>7.6587010000000001E-7</c:v>
                </c:pt>
                <c:pt idx="52671">
                  <c:v>7.6540439999999998E-7</c:v>
                </c:pt>
                <c:pt idx="52672">
                  <c:v>7.6494759999999995E-7</c:v>
                </c:pt>
                <c:pt idx="52673">
                  <c:v>7.6453319999999999E-7</c:v>
                </c:pt>
                <c:pt idx="52674">
                  <c:v>7.6413310000000002E-7</c:v>
                </c:pt>
                <c:pt idx="52675">
                  <c:v>7.6371399999999995E-7</c:v>
                </c:pt>
                <c:pt idx="52676">
                  <c:v>7.6330250000000003E-7</c:v>
                </c:pt>
                <c:pt idx="52677">
                  <c:v>7.6289519999999999E-7</c:v>
                </c:pt>
                <c:pt idx="52678">
                  <c:v>7.6248069999999998E-7</c:v>
                </c:pt>
                <c:pt idx="52679">
                  <c:v>7.6203519999999997E-7</c:v>
                </c:pt>
                <c:pt idx="52680">
                  <c:v>7.6159399999999998E-7</c:v>
                </c:pt>
                <c:pt idx="52681">
                  <c:v>7.6108629999999997E-7</c:v>
                </c:pt>
                <c:pt idx="52682">
                  <c:v>7.6057990000000001E-7</c:v>
                </c:pt>
                <c:pt idx="52683">
                  <c:v>7.6014110000000005E-7</c:v>
                </c:pt>
                <c:pt idx="52684">
                  <c:v>7.5967800000000003E-7</c:v>
                </c:pt>
                <c:pt idx="52685">
                  <c:v>7.5920449999999999E-7</c:v>
                </c:pt>
                <c:pt idx="52686">
                  <c:v>7.5874670000000003E-7</c:v>
                </c:pt>
                <c:pt idx="52687">
                  <c:v>7.5827160000000001E-7</c:v>
                </c:pt>
                <c:pt idx="52688">
                  <c:v>7.5774979999999998E-7</c:v>
                </c:pt>
                <c:pt idx="52689">
                  <c:v>7.572633E-7</c:v>
                </c:pt>
                <c:pt idx="52690">
                  <c:v>7.5676399999999996E-7</c:v>
                </c:pt>
                <c:pt idx="52691">
                  <c:v>7.5621050000000003E-7</c:v>
                </c:pt>
                <c:pt idx="52692">
                  <c:v>7.5572169999999997E-7</c:v>
                </c:pt>
                <c:pt idx="52693">
                  <c:v>7.552986E-7</c:v>
                </c:pt>
                <c:pt idx="52694">
                  <c:v>7.5477769999999995E-7</c:v>
                </c:pt>
                <c:pt idx="52695">
                  <c:v>7.5424720000000003E-7</c:v>
                </c:pt>
                <c:pt idx="52696">
                  <c:v>7.5382400000000001E-7</c:v>
                </c:pt>
                <c:pt idx="52697">
                  <c:v>7.5333739999999999E-7</c:v>
                </c:pt>
                <c:pt idx="52698">
                  <c:v>7.5281900000000001E-7</c:v>
                </c:pt>
                <c:pt idx="52699">
                  <c:v>7.5241460000000001E-7</c:v>
                </c:pt>
                <c:pt idx="52700">
                  <c:v>7.5194299999999997E-7</c:v>
                </c:pt>
                <c:pt idx="52701">
                  <c:v>7.5143620000000004E-7</c:v>
                </c:pt>
                <c:pt idx="52702">
                  <c:v>7.5102059999999996E-7</c:v>
                </c:pt>
                <c:pt idx="52703">
                  <c:v>7.5063180000000001E-7</c:v>
                </c:pt>
                <c:pt idx="52704">
                  <c:v>7.5020450000000005E-7</c:v>
                </c:pt>
                <c:pt idx="52705">
                  <c:v>7.4983819999999998E-7</c:v>
                </c:pt>
                <c:pt idx="52706">
                  <c:v>7.4951119999999995E-7</c:v>
                </c:pt>
                <c:pt idx="52707">
                  <c:v>7.490912E-7</c:v>
                </c:pt>
                <c:pt idx="52708">
                  <c:v>7.4874510000000004E-7</c:v>
                </c:pt>
                <c:pt idx="52709">
                  <c:v>7.4844359999999998E-7</c:v>
                </c:pt>
                <c:pt idx="52710">
                  <c:v>7.4806020000000003E-7</c:v>
                </c:pt>
                <c:pt idx="52711">
                  <c:v>7.4767819999999996E-7</c:v>
                </c:pt>
                <c:pt idx="52712">
                  <c:v>7.4735400000000004E-7</c:v>
                </c:pt>
                <c:pt idx="52713">
                  <c:v>7.469967E-7</c:v>
                </c:pt>
                <c:pt idx="52714">
                  <c:v>7.4663720000000003E-7</c:v>
                </c:pt>
                <c:pt idx="52715">
                  <c:v>7.4634529999999995E-7</c:v>
                </c:pt>
                <c:pt idx="52716">
                  <c:v>7.4602469999999996E-7</c:v>
                </c:pt>
                <c:pt idx="52717">
                  <c:v>7.4566259999999998E-7</c:v>
                </c:pt>
                <c:pt idx="52718">
                  <c:v>7.4534459999999999E-7</c:v>
                </c:pt>
                <c:pt idx="52719">
                  <c:v>7.4501059999999998E-7</c:v>
                </c:pt>
                <c:pt idx="52720">
                  <c:v>7.4462939999999996E-7</c:v>
                </c:pt>
                <c:pt idx="52721">
                  <c:v>7.4428570000000002E-7</c:v>
                </c:pt>
                <c:pt idx="52722">
                  <c:v>7.4396070000000005E-7</c:v>
                </c:pt>
                <c:pt idx="52723">
                  <c:v>7.4358910000000002E-7</c:v>
                </c:pt>
                <c:pt idx="52724">
                  <c:v>7.4325800000000005E-7</c:v>
                </c:pt>
                <c:pt idx="52725">
                  <c:v>7.4285879999999996E-7</c:v>
                </c:pt>
                <c:pt idx="52726">
                  <c:v>7.4241549999999998E-7</c:v>
                </c:pt>
                <c:pt idx="52727">
                  <c:v>7.4204740000000005E-7</c:v>
                </c:pt>
                <c:pt idx="52728">
                  <c:v>7.4168150000000005E-7</c:v>
                </c:pt>
                <c:pt idx="52729">
                  <c:v>7.4126300000000004E-7</c:v>
                </c:pt>
                <c:pt idx="52730">
                  <c:v>7.4088160000000003E-7</c:v>
                </c:pt>
                <c:pt idx="52731">
                  <c:v>7.4050650000000001E-7</c:v>
                </c:pt>
                <c:pt idx="52732">
                  <c:v>7.4005859999999997E-7</c:v>
                </c:pt>
                <c:pt idx="52733">
                  <c:v>7.3961809999999999E-7</c:v>
                </c:pt>
                <c:pt idx="52734">
                  <c:v>7.3926570000000005E-7</c:v>
                </c:pt>
                <c:pt idx="52735">
                  <c:v>7.3887569999999998E-7</c:v>
                </c:pt>
                <c:pt idx="52736">
                  <c:v>7.3844099999999996E-7</c:v>
                </c:pt>
                <c:pt idx="52737">
                  <c:v>7.3808790000000002E-7</c:v>
                </c:pt>
                <c:pt idx="52738">
                  <c:v>7.3770790000000001E-7</c:v>
                </c:pt>
                <c:pt idx="52739">
                  <c:v>7.3728380000000002E-7</c:v>
                </c:pt>
                <c:pt idx="52740">
                  <c:v>7.3694050000000005E-7</c:v>
                </c:pt>
                <c:pt idx="52741">
                  <c:v>7.3657629999999997E-7</c:v>
                </c:pt>
                <c:pt idx="52742">
                  <c:v>7.3613599999999997E-7</c:v>
                </c:pt>
                <c:pt idx="52743">
                  <c:v>7.3574949999999999E-7</c:v>
                </c:pt>
                <c:pt idx="52744">
                  <c:v>7.3538700000000005E-7</c:v>
                </c:pt>
                <c:pt idx="52745">
                  <c:v>7.3497180000000004E-7</c:v>
                </c:pt>
                <c:pt idx="52746">
                  <c:v>7.3460230000000001E-7</c:v>
                </c:pt>
                <c:pt idx="52747">
                  <c:v>7.3425120000000001E-7</c:v>
                </c:pt>
                <c:pt idx="52748">
                  <c:v>7.3383860000000002E-7</c:v>
                </c:pt>
                <c:pt idx="52749">
                  <c:v>7.3341629999999998E-7</c:v>
                </c:pt>
                <c:pt idx="52750">
                  <c:v>7.3305870000000002E-7</c:v>
                </c:pt>
                <c:pt idx="52751">
                  <c:v>7.3266930000000001E-7</c:v>
                </c:pt>
                <c:pt idx="52752">
                  <c:v>7.322515E-7</c:v>
                </c:pt>
                <c:pt idx="52753">
                  <c:v>7.3186900000000003E-7</c:v>
                </c:pt>
                <c:pt idx="52754">
                  <c:v>7.3149070000000005E-7</c:v>
                </c:pt>
                <c:pt idx="52755">
                  <c:v>7.3109780000000004E-7</c:v>
                </c:pt>
                <c:pt idx="52756">
                  <c:v>7.306851E-7</c:v>
                </c:pt>
                <c:pt idx="52757">
                  <c:v>7.3027619999999998E-7</c:v>
                </c:pt>
                <c:pt idx="52758">
                  <c:v>7.2989630000000002E-7</c:v>
                </c:pt>
                <c:pt idx="52759">
                  <c:v>7.2950880000000001E-7</c:v>
                </c:pt>
                <c:pt idx="52760">
                  <c:v>7.291309E-7</c:v>
                </c:pt>
                <c:pt idx="52761">
                  <c:v>7.2875769999999999E-7</c:v>
                </c:pt>
                <c:pt idx="52762">
                  <c:v>7.2838980000000004E-7</c:v>
                </c:pt>
                <c:pt idx="52763">
                  <c:v>7.2803239999999996E-7</c:v>
                </c:pt>
                <c:pt idx="52764">
                  <c:v>7.2764819999999996E-7</c:v>
                </c:pt>
                <c:pt idx="52765">
                  <c:v>7.2733880000000004E-7</c:v>
                </c:pt>
                <c:pt idx="52766">
                  <c:v>7.2706399999999995E-7</c:v>
                </c:pt>
                <c:pt idx="52767">
                  <c:v>7.2674680000000001E-7</c:v>
                </c:pt>
                <c:pt idx="52768">
                  <c:v>7.2645919999999996E-7</c:v>
                </c:pt>
                <c:pt idx="52769">
                  <c:v>7.2619749999999996E-7</c:v>
                </c:pt>
                <c:pt idx="52770">
                  <c:v>7.259035E-7</c:v>
                </c:pt>
                <c:pt idx="52771">
                  <c:v>7.2563720000000004E-7</c:v>
                </c:pt>
                <c:pt idx="52772">
                  <c:v>7.2540740000000003E-7</c:v>
                </c:pt>
                <c:pt idx="52773">
                  <c:v>7.2512089999999995E-7</c:v>
                </c:pt>
                <c:pt idx="52774">
                  <c:v>7.2484150000000001E-7</c:v>
                </c:pt>
                <c:pt idx="52775">
                  <c:v>7.246016E-7</c:v>
                </c:pt>
                <c:pt idx="52776">
                  <c:v>7.2433839999999995E-7</c:v>
                </c:pt>
                <c:pt idx="52777">
                  <c:v>7.2409780000000005E-7</c:v>
                </c:pt>
                <c:pt idx="52778">
                  <c:v>7.2387069999999998E-7</c:v>
                </c:pt>
                <c:pt idx="52779">
                  <c:v>7.2360610000000005E-7</c:v>
                </c:pt>
                <c:pt idx="52780">
                  <c:v>7.2333929999999997E-7</c:v>
                </c:pt>
                <c:pt idx="52781">
                  <c:v>7.2307000000000003E-7</c:v>
                </c:pt>
                <c:pt idx="52782">
                  <c:v>7.227735E-7</c:v>
                </c:pt>
                <c:pt idx="52783">
                  <c:v>7.2247390000000005E-7</c:v>
                </c:pt>
                <c:pt idx="52784">
                  <c:v>7.2217860000000003E-7</c:v>
                </c:pt>
                <c:pt idx="52785">
                  <c:v>7.2188170000000003E-7</c:v>
                </c:pt>
                <c:pt idx="52786">
                  <c:v>7.2157400000000003E-7</c:v>
                </c:pt>
                <c:pt idx="52787">
                  <c:v>7.2128700000000005E-7</c:v>
                </c:pt>
                <c:pt idx="52788">
                  <c:v>7.2097019999999996E-7</c:v>
                </c:pt>
                <c:pt idx="52789">
                  <c:v>7.2064060000000003E-7</c:v>
                </c:pt>
                <c:pt idx="52790">
                  <c:v>7.203596E-7</c:v>
                </c:pt>
                <c:pt idx="52791">
                  <c:v>7.2006200000000001E-7</c:v>
                </c:pt>
                <c:pt idx="52792">
                  <c:v>7.1974699999999999E-7</c:v>
                </c:pt>
                <c:pt idx="52793">
                  <c:v>7.1946120000000002E-7</c:v>
                </c:pt>
                <c:pt idx="52794">
                  <c:v>7.1917539999999995E-7</c:v>
                </c:pt>
                <c:pt idx="52795">
                  <c:v>7.1884440000000002E-7</c:v>
                </c:pt>
                <c:pt idx="52796">
                  <c:v>7.1851219999999998E-7</c:v>
                </c:pt>
                <c:pt idx="52797">
                  <c:v>7.1823860000000001E-7</c:v>
                </c:pt>
                <c:pt idx="52798">
                  <c:v>7.1796269999999995E-7</c:v>
                </c:pt>
                <c:pt idx="52799">
                  <c:v>7.1767650000000001E-7</c:v>
                </c:pt>
                <c:pt idx="52800">
                  <c:v>7.1741460000000003E-7</c:v>
                </c:pt>
                <c:pt idx="52801">
                  <c:v>7.1714260000000004E-7</c:v>
                </c:pt>
                <c:pt idx="52802">
                  <c:v>7.1686590000000004E-7</c:v>
                </c:pt>
                <c:pt idx="52803">
                  <c:v>7.1660779999999997E-7</c:v>
                </c:pt>
                <c:pt idx="52804">
                  <c:v>7.1636649999999996E-7</c:v>
                </c:pt>
                <c:pt idx="52805">
                  <c:v>7.1609259999999996E-7</c:v>
                </c:pt>
                <c:pt idx="52806">
                  <c:v>7.1582039999999998E-7</c:v>
                </c:pt>
                <c:pt idx="52807">
                  <c:v>7.1556689999999997E-7</c:v>
                </c:pt>
                <c:pt idx="52808">
                  <c:v>7.1529760000000004E-7</c:v>
                </c:pt>
                <c:pt idx="52809">
                  <c:v>7.1505709999999996E-7</c:v>
                </c:pt>
                <c:pt idx="52810">
                  <c:v>7.1482370000000002E-7</c:v>
                </c:pt>
                <c:pt idx="52811">
                  <c:v>7.1455559999999999E-7</c:v>
                </c:pt>
                <c:pt idx="52812">
                  <c:v>7.1429619999999996E-7</c:v>
                </c:pt>
                <c:pt idx="52813">
                  <c:v>7.1404319999999997E-7</c:v>
                </c:pt>
                <c:pt idx="52814">
                  <c:v>7.1376010000000005E-7</c:v>
                </c:pt>
                <c:pt idx="52815">
                  <c:v>7.1349989999999998E-7</c:v>
                </c:pt>
                <c:pt idx="52816">
                  <c:v>7.1325830000000005E-7</c:v>
                </c:pt>
                <c:pt idx="52817">
                  <c:v>7.1296149999999999E-7</c:v>
                </c:pt>
                <c:pt idx="52818">
                  <c:v>7.1268910000000003E-7</c:v>
                </c:pt>
                <c:pt idx="52819">
                  <c:v>7.1245460000000001E-7</c:v>
                </c:pt>
                <c:pt idx="52820">
                  <c:v>7.1218890000000001E-7</c:v>
                </c:pt>
                <c:pt idx="52821">
                  <c:v>7.1193749999999999E-7</c:v>
                </c:pt>
                <c:pt idx="52822">
                  <c:v>7.1172649999999999E-7</c:v>
                </c:pt>
                <c:pt idx="52823">
                  <c:v>7.1148700000000005E-7</c:v>
                </c:pt>
                <c:pt idx="52824">
                  <c:v>7.1124710000000003E-7</c:v>
                </c:pt>
                <c:pt idx="52825">
                  <c:v>7.1104889999999998E-7</c:v>
                </c:pt>
                <c:pt idx="52826">
                  <c:v>7.1082029999999998E-7</c:v>
                </c:pt>
                <c:pt idx="52827">
                  <c:v>7.1058369999999998E-7</c:v>
                </c:pt>
                <c:pt idx="52828">
                  <c:v>7.1036049999999998E-7</c:v>
                </c:pt>
                <c:pt idx="52829">
                  <c:v>7.101106E-7</c:v>
                </c:pt>
                <c:pt idx="52830">
                  <c:v>7.0988790000000002E-7</c:v>
                </c:pt>
                <c:pt idx="52831">
                  <c:v>7.0970969999999999E-7</c:v>
                </c:pt>
                <c:pt idx="52832">
                  <c:v>7.0951059999999996E-7</c:v>
                </c:pt>
                <c:pt idx="52833">
                  <c:v>7.0928249999999997E-7</c:v>
                </c:pt>
                <c:pt idx="52834">
                  <c:v>7.0910000000000002E-7</c:v>
                </c:pt>
                <c:pt idx="52835">
                  <c:v>7.0892029999999995E-7</c:v>
                </c:pt>
                <c:pt idx="52836">
                  <c:v>7.086911E-7</c:v>
                </c:pt>
                <c:pt idx="52837">
                  <c:v>7.0851529999999999E-7</c:v>
                </c:pt>
                <c:pt idx="52838">
                  <c:v>7.0833960000000003E-7</c:v>
                </c:pt>
                <c:pt idx="52839">
                  <c:v>7.0808780000000005E-7</c:v>
                </c:pt>
                <c:pt idx="52840">
                  <c:v>7.0790770000000001E-7</c:v>
                </c:pt>
                <c:pt idx="52841">
                  <c:v>7.0774880000000001E-7</c:v>
                </c:pt>
                <c:pt idx="52842">
                  <c:v>7.0753460000000005E-7</c:v>
                </c:pt>
                <c:pt idx="52843">
                  <c:v>7.0736169999999998E-7</c:v>
                </c:pt>
                <c:pt idx="52844">
                  <c:v>7.0722410000000005E-7</c:v>
                </c:pt>
                <c:pt idx="52845">
                  <c:v>7.0702649999999996E-7</c:v>
                </c:pt>
                <c:pt idx="52846">
                  <c:v>7.0683129999999999E-7</c:v>
                </c:pt>
                <c:pt idx="52847">
                  <c:v>7.0669209999999998E-7</c:v>
                </c:pt>
                <c:pt idx="52848">
                  <c:v>7.0651880000000004E-7</c:v>
                </c:pt>
                <c:pt idx="52849">
                  <c:v>7.0632960000000003E-7</c:v>
                </c:pt>
                <c:pt idx="52850">
                  <c:v>7.0617560000000001E-7</c:v>
                </c:pt>
                <c:pt idx="52851">
                  <c:v>7.0600349999999999E-7</c:v>
                </c:pt>
                <c:pt idx="52852">
                  <c:v>7.0581280000000004E-7</c:v>
                </c:pt>
                <c:pt idx="52853">
                  <c:v>7.0565699999999995E-7</c:v>
                </c:pt>
                <c:pt idx="52854">
                  <c:v>7.0549529999999996E-7</c:v>
                </c:pt>
                <c:pt idx="52855">
                  <c:v>7.0529869999999999E-7</c:v>
                </c:pt>
                <c:pt idx="52856">
                  <c:v>7.0514690000000002E-7</c:v>
                </c:pt>
                <c:pt idx="52857">
                  <c:v>7.0499709999999999E-7</c:v>
                </c:pt>
                <c:pt idx="52858">
                  <c:v>7.0480199999999996E-7</c:v>
                </c:pt>
                <c:pt idx="52859">
                  <c:v>7.0465299999999998E-7</c:v>
                </c:pt>
                <c:pt idx="52860">
                  <c:v>7.0451140000000005E-7</c:v>
                </c:pt>
                <c:pt idx="52861">
                  <c:v>7.043186E-7</c:v>
                </c:pt>
                <c:pt idx="52862">
                  <c:v>7.0413490000000003E-7</c:v>
                </c:pt>
                <c:pt idx="52863">
                  <c:v>7.0398960000000002E-7</c:v>
                </c:pt>
                <c:pt idx="52864">
                  <c:v>7.0382950000000001E-7</c:v>
                </c:pt>
                <c:pt idx="52865">
                  <c:v>7.0366620000000003E-7</c:v>
                </c:pt>
                <c:pt idx="52866">
                  <c:v>7.0353229999999998E-7</c:v>
                </c:pt>
                <c:pt idx="52867">
                  <c:v>7.0337499999999996E-7</c:v>
                </c:pt>
                <c:pt idx="52868">
                  <c:v>7.031972E-7</c:v>
                </c:pt>
                <c:pt idx="52869">
                  <c:v>7.0306750000000005E-7</c:v>
                </c:pt>
                <c:pt idx="52870">
                  <c:v>7.0291820000000003E-7</c:v>
                </c:pt>
                <c:pt idx="52871">
                  <c:v>7.0275099999999999E-7</c:v>
                </c:pt>
                <c:pt idx="52872">
                  <c:v>7.0261710000000004E-7</c:v>
                </c:pt>
                <c:pt idx="52873">
                  <c:v>7.0246620000000005E-7</c:v>
                </c:pt>
                <c:pt idx="52874">
                  <c:v>7.0230459999999999E-7</c:v>
                </c:pt>
                <c:pt idx="52875">
                  <c:v>7.0217840000000002E-7</c:v>
                </c:pt>
                <c:pt idx="52876">
                  <c:v>7.0205640000000004E-7</c:v>
                </c:pt>
                <c:pt idx="52877">
                  <c:v>7.0189700000000003E-7</c:v>
                </c:pt>
                <c:pt idx="52878">
                  <c:v>7.0176429999999999E-7</c:v>
                </c:pt>
                <c:pt idx="52879">
                  <c:v>7.0163539999999996E-7</c:v>
                </c:pt>
                <c:pt idx="52880">
                  <c:v>7.0145980000000005E-7</c:v>
                </c:pt>
                <c:pt idx="52881">
                  <c:v>7.0132930000000005E-7</c:v>
                </c:pt>
                <c:pt idx="52882">
                  <c:v>7.0120989999999997E-7</c:v>
                </c:pt>
                <c:pt idx="52883">
                  <c:v>7.0105370000000002E-7</c:v>
                </c:pt>
                <c:pt idx="52884">
                  <c:v>7.0090560000000002E-7</c:v>
                </c:pt>
                <c:pt idx="52885">
                  <c:v>7.0077320000000001E-7</c:v>
                </c:pt>
                <c:pt idx="52886">
                  <c:v>7.0063200000000005E-7</c:v>
                </c:pt>
                <c:pt idx="52887">
                  <c:v>7.004737E-7</c:v>
                </c:pt>
                <c:pt idx="52888">
                  <c:v>7.00358E-7</c:v>
                </c:pt>
                <c:pt idx="52889">
                  <c:v>7.0023910000000005E-7</c:v>
                </c:pt>
                <c:pt idx="52890">
                  <c:v>7.0009400000000002E-7</c:v>
                </c:pt>
                <c:pt idx="52891">
                  <c:v>6.9998849999999997E-7</c:v>
                </c:pt>
                <c:pt idx="52892">
                  <c:v>6.998853E-7</c:v>
                </c:pt>
                <c:pt idx="52893">
                  <c:v>6.997534E-7</c:v>
                </c:pt>
                <c:pt idx="52894">
                  <c:v>6.9965639999999997E-7</c:v>
                </c:pt>
                <c:pt idx="52895">
                  <c:v>6.995661E-7</c:v>
                </c:pt>
                <c:pt idx="52896">
                  <c:v>6.9943159999999999E-7</c:v>
                </c:pt>
                <c:pt idx="52897">
                  <c:v>6.9932230000000002E-7</c:v>
                </c:pt>
                <c:pt idx="52898">
                  <c:v>6.9925149999999995E-7</c:v>
                </c:pt>
                <c:pt idx="52899">
                  <c:v>6.991488E-7</c:v>
                </c:pt>
                <c:pt idx="52900">
                  <c:v>6.9905170000000003E-7</c:v>
                </c:pt>
                <c:pt idx="52901">
                  <c:v>6.9898270000000003E-7</c:v>
                </c:pt>
                <c:pt idx="52902">
                  <c:v>6.9888679999999997E-7</c:v>
                </c:pt>
                <c:pt idx="52903">
                  <c:v>6.9878860000000003E-7</c:v>
                </c:pt>
                <c:pt idx="52904">
                  <c:v>6.9872260000000001E-7</c:v>
                </c:pt>
                <c:pt idx="52905">
                  <c:v>6.9864120000000003E-7</c:v>
                </c:pt>
                <c:pt idx="52906">
                  <c:v>6.9854660000000002E-7</c:v>
                </c:pt>
                <c:pt idx="52907">
                  <c:v>6.9846879999999997E-7</c:v>
                </c:pt>
                <c:pt idx="52908">
                  <c:v>6.9838680000000003E-7</c:v>
                </c:pt>
                <c:pt idx="52909">
                  <c:v>6.9829699999999997E-7</c:v>
                </c:pt>
                <c:pt idx="52910">
                  <c:v>6.9823310000000005E-7</c:v>
                </c:pt>
                <c:pt idx="52911">
                  <c:v>6.9816850000000002E-7</c:v>
                </c:pt>
                <c:pt idx="52912">
                  <c:v>6.9807650000000002E-7</c:v>
                </c:pt>
                <c:pt idx="52913">
                  <c:v>6.9800499999999996E-7</c:v>
                </c:pt>
                <c:pt idx="52914">
                  <c:v>6.9793439999999998E-7</c:v>
                </c:pt>
                <c:pt idx="52915">
                  <c:v>6.9783690000000004E-7</c:v>
                </c:pt>
                <c:pt idx="52916">
                  <c:v>6.9776849999999999E-7</c:v>
                </c:pt>
                <c:pt idx="52917">
                  <c:v>6.977068E-7</c:v>
                </c:pt>
                <c:pt idx="52918">
                  <c:v>6.976223E-7</c:v>
                </c:pt>
                <c:pt idx="52919">
                  <c:v>6.9753299999999995E-7</c:v>
                </c:pt>
                <c:pt idx="52920">
                  <c:v>6.974587E-7</c:v>
                </c:pt>
                <c:pt idx="52921">
                  <c:v>6.9737159999999998E-7</c:v>
                </c:pt>
                <c:pt idx="52922">
                  <c:v>6.9727950000000005E-7</c:v>
                </c:pt>
                <c:pt idx="52923">
                  <c:v>6.9721280000000003E-7</c:v>
                </c:pt>
                <c:pt idx="52924">
                  <c:v>6.971327E-7</c:v>
                </c:pt>
                <c:pt idx="52925">
                  <c:v>6.970461E-7</c:v>
                </c:pt>
                <c:pt idx="52926">
                  <c:v>6.9697510000000005E-7</c:v>
                </c:pt>
                <c:pt idx="52927">
                  <c:v>6.9690989999999997E-7</c:v>
                </c:pt>
                <c:pt idx="52928">
                  <c:v>6.9683359999999996E-7</c:v>
                </c:pt>
                <c:pt idx="52929">
                  <c:v>6.9677309999999998E-7</c:v>
                </c:pt>
                <c:pt idx="52930">
                  <c:v>6.967154E-7</c:v>
                </c:pt>
                <c:pt idx="52931">
                  <c:v>6.9663870000000002E-7</c:v>
                </c:pt>
                <c:pt idx="52932">
                  <c:v>6.9657869999999995E-7</c:v>
                </c:pt>
                <c:pt idx="52933">
                  <c:v>6.9653150000000005E-7</c:v>
                </c:pt>
                <c:pt idx="52934">
                  <c:v>6.9647020000000003E-7</c:v>
                </c:pt>
                <c:pt idx="52935">
                  <c:v>6.964239E-7</c:v>
                </c:pt>
                <c:pt idx="52936">
                  <c:v>6.9638810000000005E-7</c:v>
                </c:pt>
                <c:pt idx="52937">
                  <c:v>6.9633229999999997E-7</c:v>
                </c:pt>
                <c:pt idx="52938">
                  <c:v>6.962927E-7</c:v>
                </c:pt>
                <c:pt idx="52939">
                  <c:v>6.9626119999999997E-7</c:v>
                </c:pt>
                <c:pt idx="52940">
                  <c:v>6.9621519999999998E-7</c:v>
                </c:pt>
                <c:pt idx="52941">
                  <c:v>6.9618040000000005E-7</c:v>
                </c:pt>
                <c:pt idx="52942">
                  <c:v>6.9614969999999997E-7</c:v>
                </c:pt>
                <c:pt idx="52943">
                  <c:v>6.9609829999999997E-7</c:v>
                </c:pt>
                <c:pt idx="52944">
                  <c:v>6.960627E-7</c:v>
                </c:pt>
                <c:pt idx="52945">
                  <c:v>6.9603939999999997E-7</c:v>
                </c:pt>
                <c:pt idx="52946">
                  <c:v>6.9600019999999997E-7</c:v>
                </c:pt>
                <c:pt idx="52947">
                  <c:v>6.95962E-7</c:v>
                </c:pt>
                <c:pt idx="52948">
                  <c:v>6.9593069999999996E-7</c:v>
                </c:pt>
                <c:pt idx="52949">
                  <c:v>6.9588930000000002E-7</c:v>
                </c:pt>
                <c:pt idx="52950">
                  <c:v>6.9583790000000002E-7</c:v>
                </c:pt>
                <c:pt idx="52951">
                  <c:v>6.9580259999999998E-7</c:v>
                </c:pt>
                <c:pt idx="52952">
                  <c:v>6.9576149999999997E-7</c:v>
                </c:pt>
                <c:pt idx="52953">
                  <c:v>6.9570650000000004E-7</c:v>
                </c:pt>
                <c:pt idx="52954">
                  <c:v>6.95667E-7</c:v>
                </c:pt>
                <c:pt idx="52955">
                  <c:v>6.9562509999999995E-7</c:v>
                </c:pt>
                <c:pt idx="52956">
                  <c:v>6.9556459999999997E-7</c:v>
                </c:pt>
                <c:pt idx="52957">
                  <c:v>6.9552360000000001E-7</c:v>
                </c:pt>
                <c:pt idx="52958">
                  <c:v>6.9548370000000001E-7</c:v>
                </c:pt>
                <c:pt idx="52959">
                  <c:v>6.9543109999999999E-7</c:v>
                </c:pt>
                <c:pt idx="52960">
                  <c:v>6.9539069999999998E-7</c:v>
                </c:pt>
                <c:pt idx="52961">
                  <c:v>6.9537259999999997E-7</c:v>
                </c:pt>
                <c:pt idx="52962">
                  <c:v>6.9533820000000001E-7</c:v>
                </c:pt>
                <c:pt idx="52963">
                  <c:v>6.9531760000000004E-7</c:v>
                </c:pt>
                <c:pt idx="52964">
                  <c:v>6.9530669999999999E-7</c:v>
                </c:pt>
                <c:pt idx="52965">
                  <c:v>6.9528610000000002E-7</c:v>
                </c:pt>
                <c:pt idx="52966">
                  <c:v>6.9526500000000003E-7</c:v>
                </c:pt>
                <c:pt idx="52967">
                  <c:v>6.9525639999999996E-7</c:v>
                </c:pt>
                <c:pt idx="52968">
                  <c:v>6.9523949999999996E-7</c:v>
                </c:pt>
                <c:pt idx="52969">
                  <c:v>6.9522140000000005E-7</c:v>
                </c:pt>
                <c:pt idx="52970">
                  <c:v>6.9521990000000001E-7</c:v>
                </c:pt>
                <c:pt idx="52971">
                  <c:v>6.9520770000000001E-7</c:v>
                </c:pt>
                <c:pt idx="52972">
                  <c:v>6.951943E-7</c:v>
                </c:pt>
                <c:pt idx="52973">
                  <c:v>6.9518990000000003E-7</c:v>
                </c:pt>
                <c:pt idx="52974">
                  <c:v>6.9517779999999997E-7</c:v>
                </c:pt>
                <c:pt idx="52975">
                  <c:v>6.9516410000000004E-7</c:v>
                </c:pt>
                <c:pt idx="52976">
                  <c:v>6.9515960000000002E-7</c:v>
                </c:pt>
                <c:pt idx="52977">
                  <c:v>6.9515190000000004E-7</c:v>
                </c:pt>
                <c:pt idx="52978">
                  <c:v>6.9513500000000004E-7</c:v>
                </c:pt>
                <c:pt idx="52979">
                  <c:v>6.9512569999999997E-7</c:v>
                </c:pt>
                <c:pt idx="52980">
                  <c:v>6.9511970000000002E-7</c:v>
                </c:pt>
                <c:pt idx="52981">
                  <c:v>6.9510569999999995E-7</c:v>
                </c:pt>
                <c:pt idx="52982">
                  <c:v>6.9509860000000003E-7</c:v>
                </c:pt>
                <c:pt idx="52983">
                  <c:v>6.9509740000000002E-7</c:v>
                </c:pt>
                <c:pt idx="52984">
                  <c:v>6.950875E-7</c:v>
                </c:pt>
                <c:pt idx="52985">
                  <c:v>6.9507540000000004E-7</c:v>
                </c:pt>
                <c:pt idx="52986">
                  <c:v>6.950732E-7</c:v>
                </c:pt>
                <c:pt idx="52987">
                  <c:v>6.9506270000000003E-7</c:v>
                </c:pt>
                <c:pt idx="52988">
                  <c:v>6.9504989999999997E-7</c:v>
                </c:pt>
                <c:pt idx="52989">
                  <c:v>6.9505389999999998E-7</c:v>
                </c:pt>
                <c:pt idx="52990">
                  <c:v>6.9504069999999995E-7</c:v>
                </c:pt>
                <c:pt idx="52991">
                  <c:v>6.9503299999999997E-7</c:v>
                </c:pt>
                <c:pt idx="52992">
                  <c:v>6.9503159999999998E-7</c:v>
                </c:pt>
                <c:pt idx="52993">
                  <c:v>6.9502020000000002E-7</c:v>
                </c:pt>
                <c:pt idx="52994">
                  <c:v>6.9501089999999996E-7</c:v>
                </c:pt>
                <c:pt idx="52995">
                  <c:v>6.9501150000000002E-7</c:v>
                </c:pt>
                <c:pt idx="52996">
                  <c:v>6.9500660000000003E-7</c:v>
                </c:pt>
                <c:pt idx="52997">
                  <c:v>6.9500859999999998E-7</c:v>
                </c:pt>
                <c:pt idx="52998">
                  <c:v>6.9501270000000003E-7</c:v>
                </c:pt>
                <c:pt idx="52999">
                  <c:v>6.9501110000000005E-7</c:v>
                </c:pt>
                <c:pt idx="53000">
                  <c:v>6.9501379999999999E-7</c:v>
                </c:pt>
                <c:pt idx="53001">
                  <c:v>6.9502169999999996E-7</c:v>
                </c:pt>
                <c:pt idx="53002">
                  <c:v>6.9502709999999996E-7</c:v>
                </c:pt>
                <c:pt idx="53003">
                  <c:v>6.9503509999999997E-7</c:v>
                </c:pt>
                <c:pt idx="53004">
                  <c:v>6.9504410000000001E-7</c:v>
                </c:pt>
                <c:pt idx="53005">
                  <c:v>6.9506159999999996E-7</c:v>
                </c:pt>
                <c:pt idx="53006">
                  <c:v>6.9507589999999995E-7</c:v>
                </c:pt>
                <c:pt idx="53007">
                  <c:v>6.9508410000000005E-7</c:v>
                </c:pt>
                <c:pt idx="53008">
                  <c:v>6.9510879999999997E-7</c:v>
                </c:pt>
                <c:pt idx="53009">
                  <c:v>6.9512790000000001E-7</c:v>
                </c:pt>
                <c:pt idx="53010">
                  <c:v>6.9514200000000002E-7</c:v>
                </c:pt>
                <c:pt idx="53011">
                  <c:v>6.9516789999999995E-7</c:v>
                </c:pt>
                <c:pt idx="53012">
                  <c:v>6.9518809999999996E-7</c:v>
                </c:pt>
                <c:pt idx="53013">
                  <c:v>6.9520490000000002E-7</c:v>
                </c:pt>
                <c:pt idx="53014">
                  <c:v>6.9523050000000003E-7</c:v>
                </c:pt>
                <c:pt idx="53015">
                  <c:v>6.9524690000000001E-7</c:v>
                </c:pt>
                <c:pt idx="53016">
                  <c:v>6.9526120000000001E-7</c:v>
                </c:pt>
                <c:pt idx="53017">
                  <c:v>6.9528809999999996E-7</c:v>
                </c:pt>
                <c:pt idx="53018">
                  <c:v>6.9530709999999996E-7</c:v>
                </c:pt>
                <c:pt idx="53019">
                  <c:v>6.9532869999999996E-7</c:v>
                </c:pt>
                <c:pt idx="53020">
                  <c:v>6.9535949999999999E-7</c:v>
                </c:pt>
                <c:pt idx="53021">
                  <c:v>6.9537810000000001E-7</c:v>
                </c:pt>
                <c:pt idx="53022">
                  <c:v>6.9540359999999998E-7</c:v>
                </c:pt>
                <c:pt idx="53023">
                  <c:v>6.9543109999999999E-7</c:v>
                </c:pt>
                <c:pt idx="53024">
                  <c:v>6.9544909999999996E-7</c:v>
                </c:pt>
                <c:pt idx="53025">
                  <c:v>6.9547779999999999E-7</c:v>
                </c:pt>
                <c:pt idx="53026">
                  <c:v>6.9550519999999996E-7</c:v>
                </c:pt>
                <c:pt idx="53027">
                  <c:v>6.9552889999999996E-7</c:v>
                </c:pt>
                <c:pt idx="53028">
                  <c:v>6.9556100000000004E-7</c:v>
                </c:pt>
                <c:pt idx="53029">
                  <c:v>6.9558610000000004E-7</c:v>
                </c:pt>
                <c:pt idx="53030">
                  <c:v>6.9561249999999998E-7</c:v>
                </c:pt>
                <c:pt idx="53031">
                  <c:v>6.9564439999999997E-7</c:v>
                </c:pt>
                <c:pt idx="53032">
                  <c:v>6.9566420000000001E-7</c:v>
                </c:pt>
                <c:pt idx="53033">
                  <c:v>6.9569959999999999E-7</c:v>
                </c:pt>
                <c:pt idx="53034">
                  <c:v>6.9573029999999997E-7</c:v>
                </c:pt>
                <c:pt idx="53035">
                  <c:v>6.9575110000000004E-7</c:v>
                </c:pt>
                <c:pt idx="53036">
                  <c:v>6.9579159999999999E-7</c:v>
                </c:pt>
                <c:pt idx="53037">
                  <c:v>6.9581849999999995E-7</c:v>
                </c:pt>
                <c:pt idx="53038">
                  <c:v>6.9583779999999998E-7</c:v>
                </c:pt>
                <c:pt idx="53039">
                  <c:v>6.9587839999999997E-7</c:v>
                </c:pt>
                <c:pt idx="53040">
                  <c:v>6.9589780000000004E-7</c:v>
                </c:pt>
                <c:pt idx="53041">
                  <c:v>6.9591919999999996E-7</c:v>
                </c:pt>
                <c:pt idx="53042">
                  <c:v>6.9595670000000004E-7</c:v>
                </c:pt>
                <c:pt idx="53043">
                  <c:v>6.9597640000000003E-7</c:v>
                </c:pt>
                <c:pt idx="53044">
                  <c:v>6.9600270000000004E-7</c:v>
                </c:pt>
                <c:pt idx="53045">
                  <c:v>6.9603919999999999E-7</c:v>
                </c:pt>
                <c:pt idx="53046">
                  <c:v>6.9605929999999995E-7</c:v>
                </c:pt>
                <c:pt idx="53047">
                  <c:v>6.9609520000000005E-7</c:v>
                </c:pt>
                <c:pt idx="53048">
                  <c:v>6.9612780000000004E-7</c:v>
                </c:pt>
                <c:pt idx="53049">
                  <c:v>6.9615059999999995E-7</c:v>
                </c:pt>
                <c:pt idx="53050">
                  <c:v>6.961932E-7</c:v>
                </c:pt>
                <c:pt idx="53051">
                  <c:v>6.9622030000000005E-7</c:v>
                </c:pt>
                <c:pt idx="53052">
                  <c:v>6.9625380000000002E-7</c:v>
                </c:pt>
                <c:pt idx="53053">
                  <c:v>6.9629829999999998E-7</c:v>
                </c:pt>
                <c:pt idx="53054">
                  <c:v>6.9632260000000004E-7</c:v>
                </c:pt>
                <c:pt idx="53055">
                  <c:v>6.9636749999999997E-7</c:v>
                </c:pt>
                <c:pt idx="53056">
                  <c:v>6.9641229999999995E-7</c:v>
                </c:pt>
                <c:pt idx="53057">
                  <c:v>6.964394E-7</c:v>
                </c:pt>
                <c:pt idx="53058">
                  <c:v>6.9649779999999998E-7</c:v>
                </c:pt>
                <c:pt idx="53059">
                  <c:v>6.9653859999999997E-7</c:v>
                </c:pt>
                <c:pt idx="53060">
                  <c:v>6.9656749999999998E-7</c:v>
                </c:pt>
                <c:pt idx="53061">
                  <c:v>6.9663059999999996E-7</c:v>
                </c:pt>
                <c:pt idx="53062">
                  <c:v>6.966687E-7</c:v>
                </c:pt>
                <c:pt idx="53063">
                  <c:v>6.9670309999999995E-7</c:v>
                </c:pt>
                <c:pt idx="53064">
                  <c:v>6.9676509999999997E-7</c:v>
                </c:pt>
                <c:pt idx="53065">
                  <c:v>6.9680040000000001E-7</c:v>
                </c:pt>
                <c:pt idx="53066">
                  <c:v>6.9684170000000001E-7</c:v>
                </c:pt>
                <c:pt idx="53067">
                  <c:v>6.9689710000000002E-7</c:v>
                </c:pt>
                <c:pt idx="53068">
                  <c:v>6.9692930000000004E-7</c:v>
                </c:pt>
                <c:pt idx="53069">
                  <c:v>6.9697650000000005E-7</c:v>
                </c:pt>
                <c:pt idx="53070">
                  <c:v>6.9702040000000005E-7</c:v>
                </c:pt>
                <c:pt idx="53071">
                  <c:v>6.9705309999999998E-7</c:v>
                </c:pt>
                <c:pt idx="53072">
                  <c:v>6.971036E-7</c:v>
                </c:pt>
                <c:pt idx="53073">
                  <c:v>6.971421E-7</c:v>
                </c:pt>
                <c:pt idx="53074">
                  <c:v>6.9718239999999997E-7</c:v>
                </c:pt>
                <c:pt idx="53075">
                  <c:v>6.9723399999999996E-7</c:v>
                </c:pt>
                <c:pt idx="53076">
                  <c:v>6.9726639999999996E-7</c:v>
                </c:pt>
                <c:pt idx="53077">
                  <c:v>6.9731890000000003E-7</c:v>
                </c:pt>
                <c:pt idx="53078">
                  <c:v>6.9736779999999996E-7</c:v>
                </c:pt>
                <c:pt idx="53079">
                  <c:v>6.9740170000000001E-7</c:v>
                </c:pt>
                <c:pt idx="53080">
                  <c:v>6.9746140000000005E-7</c:v>
                </c:pt>
                <c:pt idx="53081">
                  <c:v>6.9750810000000005E-7</c:v>
                </c:pt>
                <c:pt idx="53082">
                  <c:v>6.9754610000000004E-7</c:v>
                </c:pt>
                <c:pt idx="53083">
                  <c:v>6.976108E-7</c:v>
                </c:pt>
                <c:pt idx="53084">
                  <c:v>6.976615E-7</c:v>
                </c:pt>
                <c:pt idx="53085">
                  <c:v>6.977035E-7</c:v>
                </c:pt>
                <c:pt idx="53086">
                  <c:v>6.9777700000000002E-7</c:v>
                </c:pt>
                <c:pt idx="53087">
                  <c:v>6.9782800000000005E-7</c:v>
                </c:pt>
                <c:pt idx="53088">
                  <c:v>6.9787949999999999E-7</c:v>
                </c:pt>
                <c:pt idx="53089">
                  <c:v>6.9795120000000004E-7</c:v>
                </c:pt>
                <c:pt idx="53090">
                  <c:v>6.980051E-7</c:v>
                </c:pt>
                <c:pt idx="53091">
                  <c:v>6.980626E-7</c:v>
                </c:pt>
                <c:pt idx="53092">
                  <c:v>6.9812770000000004E-7</c:v>
                </c:pt>
                <c:pt idx="53093">
                  <c:v>6.9817889999999995E-7</c:v>
                </c:pt>
                <c:pt idx="53094">
                  <c:v>6.982405E-7</c:v>
                </c:pt>
                <c:pt idx="53095">
                  <c:v>6.9829780000000001E-7</c:v>
                </c:pt>
                <c:pt idx="53096">
                  <c:v>6.983487E-7</c:v>
                </c:pt>
                <c:pt idx="53097">
                  <c:v>6.9840819999999995E-7</c:v>
                </c:pt>
                <c:pt idx="53098">
                  <c:v>6.9845860000000003E-7</c:v>
                </c:pt>
                <c:pt idx="53099">
                  <c:v>6.9851310000000005E-7</c:v>
                </c:pt>
                <c:pt idx="53100">
                  <c:v>6.9857109999999995E-7</c:v>
                </c:pt>
                <c:pt idx="53101">
                  <c:v>6.9861400000000004E-7</c:v>
                </c:pt>
                <c:pt idx="53102">
                  <c:v>6.9867500000000003E-7</c:v>
                </c:pt>
                <c:pt idx="53103">
                  <c:v>6.987322E-7</c:v>
                </c:pt>
                <c:pt idx="53104">
                  <c:v>6.9877199999999995E-7</c:v>
                </c:pt>
                <c:pt idx="53105">
                  <c:v>6.9884230000000001E-7</c:v>
                </c:pt>
                <c:pt idx="53106">
                  <c:v>6.9889090000000002E-7</c:v>
                </c:pt>
                <c:pt idx="53107">
                  <c:v>6.9893399999999998E-7</c:v>
                </c:pt>
                <c:pt idx="53108">
                  <c:v>6.9900800000000001E-7</c:v>
                </c:pt>
                <c:pt idx="53109">
                  <c:v>6.9906399999999997E-7</c:v>
                </c:pt>
                <c:pt idx="53110">
                  <c:v>6.9911139999999996E-7</c:v>
                </c:pt>
                <c:pt idx="53111">
                  <c:v>6.991866E-7</c:v>
                </c:pt>
                <c:pt idx="53112">
                  <c:v>6.9924399999999996E-7</c:v>
                </c:pt>
                <c:pt idx="53113">
                  <c:v>6.9929869999999996E-7</c:v>
                </c:pt>
                <c:pt idx="53114">
                  <c:v>6.9937350000000004E-7</c:v>
                </c:pt>
                <c:pt idx="53115">
                  <c:v>6.9943199999999996E-7</c:v>
                </c:pt>
                <c:pt idx="53116">
                  <c:v>6.9948649999999998E-7</c:v>
                </c:pt>
                <c:pt idx="53117">
                  <c:v>6.9956010000000004E-7</c:v>
                </c:pt>
                <c:pt idx="53118">
                  <c:v>6.9961780000000003E-7</c:v>
                </c:pt>
                <c:pt idx="53119">
                  <c:v>6.9968099999999995E-7</c:v>
                </c:pt>
                <c:pt idx="53120">
                  <c:v>6.9974579999999996E-7</c:v>
                </c:pt>
                <c:pt idx="53121">
                  <c:v>6.9980759999999999E-7</c:v>
                </c:pt>
                <c:pt idx="53122">
                  <c:v>6.9987399999999998E-7</c:v>
                </c:pt>
                <c:pt idx="53123">
                  <c:v>6.9992620000000003E-7</c:v>
                </c:pt>
                <c:pt idx="53124">
                  <c:v>6.9999570000000004E-7</c:v>
                </c:pt>
                <c:pt idx="53125">
                  <c:v>7.0006000000000004E-7</c:v>
                </c:pt>
                <c:pt idx="53126">
                  <c:v>7.0010699999999996E-7</c:v>
                </c:pt>
                <c:pt idx="53127">
                  <c:v>7.0018169999999999E-7</c:v>
                </c:pt>
                <c:pt idx="53128">
                  <c:v>7.0024520000000005E-7</c:v>
                </c:pt>
                <c:pt idx="53129">
                  <c:v>7.0028580000000004E-7</c:v>
                </c:pt>
                <c:pt idx="53130">
                  <c:v>7.0035520000000001E-7</c:v>
                </c:pt>
                <c:pt idx="53131">
                  <c:v>7.0041989999999998E-7</c:v>
                </c:pt>
                <c:pt idx="53132">
                  <c:v>7.0047660000000004E-7</c:v>
                </c:pt>
                <c:pt idx="53133">
                  <c:v>7.0055949999999995E-7</c:v>
                </c:pt>
                <c:pt idx="53134">
                  <c:v>7.0062890000000003E-7</c:v>
                </c:pt>
                <c:pt idx="53135">
                  <c:v>7.0068640000000003E-7</c:v>
                </c:pt>
                <c:pt idx="53136">
                  <c:v>7.0077160000000003E-7</c:v>
                </c:pt>
                <c:pt idx="53137">
                  <c:v>7.0084440000000005E-7</c:v>
                </c:pt>
                <c:pt idx="53138">
                  <c:v>7.0090210000000003E-7</c:v>
                </c:pt>
                <c:pt idx="53139">
                  <c:v>7.0098590000000004E-7</c:v>
                </c:pt>
                <c:pt idx="53140">
                  <c:v>7.0106010000000005E-7</c:v>
                </c:pt>
                <c:pt idx="53141">
                  <c:v>7.0112010000000001E-7</c:v>
                </c:pt>
                <c:pt idx="53142">
                  <c:v>7.0119740000000005E-7</c:v>
                </c:pt>
                <c:pt idx="53143">
                  <c:v>7.0127100000000001E-7</c:v>
                </c:pt>
                <c:pt idx="53144">
                  <c:v>7.0133540000000005E-7</c:v>
                </c:pt>
                <c:pt idx="53145">
                  <c:v>7.0140180000000004E-7</c:v>
                </c:pt>
                <c:pt idx="53146">
                  <c:v>7.0148060000000001E-7</c:v>
                </c:pt>
                <c:pt idx="53147">
                  <c:v>7.0154240000000004E-7</c:v>
                </c:pt>
                <c:pt idx="53148">
                  <c:v>7.0160509999999995E-7</c:v>
                </c:pt>
                <c:pt idx="53149">
                  <c:v>7.0168489999999995E-7</c:v>
                </c:pt>
                <c:pt idx="53150">
                  <c:v>7.0174529999999999E-7</c:v>
                </c:pt>
                <c:pt idx="53151">
                  <c:v>7.018087E-7</c:v>
                </c:pt>
                <c:pt idx="53152">
                  <c:v>7.018784E-7</c:v>
                </c:pt>
                <c:pt idx="53153">
                  <c:v>7.0193819999999998E-7</c:v>
                </c:pt>
                <c:pt idx="53154">
                  <c:v>7.0198889999999998E-7</c:v>
                </c:pt>
                <c:pt idx="53155">
                  <c:v>7.0205739999999997E-7</c:v>
                </c:pt>
                <c:pt idx="53156">
                  <c:v>7.0212689999999998E-7</c:v>
                </c:pt>
                <c:pt idx="53157">
                  <c:v>7.0216979999999996E-7</c:v>
                </c:pt>
                <c:pt idx="53158">
                  <c:v>7.0224189999999998E-7</c:v>
                </c:pt>
                <c:pt idx="53159">
                  <c:v>7.0231520000000001E-7</c:v>
                </c:pt>
                <c:pt idx="53160">
                  <c:v>7.0235449999999995E-7</c:v>
                </c:pt>
                <c:pt idx="53161">
                  <c:v>7.0244649999999995E-7</c:v>
                </c:pt>
                <c:pt idx="53162">
                  <c:v>7.0254520000000001E-7</c:v>
                </c:pt>
                <c:pt idx="53163">
                  <c:v>7.0260580000000003E-7</c:v>
                </c:pt>
                <c:pt idx="53164">
                  <c:v>7.0270250000000003E-7</c:v>
                </c:pt>
                <c:pt idx="53165">
                  <c:v>7.0280279999999996E-7</c:v>
                </c:pt>
                <c:pt idx="53166">
                  <c:v>7.0286449999999995E-7</c:v>
                </c:pt>
                <c:pt idx="53167">
                  <c:v>7.0295950000000003E-7</c:v>
                </c:pt>
                <c:pt idx="53168">
                  <c:v>7.0305430000000002E-7</c:v>
                </c:pt>
                <c:pt idx="53169">
                  <c:v>7.0311639999999998E-7</c:v>
                </c:pt>
                <c:pt idx="53170">
                  <c:v>7.0320480000000004E-7</c:v>
                </c:pt>
                <c:pt idx="53171">
                  <c:v>7.0329510000000002E-7</c:v>
                </c:pt>
                <c:pt idx="53172">
                  <c:v>7.0336010000000001E-7</c:v>
                </c:pt>
                <c:pt idx="53173">
                  <c:v>7.0343679999999999E-7</c:v>
                </c:pt>
                <c:pt idx="53174">
                  <c:v>7.0352490000000003E-7</c:v>
                </c:pt>
                <c:pt idx="53175">
                  <c:v>7.035969E-7</c:v>
                </c:pt>
                <c:pt idx="53176">
                  <c:v>7.0366209999999998E-7</c:v>
                </c:pt>
                <c:pt idx="53177">
                  <c:v>7.037464E-7</c:v>
                </c:pt>
                <c:pt idx="53178">
                  <c:v>7.038316E-7</c:v>
                </c:pt>
                <c:pt idx="53179">
                  <c:v>7.0388479999999997E-7</c:v>
                </c:pt>
                <c:pt idx="53180">
                  <c:v>7.0396070000000001E-7</c:v>
                </c:pt>
                <c:pt idx="53181">
                  <c:v>7.040494E-7</c:v>
                </c:pt>
                <c:pt idx="53182">
                  <c:v>7.0408250000000001E-7</c:v>
                </c:pt>
                <c:pt idx="53183">
                  <c:v>7.0416090000000001E-7</c:v>
                </c:pt>
                <c:pt idx="53184">
                  <c:v>7.0428119999999996E-7</c:v>
                </c:pt>
                <c:pt idx="53185">
                  <c:v>7.0433609999999995E-7</c:v>
                </c:pt>
                <c:pt idx="53186">
                  <c:v>7.0444789999999999E-7</c:v>
                </c:pt>
                <c:pt idx="53187">
                  <c:v>7.045648E-7</c:v>
                </c:pt>
                <c:pt idx="53188">
                  <c:v>7.0461829999999999E-7</c:v>
                </c:pt>
                <c:pt idx="53189">
                  <c:v>7.0472420000000002E-7</c:v>
                </c:pt>
                <c:pt idx="53190">
                  <c:v>7.0482660000000005E-7</c:v>
                </c:pt>
                <c:pt idx="53191">
                  <c:v>7.0488059999999995E-7</c:v>
                </c:pt>
                <c:pt idx="53192">
                  <c:v>7.0496880000000003E-7</c:v>
                </c:pt>
                <c:pt idx="53193">
                  <c:v>7.0506460000000005E-7</c:v>
                </c:pt>
                <c:pt idx="53194">
                  <c:v>7.051227E-7</c:v>
                </c:pt>
                <c:pt idx="53195">
                  <c:v>7.0519550000000002E-7</c:v>
                </c:pt>
                <c:pt idx="53196">
                  <c:v>7.0528890000000002E-7</c:v>
                </c:pt>
                <c:pt idx="53197">
                  <c:v>7.0535250000000002E-7</c:v>
                </c:pt>
                <c:pt idx="53198">
                  <c:v>7.0540239999999997E-7</c:v>
                </c:pt>
                <c:pt idx="53199">
                  <c:v>7.0549410000000005E-7</c:v>
                </c:pt>
                <c:pt idx="53200">
                  <c:v>7.0558020000000003E-7</c:v>
                </c:pt>
                <c:pt idx="53201">
                  <c:v>7.0562030000000002E-7</c:v>
                </c:pt>
                <c:pt idx="53202">
                  <c:v>7.0570329999999998E-7</c:v>
                </c:pt>
                <c:pt idx="53203">
                  <c:v>7.0580279999999997E-7</c:v>
                </c:pt>
                <c:pt idx="53204">
                  <c:v>7.0583519999999998E-7</c:v>
                </c:pt>
                <c:pt idx="53205">
                  <c:v>7.0591770000000003E-7</c:v>
                </c:pt>
                <c:pt idx="53206">
                  <c:v>7.0602500000000005E-7</c:v>
                </c:pt>
                <c:pt idx="53207">
                  <c:v>7.0605419999999999E-7</c:v>
                </c:pt>
                <c:pt idx="53208">
                  <c:v>7.0613710000000001E-7</c:v>
                </c:pt>
                <c:pt idx="53209">
                  <c:v>7.0624379999999997E-7</c:v>
                </c:pt>
                <c:pt idx="53210">
                  <c:v>7.0627680000000003E-7</c:v>
                </c:pt>
                <c:pt idx="53211">
                  <c:v>7.0635739999999997E-7</c:v>
                </c:pt>
                <c:pt idx="53212">
                  <c:v>7.0646380000000001E-7</c:v>
                </c:pt>
                <c:pt idx="53213">
                  <c:v>7.0650730000000004E-7</c:v>
                </c:pt>
                <c:pt idx="53214">
                  <c:v>7.0657969999999999E-7</c:v>
                </c:pt>
                <c:pt idx="53215">
                  <c:v>7.0671500000000004E-7</c:v>
                </c:pt>
                <c:pt idx="53216">
                  <c:v>7.068041E-7</c:v>
                </c:pt>
                <c:pt idx="53217">
                  <c:v>7.0688980000000001E-7</c:v>
                </c:pt>
                <c:pt idx="53218">
                  <c:v>7.0702570000000002E-7</c:v>
                </c:pt>
                <c:pt idx="53219">
                  <c:v>7.0713029999999998E-7</c:v>
                </c:pt>
                <c:pt idx="53220">
                  <c:v>7.0720089999999996E-7</c:v>
                </c:pt>
                <c:pt idx="53221">
                  <c:v>7.0731960000000004E-7</c:v>
                </c:pt>
                <c:pt idx="53222">
                  <c:v>7.0743419999999996E-7</c:v>
                </c:pt>
                <c:pt idx="53223">
                  <c:v>7.0749210000000004E-7</c:v>
                </c:pt>
                <c:pt idx="53224">
                  <c:v>7.0759840000000003E-7</c:v>
                </c:pt>
                <c:pt idx="53225">
                  <c:v>7.0772449999999995E-7</c:v>
                </c:pt>
                <c:pt idx="53226">
                  <c:v>7.0777359999999997E-7</c:v>
                </c:pt>
                <c:pt idx="53227">
                  <c:v>7.0786900000000002E-7</c:v>
                </c:pt>
                <c:pt idx="53228">
                  <c:v>7.0799839999999995E-7</c:v>
                </c:pt>
                <c:pt idx="53229">
                  <c:v>7.080478E-7</c:v>
                </c:pt>
                <c:pt idx="53230">
                  <c:v>7.0813160000000001E-7</c:v>
                </c:pt>
                <c:pt idx="53231">
                  <c:v>7.0826430000000005E-7</c:v>
                </c:pt>
                <c:pt idx="53232">
                  <c:v>7.0831020000000001E-7</c:v>
                </c:pt>
                <c:pt idx="53233">
                  <c:v>7.0836960000000001E-7</c:v>
                </c:pt>
                <c:pt idx="53234">
                  <c:v>7.0849540000000001E-7</c:v>
                </c:pt>
                <c:pt idx="53235">
                  <c:v>7.0856949999999998E-7</c:v>
                </c:pt>
                <c:pt idx="53236">
                  <c:v>7.0864210000000002E-7</c:v>
                </c:pt>
                <c:pt idx="53237">
                  <c:v>7.0879000000000004E-7</c:v>
                </c:pt>
                <c:pt idx="53238">
                  <c:v>7.0888360000000001E-7</c:v>
                </c:pt>
                <c:pt idx="53239">
                  <c:v>7.0895030000000003E-7</c:v>
                </c:pt>
                <c:pt idx="53240">
                  <c:v>7.0908699999999998E-7</c:v>
                </c:pt>
                <c:pt idx="53241">
                  <c:v>7.0919349999999995E-7</c:v>
                </c:pt>
                <c:pt idx="53242">
                  <c:v>7.0925009999999997E-7</c:v>
                </c:pt>
                <c:pt idx="53243">
                  <c:v>7.093619E-7</c:v>
                </c:pt>
                <c:pt idx="53244">
                  <c:v>7.0946380000000002E-7</c:v>
                </c:pt>
                <c:pt idx="53245">
                  <c:v>7.0950160000000003E-7</c:v>
                </c:pt>
                <c:pt idx="53246">
                  <c:v>7.0958549999999997E-7</c:v>
                </c:pt>
                <c:pt idx="53247">
                  <c:v>7.0969999999999996E-7</c:v>
                </c:pt>
                <c:pt idx="53248">
                  <c:v>7.0974830000000004E-7</c:v>
                </c:pt>
                <c:pt idx="53249">
                  <c:v>7.0981709999999995E-7</c:v>
                </c:pt>
                <c:pt idx="53250">
                  <c:v>7.0994050000000003E-7</c:v>
                </c:pt>
                <c:pt idx="53251">
                  <c:v>7.0999899999999995E-7</c:v>
                </c:pt>
                <c:pt idx="53252">
                  <c:v>7.1004870000000003E-7</c:v>
                </c:pt>
                <c:pt idx="53253">
                  <c:v>7.1017979999999999E-7</c:v>
                </c:pt>
                <c:pt idx="53254">
                  <c:v>7.1024759999999997E-7</c:v>
                </c:pt>
                <c:pt idx="53255">
                  <c:v>7.1029479999999998E-7</c:v>
                </c:pt>
                <c:pt idx="53256">
                  <c:v>7.1042730000000004E-7</c:v>
                </c:pt>
                <c:pt idx="53257">
                  <c:v>7.1051430000000001E-7</c:v>
                </c:pt>
                <c:pt idx="53258">
                  <c:v>7.1055009999999996E-7</c:v>
                </c:pt>
                <c:pt idx="53259">
                  <c:v>7.1068669999999996E-7</c:v>
                </c:pt>
                <c:pt idx="53260">
                  <c:v>7.107877E-7</c:v>
                </c:pt>
                <c:pt idx="53261">
                  <c:v>7.1083829999999995E-7</c:v>
                </c:pt>
                <c:pt idx="53262">
                  <c:v>7.1096660000000002E-7</c:v>
                </c:pt>
                <c:pt idx="53263">
                  <c:v>7.110832E-7</c:v>
                </c:pt>
                <c:pt idx="53264">
                  <c:v>7.1113070000000004E-7</c:v>
                </c:pt>
                <c:pt idx="53265">
                  <c:v>7.112273E-7</c:v>
                </c:pt>
                <c:pt idx="53266">
                  <c:v>7.1134210000000001E-7</c:v>
                </c:pt>
                <c:pt idx="53267">
                  <c:v>7.1142520000000002E-7</c:v>
                </c:pt>
                <c:pt idx="53268">
                  <c:v>7.1152500000000004E-7</c:v>
                </c:pt>
                <c:pt idx="53269">
                  <c:v>7.1167459999999998E-7</c:v>
                </c:pt>
                <c:pt idx="53270">
                  <c:v>7.1177890000000002E-7</c:v>
                </c:pt>
                <c:pt idx="53271">
                  <c:v>7.1185909999999999E-7</c:v>
                </c:pt>
                <c:pt idx="53272">
                  <c:v>7.1201480000000003E-7</c:v>
                </c:pt>
                <c:pt idx="53273">
                  <c:v>7.1211950000000004E-7</c:v>
                </c:pt>
                <c:pt idx="53274">
                  <c:v>7.1216500000000002E-7</c:v>
                </c:pt>
                <c:pt idx="53275">
                  <c:v>7.1229869999999999E-7</c:v>
                </c:pt>
                <c:pt idx="53276">
                  <c:v>7.1239450000000001E-7</c:v>
                </c:pt>
                <c:pt idx="53277">
                  <c:v>7.1244719999999996E-7</c:v>
                </c:pt>
                <c:pt idx="53278">
                  <c:v>7.1258569999999997E-7</c:v>
                </c:pt>
                <c:pt idx="53279">
                  <c:v>7.126928E-7</c:v>
                </c:pt>
                <c:pt idx="53280">
                  <c:v>7.1273169999999998E-7</c:v>
                </c:pt>
                <c:pt idx="53281">
                  <c:v>7.1284350000000001E-7</c:v>
                </c:pt>
                <c:pt idx="53282">
                  <c:v>7.1296180000000002E-7</c:v>
                </c:pt>
                <c:pt idx="53283">
                  <c:v>7.1300889999999998E-7</c:v>
                </c:pt>
                <c:pt idx="53284">
                  <c:v>7.1310419999999999E-7</c:v>
                </c:pt>
                <c:pt idx="53285">
                  <c:v>7.1322680000000003E-7</c:v>
                </c:pt>
                <c:pt idx="53286">
                  <c:v>7.1328810000000005E-7</c:v>
                </c:pt>
                <c:pt idx="53287">
                  <c:v>7.1338760000000004E-7</c:v>
                </c:pt>
                <c:pt idx="53288">
                  <c:v>7.1353479999999995E-7</c:v>
                </c:pt>
                <c:pt idx="53289">
                  <c:v>7.1363979999999999E-7</c:v>
                </c:pt>
                <c:pt idx="53290">
                  <c:v>7.1373160000000001E-7</c:v>
                </c:pt>
                <c:pt idx="53291">
                  <c:v>7.1388809999999999E-7</c:v>
                </c:pt>
                <c:pt idx="53292">
                  <c:v>7.1401029999999995E-7</c:v>
                </c:pt>
                <c:pt idx="53293">
                  <c:v>7.1409470000000001E-7</c:v>
                </c:pt>
                <c:pt idx="53294">
                  <c:v>7.1424899999999995E-7</c:v>
                </c:pt>
                <c:pt idx="53295">
                  <c:v>7.1437360000000005E-7</c:v>
                </c:pt>
                <c:pt idx="53296">
                  <c:v>7.1444750000000003E-7</c:v>
                </c:pt>
                <c:pt idx="53297">
                  <c:v>7.1458539999999998E-7</c:v>
                </c:pt>
                <c:pt idx="53298">
                  <c:v>7.1471449999999999E-7</c:v>
                </c:pt>
                <c:pt idx="53299">
                  <c:v>7.147779E-7</c:v>
                </c:pt>
                <c:pt idx="53300">
                  <c:v>7.1489349999999996E-7</c:v>
                </c:pt>
                <c:pt idx="53301">
                  <c:v>7.150234E-7</c:v>
                </c:pt>
                <c:pt idx="53302">
                  <c:v>7.1507720000000003E-7</c:v>
                </c:pt>
                <c:pt idx="53303">
                  <c:v>7.1516339999999995E-7</c:v>
                </c:pt>
                <c:pt idx="53304">
                  <c:v>7.1529279999999999E-7</c:v>
                </c:pt>
                <c:pt idx="53305">
                  <c:v>7.1535600000000002E-7</c:v>
                </c:pt>
                <c:pt idx="53306">
                  <c:v>7.1542819999999998E-7</c:v>
                </c:pt>
                <c:pt idx="53307">
                  <c:v>7.1556269999999998E-7</c:v>
                </c:pt>
                <c:pt idx="53308">
                  <c:v>7.1563919999999998E-7</c:v>
                </c:pt>
                <c:pt idx="53309">
                  <c:v>7.1570240000000001E-7</c:v>
                </c:pt>
                <c:pt idx="53310">
                  <c:v>7.1582879999999996E-7</c:v>
                </c:pt>
                <c:pt idx="53311">
                  <c:v>7.1592129999999997E-7</c:v>
                </c:pt>
                <c:pt idx="53312">
                  <c:v>7.1598329999999999E-7</c:v>
                </c:pt>
                <c:pt idx="53313">
                  <c:v>7.1610050000000003E-7</c:v>
                </c:pt>
                <c:pt idx="53314">
                  <c:v>7.1619930000000002E-7</c:v>
                </c:pt>
                <c:pt idx="53315">
                  <c:v>7.1626410000000003E-7</c:v>
                </c:pt>
                <c:pt idx="53316">
                  <c:v>7.1637510000000003E-7</c:v>
                </c:pt>
                <c:pt idx="53317">
                  <c:v>7.1647910000000004E-7</c:v>
                </c:pt>
                <c:pt idx="53318">
                  <c:v>7.1655110000000001E-7</c:v>
                </c:pt>
                <c:pt idx="53319">
                  <c:v>7.1665370000000003E-7</c:v>
                </c:pt>
                <c:pt idx="53320">
                  <c:v>7.1677030000000001E-7</c:v>
                </c:pt>
                <c:pt idx="53321">
                  <c:v>7.1684699999999999E-7</c:v>
                </c:pt>
                <c:pt idx="53322">
                  <c:v>7.1693490000000004E-7</c:v>
                </c:pt>
                <c:pt idx="53323">
                  <c:v>7.1708180000000003E-7</c:v>
                </c:pt>
                <c:pt idx="53324">
                  <c:v>7.1718399999999997E-7</c:v>
                </c:pt>
                <c:pt idx="53325">
                  <c:v>7.1727949999999996E-7</c:v>
                </c:pt>
                <c:pt idx="53326">
                  <c:v>7.1743900000000002E-7</c:v>
                </c:pt>
                <c:pt idx="53327">
                  <c:v>7.1754350000000005E-7</c:v>
                </c:pt>
                <c:pt idx="53328">
                  <c:v>7.176286E-7</c:v>
                </c:pt>
                <c:pt idx="53329">
                  <c:v>7.1778730000000002E-7</c:v>
                </c:pt>
                <c:pt idx="53330">
                  <c:v>7.1790659999999995E-7</c:v>
                </c:pt>
                <c:pt idx="53331">
                  <c:v>7.1799789999999995E-7</c:v>
                </c:pt>
                <c:pt idx="53332">
                  <c:v>7.1815259999999996E-7</c:v>
                </c:pt>
                <c:pt idx="53333">
                  <c:v>7.1827810000000004E-7</c:v>
                </c:pt>
                <c:pt idx="53334">
                  <c:v>7.1837139999999999E-7</c:v>
                </c:pt>
                <c:pt idx="53335">
                  <c:v>7.1851090000000003E-7</c:v>
                </c:pt>
                <c:pt idx="53336">
                  <c:v>7.1863220000000001E-7</c:v>
                </c:pt>
                <c:pt idx="53337">
                  <c:v>7.1873740000000003E-7</c:v>
                </c:pt>
                <c:pt idx="53338">
                  <c:v>7.1884079999999999E-7</c:v>
                </c:pt>
                <c:pt idx="53339">
                  <c:v>7.1895170000000004E-7</c:v>
                </c:pt>
                <c:pt idx="53340">
                  <c:v>7.1905140000000002E-7</c:v>
                </c:pt>
                <c:pt idx="53341">
                  <c:v>7.1913940000000001E-7</c:v>
                </c:pt>
                <c:pt idx="53342">
                  <c:v>7.1925849999999996E-7</c:v>
                </c:pt>
                <c:pt idx="53343">
                  <c:v>7.193607E-7</c:v>
                </c:pt>
                <c:pt idx="53344">
                  <c:v>7.1943940000000004E-7</c:v>
                </c:pt>
                <c:pt idx="53345">
                  <c:v>7.1958689999999998E-7</c:v>
                </c:pt>
                <c:pt idx="53346">
                  <c:v>7.1970770000000005E-7</c:v>
                </c:pt>
                <c:pt idx="53347">
                  <c:v>7.1980349999999996E-7</c:v>
                </c:pt>
                <c:pt idx="53348">
                  <c:v>7.1996090000000003E-7</c:v>
                </c:pt>
                <c:pt idx="53349">
                  <c:v>7.2007610000000001E-7</c:v>
                </c:pt>
                <c:pt idx="53350">
                  <c:v>7.2017129999999997E-7</c:v>
                </c:pt>
                <c:pt idx="53351">
                  <c:v>7.2032490000000002E-7</c:v>
                </c:pt>
                <c:pt idx="53352">
                  <c:v>7.2043809999999995E-7</c:v>
                </c:pt>
                <c:pt idx="53353">
                  <c:v>7.2053170000000003E-7</c:v>
                </c:pt>
                <c:pt idx="53354">
                  <c:v>7.2067539999999996E-7</c:v>
                </c:pt>
                <c:pt idx="53355">
                  <c:v>7.2078689999999996E-7</c:v>
                </c:pt>
                <c:pt idx="53356">
                  <c:v>7.2089679999999999E-7</c:v>
                </c:pt>
                <c:pt idx="53357">
                  <c:v>7.2102780000000001E-7</c:v>
                </c:pt>
                <c:pt idx="53358">
                  <c:v>7.2114629999999999E-7</c:v>
                </c:pt>
                <c:pt idx="53359">
                  <c:v>7.2126879999999999E-7</c:v>
                </c:pt>
                <c:pt idx="53360">
                  <c:v>7.2137900000000004E-7</c:v>
                </c:pt>
                <c:pt idx="53361">
                  <c:v>7.2150130000000005E-7</c:v>
                </c:pt>
                <c:pt idx="53362">
                  <c:v>7.2161499999999999E-7</c:v>
                </c:pt>
                <c:pt idx="53363">
                  <c:v>7.216967E-7</c:v>
                </c:pt>
                <c:pt idx="53364">
                  <c:v>7.2181720000000005E-7</c:v>
                </c:pt>
                <c:pt idx="53365">
                  <c:v>7.2192639999999997E-7</c:v>
                </c:pt>
                <c:pt idx="53366">
                  <c:v>7.2200879999999998E-7</c:v>
                </c:pt>
                <c:pt idx="53367">
                  <c:v>7.2213789999999999E-7</c:v>
                </c:pt>
                <c:pt idx="53368">
                  <c:v>7.2223709999999995E-7</c:v>
                </c:pt>
                <c:pt idx="53369">
                  <c:v>7.2232900000000001E-7</c:v>
                </c:pt>
                <c:pt idx="53370">
                  <c:v>7.224759E-7</c:v>
                </c:pt>
                <c:pt idx="53371">
                  <c:v>7.2258630000000004E-7</c:v>
                </c:pt>
                <c:pt idx="53372">
                  <c:v>7.2269490000000001E-7</c:v>
                </c:pt>
                <c:pt idx="53373">
                  <c:v>7.2283980000000005E-7</c:v>
                </c:pt>
                <c:pt idx="53374">
                  <c:v>7.2295120000000001E-7</c:v>
                </c:pt>
                <c:pt idx="53375">
                  <c:v>7.2306650000000004E-7</c:v>
                </c:pt>
                <c:pt idx="53376">
                  <c:v>7.2318590000000001E-7</c:v>
                </c:pt>
                <c:pt idx="53377">
                  <c:v>7.2330059999999998E-7</c:v>
                </c:pt>
                <c:pt idx="53378">
                  <c:v>7.2342130000000001E-7</c:v>
                </c:pt>
                <c:pt idx="53379">
                  <c:v>7.2354480000000003E-7</c:v>
                </c:pt>
                <c:pt idx="53380">
                  <c:v>7.2366789999999997E-7</c:v>
                </c:pt>
                <c:pt idx="53381">
                  <c:v>7.2379270000000005E-7</c:v>
                </c:pt>
                <c:pt idx="53382">
                  <c:v>7.2390729999999997E-7</c:v>
                </c:pt>
                <c:pt idx="53383">
                  <c:v>7.2404009999999996E-7</c:v>
                </c:pt>
                <c:pt idx="53384">
                  <c:v>7.2416359999999998E-7</c:v>
                </c:pt>
                <c:pt idx="53385">
                  <c:v>7.2427520000000003E-7</c:v>
                </c:pt>
                <c:pt idx="53386">
                  <c:v>7.2441720000000003E-7</c:v>
                </c:pt>
                <c:pt idx="53387">
                  <c:v>7.2453830000000003E-7</c:v>
                </c:pt>
                <c:pt idx="53388">
                  <c:v>7.2465280000000001E-7</c:v>
                </c:pt>
                <c:pt idx="53389">
                  <c:v>7.2479489999999995E-7</c:v>
                </c:pt>
                <c:pt idx="53390">
                  <c:v>7.2491430000000003E-7</c:v>
                </c:pt>
                <c:pt idx="53391">
                  <c:v>7.2502239999999999E-7</c:v>
                </c:pt>
                <c:pt idx="53392">
                  <c:v>7.2515149999999999E-7</c:v>
                </c:pt>
                <c:pt idx="53393">
                  <c:v>7.2525449999999998E-7</c:v>
                </c:pt>
                <c:pt idx="53394">
                  <c:v>7.2536929999999999E-7</c:v>
                </c:pt>
                <c:pt idx="53395">
                  <c:v>7.2549829999999995E-7</c:v>
                </c:pt>
                <c:pt idx="53396">
                  <c:v>7.2560500000000002E-7</c:v>
                </c:pt>
                <c:pt idx="53397">
                  <c:v>7.2572120000000003E-7</c:v>
                </c:pt>
                <c:pt idx="53398">
                  <c:v>7.2583839999999996E-7</c:v>
                </c:pt>
                <c:pt idx="53399">
                  <c:v>7.2595750000000001E-7</c:v>
                </c:pt>
                <c:pt idx="53400">
                  <c:v>7.2607099999999996E-7</c:v>
                </c:pt>
                <c:pt idx="53401">
                  <c:v>7.2617860000000001E-7</c:v>
                </c:pt>
                <c:pt idx="53402">
                  <c:v>7.2630770000000002E-7</c:v>
                </c:pt>
                <c:pt idx="53403">
                  <c:v>7.2641480000000005E-7</c:v>
                </c:pt>
                <c:pt idx="53404">
                  <c:v>7.2652810000000002E-7</c:v>
                </c:pt>
                <c:pt idx="53405">
                  <c:v>7.2665729999999997E-7</c:v>
                </c:pt>
                <c:pt idx="53406">
                  <c:v>7.2678569999999998E-7</c:v>
                </c:pt>
                <c:pt idx="53407">
                  <c:v>7.2691370000000002E-7</c:v>
                </c:pt>
                <c:pt idx="53408">
                  <c:v>7.2706169999999997E-7</c:v>
                </c:pt>
                <c:pt idx="53409">
                  <c:v>7.2719400000000005E-7</c:v>
                </c:pt>
                <c:pt idx="53410">
                  <c:v>7.2732829999999996E-7</c:v>
                </c:pt>
                <c:pt idx="53411">
                  <c:v>7.274814E-7</c:v>
                </c:pt>
                <c:pt idx="53412">
                  <c:v>7.276166E-7</c:v>
                </c:pt>
                <c:pt idx="53413">
                  <c:v>7.2775759999999998E-7</c:v>
                </c:pt>
                <c:pt idx="53414">
                  <c:v>7.2790829999999999E-7</c:v>
                </c:pt>
                <c:pt idx="53415">
                  <c:v>7.2804950000000005E-7</c:v>
                </c:pt>
                <c:pt idx="53416">
                  <c:v>7.2819190000000002E-7</c:v>
                </c:pt>
                <c:pt idx="53417">
                  <c:v>7.2834409999999997E-7</c:v>
                </c:pt>
                <c:pt idx="53418">
                  <c:v>7.2848250000000004E-7</c:v>
                </c:pt>
                <c:pt idx="53419">
                  <c:v>7.2862499999999995E-7</c:v>
                </c:pt>
                <c:pt idx="53420">
                  <c:v>7.2874469999999995E-7</c:v>
                </c:pt>
                <c:pt idx="53421">
                  <c:v>7.2886729999999999E-7</c:v>
                </c:pt>
                <c:pt idx="53422">
                  <c:v>7.2898150000000005E-7</c:v>
                </c:pt>
                <c:pt idx="53423">
                  <c:v>7.290978E-7</c:v>
                </c:pt>
                <c:pt idx="53424">
                  <c:v>7.2922530000000002E-7</c:v>
                </c:pt>
                <c:pt idx="53425">
                  <c:v>7.2954540000000001E-7</c:v>
                </c:pt>
                <c:pt idx="53426">
                  <c:v>7.2960959999999996E-7</c:v>
                </c:pt>
                <c:pt idx="53427">
                  <c:v>7.2971870000000005E-7</c:v>
                </c:pt>
                <c:pt idx="53428">
                  <c:v>7.2982940000000001E-7</c:v>
                </c:pt>
                <c:pt idx="53429">
                  <c:v>7.2996980000000003E-7</c:v>
                </c:pt>
                <c:pt idx="53430">
                  <c:v>7.3011989999999998E-7</c:v>
                </c:pt>
                <c:pt idx="53431">
                  <c:v>7.3027359999999997E-7</c:v>
                </c:pt>
                <c:pt idx="53432">
                  <c:v>7.3041679999999998E-7</c:v>
                </c:pt>
                <c:pt idx="53433">
                  <c:v>7.305654E-7</c:v>
                </c:pt>
                <c:pt idx="53434">
                  <c:v>7.307135E-7</c:v>
                </c:pt>
                <c:pt idx="53435">
                  <c:v>7.3085600000000002E-7</c:v>
                </c:pt>
                <c:pt idx="53436">
                  <c:v>7.309996E-7</c:v>
                </c:pt>
                <c:pt idx="53437">
                  <c:v>7.3113899999999999E-7</c:v>
                </c:pt>
                <c:pt idx="53438">
                  <c:v>7.312796E-7</c:v>
                </c:pt>
                <c:pt idx="53439">
                  <c:v>7.3142079999999996E-7</c:v>
                </c:pt>
                <c:pt idx="53440">
                  <c:v>7.3155369999999998E-7</c:v>
                </c:pt>
                <c:pt idx="53441">
                  <c:v>7.3169130000000001E-7</c:v>
                </c:pt>
                <c:pt idx="53442">
                  <c:v>7.3182689999999999E-7</c:v>
                </c:pt>
                <c:pt idx="53443">
                  <c:v>7.3196240000000002E-7</c:v>
                </c:pt>
                <c:pt idx="53444">
                  <c:v>7.3209699999999997E-7</c:v>
                </c:pt>
                <c:pt idx="53445">
                  <c:v>7.322123E-7</c:v>
                </c:pt>
                <c:pt idx="53446">
                  <c:v>7.3234290000000004E-7</c:v>
                </c:pt>
                <c:pt idx="53447">
                  <c:v>7.3247130000000005E-7</c:v>
                </c:pt>
                <c:pt idx="53448">
                  <c:v>7.3258869999999997E-7</c:v>
                </c:pt>
                <c:pt idx="53449">
                  <c:v>7.3271539999999995E-7</c:v>
                </c:pt>
                <c:pt idx="53450">
                  <c:v>7.328493E-7</c:v>
                </c:pt>
                <c:pt idx="53451">
                  <c:v>7.3297330000000004E-7</c:v>
                </c:pt>
                <c:pt idx="53452">
                  <c:v>7.3309790000000003E-7</c:v>
                </c:pt>
                <c:pt idx="53453">
                  <c:v>7.3323269999999996E-7</c:v>
                </c:pt>
                <c:pt idx="53454">
                  <c:v>7.3336190000000001E-7</c:v>
                </c:pt>
                <c:pt idx="53455">
                  <c:v>7.3348619999999997E-7</c:v>
                </c:pt>
                <c:pt idx="53456">
                  <c:v>7.3361640000000004E-7</c:v>
                </c:pt>
                <c:pt idx="53457">
                  <c:v>7.3375559999999995E-7</c:v>
                </c:pt>
                <c:pt idx="53458">
                  <c:v>7.33878E-7</c:v>
                </c:pt>
                <c:pt idx="53459">
                  <c:v>7.3400659999999999E-7</c:v>
                </c:pt>
                <c:pt idx="53460">
                  <c:v>7.3415249999999996E-7</c:v>
                </c:pt>
                <c:pt idx="53461">
                  <c:v>7.342716E-7</c:v>
                </c:pt>
                <c:pt idx="53462">
                  <c:v>7.3440579999999998E-7</c:v>
                </c:pt>
                <c:pt idx="53463">
                  <c:v>7.3455009999999996E-7</c:v>
                </c:pt>
                <c:pt idx="53464">
                  <c:v>7.346713E-7</c:v>
                </c:pt>
                <c:pt idx="53465">
                  <c:v>7.3480730000000005E-7</c:v>
                </c:pt>
                <c:pt idx="53466">
                  <c:v>7.3495079999999999E-7</c:v>
                </c:pt>
                <c:pt idx="53467">
                  <c:v>7.3507369999999995E-7</c:v>
                </c:pt>
                <c:pt idx="53468">
                  <c:v>7.3521450000000005E-7</c:v>
                </c:pt>
                <c:pt idx="53469">
                  <c:v>7.3535410000000003E-7</c:v>
                </c:pt>
                <c:pt idx="53470">
                  <c:v>7.3548399999999997E-7</c:v>
                </c:pt>
                <c:pt idx="53471">
                  <c:v>7.3561740000000001E-7</c:v>
                </c:pt>
                <c:pt idx="53472">
                  <c:v>7.3575380000000003E-7</c:v>
                </c:pt>
                <c:pt idx="53473">
                  <c:v>7.3589340000000001E-7</c:v>
                </c:pt>
                <c:pt idx="53474">
                  <c:v>7.3601509999999996E-7</c:v>
                </c:pt>
                <c:pt idx="53475">
                  <c:v>7.361518E-7</c:v>
                </c:pt>
                <c:pt idx="53476">
                  <c:v>7.362966E-7</c:v>
                </c:pt>
                <c:pt idx="53477">
                  <c:v>7.3641459999999997E-7</c:v>
                </c:pt>
                <c:pt idx="53478">
                  <c:v>7.3654839999999998E-7</c:v>
                </c:pt>
                <c:pt idx="53479">
                  <c:v>7.3669839999999999E-7</c:v>
                </c:pt>
                <c:pt idx="53480">
                  <c:v>7.3681339999999999E-7</c:v>
                </c:pt>
                <c:pt idx="53481">
                  <c:v>7.3694949999999998E-7</c:v>
                </c:pt>
                <c:pt idx="53482">
                  <c:v>7.3710050000000002E-7</c:v>
                </c:pt>
                <c:pt idx="53483">
                  <c:v>7.3721019999999995E-7</c:v>
                </c:pt>
                <c:pt idx="53484">
                  <c:v>7.3735509999999999E-7</c:v>
                </c:pt>
                <c:pt idx="53485">
                  <c:v>7.3749519999999999E-7</c:v>
                </c:pt>
                <c:pt idx="53486">
                  <c:v>7.3761179999999996E-7</c:v>
                </c:pt>
                <c:pt idx="53487">
                  <c:v>7.3775280000000004E-7</c:v>
                </c:pt>
                <c:pt idx="53488">
                  <c:v>7.3795560000000005E-7</c:v>
                </c:pt>
                <c:pt idx="53489">
                  <c:v>7.3816700000000002E-7</c:v>
                </c:pt>
                <c:pt idx="53490">
                  <c:v>7.3837470000000002E-7</c:v>
                </c:pt>
                <c:pt idx="53491">
                  <c:v>7.3859370000000003E-7</c:v>
                </c:pt>
                <c:pt idx="53492">
                  <c:v>7.3882300000000002E-7</c:v>
                </c:pt>
                <c:pt idx="53493">
                  <c:v>7.3901699999999998E-7</c:v>
                </c:pt>
                <c:pt idx="53494">
                  <c:v>7.3921059999999997E-7</c:v>
                </c:pt>
                <c:pt idx="53495">
                  <c:v>7.3940589999999998E-7</c:v>
                </c:pt>
                <c:pt idx="53496">
                  <c:v>7.3955410000000002E-7</c:v>
                </c:pt>
                <c:pt idx="53497">
                  <c:v>7.3972879999999996E-7</c:v>
                </c:pt>
                <c:pt idx="53498">
                  <c:v>7.3990100000000003E-7</c:v>
                </c:pt>
                <c:pt idx="53499">
                  <c:v>7.4002969999999996E-7</c:v>
                </c:pt>
                <c:pt idx="53500">
                  <c:v>7.401962E-7</c:v>
                </c:pt>
                <c:pt idx="53501">
                  <c:v>7.4033870000000002E-7</c:v>
                </c:pt>
                <c:pt idx="53502">
                  <c:v>7.4045540000000004E-7</c:v>
                </c:pt>
                <c:pt idx="53503">
                  <c:v>7.4061299999999999E-7</c:v>
                </c:pt>
                <c:pt idx="53504">
                  <c:v>7.4075609999999996E-7</c:v>
                </c:pt>
                <c:pt idx="53505">
                  <c:v>7.408733E-7</c:v>
                </c:pt>
                <c:pt idx="53506">
                  <c:v>7.4102999999999996E-7</c:v>
                </c:pt>
                <c:pt idx="53507">
                  <c:v>7.4116770000000003E-7</c:v>
                </c:pt>
                <c:pt idx="53508">
                  <c:v>7.4129899999999997E-7</c:v>
                </c:pt>
                <c:pt idx="53509">
                  <c:v>7.4144420000000004E-7</c:v>
                </c:pt>
                <c:pt idx="53510">
                  <c:v>7.4158920000000002E-7</c:v>
                </c:pt>
                <c:pt idx="53511">
                  <c:v>7.4173750000000001E-7</c:v>
                </c:pt>
                <c:pt idx="53512">
                  <c:v>7.4186480000000005E-7</c:v>
                </c:pt>
                <c:pt idx="53513">
                  <c:v>7.4201730000000002E-7</c:v>
                </c:pt>
                <c:pt idx="53514">
                  <c:v>7.4217290000000002E-7</c:v>
                </c:pt>
                <c:pt idx="53515">
                  <c:v>7.4228869999999995E-7</c:v>
                </c:pt>
                <c:pt idx="53516">
                  <c:v>7.4241049999999995E-7</c:v>
                </c:pt>
                <c:pt idx="53517">
                  <c:v>7.4251280000000004E-7</c:v>
                </c:pt>
                <c:pt idx="53518">
                  <c:v>7.425756E-7</c:v>
                </c:pt>
                <c:pt idx="53519">
                  <c:v>7.427075E-7</c:v>
                </c:pt>
                <c:pt idx="53520">
                  <c:v>7.4279709999999997E-7</c:v>
                </c:pt>
                <c:pt idx="53521">
                  <c:v>7.428725E-7</c:v>
                </c:pt>
                <c:pt idx="53522">
                  <c:v>7.4301679999999998E-7</c:v>
                </c:pt>
                <c:pt idx="53523">
                  <c:v>7.4313210000000001E-7</c:v>
                </c:pt>
                <c:pt idx="53524">
                  <c:v>7.4322829999999999E-7</c:v>
                </c:pt>
                <c:pt idx="53525">
                  <c:v>7.4337950000000002E-7</c:v>
                </c:pt>
                <c:pt idx="53526">
                  <c:v>7.4351000000000002E-7</c:v>
                </c:pt>
                <c:pt idx="53527">
                  <c:v>7.436191E-7</c:v>
                </c:pt>
                <c:pt idx="53528">
                  <c:v>7.4378060000000001E-7</c:v>
                </c:pt>
                <c:pt idx="53529">
                  <c:v>7.4392830000000005E-7</c:v>
                </c:pt>
                <c:pt idx="53530">
                  <c:v>7.4405150000000004E-7</c:v>
                </c:pt>
                <c:pt idx="53531">
                  <c:v>7.4419470000000005E-7</c:v>
                </c:pt>
                <c:pt idx="53532">
                  <c:v>7.4434709999999998E-7</c:v>
                </c:pt>
                <c:pt idx="53533">
                  <c:v>7.4447390000000001E-7</c:v>
                </c:pt>
                <c:pt idx="53534">
                  <c:v>7.4460140000000003E-7</c:v>
                </c:pt>
                <c:pt idx="53535">
                  <c:v>7.4475910000000002E-7</c:v>
                </c:pt>
                <c:pt idx="53536">
                  <c:v>7.4489069999999999E-7</c:v>
                </c:pt>
                <c:pt idx="53537">
                  <c:v>7.4505029999999999E-7</c:v>
                </c:pt>
                <c:pt idx="53538">
                  <c:v>7.4529079999999996E-7</c:v>
                </c:pt>
                <c:pt idx="53539">
                  <c:v>7.4550319999999996E-7</c:v>
                </c:pt>
                <c:pt idx="53540">
                  <c:v>7.4569020000000004E-7</c:v>
                </c:pt>
                <c:pt idx="53541">
                  <c:v>7.4595929999999999E-7</c:v>
                </c:pt>
                <c:pt idx="53542">
                  <c:v>7.461736E-7</c:v>
                </c:pt>
                <c:pt idx="53543">
                  <c:v>7.46344E-7</c:v>
                </c:pt>
                <c:pt idx="53544">
                  <c:v>7.4658650000000003E-7</c:v>
                </c:pt>
                <c:pt idx="53545">
                  <c:v>7.4678169999999999E-7</c:v>
                </c:pt>
                <c:pt idx="53546">
                  <c:v>7.4692429999999995E-7</c:v>
                </c:pt>
                <c:pt idx="53547">
                  <c:v>7.4712989999999995E-7</c:v>
                </c:pt>
                <c:pt idx="53548">
                  <c:v>7.4731530000000005E-7</c:v>
                </c:pt>
                <c:pt idx="53549">
                  <c:v>7.4744489999999996E-7</c:v>
                </c:pt>
                <c:pt idx="53550">
                  <c:v>7.4762469999999997E-7</c:v>
                </c:pt>
                <c:pt idx="53551">
                  <c:v>7.4780700000000005E-7</c:v>
                </c:pt>
                <c:pt idx="53552">
                  <c:v>7.479205E-7</c:v>
                </c:pt>
                <c:pt idx="53553">
                  <c:v>7.4807979999999998E-7</c:v>
                </c:pt>
                <c:pt idx="53554">
                  <c:v>7.4824639999999996E-7</c:v>
                </c:pt>
                <c:pt idx="53555">
                  <c:v>7.4837280000000002E-7</c:v>
                </c:pt>
                <c:pt idx="53556">
                  <c:v>7.4850640000000004E-7</c:v>
                </c:pt>
                <c:pt idx="53557">
                  <c:v>7.4868100000000003E-7</c:v>
                </c:pt>
                <c:pt idx="53558">
                  <c:v>7.4882160000000004E-7</c:v>
                </c:pt>
                <c:pt idx="53559">
                  <c:v>7.489377E-7</c:v>
                </c:pt>
                <c:pt idx="53560">
                  <c:v>7.4913160000000002E-7</c:v>
                </c:pt>
                <c:pt idx="53561">
                  <c:v>7.4927489999999997E-7</c:v>
                </c:pt>
                <c:pt idx="53562">
                  <c:v>7.4937749999999999E-7</c:v>
                </c:pt>
                <c:pt idx="53563">
                  <c:v>7.4958379999999999E-7</c:v>
                </c:pt>
                <c:pt idx="53564">
                  <c:v>7.4973550000000002E-7</c:v>
                </c:pt>
                <c:pt idx="53565">
                  <c:v>7.4982829999999996E-7</c:v>
                </c:pt>
                <c:pt idx="53566">
                  <c:v>7.5003819999999999E-7</c:v>
                </c:pt>
                <c:pt idx="53567">
                  <c:v>7.5021069999999999E-7</c:v>
                </c:pt>
                <c:pt idx="53568">
                  <c:v>7.5030709999999996E-7</c:v>
                </c:pt>
                <c:pt idx="53569">
                  <c:v>7.5050309999999997E-7</c:v>
                </c:pt>
                <c:pt idx="53570">
                  <c:v>7.5065020000000005E-7</c:v>
                </c:pt>
                <c:pt idx="53571">
                  <c:v>7.5072500000000002E-7</c:v>
                </c:pt>
                <c:pt idx="53572">
                  <c:v>7.5086210000000004E-7</c:v>
                </c:pt>
                <c:pt idx="53573">
                  <c:v>7.5101359999999998E-7</c:v>
                </c:pt>
                <c:pt idx="53574">
                  <c:v>7.5110990000000001E-7</c:v>
                </c:pt>
                <c:pt idx="53575">
                  <c:v>7.5123670000000004E-7</c:v>
                </c:pt>
                <c:pt idx="53576">
                  <c:v>7.5139810000000001E-7</c:v>
                </c:pt>
                <c:pt idx="53577">
                  <c:v>7.5151640000000001E-7</c:v>
                </c:pt>
                <c:pt idx="53578">
                  <c:v>7.516281E-7</c:v>
                </c:pt>
                <c:pt idx="53579">
                  <c:v>7.5180840000000003E-7</c:v>
                </c:pt>
                <c:pt idx="53580">
                  <c:v>7.5194649999999996E-7</c:v>
                </c:pt>
                <c:pt idx="53581">
                  <c:v>7.5204780000000003E-7</c:v>
                </c:pt>
                <c:pt idx="53582">
                  <c:v>7.5225159999999996E-7</c:v>
                </c:pt>
                <c:pt idx="53583">
                  <c:v>7.5239689999999997E-7</c:v>
                </c:pt>
                <c:pt idx="53584">
                  <c:v>7.5247669999999997E-7</c:v>
                </c:pt>
                <c:pt idx="53585">
                  <c:v>7.5268550000000003E-7</c:v>
                </c:pt>
                <c:pt idx="53586">
                  <c:v>7.5283620000000004E-7</c:v>
                </c:pt>
                <c:pt idx="53587">
                  <c:v>7.5290499999999995E-7</c:v>
                </c:pt>
                <c:pt idx="53588">
                  <c:v>7.5309979999999995E-7</c:v>
                </c:pt>
                <c:pt idx="53589">
                  <c:v>7.5326310000000003E-7</c:v>
                </c:pt>
                <c:pt idx="53590">
                  <c:v>7.5333309999999995E-7</c:v>
                </c:pt>
                <c:pt idx="53591">
                  <c:v>7.5349459999999996E-7</c:v>
                </c:pt>
                <c:pt idx="53592">
                  <c:v>7.5371000000000004E-7</c:v>
                </c:pt>
                <c:pt idx="53593">
                  <c:v>7.5385889999999998E-7</c:v>
                </c:pt>
                <c:pt idx="53594">
                  <c:v>7.5407149999999996E-7</c:v>
                </c:pt>
                <c:pt idx="53595">
                  <c:v>7.5431939999999999E-7</c:v>
                </c:pt>
                <c:pt idx="53596">
                  <c:v>7.5450149999999997E-7</c:v>
                </c:pt>
                <c:pt idx="53597">
                  <c:v>7.5468479999999997E-7</c:v>
                </c:pt>
                <c:pt idx="53598">
                  <c:v>7.5492810000000004E-7</c:v>
                </c:pt>
                <c:pt idx="53599">
                  <c:v>7.5510860000000005E-7</c:v>
                </c:pt>
                <c:pt idx="53600">
                  <c:v>7.5524169999999995E-7</c:v>
                </c:pt>
                <c:pt idx="53601">
                  <c:v>7.5547850000000005E-7</c:v>
                </c:pt>
                <c:pt idx="53602">
                  <c:v>7.5565030000000005E-7</c:v>
                </c:pt>
                <c:pt idx="53603">
                  <c:v>7.5575160000000001E-7</c:v>
                </c:pt>
                <c:pt idx="53604">
                  <c:v>7.5598109999999999E-7</c:v>
                </c:pt>
                <c:pt idx="53605">
                  <c:v>7.5615200000000001E-7</c:v>
                </c:pt>
                <c:pt idx="53606">
                  <c:v>7.5624269999999995E-7</c:v>
                </c:pt>
                <c:pt idx="53607">
                  <c:v>7.5644780000000004E-7</c:v>
                </c:pt>
                <c:pt idx="53608">
                  <c:v>7.5661530000000001E-7</c:v>
                </c:pt>
                <c:pt idx="53609">
                  <c:v>7.5669630000000002E-7</c:v>
                </c:pt>
                <c:pt idx="53610">
                  <c:v>7.5688220000000002E-7</c:v>
                </c:pt>
                <c:pt idx="53611">
                  <c:v>7.5706600000000004E-7</c:v>
                </c:pt>
                <c:pt idx="53612">
                  <c:v>7.5716419999999997E-7</c:v>
                </c:pt>
                <c:pt idx="53613">
                  <c:v>7.5731509999999997E-7</c:v>
                </c:pt>
                <c:pt idx="53614">
                  <c:v>7.5751730000000002E-7</c:v>
                </c:pt>
                <c:pt idx="53615">
                  <c:v>7.57644E-7</c:v>
                </c:pt>
                <c:pt idx="53616">
                  <c:v>7.5777030000000002E-7</c:v>
                </c:pt>
                <c:pt idx="53617">
                  <c:v>7.5798399999999997E-7</c:v>
                </c:pt>
                <c:pt idx="53618">
                  <c:v>7.5813510000000005E-7</c:v>
                </c:pt>
                <c:pt idx="53619">
                  <c:v>7.5825019999999999E-7</c:v>
                </c:pt>
                <c:pt idx="53620">
                  <c:v>7.5847470000000004E-7</c:v>
                </c:pt>
                <c:pt idx="53621">
                  <c:v>7.5865359999999996E-7</c:v>
                </c:pt>
                <c:pt idx="53622">
                  <c:v>7.5875070000000004E-7</c:v>
                </c:pt>
                <c:pt idx="53623">
                  <c:v>7.5898129999999999E-7</c:v>
                </c:pt>
                <c:pt idx="53624">
                  <c:v>7.5916859999999999E-7</c:v>
                </c:pt>
                <c:pt idx="53625">
                  <c:v>7.5925519999999999E-7</c:v>
                </c:pt>
                <c:pt idx="53626">
                  <c:v>7.594728E-7</c:v>
                </c:pt>
                <c:pt idx="53627">
                  <c:v>7.5965739999999995E-7</c:v>
                </c:pt>
                <c:pt idx="53628">
                  <c:v>7.5975529999999997E-7</c:v>
                </c:pt>
                <c:pt idx="53629">
                  <c:v>7.5994329999999997E-7</c:v>
                </c:pt>
                <c:pt idx="53630">
                  <c:v>7.6013420000000001E-7</c:v>
                </c:pt>
                <c:pt idx="53631">
                  <c:v>7.6024719999999995E-7</c:v>
                </c:pt>
                <c:pt idx="53632">
                  <c:v>7.6039389999999995E-7</c:v>
                </c:pt>
                <c:pt idx="53633">
                  <c:v>7.6059070000000001E-7</c:v>
                </c:pt>
                <c:pt idx="53634">
                  <c:v>7.607261E-7</c:v>
                </c:pt>
                <c:pt idx="53635">
                  <c:v>7.6082730000000002E-7</c:v>
                </c:pt>
                <c:pt idx="53636">
                  <c:v>7.6103060000000004E-7</c:v>
                </c:pt>
                <c:pt idx="53637">
                  <c:v>7.6118459999999995E-7</c:v>
                </c:pt>
                <c:pt idx="53638">
                  <c:v>7.6126220000000002E-7</c:v>
                </c:pt>
                <c:pt idx="53639">
                  <c:v>7.6146760000000003E-7</c:v>
                </c:pt>
                <c:pt idx="53640">
                  <c:v>7.6163829999999996E-7</c:v>
                </c:pt>
                <c:pt idx="53641">
                  <c:v>7.617067E-7</c:v>
                </c:pt>
                <c:pt idx="53642">
                  <c:v>7.6190239999999998E-7</c:v>
                </c:pt>
                <c:pt idx="53643">
                  <c:v>7.6208770000000004E-7</c:v>
                </c:pt>
                <c:pt idx="53644">
                  <c:v>7.6214570000000005E-7</c:v>
                </c:pt>
                <c:pt idx="53645">
                  <c:v>7.623249E-7</c:v>
                </c:pt>
                <c:pt idx="53646">
                  <c:v>7.6251539999999996E-7</c:v>
                </c:pt>
                <c:pt idx="53647">
                  <c:v>7.6258089999999997E-7</c:v>
                </c:pt>
                <c:pt idx="53648">
                  <c:v>7.6272770000000002E-7</c:v>
                </c:pt>
                <c:pt idx="53649">
                  <c:v>7.6290000000000004E-7</c:v>
                </c:pt>
                <c:pt idx="53650">
                  <c:v>7.6299060000000004E-7</c:v>
                </c:pt>
                <c:pt idx="53651">
                  <c:v>7.6310449999999996E-7</c:v>
                </c:pt>
                <c:pt idx="53652">
                  <c:v>7.6326879999999997E-7</c:v>
                </c:pt>
                <c:pt idx="53653">
                  <c:v>7.6344400000000002E-7</c:v>
                </c:pt>
                <c:pt idx="53654">
                  <c:v>7.6356739999999999E-7</c:v>
                </c:pt>
                <c:pt idx="53655">
                  <c:v>7.6378139999999997E-7</c:v>
                </c:pt>
                <c:pt idx="53656">
                  <c:v>7.6399020000000004E-7</c:v>
                </c:pt>
                <c:pt idx="53657">
                  <c:v>7.6408950000000005E-7</c:v>
                </c:pt>
                <c:pt idx="53658">
                  <c:v>7.6430569999999996E-7</c:v>
                </c:pt>
                <c:pt idx="53659">
                  <c:v>7.6453280000000002E-7</c:v>
                </c:pt>
                <c:pt idx="53660">
                  <c:v>7.6462270000000003E-7</c:v>
                </c:pt>
                <c:pt idx="53661">
                  <c:v>7.6482530000000005E-7</c:v>
                </c:pt>
                <c:pt idx="53662">
                  <c:v>7.6507000000000001E-7</c:v>
                </c:pt>
                <c:pt idx="53663">
                  <c:v>7.6515880000000004E-7</c:v>
                </c:pt>
                <c:pt idx="53664">
                  <c:v>7.6534799999999995E-7</c:v>
                </c:pt>
                <c:pt idx="53665">
                  <c:v>7.6559390000000003E-7</c:v>
                </c:pt>
                <c:pt idx="53666">
                  <c:v>7.6569229999999995E-7</c:v>
                </c:pt>
                <c:pt idx="53667">
                  <c:v>7.6586640000000003E-7</c:v>
                </c:pt>
                <c:pt idx="53668">
                  <c:v>7.66113E-7</c:v>
                </c:pt>
                <c:pt idx="53669">
                  <c:v>7.6624949999999996E-7</c:v>
                </c:pt>
                <c:pt idx="53670">
                  <c:v>7.664038E-7</c:v>
                </c:pt>
                <c:pt idx="53671">
                  <c:v>7.6663369999999995E-7</c:v>
                </c:pt>
                <c:pt idx="53672">
                  <c:v>7.6680839999999999E-7</c:v>
                </c:pt>
                <c:pt idx="53673">
                  <c:v>7.6691860000000004E-7</c:v>
                </c:pt>
                <c:pt idx="53674">
                  <c:v>7.6710599999999999E-7</c:v>
                </c:pt>
                <c:pt idx="53675">
                  <c:v>7.6732139999999996E-7</c:v>
                </c:pt>
                <c:pt idx="53676">
                  <c:v>7.6742010000000002E-7</c:v>
                </c:pt>
                <c:pt idx="53677">
                  <c:v>7.6760019999999995E-7</c:v>
                </c:pt>
                <c:pt idx="53678">
                  <c:v>7.6784109999999999E-7</c:v>
                </c:pt>
                <c:pt idx="53679">
                  <c:v>7.6793060000000003E-7</c:v>
                </c:pt>
                <c:pt idx="53680">
                  <c:v>7.681014E-7</c:v>
                </c:pt>
                <c:pt idx="53681">
                  <c:v>7.6834679999999995E-7</c:v>
                </c:pt>
                <c:pt idx="53682">
                  <c:v>7.6843089999999999E-7</c:v>
                </c:pt>
                <c:pt idx="53683">
                  <c:v>7.6858140000000001E-7</c:v>
                </c:pt>
                <c:pt idx="53684">
                  <c:v>7.6883449999999995E-7</c:v>
                </c:pt>
                <c:pt idx="53685">
                  <c:v>7.6891999999999998E-7</c:v>
                </c:pt>
                <c:pt idx="53686">
                  <c:v>7.6905169999999999E-7</c:v>
                </c:pt>
                <c:pt idx="53687">
                  <c:v>7.692958E-7</c:v>
                </c:pt>
                <c:pt idx="53688">
                  <c:v>7.6941169999999998E-7</c:v>
                </c:pt>
                <c:pt idx="53689">
                  <c:v>7.6952219999999996E-7</c:v>
                </c:pt>
                <c:pt idx="53690">
                  <c:v>7.6973349999999999E-7</c:v>
                </c:pt>
                <c:pt idx="53691">
                  <c:v>7.6989089999999995E-7</c:v>
                </c:pt>
                <c:pt idx="53692">
                  <c:v>7.6998190000000003E-7</c:v>
                </c:pt>
                <c:pt idx="53693">
                  <c:v>7.7016389999999997E-7</c:v>
                </c:pt>
                <c:pt idx="53694">
                  <c:v>7.7035440000000004E-7</c:v>
                </c:pt>
                <c:pt idx="53695">
                  <c:v>7.7044260000000002E-7</c:v>
                </c:pt>
                <c:pt idx="53696">
                  <c:v>7.7059850000000004E-7</c:v>
                </c:pt>
                <c:pt idx="53697">
                  <c:v>7.7081539999999995E-7</c:v>
                </c:pt>
                <c:pt idx="53698">
                  <c:v>7.7090170000000003E-7</c:v>
                </c:pt>
                <c:pt idx="53699">
                  <c:v>7.7104510000000003E-7</c:v>
                </c:pt>
                <c:pt idx="53700">
                  <c:v>7.7126679999999998E-7</c:v>
                </c:pt>
                <c:pt idx="53701">
                  <c:v>7.7135120000000005E-7</c:v>
                </c:pt>
                <c:pt idx="53702">
                  <c:v>7.7147749999999995E-7</c:v>
                </c:pt>
                <c:pt idx="53703">
                  <c:v>7.7170169999999998E-7</c:v>
                </c:pt>
                <c:pt idx="53704">
                  <c:v>7.7179290000000004E-7</c:v>
                </c:pt>
                <c:pt idx="53705">
                  <c:v>7.7192620000000004E-7</c:v>
                </c:pt>
                <c:pt idx="53706">
                  <c:v>7.72181E-7</c:v>
                </c:pt>
                <c:pt idx="53707">
                  <c:v>7.723183E-7</c:v>
                </c:pt>
                <c:pt idx="53708">
                  <c:v>7.7243430000000002E-7</c:v>
                </c:pt>
                <c:pt idx="53709">
                  <c:v>7.7267779999999997E-7</c:v>
                </c:pt>
                <c:pt idx="53710">
                  <c:v>7.7284979999999995E-7</c:v>
                </c:pt>
                <c:pt idx="53711">
                  <c:v>7.7294690000000003E-7</c:v>
                </c:pt>
                <c:pt idx="53712">
                  <c:v>7.7316780000000005E-7</c:v>
                </c:pt>
                <c:pt idx="53713">
                  <c:v>7.733571E-7</c:v>
                </c:pt>
                <c:pt idx="53714">
                  <c:v>7.7345970000000002E-7</c:v>
                </c:pt>
                <c:pt idx="53715">
                  <c:v>7.7364540000000004E-7</c:v>
                </c:pt>
                <c:pt idx="53716">
                  <c:v>7.7385000000000001E-7</c:v>
                </c:pt>
                <c:pt idx="53717">
                  <c:v>7.7396189999999999E-7</c:v>
                </c:pt>
                <c:pt idx="53718">
                  <c:v>7.7412490000000004E-7</c:v>
                </c:pt>
                <c:pt idx="53719">
                  <c:v>7.7433549999999997E-7</c:v>
                </c:pt>
                <c:pt idx="53720">
                  <c:v>7.7443300000000001E-7</c:v>
                </c:pt>
                <c:pt idx="53721">
                  <c:v>7.74567E-7</c:v>
                </c:pt>
                <c:pt idx="53722">
                  <c:v>7.7476840000000001E-7</c:v>
                </c:pt>
                <c:pt idx="53723">
                  <c:v>7.7487669999999995E-7</c:v>
                </c:pt>
                <c:pt idx="53724">
                  <c:v>7.749904E-7</c:v>
                </c:pt>
                <c:pt idx="53725">
                  <c:v>7.7520080000000005E-7</c:v>
                </c:pt>
                <c:pt idx="53726">
                  <c:v>7.7532599999999999E-7</c:v>
                </c:pt>
                <c:pt idx="53727">
                  <c:v>7.7542799999999995E-7</c:v>
                </c:pt>
                <c:pt idx="53728">
                  <c:v>7.7563719999999998E-7</c:v>
                </c:pt>
                <c:pt idx="53729">
                  <c:v>7.7577659999999998E-7</c:v>
                </c:pt>
                <c:pt idx="53730">
                  <c:v>7.7586909999999999E-7</c:v>
                </c:pt>
                <c:pt idx="53731">
                  <c:v>7.7607319999999995E-7</c:v>
                </c:pt>
                <c:pt idx="53732">
                  <c:v>7.762348E-7</c:v>
                </c:pt>
                <c:pt idx="53733">
                  <c:v>7.7632769999999999E-7</c:v>
                </c:pt>
                <c:pt idx="53734">
                  <c:v>7.7651370000000004E-7</c:v>
                </c:pt>
                <c:pt idx="53735">
                  <c:v>7.7668810000000004E-7</c:v>
                </c:pt>
                <c:pt idx="53736">
                  <c:v>7.7679230000000004E-7</c:v>
                </c:pt>
                <c:pt idx="53737">
                  <c:v>7.7695960000000002E-7</c:v>
                </c:pt>
                <c:pt idx="53738">
                  <c:v>7.7715700000000003E-7</c:v>
                </c:pt>
                <c:pt idx="53739">
                  <c:v>7.7727460000000003E-7</c:v>
                </c:pt>
                <c:pt idx="53740">
                  <c:v>7.7743940000000005E-7</c:v>
                </c:pt>
                <c:pt idx="53741">
                  <c:v>7.7765039999999995E-7</c:v>
                </c:pt>
                <c:pt idx="53742">
                  <c:v>7.7778180000000004E-7</c:v>
                </c:pt>
                <c:pt idx="53743">
                  <c:v>7.7794020000000003E-7</c:v>
                </c:pt>
                <c:pt idx="53744">
                  <c:v>7.7815649999999998E-7</c:v>
                </c:pt>
                <c:pt idx="53745">
                  <c:v>7.7829379999999998E-7</c:v>
                </c:pt>
                <c:pt idx="53746">
                  <c:v>7.7843070000000001E-7</c:v>
                </c:pt>
                <c:pt idx="53747">
                  <c:v>7.7864469999999999E-7</c:v>
                </c:pt>
                <c:pt idx="53748">
                  <c:v>7.7879579999999997E-7</c:v>
                </c:pt>
                <c:pt idx="53749">
                  <c:v>7.7893230000000003E-7</c:v>
                </c:pt>
                <c:pt idx="53750">
                  <c:v>7.7911169999999997E-7</c:v>
                </c:pt>
                <c:pt idx="53751">
                  <c:v>7.7924669999999999E-7</c:v>
                </c:pt>
                <c:pt idx="53752">
                  <c:v>7.7936270000000001E-7</c:v>
                </c:pt>
                <c:pt idx="53753">
                  <c:v>7.7953130000000005E-7</c:v>
                </c:pt>
                <c:pt idx="53754">
                  <c:v>7.7971629999999997E-7</c:v>
                </c:pt>
                <c:pt idx="53755">
                  <c:v>7.7984480000000002E-7</c:v>
                </c:pt>
                <c:pt idx="53756">
                  <c:v>7.8002980000000005E-7</c:v>
                </c:pt>
                <c:pt idx="53757">
                  <c:v>7.8023490000000003E-7</c:v>
                </c:pt>
                <c:pt idx="53758">
                  <c:v>7.8035440000000005E-7</c:v>
                </c:pt>
                <c:pt idx="53759">
                  <c:v>7.8050369999999996E-7</c:v>
                </c:pt>
                <c:pt idx="53760">
                  <c:v>7.8068629999999996E-7</c:v>
                </c:pt>
                <c:pt idx="53761">
                  <c:v>7.8080999999999996E-7</c:v>
                </c:pt>
                <c:pt idx="53762">
                  <c:v>7.8099049999999997E-7</c:v>
                </c:pt>
                <c:pt idx="53763">
                  <c:v>7.812004E-7</c:v>
                </c:pt>
                <c:pt idx="53764">
                  <c:v>7.8132259999999997E-7</c:v>
                </c:pt>
                <c:pt idx="53765">
                  <c:v>7.8150069999999995E-7</c:v>
                </c:pt>
                <c:pt idx="53766">
                  <c:v>7.8170670000000002E-7</c:v>
                </c:pt>
                <c:pt idx="53767">
                  <c:v>7.8183449999999997E-7</c:v>
                </c:pt>
                <c:pt idx="53768">
                  <c:v>7.819937E-7</c:v>
                </c:pt>
                <c:pt idx="53769">
                  <c:v>7.8217859999999998E-7</c:v>
                </c:pt>
                <c:pt idx="53770">
                  <c:v>7.8228909999999996E-7</c:v>
                </c:pt>
                <c:pt idx="53771">
                  <c:v>7.824192E-7</c:v>
                </c:pt>
                <c:pt idx="53772">
                  <c:v>7.8257919999999997E-7</c:v>
                </c:pt>
                <c:pt idx="53773">
                  <c:v>7.8271249999999996E-7</c:v>
                </c:pt>
                <c:pt idx="53774">
                  <c:v>7.8282760000000001E-7</c:v>
                </c:pt>
                <c:pt idx="53775">
                  <c:v>7.8296870000000002E-7</c:v>
                </c:pt>
                <c:pt idx="53776">
                  <c:v>7.8313589999999996E-7</c:v>
                </c:pt>
                <c:pt idx="53777">
                  <c:v>7.8322950000000005E-7</c:v>
                </c:pt>
                <c:pt idx="53778">
                  <c:v>7.8336860000000001E-7</c:v>
                </c:pt>
                <c:pt idx="53779">
                  <c:v>7.8354449999999995E-7</c:v>
                </c:pt>
                <c:pt idx="53780">
                  <c:v>7.8361889999999995E-7</c:v>
                </c:pt>
                <c:pt idx="53781">
                  <c:v>7.8377610000000004E-7</c:v>
                </c:pt>
                <c:pt idx="53782">
                  <c:v>7.839497E-7</c:v>
                </c:pt>
                <c:pt idx="53783">
                  <c:v>7.8401719999999996E-7</c:v>
                </c:pt>
                <c:pt idx="53784">
                  <c:v>7.8418450000000004E-7</c:v>
                </c:pt>
                <c:pt idx="53785">
                  <c:v>7.8435510000000003E-7</c:v>
                </c:pt>
                <c:pt idx="53786">
                  <c:v>7.8442900000000002E-7</c:v>
                </c:pt>
                <c:pt idx="53787">
                  <c:v>7.8458049999999996E-7</c:v>
                </c:pt>
                <c:pt idx="53788">
                  <c:v>7.8474090000000001E-7</c:v>
                </c:pt>
                <c:pt idx="53789">
                  <c:v>7.8484020000000002E-7</c:v>
                </c:pt>
                <c:pt idx="53790">
                  <c:v>7.8497739999999997E-7</c:v>
                </c:pt>
                <c:pt idx="53791">
                  <c:v>7.8512400000000004E-7</c:v>
                </c:pt>
                <c:pt idx="53792">
                  <c:v>7.8524119999999997E-7</c:v>
                </c:pt>
                <c:pt idx="53793">
                  <c:v>7.8535899999999996E-7</c:v>
                </c:pt>
                <c:pt idx="53794">
                  <c:v>7.8549449999999999E-7</c:v>
                </c:pt>
                <c:pt idx="53795">
                  <c:v>7.8561629999999999E-7</c:v>
                </c:pt>
                <c:pt idx="53796">
                  <c:v>7.8571599999999997E-7</c:v>
                </c:pt>
                <c:pt idx="53797">
                  <c:v>7.8585390000000002E-7</c:v>
                </c:pt>
                <c:pt idx="53798">
                  <c:v>7.8598440000000003E-7</c:v>
                </c:pt>
                <c:pt idx="53799">
                  <c:v>7.8605939999999998E-7</c:v>
                </c:pt>
                <c:pt idx="53800">
                  <c:v>7.8620830000000002E-7</c:v>
                </c:pt>
                <c:pt idx="53801">
                  <c:v>7.8635990000000002E-7</c:v>
                </c:pt>
                <c:pt idx="53802">
                  <c:v>7.8642409999999997E-7</c:v>
                </c:pt>
                <c:pt idx="53803">
                  <c:v>7.8658270000000005E-7</c:v>
                </c:pt>
                <c:pt idx="53804">
                  <c:v>7.8674370000000004E-7</c:v>
                </c:pt>
                <c:pt idx="53805">
                  <c:v>7.8682600000000001E-7</c:v>
                </c:pt>
                <c:pt idx="53806">
                  <c:v>7.8698339999999997E-7</c:v>
                </c:pt>
                <c:pt idx="53807">
                  <c:v>7.8715280000000005E-7</c:v>
                </c:pt>
                <c:pt idx="53808">
                  <c:v>7.8724340000000005E-7</c:v>
                </c:pt>
                <c:pt idx="53809">
                  <c:v>7.8737990000000001E-7</c:v>
                </c:pt>
                <c:pt idx="53810">
                  <c:v>7.8751589999999995E-7</c:v>
                </c:pt>
                <c:pt idx="53811">
                  <c:v>7.8759310000000005E-7</c:v>
                </c:pt>
                <c:pt idx="53812">
                  <c:v>7.8771810000000001E-7</c:v>
                </c:pt>
                <c:pt idx="53813">
                  <c:v>7.8784860000000001E-7</c:v>
                </c:pt>
                <c:pt idx="53814">
                  <c:v>7.8794180000000002E-7</c:v>
                </c:pt>
                <c:pt idx="53815">
                  <c:v>7.8809309999999998E-7</c:v>
                </c:pt>
                <c:pt idx="53816">
                  <c:v>7.8826620000000004E-7</c:v>
                </c:pt>
                <c:pt idx="53817">
                  <c:v>7.8841299999999998E-7</c:v>
                </c:pt>
                <c:pt idx="53818">
                  <c:v>7.8854810000000005E-7</c:v>
                </c:pt>
                <c:pt idx="53819">
                  <c:v>7.8873009999999999E-7</c:v>
                </c:pt>
                <c:pt idx="53820">
                  <c:v>7.8888320000000002E-7</c:v>
                </c:pt>
                <c:pt idx="53821">
                  <c:v>7.8900920000000001E-7</c:v>
                </c:pt>
                <c:pt idx="53822">
                  <c:v>7.8919029999999996E-7</c:v>
                </c:pt>
                <c:pt idx="53823">
                  <c:v>7.8934770000000003E-7</c:v>
                </c:pt>
                <c:pt idx="53824">
                  <c:v>7.8944399999999996E-7</c:v>
                </c:pt>
                <c:pt idx="53825">
                  <c:v>7.8961819999999998E-7</c:v>
                </c:pt>
                <c:pt idx="53826">
                  <c:v>7.8978289999999995E-7</c:v>
                </c:pt>
                <c:pt idx="53827">
                  <c:v>7.8987329999999997E-7</c:v>
                </c:pt>
                <c:pt idx="53828">
                  <c:v>7.9002790000000005E-7</c:v>
                </c:pt>
                <c:pt idx="53829">
                  <c:v>7.9017360000000002E-7</c:v>
                </c:pt>
                <c:pt idx="53830">
                  <c:v>7.9022310000000001E-7</c:v>
                </c:pt>
                <c:pt idx="53831">
                  <c:v>7.9036040000000001E-7</c:v>
                </c:pt>
                <c:pt idx="53832">
                  <c:v>7.9048089999999995E-7</c:v>
                </c:pt>
                <c:pt idx="53833">
                  <c:v>7.9054280000000003E-7</c:v>
                </c:pt>
                <c:pt idx="53834">
                  <c:v>7.9067170000000005E-7</c:v>
                </c:pt>
                <c:pt idx="53835">
                  <c:v>7.9077009999999997E-7</c:v>
                </c:pt>
                <c:pt idx="53836">
                  <c:v>7.9083299999999997E-7</c:v>
                </c:pt>
                <c:pt idx="53837">
                  <c:v>7.9093590000000002E-7</c:v>
                </c:pt>
                <c:pt idx="53838">
                  <c:v>7.9104329999999997E-7</c:v>
                </c:pt>
                <c:pt idx="53839">
                  <c:v>7.9112160000000004E-7</c:v>
                </c:pt>
                <c:pt idx="53840">
                  <c:v>7.9121760000000004E-7</c:v>
                </c:pt>
                <c:pt idx="53841">
                  <c:v>7.9134139999999999E-7</c:v>
                </c:pt>
                <c:pt idx="53842">
                  <c:v>7.9141899999999995E-7</c:v>
                </c:pt>
                <c:pt idx="53843">
                  <c:v>7.9148659999999995E-7</c:v>
                </c:pt>
                <c:pt idx="53844">
                  <c:v>7.9161520000000005E-7</c:v>
                </c:pt>
                <c:pt idx="53845">
                  <c:v>7.916949E-7</c:v>
                </c:pt>
                <c:pt idx="53846">
                  <c:v>7.9173370000000004E-7</c:v>
                </c:pt>
                <c:pt idx="53847">
                  <c:v>7.9188300000000005E-7</c:v>
                </c:pt>
                <c:pt idx="53848">
                  <c:v>7.9197420000000001E-7</c:v>
                </c:pt>
                <c:pt idx="53849">
                  <c:v>7.9199449999999995E-7</c:v>
                </c:pt>
                <c:pt idx="53850">
                  <c:v>7.9213570000000002E-7</c:v>
                </c:pt>
                <c:pt idx="53851">
                  <c:v>7.9222730000000005E-7</c:v>
                </c:pt>
                <c:pt idx="53852">
                  <c:v>7.9226209999999997E-7</c:v>
                </c:pt>
                <c:pt idx="53853">
                  <c:v>7.9238100000000003E-7</c:v>
                </c:pt>
                <c:pt idx="53854">
                  <c:v>7.9244119999999998E-7</c:v>
                </c:pt>
                <c:pt idx="53855">
                  <c:v>7.9247359999999998E-7</c:v>
                </c:pt>
                <c:pt idx="53856">
                  <c:v>7.9258039999999999E-7</c:v>
                </c:pt>
                <c:pt idx="53857">
                  <c:v>7.9265840000000002E-7</c:v>
                </c:pt>
                <c:pt idx="53858">
                  <c:v>7.9268750000000002E-7</c:v>
                </c:pt>
                <c:pt idx="53859">
                  <c:v>7.92775E-7</c:v>
                </c:pt>
                <c:pt idx="53860">
                  <c:v>7.9284760000000004E-7</c:v>
                </c:pt>
                <c:pt idx="53861">
                  <c:v>7.9286820000000001E-7</c:v>
                </c:pt>
                <c:pt idx="53862">
                  <c:v>7.9292259999999999E-7</c:v>
                </c:pt>
                <c:pt idx="53863">
                  <c:v>7.9302039999999996E-7</c:v>
                </c:pt>
                <c:pt idx="53864">
                  <c:v>7.9304699999999999E-7</c:v>
                </c:pt>
                <c:pt idx="53865">
                  <c:v>7.930794E-7</c:v>
                </c:pt>
                <c:pt idx="53866">
                  <c:v>7.9319669999999998E-7</c:v>
                </c:pt>
                <c:pt idx="53867">
                  <c:v>7.9322489999999999E-7</c:v>
                </c:pt>
                <c:pt idx="53868">
                  <c:v>7.9324280000000002E-7</c:v>
                </c:pt>
                <c:pt idx="53869">
                  <c:v>7.9337219999999995E-7</c:v>
                </c:pt>
                <c:pt idx="53870">
                  <c:v>7.9339149999999997E-7</c:v>
                </c:pt>
                <c:pt idx="53871">
                  <c:v>7.9339379999999995E-7</c:v>
                </c:pt>
                <c:pt idx="53872">
                  <c:v>7.9351080000000001E-7</c:v>
                </c:pt>
                <c:pt idx="53873">
                  <c:v>7.9354840000000003E-7</c:v>
                </c:pt>
                <c:pt idx="53874">
                  <c:v>7.9355479999999995E-7</c:v>
                </c:pt>
                <c:pt idx="53875">
                  <c:v>7.9364630000000004E-7</c:v>
                </c:pt>
                <c:pt idx="53876">
                  <c:v>7.9370649999999999E-7</c:v>
                </c:pt>
                <c:pt idx="53877">
                  <c:v>7.9375940000000003E-7</c:v>
                </c:pt>
                <c:pt idx="53878">
                  <c:v>7.9387359999999998E-7</c:v>
                </c:pt>
                <c:pt idx="53879">
                  <c:v>7.9398269999999997E-7</c:v>
                </c:pt>
                <c:pt idx="53880">
                  <c:v>7.9399640000000001E-7</c:v>
                </c:pt>
                <c:pt idx="53881">
                  <c:v>7.940952E-7</c:v>
                </c:pt>
                <c:pt idx="53882">
                  <c:v>7.9423400000000004E-7</c:v>
                </c:pt>
                <c:pt idx="53883">
                  <c:v>7.9425209999999995E-7</c:v>
                </c:pt>
                <c:pt idx="53884">
                  <c:v>7.9432869999999999E-7</c:v>
                </c:pt>
                <c:pt idx="53885">
                  <c:v>7.9444999999999997E-7</c:v>
                </c:pt>
                <c:pt idx="53886">
                  <c:v>7.944496E-7</c:v>
                </c:pt>
                <c:pt idx="53887">
                  <c:v>7.9450159999999995E-7</c:v>
                </c:pt>
                <c:pt idx="53888">
                  <c:v>7.9460609999999998E-7</c:v>
                </c:pt>
                <c:pt idx="53889">
                  <c:v>7.945761E-7</c:v>
                </c:pt>
                <c:pt idx="53890">
                  <c:v>7.9458029999999999E-7</c:v>
                </c:pt>
                <c:pt idx="53891">
                  <c:v>7.9467050000000002E-7</c:v>
                </c:pt>
                <c:pt idx="53892">
                  <c:v>7.9464739999999998E-7</c:v>
                </c:pt>
                <c:pt idx="53893">
                  <c:v>7.9465410000000004E-7</c:v>
                </c:pt>
                <c:pt idx="53894">
                  <c:v>7.9472500000000004E-7</c:v>
                </c:pt>
                <c:pt idx="53895">
                  <c:v>7.9471799999999996E-7</c:v>
                </c:pt>
                <c:pt idx="53896">
                  <c:v>7.9470319999999995E-7</c:v>
                </c:pt>
                <c:pt idx="53897">
                  <c:v>7.9473889999999996E-7</c:v>
                </c:pt>
                <c:pt idx="53898">
                  <c:v>7.9475200000000005E-7</c:v>
                </c:pt>
                <c:pt idx="53899">
                  <c:v>7.9473200000000003E-7</c:v>
                </c:pt>
                <c:pt idx="53900">
                  <c:v>7.9476079999999999E-7</c:v>
                </c:pt>
                <c:pt idx="53901">
                  <c:v>7.9479000000000004E-7</c:v>
                </c:pt>
                <c:pt idx="53902">
                  <c:v>7.947479E-7</c:v>
                </c:pt>
                <c:pt idx="53903">
                  <c:v>7.9476600000000001E-7</c:v>
                </c:pt>
                <c:pt idx="53904">
                  <c:v>7.948033E-7</c:v>
                </c:pt>
                <c:pt idx="53905">
                  <c:v>7.9472949999999996E-7</c:v>
                </c:pt>
                <c:pt idx="53906">
                  <c:v>7.9468779999999999E-7</c:v>
                </c:pt>
                <c:pt idx="53907">
                  <c:v>7.9474429999999996E-7</c:v>
                </c:pt>
                <c:pt idx="53908">
                  <c:v>7.9470979999999996E-7</c:v>
                </c:pt>
                <c:pt idx="53909">
                  <c:v>7.9471840000000003E-7</c:v>
                </c:pt>
                <c:pt idx="53910">
                  <c:v>7.9476510000000003E-7</c:v>
                </c:pt>
                <c:pt idx="53911">
                  <c:v>7.9470179999999995E-7</c:v>
                </c:pt>
                <c:pt idx="53912">
                  <c:v>7.946829E-7</c:v>
                </c:pt>
                <c:pt idx="53913">
                  <c:v>7.9472039999999998E-7</c:v>
                </c:pt>
                <c:pt idx="53914">
                  <c:v>7.946336E-7</c:v>
                </c:pt>
                <c:pt idx="53915">
                  <c:v>7.9457319999999996E-7</c:v>
                </c:pt>
                <c:pt idx="53916">
                  <c:v>7.9459389999999998E-7</c:v>
                </c:pt>
                <c:pt idx="53917">
                  <c:v>7.9450720000000005E-7</c:v>
                </c:pt>
                <c:pt idx="53918">
                  <c:v>7.9444269999999996E-7</c:v>
                </c:pt>
                <c:pt idx="53919">
                  <c:v>7.9447030000000002E-7</c:v>
                </c:pt>
                <c:pt idx="53920">
                  <c:v>7.9440650000000004E-7</c:v>
                </c:pt>
                <c:pt idx="53921">
                  <c:v>7.9430959999999995E-7</c:v>
                </c:pt>
                <c:pt idx="53922">
                  <c:v>7.9431940000000003E-7</c:v>
                </c:pt>
                <c:pt idx="53923">
                  <c:v>7.9425720000000003E-7</c:v>
                </c:pt>
                <c:pt idx="53924">
                  <c:v>7.9412959999999996E-7</c:v>
                </c:pt>
                <c:pt idx="53925">
                  <c:v>7.9413689999999997E-7</c:v>
                </c:pt>
                <c:pt idx="53926">
                  <c:v>7.9412349999999996E-7</c:v>
                </c:pt>
                <c:pt idx="53927">
                  <c:v>7.939863E-7</c:v>
                </c:pt>
                <c:pt idx="53928">
                  <c:v>7.9397440000000003E-7</c:v>
                </c:pt>
                <c:pt idx="53929">
                  <c:v>7.9398969999999995E-7</c:v>
                </c:pt>
                <c:pt idx="53930">
                  <c:v>7.9384589999999998E-7</c:v>
                </c:pt>
                <c:pt idx="53931">
                  <c:v>7.9383479999999995E-7</c:v>
                </c:pt>
                <c:pt idx="53932">
                  <c:v>7.9380669999999998E-7</c:v>
                </c:pt>
                <c:pt idx="53933">
                  <c:v>7.9361769999999995E-7</c:v>
                </c:pt>
                <c:pt idx="53934">
                  <c:v>7.9360870000000002E-7</c:v>
                </c:pt>
                <c:pt idx="53935">
                  <c:v>7.9362009999999997E-7</c:v>
                </c:pt>
                <c:pt idx="53936">
                  <c:v>7.9351709999999999E-7</c:v>
                </c:pt>
                <c:pt idx="53937">
                  <c:v>7.9350839999999998E-7</c:v>
                </c:pt>
                <c:pt idx="53938">
                  <c:v>7.9356230000000005E-7</c:v>
                </c:pt>
                <c:pt idx="53939">
                  <c:v>7.9347420000000001E-7</c:v>
                </c:pt>
                <c:pt idx="53940">
                  <c:v>7.934007E-7</c:v>
                </c:pt>
                <c:pt idx="53941">
                  <c:v>7.9340990000000002E-7</c:v>
                </c:pt>
                <c:pt idx="53942">
                  <c:v>7.9333769999999995E-7</c:v>
                </c:pt>
                <c:pt idx="53943">
                  <c:v>7.9318969999999999E-7</c:v>
                </c:pt>
                <c:pt idx="53944">
                  <c:v>7.9317100000000003E-7</c:v>
                </c:pt>
                <c:pt idx="53945">
                  <c:v>7.9307489999999998E-7</c:v>
                </c:pt>
                <c:pt idx="53946">
                  <c:v>7.929015E-7</c:v>
                </c:pt>
                <c:pt idx="53947">
                  <c:v>7.9287769999999996E-7</c:v>
                </c:pt>
                <c:pt idx="53948">
                  <c:v>7.9280180000000002E-7</c:v>
                </c:pt>
                <c:pt idx="53949">
                  <c:v>7.9259860000000005E-7</c:v>
                </c:pt>
                <c:pt idx="53950">
                  <c:v>7.92537E-7</c:v>
                </c:pt>
                <c:pt idx="53951">
                  <c:v>7.9246640000000002E-7</c:v>
                </c:pt>
                <c:pt idx="53952">
                  <c:v>7.9225479999999996E-7</c:v>
                </c:pt>
                <c:pt idx="53953">
                  <c:v>7.9222230000000001E-7</c:v>
                </c:pt>
                <c:pt idx="53954">
                  <c:v>7.9215870000000002E-7</c:v>
                </c:pt>
                <c:pt idx="53955">
                  <c:v>7.9194590000000005E-7</c:v>
                </c:pt>
                <c:pt idx="53956">
                  <c:v>7.9189009999999997E-7</c:v>
                </c:pt>
                <c:pt idx="53957">
                  <c:v>7.9183690000000001E-7</c:v>
                </c:pt>
                <c:pt idx="53958">
                  <c:v>7.9163869999999996E-7</c:v>
                </c:pt>
                <c:pt idx="53959">
                  <c:v>7.9146470000000002E-7</c:v>
                </c:pt>
                <c:pt idx="53960">
                  <c:v>7.9140280000000005E-7</c:v>
                </c:pt>
                <c:pt idx="53961">
                  <c:v>7.9133910000000001E-7</c:v>
                </c:pt>
                <c:pt idx="53962">
                  <c:v>7.9123800000000003E-7</c:v>
                </c:pt>
                <c:pt idx="53963">
                  <c:v>7.91275E-7</c:v>
                </c:pt>
                <c:pt idx="53964">
                  <c:v>7.9117239999999998E-7</c:v>
                </c:pt>
                <c:pt idx="53965">
                  <c:v>7.9098290000000004E-7</c:v>
                </c:pt>
                <c:pt idx="53966">
                  <c:v>7.9098739999999996E-7</c:v>
                </c:pt>
                <c:pt idx="53967">
                  <c:v>7.9080750000000001E-7</c:v>
                </c:pt>
                <c:pt idx="53968">
                  <c:v>7.9048370000000005E-7</c:v>
                </c:pt>
                <c:pt idx="53969">
                  <c:v>7.9043910000000005E-7</c:v>
                </c:pt>
                <c:pt idx="53970">
                  <c:v>7.9029030000000005E-7</c:v>
                </c:pt>
                <c:pt idx="53971">
                  <c:v>7.8996900000000005E-7</c:v>
                </c:pt>
                <c:pt idx="53972">
                  <c:v>7.8990300000000003E-7</c:v>
                </c:pt>
                <c:pt idx="53973">
                  <c:v>7.8977130000000001E-7</c:v>
                </c:pt>
                <c:pt idx="53974">
                  <c:v>7.8944960000000005E-7</c:v>
                </c:pt>
                <c:pt idx="53975">
                  <c:v>7.8934820000000005E-7</c:v>
                </c:pt>
                <c:pt idx="53976">
                  <c:v>7.892237E-7</c:v>
                </c:pt>
                <c:pt idx="53977">
                  <c:v>7.8887360000000003E-7</c:v>
                </c:pt>
                <c:pt idx="53978">
                  <c:v>7.8870189999999997E-7</c:v>
                </c:pt>
                <c:pt idx="53979">
                  <c:v>7.886325E-7</c:v>
                </c:pt>
                <c:pt idx="53980">
                  <c:v>7.8835280000000003E-7</c:v>
                </c:pt>
                <c:pt idx="53981">
                  <c:v>7.8812490000000003E-7</c:v>
                </c:pt>
                <c:pt idx="53982">
                  <c:v>7.8809600000000002E-7</c:v>
                </c:pt>
                <c:pt idx="53983">
                  <c:v>7.878521E-7</c:v>
                </c:pt>
                <c:pt idx="53984">
                  <c:v>7.8758020000000005E-7</c:v>
                </c:pt>
                <c:pt idx="53985">
                  <c:v>7.8758449999999998E-7</c:v>
                </c:pt>
                <c:pt idx="53986">
                  <c:v>7.8730139999999996E-7</c:v>
                </c:pt>
                <c:pt idx="53987">
                  <c:v>7.8695119999999995E-7</c:v>
                </c:pt>
                <c:pt idx="53988">
                  <c:v>7.8696599999999995E-7</c:v>
                </c:pt>
                <c:pt idx="53989">
                  <c:v>7.8676380000000001E-7</c:v>
                </c:pt>
                <c:pt idx="53990">
                  <c:v>7.863953E-7</c:v>
                </c:pt>
                <c:pt idx="53991">
                  <c:v>7.8634759999999997E-7</c:v>
                </c:pt>
                <c:pt idx="53992">
                  <c:v>7.8616540000000005E-7</c:v>
                </c:pt>
                <c:pt idx="53993">
                  <c:v>7.8576999999999997E-7</c:v>
                </c:pt>
                <c:pt idx="53994">
                  <c:v>7.8566879999999996E-7</c:v>
                </c:pt>
                <c:pt idx="53995">
                  <c:v>7.8545919999999995E-7</c:v>
                </c:pt>
                <c:pt idx="53996">
                  <c:v>7.8504219999999998E-7</c:v>
                </c:pt>
                <c:pt idx="53997">
                  <c:v>7.8490929999999995E-7</c:v>
                </c:pt>
                <c:pt idx="53998">
                  <c:v>7.8477220000000004E-7</c:v>
                </c:pt>
                <c:pt idx="53999">
                  <c:v>7.8437180000000005E-7</c:v>
                </c:pt>
                <c:pt idx="54000">
                  <c:v>7.8415739999999999E-7</c:v>
                </c:pt>
                <c:pt idx="54001">
                  <c:v>7.8407790000000002E-7</c:v>
                </c:pt>
                <c:pt idx="54002">
                  <c:v>7.8369499999999998E-7</c:v>
                </c:pt>
                <c:pt idx="54003">
                  <c:v>7.8340629999999997E-7</c:v>
                </c:pt>
                <c:pt idx="54004">
                  <c:v>7.8331960000000003E-7</c:v>
                </c:pt>
                <c:pt idx="54005">
                  <c:v>7.8293680000000003E-7</c:v>
                </c:pt>
                <c:pt idx="54006">
                  <c:v>7.8258000000000001E-7</c:v>
                </c:pt>
                <c:pt idx="54007">
                  <c:v>7.8255429999999996E-7</c:v>
                </c:pt>
                <c:pt idx="54008">
                  <c:v>7.8225430000000004E-7</c:v>
                </c:pt>
                <c:pt idx="54009">
                  <c:v>7.8186110000000001E-7</c:v>
                </c:pt>
                <c:pt idx="54010">
                  <c:v>7.8181499999999996E-7</c:v>
                </c:pt>
                <c:pt idx="54011">
                  <c:v>7.8156759999999995E-7</c:v>
                </c:pt>
                <c:pt idx="54012">
                  <c:v>7.8115499999999996E-7</c:v>
                </c:pt>
                <c:pt idx="54013">
                  <c:v>7.8108789999999997E-7</c:v>
                </c:pt>
                <c:pt idx="54014">
                  <c:v>7.8085520000000002E-7</c:v>
                </c:pt>
                <c:pt idx="54015">
                  <c:v>7.8047880000000005E-7</c:v>
                </c:pt>
                <c:pt idx="54016">
                  <c:v>7.8041079999999998E-7</c:v>
                </c:pt>
                <c:pt idx="54017">
                  <c:v>7.8025379999999998E-7</c:v>
                </c:pt>
                <c:pt idx="54018">
                  <c:v>7.7985239999999996E-7</c:v>
                </c:pt>
                <c:pt idx="54019">
                  <c:v>7.7962840000000002E-7</c:v>
                </c:pt>
                <c:pt idx="54020">
                  <c:v>7.7944040000000002E-7</c:v>
                </c:pt>
                <c:pt idx="54021">
                  <c:v>7.7903250000000002E-7</c:v>
                </c:pt>
                <c:pt idx="54022">
                  <c:v>7.7868549999999998E-7</c:v>
                </c:pt>
                <c:pt idx="54023">
                  <c:v>7.7847169999999998E-7</c:v>
                </c:pt>
                <c:pt idx="54024">
                  <c:v>7.7810039999999998E-7</c:v>
                </c:pt>
                <c:pt idx="54025">
                  <c:v>7.7771750000000004E-7</c:v>
                </c:pt>
                <c:pt idx="54026">
                  <c:v>7.7754059999999997E-7</c:v>
                </c:pt>
                <c:pt idx="54027">
                  <c:v>7.771607E-7</c:v>
                </c:pt>
                <c:pt idx="54028">
                  <c:v>7.767462E-7</c:v>
                </c:pt>
                <c:pt idx="54029">
                  <c:v>7.7659379999999996E-7</c:v>
                </c:pt>
                <c:pt idx="54030">
                  <c:v>7.7623939999999996E-7</c:v>
                </c:pt>
                <c:pt idx="54031">
                  <c:v>7.7579310000000001E-7</c:v>
                </c:pt>
                <c:pt idx="54032">
                  <c:v>7.7557370000000003E-7</c:v>
                </c:pt>
                <c:pt idx="54033">
                  <c:v>7.7522619999999997E-7</c:v>
                </c:pt>
                <c:pt idx="54034">
                  <c:v>7.7479730000000003E-7</c:v>
                </c:pt>
                <c:pt idx="54035">
                  <c:v>7.7461490000000001E-7</c:v>
                </c:pt>
                <c:pt idx="54036">
                  <c:v>7.7435020000000003E-7</c:v>
                </c:pt>
                <c:pt idx="54037">
                  <c:v>7.7393179999999996E-7</c:v>
                </c:pt>
                <c:pt idx="54038">
                  <c:v>7.7370419999999999E-7</c:v>
                </c:pt>
                <c:pt idx="54039">
                  <c:v>7.7348819999999996E-7</c:v>
                </c:pt>
                <c:pt idx="54040">
                  <c:v>7.73121E-7</c:v>
                </c:pt>
                <c:pt idx="54041">
                  <c:v>7.7278710000000004E-7</c:v>
                </c:pt>
                <c:pt idx="54042">
                  <c:v>7.7251919999999999E-7</c:v>
                </c:pt>
                <c:pt idx="54043">
                  <c:v>7.7221440000000003E-7</c:v>
                </c:pt>
                <c:pt idx="54044">
                  <c:v>7.7196409999999998E-7</c:v>
                </c:pt>
                <c:pt idx="54045">
                  <c:v>7.7182930000000005E-7</c:v>
                </c:pt>
                <c:pt idx="54046">
                  <c:v>7.7155840000000003E-7</c:v>
                </c:pt>
                <c:pt idx="54047">
                  <c:v>7.712612E-7</c:v>
                </c:pt>
                <c:pt idx="54048">
                  <c:v>7.7110850000000004E-7</c:v>
                </c:pt>
                <c:pt idx="54049">
                  <c:v>7.7074079999999997E-7</c:v>
                </c:pt>
                <c:pt idx="54050">
                  <c:v>7.7029240000000002E-7</c:v>
                </c:pt>
                <c:pt idx="54051">
                  <c:v>7.6998319999999998E-7</c:v>
                </c:pt>
                <c:pt idx="54052">
                  <c:v>7.6965649999999998E-7</c:v>
                </c:pt>
                <c:pt idx="54053">
                  <c:v>7.6922900000000004E-7</c:v>
                </c:pt>
                <c:pt idx="54054">
                  <c:v>7.6890130000000001E-7</c:v>
                </c:pt>
                <c:pt idx="54055">
                  <c:v>7.685518E-7</c:v>
                </c:pt>
                <c:pt idx="54056">
                  <c:v>7.6815529999999996E-7</c:v>
                </c:pt>
                <c:pt idx="54057">
                  <c:v>7.6782459999999996E-7</c:v>
                </c:pt>
                <c:pt idx="54058">
                  <c:v>7.6748300000000002E-7</c:v>
                </c:pt>
                <c:pt idx="54059">
                  <c:v>7.6707840000000003E-7</c:v>
                </c:pt>
                <c:pt idx="54060">
                  <c:v>7.6668139999999998E-7</c:v>
                </c:pt>
                <c:pt idx="54061">
                  <c:v>7.6632439999999997E-7</c:v>
                </c:pt>
                <c:pt idx="54062">
                  <c:v>7.6594159999999997E-7</c:v>
                </c:pt>
                <c:pt idx="54063">
                  <c:v>7.655861E-7</c:v>
                </c:pt>
                <c:pt idx="54064">
                  <c:v>7.6527359999999995E-7</c:v>
                </c:pt>
                <c:pt idx="54065">
                  <c:v>7.648942E-7</c:v>
                </c:pt>
                <c:pt idx="54066">
                  <c:v>7.6451769999999999E-7</c:v>
                </c:pt>
                <c:pt idx="54067">
                  <c:v>7.6421760000000003E-7</c:v>
                </c:pt>
                <c:pt idx="54068">
                  <c:v>7.6383799999999999E-7</c:v>
                </c:pt>
                <c:pt idx="54069">
                  <c:v>7.6339699999999999E-7</c:v>
                </c:pt>
                <c:pt idx="54070">
                  <c:v>7.6300379999999996E-7</c:v>
                </c:pt>
                <c:pt idx="54071">
                  <c:v>7.6262409999999998E-7</c:v>
                </c:pt>
                <c:pt idx="54072">
                  <c:v>7.6228469999999997E-7</c:v>
                </c:pt>
                <c:pt idx="54073">
                  <c:v>7.6195849999999999E-7</c:v>
                </c:pt>
                <c:pt idx="54074">
                  <c:v>7.6155610000000004E-7</c:v>
                </c:pt>
                <c:pt idx="54075">
                  <c:v>7.6113780000000001E-7</c:v>
                </c:pt>
                <c:pt idx="54076">
                  <c:v>7.6072839999999998E-7</c:v>
                </c:pt>
                <c:pt idx="54077">
                  <c:v>7.6031739999999996E-7</c:v>
                </c:pt>
                <c:pt idx="54078">
                  <c:v>7.5986580000000005E-7</c:v>
                </c:pt>
                <c:pt idx="54079">
                  <c:v>7.594113E-7</c:v>
                </c:pt>
                <c:pt idx="54080">
                  <c:v>7.5900709999999998E-7</c:v>
                </c:pt>
                <c:pt idx="54081">
                  <c:v>7.5858929999999997E-7</c:v>
                </c:pt>
                <c:pt idx="54082">
                  <c:v>7.5813970000000001E-7</c:v>
                </c:pt>
                <c:pt idx="54083">
                  <c:v>7.5771109999999999E-7</c:v>
                </c:pt>
                <c:pt idx="54084">
                  <c:v>7.5730269999999999E-7</c:v>
                </c:pt>
                <c:pt idx="54085">
                  <c:v>7.5687660000000004E-7</c:v>
                </c:pt>
                <c:pt idx="54086">
                  <c:v>7.5647089999999998E-7</c:v>
                </c:pt>
                <c:pt idx="54087">
                  <c:v>7.5604760000000003E-7</c:v>
                </c:pt>
                <c:pt idx="54088">
                  <c:v>7.5558209999999999E-7</c:v>
                </c:pt>
                <c:pt idx="54089">
                  <c:v>7.5516250000000001E-7</c:v>
                </c:pt>
                <c:pt idx="54090">
                  <c:v>7.5471730000000002E-7</c:v>
                </c:pt>
                <c:pt idx="54091">
                  <c:v>7.542962E-7</c:v>
                </c:pt>
                <c:pt idx="54092">
                  <c:v>7.5395360000000003E-7</c:v>
                </c:pt>
                <c:pt idx="54093">
                  <c:v>7.5353180000000002E-7</c:v>
                </c:pt>
                <c:pt idx="54094">
                  <c:v>7.5309189999999999E-7</c:v>
                </c:pt>
                <c:pt idx="54095">
                  <c:v>7.5276360000000001E-7</c:v>
                </c:pt>
                <c:pt idx="54096">
                  <c:v>7.5237199999999996E-7</c:v>
                </c:pt>
                <c:pt idx="54097">
                  <c:v>7.5193330000000004E-7</c:v>
                </c:pt>
                <c:pt idx="54098">
                  <c:v>7.5155269999999998E-7</c:v>
                </c:pt>
                <c:pt idx="54099">
                  <c:v>7.511561E-7</c:v>
                </c:pt>
                <c:pt idx="54100">
                  <c:v>7.5082360000000003E-7</c:v>
                </c:pt>
                <c:pt idx="54101">
                  <c:v>7.5051859999999998E-7</c:v>
                </c:pt>
                <c:pt idx="54102">
                  <c:v>7.5014519999999998E-7</c:v>
                </c:pt>
                <c:pt idx="54103">
                  <c:v>7.4980349999999999E-7</c:v>
                </c:pt>
                <c:pt idx="54104">
                  <c:v>7.4945439999999995E-7</c:v>
                </c:pt>
                <c:pt idx="54105">
                  <c:v>7.4908890000000003E-7</c:v>
                </c:pt>
                <c:pt idx="54106">
                  <c:v>7.4874300000000005E-7</c:v>
                </c:pt>
                <c:pt idx="54107">
                  <c:v>7.4832210000000001E-7</c:v>
                </c:pt>
                <c:pt idx="54108">
                  <c:v>7.4795390000000004E-7</c:v>
                </c:pt>
                <c:pt idx="54109">
                  <c:v>7.4763000000000003E-7</c:v>
                </c:pt>
                <c:pt idx="54110">
                  <c:v>7.4719960000000005E-7</c:v>
                </c:pt>
                <c:pt idx="54111">
                  <c:v>7.4676469999999995E-7</c:v>
                </c:pt>
                <c:pt idx="54112">
                  <c:v>7.4632939999999998E-7</c:v>
                </c:pt>
                <c:pt idx="54113">
                  <c:v>7.4586749999999998E-7</c:v>
                </c:pt>
                <c:pt idx="54114">
                  <c:v>7.4547219999999995E-7</c:v>
                </c:pt>
                <c:pt idx="54115">
                  <c:v>7.450414E-7</c:v>
                </c:pt>
                <c:pt idx="54116">
                  <c:v>7.4455960000000002E-7</c:v>
                </c:pt>
                <c:pt idx="54117">
                  <c:v>7.4412590000000004E-7</c:v>
                </c:pt>
                <c:pt idx="54118">
                  <c:v>7.4366099999999995E-7</c:v>
                </c:pt>
                <c:pt idx="54119">
                  <c:v>7.4318909999999999E-7</c:v>
                </c:pt>
                <c:pt idx="54120">
                  <c:v>7.4280489999999999E-7</c:v>
                </c:pt>
                <c:pt idx="54121">
                  <c:v>7.4238609999999995E-7</c:v>
                </c:pt>
                <c:pt idx="54122">
                  <c:v>7.4195409999999999E-7</c:v>
                </c:pt>
                <c:pt idx="54123">
                  <c:v>7.4152129999999999E-7</c:v>
                </c:pt>
                <c:pt idx="54124">
                  <c:v>7.4112179999999997E-7</c:v>
                </c:pt>
                <c:pt idx="54125">
                  <c:v>7.4073630000000003E-7</c:v>
                </c:pt>
                <c:pt idx="54126">
                  <c:v>7.402429E-7</c:v>
                </c:pt>
                <c:pt idx="54127">
                  <c:v>7.3977369999999999E-7</c:v>
                </c:pt>
                <c:pt idx="54128">
                  <c:v>7.3935630000000005E-7</c:v>
                </c:pt>
                <c:pt idx="54129">
                  <c:v>7.3890890000000002E-7</c:v>
                </c:pt>
                <c:pt idx="54130">
                  <c:v>7.3851270000000001E-7</c:v>
                </c:pt>
                <c:pt idx="54131">
                  <c:v>7.3809050000000003E-7</c:v>
                </c:pt>
                <c:pt idx="54132">
                  <c:v>7.3760779999999996E-7</c:v>
                </c:pt>
                <c:pt idx="54133">
                  <c:v>7.3717569999999995E-7</c:v>
                </c:pt>
                <c:pt idx="54134">
                  <c:v>7.3670679999999997E-7</c:v>
                </c:pt>
                <c:pt idx="54135">
                  <c:v>7.3618520000000003E-7</c:v>
                </c:pt>
                <c:pt idx="54136">
                  <c:v>7.3570059999999996E-7</c:v>
                </c:pt>
                <c:pt idx="54137">
                  <c:v>7.3520580000000004E-7</c:v>
                </c:pt>
                <c:pt idx="54138">
                  <c:v>7.3473350000000001E-7</c:v>
                </c:pt>
                <c:pt idx="54139">
                  <c:v>7.3424779999999996E-7</c:v>
                </c:pt>
                <c:pt idx="54140">
                  <c:v>7.3370600000000002E-7</c:v>
                </c:pt>
                <c:pt idx="54141">
                  <c:v>7.3322040000000002E-7</c:v>
                </c:pt>
                <c:pt idx="54142">
                  <c:v>7.3273019999999996E-7</c:v>
                </c:pt>
                <c:pt idx="54143">
                  <c:v>7.3223490000000003E-7</c:v>
                </c:pt>
                <c:pt idx="54144">
                  <c:v>7.3180709999999995E-7</c:v>
                </c:pt>
                <c:pt idx="54145">
                  <c:v>7.3128959999999996E-7</c:v>
                </c:pt>
                <c:pt idx="54146">
                  <c:v>7.3076109999999998E-7</c:v>
                </c:pt>
                <c:pt idx="54147">
                  <c:v>7.3032770000000002E-7</c:v>
                </c:pt>
                <c:pt idx="54148">
                  <c:v>7.2980670000000004E-7</c:v>
                </c:pt>
                <c:pt idx="54149">
                  <c:v>7.293527E-7</c:v>
                </c:pt>
                <c:pt idx="54150">
                  <c:v>7.2897720000000001E-7</c:v>
                </c:pt>
                <c:pt idx="54151">
                  <c:v>7.2850520000000001E-7</c:v>
                </c:pt>
                <c:pt idx="54152">
                  <c:v>7.2803739999999999E-7</c:v>
                </c:pt>
                <c:pt idx="54153">
                  <c:v>7.2764939999999998E-7</c:v>
                </c:pt>
                <c:pt idx="54154">
                  <c:v>7.2722289999999995E-7</c:v>
                </c:pt>
                <c:pt idx="54155">
                  <c:v>7.2677220000000003E-7</c:v>
                </c:pt>
                <c:pt idx="54156">
                  <c:v>7.26314E-7</c:v>
                </c:pt>
                <c:pt idx="54157">
                  <c:v>7.2584630000000003E-7</c:v>
                </c:pt>
                <c:pt idx="54158">
                  <c:v>7.2542279999999999E-7</c:v>
                </c:pt>
                <c:pt idx="54159">
                  <c:v>7.2501900000000004E-7</c:v>
                </c:pt>
                <c:pt idx="54160">
                  <c:v>7.245995E-7</c:v>
                </c:pt>
                <c:pt idx="54161">
                  <c:v>7.241531E-7</c:v>
                </c:pt>
                <c:pt idx="54162">
                  <c:v>7.2370980000000003E-7</c:v>
                </c:pt>
                <c:pt idx="54163">
                  <c:v>7.2326760000000002E-7</c:v>
                </c:pt>
                <c:pt idx="54164">
                  <c:v>7.2280279999999998E-7</c:v>
                </c:pt>
                <c:pt idx="54165">
                  <c:v>7.2229780000000002E-7</c:v>
                </c:pt>
                <c:pt idx="54166">
                  <c:v>7.2190009999999996E-7</c:v>
                </c:pt>
                <c:pt idx="54167">
                  <c:v>7.2150030000000002E-7</c:v>
                </c:pt>
                <c:pt idx="54168">
                  <c:v>7.2107959999999997E-7</c:v>
                </c:pt>
                <c:pt idx="54169">
                  <c:v>7.2071310000000002E-7</c:v>
                </c:pt>
                <c:pt idx="54170">
                  <c:v>7.2030789999999998E-7</c:v>
                </c:pt>
                <c:pt idx="54171">
                  <c:v>7.1989850000000005E-7</c:v>
                </c:pt>
                <c:pt idx="54172">
                  <c:v>7.1955510000000003E-7</c:v>
                </c:pt>
                <c:pt idx="54173">
                  <c:v>7.1917899999999998E-7</c:v>
                </c:pt>
                <c:pt idx="54174">
                  <c:v>7.187662E-7</c:v>
                </c:pt>
                <c:pt idx="54175">
                  <c:v>7.1835259999999998E-7</c:v>
                </c:pt>
                <c:pt idx="54176">
                  <c:v>7.1790849999999996E-7</c:v>
                </c:pt>
                <c:pt idx="54177">
                  <c:v>7.1742960000000002E-7</c:v>
                </c:pt>
                <c:pt idx="54178">
                  <c:v>7.1699059999999997E-7</c:v>
                </c:pt>
                <c:pt idx="54179">
                  <c:v>7.1657440000000004E-7</c:v>
                </c:pt>
                <c:pt idx="54180">
                  <c:v>7.161502E-7</c:v>
                </c:pt>
                <c:pt idx="54181">
                  <c:v>7.1571470000000005E-7</c:v>
                </c:pt>
                <c:pt idx="54182">
                  <c:v>7.1529559999999998E-7</c:v>
                </c:pt>
                <c:pt idx="54183">
                  <c:v>7.1489029999999999E-7</c:v>
                </c:pt>
                <c:pt idx="54184">
                  <c:v>7.1445139999999999E-7</c:v>
                </c:pt>
                <c:pt idx="54185">
                  <c:v>7.1404540000000001E-7</c:v>
                </c:pt>
                <c:pt idx="54186">
                  <c:v>7.1358669999999997E-7</c:v>
                </c:pt>
                <c:pt idx="54187">
                  <c:v>7.1309870000000005E-7</c:v>
                </c:pt>
                <c:pt idx="54188">
                  <c:v>7.1273040000000003E-7</c:v>
                </c:pt>
                <c:pt idx="54189">
                  <c:v>7.1231959999999999E-7</c:v>
                </c:pt>
                <c:pt idx="54190">
                  <c:v>7.118603E-7</c:v>
                </c:pt>
                <c:pt idx="54191">
                  <c:v>7.1147129999999996E-7</c:v>
                </c:pt>
                <c:pt idx="54192">
                  <c:v>7.1103870000000004E-7</c:v>
                </c:pt>
                <c:pt idx="54193">
                  <c:v>7.1054679999999995E-7</c:v>
                </c:pt>
                <c:pt idx="54194">
                  <c:v>7.1011149999999999E-7</c:v>
                </c:pt>
                <c:pt idx="54195">
                  <c:v>7.0966179999999998E-7</c:v>
                </c:pt>
                <c:pt idx="54196">
                  <c:v>7.0916959999999997E-7</c:v>
                </c:pt>
                <c:pt idx="54197">
                  <c:v>7.0873390000000003E-7</c:v>
                </c:pt>
                <c:pt idx="54198">
                  <c:v>7.0833519999999995E-7</c:v>
                </c:pt>
                <c:pt idx="54199">
                  <c:v>7.0782239999999997E-7</c:v>
                </c:pt>
                <c:pt idx="54200">
                  <c:v>7.0732079999999995E-7</c:v>
                </c:pt>
                <c:pt idx="54201">
                  <c:v>7.0693849999999996E-7</c:v>
                </c:pt>
                <c:pt idx="54202">
                  <c:v>7.0646760000000003E-7</c:v>
                </c:pt>
                <c:pt idx="54203">
                  <c:v>7.0598419999999996E-7</c:v>
                </c:pt>
                <c:pt idx="54204">
                  <c:v>7.0560629999999995E-7</c:v>
                </c:pt>
                <c:pt idx="54205">
                  <c:v>7.0513380000000004E-7</c:v>
                </c:pt>
                <c:pt idx="54206">
                  <c:v>7.0460340000000005E-7</c:v>
                </c:pt>
                <c:pt idx="54207">
                  <c:v>7.0417950000000004E-7</c:v>
                </c:pt>
                <c:pt idx="54208">
                  <c:v>7.0376649999999996E-7</c:v>
                </c:pt>
                <c:pt idx="54209">
                  <c:v>7.0329790000000001E-7</c:v>
                </c:pt>
                <c:pt idx="54210">
                  <c:v>7.0288919999999997E-7</c:v>
                </c:pt>
                <c:pt idx="54211">
                  <c:v>7.0253929999999999E-7</c:v>
                </c:pt>
                <c:pt idx="54212">
                  <c:v>7.0209510000000003E-7</c:v>
                </c:pt>
                <c:pt idx="54213">
                  <c:v>7.0171440000000003E-7</c:v>
                </c:pt>
                <c:pt idx="54214">
                  <c:v>7.0139479999999995E-7</c:v>
                </c:pt>
                <c:pt idx="54215">
                  <c:v>7.009661E-7</c:v>
                </c:pt>
                <c:pt idx="54216">
                  <c:v>7.0055009999999995E-7</c:v>
                </c:pt>
                <c:pt idx="54217">
                  <c:v>7.0021230000000003E-7</c:v>
                </c:pt>
                <c:pt idx="54218">
                  <c:v>6.9981800000000003E-7</c:v>
                </c:pt>
                <c:pt idx="54219">
                  <c:v>6.9944110000000004E-7</c:v>
                </c:pt>
                <c:pt idx="54220">
                  <c:v>6.9913100000000002E-7</c:v>
                </c:pt>
                <c:pt idx="54221">
                  <c:v>6.987606E-7</c:v>
                </c:pt>
                <c:pt idx="54222">
                  <c:v>6.9837559999999996E-7</c:v>
                </c:pt>
                <c:pt idx="54223">
                  <c:v>6.9801850000000001E-7</c:v>
                </c:pt>
                <c:pt idx="54224">
                  <c:v>6.9764140000000004E-7</c:v>
                </c:pt>
                <c:pt idx="54225">
                  <c:v>6.9722749999999999E-7</c:v>
                </c:pt>
                <c:pt idx="54226">
                  <c:v>6.9685160000000003E-7</c:v>
                </c:pt>
                <c:pt idx="54227">
                  <c:v>6.9650009999999996E-7</c:v>
                </c:pt>
                <c:pt idx="54228">
                  <c:v>6.9611890000000005E-7</c:v>
                </c:pt>
                <c:pt idx="54229">
                  <c:v>6.9574360000000004E-7</c:v>
                </c:pt>
                <c:pt idx="54230">
                  <c:v>6.9535639999999997E-7</c:v>
                </c:pt>
                <c:pt idx="54231">
                  <c:v>6.9493920000000001E-7</c:v>
                </c:pt>
                <c:pt idx="54232">
                  <c:v>6.9454999999999998E-7</c:v>
                </c:pt>
                <c:pt idx="54233">
                  <c:v>6.9415670000000001E-7</c:v>
                </c:pt>
                <c:pt idx="54234">
                  <c:v>6.937368E-7</c:v>
                </c:pt>
                <c:pt idx="54235">
                  <c:v>6.9334879999999999E-7</c:v>
                </c:pt>
                <c:pt idx="54236">
                  <c:v>6.9294150000000005E-7</c:v>
                </c:pt>
                <c:pt idx="54237">
                  <c:v>6.9248240000000004E-7</c:v>
                </c:pt>
                <c:pt idx="54238">
                  <c:v>6.9206139999999996E-7</c:v>
                </c:pt>
                <c:pt idx="54239">
                  <c:v>6.9171300000000002E-7</c:v>
                </c:pt>
                <c:pt idx="54240">
                  <c:v>6.9133370000000001E-7</c:v>
                </c:pt>
                <c:pt idx="54241">
                  <c:v>6.9092899999999998E-7</c:v>
                </c:pt>
                <c:pt idx="54242">
                  <c:v>6.9058909999999996E-7</c:v>
                </c:pt>
                <c:pt idx="54243">
                  <c:v>6.9021660000000005E-7</c:v>
                </c:pt>
                <c:pt idx="54244">
                  <c:v>6.8982270000000002E-7</c:v>
                </c:pt>
                <c:pt idx="54245">
                  <c:v>6.8949729999999997E-7</c:v>
                </c:pt>
                <c:pt idx="54246">
                  <c:v>6.8914379999999996E-7</c:v>
                </c:pt>
                <c:pt idx="54247">
                  <c:v>6.8874389999999997E-7</c:v>
                </c:pt>
                <c:pt idx="54248">
                  <c:v>6.8837770000000005E-7</c:v>
                </c:pt>
                <c:pt idx="54249">
                  <c:v>6.8803649999999997E-7</c:v>
                </c:pt>
                <c:pt idx="54250">
                  <c:v>6.8767140000000001E-7</c:v>
                </c:pt>
                <c:pt idx="54251">
                  <c:v>6.8733049999999996E-7</c:v>
                </c:pt>
                <c:pt idx="54252">
                  <c:v>6.8699030000000002E-7</c:v>
                </c:pt>
                <c:pt idx="54253">
                  <c:v>6.86626E-7</c:v>
                </c:pt>
                <c:pt idx="54254">
                  <c:v>6.8621519999999997E-7</c:v>
                </c:pt>
                <c:pt idx="54255">
                  <c:v>6.8581020000000001E-7</c:v>
                </c:pt>
                <c:pt idx="54256">
                  <c:v>6.8541699999999998E-7</c:v>
                </c:pt>
                <c:pt idx="54257">
                  <c:v>6.8499160000000003E-7</c:v>
                </c:pt>
                <c:pt idx="54258">
                  <c:v>6.8458289999999999E-7</c:v>
                </c:pt>
                <c:pt idx="54259">
                  <c:v>6.8420709999999997E-7</c:v>
                </c:pt>
                <c:pt idx="54260">
                  <c:v>6.8380339999999997E-7</c:v>
                </c:pt>
                <c:pt idx="54261">
                  <c:v>6.8339099999999996E-7</c:v>
                </c:pt>
                <c:pt idx="54262">
                  <c:v>6.8300810000000002E-7</c:v>
                </c:pt>
                <c:pt idx="54263">
                  <c:v>6.8264839999999995E-7</c:v>
                </c:pt>
                <c:pt idx="54264">
                  <c:v>6.8225850000000003E-7</c:v>
                </c:pt>
                <c:pt idx="54265">
                  <c:v>6.8189179999999999E-7</c:v>
                </c:pt>
                <c:pt idx="54266">
                  <c:v>6.8153870000000005E-7</c:v>
                </c:pt>
                <c:pt idx="54267">
                  <c:v>6.8115140000000003E-7</c:v>
                </c:pt>
                <c:pt idx="54268">
                  <c:v>6.8074090000000003E-7</c:v>
                </c:pt>
                <c:pt idx="54269">
                  <c:v>6.8034750000000001E-7</c:v>
                </c:pt>
                <c:pt idx="54270">
                  <c:v>6.8001979999999999E-7</c:v>
                </c:pt>
                <c:pt idx="54271">
                  <c:v>6.7969910000000005E-7</c:v>
                </c:pt>
                <c:pt idx="54272">
                  <c:v>6.7938419999999998E-7</c:v>
                </c:pt>
                <c:pt idx="54273">
                  <c:v>6.7907489999999999E-7</c:v>
                </c:pt>
                <c:pt idx="54274">
                  <c:v>6.7876949999999997E-7</c:v>
                </c:pt>
                <c:pt idx="54275">
                  <c:v>6.7848039999999999E-7</c:v>
                </c:pt>
                <c:pt idx="54276">
                  <c:v>6.7820359999999995E-7</c:v>
                </c:pt>
                <c:pt idx="54277">
                  <c:v>6.7792319999999999E-7</c:v>
                </c:pt>
                <c:pt idx="54278">
                  <c:v>6.7763749999999996E-7</c:v>
                </c:pt>
                <c:pt idx="54279">
                  <c:v>6.7734459999999996E-7</c:v>
                </c:pt>
                <c:pt idx="54280">
                  <c:v>6.7706769999999998E-7</c:v>
                </c:pt>
                <c:pt idx="54281">
                  <c:v>6.7680100000000005E-7</c:v>
                </c:pt>
                <c:pt idx="54282">
                  <c:v>6.7655269999999995E-7</c:v>
                </c:pt>
                <c:pt idx="54283">
                  <c:v>6.7628519999999998E-7</c:v>
                </c:pt>
                <c:pt idx="54284">
                  <c:v>6.7600959999999995E-7</c:v>
                </c:pt>
                <c:pt idx="54285">
                  <c:v>6.7574670000000005E-7</c:v>
                </c:pt>
                <c:pt idx="54286">
                  <c:v>6.7545319999999999E-7</c:v>
                </c:pt>
                <c:pt idx="54287">
                  <c:v>6.7516650000000004E-7</c:v>
                </c:pt>
                <c:pt idx="54288">
                  <c:v>6.7489630000000001E-7</c:v>
                </c:pt>
                <c:pt idx="54289">
                  <c:v>6.7457410000000003E-7</c:v>
                </c:pt>
                <c:pt idx="54290">
                  <c:v>6.7425339999999999E-7</c:v>
                </c:pt>
                <c:pt idx="54291">
                  <c:v>6.7397470000000005E-7</c:v>
                </c:pt>
                <c:pt idx="54292">
                  <c:v>6.7368150000000002E-7</c:v>
                </c:pt>
                <c:pt idx="54293">
                  <c:v>6.7334829999999995E-7</c:v>
                </c:pt>
                <c:pt idx="54294">
                  <c:v>6.7306660000000003E-7</c:v>
                </c:pt>
                <c:pt idx="54295">
                  <c:v>6.7276909999999997E-7</c:v>
                </c:pt>
                <c:pt idx="54296">
                  <c:v>6.7244840000000004E-7</c:v>
                </c:pt>
                <c:pt idx="54297">
                  <c:v>6.7217280000000001E-7</c:v>
                </c:pt>
                <c:pt idx="54298">
                  <c:v>6.7188119999999996E-7</c:v>
                </c:pt>
                <c:pt idx="54299">
                  <c:v>6.7156769999999999E-7</c:v>
                </c:pt>
                <c:pt idx="54300">
                  <c:v>6.7125980000000001E-7</c:v>
                </c:pt>
                <c:pt idx="54301">
                  <c:v>6.7094149999999999E-7</c:v>
                </c:pt>
                <c:pt idx="54302">
                  <c:v>6.7063980000000004E-7</c:v>
                </c:pt>
                <c:pt idx="54303">
                  <c:v>6.7038090000000003E-7</c:v>
                </c:pt>
                <c:pt idx="54304">
                  <c:v>6.701175E-7</c:v>
                </c:pt>
                <c:pt idx="54305">
                  <c:v>6.6981319999999995E-7</c:v>
                </c:pt>
                <c:pt idx="54306">
                  <c:v>6.6955109999999998E-7</c:v>
                </c:pt>
                <c:pt idx="54307">
                  <c:v>6.6929949999999998E-7</c:v>
                </c:pt>
                <c:pt idx="54308">
                  <c:v>6.6900790000000004E-7</c:v>
                </c:pt>
                <c:pt idx="54309">
                  <c:v>6.6875580000000003E-7</c:v>
                </c:pt>
                <c:pt idx="54310">
                  <c:v>6.6850709999999996E-7</c:v>
                </c:pt>
                <c:pt idx="54311">
                  <c:v>6.6821449999999999E-7</c:v>
                </c:pt>
                <c:pt idx="54312">
                  <c:v>6.6795120000000001E-7</c:v>
                </c:pt>
                <c:pt idx="54313">
                  <c:v>6.6771119999999995E-7</c:v>
                </c:pt>
                <c:pt idx="54314">
                  <c:v>6.6745770000000004E-7</c:v>
                </c:pt>
                <c:pt idx="54315">
                  <c:v>6.6720169999999997E-7</c:v>
                </c:pt>
                <c:pt idx="54316">
                  <c:v>6.6696430000000002E-7</c:v>
                </c:pt>
                <c:pt idx="54317">
                  <c:v>6.667068E-7</c:v>
                </c:pt>
                <c:pt idx="54318">
                  <c:v>6.6641470000000005E-7</c:v>
                </c:pt>
                <c:pt idx="54319">
                  <c:v>6.661733E-7</c:v>
                </c:pt>
                <c:pt idx="54320">
                  <c:v>6.6593000000000003E-7</c:v>
                </c:pt>
                <c:pt idx="54321">
                  <c:v>6.6563699999999999E-7</c:v>
                </c:pt>
                <c:pt idx="54322">
                  <c:v>6.6537529999999999E-7</c:v>
                </c:pt>
                <c:pt idx="54323">
                  <c:v>6.6513869999999998E-7</c:v>
                </c:pt>
                <c:pt idx="54324">
                  <c:v>6.6485209999999997E-7</c:v>
                </c:pt>
                <c:pt idx="54325">
                  <c:v>6.6456879999999996E-7</c:v>
                </c:pt>
                <c:pt idx="54326">
                  <c:v>6.6432639999999998E-7</c:v>
                </c:pt>
                <c:pt idx="54327">
                  <c:v>6.6403850000000002E-7</c:v>
                </c:pt>
                <c:pt idx="54328">
                  <c:v>6.6375509999999997E-7</c:v>
                </c:pt>
                <c:pt idx="54329">
                  <c:v>6.6355399999999999E-7</c:v>
                </c:pt>
                <c:pt idx="54330">
                  <c:v>6.6331450000000005E-7</c:v>
                </c:pt>
                <c:pt idx="54331">
                  <c:v>6.6306170000000004E-7</c:v>
                </c:pt>
                <c:pt idx="54332">
                  <c:v>6.6286340000000005E-7</c:v>
                </c:pt>
                <c:pt idx="54333">
                  <c:v>6.6260990000000004E-7</c:v>
                </c:pt>
                <c:pt idx="54334">
                  <c:v>6.6233189999999999E-7</c:v>
                </c:pt>
                <c:pt idx="54335">
                  <c:v>6.6215270000000004E-7</c:v>
                </c:pt>
                <c:pt idx="54336">
                  <c:v>6.6195390000000003E-7</c:v>
                </c:pt>
                <c:pt idx="54337">
                  <c:v>6.6170619999999999E-7</c:v>
                </c:pt>
                <c:pt idx="54338">
                  <c:v>6.6151170000000002E-7</c:v>
                </c:pt>
                <c:pt idx="54339">
                  <c:v>6.6132460000000001E-7</c:v>
                </c:pt>
                <c:pt idx="54340">
                  <c:v>6.6109169999999997E-7</c:v>
                </c:pt>
                <c:pt idx="54341">
                  <c:v>6.6088620000000002E-7</c:v>
                </c:pt>
                <c:pt idx="54342">
                  <c:v>6.6073609999999996E-7</c:v>
                </c:pt>
                <c:pt idx="54343">
                  <c:v>6.6050609999999996E-7</c:v>
                </c:pt>
                <c:pt idx="54344">
                  <c:v>6.6028569999999996E-7</c:v>
                </c:pt>
                <c:pt idx="54345">
                  <c:v>6.6015119999999995E-7</c:v>
                </c:pt>
                <c:pt idx="54346">
                  <c:v>6.5993549999999995E-7</c:v>
                </c:pt>
                <c:pt idx="54347">
                  <c:v>6.5973760000000003E-7</c:v>
                </c:pt>
                <c:pt idx="54348">
                  <c:v>6.5961020000000005E-7</c:v>
                </c:pt>
                <c:pt idx="54349">
                  <c:v>6.5941919999999997E-7</c:v>
                </c:pt>
                <c:pt idx="54350">
                  <c:v>6.5920469999999998E-7</c:v>
                </c:pt>
                <c:pt idx="54351">
                  <c:v>6.5905040000000004E-7</c:v>
                </c:pt>
                <c:pt idx="54352">
                  <c:v>6.588628E-7</c:v>
                </c:pt>
                <c:pt idx="54353">
                  <c:v>6.5864410000000002E-7</c:v>
                </c:pt>
                <c:pt idx="54354">
                  <c:v>6.5848100000000003E-7</c:v>
                </c:pt>
                <c:pt idx="54355">
                  <c:v>6.5828509999999996E-7</c:v>
                </c:pt>
                <c:pt idx="54356">
                  <c:v>6.5807870000000002E-7</c:v>
                </c:pt>
                <c:pt idx="54357">
                  <c:v>6.5791720000000001E-7</c:v>
                </c:pt>
                <c:pt idx="54358">
                  <c:v>6.5774269999999996E-7</c:v>
                </c:pt>
                <c:pt idx="54359">
                  <c:v>6.5753549999999998E-7</c:v>
                </c:pt>
                <c:pt idx="54360">
                  <c:v>6.5735869999999995E-7</c:v>
                </c:pt>
                <c:pt idx="54361">
                  <c:v>6.5719370000000005E-7</c:v>
                </c:pt>
                <c:pt idx="54362">
                  <c:v>6.5697239999999996E-7</c:v>
                </c:pt>
                <c:pt idx="54363">
                  <c:v>6.5679720000000001E-7</c:v>
                </c:pt>
                <c:pt idx="54364">
                  <c:v>6.5665719999999996E-7</c:v>
                </c:pt>
                <c:pt idx="54365">
                  <c:v>6.564599E-7</c:v>
                </c:pt>
                <c:pt idx="54366">
                  <c:v>6.5627349999999998E-7</c:v>
                </c:pt>
                <c:pt idx="54367">
                  <c:v>6.5611450000000004E-7</c:v>
                </c:pt>
                <c:pt idx="54368">
                  <c:v>6.5593280000000002E-7</c:v>
                </c:pt>
                <c:pt idx="54369">
                  <c:v>6.5576620000000003E-7</c:v>
                </c:pt>
                <c:pt idx="54370">
                  <c:v>6.5563450000000002E-7</c:v>
                </c:pt>
                <c:pt idx="54371">
                  <c:v>6.5546510000000005E-7</c:v>
                </c:pt>
                <c:pt idx="54372">
                  <c:v>6.5529420000000003E-7</c:v>
                </c:pt>
                <c:pt idx="54373">
                  <c:v>6.5516630000000003E-7</c:v>
                </c:pt>
                <c:pt idx="54374">
                  <c:v>6.5501300000000002E-7</c:v>
                </c:pt>
                <c:pt idx="54375">
                  <c:v>6.5484570000000004E-7</c:v>
                </c:pt>
                <c:pt idx="54376">
                  <c:v>6.5472139999999997E-7</c:v>
                </c:pt>
                <c:pt idx="54377">
                  <c:v>6.5456290000000004E-7</c:v>
                </c:pt>
                <c:pt idx="54378">
                  <c:v>6.5438509999999999E-7</c:v>
                </c:pt>
                <c:pt idx="54379">
                  <c:v>6.5425540000000003E-7</c:v>
                </c:pt>
                <c:pt idx="54380">
                  <c:v>6.541225E-7</c:v>
                </c:pt>
                <c:pt idx="54381">
                  <c:v>6.5396580000000004E-7</c:v>
                </c:pt>
                <c:pt idx="54382">
                  <c:v>6.5382280000000001E-7</c:v>
                </c:pt>
                <c:pt idx="54383">
                  <c:v>6.5370209999999998E-7</c:v>
                </c:pt>
                <c:pt idx="54384">
                  <c:v>6.5353040000000002E-7</c:v>
                </c:pt>
                <c:pt idx="54385">
                  <c:v>6.533724E-7</c:v>
                </c:pt>
                <c:pt idx="54386">
                  <c:v>6.5325910000000003E-7</c:v>
                </c:pt>
                <c:pt idx="54387">
                  <c:v>6.5309659999999999E-7</c:v>
                </c:pt>
                <c:pt idx="54388">
                  <c:v>6.5294329999999998E-7</c:v>
                </c:pt>
                <c:pt idx="54389">
                  <c:v>6.5281539999999998E-7</c:v>
                </c:pt>
                <c:pt idx="54390">
                  <c:v>6.52661E-7</c:v>
                </c:pt>
                <c:pt idx="54391">
                  <c:v>6.5251899999999999E-7</c:v>
                </c:pt>
                <c:pt idx="54392">
                  <c:v>6.5239999999999999E-7</c:v>
                </c:pt>
                <c:pt idx="54393">
                  <c:v>6.5226160000000003E-7</c:v>
                </c:pt>
                <c:pt idx="54394">
                  <c:v>6.5212529999999995E-7</c:v>
                </c:pt>
                <c:pt idx="54395">
                  <c:v>6.5201420000000002E-7</c:v>
                </c:pt>
                <c:pt idx="54396">
                  <c:v>6.5188339999999998E-7</c:v>
                </c:pt>
                <c:pt idx="54397">
                  <c:v>6.5175140000000005E-7</c:v>
                </c:pt>
                <c:pt idx="54398">
                  <c:v>6.5164489999999996E-7</c:v>
                </c:pt>
                <c:pt idx="54399">
                  <c:v>6.5152460000000001E-7</c:v>
                </c:pt>
                <c:pt idx="54400">
                  <c:v>6.513908E-7</c:v>
                </c:pt>
                <c:pt idx="54401">
                  <c:v>6.5126360000000001E-7</c:v>
                </c:pt>
                <c:pt idx="54402">
                  <c:v>6.5114589999999995E-7</c:v>
                </c:pt>
                <c:pt idx="54403">
                  <c:v>6.510331E-7</c:v>
                </c:pt>
                <c:pt idx="54404">
                  <c:v>6.5091930000000001E-7</c:v>
                </c:pt>
                <c:pt idx="54405">
                  <c:v>6.5081960000000003E-7</c:v>
                </c:pt>
                <c:pt idx="54406">
                  <c:v>6.507057E-7</c:v>
                </c:pt>
                <c:pt idx="54407">
                  <c:v>6.505907E-7</c:v>
                </c:pt>
                <c:pt idx="54408">
                  <c:v>6.5050060000000001E-7</c:v>
                </c:pt>
                <c:pt idx="54409">
                  <c:v>6.5039080000000003E-7</c:v>
                </c:pt>
                <c:pt idx="54410">
                  <c:v>6.5028829999999996E-7</c:v>
                </c:pt>
                <c:pt idx="54411">
                  <c:v>6.5020280000000003E-7</c:v>
                </c:pt>
                <c:pt idx="54412">
                  <c:v>6.5008839999999999E-7</c:v>
                </c:pt>
                <c:pt idx="54413">
                  <c:v>6.4999160000000005E-7</c:v>
                </c:pt>
                <c:pt idx="54414">
                  <c:v>6.4991580000000005E-7</c:v>
                </c:pt>
                <c:pt idx="54415">
                  <c:v>6.4981950000000002E-7</c:v>
                </c:pt>
                <c:pt idx="54416">
                  <c:v>6.4972850000000005E-7</c:v>
                </c:pt>
                <c:pt idx="54417">
                  <c:v>6.4965859999999996E-7</c:v>
                </c:pt>
                <c:pt idx="54418">
                  <c:v>6.4956149999999999E-7</c:v>
                </c:pt>
                <c:pt idx="54419">
                  <c:v>6.4946300000000002E-7</c:v>
                </c:pt>
                <c:pt idx="54420">
                  <c:v>6.4939409999999996E-7</c:v>
                </c:pt>
                <c:pt idx="54421">
                  <c:v>6.4931079999999997E-7</c:v>
                </c:pt>
                <c:pt idx="54422">
                  <c:v>6.4922460000000005E-7</c:v>
                </c:pt>
                <c:pt idx="54423">
                  <c:v>6.4915370000000004E-7</c:v>
                </c:pt>
                <c:pt idx="54424">
                  <c:v>6.4906820000000001E-7</c:v>
                </c:pt>
                <c:pt idx="54425">
                  <c:v>6.4898280000000002E-7</c:v>
                </c:pt>
                <c:pt idx="54426">
                  <c:v>6.4890659999999995E-7</c:v>
                </c:pt>
                <c:pt idx="54427">
                  <c:v>6.4882709999999998E-7</c:v>
                </c:pt>
                <c:pt idx="54428">
                  <c:v>6.4874790000000004E-7</c:v>
                </c:pt>
                <c:pt idx="54429">
                  <c:v>6.4867210000000005E-7</c:v>
                </c:pt>
                <c:pt idx="54430">
                  <c:v>6.4860090000000001E-7</c:v>
                </c:pt>
                <c:pt idx="54431">
                  <c:v>6.4851489999999996E-7</c:v>
                </c:pt>
                <c:pt idx="54432">
                  <c:v>6.4844210000000005E-7</c:v>
                </c:pt>
                <c:pt idx="54433">
                  <c:v>6.4837719999999999E-7</c:v>
                </c:pt>
                <c:pt idx="54434">
                  <c:v>6.4829300000000002E-7</c:v>
                </c:pt>
                <c:pt idx="54435">
                  <c:v>6.482195E-7</c:v>
                </c:pt>
                <c:pt idx="54436">
                  <c:v>6.481533E-7</c:v>
                </c:pt>
                <c:pt idx="54437">
                  <c:v>6.4806720000000001E-7</c:v>
                </c:pt>
                <c:pt idx="54438">
                  <c:v>6.4800189999999999E-7</c:v>
                </c:pt>
                <c:pt idx="54439">
                  <c:v>6.4795369999999995E-7</c:v>
                </c:pt>
                <c:pt idx="54440">
                  <c:v>6.4787380000000001E-7</c:v>
                </c:pt>
                <c:pt idx="54441">
                  <c:v>6.4781160000000001E-7</c:v>
                </c:pt>
                <c:pt idx="54442">
                  <c:v>6.4776549999999996E-7</c:v>
                </c:pt>
                <c:pt idx="54443">
                  <c:v>6.4769629999999998E-7</c:v>
                </c:pt>
                <c:pt idx="54444">
                  <c:v>6.4763820000000003E-7</c:v>
                </c:pt>
                <c:pt idx="54445">
                  <c:v>6.4759030000000002E-7</c:v>
                </c:pt>
                <c:pt idx="54446">
                  <c:v>6.4753569999999995E-7</c:v>
                </c:pt>
                <c:pt idx="54447">
                  <c:v>6.4747410000000001E-7</c:v>
                </c:pt>
                <c:pt idx="54448">
                  <c:v>6.4742169999999998E-7</c:v>
                </c:pt>
                <c:pt idx="54449">
                  <c:v>6.473809E-7</c:v>
                </c:pt>
                <c:pt idx="54450">
                  <c:v>6.4732700000000004E-7</c:v>
                </c:pt>
                <c:pt idx="54451">
                  <c:v>6.4728439999999998E-7</c:v>
                </c:pt>
                <c:pt idx="54452">
                  <c:v>6.4724530000000003E-7</c:v>
                </c:pt>
                <c:pt idx="54453">
                  <c:v>6.4718730000000001E-7</c:v>
                </c:pt>
                <c:pt idx="54454">
                  <c:v>6.4713640000000003E-7</c:v>
                </c:pt>
                <c:pt idx="54455">
                  <c:v>6.4709329999999996E-7</c:v>
                </c:pt>
                <c:pt idx="54456">
                  <c:v>6.4703920000000001E-7</c:v>
                </c:pt>
                <c:pt idx="54457">
                  <c:v>6.4699540000000005E-7</c:v>
                </c:pt>
                <c:pt idx="54458">
                  <c:v>6.4695990000000003E-7</c:v>
                </c:pt>
                <c:pt idx="54459">
                  <c:v>6.4690240000000003E-7</c:v>
                </c:pt>
                <c:pt idx="54460">
                  <c:v>6.4685380000000002E-7</c:v>
                </c:pt>
                <c:pt idx="54461">
                  <c:v>6.468134E-7</c:v>
                </c:pt>
                <c:pt idx="54462">
                  <c:v>6.4675649999999996E-7</c:v>
                </c:pt>
                <c:pt idx="54463">
                  <c:v>6.467127E-7</c:v>
                </c:pt>
                <c:pt idx="54464">
                  <c:v>6.4667769999999999E-7</c:v>
                </c:pt>
                <c:pt idx="54465">
                  <c:v>6.4662979999999998E-7</c:v>
                </c:pt>
                <c:pt idx="54466">
                  <c:v>6.4658460000000002E-7</c:v>
                </c:pt>
                <c:pt idx="54467">
                  <c:v>6.4654809999999997E-7</c:v>
                </c:pt>
                <c:pt idx="54468">
                  <c:v>6.4651009999999998E-7</c:v>
                </c:pt>
                <c:pt idx="54469">
                  <c:v>6.4646429999999996E-7</c:v>
                </c:pt>
                <c:pt idx="54470">
                  <c:v>6.4643460000000001E-7</c:v>
                </c:pt>
                <c:pt idx="54471">
                  <c:v>6.4640110000000004E-7</c:v>
                </c:pt>
                <c:pt idx="54472">
                  <c:v>6.4635099999999999E-7</c:v>
                </c:pt>
                <c:pt idx="54473">
                  <c:v>6.4632460000000004E-7</c:v>
                </c:pt>
                <c:pt idx="54474">
                  <c:v>6.4629870000000001E-7</c:v>
                </c:pt>
                <c:pt idx="54475">
                  <c:v>6.462623E-7</c:v>
                </c:pt>
                <c:pt idx="54476">
                  <c:v>6.462386E-7</c:v>
                </c:pt>
                <c:pt idx="54477">
                  <c:v>6.4622010000000002E-7</c:v>
                </c:pt>
                <c:pt idx="54478">
                  <c:v>6.4618590000000005E-7</c:v>
                </c:pt>
                <c:pt idx="54479">
                  <c:v>6.461635E-7</c:v>
                </c:pt>
                <c:pt idx="54480">
                  <c:v>6.4615000000000005E-7</c:v>
                </c:pt>
                <c:pt idx="54481">
                  <c:v>6.4612019999999995E-7</c:v>
                </c:pt>
                <c:pt idx="54482">
                  <c:v>6.461013E-7</c:v>
                </c:pt>
                <c:pt idx="54483">
                  <c:v>6.460851E-7</c:v>
                </c:pt>
                <c:pt idx="54484">
                  <c:v>6.4605580000000001E-7</c:v>
                </c:pt>
                <c:pt idx="54485">
                  <c:v>6.4603879999999997E-7</c:v>
                </c:pt>
                <c:pt idx="54486">
                  <c:v>6.4602700000000004E-7</c:v>
                </c:pt>
                <c:pt idx="54487">
                  <c:v>6.4600689999999998E-7</c:v>
                </c:pt>
                <c:pt idx="54488">
                  <c:v>6.459877E-7</c:v>
                </c:pt>
                <c:pt idx="54489">
                  <c:v>6.4598009999999996E-7</c:v>
                </c:pt>
                <c:pt idx="54490">
                  <c:v>6.4596229999999997E-7</c:v>
                </c:pt>
                <c:pt idx="54491">
                  <c:v>6.4593140000000001E-7</c:v>
                </c:pt>
                <c:pt idx="54492">
                  <c:v>6.4592680000000005E-7</c:v>
                </c:pt>
                <c:pt idx="54493">
                  <c:v>6.4591469999999999E-7</c:v>
                </c:pt>
                <c:pt idx="54494">
                  <c:v>6.4588640000000004E-7</c:v>
                </c:pt>
                <c:pt idx="54495">
                  <c:v>6.4588299999999999E-7</c:v>
                </c:pt>
                <c:pt idx="54496">
                  <c:v>6.4587680000000005E-7</c:v>
                </c:pt>
                <c:pt idx="54497">
                  <c:v>6.4584629999999995E-7</c:v>
                </c:pt>
                <c:pt idx="54498">
                  <c:v>6.4583830000000005E-7</c:v>
                </c:pt>
                <c:pt idx="54499">
                  <c:v>6.4583520000000002E-7</c:v>
                </c:pt>
                <c:pt idx="54500">
                  <c:v>6.4581390000000005E-7</c:v>
                </c:pt>
                <c:pt idx="54501">
                  <c:v>6.4580780000000005E-7</c:v>
                </c:pt>
                <c:pt idx="54502">
                  <c:v>6.4581019999999997E-7</c:v>
                </c:pt>
                <c:pt idx="54503">
                  <c:v>6.4579410000000001E-7</c:v>
                </c:pt>
                <c:pt idx="54504">
                  <c:v>6.4578629999999999E-7</c:v>
                </c:pt>
                <c:pt idx="54505">
                  <c:v>6.4578920000000002E-7</c:v>
                </c:pt>
                <c:pt idx="54506">
                  <c:v>6.4578229999999998E-7</c:v>
                </c:pt>
                <c:pt idx="54507">
                  <c:v>6.4577589999999995E-7</c:v>
                </c:pt>
                <c:pt idx="54508">
                  <c:v>6.4578039999999997E-7</c:v>
                </c:pt>
                <c:pt idx="54509">
                  <c:v>6.4578010000000005E-7</c:v>
                </c:pt>
                <c:pt idx="54510">
                  <c:v>6.4577420000000003E-7</c:v>
                </c:pt>
                <c:pt idx="54511">
                  <c:v>6.4578269999999995E-7</c:v>
                </c:pt>
                <c:pt idx="54512">
                  <c:v>6.4578889999999999E-7</c:v>
                </c:pt>
                <c:pt idx="54513">
                  <c:v>6.4578109999999997E-7</c:v>
                </c:pt>
                <c:pt idx="54514">
                  <c:v>6.4579600000000002E-7</c:v>
                </c:pt>
                <c:pt idx="54515">
                  <c:v>6.4580899999999996E-7</c:v>
                </c:pt>
                <c:pt idx="54516">
                  <c:v>6.4579849999999998E-7</c:v>
                </c:pt>
                <c:pt idx="54517">
                  <c:v>6.4581600000000004E-7</c:v>
                </c:pt>
                <c:pt idx="54518">
                  <c:v>6.4583360000000004E-7</c:v>
                </c:pt>
                <c:pt idx="54519">
                  <c:v>6.4582630000000003E-7</c:v>
                </c:pt>
                <c:pt idx="54520">
                  <c:v>6.4584080000000001E-7</c:v>
                </c:pt>
                <c:pt idx="54521">
                  <c:v>6.4585639999999995E-7</c:v>
                </c:pt>
                <c:pt idx="54522">
                  <c:v>6.4585450000000005E-7</c:v>
                </c:pt>
                <c:pt idx="54523">
                  <c:v>6.4586679999999998E-7</c:v>
                </c:pt>
                <c:pt idx="54524">
                  <c:v>6.4588870000000002E-7</c:v>
                </c:pt>
                <c:pt idx="54525">
                  <c:v>6.4589460000000003E-7</c:v>
                </c:pt>
                <c:pt idx="54526">
                  <c:v>6.4590219999999997E-7</c:v>
                </c:pt>
                <c:pt idx="54527">
                  <c:v>6.4592069999999995E-7</c:v>
                </c:pt>
                <c:pt idx="54528">
                  <c:v>6.4593210000000001E-7</c:v>
                </c:pt>
                <c:pt idx="54529">
                  <c:v>6.4593149999999995E-7</c:v>
                </c:pt>
                <c:pt idx="54530">
                  <c:v>6.4595079999999997E-7</c:v>
                </c:pt>
                <c:pt idx="54531">
                  <c:v>6.4596979999999997E-7</c:v>
                </c:pt>
                <c:pt idx="54532">
                  <c:v>6.4596889999999999E-7</c:v>
                </c:pt>
                <c:pt idx="54533">
                  <c:v>6.4598809999999997E-7</c:v>
                </c:pt>
                <c:pt idx="54534">
                  <c:v>6.460086E-7</c:v>
                </c:pt>
                <c:pt idx="54535">
                  <c:v>6.4600359999999997E-7</c:v>
                </c:pt>
                <c:pt idx="54536">
                  <c:v>6.4602040000000003E-7</c:v>
                </c:pt>
                <c:pt idx="54537">
                  <c:v>6.4604220000000002E-7</c:v>
                </c:pt>
                <c:pt idx="54538">
                  <c:v>6.4603920000000004E-7</c:v>
                </c:pt>
                <c:pt idx="54539">
                  <c:v>6.4605499999999997E-7</c:v>
                </c:pt>
                <c:pt idx="54540">
                  <c:v>6.4607869999999997E-7</c:v>
                </c:pt>
                <c:pt idx="54541">
                  <c:v>6.4608009999999996E-7</c:v>
                </c:pt>
                <c:pt idx="54542">
                  <c:v>6.4609240000000001E-7</c:v>
                </c:pt>
                <c:pt idx="54543">
                  <c:v>6.4611640000000003E-7</c:v>
                </c:pt>
                <c:pt idx="54544">
                  <c:v>6.4612480000000001E-7</c:v>
                </c:pt>
                <c:pt idx="54545">
                  <c:v>6.4613450000000005E-7</c:v>
                </c:pt>
                <c:pt idx="54546">
                  <c:v>6.4615930000000001E-7</c:v>
                </c:pt>
                <c:pt idx="54547">
                  <c:v>6.461757E-7</c:v>
                </c:pt>
                <c:pt idx="54548">
                  <c:v>6.4618660000000005E-7</c:v>
                </c:pt>
                <c:pt idx="54549">
                  <c:v>6.4621170000000004E-7</c:v>
                </c:pt>
                <c:pt idx="54550">
                  <c:v>6.4623400000000004E-7</c:v>
                </c:pt>
                <c:pt idx="54551">
                  <c:v>6.4624679999999999E-7</c:v>
                </c:pt>
                <c:pt idx="54552">
                  <c:v>6.4627340000000003E-7</c:v>
                </c:pt>
                <c:pt idx="54553">
                  <c:v>6.4630259999999997E-7</c:v>
                </c:pt>
                <c:pt idx="54554">
                  <c:v>6.4631680000000002E-7</c:v>
                </c:pt>
                <c:pt idx="54555">
                  <c:v>6.4634430000000004E-7</c:v>
                </c:pt>
                <c:pt idx="54556">
                  <c:v>6.4637959999999997E-7</c:v>
                </c:pt>
                <c:pt idx="54557">
                  <c:v>6.4639500000000004E-7</c:v>
                </c:pt>
                <c:pt idx="54558">
                  <c:v>6.4642249999999995E-7</c:v>
                </c:pt>
                <c:pt idx="54559">
                  <c:v>6.4645849999999999E-7</c:v>
                </c:pt>
                <c:pt idx="54560">
                  <c:v>6.4647649999999996E-7</c:v>
                </c:pt>
                <c:pt idx="54561">
                  <c:v>6.4650329999999998E-7</c:v>
                </c:pt>
                <c:pt idx="54562">
                  <c:v>6.4654249999999998E-7</c:v>
                </c:pt>
                <c:pt idx="54563">
                  <c:v>6.4656659999999995E-7</c:v>
                </c:pt>
                <c:pt idx="54564">
                  <c:v>6.4658980000000004E-7</c:v>
                </c:pt>
                <c:pt idx="54565">
                  <c:v>6.4662769999999998E-7</c:v>
                </c:pt>
                <c:pt idx="54566">
                  <c:v>6.4665760000000002E-7</c:v>
                </c:pt>
                <c:pt idx="54567">
                  <c:v>6.4667570000000004E-7</c:v>
                </c:pt>
                <c:pt idx="54568">
                  <c:v>6.4671499999999998E-7</c:v>
                </c:pt>
                <c:pt idx="54569">
                  <c:v>6.4674879999999998E-7</c:v>
                </c:pt>
                <c:pt idx="54570">
                  <c:v>6.4676700000000004E-7</c:v>
                </c:pt>
                <c:pt idx="54571">
                  <c:v>6.4680369999999997E-7</c:v>
                </c:pt>
                <c:pt idx="54572">
                  <c:v>6.4684000000000004E-7</c:v>
                </c:pt>
                <c:pt idx="54573">
                  <c:v>6.4686460000000002E-7</c:v>
                </c:pt>
                <c:pt idx="54574">
                  <c:v>6.4689849999999996E-7</c:v>
                </c:pt>
                <c:pt idx="54575">
                  <c:v>6.4693550000000003E-7</c:v>
                </c:pt>
                <c:pt idx="54576">
                  <c:v>6.4696239999999999E-7</c:v>
                </c:pt>
                <c:pt idx="54577">
                  <c:v>6.4699560000000004E-7</c:v>
                </c:pt>
                <c:pt idx="54578">
                  <c:v>6.4703620000000004E-7</c:v>
                </c:pt>
                <c:pt idx="54579">
                  <c:v>6.4706489999999996E-7</c:v>
                </c:pt>
                <c:pt idx="54580">
                  <c:v>6.4709539999999995E-7</c:v>
                </c:pt>
                <c:pt idx="54581">
                  <c:v>6.4713810000000005E-7</c:v>
                </c:pt>
                <c:pt idx="54582">
                  <c:v>6.4716769999999996E-7</c:v>
                </c:pt>
                <c:pt idx="54583">
                  <c:v>6.4719499999999999E-7</c:v>
                </c:pt>
                <c:pt idx="54584">
                  <c:v>6.4723769999999999E-7</c:v>
                </c:pt>
                <c:pt idx="54585">
                  <c:v>6.4727040000000002E-7</c:v>
                </c:pt>
                <c:pt idx="54586">
                  <c:v>6.4729530000000003E-7</c:v>
                </c:pt>
                <c:pt idx="54587">
                  <c:v>6.473396E-7</c:v>
                </c:pt>
                <c:pt idx="54588">
                  <c:v>6.4737840000000004E-7</c:v>
                </c:pt>
                <c:pt idx="54589">
                  <c:v>6.4740059999999999E-7</c:v>
                </c:pt>
                <c:pt idx="54590">
                  <c:v>6.4744329999999999E-7</c:v>
                </c:pt>
                <c:pt idx="54591">
                  <c:v>6.4748459999999998E-7</c:v>
                </c:pt>
                <c:pt idx="54592">
                  <c:v>6.4750930000000001E-7</c:v>
                </c:pt>
                <c:pt idx="54593">
                  <c:v>6.4754990000000001E-7</c:v>
                </c:pt>
                <c:pt idx="54594">
                  <c:v>6.4759380000000001E-7</c:v>
                </c:pt>
                <c:pt idx="54595">
                  <c:v>6.4762460000000004E-7</c:v>
                </c:pt>
                <c:pt idx="54596">
                  <c:v>6.4766470000000002E-7</c:v>
                </c:pt>
                <c:pt idx="54597">
                  <c:v>6.4771009999999996E-7</c:v>
                </c:pt>
                <c:pt idx="54598">
                  <c:v>6.4774590000000002E-7</c:v>
                </c:pt>
                <c:pt idx="54599">
                  <c:v>6.4778770000000003E-7</c:v>
                </c:pt>
                <c:pt idx="54600">
                  <c:v>6.4783420000000004E-7</c:v>
                </c:pt>
                <c:pt idx="54601">
                  <c:v>6.4787410000000004E-7</c:v>
                </c:pt>
                <c:pt idx="54602">
                  <c:v>6.479186E-7</c:v>
                </c:pt>
                <c:pt idx="54603">
                  <c:v>6.4796689999999998E-7</c:v>
                </c:pt>
                <c:pt idx="54604">
                  <c:v>6.4801540000000004E-7</c:v>
                </c:pt>
                <c:pt idx="54605">
                  <c:v>6.4805729999999999E-7</c:v>
                </c:pt>
                <c:pt idx="54606">
                  <c:v>6.4810780000000001E-7</c:v>
                </c:pt>
                <c:pt idx="54607">
                  <c:v>6.4815719999999996E-7</c:v>
                </c:pt>
                <c:pt idx="54608">
                  <c:v>6.4819230000000001E-7</c:v>
                </c:pt>
                <c:pt idx="54609">
                  <c:v>6.4824330000000005E-7</c:v>
                </c:pt>
                <c:pt idx="54610">
                  <c:v>6.4829709999999996E-7</c:v>
                </c:pt>
                <c:pt idx="54611">
                  <c:v>6.4832820000000002E-7</c:v>
                </c:pt>
                <c:pt idx="54612">
                  <c:v>6.4837850000000005E-7</c:v>
                </c:pt>
                <c:pt idx="54613">
                  <c:v>6.4843159999999997E-7</c:v>
                </c:pt>
                <c:pt idx="54614">
                  <c:v>6.484624E-7</c:v>
                </c:pt>
                <c:pt idx="54615">
                  <c:v>6.4851209999999997E-7</c:v>
                </c:pt>
                <c:pt idx="54616">
                  <c:v>6.4856130000000004E-7</c:v>
                </c:pt>
                <c:pt idx="54617">
                  <c:v>6.485962E-7</c:v>
                </c:pt>
                <c:pt idx="54618">
                  <c:v>6.4864650000000004E-7</c:v>
                </c:pt>
                <c:pt idx="54619">
                  <c:v>6.4869180000000004E-7</c:v>
                </c:pt>
                <c:pt idx="54620">
                  <c:v>6.4873170000000004E-7</c:v>
                </c:pt>
                <c:pt idx="54621">
                  <c:v>6.4878360000000005E-7</c:v>
                </c:pt>
                <c:pt idx="54622">
                  <c:v>6.488276E-7</c:v>
                </c:pt>
                <c:pt idx="54623">
                  <c:v>6.4887490000000005E-7</c:v>
                </c:pt>
                <c:pt idx="54624">
                  <c:v>6.4892779999999999E-7</c:v>
                </c:pt>
                <c:pt idx="54625">
                  <c:v>6.489736E-7</c:v>
                </c:pt>
                <c:pt idx="54626">
                  <c:v>6.4903160000000002E-7</c:v>
                </c:pt>
                <c:pt idx="54627">
                  <c:v>6.4907970000000001E-7</c:v>
                </c:pt>
                <c:pt idx="54628">
                  <c:v>6.4912979999999995E-7</c:v>
                </c:pt>
                <c:pt idx="54629">
                  <c:v>6.4919439999999998E-7</c:v>
                </c:pt>
                <c:pt idx="54630">
                  <c:v>6.4923790000000001E-7</c:v>
                </c:pt>
                <c:pt idx="54631">
                  <c:v>6.4929369999999999E-7</c:v>
                </c:pt>
                <c:pt idx="54632">
                  <c:v>6.4936029999999996E-7</c:v>
                </c:pt>
                <c:pt idx="54633">
                  <c:v>6.4939890000000001E-7</c:v>
                </c:pt>
                <c:pt idx="54634">
                  <c:v>6.4945810000000004E-7</c:v>
                </c:pt>
                <c:pt idx="54635">
                  <c:v>6.4951869999999995E-7</c:v>
                </c:pt>
                <c:pt idx="54636">
                  <c:v>6.4955520000000001E-7</c:v>
                </c:pt>
                <c:pt idx="54637">
                  <c:v>6.4961639999999998E-7</c:v>
                </c:pt>
                <c:pt idx="54638">
                  <c:v>6.4966810000000001E-7</c:v>
                </c:pt>
                <c:pt idx="54639">
                  <c:v>6.4970299999999998E-7</c:v>
                </c:pt>
                <c:pt idx="54640">
                  <c:v>6.4976620000000001E-7</c:v>
                </c:pt>
                <c:pt idx="54641">
                  <c:v>6.4980999999999997E-7</c:v>
                </c:pt>
                <c:pt idx="54642">
                  <c:v>6.498502E-7</c:v>
                </c:pt>
                <c:pt idx="54643">
                  <c:v>6.4991159999999996E-7</c:v>
                </c:pt>
                <c:pt idx="54644">
                  <c:v>6.4995260000000003E-7</c:v>
                </c:pt>
                <c:pt idx="54645">
                  <c:v>6.5000050000000004E-7</c:v>
                </c:pt>
                <c:pt idx="54646">
                  <c:v>6.500591E-7</c:v>
                </c:pt>
                <c:pt idx="54647">
                  <c:v>6.5009880000000002E-7</c:v>
                </c:pt>
                <c:pt idx="54648">
                  <c:v>6.5015750000000003E-7</c:v>
                </c:pt>
                <c:pt idx="54649">
                  <c:v>6.5020750000000003E-7</c:v>
                </c:pt>
                <c:pt idx="54650">
                  <c:v>6.502499E-7</c:v>
                </c:pt>
                <c:pt idx="54651">
                  <c:v>6.503135E-7</c:v>
                </c:pt>
                <c:pt idx="54652">
                  <c:v>6.5035700000000003E-7</c:v>
                </c:pt>
                <c:pt idx="54653">
                  <c:v>6.5040910000000003E-7</c:v>
                </c:pt>
                <c:pt idx="54654">
                  <c:v>6.5047159999999995E-7</c:v>
                </c:pt>
                <c:pt idx="54655">
                  <c:v>6.5051319999999998E-7</c:v>
                </c:pt>
                <c:pt idx="54656">
                  <c:v>6.5057710000000001E-7</c:v>
                </c:pt>
                <c:pt idx="54657">
                  <c:v>6.5063530000000001E-7</c:v>
                </c:pt>
                <c:pt idx="54658">
                  <c:v>6.5067859999999995E-7</c:v>
                </c:pt>
                <c:pt idx="54659">
                  <c:v>6.5074999999999997E-7</c:v>
                </c:pt>
                <c:pt idx="54660">
                  <c:v>6.5080699999999996E-7</c:v>
                </c:pt>
                <c:pt idx="54661">
                  <c:v>6.5085080000000002E-7</c:v>
                </c:pt>
                <c:pt idx="54662">
                  <c:v>6.5092570000000004E-7</c:v>
                </c:pt>
                <c:pt idx="54663">
                  <c:v>6.5098130000000003E-7</c:v>
                </c:pt>
                <c:pt idx="54664">
                  <c:v>6.5102879999999996E-7</c:v>
                </c:pt>
                <c:pt idx="54665">
                  <c:v>6.5110220000000004E-7</c:v>
                </c:pt>
                <c:pt idx="54666">
                  <c:v>6.5115330000000001E-7</c:v>
                </c:pt>
                <c:pt idx="54667">
                  <c:v>6.5120260000000002E-7</c:v>
                </c:pt>
                <c:pt idx="54668">
                  <c:v>6.5127029999999996E-7</c:v>
                </c:pt>
                <c:pt idx="54669">
                  <c:v>6.5131609999999997E-7</c:v>
                </c:pt>
                <c:pt idx="54670">
                  <c:v>6.5137129999999999E-7</c:v>
                </c:pt>
                <c:pt idx="54671">
                  <c:v>6.5143089999999999E-7</c:v>
                </c:pt>
                <c:pt idx="54672">
                  <c:v>6.5147949999999999E-7</c:v>
                </c:pt>
                <c:pt idx="54673">
                  <c:v>6.5153970000000005E-7</c:v>
                </c:pt>
                <c:pt idx="54674">
                  <c:v>6.5159390000000004E-7</c:v>
                </c:pt>
                <c:pt idx="54675">
                  <c:v>6.5164950000000003E-7</c:v>
                </c:pt>
                <c:pt idx="54676">
                  <c:v>6.517107E-7</c:v>
                </c:pt>
                <c:pt idx="54677">
                  <c:v>6.5176170000000003E-7</c:v>
                </c:pt>
                <c:pt idx="54678">
                  <c:v>6.5182519999999999E-7</c:v>
                </c:pt>
                <c:pt idx="54679">
                  <c:v>6.5188479999999998E-7</c:v>
                </c:pt>
                <c:pt idx="54680">
                  <c:v>6.5193440000000001E-7</c:v>
                </c:pt>
                <c:pt idx="54681">
                  <c:v>6.5200410000000001E-7</c:v>
                </c:pt>
                <c:pt idx="54682">
                  <c:v>6.5206249999999999E-7</c:v>
                </c:pt>
                <c:pt idx="54683">
                  <c:v>6.5211000000000003E-7</c:v>
                </c:pt>
                <c:pt idx="54684">
                  <c:v>6.5218659999999997E-7</c:v>
                </c:pt>
                <c:pt idx="54685">
                  <c:v>6.5224730000000003E-7</c:v>
                </c:pt>
                <c:pt idx="54686">
                  <c:v>6.5229490000000001E-7</c:v>
                </c:pt>
                <c:pt idx="54687">
                  <c:v>6.5237599999999996E-7</c:v>
                </c:pt>
                <c:pt idx="54688">
                  <c:v>6.5243489999999996E-7</c:v>
                </c:pt>
                <c:pt idx="54689">
                  <c:v>6.5248519999999999E-7</c:v>
                </c:pt>
                <c:pt idx="54690">
                  <c:v>6.5256390000000003E-7</c:v>
                </c:pt>
                <c:pt idx="54691">
                  <c:v>6.5262090000000001E-7</c:v>
                </c:pt>
                <c:pt idx="54692">
                  <c:v>6.5267319999999999E-7</c:v>
                </c:pt>
                <c:pt idx="54693">
                  <c:v>6.527448E-7</c:v>
                </c:pt>
                <c:pt idx="54694">
                  <c:v>6.5279379999999998E-7</c:v>
                </c:pt>
                <c:pt idx="54695">
                  <c:v>6.5284200000000002E-7</c:v>
                </c:pt>
                <c:pt idx="54696">
                  <c:v>6.5290359999999996E-7</c:v>
                </c:pt>
                <c:pt idx="54697">
                  <c:v>6.5295239999999995E-7</c:v>
                </c:pt>
                <c:pt idx="54698">
                  <c:v>6.5300549999999998E-7</c:v>
                </c:pt>
                <c:pt idx="54699">
                  <c:v>6.5306129999999995E-7</c:v>
                </c:pt>
                <c:pt idx="54700">
                  <c:v>6.5311459999999996E-7</c:v>
                </c:pt>
                <c:pt idx="54701">
                  <c:v>6.5317150000000001E-7</c:v>
                </c:pt>
                <c:pt idx="54702">
                  <c:v>6.5321579999999998E-7</c:v>
                </c:pt>
                <c:pt idx="54703">
                  <c:v>6.5327959999999996E-7</c:v>
                </c:pt>
                <c:pt idx="54704">
                  <c:v>6.5333650000000001E-7</c:v>
                </c:pt>
                <c:pt idx="54705">
                  <c:v>6.5337530000000004E-7</c:v>
                </c:pt>
                <c:pt idx="54706">
                  <c:v>6.5344830000000005E-7</c:v>
                </c:pt>
                <c:pt idx="54707">
                  <c:v>6.5350340000000002E-7</c:v>
                </c:pt>
                <c:pt idx="54708">
                  <c:v>6.535449E-7</c:v>
                </c:pt>
                <c:pt idx="54709">
                  <c:v>6.536207E-7</c:v>
                </c:pt>
                <c:pt idx="54710">
                  <c:v>6.5368539999999996E-7</c:v>
                </c:pt>
                <c:pt idx="54711">
                  <c:v>6.5374120000000004E-7</c:v>
                </c:pt>
                <c:pt idx="54712">
                  <c:v>6.5383159999999995E-7</c:v>
                </c:pt>
                <c:pt idx="54713">
                  <c:v>6.5389619999999998E-7</c:v>
                </c:pt>
                <c:pt idx="54714">
                  <c:v>6.5395579999999997E-7</c:v>
                </c:pt>
                <c:pt idx="54715">
                  <c:v>6.5404869999999995E-7</c:v>
                </c:pt>
                <c:pt idx="54716">
                  <c:v>6.5411760000000001E-7</c:v>
                </c:pt>
                <c:pt idx="54717">
                  <c:v>6.5418019999999998E-7</c:v>
                </c:pt>
                <c:pt idx="54718">
                  <c:v>6.5426509999999995E-7</c:v>
                </c:pt>
                <c:pt idx="54719">
                  <c:v>6.5433509999999998E-7</c:v>
                </c:pt>
                <c:pt idx="54720">
                  <c:v>6.5440050000000005E-7</c:v>
                </c:pt>
                <c:pt idx="54721">
                  <c:v>6.5447460000000002E-7</c:v>
                </c:pt>
                <c:pt idx="54722">
                  <c:v>6.5454480000000003E-7</c:v>
                </c:pt>
                <c:pt idx="54723">
                  <c:v>6.5461089999999999E-7</c:v>
                </c:pt>
                <c:pt idx="54724">
                  <c:v>6.5466380000000003E-7</c:v>
                </c:pt>
                <c:pt idx="54725">
                  <c:v>6.5473309999999996E-7</c:v>
                </c:pt>
                <c:pt idx="54726">
                  <c:v>6.5478860000000001E-7</c:v>
                </c:pt>
                <c:pt idx="54727">
                  <c:v>6.5483750000000004E-7</c:v>
                </c:pt>
                <c:pt idx="54728">
                  <c:v>6.5491350000000002E-7</c:v>
                </c:pt>
                <c:pt idx="54729">
                  <c:v>6.5496590000000005E-7</c:v>
                </c:pt>
                <c:pt idx="54730">
                  <c:v>6.5502500000000003E-7</c:v>
                </c:pt>
                <c:pt idx="54731">
                  <c:v>6.5511320000000001E-7</c:v>
                </c:pt>
                <c:pt idx="54732">
                  <c:v>6.5516619999999999E-7</c:v>
                </c:pt>
                <c:pt idx="54733">
                  <c:v>6.5521499999999998E-7</c:v>
                </c:pt>
                <c:pt idx="54734">
                  <c:v>6.5530439999999997E-7</c:v>
                </c:pt>
                <c:pt idx="54735">
                  <c:v>6.5537719999999999E-7</c:v>
                </c:pt>
                <c:pt idx="54736">
                  <c:v>6.5543530000000005E-7</c:v>
                </c:pt>
                <c:pt idx="54737">
                  <c:v>6.5552409999999998E-7</c:v>
                </c:pt>
                <c:pt idx="54738">
                  <c:v>6.5560190000000003E-7</c:v>
                </c:pt>
                <c:pt idx="54739">
                  <c:v>6.5565590000000004E-7</c:v>
                </c:pt>
                <c:pt idx="54740">
                  <c:v>6.5574180000000004E-7</c:v>
                </c:pt>
                <c:pt idx="54741">
                  <c:v>6.5582169999999998E-7</c:v>
                </c:pt>
                <c:pt idx="54742">
                  <c:v>6.5587279999999995E-7</c:v>
                </c:pt>
                <c:pt idx="54743">
                  <c:v>6.5595650000000001E-7</c:v>
                </c:pt>
                <c:pt idx="54744">
                  <c:v>6.560358E-7</c:v>
                </c:pt>
                <c:pt idx="54745">
                  <c:v>6.5608770000000002E-7</c:v>
                </c:pt>
                <c:pt idx="54746">
                  <c:v>6.5616479999999996E-7</c:v>
                </c:pt>
                <c:pt idx="54747">
                  <c:v>6.5624579999999997E-7</c:v>
                </c:pt>
                <c:pt idx="54748">
                  <c:v>6.562921E-7</c:v>
                </c:pt>
                <c:pt idx="54749">
                  <c:v>6.5635869999999998E-7</c:v>
                </c:pt>
                <c:pt idx="54750">
                  <c:v>6.564355E-7</c:v>
                </c:pt>
                <c:pt idx="54751">
                  <c:v>6.5648320000000003E-7</c:v>
                </c:pt>
                <c:pt idx="54752">
                  <c:v>6.5654619999999997E-7</c:v>
                </c:pt>
                <c:pt idx="54753">
                  <c:v>6.5662400000000002E-7</c:v>
                </c:pt>
                <c:pt idx="54754">
                  <c:v>6.5668110000000005E-7</c:v>
                </c:pt>
                <c:pt idx="54755">
                  <c:v>6.5673640000000001E-7</c:v>
                </c:pt>
                <c:pt idx="54756">
                  <c:v>6.5681349999999995E-7</c:v>
                </c:pt>
                <c:pt idx="54757">
                  <c:v>6.5688389999999995E-7</c:v>
                </c:pt>
                <c:pt idx="54758">
                  <c:v>6.5692829999999997E-7</c:v>
                </c:pt>
                <c:pt idx="54759">
                  <c:v>6.5700660000000003E-7</c:v>
                </c:pt>
                <c:pt idx="54760">
                  <c:v>6.5708669999999996E-7</c:v>
                </c:pt>
                <c:pt idx="54761">
                  <c:v>6.5712169999999997E-7</c:v>
                </c:pt>
                <c:pt idx="54762">
                  <c:v>6.5720400000000004E-7</c:v>
                </c:pt>
                <c:pt idx="54763">
                  <c:v>6.5728960000000001E-7</c:v>
                </c:pt>
                <c:pt idx="54764">
                  <c:v>6.5732060000000002E-7</c:v>
                </c:pt>
                <c:pt idx="54765">
                  <c:v>6.5740680000000005E-7</c:v>
                </c:pt>
                <c:pt idx="54766">
                  <c:v>6.575041E-7</c:v>
                </c:pt>
                <c:pt idx="54767">
                  <c:v>6.5754810000000005E-7</c:v>
                </c:pt>
                <c:pt idx="54768">
                  <c:v>6.5764509999999998E-7</c:v>
                </c:pt>
                <c:pt idx="54769">
                  <c:v>6.5774220000000005E-7</c:v>
                </c:pt>
                <c:pt idx="54770">
                  <c:v>6.5779369999999999E-7</c:v>
                </c:pt>
                <c:pt idx="54771">
                  <c:v>6.5788810000000001E-7</c:v>
                </c:pt>
                <c:pt idx="54772">
                  <c:v>6.5798460000000003E-7</c:v>
                </c:pt>
                <c:pt idx="54773">
                  <c:v>6.5804429999999996E-7</c:v>
                </c:pt>
                <c:pt idx="54774">
                  <c:v>6.5812599999999997E-7</c:v>
                </c:pt>
                <c:pt idx="54775">
                  <c:v>6.5822319999999999E-7</c:v>
                </c:pt>
                <c:pt idx="54776">
                  <c:v>6.582941E-7</c:v>
                </c:pt>
                <c:pt idx="54777">
                  <c:v>6.5835929999999998E-7</c:v>
                </c:pt>
                <c:pt idx="54778">
                  <c:v>6.5844449999999998E-7</c:v>
                </c:pt>
                <c:pt idx="54779">
                  <c:v>6.5853000000000001E-7</c:v>
                </c:pt>
                <c:pt idx="54780">
                  <c:v>6.5858660000000002E-7</c:v>
                </c:pt>
                <c:pt idx="54781">
                  <c:v>6.5867040000000003E-7</c:v>
                </c:pt>
                <c:pt idx="54782">
                  <c:v>6.5876100000000003E-7</c:v>
                </c:pt>
                <c:pt idx="54783">
                  <c:v>6.5879019999999997E-7</c:v>
                </c:pt>
                <c:pt idx="54784">
                  <c:v>6.5889649999999996E-7</c:v>
                </c:pt>
                <c:pt idx="54785">
                  <c:v>6.5902150000000002E-7</c:v>
                </c:pt>
                <c:pt idx="54786">
                  <c:v>6.590698E-7</c:v>
                </c:pt>
                <c:pt idx="54787">
                  <c:v>6.5917859999999995E-7</c:v>
                </c:pt>
                <c:pt idx="54788">
                  <c:v>6.5929929999999998E-7</c:v>
                </c:pt>
                <c:pt idx="54789">
                  <c:v>6.5934289999999996E-7</c:v>
                </c:pt>
                <c:pt idx="54790">
                  <c:v>6.5944219999999997E-7</c:v>
                </c:pt>
                <c:pt idx="54791">
                  <c:v>6.5955290000000004E-7</c:v>
                </c:pt>
                <c:pt idx="54792">
                  <c:v>6.5959759999999998E-7</c:v>
                </c:pt>
                <c:pt idx="54793">
                  <c:v>6.5968170000000001E-7</c:v>
                </c:pt>
                <c:pt idx="54794">
                  <c:v>6.5978660000000001E-7</c:v>
                </c:pt>
                <c:pt idx="54795">
                  <c:v>6.5983269999999995E-7</c:v>
                </c:pt>
                <c:pt idx="54796">
                  <c:v>6.5989250000000003E-7</c:v>
                </c:pt>
                <c:pt idx="54797">
                  <c:v>6.5999089999999995E-7</c:v>
                </c:pt>
                <c:pt idx="54798">
                  <c:v>6.6005540000000004E-7</c:v>
                </c:pt>
                <c:pt idx="54799">
                  <c:v>6.6010029999999996E-7</c:v>
                </c:pt>
                <c:pt idx="54800">
                  <c:v>6.6019670000000004E-7</c:v>
                </c:pt>
                <c:pt idx="54801">
                  <c:v>6.6027880000000002E-7</c:v>
                </c:pt>
                <c:pt idx="54802">
                  <c:v>6.6031590000000003E-7</c:v>
                </c:pt>
                <c:pt idx="54803">
                  <c:v>6.6040329999999996E-7</c:v>
                </c:pt>
                <c:pt idx="54804">
                  <c:v>6.6050620000000001E-7</c:v>
                </c:pt>
                <c:pt idx="54805">
                  <c:v>6.6053630000000004E-7</c:v>
                </c:pt>
                <c:pt idx="54806">
                  <c:v>6.6061969999999997E-7</c:v>
                </c:pt>
                <c:pt idx="54807">
                  <c:v>6.6073390000000003E-7</c:v>
                </c:pt>
                <c:pt idx="54808">
                  <c:v>6.6076210000000004E-7</c:v>
                </c:pt>
                <c:pt idx="54809">
                  <c:v>6.6084230000000001E-7</c:v>
                </c:pt>
                <c:pt idx="54810">
                  <c:v>6.6096020000000005E-7</c:v>
                </c:pt>
                <c:pt idx="54811">
                  <c:v>6.6099420000000003E-7</c:v>
                </c:pt>
                <c:pt idx="54812">
                  <c:v>6.6106460000000003E-7</c:v>
                </c:pt>
                <c:pt idx="54813">
                  <c:v>6.6118599999999995E-7</c:v>
                </c:pt>
                <c:pt idx="54814">
                  <c:v>6.6122969999999997E-7</c:v>
                </c:pt>
                <c:pt idx="54815">
                  <c:v>6.6129370000000004E-7</c:v>
                </c:pt>
                <c:pt idx="54816">
                  <c:v>6.6141509999999996E-7</c:v>
                </c:pt>
                <c:pt idx="54817">
                  <c:v>6.6147449999999997E-7</c:v>
                </c:pt>
                <c:pt idx="54818">
                  <c:v>6.6152650000000003E-7</c:v>
                </c:pt>
                <c:pt idx="54819">
                  <c:v>6.6164380000000001E-7</c:v>
                </c:pt>
                <c:pt idx="54820">
                  <c:v>6.6172299999999995E-7</c:v>
                </c:pt>
                <c:pt idx="54821">
                  <c:v>6.6176529999999997E-7</c:v>
                </c:pt>
                <c:pt idx="54822">
                  <c:v>6.6186859999999999E-7</c:v>
                </c:pt>
                <c:pt idx="54823">
                  <c:v>6.6196820000000003E-7</c:v>
                </c:pt>
                <c:pt idx="54824">
                  <c:v>6.6200629999999996E-7</c:v>
                </c:pt>
                <c:pt idx="54825">
                  <c:v>6.6209660000000003E-7</c:v>
                </c:pt>
                <c:pt idx="54826">
                  <c:v>6.6221569999999998E-7</c:v>
                </c:pt>
                <c:pt idx="54827">
                  <c:v>6.6225749999999999E-7</c:v>
                </c:pt>
                <c:pt idx="54828">
                  <c:v>6.6234219999999997E-7</c:v>
                </c:pt>
                <c:pt idx="54829">
                  <c:v>6.624791E-7</c:v>
                </c:pt>
                <c:pt idx="54830">
                  <c:v>6.6253430000000002E-7</c:v>
                </c:pt>
                <c:pt idx="54831">
                  <c:v>6.6260970000000005E-7</c:v>
                </c:pt>
                <c:pt idx="54832">
                  <c:v>6.627551E-7</c:v>
                </c:pt>
                <c:pt idx="54833">
                  <c:v>6.628241E-7</c:v>
                </c:pt>
                <c:pt idx="54834">
                  <c:v>6.6287460000000002E-7</c:v>
                </c:pt>
                <c:pt idx="54835">
                  <c:v>6.6300700000000003E-7</c:v>
                </c:pt>
                <c:pt idx="54836">
                  <c:v>6.6309209999999998E-7</c:v>
                </c:pt>
                <c:pt idx="54837">
                  <c:v>6.6316689999999995E-7</c:v>
                </c:pt>
                <c:pt idx="54838">
                  <c:v>6.633327E-7</c:v>
                </c:pt>
                <c:pt idx="54839">
                  <c:v>6.6344109999999998E-7</c:v>
                </c:pt>
                <c:pt idx="54840">
                  <c:v>6.6351870000000005E-7</c:v>
                </c:pt>
                <c:pt idx="54841">
                  <c:v>6.6366890000000005E-7</c:v>
                </c:pt>
                <c:pt idx="54842">
                  <c:v>6.6378640000000001E-7</c:v>
                </c:pt>
                <c:pt idx="54843">
                  <c:v>6.6384639999999997E-7</c:v>
                </c:pt>
                <c:pt idx="54844">
                  <c:v>6.6396329999999998E-7</c:v>
                </c:pt>
                <c:pt idx="54845">
                  <c:v>6.6408789999999997E-7</c:v>
                </c:pt>
                <c:pt idx="54846">
                  <c:v>6.6414049999999998E-7</c:v>
                </c:pt>
                <c:pt idx="54847">
                  <c:v>6.6421620000000003E-7</c:v>
                </c:pt>
                <c:pt idx="54848">
                  <c:v>6.6433899999999995E-7</c:v>
                </c:pt>
                <c:pt idx="54849">
                  <c:v>6.6439349999999997E-7</c:v>
                </c:pt>
                <c:pt idx="54850">
                  <c:v>6.6445020000000003E-7</c:v>
                </c:pt>
                <c:pt idx="54851">
                  <c:v>6.6457989999999999E-7</c:v>
                </c:pt>
                <c:pt idx="54852">
                  <c:v>6.6464400000000001E-7</c:v>
                </c:pt>
                <c:pt idx="54853">
                  <c:v>6.6468879999999999E-7</c:v>
                </c:pt>
                <c:pt idx="54854">
                  <c:v>6.6482130000000005E-7</c:v>
                </c:pt>
                <c:pt idx="54855">
                  <c:v>6.6489380000000004E-7</c:v>
                </c:pt>
                <c:pt idx="54856">
                  <c:v>6.6493049999999997E-7</c:v>
                </c:pt>
                <c:pt idx="54857">
                  <c:v>6.6506219999999999E-7</c:v>
                </c:pt>
                <c:pt idx="54858">
                  <c:v>6.6514730000000005E-7</c:v>
                </c:pt>
                <c:pt idx="54859">
                  <c:v>6.6518089999999996E-7</c:v>
                </c:pt>
                <c:pt idx="54860">
                  <c:v>6.653049E-7</c:v>
                </c:pt>
                <c:pt idx="54861">
                  <c:v>6.6540240000000004E-7</c:v>
                </c:pt>
                <c:pt idx="54862">
                  <c:v>6.6544219999999999E-7</c:v>
                </c:pt>
                <c:pt idx="54863">
                  <c:v>6.6555070000000003E-7</c:v>
                </c:pt>
                <c:pt idx="54864">
                  <c:v>6.6566089999999998E-7</c:v>
                </c:pt>
                <c:pt idx="54865">
                  <c:v>6.6571100000000002E-7</c:v>
                </c:pt>
                <c:pt idx="54866">
                  <c:v>6.6580119999999995E-7</c:v>
                </c:pt>
                <c:pt idx="54867">
                  <c:v>6.6592259999999998E-7</c:v>
                </c:pt>
                <c:pt idx="54868">
                  <c:v>6.659886E-7</c:v>
                </c:pt>
                <c:pt idx="54869">
                  <c:v>6.6605819999999995E-7</c:v>
                </c:pt>
                <c:pt idx="54870">
                  <c:v>6.6618560000000004E-7</c:v>
                </c:pt>
                <c:pt idx="54871">
                  <c:v>6.6626339999999998E-7</c:v>
                </c:pt>
                <c:pt idx="54872">
                  <c:v>6.6631610000000004E-7</c:v>
                </c:pt>
                <c:pt idx="54873">
                  <c:v>6.6644899999999996E-7</c:v>
                </c:pt>
                <c:pt idx="54874">
                  <c:v>6.6653399999999998E-7</c:v>
                </c:pt>
                <c:pt idx="54875">
                  <c:v>6.6658200000000003E-7</c:v>
                </c:pt>
                <c:pt idx="54876">
                  <c:v>6.6671180000000004E-7</c:v>
                </c:pt>
                <c:pt idx="54877">
                  <c:v>6.6681159999999995E-7</c:v>
                </c:pt>
                <c:pt idx="54878">
                  <c:v>6.6685520000000004E-7</c:v>
                </c:pt>
                <c:pt idx="54879">
                  <c:v>6.6697639999999997E-7</c:v>
                </c:pt>
                <c:pt idx="54880">
                  <c:v>6.6708549999999996E-7</c:v>
                </c:pt>
                <c:pt idx="54881">
                  <c:v>6.6712919999999998E-7</c:v>
                </c:pt>
                <c:pt idx="54882">
                  <c:v>6.6723739999999998E-7</c:v>
                </c:pt>
                <c:pt idx="54883">
                  <c:v>6.6735580000000003E-7</c:v>
                </c:pt>
                <c:pt idx="54884">
                  <c:v>6.6740810000000001E-7</c:v>
                </c:pt>
                <c:pt idx="54885">
                  <c:v>6.674989E-7</c:v>
                </c:pt>
                <c:pt idx="54886">
                  <c:v>6.6762349999999998E-7</c:v>
                </c:pt>
                <c:pt idx="54887">
                  <c:v>6.6768980000000003E-7</c:v>
                </c:pt>
                <c:pt idx="54888">
                  <c:v>6.6776589999999995E-7</c:v>
                </c:pt>
                <c:pt idx="54889">
                  <c:v>6.6789059999999999E-7</c:v>
                </c:pt>
                <c:pt idx="54890">
                  <c:v>6.6797289999999995E-7</c:v>
                </c:pt>
                <c:pt idx="54891">
                  <c:v>6.6803790000000005E-7</c:v>
                </c:pt>
                <c:pt idx="54892">
                  <c:v>6.681779E-7</c:v>
                </c:pt>
                <c:pt idx="54893">
                  <c:v>6.6829560000000005E-7</c:v>
                </c:pt>
                <c:pt idx="54894">
                  <c:v>6.6838360000000004E-7</c:v>
                </c:pt>
                <c:pt idx="54895">
                  <c:v>6.6852560000000004E-7</c:v>
                </c:pt>
                <c:pt idx="54896">
                  <c:v>6.6865090000000003E-7</c:v>
                </c:pt>
                <c:pt idx="54897">
                  <c:v>6.687386E-7</c:v>
                </c:pt>
                <c:pt idx="54898">
                  <c:v>6.6887539999999998E-7</c:v>
                </c:pt>
                <c:pt idx="54899">
                  <c:v>6.6900379999999999E-7</c:v>
                </c:pt>
                <c:pt idx="54900">
                  <c:v>6.6908759999999999E-7</c:v>
                </c:pt>
                <c:pt idx="54901">
                  <c:v>6.6920649999999995E-7</c:v>
                </c:pt>
                <c:pt idx="54902">
                  <c:v>6.6934090000000002E-7</c:v>
                </c:pt>
                <c:pt idx="54903">
                  <c:v>6.6942289999999995E-7</c:v>
                </c:pt>
                <c:pt idx="54904">
                  <c:v>6.6950999999999996E-7</c:v>
                </c:pt>
                <c:pt idx="54905">
                  <c:v>6.6963609999999999E-7</c:v>
                </c:pt>
                <c:pt idx="54906">
                  <c:v>6.6970780000000005E-7</c:v>
                </c:pt>
                <c:pt idx="54907">
                  <c:v>6.6978559999999999E-7</c:v>
                </c:pt>
                <c:pt idx="54908">
                  <c:v>6.6991749999999999E-7</c:v>
                </c:pt>
                <c:pt idx="54909">
                  <c:v>6.6999930000000005E-7</c:v>
                </c:pt>
                <c:pt idx="54910">
                  <c:v>6.7007349999999996E-7</c:v>
                </c:pt>
                <c:pt idx="54911">
                  <c:v>6.7019859999999996E-7</c:v>
                </c:pt>
                <c:pt idx="54912">
                  <c:v>6.7029319999999996E-7</c:v>
                </c:pt>
                <c:pt idx="54913">
                  <c:v>6.703834E-7</c:v>
                </c:pt>
                <c:pt idx="54914">
                  <c:v>6.7051210000000003E-7</c:v>
                </c:pt>
                <c:pt idx="54915">
                  <c:v>6.7061210000000004E-7</c:v>
                </c:pt>
                <c:pt idx="54916">
                  <c:v>6.7069610000000003E-7</c:v>
                </c:pt>
                <c:pt idx="54917">
                  <c:v>6.7080220000000004E-7</c:v>
                </c:pt>
                <c:pt idx="54918">
                  <c:v>6.7090730000000002E-7</c:v>
                </c:pt>
                <c:pt idx="54919">
                  <c:v>6.7099630000000004E-7</c:v>
                </c:pt>
                <c:pt idx="54920">
                  <c:v>6.7109639999999998E-7</c:v>
                </c:pt>
                <c:pt idx="54921">
                  <c:v>6.7120929999999999E-7</c:v>
                </c:pt>
                <c:pt idx="54922">
                  <c:v>6.7129900000000001E-7</c:v>
                </c:pt>
                <c:pt idx="54923">
                  <c:v>6.7139229999999996E-7</c:v>
                </c:pt>
                <c:pt idx="54924">
                  <c:v>6.7153490000000002E-7</c:v>
                </c:pt>
                <c:pt idx="54925">
                  <c:v>6.7164159999999998E-7</c:v>
                </c:pt>
                <c:pt idx="54926">
                  <c:v>6.7172810000000004E-7</c:v>
                </c:pt>
                <c:pt idx="54927">
                  <c:v>6.7186050000000005E-7</c:v>
                </c:pt>
                <c:pt idx="54928">
                  <c:v>6.7194800000000003E-7</c:v>
                </c:pt>
                <c:pt idx="54929">
                  <c:v>6.7203040000000004E-7</c:v>
                </c:pt>
                <c:pt idx="54930">
                  <c:v>6.7218259999999998E-7</c:v>
                </c:pt>
                <c:pt idx="54931">
                  <c:v>6.7228979999999996E-7</c:v>
                </c:pt>
                <c:pt idx="54932">
                  <c:v>6.7237499999999996E-7</c:v>
                </c:pt>
                <c:pt idx="54933">
                  <c:v>6.7250219999999995E-7</c:v>
                </c:pt>
                <c:pt idx="54934">
                  <c:v>6.7259840000000005E-7</c:v>
                </c:pt>
                <c:pt idx="54935">
                  <c:v>6.7269010000000002E-7</c:v>
                </c:pt>
                <c:pt idx="54936">
                  <c:v>6.7280569999999997E-7</c:v>
                </c:pt>
                <c:pt idx="54937">
                  <c:v>6.7290399999999995E-7</c:v>
                </c:pt>
                <c:pt idx="54938">
                  <c:v>6.7300650000000003E-7</c:v>
                </c:pt>
                <c:pt idx="54939">
                  <c:v>6.7310729999999997E-7</c:v>
                </c:pt>
                <c:pt idx="54940">
                  <c:v>6.7322830000000003E-7</c:v>
                </c:pt>
                <c:pt idx="54941">
                  <c:v>6.7335480000000003E-7</c:v>
                </c:pt>
                <c:pt idx="54942">
                  <c:v>6.7345279999999998E-7</c:v>
                </c:pt>
                <c:pt idx="54943">
                  <c:v>6.7358259999999998E-7</c:v>
                </c:pt>
                <c:pt idx="54944">
                  <c:v>6.737054E-7</c:v>
                </c:pt>
                <c:pt idx="54945">
                  <c:v>6.7381300000000005E-7</c:v>
                </c:pt>
                <c:pt idx="54946">
                  <c:v>6.739516E-7</c:v>
                </c:pt>
                <c:pt idx="54947">
                  <c:v>6.7406200000000004E-7</c:v>
                </c:pt>
                <c:pt idx="54948">
                  <c:v>6.7416950000000005E-7</c:v>
                </c:pt>
                <c:pt idx="54949">
                  <c:v>6.7431559999999999E-7</c:v>
                </c:pt>
                <c:pt idx="54950">
                  <c:v>6.7441649999999998E-7</c:v>
                </c:pt>
                <c:pt idx="54951">
                  <c:v>6.7452620000000003E-7</c:v>
                </c:pt>
                <c:pt idx="54952">
                  <c:v>6.7467109999999996E-7</c:v>
                </c:pt>
                <c:pt idx="54953">
                  <c:v>6.7475500000000001E-7</c:v>
                </c:pt>
                <c:pt idx="54954">
                  <c:v>6.7485310000000001E-7</c:v>
                </c:pt>
                <c:pt idx="54955">
                  <c:v>6.7497680000000001E-7</c:v>
                </c:pt>
                <c:pt idx="54956">
                  <c:v>6.7506410000000001E-7</c:v>
                </c:pt>
                <c:pt idx="54957">
                  <c:v>6.7516910000000005E-7</c:v>
                </c:pt>
                <c:pt idx="54958">
                  <c:v>6.7529379999999997E-7</c:v>
                </c:pt>
                <c:pt idx="54959">
                  <c:v>6.7538999999999996E-7</c:v>
                </c:pt>
                <c:pt idx="54960">
                  <c:v>6.7550050000000005E-7</c:v>
                </c:pt>
                <c:pt idx="54961">
                  <c:v>6.7560040000000001E-7</c:v>
                </c:pt>
                <c:pt idx="54962">
                  <c:v>6.7570580000000002E-7</c:v>
                </c:pt>
                <c:pt idx="54963">
                  <c:v>6.7581529999999997E-7</c:v>
                </c:pt>
                <c:pt idx="54964">
                  <c:v>6.7590720000000003E-7</c:v>
                </c:pt>
                <c:pt idx="54965">
                  <c:v>6.7602430000000002E-7</c:v>
                </c:pt>
                <c:pt idx="54966">
                  <c:v>6.7612880000000005E-7</c:v>
                </c:pt>
                <c:pt idx="54967">
                  <c:v>6.7622339999999995E-7</c:v>
                </c:pt>
                <c:pt idx="54968">
                  <c:v>6.7634910000000001E-7</c:v>
                </c:pt>
                <c:pt idx="54969">
                  <c:v>6.7644470000000004E-7</c:v>
                </c:pt>
                <c:pt idx="54970">
                  <c:v>6.7654580000000002E-7</c:v>
                </c:pt>
                <c:pt idx="54971">
                  <c:v>6.7667870000000004E-7</c:v>
                </c:pt>
                <c:pt idx="54972">
                  <c:v>6.7676659999999999E-7</c:v>
                </c:pt>
                <c:pt idx="54973">
                  <c:v>6.7688360000000005E-7</c:v>
                </c:pt>
                <c:pt idx="54974">
                  <c:v>6.7703120000000003E-7</c:v>
                </c:pt>
                <c:pt idx="54975">
                  <c:v>6.7713310000000005E-7</c:v>
                </c:pt>
                <c:pt idx="54976">
                  <c:v>6.7725569999999998E-7</c:v>
                </c:pt>
                <c:pt idx="54977">
                  <c:v>6.7739610000000001E-7</c:v>
                </c:pt>
                <c:pt idx="54978">
                  <c:v>6.7750699999999995E-7</c:v>
                </c:pt>
                <c:pt idx="54979">
                  <c:v>6.776322E-7</c:v>
                </c:pt>
                <c:pt idx="54980">
                  <c:v>6.7775839999999997E-7</c:v>
                </c:pt>
                <c:pt idx="54981">
                  <c:v>6.7788180000000005E-7</c:v>
                </c:pt>
                <c:pt idx="54982">
                  <c:v>6.7799790000000002E-7</c:v>
                </c:pt>
                <c:pt idx="54983">
                  <c:v>6.7812750000000004E-7</c:v>
                </c:pt>
                <c:pt idx="54984">
                  <c:v>6.7826349999999998E-7</c:v>
                </c:pt>
                <c:pt idx="54985">
                  <c:v>6.7837799999999996E-7</c:v>
                </c:pt>
                <c:pt idx="54986">
                  <c:v>6.7850110000000001E-7</c:v>
                </c:pt>
                <c:pt idx="54987">
                  <c:v>6.7863120000000005E-7</c:v>
                </c:pt>
                <c:pt idx="54988">
                  <c:v>6.787353E-7</c:v>
                </c:pt>
                <c:pt idx="54989">
                  <c:v>6.7884470000000001E-7</c:v>
                </c:pt>
                <c:pt idx="54990">
                  <c:v>6.7897909999999997E-7</c:v>
                </c:pt>
                <c:pt idx="54991">
                  <c:v>6.7908230000000005E-7</c:v>
                </c:pt>
                <c:pt idx="54992">
                  <c:v>6.7919199999999998E-7</c:v>
                </c:pt>
                <c:pt idx="54993">
                  <c:v>6.7933030000000001E-7</c:v>
                </c:pt>
                <c:pt idx="54994">
                  <c:v>6.7943620000000003E-7</c:v>
                </c:pt>
                <c:pt idx="54995">
                  <c:v>6.795455E-7</c:v>
                </c:pt>
                <c:pt idx="54996">
                  <c:v>6.7968690000000005E-7</c:v>
                </c:pt>
                <c:pt idx="54997">
                  <c:v>6.7979329999999998E-7</c:v>
                </c:pt>
                <c:pt idx="54998">
                  <c:v>6.7990510000000002E-7</c:v>
                </c:pt>
                <c:pt idx="54999">
                  <c:v>6.8003840000000001E-7</c:v>
                </c:pt>
                <c:pt idx="55000">
                  <c:v>6.8015419999999995E-7</c:v>
                </c:pt>
                <c:pt idx="55001">
                  <c:v>6.8026540000000003E-7</c:v>
                </c:pt>
                <c:pt idx="55002">
                  <c:v>6.8038989999999997E-7</c:v>
                </c:pt>
                <c:pt idx="55003">
                  <c:v>6.8051519999999996E-7</c:v>
                </c:pt>
                <c:pt idx="55004">
                  <c:v>6.8063880000000003E-7</c:v>
                </c:pt>
                <c:pt idx="55005">
                  <c:v>6.8077160000000001E-7</c:v>
                </c:pt>
                <c:pt idx="55006">
                  <c:v>6.8091839999999995E-7</c:v>
                </c:pt>
                <c:pt idx="55007">
                  <c:v>6.8104309999999998E-7</c:v>
                </c:pt>
                <c:pt idx="55008">
                  <c:v>6.8117250000000002E-7</c:v>
                </c:pt>
                <c:pt idx="55009">
                  <c:v>6.8132209999999996E-7</c:v>
                </c:pt>
                <c:pt idx="55010">
                  <c:v>6.8145259999999996E-7</c:v>
                </c:pt>
                <c:pt idx="55011">
                  <c:v>6.8157640000000001E-7</c:v>
                </c:pt>
                <c:pt idx="55012">
                  <c:v>6.81728E-7</c:v>
                </c:pt>
                <c:pt idx="55013">
                  <c:v>6.8185979999999996E-7</c:v>
                </c:pt>
                <c:pt idx="55014">
                  <c:v>6.8198119999999998E-7</c:v>
                </c:pt>
                <c:pt idx="55015">
                  <c:v>6.8213799999999999E-7</c:v>
                </c:pt>
                <c:pt idx="55016">
                  <c:v>6.8226670000000003E-7</c:v>
                </c:pt>
                <c:pt idx="55017">
                  <c:v>6.8237510000000001E-7</c:v>
                </c:pt>
                <c:pt idx="55018">
                  <c:v>6.8251629999999997E-7</c:v>
                </c:pt>
                <c:pt idx="55019">
                  <c:v>6.8262729999999997E-7</c:v>
                </c:pt>
                <c:pt idx="55020">
                  <c:v>6.8273929999999999E-7</c:v>
                </c:pt>
                <c:pt idx="55021">
                  <c:v>6.8287650000000005E-7</c:v>
                </c:pt>
                <c:pt idx="55022">
                  <c:v>6.8299380000000002E-7</c:v>
                </c:pt>
                <c:pt idx="55023">
                  <c:v>6.8310740000000003E-7</c:v>
                </c:pt>
                <c:pt idx="55024">
                  <c:v>6.8323300000000004E-7</c:v>
                </c:pt>
                <c:pt idx="55025">
                  <c:v>6.8336040000000002E-7</c:v>
                </c:pt>
                <c:pt idx="55026">
                  <c:v>6.8347750000000001E-7</c:v>
                </c:pt>
                <c:pt idx="55027">
                  <c:v>6.8358850000000001E-7</c:v>
                </c:pt>
                <c:pt idx="55028">
                  <c:v>6.8372269999999998E-7</c:v>
                </c:pt>
                <c:pt idx="55029">
                  <c:v>6.8386419999999997E-7</c:v>
                </c:pt>
                <c:pt idx="55030">
                  <c:v>6.8399320000000004E-7</c:v>
                </c:pt>
                <c:pt idx="55031">
                  <c:v>6.8414970000000002E-7</c:v>
                </c:pt>
                <c:pt idx="55032">
                  <c:v>6.8429599999999995E-7</c:v>
                </c:pt>
                <c:pt idx="55033">
                  <c:v>6.8442290000000002E-7</c:v>
                </c:pt>
                <c:pt idx="55034">
                  <c:v>6.8458099999999998E-7</c:v>
                </c:pt>
                <c:pt idx="55035">
                  <c:v>6.8471919999999996E-7</c:v>
                </c:pt>
                <c:pt idx="55036">
                  <c:v>6.8485109999999996E-7</c:v>
                </c:pt>
                <c:pt idx="55037">
                  <c:v>6.8500529999999996E-7</c:v>
                </c:pt>
                <c:pt idx="55038">
                  <c:v>6.8513579999999996E-7</c:v>
                </c:pt>
                <c:pt idx="55039">
                  <c:v>6.8527040000000002E-7</c:v>
                </c:pt>
                <c:pt idx="55040">
                  <c:v>6.8541550000000004E-7</c:v>
                </c:pt>
                <c:pt idx="55041">
                  <c:v>6.855506E-7</c:v>
                </c:pt>
                <c:pt idx="55042">
                  <c:v>6.856811E-7</c:v>
                </c:pt>
                <c:pt idx="55043">
                  <c:v>6.8582010000000003E-7</c:v>
                </c:pt>
                <c:pt idx="55044">
                  <c:v>6.8594509999999998E-7</c:v>
                </c:pt>
                <c:pt idx="55045">
                  <c:v>6.8606910000000002E-7</c:v>
                </c:pt>
                <c:pt idx="55046">
                  <c:v>6.8619280000000002E-7</c:v>
                </c:pt>
                <c:pt idx="55047">
                  <c:v>6.8633110000000005E-7</c:v>
                </c:pt>
                <c:pt idx="55048">
                  <c:v>6.864575E-7</c:v>
                </c:pt>
                <c:pt idx="55049">
                  <c:v>6.8657680000000004E-7</c:v>
                </c:pt>
                <c:pt idx="55050">
                  <c:v>6.8671959999999998E-7</c:v>
                </c:pt>
                <c:pt idx="55051">
                  <c:v>6.8684530000000004E-7</c:v>
                </c:pt>
                <c:pt idx="55052">
                  <c:v>6.8696769999999998E-7</c:v>
                </c:pt>
                <c:pt idx="55053">
                  <c:v>6.8710679999999995E-7</c:v>
                </c:pt>
                <c:pt idx="55054">
                  <c:v>6.872346E-7</c:v>
                </c:pt>
                <c:pt idx="55055">
                  <c:v>6.8736420000000002E-7</c:v>
                </c:pt>
                <c:pt idx="55056">
                  <c:v>6.8749560000000001E-7</c:v>
                </c:pt>
                <c:pt idx="55057">
                  <c:v>6.8762610000000001E-7</c:v>
                </c:pt>
                <c:pt idx="55058">
                  <c:v>6.8776200000000001E-7</c:v>
                </c:pt>
                <c:pt idx="55059">
                  <c:v>6.8789440000000003E-7</c:v>
                </c:pt>
                <c:pt idx="55060">
                  <c:v>6.8802750000000004E-7</c:v>
                </c:pt>
                <c:pt idx="55061">
                  <c:v>6.8816939999999999E-7</c:v>
                </c:pt>
                <c:pt idx="55062">
                  <c:v>6.8829690000000002E-7</c:v>
                </c:pt>
                <c:pt idx="55063">
                  <c:v>6.8843969999999996E-7</c:v>
                </c:pt>
                <c:pt idx="55064">
                  <c:v>6.8857659999999999E-7</c:v>
                </c:pt>
                <c:pt idx="55065">
                  <c:v>6.8870819999999996E-7</c:v>
                </c:pt>
                <c:pt idx="55066">
                  <c:v>6.888571E-7</c:v>
                </c:pt>
                <c:pt idx="55067">
                  <c:v>6.8898980000000005E-7</c:v>
                </c:pt>
                <c:pt idx="55068">
                  <c:v>6.8912490000000001E-7</c:v>
                </c:pt>
                <c:pt idx="55069">
                  <c:v>6.8926950000000002E-7</c:v>
                </c:pt>
                <c:pt idx="55070">
                  <c:v>6.89403E-7</c:v>
                </c:pt>
                <c:pt idx="55071">
                  <c:v>6.8954040000000004E-7</c:v>
                </c:pt>
                <c:pt idx="55072">
                  <c:v>6.8967300000000004E-7</c:v>
                </c:pt>
                <c:pt idx="55073">
                  <c:v>6.8980519999999996E-7</c:v>
                </c:pt>
                <c:pt idx="55074">
                  <c:v>6.8994819999999999E-7</c:v>
                </c:pt>
                <c:pt idx="55075">
                  <c:v>6.9007130000000004E-7</c:v>
                </c:pt>
                <c:pt idx="55076">
                  <c:v>6.9020340000000002E-7</c:v>
                </c:pt>
                <c:pt idx="55077">
                  <c:v>6.9034470000000003E-7</c:v>
                </c:pt>
                <c:pt idx="55078">
                  <c:v>6.9046359999999999E-7</c:v>
                </c:pt>
                <c:pt idx="55079">
                  <c:v>6.9059910000000002E-7</c:v>
                </c:pt>
                <c:pt idx="55080">
                  <c:v>6.9073670000000005E-7</c:v>
                </c:pt>
                <c:pt idx="55081">
                  <c:v>6.9085780000000005E-7</c:v>
                </c:pt>
                <c:pt idx="55082">
                  <c:v>6.9100300000000001E-7</c:v>
                </c:pt>
                <c:pt idx="55083">
                  <c:v>6.911337E-7</c:v>
                </c:pt>
                <c:pt idx="55084">
                  <c:v>6.9125460000000001E-7</c:v>
                </c:pt>
                <c:pt idx="55085">
                  <c:v>6.9140119999999997E-7</c:v>
                </c:pt>
                <c:pt idx="55086">
                  <c:v>6.9152480000000004E-7</c:v>
                </c:pt>
                <c:pt idx="55087">
                  <c:v>6.9164929999999998E-7</c:v>
                </c:pt>
                <c:pt idx="55088">
                  <c:v>6.9179059999999998E-7</c:v>
                </c:pt>
                <c:pt idx="55089">
                  <c:v>6.9191180000000002E-7</c:v>
                </c:pt>
                <c:pt idx="55090">
                  <c:v>6.9204860000000001E-7</c:v>
                </c:pt>
                <c:pt idx="55091">
                  <c:v>6.9220149999999995E-7</c:v>
                </c:pt>
                <c:pt idx="55092">
                  <c:v>6.9236369999999996E-7</c:v>
                </c:pt>
                <c:pt idx="55093">
                  <c:v>6.9254390000000004E-7</c:v>
                </c:pt>
                <c:pt idx="55094">
                  <c:v>6.9269450000000001E-7</c:v>
                </c:pt>
                <c:pt idx="55095">
                  <c:v>6.9286750000000002E-7</c:v>
                </c:pt>
                <c:pt idx="55096">
                  <c:v>6.9304219999999995E-7</c:v>
                </c:pt>
                <c:pt idx="55097">
                  <c:v>6.9318869999999997E-7</c:v>
                </c:pt>
                <c:pt idx="55098">
                  <c:v>6.9336359999999999E-7</c:v>
                </c:pt>
                <c:pt idx="55099">
                  <c:v>6.9352689999999997E-7</c:v>
                </c:pt>
                <c:pt idx="55100">
                  <c:v>6.9367160000000002E-7</c:v>
                </c:pt>
                <c:pt idx="55101">
                  <c:v>6.9384670000000003E-7</c:v>
                </c:pt>
                <c:pt idx="55102">
                  <c:v>6.939952E-7</c:v>
                </c:pt>
                <c:pt idx="55103">
                  <c:v>6.94125E-7</c:v>
                </c:pt>
                <c:pt idx="55104">
                  <c:v>6.9428289999999998E-7</c:v>
                </c:pt>
                <c:pt idx="55105">
                  <c:v>6.9441479999999998E-7</c:v>
                </c:pt>
                <c:pt idx="55106">
                  <c:v>6.9454649999999999E-7</c:v>
                </c:pt>
                <c:pt idx="55107">
                  <c:v>6.9470480000000004E-7</c:v>
                </c:pt>
                <c:pt idx="55108">
                  <c:v>6.9484000000000005E-7</c:v>
                </c:pt>
                <c:pt idx="55109">
                  <c:v>6.9497540000000004E-7</c:v>
                </c:pt>
                <c:pt idx="55110">
                  <c:v>6.9513159999999999E-7</c:v>
                </c:pt>
                <c:pt idx="55111">
                  <c:v>6.9527440000000003E-7</c:v>
                </c:pt>
                <c:pt idx="55112">
                  <c:v>6.9542040000000004E-7</c:v>
                </c:pt>
                <c:pt idx="55113">
                  <c:v>6.9556350000000001E-7</c:v>
                </c:pt>
                <c:pt idx="55114">
                  <c:v>6.9571800000000004E-7</c:v>
                </c:pt>
                <c:pt idx="55115">
                  <c:v>6.9587109999999996E-7</c:v>
                </c:pt>
                <c:pt idx="55116">
                  <c:v>6.9600760000000003E-7</c:v>
                </c:pt>
                <c:pt idx="55117">
                  <c:v>6.9617269999999997E-7</c:v>
                </c:pt>
                <c:pt idx="55118">
                  <c:v>6.963218E-7</c:v>
                </c:pt>
                <c:pt idx="55119">
                  <c:v>6.9645549999999996E-7</c:v>
                </c:pt>
                <c:pt idx="55120">
                  <c:v>6.9663210000000001E-7</c:v>
                </c:pt>
                <c:pt idx="55121">
                  <c:v>6.9677279999999995E-7</c:v>
                </c:pt>
                <c:pt idx="55122">
                  <c:v>6.9690429999999998E-7</c:v>
                </c:pt>
                <c:pt idx="55123">
                  <c:v>6.9708320000000001E-7</c:v>
                </c:pt>
                <c:pt idx="55124">
                  <c:v>6.9722060000000005E-7</c:v>
                </c:pt>
                <c:pt idx="55125">
                  <c:v>6.973437E-7</c:v>
                </c:pt>
                <c:pt idx="55126">
                  <c:v>6.9751840000000003E-7</c:v>
                </c:pt>
                <c:pt idx="55127">
                  <c:v>6.9766160000000005E-7</c:v>
                </c:pt>
                <c:pt idx="55128">
                  <c:v>6.9777610000000003E-7</c:v>
                </c:pt>
                <c:pt idx="55129">
                  <c:v>6.979436E-7</c:v>
                </c:pt>
                <c:pt idx="55130">
                  <c:v>6.9808870000000002E-7</c:v>
                </c:pt>
                <c:pt idx="55131">
                  <c:v>6.9819979999999995E-7</c:v>
                </c:pt>
                <c:pt idx="55132">
                  <c:v>6.9835659999999996E-7</c:v>
                </c:pt>
                <c:pt idx="55133">
                  <c:v>6.9850099999999999E-7</c:v>
                </c:pt>
                <c:pt idx="55134">
                  <c:v>6.9861490000000002E-7</c:v>
                </c:pt>
                <c:pt idx="55135">
                  <c:v>6.987592E-7</c:v>
                </c:pt>
                <c:pt idx="55136">
                  <c:v>6.9890290000000003E-7</c:v>
                </c:pt>
                <c:pt idx="55137">
                  <c:v>6.9902389999999998E-7</c:v>
                </c:pt>
                <c:pt idx="55138">
                  <c:v>6.9915199999999996E-7</c:v>
                </c:pt>
                <c:pt idx="55139">
                  <c:v>6.9930929999999998E-7</c:v>
                </c:pt>
                <c:pt idx="55140">
                  <c:v>6.994342E-7</c:v>
                </c:pt>
                <c:pt idx="55141">
                  <c:v>6.9954410000000003E-7</c:v>
                </c:pt>
                <c:pt idx="55142">
                  <c:v>6.9971660000000002E-7</c:v>
                </c:pt>
                <c:pt idx="55143">
                  <c:v>6.9983919999999996E-7</c:v>
                </c:pt>
                <c:pt idx="55144">
                  <c:v>6.9993499999999997E-7</c:v>
                </c:pt>
                <c:pt idx="55145">
                  <c:v>7.0011879999999999E-7</c:v>
                </c:pt>
                <c:pt idx="55146">
                  <c:v>7.0027520000000003E-7</c:v>
                </c:pt>
                <c:pt idx="55147">
                  <c:v>7.003885E-7</c:v>
                </c:pt>
                <c:pt idx="55148">
                  <c:v>7.0059510000000003E-7</c:v>
                </c:pt>
                <c:pt idx="55149">
                  <c:v>7.0076839999999996E-7</c:v>
                </c:pt>
                <c:pt idx="55150">
                  <c:v>7.0089019999999996E-7</c:v>
                </c:pt>
                <c:pt idx="55151">
                  <c:v>7.0108249999999999E-7</c:v>
                </c:pt>
                <c:pt idx="55152">
                  <c:v>7.0126509999999999E-7</c:v>
                </c:pt>
                <c:pt idx="55153">
                  <c:v>7.0139800000000002E-7</c:v>
                </c:pt>
                <c:pt idx="55154">
                  <c:v>7.0157830000000004E-7</c:v>
                </c:pt>
                <c:pt idx="55155">
                  <c:v>7.0176589999999997E-7</c:v>
                </c:pt>
                <c:pt idx="55156">
                  <c:v>7.0190669999999996E-7</c:v>
                </c:pt>
                <c:pt idx="55157">
                  <c:v>7.0207759999999997E-7</c:v>
                </c:pt>
                <c:pt idx="55158">
                  <c:v>7.0224749999999996E-7</c:v>
                </c:pt>
                <c:pt idx="55159">
                  <c:v>7.0237499999999999E-7</c:v>
                </c:pt>
                <c:pt idx="55160">
                  <c:v>7.0250820000000004E-7</c:v>
                </c:pt>
                <c:pt idx="55161">
                  <c:v>7.0270230000000004E-7</c:v>
                </c:pt>
                <c:pt idx="55162">
                  <c:v>7.0284210000000001E-7</c:v>
                </c:pt>
                <c:pt idx="55163">
                  <c:v>7.0295729999999999E-7</c:v>
                </c:pt>
                <c:pt idx="55164">
                  <c:v>7.0316560000000004E-7</c:v>
                </c:pt>
                <c:pt idx="55165">
                  <c:v>7.0331840000000005E-7</c:v>
                </c:pt>
                <c:pt idx="55166">
                  <c:v>7.0341379999999999E-7</c:v>
                </c:pt>
                <c:pt idx="55167">
                  <c:v>7.0362849999999997E-7</c:v>
                </c:pt>
                <c:pt idx="55168">
                  <c:v>7.037938E-7</c:v>
                </c:pt>
                <c:pt idx="55169">
                  <c:v>7.0388520000000004E-7</c:v>
                </c:pt>
                <c:pt idx="55170">
                  <c:v>7.0408569999999997E-7</c:v>
                </c:pt>
                <c:pt idx="55171">
                  <c:v>7.0426269999999998E-7</c:v>
                </c:pt>
                <c:pt idx="55172">
                  <c:v>7.0436429999999997E-7</c:v>
                </c:pt>
                <c:pt idx="55173">
                  <c:v>7.0454520000000005E-7</c:v>
                </c:pt>
                <c:pt idx="55174">
                  <c:v>7.0472820000000002E-7</c:v>
                </c:pt>
                <c:pt idx="55175">
                  <c:v>7.0484729999999996E-7</c:v>
                </c:pt>
                <c:pt idx="55176">
                  <c:v>7.0500540000000003E-7</c:v>
                </c:pt>
                <c:pt idx="55177">
                  <c:v>7.0519589999999999E-7</c:v>
                </c:pt>
                <c:pt idx="55178">
                  <c:v>7.0532779999999999E-7</c:v>
                </c:pt>
                <c:pt idx="55179">
                  <c:v>7.0546260000000003E-7</c:v>
                </c:pt>
                <c:pt idx="55180">
                  <c:v>7.0565799999999998E-7</c:v>
                </c:pt>
                <c:pt idx="55181">
                  <c:v>7.0579719999999999E-7</c:v>
                </c:pt>
                <c:pt idx="55182">
                  <c:v>7.0590909999999996E-7</c:v>
                </c:pt>
                <c:pt idx="55183">
                  <c:v>7.061115E-7</c:v>
                </c:pt>
                <c:pt idx="55184">
                  <c:v>7.0626049999999999E-7</c:v>
                </c:pt>
                <c:pt idx="55185">
                  <c:v>7.0635310000000004E-7</c:v>
                </c:pt>
                <c:pt idx="55186">
                  <c:v>7.0655029999999996E-7</c:v>
                </c:pt>
                <c:pt idx="55187">
                  <c:v>7.0670049999999996E-7</c:v>
                </c:pt>
                <c:pt idx="55188">
                  <c:v>7.0677229999999995E-7</c:v>
                </c:pt>
                <c:pt idx="55189">
                  <c:v>7.0696219999999996E-7</c:v>
                </c:pt>
                <c:pt idx="55190">
                  <c:v>7.0712030000000002E-7</c:v>
                </c:pt>
                <c:pt idx="55191">
                  <c:v>7.0719739999999997E-7</c:v>
                </c:pt>
                <c:pt idx="55192">
                  <c:v>7.0736099999999998E-7</c:v>
                </c:pt>
                <c:pt idx="55193">
                  <c:v>7.075312E-7</c:v>
                </c:pt>
                <c:pt idx="55194">
                  <c:v>7.0762029999999996E-7</c:v>
                </c:pt>
                <c:pt idx="55195">
                  <c:v>7.0775929999999998E-7</c:v>
                </c:pt>
                <c:pt idx="55196">
                  <c:v>7.0793809999999996E-7</c:v>
                </c:pt>
                <c:pt idx="55197">
                  <c:v>7.0805739999999999E-7</c:v>
                </c:pt>
                <c:pt idx="55198">
                  <c:v>7.0817370000000005E-7</c:v>
                </c:pt>
                <c:pt idx="55199">
                  <c:v>7.0835200000000002E-7</c:v>
                </c:pt>
                <c:pt idx="55200">
                  <c:v>7.0851960000000003E-7</c:v>
                </c:pt>
                <c:pt idx="55201">
                  <c:v>7.086477E-7</c:v>
                </c:pt>
                <c:pt idx="55202">
                  <c:v>7.0886250000000003E-7</c:v>
                </c:pt>
                <c:pt idx="55203">
                  <c:v>7.0904560000000004E-7</c:v>
                </c:pt>
                <c:pt idx="55204">
                  <c:v>7.0915319999999998E-7</c:v>
                </c:pt>
                <c:pt idx="55205">
                  <c:v>7.0937379999999997E-7</c:v>
                </c:pt>
                <c:pt idx="55206">
                  <c:v>7.0956109999999998E-7</c:v>
                </c:pt>
                <c:pt idx="55207">
                  <c:v>7.0965969999999999E-7</c:v>
                </c:pt>
                <c:pt idx="55208">
                  <c:v>7.098773E-7</c:v>
                </c:pt>
                <c:pt idx="55209">
                  <c:v>7.10066E-7</c:v>
                </c:pt>
                <c:pt idx="55210">
                  <c:v>7.1017970000000005E-7</c:v>
                </c:pt>
                <c:pt idx="55211">
                  <c:v>7.1035269999999995E-7</c:v>
                </c:pt>
                <c:pt idx="55212">
                  <c:v>7.1052379999999995E-7</c:v>
                </c:pt>
                <c:pt idx="55213">
                  <c:v>7.1064370000000004E-7</c:v>
                </c:pt>
                <c:pt idx="55214">
                  <c:v>7.1078229999999999E-7</c:v>
                </c:pt>
                <c:pt idx="55215">
                  <c:v>7.1096620000000005E-7</c:v>
                </c:pt>
                <c:pt idx="55216">
                  <c:v>7.1111730000000003E-7</c:v>
                </c:pt>
                <c:pt idx="55217">
                  <c:v>7.1123510000000002E-7</c:v>
                </c:pt>
                <c:pt idx="55218">
                  <c:v>7.1142419999999999E-7</c:v>
                </c:pt>
                <c:pt idx="55219">
                  <c:v>7.1159599999999999E-7</c:v>
                </c:pt>
                <c:pt idx="55220">
                  <c:v>7.1170019999999998E-7</c:v>
                </c:pt>
                <c:pt idx="55221">
                  <c:v>7.118988E-7</c:v>
                </c:pt>
                <c:pt idx="55222">
                  <c:v>7.1208610000000001E-7</c:v>
                </c:pt>
                <c:pt idx="55223">
                  <c:v>7.1217969999999999E-7</c:v>
                </c:pt>
                <c:pt idx="55224">
                  <c:v>7.1237770000000005E-7</c:v>
                </c:pt>
                <c:pt idx="55225">
                  <c:v>7.1257460000000004E-7</c:v>
                </c:pt>
                <c:pt idx="55226">
                  <c:v>7.1266560000000002E-7</c:v>
                </c:pt>
                <c:pt idx="55227">
                  <c:v>7.1286300000000002E-7</c:v>
                </c:pt>
                <c:pt idx="55228">
                  <c:v>7.1305550000000004E-7</c:v>
                </c:pt>
                <c:pt idx="55229">
                  <c:v>7.1316600000000002E-7</c:v>
                </c:pt>
                <c:pt idx="55230">
                  <c:v>7.1334280000000005E-7</c:v>
                </c:pt>
                <c:pt idx="55231">
                  <c:v>7.1352079999999999E-7</c:v>
                </c:pt>
                <c:pt idx="55232">
                  <c:v>7.1366100000000003E-7</c:v>
                </c:pt>
                <c:pt idx="55233">
                  <c:v>7.138041E-7</c:v>
                </c:pt>
                <c:pt idx="55234">
                  <c:v>7.1398269999999999E-7</c:v>
                </c:pt>
                <c:pt idx="55235">
                  <c:v>7.1415119999999998E-7</c:v>
                </c:pt>
                <c:pt idx="55236">
                  <c:v>7.1425749999999998E-7</c:v>
                </c:pt>
                <c:pt idx="55237">
                  <c:v>7.1443600000000003E-7</c:v>
                </c:pt>
                <c:pt idx="55238">
                  <c:v>7.1463109999999995E-7</c:v>
                </c:pt>
                <c:pt idx="55239">
                  <c:v>7.1471559999999996E-7</c:v>
                </c:pt>
                <c:pt idx="55240">
                  <c:v>7.1489489999999995E-7</c:v>
                </c:pt>
                <c:pt idx="55241">
                  <c:v>7.1509939999999999E-7</c:v>
                </c:pt>
                <c:pt idx="55242">
                  <c:v>7.1517379999999998E-7</c:v>
                </c:pt>
                <c:pt idx="55243">
                  <c:v>7.1534080000000004E-7</c:v>
                </c:pt>
                <c:pt idx="55244">
                  <c:v>7.1554299999999999E-7</c:v>
                </c:pt>
                <c:pt idx="55245">
                  <c:v>7.1561770000000002E-7</c:v>
                </c:pt>
                <c:pt idx="55246">
                  <c:v>7.1577220000000005E-7</c:v>
                </c:pt>
                <c:pt idx="55247">
                  <c:v>7.1597100000000005E-7</c:v>
                </c:pt>
                <c:pt idx="55248">
                  <c:v>7.1606069999999997E-7</c:v>
                </c:pt>
                <c:pt idx="55249">
                  <c:v>7.162009E-7</c:v>
                </c:pt>
                <c:pt idx="55250">
                  <c:v>7.1639089999999995E-7</c:v>
                </c:pt>
                <c:pt idx="55251">
                  <c:v>7.165107E-7</c:v>
                </c:pt>
                <c:pt idx="55252">
                  <c:v>7.1665420000000004E-7</c:v>
                </c:pt>
                <c:pt idx="55253">
                  <c:v>7.1685060000000002E-7</c:v>
                </c:pt>
                <c:pt idx="55254">
                  <c:v>7.1704039999999999E-7</c:v>
                </c:pt>
                <c:pt idx="55255">
                  <c:v>7.1716460000000001E-7</c:v>
                </c:pt>
                <c:pt idx="55256">
                  <c:v>7.1734420000000003E-7</c:v>
                </c:pt>
                <c:pt idx="55257">
                  <c:v>7.1756810000000003E-7</c:v>
                </c:pt>
                <c:pt idx="55258">
                  <c:v>7.1766719999999995E-7</c:v>
                </c:pt>
                <c:pt idx="55259">
                  <c:v>7.178417E-7</c:v>
                </c:pt>
                <c:pt idx="55260">
                  <c:v>7.180588E-7</c:v>
                </c:pt>
                <c:pt idx="55261">
                  <c:v>7.1813040000000001E-7</c:v>
                </c:pt>
                <c:pt idx="55262">
                  <c:v>7.1829599999999996E-7</c:v>
                </c:pt>
                <c:pt idx="55263">
                  <c:v>7.185397E-7</c:v>
                </c:pt>
                <c:pt idx="55264">
                  <c:v>7.1863259999999998E-7</c:v>
                </c:pt>
                <c:pt idx="55265">
                  <c:v>7.187629E-7</c:v>
                </c:pt>
                <c:pt idx="55266">
                  <c:v>7.189887E-7</c:v>
                </c:pt>
                <c:pt idx="55267">
                  <c:v>7.1907510000000002E-7</c:v>
                </c:pt>
                <c:pt idx="55268">
                  <c:v>7.1919399999999997E-7</c:v>
                </c:pt>
                <c:pt idx="55269">
                  <c:v>7.194128E-7</c:v>
                </c:pt>
                <c:pt idx="55270">
                  <c:v>7.1953099999999996E-7</c:v>
                </c:pt>
                <c:pt idx="55271">
                  <c:v>7.1964059999999996E-7</c:v>
                </c:pt>
                <c:pt idx="55272">
                  <c:v>7.1984850000000004E-7</c:v>
                </c:pt>
                <c:pt idx="55273">
                  <c:v>7.2001079999999999E-7</c:v>
                </c:pt>
                <c:pt idx="55274">
                  <c:v>7.2011320000000002E-7</c:v>
                </c:pt>
                <c:pt idx="55275">
                  <c:v>7.2029449999999997E-7</c:v>
                </c:pt>
                <c:pt idx="55276">
                  <c:v>7.2049489999999995E-7</c:v>
                </c:pt>
                <c:pt idx="55277">
                  <c:v>7.2058900000000005E-7</c:v>
                </c:pt>
                <c:pt idx="55278">
                  <c:v>7.2075169999999996E-7</c:v>
                </c:pt>
                <c:pt idx="55279">
                  <c:v>7.2098110000000001E-7</c:v>
                </c:pt>
                <c:pt idx="55280">
                  <c:v>7.2106870000000003E-7</c:v>
                </c:pt>
                <c:pt idx="55281">
                  <c:v>7.2121680000000003E-7</c:v>
                </c:pt>
                <c:pt idx="55282">
                  <c:v>7.2145850000000001E-7</c:v>
                </c:pt>
                <c:pt idx="55283">
                  <c:v>7.2155050000000001E-7</c:v>
                </c:pt>
                <c:pt idx="55284">
                  <c:v>7.2167809999999998E-7</c:v>
                </c:pt>
                <c:pt idx="55285">
                  <c:v>7.2192960000000004E-7</c:v>
                </c:pt>
                <c:pt idx="55286">
                  <c:v>7.2202829999999999E-7</c:v>
                </c:pt>
                <c:pt idx="55287">
                  <c:v>7.2213940000000003E-7</c:v>
                </c:pt>
                <c:pt idx="55288">
                  <c:v>7.2238800000000005E-7</c:v>
                </c:pt>
                <c:pt idx="55289">
                  <c:v>7.2251359999999996E-7</c:v>
                </c:pt>
                <c:pt idx="55290">
                  <c:v>7.226111E-7</c:v>
                </c:pt>
                <c:pt idx="55291">
                  <c:v>7.2284849999999995E-7</c:v>
                </c:pt>
                <c:pt idx="55292">
                  <c:v>7.2300660000000002E-7</c:v>
                </c:pt>
                <c:pt idx="55293">
                  <c:v>7.2309659999999996E-7</c:v>
                </c:pt>
                <c:pt idx="55294">
                  <c:v>7.2330350000000002E-7</c:v>
                </c:pt>
                <c:pt idx="55295">
                  <c:v>7.2349410000000003E-7</c:v>
                </c:pt>
                <c:pt idx="55296">
                  <c:v>7.2358859999999999E-7</c:v>
                </c:pt>
                <c:pt idx="55297">
                  <c:v>7.2377150000000002E-7</c:v>
                </c:pt>
                <c:pt idx="55298">
                  <c:v>7.239841E-7</c:v>
                </c:pt>
                <c:pt idx="55299">
                  <c:v>7.2407209999999999E-7</c:v>
                </c:pt>
                <c:pt idx="55300">
                  <c:v>7.2422009999999995E-7</c:v>
                </c:pt>
                <c:pt idx="55301">
                  <c:v>7.2443740000000004E-7</c:v>
                </c:pt>
                <c:pt idx="55302">
                  <c:v>7.2451959999999996E-7</c:v>
                </c:pt>
                <c:pt idx="55303">
                  <c:v>7.2464790000000003E-7</c:v>
                </c:pt>
                <c:pt idx="55304">
                  <c:v>7.248701E-7</c:v>
                </c:pt>
                <c:pt idx="55305">
                  <c:v>7.2495870000000005E-7</c:v>
                </c:pt>
                <c:pt idx="55306">
                  <c:v>7.2509889999999998E-7</c:v>
                </c:pt>
                <c:pt idx="55307">
                  <c:v>7.2536009999999997E-7</c:v>
                </c:pt>
                <c:pt idx="55308">
                  <c:v>7.2550769999999996E-7</c:v>
                </c:pt>
                <c:pt idx="55309">
                  <c:v>7.2562430000000004E-7</c:v>
                </c:pt>
                <c:pt idx="55310">
                  <c:v>7.258812E-7</c:v>
                </c:pt>
                <c:pt idx="55311">
                  <c:v>7.2603640000000003E-7</c:v>
                </c:pt>
                <c:pt idx="55312">
                  <c:v>7.2613629999999999E-7</c:v>
                </c:pt>
                <c:pt idx="55313">
                  <c:v>7.2638070000000002E-7</c:v>
                </c:pt>
                <c:pt idx="55314">
                  <c:v>7.2655630000000004E-7</c:v>
                </c:pt>
                <c:pt idx="55315">
                  <c:v>7.2665139999999996E-7</c:v>
                </c:pt>
                <c:pt idx="55316">
                  <c:v>7.2686160000000002E-7</c:v>
                </c:pt>
                <c:pt idx="55317">
                  <c:v>7.2705299999999997E-7</c:v>
                </c:pt>
                <c:pt idx="55318">
                  <c:v>7.2713500000000001E-7</c:v>
                </c:pt>
                <c:pt idx="55319">
                  <c:v>7.2729969999999998E-7</c:v>
                </c:pt>
                <c:pt idx="55320">
                  <c:v>7.2748789999999996E-7</c:v>
                </c:pt>
                <c:pt idx="55321">
                  <c:v>7.2756620000000003E-7</c:v>
                </c:pt>
                <c:pt idx="55322">
                  <c:v>7.2771509999999997E-7</c:v>
                </c:pt>
                <c:pt idx="55323">
                  <c:v>7.2790960000000004E-7</c:v>
                </c:pt>
                <c:pt idx="55324">
                  <c:v>7.2799030000000003E-7</c:v>
                </c:pt>
                <c:pt idx="55325">
                  <c:v>7.2812469999999999E-7</c:v>
                </c:pt>
                <c:pt idx="55326">
                  <c:v>7.2833069999999996E-7</c:v>
                </c:pt>
                <c:pt idx="55327">
                  <c:v>7.2843250000000003E-7</c:v>
                </c:pt>
                <c:pt idx="55328">
                  <c:v>7.2854739999999999E-7</c:v>
                </c:pt>
                <c:pt idx="55329">
                  <c:v>7.2875789999999997E-7</c:v>
                </c:pt>
                <c:pt idx="55330">
                  <c:v>7.2887940000000005E-7</c:v>
                </c:pt>
                <c:pt idx="55331">
                  <c:v>7.2898839999999998E-7</c:v>
                </c:pt>
                <c:pt idx="55332">
                  <c:v>7.2919500000000001E-7</c:v>
                </c:pt>
                <c:pt idx="55333">
                  <c:v>7.2932679999999997E-7</c:v>
                </c:pt>
                <c:pt idx="55334">
                  <c:v>7.2942769999999996E-7</c:v>
                </c:pt>
                <c:pt idx="55335">
                  <c:v>7.2962500000000002E-7</c:v>
                </c:pt>
                <c:pt idx="55336">
                  <c:v>7.2978419999999995E-7</c:v>
                </c:pt>
                <c:pt idx="55337">
                  <c:v>7.2987140000000001E-7</c:v>
                </c:pt>
                <c:pt idx="55338">
                  <c:v>7.3005970000000004E-7</c:v>
                </c:pt>
                <c:pt idx="55339">
                  <c:v>7.3022829999999997E-7</c:v>
                </c:pt>
                <c:pt idx="55340">
                  <c:v>7.303091E-7</c:v>
                </c:pt>
                <c:pt idx="55341">
                  <c:v>7.3048800000000002E-7</c:v>
                </c:pt>
                <c:pt idx="55342">
                  <c:v>7.3066999999999996E-7</c:v>
                </c:pt>
                <c:pt idx="55343">
                  <c:v>7.3074850000000001E-7</c:v>
                </c:pt>
                <c:pt idx="55344">
                  <c:v>7.3091280000000002E-7</c:v>
                </c:pt>
                <c:pt idx="55345">
                  <c:v>7.3109689999999995E-7</c:v>
                </c:pt>
                <c:pt idx="55346">
                  <c:v>7.3118580000000004E-7</c:v>
                </c:pt>
                <c:pt idx="55347">
                  <c:v>7.3134099999999996E-7</c:v>
                </c:pt>
                <c:pt idx="55348">
                  <c:v>7.3152949999999997E-7</c:v>
                </c:pt>
                <c:pt idx="55349">
                  <c:v>7.3162849999999995E-7</c:v>
                </c:pt>
                <c:pt idx="55350">
                  <c:v>7.317631E-7</c:v>
                </c:pt>
                <c:pt idx="55351">
                  <c:v>7.3195400000000004E-7</c:v>
                </c:pt>
                <c:pt idx="55352">
                  <c:v>7.3206089999999999E-7</c:v>
                </c:pt>
                <c:pt idx="55353">
                  <c:v>7.321825E-7</c:v>
                </c:pt>
                <c:pt idx="55354">
                  <c:v>7.3236619999999997E-7</c:v>
                </c:pt>
                <c:pt idx="55355">
                  <c:v>7.3249590000000003E-7</c:v>
                </c:pt>
                <c:pt idx="55356">
                  <c:v>7.3259459999999998E-7</c:v>
                </c:pt>
                <c:pt idx="55357">
                  <c:v>7.3276659999999996E-7</c:v>
                </c:pt>
                <c:pt idx="55358">
                  <c:v>7.3292689999999996E-7</c:v>
                </c:pt>
                <c:pt idx="55359">
                  <c:v>7.330063E-7</c:v>
                </c:pt>
                <c:pt idx="55360">
                  <c:v>7.3317879999999999E-7</c:v>
                </c:pt>
                <c:pt idx="55361">
                  <c:v>7.3334449999999999E-7</c:v>
                </c:pt>
                <c:pt idx="55362">
                  <c:v>7.3340519999999995E-7</c:v>
                </c:pt>
                <c:pt idx="55363">
                  <c:v>7.3362040000000005E-7</c:v>
                </c:pt>
                <c:pt idx="55364">
                  <c:v>7.3382139999999999E-7</c:v>
                </c:pt>
                <c:pt idx="55365">
                  <c:v>7.3391529999999999E-7</c:v>
                </c:pt>
                <c:pt idx="55366">
                  <c:v>7.3412820000000001E-7</c:v>
                </c:pt>
                <c:pt idx="55367">
                  <c:v>7.3432120000000004E-7</c:v>
                </c:pt>
                <c:pt idx="55368">
                  <c:v>7.3442120000000005E-7</c:v>
                </c:pt>
                <c:pt idx="55369">
                  <c:v>7.3461100000000001E-7</c:v>
                </c:pt>
                <c:pt idx="55370">
                  <c:v>7.3480820000000004E-7</c:v>
                </c:pt>
                <c:pt idx="55371">
                  <c:v>7.3492480000000001E-7</c:v>
                </c:pt>
                <c:pt idx="55372">
                  <c:v>7.3507530000000004E-7</c:v>
                </c:pt>
                <c:pt idx="55373">
                  <c:v>7.3527760000000003E-7</c:v>
                </c:pt>
                <c:pt idx="55374">
                  <c:v>7.3540579999999995E-7</c:v>
                </c:pt>
                <c:pt idx="55375">
                  <c:v>7.3553980000000005E-7</c:v>
                </c:pt>
                <c:pt idx="55376">
                  <c:v>7.3571270000000002E-7</c:v>
                </c:pt>
                <c:pt idx="55377">
                  <c:v>7.3583389999999995E-7</c:v>
                </c:pt>
                <c:pt idx="55378">
                  <c:v>7.3592510000000001E-7</c:v>
                </c:pt>
                <c:pt idx="55379">
                  <c:v>7.3610199999999998E-7</c:v>
                </c:pt>
                <c:pt idx="55380">
                  <c:v>7.3624889999999997E-7</c:v>
                </c:pt>
                <c:pt idx="55381">
                  <c:v>7.3631080000000005E-7</c:v>
                </c:pt>
                <c:pt idx="55382">
                  <c:v>7.3649559999999998E-7</c:v>
                </c:pt>
                <c:pt idx="55383">
                  <c:v>7.3665200000000002E-7</c:v>
                </c:pt>
                <c:pt idx="55384">
                  <c:v>7.3670200000000003E-7</c:v>
                </c:pt>
                <c:pt idx="55385">
                  <c:v>7.3687459999999996E-7</c:v>
                </c:pt>
                <c:pt idx="55386">
                  <c:v>7.3704070000000004E-7</c:v>
                </c:pt>
                <c:pt idx="55387">
                  <c:v>7.370967E-7</c:v>
                </c:pt>
                <c:pt idx="55388">
                  <c:v>7.3726299999999995E-7</c:v>
                </c:pt>
                <c:pt idx="55389">
                  <c:v>7.3742729999999995E-7</c:v>
                </c:pt>
                <c:pt idx="55390">
                  <c:v>7.375025E-7</c:v>
                </c:pt>
                <c:pt idx="55391">
                  <c:v>7.376492E-7</c:v>
                </c:pt>
                <c:pt idx="55392">
                  <c:v>7.3780079999999999E-7</c:v>
                </c:pt>
                <c:pt idx="55393">
                  <c:v>7.3788960000000003E-7</c:v>
                </c:pt>
                <c:pt idx="55394">
                  <c:v>7.3803390000000001E-7</c:v>
                </c:pt>
                <c:pt idx="55395">
                  <c:v>7.3821949999999999E-7</c:v>
                </c:pt>
                <c:pt idx="55396">
                  <c:v>7.3833790000000004E-7</c:v>
                </c:pt>
                <c:pt idx="55397">
                  <c:v>7.3845430000000003E-7</c:v>
                </c:pt>
                <c:pt idx="55398">
                  <c:v>7.3864390000000001E-7</c:v>
                </c:pt>
                <c:pt idx="55399">
                  <c:v>7.387732E-7</c:v>
                </c:pt>
                <c:pt idx="55400">
                  <c:v>7.3887149999999999E-7</c:v>
                </c:pt>
                <c:pt idx="55401">
                  <c:v>7.3904860000000005E-7</c:v>
                </c:pt>
                <c:pt idx="55402">
                  <c:v>7.3917869999999997E-7</c:v>
                </c:pt>
                <c:pt idx="55403">
                  <c:v>7.3923770000000002E-7</c:v>
                </c:pt>
                <c:pt idx="55404">
                  <c:v>7.3940239999999999E-7</c:v>
                </c:pt>
                <c:pt idx="55405">
                  <c:v>7.3953200000000001E-7</c:v>
                </c:pt>
                <c:pt idx="55406">
                  <c:v>7.395916E-7</c:v>
                </c:pt>
                <c:pt idx="55407">
                  <c:v>7.3974050000000005E-7</c:v>
                </c:pt>
                <c:pt idx="55408">
                  <c:v>7.3987890000000001E-7</c:v>
                </c:pt>
                <c:pt idx="55409">
                  <c:v>7.3993320000000005E-7</c:v>
                </c:pt>
                <c:pt idx="55410">
                  <c:v>7.4006749999999997E-7</c:v>
                </c:pt>
                <c:pt idx="55411">
                  <c:v>7.4021200000000004E-7</c:v>
                </c:pt>
                <c:pt idx="55412">
                  <c:v>7.4027079999999999E-7</c:v>
                </c:pt>
                <c:pt idx="55413">
                  <c:v>7.4039979999999995E-7</c:v>
                </c:pt>
                <c:pt idx="55414">
                  <c:v>7.4053750000000002E-7</c:v>
                </c:pt>
                <c:pt idx="55415">
                  <c:v>7.4061220000000005E-7</c:v>
                </c:pt>
                <c:pt idx="55416">
                  <c:v>7.407217E-7</c:v>
                </c:pt>
                <c:pt idx="55417">
                  <c:v>7.4083790000000001E-7</c:v>
                </c:pt>
                <c:pt idx="55418">
                  <c:v>7.409233E-7</c:v>
                </c:pt>
                <c:pt idx="55419">
                  <c:v>7.4102279999999999E-7</c:v>
                </c:pt>
                <c:pt idx="55420">
                  <c:v>7.4116309999999997E-7</c:v>
                </c:pt>
                <c:pt idx="55421">
                  <c:v>7.4124540000000004E-7</c:v>
                </c:pt>
                <c:pt idx="55422">
                  <c:v>7.4134300000000002E-7</c:v>
                </c:pt>
                <c:pt idx="55423">
                  <c:v>7.4150280000000001E-7</c:v>
                </c:pt>
                <c:pt idx="55424">
                  <c:v>7.4161480000000003E-7</c:v>
                </c:pt>
                <c:pt idx="55425">
                  <c:v>7.4169399999999997E-7</c:v>
                </c:pt>
                <c:pt idx="55426">
                  <c:v>7.418485E-7</c:v>
                </c:pt>
                <c:pt idx="55427">
                  <c:v>7.419412E-7</c:v>
                </c:pt>
                <c:pt idx="55428">
                  <c:v>7.4198700000000001E-7</c:v>
                </c:pt>
                <c:pt idx="55429">
                  <c:v>7.4214430000000003E-7</c:v>
                </c:pt>
                <c:pt idx="55430">
                  <c:v>7.4224620000000005E-7</c:v>
                </c:pt>
                <c:pt idx="55431">
                  <c:v>7.4229500000000004E-7</c:v>
                </c:pt>
                <c:pt idx="55432">
                  <c:v>7.4243499999999999E-7</c:v>
                </c:pt>
                <c:pt idx="55433">
                  <c:v>7.4253639999999999E-7</c:v>
                </c:pt>
                <c:pt idx="55434">
                  <c:v>7.4257920000000003E-7</c:v>
                </c:pt>
                <c:pt idx="55435">
                  <c:v>7.4269879999999999E-7</c:v>
                </c:pt>
                <c:pt idx="55436">
                  <c:v>7.4280360000000004E-7</c:v>
                </c:pt>
                <c:pt idx="55437">
                  <c:v>7.428643E-7</c:v>
                </c:pt>
                <c:pt idx="55438">
                  <c:v>7.4297280000000003E-7</c:v>
                </c:pt>
                <c:pt idx="55439">
                  <c:v>7.4308319999999997E-7</c:v>
                </c:pt>
                <c:pt idx="55440">
                  <c:v>7.4315129999999998E-7</c:v>
                </c:pt>
                <c:pt idx="55441">
                  <c:v>7.4323890000000001E-7</c:v>
                </c:pt>
                <c:pt idx="55442">
                  <c:v>7.4336030000000004E-7</c:v>
                </c:pt>
                <c:pt idx="55443">
                  <c:v>7.4341579999999998E-7</c:v>
                </c:pt>
                <c:pt idx="55444">
                  <c:v>7.4348650000000001E-7</c:v>
                </c:pt>
                <c:pt idx="55445">
                  <c:v>7.4365600000000003E-7</c:v>
                </c:pt>
                <c:pt idx="55446">
                  <c:v>7.4373130000000001E-7</c:v>
                </c:pt>
                <c:pt idx="55447">
                  <c:v>7.4379870000000003E-7</c:v>
                </c:pt>
                <c:pt idx="55448">
                  <c:v>7.4399929999999999E-7</c:v>
                </c:pt>
                <c:pt idx="55449">
                  <c:v>7.4408259999999998E-7</c:v>
                </c:pt>
                <c:pt idx="55450">
                  <c:v>7.4414969999999997E-7</c:v>
                </c:pt>
                <c:pt idx="55451">
                  <c:v>7.4433270000000005E-7</c:v>
                </c:pt>
                <c:pt idx="55452">
                  <c:v>7.4438920000000002E-7</c:v>
                </c:pt>
                <c:pt idx="55453">
                  <c:v>7.444469E-7</c:v>
                </c:pt>
                <c:pt idx="55454">
                  <c:v>7.4461500000000003E-7</c:v>
                </c:pt>
                <c:pt idx="55455">
                  <c:v>7.4469399999999998E-7</c:v>
                </c:pt>
                <c:pt idx="55456">
                  <c:v>7.4474930000000005E-7</c:v>
                </c:pt>
                <c:pt idx="55457">
                  <c:v>7.4485399999999995E-7</c:v>
                </c:pt>
                <c:pt idx="55458">
                  <c:v>7.4491310000000004E-7</c:v>
                </c:pt>
                <c:pt idx="55459">
                  <c:v>7.4493210000000003E-7</c:v>
                </c:pt>
                <c:pt idx="55460">
                  <c:v>7.4499909999999998E-7</c:v>
                </c:pt>
                <c:pt idx="55461">
                  <c:v>7.4509220000000005E-7</c:v>
                </c:pt>
                <c:pt idx="55462">
                  <c:v>7.4510209999999996E-7</c:v>
                </c:pt>
                <c:pt idx="55463">
                  <c:v>7.451564E-7</c:v>
                </c:pt>
                <c:pt idx="55464">
                  <c:v>7.4527019999999999E-7</c:v>
                </c:pt>
                <c:pt idx="55465">
                  <c:v>7.4526709999999996E-7</c:v>
                </c:pt>
                <c:pt idx="55466">
                  <c:v>7.4531409999999999E-7</c:v>
                </c:pt>
                <c:pt idx="55467">
                  <c:v>7.4543670000000003E-7</c:v>
                </c:pt>
                <c:pt idx="55468">
                  <c:v>7.4542830000000005E-7</c:v>
                </c:pt>
                <c:pt idx="55469">
                  <c:v>7.454432E-7</c:v>
                </c:pt>
                <c:pt idx="55470">
                  <c:v>7.4559079999999999E-7</c:v>
                </c:pt>
                <c:pt idx="55471">
                  <c:v>7.4558939999999999E-7</c:v>
                </c:pt>
                <c:pt idx="55472">
                  <c:v>7.455974E-7</c:v>
                </c:pt>
                <c:pt idx="55473">
                  <c:v>7.457279E-7</c:v>
                </c:pt>
                <c:pt idx="55474">
                  <c:v>7.4574359999999999E-7</c:v>
                </c:pt>
                <c:pt idx="55475">
                  <c:v>7.4575540000000002E-7</c:v>
                </c:pt>
                <c:pt idx="55476">
                  <c:v>7.4588500000000004E-7</c:v>
                </c:pt>
                <c:pt idx="55477">
                  <c:v>7.4592280000000004E-7</c:v>
                </c:pt>
                <c:pt idx="55478">
                  <c:v>7.459119E-7</c:v>
                </c:pt>
                <c:pt idx="55479">
                  <c:v>7.4601450000000001E-7</c:v>
                </c:pt>
                <c:pt idx="55480">
                  <c:v>7.460992E-7</c:v>
                </c:pt>
                <c:pt idx="55481">
                  <c:v>7.4609460000000004E-7</c:v>
                </c:pt>
                <c:pt idx="55482">
                  <c:v>7.46156E-7</c:v>
                </c:pt>
                <c:pt idx="55483">
                  <c:v>7.4623260000000004E-7</c:v>
                </c:pt>
                <c:pt idx="55484">
                  <c:v>7.4618540000000003E-7</c:v>
                </c:pt>
                <c:pt idx="55485">
                  <c:v>7.4620499999999998E-7</c:v>
                </c:pt>
                <c:pt idx="55486">
                  <c:v>7.4626970000000005E-7</c:v>
                </c:pt>
                <c:pt idx="55487">
                  <c:v>7.4623059999999999E-7</c:v>
                </c:pt>
                <c:pt idx="55488">
                  <c:v>7.4625259999999996E-7</c:v>
                </c:pt>
                <c:pt idx="55489">
                  <c:v>7.4632880000000003E-7</c:v>
                </c:pt>
                <c:pt idx="55490">
                  <c:v>7.4628309999999995E-7</c:v>
                </c:pt>
                <c:pt idx="55491">
                  <c:v>7.4630160000000004E-7</c:v>
                </c:pt>
                <c:pt idx="55492">
                  <c:v>7.4637810000000003E-7</c:v>
                </c:pt>
                <c:pt idx="55493">
                  <c:v>7.4633989999999995E-7</c:v>
                </c:pt>
                <c:pt idx="55494">
                  <c:v>7.4633090000000002E-7</c:v>
                </c:pt>
                <c:pt idx="55495">
                  <c:v>7.4638639999999997E-7</c:v>
                </c:pt>
                <c:pt idx="55496">
                  <c:v>7.4636339999999997E-7</c:v>
                </c:pt>
                <c:pt idx="55497">
                  <c:v>7.4635960000000005E-7</c:v>
                </c:pt>
                <c:pt idx="55498">
                  <c:v>7.4640419999999995E-7</c:v>
                </c:pt>
                <c:pt idx="55499">
                  <c:v>7.4638910000000002E-7</c:v>
                </c:pt>
                <c:pt idx="55500">
                  <c:v>7.4637390000000004E-7</c:v>
                </c:pt>
                <c:pt idx="55501">
                  <c:v>7.4641160000000001E-7</c:v>
                </c:pt>
                <c:pt idx="55502">
                  <c:v>7.4640849999999998E-7</c:v>
                </c:pt>
                <c:pt idx="55503">
                  <c:v>7.4634489999999999E-7</c:v>
                </c:pt>
                <c:pt idx="55504">
                  <c:v>7.4631310000000004E-7</c:v>
                </c:pt>
                <c:pt idx="55505">
                  <c:v>7.4633969999999997E-7</c:v>
                </c:pt>
                <c:pt idx="55506">
                  <c:v>7.4628590000000005E-7</c:v>
                </c:pt>
                <c:pt idx="55507">
                  <c:v>7.462811E-7</c:v>
                </c:pt>
                <c:pt idx="55508">
                  <c:v>7.4631409999999996E-7</c:v>
                </c:pt>
                <c:pt idx="55509">
                  <c:v>7.4623779999999995E-7</c:v>
                </c:pt>
                <c:pt idx="55510">
                  <c:v>7.4623160000000001E-7</c:v>
                </c:pt>
                <c:pt idx="55511">
                  <c:v>7.4625759999999999E-7</c:v>
                </c:pt>
                <c:pt idx="55512">
                  <c:v>7.4612489999999995E-7</c:v>
                </c:pt>
                <c:pt idx="55513">
                  <c:v>7.460978E-7</c:v>
                </c:pt>
                <c:pt idx="55514">
                  <c:v>7.4612069999999996E-7</c:v>
                </c:pt>
                <c:pt idx="55515">
                  <c:v>7.4599880000000002E-7</c:v>
                </c:pt>
                <c:pt idx="55516">
                  <c:v>7.4597060000000001E-7</c:v>
                </c:pt>
                <c:pt idx="55517">
                  <c:v>7.4599159999999995E-7</c:v>
                </c:pt>
                <c:pt idx="55518">
                  <c:v>7.4588100000000003E-7</c:v>
                </c:pt>
                <c:pt idx="55519">
                  <c:v>7.4583730000000001E-7</c:v>
                </c:pt>
                <c:pt idx="55520">
                  <c:v>7.4584010000000001E-7</c:v>
                </c:pt>
                <c:pt idx="55521">
                  <c:v>7.4572280000000003E-7</c:v>
                </c:pt>
                <c:pt idx="55522">
                  <c:v>7.4565109999999998E-7</c:v>
                </c:pt>
                <c:pt idx="55523">
                  <c:v>7.4566980000000005E-7</c:v>
                </c:pt>
                <c:pt idx="55524">
                  <c:v>7.4560529999999996E-7</c:v>
                </c:pt>
                <c:pt idx="55525">
                  <c:v>7.4550170000000002E-7</c:v>
                </c:pt>
                <c:pt idx="55526">
                  <c:v>7.4551289999999999E-7</c:v>
                </c:pt>
                <c:pt idx="55527">
                  <c:v>7.4548060000000003E-7</c:v>
                </c:pt>
                <c:pt idx="55528">
                  <c:v>7.4535439999999996E-7</c:v>
                </c:pt>
                <c:pt idx="55529">
                  <c:v>7.4535819999999998E-7</c:v>
                </c:pt>
                <c:pt idx="55530">
                  <c:v>7.4529289999999996E-7</c:v>
                </c:pt>
                <c:pt idx="55531">
                  <c:v>7.4511599999999999E-7</c:v>
                </c:pt>
                <c:pt idx="55532">
                  <c:v>7.4514769999999999E-7</c:v>
                </c:pt>
                <c:pt idx="55533">
                  <c:v>7.4512509999999996E-7</c:v>
                </c:pt>
                <c:pt idx="55534">
                  <c:v>7.4499590000000002E-7</c:v>
                </c:pt>
                <c:pt idx="55535">
                  <c:v>7.4504739999999996E-7</c:v>
                </c:pt>
                <c:pt idx="55536">
                  <c:v>7.4507740000000004E-7</c:v>
                </c:pt>
                <c:pt idx="55537">
                  <c:v>7.4493680000000004E-7</c:v>
                </c:pt>
                <c:pt idx="55538">
                  <c:v>7.4492069999999997E-7</c:v>
                </c:pt>
                <c:pt idx="55539">
                  <c:v>7.4486590000000003E-7</c:v>
                </c:pt>
                <c:pt idx="55540">
                  <c:v>7.446978E-7</c:v>
                </c:pt>
                <c:pt idx="55541">
                  <c:v>7.4461100000000002E-7</c:v>
                </c:pt>
                <c:pt idx="55542">
                  <c:v>7.4458689999999995E-7</c:v>
                </c:pt>
                <c:pt idx="55543">
                  <c:v>7.4443800000000001E-7</c:v>
                </c:pt>
                <c:pt idx="55544">
                  <c:v>7.4430450000000003E-7</c:v>
                </c:pt>
                <c:pt idx="55545">
                  <c:v>7.442941E-7</c:v>
                </c:pt>
                <c:pt idx="55546">
                  <c:v>7.4417099999999995E-7</c:v>
                </c:pt>
                <c:pt idx="55547">
                  <c:v>7.4397879999999996E-7</c:v>
                </c:pt>
                <c:pt idx="55548">
                  <c:v>7.4393860000000003E-7</c:v>
                </c:pt>
                <c:pt idx="55549">
                  <c:v>7.4383480000000001E-7</c:v>
                </c:pt>
                <c:pt idx="55550">
                  <c:v>7.4363329999999995E-7</c:v>
                </c:pt>
                <c:pt idx="55551">
                  <c:v>7.4363160000000003E-7</c:v>
                </c:pt>
                <c:pt idx="55552">
                  <c:v>7.4354E-7</c:v>
                </c:pt>
                <c:pt idx="55553">
                  <c:v>7.4330980000000002E-7</c:v>
                </c:pt>
                <c:pt idx="55554">
                  <c:v>7.4331129999999995E-7</c:v>
                </c:pt>
                <c:pt idx="55555">
                  <c:v>7.4323359999999995E-7</c:v>
                </c:pt>
                <c:pt idx="55556">
                  <c:v>7.429847E-7</c:v>
                </c:pt>
                <c:pt idx="55557">
                  <c:v>7.428765E-7</c:v>
                </c:pt>
                <c:pt idx="55558">
                  <c:v>7.4280159999999999E-7</c:v>
                </c:pt>
                <c:pt idx="55559">
                  <c:v>7.4268930000000004E-7</c:v>
                </c:pt>
                <c:pt idx="55560">
                  <c:v>7.4267829999999995E-7</c:v>
                </c:pt>
                <c:pt idx="55561">
                  <c:v>7.4270669999999995E-7</c:v>
                </c:pt>
                <c:pt idx="55562">
                  <c:v>7.4255480000000004E-7</c:v>
                </c:pt>
                <c:pt idx="55563">
                  <c:v>7.4242900000000004E-7</c:v>
                </c:pt>
                <c:pt idx="55564">
                  <c:v>7.4245729999999999E-7</c:v>
                </c:pt>
                <c:pt idx="55565">
                  <c:v>7.4225169999999999E-7</c:v>
                </c:pt>
                <c:pt idx="55566">
                  <c:v>7.4195919999999996E-7</c:v>
                </c:pt>
                <c:pt idx="55567">
                  <c:v>7.419459E-7</c:v>
                </c:pt>
                <c:pt idx="55568">
                  <c:v>7.4174559999999996E-7</c:v>
                </c:pt>
                <c:pt idx="55569">
                  <c:v>7.414495E-7</c:v>
                </c:pt>
                <c:pt idx="55570">
                  <c:v>7.4140590000000002E-7</c:v>
                </c:pt>
                <c:pt idx="55571">
                  <c:v>7.4124809999999999E-7</c:v>
                </c:pt>
                <c:pt idx="55572">
                  <c:v>7.4092290000000003E-7</c:v>
                </c:pt>
                <c:pt idx="55573">
                  <c:v>7.4086709999999995E-7</c:v>
                </c:pt>
                <c:pt idx="55574">
                  <c:v>7.4071420000000001E-7</c:v>
                </c:pt>
                <c:pt idx="55575">
                  <c:v>7.4032799999999996E-7</c:v>
                </c:pt>
                <c:pt idx="55576">
                  <c:v>7.4024279999999996E-7</c:v>
                </c:pt>
                <c:pt idx="55577">
                  <c:v>7.4013229999999998E-7</c:v>
                </c:pt>
                <c:pt idx="55578">
                  <c:v>7.3979980000000001E-7</c:v>
                </c:pt>
                <c:pt idx="55579">
                  <c:v>7.3967520000000002E-7</c:v>
                </c:pt>
                <c:pt idx="55580">
                  <c:v>7.3959759999999995E-7</c:v>
                </c:pt>
                <c:pt idx="55581">
                  <c:v>7.3929120000000001E-7</c:v>
                </c:pt>
                <c:pt idx="55582">
                  <c:v>7.3910700000000003E-7</c:v>
                </c:pt>
                <c:pt idx="55583">
                  <c:v>7.3906669999999995E-7</c:v>
                </c:pt>
                <c:pt idx="55584">
                  <c:v>7.3872479999999998E-7</c:v>
                </c:pt>
                <c:pt idx="55585">
                  <c:v>7.3844969999999997E-7</c:v>
                </c:pt>
                <c:pt idx="55586">
                  <c:v>7.3847730000000003E-7</c:v>
                </c:pt>
                <c:pt idx="55587">
                  <c:v>7.3820959999999997E-7</c:v>
                </c:pt>
                <c:pt idx="55588">
                  <c:v>7.3787550000000002E-7</c:v>
                </c:pt>
                <c:pt idx="55589">
                  <c:v>7.3786339999999996E-7</c:v>
                </c:pt>
                <c:pt idx="55590">
                  <c:v>7.3761690000000004E-7</c:v>
                </c:pt>
                <c:pt idx="55591">
                  <c:v>7.3725170000000004E-7</c:v>
                </c:pt>
                <c:pt idx="55592">
                  <c:v>7.371859E-7</c:v>
                </c:pt>
                <c:pt idx="55593">
                  <c:v>7.369195E-7</c:v>
                </c:pt>
                <c:pt idx="55594">
                  <c:v>7.3653219999999998E-7</c:v>
                </c:pt>
                <c:pt idx="55595">
                  <c:v>7.3643580000000001E-7</c:v>
                </c:pt>
                <c:pt idx="55596">
                  <c:v>7.3624550000000003E-7</c:v>
                </c:pt>
                <c:pt idx="55597">
                  <c:v>7.3582269999999998E-7</c:v>
                </c:pt>
                <c:pt idx="55598">
                  <c:v>7.3568749999999998E-7</c:v>
                </c:pt>
                <c:pt idx="55599">
                  <c:v>7.3554680000000003E-7</c:v>
                </c:pt>
                <c:pt idx="55600">
                  <c:v>7.3513750000000004E-7</c:v>
                </c:pt>
                <c:pt idx="55601">
                  <c:v>7.3493560000000002E-7</c:v>
                </c:pt>
                <c:pt idx="55602">
                  <c:v>7.34783E-7</c:v>
                </c:pt>
                <c:pt idx="55603">
                  <c:v>7.3438389999999995E-7</c:v>
                </c:pt>
                <c:pt idx="55604">
                  <c:v>7.3410460000000005E-7</c:v>
                </c:pt>
                <c:pt idx="55605">
                  <c:v>7.340235E-7</c:v>
                </c:pt>
                <c:pt idx="55606">
                  <c:v>7.336853E-7</c:v>
                </c:pt>
                <c:pt idx="55607">
                  <c:v>7.3333800000000003E-7</c:v>
                </c:pt>
                <c:pt idx="55608">
                  <c:v>7.3326740000000005E-7</c:v>
                </c:pt>
                <c:pt idx="55609">
                  <c:v>7.3296250000000004E-7</c:v>
                </c:pt>
                <c:pt idx="55610">
                  <c:v>7.3258539999999996E-7</c:v>
                </c:pt>
                <c:pt idx="55611">
                  <c:v>7.324517E-7</c:v>
                </c:pt>
                <c:pt idx="55612">
                  <c:v>7.3210890000000004E-7</c:v>
                </c:pt>
                <c:pt idx="55613">
                  <c:v>7.3173E-7</c:v>
                </c:pt>
                <c:pt idx="55614">
                  <c:v>7.3162129999999999E-7</c:v>
                </c:pt>
                <c:pt idx="55615">
                  <c:v>7.3135410000000004E-7</c:v>
                </c:pt>
                <c:pt idx="55616">
                  <c:v>7.3093770000000003E-7</c:v>
                </c:pt>
                <c:pt idx="55617">
                  <c:v>7.3075860000000002E-7</c:v>
                </c:pt>
                <c:pt idx="55618">
                  <c:v>7.3050829999999997E-7</c:v>
                </c:pt>
                <c:pt idx="55619">
                  <c:v>7.3009610000000005E-7</c:v>
                </c:pt>
                <c:pt idx="55620">
                  <c:v>7.2980600000000004E-7</c:v>
                </c:pt>
                <c:pt idx="55621">
                  <c:v>7.2953639999999997E-7</c:v>
                </c:pt>
                <c:pt idx="55622">
                  <c:v>7.29164E-7</c:v>
                </c:pt>
                <c:pt idx="55623">
                  <c:v>7.2884589999999997E-7</c:v>
                </c:pt>
                <c:pt idx="55624">
                  <c:v>7.286054E-7</c:v>
                </c:pt>
                <c:pt idx="55625">
                  <c:v>7.2823230000000004E-7</c:v>
                </c:pt>
                <c:pt idx="55626">
                  <c:v>7.2788140000000003E-7</c:v>
                </c:pt>
                <c:pt idx="55627">
                  <c:v>7.2767679999999995E-7</c:v>
                </c:pt>
                <c:pt idx="55628">
                  <c:v>7.2731329999999997E-7</c:v>
                </c:pt>
                <c:pt idx="55629">
                  <c:v>7.2690589999999999E-7</c:v>
                </c:pt>
                <c:pt idx="55630">
                  <c:v>7.2667340000000003E-7</c:v>
                </c:pt>
                <c:pt idx="55631">
                  <c:v>7.2629729999999999E-7</c:v>
                </c:pt>
                <c:pt idx="55632">
                  <c:v>7.2591580000000004E-7</c:v>
                </c:pt>
                <c:pt idx="55633">
                  <c:v>7.2573629999999996E-7</c:v>
                </c:pt>
                <c:pt idx="55634">
                  <c:v>7.2540550000000002E-7</c:v>
                </c:pt>
                <c:pt idx="55635">
                  <c:v>7.2501579999999997E-7</c:v>
                </c:pt>
                <c:pt idx="55636">
                  <c:v>7.2480319999999999E-7</c:v>
                </c:pt>
                <c:pt idx="55637">
                  <c:v>7.2451880000000002E-7</c:v>
                </c:pt>
                <c:pt idx="55638">
                  <c:v>7.2415419999999997E-7</c:v>
                </c:pt>
                <c:pt idx="55639">
                  <c:v>7.2383709999999996E-7</c:v>
                </c:pt>
                <c:pt idx="55640">
                  <c:v>7.2350730000000005E-7</c:v>
                </c:pt>
                <c:pt idx="55641">
                  <c:v>7.2319460000000002E-7</c:v>
                </c:pt>
                <c:pt idx="55642">
                  <c:v>7.2290509999999997E-7</c:v>
                </c:pt>
                <c:pt idx="55643">
                  <c:v>7.2260860000000004E-7</c:v>
                </c:pt>
                <c:pt idx="55644">
                  <c:v>7.2225479999999999E-7</c:v>
                </c:pt>
                <c:pt idx="55645">
                  <c:v>7.2191179999999995E-7</c:v>
                </c:pt>
                <c:pt idx="55646">
                  <c:v>7.2161270000000001E-7</c:v>
                </c:pt>
                <c:pt idx="55647">
                  <c:v>7.2125509999999995E-7</c:v>
                </c:pt>
                <c:pt idx="55648">
                  <c:v>7.2083239999999995E-7</c:v>
                </c:pt>
                <c:pt idx="55649">
                  <c:v>7.2051310000000001E-7</c:v>
                </c:pt>
                <c:pt idx="55650">
                  <c:v>7.2016659999999997E-7</c:v>
                </c:pt>
                <c:pt idx="55651">
                  <c:v>7.197672E-7</c:v>
                </c:pt>
                <c:pt idx="55652">
                  <c:v>7.1944450000000001E-7</c:v>
                </c:pt>
                <c:pt idx="55653">
                  <c:v>7.1905680000000002E-7</c:v>
                </c:pt>
                <c:pt idx="55654">
                  <c:v>7.1868740000000003E-7</c:v>
                </c:pt>
                <c:pt idx="55655">
                  <c:v>7.1837270000000005E-7</c:v>
                </c:pt>
                <c:pt idx="55656">
                  <c:v>7.1799460000000005E-7</c:v>
                </c:pt>
                <c:pt idx="55657">
                  <c:v>7.1760380000000004E-7</c:v>
                </c:pt>
                <c:pt idx="55658">
                  <c:v>7.1724210000000003E-7</c:v>
                </c:pt>
                <c:pt idx="55659">
                  <c:v>7.1683610000000005E-7</c:v>
                </c:pt>
                <c:pt idx="55660">
                  <c:v>7.1647779999999998E-7</c:v>
                </c:pt>
                <c:pt idx="55661">
                  <c:v>7.1616180000000005E-7</c:v>
                </c:pt>
                <c:pt idx="55662">
                  <c:v>7.1579940000000004E-7</c:v>
                </c:pt>
                <c:pt idx="55663">
                  <c:v>7.1542430000000002E-7</c:v>
                </c:pt>
                <c:pt idx="55664">
                  <c:v>7.1523300000000001E-7</c:v>
                </c:pt>
                <c:pt idx="55665">
                  <c:v>7.1502969999999999E-7</c:v>
                </c:pt>
                <c:pt idx="55666">
                  <c:v>7.1480429999999995E-7</c:v>
                </c:pt>
                <c:pt idx="55667">
                  <c:v>7.145406E-7</c:v>
                </c:pt>
                <c:pt idx="55668">
                  <c:v>7.1427979999999998E-7</c:v>
                </c:pt>
                <c:pt idx="55669">
                  <c:v>7.1405889999999996E-7</c:v>
                </c:pt>
                <c:pt idx="55670">
                  <c:v>7.1382650000000004E-7</c:v>
                </c:pt>
                <c:pt idx="55671">
                  <c:v>7.1355759999999997E-7</c:v>
                </c:pt>
                <c:pt idx="55672">
                  <c:v>7.1323539999999999E-7</c:v>
                </c:pt>
                <c:pt idx="55673">
                  <c:v>7.1291750000000004E-7</c:v>
                </c:pt>
                <c:pt idx="55674">
                  <c:v>7.1259190000000001E-7</c:v>
                </c:pt>
                <c:pt idx="55675">
                  <c:v>7.1220029999999996E-7</c:v>
                </c:pt>
                <c:pt idx="55676">
                  <c:v>7.1176300000000005E-7</c:v>
                </c:pt>
                <c:pt idx="55677">
                  <c:v>7.1134520000000003E-7</c:v>
                </c:pt>
                <c:pt idx="55678">
                  <c:v>7.1094200000000004E-7</c:v>
                </c:pt>
                <c:pt idx="55679">
                  <c:v>7.1051950000000002E-7</c:v>
                </c:pt>
                <c:pt idx="55680">
                  <c:v>7.1010240000000001E-7</c:v>
                </c:pt>
                <c:pt idx="55681">
                  <c:v>7.0964290000000003E-7</c:v>
                </c:pt>
                <c:pt idx="55682">
                  <c:v>7.0922829999999998E-7</c:v>
                </c:pt>
                <c:pt idx="55683">
                  <c:v>7.0884840000000002E-7</c:v>
                </c:pt>
                <c:pt idx="55684">
                  <c:v>7.0840819999999996E-7</c:v>
                </c:pt>
                <c:pt idx="55685">
                  <c:v>7.0796120000000001E-7</c:v>
                </c:pt>
                <c:pt idx="55686">
                  <c:v>7.0753259999999999E-7</c:v>
                </c:pt>
                <c:pt idx="55687">
                  <c:v>7.0708309999999997E-7</c:v>
                </c:pt>
                <c:pt idx="55688">
                  <c:v>7.066323E-7</c:v>
                </c:pt>
                <c:pt idx="55689">
                  <c:v>7.0625229999999999E-7</c:v>
                </c:pt>
                <c:pt idx="55690">
                  <c:v>7.0588250000000003E-7</c:v>
                </c:pt>
                <c:pt idx="55691">
                  <c:v>7.0536699999999999E-7</c:v>
                </c:pt>
                <c:pt idx="55692">
                  <c:v>7.0487590000000005E-7</c:v>
                </c:pt>
                <c:pt idx="55693">
                  <c:v>7.0446250000000001E-7</c:v>
                </c:pt>
                <c:pt idx="55694">
                  <c:v>7.0395759999999999E-7</c:v>
                </c:pt>
                <c:pt idx="55695">
                  <c:v>7.0343080000000004E-7</c:v>
                </c:pt>
                <c:pt idx="55696">
                  <c:v>7.0293410000000001E-7</c:v>
                </c:pt>
                <c:pt idx="55697">
                  <c:v>7.0241800000000001E-7</c:v>
                </c:pt>
                <c:pt idx="55698">
                  <c:v>7.019488E-7</c:v>
                </c:pt>
                <c:pt idx="55699">
                  <c:v>7.0152220000000004E-7</c:v>
                </c:pt>
                <c:pt idx="55700">
                  <c:v>7.010161E-7</c:v>
                </c:pt>
                <c:pt idx="55701">
                  <c:v>7.0051709999999999E-7</c:v>
                </c:pt>
                <c:pt idx="55702">
                  <c:v>7.0006739999999999E-7</c:v>
                </c:pt>
                <c:pt idx="55703">
                  <c:v>6.9956819999999999E-7</c:v>
                </c:pt>
                <c:pt idx="55704">
                  <c:v>6.9906480000000001E-7</c:v>
                </c:pt>
                <c:pt idx="55705">
                  <c:v>6.9857209999999998E-7</c:v>
                </c:pt>
                <c:pt idx="55706">
                  <c:v>6.9812020000000004E-7</c:v>
                </c:pt>
                <c:pt idx="55707">
                  <c:v>6.9770660000000002E-7</c:v>
                </c:pt>
                <c:pt idx="55708">
                  <c:v>6.9723499999999998E-7</c:v>
                </c:pt>
                <c:pt idx="55709">
                  <c:v>6.967783E-7</c:v>
                </c:pt>
                <c:pt idx="55710">
                  <c:v>6.9634750000000005E-7</c:v>
                </c:pt>
                <c:pt idx="55711">
                  <c:v>6.9588130000000001E-7</c:v>
                </c:pt>
                <c:pt idx="55712">
                  <c:v>6.9548569999999996E-7</c:v>
                </c:pt>
                <c:pt idx="55713">
                  <c:v>6.9505059999999997E-7</c:v>
                </c:pt>
                <c:pt idx="55714">
                  <c:v>6.9454359999999995E-7</c:v>
                </c:pt>
                <c:pt idx="55715">
                  <c:v>6.9413230000000001E-7</c:v>
                </c:pt>
                <c:pt idx="55716">
                  <c:v>6.9366699999999996E-7</c:v>
                </c:pt>
                <c:pt idx="55717">
                  <c:v>6.9318489999999995E-7</c:v>
                </c:pt>
                <c:pt idx="55718">
                  <c:v>6.9282659999999999E-7</c:v>
                </c:pt>
                <c:pt idx="55719">
                  <c:v>6.924079E-7</c:v>
                </c:pt>
                <c:pt idx="55720">
                  <c:v>6.9200170000000003E-7</c:v>
                </c:pt>
                <c:pt idx="55721">
                  <c:v>6.9168090000000005E-7</c:v>
                </c:pt>
                <c:pt idx="55722">
                  <c:v>6.9136280000000001E-7</c:v>
                </c:pt>
                <c:pt idx="55723">
                  <c:v>6.9103719999999998E-7</c:v>
                </c:pt>
                <c:pt idx="55724">
                  <c:v>6.9067870000000004E-7</c:v>
                </c:pt>
                <c:pt idx="55725">
                  <c:v>6.9031960000000003E-7</c:v>
                </c:pt>
                <c:pt idx="55726">
                  <c:v>6.9003119999999995E-7</c:v>
                </c:pt>
                <c:pt idx="55727">
                  <c:v>6.8972119999999997E-7</c:v>
                </c:pt>
                <c:pt idx="55728">
                  <c:v>6.8942790000000001E-7</c:v>
                </c:pt>
                <c:pt idx="55729">
                  <c:v>6.8913299999999995E-7</c:v>
                </c:pt>
                <c:pt idx="55730">
                  <c:v>6.8877050000000001E-7</c:v>
                </c:pt>
                <c:pt idx="55731">
                  <c:v>6.8843289999999996E-7</c:v>
                </c:pt>
                <c:pt idx="55732">
                  <c:v>6.8809449999999998E-7</c:v>
                </c:pt>
                <c:pt idx="55733">
                  <c:v>6.8765649999999996E-7</c:v>
                </c:pt>
                <c:pt idx="55734">
                  <c:v>6.8726269999999998E-7</c:v>
                </c:pt>
                <c:pt idx="55735">
                  <c:v>6.8688000000000002E-7</c:v>
                </c:pt>
                <c:pt idx="55736">
                  <c:v>6.8644890000000004E-7</c:v>
                </c:pt>
                <c:pt idx="55737">
                  <c:v>6.8598700000000004E-7</c:v>
                </c:pt>
                <c:pt idx="55738">
                  <c:v>6.854938E-7</c:v>
                </c:pt>
                <c:pt idx="55739">
                  <c:v>6.8500310000000003E-7</c:v>
                </c:pt>
                <c:pt idx="55740">
                  <c:v>6.8455130000000003E-7</c:v>
                </c:pt>
                <c:pt idx="55741">
                  <c:v>6.8409360000000002E-7</c:v>
                </c:pt>
                <c:pt idx="55742">
                  <c:v>6.8364600000000001E-7</c:v>
                </c:pt>
                <c:pt idx="55743">
                  <c:v>6.8313060000000001E-7</c:v>
                </c:pt>
                <c:pt idx="55744">
                  <c:v>6.8263319999999998E-7</c:v>
                </c:pt>
                <c:pt idx="55745">
                  <c:v>6.8217680000000002E-7</c:v>
                </c:pt>
                <c:pt idx="55746">
                  <c:v>6.8166590000000005E-7</c:v>
                </c:pt>
                <c:pt idx="55747">
                  <c:v>6.8121719999999996E-7</c:v>
                </c:pt>
                <c:pt idx="55748">
                  <c:v>6.8082479999999997E-7</c:v>
                </c:pt>
                <c:pt idx="55749">
                  <c:v>6.803449E-7</c:v>
                </c:pt>
                <c:pt idx="55750">
                  <c:v>6.7985090000000003E-7</c:v>
                </c:pt>
                <c:pt idx="55751">
                  <c:v>6.7941600000000003E-7</c:v>
                </c:pt>
                <c:pt idx="55752">
                  <c:v>6.7893759999999999E-7</c:v>
                </c:pt>
                <c:pt idx="55753">
                  <c:v>6.7840230000000002E-7</c:v>
                </c:pt>
                <c:pt idx="55754">
                  <c:v>6.7790059999999996E-7</c:v>
                </c:pt>
                <c:pt idx="55755">
                  <c:v>6.7738149999999998E-7</c:v>
                </c:pt>
                <c:pt idx="55756">
                  <c:v>6.7688540000000001E-7</c:v>
                </c:pt>
                <c:pt idx="55757">
                  <c:v>6.7642219999999995E-7</c:v>
                </c:pt>
                <c:pt idx="55758">
                  <c:v>6.7592430000000001E-7</c:v>
                </c:pt>
                <c:pt idx="55759">
                  <c:v>6.7541259999999999E-7</c:v>
                </c:pt>
                <c:pt idx="55760">
                  <c:v>6.7491149999999999E-7</c:v>
                </c:pt>
                <c:pt idx="55761">
                  <c:v>6.7439299999999997E-7</c:v>
                </c:pt>
                <c:pt idx="55762">
                  <c:v>6.7386060000000003E-7</c:v>
                </c:pt>
                <c:pt idx="55763">
                  <c:v>6.7331980000000001E-7</c:v>
                </c:pt>
                <c:pt idx="55764">
                  <c:v>6.7281909999999998E-7</c:v>
                </c:pt>
                <c:pt idx="55765">
                  <c:v>6.7237009999999997E-7</c:v>
                </c:pt>
                <c:pt idx="55766">
                  <c:v>6.7188469999999995E-7</c:v>
                </c:pt>
                <c:pt idx="55767">
                  <c:v>6.713938E-7</c:v>
                </c:pt>
                <c:pt idx="55768">
                  <c:v>6.7092689999999996E-7</c:v>
                </c:pt>
                <c:pt idx="55769">
                  <c:v>6.7043609999999995E-7</c:v>
                </c:pt>
                <c:pt idx="55770">
                  <c:v>6.6999839999999996E-7</c:v>
                </c:pt>
                <c:pt idx="55771">
                  <c:v>6.6957319999999999E-7</c:v>
                </c:pt>
                <c:pt idx="55772">
                  <c:v>6.690808E-7</c:v>
                </c:pt>
                <c:pt idx="55773">
                  <c:v>6.6861509999999997E-7</c:v>
                </c:pt>
                <c:pt idx="55774">
                  <c:v>6.6814169999999997E-7</c:v>
                </c:pt>
                <c:pt idx="55775">
                  <c:v>6.6764450000000003E-7</c:v>
                </c:pt>
                <c:pt idx="55776">
                  <c:v>6.6721030000000003E-7</c:v>
                </c:pt>
                <c:pt idx="55777">
                  <c:v>6.6678740000000005E-7</c:v>
                </c:pt>
                <c:pt idx="55778">
                  <c:v>6.6636659999999995E-7</c:v>
                </c:pt>
                <c:pt idx="55779">
                  <c:v>6.6593420000000002E-7</c:v>
                </c:pt>
                <c:pt idx="55780">
                  <c:v>6.6554239999999999E-7</c:v>
                </c:pt>
                <c:pt idx="55781">
                  <c:v>6.6517549999999996E-7</c:v>
                </c:pt>
                <c:pt idx="55782">
                  <c:v>6.647881E-7</c:v>
                </c:pt>
                <c:pt idx="55783">
                  <c:v>6.6442180000000003E-7</c:v>
                </c:pt>
                <c:pt idx="55784">
                  <c:v>6.6403120000000001E-7</c:v>
                </c:pt>
                <c:pt idx="55785">
                  <c:v>6.6362999999999997E-7</c:v>
                </c:pt>
                <c:pt idx="55786">
                  <c:v>6.6332990000000001E-7</c:v>
                </c:pt>
                <c:pt idx="55787">
                  <c:v>6.6300280000000004E-7</c:v>
                </c:pt>
                <c:pt idx="55788">
                  <c:v>6.6263430000000003E-7</c:v>
                </c:pt>
                <c:pt idx="55789">
                  <c:v>6.6234049999999995E-7</c:v>
                </c:pt>
                <c:pt idx="55790">
                  <c:v>6.6200010000000002E-7</c:v>
                </c:pt>
                <c:pt idx="55791">
                  <c:v>6.6160239999999997E-7</c:v>
                </c:pt>
                <c:pt idx="55792">
                  <c:v>6.6126039999999995E-7</c:v>
                </c:pt>
                <c:pt idx="55793">
                  <c:v>6.6088889999999996E-7</c:v>
                </c:pt>
                <c:pt idx="55794">
                  <c:v>6.6049190000000002E-7</c:v>
                </c:pt>
                <c:pt idx="55795">
                  <c:v>6.6013470000000002E-7</c:v>
                </c:pt>
                <c:pt idx="55796">
                  <c:v>6.5979200000000001E-7</c:v>
                </c:pt>
                <c:pt idx="55797">
                  <c:v>6.5933519999999998E-7</c:v>
                </c:pt>
                <c:pt idx="55798">
                  <c:v>6.5884229999999997E-7</c:v>
                </c:pt>
                <c:pt idx="55799">
                  <c:v>6.5845990000000004E-7</c:v>
                </c:pt>
                <c:pt idx="55800">
                  <c:v>6.5797520000000002E-7</c:v>
                </c:pt>
                <c:pt idx="55801">
                  <c:v>6.5749509999999996E-7</c:v>
                </c:pt>
                <c:pt idx="55802">
                  <c:v>6.5711570000000002E-7</c:v>
                </c:pt>
                <c:pt idx="55803">
                  <c:v>6.5662780000000004E-7</c:v>
                </c:pt>
                <c:pt idx="55804">
                  <c:v>6.5609550000000004E-7</c:v>
                </c:pt>
                <c:pt idx="55805">
                  <c:v>6.5566419999999997E-7</c:v>
                </c:pt>
                <c:pt idx="55806">
                  <c:v>6.5524050000000005E-7</c:v>
                </c:pt>
                <c:pt idx="55807">
                  <c:v>6.547515E-7</c:v>
                </c:pt>
                <c:pt idx="55808">
                  <c:v>6.5434300000000005E-7</c:v>
                </c:pt>
                <c:pt idx="55809">
                  <c:v>6.5395620000000005E-7</c:v>
                </c:pt>
                <c:pt idx="55810">
                  <c:v>6.5348329999999995E-7</c:v>
                </c:pt>
                <c:pt idx="55811">
                  <c:v>6.5306030000000003E-7</c:v>
                </c:pt>
                <c:pt idx="55812">
                  <c:v>6.5270529999999997E-7</c:v>
                </c:pt>
                <c:pt idx="55813">
                  <c:v>6.5225399999999999E-7</c:v>
                </c:pt>
                <c:pt idx="55814">
                  <c:v>6.5179299999999997E-7</c:v>
                </c:pt>
                <c:pt idx="55815">
                  <c:v>6.5143699999999999E-7</c:v>
                </c:pt>
                <c:pt idx="55816">
                  <c:v>6.5101110000000002E-7</c:v>
                </c:pt>
                <c:pt idx="55817">
                  <c:v>6.5059E-7</c:v>
                </c:pt>
                <c:pt idx="55818">
                  <c:v>6.5025560000000003E-7</c:v>
                </c:pt>
                <c:pt idx="55819">
                  <c:v>6.4984510000000003E-7</c:v>
                </c:pt>
                <c:pt idx="55820">
                  <c:v>6.4940250000000005E-7</c:v>
                </c:pt>
                <c:pt idx="55821">
                  <c:v>6.4900379999999997E-7</c:v>
                </c:pt>
                <c:pt idx="55822">
                  <c:v>6.4852840000000002E-7</c:v>
                </c:pt>
                <c:pt idx="55823">
                  <c:v>6.4800329999999999E-7</c:v>
                </c:pt>
                <c:pt idx="55824">
                  <c:v>6.4752530000000003E-7</c:v>
                </c:pt>
                <c:pt idx="55825">
                  <c:v>6.4706460000000004E-7</c:v>
                </c:pt>
                <c:pt idx="55826">
                  <c:v>6.4656110000000001E-7</c:v>
                </c:pt>
                <c:pt idx="55827">
                  <c:v>6.460668E-7</c:v>
                </c:pt>
                <c:pt idx="55828">
                  <c:v>6.455913E-7</c:v>
                </c:pt>
                <c:pt idx="55829">
                  <c:v>6.451017E-7</c:v>
                </c:pt>
                <c:pt idx="55830">
                  <c:v>6.4465289999999998E-7</c:v>
                </c:pt>
                <c:pt idx="55831">
                  <c:v>6.4426460000000004E-7</c:v>
                </c:pt>
                <c:pt idx="55832">
                  <c:v>6.4384339999999997E-7</c:v>
                </c:pt>
                <c:pt idx="55833">
                  <c:v>6.4343199999999999E-7</c:v>
                </c:pt>
                <c:pt idx="55834">
                  <c:v>6.4302650000000002E-7</c:v>
                </c:pt>
                <c:pt idx="55835">
                  <c:v>6.4257140000000001E-7</c:v>
                </c:pt>
                <c:pt idx="55836">
                  <c:v>6.4214769999999998E-7</c:v>
                </c:pt>
                <c:pt idx="55837">
                  <c:v>6.4181010000000005E-7</c:v>
                </c:pt>
                <c:pt idx="55838">
                  <c:v>6.4142459999999999E-7</c:v>
                </c:pt>
                <c:pt idx="55839">
                  <c:v>6.410268E-7</c:v>
                </c:pt>
                <c:pt idx="55840">
                  <c:v>6.4068899999999997E-7</c:v>
                </c:pt>
                <c:pt idx="55841">
                  <c:v>6.403438E-7</c:v>
                </c:pt>
                <c:pt idx="55842">
                  <c:v>6.3995310000000003E-7</c:v>
                </c:pt>
                <c:pt idx="55843">
                  <c:v>6.3962520000000002E-7</c:v>
                </c:pt>
                <c:pt idx="55844">
                  <c:v>6.3930370000000004E-7</c:v>
                </c:pt>
                <c:pt idx="55845">
                  <c:v>6.3895429999999997E-7</c:v>
                </c:pt>
                <c:pt idx="55846">
                  <c:v>6.3866250000000005E-7</c:v>
                </c:pt>
                <c:pt idx="55847">
                  <c:v>6.3841720000000003E-7</c:v>
                </c:pt>
                <c:pt idx="55848">
                  <c:v>6.3813320000000002E-7</c:v>
                </c:pt>
                <c:pt idx="55849">
                  <c:v>6.3786859999999998E-7</c:v>
                </c:pt>
                <c:pt idx="55850">
                  <c:v>6.3762489999999995E-7</c:v>
                </c:pt>
                <c:pt idx="55851">
                  <c:v>6.3733760000000004E-7</c:v>
                </c:pt>
                <c:pt idx="55852">
                  <c:v>6.3702059999999998E-7</c:v>
                </c:pt>
                <c:pt idx="55853">
                  <c:v>6.367444E-7</c:v>
                </c:pt>
                <c:pt idx="55854">
                  <c:v>6.3643239999999996E-7</c:v>
                </c:pt>
                <c:pt idx="55855">
                  <c:v>6.3609510000000005E-7</c:v>
                </c:pt>
                <c:pt idx="55856">
                  <c:v>6.357887E-7</c:v>
                </c:pt>
                <c:pt idx="55857">
                  <c:v>6.3549490000000002E-7</c:v>
                </c:pt>
                <c:pt idx="55858">
                  <c:v>6.3512620000000003E-7</c:v>
                </c:pt>
                <c:pt idx="55859">
                  <c:v>6.3475099999999996E-7</c:v>
                </c:pt>
                <c:pt idx="55860">
                  <c:v>6.3443690000000004E-7</c:v>
                </c:pt>
                <c:pt idx="55861">
                  <c:v>6.340343E-7</c:v>
                </c:pt>
                <c:pt idx="55862">
                  <c:v>6.3364319999999996E-7</c:v>
                </c:pt>
                <c:pt idx="55863">
                  <c:v>6.3329369999999995E-7</c:v>
                </c:pt>
                <c:pt idx="55864">
                  <c:v>6.3290120000000002E-7</c:v>
                </c:pt>
                <c:pt idx="55865">
                  <c:v>6.3249540000000002E-7</c:v>
                </c:pt>
                <c:pt idx="55866">
                  <c:v>6.3209990000000001E-7</c:v>
                </c:pt>
                <c:pt idx="55867">
                  <c:v>6.3169910000000004E-7</c:v>
                </c:pt>
                <c:pt idx="55868">
                  <c:v>6.3131790000000002E-7</c:v>
                </c:pt>
                <c:pt idx="55869">
                  <c:v>6.3098779999999997E-7</c:v>
                </c:pt>
                <c:pt idx="55870">
                  <c:v>6.3062349999999996E-7</c:v>
                </c:pt>
                <c:pt idx="55871">
                  <c:v>6.3024899999999999E-7</c:v>
                </c:pt>
                <c:pt idx="55872">
                  <c:v>6.2992459999999998E-7</c:v>
                </c:pt>
                <c:pt idx="55873">
                  <c:v>6.2958560000000004E-7</c:v>
                </c:pt>
                <c:pt idx="55874">
                  <c:v>6.2923289999999996E-7</c:v>
                </c:pt>
                <c:pt idx="55875">
                  <c:v>6.2891010000000003E-7</c:v>
                </c:pt>
                <c:pt idx="55876">
                  <c:v>6.2858299999999996E-7</c:v>
                </c:pt>
                <c:pt idx="55877">
                  <c:v>6.2822819999999999E-7</c:v>
                </c:pt>
                <c:pt idx="55878">
                  <c:v>6.2788750000000003E-7</c:v>
                </c:pt>
                <c:pt idx="55879">
                  <c:v>6.2757799999999996E-7</c:v>
                </c:pt>
                <c:pt idx="55880">
                  <c:v>6.2724470000000005E-7</c:v>
                </c:pt>
                <c:pt idx="55881">
                  <c:v>6.2691049999999995E-7</c:v>
                </c:pt>
                <c:pt idx="55882">
                  <c:v>6.2659789999999997E-7</c:v>
                </c:pt>
                <c:pt idx="55883">
                  <c:v>6.2624570000000001E-7</c:v>
                </c:pt>
                <c:pt idx="55884">
                  <c:v>6.2589009999999999E-7</c:v>
                </c:pt>
                <c:pt idx="55885">
                  <c:v>6.2559700000000001E-7</c:v>
                </c:pt>
                <c:pt idx="55886">
                  <c:v>6.2527159999999997E-7</c:v>
                </c:pt>
                <c:pt idx="55887">
                  <c:v>6.2493499999999995E-7</c:v>
                </c:pt>
                <c:pt idx="55888">
                  <c:v>6.2463339999999995E-7</c:v>
                </c:pt>
                <c:pt idx="55889">
                  <c:v>6.243284E-7</c:v>
                </c:pt>
                <c:pt idx="55890">
                  <c:v>6.2398040000000003E-7</c:v>
                </c:pt>
                <c:pt idx="55891">
                  <c:v>6.2365569999999998E-7</c:v>
                </c:pt>
                <c:pt idx="55892">
                  <c:v>6.2335770000000001E-7</c:v>
                </c:pt>
                <c:pt idx="55893">
                  <c:v>6.2302709999999995E-7</c:v>
                </c:pt>
                <c:pt idx="55894">
                  <c:v>6.2271939999999995E-7</c:v>
                </c:pt>
                <c:pt idx="55895">
                  <c:v>6.2243779999999997E-7</c:v>
                </c:pt>
                <c:pt idx="55896">
                  <c:v>6.221128E-7</c:v>
                </c:pt>
                <c:pt idx="55897">
                  <c:v>6.2180109999999999E-7</c:v>
                </c:pt>
                <c:pt idx="55898">
                  <c:v>6.2149219999999998E-7</c:v>
                </c:pt>
                <c:pt idx="55899">
                  <c:v>6.2115620000000002E-7</c:v>
                </c:pt>
                <c:pt idx="55900">
                  <c:v>6.2086789999999998E-7</c:v>
                </c:pt>
                <c:pt idx="55901">
                  <c:v>6.2061290000000003E-7</c:v>
                </c:pt>
                <c:pt idx="55902">
                  <c:v>6.203232E-7</c:v>
                </c:pt>
                <c:pt idx="55903">
                  <c:v>6.2002380000000004E-7</c:v>
                </c:pt>
                <c:pt idx="55904">
                  <c:v>6.197733E-7</c:v>
                </c:pt>
                <c:pt idx="55905">
                  <c:v>6.1950049999999997E-7</c:v>
                </c:pt>
                <c:pt idx="55906">
                  <c:v>6.1920809999999999E-7</c:v>
                </c:pt>
                <c:pt idx="55907">
                  <c:v>6.1897700000000002E-7</c:v>
                </c:pt>
                <c:pt idx="55908">
                  <c:v>6.187047E-7</c:v>
                </c:pt>
                <c:pt idx="55909">
                  <c:v>6.1841569999999997E-7</c:v>
                </c:pt>
                <c:pt idx="55910">
                  <c:v>6.181766E-7</c:v>
                </c:pt>
                <c:pt idx="55911">
                  <c:v>6.1794780000000001E-7</c:v>
                </c:pt>
                <c:pt idx="55912">
                  <c:v>6.1770800000000004E-7</c:v>
                </c:pt>
                <c:pt idx="55913">
                  <c:v>6.1749639999999998E-7</c:v>
                </c:pt>
                <c:pt idx="55914">
                  <c:v>6.1728650000000005E-7</c:v>
                </c:pt>
                <c:pt idx="55915">
                  <c:v>6.1705340000000003E-7</c:v>
                </c:pt>
                <c:pt idx="55916">
                  <c:v>6.1681269999999998E-7</c:v>
                </c:pt>
                <c:pt idx="55917">
                  <c:v>6.1661030000000004E-7</c:v>
                </c:pt>
                <c:pt idx="55918">
                  <c:v>6.1639399999999998E-7</c:v>
                </c:pt>
                <c:pt idx="55919">
                  <c:v>6.1614919999999998E-7</c:v>
                </c:pt>
                <c:pt idx="55920">
                  <c:v>6.1594619999999999E-7</c:v>
                </c:pt>
                <c:pt idx="55921">
                  <c:v>6.1573089999999995E-7</c:v>
                </c:pt>
                <c:pt idx="55922">
                  <c:v>6.1548069999999995E-7</c:v>
                </c:pt>
                <c:pt idx="55923">
                  <c:v>6.1524850000000002E-7</c:v>
                </c:pt>
                <c:pt idx="55924">
                  <c:v>6.1501550000000005E-7</c:v>
                </c:pt>
                <c:pt idx="55925">
                  <c:v>6.1476069999999998E-7</c:v>
                </c:pt>
                <c:pt idx="55926">
                  <c:v>6.1451779999999999E-7</c:v>
                </c:pt>
                <c:pt idx="55927">
                  <c:v>6.1428690000000001E-7</c:v>
                </c:pt>
                <c:pt idx="55928">
                  <c:v>6.1402789999999995E-7</c:v>
                </c:pt>
                <c:pt idx="55929">
                  <c:v>6.1376159999999999E-7</c:v>
                </c:pt>
                <c:pt idx="55930">
                  <c:v>6.1351950000000004E-7</c:v>
                </c:pt>
                <c:pt idx="55931">
                  <c:v>6.1322450000000005E-7</c:v>
                </c:pt>
                <c:pt idx="55932">
                  <c:v>6.1294160000000002E-7</c:v>
                </c:pt>
                <c:pt idx="55933">
                  <c:v>6.1272769999999998E-7</c:v>
                </c:pt>
                <c:pt idx="55934">
                  <c:v>6.1249170000000003E-7</c:v>
                </c:pt>
                <c:pt idx="55935">
                  <c:v>6.1222340000000001E-7</c:v>
                </c:pt>
                <c:pt idx="55936">
                  <c:v>6.1200850000000005E-7</c:v>
                </c:pt>
                <c:pt idx="55937">
                  <c:v>6.1178509999999996E-7</c:v>
                </c:pt>
                <c:pt idx="55938">
                  <c:v>6.1153010000000002E-7</c:v>
                </c:pt>
                <c:pt idx="55939">
                  <c:v>6.1131680000000004E-7</c:v>
                </c:pt>
                <c:pt idx="55940">
                  <c:v>6.1112259999999999E-7</c:v>
                </c:pt>
                <c:pt idx="55941">
                  <c:v>6.1086949999999995E-7</c:v>
                </c:pt>
                <c:pt idx="55942">
                  <c:v>6.1065610000000003E-7</c:v>
                </c:pt>
                <c:pt idx="55943">
                  <c:v>6.1047560000000002E-7</c:v>
                </c:pt>
                <c:pt idx="55944">
                  <c:v>6.1024739999999999E-7</c:v>
                </c:pt>
                <c:pt idx="55945">
                  <c:v>6.1005329999999999E-7</c:v>
                </c:pt>
                <c:pt idx="55946">
                  <c:v>6.0987999999999995E-7</c:v>
                </c:pt>
                <c:pt idx="55947">
                  <c:v>6.0967320000000005E-7</c:v>
                </c:pt>
                <c:pt idx="55948">
                  <c:v>6.0945320000000001E-7</c:v>
                </c:pt>
                <c:pt idx="55949">
                  <c:v>6.0926609999999999E-7</c:v>
                </c:pt>
                <c:pt idx="55950">
                  <c:v>6.0907630000000002E-7</c:v>
                </c:pt>
                <c:pt idx="55951">
                  <c:v>6.0885999999999996E-7</c:v>
                </c:pt>
                <c:pt idx="55952">
                  <c:v>6.086756E-7</c:v>
                </c:pt>
                <c:pt idx="55953">
                  <c:v>6.0847450000000001E-7</c:v>
                </c:pt>
                <c:pt idx="55954">
                  <c:v>6.0825589999999997E-7</c:v>
                </c:pt>
                <c:pt idx="55955">
                  <c:v>6.0807180000000004E-7</c:v>
                </c:pt>
                <c:pt idx="55956">
                  <c:v>6.0787539999999995E-7</c:v>
                </c:pt>
                <c:pt idx="55957">
                  <c:v>6.0765219999999995E-7</c:v>
                </c:pt>
                <c:pt idx="55958">
                  <c:v>6.0746930000000003E-7</c:v>
                </c:pt>
                <c:pt idx="55959">
                  <c:v>6.0728469999999997E-7</c:v>
                </c:pt>
                <c:pt idx="55960">
                  <c:v>6.0705609999999997E-7</c:v>
                </c:pt>
                <c:pt idx="55961">
                  <c:v>6.0687830000000002E-7</c:v>
                </c:pt>
                <c:pt idx="55962">
                  <c:v>6.0670020000000004E-7</c:v>
                </c:pt>
                <c:pt idx="55963">
                  <c:v>6.0648680000000001E-7</c:v>
                </c:pt>
                <c:pt idx="55964">
                  <c:v>6.0628590000000001E-7</c:v>
                </c:pt>
                <c:pt idx="55965">
                  <c:v>6.0608979999999996E-7</c:v>
                </c:pt>
                <c:pt idx="55966">
                  <c:v>6.0590859999999995E-7</c:v>
                </c:pt>
                <c:pt idx="55967">
                  <c:v>6.057247E-7</c:v>
                </c:pt>
                <c:pt idx="55968">
                  <c:v>6.0555720000000004E-7</c:v>
                </c:pt>
                <c:pt idx="55969">
                  <c:v>6.0540329999999996E-7</c:v>
                </c:pt>
                <c:pt idx="55970">
                  <c:v>6.0523870000000003E-7</c:v>
                </c:pt>
                <c:pt idx="55971">
                  <c:v>6.0510000000000004E-7</c:v>
                </c:pt>
                <c:pt idx="55972">
                  <c:v>6.0496670000000004E-7</c:v>
                </c:pt>
                <c:pt idx="55973">
                  <c:v>6.0480999999999997E-7</c:v>
                </c:pt>
                <c:pt idx="55974">
                  <c:v>6.046819E-7</c:v>
                </c:pt>
                <c:pt idx="55975">
                  <c:v>6.0454260000000005E-7</c:v>
                </c:pt>
                <c:pt idx="55976">
                  <c:v>6.0438550000000001E-7</c:v>
                </c:pt>
                <c:pt idx="55977">
                  <c:v>6.0426660000000005E-7</c:v>
                </c:pt>
                <c:pt idx="55978">
                  <c:v>6.0414970000000004E-7</c:v>
                </c:pt>
                <c:pt idx="55979">
                  <c:v>6.0400490000000005E-7</c:v>
                </c:pt>
                <c:pt idx="55980">
                  <c:v>6.0387869999999997E-7</c:v>
                </c:pt>
                <c:pt idx="55981">
                  <c:v>6.0375510000000001E-7</c:v>
                </c:pt>
                <c:pt idx="55982">
                  <c:v>6.0359849999999999E-7</c:v>
                </c:pt>
                <c:pt idx="55983">
                  <c:v>6.0345400000000002E-7</c:v>
                </c:pt>
                <c:pt idx="55984">
                  <c:v>6.0334029999999998E-7</c:v>
                </c:pt>
                <c:pt idx="55985">
                  <c:v>6.0319639999999997E-7</c:v>
                </c:pt>
                <c:pt idx="55986">
                  <c:v>6.0304859999999999E-7</c:v>
                </c:pt>
                <c:pt idx="55987">
                  <c:v>6.0290340000000003E-7</c:v>
                </c:pt>
                <c:pt idx="55988">
                  <c:v>6.0275370000000005E-7</c:v>
                </c:pt>
                <c:pt idx="55989">
                  <c:v>6.0259380000000002E-7</c:v>
                </c:pt>
                <c:pt idx="55990">
                  <c:v>6.0244240000000001E-7</c:v>
                </c:pt>
                <c:pt idx="55991">
                  <c:v>6.0230940000000005E-7</c:v>
                </c:pt>
                <c:pt idx="55992">
                  <c:v>6.0214690000000001E-7</c:v>
                </c:pt>
                <c:pt idx="55993">
                  <c:v>6.0199989999999997E-7</c:v>
                </c:pt>
                <c:pt idx="55994">
                  <c:v>6.0187870000000004E-7</c:v>
                </c:pt>
                <c:pt idx="55995">
                  <c:v>6.0173399999999998E-7</c:v>
                </c:pt>
                <c:pt idx="55996">
                  <c:v>6.0160469999999999E-7</c:v>
                </c:pt>
                <c:pt idx="55997">
                  <c:v>6.01497E-7</c:v>
                </c:pt>
                <c:pt idx="55998">
                  <c:v>6.0135340000000002E-7</c:v>
                </c:pt>
                <c:pt idx="55999">
                  <c:v>6.012008E-7</c:v>
                </c:pt>
                <c:pt idx="56000">
                  <c:v>6.0109780000000002E-7</c:v>
                </c:pt>
                <c:pt idx="56001">
                  <c:v>6.0097659999999997E-7</c:v>
                </c:pt>
                <c:pt idx="56002">
                  <c:v>6.0084049999999999E-7</c:v>
                </c:pt>
                <c:pt idx="56003">
                  <c:v>6.0073249999999997E-7</c:v>
                </c:pt>
                <c:pt idx="56004">
                  <c:v>6.006192E-7</c:v>
                </c:pt>
                <c:pt idx="56005">
                  <c:v>6.0048900000000002E-7</c:v>
                </c:pt>
                <c:pt idx="56006">
                  <c:v>6.0037680000000002E-7</c:v>
                </c:pt>
                <c:pt idx="56007">
                  <c:v>6.0027149999999995E-7</c:v>
                </c:pt>
                <c:pt idx="56008">
                  <c:v>6.0013910000000004E-7</c:v>
                </c:pt>
                <c:pt idx="56009">
                  <c:v>6.0002789999999996E-7</c:v>
                </c:pt>
                <c:pt idx="56010">
                  <c:v>5.9992299999999996E-7</c:v>
                </c:pt>
                <c:pt idx="56011">
                  <c:v>5.9980799999999997E-7</c:v>
                </c:pt>
                <c:pt idx="56012">
                  <c:v>5.9970420000000005E-7</c:v>
                </c:pt>
                <c:pt idx="56013">
                  <c:v>5.9962239999999999E-7</c:v>
                </c:pt>
                <c:pt idx="56014">
                  <c:v>5.9951199999999995E-7</c:v>
                </c:pt>
                <c:pt idx="56015">
                  <c:v>5.9940350000000002E-7</c:v>
                </c:pt>
                <c:pt idx="56016">
                  <c:v>5.9932339999999999E-7</c:v>
                </c:pt>
                <c:pt idx="56017">
                  <c:v>5.99207E-7</c:v>
                </c:pt>
                <c:pt idx="56018">
                  <c:v>5.9910710000000004E-7</c:v>
                </c:pt>
                <c:pt idx="56019">
                  <c:v>5.9903150000000003E-7</c:v>
                </c:pt>
                <c:pt idx="56020">
                  <c:v>5.9893180000000005E-7</c:v>
                </c:pt>
                <c:pt idx="56021">
                  <c:v>5.9883900000000001E-7</c:v>
                </c:pt>
                <c:pt idx="56022">
                  <c:v>5.9876420000000004E-7</c:v>
                </c:pt>
                <c:pt idx="56023">
                  <c:v>5.9868810000000001E-7</c:v>
                </c:pt>
                <c:pt idx="56024">
                  <c:v>5.9860159999999995E-7</c:v>
                </c:pt>
                <c:pt idx="56025">
                  <c:v>5.9852509999999996E-7</c:v>
                </c:pt>
                <c:pt idx="56026">
                  <c:v>5.9846120000000004E-7</c:v>
                </c:pt>
                <c:pt idx="56027">
                  <c:v>5.9837489999999996E-7</c:v>
                </c:pt>
                <c:pt idx="56028">
                  <c:v>5.9829240000000002E-7</c:v>
                </c:pt>
                <c:pt idx="56029">
                  <c:v>5.9822530000000003E-7</c:v>
                </c:pt>
                <c:pt idx="56030">
                  <c:v>5.9813929999999998E-7</c:v>
                </c:pt>
                <c:pt idx="56031">
                  <c:v>5.9806089999999998E-7</c:v>
                </c:pt>
                <c:pt idx="56032">
                  <c:v>5.9800050000000005E-7</c:v>
                </c:pt>
                <c:pt idx="56033">
                  <c:v>5.9791069999999998E-7</c:v>
                </c:pt>
                <c:pt idx="56034">
                  <c:v>5.9782090000000002E-7</c:v>
                </c:pt>
                <c:pt idx="56035">
                  <c:v>5.9775459999999997E-7</c:v>
                </c:pt>
                <c:pt idx="56036">
                  <c:v>5.9767969999999996E-7</c:v>
                </c:pt>
                <c:pt idx="56037">
                  <c:v>5.976021E-7</c:v>
                </c:pt>
                <c:pt idx="56038">
                  <c:v>5.9754040000000001E-7</c:v>
                </c:pt>
                <c:pt idx="56039">
                  <c:v>5.9746539999999995E-7</c:v>
                </c:pt>
                <c:pt idx="56040">
                  <c:v>5.97385E-7</c:v>
                </c:pt>
                <c:pt idx="56041">
                  <c:v>5.9732089999999999E-7</c:v>
                </c:pt>
                <c:pt idx="56042">
                  <c:v>5.9724870000000003E-7</c:v>
                </c:pt>
                <c:pt idx="56043">
                  <c:v>5.9717529999999995E-7</c:v>
                </c:pt>
                <c:pt idx="56044">
                  <c:v>5.9711549999999997E-7</c:v>
                </c:pt>
                <c:pt idx="56045">
                  <c:v>5.9704970000000004E-7</c:v>
                </c:pt>
                <c:pt idx="56046">
                  <c:v>5.9697340000000003E-7</c:v>
                </c:pt>
                <c:pt idx="56047">
                  <c:v>5.969217E-7</c:v>
                </c:pt>
                <c:pt idx="56048">
                  <c:v>5.9686579999999998E-7</c:v>
                </c:pt>
                <c:pt idx="56049">
                  <c:v>5.9679579999999996E-7</c:v>
                </c:pt>
                <c:pt idx="56050">
                  <c:v>5.9674279999999997E-7</c:v>
                </c:pt>
                <c:pt idx="56051">
                  <c:v>5.9669139999999997E-7</c:v>
                </c:pt>
                <c:pt idx="56052">
                  <c:v>5.9661699999999997E-7</c:v>
                </c:pt>
                <c:pt idx="56053">
                  <c:v>5.9655560000000002E-7</c:v>
                </c:pt>
                <c:pt idx="56054">
                  <c:v>5.9651200000000004E-7</c:v>
                </c:pt>
                <c:pt idx="56055">
                  <c:v>5.9644090000000005E-7</c:v>
                </c:pt>
                <c:pt idx="56056">
                  <c:v>5.9638120000000001E-7</c:v>
                </c:pt>
                <c:pt idx="56057">
                  <c:v>5.9633749999999999E-7</c:v>
                </c:pt>
                <c:pt idx="56058">
                  <c:v>5.9626749999999996E-7</c:v>
                </c:pt>
                <c:pt idx="56059">
                  <c:v>5.9620109999999997E-7</c:v>
                </c:pt>
                <c:pt idx="56060">
                  <c:v>5.9615669999999995E-7</c:v>
                </c:pt>
                <c:pt idx="56061">
                  <c:v>5.9608860000000004E-7</c:v>
                </c:pt>
                <c:pt idx="56062">
                  <c:v>5.9603399999999998E-7</c:v>
                </c:pt>
                <c:pt idx="56063">
                  <c:v>5.9599680000000003E-7</c:v>
                </c:pt>
                <c:pt idx="56064">
                  <c:v>5.9594540000000003E-7</c:v>
                </c:pt>
                <c:pt idx="56065">
                  <c:v>5.9589140000000002E-7</c:v>
                </c:pt>
                <c:pt idx="56066">
                  <c:v>5.9585819999999997E-7</c:v>
                </c:pt>
                <c:pt idx="56067">
                  <c:v>5.9582139999999999E-7</c:v>
                </c:pt>
                <c:pt idx="56068">
                  <c:v>5.9576879999999998E-7</c:v>
                </c:pt>
                <c:pt idx="56069">
                  <c:v>5.9573770000000003E-7</c:v>
                </c:pt>
                <c:pt idx="56070">
                  <c:v>5.9570650000000004E-7</c:v>
                </c:pt>
                <c:pt idx="56071">
                  <c:v>5.9566179999999999E-7</c:v>
                </c:pt>
                <c:pt idx="56072">
                  <c:v>5.9563960000000004E-7</c:v>
                </c:pt>
                <c:pt idx="56073">
                  <c:v>5.9562189999999999E-7</c:v>
                </c:pt>
                <c:pt idx="56074">
                  <c:v>5.9558260000000005E-7</c:v>
                </c:pt>
                <c:pt idx="56075">
                  <c:v>5.9555119999999997E-7</c:v>
                </c:pt>
                <c:pt idx="56076">
                  <c:v>5.9553160000000002E-7</c:v>
                </c:pt>
                <c:pt idx="56077">
                  <c:v>5.9549539999999999E-7</c:v>
                </c:pt>
                <c:pt idx="56078">
                  <c:v>5.954642E-7</c:v>
                </c:pt>
                <c:pt idx="56079">
                  <c:v>5.9544850000000001E-7</c:v>
                </c:pt>
                <c:pt idx="56080">
                  <c:v>5.9541179999999997E-7</c:v>
                </c:pt>
                <c:pt idx="56081">
                  <c:v>5.9536879999999995E-7</c:v>
                </c:pt>
                <c:pt idx="56082">
                  <c:v>5.9535160000000003E-7</c:v>
                </c:pt>
                <c:pt idx="56083">
                  <c:v>5.953161E-7</c:v>
                </c:pt>
                <c:pt idx="56084">
                  <c:v>5.9528260000000003E-7</c:v>
                </c:pt>
                <c:pt idx="56085">
                  <c:v>5.9526730000000001E-7</c:v>
                </c:pt>
                <c:pt idx="56086">
                  <c:v>5.9523369999999999E-7</c:v>
                </c:pt>
                <c:pt idx="56087">
                  <c:v>5.9519530000000003E-7</c:v>
                </c:pt>
                <c:pt idx="56088">
                  <c:v>5.9517379999999997E-7</c:v>
                </c:pt>
                <c:pt idx="56089">
                  <c:v>5.9514410000000002E-7</c:v>
                </c:pt>
                <c:pt idx="56090">
                  <c:v>5.9510999999999999E-7</c:v>
                </c:pt>
                <c:pt idx="56091">
                  <c:v>5.9509019999999995E-7</c:v>
                </c:pt>
                <c:pt idx="56092">
                  <c:v>5.9507020000000003E-7</c:v>
                </c:pt>
                <c:pt idx="56093">
                  <c:v>5.9503959999999999E-7</c:v>
                </c:pt>
                <c:pt idx="56094">
                  <c:v>5.950138E-7</c:v>
                </c:pt>
                <c:pt idx="56095">
                  <c:v>5.9499399999999996E-7</c:v>
                </c:pt>
                <c:pt idx="56096">
                  <c:v>5.9496060000000003E-7</c:v>
                </c:pt>
                <c:pt idx="56097">
                  <c:v>5.9494399999999996E-7</c:v>
                </c:pt>
                <c:pt idx="56098">
                  <c:v>5.9493559999999998E-7</c:v>
                </c:pt>
                <c:pt idx="56099">
                  <c:v>5.94911E-7</c:v>
                </c:pt>
                <c:pt idx="56100">
                  <c:v>5.9489280000000005E-7</c:v>
                </c:pt>
                <c:pt idx="56101">
                  <c:v>5.9488839999999997E-7</c:v>
                </c:pt>
                <c:pt idx="56102">
                  <c:v>5.9486690000000001E-7</c:v>
                </c:pt>
                <c:pt idx="56103">
                  <c:v>5.948549E-7</c:v>
                </c:pt>
                <c:pt idx="56104">
                  <c:v>5.9485730000000002E-7</c:v>
                </c:pt>
                <c:pt idx="56105">
                  <c:v>5.9484309999999997E-7</c:v>
                </c:pt>
                <c:pt idx="56106">
                  <c:v>5.9510289999999996E-7</c:v>
                </c:pt>
                <c:pt idx="56107">
                  <c:v>5.9503489999999999E-7</c:v>
                </c:pt>
                <c:pt idx="56108">
                  <c:v>5.950009E-7</c:v>
                </c:pt>
                <c:pt idx="56109">
                  <c:v>5.9497149999999998E-7</c:v>
                </c:pt>
                <c:pt idx="56110">
                  <c:v>5.9496119999999999E-7</c:v>
                </c:pt>
                <c:pt idx="56111">
                  <c:v>5.9494740000000001E-7</c:v>
                </c:pt>
                <c:pt idx="56112">
                  <c:v>5.9492689999999997E-7</c:v>
                </c:pt>
                <c:pt idx="56113">
                  <c:v>5.9491620000000002E-7</c:v>
                </c:pt>
                <c:pt idx="56114">
                  <c:v>5.9491130000000003E-7</c:v>
                </c:pt>
                <c:pt idx="56115">
                  <c:v>5.9489169999999997E-7</c:v>
                </c:pt>
                <c:pt idx="56116">
                  <c:v>5.9488340000000004E-7</c:v>
                </c:pt>
                <c:pt idx="56117">
                  <c:v>5.9488349999999998E-7</c:v>
                </c:pt>
                <c:pt idx="56118">
                  <c:v>5.9486349999999996E-7</c:v>
                </c:pt>
                <c:pt idx="56119">
                  <c:v>5.9485330000000002E-7</c:v>
                </c:pt>
                <c:pt idx="56120">
                  <c:v>5.9485640000000004E-7</c:v>
                </c:pt>
                <c:pt idx="56121">
                  <c:v>5.9484189999999996E-7</c:v>
                </c:pt>
                <c:pt idx="56122">
                  <c:v>5.9483939999999999E-7</c:v>
                </c:pt>
                <c:pt idx="56123">
                  <c:v>5.9484519999999996E-7</c:v>
                </c:pt>
                <c:pt idx="56124">
                  <c:v>5.9483130000000004E-7</c:v>
                </c:pt>
                <c:pt idx="56125">
                  <c:v>5.9482840000000001E-7</c:v>
                </c:pt>
                <c:pt idx="56126">
                  <c:v>5.9483299999999996E-7</c:v>
                </c:pt>
                <c:pt idx="56127">
                  <c:v>5.9482009999999997E-7</c:v>
                </c:pt>
                <c:pt idx="56128">
                  <c:v>5.9481770000000005E-7</c:v>
                </c:pt>
                <c:pt idx="56129">
                  <c:v>5.948258E-7</c:v>
                </c:pt>
                <c:pt idx="56130">
                  <c:v>5.9482059999999998E-7</c:v>
                </c:pt>
                <c:pt idx="56131">
                  <c:v>5.9481849999999999E-7</c:v>
                </c:pt>
                <c:pt idx="56132">
                  <c:v>5.9482619999999997E-7</c:v>
                </c:pt>
                <c:pt idx="56133">
                  <c:v>5.9482829999999996E-7</c:v>
                </c:pt>
                <c:pt idx="56134">
                  <c:v>5.9482809999999998E-7</c:v>
                </c:pt>
                <c:pt idx="56135">
                  <c:v>5.9483930000000005E-7</c:v>
                </c:pt>
                <c:pt idx="56136">
                  <c:v>5.9485100000000004E-7</c:v>
                </c:pt>
                <c:pt idx="56137">
                  <c:v>5.9484720000000002E-7</c:v>
                </c:pt>
                <c:pt idx="56138">
                  <c:v>5.948589E-7</c:v>
                </c:pt>
                <c:pt idx="56139">
                  <c:v>5.9487300000000001E-7</c:v>
                </c:pt>
                <c:pt idx="56140">
                  <c:v>5.9486919999999999E-7</c:v>
                </c:pt>
                <c:pt idx="56141">
                  <c:v>5.948772E-7</c:v>
                </c:pt>
                <c:pt idx="56142">
                  <c:v>5.9489259999999996E-7</c:v>
                </c:pt>
                <c:pt idx="56143">
                  <c:v>5.9488749999999999E-7</c:v>
                </c:pt>
                <c:pt idx="56144">
                  <c:v>5.9489460000000001E-7</c:v>
                </c:pt>
                <c:pt idx="56145">
                  <c:v>5.9491119999999998E-7</c:v>
                </c:pt>
                <c:pt idx="56146">
                  <c:v>5.9490839999999999E-7</c:v>
                </c:pt>
                <c:pt idx="56147">
                  <c:v>5.9491839999999995E-7</c:v>
                </c:pt>
                <c:pt idx="56148">
                  <c:v>5.949354E-7</c:v>
                </c:pt>
                <c:pt idx="56149">
                  <c:v>5.9493749999999999E-7</c:v>
                </c:pt>
                <c:pt idx="56150">
                  <c:v>5.9494469999999996E-7</c:v>
                </c:pt>
                <c:pt idx="56151">
                  <c:v>5.9496539999999998E-7</c:v>
                </c:pt>
                <c:pt idx="56152">
                  <c:v>5.9496729999999999E-7</c:v>
                </c:pt>
                <c:pt idx="56153">
                  <c:v>5.9497580000000001E-7</c:v>
                </c:pt>
                <c:pt idx="56154">
                  <c:v>5.9499829999999999E-7</c:v>
                </c:pt>
                <c:pt idx="56155">
                  <c:v>5.9500999999999998E-7</c:v>
                </c:pt>
                <c:pt idx="56156">
                  <c:v>5.9501539999999998E-7</c:v>
                </c:pt>
                <c:pt idx="56157">
                  <c:v>5.9503870000000001E-7</c:v>
                </c:pt>
                <c:pt idx="56158">
                  <c:v>5.9505540000000003E-7</c:v>
                </c:pt>
                <c:pt idx="56159">
                  <c:v>5.9506270000000004E-7</c:v>
                </c:pt>
                <c:pt idx="56160">
                  <c:v>5.9508430000000004E-7</c:v>
                </c:pt>
                <c:pt idx="56161">
                  <c:v>5.9510689999999996E-7</c:v>
                </c:pt>
                <c:pt idx="56162">
                  <c:v>5.9511460000000005E-7</c:v>
                </c:pt>
                <c:pt idx="56163">
                  <c:v>5.9513540000000001E-7</c:v>
                </c:pt>
                <c:pt idx="56164">
                  <c:v>5.9516240000000001E-7</c:v>
                </c:pt>
                <c:pt idx="56165">
                  <c:v>5.9516959999999998E-7</c:v>
                </c:pt>
                <c:pt idx="56166">
                  <c:v>5.9519130000000003E-7</c:v>
                </c:pt>
                <c:pt idx="56167">
                  <c:v>5.9522329999999996E-7</c:v>
                </c:pt>
                <c:pt idx="56168">
                  <c:v>5.9523129999999997E-7</c:v>
                </c:pt>
                <c:pt idx="56169">
                  <c:v>5.9525309999999996E-7</c:v>
                </c:pt>
                <c:pt idx="56170">
                  <c:v>5.9528859999999998E-7</c:v>
                </c:pt>
                <c:pt idx="56171">
                  <c:v>5.9529860000000005E-7</c:v>
                </c:pt>
                <c:pt idx="56172">
                  <c:v>5.9532160000000005E-7</c:v>
                </c:pt>
                <c:pt idx="56173">
                  <c:v>5.9535619999999999E-7</c:v>
                </c:pt>
                <c:pt idx="56174">
                  <c:v>5.9537169999999999E-7</c:v>
                </c:pt>
                <c:pt idx="56175">
                  <c:v>5.9538549999999997E-7</c:v>
                </c:pt>
                <c:pt idx="56176">
                  <c:v>5.9541549999999995E-7</c:v>
                </c:pt>
                <c:pt idx="56177">
                  <c:v>5.9542659999999998E-7</c:v>
                </c:pt>
                <c:pt idx="56178">
                  <c:v>5.9544469999999999E-7</c:v>
                </c:pt>
                <c:pt idx="56179">
                  <c:v>5.954804E-7</c:v>
                </c:pt>
                <c:pt idx="56180">
                  <c:v>5.9550790000000002E-7</c:v>
                </c:pt>
                <c:pt idx="56181">
                  <c:v>5.955231E-7</c:v>
                </c:pt>
                <c:pt idx="56182">
                  <c:v>5.9555829999999999E-7</c:v>
                </c:pt>
                <c:pt idx="56183">
                  <c:v>5.9559030000000003E-7</c:v>
                </c:pt>
                <c:pt idx="56184">
                  <c:v>5.9560589999999997E-7</c:v>
                </c:pt>
                <c:pt idx="56185">
                  <c:v>5.9563989999999996E-7</c:v>
                </c:pt>
                <c:pt idx="56186">
                  <c:v>5.9568079999999999E-7</c:v>
                </c:pt>
                <c:pt idx="56187">
                  <c:v>5.9569559999999999E-7</c:v>
                </c:pt>
                <c:pt idx="56188">
                  <c:v>5.9573250000000002E-7</c:v>
                </c:pt>
                <c:pt idx="56189">
                  <c:v>5.9577850000000002E-7</c:v>
                </c:pt>
                <c:pt idx="56190">
                  <c:v>5.957956E-7</c:v>
                </c:pt>
                <c:pt idx="56191">
                  <c:v>5.9582979999999997E-7</c:v>
                </c:pt>
                <c:pt idx="56192">
                  <c:v>5.9587769999999998E-7</c:v>
                </c:pt>
                <c:pt idx="56193">
                  <c:v>5.9589619999999996E-7</c:v>
                </c:pt>
                <c:pt idx="56194">
                  <c:v>5.9592669999999996E-7</c:v>
                </c:pt>
                <c:pt idx="56195">
                  <c:v>5.959735E-7</c:v>
                </c:pt>
                <c:pt idx="56196">
                  <c:v>5.9600150000000003E-7</c:v>
                </c:pt>
                <c:pt idx="56197">
                  <c:v>5.9602839999999999E-7</c:v>
                </c:pt>
                <c:pt idx="56198">
                  <c:v>5.9607210000000001E-7</c:v>
                </c:pt>
                <c:pt idx="56199">
                  <c:v>5.9610669999999995E-7</c:v>
                </c:pt>
                <c:pt idx="56200">
                  <c:v>5.9613229999999996E-7</c:v>
                </c:pt>
                <c:pt idx="56201">
                  <c:v>5.9617280000000002E-7</c:v>
                </c:pt>
                <c:pt idx="56202">
                  <c:v>5.9621069999999996E-7</c:v>
                </c:pt>
                <c:pt idx="56203">
                  <c:v>5.9623290000000002E-7</c:v>
                </c:pt>
                <c:pt idx="56204">
                  <c:v>5.9627619999999997E-7</c:v>
                </c:pt>
                <c:pt idx="56205">
                  <c:v>5.9631670000000003E-7</c:v>
                </c:pt>
                <c:pt idx="56206">
                  <c:v>5.9633349999999998E-7</c:v>
                </c:pt>
                <c:pt idx="56207">
                  <c:v>5.9637429999999997E-7</c:v>
                </c:pt>
                <c:pt idx="56208">
                  <c:v>5.9641579999999995E-7</c:v>
                </c:pt>
                <c:pt idx="56209">
                  <c:v>5.9643190000000001E-7</c:v>
                </c:pt>
                <c:pt idx="56210">
                  <c:v>5.964692E-7</c:v>
                </c:pt>
                <c:pt idx="56211">
                  <c:v>5.9651489999999997E-7</c:v>
                </c:pt>
                <c:pt idx="56212">
                  <c:v>5.9653070000000001E-7</c:v>
                </c:pt>
                <c:pt idx="56213">
                  <c:v>5.9655459999999999E-7</c:v>
                </c:pt>
                <c:pt idx="56214">
                  <c:v>5.9659729999999998E-7</c:v>
                </c:pt>
                <c:pt idx="56215">
                  <c:v>5.9661649999999996E-7</c:v>
                </c:pt>
                <c:pt idx="56216">
                  <c:v>5.9664209999999997E-7</c:v>
                </c:pt>
                <c:pt idx="56217">
                  <c:v>5.9668899999999995E-7</c:v>
                </c:pt>
                <c:pt idx="56218">
                  <c:v>5.9672440000000004E-7</c:v>
                </c:pt>
                <c:pt idx="56219">
                  <c:v>5.9674500000000001E-7</c:v>
                </c:pt>
                <c:pt idx="56220">
                  <c:v>5.9679259999999999E-7</c:v>
                </c:pt>
                <c:pt idx="56221">
                  <c:v>5.9683099999999995E-7</c:v>
                </c:pt>
                <c:pt idx="56222">
                  <c:v>5.9685110000000002E-7</c:v>
                </c:pt>
                <c:pt idx="56223">
                  <c:v>5.9689609999999999E-7</c:v>
                </c:pt>
                <c:pt idx="56224">
                  <c:v>5.9693969999999997E-7</c:v>
                </c:pt>
                <c:pt idx="56225">
                  <c:v>5.9696439999999999E-7</c:v>
                </c:pt>
                <c:pt idx="56226">
                  <c:v>5.9700749999999995E-7</c:v>
                </c:pt>
                <c:pt idx="56227">
                  <c:v>5.9705600000000002E-7</c:v>
                </c:pt>
                <c:pt idx="56228">
                  <c:v>5.9708009999999999E-7</c:v>
                </c:pt>
                <c:pt idx="56229">
                  <c:v>5.9712229999999997E-7</c:v>
                </c:pt>
                <c:pt idx="56230">
                  <c:v>5.9717179999999996E-7</c:v>
                </c:pt>
                <c:pt idx="56231">
                  <c:v>5.9720040000000005E-7</c:v>
                </c:pt>
                <c:pt idx="56232">
                  <c:v>5.9723890000000005E-7</c:v>
                </c:pt>
                <c:pt idx="56233">
                  <c:v>5.97297E-7</c:v>
                </c:pt>
                <c:pt idx="56234">
                  <c:v>5.9733110000000004E-7</c:v>
                </c:pt>
                <c:pt idx="56235">
                  <c:v>5.9736499999999998E-7</c:v>
                </c:pt>
                <c:pt idx="56236">
                  <c:v>5.9742229999999999E-7</c:v>
                </c:pt>
                <c:pt idx="56237">
                  <c:v>5.9745889999999998E-7</c:v>
                </c:pt>
                <c:pt idx="56238">
                  <c:v>5.9749400000000004E-7</c:v>
                </c:pt>
                <c:pt idx="56239">
                  <c:v>5.9754960000000003E-7</c:v>
                </c:pt>
                <c:pt idx="56240">
                  <c:v>5.9759820000000004E-7</c:v>
                </c:pt>
                <c:pt idx="56241">
                  <c:v>5.9762990000000005E-7</c:v>
                </c:pt>
                <c:pt idx="56242">
                  <c:v>5.9768349999999998E-7</c:v>
                </c:pt>
                <c:pt idx="56243">
                  <c:v>5.9773559999999998E-7</c:v>
                </c:pt>
                <c:pt idx="56244">
                  <c:v>5.9776740000000003E-7</c:v>
                </c:pt>
                <c:pt idx="56245">
                  <c:v>5.9781119999999999E-7</c:v>
                </c:pt>
                <c:pt idx="56246">
                  <c:v>5.9786790000000005E-7</c:v>
                </c:pt>
                <c:pt idx="56247">
                  <c:v>5.9790249999999999E-7</c:v>
                </c:pt>
                <c:pt idx="56248">
                  <c:v>5.9794650000000004E-7</c:v>
                </c:pt>
                <c:pt idx="56249">
                  <c:v>5.9800700000000002E-7</c:v>
                </c:pt>
                <c:pt idx="56250">
                  <c:v>5.9804259999999998E-7</c:v>
                </c:pt>
                <c:pt idx="56251">
                  <c:v>5.980816E-7</c:v>
                </c:pt>
                <c:pt idx="56252">
                  <c:v>5.9814329999999999E-7</c:v>
                </c:pt>
                <c:pt idx="56253">
                  <c:v>5.9818319999999999E-7</c:v>
                </c:pt>
                <c:pt idx="56254">
                  <c:v>5.9822080000000001E-7</c:v>
                </c:pt>
                <c:pt idx="56255">
                  <c:v>5.9828599999999999E-7</c:v>
                </c:pt>
                <c:pt idx="56256">
                  <c:v>5.9832900000000001E-7</c:v>
                </c:pt>
                <c:pt idx="56257">
                  <c:v>5.9836759999999995E-7</c:v>
                </c:pt>
                <c:pt idx="56258">
                  <c:v>5.9842869999999999E-7</c:v>
                </c:pt>
                <c:pt idx="56259">
                  <c:v>5.9847320000000005E-7</c:v>
                </c:pt>
                <c:pt idx="56260">
                  <c:v>5.9851269999999998E-7</c:v>
                </c:pt>
                <c:pt idx="56261">
                  <c:v>5.9857030000000002E-7</c:v>
                </c:pt>
                <c:pt idx="56262">
                  <c:v>5.9862360000000003E-7</c:v>
                </c:pt>
                <c:pt idx="56263">
                  <c:v>5.9866160000000002E-7</c:v>
                </c:pt>
                <c:pt idx="56264">
                  <c:v>5.987139E-7</c:v>
                </c:pt>
                <c:pt idx="56265">
                  <c:v>5.9877220000000005E-7</c:v>
                </c:pt>
                <c:pt idx="56266">
                  <c:v>5.9880570000000002E-7</c:v>
                </c:pt>
                <c:pt idx="56267">
                  <c:v>5.9885349999999998E-7</c:v>
                </c:pt>
                <c:pt idx="56268">
                  <c:v>5.9891560000000005E-7</c:v>
                </c:pt>
                <c:pt idx="56269">
                  <c:v>5.9895710000000003E-7</c:v>
                </c:pt>
                <c:pt idx="56270">
                  <c:v>5.9899709999999997E-7</c:v>
                </c:pt>
                <c:pt idx="56271">
                  <c:v>5.9905999999999997E-7</c:v>
                </c:pt>
                <c:pt idx="56272">
                  <c:v>5.9910500000000004E-7</c:v>
                </c:pt>
                <c:pt idx="56273">
                  <c:v>5.9913529999999995E-7</c:v>
                </c:pt>
                <c:pt idx="56274">
                  <c:v>5.9920129999999997E-7</c:v>
                </c:pt>
                <c:pt idx="56275">
                  <c:v>5.9924819999999995E-7</c:v>
                </c:pt>
                <c:pt idx="56276">
                  <c:v>5.9928229999999998E-7</c:v>
                </c:pt>
                <c:pt idx="56277">
                  <c:v>5.9934620000000001E-7</c:v>
                </c:pt>
                <c:pt idx="56278">
                  <c:v>5.993957E-7</c:v>
                </c:pt>
                <c:pt idx="56279">
                  <c:v>5.9943120000000003E-7</c:v>
                </c:pt>
                <c:pt idx="56280">
                  <c:v>5.9948789999999998E-7</c:v>
                </c:pt>
                <c:pt idx="56281">
                  <c:v>5.9954100000000001E-7</c:v>
                </c:pt>
                <c:pt idx="56282">
                  <c:v>5.9957840000000005E-7</c:v>
                </c:pt>
                <c:pt idx="56283">
                  <c:v>5.9963610000000003E-7</c:v>
                </c:pt>
                <c:pt idx="56284">
                  <c:v>5.9969050000000001E-7</c:v>
                </c:pt>
                <c:pt idx="56285">
                  <c:v>5.9972970000000001E-7</c:v>
                </c:pt>
                <c:pt idx="56286">
                  <c:v>5.9978490000000003E-7</c:v>
                </c:pt>
                <c:pt idx="56287">
                  <c:v>5.9983890000000004E-7</c:v>
                </c:pt>
                <c:pt idx="56288">
                  <c:v>5.9988300000000003E-7</c:v>
                </c:pt>
                <c:pt idx="56289">
                  <c:v>5.9992769999999997E-7</c:v>
                </c:pt>
                <c:pt idx="56290">
                  <c:v>5.9999219999999995E-7</c:v>
                </c:pt>
                <c:pt idx="56291">
                  <c:v>6.0003840000000004E-7</c:v>
                </c:pt>
                <c:pt idx="56292">
                  <c:v>6.0008090000000005E-7</c:v>
                </c:pt>
                <c:pt idx="56293">
                  <c:v>6.0014129999999998E-7</c:v>
                </c:pt>
                <c:pt idx="56294">
                  <c:v>6.0020290000000003E-7</c:v>
                </c:pt>
                <c:pt idx="56295">
                  <c:v>6.0023980000000005E-7</c:v>
                </c:pt>
                <c:pt idx="56296">
                  <c:v>6.0030570000000003E-7</c:v>
                </c:pt>
                <c:pt idx="56297">
                  <c:v>6.0036740000000001E-7</c:v>
                </c:pt>
                <c:pt idx="56298">
                  <c:v>6.0040039999999997E-7</c:v>
                </c:pt>
                <c:pt idx="56299">
                  <c:v>6.00469E-7</c:v>
                </c:pt>
                <c:pt idx="56300">
                  <c:v>6.0052470000000004E-7</c:v>
                </c:pt>
                <c:pt idx="56301">
                  <c:v>6.0056119999999998E-7</c:v>
                </c:pt>
                <c:pt idx="56302">
                  <c:v>6.0062980000000001E-7</c:v>
                </c:pt>
                <c:pt idx="56303">
                  <c:v>6.0068850000000003E-7</c:v>
                </c:pt>
                <c:pt idx="56304">
                  <c:v>6.0072890000000004E-7</c:v>
                </c:pt>
                <c:pt idx="56305">
                  <c:v>6.0079629999999995E-7</c:v>
                </c:pt>
                <c:pt idx="56306">
                  <c:v>6.0085370000000001E-7</c:v>
                </c:pt>
                <c:pt idx="56307">
                  <c:v>6.008964E-7</c:v>
                </c:pt>
                <c:pt idx="56308">
                  <c:v>6.0095940000000005E-7</c:v>
                </c:pt>
                <c:pt idx="56309">
                  <c:v>6.0101970000000004E-7</c:v>
                </c:pt>
                <c:pt idx="56310">
                  <c:v>6.0107589999999998E-7</c:v>
                </c:pt>
                <c:pt idx="56311">
                  <c:v>6.0113409999999998E-7</c:v>
                </c:pt>
                <c:pt idx="56312">
                  <c:v>6.0120099999999998E-7</c:v>
                </c:pt>
                <c:pt idx="56313">
                  <c:v>6.0126829999999996E-7</c:v>
                </c:pt>
                <c:pt idx="56314">
                  <c:v>6.0131389999999999E-7</c:v>
                </c:pt>
                <c:pt idx="56315">
                  <c:v>6.0138449999999997E-7</c:v>
                </c:pt>
                <c:pt idx="56316">
                  <c:v>6.0145839999999995E-7</c:v>
                </c:pt>
                <c:pt idx="56317">
                  <c:v>6.0150100000000001E-7</c:v>
                </c:pt>
                <c:pt idx="56318">
                  <c:v>6.0157059999999996E-7</c:v>
                </c:pt>
                <c:pt idx="56319">
                  <c:v>6.0164429999999996E-7</c:v>
                </c:pt>
                <c:pt idx="56320">
                  <c:v>6.0168159999999995E-7</c:v>
                </c:pt>
                <c:pt idx="56321">
                  <c:v>6.0174980000000001E-7</c:v>
                </c:pt>
                <c:pt idx="56322">
                  <c:v>6.0181819999999995E-7</c:v>
                </c:pt>
                <c:pt idx="56323">
                  <c:v>6.0185450000000002E-7</c:v>
                </c:pt>
                <c:pt idx="56324">
                  <c:v>6.0192890000000002E-7</c:v>
                </c:pt>
                <c:pt idx="56325">
                  <c:v>6.0198990000000001E-7</c:v>
                </c:pt>
                <c:pt idx="56326">
                  <c:v>6.0203050000000001E-7</c:v>
                </c:pt>
                <c:pt idx="56327">
                  <c:v>6.0210210000000002E-7</c:v>
                </c:pt>
                <c:pt idx="56328">
                  <c:v>6.0215389999999999E-7</c:v>
                </c:pt>
                <c:pt idx="56329">
                  <c:v>6.0220409999999998E-7</c:v>
                </c:pt>
                <c:pt idx="56330">
                  <c:v>6.0226959999999998E-7</c:v>
                </c:pt>
                <c:pt idx="56331">
                  <c:v>6.0232560000000005E-7</c:v>
                </c:pt>
                <c:pt idx="56332">
                  <c:v>6.02383E-7</c:v>
                </c:pt>
                <c:pt idx="56333">
                  <c:v>6.0244100000000001E-7</c:v>
                </c:pt>
                <c:pt idx="56334">
                  <c:v>6.0249570000000002E-7</c:v>
                </c:pt>
                <c:pt idx="56335">
                  <c:v>6.0255110000000003E-7</c:v>
                </c:pt>
                <c:pt idx="56336">
                  <c:v>6.0259640000000003E-7</c:v>
                </c:pt>
                <c:pt idx="56337">
                  <c:v>6.0265539999999996E-7</c:v>
                </c:pt>
                <c:pt idx="56338">
                  <c:v>6.0271940000000003E-7</c:v>
                </c:pt>
                <c:pt idx="56339">
                  <c:v>6.0275690000000001E-7</c:v>
                </c:pt>
                <c:pt idx="56340">
                  <c:v>6.0281969999999996E-7</c:v>
                </c:pt>
                <c:pt idx="56341">
                  <c:v>6.0289179999999999E-7</c:v>
                </c:pt>
                <c:pt idx="56342">
                  <c:v>6.0293390000000003E-7</c:v>
                </c:pt>
                <c:pt idx="56343">
                  <c:v>6.0301210000000005E-7</c:v>
                </c:pt>
                <c:pt idx="56344">
                  <c:v>6.0308860000000004E-7</c:v>
                </c:pt>
                <c:pt idx="56345">
                  <c:v>6.0313290000000001E-7</c:v>
                </c:pt>
                <c:pt idx="56346">
                  <c:v>6.0321550000000001E-7</c:v>
                </c:pt>
                <c:pt idx="56347">
                  <c:v>6.0327949999999997E-7</c:v>
                </c:pt>
                <c:pt idx="56348">
                  <c:v>6.0333159999999997E-7</c:v>
                </c:pt>
                <c:pt idx="56349">
                  <c:v>6.03411E-7</c:v>
                </c:pt>
                <c:pt idx="56350">
                  <c:v>6.0347409999999999E-7</c:v>
                </c:pt>
                <c:pt idx="56351">
                  <c:v>6.0352820000000004E-7</c:v>
                </c:pt>
                <c:pt idx="56352">
                  <c:v>6.0360249999999999E-7</c:v>
                </c:pt>
                <c:pt idx="56353">
                  <c:v>6.0366439999999997E-7</c:v>
                </c:pt>
                <c:pt idx="56354">
                  <c:v>6.0371780000000002E-7</c:v>
                </c:pt>
                <c:pt idx="56355">
                  <c:v>6.0378459999999998E-7</c:v>
                </c:pt>
                <c:pt idx="56356">
                  <c:v>6.0384950000000004E-7</c:v>
                </c:pt>
                <c:pt idx="56357">
                  <c:v>6.0391360000000005E-7</c:v>
                </c:pt>
                <c:pt idx="56358">
                  <c:v>6.039757E-7</c:v>
                </c:pt>
                <c:pt idx="56359">
                  <c:v>6.0404109999999997E-7</c:v>
                </c:pt>
                <c:pt idx="56360">
                  <c:v>6.0411310000000005E-7</c:v>
                </c:pt>
                <c:pt idx="56361">
                  <c:v>6.0416300000000001E-7</c:v>
                </c:pt>
                <c:pt idx="56362">
                  <c:v>6.0423130000000001E-7</c:v>
                </c:pt>
                <c:pt idx="56363">
                  <c:v>6.0430939999999998E-7</c:v>
                </c:pt>
                <c:pt idx="56364">
                  <c:v>6.0435710000000001E-7</c:v>
                </c:pt>
                <c:pt idx="56365">
                  <c:v>6.0443089999999995E-7</c:v>
                </c:pt>
                <c:pt idx="56366">
                  <c:v>6.0450920000000001E-7</c:v>
                </c:pt>
                <c:pt idx="56367">
                  <c:v>6.0455360000000003E-7</c:v>
                </c:pt>
                <c:pt idx="56368">
                  <c:v>6.0463279999999997E-7</c:v>
                </c:pt>
                <c:pt idx="56369">
                  <c:v>6.0470690000000005E-7</c:v>
                </c:pt>
                <c:pt idx="56370">
                  <c:v>6.047603E-7</c:v>
                </c:pt>
                <c:pt idx="56371">
                  <c:v>6.048448E-7</c:v>
                </c:pt>
                <c:pt idx="56372">
                  <c:v>6.0491439999999995E-7</c:v>
                </c:pt>
                <c:pt idx="56373">
                  <c:v>6.0497070000000005E-7</c:v>
                </c:pt>
                <c:pt idx="56374">
                  <c:v>6.0505000000000003E-7</c:v>
                </c:pt>
                <c:pt idx="56375">
                  <c:v>6.0511719999999996E-7</c:v>
                </c:pt>
                <c:pt idx="56376">
                  <c:v>6.0517650000000003E-7</c:v>
                </c:pt>
                <c:pt idx="56377">
                  <c:v>6.0525280000000004E-7</c:v>
                </c:pt>
                <c:pt idx="56378">
                  <c:v>6.0531859999999997E-7</c:v>
                </c:pt>
                <c:pt idx="56379">
                  <c:v>6.0537930000000004E-7</c:v>
                </c:pt>
                <c:pt idx="56380">
                  <c:v>6.0545090000000005E-7</c:v>
                </c:pt>
                <c:pt idx="56381">
                  <c:v>6.0550180000000003E-7</c:v>
                </c:pt>
                <c:pt idx="56382">
                  <c:v>6.0557019999999997E-7</c:v>
                </c:pt>
                <c:pt idx="56383">
                  <c:v>6.0562950000000004E-7</c:v>
                </c:pt>
                <c:pt idx="56384">
                  <c:v>6.0568670000000001E-7</c:v>
                </c:pt>
                <c:pt idx="56385">
                  <c:v>6.0576070000000004E-7</c:v>
                </c:pt>
                <c:pt idx="56386">
                  <c:v>6.0581180000000001E-7</c:v>
                </c:pt>
                <c:pt idx="56387">
                  <c:v>6.0587100000000004E-7</c:v>
                </c:pt>
                <c:pt idx="56388">
                  <c:v>6.059439E-7</c:v>
                </c:pt>
                <c:pt idx="56389">
                  <c:v>6.0599180000000001E-7</c:v>
                </c:pt>
                <c:pt idx="56390">
                  <c:v>6.0606200000000002E-7</c:v>
                </c:pt>
                <c:pt idx="56391">
                  <c:v>6.0613130000000005E-7</c:v>
                </c:pt>
                <c:pt idx="56392">
                  <c:v>6.061786E-7</c:v>
                </c:pt>
                <c:pt idx="56393">
                  <c:v>6.0625599999999997E-7</c:v>
                </c:pt>
                <c:pt idx="56394">
                  <c:v>6.0631460000000004E-7</c:v>
                </c:pt>
                <c:pt idx="56395">
                  <c:v>6.0636799999999999E-7</c:v>
                </c:pt>
                <c:pt idx="56396">
                  <c:v>6.0645759999999997E-7</c:v>
                </c:pt>
                <c:pt idx="56397">
                  <c:v>6.0652759999999999E-7</c:v>
                </c:pt>
                <c:pt idx="56398">
                  <c:v>6.065992E-7</c:v>
                </c:pt>
                <c:pt idx="56399">
                  <c:v>6.0669010000000003E-7</c:v>
                </c:pt>
                <c:pt idx="56400">
                  <c:v>6.0676009999999995E-7</c:v>
                </c:pt>
                <c:pt idx="56401">
                  <c:v>6.0683739999999999E-7</c:v>
                </c:pt>
                <c:pt idx="56402">
                  <c:v>6.0692690000000003E-7</c:v>
                </c:pt>
                <c:pt idx="56403">
                  <c:v>6.0700360000000001E-7</c:v>
                </c:pt>
                <c:pt idx="56404">
                  <c:v>6.0708379999999997E-7</c:v>
                </c:pt>
                <c:pt idx="56405">
                  <c:v>6.0716490000000003E-7</c:v>
                </c:pt>
                <c:pt idx="56406">
                  <c:v>6.0724009999999997E-7</c:v>
                </c:pt>
                <c:pt idx="56407">
                  <c:v>6.0731370000000003E-7</c:v>
                </c:pt>
                <c:pt idx="56408">
                  <c:v>6.0738530000000004E-7</c:v>
                </c:pt>
                <c:pt idx="56409">
                  <c:v>6.0746099999999999E-7</c:v>
                </c:pt>
                <c:pt idx="56410">
                  <c:v>6.0753530000000005E-7</c:v>
                </c:pt>
                <c:pt idx="56411">
                  <c:v>6.0759239999999997E-7</c:v>
                </c:pt>
                <c:pt idx="56412">
                  <c:v>6.0766970000000001E-7</c:v>
                </c:pt>
                <c:pt idx="56413">
                  <c:v>6.0772619999999998E-7</c:v>
                </c:pt>
                <c:pt idx="56414">
                  <c:v>6.0778570000000004E-7</c:v>
                </c:pt>
                <c:pt idx="56415">
                  <c:v>6.0786620000000004E-7</c:v>
                </c:pt>
                <c:pt idx="56416">
                  <c:v>6.079323E-7</c:v>
                </c:pt>
                <c:pt idx="56417">
                  <c:v>6.0800700000000003E-7</c:v>
                </c:pt>
                <c:pt idx="56418">
                  <c:v>6.0809780000000001E-7</c:v>
                </c:pt>
                <c:pt idx="56419">
                  <c:v>6.0816170000000004E-7</c:v>
                </c:pt>
                <c:pt idx="56420">
                  <c:v>6.0824039999999997E-7</c:v>
                </c:pt>
                <c:pt idx="56421">
                  <c:v>6.0833049999999996E-7</c:v>
                </c:pt>
                <c:pt idx="56422">
                  <c:v>6.0840629999999995E-7</c:v>
                </c:pt>
                <c:pt idx="56423">
                  <c:v>6.0848020000000004E-7</c:v>
                </c:pt>
                <c:pt idx="56424">
                  <c:v>6.0856969999999997E-7</c:v>
                </c:pt>
                <c:pt idx="56425">
                  <c:v>6.086451E-7</c:v>
                </c:pt>
                <c:pt idx="56426">
                  <c:v>6.0871289999999999E-7</c:v>
                </c:pt>
                <c:pt idx="56427">
                  <c:v>6.0879899999999997E-7</c:v>
                </c:pt>
                <c:pt idx="56428">
                  <c:v>6.0888410000000003E-7</c:v>
                </c:pt>
                <c:pt idx="56429">
                  <c:v>6.0894329999999995E-7</c:v>
                </c:pt>
                <c:pt idx="56430">
                  <c:v>6.0902739999999999E-7</c:v>
                </c:pt>
                <c:pt idx="56431">
                  <c:v>6.0911329999999999E-7</c:v>
                </c:pt>
                <c:pt idx="56432">
                  <c:v>6.0916209999999998E-7</c:v>
                </c:pt>
                <c:pt idx="56433">
                  <c:v>6.0923900000000005E-7</c:v>
                </c:pt>
                <c:pt idx="56434">
                  <c:v>6.0932350000000005E-7</c:v>
                </c:pt>
                <c:pt idx="56435">
                  <c:v>6.0937270000000001E-7</c:v>
                </c:pt>
                <c:pt idx="56436">
                  <c:v>6.0944719999999995E-7</c:v>
                </c:pt>
                <c:pt idx="56437">
                  <c:v>6.0953350000000002E-7</c:v>
                </c:pt>
                <c:pt idx="56438">
                  <c:v>6.0958129999999999E-7</c:v>
                </c:pt>
                <c:pt idx="56439">
                  <c:v>6.0965679999999995E-7</c:v>
                </c:pt>
                <c:pt idx="56440">
                  <c:v>6.0974170000000003E-7</c:v>
                </c:pt>
                <c:pt idx="56441">
                  <c:v>6.0980060000000003E-7</c:v>
                </c:pt>
                <c:pt idx="56442">
                  <c:v>6.0986849999999995E-7</c:v>
                </c:pt>
                <c:pt idx="56443">
                  <c:v>6.099545E-7</c:v>
                </c:pt>
                <c:pt idx="56444">
                  <c:v>6.1002039999999997E-7</c:v>
                </c:pt>
                <c:pt idx="56445">
                  <c:v>6.1007949999999995E-7</c:v>
                </c:pt>
                <c:pt idx="56446">
                  <c:v>6.1016749999999995E-7</c:v>
                </c:pt>
                <c:pt idx="56447">
                  <c:v>6.1024849999999996E-7</c:v>
                </c:pt>
                <c:pt idx="56448">
                  <c:v>6.1029639999999997E-7</c:v>
                </c:pt>
                <c:pt idx="56449">
                  <c:v>6.1038620000000003E-7</c:v>
                </c:pt>
                <c:pt idx="56450">
                  <c:v>6.1047689999999998E-7</c:v>
                </c:pt>
                <c:pt idx="56451">
                  <c:v>6.1051119999999999E-7</c:v>
                </c:pt>
                <c:pt idx="56452">
                  <c:v>6.1060059999999998E-7</c:v>
                </c:pt>
                <c:pt idx="56453">
                  <c:v>6.1069880000000002E-7</c:v>
                </c:pt>
                <c:pt idx="56454">
                  <c:v>6.1074650000000005E-7</c:v>
                </c:pt>
                <c:pt idx="56455">
                  <c:v>6.1084439999999996E-7</c:v>
                </c:pt>
                <c:pt idx="56456">
                  <c:v>6.1095549999999999E-7</c:v>
                </c:pt>
                <c:pt idx="56457">
                  <c:v>6.1100399999999996E-7</c:v>
                </c:pt>
                <c:pt idx="56458">
                  <c:v>6.1110060000000002E-7</c:v>
                </c:pt>
                <c:pt idx="56459">
                  <c:v>6.1121079999999997E-7</c:v>
                </c:pt>
                <c:pt idx="56460">
                  <c:v>6.1127360000000003E-7</c:v>
                </c:pt>
                <c:pt idx="56461">
                  <c:v>6.1136180000000001E-7</c:v>
                </c:pt>
                <c:pt idx="56462">
                  <c:v>6.1146630000000003E-7</c:v>
                </c:pt>
                <c:pt idx="56463">
                  <c:v>6.1154420000000002E-7</c:v>
                </c:pt>
                <c:pt idx="56464">
                  <c:v>6.1161329999999996E-7</c:v>
                </c:pt>
                <c:pt idx="56465">
                  <c:v>6.1172590000000004E-7</c:v>
                </c:pt>
                <c:pt idx="56466">
                  <c:v>6.1180269999999996E-7</c:v>
                </c:pt>
                <c:pt idx="56467">
                  <c:v>6.1185129999999997E-7</c:v>
                </c:pt>
                <c:pt idx="56468">
                  <c:v>6.1194860000000003E-7</c:v>
                </c:pt>
                <c:pt idx="56469">
                  <c:v>6.1206229999999997E-7</c:v>
                </c:pt>
                <c:pt idx="56470">
                  <c:v>6.1212320000000002E-7</c:v>
                </c:pt>
                <c:pt idx="56471">
                  <c:v>6.1223759999999996E-7</c:v>
                </c:pt>
                <c:pt idx="56472">
                  <c:v>6.1236509999999998E-7</c:v>
                </c:pt>
                <c:pt idx="56473">
                  <c:v>6.1241970000000005E-7</c:v>
                </c:pt>
                <c:pt idx="56474">
                  <c:v>6.1252259999999999E-7</c:v>
                </c:pt>
                <c:pt idx="56475">
                  <c:v>6.1265309999999999E-7</c:v>
                </c:pt>
                <c:pt idx="56476">
                  <c:v>6.1269260000000002E-7</c:v>
                </c:pt>
                <c:pt idx="56477">
                  <c:v>6.1278490000000005E-7</c:v>
                </c:pt>
                <c:pt idx="56478">
                  <c:v>6.1290979999999996E-7</c:v>
                </c:pt>
                <c:pt idx="56479">
                  <c:v>6.1295500000000002E-7</c:v>
                </c:pt>
                <c:pt idx="56480">
                  <c:v>6.1302859999999998E-7</c:v>
                </c:pt>
                <c:pt idx="56481">
                  <c:v>6.1314219999999998E-7</c:v>
                </c:pt>
                <c:pt idx="56482">
                  <c:v>6.1318880000000004E-7</c:v>
                </c:pt>
                <c:pt idx="56483">
                  <c:v>6.1325380000000004E-7</c:v>
                </c:pt>
                <c:pt idx="56484">
                  <c:v>6.133638E-7</c:v>
                </c:pt>
                <c:pt idx="56485">
                  <c:v>6.1343220000000005E-7</c:v>
                </c:pt>
                <c:pt idx="56486">
                  <c:v>6.1348850000000003E-7</c:v>
                </c:pt>
                <c:pt idx="56487">
                  <c:v>6.1359340000000003E-7</c:v>
                </c:pt>
                <c:pt idx="56488">
                  <c:v>6.1367189999999997E-7</c:v>
                </c:pt>
                <c:pt idx="56489">
                  <c:v>6.1372370000000005E-7</c:v>
                </c:pt>
                <c:pt idx="56490">
                  <c:v>6.1382040000000005E-7</c:v>
                </c:pt>
                <c:pt idx="56491">
                  <c:v>6.139224E-7</c:v>
                </c:pt>
                <c:pt idx="56492">
                  <c:v>6.1396750000000002E-7</c:v>
                </c:pt>
                <c:pt idx="56493">
                  <c:v>6.1405390000000003E-7</c:v>
                </c:pt>
                <c:pt idx="56494">
                  <c:v>6.1416659999999995E-7</c:v>
                </c:pt>
                <c:pt idx="56495">
                  <c:v>6.1421119999999995E-7</c:v>
                </c:pt>
                <c:pt idx="56496">
                  <c:v>6.1428559999999995E-7</c:v>
                </c:pt>
                <c:pt idx="56497">
                  <c:v>6.1441600000000001E-7</c:v>
                </c:pt>
                <c:pt idx="56498">
                  <c:v>6.1446390000000002E-7</c:v>
                </c:pt>
                <c:pt idx="56499">
                  <c:v>6.1452960000000002E-7</c:v>
                </c:pt>
                <c:pt idx="56500">
                  <c:v>6.1465990000000003E-7</c:v>
                </c:pt>
                <c:pt idx="56501">
                  <c:v>6.1471539999999998E-7</c:v>
                </c:pt>
                <c:pt idx="56502">
                  <c:v>6.1477440000000002E-7</c:v>
                </c:pt>
                <c:pt idx="56503">
                  <c:v>6.1490960000000002E-7</c:v>
                </c:pt>
                <c:pt idx="56504">
                  <c:v>6.1497530000000002E-7</c:v>
                </c:pt>
                <c:pt idx="56505">
                  <c:v>6.1503269999999997E-7</c:v>
                </c:pt>
                <c:pt idx="56506">
                  <c:v>6.15152E-7</c:v>
                </c:pt>
                <c:pt idx="56507">
                  <c:v>6.1523199999999999E-7</c:v>
                </c:pt>
                <c:pt idx="56508">
                  <c:v>6.1529030000000003E-7</c:v>
                </c:pt>
                <c:pt idx="56509">
                  <c:v>6.1539929999999997E-7</c:v>
                </c:pt>
                <c:pt idx="56510">
                  <c:v>6.1549360000000005E-7</c:v>
                </c:pt>
                <c:pt idx="56511">
                  <c:v>6.1555290000000001E-7</c:v>
                </c:pt>
                <c:pt idx="56512">
                  <c:v>6.1563950000000001E-7</c:v>
                </c:pt>
                <c:pt idx="56513">
                  <c:v>6.1574999999999999E-7</c:v>
                </c:pt>
                <c:pt idx="56514">
                  <c:v>6.1581040000000003E-7</c:v>
                </c:pt>
                <c:pt idx="56515">
                  <c:v>6.1588530000000004E-7</c:v>
                </c:pt>
                <c:pt idx="56516">
                  <c:v>6.1601049999999998E-7</c:v>
                </c:pt>
                <c:pt idx="56517">
                  <c:v>6.1607350000000003E-7</c:v>
                </c:pt>
                <c:pt idx="56518">
                  <c:v>6.1612599999999999E-7</c:v>
                </c:pt>
                <c:pt idx="56519">
                  <c:v>6.1626279999999998E-7</c:v>
                </c:pt>
                <c:pt idx="56520">
                  <c:v>6.163309E-7</c:v>
                </c:pt>
                <c:pt idx="56521">
                  <c:v>6.1641310000000002E-7</c:v>
                </c:pt>
                <c:pt idx="56522">
                  <c:v>6.1659880000000004E-7</c:v>
                </c:pt>
                <c:pt idx="56523">
                  <c:v>6.1671960000000001E-7</c:v>
                </c:pt>
                <c:pt idx="56524">
                  <c:v>6.1680959999999995E-7</c:v>
                </c:pt>
                <c:pt idx="56525">
                  <c:v>6.1698460000000002E-7</c:v>
                </c:pt>
                <c:pt idx="56526">
                  <c:v>6.1710410000000004E-7</c:v>
                </c:pt>
                <c:pt idx="56527">
                  <c:v>6.171857E-7</c:v>
                </c:pt>
                <c:pt idx="56528">
                  <c:v>6.1733150000000002E-7</c:v>
                </c:pt>
                <c:pt idx="56529">
                  <c:v>6.1744140000000005E-7</c:v>
                </c:pt>
                <c:pt idx="56530">
                  <c:v>6.1751670000000003E-7</c:v>
                </c:pt>
                <c:pt idx="56531">
                  <c:v>6.1762230000000003E-7</c:v>
                </c:pt>
                <c:pt idx="56532">
                  <c:v>6.1772490000000004E-7</c:v>
                </c:pt>
                <c:pt idx="56533">
                  <c:v>6.1779349999999997E-7</c:v>
                </c:pt>
                <c:pt idx="56534">
                  <c:v>6.178722E-7</c:v>
                </c:pt>
                <c:pt idx="56535">
                  <c:v>6.1798709999999995E-7</c:v>
                </c:pt>
                <c:pt idx="56536">
                  <c:v>6.1806430000000005E-7</c:v>
                </c:pt>
                <c:pt idx="56537">
                  <c:v>6.1812049999999999E-7</c:v>
                </c:pt>
                <c:pt idx="56538">
                  <c:v>6.1824699999999999E-7</c:v>
                </c:pt>
                <c:pt idx="56539">
                  <c:v>6.1833020000000004E-7</c:v>
                </c:pt>
                <c:pt idx="56540">
                  <c:v>6.1837649999999997E-7</c:v>
                </c:pt>
                <c:pt idx="56541">
                  <c:v>6.1851300000000003E-7</c:v>
                </c:pt>
                <c:pt idx="56542">
                  <c:v>6.1859479999999998E-7</c:v>
                </c:pt>
                <c:pt idx="56543">
                  <c:v>6.1863699999999996E-7</c:v>
                </c:pt>
                <c:pt idx="56544">
                  <c:v>6.1877549999999997E-7</c:v>
                </c:pt>
                <c:pt idx="56545">
                  <c:v>6.1886880000000002E-7</c:v>
                </c:pt>
                <c:pt idx="56546">
                  <c:v>6.1891419999999996E-7</c:v>
                </c:pt>
                <c:pt idx="56547">
                  <c:v>6.1904320000000003E-7</c:v>
                </c:pt>
                <c:pt idx="56548">
                  <c:v>6.1913979999999999E-7</c:v>
                </c:pt>
                <c:pt idx="56549">
                  <c:v>6.1919670000000003E-7</c:v>
                </c:pt>
                <c:pt idx="56550">
                  <c:v>6.1930969999999998E-7</c:v>
                </c:pt>
                <c:pt idx="56551">
                  <c:v>6.1941800000000002E-7</c:v>
                </c:pt>
                <c:pt idx="56552">
                  <c:v>6.1949E-7</c:v>
                </c:pt>
                <c:pt idx="56553">
                  <c:v>6.1958350000000004E-7</c:v>
                </c:pt>
                <c:pt idx="56554">
                  <c:v>6.1969149999999995E-7</c:v>
                </c:pt>
                <c:pt idx="56555">
                  <c:v>6.1977979999999997E-7</c:v>
                </c:pt>
                <c:pt idx="56556">
                  <c:v>6.198545E-7</c:v>
                </c:pt>
                <c:pt idx="56557">
                  <c:v>6.199756E-7</c:v>
                </c:pt>
                <c:pt idx="56558">
                  <c:v>6.2007059999999997E-7</c:v>
                </c:pt>
                <c:pt idx="56559">
                  <c:v>6.2013460000000005E-7</c:v>
                </c:pt>
                <c:pt idx="56560">
                  <c:v>6.2025599999999997E-7</c:v>
                </c:pt>
                <c:pt idx="56561">
                  <c:v>6.2035879999999997E-7</c:v>
                </c:pt>
                <c:pt idx="56562">
                  <c:v>6.2041390000000005E-7</c:v>
                </c:pt>
                <c:pt idx="56563">
                  <c:v>6.2054340000000002E-7</c:v>
                </c:pt>
                <c:pt idx="56564">
                  <c:v>6.2064760000000002E-7</c:v>
                </c:pt>
                <c:pt idx="56565">
                  <c:v>6.2069719999999995E-7</c:v>
                </c:pt>
                <c:pt idx="56566">
                  <c:v>6.2082399999999997E-7</c:v>
                </c:pt>
                <c:pt idx="56567">
                  <c:v>6.2092970000000001E-7</c:v>
                </c:pt>
                <c:pt idx="56568">
                  <c:v>6.2099349999999999E-7</c:v>
                </c:pt>
                <c:pt idx="56569">
                  <c:v>6.2110620000000001E-7</c:v>
                </c:pt>
                <c:pt idx="56570">
                  <c:v>6.2121630000000002E-7</c:v>
                </c:pt>
                <c:pt idx="56571">
                  <c:v>6.2128259999999997E-7</c:v>
                </c:pt>
                <c:pt idx="56572">
                  <c:v>6.2138200000000002E-7</c:v>
                </c:pt>
                <c:pt idx="56573">
                  <c:v>6.2149809999999999E-7</c:v>
                </c:pt>
                <c:pt idx="56574">
                  <c:v>6.215791E-7</c:v>
                </c:pt>
                <c:pt idx="56575">
                  <c:v>6.2166539999999997E-7</c:v>
                </c:pt>
                <c:pt idx="56576">
                  <c:v>6.2178120000000001E-7</c:v>
                </c:pt>
                <c:pt idx="56577">
                  <c:v>6.2186789999999995E-7</c:v>
                </c:pt>
                <c:pt idx="56578">
                  <c:v>6.2194329999999998E-7</c:v>
                </c:pt>
                <c:pt idx="56579">
                  <c:v>6.220715E-7</c:v>
                </c:pt>
                <c:pt idx="56580">
                  <c:v>6.2219139999999998E-7</c:v>
                </c:pt>
                <c:pt idx="56581">
                  <c:v>6.2228330000000004E-7</c:v>
                </c:pt>
                <c:pt idx="56582">
                  <c:v>6.2241960000000002E-7</c:v>
                </c:pt>
                <c:pt idx="56583">
                  <c:v>6.2253890000000005E-7</c:v>
                </c:pt>
                <c:pt idx="56584">
                  <c:v>6.2263160000000004E-7</c:v>
                </c:pt>
                <c:pt idx="56585">
                  <c:v>6.2276790000000002E-7</c:v>
                </c:pt>
                <c:pt idx="56586">
                  <c:v>6.2289079999999998E-7</c:v>
                </c:pt>
                <c:pt idx="56587">
                  <c:v>6.2298299999999996E-7</c:v>
                </c:pt>
                <c:pt idx="56588">
                  <c:v>6.2310879999999996E-7</c:v>
                </c:pt>
                <c:pt idx="56589">
                  <c:v>6.2322350000000004E-7</c:v>
                </c:pt>
                <c:pt idx="56590">
                  <c:v>6.2332350000000004E-7</c:v>
                </c:pt>
                <c:pt idx="56591">
                  <c:v>6.2343479999999996E-7</c:v>
                </c:pt>
                <c:pt idx="56592">
                  <c:v>6.2356039999999998E-7</c:v>
                </c:pt>
                <c:pt idx="56593">
                  <c:v>6.2366339999999996E-7</c:v>
                </c:pt>
                <c:pt idx="56594">
                  <c:v>6.2376640000000005E-7</c:v>
                </c:pt>
                <c:pt idx="56595">
                  <c:v>6.2387690000000003E-7</c:v>
                </c:pt>
                <c:pt idx="56596">
                  <c:v>6.2397419999999998E-7</c:v>
                </c:pt>
                <c:pt idx="56597">
                  <c:v>6.2406309999999996E-7</c:v>
                </c:pt>
                <c:pt idx="56598">
                  <c:v>6.2418220000000001E-7</c:v>
                </c:pt>
                <c:pt idx="56599">
                  <c:v>6.2428209999999997E-7</c:v>
                </c:pt>
                <c:pt idx="56600">
                  <c:v>6.2437429999999995E-7</c:v>
                </c:pt>
                <c:pt idx="56601">
                  <c:v>6.2448590000000001E-7</c:v>
                </c:pt>
                <c:pt idx="56602">
                  <c:v>6.2458880000000005E-7</c:v>
                </c:pt>
                <c:pt idx="56603">
                  <c:v>6.2468310000000003E-7</c:v>
                </c:pt>
                <c:pt idx="56604">
                  <c:v>6.2479909999999995E-7</c:v>
                </c:pt>
                <c:pt idx="56605">
                  <c:v>6.2490790000000001E-7</c:v>
                </c:pt>
                <c:pt idx="56606">
                  <c:v>6.2499869999999999E-7</c:v>
                </c:pt>
                <c:pt idx="56607">
                  <c:v>6.2511240000000004E-7</c:v>
                </c:pt>
                <c:pt idx="56608">
                  <c:v>6.2524430000000004E-7</c:v>
                </c:pt>
                <c:pt idx="56609">
                  <c:v>6.2536330000000004E-7</c:v>
                </c:pt>
                <c:pt idx="56610">
                  <c:v>6.2548370000000004E-7</c:v>
                </c:pt>
                <c:pt idx="56611">
                  <c:v>6.2560010000000004E-7</c:v>
                </c:pt>
                <c:pt idx="56612">
                  <c:v>6.2570310000000002E-7</c:v>
                </c:pt>
                <c:pt idx="56613">
                  <c:v>6.2580389999999996E-7</c:v>
                </c:pt>
                <c:pt idx="56614">
                  <c:v>6.2592400000000004E-7</c:v>
                </c:pt>
                <c:pt idx="56615">
                  <c:v>6.2603120000000001E-7</c:v>
                </c:pt>
                <c:pt idx="56616">
                  <c:v>6.2612989999999996E-7</c:v>
                </c:pt>
                <c:pt idx="56617">
                  <c:v>6.2625350000000003E-7</c:v>
                </c:pt>
                <c:pt idx="56618">
                  <c:v>6.2635189999999995E-7</c:v>
                </c:pt>
                <c:pt idx="56619">
                  <c:v>6.2645040000000002E-7</c:v>
                </c:pt>
                <c:pt idx="56620">
                  <c:v>6.2657749999999997E-7</c:v>
                </c:pt>
                <c:pt idx="56621">
                  <c:v>6.2667710000000001E-7</c:v>
                </c:pt>
                <c:pt idx="56622">
                  <c:v>6.2678160000000004E-7</c:v>
                </c:pt>
                <c:pt idx="56623">
                  <c:v>6.2689899999999995E-7</c:v>
                </c:pt>
                <c:pt idx="56624">
                  <c:v>6.2699809999999998E-7</c:v>
                </c:pt>
                <c:pt idx="56625">
                  <c:v>6.2710800000000001E-7</c:v>
                </c:pt>
                <c:pt idx="56626">
                  <c:v>6.2721860000000003E-7</c:v>
                </c:pt>
                <c:pt idx="56627">
                  <c:v>6.2732459999999999E-7</c:v>
                </c:pt>
                <c:pt idx="56628">
                  <c:v>6.2745850000000005E-7</c:v>
                </c:pt>
                <c:pt idx="56629">
                  <c:v>6.2757560000000004E-7</c:v>
                </c:pt>
                <c:pt idx="56630">
                  <c:v>6.2771870000000001E-7</c:v>
                </c:pt>
                <c:pt idx="56631">
                  <c:v>6.278541E-7</c:v>
                </c:pt>
                <c:pt idx="56632">
                  <c:v>6.2797150000000002E-7</c:v>
                </c:pt>
                <c:pt idx="56633">
                  <c:v>6.2811709999999995E-7</c:v>
                </c:pt>
                <c:pt idx="56634">
                  <c:v>6.2824050000000003E-7</c:v>
                </c:pt>
                <c:pt idx="56635">
                  <c:v>6.2835649999999995E-7</c:v>
                </c:pt>
                <c:pt idx="56636">
                  <c:v>6.2849669999999999E-7</c:v>
                </c:pt>
                <c:pt idx="56637">
                  <c:v>6.2861650000000004E-7</c:v>
                </c:pt>
                <c:pt idx="56638">
                  <c:v>6.2873430000000003E-7</c:v>
                </c:pt>
                <c:pt idx="56639">
                  <c:v>6.2886869999999999E-7</c:v>
                </c:pt>
                <c:pt idx="56640">
                  <c:v>6.2897580000000002E-7</c:v>
                </c:pt>
                <c:pt idx="56641">
                  <c:v>6.2909329999999998E-7</c:v>
                </c:pt>
                <c:pt idx="56642">
                  <c:v>6.2922659999999998E-7</c:v>
                </c:pt>
                <c:pt idx="56643">
                  <c:v>6.2932629999999996E-7</c:v>
                </c:pt>
                <c:pt idx="56644">
                  <c:v>6.2943420000000003E-7</c:v>
                </c:pt>
                <c:pt idx="56645">
                  <c:v>6.2955440000000005E-7</c:v>
                </c:pt>
                <c:pt idx="56646">
                  <c:v>6.2965290000000001E-7</c:v>
                </c:pt>
                <c:pt idx="56647">
                  <c:v>6.2976659999999996E-7</c:v>
                </c:pt>
                <c:pt idx="56648">
                  <c:v>6.2987540000000002E-7</c:v>
                </c:pt>
                <c:pt idx="56649">
                  <c:v>6.299913E-7</c:v>
                </c:pt>
                <c:pt idx="56650">
                  <c:v>6.3009939999999995E-7</c:v>
                </c:pt>
                <c:pt idx="56651">
                  <c:v>6.3020009999999996E-7</c:v>
                </c:pt>
                <c:pt idx="56652">
                  <c:v>6.3032540000000005E-7</c:v>
                </c:pt>
                <c:pt idx="56653">
                  <c:v>6.3043310000000004E-7</c:v>
                </c:pt>
                <c:pt idx="56654">
                  <c:v>6.3053719999999999E-7</c:v>
                </c:pt>
                <c:pt idx="56655">
                  <c:v>6.3066809999999996E-7</c:v>
                </c:pt>
                <c:pt idx="56656">
                  <c:v>6.3077480000000002E-7</c:v>
                </c:pt>
                <c:pt idx="56657">
                  <c:v>6.3087609999999998E-7</c:v>
                </c:pt>
                <c:pt idx="56658">
                  <c:v>6.3100399999999998E-7</c:v>
                </c:pt>
                <c:pt idx="56659">
                  <c:v>6.3111300000000002E-7</c:v>
                </c:pt>
                <c:pt idx="56660">
                  <c:v>6.3122579999999998E-7</c:v>
                </c:pt>
                <c:pt idx="56661">
                  <c:v>6.3134879999999999E-7</c:v>
                </c:pt>
                <c:pt idx="56662">
                  <c:v>6.3146469999999997E-7</c:v>
                </c:pt>
                <c:pt idx="56663">
                  <c:v>6.3157120000000005E-7</c:v>
                </c:pt>
                <c:pt idx="56664">
                  <c:v>6.3169539999999996E-7</c:v>
                </c:pt>
                <c:pt idx="56665">
                  <c:v>6.3181509999999996E-7</c:v>
                </c:pt>
                <c:pt idx="56666">
                  <c:v>6.3192569999999999E-7</c:v>
                </c:pt>
                <c:pt idx="56667">
                  <c:v>6.3204579999999996E-7</c:v>
                </c:pt>
                <c:pt idx="56668">
                  <c:v>6.3216439999999999E-7</c:v>
                </c:pt>
                <c:pt idx="56669">
                  <c:v>6.3227570000000001E-7</c:v>
                </c:pt>
                <c:pt idx="56670">
                  <c:v>6.3239400000000002E-7</c:v>
                </c:pt>
                <c:pt idx="56671">
                  <c:v>6.3252419999999999E-7</c:v>
                </c:pt>
                <c:pt idx="56672">
                  <c:v>6.3264309999999995E-7</c:v>
                </c:pt>
                <c:pt idx="56673">
                  <c:v>6.3276429999999999E-7</c:v>
                </c:pt>
                <c:pt idx="56674">
                  <c:v>6.3289210000000005E-7</c:v>
                </c:pt>
                <c:pt idx="56675">
                  <c:v>6.3300289999999995E-7</c:v>
                </c:pt>
                <c:pt idx="56676">
                  <c:v>6.3312149999999998E-7</c:v>
                </c:pt>
                <c:pt idx="56677">
                  <c:v>6.3325709999999996E-7</c:v>
                </c:pt>
                <c:pt idx="56678">
                  <c:v>6.3339740000000004E-7</c:v>
                </c:pt>
                <c:pt idx="56679">
                  <c:v>6.3353160000000002E-7</c:v>
                </c:pt>
                <c:pt idx="56680">
                  <c:v>6.3368040000000002E-7</c:v>
                </c:pt>
                <c:pt idx="56681">
                  <c:v>6.3382679999999999E-7</c:v>
                </c:pt>
                <c:pt idx="56682">
                  <c:v>6.3395830000000002E-7</c:v>
                </c:pt>
                <c:pt idx="56683">
                  <c:v>6.3410810000000005E-7</c:v>
                </c:pt>
                <c:pt idx="56684">
                  <c:v>6.3425409999999995E-7</c:v>
                </c:pt>
                <c:pt idx="56685">
                  <c:v>6.3436130000000003E-7</c:v>
                </c:pt>
                <c:pt idx="56686">
                  <c:v>6.3448819999999999E-7</c:v>
                </c:pt>
                <c:pt idx="56687">
                  <c:v>6.346187E-7</c:v>
                </c:pt>
                <c:pt idx="56688">
                  <c:v>6.3474369999999995E-7</c:v>
                </c:pt>
                <c:pt idx="56689">
                  <c:v>6.3487869999999997E-7</c:v>
                </c:pt>
                <c:pt idx="56690">
                  <c:v>6.3502229999999996E-7</c:v>
                </c:pt>
                <c:pt idx="56691">
                  <c:v>6.3514470000000001E-7</c:v>
                </c:pt>
                <c:pt idx="56692">
                  <c:v>6.3528060000000001E-7</c:v>
                </c:pt>
                <c:pt idx="56693">
                  <c:v>6.3542940000000001E-7</c:v>
                </c:pt>
                <c:pt idx="56694">
                  <c:v>6.3555179999999996E-7</c:v>
                </c:pt>
                <c:pt idx="56695">
                  <c:v>6.3567870000000003E-7</c:v>
                </c:pt>
                <c:pt idx="56696">
                  <c:v>6.3582330000000004E-7</c:v>
                </c:pt>
                <c:pt idx="56697">
                  <c:v>6.3595479999999997E-7</c:v>
                </c:pt>
                <c:pt idx="56698">
                  <c:v>6.3606710000000002E-7</c:v>
                </c:pt>
                <c:pt idx="56699">
                  <c:v>6.3620589999999995E-7</c:v>
                </c:pt>
                <c:pt idx="56700">
                  <c:v>6.363304E-7</c:v>
                </c:pt>
                <c:pt idx="56701">
                  <c:v>6.3643659999999995E-7</c:v>
                </c:pt>
                <c:pt idx="56702">
                  <c:v>6.3657349999999998E-7</c:v>
                </c:pt>
                <c:pt idx="56703">
                  <c:v>6.3669619999999996E-7</c:v>
                </c:pt>
                <c:pt idx="56704">
                  <c:v>6.36812E-7</c:v>
                </c:pt>
                <c:pt idx="56705">
                  <c:v>6.3694510000000001E-7</c:v>
                </c:pt>
                <c:pt idx="56706">
                  <c:v>6.3707149999999996E-7</c:v>
                </c:pt>
                <c:pt idx="56707">
                  <c:v>6.3718200000000005E-7</c:v>
                </c:pt>
                <c:pt idx="56708">
                  <c:v>6.3730599999999998E-7</c:v>
                </c:pt>
                <c:pt idx="56709">
                  <c:v>6.3744720000000004E-7</c:v>
                </c:pt>
                <c:pt idx="56710">
                  <c:v>6.3755800000000005E-7</c:v>
                </c:pt>
                <c:pt idx="56711">
                  <c:v>6.3767469999999997E-7</c:v>
                </c:pt>
                <c:pt idx="56712">
                  <c:v>6.3781829999999995E-7</c:v>
                </c:pt>
                <c:pt idx="56713">
                  <c:v>6.3792900000000002E-7</c:v>
                </c:pt>
                <c:pt idx="56714">
                  <c:v>6.3804439999999999E-7</c:v>
                </c:pt>
                <c:pt idx="56715">
                  <c:v>6.3820670000000004E-7</c:v>
                </c:pt>
                <c:pt idx="56716">
                  <c:v>6.3834619999999998E-7</c:v>
                </c:pt>
                <c:pt idx="56717">
                  <c:v>6.3847269999999997E-7</c:v>
                </c:pt>
                <c:pt idx="56718">
                  <c:v>6.386469E-7</c:v>
                </c:pt>
                <c:pt idx="56719">
                  <c:v>6.3879110000000004E-7</c:v>
                </c:pt>
                <c:pt idx="56720">
                  <c:v>6.3892370000000003E-7</c:v>
                </c:pt>
                <c:pt idx="56721">
                  <c:v>6.390905E-7</c:v>
                </c:pt>
                <c:pt idx="56722">
                  <c:v>6.3923669999999999E-7</c:v>
                </c:pt>
                <c:pt idx="56723">
                  <c:v>6.3937030000000002E-7</c:v>
                </c:pt>
                <c:pt idx="56724">
                  <c:v>6.3952410000000005E-7</c:v>
                </c:pt>
                <c:pt idx="56725">
                  <c:v>6.3967070000000001E-7</c:v>
                </c:pt>
                <c:pt idx="56726">
                  <c:v>6.3981320000000002E-7</c:v>
                </c:pt>
                <c:pt idx="56727">
                  <c:v>6.3995719999999998E-7</c:v>
                </c:pt>
                <c:pt idx="56728">
                  <c:v>6.4010310000000004E-7</c:v>
                </c:pt>
                <c:pt idx="56729">
                  <c:v>6.4022919999999997E-7</c:v>
                </c:pt>
                <c:pt idx="56730">
                  <c:v>6.403518E-7</c:v>
                </c:pt>
                <c:pt idx="56731">
                  <c:v>6.4050589999999996E-7</c:v>
                </c:pt>
                <c:pt idx="56732">
                  <c:v>6.4062790000000005E-7</c:v>
                </c:pt>
                <c:pt idx="56733">
                  <c:v>6.4074559999999999E-7</c:v>
                </c:pt>
                <c:pt idx="56734">
                  <c:v>6.4090659999999999E-7</c:v>
                </c:pt>
                <c:pt idx="56735">
                  <c:v>6.4102419999999999E-7</c:v>
                </c:pt>
                <c:pt idx="56736">
                  <c:v>6.4114479999999998E-7</c:v>
                </c:pt>
                <c:pt idx="56737">
                  <c:v>6.4131250000000003E-7</c:v>
                </c:pt>
                <c:pt idx="56738">
                  <c:v>6.4143789999999996E-7</c:v>
                </c:pt>
                <c:pt idx="56739">
                  <c:v>6.4155429999999995E-7</c:v>
                </c:pt>
                <c:pt idx="56740">
                  <c:v>6.4171489999999998E-7</c:v>
                </c:pt>
                <c:pt idx="56741">
                  <c:v>6.4184749999999998E-7</c:v>
                </c:pt>
                <c:pt idx="56742">
                  <c:v>6.4197600000000003E-7</c:v>
                </c:pt>
                <c:pt idx="56743">
                  <c:v>6.4212270000000004E-7</c:v>
                </c:pt>
                <c:pt idx="56744">
                  <c:v>6.4226289999999997E-7</c:v>
                </c:pt>
                <c:pt idx="56745">
                  <c:v>6.4238630000000005E-7</c:v>
                </c:pt>
                <c:pt idx="56746">
                  <c:v>6.4252400000000002E-7</c:v>
                </c:pt>
                <c:pt idx="56747">
                  <c:v>6.4267129999999997E-7</c:v>
                </c:pt>
                <c:pt idx="56748">
                  <c:v>6.4280699999999999E-7</c:v>
                </c:pt>
                <c:pt idx="56749">
                  <c:v>6.4293760000000004E-7</c:v>
                </c:pt>
                <c:pt idx="56750">
                  <c:v>6.4309379999999999E-7</c:v>
                </c:pt>
                <c:pt idx="56751">
                  <c:v>6.4322309999999998E-7</c:v>
                </c:pt>
                <c:pt idx="56752">
                  <c:v>6.4334850000000001E-7</c:v>
                </c:pt>
                <c:pt idx="56753">
                  <c:v>6.4352189999999999E-7</c:v>
                </c:pt>
                <c:pt idx="56754">
                  <c:v>6.4363790000000002E-7</c:v>
                </c:pt>
                <c:pt idx="56755">
                  <c:v>6.4375659999999999E-7</c:v>
                </c:pt>
                <c:pt idx="56756">
                  <c:v>6.4392649999999998E-7</c:v>
                </c:pt>
                <c:pt idx="56757">
                  <c:v>6.4404400000000005E-7</c:v>
                </c:pt>
                <c:pt idx="56758">
                  <c:v>6.4417540000000003E-7</c:v>
                </c:pt>
                <c:pt idx="56759">
                  <c:v>6.4433419999999999E-7</c:v>
                </c:pt>
                <c:pt idx="56760">
                  <c:v>6.4445260000000004E-7</c:v>
                </c:pt>
                <c:pt idx="56761">
                  <c:v>6.4458549999999996E-7</c:v>
                </c:pt>
                <c:pt idx="56762">
                  <c:v>6.4472740000000002E-7</c:v>
                </c:pt>
                <c:pt idx="56763">
                  <c:v>6.4486430000000005E-7</c:v>
                </c:pt>
                <c:pt idx="56764">
                  <c:v>6.4499520000000002E-7</c:v>
                </c:pt>
                <c:pt idx="56765">
                  <c:v>6.4512089999999998E-7</c:v>
                </c:pt>
                <c:pt idx="56766">
                  <c:v>6.4526750000000004E-7</c:v>
                </c:pt>
                <c:pt idx="56767">
                  <c:v>6.453932E-7</c:v>
                </c:pt>
                <c:pt idx="56768">
                  <c:v>6.4551659999999997E-7</c:v>
                </c:pt>
                <c:pt idx="56769">
                  <c:v>6.4567059999999999E-7</c:v>
                </c:pt>
                <c:pt idx="56770">
                  <c:v>6.4579259999999997E-7</c:v>
                </c:pt>
                <c:pt idx="56771">
                  <c:v>6.4590870000000004E-7</c:v>
                </c:pt>
                <c:pt idx="56772">
                  <c:v>6.4607169999999999E-7</c:v>
                </c:pt>
                <c:pt idx="56773">
                  <c:v>6.4621870000000002E-7</c:v>
                </c:pt>
                <c:pt idx="56774">
                  <c:v>6.4637629999999997E-7</c:v>
                </c:pt>
                <c:pt idx="56775">
                  <c:v>6.4658379999999998E-7</c:v>
                </c:pt>
                <c:pt idx="56776">
                  <c:v>6.4672719999999998E-7</c:v>
                </c:pt>
                <c:pt idx="56777">
                  <c:v>6.4689320000000001E-7</c:v>
                </c:pt>
                <c:pt idx="56778">
                  <c:v>6.4709309999999998E-7</c:v>
                </c:pt>
                <c:pt idx="56779">
                  <c:v>6.4723979999999998E-7</c:v>
                </c:pt>
                <c:pt idx="56780">
                  <c:v>6.4740580000000001E-7</c:v>
                </c:pt>
                <c:pt idx="56781">
                  <c:v>6.4757840000000005E-7</c:v>
                </c:pt>
                <c:pt idx="56782">
                  <c:v>6.4773359999999997E-7</c:v>
                </c:pt>
                <c:pt idx="56783">
                  <c:v>6.4788969999999998E-7</c:v>
                </c:pt>
                <c:pt idx="56784">
                  <c:v>6.4804940000000003E-7</c:v>
                </c:pt>
                <c:pt idx="56785">
                  <c:v>6.4820249999999996E-7</c:v>
                </c:pt>
                <c:pt idx="56786">
                  <c:v>6.4832940000000003E-7</c:v>
                </c:pt>
                <c:pt idx="56787">
                  <c:v>6.4846679999999997E-7</c:v>
                </c:pt>
                <c:pt idx="56788">
                  <c:v>6.4862799999999995E-7</c:v>
                </c:pt>
                <c:pt idx="56789">
                  <c:v>6.4875879999999998E-7</c:v>
                </c:pt>
                <c:pt idx="56790">
                  <c:v>6.4889489999999997E-7</c:v>
                </c:pt>
                <c:pt idx="56791">
                  <c:v>6.4906380000000004E-7</c:v>
                </c:pt>
                <c:pt idx="56792">
                  <c:v>6.4919059999999996E-7</c:v>
                </c:pt>
                <c:pt idx="56793">
                  <c:v>6.4932410000000004E-7</c:v>
                </c:pt>
                <c:pt idx="56794">
                  <c:v>6.4950550000000003E-7</c:v>
                </c:pt>
                <c:pt idx="56795">
                  <c:v>6.4963760000000001E-7</c:v>
                </c:pt>
                <c:pt idx="56796">
                  <c:v>6.4977000000000003E-7</c:v>
                </c:pt>
                <c:pt idx="56797">
                  <c:v>6.4994840000000004E-7</c:v>
                </c:pt>
                <c:pt idx="56798">
                  <c:v>6.5008380000000003E-7</c:v>
                </c:pt>
                <c:pt idx="56799">
                  <c:v>6.502201E-7</c:v>
                </c:pt>
                <c:pt idx="56800">
                  <c:v>6.5040070000000005E-7</c:v>
                </c:pt>
                <c:pt idx="56801">
                  <c:v>6.5054349999999999E-7</c:v>
                </c:pt>
                <c:pt idx="56802">
                  <c:v>6.5068040000000002E-7</c:v>
                </c:pt>
                <c:pt idx="56803">
                  <c:v>6.5085030000000001E-7</c:v>
                </c:pt>
                <c:pt idx="56804">
                  <c:v>6.5100529999999995E-7</c:v>
                </c:pt>
                <c:pt idx="56805">
                  <c:v>6.5115260000000001E-7</c:v>
                </c:pt>
                <c:pt idx="56806">
                  <c:v>6.5128609999999999E-7</c:v>
                </c:pt>
                <c:pt idx="56807">
                  <c:v>6.5142930000000001E-7</c:v>
                </c:pt>
                <c:pt idx="56808">
                  <c:v>6.5155849999999995E-7</c:v>
                </c:pt>
                <c:pt idx="56809">
                  <c:v>6.516783E-7</c:v>
                </c:pt>
                <c:pt idx="56810">
                  <c:v>6.5183190000000004E-7</c:v>
                </c:pt>
                <c:pt idx="56811">
                  <c:v>6.5197100000000001E-7</c:v>
                </c:pt>
                <c:pt idx="56812">
                  <c:v>6.5208379999999997E-7</c:v>
                </c:pt>
                <c:pt idx="56813">
                  <c:v>6.522606E-7</c:v>
                </c:pt>
                <c:pt idx="56814">
                  <c:v>6.5239739999999998E-7</c:v>
                </c:pt>
                <c:pt idx="56815">
                  <c:v>6.5250159999999998E-7</c:v>
                </c:pt>
                <c:pt idx="56816">
                  <c:v>6.5268459999999995E-7</c:v>
                </c:pt>
                <c:pt idx="56817">
                  <c:v>6.5282119999999995E-7</c:v>
                </c:pt>
                <c:pt idx="56818">
                  <c:v>6.529152E-7</c:v>
                </c:pt>
                <c:pt idx="56819">
                  <c:v>6.5309229999999996E-7</c:v>
                </c:pt>
                <c:pt idx="56820">
                  <c:v>6.5322550000000001E-7</c:v>
                </c:pt>
                <c:pt idx="56821">
                  <c:v>6.5332970000000001E-7</c:v>
                </c:pt>
                <c:pt idx="56822">
                  <c:v>6.5348930000000001E-7</c:v>
                </c:pt>
                <c:pt idx="56823">
                  <c:v>6.5362059999999995E-7</c:v>
                </c:pt>
                <c:pt idx="56824">
                  <c:v>6.5373279999999996E-7</c:v>
                </c:pt>
                <c:pt idx="56825">
                  <c:v>6.5387479999999996E-7</c:v>
                </c:pt>
                <c:pt idx="56826">
                  <c:v>6.5401580000000004E-7</c:v>
                </c:pt>
                <c:pt idx="56827">
                  <c:v>6.5413380000000002E-7</c:v>
                </c:pt>
                <c:pt idx="56828">
                  <c:v>6.5424530000000002E-7</c:v>
                </c:pt>
                <c:pt idx="56829">
                  <c:v>6.5439959999999996E-7</c:v>
                </c:pt>
                <c:pt idx="56830">
                  <c:v>6.5455709999999997E-7</c:v>
                </c:pt>
                <c:pt idx="56831">
                  <c:v>6.5468190000000005E-7</c:v>
                </c:pt>
                <c:pt idx="56832">
                  <c:v>6.5488449999999996E-7</c:v>
                </c:pt>
                <c:pt idx="56833">
                  <c:v>6.5504960000000001E-7</c:v>
                </c:pt>
                <c:pt idx="56834">
                  <c:v>6.5516840000000003E-7</c:v>
                </c:pt>
                <c:pt idx="56835">
                  <c:v>6.5538320000000005E-7</c:v>
                </c:pt>
                <c:pt idx="56836">
                  <c:v>6.5557059999999999E-7</c:v>
                </c:pt>
                <c:pt idx="56837">
                  <c:v>6.5568590000000002E-7</c:v>
                </c:pt>
                <c:pt idx="56838">
                  <c:v>6.558978E-7</c:v>
                </c:pt>
                <c:pt idx="56839">
                  <c:v>6.56094E-7</c:v>
                </c:pt>
                <c:pt idx="56840">
                  <c:v>6.5621520000000004E-7</c:v>
                </c:pt>
                <c:pt idx="56841">
                  <c:v>6.5639599999999997E-7</c:v>
                </c:pt>
                <c:pt idx="56842">
                  <c:v>6.5657129999999996E-7</c:v>
                </c:pt>
                <c:pt idx="56843">
                  <c:v>6.5667179999999998E-7</c:v>
                </c:pt>
                <c:pt idx="56844">
                  <c:v>6.5684140000000005E-7</c:v>
                </c:pt>
                <c:pt idx="56845">
                  <c:v>6.5702280000000004E-7</c:v>
                </c:pt>
                <c:pt idx="56846">
                  <c:v>6.5715529999999999E-7</c:v>
                </c:pt>
                <c:pt idx="56847">
                  <c:v>6.5730610000000004E-7</c:v>
                </c:pt>
                <c:pt idx="56848">
                  <c:v>6.5749769999999997E-7</c:v>
                </c:pt>
                <c:pt idx="56849">
                  <c:v>6.5765510000000004E-7</c:v>
                </c:pt>
                <c:pt idx="56850">
                  <c:v>6.5778799999999996E-7</c:v>
                </c:pt>
                <c:pt idx="56851">
                  <c:v>6.580019E-7</c:v>
                </c:pt>
                <c:pt idx="56852">
                  <c:v>6.5818399999999999E-7</c:v>
                </c:pt>
                <c:pt idx="56853">
                  <c:v>6.5828640000000002E-7</c:v>
                </c:pt>
                <c:pt idx="56854">
                  <c:v>6.5850190000000004E-7</c:v>
                </c:pt>
                <c:pt idx="56855">
                  <c:v>6.5870049999999995E-7</c:v>
                </c:pt>
                <c:pt idx="56856">
                  <c:v>6.5878260000000003E-7</c:v>
                </c:pt>
                <c:pt idx="56857">
                  <c:v>6.5898589999999995E-7</c:v>
                </c:pt>
                <c:pt idx="56858">
                  <c:v>6.5919210000000001E-7</c:v>
                </c:pt>
                <c:pt idx="56859">
                  <c:v>6.5926669999999999E-7</c:v>
                </c:pt>
                <c:pt idx="56860">
                  <c:v>6.5945389999999995E-7</c:v>
                </c:pt>
                <c:pt idx="56861">
                  <c:v>6.5966139999999996E-7</c:v>
                </c:pt>
                <c:pt idx="56862">
                  <c:v>6.5975059999999997E-7</c:v>
                </c:pt>
                <c:pt idx="56863">
                  <c:v>6.599084E-7</c:v>
                </c:pt>
                <c:pt idx="56864">
                  <c:v>6.6011170000000003E-7</c:v>
                </c:pt>
                <c:pt idx="56865">
                  <c:v>6.6022270000000002E-7</c:v>
                </c:pt>
                <c:pt idx="56866">
                  <c:v>6.6036039999999999E-7</c:v>
                </c:pt>
                <c:pt idx="56867">
                  <c:v>6.6055849999999999E-7</c:v>
                </c:pt>
                <c:pt idx="56868">
                  <c:v>6.6068989999999998E-7</c:v>
                </c:pt>
                <c:pt idx="56869">
                  <c:v>6.6079230000000001E-7</c:v>
                </c:pt>
                <c:pt idx="56870">
                  <c:v>6.6098670000000004E-7</c:v>
                </c:pt>
                <c:pt idx="56871">
                  <c:v>6.6114359999999999E-7</c:v>
                </c:pt>
                <c:pt idx="56872">
                  <c:v>6.6121810000000003E-7</c:v>
                </c:pt>
                <c:pt idx="56873">
                  <c:v>6.6139840000000005E-7</c:v>
                </c:pt>
                <c:pt idx="56874">
                  <c:v>6.6157349999999995E-7</c:v>
                </c:pt>
                <c:pt idx="56875">
                  <c:v>6.6162629999999995E-7</c:v>
                </c:pt>
                <c:pt idx="56876">
                  <c:v>6.6180569999999999E-7</c:v>
                </c:pt>
                <c:pt idx="56877">
                  <c:v>6.6199509999999999E-7</c:v>
                </c:pt>
                <c:pt idx="56878">
                  <c:v>6.6203890000000005E-7</c:v>
                </c:pt>
                <c:pt idx="56879">
                  <c:v>6.6219269999999998E-7</c:v>
                </c:pt>
                <c:pt idx="56880">
                  <c:v>6.6239919999999996E-7</c:v>
                </c:pt>
                <c:pt idx="56881">
                  <c:v>6.6248819999999998E-7</c:v>
                </c:pt>
                <c:pt idx="56882">
                  <c:v>6.6264989999999998E-7</c:v>
                </c:pt>
                <c:pt idx="56883">
                  <c:v>6.6288420000000001E-7</c:v>
                </c:pt>
                <c:pt idx="56884">
                  <c:v>6.6300610000000005E-7</c:v>
                </c:pt>
                <c:pt idx="56885">
                  <c:v>6.6314360000000003E-7</c:v>
                </c:pt>
                <c:pt idx="56886">
                  <c:v>6.633672E-7</c:v>
                </c:pt>
                <c:pt idx="56887">
                  <c:v>6.6352830000000004E-7</c:v>
                </c:pt>
                <c:pt idx="56888">
                  <c:v>6.636106E-7</c:v>
                </c:pt>
                <c:pt idx="56889">
                  <c:v>6.6382990000000004E-7</c:v>
                </c:pt>
                <c:pt idx="56890">
                  <c:v>6.6401889999999997E-7</c:v>
                </c:pt>
                <c:pt idx="56891">
                  <c:v>6.6410680000000002E-7</c:v>
                </c:pt>
                <c:pt idx="56892">
                  <c:v>6.6430409999999998E-7</c:v>
                </c:pt>
                <c:pt idx="56893">
                  <c:v>6.644912E-7</c:v>
                </c:pt>
                <c:pt idx="56894">
                  <c:v>6.6454599999999995E-7</c:v>
                </c:pt>
                <c:pt idx="56895">
                  <c:v>6.6473449999999996E-7</c:v>
                </c:pt>
                <c:pt idx="56896">
                  <c:v>6.6493740000000002E-7</c:v>
                </c:pt>
                <c:pt idx="56897">
                  <c:v>6.6501680000000005E-7</c:v>
                </c:pt>
                <c:pt idx="56898">
                  <c:v>6.651845E-7</c:v>
                </c:pt>
                <c:pt idx="56899">
                  <c:v>6.6539350000000005E-7</c:v>
                </c:pt>
                <c:pt idx="56900">
                  <c:v>6.6549700000000005E-7</c:v>
                </c:pt>
                <c:pt idx="56901">
                  <c:v>6.6563599999999997E-7</c:v>
                </c:pt>
                <c:pt idx="56902">
                  <c:v>6.6586479999999995E-7</c:v>
                </c:pt>
                <c:pt idx="56903">
                  <c:v>6.6598849999999996E-7</c:v>
                </c:pt>
                <c:pt idx="56904">
                  <c:v>6.6609459999999996E-7</c:v>
                </c:pt>
                <c:pt idx="56905">
                  <c:v>6.6633359999999999E-7</c:v>
                </c:pt>
                <c:pt idx="56906">
                  <c:v>6.664979E-7</c:v>
                </c:pt>
                <c:pt idx="56907">
                  <c:v>6.6659070000000004E-7</c:v>
                </c:pt>
                <c:pt idx="56908">
                  <c:v>6.6680940000000002E-7</c:v>
                </c:pt>
                <c:pt idx="56909">
                  <c:v>6.6700459999999999E-7</c:v>
                </c:pt>
                <c:pt idx="56910">
                  <c:v>6.6708179999999998E-7</c:v>
                </c:pt>
                <c:pt idx="56911">
                  <c:v>6.672959E-7</c:v>
                </c:pt>
                <c:pt idx="56912">
                  <c:v>6.6750320000000003E-7</c:v>
                </c:pt>
                <c:pt idx="56913">
                  <c:v>6.675759E-7</c:v>
                </c:pt>
                <c:pt idx="56914">
                  <c:v>6.6777120000000002E-7</c:v>
                </c:pt>
                <c:pt idx="56915">
                  <c:v>6.679763E-7</c:v>
                </c:pt>
                <c:pt idx="56916">
                  <c:v>6.6807260000000003E-7</c:v>
                </c:pt>
                <c:pt idx="56917">
                  <c:v>6.6823719999999996E-7</c:v>
                </c:pt>
                <c:pt idx="56918">
                  <c:v>6.6844019999999995E-7</c:v>
                </c:pt>
                <c:pt idx="56919">
                  <c:v>6.6855770000000002E-7</c:v>
                </c:pt>
                <c:pt idx="56920">
                  <c:v>6.6868899999999996E-7</c:v>
                </c:pt>
                <c:pt idx="56921">
                  <c:v>6.688975E-7</c:v>
                </c:pt>
                <c:pt idx="56922">
                  <c:v>6.690442E-7</c:v>
                </c:pt>
                <c:pt idx="56923">
                  <c:v>6.6913679999999995E-7</c:v>
                </c:pt>
                <c:pt idx="56924">
                  <c:v>6.6934409999999998E-7</c:v>
                </c:pt>
                <c:pt idx="56925">
                  <c:v>6.6951489999999995E-7</c:v>
                </c:pt>
                <c:pt idx="56926">
                  <c:v>6.6957800000000004E-7</c:v>
                </c:pt>
                <c:pt idx="56927">
                  <c:v>6.6978229999999998E-7</c:v>
                </c:pt>
                <c:pt idx="56928">
                  <c:v>6.6996550000000004E-7</c:v>
                </c:pt>
                <c:pt idx="56929">
                  <c:v>6.7001929999999996E-7</c:v>
                </c:pt>
                <c:pt idx="56930">
                  <c:v>6.7020740000000001E-7</c:v>
                </c:pt>
                <c:pt idx="56931">
                  <c:v>6.7040550000000001E-7</c:v>
                </c:pt>
                <c:pt idx="56932">
                  <c:v>6.7047030000000002E-7</c:v>
                </c:pt>
                <c:pt idx="56933">
                  <c:v>6.7062439999999998E-7</c:v>
                </c:pt>
                <c:pt idx="56934">
                  <c:v>6.7082829999999995E-7</c:v>
                </c:pt>
                <c:pt idx="56935">
                  <c:v>6.7094610000000005E-7</c:v>
                </c:pt>
                <c:pt idx="56936">
                  <c:v>6.7111329999999999E-7</c:v>
                </c:pt>
                <c:pt idx="56937">
                  <c:v>6.7134049999999999E-7</c:v>
                </c:pt>
                <c:pt idx="56938">
                  <c:v>6.7146830000000004E-7</c:v>
                </c:pt>
                <c:pt idx="56939">
                  <c:v>6.7161870000000002E-7</c:v>
                </c:pt>
                <c:pt idx="56940">
                  <c:v>6.7183020000000004E-7</c:v>
                </c:pt>
                <c:pt idx="56941">
                  <c:v>6.7199619999999996E-7</c:v>
                </c:pt>
                <c:pt idx="56942">
                  <c:v>6.7211919999999997E-7</c:v>
                </c:pt>
                <c:pt idx="56943">
                  <c:v>6.7230669999999996E-7</c:v>
                </c:pt>
                <c:pt idx="56944">
                  <c:v>6.7248579999999997E-7</c:v>
                </c:pt>
                <c:pt idx="56945">
                  <c:v>6.7258570000000003E-7</c:v>
                </c:pt>
                <c:pt idx="56946">
                  <c:v>6.7278339999999997E-7</c:v>
                </c:pt>
                <c:pt idx="56947">
                  <c:v>6.7299019999999998E-7</c:v>
                </c:pt>
                <c:pt idx="56948">
                  <c:v>6.7306129999999997E-7</c:v>
                </c:pt>
                <c:pt idx="56949">
                  <c:v>6.7323009999999999E-7</c:v>
                </c:pt>
                <c:pt idx="56950">
                  <c:v>6.7343670000000002E-7</c:v>
                </c:pt>
                <c:pt idx="56951">
                  <c:v>6.7350880000000004E-7</c:v>
                </c:pt>
                <c:pt idx="56952">
                  <c:v>6.7365369999999998E-7</c:v>
                </c:pt>
                <c:pt idx="56953">
                  <c:v>6.7386460000000004E-7</c:v>
                </c:pt>
                <c:pt idx="56954">
                  <c:v>6.7396019999999997E-7</c:v>
                </c:pt>
                <c:pt idx="56955">
                  <c:v>6.7409609999999997E-7</c:v>
                </c:pt>
                <c:pt idx="56956">
                  <c:v>6.7431430000000004E-7</c:v>
                </c:pt>
                <c:pt idx="56957">
                  <c:v>6.7443330000000004E-7</c:v>
                </c:pt>
                <c:pt idx="56958">
                  <c:v>6.7455849999999998E-7</c:v>
                </c:pt>
                <c:pt idx="56959">
                  <c:v>6.7476669999999999E-7</c:v>
                </c:pt>
                <c:pt idx="56960">
                  <c:v>6.7491610000000005E-7</c:v>
                </c:pt>
                <c:pt idx="56961">
                  <c:v>6.7503089999999996E-7</c:v>
                </c:pt>
                <c:pt idx="56962">
                  <c:v>6.7521250000000004E-7</c:v>
                </c:pt>
                <c:pt idx="56963">
                  <c:v>6.7538920000000002E-7</c:v>
                </c:pt>
                <c:pt idx="56964">
                  <c:v>6.7549589999999998E-7</c:v>
                </c:pt>
                <c:pt idx="56965">
                  <c:v>6.7567320000000003E-7</c:v>
                </c:pt>
                <c:pt idx="56966">
                  <c:v>6.7587250000000005E-7</c:v>
                </c:pt>
                <c:pt idx="56967">
                  <c:v>6.7595989999999998E-7</c:v>
                </c:pt>
                <c:pt idx="56968">
                  <c:v>6.7613110000000003E-7</c:v>
                </c:pt>
                <c:pt idx="56969">
                  <c:v>6.7634450000000005E-7</c:v>
                </c:pt>
                <c:pt idx="56970">
                  <c:v>6.7644020000000002E-7</c:v>
                </c:pt>
                <c:pt idx="56971">
                  <c:v>6.7658929999999995E-7</c:v>
                </c:pt>
                <c:pt idx="56972">
                  <c:v>6.7680579999999999E-7</c:v>
                </c:pt>
                <c:pt idx="56973">
                  <c:v>6.7690969999999996E-7</c:v>
                </c:pt>
                <c:pt idx="56974">
                  <c:v>6.7705379999999996E-7</c:v>
                </c:pt>
                <c:pt idx="56975">
                  <c:v>6.7726979999999999E-7</c:v>
                </c:pt>
                <c:pt idx="56976">
                  <c:v>6.7738939999999995E-7</c:v>
                </c:pt>
                <c:pt idx="56977">
                  <c:v>6.7751070000000003E-7</c:v>
                </c:pt>
                <c:pt idx="56978">
                  <c:v>6.7772400000000001E-7</c:v>
                </c:pt>
                <c:pt idx="56979">
                  <c:v>6.7787540000000002E-7</c:v>
                </c:pt>
                <c:pt idx="56980">
                  <c:v>6.7798310000000001E-7</c:v>
                </c:pt>
                <c:pt idx="56981">
                  <c:v>6.7818150000000004E-7</c:v>
                </c:pt>
                <c:pt idx="56982">
                  <c:v>6.7834980000000005E-7</c:v>
                </c:pt>
                <c:pt idx="56983">
                  <c:v>6.7844550000000003E-7</c:v>
                </c:pt>
                <c:pt idx="56984">
                  <c:v>6.7862670000000003E-7</c:v>
                </c:pt>
                <c:pt idx="56985">
                  <c:v>6.7879990000000002E-7</c:v>
                </c:pt>
                <c:pt idx="56986">
                  <c:v>6.788909E-7</c:v>
                </c:pt>
                <c:pt idx="56987">
                  <c:v>6.7905559999999997E-7</c:v>
                </c:pt>
                <c:pt idx="56988">
                  <c:v>6.7923279999999997E-7</c:v>
                </c:pt>
                <c:pt idx="56989">
                  <c:v>6.7933119999999999E-7</c:v>
                </c:pt>
                <c:pt idx="56990">
                  <c:v>6.7948439999999997E-7</c:v>
                </c:pt>
                <c:pt idx="56991">
                  <c:v>6.7966839999999996E-7</c:v>
                </c:pt>
                <c:pt idx="56992">
                  <c:v>6.7979530000000004E-7</c:v>
                </c:pt>
                <c:pt idx="56993">
                  <c:v>6.7995639999999997E-7</c:v>
                </c:pt>
                <c:pt idx="56994">
                  <c:v>6.8018449999999996E-7</c:v>
                </c:pt>
                <c:pt idx="56995">
                  <c:v>6.803064E-7</c:v>
                </c:pt>
                <c:pt idx="56996">
                  <c:v>6.8045279999999997E-7</c:v>
                </c:pt>
                <c:pt idx="56997">
                  <c:v>6.8067210000000001E-7</c:v>
                </c:pt>
                <c:pt idx="56998">
                  <c:v>6.8082789999999999E-7</c:v>
                </c:pt>
                <c:pt idx="56999">
                  <c:v>6.8095199999999997E-7</c:v>
                </c:pt>
                <c:pt idx="57000">
                  <c:v>6.8115219999999997E-7</c:v>
                </c:pt>
                <c:pt idx="57001">
                  <c:v>6.8132370000000004E-7</c:v>
                </c:pt>
                <c:pt idx="57002">
                  <c:v>6.8142950000000002E-7</c:v>
                </c:pt>
                <c:pt idx="57003">
                  <c:v>6.8163449999999996E-7</c:v>
                </c:pt>
                <c:pt idx="57004">
                  <c:v>6.8179590000000003E-7</c:v>
                </c:pt>
                <c:pt idx="57005">
                  <c:v>6.8189359999999996E-7</c:v>
                </c:pt>
                <c:pt idx="57006">
                  <c:v>6.8206289999999999E-7</c:v>
                </c:pt>
                <c:pt idx="57007">
                  <c:v>6.8223349999999998E-7</c:v>
                </c:pt>
                <c:pt idx="57008">
                  <c:v>6.8232009999999998E-7</c:v>
                </c:pt>
                <c:pt idx="57009">
                  <c:v>6.8248850000000003E-7</c:v>
                </c:pt>
                <c:pt idx="57010">
                  <c:v>6.8265499999999997E-7</c:v>
                </c:pt>
                <c:pt idx="57011">
                  <c:v>6.8275029999999997E-7</c:v>
                </c:pt>
                <c:pt idx="57012">
                  <c:v>6.828994E-7</c:v>
                </c:pt>
                <c:pt idx="57013">
                  <c:v>6.830935E-7</c:v>
                </c:pt>
                <c:pt idx="57014">
                  <c:v>6.8318829999999999E-7</c:v>
                </c:pt>
                <c:pt idx="57015">
                  <c:v>6.8333390000000003E-7</c:v>
                </c:pt>
                <c:pt idx="57016">
                  <c:v>6.8353139999999998E-7</c:v>
                </c:pt>
                <c:pt idx="57017">
                  <c:v>6.8363889999999998E-7</c:v>
                </c:pt>
                <c:pt idx="57018">
                  <c:v>6.8377040000000001E-7</c:v>
                </c:pt>
                <c:pt idx="57019">
                  <c:v>6.8395199999999998E-7</c:v>
                </c:pt>
                <c:pt idx="57020">
                  <c:v>6.8408260000000003E-7</c:v>
                </c:pt>
                <c:pt idx="57021">
                  <c:v>6.8419299999999996E-7</c:v>
                </c:pt>
                <c:pt idx="57022">
                  <c:v>6.8437229999999996E-7</c:v>
                </c:pt>
                <c:pt idx="57023">
                  <c:v>6.8452509999999996E-7</c:v>
                </c:pt>
                <c:pt idx="57024">
                  <c:v>6.8460880000000003E-7</c:v>
                </c:pt>
                <c:pt idx="57025">
                  <c:v>6.8478980000000005E-7</c:v>
                </c:pt>
                <c:pt idx="57026">
                  <c:v>6.8496679999999996E-7</c:v>
                </c:pt>
                <c:pt idx="57027">
                  <c:v>6.8504119999999996E-7</c:v>
                </c:pt>
                <c:pt idx="57028">
                  <c:v>6.8520999999999998E-7</c:v>
                </c:pt>
                <c:pt idx="57029">
                  <c:v>6.8539290000000001E-7</c:v>
                </c:pt>
                <c:pt idx="57030">
                  <c:v>6.8546439999999997E-7</c:v>
                </c:pt>
                <c:pt idx="57031">
                  <c:v>6.8564340000000004E-7</c:v>
                </c:pt>
                <c:pt idx="57032">
                  <c:v>6.8582749999999998E-7</c:v>
                </c:pt>
                <c:pt idx="57033">
                  <c:v>6.8589780000000003E-7</c:v>
                </c:pt>
                <c:pt idx="57034">
                  <c:v>6.8606899999999997E-7</c:v>
                </c:pt>
                <c:pt idx="57035">
                  <c:v>6.8626040000000003E-7</c:v>
                </c:pt>
                <c:pt idx="57036">
                  <c:v>6.8633480000000003E-7</c:v>
                </c:pt>
                <c:pt idx="57037">
                  <c:v>6.8648670000000005E-7</c:v>
                </c:pt>
                <c:pt idx="57038">
                  <c:v>6.8667390000000001E-7</c:v>
                </c:pt>
                <c:pt idx="57039">
                  <c:v>6.8676649999999996E-7</c:v>
                </c:pt>
                <c:pt idx="57040">
                  <c:v>6.8689819999999997E-7</c:v>
                </c:pt>
                <c:pt idx="57041">
                  <c:v>6.8707480000000002E-7</c:v>
                </c:pt>
                <c:pt idx="57042">
                  <c:v>6.8719789999999997E-7</c:v>
                </c:pt>
                <c:pt idx="57043">
                  <c:v>6.8730220000000001E-7</c:v>
                </c:pt>
                <c:pt idx="57044">
                  <c:v>6.8746099999999996E-7</c:v>
                </c:pt>
                <c:pt idx="57045">
                  <c:v>6.8765439999999997E-7</c:v>
                </c:pt>
                <c:pt idx="57046">
                  <c:v>6.8775599999999995E-7</c:v>
                </c:pt>
                <c:pt idx="57047">
                  <c:v>6.8795059999999997E-7</c:v>
                </c:pt>
                <c:pt idx="57048">
                  <c:v>6.8816509999999996E-7</c:v>
                </c:pt>
                <c:pt idx="57049">
                  <c:v>6.8824629999999996E-7</c:v>
                </c:pt>
                <c:pt idx="57050">
                  <c:v>6.8845539999999995E-7</c:v>
                </c:pt>
                <c:pt idx="57051">
                  <c:v>6.8865679999999996E-7</c:v>
                </c:pt>
                <c:pt idx="57052">
                  <c:v>6.8872500000000002E-7</c:v>
                </c:pt>
                <c:pt idx="57053">
                  <c:v>6.8893080000000001E-7</c:v>
                </c:pt>
                <c:pt idx="57054">
                  <c:v>6.8912680000000002E-7</c:v>
                </c:pt>
                <c:pt idx="57055">
                  <c:v>6.8920319999999997E-7</c:v>
                </c:pt>
                <c:pt idx="57056">
                  <c:v>6.8938459999999995E-7</c:v>
                </c:pt>
                <c:pt idx="57057">
                  <c:v>6.8956550000000003E-7</c:v>
                </c:pt>
                <c:pt idx="57058">
                  <c:v>6.8963430000000005E-7</c:v>
                </c:pt>
                <c:pt idx="57059">
                  <c:v>6.897844E-7</c:v>
                </c:pt>
                <c:pt idx="57060">
                  <c:v>6.8996310000000004E-7</c:v>
                </c:pt>
                <c:pt idx="57061">
                  <c:v>6.9003879999999999E-7</c:v>
                </c:pt>
                <c:pt idx="57062">
                  <c:v>6.9016379999999995E-7</c:v>
                </c:pt>
                <c:pt idx="57063">
                  <c:v>6.9033779999999999E-7</c:v>
                </c:pt>
                <c:pt idx="57064">
                  <c:v>6.9045439999999997E-7</c:v>
                </c:pt>
                <c:pt idx="57065">
                  <c:v>6.9054510000000001E-7</c:v>
                </c:pt>
                <c:pt idx="57066">
                  <c:v>6.9070660000000002E-7</c:v>
                </c:pt>
                <c:pt idx="57067">
                  <c:v>6.9085319999999998E-7</c:v>
                </c:pt>
                <c:pt idx="57068">
                  <c:v>6.9091150000000003E-7</c:v>
                </c:pt>
                <c:pt idx="57069">
                  <c:v>6.9107829999999999E-7</c:v>
                </c:pt>
                <c:pt idx="57070">
                  <c:v>6.9124130000000004E-7</c:v>
                </c:pt>
                <c:pt idx="57071">
                  <c:v>6.9128350000000002E-7</c:v>
                </c:pt>
                <c:pt idx="57072">
                  <c:v>6.9145020000000005E-7</c:v>
                </c:pt>
                <c:pt idx="57073">
                  <c:v>6.9162240000000002E-7</c:v>
                </c:pt>
                <c:pt idx="57074">
                  <c:v>6.9166560000000003E-7</c:v>
                </c:pt>
                <c:pt idx="57075">
                  <c:v>6.9181770000000003E-7</c:v>
                </c:pt>
                <c:pt idx="57076">
                  <c:v>6.919824E-7</c:v>
                </c:pt>
                <c:pt idx="57077">
                  <c:v>6.9203010000000003E-7</c:v>
                </c:pt>
                <c:pt idx="57078">
                  <c:v>6.9217330000000004E-7</c:v>
                </c:pt>
                <c:pt idx="57079">
                  <c:v>6.9232980000000002E-7</c:v>
                </c:pt>
                <c:pt idx="57080">
                  <c:v>6.9238610000000001E-7</c:v>
                </c:pt>
                <c:pt idx="57081">
                  <c:v>6.9252309999999998E-7</c:v>
                </c:pt>
                <c:pt idx="57082">
                  <c:v>6.9267679999999997E-7</c:v>
                </c:pt>
                <c:pt idx="57083">
                  <c:v>6.927548E-7</c:v>
                </c:pt>
                <c:pt idx="57084">
                  <c:v>6.9286000000000002E-7</c:v>
                </c:pt>
                <c:pt idx="57085">
                  <c:v>6.9300209999999997E-7</c:v>
                </c:pt>
                <c:pt idx="57086">
                  <c:v>6.9309969999999995E-7</c:v>
                </c:pt>
                <c:pt idx="57087">
                  <c:v>6.9320279999999998E-7</c:v>
                </c:pt>
                <c:pt idx="57088">
                  <c:v>6.9337009999999996E-7</c:v>
                </c:pt>
                <c:pt idx="57089">
                  <c:v>6.9350140000000001E-7</c:v>
                </c:pt>
                <c:pt idx="57090">
                  <c:v>6.9356930000000004E-7</c:v>
                </c:pt>
                <c:pt idx="57091">
                  <c:v>6.9371430000000002E-7</c:v>
                </c:pt>
                <c:pt idx="57092">
                  <c:v>6.9384830000000001E-7</c:v>
                </c:pt>
                <c:pt idx="57093">
                  <c:v>6.9388599999999997E-7</c:v>
                </c:pt>
                <c:pt idx="57094">
                  <c:v>6.9403129999999998E-7</c:v>
                </c:pt>
                <c:pt idx="57095">
                  <c:v>6.9418079999999998E-7</c:v>
                </c:pt>
                <c:pt idx="57096">
                  <c:v>6.9421859999999998E-7</c:v>
                </c:pt>
                <c:pt idx="57097">
                  <c:v>6.9435699999999995E-7</c:v>
                </c:pt>
                <c:pt idx="57098">
                  <c:v>6.9452369999999998E-7</c:v>
                </c:pt>
                <c:pt idx="57099">
                  <c:v>6.9459420000000002E-7</c:v>
                </c:pt>
                <c:pt idx="57100">
                  <c:v>6.9475970000000003E-7</c:v>
                </c:pt>
                <c:pt idx="57101">
                  <c:v>6.9492239999999995E-7</c:v>
                </c:pt>
                <c:pt idx="57102">
                  <c:v>6.9500009999999996E-7</c:v>
                </c:pt>
                <c:pt idx="57103">
                  <c:v>6.9515770000000001E-7</c:v>
                </c:pt>
                <c:pt idx="57104">
                  <c:v>6.9530210000000003E-7</c:v>
                </c:pt>
                <c:pt idx="57105">
                  <c:v>6.9540020000000003E-7</c:v>
                </c:pt>
                <c:pt idx="57106">
                  <c:v>6.9553269999999998E-7</c:v>
                </c:pt>
                <c:pt idx="57107">
                  <c:v>6.9564690000000004E-7</c:v>
                </c:pt>
                <c:pt idx="57108">
                  <c:v>6.957421E-7</c:v>
                </c:pt>
                <c:pt idx="57109">
                  <c:v>6.9583659999999996E-7</c:v>
                </c:pt>
                <c:pt idx="57110">
                  <c:v>6.9595299999999996E-7</c:v>
                </c:pt>
                <c:pt idx="57111">
                  <c:v>6.9604070000000003E-7</c:v>
                </c:pt>
                <c:pt idx="57112">
                  <c:v>6.9611160000000004E-7</c:v>
                </c:pt>
                <c:pt idx="57113">
                  <c:v>6.9624320000000001E-7</c:v>
                </c:pt>
                <c:pt idx="57114">
                  <c:v>6.9634490000000004E-7</c:v>
                </c:pt>
                <c:pt idx="57115">
                  <c:v>6.9638830000000003E-7</c:v>
                </c:pt>
                <c:pt idx="57116">
                  <c:v>6.9651950000000003E-7</c:v>
                </c:pt>
                <c:pt idx="57117">
                  <c:v>6.9662219999999999E-7</c:v>
                </c:pt>
                <c:pt idx="57118">
                  <c:v>6.9663870000000002E-7</c:v>
                </c:pt>
                <c:pt idx="57119">
                  <c:v>6.9677799999999997E-7</c:v>
                </c:pt>
                <c:pt idx="57120">
                  <c:v>6.9687460000000003E-7</c:v>
                </c:pt>
                <c:pt idx="57121">
                  <c:v>6.9690729999999996E-7</c:v>
                </c:pt>
                <c:pt idx="57122">
                  <c:v>6.9703379999999996E-7</c:v>
                </c:pt>
                <c:pt idx="57123">
                  <c:v>6.9712939999999999E-7</c:v>
                </c:pt>
                <c:pt idx="57124">
                  <c:v>6.9718589999999996E-7</c:v>
                </c:pt>
                <c:pt idx="57125">
                  <c:v>6.9729579999999999E-7</c:v>
                </c:pt>
                <c:pt idx="57126">
                  <c:v>6.9737330000000001E-7</c:v>
                </c:pt>
                <c:pt idx="57127">
                  <c:v>6.974329E-7</c:v>
                </c:pt>
                <c:pt idx="57128">
                  <c:v>6.9754350000000003E-7</c:v>
                </c:pt>
                <c:pt idx="57129">
                  <c:v>6.9763270000000003E-7</c:v>
                </c:pt>
                <c:pt idx="57130">
                  <c:v>6.9769000000000005E-7</c:v>
                </c:pt>
                <c:pt idx="57131">
                  <c:v>6.9778030000000002E-7</c:v>
                </c:pt>
                <c:pt idx="57132">
                  <c:v>6.978901E-7</c:v>
                </c:pt>
                <c:pt idx="57133">
                  <c:v>6.9795109999999999E-7</c:v>
                </c:pt>
                <c:pt idx="57134">
                  <c:v>6.9801649999999996E-7</c:v>
                </c:pt>
                <c:pt idx="57135">
                  <c:v>6.9813350000000001E-7</c:v>
                </c:pt>
                <c:pt idx="57136">
                  <c:v>6.9816800000000001E-7</c:v>
                </c:pt>
                <c:pt idx="57137">
                  <c:v>6.9820840000000002E-7</c:v>
                </c:pt>
                <c:pt idx="57138">
                  <c:v>6.9835280000000005E-7</c:v>
                </c:pt>
                <c:pt idx="57139">
                  <c:v>6.9838840000000001E-7</c:v>
                </c:pt>
                <c:pt idx="57140">
                  <c:v>6.9839900000000003E-7</c:v>
                </c:pt>
                <c:pt idx="57141">
                  <c:v>6.9853589999999996E-7</c:v>
                </c:pt>
                <c:pt idx="57142">
                  <c:v>6.9856680000000003E-7</c:v>
                </c:pt>
                <c:pt idx="57143">
                  <c:v>6.9856070000000003E-7</c:v>
                </c:pt>
                <c:pt idx="57144">
                  <c:v>6.9867109999999996E-7</c:v>
                </c:pt>
                <c:pt idx="57145">
                  <c:v>6.9871779999999996E-7</c:v>
                </c:pt>
                <c:pt idx="57146">
                  <c:v>6.9872979999999997E-7</c:v>
                </c:pt>
                <c:pt idx="57147">
                  <c:v>6.9881939999999995E-7</c:v>
                </c:pt>
                <c:pt idx="57148">
                  <c:v>6.9888919999999999E-7</c:v>
                </c:pt>
                <c:pt idx="57149">
                  <c:v>6.9888980000000005E-7</c:v>
                </c:pt>
                <c:pt idx="57150">
                  <c:v>6.9897999999999998E-7</c:v>
                </c:pt>
                <c:pt idx="57151">
                  <c:v>6.9905190000000001E-7</c:v>
                </c:pt>
                <c:pt idx="57152">
                  <c:v>6.9903270000000003E-7</c:v>
                </c:pt>
                <c:pt idx="57153">
                  <c:v>6.9910520000000002E-7</c:v>
                </c:pt>
                <c:pt idx="57154">
                  <c:v>6.9919069999999995E-7</c:v>
                </c:pt>
                <c:pt idx="57155">
                  <c:v>6.9919069999999995E-7</c:v>
                </c:pt>
                <c:pt idx="57156">
                  <c:v>6.9928380000000002E-7</c:v>
                </c:pt>
                <c:pt idx="57157">
                  <c:v>6.9944209999999996E-7</c:v>
                </c:pt>
                <c:pt idx="57158">
                  <c:v>6.9950070000000003E-7</c:v>
                </c:pt>
                <c:pt idx="57159">
                  <c:v>6.9956439999999997E-7</c:v>
                </c:pt>
                <c:pt idx="57160">
                  <c:v>6.9973309999999995E-7</c:v>
                </c:pt>
                <c:pt idx="57161">
                  <c:v>6.9975849999999997E-7</c:v>
                </c:pt>
                <c:pt idx="57162">
                  <c:v>6.9976839999999999E-7</c:v>
                </c:pt>
                <c:pt idx="57163">
                  <c:v>6.9993390000000001E-7</c:v>
                </c:pt>
                <c:pt idx="57164">
                  <c:v>6.9997970000000002E-7</c:v>
                </c:pt>
                <c:pt idx="57165">
                  <c:v>6.9997030000000002E-7</c:v>
                </c:pt>
                <c:pt idx="57166">
                  <c:v>7.0010299999999995E-7</c:v>
                </c:pt>
                <c:pt idx="57167">
                  <c:v>7.0014109999999999E-7</c:v>
                </c:pt>
                <c:pt idx="57168">
                  <c:v>7.0011230000000002E-7</c:v>
                </c:pt>
                <c:pt idx="57169">
                  <c:v>7.0017629999999999E-7</c:v>
                </c:pt>
                <c:pt idx="57170">
                  <c:v>7.0019610000000002E-7</c:v>
                </c:pt>
                <c:pt idx="57171">
                  <c:v>7.0014940000000003E-7</c:v>
                </c:pt>
                <c:pt idx="57172">
                  <c:v>7.0020299999999996E-7</c:v>
                </c:pt>
                <c:pt idx="57173">
                  <c:v>7.0024029999999995E-7</c:v>
                </c:pt>
                <c:pt idx="57174">
                  <c:v>7.0018659999999997E-7</c:v>
                </c:pt>
                <c:pt idx="57175">
                  <c:v>7.0022220000000005E-7</c:v>
                </c:pt>
                <c:pt idx="57176">
                  <c:v>7.002641E-7</c:v>
                </c:pt>
                <c:pt idx="57177">
                  <c:v>7.0022439999999998E-7</c:v>
                </c:pt>
                <c:pt idx="57178">
                  <c:v>7.0021659999999995E-7</c:v>
                </c:pt>
                <c:pt idx="57179">
                  <c:v>7.0026009999999999E-7</c:v>
                </c:pt>
                <c:pt idx="57180">
                  <c:v>7.0023259999999997E-7</c:v>
                </c:pt>
                <c:pt idx="57181">
                  <c:v>7.0021429999999998E-7</c:v>
                </c:pt>
                <c:pt idx="57182">
                  <c:v>7.0027800000000002E-7</c:v>
                </c:pt>
                <c:pt idx="57183">
                  <c:v>7.0023819999999996E-7</c:v>
                </c:pt>
                <c:pt idx="57184">
                  <c:v>7.0021020000000003E-7</c:v>
                </c:pt>
                <c:pt idx="57185">
                  <c:v>7.0028320000000004E-7</c:v>
                </c:pt>
                <c:pt idx="57186">
                  <c:v>7.0024840000000001E-7</c:v>
                </c:pt>
                <c:pt idx="57187">
                  <c:v>7.0016569999999997E-7</c:v>
                </c:pt>
                <c:pt idx="57188">
                  <c:v>7.0019400000000003E-7</c:v>
                </c:pt>
                <c:pt idx="57189">
                  <c:v>7.0015869999999999E-7</c:v>
                </c:pt>
                <c:pt idx="57190">
                  <c:v>7.0010530000000004E-7</c:v>
                </c:pt>
                <c:pt idx="57191">
                  <c:v>7.0013340000000001E-7</c:v>
                </c:pt>
                <c:pt idx="57192">
                  <c:v>7.0009009999999996E-7</c:v>
                </c:pt>
                <c:pt idx="57193">
                  <c:v>7.00005E-7</c:v>
                </c:pt>
                <c:pt idx="57194">
                  <c:v>7.0000670000000003E-7</c:v>
                </c:pt>
                <c:pt idx="57195">
                  <c:v>6.999726E-7</c:v>
                </c:pt>
                <c:pt idx="57196">
                  <c:v>6.998407E-7</c:v>
                </c:pt>
                <c:pt idx="57197">
                  <c:v>6.9983400000000004E-7</c:v>
                </c:pt>
                <c:pt idx="57198">
                  <c:v>6.998217E-7</c:v>
                </c:pt>
                <c:pt idx="57199">
                  <c:v>6.9970790000000002E-7</c:v>
                </c:pt>
                <c:pt idx="57200">
                  <c:v>6.9967860000000003E-7</c:v>
                </c:pt>
                <c:pt idx="57201">
                  <c:v>6.9968249999999999E-7</c:v>
                </c:pt>
                <c:pt idx="57202">
                  <c:v>6.9955750000000004E-7</c:v>
                </c:pt>
                <c:pt idx="57203">
                  <c:v>6.9952580000000003E-7</c:v>
                </c:pt>
                <c:pt idx="57204">
                  <c:v>6.9952630000000004E-7</c:v>
                </c:pt>
                <c:pt idx="57205">
                  <c:v>6.9937689999999998E-7</c:v>
                </c:pt>
                <c:pt idx="57206">
                  <c:v>6.9932940000000005E-7</c:v>
                </c:pt>
                <c:pt idx="57207">
                  <c:v>6.9935870000000003E-7</c:v>
                </c:pt>
                <c:pt idx="57208">
                  <c:v>6.9923999999999995E-7</c:v>
                </c:pt>
                <c:pt idx="57209">
                  <c:v>6.9916600000000003E-7</c:v>
                </c:pt>
                <c:pt idx="57210">
                  <c:v>6.991995E-7</c:v>
                </c:pt>
                <c:pt idx="57211">
                  <c:v>6.9909939999999995E-7</c:v>
                </c:pt>
                <c:pt idx="57212">
                  <c:v>6.9900050000000001E-7</c:v>
                </c:pt>
                <c:pt idx="57213">
                  <c:v>6.9902640000000005E-7</c:v>
                </c:pt>
                <c:pt idx="57214">
                  <c:v>6.9889219999999997E-7</c:v>
                </c:pt>
                <c:pt idx="57215">
                  <c:v>6.9874310000000004E-7</c:v>
                </c:pt>
                <c:pt idx="57216">
                  <c:v>6.9879969999999995E-7</c:v>
                </c:pt>
                <c:pt idx="57217">
                  <c:v>6.9871040000000001E-7</c:v>
                </c:pt>
                <c:pt idx="57218">
                  <c:v>6.9853300000000003E-7</c:v>
                </c:pt>
                <c:pt idx="57219">
                  <c:v>6.9855139999999996E-7</c:v>
                </c:pt>
                <c:pt idx="57220">
                  <c:v>6.9847889999999997E-7</c:v>
                </c:pt>
                <c:pt idx="57221">
                  <c:v>6.9828739999999998E-7</c:v>
                </c:pt>
                <c:pt idx="57222">
                  <c:v>6.9824640000000001E-7</c:v>
                </c:pt>
                <c:pt idx="57223">
                  <c:v>6.9816749999999999E-7</c:v>
                </c:pt>
                <c:pt idx="57224">
                  <c:v>6.9797560000000003E-7</c:v>
                </c:pt>
                <c:pt idx="57225">
                  <c:v>6.9792560000000003E-7</c:v>
                </c:pt>
                <c:pt idx="57226">
                  <c:v>6.9788159999999998E-7</c:v>
                </c:pt>
                <c:pt idx="57227">
                  <c:v>6.9768170000000001E-7</c:v>
                </c:pt>
                <c:pt idx="57228">
                  <c:v>6.9759540000000004E-7</c:v>
                </c:pt>
                <c:pt idx="57229">
                  <c:v>6.9758320000000004E-7</c:v>
                </c:pt>
                <c:pt idx="57230">
                  <c:v>6.9739280000000002E-7</c:v>
                </c:pt>
                <c:pt idx="57231">
                  <c:v>6.9722839999999997E-7</c:v>
                </c:pt>
                <c:pt idx="57232">
                  <c:v>6.9721169999999995E-7</c:v>
                </c:pt>
                <c:pt idx="57233">
                  <c:v>6.9704760000000004E-7</c:v>
                </c:pt>
                <c:pt idx="57234">
                  <c:v>6.9685289999999998E-7</c:v>
                </c:pt>
                <c:pt idx="57235">
                  <c:v>6.9688380000000005E-7</c:v>
                </c:pt>
                <c:pt idx="57236">
                  <c:v>6.967391E-7</c:v>
                </c:pt>
                <c:pt idx="57237">
                  <c:v>6.9651419999999997E-7</c:v>
                </c:pt>
                <c:pt idx="57238">
                  <c:v>6.9655400000000003E-7</c:v>
                </c:pt>
                <c:pt idx="57239">
                  <c:v>6.9642800000000005E-7</c:v>
                </c:pt>
                <c:pt idx="57240">
                  <c:v>6.9615430000000003E-7</c:v>
                </c:pt>
                <c:pt idx="57241">
                  <c:v>6.9609619999999997E-7</c:v>
                </c:pt>
                <c:pt idx="57242">
                  <c:v>6.9600039999999995E-7</c:v>
                </c:pt>
                <c:pt idx="57243">
                  <c:v>6.957543E-7</c:v>
                </c:pt>
                <c:pt idx="57244">
                  <c:v>6.9568070000000004E-7</c:v>
                </c:pt>
                <c:pt idx="57245">
                  <c:v>6.955846E-7</c:v>
                </c:pt>
                <c:pt idx="57246">
                  <c:v>6.9530910000000001E-7</c:v>
                </c:pt>
                <c:pt idx="57247">
                  <c:v>6.9517180000000002E-7</c:v>
                </c:pt>
                <c:pt idx="57248">
                  <c:v>6.9515520000000004E-7</c:v>
                </c:pt>
                <c:pt idx="57249">
                  <c:v>6.9486510000000004E-7</c:v>
                </c:pt>
                <c:pt idx="57250">
                  <c:v>6.9465430000000002E-7</c:v>
                </c:pt>
                <c:pt idx="57251">
                  <c:v>6.9467940000000002E-7</c:v>
                </c:pt>
                <c:pt idx="57252">
                  <c:v>6.9440799999999998E-7</c:v>
                </c:pt>
                <c:pt idx="57253">
                  <c:v>6.9412370000000005E-7</c:v>
                </c:pt>
                <c:pt idx="57254">
                  <c:v>6.9411900000000005E-7</c:v>
                </c:pt>
                <c:pt idx="57255">
                  <c:v>6.9388909999999999E-7</c:v>
                </c:pt>
                <c:pt idx="57256">
                  <c:v>6.9356259999999998E-7</c:v>
                </c:pt>
                <c:pt idx="57257">
                  <c:v>6.9355599999999997E-7</c:v>
                </c:pt>
                <c:pt idx="57258">
                  <c:v>6.9333769999999996E-7</c:v>
                </c:pt>
                <c:pt idx="57259">
                  <c:v>6.9295189999999998E-7</c:v>
                </c:pt>
                <c:pt idx="57260">
                  <c:v>6.9292609999999999E-7</c:v>
                </c:pt>
                <c:pt idx="57261">
                  <c:v>6.9276809999999997E-7</c:v>
                </c:pt>
                <c:pt idx="57262">
                  <c:v>6.924133E-7</c:v>
                </c:pt>
                <c:pt idx="57263">
                  <c:v>6.9235199999999998E-7</c:v>
                </c:pt>
                <c:pt idx="57264">
                  <c:v>6.9223970000000003E-7</c:v>
                </c:pt>
                <c:pt idx="57265">
                  <c:v>6.9188659999999999E-7</c:v>
                </c:pt>
                <c:pt idx="57266">
                  <c:v>6.9185609999999999E-7</c:v>
                </c:pt>
                <c:pt idx="57267">
                  <c:v>6.9186060000000001E-7</c:v>
                </c:pt>
                <c:pt idx="57268">
                  <c:v>6.9154850000000003E-7</c:v>
                </c:pt>
                <c:pt idx="57269">
                  <c:v>6.9146450000000004E-7</c:v>
                </c:pt>
                <c:pt idx="57270">
                  <c:v>6.9157340000000004E-7</c:v>
                </c:pt>
                <c:pt idx="57271">
                  <c:v>6.9136610000000002E-7</c:v>
                </c:pt>
                <c:pt idx="57272">
                  <c:v>6.9118689999999996E-7</c:v>
                </c:pt>
                <c:pt idx="57273">
                  <c:v>6.9126030000000004E-7</c:v>
                </c:pt>
                <c:pt idx="57274">
                  <c:v>6.9102860000000002E-7</c:v>
                </c:pt>
                <c:pt idx="57275">
                  <c:v>6.9073889999999998E-7</c:v>
                </c:pt>
                <c:pt idx="57276">
                  <c:v>6.906974E-7</c:v>
                </c:pt>
                <c:pt idx="57277">
                  <c:v>6.9036079999999999E-7</c:v>
                </c:pt>
                <c:pt idx="57278">
                  <c:v>6.8998820000000003E-7</c:v>
                </c:pt>
                <c:pt idx="57279">
                  <c:v>6.8993809999999999E-7</c:v>
                </c:pt>
                <c:pt idx="57280">
                  <c:v>6.8969069999999998E-7</c:v>
                </c:pt>
                <c:pt idx="57281">
                  <c:v>6.8926069999999996E-7</c:v>
                </c:pt>
                <c:pt idx="57282">
                  <c:v>6.8918570000000001E-7</c:v>
                </c:pt>
                <c:pt idx="57283">
                  <c:v>6.8898230000000005E-7</c:v>
                </c:pt>
                <c:pt idx="57284">
                  <c:v>6.885541E-7</c:v>
                </c:pt>
                <c:pt idx="57285">
                  <c:v>6.8841920000000003E-7</c:v>
                </c:pt>
                <c:pt idx="57286">
                  <c:v>6.8819370000000005E-7</c:v>
                </c:pt>
                <c:pt idx="57287">
                  <c:v>6.8778419999999997E-7</c:v>
                </c:pt>
                <c:pt idx="57288">
                  <c:v>6.8759330000000004E-7</c:v>
                </c:pt>
                <c:pt idx="57289">
                  <c:v>6.8747349999999999E-7</c:v>
                </c:pt>
                <c:pt idx="57290">
                  <c:v>6.8711330000000002E-7</c:v>
                </c:pt>
                <c:pt idx="57291">
                  <c:v>6.8683739999999997E-7</c:v>
                </c:pt>
                <c:pt idx="57292">
                  <c:v>6.8674620000000001E-7</c:v>
                </c:pt>
                <c:pt idx="57293">
                  <c:v>6.8643419999999998E-7</c:v>
                </c:pt>
                <c:pt idx="57294">
                  <c:v>6.8611709999999997E-7</c:v>
                </c:pt>
                <c:pt idx="57295">
                  <c:v>6.8597139999999999E-7</c:v>
                </c:pt>
                <c:pt idx="57296">
                  <c:v>6.8557060000000002E-7</c:v>
                </c:pt>
                <c:pt idx="57297">
                  <c:v>6.8517140000000004E-7</c:v>
                </c:pt>
                <c:pt idx="57298">
                  <c:v>6.8500699999999999E-7</c:v>
                </c:pt>
                <c:pt idx="57299">
                  <c:v>6.846031E-7</c:v>
                </c:pt>
                <c:pt idx="57300">
                  <c:v>6.8410879999999999E-7</c:v>
                </c:pt>
                <c:pt idx="57301">
                  <c:v>6.838922E-7</c:v>
                </c:pt>
                <c:pt idx="57302">
                  <c:v>6.8351139999999995E-7</c:v>
                </c:pt>
                <c:pt idx="57303">
                  <c:v>6.8303029999999997E-7</c:v>
                </c:pt>
                <c:pt idx="57304">
                  <c:v>6.8278920000000005E-7</c:v>
                </c:pt>
                <c:pt idx="57305">
                  <c:v>6.8248229999999999E-7</c:v>
                </c:pt>
                <c:pt idx="57306">
                  <c:v>6.8207999999999998E-7</c:v>
                </c:pt>
                <c:pt idx="57307">
                  <c:v>6.8182319999999996E-7</c:v>
                </c:pt>
                <c:pt idx="57308">
                  <c:v>6.8153680000000004E-7</c:v>
                </c:pt>
                <c:pt idx="57309">
                  <c:v>6.8113290000000005E-7</c:v>
                </c:pt>
                <c:pt idx="57310">
                  <c:v>6.8085129999999996E-7</c:v>
                </c:pt>
                <c:pt idx="57311">
                  <c:v>6.8059079999999997E-7</c:v>
                </c:pt>
                <c:pt idx="57312">
                  <c:v>6.8019909999999998E-7</c:v>
                </c:pt>
                <c:pt idx="57313">
                  <c:v>6.7984589999999999E-7</c:v>
                </c:pt>
                <c:pt idx="57314">
                  <c:v>6.7956939999999998E-7</c:v>
                </c:pt>
                <c:pt idx="57315">
                  <c:v>6.7918150000000001E-7</c:v>
                </c:pt>
                <c:pt idx="57316">
                  <c:v>6.7883009999999999E-7</c:v>
                </c:pt>
                <c:pt idx="57317">
                  <c:v>6.7862290000000001E-7</c:v>
                </c:pt>
                <c:pt idx="57318">
                  <c:v>6.7824819999999996E-7</c:v>
                </c:pt>
                <c:pt idx="57319">
                  <c:v>6.7788469999999998E-7</c:v>
                </c:pt>
                <c:pt idx="57320">
                  <c:v>6.7767559999999999E-7</c:v>
                </c:pt>
                <c:pt idx="57321">
                  <c:v>6.7733790000000001E-7</c:v>
                </c:pt>
                <c:pt idx="57322">
                  <c:v>6.7694670000000003E-7</c:v>
                </c:pt>
                <c:pt idx="57323">
                  <c:v>6.7664960000000005E-7</c:v>
                </c:pt>
                <c:pt idx="57324">
                  <c:v>6.7629099999999995E-7</c:v>
                </c:pt>
                <c:pt idx="57325">
                  <c:v>6.7594330000000001E-7</c:v>
                </c:pt>
                <c:pt idx="57326">
                  <c:v>6.7567589999999998E-7</c:v>
                </c:pt>
                <c:pt idx="57327">
                  <c:v>6.7533509999999997E-7</c:v>
                </c:pt>
                <c:pt idx="57328">
                  <c:v>6.7500649999999996E-7</c:v>
                </c:pt>
                <c:pt idx="57329">
                  <c:v>6.7477999999999996E-7</c:v>
                </c:pt>
                <c:pt idx="57330">
                  <c:v>6.7452620000000003E-7</c:v>
                </c:pt>
                <c:pt idx="57331">
                  <c:v>6.7420639999999996E-7</c:v>
                </c:pt>
                <c:pt idx="57332">
                  <c:v>6.7389460000000002E-7</c:v>
                </c:pt>
                <c:pt idx="57333">
                  <c:v>6.7363559999999996E-7</c:v>
                </c:pt>
                <c:pt idx="57334">
                  <c:v>6.7331280000000003E-7</c:v>
                </c:pt>
                <c:pt idx="57335">
                  <c:v>6.7293199999999998E-7</c:v>
                </c:pt>
                <c:pt idx="57336">
                  <c:v>6.7259700000000005E-7</c:v>
                </c:pt>
                <c:pt idx="57337">
                  <c:v>6.7218580000000005E-7</c:v>
                </c:pt>
                <c:pt idx="57338">
                  <c:v>6.7182959999999998E-7</c:v>
                </c:pt>
                <c:pt idx="57339">
                  <c:v>6.7151019999999999E-7</c:v>
                </c:pt>
                <c:pt idx="57340">
                  <c:v>6.7111089999999996E-7</c:v>
                </c:pt>
                <c:pt idx="57341">
                  <c:v>6.7069940000000004E-7</c:v>
                </c:pt>
                <c:pt idx="57342">
                  <c:v>6.7035799999999997E-7</c:v>
                </c:pt>
                <c:pt idx="57343">
                  <c:v>6.6994970000000001E-7</c:v>
                </c:pt>
                <c:pt idx="57344">
                  <c:v>6.6957099999999995E-7</c:v>
                </c:pt>
                <c:pt idx="57345">
                  <c:v>6.692925E-7</c:v>
                </c:pt>
                <c:pt idx="57346">
                  <c:v>6.6890869999999997E-7</c:v>
                </c:pt>
                <c:pt idx="57347">
                  <c:v>6.6852679999999995E-7</c:v>
                </c:pt>
                <c:pt idx="57348">
                  <c:v>6.6825540000000002E-7</c:v>
                </c:pt>
                <c:pt idx="57349">
                  <c:v>6.6791600000000001E-7</c:v>
                </c:pt>
                <c:pt idx="57350">
                  <c:v>6.6752349999999998E-7</c:v>
                </c:pt>
                <c:pt idx="57351">
                  <c:v>6.6717060000000002E-7</c:v>
                </c:pt>
                <c:pt idx="57352">
                  <c:v>6.6680669999999997E-7</c:v>
                </c:pt>
                <c:pt idx="57353">
                  <c:v>6.6646919999999997E-7</c:v>
                </c:pt>
                <c:pt idx="57354">
                  <c:v>6.6617200000000004E-7</c:v>
                </c:pt>
                <c:pt idx="57355">
                  <c:v>6.6583090000000001E-7</c:v>
                </c:pt>
                <c:pt idx="57356">
                  <c:v>6.6543710000000002E-7</c:v>
                </c:pt>
                <c:pt idx="57357">
                  <c:v>6.6508740000000003E-7</c:v>
                </c:pt>
                <c:pt idx="57358">
                  <c:v>6.6474380000000003E-7</c:v>
                </c:pt>
                <c:pt idx="57359">
                  <c:v>6.643269E-7</c:v>
                </c:pt>
                <c:pt idx="57360">
                  <c:v>6.6390009999999995E-7</c:v>
                </c:pt>
                <c:pt idx="57361">
                  <c:v>6.6352699999999998E-7</c:v>
                </c:pt>
                <c:pt idx="57362">
                  <c:v>6.6314179999999996E-7</c:v>
                </c:pt>
                <c:pt idx="57363">
                  <c:v>6.6269650000000003E-7</c:v>
                </c:pt>
                <c:pt idx="57364">
                  <c:v>6.6230950000000005E-7</c:v>
                </c:pt>
                <c:pt idx="57365">
                  <c:v>6.6186809999999997E-7</c:v>
                </c:pt>
                <c:pt idx="57366">
                  <c:v>6.6142090000000004E-7</c:v>
                </c:pt>
                <c:pt idx="57367">
                  <c:v>6.6105719999999997E-7</c:v>
                </c:pt>
                <c:pt idx="57368">
                  <c:v>6.6062830000000003E-7</c:v>
                </c:pt>
                <c:pt idx="57369">
                  <c:v>6.6013599999999998E-7</c:v>
                </c:pt>
                <c:pt idx="57370">
                  <c:v>6.5973839999999997E-7</c:v>
                </c:pt>
                <c:pt idx="57371">
                  <c:v>6.5927889999999999E-7</c:v>
                </c:pt>
                <c:pt idx="57372">
                  <c:v>6.5881050000000002E-7</c:v>
                </c:pt>
                <c:pt idx="57373">
                  <c:v>6.5846480000000003E-7</c:v>
                </c:pt>
                <c:pt idx="57374">
                  <c:v>6.5807070000000001E-7</c:v>
                </c:pt>
                <c:pt idx="57375">
                  <c:v>6.5759970000000004E-7</c:v>
                </c:pt>
                <c:pt idx="57376">
                  <c:v>6.5722300000000003E-7</c:v>
                </c:pt>
                <c:pt idx="57377">
                  <c:v>6.5687949999999998E-7</c:v>
                </c:pt>
                <c:pt idx="57378">
                  <c:v>6.5644540000000002E-7</c:v>
                </c:pt>
                <c:pt idx="57379">
                  <c:v>6.559898E-7</c:v>
                </c:pt>
                <c:pt idx="57380">
                  <c:v>6.5556279999999997E-7</c:v>
                </c:pt>
                <c:pt idx="57381">
                  <c:v>6.5519529999999999E-7</c:v>
                </c:pt>
                <c:pt idx="57382">
                  <c:v>6.5480989999999998E-7</c:v>
                </c:pt>
                <c:pt idx="57383">
                  <c:v>6.5449799999999999E-7</c:v>
                </c:pt>
                <c:pt idx="57384">
                  <c:v>6.541117E-7</c:v>
                </c:pt>
                <c:pt idx="57385">
                  <c:v>6.5368169999999999E-7</c:v>
                </c:pt>
                <c:pt idx="57386">
                  <c:v>6.5332939999999998E-7</c:v>
                </c:pt>
                <c:pt idx="57387">
                  <c:v>6.5293389999999997E-7</c:v>
                </c:pt>
                <c:pt idx="57388">
                  <c:v>6.5241679999999995E-7</c:v>
                </c:pt>
                <c:pt idx="57389">
                  <c:v>6.5196120000000003E-7</c:v>
                </c:pt>
                <c:pt idx="57390">
                  <c:v>6.5155899999999996E-7</c:v>
                </c:pt>
                <c:pt idx="57391">
                  <c:v>6.5107920000000004E-7</c:v>
                </c:pt>
                <c:pt idx="57392">
                  <c:v>6.5062340000000004E-7</c:v>
                </c:pt>
                <c:pt idx="57393">
                  <c:v>6.5017639999999998E-7</c:v>
                </c:pt>
                <c:pt idx="57394">
                  <c:v>6.4971550000000001E-7</c:v>
                </c:pt>
                <c:pt idx="57395">
                  <c:v>6.4924229999999999E-7</c:v>
                </c:pt>
                <c:pt idx="57396">
                  <c:v>6.4885230000000002E-7</c:v>
                </c:pt>
                <c:pt idx="57397">
                  <c:v>6.4841760000000001E-7</c:v>
                </c:pt>
                <c:pt idx="57398">
                  <c:v>6.4788899999999999E-7</c:v>
                </c:pt>
                <c:pt idx="57399">
                  <c:v>6.4746310000000002E-7</c:v>
                </c:pt>
                <c:pt idx="57400">
                  <c:v>6.4702309999999995E-7</c:v>
                </c:pt>
                <c:pt idx="57401">
                  <c:v>6.4652950000000005E-7</c:v>
                </c:pt>
                <c:pt idx="57402">
                  <c:v>6.4618079999999997E-7</c:v>
                </c:pt>
                <c:pt idx="57403">
                  <c:v>6.4579250000000003E-7</c:v>
                </c:pt>
                <c:pt idx="57404">
                  <c:v>6.4528489999999995E-7</c:v>
                </c:pt>
                <c:pt idx="57405">
                  <c:v>6.4493040000000001E-7</c:v>
                </c:pt>
                <c:pt idx="57406">
                  <c:v>6.4456810000000005E-7</c:v>
                </c:pt>
                <c:pt idx="57407">
                  <c:v>6.4410599999999996E-7</c:v>
                </c:pt>
                <c:pt idx="57408">
                  <c:v>6.4366479999999998E-7</c:v>
                </c:pt>
                <c:pt idx="57409">
                  <c:v>6.4322490000000005E-7</c:v>
                </c:pt>
                <c:pt idx="57410">
                  <c:v>6.4280719999999998E-7</c:v>
                </c:pt>
                <c:pt idx="57411">
                  <c:v>6.424146E-7</c:v>
                </c:pt>
                <c:pt idx="57412">
                  <c:v>6.4202150000000002E-7</c:v>
                </c:pt>
                <c:pt idx="57413">
                  <c:v>6.4159239999999999E-7</c:v>
                </c:pt>
                <c:pt idx="57414">
                  <c:v>6.4112940000000002E-7</c:v>
                </c:pt>
                <c:pt idx="57415">
                  <c:v>6.4070869999999997E-7</c:v>
                </c:pt>
                <c:pt idx="57416">
                  <c:v>6.4025319999999999E-7</c:v>
                </c:pt>
                <c:pt idx="57417">
                  <c:v>6.3968089999999995E-7</c:v>
                </c:pt>
                <c:pt idx="57418">
                  <c:v>6.3917600000000003E-7</c:v>
                </c:pt>
                <c:pt idx="57419">
                  <c:v>6.3873929999999996E-7</c:v>
                </c:pt>
                <c:pt idx="57420">
                  <c:v>6.3819829999999996E-7</c:v>
                </c:pt>
                <c:pt idx="57421">
                  <c:v>6.3770960000000004E-7</c:v>
                </c:pt>
                <c:pt idx="57422">
                  <c:v>6.3727440000000001E-7</c:v>
                </c:pt>
                <c:pt idx="57423">
                  <c:v>6.3675900000000002E-7</c:v>
                </c:pt>
                <c:pt idx="57424">
                  <c:v>6.362757E-7</c:v>
                </c:pt>
                <c:pt idx="57425">
                  <c:v>6.3586810000000003E-7</c:v>
                </c:pt>
                <c:pt idx="57426">
                  <c:v>6.3538130000000002E-7</c:v>
                </c:pt>
                <c:pt idx="57427">
                  <c:v>6.3485449999999996E-7</c:v>
                </c:pt>
                <c:pt idx="57428">
                  <c:v>6.3439189999999996E-7</c:v>
                </c:pt>
                <c:pt idx="57429">
                  <c:v>6.3389590000000003E-7</c:v>
                </c:pt>
                <c:pt idx="57430">
                  <c:v>6.3340040000000002E-7</c:v>
                </c:pt>
                <c:pt idx="57431">
                  <c:v>6.3299049999999997E-7</c:v>
                </c:pt>
                <c:pt idx="57432">
                  <c:v>6.3255880000000004E-7</c:v>
                </c:pt>
                <c:pt idx="57433">
                  <c:v>6.3206619999999995E-7</c:v>
                </c:pt>
                <c:pt idx="57434">
                  <c:v>6.3162339999999999E-7</c:v>
                </c:pt>
                <c:pt idx="57435">
                  <c:v>6.3123069999999997E-7</c:v>
                </c:pt>
                <c:pt idx="57436">
                  <c:v>6.3076570000000005E-7</c:v>
                </c:pt>
                <c:pt idx="57437">
                  <c:v>6.3028559999999999E-7</c:v>
                </c:pt>
                <c:pt idx="57438">
                  <c:v>6.2983869999999998E-7</c:v>
                </c:pt>
                <c:pt idx="57439">
                  <c:v>6.2935989999999997E-7</c:v>
                </c:pt>
                <c:pt idx="57440">
                  <c:v>6.2890750000000002E-7</c:v>
                </c:pt>
                <c:pt idx="57441">
                  <c:v>6.2851829999999999E-7</c:v>
                </c:pt>
                <c:pt idx="57442">
                  <c:v>6.281151E-7</c:v>
                </c:pt>
                <c:pt idx="57443">
                  <c:v>6.2767519999999997E-7</c:v>
                </c:pt>
                <c:pt idx="57444">
                  <c:v>6.2731799999999998E-7</c:v>
                </c:pt>
                <c:pt idx="57445">
                  <c:v>6.2691189999999995E-7</c:v>
                </c:pt>
                <c:pt idx="57446">
                  <c:v>6.2647220000000001E-7</c:v>
                </c:pt>
                <c:pt idx="57447">
                  <c:v>6.2607070000000004E-7</c:v>
                </c:pt>
                <c:pt idx="57448">
                  <c:v>6.2566309999999997E-7</c:v>
                </c:pt>
                <c:pt idx="57449">
                  <c:v>6.252766E-7</c:v>
                </c:pt>
                <c:pt idx="57450">
                  <c:v>6.2487040000000003E-7</c:v>
                </c:pt>
                <c:pt idx="57451">
                  <c:v>6.2440970000000004E-7</c:v>
                </c:pt>
                <c:pt idx="57452">
                  <c:v>6.2398899999999999E-7</c:v>
                </c:pt>
                <c:pt idx="57453">
                  <c:v>6.2355969999999998E-7</c:v>
                </c:pt>
                <c:pt idx="57454">
                  <c:v>6.231211E-7</c:v>
                </c:pt>
                <c:pt idx="57455">
                  <c:v>6.2271079999999999E-7</c:v>
                </c:pt>
                <c:pt idx="57456">
                  <c:v>6.2222939999999997E-7</c:v>
                </c:pt>
                <c:pt idx="57457">
                  <c:v>6.2177849999999996E-7</c:v>
                </c:pt>
                <c:pt idx="57458">
                  <c:v>6.2131540000000005E-7</c:v>
                </c:pt>
                <c:pt idx="57459">
                  <c:v>6.2082550000000002E-7</c:v>
                </c:pt>
                <c:pt idx="57460">
                  <c:v>6.204537E-7</c:v>
                </c:pt>
                <c:pt idx="57461">
                  <c:v>6.200385E-7</c:v>
                </c:pt>
                <c:pt idx="57462">
                  <c:v>6.1960700000000005E-7</c:v>
                </c:pt>
                <c:pt idx="57463">
                  <c:v>6.1921669999999995E-7</c:v>
                </c:pt>
                <c:pt idx="57464">
                  <c:v>6.1879280000000004E-7</c:v>
                </c:pt>
                <c:pt idx="57465">
                  <c:v>6.1838950000000001E-7</c:v>
                </c:pt>
                <c:pt idx="57466">
                  <c:v>6.1799559999999998E-7</c:v>
                </c:pt>
                <c:pt idx="57467">
                  <c:v>6.1756100000000001E-7</c:v>
                </c:pt>
                <c:pt idx="57468">
                  <c:v>6.1710900000000002E-7</c:v>
                </c:pt>
                <c:pt idx="57469">
                  <c:v>6.1668479999999998E-7</c:v>
                </c:pt>
                <c:pt idx="57470">
                  <c:v>6.162659E-7</c:v>
                </c:pt>
                <c:pt idx="57471">
                  <c:v>6.1580319999999996E-7</c:v>
                </c:pt>
                <c:pt idx="57472">
                  <c:v>6.1532909999999996E-7</c:v>
                </c:pt>
                <c:pt idx="57473">
                  <c:v>6.1488610000000001E-7</c:v>
                </c:pt>
                <c:pt idx="57474">
                  <c:v>6.1438270000000003E-7</c:v>
                </c:pt>
                <c:pt idx="57475">
                  <c:v>6.1386289999999995E-7</c:v>
                </c:pt>
                <c:pt idx="57476">
                  <c:v>6.1340269999999997E-7</c:v>
                </c:pt>
                <c:pt idx="57477">
                  <c:v>6.1285649999999995E-7</c:v>
                </c:pt>
                <c:pt idx="57478">
                  <c:v>6.1233140000000003E-7</c:v>
                </c:pt>
                <c:pt idx="57479">
                  <c:v>6.1192639999999997E-7</c:v>
                </c:pt>
                <c:pt idx="57480">
                  <c:v>6.1141829999999998E-7</c:v>
                </c:pt>
                <c:pt idx="57481">
                  <c:v>6.1084530000000004E-7</c:v>
                </c:pt>
                <c:pt idx="57482">
                  <c:v>6.1041790000000004E-7</c:v>
                </c:pt>
                <c:pt idx="57483">
                  <c:v>6.0998169999999999E-7</c:v>
                </c:pt>
                <c:pt idx="57484">
                  <c:v>6.094621E-7</c:v>
                </c:pt>
                <c:pt idx="57485">
                  <c:v>6.0901460000000004E-7</c:v>
                </c:pt>
                <c:pt idx="57486">
                  <c:v>6.0859739999999998E-7</c:v>
                </c:pt>
                <c:pt idx="57487">
                  <c:v>6.0805750000000004E-7</c:v>
                </c:pt>
                <c:pt idx="57488">
                  <c:v>6.0753579999999996E-7</c:v>
                </c:pt>
                <c:pt idx="57489">
                  <c:v>6.0709929999999998E-7</c:v>
                </c:pt>
                <c:pt idx="57490">
                  <c:v>6.0664399999999999E-7</c:v>
                </c:pt>
                <c:pt idx="57491">
                  <c:v>6.0617980000000001E-7</c:v>
                </c:pt>
                <c:pt idx="57492">
                  <c:v>6.0582730000000002E-7</c:v>
                </c:pt>
                <c:pt idx="57493">
                  <c:v>6.0544439999999997E-7</c:v>
                </c:pt>
                <c:pt idx="57494">
                  <c:v>6.0503859999999997E-7</c:v>
                </c:pt>
                <c:pt idx="57495">
                  <c:v>6.046927E-7</c:v>
                </c:pt>
                <c:pt idx="57496">
                  <c:v>6.0436099999999997E-7</c:v>
                </c:pt>
                <c:pt idx="57497">
                  <c:v>6.0396549999999996E-7</c:v>
                </c:pt>
                <c:pt idx="57498">
                  <c:v>6.0360450000000005E-7</c:v>
                </c:pt>
                <c:pt idx="57499">
                  <c:v>6.0326810000000002E-7</c:v>
                </c:pt>
                <c:pt idx="57500">
                  <c:v>6.0289429999999995E-7</c:v>
                </c:pt>
                <c:pt idx="57501">
                  <c:v>6.0256289999999995E-7</c:v>
                </c:pt>
                <c:pt idx="57502">
                  <c:v>6.022626E-7</c:v>
                </c:pt>
                <c:pt idx="57503">
                  <c:v>6.0188559999999997E-7</c:v>
                </c:pt>
                <c:pt idx="57504">
                  <c:v>6.0152769999999998E-7</c:v>
                </c:pt>
                <c:pt idx="57505">
                  <c:v>6.0117209999999997E-7</c:v>
                </c:pt>
                <c:pt idx="57506">
                  <c:v>6.007936E-7</c:v>
                </c:pt>
                <c:pt idx="57507">
                  <c:v>6.0041440000000004E-7</c:v>
                </c:pt>
                <c:pt idx="57508">
                  <c:v>6.0004820000000001E-7</c:v>
                </c:pt>
                <c:pt idx="57509">
                  <c:v>5.9968779999999995E-7</c:v>
                </c:pt>
                <c:pt idx="57510">
                  <c:v>5.9931039999999995E-7</c:v>
                </c:pt>
                <c:pt idx="57511">
                  <c:v>5.9888469999999998E-7</c:v>
                </c:pt>
                <c:pt idx="57512">
                  <c:v>5.9845989999999998E-7</c:v>
                </c:pt>
                <c:pt idx="57513">
                  <c:v>5.9807799999999996E-7</c:v>
                </c:pt>
                <c:pt idx="57514">
                  <c:v>5.9768559999999997E-7</c:v>
                </c:pt>
                <c:pt idx="57515">
                  <c:v>5.9728090000000005E-7</c:v>
                </c:pt>
                <c:pt idx="57516">
                  <c:v>5.9688449999999995E-7</c:v>
                </c:pt>
                <c:pt idx="57517">
                  <c:v>5.9650800000000004E-7</c:v>
                </c:pt>
                <c:pt idx="57518">
                  <c:v>5.9608620000000002E-7</c:v>
                </c:pt>
                <c:pt idx="57519">
                  <c:v>5.9562360000000002E-7</c:v>
                </c:pt>
                <c:pt idx="57520">
                  <c:v>5.9524650000000005E-7</c:v>
                </c:pt>
                <c:pt idx="57521">
                  <c:v>5.9488819999999998E-7</c:v>
                </c:pt>
                <c:pt idx="57522">
                  <c:v>5.9448060000000002E-7</c:v>
                </c:pt>
                <c:pt idx="57523">
                  <c:v>5.9411140000000001E-7</c:v>
                </c:pt>
                <c:pt idx="57524">
                  <c:v>5.937504E-7</c:v>
                </c:pt>
                <c:pt idx="57525">
                  <c:v>5.9336180000000003E-7</c:v>
                </c:pt>
                <c:pt idx="57526">
                  <c:v>5.9297950000000005E-7</c:v>
                </c:pt>
                <c:pt idx="57527">
                  <c:v>5.9260560000000004E-7</c:v>
                </c:pt>
                <c:pt idx="57528">
                  <c:v>5.9219959999999995E-7</c:v>
                </c:pt>
                <c:pt idx="57529">
                  <c:v>5.9179520000000005E-7</c:v>
                </c:pt>
                <c:pt idx="57530">
                  <c:v>5.9140600000000002E-7</c:v>
                </c:pt>
                <c:pt idx="57531">
                  <c:v>5.9102340000000001E-7</c:v>
                </c:pt>
                <c:pt idx="57532">
                  <c:v>5.9064250000000002E-7</c:v>
                </c:pt>
                <c:pt idx="57533">
                  <c:v>5.9026919999999996E-7</c:v>
                </c:pt>
                <c:pt idx="57534">
                  <c:v>5.8987769999999995E-7</c:v>
                </c:pt>
                <c:pt idx="57535">
                  <c:v>5.8946080000000003E-7</c:v>
                </c:pt>
                <c:pt idx="57536">
                  <c:v>5.8904000000000004E-7</c:v>
                </c:pt>
                <c:pt idx="57537">
                  <c:v>5.8864050000000002E-7</c:v>
                </c:pt>
                <c:pt idx="57538">
                  <c:v>5.8821059999999995E-7</c:v>
                </c:pt>
                <c:pt idx="57539">
                  <c:v>5.8779250000000001E-7</c:v>
                </c:pt>
                <c:pt idx="57540">
                  <c:v>5.8739420000000001E-7</c:v>
                </c:pt>
                <c:pt idx="57541">
                  <c:v>5.8701699999999999E-7</c:v>
                </c:pt>
                <c:pt idx="57542">
                  <c:v>5.8661909999999996E-7</c:v>
                </c:pt>
                <c:pt idx="57543">
                  <c:v>5.8618620000000002E-7</c:v>
                </c:pt>
                <c:pt idx="57544">
                  <c:v>5.858029E-7</c:v>
                </c:pt>
                <c:pt idx="57545">
                  <c:v>5.854229E-7</c:v>
                </c:pt>
                <c:pt idx="57546">
                  <c:v>5.8502450000000005E-7</c:v>
                </c:pt>
                <c:pt idx="57547">
                  <c:v>5.8464529999999998E-7</c:v>
                </c:pt>
                <c:pt idx="57548">
                  <c:v>5.8427180000000005E-7</c:v>
                </c:pt>
                <c:pt idx="57549">
                  <c:v>5.8386810000000004E-7</c:v>
                </c:pt>
                <c:pt idx="57550">
                  <c:v>5.8344580000000001E-7</c:v>
                </c:pt>
                <c:pt idx="57551">
                  <c:v>5.8308650000000002E-7</c:v>
                </c:pt>
                <c:pt idx="57552">
                  <c:v>5.8276540000000001E-7</c:v>
                </c:pt>
                <c:pt idx="57553">
                  <c:v>5.8244629999999995E-7</c:v>
                </c:pt>
                <c:pt idx="57554">
                  <c:v>5.8212070000000003E-7</c:v>
                </c:pt>
                <c:pt idx="57555">
                  <c:v>5.8180760000000002E-7</c:v>
                </c:pt>
                <c:pt idx="57556">
                  <c:v>5.8152060000000004E-7</c:v>
                </c:pt>
                <c:pt idx="57557">
                  <c:v>5.8123700000000001E-7</c:v>
                </c:pt>
                <c:pt idx="57558">
                  <c:v>5.8096909999999996E-7</c:v>
                </c:pt>
                <c:pt idx="57559">
                  <c:v>5.8068390000000005E-7</c:v>
                </c:pt>
                <c:pt idx="57560">
                  <c:v>5.8038370000000004E-7</c:v>
                </c:pt>
                <c:pt idx="57561">
                  <c:v>5.8010410000000001E-7</c:v>
                </c:pt>
                <c:pt idx="57562">
                  <c:v>5.7983359999999995E-7</c:v>
                </c:pt>
                <c:pt idx="57563">
                  <c:v>5.7957029999999997E-7</c:v>
                </c:pt>
                <c:pt idx="57564">
                  <c:v>5.793326E-7</c:v>
                </c:pt>
                <c:pt idx="57565">
                  <c:v>5.7905749999999998E-7</c:v>
                </c:pt>
                <c:pt idx="57566">
                  <c:v>5.7879220000000005E-7</c:v>
                </c:pt>
                <c:pt idx="57567">
                  <c:v>5.7851769999999999E-7</c:v>
                </c:pt>
                <c:pt idx="57568">
                  <c:v>5.7823100000000004E-7</c:v>
                </c:pt>
                <c:pt idx="57569">
                  <c:v>5.7795019999999999E-7</c:v>
                </c:pt>
                <c:pt idx="57570">
                  <c:v>5.7766639999999997E-7</c:v>
                </c:pt>
                <c:pt idx="57571">
                  <c:v>5.7734739999999996E-7</c:v>
                </c:pt>
                <c:pt idx="57572">
                  <c:v>5.7704229999999996E-7</c:v>
                </c:pt>
                <c:pt idx="57573">
                  <c:v>5.7673990000000002E-7</c:v>
                </c:pt>
                <c:pt idx="57574">
                  <c:v>5.7640019999999998E-7</c:v>
                </c:pt>
                <c:pt idx="57575">
                  <c:v>5.7607529999999995E-7</c:v>
                </c:pt>
                <c:pt idx="57576">
                  <c:v>5.7577539999999997E-7</c:v>
                </c:pt>
                <c:pt idx="57577">
                  <c:v>5.7544910000000005E-7</c:v>
                </c:pt>
                <c:pt idx="57578">
                  <c:v>5.7513489999999998E-7</c:v>
                </c:pt>
                <c:pt idx="57579">
                  <c:v>5.7483419999999996E-7</c:v>
                </c:pt>
                <c:pt idx="57580">
                  <c:v>5.7452419999999997E-7</c:v>
                </c:pt>
                <c:pt idx="57581">
                  <c:v>5.7419640000000001E-7</c:v>
                </c:pt>
                <c:pt idx="57582">
                  <c:v>5.7385780000000004E-7</c:v>
                </c:pt>
                <c:pt idx="57583">
                  <c:v>5.735418E-7</c:v>
                </c:pt>
                <c:pt idx="57584">
                  <c:v>5.7325410000000002E-7</c:v>
                </c:pt>
                <c:pt idx="57585">
                  <c:v>5.7296660000000003E-7</c:v>
                </c:pt>
                <c:pt idx="57586">
                  <c:v>5.7267989999999997E-7</c:v>
                </c:pt>
                <c:pt idx="57587">
                  <c:v>5.7237849999999995E-7</c:v>
                </c:pt>
                <c:pt idx="57588">
                  <c:v>5.721094E-7</c:v>
                </c:pt>
                <c:pt idx="57589">
                  <c:v>5.7183370000000003E-7</c:v>
                </c:pt>
                <c:pt idx="57590">
                  <c:v>5.715508E-7</c:v>
                </c:pt>
                <c:pt idx="57591">
                  <c:v>5.7129279999999997E-7</c:v>
                </c:pt>
                <c:pt idx="57592">
                  <c:v>5.7101880000000003E-7</c:v>
                </c:pt>
                <c:pt idx="57593">
                  <c:v>5.7071200000000001E-7</c:v>
                </c:pt>
                <c:pt idx="57594">
                  <c:v>5.7046149999999998E-7</c:v>
                </c:pt>
                <c:pt idx="57595">
                  <c:v>5.7019179999999996E-7</c:v>
                </c:pt>
                <c:pt idx="57596">
                  <c:v>5.6991859999999996E-7</c:v>
                </c:pt>
                <c:pt idx="57597">
                  <c:v>5.6964099999999999E-7</c:v>
                </c:pt>
                <c:pt idx="57598">
                  <c:v>5.6938019999999996E-7</c:v>
                </c:pt>
                <c:pt idx="57599">
                  <c:v>5.6909219999999996E-7</c:v>
                </c:pt>
                <c:pt idx="57600">
                  <c:v>5.687968E-7</c:v>
                </c:pt>
                <c:pt idx="57601">
                  <c:v>5.6853210000000002E-7</c:v>
                </c:pt>
                <c:pt idx="57602">
                  <c:v>5.6824810000000001E-7</c:v>
                </c:pt>
                <c:pt idx="57603">
                  <c:v>5.6794560000000003E-7</c:v>
                </c:pt>
                <c:pt idx="57604">
                  <c:v>5.6766689999999998E-7</c:v>
                </c:pt>
                <c:pt idx="57605">
                  <c:v>5.6741859999999999E-7</c:v>
                </c:pt>
                <c:pt idx="57606">
                  <c:v>5.671161E-7</c:v>
                </c:pt>
                <c:pt idx="57607">
                  <c:v>5.668347E-7</c:v>
                </c:pt>
                <c:pt idx="57608">
                  <c:v>5.6657800000000003E-7</c:v>
                </c:pt>
                <c:pt idx="57609">
                  <c:v>5.6629129999999997E-7</c:v>
                </c:pt>
                <c:pt idx="57610">
                  <c:v>5.660137E-7</c:v>
                </c:pt>
                <c:pt idx="57611">
                  <c:v>5.6576649999999997E-7</c:v>
                </c:pt>
                <c:pt idx="57612">
                  <c:v>5.6549019999999995E-7</c:v>
                </c:pt>
                <c:pt idx="57613">
                  <c:v>5.6520999999999996E-7</c:v>
                </c:pt>
                <c:pt idx="57614">
                  <c:v>5.6496589999999996E-7</c:v>
                </c:pt>
                <c:pt idx="57615">
                  <c:v>5.6465720000000004E-7</c:v>
                </c:pt>
                <c:pt idx="57616">
                  <c:v>5.6438459999999999E-7</c:v>
                </c:pt>
                <c:pt idx="57617">
                  <c:v>5.6418129999999996E-7</c:v>
                </c:pt>
                <c:pt idx="57618">
                  <c:v>5.6393270000000005E-7</c:v>
                </c:pt>
                <c:pt idx="57619">
                  <c:v>5.6367669999999997E-7</c:v>
                </c:pt>
                <c:pt idx="57620">
                  <c:v>5.6349170000000005E-7</c:v>
                </c:pt>
                <c:pt idx="57621">
                  <c:v>5.6329299999999999E-7</c:v>
                </c:pt>
                <c:pt idx="57622">
                  <c:v>5.6306459999999997E-7</c:v>
                </c:pt>
                <c:pt idx="57623">
                  <c:v>5.6289609999999998E-7</c:v>
                </c:pt>
                <c:pt idx="57624">
                  <c:v>5.6274080000000001E-7</c:v>
                </c:pt>
                <c:pt idx="57625">
                  <c:v>5.6251889999999996E-7</c:v>
                </c:pt>
                <c:pt idx="57626">
                  <c:v>5.6234110000000001E-7</c:v>
                </c:pt>
                <c:pt idx="57627">
                  <c:v>5.6220629999999998E-7</c:v>
                </c:pt>
                <c:pt idx="57628">
                  <c:v>5.6201350000000003E-7</c:v>
                </c:pt>
                <c:pt idx="57629">
                  <c:v>5.6184430000000004E-7</c:v>
                </c:pt>
                <c:pt idx="57630">
                  <c:v>5.6171549999999996E-7</c:v>
                </c:pt>
                <c:pt idx="57631">
                  <c:v>5.6153179999999999E-7</c:v>
                </c:pt>
                <c:pt idx="57632">
                  <c:v>5.6132449999999997E-7</c:v>
                </c:pt>
                <c:pt idx="57633">
                  <c:v>5.611692E-7</c:v>
                </c:pt>
                <c:pt idx="57634">
                  <c:v>5.6099189999999995E-7</c:v>
                </c:pt>
                <c:pt idx="57635">
                  <c:v>5.6078019999999995E-7</c:v>
                </c:pt>
                <c:pt idx="57636">
                  <c:v>5.6062179999999997E-7</c:v>
                </c:pt>
                <c:pt idx="57637">
                  <c:v>5.6041920000000005E-7</c:v>
                </c:pt>
                <c:pt idx="57638">
                  <c:v>5.601926E-7</c:v>
                </c:pt>
                <c:pt idx="57639">
                  <c:v>5.6000989999999995E-7</c:v>
                </c:pt>
                <c:pt idx="57640">
                  <c:v>5.5980109999999999E-7</c:v>
                </c:pt>
                <c:pt idx="57641">
                  <c:v>5.5956849999999999E-7</c:v>
                </c:pt>
                <c:pt idx="57642">
                  <c:v>5.5938410000000002E-7</c:v>
                </c:pt>
                <c:pt idx="57643">
                  <c:v>5.5919190000000003E-7</c:v>
                </c:pt>
                <c:pt idx="57644">
                  <c:v>5.5896400000000003E-7</c:v>
                </c:pt>
                <c:pt idx="57645">
                  <c:v>5.5877250000000004E-7</c:v>
                </c:pt>
                <c:pt idx="57646">
                  <c:v>5.5858820000000001E-7</c:v>
                </c:pt>
                <c:pt idx="57647">
                  <c:v>5.5837049999999995E-7</c:v>
                </c:pt>
                <c:pt idx="57648">
                  <c:v>5.5814940000000005E-7</c:v>
                </c:pt>
                <c:pt idx="57649">
                  <c:v>5.5795850000000001E-7</c:v>
                </c:pt>
                <c:pt idx="57650">
                  <c:v>5.5777139999999999E-7</c:v>
                </c:pt>
                <c:pt idx="57651">
                  <c:v>5.5758020000000003E-7</c:v>
                </c:pt>
                <c:pt idx="57652">
                  <c:v>5.5740840000000003E-7</c:v>
                </c:pt>
                <c:pt idx="57653">
                  <c:v>5.5723579999999999E-7</c:v>
                </c:pt>
                <c:pt idx="57654">
                  <c:v>5.5703909999999998E-7</c:v>
                </c:pt>
                <c:pt idx="57655">
                  <c:v>5.5688760000000003E-7</c:v>
                </c:pt>
                <c:pt idx="57656">
                  <c:v>5.5671419999999995E-7</c:v>
                </c:pt>
                <c:pt idx="57657">
                  <c:v>5.5653460000000003E-7</c:v>
                </c:pt>
                <c:pt idx="57658">
                  <c:v>5.5639479999999996E-7</c:v>
                </c:pt>
                <c:pt idx="57659">
                  <c:v>5.5623180000000002E-7</c:v>
                </c:pt>
                <c:pt idx="57660">
                  <c:v>5.5604749999999999E-7</c:v>
                </c:pt>
                <c:pt idx="57661">
                  <c:v>5.5591039999999997E-7</c:v>
                </c:pt>
                <c:pt idx="57662">
                  <c:v>5.5576749999999999E-7</c:v>
                </c:pt>
                <c:pt idx="57663">
                  <c:v>5.5560520000000004E-7</c:v>
                </c:pt>
                <c:pt idx="57664">
                  <c:v>5.5546040000000005E-7</c:v>
                </c:pt>
                <c:pt idx="57665">
                  <c:v>5.5531989999999998E-7</c:v>
                </c:pt>
                <c:pt idx="57666">
                  <c:v>5.5513989999999999E-7</c:v>
                </c:pt>
                <c:pt idx="57667">
                  <c:v>5.5498169999999998E-7</c:v>
                </c:pt>
                <c:pt idx="57668">
                  <c:v>5.5485699999999995E-7</c:v>
                </c:pt>
                <c:pt idx="57669">
                  <c:v>5.5469419999999999E-7</c:v>
                </c:pt>
                <c:pt idx="57670">
                  <c:v>5.5453599999999998E-7</c:v>
                </c:pt>
                <c:pt idx="57671">
                  <c:v>5.5438219999999995E-7</c:v>
                </c:pt>
                <c:pt idx="57672">
                  <c:v>5.5423319999999997E-7</c:v>
                </c:pt>
                <c:pt idx="57673">
                  <c:v>5.5406500000000001E-7</c:v>
                </c:pt>
                <c:pt idx="57674">
                  <c:v>5.5391230000000005E-7</c:v>
                </c:pt>
                <c:pt idx="57675">
                  <c:v>5.5375990000000001E-7</c:v>
                </c:pt>
                <c:pt idx="57676">
                  <c:v>5.5359590000000004E-7</c:v>
                </c:pt>
                <c:pt idx="57677">
                  <c:v>5.5345460000000003E-7</c:v>
                </c:pt>
                <c:pt idx="57678">
                  <c:v>5.533015E-7</c:v>
                </c:pt>
                <c:pt idx="57679">
                  <c:v>5.5314850000000001E-7</c:v>
                </c:pt>
                <c:pt idx="57680">
                  <c:v>5.5300000000000004E-7</c:v>
                </c:pt>
                <c:pt idx="57681">
                  <c:v>5.5285809999999998E-7</c:v>
                </c:pt>
                <c:pt idx="57682">
                  <c:v>5.5267730000000005E-7</c:v>
                </c:pt>
                <c:pt idx="57683">
                  <c:v>5.5253039999999995E-7</c:v>
                </c:pt>
                <c:pt idx="57684">
                  <c:v>5.5241860000000002E-7</c:v>
                </c:pt>
                <c:pt idx="57685">
                  <c:v>5.5229499999999996E-7</c:v>
                </c:pt>
                <c:pt idx="57686">
                  <c:v>5.5216989999999996E-7</c:v>
                </c:pt>
                <c:pt idx="57687">
                  <c:v>5.5208219999999999E-7</c:v>
                </c:pt>
                <c:pt idx="57688">
                  <c:v>5.5195489999999995E-7</c:v>
                </c:pt>
                <c:pt idx="57689">
                  <c:v>5.5184249999999996E-7</c:v>
                </c:pt>
                <c:pt idx="57690">
                  <c:v>5.5175890000000005E-7</c:v>
                </c:pt>
                <c:pt idx="57691">
                  <c:v>5.5164860000000005E-7</c:v>
                </c:pt>
                <c:pt idx="57692">
                  <c:v>5.5155009999999998E-7</c:v>
                </c:pt>
                <c:pt idx="57693">
                  <c:v>5.514544E-7</c:v>
                </c:pt>
                <c:pt idx="57694">
                  <c:v>5.5136860000000005E-7</c:v>
                </c:pt>
                <c:pt idx="57695">
                  <c:v>5.5126290000000001E-7</c:v>
                </c:pt>
                <c:pt idx="57696">
                  <c:v>5.5117219999999996E-7</c:v>
                </c:pt>
                <c:pt idx="57697">
                  <c:v>5.5109639999999997E-7</c:v>
                </c:pt>
                <c:pt idx="57698">
                  <c:v>5.5099029999999996E-7</c:v>
                </c:pt>
                <c:pt idx="57699">
                  <c:v>5.5089700000000001E-7</c:v>
                </c:pt>
                <c:pt idx="57700">
                  <c:v>5.5080460000000005E-7</c:v>
                </c:pt>
                <c:pt idx="57701">
                  <c:v>5.5069540000000002E-7</c:v>
                </c:pt>
                <c:pt idx="57702">
                  <c:v>5.5060709999999999E-7</c:v>
                </c:pt>
                <c:pt idx="57703">
                  <c:v>5.5051630000000001E-7</c:v>
                </c:pt>
                <c:pt idx="57704">
                  <c:v>5.5040890000000005E-7</c:v>
                </c:pt>
                <c:pt idx="57705">
                  <c:v>5.5031920000000003E-7</c:v>
                </c:pt>
                <c:pt idx="57706">
                  <c:v>5.5022099999999999E-7</c:v>
                </c:pt>
                <c:pt idx="57707">
                  <c:v>5.5010820000000003E-7</c:v>
                </c:pt>
                <c:pt idx="57708">
                  <c:v>5.5000660000000004E-7</c:v>
                </c:pt>
                <c:pt idx="57709">
                  <c:v>5.4990529999999998E-7</c:v>
                </c:pt>
                <c:pt idx="57710">
                  <c:v>5.4981180000000004E-7</c:v>
                </c:pt>
                <c:pt idx="57711">
                  <c:v>5.4970459999999996E-7</c:v>
                </c:pt>
                <c:pt idx="57712">
                  <c:v>5.4960220000000004E-7</c:v>
                </c:pt>
                <c:pt idx="57713">
                  <c:v>5.4950749999999999E-7</c:v>
                </c:pt>
                <c:pt idx="57714">
                  <c:v>5.4941210000000004E-7</c:v>
                </c:pt>
                <c:pt idx="57715">
                  <c:v>5.4930500000000001E-7</c:v>
                </c:pt>
                <c:pt idx="57716">
                  <c:v>5.492179E-7</c:v>
                </c:pt>
                <c:pt idx="57717">
                  <c:v>5.4911639999999995E-7</c:v>
                </c:pt>
                <c:pt idx="57718">
                  <c:v>5.4901999999999998E-7</c:v>
                </c:pt>
                <c:pt idx="57719">
                  <c:v>5.489257E-7</c:v>
                </c:pt>
                <c:pt idx="57720">
                  <c:v>5.4883789999999999E-7</c:v>
                </c:pt>
                <c:pt idx="57721">
                  <c:v>5.4876010000000004E-7</c:v>
                </c:pt>
                <c:pt idx="57722">
                  <c:v>5.4866710000000002E-7</c:v>
                </c:pt>
                <c:pt idx="57723">
                  <c:v>5.4858760000000005E-7</c:v>
                </c:pt>
                <c:pt idx="57724">
                  <c:v>5.4851880000000003E-7</c:v>
                </c:pt>
                <c:pt idx="57725">
                  <c:v>5.4844720000000002E-7</c:v>
                </c:pt>
                <c:pt idx="57726">
                  <c:v>5.483772E-7</c:v>
                </c:pt>
                <c:pt idx="57727">
                  <c:v>5.4831670000000002E-7</c:v>
                </c:pt>
                <c:pt idx="57728">
                  <c:v>5.4824980000000002E-7</c:v>
                </c:pt>
                <c:pt idx="57729">
                  <c:v>5.4818349999999997E-7</c:v>
                </c:pt>
                <c:pt idx="57730">
                  <c:v>5.4811350000000005E-7</c:v>
                </c:pt>
                <c:pt idx="57731">
                  <c:v>5.4805909999999996E-7</c:v>
                </c:pt>
                <c:pt idx="57732">
                  <c:v>5.4800729999999999E-7</c:v>
                </c:pt>
                <c:pt idx="57733">
                  <c:v>5.4793910000000004E-7</c:v>
                </c:pt>
                <c:pt idx="57734">
                  <c:v>5.4788670000000001E-7</c:v>
                </c:pt>
                <c:pt idx="57735">
                  <c:v>5.4783090000000004E-7</c:v>
                </c:pt>
                <c:pt idx="57736">
                  <c:v>5.4776120000000004E-7</c:v>
                </c:pt>
                <c:pt idx="57737">
                  <c:v>5.4770489999999995E-7</c:v>
                </c:pt>
                <c:pt idx="57738">
                  <c:v>5.4765390000000002E-7</c:v>
                </c:pt>
                <c:pt idx="57739">
                  <c:v>5.4759059999999995E-7</c:v>
                </c:pt>
                <c:pt idx="57740">
                  <c:v>5.4754539999999999E-7</c:v>
                </c:pt>
                <c:pt idx="57741">
                  <c:v>5.4748269999999998E-7</c:v>
                </c:pt>
                <c:pt idx="57742">
                  <c:v>5.4741419999999999E-7</c:v>
                </c:pt>
                <c:pt idx="57743">
                  <c:v>5.4736509999999997E-7</c:v>
                </c:pt>
                <c:pt idx="57744">
                  <c:v>5.4730350000000003E-7</c:v>
                </c:pt>
                <c:pt idx="57745">
                  <c:v>5.4723949999999996E-7</c:v>
                </c:pt>
                <c:pt idx="57746">
                  <c:v>5.4719410000000001E-7</c:v>
                </c:pt>
                <c:pt idx="57747">
                  <c:v>5.4714130000000002E-7</c:v>
                </c:pt>
                <c:pt idx="57748">
                  <c:v>5.4707049999999995E-7</c:v>
                </c:pt>
                <c:pt idx="57749">
                  <c:v>5.4702540000000004E-7</c:v>
                </c:pt>
                <c:pt idx="57750">
                  <c:v>5.4697070000000003E-7</c:v>
                </c:pt>
                <c:pt idx="57751">
                  <c:v>5.4691460000000003E-7</c:v>
                </c:pt>
                <c:pt idx="57752">
                  <c:v>5.4685800000000001E-7</c:v>
                </c:pt>
                <c:pt idx="57753">
                  <c:v>5.4680450000000002E-7</c:v>
                </c:pt>
                <c:pt idx="57754">
                  <c:v>5.4674949999999998E-7</c:v>
                </c:pt>
                <c:pt idx="57755">
                  <c:v>5.4669009999999997E-7</c:v>
                </c:pt>
                <c:pt idx="57756">
                  <c:v>5.4664709999999995E-7</c:v>
                </c:pt>
                <c:pt idx="57757">
                  <c:v>5.4659999999999998E-7</c:v>
                </c:pt>
                <c:pt idx="57758">
                  <c:v>5.4654920000000004E-7</c:v>
                </c:pt>
                <c:pt idx="57759">
                  <c:v>5.4650419999999997E-7</c:v>
                </c:pt>
                <c:pt idx="57760">
                  <c:v>5.4645690000000002E-7</c:v>
                </c:pt>
                <c:pt idx="57761">
                  <c:v>5.4641070000000003E-7</c:v>
                </c:pt>
                <c:pt idx="57762">
                  <c:v>5.463726E-7</c:v>
                </c:pt>
                <c:pt idx="57763">
                  <c:v>5.4632979999999996E-7</c:v>
                </c:pt>
                <c:pt idx="57764">
                  <c:v>5.462874E-7</c:v>
                </c:pt>
                <c:pt idx="57765">
                  <c:v>5.462555E-7</c:v>
                </c:pt>
                <c:pt idx="57766">
                  <c:v>5.4620659999999997E-7</c:v>
                </c:pt>
                <c:pt idx="57767">
                  <c:v>5.4617290000000001E-7</c:v>
                </c:pt>
                <c:pt idx="57768">
                  <c:v>5.4615149999999999E-7</c:v>
                </c:pt>
                <c:pt idx="57769">
                  <c:v>5.4610060000000001E-7</c:v>
                </c:pt>
                <c:pt idx="57770">
                  <c:v>5.4607300000000005E-7</c:v>
                </c:pt>
                <c:pt idx="57771">
                  <c:v>5.4605140000000005E-7</c:v>
                </c:pt>
                <c:pt idx="57772">
                  <c:v>5.4601330000000001E-7</c:v>
                </c:pt>
                <c:pt idx="57773">
                  <c:v>5.4597700000000005E-7</c:v>
                </c:pt>
                <c:pt idx="57774">
                  <c:v>5.4595650000000001E-7</c:v>
                </c:pt>
                <c:pt idx="57775">
                  <c:v>5.459309E-7</c:v>
                </c:pt>
                <c:pt idx="57776">
                  <c:v>5.4590440000000001E-7</c:v>
                </c:pt>
                <c:pt idx="57777">
                  <c:v>5.4587840000000003E-7</c:v>
                </c:pt>
                <c:pt idx="57778">
                  <c:v>5.4585849999999995E-7</c:v>
                </c:pt>
                <c:pt idx="57779">
                  <c:v>5.4582700000000003E-7</c:v>
                </c:pt>
                <c:pt idx="57780">
                  <c:v>5.4579959999999996E-7</c:v>
                </c:pt>
                <c:pt idx="57781">
                  <c:v>5.4579069999999996E-7</c:v>
                </c:pt>
                <c:pt idx="57782">
                  <c:v>5.457598E-7</c:v>
                </c:pt>
                <c:pt idx="57783">
                  <c:v>5.4574300000000004E-7</c:v>
                </c:pt>
                <c:pt idx="57784">
                  <c:v>5.4573439999999998E-7</c:v>
                </c:pt>
                <c:pt idx="57785">
                  <c:v>5.4571559999999997E-7</c:v>
                </c:pt>
                <c:pt idx="57786">
                  <c:v>5.4568979999999997E-7</c:v>
                </c:pt>
                <c:pt idx="57787">
                  <c:v>5.4568839999999998E-7</c:v>
                </c:pt>
                <c:pt idx="57788">
                  <c:v>5.4565859999999998E-7</c:v>
                </c:pt>
                <c:pt idx="57789">
                  <c:v>5.4563380000000002E-7</c:v>
                </c:pt>
                <c:pt idx="57790">
                  <c:v>5.4562940000000004E-7</c:v>
                </c:pt>
                <c:pt idx="57791">
                  <c:v>5.4560229999999999E-7</c:v>
                </c:pt>
                <c:pt idx="57792">
                  <c:v>5.4557929999999999E-7</c:v>
                </c:pt>
                <c:pt idx="57793">
                  <c:v>5.4557560000000002E-7</c:v>
                </c:pt>
                <c:pt idx="57794">
                  <c:v>5.4556180000000004E-7</c:v>
                </c:pt>
                <c:pt idx="57795">
                  <c:v>5.4553629999999997E-7</c:v>
                </c:pt>
                <c:pt idx="57796">
                  <c:v>5.4553609999999999E-7</c:v>
                </c:pt>
                <c:pt idx="57797">
                  <c:v>5.4552420000000002E-7</c:v>
                </c:pt>
                <c:pt idx="57798">
                  <c:v>5.4550999999999997E-7</c:v>
                </c:pt>
                <c:pt idx="57799">
                  <c:v>5.4549969999999998E-7</c:v>
                </c:pt>
                <c:pt idx="57800">
                  <c:v>5.4549510000000002E-7</c:v>
                </c:pt>
                <c:pt idx="57801">
                  <c:v>5.4548349999999998E-7</c:v>
                </c:pt>
                <c:pt idx="57802">
                  <c:v>5.4546790000000003E-7</c:v>
                </c:pt>
                <c:pt idx="57803">
                  <c:v>5.4546779999999999E-7</c:v>
                </c:pt>
                <c:pt idx="57804">
                  <c:v>5.4545570000000003E-7</c:v>
                </c:pt>
                <c:pt idx="57805">
                  <c:v>5.4545100000000003E-7</c:v>
                </c:pt>
                <c:pt idx="57806">
                  <c:v>5.4545059999999996E-7</c:v>
                </c:pt>
                <c:pt idx="57807">
                  <c:v>5.4543729999999999E-7</c:v>
                </c:pt>
                <c:pt idx="57808">
                  <c:v>5.4543410000000003E-7</c:v>
                </c:pt>
                <c:pt idx="57809">
                  <c:v>5.4543180000000005E-7</c:v>
                </c:pt>
                <c:pt idx="57810">
                  <c:v>5.4541580000000003E-7</c:v>
                </c:pt>
                <c:pt idx="57811">
                  <c:v>5.4540920000000002E-7</c:v>
                </c:pt>
                <c:pt idx="57812">
                  <c:v>5.4541709999999999E-7</c:v>
                </c:pt>
                <c:pt idx="57813">
                  <c:v>5.453953E-7</c:v>
                </c:pt>
                <c:pt idx="57814">
                  <c:v>5.4538970000000001E-7</c:v>
                </c:pt>
                <c:pt idx="57815">
                  <c:v>5.453993E-7</c:v>
                </c:pt>
                <c:pt idx="57816">
                  <c:v>5.4538279999999997E-7</c:v>
                </c:pt>
                <c:pt idx="57817">
                  <c:v>5.4536930000000002E-7</c:v>
                </c:pt>
                <c:pt idx="57818">
                  <c:v>5.453777E-7</c:v>
                </c:pt>
                <c:pt idx="57819">
                  <c:v>5.4536659999999997E-7</c:v>
                </c:pt>
                <c:pt idx="57820">
                  <c:v>5.4535529999999995E-7</c:v>
                </c:pt>
                <c:pt idx="57821">
                  <c:v>5.4536279999999995E-7</c:v>
                </c:pt>
                <c:pt idx="57822">
                  <c:v>5.4535590000000001E-7</c:v>
                </c:pt>
                <c:pt idx="57823">
                  <c:v>5.4535E-7</c:v>
                </c:pt>
                <c:pt idx="57824">
                  <c:v>5.4534969999999997E-7</c:v>
                </c:pt>
                <c:pt idx="57825">
                  <c:v>5.4535570000000003E-7</c:v>
                </c:pt>
                <c:pt idx="57826">
                  <c:v>5.4534890000000003E-7</c:v>
                </c:pt>
                <c:pt idx="57827">
                  <c:v>5.4534709999999996E-7</c:v>
                </c:pt>
                <c:pt idx="57828">
                  <c:v>5.4535819999999999E-7</c:v>
                </c:pt>
                <c:pt idx="57829">
                  <c:v>5.4535459999999995E-7</c:v>
                </c:pt>
                <c:pt idx="57830">
                  <c:v>5.4535699999999998E-7</c:v>
                </c:pt>
                <c:pt idx="57831">
                  <c:v>5.4536469999999996E-7</c:v>
                </c:pt>
                <c:pt idx="57832">
                  <c:v>5.4536250000000002E-7</c:v>
                </c:pt>
                <c:pt idx="57833">
                  <c:v>5.4537249999999998E-7</c:v>
                </c:pt>
                <c:pt idx="57834">
                  <c:v>5.4538760000000002E-7</c:v>
                </c:pt>
                <c:pt idx="57835">
                  <c:v>5.4537380000000004E-7</c:v>
                </c:pt>
                <c:pt idx="57836">
                  <c:v>5.453838E-7</c:v>
                </c:pt>
                <c:pt idx="57837">
                  <c:v>5.4540870000000001E-7</c:v>
                </c:pt>
                <c:pt idx="57838">
                  <c:v>5.453939E-7</c:v>
                </c:pt>
                <c:pt idx="57839">
                  <c:v>5.4540129999999995E-7</c:v>
                </c:pt>
                <c:pt idx="57840">
                  <c:v>5.4542739999999997E-7</c:v>
                </c:pt>
                <c:pt idx="57841">
                  <c:v>5.4542450000000004E-7</c:v>
                </c:pt>
                <c:pt idx="57842">
                  <c:v>5.4542170000000005E-7</c:v>
                </c:pt>
                <c:pt idx="57843">
                  <c:v>5.4544870000000005E-7</c:v>
                </c:pt>
                <c:pt idx="57844">
                  <c:v>5.4545550000000005E-7</c:v>
                </c:pt>
                <c:pt idx="57845">
                  <c:v>5.4545870000000001E-7</c:v>
                </c:pt>
                <c:pt idx="57846">
                  <c:v>5.4548080000000003E-7</c:v>
                </c:pt>
                <c:pt idx="57847">
                  <c:v>5.454967E-7</c:v>
                </c:pt>
                <c:pt idx="57848">
                  <c:v>5.4550489999999999E-7</c:v>
                </c:pt>
                <c:pt idx="57849">
                  <c:v>5.4552269999999998E-7</c:v>
                </c:pt>
                <c:pt idx="57850">
                  <c:v>5.4554289999999998E-7</c:v>
                </c:pt>
                <c:pt idx="57851">
                  <c:v>5.4554969999999998E-7</c:v>
                </c:pt>
                <c:pt idx="57852">
                  <c:v>5.4556690000000001E-7</c:v>
                </c:pt>
                <c:pt idx="57853">
                  <c:v>5.4560299999999999E-7</c:v>
                </c:pt>
                <c:pt idx="57854">
                  <c:v>5.4560430000000005E-7</c:v>
                </c:pt>
                <c:pt idx="57855">
                  <c:v>5.4562820000000003E-7</c:v>
                </c:pt>
                <c:pt idx="57856">
                  <c:v>5.4566040000000005E-7</c:v>
                </c:pt>
                <c:pt idx="57857">
                  <c:v>5.4567409999999999E-7</c:v>
                </c:pt>
                <c:pt idx="57858">
                  <c:v>5.456861E-7</c:v>
                </c:pt>
                <c:pt idx="57859">
                  <c:v>5.4572110000000001E-7</c:v>
                </c:pt>
                <c:pt idx="57860">
                  <c:v>5.4573380000000002E-7</c:v>
                </c:pt>
                <c:pt idx="57861">
                  <c:v>5.4575450000000004E-7</c:v>
                </c:pt>
                <c:pt idx="57862">
                  <c:v>5.4578940000000001E-7</c:v>
                </c:pt>
                <c:pt idx="57863">
                  <c:v>5.4579169999999999E-7</c:v>
                </c:pt>
                <c:pt idx="57864">
                  <c:v>5.4580689999999997E-7</c:v>
                </c:pt>
                <c:pt idx="57865">
                  <c:v>5.4584670000000003E-7</c:v>
                </c:pt>
                <c:pt idx="57866">
                  <c:v>5.458504E-7</c:v>
                </c:pt>
                <c:pt idx="57867">
                  <c:v>5.4586150000000003E-7</c:v>
                </c:pt>
                <c:pt idx="57868">
                  <c:v>5.4589209999999997E-7</c:v>
                </c:pt>
                <c:pt idx="57869">
                  <c:v>5.4591520000000001E-7</c:v>
                </c:pt>
                <c:pt idx="57870">
                  <c:v>5.4591640000000002E-7</c:v>
                </c:pt>
                <c:pt idx="57871">
                  <c:v>5.4594150000000002E-7</c:v>
                </c:pt>
                <c:pt idx="57872">
                  <c:v>5.459701E-7</c:v>
                </c:pt>
                <c:pt idx="57873">
                  <c:v>5.4597989999999998E-7</c:v>
                </c:pt>
                <c:pt idx="57874">
                  <c:v>5.4599620000000002E-7</c:v>
                </c:pt>
                <c:pt idx="57875">
                  <c:v>5.460283E-7</c:v>
                </c:pt>
                <c:pt idx="57876">
                  <c:v>5.4603739999999998E-7</c:v>
                </c:pt>
                <c:pt idx="57877">
                  <c:v>5.4605329999999995E-7</c:v>
                </c:pt>
                <c:pt idx="57878">
                  <c:v>5.460905E-7</c:v>
                </c:pt>
                <c:pt idx="57879">
                  <c:v>5.4610009999999999E-7</c:v>
                </c:pt>
                <c:pt idx="57880">
                  <c:v>5.4612049999999998E-7</c:v>
                </c:pt>
                <c:pt idx="57881">
                  <c:v>5.4615510000000003E-7</c:v>
                </c:pt>
                <c:pt idx="57882">
                  <c:v>5.4616850000000004E-7</c:v>
                </c:pt>
                <c:pt idx="57883">
                  <c:v>5.4618619999999998E-7</c:v>
                </c:pt>
                <c:pt idx="57884">
                  <c:v>5.4622130000000003E-7</c:v>
                </c:pt>
                <c:pt idx="57885">
                  <c:v>5.4623870000000005E-7</c:v>
                </c:pt>
                <c:pt idx="57886">
                  <c:v>5.4625770000000004E-7</c:v>
                </c:pt>
                <c:pt idx="57887">
                  <c:v>5.4629979999999998E-7</c:v>
                </c:pt>
                <c:pt idx="57888">
                  <c:v>5.4631809999999997E-7</c:v>
                </c:pt>
                <c:pt idx="57889">
                  <c:v>5.4633390000000001E-7</c:v>
                </c:pt>
                <c:pt idx="57890">
                  <c:v>5.463672E-7</c:v>
                </c:pt>
                <c:pt idx="57891">
                  <c:v>5.4639039999999998E-7</c:v>
                </c:pt>
                <c:pt idx="57892">
                  <c:v>5.4640690000000001E-7</c:v>
                </c:pt>
                <c:pt idx="57893">
                  <c:v>5.4644109999999998E-7</c:v>
                </c:pt>
                <c:pt idx="57894">
                  <c:v>5.4647909999999997E-7</c:v>
                </c:pt>
                <c:pt idx="57895">
                  <c:v>5.4648810000000001E-7</c:v>
                </c:pt>
                <c:pt idx="57896">
                  <c:v>5.4651630000000002E-7</c:v>
                </c:pt>
                <c:pt idx="57897">
                  <c:v>5.4655039999999995E-7</c:v>
                </c:pt>
                <c:pt idx="57898">
                  <c:v>5.4656689999999998E-7</c:v>
                </c:pt>
                <c:pt idx="57899">
                  <c:v>5.4658939999999997E-7</c:v>
                </c:pt>
                <c:pt idx="57900">
                  <c:v>5.466275E-7</c:v>
                </c:pt>
                <c:pt idx="57901">
                  <c:v>5.4663880000000002E-7</c:v>
                </c:pt>
                <c:pt idx="57902">
                  <c:v>5.4665389999999995E-7</c:v>
                </c:pt>
                <c:pt idx="57903">
                  <c:v>5.466979E-7</c:v>
                </c:pt>
                <c:pt idx="57904">
                  <c:v>5.4672000000000001E-7</c:v>
                </c:pt>
                <c:pt idx="57905">
                  <c:v>5.4674409999999998E-7</c:v>
                </c:pt>
                <c:pt idx="57906">
                  <c:v>5.4678060000000004E-7</c:v>
                </c:pt>
                <c:pt idx="57907">
                  <c:v>5.4680550000000005E-7</c:v>
                </c:pt>
                <c:pt idx="57908">
                  <c:v>5.4683509999999995E-7</c:v>
                </c:pt>
                <c:pt idx="57909">
                  <c:v>5.4687770000000001E-7</c:v>
                </c:pt>
                <c:pt idx="57910">
                  <c:v>5.4691349999999996E-7</c:v>
                </c:pt>
                <c:pt idx="57911">
                  <c:v>5.4693830000000003E-7</c:v>
                </c:pt>
                <c:pt idx="57912">
                  <c:v>5.4698430000000003E-7</c:v>
                </c:pt>
                <c:pt idx="57913">
                  <c:v>5.470178E-7</c:v>
                </c:pt>
                <c:pt idx="57914">
                  <c:v>5.4704869999999996E-7</c:v>
                </c:pt>
                <c:pt idx="57915">
                  <c:v>5.4710000000000002E-7</c:v>
                </c:pt>
                <c:pt idx="57916">
                  <c:v>5.4714049999999998E-7</c:v>
                </c:pt>
                <c:pt idx="57917">
                  <c:v>5.4716139999999998E-7</c:v>
                </c:pt>
                <c:pt idx="57918">
                  <c:v>5.4720450000000005E-7</c:v>
                </c:pt>
                <c:pt idx="57919">
                  <c:v>5.4724810000000002E-7</c:v>
                </c:pt>
                <c:pt idx="57920">
                  <c:v>5.4726920000000001E-7</c:v>
                </c:pt>
                <c:pt idx="57921">
                  <c:v>5.4731109999999996E-7</c:v>
                </c:pt>
                <c:pt idx="57922">
                  <c:v>5.4735879999999999E-7</c:v>
                </c:pt>
                <c:pt idx="57923">
                  <c:v>5.473729E-7</c:v>
                </c:pt>
                <c:pt idx="57924">
                  <c:v>5.4740720000000001E-7</c:v>
                </c:pt>
                <c:pt idx="57925">
                  <c:v>5.4745339999999999E-7</c:v>
                </c:pt>
                <c:pt idx="57926">
                  <c:v>5.4747709999999999E-7</c:v>
                </c:pt>
                <c:pt idx="57927">
                  <c:v>5.4750600000000001E-7</c:v>
                </c:pt>
                <c:pt idx="57928">
                  <c:v>5.4755619999999999E-7</c:v>
                </c:pt>
                <c:pt idx="57929">
                  <c:v>5.4757860000000004E-7</c:v>
                </c:pt>
                <c:pt idx="57930">
                  <c:v>5.4760259999999996E-7</c:v>
                </c:pt>
                <c:pt idx="57931">
                  <c:v>5.4764990000000002E-7</c:v>
                </c:pt>
                <c:pt idx="57932">
                  <c:v>5.4767760000000002E-7</c:v>
                </c:pt>
                <c:pt idx="57933">
                  <c:v>5.4770560000000005E-7</c:v>
                </c:pt>
                <c:pt idx="57934">
                  <c:v>5.4774769999999999E-7</c:v>
                </c:pt>
                <c:pt idx="57935">
                  <c:v>5.4778239999999997E-7</c:v>
                </c:pt>
                <c:pt idx="57936">
                  <c:v>5.4780259999999998E-7</c:v>
                </c:pt>
                <c:pt idx="57937">
                  <c:v>5.4784079999999995E-7</c:v>
                </c:pt>
                <c:pt idx="57938">
                  <c:v>5.4787769999999997E-7</c:v>
                </c:pt>
                <c:pt idx="57939">
                  <c:v>5.4789929999999998E-7</c:v>
                </c:pt>
                <c:pt idx="57940">
                  <c:v>5.4794509999999999E-7</c:v>
                </c:pt>
                <c:pt idx="57941">
                  <c:v>5.4798029999999999E-7</c:v>
                </c:pt>
                <c:pt idx="57942">
                  <c:v>5.4800159999999996E-7</c:v>
                </c:pt>
                <c:pt idx="57943">
                  <c:v>5.48039E-7</c:v>
                </c:pt>
                <c:pt idx="57944">
                  <c:v>5.4807699999999999E-7</c:v>
                </c:pt>
                <c:pt idx="57945">
                  <c:v>5.4809610000000003E-7</c:v>
                </c:pt>
                <c:pt idx="57946">
                  <c:v>5.481364E-7</c:v>
                </c:pt>
                <c:pt idx="57947">
                  <c:v>5.4819040000000001E-7</c:v>
                </c:pt>
                <c:pt idx="57948">
                  <c:v>5.4820649999999997E-7</c:v>
                </c:pt>
                <c:pt idx="57949">
                  <c:v>5.4824499999999997E-7</c:v>
                </c:pt>
                <c:pt idx="57950">
                  <c:v>5.4829420000000004E-7</c:v>
                </c:pt>
                <c:pt idx="57951">
                  <c:v>5.4831069999999996E-7</c:v>
                </c:pt>
                <c:pt idx="57952">
                  <c:v>5.4834560000000004E-7</c:v>
                </c:pt>
                <c:pt idx="57953">
                  <c:v>5.4839930000000002E-7</c:v>
                </c:pt>
                <c:pt idx="57954">
                  <c:v>5.4843599999999995E-7</c:v>
                </c:pt>
                <c:pt idx="57955">
                  <c:v>5.484617E-7</c:v>
                </c:pt>
                <c:pt idx="57956">
                  <c:v>5.4851869999999999E-7</c:v>
                </c:pt>
                <c:pt idx="57957">
                  <c:v>5.4855719999999999E-7</c:v>
                </c:pt>
                <c:pt idx="57958">
                  <c:v>5.4857070000000005E-7</c:v>
                </c:pt>
                <c:pt idx="57959">
                  <c:v>5.4862390000000001E-7</c:v>
                </c:pt>
                <c:pt idx="57960">
                  <c:v>5.4867300000000003E-7</c:v>
                </c:pt>
                <c:pt idx="57961">
                  <c:v>5.4869900000000001E-7</c:v>
                </c:pt>
                <c:pt idx="57962">
                  <c:v>5.487492E-7</c:v>
                </c:pt>
                <c:pt idx="57963">
                  <c:v>5.4881089999999998E-7</c:v>
                </c:pt>
                <c:pt idx="57964">
                  <c:v>5.4882799999999997E-7</c:v>
                </c:pt>
                <c:pt idx="57965">
                  <c:v>5.4887349999999996E-7</c:v>
                </c:pt>
                <c:pt idx="57966">
                  <c:v>5.4893689999999997E-7</c:v>
                </c:pt>
                <c:pt idx="57967">
                  <c:v>5.4896229999999999E-7</c:v>
                </c:pt>
                <c:pt idx="57968">
                  <c:v>5.4901319999999998E-7</c:v>
                </c:pt>
                <c:pt idx="57969">
                  <c:v>5.4907500000000001E-7</c:v>
                </c:pt>
                <c:pt idx="57970">
                  <c:v>5.4910959999999995E-7</c:v>
                </c:pt>
                <c:pt idx="57971">
                  <c:v>5.4915489999999995E-7</c:v>
                </c:pt>
                <c:pt idx="57972">
                  <c:v>5.4922139999999999E-7</c:v>
                </c:pt>
                <c:pt idx="57973">
                  <c:v>5.4925729999999998E-7</c:v>
                </c:pt>
                <c:pt idx="57974">
                  <c:v>5.4929459999999997E-7</c:v>
                </c:pt>
                <c:pt idx="57975">
                  <c:v>5.4935259999999999E-7</c:v>
                </c:pt>
                <c:pt idx="57976">
                  <c:v>5.4939280000000002E-7</c:v>
                </c:pt>
                <c:pt idx="57977">
                  <c:v>5.4942599999999996E-7</c:v>
                </c:pt>
                <c:pt idx="57978">
                  <c:v>5.4948370000000005E-7</c:v>
                </c:pt>
                <c:pt idx="57979">
                  <c:v>5.4953880000000002E-7</c:v>
                </c:pt>
                <c:pt idx="57980">
                  <c:v>5.4955990000000001E-7</c:v>
                </c:pt>
                <c:pt idx="57981">
                  <c:v>5.4961819999999995E-7</c:v>
                </c:pt>
                <c:pt idx="57982">
                  <c:v>5.4967689999999996E-7</c:v>
                </c:pt>
                <c:pt idx="57983">
                  <c:v>5.4969470000000005E-7</c:v>
                </c:pt>
                <c:pt idx="57984">
                  <c:v>5.4974449999999996E-7</c:v>
                </c:pt>
                <c:pt idx="57985">
                  <c:v>5.4980500000000005E-7</c:v>
                </c:pt>
                <c:pt idx="57986">
                  <c:v>5.4982400000000004E-7</c:v>
                </c:pt>
                <c:pt idx="57987">
                  <c:v>5.498556E-7</c:v>
                </c:pt>
                <c:pt idx="57988">
                  <c:v>5.4991799999999999E-7</c:v>
                </c:pt>
                <c:pt idx="57989">
                  <c:v>5.4993959999999999E-7</c:v>
                </c:pt>
                <c:pt idx="57990">
                  <c:v>5.4996810000000004E-7</c:v>
                </c:pt>
                <c:pt idx="57991">
                  <c:v>5.500295E-7</c:v>
                </c:pt>
                <c:pt idx="57992">
                  <c:v>5.5005969999999996E-7</c:v>
                </c:pt>
                <c:pt idx="57993">
                  <c:v>5.5009089999999995E-7</c:v>
                </c:pt>
                <c:pt idx="57994">
                  <c:v>5.5014729999999999E-7</c:v>
                </c:pt>
                <c:pt idx="57995">
                  <c:v>5.5019340000000003E-7</c:v>
                </c:pt>
                <c:pt idx="57996">
                  <c:v>5.5022639999999999E-7</c:v>
                </c:pt>
                <c:pt idx="57997">
                  <c:v>5.5028050000000004E-7</c:v>
                </c:pt>
                <c:pt idx="57998">
                  <c:v>5.5033759999999997E-7</c:v>
                </c:pt>
                <c:pt idx="57999">
                  <c:v>5.5036640000000004E-7</c:v>
                </c:pt>
                <c:pt idx="58000">
                  <c:v>5.5042460000000004E-7</c:v>
                </c:pt>
                <c:pt idx="58001">
                  <c:v>5.5048029999999997E-7</c:v>
                </c:pt>
                <c:pt idx="58002">
                  <c:v>5.505116E-7</c:v>
                </c:pt>
                <c:pt idx="58003">
                  <c:v>5.5056490000000001E-7</c:v>
                </c:pt>
                <c:pt idx="58004">
                  <c:v>5.5062679999999999E-7</c:v>
                </c:pt>
                <c:pt idx="58005">
                  <c:v>5.506611E-7</c:v>
                </c:pt>
                <c:pt idx="58006">
                  <c:v>5.5070979999999995E-7</c:v>
                </c:pt>
                <c:pt idx="58007">
                  <c:v>5.5078449999999998E-7</c:v>
                </c:pt>
                <c:pt idx="58008">
                  <c:v>5.5081309999999996E-7</c:v>
                </c:pt>
                <c:pt idx="58009">
                  <c:v>5.5085930000000005E-7</c:v>
                </c:pt>
                <c:pt idx="58010">
                  <c:v>5.5093550000000002E-7</c:v>
                </c:pt>
                <c:pt idx="58011">
                  <c:v>5.5096969999999999E-7</c:v>
                </c:pt>
                <c:pt idx="58012">
                  <c:v>5.5101309999999998E-7</c:v>
                </c:pt>
                <c:pt idx="58013">
                  <c:v>5.5108699999999996E-7</c:v>
                </c:pt>
                <c:pt idx="58014">
                  <c:v>5.5113410000000004E-7</c:v>
                </c:pt>
                <c:pt idx="58015">
                  <c:v>5.5116729999999998E-7</c:v>
                </c:pt>
                <c:pt idx="58016">
                  <c:v>5.5123579999999996E-7</c:v>
                </c:pt>
                <c:pt idx="58017">
                  <c:v>5.5128990000000002E-7</c:v>
                </c:pt>
                <c:pt idx="58018">
                  <c:v>5.5131749999999997E-7</c:v>
                </c:pt>
                <c:pt idx="58019">
                  <c:v>5.5138330000000001E-7</c:v>
                </c:pt>
                <c:pt idx="58020">
                  <c:v>5.5144419999999996E-7</c:v>
                </c:pt>
                <c:pt idx="58021">
                  <c:v>5.5147720000000002E-7</c:v>
                </c:pt>
                <c:pt idx="58022">
                  <c:v>5.515288E-7</c:v>
                </c:pt>
                <c:pt idx="58023">
                  <c:v>5.5159559999999996E-7</c:v>
                </c:pt>
                <c:pt idx="58024">
                  <c:v>5.5162980000000004E-7</c:v>
                </c:pt>
                <c:pt idx="58025">
                  <c:v>5.5167119999999997E-7</c:v>
                </c:pt>
                <c:pt idx="58026">
                  <c:v>5.5174340000000004E-7</c:v>
                </c:pt>
                <c:pt idx="58027">
                  <c:v>5.5177980000000005E-7</c:v>
                </c:pt>
                <c:pt idx="58028">
                  <c:v>5.5182410000000002E-7</c:v>
                </c:pt>
                <c:pt idx="58029">
                  <c:v>5.5189089999999998E-7</c:v>
                </c:pt>
                <c:pt idx="58030">
                  <c:v>5.519313E-7</c:v>
                </c:pt>
                <c:pt idx="58031">
                  <c:v>5.519712E-7</c:v>
                </c:pt>
                <c:pt idx="58032">
                  <c:v>5.5203829999999999E-7</c:v>
                </c:pt>
                <c:pt idx="58033">
                  <c:v>5.5208460000000001E-7</c:v>
                </c:pt>
                <c:pt idx="58034">
                  <c:v>5.5212170000000002E-7</c:v>
                </c:pt>
                <c:pt idx="58035">
                  <c:v>5.5219219999999996E-7</c:v>
                </c:pt>
                <c:pt idx="58036">
                  <c:v>5.5223959999999995E-7</c:v>
                </c:pt>
                <c:pt idx="58037">
                  <c:v>5.5227559999999999E-7</c:v>
                </c:pt>
                <c:pt idx="58038">
                  <c:v>5.5234330000000004E-7</c:v>
                </c:pt>
                <c:pt idx="58039">
                  <c:v>5.5239479999999998E-7</c:v>
                </c:pt>
                <c:pt idx="58040">
                  <c:v>5.5243180000000005E-7</c:v>
                </c:pt>
                <c:pt idx="58041">
                  <c:v>5.5249610000000004E-7</c:v>
                </c:pt>
                <c:pt idx="58042">
                  <c:v>5.5255900000000004E-7</c:v>
                </c:pt>
                <c:pt idx="58043">
                  <c:v>5.525887E-7</c:v>
                </c:pt>
                <c:pt idx="58044">
                  <c:v>5.5264779999999998E-7</c:v>
                </c:pt>
                <c:pt idx="58045">
                  <c:v>5.5271579999999995E-7</c:v>
                </c:pt>
                <c:pt idx="58046">
                  <c:v>5.5274779999999998E-7</c:v>
                </c:pt>
                <c:pt idx="58047">
                  <c:v>5.5280029999999995E-7</c:v>
                </c:pt>
                <c:pt idx="58048">
                  <c:v>5.5287009999999999E-7</c:v>
                </c:pt>
                <c:pt idx="58049">
                  <c:v>5.5291319999999995E-7</c:v>
                </c:pt>
                <c:pt idx="58050">
                  <c:v>5.529511E-7</c:v>
                </c:pt>
                <c:pt idx="58051">
                  <c:v>5.5302209999999995E-7</c:v>
                </c:pt>
                <c:pt idx="58052">
                  <c:v>5.5307069999999996E-7</c:v>
                </c:pt>
                <c:pt idx="58053">
                  <c:v>5.5310119999999996E-7</c:v>
                </c:pt>
                <c:pt idx="58054">
                  <c:v>5.5317440000000005E-7</c:v>
                </c:pt>
                <c:pt idx="58055">
                  <c:v>5.5323059999999999E-7</c:v>
                </c:pt>
                <c:pt idx="58056">
                  <c:v>5.5325679999999995E-7</c:v>
                </c:pt>
                <c:pt idx="58057">
                  <c:v>5.5333040000000001E-7</c:v>
                </c:pt>
                <c:pt idx="58058">
                  <c:v>5.5339070000000001E-7</c:v>
                </c:pt>
                <c:pt idx="58059">
                  <c:v>5.5342640000000002E-7</c:v>
                </c:pt>
                <c:pt idx="58060">
                  <c:v>5.5348919999999997E-7</c:v>
                </c:pt>
                <c:pt idx="58061">
                  <c:v>5.535517E-7</c:v>
                </c:pt>
                <c:pt idx="58062">
                  <c:v>5.5358980000000004E-7</c:v>
                </c:pt>
                <c:pt idx="58063">
                  <c:v>5.5365019999999997E-7</c:v>
                </c:pt>
                <c:pt idx="58064">
                  <c:v>5.5371869999999995E-7</c:v>
                </c:pt>
                <c:pt idx="58065">
                  <c:v>5.53758E-7</c:v>
                </c:pt>
                <c:pt idx="58066">
                  <c:v>5.5381630000000004E-7</c:v>
                </c:pt>
                <c:pt idx="58067">
                  <c:v>5.538784E-7</c:v>
                </c:pt>
                <c:pt idx="58068">
                  <c:v>5.5392619999999996E-7</c:v>
                </c:pt>
                <c:pt idx="58069">
                  <c:v>5.5398640000000002E-7</c:v>
                </c:pt>
                <c:pt idx="58070">
                  <c:v>5.5404779999999998E-7</c:v>
                </c:pt>
                <c:pt idx="58071">
                  <c:v>5.5410389999999998E-7</c:v>
                </c:pt>
                <c:pt idx="58072">
                  <c:v>5.5415380000000004E-7</c:v>
                </c:pt>
                <c:pt idx="58073">
                  <c:v>5.5422320000000001E-7</c:v>
                </c:pt>
                <c:pt idx="58074">
                  <c:v>5.5427860000000001E-7</c:v>
                </c:pt>
                <c:pt idx="58075">
                  <c:v>5.5431959999999998E-7</c:v>
                </c:pt>
                <c:pt idx="58076">
                  <c:v>5.543938E-7</c:v>
                </c:pt>
                <c:pt idx="58077">
                  <c:v>5.5445180000000001E-7</c:v>
                </c:pt>
                <c:pt idx="58078">
                  <c:v>5.5448990000000004E-7</c:v>
                </c:pt>
                <c:pt idx="58079">
                  <c:v>5.5456470000000001E-7</c:v>
                </c:pt>
                <c:pt idx="58080">
                  <c:v>5.5462980000000005E-7</c:v>
                </c:pt>
                <c:pt idx="58081">
                  <c:v>5.5465989999999997E-7</c:v>
                </c:pt>
                <c:pt idx="58082">
                  <c:v>5.5473420000000003E-7</c:v>
                </c:pt>
                <c:pt idx="58083">
                  <c:v>5.5479979999999998E-7</c:v>
                </c:pt>
                <c:pt idx="58084">
                  <c:v>5.5482950000000004E-7</c:v>
                </c:pt>
                <c:pt idx="58085">
                  <c:v>5.5490270000000003E-7</c:v>
                </c:pt>
                <c:pt idx="58086">
                  <c:v>5.5497209999999999E-7</c:v>
                </c:pt>
                <c:pt idx="58087">
                  <c:v>5.5501429999999997E-7</c:v>
                </c:pt>
                <c:pt idx="58088">
                  <c:v>5.5507900000000004E-7</c:v>
                </c:pt>
                <c:pt idx="58089">
                  <c:v>5.5514899999999996E-7</c:v>
                </c:pt>
                <c:pt idx="58090">
                  <c:v>5.552033E-7</c:v>
                </c:pt>
                <c:pt idx="58091">
                  <c:v>5.5526060000000002E-7</c:v>
                </c:pt>
                <c:pt idx="58092">
                  <c:v>5.5533220000000002E-7</c:v>
                </c:pt>
                <c:pt idx="58093">
                  <c:v>5.5539600000000001E-7</c:v>
                </c:pt>
                <c:pt idx="58094">
                  <c:v>5.5545170000000004E-7</c:v>
                </c:pt>
                <c:pt idx="58095">
                  <c:v>5.5551659999999999E-7</c:v>
                </c:pt>
                <c:pt idx="58096">
                  <c:v>5.5558520000000002E-7</c:v>
                </c:pt>
                <c:pt idx="58097">
                  <c:v>5.556335E-7</c:v>
                </c:pt>
                <c:pt idx="58098">
                  <c:v>5.5569910000000005E-7</c:v>
                </c:pt>
                <c:pt idx="58099">
                  <c:v>5.5576629999999998E-7</c:v>
                </c:pt>
                <c:pt idx="58100">
                  <c:v>5.5581010000000004E-7</c:v>
                </c:pt>
                <c:pt idx="58101">
                  <c:v>5.5587749999999996E-7</c:v>
                </c:pt>
                <c:pt idx="58102">
                  <c:v>5.5594480000000004E-7</c:v>
                </c:pt>
                <c:pt idx="58103">
                  <c:v>5.5598380000000005E-7</c:v>
                </c:pt>
                <c:pt idx="58104">
                  <c:v>5.5605600000000001E-7</c:v>
                </c:pt>
                <c:pt idx="58105">
                  <c:v>5.56117E-7</c:v>
                </c:pt>
                <c:pt idx="58106">
                  <c:v>5.5615519999999998E-7</c:v>
                </c:pt>
                <c:pt idx="58107">
                  <c:v>5.5622719999999995E-7</c:v>
                </c:pt>
                <c:pt idx="58108">
                  <c:v>5.5628729999999996E-7</c:v>
                </c:pt>
                <c:pt idx="58109">
                  <c:v>5.5632859999999996E-7</c:v>
                </c:pt>
                <c:pt idx="58110">
                  <c:v>5.5639730000000003E-7</c:v>
                </c:pt>
                <c:pt idx="58111">
                  <c:v>5.5646070000000005E-7</c:v>
                </c:pt>
                <c:pt idx="58112">
                  <c:v>5.5650319999999995E-7</c:v>
                </c:pt>
                <c:pt idx="58113">
                  <c:v>5.5656829999999999E-7</c:v>
                </c:pt>
                <c:pt idx="58114">
                  <c:v>5.5663589999999999E-7</c:v>
                </c:pt>
                <c:pt idx="58115">
                  <c:v>5.566838E-7</c:v>
                </c:pt>
                <c:pt idx="58116">
                  <c:v>5.5673819999999998E-7</c:v>
                </c:pt>
                <c:pt idx="58117">
                  <c:v>5.5680299999999999E-7</c:v>
                </c:pt>
                <c:pt idx="58118">
                  <c:v>5.5687000000000004E-7</c:v>
                </c:pt>
                <c:pt idx="58119">
                  <c:v>5.5691760000000002E-7</c:v>
                </c:pt>
                <c:pt idx="58120">
                  <c:v>5.5699040000000003E-7</c:v>
                </c:pt>
                <c:pt idx="58121">
                  <c:v>5.5706430000000002E-7</c:v>
                </c:pt>
                <c:pt idx="58122">
                  <c:v>5.5710910000000001E-7</c:v>
                </c:pt>
                <c:pt idx="58123">
                  <c:v>5.5718549999999996E-7</c:v>
                </c:pt>
                <c:pt idx="58124">
                  <c:v>5.5726220000000004E-7</c:v>
                </c:pt>
                <c:pt idx="58125">
                  <c:v>5.5730829999999998E-7</c:v>
                </c:pt>
                <c:pt idx="58126">
                  <c:v>5.5737779999999999E-7</c:v>
                </c:pt>
                <c:pt idx="58127">
                  <c:v>5.5745569999999998E-7</c:v>
                </c:pt>
                <c:pt idx="58128">
                  <c:v>5.5750169999999998E-7</c:v>
                </c:pt>
                <c:pt idx="58129">
                  <c:v>5.5757130000000004E-7</c:v>
                </c:pt>
                <c:pt idx="58130">
                  <c:v>5.5764990000000003E-7</c:v>
                </c:pt>
                <c:pt idx="58131">
                  <c:v>5.5769579999999998E-7</c:v>
                </c:pt>
                <c:pt idx="58132">
                  <c:v>5.5776440000000001E-7</c:v>
                </c:pt>
                <c:pt idx="58133">
                  <c:v>5.5784149999999996E-7</c:v>
                </c:pt>
                <c:pt idx="58134">
                  <c:v>5.5789319999999999E-7</c:v>
                </c:pt>
                <c:pt idx="58135">
                  <c:v>5.5796729999999996E-7</c:v>
                </c:pt>
                <c:pt idx="58136">
                  <c:v>5.580338E-7</c:v>
                </c:pt>
                <c:pt idx="58137">
                  <c:v>5.580939E-7</c:v>
                </c:pt>
                <c:pt idx="58138">
                  <c:v>5.5816340000000001E-7</c:v>
                </c:pt>
                <c:pt idx="58139">
                  <c:v>5.5822599999999999E-7</c:v>
                </c:pt>
                <c:pt idx="58140">
                  <c:v>5.5829799999999996E-7</c:v>
                </c:pt>
                <c:pt idx="58141">
                  <c:v>5.5836299999999996E-7</c:v>
                </c:pt>
                <c:pt idx="58142">
                  <c:v>5.584328E-7</c:v>
                </c:pt>
                <c:pt idx="58143">
                  <c:v>5.5850779999999995E-7</c:v>
                </c:pt>
                <c:pt idx="58144">
                  <c:v>5.5856489999999998E-7</c:v>
                </c:pt>
                <c:pt idx="58145">
                  <c:v>5.5864049999999999E-7</c:v>
                </c:pt>
                <c:pt idx="58146">
                  <c:v>5.5871979999999998E-7</c:v>
                </c:pt>
                <c:pt idx="58147">
                  <c:v>5.5877169999999999E-7</c:v>
                </c:pt>
                <c:pt idx="58148">
                  <c:v>5.5885350000000005E-7</c:v>
                </c:pt>
                <c:pt idx="58149">
                  <c:v>5.589414E-7</c:v>
                </c:pt>
                <c:pt idx="58150">
                  <c:v>5.5898689999999998E-7</c:v>
                </c:pt>
                <c:pt idx="58151">
                  <c:v>5.5907069999999999E-7</c:v>
                </c:pt>
                <c:pt idx="58152">
                  <c:v>5.5915439999999995E-7</c:v>
                </c:pt>
                <c:pt idx="58153">
                  <c:v>5.5920119999999999E-7</c:v>
                </c:pt>
                <c:pt idx="58154">
                  <c:v>5.5928119999999997E-7</c:v>
                </c:pt>
                <c:pt idx="58155">
                  <c:v>5.5935819999999998E-7</c:v>
                </c:pt>
                <c:pt idx="58156">
                  <c:v>5.5941189999999996E-7</c:v>
                </c:pt>
                <c:pt idx="58157">
                  <c:v>5.5948320000000005E-7</c:v>
                </c:pt>
                <c:pt idx="58158">
                  <c:v>5.5955199999999995E-7</c:v>
                </c:pt>
                <c:pt idx="58159">
                  <c:v>5.5961019999999995E-7</c:v>
                </c:pt>
                <c:pt idx="58160">
                  <c:v>5.5967309999999995E-7</c:v>
                </c:pt>
                <c:pt idx="58161">
                  <c:v>5.5973719999999996E-7</c:v>
                </c:pt>
                <c:pt idx="58162">
                  <c:v>5.5980280000000002E-7</c:v>
                </c:pt>
                <c:pt idx="58163">
                  <c:v>5.5985669999999998E-7</c:v>
                </c:pt>
                <c:pt idx="58164">
                  <c:v>5.5992160000000003E-7</c:v>
                </c:pt>
                <c:pt idx="58165">
                  <c:v>5.5999460000000004E-7</c:v>
                </c:pt>
                <c:pt idx="58166">
                  <c:v>5.6004799999999999E-7</c:v>
                </c:pt>
                <c:pt idx="58167">
                  <c:v>5.6010820000000004E-7</c:v>
                </c:pt>
                <c:pt idx="58168">
                  <c:v>5.601851E-7</c:v>
                </c:pt>
                <c:pt idx="58169">
                  <c:v>5.6023420000000002E-7</c:v>
                </c:pt>
                <c:pt idx="58170">
                  <c:v>5.6030219999999999E-7</c:v>
                </c:pt>
                <c:pt idx="58171">
                  <c:v>5.6037760000000002E-7</c:v>
                </c:pt>
                <c:pt idx="58172">
                  <c:v>5.6042900000000002E-7</c:v>
                </c:pt>
                <c:pt idx="58173">
                  <c:v>5.6051260000000004E-7</c:v>
                </c:pt>
                <c:pt idx="58174">
                  <c:v>5.6058279999999995E-7</c:v>
                </c:pt>
                <c:pt idx="58175">
                  <c:v>5.6065080000000002E-7</c:v>
                </c:pt>
                <c:pt idx="58176">
                  <c:v>5.6073760000000001E-7</c:v>
                </c:pt>
                <c:pt idx="58177">
                  <c:v>5.6080660000000001E-7</c:v>
                </c:pt>
                <c:pt idx="58178">
                  <c:v>5.608824E-7</c:v>
                </c:pt>
                <c:pt idx="58179">
                  <c:v>5.609683E-7</c:v>
                </c:pt>
                <c:pt idx="58180">
                  <c:v>5.6104119999999996E-7</c:v>
                </c:pt>
                <c:pt idx="58181">
                  <c:v>5.6111580000000005E-7</c:v>
                </c:pt>
                <c:pt idx="58182">
                  <c:v>5.6119969999999999E-7</c:v>
                </c:pt>
                <c:pt idx="58183">
                  <c:v>5.6127969999999998E-7</c:v>
                </c:pt>
                <c:pt idx="58184">
                  <c:v>5.6134659999999998E-7</c:v>
                </c:pt>
                <c:pt idx="58185">
                  <c:v>5.6142359999999999E-7</c:v>
                </c:pt>
                <c:pt idx="58186">
                  <c:v>5.6150289999999998E-7</c:v>
                </c:pt>
                <c:pt idx="58187">
                  <c:v>5.6156739999999996E-7</c:v>
                </c:pt>
                <c:pt idx="58188">
                  <c:v>5.6164080000000004E-7</c:v>
                </c:pt>
                <c:pt idx="58189">
                  <c:v>5.6171610000000002E-7</c:v>
                </c:pt>
                <c:pt idx="58190">
                  <c:v>5.6178169999999996E-7</c:v>
                </c:pt>
                <c:pt idx="58191">
                  <c:v>5.6183939999999995E-7</c:v>
                </c:pt>
                <c:pt idx="58192">
                  <c:v>5.61928E-7</c:v>
                </c:pt>
                <c:pt idx="58193">
                  <c:v>5.6199960000000001E-7</c:v>
                </c:pt>
                <c:pt idx="58194">
                  <c:v>5.6206919999999996E-7</c:v>
                </c:pt>
                <c:pt idx="58195">
                  <c:v>5.6216009999999999E-7</c:v>
                </c:pt>
                <c:pt idx="58196">
                  <c:v>5.6223309999999999E-7</c:v>
                </c:pt>
                <c:pt idx="58197">
                  <c:v>5.623054E-7</c:v>
                </c:pt>
                <c:pt idx="58198">
                  <c:v>5.6239540000000005E-7</c:v>
                </c:pt>
                <c:pt idx="58199">
                  <c:v>5.624718E-7</c:v>
                </c:pt>
                <c:pt idx="58200">
                  <c:v>5.6255030000000005E-7</c:v>
                </c:pt>
                <c:pt idx="58201">
                  <c:v>5.6262870000000005E-7</c:v>
                </c:pt>
                <c:pt idx="58202">
                  <c:v>5.6271369999999996E-7</c:v>
                </c:pt>
                <c:pt idx="58203">
                  <c:v>5.6278400000000002E-7</c:v>
                </c:pt>
                <c:pt idx="58204">
                  <c:v>5.6286100000000003E-7</c:v>
                </c:pt>
                <c:pt idx="58205">
                  <c:v>5.6294939999999999E-7</c:v>
                </c:pt>
                <c:pt idx="58206">
                  <c:v>5.6301380000000003E-7</c:v>
                </c:pt>
                <c:pt idx="58207">
                  <c:v>5.6309830000000003E-7</c:v>
                </c:pt>
                <c:pt idx="58208">
                  <c:v>5.6317880000000003E-7</c:v>
                </c:pt>
                <c:pt idx="58209">
                  <c:v>5.6323180000000001E-7</c:v>
                </c:pt>
                <c:pt idx="58210">
                  <c:v>5.6331090000000002E-7</c:v>
                </c:pt>
                <c:pt idx="58211">
                  <c:v>5.6339030000000005E-7</c:v>
                </c:pt>
                <c:pt idx="58212">
                  <c:v>5.6344079999999996E-7</c:v>
                </c:pt>
                <c:pt idx="58213">
                  <c:v>5.635228E-7</c:v>
                </c:pt>
                <c:pt idx="58214">
                  <c:v>5.6360410000000004E-7</c:v>
                </c:pt>
                <c:pt idx="58215">
                  <c:v>5.6365699999999998E-7</c:v>
                </c:pt>
                <c:pt idx="58216">
                  <c:v>5.6373629999999996E-7</c:v>
                </c:pt>
                <c:pt idx="58217">
                  <c:v>5.638251E-7</c:v>
                </c:pt>
                <c:pt idx="58218">
                  <c:v>5.6387689999999997E-7</c:v>
                </c:pt>
                <c:pt idx="58219">
                  <c:v>5.6395000000000002E-7</c:v>
                </c:pt>
                <c:pt idx="58220">
                  <c:v>5.640382E-7</c:v>
                </c:pt>
                <c:pt idx="58221">
                  <c:v>5.6410140000000002E-7</c:v>
                </c:pt>
                <c:pt idx="58222">
                  <c:v>5.6416539999999999E-7</c:v>
                </c:pt>
                <c:pt idx="58223">
                  <c:v>5.6425449999999995E-7</c:v>
                </c:pt>
                <c:pt idx="58224">
                  <c:v>5.6433610000000002E-7</c:v>
                </c:pt>
                <c:pt idx="58225">
                  <c:v>5.6438450000000005E-7</c:v>
                </c:pt>
                <c:pt idx="58226">
                  <c:v>5.6447469999999997E-7</c:v>
                </c:pt>
                <c:pt idx="58227">
                  <c:v>5.6456940000000003E-7</c:v>
                </c:pt>
                <c:pt idx="58228">
                  <c:v>5.6461000000000002E-7</c:v>
                </c:pt>
                <c:pt idx="58229">
                  <c:v>5.6470040000000004E-7</c:v>
                </c:pt>
                <c:pt idx="58230">
                  <c:v>5.6481269999999999E-7</c:v>
                </c:pt>
                <c:pt idx="58231">
                  <c:v>5.6487030000000003E-7</c:v>
                </c:pt>
                <c:pt idx="58232">
                  <c:v>5.6496370000000003E-7</c:v>
                </c:pt>
                <c:pt idx="58233">
                  <c:v>5.6508270000000003E-7</c:v>
                </c:pt>
                <c:pt idx="58234">
                  <c:v>5.6513819999999997E-7</c:v>
                </c:pt>
                <c:pt idx="58235">
                  <c:v>5.6523060000000005E-7</c:v>
                </c:pt>
                <c:pt idx="58236">
                  <c:v>5.6534799999999996E-7</c:v>
                </c:pt>
                <c:pt idx="58237">
                  <c:v>5.6540619999999996E-7</c:v>
                </c:pt>
                <c:pt idx="58238">
                  <c:v>5.6549049999999998E-7</c:v>
                </c:pt>
                <c:pt idx="58239">
                  <c:v>5.6560759999999997E-7</c:v>
                </c:pt>
                <c:pt idx="58240">
                  <c:v>5.6567799999999997E-7</c:v>
                </c:pt>
                <c:pt idx="58241">
                  <c:v>5.6575809999999999E-7</c:v>
                </c:pt>
                <c:pt idx="58242">
                  <c:v>5.6586789999999998E-7</c:v>
                </c:pt>
                <c:pt idx="58243">
                  <c:v>5.6594200000000005E-7</c:v>
                </c:pt>
                <c:pt idx="58244">
                  <c:v>5.6599529999999996E-7</c:v>
                </c:pt>
                <c:pt idx="58245">
                  <c:v>5.6608949999999999E-7</c:v>
                </c:pt>
                <c:pt idx="58246">
                  <c:v>5.6619750000000001E-7</c:v>
                </c:pt>
                <c:pt idx="58247">
                  <c:v>5.6626269999999999E-7</c:v>
                </c:pt>
                <c:pt idx="58248">
                  <c:v>5.6637719999999997E-7</c:v>
                </c:pt>
                <c:pt idx="58249">
                  <c:v>5.6649110000000001E-7</c:v>
                </c:pt>
                <c:pt idx="58250">
                  <c:v>5.6654879999999999E-7</c:v>
                </c:pt>
                <c:pt idx="58251">
                  <c:v>5.6664960000000004E-7</c:v>
                </c:pt>
                <c:pt idx="58252">
                  <c:v>5.6676880000000003E-7</c:v>
                </c:pt>
                <c:pt idx="58253">
                  <c:v>5.6681749999999997E-7</c:v>
                </c:pt>
                <c:pt idx="58254">
                  <c:v>5.6690689999999996E-7</c:v>
                </c:pt>
                <c:pt idx="58255">
                  <c:v>5.6702449999999997E-7</c:v>
                </c:pt>
                <c:pt idx="58256">
                  <c:v>5.6707090000000004E-7</c:v>
                </c:pt>
                <c:pt idx="58257">
                  <c:v>5.6714679999999998E-7</c:v>
                </c:pt>
                <c:pt idx="58258">
                  <c:v>5.6726540000000001E-7</c:v>
                </c:pt>
                <c:pt idx="58259">
                  <c:v>5.6730519999999997E-7</c:v>
                </c:pt>
                <c:pt idx="58260">
                  <c:v>5.6737509999999995E-7</c:v>
                </c:pt>
                <c:pt idx="58261">
                  <c:v>5.674949E-7</c:v>
                </c:pt>
                <c:pt idx="58262">
                  <c:v>5.6755110000000004E-7</c:v>
                </c:pt>
                <c:pt idx="58263">
                  <c:v>5.6760939999999998E-7</c:v>
                </c:pt>
                <c:pt idx="58264">
                  <c:v>5.6772260000000001E-7</c:v>
                </c:pt>
                <c:pt idx="58265">
                  <c:v>5.677951E-7</c:v>
                </c:pt>
                <c:pt idx="58266">
                  <c:v>5.6784520000000005E-7</c:v>
                </c:pt>
                <c:pt idx="58267">
                  <c:v>5.679514E-7</c:v>
                </c:pt>
                <c:pt idx="58268">
                  <c:v>5.6805059999999996E-7</c:v>
                </c:pt>
                <c:pt idx="58269">
                  <c:v>5.6808970000000002E-7</c:v>
                </c:pt>
                <c:pt idx="58270">
                  <c:v>5.68184E-7</c:v>
                </c:pt>
                <c:pt idx="58271">
                  <c:v>5.6830359999999996E-7</c:v>
                </c:pt>
                <c:pt idx="58272">
                  <c:v>5.6833920000000003E-7</c:v>
                </c:pt>
                <c:pt idx="58273">
                  <c:v>5.6842429999999998E-7</c:v>
                </c:pt>
                <c:pt idx="58274">
                  <c:v>5.6855580000000001E-7</c:v>
                </c:pt>
                <c:pt idx="58275">
                  <c:v>5.6860160000000003E-7</c:v>
                </c:pt>
                <c:pt idx="58276">
                  <c:v>5.6867040000000004E-7</c:v>
                </c:pt>
                <c:pt idx="58277">
                  <c:v>5.6880849999999998E-7</c:v>
                </c:pt>
                <c:pt idx="58278">
                  <c:v>5.6886240000000005E-7</c:v>
                </c:pt>
                <c:pt idx="58279">
                  <c:v>5.6892310000000001E-7</c:v>
                </c:pt>
                <c:pt idx="58280">
                  <c:v>5.6906160000000002E-7</c:v>
                </c:pt>
                <c:pt idx="58281">
                  <c:v>5.691268E-7</c:v>
                </c:pt>
                <c:pt idx="58282">
                  <c:v>5.6918110000000004E-7</c:v>
                </c:pt>
                <c:pt idx="58283">
                  <c:v>5.6931519999999997E-7</c:v>
                </c:pt>
                <c:pt idx="58284">
                  <c:v>5.6939269999999999E-7</c:v>
                </c:pt>
                <c:pt idx="58285">
                  <c:v>5.6944849999999997E-7</c:v>
                </c:pt>
                <c:pt idx="58286">
                  <c:v>5.6956379999999999E-7</c:v>
                </c:pt>
                <c:pt idx="58287">
                  <c:v>5.6965820000000002E-7</c:v>
                </c:pt>
                <c:pt idx="58288">
                  <c:v>5.6971100000000001E-7</c:v>
                </c:pt>
                <c:pt idx="58289">
                  <c:v>5.6980980000000001E-7</c:v>
                </c:pt>
                <c:pt idx="58290">
                  <c:v>5.6992309999999998E-7</c:v>
                </c:pt>
                <c:pt idx="58291">
                  <c:v>5.6997569999999999E-7</c:v>
                </c:pt>
                <c:pt idx="58292">
                  <c:v>5.7006380000000003E-7</c:v>
                </c:pt>
                <c:pt idx="58293">
                  <c:v>5.7018599999999999E-7</c:v>
                </c:pt>
                <c:pt idx="58294">
                  <c:v>5.7024260000000001E-7</c:v>
                </c:pt>
                <c:pt idx="58295">
                  <c:v>5.7031779999999995E-7</c:v>
                </c:pt>
                <c:pt idx="58296">
                  <c:v>5.7044640000000005E-7</c:v>
                </c:pt>
                <c:pt idx="58297">
                  <c:v>5.7050609999999998E-7</c:v>
                </c:pt>
                <c:pt idx="58298">
                  <c:v>5.7060749999999998E-7</c:v>
                </c:pt>
                <c:pt idx="58299">
                  <c:v>5.707831E-7</c:v>
                </c:pt>
                <c:pt idx="58300">
                  <c:v>5.7089510000000002E-7</c:v>
                </c:pt>
                <c:pt idx="58301">
                  <c:v>5.7099580000000003E-7</c:v>
                </c:pt>
                <c:pt idx="58302">
                  <c:v>5.711767E-7</c:v>
                </c:pt>
                <c:pt idx="58303">
                  <c:v>5.7127930000000002E-7</c:v>
                </c:pt>
                <c:pt idx="58304">
                  <c:v>5.7135820000000004E-7</c:v>
                </c:pt>
                <c:pt idx="58305">
                  <c:v>5.7151100000000004E-7</c:v>
                </c:pt>
                <c:pt idx="58306">
                  <c:v>5.7161109999999999E-7</c:v>
                </c:pt>
                <c:pt idx="58307">
                  <c:v>5.7167550000000003E-7</c:v>
                </c:pt>
                <c:pt idx="58308">
                  <c:v>5.7180049999999999E-7</c:v>
                </c:pt>
                <c:pt idx="58309">
                  <c:v>5.7189850000000004E-7</c:v>
                </c:pt>
                <c:pt idx="58310">
                  <c:v>5.7195410000000003E-7</c:v>
                </c:pt>
                <c:pt idx="58311">
                  <c:v>5.7205080000000003E-7</c:v>
                </c:pt>
                <c:pt idx="58312">
                  <c:v>5.7216910000000004E-7</c:v>
                </c:pt>
                <c:pt idx="58313">
                  <c:v>5.722237E-7</c:v>
                </c:pt>
                <c:pt idx="58314">
                  <c:v>5.7230629999999999E-7</c:v>
                </c:pt>
                <c:pt idx="58315">
                  <c:v>5.72434E-7</c:v>
                </c:pt>
                <c:pt idx="58316">
                  <c:v>5.7249419999999995E-7</c:v>
                </c:pt>
                <c:pt idx="58317">
                  <c:v>5.7256550000000003E-7</c:v>
                </c:pt>
                <c:pt idx="58318">
                  <c:v>5.7270040000000001E-7</c:v>
                </c:pt>
                <c:pt idx="58319">
                  <c:v>5.7277169999999999E-7</c:v>
                </c:pt>
                <c:pt idx="58320">
                  <c:v>5.7283079999999997E-7</c:v>
                </c:pt>
                <c:pt idx="58321">
                  <c:v>5.7296879999999996E-7</c:v>
                </c:pt>
                <c:pt idx="58322">
                  <c:v>5.7304690000000004E-7</c:v>
                </c:pt>
                <c:pt idx="58323">
                  <c:v>5.7310110000000004E-7</c:v>
                </c:pt>
                <c:pt idx="58324">
                  <c:v>5.7323709999999998E-7</c:v>
                </c:pt>
                <c:pt idx="58325">
                  <c:v>5.7332870000000001E-7</c:v>
                </c:pt>
                <c:pt idx="58326">
                  <c:v>5.7337830000000004E-7</c:v>
                </c:pt>
                <c:pt idx="58327">
                  <c:v>5.735047E-7</c:v>
                </c:pt>
                <c:pt idx="58328">
                  <c:v>5.7361469999999996E-7</c:v>
                </c:pt>
                <c:pt idx="58329">
                  <c:v>5.736744E-7</c:v>
                </c:pt>
                <c:pt idx="58330">
                  <c:v>5.7377680000000003E-7</c:v>
                </c:pt>
                <c:pt idx="58331">
                  <c:v>5.7389880000000001E-7</c:v>
                </c:pt>
                <c:pt idx="58332">
                  <c:v>5.7396930000000005E-7</c:v>
                </c:pt>
                <c:pt idx="58333">
                  <c:v>5.7405680000000003E-7</c:v>
                </c:pt>
                <c:pt idx="58334">
                  <c:v>5.7418509999999999E-7</c:v>
                </c:pt>
                <c:pt idx="58335">
                  <c:v>5.7426339999999995E-7</c:v>
                </c:pt>
                <c:pt idx="58336">
                  <c:v>5.7435239999999998E-7</c:v>
                </c:pt>
                <c:pt idx="58337">
                  <c:v>5.7447419999999997E-7</c:v>
                </c:pt>
                <c:pt idx="58338">
                  <c:v>5.7455419999999996E-7</c:v>
                </c:pt>
                <c:pt idx="58339">
                  <c:v>5.7464009999999995E-7</c:v>
                </c:pt>
                <c:pt idx="58340">
                  <c:v>5.7476409999999999E-7</c:v>
                </c:pt>
                <c:pt idx="58341">
                  <c:v>5.7484470000000003E-7</c:v>
                </c:pt>
                <c:pt idx="58342">
                  <c:v>5.7492800000000002E-7</c:v>
                </c:pt>
                <c:pt idx="58343">
                  <c:v>5.7505019999999999E-7</c:v>
                </c:pt>
                <c:pt idx="58344">
                  <c:v>5.7513889999999998E-7</c:v>
                </c:pt>
                <c:pt idx="58345">
                  <c:v>5.752164E-7</c:v>
                </c:pt>
                <c:pt idx="58346">
                  <c:v>5.7533179999999997E-7</c:v>
                </c:pt>
                <c:pt idx="58347">
                  <c:v>5.7543590000000003E-7</c:v>
                </c:pt>
                <c:pt idx="58348">
                  <c:v>5.7550420000000003E-7</c:v>
                </c:pt>
                <c:pt idx="58349">
                  <c:v>5.7561719999999997E-7</c:v>
                </c:pt>
                <c:pt idx="58350">
                  <c:v>5.7572830000000001E-7</c:v>
                </c:pt>
                <c:pt idx="58351">
                  <c:v>5.7579669999999995E-7</c:v>
                </c:pt>
                <c:pt idx="58352">
                  <c:v>5.7589780000000003E-7</c:v>
                </c:pt>
                <c:pt idx="58353">
                  <c:v>5.7601499999999996E-7</c:v>
                </c:pt>
                <c:pt idx="58354">
                  <c:v>5.7608890000000005E-7</c:v>
                </c:pt>
                <c:pt idx="58355">
                  <c:v>5.7618110000000003E-7</c:v>
                </c:pt>
                <c:pt idx="58356">
                  <c:v>5.763026E-7</c:v>
                </c:pt>
                <c:pt idx="58357">
                  <c:v>5.7636659999999997E-7</c:v>
                </c:pt>
                <c:pt idx="58358">
                  <c:v>5.764575E-7</c:v>
                </c:pt>
                <c:pt idx="58359">
                  <c:v>5.7659560000000004E-7</c:v>
                </c:pt>
                <c:pt idx="58360">
                  <c:v>5.7667700000000002E-7</c:v>
                </c:pt>
                <c:pt idx="58361">
                  <c:v>5.7679690000000001E-7</c:v>
                </c:pt>
                <c:pt idx="58362">
                  <c:v>5.7693619999999996E-7</c:v>
                </c:pt>
                <c:pt idx="58363">
                  <c:v>5.7702379999999998E-7</c:v>
                </c:pt>
                <c:pt idx="58364">
                  <c:v>5.7714109999999996E-7</c:v>
                </c:pt>
                <c:pt idx="58365">
                  <c:v>5.7727480000000003E-7</c:v>
                </c:pt>
                <c:pt idx="58366">
                  <c:v>5.77382E-7</c:v>
                </c:pt>
                <c:pt idx="58367">
                  <c:v>5.7748270000000001E-7</c:v>
                </c:pt>
                <c:pt idx="58368">
                  <c:v>5.7760920000000001E-7</c:v>
                </c:pt>
                <c:pt idx="58369">
                  <c:v>5.7773299999999995E-7</c:v>
                </c:pt>
                <c:pt idx="58370">
                  <c:v>5.778237E-7</c:v>
                </c:pt>
                <c:pt idx="58371">
                  <c:v>5.7794429999999998E-7</c:v>
                </c:pt>
                <c:pt idx="58372">
                  <c:v>5.7808220000000004E-7</c:v>
                </c:pt>
                <c:pt idx="58373">
                  <c:v>5.7816850000000001E-7</c:v>
                </c:pt>
                <c:pt idx="58374">
                  <c:v>5.7828170000000004E-7</c:v>
                </c:pt>
                <c:pt idx="58375">
                  <c:v>5.7841909999999998E-7</c:v>
                </c:pt>
                <c:pt idx="58376">
                  <c:v>5.7849679999999998E-7</c:v>
                </c:pt>
                <c:pt idx="58377">
                  <c:v>5.7858879999999998E-7</c:v>
                </c:pt>
                <c:pt idx="58378">
                  <c:v>5.787299E-7</c:v>
                </c:pt>
                <c:pt idx="58379">
                  <c:v>5.7880250000000004E-7</c:v>
                </c:pt>
                <c:pt idx="58380">
                  <c:v>5.7890530000000004E-7</c:v>
                </c:pt>
                <c:pt idx="58381">
                  <c:v>5.7904350000000002E-7</c:v>
                </c:pt>
                <c:pt idx="58382">
                  <c:v>5.791317E-7</c:v>
                </c:pt>
                <c:pt idx="58383">
                  <c:v>5.7924770000000002E-7</c:v>
                </c:pt>
                <c:pt idx="58384">
                  <c:v>5.7938909999999997E-7</c:v>
                </c:pt>
                <c:pt idx="58385">
                  <c:v>5.7948839999999998E-7</c:v>
                </c:pt>
                <c:pt idx="58386">
                  <c:v>5.7961469999999999E-7</c:v>
                </c:pt>
                <c:pt idx="58387">
                  <c:v>5.7972309999999997E-7</c:v>
                </c:pt>
                <c:pt idx="58388">
                  <c:v>5.7982550000000001E-7</c:v>
                </c:pt>
                <c:pt idx="58389">
                  <c:v>5.7994229999999997E-7</c:v>
                </c:pt>
                <c:pt idx="58390">
                  <c:v>5.8004249999999996E-7</c:v>
                </c:pt>
                <c:pt idx="58391">
                  <c:v>5.8016700000000001E-7</c:v>
                </c:pt>
                <c:pt idx="58392">
                  <c:v>5.8026599999999999E-7</c:v>
                </c:pt>
                <c:pt idx="58393">
                  <c:v>5.8036400000000005E-7</c:v>
                </c:pt>
                <c:pt idx="58394">
                  <c:v>5.8050629999999997E-7</c:v>
                </c:pt>
                <c:pt idx="58395">
                  <c:v>5.8059120000000005E-7</c:v>
                </c:pt>
                <c:pt idx="58396">
                  <c:v>5.8069540000000005E-7</c:v>
                </c:pt>
                <c:pt idx="58397">
                  <c:v>5.8083810000000005E-7</c:v>
                </c:pt>
                <c:pt idx="58398">
                  <c:v>5.8091329999999998E-7</c:v>
                </c:pt>
                <c:pt idx="58399">
                  <c:v>5.8102009999999999E-7</c:v>
                </c:pt>
                <c:pt idx="58400">
                  <c:v>5.8116190000000001E-7</c:v>
                </c:pt>
                <c:pt idx="58401">
                  <c:v>5.8123079999999996E-7</c:v>
                </c:pt>
                <c:pt idx="58402">
                  <c:v>5.8134690000000003E-7</c:v>
                </c:pt>
                <c:pt idx="58403">
                  <c:v>5.8147889999999997E-7</c:v>
                </c:pt>
                <c:pt idx="58404">
                  <c:v>5.8155480000000001E-7</c:v>
                </c:pt>
                <c:pt idx="58405">
                  <c:v>5.8167859999999996E-7</c:v>
                </c:pt>
                <c:pt idx="58406">
                  <c:v>5.8179940000000003E-7</c:v>
                </c:pt>
                <c:pt idx="58407">
                  <c:v>5.8190200000000004E-7</c:v>
                </c:pt>
                <c:pt idx="58408">
                  <c:v>5.8203790000000005E-7</c:v>
                </c:pt>
                <c:pt idx="58409">
                  <c:v>5.8216169999999999E-7</c:v>
                </c:pt>
                <c:pt idx="58410">
                  <c:v>5.8227949999999998E-7</c:v>
                </c:pt>
                <c:pt idx="58411">
                  <c:v>5.8240759999999996E-7</c:v>
                </c:pt>
                <c:pt idx="58412">
                  <c:v>5.8252399999999996E-7</c:v>
                </c:pt>
                <c:pt idx="58413">
                  <c:v>5.8266319999999997E-7</c:v>
                </c:pt>
                <c:pt idx="58414">
                  <c:v>5.8277209999999996E-7</c:v>
                </c:pt>
                <c:pt idx="58415">
                  <c:v>5.8289360000000004E-7</c:v>
                </c:pt>
                <c:pt idx="58416">
                  <c:v>5.8305309999999999E-7</c:v>
                </c:pt>
                <c:pt idx="58417">
                  <c:v>5.8314100000000005E-7</c:v>
                </c:pt>
                <c:pt idx="58418">
                  <c:v>5.8326210000000004E-7</c:v>
                </c:pt>
                <c:pt idx="58419">
                  <c:v>5.8342400000000002E-7</c:v>
                </c:pt>
                <c:pt idx="58420">
                  <c:v>5.8350089999999999E-7</c:v>
                </c:pt>
                <c:pt idx="58421">
                  <c:v>5.8361220000000001E-7</c:v>
                </c:pt>
                <c:pt idx="58422">
                  <c:v>5.8375380000000004E-7</c:v>
                </c:pt>
                <c:pt idx="58423">
                  <c:v>5.8382770000000003E-7</c:v>
                </c:pt>
                <c:pt idx="58424">
                  <c:v>5.8393970000000005E-7</c:v>
                </c:pt>
                <c:pt idx="58425">
                  <c:v>5.8407449999999998E-7</c:v>
                </c:pt>
                <c:pt idx="58426">
                  <c:v>5.8417089999999995E-7</c:v>
                </c:pt>
                <c:pt idx="58427">
                  <c:v>5.8427069999999998E-7</c:v>
                </c:pt>
                <c:pt idx="58428">
                  <c:v>5.8439710000000003E-7</c:v>
                </c:pt>
                <c:pt idx="58429">
                  <c:v>5.8450740000000003E-7</c:v>
                </c:pt>
                <c:pt idx="58430">
                  <c:v>5.8460659999999999E-7</c:v>
                </c:pt>
                <c:pt idx="58431">
                  <c:v>5.8472549999999995E-7</c:v>
                </c:pt>
                <c:pt idx="58432">
                  <c:v>5.848425E-7</c:v>
                </c:pt>
                <c:pt idx="58433">
                  <c:v>5.8494259999999995E-7</c:v>
                </c:pt>
                <c:pt idx="58434">
                  <c:v>5.8505669999999997E-7</c:v>
                </c:pt>
                <c:pt idx="58435">
                  <c:v>5.8518400000000001E-7</c:v>
                </c:pt>
                <c:pt idx="58436">
                  <c:v>5.8528920000000003E-7</c:v>
                </c:pt>
                <c:pt idx="58437">
                  <c:v>5.8539049999999999E-7</c:v>
                </c:pt>
                <c:pt idx="58438">
                  <c:v>5.8553249999999999E-7</c:v>
                </c:pt>
                <c:pt idx="58439">
                  <c:v>5.8562930000000004E-7</c:v>
                </c:pt>
                <c:pt idx="58440">
                  <c:v>5.8572900000000002E-7</c:v>
                </c:pt>
                <c:pt idx="58441">
                  <c:v>5.8587629999999997E-7</c:v>
                </c:pt>
                <c:pt idx="58442">
                  <c:v>5.859747E-7</c:v>
                </c:pt>
                <c:pt idx="58443">
                  <c:v>5.8608609999999996E-7</c:v>
                </c:pt>
                <c:pt idx="58444">
                  <c:v>5.8624120000000005E-7</c:v>
                </c:pt>
                <c:pt idx="58445">
                  <c:v>5.8636419999999995E-7</c:v>
                </c:pt>
                <c:pt idx="58446">
                  <c:v>5.864819E-7</c:v>
                </c:pt>
                <c:pt idx="58447">
                  <c:v>5.8662560000000003E-7</c:v>
                </c:pt>
                <c:pt idx="58448">
                  <c:v>5.8676100000000002E-7</c:v>
                </c:pt>
                <c:pt idx="58449">
                  <c:v>5.86879E-7</c:v>
                </c:pt>
                <c:pt idx="58450">
                  <c:v>5.8701759999999995E-7</c:v>
                </c:pt>
                <c:pt idx="58451">
                  <c:v>5.8714260000000001E-7</c:v>
                </c:pt>
                <c:pt idx="58452">
                  <c:v>5.8725259999999998E-7</c:v>
                </c:pt>
                <c:pt idx="58453">
                  <c:v>5.873733E-7</c:v>
                </c:pt>
                <c:pt idx="58454">
                  <c:v>5.8750439999999996E-7</c:v>
                </c:pt>
                <c:pt idx="58455">
                  <c:v>5.8762109999999998E-7</c:v>
                </c:pt>
                <c:pt idx="58456">
                  <c:v>5.8774169999999997E-7</c:v>
                </c:pt>
                <c:pt idx="58457">
                  <c:v>5.8786720000000004E-7</c:v>
                </c:pt>
                <c:pt idx="58458">
                  <c:v>5.8798739999999995E-7</c:v>
                </c:pt>
                <c:pt idx="58459">
                  <c:v>5.8809980000000005E-7</c:v>
                </c:pt>
                <c:pt idx="58460">
                  <c:v>5.8823059999999997E-7</c:v>
                </c:pt>
                <c:pt idx="58461">
                  <c:v>5.8834889999999998E-7</c:v>
                </c:pt>
                <c:pt idx="58462">
                  <c:v>5.8846140000000001E-7</c:v>
                </c:pt>
                <c:pt idx="58463">
                  <c:v>5.885975E-7</c:v>
                </c:pt>
                <c:pt idx="58464">
                  <c:v>5.8871540000000004E-7</c:v>
                </c:pt>
                <c:pt idx="58465">
                  <c:v>5.8882509999999997E-7</c:v>
                </c:pt>
                <c:pt idx="58466">
                  <c:v>5.8896890000000005E-7</c:v>
                </c:pt>
                <c:pt idx="58467">
                  <c:v>5.8909949999999999E-7</c:v>
                </c:pt>
                <c:pt idx="58468">
                  <c:v>5.8922219999999996E-7</c:v>
                </c:pt>
                <c:pt idx="58469">
                  <c:v>5.8937610000000004E-7</c:v>
                </c:pt>
                <c:pt idx="58470">
                  <c:v>5.8951670000000005E-7</c:v>
                </c:pt>
                <c:pt idx="58471">
                  <c:v>5.8964200000000003E-7</c:v>
                </c:pt>
                <c:pt idx="58472">
                  <c:v>5.8978709999999995E-7</c:v>
                </c:pt>
                <c:pt idx="58473">
                  <c:v>5.8993269999999999E-7</c:v>
                </c:pt>
                <c:pt idx="58474">
                  <c:v>5.9006499999999996E-7</c:v>
                </c:pt>
                <c:pt idx="58475">
                  <c:v>5.9020469999999998E-7</c:v>
                </c:pt>
                <c:pt idx="58476">
                  <c:v>5.9035299999999997E-7</c:v>
                </c:pt>
                <c:pt idx="58477">
                  <c:v>5.9046910000000004E-7</c:v>
                </c:pt>
                <c:pt idx="58478">
                  <c:v>5.9058930000000005E-7</c:v>
                </c:pt>
                <c:pt idx="58479">
                  <c:v>5.9072420000000003E-7</c:v>
                </c:pt>
                <c:pt idx="58480">
                  <c:v>5.9083629999999999E-7</c:v>
                </c:pt>
                <c:pt idx="58481">
                  <c:v>5.9095700000000002E-7</c:v>
                </c:pt>
                <c:pt idx="58482">
                  <c:v>5.9109320000000005E-7</c:v>
                </c:pt>
                <c:pt idx="58483">
                  <c:v>5.912081E-7</c:v>
                </c:pt>
                <c:pt idx="58484">
                  <c:v>5.9132659999999999E-7</c:v>
                </c:pt>
                <c:pt idx="58485">
                  <c:v>5.9145620000000001E-7</c:v>
                </c:pt>
                <c:pt idx="58486">
                  <c:v>5.9157789999999996E-7</c:v>
                </c:pt>
                <c:pt idx="58487">
                  <c:v>5.9169000000000003E-7</c:v>
                </c:pt>
                <c:pt idx="58488">
                  <c:v>5.9182000000000001E-7</c:v>
                </c:pt>
                <c:pt idx="58489">
                  <c:v>5.9197319999999999E-7</c:v>
                </c:pt>
                <c:pt idx="58490">
                  <c:v>5.9209770000000004E-7</c:v>
                </c:pt>
                <c:pt idx="58491">
                  <c:v>5.9225929999999999E-7</c:v>
                </c:pt>
                <c:pt idx="58492">
                  <c:v>5.9242720000000003E-7</c:v>
                </c:pt>
                <c:pt idx="58493">
                  <c:v>5.9255029999999997E-7</c:v>
                </c:pt>
                <c:pt idx="58494">
                  <c:v>5.9270849999999998E-7</c:v>
                </c:pt>
                <c:pt idx="58495">
                  <c:v>5.928712E-7</c:v>
                </c:pt>
                <c:pt idx="58496">
                  <c:v>5.9299529999999997E-7</c:v>
                </c:pt>
                <c:pt idx="58497">
                  <c:v>5.9314280000000002E-7</c:v>
                </c:pt>
                <c:pt idx="58498">
                  <c:v>5.9329689999999998E-7</c:v>
                </c:pt>
                <c:pt idx="58499">
                  <c:v>5.9343030000000002E-7</c:v>
                </c:pt>
                <c:pt idx="58500">
                  <c:v>5.9356419999999996E-7</c:v>
                </c:pt>
                <c:pt idx="58501">
                  <c:v>5.9371130000000004E-7</c:v>
                </c:pt>
                <c:pt idx="58502">
                  <c:v>5.938478E-7</c:v>
                </c:pt>
                <c:pt idx="58503">
                  <c:v>5.9398000000000003E-7</c:v>
                </c:pt>
                <c:pt idx="58504">
                  <c:v>5.9410759999999999E-7</c:v>
                </c:pt>
                <c:pt idx="58505">
                  <c:v>5.9424459999999996E-7</c:v>
                </c:pt>
                <c:pt idx="58506">
                  <c:v>5.9436140000000003E-7</c:v>
                </c:pt>
                <c:pt idx="58507">
                  <c:v>5.9448700000000005E-7</c:v>
                </c:pt>
                <c:pt idx="58508">
                  <c:v>5.9463410000000002E-7</c:v>
                </c:pt>
                <c:pt idx="58509">
                  <c:v>5.9474079999999998E-7</c:v>
                </c:pt>
                <c:pt idx="58510">
                  <c:v>5.9487829999999996E-7</c:v>
                </c:pt>
                <c:pt idx="58511">
                  <c:v>5.9502919999999996E-7</c:v>
                </c:pt>
                <c:pt idx="58512">
                  <c:v>5.9513719999999998E-7</c:v>
                </c:pt>
                <c:pt idx="58513">
                  <c:v>5.9527630000000005E-7</c:v>
                </c:pt>
                <c:pt idx="58514">
                  <c:v>5.9542659999999998E-7</c:v>
                </c:pt>
                <c:pt idx="58515">
                  <c:v>5.9553470000000004E-7</c:v>
                </c:pt>
                <c:pt idx="58516">
                  <c:v>5.9568239999999997E-7</c:v>
                </c:pt>
                <c:pt idx="58517">
                  <c:v>5.9582249999999996E-7</c:v>
                </c:pt>
                <c:pt idx="58518">
                  <c:v>5.9593950000000001E-7</c:v>
                </c:pt>
                <c:pt idx="58519">
                  <c:v>5.9608589999999999E-7</c:v>
                </c:pt>
                <c:pt idx="58520">
                  <c:v>5.9622179999999999E-7</c:v>
                </c:pt>
                <c:pt idx="58521">
                  <c:v>5.9634689999999999E-7</c:v>
                </c:pt>
                <c:pt idx="58522">
                  <c:v>5.9649469999999997E-7</c:v>
                </c:pt>
                <c:pt idx="58523">
                  <c:v>5.9662169999999998E-7</c:v>
                </c:pt>
                <c:pt idx="58524">
                  <c:v>5.9676220000000004E-7</c:v>
                </c:pt>
                <c:pt idx="58525">
                  <c:v>5.9689369999999997E-7</c:v>
                </c:pt>
                <c:pt idx="58526">
                  <c:v>5.9701210000000002E-7</c:v>
                </c:pt>
                <c:pt idx="58527">
                  <c:v>5.971557E-7</c:v>
                </c:pt>
                <c:pt idx="58528">
                  <c:v>5.9726989999999996E-7</c:v>
                </c:pt>
                <c:pt idx="58529">
                  <c:v>5.9738880000000002E-7</c:v>
                </c:pt>
                <c:pt idx="58530">
                  <c:v>5.9753460000000004E-7</c:v>
                </c:pt>
                <c:pt idx="58531">
                  <c:v>5.9763679999999998E-7</c:v>
                </c:pt>
                <c:pt idx="58532">
                  <c:v>5.9778590000000001E-7</c:v>
                </c:pt>
                <c:pt idx="58533">
                  <c:v>5.9792750000000004E-7</c:v>
                </c:pt>
                <c:pt idx="58534">
                  <c:v>5.9803129999999997E-7</c:v>
                </c:pt>
                <c:pt idx="58535">
                  <c:v>5.9819629999999997E-7</c:v>
                </c:pt>
                <c:pt idx="58536">
                  <c:v>5.9832410000000002E-7</c:v>
                </c:pt>
                <c:pt idx="58537">
                  <c:v>5.9843370000000002E-7</c:v>
                </c:pt>
                <c:pt idx="58538">
                  <c:v>5.9859710000000004E-7</c:v>
                </c:pt>
                <c:pt idx="58539">
                  <c:v>5.9871549999999999E-7</c:v>
                </c:pt>
                <c:pt idx="58540">
                  <c:v>5.9883609999999997E-7</c:v>
                </c:pt>
                <c:pt idx="58541">
                  <c:v>5.9899160000000003E-7</c:v>
                </c:pt>
                <c:pt idx="58542">
                  <c:v>5.9910599999999996E-7</c:v>
                </c:pt>
                <c:pt idx="58543">
                  <c:v>5.9923880000000005E-7</c:v>
                </c:pt>
                <c:pt idx="58544">
                  <c:v>5.9937919999999997E-7</c:v>
                </c:pt>
                <c:pt idx="58545">
                  <c:v>5.995046E-7</c:v>
                </c:pt>
                <c:pt idx="58546">
                  <c:v>5.9963700000000001E-7</c:v>
                </c:pt>
                <c:pt idx="58547">
                  <c:v>5.9976359999999995E-7</c:v>
                </c:pt>
                <c:pt idx="58548">
                  <c:v>5.9989929999999997E-7</c:v>
                </c:pt>
                <c:pt idx="58549">
                  <c:v>6.0003090000000004E-7</c:v>
                </c:pt>
                <c:pt idx="58550">
                  <c:v>6.0016339999999999E-7</c:v>
                </c:pt>
                <c:pt idx="58551">
                  <c:v>6.0033329999999998E-7</c:v>
                </c:pt>
                <c:pt idx="58552">
                  <c:v>6.0049230000000003E-7</c:v>
                </c:pt>
                <c:pt idx="58553">
                  <c:v>6.0062260000000005E-7</c:v>
                </c:pt>
                <c:pt idx="58554">
                  <c:v>6.0081200000000005E-7</c:v>
                </c:pt>
                <c:pt idx="58555">
                  <c:v>6.009776E-7</c:v>
                </c:pt>
                <c:pt idx="58556">
                  <c:v>6.0110639999999998E-7</c:v>
                </c:pt>
                <c:pt idx="58557">
                  <c:v>6.0130279999999996E-7</c:v>
                </c:pt>
                <c:pt idx="58558">
                  <c:v>6.0145670000000003E-7</c:v>
                </c:pt>
                <c:pt idx="58559">
                  <c:v>6.0159249999999999E-7</c:v>
                </c:pt>
                <c:pt idx="58560">
                  <c:v>6.017798E-7</c:v>
                </c:pt>
                <c:pt idx="58561">
                  <c:v>6.0192070000000003E-7</c:v>
                </c:pt>
                <c:pt idx="58562">
                  <c:v>6.0207189999999995E-7</c:v>
                </c:pt>
                <c:pt idx="58563">
                  <c:v>6.0222020000000004E-7</c:v>
                </c:pt>
                <c:pt idx="58564">
                  <c:v>6.0235219999999998E-7</c:v>
                </c:pt>
                <c:pt idx="58565">
                  <c:v>6.0250300000000003E-7</c:v>
                </c:pt>
                <c:pt idx="58566">
                  <c:v>6.0263300000000002E-7</c:v>
                </c:pt>
                <c:pt idx="58567">
                  <c:v>6.0277760000000003E-7</c:v>
                </c:pt>
                <c:pt idx="58568">
                  <c:v>6.0292850000000002E-7</c:v>
                </c:pt>
                <c:pt idx="58569">
                  <c:v>6.030559E-7</c:v>
                </c:pt>
                <c:pt idx="58570">
                  <c:v>6.0321490000000005E-7</c:v>
                </c:pt>
                <c:pt idx="58571">
                  <c:v>6.033664E-7</c:v>
                </c:pt>
                <c:pt idx="58572">
                  <c:v>6.0348900000000004E-7</c:v>
                </c:pt>
                <c:pt idx="58573">
                  <c:v>6.0365899999999997E-7</c:v>
                </c:pt>
                <c:pt idx="58574">
                  <c:v>6.0381489999999999E-7</c:v>
                </c:pt>
                <c:pt idx="58575">
                  <c:v>6.0393269999999998E-7</c:v>
                </c:pt>
                <c:pt idx="58576">
                  <c:v>6.0412130000000004E-7</c:v>
                </c:pt>
                <c:pt idx="58577">
                  <c:v>6.0427730000000001E-7</c:v>
                </c:pt>
                <c:pt idx="58578">
                  <c:v>6.0441580000000002E-7</c:v>
                </c:pt>
                <c:pt idx="58579">
                  <c:v>6.0459289999999997E-7</c:v>
                </c:pt>
                <c:pt idx="58580">
                  <c:v>6.0474580000000002E-7</c:v>
                </c:pt>
                <c:pt idx="58581">
                  <c:v>6.0489349999999995E-7</c:v>
                </c:pt>
                <c:pt idx="58582">
                  <c:v>6.0506229999999997E-7</c:v>
                </c:pt>
                <c:pt idx="58583">
                  <c:v>6.0520339999999999E-7</c:v>
                </c:pt>
                <c:pt idx="58584">
                  <c:v>6.0536350000000001E-7</c:v>
                </c:pt>
                <c:pt idx="58585">
                  <c:v>6.0551149999999996E-7</c:v>
                </c:pt>
                <c:pt idx="58586">
                  <c:v>6.0564529999999997E-7</c:v>
                </c:pt>
                <c:pt idx="58587">
                  <c:v>6.0581099999999997E-7</c:v>
                </c:pt>
                <c:pt idx="58588">
                  <c:v>6.0594490000000002E-7</c:v>
                </c:pt>
                <c:pt idx="58589">
                  <c:v>6.0607479999999997E-7</c:v>
                </c:pt>
                <c:pt idx="58590">
                  <c:v>6.0623459999999995E-7</c:v>
                </c:pt>
                <c:pt idx="58591">
                  <c:v>6.0635770000000001E-7</c:v>
                </c:pt>
                <c:pt idx="58592">
                  <c:v>6.0648970000000005E-7</c:v>
                </c:pt>
                <c:pt idx="58593">
                  <c:v>6.0664170000000001E-7</c:v>
                </c:pt>
                <c:pt idx="58594">
                  <c:v>6.0676140000000001E-7</c:v>
                </c:pt>
                <c:pt idx="58595">
                  <c:v>6.0690530000000002E-7</c:v>
                </c:pt>
                <c:pt idx="58596">
                  <c:v>6.070416E-7</c:v>
                </c:pt>
                <c:pt idx="58597">
                  <c:v>6.0715930000000005E-7</c:v>
                </c:pt>
                <c:pt idx="58598">
                  <c:v>6.0730900000000003E-7</c:v>
                </c:pt>
                <c:pt idx="58599">
                  <c:v>6.0743100000000001E-7</c:v>
                </c:pt>
                <c:pt idx="58600">
                  <c:v>6.0755649999999998E-7</c:v>
                </c:pt>
                <c:pt idx="58601">
                  <c:v>6.0770009999999996E-7</c:v>
                </c:pt>
                <c:pt idx="58602">
                  <c:v>6.078058E-7</c:v>
                </c:pt>
                <c:pt idx="58603">
                  <c:v>6.0793999999999998E-7</c:v>
                </c:pt>
                <c:pt idx="58604">
                  <c:v>6.0806699999999999E-7</c:v>
                </c:pt>
                <c:pt idx="58605">
                  <c:v>6.0816540000000001E-7</c:v>
                </c:pt>
                <c:pt idx="58606">
                  <c:v>6.0831129999999998E-7</c:v>
                </c:pt>
                <c:pt idx="58607">
                  <c:v>6.0843530000000001E-7</c:v>
                </c:pt>
                <c:pt idx="58608">
                  <c:v>6.0854590000000004E-7</c:v>
                </c:pt>
                <c:pt idx="58609">
                  <c:v>6.0873229999999995E-7</c:v>
                </c:pt>
                <c:pt idx="58610">
                  <c:v>6.0887899999999996E-7</c:v>
                </c:pt>
                <c:pt idx="58611">
                  <c:v>6.0900470000000002E-7</c:v>
                </c:pt>
                <c:pt idx="58612">
                  <c:v>6.0919270000000002E-7</c:v>
                </c:pt>
                <c:pt idx="58613">
                  <c:v>6.0934489999999996E-7</c:v>
                </c:pt>
                <c:pt idx="58614">
                  <c:v>6.0949699999999997E-7</c:v>
                </c:pt>
                <c:pt idx="58615">
                  <c:v>6.0966899999999995E-7</c:v>
                </c:pt>
                <c:pt idx="58616">
                  <c:v>6.0983130000000001E-7</c:v>
                </c:pt>
                <c:pt idx="58617">
                  <c:v>6.1000489999999997E-7</c:v>
                </c:pt>
                <c:pt idx="58618">
                  <c:v>6.1016020000000004E-7</c:v>
                </c:pt>
                <c:pt idx="58619">
                  <c:v>6.103176E-7</c:v>
                </c:pt>
                <c:pt idx="58620">
                  <c:v>6.1047680000000004E-7</c:v>
                </c:pt>
                <c:pt idx="58621">
                  <c:v>6.1060420000000002E-7</c:v>
                </c:pt>
                <c:pt idx="58622">
                  <c:v>6.107748E-7</c:v>
                </c:pt>
                <c:pt idx="58623">
                  <c:v>6.1093809999999998E-7</c:v>
                </c:pt>
                <c:pt idx="58624">
                  <c:v>6.1105849999999998E-7</c:v>
                </c:pt>
                <c:pt idx="58625">
                  <c:v>6.1125110000000004E-7</c:v>
                </c:pt>
                <c:pt idx="58626">
                  <c:v>6.1141809999999999E-7</c:v>
                </c:pt>
                <c:pt idx="58627">
                  <c:v>6.1154389999999999E-7</c:v>
                </c:pt>
                <c:pt idx="58628">
                  <c:v>6.1174020000000003E-7</c:v>
                </c:pt>
                <c:pt idx="58629">
                  <c:v>6.1191670000000004E-7</c:v>
                </c:pt>
                <c:pt idx="58630">
                  <c:v>6.1203979999999998E-7</c:v>
                </c:pt>
                <c:pt idx="58631">
                  <c:v>6.122344E-7</c:v>
                </c:pt>
                <c:pt idx="58632">
                  <c:v>6.1241219999999995E-7</c:v>
                </c:pt>
                <c:pt idx="58633">
                  <c:v>6.1253700000000003E-7</c:v>
                </c:pt>
                <c:pt idx="58634">
                  <c:v>6.1271330000000004E-7</c:v>
                </c:pt>
                <c:pt idx="58635">
                  <c:v>6.1289599999999998E-7</c:v>
                </c:pt>
                <c:pt idx="58636">
                  <c:v>6.1302929999999998E-7</c:v>
                </c:pt>
                <c:pt idx="58637">
                  <c:v>6.1319099999999997E-7</c:v>
                </c:pt>
                <c:pt idx="58638">
                  <c:v>6.1335809999999997E-7</c:v>
                </c:pt>
                <c:pt idx="58639">
                  <c:v>6.1350149999999997E-7</c:v>
                </c:pt>
                <c:pt idx="58640">
                  <c:v>6.1364109999999995E-7</c:v>
                </c:pt>
                <c:pt idx="58641">
                  <c:v>6.1381100000000004E-7</c:v>
                </c:pt>
                <c:pt idx="58642">
                  <c:v>6.1396850000000005E-7</c:v>
                </c:pt>
                <c:pt idx="58643">
                  <c:v>6.1408090000000004E-7</c:v>
                </c:pt>
                <c:pt idx="58644">
                  <c:v>6.1425080000000003E-7</c:v>
                </c:pt>
                <c:pt idx="58645">
                  <c:v>6.1441740000000001E-7</c:v>
                </c:pt>
                <c:pt idx="58646">
                  <c:v>6.145061E-7</c:v>
                </c:pt>
                <c:pt idx="58647">
                  <c:v>6.1467300000000001E-7</c:v>
                </c:pt>
                <c:pt idx="58648">
                  <c:v>6.1484300000000005E-7</c:v>
                </c:pt>
                <c:pt idx="58649">
                  <c:v>6.1491999999999995E-7</c:v>
                </c:pt>
                <c:pt idx="58650">
                  <c:v>6.1509139999999998E-7</c:v>
                </c:pt>
                <c:pt idx="58651">
                  <c:v>6.1525250000000002E-7</c:v>
                </c:pt>
                <c:pt idx="58652">
                  <c:v>6.153306E-7</c:v>
                </c:pt>
                <c:pt idx="58653">
                  <c:v>6.1548890000000005E-7</c:v>
                </c:pt>
                <c:pt idx="58654">
                  <c:v>6.1565259999999999E-7</c:v>
                </c:pt>
                <c:pt idx="58655">
                  <c:v>6.1574309999999995E-7</c:v>
                </c:pt>
                <c:pt idx="58656">
                  <c:v>6.1587789999999999E-7</c:v>
                </c:pt>
                <c:pt idx="58657">
                  <c:v>6.1604060000000001E-7</c:v>
                </c:pt>
                <c:pt idx="58658">
                  <c:v>6.1618909999999998E-7</c:v>
                </c:pt>
                <c:pt idx="58659">
                  <c:v>6.1633280000000001E-7</c:v>
                </c:pt>
                <c:pt idx="58660">
                  <c:v>6.1653569999999995E-7</c:v>
                </c:pt>
                <c:pt idx="58661">
                  <c:v>6.1669929999999996E-7</c:v>
                </c:pt>
                <c:pt idx="58662">
                  <c:v>6.1682109999999995E-7</c:v>
                </c:pt>
                <c:pt idx="58663">
                  <c:v>6.1701400000000005E-7</c:v>
                </c:pt>
                <c:pt idx="58664">
                  <c:v>6.1719800000000005E-7</c:v>
                </c:pt>
                <c:pt idx="58665">
                  <c:v>6.1730240000000003E-7</c:v>
                </c:pt>
                <c:pt idx="58666">
                  <c:v>6.1748780000000002E-7</c:v>
                </c:pt>
                <c:pt idx="58667">
                  <c:v>6.1768789999999997E-7</c:v>
                </c:pt>
                <c:pt idx="58668">
                  <c:v>6.1775940000000004E-7</c:v>
                </c:pt>
                <c:pt idx="58669">
                  <c:v>6.1792550000000001E-7</c:v>
                </c:pt>
                <c:pt idx="58670">
                  <c:v>6.1811730000000003E-7</c:v>
                </c:pt>
                <c:pt idx="58671">
                  <c:v>6.1819459999999996E-7</c:v>
                </c:pt>
                <c:pt idx="58672">
                  <c:v>6.1835530000000004E-7</c:v>
                </c:pt>
                <c:pt idx="58673">
                  <c:v>6.1855649999999996E-7</c:v>
                </c:pt>
                <c:pt idx="58674">
                  <c:v>6.1865299999999997E-7</c:v>
                </c:pt>
                <c:pt idx="58675">
                  <c:v>6.1880039999999998E-7</c:v>
                </c:pt>
                <c:pt idx="58676">
                  <c:v>6.1899490000000005E-7</c:v>
                </c:pt>
                <c:pt idx="58677">
                  <c:v>6.1912890000000005E-7</c:v>
                </c:pt>
                <c:pt idx="58678">
                  <c:v>6.1925820000000004E-7</c:v>
                </c:pt>
                <c:pt idx="58679">
                  <c:v>6.1945460000000002E-7</c:v>
                </c:pt>
                <c:pt idx="58680">
                  <c:v>6.1961960000000002E-7</c:v>
                </c:pt>
                <c:pt idx="58681">
                  <c:v>6.1972769999999997E-7</c:v>
                </c:pt>
                <c:pt idx="58682">
                  <c:v>6.1992290000000005E-7</c:v>
                </c:pt>
                <c:pt idx="58683">
                  <c:v>6.2011460000000002E-7</c:v>
                </c:pt>
                <c:pt idx="58684">
                  <c:v>6.2021130000000002E-7</c:v>
                </c:pt>
                <c:pt idx="58685">
                  <c:v>6.2039639999999999E-7</c:v>
                </c:pt>
                <c:pt idx="58686">
                  <c:v>6.2061480000000004E-7</c:v>
                </c:pt>
                <c:pt idx="58687">
                  <c:v>6.2069749999999998E-7</c:v>
                </c:pt>
                <c:pt idx="58688">
                  <c:v>6.2086979999999999E-7</c:v>
                </c:pt>
                <c:pt idx="58689">
                  <c:v>6.2109619999999995E-7</c:v>
                </c:pt>
                <c:pt idx="58690">
                  <c:v>6.2117979999999997E-7</c:v>
                </c:pt>
                <c:pt idx="58691">
                  <c:v>6.213397E-7</c:v>
                </c:pt>
                <c:pt idx="58692">
                  <c:v>6.2156390000000003E-7</c:v>
                </c:pt>
                <c:pt idx="58693">
                  <c:v>6.2166309999999999E-7</c:v>
                </c:pt>
                <c:pt idx="58694">
                  <c:v>6.2180260000000003E-7</c:v>
                </c:pt>
                <c:pt idx="58695">
                  <c:v>6.2200809999999999E-7</c:v>
                </c:pt>
                <c:pt idx="58696">
                  <c:v>6.2213240000000005E-7</c:v>
                </c:pt>
                <c:pt idx="58697">
                  <c:v>6.2225099999999998E-7</c:v>
                </c:pt>
                <c:pt idx="58698">
                  <c:v>6.2244330000000001E-7</c:v>
                </c:pt>
                <c:pt idx="58699">
                  <c:v>6.226078E-7</c:v>
                </c:pt>
                <c:pt idx="58700">
                  <c:v>6.2269719999999999E-7</c:v>
                </c:pt>
                <c:pt idx="58701">
                  <c:v>6.228716E-7</c:v>
                </c:pt>
                <c:pt idx="58702">
                  <c:v>6.2305719999999998E-7</c:v>
                </c:pt>
                <c:pt idx="58703">
                  <c:v>6.2313769999999997E-7</c:v>
                </c:pt>
                <c:pt idx="58704">
                  <c:v>6.2329840000000005E-7</c:v>
                </c:pt>
                <c:pt idx="58705">
                  <c:v>6.2349749999999998E-7</c:v>
                </c:pt>
                <c:pt idx="58706">
                  <c:v>6.2357390000000003E-7</c:v>
                </c:pt>
                <c:pt idx="58707">
                  <c:v>6.2371529999999997E-7</c:v>
                </c:pt>
                <c:pt idx="58708">
                  <c:v>6.2392100000000002E-7</c:v>
                </c:pt>
                <c:pt idx="58709">
                  <c:v>6.2400259999999998E-7</c:v>
                </c:pt>
                <c:pt idx="58710">
                  <c:v>6.2412559999999999E-7</c:v>
                </c:pt>
                <c:pt idx="58711">
                  <c:v>6.2433480000000003E-7</c:v>
                </c:pt>
                <c:pt idx="58712">
                  <c:v>6.2444219999999999E-7</c:v>
                </c:pt>
                <c:pt idx="58713">
                  <c:v>6.2456550000000002E-7</c:v>
                </c:pt>
                <c:pt idx="58714">
                  <c:v>6.2478769999999999E-7</c:v>
                </c:pt>
                <c:pt idx="58715">
                  <c:v>6.2493739999999997E-7</c:v>
                </c:pt>
                <c:pt idx="58716">
                  <c:v>6.2506030000000004E-7</c:v>
                </c:pt>
                <c:pt idx="58717">
                  <c:v>6.2526319999999999E-7</c:v>
                </c:pt>
                <c:pt idx="58718">
                  <c:v>6.2543410000000001E-7</c:v>
                </c:pt>
                <c:pt idx="58719">
                  <c:v>6.2554840000000001E-7</c:v>
                </c:pt>
                <c:pt idx="58720">
                  <c:v>6.2573559999999996E-7</c:v>
                </c:pt>
                <c:pt idx="58721">
                  <c:v>6.2590680000000001E-7</c:v>
                </c:pt>
                <c:pt idx="58722">
                  <c:v>6.2599340000000001E-7</c:v>
                </c:pt>
                <c:pt idx="58723">
                  <c:v>6.2617079999999999E-7</c:v>
                </c:pt>
                <c:pt idx="58724">
                  <c:v>6.2637670000000002E-7</c:v>
                </c:pt>
                <c:pt idx="58725">
                  <c:v>6.2649789999999996E-7</c:v>
                </c:pt>
                <c:pt idx="58726">
                  <c:v>6.2662710000000001E-7</c:v>
                </c:pt>
                <c:pt idx="58727">
                  <c:v>6.2682450000000002E-7</c:v>
                </c:pt>
                <c:pt idx="58728">
                  <c:v>6.2692830000000004E-7</c:v>
                </c:pt>
                <c:pt idx="58729">
                  <c:v>6.270641E-7</c:v>
                </c:pt>
                <c:pt idx="58730">
                  <c:v>6.2728539999999999E-7</c:v>
                </c:pt>
                <c:pt idx="58731">
                  <c:v>6.2742619999999998E-7</c:v>
                </c:pt>
                <c:pt idx="58732">
                  <c:v>6.2755300000000001E-7</c:v>
                </c:pt>
                <c:pt idx="58733">
                  <c:v>6.2775949999999999E-7</c:v>
                </c:pt>
                <c:pt idx="58734">
                  <c:v>6.2790399999999996E-7</c:v>
                </c:pt>
                <c:pt idx="58735">
                  <c:v>6.2801400000000003E-7</c:v>
                </c:pt>
                <c:pt idx="58736">
                  <c:v>6.2821000000000004E-7</c:v>
                </c:pt>
                <c:pt idx="58737">
                  <c:v>6.283721E-7</c:v>
                </c:pt>
                <c:pt idx="58738">
                  <c:v>6.2848349999999996E-7</c:v>
                </c:pt>
                <c:pt idx="58739">
                  <c:v>6.2866510000000004E-7</c:v>
                </c:pt>
                <c:pt idx="58740">
                  <c:v>6.2883889999999999E-7</c:v>
                </c:pt>
                <c:pt idx="58741">
                  <c:v>6.2896019999999997E-7</c:v>
                </c:pt>
                <c:pt idx="58742">
                  <c:v>6.2912209999999995E-7</c:v>
                </c:pt>
                <c:pt idx="58743">
                  <c:v>6.2930569999999998E-7</c:v>
                </c:pt>
                <c:pt idx="58744">
                  <c:v>6.2943199999999999E-7</c:v>
                </c:pt>
                <c:pt idx="58745">
                  <c:v>6.2958149999999999E-7</c:v>
                </c:pt>
                <c:pt idx="58746">
                  <c:v>6.2976840000000003E-7</c:v>
                </c:pt>
                <c:pt idx="58747">
                  <c:v>6.2990179999999996E-7</c:v>
                </c:pt>
                <c:pt idx="58748">
                  <c:v>6.3003249999999995E-7</c:v>
                </c:pt>
                <c:pt idx="58749">
                  <c:v>6.3021880000000003E-7</c:v>
                </c:pt>
                <c:pt idx="58750">
                  <c:v>6.3036600000000005E-7</c:v>
                </c:pt>
                <c:pt idx="58751">
                  <c:v>6.304823E-7</c:v>
                </c:pt>
                <c:pt idx="58752">
                  <c:v>6.3067220000000001E-7</c:v>
                </c:pt>
                <c:pt idx="58753">
                  <c:v>6.3082340000000003E-7</c:v>
                </c:pt>
                <c:pt idx="58754">
                  <c:v>6.3094039999999998E-7</c:v>
                </c:pt>
                <c:pt idx="58755">
                  <c:v>6.311275E-7</c:v>
                </c:pt>
                <c:pt idx="58756">
                  <c:v>6.3128790000000004E-7</c:v>
                </c:pt>
                <c:pt idx="58757">
                  <c:v>6.314E-7</c:v>
                </c:pt>
                <c:pt idx="58758">
                  <c:v>6.315779E-7</c:v>
                </c:pt>
                <c:pt idx="58759">
                  <c:v>6.3174329999999997E-7</c:v>
                </c:pt>
                <c:pt idx="58760">
                  <c:v>6.3185809999999998E-7</c:v>
                </c:pt>
                <c:pt idx="58761">
                  <c:v>6.3201400000000001E-7</c:v>
                </c:pt>
                <c:pt idx="58762">
                  <c:v>6.3217609999999997E-7</c:v>
                </c:pt>
                <c:pt idx="58763">
                  <c:v>6.3229520000000002E-7</c:v>
                </c:pt>
                <c:pt idx="58764">
                  <c:v>6.3244269999999996E-7</c:v>
                </c:pt>
                <c:pt idx="58765">
                  <c:v>6.3260369999999996E-7</c:v>
                </c:pt>
                <c:pt idx="58766">
                  <c:v>6.3272210000000001E-7</c:v>
                </c:pt>
                <c:pt idx="58767">
                  <c:v>6.3287070000000003E-7</c:v>
                </c:pt>
                <c:pt idx="58768">
                  <c:v>6.330218E-7</c:v>
                </c:pt>
                <c:pt idx="58769">
                  <c:v>6.3314930000000003E-7</c:v>
                </c:pt>
                <c:pt idx="58770">
                  <c:v>6.3327939999999996E-7</c:v>
                </c:pt>
                <c:pt idx="58771">
                  <c:v>6.3343000000000003E-7</c:v>
                </c:pt>
                <c:pt idx="58772">
                  <c:v>6.3357209999999997E-7</c:v>
                </c:pt>
                <c:pt idx="58773">
                  <c:v>6.3368689999999998E-7</c:v>
                </c:pt>
                <c:pt idx="58774">
                  <c:v>6.3384140000000001E-7</c:v>
                </c:pt>
                <c:pt idx="58775">
                  <c:v>6.339883E-7</c:v>
                </c:pt>
                <c:pt idx="58776">
                  <c:v>6.3411169999999998E-7</c:v>
                </c:pt>
                <c:pt idx="58777">
                  <c:v>6.3429160000000003E-7</c:v>
                </c:pt>
                <c:pt idx="58778">
                  <c:v>6.3445420000000001E-7</c:v>
                </c:pt>
                <c:pt idx="58779">
                  <c:v>6.3456279999999998E-7</c:v>
                </c:pt>
                <c:pt idx="58780">
                  <c:v>6.3473260000000003E-7</c:v>
                </c:pt>
                <c:pt idx="58781">
                  <c:v>6.3486590000000002E-7</c:v>
                </c:pt>
                <c:pt idx="58782">
                  <c:v>6.3500189999999997E-7</c:v>
                </c:pt>
                <c:pt idx="58783">
                  <c:v>6.3518869999999995E-7</c:v>
                </c:pt>
                <c:pt idx="58784">
                  <c:v>6.3536239999999996E-7</c:v>
                </c:pt>
                <c:pt idx="58785">
                  <c:v>6.3550229999999997E-7</c:v>
                </c:pt>
                <c:pt idx="58786">
                  <c:v>6.3568679999999998E-7</c:v>
                </c:pt>
                <c:pt idx="58787">
                  <c:v>6.3582750000000003E-7</c:v>
                </c:pt>
                <c:pt idx="58788">
                  <c:v>6.3594440000000004E-7</c:v>
                </c:pt>
                <c:pt idx="58789">
                  <c:v>6.3612799999999996E-7</c:v>
                </c:pt>
                <c:pt idx="58790">
                  <c:v>6.3629749999999998E-7</c:v>
                </c:pt>
                <c:pt idx="58791">
                  <c:v>6.3644649999999997E-7</c:v>
                </c:pt>
                <c:pt idx="58792">
                  <c:v>6.3660180000000004E-7</c:v>
                </c:pt>
                <c:pt idx="58793">
                  <c:v>6.3675039999999995E-7</c:v>
                </c:pt>
                <c:pt idx="58794">
                  <c:v>6.3688740000000003E-7</c:v>
                </c:pt>
                <c:pt idx="58795">
                  <c:v>6.3702879999999997E-7</c:v>
                </c:pt>
                <c:pt idx="58796">
                  <c:v>6.3719390000000002E-7</c:v>
                </c:pt>
                <c:pt idx="58797">
                  <c:v>6.3732519999999996E-7</c:v>
                </c:pt>
                <c:pt idx="58798">
                  <c:v>6.3744279999999996E-7</c:v>
                </c:pt>
                <c:pt idx="58799">
                  <c:v>6.376168E-7</c:v>
                </c:pt>
                <c:pt idx="58800">
                  <c:v>6.3775939999999996E-7</c:v>
                </c:pt>
                <c:pt idx="58801">
                  <c:v>6.3787390000000005E-7</c:v>
                </c:pt>
                <c:pt idx="58802">
                  <c:v>6.3805539999999997E-7</c:v>
                </c:pt>
                <c:pt idx="58803">
                  <c:v>6.3820299999999996E-7</c:v>
                </c:pt>
                <c:pt idx="58804">
                  <c:v>6.3831069999999995E-7</c:v>
                </c:pt>
                <c:pt idx="58805">
                  <c:v>6.3848900000000002E-7</c:v>
                </c:pt>
                <c:pt idx="58806">
                  <c:v>6.386462E-7</c:v>
                </c:pt>
                <c:pt idx="58807">
                  <c:v>6.3875029999999995E-7</c:v>
                </c:pt>
                <c:pt idx="58808">
                  <c:v>6.3894010000000002E-7</c:v>
                </c:pt>
                <c:pt idx="58809">
                  <c:v>6.391013E-7</c:v>
                </c:pt>
                <c:pt idx="58810">
                  <c:v>6.3919859999999996E-7</c:v>
                </c:pt>
                <c:pt idx="58811">
                  <c:v>6.3938600000000001E-7</c:v>
                </c:pt>
                <c:pt idx="58812">
                  <c:v>6.3954420000000001E-7</c:v>
                </c:pt>
                <c:pt idx="58813">
                  <c:v>6.3965209999999998E-7</c:v>
                </c:pt>
                <c:pt idx="58814">
                  <c:v>6.3981930000000002E-7</c:v>
                </c:pt>
                <c:pt idx="58815">
                  <c:v>6.3997709999999995E-7</c:v>
                </c:pt>
                <c:pt idx="58816">
                  <c:v>6.4009399999999996E-7</c:v>
                </c:pt>
                <c:pt idx="58817">
                  <c:v>6.4022689999999999E-7</c:v>
                </c:pt>
                <c:pt idx="58818">
                  <c:v>6.403924E-7</c:v>
                </c:pt>
                <c:pt idx="58819">
                  <c:v>6.4051900000000005E-7</c:v>
                </c:pt>
                <c:pt idx="58820">
                  <c:v>6.4062650000000005E-7</c:v>
                </c:pt>
                <c:pt idx="58821">
                  <c:v>6.4079529999999996E-7</c:v>
                </c:pt>
                <c:pt idx="58822">
                  <c:v>6.4093200000000001E-7</c:v>
                </c:pt>
                <c:pt idx="58823">
                  <c:v>6.4103869999999997E-7</c:v>
                </c:pt>
                <c:pt idx="58824">
                  <c:v>6.4125480000000005E-7</c:v>
                </c:pt>
                <c:pt idx="58825">
                  <c:v>6.4143139999999999E-7</c:v>
                </c:pt>
                <c:pt idx="58826">
                  <c:v>6.4151690000000002E-7</c:v>
                </c:pt>
                <c:pt idx="58827">
                  <c:v>6.4171349999999998E-7</c:v>
                </c:pt>
                <c:pt idx="58828">
                  <c:v>6.4186369999999998E-7</c:v>
                </c:pt>
                <c:pt idx="58829">
                  <c:v>6.4192250000000004E-7</c:v>
                </c:pt>
                <c:pt idx="58830">
                  <c:v>6.4211409999999997E-7</c:v>
                </c:pt>
                <c:pt idx="58831">
                  <c:v>6.4226009999999997E-7</c:v>
                </c:pt>
                <c:pt idx="58832">
                  <c:v>6.423355E-7</c:v>
                </c:pt>
                <c:pt idx="58833">
                  <c:v>6.4252909999999999E-7</c:v>
                </c:pt>
                <c:pt idx="58834">
                  <c:v>6.4270260000000001E-7</c:v>
                </c:pt>
                <c:pt idx="58835">
                  <c:v>6.428103E-7</c:v>
                </c:pt>
                <c:pt idx="58836">
                  <c:v>6.4296080000000002E-7</c:v>
                </c:pt>
                <c:pt idx="58837">
                  <c:v>6.4311060000000005E-7</c:v>
                </c:pt>
                <c:pt idx="58838">
                  <c:v>6.4323240000000005E-7</c:v>
                </c:pt>
                <c:pt idx="58839">
                  <c:v>6.4335589999999996E-7</c:v>
                </c:pt>
                <c:pt idx="58840">
                  <c:v>6.4354640000000003E-7</c:v>
                </c:pt>
                <c:pt idx="58841">
                  <c:v>6.4368359999999999E-7</c:v>
                </c:pt>
                <c:pt idx="58842">
                  <c:v>6.4377319999999996E-7</c:v>
                </c:pt>
                <c:pt idx="58843">
                  <c:v>6.439655E-7</c:v>
                </c:pt>
                <c:pt idx="58844">
                  <c:v>6.4409090000000003E-7</c:v>
                </c:pt>
                <c:pt idx="58845">
                  <c:v>6.4414140000000005E-7</c:v>
                </c:pt>
                <c:pt idx="58846">
                  <c:v>6.4434519999999997E-7</c:v>
                </c:pt>
                <c:pt idx="58847">
                  <c:v>6.4448129999999996E-7</c:v>
                </c:pt>
                <c:pt idx="58848">
                  <c:v>6.445241E-7</c:v>
                </c:pt>
                <c:pt idx="58849">
                  <c:v>6.4471949999999995E-7</c:v>
                </c:pt>
                <c:pt idx="58850">
                  <c:v>6.4485020000000004E-7</c:v>
                </c:pt>
                <c:pt idx="58851">
                  <c:v>6.4490399999999996E-7</c:v>
                </c:pt>
                <c:pt idx="58852">
                  <c:v>6.4507310000000001E-7</c:v>
                </c:pt>
                <c:pt idx="58853">
                  <c:v>6.4520299999999996E-7</c:v>
                </c:pt>
                <c:pt idx="58854">
                  <c:v>6.4528130000000002E-7</c:v>
                </c:pt>
                <c:pt idx="58855">
                  <c:v>6.4542210000000001E-7</c:v>
                </c:pt>
                <c:pt idx="58856">
                  <c:v>6.4555559999999999E-7</c:v>
                </c:pt>
                <c:pt idx="58857">
                  <c:v>6.4563699999999997E-7</c:v>
                </c:pt>
                <c:pt idx="58858">
                  <c:v>6.4576279999999997E-7</c:v>
                </c:pt>
                <c:pt idx="58859">
                  <c:v>6.4591209999999999E-7</c:v>
                </c:pt>
                <c:pt idx="58860">
                  <c:v>6.4601050000000001E-7</c:v>
                </c:pt>
                <c:pt idx="58861">
                  <c:v>6.46102E-7</c:v>
                </c:pt>
                <c:pt idx="58862">
                  <c:v>6.462656E-7</c:v>
                </c:pt>
                <c:pt idx="58863">
                  <c:v>6.4636879999999997E-7</c:v>
                </c:pt>
                <c:pt idx="58864">
                  <c:v>6.4643359999999998E-7</c:v>
                </c:pt>
                <c:pt idx="58865">
                  <c:v>6.4662260000000001E-7</c:v>
                </c:pt>
                <c:pt idx="58866">
                  <c:v>6.4673019999999995E-7</c:v>
                </c:pt>
                <c:pt idx="58867">
                  <c:v>6.4678320000000004E-7</c:v>
                </c:pt>
                <c:pt idx="58868">
                  <c:v>6.4697090000000001E-7</c:v>
                </c:pt>
                <c:pt idx="58869">
                  <c:v>6.4707529999999999E-7</c:v>
                </c:pt>
                <c:pt idx="58870">
                  <c:v>6.4711690000000002E-7</c:v>
                </c:pt>
                <c:pt idx="58871">
                  <c:v>6.4730330000000004E-7</c:v>
                </c:pt>
                <c:pt idx="58872">
                  <c:v>6.4741520000000001E-7</c:v>
                </c:pt>
                <c:pt idx="58873">
                  <c:v>6.4747169999999999E-7</c:v>
                </c:pt>
                <c:pt idx="58874">
                  <c:v>6.4763459999999999E-7</c:v>
                </c:pt>
                <c:pt idx="58875">
                  <c:v>6.477447E-7</c:v>
                </c:pt>
                <c:pt idx="58876">
                  <c:v>6.478165E-7</c:v>
                </c:pt>
                <c:pt idx="58877">
                  <c:v>6.4795900000000001E-7</c:v>
                </c:pt>
                <c:pt idx="58878">
                  <c:v>6.4810550000000003E-7</c:v>
                </c:pt>
                <c:pt idx="58879">
                  <c:v>6.4822369999999999E-7</c:v>
                </c:pt>
                <c:pt idx="58880">
                  <c:v>6.4837300000000001E-7</c:v>
                </c:pt>
                <c:pt idx="58881">
                  <c:v>6.4854020000000005E-7</c:v>
                </c:pt>
                <c:pt idx="58882">
                  <c:v>6.4865800000000004E-7</c:v>
                </c:pt>
                <c:pt idx="58883">
                  <c:v>6.4877679999999995E-7</c:v>
                </c:pt>
                <c:pt idx="58884">
                  <c:v>6.489621E-7</c:v>
                </c:pt>
                <c:pt idx="58885">
                  <c:v>6.4907489999999996E-7</c:v>
                </c:pt>
                <c:pt idx="58886">
                  <c:v>6.491705E-7</c:v>
                </c:pt>
                <c:pt idx="58887">
                  <c:v>6.4935250000000004E-7</c:v>
                </c:pt>
                <c:pt idx="58888">
                  <c:v>6.4942660000000001E-7</c:v>
                </c:pt>
                <c:pt idx="58889">
                  <c:v>6.4948119999999998E-7</c:v>
                </c:pt>
                <c:pt idx="58890">
                  <c:v>6.4965480000000005E-7</c:v>
                </c:pt>
                <c:pt idx="58891">
                  <c:v>6.4973069999999998E-7</c:v>
                </c:pt>
                <c:pt idx="58892">
                  <c:v>6.4977289999999996E-7</c:v>
                </c:pt>
                <c:pt idx="58893">
                  <c:v>6.4995140000000002E-7</c:v>
                </c:pt>
                <c:pt idx="58894">
                  <c:v>6.5000640000000005E-7</c:v>
                </c:pt>
                <c:pt idx="58895">
                  <c:v>6.5004550000000001E-7</c:v>
                </c:pt>
                <c:pt idx="58896">
                  <c:v>6.5021439999999997E-7</c:v>
                </c:pt>
                <c:pt idx="58897">
                  <c:v>6.5027530000000002E-7</c:v>
                </c:pt>
                <c:pt idx="58898">
                  <c:v>6.5033789999999999E-7</c:v>
                </c:pt>
                <c:pt idx="58899">
                  <c:v>6.5048669999999999E-7</c:v>
                </c:pt>
                <c:pt idx="58900">
                  <c:v>6.5055379999999998E-7</c:v>
                </c:pt>
                <c:pt idx="58901">
                  <c:v>6.5061929999999999E-7</c:v>
                </c:pt>
                <c:pt idx="58902">
                  <c:v>6.5072410000000004E-7</c:v>
                </c:pt>
                <c:pt idx="58903">
                  <c:v>6.5081820000000004E-7</c:v>
                </c:pt>
                <c:pt idx="58904">
                  <c:v>6.5087999999999996E-7</c:v>
                </c:pt>
                <c:pt idx="58905">
                  <c:v>6.5095130000000005E-7</c:v>
                </c:pt>
                <c:pt idx="58906">
                  <c:v>6.5107579999999999E-7</c:v>
                </c:pt>
                <c:pt idx="58907">
                  <c:v>6.5111480000000001E-7</c:v>
                </c:pt>
                <c:pt idx="58908">
                  <c:v>6.511697E-7</c:v>
                </c:pt>
                <c:pt idx="58909">
                  <c:v>6.5132549999999998E-7</c:v>
                </c:pt>
                <c:pt idx="58910">
                  <c:v>6.5135039999999999E-7</c:v>
                </c:pt>
                <c:pt idx="58911">
                  <c:v>6.5139139999999995E-7</c:v>
                </c:pt>
                <c:pt idx="58912">
                  <c:v>6.5155689999999997E-7</c:v>
                </c:pt>
                <c:pt idx="58913">
                  <c:v>6.5155529999999999E-7</c:v>
                </c:pt>
                <c:pt idx="58914">
                  <c:v>6.5158870000000002E-7</c:v>
                </c:pt>
                <c:pt idx="58915">
                  <c:v>6.5176859999999997E-7</c:v>
                </c:pt>
                <c:pt idx="58916">
                  <c:v>6.52013E-7</c:v>
                </c:pt>
                <c:pt idx="58917">
                  <c:v>6.5197869999999999E-7</c:v>
                </c:pt>
                <c:pt idx="58918">
                  <c:v>6.5211009999999997E-7</c:v>
                </c:pt>
                <c:pt idx="58919">
                  <c:v>6.5208709999999997E-7</c:v>
                </c:pt>
                <c:pt idx="58920">
                  <c:v>6.5208910000000003E-7</c:v>
                </c:pt>
                <c:pt idx="58921">
                  <c:v>6.5219030000000005E-7</c:v>
                </c:pt>
                <c:pt idx="58922">
                  <c:v>6.5223119999999997E-7</c:v>
                </c:pt>
                <c:pt idx="58923">
                  <c:v>6.5223810000000001E-7</c:v>
                </c:pt>
                <c:pt idx="58924">
                  <c:v>6.5229969999999996E-7</c:v>
                </c:pt>
                <c:pt idx="58925">
                  <c:v>6.523857E-7</c:v>
                </c:pt>
                <c:pt idx="58926">
                  <c:v>6.5237150000000005E-7</c:v>
                </c:pt>
                <c:pt idx="58927">
                  <c:v>6.5240590000000001E-7</c:v>
                </c:pt>
                <c:pt idx="58928">
                  <c:v>6.5252960000000001E-7</c:v>
                </c:pt>
                <c:pt idx="58929">
                  <c:v>6.5249849999999996E-7</c:v>
                </c:pt>
                <c:pt idx="58930">
                  <c:v>6.5251460000000002E-7</c:v>
                </c:pt>
                <c:pt idx="58931">
                  <c:v>6.5265120000000002E-7</c:v>
                </c:pt>
                <c:pt idx="58932">
                  <c:v>6.5261650000000004E-7</c:v>
                </c:pt>
                <c:pt idx="58933">
                  <c:v>6.5265669999999996E-7</c:v>
                </c:pt>
                <c:pt idx="58934">
                  <c:v>6.5284010000000001E-7</c:v>
                </c:pt>
                <c:pt idx="58935">
                  <c:v>6.5284910000000004E-7</c:v>
                </c:pt>
                <c:pt idx="58936">
                  <c:v>6.5288690000000005E-7</c:v>
                </c:pt>
                <c:pt idx="58937">
                  <c:v>6.5305499999999997E-7</c:v>
                </c:pt>
                <c:pt idx="58938">
                  <c:v>6.5303940000000002E-7</c:v>
                </c:pt>
                <c:pt idx="58939">
                  <c:v>6.5305770000000002E-7</c:v>
                </c:pt>
                <c:pt idx="58940">
                  <c:v>6.532196E-7</c:v>
                </c:pt>
                <c:pt idx="58941">
                  <c:v>6.5323140000000003E-7</c:v>
                </c:pt>
                <c:pt idx="58942">
                  <c:v>6.5323129999999998E-7</c:v>
                </c:pt>
                <c:pt idx="58943">
                  <c:v>6.5334739999999995E-7</c:v>
                </c:pt>
                <c:pt idx="58944">
                  <c:v>6.5338619999999998E-7</c:v>
                </c:pt>
                <c:pt idx="58945">
                  <c:v>6.533576E-7</c:v>
                </c:pt>
                <c:pt idx="58946">
                  <c:v>6.5339330000000001E-7</c:v>
                </c:pt>
                <c:pt idx="58947">
                  <c:v>6.5344509999999998E-7</c:v>
                </c:pt>
                <c:pt idx="58948">
                  <c:v>6.5340700000000005E-7</c:v>
                </c:pt>
                <c:pt idx="58949">
                  <c:v>6.5339959999999999E-7</c:v>
                </c:pt>
                <c:pt idx="58950">
                  <c:v>6.5348399999999995E-7</c:v>
                </c:pt>
                <c:pt idx="58951">
                  <c:v>6.5344089999999999E-7</c:v>
                </c:pt>
                <c:pt idx="58952">
                  <c:v>6.5340379999999998E-7</c:v>
                </c:pt>
                <c:pt idx="58953">
                  <c:v>6.534989E-7</c:v>
                </c:pt>
                <c:pt idx="58954">
                  <c:v>6.5344010000000005E-7</c:v>
                </c:pt>
                <c:pt idx="58955">
                  <c:v>6.5339170000000003E-7</c:v>
                </c:pt>
                <c:pt idx="58956">
                  <c:v>6.5347769999999997E-7</c:v>
                </c:pt>
                <c:pt idx="58957">
                  <c:v>6.5342259999999999E-7</c:v>
                </c:pt>
                <c:pt idx="58958">
                  <c:v>6.5338899999999998E-7</c:v>
                </c:pt>
                <c:pt idx="58959">
                  <c:v>6.5347200000000004E-7</c:v>
                </c:pt>
                <c:pt idx="58960">
                  <c:v>6.5341850000000005E-7</c:v>
                </c:pt>
                <c:pt idx="58961">
                  <c:v>6.5338009999999998E-7</c:v>
                </c:pt>
                <c:pt idx="58962">
                  <c:v>6.5344859999999997E-7</c:v>
                </c:pt>
                <c:pt idx="58963">
                  <c:v>6.5341689999999996E-7</c:v>
                </c:pt>
                <c:pt idx="58964">
                  <c:v>6.5333269999999999E-7</c:v>
                </c:pt>
                <c:pt idx="58965">
                  <c:v>6.5335250000000003E-7</c:v>
                </c:pt>
                <c:pt idx="58966">
                  <c:v>6.5335600000000002E-7</c:v>
                </c:pt>
                <c:pt idx="58967">
                  <c:v>6.5329360000000003E-7</c:v>
                </c:pt>
                <c:pt idx="58968">
                  <c:v>6.5328750000000003E-7</c:v>
                </c:pt>
                <c:pt idx="58969">
                  <c:v>6.5329620000000004E-7</c:v>
                </c:pt>
                <c:pt idx="58970">
                  <c:v>6.5321629999999999E-7</c:v>
                </c:pt>
                <c:pt idx="58971">
                  <c:v>6.5317700000000005E-7</c:v>
                </c:pt>
                <c:pt idx="58972">
                  <c:v>6.531851E-7</c:v>
                </c:pt>
                <c:pt idx="58973">
                  <c:v>6.5306340000000005E-7</c:v>
                </c:pt>
                <c:pt idx="58974">
                  <c:v>6.5302169999999998E-7</c:v>
                </c:pt>
                <c:pt idx="58975">
                  <c:v>6.5304970000000001E-7</c:v>
                </c:pt>
                <c:pt idx="58976">
                  <c:v>6.5292569999999998E-7</c:v>
                </c:pt>
                <c:pt idx="58977">
                  <c:v>6.5288019999999999E-7</c:v>
                </c:pt>
                <c:pt idx="58978">
                  <c:v>6.5290910000000001E-7</c:v>
                </c:pt>
                <c:pt idx="58979">
                  <c:v>6.5276699999999996E-7</c:v>
                </c:pt>
                <c:pt idx="58980">
                  <c:v>6.5272849999999995E-7</c:v>
                </c:pt>
                <c:pt idx="58981">
                  <c:v>6.5273959999999999E-7</c:v>
                </c:pt>
                <c:pt idx="58982">
                  <c:v>6.5259329999999995E-7</c:v>
                </c:pt>
                <c:pt idx="58983">
                  <c:v>6.5253600000000004E-7</c:v>
                </c:pt>
                <c:pt idx="58984">
                  <c:v>6.5255489999999999E-7</c:v>
                </c:pt>
                <c:pt idx="58985">
                  <c:v>6.5245279999999999E-7</c:v>
                </c:pt>
                <c:pt idx="58986">
                  <c:v>6.5237839999999999E-7</c:v>
                </c:pt>
                <c:pt idx="58987">
                  <c:v>6.5238690000000001E-7</c:v>
                </c:pt>
                <c:pt idx="58988">
                  <c:v>6.5231960000000004E-7</c:v>
                </c:pt>
                <c:pt idx="58989">
                  <c:v>6.5222290000000004E-7</c:v>
                </c:pt>
                <c:pt idx="58990">
                  <c:v>6.5219520000000004E-7</c:v>
                </c:pt>
                <c:pt idx="58991">
                  <c:v>6.5210480000000002E-7</c:v>
                </c:pt>
                <c:pt idx="58992">
                  <c:v>6.5198989999999996E-7</c:v>
                </c:pt>
                <c:pt idx="58993">
                  <c:v>6.5197480000000003E-7</c:v>
                </c:pt>
                <c:pt idx="58994">
                  <c:v>6.5196739999999997E-7</c:v>
                </c:pt>
                <c:pt idx="58995">
                  <c:v>6.5184679999999999E-7</c:v>
                </c:pt>
                <c:pt idx="58996">
                  <c:v>6.5185259999999996E-7</c:v>
                </c:pt>
                <c:pt idx="58997">
                  <c:v>6.5184699999999997E-7</c:v>
                </c:pt>
                <c:pt idx="58998">
                  <c:v>6.5168619999999996E-7</c:v>
                </c:pt>
                <c:pt idx="58999">
                  <c:v>6.5163759999999995E-7</c:v>
                </c:pt>
                <c:pt idx="59000">
                  <c:v>6.5161550000000004E-7</c:v>
                </c:pt>
                <c:pt idx="59001">
                  <c:v>6.5143780000000003E-7</c:v>
                </c:pt>
                <c:pt idx="59002">
                  <c:v>6.5135759999999995E-7</c:v>
                </c:pt>
                <c:pt idx="59003">
                  <c:v>6.5132090000000002E-7</c:v>
                </c:pt>
                <c:pt idx="59004">
                  <c:v>6.5113939999999999E-7</c:v>
                </c:pt>
                <c:pt idx="59005">
                  <c:v>6.5103530000000004E-7</c:v>
                </c:pt>
                <c:pt idx="59006">
                  <c:v>6.5099389999999999E-7</c:v>
                </c:pt>
                <c:pt idx="59007">
                  <c:v>6.5084109999999999E-7</c:v>
                </c:pt>
                <c:pt idx="59008">
                  <c:v>6.5067170000000001E-7</c:v>
                </c:pt>
                <c:pt idx="59009">
                  <c:v>6.5062869999999999E-7</c:v>
                </c:pt>
                <c:pt idx="59010">
                  <c:v>6.5050110000000003E-7</c:v>
                </c:pt>
                <c:pt idx="59011">
                  <c:v>6.5031690000000005E-7</c:v>
                </c:pt>
                <c:pt idx="59012">
                  <c:v>6.5030890000000004E-7</c:v>
                </c:pt>
                <c:pt idx="59013">
                  <c:v>6.5020239999999996E-7</c:v>
                </c:pt>
                <c:pt idx="59014">
                  <c:v>6.5000289999999996E-7</c:v>
                </c:pt>
                <c:pt idx="59015">
                  <c:v>6.4997680000000004E-7</c:v>
                </c:pt>
                <c:pt idx="59016">
                  <c:v>6.4989840000000004E-7</c:v>
                </c:pt>
                <c:pt idx="59017">
                  <c:v>6.4963989999999999E-7</c:v>
                </c:pt>
                <c:pt idx="59018">
                  <c:v>6.4953919999999999E-7</c:v>
                </c:pt>
                <c:pt idx="59019">
                  <c:v>6.4949109999999999E-7</c:v>
                </c:pt>
                <c:pt idx="59020">
                  <c:v>6.4927209999999998E-7</c:v>
                </c:pt>
                <c:pt idx="59021">
                  <c:v>6.4914979999999998E-7</c:v>
                </c:pt>
                <c:pt idx="59022">
                  <c:v>6.490879E-7</c:v>
                </c:pt>
                <c:pt idx="59023">
                  <c:v>6.4884530000000004E-7</c:v>
                </c:pt>
                <c:pt idx="59024">
                  <c:v>6.4868369999999998E-7</c:v>
                </c:pt>
                <c:pt idx="59025">
                  <c:v>6.4866010000000003E-7</c:v>
                </c:pt>
                <c:pt idx="59026">
                  <c:v>6.4841040000000004E-7</c:v>
                </c:pt>
                <c:pt idx="59027">
                  <c:v>6.4822140000000001E-7</c:v>
                </c:pt>
                <c:pt idx="59028">
                  <c:v>6.4817640000000004E-7</c:v>
                </c:pt>
                <c:pt idx="59029">
                  <c:v>6.4794190000000003E-7</c:v>
                </c:pt>
                <c:pt idx="59030">
                  <c:v>6.4766960000000001E-7</c:v>
                </c:pt>
                <c:pt idx="59031">
                  <c:v>6.4762299999999995E-7</c:v>
                </c:pt>
                <c:pt idx="59032">
                  <c:v>6.474194E-7</c:v>
                </c:pt>
                <c:pt idx="59033">
                  <c:v>6.4711620000000002E-7</c:v>
                </c:pt>
                <c:pt idx="59034">
                  <c:v>6.470535E-7</c:v>
                </c:pt>
                <c:pt idx="59035">
                  <c:v>6.468554E-7</c:v>
                </c:pt>
                <c:pt idx="59036">
                  <c:v>6.4651020000000002E-7</c:v>
                </c:pt>
                <c:pt idx="59037">
                  <c:v>6.4641569999999995E-7</c:v>
                </c:pt>
                <c:pt idx="59038">
                  <c:v>6.4629410000000005E-7</c:v>
                </c:pt>
                <c:pt idx="59039">
                  <c:v>6.4598909999999999E-7</c:v>
                </c:pt>
                <c:pt idx="59040">
                  <c:v>6.4585319999999999E-7</c:v>
                </c:pt>
                <c:pt idx="59041">
                  <c:v>6.4575459999999998E-7</c:v>
                </c:pt>
                <c:pt idx="59042">
                  <c:v>6.4546049999999997E-7</c:v>
                </c:pt>
                <c:pt idx="59043">
                  <c:v>6.4529820000000002E-7</c:v>
                </c:pt>
                <c:pt idx="59044">
                  <c:v>6.4519499999999995E-7</c:v>
                </c:pt>
                <c:pt idx="59045">
                  <c:v>6.4485659999999997E-7</c:v>
                </c:pt>
                <c:pt idx="59046">
                  <c:v>6.4466419999999999E-7</c:v>
                </c:pt>
                <c:pt idx="59047">
                  <c:v>6.4459679999999997E-7</c:v>
                </c:pt>
                <c:pt idx="59048">
                  <c:v>6.4432779999999996E-7</c:v>
                </c:pt>
                <c:pt idx="59049">
                  <c:v>6.4406139999999995E-7</c:v>
                </c:pt>
                <c:pt idx="59050">
                  <c:v>6.4397199999999996E-7</c:v>
                </c:pt>
                <c:pt idx="59051">
                  <c:v>6.4380979999999996E-7</c:v>
                </c:pt>
                <c:pt idx="59052">
                  <c:v>6.4356920000000005E-7</c:v>
                </c:pt>
                <c:pt idx="59053">
                  <c:v>6.4350889999999995E-7</c:v>
                </c:pt>
                <c:pt idx="59054">
                  <c:v>6.432391E-7</c:v>
                </c:pt>
                <c:pt idx="59055">
                  <c:v>6.4290590000000003E-7</c:v>
                </c:pt>
                <c:pt idx="59056">
                  <c:v>6.4276869999999997E-7</c:v>
                </c:pt>
                <c:pt idx="59057">
                  <c:v>6.4253989999999999E-7</c:v>
                </c:pt>
                <c:pt idx="59058">
                  <c:v>6.4218140000000005E-7</c:v>
                </c:pt>
                <c:pt idx="59059">
                  <c:v>6.4203849999999996E-7</c:v>
                </c:pt>
                <c:pt idx="59060">
                  <c:v>6.4182799999999997E-7</c:v>
                </c:pt>
                <c:pt idx="59061">
                  <c:v>6.414915E-7</c:v>
                </c:pt>
                <c:pt idx="59062">
                  <c:v>6.4127529999999998E-7</c:v>
                </c:pt>
                <c:pt idx="59063">
                  <c:v>6.4104059999999998E-7</c:v>
                </c:pt>
                <c:pt idx="59064">
                  <c:v>6.4072119999999999E-7</c:v>
                </c:pt>
                <c:pt idx="59065">
                  <c:v>6.4048070000000003E-7</c:v>
                </c:pt>
                <c:pt idx="59066">
                  <c:v>6.403295E-7</c:v>
                </c:pt>
                <c:pt idx="59067">
                  <c:v>6.4003909999999997E-7</c:v>
                </c:pt>
                <c:pt idx="59068">
                  <c:v>6.3975150000000004E-7</c:v>
                </c:pt>
                <c:pt idx="59069">
                  <c:v>6.3960399999999999E-7</c:v>
                </c:pt>
                <c:pt idx="59070">
                  <c:v>6.3934949999999995E-7</c:v>
                </c:pt>
                <c:pt idx="59071">
                  <c:v>6.3903739999999998E-7</c:v>
                </c:pt>
                <c:pt idx="59072">
                  <c:v>6.3881019999999997E-7</c:v>
                </c:pt>
                <c:pt idx="59073">
                  <c:v>6.3853019999999997E-7</c:v>
                </c:pt>
                <c:pt idx="59074">
                  <c:v>6.3823049999999998E-7</c:v>
                </c:pt>
                <c:pt idx="59075">
                  <c:v>6.3806660000000005E-7</c:v>
                </c:pt>
                <c:pt idx="59076">
                  <c:v>6.3777980000000005E-7</c:v>
                </c:pt>
                <c:pt idx="59077">
                  <c:v>6.3745079999999997E-7</c:v>
                </c:pt>
                <c:pt idx="59078">
                  <c:v>6.3723590000000001E-7</c:v>
                </c:pt>
                <c:pt idx="59079">
                  <c:v>6.3695500000000003E-7</c:v>
                </c:pt>
                <c:pt idx="59080">
                  <c:v>6.3661689999999997E-7</c:v>
                </c:pt>
                <c:pt idx="59081">
                  <c:v>6.363142E-7</c:v>
                </c:pt>
                <c:pt idx="59082">
                  <c:v>6.3600470000000003E-7</c:v>
                </c:pt>
                <c:pt idx="59083">
                  <c:v>6.3569429999999998E-7</c:v>
                </c:pt>
                <c:pt idx="59084">
                  <c:v>6.3537929999999996E-7</c:v>
                </c:pt>
                <c:pt idx="59085">
                  <c:v>6.3505950000000001E-7</c:v>
                </c:pt>
                <c:pt idx="59086">
                  <c:v>6.3476050000000001E-7</c:v>
                </c:pt>
                <c:pt idx="59087">
                  <c:v>6.3443179999999996E-7</c:v>
                </c:pt>
                <c:pt idx="59088">
                  <c:v>6.3412660000000003E-7</c:v>
                </c:pt>
                <c:pt idx="59089">
                  <c:v>6.3382150000000004E-7</c:v>
                </c:pt>
                <c:pt idx="59090">
                  <c:v>6.334419E-7</c:v>
                </c:pt>
                <c:pt idx="59091">
                  <c:v>6.3311749999999998E-7</c:v>
                </c:pt>
                <c:pt idx="59092">
                  <c:v>6.327878E-7</c:v>
                </c:pt>
                <c:pt idx="59093">
                  <c:v>6.3244890000000001E-7</c:v>
                </c:pt>
                <c:pt idx="59094">
                  <c:v>6.3218339999999999E-7</c:v>
                </c:pt>
                <c:pt idx="59095">
                  <c:v>6.3186270000000005E-7</c:v>
                </c:pt>
                <c:pt idx="59096">
                  <c:v>6.3151080000000001E-7</c:v>
                </c:pt>
                <c:pt idx="59097">
                  <c:v>6.3126189999999996E-7</c:v>
                </c:pt>
                <c:pt idx="59098">
                  <c:v>6.3094500000000004E-7</c:v>
                </c:pt>
                <c:pt idx="59099">
                  <c:v>6.3065490000000004E-7</c:v>
                </c:pt>
                <c:pt idx="59100">
                  <c:v>6.3037250000000002E-7</c:v>
                </c:pt>
                <c:pt idx="59101">
                  <c:v>6.3007599999999998E-7</c:v>
                </c:pt>
                <c:pt idx="59102">
                  <c:v>6.2986840000000003E-7</c:v>
                </c:pt>
                <c:pt idx="59103">
                  <c:v>6.29651E-7</c:v>
                </c:pt>
                <c:pt idx="59104">
                  <c:v>6.2934439999999997E-7</c:v>
                </c:pt>
                <c:pt idx="59105">
                  <c:v>6.2911769999999998E-7</c:v>
                </c:pt>
                <c:pt idx="59106">
                  <c:v>6.2884589999999997E-7</c:v>
                </c:pt>
                <c:pt idx="59107">
                  <c:v>6.2852100000000005E-7</c:v>
                </c:pt>
                <c:pt idx="59108">
                  <c:v>6.282409E-7</c:v>
                </c:pt>
                <c:pt idx="59109">
                  <c:v>6.2785289999999999E-7</c:v>
                </c:pt>
                <c:pt idx="59110">
                  <c:v>6.2747729999999995E-7</c:v>
                </c:pt>
                <c:pt idx="59111">
                  <c:v>6.2716569999999999E-7</c:v>
                </c:pt>
                <c:pt idx="59112">
                  <c:v>6.2676980000000001E-7</c:v>
                </c:pt>
                <c:pt idx="59113">
                  <c:v>6.2637910000000005E-7</c:v>
                </c:pt>
                <c:pt idx="59114">
                  <c:v>6.260483E-7</c:v>
                </c:pt>
                <c:pt idx="59115">
                  <c:v>6.2568769999999995E-7</c:v>
                </c:pt>
                <c:pt idx="59116">
                  <c:v>6.2532139999999999E-7</c:v>
                </c:pt>
                <c:pt idx="59117">
                  <c:v>6.2494279999999998E-7</c:v>
                </c:pt>
                <c:pt idx="59118">
                  <c:v>6.2455260000000003E-7</c:v>
                </c:pt>
                <c:pt idx="59119">
                  <c:v>6.2417610000000001E-7</c:v>
                </c:pt>
                <c:pt idx="59120">
                  <c:v>6.2375539999999996E-7</c:v>
                </c:pt>
                <c:pt idx="59121">
                  <c:v>6.2342580000000003E-7</c:v>
                </c:pt>
                <c:pt idx="59122">
                  <c:v>6.2311880000000002E-7</c:v>
                </c:pt>
                <c:pt idx="59123">
                  <c:v>6.2271029999999997E-7</c:v>
                </c:pt>
                <c:pt idx="59124">
                  <c:v>6.2236669999999997E-7</c:v>
                </c:pt>
                <c:pt idx="59125">
                  <c:v>6.2207270000000001E-7</c:v>
                </c:pt>
                <c:pt idx="59126">
                  <c:v>6.2167560000000002E-7</c:v>
                </c:pt>
                <c:pt idx="59127">
                  <c:v>6.2132450000000003E-7</c:v>
                </c:pt>
                <c:pt idx="59128">
                  <c:v>6.2094310000000002E-7</c:v>
                </c:pt>
                <c:pt idx="59129">
                  <c:v>6.2050789999999999E-7</c:v>
                </c:pt>
                <c:pt idx="59130">
                  <c:v>6.2019869999999995E-7</c:v>
                </c:pt>
                <c:pt idx="59131">
                  <c:v>6.1981969999999997E-7</c:v>
                </c:pt>
                <c:pt idx="59132">
                  <c:v>6.1935770000000003E-7</c:v>
                </c:pt>
                <c:pt idx="59133">
                  <c:v>6.1894169999999998E-7</c:v>
                </c:pt>
                <c:pt idx="59134">
                  <c:v>6.1849820000000002E-7</c:v>
                </c:pt>
                <c:pt idx="59135">
                  <c:v>6.1800980000000003E-7</c:v>
                </c:pt>
                <c:pt idx="59136">
                  <c:v>6.1753019999999998E-7</c:v>
                </c:pt>
                <c:pt idx="59137">
                  <c:v>6.1705959999999997E-7</c:v>
                </c:pt>
                <c:pt idx="59138">
                  <c:v>6.1658910000000001E-7</c:v>
                </c:pt>
                <c:pt idx="59139">
                  <c:v>6.1618299999999998E-7</c:v>
                </c:pt>
                <c:pt idx="59140">
                  <c:v>6.1575780000000002E-7</c:v>
                </c:pt>
                <c:pt idx="59141">
                  <c:v>6.1533639999999997E-7</c:v>
                </c:pt>
                <c:pt idx="59142">
                  <c:v>6.1489840000000005E-7</c:v>
                </c:pt>
                <c:pt idx="59143">
                  <c:v>6.1449250000000001E-7</c:v>
                </c:pt>
                <c:pt idx="59144">
                  <c:v>6.1413350000000005E-7</c:v>
                </c:pt>
                <c:pt idx="59145">
                  <c:v>6.1366349999999999E-7</c:v>
                </c:pt>
                <c:pt idx="59146">
                  <c:v>6.1321980000000005E-7</c:v>
                </c:pt>
                <c:pt idx="59147">
                  <c:v>6.1284090000000001E-7</c:v>
                </c:pt>
                <c:pt idx="59148">
                  <c:v>6.1232010000000001E-7</c:v>
                </c:pt>
                <c:pt idx="59149">
                  <c:v>6.119307E-7</c:v>
                </c:pt>
                <c:pt idx="59150">
                  <c:v>6.1158229999999995E-7</c:v>
                </c:pt>
                <c:pt idx="59151">
                  <c:v>6.1113429999999997E-7</c:v>
                </c:pt>
                <c:pt idx="59152">
                  <c:v>6.1073890000000001E-7</c:v>
                </c:pt>
                <c:pt idx="59153">
                  <c:v>6.1035570000000004E-7</c:v>
                </c:pt>
                <c:pt idx="59154">
                  <c:v>6.0996639999999997E-7</c:v>
                </c:pt>
                <c:pt idx="59155">
                  <c:v>6.0957250000000004E-7</c:v>
                </c:pt>
                <c:pt idx="59156">
                  <c:v>6.0913940000000001E-7</c:v>
                </c:pt>
                <c:pt idx="59157">
                  <c:v>6.0870920000000001E-7</c:v>
                </c:pt>
                <c:pt idx="59158">
                  <c:v>6.0830020000000005E-7</c:v>
                </c:pt>
                <c:pt idx="59159">
                  <c:v>6.0790449999999995E-7</c:v>
                </c:pt>
                <c:pt idx="59160">
                  <c:v>6.0757639999999996E-7</c:v>
                </c:pt>
                <c:pt idx="59161">
                  <c:v>6.0718279999999995E-7</c:v>
                </c:pt>
                <c:pt idx="59162">
                  <c:v>6.0679139999999999E-7</c:v>
                </c:pt>
                <c:pt idx="59163">
                  <c:v>6.0645400000000004E-7</c:v>
                </c:pt>
                <c:pt idx="59164">
                  <c:v>6.0604269999999999E-7</c:v>
                </c:pt>
                <c:pt idx="59165">
                  <c:v>6.0565460000000004E-7</c:v>
                </c:pt>
                <c:pt idx="59166">
                  <c:v>6.0534050000000001E-7</c:v>
                </c:pt>
                <c:pt idx="59167">
                  <c:v>6.049314E-7</c:v>
                </c:pt>
                <c:pt idx="59168">
                  <c:v>6.0458369999999995E-7</c:v>
                </c:pt>
                <c:pt idx="59169">
                  <c:v>6.0419470000000002E-7</c:v>
                </c:pt>
                <c:pt idx="59170">
                  <c:v>6.0373759999999995E-7</c:v>
                </c:pt>
                <c:pt idx="59171">
                  <c:v>6.0334799999999996E-7</c:v>
                </c:pt>
                <c:pt idx="59172">
                  <c:v>6.0289400000000003E-7</c:v>
                </c:pt>
                <c:pt idx="59173">
                  <c:v>6.0244749999999998E-7</c:v>
                </c:pt>
                <c:pt idx="59174">
                  <c:v>6.0203299999999998E-7</c:v>
                </c:pt>
                <c:pt idx="59175">
                  <c:v>6.0152999999999996E-7</c:v>
                </c:pt>
                <c:pt idx="59176">
                  <c:v>6.0108440000000001E-7</c:v>
                </c:pt>
                <c:pt idx="59177">
                  <c:v>6.006185E-7</c:v>
                </c:pt>
                <c:pt idx="59178">
                  <c:v>6.0018329999999997E-7</c:v>
                </c:pt>
                <c:pt idx="59179">
                  <c:v>5.9980779999999998E-7</c:v>
                </c:pt>
                <c:pt idx="59180">
                  <c:v>5.9937899999999998E-7</c:v>
                </c:pt>
                <c:pt idx="59181">
                  <c:v>5.9892909999999999E-7</c:v>
                </c:pt>
                <c:pt idx="59182">
                  <c:v>5.9854710000000004E-7</c:v>
                </c:pt>
                <c:pt idx="59183">
                  <c:v>5.9813149999999996E-7</c:v>
                </c:pt>
                <c:pt idx="59184">
                  <c:v>5.9769569999999998E-7</c:v>
                </c:pt>
                <c:pt idx="59185">
                  <c:v>5.9728659999999997E-7</c:v>
                </c:pt>
                <c:pt idx="59186">
                  <c:v>5.9679469999999999E-7</c:v>
                </c:pt>
                <c:pt idx="59187">
                  <c:v>5.9638999999999996E-7</c:v>
                </c:pt>
                <c:pt idx="59188">
                  <c:v>5.9601250000000002E-7</c:v>
                </c:pt>
                <c:pt idx="59189">
                  <c:v>5.9556669999999997E-7</c:v>
                </c:pt>
                <c:pt idx="59190">
                  <c:v>5.9517539999999995E-7</c:v>
                </c:pt>
                <c:pt idx="59191">
                  <c:v>5.9475369999999998E-7</c:v>
                </c:pt>
                <c:pt idx="59192">
                  <c:v>5.942691E-7</c:v>
                </c:pt>
                <c:pt idx="59193">
                  <c:v>5.9384559999999996E-7</c:v>
                </c:pt>
                <c:pt idx="59194">
                  <c:v>5.9337630000000001E-7</c:v>
                </c:pt>
                <c:pt idx="59195">
                  <c:v>5.9290880000000002E-7</c:v>
                </c:pt>
                <c:pt idx="59196">
                  <c:v>5.9250110000000001E-7</c:v>
                </c:pt>
                <c:pt idx="59197">
                  <c:v>5.9204239999999997E-7</c:v>
                </c:pt>
                <c:pt idx="59198">
                  <c:v>5.9155180000000004E-7</c:v>
                </c:pt>
                <c:pt idx="59199">
                  <c:v>5.9107810000000001E-7</c:v>
                </c:pt>
                <c:pt idx="59200">
                  <c:v>5.9062350000000002E-7</c:v>
                </c:pt>
                <c:pt idx="59201">
                  <c:v>5.9017570000000003E-7</c:v>
                </c:pt>
                <c:pt idx="59202">
                  <c:v>5.8971430000000004E-7</c:v>
                </c:pt>
                <c:pt idx="59203">
                  <c:v>5.8924440000000003E-7</c:v>
                </c:pt>
                <c:pt idx="59204">
                  <c:v>5.8876779999999996E-7</c:v>
                </c:pt>
                <c:pt idx="59205">
                  <c:v>5.8825079999999998E-7</c:v>
                </c:pt>
                <c:pt idx="59206">
                  <c:v>5.8778719999999995E-7</c:v>
                </c:pt>
                <c:pt idx="59207">
                  <c:v>5.8734669999999997E-7</c:v>
                </c:pt>
                <c:pt idx="59208">
                  <c:v>5.8685619999999998E-7</c:v>
                </c:pt>
                <c:pt idx="59209">
                  <c:v>5.8646279999999996E-7</c:v>
                </c:pt>
                <c:pt idx="59210">
                  <c:v>5.8603279999999995E-7</c:v>
                </c:pt>
                <c:pt idx="59211">
                  <c:v>5.8551879999999995E-7</c:v>
                </c:pt>
                <c:pt idx="59212">
                  <c:v>5.8513730000000001E-7</c:v>
                </c:pt>
                <c:pt idx="59213">
                  <c:v>5.8472260000000002E-7</c:v>
                </c:pt>
                <c:pt idx="59214">
                  <c:v>5.8422769999999995E-7</c:v>
                </c:pt>
                <c:pt idx="59215">
                  <c:v>5.8380260000000003E-7</c:v>
                </c:pt>
                <c:pt idx="59216">
                  <c:v>5.8335749999999999E-7</c:v>
                </c:pt>
                <c:pt idx="59217">
                  <c:v>5.8290370000000004E-7</c:v>
                </c:pt>
                <c:pt idx="59218">
                  <c:v>5.8250120000000005E-7</c:v>
                </c:pt>
                <c:pt idx="59219">
                  <c:v>5.8207890000000001E-7</c:v>
                </c:pt>
                <c:pt idx="59220">
                  <c:v>5.8162150000000003E-7</c:v>
                </c:pt>
                <c:pt idx="59221">
                  <c:v>5.8115300000000002E-7</c:v>
                </c:pt>
                <c:pt idx="59222">
                  <c:v>5.8066889999999995E-7</c:v>
                </c:pt>
                <c:pt idx="59223">
                  <c:v>5.8020040000000004E-7</c:v>
                </c:pt>
                <c:pt idx="59224">
                  <c:v>5.7969650000000005E-7</c:v>
                </c:pt>
                <c:pt idx="59225">
                  <c:v>5.7922420000000001E-7</c:v>
                </c:pt>
                <c:pt idx="59226">
                  <c:v>5.787921E-7</c:v>
                </c:pt>
                <c:pt idx="59227">
                  <c:v>5.7825680000000003E-7</c:v>
                </c:pt>
                <c:pt idx="59228">
                  <c:v>5.7776510000000003E-7</c:v>
                </c:pt>
                <c:pt idx="59229">
                  <c:v>5.7730939999999997E-7</c:v>
                </c:pt>
                <c:pt idx="59230">
                  <c:v>5.7678690000000005E-7</c:v>
                </c:pt>
                <c:pt idx="59231">
                  <c:v>5.7635059999999995E-7</c:v>
                </c:pt>
                <c:pt idx="59232">
                  <c:v>5.7593849999999997E-7</c:v>
                </c:pt>
                <c:pt idx="59233">
                  <c:v>5.7540409999999997E-7</c:v>
                </c:pt>
                <c:pt idx="59234">
                  <c:v>5.7493740000000003E-7</c:v>
                </c:pt>
                <c:pt idx="59235">
                  <c:v>5.7447909999999996E-7</c:v>
                </c:pt>
                <c:pt idx="59236">
                  <c:v>5.7400370000000001E-7</c:v>
                </c:pt>
                <c:pt idx="59237">
                  <c:v>5.7356230000000004E-7</c:v>
                </c:pt>
                <c:pt idx="59238">
                  <c:v>5.7315390000000003E-7</c:v>
                </c:pt>
                <c:pt idx="59239">
                  <c:v>5.7276599999999996E-7</c:v>
                </c:pt>
                <c:pt idx="59240">
                  <c:v>5.7230800000000002E-7</c:v>
                </c:pt>
                <c:pt idx="59241">
                  <c:v>5.7190340000000003E-7</c:v>
                </c:pt>
                <c:pt idx="59242">
                  <c:v>5.7153890000000003E-7</c:v>
                </c:pt>
                <c:pt idx="59243">
                  <c:v>5.7107720000000001E-7</c:v>
                </c:pt>
                <c:pt idx="59244">
                  <c:v>5.7069160000000002E-7</c:v>
                </c:pt>
                <c:pt idx="59245">
                  <c:v>5.7029789999999997E-7</c:v>
                </c:pt>
                <c:pt idx="59246">
                  <c:v>5.6981850000000001E-7</c:v>
                </c:pt>
                <c:pt idx="59247">
                  <c:v>5.6946180000000004E-7</c:v>
                </c:pt>
                <c:pt idx="59248">
                  <c:v>5.6911379999999996E-7</c:v>
                </c:pt>
                <c:pt idx="59249">
                  <c:v>5.6865840000000003E-7</c:v>
                </c:pt>
                <c:pt idx="59250">
                  <c:v>5.6833109999999997E-7</c:v>
                </c:pt>
                <c:pt idx="59251">
                  <c:v>5.6798959999999997E-7</c:v>
                </c:pt>
                <c:pt idx="59252">
                  <c:v>5.6750869999999997E-7</c:v>
                </c:pt>
                <c:pt idx="59253">
                  <c:v>5.6710269999999999E-7</c:v>
                </c:pt>
                <c:pt idx="59254">
                  <c:v>5.6675219999999995E-7</c:v>
                </c:pt>
                <c:pt idx="59255">
                  <c:v>5.6637109999999998E-7</c:v>
                </c:pt>
                <c:pt idx="59256">
                  <c:v>5.6600749999999995E-7</c:v>
                </c:pt>
                <c:pt idx="59257">
                  <c:v>5.6566380000000002E-7</c:v>
                </c:pt>
                <c:pt idx="59258">
                  <c:v>5.6524169999999997E-7</c:v>
                </c:pt>
                <c:pt idx="59259">
                  <c:v>5.6478359999999999E-7</c:v>
                </c:pt>
                <c:pt idx="59260">
                  <c:v>5.643966E-7</c:v>
                </c:pt>
                <c:pt idx="59261">
                  <c:v>5.6397820000000003E-7</c:v>
                </c:pt>
                <c:pt idx="59262">
                  <c:v>5.6349179999999999E-7</c:v>
                </c:pt>
                <c:pt idx="59263">
                  <c:v>5.6309150000000004E-7</c:v>
                </c:pt>
                <c:pt idx="59264">
                  <c:v>5.6261250000000005E-7</c:v>
                </c:pt>
                <c:pt idx="59265">
                  <c:v>5.6205019999999996E-7</c:v>
                </c:pt>
                <c:pt idx="59266">
                  <c:v>5.6163919999999995E-7</c:v>
                </c:pt>
                <c:pt idx="59267">
                  <c:v>5.612185E-7</c:v>
                </c:pt>
                <c:pt idx="59268">
                  <c:v>5.6070390000000005E-7</c:v>
                </c:pt>
                <c:pt idx="59269">
                  <c:v>5.602947E-7</c:v>
                </c:pt>
                <c:pt idx="59270">
                  <c:v>5.5989110000000004E-7</c:v>
                </c:pt>
                <c:pt idx="59271">
                  <c:v>5.5940950000000004E-7</c:v>
                </c:pt>
                <c:pt idx="59272">
                  <c:v>5.5897740000000004E-7</c:v>
                </c:pt>
                <c:pt idx="59273">
                  <c:v>5.5857910000000003E-7</c:v>
                </c:pt>
                <c:pt idx="59274">
                  <c:v>5.5813810000000004E-7</c:v>
                </c:pt>
                <c:pt idx="59275">
                  <c:v>5.5765869999999997E-7</c:v>
                </c:pt>
                <c:pt idx="59276">
                  <c:v>5.572776E-7</c:v>
                </c:pt>
                <c:pt idx="59277">
                  <c:v>5.5687689999999997E-7</c:v>
                </c:pt>
                <c:pt idx="59278">
                  <c:v>5.5640130000000004E-7</c:v>
                </c:pt>
                <c:pt idx="59279">
                  <c:v>5.5604209999999999E-7</c:v>
                </c:pt>
                <c:pt idx="59280">
                  <c:v>5.5565569999999995E-7</c:v>
                </c:pt>
                <c:pt idx="59281">
                  <c:v>5.5517640000000004E-7</c:v>
                </c:pt>
                <c:pt idx="59282">
                  <c:v>5.5476400000000003E-7</c:v>
                </c:pt>
                <c:pt idx="59283">
                  <c:v>5.5435370000000001E-7</c:v>
                </c:pt>
                <c:pt idx="59284">
                  <c:v>5.5386790000000003E-7</c:v>
                </c:pt>
                <c:pt idx="59285">
                  <c:v>5.534165E-7</c:v>
                </c:pt>
                <c:pt idx="59286">
                  <c:v>5.5298369999999999E-7</c:v>
                </c:pt>
                <c:pt idx="59287">
                  <c:v>5.5249280000000004E-7</c:v>
                </c:pt>
                <c:pt idx="59288">
                  <c:v>5.5201969999999996E-7</c:v>
                </c:pt>
                <c:pt idx="59289">
                  <c:v>5.5156579999999997E-7</c:v>
                </c:pt>
                <c:pt idx="59290">
                  <c:v>5.5109259999999995E-7</c:v>
                </c:pt>
                <c:pt idx="59291">
                  <c:v>5.5065189999999998E-7</c:v>
                </c:pt>
                <c:pt idx="59292">
                  <c:v>5.5021339999999995E-7</c:v>
                </c:pt>
                <c:pt idx="59293">
                  <c:v>5.4978559999999998E-7</c:v>
                </c:pt>
                <c:pt idx="59294">
                  <c:v>5.4935360000000002E-7</c:v>
                </c:pt>
                <c:pt idx="59295">
                  <c:v>5.489121E-7</c:v>
                </c:pt>
                <c:pt idx="59296">
                  <c:v>5.485084E-7</c:v>
                </c:pt>
                <c:pt idx="59297">
                  <c:v>5.4807030000000004E-7</c:v>
                </c:pt>
                <c:pt idx="59298">
                  <c:v>5.4770980000000004E-7</c:v>
                </c:pt>
                <c:pt idx="59299">
                  <c:v>5.4734830000000001E-7</c:v>
                </c:pt>
                <c:pt idx="59300">
                  <c:v>5.4692840000000001E-7</c:v>
                </c:pt>
                <c:pt idx="59301">
                  <c:v>5.465606E-7</c:v>
                </c:pt>
                <c:pt idx="59302">
                  <c:v>5.4621820000000001E-7</c:v>
                </c:pt>
                <c:pt idx="59303">
                  <c:v>5.4581769999999997E-7</c:v>
                </c:pt>
                <c:pt idx="59304">
                  <c:v>5.4544949999999999E-7</c:v>
                </c:pt>
                <c:pt idx="59305">
                  <c:v>5.4511910000000002E-7</c:v>
                </c:pt>
                <c:pt idx="59306">
                  <c:v>5.447102E-7</c:v>
                </c:pt>
                <c:pt idx="59307">
                  <c:v>5.4435090000000001E-7</c:v>
                </c:pt>
                <c:pt idx="59308">
                  <c:v>5.4402759999999996E-7</c:v>
                </c:pt>
                <c:pt idx="59309">
                  <c:v>5.436963E-7</c:v>
                </c:pt>
                <c:pt idx="59310">
                  <c:v>5.4337659999999999E-7</c:v>
                </c:pt>
                <c:pt idx="59311">
                  <c:v>5.4308430000000005E-7</c:v>
                </c:pt>
                <c:pt idx="59312">
                  <c:v>5.4278640000000002E-7</c:v>
                </c:pt>
                <c:pt idx="59313">
                  <c:v>5.4243849999999999E-7</c:v>
                </c:pt>
                <c:pt idx="59314">
                  <c:v>5.4212550000000003E-7</c:v>
                </c:pt>
                <c:pt idx="59315">
                  <c:v>5.4183619999999997E-7</c:v>
                </c:pt>
                <c:pt idx="59316">
                  <c:v>5.4148520000000002E-7</c:v>
                </c:pt>
                <c:pt idx="59317">
                  <c:v>5.4115800000000001E-7</c:v>
                </c:pt>
                <c:pt idx="59318">
                  <c:v>5.4086870000000005E-7</c:v>
                </c:pt>
                <c:pt idx="59319">
                  <c:v>5.4050099999999998E-7</c:v>
                </c:pt>
                <c:pt idx="59320">
                  <c:v>5.4013330000000001E-7</c:v>
                </c:pt>
                <c:pt idx="59321">
                  <c:v>5.3980920000000002E-7</c:v>
                </c:pt>
                <c:pt idx="59322">
                  <c:v>5.394409E-7</c:v>
                </c:pt>
                <c:pt idx="59323">
                  <c:v>5.3906660000000002E-7</c:v>
                </c:pt>
                <c:pt idx="59324">
                  <c:v>5.3872700000000003E-7</c:v>
                </c:pt>
                <c:pt idx="59325">
                  <c:v>5.3833040000000005E-7</c:v>
                </c:pt>
                <c:pt idx="59326">
                  <c:v>5.3790440000000005E-7</c:v>
                </c:pt>
                <c:pt idx="59327">
                  <c:v>5.3749279999999997E-7</c:v>
                </c:pt>
                <c:pt idx="59328">
                  <c:v>5.3710229999999999E-7</c:v>
                </c:pt>
                <c:pt idx="59329">
                  <c:v>5.3670719999999995E-7</c:v>
                </c:pt>
                <c:pt idx="59330">
                  <c:v>5.3634080000000004E-7</c:v>
                </c:pt>
                <c:pt idx="59331">
                  <c:v>5.3598769999999999E-7</c:v>
                </c:pt>
                <c:pt idx="59332">
                  <c:v>5.3559799999999995E-7</c:v>
                </c:pt>
                <c:pt idx="59333">
                  <c:v>5.3524079999999996E-7</c:v>
                </c:pt>
                <c:pt idx="59334">
                  <c:v>5.3491610000000002E-7</c:v>
                </c:pt>
                <c:pt idx="59335">
                  <c:v>5.345525E-7</c:v>
                </c:pt>
                <c:pt idx="59336">
                  <c:v>5.3419890000000004E-7</c:v>
                </c:pt>
                <c:pt idx="59337">
                  <c:v>5.3387459999999996E-7</c:v>
                </c:pt>
                <c:pt idx="59338">
                  <c:v>5.3353309999999996E-7</c:v>
                </c:pt>
                <c:pt idx="59339">
                  <c:v>5.332119E-7</c:v>
                </c:pt>
                <c:pt idx="59340">
                  <c:v>5.3289849999999997E-7</c:v>
                </c:pt>
                <c:pt idx="59341">
                  <c:v>5.3257089999999999E-7</c:v>
                </c:pt>
                <c:pt idx="59342">
                  <c:v>5.3223219999999998E-7</c:v>
                </c:pt>
                <c:pt idx="59343">
                  <c:v>5.3192329999999997E-7</c:v>
                </c:pt>
                <c:pt idx="59344">
                  <c:v>5.3160310000000004E-7</c:v>
                </c:pt>
                <c:pt idx="59345">
                  <c:v>5.312648E-7</c:v>
                </c:pt>
                <c:pt idx="59346">
                  <c:v>5.3092520000000001E-7</c:v>
                </c:pt>
                <c:pt idx="59347">
                  <c:v>5.305729E-7</c:v>
                </c:pt>
                <c:pt idx="59348">
                  <c:v>5.3019090000000005E-7</c:v>
                </c:pt>
                <c:pt idx="59349">
                  <c:v>5.2984519999999995E-7</c:v>
                </c:pt>
                <c:pt idx="59350">
                  <c:v>5.2950620000000001E-7</c:v>
                </c:pt>
                <c:pt idx="59351">
                  <c:v>5.2911019999999999E-7</c:v>
                </c:pt>
                <c:pt idx="59352">
                  <c:v>5.2873669999999995E-7</c:v>
                </c:pt>
                <c:pt idx="59353">
                  <c:v>5.2840340000000004E-7</c:v>
                </c:pt>
                <c:pt idx="59354">
                  <c:v>5.2803829999999998E-7</c:v>
                </c:pt>
                <c:pt idx="59355">
                  <c:v>5.2769670000000004E-7</c:v>
                </c:pt>
                <c:pt idx="59356">
                  <c:v>5.2738950000000005E-7</c:v>
                </c:pt>
                <c:pt idx="59357">
                  <c:v>5.2705979999999997E-7</c:v>
                </c:pt>
                <c:pt idx="59358">
                  <c:v>5.2671350000000003E-7</c:v>
                </c:pt>
                <c:pt idx="59359">
                  <c:v>5.2637679999999997E-7</c:v>
                </c:pt>
                <c:pt idx="59360">
                  <c:v>5.2605020000000001E-7</c:v>
                </c:pt>
                <c:pt idx="59361">
                  <c:v>5.257427E-7</c:v>
                </c:pt>
                <c:pt idx="59362">
                  <c:v>5.2544579999999999E-7</c:v>
                </c:pt>
                <c:pt idx="59363">
                  <c:v>5.2516280000000002E-7</c:v>
                </c:pt>
                <c:pt idx="59364">
                  <c:v>5.2485149999999998E-7</c:v>
                </c:pt>
                <c:pt idx="59365">
                  <c:v>5.2456880000000003E-7</c:v>
                </c:pt>
                <c:pt idx="59366">
                  <c:v>5.2429700000000003E-7</c:v>
                </c:pt>
                <c:pt idx="59367">
                  <c:v>5.2401140000000004E-7</c:v>
                </c:pt>
                <c:pt idx="59368">
                  <c:v>5.2376780000000005E-7</c:v>
                </c:pt>
                <c:pt idx="59369">
                  <c:v>5.2349189999999999E-7</c:v>
                </c:pt>
                <c:pt idx="59370">
                  <c:v>5.2323940000000001E-7</c:v>
                </c:pt>
                <c:pt idx="59371">
                  <c:v>5.2301989999999999E-7</c:v>
                </c:pt>
                <c:pt idx="59372">
                  <c:v>5.2279339999999998E-7</c:v>
                </c:pt>
                <c:pt idx="59373">
                  <c:v>5.2256560000000003E-7</c:v>
                </c:pt>
                <c:pt idx="59374">
                  <c:v>5.2231739999999997E-7</c:v>
                </c:pt>
                <c:pt idx="59375">
                  <c:v>5.2208520000000004E-7</c:v>
                </c:pt>
                <c:pt idx="59376">
                  <c:v>5.2185310000000005E-7</c:v>
                </c:pt>
                <c:pt idx="59377">
                  <c:v>5.2162059999999999E-7</c:v>
                </c:pt>
                <c:pt idx="59378">
                  <c:v>5.2140450000000002E-7</c:v>
                </c:pt>
                <c:pt idx="59379">
                  <c:v>5.2113890000000005E-7</c:v>
                </c:pt>
                <c:pt idx="59380">
                  <c:v>5.2088180000000001E-7</c:v>
                </c:pt>
                <c:pt idx="59381">
                  <c:v>5.2065359999999998E-7</c:v>
                </c:pt>
                <c:pt idx="59382">
                  <c:v>5.204328E-7</c:v>
                </c:pt>
                <c:pt idx="59383">
                  <c:v>5.2018100000000002E-7</c:v>
                </c:pt>
                <c:pt idx="59384">
                  <c:v>5.1990710000000002E-7</c:v>
                </c:pt>
                <c:pt idx="59385">
                  <c:v>5.1966680000000003E-7</c:v>
                </c:pt>
                <c:pt idx="59386">
                  <c:v>5.1939999999999995E-7</c:v>
                </c:pt>
                <c:pt idx="59387">
                  <c:v>5.1914220000000001E-7</c:v>
                </c:pt>
                <c:pt idx="59388">
                  <c:v>5.1891100000000001E-7</c:v>
                </c:pt>
                <c:pt idx="59389">
                  <c:v>5.1863609999999998E-7</c:v>
                </c:pt>
                <c:pt idx="59390">
                  <c:v>5.183416E-7</c:v>
                </c:pt>
                <c:pt idx="59391">
                  <c:v>5.1807250000000005E-7</c:v>
                </c:pt>
                <c:pt idx="59392">
                  <c:v>5.1776719999999996E-7</c:v>
                </c:pt>
                <c:pt idx="59393">
                  <c:v>5.1748789999999996E-7</c:v>
                </c:pt>
                <c:pt idx="59394">
                  <c:v>5.1726670000000002E-7</c:v>
                </c:pt>
                <c:pt idx="59395">
                  <c:v>5.1699310000000005E-7</c:v>
                </c:pt>
                <c:pt idx="59396">
                  <c:v>5.1672530000000005E-7</c:v>
                </c:pt>
                <c:pt idx="59397">
                  <c:v>5.1649369999999996E-7</c:v>
                </c:pt>
                <c:pt idx="59398">
                  <c:v>5.1625750000000003E-7</c:v>
                </c:pt>
                <c:pt idx="59399">
                  <c:v>5.1599650000000002E-7</c:v>
                </c:pt>
                <c:pt idx="59400">
                  <c:v>5.1577100000000005E-7</c:v>
                </c:pt>
                <c:pt idx="59401">
                  <c:v>5.1554669999999997E-7</c:v>
                </c:pt>
                <c:pt idx="59402">
                  <c:v>5.1529409999999995E-7</c:v>
                </c:pt>
                <c:pt idx="59403">
                  <c:v>5.1507489999999995E-7</c:v>
                </c:pt>
                <c:pt idx="59404">
                  <c:v>5.1488199999999996E-7</c:v>
                </c:pt>
                <c:pt idx="59405">
                  <c:v>5.1463649999999996E-7</c:v>
                </c:pt>
                <c:pt idx="59406">
                  <c:v>5.1443710000000001E-7</c:v>
                </c:pt>
                <c:pt idx="59407">
                  <c:v>5.1425369999999996E-7</c:v>
                </c:pt>
                <c:pt idx="59408">
                  <c:v>5.1401470000000004E-7</c:v>
                </c:pt>
                <c:pt idx="59409">
                  <c:v>5.1378040000000001E-7</c:v>
                </c:pt>
                <c:pt idx="59410">
                  <c:v>5.1360169999999997E-7</c:v>
                </c:pt>
                <c:pt idx="59411">
                  <c:v>5.1338070000000001E-7</c:v>
                </c:pt>
                <c:pt idx="59412">
                  <c:v>5.1315140000000001E-7</c:v>
                </c:pt>
                <c:pt idx="59413">
                  <c:v>5.1295240000000002E-7</c:v>
                </c:pt>
                <c:pt idx="59414">
                  <c:v>5.1272649999999997E-7</c:v>
                </c:pt>
                <c:pt idx="59415">
                  <c:v>5.1249850000000003E-7</c:v>
                </c:pt>
                <c:pt idx="59416">
                  <c:v>5.1229550000000004E-7</c:v>
                </c:pt>
                <c:pt idx="59417">
                  <c:v>5.1207189999999996E-7</c:v>
                </c:pt>
                <c:pt idx="59418">
                  <c:v>5.1184639999999998E-7</c:v>
                </c:pt>
                <c:pt idx="59419">
                  <c:v>5.1164189999999995E-7</c:v>
                </c:pt>
                <c:pt idx="59420">
                  <c:v>5.1142669999999996E-7</c:v>
                </c:pt>
                <c:pt idx="59421">
                  <c:v>5.1119909999999999E-7</c:v>
                </c:pt>
                <c:pt idx="59422">
                  <c:v>5.1099660000000001E-7</c:v>
                </c:pt>
                <c:pt idx="59423">
                  <c:v>5.1079240000000001E-7</c:v>
                </c:pt>
                <c:pt idx="59424">
                  <c:v>5.1056360000000002E-7</c:v>
                </c:pt>
                <c:pt idx="59425">
                  <c:v>5.1033249999999995E-7</c:v>
                </c:pt>
                <c:pt idx="59426">
                  <c:v>5.1013930000000004E-7</c:v>
                </c:pt>
                <c:pt idx="59427">
                  <c:v>5.0993449999999998E-7</c:v>
                </c:pt>
                <c:pt idx="59428">
                  <c:v>5.0973969999999998E-7</c:v>
                </c:pt>
                <c:pt idx="59429">
                  <c:v>5.0955490000000005E-7</c:v>
                </c:pt>
                <c:pt idx="59430">
                  <c:v>5.0936249999999997E-7</c:v>
                </c:pt>
                <c:pt idx="59431">
                  <c:v>5.0917040000000002E-7</c:v>
                </c:pt>
                <c:pt idx="59432">
                  <c:v>5.0900120000000003E-7</c:v>
                </c:pt>
                <c:pt idx="59433">
                  <c:v>5.0882359999999996E-7</c:v>
                </c:pt>
                <c:pt idx="59434">
                  <c:v>5.0864470000000004E-7</c:v>
                </c:pt>
                <c:pt idx="59435">
                  <c:v>5.0848449999999998E-7</c:v>
                </c:pt>
                <c:pt idx="59436">
                  <c:v>5.0829500000000004E-7</c:v>
                </c:pt>
                <c:pt idx="59437">
                  <c:v>5.0813779999999996E-7</c:v>
                </c:pt>
                <c:pt idx="59438">
                  <c:v>5.0799310000000001E-7</c:v>
                </c:pt>
                <c:pt idx="59439">
                  <c:v>5.0782759999999999E-7</c:v>
                </c:pt>
                <c:pt idx="59440">
                  <c:v>5.0767639999999997E-7</c:v>
                </c:pt>
                <c:pt idx="59441">
                  <c:v>5.0752149999999997E-7</c:v>
                </c:pt>
                <c:pt idx="59442">
                  <c:v>5.073655E-7</c:v>
                </c:pt>
                <c:pt idx="59443">
                  <c:v>5.0719470000000003E-7</c:v>
                </c:pt>
                <c:pt idx="59444">
                  <c:v>5.0704500000000005E-7</c:v>
                </c:pt>
                <c:pt idx="59445">
                  <c:v>5.069003E-7</c:v>
                </c:pt>
                <c:pt idx="59446">
                  <c:v>5.0673989999999995E-7</c:v>
                </c:pt>
                <c:pt idx="59447">
                  <c:v>5.0660289999999998E-7</c:v>
                </c:pt>
                <c:pt idx="59448">
                  <c:v>5.0647139999999995E-7</c:v>
                </c:pt>
                <c:pt idx="59449">
                  <c:v>5.0631410000000004E-7</c:v>
                </c:pt>
                <c:pt idx="59450">
                  <c:v>5.0618789999999996E-7</c:v>
                </c:pt>
                <c:pt idx="59451">
                  <c:v>5.0609289999999999E-7</c:v>
                </c:pt>
                <c:pt idx="59452">
                  <c:v>5.0593810000000003E-7</c:v>
                </c:pt>
                <c:pt idx="59453">
                  <c:v>5.058289E-7</c:v>
                </c:pt>
                <c:pt idx="59454">
                  <c:v>5.0572500000000004E-7</c:v>
                </c:pt>
                <c:pt idx="59455">
                  <c:v>5.0557290000000003E-7</c:v>
                </c:pt>
                <c:pt idx="59456">
                  <c:v>5.054435E-7</c:v>
                </c:pt>
                <c:pt idx="59457">
                  <c:v>5.0532299999999995E-7</c:v>
                </c:pt>
                <c:pt idx="59458">
                  <c:v>5.0517379999999998E-7</c:v>
                </c:pt>
                <c:pt idx="59459">
                  <c:v>5.0502899999999999E-7</c:v>
                </c:pt>
                <c:pt idx="59460">
                  <c:v>5.0486469999999999E-7</c:v>
                </c:pt>
                <c:pt idx="59461">
                  <c:v>5.0473130000000005E-7</c:v>
                </c:pt>
                <c:pt idx="59462">
                  <c:v>5.0460120000000002E-7</c:v>
                </c:pt>
                <c:pt idx="59463">
                  <c:v>5.044533E-7</c:v>
                </c:pt>
                <c:pt idx="59464">
                  <c:v>5.0431259999999995E-7</c:v>
                </c:pt>
                <c:pt idx="59465">
                  <c:v>5.0418230000000004E-7</c:v>
                </c:pt>
                <c:pt idx="59466">
                  <c:v>5.0403160000000003E-7</c:v>
                </c:pt>
                <c:pt idx="59467">
                  <c:v>5.0390539999999995E-7</c:v>
                </c:pt>
                <c:pt idx="59468">
                  <c:v>5.0377040000000004E-7</c:v>
                </c:pt>
                <c:pt idx="59469">
                  <c:v>5.0363649999999998E-7</c:v>
                </c:pt>
                <c:pt idx="59470">
                  <c:v>5.0350260000000004E-7</c:v>
                </c:pt>
                <c:pt idx="59471">
                  <c:v>5.0337759999999997E-7</c:v>
                </c:pt>
                <c:pt idx="59472">
                  <c:v>5.0327140000000003E-7</c:v>
                </c:pt>
                <c:pt idx="59473">
                  <c:v>5.0313950000000003E-7</c:v>
                </c:pt>
                <c:pt idx="59474">
                  <c:v>5.0303480000000002E-7</c:v>
                </c:pt>
                <c:pt idx="59475">
                  <c:v>5.029221E-7</c:v>
                </c:pt>
                <c:pt idx="59476">
                  <c:v>5.0280399999999998E-7</c:v>
                </c:pt>
                <c:pt idx="59477">
                  <c:v>5.0268589999999996E-7</c:v>
                </c:pt>
                <c:pt idx="59478">
                  <c:v>5.0258339999999999E-7</c:v>
                </c:pt>
                <c:pt idx="59479">
                  <c:v>5.0246719999999998E-7</c:v>
                </c:pt>
                <c:pt idx="59480">
                  <c:v>5.0236170000000003E-7</c:v>
                </c:pt>
                <c:pt idx="59481">
                  <c:v>5.0226100000000003E-7</c:v>
                </c:pt>
                <c:pt idx="59482">
                  <c:v>5.0215219999999997E-7</c:v>
                </c:pt>
                <c:pt idx="59483">
                  <c:v>5.0201939999999999E-7</c:v>
                </c:pt>
                <c:pt idx="59484">
                  <c:v>5.0192090000000002E-7</c:v>
                </c:pt>
                <c:pt idx="59485">
                  <c:v>5.0180319999999997E-7</c:v>
                </c:pt>
                <c:pt idx="59486">
                  <c:v>5.016878E-7</c:v>
                </c:pt>
                <c:pt idx="59487">
                  <c:v>5.0158229999999995E-7</c:v>
                </c:pt>
                <c:pt idx="59488">
                  <c:v>5.0148230000000005E-7</c:v>
                </c:pt>
                <c:pt idx="59489">
                  <c:v>5.0136120000000005E-7</c:v>
                </c:pt>
                <c:pt idx="59490">
                  <c:v>5.0125410000000002E-7</c:v>
                </c:pt>
                <c:pt idx="59491">
                  <c:v>5.0115029999999999E-7</c:v>
                </c:pt>
                <c:pt idx="59492">
                  <c:v>5.0104349999999998E-7</c:v>
                </c:pt>
                <c:pt idx="59493">
                  <c:v>5.0092569999999999E-7</c:v>
                </c:pt>
                <c:pt idx="59494">
                  <c:v>5.0082880000000001E-7</c:v>
                </c:pt>
                <c:pt idx="59495">
                  <c:v>5.0073240000000003E-7</c:v>
                </c:pt>
                <c:pt idx="59496">
                  <c:v>5.0063150000000004E-7</c:v>
                </c:pt>
                <c:pt idx="59497">
                  <c:v>5.0054029999999998E-7</c:v>
                </c:pt>
                <c:pt idx="59498">
                  <c:v>5.0045920000000003E-7</c:v>
                </c:pt>
                <c:pt idx="59499">
                  <c:v>5.003622E-7</c:v>
                </c:pt>
                <c:pt idx="59500">
                  <c:v>5.003E-7</c:v>
                </c:pt>
                <c:pt idx="59501">
                  <c:v>5.0022120000000003E-7</c:v>
                </c:pt>
                <c:pt idx="59502">
                  <c:v>5.0012590000000002E-7</c:v>
                </c:pt>
                <c:pt idx="59503">
                  <c:v>5.0007760000000004E-7</c:v>
                </c:pt>
                <c:pt idx="59504">
                  <c:v>5.0000500000000001E-7</c:v>
                </c:pt>
                <c:pt idx="59505">
                  <c:v>4.999442E-7</c:v>
                </c:pt>
                <c:pt idx="59506">
                  <c:v>4.9987349999999998E-7</c:v>
                </c:pt>
                <c:pt idx="59507">
                  <c:v>4.9979839999999998E-7</c:v>
                </c:pt>
                <c:pt idx="59508">
                  <c:v>4.9975349999999995E-7</c:v>
                </c:pt>
                <c:pt idx="59509">
                  <c:v>4.9968849999999996E-7</c:v>
                </c:pt>
                <c:pt idx="59510">
                  <c:v>4.9962119999999998E-7</c:v>
                </c:pt>
                <c:pt idx="59511">
                  <c:v>4.9957510000000004E-7</c:v>
                </c:pt>
                <c:pt idx="59512">
                  <c:v>4.9950070000000004E-7</c:v>
                </c:pt>
                <c:pt idx="59513">
                  <c:v>4.9945659999999995E-7</c:v>
                </c:pt>
                <c:pt idx="59514">
                  <c:v>4.9939349999999996E-7</c:v>
                </c:pt>
                <c:pt idx="59515">
                  <c:v>4.9932049999999996E-7</c:v>
                </c:pt>
                <c:pt idx="59516">
                  <c:v>4.9928680000000001E-7</c:v>
                </c:pt>
                <c:pt idx="59517">
                  <c:v>4.9921530000000004E-7</c:v>
                </c:pt>
                <c:pt idx="59518">
                  <c:v>4.9913529999999995E-7</c:v>
                </c:pt>
                <c:pt idx="59519">
                  <c:v>4.9909139999999995E-7</c:v>
                </c:pt>
                <c:pt idx="59520">
                  <c:v>4.990197E-7</c:v>
                </c:pt>
                <c:pt idx="59521">
                  <c:v>4.9894250000000001E-7</c:v>
                </c:pt>
                <c:pt idx="59522">
                  <c:v>4.9890349999999999E-7</c:v>
                </c:pt>
                <c:pt idx="59523">
                  <c:v>4.988357E-7</c:v>
                </c:pt>
                <c:pt idx="59524">
                  <c:v>4.98762E-7</c:v>
                </c:pt>
                <c:pt idx="59525">
                  <c:v>4.9871849999999997E-7</c:v>
                </c:pt>
                <c:pt idx="59526">
                  <c:v>4.9865959999999997E-7</c:v>
                </c:pt>
                <c:pt idx="59527">
                  <c:v>4.9858180000000003E-7</c:v>
                </c:pt>
                <c:pt idx="59528">
                  <c:v>4.9853750000000005E-7</c:v>
                </c:pt>
                <c:pt idx="59529">
                  <c:v>4.9848079999999999E-7</c:v>
                </c:pt>
                <c:pt idx="59530">
                  <c:v>4.9840419999999995E-7</c:v>
                </c:pt>
                <c:pt idx="59531">
                  <c:v>4.9835279999999995E-7</c:v>
                </c:pt>
                <c:pt idx="59532">
                  <c:v>4.9830300000000004E-7</c:v>
                </c:pt>
                <c:pt idx="59533">
                  <c:v>4.9823969999999996E-7</c:v>
                </c:pt>
                <c:pt idx="59534">
                  <c:v>4.9819139999999999E-7</c:v>
                </c:pt>
                <c:pt idx="59535">
                  <c:v>4.9814839999999996E-7</c:v>
                </c:pt>
                <c:pt idx="59536">
                  <c:v>4.9809349999999997E-7</c:v>
                </c:pt>
                <c:pt idx="59537">
                  <c:v>4.9801620000000004E-7</c:v>
                </c:pt>
                <c:pt idx="59538">
                  <c:v>4.9797980000000003E-7</c:v>
                </c:pt>
                <c:pt idx="59539">
                  <c:v>4.9793210000000001E-7</c:v>
                </c:pt>
                <c:pt idx="59540">
                  <c:v>4.9788260000000002E-7</c:v>
                </c:pt>
                <c:pt idx="59541">
                  <c:v>4.9784639999999999E-7</c:v>
                </c:pt>
                <c:pt idx="59542">
                  <c:v>4.9779869999999997E-7</c:v>
                </c:pt>
                <c:pt idx="59543">
                  <c:v>4.9774020000000005E-7</c:v>
                </c:pt>
                <c:pt idx="59544">
                  <c:v>4.9771600000000003E-7</c:v>
                </c:pt>
                <c:pt idx="59545">
                  <c:v>4.9768299999999997E-7</c:v>
                </c:pt>
                <c:pt idx="59546">
                  <c:v>4.9763100000000002E-7</c:v>
                </c:pt>
                <c:pt idx="59547">
                  <c:v>4.9759790000000001E-7</c:v>
                </c:pt>
                <c:pt idx="59548">
                  <c:v>4.9757350000000002E-7</c:v>
                </c:pt>
                <c:pt idx="59549">
                  <c:v>4.975298E-7</c:v>
                </c:pt>
                <c:pt idx="59550">
                  <c:v>4.9748329999999999E-7</c:v>
                </c:pt>
                <c:pt idx="59551">
                  <c:v>4.9745900000000003E-7</c:v>
                </c:pt>
                <c:pt idx="59552">
                  <c:v>4.974256E-7</c:v>
                </c:pt>
                <c:pt idx="59553">
                  <c:v>4.9738399999999998E-7</c:v>
                </c:pt>
                <c:pt idx="59554">
                  <c:v>4.9736169999999997E-7</c:v>
                </c:pt>
                <c:pt idx="59555">
                  <c:v>4.9731840000000003E-7</c:v>
                </c:pt>
                <c:pt idx="59556">
                  <c:v>4.9727050000000002E-7</c:v>
                </c:pt>
                <c:pt idx="59557">
                  <c:v>4.9724710000000005E-7</c:v>
                </c:pt>
                <c:pt idx="59558">
                  <c:v>4.9720889999999997E-7</c:v>
                </c:pt>
                <c:pt idx="59559">
                  <c:v>4.9717439999999997E-7</c:v>
                </c:pt>
                <c:pt idx="59560">
                  <c:v>4.9714289999999995E-7</c:v>
                </c:pt>
                <c:pt idx="59561">
                  <c:v>4.9711169999999996E-7</c:v>
                </c:pt>
                <c:pt idx="59562">
                  <c:v>4.9707299999999997E-7</c:v>
                </c:pt>
                <c:pt idx="59563">
                  <c:v>4.9703659999999996E-7</c:v>
                </c:pt>
                <c:pt idx="59564">
                  <c:v>4.9701050000000004E-7</c:v>
                </c:pt>
                <c:pt idx="59565">
                  <c:v>4.9697390000000005E-7</c:v>
                </c:pt>
                <c:pt idx="59566">
                  <c:v>4.9697600000000004E-7</c:v>
                </c:pt>
                <c:pt idx="59567">
                  <c:v>4.9695239999999998E-7</c:v>
                </c:pt>
                <c:pt idx="59568">
                  <c:v>4.9691429999999995E-7</c:v>
                </c:pt>
                <c:pt idx="59569">
                  <c:v>4.9689080000000004E-7</c:v>
                </c:pt>
                <c:pt idx="59570">
                  <c:v>4.9692200000000003E-7</c:v>
                </c:pt>
                <c:pt idx="59571">
                  <c:v>4.9689209999999999E-7</c:v>
                </c:pt>
                <c:pt idx="59572">
                  <c:v>4.9687119999999999E-7</c:v>
                </c:pt>
                <c:pt idx="59573">
                  <c:v>4.9684509999999997E-7</c:v>
                </c:pt>
                <c:pt idx="59574">
                  <c:v>4.9688149999999997E-7</c:v>
                </c:pt>
                <c:pt idx="59575">
                  <c:v>4.9686509999999999E-7</c:v>
                </c:pt>
                <c:pt idx="59576">
                  <c:v>4.9684319999999996E-7</c:v>
                </c:pt>
                <c:pt idx="59577">
                  <c:v>4.96821E-7</c:v>
                </c:pt>
                <c:pt idx="59578">
                  <c:v>4.9685160000000004E-7</c:v>
                </c:pt>
                <c:pt idx="59579">
                  <c:v>4.9682989999999999E-7</c:v>
                </c:pt>
                <c:pt idx="59580">
                  <c:v>4.968102E-7</c:v>
                </c:pt>
                <c:pt idx="59581">
                  <c:v>4.9682069999999997E-7</c:v>
                </c:pt>
                <c:pt idx="59582">
                  <c:v>4.9681240000000004E-7</c:v>
                </c:pt>
                <c:pt idx="59583">
                  <c:v>4.9679139999999999E-7</c:v>
                </c:pt>
                <c:pt idx="59584">
                  <c:v>4.9677480000000002E-7</c:v>
                </c:pt>
                <c:pt idx="59585">
                  <c:v>4.9676070000000001E-7</c:v>
                </c:pt>
                <c:pt idx="59586">
                  <c:v>4.9674240000000001E-7</c:v>
                </c:pt>
                <c:pt idx="59587">
                  <c:v>4.9672119999999998E-7</c:v>
                </c:pt>
                <c:pt idx="59588">
                  <c:v>4.9671459999999996E-7</c:v>
                </c:pt>
                <c:pt idx="59589">
                  <c:v>4.9669719999999995E-7</c:v>
                </c:pt>
                <c:pt idx="59590">
                  <c:v>4.9668100000000005E-7</c:v>
                </c:pt>
                <c:pt idx="59591">
                  <c:v>4.9668039999999999E-7</c:v>
                </c:pt>
                <c:pt idx="59592">
                  <c:v>4.9667390000000003E-7</c:v>
                </c:pt>
                <c:pt idx="59593">
                  <c:v>4.9664909999999995E-7</c:v>
                </c:pt>
                <c:pt idx="59594">
                  <c:v>4.9665040000000001E-7</c:v>
                </c:pt>
                <c:pt idx="59595">
                  <c:v>4.9664209999999997E-7</c:v>
                </c:pt>
                <c:pt idx="59596">
                  <c:v>4.9661929999999996E-7</c:v>
                </c:pt>
                <c:pt idx="59597">
                  <c:v>4.9661529999999995E-7</c:v>
                </c:pt>
                <c:pt idx="59598">
                  <c:v>4.9661509999999997E-7</c:v>
                </c:pt>
                <c:pt idx="59599">
                  <c:v>4.9659559999999996E-7</c:v>
                </c:pt>
                <c:pt idx="59600">
                  <c:v>4.9658979999999999E-7</c:v>
                </c:pt>
                <c:pt idx="59601">
                  <c:v>4.9659419999999996E-7</c:v>
                </c:pt>
                <c:pt idx="59602">
                  <c:v>4.9657720000000002E-7</c:v>
                </c:pt>
                <c:pt idx="59603">
                  <c:v>4.9656880000000005E-7</c:v>
                </c:pt>
                <c:pt idx="59604">
                  <c:v>4.9656050000000001E-7</c:v>
                </c:pt>
                <c:pt idx="59605">
                  <c:v>4.9656410000000004E-7</c:v>
                </c:pt>
                <c:pt idx="59606">
                  <c:v>4.9654580000000005E-7</c:v>
                </c:pt>
                <c:pt idx="59607">
                  <c:v>4.9654279999999996E-7</c:v>
                </c:pt>
                <c:pt idx="59608">
                  <c:v>4.9654889999999996E-7</c:v>
                </c:pt>
                <c:pt idx="59609">
                  <c:v>4.9653229999999999E-7</c:v>
                </c:pt>
                <c:pt idx="59610">
                  <c:v>4.9653360000000005E-7</c:v>
                </c:pt>
                <c:pt idx="59611">
                  <c:v>4.9653830000000005E-7</c:v>
                </c:pt>
                <c:pt idx="59612">
                  <c:v>4.9652090000000004E-7</c:v>
                </c:pt>
                <c:pt idx="59613">
                  <c:v>4.9652370000000003E-7</c:v>
                </c:pt>
                <c:pt idx="59614">
                  <c:v>4.9652849999999997E-7</c:v>
                </c:pt>
                <c:pt idx="59615">
                  <c:v>4.9651220000000003E-7</c:v>
                </c:pt>
                <c:pt idx="59616">
                  <c:v>4.9651839999999997E-7</c:v>
                </c:pt>
                <c:pt idx="59617">
                  <c:v>4.9651699999999997E-7</c:v>
                </c:pt>
                <c:pt idx="59618">
                  <c:v>4.9651270000000004E-7</c:v>
                </c:pt>
                <c:pt idx="59619">
                  <c:v>4.9651010000000004E-7</c:v>
                </c:pt>
                <c:pt idx="59620">
                  <c:v>4.9652140000000005E-7</c:v>
                </c:pt>
                <c:pt idx="59621">
                  <c:v>4.9652130000000001E-7</c:v>
                </c:pt>
                <c:pt idx="59622">
                  <c:v>4.9652110000000002E-7</c:v>
                </c:pt>
                <c:pt idx="59623">
                  <c:v>4.9653739999999996E-7</c:v>
                </c:pt>
                <c:pt idx="59624">
                  <c:v>4.9653920000000003E-7</c:v>
                </c:pt>
                <c:pt idx="59625">
                  <c:v>4.9653579999999998E-7</c:v>
                </c:pt>
                <c:pt idx="59626">
                  <c:v>4.9654200000000003E-7</c:v>
                </c:pt>
                <c:pt idx="59627">
                  <c:v>4.965565E-7</c:v>
                </c:pt>
                <c:pt idx="59628">
                  <c:v>4.9655490000000002E-7</c:v>
                </c:pt>
                <c:pt idx="59629">
                  <c:v>4.9656629999999998E-7</c:v>
                </c:pt>
                <c:pt idx="59630">
                  <c:v>4.9659189999999999E-7</c:v>
                </c:pt>
                <c:pt idx="59631">
                  <c:v>4.9658899999999995E-7</c:v>
                </c:pt>
                <c:pt idx="59632">
                  <c:v>4.9660269999999999E-7</c:v>
                </c:pt>
                <c:pt idx="59633">
                  <c:v>4.9660379999999995E-7</c:v>
                </c:pt>
                <c:pt idx="59634">
                  <c:v>4.9663409999999996E-7</c:v>
                </c:pt>
                <c:pt idx="59635">
                  <c:v>4.9664039999999995E-7</c:v>
                </c:pt>
                <c:pt idx="59636">
                  <c:v>4.9664489999999997E-7</c:v>
                </c:pt>
                <c:pt idx="59637">
                  <c:v>4.9667919999999998E-7</c:v>
                </c:pt>
                <c:pt idx="59638">
                  <c:v>4.9668800000000003E-7</c:v>
                </c:pt>
                <c:pt idx="59639">
                  <c:v>4.9669299999999996E-7</c:v>
                </c:pt>
                <c:pt idx="59640">
                  <c:v>4.9672209999999996E-7</c:v>
                </c:pt>
                <c:pt idx="59641">
                  <c:v>4.9672849999999999E-7</c:v>
                </c:pt>
                <c:pt idx="59642">
                  <c:v>4.9673459999999999E-7</c:v>
                </c:pt>
                <c:pt idx="59643">
                  <c:v>4.9675980000000002E-7</c:v>
                </c:pt>
                <c:pt idx="59644">
                  <c:v>4.9676940000000001E-7</c:v>
                </c:pt>
                <c:pt idx="59645">
                  <c:v>4.9677040000000004E-7</c:v>
                </c:pt>
                <c:pt idx="59646">
                  <c:v>4.9679100000000002E-7</c:v>
                </c:pt>
                <c:pt idx="59647">
                  <c:v>4.9680079999999999E-7</c:v>
                </c:pt>
                <c:pt idx="59648">
                  <c:v>4.9680700000000004E-7</c:v>
                </c:pt>
                <c:pt idx="59649">
                  <c:v>4.968224E-7</c:v>
                </c:pt>
                <c:pt idx="59650">
                  <c:v>4.9683350000000003E-7</c:v>
                </c:pt>
                <c:pt idx="59651">
                  <c:v>4.9684279999999999E-7</c:v>
                </c:pt>
                <c:pt idx="59652">
                  <c:v>4.9685370000000003E-7</c:v>
                </c:pt>
                <c:pt idx="59653">
                  <c:v>4.9686360000000005E-7</c:v>
                </c:pt>
                <c:pt idx="59654">
                  <c:v>4.9687819999999997E-7</c:v>
                </c:pt>
                <c:pt idx="59655">
                  <c:v>4.9688849999999996E-7</c:v>
                </c:pt>
                <c:pt idx="59656">
                  <c:v>4.9689800000000001E-7</c:v>
                </c:pt>
                <c:pt idx="59657">
                  <c:v>4.9692159999999996E-7</c:v>
                </c:pt>
                <c:pt idx="59658">
                  <c:v>4.9692369999999995E-7</c:v>
                </c:pt>
                <c:pt idx="59659">
                  <c:v>4.969367E-7</c:v>
                </c:pt>
                <c:pt idx="59660">
                  <c:v>4.9696020000000001E-7</c:v>
                </c:pt>
                <c:pt idx="59661">
                  <c:v>4.9695889999999995E-7</c:v>
                </c:pt>
                <c:pt idx="59662">
                  <c:v>4.9697340000000003E-7</c:v>
                </c:pt>
                <c:pt idx="59663">
                  <c:v>4.9699380000000003E-7</c:v>
                </c:pt>
                <c:pt idx="59664">
                  <c:v>4.9699780000000003E-7</c:v>
                </c:pt>
                <c:pt idx="59665">
                  <c:v>4.9701140000000002E-7</c:v>
                </c:pt>
                <c:pt idx="59666">
                  <c:v>4.970259E-7</c:v>
                </c:pt>
                <c:pt idx="59667">
                  <c:v>4.9703479999999999E-7</c:v>
                </c:pt>
                <c:pt idx="59668">
                  <c:v>4.9704590000000002E-7</c:v>
                </c:pt>
                <c:pt idx="59669">
                  <c:v>4.9706280000000002E-7</c:v>
                </c:pt>
                <c:pt idx="59670">
                  <c:v>4.9708440000000003E-7</c:v>
                </c:pt>
                <c:pt idx="59671">
                  <c:v>4.9708230000000003E-7</c:v>
                </c:pt>
                <c:pt idx="59672">
                  <c:v>4.9709769999999999E-7</c:v>
                </c:pt>
                <c:pt idx="59673">
                  <c:v>4.9714350000000001E-7</c:v>
                </c:pt>
                <c:pt idx="59674">
                  <c:v>4.9714330000000002E-7</c:v>
                </c:pt>
                <c:pt idx="59675">
                  <c:v>4.9715720000000005E-7</c:v>
                </c:pt>
                <c:pt idx="59676">
                  <c:v>4.9720839999999996E-7</c:v>
                </c:pt>
                <c:pt idx="59677">
                  <c:v>4.9720769999999996E-7</c:v>
                </c:pt>
                <c:pt idx="59678">
                  <c:v>4.9721960000000003E-7</c:v>
                </c:pt>
                <c:pt idx="59679">
                  <c:v>4.9727080000000005E-7</c:v>
                </c:pt>
                <c:pt idx="59680">
                  <c:v>4.972707E-7</c:v>
                </c:pt>
                <c:pt idx="59681">
                  <c:v>4.9728620000000001E-7</c:v>
                </c:pt>
                <c:pt idx="59682">
                  <c:v>4.9734059999999998E-7</c:v>
                </c:pt>
                <c:pt idx="59683">
                  <c:v>4.9735179999999996E-7</c:v>
                </c:pt>
                <c:pt idx="59684">
                  <c:v>4.9736040000000002E-7</c:v>
                </c:pt>
                <c:pt idx="59685">
                  <c:v>4.9741440000000003E-7</c:v>
                </c:pt>
                <c:pt idx="59686">
                  <c:v>4.974303E-7</c:v>
                </c:pt>
                <c:pt idx="59687">
                  <c:v>4.9743760000000002E-7</c:v>
                </c:pt>
                <c:pt idx="59688">
                  <c:v>4.9748670000000004E-7</c:v>
                </c:pt>
                <c:pt idx="59689">
                  <c:v>4.9750870000000001E-7</c:v>
                </c:pt>
                <c:pt idx="59690">
                  <c:v>4.9754219999999998E-7</c:v>
                </c:pt>
                <c:pt idx="59691">
                  <c:v>4.975636E-7</c:v>
                </c:pt>
                <c:pt idx="59692">
                  <c:v>4.97592E-7</c:v>
                </c:pt>
                <c:pt idx="59693">
                  <c:v>4.9761370000000005E-7</c:v>
                </c:pt>
                <c:pt idx="59694">
                  <c:v>4.976333E-7</c:v>
                </c:pt>
                <c:pt idx="59695">
                  <c:v>4.976833E-7</c:v>
                </c:pt>
                <c:pt idx="59696">
                  <c:v>4.9769300000000003E-7</c:v>
                </c:pt>
                <c:pt idx="59697">
                  <c:v>4.9770240000000004E-7</c:v>
                </c:pt>
                <c:pt idx="59698">
                  <c:v>4.977502E-7</c:v>
                </c:pt>
                <c:pt idx="59699">
                  <c:v>4.9776080000000002E-7</c:v>
                </c:pt>
                <c:pt idx="59700">
                  <c:v>4.9777980000000002E-7</c:v>
                </c:pt>
                <c:pt idx="59701">
                  <c:v>4.9781790000000005E-7</c:v>
                </c:pt>
                <c:pt idx="59702">
                  <c:v>4.9783039999999997E-7</c:v>
                </c:pt>
                <c:pt idx="59703">
                  <c:v>4.9784489999999995E-7</c:v>
                </c:pt>
                <c:pt idx="59704">
                  <c:v>4.9788059999999996E-7</c:v>
                </c:pt>
                <c:pt idx="59705">
                  <c:v>4.9789880000000002E-7</c:v>
                </c:pt>
                <c:pt idx="59706">
                  <c:v>4.9791179999999995E-7</c:v>
                </c:pt>
                <c:pt idx="59707">
                  <c:v>4.9794189999999998E-7</c:v>
                </c:pt>
                <c:pt idx="59708">
                  <c:v>4.9795709999999996E-7</c:v>
                </c:pt>
                <c:pt idx="59709">
                  <c:v>4.9797689999999999E-7</c:v>
                </c:pt>
                <c:pt idx="59710">
                  <c:v>4.9799019999999996E-7</c:v>
                </c:pt>
                <c:pt idx="59711">
                  <c:v>4.9802209999999995E-7</c:v>
                </c:pt>
                <c:pt idx="59712">
                  <c:v>4.9803879999999997E-7</c:v>
                </c:pt>
                <c:pt idx="59713">
                  <c:v>4.9805029999999997E-7</c:v>
                </c:pt>
                <c:pt idx="59714">
                  <c:v>4.9808789999999999E-7</c:v>
                </c:pt>
                <c:pt idx="59715">
                  <c:v>4.9809810000000004E-7</c:v>
                </c:pt>
                <c:pt idx="59716">
                  <c:v>4.9811450000000002E-7</c:v>
                </c:pt>
                <c:pt idx="59717">
                  <c:v>4.9815160000000003E-7</c:v>
                </c:pt>
                <c:pt idx="59718">
                  <c:v>4.9816730000000002E-7</c:v>
                </c:pt>
                <c:pt idx="59719">
                  <c:v>4.9817810000000002E-7</c:v>
                </c:pt>
                <c:pt idx="59720">
                  <c:v>4.9821520000000003E-7</c:v>
                </c:pt>
                <c:pt idx="59721">
                  <c:v>4.9822950000000002E-7</c:v>
                </c:pt>
                <c:pt idx="59722">
                  <c:v>4.9825119999999996E-7</c:v>
                </c:pt>
                <c:pt idx="59723">
                  <c:v>4.9828440000000001E-7</c:v>
                </c:pt>
                <c:pt idx="59724">
                  <c:v>4.9830600000000002E-7</c:v>
                </c:pt>
                <c:pt idx="59725">
                  <c:v>4.9832860000000005E-7</c:v>
                </c:pt>
                <c:pt idx="59726">
                  <c:v>4.9836549999999996E-7</c:v>
                </c:pt>
                <c:pt idx="59727">
                  <c:v>4.9838919999999996E-7</c:v>
                </c:pt>
                <c:pt idx="59728">
                  <c:v>4.9841949999999997E-7</c:v>
                </c:pt>
                <c:pt idx="59729">
                  <c:v>4.9844739999999996E-7</c:v>
                </c:pt>
                <c:pt idx="59730">
                  <c:v>4.9848820000000005E-7</c:v>
                </c:pt>
                <c:pt idx="59731">
                  <c:v>4.9851359999999996E-7</c:v>
                </c:pt>
                <c:pt idx="59732">
                  <c:v>4.9853390000000002E-7</c:v>
                </c:pt>
                <c:pt idx="59733">
                  <c:v>4.985815E-7</c:v>
                </c:pt>
                <c:pt idx="59734">
                  <c:v>4.9861580000000001E-7</c:v>
                </c:pt>
                <c:pt idx="59735">
                  <c:v>4.986484E-7</c:v>
                </c:pt>
                <c:pt idx="59736">
                  <c:v>4.9868650000000004E-7</c:v>
                </c:pt>
                <c:pt idx="59737">
                  <c:v>4.9872500000000004E-7</c:v>
                </c:pt>
                <c:pt idx="59738">
                  <c:v>4.9874990000000005E-7</c:v>
                </c:pt>
                <c:pt idx="59739">
                  <c:v>4.9880609999999999E-7</c:v>
                </c:pt>
                <c:pt idx="59740">
                  <c:v>4.9882970000000005E-7</c:v>
                </c:pt>
                <c:pt idx="59741">
                  <c:v>4.9887400000000002E-7</c:v>
                </c:pt>
                <c:pt idx="59742">
                  <c:v>4.9891090000000005E-7</c:v>
                </c:pt>
                <c:pt idx="59743">
                  <c:v>4.9895439999999998E-7</c:v>
                </c:pt>
                <c:pt idx="59744">
                  <c:v>4.9897709999999995E-7</c:v>
                </c:pt>
                <c:pt idx="59745">
                  <c:v>4.9902890000000002E-7</c:v>
                </c:pt>
                <c:pt idx="59746">
                  <c:v>4.9905450000000003E-7</c:v>
                </c:pt>
                <c:pt idx="59747">
                  <c:v>4.9908950000000004E-7</c:v>
                </c:pt>
                <c:pt idx="59748">
                  <c:v>4.9912479999999998E-7</c:v>
                </c:pt>
                <c:pt idx="59749">
                  <c:v>4.991617E-7</c:v>
                </c:pt>
                <c:pt idx="59750">
                  <c:v>4.9918660000000001E-7</c:v>
                </c:pt>
                <c:pt idx="59751">
                  <c:v>4.9923409999999995E-7</c:v>
                </c:pt>
                <c:pt idx="59752">
                  <c:v>4.9926069999999998E-7</c:v>
                </c:pt>
                <c:pt idx="59753">
                  <c:v>4.9929510000000004E-7</c:v>
                </c:pt>
                <c:pt idx="59754">
                  <c:v>4.9932729999999996E-7</c:v>
                </c:pt>
                <c:pt idx="59755">
                  <c:v>4.9936710000000002E-7</c:v>
                </c:pt>
                <c:pt idx="59756">
                  <c:v>4.9939469999999998E-7</c:v>
                </c:pt>
                <c:pt idx="59757">
                  <c:v>4.9942679999999995E-7</c:v>
                </c:pt>
                <c:pt idx="59758">
                  <c:v>4.9946480000000005E-7</c:v>
                </c:pt>
                <c:pt idx="59759">
                  <c:v>4.9949670000000004E-7</c:v>
                </c:pt>
                <c:pt idx="59760">
                  <c:v>4.9952460000000003E-7</c:v>
                </c:pt>
                <c:pt idx="59761">
                  <c:v>4.9956540000000001E-7</c:v>
                </c:pt>
                <c:pt idx="59762">
                  <c:v>4.9959550000000003E-7</c:v>
                </c:pt>
                <c:pt idx="59763">
                  <c:v>4.9962550000000002E-7</c:v>
                </c:pt>
                <c:pt idx="59764">
                  <c:v>4.9966400000000002E-7</c:v>
                </c:pt>
                <c:pt idx="59765">
                  <c:v>4.9969690000000004E-7</c:v>
                </c:pt>
                <c:pt idx="59766">
                  <c:v>4.9972469999999998E-7</c:v>
                </c:pt>
                <c:pt idx="59767">
                  <c:v>4.9977340000000003E-7</c:v>
                </c:pt>
                <c:pt idx="59768">
                  <c:v>4.9979559999999999E-7</c:v>
                </c:pt>
                <c:pt idx="59769">
                  <c:v>4.9982649999999995E-7</c:v>
                </c:pt>
                <c:pt idx="59770">
                  <c:v>4.998712E-7</c:v>
                </c:pt>
                <c:pt idx="59771">
                  <c:v>4.9989710000000004E-7</c:v>
                </c:pt>
                <c:pt idx="59772">
                  <c:v>4.9992789999999996E-7</c:v>
                </c:pt>
                <c:pt idx="59773">
                  <c:v>4.9996849999999995E-7</c:v>
                </c:pt>
                <c:pt idx="59774">
                  <c:v>4.9999859999999998E-7</c:v>
                </c:pt>
                <c:pt idx="59775">
                  <c:v>5.0003329999999996E-7</c:v>
                </c:pt>
                <c:pt idx="59776">
                  <c:v>5.0006770000000003E-7</c:v>
                </c:pt>
                <c:pt idx="59777">
                  <c:v>5.0010480000000003E-7</c:v>
                </c:pt>
                <c:pt idx="59778">
                  <c:v>5.0013849999999999E-7</c:v>
                </c:pt>
                <c:pt idx="59779">
                  <c:v>5.0017409999999996E-7</c:v>
                </c:pt>
                <c:pt idx="59780">
                  <c:v>5.0021099999999998E-7</c:v>
                </c:pt>
                <c:pt idx="59781">
                  <c:v>5.0024809999999999E-7</c:v>
                </c:pt>
                <c:pt idx="59782">
                  <c:v>5.00281E-7</c:v>
                </c:pt>
                <c:pt idx="59783">
                  <c:v>5.0032179999999999E-7</c:v>
                </c:pt>
                <c:pt idx="59784">
                  <c:v>5.0035620000000005E-7</c:v>
                </c:pt>
                <c:pt idx="59785">
                  <c:v>5.0039569999999997E-7</c:v>
                </c:pt>
                <c:pt idx="59786">
                  <c:v>5.0043979999999996E-7</c:v>
                </c:pt>
                <c:pt idx="59787">
                  <c:v>5.0047090000000002E-7</c:v>
                </c:pt>
                <c:pt idx="59788">
                  <c:v>5.0050719999999998E-7</c:v>
                </c:pt>
                <c:pt idx="59789">
                  <c:v>5.0055820000000001E-7</c:v>
                </c:pt>
                <c:pt idx="59790">
                  <c:v>5.0058179999999996E-7</c:v>
                </c:pt>
                <c:pt idx="59791">
                  <c:v>5.0062700000000003E-7</c:v>
                </c:pt>
                <c:pt idx="59792">
                  <c:v>5.0067359999999998E-7</c:v>
                </c:pt>
                <c:pt idx="59793">
                  <c:v>5.0071279999999998E-7</c:v>
                </c:pt>
                <c:pt idx="59794">
                  <c:v>5.0075309999999995E-7</c:v>
                </c:pt>
                <c:pt idx="59795">
                  <c:v>5.0080750000000003E-7</c:v>
                </c:pt>
                <c:pt idx="59796">
                  <c:v>5.0083669999999997E-7</c:v>
                </c:pt>
                <c:pt idx="59797">
                  <c:v>5.0088109999999999E-7</c:v>
                </c:pt>
                <c:pt idx="59798">
                  <c:v>5.0092440000000004E-7</c:v>
                </c:pt>
                <c:pt idx="59799">
                  <c:v>5.0096339999999995E-7</c:v>
                </c:pt>
                <c:pt idx="59800">
                  <c:v>5.0099839999999997E-7</c:v>
                </c:pt>
                <c:pt idx="59801">
                  <c:v>5.0104629999999998E-7</c:v>
                </c:pt>
                <c:pt idx="59802">
                  <c:v>5.010886E-7</c:v>
                </c:pt>
                <c:pt idx="59803">
                  <c:v>5.0112189999999999E-7</c:v>
                </c:pt>
                <c:pt idx="59804">
                  <c:v>5.0116289999999995E-7</c:v>
                </c:pt>
                <c:pt idx="59805">
                  <c:v>5.01213E-7</c:v>
                </c:pt>
                <c:pt idx="59806">
                  <c:v>5.012388E-7</c:v>
                </c:pt>
                <c:pt idx="59807">
                  <c:v>5.0128680000000005E-7</c:v>
                </c:pt>
                <c:pt idx="59808">
                  <c:v>5.0133230000000003E-7</c:v>
                </c:pt>
                <c:pt idx="59809">
                  <c:v>5.0136269999999998E-7</c:v>
                </c:pt>
                <c:pt idx="59810">
                  <c:v>5.0141580000000001E-7</c:v>
                </c:pt>
                <c:pt idx="59811">
                  <c:v>5.0146289999999998E-7</c:v>
                </c:pt>
                <c:pt idx="59812">
                  <c:v>5.0148399999999997E-7</c:v>
                </c:pt>
                <c:pt idx="59813">
                  <c:v>5.0153309999999999E-7</c:v>
                </c:pt>
                <c:pt idx="59814">
                  <c:v>5.015857E-7</c:v>
                </c:pt>
                <c:pt idx="59815">
                  <c:v>5.0161020000000004E-7</c:v>
                </c:pt>
                <c:pt idx="59816">
                  <c:v>5.0165920000000002E-7</c:v>
                </c:pt>
                <c:pt idx="59817">
                  <c:v>5.0170959999999999E-7</c:v>
                </c:pt>
                <c:pt idx="59818">
                  <c:v>5.0174309999999996E-7</c:v>
                </c:pt>
                <c:pt idx="59819">
                  <c:v>5.0178229999999996E-7</c:v>
                </c:pt>
                <c:pt idx="59820">
                  <c:v>5.0184020000000004E-7</c:v>
                </c:pt>
                <c:pt idx="59821">
                  <c:v>5.0188719999999996E-7</c:v>
                </c:pt>
                <c:pt idx="59822">
                  <c:v>5.0191559999999996E-7</c:v>
                </c:pt>
                <c:pt idx="59823">
                  <c:v>5.0197359999999997E-7</c:v>
                </c:pt>
                <c:pt idx="59824">
                  <c:v>5.0201579999999995E-7</c:v>
                </c:pt>
                <c:pt idx="59825">
                  <c:v>5.0204390000000003E-7</c:v>
                </c:pt>
                <c:pt idx="59826">
                  <c:v>5.0209250000000003E-7</c:v>
                </c:pt>
                <c:pt idx="59827">
                  <c:v>5.0214250000000004E-7</c:v>
                </c:pt>
                <c:pt idx="59828">
                  <c:v>5.0217130000000001E-7</c:v>
                </c:pt>
                <c:pt idx="59829">
                  <c:v>5.0222090000000004E-7</c:v>
                </c:pt>
                <c:pt idx="59830">
                  <c:v>5.0227670000000002E-7</c:v>
                </c:pt>
                <c:pt idx="59831">
                  <c:v>5.0229819999999997E-7</c:v>
                </c:pt>
                <c:pt idx="59832">
                  <c:v>5.0234649999999995E-7</c:v>
                </c:pt>
                <c:pt idx="59833">
                  <c:v>5.0239950000000004E-7</c:v>
                </c:pt>
                <c:pt idx="59834">
                  <c:v>5.0242340000000002E-7</c:v>
                </c:pt>
                <c:pt idx="59835">
                  <c:v>5.0246680000000001E-7</c:v>
                </c:pt>
                <c:pt idx="59836">
                  <c:v>5.0252010000000002E-7</c:v>
                </c:pt>
                <c:pt idx="59837">
                  <c:v>5.0255309999999998E-7</c:v>
                </c:pt>
                <c:pt idx="59838">
                  <c:v>5.0258519999999995E-7</c:v>
                </c:pt>
                <c:pt idx="59839">
                  <c:v>5.0264260000000001E-7</c:v>
                </c:pt>
                <c:pt idx="59840">
                  <c:v>5.026895E-7</c:v>
                </c:pt>
                <c:pt idx="59841">
                  <c:v>5.0271969999999996E-7</c:v>
                </c:pt>
                <c:pt idx="59842">
                  <c:v>5.027834E-7</c:v>
                </c:pt>
                <c:pt idx="59843">
                  <c:v>5.0282620000000004E-7</c:v>
                </c:pt>
                <c:pt idx="59844">
                  <c:v>5.0285880000000003E-7</c:v>
                </c:pt>
                <c:pt idx="59845">
                  <c:v>5.0292590000000002E-7</c:v>
                </c:pt>
                <c:pt idx="59846">
                  <c:v>5.0297500000000004E-7</c:v>
                </c:pt>
                <c:pt idx="59847">
                  <c:v>5.0300539999999999E-7</c:v>
                </c:pt>
                <c:pt idx="59848">
                  <c:v>5.0305959999999998E-7</c:v>
                </c:pt>
                <c:pt idx="59849">
                  <c:v>5.0312149999999996E-7</c:v>
                </c:pt>
                <c:pt idx="59850">
                  <c:v>5.0315229999999998E-7</c:v>
                </c:pt>
                <c:pt idx="59851">
                  <c:v>5.0320540000000001E-7</c:v>
                </c:pt>
                <c:pt idx="59852">
                  <c:v>5.0326959999999996E-7</c:v>
                </c:pt>
                <c:pt idx="59853">
                  <c:v>5.0330100000000004E-7</c:v>
                </c:pt>
                <c:pt idx="59854">
                  <c:v>5.0334309999999998E-7</c:v>
                </c:pt>
                <c:pt idx="59855">
                  <c:v>5.0340829999999995E-7</c:v>
                </c:pt>
                <c:pt idx="59856">
                  <c:v>5.0344779999999999E-7</c:v>
                </c:pt>
                <c:pt idx="59857">
                  <c:v>5.0348319999999997E-7</c:v>
                </c:pt>
                <c:pt idx="59858">
                  <c:v>5.0354019999999995E-7</c:v>
                </c:pt>
                <c:pt idx="59859">
                  <c:v>5.0358900000000005E-7</c:v>
                </c:pt>
                <c:pt idx="59860">
                  <c:v>5.0362300000000004E-7</c:v>
                </c:pt>
                <c:pt idx="59861">
                  <c:v>5.0368190000000003E-7</c:v>
                </c:pt>
                <c:pt idx="59862">
                  <c:v>5.0373470000000003E-7</c:v>
                </c:pt>
                <c:pt idx="59863">
                  <c:v>5.0376109999999997E-7</c:v>
                </c:pt>
                <c:pt idx="59864">
                  <c:v>5.0382349999999996E-7</c:v>
                </c:pt>
                <c:pt idx="59865">
                  <c:v>5.038811E-7</c:v>
                </c:pt>
                <c:pt idx="59866">
                  <c:v>5.0390670000000001E-7</c:v>
                </c:pt>
                <c:pt idx="59867">
                  <c:v>5.0396809999999997E-7</c:v>
                </c:pt>
                <c:pt idx="59868">
                  <c:v>5.0402419999999997E-7</c:v>
                </c:pt>
                <c:pt idx="59869">
                  <c:v>5.0406000000000003E-7</c:v>
                </c:pt>
                <c:pt idx="59870">
                  <c:v>5.0410139999999996E-7</c:v>
                </c:pt>
                <c:pt idx="59871">
                  <c:v>5.0416120000000005E-7</c:v>
                </c:pt>
                <c:pt idx="59872">
                  <c:v>5.0419249999999998E-7</c:v>
                </c:pt>
                <c:pt idx="59873">
                  <c:v>5.0423359999999999E-7</c:v>
                </c:pt>
                <c:pt idx="59874">
                  <c:v>5.043005E-7</c:v>
                </c:pt>
                <c:pt idx="59875">
                  <c:v>5.0434840000000001E-7</c:v>
                </c:pt>
                <c:pt idx="59876">
                  <c:v>5.0438489999999995E-7</c:v>
                </c:pt>
                <c:pt idx="59877">
                  <c:v>5.0445319999999996E-7</c:v>
                </c:pt>
                <c:pt idx="59878">
                  <c:v>5.0450019999999998E-7</c:v>
                </c:pt>
                <c:pt idx="59879">
                  <c:v>5.0453469999999998E-7</c:v>
                </c:pt>
                <c:pt idx="59880">
                  <c:v>5.0460220000000004E-7</c:v>
                </c:pt>
                <c:pt idx="59881">
                  <c:v>5.0465610000000001E-7</c:v>
                </c:pt>
                <c:pt idx="59882">
                  <c:v>5.0468740000000005E-7</c:v>
                </c:pt>
                <c:pt idx="59883">
                  <c:v>5.047488E-7</c:v>
                </c:pt>
                <c:pt idx="59884">
                  <c:v>5.0480540000000002E-7</c:v>
                </c:pt>
                <c:pt idx="59885">
                  <c:v>5.0483739999999995E-7</c:v>
                </c:pt>
                <c:pt idx="59886">
                  <c:v>5.0489690000000001E-7</c:v>
                </c:pt>
                <c:pt idx="59887">
                  <c:v>5.0495689999999997E-7</c:v>
                </c:pt>
                <c:pt idx="59888">
                  <c:v>5.0499259999999998E-7</c:v>
                </c:pt>
                <c:pt idx="59889">
                  <c:v>5.0504040000000005E-7</c:v>
                </c:pt>
                <c:pt idx="59890">
                  <c:v>5.0510269999999999E-7</c:v>
                </c:pt>
                <c:pt idx="59891">
                  <c:v>5.0514279999999997E-7</c:v>
                </c:pt>
                <c:pt idx="59892">
                  <c:v>5.0518169999999995E-7</c:v>
                </c:pt>
                <c:pt idx="59893">
                  <c:v>5.052433E-7</c:v>
                </c:pt>
                <c:pt idx="59894">
                  <c:v>5.052818E-7</c:v>
                </c:pt>
                <c:pt idx="59895">
                  <c:v>5.053149E-7</c:v>
                </c:pt>
                <c:pt idx="59896">
                  <c:v>5.0538140000000004E-7</c:v>
                </c:pt>
                <c:pt idx="59897">
                  <c:v>5.0542649999999995E-7</c:v>
                </c:pt>
                <c:pt idx="59898">
                  <c:v>5.0545690000000001E-7</c:v>
                </c:pt>
                <c:pt idx="59899">
                  <c:v>5.0552150000000003E-7</c:v>
                </c:pt>
                <c:pt idx="59900">
                  <c:v>5.0558049999999997E-7</c:v>
                </c:pt>
                <c:pt idx="59901">
                  <c:v>5.0562240000000002E-7</c:v>
                </c:pt>
                <c:pt idx="59902">
                  <c:v>5.0568519999999998E-7</c:v>
                </c:pt>
                <c:pt idx="59903">
                  <c:v>5.0574789999999999E-7</c:v>
                </c:pt>
                <c:pt idx="59904">
                  <c:v>5.0579190000000004E-7</c:v>
                </c:pt>
                <c:pt idx="59905">
                  <c:v>5.058547E-7</c:v>
                </c:pt>
                <c:pt idx="59906">
                  <c:v>5.0592359999999995E-7</c:v>
                </c:pt>
                <c:pt idx="59907">
                  <c:v>5.0597719999999999E-7</c:v>
                </c:pt>
                <c:pt idx="59908">
                  <c:v>5.0602800000000004E-7</c:v>
                </c:pt>
                <c:pt idx="59909">
                  <c:v>5.0610089999999999E-7</c:v>
                </c:pt>
                <c:pt idx="59910">
                  <c:v>5.0614300000000003E-7</c:v>
                </c:pt>
                <c:pt idx="59911">
                  <c:v>5.0619679999999995E-7</c:v>
                </c:pt>
                <c:pt idx="59912">
                  <c:v>5.06272E-7</c:v>
                </c:pt>
                <c:pt idx="59913">
                  <c:v>5.0632239999999997E-7</c:v>
                </c:pt>
                <c:pt idx="59914">
                  <c:v>5.0637020000000004E-7</c:v>
                </c:pt>
                <c:pt idx="59915">
                  <c:v>5.0643750000000001E-7</c:v>
                </c:pt>
                <c:pt idx="59916">
                  <c:v>5.0649699999999996E-7</c:v>
                </c:pt>
                <c:pt idx="59917">
                  <c:v>5.0654100000000001E-7</c:v>
                </c:pt>
                <c:pt idx="59918">
                  <c:v>5.0660939999999995E-7</c:v>
                </c:pt>
                <c:pt idx="59919">
                  <c:v>5.0667370000000005E-7</c:v>
                </c:pt>
                <c:pt idx="59920">
                  <c:v>5.0671590000000003E-7</c:v>
                </c:pt>
                <c:pt idx="59921">
                  <c:v>5.0678210000000004E-7</c:v>
                </c:pt>
                <c:pt idx="59922">
                  <c:v>5.0684929999999996E-7</c:v>
                </c:pt>
                <c:pt idx="59923">
                  <c:v>5.0688989999999996E-7</c:v>
                </c:pt>
                <c:pt idx="59924">
                  <c:v>5.0695580000000005E-7</c:v>
                </c:pt>
                <c:pt idx="59925">
                  <c:v>5.0702E-7</c:v>
                </c:pt>
                <c:pt idx="59926">
                  <c:v>5.0707100000000003E-7</c:v>
                </c:pt>
                <c:pt idx="59927">
                  <c:v>5.0712699999999999E-7</c:v>
                </c:pt>
                <c:pt idx="59928">
                  <c:v>5.0719160000000001E-7</c:v>
                </c:pt>
                <c:pt idx="59929">
                  <c:v>5.0724490000000002E-7</c:v>
                </c:pt>
                <c:pt idx="59930">
                  <c:v>5.072972E-7</c:v>
                </c:pt>
                <c:pt idx="59931">
                  <c:v>5.073629E-7</c:v>
                </c:pt>
                <c:pt idx="59932">
                  <c:v>5.0741819999999996E-7</c:v>
                </c:pt>
                <c:pt idx="59933">
                  <c:v>5.0746320000000003E-7</c:v>
                </c:pt>
                <c:pt idx="59934">
                  <c:v>5.0752289999999997E-7</c:v>
                </c:pt>
                <c:pt idx="59935">
                  <c:v>5.0758E-7</c:v>
                </c:pt>
                <c:pt idx="59936">
                  <c:v>5.0761670000000004E-7</c:v>
                </c:pt>
                <c:pt idx="59937">
                  <c:v>5.0768319999999997E-7</c:v>
                </c:pt>
                <c:pt idx="59938">
                  <c:v>5.0774659999999998E-7</c:v>
                </c:pt>
                <c:pt idx="59939">
                  <c:v>5.0777110000000002E-7</c:v>
                </c:pt>
                <c:pt idx="59940">
                  <c:v>5.0783929999999998E-7</c:v>
                </c:pt>
                <c:pt idx="59941">
                  <c:v>5.0790680000000004E-7</c:v>
                </c:pt>
                <c:pt idx="59942">
                  <c:v>5.0793339999999997E-7</c:v>
                </c:pt>
                <c:pt idx="59943">
                  <c:v>5.0800449999999996E-7</c:v>
                </c:pt>
                <c:pt idx="59944">
                  <c:v>5.0806240000000004E-7</c:v>
                </c:pt>
                <c:pt idx="59945">
                  <c:v>5.0809970000000003E-7</c:v>
                </c:pt>
                <c:pt idx="59946">
                  <c:v>5.0816149999999995E-7</c:v>
                </c:pt>
                <c:pt idx="59947">
                  <c:v>5.0821680000000002E-7</c:v>
                </c:pt>
                <c:pt idx="59948">
                  <c:v>5.0825700000000005E-7</c:v>
                </c:pt>
                <c:pt idx="59949">
                  <c:v>5.0831709999999995E-7</c:v>
                </c:pt>
                <c:pt idx="59950">
                  <c:v>5.0837629999999998E-7</c:v>
                </c:pt>
                <c:pt idx="59951">
                  <c:v>5.0843060000000001E-7</c:v>
                </c:pt>
                <c:pt idx="59952">
                  <c:v>5.0848499999999999E-7</c:v>
                </c:pt>
                <c:pt idx="59953">
                  <c:v>5.0854730000000004E-7</c:v>
                </c:pt>
                <c:pt idx="59954">
                  <c:v>5.0860699999999997E-7</c:v>
                </c:pt>
                <c:pt idx="59955">
                  <c:v>5.086526E-7</c:v>
                </c:pt>
                <c:pt idx="59956">
                  <c:v>5.087202E-7</c:v>
                </c:pt>
                <c:pt idx="59957">
                  <c:v>5.0879619999999998E-7</c:v>
                </c:pt>
                <c:pt idx="59958">
                  <c:v>5.0883419999999997E-7</c:v>
                </c:pt>
                <c:pt idx="59959">
                  <c:v>5.0890660000000002E-7</c:v>
                </c:pt>
                <c:pt idx="59960">
                  <c:v>5.0898620000000004E-7</c:v>
                </c:pt>
                <c:pt idx="59961">
                  <c:v>5.0901830000000002E-7</c:v>
                </c:pt>
                <c:pt idx="59962">
                  <c:v>5.0909419999999995E-7</c:v>
                </c:pt>
                <c:pt idx="59963">
                  <c:v>5.0917230000000003E-7</c:v>
                </c:pt>
                <c:pt idx="59964">
                  <c:v>5.092051E-7</c:v>
                </c:pt>
                <c:pt idx="59965">
                  <c:v>5.0928459999999998E-7</c:v>
                </c:pt>
                <c:pt idx="59966">
                  <c:v>5.0935940000000005E-7</c:v>
                </c:pt>
                <c:pt idx="59967">
                  <c:v>5.0940370000000002E-7</c:v>
                </c:pt>
                <c:pt idx="59968">
                  <c:v>5.0947810000000002E-7</c:v>
                </c:pt>
                <c:pt idx="59969">
                  <c:v>5.0953960000000003E-7</c:v>
                </c:pt>
                <c:pt idx="59970">
                  <c:v>5.0959590000000001E-7</c:v>
                </c:pt>
                <c:pt idx="59971">
                  <c:v>5.0967349999999997E-7</c:v>
                </c:pt>
                <c:pt idx="59972">
                  <c:v>5.0973429999999998E-7</c:v>
                </c:pt>
                <c:pt idx="59973">
                  <c:v>5.0980489999999996E-7</c:v>
                </c:pt>
                <c:pt idx="59974">
                  <c:v>5.0988060000000002E-7</c:v>
                </c:pt>
                <c:pt idx="59975">
                  <c:v>5.0994120000000004E-7</c:v>
                </c:pt>
                <c:pt idx="59976">
                  <c:v>5.1002249999999997E-7</c:v>
                </c:pt>
                <c:pt idx="59977">
                  <c:v>5.1008519999999999E-7</c:v>
                </c:pt>
                <c:pt idx="59978">
                  <c:v>5.1014750000000004E-7</c:v>
                </c:pt>
                <c:pt idx="59979">
                  <c:v>5.1023290000000002E-7</c:v>
                </c:pt>
                <c:pt idx="59980">
                  <c:v>5.1028349999999998E-7</c:v>
                </c:pt>
                <c:pt idx="59981">
                  <c:v>5.1035030000000004E-7</c:v>
                </c:pt>
                <c:pt idx="59982">
                  <c:v>5.1043620000000004E-7</c:v>
                </c:pt>
                <c:pt idx="59983">
                  <c:v>5.1047870000000005E-7</c:v>
                </c:pt>
                <c:pt idx="59984">
                  <c:v>5.1055409999999997E-7</c:v>
                </c:pt>
                <c:pt idx="59985">
                  <c:v>5.1063199999999996E-7</c:v>
                </c:pt>
                <c:pt idx="59986">
                  <c:v>5.1067309999999998E-7</c:v>
                </c:pt>
                <c:pt idx="59987">
                  <c:v>5.1075300000000002E-7</c:v>
                </c:pt>
                <c:pt idx="59988">
                  <c:v>5.1082209999999996E-7</c:v>
                </c:pt>
                <c:pt idx="59989">
                  <c:v>5.1087200000000002E-7</c:v>
                </c:pt>
                <c:pt idx="59990">
                  <c:v>5.1094240000000002E-7</c:v>
                </c:pt>
                <c:pt idx="59991">
                  <c:v>5.1100519999999997E-7</c:v>
                </c:pt>
                <c:pt idx="59992">
                  <c:v>5.1105989999999998E-7</c:v>
                </c:pt>
                <c:pt idx="59993">
                  <c:v>5.1112839999999996E-7</c:v>
                </c:pt>
                <c:pt idx="59994">
                  <c:v>5.111895E-7</c:v>
                </c:pt>
                <c:pt idx="59995">
                  <c:v>5.1125089999999996E-7</c:v>
                </c:pt>
                <c:pt idx="59996">
                  <c:v>5.1131610000000004E-7</c:v>
                </c:pt>
                <c:pt idx="59997">
                  <c:v>5.1137269999999995E-7</c:v>
                </c:pt>
                <c:pt idx="59998">
                  <c:v>5.114404E-7</c:v>
                </c:pt>
                <c:pt idx="59999">
                  <c:v>5.1149770000000002E-7</c:v>
                </c:pt>
                <c:pt idx="60000">
                  <c:v>5.115568E-7</c:v>
                </c:pt>
                <c:pt idx="60001">
                  <c:v>5.1162960000000001E-7</c:v>
                </c:pt>
                <c:pt idx="60002">
                  <c:v>5.1167960000000002E-7</c:v>
                </c:pt>
                <c:pt idx="60003">
                  <c:v>5.11742E-7</c:v>
                </c:pt>
                <c:pt idx="60004">
                  <c:v>5.1181860000000004E-7</c:v>
                </c:pt>
                <c:pt idx="60005">
                  <c:v>5.1186439999999995E-7</c:v>
                </c:pt>
                <c:pt idx="60006">
                  <c:v>5.1192980000000002E-7</c:v>
                </c:pt>
                <c:pt idx="60007">
                  <c:v>5.1200540000000003E-7</c:v>
                </c:pt>
                <c:pt idx="60008">
                  <c:v>5.1204939999999998E-7</c:v>
                </c:pt>
                <c:pt idx="60009">
                  <c:v>5.121208E-7</c:v>
                </c:pt>
                <c:pt idx="60010">
                  <c:v>5.1218949999999997E-7</c:v>
                </c:pt>
                <c:pt idx="60011">
                  <c:v>5.1223780000000005E-7</c:v>
                </c:pt>
                <c:pt idx="60012">
                  <c:v>5.1231769999999999E-7</c:v>
                </c:pt>
                <c:pt idx="60013">
                  <c:v>5.1238989999999995E-7</c:v>
                </c:pt>
                <c:pt idx="60014">
                  <c:v>5.1244950000000005E-7</c:v>
                </c:pt>
                <c:pt idx="60015">
                  <c:v>5.1252229999999997E-7</c:v>
                </c:pt>
                <c:pt idx="60016">
                  <c:v>5.1259299999999999E-7</c:v>
                </c:pt>
                <c:pt idx="60017">
                  <c:v>5.126564E-7</c:v>
                </c:pt>
                <c:pt idx="60018">
                  <c:v>5.1272640000000003E-7</c:v>
                </c:pt>
                <c:pt idx="60019">
                  <c:v>5.1279929999999999E-7</c:v>
                </c:pt>
                <c:pt idx="60020">
                  <c:v>5.1286580000000002E-7</c:v>
                </c:pt>
                <c:pt idx="60021">
                  <c:v>5.1293550000000002E-7</c:v>
                </c:pt>
                <c:pt idx="60022">
                  <c:v>5.1300529999999996E-7</c:v>
                </c:pt>
                <c:pt idx="60023">
                  <c:v>5.1308179999999995E-7</c:v>
                </c:pt>
                <c:pt idx="60024">
                  <c:v>5.1314919999999997E-7</c:v>
                </c:pt>
                <c:pt idx="60025">
                  <c:v>5.1322029999999996E-7</c:v>
                </c:pt>
                <c:pt idx="60026">
                  <c:v>5.1330219999999996E-7</c:v>
                </c:pt>
                <c:pt idx="60027">
                  <c:v>5.1336539999999999E-7</c:v>
                </c:pt>
                <c:pt idx="60028">
                  <c:v>5.1344539999999997E-7</c:v>
                </c:pt>
                <c:pt idx="60029">
                  <c:v>5.1352770000000004E-7</c:v>
                </c:pt>
                <c:pt idx="60030">
                  <c:v>5.1359159999999996E-7</c:v>
                </c:pt>
                <c:pt idx="60031">
                  <c:v>5.1368350000000002E-7</c:v>
                </c:pt>
                <c:pt idx="60032">
                  <c:v>5.1376109999999998E-7</c:v>
                </c:pt>
                <c:pt idx="60033">
                  <c:v>5.1382950000000003E-7</c:v>
                </c:pt>
                <c:pt idx="60034">
                  <c:v>5.1392970000000002E-7</c:v>
                </c:pt>
                <c:pt idx="60035">
                  <c:v>5.140043E-7</c:v>
                </c:pt>
                <c:pt idx="60036">
                  <c:v>5.1407290000000003E-7</c:v>
                </c:pt>
                <c:pt idx="60037">
                  <c:v>5.141721E-7</c:v>
                </c:pt>
                <c:pt idx="60038">
                  <c:v>5.1424199999999998E-7</c:v>
                </c:pt>
                <c:pt idx="60039">
                  <c:v>5.1431539999999995E-7</c:v>
                </c:pt>
                <c:pt idx="60040">
                  <c:v>5.143986E-7</c:v>
                </c:pt>
                <c:pt idx="60041">
                  <c:v>5.1446630000000005E-7</c:v>
                </c:pt>
                <c:pt idx="60042">
                  <c:v>5.145373E-7</c:v>
                </c:pt>
                <c:pt idx="60043">
                  <c:v>5.1461629999999996E-7</c:v>
                </c:pt>
                <c:pt idx="60044">
                  <c:v>5.1468159999999998E-7</c:v>
                </c:pt>
                <c:pt idx="60045">
                  <c:v>5.1475599999999998E-7</c:v>
                </c:pt>
                <c:pt idx="60046">
                  <c:v>5.1482939999999995E-7</c:v>
                </c:pt>
                <c:pt idx="60047">
                  <c:v>5.148971E-7</c:v>
                </c:pt>
                <c:pt idx="60048">
                  <c:v>5.1497130000000002E-7</c:v>
                </c:pt>
                <c:pt idx="60049">
                  <c:v>5.15033E-7</c:v>
                </c:pt>
                <c:pt idx="60050">
                  <c:v>5.1510650000000002E-7</c:v>
                </c:pt>
                <c:pt idx="60051">
                  <c:v>5.1517959999999996E-7</c:v>
                </c:pt>
                <c:pt idx="60052">
                  <c:v>5.1523849999999996E-7</c:v>
                </c:pt>
                <c:pt idx="60053">
                  <c:v>5.1531689999999996E-7</c:v>
                </c:pt>
                <c:pt idx="60054">
                  <c:v>5.1538869999999995E-7</c:v>
                </c:pt>
                <c:pt idx="60055">
                  <c:v>5.1544479999999996E-7</c:v>
                </c:pt>
                <c:pt idx="60056">
                  <c:v>5.1553130000000002E-7</c:v>
                </c:pt>
                <c:pt idx="60057">
                  <c:v>5.1559710000000005E-7</c:v>
                </c:pt>
                <c:pt idx="60058">
                  <c:v>5.1565760000000003E-7</c:v>
                </c:pt>
                <c:pt idx="60059">
                  <c:v>5.157479E-7</c:v>
                </c:pt>
                <c:pt idx="60060">
                  <c:v>5.1580880000000005E-7</c:v>
                </c:pt>
                <c:pt idx="60061">
                  <c:v>5.1588069999999998E-7</c:v>
                </c:pt>
                <c:pt idx="60062">
                  <c:v>5.15961E-7</c:v>
                </c:pt>
                <c:pt idx="60063">
                  <c:v>5.1602449999999995E-7</c:v>
                </c:pt>
                <c:pt idx="60064">
                  <c:v>5.160969E-7</c:v>
                </c:pt>
                <c:pt idx="60065">
                  <c:v>5.1617540000000005E-7</c:v>
                </c:pt>
                <c:pt idx="60066">
                  <c:v>5.1624080000000001E-7</c:v>
                </c:pt>
                <c:pt idx="60067">
                  <c:v>5.1631039999999996E-7</c:v>
                </c:pt>
                <c:pt idx="60068">
                  <c:v>5.1638850000000005E-7</c:v>
                </c:pt>
                <c:pt idx="60069">
                  <c:v>5.1645829999999998E-7</c:v>
                </c:pt>
                <c:pt idx="60070">
                  <c:v>5.1652329999999998E-7</c:v>
                </c:pt>
                <c:pt idx="60071">
                  <c:v>5.1660180000000002E-7</c:v>
                </c:pt>
                <c:pt idx="60072">
                  <c:v>5.1667629999999996E-7</c:v>
                </c:pt>
                <c:pt idx="60073">
                  <c:v>5.1673879999999999E-7</c:v>
                </c:pt>
                <c:pt idx="60074">
                  <c:v>5.1681569999999996E-7</c:v>
                </c:pt>
                <c:pt idx="60075">
                  <c:v>5.1690270000000003E-7</c:v>
                </c:pt>
                <c:pt idx="60076">
                  <c:v>5.1697190000000001E-7</c:v>
                </c:pt>
                <c:pt idx="60077">
                  <c:v>5.1704560000000001E-7</c:v>
                </c:pt>
                <c:pt idx="60078">
                  <c:v>5.1714129999999999E-7</c:v>
                </c:pt>
                <c:pt idx="60079">
                  <c:v>5.1721090000000005E-7</c:v>
                </c:pt>
                <c:pt idx="60080">
                  <c:v>5.1728500000000002E-7</c:v>
                </c:pt>
                <c:pt idx="60081">
                  <c:v>5.1738459999999995E-7</c:v>
                </c:pt>
                <c:pt idx="60082">
                  <c:v>5.174617E-7</c:v>
                </c:pt>
                <c:pt idx="60083">
                  <c:v>5.175429E-7</c:v>
                </c:pt>
                <c:pt idx="60084">
                  <c:v>5.1763529999999997E-7</c:v>
                </c:pt>
                <c:pt idx="60085">
                  <c:v>5.1772539999999995E-7</c:v>
                </c:pt>
                <c:pt idx="60086">
                  <c:v>5.1780230000000002E-7</c:v>
                </c:pt>
                <c:pt idx="60087">
                  <c:v>5.1789869999999999E-7</c:v>
                </c:pt>
                <c:pt idx="60088">
                  <c:v>5.1800130000000001E-7</c:v>
                </c:pt>
                <c:pt idx="60089">
                  <c:v>5.1806730000000003E-7</c:v>
                </c:pt>
                <c:pt idx="60090">
                  <c:v>5.1817170000000001E-7</c:v>
                </c:pt>
                <c:pt idx="60091">
                  <c:v>5.1828119999999997E-7</c:v>
                </c:pt>
                <c:pt idx="60092">
                  <c:v>5.1833819999999995E-7</c:v>
                </c:pt>
                <c:pt idx="60093">
                  <c:v>5.184444E-7</c:v>
                </c:pt>
                <c:pt idx="60094">
                  <c:v>5.1855419999999998E-7</c:v>
                </c:pt>
                <c:pt idx="60095">
                  <c:v>5.1860900000000004E-7</c:v>
                </c:pt>
                <c:pt idx="60096">
                  <c:v>5.1870570000000004E-7</c:v>
                </c:pt>
                <c:pt idx="60097">
                  <c:v>5.1881349999999996E-7</c:v>
                </c:pt>
                <c:pt idx="60098">
                  <c:v>5.1886790000000005E-7</c:v>
                </c:pt>
                <c:pt idx="60099">
                  <c:v>5.1895490000000001E-7</c:v>
                </c:pt>
                <c:pt idx="60100">
                  <c:v>5.1905999999999999E-7</c:v>
                </c:pt>
                <c:pt idx="60101">
                  <c:v>5.1911780000000002E-7</c:v>
                </c:pt>
                <c:pt idx="60102">
                  <c:v>5.1919290000000002E-7</c:v>
                </c:pt>
                <c:pt idx="60103">
                  <c:v>5.1929039999999996E-7</c:v>
                </c:pt>
                <c:pt idx="60104">
                  <c:v>5.1935799999999996E-7</c:v>
                </c:pt>
                <c:pt idx="60105">
                  <c:v>5.1942320000000004E-7</c:v>
                </c:pt>
                <c:pt idx="60106">
                  <c:v>5.1952080000000003E-7</c:v>
                </c:pt>
                <c:pt idx="60107">
                  <c:v>5.1959990000000003E-7</c:v>
                </c:pt>
                <c:pt idx="60108">
                  <c:v>5.1965629999999995E-7</c:v>
                </c:pt>
                <c:pt idx="60109">
                  <c:v>5.1975180000000005E-7</c:v>
                </c:pt>
                <c:pt idx="60110">
                  <c:v>5.1984280000000002E-7</c:v>
                </c:pt>
                <c:pt idx="60111">
                  <c:v>5.1989859999999999E-7</c:v>
                </c:pt>
                <c:pt idx="60112">
                  <c:v>5.1998690000000002E-7</c:v>
                </c:pt>
                <c:pt idx="60113">
                  <c:v>5.2008869999999999E-7</c:v>
                </c:pt>
                <c:pt idx="60114">
                  <c:v>5.2013749999999998E-7</c:v>
                </c:pt>
                <c:pt idx="60115">
                  <c:v>5.2022339999999998E-7</c:v>
                </c:pt>
                <c:pt idx="60116">
                  <c:v>5.2033400000000001E-7</c:v>
                </c:pt>
                <c:pt idx="60117">
                  <c:v>5.2037809999999999E-7</c:v>
                </c:pt>
                <c:pt idx="60118">
                  <c:v>5.2046089999999997E-7</c:v>
                </c:pt>
                <c:pt idx="60119">
                  <c:v>5.205762E-7</c:v>
                </c:pt>
                <c:pt idx="60120">
                  <c:v>5.2062029999999999E-7</c:v>
                </c:pt>
                <c:pt idx="60121">
                  <c:v>5.2069979999999996E-7</c:v>
                </c:pt>
                <c:pt idx="60122">
                  <c:v>5.2081619999999995E-7</c:v>
                </c:pt>
                <c:pt idx="60123">
                  <c:v>5.2086579999999999E-7</c:v>
                </c:pt>
                <c:pt idx="60124">
                  <c:v>5.2093809999999999E-7</c:v>
                </c:pt>
                <c:pt idx="60125">
                  <c:v>5.210543E-7</c:v>
                </c:pt>
                <c:pt idx="60126">
                  <c:v>5.2111709999999996E-7</c:v>
                </c:pt>
                <c:pt idx="60127">
                  <c:v>5.2117789999999996E-7</c:v>
                </c:pt>
                <c:pt idx="60128">
                  <c:v>5.2129029999999995E-7</c:v>
                </c:pt>
                <c:pt idx="60129">
                  <c:v>5.2136939999999996E-7</c:v>
                </c:pt>
                <c:pt idx="60130">
                  <c:v>5.214223E-7</c:v>
                </c:pt>
                <c:pt idx="60131">
                  <c:v>5.215298E-7</c:v>
                </c:pt>
                <c:pt idx="60132">
                  <c:v>5.216225E-7</c:v>
                </c:pt>
                <c:pt idx="60133">
                  <c:v>5.2166989999999999E-7</c:v>
                </c:pt>
                <c:pt idx="60134">
                  <c:v>5.2176690000000002E-7</c:v>
                </c:pt>
                <c:pt idx="60135">
                  <c:v>5.218781E-7</c:v>
                </c:pt>
                <c:pt idx="60136">
                  <c:v>5.2193529999999997E-7</c:v>
                </c:pt>
                <c:pt idx="60137">
                  <c:v>5.2201590000000002E-7</c:v>
                </c:pt>
                <c:pt idx="60138">
                  <c:v>5.2214939999999999E-7</c:v>
                </c:pt>
                <c:pt idx="60139">
                  <c:v>5.2221299999999999E-7</c:v>
                </c:pt>
                <c:pt idx="60140">
                  <c:v>5.2228610000000004E-7</c:v>
                </c:pt>
                <c:pt idx="60141">
                  <c:v>5.2242819999999998E-7</c:v>
                </c:pt>
                <c:pt idx="60142">
                  <c:v>5.2250010000000002E-7</c:v>
                </c:pt>
                <c:pt idx="60143">
                  <c:v>5.225876E-7</c:v>
                </c:pt>
                <c:pt idx="60144">
                  <c:v>5.2271989999999997E-7</c:v>
                </c:pt>
                <c:pt idx="60145">
                  <c:v>5.2279870000000005E-7</c:v>
                </c:pt>
                <c:pt idx="60146">
                  <c:v>5.2287929999999998E-7</c:v>
                </c:pt>
                <c:pt idx="60147">
                  <c:v>5.230286E-7</c:v>
                </c:pt>
                <c:pt idx="60148">
                  <c:v>5.2310549999999996E-7</c:v>
                </c:pt>
                <c:pt idx="60149">
                  <c:v>5.2317560000000003E-7</c:v>
                </c:pt>
                <c:pt idx="60150">
                  <c:v>5.2330809999999998E-7</c:v>
                </c:pt>
                <c:pt idx="60151">
                  <c:v>5.2341640000000003E-7</c:v>
                </c:pt>
                <c:pt idx="60152">
                  <c:v>5.2347569999999999E-7</c:v>
                </c:pt>
                <c:pt idx="60153">
                  <c:v>5.2358770000000001E-7</c:v>
                </c:pt>
                <c:pt idx="60154">
                  <c:v>5.2370650000000003E-7</c:v>
                </c:pt>
                <c:pt idx="60155">
                  <c:v>5.2376450000000004E-7</c:v>
                </c:pt>
                <c:pt idx="60156">
                  <c:v>5.2384970000000005E-7</c:v>
                </c:pt>
                <c:pt idx="60157">
                  <c:v>5.239768E-7</c:v>
                </c:pt>
                <c:pt idx="60158">
                  <c:v>5.2403480000000001E-7</c:v>
                </c:pt>
                <c:pt idx="60159">
                  <c:v>5.2410670000000005E-7</c:v>
                </c:pt>
                <c:pt idx="60160">
                  <c:v>5.242453E-7</c:v>
                </c:pt>
                <c:pt idx="60161">
                  <c:v>5.2430780000000003E-7</c:v>
                </c:pt>
                <c:pt idx="60162">
                  <c:v>5.2436679999999996E-7</c:v>
                </c:pt>
                <c:pt idx="60163">
                  <c:v>5.2450529999999997E-7</c:v>
                </c:pt>
                <c:pt idx="60164">
                  <c:v>5.2458120000000001E-7</c:v>
                </c:pt>
                <c:pt idx="60165">
                  <c:v>5.2462350000000004E-7</c:v>
                </c:pt>
                <c:pt idx="60166">
                  <c:v>5.2476389999999995E-7</c:v>
                </c:pt>
                <c:pt idx="60167">
                  <c:v>5.2483269999999997E-7</c:v>
                </c:pt>
                <c:pt idx="60168">
                  <c:v>5.2489290000000002E-7</c:v>
                </c:pt>
                <c:pt idx="60169">
                  <c:v>5.25025E-7</c:v>
                </c:pt>
                <c:pt idx="60170">
                  <c:v>5.2511030000000005E-7</c:v>
                </c:pt>
                <c:pt idx="60171">
                  <c:v>5.2516079999999996E-7</c:v>
                </c:pt>
                <c:pt idx="60172">
                  <c:v>5.2528510000000003E-7</c:v>
                </c:pt>
                <c:pt idx="60173">
                  <c:v>5.2538510000000003E-7</c:v>
                </c:pt>
                <c:pt idx="60174">
                  <c:v>5.2544289999999996E-7</c:v>
                </c:pt>
                <c:pt idx="60175">
                  <c:v>5.2554450000000005E-7</c:v>
                </c:pt>
                <c:pt idx="60176">
                  <c:v>5.2566790000000003E-7</c:v>
                </c:pt>
                <c:pt idx="60177">
                  <c:v>5.2573209999999998E-7</c:v>
                </c:pt>
                <c:pt idx="60178">
                  <c:v>5.2580990000000003E-7</c:v>
                </c:pt>
                <c:pt idx="60179">
                  <c:v>5.2594429999999999E-7</c:v>
                </c:pt>
                <c:pt idx="60180">
                  <c:v>5.2602140000000004E-7</c:v>
                </c:pt>
                <c:pt idx="60181">
                  <c:v>5.2608019999999999E-7</c:v>
                </c:pt>
                <c:pt idx="60182">
                  <c:v>5.262208E-7</c:v>
                </c:pt>
                <c:pt idx="60183">
                  <c:v>5.2629880000000004E-7</c:v>
                </c:pt>
                <c:pt idx="60184">
                  <c:v>5.2635230000000003E-7</c:v>
                </c:pt>
                <c:pt idx="60185">
                  <c:v>5.2649669999999995E-7</c:v>
                </c:pt>
                <c:pt idx="60186">
                  <c:v>5.2657609999999998E-7</c:v>
                </c:pt>
                <c:pt idx="60187">
                  <c:v>5.2662249999999995E-7</c:v>
                </c:pt>
                <c:pt idx="60188">
                  <c:v>5.2677080000000004E-7</c:v>
                </c:pt>
                <c:pt idx="60189">
                  <c:v>5.268559E-7</c:v>
                </c:pt>
                <c:pt idx="60190">
                  <c:v>5.269249E-7</c:v>
                </c:pt>
                <c:pt idx="60191">
                  <c:v>5.2708460000000004E-7</c:v>
                </c:pt>
                <c:pt idx="60192">
                  <c:v>5.2718690000000003E-7</c:v>
                </c:pt>
                <c:pt idx="60193">
                  <c:v>5.2727190000000005E-7</c:v>
                </c:pt>
                <c:pt idx="60194">
                  <c:v>5.2741299999999996E-7</c:v>
                </c:pt>
                <c:pt idx="60195">
                  <c:v>5.2755330000000004E-7</c:v>
                </c:pt>
                <c:pt idx="60196">
                  <c:v>5.2763339999999997E-7</c:v>
                </c:pt>
                <c:pt idx="60197">
                  <c:v>5.2774469999999999E-7</c:v>
                </c:pt>
                <c:pt idx="60198">
                  <c:v>5.2788569999999996E-7</c:v>
                </c:pt>
                <c:pt idx="60199">
                  <c:v>5.279968E-7</c:v>
                </c:pt>
                <c:pt idx="60200">
                  <c:v>5.2807360000000003E-7</c:v>
                </c:pt>
                <c:pt idx="60201">
                  <c:v>5.2822100000000003E-7</c:v>
                </c:pt>
                <c:pt idx="60202">
                  <c:v>5.2831960000000004E-7</c:v>
                </c:pt>
                <c:pt idx="60203">
                  <c:v>5.2839359999999997E-7</c:v>
                </c:pt>
                <c:pt idx="60204">
                  <c:v>5.2853740000000004E-7</c:v>
                </c:pt>
                <c:pt idx="60205">
                  <c:v>5.2863520000000001E-7</c:v>
                </c:pt>
                <c:pt idx="60206">
                  <c:v>5.2869250000000002E-7</c:v>
                </c:pt>
                <c:pt idx="60207">
                  <c:v>5.2883269999999995E-7</c:v>
                </c:pt>
                <c:pt idx="60208">
                  <c:v>5.2893439999999999E-7</c:v>
                </c:pt>
                <c:pt idx="60209">
                  <c:v>5.2898240000000004E-7</c:v>
                </c:pt>
                <c:pt idx="60210">
                  <c:v>5.2911540000000001E-7</c:v>
                </c:pt>
                <c:pt idx="60211">
                  <c:v>5.2922019999999995E-7</c:v>
                </c:pt>
                <c:pt idx="60212">
                  <c:v>5.2928099999999996E-7</c:v>
                </c:pt>
                <c:pt idx="60213">
                  <c:v>5.2939570000000003E-7</c:v>
                </c:pt>
                <c:pt idx="60214">
                  <c:v>5.2950720000000004E-7</c:v>
                </c:pt>
                <c:pt idx="60215">
                  <c:v>5.2957439999999997E-7</c:v>
                </c:pt>
                <c:pt idx="60216">
                  <c:v>5.2968130000000002E-7</c:v>
                </c:pt>
                <c:pt idx="60217">
                  <c:v>5.2979700000000002E-7</c:v>
                </c:pt>
                <c:pt idx="60218">
                  <c:v>5.2987549999999996E-7</c:v>
                </c:pt>
                <c:pt idx="60219">
                  <c:v>5.2996440000000004E-7</c:v>
                </c:pt>
                <c:pt idx="60220">
                  <c:v>5.3008640000000002E-7</c:v>
                </c:pt>
                <c:pt idx="60221">
                  <c:v>5.3018640000000003E-7</c:v>
                </c:pt>
                <c:pt idx="60222">
                  <c:v>5.3026030000000001E-7</c:v>
                </c:pt>
                <c:pt idx="60223">
                  <c:v>5.3037499999999998E-7</c:v>
                </c:pt>
                <c:pt idx="60224">
                  <c:v>5.3048050000000004E-7</c:v>
                </c:pt>
                <c:pt idx="60225">
                  <c:v>5.3055370000000002E-7</c:v>
                </c:pt>
                <c:pt idx="60226">
                  <c:v>5.3067950000000002E-7</c:v>
                </c:pt>
                <c:pt idx="60227">
                  <c:v>5.3078729999999995E-7</c:v>
                </c:pt>
                <c:pt idx="60228">
                  <c:v>5.3085469999999997E-7</c:v>
                </c:pt>
                <c:pt idx="60229">
                  <c:v>5.3097609999999999E-7</c:v>
                </c:pt>
                <c:pt idx="60230">
                  <c:v>5.3109700000000001E-7</c:v>
                </c:pt>
                <c:pt idx="60231">
                  <c:v>5.3117199999999996E-7</c:v>
                </c:pt>
                <c:pt idx="60232">
                  <c:v>5.312871E-7</c:v>
                </c:pt>
                <c:pt idx="60233">
                  <c:v>5.3140129999999996E-7</c:v>
                </c:pt>
                <c:pt idx="60234">
                  <c:v>5.314758E-7</c:v>
                </c:pt>
                <c:pt idx="60235">
                  <c:v>5.3158489999999999E-7</c:v>
                </c:pt>
                <c:pt idx="60236">
                  <c:v>5.3171430000000002E-7</c:v>
                </c:pt>
                <c:pt idx="60237">
                  <c:v>5.3178769999999999E-7</c:v>
                </c:pt>
                <c:pt idx="60238">
                  <c:v>5.3188619999999996E-7</c:v>
                </c:pt>
                <c:pt idx="60239">
                  <c:v>5.320149E-7</c:v>
                </c:pt>
                <c:pt idx="60240">
                  <c:v>5.3210399999999996E-7</c:v>
                </c:pt>
                <c:pt idx="60241">
                  <c:v>5.3220539999999996E-7</c:v>
                </c:pt>
                <c:pt idx="60242">
                  <c:v>5.3232200000000005E-7</c:v>
                </c:pt>
                <c:pt idx="60243">
                  <c:v>5.3241890000000003E-7</c:v>
                </c:pt>
                <c:pt idx="60244">
                  <c:v>5.3251300000000003E-7</c:v>
                </c:pt>
                <c:pt idx="60245">
                  <c:v>5.3262820000000001E-7</c:v>
                </c:pt>
                <c:pt idx="60246">
                  <c:v>5.3273889999999997E-7</c:v>
                </c:pt>
                <c:pt idx="60247">
                  <c:v>5.3281959999999995E-7</c:v>
                </c:pt>
                <c:pt idx="60248">
                  <c:v>5.3292820000000003E-7</c:v>
                </c:pt>
                <c:pt idx="60249">
                  <c:v>5.3303389999999996E-7</c:v>
                </c:pt>
                <c:pt idx="60250">
                  <c:v>5.3311539999999999E-7</c:v>
                </c:pt>
                <c:pt idx="60251">
                  <c:v>5.3321629999999998E-7</c:v>
                </c:pt>
                <c:pt idx="60252">
                  <c:v>5.3333689999999996E-7</c:v>
                </c:pt>
                <c:pt idx="60253">
                  <c:v>5.334128E-7</c:v>
                </c:pt>
                <c:pt idx="60254">
                  <c:v>5.3352030000000001E-7</c:v>
                </c:pt>
                <c:pt idx="60255">
                  <c:v>5.33659E-7</c:v>
                </c:pt>
                <c:pt idx="60256">
                  <c:v>5.3376339999999998E-7</c:v>
                </c:pt>
                <c:pt idx="60257">
                  <c:v>5.3387590000000002E-7</c:v>
                </c:pt>
                <c:pt idx="60258">
                  <c:v>5.3401670000000001E-7</c:v>
                </c:pt>
                <c:pt idx="60259">
                  <c:v>5.3411110000000003E-7</c:v>
                </c:pt>
                <c:pt idx="60260">
                  <c:v>5.3421510000000004E-7</c:v>
                </c:pt>
                <c:pt idx="60261">
                  <c:v>5.3436819999999997E-7</c:v>
                </c:pt>
                <c:pt idx="60262">
                  <c:v>5.3447339999999999E-7</c:v>
                </c:pt>
                <c:pt idx="60263">
                  <c:v>5.3458220000000005E-7</c:v>
                </c:pt>
                <c:pt idx="60264">
                  <c:v>5.3472250000000003E-7</c:v>
                </c:pt>
                <c:pt idx="60265">
                  <c:v>5.3482080000000001E-7</c:v>
                </c:pt>
                <c:pt idx="60266">
                  <c:v>5.3491669999999997E-7</c:v>
                </c:pt>
                <c:pt idx="60267">
                  <c:v>5.3505670000000002E-7</c:v>
                </c:pt>
                <c:pt idx="60268">
                  <c:v>5.3517410000000004E-7</c:v>
                </c:pt>
                <c:pt idx="60269">
                  <c:v>5.3528700000000005E-7</c:v>
                </c:pt>
                <c:pt idx="60270">
                  <c:v>5.3539800000000004E-7</c:v>
                </c:pt>
                <c:pt idx="60271">
                  <c:v>5.3551169999999998E-7</c:v>
                </c:pt>
                <c:pt idx="60272">
                  <c:v>5.3561399999999997E-7</c:v>
                </c:pt>
                <c:pt idx="60273">
                  <c:v>5.3573550000000004E-7</c:v>
                </c:pt>
                <c:pt idx="60274">
                  <c:v>5.3588059999999996E-7</c:v>
                </c:pt>
                <c:pt idx="60275">
                  <c:v>5.3601690000000004E-7</c:v>
                </c:pt>
                <c:pt idx="60276">
                  <c:v>5.3613269999999997E-7</c:v>
                </c:pt>
                <c:pt idx="60277">
                  <c:v>5.3627620000000001E-7</c:v>
                </c:pt>
                <c:pt idx="60278">
                  <c:v>5.363853E-7</c:v>
                </c:pt>
                <c:pt idx="60279">
                  <c:v>5.3649640000000004E-7</c:v>
                </c:pt>
                <c:pt idx="60280">
                  <c:v>5.3663639999999998E-7</c:v>
                </c:pt>
                <c:pt idx="60281">
                  <c:v>5.3673200000000002E-7</c:v>
                </c:pt>
                <c:pt idx="60282">
                  <c:v>5.3684099999999996E-7</c:v>
                </c:pt>
                <c:pt idx="60283">
                  <c:v>5.3697820000000002E-7</c:v>
                </c:pt>
                <c:pt idx="60284">
                  <c:v>5.3707380000000005E-7</c:v>
                </c:pt>
                <c:pt idx="60285">
                  <c:v>5.371826E-7</c:v>
                </c:pt>
                <c:pt idx="60286">
                  <c:v>5.3732630000000003E-7</c:v>
                </c:pt>
                <c:pt idx="60287">
                  <c:v>5.3742930000000002E-7</c:v>
                </c:pt>
                <c:pt idx="60288">
                  <c:v>5.3754259999999999E-7</c:v>
                </c:pt>
                <c:pt idx="60289">
                  <c:v>5.3767489999999996E-7</c:v>
                </c:pt>
                <c:pt idx="60290">
                  <c:v>5.3777970000000001E-7</c:v>
                </c:pt>
                <c:pt idx="60291">
                  <c:v>5.3789260000000002E-7</c:v>
                </c:pt>
                <c:pt idx="60292">
                  <c:v>5.3801120000000005E-7</c:v>
                </c:pt>
                <c:pt idx="60293">
                  <c:v>5.3812640000000003E-7</c:v>
                </c:pt>
                <c:pt idx="60294">
                  <c:v>5.3823259999999998E-7</c:v>
                </c:pt>
                <c:pt idx="60295">
                  <c:v>5.3834809999999999E-7</c:v>
                </c:pt>
                <c:pt idx="60296">
                  <c:v>5.3847409999999997E-7</c:v>
                </c:pt>
                <c:pt idx="60297">
                  <c:v>5.3857420000000003E-7</c:v>
                </c:pt>
                <c:pt idx="60298">
                  <c:v>5.3869040000000004E-7</c:v>
                </c:pt>
                <c:pt idx="60299">
                  <c:v>5.3881990000000001E-7</c:v>
                </c:pt>
                <c:pt idx="60300">
                  <c:v>5.3891319999999996E-7</c:v>
                </c:pt>
                <c:pt idx="60301">
                  <c:v>5.3903029999999995E-7</c:v>
                </c:pt>
                <c:pt idx="60302">
                  <c:v>5.3918000000000004E-7</c:v>
                </c:pt>
                <c:pt idx="60303">
                  <c:v>5.3929010000000005E-7</c:v>
                </c:pt>
                <c:pt idx="60304">
                  <c:v>5.3942609999999999E-7</c:v>
                </c:pt>
                <c:pt idx="60305">
                  <c:v>5.3957229999999999E-7</c:v>
                </c:pt>
                <c:pt idx="60306">
                  <c:v>5.396885E-7</c:v>
                </c:pt>
                <c:pt idx="60307">
                  <c:v>5.398068E-7</c:v>
                </c:pt>
                <c:pt idx="60308">
                  <c:v>5.3994619999999999E-7</c:v>
                </c:pt>
                <c:pt idx="60309">
                  <c:v>5.4005330000000003E-7</c:v>
                </c:pt>
                <c:pt idx="60310">
                  <c:v>5.4015610000000003E-7</c:v>
                </c:pt>
                <c:pt idx="60311">
                  <c:v>5.4028000000000002E-7</c:v>
                </c:pt>
                <c:pt idx="60312">
                  <c:v>5.4039550000000003E-7</c:v>
                </c:pt>
                <c:pt idx="60313">
                  <c:v>5.4049539999999999E-7</c:v>
                </c:pt>
                <c:pt idx="60314">
                  <c:v>5.406177E-7</c:v>
                </c:pt>
                <c:pt idx="60315">
                  <c:v>5.4074070000000001E-7</c:v>
                </c:pt>
                <c:pt idx="60316">
                  <c:v>5.408423E-7</c:v>
                </c:pt>
                <c:pt idx="60317">
                  <c:v>5.4096160000000003E-7</c:v>
                </c:pt>
                <c:pt idx="60318">
                  <c:v>5.4108810000000003E-7</c:v>
                </c:pt>
                <c:pt idx="60319">
                  <c:v>5.4119149999999998E-7</c:v>
                </c:pt>
                <c:pt idx="60320">
                  <c:v>5.4130640000000004E-7</c:v>
                </c:pt>
                <c:pt idx="60321">
                  <c:v>5.4143760000000004E-7</c:v>
                </c:pt>
                <c:pt idx="60322">
                  <c:v>5.4154379999999998E-7</c:v>
                </c:pt>
                <c:pt idx="60323">
                  <c:v>5.4165809999999998E-7</c:v>
                </c:pt>
                <c:pt idx="60324">
                  <c:v>5.4178920000000005E-7</c:v>
                </c:pt>
                <c:pt idx="60325">
                  <c:v>5.4189620000000003E-7</c:v>
                </c:pt>
                <c:pt idx="60326">
                  <c:v>5.4202500000000001E-7</c:v>
                </c:pt>
                <c:pt idx="60327">
                  <c:v>5.4217439999999996E-7</c:v>
                </c:pt>
                <c:pt idx="60328">
                  <c:v>5.423031E-7</c:v>
                </c:pt>
                <c:pt idx="60329">
                  <c:v>5.4243340000000002E-7</c:v>
                </c:pt>
                <c:pt idx="60330">
                  <c:v>5.4257829999999995E-7</c:v>
                </c:pt>
                <c:pt idx="60331">
                  <c:v>5.4271169999999999E-7</c:v>
                </c:pt>
                <c:pt idx="60332">
                  <c:v>5.428408E-7</c:v>
                </c:pt>
                <c:pt idx="60333">
                  <c:v>5.42968E-7</c:v>
                </c:pt>
                <c:pt idx="60334">
                  <c:v>5.4309360000000001E-7</c:v>
                </c:pt>
                <c:pt idx="60335">
                  <c:v>5.4320910000000002E-7</c:v>
                </c:pt>
                <c:pt idx="60336">
                  <c:v>5.4333809999999998E-7</c:v>
                </c:pt>
                <c:pt idx="60337">
                  <c:v>5.4346660000000004E-7</c:v>
                </c:pt>
                <c:pt idx="60338">
                  <c:v>5.4359240000000004E-7</c:v>
                </c:pt>
                <c:pt idx="60339">
                  <c:v>5.4371219999999998E-7</c:v>
                </c:pt>
                <c:pt idx="60340">
                  <c:v>5.4384560000000002E-7</c:v>
                </c:pt>
                <c:pt idx="60341">
                  <c:v>5.4397829999999995E-7</c:v>
                </c:pt>
                <c:pt idx="60342">
                  <c:v>5.4409149999999999E-7</c:v>
                </c:pt>
                <c:pt idx="60343">
                  <c:v>5.4422669999999999E-7</c:v>
                </c:pt>
                <c:pt idx="60344">
                  <c:v>5.4436139999999998E-7</c:v>
                </c:pt>
                <c:pt idx="60345">
                  <c:v>5.4447289999999999E-7</c:v>
                </c:pt>
                <c:pt idx="60346">
                  <c:v>5.4461220000000004E-7</c:v>
                </c:pt>
                <c:pt idx="60347">
                  <c:v>5.4474699999999997E-7</c:v>
                </c:pt>
                <c:pt idx="60348">
                  <c:v>5.4486529999999998E-7</c:v>
                </c:pt>
                <c:pt idx="60349">
                  <c:v>5.4500460000000003E-7</c:v>
                </c:pt>
                <c:pt idx="60350">
                  <c:v>5.451423E-7</c:v>
                </c:pt>
                <c:pt idx="60351">
                  <c:v>5.4526420000000004E-7</c:v>
                </c:pt>
                <c:pt idx="60352">
                  <c:v>5.4539519999999995E-7</c:v>
                </c:pt>
                <c:pt idx="60353">
                  <c:v>5.4554519999999996E-7</c:v>
                </c:pt>
                <c:pt idx="60354">
                  <c:v>5.4566839999999996E-7</c:v>
                </c:pt>
                <c:pt idx="60355">
                  <c:v>5.4580009999999997E-7</c:v>
                </c:pt>
                <c:pt idx="60356">
                  <c:v>5.4594430000000001E-7</c:v>
                </c:pt>
                <c:pt idx="60357">
                  <c:v>5.4607440000000004E-7</c:v>
                </c:pt>
                <c:pt idx="60358">
                  <c:v>5.4619509999999997E-7</c:v>
                </c:pt>
                <c:pt idx="60359">
                  <c:v>5.4635270000000002E-7</c:v>
                </c:pt>
                <c:pt idx="60360">
                  <c:v>5.4650439999999995E-7</c:v>
                </c:pt>
                <c:pt idx="60361">
                  <c:v>5.4662940000000001E-7</c:v>
                </c:pt>
                <c:pt idx="60362">
                  <c:v>5.4677079999999996E-7</c:v>
                </c:pt>
                <c:pt idx="60363">
                  <c:v>5.4690579999999998E-7</c:v>
                </c:pt>
                <c:pt idx="60364">
                  <c:v>5.4701119999999998E-7</c:v>
                </c:pt>
                <c:pt idx="60365">
                  <c:v>5.4714989999999998E-7</c:v>
                </c:pt>
                <c:pt idx="60366">
                  <c:v>5.4728409999999996E-7</c:v>
                </c:pt>
                <c:pt idx="60367">
                  <c:v>5.4739360000000002E-7</c:v>
                </c:pt>
                <c:pt idx="60368">
                  <c:v>5.4752650000000004E-7</c:v>
                </c:pt>
                <c:pt idx="60369">
                  <c:v>5.4766359999999995E-7</c:v>
                </c:pt>
                <c:pt idx="60370">
                  <c:v>5.4777579999999996E-7</c:v>
                </c:pt>
                <c:pt idx="60371">
                  <c:v>5.4793139999999995E-7</c:v>
                </c:pt>
                <c:pt idx="60372">
                  <c:v>5.4810249999999995E-7</c:v>
                </c:pt>
                <c:pt idx="60373">
                  <c:v>5.4824659999999995E-7</c:v>
                </c:pt>
                <c:pt idx="60374">
                  <c:v>5.4839079999999999E-7</c:v>
                </c:pt>
                <c:pt idx="60375">
                  <c:v>5.4856740000000004E-7</c:v>
                </c:pt>
                <c:pt idx="60376">
                  <c:v>5.4870960000000003E-7</c:v>
                </c:pt>
                <c:pt idx="60377">
                  <c:v>5.4883649999999999E-7</c:v>
                </c:pt>
                <c:pt idx="60378">
                  <c:v>5.4901759999999995E-7</c:v>
                </c:pt>
                <c:pt idx="60379">
                  <c:v>5.4915569999999999E-7</c:v>
                </c:pt>
                <c:pt idx="60380">
                  <c:v>5.4927019999999998E-7</c:v>
                </c:pt>
                <c:pt idx="60381">
                  <c:v>5.4944529999999998E-7</c:v>
                </c:pt>
                <c:pt idx="60382">
                  <c:v>5.4958729999999999E-7</c:v>
                </c:pt>
                <c:pt idx="60383">
                  <c:v>5.4969239999999997E-7</c:v>
                </c:pt>
                <c:pt idx="60384">
                  <c:v>5.4985319999999998E-7</c:v>
                </c:pt>
                <c:pt idx="60385">
                  <c:v>5.4999180000000003E-7</c:v>
                </c:pt>
                <c:pt idx="60386">
                  <c:v>5.5008949999999996E-7</c:v>
                </c:pt>
                <c:pt idx="60387">
                  <c:v>5.5023280000000002E-7</c:v>
                </c:pt>
                <c:pt idx="60388">
                  <c:v>5.503778E-7</c:v>
                </c:pt>
                <c:pt idx="60389">
                  <c:v>5.5048560000000003E-7</c:v>
                </c:pt>
                <c:pt idx="60390">
                  <c:v>5.5062520000000001E-7</c:v>
                </c:pt>
                <c:pt idx="60391">
                  <c:v>5.5077459999999996E-7</c:v>
                </c:pt>
                <c:pt idx="60392">
                  <c:v>5.508904E-7</c:v>
                </c:pt>
                <c:pt idx="60393">
                  <c:v>5.5102470000000002E-7</c:v>
                </c:pt>
                <c:pt idx="60394">
                  <c:v>5.5118469999999999E-7</c:v>
                </c:pt>
                <c:pt idx="60395">
                  <c:v>5.5129670000000001E-7</c:v>
                </c:pt>
                <c:pt idx="60396">
                  <c:v>5.5142589999999996E-7</c:v>
                </c:pt>
                <c:pt idx="60397">
                  <c:v>5.5159810000000003E-7</c:v>
                </c:pt>
                <c:pt idx="60398">
                  <c:v>5.5170949999999999E-7</c:v>
                </c:pt>
                <c:pt idx="60399">
                  <c:v>5.5183580000000001E-7</c:v>
                </c:pt>
                <c:pt idx="60400">
                  <c:v>5.5200749999999996E-7</c:v>
                </c:pt>
                <c:pt idx="60401">
                  <c:v>5.5213320000000002E-7</c:v>
                </c:pt>
                <c:pt idx="60402">
                  <c:v>5.5225690000000003E-7</c:v>
                </c:pt>
                <c:pt idx="60403">
                  <c:v>5.5242199999999997E-7</c:v>
                </c:pt>
                <c:pt idx="60404">
                  <c:v>5.52569E-7</c:v>
                </c:pt>
                <c:pt idx="60405">
                  <c:v>5.5268290000000003E-7</c:v>
                </c:pt>
                <c:pt idx="60406">
                  <c:v>5.5281810000000004E-7</c:v>
                </c:pt>
                <c:pt idx="60407">
                  <c:v>5.5295479999999998E-7</c:v>
                </c:pt>
                <c:pt idx="60408">
                  <c:v>5.5304790000000005E-7</c:v>
                </c:pt>
                <c:pt idx="60409">
                  <c:v>5.5317589999999998E-7</c:v>
                </c:pt>
                <c:pt idx="60410">
                  <c:v>5.5331920000000004E-7</c:v>
                </c:pt>
                <c:pt idx="60411">
                  <c:v>5.5341870000000004E-7</c:v>
                </c:pt>
                <c:pt idx="60412">
                  <c:v>5.5354400000000002E-7</c:v>
                </c:pt>
                <c:pt idx="60413">
                  <c:v>5.5370170000000001E-7</c:v>
                </c:pt>
                <c:pt idx="60414">
                  <c:v>5.5380120000000001E-7</c:v>
                </c:pt>
                <c:pt idx="60415">
                  <c:v>5.5392499999999995E-7</c:v>
                </c:pt>
                <c:pt idx="60416">
                  <c:v>5.5409819999999995E-7</c:v>
                </c:pt>
                <c:pt idx="60417">
                  <c:v>5.5420649999999999E-7</c:v>
                </c:pt>
                <c:pt idx="60418">
                  <c:v>5.5433529999999997E-7</c:v>
                </c:pt>
                <c:pt idx="60419">
                  <c:v>5.5450700000000003E-7</c:v>
                </c:pt>
                <c:pt idx="60420">
                  <c:v>5.5461909999999999E-7</c:v>
                </c:pt>
                <c:pt idx="60421">
                  <c:v>5.5474830000000004E-7</c:v>
                </c:pt>
                <c:pt idx="60422">
                  <c:v>5.5490819999999997E-7</c:v>
                </c:pt>
                <c:pt idx="60423">
                  <c:v>5.5503499999999999E-7</c:v>
                </c:pt>
                <c:pt idx="60424">
                  <c:v>5.5516040000000002E-7</c:v>
                </c:pt>
                <c:pt idx="60425">
                  <c:v>5.553082E-7</c:v>
                </c:pt>
                <c:pt idx="60426">
                  <c:v>5.5545059999999997E-7</c:v>
                </c:pt>
                <c:pt idx="60427">
                  <c:v>5.5557070000000004E-7</c:v>
                </c:pt>
                <c:pt idx="60428">
                  <c:v>5.5571080000000003E-7</c:v>
                </c:pt>
                <c:pt idx="60429">
                  <c:v>5.5586109999999997E-7</c:v>
                </c:pt>
                <c:pt idx="60430">
                  <c:v>5.5597679999999997E-7</c:v>
                </c:pt>
                <c:pt idx="60431">
                  <c:v>5.5614620000000005E-7</c:v>
                </c:pt>
                <c:pt idx="60432">
                  <c:v>5.563402E-7</c:v>
                </c:pt>
                <c:pt idx="60433">
                  <c:v>5.5649450000000005E-7</c:v>
                </c:pt>
                <c:pt idx="60434">
                  <c:v>5.5667490000000001E-7</c:v>
                </c:pt>
                <c:pt idx="60435">
                  <c:v>5.5687849999999995E-7</c:v>
                </c:pt>
                <c:pt idx="60436">
                  <c:v>5.5703690000000005E-7</c:v>
                </c:pt>
                <c:pt idx="60437">
                  <c:v>5.5720230000000002E-7</c:v>
                </c:pt>
                <c:pt idx="60438">
                  <c:v>5.5740449999999997E-7</c:v>
                </c:pt>
                <c:pt idx="60439">
                  <c:v>5.5755910000000004E-7</c:v>
                </c:pt>
                <c:pt idx="60440">
                  <c:v>5.5770600000000003E-7</c:v>
                </c:pt>
                <c:pt idx="60441">
                  <c:v>5.5789490000000001E-7</c:v>
                </c:pt>
                <c:pt idx="60442">
                  <c:v>5.5804940000000004E-7</c:v>
                </c:pt>
                <c:pt idx="60443">
                  <c:v>5.5818780000000001E-7</c:v>
                </c:pt>
                <c:pt idx="60444">
                  <c:v>5.5835949999999996E-7</c:v>
                </c:pt>
                <c:pt idx="60445">
                  <c:v>5.5850800000000004E-7</c:v>
                </c:pt>
                <c:pt idx="60446">
                  <c:v>5.5863269999999997E-7</c:v>
                </c:pt>
                <c:pt idx="60447">
                  <c:v>5.5878090000000001E-7</c:v>
                </c:pt>
                <c:pt idx="60448">
                  <c:v>5.5894419999999999E-7</c:v>
                </c:pt>
                <c:pt idx="60449">
                  <c:v>5.5906899999999996E-7</c:v>
                </c:pt>
                <c:pt idx="60450">
                  <c:v>5.5921440000000002E-7</c:v>
                </c:pt>
                <c:pt idx="60451">
                  <c:v>5.5938580000000005E-7</c:v>
                </c:pt>
                <c:pt idx="60452">
                  <c:v>5.5951609999999996E-7</c:v>
                </c:pt>
                <c:pt idx="60453">
                  <c:v>5.5965640000000004E-7</c:v>
                </c:pt>
                <c:pt idx="60454">
                  <c:v>5.5984080000000001E-7</c:v>
                </c:pt>
                <c:pt idx="60455">
                  <c:v>5.5997560000000004E-7</c:v>
                </c:pt>
                <c:pt idx="60456">
                  <c:v>5.6010610000000004E-7</c:v>
                </c:pt>
                <c:pt idx="60457">
                  <c:v>5.6030130000000001E-7</c:v>
                </c:pt>
                <c:pt idx="60458">
                  <c:v>5.6044640000000004E-7</c:v>
                </c:pt>
                <c:pt idx="60459">
                  <c:v>5.6056639999999996E-7</c:v>
                </c:pt>
                <c:pt idx="60460">
                  <c:v>5.6077310000000003E-7</c:v>
                </c:pt>
                <c:pt idx="60461">
                  <c:v>5.6090349999999999E-7</c:v>
                </c:pt>
                <c:pt idx="60462">
                  <c:v>5.6099230000000003E-7</c:v>
                </c:pt>
                <c:pt idx="60463">
                  <c:v>5.6116419999999997E-7</c:v>
                </c:pt>
                <c:pt idx="60464">
                  <c:v>5.6129720000000004E-7</c:v>
                </c:pt>
                <c:pt idx="60465">
                  <c:v>5.6138509999999999E-7</c:v>
                </c:pt>
                <c:pt idx="60466">
                  <c:v>5.6154460000000005E-7</c:v>
                </c:pt>
                <c:pt idx="60467">
                  <c:v>5.6168470000000004E-7</c:v>
                </c:pt>
                <c:pt idx="60468">
                  <c:v>5.6178180000000001E-7</c:v>
                </c:pt>
                <c:pt idx="60469">
                  <c:v>5.6192850000000001E-7</c:v>
                </c:pt>
                <c:pt idx="60470">
                  <c:v>5.620768E-7</c:v>
                </c:pt>
                <c:pt idx="60471">
                  <c:v>5.6220480000000004E-7</c:v>
                </c:pt>
                <c:pt idx="60472">
                  <c:v>5.6233399999999998E-7</c:v>
                </c:pt>
                <c:pt idx="60473">
                  <c:v>5.6250990000000003E-7</c:v>
                </c:pt>
                <c:pt idx="60474">
                  <c:v>5.6263780000000003E-7</c:v>
                </c:pt>
                <c:pt idx="60475">
                  <c:v>5.6274329999999998E-7</c:v>
                </c:pt>
                <c:pt idx="60476">
                  <c:v>5.6293310000000005E-7</c:v>
                </c:pt>
                <c:pt idx="60477">
                  <c:v>5.6306210000000001E-7</c:v>
                </c:pt>
                <c:pt idx="60478">
                  <c:v>5.6314410000000005E-7</c:v>
                </c:pt>
                <c:pt idx="60479">
                  <c:v>5.6333650000000002E-7</c:v>
                </c:pt>
                <c:pt idx="60480">
                  <c:v>5.6347129999999995E-7</c:v>
                </c:pt>
                <c:pt idx="60481">
                  <c:v>5.6354420000000002E-7</c:v>
                </c:pt>
                <c:pt idx="60482">
                  <c:v>5.6372490000000001E-7</c:v>
                </c:pt>
                <c:pt idx="60483">
                  <c:v>5.6386440000000005E-7</c:v>
                </c:pt>
                <c:pt idx="60484">
                  <c:v>5.6393599999999995E-7</c:v>
                </c:pt>
                <c:pt idx="60485">
                  <c:v>5.6410000000000003E-7</c:v>
                </c:pt>
                <c:pt idx="60486">
                  <c:v>5.6428059999999997E-7</c:v>
                </c:pt>
                <c:pt idx="60487">
                  <c:v>5.6439319999999995E-7</c:v>
                </c:pt>
                <c:pt idx="60488">
                  <c:v>5.6459050000000002E-7</c:v>
                </c:pt>
                <c:pt idx="60489">
                  <c:v>5.6478379999999997E-7</c:v>
                </c:pt>
                <c:pt idx="60490">
                  <c:v>5.649214E-7</c:v>
                </c:pt>
                <c:pt idx="60491">
                  <c:v>5.650939E-7</c:v>
                </c:pt>
                <c:pt idx="60492">
                  <c:v>5.6530009999999995E-7</c:v>
                </c:pt>
                <c:pt idx="60493">
                  <c:v>5.6545389999999998E-7</c:v>
                </c:pt>
                <c:pt idx="60494">
                  <c:v>5.6560009999999997E-7</c:v>
                </c:pt>
                <c:pt idx="60495">
                  <c:v>5.6582069999999997E-7</c:v>
                </c:pt>
                <c:pt idx="60496">
                  <c:v>5.6598239999999996E-7</c:v>
                </c:pt>
                <c:pt idx="60497">
                  <c:v>5.6610399999999997E-7</c:v>
                </c:pt>
                <c:pt idx="60498">
                  <c:v>5.6633300000000005E-7</c:v>
                </c:pt>
                <c:pt idx="60499">
                  <c:v>5.6649230000000002E-7</c:v>
                </c:pt>
                <c:pt idx="60500">
                  <c:v>5.6657509999999999E-7</c:v>
                </c:pt>
                <c:pt idx="60501">
                  <c:v>5.6677969999999997E-7</c:v>
                </c:pt>
                <c:pt idx="60502">
                  <c:v>5.6695599999999998E-7</c:v>
                </c:pt>
                <c:pt idx="60503">
                  <c:v>5.6704679999999997E-7</c:v>
                </c:pt>
                <c:pt idx="60504">
                  <c:v>5.6724170000000001E-7</c:v>
                </c:pt>
                <c:pt idx="60505">
                  <c:v>5.6743099999999997E-7</c:v>
                </c:pt>
                <c:pt idx="60506">
                  <c:v>5.6754260000000002E-7</c:v>
                </c:pt>
                <c:pt idx="60507">
                  <c:v>5.6772999999999996E-7</c:v>
                </c:pt>
                <c:pt idx="60508">
                  <c:v>5.6792780000000004E-7</c:v>
                </c:pt>
                <c:pt idx="60509">
                  <c:v>5.6806679999999996E-7</c:v>
                </c:pt>
                <c:pt idx="60510">
                  <c:v>5.6823859999999996E-7</c:v>
                </c:pt>
                <c:pt idx="60511">
                  <c:v>5.6844679999999997E-7</c:v>
                </c:pt>
                <c:pt idx="60512">
                  <c:v>5.6860720000000001E-7</c:v>
                </c:pt>
                <c:pt idx="60513">
                  <c:v>5.6874679999999999E-7</c:v>
                </c:pt>
                <c:pt idx="60514">
                  <c:v>5.6895270000000002E-7</c:v>
                </c:pt>
                <c:pt idx="60515">
                  <c:v>5.6912780000000003E-7</c:v>
                </c:pt>
                <c:pt idx="60516">
                  <c:v>5.692357E-7</c:v>
                </c:pt>
                <c:pt idx="60517">
                  <c:v>5.6943950000000003E-7</c:v>
                </c:pt>
                <c:pt idx="60518">
                  <c:v>5.6962479999999998E-7</c:v>
                </c:pt>
                <c:pt idx="60519">
                  <c:v>5.6970940000000003E-7</c:v>
                </c:pt>
                <c:pt idx="60520">
                  <c:v>5.6990370000000002E-7</c:v>
                </c:pt>
                <c:pt idx="60521">
                  <c:v>5.7010510000000003E-7</c:v>
                </c:pt>
                <c:pt idx="60522">
                  <c:v>5.7018110000000001E-7</c:v>
                </c:pt>
                <c:pt idx="60523">
                  <c:v>5.7035019999999995E-7</c:v>
                </c:pt>
                <c:pt idx="60524">
                  <c:v>5.705627E-7</c:v>
                </c:pt>
                <c:pt idx="60525">
                  <c:v>5.7063480000000002E-7</c:v>
                </c:pt>
                <c:pt idx="60526">
                  <c:v>5.7077439999999999E-7</c:v>
                </c:pt>
                <c:pt idx="60527">
                  <c:v>5.7098209999999999E-7</c:v>
                </c:pt>
                <c:pt idx="60528">
                  <c:v>5.7109320000000003E-7</c:v>
                </c:pt>
                <c:pt idx="60529">
                  <c:v>5.7121179999999996E-7</c:v>
                </c:pt>
                <c:pt idx="60530">
                  <c:v>5.7140630000000003E-7</c:v>
                </c:pt>
                <c:pt idx="60531">
                  <c:v>5.7154240000000002E-7</c:v>
                </c:pt>
                <c:pt idx="60532">
                  <c:v>5.7163320000000001E-7</c:v>
                </c:pt>
                <c:pt idx="60533">
                  <c:v>5.7182290000000003E-7</c:v>
                </c:pt>
                <c:pt idx="60534">
                  <c:v>5.7197850000000003E-7</c:v>
                </c:pt>
                <c:pt idx="60535">
                  <c:v>5.7203880000000002E-7</c:v>
                </c:pt>
                <c:pt idx="60536">
                  <c:v>5.7221040000000003E-7</c:v>
                </c:pt>
                <c:pt idx="60537">
                  <c:v>5.7237260000000004E-7</c:v>
                </c:pt>
                <c:pt idx="60538">
                  <c:v>5.7240850000000004E-7</c:v>
                </c:pt>
                <c:pt idx="60539">
                  <c:v>5.7257280000000004E-7</c:v>
                </c:pt>
                <c:pt idx="60540">
                  <c:v>5.7275219999999998E-7</c:v>
                </c:pt>
                <c:pt idx="60541">
                  <c:v>5.72802E-7</c:v>
                </c:pt>
                <c:pt idx="60542">
                  <c:v>5.7295060000000001E-7</c:v>
                </c:pt>
                <c:pt idx="60543">
                  <c:v>5.7314529999999996E-7</c:v>
                </c:pt>
                <c:pt idx="60544">
                  <c:v>5.7322360000000003E-7</c:v>
                </c:pt>
                <c:pt idx="60545">
                  <c:v>5.7334520000000004E-7</c:v>
                </c:pt>
                <c:pt idx="60546">
                  <c:v>5.7355279999999999E-7</c:v>
                </c:pt>
                <c:pt idx="60547">
                  <c:v>5.7366449999999998E-7</c:v>
                </c:pt>
                <c:pt idx="60548">
                  <c:v>5.7376320000000004E-7</c:v>
                </c:pt>
                <c:pt idx="60549">
                  <c:v>5.7396719999999995E-7</c:v>
                </c:pt>
                <c:pt idx="60550">
                  <c:v>5.7411349999999999E-7</c:v>
                </c:pt>
                <c:pt idx="60551">
                  <c:v>5.7420009999999999E-7</c:v>
                </c:pt>
                <c:pt idx="60552">
                  <c:v>5.7439730000000001E-7</c:v>
                </c:pt>
                <c:pt idx="60553">
                  <c:v>5.7457220000000003E-7</c:v>
                </c:pt>
                <c:pt idx="60554">
                  <c:v>5.7466700000000002E-7</c:v>
                </c:pt>
                <c:pt idx="60555">
                  <c:v>5.7488839999999995E-7</c:v>
                </c:pt>
                <c:pt idx="60556">
                  <c:v>5.7511950000000002E-7</c:v>
                </c:pt>
                <c:pt idx="60557">
                  <c:v>5.7521530000000004E-7</c:v>
                </c:pt>
                <c:pt idx="60558">
                  <c:v>5.7543870000000002E-7</c:v>
                </c:pt>
                <c:pt idx="60559">
                  <c:v>5.7566529999999996E-7</c:v>
                </c:pt>
                <c:pt idx="60560">
                  <c:v>5.7579970000000003E-7</c:v>
                </c:pt>
                <c:pt idx="60561">
                  <c:v>5.7601899999999996E-7</c:v>
                </c:pt>
                <c:pt idx="60562">
                  <c:v>5.7626939999999995E-7</c:v>
                </c:pt>
                <c:pt idx="60563">
                  <c:v>5.7642800000000003E-7</c:v>
                </c:pt>
                <c:pt idx="60564">
                  <c:v>5.7659980000000003E-7</c:v>
                </c:pt>
                <c:pt idx="60565">
                  <c:v>5.768241E-7</c:v>
                </c:pt>
                <c:pt idx="60566">
                  <c:v>5.769924E-7</c:v>
                </c:pt>
                <c:pt idx="60567">
                  <c:v>5.7711570000000004E-7</c:v>
                </c:pt>
                <c:pt idx="60568">
                  <c:v>5.7734010000000005E-7</c:v>
                </c:pt>
                <c:pt idx="60569">
                  <c:v>5.7753160000000004E-7</c:v>
                </c:pt>
                <c:pt idx="60570">
                  <c:v>5.7762190000000002E-7</c:v>
                </c:pt>
                <c:pt idx="60571">
                  <c:v>5.7783489999999997E-7</c:v>
                </c:pt>
                <c:pt idx="60572">
                  <c:v>5.7804180000000002E-7</c:v>
                </c:pt>
                <c:pt idx="60573">
                  <c:v>5.7811550000000003E-7</c:v>
                </c:pt>
                <c:pt idx="60574">
                  <c:v>5.7831909999999997E-7</c:v>
                </c:pt>
                <c:pt idx="60575">
                  <c:v>5.7853020000000002E-7</c:v>
                </c:pt>
                <c:pt idx="60576">
                  <c:v>5.7861269999999997E-7</c:v>
                </c:pt>
                <c:pt idx="60577">
                  <c:v>5.7879319999999997E-7</c:v>
                </c:pt>
                <c:pt idx="60578">
                  <c:v>5.7900729999999999E-7</c:v>
                </c:pt>
                <c:pt idx="60579">
                  <c:v>5.7910209999999999E-7</c:v>
                </c:pt>
                <c:pt idx="60580">
                  <c:v>5.7926040000000004E-7</c:v>
                </c:pt>
                <c:pt idx="60581">
                  <c:v>5.7946399999999998E-7</c:v>
                </c:pt>
                <c:pt idx="60582">
                  <c:v>5.7958299999999998E-7</c:v>
                </c:pt>
                <c:pt idx="60583">
                  <c:v>5.7972250000000002E-7</c:v>
                </c:pt>
                <c:pt idx="60584">
                  <c:v>5.799088E-7</c:v>
                </c:pt>
                <c:pt idx="60585">
                  <c:v>5.8006350000000001E-7</c:v>
                </c:pt>
                <c:pt idx="60586">
                  <c:v>5.8017880000000004E-7</c:v>
                </c:pt>
                <c:pt idx="60587">
                  <c:v>5.8035410000000003E-7</c:v>
                </c:pt>
                <c:pt idx="60588">
                  <c:v>5.8054219999999997E-7</c:v>
                </c:pt>
                <c:pt idx="60589">
                  <c:v>5.8062920000000004E-7</c:v>
                </c:pt>
                <c:pt idx="60590">
                  <c:v>5.8080109999999998E-7</c:v>
                </c:pt>
                <c:pt idx="60591">
                  <c:v>5.8100610000000003E-7</c:v>
                </c:pt>
                <c:pt idx="60592">
                  <c:v>5.810781E-7</c:v>
                </c:pt>
                <c:pt idx="60593">
                  <c:v>5.8123750000000002E-7</c:v>
                </c:pt>
                <c:pt idx="60594">
                  <c:v>5.8145320000000002E-7</c:v>
                </c:pt>
                <c:pt idx="60595">
                  <c:v>5.8152259999999999E-7</c:v>
                </c:pt>
                <c:pt idx="60596">
                  <c:v>5.8166129999999999E-7</c:v>
                </c:pt>
                <c:pt idx="60597">
                  <c:v>5.8187870000000002E-7</c:v>
                </c:pt>
                <c:pt idx="60598">
                  <c:v>5.8196020000000004E-7</c:v>
                </c:pt>
                <c:pt idx="60599">
                  <c:v>5.8208690000000002E-7</c:v>
                </c:pt>
                <c:pt idx="60600">
                  <c:v>5.8230219999999995E-7</c:v>
                </c:pt>
                <c:pt idx="60601">
                  <c:v>5.8240499999999995E-7</c:v>
                </c:pt>
                <c:pt idx="60602">
                  <c:v>5.8251839999999997E-7</c:v>
                </c:pt>
                <c:pt idx="60603">
                  <c:v>5.8271649999999998E-7</c:v>
                </c:pt>
                <c:pt idx="60604">
                  <c:v>5.8284439999999997E-7</c:v>
                </c:pt>
                <c:pt idx="60605">
                  <c:v>5.8295119999999997E-7</c:v>
                </c:pt>
                <c:pt idx="60606">
                  <c:v>5.8312690000000004E-7</c:v>
                </c:pt>
                <c:pt idx="60607">
                  <c:v>5.8328760000000001E-7</c:v>
                </c:pt>
                <c:pt idx="60608">
                  <c:v>5.8338620000000002E-7</c:v>
                </c:pt>
                <c:pt idx="60609">
                  <c:v>5.835399E-7</c:v>
                </c:pt>
                <c:pt idx="60610">
                  <c:v>5.8372989999999995E-7</c:v>
                </c:pt>
                <c:pt idx="60611">
                  <c:v>5.8383339999999995E-7</c:v>
                </c:pt>
                <c:pt idx="60612">
                  <c:v>5.8400849999999996E-7</c:v>
                </c:pt>
                <c:pt idx="60613">
                  <c:v>5.8424080000000004E-7</c:v>
                </c:pt>
                <c:pt idx="60614">
                  <c:v>5.8435209999999996E-7</c:v>
                </c:pt>
                <c:pt idx="60615">
                  <c:v>5.8452450000000001E-7</c:v>
                </c:pt>
                <c:pt idx="60616">
                  <c:v>5.8477839999999999E-7</c:v>
                </c:pt>
                <c:pt idx="60617">
                  <c:v>5.8487750000000002E-7</c:v>
                </c:pt>
                <c:pt idx="60618">
                  <c:v>5.8502210000000003E-7</c:v>
                </c:pt>
                <c:pt idx="60619">
                  <c:v>5.8525389999999999E-7</c:v>
                </c:pt>
                <c:pt idx="60620">
                  <c:v>5.8536839999999997E-7</c:v>
                </c:pt>
                <c:pt idx="60621">
                  <c:v>5.8550569999999997E-7</c:v>
                </c:pt>
                <c:pt idx="60622">
                  <c:v>5.8573890000000004E-7</c:v>
                </c:pt>
                <c:pt idx="60623">
                  <c:v>5.8588659999999996E-7</c:v>
                </c:pt>
                <c:pt idx="60624">
                  <c:v>5.8602199999999995E-7</c:v>
                </c:pt>
                <c:pt idx="60625">
                  <c:v>5.8624759999999997E-7</c:v>
                </c:pt>
                <c:pt idx="60626">
                  <c:v>5.8641279999999996E-7</c:v>
                </c:pt>
                <c:pt idx="60627">
                  <c:v>5.8653909999999997E-7</c:v>
                </c:pt>
                <c:pt idx="60628">
                  <c:v>5.8673909999999999E-7</c:v>
                </c:pt>
                <c:pt idx="60629">
                  <c:v>5.8691559999999999E-7</c:v>
                </c:pt>
                <c:pt idx="60630">
                  <c:v>5.8704019999999998E-7</c:v>
                </c:pt>
                <c:pt idx="60631">
                  <c:v>5.8721840000000001E-7</c:v>
                </c:pt>
                <c:pt idx="60632">
                  <c:v>5.8740939999999998E-7</c:v>
                </c:pt>
                <c:pt idx="60633">
                  <c:v>5.8753230000000005E-7</c:v>
                </c:pt>
                <c:pt idx="60634">
                  <c:v>5.8769940000000005E-7</c:v>
                </c:pt>
                <c:pt idx="60635">
                  <c:v>5.8790450000000004E-7</c:v>
                </c:pt>
                <c:pt idx="60636">
                  <c:v>5.8802400000000005E-7</c:v>
                </c:pt>
                <c:pt idx="60637">
                  <c:v>5.8817530000000001E-7</c:v>
                </c:pt>
                <c:pt idx="60638">
                  <c:v>5.883905E-7</c:v>
                </c:pt>
                <c:pt idx="60639">
                  <c:v>5.885163E-7</c:v>
                </c:pt>
                <c:pt idx="60640">
                  <c:v>5.8865539999999997E-7</c:v>
                </c:pt>
                <c:pt idx="60641">
                  <c:v>5.8887450000000002E-7</c:v>
                </c:pt>
                <c:pt idx="60642">
                  <c:v>5.8901539999999995E-7</c:v>
                </c:pt>
                <c:pt idx="60643">
                  <c:v>5.8914250000000001E-7</c:v>
                </c:pt>
                <c:pt idx="60644">
                  <c:v>5.8935599999999997E-7</c:v>
                </c:pt>
                <c:pt idx="60645">
                  <c:v>5.895044E-7</c:v>
                </c:pt>
                <c:pt idx="60646">
                  <c:v>5.8961109999999996E-7</c:v>
                </c:pt>
                <c:pt idx="60647">
                  <c:v>5.8983660000000005E-7</c:v>
                </c:pt>
                <c:pt idx="60648">
                  <c:v>5.9002439999999996E-7</c:v>
                </c:pt>
                <c:pt idx="60649">
                  <c:v>5.901456E-7</c:v>
                </c:pt>
                <c:pt idx="60650">
                  <c:v>5.9035150000000003E-7</c:v>
                </c:pt>
                <c:pt idx="60651">
                  <c:v>5.9054490000000003E-7</c:v>
                </c:pt>
                <c:pt idx="60652">
                  <c:v>5.9067090000000002E-7</c:v>
                </c:pt>
                <c:pt idx="60653">
                  <c:v>5.908598E-7</c:v>
                </c:pt>
                <c:pt idx="60654">
                  <c:v>5.9104640000000001E-7</c:v>
                </c:pt>
                <c:pt idx="60655">
                  <c:v>5.9116339999999995E-7</c:v>
                </c:pt>
                <c:pt idx="60656">
                  <c:v>5.9133049999999995E-7</c:v>
                </c:pt>
                <c:pt idx="60657">
                  <c:v>5.9151459999999999E-7</c:v>
                </c:pt>
                <c:pt idx="60658">
                  <c:v>5.9162109999999997E-7</c:v>
                </c:pt>
                <c:pt idx="60659">
                  <c:v>5.9175310000000001E-7</c:v>
                </c:pt>
                <c:pt idx="60660">
                  <c:v>5.9194840000000002E-7</c:v>
                </c:pt>
                <c:pt idx="60661">
                  <c:v>5.9205900000000005E-7</c:v>
                </c:pt>
                <c:pt idx="60662">
                  <c:v>5.921753E-7</c:v>
                </c:pt>
                <c:pt idx="60663">
                  <c:v>5.9237280000000005E-7</c:v>
                </c:pt>
                <c:pt idx="60664">
                  <c:v>5.9249939999999999E-7</c:v>
                </c:pt>
                <c:pt idx="60665">
                  <c:v>5.9259389999999995E-7</c:v>
                </c:pt>
                <c:pt idx="60666">
                  <c:v>5.9278779999999996E-7</c:v>
                </c:pt>
                <c:pt idx="60667">
                  <c:v>5.92928E-7</c:v>
                </c:pt>
                <c:pt idx="60668">
                  <c:v>5.9301129999999999E-7</c:v>
                </c:pt>
                <c:pt idx="60669">
                  <c:v>5.9320570000000002E-7</c:v>
                </c:pt>
                <c:pt idx="60670">
                  <c:v>5.9337170000000005E-7</c:v>
                </c:pt>
                <c:pt idx="60671">
                  <c:v>5.9344569999999998E-7</c:v>
                </c:pt>
                <c:pt idx="60672">
                  <c:v>5.936375E-7</c:v>
                </c:pt>
                <c:pt idx="60673">
                  <c:v>5.9381609999999999E-7</c:v>
                </c:pt>
                <c:pt idx="60674">
                  <c:v>5.9389500000000001E-7</c:v>
                </c:pt>
                <c:pt idx="60675">
                  <c:v>5.9409159999999998E-7</c:v>
                </c:pt>
                <c:pt idx="60676">
                  <c:v>5.9426969999999996E-7</c:v>
                </c:pt>
                <c:pt idx="60677">
                  <c:v>5.9434769999999999E-7</c:v>
                </c:pt>
                <c:pt idx="60678">
                  <c:v>5.945322E-7</c:v>
                </c:pt>
                <c:pt idx="60679">
                  <c:v>5.9472100000000005E-7</c:v>
                </c:pt>
                <c:pt idx="60680">
                  <c:v>5.9481010000000001E-7</c:v>
                </c:pt>
                <c:pt idx="60681">
                  <c:v>5.9496979999999995E-7</c:v>
                </c:pt>
                <c:pt idx="60682">
                  <c:v>5.9516920000000001E-7</c:v>
                </c:pt>
                <c:pt idx="60683">
                  <c:v>5.9527320000000002E-7</c:v>
                </c:pt>
                <c:pt idx="60684">
                  <c:v>5.9540849999999997E-7</c:v>
                </c:pt>
                <c:pt idx="60685">
                  <c:v>5.9560499999999999E-7</c:v>
                </c:pt>
                <c:pt idx="60686">
                  <c:v>5.9573619999999999E-7</c:v>
                </c:pt>
                <c:pt idx="60687">
                  <c:v>5.9584210000000001E-7</c:v>
                </c:pt>
                <c:pt idx="60688">
                  <c:v>5.9603749999999997E-7</c:v>
                </c:pt>
                <c:pt idx="60689">
                  <c:v>5.9619510000000002E-7</c:v>
                </c:pt>
                <c:pt idx="60690">
                  <c:v>5.9627319999999999E-7</c:v>
                </c:pt>
                <c:pt idx="60691">
                  <c:v>5.9647269999999999E-7</c:v>
                </c:pt>
                <c:pt idx="60692">
                  <c:v>5.9665160000000002E-7</c:v>
                </c:pt>
                <c:pt idx="60693">
                  <c:v>5.9671389999999996E-7</c:v>
                </c:pt>
                <c:pt idx="60694">
                  <c:v>5.9691640000000004E-7</c:v>
                </c:pt>
                <c:pt idx="60695">
                  <c:v>5.970867E-7</c:v>
                </c:pt>
                <c:pt idx="60696">
                  <c:v>5.9713939999999995E-7</c:v>
                </c:pt>
                <c:pt idx="60697">
                  <c:v>5.9734350000000002E-7</c:v>
                </c:pt>
                <c:pt idx="60698">
                  <c:v>5.9751840000000004E-7</c:v>
                </c:pt>
                <c:pt idx="60699">
                  <c:v>5.9758869999999999E-7</c:v>
                </c:pt>
                <c:pt idx="60700">
                  <c:v>5.9776390000000004E-7</c:v>
                </c:pt>
                <c:pt idx="60701">
                  <c:v>5.9794869999999997E-7</c:v>
                </c:pt>
                <c:pt idx="60702">
                  <c:v>5.9804139999999997E-7</c:v>
                </c:pt>
                <c:pt idx="60703">
                  <c:v>5.9818059999999998E-7</c:v>
                </c:pt>
                <c:pt idx="60704">
                  <c:v>5.9837360000000001E-7</c:v>
                </c:pt>
                <c:pt idx="60705">
                  <c:v>5.9848659999999996E-7</c:v>
                </c:pt>
                <c:pt idx="60706">
                  <c:v>5.9859669999999997E-7</c:v>
                </c:pt>
                <c:pt idx="60707">
                  <c:v>5.9879219999999996E-7</c:v>
                </c:pt>
                <c:pt idx="60708">
                  <c:v>5.9892789999999998E-7</c:v>
                </c:pt>
                <c:pt idx="60709">
                  <c:v>5.9901720000000003E-7</c:v>
                </c:pt>
                <c:pt idx="60710">
                  <c:v>5.9921550000000002E-7</c:v>
                </c:pt>
                <c:pt idx="60711">
                  <c:v>5.9939670000000003E-7</c:v>
                </c:pt>
                <c:pt idx="60712">
                  <c:v>5.9947899999999999E-7</c:v>
                </c:pt>
                <c:pt idx="60713">
                  <c:v>5.9968289999999997E-7</c:v>
                </c:pt>
                <c:pt idx="60714">
                  <c:v>5.9988549999999999E-7</c:v>
                </c:pt>
                <c:pt idx="60715">
                  <c:v>5.9995460000000003E-7</c:v>
                </c:pt>
                <c:pt idx="60716">
                  <c:v>6.0014990000000004E-7</c:v>
                </c:pt>
                <c:pt idx="60717">
                  <c:v>6.0035920000000002E-7</c:v>
                </c:pt>
                <c:pt idx="60718">
                  <c:v>6.0042859999999999E-7</c:v>
                </c:pt>
                <c:pt idx="60719">
                  <c:v>6.0060879999999996E-7</c:v>
                </c:pt>
                <c:pt idx="60720">
                  <c:v>6.0079740000000002E-7</c:v>
                </c:pt>
                <c:pt idx="60721">
                  <c:v>6.0086150000000004E-7</c:v>
                </c:pt>
                <c:pt idx="60722">
                  <c:v>6.0100860000000001E-7</c:v>
                </c:pt>
                <c:pt idx="60723">
                  <c:v>6.0120790000000003E-7</c:v>
                </c:pt>
                <c:pt idx="60724">
                  <c:v>6.0128879999999999E-7</c:v>
                </c:pt>
                <c:pt idx="60725">
                  <c:v>6.0140320000000004E-7</c:v>
                </c:pt>
                <c:pt idx="60726">
                  <c:v>6.0161029999999998E-7</c:v>
                </c:pt>
                <c:pt idx="60727">
                  <c:v>6.0171130000000001E-7</c:v>
                </c:pt>
                <c:pt idx="60728">
                  <c:v>6.0179420000000003E-7</c:v>
                </c:pt>
                <c:pt idx="60729">
                  <c:v>6.0199530000000001E-7</c:v>
                </c:pt>
                <c:pt idx="60730">
                  <c:v>6.0212750000000004E-7</c:v>
                </c:pt>
                <c:pt idx="60731">
                  <c:v>6.0219720000000004E-7</c:v>
                </c:pt>
                <c:pt idx="60732">
                  <c:v>6.0238260000000003E-7</c:v>
                </c:pt>
                <c:pt idx="60733">
                  <c:v>6.0253989999999995E-7</c:v>
                </c:pt>
                <c:pt idx="60734">
                  <c:v>6.0258849999999996E-7</c:v>
                </c:pt>
                <c:pt idx="60735">
                  <c:v>6.0276359999999996E-7</c:v>
                </c:pt>
                <c:pt idx="60736">
                  <c:v>6.0296759999999998E-7</c:v>
                </c:pt>
                <c:pt idx="60737">
                  <c:v>6.0304409999999998E-7</c:v>
                </c:pt>
                <c:pt idx="60738">
                  <c:v>6.0322890000000002E-7</c:v>
                </c:pt>
                <c:pt idx="60739">
                  <c:v>6.0344160000000004E-7</c:v>
                </c:pt>
                <c:pt idx="60740">
                  <c:v>6.0351329999999999E-7</c:v>
                </c:pt>
                <c:pt idx="60741">
                  <c:v>6.0367639999999998E-7</c:v>
                </c:pt>
                <c:pt idx="60742">
                  <c:v>6.038919E-7</c:v>
                </c:pt>
                <c:pt idx="60743">
                  <c:v>6.0396470000000002E-7</c:v>
                </c:pt>
                <c:pt idx="60744">
                  <c:v>6.0410709999999999E-7</c:v>
                </c:pt>
                <c:pt idx="60745">
                  <c:v>6.0430150000000002E-7</c:v>
                </c:pt>
                <c:pt idx="60746">
                  <c:v>6.0438729999999997E-7</c:v>
                </c:pt>
                <c:pt idx="60747">
                  <c:v>6.0451429999999999E-7</c:v>
                </c:pt>
                <c:pt idx="60748">
                  <c:v>6.0467310000000005E-7</c:v>
                </c:pt>
                <c:pt idx="60749">
                  <c:v>6.0476720000000004E-7</c:v>
                </c:pt>
                <c:pt idx="60750">
                  <c:v>6.0486180000000005E-7</c:v>
                </c:pt>
                <c:pt idx="60751">
                  <c:v>6.0501109999999996E-7</c:v>
                </c:pt>
                <c:pt idx="60752">
                  <c:v>6.0512420000000005E-7</c:v>
                </c:pt>
                <c:pt idx="60753">
                  <c:v>6.0519780000000001E-7</c:v>
                </c:pt>
                <c:pt idx="60754">
                  <c:v>6.0535469999999995E-7</c:v>
                </c:pt>
                <c:pt idx="60755">
                  <c:v>6.0548549999999999E-7</c:v>
                </c:pt>
                <c:pt idx="60756">
                  <c:v>6.0554809999999996E-7</c:v>
                </c:pt>
                <c:pt idx="60757">
                  <c:v>6.0570119999999999E-7</c:v>
                </c:pt>
                <c:pt idx="60758">
                  <c:v>6.0584000000000003E-7</c:v>
                </c:pt>
                <c:pt idx="60759">
                  <c:v>6.0589009999999997E-7</c:v>
                </c:pt>
                <c:pt idx="60760">
                  <c:v>6.0602529999999998E-7</c:v>
                </c:pt>
                <c:pt idx="60761">
                  <c:v>6.06161E-7</c:v>
                </c:pt>
                <c:pt idx="60762">
                  <c:v>6.0621760000000001E-7</c:v>
                </c:pt>
                <c:pt idx="60763">
                  <c:v>6.0634029999999999E-7</c:v>
                </c:pt>
                <c:pt idx="60764">
                  <c:v>6.0647890000000005E-7</c:v>
                </c:pt>
                <c:pt idx="60765">
                  <c:v>6.0654200000000003E-7</c:v>
                </c:pt>
                <c:pt idx="60766">
                  <c:v>6.0664109999999995E-7</c:v>
                </c:pt>
                <c:pt idx="60767">
                  <c:v>6.0678840000000002E-7</c:v>
                </c:pt>
                <c:pt idx="60768">
                  <c:v>6.0688289999999998E-7</c:v>
                </c:pt>
                <c:pt idx="60769">
                  <c:v>6.0697469999999999E-7</c:v>
                </c:pt>
                <c:pt idx="60770">
                  <c:v>6.070848E-7</c:v>
                </c:pt>
                <c:pt idx="60771">
                  <c:v>6.0718950000000001E-7</c:v>
                </c:pt>
                <c:pt idx="60772">
                  <c:v>6.0727599999999996E-7</c:v>
                </c:pt>
                <c:pt idx="60773">
                  <c:v>6.073946E-7</c:v>
                </c:pt>
                <c:pt idx="60774">
                  <c:v>6.0750000000000001E-7</c:v>
                </c:pt>
                <c:pt idx="60775">
                  <c:v>6.0757420000000002E-7</c:v>
                </c:pt>
                <c:pt idx="60776">
                  <c:v>6.0770100000000005E-7</c:v>
                </c:pt>
                <c:pt idx="60777">
                  <c:v>6.0779130000000002E-7</c:v>
                </c:pt>
                <c:pt idx="60778">
                  <c:v>6.0784810000000002E-7</c:v>
                </c:pt>
                <c:pt idx="60779">
                  <c:v>6.0799039999999995E-7</c:v>
                </c:pt>
                <c:pt idx="60780">
                  <c:v>6.0808490000000002E-7</c:v>
                </c:pt>
                <c:pt idx="60781">
                  <c:v>6.0813420000000002E-7</c:v>
                </c:pt>
                <c:pt idx="60782">
                  <c:v>6.0828049999999995E-7</c:v>
                </c:pt>
                <c:pt idx="60783">
                  <c:v>6.0837600000000005E-7</c:v>
                </c:pt>
                <c:pt idx="60784">
                  <c:v>6.0842550000000004E-7</c:v>
                </c:pt>
                <c:pt idx="60785">
                  <c:v>6.0854949999999997E-7</c:v>
                </c:pt>
                <c:pt idx="60786">
                  <c:v>6.0863849999999999E-7</c:v>
                </c:pt>
                <c:pt idx="60787">
                  <c:v>6.086951E-7</c:v>
                </c:pt>
                <c:pt idx="60788">
                  <c:v>6.0880199999999995E-7</c:v>
                </c:pt>
                <c:pt idx="60789">
                  <c:v>6.0889499999999997E-7</c:v>
                </c:pt>
                <c:pt idx="60790">
                  <c:v>6.0895500000000004E-7</c:v>
                </c:pt>
                <c:pt idx="60791">
                  <c:v>6.0904300000000004E-7</c:v>
                </c:pt>
                <c:pt idx="60792">
                  <c:v>6.0915039999999999E-7</c:v>
                </c:pt>
                <c:pt idx="60793">
                  <c:v>6.0920029999999995E-7</c:v>
                </c:pt>
                <c:pt idx="60794">
                  <c:v>6.0928509999999998E-7</c:v>
                </c:pt>
                <c:pt idx="60795">
                  <c:v>6.0937849999999998E-7</c:v>
                </c:pt>
                <c:pt idx="60796">
                  <c:v>6.0939930000000005E-7</c:v>
                </c:pt>
                <c:pt idx="60797">
                  <c:v>6.0948499999999995E-7</c:v>
                </c:pt>
                <c:pt idx="60798">
                  <c:v>6.0959139999999999E-7</c:v>
                </c:pt>
                <c:pt idx="60799">
                  <c:v>6.0961890000000001E-7</c:v>
                </c:pt>
                <c:pt idx="60800">
                  <c:v>6.0969179999999997E-7</c:v>
                </c:pt>
                <c:pt idx="60801">
                  <c:v>6.0980139999999996E-7</c:v>
                </c:pt>
                <c:pt idx="60802">
                  <c:v>6.0982220000000003E-7</c:v>
                </c:pt>
                <c:pt idx="60803">
                  <c:v>6.098564E-7</c:v>
                </c:pt>
                <c:pt idx="60804">
                  <c:v>6.099768E-7</c:v>
                </c:pt>
                <c:pt idx="60805">
                  <c:v>6.1001020000000003E-7</c:v>
                </c:pt>
                <c:pt idx="60806">
                  <c:v>6.1003449999999998E-7</c:v>
                </c:pt>
                <c:pt idx="60807">
                  <c:v>6.1014829999999997E-7</c:v>
                </c:pt>
                <c:pt idx="60808">
                  <c:v>6.1019779999999996E-7</c:v>
                </c:pt>
                <c:pt idx="60809">
                  <c:v>6.1021980000000004E-7</c:v>
                </c:pt>
                <c:pt idx="60810">
                  <c:v>6.10315E-7</c:v>
                </c:pt>
                <c:pt idx="60811">
                  <c:v>6.103697E-7</c:v>
                </c:pt>
                <c:pt idx="60812">
                  <c:v>6.1037809999999998E-7</c:v>
                </c:pt>
                <c:pt idx="60813">
                  <c:v>6.10461E-7</c:v>
                </c:pt>
                <c:pt idx="60814">
                  <c:v>6.1054340000000001E-7</c:v>
                </c:pt>
                <c:pt idx="60815">
                  <c:v>6.1054429999999999E-7</c:v>
                </c:pt>
                <c:pt idx="60816">
                  <c:v>6.1061859999999995E-7</c:v>
                </c:pt>
                <c:pt idx="60817">
                  <c:v>6.1070429999999996E-7</c:v>
                </c:pt>
                <c:pt idx="60818">
                  <c:v>6.1074729999999999E-7</c:v>
                </c:pt>
                <c:pt idx="60819">
                  <c:v>6.1083929999999998E-7</c:v>
                </c:pt>
                <c:pt idx="60820">
                  <c:v>6.1094570000000002E-7</c:v>
                </c:pt>
                <c:pt idx="60821">
                  <c:v>6.1096599999999997E-7</c:v>
                </c:pt>
                <c:pt idx="60822">
                  <c:v>6.1102880000000003E-7</c:v>
                </c:pt>
                <c:pt idx="60823">
                  <c:v>6.1115410000000001E-7</c:v>
                </c:pt>
                <c:pt idx="60824">
                  <c:v>6.1119129999999996E-7</c:v>
                </c:pt>
                <c:pt idx="60825">
                  <c:v>6.1122830000000003E-7</c:v>
                </c:pt>
                <c:pt idx="60826">
                  <c:v>6.1136269999999999E-7</c:v>
                </c:pt>
                <c:pt idx="60827">
                  <c:v>6.1138169999999999E-7</c:v>
                </c:pt>
                <c:pt idx="60828">
                  <c:v>6.1140760000000002E-7</c:v>
                </c:pt>
                <c:pt idx="60829">
                  <c:v>6.1150419999999998E-7</c:v>
                </c:pt>
                <c:pt idx="60830">
                  <c:v>6.11535E-7</c:v>
                </c:pt>
                <c:pt idx="60831">
                  <c:v>6.1152879999999996E-7</c:v>
                </c:pt>
                <c:pt idx="60832">
                  <c:v>6.1159260000000005E-7</c:v>
                </c:pt>
                <c:pt idx="60833">
                  <c:v>6.1160970000000003E-7</c:v>
                </c:pt>
                <c:pt idx="60834">
                  <c:v>6.1160929999999996E-7</c:v>
                </c:pt>
                <c:pt idx="60835">
                  <c:v>6.1165059999999995E-7</c:v>
                </c:pt>
                <c:pt idx="60836">
                  <c:v>6.1167560000000001E-7</c:v>
                </c:pt>
                <c:pt idx="60837">
                  <c:v>6.1166440000000004E-7</c:v>
                </c:pt>
                <c:pt idx="60838">
                  <c:v>6.1166790000000003E-7</c:v>
                </c:pt>
                <c:pt idx="60839">
                  <c:v>6.1170839999999998E-7</c:v>
                </c:pt>
                <c:pt idx="60840">
                  <c:v>6.116899E-7</c:v>
                </c:pt>
                <c:pt idx="60841">
                  <c:v>6.1169479999999999E-7</c:v>
                </c:pt>
                <c:pt idx="60842">
                  <c:v>6.11746E-7</c:v>
                </c:pt>
                <c:pt idx="60843">
                  <c:v>6.1171609999999996E-7</c:v>
                </c:pt>
                <c:pt idx="60844">
                  <c:v>6.1172230000000001E-7</c:v>
                </c:pt>
                <c:pt idx="60845">
                  <c:v>6.1178319999999995E-7</c:v>
                </c:pt>
                <c:pt idx="60846">
                  <c:v>6.1172999999999999E-7</c:v>
                </c:pt>
                <c:pt idx="60847">
                  <c:v>6.1169009999999999E-7</c:v>
                </c:pt>
                <c:pt idx="60848">
                  <c:v>6.1173489999999997E-7</c:v>
                </c:pt>
                <c:pt idx="60849">
                  <c:v>6.1169890000000004E-7</c:v>
                </c:pt>
                <c:pt idx="60850">
                  <c:v>6.1167579999999999E-7</c:v>
                </c:pt>
                <c:pt idx="60851">
                  <c:v>6.1171589999999998E-7</c:v>
                </c:pt>
                <c:pt idx="60852">
                  <c:v>6.1166429999999999E-7</c:v>
                </c:pt>
                <c:pt idx="60853">
                  <c:v>6.1162240000000004E-7</c:v>
                </c:pt>
                <c:pt idx="60854">
                  <c:v>6.1165260000000001E-7</c:v>
                </c:pt>
                <c:pt idx="60855">
                  <c:v>6.1157540000000002E-7</c:v>
                </c:pt>
                <c:pt idx="60856">
                  <c:v>6.1150279999999998E-7</c:v>
                </c:pt>
                <c:pt idx="60857">
                  <c:v>6.1153019999999996E-7</c:v>
                </c:pt>
                <c:pt idx="60858">
                  <c:v>6.1148650000000004E-7</c:v>
                </c:pt>
                <c:pt idx="60859">
                  <c:v>6.1139359999999995E-7</c:v>
                </c:pt>
                <c:pt idx="60860">
                  <c:v>6.1140819999999998E-7</c:v>
                </c:pt>
                <c:pt idx="60861">
                  <c:v>6.1138889999999995E-7</c:v>
                </c:pt>
                <c:pt idx="60862">
                  <c:v>6.1125849999999999E-7</c:v>
                </c:pt>
                <c:pt idx="60863">
                  <c:v>6.1127819999999999E-7</c:v>
                </c:pt>
                <c:pt idx="60864">
                  <c:v>6.1125370000000005E-7</c:v>
                </c:pt>
                <c:pt idx="60865">
                  <c:v>6.1109389999999996E-7</c:v>
                </c:pt>
                <c:pt idx="60866">
                  <c:v>6.1111420000000001E-7</c:v>
                </c:pt>
                <c:pt idx="60867">
                  <c:v>6.1111140000000002E-7</c:v>
                </c:pt>
                <c:pt idx="60868">
                  <c:v>6.1097699999999995E-7</c:v>
                </c:pt>
                <c:pt idx="60869">
                  <c:v>6.1097309999999999E-7</c:v>
                </c:pt>
                <c:pt idx="60870">
                  <c:v>6.109872E-7</c:v>
                </c:pt>
                <c:pt idx="60871">
                  <c:v>6.1086290000000004E-7</c:v>
                </c:pt>
                <c:pt idx="60872">
                  <c:v>6.108316E-7</c:v>
                </c:pt>
                <c:pt idx="60873">
                  <c:v>6.1083090000000001E-7</c:v>
                </c:pt>
                <c:pt idx="60874">
                  <c:v>6.1067309999999997E-7</c:v>
                </c:pt>
                <c:pt idx="60875">
                  <c:v>6.1060999999999999E-7</c:v>
                </c:pt>
                <c:pt idx="60876">
                  <c:v>6.1064959999999996E-7</c:v>
                </c:pt>
                <c:pt idx="60877">
                  <c:v>6.1055700000000001E-7</c:v>
                </c:pt>
                <c:pt idx="60878">
                  <c:v>6.1045219999999995E-7</c:v>
                </c:pt>
                <c:pt idx="60879">
                  <c:v>6.1050240000000004E-7</c:v>
                </c:pt>
                <c:pt idx="60880">
                  <c:v>6.104232E-7</c:v>
                </c:pt>
                <c:pt idx="60881">
                  <c:v>6.1026749999999996E-7</c:v>
                </c:pt>
                <c:pt idx="60882">
                  <c:v>6.1026790000000003E-7</c:v>
                </c:pt>
                <c:pt idx="60883">
                  <c:v>6.1019479999999998E-7</c:v>
                </c:pt>
                <c:pt idx="60884">
                  <c:v>6.0999730000000004E-7</c:v>
                </c:pt>
                <c:pt idx="60885">
                  <c:v>6.0999940000000003E-7</c:v>
                </c:pt>
                <c:pt idx="60886">
                  <c:v>6.0993279999999995E-7</c:v>
                </c:pt>
                <c:pt idx="60887">
                  <c:v>6.097292E-7</c:v>
                </c:pt>
                <c:pt idx="60888">
                  <c:v>6.0970270000000001E-7</c:v>
                </c:pt>
                <c:pt idx="60889">
                  <c:v>6.0965819999999995E-7</c:v>
                </c:pt>
                <c:pt idx="60890">
                  <c:v>6.0943969999999995E-7</c:v>
                </c:pt>
                <c:pt idx="60891">
                  <c:v>6.0935099999999996E-7</c:v>
                </c:pt>
                <c:pt idx="60892">
                  <c:v>6.0931419999999998E-7</c:v>
                </c:pt>
                <c:pt idx="60893">
                  <c:v>6.0912890000000004E-7</c:v>
                </c:pt>
                <c:pt idx="60894">
                  <c:v>6.0901159999999995E-7</c:v>
                </c:pt>
                <c:pt idx="60895">
                  <c:v>6.0903489999999998E-7</c:v>
                </c:pt>
                <c:pt idx="60896">
                  <c:v>6.0886609999999996E-7</c:v>
                </c:pt>
                <c:pt idx="60897">
                  <c:v>6.0869639999999996E-7</c:v>
                </c:pt>
                <c:pt idx="60898">
                  <c:v>6.0873609999999997E-7</c:v>
                </c:pt>
                <c:pt idx="60899">
                  <c:v>6.0860229999999996E-7</c:v>
                </c:pt>
                <c:pt idx="60900">
                  <c:v>6.0834949999999995E-7</c:v>
                </c:pt>
                <c:pt idx="60901">
                  <c:v>6.0833729999999995E-7</c:v>
                </c:pt>
                <c:pt idx="60902">
                  <c:v>6.082461E-7</c:v>
                </c:pt>
                <c:pt idx="60903">
                  <c:v>6.0800659999999995E-7</c:v>
                </c:pt>
                <c:pt idx="60904">
                  <c:v>6.0797379999999998E-7</c:v>
                </c:pt>
                <c:pt idx="60905">
                  <c:v>6.0788800000000002E-7</c:v>
                </c:pt>
                <c:pt idx="60906">
                  <c:v>6.076157E-7</c:v>
                </c:pt>
                <c:pt idx="60907">
                  <c:v>6.0755629999999999E-7</c:v>
                </c:pt>
                <c:pt idx="60908">
                  <c:v>6.075035E-7</c:v>
                </c:pt>
                <c:pt idx="60909">
                  <c:v>6.0716540000000005E-7</c:v>
                </c:pt>
                <c:pt idx="60910">
                  <c:v>6.0705060000000003E-7</c:v>
                </c:pt>
                <c:pt idx="60911">
                  <c:v>6.0700220000000001E-7</c:v>
                </c:pt>
                <c:pt idx="60912">
                  <c:v>6.0670939999999995E-7</c:v>
                </c:pt>
                <c:pt idx="60913">
                  <c:v>6.0652630000000004E-7</c:v>
                </c:pt>
                <c:pt idx="60914">
                  <c:v>6.0649299999999995E-7</c:v>
                </c:pt>
                <c:pt idx="60915">
                  <c:v>6.0624899999999999E-7</c:v>
                </c:pt>
                <c:pt idx="60916">
                  <c:v>6.0599190000000005E-7</c:v>
                </c:pt>
                <c:pt idx="60917">
                  <c:v>6.0597429999999995E-7</c:v>
                </c:pt>
                <c:pt idx="60918">
                  <c:v>6.0572859999999996E-7</c:v>
                </c:pt>
                <c:pt idx="60919">
                  <c:v>6.0540700000000004E-7</c:v>
                </c:pt>
                <c:pt idx="60920">
                  <c:v>6.0540600000000001E-7</c:v>
                </c:pt>
                <c:pt idx="60921">
                  <c:v>6.0522239999999999E-7</c:v>
                </c:pt>
                <c:pt idx="60922">
                  <c:v>6.0491909999999996E-7</c:v>
                </c:pt>
                <c:pt idx="60923">
                  <c:v>6.048908E-7</c:v>
                </c:pt>
                <c:pt idx="60924">
                  <c:v>6.0474079999999999E-7</c:v>
                </c:pt>
                <c:pt idx="60925">
                  <c:v>6.0442760000000005E-7</c:v>
                </c:pt>
                <c:pt idx="60926">
                  <c:v>6.0437660000000002E-7</c:v>
                </c:pt>
                <c:pt idx="60927">
                  <c:v>6.0422900000000003E-7</c:v>
                </c:pt>
                <c:pt idx="60928">
                  <c:v>6.0385849999999997E-7</c:v>
                </c:pt>
                <c:pt idx="60929">
                  <c:v>6.0377840000000004E-7</c:v>
                </c:pt>
                <c:pt idx="60930">
                  <c:v>6.0375540000000004E-7</c:v>
                </c:pt>
                <c:pt idx="60931">
                  <c:v>6.0349200000000001E-7</c:v>
                </c:pt>
                <c:pt idx="60932">
                  <c:v>6.0339820000000005E-7</c:v>
                </c:pt>
                <c:pt idx="60933">
                  <c:v>6.0337669999999999E-7</c:v>
                </c:pt>
                <c:pt idx="60934">
                  <c:v>6.0311560000000004E-7</c:v>
                </c:pt>
                <c:pt idx="60935">
                  <c:v>6.0292129999999995E-7</c:v>
                </c:pt>
                <c:pt idx="60936">
                  <c:v>6.0279549999999995E-7</c:v>
                </c:pt>
                <c:pt idx="60937">
                  <c:v>6.0248730000000004E-7</c:v>
                </c:pt>
                <c:pt idx="60938">
                  <c:v>6.0219019999999995E-7</c:v>
                </c:pt>
                <c:pt idx="60939">
                  <c:v>6.0209840000000004E-7</c:v>
                </c:pt>
                <c:pt idx="60940">
                  <c:v>6.0183310000000001E-7</c:v>
                </c:pt>
                <c:pt idx="60941">
                  <c:v>6.0147839999999998E-7</c:v>
                </c:pt>
                <c:pt idx="60942">
                  <c:v>6.0140760000000001E-7</c:v>
                </c:pt>
                <c:pt idx="60943">
                  <c:v>6.0116050000000003E-7</c:v>
                </c:pt>
                <c:pt idx="60944">
                  <c:v>6.0080919999999995E-7</c:v>
                </c:pt>
                <c:pt idx="60945">
                  <c:v>6.0067199999999999E-7</c:v>
                </c:pt>
                <c:pt idx="60946">
                  <c:v>6.0041939999999997E-7</c:v>
                </c:pt>
                <c:pt idx="60947">
                  <c:v>6.0007209999999999E-7</c:v>
                </c:pt>
                <c:pt idx="60948">
                  <c:v>5.99928E-7</c:v>
                </c:pt>
                <c:pt idx="60949">
                  <c:v>5.9974570000000003E-7</c:v>
                </c:pt>
                <c:pt idx="60950">
                  <c:v>5.9941950000000004E-7</c:v>
                </c:pt>
                <c:pt idx="60951">
                  <c:v>5.9923380000000002E-7</c:v>
                </c:pt>
                <c:pt idx="60952">
                  <c:v>5.9907079999999997E-7</c:v>
                </c:pt>
                <c:pt idx="60953">
                  <c:v>5.9877150000000005E-7</c:v>
                </c:pt>
                <c:pt idx="60954">
                  <c:v>5.9853460000000001E-7</c:v>
                </c:pt>
                <c:pt idx="60955">
                  <c:v>5.9831289999999995E-7</c:v>
                </c:pt>
                <c:pt idx="60956">
                  <c:v>5.9802359999999999E-7</c:v>
                </c:pt>
                <c:pt idx="60957">
                  <c:v>5.9777070000000004E-7</c:v>
                </c:pt>
                <c:pt idx="60958">
                  <c:v>5.9760629999999999E-7</c:v>
                </c:pt>
                <c:pt idx="60959">
                  <c:v>5.973207E-7</c:v>
                </c:pt>
                <c:pt idx="60960">
                  <c:v>5.9701459999999998E-7</c:v>
                </c:pt>
                <c:pt idx="60961">
                  <c:v>5.9685130000000001E-7</c:v>
                </c:pt>
                <c:pt idx="60962">
                  <c:v>5.9655890000000002E-7</c:v>
                </c:pt>
                <c:pt idx="60963">
                  <c:v>5.96219E-7</c:v>
                </c:pt>
                <c:pt idx="60964">
                  <c:v>5.9597549999999995E-7</c:v>
                </c:pt>
                <c:pt idx="60965">
                  <c:v>5.9567550000000003E-7</c:v>
                </c:pt>
                <c:pt idx="60966">
                  <c:v>5.9532720000000003E-7</c:v>
                </c:pt>
                <c:pt idx="60967">
                  <c:v>5.9509639999999999E-7</c:v>
                </c:pt>
                <c:pt idx="60968">
                  <c:v>5.9477310000000005E-7</c:v>
                </c:pt>
                <c:pt idx="60969">
                  <c:v>5.9442719999999996E-7</c:v>
                </c:pt>
                <c:pt idx="60970">
                  <c:v>5.9418750000000004E-7</c:v>
                </c:pt>
                <c:pt idx="60971">
                  <c:v>5.9388149999999996E-7</c:v>
                </c:pt>
                <c:pt idx="60972">
                  <c:v>5.9352700000000002E-7</c:v>
                </c:pt>
                <c:pt idx="60973">
                  <c:v>5.9322689999999995E-7</c:v>
                </c:pt>
                <c:pt idx="60974">
                  <c:v>5.9290849999999999E-7</c:v>
                </c:pt>
                <c:pt idx="60975">
                  <c:v>5.9255910000000002E-7</c:v>
                </c:pt>
                <c:pt idx="60976">
                  <c:v>5.9228730000000002E-7</c:v>
                </c:pt>
                <c:pt idx="60977">
                  <c:v>5.9201629999999995E-7</c:v>
                </c:pt>
                <c:pt idx="60978">
                  <c:v>5.9169330000000003E-7</c:v>
                </c:pt>
                <c:pt idx="60979">
                  <c:v>5.9139509999999997E-7</c:v>
                </c:pt>
                <c:pt idx="60980">
                  <c:v>5.9114550000000003E-7</c:v>
                </c:pt>
                <c:pt idx="60981">
                  <c:v>5.9084160000000005E-7</c:v>
                </c:pt>
                <c:pt idx="60982">
                  <c:v>5.9051029999999999E-7</c:v>
                </c:pt>
                <c:pt idx="60983">
                  <c:v>5.9019170000000005E-7</c:v>
                </c:pt>
                <c:pt idx="60984">
                  <c:v>5.8986459999999997E-7</c:v>
                </c:pt>
                <c:pt idx="60985">
                  <c:v>5.8959130000000003E-7</c:v>
                </c:pt>
                <c:pt idx="60986">
                  <c:v>5.8931379999999999E-7</c:v>
                </c:pt>
                <c:pt idx="60987">
                  <c:v>5.8896429999999998E-7</c:v>
                </c:pt>
                <c:pt idx="60988">
                  <c:v>5.8864590000000002E-7</c:v>
                </c:pt>
                <c:pt idx="60989">
                  <c:v>5.8835770000000003E-7</c:v>
                </c:pt>
                <c:pt idx="60990">
                  <c:v>5.8799819999999995E-7</c:v>
                </c:pt>
                <c:pt idx="60991">
                  <c:v>5.8763699999999996E-7</c:v>
                </c:pt>
                <c:pt idx="60992">
                  <c:v>5.872794E-7</c:v>
                </c:pt>
                <c:pt idx="60993">
                  <c:v>5.8692749999999996E-7</c:v>
                </c:pt>
                <c:pt idx="60994">
                  <c:v>5.8657090000000003E-7</c:v>
                </c:pt>
                <c:pt idx="60995">
                  <c:v>5.8622359999999995E-7</c:v>
                </c:pt>
                <c:pt idx="60996">
                  <c:v>5.8584369999999999E-7</c:v>
                </c:pt>
                <c:pt idx="60997">
                  <c:v>5.8548429999999995E-7</c:v>
                </c:pt>
                <c:pt idx="60998">
                  <c:v>5.8515809999999997E-7</c:v>
                </c:pt>
                <c:pt idx="60999">
                  <c:v>5.8480710000000002E-7</c:v>
                </c:pt>
                <c:pt idx="61000">
                  <c:v>5.8443009999999999E-7</c:v>
                </c:pt>
                <c:pt idx="61001">
                  <c:v>5.840459E-7</c:v>
                </c:pt>
                <c:pt idx="61002">
                  <c:v>5.8368509999999997E-7</c:v>
                </c:pt>
                <c:pt idx="61003">
                  <c:v>5.8329999999999999E-7</c:v>
                </c:pt>
                <c:pt idx="61004">
                  <c:v>5.8297030000000001E-7</c:v>
                </c:pt>
                <c:pt idx="61005">
                  <c:v>5.8266859999999997E-7</c:v>
                </c:pt>
                <c:pt idx="61006">
                  <c:v>5.8227980000000001E-7</c:v>
                </c:pt>
                <c:pt idx="61007">
                  <c:v>5.819364E-7</c:v>
                </c:pt>
                <c:pt idx="61008">
                  <c:v>5.8165080000000001E-7</c:v>
                </c:pt>
                <c:pt idx="61009">
                  <c:v>5.8127270000000002E-7</c:v>
                </c:pt>
                <c:pt idx="61010">
                  <c:v>5.8089329999999996E-7</c:v>
                </c:pt>
                <c:pt idx="61011">
                  <c:v>5.8052159999999999E-7</c:v>
                </c:pt>
                <c:pt idx="61012">
                  <c:v>5.8013009999999999E-7</c:v>
                </c:pt>
                <c:pt idx="61013">
                  <c:v>5.7978289999999995E-7</c:v>
                </c:pt>
                <c:pt idx="61014">
                  <c:v>5.7945909999999999E-7</c:v>
                </c:pt>
                <c:pt idx="61015">
                  <c:v>5.7905559999999997E-7</c:v>
                </c:pt>
                <c:pt idx="61016">
                  <c:v>5.7865460000000002E-7</c:v>
                </c:pt>
                <c:pt idx="61017">
                  <c:v>5.7829410000000002E-7</c:v>
                </c:pt>
                <c:pt idx="61018">
                  <c:v>5.7788489999999997E-7</c:v>
                </c:pt>
                <c:pt idx="61019">
                  <c:v>5.7745970000000001E-7</c:v>
                </c:pt>
                <c:pt idx="61020">
                  <c:v>5.7701739999999995E-7</c:v>
                </c:pt>
                <c:pt idx="61021">
                  <c:v>5.7662599999999999E-7</c:v>
                </c:pt>
                <c:pt idx="61022">
                  <c:v>5.7623080000000001E-7</c:v>
                </c:pt>
                <c:pt idx="61023">
                  <c:v>5.7579229999999998E-7</c:v>
                </c:pt>
                <c:pt idx="61024">
                  <c:v>5.7540879999999998E-7</c:v>
                </c:pt>
                <c:pt idx="61025">
                  <c:v>5.7498579999999995E-7</c:v>
                </c:pt>
                <c:pt idx="61026">
                  <c:v>5.7455650000000004E-7</c:v>
                </c:pt>
                <c:pt idx="61027">
                  <c:v>5.7422720000000003E-7</c:v>
                </c:pt>
                <c:pt idx="61028">
                  <c:v>5.7378719999999996E-7</c:v>
                </c:pt>
                <c:pt idx="61029">
                  <c:v>5.7331549999999998E-7</c:v>
                </c:pt>
                <c:pt idx="61030">
                  <c:v>5.7296190000000003E-7</c:v>
                </c:pt>
                <c:pt idx="61031">
                  <c:v>5.7250039999999999E-7</c:v>
                </c:pt>
                <c:pt idx="61032">
                  <c:v>5.7207310000000004E-7</c:v>
                </c:pt>
                <c:pt idx="61033">
                  <c:v>5.7176239999999995E-7</c:v>
                </c:pt>
                <c:pt idx="61034">
                  <c:v>5.7135479999999999E-7</c:v>
                </c:pt>
                <c:pt idx="61035">
                  <c:v>5.7090970000000004E-7</c:v>
                </c:pt>
                <c:pt idx="61036">
                  <c:v>5.7058939999999997E-7</c:v>
                </c:pt>
                <c:pt idx="61037">
                  <c:v>5.7021689999999996E-7</c:v>
                </c:pt>
                <c:pt idx="61038">
                  <c:v>5.6980829999999997E-7</c:v>
                </c:pt>
                <c:pt idx="61039">
                  <c:v>5.6937789999999999E-7</c:v>
                </c:pt>
                <c:pt idx="61040">
                  <c:v>5.6902129999999995E-7</c:v>
                </c:pt>
                <c:pt idx="61041">
                  <c:v>5.6872159999999995E-7</c:v>
                </c:pt>
                <c:pt idx="61042">
                  <c:v>5.6838199999999996E-7</c:v>
                </c:pt>
                <c:pt idx="61043">
                  <c:v>5.6810590000000003E-7</c:v>
                </c:pt>
                <c:pt idx="61044">
                  <c:v>5.6779999999999999E-7</c:v>
                </c:pt>
                <c:pt idx="61045">
                  <c:v>5.6734380000000002E-7</c:v>
                </c:pt>
                <c:pt idx="61046">
                  <c:v>5.6705569999999996E-7</c:v>
                </c:pt>
                <c:pt idx="61047">
                  <c:v>5.6672300000000001E-7</c:v>
                </c:pt>
                <c:pt idx="61048">
                  <c:v>5.6630620000000003E-7</c:v>
                </c:pt>
                <c:pt idx="61049">
                  <c:v>5.6601730000000003E-7</c:v>
                </c:pt>
                <c:pt idx="61050">
                  <c:v>5.6571730000000001E-7</c:v>
                </c:pt>
                <c:pt idx="61051">
                  <c:v>5.6525739999999996E-7</c:v>
                </c:pt>
                <c:pt idx="61052">
                  <c:v>5.648707E-7</c:v>
                </c:pt>
                <c:pt idx="61053">
                  <c:v>5.6444670000000005E-7</c:v>
                </c:pt>
                <c:pt idx="61054">
                  <c:v>5.6399060000000002E-7</c:v>
                </c:pt>
                <c:pt idx="61055">
                  <c:v>5.6355679999999998E-7</c:v>
                </c:pt>
                <c:pt idx="61056">
                  <c:v>5.6316719999999999E-7</c:v>
                </c:pt>
                <c:pt idx="61057">
                  <c:v>5.627288E-7</c:v>
                </c:pt>
                <c:pt idx="61058">
                  <c:v>5.6221779999999997E-7</c:v>
                </c:pt>
                <c:pt idx="61059">
                  <c:v>5.6179990000000002E-7</c:v>
                </c:pt>
                <c:pt idx="61060">
                  <c:v>5.6137180000000002E-7</c:v>
                </c:pt>
                <c:pt idx="61061">
                  <c:v>5.6090870000000001E-7</c:v>
                </c:pt>
                <c:pt idx="61062">
                  <c:v>5.6055830000000001E-7</c:v>
                </c:pt>
                <c:pt idx="61063">
                  <c:v>5.6019419999999998E-7</c:v>
                </c:pt>
                <c:pt idx="61064">
                  <c:v>5.5968500000000003E-7</c:v>
                </c:pt>
                <c:pt idx="61065">
                  <c:v>5.5933019999999995E-7</c:v>
                </c:pt>
                <c:pt idx="61066">
                  <c:v>5.5899109999999997E-7</c:v>
                </c:pt>
                <c:pt idx="61067">
                  <c:v>5.5850210000000003E-7</c:v>
                </c:pt>
                <c:pt idx="61068">
                  <c:v>5.5807479999999996E-7</c:v>
                </c:pt>
                <c:pt idx="61069">
                  <c:v>5.576827E-7</c:v>
                </c:pt>
                <c:pt idx="61070">
                  <c:v>5.5725239999999996E-7</c:v>
                </c:pt>
                <c:pt idx="61071">
                  <c:v>5.5684510000000003E-7</c:v>
                </c:pt>
                <c:pt idx="61072">
                  <c:v>5.564707E-7</c:v>
                </c:pt>
                <c:pt idx="61073">
                  <c:v>5.5604559999999998E-7</c:v>
                </c:pt>
                <c:pt idx="61074">
                  <c:v>5.5558649999999997E-7</c:v>
                </c:pt>
                <c:pt idx="61075">
                  <c:v>5.5517619999999995E-7</c:v>
                </c:pt>
                <c:pt idx="61076">
                  <c:v>5.5474760000000004E-7</c:v>
                </c:pt>
                <c:pt idx="61077">
                  <c:v>5.5424519999999998E-7</c:v>
                </c:pt>
                <c:pt idx="61078">
                  <c:v>5.5374969999999996E-7</c:v>
                </c:pt>
                <c:pt idx="61079">
                  <c:v>5.5329959999999999E-7</c:v>
                </c:pt>
                <c:pt idx="61080">
                  <c:v>5.5280260000000003E-7</c:v>
                </c:pt>
                <c:pt idx="61081">
                  <c:v>5.5222369999999998E-7</c:v>
                </c:pt>
                <c:pt idx="61082">
                  <c:v>5.5172469999999997E-7</c:v>
                </c:pt>
                <c:pt idx="61083">
                  <c:v>5.5124539999999995E-7</c:v>
                </c:pt>
                <c:pt idx="61084">
                  <c:v>5.50678E-7</c:v>
                </c:pt>
                <c:pt idx="61085">
                  <c:v>5.5025429999999997E-7</c:v>
                </c:pt>
                <c:pt idx="61086">
                  <c:v>5.4971209999999996E-7</c:v>
                </c:pt>
                <c:pt idx="61087">
                  <c:v>5.4919190000000002E-7</c:v>
                </c:pt>
                <c:pt idx="61088">
                  <c:v>5.4877359999999999E-7</c:v>
                </c:pt>
                <c:pt idx="61089">
                  <c:v>5.482784E-7</c:v>
                </c:pt>
                <c:pt idx="61090">
                  <c:v>5.4779430000000004E-7</c:v>
                </c:pt>
                <c:pt idx="61091">
                  <c:v>5.4743160000000001E-7</c:v>
                </c:pt>
                <c:pt idx="61092">
                  <c:v>5.470009E-7</c:v>
                </c:pt>
                <c:pt idx="61093">
                  <c:v>5.4651449999999995E-7</c:v>
                </c:pt>
                <c:pt idx="61094">
                  <c:v>5.4610169999999997E-7</c:v>
                </c:pt>
                <c:pt idx="61095">
                  <c:v>5.4573660000000002E-7</c:v>
                </c:pt>
                <c:pt idx="61096">
                  <c:v>5.4528309999999999E-7</c:v>
                </c:pt>
                <c:pt idx="61097">
                  <c:v>5.4482489999999996E-7</c:v>
                </c:pt>
                <c:pt idx="61098">
                  <c:v>5.4439659999999998E-7</c:v>
                </c:pt>
                <c:pt idx="61099">
                  <c:v>5.4397289999999995E-7</c:v>
                </c:pt>
                <c:pt idx="61100">
                  <c:v>5.435381E-7</c:v>
                </c:pt>
                <c:pt idx="61101">
                  <c:v>5.4316030000000003E-7</c:v>
                </c:pt>
                <c:pt idx="61102">
                  <c:v>5.4274020000000004E-7</c:v>
                </c:pt>
                <c:pt idx="61103">
                  <c:v>5.4224719999999998E-7</c:v>
                </c:pt>
                <c:pt idx="61104">
                  <c:v>5.4185070000000005E-7</c:v>
                </c:pt>
                <c:pt idx="61105">
                  <c:v>5.4141180000000005E-7</c:v>
                </c:pt>
                <c:pt idx="61106">
                  <c:v>5.4091499999999997E-7</c:v>
                </c:pt>
                <c:pt idx="61107">
                  <c:v>5.4055029999999998E-7</c:v>
                </c:pt>
                <c:pt idx="61108">
                  <c:v>5.4011690000000003E-7</c:v>
                </c:pt>
                <c:pt idx="61109">
                  <c:v>5.3972380000000004E-7</c:v>
                </c:pt>
                <c:pt idx="61110">
                  <c:v>5.3928650000000002E-7</c:v>
                </c:pt>
                <c:pt idx="61111">
                  <c:v>5.3887510000000003E-7</c:v>
                </c:pt>
                <c:pt idx="61112">
                  <c:v>5.3843810000000004E-7</c:v>
                </c:pt>
                <c:pt idx="61113">
                  <c:v>5.3808429999999999E-7</c:v>
                </c:pt>
                <c:pt idx="61114">
                  <c:v>5.3775600000000001E-7</c:v>
                </c:pt>
                <c:pt idx="61115">
                  <c:v>5.3734860000000003E-7</c:v>
                </c:pt>
                <c:pt idx="61116">
                  <c:v>5.3694680000000004E-7</c:v>
                </c:pt>
                <c:pt idx="61117">
                  <c:v>5.3648680000000005E-7</c:v>
                </c:pt>
                <c:pt idx="61118">
                  <c:v>5.3608800000000003E-7</c:v>
                </c:pt>
                <c:pt idx="61119">
                  <c:v>5.3560859999999997E-7</c:v>
                </c:pt>
                <c:pt idx="61120">
                  <c:v>5.3523560000000005E-7</c:v>
                </c:pt>
                <c:pt idx="61121">
                  <c:v>5.3481400000000001E-7</c:v>
                </c:pt>
                <c:pt idx="61122">
                  <c:v>5.343854E-7</c:v>
                </c:pt>
                <c:pt idx="61123">
                  <c:v>5.3398519999999998E-7</c:v>
                </c:pt>
                <c:pt idx="61124">
                  <c:v>5.3356949999999997E-7</c:v>
                </c:pt>
                <c:pt idx="61125">
                  <c:v>5.3317130000000001E-7</c:v>
                </c:pt>
                <c:pt idx="61126">
                  <c:v>5.3278970000000002E-7</c:v>
                </c:pt>
                <c:pt idx="61127">
                  <c:v>5.3235650000000005E-7</c:v>
                </c:pt>
                <c:pt idx="61128">
                  <c:v>5.319175E-7</c:v>
                </c:pt>
                <c:pt idx="61129">
                  <c:v>5.31538E-7</c:v>
                </c:pt>
                <c:pt idx="61130">
                  <c:v>5.3116309999999997E-7</c:v>
                </c:pt>
                <c:pt idx="61131">
                  <c:v>5.3076560000000001E-7</c:v>
                </c:pt>
                <c:pt idx="61132">
                  <c:v>5.3036139999999999E-7</c:v>
                </c:pt>
                <c:pt idx="61133">
                  <c:v>5.2997599999999998E-7</c:v>
                </c:pt>
                <c:pt idx="61134">
                  <c:v>5.2953359999999999E-7</c:v>
                </c:pt>
                <c:pt idx="61135">
                  <c:v>5.2910510000000002E-7</c:v>
                </c:pt>
                <c:pt idx="61136">
                  <c:v>5.2870870000000002E-7</c:v>
                </c:pt>
                <c:pt idx="61137">
                  <c:v>5.2826409999999999E-7</c:v>
                </c:pt>
                <c:pt idx="61138">
                  <c:v>5.2783210000000003E-7</c:v>
                </c:pt>
                <c:pt idx="61139">
                  <c:v>5.2746240000000001E-7</c:v>
                </c:pt>
                <c:pt idx="61140">
                  <c:v>5.270371E-7</c:v>
                </c:pt>
                <c:pt idx="61141">
                  <c:v>5.2654900000000004E-7</c:v>
                </c:pt>
                <c:pt idx="61142">
                  <c:v>5.2615020000000002E-7</c:v>
                </c:pt>
                <c:pt idx="61143">
                  <c:v>5.2575509999999998E-7</c:v>
                </c:pt>
                <c:pt idx="61144">
                  <c:v>5.2528609999999995E-7</c:v>
                </c:pt>
                <c:pt idx="61145">
                  <c:v>5.2488560000000001E-7</c:v>
                </c:pt>
                <c:pt idx="61146">
                  <c:v>5.2448780000000002E-7</c:v>
                </c:pt>
                <c:pt idx="61147">
                  <c:v>5.2396759999999998E-7</c:v>
                </c:pt>
                <c:pt idx="61148">
                  <c:v>5.2351199999999996E-7</c:v>
                </c:pt>
                <c:pt idx="61149">
                  <c:v>5.2310240000000004E-7</c:v>
                </c:pt>
                <c:pt idx="61150">
                  <c:v>5.2266980000000002E-7</c:v>
                </c:pt>
                <c:pt idx="61151">
                  <c:v>5.2224459999999995E-7</c:v>
                </c:pt>
                <c:pt idx="61152">
                  <c:v>5.2184860000000003E-7</c:v>
                </c:pt>
                <c:pt idx="61153">
                  <c:v>5.2142459999999998E-7</c:v>
                </c:pt>
                <c:pt idx="61154">
                  <c:v>5.2098119999999996E-7</c:v>
                </c:pt>
                <c:pt idx="61155">
                  <c:v>5.2062399999999996E-7</c:v>
                </c:pt>
                <c:pt idx="61156">
                  <c:v>5.2020299999999999E-7</c:v>
                </c:pt>
                <c:pt idx="61157">
                  <c:v>5.1978029999999999E-7</c:v>
                </c:pt>
                <c:pt idx="61158">
                  <c:v>5.1937370000000005E-7</c:v>
                </c:pt>
                <c:pt idx="61159">
                  <c:v>5.1896950000000003E-7</c:v>
                </c:pt>
                <c:pt idx="61160">
                  <c:v>5.1857179999999998E-7</c:v>
                </c:pt>
                <c:pt idx="61161">
                  <c:v>5.1816000000000003E-7</c:v>
                </c:pt>
                <c:pt idx="61162">
                  <c:v>5.1779909999999996E-7</c:v>
                </c:pt>
                <c:pt idx="61163">
                  <c:v>5.1739709999999998E-7</c:v>
                </c:pt>
                <c:pt idx="61164">
                  <c:v>5.1694109999999999E-7</c:v>
                </c:pt>
                <c:pt idx="61165">
                  <c:v>5.1654500000000002E-7</c:v>
                </c:pt>
                <c:pt idx="61166">
                  <c:v>5.1608190000000001E-7</c:v>
                </c:pt>
                <c:pt idx="61167">
                  <c:v>5.1565399999999999E-7</c:v>
                </c:pt>
                <c:pt idx="61168">
                  <c:v>5.1520630000000004E-7</c:v>
                </c:pt>
                <c:pt idx="61169">
                  <c:v>5.1481179999999995E-7</c:v>
                </c:pt>
                <c:pt idx="61170">
                  <c:v>5.1439899999999997E-7</c:v>
                </c:pt>
                <c:pt idx="61171">
                  <c:v>5.1391660000000004E-7</c:v>
                </c:pt>
                <c:pt idx="61172">
                  <c:v>5.1348640000000004E-7</c:v>
                </c:pt>
                <c:pt idx="61173">
                  <c:v>5.1306049999999998E-7</c:v>
                </c:pt>
                <c:pt idx="61174">
                  <c:v>5.1266129999999999E-7</c:v>
                </c:pt>
                <c:pt idx="61175">
                  <c:v>5.1225540000000005E-7</c:v>
                </c:pt>
                <c:pt idx="61176">
                  <c:v>5.1186769999999996E-7</c:v>
                </c:pt>
                <c:pt idx="61177">
                  <c:v>5.1145340000000004E-7</c:v>
                </c:pt>
                <c:pt idx="61178">
                  <c:v>5.1102159999999996E-7</c:v>
                </c:pt>
                <c:pt idx="61179">
                  <c:v>5.1060879999999998E-7</c:v>
                </c:pt>
                <c:pt idx="61180">
                  <c:v>5.1023290000000002E-7</c:v>
                </c:pt>
                <c:pt idx="61181">
                  <c:v>5.0987179999999996E-7</c:v>
                </c:pt>
                <c:pt idx="61182">
                  <c:v>5.0949590000000001E-7</c:v>
                </c:pt>
                <c:pt idx="61183">
                  <c:v>5.0913430000000004E-7</c:v>
                </c:pt>
                <c:pt idx="61184">
                  <c:v>5.0878539999999998E-7</c:v>
                </c:pt>
                <c:pt idx="61185">
                  <c:v>5.0841350000000003E-7</c:v>
                </c:pt>
                <c:pt idx="61186">
                  <c:v>5.0807589999999998E-7</c:v>
                </c:pt>
                <c:pt idx="61187">
                  <c:v>5.0773719999999997E-7</c:v>
                </c:pt>
                <c:pt idx="61188">
                  <c:v>5.073744E-7</c:v>
                </c:pt>
                <c:pt idx="61189">
                  <c:v>5.0703709999999998E-7</c:v>
                </c:pt>
                <c:pt idx="61190">
                  <c:v>5.0670659999999996E-7</c:v>
                </c:pt>
                <c:pt idx="61191">
                  <c:v>5.06368E-7</c:v>
                </c:pt>
                <c:pt idx="61192">
                  <c:v>5.0606849999999999E-7</c:v>
                </c:pt>
                <c:pt idx="61193">
                  <c:v>5.0573480000000001E-7</c:v>
                </c:pt>
                <c:pt idx="61194">
                  <c:v>5.054008E-7</c:v>
                </c:pt>
                <c:pt idx="61195">
                  <c:v>5.0506279999999999E-7</c:v>
                </c:pt>
                <c:pt idx="61196">
                  <c:v>5.0469460000000001E-7</c:v>
                </c:pt>
                <c:pt idx="61197">
                  <c:v>5.0435060000000005E-7</c:v>
                </c:pt>
                <c:pt idx="61198">
                  <c:v>5.0400419999999995E-7</c:v>
                </c:pt>
                <c:pt idx="61199">
                  <c:v>5.0364410000000003E-7</c:v>
                </c:pt>
                <c:pt idx="61200">
                  <c:v>5.0329869999999996E-7</c:v>
                </c:pt>
                <c:pt idx="61201">
                  <c:v>5.0299999999999999E-7</c:v>
                </c:pt>
                <c:pt idx="61202">
                  <c:v>5.0262039999999995E-7</c:v>
                </c:pt>
                <c:pt idx="61203">
                  <c:v>5.022525E-7</c:v>
                </c:pt>
                <c:pt idx="61204">
                  <c:v>5.0190079999999995E-7</c:v>
                </c:pt>
                <c:pt idx="61205">
                  <c:v>5.0178089999999997E-7</c:v>
                </c:pt>
                <c:pt idx="61206">
                  <c:v>5.014322E-7</c:v>
                </c:pt>
                <c:pt idx="61207">
                  <c:v>5.0107360000000001E-7</c:v>
                </c:pt>
                <c:pt idx="61208">
                  <c:v>5.0093499999999995E-7</c:v>
                </c:pt>
                <c:pt idx="61209">
                  <c:v>5.00557E-7</c:v>
                </c:pt>
                <c:pt idx="61210">
                  <c:v>5.0015399999999999E-7</c:v>
                </c:pt>
                <c:pt idx="61211">
                  <c:v>4.9980440000000004E-7</c:v>
                </c:pt>
                <c:pt idx="61212">
                  <c:v>4.9944939999999998E-7</c:v>
                </c:pt>
                <c:pt idx="61213">
                  <c:v>4.9915820000000001E-7</c:v>
                </c:pt>
                <c:pt idx="61214">
                  <c:v>4.9882809999999996E-7</c:v>
                </c:pt>
                <c:pt idx="61215">
                  <c:v>4.9847380000000001E-7</c:v>
                </c:pt>
                <c:pt idx="61216">
                  <c:v>4.9814509999999996E-7</c:v>
                </c:pt>
                <c:pt idx="61217">
                  <c:v>4.9781469999999998E-7</c:v>
                </c:pt>
                <c:pt idx="61218">
                  <c:v>4.9741569999999998E-7</c:v>
                </c:pt>
                <c:pt idx="61219">
                  <c:v>4.9709000000000001E-7</c:v>
                </c:pt>
                <c:pt idx="61220">
                  <c:v>4.967527E-7</c:v>
                </c:pt>
                <c:pt idx="61221">
                  <c:v>4.9642169999999997E-7</c:v>
                </c:pt>
                <c:pt idx="61222">
                  <c:v>4.9603220000000002E-7</c:v>
                </c:pt>
                <c:pt idx="61223">
                  <c:v>4.957301E-7</c:v>
                </c:pt>
                <c:pt idx="61224">
                  <c:v>4.954196E-7</c:v>
                </c:pt>
                <c:pt idx="61225">
                  <c:v>4.9511369999999997E-7</c:v>
                </c:pt>
                <c:pt idx="61226">
                  <c:v>4.9472000000000003E-7</c:v>
                </c:pt>
                <c:pt idx="61227">
                  <c:v>4.9439680000000002E-7</c:v>
                </c:pt>
                <c:pt idx="61228">
                  <c:v>4.9408199999999999E-7</c:v>
                </c:pt>
                <c:pt idx="61229">
                  <c:v>4.9375709999999996E-7</c:v>
                </c:pt>
                <c:pt idx="61230">
                  <c:v>4.9340140000000001E-7</c:v>
                </c:pt>
                <c:pt idx="61231">
                  <c:v>4.9308069999999996E-7</c:v>
                </c:pt>
                <c:pt idx="61232">
                  <c:v>4.9277860000000005E-7</c:v>
                </c:pt>
                <c:pt idx="61233">
                  <c:v>4.9246800000000001E-7</c:v>
                </c:pt>
                <c:pt idx="61234">
                  <c:v>4.9210979999999999E-7</c:v>
                </c:pt>
                <c:pt idx="61235">
                  <c:v>4.9180069999999999E-7</c:v>
                </c:pt>
                <c:pt idx="61236">
                  <c:v>4.9150110000000005E-7</c:v>
                </c:pt>
                <c:pt idx="61237">
                  <c:v>4.9116579999999998E-7</c:v>
                </c:pt>
                <c:pt idx="61238">
                  <c:v>4.9086959999999998E-7</c:v>
                </c:pt>
                <c:pt idx="61239">
                  <c:v>4.9059239999999997E-7</c:v>
                </c:pt>
                <c:pt idx="61240">
                  <c:v>4.9026790000000001E-7</c:v>
                </c:pt>
                <c:pt idx="61241">
                  <c:v>4.8996999999999999E-7</c:v>
                </c:pt>
                <c:pt idx="61242">
                  <c:v>4.8962200000000002E-7</c:v>
                </c:pt>
                <c:pt idx="61243">
                  <c:v>4.893138E-7</c:v>
                </c:pt>
                <c:pt idx="61244">
                  <c:v>4.890467E-7</c:v>
                </c:pt>
                <c:pt idx="61245">
                  <c:v>4.8875710000000001E-7</c:v>
                </c:pt>
                <c:pt idx="61246">
                  <c:v>4.8847290000000002E-7</c:v>
                </c:pt>
                <c:pt idx="61247">
                  <c:v>4.8825619999999999E-7</c:v>
                </c:pt>
                <c:pt idx="61248">
                  <c:v>4.879997E-7</c:v>
                </c:pt>
                <c:pt idx="61249">
                  <c:v>4.8774329999999995E-7</c:v>
                </c:pt>
                <c:pt idx="61250">
                  <c:v>4.8748239999999999E-7</c:v>
                </c:pt>
                <c:pt idx="61251">
                  <c:v>4.8722089999999997E-7</c:v>
                </c:pt>
                <c:pt idx="61252">
                  <c:v>4.8695600000000001E-7</c:v>
                </c:pt>
                <c:pt idx="61253">
                  <c:v>4.8669209999999997E-7</c:v>
                </c:pt>
                <c:pt idx="61254">
                  <c:v>4.8639930000000002E-7</c:v>
                </c:pt>
                <c:pt idx="61255">
                  <c:v>4.8616679999999995E-7</c:v>
                </c:pt>
                <c:pt idx="61256">
                  <c:v>4.859261E-7</c:v>
                </c:pt>
                <c:pt idx="61257">
                  <c:v>4.8569550000000005E-7</c:v>
                </c:pt>
                <c:pt idx="61258">
                  <c:v>4.8545029999999997E-7</c:v>
                </c:pt>
                <c:pt idx="61259">
                  <c:v>4.8517630000000003E-7</c:v>
                </c:pt>
                <c:pt idx="61260">
                  <c:v>4.8492739999999998E-7</c:v>
                </c:pt>
                <c:pt idx="61261">
                  <c:v>4.8470819999999999E-7</c:v>
                </c:pt>
                <c:pt idx="61262">
                  <c:v>4.844463E-7</c:v>
                </c:pt>
                <c:pt idx="61263">
                  <c:v>4.8417909999999995E-7</c:v>
                </c:pt>
                <c:pt idx="61264">
                  <c:v>4.8393920000000004E-7</c:v>
                </c:pt>
                <c:pt idx="61265">
                  <c:v>4.8368340000000005E-7</c:v>
                </c:pt>
                <c:pt idx="61266">
                  <c:v>4.8338880000000003E-7</c:v>
                </c:pt>
                <c:pt idx="61267">
                  <c:v>4.8312830000000004E-7</c:v>
                </c:pt>
                <c:pt idx="61268">
                  <c:v>4.8287159999999996E-7</c:v>
                </c:pt>
                <c:pt idx="61269">
                  <c:v>4.8254690000000002E-7</c:v>
                </c:pt>
                <c:pt idx="61270">
                  <c:v>4.8229889999999995E-7</c:v>
                </c:pt>
                <c:pt idx="61271">
                  <c:v>4.8206119999999998E-7</c:v>
                </c:pt>
                <c:pt idx="61272">
                  <c:v>4.8178519999999998E-7</c:v>
                </c:pt>
                <c:pt idx="61273">
                  <c:v>4.8153309999999997E-7</c:v>
                </c:pt>
                <c:pt idx="61274">
                  <c:v>4.8126559999999999E-7</c:v>
                </c:pt>
                <c:pt idx="61275">
                  <c:v>4.8096620000000003E-7</c:v>
                </c:pt>
                <c:pt idx="61276">
                  <c:v>4.8072840000000001E-7</c:v>
                </c:pt>
                <c:pt idx="61277">
                  <c:v>4.8049490000000002E-7</c:v>
                </c:pt>
                <c:pt idx="61278">
                  <c:v>4.8023709999999998E-7</c:v>
                </c:pt>
                <c:pt idx="61279">
                  <c:v>4.7999579999999997E-7</c:v>
                </c:pt>
                <c:pt idx="61280">
                  <c:v>4.7976170000000003E-7</c:v>
                </c:pt>
                <c:pt idx="61281">
                  <c:v>4.7952259999999995E-7</c:v>
                </c:pt>
                <c:pt idx="61282">
                  <c:v>4.7930459999999997E-7</c:v>
                </c:pt>
                <c:pt idx="61283">
                  <c:v>4.7911609999999995E-7</c:v>
                </c:pt>
                <c:pt idx="61284">
                  <c:v>4.7892909999999998E-7</c:v>
                </c:pt>
                <c:pt idx="61285">
                  <c:v>4.7869719999999997E-7</c:v>
                </c:pt>
                <c:pt idx="61286">
                  <c:v>4.785311E-7</c:v>
                </c:pt>
                <c:pt idx="61287">
                  <c:v>4.7836290000000004E-7</c:v>
                </c:pt>
                <c:pt idx="61288">
                  <c:v>4.7815829999999996E-7</c:v>
                </c:pt>
                <c:pt idx="61289">
                  <c:v>4.7801040000000005E-7</c:v>
                </c:pt>
                <c:pt idx="61290">
                  <c:v>4.7781959999999995E-7</c:v>
                </c:pt>
                <c:pt idx="61291">
                  <c:v>4.7759149999999997E-7</c:v>
                </c:pt>
                <c:pt idx="61292">
                  <c:v>4.7738860000000002E-7</c:v>
                </c:pt>
                <c:pt idx="61293">
                  <c:v>4.7719839999999998E-7</c:v>
                </c:pt>
                <c:pt idx="61294">
                  <c:v>4.7698730000000004E-7</c:v>
                </c:pt>
                <c:pt idx="61295">
                  <c:v>4.7679389999999998E-7</c:v>
                </c:pt>
                <c:pt idx="61296">
                  <c:v>4.7659810000000001E-7</c:v>
                </c:pt>
                <c:pt idx="61297">
                  <c:v>4.7640559999999999E-7</c:v>
                </c:pt>
                <c:pt idx="61298">
                  <c:v>4.7623620000000001E-7</c:v>
                </c:pt>
                <c:pt idx="61299">
                  <c:v>4.7606219999999998E-7</c:v>
                </c:pt>
                <c:pt idx="61300">
                  <c:v>4.7584909999999998E-7</c:v>
                </c:pt>
                <c:pt idx="61301">
                  <c:v>4.7564780000000001E-7</c:v>
                </c:pt>
                <c:pt idx="61302">
                  <c:v>4.7546689999999999E-7</c:v>
                </c:pt>
                <c:pt idx="61303">
                  <c:v>4.7526409999999998E-7</c:v>
                </c:pt>
                <c:pt idx="61304">
                  <c:v>4.7506810000000002E-7</c:v>
                </c:pt>
                <c:pt idx="61305">
                  <c:v>4.7490910000000003E-7</c:v>
                </c:pt>
                <c:pt idx="61306">
                  <c:v>4.7472779999999998E-7</c:v>
                </c:pt>
                <c:pt idx="61307">
                  <c:v>4.7454340000000001E-7</c:v>
                </c:pt>
                <c:pt idx="61308">
                  <c:v>4.743636E-7</c:v>
                </c:pt>
                <c:pt idx="61309">
                  <c:v>4.7418399999999998E-7</c:v>
                </c:pt>
                <c:pt idx="61310">
                  <c:v>4.7403260000000003E-7</c:v>
                </c:pt>
                <c:pt idx="61311">
                  <c:v>4.7388720000000002E-7</c:v>
                </c:pt>
                <c:pt idx="61312">
                  <c:v>4.7372770000000002E-7</c:v>
                </c:pt>
                <c:pt idx="61313">
                  <c:v>4.7357649999999999E-7</c:v>
                </c:pt>
                <c:pt idx="61314">
                  <c:v>4.7344129999999999E-7</c:v>
                </c:pt>
                <c:pt idx="61315">
                  <c:v>4.7329880000000002E-7</c:v>
                </c:pt>
                <c:pt idx="61316">
                  <c:v>4.7315859999999999E-7</c:v>
                </c:pt>
                <c:pt idx="61317">
                  <c:v>4.7302500000000002E-7</c:v>
                </c:pt>
                <c:pt idx="61318">
                  <c:v>4.7288209999999998E-7</c:v>
                </c:pt>
                <c:pt idx="61319">
                  <c:v>4.727351E-7</c:v>
                </c:pt>
                <c:pt idx="61320">
                  <c:v>4.726086E-7</c:v>
                </c:pt>
                <c:pt idx="61321">
                  <c:v>4.724753E-7</c:v>
                </c:pt>
                <c:pt idx="61322">
                  <c:v>4.7234260000000001E-7</c:v>
                </c:pt>
                <c:pt idx="61323">
                  <c:v>4.7221189999999997E-7</c:v>
                </c:pt>
                <c:pt idx="61324">
                  <c:v>4.720756E-7</c:v>
                </c:pt>
                <c:pt idx="61325">
                  <c:v>4.719336E-7</c:v>
                </c:pt>
                <c:pt idx="61326">
                  <c:v>4.7177710000000002E-7</c:v>
                </c:pt>
                <c:pt idx="61327">
                  <c:v>4.716394E-7</c:v>
                </c:pt>
                <c:pt idx="61328">
                  <c:v>4.7149949999999999E-7</c:v>
                </c:pt>
                <c:pt idx="61329">
                  <c:v>4.7134770000000002E-7</c:v>
                </c:pt>
                <c:pt idx="61330">
                  <c:v>4.7119560000000001E-7</c:v>
                </c:pt>
                <c:pt idx="61331">
                  <c:v>4.7104530000000002E-7</c:v>
                </c:pt>
                <c:pt idx="61332">
                  <c:v>4.708955E-7</c:v>
                </c:pt>
                <c:pt idx="61333">
                  <c:v>4.7073389999999999E-7</c:v>
                </c:pt>
                <c:pt idx="61334">
                  <c:v>4.705816E-7</c:v>
                </c:pt>
                <c:pt idx="61335">
                  <c:v>4.7042920000000002E-7</c:v>
                </c:pt>
                <c:pt idx="61336">
                  <c:v>4.7026770000000001E-7</c:v>
                </c:pt>
                <c:pt idx="61337">
                  <c:v>4.701129E-7</c:v>
                </c:pt>
                <c:pt idx="61338">
                  <c:v>4.6996039999999998E-7</c:v>
                </c:pt>
                <c:pt idx="61339">
                  <c:v>4.6979550000000002E-7</c:v>
                </c:pt>
                <c:pt idx="61340">
                  <c:v>4.6963969999999999E-7</c:v>
                </c:pt>
                <c:pt idx="61341">
                  <c:v>4.6948370000000002E-7</c:v>
                </c:pt>
                <c:pt idx="61342">
                  <c:v>4.6929920000000001E-7</c:v>
                </c:pt>
                <c:pt idx="61343">
                  <c:v>4.691329E-7</c:v>
                </c:pt>
                <c:pt idx="61344">
                  <c:v>4.689814E-7</c:v>
                </c:pt>
                <c:pt idx="61345">
                  <c:v>4.688299E-7</c:v>
                </c:pt>
                <c:pt idx="61346">
                  <c:v>4.6867550000000002E-7</c:v>
                </c:pt>
                <c:pt idx="61347">
                  <c:v>4.6852410000000001E-7</c:v>
                </c:pt>
                <c:pt idx="61348">
                  <c:v>4.6838109999999998E-7</c:v>
                </c:pt>
                <c:pt idx="61349">
                  <c:v>4.6824229999999999E-7</c:v>
                </c:pt>
                <c:pt idx="61350">
                  <c:v>4.680995E-7</c:v>
                </c:pt>
                <c:pt idx="61351">
                  <c:v>4.6797840000000001E-7</c:v>
                </c:pt>
                <c:pt idx="61352">
                  <c:v>4.6785079999999999E-7</c:v>
                </c:pt>
                <c:pt idx="61353">
                  <c:v>4.6771050000000001E-7</c:v>
                </c:pt>
                <c:pt idx="61354">
                  <c:v>4.6760129999999998E-7</c:v>
                </c:pt>
                <c:pt idx="61355">
                  <c:v>4.6749859999999997E-7</c:v>
                </c:pt>
                <c:pt idx="61356">
                  <c:v>4.673833E-7</c:v>
                </c:pt>
                <c:pt idx="61357">
                  <c:v>4.6729180000000002E-7</c:v>
                </c:pt>
                <c:pt idx="61358">
                  <c:v>4.6719469999999999E-7</c:v>
                </c:pt>
                <c:pt idx="61359">
                  <c:v>4.6708970000000001E-7</c:v>
                </c:pt>
                <c:pt idx="61360">
                  <c:v>4.669971E-7</c:v>
                </c:pt>
                <c:pt idx="61361">
                  <c:v>4.6689960000000001E-7</c:v>
                </c:pt>
                <c:pt idx="61362">
                  <c:v>4.668071E-7</c:v>
                </c:pt>
                <c:pt idx="61363">
                  <c:v>4.667232E-7</c:v>
                </c:pt>
                <c:pt idx="61364">
                  <c:v>4.6663629999999997E-7</c:v>
                </c:pt>
                <c:pt idx="61365">
                  <c:v>4.6653669999999999E-7</c:v>
                </c:pt>
                <c:pt idx="61366">
                  <c:v>4.6644780000000001E-7</c:v>
                </c:pt>
                <c:pt idx="61367">
                  <c:v>4.6636619999999999E-7</c:v>
                </c:pt>
                <c:pt idx="61368">
                  <c:v>4.6626570000000002E-7</c:v>
                </c:pt>
                <c:pt idx="61369">
                  <c:v>4.6623159999999999E-7</c:v>
                </c:pt>
                <c:pt idx="61370">
                  <c:v>4.6620690000000002E-7</c:v>
                </c:pt>
                <c:pt idx="61371">
                  <c:v>4.6616469999999999E-7</c:v>
                </c:pt>
                <c:pt idx="61372">
                  <c:v>4.6612370000000002E-7</c:v>
                </c:pt>
                <c:pt idx="61373">
                  <c:v>4.6609010000000001E-7</c:v>
                </c:pt>
                <c:pt idx="61374">
                  <c:v>4.660536E-7</c:v>
                </c:pt>
                <c:pt idx="61375">
                  <c:v>4.6600350000000001E-7</c:v>
                </c:pt>
                <c:pt idx="61376">
                  <c:v>4.6595719999999998E-7</c:v>
                </c:pt>
                <c:pt idx="61377">
                  <c:v>4.6590039999999998E-7</c:v>
                </c:pt>
                <c:pt idx="61378">
                  <c:v>4.6581880000000001E-7</c:v>
                </c:pt>
                <c:pt idx="61379">
                  <c:v>4.6574329999999999E-7</c:v>
                </c:pt>
                <c:pt idx="61380">
                  <c:v>4.6567400000000002E-7</c:v>
                </c:pt>
                <c:pt idx="61381">
                  <c:v>4.6559950000000003E-7</c:v>
                </c:pt>
                <c:pt idx="61382">
                  <c:v>4.6551980000000002E-7</c:v>
                </c:pt>
                <c:pt idx="61383">
                  <c:v>4.6544859999999998E-7</c:v>
                </c:pt>
                <c:pt idx="61384">
                  <c:v>4.6537590000000001E-7</c:v>
                </c:pt>
                <c:pt idx="61385">
                  <c:v>4.6529930000000002E-7</c:v>
                </c:pt>
                <c:pt idx="61386">
                  <c:v>4.6523790000000001E-7</c:v>
                </c:pt>
                <c:pt idx="61387">
                  <c:v>4.6517020000000001E-7</c:v>
                </c:pt>
                <c:pt idx="61388">
                  <c:v>4.6508809999999998E-7</c:v>
                </c:pt>
                <c:pt idx="61389">
                  <c:v>4.6502389999999998E-7</c:v>
                </c:pt>
                <c:pt idx="61390">
                  <c:v>4.6495970000000003E-7</c:v>
                </c:pt>
                <c:pt idx="61391">
                  <c:v>4.648911E-7</c:v>
                </c:pt>
                <c:pt idx="61392">
                  <c:v>4.648396E-7</c:v>
                </c:pt>
                <c:pt idx="61393">
                  <c:v>4.6477730000000001E-7</c:v>
                </c:pt>
                <c:pt idx="61394">
                  <c:v>4.64705E-7</c:v>
                </c:pt>
                <c:pt idx="61395">
                  <c:v>4.6464769999999999E-7</c:v>
                </c:pt>
                <c:pt idx="61396">
                  <c:v>4.6457869999999999E-7</c:v>
                </c:pt>
                <c:pt idx="61397">
                  <c:v>4.6450810000000001E-7</c:v>
                </c:pt>
                <c:pt idx="61398">
                  <c:v>4.644528E-7</c:v>
                </c:pt>
                <c:pt idx="61399">
                  <c:v>4.6439040000000001E-7</c:v>
                </c:pt>
                <c:pt idx="61400">
                  <c:v>4.6432010000000001E-7</c:v>
                </c:pt>
                <c:pt idx="61401">
                  <c:v>4.6425910000000002E-7</c:v>
                </c:pt>
                <c:pt idx="61402">
                  <c:v>4.6418909999999999E-7</c:v>
                </c:pt>
                <c:pt idx="61403">
                  <c:v>4.6411860000000001E-7</c:v>
                </c:pt>
                <c:pt idx="61404">
                  <c:v>4.6405939999999998E-7</c:v>
                </c:pt>
                <c:pt idx="61405">
                  <c:v>4.6399519999999998E-7</c:v>
                </c:pt>
                <c:pt idx="61406">
                  <c:v>4.6392650000000001E-7</c:v>
                </c:pt>
                <c:pt idx="61407">
                  <c:v>4.63865E-7</c:v>
                </c:pt>
                <c:pt idx="61408">
                  <c:v>4.6380099999999999E-7</c:v>
                </c:pt>
                <c:pt idx="61409">
                  <c:v>4.637311E-7</c:v>
                </c:pt>
                <c:pt idx="61410">
                  <c:v>4.6367080000000001E-7</c:v>
                </c:pt>
                <c:pt idx="61411">
                  <c:v>4.6358680000000002E-7</c:v>
                </c:pt>
                <c:pt idx="61412">
                  <c:v>4.6348620000000001E-7</c:v>
                </c:pt>
                <c:pt idx="61413">
                  <c:v>4.6341559999999998E-7</c:v>
                </c:pt>
                <c:pt idx="61414">
                  <c:v>4.6335729999999999E-7</c:v>
                </c:pt>
                <c:pt idx="61415">
                  <c:v>4.6328489999999999E-7</c:v>
                </c:pt>
                <c:pt idx="61416">
                  <c:v>4.6322510000000001E-7</c:v>
                </c:pt>
                <c:pt idx="61417">
                  <c:v>4.631671E-7</c:v>
                </c:pt>
                <c:pt idx="61418">
                  <c:v>4.6310649999999998E-7</c:v>
                </c:pt>
                <c:pt idx="61419">
                  <c:v>4.6304839999999997E-7</c:v>
                </c:pt>
                <c:pt idx="61420">
                  <c:v>4.6299819999999999E-7</c:v>
                </c:pt>
                <c:pt idx="61421">
                  <c:v>4.629426E-7</c:v>
                </c:pt>
                <c:pt idx="61422">
                  <c:v>4.6289160000000002E-7</c:v>
                </c:pt>
                <c:pt idx="61423">
                  <c:v>4.6284119999999999E-7</c:v>
                </c:pt>
                <c:pt idx="61424">
                  <c:v>4.6278550000000001E-7</c:v>
                </c:pt>
                <c:pt idx="61425">
                  <c:v>4.6273940000000002E-7</c:v>
                </c:pt>
                <c:pt idx="61426">
                  <c:v>4.6269360000000001E-7</c:v>
                </c:pt>
                <c:pt idx="61427">
                  <c:v>4.626531E-7</c:v>
                </c:pt>
                <c:pt idx="61428">
                  <c:v>4.6261619999999998E-7</c:v>
                </c:pt>
                <c:pt idx="61429">
                  <c:v>4.6256999999999999E-7</c:v>
                </c:pt>
                <c:pt idx="61430">
                  <c:v>4.6253899999999998E-7</c:v>
                </c:pt>
                <c:pt idx="61431">
                  <c:v>4.6250080000000001E-7</c:v>
                </c:pt>
                <c:pt idx="61432">
                  <c:v>4.6245649999999998E-7</c:v>
                </c:pt>
                <c:pt idx="61433">
                  <c:v>4.6243710000000002E-7</c:v>
                </c:pt>
                <c:pt idx="61434">
                  <c:v>4.6240359999999999E-7</c:v>
                </c:pt>
                <c:pt idx="61435">
                  <c:v>4.6236189999999998E-7</c:v>
                </c:pt>
                <c:pt idx="61436">
                  <c:v>4.6234710000000002E-7</c:v>
                </c:pt>
                <c:pt idx="61437">
                  <c:v>4.6231270000000002E-7</c:v>
                </c:pt>
                <c:pt idx="61438">
                  <c:v>4.6226750000000001E-7</c:v>
                </c:pt>
                <c:pt idx="61439">
                  <c:v>4.6225099999999997E-7</c:v>
                </c:pt>
                <c:pt idx="61440">
                  <c:v>4.6222140000000002E-7</c:v>
                </c:pt>
                <c:pt idx="61441">
                  <c:v>4.6218490000000001E-7</c:v>
                </c:pt>
                <c:pt idx="61442">
                  <c:v>4.621682E-7</c:v>
                </c:pt>
                <c:pt idx="61443">
                  <c:v>4.621391E-7</c:v>
                </c:pt>
                <c:pt idx="61444">
                  <c:v>4.6210349999999998E-7</c:v>
                </c:pt>
                <c:pt idx="61445">
                  <c:v>4.6208410000000002E-7</c:v>
                </c:pt>
                <c:pt idx="61446">
                  <c:v>4.6205809999999999E-7</c:v>
                </c:pt>
                <c:pt idx="61447">
                  <c:v>4.6202899999999999E-7</c:v>
                </c:pt>
                <c:pt idx="61448">
                  <c:v>4.6200279999999997E-7</c:v>
                </c:pt>
                <c:pt idx="61449">
                  <c:v>4.619734E-7</c:v>
                </c:pt>
                <c:pt idx="61450">
                  <c:v>4.619531E-7</c:v>
                </c:pt>
                <c:pt idx="61451">
                  <c:v>4.6192390000000001E-7</c:v>
                </c:pt>
                <c:pt idx="61452">
                  <c:v>4.619024E-7</c:v>
                </c:pt>
                <c:pt idx="61453">
                  <c:v>4.6188239999999997E-7</c:v>
                </c:pt>
                <c:pt idx="61454">
                  <c:v>4.6190269999999997E-7</c:v>
                </c:pt>
                <c:pt idx="61455">
                  <c:v>4.619416E-7</c:v>
                </c:pt>
                <c:pt idx="61456">
                  <c:v>4.6198249999999997E-7</c:v>
                </c:pt>
                <c:pt idx="61457">
                  <c:v>4.6201980000000002E-7</c:v>
                </c:pt>
                <c:pt idx="61458">
                  <c:v>4.6207639999999998E-7</c:v>
                </c:pt>
                <c:pt idx="61459">
                  <c:v>4.6212519999999997E-7</c:v>
                </c:pt>
                <c:pt idx="61460">
                  <c:v>4.621688E-7</c:v>
                </c:pt>
                <c:pt idx="61461">
                  <c:v>4.6221639999999998E-7</c:v>
                </c:pt>
                <c:pt idx="61462">
                  <c:v>4.6225209999999999E-7</c:v>
                </c:pt>
                <c:pt idx="61463">
                  <c:v>4.6228630000000002E-7</c:v>
                </c:pt>
                <c:pt idx="61464">
                  <c:v>4.6227459999999998E-7</c:v>
                </c:pt>
                <c:pt idx="61465">
                  <c:v>4.622642E-7</c:v>
                </c:pt>
                <c:pt idx="61466">
                  <c:v>4.6225850000000002E-7</c:v>
                </c:pt>
                <c:pt idx="61467">
                  <c:v>4.6224209999999998E-7</c:v>
                </c:pt>
                <c:pt idx="61468">
                  <c:v>4.6223409999999997E-7</c:v>
                </c:pt>
                <c:pt idx="61469">
                  <c:v>4.6222849999999999E-7</c:v>
                </c:pt>
                <c:pt idx="61470">
                  <c:v>4.6221130000000001E-7</c:v>
                </c:pt>
                <c:pt idx="61471">
                  <c:v>4.6221060000000001E-7</c:v>
                </c:pt>
                <c:pt idx="61472">
                  <c:v>4.6220710000000002E-7</c:v>
                </c:pt>
                <c:pt idx="61473">
                  <c:v>4.621857E-7</c:v>
                </c:pt>
                <c:pt idx="61474">
                  <c:v>4.6218859999999999E-7</c:v>
                </c:pt>
                <c:pt idx="61475">
                  <c:v>4.6218150000000001E-7</c:v>
                </c:pt>
                <c:pt idx="61476">
                  <c:v>4.6216200000000001E-7</c:v>
                </c:pt>
                <c:pt idx="61477">
                  <c:v>4.6217099999999999E-7</c:v>
                </c:pt>
                <c:pt idx="61478">
                  <c:v>4.6216120000000002E-7</c:v>
                </c:pt>
                <c:pt idx="61479">
                  <c:v>4.6214539999999998E-7</c:v>
                </c:pt>
                <c:pt idx="61480">
                  <c:v>4.621546E-7</c:v>
                </c:pt>
                <c:pt idx="61481">
                  <c:v>4.6214430000000002E-7</c:v>
                </c:pt>
                <c:pt idx="61482">
                  <c:v>4.6213360000000001E-7</c:v>
                </c:pt>
                <c:pt idx="61483">
                  <c:v>4.6214230000000001E-7</c:v>
                </c:pt>
                <c:pt idx="61484">
                  <c:v>4.621249E-7</c:v>
                </c:pt>
                <c:pt idx="61485">
                  <c:v>4.6212660000000002E-7</c:v>
                </c:pt>
                <c:pt idx="61486">
                  <c:v>4.6213090000000001E-7</c:v>
                </c:pt>
                <c:pt idx="61487">
                  <c:v>4.6211709999999997E-7</c:v>
                </c:pt>
                <c:pt idx="61488">
                  <c:v>4.6211979999999997E-7</c:v>
                </c:pt>
                <c:pt idx="61489">
                  <c:v>4.621229E-7</c:v>
                </c:pt>
                <c:pt idx="61490">
                  <c:v>4.6211530000000001E-7</c:v>
                </c:pt>
                <c:pt idx="61491">
                  <c:v>4.621181E-7</c:v>
                </c:pt>
                <c:pt idx="61492">
                  <c:v>4.6212039999999998E-7</c:v>
                </c:pt>
                <c:pt idx="61493">
                  <c:v>4.6211940000000001E-7</c:v>
                </c:pt>
                <c:pt idx="61494">
                  <c:v>4.621202E-7</c:v>
                </c:pt>
                <c:pt idx="61495">
                  <c:v>4.6212089999999999E-7</c:v>
                </c:pt>
                <c:pt idx="61496">
                  <c:v>4.621242E-7</c:v>
                </c:pt>
                <c:pt idx="61497">
                  <c:v>4.6212190000000002E-7</c:v>
                </c:pt>
                <c:pt idx="61498">
                  <c:v>4.621255E-7</c:v>
                </c:pt>
                <c:pt idx="61499">
                  <c:v>4.6213389999999998E-7</c:v>
                </c:pt>
                <c:pt idx="61500">
                  <c:v>4.6213059999999998E-7</c:v>
                </c:pt>
                <c:pt idx="61501">
                  <c:v>4.6213589999999998E-7</c:v>
                </c:pt>
                <c:pt idx="61502">
                  <c:v>4.6214529999999999E-7</c:v>
                </c:pt>
                <c:pt idx="61503">
                  <c:v>4.6214339999999998E-7</c:v>
                </c:pt>
                <c:pt idx="61504">
                  <c:v>4.6214770000000001E-7</c:v>
                </c:pt>
                <c:pt idx="61505">
                  <c:v>4.621539E-7</c:v>
                </c:pt>
                <c:pt idx="61506">
                  <c:v>4.6215139999999999E-7</c:v>
                </c:pt>
                <c:pt idx="61507">
                  <c:v>4.6215580000000001E-7</c:v>
                </c:pt>
                <c:pt idx="61508">
                  <c:v>4.621601E-7</c:v>
                </c:pt>
                <c:pt idx="61509">
                  <c:v>4.6216369999999998E-7</c:v>
                </c:pt>
                <c:pt idx="61510">
                  <c:v>4.6216909999999998E-7</c:v>
                </c:pt>
                <c:pt idx="61511">
                  <c:v>4.6216310000000003E-7</c:v>
                </c:pt>
                <c:pt idx="61512">
                  <c:v>4.6216600000000001E-7</c:v>
                </c:pt>
                <c:pt idx="61513">
                  <c:v>4.6215440000000002E-7</c:v>
                </c:pt>
                <c:pt idx="61514">
                  <c:v>4.6215570000000002E-7</c:v>
                </c:pt>
                <c:pt idx="61515">
                  <c:v>4.621641E-7</c:v>
                </c:pt>
                <c:pt idx="61516">
                  <c:v>4.6215320000000001E-7</c:v>
                </c:pt>
                <c:pt idx="61517">
                  <c:v>4.6215640000000002E-7</c:v>
                </c:pt>
                <c:pt idx="61518">
                  <c:v>4.6217179999999998E-7</c:v>
                </c:pt>
                <c:pt idx="61519">
                  <c:v>4.6216050000000002E-7</c:v>
                </c:pt>
                <c:pt idx="61520">
                  <c:v>4.6216559999999999E-7</c:v>
                </c:pt>
                <c:pt idx="61521">
                  <c:v>4.621844E-7</c:v>
                </c:pt>
                <c:pt idx="61522">
                  <c:v>4.6217439999999999E-7</c:v>
                </c:pt>
                <c:pt idx="61523">
                  <c:v>4.6218269999999997E-7</c:v>
                </c:pt>
                <c:pt idx="61524">
                  <c:v>4.6220479999999999E-7</c:v>
                </c:pt>
                <c:pt idx="61525">
                  <c:v>4.621986E-7</c:v>
                </c:pt>
                <c:pt idx="61526">
                  <c:v>4.6220660000000001E-7</c:v>
                </c:pt>
                <c:pt idx="61527">
                  <c:v>4.6222909999999999E-7</c:v>
                </c:pt>
                <c:pt idx="61528">
                  <c:v>4.6222579999999999E-7</c:v>
                </c:pt>
                <c:pt idx="61529">
                  <c:v>4.6223280000000002E-7</c:v>
                </c:pt>
                <c:pt idx="61530">
                  <c:v>4.6225429999999998E-7</c:v>
                </c:pt>
                <c:pt idx="61531">
                  <c:v>4.6225689999999999E-7</c:v>
                </c:pt>
                <c:pt idx="61532">
                  <c:v>4.6226449999999998E-7</c:v>
                </c:pt>
                <c:pt idx="61533">
                  <c:v>4.6228100000000001E-7</c:v>
                </c:pt>
                <c:pt idx="61534">
                  <c:v>4.6229019999999998E-7</c:v>
                </c:pt>
                <c:pt idx="61535">
                  <c:v>4.6229689999999998E-7</c:v>
                </c:pt>
                <c:pt idx="61536">
                  <c:v>4.6231109999999998E-7</c:v>
                </c:pt>
                <c:pt idx="61537">
                  <c:v>4.623244E-7</c:v>
                </c:pt>
                <c:pt idx="61538">
                  <c:v>4.6232960000000002E-7</c:v>
                </c:pt>
                <c:pt idx="61539">
                  <c:v>4.6234370000000002E-7</c:v>
                </c:pt>
                <c:pt idx="61540">
                  <c:v>4.6236010000000001E-7</c:v>
                </c:pt>
                <c:pt idx="61541">
                  <c:v>4.6236490000000001E-7</c:v>
                </c:pt>
                <c:pt idx="61542">
                  <c:v>4.6237929999999999E-7</c:v>
                </c:pt>
                <c:pt idx="61543">
                  <c:v>4.6239899999999998E-7</c:v>
                </c:pt>
                <c:pt idx="61544">
                  <c:v>4.6240460000000002E-7</c:v>
                </c:pt>
                <c:pt idx="61545">
                  <c:v>4.62417E-7</c:v>
                </c:pt>
                <c:pt idx="61546">
                  <c:v>4.6243850000000002E-7</c:v>
                </c:pt>
                <c:pt idx="61547">
                  <c:v>4.6244790000000002E-7</c:v>
                </c:pt>
                <c:pt idx="61548">
                  <c:v>4.6244930000000002E-7</c:v>
                </c:pt>
                <c:pt idx="61549">
                  <c:v>4.6250210000000001E-7</c:v>
                </c:pt>
                <c:pt idx="61550">
                  <c:v>4.6254330000000002E-7</c:v>
                </c:pt>
                <c:pt idx="61551">
                  <c:v>4.625713E-7</c:v>
                </c:pt>
                <c:pt idx="61552">
                  <c:v>4.6262549999999999E-7</c:v>
                </c:pt>
                <c:pt idx="61553">
                  <c:v>4.626761E-7</c:v>
                </c:pt>
                <c:pt idx="61554">
                  <c:v>4.627018E-7</c:v>
                </c:pt>
                <c:pt idx="61555">
                  <c:v>4.6275510000000001E-7</c:v>
                </c:pt>
                <c:pt idx="61556">
                  <c:v>4.6280669999999999E-7</c:v>
                </c:pt>
                <c:pt idx="61557">
                  <c:v>4.628256E-7</c:v>
                </c:pt>
                <c:pt idx="61558">
                  <c:v>4.6287470000000002E-7</c:v>
                </c:pt>
                <c:pt idx="61559">
                  <c:v>4.6292719999999998E-7</c:v>
                </c:pt>
                <c:pt idx="61560">
                  <c:v>4.6291610000000001E-7</c:v>
                </c:pt>
                <c:pt idx="61561">
                  <c:v>4.629311E-7</c:v>
                </c:pt>
                <c:pt idx="61562">
                  <c:v>4.6298500000000001E-7</c:v>
                </c:pt>
                <c:pt idx="61563">
                  <c:v>4.6300310000000003E-7</c:v>
                </c:pt>
                <c:pt idx="61564">
                  <c:v>4.6303850000000001E-7</c:v>
                </c:pt>
                <c:pt idx="61565">
                  <c:v>4.6308809999999999E-7</c:v>
                </c:pt>
                <c:pt idx="61566">
                  <c:v>4.6310460000000002E-7</c:v>
                </c:pt>
                <c:pt idx="61567">
                  <c:v>4.6312949999999998E-7</c:v>
                </c:pt>
                <c:pt idx="61568">
                  <c:v>4.631556E-7</c:v>
                </c:pt>
                <c:pt idx="61569">
                  <c:v>4.631529E-7</c:v>
                </c:pt>
                <c:pt idx="61570">
                  <c:v>4.631516E-7</c:v>
                </c:pt>
                <c:pt idx="61571">
                  <c:v>4.631732E-7</c:v>
                </c:pt>
                <c:pt idx="61572">
                  <c:v>4.6317549999999998E-7</c:v>
                </c:pt>
                <c:pt idx="61573">
                  <c:v>4.6317129999999999E-7</c:v>
                </c:pt>
                <c:pt idx="61574">
                  <c:v>4.6319629999999999E-7</c:v>
                </c:pt>
                <c:pt idx="61575">
                  <c:v>4.6320529999999997E-7</c:v>
                </c:pt>
                <c:pt idx="61576">
                  <c:v>4.6319849999999998E-7</c:v>
                </c:pt>
                <c:pt idx="61577">
                  <c:v>4.6322399999999999E-7</c:v>
                </c:pt>
                <c:pt idx="61578">
                  <c:v>4.6323749999999999E-7</c:v>
                </c:pt>
                <c:pt idx="61579">
                  <c:v>4.6323279999999999E-7</c:v>
                </c:pt>
                <c:pt idx="61580">
                  <c:v>4.6324439999999998E-7</c:v>
                </c:pt>
                <c:pt idx="61581">
                  <c:v>4.6327009999999998E-7</c:v>
                </c:pt>
                <c:pt idx="61582">
                  <c:v>4.6326749999999998E-7</c:v>
                </c:pt>
                <c:pt idx="61583">
                  <c:v>4.6327440000000002E-7</c:v>
                </c:pt>
                <c:pt idx="61584">
                  <c:v>4.6330379999999999E-7</c:v>
                </c:pt>
                <c:pt idx="61585">
                  <c:v>4.6330519999999999E-7</c:v>
                </c:pt>
                <c:pt idx="61586">
                  <c:v>4.6330459999999998E-7</c:v>
                </c:pt>
                <c:pt idx="61587">
                  <c:v>4.6333330000000001E-7</c:v>
                </c:pt>
                <c:pt idx="61588">
                  <c:v>4.633362E-7</c:v>
                </c:pt>
                <c:pt idx="61589">
                  <c:v>4.6332910000000002E-7</c:v>
                </c:pt>
                <c:pt idx="61590">
                  <c:v>4.6335770000000001E-7</c:v>
                </c:pt>
                <c:pt idx="61591">
                  <c:v>4.633679E-7</c:v>
                </c:pt>
                <c:pt idx="61592">
                  <c:v>4.633544E-7</c:v>
                </c:pt>
                <c:pt idx="61593">
                  <c:v>4.6338229999999999E-7</c:v>
                </c:pt>
                <c:pt idx="61594">
                  <c:v>4.6339399999999997E-7</c:v>
                </c:pt>
                <c:pt idx="61595">
                  <c:v>4.6337479999999999E-7</c:v>
                </c:pt>
                <c:pt idx="61596">
                  <c:v>4.6340230000000001E-7</c:v>
                </c:pt>
                <c:pt idx="61597">
                  <c:v>4.6341969999999997E-7</c:v>
                </c:pt>
                <c:pt idx="61598">
                  <c:v>4.6340329999999999E-7</c:v>
                </c:pt>
                <c:pt idx="61599">
                  <c:v>4.6342740000000001E-7</c:v>
                </c:pt>
                <c:pt idx="61600">
                  <c:v>4.6344789999999999E-7</c:v>
                </c:pt>
                <c:pt idx="61601">
                  <c:v>4.6343249999999998E-7</c:v>
                </c:pt>
                <c:pt idx="61602">
                  <c:v>4.6345100000000001E-7</c:v>
                </c:pt>
                <c:pt idx="61603">
                  <c:v>4.6347509999999998E-7</c:v>
                </c:pt>
                <c:pt idx="61604">
                  <c:v>4.63464E-7</c:v>
                </c:pt>
                <c:pt idx="61605">
                  <c:v>4.6347660000000002E-7</c:v>
                </c:pt>
                <c:pt idx="61606">
                  <c:v>4.6350510000000001E-7</c:v>
                </c:pt>
                <c:pt idx="61607">
                  <c:v>4.6349809999999998E-7</c:v>
                </c:pt>
                <c:pt idx="61608">
                  <c:v>4.6350679999999999E-7</c:v>
                </c:pt>
                <c:pt idx="61609">
                  <c:v>4.6353799999999998E-7</c:v>
                </c:pt>
                <c:pt idx="61610">
                  <c:v>4.6353449999999999E-7</c:v>
                </c:pt>
                <c:pt idx="61611">
                  <c:v>4.6353589999999998E-7</c:v>
                </c:pt>
                <c:pt idx="61612">
                  <c:v>4.6355700000000003E-7</c:v>
                </c:pt>
                <c:pt idx="61613">
                  <c:v>4.6357049999999998E-7</c:v>
                </c:pt>
                <c:pt idx="61614">
                  <c:v>4.6356600000000001E-7</c:v>
                </c:pt>
                <c:pt idx="61615">
                  <c:v>4.6360339999999999E-7</c:v>
                </c:pt>
                <c:pt idx="61616">
                  <c:v>4.636365E-7</c:v>
                </c:pt>
                <c:pt idx="61617">
                  <c:v>4.6364500000000002E-7</c:v>
                </c:pt>
                <c:pt idx="61618">
                  <c:v>4.6368189999999999E-7</c:v>
                </c:pt>
                <c:pt idx="61619">
                  <c:v>4.637223E-7</c:v>
                </c:pt>
                <c:pt idx="61620">
                  <c:v>4.637339E-7</c:v>
                </c:pt>
                <c:pt idx="61621">
                  <c:v>4.6374910000000002E-7</c:v>
                </c:pt>
                <c:pt idx="61622">
                  <c:v>4.6377150000000002E-7</c:v>
                </c:pt>
                <c:pt idx="61623">
                  <c:v>4.6376519999999998E-7</c:v>
                </c:pt>
                <c:pt idx="61624">
                  <c:v>4.6377630000000001E-7</c:v>
                </c:pt>
                <c:pt idx="61625">
                  <c:v>4.638028E-7</c:v>
                </c:pt>
                <c:pt idx="61626">
                  <c:v>4.638245E-7</c:v>
                </c:pt>
                <c:pt idx="61627">
                  <c:v>4.6383970000000003E-7</c:v>
                </c:pt>
                <c:pt idx="61628">
                  <c:v>4.6388499999999997E-7</c:v>
                </c:pt>
                <c:pt idx="61629">
                  <c:v>4.6390449999999998E-7</c:v>
                </c:pt>
                <c:pt idx="61630">
                  <c:v>4.639117E-7</c:v>
                </c:pt>
                <c:pt idx="61631">
                  <c:v>4.639638E-7</c:v>
                </c:pt>
                <c:pt idx="61632">
                  <c:v>4.63978E-7</c:v>
                </c:pt>
                <c:pt idx="61633">
                  <c:v>4.6396840000000001E-7</c:v>
                </c:pt>
                <c:pt idx="61634">
                  <c:v>4.6400830000000001E-7</c:v>
                </c:pt>
                <c:pt idx="61635">
                  <c:v>4.6402959999999999E-7</c:v>
                </c:pt>
                <c:pt idx="61636">
                  <c:v>4.6401809999999999E-7</c:v>
                </c:pt>
                <c:pt idx="61637">
                  <c:v>4.6405230000000001E-7</c:v>
                </c:pt>
                <c:pt idx="61638">
                  <c:v>4.6407580000000002E-7</c:v>
                </c:pt>
                <c:pt idx="61639">
                  <c:v>4.640659E-7</c:v>
                </c:pt>
                <c:pt idx="61640">
                  <c:v>4.6409810000000002E-7</c:v>
                </c:pt>
                <c:pt idx="61641">
                  <c:v>4.6411759999999998E-7</c:v>
                </c:pt>
                <c:pt idx="61642">
                  <c:v>4.6411889999999998E-7</c:v>
                </c:pt>
                <c:pt idx="61643">
                  <c:v>4.6414589999999999E-7</c:v>
                </c:pt>
                <c:pt idx="61644">
                  <c:v>4.6416559999999998E-7</c:v>
                </c:pt>
                <c:pt idx="61645">
                  <c:v>4.6416619999999999E-7</c:v>
                </c:pt>
                <c:pt idx="61646">
                  <c:v>4.6418639999999999E-7</c:v>
                </c:pt>
                <c:pt idx="61647">
                  <c:v>4.642106E-7</c:v>
                </c:pt>
                <c:pt idx="61648">
                  <c:v>4.6421930000000001E-7</c:v>
                </c:pt>
                <c:pt idx="61649">
                  <c:v>4.64231E-7</c:v>
                </c:pt>
                <c:pt idx="61650">
                  <c:v>4.6425609999999999E-7</c:v>
                </c:pt>
                <c:pt idx="61651">
                  <c:v>4.6426800000000001E-7</c:v>
                </c:pt>
                <c:pt idx="61652">
                  <c:v>4.6427379999999998E-7</c:v>
                </c:pt>
                <c:pt idx="61653">
                  <c:v>4.64304E-7</c:v>
                </c:pt>
                <c:pt idx="61654">
                  <c:v>4.6431849999999998E-7</c:v>
                </c:pt>
                <c:pt idx="61655">
                  <c:v>4.6431649999999997E-7</c:v>
                </c:pt>
                <c:pt idx="61656">
                  <c:v>4.6435E-7</c:v>
                </c:pt>
                <c:pt idx="61657">
                  <c:v>4.6436470000000001E-7</c:v>
                </c:pt>
                <c:pt idx="61658">
                  <c:v>4.6435909999999997E-7</c:v>
                </c:pt>
                <c:pt idx="61659">
                  <c:v>4.643851E-7</c:v>
                </c:pt>
                <c:pt idx="61660">
                  <c:v>4.6440499999999998E-7</c:v>
                </c:pt>
                <c:pt idx="61661">
                  <c:v>4.6440219999999999E-7</c:v>
                </c:pt>
                <c:pt idx="61662">
                  <c:v>4.6442340000000002E-7</c:v>
                </c:pt>
                <c:pt idx="61663">
                  <c:v>4.6444899999999998E-7</c:v>
                </c:pt>
                <c:pt idx="61664">
                  <c:v>4.6444209999999999E-7</c:v>
                </c:pt>
                <c:pt idx="61665">
                  <c:v>4.6445060000000001E-7</c:v>
                </c:pt>
                <c:pt idx="61666">
                  <c:v>4.6447939999999998E-7</c:v>
                </c:pt>
                <c:pt idx="61667">
                  <c:v>4.6447020000000001E-7</c:v>
                </c:pt>
                <c:pt idx="61668">
                  <c:v>4.6448139999999998E-7</c:v>
                </c:pt>
                <c:pt idx="61669">
                  <c:v>4.645103E-7</c:v>
                </c:pt>
                <c:pt idx="61670">
                  <c:v>4.6450470000000001E-7</c:v>
                </c:pt>
                <c:pt idx="61671">
                  <c:v>4.6450590000000002E-7</c:v>
                </c:pt>
                <c:pt idx="61672">
                  <c:v>4.6453160000000002E-7</c:v>
                </c:pt>
                <c:pt idx="61673">
                  <c:v>4.6454759999999999E-7</c:v>
                </c:pt>
                <c:pt idx="61674">
                  <c:v>4.6456309999999999E-7</c:v>
                </c:pt>
                <c:pt idx="61675">
                  <c:v>4.646199E-7</c:v>
                </c:pt>
                <c:pt idx="61676">
                  <c:v>4.6464519999999997E-7</c:v>
                </c:pt>
                <c:pt idx="61677">
                  <c:v>4.6466049999999999E-7</c:v>
                </c:pt>
                <c:pt idx="61678">
                  <c:v>4.6471570000000001E-7</c:v>
                </c:pt>
                <c:pt idx="61679">
                  <c:v>4.6474239999999999E-7</c:v>
                </c:pt>
                <c:pt idx="61680">
                  <c:v>4.6475360000000001E-7</c:v>
                </c:pt>
                <c:pt idx="61681">
                  <c:v>4.6480119999999999E-7</c:v>
                </c:pt>
                <c:pt idx="61682">
                  <c:v>4.6480360000000002E-7</c:v>
                </c:pt>
                <c:pt idx="61683">
                  <c:v>4.6479439999999999E-7</c:v>
                </c:pt>
                <c:pt idx="61684">
                  <c:v>4.6481539999999999E-7</c:v>
                </c:pt>
                <c:pt idx="61685">
                  <c:v>4.6482250000000002E-7</c:v>
                </c:pt>
                <c:pt idx="61686">
                  <c:v>4.6482009999999999E-7</c:v>
                </c:pt>
                <c:pt idx="61687">
                  <c:v>4.648342E-7</c:v>
                </c:pt>
                <c:pt idx="61688">
                  <c:v>4.6484459999999998E-7</c:v>
                </c:pt>
                <c:pt idx="61689">
                  <c:v>4.6484649999999999E-7</c:v>
                </c:pt>
                <c:pt idx="61690">
                  <c:v>4.648552E-7</c:v>
                </c:pt>
                <c:pt idx="61691">
                  <c:v>4.6486850000000002E-7</c:v>
                </c:pt>
                <c:pt idx="61692">
                  <c:v>4.6486969999999998E-7</c:v>
                </c:pt>
                <c:pt idx="61693">
                  <c:v>4.6487000000000001E-7</c:v>
                </c:pt>
                <c:pt idx="61694">
                  <c:v>4.648843E-7</c:v>
                </c:pt>
                <c:pt idx="61695">
                  <c:v>4.648897E-7</c:v>
                </c:pt>
                <c:pt idx="61696">
                  <c:v>4.6487779999999998E-7</c:v>
                </c:pt>
                <c:pt idx="61697">
                  <c:v>4.6490910000000002E-7</c:v>
                </c:pt>
                <c:pt idx="61698">
                  <c:v>4.649168E-7</c:v>
                </c:pt>
                <c:pt idx="61699">
                  <c:v>4.6489609999999997E-7</c:v>
                </c:pt>
                <c:pt idx="61700">
                  <c:v>4.6491969999999998E-7</c:v>
                </c:pt>
                <c:pt idx="61701">
                  <c:v>4.6492449999999998E-7</c:v>
                </c:pt>
                <c:pt idx="61702">
                  <c:v>4.6490430000000002E-7</c:v>
                </c:pt>
                <c:pt idx="61703">
                  <c:v>4.6492870000000002E-7</c:v>
                </c:pt>
                <c:pt idx="61704">
                  <c:v>4.649363E-7</c:v>
                </c:pt>
                <c:pt idx="61705">
                  <c:v>4.6491800000000001E-7</c:v>
                </c:pt>
                <c:pt idx="61706">
                  <c:v>4.6493490000000001E-7</c:v>
                </c:pt>
                <c:pt idx="61707">
                  <c:v>4.6494339999999998E-7</c:v>
                </c:pt>
                <c:pt idx="61708">
                  <c:v>4.6493290000000001E-7</c:v>
                </c:pt>
                <c:pt idx="61709">
                  <c:v>4.649451E-7</c:v>
                </c:pt>
                <c:pt idx="61710">
                  <c:v>4.6495790000000001E-7</c:v>
                </c:pt>
                <c:pt idx="61711">
                  <c:v>4.6494770000000001E-7</c:v>
                </c:pt>
                <c:pt idx="61712">
                  <c:v>4.6495300000000002E-7</c:v>
                </c:pt>
                <c:pt idx="61713">
                  <c:v>4.6497589999999998E-7</c:v>
                </c:pt>
                <c:pt idx="61714">
                  <c:v>4.6497130000000002E-7</c:v>
                </c:pt>
                <c:pt idx="61715">
                  <c:v>4.6497169999999999E-7</c:v>
                </c:pt>
                <c:pt idx="61716">
                  <c:v>4.6499780000000001E-7</c:v>
                </c:pt>
                <c:pt idx="61717">
                  <c:v>4.6499440000000001E-7</c:v>
                </c:pt>
                <c:pt idx="61718">
                  <c:v>4.649911E-7</c:v>
                </c:pt>
                <c:pt idx="61719">
                  <c:v>4.6501899999999999E-7</c:v>
                </c:pt>
                <c:pt idx="61720">
                  <c:v>4.6501590000000002E-7</c:v>
                </c:pt>
                <c:pt idx="61721">
                  <c:v>4.650087E-7</c:v>
                </c:pt>
                <c:pt idx="61722">
                  <c:v>4.6502670000000002E-7</c:v>
                </c:pt>
                <c:pt idx="61723">
                  <c:v>4.6503300000000001E-7</c:v>
                </c:pt>
                <c:pt idx="61724">
                  <c:v>4.650277E-7</c:v>
                </c:pt>
                <c:pt idx="61725">
                  <c:v>4.6504360000000002E-7</c:v>
                </c:pt>
                <c:pt idx="61726">
                  <c:v>4.6504939999999999E-7</c:v>
                </c:pt>
                <c:pt idx="61727">
                  <c:v>4.650446E-7</c:v>
                </c:pt>
                <c:pt idx="61728">
                  <c:v>4.6505040000000002E-7</c:v>
                </c:pt>
                <c:pt idx="61729">
                  <c:v>4.6505310000000002E-7</c:v>
                </c:pt>
                <c:pt idx="61730">
                  <c:v>4.6505139999999999E-7</c:v>
                </c:pt>
                <c:pt idx="61731">
                  <c:v>4.650507E-7</c:v>
                </c:pt>
                <c:pt idx="61732">
                  <c:v>4.6506200000000001E-7</c:v>
                </c:pt>
                <c:pt idx="61733">
                  <c:v>4.6506200000000001E-7</c:v>
                </c:pt>
                <c:pt idx="61734">
                  <c:v>4.6504749999999998E-7</c:v>
                </c:pt>
                <c:pt idx="61735">
                  <c:v>4.6506600000000002E-7</c:v>
                </c:pt>
                <c:pt idx="61736">
                  <c:v>4.6506810000000001E-7</c:v>
                </c:pt>
                <c:pt idx="61737">
                  <c:v>4.6505279999999999E-7</c:v>
                </c:pt>
                <c:pt idx="61738">
                  <c:v>4.6507519999999998E-7</c:v>
                </c:pt>
                <c:pt idx="61739">
                  <c:v>4.6507620000000001E-7</c:v>
                </c:pt>
                <c:pt idx="61740">
                  <c:v>4.6505730000000001E-7</c:v>
                </c:pt>
                <c:pt idx="61741">
                  <c:v>4.6508129999999998E-7</c:v>
                </c:pt>
                <c:pt idx="61742">
                  <c:v>4.6512039999999999E-7</c:v>
                </c:pt>
                <c:pt idx="61743">
                  <c:v>4.6513900000000002E-7</c:v>
                </c:pt>
                <c:pt idx="61744">
                  <c:v>4.651967E-7</c:v>
                </c:pt>
                <c:pt idx="61745">
                  <c:v>4.6523430000000002E-7</c:v>
                </c:pt>
                <c:pt idx="61746">
                  <c:v>4.6525449999999998E-7</c:v>
                </c:pt>
                <c:pt idx="61747">
                  <c:v>4.6530509999999999E-7</c:v>
                </c:pt>
                <c:pt idx="61748">
                  <c:v>4.6534060000000002E-7</c:v>
                </c:pt>
                <c:pt idx="61749">
                  <c:v>4.6535880000000002E-7</c:v>
                </c:pt>
                <c:pt idx="61750">
                  <c:v>4.6539750000000001E-7</c:v>
                </c:pt>
                <c:pt idx="61751">
                  <c:v>4.6542069999999999E-7</c:v>
                </c:pt>
                <c:pt idx="61752">
                  <c:v>4.6544620000000001E-7</c:v>
                </c:pt>
                <c:pt idx="61753">
                  <c:v>4.654531E-7</c:v>
                </c:pt>
                <c:pt idx="61754">
                  <c:v>4.654591E-7</c:v>
                </c:pt>
                <c:pt idx="61755">
                  <c:v>4.6548099999999998E-7</c:v>
                </c:pt>
                <c:pt idx="61756">
                  <c:v>4.6549210000000002E-7</c:v>
                </c:pt>
                <c:pt idx="61757">
                  <c:v>4.6549789999999999E-7</c:v>
                </c:pt>
                <c:pt idx="61758">
                  <c:v>4.6550490000000002E-7</c:v>
                </c:pt>
                <c:pt idx="61759">
                  <c:v>4.655018E-7</c:v>
                </c:pt>
                <c:pt idx="61760">
                  <c:v>4.6551339999999999E-7</c:v>
                </c:pt>
                <c:pt idx="61761">
                  <c:v>4.6551980000000002E-7</c:v>
                </c:pt>
                <c:pt idx="61762">
                  <c:v>4.655133E-7</c:v>
                </c:pt>
                <c:pt idx="61763">
                  <c:v>4.6552240000000003E-7</c:v>
                </c:pt>
                <c:pt idx="61764">
                  <c:v>4.6552889999999999E-7</c:v>
                </c:pt>
                <c:pt idx="61765">
                  <c:v>4.655261E-7</c:v>
                </c:pt>
                <c:pt idx="61766">
                  <c:v>4.655369E-7</c:v>
                </c:pt>
                <c:pt idx="61767">
                  <c:v>4.655424E-7</c:v>
                </c:pt>
                <c:pt idx="61768">
                  <c:v>4.6554000000000002E-7</c:v>
                </c:pt>
                <c:pt idx="61769">
                  <c:v>4.6554880000000002E-7</c:v>
                </c:pt>
                <c:pt idx="61770">
                  <c:v>4.6555879999999998E-7</c:v>
                </c:pt>
                <c:pt idx="61771">
                  <c:v>4.65564E-7</c:v>
                </c:pt>
                <c:pt idx="61772">
                  <c:v>4.6556910000000002E-7</c:v>
                </c:pt>
                <c:pt idx="61773">
                  <c:v>4.655789E-7</c:v>
                </c:pt>
                <c:pt idx="61774">
                  <c:v>4.6558960000000001E-7</c:v>
                </c:pt>
                <c:pt idx="61775">
                  <c:v>4.6558659999999998E-7</c:v>
                </c:pt>
                <c:pt idx="61776">
                  <c:v>4.656018E-7</c:v>
                </c:pt>
                <c:pt idx="61777">
                  <c:v>4.656154E-7</c:v>
                </c:pt>
                <c:pt idx="61778">
                  <c:v>4.6560780000000001E-7</c:v>
                </c:pt>
                <c:pt idx="61779">
                  <c:v>4.6562639999999999E-7</c:v>
                </c:pt>
                <c:pt idx="61780">
                  <c:v>4.6563179999999999E-7</c:v>
                </c:pt>
                <c:pt idx="61781">
                  <c:v>4.6563309999999999E-7</c:v>
                </c:pt>
                <c:pt idx="61782">
                  <c:v>4.6565170000000002E-7</c:v>
                </c:pt>
                <c:pt idx="61783">
                  <c:v>4.6565409999999999E-7</c:v>
                </c:pt>
                <c:pt idx="61784">
                  <c:v>4.6565489999999998E-7</c:v>
                </c:pt>
                <c:pt idx="61785">
                  <c:v>4.6566959999999999E-7</c:v>
                </c:pt>
                <c:pt idx="61786">
                  <c:v>4.6566580000000002E-7</c:v>
                </c:pt>
                <c:pt idx="61787">
                  <c:v>4.6566639999999998E-7</c:v>
                </c:pt>
                <c:pt idx="61788">
                  <c:v>4.6568160000000001E-7</c:v>
                </c:pt>
                <c:pt idx="61789">
                  <c:v>4.6568059999999998E-7</c:v>
                </c:pt>
                <c:pt idx="61790">
                  <c:v>4.6568290000000001E-7</c:v>
                </c:pt>
                <c:pt idx="61791">
                  <c:v>4.6568869999999998E-7</c:v>
                </c:pt>
                <c:pt idx="61792">
                  <c:v>4.6568399999999998E-7</c:v>
                </c:pt>
                <c:pt idx="61793">
                  <c:v>4.6568929999999999E-7</c:v>
                </c:pt>
                <c:pt idx="61794">
                  <c:v>4.6569529999999999E-7</c:v>
                </c:pt>
                <c:pt idx="61795">
                  <c:v>4.6569189999999999E-7</c:v>
                </c:pt>
                <c:pt idx="61796">
                  <c:v>4.656979E-7</c:v>
                </c:pt>
                <c:pt idx="61797">
                  <c:v>4.6569809999999998E-7</c:v>
                </c:pt>
                <c:pt idx="61798">
                  <c:v>4.6569840000000001E-7</c:v>
                </c:pt>
                <c:pt idx="61799">
                  <c:v>4.6570910000000002E-7</c:v>
                </c:pt>
                <c:pt idx="61800">
                  <c:v>4.657141E-7</c:v>
                </c:pt>
                <c:pt idx="61801">
                  <c:v>4.6571579999999998E-7</c:v>
                </c:pt>
                <c:pt idx="61802">
                  <c:v>4.657229E-7</c:v>
                </c:pt>
                <c:pt idx="61803">
                  <c:v>4.6572999999999998E-7</c:v>
                </c:pt>
                <c:pt idx="61804">
                  <c:v>4.6572989999999998E-7</c:v>
                </c:pt>
                <c:pt idx="61805">
                  <c:v>4.6574040000000001E-7</c:v>
                </c:pt>
                <c:pt idx="61806">
                  <c:v>4.6599509999999998E-7</c:v>
                </c:pt>
                <c:pt idx="61807">
                  <c:v>4.6592840000000001E-7</c:v>
                </c:pt>
                <c:pt idx="61808">
                  <c:v>4.6590190000000002E-7</c:v>
                </c:pt>
                <c:pt idx="61809">
                  <c:v>4.658873E-7</c:v>
                </c:pt>
                <c:pt idx="61810">
                  <c:v>4.6587080000000002E-7</c:v>
                </c:pt>
                <c:pt idx="61811">
                  <c:v>4.6585740000000001E-7</c:v>
                </c:pt>
                <c:pt idx="61812">
                  <c:v>4.6585180000000002E-7</c:v>
                </c:pt>
                <c:pt idx="61813">
                  <c:v>4.6584510000000002E-7</c:v>
                </c:pt>
                <c:pt idx="61814">
                  <c:v>4.6583349999999997E-7</c:v>
                </c:pt>
                <c:pt idx="61815">
                  <c:v>4.6582309999999999E-7</c:v>
                </c:pt>
                <c:pt idx="61816">
                  <c:v>4.6582469999999997E-7</c:v>
                </c:pt>
                <c:pt idx="61817">
                  <c:v>4.6581820000000001E-7</c:v>
                </c:pt>
                <c:pt idx="61818">
                  <c:v>4.6581379999999998E-7</c:v>
                </c:pt>
                <c:pt idx="61819">
                  <c:v>4.6581600000000002E-7</c:v>
                </c:pt>
                <c:pt idx="61820">
                  <c:v>4.658081E-7</c:v>
                </c:pt>
                <c:pt idx="61821">
                  <c:v>4.6580130000000001E-7</c:v>
                </c:pt>
                <c:pt idx="61822">
                  <c:v>4.6580899999999999E-7</c:v>
                </c:pt>
                <c:pt idx="61823">
                  <c:v>4.6580639999999998E-7</c:v>
                </c:pt>
                <c:pt idx="61824">
                  <c:v>4.6580019999999999E-7</c:v>
                </c:pt>
                <c:pt idx="61825">
                  <c:v>4.6580920000000002E-7</c:v>
                </c:pt>
                <c:pt idx="61826">
                  <c:v>4.658061E-7</c:v>
                </c:pt>
                <c:pt idx="61827">
                  <c:v>4.658014E-7</c:v>
                </c:pt>
                <c:pt idx="61828">
                  <c:v>4.658169E-7</c:v>
                </c:pt>
                <c:pt idx="61829">
                  <c:v>4.658136E-7</c:v>
                </c:pt>
                <c:pt idx="61830">
                  <c:v>4.6594359999999998E-7</c:v>
                </c:pt>
                <c:pt idx="61831">
                  <c:v>4.6595499999999999E-7</c:v>
                </c:pt>
                <c:pt idx="61832">
                  <c:v>4.6595589999999997E-7</c:v>
                </c:pt>
                <c:pt idx="61833">
                  <c:v>4.6594510000000003E-7</c:v>
                </c:pt>
                <c:pt idx="61834">
                  <c:v>4.6594439999999998E-7</c:v>
                </c:pt>
                <c:pt idx="61835">
                  <c:v>4.6594829999999999E-7</c:v>
                </c:pt>
                <c:pt idx="61836">
                  <c:v>4.6593450000000001E-7</c:v>
                </c:pt>
                <c:pt idx="61837">
                  <c:v>4.659305E-7</c:v>
                </c:pt>
                <c:pt idx="61838">
                  <c:v>4.6594769999999998E-7</c:v>
                </c:pt>
                <c:pt idx="61839">
                  <c:v>4.6594699999999998E-7</c:v>
                </c:pt>
                <c:pt idx="61840">
                  <c:v>4.6607230000000002E-7</c:v>
                </c:pt>
                <c:pt idx="61841">
                  <c:v>4.6609930000000003E-7</c:v>
                </c:pt>
                <c:pt idx="61842">
                  <c:v>4.6610290000000001E-7</c:v>
                </c:pt>
                <c:pt idx="61843">
                  <c:v>4.6609550000000001E-7</c:v>
                </c:pt>
                <c:pt idx="61844">
                  <c:v>4.66105E-7</c:v>
                </c:pt>
                <c:pt idx="61845">
                  <c:v>4.660935E-7</c:v>
                </c:pt>
                <c:pt idx="61846">
                  <c:v>4.660787E-7</c:v>
                </c:pt>
                <c:pt idx="61847">
                  <c:v>4.6608959999999999E-7</c:v>
                </c:pt>
                <c:pt idx="61848">
                  <c:v>4.6619830000000001E-7</c:v>
                </c:pt>
                <c:pt idx="61849">
                  <c:v>4.6619709999999999E-7</c:v>
                </c:pt>
                <c:pt idx="61850">
                  <c:v>4.6622E-7</c:v>
                </c:pt>
                <c:pt idx="61851">
                  <c:v>4.6622850000000002E-7</c:v>
                </c:pt>
                <c:pt idx="61852">
                  <c:v>4.6622670000000001E-7</c:v>
                </c:pt>
                <c:pt idx="61853">
                  <c:v>4.6624249999999999E-7</c:v>
                </c:pt>
                <c:pt idx="61854">
                  <c:v>4.662545E-7</c:v>
                </c:pt>
                <c:pt idx="61855">
                  <c:v>4.6625290000000002E-7</c:v>
                </c:pt>
                <c:pt idx="61856">
                  <c:v>4.6626359999999998E-7</c:v>
                </c:pt>
                <c:pt idx="61857">
                  <c:v>4.6629049999999999E-7</c:v>
                </c:pt>
                <c:pt idx="61858">
                  <c:v>4.6629739999999998E-7</c:v>
                </c:pt>
                <c:pt idx="61859">
                  <c:v>4.6631170000000002E-7</c:v>
                </c:pt>
                <c:pt idx="61860">
                  <c:v>4.6634280000000002E-7</c:v>
                </c:pt>
                <c:pt idx="61861">
                  <c:v>4.6635489999999998E-7</c:v>
                </c:pt>
                <c:pt idx="61862">
                  <c:v>4.6636380000000002E-7</c:v>
                </c:pt>
                <c:pt idx="61863">
                  <c:v>4.6639760000000002E-7</c:v>
                </c:pt>
                <c:pt idx="61864">
                  <c:v>4.6644079999999998E-7</c:v>
                </c:pt>
                <c:pt idx="61865">
                  <c:v>4.6645040000000002E-7</c:v>
                </c:pt>
                <c:pt idx="61866">
                  <c:v>4.6648269999999998E-7</c:v>
                </c:pt>
                <c:pt idx="61867">
                  <c:v>4.6649949999999999E-7</c:v>
                </c:pt>
                <c:pt idx="61868">
                  <c:v>4.6649219999999998E-7</c:v>
                </c:pt>
                <c:pt idx="61869">
                  <c:v>4.6652000000000002E-7</c:v>
                </c:pt>
                <c:pt idx="61870">
                  <c:v>4.6653809999999998E-7</c:v>
                </c:pt>
                <c:pt idx="61871">
                  <c:v>4.6653300000000001E-7</c:v>
                </c:pt>
                <c:pt idx="61872">
                  <c:v>4.6659660000000001E-7</c:v>
                </c:pt>
                <c:pt idx="61873">
                  <c:v>4.6662659999999999E-7</c:v>
                </c:pt>
                <c:pt idx="61874">
                  <c:v>4.6662430000000001E-7</c:v>
                </c:pt>
                <c:pt idx="61875">
                  <c:v>4.666589E-7</c:v>
                </c:pt>
                <c:pt idx="61876">
                  <c:v>4.6668629999999998E-7</c:v>
                </c:pt>
                <c:pt idx="61877">
                  <c:v>4.6669159999999999E-7</c:v>
                </c:pt>
                <c:pt idx="61878">
                  <c:v>4.666982E-7</c:v>
                </c:pt>
                <c:pt idx="61879">
                  <c:v>4.667225E-7</c:v>
                </c:pt>
                <c:pt idx="61880">
                  <c:v>4.6673460000000001E-7</c:v>
                </c:pt>
                <c:pt idx="61881">
                  <c:v>4.6675189999999998E-7</c:v>
                </c:pt>
                <c:pt idx="61882">
                  <c:v>4.6678400000000001E-7</c:v>
                </c:pt>
                <c:pt idx="61883">
                  <c:v>4.6680589999999999E-7</c:v>
                </c:pt>
                <c:pt idx="61884">
                  <c:v>4.6681129999999999E-7</c:v>
                </c:pt>
                <c:pt idx="61885">
                  <c:v>4.6683930000000002E-7</c:v>
                </c:pt>
                <c:pt idx="61886">
                  <c:v>4.6685630000000001E-7</c:v>
                </c:pt>
                <c:pt idx="61887">
                  <c:v>4.6685620000000002E-7</c:v>
                </c:pt>
                <c:pt idx="61888">
                  <c:v>4.6689010000000001E-7</c:v>
                </c:pt>
                <c:pt idx="61889">
                  <c:v>4.6691450000000001E-7</c:v>
                </c:pt>
                <c:pt idx="61890">
                  <c:v>4.6692299999999998E-7</c:v>
                </c:pt>
                <c:pt idx="61891">
                  <c:v>4.6695560000000002E-7</c:v>
                </c:pt>
                <c:pt idx="61892">
                  <c:v>4.6698839999999999E-7</c:v>
                </c:pt>
                <c:pt idx="61893">
                  <c:v>4.6699589999999999E-7</c:v>
                </c:pt>
                <c:pt idx="61894">
                  <c:v>4.6701969999999998E-7</c:v>
                </c:pt>
                <c:pt idx="61895">
                  <c:v>4.6704409999999998E-7</c:v>
                </c:pt>
                <c:pt idx="61896">
                  <c:v>4.6704430000000001E-7</c:v>
                </c:pt>
                <c:pt idx="61897">
                  <c:v>4.6705770000000002E-7</c:v>
                </c:pt>
                <c:pt idx="61898">
                  <c:v>4.6708830000000001E-7</c:v>
                </c:pt>
                <c:pt idx="61899">
                  <c:v>4.6706850000000002E-7</c:v>
                </c:pt>
                <c:pt idx="61900">
                  <c:v>4.6708270000000002E-7</c:v>
                </c:pt>
                <c:pt idx="61901">
                  <c:v>4.6711699999999999E-7</c:v>
                </c:pt>
                <c:pt idx="61902">
                  <c:v>4.6713140000000002E-7</c:v>
                </c:pt>
                <c:pt idx="61903">
                  <c:v>4.6713020000000001E-7</c:v>
                </c:pt>
                <c:pt idx="61904">
                  <c:v>4.6715190000000001E-7</c:v>
                </c:pt>
                <c:pt idx="61905">
                  <c:v>4.671649E-7</c:v>
                </c:pt>
                <c:pt idx="61906">
                  <c:v>4.671676E-7</c:v>
                </c:pt>
                <c:pt idx="61907">
                  <c:v>4.6713420000000002E-7</c:v>
                </c:pt>
                <c:pt idx="61908">
                  <c:v>4.671595E-7</c:v>
                </c:pt>
                <c:pt idx="61909">
                  <c:v>4.6716200000000001E-7</c:v>
                </c:pt>
                <c:pt idx="61910">
                  <c:v>4.6718469999999998E-7</c:v>
                </c:pt>
                <c:pt idx="61911">
                  <c:v>4.6721280000000001E-7</c:v>
                </c:pt>
                <c:pt idx="61912">
                  <c:v>4.6721039999999998E-7</c:v>
                </c:pt>
                <c:pt idx="61913">
                  <c:v>4.672278E-7</c:v>
                </c:pt>
                <c:pt idx="61914">
                  <c:v>4.67248E-7</c:v>
                </c:pt>
                <c:pt idx="61915">
                  <c:v>4.6725390000000002E-7</c:v>
                </c:pt>
                <c:pt idx="61916">
                  <c:v>4.6727469999999998E-7</c:v>
                </c:pt>
                <c:pt idx="61917">
                  <c:v>4.6732160000000001E-7</c:v>
                </c:pt>
                <c:pt idx="61918">
                  <c:v>4.6733269999999999E-7</c:v>
                </c:pt>
                <c:pt idx="61919">
                  <c:v>4.6734559999999999E-7</c:v>
                </c:pt>
                <c:pt idx="61920">
                  <c:v>4.6738749999999999E-7</c:v>
                </c:pt>
                <c:pt idx="61921">
                  <c:v>4.6740270000000002E-7</c:v>
                </c:pt>
                <c:pt idx="61922">
                  <c:v>4.674848E-7</c:v>
                </c:pt>
                <c:pt idx="61923">
                  <c:v>4.6753429999999999E-7</c:v>
                </c:pt>
                <c:pt idx="61924">
                  <c:v>4.675618E-7</c:v>
                </c:pt>
                <c:pt idx="61925">
                  <c:v>4.6757310000000002E-7</c:v>
                </c:pt>
                <c:pt idx="61926">
                  <c:v>4.6761110000000001E-7</c:v>
                </c:pt>
                <c:pt idx="61927">
                  <c:v>4.6763709999999999E-7</c:v>
                </c:pt>
                <c:pt idx="61928">
                  <c:v>4.6764220000000001E-7</c:v>
                </c:pt>
                <c:pt idx="61929">
                  <c:v>4.6768309999999999E-7</c:v>
                </c:pt>
                <c:pt idx="61930">
                  <c:v>4.6790629999999998E-7</c:v>
                </c:pt>
                <c:pt idx="61931">
                  <c:v>4.679217E-7</c:v>
                </c:pt>
                <c:pt idx="61932">
                  <c:v>4.6796740000000002E-7</c:v>
                </c:pt>
                <c:pt idx="61933">
                  <c:v>4.680251E-7</c:v>
                </c:pt>
                <c:pt idx="61934">
                  <c:v>4.680407E-7</c:v>
                </c:pt>
                <c:pt idx="61935">
                  <c:v>4.6809130000000001E-7</c:v>
                </c:pt>
                <c:pt idx="61936">
                  <c:v>4.6814860000000002E-7</c:v>
                </c:pt>
                <c:pt idx="61937">
                  <c:v>4.6830529999999999E-7</c:v>
                </c:pt>
                <c:pt idx="61938">
                  <c:v>4.6834610000000002E-7</c:v>
                </c:pt>
                <c:pt idx="61939">
                  <c:v>4.6839659999999999E-7</c:v>
                </c:pt>
                <c:pt idx="61940">
                  <c:v>4.684208E-7</c:v>
                </c:pt>
                <c:pt idx="61941">
                  <c:v>4.6844059999999998E-7</c:v>
                </c:pt>
                <c:pt idx="61942">
                  <c:v>4.684857E-7</c:v>
                </c:pt>
                <c:pt idx="61943">
                  <c:v>4.6851110000000002E-7</c:v>
                </c:pt>
                <c:pt idx="61944">
                  <c:v>4.6853830000000001E-7</c:v>
                </c:pt>
                <c:pt idx="61945">
                  <c:v>4.685885E-7</c:v>
                </c:pt>
                <c:pt idx="61946">
                  <c:v>4.6862109999999999E-7</c:v>
                </c:pt>
                <c:pt idx="61947">
                  <c:v>4.686359E-7</c:v>
                </c:pt>
                <c:pt idx="61948">
                  <c:v>4.6868619999999998E-7</c:v>
                </c:pt>
                <c:pt idx="61949">
                  <c:v>4.6871779999999999E-7</c:v>
                </c:pt>
                <c:pt idx="61950">
                  <c:v>4.6872770000000001E-7</c:v>
                </c:pt>
                <c:pt idx="61951">
                  <c:v>4.6877549999999997E-7</c:v>
                </c:pt>
                <c:pt idx="61952">
                  <c:v>4.688137E-7</c:v>
                </c:pt>
                <c:pt idx="61953">
                  <c:v>4.6882409999999998E-7</c:v>
                </c:pt>
                <c:pt idx="61954">
                  <c:v>4.6886929999999999E-7</c:v>
                </c:pt>
                <c:pt idx="61955">
                  <c:v>4.6890729999999998E-7</c:v>
                </c:pt>
                <c:pt idx="61956">
                  <c:v>4.689131E-7</c:v>
                </c:pt>
                <c:pt idx="61957">
                  <c:v>4.6895830000000001E-7</c:v>
                </c:pt>
                <c:pt idx="61958">
                  <c:v>4.6900459999999999E-7</c:v>
                </c:pt>
                <c:pt idx="61959">
                  <c:v>4.6901770000000002E-7</c:v>
                </c:pt>
                <c:pt idx="61960">
                  <c:v>4.6904989999999999E-7</c:v>
                </c:pt>
                <c:pt idx="61961">
                  <c:v>4.6909560000000001E-7</c:v>
                </c:pt>
                <c:pt idx="61962">
                  <c:v>4.6911050000000001E-7</c:v>
                </c:pt>
                <c:pt idx="61963">
                  <c:v>4.6914059999999998E-7</c:v>
                </c:pt>
                <c:pt idx="61964">
                  <c:v>4.691877E-7</c:v>
                </c:pt>
                <c:pt idx="61965">
                  <c:v>4.692202E-7</c:v>
                </c:pt>
                <c:pt idx="61966">
                  <c:v>4.6923220000000001E-7</c:v>
                </c:pt>
                <c:pt idx="61967">
                  <c:v>4.6928210000000002E-7</c:v>
                </c:pt>
                <c:pt idx="61968">
                  <c:v>4.6931379999999998E-7</c:v>
                </c:pt>
                <c:pt idx="61969">
                  <c:v>4.6932360000000001E-7</c:v>
                </c:pt>
                <c:pt idx="61970">
                  <c:v>4.6937809999999997E-7</c:v>
                </c:pt>
                <c:pt idx="61971">
                  <c:v>4.6941509999999999E-7</c:v>
                </c:pt>
                <c:pt idx="61972">
                  <c:v>4.6942399999999998E-7</c:v>
                </c:pt>
                <c:pt idx="61973">
                  <c:v>4.6947409999999998E-7</c:v>
                </c:pt>
                <c:pt idx="61974">
                  <c:v>4.6951070000000002E-7</c:v>
                </c:pt>
                <c:pt idx="61975">
                  <c:v>4.6953040000000002E-7</c:v>
                </c:pt>
                <c:pt idx="61976">
                  <c:v>4.6957949999999999E-7</c:v>
                </c:pt>
                <c:pt idx="61977">
                  <c:v>4.6962240000000002E-7</c:v>
                </c:pt>
                <c:pt idx="61978">
                  <c:v>4.6964509999999999E-7</c:v>
                </c:pt>
                <c:pt idx="61979">
                  <c:v>4.696876E-7</c:v>
                </c:pt>
                <c:pt idx="61980">
                  <c:v>4.69724E-7</c:v>
                </c:pt>
                <c:pt idx="61981">
                  <c:v>4.6975160000000001E-7</c:v>
                </c:pt>
                <c:pt idx="61982">
                  <c:v>4.6978989999999998E-7</c:v>
                </c:pt>
                <c:pt idx="61983">
                  <c:v>4.698444E-7</c:v>
                </c:pt>
                <c:pt idx="61984">
                  <c:v>4.6988179999999999E-7</c:v>
                </c:pt>
                <c:pt idx="61985">
                  <c:v>4.698999E-7</c:v>
                </c:pt>
                <c:pt idx="61986">
                  <c:v>4.6994650000000001E-7</c:v>
                </c:pt>
                <c:pt idx="61987">
                  <c:v>4.6998640000000001E-7</c:v>
                </c:pt>
                <c:pt idx="61988">
                  <c:v>4.7000310000000002E-7</c:v>
                </c:pt>
                <c:pt idx="61989">
                  <c:v>4.7006589999999998E-7</c:v>
                </c:pt>
                <c:pt idx="61990">
                  <c:v>4.7010169999999998E-7</c:v>
                </c:pt>
                <c:pt idx="61991">
                  <c:v>4.7011000000000002E-7</c:v>
                </c:pt>
                <c:pt idx="61992">
                  <c:v>4.7016200000000002E-7</c:v>
                </c:pt>
                <c:pt idx="61993">
                  <c:v>4.7020530000000002E-7</c:v>
                </c:pt>
                <c:pt idx="61994">
                  <c:v>4.7022129999999999E-7</c:v>
                </c:pt>
                <c:pt idx="61995">
                  <c:v>4.7027749999999998E-7</c:v>
                </c:pt>
                <c:pt idx="61996">
                  <c:v>4.7032250000000001E-7</c:v>
                </c:pt>
                <c:pt idx="61997">
                  <c:v>4.7034260000000002E-7</c:v>
                </c:pt>
                <c:pt idx="61998">
                  <c:v>4.7037910000000002E-7</c:v>
                </c:pt>
                <c:pt idx="61999">
                  <c:v>4.7042969999999998E-7</c:v>
                </c:pt>
                <c:pt idx="62000">
                  <c:v>4.7045739999999998E-7</c:v>
                </c:pt>
                <c:pt idx="62001">
                  <c:v>4.7050170000000001E-7</c:v>
                </c:pt>
                <c:pt idx="62002">
                  <c:v>4.7055440000000001E-7</c:v>
                </c:pt>
                <c:pt idx="62003">
                  <c:v>4.7059080000000002E-7</c:v>
                </c:pt>
                <c:pt idx="62004">
                  <c:v>4.7065219999999998E-7</c:v>
                </c:pt>
                <c:pt idx="62005">
                  <c:v>4.7071649999999998E-7</c:v>
                </c:pt>
                <c:pt idx="62006">
                  <c:v>4.7075790000000002E-7</c:v>
                </c:pt>
                <c:pt idx="62007">
                  <c:v>4.7077669999999998E-7</c:v>
                </c:pt>
                <c:pt idx="62008">
                  <c:v>4.7084349999999999E-7</c:v>
                </c:pt>
                <c:pt idx="62009">
                  <c:v>4.7088450000000001E-7</c:v>
                </c:pt>
                <c:pt idx="62010">
                  <c:v>4.7094499999999999E-7</c:v>
                </c:pt>
                <c:pt idx="62011">
                  <c:v>4.7101529999999999E-7</c:v>
                </c:pt>
                <c:pt idx="62012">
                  <c:v>4.7106090000000002E-7</c:v>
                </c:pt>
                <c:pt idx="62013">
                  <c:v>4.7107559999999998E-7</c:v>
                </c:pt>
                <c:pt idx="62014">
                  <c:v>4.7114750000000002E-7</c:v>
                </c:pt>
                <c:pt idx="62015">
                  <c:v>4.7120970000000002E-7</c:v>
                </c:pt>
                <c:pt idx="62016">
                  <c:v>4.7127340000000001E-7</c:v>
                </c:pt>
                <c:pt idx="62017">
                  <c:v>4.7134799999999999E-7</c:v>
                </c:pt>
                <c:pt idx="62018">
                  <c:v>4.7141439999999998E-7</c:v>
                </c:pt>
                <c:pt idx="62019">
                  <c:v>4.7143620000000002E-7</c:v>
                </c:pt>
                <c:pt idx="62020">
                  <c:v>4.714872E-7</c:v>
                </c:pt>
                <c:pt idx="62021">
                  <c:v>4.7153819999999998E-7</c:v>
                </c:pt>
                <c:pt idx="62022">
                  <c:v>4.7160190000000002E-7</c:v>
                </c:pt>
                <c:pt idx="62023">
                  <c:v>4.716516E-7</c:v>
                </c:pt>
                <c:pt idx="62024">
                  <c:v>4.7170919999999999E-7</c:v>
                </c:pt>
                <c:pt idx="62025">
                  <c:v>4.717422E-7</c:v>
                </c:pt>
                <c:pt idx="62026">
                  <c:v>4.7177889999999999E-7</c:v>
                </c:pt>
                <c:pt idx="62027">
                  <c:v>4.7188870000000002E-7</c:v>
                </c:pt>
                <c:pt idx="62028">
                  <c:v>4.7193909999999999E-7</c:v>
                </c:pt>
                <c:pt idx="62029">
                  <c:v>4.7196580000000002E-7</c:v>
                </c:pt>
                <c:pt idx="62030">
                  <c:v>4.7202309999999998E-7</c:v>
                </c:pt>
                <c:pt idx="62031">
                  <c:v>4.720723E-7</c:v>
                </c:pt>
                <c:pt idx="62032">
                  <c:v>4.72146E-7</c:v>
                </c:pt>
                <c:pt idx="62033">
                  <c:v>4.7220849999999998E-7</c:v>
                </c:pt>
                <c:pt idx="62034">
                  <c:v>4.7226760000000001E-7</c:v>
                </c:pt>
                <c:pt idx="62035">
                  <c:v>4.7228580000000001E-7</c:v>
                </c:pt>
                <c:pt idx="62036">
                  <c:v>4.7234610000000001E-7</c:v>
                </c:pt>
                <c:pt idx="62037">
                  <c:v>4.7241679999999998E-7</c:v>
                </c:pt>
                <c:pt idx="62038">
                  <c:v>4.7243629999999999E-7</c:v>
                </c:pt>
                <c:pt idx="62039">
                  <c:v>4.7250049999999999E-7</c:v>
                </c:pt>
                <c:pt idx="62040">
                  <c:v>4.725612E-7</c:v>
                </c:pt>
                <c:pt idx="62041">
                  <c:v>4.7258470000000002E-7</c:v>
                </c:pt>
                <c:pt idx="62042">
                  <c:v>4.7265180000000001E-7</c:v>
                </c:pt>
                <c:pt idx="62043">
                  <c:v>4.727154E-7</c:v>
                </c:pt>
                <c:pt idx="62044">
                  <c:v>4.7275149999999998E-7</c:v>
                </c:pt>
                <c:pt idx="62045">
                  <c:v>4.7280720000000002E-7</c:v>
                </c:pt>
                <c:pt idx="62046">
                  <c:v>4.7287010000000002E-7</c:v>
                </c:pt>
                <c:pt idx="62047">
                  <c:v>4.7291589999999998E-7</c:v>
                </c:pt>
                <c:pt idx="62048">
                  <c:v>4.729623E-7</c:v>
                </c:pt>
                <c:pt idx="62049">
                  <c:v>4.7301059999999998E-7</c:v>
                </c:pt>
                <c:pt idx="62050">
                  <c:v>4.7305719999999998E-7</c:v>
                </c:pt>
                <c:pt idx="62051">
                  <c:v>4.7310470000000002E-7</c:v>
                </c:pt>
                <c:pt idx="62052">
                  <c:v>4.7315560000000001E-7</c:v>
                </c:pt>
                <c:pt idx="62053">
                  <c:v>4.7322229999999998E-7</c:v>
                </c:pt>
                <c:pt idx="62054">
                  <c:v>4.7325030000000001E-7</c:v>
                </c:pt>
                <c:pt idx="62055">
                  <c:v>4.733011E-7</c:v>
                </c:pt>
                <c:pt idx="62056">
                  <c:v>4.7336380000000002E-7</c:v>
                </c:pt>
                <c:pt idx="62057">
                  <c:v>4.7339290000000002E-7</c:v>
                </c:pt>
                <c:pt idx="62058">
                  <c:v>4.7345289999999998E-7</c:v>
                </c:pt>
                <c:pt idx="62059">
                  <c:v>4.735135E-7</c:v>
                </c:pt>
                <c:pt idx="62060">
                  <c:v>4.7353900000000002E-7</c:v>
                </c:pt>
                <c:pt idx="62061">
                  <c:v>4.7359310000000002E-7</c:v>
                </c:pt>
                <c:pt idx="62062">
                  <c:v>4.736494E-7</c:v>
                </c:pt>
                <c:pt idx="62063">
                  <c:v>4.7368349999999998E-7</c:v>
                </c:pt>
                <c:pt idx="62064">
                  <c:v>4.7374200000000001E-7</c:v>
                </c:pt>
                <c:pt idx="62065">
                  <c:v>4.7378720000000002E-7</c:v>
                </c:pt>
                <c:pt idx="62066">
                  <c:v>4.73853E-7</c:v>
                </c:pt>
                <c:pt idx="62067">
                  <c:v>4.7391329999999999E-7</c:v>
                </c:pt>
                <c:pt idx="62068">
                  <c:v>4.739578E-7</c:v>
                </c:pt>
                <c:pt idx="62069">
                  <c:v>4.7400399999999999E-7</c:v>
                </c:pt>
                <c:pt idx="62070">
                  <c:v>4.7405850000000001E-7</c:v>
                </c:pt>
                <c:pt idx="62071">
                  <c:v>4.7412309999999998E-7</c:v>
                </c:pt>
                <c:pt idx="62072">
                  <c:v>4.7418230000000001E-7</c:v>
                </c:pt>
                <c:pt idx="62073">
                  <c:v>4.7422599999999997E-7</c:v>
                </c:pt>
                <c:pt idx="62074">
                  <c:v>4.742689E-7</c:v>
                </c:pt>
                <c:pt idx="62075">
                  <c:v>4.74346E-7</c:v>
                </c:pt>
                <c:pt idx="62076">
                  <c:v>4.7438819999999998E-7</c:v>
                </c:pt>
                <c:pt idx="62077">
                  <c:v>4.7443359999999998E-7</c:v>
                </c:pt>
                <c:pt idx="62078">
                  <c:v>4.7448759999999999E-7</c:v>
                </c:pt>
                <c:pt idx="62079">
                  <c:v>4.7454740000000002E-7</c:v>
                </c:pt>
                <c:pt idx="62080">
                  <c:v>4.7460259999999998E-7</c:v>
                </c:pt>
                <c:pt idx="62081">
                  <c:v>4.7465249999999999E-7</c:v>
                </c:pt>
                <c:pt idx="62082">
                  <c:v>4.7469410000000002E-7</c:v>
                </c:pt>
                <c:pt idx="62083">
                  <c:v>4.747782E-7</c:v>
                </c:pt>
                <c:pt idx="62084">
                  <c:v>4.7482600000000002E-7</c:v>
                </c:pt>
                <c:pt idx="62085">
                  <c:v>4.7487119999999998E-7</c:v>
                </c:pt>
                <c:pt idx="62086">
                  <c:v>4.7492830000000001E-7</c:v>
                </c:pt>
                <c:pt idx="62087">
                  <c:v>4.7499879999999999E-7</c:v>
                </c:pt>
                <c:pt idx="62088">
                  <c:v>4.7504790000000001E-7</c:v>
                </c:pt>
                <c:pt idx="62089">
                  <c:v>4.7511150000000001E-7</c:v>
                </c:pt>
                <c:pt idx="62090">
                  <c:v>4.7515280000000001E-7</c:v>
                </c:pt>
                <c:pt idx="62091">
                  <c:v>4.7521220000000002E-7</c:v>
                </c:pt>
                <c:pt idx="62092">
                  <c:v>4.7527819999999999E-7</c:v>
                </c:pt>
                <c:pt idx="62093">
                  <c:v>4.7532419999999999E-7</c:v>
                </c:pt>
                <c:pt idx="62094">
                  <c:v>4.7535820000000002E-7</c:v>
                </c:pt>
                <c:pt idx="62095">
                  <c:v>4.754363E-7</c:v>
                </c:pt>
                <c:pt idx="62096">
                  <c:v>4.7548449999999999E-7</c:v>
                </c:pt>
                <c:pt idx="62097">
                  <c:v>4.7552849999999998E-7</c:v>
                </c:pt>
                <c:pt idx="62098">
                  <c:v>4.7558210000000002E-7</c:v>
                </c:pt>
                <c:pt idx="62099">
                  <c:v>4.7562960000000001E-7</c:v>
                </c:pt>
                <c:pt idx="62100">
                  <c:v>4.7567589999999999E-7</c:v>
                </c:pt>
                <c:pt idx="62101">
                  <c:v>4.7572950000000002E-7</c:v>
                </c:pt>
                <c:pt idx="62102">
                  <c:v>4.7578040000000001E-7</c:v>
                </c:pt>
                <c:pt idx="62103">
                  <c:v>4.7581680000000002E-7</c:v>
                </c:pt>
                <c:pt idx="62104">
                  <c:v>4.758705E-7</c:v>
                </c:pt>
                <c:pt idx="62105">
                  <c:v>4.7593E-7</c:v>
                </c:pt>
                <c:pt idx="62106">
                  <c:v>4.7596819999999998E-7</c:v>
                </c:pt>
                <c:pt idx="62107">
                  <c:v>4.7601230000000002E-7</c:v>
                </c:pt>
                <c:pt idx="62108">
                  <c:v>4.7607709999999997E-7</c:v>
                </c:pt>
                <c:pt idx="62109">
                  <c:v>4.7612029999999998E-7</c:v>
                </c:pt>
                <c:pt idx="62110">
                  <c:v>4.7615840000000002E-7</c:v>
                </c:pt>
                <c:pt idx="62111">
                  <c:v>4.7622800000000002E-7</c:v>
                </c:pt>
                <c:pt idx="62112">
                  <c:v>4.7627389999999998E-7</c:v>
                </c:pt>
                <c:pt idx="62113">
                  <c:v>4.7630279999999999E-7</c:v>
                </c:pt>
                <c:pt idx="62114">
                  <c:v>4.7636820000000001E-7</c:v>
                </c:pt>
                <c:pt idx="62115">
                  <c:v>4.764169E-7</c:v>
                </c:pt>
                <c:pt idx="62116">
                  <c:v>4.7644149999999999E-7</c:v>
                </c:pt>
                <c:pt idx="62117">
                  <c:v>4.7651649999999999E-7</c:v>
                </c:pt>
                <c:pt idx="62118">
                  <c:v>4.7657510000000001E-7</c:v>
                </c:pt>
                <c:pt idx="62119">
                  <c:v>4.7659800000000002E-7</c:v>
                </c:pt>
                <c:pt idx="62120">
                  <c:v>4.7667079999999998E-7</c:v>
                </c:pt>
                <c:pt idx="62121">
                  <c:v>4.7674529999999997E-7</c:v>
                </c:pt>
                <c:pt idx="62122">
                  <c:v>4.7677559999999999E-7</c:v>
                </c:pt>
                <c:pt idx="62123">
                  <c:v>4.76841E-7</c:v>
                </c:pt>
                <c:pt idx="62124">
                  <c:v>4.7692600000000002E-7</c:v>
                </c:pt>
                <c:pt idx="62125">
                  <c:v>4.7695540000000005E-7</c:v>
                </c:pt>
                <c:pt idx="62126">
                  <c:v>4.7701170000000003E-7</c:v>
                </c:pt>
                <c:pt idx="62127">
                  <c:v>4.7707460000000003E-7</c:v>
                </c:pt>
                <c:pt idx="62128">
                  <c:v>4.7712690000000002E-7</c:v>
                </c:pt>
                <c:pt idx="62129">
                  <c:v>4.7717889999999997E-7</c:v>
                </c:pt>
                <c:pt idx="62130">
                  <c:v>4.7725440000000004E-7</c:v>
                </c:pt>
                <c:pt idx="62131">
                  <c:v>4.7731560000000002E-7</c:v>
                </c:pt>
                <c:pt idx="62132">
                  <c:v>4.7735539999999997E-7</c:v>
                </c:pt>
                <c:pt idx="62133">
                  <c:v>4.7743490000000005E-7</c:v>
                </c:pt>
                <c:pt idx="62134">
                  <c:v>4.7748499999999999E-7</c:v>
                </c:pt>
                <c:pt idx="62135">
                  <c:v>4.775289E-7</c:v>
                </c:pt>
                <c:pt idx="62136">
                  <c:v>4.7760789999999995E-7</c:v>
                </c:pt>
                <c:pt idx="62137">
                  <c:v>4.776695E-7</c:v>
                </c:pt>
                <c:pt idx="62138">
                  <c:v>4.7770760000000004E-7</c:v>
                </c:pt>
                <c:pt idx="62139">
                  <c:v>4.7778720000000005E-7</c:v>
                </c:pt>
                <c:pt idx="62140">
                  <c:v>4.7785489999999999E-7</c:v>
                </c:pt>
                <c:pt idx="62141">
                  <c:v>4.7788819999999998E-7</c:v>
                </c:pt>
                <c:pt idx="62142">
                  <c:v>4.7796620000000002E-7</c:v>
                </c:pt>
                <c:pt idx="62143">
                  <c:v>4.7803459999999996E-7</c:v>
                </c:pt>
                <c:pt idx="62144">
                  <c:v>4.7807070000000004E-7</c:v>
                </c:pt>
                <c:pt idx="62145">
                  <c:v>4.7814209999999996E-7</c:v>
                </c:pt>
                <c:pt idx="62146">
                  <c:v>4.7821240000000002E-7</c:v>
                </c:pt>
                <c:pt idx="62147">
                  <c:v>4.7825420000000003E-7</c:v>
                </c:pt>
                <c:pt idx="62148">
                  <c:v>4.7831570000000003E-7</c:v>
                </c:pt>
                <c:pt idx="62149">
                  <c:v>4.7839200000000004E-7</c:v>
                </c:pt>
                <c:pt idx="62150">
                  <c:v>4.7844399999999999E-7</c:v>
                </c:pt>
                <c:pt idx="62151">
                  <c:v>4.7849529999999995E-7</c:v>
                </c:pt>
                <c:pt idx="62152">
                  <c:v>4.7857200000000003E-7</c:v>
                </c:pt>
                <c:pt idx="62153">
                  <c:v>4.7865250000000003E-7</c:v>
                </c:pt>
                <c:pt idx="62154">
                  <c:v>4.7868689999999998E-7</c:v>
                </c:pt>
                <c:pt idx="62155">
                  <c:v>4.7876300000000001E-7</c:v>
                </c:pt>
                <c:pt idx="62156">
                  <c:v>4.7881849999999995E-7</c:v>
                </c:pt>
                <c:pt idx="62157">
                  <c:v>4.7884280000000001E-7</c:v>
                </c:pt>
                <c:pt idx="62158">
                  <c:v>4.7891960000000003E-7</c:v>
                </c:pt>
                <c:pt idx="62159">
                  <c:v>4.790134E-7</c:v>
                </c:pt>
                <c:pt idx="62160">
                  <c:v>4.7902909999999999E-7</c:v>
                </c:pt>
                <c:pt idx="62161">
                  <c:v>4.791E-7</c:v>
                </c:pt>
                <c:pt idx="62162">
                  <c:v>4.7919779999999996E-7</c:v>
                </c:pt>
                <c:pt idx="62163">
                  <c:v>4.7921550000000001E-7</c:v>
                </c:pt>
                <c:pt idx="62164">
                  <c:v>4.7928270000000004E-7</c:v>
                </c:pt>
                <c:pt idx="62165">
                  <c:v>4.7938349999999999E-7</c:v>
                </c:pt>
                <c:pt idx="62166">
                  <c:v>4.7940030000000005E-7</c:v>
                </c:pt>
                <c:pt idx="62167">
                  <c:v>4.7946530000000004E-7</c:v>
                </c:pt>
                <c:pt idx="62168">
                  <c:v>4.7956439999999996E-7</c:v>
                </c:pt>
                <c:pt idx="62169">
                  <c:v>4.7958870000000002E-7</c:v>
                </c:pt>
                <c:pt idx="62170">
                  <c:v>4.7966769999999997E-7</c:v>
                </c:pt>
                <c:pt idx="62171">
                  <c:v>4.7975359999999997E-7</c:v>
                </c:pt>
                <c:pt idx="62172">
                  <c:v>4.7979489999999997E-7</c:v>
                </c:pt>
                <c:pt idx="62173">
                  <c:v>4.7982180000000004E-7</c:v>
                </c:pt>
                <c:pt idx="62174">
                  <c:v>4.7989929999999995E-7</c:v>
                </c:pt>
                <c:pt idx="62175">
                  <c:v>4.79967E-7</c:v>
                </c:pt>
                <c:pt idx="62176">
                  <c:v>4.8000370000000004E-7</c:v>
                </c:pt>
                <c:pt idx="62177">
                  <c:v>4.8007900000000002E-7</c:v>
                </c:pt>
                <c:pt idx="62178">
                  <c:v>4.8013650000000002E-7</c:v>
                </c:pt>
                <c:pt idx="62179">
                  <c:v>4.8016359999999996E-7</c:v>
                </c:pt>
                <c:pt idx="62180">
                  <c:v>4.8022970000000003E-7</c:v>
                </c:pt>
                <c:pt idx="62181">
                  <c:v>4.8031790000000001E-7</c:v>
                </c:pt>
                <c:pt idx="62182">
                  <c:v>4.8034260000000003E-7</c:v>
                </c:pt>
                <c:pt idx="62183">
                  <c:v>4.8040010000000003E-7</c:v>
                </c:pt>
                <c:pt idx="62184">
                  <c:v>4.8049280000000003E-7</c:v>
                </c:pt>
                <c:pt idx="62185">
                  <c:v>4.8052009999999996E-7</c:v>
                </c:pt>
                <c:pt idx="62186">
                  <c:v>4.8057560000000001E-7</c:v>
                </c:pt>
                <c:pt idx="62187">
                  <c:v>4.8067660000000004E-7</c:v>
                </c:pt>
                <c:pt idx="62188">
                  <c:v>4.807075E-7</c:v>
                </c:pt>
                <c:pt idx="62189">
                  <c:v>4.8076559999999996E-7</c:v>
                </c:pt>
                <c:pt idx="62190">
                  <c:v>4.808624E-7</c:v>
                </c:pt>
                <c:pt idx="62191">
                  <c:v>4.8089110000000003E-7</c:v>
                </c:pt>
                <c:pt idx="62192">
                  <c:v>4.8094620000000001E-7</c:v>
                </c:pt>
                <c:pt idx="62193">
                  <c:v>4.8103800000000002E-7</c:v>
                </c:pt>
                <c:pt idx="62194">
                  <c:v>4.8108430000000005E-7</c:v>
                </c:pt>
                <c:pt idx="62195">
                  <c:v>4.8113339999999997E-7</c:v>
                </c:pt>
                <c:pt idx="62196">
                  <c:v>4.8121509999999998E-7</c:v>
                </c:pt>
                <c:pt idx="62197">
                  <c:v>4.8127329999999997E-7</c:v>
                </c:pt>
                <c:pt idx="62198">
                  <c:v>4.8132270000000002E-7</c:v>
                </c:pt>
                <c:pt idx="62199">
                  <c:v>4.8138969999999997E-7</c:v>
                </c:pt>
                <c:pt idx="62200">
                  <c:v>4.814731E-7</c:v>
                </c:pt>
                <c:pt idx="62201">
                  <c:v>4.8151179999999999E-7</c:v>
                </c:pt>
                <c:pt idx="62202">
                  <c:v>4.8157139999999999E-7</c:v>
                </c:pt>
                <c:pt idx="62203">
                  <c:v>4.8166449999999995E-7</c:v>
                </c:pt>
                <c:pt idx="62204">
                  <c:v>4.8170769999999996E-7</c:v>
                </c:pt>
                <c:pt idx="62205">
                  <c:v>4.8176329999999995E-7</c:v>
                </c:pt>
                <c:pt idx="62206">
                  <c:v>4.8186630000000004E-7</c:v>
                </c:pt>
                <c:pt idx="62207">
                  <c:v>4.8190649999999996E-7</c:v>
                </c:pt>
                <c:pt idx="62208">
                  <c:v>4.8196230000000004E-7</c:v>
                </c:pt>
                <c:pt idx="62209">
                  <c:v>4.820636E-7</c:v>
                </c:pt>
                <c:pt idx="62210">
                  <c:v>4.8210100000000004E-7</c:v>
                </c:pt>
                <c:pt idx="62211">
                  <c:v>4.8215689999999995E-7</c:v>
                </c:pt>
                <c:pt idx="62212">
                  <c:v>4.8225899999999995E-7</c:v>
                </c:pt>
                <c:pt idx="62213">
                  <c:v>4.8231509999999995E-7</c:v>
                </c:pt>
                <c:pt idx="62214">
                  <c:v>4.8236819999999998E-7</c:v>
                </c:pt>
                <c:pt idx="62215">
                  <c:v>4.824673E-7</c:v>
                </c:pt>
                <c:pt idx="62216">
                  <c:v>4.8252779999999998E-7</c:v>
                </c:pt>
                <c:pt idx="62217">
                  <c:v>4.8260009999999999E-7</c:v>
                </c:pt>
                <c:pt idx="62218">
                  <c:v>4.8267889999999996E-7</c:v>
                </c:pt>
                <c:pt idx="62219">
                  <c:v>4.8278090000000002E-7</c:v>
                </c:pt>
                <c:pt idx="62220">
                  <c:v>4.8283960000000003E-7</c:v>
                </c:pt>
                <c:pt idx="62221">
                  <c:v>4.8294170000000003E-7</c:v>
                </c:pt>
                <c:pt idx="62222">
                  <c:v>4.830348E-7</c:v>
                </c:pt>
                <c:pt idx="62223">
                  <c:v>4.8313169999999999E-7</c:v>
                </c:pt>
                <c:pt idx="62224">
                  <c:v>4.8319070000000003E-7</c:v>
                </c:pt>
                <c:pt idx="62225">
                  <c:v>4.8332289999999995E-7</c:v>
                </c:pt>
                <c:pt idx="62226">
                  <c:v>4.8338620000000002E-7</c:v>
                </c:pt>
                <c:pt idx="62227">
                  <c:v>4.8347829999999996E-7</c:v>
                </c:pt>
                <c:pt idx="62228">
                  <c:v>4.835765E-7</c:v>
                </c:pt>
                <c:pt idx="62229">
                  <c:v>4.8367379999999996E-7</c:v>
                </c:pt>
                <c:pt idx="62230">
                  <c:v>4.8377219999999998E-7</c:v>
                </c:pt>
                <c:pt idx="62231">
                  <c:v>4.838802E-7</c:v>
                </c:pt>
                <c:pt idx="62232">
                  <c:v>4.8393969999999995E-7</c:v>
                </c:pt>
                <c:pt idx="62233">
                  <c:v>4.8399900000000002E-7</c:v>
                </c:pt>
                <c:pt idx="62234">
                  <c:v>4.8409769999999997E-7</c:v>
                </c:pt>
                <c:pt idx="62235">
                  <c:v>4.8416710000000004E-7</c:v>
                </c:pt>
                <c:pt idx="62236">
                  <c:v>4.8423099999999996E-7</c:v>
                </c:pt>
                <c:pt idx="62237">
                  <c:v>4.8432670000000004E-7</c:v>
                </c:pt>
                <c:pt idx="62238">
                  <c:v>4.844071E-7</c:v>
                </c:pt>
                <c:pt idx="62239">
                  <c:v>4.844672E-7</c:v>
                </c:pt>
                <c:pt idx="62240">
                  <c:v>4.8454870000000003E-7</c:v>
                </c:pt>
                <c:pt idx="62241">
                  <c:v>4.8464630000000001E-7</c:v>
                </c:pt>
                <c:pt idx="62242">
                  <c:v>4.8471350000000005E-7</c:v>
                </c:pt>
                <c:pt idx="62243">
                  <c:v>4.8479099999999996E-7</c:v>
                </c:pt>
                <c:pt idx="62244">
                  <c:v>4.8489499999999998E-7</c:v>
                </c:pt>
                <c:pt idx="62245">
                  <c:v>4.8496799999999998E-7</c:v>
                </c:pt>
                <c:pt idx="62246">
                  <c:v>4.8503529999999995E-7</c:v>
                </c:pt>
                <c:pt idx="62247">
                  <c:v>4.8514099999999999E-7</c:v>
                </c:pt>
                <c:pt idx="62248">
                  <c:v>4.8521559999999997E-7</c:v>
                </c:pt>
                <c:pt idx="62249">
                  <c:v>4.8529089999999996E-7</c:v>
                </c:pt>
                <c:pt idx="62250">
                  <c:v>4.8539530000000004E-7</c:v>
                </c:pt>
                <c:pt idx="62251">
                  <c:v>4.854668E-7</c:v>
                </c:pt>
                <c:pt idx="62252">
                  <c:v>4.8554520000000001E-7</c:v>
                </c:pt>
                <c:pt idx="62253">
                  <c:v>4.8564739999999995E-7</c:v>
                </c:pt>
                <c:pt idx="62254">
                  <c:v>4.857273E-7</c:v>
                </c:pt>
                <c:pt idx="62255">
                  <c:v>4.8580270000000002E-7</c:v>
                </c:pt>
                <c:pt idx="62256">
                  <c:v>4.8589109999999999E-7</c:v>
                </c:pt>
                <c:pt idx="62257">
                  <c:v>4.8598410000000001E-7</c:v>
                </c:pt>
                <c:pt idx="62258">
                  <c:v>4.8605859999999995E-7</c:v>
                </c:pt>
                <c:pt idx="62259">
                  <c:v>4.8614079999999997E-7</c:v>
                </c:pt>
                <c:pt idx="62260">
                  <c:v>4.8625179999999997E-7</c:v>
                </c:pt>
                <c:pt idx="62261">
                  <c:v>4.8631849999999999E-7</c:v>
                </c:pt>
                <c:pt idx="62262">
                  <c:v>4.864009E-7</c:v>
                </c:pt>
                <c:pt idx="62263">
                  <c:v>4.8652479999999999E-7</c:v>
                </c:pt>
                <c:pt idx="62264">
                  <c:v>4.8659349999999996E-7</c:v>
                </c:pt>
                <c:pt idx="62265">
                  <c:v>4.8667630000000004E-7</c:v>
                </c:pt>
                <c:pt idx="62266">
                  <c:v>4.8678660000000003E-7</c:v>
                </c:pt>
                <c:pt idx="62267">
                  <c:v>4.8685869999999995E-7</c:v>
                </c:pt>
                <c:pt idx="62268">
                  <c:v>4.8694810000000005E-7</c:v>
                </c:pt>
                <c:pt idx="62269">
                  <c:v>4.870576E-7</c:v>
                </c:pt>
                <c:pt idx="62270">
                  <c:v>4.8713020000000003E-7</c:v>
                </c:pt>
                <c:pt idx="62271">
                  <c:v>4.8721319999999999E-7</c:v>
                </c:pt>
                <c:pt idx="62272">
                  <c:v>4.8731899999999997E-7</c:v>
                </c:pt>
                <c:pt idx="62273">
                  <c:v>4.8739969999999995E-7</c:v>
                </c:pt>
                <c:pt idx="62274">
                  <c:v>4.8748060000000003E-7</c:v>
                </c:pt>
                <c:pt idx="62275">
                  <c:v>4.8757350000000001E-7</c:v>
                </c:pt>
                <c:pt idx="62276">
                  <c:v>4.8766370000000004E-7</c:v>
                </c:pt>
                <c:pt idx="62277">
                  <c:v>4.8773740000000004E-7</c:v>
                </c:pt>
                <c:pt idx="62278">
                  <c:v>4.8781970000000001E-7</c:v>
                </c:pt>
                <c:pt idx="62279">
                  <c:v>4.8792779999999996E-7</c:v>
                </c:pt>
                <c:pt idx="62280">
                  <c:v>4.87995E-7</c:v>
                </c:pt>
                <c:pt idx="62281">
                  <c:v>4.8807289999999999E-7</c:v>
                </c:pt>
                <c:pt idx="62282">
                  <c:v>4.8820350000000003E-7</c:v>
                </c:pt>
                <c:pt idx="62283">
                  <c:v>4.8826979999999998E-7</c:v>
                </c:pt>
                <c:pt idx="62284">
                  <c:v>4.8834749999999999E-7</c:v>
                </c:pt>
                <c:pt idx="62285">
                  <c:v>4.8848989999999996E-7</c:v>
                </c:pt>
                <c:pt idx="62286">
                  <c:v>4.8855629999999995E-7</c:v>
                </c:pt>
                <c:pt idx="62287">
                  <c:v>4.8864170000000004E-7</c:v>
                </c:pt>
                <c:pt idx="62288">
                  <c:v>4.8878530000000002E-7</c:v>
                </c:pt>
                <c:pt idx="62289">
                  <c:v>4.8886420000000004E-7</c:v>
                </c:pt>
                <c:pt idx="62290">
                  <c:v>4.8896810000000001E-7</c:v>
                </c:pt>
                <c:pt idx="62291">
                  <c:v>4.8910550000000005E-7</c:v>
                </c:pt>
                <c:pt idx="62292">
                  <c:v>4.891758E-7</c:v>
                </c:pt>
                <c:pt idx="62293">
                  <c:v>4.8927219999999997E-7</c:v>
                </c:pt>
                <c:pt idx="62294">
                  <c:v>4.8940249999999999E-7</c:v>
                </c:pt>
                <c:pt idx="62295">
                  <c:v>4.8950459999999999E-7</c:v>
                </c:pt>
                <c:pt idx="62296">
                  <c:v>4.896201E-7</c:v>
                </c:pt>
                <c:pt idx="62297">
                  <c:v>4.8973910000000001E-7</c:v>
                </c:pt>
                <c:pt idx="62298">
                  <c:v>4.8986330000000003E-7</c:v>
                </c:pt>
                <c:pt idx="62299">
                  <c:v>4.8998180000000002E-7</c:v>
                </c:pt>
                <c:pt idx="62300">
                  <c:v>4.9009710000000004E-7</c:v>
                </c:pt>
                <c:pt idx="62301">
                  <c:v>4.9024680000000002E-7</c:v>
                </c:pt>
                <c:pt idx="62302">
                  <c:v>4.9036630000000004E-7</c:v>
                </c:pt>
                <c:pt idx="62303">
                  <c:v>4.9051779999999999E-7</c:v>
                </c:pt>
                <c:pt idx="62304">
                  <c:v>4.90657E-7</c:v>
                </c:pt>
                <c:pt idx="62305">
                  <c:v>4.9076469999999998E-7</c:v>
                </c:pt>
                <c:pt idx="62306">
                  <c:v>4.9086509999999996E-7</c:v>
                </c:pt>
                <c:pt idx="62307">
                  <c:v>4.9105259999999995E-7</c:v>
                </c:pt>
                <c:pt idx="62308">
                  <c:v>4.911189E-7</c:v>
                </c:pt>
                <c:pt idx="62309">
                  <c:v>4.9122220000000001E-7</c:v>
                </c:pt>
                <c:pt idx="62310">
                  <c:v>4.9137469999999999E-7</c:v>
                </c:pt>
                <c:pt idx="62311">
                  <c:v>4.9145480000000002E-7</c:v>
                </c:pt>
                <c:pt idx="62312">
                  <c:v>4.915571E-7</c:v>
                </c:pt>
                <c:pt idx="62313">
                  <c:v>4.9170109999999996E-7</c:v>
                </c:pt>
                <c:pt idx="62314">
                  <c:v>4.9179110000000001E-7</c:v>
                </c:pt>
                <c:pt idx="62315">
                  <c:v>4.918859E-7</c:v>
                </c:pt>
                <c:pt idx="62316">
                  <c:v>4.9202529999999999E-7</c:v>
                </c:pt>
                <c:pt idx="62317">
                  <c:v>4.9212440000000002E-7</c:v>
                </c:pt>
                <c:pt idx="62318">
                  <c:v>4.9221530000000005E-7</c:v>
                </c:pt>
                <c:pt idx="62319">
                  <c:v>4.923424E-7</c:v>
                </c:pt>
                <c:pt idx="62320">
                  <c:v>4.9245980000000002E-7</c:v>
                </c:pt>
                <c:pt idx="62321">
                  <c:v>4.9254489999999998E-7</c:v>
                </c:pt>
                <c:pt idx="62322">
                  <c:v>4.9266319999999998E-7</c:v>
                </c:pt>
                <c:pt idx="62323">
                  <c:v>4.9278709999999997E-7</c:v>
                </c:pt>
                <c:pt idx="62324">
                  <c:v>4.9287670000000005E-7</c:v>
                </c:pt>
                <c:pt idx="62325">
                  <c:v>4.9298650000000003E-7</c:v>
                </c:pt>
                <c:pt idx="62326">
                  <c:v>4.9312699999999999E-7</c:v>
                </c:pt>
                <c:pt idx="62327">
                  <c:v>4.9320920000000002E-7</c:v>
                </c:pt>
                <c:pt idx="62328">
                  <c:v>4.933143E-7</c:v>
                </c:pt>
                <c:pt idx="62329">
                  <c:v>4.9346659999999999E-7</c:v>
                </c:pt>
                <c:pt idx="62330">
                  <c:v>4.9354189999999997E-7</c:v>
                </c:pt>
                <c:pt idx="62331">
                  <c:v>4.9363929999999997E-7</c:v>
                </c:pt>
                <c:pt idx="62332">
                  <c:v>4.937978E-7</c:v>
                </c:pt>
                <c:pt idx="62333">
                  <c:v>4.9387930000000003E-7</c:v>
                </c:pt>
                <c:pt idx="62334">
                  <c:v>4.9396669999999996E-7</c:v>
                </c:pt>
                <c:pt idx="62335">
                  <c:v>4.94113E-7</c:v>
                </c:pt>
                <c:pt idx="62336">
                  <c:v>4.9419839999999998E-7</c:v>
                </c:pt>
                <c:pt idx="62337">
                  <c:v>4.9428860000000002E-7</c:v>
                </c:pt>
                <c:pt idx="62338">
                  <c:v>4.9443720000000003E-7</c:v>
                </c:pt>
                <c:pt idx="62339">
                  <c:v>4.9452389999999997E-7</c:v>
                </c:pt>
                <c:pt idx="62340">
                  <c:v>4.9461230000000004E-7</c:v>
                </c:pt>
                <c:pt idx="62341">
                  <c:v>4.9476349999999996E-7</c:v>
                </c:pt>
                <c:pt idx="62342">
                  <c:v>4.9489230000000004E-7</c:v>
                </c:pt>
                <c:pt idx="62343">
                  <c:v>4.9499569999999999E-7</c:v>
                </c:pt>
                <c:pt idx="62344">
                  <c:v>4.9512160000000004E-7</c:v>
                </c:pt>
                <c:pt idx="62345">
                  <c:v>4.9525140000000004E-7</c:v>
                </c:pt>
                <c:pt idx="62346">
                  <c:v>4.953588E-7</c:v>
                </c:pt>
                <c:pt idx="62347">
                  <c:v>4.9546680000000001E-7</c:v>
                </c:pt>
                <c:pt idx="62348">
                  <c:v>4.9560840000000005E-7</c:v>
                </c:pt>
                <c:pt idx="62349">
                  <c:v>4.9571199999999999E-7</c:v>
                </c:pt>
                <c:pt idx="62350">
                  <c:v>4.958193E-7</c:v>
                </c:pt>
                <c:pt idx="62351">
                  <c:v>4.9597769999999999E-7</c:v>
                </c:pt>
                <c:pt idx="62352">
                  <c:v>4.9607079999999996E-7</c:v>
                </c:pt>
                <c:pt idx="62353">
                  <c:v>4.9616410000000001E-7</c:v>
                </c:pt>
                <c:pt idx="62354">
                  <c:v>4.9632199999999999E-7</c:v>
                </c:pt>
                <c:pt idx="62355">
                  <c:v>4.9640669999999998E-7</c:v>
                </c:pt>
                <c:pt idx="62356">
                  <c:v>4.9650809999999998E-7</c:v>
                </c:pt>
                <c:pt idx="62357">
                  <c:v>4.9665070000000004E-7</c:v>
                </c:pt>
                <c:pt idx="62358">
                  <c:v>4.9674469999999999E-7</c:v>
                </c:pt>
                <c:pt idx="62359">
                  <c:v>4.9683090000000002E-7</c:v>
                </c:pt>
                <c:pt idx="62360">
                  <c:v>4.9695910000000004E-7</c:v>
                </c:pt>
                <c:pt idx="62361">
                  <c:v>4.9706409999999998E-7</c:v>
                </c:pt>
                <c:pt idx="62362">
                  <c:v>4.971639E-7</c:v>
                </c:pt>
                <c:pt idx="62363">
                  <c:v>4.9728569999999999E-7</c:v>
                </c:pt>
                <c:pt idx="62364">
                  <c:v>4.9740459999999995E-7</c:v>
                </c:pt>
                <c:pt idx="62365">
                  <c:v>4.9749919999999996E-7</c:v>
                </c:pt>
                <c:pt idx="62366">
                  <c:v>4.9761230000000005E-7</c:v>
                </c:pt>
                <c:pt idx="62367">
                  <c:v>4.9773279999999999E-7</c:v>
                </c:pt>
                <c:pt idx="62368">
                  <c:v>4.9781869999999999E-7</c:v>
                </c:pt>
                <c:pt idx="62369">
                  <c:v>4.9792869999999996E-7</c:v>
                </c:pt>
                <c:pt idx="62370">
                  <c:v>4.9807589999999997E-7</c:v>
                </c:pt>
                <c:pt idx="62371">
                  <c:v>4.9817449999999999E-7</c:v>
                </c:pt>
                <c:pt idx="62372">
                  <c:v>4.9828709999999996E-7</c:v>
                </c:pt>
                <c:pt idx="62373">
                  <c:v>4.9843289999999998E-7</c:v>
                </c:pt>
                <c:pt idx="62374">
                  <c:v>4.9852509999999996E-7</c:v>
                </c:pt>
                <c:pt idx="62375">
                  <c:v>4.9862710000000003E-7</c:v>
                </c:pt>
                <c:pt idx="62376">
                  <c:v>4.9876390000000001E-7</c:v>
                </c:pt>
                <c:pt idx="62377">
                  <c:v>4.9887039999999999E-7</c:v>
                </c:pt>
                <c:pt idx="62378">
                  <c:v>4.9897999999999999E-7</c:v>
                </c:pt>
                <c:pt idx="62379">
                  <c:v>4.9911480000000002E-7</c:v>
                </c:pt>
                <c:pt idx="62380">
                  <c:v>4.9922729999999995E-7</c:v>
                </c:pt>
                <c:pt idx="62381">
                  <c:v>4.9932910000000003E-7</c:v>
                </c:pt>
                <c:pt idx="62382">
                  <c:v>4.9944130000000003E-7</c:v>
                </c:pt>
                <c:pt idx="62383">
                  <c:v>4.995689E-7</c:v>
                </c:pt>
                <c:pt idx="62384">
                  <c:v>4.9967819999999997E-7</c:v>
                </c:pt>
                <c:pt idx="62385">
                  <c:v>4.9979299999999998E-7</c:v>
                </c:pt>
                <c:pt idx="62386">
                  <c:v>4.9992970000000003E-7</c:v>
                </c:pt>
                <c:pt idx="62387">
                  <c:v>5.0002710000000003E-7</c:v>
                </c:pt>
                <c:pt idx="62388">
                  <c:v>5.0012870000000001E-7</c:v>
                </c:pt>
                <c:pt idx="62389">
                  <c:v>5.0026359999999999E-7</c:v>
                </c:pt>
                <c:pt idx="62390">
                  <c:v>5.0035249999999997E-7</c:v>
                </c:pt>
                <c:pt idx="62391">
                  <c:v>5.0045439999999998E-7</c:v>
                </c:pt>
                <c:pt idx="62392">
                  <c:v>5.0058800000000001E-7</c:v>
                </c:pt>
                <c:pt idx="62393">
                  <c:v>5.0067989999999996E-7</c:v>
                </c:pt>
                <c:pt idx="62394">
                  <c:v>5.0078829999999995E-7</c:v>
                </c:pt>
                <c:pt idx="62395">
                  <c:v>5.0092539999999996E-7</c:v>
                </c:pt>
                <c:pt idx="62396">
                  <c:v>5.0103009999999997E-7</c:v>
                </c:pt>
                <c:pt idx="62397">
                  <c:v>5.0112839999999995E-7</c:v>
                </c:pt>
                <c:pt idx="62398">
                  <c:v>5.0126129999999998E-7</c:v>
                </c:pt>
                <c:pt idx="62399">
                  <c:v>5.0137E-7</c:v>
                </c:pt>
                <c:pt idx="62400">
                  <c:v>5.0146149999999998E-7</c:v>
                </c:pt>
                <c:pt idx="62401">
                  <c:v>5.0159910000000001E-7</c:v>
                </c:pt>
                <c:pt idx="62402">
                  <c:v>5.0172739999999997E-7</c:v>
                </c:pt>
                <c:pt idx="62403">
                  <c:v>5.0183550000000003E-7</c:v>
                </c:pt>
                <c:pt idx="62404">
                  <c:v>5.0197560000000003E-7</c:v>
                </c:pt>
                <c:pt idx="62405">
                  <c:v>5.0210920000000005E-7</c:v>
                </c:pt>
                <c:pt idx="62406">
                  <c:v>5.0222340000000001E-7</c:v>
                </c:pt>
                <c:pt idx="62407">
                  <c:v>5.0236010000000005E-7</c:v>
                </c:pt>
                <c:pt idx="62408">
                  <c:v>5.0249100000000002E-7</c:v>
                </c:pt>
                <c:pt idx="62409">
                  <c:v>5.0260700000000005E-7</c:v>
                </c:pt>
                <c:pt idx="62410">
                  <c:v>5.0273630000000004E-7</c:v>
                </c:pt>
                <c:pt idx="62411">
                  <c:v>5.0286510000000002E-7</c:v>
                </c:pt>
                <c:pt idx="62412">
                  <c:v>5.0297669999999996E-7</c:v>
                </c:pt>
                <c:pt idx="62413">
                  <c:v>5.0310690000000004E-7</c:v>
                </c:pt>
                <c:pt idx="62414">
                  <c:v>5.0322680000000003E-7</c:v>
                </c:pt>
                <c:pt idx="62415">
                  <c:v>5.0332639999999996E-7</c:v>
                </c:pt>
                <c:pt idx="62416">
                  <c:v>5.0344270000000001E-7</c:v>
                </c:pt>
                <c:pt idx="62417">
                  <c:v>5.0356520000000001E-7</c:v>
                </c:pt>
                <c:pt idx="62418">
                  <c:v>5.036823E-7</c:v>
                </c:pt>
                <c:pt idx="62419">
                  <c:v>5.0378199999999998E-7</c:v>
                </c:pt>
                <c:pt idx="62420">
                  <c:v>5.0391039999999999E-7</c:v>
                </c:pt>
                <c:pt idx="62421">
                  <c:v>5.040184E-7</c:v>
                </c:pt>
                <c:pt idx="62422">
                  <c:v>5.0412769999999997E-7</c:v>
                </c:pt>
                <c:pt idx="62423">
                  <c:v>5.0426350000000003E-7</c:v>
                </c:pt>
                <c:pt idx="62424">
                  <c:v>5.0438440000000005E-7</c:v>
                </c:pt>
                <c:pt idx="62425">
                  <c:v>5.0449029999999996E-7</c:v>
                </c:pt>
                <c:pt idx="62426">
                  <c:v>5.0462709999999995E-7</c:v>
                </c:pt>
                <c:pt idx="62427">
                  <c:v>5.0474399999999996E-7</c:v>
                </c:pt>
                <c:pt idx="62428">
                  <c:v>5.0486109999999995E-7</c:v>
                </c:pt>
                <c:pt idx="62429">
                  <c:v>5.0499329999999998E-7</c:v>
                </c:pt>
                <c:pt idx="62430">
                  <c:v>5.0511269999999995E-7</c:v>
                </c:pt>
                <c:pt idx="62431">
                  <c:v>5.0523820000000002E-7</c:v>
                </c:pt>
                <c:pt idx="62432">
                  <c:v>5.0536409999999996E-7</c:v>
                </c:pt>
                <c:pt idx="62433">
                  <c:v>5.0548479999999999E-7</c:v>
                </c:pt>
                <c:pt idx="62434">
                  <c:v>5.0561510000000001E-7</c:v>
                </c:pt>
                <c:pt idx="62435">
                  <c:v>5.0573270000000002E-7</c:v>
                </c:pt>
                <c:pt idx="62436">
                  <c:v>5.0585599999999995E-7</c:v>
                </c:pt>
                <c:pt idx="62437">
                  <c:v>5.0598460000000005E-7</c:v>
                </c:pt>
                <c:pt idx="62438">
                  <c:v>5.0609689999999999E-7</c:v>
                </c:pt>
                <c:pt idx="62439">
                  <c:v>5.062199E-7</c:v>
                </c:pt>
                <c:pt idx="62440">
                  <c:v>5.0634460000000003E-7</c:v>
                </c:pt>
                <c:pt idx="62441">
                  <c:v>5.0645140000000003E-7</c:v>
                </c:pt>
                <c:pt idx="62442">
                  <c:v>5.0658199999999998E-7</c:v>
                </c:pt>
                <c:pt idx="62443">
                  <c:v>5.0669789999999996E-7</c:v>
                </c:pt>
                <c:pt idx="62444">
                  <c:v>5.0681280000000002E-7</c:v>
                </c:pt>
                <c:pt idx="62445">
                  <c:v>5.0694220000000005E-7</c:v>
                </c:pt>
                <c:pt idx="62446">
                  <c:v>5.0704859999999998E-7</c:v>
                </c:pt>
                <c:pt idx="62447">
                  <c:v>5.0717310000000003E-7</c:v>
                </c:pt>
                <c:pt idx="62448">
                  <c:v>5.0729660000000005E-7</c:v>
                </c:pt>
                <c:pt idx="62449">
                  <c:v>5.0739840000000002E-7</c:v>
                </c:pt>
                <c:pt idx="62450">
                  <c:v>5.0753200000000005E-7</c:v>
                </c:pt>
                <c:pt idx="62451">
                  <c:v>5.0764340000000001E-7</c:v>
                </c:pt>
                <c:pt idx="62452">
                  <c:v>5.0774089999999995E-7</c:v>
                </c:pt>
                <c:pt idx="62453">
                  <c:v>5.0788369999999999E-7</c:v>
                </c:pt>
                <c:pt idx="62454">
                  <c:v>5.0798269999999997E-7</c:v>
                </c:pt>
                <c:pt idx="62455">
                  <c:v>5.080865E-7</c:v>
                </c:pt>
                <c:pt idx="62456">
                  <c:v>5.0822720000000005E-7</c:v>
                </c:pt>
                <c:pt idx="62457">
                  <c:v>5.0831350000000002E-7</c:v>
                </c:pt>
                <c:pt idx="62458">
                  <c:v>5.084172E-7</c:v>
                </c:pt>
                <c:pt idx="62459">
                  <c:v>5.0855559999999997E-7</c:v>
                </c:pt>
                <c:pt idx="62460">
                  <c:v>5.0864420000000002E-7</c:v>
                </c:pt>
                <c:pt idx="62461">
                  <c:v>5.0875780000000002E-7</c:v>
                </c:pt>
                <c:pt idx="62462">
                  <c:v>5.0890990000000003E-7</c:v>
                </c:pt>
                <c:pt idx="62463">
                  <c:v>5.0902140000000004E-7</c:v>
                </c:pt>
                <c:pt idx="62464">
                  <c:v>5.0914060000000002E-7</c:v>
                </c:pt>
                <c:pt idx="62465">
                  <c:v>5.0929480000000002E-7</c:v>
                </c:pt>
                <c:pt idx="62466">
                  <c:v>5.0942119999999998E-7</c:v>
                </c:pt>
                <c:pt idx="62467">
                  <c:v>5.0954010000000004E-7</c:v>
                </c:pt>
                <c:pt idx="62468">
                  <c:v>5.0967410000000003E-7</c:v>
                </c:pt>
                <c:pt idx="62469">
                  <c:v>5.0980749999999997E-7</c:v>
                </c:pt>
                <c:pt idx="62470">
                  <c:v>5.099045E-7</c:v>
                </c:pt>
                <c:pt idx="62471">
                  <c:v>5.1002859999999997E-7</c:v>
                </c:pt>
                <c:pt idx="62472">
                  <c:v>5.1018259999999999E-7</c:v>
                </c:pt>
                <c:pt idx="62473">
                  <c:v>5.1027610000000003E-7</c:v>
                </c:pt>
                <c:pt idx="62474">
                  <c:v>5.104009E-7</c:v>
                </c:pt>
                <c:pt idx="62475">
                  <c:v>5.1056979999999996E-7</c:v>
                </c:pt>
                <c:pt idx="62476">
                  <c:v>5.1065459999999999E-7</c:v>
                </c:pt>
                <c:pt idx="62477">
                  <c:v>5.1078470000000003E-7</c:v>
                </c:pt>
                <c:pt idx="62478">
                  <c:v>5.1096579999999999E-7</c:v>
                </c:pt>
                <c:pt idx="62479">
                  <c:v>5.1105440000000004E-7</c:v>
                </c:pt>
                <c:pt idx="62480">
                  <c:v>5.1118259999999996E-7</c:v>
                </c:pt>
                <c:pt idx="62481">
                  <c:v>5.1136980000000002E-7</c:v>
                </c:pt>
                <c:pt idx="62482">
                  <c:v>5.1147369999999999E-7</c:v>
                </c:pt>
                <c:pt idx="62483">
                  <c:v>5.1159890000000004E-7</c:v>
                </c:pt>
                <c:pt idx="62484">
                  <c:v>5.1181500000000001E-7</c:v>
                </c:pt>
                <c:pt idx="62485">
                  <c:v>5.119645E-7</c:v>
                </c:pt>
                <c:pt idx="62486">
                  <c:v>5.1211970000000003E-7</c:v>
                </c:pt>
                <c:pt idx="62487">
                  <c:v>5.1230060000000001E-7</c:v>
                </c:pt>
                <c:pt idx="62488">
                  <c:v>5.1244400000000001E-7</c:v>
                </c:pt>
                <c:pt idx="62489">
                  <c:v>5.1257340000000004E-7</c:v>
                </c:pt>
                <c:pt idx="62490">
                  <c:v>5.1273519999999998E-7</c:v>
                </c:pt>
                <c:pt idx="62491">
                  <c:v>5.1288559999999996E-7</c:v>
                </c:pt>
                <c:pt idx="62492">
                  <c:v>5.1299510000000001E-7</c:v>
                </c:pt>
                <c:pt idx="62493">
                  <c:v>5.1313310000000001E-7</c:v>
                </c:pt>
                <c:pt idx="62494">
                  <c:v>5.1329490000000005E-7</c:v>
                </c:pt>
                <c:pt idx="62495">
                  <c:v>5.1339410000000002E-7</c:v>
                </c:pt>
                <c:pt idx="62496">
                  <c:v>5.1351220000000004E-7</c:v>
                </c:pt>
                <c:pt idx="62497">
                  <c:v>5.1368920000000005E-7</c:v>
                </c:pt>
                <c:pt idx="62498">
                  <c:v>5.137832E-7</c:v>
                </c:pt>
                <c:pt idx="62499">
                  <c:v>5.1388090000000003E-7</c:v>
                </c:pt>
                <c:pt idx="62500">
                  <c:v>5.1406569999999996E-7</c:v>
                </c:pt>
                <c:pt idx="62501">
                  <c:v>5.1416339999999999E-7</c:v>
                </c:pt>
                <c:pt idx="62502">
                  <c:v>5.1425399999999999E-7</c:v>
                </c:pt>
                <c:pt idx="62503">
                  <c:v>5.1442929999999998E-7</c:v>
                </c:pt>
                <c:pt idx="62504">
                  <c:v>5.1453819999999998E-7</c:v>
                </c:pt>
                <c:pt idx="62505">
                  <c:v>5.1462829999999997E-7</c:v>
                </c:pt>
                <c:pt idx="62506">
                  <c:v>5.1478089999999999E-7</c:v>
                </c:pt>
                <c:pt idx="62507">
                  <c:v>5.1490770000000002E-7</c:v>
                </c:pt>
                <c:pt idx="62508">
                  <c:v>5.1499799999999999E-7</c:v>
                </c:pt>
                <c:pt idx="62509">
                  <c:v>5.1513239999999995E-7</c:v>
                </c:pt>
                <c:pt idx="62510">
                  <c:v>5.1526669999999997E-7</c:v>
                </c:pt>
                <c:pt idx="62511">
                  <c:v>5.153604E-7</c:v>
                </c:pt>
                <c:pt idx="62512">
                  <c:v>5.1550080000000002E-7</c:v>
                </c:pt>
                <c:pt idx="62513">
                  <c:v>5.1567769999999999E-7</c:v>
                </c:pt>
                <c:pt idx="62514">
                  <c:v>5.1580019999999998E-7</c:v>
                </c:pt>
                <c:pt idx="62515">
                  <c:v>5.1592319999999999E-7</c:v>
                </c:pt>
                <c:pt idx="62516">
                  <c:v>5.1611880000000003E-7</c:v>
                </c:pt>
                <c:pt idx="62517">
                  <c:v>5.1624410000000002E-7</c:v>
                </c:pt>
                <c:pt idx="62518">
                  <c:v>5.1634329999999998E-7</c:v>
                </c:pt>
                <c:pt idx="62519">
                  <c:v>5.1655350000000005E-7</c:v>
                </c:pt>
                <c:pt idx="62520">
                  <c:v>5.1667290000000002E-7</c:v>
                </c:pt>
                <c:pt idx="62521">
                  <c:v>5.1674570000000004E-7</c:v>
                </c:pt>
                <c:pt idx="62522">
                  <c:v>5.1694129999999997E-7</c:v>
                </c:pt>
                <c:pt idx="62523">
                  <c:v>5.1707260000000002E-7</c:v>
                </c:pt>
                <c:pt idx="62524">
                  <c:v>5.1714680000000003E-7</c:v>
                </c:pt>
                <c:pt idx="62525">
                  <c:v>5.1733209999999998E-7</c:v>
                </c:pt>
                <c:pt idx="62526">
                  <c:v>5.1748220000000004E-7</c:v>
                </c:pt>
                <c:pt idx="62527">
                  <c:v>5.1756819999999998E-7</c:v>
                </c:pt>
                <c:pt idx="62528">
                  <c:v>5.1774049999999999E-7</c:v>
                </c:pt>
                <c:pt idx="62529">
                  <c:v>5.1790840000000003E-7</c:v>
                </c:pt>
                <c:pt idx="62530">
                  <c:v>5.1801389999999998E-7</c:v>
                </c:pt>
                <c:pt idx="62531">
                  <c:v>5.1816090000000001E-7</c:v>
                </c:pt>
                <c:pt idx="62532">
                  <c:v>5.1834689999999996E-7</c:v>
                </c:pt>
                <c:pt idx="62533">
                  <c:v>5.1847739999999996E-7</c:v>
                </c:pt>
                <c:pt idx="62534">
                  <c:v>5.1860450000000002E-7</c:v>
                </c:pt>
                <c:pt idx="62535">
                  <c:v>5.1879729999999996E-7</c:v>
                </c:pt>
                <c:pt idx="62536">
                  <c:v>5.1893940000000001E-7</c:v>
                </c:pt>
                <c:pt idx="62537">
                  <c:v>5.1904860000000004E-7</c:v>
                </c:pt>
                <c:pt idx="62538">
                  <c:v>5.1924819999999998E-7</c:v>
                </c:pt>
                <c:pt idx="62539">
                  <c:v>5.1940219999999999E-7</c:v>
                </c:pt>
                <c:pt idx="62540">
                  <c:v>5.1949640000000003E-7</c:v>
                </c:pt>
                <c:pt idx="62541">
                  <c:v>5.1969870000000002E-7</c:v>
                </c:pt>
                <c:pt idx="62542">
                  <c:v>5.1986149999999999E-7</c:v>
                </c:pt>
                <c:pt idx="62543">
                  <c:v>5.1994989999999995E-7</c:v>
                </c:pt>
                <c:pt idx="62544">
                  <c:v>5.2013579999999996E-7</c:v>
                </c:pt>
                <c:pt idx="62545">
                  <c:v>5.2030640000000005E-7</c:v>
                </c:pt>
                <c:pt idx="62546">
                  <c:v>5.2040529999999998E-7</c:v>
                </c:pt>
                <c:pt idx="62547">
                  <c:v>5.2056209999999999E-7</c:v>
                </c:pt>
                <c:pt idx="62548">
                  <c:v>5.2072950000000002E-7</c:v>
                </c:pt>
                <c:pt idx="62549">
                  <c:v>5.2084950000000005E-7</c:v>
                </c:pt>
                <c:pt idx="62550">
                  <c:v>5.2098359999999998E-7</c:v>
                </c:pt>
                <c:pt idx="62551">
                  <c:v>5.2114219999999995E-7</c:v>
                </c:pt>
                <c:pt idx="62552">
                  <c:v>5.212857E-7</c:v>
                </c:pt>
                <c:pt idx="62553">
                  <c:v>5.2138950000000002E-7</c:v>
                </c:pt>
                <c:pt idx="62554">
                  <c:v>5.2154619999999999E-7</c:v>
                </c:pt>
                <c:pt idx="62555">
                  <c:v>5.2170210000000001E-7</c:v>
                </c:pt>
                <c:pt idx="62556">
                  <c:v>5.2177980000000002E-7</c:v>
                </c:pt>
                <c:pt idx="62557">
                  <c:v>5.2193850000000004E-7</c:v>
                </c:pt>
                <c:pt idx="62558">
                  <c:v>5.2210709999999997E-7</c:v>
                </c:pt>
                <c:pt idx="62559">
                  <c:v>5.2216120000000002E-7</c:v>
                </c:pt>
                <c:pt idx="62560">
                  <c:v>5.2231759999999996E-7</c:v>
                </c:pt>
                <c:pt idx="62561">
                  <c:v>5.2248869999999996E-7</c:v>
                </c:pt>
                <c:pt idx="62562">
                  <c:v>5.2254190000000003E-7</c:v>
                </c:pt>
                <c:pt idx="62563">
                  <c:v>5.2268220000000001E-7</c:v>
                </c:pt>
                <c:pt idx="62564">
                  <c:v>5.2284820000000004E-7</c:v>
                </c:pt>
                <c:pt idx="62565">
                  <c:v>5.2291860000000003E-7</c:v>
                </c:pt>
                <c:pt idx="62566">
                  <c:v>5.2304029999999998E-7</c:v>
                </c:pt>
                <c:pt idx="62567">
                  <c:v>5.2319939999999997E-7</c:v>
                </c:pt>
                <c:pt idx="62568">
                  <c:v>5.2331170000000002E-7</c:v>
                </c:pt>
                <c:pt idx="62569">
                  <c:v>5.2341520000000002E-7</c:v>
                </c:pt>
                <c:pt idx="62570">
                  <c:v>5.2356689999999995E-7</c:v>
                </c:pt>
                <c:pt idx="62571">
                  <c:v>5.2371829999999995E-7</c:v>
                </c:pt>
                <c:pt idx="62572">
                  <c:v>5.2380370000000005E-7</c:v>
                </c:pt>
                <c:pt idx="62573">
                  <c:v>5.2395139999999997E-7</c:v>
                </c:pt>
                <c:pt idx="62574">
                  <c:v>5.2413180000000004E-7</c:v>
                </c:pt>
                <c:pt idx="62575">
                  <c:v>5.2422179999999998E-7</c:v>
                </c:pt>
                <c:pt idx="62576">
                  <c:v>5.2437179999999999E-7</c:v>
                </c:pt>
                <c:pt idx="62577">
                  <c:v>5.2457210000000004E-7</c:v>
                </c:pt>
                <c:pt idx="62578">
                  <c:v>5.2463159999999999E-7</c:v>
                </c:pt>
                <c:pt idx="62579">
                  <c:v>5.2481999999999996E-7</c:v>
                </c:pt>
                <c:pt idx="62580">
                  <c:v>5.2505580000000003E-7</c:v>
                </c:pt>
                <c:pt idx="62581">
                  <c:v>5.2514599999999996E-7</c:v>
                </c:pt>
                <c:pt idx="62582">
                  <c:v>5.2533840000000004E-7</c:v>
                </c:pt>
                <c:pt idx="62583">
                  <c:v>5.2558069999999997E-7</c:v>
                </c:pt>
                <c:pt idx="62584">
                  <c:v>5.2566799999999997E-7</c:v>
                </c:pt>
                <c:pt idx="62585">
                  <c:v>5.2581740000000002E-7</c:v>
                </c:pt>
                <c:pt idx="62586">
                  <c:v>5.2601909999999996E-7</c:v>
                </c:pt>
                <c:pt idx="62587">
                  <c:v>5.2618459999999997E-7</c:v>
                </c:pt>
                <c:pt idx="62588">
                  <c:v>5.263628E-7</c:v>
                </c:pt>
                <c:pt idx="62589">
                  <c:v>5.2658969999999998E-7</c:v>
                </c:pt>
                <c:pt idx="62590">
                  <c:v>5.2676709999999996E-7</c:v>
                </c:pt>
                <c:pt idx="62591">
                  <c:v>5.2689249999999999E-7</c:v>
                </c:pt>
                <c:pt idx="62592">
                  <c:v>5.270716E-7</c:v>
                </c:pt>
                <c:pt idx="62593">
                  <c:v>5.2727590000000005E-7</c:v>
                </c:pt>
                <c:pt idx="62594">
                  <c:v>5.2738879999999995E-7</c:v>
                </c:pt>
                <c:pt idx="62595">
                  <c:v>5.2755379999999995E-7</c:v>
                </c:pt>
                <c:pt idx="62596">
                  <c:v>5.2777270000000002E-7</c:v>
                </c:pt>
                <c:pt idx="62597">
                  <c:v>5.2787259999999998E-7</c:v>
                </c:pt>
                <c:pt idx="62598">
                  <c:v>5.2802179999999995E-7</c:v>
                </c:pt>
                <c:pt idx="62599">
                  <c:v>5.2824940000000003E-7</c:v>
                </c:pt>
                <c:pt idx="62600">
                  <c:v>5.2834689999999997E-7</c:v>
                </c:pt>
                <c:pt idx="62601">
                  <c:v>5.2848550000000002E-7</c:v>
                </c:pt>
                <c:pt idx="62602">
                  <c:v>5.2871150000000002E-7</c:v>
                </c:pt>
                <c:pt idx="62603">
                  <c:v>5.2881500000000001E-7</c:v>
                </c:pt>
                <c:pt idx="62604">
                  <c:v>5.2894600000000003E-7</c:v>
                </c:pt>
                <c:pt idx="62605">
                  <c:v>5.2915799999999995E-7</c:v>
                </c:pt>
                <c:pt idx="62606">
                  <c:v>5.2928479999999998E-7</c:v>
                </c:pt>
                <c:pt idx="62607">
                  <c:v>5.294104E-7</c:v>
                </c:pt>
                <c:pt idx="62608">
                  <c:v>5.2958890000000005E-7</c:v>
                </c:pt>
                <c:pt idx="62609">
                  <c:v>5.297451E-7</c:v>
                </c:pt>
                <c:pt idx="62610">
                  <c:v>5.2985069999999999E-7</c:v>
                </c:pt>
                <c:pt idx="62611">
                  <c:v>5.3001440000000005E-7</c:v>
                </c:pt>
                <c:pt idx="62612">
                  <c:v>5.301922E-7</c:v>
                </c:pt>
                <c:pt idx="62613">
                  <c:v>5.3028339999999995E-7</c:v>
                </c:pt>
                <c:pt idx="62614">
                  <c:v>5.304309E-7</c:v>
                </c:pt>
                <c:pt idx="62615">
                  <c:v>5.3062329999999998E-7</c:v>
                </c:pt>
                <c:pt idx="62616">
                  <c:v>5.3071269999999997E-7</c:v>
                </c:pt>
                <c:pt idx="62617">
                  <c:v>5.3083390000000001E-7</c:v>
                </c:pt>
                <c:pt idx="62618">
                  <c:v>5.3104350000000001E-7</c:v>
                </c:pt>
                <c:pt idx="62619">
                  <c:v>5.3113650000000004E-7</c:v>
                </c:pt>
                <c:pt idx="62620">
                  <c:v>5.3122500000000005E-7</c:v>
                </c:pt>
                <c:pt idx="62621">
                  <c:v>5.3145009999999995E-7</c:v>
                </c:pt>
                <c:pt idx="62622">
                  <c:v>5.3154720000000003E-7</c:v>
                </c:pt>
                <c:pt idx="62623">
                  <c:v>5.3162989999999996E-7</c:v>
                </c:pt>
                <c:pt idx="62624">
                  <c:v>5.3185409999999998E-7</c:v>
                </c:pt>
                <c:pt idx="62625">
                  <c:v>5.3196039999999998E-7</c:v>
                </c:pt>
                <c:pt idx="62626">
                  <c:v>5.320501E-7</c:v>
                </c:pt>
                <c:pt idx="62627">
                  <c:v>5.3225399999999997E-7</c:v>
                </c:pt>
                <c:pt idx="62628">
                  <c:v>5.3238169999999998E-7</c:v>
                </c:pt>
                <c:pt idx="62629">
                  <c:v>5.3247319999999996E-7</c:v>
                </c:pt>
                <c:pt idx="62630">
                  <c:v>5.3265749999999999E-7</c:v>
                </c:pt>
                <c:pt idx="62631">
                  <c:v>5.3280999999999996E-7</c:v>
                </c:pt>
                <c:pt idx="62632">
                  <c:v>5.3289569999999998E-7</c:v>
                </c:pt>
                <c:pt idx="62633">
                  <c:v>5.330577E-7</c:v>
                </c:pt>
                <c:pt idx="62634">
                  <c:v>5.3322860000000002E-7</c:v>
                </c:pt>
                <c:pt idx="62635">
                  <c:v>5.3331330000000001E-7</c:v>
                </c:pt>
                <c:pt idx="62636">
                  <c:v>5.3345790000000002E-7</c:v>
                </c:pt>
                <c:pt idx="62637">
                  <c:v>5.3364979999999998E-7</c:v>
                </c:pt>
                <c:pt idx="62638">
                  <c:v>5.3374649999999998E-7</c:v>
                </c:pt>
                <c:pt idx="62639">
                  <c:v>5.3387739999999995E-7</c:v>
                </c:pt>
                <c:pt idx="62640">
                  <c:v>5.3409739999999999E-7</c:v>
                </c:pt>
                <c:pt idx="62641">
                  <c:v>5.342326E-7</c:v>
                </c:pt>
                <c:pt idx="62642">
                  <c:v>5.343516E-7</c:v>
                </c:pt>
                <c:pt idx="62643">
                  <c:v>5.3458750000000001E-7</c:v>
                </c:pt>
                <c:pt idx="62644">
                  <c:v>5.347154E-7</c:v>
                </c:pt>
                <c:pt idx="62645">
                  <c:v>5.3482769999999995E-7</c:v>
                </c:pt>
                <c:pt idx="62646">
                  <c:v>5.350982E-7</c:v>
                </c:pt>
                <c:pt idx="62647">
                  <c:v>5.352578E-7</c:v>
                </c:pt>
                <c:pt idx="62648">
                  <c:v>5.3540039999999996E-7</c:v>
                </c:pt>
                <c:pt idx="62649">
                  <c:v>5.3563819999999998E-7</c:v>
                </c:pt>
                <c:pt idx="62650">
                  <c:v>5.3579160000000004E-7</c:v>
                </c:pt>
                <c:pt idx="62651">
                  <c:v>5.3591789999999995E-7</c:v>
                </c:pt>
                <c:pt idx="62652">
                  <c:v>5.3613199999999997E-7</c:v>
                </c:pt>
                <c:pt idx="62653">
                  <c:v>5.3629819999999999E-7</c:v>
                </c:pt>
                <c:pt idx="62654">
                  <c:v>5.3641789999999999E-7</c:v>
                </c:pt>
                <c:pt idx="62655">
                  <c:v>5.3661210000000003E-7</c:v>
                </c:pt>
                <c:pt idx="62656">
                  <c:v>5.3678889999999996E-7</c:v>
                </c:pt>
                <c:pt idx="62657">
                  <c:v>5.3690800000000001E-7</c:v>
                </c:pt>
                <c:pt idx="62658">
                  <c:v>5.3707890000000002E-7</c:v>
                </c:pt>
                <c:pt idx="62659">
                  <c:v>5.3726819999999997E-7</c:v>
                </c:pt>
                <c:pt idx="62660">
                  <c:v>5.3739360000000001E-7</c:v>
                </c:pt>
                <c:pt idx="62661">
                  <c:v>5.3753789999999999E-7</c:v>
                </c:pt>
                <c:pt idx="62662">
                  <c:v>5.3774340000000005E-7</c:v>
                </c:pt>
                <c:pt idx="62663">
                  <c:v>5.3787500000000002E-7</c:v>
                </c:pt>
                <c:pt idx="62664">
                  <c:v>5.3800060000000003E-7</c:v>
                </c:pt>
                <c:pt idx="62665">
                  <c:v>5.3821610000000005E-7</c:v>
                </c:pt>
                <c:pt idx="62666">
                  <c:v>5.3835080000000004E-7</c:v>
                </c:pt>
                <c:pt idx="62667">
                  <c:v>5.3846440000000004E-7</c:v>
                </c:pt>
                <c:pt idx="62668">
                  <c:v>5.386929E-7</c:v>
                </c:pt>
                <c:pt idx="62669">
                  <c:v>5.3884449999999999E-7</c:v>
                </c:pt>
                <c:pt idx="62670">
                  <c:v>5.3894860000000005E-7</c:v>
                </c:pt>
                <c:pt idx="62671">
                  <c:v>5.3917959999999997E-7</c:v>
                </c:pt>
                <c:pt idx="62672">
                  <c:v>5.3934129999999996E-7</c:v>
                </c:pt>
                <c:pt idx="62673">
                  <c:v>5.3947E-7</c:v>
                </c:pt>
                <c:pt idx="62674">
                  <c:v>5.3968740000000003E-7</c:v>
                </c:pt>
                <c:pt idx="62675">
                  <c:v>5.3985830000000005E-7</c:v>
                </c:pt>
                <c:pt idx="62676">
                  <c:v>5.3997429999999996E-7</c:v>
                </c:pt>
                <c:pt idx="62677">
                  <c:v>5.401666E-7</c:v>
                </c:pt>
                <c:pt idx="62678">
                  <c:v>5.403431E-7</c:v>
                </c:pt>
                <c:pt idx="62679">
                  <c:v>5.4045079999999999E-7</c:v>
                </c:pt>
                <c:pt idx="62680">
                  <c:v>5.4060569999999999E-7</c:v>
                </c:pt>
                <c:pt idx="62681">
                  <c:v>5.4077559999999998E-7</c:v>
                </c:pt>
                <c:pt idx="62682">
                  <c:v>5.4087179999999996E-7</c:v>
                </c:pt>
                <c:pt idx="62683">
                  <c:v>5.410113E-7</c:v>
                </c:pt>
                <c:pt idx="62684">
                  <c:v>5.4118600000000004E-7</c:v>
                </c:pt>
                <c:pt idx="62685">
                  <c:v>5.4128249999999995E-7</c:v>
                </c:pt>
                <c:pt idx="62686">
                  <c:v>5.4140689999999995E-7</c:v>
                </c:pt>
                <c:pt idx="62687">
                  <c:v>5.4159209999999996E-7</c:v>
                </c:pt>
                <c:pt idx="62688">
                  <c:v>5.4169869999999998E-7</c:v>
                </c:pt>
                <c:pt idx="62689">
                  <c:v>5.4179609999999998E-7</c:v>
                </c:pt>
                <c:pt idx="62690">
                  <c:v>5.4198219999999997E-7</c:v>
                </c:pt>
                <c:pt idx="62691">
                  <c:v>5.4210329999999997E-7</c:v>
                </c:pt>
                <c:pt idx="62692">
                  <c:v>5.4219000000000001E-7</c:v>
                </c:pt>
                <c:pt idx="62693">
                  <c:v>5.4238910000000005E-7</c:v>
                </c:pt>
                <c:pt idx="62694">
                  <c:v>5.4252190000000003E-7</c:v>
                </c:pt>
                <c:pt idx="62695">
                  <c:v>5.4260509999999997E-7</c:v>
                </c:pt>
                <c:pt idx="62696">
                  <c:v>5.4281469999999998E-7</c:v>
                </c:pt>
                <c:pt idx="62697">
                  <c:v>5.429591E-7</c:v>
                </c:pt>
                <c:pt idx="62698">
                  <c:v>5.4305239999999995E-7</c:v>
                </c:pt>
                <c:pt idx="62699">
                  <c:v>5.4326190000000002E-7</c:v>
                </c:pt>
                <c:pt idx="62700">
                  <c:v>5.4341100000000005E-7</c:v>
                </c:pt>
                <c:pt idx="62701">
                  <c:v>5.4349990000000002E-7</c:v>
                </c:pt>
                <c:pt idx="62702">
                  <c:v>5.4369339999999997E-7</c:v>
                </c:pt>
                <c:pt idx="62703">
                  <c:v>5.4384999999999999E-7</c:v>
                </c:pt>
                <c:pt idx="62704">
                  <c:v>5.4395279999999999E-7</c:v>
                </c:pt>
                <c:pt idx="62705">
                  <c:v>5.4411530000000003E-7</c:v>
                </c:pt>
                <c:pt idx="62706">
                  <c:v>5.4428349999999999E-7</c:v>
                </c:pt>
                <c:pt idx="62707">
                  <c:v>5.4440639999999995E-7</c:v>
                </c:pt>
                <c:pt idx="62708">
                  <c:v>5.4453190000000003E-7</c:v>
                </c:pt>
                <c:pt idx="62709">
                  <c:v>5.4470589999999996E-7</c:v>
                </c:pt>
                <c:pt idx="62710">
                  <c:v>5.4485189999999997E-7</c:v>
                </c:pt>
                <c:pt idx="62711">
                  <c:v>5.4494360000000004E-7</c:v>
                </c:pt>
                <c:pt idx="62712">
                  <c:v>5.4512870000000001E-7</c:v>
                </c:pt>
                <c:pt idx="62713">
                  <c:v>5.4529070000000003E-7</c:v>
                </c:pt>
                <c:pt idx="62714">
                  <c:v>5.4536230000000004E-7</c:v>
                </c:pt>
                <c:pt idx="62715">
                  <c:v>5.4557070000000003E-7</c:v>
                </c:pt>
                <c:pt idx="62716">
                  <c:v>5.4572729999999995E-7</c:v>
                </c:pt>
                <c:pt idx="62717">
                  <c:v>5.4579729999999998E-7</c:v>
                </c:pt>
                <c:pt idx="62718">
                  <c:v>5.4600619999999998E-7</c:v>
                </c:pt>
                <c:pt idx="62719">
                  <c:v>5.4615460000000001E-7</c:v>
                </c:pt>
                <c:pt idx="62720">
                  <c:v>5.4622419999999997E-7</c:v>
                </c:pt>
                <c:pt idx="62721">
                  <c:v>5.4641750000000003E-7</c:v>
                </c:pt>
                <c:pt idx="62722">
                  <c:v>5.4656790000000001E-7</c:v>
                </c:pt>
                <c:pt idx="62723">
                  <c:v>5.4665399999999999E-7</c:v>
                </c:pt>
                <c:pt idx="62724">
                  <c:v>5.4681650000000003E-7</c:v>
                </c:pt>
                <c:pt idx="62725">
                  <c:v>5.4697319999999999E-7</c:v>
                </c:pt>
                <c:pt idx="62726">
                  <c:v>5.470779E-7</c:v>
                </c:pt>
                <c:pt idx="62727">
                  <c:v>5.4719819999999996E-7</c:v>
                </c:pt>
                <c:pt idx="62728">
                  <c:v>5.4736629999999998E-7</c:v>
                </c:pt>
                <c:pt idx="62729">
                  <c:v>5.4749069999999999E-7</c:v>
                </c:pt>
                <c:pt idx="62730">
                  <c:v>5.4757250000000004E-7</c:v>
                </c:pt>
                <c:pt idx="62731">
                  <c:v>5.4775480000000001E-7</c:v>
                </c:pt>
                <c:pt idx="62732">
                  <c:v>5.4789979999999999E-7</c:v>
                </c:pt>
                <c:pt idx="62733">
                  <c:v>5.4795869999999999E-7</c:v>
                </c:pt>
                <c:pt idx="62734">
                  <c:v>5.4815620000000004E-7</c:v>
                </c:pt>
                <c:pt idx="62735">
                  <c:v>5.4831270000000002E-7</c:v>
                </c:pt>
                <c:pt idx="62736">
                  <c:v>5.4835730000000002E-7</c:v>
                </c:pt>
                <c:pt idx="62737">
                  <c:v>5.4855899999999996E-7</c:v>
                </c:pt>
                <c:pt idx="62738">
                  <c:v>5.4872239999999998E-7</c:v>
                </c:pt>
                <c:pt idx="62739">
                  <c:v>5.4877460000000002E-7</c:v>
                </c:pt>
                <c:pt idx="62740">
                  <c:v>5.4897010000000002E-7</c:v>
                </c:pt>
                <c:pt idx="62741">
                  <c:v>5.4912640000000001E-7</c:v>
                </c:pt>
                <c:pt idx="62742">
                  <c:v>5.4919120000000002E-7</c:v>
                </c:pt>
                <c:pt idx="62743">
                  <c:v>5.4937019999999999E-7</c:v>
                </c:pt>
                <c:pt idx="62744">
                  <c:v>5.4952430000000005E-7</c:v>
                </c:pt>
                <c:pt idx="62745">
                  <c:v>5.496108E-7</c:v>
                </c:pt>
                <c:pt idx="62746">
                  <c:v>5.4976019999999995E-7</c:v>
                </c:pt>
                <c:pt idx="62747">
                  <c:v>5.4992129999999999E-7</c:v>
                </c:pt>
                <c:pt idx="62748">
                  <c:v>5.5002610000000005E-7</c:v>
                </c:pt>
                <c:pt idx="62749">
                  <c:v>5.5013879999999996E-7</c:v>
                </c:pt>
                <c:pt idx="62750">
                  <c:v>5.503128E-7</c:v>
                </c:pt>
                <c:pt idx="62751">
                  <c:v>5.5043549999999998E-7</c:v>
                </c:pt>
                <c:pt idx="62752">
                  <c:v>5.5051660000000004E-7</c:v>
                </c:pt>
                <c:pt idx="62753">
                  <c:v>5.5069070000000001E-7</c:v>
                </c:pt>
                <c:pt idx="62754">
                  <c:v>5.5082579999999997E-7</c:v>
                </c:pt>
                <c:pt idx="62755">
                  <c:v>5.5089610000000003E-7</c:v>
                </c:pt>
                <c:pt idx="62756">
                  <c:v>5.5107540000000002E-7</c:v>
                </c:pt>
                <c:pt idx="62757">
                  <c:v>5.5125619999999995E-7</c:v>
                </c:pt>
                <c:pt idx="62758">
                  <c:v>5.5134709999999999E-7</c:v>
                </c:pt>
                <c:pt idx="62759">
                  <c:v>5.515539E-7</c:v>
                </c:pt>
                <c:pt idx="62760">
                  <c:v>5.5172919999999999E-7</c:v>
                </c:pt>
                <c:pt idx="62761">
                  <c:v>5.5181360000000005E-7</c:v>
                </c:pt>
                <c:pt idx="62762">
                  <c:v>5.5202019999999997E-7</c:v>
                </c:pt>
                <c:pt idx="62763">
                  <c:v>5.5219260000000003E-7</c:v>
                </c:pt>
                <c:pt idx="62764">
                  <c:v>5.5229459999999999E-7</c:v>
                </c:pt>
                <c:pt idx="62765">
                  <c:v>5.5247680000000002E-7</c:v>
                </c:pt>
                <c:pt idx="62766">
                  <c:v>5.5263950000000004E-7</c:v>
                </c:pt>
                <c:pt idx="62767">
                  <c:v>5.5275859999999999E-7</c:v>
                </c:pt>
                <c:pt idx="62768">
                  <c:v>5.5290739999999998E-7</c:v>
                </c:pt>
                <c:pt idx="62769">
                  <c:v>5.5305379999999996E-7</c:v>
                </c:pt>
                <c:pt idx="62770">
                  <c:v>5.5318440000000001E-7</c:v>
                </c:pt>
                <c:pt idx="62771">
                  <c:v>5.5329240000000002E-7</c:v>
                </c:pt>
                <c:pt idx="62772">
                  <c:v>5.5343040000000002E-7</c:v>
                </c:pt>
                <c:pt idx="62773">
                  <c:v>5.5355819999999997E-7</c:v>
                </c:pt>
                <c:pt idx="62774">
                  <c:v>5.5362330000000001E-7</c:v>
                </c:pt>
                <c:pt idx="62775">
                  <c:v>5.5377129999999997E-7</c:v>
                </c:pt>
                <c:pt idx="62776">
                  <c:v>5.5390430000000004E-7</c:v>
                </c:pt>
                <c:pt idx="62777">
                  <c:v>5.5395430000000004E-7</c:v>
                </c:pt>
                <c:pt idx="62778">
                  <c:v>5.5410590000000003E-7</c:v>
                </c:pt>
                <c:pt idx="62779">
                  <c:v>5.5423339999999995E-7</c:v>
                </c:pt>
                <c:pt idx="62780">
                  <c:v>5.5426760000000003E-7</c:v>
                </c:pt>
                <c:pt idx="62781">
                  <c:v>5.5442139999999995E-7</c:v>
                </c:pt>
                <c:pt idx="62782">
                  <c:v>5.5455149999999999E-7</c:v>
                </c:pt>
                <c:pt idx="62783">
                  <c:v>5.545912E-7</c:v>
                </c:pt>
                <c:pt idx="62784">
                  <c:v>5.5473040000000001E-7</c:v>
                </c:pt>
                <c:pt idx="62785">
                  <c:v>5.5484000000000001E-7</c:v>
                </c:pt>
                <c:pt idx="62786">
                  <c:v>5.5490069999999997E-7</c:v>
                </c:pt>
                <c:pt idx="62787">
                  <c:v>5.5502909999999998E-7</c:v>
                </c:pt>
                <c:pt idx="62788">
                  <c:v>5.5514379999999995E-7</c:v>
                </c:pt>
                <c:pt idx="62789">
                  <c:v>5.5522389999999998E-7</c:v>
                </c:pt>
                <c:pt idx="62790">
                  <c:v>5.5533220000000002E-7</c:v>
                </c:pt>
                <c:pt idx="62791">
                  <c:v>5.5545319999999998E-7</c:v>
                </c:pt>
                <c:pt idx="62792">
                  <c:v>5.5555879999999997E-7</c:v>
                </c:pt>
                <c:pt idx="62793">
                  <c:v>5.5564600000000002E-7</c:v>
                </c:pt>
                <c:pt idx="62794">
                  <c:v>5.5576200000000005E-7</c:v>
                </c:pt>
                <c:pt idx="62795">
                  <c:v>5.5586419999999999E-7</c:v>
                </c:pt>
                <c:pt idx="62796">
                  <c:v>5.5593540000000003E-7</c:v>
                </c:pt>
                <c:pt idx="62797">
                  <c:v>5.5607799999999998E-7</c:v>
                </c:pt>
                <c:pt idx="62798">
                  <c:v>5.5617019999999997E-7</c:v>
                </c:pt>
                <c:pt idx="62799">
                  <c:v>5.5623390000000001E-7</c:v>
                </c:pt>
                <c:pt idx="62800">
                  <c:v>5.5638099999999998E-7</c:v>
                </c:pt>
                <c:pt idx="62801">
                  <c:v>5.5645699999999996E-7</c:v>
                </c:pt>
                <c:pt idx="62802">
                  <c:v>5.5650889999999998E-7</c:v>
                </c:pt>
                <c:pt idx="62803">
                  <c:v>5.5665389999999996E-7</c:v>
                </c:pt>
                <c:pt idx="62804">
                  <c:v>5.5673740000000004E-7</c:v>
                </c:pt>
                <c:pt idx="62805">
                  <c:v>5.5679149999999999E-7</c:v>
                </c:pt>
                <c:pt idx="62806">
                  <c:v>5.569253E-7</c:v>
                </c:pt>
                <c:pt idx="62807">
                  <c:v>5.5701349999999997E-7</c:v>
                </c:pt>
                <c:pt idx="62808">
                  <c:v>5.5708769999999999E-7</c:v>
                </c:pt>
                <c:pt idx="62809">
                  <c:v>5.5719629999999996E-7</c:v>
                </c:pt>
                <c:pt idx="62810">
                  <c:v>5.5727049999999997E-7</c:v>
                </c:pt>
                <c:pt idx="62811">
                  <c:v>5.5734859999999995E-7</c:v>
                </c:pt>
                <c:pt idx="62812">
                  <c:v>5.5743569999999996E-7</c:v>
                </c:pt>
                <c:pt idx="62813">
                  <c:v>5.5753379999999996E-7</c:v>
                </c:pt>
                <c:pt idx="62814">
                  <c:v>5.5761350000000002E-7</c:v>
                </c:pt>
                <c:pt idx="62815">
                  <c:v>5.5767439999999996E-7</c:v>
                </c:pt>
                <c:pt idx="62816">
                  <c:v>5.5779829999999995E-7</c:v>
                </c:pt>
                <c:pt idx="62817">
                  <c:v>5.578667E-7</c:v>
                </c:pt>
                <c:pt idx="62818">
                  <c:v>5.5792109999999998E-7</c:v>
                </c:pt>
                <c:pt idx="62819">
                  <c:v>5.5802689999999995E-7</c:v>
                </c:pt>
                <c:pt idx="62820">
                  <c:v>5.5808019999999996E-7</c:v>
                </c:pt>
                <c:pt idx="62821">
                  <c:v>5.5813360000000002E-7</c:v>
                </c:pt>
                <c:pt idx="62822">
                  <c:v>5.5824530000000001E-7</c:v>
                </c:pt>
                <c:pt idx="62823">
                  <c:v>5.5830039999999999E-7</c:v>
                </c:pt>
                <c:pt idx="62824">
                  <c:v>5.5834460000000002E-7</c:v>
                </c:pt>
                <c:pt idx="62825">
                  <c:v>5.5845029999999995E-7</c:v>
                </c:pt>
                <c:pt idx="62826">
                  <c:v>5.5850079999999997E-7</c:v>
                </c:pt>
                <c:pt idx="62827">
                  <c:v>5.5852370000000003E-7</c:v>
                </c:pt>
                <c:pt idx="62828">
                  <c:v>5.5860960000000003E-7</c:v>
                </c:pt>
                <c:pt idx="62829">
                  <c:v>5.5868219999999996E-7</c:v>
                </c:pt>
                <c:pt idx="62830">
                  <c:v>5.5872209999999996E-7</c:v>
                </c:pt>
                <c:pt idx="62831">
                  <c:v>5.5877980000000005E-7</c:v>
                </c:pt>
                <c:pt idx="62832">
                  <c:v>5.5884830000000003E-7</c:v>
                </c:pt>
                <c:pt idx="62833">
                  <c:v>5.5889850000000002E-7</c:v>
                </c:pt>
                <c:pt idx="62834">
                  <c:v>5.5894559999999999E-7</c:v>
                </c:pt>
                <c:pt idx="62835">
                  <c:v>5.5901719999999999E-7</c:v>
                </c:pt>
                <c:pt idx="62836">
                  <c:v>5.5904570000000004E-7</c:v>
                </c:pt>
                <c:pt idx="62837">
                  <c:v>5.5907780000000001E-7</c:v>
                </c:pt>
                <c:pt idx="62838">
                  <c:v>5.5917E-7</c:v>
                </c:pt>
                <c:pt idx="62839">
                  <c:v>5.5920579999999995E-7</c:v>
                </c:pt>
                <c:pt idx="62840">
                  <c:v>5.5922669999999995E-7</c:v>
                </c:pt>
                <c:pt idx="62841">
                  <c:v>5.5931510000000002E-7</c:v>
                </c:pt>
                <c:pt idx="62842">
                  <c:v>5.5936619999999999E-7</c:v>
                </c:pt>
                <c:pt idx="62843">
                  <c:v>5.5938370000000005E-7</c:v>
                </c:pt>
                <c:pt idx="62844">
                  <c:v>5.5945340000000005E-7</c:v>
                </c:pt>
                <c:pt idx="62845">
                  <c:v>5.5947149999999996E-7</c:v>
                </c:pt>
                <c:pt idx="62846">
                  <c:v>5.5949569999999997E-7</c:v>
                </c:pt>
                <c:pt idx="62847">
                  <c:v>5.5958740000000004E-7</c:v>
                </c:pt>
                <c:pt idx="62848">
                  <c:v>5.5961130000000002E-7</c:v>
                </c:pt>
                <c:pt idx="62849">
                  <c:v>5.5965750000000001E-7</c:v>
                </c:pt>
                <c:pt idx="62850">
                  <c:v>5.5972599999999999E-7</c:v>
                </c:pt>
                <c:pt idx="62851">
                  <c:v>5.5972239999999996E-7</c:v>
                </c:pt>
                <c:pt idx="62852">
                  <c:v>5.597584E-7</c:v>
                </c:pt>
                <c:pt idx="62853">
                  <c:v>5.5977770000000002E-7</c:v>
                </c:pt>
                <c:pt idx="62854">
                  <c:v>5.5977190000000005E-7</c:v>
                </c:pt>
                <c:pt idx="62855">
                  <c:v>5.5983129999999996E-7</c:v>
                </c:pt>
                <c:pt idx="62856">
                  <c:v>5.5984779999999999E-7</c:v>
                </c:pt>
                <c:pt idx="62857">
                  <c:v>5.5984200000000002E-7</c:v>
                </c:pt>
                <c:pt idx="62858">
                  <c:v>5.5989150000000001E-7</c:v>
                </c:pt>
                <c:pt idx="62859">
                  <c:v>5.5989589999999998E-7</c:v>
                </c:pt>
                <c:pt idx="62860">
                  <c:v>5.5990660000000004E-7</c:v>
                </c:pt>
                <c:pt idx="62861">
                  <c:v>5.5993050000000003E-7</c:v>
                </c:pt>
                <c:pt idx="62862">
                  <c:v>5.5991810000000004E-7</c:v>
                </c:pt>
                <c:pt idx="62863">
                  <c:v>5.5992180000000002E-7</c:v>
                </c:pt>
                <c:pt idx="62864">
                  <c:v>5.5993730000000002E-7</c:v>
                </c:pt>
                <c:pt idx="62865">
                  <c:v>5.5995129999999999E-7</c:v>
                </c:pt>
                <c:pt idx="62866">
                  <c:v>5.5995739999999998E-7</c:v>
                </c:pt>
                <c:pt idx="62867">
                  <c:v>5.5993719999999998E-7</c:v>
                </c:pt>
                <c:pt idx="62868">
                  <c:v>5.5997939999999996E-7</c:v>
                </c:pt>
                <c:pt idx="62869">
                  <c:v>5.5998719999999998E-7</c:v>
                </c:pt>
                <c:pt idx="62870">
                  <c:v>5.5992189999999996E-7</c:v>
                </c:pt>
                <c:pt idx="62871">
                  <c:v>5.600241E-7</c:v>
                </c:pt>
                <c:pt idx="62872">
                  <c:v>5.600898E-7</c:v>
                </c:pt>
                <c:pt idx="62873">
                  <c:v>5.600905E-7</c:v>
                </c:pt>
                <c:pt idx="62874">
                  <c:v>5.6019439999999996E-7</c:v>
                </c:pt>
                <c:pt idx="62875">
                  <c:v>5.6023459999999999E-7</c:v>
                </c:pt>
                <c:pt idx="62876">
                  <c:v>5.6019939999999999E-7</c:v>
                </c:pt>
                <c:pt idx="62877">
                  <c:v>5.6025149999999999E-7</c:v>
                </c:pt>
                <c:pt idx="62878">
                  <c:v>5.6026380000000004E-7</c:v>
                </c:pt>
                <c:pt idx="62879">
                  <c:v>5.6019780000000001E-7</c:v>
                </c:pt>
                <c:pt idx="62880">
                  <c:v>5.6019109999999996E-7</c:v>
                </c:pt>
                <c:pt idx="62881">
                  <c:v>5.6021590000000003E-7</c:v>
                </c:pt>
                <c:pt idx="62882">
                  <c:v>5.6014789999999995E-7</c:v>
                </c:pt>
                <c:pt idx="62883">
                  <c:v>5.6008420000000001E-7</c:v>
                </c:pt>
                <c:pt idx="62884">
                  <c:v>5.6008529999999998E-7</c:v>
                </c:pt>
                <c:pt idx="62885">
                  <c:v>5.6003739999999997E-7</c:v>
                </c:pt>
                <c:pt idx="62886">
                  <c:v>5.5994530000000003E-7</c:v>
                </c:pt>
                <c:pt idx="62887">
                  <c:v>5.5995890000000003E-7</c:v>
                </c:pt>
                <c:pt idx="62888">
                  <c:v>5.5990529999999999E-7</c:v>
                </c:pt>
                <c:pt idx="62889">
                  <c:v>5.5974650000000003E-7</c:v>
                </c:pt>
                <c:pt idx="62890">
                  <c:v>5.5978109999999997E-7</c:v>
                </c:pt>
                <c:pt idx="62891">
                  <c:v>5.5976430000000001E-7</c:v>
                </c:pt>
                <c:pt idx="62892">
                  <c:v>5.5959910000000003E-7</c:v>
                </c:pt>
                <c:pt idx="62893">
                  <c:v>5.5962689999999997E-7</c:v>
                </c:pt>
                <c:pt idx="62894">
                  <c:v>5.5962000000000003E-7</c:v>
                </c:pt>
                <c:pt idx="62895">
                  <c:v>5.5944949999999998E-7</c:v>
                </c:pt>
                <c:pt idx="62896">
                  <c:v>5.5944969999999997E-7</c:v>
                </c:pt>
                <c:pt idx="62897">
                  <c:v>5.5942470000000002E-7</c:v>
                </c:pt>
                <c:pt idx="62898">
                  <c:v>5.5923959999999995E-7</c:v>
                </c:pt>
                <c:pt idx="62899">
                  <c:v>5.5919240000000004E-7</c:v>
                </c:pt>
                <c:pt idx="62900">
                  <c:v>5.5921470000000005E-7</c:v>
                </c:pt>
                <c:pt idx="62901">
                  <c:v>5.5907299999999997E-7</c:v>
                </c:pt>
                <c:pt idx="62902">
                  <c:v>5.5897480000000003E-7</c:v>
                </c:pt>
                <c:pt idx="62903">
                  <c:v>5.5899080000000005E-7</c:v>
                </c:pt>
                <c:pt idx="62904">
                  <c:v>5.5886570000000005E-7</c:v>
                </c:pt>
                <c:pt idx="62905">
                  <c:v>5.5871240000000003E-7</c:v>
                </c:pt>
                <c:pt idx="62906">
                  <c:v>5.5868780000000005E-7</c:v>
                </c:pt>
                <c:pt idx="62907">
                  <c:v>5.5859209999999997E-7</c:v>
                </c:pt>
                <c:pt idx="62908">
                  <c:v>5.5841959999999997E-7</c:v>
                </c:pt>
                <c:pt idx="62909">
                  <c:v>5.5840450000000004E-7</c:v>
                </c:pt>
                <c:pt idx="62910">
                  <c:v>5.5831819999999997E-7</c:v>
                </c:pt>
                <c:pt idx="62911">
                  <c:v>5.5811329999999997E-7</c:v>
                </c:pt>
                <c:pt idx="62912">
                  <c:v>5.5809639999999997E-7</c:v>
                </c:pt>
                <c:pt idx="62913">
                  <c:v>5.5802859999999998E-7</c:v>
                </c:pt>
                <c:pt idx="62914">
                  <c:v>5.5779000000000002E-7</c:v>
                </c:pt>
                <c:pt idx="62915">
                  <c:v>5.5771610000000003E-7</c:v>
                </c:pt>
                <c:pt idx="62916">
                  <c:v>5.5766499999999996E-7</c:v>
                </c:pt>
                <c:pt idx="62917">
                  <c:v>5.5744889999999999E-7</c:v>
                </c:pt>
                <c:pt idx="62918">
                  <c:v>5.5736150000000005E-7</c:v>
                </c:pt>
                <c:pt idx="62919">
                  <c:v>5.5734369999999996E-7</c:v>
                </c:pt>
                <c:pt idx="62920">
                  <c:v>5.5715470000000004E-7</c:v>
                </c:pt>
                <c:pt idx="62921">
                  <c:v>5.5701609999999998E-7</c:v>
                </c:pt>
                <c:pt idx="62922">
                  <c:v>5.5701760000000002E-7</c:v>
                </c:pt>
                <c:pt idx="62923">
                  <c:v>5.5685520000000003E-7</c:v>
                </c:pt>
                <c:pt idx="62924">
                  <c:v>5.5662540000000002E-7</c:v>
                </c:pt>
                <c:pt idx="62925">
                  <c:v>5.565918E-7</c:v>
                </c:pt>
                <c:pt idx="62926">
                  <c:v>5.564836E-7</c:v>
                </c:pt>
                <c:pt idx="62927">
                  <c:v>5.5626029999999996E-7</c:v>
                </c:pt>
                <c:pt idx="62928">
                  <c:v>5.561292E-7</c:v>
                </c:pt>
                <c:pt idx="62929">
                  <c:v>5.5594760000000003E-7</c:v>
                </c:pt>
                <c:pt idx="62930">
                  <c:v>5.5560759999999996E-7</c:v>
                </c:pt>
                <c:pt idx="62931">
                  <c:v>5.5547590000000005E-7</c:v>
                </c:pt>
                <c:pt idx="62932">
                  <c:v>5.5532999999999998E-7</c:v>
                </c:pt>
                <c:pt idx="62933">
                  <c:v>5.5500360000000002E-7</c:v>
                </c:pt>
                <c:pt idx="62934">
                  <c:v>5.5489109999999998E-7</c:v>
                </c:pt>
                <c:pt idx="62935">
                  <c:v>5.5481759999999996E-7</c:v>
                </c:pt>
                <c:pt idx="62936">
                  <c:v>5.5452740000000002E-7</c:v>
                </c:pt>
                <c:pt idx="62937">
                  <c:v>5.5434839999999995E-7</c:v>
                </c:pt>
                <c:pt idx="62938">
                  <c:v>5.542795E-7</c:v>
                </c:pt>
                <c:pt idx="62939">
                  <c:v>5.5402919999999995E-7</c:v>
                </c:pt>
                <c:pt idx="62940">
                  <c:v>5.5379800000000005E-7</c:v>
                </c:pt>
                <c:pt idx="62941">
                  <c:v>5.5371960000000004E-7</c:v>
                </c:pt>
                <c:pt idx="62942">
                  <c:v>5.5345209999999996E-7</c:v>
                </c:pt>
                <c:pt idx="62943">
                  <c:v>5.5316660000000002E-7</c:v>
                </c:pt>
                <c:pt idx="62944">
                  <c:v>5.5310890000000004E-7</c:v>
                </c:pt>
                <c:pt idx="62945">
                  <c:v>5.5290300000000001E-7</c:v>
                </c:pt>
                <c:pt idx="62946">
                  <c:v>5.5262070000000003E-7</c:v>
                </c:pt>
                <c:pt idx="62947">
                  <c:v>5.5256279999999996E-7</c:v>
                </c:pt>
                <c:pt idx="62948">
                  <c:v>5.5237549999999996E-7</c:v>
                </c:pt>
                <c:pt idx="62949">
                  <c:v>5.5207970000000003E-7</c:v>
                </c:pt>
                <c:pt idx="62950">
                  <c:v>5.5199900000000004E-7</c:v>
                </c:pt>
                <c:pt idx="62951">
                  <c:v>5.5179200000000005E-7</c:v>
                </c:pt>
                <c:pt idx="62952">
                  <c:v>5.5145709999999995E-7</c:v>
                </c:pt>
                <c:pt idx="62953">
                  <c:v>5.5134939999999996E-7</c:v>
                </c:pt>
                <c:pt idx="62954">
                  <c:v>5.5119840000000003E-7</c:v>
                </c:pt>
                <c:pt idx="62955">
                  <c:v>5.5089590000000005E-7</c:v>
                </c:pt>
                <c:pt idx="62956">
                  <c:v>5.5070500000000001E-7</c:v>
                </c:pt>
                <c:pt idx="62957">
                  <c:v>5.5056249999999999E-7</c:v>
                </c:pt>
                <c:pt idx="62958">
                  <c:v>5.5034459999999995E-7</c:v>
                </c:pt>
                <c:pt idx="62959">
                  <c:v>5.5017460000000002E-7</c:v>
                </c:pt>
                <c:pt idx="62960">
                  <c:v>5.5005639999999995E-7</c:v>
                </c:pt>
                <c:pt idx="62961">
                  <c:v>5.4983830000000003E-7</c:v>
                </c:pt>
                <c:pt idx="62962">
                  <c:v>5.4957879999999996E-7</c:v>
                </c:pt>
                <c:pt idx="62963">
                  <c:v>5.4941709999999997E-7</c:v>
                </c:pt>
                <c:pt idx="62964">
                  <c:v>5.4912789999999995E-7</c:v>
                </c:pt>
                <c:pt idx="62965">
                  <c:v>5.4882250000000003E-7</c:v>
                </c:pt>
                <c:pt idx="62966">
                  <c:v>5.4869810000000003E-7</c:v>
                </c:pt>
                <c:pt idx="62967">
                  <c:v>5.484265E-7</c:v>
                </c:pt>
                <c:pt idx="62968">
                  <c:v>5.4810990000000001E-7</c:v>
                </c:pt>
                <c:pt idx="62969">
                  <c:v>5.4793580000000003E-7</c:v>
                </c:pt>
                <c:pt idx="62970">
                  <c:v>5.476529E-7</c:v>
                </c:pt>
                <c:pt idx="62971">
                  <c:v>5.4733529999999997E-7</c:v>
                </c:pt>
                <c:pt idx="62972">
                  <c:v>5.4723050000000002E-7</c:v>
                </c:pt>
                <c:pt idx="62973">
                  <c:v>5.4706060000000004E-7</c:v>
                </c:pt>
                <c:pt idx="62974">
                  <c:v>5.468352E-7</c:v>
                </c:pt>
                <c:pt idx="62975">
                  <c:v>5.4669379999999995E-7</c:v>
                </c:pt>
                <c:pt idx="62976">
                  <c:v>5.4654710000000005E-7</c:v>
                </c:pt>
                <c:pt idx="62977">
                  <c:v>5.4635320000000003E-7</c:v>
                </c:pt>
                <c:pt idx="62978">
                  <c:v>5.4616409999999996E-7</c:v>
                </c:pt>
                <c:pt idx="62979">
                  <c:v>5.459661E-7</c:v>
                </c:pt>
                <c:pt idx="62980">
                  <c:v>5.4574709999999999E-7</c:v>
                </c:pt>
                <c:pt idx="62981">
                  <c:v>5.455089E-7</c:v>
                </c:pt>
                <c:pt idx="62982">
                  <c:v>5.4529379999999995E-7</c:v>
                </c:pt>
                <c:pt idx="62983">
                  <c:v>5.4500010000000002E-7</c:v>
                </c:pt>
                <c:pt idx="62984">
                  <c:v>5.4471290000000005E-7</c:v>
                </c:pt>
                <c:pt idx="62985">
                  <c:v>5.4449250000000004E-7</c:v>
                </c:pt>
                <c:pt idx="62986">
                  <c:v>5.4417809999999998E-7</c:v>
                </c:pt>
                <c:pt idx="62987">
                  <c:v>5.4384190000000004E-7</c:v>
                </c:pt>
                <c:pt idx="62988">
                  <c:v>5.4358680000000005E-7</c:v>
                </c:pt>
                <c:pt idx="62989">
                  <c:v>5.4326159999999999E-7</c:v>
                </c:pt>
                <c:pt idx="62990">
                  <c:v>5.4292890000000004E-7</c:v>
                </c:pt>
                <c:pt idx="62991">
                  <c:v>5.4267210000000002E-7</c:v>
                </c:pt>
                <c:pt idx="62992">
                  <c:v>5.4230699999999996E-7</c:v>
                </c:pt>
                <c:pt idx="62993">
                  <c:v>5.4198829999999997E-7</c:v>
                </c:pt>
                <c:pt idx="62994">
                  <c:v>5.4173599999999997E-7</c:v>
                </c:pt>
                <c:pt idx="62995">
                  <c:v>5.4138380000000001E-7</c:v>
                </c:pt>
                <c:pt idx="62996">
                  <c:v>5.4104370000000001E-7</c:v>
                </c:pt>
                <c:pt idx="62997">
                  <c:v>5.4072789999999995E-7</c:v>
                </c:pt>
                <c:pt idx="62998">
                  <c:v>5.4035790000000001E-7</c:v>
                </c:pt>
                <c:pt idx="62999">
                  <c:v>5.4003050000000001E-7</c:v>
                </c:pt>
                <c:pt idx="63000">
                  <c:v>5.397561E-7</c:v>
                </c:pt>
                <c:pt idx="63001">
                  <c:v>5.3944129999999997E-7</c:v>
                </c:pt>
                <c:pt idx="63002">
                  <c:v>5.3912410000000002E-7</c:v>
                </c:pt>
                <c:pt idx="63003">
                  <c:v>5.3881620000000004E-7</c:v>
                </c:pt>
                <c:pt idx="63004">
                  <c:v>5.3853550000000004E-7</c:v>
                </c:pt>
                <c:pt idx="63005">
                  <c:v>5.3821840000000003E-7</c:v>
                </c:pt>
                <c:pt idx="63006">
                  <c:v>5.3788090000000003E-7</c:v>
                </c:pt>
                <c:pt idx="63007">
                  <c:v>5.3750940000000005E-7</c:v>
                </c:pt>
                <c:pt idx="63008">
                  <c:v>5.3713950000000004E-7</c:v>
                </c:pt>
                <c:pt idx="63009">
                  <c:v>5.3679450000000005E-7</c:v>
                </c:pt>
                <c:pt idx="63010">
                  <c:v>5.3645790000000003E-7</c:v>
                </c:pt>
                <c:pt idx="63011">
                  <c:v>5.360607E-7</c:v>
                </c:pt>
                <c:pt idx="63012">
                  <c:v>5.3568520000000001E-7</c:v>
                </c:pt>
                <c:pt idx="63013">
                  <c:v>5.3534820000000002E-7</c:v>
                </c:pt>
                <c:pt idx="63014">
                  <c:v>5.3490720000000002E-7</c:v>
                </c:pt>
                <c:pt idx="63015">
                  <c:v>5.3453660000000002E-7</c:v>
                </c:pt>
                <c:pt idx="63016">
                  <c:v>5.3420409999999995E-7</c:v>
                </c:pt>
                <c:pt idx="63017">
                  <c:v>5.338153E-7</c:v>
                </c:pt>
                <c:pt idx="63018">
                  <c:v>5.3346260000000002E-7</c:v>
                </c:pt>
                <c:pt idx="63019">
                  <c:v>5.3311349999999998E-7</c:v>
                </c:pt>
                <c:pt idx="63020">
                  <c:v>5.3270909999999997E-7</c:v>
                </c:pt>
                <c:pt idx="63021">
                  <c:v>5.323639E-7</c:v>
                </c:pt>
                <c:pt idx="63022">
                  <c:v>5.3202510000000005E-7</c:v>
                </c:pt>
                <c:pt idx="63023">
                  <c:v>5.3165569999999995E-7</c:v>
                </c:pt>
                <c:pt idx="63024">
                  <c:v>5.3127100000000005E-7</c:v>
                </c:pt>
                <c:pt idx="63025">
                  <c:v>5.3088309999999997E-7</c:v>
                </c:pt>
                <c:pt idx="63026">
                  <c:v>5.3051019999999999E-7</c:v>
                </c:pt>
                <c:pt idx="63027">
                  <c:v>5.3012120000000005E-7</c:v>
                </c:pt>
                <c:pt idx="63028">
                  <c:v>5.2977529999999997E-7</c:v>
                </c:pt>
                <c:pt idx="63029">
                  <c:v>5.2947699999999997E-7</c:v>
                </c:pt>
                <c:pt idx="63030">
                  <c:v>5.2910070000000004E-7</c:v>
                </c:pt>
                <c:pt idx="63031">
                  <c:v>5.2871729999999999E-7</c:v>
                </c:pt>
                <c:pt idx="63032">
                  <c:v>5.2845590000000001E-7</c:v>
                </c:pt>
                <c:pt idx="63033">
                  <c:v>5.280679E-7</c:v>
                </c:pt>
                <c:pt idx="63034">
                  <c:v>5.2764889999999997E-7</c:v>
                </c:pt>
                <c:pt idx="63035">
                  <c:v>5.2731390000000004E-7</c:v>
                </c:pt>
                <c:pt idx="63036">
                  <c:v>5.2690640000000002E-7</c:v>
                </c:pt>
                <c:pt idx="63037">
                  <c:v>5.2653960000000003E-7</c:v>
                </c:pt>
                <c:pt idx="63038">
                  <c:v>5.2622980000000004E-7</c:v>
                </c:pt>
                <c:pt idx="63039">
                  <c:v>5.258136E-7</c:v>
                </c:pt>
                <c:pt idx="63040">
                  <c:v>5.2541320000000001E-7</c:v>
                </c:pt>
                <c:pt idx="63041">
                  <c:v>5.2504529999999995E-7</c:v>
                </c:pt>
                <c:pt idx="63042">
                  <c:v>5.2462230000000003E-7</c:v>
                </c:pt>
                <c:pt idx="63043">
                  <c:v>5.2419639999999996E-7</c:v>
                </c:pt>
                <c:pt idx="63044">
                  <c:v>5.2376630000000001E-7</c:v>
                </c:pt>
                <c:pt idx="63045">
                  <c:v>5.2340549999999998E-7</c:v>
                </c:pt>
                <c:pt idx="63046">
                  <c:v>5.2304049999999996E-7</c:v>
                </c:pt>
                <c:pt idx="63047">
                  <c:v>5.2262019999999999E-7</c:v>
                </c:pt>
                <c:pt idx="63048">
                  <c:v>5.2223739999999999E-7</c:v>
                </c:pt>
                <c:pt idx="63049">
                  <c:v>5.2180210000000002E-7</c:v>
                </c:pt>
                <c:pt idx="63050">
                  <c:v>5.2135389999999995E-7</c:v>
                </c:pt>
                <c:pt idx="63051">
                  <c:v>5.2103329999999995E-7</c:v>
                </c:pt>
                <c:pt idx="63052">
                  <c:v>5.2057160000000004E-7</c:v>
                </c:pt>
                <c:pt idx="63053">
                  <c:v>5.2006609999999996E-7</c:v>
                </c:pt>
                <c:pt idx="63054">
                  <c:v>5.1972690000000004E-7</c:v>
                </c:pt>
                <c:pt idx="63055">
                  <c:v>5.1924629999999997E-7</c:v>
                </c:pt>
                <c:pt idx="63056">
                  <c:v>5.1880140000000001E-7</c:v>
                </c:pt>
                <c:pt idx="63057">
                  <c:v>5.1847140000000001E-7</c:v>
                </c:pt>
                <c:pt idx="63058">
                  <c:v>5.1806350000000001E-7</c:v>
                </c:pt>
                <c:pt idx="63059">
                  <c:v>5.1761760000000003E-7</c:v>
                </c:pt>
                <c:pt idx="63060">
                  <c:v>5.1725979999999998E-7</c:v>
                </c:pt>
                <c:pt idx="63061">
                  <c:v>5.1694640000000005E-7</c:v>
                </c:pt>
                <c:pt idx="63062">
                  <c:v>5.1660200000000001E-7</c:v>
                </c:pt>
                <c:pt idx="63063">
                  <c:v>5.1622160000000003E-7</c:v>
                </c:pt>
                <c:pt idx="63064">
                  <c:v>5.1588579999999995E-7</c:v>
                </c:pt>
                <c:pt idx="63065">
                  <c:v>5.1559949999999997E-7</c:v>
                </c:pt>
                <c:pt idx="63066">
                  <c:v>5.1524249999999996E-7</c:v>
                </c:pt>
                <c:pt idx="63067">
                  <c:v>5.1496800000000001E-7</c:v>
                </c:pt>
                <c:pt idx="63068">
                  <c:v>5.1465179999999998E-7</c:v>
                </c:pt>
                <c:pt idx="63069">
                  <c:v>5.1424779999999995E-7</c:v>
                </c:pt>
                <c:pt idx="63070">
                  <c:v>5.1395510000000004E-7</c:v>
                </c:pt>
                <c:pt idx="63071">
                  <c:v>5.1357390000000002E-7</c:v>
                </c:pt>
                <c:pt idx="63072">
                  <c:v>5.1311930000000003E-7</c:v>
                </c:pt>
                <c:pt idx="63073">
                  <c:v>5.1278889999999995E-7</c:v>
                </c:pt>
                <c:pt idx="63074">
                  <c:v>5.1242909999999995E-7</c:v>
                </c:pt>
                <c:pt idx="63075">
                  <c:v>5.1194819999999996E-7</c:v>
                </c:pt>
                <c:pt idx="63076">
                  <c:v>5.1150150000000004E-7</c:v>
                </c:pt>
                <c:pt idx="63077">
                  <c:v>5.110935E-7</c:v>
                </c:pt>
                <c:pt idx="63078">
                  <c:v>5.1062770000000003E-7</c:v>
                </c:pt>
                <c:pt idx="63079">
                  <c:v>5.1019000000000004E-7</c:v>
                </c:pt>
                <c:pt idx="63080">
                  <c:v>5.0980209999999997E-7</c:v>
                </c:pt>
                <c:pt idx="63081">
                  <c:v>5.0933660000000003E-7</c:v>
                </c:pt>
                <c:pt idx="63082">
                  <c:v>5.0883559999999997E-7</c:v>
                </c:pt>
                <c:pt idx="63083">
                  <c:v>5.0842380000000002E-7</c:v>
                </c:pt>
                <c:pt idx="63084">
                  <c:v>5.0798199999999998E-7</c:v>
                </c:pt>
                <c:pt idx="63085">
                  <c:v>5.0752829999999997E-7</c:v>
                </c:pt>
                <c:pt idx="63086">
                  <c:v>5.0714809999999998E-7</c:v>
                </c:pt>
                <c:pt idx="63087">
                  <c:v>5.067738E-7</c:v>
                </c:pt>
                <c:pt idx="63088">
                  <c:v>5.0628100000000003E-7</c:v>
                </c:pt>
                <c:pt idx="63089">
                  <c:v>5.059108E-7</c:v>
                </c:pt>
                <c:pt idx="63090">
                  <c:v>5.0555939999999998E-7</c:v>
                </c:pt>
                <c:pt idx="63091">
                  <c:v>5.0507180000000003E-7</c:v>
                </c:pt>
                <c:pt idx="63092">
                  <c:v>5.0457260000000003E-7</c:v>
                </c:pt>
                <c:pt idx="63093">
                  <c:v>5.041787E-7</c:v>
                </c:pt>
                <c:pt idx="63094">
                  <c:v>5.036349E-7</c:v>
                </c:pt>
                <c:pt idx="63095">
                  <c:v>5.031507E-7</c:v>
                </c:pt>
                <c:pt idx="63096">
                  <c:v>5.0268860000000001E-7</c:v>
                </c:pt>
                <c:pt idx="63097">
                  <c:v>5.0210029999999995E-7</c:v>
                </c:pt>
                <c:pt idx="63098">
                  <c:v>5.01681E-7</c:v>
                </c:pt>
                <c:pt idx="63099">
                  <c:v>5.011231E-7</c:v>
                </c:pt>
                <c:pt idx="63100">
                  <c:v>5.0051320000000004E-7</c:v>
                </c:pt>
                <c:pt idx="63101">
                  <c:v>4.9987670000000005E-7</c:v>
                </c:pt>
                <c:pt idx="63102">
                  <c:v>4.9943030000000005E-7</c:v>
                </c:pt>
                <c:pt idx="63103">
                  <c:v>4.9892100000000005E-7</c:v>
                </c:pt>
                <c:pt idx="63104">
                  <c:v>4.9833079999999998E-7</c:v>
                </c:pt>
                <c:pt idx="63105">
                  <c:v>4.9772429999999997E-7</c:v>
                </c:pt>
                <c:pt idx="63106">
                  <c:v>4.9732999999999997E-7</c:v>
                </c:pt>
                <c:pt idx="63107">
                  <c:v>4.9680329999999996E-7</c:v>
                </c:pt>
                <c:pt idx="63108">
                  <c:v>4.9627440000000001E-7</c:v>
                </c:pt>
                <c:pt idx="63109">
                  <c:v>4.9590100000000001E-7</c:v>
                </c:pt>
                <c:pt idx="63110">
                  <c:v>4.9542320000000004E-7</c:v>
                </c:pt>
                <c:pt idx="63111">
                  <c:v>4.9485909999999999E-7</c:v>
                </c:pt>
                <c:pt idx="63112">
                  <c:v>4.9444070000000002E-7</c:v>
                </c:pt>
                <c:pt idx="63113">
                  <c:v>4.9392629999999995E-7</c:v>
                </c:pt>
                <c:pt idx="63114">
                  <c:v>4.9346209999999997E-7</c:v>
                </c:pt>
                <c:pt idx="63115">
                  <c:v>4.9307269999999995E-7</c:v>
                </c:pt>
                <c:pt idx="63116">
                  <c:v>4.9264319999999996E-7</c:v>
                </c:pt>
                <c:pt idx="63117">
                  <c:v>4.9223590000000002E-7</c:v>
                </c:pt>
                <c:pt idx="63118">
                  <c:v>4.9183480000000003E-7</c:v>
                </c:pt>
                <c:pt idx="63119">
                  <c:v>4.9143510000000002E-7</c:v>
                </c:pt>
                <c:pt idx="63120">
                  <c:v>4.9106979999999998E-7</c:v>
                </c:pt>
                <c:pt idx="63121">
                  <c:v>4.9066839999999995E-7</c:v>
                </c:pt>
                <c:pt idx="63122">
                  <c:v>4.9034680000000003E-7</c:v>
                </c:pt>
                <c:pt idx="63123">
                  <c:v>4.899252E-7</c:v>
                </c:pt>
                <c:pt idx="63124">
                  <c:v>4.8957790000000003E-7</c:v>
                </c:pt>
                <c:pt idx="63125">
                  <c:v>4.8937160000000003E-7</c:v>
                </c:pt>
                <c:pt idx="63126">
                  <c:v>4.8898320000000004E-7</c:v>
                </c:pt>
                <c:pt idx="63127">
                  <c:v>4.8865040000000005E-7</c:v>
                </c:pt>
                <c:pt idx="63128">
                  <c:v>4.8838809999999998E-7</c:v>
                </c:pt>
                <c:pt idx="63129">
                  <c:v>4.8795859999999999E-7</c:v>
                </c:pt>
                <c:pt idx="63130">
                  <c:v>4.8758620000000002E-7</c:v>
                </c:pt>
                <c:pt idx="63131">
                  <c:v>4.8730209999999997E-7</c:v>
                </c:pt>
                <c:pt idx="63132">
                  <c:v>4.8686010000000005E-7</c:v>
                </c:pt>
                <c:pt idx="63133">
                  <c:v>4.8652639999999997E-7</c:v>
                </c:pt>
                <c:pt idx="63134">
                  <c:v>4.8615609999999999E-7</c:v>
                </c:pt>
                <c:pt idx="63135">
                  <c:v>4.8565309999999998E-7</c:v>
                </c:pt>
                <c:pt idx="63136">
                  <c:v>4.8530730000000005E-7</c:v>
                </c:pt>
                <c:pt idx="63137">
                  <c:v>4.848561E-7</c:v>
                </c:pt>
                <c:pt idx="63138">
                  <c:v>4.8441269999999998E-7</c:v>
                </c:pt>
                <c:pt idx="63139">
                  <c:v>4.8400919999999996E-7</c:v>
                </c:pt>
                <c:pt idx="63140">
                  <c:v>4.8351650000000004E-7</c:v>
                </c:pt>
                <c:pt idx="63141">
                  <c:v>4.8305360000000001E-7</c:v>
                </c:pt>
                <c:pt idx="63142">
                  <c:v>4.8259699999999996E-7</c:v>
                </c:pt>
                <c:pt idx="63143">
                  <c:v>4.8213979999999996E-7</c:v>
                </c:pt>
                <c:pt idx="63144">
                  <c:v>4.8173980000000004E-7</c:v>
                </c:pt>
                <c:pt idx="63145">
                  <c:v>4.8127510000000005E-7</c:v>
                </c:pt>
                <c:pt idx="63146">
                  <c:v>4.8085389999999998E-7</c:v>
                </c:pt>
                <c:pt idx="63147">
                  <c:v>4.8038980000000004E-7</c:v>
                </c:pt>
                <c:pt idx="63148">
                  <c:v>4.7990930000000002E-7</c:v>
                </c:pt>
                <c:pt idx="63149">
                  <c:v>4.7950949999999997E-7</c:v>
                </c:pt>
                <c:pt idx="63150">
                  <c:v>4.7901619999999999E-7</c:v>
                </c:pt>
                <c:pt idx="63151">
                  <c:v>4.7859730000000001E-7</c:v>
                </c:pt>
                <c:pt idx="63152">
                  <c:v>4.7807770000000002E-7</c:v>
                </c:pt>
                <c:pt idx="63153">
                  <c:v>4.7754179999999999E-7</c:v>
                </c:pt>
                <c:pt idx="63154">
                  <c:v>4.7715390000000002E-7</c:v>
                </c:pt>
                <c:pt idx="63155">
                  <c:v>4.7665410000000002E-7</c:v>
                </c:pt>
                <c:pt idx="63156">
                  <c:v>4.7621520000000002E-7</c:v>
                </c:pt>
                <c:pt idx="63157">
                  <c:v>4.7568370000000001E-7</c:v>
                </c:pt>
                <c:pt idx="63158">
                  <c:v>4.7524610000000001E-7</c:v>
                </c:pt>
                <c:pt idx="63159">
                  <c:v>4.7463260000000002E-7</c:v>
                </c:pt>
                <c:pt idx="63160">
                  <c:v>4.7408140000000002E-7</c:v>
                </c:pt>
                <c:pt idx="63161">
                  <c:v>4.736332E-7</c:v>
                </c:pt>
                <c:pt idx="63162">
                  <c:v>4.7300400000000002E-7</c:v>
                </c:pt>
                <c:pt idx="63163">
                  <c:v>4.7261499999999997E-7</c:v>
                </c:pt>
                <c:pt idx="63164">
                  <c:v>4.7200879999999999E-7</c:v>
                </c:pt>
                <c:pt idx="63165">
                  <c:v>4.7149050000000001E-7</c:v>
                </c:pt>
                <c:pt idx="63166">
                  <c:v>4.7096789999999999E-7</c:v>
                </c:pt>
                <c:pt idx="63167">
                  <c:v>4.7054490000000002E-7</c:v>
                </c:pt>
                <c:pt idx="63168">
                  <c:v>4.7000639999999998E-7</c:v>
                </c:pt>
                <c:pt idx="63169">
                  <c:v>4.6958029999999998E-7</c:v>
                </c:pt>
                <c:pt idx="63170">
                  <c:v>4.6911089999999998E-7</c:v>
                </c:pt>
                <c:pt idx="63171">
                  <c:v>4.6861509999999998E-7</c:v>
                </c:pt>
                <c:pt idx="63172">
                  <c:v>4.6809040000000003E-7</c:v>
                </c:pt>
                <c:pt idx="63173">
                  <c:v>4.6766209999999999E-7</c:v>
                </c:pt>
                <c:pt idx="63174">
                  <c:v>4.6725439999999998E-7</c:v>
                </c:pt>
                <c:pt idx="63175">
                  <c:v>4.6680059999999998E-7</c:v>
                </c:pt>
                <c:pt idx="63176">
                  <c:v>4.6642639999999999E-7</c:v>
                </c:pt>
                <c:pt idx="63177">
                  <c:v>4.6603549999999999E-7</c:v>
                </c:pt>
                <c:pt idx="63178">
                  <c:v>4.6567070000000001E-7</c:v>
                </c:pt>
                <c:pt idx="63179">
                  <c:v>4.6529649999999997E-7</c:v>
                </c:pt>
                <c:pt idx="63180">
                  <c:v>4.649668E-7</c:v>
                </c:pt>
                <c:pt idx="63181">
                  <c:v>4.6457399999999999E-7</c:v>
                </c:pt>
                <c:pt idx="63182">
                  <c:v>4.6428160000000001E-7</c:v>
                </c:pt>
                <c:pt idx="63183">
                  <c:v>4.6388969999999998E-7</c:v>
                </c:pt>
                <c:pt idx="63184">
                  <c:v>4.6357610000000001E-7</c:v>
                </c:pt>
                <c:pt idx="63185">
                  <c:v>4.6322380000000001E-7</c:v>
                </c:pt>
                <c:pt idx="63186">
                  <c:v>4.6292670000000002E-7</c:v>
                </c:pt>
                <c:pt idx="63187">
                  <c:v>4.6253159999999998E-7</c:v>
                </c:pt>
                <c:pt idx="63188">
                  <c:v>4.6212730000000002E-7</c:v>
                </c:pt>
                <c:pt idx="63189">
                  <c:v>4.6179930000000002E-7</c:v>
                </c:pt>
                <c:pt idx="63190">
                  <c:v>4.6138350000000001E-7</c:v>
                </c:pt>
                <c:pt idx="63191">
                  <c:v>4.6110189999999998E-7</c:v>
                </c:pt>
                <c:pt idx="63192">
                  <c:v>4.606816E-7</c:v>
                </c:pt>
                <c:pt idx="63193">
                  <c:v>4.6045059999999998E-7</c:v>
                </c:pt>
                <c:pt idx="63194">
                  <c:v>4.6005429999999997E-7</c:v>
                </c:pt>
                <c:pt idx="63195">
                  <c:v>4.5959780000000003E-7</c:v>
                </c:pt>
                <c:pt idx="63196">
                  <c:v>4.5931460000000001E-7</c:v>
                </c:pt>
                <c:pt idx="63197">
                  <c:v>4.5892819999999998E-7</c:v>
                </c:pt>
                <c:pt idx="63198">
                  <c:v>4.5851609999999999E-7</c:v>
                </c:pt>
                <c:pt idx="63199">
                  <c:v>4.58188E-7</c:v>
                </c:pt>
                <c:pt idx="63200">
                  <c:v>4.5780199999999999E-7</c:v>
                </c:pt>
                <c:pt idx="63201">
                  <c:v>4.5745680000000001E-7</c:v>
                </c:pt>
                <c:pt idx="63202">
                  <c:v>4.569726E-7</c:v>
                </c:pt>
                <c:pt idx="63203">
                  <c:v>4.5654440000000001E-7</c:v>
                </c:pt>
                <c:pt idx="63204">
                  <c:v>4.5620119999999998E-7</c:v>
                </c:pt>
                <c:pt idx="63205">
                  <c:v>4.5578960000000001E-7</c:v>
                </c:pt>
                <c:pt idx="63206">
                  <c:v>4.5539650000000002E-7</c:v>
                </c:pt>
                <c:pt idx="63207">
                  <c:v>4.5504640000000001E-7</c:v>
                </c:pt>
                <c:pt idx="63208">
                  <c:v>4.5464979999999997E-7</c:v>
                </c:pt>
                <c:pt idx="63209">
                  <c:v>4.5426860000000001E-7</c:v>
                </c:pt>
                <c:pt idx="63210">
                  <c:v>4.5388040000000001E-7</c:v>
                </c:pt>
                <c:pt idx="63211">
                  <c:v>4.534943E-7</c:v>
                </c:pt>
                <c:pt idx="63212">
                  <c:v>4.530932E-7</c:v>
                </c:pt>
                <c:pt idx="63213">
                  <c:v>4.5268099999999998E-7</c:v>
                </c:pt>
                <c:pt idx="63214">
                  <c:v>4.5230819999999999E-7</c:v>
                </c:pt>
                <c:pt idx="63215">
                  <c:v>4.5191799999999998E-7</c:v>
                </c:pt>
                <c:pt idx="63216">
                  <c:v>4.5150990000000001E-7</c:v>
                </c:pt>
                <c:pt idx="63217">
                  <c:v>4.5115719999999998E-7</c:v>
                </c:pt>
                <c:pt idx="63218">
                  <c:v>4.5074919999999999E-7</c:v>
                </c:pt>
                <c:pt idx="63219">
                  <c:v>4.5038959999999998E-7</c:v>
                </c:pt>
                <c:pt idx="63220">
                  <c:v>4.4985400000000003E-7</c:v>
                </c:pt>
                <c:pt idx="63221">
                  <c:v>4.4943200000000002E-7</c:v>
                </c:pt>
                <c:pt idx="63222">
                  <c:v>4.490393E-7</c:v>
                </c:pt>
                <c:pt idx="63223">
                  <c:v>4.4842199999999999E-7</c:v>
                </c:pt>
                <c:pt idx="63224">
                  <c:v>4.4798070000000002E-7</c:v>
                </c:pt>
                <c:pt idx="63225">
                  <c:v>4.4759040000000002E-7</c:v>
                </c:pt>
                <c:pt idx="63226">
                  <c:v>4.471653E-7</c:v>
                </c:pt>
                <c:pt idx="63227">
                  <c:v>4.4646440000000002E-7</c:v>
                </c:pt>
                <c:pt idx="63228">
                  <c:v>4.4609219999999998E-7</c:v>
                </c:pt>
                <c:pt idx="63229">
                  <c:v>4.4571209999999998E-7</c:v>
                </c:pt>
                <c:pt idx="63230">
                  <c:v>4.4529370000000001E-7</c:v>
                </c:pt>
                <c:pt idx="63231">
                  <c:v>4.4472420000000002E-7</c:v>
                </c:pt>
                <c:pt idx="63232">
                  <c:v>4.4434210000000001E-7</c:v>
                </c:pt>
                <c:pt idx="63233">
                  <c:v>4.4393119999999999E-7</c:v>
                </c:pt>
                <c:pt idx="63234">
                  <c:v>4.4347370000000001E-7</c:v>
                </c:pt>
                <c:pt idx="63235">
                  <c:v>4.431046E-7</c:v>
                </c:pt>
                <c:pt idx="63236">
                  <c:v>4.4267490000000002E-7</c:v>
                </c:pt>
                <c:pt idx="63237">
                  <c:v>4.4227110000000002E-7</c:v>
                </c:pt>
                <c:pt idx="63238">
                  <c:v>4.419231E-7</c:v>
                </c:pt>
                <c:pt idx="63239">
                  <c:v>4.4158340000000001E-7</c:v>
                </c:pt>
                <c:pt idx="63240">
                  <c:v>4.4120720000000003E-7</c:v>
                </c:pt>
                <c:pt idx="63241">
                  <c:v>4.4087759999999999E-7</c:v>
                </c:pt>
                <c:pt idx="63242">
                  <c:v>4.406637E-7</c:v>
                </c:pt>
                <c:pt idx="63243">
                  <c:v>4.4031709999999998E-7</c:v>
                </c:pt>
                <c:pt idx="63244">
                  <c:v>4.3998149999999999E-7</c:v>
                </c:pt>
                <c:pt idx="63245">
                  <c:v>4.3970769999999998E-7</c:v>
                </c:pt>
                <c:pt idx="63246">
                  <c:v>4.3938260000000002E-7</c:v>
                </c:pt>
                <c:pt idx="63247">
                  <c:v>4.3923370000000002E-7</c:v>
                </c:pt>
                <c:pt idx="63248">
                  <c:v>4.3898030000000001E-7</c:v>
                </c:pt>
                <c:pt idx="63249">
                  <c:v>4.3867419999999999E-7</c:v>
                </c:pt>
                <c:pt idx="63250">
                  <c:v>4.3835650000000002E-7</c:v>
                </c:pt>
                <c:pt idx="63251">
                  <c:v>4.3805360000000002E-7</c:v>
                </c:pt>
                <c:pt idx="63252">
                  <c:v>4.3790350000000001E-7</c:v>
                </c:pt>
                <c:pt idx="63253">
                  <c:v>4.3755930000000001E-7</c:v>
                </c:pt>
                <c:pt idx="63254">
                  <c:v>4.3722510000000002E-7</c:v>
                </c:pt>
                <c:pt idx="63255">
                  <c:v>4.3690530000000001E-7</c:v>
                </c:pt>
                <c:pt idx="63256">
                  <c:v>4.3658590000000002E-7</c:v>
                </c:pt>
                <c:pt idx="63257">
                  <c:v>4.364679E-7</c:v>
                </c:pt>
                <c:pt idx="63258">
                  <c:v>4.3611559999999999E-7</c:v>
                </c:pt>
                <c:pt idx="63259">
                  <c:v>4.3576770000000001E-7</c:v>
                </c:pt>
                <c:pt idx="63260">
                  <c:v>4.3543049999999999E-7</c:v>
                </c:pt>
                <c:pt idx="63261">
                  <c:v>4.3508169999999998E-7</c:v>
                </c:pt>
                <c:pt idx="63262">
                  <c:v>4.3474770000000002E-7</c:v>
                </c:pt>
                <c:pt idx="63263">
                  <c:v>4.3441209999999998E-7</c:v>
                </c:pt>
                <c:pt idx="63264">
                  <c:v>4.3421659999999998E-7</c:v>
                </c:pt>
                <c:pt idx="63265">
                  <c:v>4.3389119999999999E-7</c:v>
                </c:pt>
                <c:pt idx="63266">
                  <c:v>4.3352479999999998E-7</c:v>
                </c:pt>
                <c:pt idx="63267">
                  <c:v>4.3319589999999999E-7</c:v>
                </c:pt>
                <c:pt idx="63268">
                  <c:v>4.3290140000000001E-7</c:v>
                </c:pt>
                <c:pt idx="63269">
                  <c:v>4.3257849999999998E-7</c:v>
                </c:pt>
                <c:pt idx="63270">
                  <c:v>4.3226669999999999E-7</c:v>
                </c:pt>
                <c:pt idx="63271">
                  <c:v>4.3196880000000001E-7</c:v>
                </c:pt>
                <c:pt idx="63272">
                  <c:v>4.3166959999999998E-7</c:v>
                </c:pt>
                <c:pt idx="63273">
                  <c:v>4.3137420000000002E-7</c:v>
                </c:pt>
                <c:pt idx="63274">
                  <c:v>4.3110209999999998E-7</c:v>
                </c:pt>
                <c:pt idx="63275">
                  <c:v>4.308233E-7</c:v>
                </c:pt>
                <c:pt idx="63276">
                  <c:v>4.3051050000000002E-7</c:v>
                </c:pt>
                <c:pt idx="63277">
                  <c:v>4.302234E-7</c:v>
                </c:pt>
                <c:pt idx="63278">
                  <c:v>4.2994289999999998E-7</c:v>
                </c:pt>
                <c:pt idx="63279">
                  <c:v>4.2963439999999999E-7</c:v>
                </c:pt>
                <c:pt idx="63280">
                  <c:v>4.2933790000000001E-7</c:v>
                </c:pt>
                <c:pt idx="63281">
                  <c:v>4.290601E-7</c:v>
                </c:pt>
                <c:pt idx="63282">
                  <c:v>4.287348E-7</c:v>
                </c:pt>
                <c:pt idx="63283">
                  <c:v>4.2839269999999999E-7</c:v>
                </c:pt>
                <c:pt idx="63284">
                  <c:v>4.2810770000000001E-7</c:v>
                </c:pt>
                <c:pt idx="63285">
                  <c:v>4.2779879999999999E-7</c:v>
                </c:pt>
                <c:pt idx="63286">
                  <c:v>4.2746219999999998E-7</c:v>
                </c:pt>
                <c:pt idx="63287">
                  <c:v>4.271481E-7</c:v>
                </c:pt>
                <c:pt idx="63288">
                  <c:v>4.2683530000000003E-7</c:v>
                </c:pt>
                <c:pt idx="63289">
                  <c:v>4.2650890000000001E-7</c:v>
                </c:pt>
                <c:pt idx="63290">
                  <c:v>4.2618750000000002E-7</c:v>
                </c:pt>
                <c:pt idx="63291">
                  <c:v>4.2586080000000002E-7</c:v>
                </c:pt>
                <c:pt idx="63292">
                  <c:v>4.2553729999999998E-7</c:v>
                </c:pt>
                <c:pt idx="63293">
                  <c:v>4.2521609999999998E-7</c:v>
                </c:pt>
                <c:pt idx="63294">
                  <c:v>4.2488389999999999E-7</c:v>
                </c:pt>
                <c:pt idx="63295">
                  <c:v>4.2456910000000001E-7</c:v>
                </c:pt>
                <c:pt idx="63296">
                  <c:v>4.242419E-7</c:v>
                </c:pt>
                <c:pt idx="63297">
                  <c:v>4.2392369999999998E-7</c:v>
                </c:pt>
                <c:pt idx="63298">
                  <c:v>4.236076E-7</c:v>
                </c:pt>
                <c:pt idx="63299">
                  <c:v>4.2326269999999999E-7</c:v>
                </c:pt>
                <c:pt idx="63300">
                  <c:v>4.2295750000000001E-7</c:v>
                </c:pt>
                <c:pt idx="63301">
                  <c:v>4.2267930000000003E-7</c:v>
                </c:pt>
                <c:pt idx="63302">
                  <c:v>4.2236150000000002E-7</c:v>
                </c:pt>
                <c:pt idx="63303">
                  <c:v>4.2205289999999998E-7</c:v>
                </c:pt>
                <c:pt idx="63304">
                  <c:v>4.2177510000000002E-7</c:v>
                </c:pt>
                <c:pt idx="63305">
                  <c:v>4.2147350000000002E-7</c:v>
                </c:pt>
                <c:pt idx="63306">
                  <c:v>4.2117470000000001E-7</c:v>
                </c:pt>
                <c:pt idx="63307">
                  <c:v>4.2091140000000002E-7</c:v>
                </c:pt>
                <c:pt idx="63308">
                  <c:v>4.2062509999999999E-7</c:v>
                </c:pt>
                <c:pt idx="63309">
                  <c:v>4.2033419999999999E-7</c:v>
                </c:pt>
                <c:pt idx="63310">
                  <c:v>4.2007830000000001E-7</c:v>
                </c:pt>
                <c:pt idx="63311">
                  <c:v>4.1986439999999998E-7</c:v>
                </c:pt>
                <c:pt idx="63312">
                  <c:v>4.1964099999999999E-7</c:v>
                </c:pt>
                <c:pt idx="63313">
                  <c:v>4.1942970000000001E-7</c:v>
                </c:pt>
                <c:pt idx="63314">
                  <c:v>4.1923329999999998E-7</c:v>
                </c:pt>
                <c:pt idx="63315">
                  <c:v>4.1900220000000002E-7</c:v>
                </c:pt>
                <c:pt idx="63316">
                  <c:v>4.1878180000000001E-7</c:v>
                </c:pt>
                <c:pt idx="63317">
                  <c:v>4.1859440000000002E-7</c:v>
                </c:pt>
                <c:pt idx="63318">
                  <c:v>4.1837790000000002E-7</c:v>
                </c:pt>
                <c:pt idx="63319">
                  <c:v>4.1816749999999998E-7</c:v>
                </c:pt>
                <c:pt idx="63320">
                  <c:v>4.179352E-7</c:v>
                </c:pt>
                <c:pt idx="63321">
                  <c:v>4.1770920000000001E-7</c:v>
                </c:pt>
                <c:pt idx="63322">
                  <c:v>4.1750199999999998E-7</c:v>
                </c:pt>
                <c:pt idx="63323">
                  <c:v>4.1730919999999998E-7</c:v>
                </c:pt>
                <c:pt idx="63324">
                  <c:v>4.171182E-7</c:v>
                </c:pt>
                <c:pt idx="63325">
                  <c:v>4.1692159999999998E-7</c:v>
                </c:pt>
                <c:pt idx="63326">
                  <c:v>4.1673920000000002E-7</c:v>
                </c:pt>
                <c:pt idx="63327">
                  <c:v>4.1656760000000001E-7</c:v>
                </c:pt>
                <c:pt idx="63328">
                  <c:v>4.163837E-7</c:v>
                </c:pt>
                <c:pt idx="63329">
                  <c:v>4.1621609999999999E-7</c:v>
                </c:pt>
                <c:pt idx="63330">
                  <c:v>4.160395E-7</c:v>
                </c:pt>
                <c:pt idx="63331">
                  <c:v>4.1583030000000001E-7</c:v>
                </c:pt>
                <c:pt idx="63332">
                  <c:v>4.1562299999999999E-7</c:v>
                </c:pt>
                <c:pt idx="63333">
                  <c:v>4.1545339999999998E-7</c:v>
                </c:pt>
                <c:pt idx="63334">
                  <c:v>4.1526490000000001E-7</c:v>
                </c:pt>
                <c:pt idx="63335">
                  <c:v>4.1507750000000002E-7</c:v>
                </c:pt>
                <c:pt idx="63336">
                  <c:v>4.1492120000000002E-7</c:v>
                </c:pt>
                <c:pt idx="63337">
                  <c:v>4.1474049999999998E-7</c:v>
                </c:pt>
                <c:pt idx="63338">
                  <c:v>4.1455319999999998E-7</c:v>
                </c:pt>
                <c:pt idx="63339">
                  <c:v>4.1439390000000001E-7</c:v>
                </c:pt>
                <c:pt idx="63340">
                  <c:v>4.1421800000000001E-7</c:v>
                </c:pt>
                <c:pt idx="63341">
                  <c:v>4.1402320000000001E-7</c:v>
                </c:pt>
                <c:pt idx="63342">
                  <c:v>4.1384740000000001E-7</c:v>
                </c:pt>
                <c:pt idx="63343">
                  <c:v>4.1366400000000002E-7</c:v>
                </c:pt>
                <c:pt idx="63344">
                  <c:v>4.134775E-7</c:v>
                </c:pt>
                <c:pt idx="63345">
                  <c:v>4.1331110000000001E-7</c:v>
                </c:pt>
                <c:pt idx="63346">
                  <c:v>4.1314060000000001E-7</c:v>
                </c:pt>
                <c:pt idx="63347">
                  <c:v>4.1294879999999999E-7</c:v>
                </c:pt>
                <c:pt idx="63348">
                  <c:v>4.1276120000000001E-7</c:v>
                </c:pt>
                <c:pt idx="63349">
                  <c:v>4.1258639999999998E-7</c:v>
                </c:pt>
                <c:pt idx="63350">
                  <c:v>4.1238879999999999E-7</c:v>
                </c:pt>
                <c:pt idx="63351">
                  <c:v>4.1220440000000002E-7</c:v>
                </c:pt>
                <c:pt idx="63352">
                  <c:v>4.1203690000000001E-7</c:v>
                </c:pt>
                <c:pt idx="63353">
                  <c:v>4.1183349999999999E-7</c:v>
                </c:pt>
                <c:pt idx="63354">
                  <c:v>4.1163669999999999E-7</c:v>
                </c:pt>
                <c:pt idx="63355">
                  <c:v>4.1145089999999998E-7</c:v>
                </c:pt>
                <c:pt idx="63356">
                  <c:v>4.1124259999999998E-7</c:v>
                </c:pt>
                <c:pt idx="63357">
                  <c:v>4.110597E-7</c:v>
                </c:pt>
                <c:pt idx="63358">
                  <c:v>4.1085110000000002E-7</c:v>
                </c:pt>
                <c:pt idx="63359">
                  <c:v>4.1061570000000003E-7</c:v>
                </c:pt>
                <c:pt idx="63360">
                  <c:v>4.1039410000000001E-7</c:v>
                </c:pt>
                <c:pt idx="63361">
                  <c:v>4.1014269999999999E-7</c:v>
                </c:pt>
                <c:pt idx="63362">
                  <c:v>4.0991229999999997E-7</c:v>
                </c:pt>
                <c:pt idx="63363">
                  <c:v>4.096557E-7</c:v>
                </c:pt>
                <c:pt idx="63364">
                  <c:v>4.0940600000000001E-7</c:v>
                </c:pt>
                <c:pt idx="63365">
                  <c:v>4.0917860000000002E-7</c:v>
                </c:pt>
                <c:pt idx="63366">
                  <c:v>4.0895540000000002E-7</c:v>
                </c:pt>
                <c:pt idx="63367">
                  <c:v>4.0874390000000001E-7</c:v>
                </c:pt>
                <c:pt idx="63368">
                  <c:v>4.0855559999999997E-7</c:v>
                </c:pt>
                <c:pt idx="63369">
                  <c:v>4.0834999999999997E-7</c:v>
                </c:pt>
                <c:pt idx="63370">
                  <c:v>4.0816090000000001E-7</c:v>
                </c:pt>
                <c:pt idx="63371">
                  <c:v>4.0799549999999998E-7</c:v>
                </c:pt>
                <c:pt idx="63372">
                  <c:v>4.078113E-7</c:v>
                </c:pt>
                <c:pt idx="63373">
                  <c:v>4.076388E-7</c:v>
                </c:pt>
                <c:pt idx="63374">
                  <c:v>4.074975E-7</c:v>
                </c:pt>
                <c:pt idx="63375">
                  <c:v>4.0733479999999998E-7</c:v>
                </c:pt>
                <c:pt idx="63376">
                  <c:v>4.0716619999999999E-7</c:v>
                </c:pt>
                <c:pt idx="63377">
                  <c:v>4.0702909999999998E-7</c:v>
                </c:pt>
                <c:pt idx="63378">
                  <c:v>4.0688689999999999E-7</c:v>
                </c:pt>
                <c:pt idx="63379">
                  <c:v>4.0673619999999998E-7</c:v>
                </c:pt>
                <c:pt idx="63380">
                  <c:v>4.0661260000000002E-7</c:v>
                </c:pt>
                <c:pt idx="63381">
                  <c:v>4.06483E-7</c:v>
                </c:pt>
                <c:pt idx="63382">
                  <c:v>4.0632899999999999E-7</c:v>
                </c:pt>
                <c:pt idx="63383">
                  <c:v>4.0620119999999998E-7</c:v>
                </c:pt>
                <c:pt idx="63384">
                  <c:v>4.0608359999999998E-7</c:v>
                </c:pt>
                <c:pt idx="63385">
                  <c:v>4.0593749999999998E-7</c:v>
                </c:pt>
                <c:pt idx="63386">
                  <c:v>4.058108E-7</c:v>
                </c:pt>
                <c:pt idx="63387">
                  <c:v>4.0569900000000001E-7</c:v>
                </c:pt>
                <c:pt idx="63388">
                  <c:v>4.0555280000000002E-7</c:v>
                </c:pt>
                <c:pt idx="63389">
                  <c:v>4.0541750000000002E-7</c:v>
                </c:pt>
                <c:pt idx="63390">
                  <c:v>4.0535299999999999E-7</c:v>
                </c:pt>
                <c:pt idx="63391">
                  <c:v>4.0526740000000002E-7</c:v>
                </c:pt>
                <c:pt idx="63392">
                  <c:v>4.0519879999999999E-7</c:v>
                </c:pt>
                <c:pt idx="63393">
                  <c:v>4.051439E-7</c:v>
                </c:pt>
                <c:pt idx="63394">
                  <c:v>4.0505860000000001E-7</c:v>
                </c:pt>
                <c:pt idx="63395">
                  <c:v>4.0498060000000002E-7</c:v>
                </c:pt>
                <c:pt idx="63396">
                  <c:v>4.049078E-7</c:v>
                </c:pt>
                <c:pt idx="63397">
                  <c:v>4.0483169999999998E-7</c:v>
                </c:pt>
                <c:pt idx="63398">
                  <c:v>4.0473870000000001E-7</c:v>
                </c:pt>
                <c:pt idx="63399">
                  <c:v>4.0464769999999998E-7</c:v>
                </c:pt>
                <c:pt idx="63400">
                  <c:v>4.045582E-7</c:v>
                </c:pt>
                <c:pt idx="63401">
                  <c:v>4.0445180000000002E-7</c:v>
                </c:pt>
                <c:pt idx="63402">
                  <c:v>4.043255E-7</c:v>
                </c:pt>
                <c:pt idx="63403">
                  <c:v>4.042207E-7</c:v>
                </c:pt>
                <c:pt idx="63404">
                  <c:v>4.0409950000000001E-7</c:v>
                </c:pt>
                <c:pt idx="63405">
                  <c:v>4.0397819999999998E-7</c:v>
                </c:pt>
                <c:pt idx="63406">
                  <c:v>4.0388129999999999E-7</c:v>
                </c:pt>
                <c:pt idx="63407">
                  <c:v>4.0376499999999999E-7</c:v>
                </c:pt>
                <c:pt idx="63408">
                  <c:v>4.0364710000000001E-7</c:v>
                </c:pt>
                <c:pt idx="63409">
                  <c:v>4.0355819999999998E-7</c:v>
                </c:pt>
                <c:pt idx="63410">
                  <c:v>4.0345410000000003E-7</c:v>
                </c:pt>
                <c:pt idx="63411">
                  <c:v>4.0333660000000001E-7</c:v>
                </c:pt>
                <c:pt idx="63412">
                  <c:v>4.0324159999999998E-7</c:v>
                </c:pt>
                <c:pt idx="63413">
                  <c:v>4.0314419999999998E-7</c:v>
                </c:pt>
                <c:pt idx="63414">
                  <c:v>4.030392E-7</c:v>
                </c:pt>
                <c:pt idx="63415">
                  <c:v>4.0295720000000001E-7</c:v>
                </c:pt>
                <c:pt idx="63416">
                  <c:v>4.0287130000000001E-7</c:v>
                </c:pt>
                <c:pt idx="63417">
                  <c:v>4.0276879999999999E-7</c:v>
                </c:pt>
                <c:pt idx="63418">
                  <c:v>4.0267829999999998E-7</c:v>
                </c:pt>
                <c:pt idx="63419">
                  <c:v>4.0259159999999999E-7</c:v>
                </c:pt>
                <c:pt idx="63420">
                  <c:v>4.0249180000000002E-7</c:v>
                </c:pt>
                <c:pt idx="63421">
                  <c:v>4.0239910000000002E-7</c:v>
                </c:pt>
                <c:pt idx="63422">
                  <c:v>4.023148E-7</c:v>
                </c:pt>
                <c:pt idx="63423">
                  <c:v>4.0221780000000002E-7</c:v>
                </c:pt>
                <c:pt idx="63424">
                  <c:v>4.0212060000000001E-7</c:v>
                </c:pt>
                <c:pt idx="63425">
                  <c:v>4.020348E-7</c:v>
                </c:pt>
                <c:pt idx="63426">
                  <c:v>4.0194029999999999E-7</c:v>
                </c:pt>
                <c:pt idx="63427">
                  <c:v>4.0184759999999999E-7</c:v>
                </c:pt>
                <c:pt idx="63428">
                  <c:v>4.0176490000000001E-7</c:v>
                </c:pt>
                <c:pt idx="63429">
                  <c:v>4.0166849999999998E-7</c:v>
                </c:pt>
                <c:pt idx="63430">
                  <c:v>4.0157410000000001E-7</c:v>
                </c:pt>
                <c:pt idx="63431">
                  <c:v>4.0148779999999999E-7</c:v>
                </c:pt>
                <c:pt idx="63432">
                  <c:v>4.0139360000000001E-7</c:v>
                </c:pt>
                <c:pt idx="63433">
                  <c:v>4.0130500000000001E-7</c:v>
                </c:pt>
                <c:pt idx="63434">
                  <c:v>4.0121890000000002E-7</c:v>
                </c:pt>
                <c:pt idx="63435">
                  <c:v>4.011299E-7</c:v>
                </c:pt>
                <c:pt idx="63436">
                  <c:v>4.0104089999999998E-7</c:v>
                </c:pt>
                <c:pt idx="63437">
                  <c:v>4.009432E-7</c:v>
                </c:pt>
                <c:pt idx="63438">
                  <c:v>4.0082590000000003E-7</c:v>
                </c:pt>
                <c:pt idx="63439">
                  <c:v>4.0071889999999998E-7</c:v>
                </c:pt>
                <c:pt idx="63440">
                  <c:v>4.0060179999999999E-7</c:v>
                </c:pt>
                <c:pt idx="63441">
                  <c:v>4.0051409999999997E-7</c:v>
                </c:pt>
                <c:pt idx="63442">
                  <c:v>4.0040750000000001E-7</c:v>
                </c:pt>
                <c:pt idx="63443">
                  <c:v>4.0028370000000001E-7</c:v>
                </c:pt>
                <c:pt idx="63444">
                  <c:v>4.0020710000000002E-7</c:v>
                </c:pt>
                <c:pt idx="63445">
                  <c:v>4.0013509999999999E-7</c:v>
                </c:pt>
                <c:pt idx="63446">
                  <c:v>4.00043E-7</c:v>
                </c:pt>
                <c:pt idx="63447">
                  <c:v>3.9996430000000002E-7</c:v>
                </c:pt>
                <c:pt idx="63448">
                  <c:v>3.9989350000000001E-7</c:v>
                </c:pt>
                <c:pt idx="63449">
                  <c:v>3.9980659999999998E-7</c:v>
                </c:pt>
                <c:pt idx="63450">
                  <c:v>3.9973300000000002E-7</c:v>
                </c:pt>
                <c:pt idx="63451">
                  <c:v>3.9967280000000002E-7</c:v>
                </c:pt>
                <c:pt idx="63452">
                  <c:v>3.9959289999999998E-7</c:v>
                </c:pt>
                <c:pt idx="63453">
                  <c:v>3.995209E-7</c:v>
                </c:pt>
                <c:pt idx="63454">
                  <c:v>3.9946699999999999E-7</c:v>
                </c:pt>
                <c:pt idx="63455">
                  <c:v>3.9939859999999999E-7</c:v>
                </c:pt>
                <c:pt idx="63456">
                  <c:v>3.9932629999999999E-7</c:v>
                </c:pt>
                <c:pt idx="63457">
                  <c:v>3.9927289999999999E-7</c:v>
                </c:pt>
                <c:pt idx="63458">
                  <c:v>3.9920950000000003E-7</c:v>
                </c:pt>
                <c:pt idx="63459">
                  <c:v>3.9913839999999998E-7</c:v>
                </c:pt>
                <c:pt idx="63460">
                  <c:v>3.9908689999999999E-7</c:v>
                </c:pt>
                <c:pt idx="63461">
                  <c:v>3.9903240000000002E-7</c:v>
                </c:pt>
                <c:pt idx="63462">
                  <c:v>3.9899110000000002E-7</c:v>
                </c:pt>
                <c:pt idx="63463">
                  <c:v>3.989643E-7</c:v>
                </c:pt>
                <c:pt idx="63464">
                  <c:v>3.9893869999999999E-7</c:v>
                </c:pt>
                <c:pt idx="63465">
                  <c:v>3.9891420000000001E-7</c:v>
                </c:pt>
                <c:pt idx="63466">
                  <c:v>3.9889339999999999E-7</c:v>
                </c:pt>
                <c:pt idx="63467">
                  <c:v>3.988764E-7</c:v>
                </c:pt>
                <c:pt idx="63468">
                  <c:v>3.9885839999999998E-7</c:v>
                </c:pt>
                <c:pt idx="63469">
                  <c:v>3.9883080000000002E-7</c:v>
                </c:pt>
                <c:pt idx="63470">
                  <c:v>3.9881460000000002E-7</c:v>
                </c:pt>
                <c:pt idx="63471">
                  <c:v>3.9880370000000003E-7</c:v>
                </c:pt>
                <c:pt idx="63472">
                  <c:v>3.987776E-7</c:v>
                </c:pt>
                <c:pt idx="63473">
                  <c:v>3.9875749999999999E-7</c:v>
                </c:pt>
                <c:pt idx="63474">
                  <c:v>3.9874640000000001E-7</c:v>
                </c:pt>
                <c:pt idx="63475">
                  <c:v>3.986911E-7</c:v>
                </c:pt>
                <c:pt idx="63476">
                  <c:v>3.9864179999999999E-7</c:v>
                </c:pt>
                <c:pt idx="63477">
                  <c:v>3.9861180000000001E-7</c:v>
                </c:pt>
                <c:pt idx="63478">
                  <c:v>3.9856469999999999E-7</c:v>
                </c:pt>
                <c:pt idx="63479">
                  <c:v>3.985227E-7</c:v>
                </c:pt>
                <c:pt idx="63480">
                  <c:v>3.9849459999999997E-7</c:v>
                </c:pt>
                <c:pt idx="63481">
                  <c:v>3.984408E-7</c:v>
                </c:pt>
                <c:pt idx="63482">
                  <c:v>3.984036E-7</c:v>
                </c:pt>
                <c:pt idx="63483">
                  <c:v>3.9837290000000002E-7</c:v>
                </c:pt>
                <c:pt idx="63484">
                  <c:v>3.9832469999999999E-7</c:v>
                </c:pt>
                <c:pt idx="63485">
                  <c:v>3.9828980000000002E-7</c:v>
                </c:pt>
                <c:pt idx="63486">
                  <c:v>3.9826210000000002E-7</c:v>
                </c:pt>
                <c:pt idx="63487">
                  <c:v>3.9821719999999998E-7</c:v>
                </c:pt>
                <c:pt idx="63488">
                  <c:v>3.9817929999999998E-7</c:v>
                </c:pt>
                <c:pt idx="63489">
                  <c:v>3.9815229999999998E-7</c:v>
                </c:pt>
                <c:pt idx="63490">
                  <c:v>3.9811099999999998E-7</c:v>
                </c:pt>
                <c:pt idx="63491">
                  <c:v>3.9807379999999998E-7</c:v>
                </c:pt>
                <c:pt idx="63492">
                  <c:v>3.9804900000000002E-7</c:v>
                </c:pt>
                <c:pt idx="63493">
                  <c:v>3.980134E-7</c:v>
                </c:pt>
                <c:pt idx="63494">
                  <c:v>3.9797369999999998E-7</c:v>
                </c:pt>
                <c:pt idx="63495">
                  <c:v>3.9794539999999998E-7</c:v>
                </c:pt>
                <c:pt idx="63496">
                  <c:v>3.9791079999999998E-7</c:v>
                </c:pt>
                <c:pt idx="63497">
                  <c:v>3.9787219999999999E-7</c:v>
                </c:pt>
                <c:pt idx="63498">
                  <c:v>3.9784379999999999E-7</c:v>
                </c:pt>
                <c:pt idx="63499">
                  <c:v>3.9780950000000003E-7</c:v>
                </c:pt>
                <c:pt idx="63500">
                  <c:v>3.9776889999999997E-7</c:v>
                </c:pt>
                <c:pt idx="63501">
                  <c:v>3.9773709999999998E-7</c:v>
                </c:pt>
                <c:pt idx="63502">
                  <c:v>3.977023E-7</c:v>
                </c:pt>
                <c:pt idx="63503">
                  <c:v>3.9766459999999999E-7</c:v>
                </c:pt>
                <c:pt idx="63504">
                  <c:v>3.9763250000000001E-7</c:v>
                </c:pt>
                <c:pt idx="63505">
                  <c:v>3.9759619999999999E-7</c:v>
                </c:pt>
                <c:pt idx="63506">
                  <c:v>3.9755979999999998E-7</c:v>
                </c:pt>
                <c:pt idx="63507">
                  <c:v>3.975224E-7</c:v>
                </c:pt>
                <c:pt idx="63508">
                  <c:v>3.9748279999999998E-7</c:v>
                </c:pt>
                <c:pt idx="63509">
                  <c:v>3.9744959999999998E-7</c:v>
                </c:pt>
                <c:pt idx="63510">
                  <c:v>3.9739160000000002E-7</c:v>
                </c:pt>
                <c:pt idx="63511">
                  <c:v>3.9733259999999998E-7</c:v>
                </c:pt>
                <c:pt idx="63512">
                  <c:v>3.9728649999999999E-7</c:v>
                </c:pt>
                <c:pt idx="63513">
                  <c:v>3.9723519999999998E-7</c:v>
                </c:pt>
                <c:pt idx="63514">
                  <c:v>3.9718470000000002E-7</c:v>
                </c:pt>
                <c:pt idx="63515">
                  <c:v>3.9714719999999999E-7</c:v>
                </c:pt>
                <c:pt idx="63516">
                  <c:v>3.9709719999999998E-7</c:v>
                </c:pt>
                <c:pt idx="63517">
                  <c:v>3.970476E-7</c:v>
                </c:pt>
                <c:pt idx="63518">
                  <c:v>3.9701090000000002E-7</c:v>
                </c:pt>
                <c:pt idx="63519">
                  <c:v>3.969664E-7</c:v>
                </c:pt>
                <c:pt idx="63520">
                  <c:v>3.9692269999999998E-7</c:v>
                </c:pt>
                <c:pt idx="63521">
                  <c:v>3.9689169999999998E-7</c:v>
                </c:pt>
                <c:pt idx="63522">
                  <c:v>3.9684530000000001E-7</c:v>
                </c:pt>
                <c:pt idx="63523">
                  <c:v>3.9681459999999998E-7</c:v>
                </c:pt>
                <c:pt idx="63524">
                  <c:v>3.9678500000000002E-7</c:v>
                </c:pt>
                <c:pt idx="63525">
                  <c:v>3.9674209999999999E-7</c:v>
                </c:pt>
                <c:pt idx="63526">
                  <c:v>3.9671400000000001E-7</c:v>
                </c:pt>
                <c:pt idx="63527">
                  <c:v>3.9669020000000002E-7</c:v>
                </c:pt>
                <c:pt idx="63528">
                  <c:v>3.966553E-7</c:v>
                </c:pt>
                <c:pt idx="63529">
                  <c:v>3.966262E-7</c:v>
                </c:pt>
                <c:pt idx="63530">
                  <c:v>3.9660279999999998E-7</c:v>
                </c:pt>
                <c:pt idx="63531">
                  <c:v>3.965742E-7</c:v>
                </c:pt>
                <c:pt idx="63532">
                  <c:v>3.9655020000000002E-7</c:v>
                </c:pt>
                <c:pt idx="63533">
                  <c:v>3.9653280000000001E-7</c:v>
                </c:pt>
                <c:pt idx="63534">
                  <c:v>3.9650570000000001E-7</c:v>
                </c:pt>
                <c:pt idx="63535">
                  <c:v>3.9648480000000001E-7</c:v>
                </c:pt>
                <c:pt idx="63536">
                  <c:v>3.9647029999999998E-7</c:v>
                </c:pt>
                <c:pt idx="63537">
                  <c:v>3.9644449999999999E-7</c:v>
                </c:pt>
                <c:pt idx="63538">
                  <c:v>3.9642390000000001E-7</c:v>
                </c:pt>
                <c:pt idx="63539">
                  <c:v>3.9640929999999999E-7</c:v>
                </c:pt>
                <c:pt idx="63540">
                  <c:v>3.963835E-7</c:v>
                </c:pt>
                <c:pt idx="63541">
                  <c:v>3.963977E-7</c:v>
                </c:pt>
                <c:pt idx="63542">
                  <c:v>3.9641069999999999E-7</c:v>
                </c:pt>
                <c:pt idx="63543">
                  <c:v>3.9641949999999999E-7</c:v>
                </c:pt>
                <c:pt idx="63544">
                  <c:v>3.964416E-7</c:v>
                </c:pt>
                <c:pt idx="63545">
                  <c:v>3.96464E-7</c:v>
                </c:pt>
                <c:pt idx="63546">
                  <c:v>3.9647619999999999E-7</c:v>
                </c:pt>
                <c:pt idx="63547">
                  <c:v>3.9649290000000001E-7</c:v>
                </c:pt>
                <c:pt idx="63548">
                  <c:v>3.9650059999999999E-7</c:v>
                </c:pt>
                <c:pt idx="63549">
                  <c:v>3.965032E-7</c:v>
                </c:pt>
                <c:pt idx="63550">
                  <c:v>3.9651149999999998E-7</c:v>
                </c:pt>
                <c:pt idx="63551">
                  <c:v>3.9650850000000001E-7</c:v>
                </c:pt>
                <c:pt idx="63552">
                  <c:v>3.9650189999999999E-7</c:v>
                </c:pt>
                <c:pt idx="63553">
                  <c:v>3.9650020000000002E-7</c:v>
                </c:pt>
                <c:pt idx="63554">
                  <c:v>3.9648270000000001E-7</c:v>
                </c:pt>
                <c:pt idx="63555">
                  <c:v>3.9646209999999999E-7</c:v>
                </c:pt>
                <c:pt idx="63556">
                  <c:v>3.9644849999999999E-7</c:v>
                </c:pt>
                <c:pt idx="63557">
                  <c:v>3.96422E-7</c:v>
                </c:pt>
                <c:pt idx="63558">
                  <c:v>3.964119E-7</c:v>
                </c:pt>
                <c:pt idx="63559">
                  <c:v>3.9639729999999998E-7</c:v>
                </c:pt>
                <c:pt idx="63560">
                  <c:v>3.9637229999999997E-7</c:v>
                </c:pt>
                <c:pt idx="63561">
                  <c:v>3.963612E-7</c:v>
                </c:pt>
                <c:pt idx="63562">
                  <c:v>3.963476E-7</c:v>
                </c:pt>
                <c:pt idx="63563">
                  <c:v>3.9632520000000001E-7</c:v>
                </c:pt>
                <c:pt idx="63564">
                  <c:v>3.9631319999999999E-7</c:v>
                </c:pt>
                <c:pt idx="63565">
                  <c:v>3.9629870000000002E-7</c:v>
                </c:pt>
                <c:pt idx="63566">
                  <c:v>3.9627850000000001E-7</c:v>
                </c:pt>
                <c:pt idx="63567">
                  <c:v>3.962637E-7</c:v>
                </c:pt>
                <c:pt idx="63568">
                  <c:v>3.9625200000000002E-7</c:v>
                </c:pt>
                <c:pt idx="63569">
                  <c:v>3.9622830000000002E-7</c:v>
                </c:pt>
                <c:pt idx="63570">
                  <c:v>3.9620919999999998E-7</c:v>
                </c:pt>
                <c:pt idx="63571">
                  <c:v>3.9620029999999999E-7</c:v>
                </c:pt>
                <c:pt idx="63572">
                  <c:v>3.9617739999999998E-7</c:v>
                </c:pt>
                <c:pt idx="63573">
                  <c:v>3.9615919999999998E-7</c:v>
                </c:pt>
                <c:pt idx="63574">
                  <c:v>3.9614860000000001E-7</c:v>
                </c:pt>
                <c:pt idx="63575">
                  <c:v>3.961237E-7</c:v>
                </c:pt>
                <c:pt idx="63576">
                  <c:v>3.9610330000000001E-7</c:v>
                </c:pt>
                <c:pt idx="63577">
                  <c:v>3.9608939999999999E-7</c:v>
                </c:pt>
                <c:pt idx="63578">
                  <c:v>3.9606190000000002E-7</c:v>
                </c:pt>
                <c:pt idx="63579">
                  <c:v>3.9604310000000001E-7</c:v>
                </c:pt>
                <c:pt idx="63580">
                  <c:v>3.9602830000000001E-7</c:v>
                </c:pt>
                <c:pt idx="63581">
                  <c:v>3.960006E-7</c:v>
                </c:pt>
                <c:pt idx="63582">
                  <c:v>3.9598269999999998E-7</c:v>
                </c:pt>
                <c:pt idx="63583">
                  <c:v>3.9596250000000002E-7</c:v>
                </c:pt>
                <c:pt idx="63584">
                  <c:v>3.9592989999999998E-7</c:v>
                </c:pt>
                <c:pt idx="63585">
                  <c:v>3.9591450000000002E-7</c:v>
                </c:pt>
                <c:pt idx="63586">
                  <c:v>3.9589269999999998E-7</c:v>
                </c:pt>
                <c:pt idx="63587">
                  <c:v>3.9586260000000001E-7</c:v>
                </c:pt>
                <c:pt idx="63588">
                  <c:v>3.9584290000000001E-7</c:v>
                </c:pt>
                <c:pt idx="63589">
                  <c:v>3.9581699999999998E-7</c:v>
                </c:pt>
                <c:pt idx="63590">
                  <c:v>3.9578670000000002E-7</c:v>
                </c:pt>
                <c:pt idx="63591">
                  <c:v>3.9576419999999998E-7</c:v>
                </c:pt>
                <c:pt idx="63592">
                  <c:v>3.9573730000000002E-7</c:v>
                </c:pt>
                <c:pt idx="63593">
                  <c:v>3.957024E-7</c:v>
                </c:pt>
                <c:pt idx="63594">
                  <c:v>3.956747E-7</c:v>
                </c:pt>
                <c:pt idx="63595">
                  <c:v>3.9564800000000002E-7</c:v>
                </c:pt>
                <c:pt idx="63596">
                  <c:v>3.9561399999999998E-7</c:v>
                </c:pt>
                <c:pt idx="63597">
                  <c:v>3.9558E-7</c:v>
                </c:pt>
                <c:pt idx="63598">
                  <c:v>3.9554330000000001E-7</c:v>
                </c:pt>
                <c:pt idx="63599">
                  <c:v>3.9551890000000002E-7</c:v>
                </c:pt>
                <c:pt idx="63600">
                  <c:v>3.9548640000000002E-7</c:v>
                </c:pt>
                <c:pt idx="63601">
                  <c:v>3.954528E-7</c:v>
                </c:pt>
                <c:pt idx="63602">
                  <c:v>3.9543090000000002E-7</c:v>
                </c:pt>
                <c:pt idx="63603">
                  <c:v>3.9539899999999998E-7</c:v>
                </c:pt>
                <c:pt idx="63604">
                  <c:v>3.9536550000000001E-7</c:v>
                </c:pt>
                <c:pt idx="63605">
                  <c:v>3.9534370000000002E-7</c:v>
                </c:pt>
                <c:pt idx="63606">
                  <c:v>3.9531940000000002E-7</c:v>
                </c:pt>
                <c:pt idx="63607">
                  <c:v>3.952912E-7</c:v>
                </c:pt>
                <c:pt idx="63608">
                  <c:v>3.9527179999999998E-7</c:v>
                </c:pt>
                <c:pt idx="63609">
                  <c:v>3.9524970000000002E-7</c:v>
                </c:pt>
                <c:pt idx="63610">
                  <c:v>3.9521730000000001E-7</c:v>
                </c:pt>
                <c:pt idx="63611">
                  <c:v>3.951992E-7</c:v>
                </c:pt>
                <c:pt idx="63612">
                  <c:v>3.9519259999999999E-7</c:v>
                </c:pt>
                <c:pt idx="63613">
                  <c:v>3.9517000000000001E-7</c:v>
                </c:pt>
                <c:pt idx="63614">
                  <c:v>3.951654E-7</c:v>
                </c:pt>
                <c:pt idx="63615">
                  <c:v>3.9515129999999999E-7</c:v>
                </c:pt>
                <c:pt idx="63616">
                  <c:v>3.9511499999999997E-7</c:v>
                </c:pt>
                <c:pt idx="63617">
                  <c:v>3.9509669999999998E-7</c:v>
                </c:pt>
                <c:pt idx="63618">
                  <c:v>3.9509820000000002E-7</c:v>
                </c:pt>
                <c:pt idx="63619">
                  <c:v>3.950808E-7</c:v>
                </c:pt>
                <c:pt idx="63620">
                  <c:v>3.950863E-7</c:v>
                </c:pt>
                <c:pt idx="63621">
                  <c:v>3.9509329999999998E-7</c:v>
                </c:pt>
                <c:pt idx="63622">
                  <c:v>3.9507779999999998E-7</c:v>
                </c:pt>
                <c:pt idx="63623">
                  <c:v>3.950815E-7</c:v>
                </c:pt>
                <c:pt idx="63624">
                  <c:v>3.9508639999999999E-7</c:v>
                </c:pt>
                <c:pt idx="63625">
                  <c:v>3.9506980000000002E-7</c:v>
                </c:pt>
                <c:pt idx="63626">
                  <c:v>3.9507050000000002E-7</c:v>
                </c:pt>
                <c:pt idx="63627">
                  <c:v>3.9507130000000001E-7</c:v>
                </c:pt>
                <c:pt idx="63628">
                  <c:v>3.9504049999999998E-7</c:v>
                </c:pt>
                <c:pt idx="63629">
                  <c:v>3.9501829999999997E-7</c:v>
                </c:pt>
                <c:pt idx="63630">
                  <c:v>3.9500129999999998E-7</c:v>
                </c:pt>
                <c:pt idx="63631">
                  <c:v>3.9497180000000001E-7</c:v>
                </c:pt>
                <c:pt idx="63632">
                  <c:v>3.9494550000000001E-7</c:v>
                </c:pt>
                <c:pt idx="63633">
                  <c:v>3.949185E-7</c:v>
                </c:pt>
                <c:pt idx="63634">
                  <c:v>3.9490080000000001E-7</c:v>
                </c:pt>
                <c:pt idx="63635">
                  <c:v>3.9486360000000001E-7</c:v>
                </c:pt>
                <c:pt idx="63636">
                  <c:v>3.9482939999999999E-7</c:v>
                </c:pt>
                <c:pt idx="63637">
                  <c:v>3.948144E-7</c:v>
                </c:pt>
                <c:pt idx="63638">
                  <c:v>3.9477999999999999E-7</c:v>
                </c:pt>
                <c:pt idx="63639">
                  <c:v>3.9474759999999999E-7</c:v>
                </c:pt>
                <c:pt idx="63640">
                  <c:v>3.9473160000000002E-7</c:v>
                </c:pt>
                <c:pt idx="63641">
                  <c:v>3.94694E-7</c:v>
                </c:pt>
                <c:pt idx="63642">
                  <c:v>3.9465920000000002E-7</c:v>
                </c:pt>
                <c:pt idx="63643">
                  <c:v>3.9464230000000002E-7</c:v>
                </c:pt>
                <c:pt idx="63644">
                  <c:v>3.9460629999999998E-7</c:v>
                </c:pt>
                <c:pt idx="63645">
                  <c:v>3.9457039999999999E-7</c:v>
                </c:pt>
                <c:pt idx="63646">
                  <c:v>3.9455440000000002E-7</c:v>
                </c:pt>
                <c:pt idx="63647">
                  <c:v>3.9451870000000001E-7</c:v>
                </c:pt>
                <c:pt idx="63648">
                  <c:v>3.944769E-7</c:v>
                </c:pt>
                <c:pt idx="63649">
                  <c:v>3.9445669999999999E-7</c:v>
                </c:pt>
                <c:pt idx="63650">
                  <c:v>3.9442720000000003E-7</c:v>
                </c:pt>
                <c:pt idx="63651">
                  <c:v>3.943842E-7</c:v>
                </c:pt>
                <c:pt idx="63652">
                  <c:v>3.9436199999999999E-7</c:v>
                </c:pt>
                <c:pt idx="63653">
                  <c:v>3.9433639999999999E-7</c:v>
                </c:pt>
                <c:pt idx="63654">
                  <c:v>3.942862E-7</c:v>
                </c:pt>
                <c:pt idx="63655">
                  <c:v>3.9425999999999998E-7</c:v>
                </c:pt>
                <c:pt idx="63656">
                  <c:v>3.9423759999999999E-7</c:v>
                </c:pt>
                <c:pt idx="63657">
                  <c:v>3.941895E-7</c:v>
                </c:pt>
                <c:pt idx="63658">
                  <c:v>3.9416319999999999E-7</c:v>
                </c:pt>
                <c:pt idx="63659">
                  <c:v>3.9414019999999999E-7</c:v>
                </c:pt>
                <c:pt idx="63660">
                  <c:v>3.9408749999999999E-7</c:v>
                </c:pt>
                <c:pt idx="63661">
                  <c:v>3.9407170000000001E-7</c:v>
                </c:pt>
                <c:pt idx="63662">
                  <c:v>3.94065E-7</c:v>
                </c:pt>
                <c:pt idx="63663">
                  <c:v>3.9402869999999998E-7</c:v>
                </c:pt>
                <c:pt idx="63664">
                  <c:v>3.9399629999999998E-7</c:v>
                </c:pt>
                <c:pt idx="63665">
                  <c:v>3.9397490000000001E-7</c:v>
                </c:pt>
                <c:pt idx="63666">
                  <c:v>3.939237E-7</c:v>
                </c:pt>
                <c:pt idx="63667">
                  <c:v>3.938898E-7</c:v>
                </c:pt>
                <c:pt idx="63668">
                  <c:v>3.9387179999999998E-7</c:v>
                </c:pt>
                <c:pt idx="63669">
                  <c:v>3.9382769999999999E-7</c:v>
                </c:pt>
                <c:pt idx="63670">
                  <c:v>3.9379100000000001E-7</c:v>
                </c:pt>
                <c:pt idx="63671">
                  <c:v>3.9375749999999998E-7</c:v>
                </c:pt>
                <c:pt idx="63672">
                  <c:v>3.9372709999999998E-7</c:v>
                </c:pt>
                <c:pt idx="63673">
                  <c:v>3.936869E-7</c:v>
                </c:pt>
                <c:pt idx="63674">
                  <c:v>3.9365399999999999E-7</c:v>
                </c:pt>
                <c:pt idx="63675">
                  <c:v>3.9362940000000001E-7</c:v>
                </c:pt>
                <c:pt idx="63676">
                  <c:v>3.9358559999999999E-7</c:v>
                </c:pt>
                <c:pt idx="63677">
                  <c:v>3.9354870000000002E-7</c:v>
                </c:pt>
                <c:pt idx="63678">
                  <c:v>3.93526E-7</c:v>
                </c:pt>
                <c:pt idx="63679">
                  <c:v>3.9348499999999998E-7</c:v>
                </c:pt>
                <c:pt idx="63680">
                  <c:v>3.9345579999999999E-7</c:v>
                </c:pt>
                <c:pt idx="63681">
                  <c:v>3.9344740000000001E-7</c:v>
                </c:pt>
                <c:pt idx="63682">
                  <c:v>3.934218E-7</c:v>
                </c:pt>
                <c:pt idx="63683">
                  <c:v>3.9339400000000001E-7</c:v>
                </c:pt>
                <c:pt idx="63684">
                  <c:v>3.9338640000000002E-7</c:v>
                </c:pt>
                <c:pt idx="63685">
                  <c:v>3.9334920000000002E-7</c:v>
                </c:pt>
                <c:pt idx="63686">
                  <c:v>3.9331439999999999E-7</c:v>
                </c:pt>
                <c:pt idx="63687">
                  <c:v>3.932947E-7</c:v>
                </c:pt>
                <c:pt idx="63688">
                  <c:v>3.9325779999999998E-7</c:v>
                </c:pt>
                <c:pt idx="63689">
                  <c:v>3.9321210000000001E-7</c:v>
                </c:pt>
                <c:pt idx="63690">
                  <c:v>3.9318869999999998E-7</c:v>
                </c:pt>
                <c:pt idx="63691">
                  <c:v>3.931534E-7</c:v>
                </c:pt>
                <c:pt idx="63692">
                  <c:v>3.9310440000000002E-7</c:v>
                </c:pt>
                <c:pt idx="63693">
                  <c:v>3.9308220000000001E-7</c:v>
                </c:pt>
                <c:pt idx="63694">
                  <c:v>3.9305090000000002E-7</c:v>
                </c:pt>
                <c:pt idx="63695">
                  <c:v>3.9299680000000002E-7</c:v>
                </c:pt>
                <c:pt idx="63696">
                  <c:v>3.9296660000000001E-7</c:v>
                </c:pt>
                <c:pt idx="63697">
                  <c:v>3.9293649999999998E-7</c:v>
                </c:pt>
                <c:pt idx="63698">
                  <c:v>3.9288470000000001E-7</c:v>
                </c:pt>
                <c:pt idx="63699">
                  <c:v>3.9285560000000001E-7</c:v>
                </c:pt>
                <c:pt idx="63700">
                  <c:v>3.9282879999999999E-7</c:v>
                </c:pt>
                <c:pt idx="63701">
                  <c:v>3.927719E-7</c:v>
                </c:pt>
                <c:pt idx="63702">
                  <c:v>3.9273650000000002E-7</c:v>
                </c:pt>
                <c:pt idx="63703">
                  <c:v>3.927124E-7</c:v>
                </c:pt>
                <c:pt idx="63704">
                  <c:v>3.9266049999999998E-7</c:v>
                </c:pt>
                <c:pt idx="63705">
                  <c:v>3.9262560000000002E-7</c:v>
                </c:pt>
                <c:pt idx="63706">
                  <c:v>3.9261999999999998E-7</c:v>
                </c:pt>
                <c:pt idx="63707">
                  <c:v>3.9258279999999998E-7</c:v>
                </c:pt>
                <c:pt idx="63708">
                  <c:v>3.9256389999999998E-7</c:v>
                </c:pt>
                <c:pt idx="63709">
                  <c:v>3.9255969999999999E-7</c:v>
                </c:pt>
                <c:pt idx="63710">
                  <c:v>3.9252630000000001E-7</c:v>
                </c:pt>
                <c:pt idx="63711">
                  <c:v>3.9250229999999998E-7</c:v>
                </c:pt>
                <c:pt idx="63712">
                  <c:v>3.9249440000000002E-7</c:v>
                </c:pt>
                <c:pt idx="63713">
                  <c:v>3.9246320000000002E-7</c:v>
                </c:pt>
                <c:pt idx="63714">
                  <c:v>3.9243230000000001E-7</c:v>
                </c:pt>
                <c:pt idx="63715">
                  <c:v>3.9240419999999998E-7</c:v>
                </c:pt>
                <c:pt idx="63716">
                  <c:v>3.9238379999999999E-7</c:v>
                </c:pt>
                <c:pt idx="63717">
                  <c:v>3.9234949999999998E-7</c:v>
                </c:pt>
                <c:pt idx="63718">
                  <c:v>3.9231679999999999E-7</c:v>
                </c:pt>
                <c:pt idx="63719">
                  <c:v>3.9228709999999999E-7</c:v>
                </c:pt>
                <c:pt idx="63720">
                  <c:v>3.9223779999999998E-7</c:v>
                </c:pt>
                <c:pt idx="63721">
                  <c:v>3.9219369999999999E-7</c:v>
                </c:pt>
                <c:pt idx="63722">
                  <c:v>3.9216799999999999E-7</c:v>
                </c:pt>
                <c:pt idx="63723">
                  <c:v>3.9211830000000002E-7</c:v>
                </c:pt>
                <c:pt idx="63724">
                  <c:v>3.9207040000000001E-7</c:v>
                </c:pt>
                <c:pt idx="63725">
                  <c:v>3.9204880000000001E-7</c:v>
                </c:pt>
                <c:pt idx="63726">
                  <c:v>3.9199810000000001E-7</c:v>
                </c:pt>
                <c:pt idx="63727">
                  <c:v>3.9194709999999997E-7</c:v>
                </c:pt>
                <c:pt idx="63728">
                  <c:v>3.9192840000000001E-7</c:v>
                </c:pt>
                <c:pt idx="63729">
                  <c:v>3.9188279999999998E-7</c:v>
                </c:pt>
                <c:pt idx="63730">
                  <c:v>3.9183100000000001E-7</c:v>
                </c:pt>
                <c:pt idx="63731">
                  <c:v>3.9180670000000001E-7</c:v>
                </c:pt>
                <c:pt idx="63732">
                  <c:v>3.9176470000000001E-7</c:v>
                </c:pt>
                <c:pt idx="63733">
                  <c:v>3.9171569999999998E-7</c:v>
                </c:pt>
                <c:pt idx="63734">
                  <c:v>3.9169189999999999E-7</c:v>
                </c:pt>
                <c:pt idx="63735">
                  <c:v>3.9165450000000001E-7</c:v>
                </c:pt>
                <c:pt idx="63736">
                  <c:v>3.9160419999999997E-7</c:v>
                </c:pt>
                <c:pt idx="63737">
                  <c:v>3.9157720000000002E-7</c:v>
                </c:pt>
                <c:pt idx="63738">
                  <c:v>3.915437E-7</c:v>
                </c:pt>
                <c:pt idx="63739">
                  <c:v>3.9149259999999998E-7</c:v>
                </c:pt>
                <c:pt idx="63740">
                  <c:v>3.9146739999999999E-7</c:v>
                </c:pt>
                <c:pt idx="63741">
                  <c:v>3.9143810000000001E-7</c:v>
                </c:pt>
                <c:pt idx="63742">
                  <c:v>3.9138380000000002E-7</c:v>
                </c:pt>
                <c:pt idx="63743">
                  <c:v>3.9135490000000001E-7</c:v>
                </c:pt>
                <c:pt idx="63744">
                  <c:v>3.9132640000000001E-7</c:v>
                </c:pt>
                <c:pt idx="63745">
                  <c:v>3.9126929999999998E-7</c:v>
                </c:pt>
                <c:pt idx="63746">
                  <c:v>3.9123640000000002E-7</c:v>
                </c:pt>
                <c:pt idx="63747">
                  <c:v>3.9121319999999998E-7</c:v>
                </c:pt>
                <c:pt idx="63748">
                  <c:v>3.9115600000000001E-7</c:v>
                </c:pt>
                <c:pt idx="63749">
                  <c:v>3.911142E-7</c:v>
                </c:pt>
                <c:pt idx="63750">
                  <c:v>3.9109030000000002E-7</c:v>
                </c:pt>
                <c:pt idx="63751">
                  <c:v>3.910364E-7</c:v>
                </c:pt>
                <c:pt idx="63752">
                  <c:v>3.9099490000000002E-7</c:v>
                </c:pt>
                <c:pt idx="63753">
                  <c:v>3.9096899999999999E-7</c:v>
                </c:pt>
                <c:pt idx="63754">
                  <c:v>3.9091310000000002E-7</c:v>
                </c:pt>
                <c:pt idx="63755">
                  <c:v>3.9086920000000002E-7</c:v>
                </c:pt>
                <c:pt idx="63756">
                  <c:v>3.908383E-7</c:v>
                </c:pt>
                <c:pt idx="63757">
                  <c:v>3.90797E-7</c:v>
                </c:pt>
                <c:pt idx="63758">
                  <c:v>3.907517E-7</c:v>
                </c:pt>
                <c:pt idx="63759">
                  <c:v>3.9072069999999999E-7</c:v>
                </c:pt>
                <c:pt idx="63760">
                  <c:v>3.9068380000000002E-7</c:v>
                </c:pt>
                <c:pt idx="63761">
                  <c:v>3.9063479999999999E-7</c:v>
                </c:pt>
                <c:pt idx="63762">
                  <c:v>3.9059899999999999E-7</c:v>
                </c:pt>
                <c:pt idx="63763">
                  <c:v>3.9057150000000002E-7</c:v>
                </c:pt>
                <c:pt idx="63764">
                  <c:v>3.9052659999999999E-7</c:v>
                </c:pt>
                <c:pt idx="63765">
                  <c:v>3.9049759999999999E-7</c:v>
                </c:pt>
                <c:pt idx="63766">
                  <c:v>3.9048300000000002E-7</c:v>
                </c:pt>
                <c:pt idx="63767">
                  <c:v>3.9044819999999999E-7</c:v>
                </c:pt>
                <c:pt idx="63768">
                  <c:v>3.9041789999999998E-7</c:v>
                </c:pt>
                <c:pt idx="63769">
                  <c:v>3.9040769999999998E-7</c:v>
                </c:pt>
                <c:pt idx="63770">
                  <c:v>3.903777E-7</c:v>
                </c:pt>
                <c:pt idx="63771">
                  <c:v>3.9034830000000003E-7</c:v>
                </c:pt>
                <c:pt idx="63772">
                  <c:v>3.9033950000000003E-7</c:v>
                </c:pt>
                <c:pt idx="63773">
                  <c:v>3.9031330000000001E-7</c:v>
                </c:pt>
                <c:pt idx="63774">
                  <c:v>3.9027610000000001E-7</c:v>
                </c:pt>
                <c:pt idx="63775">
                  <c:v>3.902654E-7</c:v>
                </c:pt>
                <c:pt idx="63776">
                  <c:v>3.902404E-7</c:v>
                </c:pt>
                <c:pt idx="63777">
                  <c:v>3.9019189999999999E-7</c:v>
                </c:pt>
                <c:pt idx="63778">
                  <c:v>3.9016899999999998E-7</c:v>
                </c:pt>
                <c:pt idx="63779">
                  <c:v>3.9013070000000001E-7</c:v>
                </c:pt>
                <c:pt idx="63780">
                  <c:v>3.9008109999999998E-7</c:v>
                </c:pt>
                <c:pt idx="63781">
                  <c:v>3.900565E-7</c:v>
                </c:pt>
                <c:pt idx="63782">
                  <c:v>3.9002310000000002E-7</c:v>
                </c:pt>
                <c:pt idx="63783">
                  <c:v>3.8997370000000002E-7</c:v>
                </c:pt>
                <c:pt idx="63784">
                  <c:v>3.8994680000000001E-7</c:v>
                </c:pt>
                <c:pt idx="63785">
                  <c:v>3.8991609999999997E-7</c:v>
                </c:pt>
                <c:pt idx="63786">
                  <c:v>3.8987300000000001E-7</c:v>
                </c:pt>
                <c:pt idx="63787">
                  <c:v>3.898482E-7</c:v>
                </c:pt>
                <c:pt idx="63788">
                  <c:v>3.8982170000000001E-7</c:v>
                </c:pt>
                <c:pt idx="63789">
                  <c:v>3.8977929999999999E-7</c:v>
                </c:pt>
                <c:pt idx="63790">
                  <c:v>3.8976810000000002E-7</c:v>
                </c:pt>
                <c:pt idx="63791">
                  <c:v>3.8975969999999999E-7</c:v>
                </c:pt>
                <c:pt idx="63792">
                  <c:v>3.8973269999999998E-7</c:v>
                </c:pt>
                <c:pt idx="63793">
                  <c:v>3.8971929999999997E-7</c:v>
                </c:pt>
                <c:pt idx="63794">
                  <c:v>3.8971499999999999E-7</c:v>
                </c:pt>
                <c:pt idx="63795">
                  <c:v>3.8968929999999999E-7</c:v>
                </c:pt>
                <c:pt idx="63796">
                  <c:v>3.8967670000000003E-7</c:v>
                </c:pt>
                <c:pt idx="63797">
                  <c:v>3.8965780000000002E-7</c:v>
                </c:pt>
                <c:pt idx="63798">
                  <c:v>3.8963539999999998E-7</c:v>
                </c:pt>
                <c:pt idx="63799">
                  <c:v>3.8961899999999999E-7</c:v>
                </c:pt>
                <c:pt idx="63800">
                  <c:v>3.8959150000000002E-7</c:v>
                </c:pt>
                <c:pt idx="63801">
                  <c:v>3.8956229999999998E-7</c:v>
                </c:pt>
                <c:pt idx="63802">
                  <c:v>3.8953389999999998E-7</c:v>
                </c:pt>
                <c:pt idx="63803">
                  <c:v>3.8950430000000002E-7</c:v>
                </c:pt>
                <c:pt idx="63804">
                  <c:v>3.8947390000000002E-7</c:v>
                </c:pt>
                <c:pt idx="63805">
                  <c:v>3.8944410000000002E-7</c:v>
                </c:pt>
                <c:pt idx="63806">
                  <c:v>3.8941539999999999E-7</c:v>
                </c:pt>
                <c:pt idx="63807">
                  <c:v>3.893883E-7</c:v>
                </c:pt>
                <c:pt idx="63808">
                  <c:v>3.8935869999999998E-7</c:v>
                </c:pt>
                <c:pt idx="63809">
                  <c:v>3.8932629999999998E-7</c:v>
                </c:pt>
                <c:pt idx="63810">
                  <c:v>3.8930179999999999E-7</c:v>
                </c:pt>
                <c:pt idx="63811">
                  <c:v>3.8927430000000003E-7</c:v>
                </c:pt>
                <c:pt idx="63812">
                  <c:v>3.8924179999999997E-7</c:v>
                </c:pt>
                <c:pt idx="63813">
                  <c:v>3.8921900000000001E-7</c:v>
                </c:pt>
                <c:pt idx="63814">
                  <c:v>3.891914E-7</c:v>
                </c:pt>
                <c:pt idx="63815">
                  <c:v>3.8916189999999998E-7</c:v>
                </c:pt>
                <c:pt idx="63816">
                  <c:v>3.8914639999999998E-7</c:v>
                </c:pt>
                <c:pt idx="63817">
                  <c:v>3.8911919999999999E-7</c:v>
                </c:pt>
                <c:pt idx="63818">
                  <c:v>3.8909139999999999E-7</c:v>
                </c:pt>
                <c:pt idx="63819">
                  <c:v>3.8907789999999999E-7</c:v>
                </c:pt>
                <c:pt idx="63820">
                  <c:v>3.8904850000000002E-7</c:v>
                </c:pt>
                <c:pt idx="63821">
                  <c:v>3.8902290000000001E-7</c:v>
                </c:pt>
                <c:pt idx="63822">
                  <c:v>3.8901940000000002E-7</c:v>
                </c:pt>
                <c:pt idx="63823">
                  <c:v>3.889987E-7</c:v>
                </c:pt>
                <c:pt idx="63824">
                  <c:v>3.889798E-7</c:v>
                </c:pt>
                <c:pt idx="63825">
                  <c:v>3.8897670000000003E-7</c:v>
                </c:pt>
                <c:pt idx="63826">
                  <c:v>3.8895969999999998E-7</c:v>
                </c:pt>
                <c:pt idx="63827">
                  <c:v>3.8893090000000001E-7</c:v>
                </c:pt>
                <c:pt idx="63828">
                  <c:v>3.889236E-7</c:v>
                </c:pt>
                <c:pt idx="63829">
                  <c:v>3.889087E-7</c:v>
                </c:pt>
                <c:pt idx="63830">
                  <c:v>3.8888830000000001E-7</c:v>
                </c:pt>
                <c:pt idx="63831">
                  <c:v>3.8888150000000001E-7</c:v>
                </c:pt>
                <c:pt idx="63832">
                  <c:v>3.888702E-7</c:v>
                </c:pt>
                <c:pt idx="63833">
                  <c:v>3.8884620000000002E-7</c:v>
                </c:pt>
                <c:pt idx="63834">
                  <c:v>3.8883599999999998E-7</c:v>
                </c:pt>
                <c:pt idx="63835">
                  <c:v>3.8881759999999999E-7</c:v>
                </c:pt>
                <c:pt idx="63836">
                  <c:v>3.887944E-7</c:v>
                </c:pt>
                <c:pt idx="63837">
                  <c:v>3.8877720000000003E-7</c:v>
                </c:pt>
                <c:pt idx="63838">
                  <c:v>3.8875459999999999E-7</c:v>
                </c:pt>
                <c:pt idx="63839">
                  <c:v>3.8873049999999997E-7</c:v>
                </c:pt>
                <c:pt idx="63840">
                  <c:v>3.8871570000000002E-7</c:v>
                </c:pt>
                <c:pt idx="63841">
                  <c:v>3.886957E-7</c:v>
                </c:pt>
                <c:pt idx="63842">
                  <c:v>3.886727E-7</c:v>
                </c:pt>
                <c:pt idx="63843">
                  <c:v>3.886599E-7</c:v>
                </c:pt>
                <c:pt idx="63844">
                  <c:v>3.8864070000000002E-7</c:v>
                </c:pt>
                <c:pt idx="63845">
                  <c:v>3.8862079999999999E-7</c:v>
                </c:pt>
                <c:pt idx="63846">
                  <c:v>3.8861020000000002E-7</c:v>
                </c:pt>
                <c:pt idx="63847">
                  <c:v>3.8859200000000002E-7</c:v>
                </c:pt>
                <c:pt idx="63848">
                  <c:v>3.8857479999999999E-7</c:v>
                </c:pt>
                <c:pt idx="63849">
                  <c:v>3.8856230000000001E-7</c:v>
                </c:pt>
                <c:pt idx="63850">
                  <c:v>3.8854390000000002E-7</c:v>
                </c:pt>
                <c:pt idx="63851">
                  <c:v>3.8853149999999999E-7</c:v>
                </c:pt>
                <c:pt idx="63852">
                  <c:v>3.885178E-7</c:v>
                </c:pt>
                <c:pt idx="63853">
                  <c:v>3.884982E-7</c:v>
                </c:pt>
                <c:pt idx="63854">
                  <c:v>3.8848790000000001E-7</c:v>
                </c:pt>
                <c:pt idx="63855">
                  <c:v>3.884711E-7</c:v>
                </c:pt>
                <c:pt idx="63856">
                  <c:v>3.8845159999999999E-7</c:v>
                </c:pt>
                <c:pt idx="63857">
                  <c:v>3.8844390000000002E-7</c:v>
                </c:pt>
                <c:pt idx="63858">
                  <c:v>3.884258E-7</c:v>
                </c:pt>
                <c:pt idx="63859">
                  <c:v>3.884042E-7</c:v>
                </c:pt>
                <c:pt idx="63860">
                  <c:v>3.8839899999999998E-7</c:v>
                </c:pt>
                <c:pt idx="63861">
                  <c:v>3.8838020000000002E-7</c:v>
                </c:pt>
                <c:pt idx="63862">
                  <c:v>3.8835919999999997E-7</c:v>
                </c:pt>
                <c:pt idx="63863">
                  <c:v>3.8835530000000002E-7</c:v>
                </c:pt>
                <c:pt idx="63864">
                  <c:v>3.8833799999999999E-7</c:v>
                </c:pt>
                <c:pt idx="63865">
                  <c:v>3.8832090000000001E-7</c:v>
                </c:pt>
                <c:pt idx="63866">
                  <c:v>3.883311E-7</c:v>
                </c:pt>
                <c:pt idx="63867">
                  <c:v>3.883312E-7</c:v>
                </c:pt>
                <c:pt idx="63868">
                  <c:v>3.883312E-7</c:v>
                </c:pt>
                <c:pt idx="63869">
                  <c:v>3.8834380000000002E-7</c:v>
                </c:pt>
                <c:pt idx="63870">
                  <c:v>3.8834930000000001E-7</c:v>
                </c:pt>
                <c:pt idx="63871">
                  <c:v>3.8835060000000001E-7</c:v>
                </c:pt>
                <c:pt idx="63872">
                  <c:v>3.8836189999999998E-7</c:v>
                </c:pt>
                <c:pt idx="63873">
                  <c:v>3.8836950000000002E-7</c:v>
                </c:pt>
                <c:pt idx="63874">
                  <c:v>3.88367E-7</c:v>
                </c:pt>
                <c:pt idx="63875">
                  <c:v>3.8837539999999998E-7</c:v>
                </c:pt>
                <c:pt idx="63876">
                  <c:v>3.8838349999999998E-7</c:v>
                </c:pt>
                <c:pt idx="63877">
                  <c:v>3.8837630000000001E-7</c:v>
                </c:pt>
                <c:pt idx="63878">
                  <c:v>3.8838090000000002E-7</c:v>
                </c:pt>
                <c:pt idx="63879">
                  <c:v>3.8837129999999998E-7</c:v>
                </c:pt>
                <c:pt idx="63880">
                  <c:v>3.8836239999999999E-7</c:v>
                </c:pt>
                <c:pt idx="63881">
                  <c:v>3.8835559999999999E-7</c:v>
                </c:pt>
                <c:pt idx="63882">
                  <c:v>3.8834780000000002E-7</c:v>
                </c:pt>
                <c:pt idx="63883">
                  <c:v>3.8833850000000001E-7</c:v>
                </c:pt>
                <c:pt idx="63884">
                  <c:v>3.8833160000000002E-7</c:v>
                </c:pt>
                <c:pt idx="63885">
                  <c:v>3.8832249999999999E-7</c:v>
                </c:pt>
                <c:pt idx="63886">
                  <c:v>3.883135E-7</c:v>
                </c:pt>
                <c:pt idx="63887">
                  <c:v>3.8830829999999999E-7</c:v>
                </c:pt>
                <c:pt idx="63888">
                  <c:v>3.882987E-7</c:v>
                </c:pt>
                <c:pt idx="63889">
                  <c:v>3.8829149999999998E-7</c:v>
                </c:pt>
                <c:pt idx="63890">
                  <c:v>3.8828799999999999E-7</c:v>
                </c:pt>
                <c:pt idx="63891">
                  <c:v>3.8827740000000002E-7</c:v>
                </c:pt>
                <c:pt idx="63892">
                  <c:v>3.8827220000000001E-7</c:v>
                </c:pt>
                <c:pt idx="63893">
                  <c:v>3.8826940000000002E-7</c:v>
                </c:pt>
                <c:pt idx="63894">
                  <c:v>3.8826070000000001E-7</c:v>
                </c:pt>
                <c:pt idx="63895">
                  <c:v>3.8825920000000002E-7</c:v>
                </c:pt>
                <c:pt idx="63896">
                  <c:v>3.8825559999999998E-7</c:v>
                </c:pt>
                <c:pt idx="63897">
                  <c:v>3.88248E-7</c:v>
                </c:pt>
                <c:pt idx="63898">
                  <c:v>3.8824970000000002E-7</c:v>
                </c:pt>
                <c:pt idx="63899">
                  <c:v>3.882452E-7</c:v>
                </c:pt>
                <c:pt idx="63900">
                  <c:v>3.8823659999999999E-7</c:v>
                </c:pt>
                <c:pt idx="63901">
                  <c:v>3.882412E-7</c:v>
                </c:pt>
                <c:pt idx="63902">
                  <c:v>3.8823539999999998E-7</c:v>
                </c:pt>
                <c:pt idx="63903">
                  <c:v>3.8822670000000002E-7</c:v>
                </c:pt>
                <c:pt idx="63904">
                  <c:v>3.8823259999999998E-7</c:v>
                </c:pt>
                <c:pt idx="63905">
                  <c:v>3.882256E-7</c:v>
                </c:pt>
                <c:pt idx="63906">
                  <c:v>3.8821629999999999E-7</c:v>
                </c:pt>
                <c:pt idx="63907">
                  <c:v>3.8822210000000001E-7</c:v>
                </c:pt>
                <c:pt idx="63908">
                  <c:v>3.8821579999999998E-7</c:v>
                </c:pt>
                <c:pt idx="63909">
                  <c:v>3.8820510000000002E-7</c:v>
                </c:pt>
                <c:pt idx="63910">
                  <c:v>3.8820930000000001E-7</c:v>
                </c:pt>
                <c:pt idx="63911">
                  <c:v>3.8820209999999999E-7</c:v>
                </c:pt>
                <c:pt idx="63912">
                  <c:v>3.8819090000000002E-7</c:v>
                </c:pt>
                <c:pt idx="63913">
                  <c:v>3.881952E-7</c:v>
                </c:pt>
                <c:pt idx="63914">
                  <c:v>3.881891E-7</c:v>
                </c:pt>
                <c:pt idx="63915">
                  <c:v>3.8817589999999998E-7</c:v>
                </c:pt>
                <c:pt idx="63916">
                  <c:v>3.8819339999999998E-7</c:v>
                </c:pt>
                <c:pt idx="63917">
                  <c:v>3.882053E-7</c:v>
                </c:pt>
                <c:pt idx="63918">
                  <c:v>3.8820549999999999E-7</c:v>
                </c:pt>
                <c:pt idx="63919">
                  <c:v>3.8822330000000002E-7</c:v>
                </c:pt>
                <c:pt idx="63920">
                  <c:v>3.8823049999999999E-7</c:v>
                </c:pt>
                <c:pt idx="63921">
                  <c:v>3.8824110000000001E-7</c:v>
                </c:pt>
                <c:pt idx="63922">
                  <c:v>3.882581E-7</c:v>
                </c:pt>
                <c:pt idx="63923">
                  <c:v>3.8826769999999999E-7</c:v>
                </c:pt>
                <c:pt idx="63924">
                  <c:v>3.8827649999999999E-7</c:v>
                </c:pt>
                <c:pt idx="63925">
                  <c:v>3.8828999999999999E-7</c:v>
                </c:pt>
                <c:pt idx="63926">
                  <c:v>3.882987E-7</c:v>
                </c:pt>
                <c:pt idx="63927">
                  <c:v>3.8830359999999999E-7</c:v>
                </c:pt>
                <c:pt idx="63928">
                  <c:v>3.8831210000000001E-7</c:v>
                </c:pt>
                <c:pt idx="63929">
                  <c:v>3.8831839999999999E-7</c:v>
                </c:pt>
                <c:pt idx="63930">
                  <c:v>3.8831989999999998E-7</c:v>
                </c:pt>
                <c:pt idx="63931">
                  <c:v>3.8831779999999999E-7</c:v>
                </c:pt>
                <c:pt idx="63932">
                  <c:v>3.8831579999999998E-7</c:v>
                </c:pt>
                <c:pt idx="63933">
                  <c:v>3.8831070000000001E-7</c:v>
                </c:pt>
                <c:pt idx="63934">
                  <c:v>3.8830839999999998E-7</c:v>
                </c:pt>
                <c:pt idx="63935">
                  <c:v>3.8830569999999998E-7</c:v>
                </c:pt>
                <c:pt idx="63936">
                  <c:v>3.8830089999999999E-7</c:v>
                </c:pt>
                <c:pt idx="63937">
                  <c:v>3.8829700000000003E-7</c:v>
                </c:pt>
                <c:pt idx="63938">
                  <c:v>3.882926E-7</c:v>
                </c:pt>
                <c:pt idx="63939">
                  <c:v>3.8829069999999999E-7</c:v>
                </c:pt>
                <c:pt idx="63940">
                  <c:v>3.882852E-7</c:v>
                </c:pt>
                <c:pt idx="63941">
                  <c:v>3.8827789999999999E-7</c:v>
                </c:pt>
                <c:pt idx="63942">
                  <c:v>3.882777E-7</c:v>
                </c:pt>
                <c:pt idx="63943">
                  <c:v>3.8827020000000001E-7</c:v>
                </c:pt>
                <c:pt idx="63944">
                  <c:v>3.8826159999999999E-7</c:v>
                </c:pt>
                <c:pt idx="63945">
                  <c:v>3.8826410000000001E-7</c:v>
                </c:pt>
                <c:pt idx="63946">
                  <c:v>3.8825549999999999E-7</c:v>
                </c:pt>
                <c:pt idx="63947">
                  <c:v>3.8824380000000001E-7</c:v>
                </c:pt>
                <c:pt idx="63948">
                  <c:v>3.8824990000000001E-7</c:v>
                </c:pt>
                <c:pt idx="63949">
                  <c:v>3.8824139999999998E-7</c:v>
                </c:pt>
                <c:pt idx="63950">
                  <c:v>3.8822909999999999E-7</c:v>
                </c:pt>
                <c:pt idx="63951">
                  <c:v>3.882371E-7</c:v>
                </c:pt>
                <c:pt idx="63952">
                  <c:v>3.882283E-7</c:v>
                </c:pt>
                <c:pt idx="63953">
                  <c:v>3.8821509999999998E-7</c:v>
                </c:pt>
                <c:pt idx="63954">
                  <c:v>3.8822330000000002E-7</c:v>
                </c:pt>
                <c:pt idx="63955">
                  <c:v>3.8821649999999997E-7</c:v>
                </c:pt>
                <c:pt idx="63956">
                  <c:v>3.8820320000000001E-7</c:v>
                </c:pt>
                <c:pt idx="63957">
                  <c:v>3.8820969999999998E-7</c:v>
                </c:pt>
                <c:pt idx="63958">
                  <c:v>3.8820429999999998E-7</c:v>
                </c:pt>
                <c:pt idx="63959">
                  <c:v>3.881911E-7</c:v>
                </c:pt>
                <c:pt idx="63960">
                  <c:v>3.881966E-7</c:v>
                </c:pt>
                <c:pt idx="63961">
                  <c:v>3.8819399999999999E-7</c:v>
                </c:pt>
                <c:pt idx="63962">
                  <c:v>3.8818020000000001E-7</c:v>
                </c:pt>
                <c:pt idx="63963">
                  <c:v>3.8818090000000001E-7</c:v>
                </c:pt>
                <c:pt idx="63964">
                  <c:v>3.8817070000000001E-7</c:v>
                </c:pt>
                <c:pt idx="63965">
                  <c:v>3.8816429999999998E-7</c:v>
                </c:pt>
                <c:pt idx="63966">
                  <c:v>3.8815990000000001E-7</c:v>
                </c:pt>
                <c:pt idx="63967">
                  <c:v>3.8815170000000002E-7</c:v>
                </c:pt>
                <c:pt idx="63968">
                  <c:v>3.8814430000000001E-7</c:v>
                </c:pt>
                <c:pt idx="63969">
                  <c:v>3.8813929999999998E-7</c:v>
                </c:pt>
                <c:pt idx="63970">
                  <c:v>3.8813389999999998E-7</c:v>
                </c:pt>
                <c:pt idx="63971">
                  <c:v>3.8812499999999999E-7</c:v>
                </c:pt>
                <c:pt idx="63972">
                  <c:v>3.881181E-7</c:v>
                </c:pt>
                <c:pt idx="63973">
                  <c:v>3.8811229999999998E-7</c:v>
                </c:pt>
                <c:pt idx="63974">
                  <c:v>3.881039E-7</c:v>
                </c:pt>
                <c:pt idx="63975">
                  <c:v>3.8809890000000002E-7</c:v>
                </c:pt>
                <c:pt idx="63976">
                  <c:v>3.8809490000000002E-7</c:v>
                </c:pt>
                <c:pt idx="63977">
                  <c:v>3.8808670000000002E-7</c:v>
                </c:pt>
                <c:pt idx="63978">
                  <c:v>3.880911E-7</c:v>
                </c:pt>
                <c:pt idx="63979">
                  <c:v>3.8809519999999999E-7</c:v>
                </c:pt>
                <c:pt idx="63980">
                  <c:v>3.880998E-7</c:v>
                </c:pt>
                <c:pt idx="63981">
                  <c:v>3.8810689999999998E-7</c:v>
                </c:pt>
                <c:pt idx="63982">
                  <c:v>3.8811170000000002E-7</c:v>
                </c:pt>
                <c:pt idx="63983">
                  <c:v>3.8811990000000002E-7</c:v>
                </c:pt>
                <c:pt idx="63984">
                  <c:v>3.8812769999999999E-7</c:v>
                </c:pt>
                <c:pt idx="63985">
                  <c:v>3.8813270000000002E-7</c:v>
                </c:pt>
                <c:pt idx="63986">
                  <c:v>3.8814459999999999E-7</c:v>
                </c:pt>
                <c:pt idx="63987">
                  <c:v>3.8815219999999998E-7</c:v>
                </c:pt>
                <c:pt idx="63988">
                  <c:v>3.8815440000000002E-7</c:v>
                </c:pt>
                <c:pt idx="63989">
                  <c:v>3.8816850000000003E-7</c:v>
                </c:pt>
                <c:pt idx="63990">
                  <c:v>3.8817610000000001E-7</c:v>
                </c:pt>
                <c:pt idx="63991">
                  <c:v>3.8817639999999999E-7</c:v>
                </c:pt>
                <c:pt idx="63992">
                  <c:v>3.8819020000000002E-7</c:v>
                </c:pt>
                <c:pt idx="63993">
                  <c:v>3.8818750000000002E-7</c:v>
                </c:pt>
                <c:pt idx="63994">
                  <c:v>3.8817670000000002E-7</c:v>
                </c:pt>
                <c:pt idx="63995">
                  <c:v>3.881823E-7</c:v>
                </c:pt>
                <c:pt idx="63996">
                  <c:v>3.8817740000000002E-7</c:v>
                </c:pt>
                <c:pt idx="63997">
                  <c:v>3.881668E-7</c:v>
                </c:pt>
                <c:pt idx="63998">
                  <c:v>3.881736E-7</c:v>
                </c:pt>
                <c:pt idx="63999">
                  <c:v>3.8816829999999999E-7</c:v>
                </c:pt>
                <c:pt idx="64000">
                  <c:v>3.8815809999999999E-7</c:v>
                </c:pt>
                <c:pt idx="64001">
                  <c:v>3.8816429999999998E-7</c:v>
                </c:pt>
                <c:pt idx="64002">
                  <c:v>3.8815889999999998E-7</c:v>
                </c:pt>
                <c:pt idx="64003">
                  <c:v>3.8814999999999999E-7</c:v>
                </c:pt>
                <c:pt idx="64004">
                  <c:v>3.8816380000000002E-7</c:v>
                </c:pt>
                <c:pt idx="64005">
                  <c:v>3.8815650000000001E-7</c:v>
                </c:pt>
                <c:pt idx="64006">
                  <c:v>3.8815949999999999E-7</c:v>
                </c:pt>
                <c:pt idx="64007">
                  <c:v>3.8816580000000003E-7</c:v>
                </c:pt>
                <c:pt idx="64008">
                  <c:v>3.8815219999999998E-7</c:v>
                </c:pt>
                <c:pt idx="64009">
                  <c:v>3.881553E-7</c:v>
                </c:pt>
                <c:pt idx="64010">
                  <c:v>3.881688E-7</c:v>
                </c:pt>
                <c:pt idx="64011">
                  <c:v>3.881655E-7</c:v>
                </c:pt>
                <c:pt idx="64012">
                  <c:v>3.8816829999999999E-7</c:v>
                </c:pt>
                <c:pt idx="64013">
                  <c:v>3.8818160000000001E-7</c:v>
                </c:pt>
                <c:pt idx="64014">
                  <c:v>3.8818329999999998E-7</c:v>
                </c:pt>
                <c:pt idx="64015">
                  <c:v>3.8819469999999999E-7</c:v>
                </c:pt>
                <c:pt idx="64016">
                  <c:v>3.8820749999999999E-7</c:v>
                </c:pt>
                <c:pt idx="64017">
                  <c:v>3.8821260000000001E-7</c:v>
                </c:pt>
                <c:pt idx="64018">
                  <c:v>3.8821320000000002E-7</c:v>
                </c:pt>
                <c:pt idx="64019">
                  <c:v>3.8821660000000002E-7</c:v>
                </c:pt>
                <c:pt idx="64020">
                  <c:v>3.8821559999999999E-7</c:v>
                </c:pt>
                <c:pt idx="64021">
                  <c:v>3.8821520000000002E-7</c:v>
                </c:pt>
                <c:pt idx="64022">
                  <c:v>3.8822080000000001E-7</c:v>
                </c:pt>
                <c:pt idx="64023">
                  <c:v>3.8822200000000002E-7</c:v>
                </c:pt>
                <c:pt idx="64024">
                  <c:v>3.882195E-7</c:v>
                </c:pt>
                <c:pt idx="64025">
                  <c:v>3.8822480000000001E-7</c:v>
                </c:pt>
                <c:pt idx="64026">
                  <c:v>3.8822610000000002E-7</c:v>
                </c:pt>
                <c:pt idx="64027">
                  <c:v>3.8822239999999999E-7</c:v>
                </c:pt>
                <c:pt idx="64028">
                  <c:v>3.8823020000000001E-7</c:v>
                </c:pt>
                <c:pt idx="64029">
                  <c:v>3.8823129999999998E-7</c:v>
                </c:pt>
                <c:pt idx="64030">
                  <c:v>3.882378E-7</c:v>
                </c:pt>
                <c:pt idx="64031">
                  <c:v>3.8825629999999998E-7</c:v>
                </c:pt>
                <c:pt idx="64032">
                  <c:v>3.882676E-7</c:v>
                </c:pt>
                <c:pt idx="64033">
                  <c:v>3.8827550000000001E-7</c:v>
                </c:pt>
                <c:pt idx="64034">
                  <c:v>3.8829019999999998E-7</c:v>
                </c:pt>
                <c:pt idx="64035">
                  <c:v>3.8829790000000001E-7</c:v>
                </c:pt>
                <c:pt idx="64036">
                  <c:v>3.8830790000000002E-7</c:v>
                </c:pt>
                <c:pt idx="64037">
                  <c:v>3.8831950000000001E-7</c:v>
                </c:pt>
                <c:pt idx="64038">
                  <c:v>3.8832719999999999E-7</c:v>
                </c:pt>
                <c:pt idx="64039">
                  <c:v>3.8834100000000002E-7</c:v>
                </c:pt>
                <c:pt idx="64040">
                  <c:v>3.883494E-7</c:v>
                </c:pt>
                <c:pt idx="64041">
                  <c:v>3.8835590000000002E-7</c:v>
                </c:pt>
                <c:pt idx="64042">
                  <c:v>3.8837350000000002E-7</c:v>
                </c:pt>
                <c:pt idx="64043">
                  <c:v>3.8837399999999998E-7</c:v>
                </c:pt>
                <c:pt idx="64044">
                  <c:v>3.883765E-7</c:v>
                </c:pt>
                <c:pt idx="64045">
                  <c:v>3.8839060000000001E-7</c:v>
                </c:pt>
                <c:pt idx="64046">
                  <c:v>3.8839149999999999E-7</c:v>
                </c:pt>
                <c:pt idx="64047">
                  <c:v>3.8839460000000001E-7</c:v>
                </c:pt>
                <c:pt idx="64048">
                  <c:v>3.884096E-7</c:v>
                </c:pt>
                <c:pt idx="64049">
                  <c:v>3.8839959999999999E-7</c:v>
                </c:pt>
                <c:pt idx="64050">
                  <c:v>3.8841169999999999E-7</c:v>
                </c:pt>
                <c:pt idx="64051">
                  <c:v>3.8842539999999998E-7</c:v>
                </c:pt>
                <c:pt idx="64052">
                  <c:v>3.8841389999999998E-7</c:v>
                </c:pt>
                <c:pt idx="64053">
                  <c:v>3.8842630000000002E-7</c:v>
                </c:pt>
                <c:pt idx="64054">
                  <c:v>3.8844159999999998E-7</c:v>
                </c:pt>
                <c:pt idx="64055">
                  <c:v>3.8843980000000002E-7</c:v>
                </c:pt>
                <c:pt idx="64056">
                  <c:v>3.884569E-7</c:v>
                </c:pt>
                <c:pt idx="64057">
                  <c:v>3.8847900000000002E-7</c:v>
                </c:pt>
                <c:pt idx="64058">
                  <c:v>3.8848030000000002E-7</c:v>
                </c:pt>
                <c:pt idx="64059">
                  <c:v>3.8849379999999997E-7</c:v>
                </c:pt>
                <c:pt idx="64060">
                  <c:v>3.885151E-7</c:v>
                </c:pt>
                <c:pt idx="64061">
                  <c:v>3.8851859999999999E-7</c:v>
                </c:pt>
                <c:pt idx="64062">
                  <c:v>3.8852770000000002E-7</c:v>
                </c:pt>
                <c:pt idx="64063">
                  <c:v>3.8854849999999998E-7</c:v>
                </c:pt>
                <c:pt idx="64064">
                  <c:v>3.8855480000000002E-7</c:v>
                </c:pt>
                <c:pt idx="64065">
                  <c:v>3.8855719999999999E-7</c:v>
                </c:pt>
                <c:pt idx="64066">
                  <c:v>3.8857339999999999E-7</c:v>
                </c:pt>
                <c:pt idx="64067">
                  <c:v>3.8857640000000002E-7</c:v>
                </c:pt>
                <c:pt idx="64068">
                  <c:v>3.8857850000000001E-7</c:v>
                </c:pt>
                <c:pt idx="64069">
                  <c:v>3.8859449999999998E-7</c:v>
                </c:pt>
                <c:pt idx="64070">
                  <c:v>3.8860039999999999E-7</c:v>
                </c:pt>
                <c:pt idx="64071">
                  <c:v>3.8860290000000001E-7</c:v>
                </c:pt>
                <c:pt idx="64072">
                  <c:v>3.8861869999999999E-7</c:v>
                </c:pt>
                <c:pt idx="64073">
                  <c:v>3.8862619999999999E-7</c:v>
                </c:pt>
                <c:pt idx="64074">
                  <c:v>3.8863000000000001E-7</c:v>
                </c:pt>
                <c:pt idx="64075">
                  <c:v>3.886443E-7</c:v>
                </c:pt>
                <c:pt idx="64076">
                  <c:v>3.8865420000000002E-7</c:v>
                </c:pt>
                <c:pt idx="64077">
                  <c:v>3.886626E-7</c:v>
                </c:pt>
                <c:pt idx="64078">
                  <c:v>3.8867489999999999E-7</c:v>
                </c:pt>
                <c:pt idx="64079">
                  <c:v>3.886876E-7</c:v>
                </c:pt>
                <c:pt idx="64080">
                  <c:v>3.886991E-7</c:v>
                </c:pt>
                <c:pt idx="64081">
                  <c:v>3.8870760000000002E-7</c:v>
                </c:pt>
                <c:pt idx="64082">
                  <c:v>3.8872110000000002E-7</c:v>
                </c:pt>
                <c:pt idx="64083">
                  <c:v>3.887363E-7</c:v>
                </c:pt>
                <c:pt idx="64084">
                  <c:v>3.8874420000000001E-7</c:v>
                </c:pt>
                <c:pt idx="64085">
                  <c:v>3.8875780000000001E-7</c:v>
                </c:pt>
                <c:pt idx="64086">
                  <c:v>3.8877509999999998E-7</c:v>
                </c:pt>
                <c:pt idx="64087">
                  <c:v>3.8878940000000002E-7</c:v>
                </c:pt>
                <c:pt idx="64088">
                  <c:v>3.8880980000000001E-7</c:v>
                </c:pt>
                <c:pt idx="64089">
                  <c:v>3.8883540000000002E-7</c:v>
                </c:pt>
                <c:pt idx="64090">
                  <c:v>3.8885170000000002E-7</c:v>
                </c:pt>
                <c:pt idx="64091">
                  <c:v>3.8887130000000002E-7</c:v>
                </c:pt>
                <c:pt idx="64092">
                  <c:v>3.888986E-7</c:v>
                </c:pt>
                <c:pt idx="64093">
                  <c:v>3.8890780000000002E-7</c:v>
                </c:pt>
                <c:pt idx="64094">
                  <c:v>3.8893449999999999E-7</c:v>
                </c:pt>
                <c:pt idx="64095">
                  <c:v>3.8896169999999998E-7</c:v>
                </c:pt>
                <c:pt idx="64096">
                  <c:v>3.8897169999999999E-7</c:v>
                </c:pt>
                <c:pt idx="64097">
                  <c:v>3.8899679999999999E-7</c:v>
                </c:pt>
                <c:pt idx="64098">
                  <c:v>3.8902620000000002E-7</c:v>
                </c:pt>
                <c:pt idx="64099">
                  <c:v>3.8903059999999999E-7</c:v>
                </c:pt>
                <c:pt idx="64100">
                  <c:v>3.8904479999999999E-7</c:v>
                </c:pt>
                <c:pt idx="64101">
                  <c:v>3.8906859999999998E-7</c:v>
                </c:pt>
                <c:pt idx="64102">
                  <c:v>3.8907690000000002E-7</c:v>
                </c:pt>
                <c:pt idx="64103">
                  <c:v>3.8909689999999999E-7</c:v>
                </c:pt>
                <c:pt idx="64104">
                  <c:v>3.8912230000000001E-7</c:v>
                </c:pt>
                <c:pt idx="64105">
                  <c:v>3.891387E-7</c:v>
                </c:pt>
                <c:pt idx="64106">
                  <c:v>3.891583E-7</c:v>
                </c:pt>
                <c:pt idx="64107">
                  <c:v>3.8919149999999999E-7</c:v>
                </c:pt>
                <c:pt idx="64108">
                  <c:v>3.8920979999999999E-7</c:v>
                </c:pt>
                <c:pt idx="64109">
                  <c:v>3.8923139999999999E-7</c:v>
                </c:pt>
                <c:pt idx="64110">
                  <c:v>3.8926300000000001E-7</c:v>
                </c:pt>
                <c:pt idx="64111">
                  <c:v>3.8928169999999998E-7</c:v>
                </c:pt>
                <c:pt idx="64112">
                  <c:v>3.893044E-7</c:v>
                </c:pt>
                <c:pt idx="64113">
                  <c:v>3.893335E-7</c:v>
                </c:pt>
                <c:pt idx="64114">
                  <c:v>3.8935389999999999E-7</c:v>
                </c:pt>
                <c:pt idx="64115">
                  <c:v>3.8937870000000001E-7</c:v>
                </c:pt>
                <c:pt idx="64116">
                  <c:v>3.8940560000000002E-7</c:v>
                </c:pt>
                <c:pt idx="64117">
                  <c:v>3.8942559999999999E-7</c:v>
                </c:pt>
                <c:pt idx="64118">
                  <c:v>3.8944579999999999E-7</c:v>
                </c:pt>
                <c:pt idx="64119">
                  <c:v>3.8946409999999999E-7</c:v>
                </c:pt>
                <c:pt idx="64120">
                  <c:v>3.8948039999999999E-7</c:v>
                </c:pt>
                <c:pt idx="64121">
                  <c:v>3.8950360000000002E-7</c:v>
                </c:pt>
                <c:pt idx="64122">
                  <c:v>3.8951969999999998E-7</c:v>
                </c:pt>
                <c:pt idx="64123">
                  <c:v>3.8953649999999999E-7</c:v>
                </c:pt>
                <c:pt idx="64124">
                  <c:v>3.8956110000000002E-7</c:v>
                </c:pt>
                <c:pt idx="64125">
                  <c:v>3.89577E-7</c:v>
                </c:pt>
                <c:pt idx="64126">
                  <c:v>3.8959479999999998E-7</c:v>
                </c:pt>
                <c:pt idx="64127">
                  <c:v>3.8961979999999998E-7</c:v>
                </c:pt>
                <c:pt idx="64128">
                  <c:v>3.8963570000000001E-7</c:v>
                </c:pt>
                <c:pt idx="64129">
                  <c:v>3.8965159999999998E-7</c:v>
                </c:pt>
                <c:pt idx="64130">
                  <c:v>3.896777E-7</c:v>
                </c:pt>
                <c:pt idx="64131">
                  <c:v>3.8969629999999997E-7</c:v>
                </c:pt>
                <c:pt idx="64132">
                  <c:v>3.8971159999999999E-7</c:v>
                </c:pt>
                <c:pt idx="64133">
                  <c:v>3.8973840000000001E-7</c:v>
                </c:pt>
                <c:pt idx="64134">
                  <c:v>3.8975870000000001E-7</c:v>
                </c:pt>
                <c:pt idx="64135">
                  <c:v>3.897717E-7</c:v>
                </c:pt>
                <c:pt idx="64136">
                  <c:v>3.8979899999999998E-7</c:v>
                </c:pt>
                <c:pt idx="64137">
                  <c:v>3.8981270000000002E-7</c:v>
                </c:pt>
                <c:pt idx="64138">
                  <c:v>3.8983430000000002E-7</c:v>
                </c:pt>
                <c:pt idx="64139">
                  <c:v>3.8986090000000001E-7</c:v>
                </c:pt>
                <c:pt idx="64140">
                  <c:v>3.8987760000000002E-7</c:v>
                </c:pt>
                <c:pt idx="64141">
                  <c:v>3.8989579999999998E-7</c:v>
                </c:pt>
                <c:pt idx="64142">
                  <c:v>3.8992230000000002E-7</c:v>
                </c:pt>
                <c:pt idx="64143">
                  <c:v>3.8994229999999999E-7</c:v>
                </c:pt>
                <c:pt idx="64144">
                  <c:v>3.8996599999999999E-7</c:v>
                </c:pt>
                <c:pt idx="64145">
                  <c:v>3.8999940000000002E-7</c:v>
                </c:pt>
                <c:pt idx="64146">
                  <c:v>3.9002710000000002E-7</c:v>
                </c:pt>
                <c:pt idx="64147">
                  <c:v>3.9005230000000001E-7</c:v>
                </c:pt>
                <c:pt idx="64148">
                  <c:v>3.9008429999999999E-7</c:v>
                </c:pt>
                <c:pt idx="64149">
                  <c:v>3.9010490000000002E-7</c:v>
                </c:pt>
                <c:pt idx="64150">
                  <c:v>3.9012489999999999E-7</c:v>
                </c:pt>
                <c:pt idx="64151">
                  <c:v>3.901484E-7</c:v>
                </c:pt>
                <c:pt idx="64152">
                  <c:v>3.9017849999999998E-7</c:v>
                </c:pt>
                <c:pt idx="64153">
                  <c:v>3.9020920000000001E-7</c:v>
                </c:pt>
                <c:pt idx="64154">
                  <c:v>3.9023880000000002E-7</c:v>
                </c:pt>
                <c:pt idx="64155">
                  <c:v>3.9026120000000001E-7</c:v>
                </c:pt>
                <c:pt idx="64156">
                  <c:v>3.9028579999999999E-7</c:v>
                </c:pt>
                <c:pt idx="64157">
                  <c:v>3.9030549999999999E-7</c:v>
                </c:pt>
                <c:pt idx="64158">
                  <c:v>3.903365E-7</c:v>
                </c:pt>
                <c:pt idx="64159">
                  <c:v>3.9037389999999998E-7</c:v>
                </c:pt>
                <c:pt idx="64160">
                  <c:v>3.9040120000000001E-7</c:v>
                </c:pt>
                <c:pt idx="64161">
                  <c:v>3.9043349999999997E-7</c:v>
                </c:pt>
                <c:pt idx="64162">
                  <c:v>3.9047519999999999E-7</c:v>
                </c:pt>
                <c:pt idx="64163">
                  <c:v>3.9050340000000001E-7</c:v>
                </c:pt>
                <c:pt idx="64164">
                  <c:v>3.9053409999999999E-7</c:v>
                </c:pt>
                <c:pt idx="64165">
                  <c:v>3.9057879999999998E-7</c:v>
                </c:pt>
                <c:pt idx="64166">
                  <c:v>3.9060729999999997E-7</c:v>
                </c:pt>
                <c:pt idx="64167">
                  <c:v>3.9063530000000001E-7</c:v>
                </c:pt>
                <c:pt idx="64168">
                  <c:v>3.9067879999999999E-7</c:v>
                </c:pt>
                <c:pt idx="64169">
                  <c:v>3.9070760000000001E-7</c:v>
                </c:pt>
                <c:pt idx="64170">
                  <c:v>3.9073270000000001E-7</c:v>
                </c:pt>
                <c:pt idx="64171">
                  <c:v>3.9077590000000001E-7</c:v>
                </c:pt>
                <c:pt idx="64172">
                  <c:v>3.9080620000000002E-7</c:v>
                </c:pt>
                <c:pt idx="64173">
                  <c:v>3.9082689999999999E-7</c:v>
                </c:pt>
                <c:pt idx="64174">
                  <c:v>3.9086409999999999E-7</c:v>
                </c:pt>
                <c:pt idx="64175">
                  <c:v>3.9089070000000003E-7</c:v>
                </c:pt>
                <c:pt idx="64176">
                  <c:v>3.9090300000000002E-7</c:v>
                </c:pt>
                <c:pt idx="64177">
                  <c:v>3.9094129999999998E-7</c:v>
                </c:pt>
                <c:pt idx="64178">
                  <c:v>3.9097070000000001E-7</c:v>
                </c:pt>
                <c:pt idx="64179">
                  <c:v>3.9098109999999999E-7</c:v>
                </c:pt>
                <c:pt idx="64180">
                  <c:v>3.9101800000000001E-7</c:v>
                </c:pt>
                <c:pt idx="64181">
                  <c:v>3.9104949999999998E-7</c:v>
                </c:pt>
                <c:pt idx="64182">
                  <c:v>3.9105930000000001E-7</c:v>
                </c:pt>
                <c:pt idx="64183">
                  <c:v>3.910939E-7</c:v>
                </c:pt>
                <c:pt idx="64184">
                  <c:v>3.9111969999999999E-7</c:v>
                </c:pt>
                <c:pt idx="64185">
                  <c:v>3.9114030000000002E-7</c:v>
                </c:pt>
                <c:pt idx="64186">
                  <c:v>3.911717E-7</c:v>
                </c:pt>
                <c:pt idx="64187">
                  <c:v>3.9119920000000002E-7</c:v>
                </c:pt>
                <c:pt idx="64188">
                  <c:v>3.9122090000000001E-7</c:v>
                </c:pt>
                <c:pt idx="64189">
                  <c:v>3.9125169999999999E-7</c:v>
                </c:pt>
                <c:pt idx="64190">
                  <c:v>3.9127999999999999E-7</c:v>
                </c:pt>
                <c:pt idx="64191">
                  <c:v>3.9130270000000002E-7</c:v>
                </c:pt>
                <c:pt idx="64192">
                  <c:v>3.9133180000000002E-7</c:v>
                </c:pt>
                <c:pt idx="64193">
                  <c:v>3.9136059999999998E-7</c:v>
                </c:pt>
                <c:pt idx="64194">
                  <c:v>3.913868E-7</c:v>
                </c:pt>
                <c:pt idx="64195">
                  <c:v>3.9141290000000002E-7</c:v>
                </c:pt>
                <c:pt idx="64196">
                  <c:v>3.9144309999999999E-7</c:v>
                </c:pt>
                <c:pt idx="64197">
                  <c:v>3.9147310000000002E-7</c:v>
                </c:pt>
                <c:pt idx="64198">
                  <c:v>3.9149620000000001E-7</c:v>
                </c:pt>
                <c:pt idx="64199">
                  <c:v>3.9152639999999998E-7</c:v>
                </c:pt>
                <c:pt idx="64200">
                  <c:v>3.9155910000000001E-7</c:v>
                </c:pt>
                <c:pt idx="64201">
                  <c:v>3.9158140000000001E-7</c:v>
                </c:pt>
                <c:pt idx="64202">
                  <c:v>3.9161029999999997E-7</c:v>
                </c:pt>
                <c:pt idx="64203">
                  <c:v>3.9164500000000001E-7</c:v>
                </c:pt>
                <c:pt idx="64204">
                  <c:v>3.916674E-7</c:v>
                </c:pt>
                <c:pt idx="64205">
                  <c:v>3.9169420000000002E-7</c:v>
                </c:pt>
                <c:pt idx="64206">
                  <c:v>3.9173189999999998E-7</c:v>
                </c:pt>
                <c:pt idx="64207">
                  <c:v>3.9175510000000002E-7</c:v>
                </c:pt>
                <c:pt idx="64208">
                  <c:v>3.9177929999999998E-7</c:v>
                </c:pt>
                <c:pt idx="64209">
                  <c:v>3.9181930000000003E-7</c:v>
                </c:pt>
                <c:pt idx="64210">
                  <c:v>3.918433E-7</c:v>
                </c:pt>
                <c:pt idx="64211">
                  <c:v>3.9186649999999998E-7</c:v>
                </c:pt>
                <c:pt idx="64212">
                  <c:v>3.9190919999999998E-7</c:v>
                </c:pt>
                <c:pt idx="64213">
                  <c:v>3.919339E-7</c:v>
                </c:pt>
                <c:pt idx="64214">
                  <c:v>3.9195660000000003E-7</c:v>
                </c:pt>
                <c:pt idx="64215">
                  <c:v>3.9199930000000002E-7</c:v>
                </c:pt>
                <c:pt idx="64216">
                  <c:v>3.9202710000000001E-7</c:v>
                </c:pt>
                <c:pt idx="64217">
                  <c:v>3.9204769999999999E-7</c:v>
                </c:pt>
                <c:pt idx="64218">
                  <c:v>3.920908E-7</c:v>
                </c:pt>
                <c:pt idx="64219">
                  <c:v>3.9213219999999999E-7</c:v>
                </c:pt>
                <c:pt idx="64220">
                  <c:v>3.9216399999999999E-7</c:v>
                </c:pt>
                <c:pt idx="64221">
                  <c:v>3.9221949999999999E-7</c:v>
                </c:pt>
                <c:pt idx="64222">
                  <c:v>3.9226770000000003E-7</c:v>
                </c:pt>
                <c:pt idx="64223">
                  <c:v>3.922998E-7</c:v>
                </c:pt>
                <c:pt idx="64224">
                  <c:v>3.9235419999999998E-7</c:v>
                </c:pt>
                <c:pt idx="64225">
                  <c:v>3.9239500000000001E-7</c:v>
                </c:pt>
                <c:pt idx="64226">
                  <c:v>3.9243630000000001E-7</c:v>
                </c:pt>
                <c:pt idx="64227">
                  <c:v>3.9248640000000001E-7</c:v>
                </c:pt>
                <c:pt idx="64228">
                  <c:v>3.9252869999999998E-7</c:v>
                </c:pt>
                <c:pt idx="64229">
                  <c:v>3.9256600000000002E-7</c:v>
                </c:pt>
                <c:pt idx="64230">
                  <c:v>3.9261169999999999E-7</c:v>
                </c:pt>
                <c:pt idx="64231">
                  <c:v>3.9265270000000001E-7</c:v>
                </c:pt>
                <c:pt idx="64232">
                  <c:v>3.9267879999999998E-7</c:v>
                </c:pt>
                <c:pt idx="64233">
                  <c:v>3.9271319999999999E-7</c:v>
                </c:pt>
                <c:pt idx="64234">
                  <c:v>3.9274660000000002E-7</c:v>
                </c:pt>
                <c:pt idx="64235">
                  <c:v>3.9277300000000002E-7</c:v>
                </c:pt>
                <c:pt idx="64236">
                  <c:v>3.9280610000000002E-7</c:v>
                </c:pt>
                <c:pt idx="64237">
                  <c:v>3.9284000000000002E-7</c:v>
                </c:pt>
                <c:pt idx="64238">
                  <c:v>3.9286780000000001E-7</c:v>
                </c:pt>
                <c:pt idx="64239">
                  <c:v>3.9290020000000002E-7</c:v>
                </c:pt>
                <c:pt idx="64240">
                  <c:v>3.9293299999999999E-7</c:v>
                </c:pt>
                <c:pt idx="64241">
                  <c:v>3.9296339999999999E-7</c:v>
                </c:pt>
                <c:pt idx="64242">
                  <c:v>3.9299599999999998E-7</c:v>
                </c:pt>
                <c:pt idx="64243">
                  <c:v>3.9302670000000001E-7</c:v>
                </c:pt>
                <c:pt idx="64244">
                  <c:v>3.930607E-7</c:v>
                </c:pt>
                <c:pt idx="64245">
                  <c:v>3.9309230000000001E-7</c:v>
                </c:pt>
                <c:pt idx="64246">
                  <c:v>3.9312179999999998E-7</c:v>
                </c:pt>
                <c:pt idx="64247">
                  <c:v>3.9315980000000002E-7</c:v>
                </c:pt>
                <c:pt idx="64248">
                  <c:v>3.9318900000000001E-7</c:v>
                </c:pt>
                <c:pt idx="64249">
                  <c:v>3.9322849999999999E-7</c:v>
                </c:pt>
                <c:pt idx="64250">
                  <c:v>3.9328040000000001E-7</c:v>
                </c:pt>
                <c:pt idx="64251">
                  <c:v>3.9331779999999999E-7</c:v>
                </c:pt>
                <c:pt idx="64252">
                  <c:v>3.9335569999999999E-7</c:v>
                </c:pt>
                <c:pt idx="64253">
                  <c:v>3.9341020000000001E-7</c:v>
                </c:pt>
                <c:pt idx="64254">
                  <c:v>3.934448E-7</c:v>
                </c:pt>
                <c:pt idx="64255">
                  <c:v>3.9348079999999999E-7</c:v>
                </c:pt>
                <c:pt idx="64256">
                  <c:v>3.9353470000000001E-7</c:v>
                </c:pt>
                <c:pt idx="64257">
                  <c:v>3.9356780000000001E-7</c:v>
                </c:pt>
                <c:pt idx="64258">
                  <c:v>3.9360189999999999E-7</c:v>
                </c:pt>
                <c:pt idx="64259">
                  <c:v>3.9365360000000002E-7</c:v>
                </c:pt>
                <c:pt idx="64260">
                  <c:v>3.9367979999999998E-7</c:v>
                </c:pt>
                <c:pt idx="64261">
                  <c:v>3.9370599999999999E-7</c:v>
                </c:pt>
                <c:pt idx="64262">
                  <c:v>3.9375110000000001E-7</c:v>
                </c:pt>
                <c:pt idx="64263">
                  <c:v>3.9378210000000002E-7</c:v>
                </c:pt>
                <c:pt idx="64264">
                  <c:v>3.9380860000000001E-7</c:v>
                </c:pt>
                <c:pt idx="64265">
                  <c:v>3.9385349999999999E-7</c:v>
                </c:pt>
                <c:pt idx="64266">
                  <c:v>3.9388949999999997E-7</c:v>
                </c:pt>
                <c:pt idx="64267">
                  <c:v>3.9391400000000002E-7</c:v>
                </c:pt>
                <c:pt idx="64268">
                  <c:v>3.939589E-7</c:v>
                </c:pt>
                <c:pt idx="64269">
                  <c:v>3.9399110000000002E-7</c:v>
                </c:pt>
                <c:pt idx="64270">
                  <c:v>3.940218E-7</c:v>
                </c:pt>
                <c:pt idx="64271">
                  <c:v>3.9406529999999998E-7</c:v>
                </c:pt>
                <c:pt idx="64272">
                  <c:v>3.9410119999999997E-7</c:v>
                </c:pt>
                <c:pt idx="64273">
                  <c:v>3.9413170000000002E-7</c:v>
                </c:pt>
                <c:pt idx="64274">
                  <c:v>3.9417520000000001E-7</c:v>
                </c:pt>
                <c:pt idx="64275">
                  <c:v>3.9421269999999998E-7</c:v>
                </c:pt>
                <c:pt idx="64276">
                  <c:v>3.9424270000000002E-7</c:v>
                </c:pt>
                <c:pt idx="64277">
                  <c:v>3.9428660000000002E-7</c:v>
                </c:pt>
                <c:pt idx="64278">
                  <c:v>3.9432569999999998E-7</c:v>
                </c:pt>
                <c:pt idx="64279">
                  <c:v>3.943545E-7</c:v>
                </c:pt>
                <c:pt idx="64280">
                  <c:v>3.9439729999999998E-7</c:v>
                </c:pt>
                <c:pt idx="64281">
                  <c:v>3.944383E-7</c:v>
                </c:pt>
                <c:pt idx="64282">
                  <c:v>3.944688E-7</c:v>
                </c:pt>
                <c:pt idx="64283">
                  <c:v>3.945094E-7</c:v>
                </c:pt>
                <c:pt idx="64284">
                  <c:v>3.9455180000000001E-7</c:v>
                </c:pt>
                <c:pt idx="64285">
                  <c:v>3.9458560000000002E-7</c:v>
                </c:pt>
                <c:pt idx="64286">
                  <c:v>3.9462329999999998E-7</c:v>
                </c:pt>
                <c:pt idx="64287">
                  <c:v>3.9466519999999998E-7</c:v>
                </c:pt>
                <c:pt idx="64288">
                  <c:v>3.947035E-7</c:v>
                </c:pt>
                <c:pt idx="64289">
                  <c:v>3.9473679999999999E-7</c:v>
                </c:pt>
                <c:pt idx="64290">
                  <c:v>3.9477729999999999E-7</c:v>
                </c:pt>
                <c:pt idx="64291">
                  <c:v>3.9482079999999997E-7</c:v>
                </c:pt>
                <c:pt idx="64292">
                  <c:v>3.9485130000000002E-7</c:v>
                </c:pt>
                <c:pt idx="64293">
                  <c:v>3.948915E-7</c:v>
                </c:pt>
                <c:pt idx="64294">
                  <c:v>3.949375E-7</c:v>
                </c:pt>
                <c:pt idx="64295">
                  <c:v>3.9496679999999998E-7</c:v>
                </c:pt>
                <c:pt idx="64296">
                  <c:v>3.9500570000000001E-7</c:v>
                </c:pt>
                <c:pt idx="64297">
                  <c:v>3.950525E-7</c:v>
                </c:pt>
                <c:pt idx="64298">
                  <c:v>3.9508280000000001E-7</c:v>
                </c:pt>
                <c:pt idx="64299">
                  <c:v>3.9511889999999999E-7</c:v>
                </c:pt>
                <c:pt idx="64300">
                  <c:v>3.951667E-7</c:v>
                </c:pt>
                <c:pt idx="64301">
                  <c:v>3.952053E-7</c:v>
                </c:pt>
                <c:pt idx="64302">
                  <c:v>3.9524809999999999E-7</c:v>
                </c:pt>
                <c:pt idx="64303">
                  <c:v>3.953115E-7</c:v>
                </c:pt>
                <c:pt idx="64304">
                  <c:v>3.9535349999999999E-7</c:v>
                </c:pt>
                <c:pt idx="64305">
                  <c:v>3.9539429999999998E-7</c:v>
                </c:pt>
                <c:pt idx="64306">
                  <c:v>3.9546200000000002E-7</c:v>
                </c:pt>
                <c:pt idx="64307">
                  <c:v>3.9550769999999999E-7</c:v>
                </c:pt>
                <c:pt idx="64308">
                  <c:v>3.9554520000000002E-7</c:v>
                </c:pt>
                <c:pt idx="64309">
                  <c:v>3.9561189999999999E-7</c:v>
                </c:pt>
                <c:pt idx="64310">
                  <c:v>3.956612E-7</c:v>
                </c:pt>
                <c:pt idx="64311">
                  <c:v>3.9569389999999998E-7</c:v>
                </c:pt>
                <c:pt idx="64312">
                  <c:v>3.9575819999999997E-7</c:v>
                </c:pt>
                <c:pt idx="64313">
                  <c:v>3.9581030000000002E-7</c:v>
                </c:pt>
                <c:pt idx="64314">
                  <c:v>3.9584119999999999E-7</c:v>
                </c:pt>
                <c:pt idx="64315">
                  <c:v>3.959033E-7</c:v>
                </c:pt>
                <c:pt idx="64316">
                  <c:v>3.9594799999999999E-7</c:v>
                </c:pt>
                <c:pt idx="64317">
                  <c:v>3.9597049999999998E-7</c:v>
                </c:pt>
                <c:pt idx="64318">
                  <c:v>3.960223E-7</c:v>
                </c:pt>
                <c:pt idx="64319">
                  <c:v>3.9606979999999999E-7</c:v>
                </c:pt>
                <c:pt idx="64320">
                  <c:v>3.9609209999999999E-7</c:v>
                </c:pt>
                <c:pt idx="64321">
                  <c:v>3.961407E-7</c:v>
                </c:pt>
                <c:pt idx="64322">
                  <c:v>3.9618419999999998E-7</c:v>
                </c:pt>
                <c:pt idx="64323">
                  <c:v>3.9621729999999998E-7</c:v>
                </c:pt>
                <c:pt idx="64324">
                  <c:v>3.9625979999999999E-7</c:v>
                </c:pt>
                <c:pt idx="64325">
                  <c:v>3.9630760000000001E-7</c:v>
                </c:pt>
                <c:pt idx="64326">
                  <c:v>3.9634260000000002E-7</c:v>
                </c:pt>
                <c:pt idx="64327">
                  <c:v>3.963808E-7</c:v>
                </c:pt>
                <c:pt idx="64328">
                  <c:v>3.9643229999999999E-7</c:v>
                </c:pt>
                <c:pt idx="64329">
                  <c:v>3.9646990000000001E-7</c:v>
                </c:pt>
                <c:pt idx="64330">
                  <c:v>3.9650640000000001E-7</c:v>
                </c:pt>
                <c:pt idx="64331">
                  <c:v>3.9655580000000001E-7</c:v>
                </c:pt>
                <c:pt idx="64332">
                  <c:v>3.9659659999999999E-7</c:v>
                </c:pt>
                <c:pt idx="64333">
                  <c:v>3.966323E-7</c:v>
                </c:pt>
                <c:pt idx="64334">
                  <c:v>3.9667999999999998E-7</c:v>
                </c:pt>
                <c:pt idx="64335">
                  <c:v>3.9672389999999998E-7</c:v>
                </c:pt>
                <c:pt idx="64336">
                  <c:v>3.9675889999999999E-7</c:v>
                </c:pt>
                <c:pt idx="64337">
                  <c:v>3.9680390000000002E-7</c:v>
                </c:pt>
                <c:pt idx="64338">
                  <c:v>3.9685130000000001E-7</c:v>
                </c:pt>
                <c:pt idx="64339">
                  <c:v>3.9688520000000001E-7</c:v>
                </c:pt>
                <c:pt idx="64340">
                  <c:v>3.9692619999999997E-7</c:v>
                </c:pt>
                <c:pt idx="64341">
                  <c:v>3.9697619999999998E-7</c:v>
                </c:pt>
                <c:pt idx="64342">
                  <c:v>3.9701150000000002E-7</c:v>
                </c:pt>
                <c:pt idx="64343">
                  <c:v>3.9704670000000002E-7</c:v>
                </c:pt>
                <c:pt idx="64344">
                  <c:v>3.9710119999999999E-7</c:v>
                </c:pt>
                <c:pt idx="64345">
                  <c:v>3.971376E-7</c:v>
                </c:pt>
                <c:pt idx="64346">
                  <c:v>3.9716889999999998E-7</c:v>
                </c:pt>
                <c:pt idx="64347">
                  <c:v>3.9722730000000002E-7</c:v>
                </c:pt>
                <c:pt idx="64348">
                  <c:v>3.972641E-7</c:v>
                </c:pt>
                <c:pt idx="64349">
                  <c:v>3.972938E-7</c:v>
                </c:pt>
                <c:pt idx="64350">
                  <c:v>3.9735429999999998E-7</c:v>
                </c:pt>
                <c:pt idx="64351">
                  <c:v>3.9739279999999998E-7</c:v>
                </c:pt>
                <c:pt idx="64352">
                  <c:v>3.97421E-7</c:v>
                </c:pt>
                <c:pt idx="64353">
                  <c:v>3.9748139999999998E-7</c:v>
                </c:pt>
                <c:pt idx="64354">
                  <c:v>3.9752230000000001E-7</c:v>
                </c:pt>
                <c:pt idx="64355">
                  <c:v>3.9754959999999999E-7</c:v>
                </c:pt>
                <c:pt idx="64356">
                  <c:v>3.976191E-7</c:v>
                </c:pt>
                <c:pt idx="64357">
                  <c:v>3.9767749999999998E-7</c:v>
                </c:pt>
                <c:pt idx="64358">
                  <c:v>3.9771469999999998E-7</c:v>
                </c:pt>
                <c:pt idx="64359">
                  <c:v>3.9778060000000001E-7</c:v>
                </c:pt>
                <c:pt idx="64360">
                  <c:v>3.9784270000000002E-7</c:v>
                </c:pt>
                <c:pt idx="64361">
                  <c:v>3.9788200000000002E-7</c:v>
                </c:pt>
                <c:pt idx="64362">
                  <c:v>3.9794430000000001E-7</c:v>
                </c:pt>
                <c:pt idx="64363">
                  <c:v>3.9801079999999999E-7</c:v>
                </c:pt>
                <c:pt idx="64364">
                  <c:v>3.9805069999999999E-7</c:v>
                </c:pt>
                <c:pt idx="64365">
                  <c:v>3.9810920000000002E-7</c:v>
                </c:pt>
                <c:pt idx="64366">
                  <c:v>3.9817700000000001E-7</c:v>
                </c:pt>
                <c:pt idx="64367">
                  <c:v>3.9821610000000002E-7</c:v>
                </c:pt>
                <c:pt idx="64368">
                  <c:v>3.9826109999999999E-7</c:v>
                </c:pt>
                <c:pt idx="64369">
                  <c:v>3.9831719999999999E-7</c:v>
                </c:pt>
                <c:pt idx="64370">
                  <c:v>3.9834810000000001E-7</c:v>
                </c:pt>
                <c:pt idx="64371">
                  <c:v>3.9839140000000001E-7</c:v>
                </c:pt>
                <c:pt idx="64372">
                  <c:v>3.9843930000000001E-7</c:v>
                </c:pt>
                <c:pt idx="64373">
                  <c:v>3.9848470000000001E-7</c:v>
                </c:pt>
                <c:pt idx="64374">
                  <c:v>3.985247E-7</c:v>
                </c:pt>
                <c:pt idx="64375">
                  <c:v>3.985741E-7</c:v>
                </c:pt>
                <c:pt idx="64376">
                  <c:v>3.9862540000000001E-7</c:v>
                </c:pt>
                <c:pt idx="64377">
                  <c:v>3.9866310000000002E-7</c:v>
                </c:pt>
                <c:pt idx="64378">
                  <c:v>3.9871099999999998E-7</c:v>
                </c:pt>
                <c:pt idx="64379">
                  <c:v>3.9876499999999998E-7</c:v>
                </c:pt>
                <c:pt idx="64380">
                  <c:v>3.9880209999999999E-7</c:v>
                </c:pt>
                <c:pt idx="64381">
                  <c:v>3.988473E-7</c:v>
                </c:pt>
                <c:pt idx="64382">
                  <c:v>3.9890390000000002E-7</c:v>
                </c:pt>
                <c:pt idx="64383">
                  <c:v>3.989406E-7</c:v>
                </c:pt>
                <c:pt idx="64384">
                  <c:v>3.9898339999999999E-7</c:v>
                </c:pt>
                <c:pt idx="64385">
                  <c:v>3.9904130000000001E-7</c:v>
                </c:pt>
                <c:pt idx="64386">
                  <c:v>3.9907819999999998E-7</c:v>
                </c:pt>
                <c:pt idx="64387">
                  <c:v>3.9912019999999997E-7</c:v>
                </c:pt>
                <c:pt idx="64388">
                  <c:v>3.9917860000000001E-7</c:v>
                </c:pt>
                <c:pt idx="64389">
                  <c:v>3.9921640000000001E-7</c:v>
                </c:pt>
                <c:pt idx="64390">
                  <c:v>3.9925729999999999E-7</c:v>
                </c:pt>
                <c:pt idx="64391">
                  <c:v>3.9931539999999999E-7</c:v>
                </c:pt>
                <c:pt idx="64392">
                  <c:v>3.9935710000000001E-7</c:v>
                </c:pt>
                <c:pt idx="64393">
                  <c:v>3.9939480000000003E-7</c:v>
                </c:pt>
                <c:pt idx="64394">
                  <c:v>3.9945149999999998E-7</c:v>
                </c:pt>
                <c:pt idx="64395">
                  <c:v>3.9949990000000001E-7</c:v>
                </c:pt>
                <c:pt idx="64396">
                  <c:v>3.9953210000000003E-7</c:v>
                </c:pt>
                <c:pt idx="64397">
                  <c:v>3.9958770000000001E-7</c:v>
                </c:pt>
                <c:pt idx="64398">
                  <c:v>3.9964190000000001E-7</c:v>
                </c:pt>
                <c:pt idx="64399">
                  <c:v>3.9966940000000003E-7</c:v>
                </c:pt>
                <c:pt idx="64400">
                  <c:v>3.9972539999999998E-7</c:v>
                </c:pt>
                <c:pt idx="64401">
                  <c:v>3.9978229999999998E-7</c:v>
                </c:pt>
                <c:pt idx="64402">
                  <c:v>3.9980830000000001E-7</c:v>
                </c:pt>
                <c:pt idx="64403">
                  <c:v>3.9986490000000002E-7</c:v>
                </c:pt>
                <c:pt idx="64404">
                  <c:v>3.9992159999999998E-7</c:v>
                </c:pt>
                <c:pt idx="64405">
                  <c:v>3.9994820000000001E-7</c:v>
                </c:pt>
                <c:pt idx="64406">
                  <c:v>4.0000290000000002E-7</c:v>
                </c:pt>
                <c:pt idx="64407">
                  <c:v>4.0006910000000003E-7</c:v>
                </c:pt>
                <c:pt idx="64408">
                  <c:v>4.0010689999999998E-7</c:v>
                </c:pt>
                <c:pt idx="64409">
                  <c:v>4.001702E-7</c:v>
                </c:pt>
                <c:pt idx="64410">
                  <c:v>4.0023770000000001E-7</c:v>
                </c:pt>
                <c:pt idx="64411">
                  <c:v>4.0026660000000002E-7</c:v>
                </c:pt>
                <c:pt idx="64412">
                  <c:v>4.0031589999999998E-7</c:v>
                </c:pt>
                <c:pt idx="64413">
                  <c:v>4.0037189999999999E-7</c:v>
                </c:pt>
                <c:pt idx="64414">
                  <c:v>4.0040540000000001E-7</c:v>
                </c:pt>
                <c:pt idx="64415">
                  <c:v>4.0046560000000001E-7</c:v>
                </c:pt>
                <c:pt idx="64416">
                  <c:v>4.0053390000000001E-7</c:v>
                </c:pt>
                <c:pt idx="64417">
                  <c:v>4.005895E-7</c:v>
                </c:pt>
                <c:pt idx="64418">
                  <c:v>4.0064480000000001E-7</c:v>
                </c:pt>
                <c:pt idx="64419">
                  <c:v>4.0071310000000001E-7</c:v>
                </c:pt>
                <c:pt idx="64420">
                  <c:v>4.0077340000000001E-7</c:v>
                </c:pt>
                <c:pt idx="64421">
                  <c:v>4.0082190000000002E-7</c:v>
                </c:pt>
                <c:pt idx="64422">
                  <c:v>4.0087789999999998E-7</c:v>
                </c:pt>
                <c:pt idx="64423">
                  <c:v>4.0092740000000002E-7</c:v>
                </c:pt>
                <c:pt idx="64424">
                  <c:v>4.0096299999999999E-7</c:v>
                </c:pt>
                <c:pt idx="64425">
                  <c:v>4.0102020000000001E-7</c:v>
                </c:pt>
                <c:pt idx="64426">
                  <c:v>4.010697E-7</c:v>
                </c:pt>
                <c:pt idx="64427">
                  <c:v>4.0110779999999998E-7</c:v>
                </c:pt>
                <c:pt idx="64428">
                  <c:v>4.011563E-7</c:v>
                </c:pt>
                <c:pt idx="64429">
                  <c:v>4.0121519999999999E-7</c:v>
                </c:pt>
                <c:pt idx="64430">
                  <c:v>4.0125490000000001E-7</c:v>
                </c:pt>
                <c:pt idx="64431">
                  <c:v>4.0130150000000002E-7</c:v>
                </c:pt>
                <c:pt idx="64432">
                  <c:v>4.0136069999999999E-7</c:v>
                </c:pt>
                <c:pt idx="64433">
                  <c:v>4.0140409999999998E-7</c:v>
                </c:pt>
                <c:pt idx="64434">
                  <c:v>4.0144630000000001E-7</c:v>
                </c:pt>
                <c:pt idx="64435">
                  <c:v>4.01506E-7</c:v>
                </c:pt>
                <c:pt idx="64436">
                  <c:v>4.0155419999999998E-7</c:v>
                </c:pt>
                <c:pt idx="64437">
                  <c:v>4.0159310000000001E-7</c:v>
                </c:pt>
                <c:pt idx="64438">
                  <c:v>4.0164910000000002E-7</c:v>
                </c:pt>
                <c:pt idx="64439">
                  <c:v>4.0170219999999999E-7</c:v>
                </c:pt>
                <c:pt idx="64440">
                  <c:v>4.0173560000000002E-7</c:v>
                </c:pt>
                <c:pt idx="64441">
                  <c:v>4.0179229999999998E-7</c:v>
                </c:pt>
                <c:pt idx="64442">
                  <c:v>4.018488E-7</c:v>
                </c:pt>
                <c:pt idx="64443">
                  <c:v>4.0187739999999999E-7</c:v>
                </c:pt>
                <c:pt idx="64444">
                  <c:v>4.0193590000000001E-7</c:v>
                </c:pt>
                <c:pt idx="64445">
                  <c:v>4.0199449999999998E-7</c:v>
                </c:pt>
                <c:pt idx="64446">
                  <c:v>4.0202139999999999E-7</c:v>
                </c:pt>
                <c:pt idx="64447">
                  <c:v>4.0207959999999999E-7</c:v>
                </c:pt>
                <c:pt idx="64448">
                  <c:v>4.0213909999999999E-7</c:v>
                </c:pt>
                <c:pt idx="64449">
                  <c:v>4.0216790000000001E-7</c:v>
                </c:pt>
                <c:pt idx="64450">
                  <c:v>4.0222579999999998E-7</c:v>
                </c:pt>
                <c:pt idx="64451">
                  <c:v>4.0228700000000001E-7</c:v>
                </c:pt>
                <c:pt idx="64452">
                  <c:v>4.0232049999999998E-7</c:v>
                </c:pt>
                <c:pt idx="64453">
                  <c:v>4.0237519999999999E-7</c:v>
                </c:pt>
                <c:pt idx="64454">
                  <c:v>4.0243780000000001E-7</c:v>
                </c:pt>
                <c:pt idx="64455">
                  <c:v>4.0247529999999999E-7</c:v>
                </c:pt>
                <c:pt idx="64456">
                  <c:v>4.0252640000000001E-7</c:v>
                </c:pt>
                <c:pt idx="64457">
                  <c:v>4.0258769999999998E-7</c:v>
                </c:pt>
                <c:pt idx="64458">
                  <c:v>4.0262980000000002E-7</c:v>
                </c:pt>
                <c:pt idx="64459">
                  <c:v>4.026794E-7</c:v>
                </c:pt>
                <c:pt idx="64460">
                  <c:v>4.0273870000000001E-7</c:v>
                </c:pt>
                <c:pt idx="64461">
                  <c:v>4.0278460000000002E-7</c:v>
                </c:pt>
                <c:pt idx="64462">
                  <c:v>4.0284449999999999E-7</c:v>
                </c:pt>
                <c:pt idx="64463">
                  <c:v>4.029168E-7</c:v>
                </c:pt>
                <c:pt idx="64464">
                  <c:v>4.02981E-7</c:v>
                </c:pt>
                <c:pt idx="64465">
                  <c:v>4.0303939999999998E-7</c:v>
                </c:pt>
                <c:pt idx="64466">
                  <c:v>4.0311229999999999E-7</c:v>
                </c:pt>
                <c:pt idx="64467">
                  <c:v>4.031636E-7</c:v>
                </c:pt>
                <c:pt idx="64468">
                  <c:v>4.0322139999999998E-7</c:v>
                </c:pt>
                <c:pt idx="64469">
                  <c:v>4.0329429999999999E-7</c:v>
                </c:pt>
                <c:pt idx="64470">
                  <c:v>4.0336469999999998E-7</c:v>
                </c:pt>
                <c:pt idx="64471">
                  <c:v>4.0342289999999998E-7</c:v>
                </c:pt>
                <c:pt idx="64472">
                  <c:v>4.0349220000000001E-7</c:v>
                </c:pt>
                <c:pt idx="64473">
                  <c:v>4.0356190000000001E-7</c:v>
                </c:pt>
                <c:pt idx="64474">
                  <c:v>4.0362400000000001E-7</c:v>
                </c:pt>
                <c:pt idx="64475">
                  <c:v>4.036878E-7</c:v>
                </c:pt>
                <c:pt idx="64476">
                  <c:v>4.0374339999999999E-7</c:v>
                </c:pt>
                <c:pt idx="64477">
                  <c:v>4.0379549999999998E-7</c:v>
                </c:pt>
                <c:pt idx="64478">
                  <c:v>4.0383690000000003E-7</c:v>
                </c:pt>
                <c:pt idx="64479">
                  <c:v>4.0390130000000001E-7</c:v>
                </c:pt>
                <c:pt idx="64480">
                  <c:v>4.0395610000000001E-7</c:v>
                </c:pt>
                <c:pt idx="64481">
                  <c:v>4.0399979999999998E-7</c:v>
                </c:pt>
                <c:pt idx="64482">
                  <c:v>4.040624E-7</c:v>
                </c:pt>
                <c:pt idx="64483">
                  <c:v>4.0411980000000001E-7</c:v>
                </c:pt>
                <c:pt idx="64484">
                  <c:v>4.0416300000000002E-7</c:v>
                </c:pt>
                <c:pt idx="64485">
                  <c:v>4.042248E-7</c:v>
                </c:pt>
                <c:pt idx="64486">
                  <c:v>4.0428509999999999E-7</c:v>
                </c:pt>
                <c:pt idx="64487">
                  <c:v>4.0432919999999998E-7</c:v>
                </c:pt>
                <c:pt idx="64488">
                  <c:v>4.0438830000000001E-7</c:v>
                </c:pt>
                <c:pt idx="64489">
                  <c:v>4.0445120000000001E-7</c:v>
                </c:pt>
                <c:pt idx="64490">
                  <c:v>4.0449289999999998E-7</c:v>
                </c:pt>
                <c:pt idx="64491">
                  <c:v>4.0454699999999998E-7</c:v>
                </c:pt>
                <c:pt idx="64492">
                  <c:v>4.0461270000000002E-7</c:v>
                </c:pt>
                <c:pt idx="64493">
                  <c:v>4.0465429999999999E-7</c:v>
                </c:pt>
                <c:pt idx="64494">
                  <c:v>4.0470470000000002E-7</c:v>
                </c:pt>
                <c:pt idx="64495">
                  <c:v>4.0477230000000002E-7</c:v>
                </c:pt>
                <c:pt idx="64496">
                  <c:v>4.0481459999999999E-7</c:v>
                </c:pt>
                <c:pt idx="64497">
                  <c:v>4.0486430000000002E-7</c:v>
                </c:pt>
                <c:pt idx="64498">
                  <c:v>4.0493010000000001E-7</c:v>
                </c:pt>
                <c:pt idx="64499">
                  <c:v>4.0497250000000002E-7</c:v>
                </c:pt>
                <c:pt idx="64500">
                  <c:v>4.0502639999999999E-7</c:v>
                </c:pt>
                <c:pt idx="64501">
                  <c:v>4.0508960000000001E-7</c:v>
                </c:pt>
                <c:pt idx="64502">
                  <c:v>4.051331E-7</c:v>
                </c:pt>
                <c:pt idx="64503">
                  <c:v>4.0519180000000001E-7</c:v>
                </c:pt>
                <c:pt idx="64504">
                  <c:v>4.0525219999999999E-7</c:v>
                </c:pt>
                <c:pt idx="64505">
                  <c:v>4.0529800000000001E-7</c:v>
                </c:pt>
                <c:pt idx="64506">
                  <c:v>4.05359E-7</c:v>
                </c:pt>
                <c:pt idx="64507">
                  <c:v>4.0541840000000001E-7</c:v>
                </c:pt>
                <c:pt idx="64508">
                  <c:v>4.0546620000000002E-7</c:v>
                </c:pt>
                <c:pt idx="64509">
                  <c:v>4.05528E-7</c:v>
                </c:pt>
                <c:pt idx="64510">
                  <c:v>4.0558460000000002E-7</c:v>
                </c:pt>
                <c:pt idx="64511">
                  <c:v>4.0563569999999999E-7</c:v>
                </c:pt>
                <c:pt idx="64512">
                  <c:v>4.0569750000000002E-7</c:v>
                </c:pt>
                <c:pt idx="64513">
                  <c:v>4.057512E-7</c:v>
                </c:pt>
                <c:pt idx="64514">
                  <c:v>4.0580489999999998E-7</c:v>
                </c:pt>
                <c:pt idx="64515">
                  <c:v>4.0586460000000002E-7</c:v>
                </c:pt>
                <c:pt idx="64516">
                  <c:v>4.0591859999999998E-7</c:v>
                </c:pt>
                <c:pt idx="64517">
                  <c:v>4.0597090000000001E-7</c:v>
                </c:pt>
                <c:pt idx="64518">
                  <c:v>4.0602679999999998E-7</c:v>
                </c:pt>
                <c:pt idx="64519">
                  <c:v>4.0608489999999998E-7</c:v>
                </c:pt>
                <c:pt idx="64520">
                  <c:v>4.0613479999999999E-7</c:v>
                </c:pt>
                <c:pt idx="64521">
                  <c:v>4.0618850000000002E-7</c:v>
                </c:pt>
                <c:pt idx="64522">
                  <c:v>4.0624950000000001E-7</c:v>
                </c:pt>
                <c:pt idx="64523">
                  <c:v>4.0630010000000002E-7</c:v>
                </c:pt>
                <c:pt idx="64524">
                  <c:v>4.0635150000000002E-7</c:v>
                </c:pt>
                <c:pt idx="64525">
                  <c:v>4.0641640000000003E-7</c:v>
                </c:pt>
                <c:pt idx="64526">
                  <c:v>4.0646689999999999E-7</c:v>
                </c:pt>
                <c:pt idx="64527">
                  <c:v>4.0651699999999999E-7</c:v>
                </c:pt>
                <c:pt idx="64528">
                  <c:v>4.065858E-7</c:v>
                </c:pt>
                <c:pt idx="64529">
                  <c:v>4.0663459999999999E-7</c:v>
                </c:pt>
                <c:pt idx="64530">
                  <c:v>4.0668679999999998E-7</c:v>
                </c:pt>
                <c:pt idx="64531">
                  <c:v>4.0674650000000002E-7</c:v>
                </c:pt>
                <c:pt idx="64532">
                  <c:v>4.0680330000000002E-7</c:v>
                </c:pt>
                <c:pt idx="64533">
                  <c:v>4.0685750000000002E-7</c:v>
                </c:pt>
                <c:pt idx="64534">
                  <c:v>4.0693460000000002E-7</c:v>
                </c:pt>
                <c:pt idx="64535">
                  <c:v>4.0701180000000001E-7</c:v>
                </c:pt>
                <c:pt idx="64536">
                  <c:v>4.0708210000000001E-7</c:v>
                </c:pt>
                <c:pt idx="64537">
                  <c:v>4.0715669999999999E-7</c:v>
                </c:pt>
                <c:pt idx="64538">
                  <c:v>4.0724020000000002E-7</c:v>
                </c:pt>
                <c:pt idx="64539">
                  <c:v>4.073108E-7</c:v>
                </c:pt>
                <c:pt idx="64540">
                  <c:v>4.0737890000000002E-7</c:v>
                </c:pt>
                <c:pt idx="64541">
                  <c:v>4.07465E-7</c:v>
                </c:pt>
                <c:pt idx="64542">
                  <c:v>4.075361E-7</c:v>
                </c:pt>
                <c:pt idx="64543">
                  <c:v>4.0758330000000001E-7</c:v>
                </c:pt>
                <c:pt idx="64544">
                  <c:v>4.076544E-7</c:v>
                </c:pt>
                <c:pt idx="64545">
                  <c:v>4.0771170000000002E-7</c:v>
                </c:pt>
                <c:pt idx="64546">
                  <c:v>4.0775220000000002E-7</c:v>
                </c:pt>
                <c:pt idx="64547">
                  <c:v>4.0782579999999998E-7</c:v>
                </c:pt>
                <c:pt idx="64548">
                  <c:v>4.0788630000000001E-7</c:v>
                </c:pt>
                <c:pt idx="64549">
                  <c:v>4.0792270000000002E-7</c:v>
                </c:pt>
                <c:pt idx="64550">
                  <c:v>4.0799710000000002E-7</c:v>
                </c:pt>
                <c:pt idx="64551">
                  <c:v>4.0805979999999998E-7</c:v>
                </c:pt>
                <c:pt idx="64552">
                  <c:v>4.0809629999999998E-7</c:v>
                </c:pt>
                <c:pt idx="64553">
                  <c:v>4.0817189999999999E-7</c:v>
                </c:pt>
                <c:pt idx="64554">
                  <c:v>4.0823679999999999E-7</c:v>
                </c:pt>
                <c:pt idx="64555">
                  <c:v>4.082733E-7</c:v>
                </c:pt>
                <c:pt idx="64556">
                  <c:v>4.0834870000000002E-7</c:v>
                </c:pt>
                <c:pt idx="64557">
                  <c:v>4.084308E-7</c:v>
                </c:pt>
                <c:pt idx="64558">
                  <c:v>4.0848449999999998E-7</c:v>
                </c:pt>
                <c:pt idx="64559">
                  <c:v>4.0857029999999999E-7</c:v>
                </c:pt>
                <c:pt idx="64560">
                  <c:v>4.08656E-7</c:v>
                </c:pt>
                <c:pt idx="64561">
                  <c:v>4.0871239999999998E-7</c:v>
                </c:pt>
                <c:pt idx="64562">
                  <c:v>4.0879229999999998E-7</c:v>
                </c:pt>
                <c:pt idx="64563">
                  <c:v>4.0888040000000001E-7</c:v>
                </c:pt>
                <c:pt idx="64564">
                  <c:v>4.089381E-7</c:v>
                </c:pt>
                <c:pt idx="64565">
                  <c:v>4.0900939999999998E-7</c:v>
                </c:pt>
                <c:pt idx="64566">
                  <c:v>4.0909509999999999E-7</c:v>
                </c:pt>
                <c:pt idx="64567">
                  <c:v>4.091484E-7</c:v>
                </c:pt>
                <c:pt idx="64568">
                  <c:v>4.0920209999999998E-7</c:v>
                </c:pt>
                <c:pt idx="64569">
                  <c:v>4.0927940000000002E-7</c:v>
                </c:pt>
                <c:pt idx="64570">
                  <c:v>4.093371E-7</c:v>
                </c:pt>
                <c:pt idx="64571">
                  <c:v>4.0938290000000001E-7</c:v>
                </c:pt>
                <c:pt idx="64572">
                  <c:v>4.094616E-7</c:v>
                </c:pt>
                <c:pt idx="64573">
                  <c:v>4.0952030000000001E-7</c:v>
                </c:pt>
                <c:pt idx="64574">
                  <c:v>4.0956249999999999E-7</c:v>
                </c:pt>
                <c:pt idx="64575">
                  <c:v>4.0964109999999997E-7</c:v>
                </c:pt>
                <c:pt idx="64576">
                  <c:v>4.0970000000000002E-7</c:v>
                </c:pt>
                <c:pt idx="64577">
                  <c:v>4.0974499999999999E-7</c:v>
                </c:pt>
                <c:pt idx="64578">
                  <c:v>4.0982149999999999E-7</c:v>
                </c:pt>
                <c:pt idx="64579">
                  <c:v>4.0988049999999998E-7</c:v>
                </c:pt>
                <c:pt idx="64580">
                  <c:v>4.0993109999999999E-7</c:v>
                </c:pt>
                <c:pt idx="64581">
                  <c:v>4.1000100000000002E-7</c:v>
                </c:pt>
                <c:pt idx="64582">
                  <c:v>4.100608E-7</c:v>
                </c:pt>
                <c:pt idx="64583">
                  <c:v>4.101182E-7</c:v>
                </c:pt>
                <c:pt idx="64584">
                  <c:v>4.1018129999999999E-7</c:v>
                </c:pt>
                <c:pt idx="64585">
                  <c:v>4.1024699999999998E-7</c:v>
                </c:pt>
                <c:pt idx="64586">
                  <c:v>4.1031020000000001E-7</c:v>
                </c:pt>
                <c:pt idx="64587">
                  <c:v>4.1036760000000002E-7</c:v>
                </c:pt>
                <c:pt idx="64588">
                  <c:v>4.1043509999999997E-7</c:v>
                </c:pt>
                <c:pt idx="64589">
                  <c:v>4.1050599999999998E-7</c:v>
                </c:pt>
                <c:pt idx="64590">
                  <c:v>4.1055879999999998E-7</c:v>
                </c:pt>
                <c:pt idx="64591">
                  <c:v>4.1062759999999999E-7</c:v>
                </c:pt>
                <c:pt idx="64592">
                  <c:v>4.1070590000000001E-7</c:v>
                </c:pt>
                <c:pt idx="64593">
                  <c:v>4.1075499999999997E-7</c:v>
                </c:pt>
                <c:pt idx="64594">
                  <c:v>4.1082690000000001E-7</c:v>
                </c:pt>
                <c:pt idx="64595">
                  <c:v>4.109048E-7</c:v>
                </c:pt>
                <c:pt idx="64596">
                  <c:v>4.1094060000000001E-7</c:v>
                </c:pt>
                <c:pt idx="64597">
                  <c:v>4.1102259999999999E-7</c:v>
                </c:pt>
                <c:pt idx="64598">
                  <c:v>4.1109930000000002E-7</c:v>
                </c:pt>
                <c:pt idx="64599">
                  <c:v>4.1113670000000001E-7</c:v>
                </c:pt>
                <c:pt idx="64600">
                  <c:v>4.1121290000000003E-7</c:v>
                </c:pt>
                <c:pt idx="64601">
                  <c:v>4.1128509999999999E-7</c:v>
                </c:pt>
                <c:pt idx="64602">
                  <c:v>4.1132810000000001E-7</c:v>
                </c:pt>
                <c:pt idx="64603">
                  <c:v>4.1139609999999998E-7</c:v>
                </c:pt>
                <c:pt idx="64604">
                  <c:v>4.114675E-7</c:v>
                </c:pt>
                <c:pt idx="64605">
                  <c:v>4.1151769999999999E-7</c:v>
                </c:pt>
                <c:pt idx="64606">
                  <c:v>4.115771E-7</c:v>
                </c:pt>
                <c:pt idx="64607">
                  <c:v>4.116501E-7</c:v>
                </c:pt>
                <c:pt idx="64608">
                  <c:v>4.1170769999999999E-7</c:v>
                </c:pt>
                <c:pt idx="64609">
                  <c:v>4.1175880000000002E-7</c:v>
                </c:pt>
                <c:pt idx="64610">
                  <c:v>4.1183569999999998E-7</c:v>
                </c:pt>
                <c:pt idx="64611">
                  <c:v>4.1190020000000001E-7</c:v>
                </c:pt>
                <c:pt idx="64612">
                  <c:v>4.1194789999999999E-7</c:v>
                </c:pt>
                <c:pt idx="64613">
                  <c:v>4.120228E-7</c:v>
                </c:pt>
                <c:pt idx="64614">
                  <c:v>4.1209350000000002E-7</c:v>
                </c:pt>
                <c:pt idx="64615">
                  <c:v>4.1214290000000002E-7</c:v>
                </c:pt>
                <c:pt idx="64616">
                  <c:v>4.122203E-7</c:v>
                </c:pt>
                <c:pt idx="64617">
                  <c:v>4.1228879999999998E-7</c:v>
                </c:pt>
                <c:pt idx="64618">
                  <c:v>4.123379E-7</c:v>
                </c:pt>
                <c:pt idx="64619">
                  <c:v>4.1241760000000001E-7</c:v>
                </c:pt>
                <c:pt idx="64620">
                  <c:v>4.1248730000000001E-7</c:v>
                </c:pt>
                <c:pt idx="64621">
                  <c:v>4.1254039999999998E-7</c:v>
                </c:pt>
                <c:pt idx="64622">
                  <c:v>4.1261230000000002E-7</c:v>
                </c:pt>
                <c:pt idx="64623">
                  <c:v>4.1268109999999998E-7</c:v>
                </c:pt>
                <c:pt idx="64624">
                  <c:v>4.1274119999999999E-7</c:v>
                </c:pt>
                <c:pt idx="64625">
                  <c:v>4.1280720000000001E-7</c:v>
                </c:pt>
                <c:pt idx="64626">
                  <c:v>4.128729E-7</c:v>
                </c:pt>
                <c:pt idx="64627">
                  <c:v>4.1294199999999999E-7</c:v>
                </c:pt>
                <c:pt idx="64628">
                  <c:v>4.1299640000000002E-7</c:v>
                </c:pt>
                <c:pt idx="64629">
                  <c:v>4.1306340000000002E-7</c:v>
                </c:pt>
                <c:pt idx="64630">
                  <c:v>4.1313930000000001E-7</c:v>
                </c:pt>
                <c:pt idx="64631">
                  <c:v>4.1318409999999999E-7</c:v>
                </c:pt>
                <c:pt idx="64632">
                  <c:v>4.1325480000000002E-7</c:v>
                </c:pt>
                <c:pt idx="64633">
                  <c:v>4.1333410000000001E-7</c:v>
                </c:pt>
                <c:pt idx="64634">
                  <c:v>4.1337899999999999E-7</c:v>
                </c:pt>
                <c:pt idx="64635">
                  <c:v>4.1344879999999997E-7</c:v>
                </c:pt>
                <c:pt idx="64636">
                  <c:v>4.1352569999999999E-7</c:v>
                </c:pt>
                <c:pt idx="64637">
                  <c:v>4.1357470000000002E-7</c:v>
                </c:pt>
                <c:pt idx="64638">
                  <c:v>4.1366260000000002E-7</c:v>
                </c:pt>
                <c:pt idx="64639">
                  <c:v>4.137603E-7</c:v>
                </c:pt>
                <c:pt idx="64640">
                  <c:v>4.1383679999999999E-7</c:v>
                </c:pt>
                <c:pt idx="64641">
                  <c:v>4.1392549999999998E-7</c:v>
                </c:pt>
                <c:pt idx="64642">
                  <c:v>4.1402499999999998E-7</c:v>
                </c:pt>
                <c:pt idx="64643">
                  <c:v>4.141086E-7</c:v>
                </c:pt>
                <c:pt idx="64644">
                  <c:v>4.141904E-7</c:v>
                </c:pt>
                <c:pt idx="64645">
                  <c:v>4.1428989999999999E-7</c:v>
                </c:pt>
                <c:pt idx="64646">
                  <c:v>4.1438189999999999E-7</c:v>
                </c:pt>
                <c:pt idx="64647">
                  <c:v>4.1445200000000001E-7</c:v>
                </c:pt>
                <c:pt idx="64648">
                  <c:v>4.145482E-7</c:v>
                </c:pt>
                <c:pt idx="64649">
                  <c:v>4.1464499999999999E-7</c:v>
                </c:pt>
                <c:pt idx="64650">
                  <c:v>4.1470350000000002E-7</c:v>
                </c:pt>
                <c:pt idx="64651">
                  <c:v>4.1478540000000001E-7</c:v>
                </c:pt>
                <c:pt idx="64652">
                  <c:v>4.1486920000000002E-7</c:v>
                </c:pt>
                <c:pt idx="64653">
                  <c:v>4.149087E-7</c:v>
                </c:pt>
                <c:pt idx="64654">
                  <c:v>4.1499409999999998E-7</c:v>
                </c:pt>
                <c:pt idx="64655">
                  <c:v>4.1507399999999998E-7</c:v>
                </c:pt>
                <c:pt idx="64656">
                  <c:v>4.1511389999999998E-7</c:v>
                </c:pt>
                <c:pt idx="64657">
                  <c:v>4.1519689999999999E-7</c:v>
                </c:pt>
                <c:pt idx="64658">
                  <c:v>4.1527209999999998E-7</c:v>
                </c:pt>
                <c:pt idx="64659">
                  <c:v>4.1531970000000001E-7</c:v>
                </c:pt>
                <c:pt idx="64660">
                  <c:v>4.153956E-7</c:v>
                </c:pt>
                <c:pt idx="64661">
                  <c:v>4.1546920000000001E-7</c:v>
                </c:pt>
                <c:pt idx="64662">
                  <c:v>4.1552310000000003E-7</c:v>
                </c:pt>
                <c:pt idx="64663">
                  <c:v>4.1559329999999998E-7</c:v>
                </c:pt>
                <c:pt idx="64664">
                  <c:v>4.1566520000000002E-7</c:v>
                </c:pt>
                <c:pt idx="64665">
                  <c:v>4.1572979999999999E-7</c:v>
                </c:pt>
                <c:pt idx="64666">
                  <c:v>4.157919E-7</c:v>
                </c:pt>
                <c:pt idx="64667">
                  <c:v>4.1585670000000001E-7</c:v>
                </c:pt>
                <c:pt idx="64668">
                  <c:v>4.1594019999999999E-7</c:v>
                </c:pt>
                <c:pt idx="64669">
                  <c:v>4.1599579999999998E-7</c:v>
                </c:pt>
                <c:pt idx="64670">
                  <c:v>4.1606570000000001E-7</c:v>
                </c:pt>
                <c:pt idx="64671">
                  <c:v>4.1615189999999999E-7</c:v>
                </c:pt>
                <c:pt idx="64672">
                  <c:v>4.1620329999999999E-7</c:v>
                </c:pt>
                <c:pt idx="64673">
                  <c:v>4.1627909999999998E-7</c:v>
                </c:pt>
                <c:pt idx="64674">
                  <c:v>4.1636590000000002E-7</c:v>
                </c:pt>
                <c:pt idx="64675">
                  <c:v>4.1641839999999999E-7</c:v>
                </c:pt>
                <c:pt idx="64676">
                  <c:v>4.164974E-7</c:v>
                </c:pt>
                <c:pt idx="64677">
                  <c:v>4.165805E-7</c:v>
                </c:pt>
                <c:pt idx="64678">
                  <c:v>4.1663949999999999E-7</c:v>
                </c:pt>
                <c:pt idx="64679">
                  <c:v>4.1671539999999998E-7</c:v>
                </c:pt>
                <c:pt idx="64680">
                  <c:v>4.1679470000000002E-7</c:v>
                </c:pt>
                <c:pt idx="64681">
                  <c:v>4.168632E-7</c:v>
                </c:pt>
                <c:pt idx="64682">
                  <c:v>4.1693229999999999E-7</c:v>
                </c:pt>
                <c:pt idx="64683">
                  <c:v>4.1700720000000001E-7</c:v>
                </c:pt>
                <c:pt idx="64684">
                  <c:v>4.1708449999999999E-7</c:v>
                </c:pt>
                <c:pt idx="64685">
                  <c:v>4.1714570000000002E-7</c:v>
                </c:pt>
                <c:pt idx="64686">
                  <c:v>4.172217E-7</c:v>
                </c:pt>
                <c:pt idx="64687">
                  <c:v>4.173062E-7</c:v>
                </c:pt>
                <c:pt idx="64688">
                  <c:v>4.173596E-7</c:v>
                </c:pt>
                <c:pt idx="64689">
                  <c:v>4.1743819999999999E-7</c:v>
                </c:pt>
                <c:pt idx="64690">
                  <c:v>4.1752949999999999E-7</c:v>
                </c:pt>
                <c:pt idx="64691">
                  <c:v>4.1757479999999999E-7</c:v>
                </c:pt>
                <c:pt idx="64692">
                  <c:v>4.1765760000000002E-7</c:v>
                </c:pt>
                <c:pt idx="64693">
                  <c:v>4.1775009999999998E-7</c:v>
                </c:pt>
                <c:pt idx="64694">
                  <c:v>4.1779440000000001E-7</c:v>
                </c:pt>
                <c:pt idx="64695">
                  <c:v>4.178798E-7</c:v>
                </c:pt>
                <c:pt idx="64696">
                  <c:v>4.1797259999999998E-7</c:v>
                </c:pt>
                <c:pt idx="64697">
                  <c:v>4.1802059999999999E-7</c:v>
                </c:pt>
                <c:pt idx="64698">
                  <c:v>4.1810709999999999E-7</c:v>
                </c:pt>
                <c:pt idx="64699">
                  <c:v>4.1819849999999998E-7</c:v>
                </c:pt>
                <c:pt idx="64700">
                  <c:v>4.1825049999999999E-7</c:v>
                </c:pt>
                <c:pt idx="64701">
                  <c:v>4.1833730000000003E-7</c:v>
                </c:pt>
                <c:pt idx="64702">
                  <c:v>4.1842600000000002E-7</c:v>
                </c:pt>
                <c:pt idx="64703">
                  <c:v>4.1848659999999999E-7</c:v>
                </c:pt>
                <c:pt idx="64704">
                  <c:v>4.1856699999999999E-7</c:v>
                </c:pt>
                <c:pt idx="64705">
                  <c:v>4.1865289999999999E-7</c:v>
                </c:pt>
                <c:pt idx="64706">
                  <c:v>4.1872409999999998E-7</c:v>
                </c:pt>
                <c:pt idx="64707">
                  <c:v>4.1879730000000002E-7</c:v>
                </c:pt>
                <c:pt idx="64708">
                  <c:v>4.1888289999999999E-7</c:v>
                </c:pt>
                <c:pt idx="64709">
                  <c:v>4.1896240000000001E-7</c:v>
                </c:pt>
                <c:pt idx="64710">
                  <c:v>4.1903029999999999E-7</c:v>
                </c:pt>
                <c:pt idx="64711">
                  <c:v>4.1911149999999999E-7</c:v>
                </c:pt>
                <c:pt idx="64712">
                  <c:v>4.1920040000000002E-7</c:v>
                </c:pt>
                <c:pt idx="64713">
                  <c:v>4.1926439999999998E-7</c:v>
                </c:pt>
                <c:pt idx="64714">
                  <c:v>4.193454E-7</c:v>
                </c:pt>
                <c:pt idx="64715">
                  <c:v>4.1943510000000002E-7</c:v>
                </c:pt>
                <c:pt idx="64716">
                  <c:v>4.1949730000000002E-7</c:v>
                </c:pt>
                <c:pt idx="64717">
                  <c:v>4.1957489999999998E-7</c:v>
                </c:pt>
                <c:pt idx="64718">
                  <c:v>4.1966609999999999E-7</c:v>
                </c:pt>
                <c:pt idx="64719">
                  <c:v>4.1972670000000001E-7</c:v>
                </c:pt>
                <c:pt idx="64720">
                  <c:v>4.198255E-7</c:v>
                </c:pt>
                <c:pt idx="64721">
                  <c:v>4.1993449999999999E-7</c:v>
                </c:pt>
                <c:pt idx="64722">
                  <c:v>4.200129E-7</c:v>
                </c:pt>
                <c:pt idx="64723">
                  <c:v>4.201157E-7</c:v>
                </c:pt>
                <c:pt idx="64724">
                  <c:v>4.2021620000000002E-7</c:v>
                </c:pt>
                <c:pt idx="64725">
                  <c:v>4.2030329999999998E-7</c:v>
                </c:pt>
                <c:pt idx="64726">
                  <c:v>4.2040069999999998E-7</c:v>
                </c:pt>
                <c:pt idx="64727">
                  <c:v>4.2049719999999999E-7</c:v>
                </c:pt>
                <c:pt idx="64728">
                  <c:v>4.2059409999999998E-7</c:v>
                </c:pt>
                <c:pt idx="64729">
                  <c:v>4.2068599999999999E-7</c:v>
                </c:pt>
                <c:pt idx="64730">
                  <c:v>4.207711E-7</c:v>
                </c:pt>
                <c:pt idx="64731">
                  <c:v>4.2087479999999998E-7</c:v>
                </c:pt>
                <c:pt idx="64732">
                  <c:v>4.209617E-7</c:v>
                </c:pt>
                <c:pt idx="64733">
                  <c:v>4.2104270000000002E-7</c:v>
                </c:pt>
                <c:pt idx="64734">
                  <c:v>4.211525E-7</c:v>
                </c:pt>
                <c:pt idx="64735">
                  <c:v>4.2121839999999998E-7</c:v>
                </c:pt>
                <c:pt idx="64736">
                  <c:v>4.2128220000000001E-7</c:v>
                </c:pt>
                <c:pt idx="64737">
                  <c:v>4.2138329999999999E-7</c:v>
                </c:pt>
                <c:pt idx="64738">
                  <c:v>4.2144699999999998E-7</c:v>
                </c:pt>
                <c:pt idx="64739">
                  <c:v>4.2150909999999998E-7</c:v>
                </c:pt>
                <c:pt idx="64740">
                  <c:v>4.2161630000000001E-7</c:v>
                </c:pt>
                <c:pt idx="64741">
                  <c:v>4.2167630000000003E-7</c:v>
                </c:pt>
                <c:pt idx="64742">
                  <c:v>4.2174260000000002E-7</c:v>
                </c:pt>
                <c:pt idx="64743">
                  <c:v>4.2184620000000002E-7</c:v>
                </c:pt>
                <c:pt idx="64744">
                  <c:v>4.2189939999999998E-7</c:v>
                </c:pt>
                <c:pt idx="64745">
                  <c:v>4.2198020000000001E-7</c:v>
                </c:pt>
                <c:pt idx="64746">
                  <c:v>4.220737E-7</c:v>
                </c:pt>
                <c:pt idx="64747">
                  <c:v>4.2213539999999998E-7</c:v>
                </c:pt>
                <c:pt idx="64748">
                  <c:v>4.2222119999999999E-7</c:v>
                </c:pt>
                <c:pt idx="64749">
                  <c:v>4.223029E-7</c:v>
                </c:pt>
                <c:pt idx="64750">
                  <c:v>4.2237679999999999E-7</c:v>
                </c:pt>
                <c:pt idx="64751">
                  <c:v>4.2246069999999998E-7</c:v>
                </c:pt>
                <c:pt idx="64752">
                  <c:v>4.2253670000000002E-7</c:v>
                </c:pt>
                <c:pt idx="64753">
                  <c:v>4.2262120000000002E-7</c:v>
                </c:pt>
                <c:pt idx="64754">
                  <c:v>4.2270300000000002E-7</c:v>
                </c:pt>
                <c:pt idx="64755">
                  <c:v>4.227791E-7</c:v>
                </c:pt>
                <c:pt idx="64756">
                  <c:v>4.228663E-7</c:v>
                </c:pt>
                <c:pt idx="64757">
                  <c:v>4.2294569999999998E-7</c:v>
                </c:pt>
                <c:pt idx="64758">
                  <c:v>4.2302069999999998E-7</c:v>
                </c:pt>
                <c:pt idx="64759">
                  <c:v>4.2311539999999998E-7</c:v>
                </c:pt>
                <c:pt idx="64760">
                  <c:v>4.2319239999999999E-7</c:v>
                </c:pt>
                <c:pt idx="64761">
                  <c:v>4.2326720000000001E-7</c:v>
                </c:pt>
                <c:pt idx="64762">
                  <c:v>4.2336380000000002E-7</c:v>
                </c:pt>
                <c:pt idx="64763">
                  <c:v>4.234371E-7</c:v>
                </c:pt>
                <c:pt idx="64764">
                  <c:v>4.2351670000000002E-7</c:v>
                </c:pt>
                <c:pt idx="64765">
                  <c:v>4.2360719999999997E-7</c:v>
                </c:pt>
                <c:pt idx="64766">
                  <c:v>4.236833E-7</c:v>
                </c:pt>
                <c:pt idx="64767">
                  <c:v>4.2376890000000002E-7</c:v>
                </c:pt>
                <c:pt idx="64768">
                  <c:v>4.2385090000000001E-7</c:v>
                </c:pt>
                <c:pt idx="64769">
                  <c:v>4.2393309999999998E-7</c:v>
                </c:pt>
                <c:pt idx="64770">
                  <c:v>4.240242E-7</c:v>
                </c:pt>
                <c:pt idx="64771">
                  <c:v>4.240945E-7</c:v>
                </c:pt>
                <c:pt idx="64772">
                  <c:v>4.2418300000000001E-7</c:v>
                </c:pt>
                <c:pt idx="64773">
                  <c:v>4.2427630000000001E-7</c:v>
                </c:pt>
                <c:pt idx="64774">
                  <c:v>4.2434190000000001E-7</c:v>
                </c:pt>
                <c:pt idx="64775">
                  <c:v>4.2443520000000001E-7</c:v>
                </c:pt>
                <c:pt idx="64776">
                  <c:v>4.2452879999999999E-7</c:v>
                </c:pt>
                <c:pt idx="64777">
                  <c:v>4.2459350000000001E-7</c:v>
                </c:pt>
                <c:pt idx="64778">
                  <c:v>4.246883E-7</c:v>
                </c:pt>
                <c:pt idx="64779">
                  <c:v>4.2478490000000001E-7</c:v>
                </c:pt>
                <c:pt idx="64780">
                  <c:v>4.2485120000000001E-7</c:v>
                </c:pt>
                <c:pt idx="64781">
                  <c:v>4.2494110000000001E-7</c:v>
                </c:pt>
                <c:pt idx="64782">
                  <c:v>4.250346E-7</c:v>
                </c:pt>
                <c:pt idx="64783">
                  <c:v>4.2510460000000003E-7</c:v>
                </c:pt>
                <c:pt idx="64784">
                  <c:v>4.2519299999999999E-7</c:v>
                </c:pt>
                <c:pt idx="64785">
                  <c:v>4.2528429999999999E-7</c:v>
                </c:pt>
                <c:pt idx="64786">
                  <c:v>4.2535659999999999E-7</c:v>
                </c:pt>
                <c:pt idx="64787">
                  <c:v>4.2544360000000001E-7</c:v>
                </c:pt>
                <c:pt idx="64788">
                  <c:v>4.2552680000000001E-7</c:v>
                </c:pt>
                <c:pt idx="64789">
                  <c:v>4.2560510000000002E-7</c:v>
                </c:pt>
                <c:pt idx="64790">
                  <c:v>4.2568830000000002E-7</c:v>
                </c:pt>
                <c:pt idx="64791">
                  <c:v>4.2576900000000001E-7</c:v>
                </c:pt>
                <c:pt idx="64792">
                  <c:v>4.2585459999999998E-7</c:v>
                </c:pt>
                <c:pt idx="64793">
                  <c:v>4.2593239999999997E-7</c:v>
                </c:pt>
                <c:pt idx="64794">
                  <c:v>4.260146E-7</c:v>
                </c:pt>
                <c:pt idx="64795">
                  <c:v>4.2610970000000002E-7</c:v>
                </c:pt>
                <c:pt idx="64796">
                  <c:v>4.2618239999999999E-7</c:v>
                </c:pt>
                <c:pt idx="64797">
                  <c:v>4.262668E-7</c:v>
                </c:pt>
                <c:pt idx="64798">
                  <c:v>4.263635E-7</c:v>
                </c:pt>
                <c:pt idx="64799">
                  <c:v>4.2643910000000002E-7</c:v>
                </c:pt>
                <c:pt idx="64800">
                  <c:v>4.2652539999999998E-7</c:v>
                </c:pt>
                <c:pt idx="64801">
                  <c:v>4.2662500000000002E-7</c:v>
                </c:pt>
                <c:pt idx="64802">
                  <c:v>4.267078E-7</c:v>
                </c:pt>
                <c:pt idx="64803">
                  <c:v>4.2678610000000001E-7</c:v>
                </c:pt>
                <c:pt idx="64804">
                  <c:v>4.2688659999999998E-7</c:v>
                </c:pt>
                <c:pt idx="64805">
                  <c:v>4.2697610000000002E-7</c:v>
                </c:pt>
                <c:pt idx="64806">
                  <c:v>4.2705089999999998E-7</c:v>
                </c:pt>
                <c:pt idx="64807">
                  <c:v>4.2714390000000001E-7</c:v>
                </c:pt>
                <c:pt idx="64808">
                  <c:v>4.2723840000000003E-7</c:v>
                </c:pt>
                <c:pt idx="64809">
                  <c:v>4.273111E-7</c:v>
                </c:pt>
                <c:pt idx="64810">
                  <c:v>4.2739369999999999E-7</c:v>
                </c:pt>
                <c:pt idx="64811">
                  <c:v>4.274977E-7</c:v>
                </c:pt>
                <c:pt idx="64812">
                  <c:v>4.2756769999999998E-7</c:v>
                </c:pt>
                <c:pt idx="64813">
                  <c:v>4.2764430000000002E-7</c:v>
                </c:pt>
                <c:pt idx="64814">
                  <c:v>4.2775510000000003E-7</c:v>
                </c:pt>
                <c:pt idx="64815">
                  <c:v>4.278231E-7</c:v>
                </c:pt>
                <c:pt idx="64816">
                  <c:v>4.2789299999999998E-7</c:v>
                </c:pt>
                <c:pt idx="64817">
                  <c:v>4.2800760000000001E-7</c:v>
                </c:pt>
                <c:pt idx="64818">
                  <c:v>4.2807780000000002E-7</c:v>
                </c:pt>
                <c:pt idx="64819">
                  <c:v>4.2814350000000001E-7</c:v>
                </c:pt>
                <c:pt idx="64820">
                  <c:v>4.2826110000000002E-7</c:v>
                </c:pt>
                <c:pt idx="64821">
                  <c:v>4.2833970000000001E-7</c:v>
                </c:pt>
                <c:pt idx="64822">
                  <c:v>4.284006E-7</c:v>
                </c:pt>
                <c:pt idx="64823">
                  <c:v>4.2875729999999998E-7</c:v>
                </c:pt>
                <c:pt idx="64824">
                  <c:v>4.288463E-7</c:v>
                </c:pt>
                <c:pt idx="64825">
                  <c:v>4.2889789999999999E-7</c:v>
                </c:pt>
                <c:pt idx="64826">
                  <c:v>4.2900479999999998E-7</c:v>
                </c:pt>
                <c:pt idx="64827">
                  <c:v>4.290945E-7</c:v>
                </c:pt>
                <c:pt idx="64828">
                  <c:v>4.291351E-7</c:v>
                </c:pt>
                <c:pt idx="64829">
                  <c:v>4.2922729999999999E-7</c:v>
                </c:pt>
                <c:pt idx="64830">
                  <c:v>4.293347E-7</c:v>
                </c:pt>
                <c:pt idx="64831">
                  <c:v>4.2956700000000002E-7</c:v>
                </c:pt>
                <c:pt idx="64832">
                  <c:v>4.2966839999999998E-7</c:v>
                </c:pt>
                <c:pt idx="64833">
                  <c:v>4.2978599999999998E-7</c:v>
                </c:pt>
                <c:pt idx="64834">
                  <c:v>4.2985009999999999E-7</c:v>
                </c:pt>
                <c:pt idx="64835">
                  <c:v>4.2993419999999997E-7</c:v>
                </c:pt>
                <c:pt idx="64836">
                  <c:v>4.3004439999999998E-7</c:v>
                </c:pt>
                <c:pt idx="64837">
                  <c:v>4.3010319999999998E-7</c:v>
                </c:pt>
                <c:pt idx="64838">
                  <c:v>4.3017749999999999E-7</c:v>
                </c:pt>
                <c:pt idx="64839">
                  <c:v>4.3028699999999999E-7</c:v>
                </c:pt>
                <c:pt idx="64840">
                  <c:v>4.3036800000000001E-7</c:v>
                </c:pt>
                <c:pt idx="64841">
                  <c:v>4.304432E-7</c:v>
                </c:pt>
                <c:pt idx="64842">
                  <c:v>4.3055299999999998E-7</c:v>
                </c:pt>
                <c:pt idx="64843">
                  <c:v>4.3063739999999999E-7</c:v>
                </c:pt>
                <c:pt idx="64844">
                  <c:v>4.3069359999999998E-7</c:v>
                </c:pt>
                <c:pt idx="64845">
                  <c:v>4.3078990000000002E-7</c:v>
                </c:pt>
                <c:pt idx="64846">
                  <c:v>4.3088239999999998E-7</c:v>
                </c:pt>
                <c:pt idx="64847">
                  <c:v>4.3093229999999999E-7</c:v>
                </c:pt>
                <c:pt idx="64848">
                  <c:v>4.3102790000000002E-7</c:v>
                </c:pt>
                <c:pt idx="64849">
                  <c:v>4.3114570000000001E-7</c:v>
                </c:pt>
                <c:pt idx="64850">
                  <c:v>4.3120660000000001E-7</c:v>
                </c:pt>
                <c:pt idx="64851">
                  <c:v>4.312906E-7</c:v>
                </c:pt>
                <c:pt idx="64852">
                  <c:v>4.3141189999999998E-7</c:v>
                </c:pt>
                <c:pt idx="64853">
                  <c:v>4.3146869999999998E-7</c:v>
                </c:pt>
                <c:pt idx="64854">
                  <c:v>4.315374E-7</c:v>
                </c:pt>
                <c:pt idx="64855">
                  <c:v>4.3166749999999998E-7</c:v>
                </c:pt>
                <c:pt idx="64856">
                  <c:v>4.3173540000000002E-7</c:v>
                </c:pt>
                <c:pt idx="64857">
                  <c:v>4.318032E-7</c:v>
                </c:pt>
                <c:pt idx="64858">
                  <c:v>4.3193459999999999E-7</c:v>
                </c:pt>
                <c:pt idx="64859">
                  <c:v>4.3200330000000001E-7</c:v>
                </c:pt>
                <c:pt idx="64860">
                  <c:v>4.3205699999999999E-7</c:v>
                </c:pt>
                <c:pt idx="64861">
                  <c:v>4.3217970000000002E-7</c:v>
                </c:pt>
                <c:pt idx="64862">
                  <c:v>4.3225830000000001E-7</c:v>
                </c:pt>
                <c:pt idx="64863">
                  <c:v>4.3231259999999999E-7</c:v>
                </c:pt>
                <c:pt idx="64864">
                  <c:v>4.324376E-7</c:v>
                </c:pt>
                <c:pt idx="64865">
                  <c:v>4.3253459999999998E-7</c:v>
                </c:pt>
                <c:pt idx="64866">
                  <c:v>4.325851E-7</c:v>
                </c:pt>
                <c:pt idx="64867">
                  <c:v>4.326845E-7</c:v>
                </c:pt>
                <c:pt idx="64868">
                  <c:v>4.3278300000000002E-7</c:v>
                </c:pt>
                <c:pt idx="64869">
                  <c:v>4.3282640000000001E-7</c:v>
                </c:pt>
                <c:pt idx="64870">
                  <c:v>4.3291090000000001E-7</c:v>
                </c:pt>
                <c:pt idx="64871">
                  <c:v>4.3302580000000002E-7</c:v>
                </c:pt>
                <c:pt idx="64872">
                  <c:v>4.3299410000000001E-7</c:v>
                </c:pt>
                <c:pt idx="64873">
                  <c:v>4.330842E-7</c:v>
                </c:pt>
                <c:pt idx="64874">
                  <c:v>4.332174E-7</c:v>
                </c:pt>
                <c:pt idx="64875">
                  <c:v>4.3327389999999997E-7</c:v>
                </c:pt>
                <c:pt idx="64876">
                  <c:v>4.3333900000000001E-7</c:v>
                </c:pt>
                <c:pt idx="64877">
                  <c:v>4.33467E-7</c:v>
                </c:pt>
                <c:pt idx="64878">
                  <c:v>4.3351919999999999E-7</c:v>
                </c:pt>
                <c:pt idx="64879">
                  <c:v>4.3349730000000001E-7</c:v>
                </c:pt>
                <c:pt idx="64880">
                  <c:v>4.3363860000000001E-7</c:v>
                </c:pt>
                <c:pt idx="64881">
                  <c:v>4.3371329999999999E-7</c:v>
                </c:pt>
                <c:pt idx="64882">
                  <c:v>4.337741E-7</c:v>
                </c:pt>
                <c:pt idx="64883">
                  <c:v>4.3389869999999998E-7</c:v>
                </c:pt>
                <c:pt idx="64884">
                  <c:v>4.3398109999999999E-7</c:v>
                </c:pt>
                <c:pt idx="64885">
                  <c:v>4.3404830000000003E-7</c:v>
                </c:pt>
                <c:pt idx="64886">
                  <c:v>4.3417539999999998E-7</c:v>
                </c:pt>
                <c:pt idx="64887">
                  <c:v>4.3427700000000002E-7</c:v>
                </c:pt>
                <c:pt idx="64888">
                  <c:v>4.3435470000000002E-7</c:v>
                </c:pt>
                <c:pt idx="64889">
                  <c:v>4.3445189999999999E-7</c:v>
                </c:pt>
                <c:pt idx="64890">
                  <c:v>4.3455139999999998E-7</c:v>
                </c:pt>
                <c:pt idx="64891">
                  <c:v>4.3462330000000002E-7</c:v>
                </c:pt>
                <c:pt idx="64892">
                  <c:v>4.34706E-7</c:v>
                </c:pt>
                <c:pt idx="64893">
                  <c:v>4.3483630000000002E-7</c:v>
                </c:pt>
                <c:pt idx="64894">
                  <c:v>4.3492030000000001E-7</c:v>
                </c:pt>
                <c:pt idx="64895">
                  <c:v>4.3499699999999999E-7</c:v>
                </c:pt>
                <c:pt idx="64896">
                  <c:v>4.351179E-7</c:v>
                </c:pt>
                <c:pt idx="64897">
                  <c:v>4.3519880000000002E-7</c:v>
                </c:pt>
                <c:pt idx="64898">
                  <c:v>4.3525770000000002E-7</c:v>
                </c:pt>
                <c:pt idx="64899">
                  <c:v>4.3537909999999999E-7</c:v>
                </c:pt>
                <c:pt idx="64900">
                  <c:v>4.3546930000000002E-7</c:v>
                </c:pt>
                <c:pt idx="64901">
                  <c:v>4.3553209999999998E-7</c:v>
                </c:pt>
                <c:pt idx="64902">
                  <c:v>4.3565859999999998E-7</c:v>
                </c:pt>
                <c:pt idx="64903">
                  <c:v>4.357516E-7</c:v>
                </c:pt>
                <c:pt idx="64904">
                  <c:v>4.3580760000000001E-7</c:v>
                </c:pt>
                <c:pt idx="64905">
                  <c:v>4.3591219999999998E-7</c:v>
                </c:pt>
                <c:pt idx="64906">
                  <c:v>4.3600640000000002E-7</c:v>
                </c:pt>
                <c:pt idx="64907">
                  <c:v>4.3607800000000002E-7</c:v>
                </c:pt>
                <c:pt idx="64908">
                  <c:v>4.3617389999999998E-7</c:v>
                </c:pt>
                <c:pt idx="64909">
                  <c:v>4.3627989999999999E-7</c:v>
                </c:pt>
                <c:pt idx="64910">
                  <c:v>4.3635709999999999E-7</c:v>
                </c:pt>
                <c:pt idx="64911">
                  <c:v>4.3643380000000002E-7</c:v>
                </c:pt>
                <c:pt idx="64912">
                  <c:v>4.3652840000000002E-7</c:v>
                </c:pt>
                <c:pt idx="64913">
                  <c:v>4.3661809999999999E-7</c:v>
                </c:pt>
                <c:pt idx="64914">
                  <c:v>4.3669189999999999E-7</c:v>
                </c:pt>
                <c:pt idx="64915">
                  <c:v>4.3680790000000001E-7</c:v>
                </c:pt>
                <c:pt idx="64916">
                  <c:v>4.368987E-7</c:v>
                </c:pt>
                <c:pt idx="64917">
                  <c:v>4.3695569999999998E-7</c:v>
                </c:pt>
                <c:pt idx="64918">
                  <c:v>4.37134E-7</c:v>
                </c:pt>
                <c:pt idx="64919">
                  <c:v>4.3723219999999999E-7</c:v>
                </c:pt>
                <c:pt idx="64920">
                  <c:v>4.3728569999999999E-7</c:v>
                </c:pt>
                <c:pt idx="64921">
                  <c:v>4.3740570000000002E-7</c:v>
                </c:pt>
                <c:pt idx="64922">
                  <c:v>4.3748989999999999E-7</c:v>
                </c:pt>
                <c:pt idx="64923">
                  <c:v>4.375452E-7</c:v>
                </c:pt>
                <c:pt idx="64924">
                  <c:v>4.3765779999999998E-7</c:v>
                </c:pt>
                <c:pt idx="64925">
                  <c:v>4.3780350000000001E-7</c:v>
                </c:pt>
                <c:pt idx="64926">
                  <c:v>4.3787079999999998E-7</c:v>
                </c:pt>
                <c:pt idx="64927">
                  <c:v>4.3798680000000001E-7</c:v>
                </c:pt>
                <c:pt idx="64928">
                  <c:v>4.3808519999999998E-7</c:v>
                </c:pt>
                <c:pt idx="64929">
                  <c:v>4.3815630000000003E-7</c:v>
                </c:pt>
                <c:pt idx="64930">
                  <c:v>4.3825149999999999E-7</c:v>
                </c:pt>
                <c:pt idx="64931">
                  <c:v>4.3845039999999998E-7</c:v>
                </c:pt>
                <c:pt idx="64932">
                  <c:v>4.3853749999999999E-7</c:v>
                </c:pt>
                <c:pt idx="64933">
                  <c:v>4.3862860000000001E-7</c:v>
                </c:pt>
                <c:pt idx="64934">
                  <c:v>4.3872689999999999E-7</c:v>
                </c:pt>
                <c:pt idx="64935">
                  <c:v>4.3881590000000001E-7</c:v>
                </c:pt>
                <c:pt idx="64936">
                  <c:v>4.3890079999999998E-7</c:v>
                </c:pt>
                <c:pt idx="64937">
                  <c:v>4.3916869999999998E-7</c:v>
                </c:pt>
                <c:pt idx="64938">
                  <c:v>4.3927300000000002E-7</c:v>
                </c:pt>
                <c:pt idx="64939">
                  <c:v>4.393537E-7</c:v>
                </c:pt>
                <c:pt idx="64940">
                  <c:v>4.3946660000000001E-7</c:v>
                </c:pt>
                <c:pt idx="64941">
                  <c:v>4.3956569999999998E-7</c:v>
                </c:pt>
                <c:pt idx="64942">
                  <c:v>4.3963550000000002E-7</c:v>
                </c:pt>
                <c:pt idx="64943">
                  <c:v>4.3987220000000002E-7</c:v>
                </c:pt>
                <c:pt idx="64944">
                  <c:v>4.3998530000000001E-7</c:v>
                </c:pt>
                <c:pt idx="64945">
                  <c:v>4.4005970000000001E-7</c:v>
                </c:pt>
                <c:pt idx="64946">
                  <c:v>4.4017239999999997E-7</c:v>
                </c:pt>
                <c:pt idx="64947">
                  <c:v>4.4027880000000001E-7</c:v>
                </c:pt>
                <c:pt idx="64948">
                  <c:v>4.4036089999999999E-7</c:v>
                </c:pt>
                <c:pt idx="64949">
                  <c:v>4.404723E-7</c:v>
                </c:pt>
                <c:pt idx="64950">
                  <c:v>4.4059079999999999E-7</c:v>
                </c:pt>
                <c:pt idx="64951">
                  <c:v>4.4066669999999998E-7</c:v>
                </c:pt>
                <c:pt idx="64952">
                  <c:v>4.407625E-7</c:v>
                </c:pt>
                <c:pt idx="64953">
                  <c:v>4.4088519999999998E-7</c:v>
                </c:pt>
                <c:pt idx="64954">
                  <c:v>4.409749E-7</c:v>
                </c:pt>
                <c:pt idx="64955">
                  <c:v>4.4106829999999999E-7</c:v>
                </c:pt>
                <c:pt idx="64956">
                  <c:v>4.4118959999999997E-7</c:v>
                </c:pt>
                <c:pt idx="64957">
                  <c:v>4.4127710000000001E-7</c:v>
                </c:pt>
                <c:pt idx="64958">
                  <c:v>4.4136609999999998E-7</c:v>
                </c:pt>
                <c:pt idx="64959">
                  <c:v>4.41495E-7</c:v>
                </c:pt>
                <c:pt idx="64960">
                  <c:v>4.4158989999999998E-7</c:v>
                </c:pt>
                <c:pt idx="64961">
                  <c:v>4.4167089999999999E-7</c:v>
                </c:pt>
                <c:pt idx="64962">
                  <c:v>4.417946E-7</c:v>
                </c:pt>
                <c:pt idx="64963">
                  <c:v>4.4188560000000002E-7</c:v>
                </c:pt>
                <c:pt idx="64964">
                  <c:v>4.4196130000000003E-7</c:v>
                </c:pt>
                <c:pt idx="64965">
                  <c:v>4.4209569999999999E-7</c:v>
                </c:pt>
                <c:pt idx="64966">
                  <c:v>4.4219890000000001E-7</c:v>
                </c:pt>
                <c:pt idx="64967">
                  <c:v>4.4226479999999999E-7</c:v>
                </c:pt>
                <c:pt idx="64968">
                  <c:v>4.423823E-7</c:v>
                </c:pt>
                <c:pt idx="64969">
                  <c:v>4.4249770000000002E-7</c:v>
                </c:pt>
                <c:pt idx="64970">
                  <c:v>4.4256390000000003E-7</c:v>
                </c:pt>
                <c:pt idx="64971">
                  <c:v>4.4268419999999998E-7</c:v>
                </c:pt>
                <c:pt idx="64972">
                  <c:v>4.4280459999999998E-7</c:v>
                </c:pt>
                <c:pt idx="64973">
                  <c:v>4.4285010000000002E-7</c:v>
                </c:pt>
                <c:pt idx="64974">
                  <c:v>4.4296990000000001E-7</c:v>
                </c:pt>
                <c:pt idx="64975">
                  <c:v>4.4309799999999999E-7</c:v>
                </c:pt>
                <c:pt idx="64976">
                  <c:v>4.4315899999999998E-7</c:v>
                </c:pt>
                <c:pt idx="64977">
                  <c:v>4.4326319999999997E-7</c:v>
                </c:pt>
                <c:pt idx="64978">
                  <c:v>4.43388E-7</c:v>
                </c:pt>
                <c:pt idx="64979">
                  <c:v>4.4346259999999998E-7</c:v>
                </c:pt>
                <c:pt idx="64980">
                  <c:v>4.4356189999999999E-7</c:v>
                </c:pt>
                <c:pt idx="64981">
                  <c:v>4.4369700000000001E-7</c:v>
                </c:pt>
                <c:pt idx="64982">
                  <c:v>4.4376629999999998E-7</c:v>
                </c:pt>
                <c:pt idx="64983">
                  <c:v>4.4384739999999999E-7</c:v>
                </c:pt>
                <c:pt idx="64984">
                  <c:v>4.4398819999999998E-7</c:v>
                </c:pt>
                <c:pt idx="64985">
                  <c:v>4.4407560000000002E-7</c:v>
                </c:pt>
                <c:pt idx="64986">
                  <c:v>4.441536E-7</c:v>
                </c:pt>
                <c:pt idx="64987">
                  <c:v>4.4428990000000002E-7</c:v>
                </c:pt>
                <c:pt idx="64988">
                  <c:v>4.443883E-7</c:v>
                </c:pt>
                <c:pt idx="64989">
                  <c:v>4.4446359999999998E-7</c:v>
                </c:pt>
                <c:pt idx="64990">
                  <c:v>4.4460170000000002E-7</c:v>
                </c:pt>
                <c:pt idx="64991">
                  <c:v>4.4472129999999998E-7</c:v>
                </c:pt>
                <c:pt idx="64992">
                  <c:v>4.447887E-7</c:v>
                </c:pt>
                <c:pt idx="64993">
                  <c:v>4.4492230000000002E-7</c:v>
                </c:pt>
                <c:pt idx="64994">
                  <c:v>4.450571E-7</c:v>
                </c:pt>
                <c:pt idx="64995">
                  <c:v>4.4511899999999998E-7</c:v>
                </c:pt>
                <c:pt idx="64996">
                  <c:v>4.4524630000000002E-7</c:v>
                </c:pt>
                <c:pt idx="64997">
                  <c:v>4.453899E-7</c:v>
                </c:pt>
                <c:pt idx="64998">
                  <c:v>4.454629E-7</c:v>
                </c:pt>
                <c:pt idx="64999">
                  <c:v>4.4557469999999999E-7</c:v>
                </c:pt>
                <c:pt idx="65000">
                  <c:v>4.4572660000000001E-7</c:v>
                </c:pt>
                <c:pt idx="65001">
                  <c:v>4.4581790000000001E-7</c:v>
                </c:pt>
                <c:pt idx="65002">
                  <c:v>4.4591829999999999E-7</c:v>
                </c:pt>
                <c:pt idx="65003">
                  <c:v>4.4607010000000002E-7</c:v>
                </c:pt>
                <c:pt idx="65004">
                  <c:v>4.4616869999999997E-7</c:v>
                </c:pt>
                <c:pt idx="65005">
                  <c:v>4.462583E-7</c:v>
                </c:pt>
                <c:pt idx="65006">
                  <c:v>4.4640770000000001E-7</c:v>
                </c:pt>
                <c:pt idx="65007">
                  <c:v>4.4651809999999999E-7</c:v>
                </c:pt>
                <c:pt idx="65008">
                  <c:v>4.4658810000000002E-7</c:v>
                </c:pt>
                <c:pt idx="65009">
                  <c:v>4.4673599999999998E-7</c:v>
                </c:pt>
                <c:pt idx="65010">
                  <c:v>4.4686849999999999E-7</c:v>
                </c:pt>
                <c:pt idx="65011">
                  <c:v>4.4692949999999998E-7</c:v>
                </c:pt>
                <c:pt idx="65012">
                  <c:v>4.4705680000000002E-7</c:v>
                </c:pt>
                <c:pt idx="65013">
                  <c:v>4.4720640000000001E-7</c:v>
                </c:pt>
                <c:pt idx="65014">
                  <c:v>4.4727229999999999E-7</c:v>
                </c:pt>
                <c:pt idx="65015">
                  <c:v>4.4739300000000001E-7</c:v>
                </c:pt>
                <c:pt idx="65016">
                  <c:v>4.475453E-7</c:v>
                </c:pt>
                <c:pt idx="65017">
                  <c:v>4.4761350000000001E-7</c:v>
                </c:pt>
                <c:pt idx="65018">
                  <c:v>4.4772409999999999E-7</c:v>
                </c:pt>
                <c:pt idx="65019">
                  <c:v>4.4789010000000001E-7</c:v>
                </c:pt>
                <c:pt idx="65020">
                  <c:v>4.4795920000000001E-7</c:v>
                </c:pt>
                <c:pt idx="65021">
                  <c:v>4.4805689999999998E-7</c:v>
                </c:pt>
                <c:pt idx="65022">
                  <c:v>4.482284E-7</c:v>
                </c:pt>
                <c:pt idx="65023">
                  <c:v>4.4830340000000001E-7</c:v>
                </c:pt>
                <c:pt idx="65024">
                  <c:v>4.4839219999999999E-7</c:v>
                </c:pt>
                <c:pt idx="65025">
                  <c:v>4.4855900000000001E-7</c:v>
                </c:pt>
                <c:pt idx="65026">
                  <c:v>4.4865539999999998E-7</c:v>
                </c:pt>
                <c:pt idx="65027">
                  <c:v>4.4877839999999999E-7</c:v>
                </c:pt>
                <c:pt idx="65028">
                  <c:v>4.4894110000000002E-7</c:v>
                </c:pt>
                <c:pt idx="65029">
                  <c:v>4.49061E-7</c:v>
                </c:pt>
                <c:pt idx="65030">
                  <c:v>4.491686E-7</c:v>
                </c:pt>
                <c:pt idx="65031">
                  <c:v>4.4932600000000001E-7</c:v>
                </c:pt>
                <c:pt idx="65032">
                  <c:v>4.4947099999999999E-7</c:v>
                </c:pt>
                <c:pt idx="65033">
                  <c:v>4.4952420000000001E-7</c:v>
                </c:pt>
                <c:pt idx="65034">
                  <c:v>4.4971200000000002E-7</c:v>
                </c:pt>
                <c:pt idx="65035">
                  <c:v>4.4987240000000001E-7</c:v>
                </c:pt>
                <c:pt idx="65036">
                  <c:v>4.4992780000000002E-7</c:v>
                </c:pt>
                <c:pt idx="65037">
                  <c:v>4.5010770000000002E-7</c:v>
                </c:pt>
                <c:pt idx="65038">
                  <c:v>4.5028170000000001E-7</c:v>
                </c:pt>
                <c:pt idx="65039">
                  <c:v>4.5034110000000001E-7</c:v>
                </c:pt>
                <c:pt idx="65040">
                  <c:v>4.5045340000000001E-7</c:v>
                </c:pt>
                <c:pt idx="65041">
                  <c:v>4.5067959999999999E-7</c:v>
                </c:pt>
                <c:pt idx="65042">
                  <c:v>4.5075310000000001E-7</c:v>
                </c:pt>
                <c:pt idx="65043">
                  <c:v>4.5086380000000002E-7</c:v>
                </c:pt>
                <c:pt idx="65044">
                  <c:v>4.5103230000000001E-7</c:v>
                </c:pt>
                <c:pt idx="65045">
                  <c:v>4.5113040000000001E-7</c:v>
                </c:pt>
                <c:pt idx="65046">
                  <c:v>4.5122489999999997E-7</c:v>
                </c:pt>
                <c:pt idx="65047">
                  <c:v>4.5137889999999999E-7</c:v>
                </c:pt>
                <c:pt idx="65048">
                  <c:v>4.5149859999999999E-7</c:v>
                </c:pt>
                <c:pt idx="65049">
                  <c:v>4.5159819999999998E-7</c:v>
                </c:pt>
                <c:pt idx="65050">
                  <c:v>4.5175089999999999E-7</c:v>
                </c:pt>
                <c:pt idx="65051">
                  <c:v>4.5189779999999998E-7</c:v>
                </c:pt>
                <c:pt idx="65052">
                  <c:v>4.5198400000000001E-7</c:v>
                </c:pt>
                <c:pt idx="65053">
                  <c:v>4.5212330000000001E-7</c:v>
                </c:pt>
                <c:pt idx="65054">
                  <c:v>4.5228350000000001E-7</c:v>
                </c:pt>
                <c:pt idx="65055">
                  <c:v>4.5237239999999999E-7</c:v>
                </c:pt>
                <c:pt idx="65056">
                  <c:v>4.5250940000000001E-7</c:v>
                </c:pt>
                <c:pt idx="65057">
                  <c:v>4.526773E-7</c:v>
                </c:pt>
                <c:pt idx="65058">
                  <c:v>4.527727E-7</c:v>
                </c:pt>
                <c:pt idx="65059">
                  <c:v>4.5289830000000001E-7</c:v>
                </c:pt>
                <c:pt idx="65060">
                  <c:v>4.5307389999999998E-7</c:v>
                </c:pt>
                <c:pt idx="65061">
                  <c:v>4.531792E-7</c:v>
                </c:pt>
                <c:pt idx="65062">
                  <c:v>4.5329450000000002E-7</c:v>
                </c:pt>
                <c:pt idx="65063">
                  <c:v>4.5346490000000003E-7</c:v>
                </c:pt>
                <c:pt idx="65064">
                  <c:v>4.5357790000000002E-7</c:v>
                </c:pt>
                <c:pt idx="65065">
                  <c:v>4.5368360000000001E-7</c:v>
                </c:pt>
                <c:pt idx="65066">
                  <c:v>4.5384050000000001E-7</c:v>
                </c:pt>
                <c:pt idx="65067">
                  <c:v>4.5396690000000001E-7</c:v>
                </c:pt>
                <c:pt idx="65068">
                  <c:v>4.540597E-7</c:v>
                </c:pt>
                <c:pt idx="65069">
                  <c:v>4.5421759999999998E-7</c:v>
                </c:pt>
                <c:pt idx="65070">
                  <c:v>4.543614E-7</c:v>
                </c:pt>
                <c:pt idx="65071">
                  <c:v>4.544364E-7</c:v>
                </c:pt>
                <c:pt idx="65072">
                  <c:v>4.545771E-7</c:v>
                </c:pt>
                <c:pt idx="65073">
                  <c:v>4.5473489999999998E-7</c:v>
                </c:pt>
                <c:pt idx="65074">
                  <c:v>4.5480929999999998E-7</c:v>
                </c:pt>
                <c:pt idx="65075">
                  <c:v>4.5495069999999998E-7</c:v>
                </c:pt>
                <c:pt idx="65076">
                  <c:v>4.5510910000000002E-7</c:v>
                </c:pt>
                <c:pt idx="65077">
                  <c:v>4.5518389999999999E-7</c:v>
                </c:pt>
                <c:pt idx="65078">
                  <c:v>4.5531950000000002E-7</c:v>
                </c:pt>
                <c:pt idx="65079">
                  <c:v>4.5548559999999998E-7</c:v>
                </c:pt>
                <c:pt idx="65080">
                  <c:v>4.555659E-7</c:v>
                </c:pt>
                <c:pt idx="65081">
                  <c:v>4.5570040000000001E-7</c:v>
                </c:pt>
                <c:pt idx="65082">
                  <c:v>4.5585460000000001E-7</c:v>
                </c:pt>
                <c:pt idx="65083">
                  <c:v>4.5594310000000001E-7</c:v>
                </c:pt>
                <c:pt idx="65084">
                  <c:v>4.5606540000000002E-7</c:v>
                </c:pt>
                <c:pt idx="65085">
                  <c:v>4.5620960000000001E-7</c:v>
                </c:pt>
                <c:pt idx="65086">
                  <c:v>4.5632209999999999E-7</c:v>
                </c:pt>
                <c:pt idx="65087">
                  <c:v>4.5642969999999999E-7</c:v>
                </c:pt>
                <c:pt idx="65088">
                  <c:v>4.565743E-7</c:v>
                </c:pt>
                <c:pt idx="65089">
                  <c:v>4.5670540000000001E-7</c:v>
                </c:pt>
                <c:pt idx="65090">
                  <c:v>4.5678219999999998E-7</c:v>
                </c:pt>
                <c:pt idx="65091">
                  <c:v>4.5691929999999999E-7</c:v>
                </c:pt>
                <c:pt idx="65092">
                  <c:v>4.5704680000000002E-7</c:v>
                </c:pt>
                <c:pt idx="65093">
                  <c:v>4.5713729999999998E-7</c:v>
                </c:pt>
                <c:pt idx="65094">
                  <c:v>4.5726149999999999E-7</c:v>
                </c:pt>
                <c:pt idx="65095">
                  <c:v>4.5740390000000002E-7</c:v>
                </c:pt>
                <c:pt idx="65096">
                  <c:v>4.574955E-7</c:v>
                </c:pt>
                <c:pt idx="65097">
                  <c:v>4.5761030000000001E-7</c:v>
                </c:pt>
                <c:pt idx="65098">
                  <c:v>4.5775529999999999E-7</c:v>
                </c:pt>
                <c:pt idx="65099">
                  <c:v>4.578661E-7</c:v>
                </c:pt>
                <c:pt idx="65100">
                  <c:v>4.579858E-7</c:v>
                </c:pt>
                <c:pt idx="65101">
                  <c:v>4.5812360000000001E-7</c:v>
                </c:pt>
                <c:pt idx="65102">
                  <c:v>4.5823069999999999E-7</c:v>
                </c:pt>
                <c:pt idx="65103">
                  <c:v>4.5834610000000001E-7</c:v>
                </c:pt>
                <c:pt idx="65104">
                  <c:v>4.5848600000000002E-7</c:v>
                </c:pt>
                <c:pt idx="65105">
                  <c:v>4.5863589999999999E-7</c:v>
                </c:pt>
                <c:pt idx="65106">
                  <c:v>4.5875569999999998E-7</c:v>
                </c:pt>
                <c:pt idx="65107">
                  <c:v>4.5887630000000002E-7</c:v>
                </c:pt>
                <c:pt idx="65108">
                  <c:v>4.590084E-7</c:v>
                </c:pt>
                <c:pt idx="65109">
                  <c:v>4.5912479999999999E-7</c:v>
                </c:pt>
                <c:pt idx="65110">
                  <c:v>4.5926100000000003E-7</c:v>
                </c:pt>
                <c:pt idx="65111">
                  <c:v>4.5941870000000002E-7</c:v>
                </c:pt>
                <c:pt idx="65112">
                  <c:v>4.5951509999999999E-7</c:v>
                </c:pt>
                <c:pt idx="65113">
                  <c:v>4.5967209999999998E-7</c:v>
                </c:pt>
                <c:pt idx="65114">
                  <c:v>4.5983299999999999E-7</c:v>
                </c:pt>
                <c:pt idx="65115">
                  <c:v>4.5997000000000001E-7</c:v>
                </c:pt>
                <c:pt idx="65116">
                  <c:v>4.600857E-7</c:v>
                </c:pt>
                <c:pt idx="65117">
                  <c:v>4.6024679999999999E-7</c:v>
                </c:pt>
                <c:pt idx="65118">
                  <c:v>4.6038349999999999E-7</c:v>
                </c:pt>
                <c:pt idx="65119">
                  <c:v>4.6048670000000001E-7</c:v>
                </c:pt>
                <c:pt idx="65120">
                  <c:v>4.606464E-7</c:v>
                </c:pt>
                <c:pt idx="65121">
                  <c:v>4.607634E-7</c:v>
                </c:pt>
                <c:pt idx="65122">
                  <c:v>4.6086789999999998E-7</c:v>
                </c:pt>
                <c:pt idx="65123">
                  <c:v>4.610204E-7</c:v>
                </c:pt>
                <c:pt idx="65124">
                  <c:v>4.611374E-7</c:v>
                </c:pt>
                <c:pt idx="65125">
                  <c:v>4.612362E-7</c:v>
                </c:pt>
                <c:pt idx="65126">
                  <c:v>4.6137569999999999E-7</c:v>
                </c:pt>
                <c:pt idx="65127">
                  <c:v>4.6149739999999999E-7</c:v>
                </c:pt>
                <c:pt idx="65128">
                  <c:v>4.6160050000000002E-7</c:v>
                </c:pt>
                <c:pt idx="65129">
                  <c:v>4.617258E-7</c:v>
                </c:pt>
                <c:pt idx="65130">
                  <c:v>4.6187180000000001E-7</c:v>
                </c:pt>
                <c:pt idx="65131">
                  <c:v>4.6197250000000002E-7</c:v>
                </c:pt>
                <c:pt idx="65132">
                  <c:v>4.6208169999999999E-7</c:v>
                </c:pt>
                <c:pt idx="65133">
                  <c:v>4.622513E-7</c:v>
                </c:pt>
                <c:pt idx="65134">
                  <c:v>4.6233780000000001E-7</c:v>
                </c:pt>
                <c:pt idx="65135">
                  <c:v>4.6244130000000001E-7</c:v>
                </c:pt>
                <c:pt idx="65136">
                  <c:v>4.6260789999999999E-7</c:v>
                </c:pt>
                <c:pt idx="65137">
                  <c:v>4.62697E-7</c:v>
                </c:pt>
                <c:pt idx="65138">
                  <c:v>4.6278680000000002E-7</c:v>
                </c:pt>
                <c:pt idx="65139">
                  <c:v>4.6295639999999998E-7</c:v>
                </c:pt>
                <c:pt idx="65140">
                  <c:v>4.6303669999999999E-7</c:v>
                </c:pt>
                <c:pt idx="65141">
                  <c:v>4.6313349999999998E-7</c:v>
                </c:pt>
                <c:pt idx="65142">
                  <c:v>4.633145E-7</c:v>
                </c:pt>
                <c:pt idx="65143">
                  <c:v>4.634112E-7</c:v>
                </c:pt>
                <c:pt idx="65144">
                  <c:v>4.6352709999999998E-7</c:v>
                </c:pt>
                <c:pt idx="65145">
                  <c:v>4.6367519999999999E-7</c:v>
                </c:pt>
                <c:pt idx="65146">
                  <c:v>4.6379489999999999E-7</c:v>
                </c:pt>
                <c:pt idx="65147">
                  <c:v>4.6390150000000001E-7</c:v>
                </c:pt>
                <c:pt idx="65148">
                  <c:v>4.6404010000000001E-7</c:v>
                </c:pt>
                <c:pt idx="65149">
                  <c:v>4.6416050000000001E-7</c:v>
                </c:pt>
                <c:pt idx="65150">
                  <c:v>4.6426720000000002E-7</c:v>
                </c:pt>
                <c:pt idx="65151">
                  <c:v>4.6436439999999998E-7</c:v>
                </c:pt>
                <c:pt idx="65152">
                  <c:v>4.646787E-7</c:v>
                </c:pt>
                <c:pt idx="65153">
                  <c:v>4.6471869999999999E-7</c:v>
                </c:pt>
                <c:pt idx="65154">
                  <c:v>4.647659E-7</c:v>
                </c:pt>
                <c:pt idx="65155">
                  <c:v>4.6490830000000003E-7</c:v>
                </c:pt>
                <c:pt idx="65156">
                  <c:v>4.6498669999999998E-7</c:v>
                </c:pt>
                <c:pt idx="65157">
                  <c:v>4.6503230000000001E-7</c:v>
                </c:pt>
                <c:pt idx="65158">
                  <c:v>4.6519429999999998E-7</c:v>
                </c:pt>
                <c:pt idx="65159">
                  <c:v>4.6527879999999998E-7</c:v>
                </c:pt>
                <c:pt idx="65160">
                  <c:v>4.6534730000000002E-7</c:v>
                </c:pt>
                <c:pt idx="65161">
                  <c:v>4.6550139999999998E-7</c:v>
                </c:pt>
                <c:pt idx="65162">
                  <c:v>4.6559879999999998E-7</c:v>
                </c:pt>
                <c:pt idx="65163">
                  <c:v>4.656945E-7</c:v>
                </c:pt>
                <c:pt idx="65164">
                  <c:v>4.658325E-7</c:v>
                </c:pt>
                <c:pt idx="65165">
                  <c:v>4.6595049999999997E-7</c:v>
                </c:pt>
                <c:pt idx="65166">
                  <c:v>4.6604330000000002E-7</c:v>
                </c:pt>
                <c:pt idx="65167">
                  <c:v>4.661652E-7</c:v>
                </c:pt>
                <c:pt idx="65168">
                  <c:v>4.6629459999999999E-7</c:v>
                </c:pt>
                <c:pt idx="65169">
                  <c:v>4.6641250000000002E-7</c:v>
                </c:pt>
                <c:pt idx="65170">
                  <c:v>4.665325E-7</c:v>
                </c:pt>
                <c:pt idx="65171">
                  <c:v>4.6668139999999999E-7</c:v>
                </c:pt>
                <c:pt idx="65172">
                  <c:v>4.6680680000000002E-7</c:v>
                </c:pt>
                <c:pt idx="65173">
                  <c:v>4.668788E-7</c:v>
                </c:pt>
                <c:pt idx="65174">
                  <c:v>4.6705110000000001E-7</c:v>
                </c:pt>
                <c:pt idx="65175">
                  <c:v>4.671534E-7</c:v>
                </c:pt>
                <c:pt idx="65176">
                  <c:v>4.672156E-7</c:v>
                </c:pt>
                <c:pt idx="65177">
                  <c:v>4.6738949999999999E-7</c:v>
                </c:pt>
                <c:pt idx="65178">
                  <c:v>4.6750080000000001E-7</c:v>
                </c:pt>
                <c:pt idx="65179">
                  <c:v>4.6755799999999998E-7</c:v>
                </c:pt>
                <c:pt idx="65180">
                  <c:v>4.6770430000000002E-7</c:v>
                </c:pt>
                <c:pt idx="65181">
                  <c:v>4.6781159999999999E-7</c:v>
                </c:pt>
                <c:pt idx="65182">
                  <c:v>4.678703E-7</c:v>
                </c:pt>
                <c:pt idx="65183">
                  <c:v>4.6800320000000002E-7</c:v>
                </c:pt>
                <c:pt idx="65184">
                  <c:v>4.68111E-7</c:v>
                </c:pt>
                <c:pt idx="65185">
                  <c:v>4.6817819999999998E-7</c:v>
                </c:pt>
                <c:pt idx="65186">
                  <c:v>4.6828400000000001E-7</c:v>
                </c:pt>
                <c:pt idx="65187">
                  <c:v>4.6839750000000002E-7</c:v>
                </c:pt>
                <c:pt idx="65188">
                  <c:v>4.6847210000000001E-7</c:v>
                </c:pt>
                <c:pt idx="65189">
                  <c:v>4.6856159999999999E-7</c:v>
                </c:pt>
                <c:pt idx="65190">
                  <c:v>4.6868679999999998E-7</c:v>
                </c:pt>
                <c:pt idx="65191">
                  <c:v>4.687792E-7</c:v>
                </c:pt>
                <c:pt idx="65192">
                  <c:v>4.6885519999999998E-7</c:v>
                </c:pt>
                <c:pt idx="65193">
                  <c:v>4.6898940000000001E-7</c:v>
                </c:pt>
                <c:pt idx="65194">
                  <c:v>4.6911030000000003E-7</c:v>
                </c:pt>
                <c:pt idx="65195">
                  <c:v>4.6917649999999998E-7</c:v>
                </c:pt>
                <c:pt idx="65196">
                  <c:v>4.69344E-7</c:v>
                </c:pt>
                <c:pt idx="65197">
                  <c:v>4.6947469999999998E-7</c:v>
                </c:pt>
                <c:pt idx="65198">
                  <c:v>4.6953460000000001E-7</c:v>
                </c:pt>
                <c:pt idx="65199">
                  <c:v>4.6969140000000002E-7</c:v>
                </c:pt>
                <c:pt idx="65200">
                  <c:v>4.698383E-7</c:v>
                </c:pt>
                <c:pt idx="65201">
                  <c:v>4.6989609999999998E-7</c:v>
                </c:pt>
                <c:pt idx="65202">
                  <c:v>4.7003739999999998E-7</c:v>
                </c:pt>
                <c:pt idx="65203">
                  <c:v>4.7018809999999999E-7</c:v>
                </c:pt>
                <c:pt idx="65204">
                  <c:v>4.7025810000000002E-7</c:v>
                </c:pt>
                <c:pt idx="65205">
                  <c:v>4.7037980000000002E-7</c:v>
                </c:pt>
                <c:pt idx="65206">
                  <c:v>4.7051590000000001E-7</c:v>
                </c:pt>
                <c:pt idx="65207">
                  <c:v>4.7061330000000001E-7</c:v>
                </c:pt>
                <c:pt idx="65208">
                  <c:v>4.7068550000000002E-7</c:v>
                </c:pt>
                <c:pt idx="65209">
                  <c:v>4.7083510000000001E-7</c:v>
                </c:pt>
                <c:pt idx="65210">
                  <c:v>4.7094229999999999E-7</c:v>
                </c:pt>
                <c:pt idx="65211">
                  <c:v>4.710172E-7</c:v>
                </c:pt>
                <c:pt idx="65212">
                  <c:v>4.7115869999999999E-7</c:v>
                </c:pt>
                <c:pt idx="65213">
                  <c:v>4.7127499999999999E-7</c:v>
                </c:pt>
                <c:pt idx="65214">
                  <c:v>4.7134129999999999E-7</c:v>
                </c:pt>
                <c:pt idx="65215">
                  <c:v>4.7148430000000002E-7</c:v>
                </c:pt>
                <c:pt idx="65216">
                  <c:v>4.7161119999999998E-7</c:v>
                </c:pt>
                <c:pt idx="65217">
                  <c:v>4.7168650000000002E-7</c:v>
                </c:pt>
                <c:pt idx="65218">
                  <c:v>4.7184350000000001E-7</c:v>
                </c:pt>
                <c:pt idx="65219">
                  <c:v>4.7198449999999999E-7</c:v>
                </c:pt>
                <c:pt idx="65220">
                  <c:v>4.7205889999999999E-7</c:v>
                </c:pt>
                <c:pt idx="65221">
                  <c:v>4.722055E-7</c:v>
                </c:pt>
                <c:pt idx="65222">
                  <c:v>4.7236609999999998E-7</c:v>
                </c:pt>
                <c:pt idx="65223">
                  <c:v>4.7245970000000001E-7</c:v>
                </c:pt>
                <c:pt idx="65224">
                  <c:v>4.7257219999999999E-7</c:v>
                </c:pt>
                <c:pt idx="65225">
                  <c:v>4.7270030000000002E-7</c:v>
                </c:pt>
                <c:pt idx="65226">
                  <c:v>4.727939E-7</c:v>
                </c:pt>
                <c:pt idx="65227">
                  <c:v>4.7288609999999998E-7</c:v>
                </c:pt>
                <c:pt idx="65228">
                  <c:v>4.729988E-7</c:v>
                </c:pt>
                <c:pt idx="65229">
                  <c:v>4.7309919999999998E-7</c:v>
                </c:pt>
                <c:pt idx="65230">
                  <c:v>4.7315540000000003E-7</c:v>
                </c:pt>
                <c:pt idx="65231">
                  <c:v>4.7329490000000001E-7</c:v>
                </c:pt>
                <c:pt idx="65232">
                  <c:v>4.733843E-7</c:v>
                </c:pt>
                <c:pt idx="65233">
                  <c:v>4.7345320000000001E-7</c:v>
                </c:pt>
                <c:pt idx="65234">
                  <c:v>4.7359429999999998E-7</c:v>
                </c:pt>
                <c:pt idx="65235">
                  <c:v>4.7371560000000001E-7</c:v>
                </c:pt>
                <c:pt idx="65236">
                  <c:v>4.7376999999999999E-7</c:v>
                </c:pt>
                <c:pt idx="65237">
                  <c:v>4.7388130000000001E-7</c:v>
                </c:pt>
                <c:pt idx="65238">
                  <c:v>4.7399010000000002E-7</c:v>
                </c:pt>
                <c:pt idx="65239">
                  <c:v>4.740539E-7</c:v>
                </c:pt>
                <c:pt idx="65240">
                  <c:v>4.74156E-7</c:v>
                </c:pt>
                <c:pt idx="65241">
                  <c:v>4.7428220000000002E-7</c:v>
                </c:pt>
                <c:pt idx="65242">
                  <c:v>4.7435639999999998E-7</c:v>
                </c:pt>
                <c:pt idx="65243">
                  <c:v>4.744231E-7</c:v>
                </c:pt>
                <c:pt idx="65244">
                  <c:v>4.7452700000000002E-7</c:v>
                </c:pt>
                <c:pt idx="65245">
                  <c:v>4.7463680000000001E-7</c:v>
                </c:pt>
                <c:pt idx="65246">
                  <c:v>4.7472099999999998E-7</c:v>
                </c:pt>
                <c:pt idx="65247">
                  <c:v>4.7481419999999999E-7</c:v>
                </c:pt>
                <c:pt idx="65248">
                  <c:v>4.7492560000000001E-7</c:v>
                </c:pt>
                <c:pt idx="65249">
                  <c:v>4.749838E-7</c:v>
                </c:pt>
                <c:pt idx="65250">
                  <c:v>4.7507859999999999E-7</c:v>
                </c:pt>
                <c:pt idx="65251">
                  <c:v>4.752111E-7</c:v>
                </c:pt>
                <c:pt idx="65252">
                  <c:v>4.7526510000000001E-7</c:v>
                </c:pt>
                <c:pt idx="65253">
                  <c:v>4.7535550000000002E-7</c:v>
                </c:pt>
                <c:pt idx="65254">
                  <c:v>4.7545760000000003E-7</c:v>
                </c:pt>
                <c:pt idx="65255">
                  <c:v>4.755317E-7</c:v>
                </c:pt>
                <c:pt idx="65256">
                  <c:v>4.756615E-7</c:v>
                </c:pt>
                <c:pt idx="65257">
                  <c:v>4.757778E-7</c:v>
                </c:pt>
                <c:pt idx="65258">
                  <c:v>4.7587570000000002E-7</c:v>
                </c:pt>
                <c:pt idx="65259">
                  <c:v>4.7597650000000001E-7</c:v>
                </c:pt>
                <c:pt idx="65260">
                  <c:v>4.7611250000000001E-7</c:v>
                </c:pt>
                <c:pt idx="65261">
                  <c:v>4.7622200000000001E-7</c:v>
                </c:pt>
                <c:pt idx="65262">
                  <c:v>4.762946E-7</c:v>
                </c:pt>
                <c:pt idx="65263">
                  <c:v>4.7645019999999999E-7</c:v>
                </c:pt>
                <c:pt idx="65264">
                  <c:v>4.7656770000000001E-7</c:v>
                </c:pt>
                <c:pt idx="65265">
                  <c:v>4.7665740000000003E-7</c:v>
                </c:pt>
                <c:pt idx="65266">
                  <c:v>4.7677040000000002E-7</c:v>
                </c:pt>
                <c:pt idx="65267">
                  <c:v>4.7691179999999997E-7</c:v>
                </c:pt>
                <c:pt idx="65268">
                  <c:v>4.7699419999999997E-7</c:v>
                </c:pt>
                <c:pt idx="65269">
                  <c:v>4.7711829999999995E-7</c:v>
                </c:pt>
                <c:pt idx="65270">
                  <c:v>4.7727270000000004E-7</c:v>
                </c:pt>
                <c:pt idx="65271">
                  <c:v>4.7734310000000003E-7</c:v>
                </c:pt>
                <c:pt idx="65272">
                  <c:v>4.7745360000000001E-7</c:v>
                </c:pt>
                <c:pt idx="65273">
                  <c:v>4.775998E-7</c:v>
                </c:pt>
                <c:pt idx="65274">
                  <c:v>4.7769779999999996E-7</c:v>
                </c:pt>
                <c:pt idx="65275">
                  <c:v>4.7782029999999995E-7</c:v>
                </c:pt>
                <c:pt idx="65276">
                  <c:v>4.7797449999999995E-7</c:v>
                </c:pt>
                <c:pt idx="65277">
                  <c:v>4.7809779999999999E-7</c:v>
                </c:pt>
                <c:pt idx="65278">
                  <c:v>4.7821150000000003E-7</c:v>
                </c:pt>
                <c:pt idx="65279">
                  <c:v>4.7833940000000003E-7</c:v>
                </c:pt>
                <c:pt idx="65280">
                  <c:v>4.7845469999999995E-7</c:v>
                </c:pt>
                <c:pt idx="65281">
                  <c:v>4.7854039999999996E-7</c:v>
                </c:pt>
                <c:pt idx="65282">
                  <c:v>4.7865720000000003E-7</c:v>
                </c:pt>
                <c:pt idx="65283">
                  <c:v>4.7878359999999999E-7</c:v>
                </c:pt>
                <c:pt idx="65284">
                  <c:v>4.7886160000000002E-7</c:v>
                </c:pt>
                <c:pt idx="65285">
                  <c:v>4.7897190000000002E-7</c:v>
                </c:pt>
                <c:pt idx="65286">
                  <c:v>4.7910509999999997E-7</c:v>
                </c:pt>
                <c:pt idx="65287">
                  <c:v>4.7916980000000004E-7</c:v>
                </c:pt>
                <c:pt idx="65288">
                  <c:v>4.7927199999999998E-7</c:v>
                </c:pt>
                <c:pt idx="65289">
                  <c:v>4.794023E-7</c:v>
                </c:pt>
                <c:pt idx="65290">
                  <c:v>4.7946819999999997E-7</c:v>
                </c:pt>
                <c:pt idx="65291">
                  <c:v>4.7956069999999999E-7</c:v>
                </c:pt>
                <c:pt idx="65292">
                  <c:v>4.7967840000000004E-7</c:v>
                </c:pt>
                <c:pt idx="65293">
                  <c:v>4.7974080000000002E-7</c:v>
                </c:pt>
                <c:pt idx="65294">
                  <c:v>4.7982849999999999E-7</c:v>
                </c:pt>
                <c:pt idx="65295">
                  <c:v>4.7994609999999999E-7</c:v>
                </c:pt>
                <c:pt idx="65296">
                  <c:v>4.8001759999999996E-7</c:v>
                </c:pt>
                <c:pt idx="65297">
                  <c:v>4.8009050000000002E-7</c:v>
                </c:pt>
                <c:pt idx="65298">
                  <c:v>4.8020069999999997E-7</c:v>
                </c:pt>
                <c:pt idx="65299">
                  <c:v>4.8028810000000001E-7</c:v>
                </c:pt>
                <c:pt idx="65300">
                  <c:v>4.8036040000000002E-7</c:v>
                </c:pt>
                <c:pt idx="65301">
                  <c:v>4.8046420000000004E-7</c:v>
                </c:pt>
                <c:pt idx="65302">
                  <c:v>4.8059829999999998E-7</c:v>
                </c:pt>
                <c:pt idx="65303">
                  <c:v>4.8067020000000001E-7</c:v>
                </c:pt>
                <c:pt idx="65304">
                  <c:v>4.807969E-7</c:v>
                </c:pt>
                <c:pt idx="65305">
                  <c:v>4.8091939999999999E-7</c:v>
                </c:pt>
                <c:pt idx="65306">
                  <c:v>4.8096789999999995E-7</c:v>
                </c:pt>
                <c:pt idx="65307">
                  <c:v>4.8105779999999995E-7</c:v>
                </c:pt>
                <c:pt idx="65308">
                  <c:v>4.8118759999999996E-7</c:v>
                </c:pt>
                <c:pt idx="65309">
                  <c:v>4.8123280000000002E-7</c:v>
                </c:pt>
                <c:pt idx="65310">
                  <c:v>4.8132419999999996E-7</c:v>
                </c:pt>
                <c:pt idx="65311">
                  <c:v>4.8146739999999997E-7</c:v>
                </c:pt>
                <c:pt idx="65312">
                  <c:v>4.8151829999999996E-7</c:v>
                </c:pt>
                <c:pt idx="65313">
                  <c:v>4.8162249999999996E-7</c:v>
                </c:pt>
                <c:pt idx="65314">
                  <c:v>4.817451E-7</c:v>
                </c:pt>
                <c:pt idx="65315">
                  <c:v>4.8180150000000003E-7</c:v>
                </c:pt>
                <c:pt idx="65316">
                  <c:v>4.8189560000000002E-7</c:v>
                </c:pt>
                <c:pt idx="65317">
                  <c:v>4.8202619999999996E-7</c:v>
                </c:pt>
                <c:pt idx="65318">
                  <c:v>4.8209110000000002E-7</c:v>
                </c:pt>
                <c:pt idx="65319">
                  <c:v>4.8217809999999998E-7</c:v>
                </c:pt>
                <c:pt idx="65320">
                  <c:v>4.8229390000000003E-7</c:v>
                </c:pt>
                <c:pt idx="65321">
                  <c:v>4.82376E-7</c:v>
                </c:pt>
                <c:pt idx="65322">
                  <c:v>4.8245219999999997E-7</c:v>
                </c:pt>
                <c:pt idx="65323">
                  <c:v>4.8257259999999997E-7</c:v>
                </c:pt>
                <c:pt idx="65324">
                  <c:v>4.8268309999999995E-7</c:v>
                </c:pt>
                <c:pt idx="65325">
                  <c:v>4.8273280000000003E-7</c:v>
                </c:pt>
                <c:pt idx="65326">
                  <c:v>4.8285609999999996E-7</c:v>
                </c:pt>
                <c:pt idx="65327">
                  <c:v>4.8297789999999995E-7</c:v>
                </c:pt>
                <c:pt idx="65328">
                  <c:v>4.830193E-7</c:v>
                </c:pt>
                <c:pt idx="65329">
                  <c:v>4.8314479999999997E-7</c:v>
                </c:pt>
                <c:pt idx="65330">
                  <c:v>4.8327850000000004E-7</c:v>
                </c:pt>
                <c:pt idx="65331">
                  <c:v>4.8331250000000002E-7</c:v>
                </c:pt>
                <c:pt idx="65332">
                  <c:v>4.834338E-7</c:v>
                </c:pt>
                <c:pt idx="65333">
                  <c:v>4.8357730000000005E-7</c:v>
                </c:pt>
                <c:pt idx="65334">
                  <c:v>4.8361580000000005E-7</c:v>
                </c:pt>
                <c:pt idx="65335">
                  <c:v>4.8372879999999999E-7</c:v>
                </c:pt>
                <c:pt idx="65336">
                  <c:v>4.838701E-7</c:v>
                </c:pt>
                <c:pt idx="65337">
                  <c:v>4.8390599999999999E-7</c:v>
                </c:pt>
                <c:pt idx="65338">
                  <c:v>4.8400540000000005E-7</c:v>
                </c:pt>
                <c:pt idx="65339">
                  <c:v>4.8414570000000002E-7</c:v>
                </c:pt>
                <c:pt idx="65340">
                  <c:v>4.8420980000000003E-7</c:v>
                </c:pt>
                <c:pt idx="65341">
                  <c:v>4.8428189999999995E-7</c:v>
                </c:pt>
                <c:pt idx="65342">
                  <c:v>4.8441549999999997E-7</c:v>
                </c:pt>
                <c:pt idx="65343">
                  <c:v>4.8448650000000003E-7</c:v>
                </c:pt>
                <c:pt idx="65344">
                  <c:v>4.8453130000000002E-7</c:v>
                </c:pt>
                <c:pt idx="65345">
                  <c:v>4.8466899999999998E-7</c:v>
                </c:pt>
                <c:pt idx="65346">
                  <c:v>4.847594E-7</c:v>
                </c:pt>
                <c:pt idx="65347">
                  <c:v>4.8479140000000004E-7</c:v>
                </c:pt>
                <c:pt idx="65348">
                  <c:v>4.8491320000000003E-7</c:v>
                </c:pt>
                <c:pt idx="65349">
                  <c:v>4.8500059999999997E-7</c:v>
                </c:pt>
                <c:pt idx="65350">
                  <c:v>4.8502409999999998E-7</c:v>
                </c:pt>
                <c:pt idx="65351">
                  <c:v>4.8514160000000005E-7</c:v>
                </c:pt>
                <c:pt idx="65352">
                  <c:v>4.8525050000000005E-7</c:v>
                </c:pt>
                <c:pt idx="65353">
                  <c:v>4.852626E-7</c:v>
                </c:pt>
                <c:pt idx="65354">
                  <c:v>4.8536059999999995E-7</c:v>
                </c:pt>
                <c:pt idx="65355">
                  <c:v>4.8548429999999996E-7</c:v>
                </c:pt>
                <c:pt idx="65356">
                  <c:v>4.8549310000000001E-7</c:v>
                </c:pt>
                <c:pt idx="65357">
                  <c:v>4.8558519999999995E-7</c:v>
                </c:pt>
                <c:pt idx="65358">
                  <c:v>4.8573029999999997E-7</c:v>
                </c:pt>
                <c:pt idx="65359">
                  <c:v>4.8574479999999995E-7</c:v>
                </c:pt>
                <c:pt idx="65360">
                  <c:v>4.8581409999999998E-7</c:v>
                </c:pt>
                <c:pt idx="65361">
                  <c:v>4.8596569999999997E-7</c:v>
                </c:pt>
                <c:pt idx="65362">
                  <c:v>4.8599380000000005E-7</c:v>
                </c:pt>
                <c:pt idx="65363">
                  <c:v>4.8605060000000005E-7</c:v>
                </c:pt>
                <c:pt idx="65364">
                  <c:v>4.8620730000000001E-7</c:v>
                </c:pt>
                <c:pt idx="65365">
                  <c:v>4.862568E-7</c:v>
                </c:pt>
                <c:pt idx="65366">
                  <c:v>4.8628760000000002E-7</c:v>
                </c:pt>
                <c:pt idx="65367">
                  <c:v>4.8643699999999998E-7</c:v>
                </c:pt>
                <c:pt idx="65368">
                  <c:v>4.8652940000000005E-7</c:v>
                </c:pt>
                <c:pt idx="65369">
                  <c:v>4.8658000000000001E-7</c:v>
                </c:pt>
                <c:pt idx="65370">
                  <c:v>4.8675180000000001E-7</c:v>
                </c:pt>
                <c:pt idx="65371">
                  <c:v>4.8686520000000002E-7</c:v>
                </c:pt>
                <c:pt idx="65372">
                  <c:v>4.868844E-7</c:v>
                </c:pt>
                <c:pt idx="65373">
                  <c:v>4.8703569999999996E-7</c:v>
                </c:pt>
                <c:pt idx="65374">
                  <c:v>4.8717640000000002E-7</c:v>
                </c:pt>
                <c:pt idx="65375">
                  <c:v>4.8718530000000001E-7</c:v>
                </c:pt>
                <c:pt idx="65376">
                  <c:v>4.8728440000000003E-7</c:v>
                </c:pt>
                <c:pt idx="65377">
                  <c:v>4.8741470000000005E-7</c:v>
                </c:pt>
                <c:pt idx="65378">
                  <c:v>4.8741169999999997E-7</c:v>
                </c:pt>
                <c:pt idx="65379">
                  <c:v>4.8747879999999996E-7</c:v>
                </c:pt>
                <c:pt idx="65380">
                  <c:v>4.876406E-7</c:v>
                </c:pt>
                <c:pt idx="65381">
                  <c:v>4.8766320000000003E-7</c:v>
                </c:pt>
                <c:pt idx="65382">
                  <c:v>4.8769029999999997E-7</c:v>
                </c:pt>
                <c:pt idx="65383">
                  <c:v>4.8785430000000005E-7</c:v>
                </c:pt>
                <c:pt idx="65384">
                  <c:v>4.8787779999999996E-7</c:v>
                </c:pt>
                <c:pt idx="65385">
                  <c:v>4.8789889999999995E-7</c:v>
                </c:pt>
                <c:pt idx="65386">
                  <c:v>4.8806489999999998E-7</c:v>
                </c:pt>
                <c:pt idx="65387">
                  <c:v>4.8811649999999996E-7</c:v>
                </c:pt>
                <c:pt idx="65388">
                  <c:v>4.8812320000000002E-7</c:v>
                </c:pt>
                <c:pt idx="65389">
                  <c:v>4.8827919999999999E-7</c:v>
                </c:pt>
                <c:pt idx="65390">
                  <c:v>4.8834220000000003E-7</c:v>
                </c:pt>
                <c:pt idx="65391">
                  <c:v>4.8834089999999997E-7</c:v>
                </c:pt>
                <c:pt idx="65392">
                  <c:v>4.8849330000000001E-7</c:v>
                </c:pt>
                <c:pt idx="65393">
                  <c:v>4.8857620000000003E-7</c:v>
                </c:pt>
                <c:pt idx="65394">
                  <c:v>4.8857209999999998E-7</c:v>
                </c:pt>
                <c:pt idx="65395">
                  <c:v>4.886834E-7</c:v>
                </c:pt>
                <c:pt idx="65396">
                  <c:v>4.8879179999999999E-7</c:v>
                </c:pt>
                <c:pt idx="65397">
                  <c:v>4.887883E-7</c:v>
                </c:pt>
                <c:pt idx="65398">
                  <c:v>4.8886939999999995E-7</c:v>
                </c:pt>
                <c:pt idx="65399">
                  <c:v>4.8900570000000003E-7</c:v>
                </c:pt>
                <c:pt idx="65400">
                  <c:v>4.8899630000000002E-7</c:v>
                </c:pt>
                <c:pt idx="65401">
                  <c:v>4.8903559999999996E-7</c:v>
                </c:pt>
                <c:pt idx="65402">
                  <c:v>4.8919149999999999E-7</c:v>
                </c:pt>
                <c:pt idx="65403">
                  <c:v>4.8920459999999997E-7</c:v>
                </c:pt>
                <c:pt idx="65404">
                  <c:v>4.8920689999999995E-7</c:v>
                </c:pt>
                <c:pt idx="65405">
                  <c:v>4.89349E-7</c:v>
                </c:pt>
                <c:pt idx="65406">
                  <c:v>4.8938520000000002E-7</c:v>
                </c:pt>
                <c:pt idx="65407">
                  <c:v>4.8937689999999998E-7</c:v>
                </c:pt>
                <c:pt idx="65408">
                  <c:v>4.8951810000000005E-7</c:v>
                </c:pt>
                <c:pt idx="65409">
                  <c:v>4.8957399999999996E-7</c:v>
                </c:pt>
                <c:pt idx="65410">
                  <c:v>4.8954360000000001E-7</c:v>
                </c:pt>
                <c:pt idx="65411">
                  <c:v>4.8967919999999998E-7</c:v>
                </c:pt>
                <c:pt idx="65412">
                  <c:v>4.8974570000000002E-7</c:v>
                </c:pt>
                <c:pt idx="65413">
                  <c:v>4.8971590000000002E-7</c:v>
                </c:pt>
                <c:pt idx="65414">
                  <c:v>4.8982950000000003E-7</c:v>
                </c:pt>
                <c:pt idx="65415">
                  <c:v>4.8992629999999997E-7</c:v>
                </c:pt>
                <c:pt idx="65416">
                  <c:v>4.8990519999999998E-7</c:v>
                </c:pt>
                <c:pt idx="65417">
                  <c:v>4.8998729999999996E-7</c:v>
                </c:pt>
                <c:pt idx="65418">
                  <c:v>4.9010550000000002E-7</c:v>
                </c:pt>
                <c:pt idx="65419">
                  <c:v>4.9009380000000004E-7</c:v>
                </c:pt>
                <c:pt idx="65420">
                  <c:v>4.9015209999999997E-7</c:v>
                </c:pt>
                <c:pt idx="65421">
                  <c:v>4.902864E-7</c:v>
                </c:pt>
                <c:pt idx="65422">
                  <c:v>4.9030649999999996E-7</c:v>
                </c:pt>
                <c:pt idx="65423">
                  <c:v>4.9033220000000001E-7</c:v>
                </c:pt>
                <c:pt idx="65424">
                  <c:v>4.9045100000000003E-7</c:v>
                </c:pt>
                <c:pt idx="65425">
                  <c:v>4.9050369999999998E-7</c:v>
                </c:pt>
                <c:pt idx="65426">
                  <c:v>4.9049289999999998E-7</c:v>
                </c:pt>
                <c:pt idx="65427">
                  <c:v>4.9060669999999996E-7</c:v>
                </c:pt>
                <c:pt idx="65428">
                  <c:v>4.9068649999999996E-7</c:v>
                </c:pt>
                <c:pt idx="65429">
                  <c:v>4.9065310000000004E-7</c:v>
                </c:pt>
                <c:pt idx="65430">
                  <c:v>4.907692E-7</c:v>
                </c:pt>
                <c:pt idx="65431">
                  <c:v>4.90872E-7</c:v>
                </c:pt>
                <c:pt idx="65432">
                  <c:v>4.9080879999999997E-7</c:v>
                </c:pt>
                <c:pt idx="65433">
                  <c:v>4.9091279999999999E-7</c:v>
                </c:pt>
                <c:pt idx="65434">
                  <c:v>4.9102189999999997E-7</c:v>
                </c:pt>
                <c:pt idx="65435">
                  <c:v>4.9096769999999998E-7</c:v>
                </c:pt>
                <c:pt idx="65436">
                  <c:v>4.9106150000000005E-7</c:v>
                </c:pt>
                <c:pt idx="65437">
                  <c:v>4.9115829999999999E-7</c:v>
                </c:pt>
                <c:pt idx="65438">
                  <c:v>4.9112489999999995E-7</c:v>
                </c:pt>
                <c:pt idx="65439">
                  <c:v>4.9119570000000002E-7</c:v>
                </c:pt>
                <c:pt idx="65440">
                  <c:v>4.9129640000000003E-7</c:v>
                </c:pt>
                <c:pt idx="65441">
                  <c:v>4.9130379999999998E-7</c:v>
                </c:pt>
                <c:pt idx="65442">
                  <c:v>4.9134780000000003E-7</c:v>
                </c:pt>
                <c:pt idx="65443">
                  <c:v>4.914341E-7</c:v>
                </c:pt>
                <c:pt idx="65444">
                  <c:v>4.9146700000000002E-7</c:v>
                </c:pt>
                <c:pt idx="65445">
                  <c:v>4.9148180000000002E-7</c:v>
                </c:pt>
                <c:pt idx="65446">
                  <c:v>4.9157730000000001E-7</c:v>
                </c:pt>
                <c:pt idx="65447">
                  <c:v>4.9167380000000003E-7</c:v>
                </c:pt>
                <c:pt idx="65448">
                  <c:v>4.9164359999999996E-7</c:v>
                </c:pt>
                <c:pt idx="65449">
                  <c:v>4.9173539999999997E-7</c:v>
                </c:pt>
                <c:pt idx="65450">
                  <c:v>4.9184589999999995E-7</c:v>
                </c:pt>
                <c:pt idx="65451">
                  <c:v>4.9178970000000001E-7</c:v>
                </c:pt>
                <c:pt idx="65452">
                  <c:v>4.9191340000000001E-7</c:v>
                </c:pt>
                <c:pt idx="65453">
                  <c:v>4.9204670000000001E-7</c:v>
                </c:pt>
                <c:pt idx="65454">
                  <c:v>4.9201559999999996E-7</c:v>
                </c:pt>
                <c:pt idx="65455">
                  <c:v>4.9209969999999999E-7</c:v>
                </c:pt>
                <c:pt idx="65456">
                  <c:v>4.9219230000000005E-7</c:v>
                </c:pt>
                <c:pt idx="65457">
                  <c:v>4.9216550000000003E-7</c:v>
                </c:pt>
                <c:pt idx="65458">
                  <c:v>4.9223509999999998E-7</c:v>
                </c:pt>
                <c:pt idx="65459">
                  <c:v>4.923187E-7</c:v>
                </c:pt>
                <c:pt idx="65460">
                  <c:v>4.923187E-7</c:v>
                </c:pt>
                <c:pt idx="65461">
                  <c:v>4.923755E-7</c:v>
                </c:pt>
                <c:pt idx="65462">
                  <c:v>4.9244139999999998E-7</c:v>
                </c:pt>
                <c:pt idx="65463">
                  <c:v>4.9246240000000003E-7</c:v>
                </c:pt>
                <c:pt idx="65464">
                  <c:v>4.9248590000000004E-7</c:v>
                </c:pt>
                <c:pt idx="65465">
                  <c:v>4.9257209999999996E-7</c:v>
                </c:pt>
                <c:pt idx="65466">
                  <c:v>4.9266240000000004E-7</c:v>
                </c:pt>
                <c:pt idx="65467">
                  <c:v>4.9269769999999998E-7</c:v>
                </c:pt>
                <c:pt idx="65468">
                  <c:v>4.9277500000000002E-7</c:v>
                </c:pt>
                <c:pt idx="65469">
                  <c:v>4.9288130000000001E-7</c:v>
                </c:pt>
                <c:pt idx="65470">
                  <c:v>4.9289369999999999E-7</c:v>
                </c:pt>
                <c:pt idx="65471">
                  <c:v>4.929923E-7</c:v>
                </c:pt>
                <c:pt idx="65472">
                  <c:v>4.9309560000000002E-7</c:v>
                </c:pt>
                <c:pt idx="65473">
                  <c:v>4.9308259999999997E-7</c:v>
                </c:pt>
                <c:pt idx="65474">
                  <c:v>4.9319059999999999E-7</c:v>
                </c:pt>
                <c:pt idx="65475">
                  <c:v>4.9329650000000001E-7</c:v>
                </c:pt>
                <c:pt idx="65476">
                  <c:v>4.9326980000000004E-7</c:v>
                </c:pt>
                <c:pt idx="65477">
                  <c:v>4.9335549999999995E-7</c:v>
                </c:pt>
                <c:pt idx="65478">
                  <c:v>4.9342919999999995E-7</c:v>
                </c:pt>
                <c:pt idx="65479">
                  <c:v>4.9341600000000003E-7</c:v>
                </c:pt>
                <c:pt idx="65480">
                  <c:v>4.9349440000000003E-7</c:v>
                </c:pt>
                <c:pt idx="65481">
                  <c:v>4.9358439999999998E-7</c:v>
                </c:pt>
                <c:pt idx="65482">
                  <c:v>4.9357300000000002E-7</c:v>
                </c:pt>
                <c:pt idx="65483">
                  <c:v>4.9362849999999997E-7</c:v>
                </c:pt>
                <c:pt idx="65484">
                  <c:v>4.9371450000000001E-7</c:v>
                </c:pt>
                <c:pt idx="65485">
                  <c:v>4.9372390000000002E-7</c:v>
                </c:pt>
                <c:pt idx="65486">
                  <c:v>4.9376319999999996E-7</c:v>
                </c:pt>
                <c:pt idx="65487">
                  <c:v>4.9383800000000003E-7</c:v>
                </c:pt>
                <c:pt idx="65488">
                  <c:v>4.9386050000000002E-7</c:v>
                </c:pt>
                <c:pt idx="65489">
                  <c:v>4.9388770000000001E-7</c:v>
                </c:pt>
                <c:pt idx="65490">
                  <c:v>4.9395390000000001E-7</c:v>
                </c:pt>
                <c:pt idx="65491">
                  <c:v>4.9400350000000005E-7</c:v>
                </c:pt>
                <c:pt idx="65492">
                  <c:v>4.9399590000000001E-7</c:v>
                </c:pt>
                <c:pt idx="65493">
                  <c:v>4.9405740000000001E-7</c:v>
                </c:pt>
                <c:pt idx="65494">
                  <c:v>4.9412290000000002E-7</c:v>
                </c:pt>
                <c:pt idx="65495">
                  <c:v>4.9410200000000001E-7</c:v>
                </c:pt>
                <c:pt idx="65496">
                  <c:v>4.9418169999999997E-7</c:v>
                </c:pt>
                <c:pt idx="65497">
                  <c:v>4.9426560000000002E-7</c:v>
                </c:pt>
                <c:pt idx="65498">
                  <c:v>4.9422010000000003E-7</c:v>
                </c:pt>
                <c:pt idx="65499">
                  <c:v>4.9430760000000001E-7</c:v>
                </c:pt>
                <c:pt idx="65500">
                  <c:v>4.9437389999999996E-7</c:v>
                </c:pt>
                <c:pt idx="65501">
                  <c:v>4.943341E-7</c:v>
                </c:pt>
                <c:pt idx="65502">
                  <c:v>4.9440939999999999E-7</c:v>
                </c:pt>
                <c:pt idx="65503">
                  <c:v>4.9448049999999998E-7</c:v>
                </c:pt>
                <c:pt idx="65504">
                  <c:v>4.9446440000000002E-7</c:v>
                </c:pt>
                <c:pt idx="65505">
                  <c:v>4.945296E-7</c:v>
                </c:pt>
                <c:pt idx="65506">
                  <c:v>4.9459120000000005E-7</c:v>
                </c:pt>
                <c:pt idx="65507">
                  <c:v>4.9459009999999998E-7</c:v>
                </c:pt>
                <c:pt idx="65508">
                  <c:v>4.9461420000000005E-7</c:v>
                </c:pt>
                <c:pt idx="65509">
                  <c:v>4.9466580000000003E-7</c:v>
                </c:pt>
                <c:pt idx="65510">
                  <c:v>4.946967E-7</c:v>
                </c:pt>
                <c:pt idx="65511">
                  <c:v>4.9470260000000001E-7</c:v>
                </c:pt>
                <c:pt idx="65512">
                  <c:v>4.9472999999999998E-7</c:v>
                </c:pt>
                <c:pt idx="65513">
                  <c:v>4.9478039999999996E-7</c:v>
                </c:pt>
                <c:pt idx="65514">
                  <c:v>4.9477230000000001E-7</c:v>
                </c:pt>
                <c:pt idx="65515">
                  <c:v>4.9480310000000003E-7</c:v>
                </c:pt>
                <c:pt idx="65516">
                  <c:v>4.9486909999999995E-7</c:v>
                </c:pt>
                <c:pt idx="65517">
                  <c:v>4.94834E-7</c:v>
                </c:pt>
                <c:pt idx="65518">
                  <c:v>4.9486469999999998E-7</c:v>
                </c:pt>
                <c:pt idx="65519">
                  <c:v>4.9492350000000003E-7</c:v>
                </c:pt>
                <c:pt idx="65520">
                  <c:v>4.948847E-7</c:v>
                </c:pt>
                <c:pt idx="65521">
                  <c:v>4.9495070000000002E-7</c:v>
                </c:pt>
                <c:pt idx="65522">
                  <c:v>4.9499259999999997E-7</c:v>
                </c:pt>
                <c:pt idx="65523">
                  <c:v>4.9496279999999997E-7</c:v>
                </c:pt>
                <c:pt idx="65524">
                  <c:v>4.9502939999999995E-7</c:v>
                </c:pt>
                <c:pt idx="65525">
                  <c:v>4.9504709999999999E-7</c:v>
                </c:pt>
                <c:pt idx="65526">
                  <c:v>4.9502099999999997E-7</c:v>
                </c:pt>
                <c:pt idx="65527">
                  <c:v>4.9506299999999996E-7</c:v>
                </c:pt>
                <c:pt idx="65528">
                  <c:v>4.9505840000000001E-7</c:v>
                </c:pt>
                <c:pt idx="65529">
                  <c:v>4.9506209999999998E-7</c:v>
                </c:pt>
                <c:pt idx="65530">
                  <c:v>4.9509180000000004E-7</c:v>
                </c:pt>
                <c:pt idx="65531">
                  <c:v>4.9508940000000002E-7</c:v>
                </c:pt>
                <c:pt idx="65532">
                  <c:v>4.9510999999999999E-7</c:v>
                </c:pt>
                <c:pt idx="65533">
                  <c:v>4.9512429999999998E-7</c:v>
                </c:pt>
                <c:pt idx="65534">
                  <c:v>4.9508970000000004E-7</c:v>
                </c:pt>
                <c:pt idx="65535">
                  <c:v>4.9509229999999995E-7</c:v>
                </c:pt>
                <c:pt idx="65536">
                  <c:v>4.9511310000000001E-7</c:v>
                </c:pt>
                <c:pt idx="65537">
                  <c:v>4.9511810000000005E-7</c:v>
                </c:pt>
                <c:pt idx="65538">
                  <c:v>4.9510919999999995E-7</c:v>
                </c:pt>
                <c:pt idx="65539">
                  <c:v>4.9510149999999997E-7</c:v>
                </c:pt>
                <c:pt idx="65540">
                  <c:v>4.951173E-7</c:v>
                </c:pt>
                <c:pt idx="65541">
                  <c:v>4.9509930000000003E-7</c:v>
                </c:pt>
                <c:pt idx="65542">
                  <c:v>4.9508129999999996E-7</c:v>
                </c:pt>
                <c:pt idx="65543">
                  <c:v>4.9509449999999999E-7</c:v>
                </c:pt>
                <c:pt idx="65544">
                  <c:v>4.9505289999999996E-7</c:v>
                </c:pt>
                <c:pt idx="65545">
                  <c:v>4.9502540000000005E-7</c:v>
                </c:pt>
                <c:pt idx="65546">
                  <c:v>4.9507519999999996E-7</c:v>
                </c:pt>
                <c:pt idx="65547">
                  <c:v>4.9501970000000002E-7</c:v>
                </c:pt>
                <c:pt idx="65548">
                  <c:v>4.9499440000000004E-7</c:v>
                </c:pt>
                <c:pt idx="65549">
                  <c:v>4.9504659999999998E-7</c:v>
                </c:pt>
                <c:pt idx="65550">
                  <c:v>4.9497689999999998E-7</c:v>
                </c:pt>
                <c:pt idx="65551">
                  <c:v>4.9493459999999996E-7</c:v>
                </c:pt>
                <c:pt idx="65552">
                  <c:v>4.9496810000000003E-7</c:v>
                </c:pt>
                <c:pt idx="65553">
                  <c:v>4.9490079999999996E-7</c:v>
                </c:pt>
                <c:pt idx="65554">
                  <c:v>4.9483170000000002E-7</c:v>
                </c:pt>
                <c:pt idx="65555">
                  <c:v>4.9487370000000001E-7</c:v>
                </c:pt>
                <c:pt idx="65556">
                  <c:v>4.9481849999999999E-7</c:v>
                </c:pt>
                <c:pt idx="65557">
                  <c:v>4.9472599999999998E-7</c:v>
                </c:pt>
                <c:pt idx="65558">
                  <c:v>4.9475479999999995E-7</c:v>
                </c:pt>
                <c:pt idx="65559">
                  <c:v>4.9471770000000005E-7</c:v>
                </c:pt>
                <c:pt idx="65560">
                  <c:v>4.9457570000000004E-7</c:v>
                </c:pt>
                <c:pt idx="65561">
                  <c:v>4.9456689999999999E-7</c:v>
                </c:pt>
                <c:pt idx="65562">
                  <c:v>4.9456910000000003E-7</c:v>
                </c:pt>
                <c:pt idx="65563">
                  <c:v>4.9445769999999996E-7</c:v>
                </c:pt>
                <c:pt idx="65564">
                  <c:v>4.9440670000000004E-7</c:v>
                </c:pt>
                <c:pt idx="65565">
                  <c:v>4.9442030000000003E-7</c:v>
                </c:pt>
                <c:pt idx="65566">
                  <c:v>4.9431440000000001E-7</c:v>
                </c:pt>
                <c:pt idx="65567">
                  <c:v>4.9422749999999998E-7</c:v>
                </c:pt>
                <c:pt idx="65568">
                  <c:v>4.9426949999999998E-7</c:v>
                </c:pt>
                <c:pt idx="65569">
                  <c:v>4.9413569999999997E-7</c:v>
                </c:pt>
                <c:pt idx="65570">
                  <c:v>4.9402010000000002E-7</c:v>
                </c:pt>
                <c:pt idx="65571">
                  <c:v>4.9407749999999997E-7</c:v>
                </c:pt>
                <c:pt idx="65572">
                  <c:v>4.9398140000000003E-7</c:v>
                </c:pt>
                <c:pt idx="65573">
                  <c:v>4.9385499999999997E-7</c:v>
                </c:pt>
                <c:pt idx="65574">
                  <c:v>4.939074E-7</c:v>
                </c:pt>
                <c:pt idx="65575">
                  <c:v>4.9382200000000001E-7</c:v>
                </c:pt>
                <c:pt idx="65576">
                  <c:v>4.936741E-7</c:v>
                </c:pt>
                <c:pt idx="65577">
                  <c:v>4.937065E-7</c:v>
                </c:pt>
                <c:pt idx="65578">
                  <c:v>4.9363100000000003E-7</c:v>
                </c:pt>
                <c:pt idx="65579">
                  <c:v>4.9343240000000002E-7</c:v>
                </c:pt>
                <c:pt idx="65580">
                  <c:v>4.9348209999999999E-7</c:v>
                </c:pt>
                <c:pt idx="65581">
                  <c:v>4.9349670000000001E-7</c:v>
                </c:pt>
                <c:pt idx="65582">
                  <c:v>4.9335719999999997E-7</c:v>
                </c:pt>
                <c:pt idx="65583">
                  <c:v>4.9335649999999997E-7</c:v>
                </c:pt>
                <c:pt idx="65584">
                  <c:v>4.9339219999999999E-7</c:v>
                </c:pt>
                <c:pt idx="65585">
                  <c:v>4.9322850000000004E-7</c:v>
                </c:pt>
                <c:pt idx="65586">
                  <c:v>4.9313790000000004E-7</c:v>
                </c:pt>
                <c:pt idx="65587">
                  <c:v>4.931742E-7</c:v>
                </c:pt>
                <c:pt idx="65588">
                  <c:v>4.9302050000000002E-7</c:v>
                </c:pt>
                <c:pt idx="65589">
                  <c:v>4.9287489999999998E-7</c:v>
                </c:pt>
                <c:pt idx="65590">
                  <c:v>4.9290449999999999E-7</c:v>
                </c:pt>
                <c:pt idx="65591">
                  <c:v>4.9273879999999999E-7</c:v>
                </c:pt>
                <c:pt idx="65592">
                  <c:v>4.9255770000000003E-7</c:v>
                </c:pt>
                <c:pt idx="65593">
                  <c:v>4.9261179999999998E-7</c:v>
                </c:pt>
                <c:pt idx="65594">
                  <c:v>4.9247620000000001E-7</c:v>
                </c:pt>
                <c:pt idx="65595">
                  <c:v>4.9224379999999999E-7</c:v>
                </c:pt>
                <c:pt idx="65596">
                  <c:v>4.9225230000000001E-7</c:v>
                </c:pt>
                <c:pt idx="65597">
                  <c:v>4.9212280000000003E-7</c:v>
                </c:pt>
                <c:pt idx="65598">
                  <c:v>4.9190179999999997E-7</c:v>
                </c:pt>
                <c:pt idx="65599">
                  <c:v>4.9189870000000005E-7</c:v>
                </c:pt>
                <c:pt idx="65600">
                  <c:v>4.9182780000000004E-7</c:v>
                </c:pt>
                <c:pt idx="65601">
                  <c:v>4.9158840000000004E-7</c:v>
                </c:pt>
                <c:pt idx="65602">
                  <c:v>4.9154979999999999E-7</c:v>
                </c:pt>
                <c:pt idx="65603">
                  <c:v>4.9150489999999996E-7</c:v>
                </c:pt>
                <c:pt idx="65604">
                  <c:v>4.9126199999999997E-7</c:v>
                </c:pt>
                <c:pt idx="65605">
                  <c:v>4.9115070000000005E-7</c:v>
                </c:pt>
                <c:pt idx="65606">
                  <c:v>4.9108960000000002E-7</c:v>
                </c:pt>
                <c:pt idx="65607">
                  <c:v>4.9090529999999999E-7</c:v>
                </c:pt>
                <c:pt idx="65608">
                  <c:v>4.9078240000000003E-7</c:v>
                </c:pt>
                <c:pt idx="65609">
                  <c:v>4.9076480000000003E-7</c:v>
                </c:pt>
                <c:pt idx="65610">
                  <c:v>4.9056889999999996E-7</c:v>
                </c:pt>
                <c:pt idx="65611">
                  <c:v>4.9037990000000004E-7</c:v>
                </c:pt>
                <c:pt idx="65612">
                  <c:v>4.9037759999999995E-7</c:v>
                </c:pt>
                <c:pt idx="65613">
                  <c:v>4.9017150000000004E-7</c:v>
                </c:pt>
                <c:pt idx="65614">
                  <c:v>4.8989850000000002E-7</c:v>
                </c:pt>
                <c:pt idx="65615">
                  <c:v>4.8990510000000004E-7</c:v>
                </c:pt>
                <c:pt idx="65616">
                  <c:v>4.8974249999999995E-7</c:v>
                </c:pt>
                <c:pt idx="65617">
                  <c:v>4.8943909999999999E-7</c:v>
                </c:pt>
                <c:pt idx="65618">
                  <c:v>4.8939259999999997E-7</c:v>
                </c:pt>
                <c:pt idx="65619">
                  <c:v>4.8924189999999996E-7</c:v>
                </c:pt>
                <c:pt idx="65620">
                  <c:v>4.889519E-7</c:v>
                </c:pt>
                <c:pt idx="65621">
                  <c:v>4.8887330000000002E-7</c:v>
                </c:pt>
                <c:pt idx="65622">
                  <c:v>4.8870740000000003E-7</c:v>
                </c:pt>
                <c:pt idx="65623">
                  <c:v>4.8840899999999999E-7</c:v>
                </c:pt>
                <c:pt idx="65624">
                  <c:v>4.8828070000000003E-7</c:v>
                </c:pt>
                <c:pt idx="65625">
                  <c:v>4.8814819999999997E-7</c:v>
                </c:pt>
                <c:pt idx="65626">
                  <c:v>4.8788979999999997E-7</c:v>
                </c:pt>
                <c:pt idx="65627">
                  <c:v>4.877596E-7</c:v>
                </c:pt>
                <c:pt idx="65628">
                  <c:v>4.876406E-7</c:v>
                </c:pt>
                <c:pt idx="65629">
                  <c:v>4.8738589999999998E-7</c:v>
                </c:pt>
                <c:pt idx="65630">
                  <c:v>4.8721990000000005E-7</c:v>
                </c:pt>
                <c:pt idx="65631">
                  <c:v>4.8710519999999998E-7</c:v>
                </c:pt>
                <c:pt idx="65632">
                  <c:v>4.868351E-7</c:v>
                </c:pt>
                <c:pt idx="65633">
                  <c:v>4.8659620000000001E-7</c:v>
                </c:pt>
                <c:pt idx="65634">
                  <c:v>4.865321E-7</c:v>
                </c:pt>
                <c:pt idx="65635">
                  <c:v>4.8630990000000003E-7</c:v>
                </c:pt>
                <c:pt idx="65636">
                  <c:v>4.8600970000000002E-7</c:v>
                </c:pt>
                <c:pt idx="65637">
                  <c:v>4.8593910000000004E-7</c:v>
                </c:pt>
                <c:pt idx="65638">
                  <c:v>4.8570390000000003E-7</c:v>
                </c:pt>
                <c:pt idx="65639">
                  <c:v>4.8538820000000002E-7</c:v>
                </c:pt>
                <c:pt idx="65640">
                  <c:v>4.8527530000000001E-7</c:v>
                </c:pt>
                <c:pt idx="65641">
                  <c:v>4.849927E-7</c:v>
                </c:pt>
                <c:pt idx="65642">
                  <c:v>4.8467529999999997E-7</c:v>
                </c:pt>
                <c:pt idx="65643">
                  <c:v>4.8454499999999995E-7</c:v>
                </c:pt>
                <c:pt idx="65644">
                  <c:v>4.8429839999999998E-7</c:v>
                </c:pt>
                <c:pt idx="65645">
                  <c:v>4.8397200000000001E-7</c:v>
                </c:pt>
                <c:pt idx="65646">
                  <c:v>4.8381179999999995E-7</c:v>
                </c:pt>
                <c:pt idx="65647">
                  <c:v>4.8359210000000005E-7</c:v>
                </c:pt>
                <c:pt idx="65648">
                  <c:v>4.8330179999999996E-7</c:v>
                </c:pt>
                <c:pt idx="65649">
                  <c:v>4.8308600000000002E-7</c:v>
                </c:pt>
                <c:pt idx="65650">
                  <c:v>4.8286689999999996E-7</c:v>
                </c:pt>
                <c:pt idx="65651">
                  <c:v>4.8257980000000004E-7</c:v>
                </c:pt>
                <c:pt idx="65652">
                  <c:v>4.8236979999999996E-7</c:v>
                </c:pt>
                <c:pt idx="65653">
                  <c:v>4.8220669999999997E-7</c:v>
                </c:pt>
                <c:pt idx="65654">
                  <c:v>4.8195920000000002E-7</c:v>
                </c:pt>
                <c:pt idx="65655">
                  <c:v>4.8168939999999996E-7</c:v>
                </c:pt>
                <c:pt idx="65656">
                  <c:v>4.8152880000000004E-7</c:v>
                </c:pt>
                <c:pt idx="65657">
                  <c:v>4.8124780000000001E-7</c:v>
                </c:pt>
                <c:pt idx="65658">
                  <c:v>4.8094300000000005E-7</c:v>
                </c:pt>
                <c:pt idx="65659">
                  <c:v>4.8077129999999999E-7</c:v>
                </c:pt>
                <c:pt idx="65660">
                  <c:v>4.8044350000000002E-7</c:v>
                </c:pt>
                <c:pt idx="65661">
                  <c:v>4.801651E-7</c:v>
                </c:pt>
                <c:pt idx="65662">
                  <c:v>4.800306E-7</c:v>
                </c:pt>
                <c:pt idx="65663">
                  <c:v>4.7970289999999997E-7</c:v>
                </c:pt>
                <c:pt idx="65664">
                  <c:v>4.7938719999999996E-7</c:v>
                </c:pt>
                <c:pt idx="65665">
                  <c:v>4.7922529999999998E-7</c:v>
                </c:pt>
                <c:pt idx="65666">
                  <c:v>4.7888799999999997E-7</c:v>
                </c:pt>
                <c:pt idx="65667">
                  <c:v>4.7855440000000003E-7</c:v>
                </c:pt>
                <c:pt idx="65668">
                  <c:v>4.7831129999999995E-7</c:v>
                </c:pt>
                <c:pt idx="65669">
                  <c:v>4.779509E-7</c:v>
                </c:pt>
                <c:pt idx="65670">
                  <c:v>4.776141E-7</c:v>
                </c:pt>
                <c:pt idx="65671">
                  <c:v>4.773625E-7</c:v>
                </c:pt>
                <c:pt idx="65672">
                  <c:v>4.7705759999999999E-7</c:v>
                </c:pt>
                <c:pt idx="65673">
                  <c:v>4.7669530000000002E-7</c:v>
                </c:pt>
                <c:pt idx="65674">
                  <c:v>4.7641350000000001E-7</c:v>
                </c:pt>
                <c:pt idx="65675">
                  <c:v>4.7613389999999998E-7</c:v>
                </c:pt>
                <c:pt idx="65676">
                  <c:v>4.7577100000000001E-7</c:v>
                </c:pt>
                <c:pt idx="65677">
                  <c:v>4.754437E-7</c:v>
                </c:pt>
                <c:pt idx="65678">
                  <c:v>4.7516109999999999E-7</c:v>
                </c:pt>
                <c:pt idx="65679">
                  <c:v>4.747789E-7</c:v>
                </c:pt>
                <c:pt idx="65680">
                  <c:v>4.7445000000000002E-7</c:v>
                </c:pt>
                <c:pt idx="65681">
                  <c:v>4.7423259999999999E-7</c:v>
                </c:pt>
                <c:pt idx="65682">
                  <c:v>4.7387769999999997E-7</c:v>
                </c:pt>
                <c:pt idx="65683">
                  <c:v>4.7355019999999999E-7</c:v>
                </c:pt>
                <c:pt idx="65684">
                  <c:v>4.7333779999999999E-7</c:v>
                </c:pt>
                <c:pt idx="65685">
                  <c:v>4.7298180000000001E-7</c:v>
                </c:pt>
                <c:pt idx="65686">
                  <c:v>4.7263789999999998E-7</c:v>
                </c:pt>
                <c:pt idx="65687">
                  <c:v>4.7239179999999998E-7</c:v>
                </c:pt>
                <c:pt idx="65688">
                  <c:v>4.7199599999999999E-7</c:v>
                </c:pt>
                <c:pt idx="65689">
                  <c:v>4.7166760000000002E-7</c:v>
                </c:pt>
                <c:pt idx="65690">
                  <c:v>4.7145860000000002E-7</c:v>
                </c:pt>
                <c:pt idx="65691">
                  <c:v>4.710726E-7</c:v>
                </c:pt>
                <c:pt idx="65692">
                  <c:v>4.7070580000000002E-7</c:v>
                </c:pt>
                <c:pt idx="65693">
                  <c:v>4.704572E-7</c:v>
                </c:pt>
                <c:pt idx="65694">
                  <c:v>4.7008679999999998E-7</c:v>
                </c:pt>
                <c:pt idx="65695">
                  <c:v>4.6970620000000002E-7</c:v>
                </c:pt>
                <c:pt idx="65696">
                  <c:v>4.693467E-7</c:v>
                </c:pt>
                <c:pt idx="65697">
                  <c:v>4.6899389999999998E-7</c:v>
                </c:pt>
                <c:pt idx="65698">
                  <c:v>4.6857830000000001E-7</c:v>
                </c:pt>
                <c:pt idx="65699">
                  <c:v>4.682274E-7</c:v>
                </c:pt>
                <c:pt idx="65700">
                  <c:v>4.6792820000000002E-7</c:v>
                </c:pt>
                <c:pt idx="65701">
                  <c:v>4.6746900000000002E-7</c:v>
                </c:pt>
                <c:pt idx="65702">
                  <c:v>4.6711110000000002E-7</c:v>
                </c:pt>
                <c:pt idx="65703">
                  <c:v>4.6683849999999998E-7</c:v>
                </c:pt>
                <c:pt idx="65704">
                  <c:v>4.6638729999999998E-7</c:v>
                </c:pt>
                <c:pt idx="65705">
                  <c:v>4.6597490000000002E-7</c:v>
                </c:pt>
                <c:pt idx="65706">
                  <c:v>4.6567340000000001E-7</c:v>
                </c:pt>
                <c:pt idx="65707">
                  <c:v>4.6523359999999997E-7</c:v>
                </c:pt>
                <c:pt idx="65708">
                  <c:v>4.6483120000000003E-7</c:v>
                </c:pt>
                <c:pt idx="65709">
                  <c:v>4.6457780000000001E-7</c:v>
                </c:pt>
                <c:pt idx="65710">
                  <c:v>4.6417590000000002E-7</c:v>
                </c:pt>
                <c:pt idx="65711">
                  <c:v>4.6378570000000002E-7</c:v>
                </c:pt>
                <c:pt idx="65712">
                  <c:v>4.6351240000000002E-7</c:v>
                </c:pt>
                <c:pt idx="65713">
                  <c:v>4.6314870000000001E-7</c:v>
                </c:pt>
                <c:pt idx="65714">
                  <c:v>4.6275129999999999E-7</c:v>
                </c:pt>
                <c:pt idx="65715">
                  <c:v>4.6240309999999998E-7</c:v>
                </c:pt>
                <c:pt idx="65716">
                  <c:v>4.620343E-7</c:v>
                </c:pt>
                <c:pt idx="65717">
                  <c:v>4.6164689999999999E-7</c:v>
                </c:pt>
                <c:pt idx="65718">
                  <c:v>4.6132520000000002E-7</c:v>
                </c:pt>
                <c:pt idx="65719">
                  <c:v>4.610116E-7</c:v>
                </c:pt>
                <c:pt idx="65720">
                  <c:v>4.6059989999999999E-7</c:v>
                </c:pt>
                <c:pt idx="65721">
                  <c:v>4.602691E-7</c:v>
                </c:pt>
                <c:pt idx="65722">
                  <c:v>4.6002449999999998E-7</c:v>
                </c:pt>
                <c:pt idx="65723">
                  <c:v>4.595623E-7</c:v>
                </c:pt>
                <c:pt idx="65724">
                  <c:v>4.590929E-7</c:v>
                </c:pt>
                <c:pt idx="65725">
                  <c:v>4.5875870000000001E-7</c:v>
                </c:pt>
                <c:pt idx="65726">
                  <c:v>4.583178E-7</c:v>
                </c:pt>
                <c:pt idx="65727">
                  <c:v>4.5784199999999998E-7</c:v>
                </c:pt>
                <c:pt idx="65728">
                  <c:v>4.5751649999999999E-7</c:v>
                </c:pt>
                <c:pt idx="65729">
                  <c:v>4.570781E-7</c:v>
                </c:pt>
                <c:pt idx="65730">
                  <c:v>4.56579E-7</c:v>
                </c:pt>
                <c:pt idx="65731">
                  <c:v>4.5624200000000002E-7</c:v>
                </c:pt>
                <c:pt idx="65732">
                  <c:v>4.5584619999999998E-7</c:v>
                </c:pt>
                <c:pt idx="65733">
                  <c:v>4.5533090000000002E-7</c:v>
                </c:pt>
                <c:pt idx="65734">
                  <c:v>4.5489509999999999E-7</c:v>
                </c:pt>
                <c:pt idx="65735">
                  <c:v>4.5452020000000001E-7</c:v>
                </c:pt>
                <c:pt idx="65736">
                  <c:v>4.5404320000000002E-7</c:v>
                </c:pt>
                <c:pt idx="65737">
                  <c:v>4.5362540000000001E-7</c:v>
                </c:pt>
                <c:pt idx="65738">
                  <c:v>4.5331070000000003E-7</c:v>
                </c:pt>
                <c:pt idx="65739">
                  <c:v>4.5285139999999998E-7</c:v>
                </c:pt>
                <c:pt idx="65740">
                  <c:v>4.524223E-7</c:v>
                </c:pt>
                <c:pt idx="65741">
                  <c:v>4.5212460000000001E-7</c:v>
                </c:pt>
                <c:pt idx="65742">
                  <c:v>4.5170120000000001E-7</c:v>
                </c:pt>
                <c:pt idx="65743">
                  <c:v>4.5122720000000001E-7</c:v>
                </c:pt>
                <c:pt idx="65744">
                  <c:v>4.5085339999999999E-7</c:v>
                </c:pt>
                <c:pt idx="65745">
                  <c:v>4.5044569999999998E-7</c:v>
                </c:pt>
                <c:pt idx="65746">
                  <c:v>4.500538E-7</c:v>
                </c:pt>
                <c:pt idx="65747">
                  <c:v>4.4973520000000001E-7</c:v>
                </c:pt>
                <c:pt idx="65748">
                  <c:v>4.4936819999999999E-7</c:v>
                </c:pt>
                <c:pt idx="65749">
                  <c:v>4.4892700000000001E-7</c:v>
                </c:pt>
                <c:pt idx="65750">
                  <c:v>4.4856160000000002E-7</c:v>
                </c:pt>
                <c:pt idx="65751">
                  <c:v>4.4822410000000002E-7</c:v>
                </c:pt>
                <c:pt idx="65752">
                  <c:v>4.4774919999999998E-7</c:v>
                </c:pt>
                <c:pt idx="65753">
                  <c:v>4.4729550000000002E-7</c:v>
                </c:pt>
                <c:pt idx="65754">
                  <c:v>4.4695350000000001E-7</c:v>
                </c:pt>
                <c:pt idx="65755">
                  <c:v>4.4651640000000002E-7</c:v>
                </c:pt>
                <c:pt idx="65756">
                  <c:v>4.4601039999999998E-7</c:v>
                </c:pt>
                <c:pt idx="65757">
                  <c:v>4.4561980000000001E-7</c:v>
                </c:pt>
                <c:pt idx="65758">
                  <c:v>4.4516120000000001E-7</c:v>
                </c:pt>
                <c:pt idx="65759">
                  <c:v>4.4464879999999999E-7</c:v>
                </c:pt>
                <c:pt idx="65760">
                  <c:v>4.4427040000000002E-7</c:v>
                </c:pt>
                <c:pt idx="65761">
                  <c:v>4.4387249999999998E-7</c:v>
                </c:pt>
                <c:pt idx="65762">
                  <c:v>4.4330289999999999E-7</c:v>
                </c:pt>
                <c:pt idx="65763">
                  <c:v>4.4286189999999999E-7</c:v>
                </c:pt>
                <c:pt idx="65764">
                  <c:v>4.4245930000000001E-7</c:v>
                </c:pt>
                <c:pt idx="65765">
                  <c:v>4.4194479999999999E-7</c:v>
                </c:pt>
                <c:pt idx="65766">
                  <c:v>4.4154059999999997E-7</c:v>
                </c:pt>
                <c:pt idx="65767">
                  <c:v>4.4119650000000002E-7</c:v>
                </c:pt>
                <c:pt idx="65768">
                  <c:v>4.4071620000000002E-7</c:v>
                </c:pt>
                <c:pt idx="65769">
                  <c:v>4.4028210000000002E-7</c:v>
                </c:pt>
                <c:pt idx="65770">
                  <c:v>4.3994579999999998E-7</c:v>
                </c:pt>
                <c:pt idx="65771">
                  <c:v>4.3950949999999998E-7</c:v>
                </c:pt>
                <c:pt idx="65772">
                  <c:v>4.3903609999999998E-7</c:v>
                </c:pt>
                <c:pt idx="65773">
                  <c:v>4.386064E-7</c:v>
                </c:pt>
                <c:pt idx="65774">
                  <c:v>4.3820570000000002E-7</c:v>
                </c:pt>
                <c:pt idx="65775">
                  <c:v>4.3778510000000002E-7</c:v>
                </c:pt>
                <c:pt idx="65776">
                  <c:v>4.3737180000000002E-7</c:v>
                </c:pt>
                <c:pt idx="65777">
                  <c:v>4.3700390000000002E-7</c:v>
                </c:pt>
                <c:pt idx="65778">
                  <c:v>4.3652419999999998E-7</c:v>
                </c:pt>
                <c:pt idx="65779">
                  <c:v>4.36056E-7</c:v>
                </c:pt>
                <c:pt idx="65780">
                  <c:v>4.3570369999999999E-7</c:v>
                </c:pt>
                <c:pt idx="65781">
                  <c:v>4.3514379999999998E-7</c:v>
                </c:pt>
                <c:pt idx="65782">
                  <c:v>4.345721E-7</c:v>
                </c:pt>
                <c:pt idx="65783">
                  <c:v>4.3417999999999999E-7</c:v>
                </c:pt>
                <c:pt idx="65784">
                  <c:v>4.3365669999999997E-7</c:v>
                </c:pt>
                <c:pt idx="65785">
                  <c:v>4.3313299999999999E-7</c:v>
                </c:pt>
                <c:pt idx="65786">
                  <c:v>4.3263789999999999E-7</c:v>
                </c:pt>
                <c:pt idx="65787">
                  <c:v>4.3211560000000001E-7</c:v>
                </c:pt>
                <c:pt idx="65788">
                  <c:v>4.3155389999999998E-7</c:v>
                </c:pt>
                <c:pt idx="65789">
                  <c:v>4.3110939999999999E-7</c:v>
                </c:pt>
                <c:pt idx="65790">
                  <c:v>4.3069089999999998E-7</c:v>
                </c:pt>
                <c:pt idx="65791">
                  <c:v>4.3015729999999998E-7</c:v>
                </c:pt>
                <c:pt idx="65792">
                  <c:v>4.2963070000000001E-7</c:v>
                </c:pt>
                <c:pt idx="65793">
                  <c:v>4.2918420000000002E-7</c:v>
                </c:pt>
                <c:pt idx="65794">
                  <c:v>4.2870560000000001E-7</c:v>
                </c:pt>
                <c:pt idx="65795">
                  <c:v>4.2822509999999998E-7</c:v>
                </c:pt>
                <c:pt idx="65796">
                  <c:v>4.278569E-7</c:v>
                </c:pt>
                <c:pt idx="65797">
                  <c:v>4.273956E-7</c:v>
                </c:pt>
                <c:pt idx="65798">
                  <c:v>4.2688179999999999E-7</c:v>
                </c:pt>
                <c:pt idx="65799">
                  <c:v>4.2651540000000003E-7</c:v>
                </c:pt>
                <c:pt idx="65800">
                  <c:v>4.2608839999999999E-7</c:v>
                </c:pt>
                <c:pt idx="65801">
                  <c:v>4.2558069999999997E-7</c:v>
                </c:pt>
                <c:pt idx="65802">
                  <c:v>4.2518320000000001E-7</c:v>
                </c:pt>
                <c:pt idx="65803">
                  <c:v>4.2474010000000002E-7</c:v>
                </c:pt>
                <c:pt idx="65804">
                  <c:v>4.2428240000000001E-7</c:v>
                </c:pt>
                <c:pt idx="65805">
                  <c:v>4.2390090000000001E-7</c:v>
                </c:pt>
                <c:pt idx="65806">
                  <c:v>4.2349009999999998E-7</c:v>
                </c:pt>
                <c:pt idx="65807">
                  <c:v>4.230543E-7</c:v>
                </c:pt>
                <c:pt idx="65808">
                  <c:v>4.22587E-7</c:v>
                </c:pt>
                <c:pt idx="65809">
                  <c:v>4.2216839999999999E-7</c:v>
                </c:pt>
                <c:pt idx="65810">
                  <c:v>4.2174179999999998E-7</c:v>
                </c:pt>
                <c:pt idx="65811">
                  <c:v>4.2121959999999999E-7</c:v>
                </c:pt>
                <c:pt idx="65812">
                  <c:v>4.2080899999999999E-7</c:v>
                </c:pt>
                <c:pt idx="65813">
                  <c:v>4.20445E-7</c:v>
                </c:pt>
                <c:pt idx="65814">
                  <c:v>4.1993090000000001E-7</c:v>
                </c:pt>
                <c:pt idx="65815">
                  <c:v>4.1950459999999998E-7</c:v>
                </c:pt>
                <c:pt idx="65816">
                  <c:v>4.1912590000000002E-7</c:v>
                </c:pt>
                <c:pt idx="65817">
                  <c:v>4.1864580000000002E-7</c:v>
                </c:pt>
                <c:pt idx="65818">
                  <c:v>4.1824880000000002E-7</c:v>
                </c:pt>
                <c:pt idx="65819">
                  <c:v>4.178946E-7</c:v>
                </c:pt>
                <c:pt idx="65820">
                  <c:v>4.1743619999999999E-7</c:v>
                </c:pt>
                <c:pt idx="65821">
                  <c:v>4.1697099999999998E-7</c:v>
                </c:pt>
                <c:pt idx="65822">
                  <c:v>4.1649510000000002E-7</c:v>
                </c:pt>
                <c:pt idx="65823">
                  <c:v>4.1601799999999999E-7</c:v>
                </c:pt>
                <c:pt idx="65824">
                  <c:v>4.1557989999999997E-7</c:v>
                </c:pt>
                <c:pt idx="65825">
                  <c:v>4.151657E-7</c:v>
                </c:pt>
                <c:pt idx="65826">
                  <c:v>4.147375E-7</c:v>
                </c:pt>
                <c:pt idx="65827">
                  <c:v>4.1430650000000002E-7</c:v>
                </c:pt>
                <c:pt idx="65828">
                  <c:v>4.1388209999999999E-7</c:v>
                </c:pt>
                <c:pt idx="65829">
                  <c:v>4.1347200000000001E-7</c:v>
                </c:pt>
                <c:pt idx="65830">
                  <c:v>4.1305909999999999E-7</c:v>
                </c:pt>
                <c:pt idx="65831">
                  <c:v>4.1263390000000002E-7</c:v>
                </c:pt>
                <c:pt idx="65832">
                  <c:v>4.1221639999999999E-7</c:v>
                </c:pt>
                <c:pt idx="65833">
                  <c:v>4.1178590000000001E-7</c:v>
                </c:pt>
                <c:pt idx="65834">
                  <c:v>4.1140650000000001E-7</c:v>
                </c:pt>
                <c:pt idx="65835">
                  <c:v>4.1101049999999999E-7</c:v>
                </c:pt>
                <c:pt idx="65836">
                  <c:v>4.1059989999999999E-7</c:v>
                </c:pt>
                <c:pt idx="65837">
                  <c:v>4.1020740000000001E-7</c:v>
                </c:pt>
                <c:pt idx="65838">
                  <c:v>4.0978029999999998E-7</c:v>
                </c:pt>
                <c:pt idx="65839">
                  <c:v>4.0933389999999999E-7</c:v>
                </c:pt>
                <c:pt idx="65840">
                  <c:v>4.089225E-7</c:v>
                </c:pt>
                <c:pt idx="65841">
                  <c:v>4.0847800000000001E-7</c:v>
                </c:pt>
                <c:pt idx="65842">
                  <c:v>4.0802459999999998E-7</c:v>
                </c:pt>
                <c:pt idx="65843">
                  <c:v>4.0763369999999998E-7</c:v>
                </c:pt>
                <c:pt idx="65844">
                  <c:v>4.071979E-7</c:v>
                </c:pt>
                <c:pt idx="65845">
                  <c:v>4.067076E-7</c:v>
                </c:pt>
                <c:pt idx="65846">
                  <c:v>4.0625680000000003E-7</c:v>
                </c:pt>
                <c:pt idx="65847">
                  <c:v>4.0583129999999998E-7</c:v>
                </c:pt>
                <c:pt idx="65848">
                  <c:v>4.0537080000000003E-7</c:v>
                </c:pt>
                <c:pt idx="65849">
                  <c:v>4.0491899999999997E-7</c:v>
                </c:pt>
                <c:pt idx="65850">
                  <c:v>4.0450029999999998E-7</c:v>
                </c:pt>
                <c:pt idx="65851">
                  <c:v>4.039678E-7</c:v>
                </c:pt>
                <c:pt idx="65852">
                  <c:v>4.0346329999999999E-7</c:v>
                </c:pt>
                <c:pt idx="65853">
                  <c:v>4.0297890000000001E-7</c:v>
                </c:pt>
                <c:pt idx="65854">
                  <c:v>4.0256379999999999E-7</c:v>
                </c:pt>
                <c:pt idx="65855">
                  <c:v>4.0210539999999998E-7</c:v>
                </c:pt>
                <c:pt idx="65856">
                  <c:v>4.016859E-7</c:v>
                </c:pt>
                <c:pt idx="65857">
                  <c:v>4.0125070000000002E-7</c:v>
                </c:pt>
                <c:pt idx="65858">
                  <c:v>4.008229E-7</c:v>
                </c:pt>
                <c:pt idx="65859">
                  <c:v>4.0040769999999999E-7</c:v>
                </c:pt>
                <c:pt idx="65860">
                  <c:v>4.0000220000000002E-7</c:v>
                </c:pt>
                <c:pt idx="65861">
                  <c:v>3.9959170000000002E-7</c:v>
                </c:pt>
                <c:pt idx="65862">
                  <c:v>3.991516E-7</c:v>
                </c:pt>
                <c:pt idx="65863">
                  <c:v>3.987452E-7</c:v>
                </c:pt>
                <c:pt idx="65864">
                  <c:v>3.9832370000000001E-7</c:v>
                </c:pt>
                <c:pt idx="65865">
                  <c:v>3.9792720000000002E-7</c:v>
                </c:pt>
                <c:pt idx="65866">
                  <c:v>3.975468E-7</c:v>
                </c:pt>
                <c:pt idx="65867">
                  <c:v>3.9713540000000001E-7</c:v>
                </c:pt>
                <c:pt idx="65868">
                  <c:v>3.9673100000000001E-7</c:v>
                </c:pt>
                <c:pt idx="65869">
                  <c:v>3.9627970000000002E-7</c:v>
                </c:pt>
                <c:pt idx="65870">
                  <c:v>3.9586559999999998E-7</c:v>
                </c:pt>
                <c:pt idx="65871">
                  <c:v>3.954217E-7</c:v>
                </c:pt>
                <c:pt idx="65872">
                  <c:v>3.949895E-7</c:v>
                </c:pt>
                <c:pt idx="65873">
                  <c:v>3.9453719999999999E-7</c:v>
                </c:pt>
                <c:pt idx="65874">
                  <c:v>3.9415929999999998E-7</c:v>
                </c:pt>
                <c:pt idx="65875">
                  <c:v>3.9368379999999998E-7</c:v>
                </c:pt>
                <c:pt idx="65876">
                  <c:v>3.9321260000000002E-7</c:v>
                </c:pt>
                <c:pt idx="65877">
                  <c:v>3.9279390000000002E-7</c:v>
                </c:pt>
                <c:pt idx="65878">
                  <c:v>3.9238459999999998E-7</c:v>
                </c:pt>
                <c:pt idx="65879">
                  <c:v>3.9193829999999998E-7</c:v>
                </c:pt>
                <c:pt idx="65880">
                  <c:v>3.9152790000000002E-7</c:v>
                </c:pt>
                <c:pt idx="65881">
                  <c:v>3.9113570000000001E-7</c:v>
                </c:pt>
                <c:pt idx="65882">
                  <c:v>3.9068850000000002E-7</c:v>
                </c:pt>
                <c:pt idx="65883">
                  <c:v>3.902357E-7</c:v>
                </c:pt>
                <c:pt idx="65884">
                  <c:v>3.8984720000000002E-7</c:v>
                </c:pt>
                <c:pt idx="65885">
                  <c:v>3.8946710000000002E-7</c:v>
                </c:pt>
                <c:pt idx="65886">
                  <c:v>3.8906179999999998E-7</c:v>
                </c:pt>
                <c:pt idx="65887">
                  <c:v>3.8870479999999997E-7</c:v>
                </c:pt>
                <c:pt idx="65888">
                  <c:v>3.883298E-7</c:v>
                </c:pt>
                <c:pt idx="65889">
                  <c:v>3.879714E-7</c:v>
                </c:pt>
                <c:pt idx="65890">
                  <c:v>3.8762179999999999E-7</c:v>
                </c:pt>
                <c:pt idx="65891">
                  <c:v>3.8726240000000001E-7</c:v>
                </c:pt>
                <c:pt idx="65892">
                  <c:v>3.869089E-7</c:v>
                </c:pt>
                <c:pt idx="65893">
                  <c:v>3.865518E-7</c:v>
                </c:pt>
                <c:pt idx="65894">
                  <c:v>3.862291E-7</c:v>
                </c:pt>
                <c:pt idx="65895">
                  <c:v>3.8586219999999998E-7</c:v>
                </c:pt>
                <c:pt idx="65896">
                  <c:v>3.855643E-7</c:v>
                </c:pt>
                <c:pt idx="65897">
                  <c:v>3.8524820000000002E-7</c:v>
                </c:pt>
                <c:pt idx="65898">
                  <c:v>3.8488479999999998E-7</c:v>
                </c:pt>
                <c:pt idx="65899">
                  <c:v>3.8455199999999999E-7</c:v>
                </c:pt>
                <c:pt idx="65900">
                  <c:v>3.84186E-7</c:v>
                </c:pt>
                <c:pt idx="65901">
                  <c:v>3.8384519999999999E-7</c:v>
                </c:pt>
                <c:pt idx="65902">
                  <c:v>3.8347669999999998E-7</c:v>
                </c:pt>
                <c:pt idx="65903">
                  <c:v>3.8313010000000001E-7</c:v>
                </c:pt>
                <c:pt idx="65904">
                  <c:v>3.8276680000000002E-7</c:v>
                </c:pt>
                <c:pt idx="65905">
                  <c:v>3.8240889999999997E-7</c:v>
                </c:pt>
                <c:pt idx="65906">
                  <c:v>3.820413E-7</c:v>
                </c:pt>
                <c:pt idx="65907">
                  <c:v>3.816396E-7</c:v>
                </c:pt>
                <c:pt idx="65908">
                  <c:v>3.8126810000000002E-7</c:v>
                </c:pt>
                <c:pt idx="65909">
                  <c:v>3.8102309999999998E-7</c:v>
                </c:pt>
                <c:pt idx="65910">
                  <c:v>3.8064790000000002E-7</c:v>
                </c:pt>
                <c:pt idx="65911">
                  <c:v>3.8027369999999998E-7</c:v>
                </c:pt>
                <c:pt idx="65912">
                  <c:v>3.8003310000000002E-7</c:v>
                </c:pt>
                <c:pt idx="65913">
                  <c:v>3.7965329999999999E-7</c:v>
                </c:pt>
                <c:pt idx="65914">
                  <c:v>3.7922809999999998E-7</c:v>
                </c:pt>
                <c:pt idx="65915">
                  <c:v>3.7891089999999998E-7</c:v>
                </c:pt>
                <c:pt idx="65916">
                  <c:v>3.7858240000000002E-7</c:v>
                </c:pt>
                <c:pt idx="65917">
                  <c:v>3.7821889999999999E-7</c:v>
                </c:pt>
                <c:pt idx="65918">
                  <c:v>3.7784780000000003E-7</c:v>
                </c:pt>
                <c:pt idx="65919">
                  <c:v>3.7749680000000002E-7</c:v>
                </c:pt>
                <c:pt idx="65920">
                  <c:v>3.7714819999999999E-7</c:v>
                </c:pt>
                <c:pt idx="65921">
                  <c:v>3.76793E-7</c:v>
                </c:pt>
                <c:pt idx="65922">
                  <c:v>3.7641389999999998E-7</c:v>
                </c:pt>
                <c:pt idx="65923">
                  <c:v>3.7608600000000002E-7</c:v>
                </c:pt>
                <c:pt idx="65924">
                  <c:v>3.7571610000000002E-7</c:v>
                </c:pt>
                <c:pt idx="65925">
                  <c:v>3.7534270000000002E-7</c:v>
                </c:pt>
                <c:pt idx="65926">
                  <c:v>3.750272E-7</c:v>
                </c:pt>
                <c:pt idx="65927">
                  <c:v>3.7469630000000001E-7</c:v>
                </c:pt>
                <c:pt idx="65928">
                  <c:v>3.7435319999999997E-7</c:v>
                </c:pt>
                <c:pt idx="65929">
                  <c:v>3.7404749999999997E-7</c:v>
                </c:pt>
                <c:pt idx="65930">
                  <c:v>3.7372409999999998E-7</c:v>
                </c:pt>
                <c:pt idx="65931">
                  <c:v>3.7334550000000003E-7</c:v>
                </c:pt>
                <c:pt idx="65932">
                  <c:v>3.7302510000000001E-7</c:v>
                </c:pt>
                <c:pt idx="65933">
                  <c:v>3.7271379999999997E-7</c:v>
                </c:pt>
                <c:pt idx="65934">
                  <c:v>3.7233920000000002E-7</c:v>
                </c:pt>
                <c:pt idx="65935">
                  <c:v>3.7200499999999998E-7</c:v>
                </c:pt>
                <c:pt idx="65936">
                  <c:v>3.71701E-7</c:v>
                </c:pt>
                <c:pt idx="65937">
                  <c:v>3.7135759999999999E-7</c:v>
                </c:pt>
                <c:pt idx="65938">
                  <c:v>3.710051E-7</c:v>
                </c:pt>
                <c:pt idx="65939">
                  <c:v>3.7068529999999999E-7</c:v>
                </c:pt>
                <c:pt idx="65940">
                  <c:v>3.7037060000000001E-7</c:v>
                </c:pt>
                <c:pt idx="65941">
                  <c:v>3.700319E-7</c:v>
                </c:pt>
                <c:pt idx="65942">
                  <c:v>3.6972149999999999E-7</c:v>
                </c:pt>
                <c:pt idx="65943">
                  <c:v>3.6941830000000001E-7</c:v>
                </c:pt>
                <c:pt idx="65944">
                  <c:v>3.6907229999999999E-7</c:v>
                </c:pt>
                <c:pt idx="65945">
                  <c:v>3.6874569999999998E-7</c:v>
                </c:pt>
                <c:pt idx="65946">
                  <c:v>3.6830830000000002E-7</c:v>
                </c:pt>
                <c:pt idx="65947">
                  <c:v>3.6795860000000002E-7</c:v>
                </c:pt>
                <c:pt idx="65948">
                  <c:v>3.676606E-7</c:v>
                </c:pt>
                <c:pt idx="65949">
                  <c:v>3.6736140000000002E-7</c:v>
                </c:pt>
                <c:pt idx="65950">
                  <c:v>3.6704729999999999E-7</c:v>
                </c:pt>
                <c:pt idx="65951">
                  <c:v>3.6672440000000002E-7</c:v>
                </c:pt>
                <c:pt idx="65952">
                  <c:v>3.6643620000000002E-7</c:v>
                </c:pt>
                <c:pt idx="65953">
                  <c:v>3.6610220000000002E-7</c:v>
                </c:pt>
                <c:pt idx="65954">
                  <c:v>3.6580930000000002E-7</c:v>
                </c:pt>
                <c:pt idx="65955">
                  <c:v>3.6555469999999999E-7</c:v>
                </c:pt>
                <c:pt idx="65956">
                  <c:v>3.6527580000000001E-7</c:v>
                </c:pt>
                <c:pt idx="65957">
                  <c:v>3.6497600000000003E-7</c:v>
                </c:pt>
                <c:pt idx="65958">
                  <c:v>3.6474000000000002E-7</c:v>
                </c:pt>
                <c:pt idx="65959">
                  <c:v>3.6450540000000002E-7</c:v>
                </c:pt>
                <c:pt idx="65960">
                  <c:v>3.642371E-7</c:v>
                </c:pt>
                <c:pt idx="65961">
                  <c:v>3.6399259999999997E-7</c:v>
                </c:pt>
                <c:pt idx="65962">
                  <c:v>3.637468E-7</c:v>
                </c:pt>
                <c:pt idx="65963">
                  <c:v>3.6345240000000001E-7</c:v>
                </c:pt>
                <c:pt idx="65964">
                  <c:v>3.6318040000000002E-7</c:v>
                </c:pt>
                <c:pt idx="65965">
                  <c:v>3.6294380000000001E-7</c:v>
                </c:pt>
                <c:pt idx="65966">
                  <c:v>3.6267450000000002E-7</c:v>
                </c:pt>
                <c:pt idx="65967">
                  <c:v>3.6237729999999999E-7</c:v>
                </c:pt>
                <c:pt idx="65968">
                  <c:v>3.621216E-7</c:v>
                </c:pt>
                <c:pt idx="65969">
                  <c:v>3.618686E-7</c:v>
                </c:pt>
                <c:pt idx="65970">
                  <c:v>3.615501E-7</c:v>
                </c:pt>
                <c:pt idx="65971">
                  <c:v>3.6127959999999999E-7</c:v>
                </c:pt>
                <c:pt idx="65972">
                  <c:v>3.6101129999999998E-7</c:v>
                </c:pt>
                <c:pt idx="65973">
                  <c:v>3.6071159999999999E-7</c:v>
                </c:pt>
                <c:pt idx="65974">
                  <c:v>3.6043489999999999E-7</c:v>
                </c:pt>
                <c:pt idx="65975">
                  <c:v>3.6019720000000002E-7</c:v>
                </c:pt>
                <c:pt idx="65976">
                  <c:v>3.5991499999999998E-7</c:v>
                </c:pt>
                <c:pt idx="65977">
                  <c:v>3.5965680000000002E-7</c:v>
                </c:pt>
                <c:pt idx="65978">
                  <c:v>3.5942459999999998E-7</c:v>
                </c:pt>
                <c:pt idx="65979">
                  <c:v>3.5913229999999999E-7</c:v>
                </c:pt>
                <c:pt idx="65980">
                  <c:v>3.5889219999999999E-7</c:v>
                </c:pt>
                <c:pt idx="65981">
                  <c:v>3.587115E-7</c:v>
                </c:pt>
                <c:pt idx="65982">
                  <c:v>3.5848270000000002E-7</c:v>
                </c:pt>
                <c:pt idx="65983">
                  <c:v>3.5825989999999999E-7</c:v>
                </c:pt>
                <c:pt idx="65984">
                  <c:v>3.5809250000000002E-7</c:v>
                </c:pt>
                <c:pt idx="65985">
                  <c:v>3.5790040000000002E-7</c:v>
                </c:pt>
                <c:pt idx="65986">
                  <c:v>3.5768400000000002E-7</c:v>
                </c:pt>
                <c:pt idx="65987">
                  <c:v>3.575246E-7</c:v>
                </c:pt>
                <c:pt idx="65988">
                  <c:v>3.57344E-7</c:v>
                </c:pt>
                <c:pt idx="65989">
                  <c:v>3.571012E-7</c:v>
                </c:pt>
                <c:pt idx="65990">
                  <c:v>3.5692699999999998E-7</c:v>
                </c:pt>
                <c:pt idx="65991">
                  <c:v>3.5675989999999998E-7</c:v>
                </c:pt>
                <c:pt idx="65992">
                  <c:v>3.5652330000000003E-7</c:v>
                </c:pt>
                <c:pt idx="65993">
                  <c:v>3.5634199999999998E-7</c:v>
                </c:pt>
                <c:pt idx="65994">
                  <c:v>3.561591E-7</c:v>
                </c:pt>
                <c:pt idx="65995">
                  <c:v>3.5591499999999999E-7</c:v>
                </c:pt>
                <c:pt idx="65996">
                  <c:v>3.5568659999999998E-7</c:v>
                </c:pt>
                <c:pt idx="65997">
                  <c:v>3.5550539999999997E-7</c:v>
                </c:pt>
                <c:pt idx="65998">
                  <c:v>3.5528079999999998E-7</c:v>
                </c:pt>
                <c:pt idx="65999">
                  <c:v>3.5505840000000002E-7</c:v>
                </c:pt>
                <c:pt idx="66000">
                  <c:v>3.5486910000000002E-7</c:v>
                </c:pt>
                <c:pt idx="66001">
                  <c:v>3.5463969999999998E-7</c:v>
                </c:pt>
                <c:pt idx="66002">
                  <c:v>3.5441600000000002E-7</c:v>
                </c:pt>
                <c:pt idx="66003">
                  <c:v>3.542234E-7</c:v>
                </c:pt>
                <c:pt idx="66004">
                  <c:v>3.539975E-7</c:v>
                </c:pt>
                <c:pt idx="66005">
                  <c:v>3.5376029999999999E-7</c:v>
                </c:pt>
                <c:pt idx="66006">
                  <c:v>3.5357159999999999E-7</c:v>
                </c:pt>
                <c:pt idx="66007">
                  <c:v>3.5335620000000002E-7</c:v>
                </c:pt>
                <c:pt idx="66008">
                  <c:v>3.5312339999999997E-7</c:v>
                </c:pt>
                <c:pt idx="66009">
                  <c:v>3.528925E-7</c:v>
                </c:pt>
                <c:pt idx="66010">
                  <c:v>3.526578E-7</c:v>
                </c:pt>
                <c:pt idx="66011">
                  <c:v>3.5239040000000002E-7</c:v>
                </c:pt>
                <c:pt idx="66012">
                  <c:v>3.5167379999999999E-7</c:v>
                </c:pt>
                <c:pt idx="66013">
                  <c:v>3.5146219999999999E-7</c:v>
                </c:pt>
                <c:pt idx="66014">
                  <c:v>3.5125750000000002E-7</c:v>
                </c:pt>
                <c:pt idx="66015">
                  <c:v>3.5106239999999999E-7</c:v>
                </c:pt>
                <c:pt idx="66016">
                  <c:v>3.5087820000000001E-7</c:v>
                </c:pt>
                <c:pt idx="66017">
                  <c:v>3.5066619999999998E-7</c:v>
                </c:pt>
                <c:pt idx="66018">
                  <c:v>3.5047850000000001E-7</c:v>
                </c:pt>
                <c:pt idx="66019">
                  <c:v>3.5030000000000001E-7</c:v>
                </c:pt>
                <c:pt idx="66020">
                  <c:v>3.501039E-7</c:v>
                </c:pt>
                <c:pt idx="66021">
                  <c:v>3.4993569999999999E-7</c:v>
                </c:pt>
                <c:pt idx="66022">
                  <c:v>3.4986939999999999E-7</c:v>
                </c:pt>
                <c:pt idx="66023">
                  <c:v>3.4970229999999999E-7</c:v>
                </c:pt>
                <c:pt idx="66024">
                  <c:v>3.4956379999999998E-7</c:v>
                </c:pt>
                <c:pt idx="66025">
                  <c:v>3.4944290000000002E-7</c:v>
                </c:pt>
                <c:pt idx="66026">
                  <c:v>3.4961480000000001E-7</c:v>
                </c:pt>
                <c:pt idx="66027">
                  <c:v>3.4947029999999999E-7</c:v>
                </c:pt>
                <c:pt idx="66028">
                  <c:v>3.4932740000000001E-7</c:v>
                </c:pt>
                <c:pt idx="66029">
                  <c:v>3.4915869999999998E-7</c:v>
                </c:pt>
                <c:pt idx="66030">
                  <c:v>3.4896690000000001E-7</c:v>
                </c:pt>
                <c:pt idx="66031">
                  <c:v>3.4883160000000001E-7</c:v>
                </c:pt>
                <c:pt idx="66032">
                  <c:v>3.4868290000000001E-7</c:v>
                </c:pt>
                <c:pt idx="66033">
                  <c:v>3.4853590000000003E-7</c:v>
                </c:pt>
                <c:pt idx="66034">
                  <c:v>3.483929E-7</c:v>
                </c:pt>
                <c:pt idx="66035">
                  <c:v>3.4823630000000003E-7</c:v>
                </c:pt>
                <c:pt idx="66036">
                  <c:v>3.4807249999999998E-7</c:v>
                </c:pt>
                <c:pt idx="66037">
                  <c:v>3.4803020000000001E-7</c:v>
                </c:pt>
                <c:pt idx="66038">
                  <c:v>3.4788350000000001E-7</c:v>
                </c:pt>
                <c:pt idx="66039">
                  <c:v>3.4771760000000002E-7</c:v>
                </c:pt>
                <c:pt idx="66040">
                  <c:v>3.4755029999999999E-7</c:v>
                </c:pt>
                <c:pt idx="66041">
                  <c:v>3.4740489999999999E-7</c:v>
                </c:pt>
                <c:pt idx="66042">
                  <c:v>3.4715679999999998E-7</c:v>
                </c:pt>
                <c:pt idx="66043">
                  <c:v>3.4699229999999999E-7</c:v>
                </c:pt>
                <c:pt idx="66044">
                  <c:v>3.468495E-7</c:v>
                </c:pt>
                <c:pt idx="66045">
                  <c:v>3.466919E-7</c:v>
                </c:pt>
                <c:pt idx="66046">
                  <c:v>3.4651120000000001E-7</c:v>
                </c:pt>
                <c:pt idx="66047">
                  <c:v>3.4634659999999998E-7</c:v>
                </c:pt>
                <c:pt idx="66048">
                  <c:v>3.4620010000000001E-7</c:v>
                </c:pt>
                <c:pt idx="66049">
                  <c:v>3.4604479999999999E-7</c:v>
                </c:pt>
                <c:pt idx="66050">
                  <c:v>3.459053E-7</c:v>
                </c:pt>
                <c:pt idx="66051">
                  <c:v>3.4573460000000002E-7</c:v>
                </c:pt>
                <c:pt idx="66052">
                  <c:v>3.4555420000000001E-7</c:v>
                </c:pt>
                <c:pt idx="66053">
                  <c:v>3.4503730000000002E-7</c:v>
                </c:pt>
                <c:pt idx="66054">
                  <c:v>3.449023E-7</c:v>
                </c:pt>
                <c:pt idx="66055">
                  <c:v>3.447596E-7</c:v>
                </c:pt>
                <c:pt idx="66056">
                  <c:v>3.4462680000000002E-7</c:v>
                </c:pt>
                <c:pt idx="66057">
                  <c:v>3.4449749999999998E-7</c:v>
                </c:pt>
                <c:pt idx="66058">
                  <c:v>3.443626E-7</c:v>
                </c:pt>
                <c:pt idx="66059">
                  <c:v>3.4424620000000001E-7</c:v>
                </c:pt>
                <c:pt idx="66060">
                  <c:v>3.441422E-7</c:v>
                </c:pt>
                <c:pt idx="66061">
                  <c:v>3.4401550000000001E-7</c:v>
                </c:pt>
                <c:pt idx="66062">
                  <c:v>3.4389749999999999E-7</c:v>
                </c:pt>
                <c:pt idx="66063">
                  <c:v>3.437945E-7</c:v>
                </c:pt>
                <c:pt idx="66064">
                  <c:v>3.436714E-7</c:v>
                </c:pt>
                <c:pt idx="66065">
                  <c:v>3.43551E-7</c:v>
                </c:pt>
                <c:pt idx="66066">
                  <c:v>3.4346929999999999E-7</c:v>
                </c:pt>
                <c:pt idx="66067">
                  <c:v>3.4334860000000002E-7</c:v>
                </c:pt>
                <c:pt idx="66068">
                  <c:v>3.4325499999999999E-7</c:v>
                </c:pt>
                <c:pt idx="66069">
                  <c:v>3.431743E-7</c:v>
                </c:pt>
                <c:pt idx="66070">
                  <c:v>3.4308690000000001E-7</c:v>
                </c:pt>
                <c:pt idx="66071">
                  <c:v>3.430032E-7</c:v>
                </c:pt>
                <c:pt idx="66072">
                  <c:v>3.4292670000000001E-7</c:v>
                </c:pt>
                <c:pt idx="66073">
                  <c:v>3.4314900000000002E-7</c:v>
                </c:pt>
                <c:pt idx="66074">
                  <c:v>3.430364E-7</c:v>
                </c:pt>
                <c:pt idx="66075">
                  <c:v>3.429288E-7</c:v>
                </c:pt>
                <c:pt idx="66076">
                  <c:v>3.4282149999999998E-7</c:v>
                </c:pt>
                <c:pt idx="66077">
                  <c:v>3.4300949999999999E-7</c:v>
                </c:pt>
                <c:pt idx="66078">
                  <c:v>3.429024E-7</c:v>
                </c:pt>
                <c:pt idx="66079">
                  <c:v>3.4280659999999999E-7</c:v>
                </c:pt>
                <c:pt idx="66080">
                  <c:v>3.4268009999999999E-7</c:v>
                </c:pt>
                <c:pt idx="66081">
                  <c:v>3.425643E-7</c:v>
                </c:pt>
                <c:pt idx="66082">
                  <c:v>3.4246200000000001E-7</c:v>
                </c:pt>
                <c:pt idx="66083">
                  <c:v>3.4234630000000002E-7</c:v>
                </c:pt>
                <c:pt idx="66084">
                  <c:v>3.4224719999999999E-7</c:v>
                </c:pt>
                <c:pt idx="66085">
                  <c:v>3.4215700000000001E-7</c:v>
                </c:pt>
                <c:pt idx="66086">
                  <c:v>3.4185979999999998E-7</c:v>
                </c:pt>
                <c:pt idx="66087">
                  <c:v>3.4176390000000002E-7</c:v>
                </c:pt>
                <c:pt idx="66088">
                  <c:v>3.41681E-7</c:v>
                </c:pt>
                <c:pt idx="66089">
                  <c:v>3.4158589999999998E-7</c:v>
                </c:pt>
                <c:pt idx="66090">
                  <c:v>3.41493E-7</c:v>
                </c:pt>
                <c:pt idx="66091">
                  <c:v>3.4141370000000001E-7</c:v>
                </c:pt>
                <c:pt idx="66092">
                  <c:v>3.4129190000000002E-7</c:v>
                </c:pt>
                <c:pt idx="66093">
                  <c:v>3.4114390000000001E-7</c:v>
                </c:pt>
                <c:pt idx="66094">
                  <c:v>3.4075900000000001E-7</c:v>
                </c:pt>
                <c:pt idx="66095">
                  <c:v>3.4069400000000002E-7</c:v>
                </c:pt>
                <c:pt idx="66096">
                  <c:v>3.4060109999999999E-7</c:v>
                </c:pt>
                <c:pt idx="66097">
                  <c:v>3.4053380000000001E-7</c:v>
                </c:pt>
                <c:pt idx="66098">
                  <c:v>3.4046989999999999E-7</c:v>
                </c:pt>
                <c:pt idx="66099">
                  <c:v>3.4037459999999998E-7</c:v>
                </c:pt>
                <c:pt idx="66100">
                  <c:v>3.4029749999999998E-7</c:v>
                </c:pt>
                <c:pt idx="66101">
                  <c:v>3.4023789999999999E-7</c:v>
                </c:pt>
                <c:pt idx="66102">
                  <c:v>3.4014890000000002E-7</c:v>
                </c:pt>
                <c:pt idx="66103">
                  <c:v>3.4007310000000002E-7</c:v>
                </c:pt>
                <c:pt idx="66104">
                  <c:v>3.400105E-7</c:v>
                </c:pt>
                <c:pt idx="66105">
                  <c:v>3.3992770000000002E-7</c:v>
                </c:pt>
                <c:pt idx="66106">
                  <c:v>3.3983559999999998E-7</c:v>
                </c:pt>
                <c:pt idx="66107">
                  <c:v>3.3977119999999999E-7</c:v>
                </c:pt>
                <c:pt idx="66108">
                  <c:v>3.3968980000000001E-7</c:v>
                </c:pt>
                <c:pt idx="66109">
                  <c:v>3.3959230000000002E-7</c:v>
                </c:pt>
                <c:pt idx="66110">
                  <c:v>3.3952579999999998E-7</c:v>
                </c:pt>
                <c:pt idx="66111">
                  <c:v>3.3949700000000001E-7</c:v>
                </c:pt>
                <c:pt idx="66112">
                  <c:v>3.3944960000000002E-7</c:v>
                </c:pt>
                <c:pt idx="66113">
                  <c:v>3.3943979999999999E-7</c:v>
                </c:pt>
                <c:pt idx="66114">
                  <c:v>3.3942380000000002E-7</c:v>
                </c:pt>
                <c:pt idx="66115">
                  <c:v>3.3937419999999999E-7</c:v>
                </c:pt>
                <c:pt idx="66116">
                  <c:v>3.3935150000000002E-7</c:v>
                </c:pt>
                <c:pt idx="66117">
                  <c:v>3.3931949999999998E-7</c:v>
                </c:pt>
                <c:pt idx="66118">
                  <c:v>3.3925059999999998E-7</c:v>
                </c:pt>
                <c:pt idx="66119">
                  <c:v>3.3921370000000001E-7</c:v>
                </c:pt>
                <c:pt idx="66120">
                  <c:v>3.3916199999999998E-7</c:v>
                </c:pt>
                <c:pt idx="66121">
                  <c:v>3.390886E-7</c:v>
                </c:pt>
                <c:pt idx="66122">
                  <c:v>3.3901210000000001E-7</c:v>
                </c:pt>
                <c:pt idx="66123">
                  <c:v>3.3896410000000001E-7</c:v>
                </c:pt>
                <c:pt idx="66124">
                  <c:v>3.388952E-7</c:v>
                </c:pt>
                <c:pt idx="66125">
                  <c:v>3.3882060000000002E-7</c:v>
                </c:pt>
                <c:pt idx="66126">
                  <c:v>3.3878010000000001E-7</c:v>
                </c:pt>
                <c:pt idx="66127">
                  <c:v>3.3872029999999998E-7</c:v>
                </c:pt>
                <c:pt idx="66128">
                  <c:v>3.3864350000000001E-7</c:v>
                </c:pt>
                <c:pt idx="66129">
                  <c:v>3.3860129999999998E-7</c:v>
                </c:pt>
                <c:pt idx="66130">
                  <c:v>3.3854600000000002E-7</c:v>
                </c:pt>
                <c:pt idx="66131">
                  <c:v>3.3847560000000002E-7</c:v>
                </c:pt>
                <c:pt idx="66132">
                  <c:v>3.3844120000000002E-7</c:v>
                </c:pt>
                <c:pt idx="66133">
                  <c:v>3.3839889999999999E-7</c:v>
                </c:pt>
                <c:pt idx="66134">
                  <c:v>3.3833409999999998E-7</c:v>
                </c:pt>
                <c:pt idx="66135">
                  <c:v>3.3830299999999998E-7</c:v>
                </c:pt>
                <c:pt idx="66136">
                  <c:v>3.3826950000000001E-7</c:v>
                </c:pt>
                <c:pt idx="66137">
                  <c:v>3.3820819999999999E-7</c:v>
                </c:pt>
                <c:pt idx="66138">
                  <c:v>3.3817839999999999E-7</c:v>
                </c:pt>
                <c:pt idx="66139">
                  <c:v>3.3815699999999998E-7</c:v>
                </c:pt>
                <c:pt idx="66140">
                  <c:v>3.381127E-7</c:v>
                </c:pt>
                <c:pt idx="66141">
                  <c:v>3.3806860000000001E-7</c:v>
                </c:pt>
                <c:pt idx="66142">
                  <c:v>3.380485E-7</c:v>
                </c:pt>
                <c:pt idx="66143">
                  <c:v>3.3800619999999997E-7</c:v>
                </c:pt>
                <c:pt idx="66144">
                  <c:v>3.3795550000000002E-7</c:v>
                </c:pt>
                <c:pt idx="66145">
                  <c:v>3.379342E-7</c:v>
                </c:pt>
                <c:pt idx="66146">
                  <c:v>3.3789420000000001E-7</c:v>
                </c:pt>
                <c:pt idx="66147">
                  <c:v>3.378374E-7</c:v>
                </c:pt>
                <c:pt idx="66148">
                  <c:v>3.378118E-7</c:v>
                </c:pt>
                <c:pt idx="66149">
                  <c:v>3.3776989999999999E-7</c:v>
                </c:pt>
                <c:pt idx="66150">
                  <c:v>3.3771140000000002E-7</c:v>
                </c:pt>
                <c:pt idx="66151">
                  <c:v>3.3768650000000001E-7</c:v>
                </c:pt>
                <c:pt idx="66152">
                  <c:v>3.3765000000000001E-7</c:v>
                </c:pt>
                <c:pt idx="66153">
                  <c:v>3.3760019999999999E-7</c:v>
                </c:pt>
                <c:pt idx="66154">
                  <c:v>3.375602E-7</c:v>
                </c:pt>
                <c:pt idx="66155">
                  <c:v>3.3752719999999999E-7</c:v>
                </c:pt>
                <c:pt idx="66156">
                  <c:v>3.3748129999999998E-7</c:v>
                </c:pt>
                <c:pt idx="66157">
                  <c:v>3.3744399999999999E-7</c:v>
                </c:pt>
                <c:pt idx="66158">
                  <c:v>3.374202E-7</c:v>
                </c:pt>
                <c:pt idx="66159">
                  <c:v>3.3737470000000001E-7</c:v>
                </c:pt>
                <c:pt idx="66160">
                  <c:v>3.373343E-7</c:v>
                </c:pt>
                <c:pt idx="66161">
                  <c:v>3.373154E-7</c:v>
                </c:pt>
                <c:pt idx="66162">
                  <c:v>3.3727450000000002E-7</c:v>
                </c:pt>
                <c:pt idx="66163">
                  <c:v>3.3723359999999999E-7</c:v>
                </c:pt>
                <c:pt idx="66164">
                  <c:v>3.3721850000000001E-7</c:v>
                </c:pt>
                <c:pt idx="66165">
                  <c:v>3.3718309999999997E-7</c:v>
                </c:pt>
                <c:pt idx="66166">
                  <c:v>3.371497E-7</c:v>
                </c:pt>
                <c:pt idx="66167">
                  <c:v>3.3712559999999998E-7</c:v>
                </c:pt>
                <c:pt idx="66168">
                  <c:v>3.370989E-7</c:v>
                </c:pt>
                <c:pt idx="66169">
                  <c:v>3.3706589999999999E-7</c:v>
                </c:pt>
                <c:pt idx="66170">
                  <c:v>3.370428E-7</c:v>
                </c:pt>
                <c:pt idx="66171">
                  <c:v>3.3702209999999998E-7</c:v>
                </c:pt>
                <c:pt idx="66172">
                  <c:v>3.36986E-7</c:v>
                </c:pt>
                <c:pt idx="66173">
                  <c:v>3.3695769999999999E-7</c:v>
                </c:pt>
                <c:pt idx="66174">
                  <c:v>3.3693749999999998E-7</c:v>
                </c:pt>
                <c:pt idx="66175">
                  <c:v>3.3689730000000001E-7</c:v>
                </c:pt>
                <c:pt idx="66176">
                  <c:v>3.3686400000000002E-7</c:v>
                </c:pt>
                <c:pt idx="66177">
                  <c:v>3.36846E-7</c:v>
                </c:pt>
                <c:pt idx="66178">
                  <c:v>3.368067E-7</c:v>
                </c:pt>
                <c:pt idx="66179">
                  <c:v>3.3677080000000001E-7</c:v>
                </c:pt>
                <c:pt idx="66180">
                  <c:v>3.3675300000000002E-7</c:v>
                </c:pt>
                <c:pt idx="66181">
                  <c:v>3.367148E-7</c:v>
                </c:pt>
                <c:pt idx="66182">
                  <c:v>3.3668449999999999E-7</c:v>
                </c:pt>
                <c:pt idx="66183">
                  <c:v>3.3665830000000003E-7</c:v>
                </c:pt>
                <c:pt idx="66184">
                  <c:v>3.3662289999999999E-7</c:v>
                </c:pt>
                <c:pt idx="66185">
                  <c:v>3.3658909999999999E-7</c:v>
                </c:pt>
                <c:pt idx="66186">
                  <c:v>3.3656479999999999E-7</c:v>
                </c:pt>
                <c:pt idx="66187">
                  <c:v>3.365342E-7</c:v>
                </c:pt>
                <c:pt idx="66188">
                  <c:v>3.3649810000000002E-7</c:v>
                </c:pt>
                <c:pt idx="66189">
                  <c:v>3.3648810000000001E-7</c:v>
                </c:pt>
                <c:pt idx="66190">
                  <c:v>3.3647819999999999E-7</c:v>
                </c:pt>
                <c:pt idx="66191">
                  <c:v>3.3645700000000001E-7</c:v>
                </c:pt>
                <c:pt idx="66192">
                  <c:v>3.364476E-7</c:v>
                </c:pt>
                <c:pt idx="66193">
                  <c:v>3.3644319999999997E-7</c:v>
                </c:pt>
                <c:pt idx="66194">
                  <c:v>3.3641929999999999E-7</c:v>
                </c:pt>
                <c:pt idx="66195">
                  <c:v>3.3640249999999998E-7</c:v>
                </c:pt>
                <c:pt idx="66196">
                  <c:v>3.3638089999999998E-7</c:v>
                </c:pt>
                <c:pt idx="66197">
                  <c:v>3.3634759999999999E-7</c:v>
                </c:pt>
                <c:pt idx="66198">
                  <c:v>3.3632960000000003E-7</c:v>
                </c:pt>
                <c:pt idx="66199">
                  <c:v>3.3631119999999998E-7</c:v>
                </c:pt>
                <c:pt idx="66200">
                  <c:v>3.3628289999999998E-7</c:v>
                </c:pt>
                <c:pt idx="66201">
                  <c:v>3.3626309999999999E-7</c:v>
                </c:pt>
                <c:pt idx="66202">
                  <c:v>3.3624959999999999E-7</c:v>
                </c:pt>
                <c:pt idx="66203">
                  <c:v>3.3622700000000001E-7</c:v>
                </c:pt>
                <c:pt idx="66204">
                  <c:v>3.3621680000000001E-7</c:v>
                </c:pt>
                <c:pt idx="66205">
                  <c:v>3.3621119999999998E-7</c:v>
                </c:pt>
                <c:pt idx="66206">
                  <c:v>3.3619819999999999E-7</c:v>
                </c:pt>
                <c:pt idx="66207">
                  <c:v>3.3618020000000002E-7</c:v>
                </c:pt>
                <c:pt idx="66208">
                  <c:v>3.3617760000000001E-7</c:v>
                </c:pt>
                <c:pt idx="66209">
                  <c:v>3.3617129999999998E-7</c:v>
                </c:pt>
                <c:pt idx="66210">
                  <c:v>3.361541E-7</c:v>
                </c:pt>
                <c:pt idx="66211">
                  <c:v>3.3616070000000001E-7</c:v>
                </c:pt>
                <c:pt idx="66212">
                  <c:v>3.361494E-7</c:v>
                </c:pt>
                <c:pt idx="66213">
                  <c:v>3.3613150000000002E-7</c:v>
                </c:pt>
                <c:pt idx="66214">
                  <c:v>3.3613230000000001E-7</c:v>
                </c:pt>
                <c:pt idx="66215">
                  <c:v>3.3612340000000002E-7</c:v>
                </c:pt>
                <c:pt idx="66216">
                  <c:v>3.3610569999999998E-7</c:v>
                </c:pt>
                <c:pt idx="66217">
                  <c:v>3.3610419999999999E-7</c:v>
                </c:pt>
                <c:pt idx="66218">
                  <c:v>3.3610050000000001E-7</c:v>
                </c:pt>
                <c:pt idx="66219">
                  <c:v>3.3608399999999998E-7</c:v>
                </c:pt>
                <c:pt idx="66220">
                  <c:v>3.360783E-7</c:v>
                </c:pt>
                <c:pt idx="66221">
                  <c:v>3.3608789999999999E-7</c:v>
                </c:pt>
                <c:pt idx="66222">
                  <c:v>3.3608449999999999E-7</c:v>
                </c:pt>
                <c:pt idx="66223">
                  <c:v>3.360844E-7</c:v>
                </c:pt>
                <c:pt idx="66224">
                  <c:v>3.3609500000000002E-7</c:v>
                </c:pt>
                <c:pt idx="66225">
                  <c:v>3.360817E-7</c:v>
                </c:pt>
                <c:pt idx="66226">
                  <c:v>3.3606429999999999E-7</c:v>
                </c:pt>
                <c:pt idx="66227">
                  <c:v>3.3606919999999997E-7</c:v>
                </c:pt>
                <c:pt idx="66228">
                  <c:v>3.3605149999999998E-7</c:v>
                </c:pt>
                <c:pt idx="66229">
                  <c:v>3.3603150000000001E-7</c:v>
                </c:pt>
                <c:pt idx="66230">
                  <c:v>3.3603420000000001E-7</c:v>
                </c:pt>
                <c:pt idx="66231">
                  <c:v>3.3602039999999998E-7</c:v>
                </c:pt>
                <c:pt idx="66232">
                  <c:v>3.3599799999999999E-7</c:v>
                </c:pt>
                <c:pt idx="66233">
                  <c:v>3.3599890000000002E-7</c:v>
                </c:pt>
                <c:pt idx="66234">
                  <c:v>3.3599080000000002E-7</c:v>
                </c:pt>
                <c:pt idx="66235">
                  <c:v>3.359701E-7</c:v>
                </c:pt>
                <c:pt idx="66236">
                  <c:v>3.3596909999999997E-7</c:v>
                </c:pt>
                <c:pt idx="66237">
                  <c:v>3.3596450000000002E-7</c:v>
                </c:pt>
                <c:pt idx="66238">
                  <c:v>3.3595749999999998E-7</c:v>
                </c:pt>
                <c:pt idx="66239">
                  <c:v>3.3596689999999999E-7</c:v>
                </c:pt>
                <c:pt idx="66240">
                  <c:v>3.35987E-7</c:v>
                </c:pt>
                <c:pt idx="66241">
                  <c:v>3.3597130000000001E-7</c:v>
                </c:pt>
                <c:pt idx="66242">
                  <c:v>3.3596359999999998E-7</c:v>
                </c:pt>
                <c:pt idx="66243">
                  <c:v>3.3597229999999999E-7</c:v>
                </c:pt>
                <c:pt idx="66244">
                  <c:v>3.3594949999999997E-7</c:v>
                </c:pt>
                <c:pt idx="66245">
                  <c:v>3.359377E-7</c:v>
                </c:pt>
                <c:pt idx="66246">
                  <c:v>3.3595640000000002E-7</c:v>
                </c:pt>
                <c:pt idx="66247">
                  <c:v>3.3595139999999998E-7</c:v>
                </c:pt>
                <c:pt idx="66248">
                  <c:v>3.359377E-7</c:v>
                </c:pt>
                <c:pt idx="66249">
                  <c:v>3.3594680000000003E-7</c:v>
                </c:pt>
                <c:pt idx="66250">
                  <c:v>3.3593880000000002E-7</c:v>
                </c:pt>
                <c:pt idx="66251">
                  <c:v>3.3592219999999999E-7</c:v>
                </c:pt>
                <c:pt idx="66252">
                  <c:v>3.3592810000000001E-7</c:v>
                </c:pt>
                <c:pt idx="66253">
                  <c:v>3.3592260000000001E-7</c:v>
                </c:pt>
                <c:pt idx="66254">
                  <c:v>3.359059E-7</c:v>
                </c:pt>
                <c:pt idx="66255">
                  <c:v>3.3591069999999999E-7</c:v>
                </c:pt>
                <c:pt idx="66256">
                  <c:v>3.3591840000000003E-7</c:v>
                </c:pt>
                <c:pt idx="66257">
                  <c:v>3.3589140000000002E-7</c:v>
                </c:pt>
                <c:pt idx="66258">
                  <c:v>3.35895E-7</c:v>
                </c:pt>
                <c:pt idx="66259">
                  <c:v>3.3590459999999999E-7</c:v>
                </c:pt>
                <c:pt idx="66260">
                  <c:v>3.3587930000000002E-7</c:v>
                </c:pt>
                <c:pt idx="66261">
                  <c:v>3.358795E-7</c:v>
                </c:pt>
                <c:pt idx="66262">
                  <c:v>3.3589220000000001E-7</c:v>
                </c:pt>
                <c:pt idx="66263">
                  <c:v>3.3587089999999999E-7</c:v>
                </c:pt>
                <c:pt idx="66264">
                  <c:v>3.358667E-7</c:v>
                </c:pt>
                <c:pt idx="66265">
                  <c:v>3.358795E-7</c:v>
                </c:pt>
                <c:pt idx="66266">
                  <c:v>3.3586359999999997E-7</c:v>
                </c:pt>
                <c:pt idx="66267">
                  <c:v>3.358545E-7</c:v>
                </c:pt>
                <c:pt idx="66268">
                  <c:v>3.3586549999999998E-7</c:v>
                </c:pt>
                <c:pt idx="66269">
                  <c:v>3.3586469999999999E-7</c:v>
                </c:pt>
                <c:pt idx="66270">
                  <c:v>3.358423E-7</c:v>
                </c:pt>
                <c:pt idx="66271">
                  <c:v>3.358538E-7</c:v>
                </c:pt>
                <c:pt idx="66272">
                  <c:v>3.3585820000000003E-7</c:v>
                </c:pt>
                <c:pt idx="66273">
                  <c:v>3.3583369999999999E-7</c:v>
                </c:pt>
                <c:pt idx="66274">
                  <c:v>3.358436E-7</c:v>
                </c:pt>
                <c:pt idx="66275">
                  <c:v>3.3585170000000001E-7</c:v>
                </c:pt>
                <c:pt idx="66276">
                  <c:v>3.3582549999999999E-7</c:v>
                </c:pt>
                <c:pt idx="66277">
                  <c:v>3.3583400000000001E-7</c:v>
                </c:pt>
                <c:pt idx="66278">
                  <c:v>3.3584610000000002E-7</c:v>
                </c:pt>
                <c:pt idx="66279">
                  <c:v>3.358207E-7</c:v>
                </c:pt>
                <c:pt idx="66280">
                  <c:v>3.3582660000000001E-7</c:v>
                </c:pt>
                <c:pt idx="66281">
                  <c:v>3.3584140000000002E-7</c:v>
                </c:pt>
                <c:pt idx="66282">
                  <c:v>3.3581869999999999E-7</c:v>
                </c:pt>
                <c:pt idx="66283">
                  <c:v>3.3582159999999998E-7</c:v>
                </c:pt>
                <c:pt idx="66284">
                  <c:v>3.3583769999999999E-7</c:v>
                </c:pt>
                <c:pt idx="66285">
                  <c:v>3.3583039999999998E-7</c:v>
                </c:pt>
                <c:pt idx="66286">
                  <c:v>3.358193E-7</c:v>
                </c:pt>
                <c:pt idx="66287">
                  <c:v>3.3583590000000002E-7</c:v>
                </c:pt>
                <c:pt idx="66288">
                  <c:v>3.358342E-7</c:v>
                </c:pt>
                <c:pt idx="66289">
                  <c:v>3.3581830000000003E-7</c:v>
                </c:pt>
                <c:pt idx="66290">
                  <c:v>3.3585529999999999E-7</c:v>
                </c:pt>
                <c:pt idx="66291">
                  <c:v>3.3588029999999999E-7</c:v>
                </c:pt>
                <c:pt idx="66292">
                  <c:v>3.3588379999999998E-7</c:v>
                </c:pt>
                <c:pt idx="66293">
                  <c:v>3.359221E-7</c:v>
                </c:pt>
                <c:pt idx="66294">
                  <c:v>3.3595170000000001E-7</c:v>
                </c:pt>
                <c:pt idx="66295">
                  <c:v>3.359323E-7</c:v>
                </c:pt>
                <c:pt idx="66296">
                  <c:v>3.3594760000000002E-7</c:v>
                </c:pt>
                <c:pt idx="66297">
                  <c:v>3.359613E-7</c:v>
                </c:pt>
                <c:pt idx="66298">
                  <c:v>3.3594080000000002E-7</c:v>
                </c:pt>
                <c:pt idx="66299">
                  <c:v>3.3597130000000001E-7</c:v>
                </c:pt>
                <c:pt idx="66300">
                  <c:v>3.3600570000000002E-7</c:v>
                </c:pt>
                <c:pt idx="66301">
                  <c:v>3.36012E-7</c:v>
                </c:pt>
                <c:pt idx="66302">
                  <c:v>3.3602579999999998E-7</c:v>
                </c:pt>
                <c:pt idx="66303">
                  <c:v>3.3605969999999998E-7</c:v>
                </c:pt>
                <c:pt idx="66304">
                  <c:v>3.360641E-7</c:v>
                </c:pt>
                <c:pt idx="66305">
                  <c:v>3.3606899999999999E-7</c:v>
                </c:pt>
                <c:pt idx="66306">
                  <c:v>3.3609129999999999E-7</c:v>
                </c:pt>
                <c:pt idx="66307">
                  <c:v>3.3608970000000001E-7</c:v>
                </c:pt>
                <c:pt idx="66308">
                  <c:v>3.36081E-7</c:v>
                </c:pt>
                <c:pt idx="66309">
                  <c:v>3.3610320000000001E-7</c:v>
                </c:pt>
                <c:pt idx="66310">
                  <c:v>3.361074E-7</c:v>
                </c:pt>
                <c:pt idx="66311">
                  <c:v>3.3609619999999998E-7</c:v>
                </c:pt>
                <c:pt idx="66312">
                  <c:v>3.3611880000000001E-7</c:v>
                </c:pt>
                <c:pt idx="66313">
                  <c:v>3.3612690000000001E-7</c:v>
                </c:pt>
                <c:pt idx="66314">
                  <c:v>3.361142E-7</c:v>
                </c:pt>
                <c:pt idx="66315">
                  <c:v>3.361351E-7</c:v>
                </c:pt>
                <c:pt idx="66316">
                  <c:v>3.3614770000000002E-7</c:v>
                </c:pt>
                <c:pt idx="66317">
                  <c:v>3.3614199999999999E-7</c:v>
                </c:pt>
                <c:pt idx="66318">
                  <c:v>3.3615019999999999E-7</c:v>
                </c:pt>
                <c:pt idx="66319">
                  <c:v>3.3616730000000002E-7</c:v>
                </c:pt>
                <c:pt idx="66320">
                  <c:v>3.3616179999999998E-7</c:v>
                </c:pt>
                <c:pt idx="66321">
                  <c:v>3.3616439999999999E-7</c:v>
                </c:pt>
                <c:pt idx="66322">
                  <c:v>3.3618430000000002E-7</c:v>
                </c:pt>
                <c:pt idx="66323">
                  <c:v>3.3618059999999999E-7</c:v>
                </c:pt>
                <c:pt idx="66324">
                  <c:v>3.3617630000000001E-7</c:v>
                </c:pt>
                <c:pt idx="66325">
                  <c:v>3.3619759999999998E-7</c:v>
                </c:pt>
                <c:pt idx="66326">
                  <c:v>3.3619580000000002E-7</c:v>
                </c:pt>
                <c:pt idx="66327">
                  <c:v>3.361865E-7</c:v>
                </c:pt>
                <c:pt idx="66328">
                  <c:v>3.3620610000000001E-7</c:v>
                </c:pt>
                <c:pt idx="66329">
                  <c:v>3.362062E-7</c:v>
                </c:pt>
                <c:pt idx="66330">
                  <c:v>3.362034E-7</c:v>
                </c:pt>
                <c:pt idx="66331">
                  <c:v>3.3621150000000001E-7</c:v>
                </c:pt>
                <c:pt idx="66332">
                  <c:v>3.3621410000000001E-7</c:v>
                </c:pt>
                <c:pt idx="66333">
                  <c:v>3.3620839999999998E-7</c:v>
                </c:pt>
                <c:pt idx="66334">
                  <c:v>3.3621569999999999E-7</c:v>
                </c:pt>
                <c:pt idx="66335">
                  <c:v>3.362211E-7</c:v>
                </c:pt>
                <c:pt idx="66336">
                  <c:v>3.3621319999999998E-7</c:v>
                </c:pt>
                <c:pt idx="66337">
                  <c:v>3.362197E-7</c:v>
                </c:pt>
                <c:pt idx="66338">
                  <c:v>3.362291E-7</c:v>
                </c:pt>
                <c:pt idx="66339">
                  <c:v>3.3622049999999999E-7</c:v>
                </c:pt>
                <c:pt idx="66340">
                  <c:v>3.3622410000000003E-7</c:v>
                </c:pt>
                <c:pt idx="66341">
                  <c:v>3.3623759999999997E-7</c:v>
                </c:pt>
                <c:pt idx="66342">
                  <c:v>3.362325E-7</c:v>
                </c:pt>
                <c:pt idx="66343">
                  <c:v>3.3623139999999998E-7</c:v>
                </c:pt>
                <c:pt idx="66344">
                  <c:v>3.3624769999999998E-7</c:v>
                </c:pt>
                <c:pt idx="66345">
                  <c:v>3.3624510000000002E-7</c:v>
                </c:pt>
                <c:pt idx="66346">
                  <c:v>3.3624870000000001E-7</c:v>
                </c:pt>
                <c:pt idx="66347">
                  <c:v>3.3625610000000001E-7</c:v>
                </c:pt>
                <c:pt idx="66348">
                  <c:v>3.3625779999999998E-7</c:v>
                </c:pt>
                <c:pt idx="66349">
                  <c:v>3.3625810000000001E-7</c:v>
                </c:pt>
                <c:pt idx="66350">
                  <c:v>3.3626550000000001E-7</c:v>
                </c:pt>
                <c:pt idx="66351">
                  <c:v>3.3627090000000002E-7</c:v>
                </c:pt>
                <c:pt idx="66352">
                  <c:v>3.3626849999999999E-7</c:v>
                </c:pt>
                <c:pt idx="66353">
                  <c:v>3.3627599999999999E-7</c:v>
                </c:pt>
                <c:pt idx="66354">
                  <c:v>3.3629380000000002E-7</c:v>
                </c:pt>
                <c:pt idx="66355">
                  <c:v>3.362982E-7</c:v>
                </c:pt>
                <c:pt idx="66356">
                  <c:v>3.363049E-7</c:v>
                </c:pt>
                <c:pt idx="66357">
                  <c:v>3.3632760000000002E-7</c:v>
                </c:pt>
                <c:pt idx="66358">
                  <c:v>3.3633219999999998E-7</c:v>
                </c:pt>
                <c:pt idx="66359">
                  <c:v>3.3634829999999999E-7</c:v>
                </c:pt>
                <c:pt idx="66360">
                  <c:v>3.3637409999999998E-7</c:v>
                </c:pt>
                <c:pt idx="66361">
                  <c:v>3.3638089999999998E-7</c:v>
                </c:pt>
                <c:pt idx="66362">
                  <c:v>3.3640270000000002E-7</c:v>
                </c:pt>
                <c:pt idx="66363">
                  <c:v>3.3641999999999999E-7</c:v>
                </c:pt>
                <c:pt idx="66364">
                  <c:v>3.3643099999999998E-7</c:v>
                </c:pt>
                <c:pt idx="66365">
                  <c:v>3.3644940000000002E-7</c:v>
                </c:pt>
                <c:pt idx="66366">
                  <c:v>3.3645659999999998E-7</c:v>
                </c:pt>
                <c:pt idx="66367">
                  <c:v>3.364604E-7</c:v>
                </c:pt>
                <c:pt idx="66368">
                  <c:v>3.3646440000000001E-7</c:v>
                </c:pt>
                <c:pt idx="66369">
                  <c:v>3.3648380000000003E-7</c:v>
                </c:pt>
                <c:pt idx="66370">
                  <c:v>3.3650430000000001E-7</c:v>
                </c:pt>
                <c:pt idx="66371">
                  <c:v>3.3651830000000003E-7</c:v>
                </c:pt>
                <c:pt idx="66372">
                  <c:v>3.3653670000000001E-7</c:v>
                </c:pt>
                <c:pt idx="66373">
                  <c:v>3.3654810000000002E-7</c:v>
                </c:pt>
                <c:pt idx="66374">
                  <c:v>3.36547E-7</c:v>
                </c:pt>
                <c:pt idx="66375">
                  <c:v>3.3656129999999999E-7</c:v>
                </c:pt>
                <c:pt idx="66376">
                  <c:v>3.36566E-7</c:v>
                </c:pt>
                <c:pt idx="66377">
                  <c:v>3.365633E-7</c:v>
                </c:pt>
                <c:pt idx="66378">
                  <c:v>3.365755E-7</c:v>
                </c:pt>
                <c:pt idx="66379">
                  <c:v>3.3658029999999999E-7</c:v>
                </c:pt>
                <c:pt idx="66380">
                  <c:v>3.365761E-7</c:v>
                </c:pt>
                <c:pt idx="66381">
                  <c:v>3.3658550000000001E-7</c:v>
                </c:pt>
                <c:pt idx="66382">
                  <c:v>3.3659150000000001E-7</c:v>
                </c:pt>
                <c:pt idx="66383">
                  <c:v>3.3659000000000002E-7</c:v>
                </c:pt>
                <c:pt idx="66384">
                  <c:v>3.3659469999999997E-7</c:v>
                </c:pt>
                <c:pt idx="66385">
                  <c:v>3.3659890000000002E-7</c:v>
                </c:pt>
                <c:pt idx="66386">
                  <c:v>3.3659999999999998E-7</c:v>
                </c:pt>
                <c:pt idx="66387">
                  <c:v>3.3660079999999997E-7</c:v>
                </c:pt>
                <c:pt idx="66388">
                  <c:v>3.3660259999999999E-7</c:v>
                </c:pt>
                <c:pt idx="66389">
                  <c:v>3.366072E-7</c:v>
                </c:pt>
                <c:pt idx="66390">
                  <c:v>3.366052E-7</c:v>
                </c:pt>
                <c:pt idx="66391">
                  <c:v>3.3661450000000001E-7</c:v>
                </c:pt>
                <c:pt idx="66392">
                  <c:v>3.3661240000000002E-7</c:v>
                </c:pt>
                <c:pt idx="66393">
                  <c:v>3.3660679999999998E-7</c:v>
                </c:pt>
                <c:pt idx="66394">
                  <c:v>3.3661460000000001E-7</c:v>
                </c:pt>
                <c:pt idx="66395">
                  <c:v>3.36616E-7</c:v>
                </c:pt>
                <c:pt idx="66396">
                  <c:v>3.3660879999999998E-7</c:v>
                </c:pt>
                <c:pt idx="66397">
                  <c:v>3.3661499999999997E-7</c:v>
                </c:pt>
                <c:pt idx="66398">
                  <c:v>3.36618E-7</c:v>
                </c:pt>
                <c:pt idx="66399">
                  <c:v>3.3661139999999999E-7</c:v>
                </c:pt>
                <c:pt idx="66400">
                  <c:v>3.3661409999999999E-7</c:v>
                </c:pt>
                <c:pt idx="66401">
                  <c:v>3.366181E-7</c:v>
                </c:pt>
                <c:pt idx="66402">
                  <c:v>3.3661230000000003E-7</c:v>
                </c:pt>
                <c:pt idx="66403">
                  <c:v>3.3661139999999999E-7</c:v>
                </c:pt>
                <c:pt idx="66404">
                  <c:v>3.3662509999999998E-7</c:v>
                </c:pt>
                <c:pt idx="66405">
                  <c:v>3.3661250000000001E-7</c:v>
                </c:pt>
                <c:pt idx="66406">
                  <c:v>3.3660980000000001E-7</c:v>
                </c:pt>
                <c:pt idx="66407">
                  <c:v>3.366214E-7</c:v>
                </c:pt>
                <c:pt idx="66408">
                  <c:v>3.3661289999999998E-7</c:v>
                </c:pt>
                <c:pt idx="66409">
                  <c:v>3.3660799999999999E-7</c:v>
                </c:pt>
                <c:pt idx="66410">
                  <c:v>3.3661730000000001E-7</c:v>
                </c:pt>
                <c:pt idx="66411">
                  <c:v>3.3661320000000001E-7</c:v>
                </c:pt>
                <c:pt idx="66412">
                  <c:v>3.3660529999999999E-7</c:v>
                </c:pt>
                <c:pt idx="66413">
                  <c:v>3.3661250000000001E-7</c:v>
                </c:pt>
                <c:pt idx="66414">
                  <c:v>3.3662320000000002E-7</c:v>
                </c:pt>
                <c:pt idx="66415">
                  <c:v>3.3662460000000002E-7</c:v>
                </c:pt>
                <c:pt idx="66416">
                  <c:v>3.366377E-7</c:v>
                </c:pt>
                <c:pt idx="66417">
                  <c:v>3.366525E-7</c:v>
                </c:pt>
                <c:pt idx="66418">
                  <c:v>3.366553E-7</c:v>
                </c:pt>
                <c:pt idx="66419">
                  <c:v>3.3666580000000002E-7</c:v>
                </c:pt>
                <c:pt idx="66420">
                  <c:v>3.3669080000000002E-7</c:v>
                </c:pt>
                <c:pt idx="66421">
                  <c:v>3.3668400000000003E-7</c:v>
                </c:pt>
                <c:pt idx="66422">
                  <c:v>3.366918E-7</c:v>
                </c:pt>
                <c:pt idx="66423">
                  <c:v>3.367182E-7</c:v>
                </c:pt>
                <c:pt idx="66424">
                  <c:v>3.3671359999999999E-7</c:v>
                </c:pt>
                <c:pt idx="66425">
                  <c:v>3.3671779999999997E-7</c:v>
                </c:pt>
                <c:pt idx="66426">
                  <c:v>3.367398E-7</c:v>
                </c:pt>
                <c:pt idx="66427">
                  <c:v>3.3673820000000002E-7</c:v>
                </c:pt>
                <c:pt idx="66428">
                  <c:v>3.3674009999999998E-7</c:v>
                </c:pt>
                <c:pt idx="66429">
                  <c:v>3.3675949999999999E-7</c:v>
                </c:pt>
                <c:pt idx="66430">
                  <c:v>3.3676060000000001E-7</c:v>
                </c:pt>
                <c:pt idx="66431">
                  <c:v>3.36758E-7</c:v>
                </c:pt>
                <c:pt idx="66432">
                  <c:v>3.3676520000000002E-7</c:v>
                </c:pt>
                <c:pt idx="66433">
                  <c:v>3.3676120000000002E-7</c:v>
                </c:pt>
                <c:pt idx="66434">
                  <c:v>3.3674970000000002E-7</c:v>
                </c:pt>
                <c:pt idx="66435">
                  <c:v>3.3675489999999998E-7</c:v>
                </c:pt>
                <c:pt idx="66436">
                  <c:v>3.367641E-7</c:v>
                </c:pt>
                <c:pt idx="66437">
                  <c:v>3.3674370000000001E-7</c:v>
                </c:pt>
                <c:pt idx="66438">
                  <c:v>3.367479E-7</c:v>
                </c:pt>
                <c:pt idx="66439">
                  <c:v>3.3676019999999999E-7</c:v>
                </c:pt>
                <c:pt idx="66440">
                  <c:v>3.3674020000000002E-7</c:v>
                </c:pt>
                <c:pt idx="66441">
                  <c:v>3.3674069999999998E-7</c:v>
                </c:pt>
                <c:pt idx="66442">
                  <c:v>3.367554E-7</c:v>
                </c:pt>
                <c:pt idx="66443">
                  <c:v>3.3673810000000003E-7</c:v>
                </c:pt>
                <c:pt idx="66444">
                  <c:v>3.3673490000000001E-7</c:v>
                </c:pt>
                <c:pt idx="66445">
                  <c:v>3.3674770000000002E-7</c:v>
                </c:pt>
                <c:pt idx="66446">
                  <c:v>3.36735E-7</c:v>
                </c:pt>
                <c:pt idx="66447">
                  <c:v>3.3672849999999998E-7</c:v>
                </c:pt>
                <c:pt idx="66448">
                  <c:v>3.3673880000000002E-7</c:v>
                </c:pt>
                <c:pt idx="66449">
                  <c:v>3.3673849999999999E-7</c:v>
                </c:pt>
                <c:pt idx="66450">
                  <c:v>3.3671790000000002E-7</c:v>
                </c:pt>
                <c:pt idx="66451">
                  <c:v>3.3672550000000001E-7</c:v>
                </c:pt>
                <c:pt idx="66452">
                  <c:v>3.3672880000000001E-7</c:v>
                </c:pt>
                <c:pt idx="66453">
                  <c:v>3.3670650000000001E-7</c:v>
                </c:pt>
                <c:pt idx="66454">
                  <c:v>3.3671250000000002E-7</c:v>
                </c:pt>
                <c:pt idx="66455">
                  <c:v>3.367182E-7</c:v>
                </c:pt>
                <c:pt idx="66456">
                  <c:v>3.3669459999999999E-7</c:v>
                </c:pt>
                <c:pt idx="66457">
                  <c:v>3.3669739999999998E-7</c:v>
                </c:pt>
                <c:pt idx="66458">
                  <c:v>3.3670700000000003E-7</c:v>
                </c:pt>
                <c:pt idx="66459">
                  <c:v>3.366837E-7</c:v>
                </c:pt>
                <c:pt idx="66460">
                  <c:v>3.3668400000000003E-7</c:v>
                </c:pt>
                <c:pt idx="66461">
                  <c:v>3.366965E-7</c:v>
                </c:pt>
                <c:pt idx="66462">
                  <c:v>3.3668350000000001E-7</c:v>
                </c:pt>
                <c:pt idx="66463">
                  <c:v>3.3667190000000002E-7</c:v>
                </c:pt>
                <c:pt idx="66464">
                  <c:v>3.3668449999999999E-7</c:v>
                </c:pt>
                <c:pt idx="66465">
                  <c:v>3.3667699999999999E-7</c:v>
                </c:pt>
                <c:pt idx="66466">
                  <c:v>3.3666139999999999E-7</c:v>
                </c:pt>
                <c:pt idx="66467">
                  <c:v>3.3667169999999998E-7</c:v>
                </c:pt>
                <c:pt idx="66468">
                  <c:v>3.366694E-7</c:v>
                </c:pt>
                <c:pt idx="66469">
                  <c:v>3.3665240000000001E-7</c:v>
                </c:pt>
                <c:pt idx="66470">
                  <c:v>3.3665990000000001E-7</c:v>
                </c:pt>
                <c:pt idx="66471">
                  <c:v>3.3665959999999998E-7</c:v>
                </c:pt>
                <c:pt idx="66472">
                  <c:v>3.3663989999999998E-7</c:v>
                </c:pt>
                <c:pt idx="66473">
                  <c:v>3.3664789999999999E-7</c:v>
                </c:pt>
                <c:pt idx="66474">
                  <c:v>3.3665149999999998E-7</c:v>
                </c:pt>
                <c:pt idx="66475">
                  <c:v>3.3663070000000002E-7</c:v>
                </c:pt>
                <c:pt idx="66476">
                  <c:v>3.3663569999999999E-7</c:v>
                </c:pt>
                <c:pt idx="66477">
                  <c:v>3.3664189999999999E-7</c:v>
                </c:pt>
                <c:pt idx="66478">
                  <c:v>3.3663060000000002E-7</c:v>
                </c:pt>
                <c:pt idx="66479">
                  <c:v>3.3662270000000001E-7</c:v>
                </c:pt>
                <c:pt idx="66480">
                  <c:v>3.366336E-7</c:v>
                </c:pt>
                <c:pt idx="66481">
                  <c:v>3.3662159999999999E-7</c:v>
                </c:pt>
                <c:pt idx="66482">
                  <c:v>3.366127E-7</c:v>
                </c:pt>
                <c:pt idx="66483">
                  <c:v>3.3662429999999999E-7</c:v>
                </c:pt>
                <c:pt idx="66484">
                  <c:v>3.36614E-7</c:v>
                </c:pt>
                <c:pt idx="66485">
                  <c:v>3.3660220000000002E-7</c:v>
                </c:pt>
                <c:pt idx="66486">
                  <c:v>3.3662000000000001E-7</c:v>
                </c:pt>
                <c:pt idx="66487">
                  <c:v>3.366207E-7</c:v>
                </c:pt>
                <c:pt idx="66488">
                  <c:v>3.3661510000000002E-7</c:v>
                </c:pt>
                <c:pt idx="66489">
                  <c:v>3.3663340000000002E-7</c:v>
                </c:pt>
                <c:pt idx="66490">
                  <c:v>3.3664080000000002E-7</c:v>
                </c:pt>
                <c:pt idx="66491">
                  <c:v>3.3663480000000001E-7</c:v>
                </c:pt>
                <c:pt idx="66492">
                  <c:v>3.3665240000000001E-7</c:v>
                </c:pt>
                <c:pt idx="66493">
                  <c:v>3.3665440000000001E-7</c:v>
                </c:pt>
                <c:pt idx="66494">
                  <c:v>3.3664690000000002E-7</c:v>
                </c:pt>
                <c:pt idx="66495">
                  <c:v>3.3664300000000001E-7</c:v>
                </c:pt>
                <c:pt idx="66496">
                  <c:v>3.3664869999999998E-7</c:v>
                </c:pt>
                <c:pt idx="66497">
                  <c:v>3.3664069999999997E-7</c:v>
                </c:pt>
                <c:pt idx="66498">
                  <c:v>3.3663389999999998E-7</c:v>
                </c:pt>
                <c:pt idx="66499">
                  <c:v>3.3664210000000002E-7</c:v>
                </c:pt>
                <c:pt idx="66500">
                  <c:v>3.3663410000000001E-7</c:v>
                </c:pt>
                <c:pt idx="66501">
                  <c:v>3.3663849999999999E-7</c:v>
                </c:pt>
                <c:pt idx="66502">
                  <c:v>3.3664799999999998E-7</c:v>
                </c:pt>
                <c:pt idx="66503">
                  <c:v>3.3665339999999999E-7</c:v>
                </c:pt>
                <c:pt idx="66504">
                  <c:v>3.3665549999999998E-7</c:v>
                </c:pt>
                <c:pt idx="66505">
                  <c:v>3.3667569999999999E-7</c:v>
                </c:pt>
                <c:pt idx="66506">
                  <c:v>3.3668220000000001E-7</c:v>
                </c:pt>
                <c:pt idx="66507">
                  <c:v>3.3668109999999999E-7</c:v>
                </c:pt>
                <c:pt idx="66508">
                  <c:v>3.366992E-7</c:v>
                </c:pt>
                <c:pt idx="66509">
                  <c:v>3.3670570000000002E-7</c:v>
                </c:pt>
                <c:pt idx="66510">
                  <c:v>3.3670079999999998E-7</c:v>
                </c:pt>
                <c:pt idx="66511">
                  <c:v>3.3669560000000002E-7</c:v>
                </c:pt>
                <c:pt idx="66512">
                  <c:v>3.366992E-7</c:v>
                </c:pt>
                <c:pt idx="66513">
                  <c:v>3.366924E-7</c:v>
                </c:pt>
                <c:pt idx="66514">
                  <c:v>3.3668670000000003E-7</c:v>
                </c:pt>
                <c:pt idx="66515">
                  <c:v>3.3669199999999998E-7</c:v>
                </c:pt>
                <c:pt idx="66516">
                  <c:v>3.3668610000000002E-7</c:v>
                </c:pt>
                <c:pt idx="66517">
                  <c:v>3.3667839999999999E-7</c:v>
                </c:pt>
                <c:pt idx="66518">
                  <c:v>3.3668529999999998E-7</c:v>
                </c:pt>
                <c:pt idx="66519">
                  <c:v>3.3667930000000002E-7</c:v>
                </c:pt>
                <c:pt idx="66520">
                  <c:v>3.3667169999999998E-7</c:v>
                </c:pt>
                <c:pt idx="66521">
                  <c:v>3.3667930000000002E-7</c:v>
                </c:pt>
                <c:pt idx="66522">
                  <c:v>3.3667530000000002E-7</c:v>
                </c:pt>
                <c:pt idx="66523">
                  <c:v>3.3667629999999999E-7</c:v>
                </c:pt>
                <c:pt idx="66524">
                  <c:v>3.3667460000000002E-7</c:v>
                </c:pt>
                <c:pt idx="66525">
                  <c:v>3.3667390000000002E-7</c:v>
                </c:pt>
                <c:pt idx="66526">
                  <c:v>3.3667250000000003E-7</c:v>
                </c:pt>
                <c:pt idx="66527">
                  <c:v>3.3667039999999998E-7</c:v>
                </c:pt>
                <c:pt idx="66528">
                  <c:v>3.366742E-7</c:v>
                </c:pt>
                <c:pt idx="66529">
                  <c:v>3.3666969999999998E-7</c:v>
                </c:pt>
                <c:pt idx="66530">
                  <c:v>3.366647E-7</c:v>
                </c:pt>
                <c:pt idx="66531">
                  <c:v>3.366728E-7</c:v>
                </c:pt>
                <c:pt idx="66532">
                  <c:v>3.3666749999999999E-7</c:v>
                </c:pt>
                <c:pt idx="66533">
                  <c:v>3.3666100000000003E-7</c:v>
                </c:pt>
                <c:pt idx="66534">
                  <c:v>3.3667029999999999E-7</c:v>
                </c:pt>
                <c:pt idx="66535">
                  <c:v>3.3666559999999998E-7</c:v>
                </c:pt>
                <c:pt idx="66536">
                  <c:v>3.366816E-7</c:v>
                </c:pt>
                <c:pt idx="66537">
                  <c:v>3.3669729999999999E-7</c:v>
                </c:pt>
                <c:pt idx="66538">
                  <c:v>3.367107E-7</c:v>
                </c:pt>
                <c:pt idx="66539">
                  <c:v>3.3672709999999999E-7</c:v>
                </c:pt>
                <c:pt idx="66540">
                  <c:v>3.367439E-7</c:v>
                </c:pt>
                <c:pt idx="66541">
                  <c:v>3.3675689999999998E-7</c:v>
                </c:pt>
                <c:pt idx="66542">
                  <c:v>3.3677179999999998E-7</c:v>
                </c:pt>
                <c:pt idx="66543">
                  <c:v>3.3678500000000001E-7</c:v>
                </c:pt>
                <c:pt idx="66544">
                  <c:v>3.3679990000000001E-7</c:v>
                </c:pt>
                <c:pt idx="66545">
                  <c:v>3.3681130000000001E-7</c:v>
                </c:pt>
                <c:pt idx="66546">
                  <c:v>3.3682059999999997E-7</c:v>
                </c:pt>
                <c:pt idx="66547">
                  <c:v>3.3683659999999999E-7</c:v>
                </c:pt>
                <c:pt idx="66548">
                  <c:v>3.3684160000000002E-7</c:v>
                </c:pt>
                <c:pt idx="66549">
                  <c:v>3.3685639999999998E-7</c:v>
                </c:pt>
                <c:pt idx="66550">
                  <c:v>3.3686390000000003E-7</c:v>
                </c:pt>
                <c:pt idx="66551">
                  <c:v>3.3685800000000001E-7</c:v>
                </c:pt>
                <c:pt idx="66552">
                  <c:v>3.3686210000000001E-7</c:v>
                </c:pt>
                <c:pt idx="66553">
                  <c:v>3.3686319999999997E-7</c:v>
                </c:pt>
                <c:pt idx="66554">
                  <c:v>3.3685779999999997E-7</c:v>
                </c:pt>
                <c:pt idx="66555">
                  <c:v>3.3686000000000001E-7</c:v>
                </c:pt>
                <c:pt idx="66556">
                  <c:v>3.3686239999999998E-7</c:v>
                </c:pt>
                <c:pt idx="66557">
                  <c:v>3.3685829999999999E-7</c:v>
                </c:pt>
                <c:pt idx="66558">
                  <c:v>3.368561E-7</c:v>
                </c:pt>
                <c:pt idx="66559">
                  <c:v>3.3685800000000001E-7</c:v>
                </c:pt>
                <c:pt idx="66560">
                  <c:v>3.368561E-7</c:v>
                </c:pt>
                <c:pt idx="66561">
                  <c:v>3.3685330000000001E-7</c:v>
                </c:pt>
                <c:pt idx="66562">
                  <c:v>3.3685369999999998E-7</c:v>
                </c:pt>
                <c:pt idx="66563">
                  <c:v>3.368521E-7</c:v>
                </c:pt>
                <c:pt idx="66564">
                  <c:v>3.3684710000000002E-7</c:v>
                </c:pt>
                <c:pt idx="66565">
                  <c:v>3.3685330000000001E-7</c:v>
                </c:pt>
                <c:pt idx="66566">
                  <c:v>3.3684430000000002E-7</c:v>
                </c:pt>
                <c:pt idx="66567">
                  <c:v>3.368392E-7</c:v>
                </c:pt>
                <c:pt idx="66568">
                  <c:v>3.3684359999999997E-7</c:v>
                </c:pt>
                <c:pt idx="66569">
                  <c:v>3.3683949999999998E-7</c:v>
                </c:pt>
                <c:pt idx="66570">
                  <c:v>3.3683059999999999E-7</c:v>
                </c:pt>
                <c:pt idx="66571">
                  <c:v>3.3683350000000002E-7</c:v>
                </c:pt>
                <c:pt idx="66572">
                  <c:v>3.3683259999999999E-7</c:v>
                </c:pt>
                <c:pt idx="66573">
                  <c:v>3.3682319999999998E-7</c:v>
                </c:pt>
                <c:pt idx="66574">
                  <c:v>3.36825E-7</c:v>
                </c:pt>
                <c:pt idx="66575">
                  <c:v>3.3682550000000001E-7</c:v>
                </c:pt>
                <c:pt idx="66576">
                  <c:v>3.3681769999999999E-7</c:v>
                </c:pt>
                <c:pt idx="66577">
                  <c:v>3.3681680000000001E-7</c:v>
                </c:pt>
                <c:pt idx="66578">
                  <c:v>3.3682750000000002E-7</c:v>
                </c:pt>
                <c:pt idx="66579">
                  <c:v>3.3681099999999998E-7</c:v>
                </c:pt>
                <c:pt idx="66580">
                  <c:v>3.3680959999999999E-7</c:v>
                </c:pt>
                <c:pt idx="66581">
                  <c:v>3.3681849999999998E-7</c:v>
                </c:pt>
                <c:pt idx="66582">
                  <c:v>3.368034E-7</c:v>
                </c:pt>
                <c:pt idx="66583">
                  <c:v>3.3680159999999998E-7</c:v>
                </c:pt>
                <c:pt idx="66584">
                  <c:v>3.3680800000000001E-7</c:v>
                </c:pt>
                <c:pt idx="66585">
                  <c:v>3.3679510000000001E-7</c:v>
                </c:pt>
                <c:pt idx="66586">
                  <c:v>3.3679129999999999E-7</c:v>
                </c:pt>
                <c:pt idx="66587">
                  <c:v>3.3679650000000001E-7</c:v>
                </c:pt>
                <c:pt idx="66588">
                  <c:v>3.3678809999999998E-7</c:v>
                </c:pt>
                <c:pt idx="66589">
                  <c:v>3.3678080000000002E-7</c:v>
                </c:pt>
                <c:pt idx="66590">
                  <c:v>3.367838E-7</c:v>
                </c:pt>
                <c:pt idx="66591">
                  <c:v>3.3678789999999999E-7</c:v>
                </c:pt>
                <c:pt idx="66592">
                  <c:v>3.3676860000000002E-7</c:v>
                </c:pt>
                <c:pt idx="66593">
                  <c:v>3.3677239999999999E-7</c:v>
                </c:pt>
                <c:pt idx="66594">
                  <c:v>3.3677979999999999E-7</c:v>
                </c:pt>
                <c:pt idx="66595">
                  <c:v>3.3675969999999998E-7</c:v>
                </c:pt>
                <c:pt idx="66596">
                  <c:v>3.3676219999999999E-7</c:v>
                </c:pt>
                <c:pt idx="66597">
                  <c:v>3.367716E-7</c:v>
                </c:pt>
                <c:pt idx="66598">
                  <c:v>3.3675310000000002E-7</c:v>
                </c:pt>
                <c:pt idx="66599">
                  <c:v>3.3675409999999999E-7</c:v>
                </c:pt>
                <c:pt idx="66600">
                  <c:v>3.3676159999999999E-7</c:v>
                </c:pt>
                <c:pt idx="66601">
                  <c:v>3.3674100000000001E-7</c:v>
                </c:pt>
                <c:pt idx="66602">
                  <c:v>3.3674129999999999E-7</c:v>
                </c:pt>
                <c:pt idx="66603">
                  <c:v>3.3674999999999999E-7</c:v>
                </c:pt>
                <c:pt idx="66604">
                  <c:v>3.3673199999999997E-7</c:v>
                </c:pt>
                <c:pt idx="66605">
                  <c:v>3.3672870000000002E-7</c:v>
                </c:pt>
                <c:pt idx="66606">
                  <c:v>3.3673379999999999E-7</c:v>
                </c:pt>
                <c:pt idx="66607">
                  <c:v>3.3672890000000001E-7</c:v>
                </c:pt>
                <c:pt idx="66608">
                  <c:v>3.367127E-7</c:v>
                </c:pt>
                <c:pt idx="66609">
                  <c:v>3.3671429999999998E-7</c:v>
                </c:pt>
                <c:pt idx="66610">
                  <c:v>3.367148E-7</c:v>
                </c:pt>
                <c:pt idx="66611">
                  <c:v>3.3669230000000001E-7</c:v>
                </c:pt>
                <c:pt idx="66612">
                  <c:v>3.3669300000000001E-7</c:v>
                </c:pt>
                <c:pt idx="66613">
                  <c:v>3.3669589999999999E-7</c:v>
                </c:pt>
                <c:pt idx="66614">
                  <c:v>3.3667039999999998E-7</c:v>
                </c:pt>
                <c:pt idx="66615">
                  <c:v>3.3667050000000002E-7</c:v>
                </c:pt>
                <c:pt idx="66616">
                  <c:v>3.3667410000000001E-7</c:v>
                </c:pt>
                <c:pt idx="66617">
                  <c:v>3.3664809999999998E-7</c:v>
                </c:pt>
                <c:pt idx="66618">
                  <c:v>3.3664620000000002E-7</c:v>
                </c:pt>
                <c:pt idx="66619">
                  <c:v>3.3665090000000002E-7</c:v>
                </c:pt>
                <c:pt idx="66620">
                  <c:v>3.3663449999999998E-7</c:v>
                </c:pt>
                <c:pt idx="66621">
                  <c:v>3.3662239999999998E-7</c:v>
                </c:pt>
                <c:pt idx="66622">
                  <c:v>3.3662709999999998E-7</c:v>
                </c:pt>
                <c:pt idx="66623">
                  <c:v>3.3661040000000002E-7</c:v>
                </c:pt>
                <c:pt idx="66624">
                  <c:v>3.365971E-7</c:v>
                </c:pt>
                <c:pt idx="66625">
                  <c:v>3.3659869999999998E-7</c:v>
                </c:pt>
                <c:pt idx="66626">
                  <c:v>3.3658260000000002E-7</c:v>
                </c:pt>
                <c:pt idx="66627">
                  <c:v>3.36566E-7</c:v>
                </c:pt>
                <c:pt idx="66628">
                  <c:v>3.3656629999999997E-7</c:v>
                </c:pt>
                <c:pt idx="66629">
                  <c:v>3.3655570000000001E-7</c:v>
                </c:pt>
                <c:pt idx="66630">
                  <c:v>3.365321E-7</c:v>
                </c:pt>
                <c:pt idx="66631">
                  <c:v>3.3653250000000003E-7</c:v>
                </c:pt>
                <c:pt idx="66632">
                  <c:v>3.365315E-7</c:v>
                </c:pt>
                <c:pt idx="66633">
                  <c:v>3.3651290000000002E-7</c:v>
                </c:pt>
                <c:pt idx="66634">
                  <c:v>3.3650319999999999E-7</c:v>
                </c:pt>
                <c:pt idx="66635">
                  <c:v>3.3650620000000002E-7</c:v>
                </c:pt>
                <c:pt idx="66636">
                  <c:v>3.3649890000000001E-7</c:v>
                </c:pt>
                <c:pt idx="66637">
                  <c:v>3.365064E-7</c:v>
                </c:pt>
                <c:pt idx="66638">
                  <c:v>3.3652819999999999E-7</c:v>
                </c:pt>
                <c:pt idx="66639">
                  <c:v>3.365274E-7</c:v>
                </c:pt>
                <c:pt idx="66640">
                  <c:v>3.3653940000000002E-7</c:v>
                </c:pt>
                <c:pt idx="66641">
                  <c:v>3.3656409999999999E-7</c:v>
                </c:pt>
                <c:pt idx="66642">
                  <c:v>3.365667E-7</c:v>
                </c:pt>
                <c:pt idx="66643">
                  <c:v>3.3657779999999997E-7</c:v>
                </c:pt>
                <c:pt idx="66644">
                  <c:v>3.3660370000000001E-7</c:v>
                </c:pt>
                <c:pt idx="66645">
                  <c:v>3.3660760000000002E-7</c:v>
                </c:pt>
                <c:pt idx="66646">
                  <c:v>3.3661009999999999E-7</c:v>
                </c:pt>
                <c:pt idx="66647">
                  <c:v>3.36616E-7</c:v>
                </c:pt>
                <c:pt idx="66648">
                  <c:v>3.3660690000000003E-7</c:v>
                </c:pt>
                <c:pt idx="66649">
                  <c:v>3.365978E-7</c:v>
                </c:pt>
                <c:pt idx="66650">
                  <c:v>3.3659319999999999E-7</c:v>
                </c:pt>
                <c:pt idx="66651">
                  <c:v>3.3659189999999998E-7</c:v>
                </c:pt>
                <c:pt idx="66652">
                  <c:v>3.3657779999999997E-7</c:v>
                </c:pt>
                <c:pt idx="66653">
                  <c:v>3.3657250000000002E-7</c:v>
                </c:pt>
                <c:pt idx="66654">
                  <c:v>3.3657530000000001E-7</c:v>
                </c:pt>
                <c:pt idx="66655">
                  <c:v>3.3655749999999997E-7</c:v>
                </c:pt>
                <c:pt idx="66656">
                  <c:v>3.3655189999999999E-7</c:v>
                </c:pt>
                <c:pt idx="66657">
                  <c:v>3.3655700000000001E-7</c:v>
                </c:pt>
                <c:pt idx="66658">
                  <c:v>3.3653740000000001E-7</c:v>
                </c:pt>
                <c:pt idx="66659">
                  <c:v>3.365342E-7</c:v>
                </c:pt>
                <c:pt idx="66660">
                  <c:v>3.3653909999999999E-7</c:v>
                </c:pt>
                <c:pt idx="66661">
                  <c:v>3.3651809999999999E-7</c:v>
                </c:pt>
                <c:pt idx="66662">
                  <c:v>3.3652149999999999E-7</c:v>
                </c:pt>
                <c:pt idx="66663">
                  <c:v>3.3651920000000001E-7</c:v>
                </c:pt>
                <c:pt idx="66664">
                  <c:v>3.3650360000000001E-7</c:v>
                </c:pt>
                <c:pt idx="66665">
                  <c:v>3.365051E-7</c:v>
                </c:pt>
                <c:pt idx="66666">
                  <c:v>3.3650410000000003E-7</c:v>
                </c:pt>
                <c:pt idx="66667">
                  <c:v>3.3649150000000001E-7</c:v>
                </c:pt>
                <c:pt idx="66668">
                  <c:v>3.364855E-7</c:v>
                </c:pt>
                <c:pt idx="66669">
                  <c:v>3.3648229999999998E-7</c:v>
                </c:pt>
                <c:pt idx="66670">
                  <c:v>3.364754E-7</c:v>
                </c:pt>
                <c:pt idx="66671">
                  <c:v>3.3646430000000002E-7</c:v>
                </c:pt>
                <c:pt idx="66672">
                  <c:v>3.364605E-7</c:v>
                </c:pt>
                <c:pt idx="66673">
                  <c:v>3.3645880000000002E-7</c:v>
                </c:pt>
                <c:pt idx="66674">
                  <c:v>3.3644060000000002E-7</c:v>
                </c:pt>
                <c:pt idx="66675">
                  <c:v>3.3644569999999999E-7</c:v>
                </c:pt>
                <c:pt idx="66676">
                  <c:v>3.3643790000000002E-7</c:v>
                </c:pt>
                <c:pt idx="66677">
                  <c:v>3.3641599999999999E-7</c:v>
                </c:pt>
                <c:pt idx="66678">
                  <c:v>3.3642199999999999E-7</c:v>
                </c:pt>
                <c:pt idx="66679">
                  <c:v>3.3641259999999999E-7</c:v>
                </c:pt>
                <c:pt idx="66680">
                  <c:v>3.3638969999999998E-7</c:v>
                </c:pt>
                <c:pt idx="66681">
                  <c:v>3.3639509999999998E-7</c:v>
                </c:pt>
                <c:pt idx="66682">
                  <c:v>3.3638660000000001E-7</c:v>
                </c:pt>
                <c:pt idx="66683">
                  <c:v>3.3636449999999999E-7</c:v>
                </c:pt>
                <c:pt idx="66684">
                  <c:v>3.3636249999999999E-7</c:v>
                </c:pt>
                <c:pt idx="66685">
                  <c:v>3.363536E-7</c:v>
                </c:pt>
                <c:pt idx="66686">
                  <c:v>3.3633390000000001E-7</c:v>
                </c:pt>
                <c:pt idx="66687">
                  <c:v>3.3632799999999999E-7</c:v>
                </c:pt>
                <c:pt idx="66688">
                  <c:v>3.3633170000000002E-7</c:v>
                </c:pt>
                <c:pt idx="66689">
                  <c:v>3.3630779999999999E-7</c:v>
                </c:pt>
                <c:pt idx="66690">
                  <c:v>3.3629520000000002E-7</c:v>
                </c:pt>
                <c:pt idx="66691">
                  <c:v>3.3629839999999998E-7</c:v>
                </c:pt>
                <c:pt idx="66692">
                  <c:v>3.3628320000000001E-7</c:v>
                </c:pt>
                <c:pt idx="66693">
                  <c:v>3.3626340000000002E-7</c:v>
                </c:pt>
                <c:pt idx="66694">
                  <c:v>3.3627669999999998E-7</c:v>
                </c:pt>
                <c:pt idx="66695">
                  <c:v>3.3627970000000001E-7</c:v>
                </c:pt>
                <c:pt idx="66696">
                  <c:v>3.3627020000000002E-7</c:v>
                </c:pt>
                <c:pt idx="66697">
                  <c:v>3.3628879999999999E-7</c:v>
                </c:pt>
                <c:pt idx="66698">
                  <c:v>3.3629089999999998E-7</c:v>
                </c:pt>
                <c:pt idx="66699">
                  <c:v>3.3628079999999998E-7</c:v>
                </c:pt>
                <c:pt idx="66700">
                  <c:v>3.3630109999999998E-7</c:v>
                </c:pt>
                <c:pt idx="66701">
                  <c:v>3.3630449999999998E-7</c:v>
                </c:pt>
                <c:pt idx="66702">
                  <c:v>3.3629559999999999E-7</c:v>
                </c:pt>
                <c:pt idx="66703">
                  <c:v>3.3630870000000002E-7</c:v>
                </c:pt>
                <c:pt idx="66704">
                  <c:v>3.3631849999999999E-7</c:v>
                </c:pt>
                <c:pt idx="66705">
                  <c:v>3.3628879999999999E-7</c:v>
                </c:pt>
                <c:pt idx="66706">
                  <c:v>3.3628920000000001E-7</c:v>
                </c:pt>
                <c:pt idx="66707">
                  <c:v>3.3629120000000001E-7</c:v>
                </c:pt>
                <c:pt idx="66708">
                  <c:v>3.3626420000000001E-7</c:v>
                </c:pt>
                <c:pt idx="66709">
                  <c:v>3.3625719999999998E-7</c:v>
                </c:pt>
                <c:pt idx="66710">
                  <c:v>3.3626189999999998E-7</c:v>
                </c:pt>
                <c:pt idx="66711">
                  <c:v>3.36244E-7</c:v>
                </c:pt>
                <c:pt idx="66712">
                  <c:v>3.3622890000000002E-7</c:v>
                </c:pt>
                <c:pt idx="66713">
                  <c:v>3.3623360000000002E-7</c:v>
                </c:pt>
                <c:pt idx="66714">
                  <c:v>3.3622090000000001E-7</c:v>
                </c:pt>
                <c:pt idx="66715">
                  <c:v>3.3619819999999999E-7</c:v>
                </c:pt>
                <c:pt idx="66716">
                  <c:v>3.3620649999999997E-7</c:v>
                </c:pt>
                <c:pt idx="66717">
                  <c:v>3.3620660000000002E-7</c:v>
                </c:pt>
                <c:pt idx="66718">
                  <c:v>3.3616880000000001E-7</c:v>
                </c:pt>
                <c:pt idx="66719">
                  <c:v>3.361778E-7</c:v>
                </c:pt>
                <c:pt idx="66720">
                  <c:v>3.3617880000000002E-7</c:v>
                </c:pt>
                <c:pt idx="66721">
                  <c:v>3.3614199999999999E-7</c:v>
                </c:pt>
                <c:pt idx="66722">
                  <c:v>3.3614829999999998E-7</c:v>
                </c:pt>
                <c:pt idx="66723">
                  <c:v>3.3615079999999999E-7</c:v>
                </c:pt>
                <c:pt idx="66724">
                  <c:v>3.3611610000000001E-7</c:v>
                </c:pt>
                <c:pt idx="66725">
                  <c:v>3.3611610000000001E-7</c:v>
                </c:pt>
                <c:pt idx="66726">
                  <c:v>3.3612010000000001E-7</c:v>
                </c:pt>
                <c:pt idx="66727">
                  <c:v>3.3608879999999998E-7</c:v>
                </c:pt>
                <c:pt idx="66728">
                  <c:v>3.3608519999999999E-7</c:v>
                </c:pt>
                <c:pt idx="66729">
                  <c:v>3.3608620000000002E-7</c:v>
                </c:pt>
                <c:pt idx="66730">
                  <c:v>3.3606940000000001E-7</c:v>
                </c:pt>
                <c:pt idx="66731">
                  <c:v>3.3604850000000001E-7</c:v>
                </c:pt>
                <c:pt idx="66732">
                  <c:v>3.3605159999999998E-7</c:v>
                </c:pt>
                <c:pt idx="66733">
                  <c:v>3.3604469999999999E-7</c:v>
                </c:pt>
                <c:pt idx="66734">
                  <c:v>3.3601120000000001E-7</c:v>
                </c:pt>
                <c:pt idx="66735">
                  <c:v>3.3601400000000001E-7</c:v>
                </c:pt>
                <c:pt idx="66736">
                  <c:v>3.3601219999999999E-7</c:v>
                </c:pt>
                <c:pt idx="66737">
                  <c:v>3.3597159999999999E-7</c:v>
                </c:pt>
                <c:pt idx="66738">
                  <c:v>3.3597449999999998E-7</c:v>
                </c:pt>
                <c:pt idx="66739">
                  <c:v>3.3597649999999998E-7</c:v>
                </c:pt>
                <c:pt idx="66740">
                  <c:v>3.3593649999999999E-7</c:v>
                </c:pt>
                <c:pt idx="66741">
                  <c:v>3.3593940000000002E-7</c:v>
                </c:pt>
                <c:pt idx="66742">
                  <c:v>3.3594249999999999E-7</c:v>
                </c:pt>
                <c:pt idx="66743">
                  <c:v>3.3591570000000003E-7</c:v>
                </c:pt>
                <c:pt idx="66744">
                  <c:v>3.3590560000000002E-7</c:v>
                </c:pt>
                <c:pt idx="66745">
                  <c:v>3.3591009999999999E-7</c:v>
                </c:pt>
                <c:pt idx="66746">
                  <c:v>3.3588909999999999E-7</c:v>
                </c:pt>
                <c:pt idx="66747">
                  <c:v>3.358775E-7</c:v>
                </c:pt>
                <c:pt idx="66748">
                  <c:v>3.358836E-7</c:v>
                </c:pt>
                <c:pt idx="66749">
                  <c:v>3.358694E-7</c:v>
                </c:pt>
                <c:pt idx="66750">
                  <c:v>3.3585269999999998E-7</c:v>
                </c:pt>
                <c:pt idx="66751">
                  <c:v>3.3585910000000001E-7</c:v>
                </c:pt>
                <c:pt idx="66752">
                  <c:v>3.3585459999999999E-7</c:v>
                </c:pt>
                <c:pt idx="66753">
                  <c:v>3.3583260000000002E-7</c:v>
                </c:pt>
                <c:pt idx="66754">
                  <c:v>3.3583950000000001E-7</c:v>
                </c:pt>
                <c:pt idx="66755">
                  <c:v>3.35845E-7</c:v>
                </c:pt>
                <c:pt idx="66756">
                  <c:v>3.3581739999999999E-7</c:v>
                </c:pt>
                <c:pt idx="66757">
                  <c:v>3.3582699999999998E-7</c:v>
                </c:pt>
                <c:pt idx="66758">
                  <c:v>3.3583919999999998E-7</c:v>
                </c:pt>
                <c:pt idx="66759">
                  <c:v>3.3581720000000001E-7</c:v>
                </c:pt>
                <c:pt idx="66760">
                  <c:v>3.3581469999999999E-7</c:v>
                </c:pt>
                <c:pt idx="66761">
                  <c:v>3.358295E-7</c:v>
                </c:pt>
                <c:pt idx="66762">
                  <c:v>3.3580760000000002E-7</c:v>
                </c:pt>
                <c:pt idx="66763">
                  <c:v>3.358051E-7</c:v>
                </c:pt>
                <c:pt idx="66764">
                  <c:v>3.3582260000000001E-7</c:v>
                </c:pt>
                <c:pt idx="66765">
                  <c:v>3.3580420000000002E-7</c:v>
                </c:pt>
                <c:pt idx="66766">
                  <c:v>3.357997E-7</c:v>
                </c:pt>
                <c:pt idx="66767">
                  <c:v>3.3581739999999999E-7</c:v>
                </c:pt>
                <c:pt idx="66768">
                  <c:v>3.3580490000000002E-7</c:v>
                </c:pt>
                <c:pt idx="66769">
                  <c:v>3.358125E-7</c:v>
                </c:pt>
                <c:pt idx="66770">
                  <c:v>3.3584579999999999E-7</c:v>
                </c:pt>
                <c:pt idx="66771">
                  <c:v>3.3586050000000001E-7</c:v>
                </c:pt>
                <c:pt idx="66772">
                  <c:v>3.3587530000000001E-7</c:v>
                </c:pt>
                <c:pt idx="66773">
                  <c:v>3.3589799999999998E-7</c:v>
                </c:pt>
                <c:pt idx="66774">
                  <c:v>3.3592159999999999E-7</c:v>
                </c:pt>
                <c:pt idx="66775">
                  <c:v>3.3593379999999998E-7</c:v>
                </c:pt>
                <c:pt idx="66776">
                  <c:v>3.35958E-7</c:v>
                </c:pt>
                <c:pt idx="66777">
                  <c:v>3.3598779999999999E-7</c:v>
                </c:pt>
                <c:pt idx="66778">
                  <c:v>3.3599199999999998E-7</c:v>
                </c:pt>
                <c:pt idx="66779">
                  <c:v>3.3601219999999999E-7</c:v>
                </c:pt>
                <c:pt idx="66780">
                  <c:v>3.3603150000000001E-7</c:v>
                </c:pt>
                <c:pt idx="66781">
                  <c:v>3.3602169999999999E-7</c:v>
                </c:pt>
                <c:pt idx="66782">
                  <c:v>3.3602750000000001E-7</c:v>
                </c:pt>
                <c:pt idx="66783">
                  <c:v>3.3604949999999998E-7</c:v>
                </c:pt>
                <c:pt idx="66784">
                  <c:v>3.3603529999999998E-7</c:v>
                </c:pt>
                <c:pt idx="66785">
                  <c:v>3.360445E-7</c:v>
                </c:pt>
                <c:pt idx="66786">
                  <c:v>3.3605510000000002E-7</c:v>
                </c:pt>
                <c:pt idx="66787">
                  <c:v>3.3604479999999998E-7</c:v>
                </c:pt>
                <c:pt idx="66788">
                  <c:v>3.3605009999999999E-7</c:v>
                </c:pt>
                <c:pt idx="66789">
                  <c:v>3.3605889999999999E-7</c:v>
                </c:pt>
                <c:pt idx="66790">
                  <c:v>3.3605209999999999E-7</c:v>
                </c:pt>
                <c:pt idx="66791">
                  <c:v>3.360553E-7</c:v>
                </c:pt>
                <c:pt idx="66792">
                  <c:v>3.3606460000000002E-7</c:v>
                </c:pt>
                <c:pt idx="66793">
                  <c:v>3.3606600000000001E-7</c:v>
                </c:pt>
                <c:pt idx="66794">
                  <c:v>3.3606670000000001E-7</c:v>
                </c:pt>
                <c:pt idx="66795">
                  <c:v>3.3607470000000002E-7</c:v>
                </c:pt>
                <c:pt idx="66796">
                  <c:v>3.3608179999999999E-7</c:v>
                </c:pt>
                <c:pt idx="66797">
                  <c:v>3.3607760000000001E-7</c:v>
                </c:pt>
                <c:pt idx="66798">
                  <c:v>3.3609700000000002E-7</c:v>
                </c:pt>
                <c:pt idx="66799">
                  <c:v>3.3610079999999999E-7</c:v>
                </c:pt>
                <c:pt idx="66800">
                  <c:v>3.3609469999999999E-7</c:v>
                </c:pt>
                <c:pt idx="66801">
                  <c:v>3.3611429999999999E-7</c:v>
                </c:pt>
                <c:pt idx="66802">
                  <c:v>3.361223E-7</c:v>
                </c:pt>
                <c:pt idx="66803">
                  <c:v>3.3611519999999997E-7</c:v>
                </c:pt>
                <c:pt idx="66804">
                  <c:v>3.3613220000000002E-7</c:v>
                </c:pt>
                <c:pt idx="66805">
                  <c:v>3.3614300000000002E-7</c:v>
                </c:pt>
                <c:pt idx="66806">
                  <c:v>3.3613679999999998E-7</c:v>
                </c:pt>
                <c:pt idx="66807">
                  <c:v>3.361507E-7</c:v>
                </c:pt>
                <c:pt idx="66808">
                  <c:v>3.3616400000000002E-7</c:v>
                </c:pt>
                <c:pt idx="66809">
                  <c:v>3.3615790000000002E-7</c:v>
                </c:pt>
                <c:pt idx="66810">
                  <c:v>3.3616859999999998E-7</c:v>
                </c:pt>
                <c:pt idx="66811">
                  <c:v>3.3619180000000001E-7</c:v>
                </c:pt>
                <c:pt idx="66812">
                  <c:v>3.3617630000000001E-7</c:v>
                </c:pt>
                <c:pt idx="66813">
                  <c:v>3.3619460000000001E-7</c:v>
                </c:pt>
                <c:pt idx="66814">
                  <c:v>3.3621540000000002E-7</c:v>
                </c:pt>
                <c:pt idx="66815">
                  <c:v>3.362042E-7</c:v>
                </c:pt>
                <c:pt idx="66816">
                  <c:v>3.3620600000000001E-7</c:v>
                </c:pt>
                <c:pt idx="66817">
                  <c:v>3.3622659999999999E-7</c:v>
                </c:pt>
                <c:pt idx="66818">
                  <c:v>3.3621960000000001E-7</c:v>
                </c:pt>
                <c:pt idx="66819">
                  <c:v>3.3621600000000002E-7</c:v>
                </c:pt>
                <c:pt idx="66820">
                  <c:v>3.3623370000000002E-7</c:v>
                </c:pt>
                <c:pt idx="66821">
                  <c:v>3.362305E-7</c:v>
                </c:pt>
                <c:pt idx="66822">
                  <c:v>3.3622360000000001E-7</c:v>
                </c:pt>
                <c:pt idx="66823">
                  <c:v>3.3623869999999999E-7</c:v>
                </c:pt>
                <c:pt idx="66824">
                  <c:v>3.3624969999999998E-7</c:v>
                </c:pt>
                <c:pt idx="66825">
                  <c:v>3.3623020000000002E-7</c:v>
                </c:pt>
                <c:pt idx="66826">
                  <c:v>3.3624629999999998E-7</c:v>
                </c:pt>
                <c:pt idx="66827">
                  <c:v>3.3626119999999998E-7</c:v>
                </c:pt>
                <c:pt idx="66828">
                  <c:v>3.36238E-7</c:v>
                </c:pt>
                <c:pt idx="66829">
                  <c:v>3.3624800000000001E-7</c:v>
                </c:pt>
                <c:pt idx="66830">
                  <c:v>3.3627999999999999E-7</c:v>
                </c:pt>
                <c:pt idx="66831">
                  <c:v>3.3627319999999999E-7</c:v>
                </c:pt>
                <c:pt idx="66832">
                  <c:v>3.362995E-7</c:v>
                </c:pt>
                <c:pt idx="66833">
                  <c:v>3.3633170000000002E-7</c:v>
                </c:pt>
                <c:pt idx="66834">
                  <c:v>3.3632599999999999E-7</c:v>
                </c:pt>
                <c:pt idx="66835">
                  <c:v>3.3633209999999999E-7</c:v>
                </c:pt>
                <c:pt idx="66836">
                  <c:v>3.3634899999999999E-7</c:v>
                </c:pt>
                <c:pt idx="66837">
                  <c:v>3.363414E-7</c:v>
                </c:pt>
                <c:pt idx="66838">
                  <c:v>3.3632830000000002E-7</c:v>
                </c:pt>
                <c:pt idx="66839">
                  <c:v>3.363448E-7</c:v>
                </c:pt>
                <c:pt idx="66840">
                  <c:v>3.3634419999999999E-7</c:v>
                </c:pt>
                <c:pt idx="66841">
                  <c:v>3.3632749999999998E-7</c:v>
                </c:pt>
                <c:pt idx="66842">
                  <c:v>3.363468E-7</c:v>
                </c:pt>
                <c:pt idx="66843">
                  <c:v>3.3634800000000002E-7</c:v>
                </c:pt>
                <c:pt idx="66844">
                  <c:v>3.3632529999999999E-7</c:v>
                </c:pt>
                <c:pt idx="66845">
                  <c:v>3.3634099999999998E-7</c:v>
                </c:pt>
                <c:pt idx="66846">
                  <c:v>3.3634390000000002E-7</c:v>
                </c:pt>
                <c:pt idx="66847">
                  <c:v>3.3631810000000003E-7</c:v>
                </c:pt>
                <c:pt idx="66848">
                  <c:v>3.3633250000000001E-7</c:v>
                </c:pt>
                <c:pt idx="66849">
                  <c:v>3.3634120000000002E-7</c:v>
                </c:pt>
                <c:pt idx="66850">
                  <c:v>3.363212E-7</c:v>
                </c:pt>
                <c:pt idx="66851">
                  <c:v>3.3631869999999998E-7</c:v>
                </c:pt>
                <c:pt idx="66852">
                  <c:v>3.3632910000000001E-7</c:v>
                </c:pt>
                <c:pt idx="66853">
                  <c:v>3.3631080000000002E-7</c:v>
                </c:pt>
                <c:pt idx="66854">
                  <c:v>3.3630099999999999E-7</c:v>
                </c:pt>
                <c:pt idx="66855">
                  <c:v>3.3631199999999997E-7</c:v>
                </c:pt>
                <c:pt idx="66856">
                  <c:v>3.3629730000000001E-7</c:v>
                </c:pt>
                <c:pt idx="66857">
                  <c:v>3.3628170000000002E-7</c:v>
                </c:pt>
                <c:pt idx="66858">
                  <c:v>3.362907E-7</c:v>
                </c:pt>
                <c:pt idx="66859">
                  <c:v>3.3627939999999999E-7</c:v>
                </c:pt>
                <c:pt idx="66860">
                  <c:v>3.3625600000000002E-7</c:v>
                </c:pt>
                <c:pt idx="66861">
                  <c:v>3.3626649999999999E-7</c:v>
                </c:pt>
                <c:pt idx="66862">
                  <c:v>3.3625740000000001E-7</c:v>
                </c:pt>
                <c:pt idx="66863">
                  <c:v>3.3622770000000001E-7</c:v>
                </c:pt>
                <c:pt idx="66864">
                  <c:v>3.3623879999999999E-7</c:v>
                </c:pt>
                <c:pt idx="66865">
                  <c:v>3.362285E-7</c:v>
                </c:pt>
                <c:pt idx="66866">
                  <c:v>3.3619920000000002E-7</c:v>
                </c:pt>
                <c:pt idx="66867">
                  <c:v>3.361987E-7</c:v>
                </c:pt>
                <c:pt idx="66868">
                  <c:v>3.3619769999999997E-7</c:v>
                </c:pt>
                <c:pt idx="66869">
                  <c:v>3.3618679999999998E-7</c:v>
                </c:pt>
                <c:pt idx="66870">
                  <c:v>3.3620250000000002E-7</c:v>
                </c:pt>
                <c:pt idx="66871">
                  <c:v>3.3622360000000001E-7</c:v>
                </c:pt>
                <c:pt idx="66872">
                  <c:v>3.362122E-7</c:v>
                </c:pt>
                <c:pt idx="66873">
                  <c:v>3.3621260000000003E-7</c:v>
                </c:pt>
                <c:pt idx="66874">
                  <c:v>3.3622950000000003E-7</c:v>
                </c:pt>
                <c:pt idx="66875">
                  <c:v>3.3621960000000001E-7</c:v>
                </c:pt>
                <c:pt idx="66876">
                  <c:v>3.3622189999999999E-7</c:v>
                </c:pt>
                <c:pt idx="66877">
                  <c:v>3.3622329999999998E-7</c:v>
                </c:pt>
                <c:pt idx="66878">
                  <c:v>3.3619910000000002E-7</c:v>
                </c:pt>
                <c:pt idx="66879">
                  <c:v>3.361737E-7</c:v>
                </c:pt>
                <c:pt idx="66880">
                  <c:v>3.3616280000000001E-7</c:v>
                </c:pt>
                <c:pt idx="66881">
                  <c:v>3.3614019999999998E-7</c:v>
                </c:pt>
                <c:pt idx="66882">
                  <c:v>3.3610730000000001E-7</c:v>
                </c:pt>
                <c:pt idx="66883">
                  <c:v>3.3610050000000001E-7</c:v>
                </c:pt>
                <c:pt idx="66884">
                  <c:v>3.3608199999999998E-7</c:v>
                </c:pt>
                <c:pt idx="66885">
                  <c:v>3.360384E-7</c:v>
                </c:pt>
                <c:pt idx="66886">
                  <c:v>3.3602769999999999E-7</c:v>
                </c:pt>
                <c:pt idx="66887">
                  <c:v>3.3601439999999998E-7</c:v>
                </c:pt>
                <c:pt idx="66888">
                  <c:v>3.3597140000000001E-7</c:v>
                </c:pt>
                <c:pt idx="66889">
                  <c:v>3.3596899999999998E-7</c:v>
                </c:pt>
                <c:pt idx="66890">
                  <c:v>3.359458E-7</c:v>
                </c:pt>
                <c:pt idx="66891">
                  <c:v>3.3590459999999999E-7</c:v>
                </c:pt>
                <c:pt idx="66892">
                  <c:v>3.3589469999999997E-7</c:v>
                </c:pt>
                <c:pt idx="66893">
                  <c:v>3.3587320000000002E-7</c:v>
                </c:pt>
                <c:pt idx="66894">
                  <c:v>3.3583870000000002E-7</c:v>
                </c:pt>
                <c:pt idx="66895">
                  <c:v>3.3582100000000003E-7</c:v>
                </c:pt>
                <c:pt idx="66896">
                  <c:v>3.3580080000000002E-7</c:v>
                </c:pt>
                <c:pt idx="66897">
                  <c:v>3.35772E-7</c:v>
                </c:pt>
                <c:pt idx="66898">
                  <c:v>3.3574600000000002E-7</c:v>
                </c:pt>
                <c:pt idx="66899">
                  <c:v>3.3572850000000001E-7</c:v>
                </c:pt>
                <c:pt idx="66900">
                  <c:v>3.3570109999999999E-7</c:v>
                </c:pt>
                <c:pt idx="66901">
                  <c:v>3.3566729999999999E-7</c:v>
                </c:pt>
                <c:pt idx="66902">
                  <c:v>3.3565919999999999E-7</c:v>
                </c:pt>
                <c:pt idx="66903">
                  <c:v>3.3561999999999998E-7</c:v>
                </c:pt>
                <c:pt idx="66904">
                  <c:v>3.3557890000000002E-7</c:v>
                </c:pt>
                <c:pt idx="66905">
                  <c:v>3.3557799999999999E-7</c:v>
                </c:pt>
                <c:pt idx="66906">
                  <c:v>3.3554390000000001E-7</c:v>
                </c:pt>
                <c:pt idx="66907">
                  <c:v>3.3549679999999999E-7</c:v>
                </c:pt>
                <c:pt idx="66908">
                  <c:v>3.3548669999999999E-7</c:v>
                </c:pt>
                <c:pt idx="66909">
                  <c:v>3.3545159999999998E-7</c:v>
                </c:pt>
                <c:pt idx="66910">
                  <c:v>3.3540180000000002E-7</c:v>
                </c:pt>
                <c:pt idx="66911">
                  <c:v>3.3538960000000002E-7</c:v>
                </c:pt>
                <c:pt idx="66912">
                  <c:v>3.3535920000000002E-7</c:v>
                </c:pt>
                <c:pt idx="66913">
                  <c:v>3.353127E-7</c:v>
                </c:pt>
                <c:pt idx="66914">
                  <c:v>3.3528799999999998E-7</c:v>
                </c:pt>
                <c:pt idx="66915">
                  <c:v>3.3526580000000002E-7</c:v>
                </c:pt>
                <c:pt idx="66916">
                  <c:v>3.3521549999999999E-7</c:v>
                </c:pt>
                <c:pt idx="66917">
                  <c:v>3.3518670000000002E-7</c:v>
                </c:pt>
                <c:pt idx="66918">
                  <c:v>3.3516860000000001E-7</c:v>
                </c:pt>
                <c:pt idx="66919">
                  <c:v>3.3511850000000001E-7</c:v>
                </c:pt>
                <c:pt idx="66920">
                  <c:v>3.3507609999999999E-7</c:v>
                </c:pt>
                <c:pt idx="66921">
                  <c:v>3.3505880000000003E-7</c:v>
                </c:pt>
                <c:pt idx="66922">
                  <c:v>3.3501809999999998E-7</c:v>
                </c:pt>
                <c:pt idx="66923">
                  <c:v>3.3497310000000001E-7</c:v>
                </c:pt>
                <c:pt idx="66924">
                  <c:v>3.3495330000000002E-7</c:v>
                </c:pt>
                <c:pt idx="66925">
                  <c:v>3.349103E-7</c:v>
                </c:pt>
                <c:pt idx="66926">
                  <c:v>3.348637E-7</c:v>
                </c:pt>
                <c:pt idx="66927">
                  <c:v>3.3484299999999998E-7</c:v>
                </c:pt>
                <c:pt idx="66928">
                  <c:v>3.3480790000000002E-7</c:v>
                </c:pt>
                <c:pt idx="66929">
                  <c:v>3.3474829999999998E-7</c:v>
                </c:pt>
                <c:pt idx="66930">
                  <c:v>3.3472389999999998E-7</c:v>
                </c:pt>
                <c:pt idx="66931">
                  <c:v>3.3468910000000001E-7</c:v>
                </c:pt>
                <c:pt idx="66932">
                  <c:v>3.3462750000000001E-7</c:v>
                </c:pt>
                <c:pt idx="66933">
                  <c:v>3.3460079999999998E-7</c:v>
                </c:pt>
                <c:pt idx="66934">
                  <c:v>3.3456920000000002E-7</c:v>
                </c:pt>
                <c:pt idx="66935">
                  <c:v>3.3450900000000002E-7</c:v>
                </c:pt>
                <c:pt idx="66936">
                  <c:v>3.3447730000000001E-7</c:v>
                </c:pt>
                <c:pt idx="66937">
                  <c:v>3.3444140000000002E-7</c:v>
                </c:pt>
                <c:pt idx="66938">
                  <c:v>3.3437980000000002E-7</c:v>
                </c:pt>
                <c:pt idx="66939">
                  <c:v>3.3434070000000001E-7</c:v>
                </c:pt>
                <c:pt idx="66940">
                  <c:v>3.3431100000000001E-7</c:v>
                </c:pt>
                <c:pt idx="66941">
                  <c:v>3.3426599999999998E-7</c:v>
                </c:pt>
                <c:pt idx="66942">
                  <c:v>3.3420709999999999E-7</c:v>
                </c:pt>
                <c:pt idx="66943">
                  <c:v>3.3417230000000001E-7</c:v>
                </c:pt>
                <c:pt idx="66944">
                  <c:v>3.3413110000000001E-7</c:v>
                </c:pt>
                <c:pt idx="66945">
                  <c:v>3.34073E-7</c:v>
                </c:pt>
                <c:pt idx="66946">
                  <c:v>3.340426E-7</c:v>
                </c:pt>
                <c:pt idx="66947">
                  <c:v>3.3400089999999998E-7</c:v>
                </c:pt>
                <c:pt idx="66948">
                  <c:v>3.3393020000000001E-7</c:v>
                </c:pt>
                <c:pt idx="66949">
                  <c:v>3.3392330000000002E-7</c:v>
                </c:pt>
                <c:pt idx="66950">
                  <c:v>3.339182E-7</c:v>
                </c:pt>
                <c:pt idx="66951">
                  <c:v>3.338837E-7</c:v>
                </c:pt>
                <c:pt idx="66952">
                  <c:v>3.3387680000000001E-7</c:v>
                </c:pt>
                <c:pt idx="66953">
                  <c:v>3.3386499999999998E-7</c:v>
                </c:pt>
                <c:pt idx="66954">
                  <c:v>3.3383750000000001E-7</c:v>
                </c:pt>
                <c:pt idx="66955">
                  <c:v>3.3381499999999998E-7</c:v>
                </c:pt>
                <c:pt idx="66956">
                  <c:v>3.338039E-7</c:v>
                </c:pt>
                <c:pt idx="66957">
                  <c:v>3.3377320000000002E-7</c:v>
                </c:pt>
                <c:pt idx="66958">
                  <c:v>3.3374059999999998E-7</c:v>
                </c:pt>
                <c:pt idx="66959">
                  <c:v>3.3371689999999998E-7</c:v>
                </c:pt>
                <c:pt idx="66960">
                  <c:v>3.3366609999999998E-7</c:v>
                </c:pt>
                <c:pt idx="66961">
                  <c:v>3.3361090000000002E-7</c:v>
                </c:pt>
                <c:pt idx="66962">
                  <c:v>3.335699E-7</c:v>
                </c:pt>
                <c:pt idx="66963">
                  <c:v>3.3352170000000001E-7</c:v>
                </c:pt>
                <c:pt idx="66964">
                  <c:v>3.3347269999999998E-7</c:v>
                </c:pt>
                <c:pt idx="66965">
                  <c:v>3.334218E-7</c:v>
                </c:pt>
                <c:pt idx="66966">
                  <c:v>3.3336670000000002E-7</c:v>
                </c:pt>
                <c:pt idx="66967">
                  <c:v>3.3330930000000001E-7</c:v>
                </c:pt>
                <c:pt idx="66968">
                  <c:v>3.3325930000000001E-7</c:v>
                </c:pt>
                <c:pt idx="66969">
                  <c:v>3.3321390000000002E-7</c:v>
                </c:pt>
                <c:pt idx="66970">
                  <c:v>3.3315630000000003E-7</c:v>
                </c:pt>
                <c:pt idx="66971">
                  <c:v>3.3309960000000002E-7</c:v>
                </c:pt>
                <c:pt idx="66972">
                  <c:v>3.3305059999999999E-7</c:v>
                </c:pt>
                <c:pt idx="66973">
                  <c:v>3.32997E-7</c:v>
                </c:pt>
                <c:pt idx="66974">
                  <c:v>3.3294400000000002E-7</c:v>
                </c:pt>
                <c:pt idx="66975">
                  <c:v>3.3290020000000001E-7</c:v>
                </c:pt>
                <c:pt idx="66976">
                  <c:v>3.3284270000000001E-7</c:v>
                </c:pt>
                <c:pt idx="66977">
                  <c:v>3.3279099999999998E-7</c:v>
                </c:pt>
                <c:pt idx="66978">
                  <c:v>3.3274009999999999E-7</c:v>
                </c:pt>
                <c:pt idx="66979">
                  <c:v>3.3269240000000002E-7</c:v>
                </c:pt>
                <c:pt idx="66980">
                  <c:v>3.3264759999999998E-7</c:v>
                </c:pt>
                <c:pt idx="66981">
                  <c:v>3.325973E-7</c:v>
                </c:pt>
                <c:pt idx="66982">
                  <c:v>3.3254149999999997E-7</c:v>
                </c:pt>
                <c:pt idx="66983">
                  <c:v>3.3249129999999999E-7</c:v>
                </c:pt>
                <c:pt idx="66984">
                  <c:v>3.3244459999999999E-7</c:v>
                </c:pt>
                <c:pt idx="66985">
                  <c:v>3.3239500000000001E-7</c:v>
                </c:pt>
                <c:pt idx="66986">
                  <c:v>3.3234399999999997E-7</c:v>
                </c:pt>
                <c:pt idx="66987">
                  <c:v>3.3230210000000003E-7</c:v>
                </c:pt>
                <c:pt idx="66988">
                  <c:v>3.3223959999999999E-7</c:v>
                </c:pt>
                <c:pt idx="66989">
                  <c:v>3.3219179999999998E-7</c:v>
                </c:pt>
                <c:pt idx="66990">
                  <c:v>3.3214610000000001E-7</c:v>
                </c:pt>
                <c:pt idx="66991">
                  <c:v>3.320847E-7</c:v>
                </c:pt>
                <c:pt idx="66992">
                  <c:v>3.3203840000000002E-7</c:v>
                </c:pt>
                <c:pt idx="66993">
                  <c:v>3.319927E-7</c:v>
                </c:pt>
                <c:pt idx="66994">
                  <c:v>3.3193350000000003E-7</c:v>
                </c:pt>
                <c:pt idx="66995">
                  <c:v>3.31875E-7</c:v>
                </c:pt>
                <c:pt idx="66996">
                  <c:v>3.3182569999999999E-7</c:v>
                </c:pt>
                <c:pt idx="66997">
                  <c:v>3.3177260000000002E-7</c:v>
                </c:pt>
                <c:pt idx="66998">
                  <c:v>3.3171930000000001E-7</c:v>
                </c:pt>
                <c:pt idx="66999">
                  <c:v>3.316687E-7</c:v>
                </c:pt>
                <c:pt idx="67000">
                  <c:v>3.3161230000000002E-7</c:v>
                </c:pt>
                <c:pt idx="67001">
                  <c:v>3.3155630000000001E-7</c:v>
                </c:pt>
                <c:pt idx="67002">
                  <c:v>3.3150960000000001E-7</c:v>
                </c:pt>
                <c:pt idx="67003">
                  <c:v>3.3146830000000002E-7</c:v>
                </c:pt>
                <c:pt idx="67004">
                  <c:v>3.3140179999999998E-7</c:v>
                </c:pt>
                <c:pt idx="67005">
                  <c:v>3.3135480000000001E-7</c:v>
                </c:pt>
                <c:pt idx="67006">
                  <c:v>3.3130779999999998E-7</c:v>
                </c:pt>
                <c:pt idx="67007">
                  <c:v>3.3124710000000002E-7</c:v>
                </c:pt>
                <c:pt idx="67008">
                  <c:v>3.3120530000000001E-7</c:v>
                </c:pt>
                <c:pt idx="67009">
                  <c:v>3.3116400000000001E-7</c:v>
                </c:pt>
                <c:pt idx="67010">
                  <c:v>3.3110320000000001E-7</c:v>
                </c:pt>
                <c:pt idx="67011">
                  <c:v>3.3105240000000001E-7</c:v>
                </c:pt>
                <c:pt idx="67012">
                  <c:v>3.3100479999999998E-7</c:v>
                </c:pt>
                <c:pt idx="67013">
                  <c:v>3.3095119999999999E-7</c:v>
                </c:pt>
                <c:pt idx="67014">
                  <c:v>3.309045E-7</c:v>
                </c:pt>
                <c:pt idx="67015">
                  <c:v>3.3085950000000003E-7</c:v>
                </c:pt>
                <c:pt idx="67016">
                  <c:v>3.3081170000000001E-7</c:v>
                </c:pt>
                <c:pt idx="67017">
                  <c:v>3.3074520000000003E-7</c:v>
                </c:pt>
                <c:pt idx="67018">
                  <c:v>3.3070239999999999E-7</c:v>
                </c:pt>
                <c:pt idx="67019">
                  <c:v>3.3065719999999998E-7</c:v>
                </c:pt>
                <c:pt idx="67020">
                  <c:v>3.3059180000000002E-7</c:v>
                </c:pt>
                <c:pt idx="67021">
                  <c:v>3.305474E-7</c:v>
                </c:pt>
                <c:pt idx="67022">
                  <c:v>3.305048E-7</c:v>
                </c:pt>
                <c:pt idx="67023">
                  <c:v>3.3043620000000002E-7</c:v>
                </c:pt>
                <c:pt idx="67024">
                  <c:v>3.303823E-7</c:v>
                </c:pt>
                <c:pt idx="67025">
                  <c:v>3.303431E-7</c:v>
                </c:pt>
                <c:pt idx="67026">
                  <c:v>3.3028150000000001E-7</c:v>
                </c:pt>
                <c:pt idx="67027">
                  <c:v>3.3023260000000002E-7</c:v>
                </c:pt>
                <c:pt idx="67028">
                  <c:v>3.3019080000000001E-7</c:v>
                </c:pt>
                <c:pt idx="67029">
                  <c:v>3.3013870000000001E-7</c:v>
                </c:pt>
                <c:pt idx="67030">
                  <c:v>3.3008159999999998E-7</c:v>
                </c:pt>
                <c:pt idx="67031">
                  <c:v>3.300435E-7</c:v>
                </c:pt>
                <c:pt idx="67032">
                  <c:v>3.299955E-7</c:v>
                </c:pt>
                <c:pt idx="67033">
                  <c:v>3.2993840000000002E-7</c:v>
                </c:pt>
                <c:pt idx="67034">
                  <c:v>3.2990109999999998E-7</c:v>
                </c:pt>
                <c:pt idx="67035">
                  <c:v>3.2985590000000002E-7</c:v>
                </c:pt>
                <c:pt idx="67036">
                  <c:v>3.2980169999999997E-7</c:v>
                </c:pt>
                <c:pt idx="67037">
                  <c:v>3.2976849999999998E-7</c:v>
                </c:pt>
                <c:pt idx="67038">
                  <c:v>3.2973179999999999E-7</c:v>
                </c:pt>
                <c:pt idx="67039">
                  <c:v>3.2968519999999999E-7</c:v>
                </c:pt>
                <c:pt idx="67040">
                  <c:v>3.2963470000000002E-7</c:v>
                </c:pt>
                <c:pt idx="67041">
                  <c:v>3.2959960000000002E-7</c:v>
                </c:pt>
                <c:pt idx="67042">
                  <c:v>3.2955549999999998E-7</c:v>
                </c:pt>
                <c:pt idx="67043">
                  <c:v>3.2951019999999997E-7</c:v>
                </c:pt>
                <c:pt idx="67044">
                  <c:v>3.2947800000000001E-7</c:v>
                </c:pt>
                <c:pt idx="67045">
                  <c:v>3.2943169999999998E-7</c:v>
                </c:pt>
                <c:pt idx="67046">
                  <c:v>3.2937790000000001E-7</c:v>
                </c:pt>
                <c:pt idx="67047">
                  <c:v>3.293435E-7</c:v>
                </c:pt>
                <c:pt idx="67048">
                  <c:v>3.2930319999999998E-7</c:v>
                </c:pt>
                <c:pt idx="67049">
                  <c:v>3.2926309999999999E-7</c:v>
                </c:pt>
                <c:pt idx="67050">
                  <c:v>3.2921760000000001E-7</c:v>
                </c:pt>
                <c:pt idx="67051">
                  <c:v>3.2918230000000002E-7</c:v>
                </c:pt>
                <c:pt idx="67052">
                  <c:v>3.291339E-7</c:v>
                </c:pt>
                <c:pt idx="67053">
                  <c:v>3.2907589999999998E-7</c:v>
                </c:pt>
                <c:pt idx="67054">
                  <c:v>3.2903869999999998E-7</c:v>
                </c:pt>
                <c:pt idx="67055">
                  <c:v>3.289925E-7</c:v>
                </c:pt>
                <c:pt idx="67056">
                  <c:v>3.2893750000000002E-7</c:v>
                </c:pt>
                <c:pt idx="67057">
                  <c:v>3.289025E-7</c:v>
                </c:pt>
                <c:pt idx="67058">
                  <c:v>3.2885549999999998E-7</c:v>
                </c:pt>
                <c:pt idx="67059">
                  <c:v>3.2882079999999999E-7</c:v>
                </c:pt>
                <c:pt idx="67060">
                  <c:v>3.288011E-7</c:v>
                </c:pt>
                <c:pt idx="67061">
                  <c:v>3.2876959999999998E-7</c:v>
                </c:pt>
                <c:pt idx="67062">
                  <c:v>3.287484E-7</c:v>
                </c:pt>
                <c:pt idx="67063">
                  <c:v>3.2871910000000001E-7</c:v>
                </c:pt>
                <c:pt idx="67064">
                  <c:v>3.2869379999999998E-7</c:v>
                </c:pt>
                <c:pt idx="67065">
                  <c:v>3.286712E-7</c:v>
                </c:pt>
                <c:pt idx="67066">
                  <c:v>3.2864179999999997E-7</c:v>
                </c:pt>
                <c:pt idx="67067">
                  <c:v>3.2862110000000001E-7</c:v>
                </c:pt>
                <c:pt idx="67068">
                  <c:v>3.2859699999999999E-7</c:v>
                </c:pt>
                <c:pt idx="67069">
                  <c:v>3.285596E-7</c:v>
                </c:pt>
                <c:pt idx="67070">
                  <c:v>3.286246E-7</c:v>
                </c:pt>
                <c:pt idx="67071">
                  <c:v>3.2860789999999998E-7</c:v>
                </c:pt>
                <c:pt idx="67072">
                  <c:v>3.285685E-7</c:v>
                </c:pt>
                <c:pt idx="67073">
                  <c:v>3.285427E-7</c:v>
                </c:pt>
                <c:pt idx="67074">
                  <c:v>3.285109E-7</c:v>
                </c:pt>
                <c:pt idx="67075">
                  <c:v>3.2847189999999999E-7</c:v>
                </c:pt>
                <c:pt idx="67076">
                  <c:v>3.2843459999999999E-7</c:v>
                </c:pt>
                <c:pt idx="67077">
                  <c:v>3.2840709999999998E-7</c:v>
                </c:pt>
                <c:pt idx="67078">
                  <c:v>3.2837900000000001E-7</c:v>
                </c:pt>
                <c:pt idx="67079">
                  <c:v>3.2834819999999998E-7</c:v>
                </c:pt>
                <c:pt idx="67080">
                  <c:v>3.2832150000000001E-7</c:v>
                </c:pt>
                <c:pt idx="67081">
                  <c:v>3.2829780000000001E-7</c:v>
                </c:pt>
                <c:pt idx="67082">
                  <c:v>3.2826429999999998E-7</c:v>
                </c:pt>
                <c:pt idx="67083">
                  <c:v>3.2824160000000001E-7</c:v>
                </c:pt>
                <c:pt idx="67084">
                  <c:v>3.2822410000000001E-7</c:v>
                </c:pt>
                <c:pt idx="67085">
                  <c:v>3.2819210000000002E-7</c:v>
                </c:pt>
                <c:pt idx="67086">
                  <c:v>3.281708E-7</c:v>
                </c:pt>
                <c:pt idx="67087">
                  <c:v>3.2818309999999999E-7</c:v>
                </c:pt>
                <c:pt idx="67088">
                  <c:v>3.281606E-7</c:v>
                </c:pt>
                <c:pt idx="67089">
                  <c:v>3.281343E-7</c:v>
                </c:pt>
                <c:pt idx="67090">
                  <c:v>3.2812060000000001E-7</c:v>
                </c:pt>
                <c:pt idx="67091">
                  <c:v>3.2809659999999998E-7</c:v>
                </c:pt>
                <c:pt idx="67092">
                  <c:v>3.280666E-7</c:v>
                </c:pt>
                <c:pt idx="67093">
                  <c:v>3.2805719999999999E-7</c:v>
                </c:pt>
                <c:pt idx="67094">
                  <c:v>3.2805620000000002E-7</c:v>
                </c:pt>
                <c:pt idx="67095">
                  <c:v>3.2803579999999998E-7</c:v>
                </c:pt>
                <c:pt idx="67096">
                  <c:v>3.2803239999999998E-7</c:v>
                </c:pt>
                <c:pt idx="67097">
                  <c:v>3.2801570000000001E-7</c:v>
                </c:pt>
                <c:pt idx="67098">
                  <c:v>3.2800259999999998E-7</c:v>
                </c:pt>
                <c:pt idx="67099">
                  <c:v>3.2797970000000003E-7</c:v>
                </c:pt>
                <c:pt idx="67100">
                  <c:v>3.2796090000000002E-7</c:v>
                </c:pt>
                <c:pt idx="67101">
                  <c:v>3.2795020000000001E-7</c:v>
                </c:pt>
                <c:pt idx="67102">
                  <c:v>3.279266E-7</c:v>
                </c:pt>
                <c:pt idx="67103">
                  <c:v>3.2791199999999998E-7</c:v>
                </c:pt>
                <c:pt idx="67104">
                  <c:v>3.278901E-7</c:v>
                </c:pt>
                <c:pt idx="67105">
                  <c:v>3.27861E-7</c:v>
                </c:pt>
                <c:pt idx="67106">
                  <c:v>3.2784439999999998E-7</c:v>
                </c:pt>
                <c:pt idx="67107">
                  <c:v>3.278265E-7</c:v>
                </c:pt>
                <c:pt idx="67108">
                  <c:v>3.2780159999999999E-7</c:v>
                </c:pt>
                <c:pt idx="67109">
                  <c:v>3.2779639999999997E-7</c:v>
                </c:pt>
                <c:pt idx="67110">
                  <c:v>3.2777319999999999E-7</c:v>
                </c:pt>
                <c:pt idx="67111">
                  <c:v>3.2775309999999998E-7</c:v>
                </c:pt>
                <c:pt idx="67112">
                  <c:v>3.2773879999999998E-7</c:v>
                </c:pt>
                <c:pt idx="67113">
                  <c:v>3.2771810000000002E-7</c:v>
                </c:pt>
                <c:pt idx="67114">
                  <c:v>3.2767589999999998E-7</c:v>
                </c:pt>
                <c:pt idx="67115">
                  <c:v>3.2766460000000002E-7</c:v>
                </c:pt>
                <c:pt idx="67116">
                  <c:v>3.2764609999999999E-7</c:v>
                </c:pt>
                <c:pt idx="67117">
                  <c:v>3.2762960000000001E-7</c:v>
                </c:pt>
                <c:pt idx="67118">
                  <c:v>3.2761460000000002E-7</c:v>
                </c:pt>
                <c:pt idx="67119">
                  <c:v>3.2759739999999999E-7</c:v>
                </c:pt>
                <c:pt idx="67120">
                  <c:v>3.275817E-7</c:v>
                </c:pt>
                <c:pt idx="67121">
                  <c:v>3.2753890000000001E-7</c:v>
                </c:pt>
                <c:pt idx="67122">
                  <c:v>3.2752979999999998E-7</c:v>
                </c:pt>
                <c:pt idx="67123">
                  <c:v>3.2752120000000002E-7</c:v>
                </c:pt>
                <c:pt idx="67124">
                  <c:v>3.2752070000000001E-7</c:v>
                </c:pt>
                <c:pt idx="67125">
                  <c:v>3.275086E-7</c:v>
                </c:pt>
                <c:pt idx="67126">
                  <c:v>3.2748369999999999E-7</c:v>
                </c:pt>
                <c:pt idx="67127">
                  <c:v>3.2748150000000001E-7</c:v>
                </c:pt>
                <c:pt idx="67128">
                  <c:v>3.2747829999999999E-7</c:v>
                </c:pt>
                <c:pt idx="67129">
                  <c:v>3.2746930000000001E-7</c:v>
                </c:pt>
                <c:pt idx="67130">
                  <c:v>3.2745980000000001E-7</c:v>
                </c:pt>
                <c:pt idx="67131">
                  <c:v>3.2746030000000002E-7</c:v>
                </c:pt>
                <c:pt idx="67132">
                  <c:v>3.274565E-7</c:v>
                </c:pt>
                <c:pt idx="67133">
                  <c:v>3.2744989999999999E-7</c:v>
                </c:pt>
                <c:pt idx="67134">
                  <c:v>3.2746229999999997E-7</c:v>
                </c:pt>
                <c:pt idx="67135">
                  <c:v>3.2744830000000001E-7</c:v>
                </c:pt>
                <c:pt idx="67136">
                  <c:v>3.2744449999999999E-7</c:v>
                </c:pt>
                <c:pt idx="67137">
                  <c:v>3.2745949999999998E-7</c:v>
                </c:pt>
                <c:pt idx="67138">
                  <c:v>3.274538E-7</c:v>
                </c:pt>
                <c:pt idx="67139">
                  <c:v>3.2745329999999999E-7</c:v>
                </c:pt>
                <c:pt idx="67140">
                  <c:v>3.2746419999999998E-7</c:v>
                </c:pt>
                <c:pt idx="67141">
                  <c:v>3.2745729999999999E-7</c:v>
                </c:pt>
                <c:pt idx="67142">
                  <c:v>3.274566E-7</c:v>
                </c:pt>
                <c:pt idx="67143">
                  <c:v>3.2746720000000001E-7</c:v>
                </c:pt>
                <c:pt idx="67144">
                  <c:v>3.2748270000000002E-7</c:v>
                </c:pt>
                <c:pt idx="67145">
                  <c:v>3.2748859999999998E-7</c:v>
                </c:pt>
                <c:pt idx="67146">
                  <c:v>3.275019E-7</c:v>
                </c:pt>
                <c:pt idx="67147">
                  <c:v>3.2751240000000002E-7</c:v>
                </c:pt>
                <c:pt idx="67148">
                  <c:v>3.2750549999999998E-7</c:v>
                </c:pt>
                <c:pt idx="67149">
                  <c:v>3.2751720000000002E-7</c:v>
                </c:pt>
                <c:pt idx="67150">
                  <c:v>3.2758350000000002E-7</c:v>
                </c:pt>
                <c:pt idx="67151">
                  <c:v>3.275796E-7</c:v>
                </c:pt>
                <c:pt idx="67152">
                  <c:v>3.2758820000000002E-7</c:v>
                </c:pt>
                <c:pt idx="67153">
                  <c:v>3.276114E-7</c:v>
                </c:pt>
                <c:pt idx="67154">
                  <c:v>3.2761029999999998E-7</c:v>
                </c:pt>
                <c:pt idx="67155">
                  <c:v>3.2769199999999999E-7</c:v>
                </c:pt>
                <c:pt idx="67156">
                  <c:v>3.2771589999999998E-7</c:v>
                </c:pt>
                <c:pt idx="67157">
                  <c:v>3.2771979999999999E-7</c:v>
                </c:pt>
                <c:pt idx="67158">
                  <c:v>3.2772680000000002E-7</c:v>
                </c:pt>
                <c:pt idx="67159">
                  <c:v>3.2781649999999999E-7</c:v>
                </c:pt>
                <c:pt idx="67160">
                  <c:v>3.2783100000000002E-7</c:v>
                </c:pt>
                <c:pt idx="67161">
                  <c:v>3.2782770000000001E-7</c:v>
                </c:pt>
                <c:pt idx="67162">
                  <c:v>3.2784730000000001E-7</c:v>
                </c:pt>
                <c:pt idx="67163">
                  <c:v>3.2785989999999998E-7</c:v>
                </c:pt>
                <c:pt idx="67164">
                  <c:v>3.2789439999999998E-7</c:v>
                </c:pt>
                <c:pt idx="67165">
                  <c:v>3.2791560000000001E-7</c:v>
                </c:pt>
                <c:pt idx="67166">
                  <c:v>3.2793229999999998E-7</c:v>
                </c:pt>
                <c:pt idx="67167">
                  <c:v>3.2793530000000001E-7</c:v>
                </c:pt>
                <c:pt idx="67168">
                  <c:v>3.2795410000000002E-7</c:v>
                </c:pt>
                <c:pt idx="67169">
                  <c:v>3.2798930000000002E-7</c:v>
                </c:pt>
                <c:pt idx="67170">
                  <c:v>3.2800340000000002E-7</c:v>
                </c:pt>
                <c:pt idx="67171">
                  <c:v>3.280118E-7</c:v>
                </c:pt>
                <c:pt idx="67172">
                  <c:v>3.2803530000000002E-7</c:v>
                </c:pt>
                <c:pt idx="67173">
                  <c:v>3.2804950000000002E-7</c:v>
                </c:pt>
                <c:pt idx="67174">
                  <c:v>3.2805210000000002E-7</c:v>
                </c:pt>
                <c:pt idx="67175">
                  <c:v>3.2807930000000001E-7</c:v>
                </c:pt>
                <c:pt idx="67176">
                  <c:v>3.280977E-7</c:v>
                </c:pt>
                <c:pt idx="67177">
                  <c:v>3.281025E-7</c:v>
                </c:pt>
                <c:pt idx="67178">
                  <c:v>3.2812790000000002E-7</c:v>
                </c:pt>
                <c:pt idx="67179">
                  <c:v>3.2814960000000002E-7</c:v>
                </c:pt>
                <c:pt idx="67180">
                  <c:v>3.2816419999999998E-7</c:v>
                </c:pt>
                <c:pt idx="67181">
                  <c:v>3.2818249999999998E-7</c:v>
                </c:pt>
                <c:pt idx="67182">
                  <c:v>3.2820129999999999E-7</c:v>
                </c:pt>
                <c:pt idx="67183">
                  <c:v>3.2821530000000001E-7</c:v>
                </c:pt>
                <c:pt idx="67184">
                  <c:v>3.2823560000000001E-7</c:v>
                </c:pt>
                <c:pt idx="67185">
                  <c:v>3.2825829999999998E-7</c:v>
                </c:pt>
                <c:pt idx="67186">
                  <c:v>3.282715E-7</c:v>
                </c:pt>
                <c:pt idx="67187">
                  <c:v>3.2828939999999998E-7</c:v>
                </c:pt>
                <c:pt idx="67188">
                  <c:v>3.283148E-7</c:v>
                </c:pt>
                <c:pt idx="67189">
                  <c:v>3.2833269999999998E-7</c:v>
                </c:pt>
                <c:pt idx="67190">
                  <c:v>3.283425E-7</c:v>
                </c:pt>
                <c:pt idx="67191">
                  <c:v>3.2837179999999999E-7</c:v>
                </c:pt>
                <c:pt idx="67192">
                  <c:v>3.2839069999999999E-7</c:v>
                </c:pt>
                <c:pt idx="67193">
                  <c:v>3.2841239999999998E-7</c:v>
                </c:pt>
                <c:pt idx="67194">
                  <c:v>3.2842649999999999E-7</c:v>
                </c:pt>
                <c:pt idx="67195">
                  <c:v>3.2845019999999999E-7</c:v>
                </c:pt>
                <c:pt idx="67196">
                  <c:v>3.2847049999999999E-7</c:v>
                </c:pt>
                <c:pt idx="67197">
                  <c:v>3.2849299999999998E-7</c:v>
                </c:pt>
                <c:pt idx="67198">
                  <c:v>3.2850969999999999E-7</c:v>
                </c:pt>
                <c:pt idx="67199">
                  <c:v>3.2852809999999998E-7</c:v>
                </c:pt>
                <c:pt idx="67200">
                  <c:v>3.2855600000000002E-7</c:v>
                </c:pt>
                <c:pt idx="67201">
                  <c:v>3.2858229999999997E-7</c:v>
                </c:pt>
                <c:pt idx="67202">
                  <c:v>3.2859029999999998E-7</c:v>
                </c:pt>
                <c:pt idx="67203">
                  <c:v>3.2862939999999999E-7</c:v>
                </c:pt>
                <c:pt idx="67204">
                  <c:v>3.2864610000000001E-7</c:v>
                </c:pt>
                <c:pt idx="67205">
                  <c:v>3.2865649999999999E-7</c:v>
                </c:pt>
                <c:pt idx="67206">
                  <c:v>3.286936E-7</c:v>
                </c:pt>
                <c:pt idx="67207">
                  <c:v>3.2871399999999999E-7</c:v>
                </c:pt>
                <c:pt idx="67208">
                  <c:v>3.2873299999999998E-7</c:v>
                </c:pt>
                <c:pt idx="67209">
                  <c:v>3.2875599999999998E-7</c:v>
                </c:pt>
                <c:pt idx="67210">
                  <c:v>3.2878099999999998E-7</c:v>
                </c:pt>
                <c:pt idx="67211">
                  <c:v>3.288045E-7</c:v>
                </c:pt>
                <c:pt idx="67212">
                  <c:v>3.2882790000000002E-7</c:v>
                </c:pt>
                <c:pt idx="67213">
                  <c:v>3.288559E-7</c:v>
                </c:pt>
                <c:pt idx="67214">
                  <c:v>3.2888119999999998E-7</c:v>
                </c:pt>
                <c:pt idx="67215">
                  <c:v>3.2890609999999999E-7</c:v>
                </c:pt>
                <c:pt idx="67216">
                  <c:v>3.2893810000000002E-7</c:v>
                </c:pt>
                <c:pt idx="67217">
                  <c:v>3.2895720000000001E-7</c:v>
                </c:pt>
                <c:pt idx="67218">
                  <c:v>3.289796E-7</c:v>
                </c:pt>
                <c:pt idx="67219">
                  <c:v>3.2901579999999998E-7</c:v>
                </c:pt>
                <c:pt idx="67220">
                  <c:v>3.2903669999999998E-7</c:v>
                </c:pt>
                <c:pt idx="67221">
                  <c:v>3.2905639999999997E-7</c:v>
                </c:pt>
                <c:pt idx="67222">
                  <c:v>3.2909580000000001E-7</c:v>
                </c:pt>
                <c:pt idx="67223">
                  <c:v>3.2911200000000002E-7</c:v>
                </c:pt>
                <c:pt idx="67224">
                  <c:v>3.2913339999999998E-7</c:v>
                </c:pt>
                <c:pt idx="67225">
                  <c:v>3.291731E-7</c:v>
                </c:pt>
                <c:pt idx="67226">
                  <c:v>3.2921259999999998E-7</c:v>
                </c:pt>
                <c:pt idx="67227">
                  <c:v>3.292258E-7</c:v>
                </c:pt>
                <c:pt idx="67228">
                  <c:v>3.2926309999999999E-7</c:v>
                </c:pt>
                <c:pt idx="67229">
                  <c:v>3.2929670000000001E-7</c:v>
                </c:pt>
                <c:pt idx="67230">
                  <c:v>3.2932209999999998E-7</c:v>
                </c:pt>
                <c:pt idx="67231">
                  <c:v>3.2935820000000001E-7</c:v>
                </c:pt>
                <c:pt idx="67232">
                  <c:v>3.2939519999999998E-7</c:v>
                </c:pt>
                <c:pt idx="67233">
                  <c:v>3.294308E-7</c:v>
                </c:pt>
                <c:pt idx="67234">
                  <c:v>3.2946430000000002E-7</c:v>
                </c:pt>
                <c:pt idx="67235">
                  <c:v>3.2950459999999999E-7</c:v>
                </c:pt>
                <c:pt idx="67236">
                  <c:v>3.295484E-7</c:v>
                </c:pt>
                <c:pt idx="67237">
                  <c:v>3.2957540000000001E-7</c:v>
                </c:pt>
                <c:pt idx="67238">
                  <c:v>3.296167E-7</c:v>
                </c:pt>
                <c:pt idx="67239">
                  <c:v>3.2967429999999999E-7</c:v>
                </c:pt>
                <c:pt idx="67240">
                  <c:v>3.2968799999999998E-7</c:v>
                </c:pt>
                <c:pt idx="67241">
                  <c:v>3.2973119999999999E-7</c:v>
                </c:pt>
                <c:pt idx="67242">
                  <c:v>3.2978980000000001E-7</c:v>
                </c:pt>
                <c:pt idx="67243">
                  <c:v>3.298027E-7</c:v>
                </c:pt>
                <c:pt idx="67244">
                  <c:v>3.2984660000000001E-7</c:v>
                </c:pt>
                <c:pt idx="67245">
                  <c:v>3.2990470000000001E-7</c:v>
                </c:pt>
                <c:pt idx="67246">
                  <c:v>3.2992020000000002E-7</c:v>
                </c:pt>
                <c:pt idx="67247">
                  <c:v>3.2996150000000001E-7</c:v>
                </c:pt>
                <c:pt idx="67248">
                  <c:v>3.300171E-7</c:v>
                </c:pt>
                <c:pt idx="67249">
                  <c:v>3.3004289999999999E-7</c:v>
                </c:pt>
                <c:pt idx="67250">
                  <c:v>3.300692E-7</c:v>
                </c:pt>
                <c:pt idx="67251">
                  <c:v>3.301138E-7</c:v>
                </c:pt>
                <c:pt idx="67252">
                  <c:v>3.3013940000000001E-7</c:v>
                </c:pt>
                <c:pt idx="67253">
                  <c:v>3.3016100000000001E-7</c:v>
                </c:pt>
                <c:pt idx="67254">
                  <c:v>3.3020220000000002E-7</c:v>
                </c:pt>
                <c:pt idx="67255">
                  <c:v>3.3022839999999998E-7</c:v>
                </c:pt>
                <c:pt idx="67256">
                  <c:v>3.3024900000000001E-7</c:v>
                </c:pt>
                <c:pt idx="67257">
                  <c:v>3.3029059999999998E-7</c:v>
                </c:pt>
                <c:pt idx="67258">
                  <c:v>3.3031930000000001E-7</c:v>
                </c:pt>
                <c:pt idx="67259">
                  <c:v>3.3034890000000002E-7</c:v>
                </c:pt>
                <c:pt idx="67260">
                  <c:v>3.3037800000000002E-7</c:v>
                </c:pt>
                <c:pt idx="67261">
                  <c:v>3.3040949999999999E-7</c:v>
                </c:pt>
                <c:pt idx="67262">
                  <c:v>3.3043630000000001E-7</c:v>
                </c:pt>
                <c:pt idx="67263">
                  <c:v>3.3046540000000001E-7</c:v>
                </c:pt>
                <c:pt idx="67264">
                  <c:v>3.3049700000000002E-7</c:v>
                </c:pt>
                <c:pt idx="67265">
                  <c:v>3.3052360000000001E-7</c:v>
                </c:pt>
                <c:pt idx="67266">
                  <c:v>3.305649E-7</c:v>
                </c:pt>
                <c:pt idx="67267">
                  <c:v>3.3059530000000001E-7</c:v>
                </c:pt>
                <c:pt idx="67268">
                  <c:v>3.3062280000000002E-7</c:v>
                </c:pt>
                <c:pt idx="67269">
                  <c:v>3.3066420000000001E-7</c:v>
                </c:pt>
                <c:pt idx="67270">
                  <c:v>3.3069600000000001E-7</c:v>
                </c:pt>
                <c:pt idx="67271">
                  <c:v>3.307252E-7</c:v>
                </c:pt>
                <c:pt idx="67272">
                  <c:v>3.307692E-7</c:v>
                </c:pt>
                <c:pt idx="67273">
                  <c:v>3.3079540000000001E-7</c:v>
                </c:pt>
                <c:pt idx="67274">
                  <c:v>3.3082570000000002E-7</c:v>
                </c:pt>
                <c:pt idx="67275">
                  <c:v>3.308652E-7</c:v>
                </c:pt>
                <c:pt idx="67276">
                  <c:v>3.3089789999999998E-7</c:v>
                </c:pt>
                <c:pt idx="67277">
                  <c:v>3.3092699999999998E-7</c:v>
                </c:pt>
                <c:pt idx="67278">
                  <c:v>3.3095570000000001E-7</c:v>
                </c:pt>
                <c:pt idx="67279">
                  <c:v>3.3099140000000002E-7</c:v>
                </c:pt>
                <c:pt idx="67280">
                  <c:v>3.3102200000000001E-7</c:v>
                </c:pt>
                <c:pt idx="67281">
                  <c:v>3.3105380000000001E-7</c:v>
                </c:pt>
                <c:pt idx="67282">
                  <c:v>3.3109910000000001E-7</c:v>
                </c:pt>
                <c:pt idx="67283">
                  <c:v>3.3111800000000001E-7</c:v>
                </c:pt>
                <c:pt idx="67284">
                  <c:v>3.3115050000000001E-7</c:v>
                </c:pt>
                <c:pt idx="67285">
                  <c:v>3.3119679999999999E-7</c:v>
                </c:pt>
                <c:pt idx="67286">
                  <c:v>3.3121400000000002E-7</c:v>
                </c:pt>
                <c:pt idx="67287">
                  <c:v>3.3124679999999999E-7</c:v>
                </c:pt>
                <c:pt idx="67288">
                  <c:v>3.3129699999999998E-7</c:v>
                </c:pt>
                <c:pt idx="67289">
                  <c:v>3.3131259999999998E-7</c:v>
                </c:pt>
                <c:pt idx="67290">
                  <c:v>3.3134419999999999E-7</c:v>
                </c:pt>
                <c:pt idx="67291">
                  <c:v>3.3139699999999999E-7</c:v>
                </c:pt>
                <c:pt idx="67292">
                  <c:v>3.3142139999999998E-7</c:v>
                </c:pt>
                <c:pt idx="67293">
                  <c:v>3.3144779999999998E-7</c:v>
                </c:pt>
                <c:pt idx="67294">
                  <c:v>3.3149719999999998E-7</c:v>
                </c:pt>
                <c:pt idx="67295">
                  <c:v>3.3152440000000002E-7</c:v>
                </c:pt>
                <c:pt idx="67296">
                  <c:v>3.3154810000000002E-7</c:v>
                </c:pt>
                <c:pt idx="67297">
                  <c:v>3.3160049999999999E-7</c:v>
                </c:pt>
                <c:pt idx="67298">
                  <c:v>3.3164010000000002E-7</c:v>
                </c:pt>
                <c:pt idx="67299">
                  <c:v>3.3166149999999998E-7</c:v>
                </c:pt>
                <c:pt idx="67300">
                  <c:v>3.3171029999999997E-7</c:v>
                </c:pt>
                <c:pt idx="67301">
                  <c:v>3.3175570000000002E-7</c:v>
                </c:pt>
                <c:pt idx="67302">
                  <c:v>3.31785E-7</c:v>
                </c:pt>
                <c:pt idx="67303">
                  <c:v>3.3182859999999998E-7</c:v>
                </c:pt>
                <c:pt idx="67304">
                  <c:v>3.3187709999999999E-7</c:v>
                </c:pt>
                <c:pt idx="67305">
                  <c:v>3.319007E-7</c:v>
                </c:pt>
                <c:pt idx="67306">
                  <c:v>3.319331E-7</c:v>
                </c:pt>
                <c:pt idx="67307">
                  <c:v>3.3198739999999999E-7</c:v>
                </c:pt>
                <c:pt idx="67308">
                  <c:v>3.3200880000000001E-7</c:v>
                </c:pt>
                <c:pt idx="67309">
                  <c:v>3.3204250000000002E-7</c:v>
                </c:pt>
                <c:pt idx="67310">
                  <c:v>3.3210800000000002E-7</c:v>
                </c:pt>
                <c:pt idx="67311">
                  <c:v>3.3212700000000002E-7</c:v>
                </c:pt>
                <c:pt idx="67312">
                  <c:v>3.3217170000000002E-7</c:v>
                </c:pt>
                <c:pt idx="67313">
                  <c:v>3.3223369999999998E-7</c:v>
                </c:pt>
                <c:pt idx="67314">
                  <c:v>3.3225449999999999E-7</c:v>
                </c:pt>
                <c:pt idx="67315">
                  <c:v>3.3230370000000001E-7</c:v>
                </c:pt>
                <c:pt idx="67316">
                  <c:v>3.323538E-7</c:v>
                </c:pt>
                <c:pt idx="67317">
                  <c:v>3.3239430000000001E-7</c:v>
                </c:pt>
                <c:pt idx="67318">
                  <c:v>3.3243070000000002E-7</c:v>
                </c:pt>
                <c:pt idx="67319">
                  <c:v>3.3247610000000001E-7</c:v>
                </c:pt>
                <c:pt idx="67320">
                  <c:v>3.325249E-7</c:v>
                </c:pt>
                <c:pt idx="67321">
                  <c:v>3.325554E-7</c:v>
                </c:pt>
                <c:pt idx="67322">
                  <c:v>3.326095E-7</c:v>
                </c:pt>
                <c:pt idx="67323">
                  <c:v>3.3266010000000001E-7</c:v>
                </c:pt>
                <c:pt idx="67324">
                  <c:v>3.3268490000000003E-7</c:v>
                </c:pt>
                <c:pt idx="67325">
                  <c:v>3.3274429999999998E-7</c:v>
                </c:pt>
                <c:pt idx="67326">
                  <c:v>3.3279419999999999E-7</c:v>
                </c:pt>
                <c:pt idx="67327">
                  <c:v>3.3282630000000002E-7</c:v>
                </c:pt>
                <c:pt idx="67328">
                  <c:v>3.3287450000000001E-7</c:v>
                </c:pt>
                <c:pt idx="67329">
                  <c:v>3.3293990000000002E-7</c:v>
                </c:pt>
                <c:pt idx="67330">
                  <c:v>3.3295719999999999E-7</c:v>
                </c:pt>
                <c:pt idx="67331">
                  <c:v>3.3300339999999998E-7</c:v>
                </c:pt>
                <c:pt idx="67332">
                  <c:v>3.3305420000000002E-7</c:v>
                </c:pt>
                <c:pt idx="67333">
                  <c:v>3.330721E-7</c:v>
                </c:pt>
                <c:pt idx="67334">
                  <c:v>3.3311380000000002E-7</c:v>
                </c:pt>
                <c:pt idx="67335">
                  <c:v>3.3317179999999998E-7</c:v>
                </c:pt>
                <c:pt idx="67336">
                  <c:v>3.331938E-7</c:v>
                </c:pt>
                <c:pt idx="67337">
                  <c:v>3.3323329999999998E-7</c:v>
                </c:pt>
                <c:pt idx="67338">
                  <c:v>3.3329910000000002E-7</c:v>
                </c:pt>
                <c:pt idx="67339">
                  <c:v>3.3332449999999999E-7</c:v>
                </c:pt>
                <c:pt idx="67340">
                  <c:v>3.3335779999999998E-7</c:v>
                </c:pt>
                <c:pt idx="67341">
                  <c:v>3.3342389999999999E-7</c:v>
                </c:pt>
                <c:pt idx="67342">
                  <c:v>3.3345950000000001E-7</c:v>
                </c:pt>
                <c:pt idx="67343">
                  <c:v>3.3348419999999998E-7</c:v>
                </c:pt>
                <c:pt idx="67344">
                  <c:v>3.3354499999999999E-7</c:v>
                </c:pt>
                <c:pt idx="67345">
                  <c:v>3.3359159999999999E-7</c:v>
                </c:pt>
                <c:pt idx="67346">
                  <c:v>3.3361329999999999E-7</c:v>
                </c:pt>
                <c:pt idx="67347">
                  <c:v>3.3367030000000003E-7</c:v>
                </c:pt>
                <c:pt idx="67348">
                  <c:v>3.3373470000000001E-7</c:v>
                </c:pt>
                <c:pt idx="67349">
                  <c:v>3.3373930000000002E-7</c:v>
                </c:pt>
                <c:pt idx="67350">
                  <c:v>3.337896E-7</c:v>
                </c:pt>
                <c:pt idx="67351">
                  <c:v>3.3385570000000002E-7</c:v>
                </c:pt>
                <c:pt idx="67352">
                  <c:v>3.3386499999999998E-7</c:v>
                </c:pt>
                <c:pt idx="67353">
                  <c:v>3.3390840000000002E-7</c:v>
                </c:pt>
                <c:pt idx="67354">
                  <c:v>3.3397890000000001E-7</c:v>
                </c:pt>
                <c:pt idx="67355">
                  <c:v>3.3399339999999999E-7</c:v>
                </c:pt>
                <c:pt idx="67356">
                  <c:v>3.3402659999999998E-7</c:v>
                </c:pt>
                <c:pt idx="67357">
                  <c:v>3.3409450000000001E-7</c:v>
                </c:pt>
                <c:pt idx="67358">
                  <c:v>3.3412750000000003E-7</c:v>
                </c:pt>
                <c:pt idx="67359">
                  <c:v>3.341502E-7</c:v>
                </c:pt>
                <c:pt idx="67360">
                  <c:v>3.3421750000000002E-7</c:v>
                </c:pt>
                <c:pt idx="67361">
                  <c:v>3.3425589999999998E-7</c:v>
                </c:pt>
                <c:pt idx="67362">
                  <c:v>3.3427240000000001E-7</c:v>
                </c:pt>
                <c:pt idx="67363">
                  <c:v>3.3434200000000002E-7</c:v>
                </c:pt>
                <c:pt idx="67364">
                  <c:v>3.3438849999999998E-7</c:v>
                </c:pt>
                <c:pt idx="67365">
                  <c:v>3.3440339999999998E-7</c:v>
                </c:pt>
                <c:pt idx="67366">
                  <c:v>3.3446619999999998E-7</c:v>
                </c:pt>
                <c:pt idx="67367">
                  <c:v>3.3452439999999998E-7</c:v>
                </c:pt>
                <c:pt idx="67368">
                  <c:v>3.345525E-7</c:v>
                </c:pt>
                <c:pt idx="67369">
                  <c:v>3.3460069999999999E-7</c:v>
                </c:pt>
                <c:pt idx="67370">
                  <c:v>3.3467169999999999E-7</c:v>
                </c:pt>
                <c:pt idx="67371">
                  <c:v>3.3469759999999998E-7</c:v>
                </c:pt>
                <c:pt idx="67372">
                  <c:v>3.3474749999999999E-7</c:v>
                </c:pt>
                <c:pt idx="67373">
                  <c:v>3.3482069999999997E-7</c:v>
                </c:pt>
                <c:pt idx="67374">
                  <c:v>3.3485340000000001E-7</c:v>
                </c:pt>
                <c:pt idx="67375">
                  <c:v>3.3488819999999999E-7</c:v>
                </c:pt>
                <c:pt idx="67376">
                  <c:v>3.3496789999999999E-7</c:v>
                </c:pt>
                <c:pt idx="67377">
                  <c:v>3.350044E-7</c:v>
                </c:pt>
                <c:pt idx="67378">
                  <c:v>3.350355E-7</c:v>
                </c:pt>
                <c:pt idx="67379">
                  <c:v>3.3511040000000001E-7</c:v>
                </c:pt>
                <c:pt idx="67380">
                  <c:v>3.3515620000000002E-7</c:v>
                </c:pt>
                <c:pt idx="67381">
                  <c:v>3.3518880000000001E-7</c:v>
                </c:pt>
                <c:pt idx="67382">
                  <c:v>3.3525290000000003E-7</c:v>
                </c:pt>
                <c:pt idx="67383">
                  <c:v>3.3530300000000002E-7</c:v>
                </c:pt>
                <c:pt idx="67384">
                  <c:v>3.3533020000000001E-7</c:v>
                </c:pt>
                <c:pt idx="67385">
                  <c:v>3.3538949999999997E-7</c:v>
                </c:pt>
                <c:pt idx="67386">
                  <c:v>3.3544300000000002E-7</c:v>
                </c:pt>
                <c:pt idx="67387">
                  <c:v>3.3547049999999999E-7</c:v>
                </c:pt>
                <c:pt idx="67388">
                  <c:v>3.3552420000000002E-7</c:v>
                </c:pt>
                <c:pt idx="67389">
                  <c:v>3.3558310000000001E-7</c:v>
                </c:pt>
                <c:pt idx="67390">
                  <c:v>3.356083E-7</c:v>
                </c:pt>
                <c:pt idx="67391">
                  <c:v>3.3566729999999999E-7</c:v>
                </c:pt>
                <c:pt idx="67392">
                  <c:v>3.3571760000000002E-7</c:v>
                </c:pt>
                <c:pt idx="67393">
                  <c:v>3.3574919999999998E-7</c:v>
                </c:pt>
                <c:pt idx="67394">
                  <c:v>3.357963E-7</c:v>
                </c:pt>
                <c:pt idx="67395">
                  <c:v>3.358558E-7</c:v>
                </c:pt>
                <c:pt idx="67396">
                  <c:v>3.3588719999999998E-7</c:v>
                </c:pt>
                <c:pt idx="67397">
                  <c:v>3.359282E-7</c:v>
                </c:pt>
                <c:pt idx="67398">
                  <c:v>3.3599980000000001E-7</c:v>
                </c:pt>
                <c:pt idx="67399">
                  <c:v>3.3604160000000002E-7</c:v>
                </c:pt>
                <c:pt idx="67400">
                  <c:v>3.3608459999999999E-7</c:v>
                </c:pt>
                <c:pt idx="67401">
                  <c:v>3.361575E-7</c:v>
                </c:pt>
                <c:pt idx="67402">
                  <c:v>3.362034E-7</c:v>
                </c:pt>
                <c:pt idx="67403">
                  <c:v>3.3623619999999998E-7</c:v>
                </c:pt>
                <c:pt idx="67404">
                  <c:v>3.36313E-7</c:v>
                </c:pt>
                <c:pt idx="67405">
                  <c:v>3.3636049999999999E-7</c:v>
                </c:pt>
                <c:pt idx="67406">
                  <c:v>3.3639629999999999E-7</c:v>
                </c:pt>
                <c:pt idx="67407">
                  <c:v>3.364652E-7</c:v>
                </c:pt>
                <c:pt idx="67408">
                  <c:v>3.3651879999999999E-7</c:v>
                </c:pt>
                <c:pt idx="67409">
                  <c:v>3.3654950000000002E-7</c:v>
                </c:pt>
                <c:pt idx="67410">
                  <c:v>3.3661990000000001E-7</c:v>
                </c:pt>
                <c:pt idx="67411">
                  <c:v>3.3668049999999998E-7</c:v>
                </c:pt>
                <c:pt idx="67412">
                  <c:v>3.3670689999999998E-7</c:v>
                </c:pt>
                <c:pt idx="67413">
                  <c:v>3.367662E-7</c:v>
                </c:pt>
                <c:pt idx="67414">
                  <c:v>3.3682709999999999E-7</c:v>
                </c:pt>
                <c:pt idx="67415">
                  <c:v>3.3685250000000002E-7</c:v>
                </c:pt>
                <c:pt idx="67416">
                  <c:v>3.3689910000000002E-7</c:v>
                </c:pt>
                <c:pt idx="67417">
                  <c:v>3.3696810000000002E-7</c:v>
                </c:pt>
                <c:pt idx="67418">
                  <c:v>3.3699969999999998E-7</c:v>
                </c:pt>
                <c:pt idx="67419">
                  <c:v>3.3703860000000001E-7</c:v>
                </c:pt>
                <c:pt idx="67420">
                  <c:v>3.3710670000000003E-7</c:v>
                </c:pt>
                <c:pt idx="67421">
                  <c:v>3.3715950000000002E-7</c:v>
                </c:pt>
                <c:pt idx="67422">
                  <c:v>3.3718579999999998E-7</c:v>
                </c:pt>
                <c:pt idx="67423">
                  <c:v>3.3725799999999999E-7</c:v>
                </c:pt>
                <c:pt idx="67424">
                  <c:v>3.3731549999999999E-7</c:v>
                </c:pt>
                <c:pt idx="67425">
                  <c:v>3.3734199999999998E-7</c:v>
                </c:pt>
                <c:pt idx="67426">
                  <c:v>3.3741759999999999E-7</c:v>
                </c:pt>
                <c:pt idx="67427">
                  <c:v>3.374838E-7</c:v>
                </c:pt>
                <c:pt idx="67428">
                  <c:v>3.3750590000000001E-7</c:v>
                </c:pt>
                <c:pt idx="67429">
                  <c:v>3.3758619999999997E-7</c:v>
                </c:pt>
                <c:pt idx="67430">
                  <c:v>3.376501E-7</c:v>
                </c:pt>
                <c:pt idx="67431">
                  <c:v>3.3768860000000001E-7</c:v>
                </c:pt>
                <c:pt idx="67432">
                  <c:v>3.3774839999999998E-7</c:v>
                </c:pt>
                <c:pt idx="67433">
                  <c:v>3.3782079999999998E-7</c:v>
                </c:pt>
                <c:pt idx="67434">
                  <c:v>3.3785719999999999E-7</c:v>
                </c:pt>
                <c:pt idx="67435">
                  <c:v>3.3791129999999999E-7</c:v>
                </c:pt>
                <c:pt idx="67436">
                  <c:v>3.3798499999999999E-7</c:v>
                </c:pt>
                <c:pt idx="67437">
                  <c:v>3.3802839999999998E-7</c:v>
                </c:pt>
                <c:pt idx="67438">
                  <c:v>3.3806889999999999E-7</c:v>
                </c:pt>
                <c:pt idx="67439">
                  <c:v>3.3814960000000003E-7</c:v>
                </c:pt>
                <c:pt idx="67440">
                  <c:v>3.3819490000000003E-7</c:v>
                </c:pt>
                <c:pt idx="67441">
                  <c:v>3.3823859999999999E-7</c:v>
                </c:pt>
                <c:pt idx="67442">
                  <c:v>3.3831319999999998E-7</c:v>
                </c:pt>
                <c:pt idx="67443">
                  <c:v>3.3836709999999999E-7</c:v>
                </c:pt>
                <c:pt idx="67444">
                  <c:v>3.3839909999999998E-7</c:v>
                </c:pt>
                <c:pt idx="67445">
                  <c:v>3.384651E-7</c:v>
                </c:pt>
                <c:pt idx="67446">
                  <c:v>3.3851809999999998E-7</c:v>
                </c:pt>
                <c:pt idx="67447">
                  <c:v>3.3854730000000002E-7</c:v>
                </c:pt>
                <c:pt idx="67448">
                  <c:v>3.3861360000000002E-7</c:v>
                </c:pt>
                <c:pt idx="67449">
                  <c:v>3.3867940000000001E-7</c:v>
                </c:pt>
                <c:pt idx="67450">
                  <c:v>3.3871209999999999E-7</c:v>
                </c:pt>
                <c:pt idx="67451">
                  <c:v>3.3878449999999999E-7</c:v>
                </c:pt>
                <c:pt idx="67452">
                  <c:v>3.3884560000000002E-7</c:v>
                </c:pt>
                <c:pt idx="67453">
                  <c:v>3.3888210000000002E-7</c:v>
                </c:pt>
                <c:pt idx="67454">
                  <c:v>3.3894539999999999E-7</c:v>
                </c:pt>
                <c:pt idx="67455">
                  <c:v>3.3900870000000001E-7</c:v>
                </c:pt>
                <c:pt idx="67456">
                  <c:v>3.3904419999999999E-7</c:v>
                </c:pt>
                <c:pt idx="67457">
                  <c:v>3.3910190000000002E-7</c:v>
                </c:pt>
                <c:pt idx="67458">
                  <c:v>3.3916659999999999E-7</c:v>
                </c:pt>
                <c:pt idx="67459">
                  <c:v>3.3920890000000001E-7</c:v>
                </c:pt>
                <c:pt idx="67460">
                  <c:v>3.3925389999999998E-7</c:v>
                </c:pt>
                <c:pt idx="67461">
                  <c:v>3.3932990000000002E-7</c:v>
                </c:pt>
                <c:pt idx="67462">
                  <c:v>3.3937569999999998E-7</c:v>
                </c:pt>
                <c:pt idx="67463">
                  <c:v>3.39416E-7</c:v>
                </c:pt>
                <c:pt idx="67464">
                  <c:v>3.3949830000000002E-7</c:v>
                </c:pt>
                <c:pt idx="67465">
                  <c:v>3.3954430000000002E-7</c:v>
                </c:pt>
                <c:pt idx="67466">
                  <c:v>3.3957569999999999E-7</c:v>
                </c:pt>
                <c:pt idx="67467">
                  <c:v>3.3965759999999999E-7</c:v>
                </c:pt>
                <c:pt idx="67468">
                  <c:v>3.3970239999999998E-7</c:v>
                </c:pt>
                <c:pt idx="67469">
                  <c:v>3.3973479999999998E-7</c:v>
                </c:pt>
                <c:pt idx="67470">
                  <c:v>3.398117E-7</c:v>
                </c:pt>
                <c:pt idx="67471">
                  <c:v>3.3986290000000001E-7</c:v>
                </c:pt>
                <c:pt idx="67472">
                  <c:v>3.3989899999999999E-7</c:v>
                </c:pt>
                <c:pt idx="67473">
                  <c:v>3.3995960000000001E-7</c:v>
                </c:pt>
                <c:pt idx="67474">
                  <c:v>3.4003070000000001E-7</c:v>
                </c:pt>
                <c:pt idx="67475">
                  <c:v>3.400565E-7</c:v>
                </c:pt>
                <c:pt idx="67476">
                  <c:v>3.4011549999999999E-7</c:v>
                </c:pt>
                <c:pt idx="67477">
                  <c:v>3.4019949999999998E-7</c:v>
                </c:pt>
                <c:pt idx="67478">
                  <c:v>3.4022519999999998E-7</c:v>
                </c:pt>
                <c:pt idx="67479">
                  <c:v>3.4028350000000002E-7</c:v>
                </c:pt>
                <c:pt idx="67480">
                  <c:v>3.4037270000000002E-7</c:v>
                </c:pt>
                <c:pt idx="67481">
                  <c:v>3.4040839999999998E-7</c:v>
                </c:pt>
                <c:pt idx="67482">
                  <c:v>3.4045520000000002E-7</c:v>
                </c:pt>
                <c:pt idx="67483">
                  <c:v>3.4054930000000002E-7</c:v>
                </c:pt>
                <c:pt idx="67484">
                  <c:v>3.4060060000000003E-7</c:v>
                </c:pt>
                <c:pt idx="67485">
                  <c:v>3.40634E-7</c:v>
                </c:pt>
                <c:pt idx="67486">
                  <c:v>3.4073169999999998E-7</c:v>
                </c:pt>
                <c:pt idx="67487">
                  <c:v>3.4079319999999998E-7</c:v>
                </c:pt>
                <c:pt idx="67488">
                  <c:v>3.4082359999999999E-7</c:v>
                </c:pt>
                <c:pt idx="67489">
                  <c:v>3.4091060000000001E-7</c:v>
                </c:pt>
                <c:pt idx="67490">
                  <c:v>3.4098189999999998E-7</c:v>
                </c:pt>
                <c:pt idx="67491">
                  <c:v>3.4100780000000002E-7</c:v>
                </c:pt>
                <c:pt idx="67492">
                  <c:v>3.4109320000000001E-7</c:v>
                </c:pt>
                <c:pt idx="67493">
                  <c:v>3.4118090000000002E-7</c:v>
                </c:pt>
                <c:pt idx="67494">
                  <c:v>3.4121729999999998E-7</c:v>
                </c:pt>
                <c:pt idx="67495">
                  <c:v>3.4128759999999998E-7</c:v>
                </c:pt>
                <c:pt idx="67496">
                  <c:v>3.4137339999999999E-7</c:v>
                </c:pt>
                <c:pt idx="67497">
                  <c:v>3.414159E-7</c:v>
                </c:pt>
                <c:pt idx="67498">
                  <c:v>3.4147720000000002E-7</c:v>
                </c:pt>
                <c:pt idx="67499">
                  <c:v>3.4156980000000002E-7</c:v>
                </c:pt>
                <c:pt idx="67500">
                  <c:v>3.4161619999999999E-7</c:v>
                </c:pt>
                <c:pt idx="67501">
                  <c:v>3.416601E-7</c:v>
                </c:pt>
                <c:pt idx="67502">
                  <c:v>3.417574E-7</c:v>
                </c:pt>
                <c:pt idx="67503">
                  <c:v>3.4181200000000002E-7</c:v>
                </c:pt>
                <c:pt idx="67504">
                  <c:v>3.418602E-7</c:v>
                </c:pt>
                <c:pt idx="67505">
                  <c:v>3.4194790000000002E-7</c:v>
                </c:pt>
                <c:pt idx="67506">
                  <c:v>3.4200600000000003E-7</c:v>
                </c:pt>
                <c:pt idx="67507">
                  <c:v>3.4204670000000002E-7</c:v>
                </c:pt>
                <c:pt idx="67508">
                  <c:v>3.4213330000000001E-7</c:v>
                </c:pt>
                <c:pt idx="67509">
                  <c:v>3.4220059999999999E-7</c:v>
                </c:pt>
                <c:pt idx="67510">
                  <c:v>3.4223620000000001E-7</c:v>
                </c:pt>
                <c:pt idx="67511">
                  <c:v>3.4231559999999998E-7</c:v>
                </c:pt>
                <c:pt idx="67512">
                  <c:v>3.4238880000000003E-7</c:v>
                </c:pt>
                <c:pt idx="67513">
                  <c:v>3.4242010000000001E-7</c:v>
                </c:pt>
                <c:pt idx="67514">
                  <c:v>3.425007E-7</c:v>
                </c:pt>
                <c:pt idx="67515">
                  <c:v>3.4257589999999999E-7</c:v>
                </c:pt>
                <c:pt idx="67516">
                  <c:v>3.4261290000000001E-7</c:v>
                </c:pt>
                <c:pt idx="67517">
                  <c:v>3.4268429999999998E-7</c:v>
                </c:pt>
                <c:pt idx="67518">
                  <c:v>3.4276409999999998E-7</c:v>
                </c:pt>
                <c:pt idx="67519">
                  <c:v>3.4280150000000001E-7</c:v>
                </c:pt>
                <c:pt idx="67520">
                  <c:v>3.4286440000000001E-7</c:v>
                </c:pt>
                <c:pt idx="67521">
                  <c:v>3.4294809999999997E-7</c:v>
                </c:pt>
                <c:pt idx="67522">
                  <c:v>3.429938E-7</c:v>
                </c:pt>
                <c:pt idx="67523">
                  <c:v>3.4304799999999999E-7</c:v>
                </c:pt>
                <c:pt idx="67524">
                  <c:v>3.4313770000000001E-7</c:v>
                </c:pt>
                <c:pt idx="67525">
                  <c:v>3.4318620000000002E-7</c:v>
                </c:pt>
                <c:pt idx="67526">
                  <c:v>3.4323269999999998E-7</c:v>
                </c:pt>
                <c:pt idx="67527">
                  <c:v>3.433245E-7</c:v>
                </c:pt>
                <c:pt idx="67528">
                  <c:v>3.4338559999999998E-7</c:v>
                </c:pt>
                <c:pt idx="67529">
                  <c:v>3.4341840000000001E-7</c:v>
                </c:pt>
                <c:pt idx="67530">
                  <c:v>3.4351199999999999E-7</c:v>
                </c:pt>
                <c:pt idx="67531">
                  <c:v>3.435774E-7</c:v>
                </c:pt>
                <c:pt idx="67532">
                  <c:v>3.4360690000000002E-7</c:v>
                </c:pt>
                <c:pt idx="67533">
                  <c:v>3.4369950000000003E-7</c:v>
                </c:pt>
                <c:pt idx="67534">
                  <c:v>3.4377309999999998E-7</c:v>
                </c:pt>
                <c:pt idx="67535">
                  <c:v>3.437939E-7</c:v>
                </c:pt>
                <c:pt idx="67536">
                  <c:v>3.4388119999999999E-7</c:v>
                </c:pt>
                <c:pt idx="67537">
                  <c:v>3.4396119999999998E-7</c:v>
                </c:pt>
                <c:pt idx="67538">
                  <c:v>3.4399159999999998E-7</c:v>
                </c:pt>
                <c:pt idx="67539">
                  <c:v>3.44059E-7</c:v>
                </c:pt>
                <c:pt idx="67540">
                  <c:v>3.4414649999999998E-7</c:v>
                </c:pt>
                <c:pt idx="67541">
                  <c:v>3.4418829999999999E-7</c:v>
                </c:pt>
                <c:pt idx="67542">
                  <c:v>3.4424509999999999E-7</c:v>
                </c:pt>
                <c:pt idx="67543">
                  <c:v>3.4433639999999999E-7</c:v>
                </c:pt>
                <c:pt idx="67544">
                  <c:v>3.4439179999999999E-7</c:v>
                </c:pt>
                <c:pt idx="67545">
                  <c:v>3.4442849999999998E-7</c:v>
                </c:pt>
                <c:pt idx="67546">
                  <c:v>3.4452439999999999E-7</c:v>
                </c:pt>
                <c:pt idx="67547">
                  <c:v>3.4459269999999999E-7</c:v>
                </c:pt>
                <c:pt idx="67548">
                  <c:v>3.4462540000000003E-7</c:v>
                </c:pt>
                <c:pt idx="67549">
                  <c:v>3.4471890000000001E-7</c:v>
                </c:pt>
                <c:pt idx="67550">
                  <c:v>3.448009E-7</c:v>
                </c:pt>
                <c:pt idx="67551">
                  <c:v>3.4483089999999998E-7</c:v>
                </c:pt>
                <c:pt idx="67552">
                  <c:v>3.4492640000000002E-7</c:v>
                </c:pt>
                <c:pt idx="67553">
                  <c:v>3.4500659999999999E-7</c:v>
                </c:pt>
                <c:pt idx="67554">
                  <c:v>3.450477E-7</c:v>
                </c:pt>
                <c:pt idx="67555">
                  <c:v>3.4513150000000001E-7</c:v>
                </c:pt>
                <c:pt idx="67556">
                  <c:v>3.4521320000000002E-7</c:v>
                </c:pt>
                <c:pt idx="67557">
                  <c:v>3.4526089999999999E-7</c:v>
                </c:pt>
                <c:pt idx="67558">
                  <c:v>3.453325E-7</c:v>
                </c:pt>
                <c:pt idx="67559">
                  <c:v>3.454177E-7</c:v>
                </c:pt>
                <c:pt idx="67560">
                  <c:v>3.4547209999999998E-7</c:v>
                </c:pt>
                <c:pt idx="67561">
                  <c:v>3.455334E-7</c:v>
                </c:pt>
                <c:pt idx="67562">
                  <c:v>3.4562500000000003E-7</c:v>
                </c:pt>
                <c:pt idx="67563">
                  <c:v>3.4568530000000002E-7</c:v>
                </c:pt>
                <c:pt idx="67564">
                  <c:v>3.4574469999999997E-7</c:v>
                </c:pt>
                <c:pt idx="67565">
                  <c:v>3.4582829999999999E-7</c:v>
                </c:pt>
                <c:pt idx="67566">
                  <c:v>3.4589960000000003E-7</c:v>
                </c:pt>
                <c:pt idx="67567">
                  <c:v>3.4595800000000001E-7</c:v>
                </c:pt>
                <c:pt idx="67568">
                  <c:v>3.4604240000000002E-7</c:v>
                </c:pt>
                <c:pt idx="67569">
                  <c:v>3.4611869999999997E-7</c:v>
                </c:pt>
                <c:pt idx="67570">
                  <c:v>3.4616970000000001E-7</c:v>
                </c:pt>
                <c:pt idx="67571">
                  <c:v>3.462563E-7</c:v>
                </c:pt>
                <c:pt idx="67572">
                  <c:v>3.4632440000000002E-7</c:v>
                </c:pt>
                <c:pt idx="67573">
                  <c:v>3.4637829999999998E-7</c:v>
                </c:pt>
                <c:pt idx="67574">
                  <c:v>3.4646250000000001E-7</c:v>
                </c:pt>
                <c:pt idx="67575">
                  <c:v>3.4653470000000002E-7</c:v>
                </c:pt>
                <c:pt idx="67576">
                  <c:v>3.4659420000000002E-7</c:v>
                </c:pt>
                <c:pt idx="67577">
                  <c:v>3.4668409999999997E-7</c:v>
                </c:pt>
                <c:pt idx="67578">
                  <c:v>3.4676249999999998E-7</c:v>
                </c:pt>
                <c:pt idx="67579">
                  <c:v>3.4682879999999998E-7</c:v>
                </c:pt>
                <c:pt idx="67580">
                  <c:v>3.4691859999999999E-7</c:v>
                </c:pt>
                <c:pt idx="67581">
                  <c:v>3.4699880000000001E-7</c:v>
                </c:pt>
                <c:pt idx="67582">
                  <c:v>3.470672E-7</c:v>
                </c:pt>
                <c:pt idx="67583">
                  <c:v>3.4713940000000002E-7</c:v>
                </c:pt>
                <c:pt idx="67584">
                  <c:v>3.4722520000000002E-7</c:v>
                </c:pt>
                <c:pt idx="67585">
                  <c:v>3.4728239999999999E-7</c:v>
                </c:pt>
                <c:pt idx="67586">
                  <c:v>3.4735289999999998E-7</c:v>
                </c:pt>
                <c:pt idx="67587">
                  <c:v>3.474426E-7</c:v>
                </c:pt>
                <c:pt idx="67588">
                  <c:v>3.4750509999999998E-7</c:v>
                </c:pt>
                <c:pt idx="67589">
                  <c:v>3.4756929999999998E-7</c:v>
                </c:pt>
                <c:pt idx="67590">
                  <c:v>3.4765989999999999E-7</c:v>
                </c:pt>
                <c:pt idx="67591">
                  <c:v>3.4773629999999999E-7</c:v>
                </c:pt>
                <c:pt idx="67592">
                  <c:v>3.4778829999999999E-7</c:v>
                </c:pt>
                <c:pt idx="67593">
                  <c:v>3.4787670000000001E-7</c:v>
                </c:pt>
                <c:pt idx="67594">
                  <c:v>3.4795609999999999E-7</c:v>
                </c:pt>
                <c:pt idx="67595">
                  <c:v>3.4801559999999999E-7</c:v>
                </c:pt>
                <c:pt idx="67596">
                  <c:v>3.4810190000000001E-7</c:v>
                </c:pt>
                <c:pt idx="67597">
                  <c:v>3.4818739999999999E-7</c:v>
                </c:pt>
                <c:pt idx="67598">
                  <c:v>3.4824019999999998E-7</c:v>
                </c:pt>
                <c:pt idx="67599">
                  <c:v>3.4833110000000002E-7</c:v>
                </c:pt>
                <c:pt idx="67600">
                  <c:v>3.4842040000000001E-7</c:v>
                </c:pt>
                <c:pt idx="67601">
                  <c:v>3.4848429999999999E-7</c:v>
                </c:pt>
                <c:pt idx="67602">
                  <c:v>3.4856819999999999E-7</c:v>
                </c:pt>
                <c:pt idx="67603">
                  <c:v>3.4865980000000002E-7</c:v>
                </c:pt>
                <c:pt idx="67604">
                  <c:v>3.48727E-7</c:v>
                </c:pt>
                <c:pt idx="67605">
                  <c:v>3.4880380000000002E-7</c:v>
                </c:pt>
                <c:pt idx="67606">
                  <c:v>3.4890060000000001E-7</c:v>
                </c:pt>
                <c:pt idx="67607">
                  <c:v>3.4897139999999998E-7</c:v>
                </c:pt>
                <c:pt idx="67608">
                  <c:v>3.490421E-7</c:v>
                </c:pt>
                <c:pt idx="67609">
                  <c:v>3.4914389999999997E-7</c:v>
                </c:pt>
                <c:pt idx="67610">
                  <c:v>3.4921630000000002E-7</c:v>
                </c:pt>
                <c:pt idx="67611">
                  <c:v>3.4929389999999999E-7</c:v>
                </c:pt>
                <c:pt idx="67612">
                  <c:v>3.4938649999999999E-7</c:v>
                </c:pt>
                <c:pt idx="67613">
                  <c:v>3.4945959999999999E-7</c:v>
                </c:pt>
                <c:pt idx="67614">
                  <c:v>3.4952950000000002E-7</c:v>
                </c:pt>
                <c:pt idx="67615">
                  <c:v>3.4961259999999997E-7</c:v>
                </c:pt>
                <c:pt idx="67616">
                  <c:v>3.4968829999999998E-7</c:v>
                </c:pt>
                <c:pt idx="67617">
                  <c:v>3.4975719999999998E-7</c:v>
                </c:pt>
                <c:pt idx="67618">
                  <c:v>3.4984140000000001E-7</c:v>
                </c:pt>
                <c:pt idx="67619">
                  <c:v>3.4991329999999999E-7</c:v>
                </c:pt>
                <c:pt idx="67620">
                  <c:v>3.4998330000000002E-7</c:v>
                </c:pt>
                <c:pt idx="67621">
                  <c:v>3.5008259999999998E-7</c:v>
                </c:pt>
                <c:pt idx="67622">
                  <c:v>3.5014869999999999E-7</c:v>
                </c:pt>
                <c:pt idx="67623">
                  <c:v>3.5022140000000002E-7</c:v>
                </c:pt>
                <c:pt idx="67624">
                  <c:v>3.5031239999999999E-7</c:v>
                </c:pt>
                <c:pt idx="67625">
                  <c:v>3.5038380000000001E-7</c:v>
                </c:pt>
                <c:pt idx="67626">
                  <c:v>3.504597E-7</c:v>
                </c:pt>
                <c:pt idx="67627">
                  <c:v>3.5054179999999998E-7</c:v>
                </c:pt>
                <c:pt idx="67628">
                  <c:v>3.5062180000000002E-7</c:v>
                </c:pt>
                <c:pt idx="67629">
                  <c:v>3.5069659999999999E-7</c:v>
                </c:pt>
                <c:pt idx="67630">
                  <c:v>3.5076800000000001E-7</c:v>
                </c:pt>
                <c:pt idx="67631">
                  <c:v>3.5086730000000002E-7</c:v>
                </c:pt>
                <c:pt idx="67632">
                  <c:v>3.5092929999999998E-7</c:v>
                </c:pt>
                <c:pt idx="67633">
                  <c:v>3.5099969999999998E-7</c:v>
                </c:pt>
                <c:pt idx="67634">
                  <c:v>3.5110499999999999E-7</c:v>
                </c:pt>
                <c:pt idx="67635">
                  <c:v>3.5116659999999999E-7</c:v>
                </c:pt>
                <c:pt idx="67636">
                  <c:v>3.512402E-7</c:v>
                </c:pt>
                <c:pt idx="67637">
                  <c:v>3.5134950000000002E-7</c:v>
                </c:pt>
                <c:pt idx="67638">
                  <c:v>3.5140869999999999E-7</c:v>
                </c:pt>
                <c:pt idx="67639">
                  <c:v>3.5148459999999998E-7</c:v>
                </c:pt>
                <c:pt idx="67640">
                  <c:v>3.5159160000000002E-7</c:v>
                </c:pt>
                <c:pt idx="67641">
                  <c:v>3.5166319999999997E-7</c:v>
                </c:pt>
                <c:pt idx="67642">
                  <c:v>3.5173079999999998E-7</c:v>
                </c:pt>
                <c:pt idx="67643">
                  <c:v>3.5182999999999999E-7</c:v>
                </c:pt>
                <c:pt idx="67644">
                  <c:v>3.5191030000000001E-7</c:v>
                </c:pt>
                <c:pt idx="67645">
                  <c:v>3.5197749999999999E-7</c:v>
                </c:pt>
                <c:pt idx="67646">
                  <c:v>3.5206889999999998E-7</c:v>
                </c:pt>
                <c:pt idx="67647">
                  <c:v>3.5215700000000002E-7</c:v>
                </c:pt>
                <c:pt idx="67648">
                  <c:v>3.5222509999999998E-7</c:v>
                </c:pt>
                <c:pt idx="67649">
                  <c:v>3.5230790000000002E-7</c:v>
                </c:pt>
                <c:pt idx="67650">
                  <c:v>3.5240359999999999E-7</c:v>
                </c:pt>
                <c:pt idx="67651">
                  <c:v>3.5248009999999998E-7</c:v>
                </c:pt>
                <c:pt idx="67652">
                  <c:v>3.5254419999999999E-7</c:v>
                </c:pt>
                <c:pt idx="67653">
                  <c:v>3.5265210000000002E-7</c:v>
                </c:pt>
                <c:pt idx="67654">
                  <c:v>3.5272429999999998E-7</c:v>
                </c:pt>
                <c:pt idx="67655">
                  <c:v>3.5279189999999998E-7</c:v>
                </c:pt>
                <c:pt idx="67656">
                  <c:v>3.5290650000000001E-7</c:v>
                </c:pt>
                <c:pt idx="67657">
                  <c:v>3.5297890000000001E-7</c:v>
                </c:pt>
                <c:pt idx="67658">
                  <c:v>3.5304899999999997E-7</c:v>
                </c:pt>
                <c:pt idx="67659">
                  <c:v>3.5316740000000002E-7</c:v>
                </c:pt>
                <c:pt idx="67660">
                  <c:v>3.5324060000000001E-7</c:v>
                </c:pt>
                <c:pt idx="67661">
                  <c:v>3.5332489999999998E-7</c:v>
                </c:pt>
                <c:pt idx="67662">
                  <c:v>3.5342749999999999E-7</c:v>
                </c:pt>
                <c:pt idx="67663">
                  <c:v>3.5350300000000001E-7</c:v>
                </c:pt>
                <c:pt idx="67664">
                  <c:v>3.5359529999999999E-7</c:v>
                </c:pt>
                <c:pt idx="67665">
                  <c:v>3.5368739999999998E-7</c:v>
                </c:pt>
                <c:pt idx="67666">
                  <c:v>3.5376909999999999E-7</c:v>
                </c:pt>
                <c:pt idx="67667">
                  <c:v>3.5386989999999999E-7</c:v>
                </c:pt>
                <c:pt idx="67668">
                  <c:v>3.5395350000000001E-7</c:v>
                </c:pt>
                <c:pt idx="67669">
                  <c:v>3.5403510000000003E-7</c:v>
                </c:pt>
                <c:pt idx="67670">
                  <c:v>3.5412720000000002E-7</c:v>
                </c:pt>
                <c:pt idx="67671">
                  <c:v>3.5421240000000002E-7</c:v>
                </c:pt>
                <c:pt idx="67672">
                  <c:v>3.5429259999999999E-7</c:v>
                </c:pt>
                <c:pt idx="67673">
                  <c:v>3.5438659999999999E-7</c:v>
                </c:pt>
                <c:pt idx="67674">
                  <c:v>3.5446569999999999E-7</c:v>
                </c:pt>
                <c:pt idx="67675">
                  <c:v>3.5455779999999998E-7</c:v>
                </c:pt>
                <c:pt idx="67676">
                  <c:v>3.5464699999999999E-7</c:v>
                </c:pt>
                <c:pt idx="67677">
                  <c:v>3.5472520000000001E-7</c:v>
                </c:pt>
                <c:pt idx="67678">
                  <c:v>3.5483590000000002E-7</c:v>
                </c:pt>
                <c:pt idx="67679">
                  <c:v>3.5490630000000002E-7</c:v>
                </c:pt>
                <c:pt idx="67680">
                  <c:v>3.5498830000000001E-7</c:v>
                </c:pt>
                <c:pt idx="67681">
                  <c:v>3.5510349999999999E-7</c:v>
                </c:pt>
                <c:pt idx="67682">
                  <c:v>3.5517049999999998E-7</c:v>
                </c:pt>
                <c:pt idx="67683">
                  <c:v>3.5526169999999999E-7</c:v>
                </c:pt>
                <c:pt idx="67684">
                  <c:v>3.5537110000000001E-7</c:v>
                </c:pt>
                <c:pt idx="67685">
                  <c:v>3.5543990000000002E-7</c:v>
                </c:pt>
                <c:pt idx="67686">
                  <c:v>3.5553870000000002E-7</c:v>
                </c:pt>
                <c:pt idx="67687">
                  <c:v>3.55643E-7</c:v>
                </c:pt>
                <c:pt idx="67688">
                  <c:v>3.5572309999999998E-7</c:v>
                </c:pt>
                <c:pt idx="67689">
                  <c:v>3.5581930000000002E-7</c:v>
                </c:pt>
                <c:pt idx="67690">
                  <c:v>3.5591330000000002E-7</c:v>
                </c:pt>
                <c:pt idx="67691">
                  <c:v>3.5599819999999999E-7</c:v>
                </c:pt>
                <c:pt idx="67692">
                  <c:v>3.561029E-7</c:v>
                </c:pt>
                <c:pt idx="67693">
                  <c:v>3.5618839999999998E-7</c:v>
                </c:pt>
                <c:pt idx="67694">
                  <c:v>3.5628309999999998E-7</c:v>
                </c:pt>
                <c:pt idx="67695">
                  <c:v>3.5638639999999999E-7</c:v>
                </c:pt>
                <c:pt idx="67696">
                  <c:v>3.5646509999999997E-7</c:v>
                </c:pt>
                <c:pt idx="67697">
                  <c:v>3.5656810000000001E-7</c:v>
                </c:pt>
                <c:pt idx="67698">
                  <c:v>3.5666989999999998E-7</c:v>
                </c:pt>
                <c:pt idx="67699">
                  <c:v>3.5674040000000003E-7</c:v>
                </c:pt>
                <c:pt idx="67700">
                  <c:v>3.5686869999999999E-7</c:v>
                </c:pt>
                <c:pt idx="67701">
                  <c:v>3.5697829999999999E-7</c:v>
                </c:pt>
                <c:pt idx="67702">
                  <c:v>3.5706089999999998E-7</c:v>
                </c:pt>
                <c:pt idx="67703">
                  <c:v>3.5718410000000002E-7</c:v>
                </c:pt>
                <c:pt idx="67704">
                  <c:v>3.5728360000000002E-7</c:v>
                </c:pt>
                <c:pt idx="67705">
                  <c:v>3.5737420000000002E-7</c:v>
                </c:pt>
                <c:pt idx="67706">
                  <c:v>3.5748479999999999E-7</c:v>
                </c:pt>
                <c:pt idx="67707">
                  <c:v>3.5758239999999997E-7</c:v>
                </c:pt>
                <c:pt idx="67708">
                  <c:v>3.5770430000000001E-7</c:v>
                </c:pt>
                <c:pt idx="67709">
                  <c:v>3.5779259999999998E-7</c:v>
                </c:pt>
                <c:pt idx="67710">
                  <c:v>3.5788799999999998E-7</c:v>
                </c:pt>
                <c:pt idx="67711">
                  <c:v>3.580129E-7</c:v>
                </c:pt>
                <c:pt idx="67712">
                  <c:v>3.5810449999999998E-7</c:v>
                </c:pt>
                <c:pt idx="67713">
                  <c:v>3.5819499999999999E-7</c:v>
                </c:pt>
                <c:pt idx="67714">
                  <c:v>3.5831630000000002E-7</c:v>
                </c:pt>
                <c:pt idx="67715">
                  <c:v>3.5839649999999999E-7</c:v>
                </c:pt>
                <c:pt idx="67716">
                  <c:v>3.584951E-7</c:v>
                </c:pt>
                <c:pt idx="67717">
                  <c:v>3.5861569999999998E-7</c:v>
                </c:pt>
                <c:pt idx="67718">
                  <c:v>3.5870530000000001E-7</c:v>
                </c:pt>
                <c:pt idx="67719">
                  <c:v>3.5878440000000001E-7</c:v>
                </c:pt>
                <c:pt idx="67720">
                  <c:v>3.58886E-7</c:v>
                </c:pt>
                <c:pt idx="67721">
                  <c:v>3.5897409999999999E-7</c:v>
                </c:pt>
                <c:pt idx="67722">
                  <c:v>3.5906739999999999E-7</c:v>
                </c:pt>
                <c:pt idx="67723">
                  <c:v>3.5916180000000001E-7</c:v>
                </c:pt>
                <c:pt idx="67724">
                  <c:v>3.5926419999999999E-7</c:v>
                </c:pt>
                <c:pt idx="67725">
                  <c:v>3.5936460000000002E-7</c:v>
                </c:pt>
                <c:pt idx="67726">
                  <c:v>3.5945050000000002E-7</c:v>
                </c:pt>
                <c:pt idx="67727">
                  <c:v>3.5956059999999998E-7</c:v>
                </c:pt>
                <c:pt idx="67728">
                  <c:v>3.596536E-7</c:v>
                </c:pt>
                <c:pt idx="67729">
                  <c:v>3.5973089999999999E-7</c:v>
                </c:pt>
                <c:pt idx="67730">
                  <c:v>3.598552E-7</c:v>
                </c:pt>
                <c:pt idx="67731">
                  <c:v>3.5994069999999998E-7</c:v>
                </c:pt>
                <c:pt idx="67732">
                  <c:v>3.600135E-7</c:v>
                </c:pt>
                <c:pt idx="67733">
                  <c:v>3.6013510000000001E-7</c:v>
                </c:pt>
                <c:pt idx="67734">
                  <c:v>3.6023090000000003E-7</c:v>
                </c:pt>
                <c:pt idx="67735">
                  <c:v>3.603178E-7</c:v>
                </c:pt>
                <c:pt idx="67736">
                  <c:v>3.6041119999999999E-7</c:v>
                </c:pt>
                <c:pt idx="67737">
                  <c:v>3.6049519999999998E-7</c:v>
                </c:pt>
                <c:pt idx="67738">
                  <c:v>3.6057229999999998E-7</c:v>
                </c:pt>
                <c:pt idx="67739">
                  <c:v>3.6067810000000001E-7</c:v>
                </c:pt>
                <c:pt idx="67740">
                  <c:v>3.6075909999999997E-7</c:v>
                </c:pt>
                <c:pt idx="67741">
                  <c:v>3.6083819999999998E-7</c:v>
                </c:pt>
                <c:pt idx="67742">
                  <c:v>3.6091719999999999E-7</c:v>
                </c:pt>
                <c:pt idx="67743">
                  <c:v>3.6101449999999999E-7</c:v>
                </c:pt>
                <c:pt idx="67744">
                  <c:v>3.6110560000000001E-7</c:v>
                </c:pt>
                <c:pt idx="67745">
                  <c:v>3.6120459999999999E-7</c:v>
                </c:pt>
                <c:pt idx="67746">
                  <c:v>3.6131209999999999E-7</c:v>
                </c:pt>
                <c:pt idx="67747">
                  <c:v>3.6140860000000001E-7</c:v>
                </c:pt>
                <c:pt idx="67748">
                  <c:v>3.6150260000000001E-7</c:v>
                </c:pt>
                <c:pt idx="67749">
                  <c:v>3.6162399999999998E-7</c:v>
                </c:pt>
                <c:pt idx="67750">
                  <c:v>3.6172700000000002E-7</c:v>
                </c:pt>
                <c:pt idx="67751">
                  <c:v>3.618132E-7</c:v>
                </c:pt>
                <c:pt idx="67752">
                  <c:v>3.6193719999999998E-7</c:v>
                </c:pt>
                <c:pt idx="67753">
                  <c:v>3.6203950000000002E-7</c:v>
                </c:pt>
                <c:pt idx="67754">
                  <c:v>3.6213020000000001E-7</c:v>
                </c:pt>
                <c:pt idx="67755">
                  <c:v>3.622616E-7</c:v>
                </c:pt>
                <c:pt idx="67756">
                  <c:v>3.623528E-7</c:v>
                </c:pt>
                <c:pt idx="67757">
                  <c:v>3.6244239999999998E-7</c:v>
                </c:pt>
                <c:pt idx="67758">
                  <c:v>3.6255599999999998E-7</c:v>
                </c:pt>
                <c:pt idx="67759">
                  <c:v>3.6265910000000001E-7</c:v>
                </c:pt>
                <c:pt idx="67760">
                  <c:v>3.6276149999999999E-7</c:v>
                </c:pt>
                <c:pt idx="67761">
                  <c:v>3.6285640000000003E-7</c:v>
                </c:pt>
                <c:pt idx="67762">
                  <c:v>3.629751E-7</c:v>
                </c:pt>
                <c:pt idx="67763">
                  <c:v>3.6307799999999999E-7</c:v>
                </c:pt>
                <c:pt idx="67764">
                  <c:v>3.6318580000000002E-7</c:v>
                </c:pt>
                <c:pt idx="67765">
                  <c:v>3.6333239999999998E-7</c:v>
                </c:pt>
                <c:pt idx="67766">
                  <c:v>3.634262E-7</c:v>
                </c:pt>
                <c:pt idx="67767">
                  <c:v>3.6352270000000002E-7</c:v>
                </c:pt>
                <c:pt idx="67768">
                  <c:v>3.6367010000000002E-7</c:v>
                </c:pt>
                <c:pt idx="67769">
                  <c:v>3.637765E-7</c:v>
                </c:pt>
                <c:pt idx="67770">
                  <c:v>3.6387900000000003E-7</c:v>
                </c:pt>
                <c:pt idx="67771">
                  <c:v>3.6403200000000001E-7</c:v>
                </c:pt>
                <c:pt idx="67772">
                  <c:v>3.6415160000000002E-7</c:v>
                </c:pt>
                <c:pt idx="67773">
                  <c:v>3.642303E-7</c:v>
                </c:pt>
                <c:pt idx="67774">
                  <c:v>3.6436410000000001E-7</c:v>
                </c:pt>
                <c:pt idx="67775">
                  <c:v>3.6448289999999998E-7</c:v>
                </c:pt>
                <c:pt idx="67776">
                  <c:v>3.645651E-7</c:v>
                </c:pt>
                <c:pt idx="67777">
                  <c:v>3.6469239999999999E-7</c:v>
                </c:pt>
                <c:pt idx="67778">
                  <c:v>3.6481720000000001E-7</c:v>
                </c:pt>
                <c:pt idx="67779">
                  <c:v>3.6490710000000002E-7</c:v>
                </c:pt>
                <c:pt idx="67780">
                  <c:v>3.6500499999999998E-7</c:v>
                </c:pt>
                <c:pt idx="67781">
                  <c:v>3.651325E-7</c:v>
                </c:pt>
                <c:pt idx="67782">
                  <c:v>3.6523850000000002E-7</c:v>
                </c:pt>
                <c:pt idx="67783">
                  <c:v>3.6531659999999999E-7</c:v>
                </c:pt>
                <c:pt idx="67784">
                  <c:v>3.6545690000000002E-7</c:v>
                </c:pt>
                <c:pt idx="67785">
                  <c:v>3.6557239999999998E-7</c:v>
                </c:pt>
                <c:pt idx="67786">
                  <c:v>3.6564360000000002E-7</c:v>
                </c:pt>
                <c:pt idx="67787">
                  <c:v>3.6577900000000001E-7</c:v>
                </c:pt>
                <c:pt idx="67788">
                  <c:v>3.6589359999999999E-7</c:v>
                </c:pt>
                <c:pt idx="67789">
                  <c:v>3.6596700000000001E-7</c:v>
                </c:pt>
                <c:pt idx="67790">
                  <c:v>3.6611539999999999E-7</c:v>
                </c:pt>
                <c:pt idx="67791">
                  <c:v>3.6624049999999999E-7</c:v>
                </c:pt>
                <c:pt idx="67792">
                  <c:v>3.6633610000000002E-7</c:v>
                </c:pt>
                <c:pt idx="67793">
                  <c:v>3.6647070000000002E-7</c:v>
                </c:pt>
                <c:pt idx="67794">
                  <c:v>3.6660179999999998E-7</c:v>
                </c:pt>
                <c:pt idx="67795">
                  <c:v>3.666895E-7</c:v>
                </c:pt>
                <c:pt idx="67796">
                  <c:v>3.6680960000000002E-7</c:v>
                </c:pt>
                <c:pt idx="67797">
                  <c:v>3.6694669999999998E-7</c:v>
                </c:pt>
                <c:pt idx="67798">
                  <c:v>3.6703449999999999E-7</c:v>
                </c:pt>
                <c:pt idx="67799">
                  <c:v>3.671548E-7</c:v>
                </c:pt>
                <c:pt idx="67800">
                  <c:v>3.6729019999999999E-7</c:v>
                </c:pt>
                <c:pt idx="67801">
                  <c:v>3.673983E-7</c:v>
                </c:pt>
                <c:pt idx="67802">
                  <c:v>3.6750410000000003E-7</c:v>
                </c:pt>
                <c:pt idx="67803">
                  <c:v>3.6763999999999998E-7</c:v>
                </c:pt>
                <c:pt idx="67804">
                  <c:v>3.6776260000000001E-7</c:v>
                </c:pt>
                <c:pt idx="67805">
                  <c:v>3.6785260000000001E-7</c:v>
                </c:pt>
                <c:pt idx="67806">
                  <c:v>3.6798219999999998E-7</c:v>
                </c:pt>
                <c:pt idx="67807">
                  <c:v>3.6811570000000001E-7</c:v>
                </c:pt>
                <c:pt idx="67808">
                  <c:v>3.681929E-7</c:v>
                </c:pt>
                <c:pt idx="67809">
                  <c:v>3.6833039999999999E-7</c:v>
                </c:pt>
                <c:pt idx="67810">
                  <c:v>3.6845910000000002E-7</c:v>
                </c:pt>
                <c:pt idx="67811">
                  <c:v>3.6853589999999999E-7</c:v>
                </c:pt>
                <c:pt idx="67812">
                  <c:v>3.6867389999999999E-7</c:v>
                </c:pt>
                <c:pt idx="67813">
                  <c:v>3.688084E-7</c:v>
                </c:pt>
                <c:pt idx="67814">
                  <c:v>3.6888390000000002E-7</c:v>
                </c:pt>
                <c:pt idx="67815">
                  <c:v>3.6901930000000001E-7</c:v>
                </c:pt>
                <c:pt idx="67816">
                  <c:v>3.691546E-7</c:v>
                </c:pt>
                <c:pt idx="67817">
                  <c:v>3.692338E-7</c:v>
                </c:pt>
                <c:pt idx="67818">
                  <c:v>3.6935810000000001E-7</c:v>
                </c:pt>
                <c:pt idx="67819">
                  <c:v>3.6949839999999999E-7</c:v>
                </c:pt>
                <c:pt idx="67820">
                  <c:v>3.6957349999999998E-7</c:v>
                </c:pt>
                <c:pt idx="67821">
                  <c:v>3.6968509999999998E-7</c:v>
                </c:pt>
                <c:pt idx="67822">
                  <c:v>3.6981909999999998E-7</c:v>
                </c:pt>
                <c:pt idx="67823">
                  <c:v>3.699148E-7</c:v>
                </c:pt>
                <c:pt idx="67824">
                  <c:v>3.700095E-7</c:v>
                </c:pt>
                <c:pt idx="67825">
                  <c:v>3.7013889999999998E-7</c:v>
                </c:pt>
                <c:pt idx="67826">
                  <c:v>3.7026599999999999E-7</c:v>
                </c:pt>
                <c:pt idx="67827">
                  <c:v>3.7033559999999999E-7</c:v>
                </c:pt>
                <c:pt idx="67828">
                  <c:v>3.7046180000000001E-7</c:v>
                </c:pt>
                <c:pt idx="67829">
                  <c:v>3.7060320000000001E-7</c:v>
                </c:pt>
                <c:pt idx="67830">
                  <c:v>3.706615E-7</c:v>
                </c:pt>
                <c:pt idx="67831">
                  <c:v>3.70788E-7</c:v>
                </c:pt>
                <c:pt idx="67832">
                  <c:v>3.7093920000000002E-7</c:v>
                </c:pt>
                <c:pt idx="67833">
                  <c:v>3.7099249999999998E-7</c:v>
                </c:pt>
                <c:pt idx="67834">
                  <c:v>3.7111980000000002E-7</c:v>
                </c:pt>
                <c:pt idx="67835">
                  <c:v>3.7127470000000002E-7</c:v>
                </c:pt>
                <c:pt idx="67836">
                  <c:v>3.7134079999999998E-7</c:v>
                </c:pt>
                <c:pt idx="67837">
                  <c:v>3.7146119999999998E-7</c:v>
                </c:pt>
                <c:pt idx="67838">
                  <c:v>3.7161269999999998E-7</c:v>
                </c:pt>
                <c:pt idx="67839">
                  <c:v>3.7168990000000002E-7</c:v>
                </c:pt>
                <c:pt idx="67840">
                  <c:v>3.7181500000000002E-7</c:v>
                </c:pt>
                <c:pt idx="67841">
                  <c:v>3.7196829999999999E-7</c:v>
                </c:pt>
                <c:pt idx="67842">
                  <c:v>3.72077E-7</c:v>
                </c:pt>
                <c:pt idx="67843">
                  <c:v>3.7219159999999998E-7</c:v>
                </c:pt>
                <c:pt idx="67844">
                  <c:v>3.723435E-7</c:v>
                </c:pt>
                <c:pt idx="67845">
                  <c:v>3.7247930000000001E-7</c:v>
                </c:pt>
                <c:pt idx="67846">
                  <c:v>3.72591E-7</c:v>
                </c:pt>
                <c:pt idx="67847">
                  <c:v>3.72723E-7</c:v>
                </c:pt>
                <c:pt idx="67848">
                  <c:v>3.7286979999999999E-7</c:v>
                </c:pt>
                <c:pt idx="67849">
                  <c:v>3.72961E-7</c:v>
                </c:pt>
                <c:pt idx="67850">
                  <c:v>3.7309049999999998E-7</c:v>
                </c:pt>
                <c:pt idx="67851">
                  <c:v>3.7325269999999998E-7</c:v>
                </c:pt>
                <c:pt idx="67852">
                  <c:v>3.7333669999999997E-7</c:v>
                </c:pt>
                <c:pt idx="67853">
                  <c:v>3.7348010000000003E-7</c:v>
                </c:pt>
                <c:pt idx="67854">
                  <c:v>3.7363739999999999E-7</c:v>
                </c:pt>
                <c:pt idx="67855">
                  <c:v>3.7371599999999998E-7</c:v>
                </c:pt>
                <c:pt idx="67856">
                  <c:v>3.7387440000000002E-7</c:v>
                </c:pt>
                <c:pt idx="67857">
                  <c:v>3.7404960000000002E-7</c:v>
                </c:pt>
                <c:pt idx="67858">
                  <c:v>3.7414970000000002E-7</c:v>
                </c:pt>
                <c:pt idx="67859">
                  <c:v>3.7429310000000002E-7</c:v>
                </c:pt>
                <c:pt idx="67860">
                  <c:v>3.7444849999999998E-7</c:v>
                </c:pt>
                <c:pt idx="67861">
                  <c:v>3.7455140000000002E-7</c:v>
                </c:pt>
                <c:pt idx="67862">
                  <c:v>3.7468410000000001E-7</c:v>
                </c:pt>
                <c:pt idx="67863">
                  <c:v>3.7484419999999998E-7</c:v>
                </c:pt>
                <c:pt idx="67864">
                  <c:v>3.7495330000000001E-7</c:v>
                </c:pt>
                <c:pt idx="67865">
                  <c:v>3.7507310000000001E-7</c:v>
                </c:pt>
                <c:pt idx="67866">
                  <c:v>3.7523299999999998E-7</c:v>
                </c:pt>
                <c:pt idx="67867">
                  <c:v>3.7535160000000002E-7</c:v>
                </c:pt>
                <c:pt idx="67868">
                  <c:v>3.7546229999999998E-7</c:v>
                </c:pt>
                <c:pt idx="67869">
                  <c:v>3.7561680000000001E-7</c:v>
                </c:pt>
                <c:pt idx="67870">
                  <c:v>3.7576739999999997E-7</c:v>
                </c:pt>
                <c:pt idx="67871">
                  <c:v>3.75851E-7</c:v>
                </c:pt>
                <c:pt idx="67872">
                  <c:v>3.7600529999999999E-7</c:v>
                </c:pt>
                <c:pt idx="67873">
                  <c:v>3.7617210000000001E-7</c:v>
                </c:pt>
                <c:pt idx="67874">
                  <c:v>3.7624510000000001E-7</c:v>
                </c:pt>
                <c:pt idx="67875">
                  <c:v>3.7639159999999998E-7</c:v>
                </c:pt>
                <c:pt idx="67876">
                  <c:v>3.7656269999999998E-7</c:v>
                </c:pt>
                <c:pt idx="67877">
                  <c:v>3.766368E-7</c:v>
                </c:pt>
                <c:pt idx="67878">
                  <c:v>3.7677299999999998E-7</c:v>
                </c:pt>
                <c:pt idx="67879">
                  <c:v>3.769419E-7</c:v>
                </c:pt>
                <c:pt idx="67880">
                  <c:v>3.7702950000000002E-7</c:v>
                </c:pt>
                <c:pt idx="67881">
                  <c:v>3.771508E-7</c:v>
                </c:pt>
                <c:pt idx="67882">
                  <c:v>3.7731570000000001E-7</c:v>
                </c:pt>
                <c:pt idx="67883">
                  <c:v>3.7741100000000002E-7</c:v>
                </c:pt>
                <c:pt idx="67884">
                  <c:v>3.7752190000000002E-7</c:v>
                </c:pt>
                <c:pt idx="67885">
                  <c:v>3.7767960000000001E-7</c:v>
                </c:pt>
                <c:pt idx="67886">
                  <c:v>3.7778830000000002E-7</c:v>
                </c:pt>
                <c:pt idx="67887">
                  <c:v>3.7788629999999998E-7</c:v>
                </c:pt>
                <c:pt idx="67888">
                  <c:v>3.780415E-7</c:v>
                </c:pt>
                <c:pt idx="67889">
                  <c:v>3.7816030000000002E-7</c:v>
                </c:pt>
                <c:pt idx="67890">
                  <c:v>3.7825310000000001E-7</c:v>
                </c:pt>
                <c:pt idx="67891">
                  <c:v>3.783865E-7</c:v>
                </c:pt>
                <c:pt idx="67892">
                  <c:v>3.7853910000000002E-7</c:v>
                </c:pt>
                <c:pt idx="67893">
                  <c:v>3.7863829999999998E-7</c:v>
                </c:pt>
                <c:pt idx="67894">
                  <c:v>3.7877780000000002E-7</c:v>
                </c:pt>
                <c:pt idx="67895">
                  <c:v>3.7894420000000002E-7</c:v>
                </c:pt>
                <c:pt idx="67896">
                  <c:v>3.7903890000000002E-7</c:v>
                </c:pt>
                <c:pt idx="67897">
                  <c:v>3.791805E-7</c:v>
                </c:pt>
                <c:pt idx="67898">
                  <c:v>3.7935200000000002E-7</c:v>
                </c:pt>
                <c:pt idx="67899">
                  <c:v>3.794416E-7</c:v>
                </c:pt>
                <c:pt idx="67900">
                  <c:v>3.795809E-7</c:v>
                </c:pt>
                <c:pt idx="67901">
                  <c:v>3.7974220000000002E-7</c:v>
                </c:pt>
                <c:pt idx="67902">
                  <c:v>3.7982789999999999E-7</c:v>
                </c:pt>
                <c:pt idx="67903">
                  <c:v>3.7995860000000003E-7</c:v>
                </c:pt>
                <c:pt idx="67904">
                  <c:v>3.801185E-7</c:v>
                </c:pt>
                <c:pt idx="67905">
                  <c:v>3.8022089999999998E-7</c:v>
                </c:pt>
                <c:pt idx="67906">
                  <c:v>3.803451E-7</c:v>
                </c:pt>
                <c:pt idx="67907">
                  <c:v>3.8051130000000001E-7</c:v>
                </c:pt>
                <c:pt idx="67908">
                  <c:v>3.8061719999999998E-7</c:v>
                </c:pt>
                <c:pt idx="67909">
                  <c:v>3.8073240000000002E-7</c:v>
                </c:pt>
                <c:pt idx="67910">
                  <c:v>3.8089210000000001E-7</c:v>
                </c:pt>
                <c:pt idx="67911">
                  <c:v>3.810187E-7</c:v>
                </c:pt>
                <c:pt idx="67912">
                  <c:v>3.8112299999999999E-7</c:v>
                </c:pt>
                <c:pt idx="67913">
                  <c:v>3.8127719999999999E-7</c:v>
                </c:pt>
                <c:pt idx="67914">
                  <c:v>3.8142669999999999E-7</c:v>
                </c:pt>
                <c:pt idx="67915">
                  <c:v>3.8151980000000001E-7</c:v>
                </c:pt>
                <c:pt idx="67916">
                  <c:v>3.8167050000000002E-7</c:v>
                </c:pt>
                <c:pt idx="67917">
                  <c:v>3.8184619999999997E-7</c:v>
                </c:pt>
                <c:pt idx="67918">
                  <c:v>3.8192680000000002E-7</c:v>
                </c:pt>
                <c:pt idx="67919">
                  <c:v>3.820738E-7</c:v>
                </c:pt>
                <c:pt idx="67920">
                  <c:v>3.8226240000000001E-7</c:v>
                </c:pt>
                <c:pt idx="67921">
                  <c:v>3.8234859999999998E-7</c:v>
                </c:pt>
                <c:pt idx="67922">
                  <c:v>3.8249700000000001E-7</c:v>
                </c:pt>
                <c:pt idx="67923">
                  <c:v>3.8269069999999999E-7</c:v>
                </c:pt>
                <c:pt idx="67924">
                  <c:v>3.827927E-7</c:v>
                </c:pt>
                <c:pt idx="67925">
                  <c:v>3.8291620000000002E-7</c:v>
                </c:pt>
                <c:pt idx="67926">
                  <c:v>3.83089E-7</c:v>
                </c:pt>
                <c:pt idx="67927">
                  <c:v>3.831992E-7</c:v>
                </c:pt>
                <c:pt idx="67928">
                  <c:v>3.833122E-7</c:v>
                </c:pt>
                <c:pt idx="67929">
                  <c:v>3.8348110000000001E-7</c:v>
                </c:pt>
                <c:pt idx="67930">
                  <c:v>3.836172E-7</c:v>
                </c:pt>
                <c:pt idx="67931">
                  <c:v>3.8372159999999998E-7</c:v>
                </c:pt>
                <c:pt idx="67932">
                  <c:v>3.8388099999999999E-7</c:v>
                </c:pt>
                <c:pt idx="67933">
                  <c:v>3.8402979999999999E-7</c:v>
                </c:pt>
                <c:pt idx="67934">
                  <c:v>3.8412690000000002E-7</c:v>
                </c:pt>
                <c:pt idx="67935">
                  <c:v>3.842712E-7</c:v>
                </c:pt>
                <c:pt idx="67936">
                  <c:v>3.8443340000000001E-7</c:v>
                </c:pt>
                <c:pt idx="67937">
                  <c:v>3.845187E-7</c:v>
                </c:pt>
                <c:pt idx="67938">
                  <c:v>3.846614E-7</c:v>
                </c:pt>
                <c:pt idx="67939">
                  <c:v>3.848278E-7</c:v>
                </c:pt>
                <c:pt idx="67940">
                  <c:v>3.8491399999999998E-7</c:v>
                </c:pt>
                <c:pt idx="67941">
                  <c:v>3.85053E-7</c:v>
                </c:pt>
                <c:pt idx="67942">
                  <c:v>3.8521640000000002E-7</c:v>
                </c:pt>
                <c:pt idx="67943">
                  <c:v>3.8530679999999999E-7</c:v>
                </c:pt>
                <c:pt idx="67944">
                  <c:v>3.8543840000000001E-7</c:v>
                </c:pt>
                <c:pt idx="67945">
                  <c:v>3.855961E-7</c:v>
                </c:pt>
                <c:pt idx="67946">
                  <c:v>3.8569839999999999E-7</c:v>
                </c:pt>
                <c:pt idx="67947">
                  <c:v>3.8581599999999999E-7</c:v>
                </c:pt>
                <c:pt idx="67948">
                  <c:v>3.859613E-7</c:v>
                </c:pt>
                <c:pt idx="67949">
                  <c:v>3.8607530000000002E-7</c:v>
                </c:pt>
                <c:pt idx="67950">
                  <c:v>3.8618080000000002E-7</c:v>
                </c:pt>
                <c:pt idx="67951">
                  <c:v>3.8632469999999998E-7</c:v>
                </c:pt>
                <c:pt idx="67952">
                  <c:v>3.8645649999999999E-7</c:v>
                </c:pt>
                <c:pt idx="67953">
                  <c:v>3.86568E-7</c:v>
                </c:pt>
                <c:pt idx="67954">
                  <c:v>3.8672629999999999E-7</c:v>
                </c:pt>
                <c:pt idx="67955">
                  <c:v>3.868737E-7</c:v>
                </c:pt>
                <c:pt idx="67956">
                  <c:v>3.8698380000000001E-7</c:v>
                </c:pt>
                <c:pt idx="67957">
                  <c:v>3.8714579999999998E-7</c:v>
                </c:pt>
                <c:pt idx="67958">
                  <c:v>3.8730910000000001E-7</c:v>
                </c:pt>
                <c:pt idx="67959">
                  <c:v>3.8740180000000001E-7</c:v>
                </c:pt>
                <c:pt idx="67960">
                  <c:v>3.8754290000000003E-7</c:v>
                </c:pt>
                <c:pt idx="67961">
                  <c:v>3.8770210000000001E-7</c:v>
                </c:pt>
                <c:pt idx="67962">
                  <c:v>3.8780109999999999E-7</c:v>
                </c:pt>
                <c:pt idx="67963">
                  <c:v>3.879395E-7</c:v>
                </c:pt>
                <c:pt idx="67964">
                  <c:v>3.8811110000000002E-7</c:v>
                </c:pt>
                <c:pt idx="67965">
                  <c:v>3.8821969999999999E-7</c:v>
                </c:pt>
                <c:pt idx="67966">
                  <c:v>3.883568E-7</c:v>
                </c:pt>
                <c:pt idx="67967">
                  <c:v>3.8853209999999999E-7</c:v>
                </c:pt>
                <c:pt idx="67968">
                  <c:v>3.8866090000000002E-7</c:v>
                </c:pt>
                <c:pt idx="67969">
                  <c:v>3.8878690000000001E-7</c:v>
                </c:pt>
                <c:pt idx="67970">
                  <c:v>3.8896070000000001E-7</c:v>
                </c:pt>
                <c:pt idx="67971">
                  <c:v>3.8909749999999999E-7</c:v>
                </c:pt>
                <c:pt idx="67972">
                  <c:v>3.8922920000000001E-7</c:v>
                </c:pt>
                <c:pt idx="67973">
                  <c:v>3.8940479999999997E-7</c:v>
                </c:pt>
                <c:pt idx="67974">
                  <c:v>3.895539E-7</c:v>
                </c:pt>
                <c:pt idx="67975">
                  <c:v>3.8970040000000002E-7</c:v>
                </c:pt>
                <c:pt idx="67976">
                  <c:v>3.898603E-7</c:v>
                </c:pt>
                <c:pt idx="67977">
                  <c:v>3.9003050000000002E-7</c:v>
                </c:pt>
                <c:pt idx="67978">
                  <c:v>3.901822E-7</c:v>
                </c:pt>
                <c:pt idx="67979">
                  <c:v>3.9033799999999998E-7</c:v>
                </c:pt>
                <c:pt idx="67980">
                  <c:v>3.905069E-7</c:v>
                </c:pt>
                <c:pt idx="67981">
                  <c:v>3.9065210000000002E-7</c:v>
                </c:pt>
                <c:pt idx="67982">
                  <c:v>3.9080710000000001E-7</c:v>
                </c:pt>
                <c:pt idx="67983">
                  <c:v>3.9095520000000001E-7</c:v>
                </c:pt>
                <c:pt idx="67984">
                  <c:v>3.9109250000000001E-7</c:v>
                </c:pt>
                <c:pt idx="67985">
                  <c:v>3.9123899999999997E-7</c:v>
                </c:pt>
                <c:pt idx="67986">
                  <c:v>3.9138720000000002E-7</c:v>
                </c:pt>
                <c:pt idx="67987">
                  <c:v>3.9151630000000003E-7</c:v>
                </c:pt>
                <c:pt idx="67988">
                  <c:v>3.91656E-7</c:v>
                </c:pt>
                <c:pt idx="67989">
                  <c:v>3.9180099999999998E-7</c:v>
                </c:pt>
                <c:pt idx="67990">
                  <c:v>3.919238E-7</c:v>
                </c:pt>
                <c:pt idx="67991">
                  <c:v>3.9205940000000003E-7</c:v>
                </c:pt>
                <c:pt idx="67992">
                  <c:v>3.922133E-7</c:v>
                </c:pt>
                <c:pt idx="67993">
                  <c:v>3.9231949999999999E-7</c:v>
                </c:pt>
                <c:pt idx="67994">
                  <c:v>3.9244770000000002E-7</c:v>
                </c:pt>
                <c:pt idx="67995">
                  <c:v>3.9259730000000001E-7</c:v>
                </c:pt>
                <c:pt idx="67996">
                  <c:v>3.9270579999999999E-7</c:v>
                </c:pt>
                <c:pt idx="67997">
                  <c:v>3.9283180000000002E-7</c:v>
                </c:pt>
                <c:pt idx="67998">
                  <c:v>3.9296689999999998E-7</c:v>
                </c:pt>
                <c:pt idx="67999">
                  <c:v>3.930945E-7</c:v>
                </c:pt>
                <c:pt idx="68000">
                  <c:v>3.9321140000000001E-7</c:v>
                </c:pt>
                <c:pt idx="68001">
                  <c:v>3.9335099999999999E-7</c:v>
                </c:pt>
                <c:pt idx="68002">
                  <c:v>3.9350140000000002E-7</c:v>
                </c:pt>
                <c:pt idx="68003">
                  <c:v>3.9364140000000002E-7</c:v>
                </c:pt>
                <c:pt idx="68004">
                  <c:v>3.9381130000000001E-7</c:v>
                </c:pt>
                <c:pt idx="68005">
                  <c:v>3.9396319999999998E-7</c:v>
                </c:pt>
                <c:pt idx="68006">
                  <c:v>3.9409660000000002E-7</c:v>
                </c:pt>
                <c:pt idx="68007">
                  <c:v>3.9426199999999999E-7</c:v>
                </c:pt>
                <c:pt idx="68008">
                  <c:v>3.9441819999999999E-7</c:v>
                </c:pt>
                <c:pt idx="68009">
                  <c:v>3.9454440000000001E-7</c:v>
                </c:pt>
                <c:pt idx="68010">
                  <c:v>3.9467690000000002E-7</c:v>
                </c:pt>
                <c:pt idx="68011">
                  <c:v>3.9482409999999998E-7</c:v>
                </c:pt>
                <c:pt idx="68012">
                  <c:v>3.9495350000000002E-7</c:v>
                </c:pt>
                <c:pt idx="68013">
                  <c:v>3.9507670000000001E-7</c:v>
                </c:pt>
                <c:pt idx="68014">
                  <c:v>3.9523410000000002E-7</c:v>
                </c:pt>
                <c:pt idx="68015">
                  <c:v>3.9536600000000002E-7</c:v>
                </c:pt>
                <c:pt idx="68016">
                  <c:v>3.9549920000000002E-7</c:v>
                </c:pt>
                <c:pt idx="68017">
                  <c:v>3.956537E-7</c:v>
                </c:pt>
                <c:pt idx="68018">
                  <c:v>3.9578670000000002E-7</c:v>
                </c:pt>
                <c:pt idx="68019">
                  <c:v>3.9592540000000002E-7</c:v>
                </c:pt>
                <c:pt idx="68020">
                  <c:v>3.960791E-7</c:v>
                </c:pt>
                <c:pt idx="68021">
                  <c:v>3.9622129999999999E-7</c:v>
                </c:pt>
                <c:pt idx="68022">
                  <c:v>3.9636640000000001E-7</c:v>
                </c:pt>
                <c:pt idx="68023">
                  <c:v>3.9651990000000001E-7</c:v>
                </c:pt>
                <c:pt idx="68024">
                  <c:v>3.9667530000000003E-7</c:v>
                </c:pt>
                <c:pt idx="68025">
                  <c:v>3.9682319999999999E-7</c:v>
                </c:pt>
                <c:pt idx="68026">
                  <c:v>3.9698769999999998E-7</c:v>
                </c:pt>
                <c:pt idx="68027">
                  <c:v>3.9714350000000001E-7</c:v>
                </c:pt>
                <c:pt idx="68028">
                  <c:v>3.972891E-7</c:v>
                </c:pt>
                <c:pt idx="68029">
                  <c:v>3.9745029999999998E-7</c:v>
                </c:pt>
                <c:pt idx="68030">
                  <c:v>3.9761560000000001E-7</c:v>
                </c:pt>
                <c:pt idx="68031">
                  <c:v>3.9776230000000001E-7</c:v>
                </c:pt>
                <c:pt idx="68032">
                  <c:v>3.97914E-7</c:v>
                </c:pt>
                <c:pt idx="68033">
                  <c:v>3.9809170000000001E-7</c:v>
                </c:pt>
                <c:pt idx="68034">
                  <c:v>3.9822550000000002E-7</c:v>
                </c:pt>
                <c:pt idx="68035">
                  <c:v>3.9835960000000001E-7</c:v>
                </c:pt>
                <c:pt idx="68036">
                  <c:v>3.9853719999999997E-7</c:v>
                </c:pt>
                <c:pt idx="68037">
                  <c:v>3.9865490000000003E-7</c:v>
                </c:pt>
                <c:pt idx="68038">
                  <c:v>3.987662E-7</c:v>
                </c:pt>
                <c:pt idx="68039">
                  <c:v>3.9891649999999998E-7</c:v>
                </c:pt>
                <c:pt idx="68040">
                  <c:v>3.9903250000000001E-7</c:v>
                </c:pt>
                <c:pt idx="68041">
                  <c:v>3.991442E-7</c:v>
                </c:pt>
                <c:pt idx="68042">
                  <c:v>3.9929599999999998E-7</c:v>
                </c:pt>
                <c:pt idx="68043">
                  <c:v>3.994458E-7</c:v>
                </c:pt>
                <c:pt idx="68044">
                  <c:v>3.995602E-7</c:v>
                </c:pt>
                <c:pt idx="68045">
                  <c:v>3.996948E-7</c:v>
                </c:pt>
                <c:pt idx="68046">
                  <c:v>3.9985259999999998E-7</c:v>
                </c:pt>
                <c:pt idx="68047">
                  <c:v>3.9997040000000002E-7</c:v>
                </c:pt>
                <c:pt idx="68048">
                  <c:v>4.0008779999999999E-7</c:v>
                </c:pt>
                <c:pt idx="68049">
                  <c:v>4.0025499999999998E-7</c:v>
                </c:pt>
                <c:pt idx="68050">
                  <c:v>4.0037799999999999E-7</c:v>
                </c:pt>
                <c:pt idx="68051">
                  <c:v>4.0047110000000001E-7</c:v>
                </c:pt>
                <c:pt idx="68052">
                  <c:v>4.0064070000000002E-7</c:v>
                </c:pt>
                <c:pt idx="68053">
                  <c:v>4.0076569999999997E-7</c:v>
                </c:pt>
                <c:pt idx="68054">
                  <c:v>4.0085380000000001E-7</c:v>
                </c:pt>
                <c:pt idx="68055">
                  <c:v>4.0102290000000001E-7</c:v>
                </c:pt>
                <c:pt idx="68056">
                  <c:v>4.0115480000000001E-7</c:v>
                </c:pt>
                <c:pt idx="68057">
                  <c:v>4.0125939999999998E-7</c:v>
                </c:pt>
                <c:pt idx="68058">
                  <c:v>4.014059E-7</c:v>
                </c:pt>
                <c:pt idx="68059">
                  <c:v>4.0155320000000001E-7</c:v>
                </c:pt>
                <c:pt idx="68060">
                  <c:v>4.0165650000000002E-7</c:v>
                </c:pt>
                <c:pt idx="68061">
                  <c:v>4.017893E-7</c:v>
                </c:pt>
                <c:pt idx="68062">
                  <c:v>4.019503E-7</c:v>
                </c:pt>
                <c:pt idx="68063">
                  <c:v>4.020619E-7</c:v>
                </c:pt>
                <c:pt idx="68064">
                  <c:v>4.0219599999999998E-7</c:v>
                </c:pt>
                <c:pt idx="68065">
                  <c:v>4.023885E-7</c:v>
                </c:pt>
                <c:pt idx="68066">
                  <c:v>4.0252749999999998E-7</c:v>
                </c:pt>
                <c:pt idx="68067">
                  <c:v>4.0266360000000002E-7</c:v>
                </c:pt>
                <c:pt idx="68068">
                  <c:v>4.028545E-7</c:v>
                </c:pt>
                <c:pt idx="68069">
                  <c:v>4.0300559999999998E-7</c:v>
                </c:pt>
                <c:pt idx="68070">
                  <c:v>4.0312830000000001E-7</c:v>
                </c:pt>
                <c:pt idx="68071">
                  <c:v>4.0332889999999998E-7</c:v>
                </c:pt>
                <c:pt idx="68072">
                  <c:v>4.0350659999999999E-7</c:v>
                </c:pt>
                <c:pt idx="68073">
                  <c:v>4.0361980000000003E-7</c:v>
                </c:pt>
                <c:pt idx="68074">
                  <c:v>4.0380349999999999E-7</c:v>
                </c:pt>
                <c:pt idx="68075">
                  <c:v>4.0396929999999999E-7</c:v>
                </c:pt>
                <c:pt idx="68076">
                  <c:v>4.0406669999999998E-7</c:v>
                </c:pt>
                <c:pt idx="68077">
                  <c:v>4.0424789999999999E-7</c:v>
                </c:pt>
                <c:pt idx="68078">
                  <c:v>4.0442260000000003E-7</c:v>
                </c:pt>
                <c:pt idx="68079">
                  <c:v>4.0453749999999998E-7</c:v>
                </c:pt>
                <c:pt idx="68080">
                  <c:v>4.04711E-7</c:v>
                </c:pt>
                <c:pt idx="68081">
                  <c:v>4.0489750000000002E-7</c:v>
                </c:pt>
                <c:pt idx="68082">
                  <c:v>4.0502800000000002E-7</c:v>
                </c:pt>
                <c:pt idx="68083">
                  <c:v>4.0519139999999999E-7</c:v>
                </c:pt>
                <c:pt idx="68084">
                  <c:v>4.053935E-7</c:v>
                </c:pt>
                <c:pt idx="68085">
                  <c:v>4.0552580000000002E-7</c:v>
                </c:pt>
                <c:pt idx="68086">
                  <c:v>4.056674E-7</c:v>
                </c:pt>
                <c:pt idx="68087">
                  <c:v>4.0586569999999999E-7</c:v>
                </c:pt>
                <c:pt idx="68088">
                  <c:v>4.060143E-7</c:v>
                </c:pt>
                <c:pt idx="68089">
                  <c:v>4.0613120000000001E-7</c:v>
                </c:pt>
                <c:pt idx="68090">
                  <c:v>4.0632489999999999E-7</c:v>
                </c:pt>
                <c:pt idx="68091">
                  <c:v>4.065006E-7</c:v>
                </c:pt>
                <c:pt idx="68092">
                  <c:v>4.0657890000000001E-7</c:v>
                </c:pt>
                <c:pt idx="68093">
                  <c:v>4.0677409999999998E-7</c:v>
                </c:pt>
                <c:pt idx="68094">
                  <c:v>4.0695999999999999E-7</c:v>
                </c:pt>
                <c:pt idx="68095">
                  <c:v>4.0702149999999999E-7</c:v>
                </c:pt>
                <c:pt idx="68096">
                  <c:v>4.0721149999999999E-7</c:v>
                </c:pt>
                <c:pt idx="68097">
                  <c:v>4.0740330000000001E-7</c:v>
                </c:pt>
                <c:pt idx="68098">
                  <c:v>4.0747879999999998E-7</c:v>
                </c:pt>
                <c:pt idx="68099">
                  <c:v>4.076409E-7</c:v>
                </c:pt>
                <c:pt idx="68100">
                  <c:v>4.0782790000000003E-7</c:v>
                </c:pt>
                <c:pt idx="68101">
                  <c:v>4.0791930000000002E-7</c:v>
                </c:pt>
                <c:pt idx="68102">
                  <c:v>4.080602E-7</c:v>
                </c:pt>
                <c:pt idx="68103">
                  <c:v>4.0823640000000003E-7</c:v>
                </c:pt>
                <c:pt idx="68104">
                  <c:v>4.0834950000000001E-7</c:v>
                </c:pt>
                <c:pt idx="68105">
                  <c:v>4.0846699999999997E-7</c:v>
                </c:pt>
                <c:pt idx="68106">
                  <c:v>4.0863230000000001E-7</c:v>
                </c:pt>
                <c:pt idx="68107">
                  <c:v>4.087751E-7</c:v>
                </c:pt>
                <c:pt idx="68108">
                  <c:v>4.0887690000000002E-7</c:v>
                </c:pt>
                <c:pt idx="68109">
                  <c:v>4.0902790000000001E-7</c:v>
                </c:pt>
                <c:pt idx="68110">
                  <c:v>4.0919160000000001E-7</c:v>
                </c:pt>
                <c:pt idx="68111">
                  <c:v>4.0927400000000002E-7</c:v>
                </c:pt>
                <c:pt idx="68112">
                  <c:v>4.094162E-7</c:v>
                </c:pt>
                <c:pt idx="68113">
                  <c:v>4.0959930000000002E-7</c:v>
                </c:pt>
                <c:pt idx="68114">
                  <c:v>4.0966570000000001E-7</c:v>
                </c:pt>
                <c:pt idx="68115">
                  <c:v>4.0982600000000001E-7</c:v>
                </c:pt>
                <c:pt idx="68116">
                  <c:v>4.1000269999999999E-7</c:v>
                </c:pt>
                <c:pt idx="68117">
                  <c:v>4.1006439999999998E-7</c:v>
                </c:pt>
                <c:pt idx="68118">
                  <c:v>4.1022729999999999E-7</c:v>
                </c:pt>
                <c:pt idx="68119">
                  <c:v>4.1039629999999999E-7</c:v>
                </c:pt>
                <c:pt idx="68120">
                  <c:v>4.1046679999999998E-7</c:v>
                </c:pt>
                <c:pt idx="68121">
                  <c:v>4.1062759999999999E-7</c:v>
                </c:pt>
                <c:pt idx="68122">
                  <c:v>4.1079539999999999E-7</c:v>
                </c:pt>
                <c:pt idx="68123">
                  <c:v>4.1088059999999999E-7</c:v>
                </c:pt>
                <c:pt idx="68124">
                  <c:v>4.110211E-7</c:v>
                </c:pt>
                <c:pt idx="68125">
                  <c:v>4.1116840000000001E-7</c:v>
                </c:pt>
                <c:pt idx="68126">
                  <c:v>4.1128769999999999E-7</c:v>
                </c:pt>
                <c:pt idx="68127">
                  <c:v>4.1140720000000001E-7</c:v>
                </c:pt>
                <c:pt idx="68128">
                  <c:v>4.1155060000000001E-7</c:v>
                </c:pt>
                <c:pt idx="68129">
                  <c:v>4.1170429999999999E-7</c:v>
                </c:pt>
                <c:pt idx="68130">
                  <c:v>4.1181869999999999E-7</c:v>
                </c:pt>
                <c:pt idx="68131">
                  <c:v>4.1196970000000003E-7</c:v>
                </c:pt>
                <c:pt idx="68132">
                  <c:v>4.1215920000000002E-7</c:v>
                </c:pt>
                <c:pt idx="68133">
                  <c:v>4.1225759999999999E-7</c:v>
                </c:pt>
                <c:pt idx="68134">
                  <c:v>4.1240979999999999E-7</c:v>
                </c:pt>
                <c:pt idx="68135">
                  <c:v>4.1261809999999999E-7</c:v>
                </c:pt>
                <c:pt idx="68136">
                  <c:v>4.1271050000000001E-7</c:v>
                </c:pt>
                <c:pt idx="68137">
                  <c:v>4.1287439999999999E-7</c:v>
                </c:pt>
                <c:pt idx="68138">
                  <c:v>4.1308079999999998E-7</c:v>
                </c:pt>
                <c:pt idx="68139">
                  <c:v>4.1318089999999998E-7</c:v>
                </c:pt>
                <c:pt idx="68140">
                  <c:v>4.1334150000000001E-7</c:v>
                </c:pt>
                <c:pt idx="68141">
                  <c:v>4.1353880000000002E-7</c:v>
                </c:pt>
                <c:pt idx="68142">
                  <c:v>4.1365600000000001E-7</c:v>
                </c:pt>
                <c:pt idx="68143">
                  <c:v>4.1382150000000002E-7</c:v>
                </c:pt>
                <c:pt idx="68144">
                  <c:v>4.1399410000000001E-7</c:v>
                </c:pt>
                <c:pt idx="68145">
                  <c:v>4.1413569999999999E-7</c:v>
                </c:pt>
                <c:pt idx="68146">
                  <c:v>4.142918E-7</c:v>
                </c:pt>
                <c:pt idx="68147">
                  <c:v>4.1443770000000002E-7</c:v>
                </c:pt>
                <c:pt idx="68148">
                  <c:v>4.1460890000000001E-7</c:v>
                </c:pt>
                <c:pt idx="68149">
                  <c:v>4.1476520000000001E-7</c:v>
                </c:pt>
                <c:pt idx="68150">
                  <c:v>4.1488589999999998E-7</c:v>
                </c:pt>
                <c:pt idx="68151">
                  <c:v>4.1507599999999998E-7</c:v>
                </c:pt>
                <c:pt idx="68152">
                  <c:v>4.1522150000000002E-7</c:v>
                </c:pt>
                <c:pt idx="68153">
                  <c:v>4.1534589999999997E-7</c:v>
                </c:pt>
                <c:pt idx="68154">
                  <c:v>4.1553579999999999E-7</c:v>
                </c:pt>
                <c:pt idx="68155">
                  <c:v>4.156763E-7</c:v>
                </c:pt>
                <c:pt idx="68156">
                  <c:v>4.1581369999999999E-7</c:v>
                </c:pt>
                <c:pt idx="68157">
                  <c:v>4.1599159999999999E-7</c:v>
                </c:pt>
                <c:pt idx="68158">
                  <c:v>4.1612530000000001E-7</c:v>
                </c:pt>
                <c:pt idx="68159">
                  <c:v>4.162883E-7</c:v>
                </c:pt>
                <c:pt idx="68160">
                  <c:v>4.164743E-7</c:v>
                </c:pt>
                <c:pt idx="68161">
                  <c:v>4.1662910000000001E-7</c:v>
                </c:pt>
                <c:pt idx="68162">
                  <c:v>4.1680770000000001E-7</c:v>
                </c:pt>
                <c:pt idx="68163">
                  <c:v>4.169836E-7</c:v>
                </c:pt>
                <c:pt idx="68164">
                  <c:v>4.1712750000000001E-7</c:v>
                </c:pt>
                <c:pt idx="68165">
                  <c:v>4.1730660000000002E-7</c:v>
                </c:pt>
                <c:pt idx="68166">
                  <c:v>4.1746020000000002E-7</c:v>
                </c:pt>
                <c:pt idx="68167">
                  <c:v>4.1760729999999999E-7</c:v>
                </c:pt>
                <c:pt idx="68168">
                  <c:v>4.1778960000000002E-7</c:v>
                </c:pt>
                <c:pt idx="68169">
                  <c:v>4.1791210000000001E-7</c:v>
                </c:pt>
                <c:pt idx="68170">
                  <c:v>4.180516E-7</c:v>
                </c:pt>
                <c:pt idx="68171">
                  <c:v>4.1822450000000001E-7</c:v>
                </c:pt>
                <c:pt idx="68172">
                  <c:v>4.1832029999999998E-7</c:v>
                </c:pt>
                <c:pt idx="68173">
                  <c:v>4.1847940000000002E-7</c:v>
                </c:pt>
                <c:pt idx="68174">
                  <c:v>4.1863830000000002E-7</c:v>
                </c:pt>
                <c:pt idx="68175">
                  <c:v>4.1873739999999999E-7</c:v>
                </c:pt>
                <c:pt idx="68176">
                  <c:v>4.1888730000000001E-7</c:v>
                </c:pt>
                <c:pt idx="68177">
                  <c:v>4.1904160000000001E-7</c:v>
                </c:pt>
                <c:pt idx="68178">
                  <c:v>4.1914949999999998E-7</c:v>
                </c:pt>
                <c:pt idx="68179">
                  <c:v>4.1928859999999999E-7</c:v>
                </c:pt>
                <c:pt idx="68180">
                  <c:v>4.1943899999999997E-7</c:v>
                </c:pt>
                <c:pt idx="68181">
                  <c:v>4.1955210000000002E-7</c:v>
                </c:pt>
                <c:pt idx="68182">
                  <c:v>4.1966949999999998E-7</c:v>
                </c:pt>
                <c:pt idx="68183">
                  <c:v>4.1980869999999999E-7</c:v>
                </c:pt>
                <c:pt idx="68184">
                  <c:v>4.1995209999999999E-7</c:v>
                </c:pt>
                <c:pt idx="68185">
                  <c:v>4.2005699999999999E-7</c:v>
                </c:pt>
                <c:pt idx="68186">
                  <c:v>4.2019400000000001E-7</c:v>
                </c:pt>
                <c:pt idx="68187">
                  <c:v>4.2038190000000002E-7</c:v>
                </c:pt>
                <c:pt idx="68188">
                  <c:v>4.2047489999999999E-7</c:v>
                </c:pt>
                <c:pt idx="68189">
                  <c:v>4.2060749999999999E-7</c:v>
                </c:pt>
                <c:pt idx="68190">
                  <c:v>4.2081810000000002E-7</c:v>
                </c:pt>
                <c:pt idx="68191">
                  <c:v>4.2090919999999998E-7</c:v>
                </c:pt>
                <c:pt idx="68192">
                  <c:v>4.2104330000000002E-7</c:v>
                </c:pt>
                <c:pt idx="68193">
                  <c:v>4.2125500000000002E-7</c:v>
                </c:pt>
                <c:pt idx="68194">
                  <c:v>4.21356E-7</c:v>
                </c:pt>
                <c:pt idx="68195">
                  <c:v>4.2148090000000002E-7</c:v>
                </c:pt>
                <c:pt idx="68196">
                  <c:v>4.216936E-7</c:v>
                </c:pt>
                <c:pt idx="68197">
                  <c:v>4.2180350000000002E-7</c:v>
                </c:pt>
                <c:pt idx="68198">
                  <c:v>4.219329E-7</c:v>
                </c:pt>
                <c:pt idx="68199">
                  <c:v>4.2211200000000001E-7</c:v>
                </c:pt>
                <c:pt idx="68200">
                  <c:v>4.2222329999999998E-7</c:v>
                </c:pt>
                <c:pt idx="68201">
                  <c:v>4.2233209999999999E-7</c:v>
                </c:pt>
                <c:pt idx="68202">
                  <c:v>4.2249729999999998E-7</c:v>
                </c:pt>
                <c:pt idx="68203">
                  <c:v>4.2264249999999999E-7</c:v>
                </c:pt>
                <c:pt idx="68204">
                  <c:v>4.2273259999999998E-7</c:v>
                </c:pt>
                <c:pt idx="68205">
                  <c:v>4.2287329999999998E-7</c:v>
                </c:pt>
                <c:pt idx="68206">
                  <c:v>4.2306900000000001E-7</c:v>
                </c:pt>
                <c:pt idx="68207">
                  <c:v>4.2315059999999998E-7</c:v>
                </c:pt>
                <c:pt idx="68208">
                  <c:v>4.2328109999999998E-7</c:v>
                </c:pt>
                <c:pt idx="68209">
                  <c:v>4.2350019999999998E-7</c:v>
                </c:pt>
                <c:pt idx="68210">
                  <c:v>4.2358329999999999E-7</c:v>
                </c:pt>
                <c:pt idx="68211">
                  <c:v>4.2370460000000003E-7</c:v>
                </c:pt>
                <c:pt idx="68212">
                  <c:v>4.2391170000000001E-7</c:v>
                </c:pt>
                <c:pt idx="68213">
                  <c:v>4.2400710000000001E-7</c:v>
                </c:pt>
                <c:pt idx="68214">
                  <c:v>4.2411920000000002E-7</c:v>
                </c:pt>
                <c:pt idx="68215">
                  <c:v>4.2432030000000001E-7</c:v>
                </c:pt>
                <c:pt idx="68216">
                  <c:v>4.2442819999999998E-7</c:v>
                </c:pt>
                <c:pt idx="68217">
                  <c:v>4.2453470000000001E-7</c:v>
                </c:pt>
                <c:pt idx="68218">
                  <c:v>4.2473779999999999E-7</c:v>
                </c:pt>
                <c:pt idx="68219">
                  <c:v>4.2485079999999999E-7</c:v>
                </c:pt>
                <c:pt idx="68220">
                  <c:v>4.2495089999999999E-7</c:v>
                </c:pt>
                <c:pt idx="68221">
                  <c:v>4.2513689999999999E-7</c:v>
                </c:pt>
                <c:pt idx="68222">
                  <c:v>4.2527710000000002E-7</c:v>
                </c:pt>
                <c:pt idx="68223">
                  <c:v>4.25368E-7</c:v>
                </c:pt>
                <c:pt idx="68224">
                  <c:v>4.2554170000000001E-7</c:v>
                </c:pt>
                <c:pt idx="68225">
                  <c:v>4.2571789999999998E-7</c:v>
                </c:pt>
                <c:pt idx="68226">
                  <c:v>4.2578790000000001E-7</c:v>
                </c:pt>
                <c:pt idx="68227">
                  <c:v>4.2594060000000002E-7</c:v>
                </c:pt>
                <c:pt idx="68228">
                  <c:v>4.2614030000000001E-7</c:v>
                </c:pt>
                <c:pt idx="68229">
                  <c:v>4.262181E-7</c:v>
                </c:pt>
                <c:pt idx="68230">
                  <c:v>4.2634069999999999E-7</c:v>
                </c:pt>
                <c:pt idx="68231">
                  <c:v>4.2655960000000001E-7</c:v>
                </c:pt>
                <c:pt idx="68232">
                  <c:v>4.266496E-7</c:v>
                </c:pt>
                <c:pt idx="68233">
                  <c:v>4.2675890000000002E-7</c:v>
                </c:pt>
                <c:pt idx="68234">
                  <c:v>4.2697400000000002E-7</c:v>
                </c:pt>
                <c:pt idx="68235">
                  <c:v>4.270744E-7</c:v>
                </c:pt>
                <c:pt idx="68236">
                  <c:v>4.2716760000000001E-7</c:v>
                </c:pt>
                <c:pt idx="68237">
                  <c:v>4.2737860000000001E-7</c:v>
                </c:pt>
                <c:pt idx="68238">
                  <c:v>4.2750479999999998E-7</c:v>
                </c:pt>
                <c:pt idx="68239">
                  <c:v>4.275715E-7</c:v>
                </c:pt>
                <c:pt idx="68240">
                  <c:v>4.2777830000000001E-7</c:v>
                </c:pt>
                <c:pt idx="68241">
                  <c:v>4.2792030000000001E-7</c:v>
                </c:pt>
                <c:pt idx="68242">
                  <c:v>4.2798250000000001E-7</c:v>
                </c:pt>
                <c:pt idx="68243">
                  <c:v>4.2816879999999999E-7</c:v>
                </c:pt>
                <c:pt idx="68244">
                  <c:v>4.2832579999999998E-7</c:v>
                </c:pt>
                <c:pt idx="68245">
                  <c:v>4.2839199999999999E-7</c:v>
                </c:pt>
                <c:pt idx="68246">
                  <c:v>4.2856000000000002E-7</c:v>
                </c:pt>
                <c:pt idx="68247">
                  <c:v>4.2872689999999998E-7</c:v>
                </c:pt>
                <c:pt idx="68248">
                  <c:v>4.2883200000000001E-7</c:v>
                </c:pt>
                <c:pt idx="68249">
                  <c:v>4.2900650000000001E-7</c:v>
                </c:pt>
                <c:pt idx="68250">
                  <c:v>4.292034E-7</c:v>
                </c:pt>
                <c:pt idx="68251">
                  <c:v>4.2932090000000002E-7</c:v>
                </c:pt>
                <c:pt idx="68252">
                  <c:v>4.29453E-7</c:v>
                </c:pt>
                <c:pt idx="68253">
                  <c:v>4.2965879999999999E-7</c:v>
                </c:pt>
                <c:pt idx="68254">
                  <c:v>4.29777E-7</c:v>
                </c:pt>
                <c:pt idx="68255">
                  <c:v>4.2988560000000002E-7</c:v>
                </c:pt>
                <c:pt idx="68256">
                  <c:v>4.3010760000000001E-7</c:v>
                </c:pt>
                <c:pt idx="68257">
                  <c:v>4.3022800000000001E-7</c:v>
                </c:pt>
                <c:pt idx="68258">
                  <c:v>4.3031840000000002E-7</c:v>
                </c:pt>
                <c:pt idx="68259">
                  <c:v>4.3053640000000001E-7</c:v>
                </c:pt>
                <c:pt idx="68260">
                  <c:v>4.3064219999999998E-7</c:v>
                </c:pt>
                <c:pt idx="68261">
                  <c:v>4.3070680000000001E-7</c:v>
                </c:pt>
                <c:pt idx="68262">
                  <c:v>4.3091580000000001E-7</c:v>
                </c:pt>
                <c:pt idx="68263">
                  <c:v>4.3102029999999998E-7</c:v>
                </c:pt>
                <c:pt idx="68264">
                  <c:v>4.3105199999999999E-7</c:v>
                </c:pt>
                <c:pt idx="68265">
                  <c:v>4.312527E-7</c:v>
                </c:pt>
                <c:pt idx="68266">
                  <c:v>4.3137840000000001E-7</c:v>
                </c:pt>
                <c:pt idx="68267">
                  <c:v>4.3140130000000002E-7</c:v>
                </c:pt>
                <c:pt idx="68268">
                  <c:v>4.3157380000000001E-7</c:v>
                </c:pt>
                <c:pt idx="68269">
                  <c:v>4.3170370000000001E-7</c:v>
                </c:pt>
                <c:pt idx="68270">
                  <c:v>4.3174789999999999E-7</c:v>
                </c:pt>
                <c:pt idx="68271">
                  <c:v>4.318749E-7</c:v>
                </c:pt>
                <c:pt idx="68272">
                  <c:v>4.3201719999999998E-7</c:v>
                </c:pt>
                <c:pt idx="68273">
                  <c:v>4.320839E-7</c:v>
                </c:pt>
                <c:pt idx="68274">
                  <c:v>4.3216929999999999E-7</c:v>
                </c:pt>
                <c:pt idx="68275">
                  <c:v>4.3232650000000002E-7</c:v>
                </c:pt>
                <c:pt idx="68276">
                  <c:v>4.3238519999999997E-7</c:v>
                </c:pt>
                <c:pt idx="68277">
                  <c:v>4.3244280000000002E-7</c:v>
                </c:pt>
                <c:pt idx="68278">
                  <c:v>4.326331E-7</c:v>
                </c:pt>
                <c:pt idx="68279">
                  <c:v>4.327041E-7</c:v>
                </c:pt>
                <c:pt idx="68280">
                  <c:v>4.3273850000000001E-7</c:v>
                </c:pt>
                <c:pt idx="68281">
                  <c:v>4.3293769999999998E-7</c:v>
                </c:pt>
                <c:pt idx="68282">
                  <c:v>4.3302829999999998E-7</c:v>
                </c:pt>
                <c:pt idx="68283">
                  <c:v>4.3305249999999999E-7</c:v>
                </c:pt>
                <c:pt idx="68284">
                  <c:v>4.332418E-7</c:v>
                </c:pt>
                <c:pt idx="68285">
                  <c:v>4.3333410000000003E-7</c:v>
                </c:pt>
                <c:pt idx="68286">
                  <c:v>4.3334739999999999E-7</c:v>
                </c:pt>
                <c:pt idx="68287">
                  <c:v>4.335313E-7</c:v>
                </c:pt>
                <c:pt idx="68288">
                  <c:v>4.3364390000000002E-7</c:v>
                </c:pt>
                <c:pt idx="68289">
                  <c:v>4.3365449999999999E-7</c:v>
                </c:pt>
                <c:pt idx="68290">
                  <c:v>4.338092E-7</c:v>
                </c:pt>
                <c:pt idx="68291">
                  <c:v>4.339194E-7</c:v>
                </c:pt>
                <c:pt idx="68292">
                  <c:v>4.3393550000000001E-7</c:v>
                </c:pt>
                <c:pt idx="68293">
                  <c:v>4.3405800000000001E-7</c:v>
                </c:pt>
                <c:pt idx="68294">
                  <c:v>4.3417700000000001E-7</c:v>
                </c:pt>
                <c:pt idx="68295">
                  <c:v>4.3420699999999999E-7</c:v>
                </c:pt>
                <c:pt idx="68296">
                  <c:v>4.3429330000000001E-7</c:v>
                </c:pt>
                <c:pt idx="68297">
                  <c:v>4.344449E-7</c:v>
                </c:pt>
                <c:pt idx="68298">
                  <c:v>4.344781E-7</c:v>
                </c:pt>
                <c:pt idx="68299">
                  <c:v>4.3452569999999998E-7</c:v>
                </c:pt>
                <c:pt idx="68300">
                  <c:v>4.3469290000000002E-7</c:v>
                </c:pt>
                <c:pt idx="68301">
                  <c:v>4.3472140000000001E-7</c:v>
                </c:pt>
                <c:pt idx="68302">
                  <c:v>4.3473729999999999E-7</c:v>
                </c:pt>
                <c:pt idx="68303">
                  <c:v>4.3492560000000002E-7</c:v>
                </c:pt>
                <c:pt idx="68304">
                  <c:v>4.3499670000000001E-7</c:v>
                </c:pt>
                <c:pt idx="68305">
                  <c:v>4.3496360000000001E-7</c:v>
                </c:pt>
                <c:pt idx="68306">
                  <c:v>4.3513990000000003E-7</c:v>
                </c:pt>
                <c:pt idx="68307">
                  <c:v>4.3523429999999999E-7</c:v>
                </c:pt>
                <c:pt idx="68308">
                  <c:v>4.3520560000000002E-7</c:v>
                </c:pt>
                <c:pt idx="68309">
                  <c:v>4.3536310000000002E-7</c:v>
                </c:pt>
                <c:pt idx="68310">
                  <c:v>4.3543449999999999E-7</c:v>
                </c:pt>
                <c:pt idx="68311">
                  <c:v>4.354108E-7</c:v>
                </c:pt>
                <c:pt idx="68312">
                  <c:v>4.3554139999999999E-7</c:v>
                </c:pt>
                <c:pt idx="68313">
                  <c:v>4.356306E-7</c:v>
                </c:pt>
                <c:pt idx="68314">
                  <c:v>4.356211E-7</c:v>
                </c:pt>
                <c:pt idx="68315">
                  <c:v>4.3570610000000002E-7</c:v>
                </c:pt>
                <c:pt idx="68316">
                  <c:v>4.3579519999999998E-7</c:v>
                </c:pt>
                <c:pt idx="68317">
                  <c:v>4.358023E-7</c:v>
                </c:pt>
                <c:pt idx="68318">
                  <c:v>4.3584369999999999E-7</c:v>
                </c:pt>
                <c:pt idx="68319">
                  <c:v>4.3594579999999999E-7</c:v>
                </c:pt>
                <c:pt idx="68320">
                  <c:v>4.3596409999999999E-7</c:v>
                </c:pt>
                <c:pt idx="68321">
                  <c:v>4.3596279999999999E-7</c:v>
                </c:pt>
                <c:pt idx="68322">
                  <c:v>4.3608360000000001E-7</c:v>
                </c:pt>
                <c:pt idx="68323">
                  <c:v>4.361188E-7</c:v>
                </c:pt>
                <c:pt idx="68324">
                  <c:v>4.3609230000000001E-7</c:v>
                </c:pt>
                <c:pt idx="68325">
                  <c:v>4.3621680000000001E-7</c:v>
                </c:pt>
                <c:pt idx="68326">
                  <c:v>4.3624780000000002E-7</c:v>
                </c:pt>
                <c:pt idx="68327">
                  <c:v>4.361959E-7</c:v>
                </c:pt>
                <c:pt idx="68328">
                  <c:v>4.3633349999999998E-7</c:v>
                </c:pt>
                <c:pt idx="68329">
                  <c:v>4.363664E-7</c:v>
                </c:pt>
                <c:pt idx="68330">
                  <c:v>4.3632749999999997E-7</c:v>
                </c:pt>
                <c:pt idx="68331">
                  <c:v>4.3644569999999999E-7</c:v>
                </c:pt>
                <c:pt idx="68332">
                  <c:v>4.364773E-7</c:v>
                </c:pt>
                <c:pt idx="68333">
                  <c:v>4.3646150000000002E-7</c:v>
                </c:pt>
                <c:pt idx="68334">
                  <c:v>4.3654909999999999E-7</c:v>
                </c:pt>
                <c:pt idx="68335">
                  <c:v>4.3659420000000001E-7</c:v>
                </c:pt>
                <c:pt idx="68336">
                  <c:v>4.3654070000000001E-7</c:v>
                </c:pt>
                <c:pt idx="68337">
                  <c:v>4.3659189999999998E-7</c:v>
                </c:pt>
                <c:pt idx="68338">
                  <c:v>4.366761E-7</c:v>
                </c:pt>
                <c:pt idx="68339">
                  <c:v>4.3664599999999998E-7</c:v>
                </c:pt>
                <c:pt idx="68340">
                  <c:v>4.3666310000000002E-7</c:v>
                </c:pt>
                <c:pt idx="68341">
                  <c:v>4.3674409999999998E-7</c:v>
                </c:pt>
                <c:pt idx="68342">
                  <c:v>4.3670850000000001E-7</c:v>
                </c:pt>
                <c:pt idx="68343">
                  <c:v>4.3669659999999999E-7</c:v>
                </c:pt>
                <c:pt idx="68344">
                  <c:v>4.3675970000000002E-7</c:v>
                </c:pt>
                <c:pt idx="68345">
                  <c:v>4.3674249999999999E-7</c:v>
                </c:pt>
                <c:pt idx="68346">
                  <c:v>4.367032E-7</c:v>
                </c:pt>
                <c:pt idx="68347">
                  <c:v>4.3677480000000001E-7</c:v>
                </c:pt>
                <c:pt idx="68348">
                  <c:v>4.3675549999999998E-7</c:v>
                </c:pt>
                <c:pt idx="68349">
                  <c:v>4.367195E-7</c:v>
                </c:pt>
                <c:pt idx="68350">
                  <c:v>4.3678039999999999E-7</c:v>
                </c:pt>
                <c:pt idx="68351">
                  <c:v>4.3675809999999999E-7</c:v>
                </c:pt>
                <c:pt idx="68352">
                  <c:v>4.3670059999999999E-7</c:v>
                </c:pt>
                <c:pt idx="68353">
                  <c:v>4.3674809999999998E-7</c:v>
                </c:pt>
                <c:pt idx="68354">
                  <c:v>4.367249E-7</c:v>
                </c:pt>
                <c:pt idx="68355">
                  <c:v>4.3667920000000003E-7</c:v>
                </c:pt>
                <c:pt idx="68356">
                  <c:v>4.367269E-7</c:v>
                </c:pt>
                <c:pt idx="68357">
                  <c:v>4.367181E-7</c:v>
                </c:pt>
                <c:pt idx="68358">
                  <c:v>4.3666170000000002E-7</c:v>
                </c:pt>
                <c:pt idx="68359">
                  <c:v>4.366951E-7</c:v>
                </c:pt>
                <c:pt idx="68360">
                  <c:v>4.3669809999999998E-7</c:v>
                </c:pt>
                <c:pt idx="68361">
                  <c:v>4.3662089999999998E-7</c:v>
                </c:pt>
                <c:pt idx="68362">
                  <c:v>4.3659940000000003E-7</c:v>
                </c:pt>
                <c:pt idx="68363">
                  <c:v>4.3661910000000002E-7</c:v>
                </c:pt>
                <c:pt idx="68364">
                  <c:v>4.3654280000000001E-7</c:v>
                </c:pt>
                <c:pt idx="68365">
                  <c:v>4.3651960000000003E-7</c:v>
                </c:pt>
                <c:pt idx="68366">
                  <c:v>4.365395E-7</c:v>
                </c:pt>
                <c:pt idx="68367">
                  <c:v>4.364448E-7</c:v>
                </c:pt>
                <c:pt idx="68368">
                  <c:v>4.3637809999999998E-7</c:v>
                </c:pt>
                <c:pt idx="68369">
                  <c:v>4.3641269999999998E-7</c:v>
                </c:pt>
                <c:pt idx="68370">
                  <c:v>4.3629029999999997E-7</c:v>
                </c:pt>
                <c:pt idx="68371">
                  <c:v>4.3618280000000002E-7</c:v>
                </c:pt>
                <c:pt idx="68372">
                  <c:v>4.3623560000000002E-7</c:v>
                </c:pt>
                <c:pt idx="68373">
                  <c:v>4.3611730000000002E-7</c:v>
                </c:pt>
                <c:pt idx="68374">
                  <c:v>4.3598569999999999E-7</c:v>
                </c:pt>
                <c:pt idx="68375">
                  <c:v>4.3604139999999998E-7</c:v>
                </c:pt>
                <c:pt idx="68376">
                  <c:v>4.3595290000000002E-7</c:v>
                </c:pt>
                <c:pt idx="68377">
                  <c:v>4.3581490000000002E-7</c:v>
                </c:pt>
                <c:pt idx="68378">
                  <c:v>4.3584680000000001E-7</c:v>
                </c:pt>
                <c:pt idx="68379">
                  <c:v>4.3575319999999998E-7</c:v>
                </c:pt>
                <c:pt idx="68380">
                  <c:v>4.3560039999999998E-7</c:v>
                </c:pt>
                <c:pt idx="68381">
                  <c:v>4.3560509999999998E-7</c:v>
                </c:pt>
                <c:pt idx="68382">
                  <c:v>4.35567E-7</c:v>
                </c:pt>
                <c:pt idx="68383">
                  <c:v>4.3543059999999998E-7</c:v>
                </c:pt>
                <c:pt idx="68384">
                  <c:v>4.3539069999999998E-7</c:v>
                </c:pt>
                <c:pt idx="68385">
                  <c:v>4.3537109999999998E-7</c:v>
                </c:pt>
                <c:pt idx="68386">
                  <c:v>4.3524109999999999E-7</c:v>
                </c:pt>
                <c:pt idx="68387">
                  <c:v>4.3516749999999998E-7</c:v>
                </c:pt>
                <c:pt idx="68388">
                  <c:v>4.3515179999999999E-7</c:v>
                </c:pt>
                <c:pt idx="68389">
                  <c:v>4.3498230000000003E-7</c:v>
                </c:pt>
                <c:pt idx="68390">
                  <c:v>4.3489860000000001E-7</c:v>
                </c:pt>
                <c:pt idx="68391">
                  <c:v>4.3499110000000003E-7</c:v>
                </c:pt>
                <c:pt idx="68392">
                  <c:v>4.348859E-7</c:v>
                </c:pt>
                <c:pt idx="68393">
                  <c:v>4.348217E-7</c:v>
                </c:pt>
                <c:pt idx="68394">
                  <c:v>4.3488339999999999E-7</c:v>
                </c:pt>
                <c:pt idx="68395">
                  <c:v>4.3476709999999998E-7</c:v>
                </c:pt>
                <c:pt idx="68396">
                  <c:v>4.3462779999999998E-7</c:v>
                </c:pt>
                <c:pt idx="68397">
                  <c:v>4.346465E-7</c:v>
                </c:pt>
                <c:pt idx="68398">
                  <c:v>4.3451679999999999E-7</c:v>
                </c:pt>
                <c:pt idx="68399">
                  <c:v>4.3431760000000002E-7</c:v>
                </c:pt>
                <c:pt idx="68400">
                  <c:v>4.3430509999999999E-7</c:v>
                </c:pt>
                <c:pt idx="68401">
                  <c:v>4.3418599999999999E-7</c:v>
                </c:pt>
                <c:pt idx="68402">
                  <c:v>4.3398350000000002E-7</c:v>
                </c:pt>
                <c:pt idx="68403">
                  <c:v>4.3393249999999998E-7</c:v>
                </c:pt>
                <c:pt idx="68404">
                  <c:v>4.3386170000000002E-7</c:v>
                </c:pt>
                <c:pt idx="68405">
                  <c:v>4.3362879999999999E-7</c:v>
                </c:pt>
                <c:pt idx="68406">
                  <c:v>4.3349349999999999E-7</c:v>
                </c:pt>
                <c:pt idx="68407">
                  <c:v>4.3344409999999999E-7</c:v>
                </c:pt>
                <c:pt idx="68408">
                  <c:v>4.3323919999999999E-7</c:v>
                </c:pt>
                <c:pt idx="68409">
                  <c:v>4.3311050000000001E-7</c:v>
                </c:pt>
                <c:pt idx="68410">
                  <c:v>4.3309130000000003E-7</c:v>
                </c:pt>
                <c:pt idx="68411">
                  <c:v>4.3289870000000001E-7</c:v>
                </c:pt>
                <c:pt idx="68412">
                  <c:v>4.327318E-7</c:v>
                </c:pt>
                <c:pt idx="68413">
                  <c:v>4.3272020000000001E-7</c:v>
                </c:pt>
                <c:pt idx="68414">
                  <c:v>4.3253999999999998E-7</c:v>
                </c:pt>
                <c:pt idx="68415">
                  <c:v>4.3231679999999998E-7</c:v>
                </c:pt>
                <c:pt idx="68416">
                  <c:v>4.3226939999999999E-7</c:v>
                </c:pt>
                <c:pt idx="68417">
                  <c:v>4.3213450000000001E-7</c:v>
                </c:pt>
                <c:pt idx="68418">
                  <c:v>4.3191239999999998E-7</c:v>
                </c:pt>
                <c:pt idx="68419">
                  <c:v>4.318716E-7</c:v>
                </c:pt>
                <c:pt idx="68420">
                  <c:v>4.3174630000000001E-7</c:v>
                </c:pt>
                <c:pt idx="68421">
                  <c:v>4.3147900000000002E-7</c:v>
                </c:pt>
                <c:pt idx="68422">
                  <c:v>4.3140989999999998E-7</c:v>
                </c:pt>
                <c:pt idx="68423">
                  <c:v>4.3126870000000002E-7</c:v>
                </c:pt>
                <c:pt idx="68424">
                  <c:v>4.3097769999999998E-7</c:v>
                </c:pt>
                <c:pt idx="68425">
                  <c:v>4.3086409999999998E-7</c:v>
                </c:pt>
                <c:pt idx="68426">
                  <c:v>4.3075519999999998E-7</c:v>
                </c:pt>
                <c:pt idx="68427">
                  <c:v>4.3048220000000001E-7</c:v>
                </c:pt>
                <c:pt idx="68428">
                  <c:v>4.3029010000000002E-7</c:v>
                </c:pt>
                <c:pt idx="68429">
                  <c:v>4.3020529999999998E-7</c:v>
                </c:pt>
                <c:pt idx="68430">
                  <c:v>4.299542E-7</c:v>
                </c:pt>
                <c:pt idx="68431">
                  <c:v>4.2972600000000002E-7</c:v>
                </c:pt>
                <c:pt idx="68432">
                  <c:v>4.2960809999999998E-7</c:v>
                </c:pt>
                <c:pt idx="68433">
                  <c:v>4.2933699999999998E-7</c:v>
                </c:pt>
                <c:pt idx="68434">
                  <c:v>4.290709E-7</c:v>
                </c:pt>
                <c:pt idx="68435">
                  <c:v>4.2897390000000002E-7</c:v>
                </c:pt>
                <c:pt idx="68436">
                  <c:v>4.287571E-7</c:v>
                </c:pt>
                <c:pt idx="68437">
                  <c:v>4.2850019999999999E-7</c:v>
                </c:pt>
                <c:pt idx="68438">
                  <c:v>4.2839990000000001E-7</c:v>
                </c:pt>
                <c:pt idx="68439">
                  <c:v>4.2820360000000002E-7</c:v>
                </c:pt>
                <c:pt idx="68440">
                  <c:v>4.2792749999999998E-7</c:v>
                </c:pt>
                <c:pt idx="68441">
                  <c:v>4.278048E-7</c:v>
                </c:pt>
                <c:pt idx="68442">
                  <c:v>4.2759910000000001E-7</c:v>
                </c:pt>
                <c:pt idx="68443">
                  <c:v>4.2727850000000001E-7</c:v>
                </c:pt>
                <c:pt idx="68444">
                  <c:v>4.2715849999999998E-7</c:v>
                </c:pt>
                <c:pt idx="68445">
                  <c:v>4.2700559999999998E-7</c:v>
                </c:pt>
                <c:pt idx="68446">
                  <c:v>4.2671959999999998E-7</c:v>
                </c:pt>
                <c:pt idx="68447">
                  <c:v>4.265353E-7</c:v>
                </c:pt>
                <c:pt idx="68448">
                  <c:v>4.2636400000000002E-7</c:v>
                </c:pt>
                <c:pt idx="68449">
                  <c:v>4.260328E-7</c:v>
                </c:pt>
                <c:pt idx="68450">
                  <c:v>4.2573580000000001E-7</c:v>
                </c:pt>
                <c:pt idx="68451">
                  <c:v>4.2553360000000001E-7</c:v>
                </c:pt>
                <c:pt idx="68452">
                  <c:v>4.2526430000000002E-7</c:v>
                </c:pt>
                <c:pt idx="68453">
                  <c:v>4.2500670000000001E-7</c:v>
                </c:pt>
                <c:pt idx="68454">
                  <c:v>4.2479129999999998E-7</c:v>
                </c:pt>
                <c:pt idx="68455">
                  <c:v>4.2452219999999998E-7</c:v>
                </c:pt>
                <c:pt idx="68456">
                  <c:v>4.2426569999999999E-7</c:v>
                </c:pt>
                <c:pt idx="68457">
                  <c:v>4.2405780000000001E-7</c:v>
                </c:pt>
                <c:pt idx="68458">
                  <c:v>4.237989E-7</c:v>
                </c:pt>
                <c:pt idx="68459">
                  <c:v>4.2350650000000002E-7</c:v>
                </c:pt>
                <c:pt idx="68460">
                  <c:v>4.2325749999999998E-7</c:v>
                </c:pt>
                <c:pt idx="68461">
                  <c:v>4.2296630000000001E-7</c:v>
                </c:pt>
                <c:pt idx="68462">
                  <c:v>4.2268919999999999E-7</c:v>
                </c:pt>
                <c:pt idx="68463">
                  <c:v>4.2247930000000001E-7</c:v>
                </c:pt>
                <c:pt idx="68464">
                  <c:v>4.222258E-7</c:v>
                </c:pt>
                <c:pt idx="68465">
                  <c:v>4.2196530000000001E-7</c:v>
                </c:pt>
                <c:pt idx="68466">
                  <c:v>4.2173650000000003E-7</c:v>
                </c:pt>
                <c:pt idx="68467">
                  <c:v>4.2148469999999999E-7</c:v>
                </c:pt>
                <c:pt idx="68468">
                  <c:v>4.2119890000000002E-7</c:v>
                </c:pt>
                <c:pt idx="68469">
                  <c:v>4.2095179999999999E-7</c:v>
                </c:pt>
                <c:pt idx="68470">
                  <c:v>4.2064869999999999E-7</c:v>
                </c:pt>
                <c:pt idx="68471">
                  <c:v>4.2038709999999998E-7</c:v>
                </c:pt>
                <c:pt idx="68472">
                  <c:v>4.20165E-7</c:v>
                </c:pt>
                <c:pt idx="68473">
                  <c:v>4.1988469999999997E-7</c:v>
                </c:pt>
                <c:pt idx="68474">
                  <c:v>4.1960810000000003E-7</c:v>
                </c:pt>
                <c:pt idx="68475">
                  <c:v>4.193379E-7</c:v>
                </c:pt>
                <c:pt idx="68476">
                  <c:v>4.1903499999999999E-7</c:v>
                </c:pt>
                <c:pt idx="68477">
                  <c:v>4.187279E-7</c:v>
                </c:pt>
                <c:pt idx="68478">
                  <c:v>4.1843039999999999E-7</c:v>
                </c:pt>
                <c:pt idx="68479">
                  <c:v>4.1810870000000003E-7</c:v>
                </c:pt>
                <c:pt idx="68480">
                  <c:v>4.1781769999999999E-7</c:v>
                </c:pt>
                <c:pt idx="68481">
                  <c:v>4.1752019999999998E-7</c:v>
                </c:pt>
                <c:pt idx="68482">
                  <c:v>4.1717669999999997E-7</c:v>
                </c:pt>
                <c:pt idx="68483">
                  <c:v>4.1685820000000002E-7</c:v>
                </c:pt>
                <c:pt idx="68484">
                  <c:v>4.1656890000000001E-7</c:v>
                </c:pt>
                <c:pt idx="68485">
                  <c:v>4.162742E-7</c:v>
                </c:pt>
                <c:pt idx="68486">
                  <c:v>4.1592389999999999E-7</c:v>
                </c:pt>
                <c:pt idx="68487">
                  <c:v>4.1558169999999999E-7</c:v>
                </c:pt>
                <c:pt idx="68488">
                  <c:v>4.152624E-7</c:v>
                </c:pt>
                <c:pt idx="68489">
                  <c:v>4.1487320000000002E-7</c:v>
                </c:pt>
                <c:pt idx="68490">
                  <c:v>4.145664E-7</c:v>
                </c:pt>
                <c:pt idx="68491">
                  <c:v>4.1431120000000002E-7</c:v>
                </c:pt>
                <c:pt idx="68492">
                  <c:v>4.1395739999999997E-7</c:v>
                </c:pt>
                <c:pt idx="68493">
                  <c:v>4.1365060000000001E-7</c:v>
                </c:pt>
                <c:pt idx="68494">
                  <c:v>4.1339469999999997E-7</c:v>
                </c:pt>
                <c:pt idx="68495">
                  <c:v>4.1302929999999999E-7</c:v>
                </c:pt>
                <c:pt idx="68496">
                  <c:v>4.127261E-7</c:v>
                </c:pt>
                <c:pt idx="68497">
                  <c:v>4.1245810000000002E-7</c:v>
                </c:pt>
                <c:pt idx="68498">
                  <c:v>4.1206289999999998E-7</c:v>
                </c:pt>
                <c:pt idx="68499">
                  <c:v>4.1176659999999999E-7</c:v>
                </c:pt>
                <c:pt idx="68500">
                  <c:v>4.1153220000000002E-7</c:v>
                </c:pt>
                <c:pt idx="68501">
                  <c:v>4.1117380000000002E-7</c:v>
                </c:pt>
                <c:pt idx="68502">
                  <c:v>4.1085850000000003E-7</c:v>
                </c:pt>
                <c:pt idx="68503">
                  <c:v>4.1057600000000001E-7</c:v>
                </c:pt>
                <c:pt idx="68504">
                  <c:v>4.1021350000000001E-7</c:v>
                </c:pt>
                <c:pt idx="68505">
                  <c:v>4.0984859999999998E-7</c:v>
                </c:pt>
                <c:pt idx="68506">
                  <c:v>4.0951449999999998E-7</c:v>
                </c:pt>
                <c:pt idx="68507">
                  <c:v>4.0917629999999999E-7</c:v>
                </c:pt>
                <c:pt idx="68508">
                  <c:v>4.0880810000000001E-7</c:v>
                </c:pt>
                <c:pt idx="68509">
                  <c:v>4.0844630000000001E-7</c:v>
                </c:pt>
                <c:pt idx="68510">
                  <c:v>4.0811420000000001E-7</c:v>
                </c:pt>
                <c:pt idx="68511">
                  <c:v>4.0771669999999999E-7</c:v>
                </c:pt>
                <c:pt idx="68512">
                  <c:v>4.073588E-7</c:v>
                </c:pt>
                <c:pt idx="68513">
                  <c:v>4.0708140000000001E-7</c:v>
                </c:pt>
                <c:pt idx="68514">
                  <c:v>4.0666130000000002E-7</c:v>
                </c:pt>
                <c:pt idx="68515">
                  <c:v>4.0624919999999998E-7</c:v>
                </c:pt>
                <c:pt idx="68516">
                  <c:v>4.0595330000000001E-7</c:v>
                </c:pt>
                <c:pt idx="68517">
                  <c:v>4.0549470000000002E-7</c:v>
                </c:pt>
                <c:pt idx="68518">
                  <c:v>4.0512940000000002E-7</c:v>
                </c:pt>
                <c:pt idx="68519">
                  <c:v>4.048632E-7</c:v>
                </c:pt>
                <c:pt idx="68520">
                  <c:v>4.0448280000000003E-7</c:v>
                </c:pt>
                <c:pt idx="68521">
                  <c:v>4.041071E-7</c:v>
                </c:pt>
                <c:pt idx="68522">
                  <c:v>4.0389769999999998E-7</c:v>
                </c:pt>
                <c:pt idx="68523">
                  <c:v>4.0362509999999998E-7</c:v>
                </c:pt>
                <c:pt idx="68524">
                  <c:v>4.0334089999999999E-7</c:v>
                </c:pt>
                <c:pt idx="68525">
                  <c:v>4.031027E-7</c:v>
                </c:pt>
                <c:pt idx="68526">
                  <c:v>4.0280679999999998E-7</c:v>
                </c:pt>
                <c:pt idx="68527">
                  <c:v>4.0252929999999999E-7</c:v>
                </c:pt>
                <c:pt idx="68528">
                  <c:v>4.022709E-7</c:v>
                </c:pt>
                <c:pt idx="68529">
                  <c:v>4.0202829999999998E-7</c:v>
                </c:pt>
                <c:pt idx="68530">
                  <c:v>4.0169040000000001E-7</c:v>
                </c:pt>
                <c:pt idx="68531">
                  <c:v>4.01347E-7</c:v>
                </c:pt>
                <c:pt idx="68532">
                  <c:v>4.0103209999999998E-7</c:v>
                </c:pt>
                <c:pt idx="68533">
                  <c:v>4.0058200000000001E-7</c:v>
                </c:pt>
                <c:pt idx="68534">
                  <c:v>4.001485E-7</c:v>
                </c:pt>
                <c:pt idx="68535">
                  <c:v>3.9982939999999999E-7</c:v>
                </c:pt>
                <c:pt idx="68536">
                  <c:v>3.9941369999999998E-7</c:v>
                </c:pt>
                <c:pt idx="68537">
                  <c:v>3.9895250000000002E-7</c:v>
                </c:pt>
                <c:pt idx="68538">
                  <c:v>3.9859010000000002E-7</c:v>
                </c:pt>
                <c:pt idx="68539">
                  <c:v>3.9816120000000003E-7</c:v>
                </c:pt>
                <c:pt idx="68540">
                  <c:v>3.977023E-7</c:v>
                </c:pt>
                <c:pt idx="68541">
                  <c:v>3.9735159999999998E-7</c:v>
                </c:pt>
                <c:pt idx="68542">
                  <c:v>3.969381E-7</c:v>
                </c:pt>
                <c:pt idx="68543">
                  <c:v>3.9646720000000001E-7</c:v>
                </c:pt>
                <c:pt idx="68544">
                  <c:v>3.960358E-7</c:v>
                </c:pt>
                <c:pt idx="68545">
                  <c:v>3.9561469999999998E-7</c:v>
                </c:pt>
                <c:pt idx="68546">
                  <c:v>3.9517540000000001E-7</c:v>
                </c:pt>
                <c:pt idx="68547">
                  <c:v>3.9476779999999999E-7</c:v>
                </c:pt>
                <c:pt idx="68548">
                  <c:v>3.9441219999999998E-7</c:v>
                </c:pt>
                <c:pt idx="68549">
                  <c:v>3.9401200000000002E-7</c:v>
                </c:pt>
                <c:pt idx="68550">
                  <c:v>3.9356349999999998E-7</c:v>
                </c:pt>
                <c:pt idx="68551">
                  <c:v>3.9323269999999998E-7</c:v>
                </c:pt>
                <c:pt idx="68552">
                  <c:v>3.927848E-7</c:v>
                </c:pt>
                <c:pt idx="68553">
                  <c:v>3.9224999999999998E-7</c:v>
                </c:pt>
                <c:pt idx="68554">
                  <c:v>3.91842E-7</c:v>
                </c:pt>
                <c:pt idx="68555">
                  <c:v>3.9135950000000002E-7</c:v>
                </c:pt>
                <c:pt idx="68556">
                  <c:v>3.9084989999999999E-7</c:v>
                </c:pt>
                <c:pt idx="68557">
                  <c:v>3.9047570000000001E-7</c:v>
                </c:pt>
                <c:pt idx="68558">
                  <c:v>3.9003800000000001E-7</c:v>
                </c:pt>
                <c:pt idx="68559">
                  <c:v>3.894992E-7</c:v>
                </c:pt>
                <c:pt idx="68560">
                  <c:v>3.8908009999999998E-7</c:v>
                </c:pt>
                <c:pt idx="68561">
                  <c:v>3.8861100000000001E-7</c:v>
                </c:pt>
                <c:pt idx="68562">
                  <c:v>3.8807000000000001E-7</c:v>
                </c:pt>
                <c:pt idx="68563">
                  <c:v>3.8762020000000001E-7</c:v>
                </c:pt>
                <c:pt idx="68564">
                  <c:v>3.8717790000000001E-7</c:v>
                </c:pt>
                <c:pt idx="68565">
                  <c:v>3.86737E-7</c:v>
                </c:pt>
                <c:pt idx="68566">
                  <c:v>3.8624829999999998E-7</c:v>
                </c:pt>
                <c:pt idx="68567">
                  <c:v>3.8578600000000001E-7</c:v>
                </c:pt>
                <c:pt idx="68568">
                  <c:v>3.8541289999999999E-7</c:v>
                </c:pt>
                <c:pt idx="68569">
                  <c:v>3.8491550000000002E-7</c:v>
                </c:pt>
                <c:pt idx="68570">
                  <c:v>3.8451829999999998E-7</c:v>
                </c:pt>
                <c:pt idx="68571">
                  <c:v>3.8414100000000002E-7</c:v>
                </c:pt>
                <c:pt idx="68572">
                  <c:v>3.8359849999999998E-7</c:v>
                </c:pt>
                <c:pt idx="68573">
                  <c:v>3.8316279999999999E-7</c:v>
                </c:pt>
                <c:pt idx="68574">
                  <c:v>3.8275429999999999E-7</c:v>
                </c:pt>
                <c:pt idx="68575">
                  <c:v>3.8225669999999998E-7</c:v>
                </c:pt>
                <c:pt idx="68576">
                  <c:v>3.8189069999999999E-7</c:v>
                </c:pt>
                <c:pt idx="68577">
                  <c:v>3.8149969999999999E-7</c:v>
                </c:pt>
                <c:pt idx="68578">
                  <c:v>3.8104529999999998E-7</c:v>
                </c:pt>
                <c:pt idx="68579">
                  <c:v>3.8066010000000001E-7</c:v>
                </c:pt>
                <c:pt idx="68580">
                  <c:v>3.802633E-7</c:v>
                </c:pt>
                <c:pt idx="68581">
                  <c:v>3.7983809999999998E-7</c:v>
                </c:pt>
                <c:pt idx="68582">
                  <c:v>3.794726E-7</c:v>
                </c:pt>
                <c:pt idx="68583">
                  <c:v>3.7906390000000002E-7</c:v>
                </c:pt>
                <c:pt idx="68584">
                  <c:v>3.7871510000000001E-7</c:v>
                </c:pt>
                <c:pt idx="68585">
                  <c:v>3.7836899999999999E-7</c:v>
                </c:pt>
                <c:pt idx="68586">
                  <c:v>3.7800859999999999E-7</c:v>
                </c:pt>
                <c:pt idx="68587">
                  <c:v>3.7774819999999999E-7</c:v>
                </c:pt>
                <c:pt idx="68588">
                  <c:v>3.773646E-7</c:v>
                </c:pt>
                <c:pt idx="68589">
                  <c:v>3.7699570000000002E-7</c:v>
                </c:pt>
                <c:pt idx="68590">
                  <c:v>3.7671269999999999E-7</c:v>
                </c:pt>
                <c:pt idx="68591">
                  <c:v>3.7629399999999999E-7</c:v>
                </c:pt>
                <c:pt idx="68592">
                  <c:v>3.7592419999999998E-7</c:v>
                </c:pt>
                <c:pt idx="68593">
                  <c:v>3.7561060000000002E-7</c:v>
                </c:pt>
                <c:pt idx="68594">
                  <c:v>3.7520109999999999E-7</c:v>
                </c:pt>
                <c:pt idx="68595">
                  <c:v>3.7481180000000002E-7</c:v>
                </c:pt>
                <c:pt idx="68596">
                  <c:v>3.7435639999999999E-7</c:v>
                </c:pt>
                <c:pt idx="68597">
                  <c:v>3.7392930000000002E-7</c:v>
                </c:pt>
                <c:pt idx="68598">
                  <c:v>3.7352360000000001E-7</c:v>
                </c:pt>
                <c:pt idx="68599">
                  <c:v>3.7301150000000002E-7</c:v>
                </c:pt>
                <c:pt idx="68600">
                  <c:v>3.7257130000000001E-7</c:v>
                </c:pt>
                <c:pt idx="68601">
                  <c:v>3.721379E-7</c:v>
                </c:pt>
                <c:pt idx="68602">
                  <c:v>3.7156259999999998E-7</c:v>
                </c:pt>
                <c:pt idx="68603">
                  <c:v>3.7110819999999997E-7</c:v>
                </c:pt>
                <c:pt idx="68604">
                  <c:v>3.7068770000000001E-7</c:v>
                </c:pt>
                <c:pt idx="68605">
                  <c:v>3.7016729999999999E-7</c:v>
                </c:pt>
                <c:pt idx="68606">
                  <c:v>3.697674E-7</c:v>
                </c:pt>
                <c:pt idx="68607">
                  <c:v>3.693589E-7</c:v>
                </c:pt>
                <c:pt idx="68608">
                  <c:v>3.6886640000000001E-7</c:v>
                </c:pt>
                <c:pt idx="68609">
                  <c:v>3.6845380000000001E-7</c:v>
                </c:pt>
                <c:pt idx="68610">
                  <c:v>3.6801420000000001E-7</c:v>
                </c:pt>
                <c:pt idx="68611">
                  <c:v>3.6756170000000002E-7</c:v>
                </c:pt>
                <c:pt idx="68612">
                  <c:v>3.6712200000000002E-7</c:v>
                </c:pt>
                <c:pt idx="68613">
                  <c:v>3.6661039999999999E-7</c:v>
                </c:pt>
                <c:pt idx="68614">
                  <c:v>3.6617289999999999E-7</c:v>
                </c:pt>
                <c:pt idx="68615">
                  <c:v>3.656979E-7</c:v>
                </c:pt>
                <c:pt idx="68616">
                  <c:v>3.6520460000000002E-7</c:v>
                </c:pt>
                <c:pt idx="68617">
                  <c:v>3.6479000000000003E-7</c:v>
                </c:pt>
                <c:pt idx="68618">
                  <c:v>3.642439E-7</c:v>
                </c:pt>
                <c:pt idx="68619">
                  <c:v>3.6368939999999999E-7</c:v>
                </c:pt>
                <c:pt idx="68620">
                  <c:v>3.6324709999999999E-7</c:v>
                </c:pt>
                <c:pt idx="68621">
                  <c:v>3.6268130000000002E-7</c:v>
                </c:pt>
                <c:pt idx="68622">
                  <c:v>3.6213760000000001E-7</c:v>
                </c:pt>
                <c:pt idx="68623">
                  <c:v>3.6171399999999998E-7</c:v>
                </c:pt>
                <c:pt idx="68624">
                  <c:v>3.6117479999999999E-7</c:v>
                </c:pt>
                <c:pt idx="68625">
                  <c:v>3.6060640000000001E-7</c:v>
                </c:pt>
                <c:pt idx="68626">
                  <c:v>3.6012659999999998E-7</c:v>
                </c:pt>
                <c:pt idx="68627">
                  <c:v>3.5965169999999999E-7</c:v>
                </c:pt>
                <c:pt idx="68628">
                  <c:v>3.5916720000000001E-7</c:v>
                </c:pt>
                <c:pt idx="68629">
                  <c:v>3.5871659999999997E-7</c:v>
                </c:pt>
                <c:pt idx="68630">
                  <c:v>3.5828740000000001E-7</c:v>
                </c:pt>
                <c:pt idx="68631">
                  <c:v>3.5778690000000001E-7</c:v>
                </c:pt>
                <c:pt idx="68632">
                  <c:v>3.5726509999999998E-7</c:v>
                </c:pt>
                <c:pt idx="68633">
                  <c:v>3.5684839999999999E-7</c:v>
                </c:pt>
                <c:pt idx="68634">
                  <c:v>3.5638989999999999E-7</c:v>
                </c:pt>
                <c:pt idx="68635">
                  <c:v>3.5590769999999998E-7</c:v>
                </c:pt>
                <c:pt idx="68636">
                  <c:v>3.5555020000000001E-7</c:v>
                </c:pt>
                <c:pt idx="68637">
                  <c:v>3.551101E-7</c:v>
                </c:pt>
                <c:pt idx="68638">
                  <c:v>3.5462129999999999E-7</c:v>
                </c:pt>
                <c:pt idx="68639">
                  <c:v>3.5427509999999998E-7</c:v>
                </c:pt>
                <c:pt idx="68640">
                  <c:v>3.5384100000000002E-7</c:v>
                </c:pt>
                <c:pt idx="68641">
                  <c:v>3.5338689999999999E-7</c:v>
                </c:pt>
                <c:pt idx="68642">
                  <c:v>3.5302239999999999E-7</c:v>
                </c:pt>
                <c:pt idx="68643">
                  <c:v>3.5258959999999999E-7</c:v>
                </c:pt>
                <c:pt idx="68644">
                  <c:v>3.5219389999999999E-7</c:v>
                </c:pt>
                <c:pt idx="68645">
                  <c:v>3.5188600000000001E-7</c:v>
                </c:pt>
                <c:pt idx="68646">
                  <c:v>3.5154490000000002E-7</c:v>
                </c:pt>
                <c:pt idx="68647">
                  <c:v>3.5119410000000001E-7</c:v>
                </c:pt>
                <c:pt idx="68648">
                  <c:v>3.5085419999999998E-7</c:v>
                </c:pt>
                <c:pt idx="68649">
                  <c:v>3.5052469999999999E-7</c:v>
                </c:pt>
                <c:pt idx="68650">
                  <c:v>3.5017950000000002E-7</c:v>
                </c:pt>
                <c:pt idx="68651">
                  <c:v>3.4980179999999999E-7</c:v>
                </c:pt>
                <c:pt idx="68652">
                  <c:v>3.4949770000000002E-7</c:v>
                </c:pt>
                <c:pt idx="68653">
                  <c:v>3.4913149999999999E-7</c:v>
                </c:pt>
                <c:pt idx="68654">
                  <c:v>3.4872499999999999E-7</c:v>
                </c:pt>
                <c:pt idx="68655">
                  <c:v>3.4836210000000002E-7</c:v>
                </c:pt>
                <c:pt idx="68656">
                  <c:v>3.4791790000000001E-7</c:v>
                </c:pt>
                <c:pt idx="68657">
                  <c:v>3.4743170000000001E-7</c:v>
                </c:pt>
                <c:pt idx="68658">
                  <c:v>3.4704379999999998E-7</c:v>
                </c:pt>
                <c:pt idx="68659">
                  <c:v>3.4655370000000002E-7</c:v>
                </c:pt>
                <c:pt idx="68660">
                  <c:v>3.4607010000000002E-7</c:v>
                </c:pt>
                <c:pt idx="68661">
                  <c:v>3.4564280000000001E-7</c:v>
                </c:pt>
                <c:pt idx="68662">
                  <c:v>3.4512190000000002E-7</c:v>
                </c:pt>
                <c:pt idx="68663">
                  <c:v>3.4459230000000002E-7</c:v>
                </c:pt>
                <c:pt idx="68664">
                  <c:v>3.4416189999999999E-7</c:v>
                </c:pt>
                <c:pt idx="68665">
                  <c:v>3.437262E-7</c:v>
                </c:pt>
                <c:pt idx="68666">
                  <c:v>3.4323189999999999E-7</c:v>
                </c:pt>
                <c:pt idx="68667">
                  <c:v>3.427726E-7</c:v>
                </c:pt>
                <c:pt idx="68668">
                  <c:v>3.4237719999999998E-7</c:v>
                </c:pt>
                <c:pt idx="68669">
                  <c:v>3.418934E-7</c:v>
                </c:pt>
                <c:pt idx="68670">
                  <c:v>3.4143540000000001E-7</c:v>
                </c:pt>
                <c:pt idx="68671">
                  <c:v>3.4106109999999998E-7</c:v>
                </c:pt>
                <c:pt idx="68672">
                  <c:v>3.4059089999999999E-7</c:v>
                </c:pt>
                <c:pt idx="68673">
                  <c:v>3.4011619999999998E-7</c:v>
                </c:pt>
                <c:pt idx="68674">
                  <c:v>3.3976480000000001E-7</c:v>
                </c:pt>
                <c:pt idx="68675">
                  <c:v>3.3935620000000002E-7</c:v>
                </c:pt>
                <c:pt idx="68676">
                  <c:v>3.3890009999999999E-7</c:v>
                </c:pt>
                <c:pt idx="68677">
                  <c:v>3.3857359999999998E-7</c:v>
                </c:pt>
                <c:pt idx="68678">
                  <c:v>3.3815679999999999E-7</c:v>
                </c:pt>
                <c:pt idx="68679">
                  <c:v>3.3764520000000001E-7</c:v>
                </c:pt>
                <c:pt idx="68680">
                  <c:v>3.3722710000000002E-7</c:v>
                </c:pt>
                <c:pt idx="68681">
                  <c:v>3.3677849999999999E-7</c:v>
                </c:pt>
                <c:pt idx="68682">
                  <c:v>3.3627980000000001E-7</c:v>
                </c:pt>
                <c:pt idx="68683">
                  <c:v>3.3578709999999998E-7</c:v>
                </c:pt>
                <c:pt idx="68684">
                  <c:v>3.3535429999999998E-7</c:v>
                </c:pt>
                <c:pt idx="68685">
                  <c:v>3.347467E-7</c:v>
                </c:pt>
                <c:pt idx="68686">
                  <c:v>3.3428790000000002E-7</c:v>
                </c:pt>
                <c:pt idx="68687">
                  <c:v>3.3387229999999999E-7</c:v>
                </c:pt>
                <c:pt idx="68688">
                  <c:v>3.333237E-7</c:v>
                </c:pt>
                <c:pt idx="68689">
                  <c:v>3.3281630000000001E-7</c:v>
                </c:pt>
                <c:pt idx="68690">
                  <c:v>3.324749E-7</c:v>
                </c:pt>
                <c:pt idx="68691">
                  <c:v>3.3198170000000001E-7</c:v>
                </c:pt>
                <c:pt idx="68692">
                  <c:v>3.314732E-7</c:v>
                </c:pt>
                <c:pt idx="68693">
                  <c:v>3.310742E-7</c:v>
                </c:pt>
                <c:pt idx="68694">
                  <c:v>3.3062669999999998E-7</c:v>
                </c:pt>
                <c:pt idx="68695">
                  <c:v>3.301653E-7</c:v>
                </c:pt>
                <c:pt idx="68696">
                  <c:v>3.2982459999999998E-7</c:v>
                </c:pt>
                <c:pt idx="68697">
                  <c:v>3.2946290000000002E-7</c:v>
                </c:pt>
                <c:pt idx="68698">
                  <c:v>3.2897909999999999E-7</c:v>
                </c:pt>
                <c:pt idx="68699">
                  <c:v>3.2864730000000002E-7</c:v>
                </c:pt>
                <c:pt idx="68700">
                  <c:v>3.2832439999999999E-7</c:v>
                </c:pt>
                <c:pt idx="68701">
                  <c:v>3.278792E-7</c:v>
                </c:pt>
                <c:pt idx="68702">
                  <c:v>3.2750809999999999E-7</c:v>
                </c:pt>
                <c:pt idx="68703">
                  <c:v>3.2718190000000001E-7</c:v>
                </c:pt>
                <c:pt idx="68704">
                  <c:v>3.26768E-7</c:v>
                </c:pt>
                <c:pt idx="68705">
                  <c:v>3.2645319999999998E-7</c:v>
                </c:pt>
                <c:pt idx="68706">
                  <c:v>3.2621709999999998E-7</c:v>
                </c:pt>
                <c:pt idx="68707">
                  <c:v>3.2591040000000001E-7</c:v>
                </c:pt>
                <c:pt idx="68708">
                  <c:v>3.2552740000000002E-7</c:v>
                </c:pt>
                <c:pt idx="68709">
                  <c:v>3.2527889999999999E-7</c:v>
                </c:pt>
                <c:pt idx="68710">
                  <c:v>3.2496109999999999E-7</c:v>
                </c:pt>
                <c:pt idx="68711">
                  <c:v>3.2456419999999998E-7</c:v>
                </c:pt>
                <c:pt idx="68712">
                  <c:v>3.2433009999999999E-7</c:v>
                </c:pt>
                <c:pt idx="68713">
                  <c:v>3.2401110000000002E-7</c:v>
                </c:pt>
                <c:pt idx="68714">
                  <c:v>3.2356950000000002E-7</c:v>
                </c:pt>
                <c:pt idx="68715">
                  <c:v>3.2332699999999999E-7</c:v>
                </c:pt>
                <c:pt idx="68716">
                  <c:v>3.2293279999999999E-7</c:v>
                </c:pt>
                <c:pt idx="68717">
                  <c:v>3.2251619999999999E-7</c:v>
                </c:pt>
                <c:pt idx="68718">
                  <c:v>3.221738E-7</c:v>
                </c:pt>
                <c:pt idx="68719">
                  <c:v>3.2185910000000002E-7</c:v>
                </c:pt>
                <c:pt idx="68720">
                  <c:v>3.2138770000000002E-7</c:v>
                </c:pt>
                <c:pt idx="68721">
                  <c:v>3.2106469999999999E-7</c:v>
                </c:pt>
                <c:pt idx="68722">
                  <c:v>3.2071680000000001E-7</c:v>
                </c:pt>
                <c:pt idx="68723">
                  <c:v>3.2026360000000002E-7</c:v>
                </c:pt>
                <c:pt idx="68724">
                  <c:v>3.1984749999999998E-7</c:v>
                </c:pt>
                <c:pt idx="68725">
                  <c:v>3.1943790000000001E-7</c:v>
                </c:pt>
                <c:pt idx="68726">
                  <c:v>3.1902610000000001E-7</c:v>
                </c:pt>
                <c:pt idx="68727">
                  <c:v>3.185886E-7</c:v>
                </c:pt>
                <c:pt idx="68728">
                  <c:v>3.182626E-7</c:v>
                </c:pt>
                <c:pt idx="68729">
                  <c:v>3.178338E-7</c:v>
                </c:pt>
                <c:pt idx="68730">
                  <c:v>3.174301E-7</c:v>
                </c:pt>
                <c:pt idx="68731">
                  <c:v>3.1708319999999999E-7</c:v>
                </c:pt>
                <c:pt idx="68732">
                  <c:v>3.167348E-7</c:v>
                </c:pt>
                <c:pt idx="68733">
                  <c:v>3.1631920000000003E-7</c:v>
                </c:pt>
                <c:pt idx="68734">
                  <c:v>3.159794E-7</c:v>
                </c:pt>
                <c:pt idx="68735">
                  <c:v>3.156134E-7</c:v>
                </c:pt>
                <c:pt idx="68736">
                  <c:v>3.1527030000000002E-7</c:v>
                </c:pt>
                <c:pt idx="68737">
                  <c:v>3.1493630000000001E-7</c:v>
                </c:pt>
                <c:pt idx="68738">
                  <c:v>3.146355E-7</c:v>
                </c:pt>
                <c:pt idx="68739">
                  <c:v>3.1426039999999998E-7</c:v>
                </c:pt>
                <c:pt idx="68740">
                  <c:v>3.1392030000000002E-7</c:v>
                </c:pt>
                <c:pt idx="68741">
                  <c:v>3.1359850000000001E-7</c:v>
                </c:pt>
                <c:pt idx="68742">
                  <c:v>3.1319390000000003E-7</c:v>
                </c:pt>
                <c:pt idx="68743">
                  <c:v>3.1288319999999999E-7</c:v>
                </c:pt>
                <c:pt idx="68744">
                  <c:v>3.1248699999999998E-7</c:v>
                </c:pt>
                <c:pt idx="68745">
                  <c:v>3.1210429999999998E-7</c:v>
                </c:pt>
                <c:pt idx="68746">
                  <c:v>3.117652E-7</c:v>
                </c:pt>
                <c:pt idx="68747">
                  <c:v>3.1132120000000002E-7</c:v>
                </c:pt>
                <c:pt idx="68748">
                  <c:v>3.1095519999999998E-7</c:v>
                </c:pt>
                <c:pt idx="68749">
                  <c:v>3.1060669999999999E-7</c:v>
                </c:pt>
                <c:pt idx="68750">
                  <c:v>3.1013220000000002E-7</c:v>
                </c:pt>
                <c:pt idx="68751">
                  <c:v>3.097619E-7</c:v>
                </c:pt>
                <c:pt idx="68752">
                  <c:v>3.0940060000000001E-7</c:v>
                </c:pt>
                <c:pt idx="68753">
                  <c:v>3.0895799999999998E-7</c:v>
                </c:pt>
                <c:pt idx="68754">
                  <c:v>3.0861320000000002E-7</c:v>
                </c:pt>
                <c:pt idx="68755">
                  <c:v>3.0821049999999999E-7</c:v>
                </c:pt>
                <c:pt idx="68756">
                  <c:v>3.0787260000000002E-7</c:v>
                </c:pt>
                <c:pt idx="68757">
                  <c:v>3.0748409999999999E-7</c:v>
                </c:pt>
                <c:pt idx="68758">
                  <c:v>3.0711380000000002E-7</c:v>
                </c:pt>
                <c:pt idx="68759">
                  <c:v>3.068016E-7</c:v>
                </c:pt>
                <c:pt idx="68760">
                  <c:v>3.06504E-7</c:v>
                </c:pt>
                <c:pt idx="68761">
                  <c:v>3.0616129999999999E-7</c:v>
                </c:pt>
                <c:pt idx="68762">
                  <c:v>3.0585850000000003E-7</c:v>
                </c:pt>
                <c:pt idx="68763">
                  <c:v>3.055863E-7</c:v>
                </c:pt>
                <c:pt idx="68764">
                  <c:v>3.0527080000000002E-7</c:v>
                </c:pt>
                <c:pt idx="68765">
                  <c:v>3.0497660000000002E-7</c:v>
                </c:pt>
                <c:pt idx="68766">
                  <c:v>3.046847E-7</c:v>
                </c:pt>
                <c:pt idx="68767">
                  <c:v>3.0439650000000001E-7</c:v>
                </c:pt>
                <c:pt idx="68768">
                  <c:v>3.0412860000000001E-7</c:v>
                </c:pt>
                <c:pt idx="68769">
                  <c:v>3.0387599999999999E-7</c:v>
                </c:pt>
                <c:pt idx="68770">
                  <c:v>3.0359700000000002E-7</c:v>
                </c:pt>
                <c:pt idx="68771">
                  <c:v>3.0330490000000001E-7</c:v>
                </c:pt>
                <c:pt idx="68772">
                  <c:v>3.0303879999999998E-7</c:v>
                </c:pt>
                <c:pt idx="68773">
                  <c:v>3.0278299999999999E-7</c:v>
                </c:pt>
                <c:pt idx="68774">
                  <c:v>3.0248079999999998E-7</c:v>
                </c:pt>
                <c:pt idx="68775">
                  <c:v>3.022168E-7</c:v>
                </c:pt>
                <c:pt idx="68776">
                  <c:v>3.0206759999999998E-7</c:v>
                </c:pt>
                <c:pt idx="68777">
                  <c:v>3.0173409999999999E-7</c:v>
                </c:pt>
                <c:pt idx="68778">
                  <c:v>3.014364E-7</c:v>
                </c:pt>
                <c:pt idx="68779">
                  <c:v>3.0116929999999999E-7</c:v>
                </c:pt>
                <c:pt idx="68780">
                  <c:v>3.0115919999999999E-7</c:v>
                </c:pt>
                <c:pt idx="68781">
                  <c:v>3.008594E-7</c:v>
                </c:pt>
                <c:pt idx="68782">
                  <c:v>3.0057699999999998E-7</c:v>
                </c:pt>
                <c:pt idx="68783">
                  <c:v>3.0027080000000002E-7</c:v>
                </c:pt>
                <c:pt idx="68784">
                  <c:v>2.999525E-7</c:v>
                </c:pt>
                <c:pt idx="68785">
                  <c:v>2.998389E-7</c:v>
                </c:pt>
                <c:pt idx="68786">
                  <c:v>2.9953809999999998E-7</c:v>
                </c:pt>
                <c:pt idx="68787">
                  <c:v>2.9922279999999999E-7</c:v>
                </c:pt>
                <c:pt idx="68788">
                  <c:v>2.9892770000000001E-7</c:v>
                </c:pt>
                <c:pt idx="68789">
                  <c:v>2.9864840000000001E-7</c:v>
                </c:pt>
                <c:pt idx="68790">
                  <c:v>2.9834439999999998E-7</c:v>
                </c:pt>
                <c:pt idx="68791">
                  <c:v>2.9805769999999998E-7</c:v>
                </c:pt>
                <c:pt idx="68792">
                  <c:v>2.9780170000000001E-7</c:v>
                </c:pt>
                <c:pt idx="68793">
                  <c:v>2.9751000000000002E-7</c:v>
                </c:pt>
                <c:pt idx="68794">
                  <c:v>2.9723760000000001E-7</c:v>
                </c:pt>
                <c:pt idx="68795">
                  <c:v>2.9692949999999999E-7</c:v>
                </c:pt>
                <c:pt idx="68796">
                  <c:v>2.9666369999999999E-7</c:v>
                </c:pt>
                <c:pt idx="68797">
                  <c:v>2.9639900000000001E-7</c:v>
                </c:pt>
                <c:pt idx="68798">
                  <c:v>2.9614050000000002E-7</c:v>
                </c:pt>
                <c:pt idx="68799">
                  <c:v>2.9589440000000001E-7</c:v>
                </c:pt>
                <c:pt idx="68800">
                  <c:v>2.9564919999999999E-7</c:v>
                </c:pt>
                <c:pt idx="68801">
                  <c:v>2.9539569999999998E-7</c:v>
                </c:pt>
                <c:pt idx="68802">
                  <c:v>2.9511250000000002E-7</c:v>
                </c:pt>
                <c:pt idx="68803">
                  <c:v>2.9487640000000002E-7</c:v>
                </c:pt>
                <c:pt idx="68804">
                  <c:v>2.9463549999999998E-7</c:v>
                </c:pt>
                <c:pt idx="68805">
                  <c:v>2.944086E-7</c:v>
                </c:pt>
                <c:pt idx="68806">
                  <c:v>2.9417930000000001E-7</c:v>
                </c:pt>
                <c:pt idx="68807">
                  <c:v>2.9394710000000002E-7</c:v>
                </c:pt>
                <c:pt idx="68808">
                  <c:v>2.9371720000000002E-7</c:v>
                </c:pt>
                <c:pt idx="68809">
                  <c:v>2.9345760000000001E-7</c:v>
                </c:pt>
                <c:pt idx="68810">
                  <c:v>2.9321000000000002E-7</c:v>
                </c:pt>
                <c:pt idx="68811">
                  <c:v>2.9297099999999998E-7</c:v>
                </c:pt>
                <c:pt idx="68812">
                  <c:v>2.927341E-7</c:v>
                </c:pt>
                <c:pt idx="68813">
                  <c:v>2.9250450000000002E-7</c:v>
                </c:pt>
                <c:pt idx="68814">
                  <c:v>2.9226920000000002E-7</c:v>
                </c:pt>
                <c:pt idx="68815">
                  <c:v>2.9202609999999999E-7</c:v>
                </c:pt>
                <c:pt idx="68816">
                  <c:v>2.91773E-7</c:v>
                </c:pt>
                <c:pt idx="68817">
                  <c:v>2.9151559999999998E-7</c:v>
                </c:pt>
                <c:pt idx="68818">
                  <c:v>2.9107420000000001E-7</c:v>
                </c:pt>
                <c:pt idx="68819">
                  <c:v>2.9084010000000002E-7</c:v>
                </c:pt>
                <c:pt idx="68820">
                  <c:v>2.9060140000000002E-7</c:v>
                </c:pt>
                <c:pt idx="68821">
                  <c:v>2.9038310000000001E-7</c:v>
                </c:pt>
                <c:pt idx="68822">
                  <c:v>2.9016660000000001E-7</c:v>
                </c:pt>
                <c:pt idx="68823">
                  <c:v>2.899253E-7</c:v>
                </c:pt>
                <c:pt idx="68824">
                  <c:v>2.8971789999999998E-7</c:v>
                </c:pt>
                <c:pt idx="68825">
                  <c:v>2.8950959999999998E-7</c:v>
                </c:pt>
                <c:pt idx="68826">
                  <c:v>2.8928969999999999E-7</c:v>
                </c:pt>
                <c:pt idx="68827">
                  <c:v>2.8910140000000001E-7</c:v>
                </c:pt>
                <c:pt idx="68828">
                  <c:v>2.8891800000000002E-7</c:v>
                </c:pt>
                <c:pt idx="68829">
                  <c:v>2.8873039999999999E-7</c:v>
                </c:pt>
                <c:pt idx="68830">
                  <c:v>2.8853639999999998E-7</c:v>
                </c:pt>
                <c:pt idx="68831">
                  <c:v>2.883569E-7</c:v>
                </c:pt>
                <c:pt idx="68832">
                  <c:v>2.8818080000000002E-7</c:v>
                </c:pt>
                <c:pt idx="68833">
                  <c:v>2.8801370000000002E-7</c:v>
                </c:pt>
                <c:pt idx="68834">
                  <c:v>2.8784080000000001E-7</c:v>
                </c:pt>
                <c:pt idx="68835">
                  <c:v>2.8768040000000001E-7</c:v>
                </c:pt>
                <c:pt idx="68836">
                  <c:v>2.8751480000000001E-7</c:v>
                </c:pt>
                <c:pt idx="68837">
                  <c:v>2.8733690000000001E-7</c:v>
                </c:pt>
                <c:pt idx="68838">
                  <c:v>2.8717429999999998E-7</c:v>
                </c:pt>
                <c:pt idx="68839">
                  <c:v>2.8700950000000001E-7</c:v>
                </c:pt>
                <c:pt idx="68840">
                  <c:v>2.8685250000000002E-7</c:v>
                </c:pt>
                <c:pt idx="68841">
                  <c:v>2.8668059999999998E-7</c:v>
                </c:pt>
                <c:pt idx="68842">
                  <c:v>2.865133E-7</c:v>
                </c:pt>
                <c:pt idx="68843">
                  <c:v>2.8633959999999999E-7</c:v>
                </c:pt>
                <c:pt idx="68844">
                  <c:v>2.861535E-7</c:v>
                </c:pt>
                <c:pt idx="68845">
                  <c:v>2.8597660000000003E-7</c:v>
                </c:pt>
                <c:pt idx="68846">
                  <c:v>2.8582720000000002E-7</c:v>
                </c:pt>
                <c:pt idx="68847">
                  <c:v>2.8567549999999998E-7</c:v>
                </c:pt>
                <c:pt idx="68848">
                  <c:v>2.8551560000000001E-7</c:v>
                </c:pt>
                <c:pt idx="68849">
                  <c:v>2.8536369999999998E-7</c:v>
                </c:pt>
                <c:pt idx="68850">
                  <c:v>2.8520500000000002E-7</c:v>
                </c:pt>
                <c:pt idx="68851">
                  <c:v>2.850632E-7</c:v>
                </c:pt>
                <c:pt idx="68852">
                  <c:v>2.849138E-7</c:v>
                </c:pt>
                <c:pt idx="68853">
                  <c:v>2.8477469999999998E-7</c:v>
                </c:pt>
                <c:pt idx="68854">
                  <c:v>2.846425E-7</c:v>
                </c:pt>
                <c:pt idx="68855">
                  <c:v>2.8448820000000001E-7</c:v>
                </c:pt>
                <c:pt idx="68856">
                  <c:v>2.8435989999999999E-7</c:v>
                </c:pt>
                <c:pt idx="68857">
                  <c:v>2.84236E-7</c:v>
                </c:pt>
                <c:pt idx="68858">
                  <c:v>2.841055E-7</c:v>
                </c:pt>
                <c:pt idx="68859">
                  <c:v>2.8397039999999999E-7</c:v>
                </c:pt>
                <c:pt idx="68860">
                  <c:v>2.8384119999999999E-7</c:v>
                </c:pt>
                <c:pt idx="68861">
                  <c:v>2.8371230000000002E-7</c:v>
                </c:pt>
                <c:pt idx="68862">
                  <c:v>2.835712E-7</c:v>
                </c:pt>
                <c:pt idx="68863">
                  <c:v>2.8344499999999998E-7</c:v>
                </c:pt>
                <c:pt idx="68864">
                  <c:v>2.8331589999999998E-7</c:v>
                </c:pt>
                <c:pt idx="68865">
                  <c:v>2.8318290000000001E-7</c:v>
                </c:pt>
                <c:pt idx="68866">
                  <c:v>2.8302079999999999E-7</c:v>
                </c:pt>
                <c:pt idx="68867">
                  <c:v>2.828746E-7</c:v>
                </c:pt>
                <c:pt idx="68868">
                  <c:v>2.827468E-7</c:v>
                </c:pt>
                <c:pt idx="68869">
                  <c:v>2.8260940000000001E-7</c:v>
                </c:pt>
                <c:pt idx="68870">
                  <c:v>2.8247880000000001E-7</c:v>
                </c:pt>
                <c:pt idx="68871">
                  <c:v>2.8235469999999999E-7</c:v>
                </c:pt>
                <c:pt idx="68872">
                  <c:v>2.8223559999999999E-7</c:v>
                </c:pt>
                <c:pt idx="68873">
                  <c:v>2.8210070000000002E-7</c:v>
                </c:pt>
                <c:pt idx="68874">
                  <c:v>2.819886E-7</c:v>
                </c:pt>
                <c:pt idx="68875">
                  <c:v>2.8185330000000001E-7</c:v>
                </c:pt>
                <c:pt idx="68876">
                  <c:v>2.8169449999999999E-7</c:v>
                </c:pt>
                <c:pt idx="68877">
                  <c:v>2.8154779999999999E-7</c:v>
                </c:pt>
                <c:pt idx="68878">
                  <c:v>2.8141210000000002E-7</c:v>
                </c:pt>
                <c:pt idx="68879">
                  <c:v>2.8126940000000002E-7</c:v>
                </c:pt>
                <c:pt idx="68880">
                  <c:v>2.811195E-7</c:v>
                </c:pt>
                <c:pt idx="68881">
                  <c:v>2.80989E-7</c:v>
                </c:pt>
                <c:pt idx="68882">
                  <c:v>2.8085280000000002E-7</c:v>
                </c:pt>
                <c:pt idx="68883">
                  <c:v>2.8070000000000002E-7</c:v>
                </c:pt>
                <c:pt idx="68884">
                  <c:v>2.8056989999999999E-7</c:v>
                </c:pt>
                <c:pt idx="68885">
                  <c:v>2.8043960000000002E-7</c:v>
                </c:pt>
                <c:pt idx="68886">
                  <c:v>2.8030759999999998E-7</c:v>
                </c:pt>
                <c:pt idx="68887">
                  <c:v>2.8017769999999998E-7</c:v>
                </c:pt>
                <c:pt idx="68888">
                  <c:v>2.8006090000000002E-7</c:v>
                </c:pt>
                <c:pt idx="68889">
                  <c:v>2.7993429999999997E-7</c:v>
                </c:pt>
                <c:pt idx="68890">
                  <c:v>2.798143E-7</c:v>
                </c:pt>
                <c:pt idx="68891">
                  <c:v>2.7969209999999998E-7</c:v>
                </c:pt>
                <c:pt idx="68892">
                  <c:v>2.7958049999999998E-7</c:v>
                </c:pt>
                <c:pt idx="68893">
                  <c:v>2.7948359999999999E-7</c:v>
                </c:pt>
                <c:pt idx="68894">
                  <c:v>2.7937840000000002E-7</c:v>
                </c:pt>
                <c:pt idx="68895">
                  <c:v>2.792725E-7</c:v>
                </c:pt>
                <c:pt idx="68896">
                  <c:v>2.7917599999999998E-7</c:v>
                </c:pt>
                <c:pt idx="68897">
                  <c:v>2.790818E-7</c:v>
                </c:pt>
                <c:pt idx="68898">
                  <c:v>2.7897169999999999E-7</c:v>
                </c:pt>
                <c:pt idx="68899">
                  <c:v>2.7887950000000001E-7</c:v>
                </c:pt>
                <c:pt idx="68900">
                  <c:v>2.7879379999999999E-7</c:v>
                </c:pt>
                <c:pt idx="68901">
                  <c:v>2.7869309999999999E-7</c:v>
                </c:pt>
                <c:pt idx="68902">
                  <c:v>2.786118E-7</c:v>
                </c:pt>
                <c:pt idx="68903">
                  <c:v>2.7853829999999998E-7</c:v>
                </c:pt>
                <c:pt idx="68904">
                  <c:v>2.784751E-7</c:v>
                </c:pt>
                <c:pt idx="68905">
                  <c:v>2.784075E-7</c:v>
                </c:pt>
                <c:pt idx="68906">
                  <c:v>2.7836550000000001E-7</c:v>
                </c:pt>
                <c:pt idx="68907">
                  <c:v>2.783196E-7</c:v>
                </c:pt>
                <c:pt idx="68908">
                  <c:v>2.7827299999999999E-7</c:v>
                </c:pt>
                <c:pt idx="68909">
                  <c:v>2.782263E-7</c:v>
                </c:pt>
                <c:pt idx="68910">
                  <c:v>2.7817429999999999E-7</c:v>
                </c:pt>
                <c:pt idx="68911">
                  <c:v>2.781093E-7</c:v>
                </c:pt>
                <c:pt idx="68912">
                  <c:v>2.780423E-7</c:v>
                </c:pt>
                <c:pt idx="68913">
                  <c:v>2.7798979999999998E-7</c:v>
                </c:pt>
                <c:pt idx="68914">
                  <c:v>2.7792030000000002E-7</c:v>
                </c:pt>
                <c:pt idx="68915">
                  <c:v>2.778495E-7</c:v>
                </c:pt>
                <c:pt idx="68916">
                  <c:v>2.7776659999999998E-7</c:v>
                </c:pt>
                <c:pt idx="68917">
                  <c:v>2.7768170000000001E-7</c:v>
                </c:pt>
                <c:pt idx="68918">
                  <c:v>2.7760650000000002E-7</c:v>
                </c:pt>
                <c:pt idx="68919">
                  <c:v>2.7752309999999998E-7</c:v>
                </c:pt>
                <c:pt idx="68920">
                  <c:v>2.7743950000000001E-7</c:v>
                </c:pt>
                <c:pt idx="68921">
                  <c:v>2.7736269999999999E-7</c:v>
                </c:pt>
                <c:pt idx="68922">
                  <c:v>2.772882E-7</c:v>
                </c:pt>
                <c:pt idx="68923">
                  <c:v>2.7719540000000001E-7</c:v>
                </c:pt>
                <c:pt idx="68924">
                  <c:v>2.7711550000000002E-7</c:v>
                </c:pt>
                <c:pt idx="68925">
                  <c:v>2.7704139999999999E-7</c:v>
                </c:pt>
                <c:pt idx="68926">
                  <c:v>2.7694629999999997E-7</c:v>
                </c:pt>
                <c:pt idx="68927">
                  <c:v>2.768634E-7</c:v>
                </c:pt>
                <c:pt idx="68928">
                  <c:v>2.7679020000000002E-7</c:v>
                </c:pt>
                <c:pt idx="68929">
                  <c:v>2.7670690000000003E-7</c:v>
                </c:pt>
                <c:pt idx="68930">
                  <c:v>2.7661640000000002E-7</c:v>
                </c:pt>
                <c:pt idx="68931">
                  <c:v>2.7655410000000002E-7</c:v>
                </c:pt>
                <c:pt idx="68932">
                  <c:v>2.76482E-7</c:v>
                </c:pt>
                <c:pt idx="68933">
                  <c:v>2.7640929999999997E-7</c:v>
                </c:pt>
                <c:pt idx="68934">
                  <c:v>2.7633580000000001E-7</c:v>
                </c:pt>
                <c:pt idx="68935">
                  <c:v>2.76269E-7</c:v>
                </c:pt>
                <c:pt idx="68936">
                  <c:v>2.7620250000000001E-7</c:v>
                </c:pt>
                <c:pt idx="68937">
                  <c:v>2.7613199999999997E-7</c:v>
                </c:pt>
                <c:pt idx="68938">
                  <c:v>2.7607260000000002E-7</c:v>
                </c:pt>
                <c:pt idx="68939">
                  <c:v>2.7601040000000002E-7</c:v>
                </c:pt>
                <c:pt idx="68940">
                  <c:v>2.7594799999999998E-7</c:v>
                </c:pt>
                <c:pt idx="68941">
                  <c:v>2.7588229999999998E-7</c:v>
                </c:pt>
                <c:pt idx="68942">
                  <c:v>2.7582829999999998E-7</c:v>
                </c:pt>
                <c:pt idx="68943">
                  <c:v>2.7577650000000001E-7</c:v>
                </c:pt>
                <c:pt idx="68944">
                  <c:v>2.7571729999999998E-7</c:v>
                </c:pt>
                <c:pt idx="68945">
                  <c:v>2.7566259999999998E-7</c:v>
                </c:pt>
                <c:pt idx="68946">
                  <c:v>2.7561150000000001E-7</c:v>
                </c:pt>
                <c:pt idx="68947">
                  <c:v>2.7556169999999999E-7</c:v>
                </c:pt>
                <c:pt idx="68948">
                  <c:v>2.7549850000000001E-7</c:v>
                </c:pt>
                <c:pt idx="68949">
                  <c:v>2.7545279999999999E-7</c:v>
                </c:pt>
                <c:pt idx="68950">
                  <c:v>2.7540860000000001E-7</c:v>
                </c:pt>
                <c:pt idx="68951">
                  <c:v>2.7534799999999999E-7</c:v>
                </c:pt>
                <c:pt idx="68952">
                  <c:v>2.7530129999999999E-7</c:v>
                </c:pt>
                <c:pt idx="68953">
                  <c:v>2.752565E-7</c:v>
                </c:pt>
                <c:pt idx="68954">
                  <c:v>2.752071E-7</c:v>
                </c:pt>
                <c:pt idx="68955">
                  <c:v>2.7514989999999998E-7</c:v>
                </c:pt>
                <c:pt idx="68956">
                  <c:v>2.7510400000000003E-7</c:v>
                </c:pt>
                <c:pt idx="68957">
                  <c:v>2.7505620000000001E-7</c:v>
                </c:pt>
                <c:pt idx="68958">
                  <c:v>2.7501010000000002E-7</c:v>
                </c:pt>
                <c:pt idx="68959">
                  <c:v>2.749535E-7</c:v>
                </c:pt>
                <c:pt idx="68960">
                  <c:v>2.749069E-7</c:v>
                </c:pt>
                <c:pt idx="68961">
                  <c:v>2.7485990000000002E-7</c:v>
                </c:pt>
                <c:pt idx="68962">
                  <c:v>2.7480299999999998E-7</c:v>
                </c:pt>
                <c:pt idx="68963">
                  <c:v>2.7475930000000001E-7</c:v>
                </c:pt>
                <c:pt idx="68964">
                  <c:v>2.7470970000000003E-7</c:v>
                </c:pt>
                <c:pt idx="68965">
                  <c:v>2.7466120000000001E-7</c:v>
                </c:pt>
                <c:pt idx="68966">
                  <c:v>2.7461310000000002E-7</c:v>
                </c:pt>
                <c:pt idx="68967">
                  <c:v>2.7456780000000002E-7</c:v>
                </c:pt>
                <c:pt idx="68968">
                  <c:v>2.745247E-7</c:v>
                </c:pt>
                <c:pt idx="68969">
                  <c:v>2.7447570000000003E-7</c:v>
                </c:pt>
                <c:pt idx="68970">
                  <c:v>2.7443369999999998E-7</c:v>
                </c:pt>
                <c:pt idx="68971">
                  <c:v>2.7439470000000001E-7</c:v>
                </c:pt>
                <c:pt idx="68972">
                  <c:v>2.7435880000000002E-7</c:v>
                </c:pt>
                <c:pt idx="68973">
                  <c:v>2.7431140000000002E-7</c:v>
                </c:pt>
                <c:pt idx="68974">
                  <c:v>2.7427840000000001E-7</c:v>
                </c:pt>
                <c:pt idx="68975">
                  <c:v>2.7424349999999999E-7</c:v>
                </c:pt>
                <c:pt idx="68976">
                  <c:v>2.7420489999999999E-7</c:v>
                </c:pt>
                <c:pt idx="68977">
                  <c:v>2.7416480000000001E-7</c:v>
                </c:pt>
                <c:pt idx="68978">
                  <c:v>2.7413490000000002E-7</c:v>
                </c:pt>
                <c:pt idx="68979">
                  <c:v>2.741054E-7</c:v>
                </c:pt>
                <c:pt idx="68980">
                  <c:v>2.7406649999999997E-7</c:v>
                </c:pt>
                <c:pt idx="68981">
                  <c:v>2.7403859999999999E-7</c:v>
                </c:pt>
                <c:pt idx="68982">
                  <c:v>2.7400710000000002E-7</c:v>
                </c:pt>
                <c:pt idx="68983">
                  <c:v>2.7397470000000001E-7</c:v>
                </c:pt>
                <c:pt idx="68984">
                  <c:v>2.7393919999999999E-7</c:v>
                </c:pt>
                <c:pt idx="68985">
                  <c:v>2.7391089999999998E-7</c:v>
                </c:pt>
                <c:pt idx="68986">
                  <c:v>2.7388049999999998E-7</c:v>
                </c:pt>
                <c:pt idx="68987">
                  <c:v>2.7384389999999998E-7</c:v>
                </c:pt>
                <c:pt idx="68988">
                  <c:v>2.738159E-7</c:v>
                </c:pt>
                <c:pt idx="68989">
                  <c:v>2.7378509999999998E-7</c:v>
                </c:pt>
                <c:pt idx="68990">
                  <c:v>2.7375799999999998E-7</c:v>
                </c:pt>
                <c:pt idx="68991">
                  <c:v>2.7371949999999998E-7</c:v>
                </c:pt>
                <c:pt idx="68992">
                  <c:v>2.7368969999999998E-7</c:v>
                </c:pt>
                <c:pt idx="68993">
                  <c:v>2.7367710000000001E-7</c:v>
                </c:pt>
                <c:pt idx="68994">
                  <c:v>2.7365080000000001E-7</c:v>
                </c:pt>
                <c:pt idx="68995">
                  <c:v>2.7361140000000002E-7</c:v>
                </c:pt>
                <c:pt idx="68996">
                  <c:v>2.7358370000000002E-7</c:v>
                </c:pt>
                <c:pt idx="68997">
                  <c:v>2.7355680000000001E-7</c:v>
                </c:pt>
                <c:pt idx="68998">
                  <c:v>2.7351870000000003E-7</c:v>
                </c:pt>
                <c:pt idx="68999">
                  <c:v>2.734906E-7</c:v>
                </c:pt>
                <c:pt idx="69000">
                  <c:v>2.7348570000000001E-7</c:v>
                </c:pt>
                <c:pt idx="69001">
                  <c:v>2.7348360000000002E-7</c:v>
                </c:pt>
                <c:pt idx="69002">
                  <c:v>2.7347109999999999E-7</c:v>
                </c:pt>
                <c:pt idx="69003">
                  <c:v>2.7346979999999999E-7</c:v>
                </c:pt>
                <c:pt idx="69004">
                  <c:v>2.7346000000000001E-7</c:v>
                </c:pt>
                <c:pt idx="69005">
                  <c:v>2.734365E-7</c:v>
                </c:pt>
                <c:pt idx="69006">
                  <c:v>2.7342589999999998E-7</c:v>
                </c:pt>
                <c:pt idx="69007">
                  <c:v>2.734041E-7</c:v>
                </c:pt>
                <c:pt idx="69008">
                  <c:v>2.733804E-7</c:v>
                </c:pt>
                <c:pt idx="69009">
                  <c:v>2.7335019999999998E-7</c:v>
                </c:pt>
                <c:pt idx="69010">
                  <c:v>2.7333049999999999E-7</c:v>
                </c:pt>
                <c:pt idx="69011">
                  <c:v>2.7330759999999998E-7</c:v>
                </c:pt>
                <c:pt idx="69012">
                  <c:v>2.7327870000000002E-7</c:v>
                </c:pt>
                <c:pt idx="69013">
                  <c:v>2.7326060000000001E-7</c:v>
                </c:pt>
                <c:pt idx="69014">
                  <c:v>2.7324300000000001E-7</c:v>
                </c:pt>
                <c:pt idx="69015">
                  <c:v>2.7322709999999998E-7</c:v>
                </c:pt>
                <c:pt idx="69016">
                  <c:v>2.7320129999999999E-7</c:v>
                </c:pt>
                <c:pt idx="69017">
                  <c:v>2.7318659999999997E-7</c:v>
                </c:pt>
                <c:pt idx="69018">
                  <c:v>2.731694E-7</c:v>
                </c:pt>
                <c:pt idx="69019">
                  <c:v>2.731532E-7</c:v>
                </c:pt>
                <c:pt idx="69020">
                  <c:v>2.7313070000000001E-7</c:v>
                </c:pt>
                <c:pt idx="69021">
                  <c:v>2.7311650000000001E-7</c:v>
                </c:pt>
                <c:pt idx="69022">
                  <c:v>2.7310249999999999E-7</c:v>
                </c:pt>
                <c:pt idx="69023">
                  <c:v>2.730814E-7</c:v>
                </c:pt>
                <c:pt idx="69024">
                  <c:v>2.730666E-7</c:v>
                </c:pt>
                <c:pt idx="69025">
                  <c:v>2.7305469999999998E-7</c:v>
                </c:pt>
                <c:pt idx="69026">
                  <c:v>2.7304480000000001E-7</c:v>
                </c:pt>
                <c:pt idx="69027">
                  <c:v>2.7301939999999999E-7</c:v>
                </c:pt>
                <c:pt idx="69028">
                  <c:v>2.7300929999999998E-7</c:v>
                </c:pt>
                <c:pt idx="69029">
                  <c:v>2.7299979999999999E-7</c:v>
                </c:pt>
                <c:pt idx="69030">
                  <c:v>2.729746E-7</c:v>
                </c:pt>
                <c:pt idx="69031">
                  <c:v>2.7296519999999999E-7</c:v>
                </c:pt>
                <c:pt idx="69032">
                  <c:v>2.7295709999999999E-7</c:v>
                </c:pt>
                <c:pt idx="69033">
                  <c:v>2.7294460000000002E-7</c:v>
                </c:pt>
                <c:pt idx="69034">
                  <c:v>2.7292580000000001E-7</c:v>
                </c:pt>
                <c:pt idx="69035">
                  <c:v>2.7291789999999999E-7</c:v>
                </c:pt>
                <c:pt idx="69036">
                  <c:v>2.7290550000000001E-7</c:v>
                </c:pt>
                <c:pt idx="69037">
                  <c:v>2.728941E-7</c:v>
                </c:pt>
                <c:pt idx="69038">
                  <c:v>2.728758E-7</c:v>
                </c:pt>
                <c:pt idx="69039">
                  <c:v>2.7286719999999999E-7</c:v>
                </c:pt>
                <c:pt idx="69040">
                  <c:v>2.728569E-7</c:v>
                </c:pt>
                <c:pt idx="69041">
                  <c:v>2.7283879999999999E-7</c:v>
                </c:pt>
                <c:pt idx="69042">
                  <c:v>2.7282669999999998E-7</c:v>
                </c:pt>
                <c:pt idx="69043">
                  <c:v>2.7280930000000002E-7</c:v>
                </c:pt>
                <c:pt idx="69044">
                  <c:v>2.7279520000000001E-7</c:v>
                </c:pt>
                <c:pt idx="69045">
                  <c:v>2.7277929999999999E-7</c:v>
                </c:pt>
                <c:pt idx="69046">
                  <c:v>2.7276810000000002E-7</c:v>
                </c:pt>
                <c:pt idx="69047">
                  <c:v>2.7276200000000002E-7</c:v>
                </c:pt>
                <c:pt idx="69048">
                  <c:v>2.727582E-7</c:v>
                </c:pt>
                <c:pt idx="69049">
                  <c:v>2.7273749999999998E-7</c:v>
                </c:pt>
                <c:pt idx="69050">
                  <c:v>2.7273339999999998E-7</c:v>
                </c:pt>
                <c:pt idx="69051">
                  <c:v>2.7272999999999998E-7</c:v>
                </c:pt>
                <c:pt idx="69052">
                  <c:v>2.7270940000000001E-7</c:v>
                </c:pt>
                <c:pt idx="69053">
                  <c:v>2.7270559999999999E-7</c:v>
                </c:pt>
                <c:pt idx="69054">
                  <c:v>2.7270260000000001E-7</c:v>
                </c:pt>
                <c:pt idx="69055">
                  <c:v>2.726932E-7</c:v>
                </c:pt>
                <c:pt idx="69056">
                  <c:v>2.7267820000000001E-7</c:v>
                </c:pt>
                <c:pt idx="69057">
                  <c:v>2.7267480000000001E-7</c:v>
                </c:pt>
                <c:pt idx="69058">
                  <c:v>2.7266670000000001E-7</c:v>
                </c:pt>
                <c:pt idx="69059">
                  <c:v>2.7265079999999999E-7</c:v>
                </c:pt>
                <c:pt idx="69060">
                  <c:v>2.7264689999999997E-7</c:v>
                </c:pt>
                <c:pt idx="69061">
                  <c:v>2.7264009999999998E-7</c:v>
                </c:pt>
                <c:pt idx="69062">
                  <c:v>2.7263199999999998E-7</c:v>
                </c:pt>
                <c:pt idx="69063">
                  <c:v>2.7261740000000001E-7</c:v>
                </c:pt>
                <c:pt idx="69064">
                  <c:v>2.7261169999999998E-7</c:v>
                </c:pt>
                <c:pt idx="69065">
                  <c:v>2.7260219999999998E-7</c:v>
                </c:pt>
                <c:pt idx="69066">
                  <c:v>2.7259640000000001E-7</c:v>
                </c:pt>
                <c:pt idx="69067">
                  <c:v>2.7258189999999998E-7</c:v>
                </c:pt>
                <c:pt idx="69068">
                  <c:v>2.725722E-7</c:v>
                </c:pt>
                <c:pt idx="69069">
                  <c:v>2.7256580000000002E-7</c:v>
                </c:pt>
                <c:pt idx="69070">
                  <c:v>2.725526E-7</c:v>
                </c:pt>
                <c:pt idx="69071">
                  <c:v>2.7254430000000001E-7</c:v>
                </c:pt>
                <c:pt idx="69072">
                  <c:v>2.725404E-7</c:v>
                </c:pt>
                <c:pt idx="69073">
                  <c:v>2.7253880000000002E-7</c:v>
                </c:pt>
                <c:pt idx="69074">
                  <c:v>2.7252880000000001E-7</c:v>
                </c:pt>
                <c:pt idx="69075">
                  <c:v>2.7253330000000003E-7</c:v>
                </c:pt>
                <c:pt idx="69076">
                  <c:v>2.7254049999999999E-7</c:v>
                </c:pt>
                <c:pt idx="69077">
                  <c:v>2.7253439999999999E-7</c:v>
                </c:pt>
                <c:pt idx="69078">
                  <c:v>2.7254259999999999E-7</c:v>
                </c:pt>
                <c:pt idx="69079">
                  <c:v>2.7255219999999998E-7</c:v>
                </c:pt>
                <c:pt idx="69080">
                  <c:v>2.7255920000000001E-7</c:v>
                </c:pt>
                <c:pt idx="69081">
                  <c:v>2.7255700000000002E-7</c:v>
                </c:pt>
                <c:pt idx="69082">
                  <c:v>2.7256600000000001E-7</c:v>
                </c:pt>
                <c:pt idx="69083">
                  <c:v>2.7257400000000002E-7</c:v>
                </c:pt>
                <c:pt idx="69084">
                  <c:v>2.7258119999999998E-7</c:v>
                </c:pt>
                <c:pt idx="69085">
                  <c:v>2.7258360000000001E-7</c:v>
                </c:pt>
                <c:pt idx="69086">
                  <c:v>2.7259510000000001E-7</c:v>
                </c:pt>
                <c:pt idx="69087">
                  <c:v>2.726013E-7</c:v>
                </c:pt>
                <c:pt idx="69088">
                  <c:v>2.7259420000000002E-7</c:v>
                </c:pt>
                <c:pt idx="69089">
                  <c:v>2.7259700000000002E-7</c:v>
                </c:pt>
                <c:pt idx="69090">
                  <c:v>2.7259710000000001E-7</c:v>
                </c:pt>
                <c:pt idx="69091">
                  <c:v>2.726012E-7</c:v>
                </c:pt>
                <c:pt idx="69092">
                  <c:v>2.7259690000000002E-7</c:v>
                </c:pt>
                <c:pt idx="69093">
                  <c:v>2.725999E-7</c:v>
                </c:pt>
                <c:pt idx="69094">
                  <c:v>2.7260380000000001E-7</c:v>
                </c:pt>
                <c:pt idx="69095">
                  <c:v>2.7260050000000001E-7</c:v>
                </c:pt>
                <c:pt idx="69096">
                  <c:v>2.7260440000000002E-7</c:v>
                </c:pt>
                <c:pt idx="69097">
                  <c:v>2.7260790000000001E-7</c:v>
                </c:pt>
                <c:pt idx="69098">
                  <c:v>2.7261489999999999E-7</c:v>
                </c:pt>
                <c:pt idx="69099">
                  <c:v>2.7260930000000001E-7</c:v>
                </c:pt>
                <c:pt idx="69100">
                  <c:v>2.726121E-7</c:v>
                </c:pt>
                <c:pt idx="69101">
                  <c:v>2.7261730000000001E-7</c:v>
                </c:pt>
                <c:pt idx="69102">
                  <c:v>2.7261990000000002E-7</c:v>
                </c:pt>
                <c:pt idx="69103">
                  <c:v>2.7261029999999998E-7</c:v>
                </c:pt>
                <c:pt idx="69104">
                  <c:v>2.7261520000000002E-7</c:v>
                </c:pt>
                <c:pt idx="69105">
                  <c:v>2.7261839999999998E-7</c:v>
                </c:pt>
                <c:pt idx="69106">
                  <c:v>2.7260860000000001E-7</c:v>
                </c:pt>
                <c:pt idx="69107">
                  <c:v>2.7261369999999998E-7</c:v>
                </c:pt>
                <c:pt idx="69108">
                  <c:v>2.7261689999999999E-7</c:v>
                </c:pt>
                <c:pt idx="69109">
                  <c:v>2.726175E-7</c:v>
                </c:pt>
                <c:pt idx="69110">
                  <c:v>2.7261239999999997E-7</c:v>
                </c:pt>
                <c:pt idx="69111">
                  <c:v>2.7261689999999999E-7</c:v>
                </c:pt>
                <c:pt idx="69112">
                  <c:v>2.7261860000000002E-7</c:v>
                </c:pt>
                <c:pt idx="69113">
                  <c:v>2.7261180000000002E-7</c:v>
                </c:pt>
                <c:pt idx="69114">
                  <c:v>2.7261569999999998E-7</c:v>
                </c:pt>
                <c:pt idx="69115">
                  <c:v>2.7261790000000002E-7</c:v>
                </c:pt>
                <c:pt idx="69116">
                  <c:v>2.7261849999999997E-7</c:v>
                </c:pt>
                <c:pt idx="69117">
                  <c:v>2.7261219999999999E-7</c:v>
                </c:pt>
                <c:pt idx="69118">
                  <c:v>2.7261520000000002E-7</c:v>
                </c:pt>
                <c:pt idx="69119">
                  <c:v>2.7261320000000002E-7</c:v>
                </c:pt>
                <c:pt idx="69120">
                  <c:v>2.7261569999999998E-7</c:v>
                </c:pt>
                <c:pt idx="69121">
                  <c:v>2.7260720000000001E-7</c:v>
                </c:pt>
                <c:pt idx="69122">
                  <c:v>2.7260479999999999E-7</c:v>
                </c:pt>
                <c:pt idx="69123">
                  <c:v>2.7260759999999998E-7</c:v>
                </c:pt>
                <c:pt idx="69124">
                  <c:v>2.725992E-7</c:v>
                </c:pt>
                <c:pt idx="69125">
                  <c:v>2.7260770000000003E-7</c:v>
                </c:pt>
                <c:pt idx="69126">
                  <c:v>2.7262029999999999E-7</c:v>
                </c:pt>
                <c:pt idx="69127">
                  <c:v>2.7263189999999998E-7</c:v>
                </c:pt>
                <c:pt idx="69128">
                  <c:v>2.7262950000000001E-7</c:v>
                </c:pt>
                <c:pt idx="69129">
                  <c:v>2.7264079999999998E-7</c:v>
                </c:pt>
                <c:pt idx="69130">
                  <c:v>2.7265019999999998E-7</c:v>
                </c:pt>
                <c:pt idx="69131">
                  <c:v>2.7265640000000002E-7</c:v>
                </c:pt>
                <c:pt idx="69132">
                  <c:v>2.72654E-7</c:v>
                </c:pt>
                <c:pt idx="69133">
                  <c:v>2.7266130000000001E-7</c:v>
                </c:pt>
                <c:pt idx="69134">
                  <c:v>2.726608E-7</c:v>
                </c:pt>
                <c:pt idx="69135">
                  <c:v>2.726499E-7</c:v>
                </c:pt>
                <c:pt idx="69136">
                  <c:v>2.7265279999999999E-7</c:v>
                </c:pt>
                <c:pt idx="69137">
                  <c:v>2.7265460000000001E-7</c:v>
                </c:pt>
                <c:pt idx="69138">
                  <c:v>2.7265349999999999E-7</c:v>
                </c:pt>
                <c:pt idx="69139">
                  <c:v>2.7264920000000001E-7</c:v>
                </c:pt>
                <c:pt idx="69140">
                  <c:v>2.7265240000000002E-7</c:v>
                </c:pt>
                <c:pt idx="69141">
                  <c:v>2.726506E-7</c:v>
                </c:pt>
                <c:pt idx="69142">
                  <c:v>2.7264549999999998E-7</c:v>
                </c:pt>
                <c:pt idx="69143">
                  <c:v>2.726486E-7</c:v>
                </c:pt>
                <c:pt idx="69144">
                  <c:v>2.7264630000000002E-7</c:v>
                </c:pt>
                <c:pt idx="69145">
                  <c:v>2.7265040000000002E-7</c:v>
                </c:pt>
                <c:pt idx="69146">
                  <c:v>2.7264360000000002E-7</c:v>
                </c:pt>
                <c:pt idx="69147">
                  <c:v>2.7264170000000001E-7</c:v>
                </c:pt>
                <c:pt idx="69148">
                  <c:v>2.7264399999999999E-7</c:v>
                </c:pt>
                <c:pt idx="69149">
                  <c:v>2.7264609999999998E-7</c:v>
                </c:pt>
                <c:pt idx="69150">
                  <c:v>2.7263350000000002E-7</c:v>
                </c:pt>
                <c:pt idx="69151">
                  <c:v>2.7263500000000001E-7</c:v>
                </c:pt>
                <c:pt idx="69152">
                  <c:v>2.7263760000000001E-7</c:v>
                </c:pt>
                <c:pt idx="69153">
                  <c:v>2.7262639999999999E-7</c:v>
                </c:pt>
                <c:pt idx="69154">
                  <c:v>2.7262719999999998E-7</c:v>
                </c:pt>
                <c:pt idx="69155">
                  <c:v>2.7263049999999999E-7</c:v>
                </c:pt>
                <c:pt idx="69156">
                  <c:v>2.7262909999999999E-7</c:v>
                </c:pt>
                <c:pt idx="69157">
                  <c:v>2.7261860000000002E-7</c:v>
                </c:pt>
                <c:pt idx="69158">
                  <c:v>2.7262460000000003E-7</c:v>
                </c:pt>
                <c:pt idx="69159">
                  <c:v>2.7262480000000001E-7</c:v>
                </c:pt>
                <c:pt idx="69160">
                  <c:v>2.7262389999999997E-7</c:v>
                </c:pt>
                <c:pt idx="69161">
                  <c:v>2.7262060000000002E-7</c:v>
                </c:pt>
                <c:pt idx="69162">
                  <c:v>2.7262249999999998E-7</c:v>
                </c:pt>
                <c:pt idx="69163">
                  <c:v>2.726209E-7</c:v>
                </c:pt>
                <c:pt idx="69164">
                  <c:v>2.7261800000000001E-7</c:v>
                </c:pt>
                <c:pt idx="69165">
                  <c:v>2.7262099999999999E-7</c:v>
                </c:pt>
                <c:pt idx="69166">
                  <c:v>2.7261930000000002E-7</c:v>
                </c:pt>
                <c:pt idx="69167">
                  <c:v>2.726256E-7</c:v>
                </c:pt>
                <c:pt idx="69168">
                  <c:v>2.7261849999999997E-7</c:v>
                </c:pt>
                <c:pt idx="69169">
                  <c:v>2.7261740000000001E-7</c:v>
                </c:pt>
                <c:pt idx="69170">
                  <c:v>2.7262249999999998E-7</c:v>
                </c:pt>
                <c:pt idx="69171">
                  <c:v>2.7261629999999999E-7</c:v>
                </c:pt>
                <c:pt idx="69172">
                  <c:v>2.7261530000000001E-7</c:v>
                </c:pt>
                <c:pt idx="69173">
                  <c:v>2.7261800000000001E-7</c:v>
                </c:pt>
                <c:pt idx="69174">
                  <c:v>2.7262140000000001E-7</c:v>
                </c:pt>
                <c:pt idx="69175">
                  <c:v>2.7261019999999999E-7</c:v>
                </c:pt>
                <c:pt idx="69176">
                  <c:v>2.7261159999999998E-7</c:v>
                </c:pt>
                <c:pt idx="69177">
                  <c:v>2.726162E-7</c:v>
                </c:pt>
                <c:pt idx="69178">
                  <c:v>2.7261330000000001E-7</c:v>
                </c:pt>
                <c:pt idx="69179">
                  <c:v>2.7260269999999999E-7</c:v>
                </c:pt>
                <c:pt idx="69180">
                  <c:v>2.726087E-7</c:v>
                </c:pt>
                <c:pt idx="69181">
                  <c:v>2.726067E-7</c:v>
                </c:pt>
                <c:pt idx="69182">
                  <c:v>2.7259560000000002E-7</c:v>
                </c:pt>
                <c:pt idx="69183">
                  <c:v>2.7260230000000002E-7</c:v>
                </c:pt>
                <c:pt idx="69184">
                  <c:v>2.7260050000000001E-7</c:v>
                </c:pt>
                <c:pt idx="69185">
                  <c:v>2.725985E-7</c:v>
                </c:pt>
                <c:pt idx="69186">
                  <c:v>2.7259500000000001E-7</c:v>
                </c:pt>
                <c:pt idx="69187">
                  <c:v>2.7259459999999999E-7</c:v>
                </c:pt>
                <c:pt idx="69188">
                  <c:v>2.7259220000000002E-7</c:v>
                </c:pt>
                <c:pt idx="69189">
                  <c:v>2.725965E-7</c:v>
                </c:pt>
                <c:pt idx="69190">
                  <c:v>2.725864E-7</c:v>
                </c:pt>
                <c:pt idx="69191">
                  <c:v>2.7258610000000002E-7</c:v>
                </c:pt>
                <c:pt idx="69192">
                  <c:v>2.7259129999999999E-7</c:v>
                </c:pt>
                <c:pt idx="69193">
                  <c:v>2.7258200000000003E-7</c:v>
                </c:pt>
                <c:pt idx="69194">
                  <c:v>2.725816E-7</c:v>
                </c:pt>
                <c:pt idx="69195">
                  <c:v>2.7258599999999998E-7</c:v>
                </c:pt>
                <c:pt idx="69196">
                  <c:v>2.7258729999999998E-7</c:v>
                </c:pt>
                <c:pt idx="69197">
                  <c:v>2.7257629999999999E-7</c:v>
                </c:pt>
                <c:pt idx="69198">
                  <c:v>2.7258080000000001E-7</c:v>
                </c:pt>
                <c:pt idx="69199">
                  <c:v>2.7258360000000001E-7</c:v>
                </c:pt>
                <c:pt idx="69200">
                  <c:v>2.7257179999999998E-7</c:v>
                </c:pt>
                <c:pt idx="69201">
                  <c:v>2.7258119999999998E-7</c:v>
                </c:pt>
                <c:pt idx="69202">
                  <c:v>2.725931E-7</c:v>
                </c:pt>
                <c:pt idx="69203">
                  <c:v>2.7259739999999998E-7</c:v>
                </c:pt>
                <c:pt idx="69204">
                  <c:v>2.725898E-7</c:v>
                </c:pt>
                <c:pt idx="69205">
                  <c:v>2.7259679999999998E-7</c:v>
                </c:pt>
                <c:pt idx="69206">
                  <c:v>2.7259490000000002E-7</c:v>
                </c:pt>
                <c:pt idx="69207">
                  <c:v>2.7259729999999999E-7</c:v>
                </c:pt>
                <c:pt idx="69208">
                  <c:v>2.7259749999999998E-7</c:v>
                </c:pt>
                <c:pt idx="69209">
                  <c:v>2.7260069999999999E-7</c:v>
                </c:pt>
                <c:pt idx="69210">
                  <c:v>2.7260289999999998E-7</c:v>
                </c:pt>
                <c:pt idx="69211">
                  <c:v>2.7260040000000001E-7</c:v>
                </c:pt>
                <c:pt idx="69212">
                  <c:v>2.7260050000000001E-7</c:v>
                </c:pt>
                <c:pt idx="69213">
                  <c:v>2.7260409999999999E-7</c:v>
                </c:pt>
                <c:pt idx="69214">
                  <c:v>2.7261180000000002E-7</c:v>
                </c:pt>
                <c:pt idx="69215">
                  <c:v>2.7261489999999999E-7</c:v>
                </c:pt>
                <c:pt idx="69216">
                  <c:v>2.7263350000000002E-7</c:v>
                </c:pt>
                <c:pt idx="69217">
                  <c:v>2.7265819999999999E-7</c:v>
                </c:pt>
                <c:pt idx="69218">
                  <c:v>2.72677E-7</c:v>
                </c:pt>
                <c:pt idx="69219">
                  <c:v>2.7268480000000003E-7</c:v>
                </c:pt>
                <c:pt idx="69220">
                  <c:v>2.7270569999999998E-7</c:v>
                </c:pt>
                <c:pt idx="69221">
                  <c:v>2.7272119999999998E-7</c:v>
                </c:pt>
                <c:pt idx="69222">
                  <c:v>2.7272360000000001E-7</c:v>
                </c:pt>
                <c:pt idx="69223">
                  <c:v>2.7274170000000002E-7</c:v>
                </c:pt>
                <c:pt idx="69224">
                  <c:v>2.7274720000000001E-7</c:v>
                </c:pt>
                <c:pt idx="69225">
                  <c:v>2.727473E-7</c:v>
                </c:pt>
                <c:pt idx="69226">
                  <c:v>2.7274570000000002E-7</c:v>
                </c:pt>
                <c:pt idx="69227">
                  <c:v>2.7275299999999998E-7</c:v>
                </c:pt>
                <c:pt idx="69228">
                  <c:v>2.7275250000000002E-7</c:v>
                </c:pt>
                <c:pt idx="69229">
                  <c:v>2.7276010000000001E-7</c:v>
                </c:pt>
                <c:pt idx="69230">
                  <c:v>2.7275790000000002E-7</c:v>
                </c:pt>
                <c:pt idx="69231">
                  <c:v>2.7275720000000002E-7</c:v>
                </c:pt>
                <c:pt idx="69232">
                  <c:v>2.727649E-7</c:v>
                </c:pt>
                <c:pt idx="69233">
                  <c:v>2.727636E-7</c:v>
                </c:pt>
                <c:pt idx="69234">
                  <c:v>2.7276350000000001E-7</c:v>
                </c:pt>
                <c:pt idx="69235">
                  <c:v>2.727703E-7</c:v>
                </c:pt>
                <c:pt idx="69236">
                  <c:v>2.7277939999999998E-7</c:v>
                </c:pt>
                <c:pt idx="69237">
                  <c:v>2.727717E-7</c:v>
                </c:pt>
                <c:pt idx="69238">
                  <c:v>2.7277880000000003E-7</c:v>
                </c:pt>
                <c:pt idx="69239">
                  <c:v>2.7278959999999997E-7</c:v>
                </c:pt>
                <c:pt idx="69240">
                  <c:v>2.7279240000000002E-7</c:v>
                </c:pt>
                <c:pt idx="69241">
                  <c:v>2.7278830000000002E-7</c:v>
                </c:pt>
                <c:pt idx="69242">
                  <c:v>2.7280070000000001E-7</c:v>
                </c:pt>
                <c:pt idx="69243">
                  <c:v>2.7280660000000002E-7</c:v>
                </c:pt>
                <c:pt idx="69244">
                  <c:v>2.7280190000000002E-7</c:v>
                </c:pt>
                <c:pt idx="69245">
                  <c:v>2.7281459999999998E-7</c:v>
                </c:pt>
                <c:pt idx="69246">
                  <c:v>2.7282139999999997E-7</c:v>
                </c:pt>
                <c:pt idx="69247">
                  <c:v>2.7282430000000001E-7</c:v>
                </c:pt>
                <c:pt idx="69248">
                  <c:v>2.7282729999999999E-7</c:v>
                </c:pt>
                <c:pt idx="69249">
                  <c:v>2.7283630000000002E-7</c:v>
                </c:pt>
                <c:pt idx="69250">
                  <c:v>2.728387E-7</c:v>
                </c:pt>
                <c:pt idx="69251">
                  <c:v>2.7284E-7</c:v>
                </c:pt>
                <c:pt idx="69252">
                  <c:v>2.7284800000000001E-7</c:v>
                </c:pt>
                <c:pt idx="69253">
                  <c:v>2.7284860000000002E-7</c:v>
                </c:pt>
                <c:pt idx="69254">
                  <c:v>2.7285870000000002E-7</c:v>
                </c:pt>
                <c:pt idx="69255">
                  <c:v>2.7285740000000001E-7</c:v>
                </c:pt>
                <c:pt idx="69256">
                  <c:v>2.7285930000000002E-7</c:v>
                </c:pt>
                <c:pt idx="69257">
                  <c:v>2.728684E-7</c:v>
                </c:pt>
                <c:pt idx="69258">
                  <c:v>2.7287749999999998E-7</c:v>
                </c:pt>
                <c:pt idx="69259">
                  <c:v>2.7286919999999999E-7</c:v>
                </c:pt>
                <c:pt idx="69260">
                  <c:v>2.7287749999999998E-7</c:v>
                </c:pt>
                <c:pt idx="69261">
                  <c:v>2.7288819999999999E-7</c:v>
                </c:pt>
                <c:pt idx="69262">
                  <c:v>2.7288250000000001E-7</c:v>
                </c:pt>
                <c:pt idx="69263">
                  <c:v>2.7289120000000002E-7</c:v>
                </c:pt>
                <c:pt idx="69264">
                  <c:v>2.729043E-7</c:v>
                </c:pt>
                <c:pt idx="69265">
                  <c:v>2.729096E-7</c:v>
                </c:pt>
                <c:pt idx="69266">
                  <c:v>2.729063E-7</c:v>
                </c:pt>
                <c:pt idx="69267">
                  <c:v>2.729212E-7</c:v>
                </c:pt>
                <c:pt idx="69268">
                  <c:v>2.7292910000000001E-7</c:v>
                </c:pt>
                <c:pt idx="69269">
                  <c:v>2.7293460000000001E-7</c:v>
                </c:pt>
                <c:pt idx="69270">
                  <c:v>2.7293899999999998E-7</c:v>
                </c:pt>
                <c:pt idx="69271">
                  <c:v>2.729489E-7</c:v>
                </c:pt>
                <c:pt idx="69272">
                  <c:v>2.7295379999999999E-7</c:v>
                </c:pt>
                <c:pt idx="69273">
                  <c:v>2.729577E-7</c:v>
                </c:pt>
                <c:pt idx="69274">
                  <c:v>2.7296910000000001E-7</c:v>
                </c:pt>
                <c:pt idx="69275">
                  <c:v>2.7297450000000001E-7</c:v>
                </c:pt>
                <c:pt idx="69276">
                  <c:v>2.7298699999999998E-7</c:v>
                </c:pt>
                <c:pt idx="69277">
                  <c:v>2.7298829999999999E-7</c:v>
                </c:pt>
                <c:pt idx="69278">
                  <c:v>2.7299270000000001E-7</c:v>
                </c:pt>
                <c:pt idx="69279">
                  <c:v>2.7300290000000001E-7</c:v>
                </c:pt>
                <c:pt idx="69280">
                  <c:v>2.7301549999999997E-7</c:v>
                </c:pt>
                <c:pt idx="69281">
                  <c:v>2.7301020000000002E-7</c:v>
                </c:pt>
                <c:pt idx="69282">
                  <c:v>2.7301879999999998E-7</c:v>
                </c:pt>
                <c:pt idx="69283">
                  <c:v>2.7303110000000002E-7</c:v>
                </c:pt>
                <c:pt idx="69284">
                  <c:v>2.7302629999999998E-7</c:v>
                </c:pt>
                <c:pt idx="69285">
                  <c:v>2.7303320000000002E-7</c:v>
                </c:pt>
                <c:pt idx="69286">
                  <c:v>2.7305449999999999E-7</c:v>
                </c:pt>
                <c:pt idx="69287">
                  <c:v>2.7307050000000001E-7</c:v>
                </c:pt>
                <c:pt idx="69288">
                  <c:v>2.7307679999999999E-7</c:v>
                </c:pt>
                <c:pt idx="69289">
                  <c:v>2.730997E-7</c:v>
                </c:pt>
                <c:pt idx="69290">
                  <c:v>2.7311900000000003E-7</c:v>
                </c:pt>
                <c:pt idx="69291">
                  <c:v>2.7313639999999999E-7</c:v>
                </c:pt>
                <c:pt idx="69292">
                  <c:v>2.7314849999999999E-7</c:v>
                </c:pt>
                <c:pt idx="69293">
                  <c:v>2.7316920000000001E-7</c:v>
                </c:pt>
                <c:pt idx="69294">
                  <c:v>2.7318820000000001E-7</c:v>
                </c:pt>
                <c:pt idx="69295">
                  <c:v>2.7319179999999999E-7</c:v>
                </c:pt>
                <c:pt idx="69296">
                  <c:v>2.7320490000000002E-7</c:v>
                </c:pt>
                <c:pt idx="69297">
                  <c:v>2.732147E-7</c:v>
                </c:pt>
                <c:pt idx="69298">
                  <c:v>2.7322940000000001E-7</c:v>
                </c:pt>
                <c:pt idx="69299">
                  <c:v>2.7323550000000001E-7</c:v>
                </c:pt>
                <c:pt idx="69300">
                  <c:v>2.7324589999999999E-7</c:v>
                </c:pt>
                <c:pt idx="69301">
                  <c:v>2.7326009999999999E-7</c:v>
                </c:pt>
                <c:pt idx="69302">
                  <c:v>2.732675E-7</c:v>
                </c:pt>
                <c:pt idx="69303">
                  <c:v>2.732783E-7</c:v>
                </c:pt>
                <c:pt idx="69304">
                  <c:v>2.7329080000000002E-7</c:v>
                </c:pt>
                <c:pt idx="69305">
                  <c:v>2.7330770000000002E-7</c:v>
                </c:pt>
                <c:pt idx="69306">
                  <c:v>2.7331040000000003E-7</c:v>
                </c:pt>
                <c:pt idx="69307">
                  <c:v>2.7332280000000001E-7</c:v>
                </c:pt>
                <c:pt idx="69308">
                  <c:v>2.7333770000000001E-7</c:v>
                </c:pt>
                <c:pt idx="69309">
                  <c:v>2.7335100000000002E-7</c:v>
                </c:pt>
                <c:pt idx="69310">
                  <c:v>2.73352E-7</c:v>
                </c:pt>
                <c:pt idx="69311">
                  <c:v>2.7336540000000001E-7</c:v>
                </c:pt>
                <c:pt idx="69312">
                  <c:v>2.7338080000000002E-7</c:v>
                </c:pt>
                <c:pt idx="69313">
                  <c:v>2.7338269999999998E-7</c:v>
                </c:pt>
                <c:pt idx="69314">
                  <c:v>2.7339489999999998E-7</c:v>
                </c:pt>
                <c:pt idx="69315">
                  <c:v>2.7341060000000002E-7</c:v>
                </c:pt>
                <c:pt idx="69316">
                  <c:v>2.7342210000000002E-7</c:v>
                </c:pt>
                <c:pt idx="69317">
                  <c:v>2.7342280000000001E-7</c:v>
                </c:pt>
                <c:pt idx="69318">
                  <c:v>2.7343970000000002E-7</c:v>
                </c:pt>
                <c:pt idx="69319">
                  <c:v>2.7345079999999999E-7</c:v>
                </c:pt>
                <c:pt idx="69320">
                  <c:v>2.734622E-7</c:v>
                </c:pt>
                <c:pt idx="69321">
                  <c:v>2.734703E-7</c:v>
                </c:pt>
                <c:pt idx="69322">
                  <c:v>2.7348230000000002E-7</c:v>
                </c:pt>
                <c:pt idx="69323">
                  <c:v>2.7349390000000001E-7</c:v>
                </c:pt>
                <c:pt idx="69324">
                  <c:v>2.7350239999999998E-7</c:v>
                </c:pt>
                <c:pt idx="69325">
                  <c:v>2.735177E-7</c:v>
                </c:pt>
                <c:pt idx="69326">
                  <c:v>2.7353020000000003E-7</c:v>
                </c:pt>
                <c:pt idx="69327">
                  <c:v>2.7354860000000001E-7</c:v>
                </c:pt>
                <c:pt idx="69328">
                  <c:v>2.7355769999999999E-7</c:v>
                </c:pt>
                <c:pt idx="69329">
                  <c:v>2.7357269999999998E-7</c:v>
                </c:pt>
                <c:pt idx="69330">
                  <c:v>2.7358829999999998E-7</c:v>
                </c:pt>
                <c:pt idx="69331">
                  <c:v>2.7360800000000002E-7</c:v>
                </c:pt>
                <c:pt idx="69332">
                  <c:v>2.7361179999999999E-7</c:v>
                </c:pt>
                <c:pt idx="69333">
                  <c:v>2.7362510000000001E-7</c:v>
                </c:pt>
                <c:pt idx="69334">
                  <c:v>2.7364530000000002E-7</c:v>
                </c:pt>
                <c:pt idx="69335">
                  <c:v>2.7364940000000001E-7</c:v>
                </c:pt>
                <c:pt idx="69336">
                  <c:v>2.736611E-7</c:v>
                </c:pt>
                <c:pt idx="69337">
                  <c:v>2.736888E-7</c:v>
                </c:pt>
                <c:pt idx="69338">
                  <c:v>2.737097E-7</c:v>
                </c:pt>
                <c:pt idx="69339">
                  <c:v>2.7371669999999999E-7</c:v>
                </c:pt>
                <c:pt idx="69340">
                  <c:v>2.737456E-7</c:v>
                </c:pt>
                <c:pt idx="69341">
                  <c:v>2.7376529999999999E-7</c:v>
                </c:pt>
                <c:pt idx="69342">
                  <c:v>2.7378070000000001E-7</c:v>
                </c:pt>
                <c:pt idx="69343">
                  <c:v>2.7379049999999998E-7</c:v>
                </c:pt>
                <c:pt idx="69344">
                  <c:v>2.7380409999999997E-7</c:v>
                </c:pt>
                <c:pt idx="69345">
                  <c:v>2.7381339999999999E-7</c:v>
                </c:pt>
                <c:pt idx="69346">
                  <c:v>2.7382110000000002E-7</c:v>
                </c:pt>
                <c:pt idx="69347">
                  <c:v>2.7383519999999997E-7</c:v>
                </c:pt>
                <c:pt idx="69348">
                  <c:v>2.7384579999999999E-7</c:v>
                </c:pt>
                <c:pt idx="69349">
                  <c:v>2.7387060000000001E-7</c:v>
                </c:pt>
                <c:pt idx="69350">
                  <c:v>2.7388659999999997E-7</c:v>
                </c:pt>
                <c:pt idx="69351">
                  <c:v>2.7390840000000002E-7</c:v>
                </c:pt>
                <c:pt idx="69352">
                  <c:v>2.7392099999999998E-7</c:v>
                </c:pt>
                <c:pt idx="69353">
                  <c:v>2.7393929999999998E-7</c:v>
                </c:pt>
                <c:pt idx="69354">
                  <c:v>2.7394090000000001E-7</c:v>
                </c:pt>
                <c:pt idx="69355">
                  <c:v>2.7395970000000002E-7</c:v>
                </c:pt>
                <c:pt idx="69356">
                  <c:v>2.7398880000000002E-7</c:v>
                </c:pt>
                <c:pt idx="69357">
                  <c:v>2.7399949999999998E-7</c:v>
                </c:pt>
                <c:pt idx="69358">
                  <c:v>2.7401460000000001E-7</c:v>
                </c:pt>
                <c:pt idx="69359">
                  <c:v>2.7403550000000002E-7</c:v>
                </c:pt>
                <c:pt idx="69360">
                  <c:v>2.7404850000000001E-7</c:v>
                </c:pt>
                <c:pt idx="69361">
                  <c:v>2.7404549999999998E-7</c:v>
                </c:pt>
                <c:pt idx="69362">
                  <c:v>2.7406730000000002E-7</c:v>
                </c:pt>
                <c:pt idx="69363">
                  <c:v>2.7443239999999997E-7</c:v>
                </c:pt>
                <c:pt idx="69364">
                  <c:v>2.743692E-7</c:v>
                </c:pt>
                <c:pt idx="69365">
                  <c:v>2.7435270000000002E-7</c:v>
                </c:pt>
                <c:pt idx="69366">
                  <c:v>2.7433860000000001E-7</c:v>
                </c:pt>
                <c:pt idx="69367">
                  <c:v>2.7432490000000002E-7</c:v>
                </c:pt>
                <c:pt idx="69368">
                  <c:v>2.7432269999999998E-7</c:v>
                </c:pt>
                <c:pt idx="69369">
                  <c:v>2.743198E-7</c:v>
                </c:pt>
                <c:pt idx="69370">
                  <c:v>2.743151E-7</c:v>
                </c:pt>
                <c:pt idx="69371">
                  <c:v>2.7431519999999999E-7</c:v>
                </c:pt>
                <c:pt idx="69372">
                  <c:v>2.7431770000000001E-7</c:v>
                </c:pt>
                <c:pt idx="69373">
                  <c:v>2.7431560000000001E-7</c:v>
                </c:pt>
                <c:pt idx="69374">
                  <c:v>2.743151E-7</c:v>
                </c:pt>
                <c:pt idx="69375">
                  <c:v>2.743211E-7</c:v>
                </c:pt>
                <c:pt idx="69376">
                  <c:v>2.7432090000000002E-7</c:v>
                </c:pt>
                <c:pt idx="69377">
                  <c:v>2.7431880000000003E-7</c:v>
                </c:pt>
                <c:pt idx="69378">
                  <c:v>2.7432819999999998E-7</c:v>
                </c:pt>
                <c:pt idx="69379">
                  <c:v>2.7433050000000001E-7</c:v>
                </c:pt>
                <c:pt idx="69380">
                  <c:v>2.7432710000000001E-7</c:v>
                </c:pt>
                <c:pt idx="69381">
                  <c:v>2.74338E-7</c:v>
                </c:pt>
                <c:pt idx="69382">
                  <c:v>2.7434229999999999E-7</c:v>
                </c:pt>
                <c:pt idx="69383">
                  <c:v>2.7433980000000002E-7</c:v>
                </c:pt>
                <c:pt idx="69384">
                  <c:v>2.7435080000000001E-7</c:v>
                </c:pt>
                <c:pt idx="69385">
                  <c:v>2.7435550000000001E-7</c:v>
                </c:pt>
                <c:pt idx="69386">
                  <c:v>2.7435470000000002E-7</c:v>
                </c:pt>
                <c:pt idx="69387">
                  <c:v>2.7436480000000002E-7</c:v>
                </c:pt>
                <c:pt idx="69388">
                  <c:v>2.7437059999999999E-7</c:v>
                </c:pt>
                <c:pt idx="69389">
                  <c:v>2.7437219999999997E-7</c:v>
                </c:pt>
                <c:pt idx="69390">
                  <c:v>2.7438110000000002E-7</c:v>
                </c:pt>
                <c:pt idx="69391">
                  <c:v>2.7438689999999999E-7</c:v>
                </c:pt>
                <c:pt idx="69392">
                  <c:v>2.7439509999999998E-7</c:v>
                </c:pt>
                <c:pt idx="69393">
                  <c:v>2.7440080000000001E-7</c:v>
                </c:pt>
                <c:pt idx="69394">
                  <c:v>2.7441350000000002E-7</c:v>
                </c:pt>
                <c:pt idx="69395">
                  <c:v>2.7442180000000001E-7</c:v>
                </c:pt>
                <c:pt idx="69396">
                  <c:v>2.7443089999999999E-7</c:v>
                </c:pt>
                <c:pt idx="69397">
                  <c:v>2.7444449999999998E-7</c:v>
                </c:pt>
                <c:pt idx="69398">
                  <c:v>2.7445399999999998E-7</c:v>
                </c:pt>
                <c:pt idx="69399">
                  <c:v>2.7446189999999999E-7</c:v>
                </c:pt>
                <c:pt idx="69400">
                  <c:v>2.7447100000000002E-7</c:v>
                </c:pt>
                <c:pt idx="69401">
                  <c:v>2.7448200000000001E-7</c:v>
                </c:pt>
                <c:pt idx="69402">
                  <c:v>2.7449400000000002E-7</c:v>
                </c:pt>
                <c:pt idx="69403">
                  <c:v>2.745146E-7</c:v>
                </c:pt>
                <c:pt idx="69404">
                  <c:v>2.7453099999999999E-7</c:v>
                </c:pt>
                <c:pt idx="69405">
                  <c:v>2.7454420000000001E-7</c:v>
                </c:pt>
                <c:pt idx="69406">
                  <c:v>2.7455910000000001E-7</c:v>
                </c:pt>
                <c:pt idx="69407">
                  <c:v>2.7457650000000002E-7</c:v>
                </c:pt>
                <c:pt idx="69408">
                  <c:v>2.7459070000000002E-7</c:v>
                </c:pt>
                <c:pt idx="69409">
                  <c:v>2.7461219999999998E-7</c:v>
                </c:pt>
                <c:pt idx="69410">
                  <c:v>2.7462990000000003E-7</c:v>
                </c:pt>
                <c:pt idx="69411">
                  <c:v>2.746451E-7</c:v>
                </c:pt>
                <c:pt idx="69412">
                  <c:v>2.7465219999999997E-7</c:v>
                </c:pt>
                <c:pt idx="69413">
                  <c:v>2.7466310000000002E-7</c:v>
                </c:pt>
                <c:pt idx="69414">
                  <c:v>2.7467340000000001E-7</c:v>
                </c:pt>
                <c:pt idx="69415">
                  <c:v>2.7468789999999999E-7</c:v>
                </c:pt>
                <c:pt idx="69416">
                  <c:v>2.7469999999999999E-7</c:v>
                </c:pt>
                <c:pt idx="69417">
                  <c:v>2.7471239999999997E-7</c:v>
                </c:pt>
                <c:pt idx="69418">
                  <c:v>2.7471990000000002E-7</c:v>
                </c:pt>
                <c:pt idx="69419">
                  <c:v>2.7473270000000003E-7</c:v>
                </c:pt>
                <c:pt idx="69420">
                  <c:v>2.747466E-7</c:v>
                </c:pt>
                <c:pt idx="69421">
                  <c:v>2.747608E-7</c:v>
                </c:pt>
                <c:pt idx="69422">
                  <c:v>2.74775E-7</c:v>
                </c:pt>
                <c:pt idx="69423">
                  <c:v>2.74781E-7</c:v>
                </c:pt>
                <c:pt idx="69424">
                  <c:v>2.7479399999999999E-7</c:v>
                </c:pt>
                <c:pt idx="69425">
                  <c:v>2.7480870000000001E-7</c:v>
                </c:pt>
                <c:pt idx="69426">
                  <c:v>2.7482169999999999E-7</c:v>
                </c:pt>
                <c:pt idx="69427">
                  <c:v>2.7483360000000002E-7</c:v>
                </c:pt>
                <c:pt idx="69428">
                  <c:v>2.7484209999999999E-7</c:v>
                </c:pt>
                <c:pt idx="69429">
                  <c:v>2.7485489999999999E-7</c:v>
                </c:pt>
                <c:pt idx="69430">
                  <c:v>2.7486589999999998E-7</c:v>
                </c:pt>
                <c:pt idx="69431">
                  <c:v>2.7488259999999999E-7</c:v>
                </c:pt>
                <c:pt idx="69432">
                  <c:v>2.7489359999999998E-7</c:v>
                </c:pt>
                <c:pt idx="69433">
                  <c:v>2.7489660000000001E-7</c:v>
                </c:pt>
                <c:pt idx="69434">
                  <c:v>2.7491379999999999E-7</c:v>
                </c:pt>
                <c:pt idx="69435">
                  <c:v>2.7492399999999998E-7</c:v>
                </c:pt>
                <c:pt idx="69436">
                  <c:v>2.7493710000000001E-7</c:v>
                </c:pt>
                <c:pt idx="69437">
                  <c:v>2.749542E-7</c:v>
                </c:pt>
                <c:pt idx="69438">
                  <c:v>2.7495499999999999E-7</c:v>
                </c:pt>
                <c:pt idx="69439">
                  <c:v>2.7497020000000002E-7</c:v>
                </c:pt>
                <c:pt idx="69440">
                  <c:v>2.7498759999999998E-7</c:v>
                </c:pt>
                <c:pt idx="69441">
                  <c:v>2.7499800000000001E-7</c:v>
                </c:pt>
                <c:pt idx="69442">
                  <c:v>2.7501249999999999E-7</c:v>
                </c:pt>
                <c:pt idx="69443">
                  <c:v>2.7502100000000001E-7</c:v>
                </c:pt>
                <c:pt idx="69444">
                  <c:v>2.7503180000000001E-7</c:v>
                </c:pt>
                <c:pt idx="69445">
                  <c:v>2.7504600000000001E-7</c:v>
                </c:pt>
                <c:pt idx="69446">
                  <c:v>2.7506290000000001E-7</c:v>
                </c:pt>
                <c:pt idx="69447">
                  <c:v>2.7507739999999999E-7</c:v>
                </c:pt>
                <c:pt idx="69448">
                  <c:v>2.7508260000000001E-7</c:v>
                </c:pt>
                <c:pt idx="69449">
                  <c:v>2.7509919999999998E-7</c:v>
                </c:pt>
                <c:pt idx="69450">
                  <c:v>2.751165E-7</c:v>
                </c:pt>
                <c:pt idx="69451">
                  <c:v>2.7512860000000001E-7</c:v>
                </c:pt>
                <c:pt idx="69452">
                  <c:v>2.7513520000000002E-7</c:v>
                </c:pt>
                <c:pt idx="69453">
                  <c:v>2.7515579999999999E-7</c:v>
                </c:pt>
                <c:pt idx="69454">
                  <c:v>2.751652E-7</c:v>
                </c:pt>
                <c:pt idx="69455">
                  <c:v>2.7518190000000002E-7</c:v>
                </c:pt>
                <c:pt idx="69456">
                  <c:v>2.7520620000000002E-7</c:v>
                </c:pt>
                <c:pt idx="69457">
                  <c:v>2.7520770000000001E-7</c:v>
                </c:pt>
                <c:pt idx="69458">
                  <c:v>2.7522850000000002E-7</c:v>
                </c:pt>
                <c:pt idx="69459">
                  <c:v>2.7525280000000003E-7</c:v>
                </c:pt>
                <c:pt idx="69460">
                  <c:v>2.7526489999999998E-7</c:v>
                </c:pt>
                <c:pt idx="69461">
                  <c:v>2.7528270000000001E-7</c:v>
                </c:pt>
                <c:pt idx="69462">
                  <c:v>2.7531349999999999E-7</c:v>
                </c:pt>
                <c:pt idx="69463">
                  <c:v>2.7533070000000002E-7</c:v>
                </c:pt>
                <c:pt idx="69464">
                  <c:v>2.7535500000000002E-7</c:v>
                </c:pt>
                <c:pt idx="69465">
                  <c:v>2.7538410000000002E-7</c:v>
                </c:pt>
                <c:pt idx="69466">
                  <c:v>2.7539280000000003E-7</c:v>
                </c:pt>
                <c:pt idx="69467">
                  <c:v>2.7541380000000002E-7</c:v>
                </c:pt>
                <c:pt idx="69468">
                  <c:v>2.7543150000000001E-7</c:v>
                </c:pt>
                <c:pt idx="69469">
                  <c:v>2.7544170000000001E-7</c:v>
                </c:pt>
                <c:pt idx="69470">
                  <c:v>2.7544230000000002E-7</c:v>
                </c:pt>
                <c:pt idx="69471">
                  <c:v>2.7546000000000001E-7</c:v>
                </c:pt>
                <c:pt idx="69472">
                  <c:v>2.754749E-7</c:v>
                </c:pt>
                <c:pt idx="69473">
                  <c:v>2.7548220000000002E-7</c:v>
                </c:pt>
                <c:pt idx="69474">
                  <c:v>2.7548890000000002E-7</c:v>
                </c:pt>
                <c:pt idx="69475">
                  <c:v>2.7550689999999999E-7</c:v>
                </c:pt>
                <c:pt idx="69476">
                  <c:v>2.755122E-7</c:v>
                </c:pt>
                <c:pt idx="69477">
                  <c:v>2.7552869999999998E-7</c:v>
                </c:pt>
                <c:pt idx="69478">
                  <c:v>2.7554790000000001E-7</c:v>
                </c:pt>
                <c:pt idx="69479">
                  <c:v>2.755433E-7</c:v>
                </c:pt>
                <c:pt idx="69480">
                  <c:v>2.755595E-7</c:v>
                </c:pt>
                <c:pt idx="69481">
                  <c:v>2.7557820000000002E-7</c:v>
                </c:pt>
                <c:pt idx="69482">
                  <c:v>2.7558199999999999E-7</c:v>
                </c:pt>
                <c:pt idx="69483">
                  <c:v>2.7559359999999998E-7</c:v>
                </c:pt>
                <c:pt idx="69484">
                  <c:v>2.7561940000000002E-7</c:v>
                </c:pt>
                <c:pt idx="69485">
                  <c:v>2.7563059999999999E-7</c:v>
                </c:pt>
                <c:pt idx="69486">
                  <c:v>2.7564139999999999E-7</c:v>
                </c:pt>
                <c:pt idx="69487">
                  <c:v>2.756562E-7</c:v>
                </c:pt>
                <c:pt idx="69488">
                  <c:v>2.7566939999999997E-7</c:v>
                </c:pt>
                <c:pt idx="69489">
                  <c:v>2.7568289999999998E-7</c:v>
                </c:pt>
                <c:pt idx="69490">
                  <c:v>2.7570410000000001E-7</c:v>
                </c:pt>
                <c:pt idx="69491">
                  <c:v>2.7570979999999999E-7</c:v>
                </c:pt>
                <c:pt idx="69492">
                  <c:v>2.7571960000000001E-7</c:v>
                </c:pt>
                <c:pt idx="69493">
                  <c:v>2.757347E-7</c:v>
                </c:pt>
                <c:pt idx="69494">
                  <c:v>2.7574590000000002E-7</c:v>
                </c:pt>
                <c:pt idx="69495">
                  <c:v>2.7573980000000002E-7</c:v>
                </c:pt>
                <c:pt idx="69496">
                  <c:v>2.7575410000000001E-7</c:v>
                </c:pt>
                <c:pt idx="69497">
                  <c:v>2.7576809999999998E-7</c:v>
                </c:pt>
                <c:pt idx="69498">
                  <c:v>2.7577059999999999E-7</c:v>
                </c:pt>
                <c:pt idx="69499">
                  <c:v>2.7578289999999998E-7</c:v>
                </c:pt>
                <c:pt idx="69500">
                  <c:v>2.7579029999999999E-7</c:v>
                </c:pt>
                <c:pt idx="69501">
                  <c:v>2.7579429999999999E-7</c:v>
                </c:pt>
                <c:pt idx="69502">
                  <c:v>2.7580670000000003E-7</c:v>
                </c:pt>
                <c:pt idx="69503">
                  <c:v>2.7582629999999997E-7</c:v>
                </c:pt>
                <c:pt idx="69504">
                  <c:v>2.7582219999999998E-7</c:v>
                </c:pt>
                <c:pt idx="69505">
                  <c:v>2.758341E-7</c:v>
                </c:pt>
                <c:pt idx="69506">
                  <c:v>2.7585280000000002E-7</c:v>
                </c:pt>
                <c:pt idx="69507">
                  <c:v>2.758612E-7</c:v>
                </c:pt>
                <c:pt idx="69508">
                  <c:v>2.7586360000000002E-7</c:v>
                </c:pt>
                <c:pt idx="69509">
                  <c:v>2.7588400000000001E-7</c:v>
                </c:pt>
                <c:pt idx="69510">
                  <c:v>2.7589519999999998E-7</c:v>
                </c:pt>
                <c:pt idx="69511">
                  <c:v>2.7590410000000003E-7</c:v>
                </c:pt>
                <c:pt idx="69512">
                  <c:v>2.7591409999999998E-7</c:v>
                </c:pt>
                <c:pt idx="69513">
                  <c:v>2.7592860000000001E-7</c:v>
                </c:pt>
                <c:pt idx="69514">
                  <c:v>2.7593730000000002E-7</c:v>
                </c:pt>
                <c:pt idx="69515">
                  <c:v>2.7595690000000002E-7</c:v>
                </c:pt>
                <c:pt idx="69516">
                  <c:v>2.7596359999999997E-7</c:v>
                </c:pt>
                <c:pt idx="69517">
                  <c:v>2.7597079999999999E-7</c:v>
                </c:pt>
                <c:pt idx="69518">
                  <c:v>2.759876E-7</c:v>
                </c:pt>
                <c:pt idx="69519">
                  <c:v>2.7600609999999998E-7</c:v>
                </c:pt>
                <c:pt idx="69520">
                  <c:v>2.7601149999999998E-7</c:v>
                </c:pt>
                <c:pt idx="69521">
                  <c:v>2.7601559999999998E-7</c:v>
                </c:pt>
                <c:pt idx="69522">
                  <c:v>2.7603550000000001E-7</c:v>
                </c:pt>
                <c:pt idx="69523">
                  <c:v>2.760404E-7</c:v>
                </c:pt>
                <c:pt idx="69524">
                  <c:v>2.7605139999999998E-7</c:v>
                </c:pt>
                <c:pt idx="69525">
                  <c:v>2.760607E-7</c:v>
                </c:pt>
                <c:pt idx="69526">
                  <c:v>2.7606650000000002E-7</c:v>
                </c:pt>
                <c:pt idx="69527">
                  <c:v>2.760742E-7</c:v>
                </c:pt>
                <c:pt idx="69528">
                  <c:v>2.7609160000000001E-7</c:v>
                </c:pt>
                <c:pt idx="69529">
                  <c:v>2.7609059999999999E-7</c:v>
                </c:pt>
                <c:pt idx="69530">
                  <c:v>2.7609700000000001E-7</c:v>
                </c:pt>
                <c:pt idx="69531">
                  <c:v>2.761141E-7</c:v>
                </c:pt>
                <c:pt idx="69532">
                  <c:v>2.7612439999999999E-7</c:v>
                </c:pt>
                <c:pt idx="69533">
                  <c:v>2.7611969999999998E-7</c:v>
                </c:pt>
                <c:pt idx="69534">
                  <c:v>2.7613739999999997E-7</c:v>
                </c:pt>
                <c:pt idx="69535">
                  <c:v>2.7615120000000001E-7</c:v>
                </c:pt>
                <c:pt idx="69536">
                  <c:v>2.7615679999999999E-7</c:v>
                </c:pt>
                <c:pt idx="69537">
                  <c:v>2.7616419999999999E-7</c:v>
                </c:pt>
                <c:pt idx="69538">
                  <c:v>2.7618179999999999E-7</c:v>
                </c:pt>
                <c:pt idx="69539">
                  <c:v>2.761871E-7</c:v>
                </c:pt>
                <c:pt idx="69540">
                  <c:v>2.7620310000000002E-7</c:v>
                </c:pt>
                <c:pt idx="69541">
                  <c:v>2.7621499999999999E-7</c:v>
                </c:pt>
                <c:pt idx="69542">
                  <c:v>2.7622130000000003E-7</c:v>
                </c:pt>
                <c:pt idx="69543">
                  <c:v>2.7623620000000002E-7</c:v>
                </c:pt>
                <c:pt idx="69544">
                  <c:v>2.7625889999999999E-7</c:v>
                </c:pt>
                <c:pt idx="69545">
                  <c:v>2.7625720000000002E-7</c:v>
                </c:pt>
                <c:pt idx="69546">
                  <c:v>2.7626940000000002E-7</c:v>
                </c:pt>
                <c:pt idx="69547">
                  <c:v>2.7629139999999999E-7</c:v>
                </c:pt>
                <c:pt idx="69548">
                  <c:v>2.7630120000000002E-7</c:v>
                </c:pt>
                <c:pt idx="69549">
                  <c:v>2.7629959999999998E-7</c:v>
                </c:pt>
                <c:pt idx="69550">
                  <c:v>2.7632059999999998E-7</c:v>
                </c:pt>
                <c:pt idx="69551">
                  <c:v>2.7633199999999999E-7</c:v>
                </c:pt>
                <c:pt idx="69552">
                  <c:v>2.7633679999999998E-7</c:v>
                </c:pt>
                <c:pt idx="69553">
                  <c:v>2.7634580000000002E-7</c:v>
                </c:pt>
                <c:pt idx="69554">
                  <c:v>2.7635849999999998E-7</c:v>
                </c:pt>
                <c:pt idx="69555">
                  <c:v>2.7636109999999999E-7</c:v>
                </c:pt>
                <c:pt idx="69556">
                  <c:v>2.7638339999999999E-7</c:v>
                </c:pt>
                <c:pt idx="69557">
                  <c:v>2.7639429999999998E-7</c:v>
                </c:pt>
                <c:pt idx="69558">
                  <c:v>2.7640210000000001E-7</c:v>
                </c:pt>
                <c:pt idx="69559">
                  <c:v>2.7641919999999999E-7</c:v>
                </c:pt>
                <c:pt idx="69560">
                  <c:v>2.7644579999999998E-7</c:v>
                </c:pt>
                <c:pt idx="69561">
                  <c:v>2.7645569999999999E-7</c:v>
                </c:pt>
                <c:pt idx="69562">
                  <c:v>2.7645680000000001E-7</c:v>
                </c:pt>
                <c:pt idx="69563">
                  <c:v>2.7647889999999998E-7</c:v>
                </c:pt>
                <c:pt idx="69564">
                  <c:v>2.7649120000000002E-7</c:v>
                </c:pt>
                <c:pt idx="69565">
                  <c:v>2.7650589999999998E-7</c:v>
                </c:pt>
                <c:pt idx="69566">
                  <c:v>2.7652619999999998E-7</c:v>
                </c:pt>
                <c:pt idx="69567">
                  <c:v>2.7653580000000002E-7</c:v>
                </c:pt>
                <c:pt idx="69568">
                  <c:v>2.7654540000000001E-7</c:v>
                </c:pt>
                <c:pt idx="69569">
                  <c:v>2.7657079999999998E-7</c:v>
                </c:pt>
                <c:pt idx="69570">
                  <c:v>2.7657499999999997E-7</c:v>
                </c:pt>
                <c:pt idx="69571">
                  <c:v>2.765841E-7</c:v>
                </c:pt>
                <c:pt idx="69572">
                  <c:v>2.7661040000000001E-7</c:v>
                </c:pt>
                <c:pt idx="69573">
                  <c:v>2.7662850000000002E-7</c:v>
                </c:pt>
                <c:pt idx="69574">
                  <c:v>2.7663610000000001E-7</c:v>
                </c:pt>
                <c:pt idx="69575">
                  <c:v>2.7666959999999998E-7</c:v>
                </c:pt>
                <c:pt idx="69576">
                  <c:v>2.7669929999999998E-7</c:v>
                </c:pt>
                <c:pt idx="69577">
                  <c:v>2.7671450000000001E-7</c:v>
                </c:pt>
                <c:pt idx="69578">
                  <c:v>2.7673400000000002E-7</c:v>
                </c:pt>
                <c:pt idx="69579">
                  <c:v>2.7676640000000003E-7</c:v>
                </c:pt>
                <c:pt idx="69580">
                  <c:v>2.7677200000000001E-7</c:v>
                </c:pt>
                <c:pt idx="69581">
                  <c:v>2.7678830000000001E-7</c:v>
                </c:pt>
                <c:pt idx="69582">
                  <c:v>2.768033E-7</c:v>
                </c:pt>
                <c:pt idx="69583">
                  <c:v>2.768094E-7</c:v>
                </c:pt>
                <c:pt idx="69584">
                  <c:v>2.7681969999999998E-7</c:v>
                </c:pt>
                <c:pt idx="69585">
                  <c:v>2.7684440000000001E-7</c:v>
                </c:pt>
                <c:pt idx="69586">
                  <c:v>2.7684189999999999E-7</c:v>
                </c:pt>
                <c:pt idx="69587">
                  <c:v>2.7684900000000002E-7</c:v>
                </c:pt>
                <c:pt idx="69588">
                  <c:v>2.7687309999999999E-7</c:v>
                </c:pt>
                <c:pt idx="69589">
                  <c:v>2.7688319999999999E-7</c:v>
                </c:pt>
                <c:pt idx="69590">
                  <c:v>2.7687960000000001E-7</c:v>
                </c:pt>
                <c:pt idx="69591">
                  <c:v>2.7690380000000002E-7</c:v>
                </c:pt>
                <c:pt idx="69592">
                  <c:v>2.7691600000000002E-7</c:v>
                </c:pt>
                <c:pt idx="69593">
                  <c:v>2.769223E-7</c:v>
                </c:pt>
                <c:pt idx="69594">
                  <c:v>2.7694689999999998E-7</c:v>
                </c:pt>
                <c:pt idx="69595">
                  <c:v>2.7695369999999998E-7</c:v>
                </c:pt>
                <c:pt idx="69596">
                  <c:v>2.7696140000000001E-7</c:v>
                </c:pt>
                <c:pt idx="69597">
                  <c:v>2.7698490000000002E-7</c:v>
                </c:pt>
                <c:pt idx="69598">
                  <c:v>2.770068E-7</c:v>
                </c:pt>
                <c:pt idx="69599">
                  <c:v>2.7700629999999999E-7</c:v>
                </c:pt>
                <c:pt idx="69600">
                  <c:v>2.770278E-7</c:v>
                </c:pt>
                <c:pt idx="69601">
                  <c:v>2.7705530000000002E-7</c:v>
                </c:pt>
                <c:pt idx="69602">
                  <c:v>2.7706690000000001E-7</c:v>
                </c:pt>
                <c:pt idx="69603">
                  <c:v>2.7707609999999998E-7</c:v>
                </c:pt>
                <c:pt idx="69604">
                  <c:v>2.7710849999999998E-7</c:v>
                </c:pt>
                <c:pt idx="69605">
                  <c:v>2.771218E-7</c:v>
                </c:pt>
                <c:pt idx="69606">
                  <c:v>2.771367E-7</c:v>
                </c:pt>
                <c:pt idx="69607">
                  <c:v>2.7715839999999999E-7</c:v>
                </c:pt>
                <c:pt idx="69608">
                  <c:v>2.7717310000000001E-7</c:v>
                </c:pt>
                <c:pt idx="69609">
                  <c:v>2.771861E-7</c:v>
                </c:pt>
                <c:pt idx="69610">
                  <c:v>2.772151E-7</c:v>
                </c:pt>
                <c:pt idx="69611">
                  <c:v>2.7722040000000001E-7</c:v>
                </c:pt>
                <c:pt idx="69612">
                  <c:v>2.7723159999999998E-7</c:v>
                </c:pt>
                <c:pt idx="69613">
                  <c:v>2.7725900000000001E-7</c:v>
                </c:pt>
                <c:pt idx="69614">
                  <c:v>2.77274E-7</c:v>
                </c:pt>
                <c:pt idx="69615">
                  <c:v>2.7727450000000001E-7</c:v>
                </c:pt>
                <c:pt idx="69616">
                  <c:v>2.772983E-7</c:v>
                </c:pt>
                <c:pt idx="69617">
                  <c:v>2.773152E-7</c:v>
                </c:pt>
                <c:pt idx="69618">
                  <c:v>2.7732530000000001E-7</c:v>
                </c:pt>
                <c:pt idx="69619">
                  <c:v>2.7733680000000001E-7</c:v>
                </c:pt>
                <c:pt idx="69620">
                  <c:v>2.7735840000000001E-7</c:v>
                </c:pt>
                <c:pt idx="69621">
                  <c:v>2.7736840000000002E-7</c:v>
                </c:pt>
                <c:pt idx="69622">
                  <c:v>2.7738649999999998E-7</c:v>
                </c:pt>
                <c:pt idx="69623">
                  <c:v>2.7740189999999999E-7</c:v>
                </c:pt>
                <c:pt idx="69624">
                  <c:v>2.7741359999999998E-7</c:v>
                </c:pt>
                <c:pt idx="69625">
                  <c:v>2.7742940000000001E-7</c:v>
                </c:pt>
                <c:pt idx="69626">
                  <c:v>2.7746759999999999E-7</c:v>
                </c:pt>
                <c:pt idx="69627">
                  <c:v>2.7747950000000001E-7</c:v>
                </c:pt>
                <c:pt idx="69628">
                  <c:v>2.775033E-7</c:v>
                </c:pt>
                <c:pt idx="69629">
                  <c:v>2.7754630000000002E-7</c:v>
                </c:pt>
                <c:pt idx="69630">
                  <c:v>2.7757299999999999E-7</c:v>
                </c:pt>
                <c:pt idx="69631">
                  <c:v>2.7758929999999999E-7</c:v>
                </c:pt>
                <c:pt idx="69632">
                  <c:v>2.776331E-7</c:v>
                </c:pt>
                <c:pt idx="69633">
                  <c:v>2.776635E-7</c:v>
                </c:pt>
                <c:pt idx="69634">
                  <c:v>2.7769120000000001E-7</c:v>
                </c:pt>
                <c:pt idx="69635">
                  <c:v>2.7772970000000001E-7</c:v>
                </c:pt>
                <c:pt idx="69636">
                  <c:v>2.7774920000000002E-7</c:v>
                </c:pt>
                <c:pt idx="69637">
                  <c:v>2.777697E-7</c:v>
                </c:pt>
                <c:pt idx="69638">
                  <c:v>2.777974E-7</c:v>
                </c:pt>
                <c:pt idx="69639">
                  <c:v>2.7782300000000001E-7</c:v>
                </c:pt>
                <c:pt idx="69640">
                  <c:v>2.7783230000000003E-7</c:v>
                </c:pt>
                <c:pt idx="69641">
                  <c:v>2.7785639999999999E-7</c:v>
                </c:pt>
                <c:pt idx="69642">
                  <c:v>2.7788370000000003E-7</c:v>
                </c:pt>
                <c:pt idx="69643">
                  <c:v>2.778996E-7</c:v>
                </c:pt>
                <c:pt idx="69644">
                  <c:v>2.7791059999999998E-7</c:v>
                </c:pt>
                <c:pt idx="69645">
                  <c:v>2.779402E-7</c:v>
                </c:pt>
                <c:pt idx="69646">
                  <c:v>2.7795399999999998E-7</c:v>
                </c:pt>
                <c:pt idx="69647">
                  <c:v>2.7797250000000001E-7</c:v>
                </c:pt>
                <c:pt idx="69648">
                  <c:v>2.7799309999999999E-7</c:v>
                </c:pt>
                <c:pt idx="69649">
                  <c:v>2.780092E-7</c:v>
                </c:pt>
                <c:pt idx="69650">
                  <c:v>2.7802679999999999E-7</c:v>
                </c:pt>
                <c:pt idx="69651">
                  <c:v>2.7805749999999997E-7</c:v>
                </c:pt>
                <c:pt idx="69652">
                  <c:v>2.7806580000000001E-7</c:v>
                </c:pt>
                <c:pt idx="69653">
                  <c:v>2.7808429999999999E-7</c:v>
                </c:pt>
                <c:pt idx="69654">
                  <c:v>2.7811429999999997E-7</c:v>
                </c:pt>
                <c:pt idx="69655">
                  <c:v>2.7813649999999998E-7</c:v>
                </c:pt>
                <c:pt idx="69656">
                  <c:v>2.7814789999999999E-7</c:v>
                </c:pt>
                <c:pt idx="69657">
                  <c:v>2.7817909999999998E-7</c:v>
                </c:pt>
                <c:pt idx="69658">
                  <c:v>2.7820479999999998E-7</c:v>
                </c:pt>
                <c:pt idx="69659">
                  <c:v>2.782283E-7</c:v>
                </c:pt>
                <c:pt idx="69660">
                  <c:v>2.7824739999999999E-7</c:v>
                </c:pt>
                <c:pt idx="69661">
                  <c:v>2.7827820000000001E-7</c:v>
                </c:pt>
                <c:pt idx="69662">
                  <c:v>2.7830380000000002E-7</c:v>
                </c:pt>
                <c:pt idx="69663">
                  <c:v>2.7833249999999999E-7</c:v>
                </c:pt>
                <c:pt idx="69664">
                  <c:v>2.7835790000000002E-7</c:v>
                </c:pt>
                <c:pt idx="69665">
                  <c:v>2.7838259999999999E-7</c:v>
                </c:pt>
                <c:pt idx="69666">
                  <c:v>2.7840940000000001E-7</c:v>
                </c:pt>
                <c:pt idx="69667">
                  <c:v>2.7844569999999997E-7</c:v>
                </c:pt>
                <c:pt idx="69668">
                  <c:v>2.7846830000000001E-7</c:v>
                </c:pt>
                <c:pt idx="69669">
                  <c:v>2.7848450000000001E-7</c:v>
                </c:pt>
                <c:pt idx="69670">
                  <c:v>2.785205E-7</c:v>
                </c:pt>
                <c:pt idx="69671">
                  <c:v>2.785435E-7</c:v>
                </c:pt>
                <c:pt idx="69672">
                  <c:v>2.7856690000000002E-7</c:v>
                </c:pt>
                <c:pt idx="69673">
                  <c:v>2.7859060000000001E-7</c:v>
                </c:pt>
                <c:pt idx="69674">
                  <c:v>2.7861500000000001E-7</c:v>
                </c:pt>
                <c:pt idx="69675">
                  <c:v>2.786374E-7</c:v>
                </c:pt>
                <c:pt idx="69676">
                  <c:v>2.786686E-7</c:v>
                </c:pt>
                <c:pt idx="69677">
                  <c:v>2.786834E-7</c:v>
                </c:pt>
                <c:pt idx="69678">
                  <c:v>2.7870649999999999E-7</c:v>
                </c:pt>
                <c:pt idx="69679">
                  <c:v>2.7873629999999999E-7</c:v>
                </c:pt>
                <c:pt idx="69680">
                  <c:v>2.7876289999999997E-7</c:v>
                </c:pt>
                <c:pt idx="69681">
                  <c:v>2.7877590000000002E-7</c:v>
                </c:pt>
                <c:pt idx="69682">
                  <c:v>2.788059E-7</c:v>
                </c:pt>
                <c:pt idx="69683">
                  <c:v>2.7883540000000002E-7</c:v>
                </c:pt>
                <c:pt idx="69684">
                  <c:v>2.7885920000000001E-7</c:v>
                </c:pt>
                <c:pt idx="69685">
                  <c:v>2.7887899999999999E-7</c:v>
                </c:pt>
                <c:pt idx="69686">
                  <c:v>2.7891190000000001E-7</c:v>
                </c:pt>
                <c:pt idx="69687">
                  <c:v>2.7893669999999998E-7</c:v>
                </c:pt>
                <c:pt idx="69688">
                  <c:v>2.7896569999999998E-7</c:v>
                </c:pt>
                <c:pt idx="69689">
                  <c:v>2.7899199999999999E-7</c:v>
                </c:pt>
                <c:pt idx="69690">
                  <c:v>2.7901880000000001E-7</c:v>
                </c:pt>
                <c:pt idx="69691">
                  <c:v>2.7904780000000001E-7</c:v>
                </c:pt>
                <c:pt idx="69692">
                  <c:v>2.7908500000000001E-7</c:v>
                </c:pt>
                <c:pt idx="69693">
                  <c:v>2.791061E-7</c:v>
                </c:pt>
                <c:pt idx="69694">
                  <c:v>2.791359E-7</c:v>
                </c:pt>
                <c:pt idx="69695">
                  <c:v>2.7917259999999999E-7</c:v>
                </c:pt>
                <c:pt idx="69696">
                  <c:v>2.7920400000000002E-7</c:v>
                </c:pt>
                <c:pt idx="69697">
                  <c:v>2.7922350000000003E-7</c:v>
                </c:pt>
                <c:pt idx="69698">
                  <c:v>2.792597E-7</c:v>
                </c:pt>
                <c:pt idx="69699">
                  <c:v>2.7929099999999998E-7</c:v>
                </c:pt>
                <c:pt idx="69700">
                  <c:v>2.7931929999999999E-7</c:v>
                </c:pt>
                <c:pt idx="69701">
                  <c:v>2.7934359999999999E-7</c:v>
                </c:pt>
                <c:pt idx="69702">
                  <c:v>2.793767E-7</c:v>
                </c:pt>
                <c:pt idx="69703">
                  <c:v>2.794037E-7</c:v>
                </c:pt>
                <c:pt idx="69704">
                  <c:v>2.7943499999999999E-7</c:v>
                </c:pt>
                <c:pt idx="69705">
                  <c:v>2.7946720000000001E-7</c:v>
                </c:pt>
                <c:pt idx="69706">
                  <c:v>2.7948480000000001E-7</c:v>
                </c:pt>
                <c:pt idx="69707">
                  <c:v>2.7951759999999998E-7</c:v>
                </c:pt>
                <c:pt idx="69708">
                  <c:v>2.7955020000000002E-7</c:v>
                </c:pt>
                <c:pt idx="69709">
                  <c:v>2.7958439999999999E-7</c:v>
                </c:pt>
                <c:pt idx="69710">
                  <c:v>2.7961260000000001E-7</c:v>
                </c:pt>
                <c:pt idx="69711">
                  <c:v>2.7965079999999998E-7</c:v>
                </c:pt>
                <c:pt idx="69712">
                  <c:v>2.7968340000000003E-7</c:v>
                </c:pt>
                <c:pt idx="69713">
                  <c:v>2.797169E-7</c:v>
                </c:pt>
                <c:pt idx="69714">
                  <c:v>2.7974100000000002E-7</c:v>
                </c:pt>
                <c:pt idx="69715">
                  <c:v>2.7977669999999998E-7</c:v>
                </c:pt>
                <c:pt idx="69716">
                  <c:v>2.7981080000000001E-7</c:v>
                </c:pt>
                <c:pt idx="69717">
                  <c:v>2.7984899999999998E-7</c:v>
                </c:pt>
                <c:pt idx="69718">
                  <c:v>2.7987599999999998E-7</c:v>
                </c:pt>
                <c:pt idx="69719">
                  <c:v>2.7991090000000001E-7</c:v>
                </c:pt>
                <c:pt idx="69720">
                  <c:v>2.7995119999999997E-7</c:v>
                </c:pt>
                <c:pt idx="69721">
                  <c:v>2.7998769999999998E-7</c:v>
                </c:pt>
                <c:pt idx="69722">
                  <c:v>2.8001519999999999E-7</c:v>
                </c:pt>
                <c:pt idx="69723">
                  <c:v>2.800564E-7</c:v>
                </c:pt>
                <c:pt idx="69724">
                  <c:v>2.8009369999999999E-7</c:v>
                </c:pt>
                <c:pt idx="69725">
                  <c:v>2.8013109999999997E-7</c:v>
                </c:pt>
                <c:pt idx="69726">
                  <c:v>2.8016040000000001E-7</c:v>
                </c:pt>
                <c:pt idx="69727">
                  <c:v>2.8019869999999998E-7</c:v>
                </c:pt>
                <c:pt idx="69728">
                  <c:v>2.8023530000000002E-7</c:v>
                </c:pt>
                <c:pt idx="69729">
                  <c:v>2.8029280000000002E-7</c:v>
                </c:pt>
                <c:pt idx="69730">
                  <c:v>2.8033810000000002E-7</c:v>
                </c:pt>
                <c:pt idx="69731">
                  <c:v>2.8039360000000002E-7</c:v>
                </c:pt>
                <c:pt idx="69732">
                  <c:v>2.8045289999999998E-7</c:v>
                </c:pt>
                <c:pt idx="69733">
                  <c:v>2.8050569999999998E-7</c:v>
                </c:pt>
                <c:pt idx="69734">
                  <c:v>2.8054930000000001E-7</c:v>
                </c:pt>
                <c:pt idx="69735">
                  <c:v>2.8060540000000001E-7</c:v>
                </c:pt>
                <c:pt idx="69736">
                  <c:v>2.8065639999999999E-7</c:v>
                </c:pt>
                <c:pt idx="69737">
                  <c:v>2.8069320000000002E-7</c:v>
                </c:pt>
                <c:pt idx="69738">
                  <c:v>2.8073289999999998E-7</c:v>
                </c:pt>
                <c:pt idx="69739">
                  <c:v>2.8076100000000001E-7</c:v>
                </c:pt>
                <c:pt idx="69740">
                  <c:v>2.807976E-7</c:v>
                </c:pt>
                <c:pt idx="69741">
                  <c:v>2.8084960000000001E-7</c:v>
                </c:pt>
                <c:pt idx="69742">
                  <c:v>2.8088849999999998E-7</c:v>
                </c:pt>
                <c:pt idx="69743">
                  <c:v>2.8091590000000001E-7</c:v>
                </c:pt>
                <c:pt idx="69744">
                  <c:v>2.8095689999999997E-7</c:v>
                </c:pt>
                <c:pt idx="69745">
                  <c:v>2.8099729999999999E-7</c:v>
                </c:pt>
                <c:pt idx="69746">
                  <c:v>2.8103589999999998E-7</c:v>
                </c:pt>
                <c:pt idx="69747">
                  <c:v>2.8106619999999999E-7</c:v>
                </c:pt>
                <c:pt idx="69748">
                  <c:v>2.8110860000000001E-7</c:v>
                </c:pt>
                <c:pt idx="69749">
                  <c:v>2.8114920000000001E-7</c:v>
                </c:pt>
                <c:pt idx="69750">
                  <c:v>2.8118960000000002E-7</c:v>
                </c:pt>
                <c:pt idx="69751">
                  <c:v>2.8122410000000002E-7</c:v>
                </c:pt>
                <c:pt idx="69752">
                  <c:v>2.812636E-7</c:v>
                </c:pt>
                <c:pt idx="69753">
                  <c:v>2.8130449999999998E-7</c:v>
                </c:pt>
                <c:pt idx="69754">
                  <c:v>2.813502E-7</c:v>
                </c:pt>
                <c:pt idx="69755">
                  <c:v>2.8137920000000001E-7</c:v>
                </c:pt>
                <c:pt idx="69756">
                  <c:v>2.814199E-7</c:v>
                </c:pt>
                <c:pt idx="69757">
                  <c:v>2.8146669999999999E-7</c:v>
                </c:pt>
                <c:pt idx="69758">
                  <c:v>2.8150750000000002E-7</c:v>
                </c:pt>
                <c:pt idx="69759">
                  <c:v>2.8153559999999999E-7</c:v>
                </c:pt>
                <c:pt idx="69760">
                  <c:v>2.815856E-7</c:v>
                </c:pt>
                <c:pt idx="69761">
                  <c:v>2.8162670000000001E-7</c:v>
                </c:pt>
                <c:pt idx="69762">
                  <c:v>2.8166489999999998E-7</c:v>
                </c:pt>
                <c:pt idx="69763">
                  <c:v>2.8170380000000001E-7</c:v>
                </c:pt>
                <c:pt idx="69764">
                  <c:v>2.817465E-7</c:v>
                </c:pt>
                <c:pt idx="69765">
                  <c:v>2.8178659999999999E-7</c:v>
                </c:pt>
                <c:pt idx="69766">
                  <c:v>2.8183259999999998E-7</c:v>
                </c:pt>
                <c:pt idx="69767">
                  <c:v>2.818682E-7</c:v>
                </c:pt>
                <c:pt idx="69768">
                  <c:v>2.8191060000000002E-7</c:v>
                </c:pt>
                <c:pt idx="69769">
                  <c:v>2.819548E-7</c:v>
                </c:pt>
                <c:pt idx="69770">
                  <c:v>2.8200299999999999E-7</c:v>
                </c:pt>
                <c:pt idx="69771">
                  <c:v>2.8203539999999999E-7</c:v>
                </c:pt>
                <c:pt idx="69772">
                  <c:v>2.8207819999999998E-7</c:v>
                </c:pt>
                <c:pt idx="69773">
                  <c:v>2.8212700000000002E-7</c:v>
                </c:pt>
                <c:pt idx="69774">
                  <c:v>2.821706E-7</c:v>
                </c:pt>
                <c:pt idx="69775">
                  <c:v>2.8220350000000002E-7</c:v>
                </c:pt>
                <c:pt idx="69776">
                  <c:v>2.8225360000000001E-7</c:v>
                </c:pt>
                <c:pt idx="69777">
                  <c:v>2.8229610000000002E-7</c:v>
                </c:pt>
                <c:pt idx="69778">
                  <c:v>2.8233950000000001E-7</c:v>
                </c:pt>
                <c:pt idx="69779">
                  <c:v>2.8239080000000002E-7</c:v>
                </c:pt>
                <c:pt idx="69780">
                  <c:v>2.8242439999999998E-7</c:v>
                </c:pt>
                <c:pt idx="69781">
                  <c:v>2.8246499999999998E-7</c:v>
                </c:pt>
                <c:pt idx="69782">
                  <c:v>2.8251810000000001E-7</c:v>
                </c:pt>
                <c:pt idx="69783">
                  <c:v>2.8256250000000003E-7</c:v>
                </c:pt>
                <c:pt idx="69784">
                  <c:v>2.8259149999999998E-7</c:v>
                </c:pt>
                <c:pt idx="69785">
                  <c:v>2.8264289999999998E-7</c:v>
                </c:pt>
                <c:pt idx="69786">
                  <c:v>2.8269009999999999E-7</c:v>
                </c:pt>
                <c:pt idx="69787">
                  <c:v>2.8272900000000002E-7</c:v>
                </c:pt>
                <c:pt idx="69788">
                  <c:v>2.8276680000000002E-7</c:v>
                </c:pt>
                <c:pt idx="69789">
                  <c:v>2.8281739999999998E-7</c:v>
                </c:pt>
                <c:pt idx="69790">
                  <c:v>2.828577E-7</c:v>
                </c:pt>
                <c:pt idx="69791">
                  <c:v>2.8290270000000003E-7</c:v>
                </c:pt>
                <c:pt idx="69792">
                  <c:v>2.8294309999999999E-7</c:v>
                </c:pt>
                <c:pt idx="69793">
                  <c:v>2.829862E-7</c:v>
                </c:pt>
                <c:pt idx="69794">
                  <c:v>2.8302930000000002E-7</c:v>
                </c:pt>
                <c:pt idx="69795">
                  <c:v>2.8308060000000002E-7</c:v>
                </c:pt>
                <c:pt idx="69796">
                  <c:v>2.8311429999999998E-7</c:v>
                </c:pt>
                <c:pt idx="69797">
                  <c:v>2.8315650000000001E-7</c:v>
                </c:pt>
                <c:pt idx="69798">
                  <c:v>2.8320679999999999E-7</c:v>
                </c:pt>
                <c:pt idx="69799">
                  <c:v>2.8324879999999999E-7</c:v>
                </c:pt>
                <c:pt idx="69800">
                  <c:v>2.8328030000000001E-7</c:v>
                </c:pt>
                <c:pt idx="69801">
                  <c:v>2.8333100000000001E-7</c:v>
                </c:pt>
                <c:pt idx="69802">
                  <c:v>2.8337389999999999E-7</c:v>
                </c:pt>
                <c:pt idx="69803">
                  <c:v>2.8342030000000001E-7</c:v>
                </c:pt>
                <c:pt idx="69804">
                  <c:v>2.8346880000000002E-7</c:v>
                </c:pt>
                <c:pt idx="69805">
                  <c:v>2.8352409999999998E-7</c:v>
                </c:pt>
                <c:pt idx="69806">
                  <c:v>2.8356960000000002E-7</c:v>
                </c:pt>
                <c:pt idx="69807">
                  <c:v>2.8362720000000001E-7</c:v>
                </c:pt>
                <c:pt idx="69808">
                  <c:v>2.8367499999999998E-7</c:v>
                </c:pt>
                <c:pt idx="69809">
                  <c:v>2.8372099999999998E-7</c:v>
                </c:pt>
                <c:pt idx="69810">
                  <c:v>2.8377520000000002E-7</c:v>
                </c:pt>
                <c:pt idx="69811">
                  <c:v>2.8383439999999999E-7</c:v>
                </c:pt>
                <c:pt idx="69812">
                  <c:v>2.838742E-7</c:v>
                </c:pt>
                <c:pt idx="69813">
                  <c:v>2.839121E-7</c:v>
                </c:pt>
                <c:pt idx="69814">
                  <c:v>2.8396680000000001E-7</c:v>
                </c:pt>
                <c:pt idx="69815">
                  <c:v>2.840115E-7</c:v>
                </c:pt>
                <c:pt idx="69816">
                  <c:v>2.8404749999999999E-7</c:v>
                </c:pt>
                <c:pt idx="69817">
                  <c:v>2.841022E-7</c:v>
                </c:pt>
                <c:pt idx="69818">
                  <c:v>2.8414940000000001E-7</c:v>
                </c:pt>
                <c:pt idx="69819">
                  <c:v>2.841941E-7</c:v>
                </c:pt>
                <c:pt idx="69820">
                  <c:v>2.8424870000000002E-7</c:v>
                </c:pt>
                <c:pt idx="69821">
                  <c:v>2.8428720000000002E-7</c:v>
                </c:pt>
                <c:pt idx="69822">
                  <c:v>2.8433050000000002E-7</c:v>
                </c:pt>
                <c:pt idx="69823">
                  <c:v>2.8438649999999998E-7</c:v>
                </c:pt>
                <c:pt idx="69824">
                  <c:v>2.8443639999999999E-7</c:v>
                </c:pt>
                <c:pt idx="69825">
                  <c:v>2.8446840000000002E-7</c:v>
                </c:pt>
                <c:pt idx="69826">
                  <c:v>2.8452470000000001E-7</c:v>
                </c:pt>
                <c:pt idx="69827">
                  <c:v>2.8457709999999999E-7</c:v>
                </c:pt>
                <c:pt idx="69828">
                  <c:v>2.8461870000000001E-7</c:v>
                </c:pt>
                <c:pt idx="69829">
                  <c:v>2.8466320000000002E-7</c:v>
                </c:pt>
                <c:pt idx="69830">
                  <c:v>2.8471699999999999E-7</c:v>
                </c:pt>
                <c:pt idx="69831">
                  <c:v>2.8476010000000001E-7</c:v>
                </c:pt>
                <c:pt idx="69832">
                  <c:v>2.8481290000000001E-7</c:v>
                </c:pt>
                <c:pt idx="69833">
                  <c:v>2.8485680000000001E-7</c:v>
                </c:pt>
                <c:pt idx="69834">
                  <c:v>2.849022E-7</c:v>
                </c:pt>
                <c:pt idx="69835">
                  <c:v>2.8495249999999998E-7</c:v>
                </c:pt>
                <c:pt idx="69836">
                  <c:v>2.8500719999999999E-7</c:v>
                </c:pt>
                <c:pt idx="69837">
                  <c:v>2.8504449999999998E-7</c:v>
                </c:pt>
                <c:pt idx="69838">
                  <c:v>2.8509280000000001E-7</c:v>
                </c:pt>
                <c:pt idx="69839">
                  <c:v>2.8514799999999998E-7</c:v>
                </c:pt>
                <c:pt idx="69840">
                  <c:v>2.8519700000000001E-7</c:v>
                </c:pt>
                <c:pt idx="69841">
                  <c:v>2.8523150000000001E-7</c:v>
                </c:pt>
                <c:pt idx="69842">
                  <c:v>2.852884E-7</c:v>
                </c:pt>
                <c:pt idx="69843">
                  <c:v>2.8534040000000001E-7</c:v>
                </c:pt>
                <c:pt idx="69844">
                  <c:v>2.8538210000000003E-7</c:v>
                </c:pt>
                <c:pt idx="69845">
                  <c:v>2.8542859999999999E-7</c:v>
                </c:pt>
                <c:pt idx="69846">
                  <c:v>2.8548240000000001E-7</c:v>
                </c:pt>
                <c:pt idx="69847">
                  <c:v>2.8552280000000002E-7</c:v>
                </c:pt>
                <c:pt idx="69848">
                  <c:v>2.8557939999999999E-7</c:v>
                </c:pt>
                <c:pt idx="69849">
                  <c:v>2.8562259999999999E-7</c:v>
                </c:pt>
                <c:pt idx="69850">
                  <c:v>2.8566490000000002E-7</c:v>
                </c:pt>
                <c:pt idx="69851">
                  <c:v>2.8572019999999998E-7</c:v>
                </c:pt>
                <c:pt idx="69852">
                  <c:v>2.8577250000000001E-7</c:v>
                </c:pt>
                <c:pt idx="69853">
                  <c:v>2.8580620000000002E-7</c:v>
                </c:pt>
                <c:pt idx="69854">
                  <c:v>2.858599E-7</c:v>
                </c:pt>
                <c:pt idx="69855">
                  <c:v>2.8591390000000001E-7</c:v>
                </c:pt>
                <c:pt idx="69856">
                  <c:v>2.8595829999999998E-7</c:v>
                </c:pt>
                <c:pt idx="69857">
                  <c:v>2.8599980000000001E-7</c:v>
                </c:pt>
                <c:pt idx="69858">
                  <c:v>2.8605499999999998E-7</c:v>
                </c:pt>
                <c:pt idx="69859">
                  <c:v>2.8610240000000002E-7</c:v>
                </c:pt>
                <c:pt idx="69860">
                  <c:v>2.8615099999999998E-7</c:v>
                </c:pt>
                <c:pt idx="69861">
                  <c:v>2.8620839999999999E-7</c:v>
                </c:pt>
                <c:pt idx="69862">
                  <c:v>2.8625930000000003E-7</c:v>
                </c:pt>
                <c:pt idx="69863">
                  <c:v>2.8631719999999999E-7</c:v>
                </c:pt>
                <c:pt idx="69864">
                  <c:v>2.8638899999999998E-7</c:v>
                </c:pt>
                <c:pt idx="69865">
                  <c:v>2.8645350000000002E-7</c:v>
                </c:pt>
                <c:pt idx="69866">
                  <c:v>2.8650030000000001E-7</c:v>
                </c:pt>
                <c:pt idx="69867">
                  <c:v>2.8657229999999998E-7</c:v>
                </c:pt>
                <c:pt idx="69868">
                  <c:v>2.8663830000000001E-7</c:v>
                </c:pt>
                <c:pt idx="69869">
                  <c:v>2.8669409999999998E-7</c:v>
                </c:pt>
                <c:pt idx="69870">
                  <c:v>2.8675549999999999E-7</c:v>
                </c:pt>
                <c:pt idx="69871">
                  <c:v>2.8681130000000002E-7</c:v>
                </c:pt>
                <c:pt idx="69872">
                  <c:v>2.8685579999999997E-7</c:v>
                </c:pt>
                <c:pt idx="69873">
                  <c:v>2.8691470000000002E-7</c:v>
                </c:pt>
                <c:pt idx="69874">
                  <c:v>2.86959E-7</c:v>
                </c:pt>
                <c:pt idx="69875">
                  <c:v>2.8700439999999999E-7</c:v>
                </c:pt>
                <c:pt idx="69876">
                  <c:v>2.8706090000000001E-7</c:v>
                </c:pt>
                <c:pt idx="69877">
                  <c:v>2.8711529999999999E-7</c:v>
                </c:pt>
                <c:pt idx="69878">
                  <c:v>2.8715220000000001E-7</c:v>
                </c:pt>
                <c:pt idx="69879">
                  <c:v>2.8720690000000002E-7</c:v>
                </c:pt>
                <c:pt idx="69880">
                  <c:v>2.8726209999999999E-7</c:v>
                </c:pt>
                <c:pt idx="69881">
                  <c:v>2.8731E-7</c:v>
                </c:pt>
                <c:pt idx="69882">
                  <c:v>2.8735090000000002E-7</c:v>
                </c:pt>
                <c:pt idx="69883">
                  <c:v>2.8741E-7</c:v>
                </c:pt>
                <c:pt idx="69884">
                  <c:v>2.8745819999999999E-7</c:v>
                </c:pt>
                <c:pt idx="69885">
                  <c:v>2.8750450000000002E-7</c:v>
                </c:pt>
                <c:pt idx="69886">
                  <c:v>2.8755499999999998E-7</c:v>
                </c:pt>
                <c:pt idx="69887">
                  <c:v>2.8760489999999999E-7</c:v>
                </c:pt>
                <c:pt idx="69888">
                  <c:v>2.8764870000000001E-7</c:v>
                </c:pt>
                <c:pt idx="69889">
                  <c:v>2.8771090000000001E-7</c:v>
                </c:pt>
                <c:pt idx="69890">
                  <c:v>2.8775130000000002E-7</c:v>
                </c:pt>
                <c:pt idx="69891">
                  <c:v>2.8779340000000001E-7</c:v>
                </c:pt>
                <c:pt idx="69892">
                  <c:v>2.8785750000000002E-7</c:v>
                </c:pt>
                <c:pt idx="69893">
                  <c:v>2.879078E-7</c:v>
                </c:pt>
                <c:pt idx="69894">
                  <c:v>2.8794010000000001E-7</c:v>
                </c:pt>
                <c:pt idx="69895">
                  <c:v>2.8800220000000002E-7</c:v>
                </c:pt>
                <c:pt idx="69896">
                  <c:v>2.8805409999999999E-7</c:v>
                </c:pt>
                <c:pt idx="69897">
                  <c:v>2.8809900000000002E-7</c:v>
                </c:pt>
                <c:pt idx="69898">
                  <c:v>2.8814700000000002E-7</c:v>
                </c:pt>
                <c:pt idx="69899">
                  <c:v>2.8820040000000002E-7</c:v>
                </c:pt>
                <c:pt idx="69900">
                  <c:v>2.8824559999999998E-7</c:v>
                </c:pt>
                <c:pt idx="69901">
                  <c:v>2.8830109999999997E-7</c:v>
                </c:pt>
                <c:pt idx="69902">
                  <c:v>2.8834520000000002E-7</c:v>
                </c:pt>
                <c:pt idx="69903">
                  <c:v>2.883894E-7</c:v>
                </c:pt>
                <c:pt idx="69904">
                  <c:v>2.8843829999999998E-7</c:v>
                </c:pt>
                <c:pt idx="69905">
                  <c:v>2.8849480000000001E-7</c:v>
                </c:pt>
                <c:pt idx="69906">
                  <c:v>2.885395E-7</c:v>
                </c:pt>
                <c:pt idx="69907">
                  <c:v>2.8857440000000002E-7</c:v>
                </c:pt>
                <c:pt idx="69908">
                  <c:v>2.8863340000000001E-7</c:v>
                </c:pt>
                <c:pt idx="69909">
                  <c:v>2.8867790000000002E-7</c:v>
                </c:pt>
                <c:pt idx="69910">
                  <c:v>2.887201E-7</c:v>
                </c:pt>
                <c:pt idx="69911">
                  <c:v>2.8877120000000002E-7</c:v>
                </c:pt>
                <c:pt idx="69912">
                  <c:v>2.8881530000000001E-7</c:v>
                </c:pt>
                <c:pt idx="69913">
                  <c:v>2.8885590000000001E-7</c:v>
                </c:pt>
                <c:pt idx="69914">
                  <c:v>2.8892059999999998E-7</c:v>
                </c:pt>
                <c:pt idx="69915">
                  <c:v>2.8895839999999998E-7</c:v>
                </c:pt>
                <c:pt idx="69916">
                  <c:v>2.8900320000000002E-7</c:v>
                </c:pt>
                <c:pt idx="69917">
                  <c:v>2.8906859999999998E-7</c:v>
                </c:pt>
                <c:pt idx="69918">
                  <c:v>2.8911389999999999E-7</c:v>
                </c:pt>
                <c:pt idx="69919">
                  <c:v>2.8914540000000001E-7</c:v>
                </c:pt>
                <c:pt idx="69920">
                  <c:v>2.8920550000000002E-7</c:v>
                </c:pt>
                <c:pt idx="69921">
                  <c:v>2.8925459999999998E-7</c:v>
                </c:pt>
                <c:pt idx="69922">
                  <c:v>2.8929639999999999E-7</c:v>
                </c:pt>
                <c:pt idx="69923">
                  <c:v>2.8934309999999999E-7</c:v>
                </c:pt>
                <c:pt idx="69924">
                  <c:v>2.8939830000000001E-7</c:v>
                </c:pt>
                <c:pt idx="69925">
                  <c:v>2.8944160000000001E-7</c:v>
                </c:pt>
                <c:pt idx="69926">
                  <c:v>2.8949409999999998E-7</c:v>
                </c:pt>
                <c:pt idx="69927">
                  <c:v>2.8954370000000001E-7</c:v>
                </c:pt>
                <c:pt idx="69928">
                  <c:v>2.8958999999999999E-7</c:v>
                </c:pt>
                <c:pt idx="69929">
                  <c:v>2.8964149999999998E-7</c:v>
                </c:pt>
                <c:pt idx="69930">
                  <c:v>2.8970790000000002E-7</c:v>
                </c:pt>
                <c:pt idx="69931">
                  <c:v>2.8974619999999999E-7</c:v>
                </c:pt>
                <c:pt idx="69932">
                  <c:v>2.8979460000000001E-7</c:v>
                </c:pt>
                <c:pt idx="69933">
                  <c:v>2.8986189999999999E-7</c:v>
                </c:pt>
                <c:pt idx="69934">
                  <c:v>2.8990960000000001E-7</c:v>
                </c:pt>
                <c:pt idx="69935">
                  <c:v>2.8994670000000002E-7</c:v>
                </c:pt>
                <c:pt idx="69936">
                  <c:v>2.9001409999999998E-7</c:v>
                </c:pt>
                <c:pt idx="69937">
                  <c:v>2.9006199999999999E-7</c:v>
                </c:pt>
                <c:pt idx="69938">
                  <c:v>2.9010700000000002E-7</c:v>
                </c:pt>
                <c:pt idx="69939">
                  <c:v>2.9016390000000001E-7</c:v>
                </c:pt>
                <c:pt idx="69940">
                  <c:v>2.9021369999999998E-7</c:v>
                </c:pt>
                <c:pt idx="69941">
                  <c:v>2.9025660000000001E-7</c:v>
                </c:pt>
                <c:pt idx="69942">
                  <c:v>2.903223E-7</c:v>
                </c:pt>
                <c:pt idx="69943">
                  <c:v>2.903629E-7</c:v>
                </c:pt>
                <c:pt idx="69944">
                  <c:v>2.9040720000000003E-7</c:v>
                </c:pt>
                <c:pt idx="69945">
                  <c:v>2.9046960000000001E-7</c:v>
                </c:pt>
                <c:pt idx="69946">
                  <c:v>2.9052529999999999E-7</c:v>
                </c:pt>
                <c:pt idx="69947">
                  <c:v>2.9056069999999997E-7</c:v>
                </c:pt>
                <c:pt idx="69948">
                  <c:v>2.9061679999999998E-7</c:v>
                </c:pt>
                <c:pt idx="69949">
                  <c:v>2.9067629999999998E-7</c:v>
                </c:pt>
                <c:pt idx="69950">
                  <c:v>2.907227E-7</c:v>
                </c:pt>
                <c:pt idx="69951">
                  <c:v>2.9076440000000002E-7</c:v>
                </c:pt>
                <c:pt idx="69952">
                  <c:v>2.908478E-7</c:v>
                </c:pt>
                <c:pt idx="69953">
                  <c:v>2.9091169999999998E-7</c:v>
                </c:pt>
                <c:pt idx="69954">
                  <c:v>2.9097909999999999E-7</c:v>
                </c:pt>
                <c:pt idx="69955">
                  <c:v>2.9105709999999998E-7</c:v>
                </c:pt>
                <c:pt idx="69956">
                  <c:v>2.9112259999999998E-7</c:v>
                </c:pt>
                <c:pt idx="69957">
                  <c:v>2.9119149999999999E-7</c:v>
                </c:pt>
                <c:pt idx="69958">
                  <c:v>2.912773E-7</c:v>
                </c:pt>
                <c:pt idx="69959">
                  <c:v>2.9134179999999998E-7</c:v>
                </c:pt>
                <c:pt idx="69960">
                  <c:v>2.913943E-7</c:v>
                </c:pt>
                <c:pt idx="69961">
                  <c:v>2.914754E-7</c:v>
                </c:pt>
                <c:pt idx="69962">
                  <c:v>2.915269E-7</c:v>
                </c:pt>
                <c:pt idx="69963">
                  <c:v>2.9157270000000001E-7</c:v>
                </c:pt>
                <c:pt idx="69964">
                  <c:v>2.916317E-7</c:v>
                </c:pt>
                <c:pt idx="69965">
                  <c:v>2.9168490000000002E-7</c:v>
                </c:pt>
                <c:pt idx="69966">
                  <c:v>2.9173069999999998E-7</c:v>
                </c:pt>
                <c:pt idx="69967">
                  <c:v>2.9179780000000002E-7</c:v>
                </c:pt>
                <c:pt idx="69968">
                  <c:v>2.9184409999999999E-7</c:v>
                </c:pt>
                <c:pt idx="69969">
                  <c:v>2.9189190000000001E-7</c:v>
                </c:pt>
                <c:pt idx="69970">
                  <c:v>2.9195379999999998E-7</c:v>
                </c:pt>
                <c:pt idx="69971">
                  <c:v>2.920138E-7</c:v>
                </c:pt>
                <c:pt idx="69972">
                  <c:v>2.9205039999999999E-7</c:v>
                </c:pt>
                <c:pt idx="69973">
                  <c:v>2.9210750000000002E-7</c:v>
                </c:pt>
                <c:pt idx="69974">
                  <c:v>2.921747E-7</c:v>
                </c:pt>
                <c:pt idx="69975">
                  <c:v>2.9221990000000001E-7</c:v>
                </c:pt>
                <c:pt idx="69976">
                  <c:v>2.9226029999999997E-7</c:v>
                </c:pt>
                <c:pt idx="69977">
                  <c:v>2.9232880000000001E-7</c:v>
                </c:pt>
                <c:pt idx="69978">
                  <c:v>2.9237509999999999E-7</c:v>
                </c:pt>
                <c:pt idx="69979">
                  <c:v>2.924264E-7</c:v>
                </c:pt>
                <c:pt idx="69980">
                  <c:v>2.9248490000000002E-7</c:v>
                </c:pt>
                <c:pt idx="69981">
                  <c:v>2.9253500000000002E-7</c:v>
                </c:pt>
                <c:pt idx="69982">
                  <c:v>2.9258209999999998E-7</c:v>
                </c:pt>
                <c:pt idx="69983">
                  <c:v>2.9265000000000002E-7</c:v>
                </c:pt>
                <c:pt idx="69984">
                  <c:v>2.9269390000000002E-7</c:v>
                </c:pt>
                <c:pt idx="69985">
                  <c:v>2.9274109999999998E-7</c:v>
                </c:pt>
                <c:pt idx="69986">
                  <c:v>2.9280809999999998E-7</c:v>
                </c:pt>
                <c:pt idx="69987">
                  <c:v>2.9286370000000002E-7</c:v>
                </c:pt>
                <c:pt idx="69988">
                  <c:v>2.929005E-7</c:v>
                </c:pt>
                <c:pt idx="69989">
                  <c:v>2.9296710000000002E-7</c:v>
                </c:pt>
                <c:pt idx="69990">
                  <c:v>2.9302429999999999E-7</c:v>
                </c:pt>
                <c:pt idx="69991">
                  <c:v>2.9307369999999999E-7</c:v>
                </c:pt>
                <c:pt idx="69992">
                  <c:v>2.9312729999999998E-7</c:v>
                </c:pt>
                <c:pt idx="69993">
                  <c:v>2.9318770000000001E-7</c:v>
                </c:pt>
                <c:pt idx="69994">
                  <c:v>2.932345E-7</c:v>
                </c:pt>
                <c:pt idx="69995">
                  <c:v>2.9329320000000002E-7</c:v>
                </c:pt>
                <c:pt idx="69996">
                  <c:v>2.9334860000000002E-7</c:v>
                </c:pt>
                <c:pt idx="69997">
                  <c:v>2.9339509999999998E-7</c:v>
                </c:pt>
                <c:pt idx="69998">
                  <c:v>2.9344810000000001E-7</c:v>
                </c:pt>
                <c:pt idx="69999">
                  <c:v>2.9351700000000002E-7</c:v>
                </c:pt>
                <c:pt idx="70000">
                  <c:v>2.9355620000000002E-7</c:v>
                </c:pt>
                <c:pt idx="70001">
                  <c:v>2.9360819999999998E-7</c:v>
                </c:pt>
                <c:pt idx="70002">
                  <c:v>2.9367559999999999E-7</c:v>
                </c:pt>
                <c:pt idx="70003">
                  <c:v>2.9372839999999999E-7</c:v>
                </c:pt>
                <c:pt idx="70004">
                  <c:v>2.9376400000000001E-7</c:v>
                </c:pt>
                <c:pt idx="70005">
                  <c:v>2.9383150000000002E-7</c:v>
                </c:pt>
                <c:pt idx="70006">
                  <c:v>2.9388780000000001E-7</c:v>
                </c:pt>
                <c:pt idx="70007">
                  <c:v>2.939332E-7</c:v>
                </c:pt>
                <c:pt idx="70008">
                  <c:v>2.939886E-7</c:v>
                </c:pt>
                <c:pt idx="70009">
                  <c:v>2.9404330000000001E-7</c:v>
                </c:pt>
                <c:pt idx="70010">
                  <c:v>2.9409000000000001E-7</c:v>
                </c:pt>
                <c:pt idx="70011">
                  <c:v>2.9415579999999999E-7</c:v>
                </c:pt>
                <c:pt idx="70012">
                  <c:v>2.9421009999999998E-7</c:v>
                </c:pt>
                <c:pt idx="70013">
                  <c:v>2.9424719999999999E-7</c:v>
                </c:pt>
                <c:pt idx="70014">
                  <c:v>2.943119E-7</c:v>
                </c:pt>
                <c:pt idx="70015">
                  <c:v>2.9436769999999998E-7</c:v>
                </c:pt>
                <c:pt idx="70016">
                  <c:v>2.9441590000000002E-7</c:v>
                </c:pt>
                <c:pt idx="70017">
                  <c:v>2.9446530000000001E-7</c:v>
                </c:pt>
                <c:pt idx="70018">
                  <c:v>2.9452789999999998E-7</c:v>
                </c:pt>
                <c:pt idx="70019">
                  <c:v>2.9457789999999999E-7</c:v>
                </c:pt>
                <c:pt idx="70020">
                  <c:v>2.9463310000000001E-7</c:v>
                </c:pt>
                <c:pt idx="70021">
                  <c:v>2.9468910000000002E-7</c:v>
                </c:pt>
                <c:pt idx="70022">
                  <c:v>2.9474110000000002E-7</c:v>
                </c:pt>
                <c:pt idx="70023">
                  <c:v>2.947942E-7</c:v>
                </c:pt>
                <c:pt idx="70024">
                  <c:v>2.9486290000000002E-7</c:v>
                </c:pt>
                <c:pt idx="70025">
                  <c:v>2.9490830000000001E-7</c:v>
                </c:pt>
                <c:pt idx="70026">
                  <c:v>2.9496059999999999E-7</c:v>
                </c:pt>
                <c:pt idx="70027">
                  <c:v>2.950302E-7</c:v>
                </c:pt>
                <c:pt idx="70028">
                  <c:v>2.9508620000000001E-7</c:v>
                </c:pt>
                <c:pt idx="70029">
                  <c:v>2.9512719999999998E-7</c:v>
                </c:pt>
                <c:pt idx="70030">
                  <c:v>2.9519710000000001E-7</c:v>
                </c:pt>
                <c:pt idx="70031">
                  <c:v>2.9525260000000001E-7</c:v>
                </c:pt>
                <c:pt idx="70032">
                  <c:v>2.9530349999999999E-7</c:v>
                </c:pt>
                <c:pt idx="70033">
                  <c:v>2.953629E-7</c:v>
                </c:pt>
                <c:pt idx="70034">
                  <c:v>2.9541869999999998E-7</c:v>
                </c:pt>
                <c:pt idx="70035">
                  <c:v>2.9546760000000001E-7</c:v>
                </c:pt>
                <c:pt idx="70036">
                  <c:v>2.955334E-7</c:v>
                </c:pt>
                <c:pt idx="70037">
                  <c:v>2.9558050000000002E-7</c:v>
                </c:pt>
                <c:pt idx="70038">
                  <c:v>2.9562930000000001E-7</c:v>
                </c:pt>
                <c:pt idx="70039">
                  <c:v>2.9569059999999998E-7</c:v>
                </c:pt>
                <c:pt idx="70040">
                  <c:v>2.9575059999999999E-7</c:v>
                </c:pt>
                <c:pt idx="70041">
                  <c:v>2.9578509999999999E-7</c:v>
                </c:pt>
                <c:pt idx="70042">
                  <c:v>2.9583630000000001E-7</c:v>
                </c:pt>
                <c:pt idx="70043">
                  <c:v>2.9589630000000002E-7</c:v>
                </c:pt>
                <c:pt idx="70044">
                  <c:v>2.9594349999999998E-7</c:v>
                </c:pt>
                <c:pt idx="70045">
                  <c:v>2.9598059999999999E-7</c:v>
                </c:pt>
                <c:pt idx="70046">
                  <c:v>2.960447E-7</c:v>
                </c:pt>
                <c:pt idx="70047">
                  <c:v>2.9609099999999997E-7</c:v>
                </c:pt>
                <c:pt idx="70048">
                  <c:v>2.9613829999999998E-7</c:v>
                </c:pt>
                <c:pt idx="70049">
                  <c:v>2.9619190000000002E-7</c:v>
                </c:pt>
                <c:pt idx="70050">
                  <c:v>2.9623860000000001E-7</c:v>
                </c:pt>
                <c:pt idx="70051">
                  <c:v>2.9628800000000001E-7</c:v>
                </c:pt>
                <c:pt idx="70052">
                  <c:v>2.9635389999999999E-7</c:v>
                </c:pt>
                <c:pt idx="70053">
                  <c:v>2.9639560000000001E-7</c:v>
                </c:pt>
                <c:pt idx="70054">
                  <c:v>2.9644630000000001E-7</c:v>
                </c:pt>
                <c:pt idx="70055">
                  <c:v>2.9651600000000001E-7</c:v>
                </c:pt>
                <c:pt idx="70056">
                  <c:v>2.9657709999999999E-7</c:v>
                </c:pt>
                <c:pt idx="70057">
                  <c:v>2.9661940000000001E-7</c:v>
                </c:pt>
                <c:pt idx="70058">
                  <c:v>2.9668980000000001E-7</c:v>
                </c:pt>
                <c:pt idx="70059">
                  <c:v>2.9675600000000001E-7</c:v>
                </c:pt>
                <c:pt idx="70060">
                  <c:v>2.968089E-7</c:v>
                </c:pt>
                <c:pt idx="70061">
                  <c:v>2.9686690000000002E-7</c:v>
                </c:pt>
                <c:pt idx="70062">
                  <c:v>2.9693639999999997E-7</c:v>
                </c:pt>
                <c:pt idx="70063">
                  <c:v>2.9699010000000001E-7</c:v>
                </c:pt>
                <c:pt idx="70064">
                  <c:v>2.9704989999999998E-7</c:v>
                </c:pt>
                <c:pt idx="70065">
                  <c:v>2.971092E-7</c:v>
                </c:pt>
                <c:pt idx="70066">
                  <c:v>2.9715799999999999E-7</c:v>
                </c:pt>
                <c:pt idx="70067">
                  <c:v>2.9721369999999997E-7</c:v>
                </c:pt>
                <c:pt idx="70068">
                  <c:v>2.9728620000000002E-7</c:v>
                </c:pt>
                <c:pt idx="70069">
                  <c:v>2.9732130000000002E-7</c:v>
                </c:pt>
                <c:pt idx="70070">
                  <c:v>2.97377E-7</c:v>
                </c:pt>
                <c:pt idx="70071">
                  <c:v>2.9745089999999999E-7</c:v>
                </c:pt>
                <c:pt idx="70072">
                  <c:v>2.9749800000000001E-7</c:v>
                </c:pt>
                <c:pt idx="70073">
                  <c:v>2.9754289999999999E-7</c:v>
                </c:pt>
                <c:pt idx="70074">
                  <c:v>2.976131E-7</c:v>
                </c:pt>
                <c:pt idx="70075">
                  <c:v>2.976679E-7</c:v>
                </c:pt>
                <c:pt idx="70076">
                  <c:v>2.97724E-7</c:v>
                </c:pt>
                <c:pt idx="70077">
                  <c:v>2.977923E-7</c:v>
                </c:pt>
                <c:pt idx="70078">
                  <c:v>2.9784309999999999E-7</c:v>
                </c:pt>
                <c:pt idx="70079">
                  <c:v>2.9789669999999998E-7</c:v>
                </c:pt>
                <c:pt idx="70080">
                  <c:v>2.9796520000000002E-7</c:v>
                </c:pt>
                <c:pt idx="70081">
                  <c:v>2.9803129999999998E-7</c:v>
                </c:pt>
                <c:pt idx="70082">
                  <c:v>2.9807239999999999E-7</c:v>
                </c:pt>
                <c:pt idx="70083">
                  <c:v>2.9814069999999999E-7</c:v>
                </c:pt>
                <c:pt idx="70084">
                  <c:v>2.982143E-7</c:v>
                </c:pt>
                <c:pt idx="70085">
                  <c:v>2.9826270000000003E-7</c:v>
                </c:pt>
                <c:pt idx="70086">
                  <c:v>2.9832009999999998E-7</c:v>
                </c:pt>
                <c:pt idx="70087">
                  <c:v>2.9840070000000002E-7</c:v>
                </c:pt>
                <c:pt idx="70088">
                  <c:v>2.9844610000000002E-7</c:v>
                </c:pt>
                <c:pt idx="70089">
                  <c:v>2.9851199999999999E-7</c:v>
                </c:pt>
                <c:pt idx="70090">
                  <c:v>2.9858779999999999E-7</c:v>
                </c:pt>
                <c:pt idx="70091">
                  <c:v>2.9863459999999998E-7</c:v>
                </c:pt>
                <c:pt idx="70092">
                  <c:v>2.9869739999999999E-7</c:v>
                </c:pt>
                <c:pt idx="70093">
                  <c:v>2.9880800000000001E-7</c:v>
                </c:pt>
                <c:pt idx="70094">
                  <c:v>2.9887420000000002E-7</c:v>
                </c:pt>
                <c:pt idx="70095">
                  <c:v>2.9896189999999998E-7</c:v>
                </c:pt>
                <c:pt idx="70096">
                  <c:v>2.9906640000000001E-7</c:v>
                </c:pt>
                <c:pt idx="70097">
                  <c:v>2.9914839999999999E-7</c:v>
                </c:pt>
                <c:pt idx="70098">
                  <c:v>2.9922390000000001E-7</c:v>
                </c:pt>
                <c:pt idx="70099">
                  <c:v>2.9932449999999997E-7</c:v>
                </c:pt>
                <c:pt idx="70100">
                  <c:v>2.9941250000000002E-7</c:v>
                </c:pt>
                <c:pt idx="70101">
                  <c:v>2.9949110000000001E-7</c:v>
                </c:pt>
                <c:pt idx="70102">
                  <c:v>2.9957249999999999E-7</c:v>
                </c:pt>
                <c:pt idx="70103">
                  <c:v>2.9966599999999998E-7</c:v>
                </c:pt>
                <c:pt idx="70104">
                  <c:v>2.9973629999999998E-7</c:v>
                </c:pt>
                <c:pt idx="70105">
                  <c:v>2.9982489999999998E-7</c:v>
                </c:pt>
                <c:pt idx="70106">
                  <c:v>2.9991110000000001E-7</c:v>
                </c:pt>
                <c:pt idx="70107">
                  <c:v>2.9995560000000002E-7</c:v>
                </c:pt>
                <c:pt idx="70108">
                  <c:v>3.0002369999999998E-7</c:v>
                </c:pt>
                <c:pt idx="70109">
                  <c:v>3.0010860000000001E-7</c:v>
                </c:pt>
                <c:pt idx="70110">
                  <c:v>3.001419E-7</c:v>
                </c:pt>
                <c:pt idx="70111">
                  <c:v>3.002075E-7</c:v>
                </c:pt>
                <c:pt idx="70112">
                  <c:v>3.002981E-7</c:v>
                </c:pt>
                <c:pt idx="70113">
                  <c:v>3.0034429999999998E-7</c:v>
                </c:pt>
                <c:pt idx="70114">
                  <c:v>3.0039930000000002E-7</c:v>
                </c:pt>
                <c:pt idx="70115">
                  <c:v>3.0048990000000002E-7</c:v>
                </c:pt>
                <c:pt idx="70116">
                  <c:v>3.0054280000000001E-7</c:v>
                </c:pt>
                <c:pt idx="70117">
                  <c:v>3.006072E-7</c:v>
                </c:pt>
                <c:pt idx="70118">
                  <c:v>3.0068350000000001E-7</c:v>
                </c:pt>
                <c:pt idx="70119">
                  <c:v>3.0074640000000001E-7</c:v>
                </c:pt>
                <c:pt idx="70120">
                  <c:v>3.0080930000000001E-7</c:v>
                </c:pt>
                <c:pt idx="70121">
                  <c:v>3.0088980000000001E-7</c:v>
                </c:pt>
                <c:pt idx="70122">
                  <c:v>3.0095219999999999E-7</c:v>
                </c:pt>
                <c:pt idx="70123">
                  <c:v>3.010116E-7</c:v>
                </c:pt>
                <c:pt idx="70124">
                  <c:v>3.0108920000000001E-7</c:v>
                </c:pt>
                <c:pt idx="70125">
                  <c:v>3.0117149999999998E-7</c:v>
                </c:pt>
                <c:pt idx="70126">
                  <c:v>3.012158E-7</c:v>
                </c:pt>
                <c:pt idx="70127">
                  <c:v>3.0128810000000001E-7</c:v>
                </c:pt>
                <c:pt idx="70128">
                  <c:v>3.0137380000000002E-7</c:v>
                </c:pt>
                <c:pt idx="70129">
                  <c:v>3.0142410000000001E-7</c:v>
                </c:pt>
                <c:pt idx="70130">
                  <c:v>3.0148389999999998E-7</c:v>
                </c:pt>
                <c:pt idx="70131">
                  <c:v>3.0157239999999999E-7</c:v>
                </c:pt>
                <c:pt idx="70132">
                  <c:v>3.0162059999999998E-7</c:v>
                </c:pt>
                <c:pt idx="70133">
                  <c:v>3.0168650000000001E-7</c:v>
                </c:pt>
                <c:pt idx="70134">
                  <c:v>3.017644E-7</c:v>
                </c:pt>
                <c:pt idx="70135">
                  <c:v>3.0181490000000001E-7</c:v>
                </c:pt>
                <c:pt idx="70136">
                  <c:v>3.0187619999999998E-7</c:v>
                </c:pt>
                <c:pt idx="70137">
                  <c:v>3.0196529999999999E-7</c:v>
                </c:pt>
                <c:pt idx="70138">
                  <c:v>3.0200999999999999E-7</c:v>
                </c:pt>
                <c:pt idx="70139">
                  <c:v>3.0206819999999999E-7</c:v>
                </c:pt>
                <c:pt idx="70140">
                  <c:v>3.0215300000000002E-7</c:v>
                </c:pt>
                <c:pt idx="70141">
                  <c:v>3.0221439999999998E-7</c:v>
                </c:pt>
                <c:pt idx="70142">
                  <c:v>3.0226180000000003E-7</c:v>
                </c:pt>
                <c:pt idx="70143">
                  <c:v>3.0233970000000002E-7</c:v>
                </c:pt>
                <c:pt idx="70144">
                  <c:v>3.0241270000000002E-7</c:v>
                </c:pt>
                <c:pt idx="70145">
                  <c:v>3.024698E-7</c:v>
                </c:pt>
                <c:pt idx="70146">
                  <c:v>3.0253050000000001E-7</c:v>
                </c:pt>
                <c:pt idx="70147">
                  <c:v>3.0261100000000001E-7</c:v>
                </c:pt>
                <c:pt idx="70148">
                  <c:v>3.0266609999999998E-7</c:v>
                </c:pt>
                <c:pt idx="70149">
                  <c:v>3.0273909999999999E-7</c:v>
                </c:pt>
                <c:pt idx="70150">
                  <c:v>3.0281640000000002E-7</c:v>
                </c:pt>
                <c:pt idx="70151">
                  <c:v>3.028728E-7</c:v>
                </c:pt>
                <c:pt idx="70152">
                  <c:v>3.0294220000000002E-7</c:v>
                </c:pt>
                <c:pt idx="70153">
                  <c:v>3.0303129999999999E-7</c:v>
                </c:pt>
                <c:pt idx="70154">
                  <c:v>3.0308710000000001E-7</c:v>
                </c:pt>
                <c:pt idx="70155">
                  <c:v>3.0314440000000003E-7</c:v>
                </c:pt>
                <c:pt idx="70156">
                  <c:v>3.0323819999999999E-7</c:v>
                </c:pt>
                <c:pt idx="70157">
                  <c:v>3.032976E-7</c:v>
                </c:pt>
                <c:pt idx="70158">
                  <c:v>3.0333740000000001E-7</c:v>
                </c:pt>
                <c:pt idx="70159">
                  <c:v>3.0339859999999998E-7</c:v>
                </c:pt>
                <c:pt idx="70160">
                  <c:v>3.0343730000000002E-7</c:v>
                </c:pt>
                <c:pt idx="70161">
                  <c:v>3.0347450000000002E-7</c:v>
                </c:pt>
                <c:pt idx="70162">
                  <c:v>3.0354350000000002E-7</c:v>
                </c:pt>
                <c:pt idx="70163">
                  <c:v>3.0358020000000001E-7</c:v>
                </c:pt>
                <c:pt idx="70164">
                  <c:v>3.0362060000000002E-7</c:v>
                </c:pt>
                <c:pt idx="70165">
                  <c:v>3.0368409999999997E-7</c:v>
                </c:pt>
                <c:pt idx="70166">
                  <c:v>3.0375740000000001E-7</c:v>
                </c:pt>
                <c:pt idx="70167">
                  <c:v>3.038069E-7</c:v>
                </c:pt>
                <c:pt idx="70168">
                  <c:v>3.0388500000000002E-7</c:v>
                </c:pt>
                <c:pt idx="70169">
                  <c:v>3.0396290000000001E-7</c:v>
                </c:pt>
                <c:pt idx="70170">
                  <c:v>3.0402419999999998E-7</c:v>
                </c:pt>
                <c:pt idx="70171">
                  <c:v>3.0408460000000002E-7</c:v>
                </c:pt>
                <c:pt idx="70172">
                  <c:v>3.0416889999999998E-7</c:v>
                </c:pt>
                <c:pt idx="70173">
                  <c:v>3.0422720000000003E-7</c:v>
                </c:pt>
                <c:pt idx="70174">
                  <c:v>3.042952E-7</c:v>
                </c:pt>
                <c:pt idx="70175">
                  <c:v>3.0437350000000001E-7</c:v>
                </c:pt>
                <c:pt idx="70176">
                  <c:v>3.0443300000000001E-7</c:v>
                </c:pt>
                <c:pt idx="70177">
                  <c:v>3.0449520000000001E-7</c:v>
                </c:pt>
                <c:pt idx="70178">
                  <c:v>3.0458790000000001E-7</c:v>
                </c:pt>
                <c:pt idx="70179">
                  <c:v>3.0463840000000003E-7</c:v>
                </c:pt>
                <c:pt idx="70180">
                  <c:v>3.0469800000000002E-7</c:v>
                </c:pt>
                <c:pt idx="70181">
                  <c:v>3.0479280000000001E-7</c:v>
                </c:pt>
                <c:pt idx="70182">
                  <c:v>3.0485710000000001E-7</c:v>
                </c:pt>
                <c:pt idx="70183">
                  <c:v>3.0490630000000002E-7</c:v>
                </c:pt>
                <c:pt idx="70184">
                  <c:v>3.0499840000000001E-7</c:v>
                </c:pt>
                <c:pt idx="70185">
                  <c:v>3.0506720000000003E-7</c:v>
                </c:pt>
                <c:pt idx="70186">
                  <c:v>3.0512729999999998E-7</c:v>
                </c:pt>
                <c:pt idx="70187">
                  <c:v>3.0520050000000002E-7</c:v>
                </c:pt>
                <c:pt idx="70188">
                  <c:v>3.0527550000000003E-7</c:v>
                </c:pt>
                <c:pt idx="70189">
                  <c:v>3.0533879999999999E-7</c:v>
                </c:pt>
                <c:pt idx="70190">
                  <c:v>3.054151E-7</c:v>
                </c:pt>
                <c:pt idx="70191">
                  <c:v>3.0548379999999997E-7</c:v>
                </c:pt>
                <c:pt idx="70192">
                  <c:v>3.0554690000000001E-7</c:v>
                </c:pt>
                <c:pt idx="70193">
                  <c:v>3.0561629999999998E-7</c:v>
                </c:pt>
                <c:pt idx="70194">
                  <c:v>3.0569420000000002E-7</c:v>
                </c:pt>
                <c:pt idx="70195">
                  <c:v>3.0574090000000002E-7</c:v>
                </c:pt>
                <c:pt idx="70196">
                  <c:v>3.0580310000000002E-7</c:v>
                </c:pt>
                <c:pt idx="70197">
                  <c:v>3.0588819999999998E-7</c:v>
                </c:pt>
                <c:pt idx="70198">
                  <c:v>3.0594299999999998E-7</c:v>
                </c:pt>
                <c:pt idx="70199">
                  <c:v>3.0599099999999998E-7</c:v>
                </c:pt>
                <c:pt idx="70200">
                  <c:v>3.0607809999999999E-7</c:v>
                </c:pt>
                <c:pt idx="70201">
                  <c:v>3.0613390000000001E-7</c:v>
                </c:pt>
                <c:pt idx="70202">
                  <c:v>3.0618979999999998E-7</c:v>
                </c:pt>
                <c:pt idx="70203">
                  <c:v>3.0626679999999999E-7</c:v>
                </c:pt>
                <c:pt idx="70204">
                  <c:v>3.0632400000000001E-7</c:v>
                </c:pt>
                <c:pt idx="70205">
                  <c:v>3.0637740000000001E-7</c:v>
                </c:pt>
                <c:pt idx="70206">
                  <c:v>3.0646149999999999E-7</c:v>
                </c:pt>
                <c:pt idx="70207">
                  <c:v>3.0651520000000003E-7</c:v>
                </c:pt>
                <c:pt idx="70208">
                  <c:v>3.0657350000000002E-7</c:v>
                </c:pt>
                <c:pt idx="70209">
                  <c:v>3.0665439999999998E-7</c:v>
                </c:pt>
                <c:pt idx="70210">
                  <c:v>3.0672780000000001E-7</c:v>
                </c:pt>
                <c:pt idx="70211">
                  <c:v>3.0677720000000001E-7</c:v>
                </c:pt>
                <c:pt idx="70212">
                  <c:v>3.0685340000000002E-7</c:v>
                </c:pt>
                <c:pt idx="70213">
                  <c:v>3.0693179999999997E-7</c:v>
                </c:pt>
                <c:pt idx="70214">
                  <c:v>3.069923E-7</c:v>
                </c:pt>
                <c:pt idx="70215">
                  <c:v>3.070546E-7</c:v>
                </c:pt>
                <c:pt idx="70216">
                  <c:v>3.0714160000000002E-7</c:v>
                </c:pt>
                <c:pt idx="70217">
                  <c:v>3.0719840000000002E-7</c:v>
                </c:pt>
                <c:pt idx="70218">
                  <c:v>3.0726779999999998E-7</c:v>
                </c:pt>
                <c:pt idx="70219">
                  <c:v>3.0734990000000002E-7</c:v>
                </c:pt>
                <c:pt idx="70220">
                  <c:v>3.0742879999999998E-7</c:v>
                </c:pt>
                <c:pt idx="70221">
                  <c:v>3.0752539999999999E-7</c:v>
                </c:pt>
                <c:pt idx="70222">
                  <c:v>3.0764849999999999E-7</c:v>
                </c:pt>
                <c:pt idx="70223">
                  <c:v>3.0772289999999999E-7</c:v>
                </c:pt>
                <c:pt idx="70224">
                  <c:v>3.0781790000000002E-7</c:v>
                </c:pt>
                <c:pt idx="70225">
                  <c:v>3.079446E-7</c:v>
                </c:pt>
                <c:pt idx="70226">
                  <c:v>3.0803580000000001E-7</c:v>
                </c:pt>
                <c:pt idx="70227">
                  <c:v>3.0811350000000001E-7</c:v>
                </c:pt>
                <c:pt idx="70228">
                  <c:v>3.0822990000000001E-7</c:v>
                </c:pt>
                <c:pt idx="70229">
                  <c:v>3.0832629999999998E-7</c:v>
                </c:pt>
                <c:pt idx="70230">
                  <c:v>3.0840980000000001E-7</c:v>
                </c:pt>
                <c:pt idx="70231">
                  <c:v>3.084857E-7</c:v>
                </c:pt>
                <c:pt idx="70232">
                  <c:v>3.0857610000000002E-7</c:v>
                </c:pt>
                <c:pt idx="70233">
                  <c:v>3.0862690000000001E-7</c:v>
                </c:pt>
                <c:pt idx="70234">
                  <c:v>3.0869710000000002E-7</c:v>
                </c:pt>
                <c:pt idx="70235">
                  <c:v>3.0877609999999998E-7</c:v>
                </c:pt>
                <c:pt idx="70236">
                  <c:v>3.0881290000000001E-7</c:v>
                </c:pt>
                <c:pt idx="70237">
                  <c:v>3.088807E-7</c:v>
                </c:pt>
                <c:pt idx="70238">
                  <c:v>3.0896710000000001E-7</c:v>
                </c:pt>
                <c:pt idx="70239">
                  <c:v>3.0901009999999998E-7</c:v>
                </c:pt>
                <c:pt idx="70240">
                  <c:v>3.090626E-7</c:v>
                </c:pt>
                <c:pt idx="70241">
                  <c:v>3.0915149999999997E-7</c:v>
                </c:pt>
                <c:pt idx="70242">
                  <c:v>3.0919820000000002E-7</c:v>
                </c:pt>
                <c:pt idx="70243">
                  <c:v>3.0925910000000002E-7</c:v>
                </c:pt>
                <c:pt idx="70244">
                  <c:v>3.0933809999999998E-7</c:v>
                </c:pt>
                <c:pt idx="70245">
                  <c:v>3.0938929999999999E-7</c:v>
                </c:pt>
                <c:pt idx="70246">
                  <c:v>3.0944990000000002E-7</c:v>
                </c:pt>
                <c:pt idx="70247">
                  <c:v>3.0953429999999997E-7</c:v>
                </c:pt>
                <c:pt idx="70248">
                  <c:v>3.095847E-7</c:v>
                </c:pt>
                <c:pt idx="70249">
                  <c:v>3.0964299999999999E-7</c:v>
                </c:pt>
                <c:pt idx="70250">
                  <c:v>3.0972120000000001E-7</c:v>
                </c:pt>
                <c:pt idx="70251">
                  <c:v>3.0979140000000002E-7</c:v>
                </c:pt>
                <c:pt idx="70252">
                  <c:v>3.0983119999999997E-7</c:v>
                </c:pt>
                <c:pt idx="70253">
                  <c:v>3.0990689999999998E-7</c:v>
                </c:pt>
                <c:pt idx="70254">
                  <c:v>3.0998560000000001E-7</c:v>
                </c:pt>
                <c:pt idx="70255">
                  <c:v>3.1002999999999998E-7</c:v>
                </c:pt>
                <c:pt idx="70256">
                  <c:v>3.1009170000000002E-7</c:v>
                </c:pt>
                <c:pt idx="70257">
                  <c:v>3.1017280000000002E-7</c:v>
                </c:pt>
                <c:pt idx="70258">
                  <c:v>3.1020919999999998E-7</c:v>
                </c:pt>
                <c:pt idx="70259">
                  <c:v>3.1027630000000002E-7</c:v>
                </c:pt>
                <c:pt idx="70260">
                  <c:v>3.1035200000000003E-7</c:v>
                </c:pt>
                <c:pt idx="70261">
                  <c:v>3.1039010000000001E-7</c:v>
                </c:pt>
                <c:pt idx="70262">
                  <c:v>3.104517E-7</c:v>
                </c:pt>
                <c:pt idx="70263">
                  <c:v>3.10537E-7</c:v>
                </c:pt>
                <c:pt idx="70264">
                  <c:v>3.1057219999999999E-7</c:v>
                </c:pt>
                <c:pt idx="70265">
                  <c:v>3.10631E-7</c:v>
                </c:pt>
                <c:pt idx="70266">
                  <c:v>3.1071400000000001E-7</c:v>
                </c:pt>
                <c:pt idx="70267">
                  <c:v>3.1076719999999998E-7</c:v>
                </c:pt>
                <c:pt idx="70268">
                  <c:v>3.108102E-7</c:v>
                </c:pt>
                <c:pt idx="70269">
                  <c:v>3.1088669999999999E-7</c:v>
                </c:pt>
                <c:pt idx="70270">
                  <c:v>3.1095460000000003E-7</c:v>
                </c:pt>
                <c:pt idx="70271">
                  <c:v>3.1100410000000002E-7</c:v>
                </c:pt>
                <c:pt idx="70272">
                  <c:v>3.1106630000000002E-7</c:v>
                </c:pt>
                <c:pt idx="70273">
                  <c:v>3.1114680000000002E-7</c:v>
                </c:pt>
                <c:pt idx="70274">
                  <c:v>3.1118969999999999E-7</c:v>
                </c:pt>
                <c:pt idx="70275">
                  <c:v>3.11264E-7</c:v>
                </c:pt>
                <c:pt idx="70276">
                  <c:v>3.1133950000000002E-7</c:v>
                </c:pt>
                <c:pt idx="70277">
                  <c:v>3.1137929999999998E-7</c:v>
                </c:pt>
                <c:pt idx="70278">
                  <c:v>3.1145369999999997E-7</c:v>
                </c:pt>
                <c:pt idx="70279">
                  <c:v>3.1154079999999999E-7</c:v>
                </c:pt>
                <c:pt idx="70280">
                  <c:v>3.1156999999999998E-7</c:v>
                </c:pt>
                <c:pt idx="70281">
                  <c:v>3.1164219999999999E-7</c:v>
                </c:pt>
                <c:pt idx="70282">
                  <c:v>3.117287E-7</c:v>
                </c:pt>
                <c:pt idx="70283">
                  <c:v>3.1177079999999998E-7</c:v>
                </c:pt>
                <c:pt idx="70284">
                  <c:v>3.1182759999999998E-7</c:v>
                </c:pt>
                <c:pt idx="70285">
                  <c:v>3.1191219999999998E-7</c:v>
                </c:pt>
                <c:pt idx="70286">
                  <c:v>3.1195869999999999E-7</c:v>
                </c:pt>
                <c:pt idx="70287">
                  <c:v>3.1201839999999998E-7</c:v>
                </c:pt>
                <c:pt idx="70288">
                  <c:v>3.1208610000000002E-7</c:v>
                </c:pt>
                <c:pt idx="70289">
                  <c:v>3.1213290000000001E-7</c:v>
                </c:pt>
                <c:pt idx="70290">
                  <c:v>3.1217340000000002E-7</c:v>
                </c:pt>
                <c:pt idx="70291">
                  <c:v>3.1222890000000002E-7</c:v>
                </c:pt>
                <c:pt idx="70292">
                  <c:v>3.1227469999999998E-7</c:v>
                </c:pt>
                <c:pt idx="70293">
                  <c:v>3.1230340000000001E-7</c:v>
                </c:pt>
                <c:pt idx="70294">
                  <c:v>3.12359E-7</c:v>
                </c:pt>
                <c:pt idx="70295">
                  <c:v>3.1242489999999997E-7</c:v>
                </c:pt>
                <c:pt idx="70296">
                  <c:v>3.1244670000000002E-7</c:v>
                </c:pt>
                <c:pt idx="70297">
                  <c:v>3.1251580000000001E-7</c:v>
                </c:pt>
                <c:pt idx="70298">
                  <c:v>3.1259779999999999E-7</c:v>
                </c:pt>
                <c:pt idx="70299">
                  <c:v>3.1263200000000002E-7</c:v>
                </c:pt>
                <c:pt idx="70300">
                  <c:v>3.1269150000000002E-7</c:v>
                </c:pt>
                <c:pt idx="70301">
                  <c:v>3.1277600000000002E-7</c:v>
                </c:pt>
                <c:pt idx="70302">
                  <c:v>3.1281159999999999E-7</c:v>
                </c:pt>
                <c:pt idx="70303">
                  <c:v>3.1287589999999998E-7</c:v>
                </c:pt>
                <c:pt idx="70304">
                  <c:v>3.129494E-7</c:v>
                </c:pt>
                <c:pt idx="70305">
                  <c:v>3.1299250000000001E-7</c:v>
                </c:pt>
                <c:pt idx="70306">
                  <c:v>3.1305540000000001E-7</c:v>
                </c:pt>
                <c:pt idx="70307">
                  <c:v>3.1313359999999998E-7</c:v>
                </c:pt>
                <c:pt idx="70308">
                  <c:v>3.1318499999999998E-7</c:v>
                </c:pt>
                <c:pt idx="70309">
                  <c:v>3.132314E-7</c:v>
                </c:pt>
                <c:pt idx="70310">
                  <c:v>3.1330770000000001E-7</c:v>
                </c:pt>
                <c:pt idx="70311">
                  <c:v>3.1337029999999998E-7</c:v>
                </c:pt>
                <c:pt idx="70312">
                  <c:v>3.1342099999999998E-7</c:v>
                </c:pt>
                <c:pt idx="70313">
                  <c:v>3.1348179999999999E-7</c:v>
                </c:pt>
                <c:pt idx="70314">
                  <c:v>3.1355790000000002E-7</c:v>
                </c:pt>
                <c:pt idx="70315">
                  <c:v>3.1359920000000001E-7</c:v>
                </c:pt>
                <c:pt idx="70316">
                  <c:v>3.1366820000000001E-7</c:v>
                </c:pt>
                <c:pt idx="70317">
                  <c:v>3.1374279999999999E-7</c:v>
                </c:pt>
                <c:pt idx="70318">
                  <c:v>3.137793E-7</c:v>
                </c:pt>
                <c:pt idx="70319">
                  <c:v>3.1385080000000001E-7</c:v>
                </c:pt>
                <c:pt idx="70320">
                  <c:v>3.1393250000000002E-7</c:v>
                </c:pt>
                <c:pt idx="70321">
                  <c:v>3.139564E-7</c:v>
                </c:pt>
                <c:pt idx="70322">
                  <c:v>3.1402699999999998E-7</c:v>
                </c:pt>
                <c:pt idx="70323">
                  <c:v>3.1410749999999998E-7</c:v>
                </c:pt>
                <c:pt idx="70324">
                  <c:v>3.1414929999999999E-7</c:v>
                </c:pt>
                <c:pt idx="70325">
                  <c:v>3.1420629999999998E-7</c:v>
                </c:pt>
                <c:pt idx="70326">
                  <c:v>3.1428589999999999E-7</c:v>
                </c:pt>
                <c:pt idx="70327">
                  <c:v>3.1433830000000002E-7</c:v>
                </c:pt>
                <c:pt idx="70328">
                  <c:v>3.143988E-7</c:v>
                </c:pt>
                <c:pt idx="70329">
                  <c:v>3.1446630000000001E-7</c:v>
                </c:pt>
                <c:pt idx="70330">
                  <c:v>3.1452970000000002E-7</c:v>
                </c:pt>
                <c:pt idx="70331">
                  <c:v>3.145827E-7</c:v>
                </c:pt>
                <c:pt idx="70332">
                  <c:v>3.146558E-7</c:v>
                </c:pt>
                <c:pt idx="70333">
                  <c:v>3.1471650000000001E-7</c:v>
                </c:pt>
                <c:pt idx="70334">
                  <c:v>3.1476629999999998E-7</c:v>
                </c:pt>
                <c:pt idx="70335">
                  <c:v>3.1484160000000001E-7</c:v>
                </c:pt>
                <c:pt idx="70336">
                  <c:v>3.1491699999999999E-7</c:v>
                </c:pt>
                <c:pt idx="70337">
                  <c:v>3.1495149999999999E-7</c:v>
                </c:pt>
                <c:pt idx="70338">
                  <c:v>3.1502630000000001E-7</c:v>
                </c:pt>
                <c:pt idx="70339">
                  <c:v>3.1510439999999998E-7</c:v>
                </c:pt>
                <c:pt idx="70340">
                  <c:v>3.1514819999999999E-7</c:v>
                </c:pt>
                <c:pt idx="70341">
                  <c:v>3.152144E-7</c:v>
                </c:pt>
                <c:pt idx="70342">
                  <c:v>3.152929E-7</c:v>
                </c:pt>
                <c:pt idx="70343">
                  <c:v>3.1533639999999998E-7</c:v>
                </c:pt>
                <c:pt idx="70344">
                  <c:v>3.1541079999999998E-7</c:v>
                </c:pt>
                <c:pt idx="70345">
                  <c:v>3.154775E-7</c:v>
                </c:pt>
                <c:pt idx="70346">
                  <c:v>3.155296E-7</c:v>
                </c:pt>
                <c:pt idx="70347">
                  <c:v>3.1559970000000002E-7</c:v>
                </c:pt>
                <c:pt idx="70348">
                  <c:v>3.1567589999999998E-7</c:v>
                </c:pt>
                <c:pt idx="70349">
                  <c:v>3.1572669999999998E-7</c:v>
                </c:pt>
                <c:pt idx="70350">
                  <c:v>3.1578780000000001E-7</c:v>
                </c:pt>
                <c:pt idx="70351">
                  <c:v>3.1586680000000002E-7</c:v>
                </c:pt>
                <c:pt idx="70352">
                  <c:v>3.1593209999999999E-7</c:v>
                </c:pt>
                <c:pt idx="70353">
                  <c:v>3.1597349999999998E-7</c:v>
                </c:pt>
                <c:pt idx="70354">
                  <c:v>3.1605290000000001E-7</c:v>
                </c:pt>
                <c:pt idx="70355">
                  <c:v>3.16122E-7</c:v>
                </c:pt>
                <c:pt idx="70356">
                  <c:v>3.161755E-7</c:v>
                </c:pt>
                <c:pt idx="70357">
                  <c:v>3.1624770000000001E-7</c:v>
                </c:pt>
                <c:pt idx="70358">
                  <c:v>3.1631309999999997E-7</c:v>
                </c:pt>
                <c:pt idx="70359">
                  <c:v>3.1636590000000002E-7</c:v>
                </c:pt>
                <c:pt idx="70360">
                  <c:v>3.1644609999999999E-7</c:v>
                </c:pt>
                <c:pt idx="70361">
                  <c:v>3.1650190000000002E-7</c:v>
                </c:pt>
                <c:pt idx="70362">
                  <c:v>3.165502E-7</c:v>
                </c:pt>
                <c:pt idx="70363">
                  <c:v>3.1663029999999997E-7</c:v>
                </c:pt>
                <c:pt idx="70364">
                  <c:v>3.1669839999999999E-7</c:v>
                </c:pt>
                <c:pt idx="70365">
                  <c:v>3.1675230000000001E-7</c:v>
                </c:pt>
                <c:pt idx="70366">
                  <c:v>3.1683989999999998E-7</c:v>
                </c:pt>
                <c:pt idx="70367">
                  <c:v>3.1692190000000002E-7</c:v>
                </c:pt>
                <c:pt idx="70368">
                  <c:v>3.1699259999999999E-7</c:v>
                </c:pt>
                <c:pt idx="70369">
                  <c:v>3.1706369999999998E-7</c:v>
                </c:pt>
                <c:pt idx="70370">
                  <c:v>3.1715489999999999E-7</c:v>
                </c:pt>
                <c:pt idx="70371">
                  <c:v>3.1722960000000002E-7</c:v>
                </c:pt>
                <c:pt idx="70372">
                  <c:v>3.1730680000000001E-7</c:v>
                </c:pt>
                <c:pt idx="70373">
                  <c:v>3.1739159999999999E-7</c:v>
                </c:pt>
                <c:pt idx="70374">
                  <c:v>3.1746619999999998E-7</c:v>
                </c:pt>
                <c:pt idx="70375">
                  <c:v>3.1754080000000001E-7</c:v>
                </c:pt>
                <c:pt idx="70376">
                  <c:v>3.1763789999999998E-7</c:v>
                </c:pt>
                <c:pt idx="70377">
                  <c:v>3.1769199999999998E-7</c:v>
                </c:pt>
                <c:pt idx="70378">
                  <c:v>3.17756E-7</c:v>
                </c:pt>
                <c:pt idx="70379">
                  <c:v>3.1784240000000002E-7</c:v>
                </c:pt>
                <c:pt idx="70380">
                  <c:v>3.1790940000000001E-7</c:v>
                </c:pt>
                <c:pt idx="70381">
                  <c:v>3.179718E-7</c:v>
                </c:pt>
                <c:pt idx="70382">
                  <c:v>3.180496E-7</c:v>
                </c:pt>
                <c:pt idx="70383">
                  <c:v>3.1811240000000001E-7</c:v>
                </c:pt>
                <c:pt idx="70384">
                  <c:v>3.1817549999999999E-7</c:v>
                </c:pt>
                <c:pt idx="70385">
                  <c:v>3.1826650000000001E-7</c:v>
                </c:pt>
                <c:pt idx="70386">
                  <c:v>3.183208E-7</c:v>
                </c:pt>
                <c:pt idx="70387">
                  <c:v>3.1838579999999999E-7</c:v>
                </c:pt>
                <c:pt idx="70388">
                  <c:v>3.1847010000000001E-7</c:v>
                </c:pt>
                <c:pt idx="70389">
                  <c:v>3.1854030000000002E-7</c:v>
                </c:pt>
                <c:pt idx="70390">
                  <c:v>3.1859580000000002E-7</c:v>
                </c:pt>
                <c:pt idx="70391">
                  <c:v>3.186758E-7</c:v>
                </c:pt>
                <c:pt idx="70392">
                  <c:v>3.1875119999999998E-7</c:v>
                </c:pt>
                <c:pt idx="70393">
                  <c:v>3.1881409999999998E-7</c:v>
                </c:pt>
                <c:pt idx="70394">
                  <c:v>3.1888029999999998E-7</c:v>
                </c:pt>
                <c:pt idx="70395">
                  <c:v>3.189613E-7</c:v>
                </c:pt>
                <c:pt idx="70396">
                  <c:v>3.1902450000000003E-7</c:v>
                </c:pt>
                <c:pt idx="70397">
                  <c:v>3.1909459999999999E-7</c:v>
                </c:pt>
                <c:pt idx="70398">
                  <c:v>3.1916660000000002E-7</c:v>
                </c:pt>
                <c:pt idx="70399">
                  <c:v>3.1923370000000001E-7</c:v>
                </c:pt>
                <c:pt idx="70400">
                  <c:v>3.1930499999999999E-7</c:v>
                </c:pt>
                <c:pt idx="70401">
                  <c:v>3.1939699999999998E-7</c:v>
                </c:pt>
                <c:pt idx="70402">
                  <c:v>3.1945140000000001E-7</c:v>
                </c:pt>
                <c:pt idx="70403">
                  <c:v>3.195179E-7</c:v>
                </c:pt>
                <c:pt idx="70404">
                  <c:v>3.1961090000000002E-7</c:v>
                </c:pt>
                <c:pt idx="70405">
                  <c:v>3.1967899999999999E-7</c:v>
                </c:pt>
                <c:pt idx="70406">
                  <c:v>3.1973579999999999E-7</c:v>
                </c:pt>
                <c:pt idx="70407">
                  <c:v>3.1982909999999999E-7</c:v>
                </c:pt>
                <c:pt idx="70408">
                  <c:v>3.1990149999999999E-7</c:v>
                </c:pt>
                <c:pt idx="70409">
                  <c:v>3.1996880000000001E-7</c:v>
                </c:pt>
                <c:pt idx="70410">
                  <c:v>3.2005109999999998E-7</c:v>
                </c:pt>
                <c:pt idx="70411">
                  <c:v>3.2012560000000002E-7</c:v>
                </c:pt>
                <c:pt idx="70412">
                  <c:v>3.2019629999999999E-7</c:v>
                </c:pt>
                <c:pt idx="70413">
                  <c:v>3.2029319999999998E-7</c:v>
                </c:pt>
                <c:pt idx="70414">
                  <c:v>3.2035319999999999E-7</c:v>
                </c:pt>
                <c:pt idx="70415">
                  <c:v>3.2042930000000002E-7</c:v>
                </c:pt>
                <c:pt idx="70416">
                  <c:v>3.2052099999999999E-7</c:v>
                </c:pt>
                <c:pt idx="70417">
                  <c:v>3.2059500000000002E-7</c:v>
                </c:pt>
                <c:pt idx="70418">
                  <c:v>3.206629E-7</c:v>
                </c:pt>
                <c:pt idx="70419">
                  <c:v>3.2074710000000003E-7</c:v>
                </c:pt>
                <c:pt idx="70420">
                  <c:v>3.2083180000000001E-7</c:v>
                </c:pt>
                <c:pt idx="70421">
                  <c:v>3.2090280000000001E-7</c:v>
                </c:pt>
                <c:pt idx="70422">
                  <c:v>3.2097250000000001E-7</c:v>
                </c:pt>
                <c:pt idx="70423">
                  <c:v>3.2106629999999997E-7</c:v>
                </c:pt>
                <c:pt idx="70424">
                  <c:v>3.2113319999999998E-7</c:v>
                </c:pt>
                <c:pt idx="70425">
                  <c:v>3.2120899999999997E-7</c:v>
                </c:pt>
                <c:pt idx="70426">
                  <c:v>3.2129850000000001E-7</c:v>
                </c:pt>
                <c:pt idx="70427">
                  <c:v>3.2136639999999999E-7</c:v>
                </c:pt>
                <c:pt idx="70428">
                  <c:v>3.2143609999999999E-7</c:v>
                </c:pt>
                <c:pt idx="70429">
                  <c:v>3.21538E-7</c:v>
                </c:pt>
                <c:pt idx="70430">
                  <c:v>3.2159439999999998E-7</c:v>
                </c:pt>
                <c:pt idx="70431">
                  <c:v>3.2165799999999998E-7</c:v>
                </c:pt>
                <c:pt idx="70432">
                  <c:v>3.2175570000000001E-7</c:v>
                </c:pt>
                <c:pt idx="70433">
                  <c:v>3.2182120000000002E-7</c:v>
                </c:pt>
                <c:pt idx="70434">
                  <c:v>3.2188109999999999E-7</c:v>
                </c:pt>
                <c:pt idx="70435">
                  <c:v>3.2197849999999999E-7</c:v>
                </c:pt>
                <c:pt idx="70436">
                  <c:v>3.2204279999999998E-7</c:v>
                </c:pt>
                <c:pt idx="70437">
                  <c:v>3.2211709999999999E-7</c:v>
                </c:pt>
                <c:pt idx="70438">
                  <c:v>3.2220140000000001E-7</c:v>
                </c:pt>
                <c:pt idx="70439">
                  <c:v>3.2226950000000003E-7</c:v>
                </c:pt>
                <c:pt idx="70440">
                  <c:v>3.2234369999999999E-7</c:v>
                </c:pt>
                <c:pt idx="70441">
                  <c:v>3.2243839999999999E-7</c:v>
                </c:pt>
                <c:pt idx="70442">
                  <c:v>3.2250500000000001E-7</c:v>
                </c:pt>
                <c:pt idx="70443">
                  <c:v>3.225721E-7</c:v>
                </c:pt>
                <c:pt idx="70444">
                  <c:v>3.2266130000000001E-7</c:v>
                </c:pt>
                <c:pt idx="70445">
                  <c:v>3.2274759999999998E-7</c:v>
                </c:pt>
                <c:pt idx="70446">
                  <c:v>3.2279910000000002E-7</c:v>
                </c:pt>
                <c:pt idx="70447">
                  <c:v>3.2288440000000002E-7</c:v>
                </c:pt>
                <c:pt idx="70448">
                  <c:v>3.2298029999999997E-7</c:v>
                </c:pt>
                <c:pt idx="70449">
                  <c:v>3.2304579999999998E-7</c:v>
                </c:pt>
                <c:pt idx="70450">
                  <c:v>3.2310869999999998E-7</c:v>
                </c:pt>
                <c:pt idx="70451">
                  <c:v>3.2321089999999998E-7</c:v>
                </c:pt>
                <c:pt idx="70452">
                  <c:v>3.2327299999999999E-7</c:v>
                </c:pt>
                <c:pt idx="70453">
                  <c:v>3.233499E-7</c:v>
                </c:pt>
                <c:pt idx="70454">
                  <c:v>3.2344019999999997E-7</c:v>
                </c:pt>
                <c:pt idx="70455">
                  <c:v>3.235068E-7</c:v>
                </c:pt>
                <c:pt idx="70456">
                  <c:v>3.235819E-7</c:v>
                </c:pt>
                <c:pt idx="70457">
                  <c:v>3.2368250000000001E-7</c:v>
                </c:pt>
                <c:pt idx="70458">
                  <c:v>3.237401E-7</c:v>
                </c:pt>
                <c:pt idx="70459">
                  <c:v>3.238112E-7</c:v>
                </c:pt>
                <c:pt idx="70460">
                  <c:v>3.2391650000000001E-7</c:v>
                </c:pt>
                <c:pt idx="70461">
                  <c:v>3.2398779999999999E-7</c:v>
                </c:pt>
                <c:pt idx="70462">
                  <c:v>3.2404350000000003E-7</c:v>
                </c:pt>
                <c:pt idx="70463">
                  <c:v>3.2414980000000002E-7</c:v>
                </c:pt>
                <c:pt idx="70464">
                  <c:v>3.242244E-7</c:v>
                </c:pt>
                <c:pt idx="70465">
                  <c:v>3.2428759999999998E-7</c:v>
                </c:pt>
                <c:pt idx="70466">
                  <c:v>3.2438089999999998E-7</c:v>
                </c:pt>
                <c:pt idx="70467">
                  <c:v>3.2446199999999998E-7</c:v>
                </c:pt>
                <c:pt idx="70468">
                  <c:v>3.2452710000000002E-7</c:v>
                </c:pt>
                <c:pt idx="70469">
                  <c:v>3.2462110000000002E-7</c:v>
                </c:pt>
                <c:pt idx="70470">
                  <c:v>3.2470450000000001E-7</c:v>
                </c:pt>
                <c:pt idx="70471">
                  <c:v>3.2476359999999999E-7</c:v>
                </c:pt>
                <c:pt idx="70472">
                  <c:v>3.2485549999999999E-7</c:v>
                </c:pt>
                <c:pt idx="70473">
                  <c:v>3.2495649999999998E-7</c:v>
                </c:pt>
                <c:pt idx="70474">
                  <c:v>3.2501900000000001E-7</c:v>
                </c:pt>
                <c:pt idx="70475">
                  <c:v>3.2509130000000001E-7</c:v>
                </c:pt>
                <c:pt idx="70476">
                  <c:v>3.2519350000000001E-7</c:v>
                </c:pt>
                <c:pt idx="70477">
                  <c:v>3.2526149999999998E-7</c:v>
                </c:pt>
                <c:pt idx="70478">
                  <c:v>3.253322E-7</c:v>
                </c:pt>
                <c:pt idx="70479">
                  <c:v>3.2543109999999999E-7</c:v>
                </c:pt>
                <c:pt idx="70480">
                  <c:v>3.2550310000000002E-7</c:v>
                </c:pt>
                <c:pt idx="70481">
                  <c:v>3.255615E-7</c:v>
                </c:pt>
                <c:pt idx="70482">
                  <c:v>3.256738E-7</c:v>
                </c:pt>
                <c:pt idx="70483">
                  <c:v>3.257333E-7</c:v>
                </c:pt>
                <c:pt idx="70484">
                  <c:v>3.2578689999999999E-7</c:v>
                </c:pt>
                <c:pt idx="70485">
                  <c:v>3.2589709999999999E-7</c:v>
                </c:pt>
                <c:pt idx="70486">
                  <c:v>3.2596910000000002E-7</c:v>
                </c:pt>
                <c:pt idx="70487">
                  <c:v>3.2600700000000002E-7</c:v>
                </c:pt>
                <c:pt idx="70488">
                  <c:v>3.2611089999999998E-7</c:v>
                </c:pt>
                <c:pt idx="70489">
                  <c:v>3.2618960000000002E-7</c:v>
                </c:pt>
                <c:pt idx="70490">
                  <c:v>3.2623389999999999E-7</c:v>
                </c:pt>
                <c:pt idx="70491">
                  <c:v>3.2632039999999999E-7</c:v>
                </c:pt>
                <c:pt idx="70492">
                  <c:v>3.2641150000000001E-7</c:v>
                </c:pt>
                <c:pt idx="70493">
                  <c:v>3.264631E-7</c:v>
                </c:pt>
                <c:pt idx="70494">
                  <c:v>3.2655319999999998E-7</c:v>
                </c:pt>
                <c:pt idx="70495">
                  <c:v>3.2664189999999998E-7</c:v>
                </c:pt>
                <c:pt idx="70496">
                  <c:v>3.266964E-7</c:v>
                </c:pt>
                <c:pt idx="70497">
                  <c:v>3.2676860000000001E-7</c:v>
                </c:pt>
                <c:pt idx="70498">
                  <c:v>3.268661E-7</c:v>
                </c:pt>
                <c:pt idx="70499">
                  <c:v>3.2694030000000002E-7</c:v>
                </c:pt>
                <c:pt idx="70500">
                  <c:v>3.2702059999999998E-7</c:v>
                </c:pt>
                <c:pt idx="70501">
                  <c:v>3.2714689999999999E-7</c:v>
                </c:pt>
                <c:pt idx="70502">
                  <c:v>3.2723889999999999E-7</c:v>
                </c:pt>
                <c:pt idx="70503">
                  <c:v>3.2729659999999997E-7</c:v>
                </c:pt>
                <c:pt idx="70504">
                  <c:v>3.2742759999999999E-7</c:v>
                </c:pt>
                <c:pt idx="70505">
                  <c:v>3.2752680000000001E-7</c:v>
                </c:pt>
                <c:pt idx="70506">
                  <c:v>3.275884E-7</c:v>
                </c:pt>
                <c:pt idx="70507">
                  <c:v>3.2770470000000001E-7</c:v>
                </c:pt>
                <c:pt idx="70508">
                  <c:v>3.278042E-7</c:v>
                </c:pt>
                <c:pt idx="70509">
                  <c:v>3.278454E-7</c:v>
                </c:pt>
                <c:pt idx="70510">
                  <c:v>3.2795290000000001E-7</c:v>
                </c:pt>
                <c:pt idx="70511">
                  <c:v>3.2803509999999998E-7</c:v>
                </c:pt>
                <c:pt idx="70512">
                  <c:v>3.280822E-7</c:v>
                </c:pt>
                <c:pt idx="70513">
                  <c:v>3.2818049999999998E-7</c:v>
                </c:pt>
                <c:pt idx="70514">
                  <c:v>3.2827680000000001E-7</c:v>
                </c:pt>
                <c:pt idx="70515">
                  <c:v>3.2831629999999999E-7</c:v>
                </c:pt>
                <c:pt idx="70516">
                  <c:v>3.284041E-7</c:v>
                </c:pt>
                <c:pt idx="70517">
                  <c:v>3.2850369999999999E-7</c:v>
                </c:pt>
                <c:pt idx="70518">
                  <c:v>3.2856389999999998E-7</c:v>
                </c:pt>
                <c:pt idx="70519">
                  <c:v>3.2862850000000001E-7</c:v>
                </c:pt>
                <c:pt idx="70520">
                  <c:v>3.2873180000000002E-7</c:v>
                </c:pt>
                <c:pt idx="70521">
                  <c:v>3.2880280000000003E-7</c:v>
                </c:pt>
                <c:pt idx="70522">
                  <c:v>3.2886320000000001E-7</c:v>
                </c:pt>
                <c:pt idx="70523">
                  <c:v>3.289553E-7</c:v>
                </c:pt>
                <c:pt idx="70524">
                  <c:v>3.2903900000000001E-7</c:v>
                </c:pt>
                <c:pt idx="70525">
                  <c:v>3.2908840000000001E-7</c:v>
                </c:pt>
                <c:pt idx="70526">
                  <c:v>3.2919180000000002E-7</c:v>
                </c:pt>
                <c:pt idx="70527">
                  <c:v>3.2927560000000002E-7</c:v>
                </c:pt>
                <c:pt idx="70528">
                  <c:v>3.2931609999999997E-7</c:v>
                </c:pt>
                <c:pt idx="70529">
                  <c:v>3.2941630000000002E-7</c:v>
                </c:pt>
                <c:pt idx="70530">
                  <c:v>3.2952089999999998E-7</c:v>
                </c:pt>
                <c:pt idx="70531">
                  <c:v>3.2955030000000001E-7</c:v>
                </c:pt>
                <c:pt idx="70532">
                  <c:v>3.2964599999999999E-7</c:v>
                </c:pt>
                <c:pt idx="70533">
                  <c:v>3.2975380000000002E-7</c:v>
                </c:pt>
                <c:pt idx="70534">
                  <c:v>3.2980709999999998E-7</c:v>
                </c:pt>
                <c:pt idx="70535">
                  <c:v>3.2988710000000001E-7</c:v>
                </c:pt>
                <c:pt idx="70536">
                  <c:v>3.299989E-7</c:v>
                </c:pt>
                <c:pt idx="70537">
                  <c:v>3.3006150000000002E-7</c:v>
                </c:pt>
                <c:pt idx="70538">
                  <c:v>3.3014459999999997E-7</c:v>
                </c:pt>
                <c:pt idx="70539">
                  <c:v>3.3025119999999999E-7</c:v>
                </c:pt>
                <c:pt idx="70540">
                  <c:v>3.303086E-7</c:v>
                </c:pt>
                <c:pt idx="70541">
                  <c:v>3.3037979999999999E-7</c:v>
                </c:pt>
                <c:pt idx="70542">
                  <c:v>3.304824E-7</c:v>
                </c:pt>
                <c:pt idx="70543">
                  <c:v>3.3056369999999999E-7</c:v>
                </c:pt>
                <c:pt idx="70544">
                  <c:v>3.3061109999999999E-7</c:v>
                </c:pt>
                <c:pt idx="70545">
                  <c:v>3.3070940000000002E-7</c:v>
                </c:pt>
                <c:pt idx="70546">
                  <c:v>3.3080799999999998E-7</c:v>
                </c:pt>
                <c:pt idx="70547">
                  <c:v>3.3086199999999999E-7</c:v>
                </c:pt>
                <c:pt idx="70548">
                  <c:v>3.3093789999999998E-7</c:v>
                </c:pt>
                <c:pt idx="70549">
                  <c:v>3.310532E-7</c:v>
                </c:pt>
                <c:pt idx="70550">
                  <c:v>3.3110380000000001E-7</c:v>
                </c:pt>
                <c:pt idx="70551">
                  <c:v>3.311818E-7</c:v>
                </c:pt>
                <c:pt idx="70552">
                  <c:v>3.3129219999999998E-7</c:v>
                </c:pt>
                <c:pt idx="70553">
                  <c:v>3.3134289999999999E-7</c:v>
                </c:pt>
                <c:pt idx="70554">
                  <c:v>3.3141230000000001E-7</c:v>
                </c:pt>
                <c:pt idx="70555">
                  <c:v>3.3153229999999998E-7</c:v>
                </c:pt>
                <c:pt idx="70556">
                  <c:v>3.3157969999999998E-7</c:v>
                </c:pt>
                <c:pt idx="70557">
                  <c:v>3.3164719999999999E-7</c:v>
                </c:pt>
                <c:pt idx="70558">
                  <c:v>3.3176380000000002E-7</c:v>
                </c:pt>
                <c:pt idx="70559">
                  <c:v>3.3183340000000003E-7</c:v>
                </c:pt>
                <c:pt idx="70560">
                  <c:v>3.3189139999999999E-7</c:v>
                </c:pt>
                <c:pt idx="70561">
                  <c:v>3.3200159999999999E-7</c:v>
                </c:pt>
                <c:pt idx="70562">
                  <c:v>3.3207710000000001E-7</c:v>
                </c:pt>
                <c:pt idx="70563">
                  <c:v>3.3214699999999999E-7</c:v>
                </c:pt>
                <c:pt idx="70564">
                  <c:v>3.3223849999999997E-7</c:v>
                </c:pt>
                <c:pt idx="70565">
                  <c:v>3.3233169999999998E-7</c:v>
                </c:pt>
                <c:pt idx="70566">
                  <c:v>3.3240149999999997E-7</c:v>
                </c:pt>
                <c:pt idx="70567">
                  <c:v>3.3248740000000003E-7</c:v>
                </c:pt>
                <c:pt idx="70568">
                  <c:v>3.325932E-7</c:v>
                </c:pt>
                <c:pt idx="70569">
                  <c:v>3.3266000000000002E-7</c:v>
                </c:pt>
                <c:pt idx="70570">
                  <c:v>3.327278E-7</c:v>
                </c:pt>
                <c:pt idx="70571">
                  <c:v>3.3286529999999999E-7</c:v>
                </c:pt>
                <c:pt idx="70572">
                  <c:v>3.3291679999999998E-7</c:v>
                </c:pt>
                <c:pt idx="70573">
                  <c:v>3.3296430000000002E-7</c:v>
                </c:pt>
                <c:pt idx="70574">
                  <c:v>3.3309760000000001E-7</c:v>
                </c:pt>
                <c:pt idx="70575">
                  <c:v>3.3316709999999997E-7</c:v>
                </c:pt>
                <c:pt idx="70576">
                  <c:v>3.332013E-7</c:v>
                </c:pt>
                <c:pt idx="70577">
                  <c:v>3.3332939999999998E-7</c:v>
                </c:pt>
                <c:pt idx="70578">
                  <c:v>3.3340390000000002E-7</c:v>
                </c:pt>
                <c:pt idx="70579">
                  <c:v>3.3345299999999999E-7</c:v>
                </c:pt>
                <c:pt idx="70580">
                  <c:v>3.3355760000000001E-7</c:v>
                </c:pt>
                <c:pt idx="70581">
                  <c:v>3.336354E-7</c:v>
                </c:pt>
                <c:pt idx="70582">
                  <c:v>3.3369589999999998E-7</c:v>
                </c:pt>
                <c:pt idx="70583">
                  <c:v>3.3379960000000002E-7</c:v>
                </c:pt>
                <c:pt idx="70584">
                  <c:v>3.3387629999999999E-7</c:v>
                </c:pt>
                <c:pt idx="70585">
                  <c:v>3.3393999999999998E-7</c:v>
                </c:pt>
                <c:pt idx="70586">
                  <c:v>3.340243E-7</c:v>
                </c:pt>
                <c:pt idx="70587">
                  <c:v>3.341298E-7</c:v>
                </c:pt>
                <c:pt idx="70588">
                  <c:v>3.3418990000000001E-7</c:v>
                </c:pt>
                <c:pt idx="70589">
                  <c:v>3.3425270000000002E-7</c:v>
                </c:pt>
                <c:pt idx="70590">
                  <c:v>3.343787E-7</c:v>
                </c:pt>
                <c:pt idx="70591">
                  <c:v>3.344559E-7</c:v>
                </c:pt>
                <c:pt idx="70592">
                  <c:v>3.344903E-7</c:v>
                </c:pt>
                <c:pt idx="70593">
                  <c:v>3.346256E-7</c:v>
                </c:pt>
                <c:pt idx="70594">
                  <c:v>3.3470780000000002E-7</c:v>
                </c:pt>
                <c:pt idx="70595">
                  <c:v>3.3474720000000001E-7</c:v>
                </c:pt>
                <c:pt idx="70596">
                  <c:v>3.3486919999999999E-7</c:v>
                </c:pt>
                <c:pt idx="70597">
                  <c:v>3.3496150000000002E-7</c:v>
                </c:pt>
                <c:pt idx="70598">
                  <c:v>3.3500649999999999E-7</c:v>
                </c:pt>
                <c:pt idx="70599">
                  <c:v>3.3512860000000001E-7</c:v>
                </c:pt>
                <c:pt idx="70600">
                  <c:v>3.3520910000000001E-7</c:v>
                </c:pt>
                <c:pt idx="70601">
                  <c:v>3.3526520000000002E-7</c:v>
                </c:pt>
                <c:pt idx="70602">
                  <c:v>3.3537309999999999E-7</c:v>
                </c:pt>
                <c:pt idx="70603">
                  <c:v>3.3547150000000001E-7</c:v>
                </c:pt>
                <c:pt idx="70604">
                  <c:v>3.3551999999999998E-7</c:v>
                </c:pt>
                <c:pt idx="70605">
                  <c:v>3.3561680000000002E-7</c:v>
                </c:pt>
                <c:pt idx="70606">
                  <c:v>3.3572349999999998E-7</c:v>
                </c:pt>
                <c:pt idx="70607">
                  <c:v>3.3579070000000002E-7</c:v>
                </c:pt>
                <c:pt idx="70608">
                  <c:v>3.3586510000000002E-7</c:v>
                </c:pt>
                <c:pt idx="70609">
                  <c:v>3.3597410000000001E-7</c:v>
                </c:pt>
                <c:pt idx="70610">
                  <c:v>3.3605510000000002E-7</c:v>
                </c:pt>
                <c:pt idx="70611">
                  <c:v>3.3610559999999998E-7</c:v>
                </c:pt>
                <c:pt idx="70612">
                  <c:v>3.3622999999999999E-7</c:v>
                </c:pt>
                <c:pt idx="70613">
                  <c:v>3.3630730000000002E-7</c:v>
                </c:pt>
                <c:pt idx="70614">
                  <c:v>3.3635670000000002E-7</c:v>
                </c:pt>
                <c:pt idx="70615">
                  <c:v>3.3647720000000001E-7</c:v>
                </c:pt>
                <c:pt idx="70616">
                  <c:v>3.365578E-7</c:v>
                </c:pt>
                <c:pt idx="70617">
                  <c:v>3.3658639999999999E-7</c:v>
                </c:pt>
                <c:pt idx="70618">
                  <c:v>3.3668709999999999E-7</c:v>
                </c:pt>
                <c:pt idx="70619">
                  <c:v>3.3677010000000001E-7</c:v>
                </c:pt>
                <c:pt idx="70620">
                  <c:v>3.3681130000000001E-7</c:v>
                </c:pt>
                <c:pt idx="70621">
                  <c:v>3.3688619999999997E-7</c:v>
                </c:pt>
                <c:pt idx="70622">
                  <c:v>3.3697529999999999E-7</c:v>
                </c:pt>
                <c:pt idx="70623">
                  <c:v>3.3702009999999998E-7</c:v>
                </c:pt>
                <c:pt idx="70624">
                  <c:v>3.3709039999999998E-7</c:v>
                </c:pt>
                <c:pt idx="70625">
                  <c:v>3.371807E-7</c:v>
                </c:pt>
                <c:pt idx="70626">
                  <c:v>3.3722920000000002E-7</c:v>
                </c:pt>
                <c:pt idx="70627">
                  <c:v>3.3729220000000001E-7</c:v>
                </c:pt>
                <c:pt idx="70628">
                  <c:v>3.373978E-7</c:v>
                </c:pt>
                <c:pt idx="70629">
                  <c:v>3.374472E-7</c:v>
                </c:pt>
                <c:pt idx="70630">
                  <c:v>3.3750829999999998E-7</c:v>
                </c:pt>
                <c:pt idx="70631">
                  <c:v>3.3761719999999998E-7</c:v>
                </c:pt>
                <c:pt idx="70632">
                  <c:v>3.3769639999999998E-7</c:v>
                </c:pt>
                <c:pt idx="70633">
                  <c:v>3.3774450000000002E-7</c:v>
                </c:pt>
                <c:pt idx="70634">
                  <c:v>3.378578E-7</c:v>
                </c:pt>
                <c:pt idx="70635">
                  <c:v>3.3794239999999999E-7</c:v>
                </c:pt>
                <c:pt idx="70636">
                  <c:v>3.3800370000000001E-7</c:v>
                </c:pt>
                <c:pt idx="70637">
                  <c:v>3.3809570000000001E-7</c:v>
                </c:pt>
                <c:pt idx="70638">
                  <c:v>3.3818230000000001E-7</c:v>
                </c:pt>
                <c:pt idx="70639">
                  <c:v>3.3825390000000001E-7</c:v>
                </c:pt>
                <c:pt idx="70640">
                  <c:v>3.3834409999999999E-7</c:v>
                </c:pt>
                <c:pt idx="70641">
                  <c:v>3.3842910000000001E-7</c:v>
                </c:pt>
                <c:pt idx="70642">
                  <c:v>3.3850529999999998E-7</c:v>
                </c:pt>
                <c:pt idx="70643">
                  <c:v>3.385861E-7</c:v>
                </c:pt>
                <c:pt idx="70644">
                  <c:v>3.3869119999999998E-7</c:v>
                </c:pt>
                <c:pt idx="70645">
                  <c:v>3.3875479999999998E-7</c:v>
                </c:pt>
                <c:pt idx="70646">
                  <c:v>3.3883000000000002E-7</c:v>
                </c:pt>
                <c:pt idx="70647">
                  <c:v>3.3894640000000002E-7</c:v>
                </c:pt>
                <c:pt idx="70648">
                  <c:v>3.390217E-7</c:v>
                </c:pt>
                <c:pt idx="70649">
                  <c:v>3.3908030000000002E-7</c:v>
                </c:pt>
                <c:pt idx="70650">
                  <c:v>3.3919660000000002E-7</c:v>
                </c:pt>
                <c:pt idx="70651">
                  <c:v>3.3927679999999999E-7</c:v>
                </c:pt>
                <c:pt idx="70652">
                  <c:v>3.3935080000000002E-7</c:v>
                </c:pt>
                <c:pt idx="70653">
                  <c:v>3.3945409999999998E-7</c:v>
                </c:pt>
                <c:pt idx="70654">
                  <c:v>3.395357E-7</c:v>
                </c:pt>
                <c:pt idx="70655">
                  <c:v>3.3961800000000002E-7</c:v>
                </c:pt>
                <c:pt idx="70656">
                  <c:v>3.397278E-7</c:v>
                </c:pt>
                <c:pt idx="70657">
                  <c:v>3.3979769999999998E-7</c:v>
                </c:pt>
                <c:pt idx="70658">
                  <c:v>3.3988899999999998E-7</c:v>
                </c:pt>
                <c:pt idx="70659">
                  <c:v>3.3998650000000002E-7</c:v>
                </c:pt>
                <c:pt idx="70660">
                  <c:v>3.4007159999999998E-7</c:v>
                </c:pt>
                <c:pt idx="70661">
                  <c:v>3.401539E-7</c:v>
                </c:pt>
                <c:pt idx="70662">
                  <c:v>3.4024080000000002E-7</c:v>
                </c:pt>
                <c:pt idx="70663">
                  <c:v>3.4034069999999999E-7</c:v>
                </c:pt>
                <c:pt idx="70664">
                  <c:v>3.404318E-7</c:v>
                </c:pt>
                <c:pt idx="70665">
                  <c:v>3.405035E-7</c:v>
                </c:pt>
                <c:pt idx="70666">
                  <c:v>3.40607E-7</c:v>
                </c:pt>
                <c:pt idx="70667">
                  <c:v>3.4069109999999998E-7</c:v>
                </c:pt>
                <c:pt idx="70668">
                  <c:v>3.4076949999999999E-7</c:v>
                </c:pt>
                <c:pt idx="70669">
                  <c:v>3.4087169999999998E-7</c:v>
                </c:pt>
                <c:pt idx="70670">
                  <c:v>3.4094399999999999E-7</c:v>
                </c:pt>
                <c:pt idx="70671">
                  <c:v>3.4102280000000001E-7</c:v>
                </c:pt>
                <c:pt idx="70672">
                  <c:v>3.411332E-7</c:v>
                </c:pt>
                <c:pt idx="70673">
                  <c:v>3.4120800000000002E-7</c:v>
                </c:pt>
                <c:pt idx="70674">
                  <c:v>3.4127339999999998E-7</c:v>
                </c:pt>
                <c:pt idx="70675">
                  <c:v>3.4138060000000001E-7</c:v>
                </c:pt>
                <c:pt idx="70676">
                  <c:v>3.4145150000000002E-7</c:v>
                </c:pt>
                <c:pt idx="70677">
                  <c:v>3.415383E-7</c:v>
                </c:pt>
                <c:pt idx="70678">
                  <c:v>3.416283E-7</c:v>
                </c:pt>
                <c:pt idx="70679">
                  <c:v>3.4169850000000001E-7</c:v>
                </c:pt>
                <c:pt idx="70680">
                  <c:v>3.4178500000000001E-7</c:v>
                </c:pt>
                <c:pt idx="70681">
                  <c:v>3.418745E-7</c:v>
                </c:pt>
                <c:pt idx="70682">
                  <c:v>3.419333E-7</c:v>
                </c:pt>
                <c:pt idx="70683">
                  <c:v>3.4202430000000002E-7</c:v>
                </c:pt>
                <c:pt idx="70684">
                  <c:v>3.4211100000000001E-7</c:v>
                </c:pt>
                <c:pt idx="70685">
                  <c:v>3.421909E-7</c:v>
                </c:pt>
                <c:pt idx="70686">
                  <c:v>3.4227320000000002E-7</c:v>
                </c:pt>
                <c:pt idx="70687">
                  <c:v>3.4235570000000002E-7</c:v>
                </c:pt>
                <c:pt idx="70688">
                  <c:v>3.4243949999999997E-7</c:v>
                </c:pt>
                <c:pt idx="70689">
                  <c:v>3.4252739999999998E-7</c:v>
                </c:pt>
                <c:pt idx="70690">
                  <c:v>3.4259149999999999E-7</c:v>
                </c:pt>
                <c:pt idx="70691">
                  <c:v>3.4268380000000002E-7</c:v>
                </c:pt>
                <c:pt idx="70692">
                  <c:v>3.427686E-7</c:v>
                </c:pt>
                <c:pt idx="70693">
                  <c:v>3.4284870000000003E-7</c:v>
                </c:pt>
                <c:pt idx="70694">
                  <c:v>3.4295300000000001E-7</c:v>
                </c:pt>
                <c:pt idx="70695">
                  <c:v>3.4303620000000001E-7</c:v>
                </c:pt>
                <c:pt idx="70696">
                  <c:v>3.4310699999999998E-7</c:v>
                </c:pt>
                <c:pt idx="70697">
                  <c:v>3.4319889999999998E-7</c:v>
                </c:pt>
                <c:pt idx="70698">
                  <c:v>3.4324710000000002E-7</c:v>
                </c:pt>
                <c:pt idx="70699">
                  <c:v>3.4330530000000002E-7</c:v>
                </c:pt>
                <c:pt idx="70700">
                  <c:v>3.4340060000000002E-7</c:v>
                </c:pt>
                <c:pt idx="70701">
                  <c:v>3.4346589999999999E-7</c:v>
                </c:pt>
                <c:pt idx="70702">
                  <c:v>3.435423E-7</c:v>
                </c:pt>
                <c:pt idx="70703">
                  <c:v>3.4404099999999998E-7</c:v>
                </c:pt>
                <c:pt idx="70704">
                  <c:v>3.4412219999999997E-7</c:v>
                </c:pt>
                <c:pt idx="70705">
                  <c:v>3.4422489999999998E-7</c:v>
                </c:pt>
                <c:pt idx="70706">
                  <c:v>3.4431219999999998E-7</c:v>
                </c:pt>
                <c:pt idx="70707">
                  <c:v>3.4438280000000001E-7</c:v>
                </c:pt>
                <c:pt idx="70708">
                  <c:v>3.4446839999999998E-7</c:v>
                </c:pt>
                <c:pt idx="70709">
                  <c:v>3.4453960000000002E-7</c:v>
                </c:pt>
                <c:pt idx="70710">
                  <c:v>3.446278E-7</c:v>
                </c:pt>
                <c:pt idx="70711">
                  <c:v>3.4472630000000002E-7</c:v>
                </c:pt>
                <c:pt idx="70712">
                  <c:v>3.447962E-7</c:v>
                </c:pt>
                <c:pt idx="70713">
                  <c:v>3.4488689999999999E-7</c:v>
                </c:pt>
                <c:pt idx="70714">
                  <c:v>3.449686E-7</c:v>
                </c:pt>
                <c:pt idx="70715">
                  <c:v>3.4504329999999998E-7</c:v>
                </c:pt>
                <c:pt idx="70716">
                  <c:v>3.453331E-7</c:v>
                </c:pt>
                <c:pt idx="70717">
                  <c:v>3.4542799999999999E-7</c:v>
                </c:pt>
                <c:pt idx="70718">
                  <c:v>3.4549089999999999E-7</c:v>
                </c:pt>
                <c:pt idx="70719">
                  <c:v>3.4559930000000003E-7</c:v>
                </c:pt>
                <c:pt idx="70720">
                  <c:v>3.4566549999999998E-7</c:v>
                </c:pt>
                <c:pt idx="70721">
                  <c:v>3.4573039999999998E-7</c:v>
                </c:pt>
                <c:pt idx="70722">
                  <c:v>3.4584269999999998E-7</c:v>
                </c:pt>
                <c:pt idx="70723">
                  <c:v>3.4590230000000003E-7</c:v>
                </c:pt>
                <c:pt idx="70724">
                  <c:v>3.459953E-7</c:v>
                </c:pt>
                <c:pt idx="70725">
                  <c:v>3.4611750000000002E-7</c:v>
                </c:pt>
                <c:pt idx="70726">
                  <c:v>3.4619369999999998E-7</c:v>
                </c:pt>
                <c:pt idx="70727">
                  <c:v>3.4626970000000001E-7</c:v>
                </c:pt>
                <c:pt idx="70728">
                  <c:v>3.463531E-7</c:v>
                </c:pt>
                <c:pt idx="70729">
                  <c:v>3.4641380000000001E-7</c:v>
                </c:pt>
                <c:pt idx="70730">
                  <c:v>3.4650139999999998E-7</c:v>
                </c:pt>
                <c:pt idx="70731">
                  <c:v>3.46562E-7</c:v>
                </c:pt>
                <c:pt idx="70732">
                  <c:v>3.4664500000000002E-7</c:v>
                </c:pt>
                <c:pt idx="70733">
                  <c:v>3.467372E-7</c:v>
                </c:pt>
                <c:pt idx="70734">
                  <c:v>3.4680060000000001E-7</c:v>
                </c:pt>
                <c:pt idx="70735">
                  <c:v>3.4687209999999998E-7</c:v>
                </c:pt>
                <c:pt idx="70736">
                  <c:v>3.4695249999999998E-7</c:v>
                </c:pt>
                <c:pt idx="70737">
                  <c:v>3.4701240000000001E-7</c:v>
                </c:pt>
                <c:pt idx="70738">
                  <c:v>3.4710890000000002E-7</c:v>
                </c:pt>
                <c:pt idx="70739">
                  <c:v>3.4718140000000001E-7</c:v>
                </c:pt>
                <c:pt idx="70740">
                  <c:v>3.4725199999999999E-7</c:v>
                </c:pt>
                <c:pt idx="70741">
                  <c:v>3.4735489999999998E-7</c:v>
                </c:pt>
                <c:pt idx="70742">
                  <c:v>3.4742379999999999E-7</c:v>
                </c:pt>
                <c:pt idx="70743">
                  <c:v>3.474697E-7</c:v>
                </c:pt>
                <c:pt idx="70744">
                  <c:v>3.4756989999999999E-7</c:v>
                </c:pt>
                <c:pt idx="70745">
                  <c:v>3.4752389999999999E-7</c:v>
                </c:pt>
                <c:pt idx="70746">
                  <c:v>3.4760179999999998E-7</c:v>
                </c:pt>
                <c:pt idx="70747">
                  <c:v>3.4769140000000001E-7</c:v>
                </c:pt>
                <c:pt idx="70748">
                  <c:v>3.4776300000000002E-7</c:v>
                </c:pt>
                <c:pt idx="70749">
                  <c:v>3.4783639999999999E-7</c:v>
                </c:pt>
                <c:pt idx="70750">
                  <c:v>3.47916E-7</c:v>
                </c:pt>
                <c:pt idx="70751">
                  <c:v>3.478572E-7</c:v>
                </c:pt>
                <c:pt idx="70752">
                  <c:v>3.4794370000000001E-7</c:v>
                </c:pt>
                <c:pt idx="70753">
                  <c:v>3.480249E-7</c:v>
                </c:pt>
                <c:pt idx="70754">
                  <c:v>3.4810299999999998E-7</c:v>
                </c:pt>
                <c:pt idx="70755">
                  <c:v>3.4817269999999997E-7</c:v>
                </c:pt>
                <c:pt idx="70756">
                  <c:v>3.48242E-7</c:v>
                </c:pt>
                <c:pt idx="70757">
                  <c:v>3.4820860000000002E-7</c:v>
                </c:pt>
                <c:pt idx="70758">
                  <c:v>3.4829180000000002E-7</c:v>
                </c:pt>
                <c:pt idx="70759">
                  <c:v>3.4835760000000001E-7</c:v>
                </c:pt>
                <c:pt idx="70760">
                  <c:v>3.4844340000000001E-7</c:v>
                </c:pt>
                <c:pt idx="70761">
                  <c:v>3.485159E-7</c:v>
                </c:pt>
                <c:pt idx="70762">
                  <c:v>3.4858060000000002E-7</c:v>
                </c:pt>
                <c:pt idx="70763">
                  <c:v>3.4867540000000001E-7</c:v>
                </c:pt>
                <c:pt idx="70764">
                  <c:v>3.4875229999999997E-7</c:v>
                </c:pt>
                <c:pt idx="70765">
                  <c:v>3.4882049999999998E-7</c:v>
                </c:pt>
                <c:pt idx="70766">
                  <c:v>3.4891070000000002E-7</c:v>
                </c:pt>
                <c:pt idx="70767">
                  <c:v>3.4897729999999999E-7</c:v>
                </c:pt>
                <c:pt idx="70768">
                  <c:v>3.4902830000000002E-7</c:v>
                </c:pt>
                <c:pt idx="70769">
                  <c:v>3.4914060000000002E-7</c:v>
                </c:pt>
                <c:pt idx="70770">
                  <c:v>3.4922660000000001E-7</c:v>
                </c:pt>
                <c:pt idx="70771">
                  <c:v>3.4928950000000001E-7</c:v>
                </c:pt>
                <c:pt idx="70772">
                  <c:v>3.4937029999999999E-7</c:v>
                </c:pt>
                <c:pt idx="70773">
                  <c:v>3.4943799999999998E-7</c:v>
                </c:pt>
                <c:pt idx="70774">
                  <c:v>3.4952249999999999E-7</c:v>
                </c:pt>
                <c:pt idx="70775">
                  <c:v>3.4961470000000002E-7</c:v>
                </c:pt>
                <c:pt idx="70776">
                  <c:v>3.4967910000000001E-7</c:v>
                </c:pt>
                <c:pt idx="70777">
                  <c:v>3.4974720000000003E-7</c:v>
                </c:pt>
                <c:pt idx="70778">
                  <c:v>3.4982640000000002E-7</c:v>
                </c:pt>
                <c:pt idx="70779">
                  <c:v>3.4991149999999998E-7</c:v>
                </c:pt>
                <c:pt idx="70780">
                  <c:v>3.4997419999999999E-7</c:v>
                </c:pt>
                <c:pt idx="70781">
                  <c:v>3.5005630000000002E-7</c:v>
                </c:pt>
                <c:pt idx="70782">
                  <c:v>3.5013459999999998E-7</c:v>
                </c:pt>
                <c:pt idx="70783">
                  <c:v>3.5021730000000002E-7</c:v>
                </c:pt>
                <c:pt idx="70784">
                  <c:v>3.5027960000000002E-7</c:v>
                </c:pt>
                <c:pt idx="70785">
                  <c:v>3.5035989999999998E-7</c:v>
                </c:pt>
                <c:pt idx="70786">
                  <c:v>3.504414E-7</c:v>
                </c:pt>
                <c:pt idx="70787">
                  <c:v>3.5048029999999998E-7</c:v>
                </c:pt>
                <c:pt idx="70788">
                  <c:v>3.505496E-7</c:v>
                </c:pt>
                <c:pt idx="70789">
                  <c:v>3.506403E-7</c:v>
                </c:pt>
                <c:pt idx="70790">
                  <c:v>3.5068779999999999E-7</c:v>
                </c:pt>
                <c:pt idx="70791">
                  <c:v>3.5078169999999999E-7</c:v>
                </c:pt>
                <c:pt idx="70792">
                  <c:v>3.5084040000000001E-7</c:v>
                </c:pt>
                <c:pt idx="70793">
                  <c:v>3.5089310000000001E-7</c:v>
                </c:pt>
                <c:pt idx="70794">
                  <c:v>3.5097729999999998E-7</c:v>
                </c:pt>
                <c:pt idx="70795">
                  <c:v>3.5104240000000002E-7</c:v>
                </c:pt>
                <c:pt idx="70796">
                  <c:v>3.5107630000000002E-7</c:v>
                </c:pt>
                <c:pt idx="70797">
                  <c:v>3.5115270000000002E-7</c:v>
                </c:pt>
                <c:pt idx="70798">
                  <c:v>3.5121010000000002E-7</c:v>
                </c:pt>
                <c:pt idx="70799">
                  <c:v>3.5128019999999999E-7</c:v>
                </c:pt>
                <c:pt idx="70800">
                  <c:v>3.5133289999999999E-7</c:v>
                </c:pt>
                <c:pt idx="70801">
                  <c:v>3.5139929999999999E-7</c:v>
                </c:pt>
                <c:pt idx="70802">
                  <c:v>3.5148150000000001E-7</c:v>
                </c:pt>
                <c:pt idx="70803">
                  <c:v>3.5153989999999999E-7</c:v>
                </c:pt>
                <c:pt idx="70804">
                  <c:v>3.5160229999999998E-7</c:v>
                </c:pt>
                <c:pt idx="70805">
                  <c:v>3.5168780000000001E-7</c:v>
                </c:pt>
                <c:pt idx="70806">
                  <c:v>3.5173679999999998E-7</c:v>
                </c:pt>
                <c:pt idx="70807">
                  <c:v>3.5180950000000001E-7</c:v>
                </c:pt>
                <c:pt idx="70808">
                  <c:v>3.5188139999999999E-7</c:v>
                </c:pt>
                <c:pt idx="70809">
                  <c:v>3.5193190000000001E-7</c:v>
                </c:pt>
                <c:pt idx="70810">
                  <c:v>3.5201380000000001E-7</c:v>
                </c:pt>
                <c:pt idx="70811">
                  <c:v>3.5210090000000002E-7</c:v>
                </c:pt>
                <c:pt idx="70812">
                  <c:v>3.521458E-7</c:v>
                </c:pt>
                <c:pt idx="70813">
                  <c:v>3.5221580000000002E-7</c:v>
                </c:pt>
                <c:pt idx="70814">
                  <c:v>3.5240309999999997E-7</c:v>
                </c:pt>
                <c:pt idx="70815">
                  <c:v>3.5246490000000001E-7</c:v>
                </c:pt>
                <c:pt idx="70816">
                  <c:v>3.5253860000000001E-7</c:v>
                </c:pt>
                <c:pt idx="70817">
                  <c:v>3.5259600000000002E-7</c:v>
                </c:pt>
                <c:pt idx="70818">
                  <c:v>3.527957E-7</c:v>
                </c:pt>
                <c:pt idx="70819">
                  <c:v>3.5285780000000001E-7</c:v>
                </c:pt>
                <c:pt idx="70820">
                  <c:v>3.5293610000000002E-7</c:v>
                </c:pt>
                <c:pt idx="70821">
                  <c:v>3.5314619999999999E-7</c:v>
                </c:pt>
                <c:pt idx="70822">
                  <c:v>3.5319860000000002E-7</c:v>
                </c:pt>
                <c:pt idx="70823">
                  <c:v>3.5325979999999999E-7</c:v>
                </c:pt>
                <c:pt idx="70824">
                  <c:v>3.5333650000000002E-7</c:v>
                </c:pt>
                <c:pt idx="70825">
                  <c:v>3.5336770000000002E-7</c:v>
                </c:pt>
                <c:pt idx="70826">
                  <c:v>3.5343930000000002E-7</c:v>
                </c:pt>
                <c:pt idx="70827">
                  <c:v>3.5351679999999999E-7</c:v>
                </c:pt>
                <c:pt idx="70828">
                  <c:v>3.5355409999999998E-7</c:v>
                </c:pt>
                <c:pt idx="70829">
                  <c:v>3.5361240000000003E-7</c:v>
                </c:pt>
                <c:pt idx="70830">
                  <c:v>3.537006E-7</c:v>
                </c:pt>
                <c:pt idx="70831">
                  <c:v>3.53746E-7</c:v>
                </c:pt>
                <c:pt idx="70832">
                  <c:v>3.538041E-7</c:v>
                </c:pt>
                <c:pt idx="70833">
                  <c:v>3.5387900000000002E-7</c:v>
                </c:pt>
                <c:pt idx="70834">
                  <c:v>3.5391589999999999E-7</c:v>
                </c:pt>
                <c:pt idx="70835">
                  <c:v>3.5398390000000001E-7</c:v>
                </c:pt>
                <c:pt idx="70836">
                  <c:v>3.5407219999999998E-7</c:v>
                </c:pt>
                <c:pt idx="70837">
                  <c:v>3.5409870000000002E-7</c:v>
                </c:pt>
                <c:pt idx="70838">
                  <c:v>3.5415960000000002E-7</c:v>
                </c:pt>
                <c:pt idx="70839">
                  <c:v>3.5424630000000001E-7</c:v>
                </c:pt>
                <c:pt idx="70840">
                  <c:v>3.5428449999999999E-7</c:v>
                </c:pt>
                <c:pt idx="70841">
                  <c:v>3.5433039999999999E-7</c:v>
                </c:pt>
                <c:pt idx="70842">
                  <c:v>3.5442389999999998E-7</c:v>
                </c:pt>
                <c:pt idx="70843">
                  <c:v>3.5447150000000001E-7</c:v>
                </c:pt>
                <c:pt idx="70844">
                  <c:v>3.5451610000000001E-7</c:v>
                </c:pt>
                <c:pt idx="70845">
                  <c:v>3.5458720000000001E-7</c:v>
                </c:pt>
                <c:pt idx="70846">
                  <c:v>3.5464899999999999E-7</c:v>
                </c:pt>
                <c:pt idx="70847">
                  <c:v>3.5468549999999999E-7</c:v>
                </c:pt>
                <c:pt idx="70848">
                  <c:v>3.5472900000000003E-7</c:v>
                </c:pt>
                <c:pt idx="70849">
                  <c:v>3.5480070000000003E-7</c:v>
                </c:pt>
                <c:pt idx="70850">
                  <c:v>3.5483250000000002E-7</c:v>
                </c:pt>
                <c:pt idx="70851">
                  <c:v>3.5487099999999998E-7</c:v>
                </c:pt>
                <c:pt idx="70852">
                  <c:v>3.5496850000000002E-7</c:v>
                </c:pt>
                <c:pt idx="70853">
                  <c:v>3.549721E-7</c:v>
                </c:pt>
                <c:pt idx="70854">
                  <c:v>3.5501110000000002E-7</c:v>
                </c:pt>
                <c:pt idx="70855">
                  <c:v>3.5511790000000002E-7</c:v>
                </c:pt>
                <c:pt idx="70856">
                  <c:v>3.5515310000000002E-7</c:v>
                </c:pt>
                <c:pt idx="70857">
                  <c:v>3.5518469999999998E-7</c:v>
                </c:pt>
                <c:pt idx="70858">
                  <c:v>3.552846E-7</c:v>
                </c:pt>
                <c:pt idx="70859">
                  <c:v>3.553211E-7</c:v>
                </c:pt>
                <c:pt idx="70860">
                  <c:v>3.553793E-7</c:v>
                </c:pt>
                <c:pt idx="70861">
                  <c:v>3.554645E-7</c:v>
                </c:pt>
                <c:pt idx="70862">
                  <c:v>3.5551700000000002E-7</c:v>
                </c:pt>
                <c:pt idx="70863">
                  <c:v>3.5557850000000002E-7</c:v>
                </c:pt>
                <c:pt idx="70864">
                  <c:v>3.5565500000000002E-7</c:v>
                </c:pt>
                <c:pt idx="70865">
                  <c:v>3.5571180000000002E-7</c:v>
                </c:pt>
                <c:pt idx="70866">
                  <c:v>3.5577789999999998E-7</c:v>
                </c:pt>
                <c:pt idx="70867">
                  <c:v>3.5584180000000001E-7</c:v>
                </c:pt>
                <c:pt idx="70868">
                  <c:v>3.5594E-7</c:v>
                </c:pt>
                <c:pt idx="70869">
                  <c:v>3.5597690000000002E-7</c:v>
                </c:pt>
                <c:pt idx="70870">
                  <c:v>3.5604169999999998E-7</c:v>
                </c:pt>
                <c:pt idx="70871">
                  <c:v>3.561543E-7</c:v>
                </c:pt>
                <c:pt idx="70872">
                  <c:v>3.561909E-7</c:v>
                </c:pt>
                <c:pt idx="70873">
                  <c:v>3.5624459999999998E-7</c:v>
                </c:pt>
                <c:pt idx="70874">
                  <c:v>3.5633979999999999E-7</c:v>
                </c:pt>
                <c:pt idx="70875">
                  <c:v>3.563856E-7</c:v>
                </c:pt>
                <c:pt idx="70876">
                  <c:v>3.5642940000000002E-7</c:v>
                </c:pt>
                <c:pt idx="70877">
                  <c:v>3.5654570000000002E-7</c:v>
                </c:pt>
                <c:pt idx="70878">
                  <c:v>3.5655689999999999E-7</c:v>
                </c:pt>
                <c:pt idx="70879">
                  <c:v>3.5660099999999998E-7</c:v>
                </c:pt>
                <c:pt idx="70880">
                  <c:v>3.5669369999999997E-7</c:v>
                </c:pt>
                <c:pt idx="70881">
                  <c:v>3.5673230000000002E-7</c:v>
                </c:pt>
                <c:pt idx="70882">
                  <c:v>3.5677910000000001E-7</c:v>
                </c:pt>
                <c:pt idx="70883">
                  <c:v>3.568388E-7</c:v>
                </c:pt>
                <c:pt idx="70884">
                  <c:v>3.568841E-7</c:v>
                </c:pt>
                <c:pt idx="70885">
                  <c:v>3.5693099999999998E-7</c:v>
                </c:pt>
                <c:pt idx="70886">
                  <c:v>3.5697009999999999E-7</c:v>
                </c:pt>
                <c:pt idx="70887">
                  <c:v>3.5705329999999999E-7</c:v>
                </c:pt>
                <c:pt idx="70888">
                  <c:v>3.5709280000000002E-7</c:v>
                </c:pt>
                <c:pt idx="70889">
                  <c:v>3.5711099999999997E-7</c:v>
                </c:pt>
                <c:pt idx="70890">
                  <c:v>3.5718179999999999E-7</c:v>
                </c:pt>
                <c:pt idx="70891">
                  <c:v>3.5722080000000001E-7</c:v>
                </c:pt>
                <c:pt idx="70892">
                  <c:v>3.5718939999999998E-7</c:v>
                </c:pt>
                <c:pt idx="70893">
                  <c:v>3.5729840000000002E-7</c:v>
                </c:pt>
                <c:pt idx="70894">
                  <c:v>3.572966E-7</c:v>
                </c:pt>
                <c:pt idx="70895">
                  <c:v>3.573278E-7</c:v>
                </c:pt>
                <c:pt idx="70896">
                  <c:v>3.5736210000000001E-7</c:v>
                </c:pt>
                <c:pt idx="70897">
                  <c:v>3.5735019999999999E-7</c:v>
                </c:pt>
                <c:pt idx="70898">
                  <c:v>3.5738889999999998E-7</c:v>
                </c:pt>
                <c:pt idx="70899">
                  <c:v>3.5743949999999999E-7</c:v>
                </c:pt>
                <c:pt idx="70900">
                  <c:v>3.5747580000000001E-7</c:v>
                </c:pt>
                <c:pt idx="70901">
                  <c:v>3.5751069999999997E-7</c:v>
                </c:pt>
                <c:pt idx="70902">
                  <c:v>3.5755750000000002E-7</c:v>
                </c:pt>
                <c:pt idx="70903">
                  <c:v>3.5761469999999999E-7</c:v>
                </c:pt>
                <c:pt idx="70904">
                  <c:v>3.5766889999999998E-7</c:v>
                </c:pt>
                <c:pt idx="70905">
                  <c:v>3.5771139999999999E-7</c:v>
                </c:pt>
                <c:pt idx="70906">
                  <c:v>3.5777790000000002E-7</c:v>
                </c:pt>
                <c:pt idx="70907">
                  <c:v>3.5783319999999998E-7</c:v>
                </c:pt>
                <c:pt idx="70908">
                  <c:v>3.5786120000000001E-7</c:v>
                </c:pt>
                <c:pt idx="70909">
                  <c:v>3.5793160000000001E-7</c:v>
                </c:pt>
                <c:pt idx="70910">
                  <c:v>3.5797179999999999E-7</c:v>
                </c:pt>
                <c:pt idx="70911">
                  <c:v>3.5800990000000002E-7</c:v>
                </c:pt>
                <c:pt idx="70912">
                  <c:v>3.5810379999999998E-7</c:v>
                </c:pt>
                <c:pt idx="70913">
                  <c:v>3.5815890000000001E-7</c:v>
                </c:pt>
                <c:pt idx="70914">
                  <c:v>3.5819509999999998E-7</c:v>
                </c:pt>
                <c:pt idx="70915">
                  <c:v>3.5826659999999999E-7</c:v>
                </c:pt>
                <c:pt idx="70916">
                  <c:v>3.5832699999999998E-7</c:v>
                </c:pt>
                <c:pt idx="70917">
                  <c:v>3.5838649999999998E-7</c:v>
                </c:pt>
                <c:pt idx="70918">
                  <c:v>3.5846559999999998E-7</c:v>
                </c:pt>
                <c:pt idx="70919">
                  <c:v>3.5852050000000002E-7</c:v>
                </c:pt>
                <c:pt idx="70920">
                  <c:v>3.585905E-7</c:v>
                </c:pt>
                <c:pt idx="70921">
                  <c:v>3.5864440000000001E-7</c:v>
                </c:pt>
                <c:pt idx="70922">
                  <c:v>3.5872690000000001E-7</c:v>
                </c:pt>
                <c:pt idx="70923">
                  <c:v>3.5881400000000003E-7</c:v>
                </c:pt>
                <c:pt idx="70924">
                  <c:v>3.5885849999999998E-7</c:v>
                </c:pt>
                <c:pt idx="70925">
                  <c:v>3.5894070000000001E-7</c:v>
                </c:pt>
                <c:pt idx="70926">
                  <c:v>3.5902840000000003E-7</c:v>
                </c:pt>
                <c:pt idx="70927">
                  <c:v>3.5905259999999998E-7</c:v>
                </c:pt>
                <c:pt idx="70928">
                  <c:v>3.5915230000000002E-7</c:v>
                </c:pt>
                <c:pt idx="70929">
                  <c:v>3.5924430000000001E-7</c:v>
                </c:pt>
                <c:pt idx="70930">
                  <c:v>3.5928669999999998E-7</c:v>
                </c:pt>
                <c:pt idx="70931">
                  <c:v>3.5936470000000001E-7</c:v>
                </c:pt>
                <c:pt idx="70932">
                  <c:v>3.5942579999999999E-7</c:v>
                </c:pt>
                <c:pt idx="70933">
                  <c:v>3.5946800000000003E-7</c:v>
                </c:pt>
                <c:pt idx="70934">
                  <c:v>3.5955680000000001E-7</c:v>
                </c:pt>
                <c:pt idx="70935">
                  <c:v>3.596083E-7</c:v>
                </c:pt>
                <c:pt idx="70936">
                  <c:v>3.5965519999999998E-7</c:v>
                </c:pt>
                <c:pt idx="70937">
                  <c:v>3.5976619999999998E-7</c:v>
                </c:pt>
                <c:pt idx="70938">
                  <c:v>3.598795E-7</c:v>
                </c:pt>
                <c:pt idx="70939">
                  <c:v>3.5993999999999998E-7</c:v>
                </c:pt>
                <c:pt idx="70940">
                  <c:v>3.5997099999999999E-7</c:v>
                </c:pt>
                <c:pt idx="70941">
                  <c:v>3.6002750000000001E-7</c:v>
                </c:pt>
                <c:pt idx="70942">
                  <c:v>3.6011249999999998E-7</c:v>
                </c:pt>
                <c:pt idx="70943">
                  <c:v>3.6013619999999997E-7</c:v>
                </c:pt>
                <c:pt idx="70944">
                  <c:v>3.6026259999999998E-7</c:v>
                </c:pt>
                <c:pt idx="70945">
                  <c:v>3.6040199999999997E-7</c:v>
                </c:pt>
                <c:pt idx="70946">
                  <c:v>3.6046310000000001E-7</c:v>
                </c:pt>
                <c:pt idx="70947">
                  <c:v>3.605329E-7</c:v>
                </c:pt>
                <c:pt idx="70948">
                  <c:v>3.6063830000000001E-7</c:v>
                </c:pt>
                <c:pt idx="70949">
                  <c:v>3.6069170000000001E-7</c:v>
                </c:pt>
                <c:pt idx="70950">
                  <c:v>3.6080279999999999E-7</c:v>
                </c:pt>
                <c:pt idx="70951">
                  <c:v>3.6086890000000001E-7</c:v>
                </c:pt>
                <c:pt idx="70952">
                  <c:v>3.6090880000000001E-7</c:v>
                </c:pt>
                <c:pt idx="70953">
                  <c:v>3.609867E-7</c:v>
                </c:pt>
                <c:pt idx="70954">
                  <c:v>3.6104330000000002E-7</c:v>
                </c:pt>
                <c:pt idx="70955">
                  <c:v>3.6108310000000002E-7</c:v>
                </c:pt>
                <c:pt idx="70956">
                  <c:v>3.6115950000000003E-7</c:v>
                </c:pt>
                <c:pt idx="70957">
                  <c:v>3.6121149999999998E-7</c:v>
                </c:pt>
                <c:pt idx="70958">
                  <c:v>3.6128270000000002E-7</c:v>
                </c:pt>
                <c:pt idx="70959">
                  <c:v>3.6133270000000002E-7</c:v>
                </c:pt>
                <c:pt idx="70960">
                  <c:v>3.6138280000000002E-7</c:v>
                </c:pt>
                <c:pt idx="70961">
                  <c:v>3.6147989999999999E-7</c:v>
                </c:pt>
                <c:pt idx="70962">
                  <c:v>3.615169E-7</c:v>
                </c:pt>
                <c:pt idx="70963">
                  <c:v>3.615751E-7</c:v>
                </c:pt>
                <c:pt idx="70964">
                  <c:v>3.6168219999999998E-7</c:v>
                </c:pt>
                <c:pt idx="70965">
                  <c:v>3.6173009999999999E-7</c:v>
                </c:pt>
                <c:pt idx="70966">
                  <c:v>3.617969E-7</c:v>
                </c:pt>
                <c:pt idx="70967">
                  <c:v>3.6188849999999998E-7</c:v>
                </c:pt>
                <c:pt idx="70968">
                  <c:v>3.6184239999999999E-7</c:v>
                </c:pt>
                <c:pt idx="70969">
                  <c:v>3.6183309999999997E-7</c:v>
                </c:pt>
                <c:pt idx="70970">
                  <c:v>3.618456E-7</c:v>
                </c:pt>
                <c:pt idx="70971">
                  <c:v>3.6183940000000001E-7</c:v>
                </c:pt>
                <c:pt idx="70972">
                  <c:v>3.6186009999999998E-7</c:v>
                </c:pt>
                <c:pt idx="70973">
                  <c:v>3.6189750000000002E-7</c:v>
                </c:pt>
                <c:pt idx="70974">
                  <c:v>3.6191450000000001E-7</c:v>
                </c:pt>
                <c:pt idx="70975">
                  <c:v>3.6196139999999999E-7</c:v>
                </c:pt>
                <c:pt idx="70976">
                  <c:v>3.6198060000000002E-7</c:v>
                </c:pt>
                <c:pt idx="70977">
                  <c:v>3.6202159999999999E-7</c:v>
                </c:pt>
                <c:pt idx="70978">
                  <c:v>3.620958E-7</c:v>
                </c:pt>
                <c:pt idx="70979">
                  <c:v>3.621392E-7</c:v>
                </c:pt>
                <c:pt idx="70980">
                  <c:v>3.6220839999999998E-7</c:v>
                </c:pt>
                <c:pt idx="70981">
                  <c:v>3.622805E-7</c:v>
                </c:pt>
                <c:pt idx="70982">
                  <c:v>3.6232700000000001E-7</c:v>
                </c:pt>
                <c:pt idx="70983">
                  <c:v>3.6242430000000002E-7</c:v>
                </c:pt>
                <c:pt idx="70984">
                  <c:v>3.6248800000000001E-7</c:v>
                </c:pt>
                <c:pt idx="70985">
                  <c:v>3.625328E-7</c:v>
                </c:pt>
                <c:pt idx="70986">
                  <c:v>3.6263130000000002E-7</c:v>
                </c:pt>
                <c:pt idx="70987">
                  <c:v>3.6269109999999999E-7</c:v>
                </c:pt>
                <c:pt idx="70988">
                  <c:v>3.6271009999999999E-7</c:v>
                </c:pt>
                <c:pt idx="70989">
                  <c:v>3.6280920000000001E-7</c:v>
                </c:pt>
                <c:pt idx="70990">
                  <c:v>3.6287799999999998E-7</c:v>
                </c:pt>
                <c:pt idx="70991">
                  <c:v>3.629413E-7</c:v>
                </c:pt>
                <c:pt idx="70992">
                  <c:v>3.6306309999999999E-7</c:v>
                </c:pt>
                <c:pt idx="70993">
                  <c:v>3.6316210000000002E-7</c:v>
                </c:pt>
                <c:pt idx="70994">
                  <c:v>3.6326679999999998E-7</c:v>
                </c:pt>
                <c:pt idx="70995">
                  <c:v>3.633985E-7</c:v>
                </c:pt>
                <c:pt idx="70996">
                  <c:v>3.6349409999999998E-7</c:v>
                </c:pt>
                <c:pt idx="70997">
                  <c:v>3.6361320000000003E-7</c:v>
                </c:pt>
                <c:pt idx="70998">
                  <c:v>3.6370239999999998E-7</c:v>
                </c:pt>
                <c:pt idx="70999">
                  <c:v>3.6380000000000002E-7</c:v>
                </c:pt>
                <c:pt idx="71000">
                  <c:v>3.639165E-7</c:v>
                </c:pt>
                <c:pt idx="71001">
                  <c:v>3.6396100000000001E-7</c:v>
                </c:pt>
                <c:pt idx="71002">
                  <c:v>3.6404509999999999E-7</c:v>
                </c:pt>
                <c:pt idx="71003">
                  <c:v>3.6414599999999998E-7</c:v>
                </c:pt>
                <c:pt idx="71004">
                  <c:v>3.6418150000000001E-7</c:v>
                </c:pt>
                <c:pt idx="71005">
                  <c:v>3.642445E-7</c:v>
                </c:pt>
                <c:pt idx="71006">
                  <c:v>3.6434199999999999E-7</c:v>
                </c:pt>
                <c:pt idx="71007">
                  <c:v>3.6436919999999998E-7</c:v>
                </c:pt>
                <c:pt idx="71008">
                  <c:v>3.6446249999999999E-7</c:v>
                </c:pt>
                <c:pt idx="71009">
                  <c:v>3.645455E-7</c:v>
                </c:pt>
                <c:pt idx="71010">
                  <c:v>3.6456739999999998E-7</c:v>
                </c:pt>
                <c:pt idx="71011">
                  <c:v>3.6466879999999998E-7</c:v>
                </c:pt>
                <c:pt idx="71012">
                  <c:v>3.6474459999999998E-7</c:v>
                </c:pt>
                <c:pt idx="71013">
                  <c:v>3.6478280000000001E-7</c:v>
                </c:pt>
                <c:pt idx="71014">
                  <c:v>3.648776E-7</c:v>
                </c:pt>
                <c:pt idx="71015">
                  <c:v>3.6494850000000001E-7</c:v>
                </c:pt>
                <c:pt idx="71016">
                  <c:v>3.6502210000000002E-7</c:v>
                </c:pt>
                <c:pt idx="71017">
                  <c:v>3.6509910000000002E-7</c:v>
                </c:pt>
                <c:pt idx="71018">
                  <c:v>3.651589E-7</c:v>
                </c:pt>
                <c:pt idx="71019">
                  <c:v>3.6525789999999998E-7</c:v>
                </c:pt>
                <c:pt idx="71020">
                  <c:v>3.6533909999999998E-7</c:v>
                </c:pt>
                <c:pt idx="71021">
                  <c:v>3.6539750000000001E-7</c:v>
                </c:pt>
                <c:pt idx="71022">
                  <c:v>3.6552540000000001E-7</c:v>
                </c:pt>
                <c:pt idx="71023">
                  <c:v>3.6560269999999999E-7</c:v>
                </c:pt>
                <c:pt idx="71024">
                  <c:v>3.6567659999999998E-7</c:v>
                </c:pt>
                <c:pt idx="71025">
                  <c:v>3.6579460000000001E-7</c:v>
                </c:pt>
                <c:pt idx="71026">
                  <c:v>3.6585800000000002E-7</c:v>
                </c:pt>
                <c:pt idx="71027">
                  <c:v>3.6591680000000002E-7</c:v>
                </c:pt>
                <c:pt idx="71028">
                  <c:v>3.6601620000000002E-7</c:v>
                </c:pt>
                <c:pt idx="71029">
                  <c:v>3.6603559999999999E-7</c:v>
                </c:pt>
                <c:pt idx="71030">
                  <c:v>3.6609880000000002E-7</c:v>
                </c:pt>
                <c:pt idx="71031">
                  <c:v>3.661775E-7</c:v>
                </c:pt>
                <c:pt idx="71032">
                  <c:v>3.6620690000000003E-7</c:v>
                </c:pt>
                <c:pt idx="71033">
                  <c:v>3.6626530000000001E-7</c:v>
                </c:pt>
                <c:pt idx="71034">
                  <c:v>3.663364E-7</c:v>
                </c:pt>
                <c:pt idx="71035">
                  <c:v>3.6637909999999999E-7</c:v>
                </c:pt>
                <c:pt idx="71036">
                  <c:v>3.664737E-7</c:v>
                </c:pt>
                <c:pt idx="71037">
                  <c:v>3.6652589999999999E-7</c:v>
                </c:pt>
                <c:pt idx="71038">
                  <c:v>3.6660010000000001E-7</c:v>
                </c:pt>
                <c:pt idx="71039">
                  <c:v>3.6670719999999999E-7</c:v>
                </c:pt>
                <c:pt idx="71040">
                  <c:v>3.6674989999999998E-7</c:v>
                </c:pt>
                <c:pt idx="71041">
                  <c:v>3.6683070000000001E-7</c:v>
                </c:pt>
                <c:pt idx="71042">
                  <c:v>3.669241E-7</c:v>
                </c:pt>
                <c:pt idx="71043">
                  <c:v>3.66958E-7</c:v>
                </c:pt>
                <c:pt idx="71044">
                  <c:v>3.670756E-7</c:v>
                </c:pt>
                <c:pt idx="71045">
                  <c:v>3.6716029999999999E-7</c:v>
                </c:pt>
                <c:pt idx="71046">
                  <c:v>3.6717950000000002E-7</c:v>
                </c:pt>
                <c:pt idx="71047">
                  <c:v>3.672893E-7</c:v>
                </c:pt>
                <c:pt idx="71048">
                  <c:v>3.6735859999999998E-7</c:v>
                </c:pt>
                <c:pt idx="71049">
                  <c:v>3.6739670000000001E-7</c:v>
                </c:pt>
                <c:pt idx="71050">
                  <c:v>3.6748320000000002E-7</c:v>
                </c:pt>
                <c:pt idx="71051">
                  <c:v>3.6755389999999999E-7</c:v>
                </c:pt>
                <c:pt idx="71052">
                  <c:v>3.6760910000000001E-7</c:v>
                </c:pt>
                <c:pt idx="71053">
                  <c:v>3.676965E-7</c:v>
                </c:pt>
                <c:pt idx="71054">
                  <c:v>3.6775790000000001E-7</c:v>
                </c:pt>
                <c:pt idx="71055">
                  <c:v>3.6783830000000002E-7</c:v>
                </c:pt>
                <c:pt idx="71056">
                  <c:v>3.679055E-7</c:v>
                </c:pt>
                <c:pt idx="71057">
                  <c:v>3.6796799999999998E-7</c:v>
                </c:pt>
                <c:pt idx="71058">
                  <c:v>3.6807100000000001E-7</c:v>
                </c:pt>
                <c:pt idx="71059">
                  <c:v>3.6813439999999997E-7</c:v>
                </c:pt>
                <c:pt idx="71060">
                  <c:v>3.681956E-7</c:v>
                </c:pt>
                <c:pt idx="71061">
                  <c:v>3.6833280000000001E-7</c:v>
                </c:pt>
                <c:pt idx="71062">
                  <c:v>3.6836619999999999E-7</c:v>
                </c:pt>
                <c:pt idx="71063">
                  <c:v>3.6844669999999999E-7</c:v>
                </c:pt>
                <c:pt idx="71064">
                  <c:v>3.6857669999999998E-7</c:v>
                </c:pt>
                <c:pt idx="71065">
                  <c:v>3.6862939999999998E-7</c:v>
                </c:pt>
                <c:pt idx="71066">
                  <c:v>3.6872809999999998E-7</c:v>
                </c:pt>
                <c:pt idx="71067">
                  <c:v>3.6887089999999998E-7</c:v>
                </c:pt>
                <c:pt idx="71068">
                  <c:v>3.6892549999999999E-7</c:v>
                </c:pt>
                <c:pt idx="71069">
                  <c:v>3.6902569999999998E-7</c:v>
                </c:pt>
                <c:pt idx="71070">
                  <c:v>3.6914479999999998E-7</c:v>
                </c:pt>
                <c:pt idx="71071">
                  <c:v>3.6919850000000001E-7</c:v>
                </c:pt>
                <c:pt idx="71072">
                  <c:v>3.6930569999999998E-7</c:v>
                </c:pt>
                <c:pt idx="71073">
                  <c:v>3.6941490000000001E-7</c:v>
                </c:pt>
                <c:pt idx="71074">
                  <c:v>3.69486E-7</c:v>
                </c:pt>
                <c:pt idx="71075">
                  <c:v>3.6958299999999998E-7</c:v>
                </c:pt>
                <c:pt idx="71076">
                  <c:v>3.6969989999999999E-7</c:v>
                </c:pt>
                <c:pt idx="71077">
                  <c:v>3.6982859999999997E-7</c:v>
                </c:pt>
                <c:pt idx="71078">
                  <c:v>3.699331E-7</c:v>
                </c:pt>
                <c:pt idx="71079">
                  <c:v>3.7001119999999997E-7</c:v>
                </c:pt>
                <c:pt idx="71080">
                  <c:v>3.7015870000000002E-7</c:v>
                </c:pt>
                <c:pt idx="71081">
                  <c:v>3.7023990000000002E-7</c:v>
                </c:pt>
                <c:pt idx="71082">
                  <c:v>3.7031240000000001E-7</c:v>
                </c:pt>
                <c:pt idx="71083">
                  <c:v>3.7047769999999999E-7</c:v>
                </c:pt>
                <c:pt idx="71084">
                  <c:v>3.7055949999999999E-7</c:v>
                </c:pt>
                <c:pt idx="71085">
                  <c:v>3.7064679999999999E-7</c:v>
                </c:pt>
                <c:pt idx="71086">
                  <c:v>3.7083689999999998E-7</c:v>
                </c:pt>
                <c:pt idx="71087">
                  <c:v>3.7088730000000001E-7</c:v>
                </c:pt>
                <c:pt idx="71088">
                  <c:v>3.7098320000000002E-7</c:v>
                </c:pt>
                <c:pt idx="71089">
                  <c:v>3.711755E-7</c:v>
                </c:pt>
                <c:pt idx="71090">
                  <c:v>3.7124100000000001E-7</c:v>
                </c:pt>
                <c:pt idx="71091">
                  <c:v>3.713277E-7</c:v>
                </c:pt>
                <c:pt idx="71092">
                  <c:v>3.7150210000000001E-7</c:v>
                </c:pt>
                <c:pt idx="71093">
                  <c:v>3.715928E-7</c:v>
                </c:pt>
                <c:pt idx="71094">
                  <c:v>3.7167370000000002E-7</c:v>
                </c:pt>
                <c:pt idx="71095">
                  <c:v>3.7180459999999999E-7</c:v>
                </c:pt>
                <c:pt idx="71096">
                  <c:v>3.719228E-7</c:v>
                </c:pt>
                <c:pt idx="71097">
                  <c:v>3.7199329999999999E-7</c:v>
                </c:pt>
                <c:pt idx="71098">
                  <c:v>3.721102E-7</c:v>
                </c:pt>
                <c:pt idx="71099">
                  <c:v>3.7223809999999999E-7</c:v>
                </c:pt>
                <c:pt idx="71100">
                  <c:v>3.723198E-7</c:v>
                </c:pt>
                <c:pt idx="71101">
                  <c:v>3.7240649999999999E-7</c:v>
                </c:pt>
                <c:pt idx="71102">
                  <c:v>3.7256689999999998E-7</c:v>
                </c:pt>
                <c:pt idx="71103">
                  <c:v>3.7264949999999998E-7</c:v>
                </c:pt>
                <c:pt idx="71104">
                  <c:v>3.7272210000000001E-7</c:v>
                </c:pt>
                <c:pt idx="71105">
                  <c:v>3.7289990000000002E-7</c:v>
                </c:pt>
                <c:pt idx="71106">
                  <c:v>3.729941E-7</c:v>
                </c:pt>
                <c:pt idx="71107">
                  <c:v>3.7304169999999998E-7</c:v>
                </c:pt>
                <c:pt idx="71108">
                  <c:v>3.7322800000000001E-7</c:v>
                </c:pt>
                <c:pt idx="71109">
                  <c:v>3.733134E-7</c:v>
                </c:pt>
                <c:pt idx="71110">
                  <c:v>3.7336709999999998E-7</c:v>
                </c:pt>
                <c:pt idx="71111">
                  <c:v>3.7353710000000001E-7</c:v>
                </c:pt>
                <c:pt idx="71112">
                  <c:v>3.7361789999999999E-7</c:v>
                </c:pt>
                <c:pt idx="71113">
                  <c:v>3.7367580000000001E-7</c:v>
                </c:pt>
                <c:pt idx="71114">
                  <c:v>3.7385329999999998E-7</c:v>
                </c:pt>
                <c:pt idx="71115">
                  <c:v>3.7393989999999998E-7</c:v>
                </c:pt>
                <c:pt idx="71116">
                  <c:v>3.7399719999999999E-7</c:v>
                </c:pt>
                <c:pt idx="71117">
                  <c:v>3.7415009999999999E-7</c:v>
                </c:pt>
                <c:pt idx="71118">
                  <c:v>3.7427249999999999E-7</c:v>
                </c:pt>
                <c:pt idx="71119">
                  <c:v>3.743482E-7</c:v>
                </c:pt>
                <c:pt idx="71120">
                  <c:v>3.7446459999999999E-7</c:v>
                </c:pt>
                <c:pt idx="71121">
                  <c:v>3.7459890000000001E-7</c:v>
                </c:pt>
                <c:pt idx="71122">
                  <c:v>3.7469820000000002E-7</c:v>
                </c:pt>
                <c:pt idx="71123">
                  <c:v>3.7479009999999998E-7</c:v>
                </c:pt>
                <c:pt idx="71124">
                  <c:v>3.749446E-7</c:v>
                </c:pt>
                <c:pt idx="71125">
                  <c:v>3.750597E-7</c:v>
                </c:pt>
                <c:pt idx="71126">
                  <c:v>3.7512220000000003E-7</c:v>
                </c:pt>
                <c:pt idx="71127">
                  <c:v>3.7531139999999999E-7</c:v>
                </c:pt>
                <c:pt idx="71128">
                  <c:v>3.7541009999999999E-7</c:v>
                </c:pt>
                <c:pt idx="71129">
                  <c:v>3.754594E-7</c:v>
                </c:pt>
                <c:pt idx="71130">
                  <c:v>3.7566249999999998E-7</c:v>
                </c:pt>
                <c:pt idx="71131">
                  <c:v>3.7576939999999998E-7</c:v>
                </c:pt>
                <c:pt idx="71132">
                  <c:v>3.7581020000000001E-7</c:v>
                </c:pt>
                <c:pt idx="71133">
                  <c:v>3.7601430000000002E-7</c:v>
                </c:pt>
                <c:pt idx="71134">
                  <c:v>3.761187E-7</c:v>
                </c:pt>
                <c:pt idx="71135">
                  <c:v>3.7617299999999999E-7</c:v>
                </c:pt>
                <c:pt idx="71136">
                  <c:v>3.763589E-7</c:v>
                </c:pt>
                <c:pt idx="71137">
                  <c:v>3.7646700000000001E-7</c:v>
                </c:pt>
                <c:pt idx="71138">
                  <c:v>3.7653910000000003E-7</c:v>
                </c:pt>
                <c:pt idx="71139">
                  <c:v>3.7671269999999999E-7</c:v>
                </c:pt>
                <c:pt idx="71140">
                  <c:v>3.7680539999999999E-7</c:v>
                </c:pt>
                <c:pt idx="71141">
                  <c:v>3.7691260000000001E-7</c:v>
                </c:pt>
                <c:pt idx="71142">
                  <c:v>3.7704159999999997E-7</c:v>
                </c:pt>
                <c:pt idx="71143">
                  <c:v>3.771678E-7</c:v>
                </c:pt>
                <c:pt idx="71144">
                  <c:v>3.7726809999999998E-7</c:v>
                </c:pt>
                <c:pt idx="71145">
                  <c:v>3.7734989999999998E-7</c:v>
                </c:pt>
                <c:pt idx="71146">
                  <c:v>3.7751559999999998E-7</c:v>
                </c:pt>
                <c:pt idx="71147">
                  <c:v>3.7762140000000001E-7</c:v>
                </c:pt>
                <c:pt idx="71148">
                  <c:v>3.776641E-7</c:v>
                </c:pt>
                <c:pt idx="71149">
                  <c:v>3.7784499999999998E-7</c:v>
                </c:pt>
                <c:pt idx="71150">
                  <c:v>3.7794369999999998E-7</c:v>
                </c:pt>
                <c:pt idx="71151">
                  <c:v>3.7797619999999998E-7</c:v>
                </c:pt>
                <c:pt idx="71152">
                  <c:v>3.781762E-7</c:v>
                </c:pt>
                <c:pt idx="71153">
                  <c:v>3.7824280000000002E-7</c:v>
                </c:pt>
                <c:pt idx="71154">
                  <c:v>3.7828319999999998E-7</c:v>
                </c:pt>
                <c:pt idx="71155">
                  <c:v>3.7848770000000002E-7</c:v>
                </c:pt>
                <c:pt idx="71156">
                  <c:v>3.7856880000000002E-7</c:v>
                </c:pt>
                <c:pt idx="71157">
                  <c:v>3.7860579999999998E-7</c:v>
                </c:pt>
                <c:pt idx="71158">
                  <c:v>3.7878050000000002E-7</c:v>
                </c:pt>
                <c:pt idx="71159">
                  <c:v>3.7887040000000003E-7</c:v>
                </c:pt>
                <c:pt idx="71160">
                  <c:v>3.7895759999999998E-7</c:v>
                </c:pt>
                <c:pt idx="71161">
                  <c:v>3.7908609999999998E-7</c:v>
                </c:pt>
                <c:pt idx="71162">
                  <c:v>3.7917560000000001E-7</c:v>
                </c:pt>
                <c:pt idx="71163">
                  <c:v>3.7928969999999997E-7</c:v>
                </c:pt>
                <c:pt idx="71164">
                  <c:v>3.7938790000000002E-7</c:v>
                </c:pt>
                <c:pt idx="71165">
                  <c:v>3.7951219999999997E-7</c:v>
                </c:pt>
                <c:pt idx="71166">
                  <c:v>3.7961050000000001E-7</c:v>
                </c:pt>
                <c:pt idx="71167">
                  <c:v>3.796701E-7</c:v>
                </c:pt>
                <c:pt idx="71168">
                  <c:v>3.7985019999999999E-7</c:v>
                </c:pt>
                <c:pt idx="71169">
                  <c:v>3.799224E-7</c:v>
                </c:pt>
                <c:pt idx="71170">
                  <c:v>3.7996249999999999E-7</c:v>
                </c:pt>
                <c:pt idx="71171">
                  <c:v>3.8016549999999998E-7</c:v>
                </c:pt>
                <c:pt idx="71172">
                  <c:v>3.8024080000000001E-7</c:v>
                </c:pt>
                <c:pt idx="71173">
                  <c:v>3.802586E-7</c:v>
                </c:pt>
                <c:pt idx="71174">
                  <c:v>3.8046699999999999E-7</c:v>
                </c:pt>
                <c:pt idx="71175">
                  <c:v>3.8053900000000002E-7</c:v>
                </c:pt>
                <c:pt idx="71176">
                  <c:v>3.8056979999999999E-7</c:v>
                </c:pt>
                <c:pt idx="71177">
                  <c:v>3.8075140000000001E-7</c:v>
                </c:pt>
                <c:pt idx="71178">
                  <c:v>3.8083040000000002E-7</c:v>
                </c:pt>
                <c:pt idx="71179">
                  <c:v>3.8087769999999997E-7</c:v>
                </c:pt>
                <c:pt idx="71180">
                  <c:v>3.8101730000000001E-7</c:v>
                </c:pt>
                <c:pt idx="71181">
                  <c:v>3.8109420000000002E-7</c:v>
                </c:pt>
                <c:pt idx="71182">
                  <c:v>3.811567E-7</c:v>
                </c:pt>
                <c:pt idx="71183">
                  <c:v>3.8126140000000001E-7</c:v>
                </c:pt>
                <c:pt idx="71184">
                  <c:v>3.8137640000000001E-7</c:v>
                </c:pt>
                <c:pt idx="71185">
                  <c:v>3.8143030000000002E-7</c:v>
                </c:pt>
                <c:pt idx="71186">
                  <c:v>3.815037E-7</c:v>
                </c:pt>
                <c:pt idx="71187">
                  <c:v>3.8163709999999998E-7</c:v>
                </c:pt>
                <c:pt idx="71188">
                  <c:v>3.8169620000000002E-7</c:v>
                </c:pt>
                <c:pt idx="71189">
                  <c:v>3.817384E-7</c:v>
                </c:pt>
                <c:pt idx="71190">
                  <c:v>3.818776E-7</c:v>
                </c:pt>
                <c:pt idx="71191">
                  <c:v>3.8194149999999998E-7</c:v>
                </c:pt>
                <c:pt idx="71192">
                  <c:v>3.8195930000000002E-7</c:v>
                </c:pt>
                <c:pt idx="71193">
                  <c:v>3.8212900000000002E-7</c:v>
                </c:pt>
                <c:pt idx="71194">
                  <c:v>3.8218100000000003E-7</c:v>
                </c:pt>
                <c:pt idx="71195">
                  <c:v>3.8217160000000002E-7</c:v>
                </c:pt>
                <c:pt idx="71196">
                  <c:v>3.8235020000000002E-7</c:v>
                </c:pt>
                <c:pt idx="71197">
                  <c:v>3.824329E-7</c:v>
                </c:pt>
                <c:pt idx="71198">
                  <c:v>3.8243109999999998E-7</c:v>
                </c:pt>
                <c:pt idx="71199">
                  <c:v>3.8258259999999998E-7</c:v>
                </c:pt>
                <c:pt idx="71200">
                  <c:v>3.8265860000000002E-7</c:v>
                </c:pt>
                <c:pt idx="71201">
                  <c:v>3.826974E-7</c:v>
                </c:pt>
                <c:pt idx="71202">
                  <c:v>3.8280280000000001E-7</c:v>
                </c:pt>
                <c:pt idx="71203">
                  <c:v>3.8288050000000001E-7</c:v>
                </c:pt>
                <c:pt idx="71204">
                  <c:v>3.8291280000000002E-7</c:v>
                </c:pt>
                <c:pt idx="71205">
                  <c:v>3.829754E-7</c:v>
                </c:pt>
                <c:pt idx="71206">
                  <c:v>3.830423E-7</c:v>
                </c:pt>
                <c:pt idx="71207">
                  <c:v>3.830572E-7</c:v>
                </c:pt>
                <c:pt idx="71208">
                  <c:v>3.8308169999999999E-7</c:v>
                </c:pt>
                <c:pt idx="71209">
                  <c:v>3.8316819999999999E-7</c:v>
                </c:pt>
                <c:pt idx="71210">
                  <c:v>3.8318979999999999E-7</c:v>
                </c:pt>
                <c:pt idx="71211">
                  <c:v>3.8319459999999999E-7</c:v>
                </c:pt>
                <c:pt idx="71212">
                  <c:v>3.832979E-7</c:v>
                </c:pt>
                <c:pt idx="71213">
                  <c:v>3.8334069999999999E-7</c:v>
                </c:pt>
                <c:pt idx="71214">
                  <c:v>3.83298E-7</c:v>
                </c:pt>
                <c:pt idx="71215">
                  <c:v>3.8340289999999999E-7</c:v>
                </c:pt>
                <c:pt idx="71216">
                  <c:v>3.8344079999999999E-7</c:v>
                </c:pt>
                <c:pt idx="71217">
                  <c:v>3.8341189999999997E-7</c:v>
                </c:pt>
                <c:pt idx="71218">
                  <c:v>3.8352549999999998E-7</c:v>
                </c:pt>
                <c:pt idx="71219">
                  <c:v>3.8356869999999998E-7</c:v>
                </c:pt>
                <c:pt idx="71220">
                  <c:v>3.8355070000000001E-7</c:v>
                </c:pt>
                <c:pt idx="71221">
                  <c:v>3.836517E-7</c:v>
                </c:pt>
                <c:pt idx="71222">
                  <c:v>3.83674E-7</c:v>
                </c:pt>
                <c:pt idx="71223">
                  <c:v>3.8370700000000001E-7</c:v>
                </c:pt>
                <c:pt idx="71224">
                  <c:v>3.8380090000000002E-7</c:v>
                </c:pt>
                <c:pt idx="71225">
                  <c:v>3.8383389999999998E-7</c:v>
                </c:pt>
                <c:pt idx="71226">
                  <c:v>3.8383750000000001E-7</c:v>
                </c:pt>
                <c:pt idx="71227">
                  <c:v>3.8389710000000001E-7</c:v>
                </c:pt>
                <c:pt idx="71228">
                  <c:v>3.8395539999999999E-7</c:v>
                </c:pt>
                <c:pt idx="71229">
                  <c:v>3.8396720000000002E-7</c:v>
                </c:pt>
                <c:pt idx="71230">
                  <c:v>3.839892E-7</c:v>
                </c:pt>
                <c:pt idx="71231">
                  <c:v>3.840379E-7</c:v>
                </c:pt>
                <c:pt idx="71232">
                  <c:v>3.8403620000000002E-7</c:v>
                </c:pt>
                <c:pt idx="71233">
                  <c:v>3.8399879999999999E-7</c:v>
                </c:pt>
                <c:pt idx="71234">
                  <c:v>3.840432E-7</c:v>
                </c:pt>
                <c:pt idx="71235">
                  <c:v>3.8402329999999997E-7</c:v>
                </c:pt>
                <c:pt idx="71236">
                  <c:v>3.8399209999999998E-7</c:v>
                </c:pt>
                <c:pt idx="71237">
                  <c:v>3.8405530000000001E-7</c:v>
                </c:pt>
                <c:pt idx="71238">
                  <c:v>3.840351E-7</c:v>
                </c:pt>
                <c:pt idx="71239">
                  <c:v>3.8399630000000002E-7</c:v>
                </c:pt>
                <c:pt idx="71240">
                  <c:v>3.8405990000000002E-7</c:v>
                </c:pt>
                <c:pt idx="71241">
                  <c:v>3.8402659999999998E-7</c:v>
                </c:pt>
                <c:pt idx="71242">
                  <c:v>3.839858E-7</c:v>
                </c:pt>
                <c:pt idx="71243">
                  <c:v>3.8402789999999998E-7</c:v>
                </c:pt>
                <c:pt idx="71244">
                  <c:v>3.8399879999999999E-7</c:v>
                </c:pt>
                <c:pt idx="71245">
                  <c:v>3.8397579999999999E-7</c:v>
                </c:pt>
                <c:pt idx="71246">
                  <c:v>3.8402680000000002E-7</c:v>
                </c:pt>
                <c:pt idx="71247">
                  <c:v>3.8399640000000001E-7</c:v>
                </c:pt>
                <c:pt idx="71248">
                  <c:v>3.8395949999999999E-7</c:v>
                </c:pt>
                <c:pt idx="71249">
                  <c:v>3.8399490000000003E-7</c:v>
                </c:pt>
                <c:pt idx="71250">
                  <c:v>3.8399160000000002E-7</c:v>
                </c:pt>
                <c:pt idx="71251">
                  <c:v>3.8394500000000001E-7</c:v>
                </c:pt>
                <c:pt idx="71252">
                  <c:v>3.8389900000000002E-7</c:v>
                </c:pt>
                <c:pt idx="71253">
                  <c:v>3.839249E-7</c:v>
                </c:pt>
                <c:pt idx="71254">
                  <c:v>3.8388950000000002E-7</c:v>
                </c:pt>
                <c:pt idx="71255">
                  <c:v>3.8384449999999999E-7</c:v>
                </c:pt>
                <c:pt idx="71256">
                  <c:v>3.8386590000000001E-7</c:v>
                </c:pt>
                <c:pt idx="71257">
                  <c:v>3.8380669999999999E-7</c:v>
                </c:pt>
                <c:pt idx="71258">
                  <c:v>3.8375020000000002E-7</c:v>
                </c:pt>
                <c:pt idx="71259">
                  <c:v>3.8377670000000001E-7</c:v>
                </c:pt>
                <c:pt idx="71260">
                  <c:v>3.8366300000000001E-7</c:v>
                </c:pt>
                <c:pt idx="71261">
                  <c:v>3.835806E-7</c:v>
                </c:pt>
                <c:pt idx="71262">
                  <c:v>3.836131E-7</c:v>
                </c:pt>
                <c:pt idx="71263">
                  <c:v>3.8352459999999999E-7</c:v>
                </c:pt>
                <c:pt idx="71264">
                  <c:v>3.8341680000000001E-7</c:v>
                </c:pt>
                <c:pt idx="71265">
                  <c:v>3.834447E-7</c:v>
                </c:pt>
                <c:pt idx="71266">
                  <c:v>3.8335219999999999E-7</c:v>
                </c:pt>
                <c:pt idx="71267">
                  <c:v>3.8324549999999998E-7</c:v>
                </c:pt>
                <c:pt idx="71268">
                  <c:v>3.8324240000000001E-7</c:v>
                </c:pt>
                <c:pt idx="71269">
                  <c:v>3.8313340000000002E-7</c:v>
                </c:pt>
                <c:pt idx="71270">
                  <c:v>3.8303260000000002E-7</c:v>
                </c:pt>
                <c:pt idx="71271">
                  <c:v>3.8302629999999998E-7</c:v>
                </c:pt>
                <c:pt idx="71272">
                  <c:v>3.829605E-7</c:v>
                </c:pt>
                <c:pt idx="71273">
                  <c:v>3.8286760000000002E-7</c:v>
                </c:pt>
                <c:pt idx="71274">
                  <c:v>3.8283440000000002E-7</c:v>
                </c:pt>
                <c:pt idx="71275">
                  <c:v>3.8280610000000001E-7</c:v>
                </c:pt>
                <c:pt idx="71276">
                  <c:v>3.8270530000000001E-7</c:v>
                </c:pt>
                <c:pt idx="71277">
                  <c:v>3.8263659999999999E-7</c:v>
                </c:pt>
                <c:pt idx="71278">
                  <c:v>3.8260440000000002E-7</c:v>
                </c:pt>
                <c:pt idx="71279">
                  <c:v>3.82485E-7</c:v>
                </c:pt>
                <c:pt idx="71280">
                  <c:v>3.8240349999999997E-7</c:v>
                </c:pt>
                <c:pt idx="71281">
                  <c:v>3.8241300000000002E-7</c:v>
                </c:pt>
                <c:pt idx="71282">
                  <c:v>3.8228860000000002E-7</c:v>
                </c:pt>
                <c:pt idx="71283">
                  <c:v>3.8217279999999998E-7</c:v>
                </c:pt>
                <c:pt idx="71284">
                  <c:v>3.8216430000000001E-7</c:v>
                </c:pt>
                <c:pt idx="71285">
                  <c:v>3.8202719999999999E-7</c:v>
                </c:pt>
                <c:pt idx="71286">
                  <c:v>3.8187140000000001E-7</c:v>
                </c:pt>
                <c:pt idx="71287">
                  <c:v>3.8183109999999999E-7</c:v>
                </c:pt>
                <c:pt idx="71288">
                  <c:v>3.8169329999999998E-7</c:v>
                </c:pt>
                <c:pt idx="71289">
                  <c:v>3.8153650000000002E-7</c:v>
                </c:pt>
                <c:pt idx="71290">
                  <c:v>3.814955E-7</c:v>
                </c:pt>
                <c:pt idx="71291">
                  <c:v>3.8137430000000001E-7</c:v>
                </c:pt>
                <c:pt idx="71292">
                  <c:v>3.8121660000000002E-7</c:v>
                </c:pt>
                <c:pt idx="71293">
                  <c:v>3.8113820000000002E-7</c:v>
                </c:pt>
                <c:pt idx="71294">
                  <c:v>3.8104199999999998E-7</c:v>
                </c:pt>
                <c:pt idx="71295">
                  <c:v>3.8086679999999998E-7</c:v>
                </c:pt>
                <c:pt idx="71296">
                  <c:v>3.8072529999999999E-7</c:v>
                </c:pt>
                <c:pt idx="71297">
                  <c:v>3.806454E-7</c:v>
                </c:pt>
                <c:pt idx="71298">
                  <c:v>3.8049170000000001E-7</c:v>
                </c:pt>
                <c:pt idx="71299">
                  <c:v>3.803519E-7</c:v>
                </c:pt>
                <c:pt idx="71300">
                  <c:v>3.8032369999999998E-7</c:v>
                </c:pt>
                <c:pt idx="71301">
                  <c:v>3.8016980000000001E-7</c:v>
                </c:pt>
                <c:pt idx="71302">
                  <c:v>3.8000099999999999E-7</c:v>
                </c:pt>
                <c:pt idx="71303">
                  <c:v>3.799779E-7</c:v>
                </c:pt>
                <c:pt idx="71304">
                  <c:v>3.798331E-7</c:v>
                </c:pt>
                <c:pt idx="71305">
                  <c:v>3.7960830000000002E-7</c:v>
                </c:pt>
                <c:pt idx="71306">
                  <c:v>3.7954740000000003E-7</c:v>
                </c:pt>
                <c:pt idx="71307">
                  <c:v>3.79428E-7</c:v>
                </c:pt>
                <c:pt idx="71308">
                  <c:v>3.7923910000000002E-7</c:v>
                </c:pt>
                <c:pt idx="71309">
                  <c:v>3.791731E-7</c:v>
                </c:pt>
                <c:pt idx="71310">
                  <c:v>3.7902800000000002E-7</c:v>
                </c:pt>
                <c:pt idx="71311">
                  <c:v>3.7881570000000002E-7</c:v>
                </c:pt>
                <c:pt idx="71312">
                  <c:v>3.7870789999999999E-7</c:v>
                </c:pt>
                <c:pt idx="71313">
                  <c:v>3.7854990000000002E-7</c:v>
                </c:pt>
                <c:pt idx="71314">
                  <c:v>3.7829830000000002E-7</c:v>
                </c:pt>
                <c:pt idx="71315">
                  <c:v>3.7816990000000001E-7</c:v>
                </c:pt>
                <c:pt idx="71316">
                  <c:v>3.780348E-7</c:v>
                </c:pt>
                <c:pt idx="71317">
                  <c:v>3.77817E-7</c:v>
                </c:pt>
                <c:pt idx="71318">
                  <c:v>3.7760969999999997E-7</c:v>
                </c:pt>
                <c:pt idx="71319">
                  <c:v>3.774985E-7</c:v>
                </c:pt>
                <c:pt idx="71320">
                  <c:v>3.7730579999999999E-7</c:v>
                </c:pt>
                <c:pt idx="71321">
                  <c:v>3.7708170000000001E-7</c:v>
                </c:pt>
                <c:pt idx="71322">
                  <c:v>3.7692369999999999E-7</c:v>
                </c:pt>
                <c:pt idx="71323">
                  <c:v>3.7671110000000001E-7</c:v>
                </c:pt>
                <c:pt idx="71324">
                  <c:v>3.7644850000000002E-7</c:v>
                </c:pt>
                <c:pt idx="71325">
                  <c:v>3.7633780000000001E-7</c:v>
                </c:pt>
                <c:pt idx="71326">
                  <c:v>3.7615469999999999E-7</c:v>
                </c:pt>
                <c:pt idx="71327">
                  <c:v>3.7591739999999999E-7</c:v>
                </c:pt>
                <c:pt idx="71328">
                  <c:v>3.7579559999999999E-7</c:v>
                </c:pt>
                <c:pt idx="71329">
                  <c:v>3.7562090000000001E-7</c:v>
                </c:pt>
                <c:pt idx="71330">
                  <c:v>3.7539500000000001E-7</c:v>
                </c:pt>
                <c:pt idx="71331">
                  <c:v>3.7524350000000001E-7</c:v>
                </c:pt>
                <c:pt idx="71332">
                  <c:v>3.7503749999999999E-7</c:v>
                </c:pt>
                <c:pt idx="71333">
                  <c:v>3.7481569999999998E-7</c:v>
                </c:pt>
                <c:pt idx="71334">
                  <c:v>3.7465510000000001E-7</c:v>
                </c:pt>
                <c:pt idx="71335">
                  <c:v>3.7448860000000002E-7</c:v>
                </c:pt>
                <c:pt idx="71336">
                  <c:v>3.7428739999999999E-7</c:v>
                </c:pt>
                <c:pt idx="71337">
                  <c:v>3.740912E-7</c:v>
                </c:pt>
                <c:pt idx="71338">
                  <c:v>3.7389080000000001E-7</c:v>
                </c:pt>
                <c:pt idx="71339">
                  <c:v>3.7367580000000001E-7</c:v>
                </c:pt>
                <c:pt idx="71340">
                  <c:v>3.7342740000000002E-7</c:v>
                </c:pt>
                <c:pt idx="71341">
                  <c:v>3.731998E-7</c:v>
                </c:pt>
                <c:pt idx="71342">
                  <c:v>3.7298079999999999E-7</c:v>
                </c:pt>
                <c:pt idx="71343">
                  <c:v>3.7272979999999999E-7</c:v>
                </c:pt>
                <c:pt idx="71344">
                  <c:v>3.724984E-7</c:v>
                </c:pt>
                <c:pt idx="71345">
                  <c:v>3.7227770000000002E-7</c:v>
                </c:pt>
                <c:pt idx="71346">
                  <c:v>3.7200609999999999E-7</c:v>
                </c:pt>
                <c:pt idx="71347">
                  <c:v>3.717808E-7</c:v>
                </c:pt>
                <c:pt idx="71348">
                  <c:v>3.715732E-7</c:v>
                </c:pt>
                <c:pt idx="71349">
                  <c:v>3.7128469999999998E-7</c:v>
                </c:pt>
                <c:pt idx="71350">
                  <c:v>3.7101269999999999E-7</c:v>
                </c:pt>
                <c:pt idx="71351">
                  <c:v>3.7075919999999998E-7</c:v>
                </c:pt>
                <c:pt idx="71352">
                  <c:v>3.7051390000000001E-7</c:v>
                </c:pt>
                <c:pt idx="71353">
                  <c:v>3.7026290000000002E-7</c:v>
                </c:pt>
                <c:pt idx="71354">
                  <c:v>3.7003500000000002E-7</c:v>
                </c:pt>
                <c:pt idx="71355">
                  <c:v>3.6982260000000002E-7</c:v>
                </c:pt>
                <c:pt idx="71356">
                  <c:v>3.6954750000000001E-7</c:v>
                </c:pt>
                <c:pt idx="71357">
                  <c:v>3.6930470000000001E-7</c:v>
                </c:pt>
                <c:pt idx="71358">
                  <c:v>3.69112E-7</c:v>
                </c:pt>
                <c:pt idx="71359">
                  <c:v>3.6881100000000001E-7</c:v>
                </c:pt>
                <c:pt idx="71360">
                  <c:v>3.6850969999999998E-7</c:v>
                </c:pt>
                <c:pt idx="71361">
                  <c:v>3.6834360000000001E-7</c:v>
                </c:pt>
                <c:pt idx="71362">
                  <c:v>3.6809509999999998E-7</c:v>
                </c:pt>
                <c:pt idx="71363">
                  <c:v>3.678E-7</c:v>
                </c:pt>
                <c:pt idx="71364">
                  <c:v>3.6760230000000001E-7</c:v>
                </c:pt>
                <c:pt idx="71365">
                  <c:v>3.6732570000000001E-7</c:v>
                </c:pt>
                <c:pt idx="71366">
                  <c:v>3.6701079999999999E-7</c:v>
                </c:pt>
                <c:pt idx="71367">
                  <c:v>3.667997E-7</c:v>
                </c:pt>
                <c:pt idx="71368">
                  <c:v>3.6646890000000001E-7</c:v>
                </c:pt>
                <c:pt idx="71369">
                  <c:v>3.6612279999999999E-7</c:v>
                </c:pt>
                <c:pt idx="71370">
                  <c:v>3.658981E-7</c:v>
                </c:pt>
                <c:pt idx="71371">
                  <c:v>3.6560650000000001E-7</c:v>
                </c:pt>
                <c:pt idx="71372">
                  <c:v>3.6525350000000001E-7</c:v>
                </c:pt>
                <c:pt idx="71373">
                  <c:v>3.6497070000000002E-7</c:v>
                </c:pt>
                <c:pt idx="71374">
                  <c:v>3.6471720000000001E-7</c:v>
                </c:pt>
                <c:pt idx="71375">
                  <c:v>3.6436239999999999E-7</c:v>
                </c:pt>
                <c:pt idx="71376">
                  <c:v>3.640687E-7</c:v>
                </c:pt>
                <c:pt idx="71377">
                  <c:v>3.6377339999999998E-7</c:v>
                </c:pt>
                <c:pt idx="71378">
                  <c:v>3.6339179999999999E-7</c:v>
                </c:pt>
                <c:pt idx="71379">
                  <c:v>3.630495E-7</c:v>
                </c:pt>
                <c:pt idx="71380">
                  <c:v>3.6281489999999999E-7</c:v>
                </c:pt>
                <c:pt idx="71381">
                  <c:v>3.6247679999999999E-7</c:v>
                </c:pt>
                <c:pt idx="71382">
                  <c:v>3.6214580000000001E-7</c:v>
                </c:pt>
                <c:pt idx="71383">
                  <c:v>3.619092E-7</c:v>
                </c:pt>
                <c:pt idx="71384">
                  <c:v>3.6160790000000003E-7</c:v>
                </c:pt>
                <c:pt idx="71385">
                  <c:v>3.6124849999999999E-7</c:v>
                </c:pt>
                <c:pt idx="71386">
                  <c:v>3.6100530000000003E-7</c:v>
                </c:pt>
                <c:pt idx="71387">
                  <c:v>3.6069500000000001E-7</c:v>
                </c:pt>
                <c:pt idx="71388">
                  <c:v>3.6028230000000003E-7</c:v>
                </c:pt>
                <c:pt idx="71389">
                  <c:v>3.6006520000000003E-7</c:v>
                </c:pt>
                <c:pt idx="71390">
                  <c:v>3.5981809999999999E-7</c:v>
                </c:pt>
                <c:pt idx="71391">
                  <c:v>3.5940240000000003E-7</c:v>
                </c:pt>
                <c:pt idx="71392">
                  <c:v>3.5913029999999999E-7</c:v>
                </c:pt>
                <c:pt idx="71393">
                  <c:v>3.5886080000000002E-7</c:v>
                </c:pt>
                <c:pt idx="71394">
                  <c:v>3.5845469999999999E-7</c:v>
                </c:pt>
                <c:pt idx="71395">
                  <c:v>3.581312E-7</c:v>
                </c:pt>
                <c:pt idx="71396">
                  <c:v>3.5780920000000001E-7</c:v>
                </c:pt>
                <c:pt idx="71397">
                  <c:v>3.5739390000000001E-7</c:v>
                </c:pt>
                <c:pt idx="71398">
                  <c:v>3.570681E-7</c:v>
                </c:pt>
                <c:pt idx="71399">
                  <c:v>3.5675519999999998E-7</c:v>
                </c:pt>
                <c:pt idx="71400">
                  <c:v>3.5635780000000001E-7</c:v>
                </c:pt>
                <c:pt idx="71401">
                  <c:v>3.5596890000000001E-7</c:v>
                </c:pt>
                <c:pt idx="71402">
                  <c:v>3.5566149999999998E-7</c:v>
                </c:pt>
                <c:pt idx="71403">
                  <c:v>3.553285E-7</c:v>
                </c:pt>
                <c:pt idx="71404">
                  <c:v>3.54914E-7</c:v>
                </c:pt>
                <c:pt idx="71405">
                  <c:v>3.5453809999999999E-7</c:v>
                </c:pt>
                <c:pt idx="71406">
                  <c:v>3.5421089999999998E-7</c:v>
                </c:pt>
                <c:pt idx="71407">
                  <c:v>3.5374980000000002E-7</c:v>
                </c:pt>
                <c:pt idx="71408">
                  <c:v>3.5343439999999998E-7</c:v>
                </c:pt>
                <c:pt idx="71409">
                  <c:v>3.531522E-7</c:v>
                </c:pt>
                <c:pt idx="71410">
                  <c:v>3.527118E-7</c:v>
                </c:pt>
                <c:pt idx="71411">
                  <c:v>3.523954E-7</c:v>
                </c:pt>
                <c:pt idx="71412">
                  <c:v>3.5211450000000001E-7</c:v>
                </c:pt>
                <c:pt idx="71413">
                  <c:v>3.5170099999999998E-7</c:v>
                </c:pt>
                <c:pt idx="71414">
                  <c:v>3.5136770000000002E-7</c:v>
                </c:pt>
                <c:pt idx="71415">
                  <c:v>3.5105950000000001E-7</c:v>
                </c:pt>
                <c:pt idx="71416">
                  <c:v>3.5068390000000003E-7</c:v>
                </c:pt>
                <c:pt idx="71417">
                  <c:v>3.5042970000000002E-7</c:v>
                </c:pt>
                <c:pt idx="71418">
                  <c:v>3.5013080000000002E-7</c:v>
                </c:pt>
                <c:pt idx="71419">
                  <c:v>3.4976970000000001E-7</c:v>
                </c:pt>
                <c:pt idx="71420">
                  <c:v>3.4944830000000002E-7</c:v>
                </c:pt>
                <c:pt idx="71421">
                  <c:v>3.4915090000000001E-7</c:v>
                </c:pt>
                <c:pt idx="71422">
                  <c:v>3.4885860000000002E-7</c:v>
                </c:pt>
                <c:pt idx="71423">
                  <c:v>3.4843860000000002E-7</c:v>
                </c:pt>
                <c:pt idx="71424">
                  <c:v>3.4806180000000003E-7</c:v>
                </c:pt>
                <c:pt idx="71425">
                  <c:v>3.477659E-7</c:v>
                </c:pt>
                <c:pt idx="71426">
                  <c:v>3.4738409999999997E-7</c:v>
                </c:pt>
                <c:pt idx="71427">
                  <c:v>3.4697419999999998E-7</c:v>
                </c:pt>
                <c:pt idx="71428">
                  <c:v>3.46602E-7</c:v>
                </c:pt>
                <c:pt idx="71429">
                  <c:v>3.4615969999999999E-7</c:v>
                </c:pt>
                <c:pt idx="71430">
                  <c:v>3.4573159999999999E-7</c:v>
                </c:pt>
                <c:pt idx="71431">
                  <c:v>3.4538279999999998E-7</c:v>
                </c:pt>
                <c:pt idx="71432">
                  <c:v>3.4494820000000001E-7</c:v>
                </c:pt>
                <c:pt idx="71433">
                  <c:v>3.4450619999999999E-7</c:v>
                </c:pt>
                <c:pt idx="71434">
                  <c:v>3.440989E-7</c:v>
                </c:pt>
                <c:pt idx="71435">
                  <c:v>3.4365009999999998E-7</c:v>
                </c:pt>
                <c:pt idx="71436">
                  <c:v>3.4323549999999998E-7</c:v>
                </c:pt>
                <c:pt idx="71437">
                  <c:v>3.4285529999999999E-7</c:v>
                </c:pt>
                <c:pt idx="71438">
                  <c:v>3.424615E-7</c:v>
                </c:pt>
                <c:pt idx="71439">
                  <c:v>3.4207959999999998E-7</c:v>
                </c:pt>
                <c:pt idx="71440">
                  <c:v>3.416769E-7</c:v>
                </c:pt>
                <c:pt idx="71441">
                  <c:v>3.4129250000000002E-7</c:v>
                </c:pt>
                <c:pt idx="71442">
                  <c:v>3.4092050000000003E-7</c:v>
                </c:pt>
                <c:pt idx="71443">
                  <c:v>3.4048889999999998E-7</c:v>
                </c:pt>
                <c:pt idx="71444">
                  <c:v>3.4007359999999998E-7</c:v>
                </c:pt>
                <c:pt idx="71445">
                  <c:v>3.3967830000000001E-7</c:v>
                </c:pt>
                <c:pt idx="71446">
                  <c:v>3.3930830000000001E-7</c:v>
                </c:pt>
                <c:pt idx="71447">
                  <c:v>3.3894090000000003E-7</c:v>
                </c:pt>
                <c:pt idx="71448">
                  <c:v>3.385368E-7</c:v>
                </c:pt>
                <c:pt idx="71449">
                  <c:v>3.3809249999999999E-7</c:v>
                </c:pt>
                <c:pt idx="71450">
                  <c:v>3.3769730000000001E-7</c:v>
                </c:pt>
                <c:pt idx="71451">
                  <c:v>3.3724849999999999E-7</c:v>
                </c:pt>
                <c:pt idx="71452">
                  <c:v>3.3675009999999999E-7</c:v>
                </c:pt>
                <c:pt idx="71453">
                  <c:v>3.3633209999999999E-7</c:v>
                </c:pt>
                <c:pt idx="71454">
                  <c:v>3.3586819999999998E-7</c:v>
                </c:pt>
                <c:pt idx="71455">
                  <c:v>3.354081E-7</c:v>
                </c:pt>
                <c:pt idx="71456">
                  <c:v>3.3494629999999999E-7</c:v>
                </c:pt>
                <c:pt idx="71457">
                  <c:v>3.3440929999999999E-7</c:v>
                </c:pt>
                <c:pt idx="71458">
                  <c:v>3.339946E-7</c:v>
                </c:pt>
                <c:pt idx="71459">
                  <c:v>3.3353710000000002E-7</c:v>
                </c:pt>
                <c:pt idx="71460">
                  <c:v>3.3304929999999998E-7</c:v>
                </c:pt>
                <c:pt idx="71461">
                  <c:v>3.3267960000000002E-7</c:v>
                </c:pt>
                <c:pt idx="71462">
                  <c:v>3.3217219999999998E-7</c:v>
                </c:pt>
                <c:pt idx="71463">
                  <c:v>3.3168379999999998E-7</c:v>
                </c:pt>
                <c:pt idx="71464">
                  <c:v>3.3127739999999998E-7</c:v>
                </c:pt>
                <c:pt idx="71465">
                  <c:v>3.3082640000000002E-7</c:v>
                </c:pt>
                <c:pt idx="71466">
                  <c:v>3.3039220000000002E-7</c:v>
                </c:pt>
                <c:pt idx="71467">
                  <c:v>3.3001249999999999E-7</c:v>
                </c:pt>
                <c:pt idx="71468">
                  <c:v>3.29585E-7</c:v>
                </c:pt>
                <c:pt idx="71469">
                  <c:v>3.2916789999999998E-7</c:v>
                </c:pt>
                <c:pt idx="71470">
                  <c:v>3.287652E-7</c:v>
                </c:pt>
                <c:pt idx="71471">
                  <c:v>3.2835759999999999E-7</c:v>
                </c:pt>
                <c:pt idx="71472">
                  <c:v>3.2793110000000002E-7</c:v>
                </c:pt>
                <c:pt idx="71473">
                  <c:v>3.2745129999999999E-7</c:v>
                </c:pt>
                <c:pt idx="71474">
                  <c:v>3.270758E-7</c:v>
                </c:pt>
                <c:pt idx="71475">
                  <c:v>3.2671370000000002E-7</c:v>
                </c:pt>
                <c:pt idx="71476">
                  <c:v>3.2622989999999998E-7</c:v>
                </c:pt>
                <c:pt idx="71477">
                  <c:v>3.2591819999999998E-7</c:v>
                </c:pt>
                <c:pt idx="71478">
                  <c:v>3.255027E-7</c:v>
                </c:pt>
                <c:pt idx="71479">
                  <c:v>3.2494720000000002E-7</c:v>
                </c:pt>
                <c:pt idx="71480">
                  <c:v>3.2461930000000001E-7</c:v>
                </c:pt>
                <c:pt idx="71481">
                  <c:v>3.2416130000000002E-7</c:v>
                </c:pt>
                <c:pt idx="71482">
                  <c:v>3.2363879999999999E-7</c:v>
                </c:pt>
                <c:pt idx="71483">
                  <c:v>3.2327179999999997E-7</c:v>
                </c:pt>
                <c:pt idx="71484">
                  <c:v>3.2284650000000002E-7</c:v>
                </c:pt>
                <c:pt idx="71485">
                  <c:v>3.2230999999999998E-7</c:v>
                </c:pt>
                <c:pt idx="71486">
                  <c:v>3.2184430000000001E-7</c:v>
                </c:pt>
                <c:pt idx="71487">
                  <c:v>3.2140800000000002E-7</c:v>
                </c:pt>
                <c:pt idx="71488">
                  <c:v>3.2093699999999998E-7</c:v>
                </c:pt>
                <c:pt idx="71489">
                  <c:v>3.2045090000000002E-7</c:v>
                </c:pt>
                <c:pt idx="71490">
                  <c:v>3.200373E-7</c:v>
                </c:pt>
                <c:pt idx="71491">
                  <c:v>3.1953909999999998E-7</c:v>
                </c:pt>
                <c:pt idx="71492">
                  <c:v>3.189761E-7</c:v>
                </c:pt>
                <c:pt idx="71493">
                  <c:v>3.1854829999999998E-7</c:v>
                </c:pt>
                <c:pt idx="71494">
                  <c:v>3.181415E-7</c:v>
                </c:pt>
                <c:pt idx="71495">
                  <c:v>3.175755E-7</c:v>
                </c:pt>
                <c:pt idx="71496">
                  <c:v>3.1718900000000002E-7</c:v>
                </c:pt>
                <c:pt idx="71497">
                  <c:v>3.1680840000000001E-7</c:v>
                </c:pt>
                <c:pt idx="71498">
                  <c:v>3.1625520000000001E-7</c:v>
                </c:pt>
                <c:pt idx="71499">
                  <c:v>3.1588339999999999E-7</c:v>
                </c:pt>
                <c:pt idx="71500">
                  <c:v>3.1547559999999999E-7</c:v>
                </c:pt>
                <c:pt idx="71501">
                  <c:v>3.1495699999999998E-7</c:v>
                </c:pt>
                <c:pt idx="71502">
                  <c:v>3.1455270000000002E-7</c:v>
                </c:pt>
                <c:pt idx="71503">
                  <c:v>3.1411549999999999E-7</c:v>
                </c:pt>
                <c:pt idx="71504">
                  <c:v>3.1369320000000001E-7</c:v>
                </c:pt>
                <c:pt idx="71505">
                  <c:v>3.1325620000000002E-7</c:v>
                </c:pt>
                <c:pt idx="71506">
                  <c:v>3.1288230000000001E-7</c:v>
                </c:pt>
                <c:pt idx="71507">
                  <c:v>3.1244099999999999E-7</c:v>
                </c:pt>
                <c:pt idx="71508">
                  <c:v>3.1196050000000001E-7</c:v>
                </c:pt>
                <c:pt idx="71509">
                  <c:v>3.1154749999999999E-7</c:v>
                </c:pt>
                <c:pt idx="71510">
                  <c:v>3.1112050000000001E-7</c:v>
                </c:pt>
                <c:pt idx="71511">
                  <c:v>3.106195E-7</c:v>
                </c:pt>
                <c:pt idx="71512">
                  <c:v>3.1019769999999998E-7</c:v>
                </c:pt>
                <c:pt idx="71513">
                  <c:v>3.0983709999999999E-7</c:v>
                </c:pt>
                <c:pt idx="71514">
                  <c:v>3.0931379999999998E-7</c:v>
                </c:pt>
                <c:pt idx="71515">
                  <c:v>3.0881290000000001E-7</c:v>
                </c:pt>
                <c:pt idx="71516">
                  <c:v>3.0844480000000002E-7</c:v>
                </c:pt>
                <c:pt idx="71517">
                  <c:v>3.0795099999999998E-7</c:v>
                </c:pt>
                <c:pt idx="71518">
                  <c:v>3.0755010000000002E-7</c:v>
                </c:pt>
                <c:pt idx="71519">
                  <c:v>3.0714240000000001E-7</c:v>
                </c:pt>
                <c:pt idx="71520">
                  <c:v>3.0664730000000001E-7</c:v>
                </c:pt>
                <c:pt idx="71521">
                  <c:v>3.0620789999999999E-7</c:v>
                </c:pt>
                <c:pt idx="71522">
                  <c:v>3.057533E-7</c:v>
                </c:pt>
                <c:pt idx="71523">
                  <c:v>3.0533860000000001E-7</c:v>
                </c:pt>
                <c:pt idx="71524">
                  <c:v>3.048836E-7</c:v>
                </c:pt>
                <c:pt idx="71525">
                  <c:v>3.0446330000000002E-7</c:v>
                </c:pt>
                <c:pt idx="71526">
                  <c:v>3.0405109999999999E-7</c:v>
                </c:pt>
                <c:pt idx="71527">
                  <c:v>3.0360619999999998E-7</c:v>
                </c:pt>
                <c:pt idx="71528">
                  <c:v>3.0320400000000002E-7</c:v>
                </c:pt>
                <c:pt idx="71529">
                  <c:v>3.0279049999999999E-7</c:v>
                </c:pt>
                <c:pt idx="71530">
                  <c:v>3.023304E-7</c:v>
                </c:pt>
                <c:pt idx="71531">
                  <c:v>3.0195150000000002E-7</c:v>
                </c:pt>
                <c:pt idx="71532">
                  <c:v>3.0154869999999999E-7</c:v>
                </c:pt>
                <c:pt idx="71533">
                  <c:v>3.0108159999999997E-7</c:v>
                </c:pt>
                <c:pt idx="71534">
                  <c:v>3.0071390000000001E-7</c:v>
                </c:pt>
                <c:pt idx="71535">
                  <c:v>3.0036070000000002E-7</c:v>
                </c:pt>
                <c:pt idx="71536">
                  <c:v>2.9992229999999998E-7</c:v>
                </c:pt>
                <c:pt idx="71537">
                  <c:v>2.995508E-7</c:v>
                </c:pt>
                <c:pt idx="71538">
                  <c:v>2.991653E-7</c:v>
                </c:pt>
                <c:pt idx="71539">
                  <c:v>2.9867540000000001E-7</c:v>
                </c:pt>
                <c:pt idx="71540">
                  <c:v>2.982596E-7</c:v>
                </c:pt>
                <c:pt idx="71541">
                  <c:v>2.9786219999999998E-7</c:v>
                </c:pt>
                <c:pt idx="71542">
                  <c:v>2.9741659999999997E-7</c:v>
                </c:pt>
                <c:pt idx="71543">
                  <c:v>2.9699789999999998E-7</c:v>
                </c:pt>
                <c:pt idx="71544">
                  <c:v>2.9659129999999999E-7</c:v>
                </c:pt>
                <c:pt idx="71545">
                  <c:v>2.961191E-7</c:v>
                </c:pt>
                <c:pt idx="71546">
                  <c:v>2.9564340000000002E-7</c:v>
                </c:pt>
                <c:pt idx="71547">
                  <c:v>2.952595E-7</c:v>
                </c:pt>
                <c:pt idx="71548">
                  <c:v>2.9483429999999998E-7</c:v>
                </c:pt>
                <c:pt idx="71549">
                  <c:v>2.943471E-7</c:v>
                </c:pt>
                <c:pt idx="71550">
                  <c:v>2.9391709999999999E-7</c:v>
                </c:pt>
                <c:pt idx="71551">
                  <c:v>2.9343759999999999E-7</c:v>
                </c:pt>
                <c:pt idx="71552">
                  <c:v>2.9290399999999999E-7</c:v>
                </c:pt>
                <c:pt idx="71553">
                  <c:v>2.9250239999999998E-7</c:v>
                </c:pt>
                <c:pt idx="71554">
                  <c:v>2.9201269999999998E-7</c:v>
                </c:pt>
                <c:pt idx="71555">
                  <c:v>2.9153080000000001E-7</c:v>
                </c:pt>
                <c:pt idx="71556">
                  <c:v>2.9114380000000002E-7</c:v>
                </c:pt>
                <c:pt idx="71557">
                  <c:v>2.9071430000000002E-7</c:v>
                </c:pt>
                <c:pt idx="71558">
                  <c:v>2.9026299999999998E-7</c:v>
                </c:pt>
                <c:pt idx="71559">
                  <c:v>2.8986770000000001E-7</c:v>
                </c:pt>
                <c:pt idx="71560">
                  <c:v>2.8944360000000001E-7</c:v>
                </c:pt>
                <c:pt idx="71561">
                  <c:v>2.8901490000000001E-7</c:v>
                </c:pt>
                <c:pt idx="71562">
                  <c:v>2.8860319999999999E-7</c:v>
                </c:pt>
                <c:pt idx="71563">
                  <c:v>2.8819809999999999E-7</c:v>
                </c:pt>
                <c:pt idx="71564">
                  <c:v>2.8780869999999998E-7</c:v>
                </c:pt>
                <c:pt idx="71565">
                  <c:v>2.8738830000000001E-7</c:v>
                </c:pt>
                <c:pt idx="71566">
                  <c:v>2.8702440000000001E-7</c:v>
                </c:pt>
                <c:pt idx="71567">
                  <c:v>2.86635E-7</c:v>
                </c:pt>
                <c:pt idx="71568">
                  <c:v>2.8618380000000001E-7</c:v>
                </c:pt>
                <c:pt idx="71569">
                  <c:v>2.8580420000000002E-7</c:v>
                </c:pt>
                <c:pt idx="71570">
                  <c:v>2.853601E-7</c:v>
                </c:pt>
                <c:pt idx="71571">
                  <c:v>2.8489969999999999E-7</c:v>
                </c:pt>
                <c:pt idx="71572">
                  <c:v>2.8450110000000001E-7</c:v>
                </c:pt>
                <c:pt idx="71573">
                  <c:v>2.8406719999999998E-7</c:v>
                </c:pt>
                <c:pt idx="71574">
                  <c:v>2.8363169999999998E-7</c:v>
                </c:pt>
                <c:pt idx="71575">
                  <c:v>2.8321979999999998E-7</c:v>
                </c:pt>
                <c:pt idx="71576">
                  <c:v>2.8270709999999998E-7</c:v>
                </c:pt>
                <c:pt idx="71577">
                  <c:v>2.8227060000000001E-7</c:v>
                </c:pt>
                <c:pt idx="71578">
                  <c:v>2.8189139999999999E-7</c:v>
                </c:pt>
                <c:pt idx="71579">
                  <c:v>2.814523E-7</c:v>
                </c:pt>
                <c:pt idx="71580">
                  <c:v>2.810046E-7</c:v>
                </c:pt>
                <c:pt idx="71581">
                  <c:v>2.8052809999999997E-7</c:v>
                </c:pt>
                <c:pt idx="71582">
                  <c:v>2.8007419999999998E-7</c:v>
                </c:pt>
                <c:pt idx="71583">
                  <c:v>2.7963960000000001E-7</c:v>
                </c:pt>
                <c:pt idx="71584">
                  <c:v>2.7920099999999999E-7</c:v>
                </c:pt>
                <c:pt idx="71585">
                  <c:v>2.788133E-7</c:v>
                </c:pt>
                <c:pt idx="71586">
                  <c:v>2.7840930000000002E-7</c:v>
                </c:pt>
                <c:pt idx="71587">
                  <c:v>2.7800820000000002E-7</c:v>
                </c:pt>
                <c:pt idx="71588">
                  <c:v>2.7764549999999998E-7</c:v>
                </c:pt>
                <c:pt idx="71589">
                  <c:v>2.7726139999999998E-7</c:v>
                </c:pt>
                <c:pt idx="71590">
                  <c:v>2.768641E-7</c:v>
                </c:pt>
                <c:pt idx="71591">
                  <c:v>2.7650849999999999E-7</c:v>
                </c:pt>
                <c:pt idx="71592">
                  <c:v>2.7613849999999999E-7</c:v>
                </c:pt>
                <c:pt idx="71593">
                  <c:v>2.7576490000000002E-7</c:v>
                </c:pt>
                <c:pt idx="71594">
                  <c:v>2.7543739999999998E-7</c:v>
                </c:pt>
                <c:pt idx="71595">
                  <c:v>2.7508050000000001E-7</c:v>
                </c:pt>
                <c:pt idx="71596">
                  <c:v>2.7472740000000002E-7</c:v>
                </c:pt>
                <c:pt idx="71597">
                  <c:v>2.7441809999999998E-7</c:v>
                </c:pt>
                <c:pt idx="71598">
                  <c:v>2.7405349999999999E-7</c:v>
                </c:pt>
                <c:pt idx="71599">
                  <c:v>2.7372180000000001E-7</c:v>
                </c:pt>
                <c:pt idx="71600">
                  <c:v>2.7338030000000001E-7</c:v>
                </c:pt>
                <c:pt idx="71601">
                  <c:v>2.7301209999999998E-7</c:v>
                </c:pt>
                <c:pt idx="71602">
                  <c:v>2.7263119999999999E-7</c:v>
                </c:pt>
                <c:pt idx="71603">
                  <c:v>2.7227279999999998E-7</c:v>
                </c:pt>
                <c:pt idx="71604">
                  <c:v>2.7193410000000002E-7</c:v>
                </c:pt>
                <c:pt idx="71605">
                  <c:v>2.7159600000000002E-7</c:v>
                </c:pt>
                <c:pt idx="71606">
                  <c:v>2.7120710000000002E-7</c:v>
                </c:pt>
                <c:pt idx="71607">
                  <c:v>2.7084379999999998E-7</c:v>
                </c:pt>
                <c:pt idx="71608">
                  <c:v>2.704594E-7</c:v>
                </c:pt>
                <c:pt idx="71609">
                  <c:v>2.7007850000000001E-7</c:v>
                </c:pt>
                <c:pt idx="71610">
                  <c:v>2.6973379999999999E-7</c:v>
                </c:pt>
                <c:pt idx="71611">
                  <c:v>2.6934089999999998E-7</c:v>
                </c:pt>
                <c:pt idx="71612">
                  <c:v>2.6900479999999998E-7</c:v>
                </c:pt>
                <c:pt idx="71613">
                  <c:v>2.6863419999999998E-7</c:v>
                </c:pt>
                <c:pt idx="71614">
                  <c:v>2.6824589999999999E-7</c:v>
                </c:pt>
                <c:pt idx="71615">
                  <c:v>2.678582E-7</c:v>
                </c:pt>
                <c:pt idx="71616">
                  <c:v>2.675052E-7</c:v>
                </c:pt>
                <c:pt idx="71617">
                  <c:v>2.6715340000000001E-7</c:v>
                </c:pt>
                <c:pt idx="71618">
                  <c:v>2.6678849999999998E-7</c:v>
                </c:pt>
                <c:pt idx="71619">
                  <c:v>2.664251E-7</c:v>
                </c:pt>
                <c:pt idx="71620">
                  <c:v>2.6610090000000002E-7</c:v>
                </c:pt>
                <c:pt idx="71621">
                  <c:v>2.657596E-7</c:v>
                </c:pt>
                <c:pt idx="71622">
                  <c:v>2.655019E-7</c:v>
                </c:pt>
                <c:pt idx="71623">
                  <c:v>2.6518889999999999E-7</c:v>
                </c:pt>
                <c:pt idx="71624">
                  <c:v>2.6486079999999999E-7</c:v>
                </c:pt>
                <c:pt idx="71625">
                  <c:v>2.644941E-7</c:v>
                </c:pt>
                <c:pt idx="71626">
                  <c:v>2.6420660000000001E-7</c:v>
                </c:pt>
                <c:pt idx="71627">
                  <c:v>2.6387809999999999E-7</c:v>
                </c:pt>
                <c:pt idx="71628">
                  <c:v>2.6354149999999998E-7</c:v>
                </c:pt>
                <c:pt idx="71629">
                  <c:v>2.6325360000000001E-7</c:v>
                </c:pt>
                <c:pt idx="71630">
                  <c:v>2.6294390000000001E-7</c:v>
                </c:pt>
                <c:pt idx="71631">
                  <c:v>2.6260469999999999E-7</c:v>
                </c:pt>
                <c:pt idx="71632">
                  <c:v>2.6232209999999998E-7</c:v>
                </c:pt>
                <c:pt idx="71633">
                  <c:v>2.620026E-7</c:v>
                </c:pt>
                <c:pt idx="71634">
                  <c:v>2.6167110000000001E-7</c:v>
                </c:pt>
                <c:pt idx="71635">
                  <c:v>2.6132979999999999E-7</c:v>
                </c:pt>
                <c:pt idx="71636">
                  <c:v>2.6102469999999999E-7</c:v>
                </c:pt>
                <c:pt idx="71637">
                  <c:v>2.606831E-7</c:v>
                </c:pt>
                <c:pt idx="71638">
                  <c:v>2.6032019999999998E-7</c:v>
                </c:pt>
                <c:pt idx="71639">
                  <c:v>2.599824E-7</c:v>
                </c:pt>
                <c:pt idx="71640">
                  <c:v>2.5963909999999998E-7</c:v>
                </c:pt>
                <c:pt idx="71641">
                  <c:v>2.5928220000000002E-7</c:v>
                </c:pt>
                <c:pt idx="71642">
                  <c:v>2.5897E-7</c:v>
                </c:pt>
                <c:pt idx="71643">
                  <c:v>2.5863500000000001E-7</c:v>
                </c:pt>
                <c:pt idx="71644">
                  <c:v>2.5827300000000003E-7</c:v>
                </c:pt>
                <c:pt idx="71645">
                  <c:v>2.579304E-7</c:v>
                </c:pt>
                <c:pt idx="71646">
                  <c:v>2.5758709999999998E-7</c:v>
                </c:pt>
                <c:pt idx="71647">
                  <c:v>2.5724289999999998E-7</c:v>
                </c:pt>
                <c:pt idx="71648">
                  <c:v>2.5690500000000001E-7</c:v>
                </c:pt>
                <c:pt idx="71649">
                  <c:v>2.5659299999999997E-7</c:v>
                </c:pt>
                <c:pt idx="71650">
                  <c:v>2.5627120000000002E-7</c:v>
                </c:pt>
                <c:pt idx="71651">
                  <c:v>2.5595270000000001E-7</c:v>
                </c:pt>
                <c:pt idx="71652">
                  <c:v>2.5566219999999999E-7</c:v>
                </c:pt>
                <c:pt idx="71653">
                  <c:v>2.553644E-7</c:v>
                </c:pt>
                <c:pt idx="71654">
                  <c:v>2.550581E-7</c:v>
                </c:pt>
                <c:pt idx="71655">
                  <c:v>2.5479140000000002E-7</c:v>
                </c:pt>
                <c:pt idx="71656">
                  <c:v>2.5453469999999999E-7</c:v>
                </c:pt>
                <c:pt idx="71657">
                  <c:v>2.5422540000000001E-7</c:v>
                </c:pt>
                <c:pt idx="71658">
                  <c:v>2.5399390000000003E-7</c:v>
                </c:pt>
                <c:pt idx="71659">
                  <c:v>2.5375419999999999E-7</c:v>
                </c:pt>
                <c:pt idx="71660">
                  <c:v>2.5347940000000001E-7</c:v>
                </c:pt>
                <c:pt idx="71661">
                  <c:v>2.5324989999999998E-7</c:v>
                </c:pt>
                <c:pt idx="71662">
                  <c:v>2.5300559999999999E-7</c:v>
                </c:pt>
                <c:pt idx="71663">
                  <c:v>2.5273750000000001E-7</c:v>
                </c:pt>
                <c:pt idx="71664">
                  <c:v>2.52486E-7</c:v>
                </c:pt>
                <c:pt idx="71665">
                  <c:v>2.522399E-7</c:v>
                </c:pt>
                <c:pt idx="71666">
                  <c:v>2.5196110000000001E-7</c:v>
                </c:pt>
                <c:pt idx="71667">
                  <c:v>2.5169060000000001E-7</c:v>
                </c:pt>
                <c:pt idx="71668">
                  <c:v>2.5144910000000001E-7</c:v>
                </c:pt>
                <c:pt idx="71669">
                  <c:v>2.511881E-7</c:v>
                </c:pt>
                <c:pt idx="71670">
                  <c:v>2.5090299999999998E-7</c:v>
                </c:pt>
                <c:pt idx="71671">
                  <c:v>2.5064880000000003E-7</c:v>
                </c:pt>
                <c:pt idx="71672">
                  <c:v>2.5037850000000001E-7</c:v>
                </c:pt>
                <c:pt idx="71673">
                  <c:v>2.5010780000000002E-7</c:v>
                </c:pt>
                <c:pt idx="71674">
                  <c:v>2.498484E-7</c:v>
                </c:pt>
                <c:pt idx="71675">
                  <c:v>2.4958549999999998E-7</c:v>
                </c:pt>
                <c:pt idx="71676">
                  <c:v>2.4931510000000002E-7</c:v>
                </c:pt>
                <c:pt idx="71677">
                  <c:v>2.4905049999999998E-7</c:v>
                </c:pt>
                <c:pt idx="71678">
                  <c:v>2.4877859999999999E-7</c:v>
                </c:pt>
                <c:pt idx="71679">
                  <c:v>2.4848779999999998E-7</c:v>
                </c:pt>
                <c:pt idx="71680">
                  <c:v>2.4822900000000002E-7</c:v>
                </c:pt>
                <c:pt idx="71681">
                  <c:v>2.4798529999999998E-7</c:v>
                </c:pt>
                <c:pt idx="71682">
                  <c:v>2.4772520000000001E-7</c:v>
                </c:pt>
                <c:pt idx="71683">
                  <c:v>2.4745950000000001E-7</c:v>
                </c:pt>
                <c:pt idx="71684">
                  <c:v>2.4722330000000002E-7</c:v>
                </c:pt>
                <c:pt idx="71685">
                  <c:v>2.4697440000000002E-7</c:v>
                </c:pt>
                <c:pt idx="71686">
                  <c:v>2.4673419999999998E-7</c:v>
                </c:pt>
                <c:pt idx="71687">
                  <c:v>2.464952E-7</c:v>
                </c:pt>
                <c:pt idx="71688">
                  <c:v>2.4625379999999999E-7</c:v>
                </c:pt>
                <c:pt idx="71689">
                  <c:v>2.4601530000000003E-7</c:v>
                </c:pt>
                <c:pt idx="71690">
                  <c:v>2.4578999999999998E-7</c:v>
                </c:pt>
                <c:pt idx="71691">
                  <c:v>2.4557170000000002E-7</c:v>
                </c:pt>
                <c:pt idx="71692">
                  <c:v>2.4534460000000001E-7</c:v>
                </c:pt>
                <c:pt idx="71693">
                  <c:v>2.4513270000000003E-7</c:v>
                </c:pt>
                <c:pt idx="71694">
                  <c:v>2.449322E-7</c:v>
                </c:pt>
                <c:pt idx="71695">
                  <c:v>2.4470670000000002E-7</c:v>
                </c:pt>
                <c:pt idx="71696">
                  <c:v>2.4450089999999998E-7</c:v>
                </c:pt>
                <c:pt idx="71697">
                  <c:v>2.4429859999999999E-7</c:v>
                </c:pt>
                <c:pt idx="71698">
                  <c:v>2.4407780000000001E-7</c:v>
                </c:pt>
                <c:pt idx="71699">
                  <c:v>2.4384219999999998E-7</c:v>
                </c:pt>
                <c:pt idx="71700">
                  <c:v>2.4363340000000002E-7</c:v>
                </c:pt>
                <c:pt idx="71701">
                  <c:v>2.4341290000000002E-7</c:v>
                </c:pt>
                <c:pt idx="71702">
                  <c:v>2.4318199999999999E-7</c:v>
                </c:pt>
                <c:pt idx="71703">
                  <c:v>2.4296479999999999E-7</c:v>
                </c:pt>
                <c:pt idx="71704">
                  <c:v>2.427355E-7</c:v>
                </c:pt>
                <c:pt idx="71705">
                  <c:v>2.4248069999999998E-7</c:v>
                </c:pt>
                <c:pt idx="71706">
                  <c:v>2.4226600000000001E-7</c:v>
                </c:pt>
                <c:pt idx="71707">
                  <c:v>2.4204280000000001E-7</c:v>
                </c:pt>
                <c:pt idx="71708">
                  <c:v>2.4178409999999998E-7</c:v>
                </c:pt>
                <c:pt idx="71709">
                  <c:v>2.4156689999999999E-7</c:v>
                </c:pt>
                <c:pt idx="71710">
                  <c:v>2.4134309999999998E-7</c:v>
                </c:pt>
                <c:pt idx="71711">
                  <c:v>2.4109530000000001E-7</c:v>
                </c:pt>
                <c:pt idx="71712">
                  <c:v>2.4085640000000002E-7</c:v>
                </c:pt>
                <c:pt idx="71713">
                  <c:v>2.4064109999999998E-7</c:v>
                </c:pt>
                <c:pt idx="71714">
                  <c:v>2.404245E-7</c:v>
                </c:pt>
                <c:pt idx="71715">
                  <c:v>2.402175E-7</c:v>
                </c:pt>
                <c:pt idx="71716">
                  <c:v>2.4001559999999998E-7</c:v>
                </c:pt>
                <c:pt idx="71717">
                  <c:v>2.3981700000000001E-7</c:v>
                </c:pt>
                <c:pt idx="71718">
                  <c:v>2.396196E-7</c:v>
                </c:pt>
                <c:pt idx="71719">
                  <c:v>2.394553E-7</c:v>
                </c:pt>
                <c:pt idx="71720">
                  <c:v>2.3927710000000002E-7</c:v>
                </c:pt>
                <c:pt idx="71721">
                  <c:v>2.3907459999999999E-7</c:v>
                </c:pt>
                <c:pt idx="71722">
                  <c:v>2.3892589999999999E-7</c:v>
                </c:pt>
                <c:pt idx="71723">
                  <c:v>2.387648E-7</c:v>
                </c:pt>
                <c:pt idx="71724">
                  <c:v>2.3858719999999998E-7</c:v>
                </c:pt>
                <c:pt idx="71725">
                  <c:v>2.3844379999999998E-7</c:v>
                </c:pt>
                <c:pt idx="71726">
                  <c:v>2.3830559999999999E-7</c:v>
                </c:pt>
                <c:pt idx="71727">
                  <c:v>2.381391E-7</c:v>
                </c:pt>
                <c:pt idx="71728">
                  <c:v>2.3800669999999999E-7</c:v>
                </c:pt>
                <c:pt idx="71729">
                  <c:v>2.378835E-7</c:v>
                </c:pt>
                <c:pt idx="71730">
                  <c:v>2.3772280000000001E-7</c:v>
                </c:pt>
                <c:pt idx="71731">
                  <c:v>2.3758680000000001E-7</c:v>
                </c:pt>
                <c:pt idx="71732">
                  <c:v>2.374649E-7</c:v>
                </c:pt>
                <c:pt idx="71733">
                  <c:v>2.3731430000000001E-7</c:v>
                </c:pt>
                <c:pt idx="71734">
                  <c:v>2.3715589999999999E-7</c:v>
                </c:pt>
                <c:pt idx="71735">
                  <c:v>2.3703249999999999E-7</c:v>
                </c:pt>
                <c:pt idx="71736">
                  <c:v>2.368843E-7</c:v>
                </c:pt>
                <c:pt idx="71737">
                  <c:v>2.3673349999999999E-7</c:v>
                </c:pt>
                <c:pt idx="71738">
                  <c:v>2.3658690000000001E-7</c:v>
                </c:pt>
                <c:pt idx="71739">
                  <c:v>2.3642900000000001E-7</c:v>
                </c:pt>
                <c:pt idx="71740">
                  <c:v>2.3626560000000001E-7</c:v>
                </c:pt>
                <c:pt idx="71741">
                  <c:v>2.361244E-7</c:v>
                </c:pt>
                <c:pt idx="71742">
                  <c:v>2.3596389999999999E-7</c:v>
                </c:pt>
                <c:pt idx="71743">
                  <c:v>2.3579509999999999E-7</c:v>
                </c:pt>
                <c:pt idx="71744">
                  <c:v>2.356415E-7</c:v>
                </c:pt>
                <c:pt idx="71745">
                  <c:v>2.354937E-7</c:v>
                </c:pt>
                <c:pt idx="71746">
                  <c:v>2.353202E-7</c:v>
                </c:pt>
                <c:pt idx="71747">
                  <c:v>2.3514649999999999E-7</c:v>
                </c:pt>
                <c:pt idx="71748">
                  <c:v>2.3500479999999999E-7</c:v>
                </c:pt>
                <c:pt idx="71749">
                  <c:v>2.3485040000000001E-7</c:v>
                </c:pt>
                <c:pt idx="71750">
                  <c:v>2.3469479999999999E-7</c:v>
                </c:pt>
                <c:pt idx="71751">
                  <c:v>2.3454810000000001E-7</c:v>
                </c:pt>
                <c:pt idx="71752">
                  <c:v>2.343988E-7</c:v>
                </c:pt>
                <c:pt idx="71753">
                  <c:v>2.342645E-7</c:v>
                </c:pt>
                <c:pt idx="71754">
                  <c:v>2.3414729999999999E-7</c:v>
                </c:pt>
                <c:pt idx="71755">
                  <c:v>2.3401879999999999E-7</c:v>
                </c:pt>
                <c:pt idx="71756">
                  <c:v>2.3389140000000001E-7</c:v>
                </c:pt>
                <c:pt idx="71757">
                  <c:v>2.33788E-7</c:v>
                </c:pt>
                <c:pt idx="71758">
                  <c:v>2.3368059999999999E-7</c:v>
                </c:pt>
                <c:pt idx="71759">
                  <c:v>2.3355220000000001E-7</c:v>
                </c:pt>
                <c:pt idx="71760">
                  <c:v>2.3343390000000001E-7</c:v>
                </c:pt>
                <c:pt idx="71761">
                  <c:v>2.3331569999999999E-7</c:v>
                </c:pt>
                <c:pt idx="71762">
                  <c:v>2.3317380000000001E-7</c:v>
                </c:pt>
                <c:pt idx="71763">
                  <c:v>2.330465E-7</c:v>
                </c:pt>
                <c:pt idx="71764">
                  <c:v>2.329426E-7</c:v>
                </c:pt>
                <c:pt idx="71765">
                  <c:v>2.3281899999999999E-7</c:v>
                </c:pt>
                <c:pt idx="71766">
                  <c:v>2.3270340000000001E-7</c:v>
                </c:pt>
                <c:pt idx="71767">
                  <c:v>2.3258729999999999E-7</c:v>
                </c:pt>
                <c:pt idx="71768">
                  <c:v>2.324679E-7</c:v>
                </c:pt>
                <c:pt idx="71769">
                  <c:v>2.3234589999999999E-7</c:v>
                </c:pt>
                <c:pt idx="71770">
                  <c:v>2.3224549999999999E-7</c:v>
                </c:pt>
                <c:pt idx="71771">
                  <c:v>2.321388E-7</c:v>
                </c:pt>
                <c:pt idx="71772">
                  <c:v>2.3201309999999999E-7</c:v>
                </c:pt>
                <c:pt idx="71773">
                  <c:v>2.319129E-7</c:v>
                </c:pt>
                <c:pt idx="71774">
                  <c:v>2.3180079999999999E-7</c:v>
                </c:pt>
                <c:pt idx="71775">
                  <c:v>2.3168280000000001E-7</c:v>
                </c:pt>
                <c:pt idx="71776">
                  <c:v>2.3157149999999999E-7</c:v>
                </c:pt>
                <c:pt idx="71777">
                  <c:v>2.3146799999999999E-7</c:v>
                </c:pt>
                <c:pt idx="71778">
                  <c:v>2.3135140000000001E-7</c:v>
                </c:pt>
                <c:pt idx="71779">
                  <c:v>2.312471E-7</c:v>
                </c:pt>
                <c:pt idx="71780">
                  <c:v>2.311399E-7</c:v>
                </c:pt>
                <c:pt idx="71781">
                  <c:v>2.3103179999999999E-7</c:v>
                </c:pt>
                <c:pt idx="71782">
                  <c:v>2.309228E-7</c:v>
                </c:pt>
                <c:pt idx="71783">
                  <c:v>2.3082719999999999E-7</c:v>
                </c:pt>
                <c:pt idx="71784">
                  <c:v>2.3073030000000001E-7</c:v>
                </c:pt>
                <c:pt idx="71785">
                  <c:v>2.306194E-7</c:v>
                </c:pt>
                <c:pt idx="71786">
                  <c:v>2.3053029999999999E-7</c:v>
                </c:pt>
                <c:pt idx="71787">
                  <c:v>2.304389E-7</c:v>
                </c:pt>
                <c:pt idx="71788">
                  <c:v>2.3034089999999999E-7</c:v>
                </c:pt>
                <c:pt idx="71789">
                  <c:v>2.302498E-7</c:v>
                </c:pt>
                <c:pt idx="71790">
                  <c:v>2.3014549999999999E-7</c:v>
                </c:pt>
                <c:pt idx="71791">
                  <c:v>2.3005209999999999E-7</c:v>
                </c:pt>
                <c:pt idx="71792">
                  <c:v>2.299546E-7</c:v>
                </c:pt>
                <c:pt idx="71793">
                  <c:v>2.298464E-7</c:v>
                </c:pt>
                <c:pt idx="71794">
                  <c:v>2.2976140000000001E-7</c:v>
                </c:pt>
                <c:pt idx="71795">
                  <c:v>2.2967169999999999E-7</c:v>
                </c:pt>
                <c:pt idx="71796">
                  <c:v>2.295853E-7</c:v>
                </c:pt>
                <c:pt idx="71797">
                  <c:v>2.2948639999999999E-7</c:v>
                </c:pt>
                <c:pt idx="71798">
                  <c:v>2.2938389999999999E-7</c:v>
                </c:pt>
                <c:pt idx="71799">
                  <c:v>2.2930989999999999E-7</c:v>
                </c:pt>
                <c:pt idx="71800">
                  <c:v>2.292353E-7</c:v>
                </c:pt>
                <c:pt idx="71801">
                  <c:v>2.2916120000000001E-7</c:v>
                </c:pt>
                <c:pt idx="71802">
                  <c:v>2.2908299999999999E-7</c:v>
                </c:pt>
                <c:pt idx="71803">
                  <c:v>2.2900970000000001E-7</c:v>
                </c:pt>
                <c:pt idx="71804">
                  <c:v>2.289307E-7</c:v>
                </c:pt>
                <c:pt idx="71805">
                  <c:v>2.2885920000000001E-7</c:v>
                </c:pt>
                <c:pt idx="71806">
                  <c:v>2.287782E-7</c:v>
                </c:pt>
                <c:pt idx="71807">
                  <c:v>2.287038E-7</c:v>
                </c:pt>
                <c:pt idx="71808">
                  <c:v>2.286351E-7</c:v>
                </c:pt>
                <c:pt idx="71809">
                  <c:v>2.2855930000000001E-7</c:v>
                </c:pt>
                <c:pt idx="71810">
                  <c:v>2.2848169999999999E-7</c:v>
                </c:pt>
                <c:pt idx="71811">
                  <c:v>2.284024E-7</c:v>
                </c:pt>
                <c:pt idx="71812">
                  <c:v>2.283288E-7</c:v>
                </c:pt>
                <c:pt idx="71813">
                  <c:v>2.282513E-7</c:v>
                </c:pt>
                <c:pt idx="71814">
                  <c:v>2.2818009999999999E-7</c:v>
                </c:pt>
                <c:pt idx="71815">
                  <c:v>2.280947E-7</c:v>
                </c:pt>
                <c:pt idx="71816">
                  <c:v>2.2802220000000001E-7</c:v>
                </c:pt>
                <c:pt idx="71817">
                  <c:v>2.2795120000000001E-7</c:v>
                </c:pt>
                <c:pt idx="71818">
                  <c:v>2.278752E-7</c:v>
                </c:pt>
                <c:pt idx="71819">
                  <c:v>2.2779260000000001E-7</c:v>
                </c:pt>
                <c:pt idx="71820">
                  <c:v>2.2772149999999999E-7</c:v>
                </c:pt>
                <c:pt idx="71821">
                  <c:v>2.2764749999999999E-7</c:v>
                </c:pt>
                <c:pt idx="71822">
                  <c:v>2.2759939999999999E-7</c:v>
                </c:pt>
                <c:pt idx="71823">
                  <c:v>2.2754089999999999E-7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DDFD-4F7A-8B0C-A3E4749B1A31}"/>
            </c:ext>
          </c:extLst>
        </c:ser>
        <c:ser>
          <c:idx val="1"/>
          <c:order val="1"/>
          <c:tx>
            <c:strRef>
              <c:f>residuals_reg!$C$2</c:f>
              <c:strCache>
                <c:ptCount val="1"/>
                <c:pt idx="0">
                  <c:v>Uy            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residuals_reg!$A$3:$A$71826</c:f>
              <c:numCache>
                <c:formatCode>0.00E+00</c:formatCode>
                <c:ptCount val="71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  <c:pt idx="824">
                  <c:v>8.2500000000000004E-7</c:v>
                </c:pt>
                <c:pt idx="825">
                  <c:v>8.2600000000000001E-7</c:v>
                </c:pt>
                <c:pt idx="826">
                  <c:v>8.2699999999999998E-7</c:v>
                </c:pt>
                <c:pt idx="827">
                  <c:v>8.2799999999999995E-7</c:v>
                </c:pt>
                <c:pt idx="828">
                  <c:v>8.2900000000000002E-7</c:v>
                </c:pt>
                <c:pt idx="829">
                  <c:v>8.2999999999999999E-7</c:v>
                </c:pt>
                <c:pt idx="830">
                  <c:v>8.3099999999999996E-7</c:v>
                </c:pt>
                <c:pt idx="831">
                  <c:v>8.3200000000000004E-7</c:v>
                </c:pt>
                <c:pt idx="832">
                  <c:v>8.3300000000000001E-7</c:v>
                </c:pt>
                <c:pt idx="833">
                  <c:v>8.3399999999999998E-7</c:v>
                </c:pt>
                <c:pt idx="834">
                  <c:v>8.3500000000000005E-7</c:v>
                </c:pt>
                <c:pt idx="835">
                  <c:v>8.3600000000000002E-7</c:v>
                </c:pt>
                <c:pt idx="836">
                  <c:v>8.3699999999999999E-7</c:v>
                </c:pt>
                <c:pt idx="837">
                  <c:v>8.3799999999999996E-7</c:v>
                </c:pt>
                <c:pt idx="838">
                  <c:v>8.3900000000000004E-7</c:v>
                </c:pt>
                <c:pt idx="839">
                  <c:v>8.4E-7</c:v>
                </c:pt>
                <c:pt idx="840">
                  <c:v>8.4099999999999997E-7</c:v>
                </c:pt>
                <c:pt idx="841">
                  <c:v>8.4200000000000005E-7</c:v>
                </c:pt>
                <c:pt idx="842">
                  <c:v>8.4300000000000002E-7</c:v>
                </c:pt>
                <c:pt idx="843">
                  <c:v>8.4399999999999999E-7</c:v>
                </c:pt>
                <c:pt idx="844">
                  <c:v>8.4499999999999996E-7</c:v>
                </c:pt>
                <c:pt idx="845">
                  <c:v>8.4600000000000003E-7</c:v>
                </c:pt>
                <c:pt idx="846">
                  <c:v>8.47E-7</c:v>
                </c:pt>
                <c:pt idx="847">
                  <c:v>8.4799999999999997E-7</c:v>
                </c:pt>
                <c:pt idx="848">
                  <c:v>8.4900000000000005E-7</c:v>
                </c:pt>
                <c:pt idx="849">
                  <c:v>8.5000000000000001E-7</c:v>
                </c:pt>
                <c:pt idx="850">
                  <c:v>8.5099999999999998E-7</c:v>
                </c:pt>
                <c:pt idx="851">
                  <c:v>8.5199999999999995E-7</c:v>
                </c:pt>
                <c:pt idx="852">
                  <c:v>8.5300000000000003E-7</c:v>
                </c:pt>
                <c:pt idx="853">
                  <c:v>8.54E-7</c:v>
                </c:pt>
                <c:pt idx="854">
                  <c:v>8.5499999999999997E-7</c:v>
                </c:pt>
                <c:pt idx="855">
                  <c:v>8.5600000000000004E-7</c:v>
                </c:pt>
                <c:pt idx="856">
                  <c:v>8.5700000000000001E-7</c:v>
                </c:pt>
                <c:pt idx="857">
                  <c:v>8.5799999999999998E-7</c:v>
                </c:pt>
                <c:pt idx="858">
                  <c:v>8.5899999999999995E-7</c:v>
                </c:pt>
                <c:pt idx="859">
                  <c:v>8.6000000000000002E-7</c:v>
                </c:pt>
                <c:pt idx="860">
                  <c:v>8.6099999999999999E-7</c:v>
                </c:pt>
                <c:pt idx="861">
                  <c:v>8.6199999999999996E-7</c:v>
                </c:pt>
                <c:pt idx="862">
                  <c:v>8.6300000000000004E-7</c:v>
                </c:pt>
                <c:pt idx="863">
                  <c:v>8.6400000000000001E-7</c:v>
                </c:pt>
                <c:pt idx="864">
                  <c:v>8.6499999999999998E-7</c:v>
                </c:pt>
                <c:pt idx="865">
                  <c:v>8.6600000000000005E-7</c:v>
                </c:pt>
                <c:pt idx="866">
                  <c:v>8.6700000000000002E-7</c:v>
                </c:pt>
                <c:pt idx="867">
                  <c:v>8.6799999999999999E-7</c:v>
                </c:pt>
                <c:pt idx="868">
                  <c:v>8.6899999999999996E-7</c:v>
                </c:pt>
                <c:pt idx="869">
                  <c:v>8.7000000000000003E-7</c:v>
                </c:pt>
                <c:pt idx="870">
                  <c:v>8.71E-7</c:v>
                </c:pt>
                <c:pt idx="871">
                  <c:v>8.7199999999999997E-7</c:v>
                </c:pt>
                <c:pt idx="872">
                  <c:v>8.7300000000000005E-7</c:v>
                </c:pt>
                <c:pt idx="873">
                  <c:v>8.7400000000000002E-7</c:v>
                </c:pt>
                <c:pt idx="874">
                  <c:v>8.7499999999999999E-7</c:v>
                </c:pt>
                <c:pt idx="875">
                  <c:v>8.7599999999999996E-7</c:v>
                </c:pt>
                <c:pt idx="876">
                  <c:v>8.7700000000000003E-7</c:v>
                </c:pt>
                <c:pt idx="877">
                  <c:v>8.78E-7</c:v>
                </c:pt>
                <c:pt idx="878">
                  <c:v>8.7899999999999997E-7</c:v>
                </c:pt>
                <c:pt idx="879">
                  <c:v>8.8000000000000004E-7</c:v>
                </c:pt>
                <c:pt idx="880">
                  <c:v>8.8100000000000001E-7</c:v>
                </c:pt>
                <c:pt idx="881">
                  <c:v>8.8199999999999998E-7</c:v>
                </c:pt>
                <c:pt idx="882">
                  <c:v>8.8299999999999995E-7</c:v>
                </c:pt>
                <c:pt idx="883">
                  <c:v>8.8400000000000003E-7</c:v>
                </c:pt>
                <c:pt idx="884">
                  <c:v>8.85E-7</c:v>
                </c:pt>
                <c:pt idx="885">
                  <c:v>8.8599999999999997E-7</c:v>
                </c:pt>
                <c:pt idx="886">
                  <c:v>8.8700000000000004E-7</c:v>
                </c:pt>
                <c:pt idx="887">
                  <c:v>8.8800000000000001E-7</c:v>
                </c:pt>
                <c:pt idx="888">
                  <c:v>8.8899999999999998E-7</c:v>
                </c:pt>
                <c:pt idx="889">
                  <c:v>8.8999999999999995E-7</c:v>
                </c:pt>
                <c:pt idx="890">
                  <c:v>8.9100000000000002E-7</c:v>
                </c:pt>
                <c:pt idx="891">
                  <c:v>8.9199999999999999E-7</c:v>
                </c:pt>
                <c:pt idx="892">
                  <c:v>8.9299999999999996E-7</c:v>
                </c:pt>
                <c:pt idx="893">
                  <c:v>8.9400000000000004E-7</c:v>
                </c:pt>
                <c:pt idx="894">
                  <c:v>8.9500000000000001E-7</c:v>
                </c:pt>
                <c:pt idx="895">
                  <c:v>8.9599999999999998E-7</c:v>
                </c:pt>
                <c:pt idx="896">
                  <c:v>8.9700000000000005E-7</c:v>
                </c:pt>
                <c:pt idx="897">
                  <c:v>8.9800000000000002E-7</c:v>
                </c:pt>
                <c:pt idx="898">
                  <c:v>8.9899999999999999E-7</c:v>
                </c:pt>
                <c:pt idx="899">
                  <c:v>8.9999999999999996E-7</c:v>
                </c:pt>
                <c:pt idx="900">
                  <c:v>9.0100000000000003E-7</c:v>
                </c:pt>
                <c:pt idx="901">
                  <c:v>9.02E-7</c:v>
                </c:pt>
                <c:pt idx="902">
                  <c:v>9.0299999999999997E-7</c:v>
                </c:pt>
                <c:pt idx="903">
                  <c:v>9.0400000000000005E-7</c:v>
                </c:pt>
                <c:pt idx="904">
                  <c:v>9.0500000000000002E-7</c:v>
                </c:pt>
                <c:pt idx="905">
                  <c:v>9.0599999999999999E-7</c:v>
                </c:pt>
                <c:pt idx="906">
                  <c:v>9.0699999999999996E-7</c:v>
                </c:pt>
                <c:pt idx="907">
                  <c:v>9.0800000000000003E-7</c:v>
                </c:pt>
                <c:pt idx="908">
                  <c:v>9.09E-7</c:v>
                </c:pt>
                <c:pt idx="909">
                  <c:v>9.0999999999999997E-7</c:v>
                </c:pt>
                <c:pt idx="910">
                  <c:v>9.1100000000000004E-7</c:v>
                </c:pt>
                <c:pt idx="911">
                  <c:v>9.1200000000000001E-7</c:v>
                </c:pt>
                <c:pt idx="912">
                  <c:v>9.1299999999999998E-7</c:v>
                </c:pt>
                <c:pt idx="913">
                  <c:v>9.1399999999999995E-7</c:v>
                </c:pt>
                <c:pt idx="914">
                  <c:v>9.1500000000000003E-7</c:v>
                </c:pt>
                <c:pt idx="915">
                  <c:v>9.16E-7</c:v>
                </c:pt>
                <c:pt idx="916">
                  <c:v>9.1699999999999997E-7</c:v>
                </c:pt>
                <c:pt idx="917">
                  <c:v>9.1800000000000004E-7</c:v>
                </c:pt>
                <c:pt idx="918">
                  <c:v>9.1900000000000001E-7</c:v>
                </c:pt>
                <c:pt idx="919">
                  <c:v>9.1999999999999998E-7</c:v>
                </c:pt>
                <c:pt idx="920">
                  <c:v>9.2099999999999995E-7</c:v>
                </c:pt>
                <c:pt idx="921">
                  <c:v>9.2200000000000002E-7</c:v>
                </c:pt>
                <c:pt idx="922">
                  <c:v>9.2299999999999999E-7</c:v>
                </c:pt>
                <c:pt idx="923">
                  <c:v>9.2399999999999996E-7</c:v>
                </c:pt>
                <c:pt idx="924">
                  <c:v>9.2500000000000004E-7</c:v>
                </c:pt>
                <c:pt idx="925">
                  <c:v>9.2600000000000001E-7</c:v>
                </c:pt>
                <c:pt idx="926">
                  <c:v>9.2699999999999998E-7</c:v>
                </c:pt>
                <c:pt idx="927">
                  <c:v>9.2800000000000005E-7</c:v>
                </c:pt>
                <c:pt idx="928">
                  <c:v>9.2900000000000002E-7</c:v>
                </c:pt>
                <c:pt idx="929">
                  <c:v>9.2999999999999999E-7</c:v>
                </c:pt>
                <c:pt idx="930">
                  <c:v>9.3099999999999996E-7</c:v>
                </c:pt>
                <c:pt idx="931">
                  <c:v>9.3200000000000003E-7</c:v>
                </c:pt>
                <c:pt idx="932">
                  <c:v>9.33E-7</c:v>
                </c:pt>
                <c:pt idx="933">
                  <c:v>9.3399999999999997E-7</c:v>
                </c:pt>
                <c:pt idx="934">
                  <c:v>9.3500000000000005E-7</c:v>
                </c:pt>
                <c:pt idx="935">
                  <c:v>9.3600000000000002E-7</c:v>
                </c:pt>
                <c:pt idx="936">
                  <c:v>9.3699999999999999E-7</c:v>
                </c:pt>
                <c:pt idx="937">
                  <c:v>9.3799999999999996E-7</c:v>
                </c:pt>
                <c:pt idx="938">
                  <c:v>9.3900000000000003E-7</c:v>
                </c:pt>
                <c:pt idx="939">
                  <c:v>9.4E-7</c:v>
                </c:pt>
                <c:pt idx="940">
                  <c:v>9.4099999999999997E-7</c:v>
                </c:pt>
                <c:pt idx="941">
                  <c:v>9.4200000000000004E-7</c:v>
                </c:pt>
                <c:pt idx="942">
                  <c:v>9.4300000000000001E-7</c:v>
                </c:pt>
                <c:pt idx="943">
                  <c:v>9.4399999999999998E-7</c:v>
                </c:pt>
                <c:pt idx="944">
                  <c:v>9.4499999999999995E-7</c:v>
                </c:pt>
                <c:pt idx="945">
                  <c:v>9.4600000000000003E-7</c:v>
                </c:pt>
                <c:pt idx="946">
                  <c:v>9.47E-7</c:v>
                </c:pt>
                <c:pt idx="947">
                  <c:v>9.4799999999999997E-7</c:v>
                </c:pt>
                <c:pt idx="948">
                  <c:v>9.4900000000000004E-7</c:v>
                </c:pt>
                <c:pt idx="949">
                  <c:v>9.5000000000000001E-7</c:v>
                </c:pt>
                <c:pt idx="950">
                  <c:v>9.5099999999999998E-7</c:v>
                </c:pt>
                <c:pt idx="951">
                  <c:v>9.5199999999999995E-7</c:v>
                </c:pt>
                <c:pt idx="952">
                  <c:v>9.5300000000000002E-7</c:v>
                </c:pt>
                <c:pt idx="953">
                  <c:v>9.540000000000001E-7</c:v>
                </c:pt>
                <c:pt idx="954">
                  <c:v>9.5499999999999996E-7</c:v>
                </c:pt>
                <c:pt idx="955">
                  <c:v>9.5600000000000004E-7</c:v>
                </c:pt>
                <c:pt idx="956">
                  <c:v>9.569999999999999E-7</c:v>
                </c:pt>
                <c:pt idx="957">
                  <c:v>9.5799999999999998E-7</c:v>
                </c:pt>
                <c:pt idx="958">
                  <c:v>9.5900000000000005E-7</c:v>
                </c:pt>
                <c:pt idx="959">
                  <c:v>9.5999999999999991E-7</c:v>
                </c:pt>
                <c:pt idx="960">
                  <c:v>9.6099999999999999E-7</c:v>
                </c:pt>
                <c:pt idx="961">
                  <c:v>9.6200000000000006E-7</c:v>
                </c:pt>
                <c:pt idx="962">
                  <c:v>9.6299999999999993E-7</c:v>
                </c:pt>
                <c:pt idx="963">
                  <c:v>9.64E-7</c:v>
                </c:pt>
                <c:pt idx="964">
                  <c:v>9.6500000000000008E-7</c:v>
                </c:pt>
                <c:pt idx="965">
                  <c:v>9.6599999999999994E-7</c:v>
                </c:pt>
                <c:pt idx="966">
                  <c:v>9.6700000000000002E-7</c:v>
                </c:pt>
                <c:pt idx="967">
                  <c:v>9.6800000000000009E-7</c:v>
                </c:pt>
                <c:pt idx="968">
                  <c:v>9.6899999999999996E-7</c:v>
                </c:pt>
                <c:pt idx="969">
                  <c:v>9.7000000000000003E-7</c:v>
                </c:pt>
                <c:pt idx="970">
                  <c:v>9.7100000000000011E-7</c:v>
                </c:pt>
                <c:pt idx="971">
                  <c:v>9.7199999999999997E-7</c:v>
                </c:pt>
                <c:pt idx="972">
                  <c:v>9.7300000000000004E-7</c:v>
                </c:pt>
                <c:pt idx="973">
                  <c:v>9.7399999999999991E-7</c:v>
                </c:pt>
                <c:pt idx="974">
                  <c:v>9.7499999999999998E-7</c:v>
                </c:pt>
                <c:pt idx="975">
                  <c:v>9.7600000000000006E-7</c:v>
                </c:pt>
                <c:pt idx="976">
                  <c:v>9.7699999999999992E-7</c:v>
                </c:pt>
                <c:pt idx="977">
                  <c:v>9.78E-7</c:v>
                </c:pt>
                <c:pt idx="978">
                  <c:v>9.7900000000000007E-7</c:v>
                </c:pt>
                <c:pt idx="979">
                  <c:v>9.7999999999999993E-7</c:v>
                </c:pt>
                <c:pt idx="980">
                  <c:v>9.8100000000000001E-7</c:v>
                </c:pt>
                <c:pt idx="981">
                  <c:v>9.8200000000000008E-7</c:v>
                </c:pt>
                <c:pt idx="982">
                  <c:v>9.8299999999999995E-7</c:v>
                </c:pt>
                <c:pt idx="983">
                  <c:v>9.8400000000000002E-7</c:v>
                </c:pt>
                <c:pt idx="984">
                  <c:v>9.850000000000001E-7</c:v>
                </c:pt>
                <c:pt idx="985">
                  <c:v>9.8599999999999996E-7</c:v>
                </c:pt>
                <c:pt idx="986">
                  <c:v>9.8700000000000004E-7</c:v>
                </c:pt>
                <c:pt idx="987">
                  <c:v>9.879999999999999E-7</c:v>
                </c:pt>
                <c:pt idx="988">
                  <c:v>9.8899999999999998E-7</c:v>
                </c:pt>
                <c:pt idx="989">
                  <c:v>9.9000000000000005E-7</c:v>
                </c:pt>
                <c:pt idx="990">
                  <c:v>9.9099999999999991E-7</c:v>
                </c:pt>
                <c:pt idx="991">
                  <c:v>9.9199999999999999E-7</c:v>
                </c:pt>
                <c:pt idx="992">
                  <c:v>9.9300000000000006E-7</c:v>
                </c:pt>
                <c:pt idx="993">
                  <c:v>9.9399999999999993E-7</c:v>
                </c:pt>
                <c:pt idx="994">
                  <c:v>9.95E-7</c:v>
                </c:pt>
                <c:pt idx="995">
                  <c:v>9.9600000000000008E-7</c:v>
                </c:pt>
                <c:pt idx="996">
                  <c:v>9.9699999999999994E-7</c:v>
                </c:pt>
                <c:pt idx="997">
                  <c:v>9.9800000000000002E-7</c:v>
                </c:pt>
                <c:pt idx="998">
                  <c:v>9.9900000000000009E-7</c:v>
                </c:pt>
                <c:pt idx="999">
                  <c:v>9.9999999999999995E-7</c:v>
                </c:pt>
                <c:pt idx="1000">
                  <c:v>1.001E-6</c:v>
                </c:pt>
                <c:pt idx="1001">
                  <c:v>1.0020000000000001E-6</c:v>
                </c:pt>
                <c:pt idx="1002">
                  <c:v>1.003E-6</c:v>
                </c:pt>
                <c:pt idx="1003">
                  <c:v>1.004E-6</c:v>
                </c:pt>
                <c:pt idx="1004">
                  <c:v>1.0049999999999999E-6</c:v>
                </c:pt>
                <c:pt idx="1005">
                  <c:v>1.006E-6</c:v>
                </c:pt>
                <c:pt idx="1006">
                  <c:v>1.0070000000000001E-6</c:v>
                </c:pt>
                <c:pt idx="1007">
                  <c:v>1.0079999999999999E-6</c:v>
                </c:pt>
                <c:pt idx="1008">
                  <c:v>1.009E-6</c:v>
                </c:pt>
                <c:pt idx="1009">
                  <c:v>1.0100000000000001E-6</c:v>
                </c:pt>
                <c:pt idx="1010">
                  <c:v>1.0109999999999999E-6</c:v>
                </c:pt>
                <c:pt idx="1011">
                  <c:v>1.012E-6</c:v>
                </c:pt>
                <c:pt idx="1012">
                  <c:v>1.0130000000000001E-6</c:v>
                </c:pt>
                <c:pt idx="1013">
                  <c:v>1.0139999999999999E-6</c:v>
                </c:pt>
                <c:pt idx="1014">
                  <c:v>1.015E-6</c:v>
                </c:pt>
                <c:pt idx="1015">
                  <c:v>1.0160000000000001E-6</c:v>
                </c:pt>
                <c:pt idx="1016">
                  <c:v>1.017E-6</c:v>
                </c:pt>
                <c:pt idx="1017">
                  <c:v>1.018E-6</c:v>
                </c:pt>
                <c:pt idx="1018">
                  <c:v>1.0189999999999999E-6</c:v>
                </c:pt>
                <c:pt idx="1019">
                  <c:v>1.02E-6</c:v>
                </c:pt>
                <c:pt idx="1020">
                  <c:v>1.0210000000000001E-6</c:v>
                </c:pt>
                <c:pt idx="1021">
                  <c:v>1.0219999999999999E-6</c:v>
                </c:pt>
                <c:pt idx="1022">
                  <c:v>1.023E-6</c:v>
                </c:pt>
                <c:pt idx="1023">
                  <c:v>1.0240000000000001E-6</c:v>
                </c:pt>
                <c:pt idx="1024">
                  <c:v>1.0249999999999999E-6</c:v>
                </c:pt>
                <c:pt idx="1025">
                  <c:v>1.026E-6</c:v>
                </c:pt>
                <c:pt idx="1026">
                  <c:v>1.0270000000000001E-6</c:v>
                </c:pt>
                <c:pt idx="1027">
                  <c:v>1.0279999999999999E-6</c:v>
                </c:pt>
                <c:pt idx="1028">
                  <c:v>1.029E-6</c:v>
                </c:pt>
                <c:pt idx="1029">
                  <c:v>1.0300000000000001E-6</c:v>
                </c:pt>
                <c:pt idx="1030">
                  <c:v>1.031E-6</c:v>
                </c:pt>
                <c:pt idx="1031">
                  <c:v>1.032E-6</c:v>
                </c:pt>
                <c:pt idx="1032">
                  <c:v>1.0330000000000001E-6</c:v>
                </c:pt>
                <c:pt idx="1033">
                  <c:v>1.034E-6</c:v>
                </c:pt>
                <c:pt idx="1034">
                  <c:v>1.035E-6</c:v>
                </c:pt>
                <c:pt idx="1035">
                  <c:v>1.0359999999999999E-6</c:v>
                </c:pt>
                <c:pt idx="1036">
                  <c:v>1.037E-6</c:v>
                </c:pt>
                <c:pt idx="1037">
                  <c:v>1.0380000000000001E-6</c:v>
                </c:pt>
                <c:pt idx="1038">
                  <c:v>1.0389999999999999E-6</c:v>
                </c:pt>
                <c:pt idx="1039">
                  <c:v>1.04E-6</c:v>
                </c:pt>
                <c:pt idx="1040">
                  <c:v>1.0410000000000001E-6</c:v>
                </c:pt>
                <c:pt idx="1041">
                  <c:v>1.0419999999999999E-6</c:v>
                </c:pt>
                <c:pt idx="1042">
                  <c:v>1.043E-6</c:v>
                </c:pt>
                <c:pt idx="1043">
                  <c:v>1.0440000000000001E-6</c:v>
                </c:pt>
                <c:pt idx="1044">
                  <c:v>1.0449999999999999E-6</c:v>
                </c:pt>
                <c:pt idx="1045">
                  <c:v>1.046E-6</c:v>
                </c:pt>
                <c:pt idx="1046">
                  <c:v>1.0470000000000001E-6</c:v>
                </c:pt>
                <c:pt idx="1047">
                  <c:v>1.048E-6</c:v>
                </c:pt>
                <c:pt idx="1048">
                  <c:v>1.049E-6</c:v>
                </c:pt>
                <c:pt idx="1049">
                  <c:v>1.0499999999999999E-6</c:v>
                </c:pt>
                <c:pt idx="1050">
                  <c:v>1.051E-6</c:v>
                </c:pt>
                <c:pt idx="1051">
                  <c:v>1.052E-6</c:v>
                </c:pt>
                <c:pt idx="1052">
                  <c:v>1.0529999999999999E-6</c:v>
                </c:pt>
                <c:pt idx="1053">
                  <c:v>1.054E-6</c:v>
                </c:pt>
                <c:pt idx="1054">
                  <c:v>1.0550000000000001E-6</c:v>
                </c:pt>
                <c:pt idx="1055">
                  <c:v>1.0559999999999999E-6</c:v>
                </c:pt>
                <c:pt idx="1056">
                  <c:v>1.057E-6</c:v>
                </c:pt>
                <c:pt idx="1057">
                  <c:v>1.0580000000000001E-6</c:v>
                </c:pt>
                <c:pt idx="1058">
                  <c:v>1.0589999999999999E-6</c:v>
                </c:pt>
                <c:pt idx="1059">
                  <c:v>1.06E-6</c:v>
                </c:pt>
                <c:pt idx="1060">
                  <c:v>1.0610000000000001E-6</c:v>
                </c:pt>
                <c:pt idx="1061">
                  <c:v>1.062E-6</c:v>
                </c:pt>
                <c:pt idx="1062">
                  <c:v>1.063E-6</c:v>
                </c:pt>
                <c:pt idx="1063">
                  <c:v>1.0640000000000001E-6</c:v>
                </c:pt>
                <c:pt idx="1064">
                  <c:v>1.065E-6</c:v>
                </c:pt>
                <c:pt idx="1065">
                  <c:v>1.066E-6</c:v>
                </c:pt>
                <c:pt idx="1066">
                  <c:v>1.0669999999999999E-6</c:v>
                </c:pt>
                <c:pt idx="1067">
                  <c:v>1.068E-6</c:v>
                </c:pt>
                <c:pt idx="1068">
                  <c:v>1.0690000000000001E-6</c:v>
                </c:pt>
                <c:pt idx="1069">
                  <c:v>1.0699999999999999E-6</c:v>
                </c:pt>
                <c:pt idx="1070">
                  <c:v>1.071E-6</c:v>
                </c:pt>
                <c:pt idx="1071">
                  <c:v>1.0720000000000001E-6</c:v>
                </c:pt>
                <c:pt idx="1072">
                  <c:v>1.0729999999999999E-6</c:v>
                </c:pt>
                <c:pt idx="1073">
                  <c:v>1.074E-6</c:v>
                </c:pt>
                <c:pt idx="1074">
                  <c:v>1.0750000000000001E-6</c:v>
                </c:pt>
                <c:pt idx="1075">
                  <c:v>1.0759999999999999E-6</c:v>
                </c:pt>
                <c:pt idx="1076">
                  <c:v>1.077E-6</c:v>
                </c:pt>
                <c:pt idx="1077">
                  <c:v>1.0780000000000001E-6</c:v>
                </c:pt>
                <c:pt idx="1078">
                  <c:v>1.079E-6</c:v>
                </c:pt>
                <c:pt idx="1079">
                  <c:v>1.08E-6</c:v>
                </c:pt>
                <c:pt idx="1080">
                  <c:v>1.0809999999999999E-6</c:v>
                </c:pt>
                <c:pt idx="1081">
                  <c:v>1.082E-6</c:v>
                </c:pt>
                <c:pt idx="1082">
                  <c:v>1.083E-6</c:v>
                </c:pt>
                <c:pt idx="1083">
                  <c:v>1.0839999999999999E-6</c:v>
                </c:pt>
                <c:pt idx="1084">
                  <c:v>1.085E-6</c:v>
                </c:pt>
                <c:pt idx="1085">
                  <c:v>1.0860000000000001E-6</c:v>
                </c:pt>
                <c:pt idx="1086">
                  <c:v>1.0869999999999999E-6</c:v>
                </c:pt>
                <c:pt idx="1087">
                  <c:v>1.088E-6</c:v>
                </c:pt>
                <c:pt idx="1088">
                  <c:v>1.0890000000000001E-6</c:v>
                </c:pt>
                <c:pt idx="1089">
                  <c:v>1.0899999999999999E-6</c:v>
                </c:pt>
                <c:pt idx="1090">
                  <c:v>1.091E-6</c:v>
                </c:pt>
                <c:pt idx="1091">
                  <c:v>1.0920000000000001E-6</c:v>
                </c:pt>
                <c:pt idx="1092">
                  <c:v>1.093E-6</c:v>
                </c:pt>
                <c:pt idx="1093">
                  <c:v>1.094E-6</c:v>
                </c:pt>
                <c:pt idx="1094">
                  <c:v>1.0950000000000001E-6</c:v>
                </c:pt>
                <c:pt idx="1095">
                  <c:v>1.096E-6</c:v>
                </c:pt>
                <c:pt idx="1096">
                  <c:v>1.097E-6</c:v>
                </c:pt>
                <c:pt idx="1097">
                  <c:v>1.0979999999999999E-6</c:v>
                </c:pt>
                <c:pt idx="1098">
                  <c:v>1.099E-6</c:v>
                </c:pt>
                <c:pt idx="1099">
                  <c:v>1.1000000000000001E-6</c:v>
                </c:pt>
                <c:pt idx="1100">
                  <c:v>1.1009999999999999E-6</c:v>
                </c:pt>
                <c:pt idx="1101">
                  <c:v>1.102E-6</c:v>
                </c:pt>
                <c:pt idx="1102">
                  <c:v>1.1030000000000001E-6</c:v>
                </c:pt>
                <c:pt idx="1103">
                  <c:v>1.1039999999999999E-6</c:v>
                </c:pt>
                <c:pt idx="1104">
                  <c:v>1.105E-6</c:v>
                </c:pt>
                <c:pt idx="1105">
                  <c:v>1.1060000000000001E-6</c:v>
                </c:pt>
                <c:pt idx="1106">
                  <c:v>1.1069999999999999E-6</c:v>
                </c:pt>
                <c:pt idx="1107">
                  <c:v>1.108E-6</c:v>
                </c:pt>
                <c:pt idx="1108">
                  <c:v>1.1090000000000001E-6</c:v>
                </c:pt>
                <c:pt idx="1109">
                  <c:v>1.11E-6</c:v>
                </c:pt>
                <c:pt idx="1110">
                  <c:v>1.111E-6</c:v>
                </c:pt>
                <c:pt idx="1111">
                  <c:v>1.1119999999999999E-6</c:v>
                </c:pt>
                <c:pt idx="1112">
                  <c:v>1.113E-6</c:v>
                </c:pt>
                <c:pt idx="1113">
                  <c:v>1.114E-6</c:v>
                </c:pt>
                <c:pt idx="1114">
                  <c:v>1.1149999999999999E-6</c:v>
                </c:pt>
                <c:pt idx="1115">
                  <c:v>1.116E-6</c:v>
                </c:pt>
                <c:pt idx="1116">
                  <c:v>1.1170000000000001E-6</c:v>
                </c:pt>
                <c:pt idx="1117">
                  <c:v>1.1179999999999999E-6</c:v>
                </c:pt>
                <c:pt idx="1118">
                  <c:v>1.119E-6</c:v>
                </c:pt>
                <c:pt idx="1119">
                  <c:v>1.1200000000000001E-6</c:v>
                </c:pt>
                <c:pt idx="1120">
                  <c:v>1.1209999999999999E-6</c:v>
                </c:pt>
                <c:pt idx="1121">
                  <c:v>1.122E-6</c:v>
                </c:pt>
                <c:pt idx="1122">
                  <c:v>1.1230000000000001E-6</c:v>
                </c:pt>
                <c:pt idx="1123">
                  <c:v>1.124E-6</c:v>
                </c:pt>
                <c:pt idx="1124">
                  <c:v>1.125E-6</c:v>
                </c:pt>
                <c:pt idx="1125">
                  <c:v>1.1260000000000001E-6</c:v>
                </c:pt>
                <c:pt idx="1126">
                  <c:v>1.127E-6</c:v>
                </c:pt>
                <c:pt idx="1127">
                  <c:v>1.128E-6</c:v>
                </c:pt>
                <c:pt idx="1128">
                  <c:v>1.1289999999999999E-6</c:v>
                </c:pt>
                <c:pt idx="1129">
                  <c:v>1.13E-6</c:v>
                </c:pt>
                <c:pt idx="1130">
                  <c:v>1.1310000000000001E-6</c:v>
                </c:pt>
                <c:pt idx="1131">
                  <c:v>1.1319999999999999E-6</c:v>
                </c:pt>
                <c:pt idx="1132">
                  <c:v>1.133E-6</c:v>
                </c:pt>
                <c:pt idx="1133">
                  <c:v>1.1340000000000001E-6</c:v>
                </c:pt>
                <c:pt idx="1134">
                  <c:v>1.1349999999999999E-6</c:v>
                </c:pt>
                <c:pt idx="1135">
                  <c:v>1.136E-6</c:v>
                </c:pt>
                <c:pt idx="1136">
                  <c:v>1.1370000000000001E-6</c:v>
                </c:pt>
                <c:pt idx="1137">
                  <c:v>1.1379999999999999E-6</c:v>
                </c:pt>
                <c:pt idx="1138">
                  <c:v>1.139E-6</c:v>
                </c:pt>
                <c:pt idx="1139">
                  <c:v>1.1400000000000001E-6</c:v>
                </c:pt>
                <c:pt idx="1140">
                  <c:v>1.141E-6</c:v>
                </c:pt>
                <c:pt idx="1141">
                  <c:v>1.142E-6</c:v>
                </c:pt>
                <c:pt idx="1142">
                  <c:v>1.1429999999999999E-6</c:v>
                </c:pt>
                <c:pt idx="1143">
                  <c:v>1.144E-6</c:v>
                </c:pt>
                <c:pt idx="1144">
                  <c:v>1.145E-6</c:v>
                </c:pt>
                <c:pt idx="1145">
                  <c:v>1.1459999999999999E-6</c:v>
                </c:pt>
                <c:pt idx="1146">
                  <c:v>1.147E-6</c:v>
                </c:pt>
                <c:pt idx="1147">
                  <c:v>1.1480000000000001E-6</c:v>
                </c:pt>
                <c:pt idx="1148">
                  <c:v>1.1489999999999999E-6</c:v>
                </c:pt>
                <c:pt idx="1149">
                  <c:v>1.15E-6</c:v>
                </c:pt>
                <c:pt idx="1150">
                  <c:v>1.1510000000000001E-6</c:v>
                </c:pt>
                <c:pt idx="1151">
                  <c:v>1.1519999999999999E-6</c:v>
                </c:pt>
                <c:pt idx="1152">
                  <c:v>1.153E-6</c:v>
                </c:pt>
                <c:pt idx="1153">
                  <c:v>1.1540000000000001E-6</c:v>
                </c:pt>
                <c:pt idx="1154">
                  <c:v>1.155E-6</c:v>
                </c:pt>
                <c:pt idx="1155">
                  <c:v>1.156E-6</c:v>
                </c:pt>
                <c:pt idx="1156">
                  <c:v>1.1570000000000001E-6</c:v>
                </c:pt>
                <c:pt idx="1157">
                  <c:v>1.158E-6</c:v>
                </c:pt>
                <c:pt idx="1158">
                  <c:v>1.159E-6</c:v>
                </c:pt>
                <c:pt idx="1159">
                  <c:v>1.1599999999999999E-6</c:v>
                </c:pt>
                <c:pt idx="1160">
                  <c:v>1.161E-6</c:v>
                </c:pt>
                <c:pt idx="1161">
                  <c:v>1.1620000000000001E-6</c:v>
                </c:pt>
                <c:pt idx="1162">
                  <c:v>1.1629999999999999E-6</c:v>
                </c:pt>
                <c:pt idx="1163">
                  <c:v>1.164E-6</c:v>
                </c:pt>
                <c:pt idx="1164">
                  <c:v>1.1650000000000001E-6</c:v>
                </c:pt>
                <c:pt idx="1165">
                  <c:v>1.1659999999999999E-6</c:v>
                </c:pt>
                <c:pt idx="1166">
                  <c:v>1.167E-6</c:v>
                </c:pt>
                <c:pt idx="1167">
                  <c:v>1.1680000000000001E-6</c:v>
                </c:pt>
                <c:pt idx="1168">
                  <c:v>1.1689999999999999E-6</c:v>
                </c:pt>
                <c:pt idx="1169">
                  <c:v>1.17E-6</c:v>
                </c:pt>
                <c:pt idx="1170">
                  <c:v>1.1710000000000001E-6</c:v>
                </c:pt>
                <c:pt idx="1171">
                  <c:v>1.172E-6</c:v>
                </c:pt>
                <c:pt idx="1172">
                  <c:v>1.173E-6</c:v>
                </c:pt>
                <c:pt idx="1173">
                  <c:v>1.1739999999999999E-6</c:v>
                </c:pt>
                <c:pt idx="1174">
                  <c:v>1.175E-6</c:v>
                </c:pt>
                <c:pt idx="1175">
                  <c:v>1.176E-6</c:v>
                </c:pt>
                <c:pt idx="1176">
                  <c:v>1.1769999999999999E-6</c:v>
                </c:pt>
                <c:pt idx="1177">
                  <c:v>1.178E-6</c:v>
                </c:pt>
                <c:pt idx="1178">
                  <c:v>1.1790000000000001E-6</c:v>
                </c:pt>
                <c:pt idx="1179">
                  <c:v>1.1799999999999999E-6</c:v>
                </c:pt>
                <c:pt idx="1180">
                  <c:v>1.181E-6</c:v>
                </c:pt>
                <c:pt idx="1181">
                  <c:v>1.1820000000000001E-6</c:v>
                </c:pt>
                <c:pt idx="1182">
                  <c:v>1.1829999999999999E-6</c:v>
                </c:pt>
                <c:pt idx="1183">
                  <c:v>1.184E-6</c:v>
                </c:pt>
                <c:pt idx="1184">
                  <c:v>1.1850000000000001E-6</c:v>
                </c:pt>
                <c:pt idx="1185">
                  <c:v>1.186E-6</c:v>
                </c:pt>
                <c:pt idx="1186">
                  <c:v>1.187E-6</c:v>
                </c:pt>
                <c:pt idx="1187">
                  <c:v>1.1880000000000001E-6</c:v>
                </c:pt>
                <c:pt idx="1188">
                  <c:v>1.189E-6</c:v>
                </c:pt>
                <c:pt idx="1189">
                  <c:v>1.19E-6</c:v>
                </c:pt>
                <c:pt idx="1190">
                  <c:v>1.1909999999999999E-6</c:v>
                </c:pt>
                <c:pt idx="1191">
                  <c:v>1.192E-6</c:v>
                </c:pt>
                <c:pt idx="1192">
                  <c:v>1.1930000000000001E-6</c:v>
                </c:pt>
                <c:pt idx="1193">
                  <c:v>1.1939999999999999E-6</c:v>
                </c:pt>
                <c:pt idx="1194">
                  <c:v>1.195E-6</c:v>
                </c:pt>
                <c:pt idx="1195">
                  <c:v>1.1960000000000001E-6</c:v>
                </c:pt>
                <c:pt idx="1196">
                  <c:v>1.1969999999999999E-6</c:v>
                </c:pt>
                <c:pt idx="1197">
                  <c:v>1.198E-6</c:v>
                </c:pt>
                <c:pt idx="1198">
                  <c:v>1.1990000000000001E-6</c:v>
                </c:pt>
                <c:pt idx="1199">
                  <c:v>1.1999999999999999E-6</c:v>
                </c:pt>
                <c:pt idx="1200">
                  <c:v>1.201E-6</c:v>
                </c:pt>
                <c:pt idx="1201">
                  <c:v>1.2020000000000001E-6</c:v>
                </c:pt>
                <c:pt idx="1202">
                  <c:v>1.203E-6</c:v>
                </c:pt>
                <c:pt idx="1203">
                  <c:v>1.204E-6</c:v>
                </c:pt>
                <c:pt idx="1204">
                  <c:v>1.2049999999999999E-6</c:v>
                </c:pt>
                <c:pt idx="1205">
                  <c:v>1.206E-6</c:v>
                </c:pt>
                <c:pt idx="1206">
                  <c:v>1.207E-6</c:v>
                </c:pt>
                <c:pt idx="1207">
                  <c:v>1.2079999999999999E-6</c:v>
                </c:pt>
                <c:pt idx="1208">
                  <c:v>1.209E-6</c:v>
                </c:pt>
                <c:pt idx="1209">
                  <c:v>1.2100000000000001E-6</c:v>
                </c:pt>
                <c:pt idx="1210">
                  <c:v>1.2109999999999999E-6</c:v>
                </c:pt>
                <c:pt idx="1211">
                  <c:v>1.212E-6</c:v>
                </c:pt>
                <c:pt idx="1212">
                  <c:v>1.2130000000000001E-6</c:v>
                </c:pt>
                <c:pt idx="1213">
                  <c:v>1.2139999999999999E-6</c:v>
                </c:pt>
                <c:pt idx="1214">
                  <c:v>1.215E-6</c:v>
                </c:pt>
                <c:pt idx="1215">
                  <c:v>1.2160000000000001E-6</c:v>
                </c:pt>
                <c:pt idx="1216">
                  <c:v>1.217E-6</c:v>
                </c:pt>
                <c:pt idx="1217">
                  <c:v>1.218E-6</c:v>
                </c:pt>
                <c:pt idx="1218">
                  <c:v>1.2190000000000001E-6</c:v>
                </c:pt>
                <c:pt idx="1219">
                  <c:v>1.22E-6</c:v>
                </c:pt>
                <c:pt idx="1220">
                  <c:v>1.221E-6</c:v>
                </c:pt>
                <c:pt idx="1221">
                  <c:v>1.2219999999999999E-6</c:v>
                </c:pt>
                <c:pt idx="1222">
                  <c:v>1.223E-6</c:v>
                </c:pt>
                <c:pt idx="1223">
                  <c:v>1.2240000000000001E-6</c:v>
                </c:pt>
                <c:pt idx="1224">
                  <c:v>1.2249999999999999E-6</c:v>
                </c:pt>
                <c:pt idx="1225">
                  <c:v>1.226E-6</c:v>
                </c:pt>
                <c:pt idx="1226">
                  <c:v>1.2270000000000001E-6</c:v>
                </c:pt>
                <c:pt idx="1227">
                  <c:v>1.2279999999999999E-6</c:v>
                </c:pt>
                <c:pt idx="1228">
                  <c:v>1.229E-6</c:v>
                </c:pt>
                <c:pt idx="1229">
                  <c:v>1.2300000000000001E-6</c:v>
                </c:pt>
                <c:pt idx="1230">
                  <c:v>1.2309999999999999E-6</c:v>
                </c:pt>
                <c:pt idx="1231">
                  <c:v>1.232E-6</c:v>
                </c:pt>
                <c:pt idx="1232">
                  <c:v>1.2330000000000001E-6</c:v>
                </c:pt>
                <c:pt idx="1233">
                  <c:v>1.234E-6</c:v>
                </c:pt>
                <c:pt idx="1234">
                  <c:v>1.235E-6</c:v>
                </c:pt>
                <c:pt idx="1235">
                  <c:v>1.2359999999999999E-6</c:v>
                </c:pt>
                <c:pt idx="1236">
                  <c:v>1.237E-6</c:v>
                </c:pt>
                <c:pt idx="1237">
                  <c:v>1.238E-6</c:v>
                </c:pt>
                <c:pt idx="1238">
                  <c:v>1.2389999999999999E-6</c:v>
                </c:pt>
                <c:pt idx="1239">
                  <c:v>1.24E-6</c:v>
                </c:pt>
                <c:pt idx="1240">
                  <c:v>1.2410000000000001E-6</c:v>
                </c:pt>
                <c:pt idx="1241">
                  <c:v>1.2419999999999999E-6</c:v>
                </c:pt>
                <c:pt idx="1242">
                  <c:v>1.243E-6</c:v>
                </c:pt>
                <c:pt idx="1243">
                  <c:v>1.2440000000000001E-6</c:v>
                </c:pt>
                <c:pt idx="1244">
                  <c:v>1.2449999999999999E-6</c:v>
                </c:pt>
                <c:pt idx="1245">
                  <c:v>1.246E-6</c:v>
                </c:pt>
                <c:pt idx="1246">
                  <c:v>1.2470000000000001E-6</c:v>
                </c:pt>
                <c:pt idx="1247">
                  <c:v>1.248E-6</c:v>
                </c:pt>
                <c:pt idx="1248">
                  <c:v>1.249E-6</c:v>
                </c:pt>
                <c:pt idx="1249">
                  <c:v>1.2500000000000001E-6</c:v>
                </c:pt>
                <c:pt idx="1250">
                  <c:v>1.251E-6</c:v>
                </c:pt>
                <c:pt idx="1251">
                  <c:v>1.252E-6</c:v>
                </c:pt>
                <c:pt idx="1252">
                  <c:v>1.2529999999999999E-6</c:v>
                </c:pt>
                <c:pt idx="1253">
                  <c:v>1.254E-6</c:v>
                </c:pt>
                <c:pt idx="1254">
                  <c:v>1.2550000000000001E-6</c:v>
                </c:pt>
                <c:pt idx="1255">
                  <c:v>1.2559999999999999E-6</c:v>
                </c:pt>
                <c:pt idx="1256">
                  <c:v>1.257E-6</c:v>
                </c:pt>
                <c:pt idx="1257">
                  <c:v>1.2580000000000001E-6</c:v>
                </c:pt>
                <c:pt idx="1258">
                  <c:v>1.2589999999999999E-6</c:v>
                </c:pt>
                <c:pt idx="1259">
                  <c:v>1.26E-6</c:v>
                </c:pt>
                <c:pt idx="1260">
                  <c:v>1.2610000000000001E-6</c:v>
                </c:pt>
                <c:pt idx="1261">
                  <c:v>1.2619999999999999E-6</c:v>
                </c:pt>
                <c:pt idx="1262">
                  <c:v>1.263E-6</c:v>
                </c:pt>
                <c:pt idx="1263">
                  <c:v>1.2640000000000001E-6</c:v>
                </c:pt>
                <c:pt idx="1264">
                  <c:v>1.265E-6</c:v>
                </c:pt>
                <c:pt idx="1265">
                  <c:v>1.266E-6</c:v>
                </c:pt>
                <c:pt idx="1266">
                  <c:v>1.2669999999999999E-6</c:v>
                </c:pt>
                <c:pt idx="1267">
                  <c:v>1.268E-6</c:v>
                </c:pt>
                <c:pt idx="1268">
                  <c:v>1.269E-6</c:v>
                </c:pt>
                <c:pt idx="1269">
                  <c:v>1.2699999999999999E-6</c:v>
                </c:pt>
                <c:pt idx="1270">
                  <c:v>1.271E-6</c:v>
                </c:pt>
                <c:pt idx="1271">
                  <c:v>1.2720000000000001E-6</c:v>
                </c:pt>
                <c:pt idx="1272">
                  <c:v>1.2729999999999999E-6</c:v>
                </c:pt>
                <c:pt idx="1273">
                  <c:v>1.274E-6</c:v>
                </c:pt>
                <c:pt idx="1274">
                  <c:v>1.2750000000000001E-6</c:v>
                </c:pt>
                <c:pt idx="1275">
                  <c:v>1.2759999999999999E-6</c:v>
                </c:pt>
                <c:pt idx="1276">
                  <c:v>1.277E-6</c:v>
                </c:pt>
                <c:pt idx="1277">
                  <c:v>1.2780000000000001E-6</c:v>
                </c:pt>
                <c:pt idx="1278">
                  <c:v>1.279E-6</c:v>
                </c:pt>
                <c:pt idx="1279">
                  <c:v>1.28E-6</c:v>
                </c:pt>
                <c:pt idx="1280">
                  <c:v>1.2810000000000001E-6</c:v>
                </c:pt>
                <c:pt idx="1281">
                  <c:v>1.282E-6</c:v>
                </c:pt>
                <c:pt idx="1282">
                  <c:v>1.283E-6</c:v>
                </c:pt>
                <c:pt idx="1283">
                  <c:v>1.2839999999999999E-6</c:v>
                </c:pt>
                <c:pt idx="1284">
                  <c:v>1.285E-6</c:v>
                </c:pt>
                <c:pt idx="1285">
                  <c:v>1.2860000000000001E-6</c:v>
                </c:pt>
                <c:pt idx="1286">
                  <c:v>1.2869999999999999E-6</c:v>
                </c:pt>
                <c:pt idx="1287">
                  <c:v>1.288E-6</c:v>
                </c:pt>
                <c:pt idx="1288">
                  <c:v>1.2890000000000001E-6</c:v>
                </c:pt>
                <c:pt idx="1289">
                  <c:v>1.2899999999999999E-6</c:v>
                </c:pt>
                <c:pt idx="1290">
                  <c:v>1.291E-6</c:v>
                </c:pt>
                <c:pt idx="1291">
                  <c:v>1.2920000000000001E-6</c:v>
                </c:pt>
                <c:pt idx="1292">
                  <c:v>1.2929999999999999E-6</c:v>
                </c:pt>
                <c:pt idx="1293">
                  <c:v>1.294E-6</c:v>
                </c:pt>
                <c:pt idx="1294">
                  <c:v>1.2950000000000001E-6</c:v>
                </c:pt>
                <c:pt idx="1295">
                  <c:v>1.296E-6</c:v>
                </c:pt>
                <c:pt idx="1296">
                  <c:v>1.297E-6</c:v>
                </c:pt>
                <c:pt idx="1297">
                  <c:v>1.2979999999999999E-6</c:v>
                </c:pt>
                <c:pt idx="1298">
                  <c:v>1.299E-6</c:v>
                </c:pt>
                <c:pt idx="1299">
                  <c:v>1.3E-6</c:v>
                </c:pt>
                <c:pt idx="1300">
                  <c:v>1.3009999999999999E-6</c:v>
                </c:pt>
                <c:pt idx="1301">
                  <c:v>1.302E-6</c:v>
                </c:pt>
                <c:pt idx="1302">
                  <c:v>1.3030000000000001E-6</c:v>
                </c:pt>
                <c:pt idx="1303">
                  <c:v>1.3039999999999999E-6</c:v>
                </c:pt>
                <c:pt idx="1304">
                  <c:v>1.305E-6</c:v>
                </c:pt>
                <c:pt idx="1305">
                  <c:v>1.3060000000000001E-6</c:v>
                </c:pt>
                <c:pt idx="1306">
                  <c:v>1.3069999999999999E-6</c:v>
                </c:pt>
                <c:pt idx="1307">
                  <c:v>1.308E-6</c:v>
                </c:pt>
                <c:pt idx="1308">
                  <c:v>1.3090000000000001E-6</c:v>
                </c:pt>
                <c:pt idx="1309">
                  <c:v>1.31E-6</c:v>
                </c:pt>
                <c:pt idx="1310">
                  <c:v>1.311E-6</c:v>
                </c:pt>
                <c:pt idx="1311">
                  <c:v>1.3120000000000001E-6</c:v>
                </c:pt>
                <c:pt idx="1312">
                  <c:v>1.313E-6</c:v>
                </c:pt>
                <c:pt idx="1313">
                  <c:v>1.314E-6</c:v>
                </c:pt>
                <c:pt idx="1314">
                  <c:v>1.3149999999999999E-6</c:v>
                </c:pt>
                <c:pt idx="1315">
                  <c:v>1.316E-6</c:v>
                </c:pt>
                <c:pt idx="1316">
                  <c:v>1.3170000000000001E-6</c:v>
                </c:pt>
                <c:pt idx="1317">
                  <c:v>1.3179999999999999E-6</c:v>
                </c:pt>
                <c:pt idx="1318">
                  <c:v>1.319E-6</c:v>
                </c:pt>
                <c:pt idx="1319">
                  <c:v>1.3200000000000001E-6</c:v>
                </c:pt>
                <c:pt idx="1320">
                  <c:v>1.3209999999999999E-6</c:v>
                </c:pt>
                <c:pt idx="1321">
                  <c:v>1.322E-6</c:v>
                </c:pt>
                <c:pt idx="1322">
                  <c:v>1.3230000000000001E-6</c:v>
                </c:pt>
                <c:pt idx="1323">
                  <c:v>1.3239999999999999E-6</c:v>
                </c:pt>
                <c:pt idx="1324">
                  <c:v>1.325E-6</c:v>
                </c:pt>
                <c:pt idx="1325">
                  <c:v>1.3260000000000001E-6</c:v>
                </c:pt>
                <c:pt idx="1326">
                  <c:v>1.327E-6</c:v>
                </c:pt>
                <c:pt idx="1327">
                  <c:v>1.328E-6</c:v>
                </c:pt>
                <c:pt idx="1328">
                  <c:v>1.3289999999999999E-6</c:v>
                </c:pt>
                <c:pt idx="1329">
                  <c:v>1.33E-6</c:v>
                </c:pt>
                <c:pt idx="1330">
                  <c:v>1.331E-6</c:v>
                </c:pt>
                <c:pt idx="1331">
                  <c:v>1.3319999999999999E-6</c:v>
                </c:pt>
                <c:pt idx="1332">
                  <c:v>1.333E-6</c:v>
                </c:pt>
                <c:pt idx="1333">
                  <c:v>1.3340000000000001E-6</c:v>
                </c:pt>
                <c:pt idx="1334">
                  <c:v>1.3349999999999999E-6</c:v>
                </c:pt>
                <c:pt idx="1335">
                  <c:v>1.336E-6</c:v>
                </c:pt>
                <c:pt idx="1336">
                  <c:v>1.3370000000000001E-6</c:v>
                </c:pt>
                <c:pt idx="1337">
                  <c:v>1.3379999999999999E-6</c:v>
                </c:pt>
                <c:pt idx="1338">
                  <c:v>1.339E-6</c:v>
                </c:pt>
                <c:pt idx="1339">
                  <c:v>1.3400000000000001E-6</c:v>
                </c:pt>
                <c:pt idx="1340">
                  <c:v>1.341E-6</c:v>
                </c:pt>
                <c:pt idx="1341">
                  <c:v>1.342E-6</c:v>
                </c:pt>
                <c:pt idx="1342">
                  <c:v>1.3430000000000001E-6</c:v>
                </c:pt>
                <c:pt idx="1343">
                  <c:v>1.344E-6</c:v>
                </c:pt>
                <c:pt idx="1344">
                  <c:v>1.345E-6</c:v>
                </c:pt>
                <c:pt idx="1345">
                  <c:v>1.3459999999999999E-6</c:v>
                </c:pt>
                <c:pt idx="1346">
                  <c:v>1.347E-6</c:v>
                </c:pt>
                <c:pt idx="1347">
                  <c:v>1.3480000000000001E-6</c:v>
                </c:pt>
                <c:pt idx="1348">
                  <c:v>1.3489999999999999E-6</c:v>
                </c:pt>
                <c:pt idx="1349">
                  <c:v>1.35E-6</c:v>
                </c:pt>
                <c:pt idx="1350">
                  <c:v>1.3510000000000001E-6</c:v>
                </c:pt>
                <c:pt idx="1351">
                  <c:v>1.3519999999999999E-6</c:v>
                </c:pt>
                <c:pt idx="1352">
                  <c:v>1.353E-6</c:v>
                </c:pt>
                <c:pt idx="1353">
                  <c:v>1.3540000000000001E-6</c:v>
                </c:pt>
                <c:pt idx="1354">
                  <c:v>1.3549999999999999E-6</c:v>
                </c:pt>
                <c:pt idx="1355">
                  <c:v>1.356E-6</c:v>
                </c:pt>
                <c:pt idx="1356">
                  <c:v>1.3570000000000001E-6</c:v>
                </c:pt>
                <c:pt idx="1357">
                  <c:v>1.358E-6</c:v>
                </c:pt>
                <c:pt idx="1358">
                  <c:v>1.359E-6</c:v>
                </c:pt>
                <c:pt idx="1359">
                  <c:v>1.3599999999999999E-6</c:v>
                </c:pt>
                <c:pt idx="1360">
                  <c:v>1.361E-6</c:v>
                </c:pt>
                <c:pt idx="1361">
                  <c:v>1.362E-6</c:v>
                </c:pt>
                <c:pt idx="1362">
                  <c:v>1.3629999999999999E-6</c:v>
                </c:pt>
                <c:pt idx="1363">
                  <c:v>1.364E-6</c:v>
                </c:pt>
                <c:pt idx="1364">
                  <c:v>1.3650000000000001E-6</c:v>
                </c:pt>
                <c:pt idx="1365">
                  <c:v>1.3659999999999999E-6</c:v>
                </c:pt>
                <c:pt idx="1366">
                  <c:v>1.367E-6</c:v>
                </c:pt>
                <c:pt idx="1367">
                  <c:v>1.3680000000000001E-6</c:v>
                </c:pt>
                <c:pt idx="1368">
                  <c:v>1.3689999999999999E-6</c:v>
                </c:pt>
                <c:pt idx="1369">
                  <c:v>1.37E-6</c:v>
                </c:pt>
                <c:pt idx="1370">
                  <c:v>1.3710000000000001E-6</c:v>
                </c:pt>
                <c:pt idx="1371">
                  <c:v>1.372E-6</c:v>
                </c:pt>
                <c:pt idx="1372">
                  <c:v>1.373E-6</c:v>
                </c:pt>
                <c:pt idx="1373">
                  <c:v>1.3740000000000001E-6</c:v>
                </c:pt>
                <c:pt idx="1374">
                  <c:v>1.375E-6</c:v>
                </c:pt>
                <c:pt idx="1375">
                  <c:v>1.376E-6</c:v>
                </c:pt>
                <c:pt idx="1376">
                  <c:v>1.3769999999999999E-6</c:v>
                </c:pt>
                <c:pt idx="1377">
                  <c:v>1.378E-6</c:v>
                </c:pt>
                <c:pt idx="1378">
                  <c:v>1.3790000000000001E-6</c:v>
                </c:pt>
                <c:pt idx="1379">
                  <c:v>1.3799999999999999E-6</c:v>
                </c:pt>
                <c:pt idx="1380">
                  <c:v>1.381E-6</c:v>
                </c:pt>
                <c:pt idx="1381">
                  <c:v>1.3820000000000001E-6</c:v>
                </c:pt>
                <c:pt idx="1382">
                  <c:v>1.3829999999999999E-6</c:v>
                </c:pt>
                <c:pt idx="1383">
                  <c:v>1.384E-6</c:v>
                </c:pt>
                <c:pt idx="1384">
                  <c:v>1.3850000000000001E-6</c:v>
                </c:pt>
                <c:pt idx="1385">
                  <c:v>1.3859999999999999E-6</c:v>
                </c:pt>
                <c:pt idx="1386">
                  <c:v>1.387E-6</c:v>
                </c:pt>
                <c:pt idx="1387">
                  <c:v>1.3880000000000001E-6</c:v>
                </c:pt>
                <c:pt idx="1388">
                  <c:v>1.389E-6</c:v>
                </c:pt>
                <c:pt idx="1389">
                  <c:v>1.39E-6</c:v>
                </c:pt>
                <c:pt idx="1390">
                  <c:v>1.3909999999999999E-6</c:v>
                </c:pt>
                <c:pt idx="1391">
                  <c:v>1.392E-6</c:v>
                </c:pt>
                <c:pt idx="1392">
                  <c:v>1.393E-6</c:v>
                </c:pt>
                <c:pt idx="1393">
                  <c:v>1.3939999999999999E-6</c:v>
                </c:pt>
                <c:pt idx="1394">
                  <c:v>1.395E-6</c:v>
                </c:pt>
                <c:pt idx="1395">
                  <c:v>1.3960000000000001E-6</c:v>
                </c:pt>
                <c:pt idx="1396">
                  <c:v>1.3969999999999999E-6</c:v>
                </c:pt>
                <c:pt idx="1397">
                  <c:v>1.398E-6</c:v>
                </c:pt>
                <c:pt idx="1398">
                  <c:v>1.3990000000000001E-6</c:v>
                </c:pt>
                <c:pt idx="1399">
                  <c:v>1.3999999999999999E-6</c:v>
                </c:pt>
                <c:pt idx="1400">
                  <c:v>1.401E-6</c:v>
                </c:pt>
                <c:pt idx="1401">
                  <c:v>1.4020000000000001E-6</c:v>
                </c:pt>
                <c:pt idx="1402">
                  <c:v>1.403E-6</c:v>
                </c:pt>
                <c:pt idx="1403">
                  <c:v>1.404E-6</c:v>
                </c:pt>
                <c:pt idx="1404">
                  <c:v>1.4050000000000001E-6</c:v>
                </c:pt>
                <c:pt idx="1405">
                  <c:v>1.406E-6</c:v>
                </c:pt>
                <c:pt idx="1406">
                  <c:v>1.407E-6</c:v>
                </c:pt>
                <c:pt idx="1407">
                  <c:v>1.4079999999999999E-6</c:v>
                </c:pt>
                <c:pt idx="1408">
                  <c:v>1.409E-6</c:v>
                </c:pt>
                <c:pt idx="1409">
                  <c:v>1.4100000000000001E-6</c:v>
                </c:pt>
                <c:pt idx="1410">
                  <c:v>1.4109999999999999E-6</c:v>
                </c:pt>
                <c:pt idx="1411">
                  <c:v>1.412E-6</c:v>
                </c:pt>
                <c:pt idx="1412">
                  <c:v>1.4130000000000001E-6</c:v>
                </c:pt>
                <c:pt idx="1413">
                  <c:v>1.4139999999999999E-6</c:v>
                </c:pt>
                <c:pt idx="1414">
                  <c:v>1.415E-6</c:v>
                </c:pt>
                <c:pt idx="1415">
                  <c:v>1.4160000000000001E-6</c:v>
                </c:pt>
                <c:pt idx="1416">
                  <c:v>1.4169999999999999E-6</c:v>
                </c:pt>
                <c:pt idx="1417">
                  <c:v>1.418E-6</c:v>
                </c:pt>
                <c:pt idx="1418">
                  <c:v>1.4190000000000001E-6</c:v>
                </c:pt>
                <c:pt idx="1419">
                  <c:v>1.42E-6</c:v>
                </c:pt>
                <c:pt idx="1420">
                  <c:v>1.421E-6</c:v>
                </c:pt>
                <c:pt idx="1421">
                  <c:v>1.4219999999999999E-6</c:v>
                </c:pt>
                <c:pt idx="1422">
                  <c:v>1.423E-6</c:v>
                </c:pt>
                <c:pt idx="1423">
                  <c:v>1.424E-6</c:v>
                </c:pt>
                <c:pt idx="1424">
                  <c:v>1.4249999999999999E-6</c:v>
                </c:pt>
                <c:pt idx="1425">
                  <c:v>1.426E-6</c:v>
                </c:pt>
                <c:pt idx="1426">
                  <c:v>1.4270000000000001E-6</c:v>
                </c:pt>
                <c:pt idx="1427">
                  <c:v>1.4279999999999999E-6</c:v>
                </c:pt>
                <c:pt idx="1428">
                  <c:v>1.429E-6</c:v>
                </c:pt>
                <c:pt idx="1429">
                  <c:v>1.4300000000000001E-6</c:v>
                </c:pt>
                <c:pt idx="1430">
                  <c:v>1.4309999999999999E-6</c:v>
                </c:pt>
                <c:pt idx="1431">
                  <c:v>1.432E-6</c:v>
                </c:pt>
                <c:pt idx="1432">
                  <c:v>1.4330000000000001E-6</c:v>
                </c:pt>
                <c:pt idx="1433">
                  <c:v>1.4339999999999999E-6</c:v>
                </c:pt>
                <c:pt idx="1434">
                  <c:v>1.435E-6</c:v>
                </c:pt>
                <c:pt idx="1435">
                  <c:v>1.4360000000000001E-6</c:v>
                </c:pt>
                <c:pt idx="1436">
                  <c:v>1.437E-6</c:v>
                </c:pt>
                <c:pt idx="1437">
                  <c:v>1.438E-6</c:v>
                </c:pt>
                <c:pt idx="1438">
                  <c:v>1.4389999999999999E-6</c:v>
                </c:pt>
                <c:pt idx="1439">
                  <c:v>1.44E-6</c:v>
                </c:pt>
                <c:pt idx="1440">
                  <c:v>1.4410000000000001E-6</c:v>
                </c:pt>
                <c:pt idx="1441">
                  <c:v>1.4419999999999999E-6</c:v>
                </c:pt>
                <c:pt idx="1442">
                  <c:v>1.443E-6</c:v>
                </c:pt>
                <c:pt idx="1443">
                  <c:v>1.4440000000000001E-6</c:v>
                </c:pt>
                <c:pt idx="1444">
                  <c:v>1.4449999999999999E-6</c:v>
                </c:pt>
                <c:pt idx="1445">
                  <c:v>1.446E-6</c:v>
                </c:pt>
                <c:pt idx="1446">
                  <c:v>1.4470000000000001E-6</c:v>
                </c:pt>
                <c:pt idx="1447">
                  <c:v>1.4479999999999999E-6</c:v>
                </c:pt>
                <c:pt idx="1448">
                  <c:v>1.449E-6</c:v>
                </c:pt>
                <c:pt idx="1449">
                  <c:v>1.4500000000000001E-6</c:v>
                </c:pt>
                <c:pt idx="1450">
                  <c:v>1.451E-6</c:v>
                </c:pt>
                <c:pt idx="1451">
                  <c:v>1.452E-6</c:v>
                </c:pt>
                <c:pt idx="1452">
                  <c:v>1.4529999999999999E-6</c:v>
                </c:pt>
                <c:pt idx="1453">
                  <c:v>1.454E-6</c:v>
                </c:pt>
                <c:pt idx="1454">
                  <c:v>1.455E-6</c:v>
                </c:pt>
                <c:pt idx="1455">
                  <c:v>1.4559999999999999E-6</c:v>
                </c:pt>
                <c:pt idx="1456">
                  <c:v>1.457E-6</c:v>
                </c:pt>
                <c:pt idx="1457">
                  <c:v>1.4580000000000001E-6</c:v>
                </c:pt>
                <c:pt idx="1458">
                  <c:v>1.4589999999999999E-6</c:v>
                </c:pt>
                <c:pt idx="1459">
                  <c:v>1.46E-6</c:v>
                </c:pt>
                <c:pt idx="1460">
                  <c:v>1.4610000000000001E-6</c:v>
                </c:pt>
                <c:pt idx="1461">
                  <c:v>1.4619999999999999E-6</c:v>
                </c:pt>
                <c:pt idx="1462">
                  <c:v>1.463E-6</c:v>
                </c:pt>
                <c:pt idx="1463">
                  <c:v>1.4640000000000001E-6</c:v>
                </c:pt>
                <c:pt idx="1464">
                  <c:v>1.4649999999999999E-6</c:v>
                </c:pt>
                <c:pt idx="1465">
                  <c:v>1.466E-6</c:v>
                </c:pt>
                <c:pt idx="1466">
                  <c:v>1.4670000000000001E-6</c:v>
                </c:pt>
                <c:pt idx="1467">
                  <c:v>1.468E-6</c:v>
                </c:pt>
                <c:pt idx="1468">
                  <c:v>1.469E-6</c:v>
                </c:pt>
                <c:pt idx="1469">
                  <c:v>1.4699999999999999E-6</c:v>
                </c:pt>
                <c:pt idx="1470">
                  <c:v>1.471E-6</c:v>
                </c:pt>
                <c:pt idx="1471">
                  <c:v>1.4720000000000001E-6</c:v>
                </c:pt>
                <c:pt idx="1472">
                  <c:v>1.4729999999999999E-6</c:v>
                </c:pt>
                <c:pt idx="1473">
                  <c:v>1.474E-6</c:v>
                </c:pt>
                <c:pt idx="1474">
                  <c:v>1.4750000000000001E-6</c:v>
                </c:pt>
                <c:pt idx="1475">
                  <c:v>1.4759999999999999E-6</c:v>
                </c:pt>
                <c:pt idx="1476">
                  <c:v>1.477E-6</c:v>
                </c:pt>
                <c:pt idx="1477">
                  <c:v>1.4780000000000001E-6</c:v>
                </c:pt>
                <c:pt idx="1478">
                  <c:v>1.4789999999999999E-6</c:v>
                </c:pt>
                <c:pt idx="1479">
                  <c:v>1.48E-6</c:v>
                </c:pt>
                <c:pt idx="1480">
                  <c:v>1.4810000000000001E-6</c:v>
                </c:pt>
                <c:pt idx="1481">
                  <c:v>1.482E-6</c:v>
                </c:pt>
                <c:pt idx="1482">
                  <c:v>1.483E-6</c:v>
                </c:pt>
                <c:pt idx="1483">
                  <c:v>1.4839999999999999E-6</c:v>
                </c:pt>
                <c:pt idx="1484">
                  <c:v>1.485E-6</c:v>
                </c:pt>
                <c:pt idx="1485">
                  <c:v>1.486E-6</c:v>
                </c:pt>
                <c:pt idx="1486">
                  <c:v>1.4869999999999999E-6</c:v>
                </c:pt>
                <c:pt idx="1487">
                  <c:v>1.488E-6</c:v>
                </c:pt>
                <c:pt idx="1488">
                  <c:v>1.4890000000000001E-6</c:v>
                </c:pt>
                <c:pt idx="1489">
                  <c:v>1.4899999999999999E-6</c:v>
                </c:pt>
                <c:pt idx="1490">
                  <c:v>1.491E-6</c:v>
                </c:pt>
                <c:pt idx="1491">
                  <c:v>1.4920000000000001E-6</c:v>
                </c:pt>
                <c:pt idx="1492">
                  <c:v>1.4929999999999999E-6</c:v>
                </c:pt>
                <c:pt idx="1493">
                  <c:v>1.494E-6</c:v>
                </c:pt>
                <c:pt idx="1494">
                  <c:v>1.4950000000000001E-6</c:v>
                </c:pt>
                <c:pt idx="1495">
                  <c:v>1.4959999999999999E-6</c:v>
                </c:pt>
                <c:pt idx="1496">
                  <c:v>1.497E-6</c:v>
                </c:pt>
                <c:pt idx="1497">
                  <c:v>1.4980000000000001E-6</c:v>
                </c:pt>
                <c:pt idx="1498">
                  <c:v>1.499E-6</c:v>
                </c:pt>
                <c:pt idx="1499">
                  <c:v>1.5E-6</c:v>
                </c:pt>
                <c:pt idx="1500">
                  <c:v>1.5009999999999999E-6</c:v>
                </c:pt>
                <c:pt idx="1501">
                  <c:v>1.502E-6</c:v>
                </c:pt>
                <c:pt idx="1502">
                  <c:v>1.5030000000000001E-6</c:v>
                </c:pt>
                <c:pt idx="1503">
                  <c:v>1.5039999999999999E-6</c:v>
                </c:pt>
                <c:pt idx="1504">
                  <c:v>1.505E-6</c:v>
                </c:pt>
                <c:pt idx="1505">
                  <c:v>1.5060000000000001E-6</c:v>
                </c:pt>
                <c:pt idx="1506">
                  <c:v>1.5069999999999999E-6</c:v>
                </c:pt>
                <c:pt idx="1507">
                  <c:v>1.508E-6</c:v>
                </c:pt>
                <c:pt idx="1508">
                  <c:v>1.5090000000000001E-6</c:v>
                </c:pt>
                <c:pt idx="1509">
                  <c:v>1.5099999999999999E-6</c:v>
                </c:pt>
                <c:pt idx="1510">
                  <c:v>1.511E-6</c:v>
                </c:pt>
                <c:pt idx="1511">
                  <c:v>1.5120000000000001E-6</c:v>
                </c:pt>
                <c:pt idx="1512">
                  <c:v>1.513E-6</c:v>
                </c:pt>
                <c:pt idx="1513">
                  <c:v>1.514E-6</c:v>
                </c:pt>
                <c:pt idx="1514">
                  <c:v>1.5149999999999999E-6</c:v>
                </c:pt>
                <c:pt idx="1515">
                  <c:v>1.516E-6</c:v>
                </c:pt>
                <c:pt idx="1516">
                  <c:v>1.517E-6</c:v>
                </c:pt>
                <c:pt idx="1517">
                  <c:v>1.5179999999999999E-6</c:v>
                </c:pt>
                <c:pt idx="1518">
                  <c:v>1.519E-6</c:v>
                </c:pt>
                <c:pt idx="1519">
                  <c:v>1.5200000000000001E-6</c:v>
                </c:pt>
                <c:pt idx="1520">
                  <c:v>1.5209999999999999E-6</c:v>
                </c:pt>
                <c:pt idx="1521">
                  <c:v>1.522E-6</c:v>
                </c:pt>
                <c:pt idx="1522">
                  <c:v>1.5230000000000001E-6</c:v>
                </c:pt>
                <c:pt idx="1523">
                  <c:v>1.5239999999999999E-6</c:v>
                </c:pt>
                <c:pt idx="1524">
                  <c:v>1.525E-6</c:v>
                </c:pt>
                <c:pt idx="1525">
                  <c:v>1.5260000000000001E-6</c:v>
                </c:pt>
                <c:pt idx="1526">
                  <c:v>1.5269999999999999E-6</c:v>
                </c:pt>
                <c:pt idx="1527">
                  <c:v>1.528E-6</c:v>
                </c:pt>
                <c:pt idx="1528">
                  <c:v>1.5290000000000001E-6</c:v>
                </c:pt>
                <c:pt idx="1529">
                  <c:v>1.53E-6</c:v>
                </c:pt>
                <c:pt idx="1530">
                  <c:v>1.531E-6</c:v>
                </c:pt>
                <c:pt idx="1531">
                  <c:v>1.5319999999999999E-6</c:v>
                </c:pt>
                <c:pt idx="1532">
                  <c:v>1.533E-6</c:v>
                </c:pt>
                <c:pt idx="1533">
                  <c:v>1.5340000000000001E-6</c:v>
                </c:pt>
                <c:pt idx="1534">
                  <c:v>1.5349999999999999E-6</c:v>
                </c:pt>
                <c:pt idx="1535">
                  <c:v>1.536E-6</c:v>
                </c:pt>
                <c:pt idx="1536">
                  <c:v>1.5370000000000001E-6</c:v>
                </c:pt>
                <c:pt idx="1537">
                  <c:v>1.5379999999999999E-6</c:v>
                </c:pt>
                <c:pt idx="1538">
                  <c:v>1.539E-6</c:v>
                </c:pt>
                <c:pt idx="1539">
                  <c:v>1.5400000000000001E-6</c:v>
                </c:pt>
                <c:pt idx="1540">
                  <c:v>1.5409999999999999E-6</c:v>
                </c:pt>
                <c:pt idx="1541">
                  <c:v>1.542E-6</c:v>
                </c:pt>
                <c:pt idx="1542">
                  <c:v>1.5430000000000001E-6</c:v>
                </c:pt>
                <c:pt idx="1543">
                  <c:v>1.544E-6</c:v>
                </c:pt>
                <c:pt idx="1544">
                  <c:v>1.545E-6</c:v>
                </c:pt>
                <c:pt idx="1545">
                  <c:v>1.5460000000000001E-6</c:v>
                </c:pt>
                <c:pt idx="1546">
                  <c:v>1.547E-6</c:v>
                </c:pt>
                <c:pt idx="1547">
                  <c:v>1.548E-6</c:v>
                </c:pt>
                <c:pt idx="1548">
                  <c:v>1.5489999999999999E-6</c:v>
                </c:pt>
                <c:pt idx="1549">
                  <c:v>1.55E-6</c:v>
                </c:pt>
                <c:pt idx="1550">
                  <c:v>1.5510000000000001E-6</c:v>
                </c:pt>
                <c:pt idx="1551">
                  <c:v>1.5519999999999999E-6</c:v>
                </c:pt>
                <c:pt idx="1552">
                  <c:v>1.553E-6</c:v>
                </c:pt>
                <c:pt idx="1553">
                  <c:v>1.5540000000000001E-6</c:v>
                </c:pt>
                <c:pt idx="1554">
                  <c:v>1.5549999999999999E-6</c:v>
                </c:pt>
                <c:pt idx="1555">
                  <c:v>1.556E-6</c:v>
                </c:pt>
                <c:pt idx="1556">
                  <c:v>1.5570000000000001E-6</c:v>
                </c:pt>
                <c:pt idx="1557">
                  <c:v>1.5579999999999999E-6</c:v>
                </c:pt>
                <c:pt idx="1558">
                  <c:v>1.559E-6</c:v>
                </c:pt>
                <c:pt idx="1559">
                  <c:v>1.5600000000000001E-6</c:v>
                </c:pt>
                <c:pt idx="1560">
                  <c:v>1.561E-6</c:v>
                </c:pt>
                <c:pt idx="1561">
                  <c:v>1.562E-6</c:v>
                </c:pt>
                <c:pt idx="1562">
                  <c:v>1.5629999999999999E-6</c:v>
                </c:pt>
                <c:pt idx="1563">
                  <c:v>1.564E-6</c:v>
                </c:pt>
                <c:pt idx="1564">
                  <c:v>1.5650000000000001E-6</c:v>
                </c:pt>
                <c:pt idx="1565">
                  <c:v>1.5659999999999999E-6</c:v>
                </c:pt>
                <c:pt idx="1566">
                  <c:v>1.567E-6</c:v>
                </c:pt>
                <c:pt idx="1567">
                  <c:v>1.5680000000000001E-6</c:v>
                </c:pt>
                <c:pt idx="1568">
                  <c:v>1.5689999999999999E-6</c:v>
                </c:pt>
                <c:pt idx="1569">
                  <c:v>1.57E-6</c:v>
                </c:pt>
                <c:pt idx="1570">
                  <c:v>1.5710000000000001E-6</c:v>
                </c:pt>
                <c:pt idx="1571">
                  <c:v>1.5719999999999999E-6</c:v>
                </c:pt>
                <c:pt idx="1572">
                  <c:v>1.573E-6</c:v>
                </c:pt>
                <c:pt idx="1573">
                  <c:v>1.5740000000000001E-6</c:v>
                </c:pt>
                <c:pt idx="1574">
                  <c:v>1.575E-6</c:v>
                </c:pt>
                <c:pt idx="1575">
                  <c:v>1.576E-6</c:v>
                </c:pt>
                <c:pt idx="1576">
                  <c:v>1.5770000000000001E-6</c:v>
                </c:pt>
                <c:pt idx="1577">
                  <c:v>1.578E-6</c:v>
                </c:pt>
                <c:pt idx="1578">
                  <c:v>1.579E-6</c:v>
                </c:pt>
                <c:pt idx="1579">
                  <c:v>1.5799999999999999E-6</c:v>
                </c:pt>
                <c:pt idx="1580">
                  <c:v>1.581E-6</c:v>
                </c:pt>
                <c:pt idx="1581">
                  <c:v>1.5820000000000001E-6</c:v>
                </c:pt>
                <c:pt idx="1582">
                  <c:v>1.5829999999999999E-6</c:v>
                </c:pt>
                <c:pt idx="1583">
                  <c:v>1.584E-6</c:v>
                </c:pt>
                <c:pt idx="1584">
                  <c:v>1.5850000000000001E-6</c:v>
                </c:pt>
                <c:pt idx="1585">
                  <c:v>1.5859999999999999E-6</c:v>
                </c:pt>
                <c:pt idx="1586">
                  <c:v>1.587E-6</c:v>
                </c:pt>
                <c:pt idx="1587">
                  <c:v>1.5880000000000001E-6</c:v>
                </c:pt>
                <c:pt idx="1588">
                  <c:v>1.5889999999999999E-6</c:v>
                </c:pt>
                <c:pt idx="1589">
                  <c:v>1.59E-6</c:v>
                </c:pt>
                <c:pt idx="1590">
                  <c:v>1.5910000000000001E-6</c:v>
                </c:pt>
                <c:pt idx="1591">
                  <c:v>1.592E-6</c:v>
                </c:pt>
                <c:pt idx="1592">
                  <c:v>1.593E-6</c:v>
                </c:pt>
                <c:pt idx="1593">
                  <c:v>1.5939999999999999E-6</c:v>
                </c:pt>
                <c:pt idx="1594">
                  <c:v>1.595E-6</c:v>
                </c:pt>
                <c:pt idx="1595">
                  <c:v>1.5960000000000001E-6</c:v>
                </c:pt>
                <c:pt idx="1596">
                  <c:v>1.5969999999999999E-6</c:v>
                </c:pt>
                <c:pt idx="1597">
                  <c:v>1.598E-6</c:v>
                </c:pt>
                <c:pt idx="1598">
                  <c:v>1.5990000000000001E-6</c:v>
                </c:pt>
                <c:pt idx="1599">
                  <c:v>1.5999999999999999E-6</c:v>
                </c:pt>
                <c:pt idx="1600">
                  <c:v>1.601E-6</c:v>
                </c:pt>
                <c:pt idx="1601">
                  <c:v>1.6020000000000001E-6</c:v>
                </c:pt>
                <c:pt idx="1602">
                  <c:v>1.6029999999999999E-6</c:v>
                </c:pt>
                <c:pt idx="1603">
                  <c:v>1.604E-6</c:v>
                </c:pt>
                <c:pt idx="1604">
                  <c:v>1.6050000000000001E-6</c:v>
                </c:pt>
                <c:pt idx="1605">
                  <c:v>1.606E-6</c:v>
                </c:pt>
                <c:pt idx="1606">
                  <c:v>1.607E-6</c:v>
                </c:pt>
                <c:pt idx="1607">
                  <c:v>1.6080000000000001E-6</c:v>
                </c:pt>
                <c:pt idx="1608">
                  <c:v>1.609E-6</c:v>
                </c:pt>
                <c:pt idx="1609">
                  <c:v>1.61E-6</c:v>
                </c:pt>
                <c:pt idx="1610">
                  <c:v>1.6109999999999999E-6</c:v>
                </c:pt>
                <c:pt idx="1611">
                  <c:v>1.612E-6</c:v>
                </c:pt>
                <c:pt idx="1612">
                  <c:v>1.6130000000000001E-6</c:v>
                </c:pt>
                <c:pt idx="1613">
                  <c:v>1.6139999999999999E-6</c:v>
                </c:pt>
                <c:pt idx="1614">
                  <c:v>1.615E-6</c:v>
                </c:pt>
                <c:pt idx="1615">
                  <c:v>1.6160000000000001E-6</c:v>
                </c:pt>
                <c:pt idx="1616">
                  <c:v>1.6169999999999999E-6</c:v>
                </c:pt>
                <c:pt idx="1617">
                  <c:v>1.618E-6</c:v>
                </c:pt>
                <c:pt idx="1618">
                  <c:v>1.6190000000000001E-6</c:v>
                </c:pt>
                <c:pt idx="1619">
                  <c:v>1.6199999999999999E-6</c:v>
                </c:pt>
                <c:pt idx="1620">
                  <c:v>1.621E-6</c:v>
                </c:pt>
                <c:pt idx="1621">
                  <c:v>1.6220000000000001E-6</c:v>
                </c:pt>
                <c:pt idx="1622">
                  <c:v>1.623E-6</c:v>
                </c:pt>
                <c:pt idx="1623">
                  <c:v>1.624E-6</c:v>
                </c:pt>
                <c:pt idx="1624">
                  <c:v>1.6249999999999999E-6</c:v>
                </c:pt>
                <c:pt idx="1625">
                  <c:v>1.626E-6</c:v>
                </c:pt>
                <c:pt idx="1626">
                  <c:v>1.6270000000000001E-6</c:v>
                </c:pt>
                <c:pt idx="1627">
                  <c:v>1.6279999999999999E-6</c:v>
                </c:pt>
                <c:pt idx="1628">
                  <c:v>1.629E-6</c:v>
                </c:pt>
                <c:pt idx="1629">
                  <c:v>1.6300000000000001E-6</c:v>
                </c:pt>
                <c:pt idx="1630">
                  <c:v>1.6309999999999999E-6</c:v>
                </c:pt>
                <c:pt idx="1631">
                  <c:v>1.632E-6</c:v>
                </c:pt>
                <c:pt idx="1632">
                  <c:v>1.6330000000000001E-6</c:v>
                </c:pt>
                <c:pt idx="1633">
                  <c:v>1.6339999999999999E-6</c:v>
                </c:pt>
                <c:pt idx="1634">
                  <c:v>1.635E-6</c:v>
                </c:pt>
                <c:pt idx="1635">
                  <c:v>1.6360000000000001E-6</c:v>
                </c:pt>
                <c:pt idx="1636">
                  <c:v>1.637E-6</c:v>
                </c:pt>
                <c:pt idx="1637">
                  <c:v>1.638E-6</c:v>
                </c:pt>
                <c:pt idx="1638">
                  <c:v>1.6390000000000001E-6</c:v>
                </c:pt>
                <c:pt idx="1639">
                  <c:v>1.64E-6</c:v>
                </c:pt>
                <c:pt idx="1640">
                  <c:v>1.641E-6</c:v>
                </c:pt>
                <c:pt idx="1641">
                  <c:v>1.6419999999999999E-6</c:v>
                </c:pt>
                <c:pt idx="1642">
                  <c:v>1.643E-6</c:v>
                </c:pt>
                <c:pt idx="1643">
                  <c:v>1.6440000000000001E-6</c:v>
                </c:pt>
                <c:pt idx="1644">
                  <c:v>1.6449999999999999E-6</c:v>
                </c:pt>
                <c:pt idx="1645">
                  <c:v>1.646E-6</c:v>
                </c:pt>
                <c:pt idx="1646">
                  <c:v>1.6470000000000001E-6</c:v>
                </c:pt>
                <c:pt idx="1647">
                  <c:v>1.6479999999999999E-6</c:v>
                </c:pt>
                <c:pt idx="1648">
                  <c:v>1.649E-6</c:v>
                </c:pt>
                <c:pt idx="1649">
                  <c:v>1.6500000000000001E-6</c:v>
                </c:pt>
                <c:pt idx="1650">
                  <c:v>1.6509999999999999E-6</c:v>
                </c:pt>
                <c:pt idx="1651">
                  <c:v>1.652E-6</c:v>
                </c:pt>
                <c:pt idx="1652">
                  <c:v>1.6530000000000001E-6</c:v>
                </c:pt>
                <c:pt idx="1653">
                  <c:v>1.654E-6</c:v>
                </c:pt>
                <c:pt idx="1654">
                  <c:v>1.655E-6</c:v>
                </c:pt>
                <c:pt idx="1655">
                  <c:v>1.6559999999999999E-6</c:v>
                </c:pt>
                <c:pt idx="1656">
                  <c:v>1.657E-6</c:v>
                </c:pt>
                <c:pt idx="1657">
                  <c:v>1.658E-6</c:v>
                </c:pt>
                <c:pt idx="1658">
                  <c:v>1.6589999999999999E-6</c:v>
                </c:pt>
                <c:pt idx="1659">
                  <c:v>1.66E-6</c:v>
                </c:pt>
                <c:pt idx="1660">
                  <c:v>1.6610000000000001E-6</c:v>
                </c:pt>
                <c:pt idx="1661">
                  <c:v>1.6619999999999999E-6</c:v>
                </c:pt>
                <c:pt idx="1662">
                  <c:v>1.663E-6</c:v>
                </c:pt>
                <c:pt idx="1663">
                  <c:v>1.6640000000000001E-6</c:v>
                </c:pt>
                <c:pt idx="1664">
                  <c:v>1.6649999999999999E-6</c:v>
                </c:pt>
                <c:pt idx="1665">
                  <c:v>1.666E-6</c:v>
                </c:pt>
                <c:pt idx="1666">
                  <c:v>1.6670000000000001E-6</c:v>
                </c:pt>
                <c:pt idx="1667">
                  <c:v>1.668E-6</c:v>
                </c:pt>
                <c:pt idx="1668">
                  <c:v>1.669E-6</c:v>
                </c:pt>
                <c:pt idx="1669">
                  <c:v>1.6700000000000001E-6</c:v>
                </c:pt>
                <c:pt idx="1670">
                  <c:v>1.671E-6</c:v>
                </c:pt>
                <c:pt idx="1671">
                  <c:v>1.672E-6</c:v>
                </c:pt>
                <c:pt idx="1672">
                  <c:v>1.6729999999999999E-6</c:v>
                </c:pt>
                <c:pt idx="1673">
                  <c:v>1.674E-6</c:v>
                </c:pt>
                <c:pt idx="1674">
                  <c:v>1.6750000000000001E-6</c:v>
                </c:pt>
                <c:pt idx="1675">
                  <c:v>1.6759999999999999E-6</c:v>
                </c:pt>
                <c:pt idx="1676">
                  <c:v>1.677E-6</c:v>
                </c:pt>
                <c:pt idx="1677">
                  <c:v>1.6780000000000001E-6</c:v>
                </c:pt>
                <c:pt idx="1678">
                  <c:v>1.6789999999999999E-6</c:v>
                </c:pt>
                <c:pt idx="1679">
                  <c:v>1.68E-6</c:v>
                </c:pt>
                <c:pt idx="1680">
                  <c:v>1.6810000000000001E-6</c:v>
                </c:pt>
                <c:pt idx="1681">
                  <c:v>1.6819999999999999E-6</c:v>
                </c:pt>
                <c:pt idx="1682">
                  <c:v>1.683E-6</c:v>
                </c:pt>
                <c:pt idx="1683">
                  <c:v>1.6840000000000001E-6</c:v>
                </c:pt>
                <c:pt idx="1684">
                  <c:v>1.685E-6</c:v>
                </c:pt>
                <c:pt idx="1685">
                  <c:v>1.686E-6</c:v>
                </c:pt>
                <c:pt idx="1686">
                  <c:v>1.6869999999999999E-6</c:v>
                </c:pt>
                <c:pt idx="1687">
                  <c:v>1.688E-6</c:v>
                </c:pt>
                <c:pt idx="1688">
                  <c:v>1.689E-6</c:v>
                </c:pt>
                <c:pt idx="1689">
                  <c:v>1.6899999999999999E-6</c:v>
                </c:pt>
                <c:pt idx="1690">
                  <c:v>1.691E-6</c:v>
                </c:pt>
                <c:pt idx="1691">
                  <c:v>1.6920000000000001E-6</c:v>
                </c:pt>
                <c:pt idx="1692">
                  <c:v>1.6929999999999999E-6</c:v>
                </c:pt>
                <c:pt idx="1693">
                  <c:v>1.694E-6</c:v>
                </c:pt>
                <c:pt idx="1694">
                  <c:v>1.6950000000000001E-6</c:v>
                </c:pt>
                <c:pt idx="1695">
                  <c:v>1.6959999999999999E-6</c:v>
                </c:pt>
                <c:pt idx="1696">
                  <c:v>1.697E-6</c:v>
                </c:pt>
                <c:pt idx="1697">
                  <c:v>1.6980000000000001E-6</c:v>
                </c:pt>
                <c:pt idx="1698">
                  <c:v>1.699E-6</c:v>
                </c:pt>
                <c:pt idx="1699">
                  <c:v>1.7E-6</c:v>
                </c:pt>
                <c:pt idx="1700">
                  <c:v>1.7010000000000001E-6</c:v>
                </c:pt>
                <c:pt idx="1701">
                  <c:v>1.702E-6</c:v>
                </c:pt>
                <c:pt idx="1702">
                  <c:v>1.703E-6</c:v>
                </c:pt>
                <c:pt idx="1703">
                  <c:v>1.7039999999999999E-6</c:v>
                </c:pt>
                <c:pt idx="1704">
                  <c:v>1.705E-6</c:v>
                </c:pt>
                <c:pt idx="1705">
                  <c:v>1.7060000000000001E-6</c:v>
                </c:pt>
                <c:pt idx="1706">
                  <c:v>1.7069999999999999E-6</c:v>
                </c:pt>
                <c:pt idx="1707">
                  <c:v>1.708E-6</c:v>
                </c:pt>
                <c:pt idx="1708">
                  <c:v>1.7090000000000001E-6</c:v>
                </c:pt>
                <c:pt idx="1709">
                  <c:v>1.7099999999999999E-6</c:v>
                </c:pt>
                <c:pt idx="1710">
                  <c:v>1.711E-6</c:v>
                </c:pt>
                <c:pt idx="1711">
                  <c:v>1.7120000000000001E-6</c:v>
                </c:pt>
                <c:pt idx="1712">
                  <c:v>1.7129999999999999E-6</c:v>
                </c:pt>
                <c:pt idx="1713">
                  <c:v>1.714E-6</c:v>
                </c:pt>
                <c:pt idx="1714">
                  <c:v>1.7150000000000001E-6</c:v>
                </c:pt>
                <c:pt idx="1715">
                  <c:v>1.716E-6</c:v>
                </c:pt>
                <c:pt idx="1716">
                  <c:v>1.717E-6</c:v>
                </c:pt>
                <c:pt idx="1717">
                  <c:v>1.7179999999999999E-6</c:v>
                </c:pt>
                <c:pt idx="1718">
                  <c:v>1.719E-6</c:v>
                </c:pt>
                <c:pt idx="1719">
                  <c:v>1.72E-6</c:v>
                </c:pt>
                <c:pt idx="1720">
                  <c:v>1.7209999999999999E-6</c:v>
                </c:pt>
                <c:pt idx="1721">
                  <c:v>1.722E-6</c:v>
                </c:pt>
                <c:pt idx="1722">
                  <c:v>1.7230000000000001E-6</c:v>
                </c:pt>
                <c:pt idx="1723">
                  <c:v>1.7239999999999999E-6</c:v>
                </c:pt>
                <c:pt idx="1724">
                  <c:v>1.725E-6</c:v>
                </c:pt>
                <c:pt idx="1725">
                  <c:v>1.7260000000000001E-6</c:v>
                </c:pt>
                <c:pt idx="1726">
                  <c:v>1.7269999999999999E-6</c:v>
                </c:pt>
                <c:pt idx="1727">
                  <c:v>1.728E-6</c:v>
                </c:pt>
                <c:pt idx="1728">
                  <c:v>1.7290000000000001E-6</c:v>
                </c:pt>
                <c:pt idx="1729">
                  <c:v>1.73E-6</c:v>
                </c:pt>
                <c:pt idx="1730">
                  <c:v>1.731E-6</c:v>
                </c:pt>
                <c:pt idx="1731">
                  <c:v>1.7320000000000001E-6</c:v>
                </c:pt>
                <c:pt idx="1732">
                  <c:v>1.733E-6</c:v>
                </c:pt>
                <c:pt idx="1733">
                  <c:v>1.734E-6</c:v>
                </c:pt>
                <c:pt idx="1734">
                  <c:v>1.7349999999999999E-6</c:v>
                </c:pt>
                <c:pt idx="1735">
                  <c:v>1.736E-6</c:v>
                </c:pt>
                <c:pt idx="1736">
                  <c:v>1.7370000000000001E-6</c:v>
                </c:pt>
                <c:pt idx="1737">
                  <c:v>1.7379999999999999E-6</c:v>
                </c:pt>
                <c:pt idx="1738">
                  <c:v>1.739E-6</c:v>
                </c:pt>
                <c:pt idx="1739">
                  <c:v>1.7400000000000001E-6</c:v>
                </c:pt>
                <c:pt idx="1740">
                  <c:v>1.7409999999999999E-6</c:v>
                </c:pt>
                <c:pt idx="1741">
                  <c:v>1.742E-6</c:v>
                </c:pt>
                <c:pt idx="1742">
                  <c:v>1.7430000000000001E-6</c:v>
                </c:pt>
                <c:pt idx="1743">
                  <c:v>1.7439999999999999E-6</c:v>
                </c:pt>
                <c:pt idx="1744">
                  <c:v>1.745E-6</c:v>
                </c:pt>
                <c:pt idx="1745">
                  <c:v>1.7460000000000001E-6</c:v>
                </c:pt>
                <c:pt idx="1746">
                  <c:v>1.747E-6</c:v>
                </c:pt>
                <c:pt idx="1747">
                  <c:v>1.748E-6</c:v>
                </c:pt>
                <c:pt idx="1748">
                  <c:v>1.7489999999999999E-6</c:v>
                </c:pt>
                <c:pt idx="1749">
                  <c:v>1.75E-6</c:v>
                </c:pt>
                <c:pt idx="1750">
                  <c:v>1.751E-6</c:v>
                </c:pt>
                <c:pt idx="1751">
                  <c:v>1.7519999999999999E-6</c:v>
                </c:pt>
                <c:pt idx="1752">
                  <c:v>1.753E-6</c:v>
                </c:pt>
                <c:pt idx="1753">
                  <c:v>1.7540000000000001E-6</c:v>
                </c:pt>
                <c:pt idx="1754">
                  <c:v>1.7549999999999999E-6</c:v>
                </c:pt>
                <c:pt idx="1755">
                  <c:v>1.756E-6</c:v>
                </c:pt>
                <c:pt idx="1756">
                  <c:v>1.7570000000000001E-6</c:v>
                </c:pt>
                <c:pt idx="1757">
                  <c:v>1.7579999999999999E-6</c:v>
                </c:pt>
                <c:pt idx="1758">
                  <c:v>1.759E-6</c:v>
                </c:pt>
                <c:pt idx="1759">
                  <c:v>1.7600000000000001E-6</c:v>
                </c:pt>
                <c:pt idx="1760">
                  <c:v>1.761E-6</c:v>
                </c:pt>
                <c:pt idx="1761">
                  <c:v>1.762E-6</c:v>
                </c:pt>
                <c:pt idx="1762">
                  <c:v>1.7630000000000001E-6</c:v>
                </c:pt>
                <c:pt idx="1763">
                  <c:v>1.764E-6</c:v>
                </c:pt>
                <c:pt idx="1764">
                  <c:v>1.765E-6</c:v>
                </c:pt>
                <c:pt idx="1765">
                  <c:v>1.7659999999999999E-6</c:v>
                </c:pt>
                <c:pt idx="1766">
                  <c:v>1.767E-6</c:v>
                </c:pt>
                <c:pt idx="1767">
                  <c:v>1.7680000000000001E-6</c:v>
                </c:pt>
                <c:pt idx="1768">
                  <c:v>1.7689999999999999E-6</c:v>
                </c:pt>
                <c:pt idx="1769">
                  <c:v>1.77E-6</c:v>
                </c:pt>
                <c:pt idx="1770">
                  <c:v>1.7710000000000001E-6</c:v>
                </c:pt>
                <c:pt idx="1771">
                  <c:v>1.7719999999999999E-6</c:v>
                </c:pt>
                <c:pt idx="1772">
                  <c:v>1.773E-6</c:v>
                </c:pt>
                <c:pt idx="1773">
                  <c:v>1.7740000000000001E-6</c:v>
                </c:pt>
                <c:pt idx="1774">
                  <c:v>1.7749999999999999E-6</c:v>
                </c:pt>
                <c:pt idx="1775">
                  <c:v>1.776E-6</c:v>
                </c:pt>
                <c:pt idx="1776">
                  <c:v>1.7770000000000001E-6</c:v>
                </c:pt>
                <c:pt idx="1777">
                  <c:v>1.778E-6</c:v>
                </c:pt>
                <c:pt idx="1778">
                  <c:v>1.779E-6</c:v>
                </c:pt>
                <c:pt idx="1779">
                  <c:v>1.7799999999999999E-6</c:v>
                </c:pt>
                <c:pt idx="1780">
                  <c:v>1.781E-6</c:v>
                </c:pt>
                <c:pt idx="1781">
                  <c:v>1.782E-6</c:v>
                </c:pt>
                <c:pt idx="1782">
                  <c:v>1.7829999999999999E-6</c:v>
                </c:pt>
                <c:pt idx="1783">
                  <c:v>1.784E-6</c:v>
                </c:pt>
                <c:pt idx="1784">
                  <c:v>1.7850000000000001E-6</c:v>
                </c:pt>
                <c:pt idx="1785">
                  <c:v>1.7859999999999999E-6</c:v>
                </c:pt>
                <c:pt idx="1786">
                  <c:v>1.787E-6</c:v>
                </c:pt>
                <c:pt idx="1787">
                  <c:v>1.7880000000000001E-6</c:v>
                </c:pt>
                <c:pt idx="1788">
                  <c:v>1.7889999999999999E-6</c:v>
                </c:pt>
                <c:pt idx="1789">
                  <c:v>1.79E-6</c:v>
                </c:pt>
                <c:pt idx="1790">
                  <c:v>1.7910000000000001E-6</c:v>
                </c:pt>
                <c:pt idx="1791">
                  <c:v>1.792E-6</c:v>
                </c:pt>
                <c:pt idx="1792">
                  <c:v>1.793E-6</c:v>
                </c:pt>
                <c:pt idx="1793">
                  <c:v>1.7940000000000001E-6</c:v>
                </c:pt>
                <c:pt idx="1794">
                  <c:v>1.795E-6</c:v>
                </c:pt>
                <c:pt idx="1795">
                  <c:v>1.796E-6</c:v>
                </c:pt>
                <c:pt idx="1796">
                  <c:v>1.7969999999999999E-6</c:v>
                </c:pt>
                <c:pt idx="1797">
                  <c:v>1.798E-6</c:v>
                </c:pt>
                <c:pt idx="1798">
                  <c:v>1.7990000000000001E-6</c:v>
                </c:pt>
                <c:pt idx="1799">
                  <c:v>1.7999999999999999E-6</c:v>
                </c:pt>
                <c:pt idx="1800">
                  <c:v>1.801E-6</c:v>
                </c:pt>
                <c:pt idx="1801">
                  <c:v>1.8020000000000001E-6</c:v>
                </c:pt>
                <c:pt idx="1802">
                  <c:v>1.8029999999999999E-6</c:v>
                </c:pt>
                <c:pt idx="1803">
                  <c:v>1.804E-6</c:v>
                </c:pt>
                <c:pt idx="1804">
                  <c:v>1.8050000000000001E-6</c:v>
                </c:pt>
                <c:pt idx="1805">
                  <c:v>1.8059999999999999E-6</c:v>
                </c:pt>
                <c:pt idx="1806">
                  <c:v>1.807E-6</c:v>
                </c:pt>
                <c:pt idx="1807">
                  <c:v>1.8080000000000001E-6</c:v>
                </c:pt>
                <c:pt idx="1808">
                  <c:v>1.809E-6</c:v>
                </c:pt>
                <c:pt idx="1809">
                  <c:v>1.81E-6</c:v>
                </c:pt>
                <c:pt idx="1810">
                  <c:v>1.8109999999999999E-6</c:v>
                </c:pt>
                <c:pt idx="1811">
                  <c:v>1.812E-6</c:v>
                </c:pt>
                <c:pt idx="1812">
                  <c:v>1.813E-6</c:v>
                </c:pt>
                <c:pt idx="1813">
                  <c:v>1.8139999999999999E-6</c:v>
                </c:pt>
                <c:pt idx="1814">
                  <c:v>1.815E-6</c:v>
                </c:pt>
                <c:pt idx="1815">
                  <c:v>1.8160000000000001E-6</c:v>
                </c:pt>
                <c:pt idx="1816">
                  <c:v>1.8169999999999999E-6</c:v>
                </c:pt>
                <c:pt idx="1817">
                  <c:v>1.818E-6</c:v>
                </c:pt>
                <c:pt idx="1818">
                  <c:v>1.8190000000000001E-6</c:v>
                </c:pt>
                <c:pt idx="1819">
                  <c:v>1.8199999999999999E-6</c:v>
                </c:pt>
                <c:pt idx="1820">
                  <c:v>1.821E-6</c:v>
                </c:pt>
                <c:pt idx="1821">
                  <c:v>1.8220000000000001E-6</c:v>
                </c:pt>
                <c:pt idx="1822">
                  <c:v>1.823E-6</c:v>
                </c:pt>
                <c:pt idx="1823">
                  <c:v>1.824E-6</c:v>
                </c:pt>
                <c:pt idx="1824">
                  <c:v>1.8250000000000001E-6</c:v>
                </c:pt>
                <c:pt idx="1825">
                  <c:v>1.826E-6</c:v>
                </c:pt>
                <c:pt idx="1826">
                  <c:v>1.827E-6</c:v>
                </c:pt>
                <c:pt idx="1827">
                  <c:v>1.8279999999999999E-6</c:v>
                </c:pt>
                <c:pt idx="1828">
                  <c:v>1.829E-6</c:v>
                </c:pt>
                <c:pt idx="1829">
                  <c:v>1.8300000000000001E-6</c:v>
                </c:pt>
                <c:pt idx="1830">
                  <c:v>1.8309999999999999E-6</c:v>
                </c:pt>
                <c:pt idx="1831">
                  <c:v>1.832E-6</c:v>
                </c:pt>
                <c:pt idx="1832">
                  <c:v>1.8330000000000001E-6</c:v>
                </c:pt>
                <c:pt idx="1833">
                  <c:v>1.8339999999999999E-6</c:v>
                </c:pt>
                <c:pt idx="1834">
                  <c:v>1.835E-6</c:v>
                </c:pt>
                <c:pt idx="1835">
                  <c:v>1.8360000000000001E-6</c:v>
                </c:pt>
                <c:pt idx="1836">
                  <c:v>1.8369999999999999E-6</c:v>
                </c:pt>
                <c:pt idx="1837">
                  <c:v>1.838E-6</c:v>
                </c:pt>
                <c:pt idx="1838">
                  <c:v>1.8390000000000001E-6</c:v>
                </c:pt>
                <c:pt idx="1839">
                  <c:v>1.84E-6</c:v>
                </c:pt>
                <c:pt idx="1840">
                  <c:v>1.841E-6</c:v>
                </c:pt>
                <c:pt idx="1841">
                  <c:v>1.8419999999999999E-6</c:v>
                </c:pt>
                <c:pt idx="1842">
                  <c:v>1.843E-6</c:v>
                </c:pt>
                <c:pt idx="1843">
                  <c:v>1.844E-6</c:v>
                </c:pt>
                <c:pt idx="1844">
                  <c:v>1.8449999999999999E-6</c:v>
                </c:pt>
                <c:pt idx="1845">
                  <c:v>1.846E-6</c:v>
                </c:pt>
                <c:pt idx="1846">
                  <c:v>1.8470000000000001E-6</c:v>
                </c:pt>
                <c:pt idx="1847">
                  <c:v>1.8479999999999999E-6</c:v>
                </c:pt>
                <c:pt idx="1848">
                  <c:v>1.849E-6</c:v>
                </c:pt>
                <c:pt idx="1849">
                  <c:v>1.8500000000000001E-6</c:v>
                </c:pt>
                <c:pt idx="1850">
                  <c:v>1.8509999999999999E-6</c:v>
                </c:pt>
                <c:pt idx="1851">
                  <c:v>1.852E-6</c:v>
                </c:pt>
                <c:pt idx="1852">
                  <c:v>1.8530000000000001E-6</c:v>
                </c:pt>
                <c:pt idx="1853">
                  <c:v>1.854E-6</c:v>
                </c:pt>
                <c:pt idx="1854">
                  <c:v>1.855E-6</c:v>
                </c:pt>
                <c:pt idx="1855">
                  <c:v>1.8560000000000001E-6</c:v>
                </c:pt>
                <c:pt idx="1856">
                  <c:v>1.857E-6</c:v>
                </c:pt>
                <c:pt idx="1857">
                  <c:v>1.858E-6</c:v>
                </c:pt>
                <c:pt idx="1858">
                  <c:v>1.8589999999999999E-6</c:v>
                </c:pt>
                <c:pt idx="1859">
                  <c:v>1.86E-6</c:v>
                </c:pt>
                <c:pt idx="1860">
                  <c:v>1.8610000000000001E-6</c:v>
                </c:pt>
                <c:pt idx="1861">
                  <c:v>1.8619999999999999E-6</c:v>
                </c:pt>
                <c:pt idx="1862">
                  <c:v>1.863E-6</c:v>
                </c:pt>
                <c:pt idx="1863">
                  <c:v>1.8640000000000001E-6</c:v>
                </c:pt>
                <c:pt idx="1864">
                  <c:v>1.8649999999999999E-6</c:v>
                </c:pt>
                <c:pt idx="1865">
                  <c:v>1.866E-6</c:v>
                </c:pt>
                <c:pt idx="1866">
                  <c:v>1.8670000000000001E-6</c:v>
                </c:pt>
                <c:pt idx="1867">
                  <c:v>1.8679999999999999E-6</c:v>
                </c:pt>
                <c:pt idx="1868">
                  <c:v>1.869E-6</c:v>
                </c:pt>
                <c:pt idx="1869">
                  <c:v>1.8700000000000001E-6</c:v>
                </c:pt>
                <c:pt idx="1870">
                  <c:v>1.871E-6</c:v>
                </c:pt>
                <c:pt idx="1871">
                  <c:v>1.872E-6</c:v>
                </c:pt>
                <c:pt idx="1872">
                  <c:v>1.8729999999999999E-6</c:v>
                </c:pt>
                <c:pt idx="1873">
                  <c:v>1.874E-6</c:v>
                </c:pt>
                <c:pt idx="1874">
                  <c:v>1.875E-6</c:v>
                </c:pt>
                <c:pt idx="1875">
                  <c:v>1.8759999999999999E-6</c:v>
                </c:pt>
                <c:pt idx="1876">
                  <c:v>1.877E-6</c:v>
                </c:pt>
                <c:pt idx="1877">
                  <c:v>1.8780000000000001E-6</c:v>
                </c:pt>
                <c:pt idx="1878">
                  <c:v>1.8789999999999999E-6</c:v>
                </c:pt>
                <c:pt idx="1879">
                  <c:v>1.88E-6</c:v>
                </c:pt>
                <c:pt idx="1880">
                  <c:v>1.8810000000000001E-6</c:v>
                </c:pt>
                <c:pt idx="1881">
                  <c:v>1.8819999999999999E-6</c:v>
                </c:pt>
                <c:pt idx="1882">
                  <c:v>1.883E-6</c:v>
                </c:pt>
                <c:pt idx="1883">
                  <c:v>1.8840000000000001E-6</c:v>
                </c:pt>
                <c:pt idx="1884">
                  <c:v>1.885E-6</c:v>
                </c:pt>
                <c:pt idx="1885">
                  <c:v>1.886E-6</c:v>
                </c:pt>
                <c:pt idx="1886">
                  <c:v>1.8870000000000001E-6</c:v>
                </c:pt>
                <c:pt idx="1887">
                  <c:v>1.888E-6</c:v>
                </c:pt>
                <c:pt idx="1888">
                  <c:v>1.889E-6</c:v>
                </c:pt>
                <c:pt idx="1889">
                  <c:v>1.8899999999999999E-6</c:v>
                </c:pt>
                <c:pt idx="1890">
                  <c:v>1.891E-6</c:v>
                </c:pt>
                <c:pt idx="1891">
                  <c:v>1.8920000000000001E-6</c:v>
                </c:pt>
                <c:pt idx="1892">
                  <c:v>1.8929999999999999E-6</c:v>
                </c:pt>
                <c:pt idx="1893">
                  <c:v>1.894E-6</c:v>
                </c:pt>
                <c:pt idx="1894">
                  <c:v>1.8950000000000001E-6</c:v>
                </c:pt>
                <c:pt idx="1895">
                  <c:v>1.8959999999999999E-6</c:v>
                </c:pt>
                <c:pt idx="1896">
                  <c:v>1.897E-6</c:v>
                </c:pt>
                <c:pt idx="1897">
                  <c:v>1.8980000000000001E-6</c:v>
                </c:pt>
                <c:pt idx="1898">
                  <c:v>1.8989999999999999E-6</c:v>
                </c:pt>
                <c:pt idx="1899">
                  <c:v>1.9E-6</c:v>
                </c:pt>
                <c:pt idx="1900">
                  <c:v>1.9010000000000001E-6</c:v>
                </c:pt>
                <c:pt idx="1901">
                  <c:v>1.902E-6</c:v>
                </c:pt>
                <c:pt idx="1902">
                  <c:v>1.903E-6</c:v>
                </c:pt>
                <c:pt idx="1903">
                  <c:v>1.9039999999999999E-6</c:v>
                </c:pt>
                <c:pt idx="1904">
                  <c:v>1.905E-6</c:v>
                </c:pt>
                <c:pt idx="1905">
                  <c:v>1.906E-6</c:v>
                </c:pt>
                <c:pt idx="1906">
                  <c:v>1.9069999999999999E-6</c:v>
                </c:pt>
                <c:pt idx="1907">
                  <c:v>1.9080000000000002E-6</c:v>
                </c:pt>
                <c:pt idx="1908">
                  <c:v>1.9089999999999998E-6</c:v>
                </c:pt>
                <c:pt idx="1909">
                  <c:v>1.9099999999999999E-6</c:v>
                </c:pt>
                <c:pt idx="1910">
                  <c:v>1.911E-6</c:v>
                </c:pt>
                <c:pt idx="1911">
                  <c:v>1.9120000000000001E-6</c:v>
                </c:pt>
                <c:pt idx="1912">
                  <c:v>1.9130000000000001E-6</c:v>
                </c:pt>
                <c:pt idx="1913">
                  <c:v>1.9139999999999998E-6</c:v>
                </c:pt>
                <c:pt idx="1914">
                  <c:v>1.9149999999999999E-6</c:v>
                </c:pt>
                <c:pt idx="1915">
                  <c:v>1.916E-6</c:v>
                </c:pt>
                <c:pt idx="1916">
                  <c:v>1.917E-6</c:v>
                </c:pt>
                <c:pt idx="1917">
                  <c:v>1.9180000000000001E-6</c:v>
                </c:pt>
                <c:pt idx="1918">
                  <c:v>1.9190000000000002E-6</c:v>
                </c:pt>
                <c:pt idx="1919">
                  <c:v>1.9199999999999998E-6</c:v>
                </c:pt>
                <c:pt idx="1920">
                  <c:v>1.9209999999999999E-6</c:v>
                </c:pt>
                <c:pt idx="1921">
                  <c:v>1.922E-6</c:v>
                </c:pt>
                <c:pt idx="1922">
                  <c:v>1.9230000000000001E-6</c:v>
                </c:pt>
                <c:pt idx="1923">
                  <c:v>1.9240000000000001E-6</c:v>
                </c:pt>
                <c:pt idx="1924">
                  <c:v>1.9250000000000002E-6</c:v>
                </c:pt>
                <c:pt idx="1925">
                  <c:v>1.9259999999999999E-6</c:v>
                </c:pt>
                <c:pt idx="1926">
                  <c:v>1.9269999999999999E-6</c:v>
                </c:pt>
                <c:pt idx="1927">
                  <c:v>1.928E-6</c:v>
                </c:pt>
                <c:pt idx="1928">
                  <c:v>1.9290000000000001E-6</c:v>
                </c:pt>
                <c:pt idx="1929">
                  <c:v>1.9300000000000002E-6</c:v>
                </c:pt>
                <c:pt idx="1930">
                  <c:v>1.9309999999999998E-6</c:v>
                </c:pt>
                <c:pt idx="1931">
                  <c:v>1.9319999999999999E-6</c:v>
                </c:pt>
                <c:pt idx="1932">
                  <c:v>1.933E-6</c:v>
                </c:pt>
                <c:pt idx="1933">
                  <c:v>1.934E-6</c:v>
                </c:pt>
                <c:pt idx="1934">
                  <c:v>1.9350000000000001E-6</c:v>
                </c:pt>
                <c:pt idx="1935">
                  <c:v>1.9360000000000002E-6</c:v>
                </c:pt>
                <c:pt idx="1936">
                  <c:v>1.9369999999999998E-6</c:v>
                </c:pt>
                <c:pt idx="1937">
                  <c:v>1.9379999999999999E-6</c:v>
                </c:pt>
                <c:pt idx="1938">
                  <c:v>1.939E-6</c:v>
                </c:pt>
                <c:pt idx="1939">
                  <c:v>1.9400000000000001E-6</c:v>
                </c:pt>
                <c:pt idx="1940">
                  <c:v>1.9410000000000001E-6</c:v>
                </c:pt>
                <c:pt idx="1941">
                  <c:v>1.9420000000000002E-6</c:v>
                </c:pt>
                <c:pt idx="1942">
                  <c:v>1.9429999999999999E-6</c:v>
                </c:pt>
                <c:pt idx="1943">
                  <c:v>1.9439999999999999E-6</c:v>
                </c:pt>
                <c:pt idx="1944">
                  <c:v>1.945E-6</c:v>
                </c:pt>
                <c:pt idx="1945">
                  <c:v>1.9460000000000001E-6</c:v>
                </c:pt>
                <c:pt idx="1946">
                  <c:v>1.9470000000000002E-6</c:v>
                </c:pt>
                <c:pt idx="1947">
                  <c:v>1.9479999999999998E-6</c:v>
                </c:pt>
                <c:pt idx="1948">
                  <c:v>1.9489999999999999E-6</c:v>
                </c:pt>
                <c:pt idx="1949">
                  <c:v>1.95E-6</c:v>
                </c:pt>
                <c:pt idx="1950">
                  <c:v>1.951E-6</c:v>
                </c:pt>
                <c:pt idx="1951">
                  <c:v>1.9520000000000001E-6</c:v>
                </c:pt>
                <c:pt idx="1952">
                  <c:v>1.9530000000000002E-6</c:v>
                </c:pt>
                <c:pt idx="1953">
                  <c:v>1.9539999999999998E-6</c:v>
                </c:pt>
                <c:pt idx="1954">
                  <c:v>1.9549999999999999E-6</c:v>
                </c:pt>
                <c:pt idx="1955">
                  <c:v>1.956E-6</c:v>
                </c:pt>
                <c:pt idx="1956">
                  <c:v>1.9570000000000001E-6</c:v>
                </c:pt>
                <c:pt idx="1957">
                  <c:v>1.9580000000000001E-6</c:v>
                </c:pt>
                <c:pt idx="1958">
                  <c:v>1.9589999999999998E-6</c:v>
                </c:pt>
                <c:pt idx="1959">
                  <c:v>1.9599999999999999E-6</c:v>
                </c:pt>
                <c:pt idx="1960">
                  <c:v>1.9609999999999999E-6</c:v>
                </c:pt>
                <c:pt idx="1961">
                  <c:v>1.962E-6</c:v>
                </c:pt>
                <c:pt idx="1962">
                  <c:v>1.9630000000000001E-6</c:v>
                </c:pt>
                <c:pt idx="1963">
                  <c:v>1.9640000000000002E-6</c:v>
                </c:pt>
                <c:pt idx="1964">
                  <c:v>1.9649999999999998E-6</c:v>
                </c:pt>
                <c:pt idx="1965">
                  <c:v>1.9659999999999999E-6</c:v>
                </c:pt>
                <c:pt idx="1966">
                  <c:v>1.967E-6</c:v>
                </c:pt>
                <c:pt idx="1967">
                  <c:v>1.968E-6</c:v>
                </c:pt>
                <c:pt idx="1968">
                  <c:v>1.9690000000000001E-6</c:v>
                </c:pt>
                <c:pt idx="1969">
                  <c:v>1.9700000000000002E-6</c:v>
                </c:pt>
                <c:pt idx="1970">
                  <c:v>1.9709999999999998E-6</c:v>
                </c:pt>
                <c:pt idx="1971">
                  <c:v>1.9719999999999999E-6</c:v>
                </c:pt>
                <c:pt idx="1972">
                  <c:v>1.973E-6</c:v>
                </c:pt>
                <c:pt idx="1973">
                  <c:v>1.9740000000000001E-6</c:v>
                </c:pt>
                <c:pt idx="1974">
                  <c:v>1.9750000000000001E-6</c:v>
                </c:pt>
                <c:pt idx="1975">
                  <c:v>1.9759999999999998E-6</c:v>
                </c:pt>
                <c:pt idx="1976">
                  <c:v>1.9769999999999999E-6</c:v>
                </c:pt>
                <c:pt idx="1977">
                  <c:v>1.978E-6</c:v>
                </c:pt>
                <c:pt idx="1978">
                  <c:v>1.979E-6</c:v>
                </c:pt>
                <c:pt idx="1979">
                  <c:v>1.9800000000000001E-6</c:v>
                </c:pt>
                <c:pt idx="1980">
                  <c:v>1.9810000000000002E-6</c:v>
                </c:pt>
                <c:pt idx="1981">
                  <c:v>1.9819999999999998E-6</c:v>
                </c:pt>
                <c:pt idx="1982">
                  <c:v>1.9829999999999999E-6</c:v>
                </c:pt>
                <c:pt idx="1983">
                  <c:v>1.984E-6</c:v>
                </c:pt>
                <c:pt idx="1984">
                  <c:v>1.9850000000000001E-6</c:v>
                </c:pt>
                <c:pt idx="1985">
                  <c:v>1.9860000000000001E-6</c:v>
                </c:pt>
                <c:pt idx="1986">
                  <c:v>1.9870000000000002E-6</c:v>
                </c:pt>
                <c:pt idx="1987">
                  <c:v>1.9879999999999999E-6</c:v>
                </c:pt>
                <c:pt idx="1988">
                  <c:v>1.9889999999999999E-6</c:v>
                </c:pt>
                <c:pt idx="1989">
                  <c:v>1.99E-6</c:v>
                </c:pt>
                <c:pt idx="1990">
                  <c:v>1.9910000000000001E-6</c:v>
                </c:pt>
                <c:pt idx="1991">
                  <c:v>1.9920000000000002E-6</c:v>
                </c:pt>
                <c:pt idx="1992">
                  <c:v>1.9929999999999998E-6</c:v>
                </c:pt>
                <c:pt idx="1993">
                  <c:v>1.9939999999999999E-6</c:v>
                </c:pt>
                <c:pt idx="1994">
                  <c:v>1.995E-6</c:v>
                </c:pt>
                <c:pt idx="1995">
                  <c:v>1.996E-6</c:v>
                </c:pt>
                <c:pt idx="1996">
                  <c:v>1.9970000000000001E-6</c:v>
                </c:pt>
                <c:pt idx="1997">
                  <c:v>1.9980000000000002E-6</c:v>
                </c:pt>
                <c:pt idx="1998">
                  <c:v>1.9989999999999998E-6</c:v>
                </c:pt>
                <c:pt idx="1999">
                  <c:v>1.9999999999999999E-6</c:v>
                </c:pt>
                <c:pt idx="2000">
                  <c:v>2.001E-6</c:v>
                </c:pt>
                <c:pt idx="2001">
                  <c:v>2.0020000000000001E-6</c:v>
                </c:pt>
                <c:pt idx="2002">
                  <c:v>2.0030000000000001E-6</c:v>
                </c:pt>
                <c:pt idx="2003">
                  <c:v>2.0040000000000002E-6</c:v>
                </c:pt>
                <c:pt idx="2004">
                  <c:v>2.0049999999999999E-6</c:v>
                </c:pt>
                <c:pt idx="2005">
                  <c:v>2.0059999999999999E-6</c:v>
                </c:pt>
                <c:pt idx="2006">
                  <c:v>2.007E-6</c:v>
                </c:pt>
                <c:pt idx="2007">
                  <c:v>2.0080000000000001E-6</c:v>
                </c:pt>
                <c:pt idx="2008">
                  <c:v>2.0090000000000002E-6</c:v>
                </c:pt>
                <c:pt idx="2009">
                  <c:v>2.0099999999999998E-6</c:v>
                </c:pt>
                <c:pt idx="2010">
                  <c:v>2.0109999999999999E-6</c:v>
                </c:pt>
                <c:pt idx="2011">
                  <c:v>2.012E-6</c:v>
                </c:pt>
                <c:pt idx="2012">
                  <c:v>2.013E-6</c:v>
                </c:pt>
                <c:pt idx="2013">
                  <c:v>2.0140000000000001E-6</c:v>
                </c:pt>
                <c:pt idx="2014">
                  <c:v>2.0150000000000002E-6</c:v>
                </c:pt>
                <c:pt idx="2015">
                  <c:v>2.0159999999999998E-6</c:v>
                </c:pt>
                <c:pt idx="2016">
                  <c:v>2.0169999999999999E-6</c:v>
                </c:pt>
                <c:pt idx="2017">
                  <c:v>2.018E-6</c:v>
                </c:pt>
                <c:pt idx="2018">
                  <c:v>2.0190000000000001E-6</c:v>
                </c:pt>
                <c:pt idx="2019">
                  <c:v>2.0200000000000001E-6</c:v>
                </c:pt>
                <c:pt idx="2020">
                  <c:v>2.0209999999999998E-6</c:v>
                </c:pt>
                <c:pt idx="2021">
                  <c:v>2.0219999999999999E-6</c:v>
                </c:pt>
                <c:pt idx="2022">
                  <c:v>2.0229999999999999E-6</c:v>
                </c:pt>
                <c:pt idx="2023">
                  <c:v>2.024E-6</c:v>
                </c:pt>
                <c:pt idx="2024">
                  <c:v>2.0250000000000001E-6</c:v>
                </c:pt>
                <c:pt idx="2025">
                  <c:v>2.0260000000000002E-6</c:v>
                </c:pt>
                <c:pt idx="2026">
                  <c:v>2.0269999999999998E-6</c:v>
                </c:pt>
                <c:pt idx="2027">
                  <c:v>2.0279999999999999E-6</c:v>
                </c:pt>
                <c:pt idx="2028">
                  <c:v>2.029E-6</c:v>
                </c:pt>
                <c:pt idx="2029">
                  <c:v>2.03E-6</c:v>
                </c:pt>
                <c:pt idx="2030">
                  <c:v>2.0310000000000001E-6</c:v>
                </c:pt>
                <c:pt idx="2031">
                  <c:v>2.0320000000000002E-6</c:v>
                </c:pt>
                <c:pt idx="2032">
                  <c:v>2.0329999999999998E-6</c:v>
                </c:pt>
                <c:pt idx="2033">
                  <c:v>2.0339999999999999E-6</c:v>
                </c:pt>
                <c:pt idx="2034">
                  <c:v>2.035E-6</c:v>
                </c:pt>
                <c:pt idx="2035">
                  <c:v>2.0360000000000001E-6</c:v>
                </c:pt>
                <c:pt idx="2036">
                  <c:v>2.0370000000000001E-6</c:v>
                </c:pt>
                <c:pt idx="2037">
                  <c:v>2.0379999999999998E-6</c:v>
                </c:pt>
                <c:pt idx="2038">
                  <c:v>2.0389999999999999E-6</c:v>
                </c:pt>
                <c:pt idx="2039">
                  <c:v>2.04E-6</c:v>
                </c:pt>
                <c:pt idx="2040">
                  <c:v>2.041E-6</c:v>
                </c:pt>
                <c:pt idx="2041">
                  <c:v>2.0420000000000001E-6</c:v>
                </c:pt>
                <c:pt idx="2042">
                  <c:v>2.0430000000000002E-6</c:v>
                </c:pt>
                <c:pt idx="2043">
                  <c:v>2.0439999999999998E-6</c:v>
                </c:pt>
                <c:pt idx="2044">
                  <c:v>2.0449999999999999E-6</c:v>
                </c:pt>
                <c:pt idx="2045">
                  <c:v>2.046E-6</c:v>
                </c:pt>
                <c:pt idx="2046">
                  <c:v>2.0470000000000001E-6</c:v>
                </c:pt>
                <c:pt idx="2047">
                  <c:v>2.0480000000000001E-6</c:v>
                </c:pt>
                <c:pt idx="2048">
                  <c:v>2.0490000000000002E-6</c:v>
                </c:pt>
                <c:pt idx="2049">
                  <c:v>2.0499999999999999E-6</c:v>
                </c:pt>
                <c:pt idx="2050">
                  <c:v>2.0509999999999999E-6</c:v>
                </c:pt>
                <c:pt idx="2051">
                  <c:v>2.052E-6</c:v>
                </c:pt>
                <c:pt idx="2052">
                  <c:v>2.0530000000000001E-6</c:v>
                </c:pt>
                <c:pt idx="2053">
                  <c:v>2.0540000000000002E-6</c:v>
                </c:pt>
                <c:pt idx="2054">
                  <c:v>2.0549999999999998E-6</c:v>
                </c:pt>
                <c:pt idx="2055">
                  <c:v>2.0559999999999999E-6</c:v>
                </c:pt>
                <c:pt idx="2056">
                  <c:v>2.057E-6</c:v>
                </c:pt>
                <c:pt idx="2057">
                  <c:v>2.058E-6</c:v>
                </c:pt>
                <c:pt idx="2058">
                  <c:v>2.0590000000000001E-6</c:v>
                </c:pt>
                <c:pt idx="2059">
                  <c:v>2.0600000000000002E-6</c:v>
                </c:pt>
                <c:pt idx="2060">
                  <c:v>2.0609999999999998E-6</c:v>
                </c:pt>
                <c:pt idx="2061">
                  <c:v>2.0619999999999999E-6</c:v>
                </c:pt>
                <c:pt idx="2062">
                  <c:v>2.063E-6</c:v>
                </c:pt>
                <c:pt idx="2063">
                  <c:v>2.0640000000000001E-6</c:v>
                </c:pt>
                <c:pt idx="2064">
                  <c:v>2.0650000000000001E-6</c:v>
                </c:pt>
                <c:pt idx="2065">
                  <c:v>2.0660000000000002E-6</c:v>
                </c:pt>
                <c:pt idx="2066">
                  <c:v>2.0669999999999999E-6</c:v>
                </c:pt>
                <c:pt idx="2067">
                  <c:v>2.0679999999999999E-6</c:v>
                </c:pt>
                <c:pt idx="2068">
                  <c:v>2.069E-6</c:v>
                </c:pt>
                <c:pt idx="2069">
                  <c:v>2.0700000000000001E-6</c:v>
                </c:pt>
                <c:pt idx="2070">
                  <c:v>2.0710000000000002E-6</c:v>
                </c:pt>
                <c:pt idx="2071">
                  <c:v>2.0719999999999998E-6</c:v>
                </c:pt>
                <c:pt idx="2072">
                  <c:v>2.0729999999999999E-6</c:v>
                </c:pt>
                <c:pt idx="2073">
                  <c:v>2.074E-6</c:v>
                </c:pt>
                <c:pt idx="2074">
                  <c:v>2.075E-6</c:v>
                </c:pt>
                <c:pt idx="2075">
                  <c:v>2.0760000000000001E-6</c:v>
                </c:pt>
                <c:pt idx="2076">
                  <c:v>2.0770000000000002E-6</c:v>
                </c:pt>
                <c:pt idx="2077">
                  <c:v>2.0779999999999998E-6</c:v>
                </c:pt>
                <c:pt idx="2078">
                  <c:v>2.0789999999999999E-6</c:v>
                </c:pt>
                <c:pt idx="2079">
                  <c:v>2.08E-6</c:v>
                </c:pt>
                <c:pt idx="2080">
                  <c:v>2.0810000000000001E-6</c:v>
                </c:pt>
                <c:pt idx="2081">
                  <c:v>2.0820000000000001E-6</c:v>
                </c:pt>
                <c:pt idx="2082">
                  <c:v>2.0829999999999998E-6</c:v>
                </c:pt>
                <c:pt idx="2083">
                  <c:v>2.0839999999999999E-6</c:v>
                </c:pt>
                <c:pt idx="2084">
                  <c:v>2.0849999999999999E-6</c:v>
                </c:pt>
                <c:pt idx="2085">
                  <c:v>2.086E-6</c:v>
                </c:pt>
                <c:pt idx="2086">
                  <c:v>2.0870000000000001E-6</c:v>
                </c:pt>
                <c:pt idx="2087">
                  <c:v>2.0880000000000002E-6</c:v>
                </c:pt>
                <c:pt idx="2088">
                  <c:v>2.0889999999999998E-6</c:v>
                </c:pt>
                <c:pt idx="2089">
                  <c:v>2.0899999999999999E-6</c:v>
                </c:pt>
                <c:pt idx="2090">
                  <c:v>2.091E-6</c:v>
                </c:pt>
                <c:pt idx="2091">
                  <c:v>2.092E-6</c:v>
                </c:pt>
                <c:pt idx="2092">
                  <c:v>2.0930000000000001E-6</c:v>
                </c:pt>
                <c:pt idx="2093">
                  <c:v>2.0940000000000002E-6</c:v>
                </c:pt>
                <c:pt idx="2094">
                  <c:v>2.0949999999999998E-6</c:v>
                </c:pt>
                <c:pt idx="2095">
                  <c:v>2.0959999999999999E-6</c:v>
                </c:pt>
                <c:pt idx="2096">
                  <c:v>2.097E-6</c:v>
                </c:pt>
                <c:pt idx="2097">
                  <c:v>2.0980000000000001E-6</c:v>
                </c:pt>
                <c:pt idx="2098">
                  <c:v>2.0990000000000001E-6</c:v>
                </c:pt>
                <c:pt idx="2099">
                  <c:v>2.0999999999999998E-6</c:v>
                </c:pt>
                <c:pt idx="2100">
                  <c:v>2.1009999999999999E-6</c:v>
                </c:pt>
                <c:pt idx="2101">
                  <c:v>2.1019999999999999E-6</c:v>
                </c:pt>
                <c:pt idx="2102">
                  <c:v>2.103E-6</c:v>
                </c:pt>
                <c:pt idx="2103">
                  <c:v>2.1040000000000001E-6</c:v>
                </c:pt>
                <c:pt idx="2104">
                  <c:v>2.1050000000000002E-6</c:v>
                </c:pt>
                <c:pt idx="2105">
                  <c:v>2.1059999999999998E-6</c:v>
                </c:pt>
                <c:pt idx="2106">
                  <c:v>2.1069999999999999E-6</c:v>
                </c:pt>
                <c:pt idx="2107">
                  <c:v>2.108E-6</c:v>
                </c:pt>
                <c:pt idx="2108">
                  <c:v>2.1090000000000001E-6</c:v>
                </c:pt>
                <c:pt idx="2109">
                  <c:v>2.1100000000000001E-6</c:v>
                </c:pt>
                <c:pt idx="2110">
                  <c:v>2.1110000000000002E-6</c:v>
                </c:pt>
                <c:pt idx="2111">
                  <c:v>2.1119999999999999E-6</c:v>
                </c:pt>
                <c:pt idx="2112">
                  <c:v>2.1129999999999999E-6</c:v>
                </c:pt>
                <c:pt idx="2113">
                  <c:v>2.114E-6</c:v>
                </c:pt>
                <c:pt idx="2114">
                  <c:v>2.1150000000000001E-6</c:v>
                </c:pt>
                <c:pt idx="2115">
                  <c:v>2.1160000000000002E-6</c:v>
                </c:pt>
                <c:pt idx="2116">
                  <c:v>2.1169999999999998E-6</c:v>
                </c:pt>
                <c:pt idx="2117">
                  <c:v>2.1179999999999999E-6</c:v>
                </c:pt>
                <c:pt idx="2118">
                  <c:v>2.119E-6</c:v>
                </c:pt>
                <c:pt idx="2119">
                  <c:v>2.12E-6</c:v>
                </c:pt>
                <c:pt idx="2120">
                  <c:v>2.1210000000000001E-6</c:v>
                </c:pt>
                <c:pt idx="2121">
                  <c:v>2.1220000000000002E-6</c:v>
                </c:pt>
                <c:pt idx="2122">
                  <c:v>2.1229999999999998E-6</c:v>
                </c:pt>
                <c:pt idx="2123">
                  <c:v>2.1239999999999999E-6</c:v>
                </c:pt>
                <c:pt idx="2124">
                  <c:v>2.125E-6</c:v>
                </c:pt>
                <c:pt idx="2125">
                  <c:v>2.1260000000000001E-6</c:v>
                </c:pt>
                <c:pt idx="2126">
                  <c:v>2.1270000000000001E-6</c:v>
                </c:pt>
                <c:pt idx="2127">
                  <c:v>2.1280000000000002E-6</c:v>
                </c:pt>
                <c:pt idx="2128">
                  <c:v>2.1289999999999999E-6</c:v>
                </c:pt>
                <c:pt idx="2129">
                  <c:v>2.1299999999999999E-6</c:v>
                </c:pt>
                <c:pt idx="2130">
                  <c:v>2.131E-6</c:v>
                </c:pt>
                <c:pt idx="2131">
                  <c:v>2.1320000000000001E-6</c:v>
                </c:pt>
                <c:pt idx="2132">
                  <c:v>2.1330000000000002E-6</c:v>
                </c:pt>
                <c:pt idx="2133">
                  <c:v>2.1339999999999998E-6</c:v>
                </c:pt>
                <c:pt idx="2134">
                  <c:v>2.1349999999999999E-6</c:v>
                </c:pt>
                <c:pt idx="2135">
                  <c:v>2.136E-6</c:v>
                </c:pt>
                <c:pt idx="2136">
                  <c:v>2.137E-6</c:v>
                </c:pt>
                <c:pt idx="2137">
                  <c:v>2.1380000000000001E-6</c:v>
                </c:pt>
                <c:pt idx="2138">
                  <c:v>2.1390000000000002E-6</c:v>
                </c:pt>
                <c:pt idx="2139">
                  <c:v>2.1399999999999998E-6</c:v>
                </c:pt>
                <c:pt idx="2140">
                  <c:v>2.1409999999999999E-6</c:v>
                </c:pt>
                <c:pt idx="2141">
                  <c:v>2.142E-6</c:v>
                </c:pt>
                <c:pt idx="2142">
                  <c:v>2.1430000000000001E-6</c:v>
                </c:pt>
                <c:pt idx="2143">
                  <c:v>2.1440000000000001E-6</c:v>
                </c:pt>
                <c:pt idx="2144">
                  <c:v>2.1449999999999998E-6</c:v>
                </c:pt>
                <c:pt idx="2145">
                  <c:v>2.1459999999999999E-6</c:v>
                </c:pt>
                <c:pt idx="2146">
                  <c:v>2.1469999999999999E-6</c:v>
                </c:pt>
                <c:pt idx="2147">
                  <c:v>2.148E-6</c:v>
                </c:pt>
                <c:pt idx="2148">
                  <c:v>2.1490000000000001E-6</c:v>
                </c:pt>
                <c:pt idx="2149">
                  <c:v>2.1500000000000002E-6</c:v>
                </c:pt>
                <c:pt idx="2150">
                  <c:v>2.1509999999999998E-6</c:v>
                </c:pt>
                <c:pt idx="2151">
                  <c:v>2.1519999999999999E-6</c:v>
                </c:pt>
                <c:pt idx="2152">
                  <c:v>2.153E-6</c:v>
                </c:pt>
                <c:pt idx="2153">
                  <c:v>2.154E-6</c:v>
                </c:pt>
                <c:pt idx="2154">
                  <c:v>2.1550000000000001E-6</c:v>
                </c:pt>
                <c:pt idx="2155">
                  <c:v>2.1560000000000002E-6</c:v>
                </c:pt>
                <c:pt idx="2156">
                  <c:v>2.1569999999999998E-6</c:v>
                </c:pt>
                <c:pt idx="2157">
                  <c:v>2.1579999999999999E-6</c:v>
                </c:pt>
                <c:pt idx="2158">
                  <c:v>2.159E-6</c:v>
                </c:pt>
                <c:pt idx="2159">
                  <c:v>2.1600000000000001E-6</c:v>
                </c:pt>
                <c:pt idx="2160">
                  <c:v>2.1610000000000001E-6</c:v>
                </c:pt>
                <c:pt idx="2161">
                  <c:v>2.1619999999999998E-6</c:v>
                </c:pt>
                <c:pt idx="2162">
                  <c:v>2.1629999999999999E-6</c:v>
                </c:pt>
                <c:pt idx="2163">
                  <c:v>2.1639999999999999E-6</c:v>
                </c:pt>
                <c:pt idx="2164">
                  <c:v>2.165E-6</c:v>
                </c:pt>
                <c:pt idx="2165">
                  <c:v>2.1660000000000001E-6</c:v>
                </c:pt>
                <c:pt idx="2166">
                  <c:v>2.1670000000000002E-6</c:v>
                </c:pt>
                <c:pt idx="2167">
                  <c:v>2.1679999999999998E-6</c:v>
                </c:pt>
                <c:pt idx="2168">
                  <c:v>2.1689999999999999E-6</c:v>
                </c:pt>
                <c:pt idx="2169">
                  <c:v>2.17E-6</c:v>
                </c:pt>
                <c:pt idx="2170">
                  <c:v>2.1710000000000001E-6</c:v>
                </c:pt>
                <c:pt idx="2171">
                  <c:v>2.1720000000000001E-6</c:v>
                </c:pt>
                <c:pt idx="2172">
                  <c:v>2.1730000000000002E-6</c:v>
                </c:pt>
                <c:pt idx="2173">
                  <c:v>2.1739999999999999E-6</c:v>
                </c:pt>
                <c:pt idx="2174">
                  <c:v>2.1749999999999999E-6</c:v>
                </c:pt>
                <c:pt idx="2175">
                  <c:v>2.176E-6</c:v>
                </c:pt>
                <c:pt idx="2176">
                  <c:v>2.1770000000000001E-6</c:v>
                </c:pt>
                <c:pt idx="2177">
                  <c:v>2.1780000000000002E-6</c:v>
                </c:pt>
                <c:pt idx="2178">
                  <c:v>2.1789999999999998E-6</c:v>
                </c:pt>
                <c:pt idx="2179">
                  <c:v>2.1799999999999999E-6</c:v>
                </c:pt>
                <c:pt idx="2180">
                  <c:v>2.181E-6</c:v>
                </c:pt>
                <c:pt idx="2181">
                  <c:v>2.182E-6</c:v>
                </c:pt>
                <c:pt idx="2182">
                  <c:v>2.1830000000000001E-6</c:v>
                </c:pt>
                <c:pt idx="2183">
                  <c:v>2.1840000000000002E-6</c:v>
                </c:pt>
                <c:pt idx="2184">
                  <c:v>2.1849999999999998E-6</c:v>
                </c:pt>
                <c:pt idx="2185">
                  <c:v>2.1859999999999999E-6</c:v>
                </c:pt>
                <c:pt idx="2186">
                  <c:v>2.187E-6</c:v>
                </c:pt>
                <c:pt idx="2187">
                  <c:v>2.1880000000000001E-6</c:v>
                </c:pt>
                <c:pt idx="2188">
                  <c:v>2.1890000000000001E-6</c:v>
                </c:pt>
                <c:pt idx="2189">
                  <c:v>2.1900000000000002E-6</c:v>
                </c:pt>
                <c:pt idx="2190">
                  <c:v>2.1909999999999999E-6</c:v>
                </c:pt>
                <c:pt idx="2191">
                  <c:v>2.1919999999999999E-6</c:v>
                </c:pt>
                <c:pt idx="2192">
                  <c:v>2.193E-6</c:v>
                </c:pt>
                <c:pt idx="2193">
                  <c:v>2.1940000000000001E-6</c:v>
                </c:pt>
                <c:pt idx="2194">
                  <c:v>2.1950000000000002E-6</c:v>
                </c:pt>
                <c:pt idx="2195">
                  <c:v>2.1959999999999998E-6</c:v>
                </c:pt>
                <c:pt idx="2196">
                  <c:v>2.1969999999999999E-6</c:v>
                </c:pt>
                <c:pt idx="2197">
                  <c:v>2.198E-6</c:v>
                </c:pt>
                <c:pt idx="2198">
                  <c:v>2.199E-6</c:v>
                </c:pt>
                <c:pt idx="2199">
                  <c:v>2.2000000000000001E-6</c:v>
                </c:pt>
                <c:pt idx="2200">
                  <c:v>2.2010000000000002E-6</c:v>
                </c:pt>
                <c:pt idx="2201">
                  <c:v>2.2019999999999998E-6</c:v>
                </c:pt>
                <c:pt idx="2202">
                  <c:v>2.2029999999999999E-6</c:v>
                </c:pt>
                <c:pt idx="2203">
                  <c:v>2.204E-6</c:v>
                </c:pt>
                <c:pt idx="2204">
                  <c:v>2.2050000000000001E-6</c:v>
                </c:pt>
                <c:pt idx="2205">
                  <c:v>2.2060000000000001E-6</c:v>
                </c:pt>
                <c:pt idx="2206">
                  <c:v>2.2069999999999998E-6</c:v>
                </c:pt>
                <c:pt idx="2207">
                  <c:v>2.2079999999999999E-6</c:v>
                </c:pt>
                <c:pt idx="2208">
                  <c:v>2.2089999999999999E-6</c:v>
                </c:pt>
                <c:pt idx="2209">
                  <c:v>2.21E-6</c:v>
                </c:pt>
                <c:pt idx="2210">
                  <c:v>2.2110000000000001E-6</c:v>
                </c:pt>
                <c:pt idx="2211">
                  <c:v>2.2120000000000002E-6</c:v>
                </c:pt>
                <c:pt idx="2212">
                  <c:v>2.2129999999999998E-6</c:v>
                </c:pt>
                <c:pt idx="2213">
                  <c:v>2.2139999999999999E-6</c:v>
                </c:pt>
                <c:pt idx="2214">
                  <c:v>2.215E-6</c:v>
                </c:pt>
                <c:pt idx="2215">
                  <c:v>2.216E-6</c:v>
                </c:pt>
                <c:pt idx="2216">
                  <c:v>2.2170000000000001E-6</c:v>
                </c:pt>
                <c:pt idx="2217">
                  <c:v>2.2180000000000002E-6</c:v>
                </c:pt>
                <c:pt idx="2218">
                  <c:v>2.2189999999999998E-6</c:v>
                </c:pt>
                <c:pt idx="2219">
                  <c:v>2.2199999999999999E-6</c:v>
                </c:pt>
                <c:pt idx="2220">
                  <c:v>2.221E-6</c:v>
                </c:pt>
                <c:pt idx="2221">
                  <c:v>2.2220000000000001E-6</c:v>
                </c:pt>
                <c:pt idx="2222">
                  <c:v>2.2230000000000001E-6</c:v>
                </c:pt>
                <c:pt idx="2223">
                  <c:v>2.2239999999999998E-6</c:v>
                </c:pt>
                <c:pt idx="2224">
                  <c:v>2.2249999999999999E-6</c:v>
                </c:pt>
                <c:pt idx="2225">
                  <c:v>2.2259999999999999E-6</c:v>
                </c:pt>
                <c:pt idx="2226">
                  <c:v>2.227E-6</c:v>
                </c:pt>
                <c:pt idx="2227">
                  <c:v>2.2280000000000001E-6</c:v>
                </c:pt>
                <c:pt idx="2228">
                  <c:v>2.2290000000000002E-6</c:v>
                </c:pt>
                <c:pt idx="2229">
                  <c:v>2.2299999999999998E-6</c:v>
                </c:pt>
                <c:pt idx="2230">
                  <c:v>2.2309999999999999E-6</c:v>
                </c:pt>
                <c:pt idx="2231">
                  <c:v>2.232E-6</c:v>
                </c:pt>
                <c:pt idx="2232">
                  <c:v>2.2330000000000001E-6</c:v>
                </c:pt>
                <c:pt idx="2233">
                  <c:v>2.2340000000000001E-6</c:v>
                </c:pt>
                <c:pt idx="2234">
                  <c:v>2.2350000000000002E-6</c:v>
                </c:pt>
                <c:pt idx="2235">
                  <c:v>2.2359999999999999E-6</c:v>
                </c:pt>
                <c:pt idx="2236">
                  <c:v>2.2369999999999999E-6</c:v>
                </c:pt>
                <c:pt idx="2237">
                  <c:v>2.238E-6</c:v>
                </c:pt>
                <c:pt idx="2238">
                  <c:v>2.2390000000000001E-6</c:v>
                </c:pt>
                <c:pt idx="2239">
                  <c:v>2.2400000000000002E-6</c:v>
                </c:pt>
                <c:pt idx="2240">
                  <c:v>2.2409999999999998E-6</c:v>
                </c:pt>
                <c:pt idx="2241">
                  <c:v>2.2419999999999999E-6</c:v>
                </c:pt>
                <c:pt idx="2242">
                  <c:v>2.243E-6</c:v>
                </c:pt>
                <c:pt idx="2243">
                  <c:v>2.244E-6</c:v>
                </c:pt>
                <c:pt idx="2244">
                  <c:v>2.2450000000000001E-6</c:v>
                </c:pt>
                <c:pt idx="2245">
                  <c:v>2.2460000000000002E-6</c:v>
                </c:pt>
                <c:pt idx="2246">
                  <c:v>2.2469999999999998E-6</c:v>
                </c:pt>
                <c:pt idx="2247">
                  <c:v>2.2479999999999999E-6</c:v>
                </c:pt>
                <c:pt idx="2248">
                  <c:v>2.249E-6</c:v>
                </c:pt>
                <c:pt idx="2249">
                  <c:v>2.2500000000000001E-6</c:v>
                </c:pt>
                <c:pt idx="2250">
                  <c:v>2.2510000000000001E-6</c:v>
                </c:pt>
                <c:pt idx="2251">
                  <c:v>2.2520000000000002E-6</c:v>
                </c:pt>
                <c:pt idx="2252">
                  <c:v>2.2529999999999999E-6</c:v>
                </c:pt>
                <c:pt idx="2253">
                  <c:v>2.2539999999999999E-6</c:v>
                </c:pt>
                <c:pt idx="2254">
                  <c:v>2.255E-6</c:v>
                </c:pt>
                <c:pt idx="2255">
                  <c:v>2.2560000000000001E-6</c:v>
                </c:pt>
                <c:pt idx="2256">
                  <c:v>2.2570000000000002E-6</c:v>
                </c:pt>
                <c:pt idx="2257">
                  <c:v>2.2579999999999998E-6</c:v>
                </c:pt>
                <c:pt idx="2258">
                  <c:v>2.2589999999999999E-6</c:v>
                </c:pt>
                <c:pt idx="2259">
                  <c:v>2.26E-6</c:v>
                </c:pt>
                <c:pt idx="2260">
                  <c:v>2.261E-6</c:v>
                </c:pt>
                <c:pt idx="2261">
                  <c:v>2.2620000000000001E-6</c:v>
                </c:pt>
                <c:pt idx="2262">
                  <c:v>2.2630000000000002E-6</c:v>
                </c:pt>
                <c:pt idx="2263">
                  <c:v>2.2639999999999998E-6</c:v>
                </c:pt>
                <c:pt idx="2264">
                  <c:v>2.2649999999999999E-6</c:v>
                </c:pt>
                <c:pt idx="2265">
                  <c:v>2.266E-6</c:v>
                </c:pt>
                <c:pt idx="2266">
                  <c:v>2.2670000000000001E-6</c:v>
                </c:pt>
                <c:pt idx="2267">
                  <c:v>2.2680000000000001E-6</c:v>
                </c:pt>
                <c:pt idx="2268">
                  <c:v>2.2689999999999998E-6</c:v>
                </c:pt>
                <c:pt idx="2269">
                  <c:v>2.2699999999999999E-6</c:v>
                </c:pt>
                <c:pt idx="2270">
                  <c:v>2.2709999999999999E-6</c:v>
                </c:pt>
                <c:pt idx="2271">
                  <c:v>2.272E-6</c:v>
                </c:pt>
                <c:pt idx="2272">
                  <c:v>2.2730000000000001E-6</c:v>
                </c:pt>
                <c:pt idx="2273">
                  <c:v>2.2740000000000002E-6</c:v>
                </c:pt>
                <c:pt idx="2274">
                  <c:v>2.2749999999999998E-6</c:v>
                </c:pt>
                <c:pt idx="2275">
                  <c:v>2.2759999999999999E-6</c:v>
                </c:pt>
                <c:pt idx="2276">
                  <c:v>2.277E-6</c:v>
                </c:pt>
                <c:pt idx="2277">
                  <c:v>2.278E-6</c:v>
                </c:pt>
                <c:pt idx="2278">
                  <c:v>2.2790000000000001E-6</c:v>
                </c:pt>
                <c:pt idx="2279">
                  <c:v>2.2800000000000002E-6</c:v>
                </c:pt>
                <c:pt idx="2280">
                  <c:v>2.2809999999999998E-6</c:v>
                </c:pt>
                <c:pt idx="2281">
                  <c:v>2.2819999999999999E-6</c:v>
                </c:pt>
                <c:pt idx="2282">
                  <c:v>2.283E-6</c:v>
                </c:pt>
                <c:pt idx="2283">
                  <c:v>2.2840000000000001E-6</c:v>
                </c:pt>
                <c:pt idx="2284">
                  <c:v>2.2850000000000001E-6</c:v>
                </c:pt>
                <c:pt idx="2285">
                  <c:v>2.2859999999999998E-6</c:v>
                </c:pt>
                <c:pt idx="2286">
                  <c:v>2.2869999999999999E-6</c:v>
                </c:pt>
                <c:pt idx="2287">
                  <c:v>2.2879999999999999E-6</c:v>
                </c:pt>
                <c:pt idx="2288">
                  <c:v>2.289E-6</c:v>
                </c:pt>
                <c:pt idx="2289">
                  <c:v>2.2900000000000001E-6</c:v>
                </c:pt>
                <c:pt idx="2290">
                  <c:v>2.2910000000000002E-6</c:v>
                </c:pt>
                <c:pt idx="2291">
                  <c:v>2.2919999999999998E-6</c:v>
                </c:pt>
                <c:pt idx="2292">
                  <c:v>2.2929999999999999E-6</c:v>
                </c:pt>
                <c:pt idx="2293">
                  <c:v>2.294E-6</c:v>
                </c:pt>
                <c:pt idx="2294">
                  <c:v>2.295E-6</c:v>
                </c:pt>
                <c:pt idx="2295">
                  <c:v>2.2960000000000001E-6</c:v>
                </c:pt>
                <c:pt idx="2296">
                  <c:v>2.2970000000000002E-6</c:v>
                </c:pt>
                <c:pt idx="2297">
                  <c:v>2.2979999999999999E-6</c:v>
                </c:pt>
                <c:pt idx="2298">
                  <c:v>2.2989999999999999E-6</c:v>
                </c:pt>
                <c:pt idx="2299">
                  <c:v>2.3E-6</c:v>
                </c:pt>
                <c:pt idx="2300">
                  <c:v>2.3010000000000001E-6</c:v>
                </c:pt>
                <c:pt idx="2301">
                  <c:v>2.3020000000000002E-6</c:v>
                </c:pt>
                <c:pt idx="2302">
                  <c:v>2.3029999999999998E-6</c:v>
                </c:pt>
                <c:pt idx="2303">
                  <c:v>2.3039999999999999E-6</c:v>
                </c:pt>
                <c:pt idx="2304">
                  <c:v>2.305E-6</c:v>
                </c:pt>
                <c:pt idx="2305">
                  <c:v>2.306E-6</c:v>
                </c:pt>
                <c:pt idx="2306">
                  <c:v>2.3070000000000001E-6</c:v>
                </c:pt>
                <c:pt idx="2307">
                  <c:v>2.3080000000000002E-6</c:v>
                </c:pt>
                <c:pt idx="2308">
                  <c:v>2.3089999999999998E-6</c:v>
                </c:pt>
                <c:pt idx="2309">
                  <c:v>2.3099999999999999E-6</c:v>
                </c:pt>
                <c:pt idx="2310">
                  <c:v>2.311E-6</c:v>
                </c:pt>
                <c:pt idx="2311">
                  <c:v>2.3120000000000001E-6</c:v>
                </c:pt>
                <c:pt idx="2312">
                  <c:v>2.3130000000000001E-6</c:v>
                </c:pt>
                <c:pt idx="2313">
                  <c:v>2.3140000000000002E-6</c:v>
                </c:pt>
                <c:pt idx="2314">
                  <c:v>2.3149999999999999E-6</c:v>
                </c:pt>
                <c:pt idx="2315">
                  <c:v>2.3159999999999999E-6</c:v>
                </c:pt>
                <c:pt idx="2316">
                  <c:v>2.317E-6</c:v>
                </c:pt>
                <c:pt idx="2317">
                  <c:v>2.3180000000000001E-6</c:v>
                </c:pt>
                <c:pt idx="2318">
                  <c:v>2.3190000000000002E-6</c:v>
                </c:pt>
                <c:pt idx="2319">
                  <c:v>2.3199999999999998E-6</c:v>
                </c:pt>
                <c:pt idx="2320">
                  <c:v>2.3209999999999999E-6</c:v>
                </c:pt>
                <c:pt idx="2321">
                  <c:v>2.322E-6</c:v>
                </c:pt>
                <c:pt idx="2322">
                  <c:v>2.323E-6</c:v>
                </c:pt>
                <c:pt idx="2323">
                  <c:v>2.3240000000000001E-6</c:v>
                </c:pt>
                <c:pt idx="2324">
                  <c:v>2.3250000000000002E-6</c:v>
                </c:pt>
                <c:pt idx="2325">
                  <c:v>2.3259999999999998E-6</c:v>
                </c:pt>
                <c:pt idx="2326">
                  <c:v>2.3269999999999999E-6</c:v>
                </c:pt>
                <c:pt idx="2327">
                  <c:v>2.328E-6</c:v>
                </c:pt>
                <c:pt idx="2328">
                  <c:v>2.3290000000000001E-6</c:v>
                </c:pt>
                <c:pt idx="2329">
                  <c:v>2.3300000000000001E-6</c:v>
                </c:pt>
                <c:pt idx="2330">
                  <c:v>2.3309999999999998E-6</c:v>
                </c:pt>
                <c:pt idx="2331">
                  <c:v>2.3319999999999999E-6</c:v>
                </c:pt>
                <c:pt idx="2332">
                  <c:v>2.3329999999999999E-6</c:v>
                </c:pt>
                <c:pt idx="2333">
                  <c:v>2.334E-6</c:v>
                </c:pt>
                <c:pt idx="2334">
                  <c:v>2.3350000000000001E-6</c:v>
                </c:pt>
                <c:pt idx="2335">
                  <c:v>2.3360000000000002E-6</c:v>
                </c:pt>
                <c:pt idx="2336">
                  <c:v>2.3369999999999998E-6</c:v>
                </c:pt>
                <c:pt idx="2337">
                  <c:v>2.3379999999999999E-6</c:v>
                </c:pt>
                <c:pt idx="2338">
                  <c:v>2.339E-6</c:v>
                </c:pt>
                <c:pt idx="2339">
                  <c:v>2.34E-6</c:v>
                </c:pt>
                <c:pt idx="2340">
                  <c:v>2.3410000000000001E-6</c:v>
                </c:pt>
                <c:pt idx="2341">
                  <c:v>2.3420000000000002E-6</c:v>
                </c:pt>
                <c:pt idx="2342">
                  <c:v>2.3429999999999998E-6</c:v>
                </c:pt>
                <c:pt idx="2343">
                  <c:v>2.3439999999999999E-6</c:v>
                </c:pt>
                <c:pt idx="2344">
                  <c:v>2.345E-6</c:v>
                </c:pt>
                <c:pt idx="2345">
                  <c:v>2.3460000000000001E-6</c:v>
                </c:pt>
                <c:pt idx="2346">
                  <c:v>2.3470000000000001E-6</c:v>
                </c:pt>
                <c:pt idx="2347">
                  <c:v>2.3479999999999998E-6</c:v>
                </c:pt>
                <c:pt idx="2348">
                  <c:v>2.3489999999999999E-6</c:v>
                </c:pt>
                <c:pt idx="2349">
                  <c:v>2.3499999999999999E-6</c:v>
                </c:pt>
                <c:pt idx="2350">
                  <c:v>2.351E-6</c:v>
                </c:pt>
                <c:pt idx="2351">
                  <c:v>2.3520000000000001E-6</c:v>
                </c:pt>
                <c:pt idx="2352">
                  <c:v>2.3530000000000002E-6</c:v>
                </c:pt>
                <c:pt idx="2353">
                  <c:v>2.3539999999999998E-6</c:v>
                </c:pt>
                <c:pt idx="2354">
                  <c:v>2.3549999999999999E-6</c:v>
                </c:pt>
                <c:pt idx="2355">
                  <c:v>2.356E-6</c:v>
                </c:pt>
                <c:pt idx="2356">
                  <c:v>2.357E-6</c:v>
                </c:pt>
                <c:pt idx="2357">
                  <c:v>2.3580000000000001E-6</c:v>
                </c:pt>
                <c:pt idx="2358">
                  <c:v>2.3590000000000002E-6</c:v>
                </c:pt>
                <c:pt idx="2359">
                  <c:v>2.3599999999999999E-6</c:v>
                </c:pt>
                <c:pt idx="2360">
                  <c:v>2.3609999999999999E-6</c:v>
                </c:pt>
                <c:pt idx="2361">
                  <c:v>2.362E-6</c:v>
                </c:pt>
                <c:pt idx="2362">
                  <c:v>2.3630000000000001E-6</c:v>
                </c:pt>
                <c:pt idx="2363">
                  <c:v>2.3640000000000002E-6</c:v>
                </c:pt>
                <c:pt idx="2364">
                  <c:v>2.3649999999999998E-6</c:v>
                </c:pt>
                <c:pt idx="2365">
                  <c:v>2.3659999999999999E-6</c:v>
                </c:pt>
                <c:pt idx="2366">
                  <c:v>2.367E-6</c:v>
                </c:pt>
                <c:pt idx="2367">
                  <c:v>2.368E-6</c:v>
                </c:pt>
                <c:pt idx="2368">
                  <c:v>2.3690000000000001E-6</c:v>
                </c:pt>
                <c:pt idx="2369">
                  <c:v>2.3700000000000002E-6</c:v>
                </c:pt>
                <c:pt idx="2370">
                  <c:v>2.3709999999999998E-6</c:v>
                </c:pt>
                <c:pt idx="2371">
                  <c:v>2.3719999999999999E-6</c:v>
                </c:pt>
                <c:pt idx="2372">
                  <c:v>2.373E-6</c:v>
                </c:pt>
                <c:pt idx="2373">
                  <c:v>2.3740000000000001E-6</c:v>
                </c:pt>
                <c:pt idx="2374">
                  <c:v>2.3750000000000001E-6</c:v>
                </c:pt>
                <c:pt idx="2375">
                  <c:v>2.3760000000000002E-6</c:v>
                </c:pt>
                <c:pt idx="2376">
                  <c:v>2.3769999999999999E-6</c:v>
                </c:pt>
                <c:pt idx="2377">
                  <c:v>2.3779999999999999E-6</c:v>
                </c:pt>
                <c:pt idx="2378">
                  <c:v>2.379E-6</c:v>
                </c:pt>
                <c:pt idx="2379">
                  <c:v>2.3800000000000001E-6</c:v>
                </c:pt>
                <c:pt idx="2380">
                  <c:v>2.3810000000000002E-6</c:v>
                </c:pt>
                <c:pt idx="2381">
                  <c:v>2.3819999999999998E-6</c:v>
                </c:pt>
                <c:pt idx="2382">
                  <c:v>2.3829999999999999E-6</c:v>
                </c:pt>
                <c:pt idx="2383">
                  <c:v>2.384E-6</c:v>
                </c:pt>
                <c:pt idx="2384">
                  <c:v>2.385E-6</c:v>
                </c:pt>
                <c:pt idx="2385">
                  <c:v>2.3860000000000001E-6</c:v>
                </c:pt>
                <c:pt idx="2386">
                  <c:v>2.3870000000000002E-6</c:v>
                </c:pt>
                <c:pt idx="2387">
                  <c:v>2.3879999999999998E-6</c:v>
                </c:pt>
                <c:pt idx="2388">
                  <c:v>2.3889999999999999E-6</c:v>
                </c:pt>
                <c:pt idx="2389">
                  <c:v>2.39E-6</c:v>
                </c:pt>
                <c:pt idx="2390">
                  <c:v>2.3910000000000001E-6</c:v>
                </c:pt>
                <c:pt idx="2391">
                  <c:v>2.3920000000000001E-6</c:v>
                </c:pt>
                <c:pt idx="2392">
                  <c:v>2.3929999999999998E-6</c:v>
                </c:pt>
                <c:pt idx="2393">
                  <c:v>2.3939999999999999E-6</c:v>
                </c:pt>
                <c:pt idx="2394">
                  <c:v>2.3949999999999999E-6</c:v>
                </c:pt>
                <c:pt idx="2395">
                  <c:v>2.396E-6</c:v>
                </c:pt>
                <c:pt idx="2396">
                  <c:v>2.3970000000000001E-6</c:v>
                </c:pt>
                <c:pt idx="2397">
                  <c:v>2.3980000000000002E-6</c:v>
                </c:pt>
                <c:pt idx="2398">
                  <c:v>2.3989999999999998E-6</c:v>
                </c:pt>
                <c:pt idx="2399">
                  <c:v>2.3999999999999999E-6</c:v>
                </c:pt>
                <c:pt idx="2400">
                  <c:v>2.401E-6</c:v>
                </c:pt>
                <c:pt idx="2401">
                  <c:v>2.402E-6</c:v>
                </c:pt>
                <c:pt idx="2402">
                  <c:v>2.4030000000000001E-6</c:v>
                </c:pt>
                <c:pt idx="2403">
                  <c:v>2.4040000000000002E-6</c:v>
                </c:pt>
                <c:pt idx="2404">
                  <c:v>2.4049999999999998E-6</c:v>
                </c:pt>
                <c:pt idx="2405">
                  <c:v>2.4059999999999999E-6</c:v>
                </c:pt>
                <c:pt idx="2406">
                  <c:v>2.407E-6</c:v>
                </c:pt>
                <c:pt idx="2407">
                  <c:v>2.4080000000000001E-6</c:v>
                </c:pt>
                <c:pt idx="2408">
                  <c:v>2.4090000000000001E-6</c:v>
                </c:pt>
                <c:pt idx="2409">
                  <c:v>2.4099999999999998E-6</c:v>
                </c:pt>
                <c:pt idx="2410">
                  <c:v>2.4109999999999999E-6</c:v>
                </c:pt>
                <c:pt idx="2411">
                  <c:v>2.4119999999999999E-6</c:v>
                </c:pt>
                <c:pt idx="2412">
                  <c:v>2.413E-6</c:v>
                </c:pt>
                <c:pt idx="2413">
                  <c:v>2.4140000000000001E-6</c:v>
                </c:pt>
                <c:pt idx="2414">
                  <c:v>2.4150000000000002E-6</c:v>
                </c:pt>
                <c:pt idx="2415">
                  <c:v>2.4159999999999998E-6</c:v>
                </c:pt>
                <c:pt idx="2416">
                  <c:v>2.4169999999999999E-6</c:v>
                </c:pt>
                <c:pt idx="2417">
                  <c:v>2.418E-6</c:v>
                </c:pt>
                <c:pt idx="2418">
                  <c:v>2.419E-6</c:v>
                </c:pt>
                <c:pt idx="2419">
                  <c:v>2.4200000000000001E-6</c:v>
                </c:pt>
                <c:pt idx="2420">
                  <c:v>2.4210000000000002E-6</c:v>
                </c:pt>
                <c:pt idx="2421">
                  <c:v>2.4219999999999999E-6</c:v>
                </c:pt>
                <c:pt idx="2422">
                  <c:v>2.4229999999999999E-6</c:v>
                </c:pt>
                <c:pt idx="2423">
                  <c:v>2.424E-6</c:v>
                </c:pt>
                <c:pt idx="2424">
                  <c:v>2.4250000000000001E-6</c:v>
                </c:pt>
                <c:pt idx="2425">
                  <c:v>2.4260000000000002E-6</c:v>
                </c:pt>
                <c:pt idx="2426">
                  <c:v>2.4269999999999998E-6</c:v>
                </c:pt>
                <c:pt idx="2427">
                  <c:v>2.4279999999999999E-6</c:v>
                </c:pt>
                <c:pt idx="2428">
                  <c:v>2.429E-6</c:v>
                </c:pt>
                <c:pt idx="2429">
                  <c:v>2.43E-6</c:v>
                </c:pt>
                <c:pt idx="2430">
                  <c:v>2.4310000000000001E-6</c:v>
                </c:pt>
                <c:pt idx="2431">
                  <c:v>2.4320000000000002E-6</c:v>
                </c:pt>
                <c:pt idx="2432">
                  <c:v>2.4329999999999998E-6</c:v>
                </c:pt>
                <c:pt idx="2433">
                  <c:v>2.4339999999999999E-6</c:v>
                </c:pt>
                <c:pt idx="2434">
                  <c:v>2.435E-6</c:v>
                </c:pt>
                <c:pt idx="2435">
                  <c:v>2.4360000000000001E-6</c:v>
                </c:pt>
                <c:pt idx="2436">
                  <c:v>2.4370000000000001E-6</c:v>
                </c:pt>
                <c:pt idx="2437">
                  <c:v>2.4380000000000002E-6</c:v>
                </c:pt>
                <c:pt idx="2438">
                  <c:v>2.4389999999999999E-6</c:v>
                </c:pt>
                <c:pt idx="2439">
                  <c:v>2.4399999999999999E-6</c:v>
                </c:pt>
                <c:pt idx="2440">
                  <c:v>2.441E-6</c:v>
                </c:pt>
                <c:pt idx="2441">
                  <c:v>2.4420000000000001E-6</c:v>
                </c:pt>
                <c:pt idx="2442">
                  <c:v>2.4430000000000002E-6</c:v>
                </c:pt>
                <c:pt idx="2443">
                  <c:v>2.4439999999999998E-6</c:v>
                </c:pt>
                <c:pt idx="2444">
                  <c:v>2.4449999999999999E-6</c:v>
                </c:pt>
                <c:pt idx="2445">
                  <c:v>2.446E-6</c:v>
                </c:pt>
                <c:pt idx="2446">
                  <c:v>2.447E-6</c:v>
                </c:pt>
                <c:pt idx="2447">
                  <c:v>2.4480000000000001E-6</c:v>
                </c:pt>
                <c:pt idx="2448">
                  <c:v>2.4490000000000002E-6</c:v>
                </c:pt>
                <c:pt idx="2449">
                  <c:v>2.4499999999999998E-6</c:v>
                </c:pt>
                <c:pt idx="2450">
                  <c:v>2.4509999999999999E-6</c:v>
                </c:pt>
                <c:pt idx="2451">
                  <c:v>2.452E-6</c:v>
                </c:pt>
                <c:pt idx="2452">
                  <c:v>2.4530000000000001E-6</c:v>
                </c:pt>
                <c:pt idx="2453">
                  <c:v>2.4540000000000001E-6</c:v>
                </c:pt>
                <c:pt idx="2454">
                  <c:v>2.4549999999999998E-6</c:v>
                </c:pt>
                <c:pt idx="2455">
                  <c:v>2.4559999999999999E-6</c:v>
                </c:pt>
                <c:pt idx="2456">
                  <c:v>2.4569999999999999E-6</c:v>
                </c:pt>
                <c:pt idx="2457">
                  <c:v>2.458E-6</c:v>
                </c:pt>
                <c:pt idx="2458">
                  <c:v>2.4590000000000001E-6</c:v>
                </c:pt>
                <c:pt idx="2459">
                  <c:v>2.4600000000000002E-6</c:v>
                </c:pt>
                <c:pt idx="2460">
                  <c:v>2.4609999999999998E-6</c:v>
                </c:pt>
                <c:pt idx="2461">
                  <c:v>2.4619999999999999E-6</c:v>
                </c:pt>
                <c:pt idx="2462">
                  <c:v>2.463E-6</c:v>
                </c:pt>
                <c:pt idx="2463">
                  <c:v>2.464E-6</c:v>
                </c:pt>
                <c:pt idx="2464">
                  <c:v>2.4650000000000001E-6</c:v>
                </c:pt>
                <c:pt idx="2465">
                  <c:v>2.4660000000000002E-6</c:v>
                </c:pt>
                <c:pt idx="2466">
                  <c:v>2.4669999999999998E-6</c:v>
                </c:pt>
                <c:pt idx="2467">
                  <c:v>2.4679999999999999E-6</c:v>
                </c:pt>
                <c:pt idx="2468">
                  <c:v>2.469E-6</c:v>
                </c:pt>
                <c:pt idx="2469">
                  <c:v>2.4700000000000001E-6</c:v>
                </c:pt>
                <c:pt idx="2470">
                  <c:v>2.4710000000000001E-6</c:v>
                </c:pt>
                <c:pt idx="2471">
                  <c:v>2.4719999999999998E-6</c:v>
                </c:pt>
                <c:pt idx="2472">
                  <c:v>2.4729999999999999E-6</c:v>
                </c:pt>
                <c:pt idx="2473">
                  <c:v>2.4739999999999999E-6</c:v>
                </c:pt>
                <c:pt idx="2474">
                  <c:v>2.475E-6</c:v>
                </c:pt>
                <c:pt idx="2475">
                  <c:v>2.4760000000000001E-6</c:v>
                </c:pt>
                <c:pt idx="2476">
                  <c:v>2.4770000000000002E-6</c:v>
                </c:pt>
                <c:pt idx="2477">
                  <c:v>2.4779999999999998E-6</c:v>
                </c:pt>
                <c:pt idx="2478">
                  <c:v>2.4789999999999999E-6</c:v>
                </c:pt>
                <c:pt idx="2479">
                  <c:v>2.48E-6</c:v>
                </c:pt>
                <c:pt idx="2480">
                  <c:v>2.481E-6</c:v>
                </c:pt>
                <c:pt idx="2481">
                  <c:v>2.4820000000000001E-6</c:v>
                </c:pt>
                <c:pt idx="2482">
                  <c:v>2.4830000000000002E-6</c:v>
                </c:pt>
                <c:pt idx="2483">
                  <c:v>2.4839999999999998E-6</c:v>
                </c:pt>
                <c:pt idx="2484">
                  <c:v>2.4849999999999999E-6</c:v>
                </c:pt>
                <c:pt idx="2485">
                  <c:v>2.486E-6</c:v>
                </c:pt>
                <c:pt idx="2486">
                  <c:v>2.4870000000000001E-6</c:v>
                </c:pt>
                <c:pt idx="2487">
                  <c:v>2.4880000000000001E-6</c:v>
                </c:pt>
                <c:pt idx="2488">
                  <c:v>2.4889999999999998E-6</c:v>
                </c:pt>
                <c:pt idx="2489">
                  <c:v>2.4899999999999999E-6</c:v>
                </c:pt>
                <c:pt idx="2490">
                  <c:v>2.491E-6</c:v>
                </c:pt>
                <c:pt idx="2491">
                  <c:v>2.492E-6</c:v>
                </c:pt>
                <c:pt idx="2492">
                  <c:v>2.4930000000000001E-6</c:v>
                </c:pt>
                <c:pt idx="2493">
                  <c:v>2.4940000000000002E-6</c:v>
                </c:pt>
                <c:pt idx="2494">
                  <c:v>2.4949999999999998E-6</c:v>
                </c:pt>
                <c:pt idx="2495">
                  <c:v>2.4959999999999999E-6</c:v>
                </c:pt>
                <c:pt idx="2496">
                  <c:v>2.497E-6</c:v>
                </c:pt>
                <c:pt idx="2497">
                  <c:v>2.4980000000000001E-6</c:v>
                </c:pt>
                <c:pt idx="2498">
                  <c:v>2.4990000000000001E-6</c:v>
                </c:pt>
                <c:pt idx="2499">
                  <c:v>2.5000000000000002E-6</c:v>
                </c:pt>
                <c:pt idx="2500">
                  <c:v>2.5009999999999999E-6</c:v>
                </c:pt>
                <c:pt idx="2501">
                  <c:v>2.5019999999999999E-6</c:v>
                </c:pt>
                <c:pt idx="2502">
                  <c:v>2.503E-6</c:v>
                </c:pt>
                <c:pt idx="2503">
                  <c:v>2.5040000000000001E-6</c:v>
                </c:pt>
                <c:pt idx="2504">
                  <c:v>2.5050000000000002E-6</c:v>
                </c:pt>
                <c:pt idx="2505">
                  <c:v>2.5059999999999998E-6</c:v>
                </c:pt>
                <c:pt idx="2506">
                  <c:v>2.5069999999999999E-6</c:v>
                </c:pt>
                <c:pt idx="2507">
                  <c:v>2.508E-6</c:v>
                </c:pt>
                <c:pt idx="2508">
                  <c:v>2.509E-6</c:v>
                </c:pt>
                <c:pt idx="2509">
                  <c:v>2.5100000000000001E-6</c:v>
                </c:pt>
                <c:pt idx="2510">
                  <c:v>2.5110000000000002E-6</c:v>
                </c:pt>
                <c:pt idx="2511">
                  <c:v>2.5119999999999998E-6</c:v>
                </c:pt>
                <c:pt idx="2512">
                  <c:v>2.5129999999999999E-6</c:v>
                </c:pt>
                <c:pt idx="2513">
                  <c:v>2.514E-6</c:v>
                </c:pt>
                <c:pt idx="2514">
                  <c:v>2.5150000000000001E-6</c:v>
                </c:pt>
                <c:pt idx="2515">
                  <c:v>2.5160000000000001E-6</c:v>
                </c:pt>
                <c:pt idx="2516">
                  <c:v>2.5170000000000002E-6</c:v>
                </c:pt>
                <c:pt idx="2517">
                  <c:v>2.5179999999999999E-6</c:v>
                </c:pt>
                <c:pt idx="2518">
                  <c:v>2.5189999999999999E-6</c:v>
                </c:pt>
                <c:pt idx="2519">
                  <c:v>2.52E-6</c:v>
                </c:pt>
                <c:pt idx="2520">
                  <c:v>2.5210000000000001E-6</c:v>
                </c:pt>
                <c:pt idx="2521">
                  <c:v>2.5220000000000002E-6</c:v>
                </c:pt>
                <c:pt idx="2522">
                  <c:v>2.5229999999999998E-6</c:v>
                </c:pt>
                <c:pt idx="2523">
                  <c:v>2.5239999999999999E-6</c:v>
                </c:pt>
                <c:pt idx="2524">
                  <c:v>2.525E-6</c:v>
                </c:pt>
                <c:pt idx="2525">
                  <c:v>2.526E-6</c:v>
                </c:pt>
                <c:pt idx="2526">
                  <c:v>2.5270000000000001E-6</c:v>
                </c:pt>
                <c:pt idx="2527">
                  <c:v>2.5280000000000002E-6</c:v>
                </c:pt>
                <c:pt idx="2528">
                  <c:v>2.5289999999999998E-6</c:v>
                </c:pt>
                <c:pt idx="2529">
                  <c:v>2.5299999999999999E-6</c:v>
                </c:pt>
                <c:pt idx="2530">
                  <c:v>2.531E-6</c:v>
                </c:pt>
                <c:pt idx="2531">
                  <c:v>2.5320000000000001E-6</c:v>
                </c:pt>
                <c:pt idx="2532">
                  <c:v>2.5330000000000001E-6</c:v>
                </c:pt>
                <c:pt idx="2533">
                  <c:v>2.5339999999999998E-6</c:v>
                </c:pt>
                <c:pt idx="2534">
                  <c:v>2.5349999999999999E-6</c:v>
                </c:pt>
                <c:pt idx="2535">
                  <c:v>2.5359999999999999E-6</c:v>
                </c:pt>
                <c:pt idx="2536">
                  <c:v>2.537E-6</c:v>
                </c:pt>
                <c:pt idx="2537">
                  <c:v>2.5380000000000001E-6</c:v>
                </c:pt>
                <c:pt idx="2538">
                  <c:v>2.5390000000000002E-6</c:v>
                </c:pt>
                <c:pt idx="2539">
                  <c:v>2.5399999999999998E-6</c:v>
                </c:pt>
                <c:pt idx="2540">
                  <c:v>2.5409999999999999E-6</c:v>
                </c:pt>
                <c:pt idx="2541">
                  <c:v>2.542E-6</c:v>
                </c:pt>
                <c:pt idx="2542">
                  <c:v>2.543E-6</c:v>
                </c:pt>
                <c:pt idx="2543">
                  <c:v>2.5440000000000001E-6</c:v>
                </c:pt>
                <c:pt idx="2544">
                  <c:v>2.5450000000000002E-6</c:v>
                </c:pt>
                <c:pt idx="2545">
                  <c:v>2.5459999999999998E-6</c:v>
                </c:pt>
                <c:pt idx="2546">
                  <c:v>2.5469999999999999E-6</c:v>
                </c:pt>
                <c:pt idx="2547">
                  <c:v>2.548E-6</c:v>
                </c:pt>
                <c:pt idx="2548">
                  <c:v>2.5490000000000001E-6</c:v>
                </c:pt>
                <c:pt idx="2549">
                  <c:v>2.5500000000000001E-6</c:v>
                </c:pt>
                <c:pt idx="2550">
                  <c:v>2.5509999999999998E-6</c:v>
                </c:pt>
                <c:pt idx="2551">
                  <c:v>2.5519999999999999E-6</c:v>
                </c:pt>
                <c:pt idx="2552">
                  <c:v>2.553E-6</c:v>
                </c:pt>
                <c:pt idx="2553">
                  <c:v>2.554E-6</c:v>
                </c:pt>
                <c:pt idx="2554">
                  <c:v>2.5550000000000001E-6</c:v>
                </c:pt>
                <c:pt idx="2555">
                  <c:v>2.5560000000000002E-6</c:v>
                </c:pt>
                <c:pt idx="2556">
                  <c:v>2.5569999999999998E-6</c:v>
                </c:pt>
                <c:pt idx="2557">
                  <c:v>2.5579999999999999E-6</c:v>
                </c:pt>
                <c:pt idx="2558">
                  <c:v>2.559E-6</c:v>
                </c:pt>
                <c:pt idx="2559">
                  <c:v>2.5600000000000001E-6</c:v>
                </c:pt>
                <c:pt idx="2560">
                  <c:v>2.5610000000000001E-6</c:v>
                </c:pt>
                <c:pt idx="2561">
                  <c:v>2.5620000000000002E-6</c:v>
                </c:pt>
                <c:pt idx="2562">
                  <c:v>2.5629999999999999E-6</c:v>
                </c:pt>
                <c:pt idx="2563">
                  <c:v>2.5639999999999999E-6</c:v>
                </c:pt>
                <c:pt idx="2564">
                  <c:v>2.565E-6</c:v>
                </c:pt>
                <c:pt idx="2565">
                  <c:v>2.5660000000000001E-6</c:v>
                </c:pt>
                <c:pt idx="2566">
                  <c:v>2.5670000000000002E-6</c:v>
                </c:pt>
                <c:pt idx="2567">
                  <c:v>2.5679999999999998E-6</c:v>
                </c:pt>
                <c:pt idx="2568">
                  <c:v>2.5689999999999999E-6</c:v>
                </c:pt>
                <c:pt idx="2569">
                  <c:v>2.57E-6</c:v>
                </c:pt>
                <c:pt idx="2570">
                  <c:v>2.571E-6</c:v>
                </c:pt>
                <c:pt idx="2571">
                  <c:v>2.5720000000000001E-6</c:v>
                </c:pt>
                <c:pt idx="2572">
                  <c:v>2.5730000000000002E-6</c:v>
                </c:pt>
                <c:pt idx="2573">
                  <c:v>2.5739999999999998E-6</c:v>
                </c:pt>
                <c:pt idx="2574">
                  <c:v>2.5749999999999999E-6</c:v>
                </c:pt>
                <c:pt idx="2575">
                  <c:v>2.576E-6</c:v>
                </c:pt>
                <c:pt idx="2576">
                  <c:v>2.5770000000000001E-6</c:v>
                </c:pt>
                <c:pt idx="2577">
                  <c:v>2.5780000000000001E-6</c:v>
                </c:pt>
                <c:pt idx="2578">
                  <c:v>2.5790000000000002E-6</c:v>
                </c:pt>
                <c:pt idx="2579">
                  <c:v>2.5799999999999999E-6</c:v>
                </c:pt>
                <c:pt idx="2580">
                  <c:v>2.5809999999999999E-6</c:v>
                </c:pt>
                <c:pt idx="2581">
                  <c:v>2.582E-6</c:v>
                </c:pt>
                <c:pt idx="2582">
                  <c:v>2.5830000000000001E-6</c:v>
                </c:pt>
                <c:pt idx="2583">
                  <c:v>2.5840000000000002E-6</c:v>
                </c:pt>
                <c:pt idx="2584">
                  <c:v>2.5849999999999998E-6</c:v>
                </c:pt>
                <c:pt idx="2585">
                  <c:v>2.5859999999999999E-6</c:v>
                </c:pt>
                <c:pt idx="2586">
                  <c:v>2.587E-6</c:v>
                </c:pt>
                <c:pt idx="2587">
                  <c:v>2.588E-6</c:v>
                </c:pt>
                <c:pt idx="2588">
                  <c:v>2.5890000000000001E-6</c:v>
                </c:pt>
                <c:pt idx="2589">
                  <c:v>2.5900000000000002E-6</c:v>
                </c:pt>
                <c:pt idx="2590">
                  <c:v>2.5909999999999998E-6</c:v>
                </c:pt>
                <c:pt idx="2591">
                  <c:v>2.5919999999999999E-6</c:v>
                </c:pt>
                <c:pt idx="2592">
                  <c:v>2.593E-6</c:v>
                </c:pt>
                <c:pt idx="2593">
                  <c:v>2.5940000000000001E-6</c:v>
                </c:pt>
                <c:pt idx="2594">
                  <c:v>2.5950000000000001E-6</c:v>
                </c:pt>
                <c:pt idx="2595">
                  <c:v>2.5959999999999998E-6</c:v>
                </c:pt>
                <c:pt idx="2596">
                  <c:v>2.5969999999999999E-6</c:v>
                </c:pt>
                <c:pt idx="2597">
                  <c:v>2.5979999999999999E-6</c:v>
                </c:pt>
                <c:pt idx="2598">
                  <c:v>2.599E-6</c:v>
                </c:pt>
                <c:pt idx="2599">
                  <c:v>2.6000000000000001E-6</c:v>
                </c:pt>
                <c:pt idx="2600">
                  <c:v>2.6010000000000002E-6</c:v>
                </c:pt>
                <c:pt idx="2601">
                  <c:v>2.6019999999999998E-6</c:v>
                </c:pt>
                <c:pt idx="2602">
                  <c:v>2.6029999999999999E-6</c:v>
                </c:pt>
                <c:pt idx="2603">
                  <c:v>2.604E-6</c:v>
                </c:pt>
                <c:pt idx="2604">
                  <c:v>2.605E-6</c:v>
                </c:pt>
                <c:pt idx="2605">
                  <c:v>2.6060000000000001E-6</c:v>
                </c:pt>
                <c:pt idx="2606">
                  <c:v>2.6070000000000002E-6</c:v>
                </c:pt>
                <c:pt idx="2607">
                  <c:v>2.6079999999999998E-6</c:v>
                </c:pt>
                <c:pt idx="2608">
                  <c:v>2.6089999999999999E-6</c:v>
                </c:pt>
                <c:pt idx="2609">
                  <c:v>2.61E-6</c:v>
                </c:pt>
                <c:pt idx="2610">
                  <c:v>2.6110000000000001E-6</c:v>
                </c:pt>
                <c:pt idx="2611">
                  <c:v>2.6120000000000001E-6</c:v>
                </c:pt>
                <c:pt idx="2612">
                  <c:v>2.6129999999999998E-6</c:v>
                </c:pt>
                <c:pt idx="2613">
                  <c:v>2.6139999999999999E-6</c:v>
                </c:pt>
                <c:pt idx="2614">
                  <c:v>2.615E-6</c:v>
                </c:pt>
                <c:pt idx="2615">
                  <c:v>2.616E-6</c:v>
                </c:pt>
                <c:pt idx="2616">
                  <c:v>2.6170000000000001E-6</c:v>
                </c:pt>
                <c:pt idx="2617">
                  <c:v>2.6180000000000002E-6</c:v>
                </c:pt>
                <c:pt idx="2618">
                  <c:v>2.6189999999999998E-6</c:v>
                </c:pt>
                <c:pt idx="2619">
                  <c:v>2.6199999999999999E-6</c:v>
                </c:pt>
                <c:pt idx="2620">
                  <c:v>2.621E-6</c:v>
                </c:pt>
                <c:pt idx="2621">
                  <c:v>2.6220000000000001E-6</c:v>
                </c:pt>
                <c:pt idx="2622">
                  <c:v>2.6230000000000001E-6</c:v>
                </c:pt>
                <c:pt idx="2623">
                  <c:v>2.6240000000000002E-6</c:v>
                </c:pt>
                <c:pt idx="2624">
                  <c:v>2.6249999999999999E-6</c:v>
                </c:pt>
                <c:pt idx="2625">
                  <c:v>2.6259999999999999E-6</c:v>
                </c:pt>
                <c:pt idx="2626">
                  <c:v>2.627E-6</c:v>
                </c:pt>
                <c:pt idx="2627">
                  <c:v>2.6280000000000001E-6</c:v>
                </c:pt>
                <c:pt idx="2628">
                  <c:v>2.6290000000000002E-6</c:v>
                </c:pt>
                <c:pt idx="2629">
                  <c:v>2.6299999999999998E-6</c:v>
                </c:pt>
                <c:pt idx="2630">
                  <c:v>2.6309999999999999E-6</c:v>
                </c:pt>
                <c:pt idx="2631">
                  <c:v>2.632E-6</c:v>
                </c:pt>
                <c:pt idx="2632">
                  <c:v>2.633E-6</c:v>
                </c:pt>
                <c:pt idx="2633">
                  <c:v>2.6340000000000001E-6</c:v>
                </c:pt>
                <c:pt idx="2634">
                  <c:v>2.6350000000000002E-6</c:v>
                </c:pt>
                <c:pt idx="2635">
                  <c:v>2.6359999999999998E-6</c:v>
                </c:pt>
                <c:pt idx="2636">
                  <c:v>2.6369999999999999E-6</c:v>
                </c:pt>
                <c:pt idx="2637">
                  <c:v>2.638E-6</c:v>
                </c:pt>
                <c:pt idx="2638">
                  <c:v>2.6390000000000001E-6</c:v>
                </c:pt>
                <c:pt idx="2639">
                  <c:v>2.6400000000000001E-6</c:v>
                </c:pt>
                <c:pt idx="2640">
                  <c:v>2.6410000000000002E-6</c:v>
                </c:pt>
                <c:pt idx="2641">
                  <c:v>2.6419999999999999E-6</c:v>
                </c:pt>
                <c:pt idx="2642">
                  <c:v>2.6429999999999999E-6</c:v>
                </c:pt>
                <c:pt idx="2643">
                  <c:v>2.644E-6</c:v>
                </c:pt>
                <c:pt idx="2644">
                  <c:v>2.6450000000000001E-6</c:v>
                </c:pt>
                <c:pt idx="2645">
                  <c:v>2.6460000000000002E-6</c:v>
                </c:pt>
                <c:pt idx="2646">
                  <c:v>2.6469999999999998E-6</c:v>
                </c:pt>
                <c:pt idx="2647">
                  <c:v>2.6479999999999999E-6</c:v>
                </c:pt>
                <c:pt idx="2648">
                  <c:v>2.649E-6</c:v>
                </c:pt>
                <c:pt idx="2649">
                  <c:v>2.65E-6</c:v>
                </c:pt>
                <c:pt idx="2650">
                  <c:v>2.6510000000000001E-6</c:v>
                </c:pt>
                <c:pt idx="2651">
                  <c:v>2.6520000000000002E-6</c:v>
                </c:pt>
                <c:pt idx="2652">
                  <c:v>2.6529999999999998E-6</c:v>
                </c:pt>
                <c:pt idx="2653">
                  <c:v>2.6539999999999999E-6</c:v>
                </c:pt>
                <c:pt idx="2654">
                  <c:v>2.655E-6</c:v>
                </c:pt>
                <c:pt idx="2655">
                  <c:v>2.6560000000000001E-6</c:v>
                </c:pt>
                <c:pt idx="2656">
                  <c:v>2.6570000000000001E-6</c:v>
                </c:pt>
                <c:pt idx="2657">
                  <c:v>2.6579999999999998E-6</c:v>
                </c:pt>
                <c:pt idx="2658">
                  <c:v>2.6589999999999999E-6</c:v>
                </c:pt>
                <c:pt idx="2659">
                  <c:v>2.6599999999999999E-6</c:v>
                </c:pt>
                <c:pt idx="2660">
                  <c:v>2.661E-6</c:v>
                </c:pt>
                <c:pt idx="2661">
                  <c:v>2.6620000000000001E-6</c:v>
                </c:pt>
                <c:pt idx="2662">
                  <c:v>2.6630000000000002E-6</c:v>
                </c:pt>
                <c:pt idx="2663">
                  <c:v>2.6639999999999998E-6</c:v>
                </c:pt>
                <c:pt idx="2664">
                  <c:v>2.6649999999999999E-6</c:v>
                </c:pt>
                <c:pt idx="2665">
                  <c:v>2.666E-6</c:v>
                </c:pt>
                <c:pt idx="2666">
                  <c:v>2.667E-6</c:v>
                </c:pt>
                <c:pt idx="2667">
                  <c:v>2.6680000000000001E-6</c:v>
                </c:pt>
                <c:pt idx="2668">
                  <c:v>2.6690000000000002E-6</c:v>
                </c:pt>
                <c:pt idx="2669">
                  <c:v>2.6699999999999998E-6</c:v>
                </c:pt>
                <c:pt idx="2670">
                  <c:v>2.6709999999999999E-6</c:v>
                </c:pt>
                <c:pt idx="2671">
                  <c:v>2.672E-6</c:v>
                </c:pt>
                <c:pt idx="2672">
                  <c:v>2.6730000000000001E-6</c:v>
                </c:pt>
                <c:pt idx="2673">
                  <c:v>2.6740000000000001E-6</c:v>
                </c:pt>
                <c:pt idx="2674">
                  <c:v>2.6749999999999998E-6</c:v>
                </c:pt>
                <c:pt idx="2675">
                  <c:v>2.6759999999999999E-6</c:v>
                </c:pt>
                <c:pt idx="2676">
                  <c:v>2.6769999999999999E-6</c:v>
                </c:pt>
                <c:pt idx="2677">
                  <c:v>2.678E-6</c:v>
                </c:pt>
                <c:pt idx="2678">
                  <c:v>2.6790000000000001E-6</c:v>
                </c:pt>
                <c:pt idx="2679">
                  <c:v>2.6800000000000002E-6</c:v>
                </c:pt>
                <c:pt idx="2680">
                  <c:v>2.6809999999999998E-6</c:v>
                </c:pt>
                <c:pt idx="2681">
                  <c:v>2.6819999999999999E-6</c:v>
                </c:pt>
                <c:pt idx="2682">
                  <c:v>2.683E-6</c:v>
                </c:pt>
                <c:pt idx="2683">
                  <c:v>2.6840000000000001E-6</c:v>
                </c:pt>
                <c:pt idx="2684">
                  <c:v>2.6850000000000001E-6</c:v>
                </c:pt>
                <c:pt idx="2685">
                  <c:v>2.6860000000000002E-6</c:v>
                </c:pt>
                <c:pt idx="2686">
                  <c:v>2.6869999999999999E-6</c:v>
                </c:pt>
                <c:pt idx="2687">
                  <c:v>2.6879999999999999E-6</c:v>
                </c:pt>
                <c:pt idx="2688">
                  <c:v>2.689E-6</c:v>
                </c:pt>
                <c:pt idx="2689">
                  <c:v>2.6900000000000001E-6</c:v>
                </c:pt>
                <c:pt idx="2690">
                  <c:v>2.6910000000000002E-6</c:v>
                </c:pt>
                <c:pt idx="2691">
                  <c:v>2.6919999999999998E-6</c:v>
                </c:pt>
                <c:pt idx="2692">
                  <c:v>2.6929999999999999E-6</c:v>
                </c:pt>
                <c:pt idx="2693">
                  <c:v>2.694E-6</c:v>
                </c:pt>
                <c:pt idx="2694">
                  <c:v>2.695E-6</c:v>
                </c:pt>
                <c:pt idx="2695">
                  <c:v>2.6960000000000001E-6</c:v>
                </c:pt>
                <c:pt idx="2696">
                  <c:v>2.6970000000000002E-6</c:v>
                </c:pt>
                <c:pt idx="2697">
                  <c:v>2.6979999999999998E-6</c:v>
                </c:pt>
                <c:pt idx="2698">
                  <c:v>2.6989999999999999E-6</c:v>
                </c:pt>
                <c:pt idx="2699">
                  <c:v>2.7E-6</c:v>
                </c:pt>
                <c:pt idx="2700">
                  <c:v>2.7010000000000001E-6</c:v>
                </c:pt>
                <c:pt idx="2701">
                  <c:v>2.7020000000000001E-6</c:v>
                </c:pt>
                <c:pt idx="2702">
                  <c:v>2.7030000000000002E-6</c:v>
                </c:pt>
                <c:pt idx="2703">
                  <c:v>2.7039999999999999E-6</c:v>
                </c:pt>
                <c:pt idx="2704">
                  <c:v>2.7049999999999999E-6</c:v>
                </c:pt>
                <c:pt idx="2705">
                  <c:v>2.706E-6</c:v>
                </c:pt>
                <c:pt idx="2706">
                  <c:v>2.7070000000000001E-6</c:v>
                </c:pt>
                <c:pt idx="2707">
                  <c:v>2.7080000000000002E-6</c:v>
                </c:pt>
                <c:pt idx="2708">
                  <c:v>2.7089999999999998E-6</c:v>
                </c:pt>
                <c:pt idx="2709">
                  <c:v>2.7099999999999999E-6</c:v>
                </c:pt>
                <c:pt idx="2710">
                  <c:v>2.711E-6</c:v>
                </c:pt>
                <c:pt idx="2711">
                  <c:v>2.712E-6</c:v>
                </c:pt>
                <c:pt idx="2712">
                  <c:v>2.7130000000000001E-6</c:v>
                </c:pt>
                <c:pt idx="2713">
                  <c:v>2.7140000000000002E-6</c:v>
                </c:pt>
                <c:pt idx="2714">
                  <c:v>2.7149999999999998E-6</c:v>
                </c:pt>
                <c:pt idx="2715">
                  <c:v>2.7159999999999999E-6</c:v>
                </c:pt>
                <c:pt idx="2716">
                  <c:v>2.717E-6</c:v>
                </c:pt>
                <c:pt idx="2717">
                  <c:v>2.7180000000000001E-6</c:v>
                </c:pt>
                <c:pt idx="2718">
                  <c:v>2.7190000000000001E-6</c:v>
                </c:pt>
                <c:pt idx="2719">
                  <c:v>2.7199999999999998E-6</c:v>
                </c:pt>
                <c:pt idx="2720">
                  <c:v>2.7209999999999999E-6</c:v>
                </c:pt>
                <c:pt idx="2721">
                  <c:v>2.7219999999999999E-6</c:v>
                </c:pt>
                <c:pt idx="2722">
                  <c:v>2.723E-6</c:v>
                </c:pt>
                <c:pt idx="2723">
                  <c:v>2.7240000000000001E-6</c:v>
                </c:pt>
                <c:pt idx="2724">
                  <c:v>2.7250000000000002E-6</c:v>
                </c:pt>
                <c:pt idx="2725">
                  <c:v>2.7259999999999998E-6</c:v>
                </c:pt>
                <c:pt idx="2726">
                  <c:v>2.7269999999999999E-6</c:v>
                </c:pt>
                <c:pt idx="2727">
                  <c:v>2.728E-6</c:v>
                </c:pt>
                <c:pt idx="2728">
                  <c:v>2.729E-6</c:v>
                </c:pt>
                <c:pt idx="2729">
                  <c:v>2.7300000000000001E-6</c:v>
                </c:pt>
                <c:pt idx="2730">
                  <c:v>2.7310000000000002E-6</c:v>
                </c:pt>
                <c:pt idx="2731">
                  <c:v>2.7319999999999998E-6</c:v>
                </c:pt>
                <c:pt idx="2732">
                  <c:v>2.7329999999999999E-6</c:v>
                </c:pt>
                <c:pt idx="2733">
                  <c:v>2.734E-6</c:v>
                </c:pt>
                <c:pt idx="2734">
                  <c:v>2.7350000000000001E-6</c:v>
                </c:pt>
                <c:pt idx="2735">
                  <c:v>2.7360000000000001E-6</c:v>
                </c:pt>
                <c:pt idx="2736">
                  <c:v>2.7369999999999998E-6</c:v>
                </c:pt>
                <c:pt idx="2737">
                  <c:v>2.7379999999999999E-6</c:v>
                </c:pt>
                <c:pt idx="2738">
                  <c:v>2.7389999999999999E-6</c:v>
                </c:pt>
                <c:pt idx="2739">
                  <c:v>2.74E-6</c:v>
                </c:pt>
                <c:pt idx="2740">
                  <c:v>2.7410000000000001E-6</c:v>
                </c:pt>
                <c:pt idx="2741">
                  <c:v>2.7420000000000002E-6</c:v>
                </c:pt>
                <c:pt idx="2742">
                  <c:v>2.7429999999999998E-6</c:v>
                </c:pt>
                <c:pt idx="2743">
                  <c:v>2.7439999999999999E-6</c:v>
                </c:pt>
                <c:pt idx="2744">
                  <c:v>2.745E-6</c:v>
                </c:pt>
                <c:pt idx="2745">
                  <c:v>2.7460000000000001E-6</c:v>
                </c:pt>
                <c:pt idx="2746">
                  <c:v>2.7470000000000001E-6</c:v>
                </c:pt>
                <c:pt idx="2747">
                  <c:v>2.7480000000000002E-6</c:v>
                </c:pt>
                <c:pt idx="2748">
                  <c:v>2.7489999999999999E-6</c:v>
                </c:pt>
                <c:pt idx="2749">
                  <c:v>2.7499999999999999E-6</c:v>
                </c:pt>
                <c:pt idx="2750">
                  <c:v>2.751E-6</c:v>
                </c:pt>
                <c:pt idx="2751">
                  <c:v>2.7520000000000001E-6</c:v>
                </c:pt>
                <c:pt idx="2752">
                  <c:v>2.7530000000000002E-6</c:v>
                </c:pt>
                <c:pt idx="2753">
                  <c:v>2.7539999999999998E-6</c:v>
                </c:pt>
                <c:pt idx="2754">
                  <c:v>2.7549999999999999E-6</c:v>
                </c:pt>
                <c:pt idx="2755">
                  <c:v>2.756E-6</c:v>
                </c:pt>
                <c:pt idx="2756">
                  <c:v>2.757E-6</c:v>
                </c:pt>
                <c:pt idx="2757">
                  <c:v>2.7580000000000001E-6</c:v>
                </c:pt>
                <c:pt idx="2758">
                  <c:v>2.7590000000000002E-6</c:v>
                </c:pt>
                <c:pt idx="2759">
                  <c:v>2.7599999999999998E-6</c:v>
                </c:pt>
                <c:pt idx="2760">
                  <c:v>2.7609999999999999E-6</c:v>
                </c:pt>
                <c:pt idx="2761">
                  <c:v>2.762E-6</c:v>
                </c:pt>
                <c:pt idx="2762">
                  <c:v>2.7630000000000001E-6</c:v>
                </c:pt>
                <c:pt idx="2763">
                  <c:v>2.7640000000000001E-6</c:v>
                </c:pt>
                <c:pt idx="2764">
                  <c:v>2.7650000000000002E-6</c:v>
                </c:pt>
                <c:pt idx="2765">
                  <c:v>2.7659999999999999E-6</c:v>
                </c:pt>
                <c:pt idx="2766">
                  <c:v>2.7669999999999999E-6</c:v>
                </c:pt>
                <c:pt idx="2767">
                  <c:v>2.768E-6</c:v>
                </c:pt>
                <c:pt idx="2768">
                  <c:v>2.7690000000000001E-6</c:v>
                </c:pt>
                <c:pt idx="2769">
                  <c:v>2.7700000000000002E-6</c:v>
                </c:pt>
                <c:pt idx="2770">
                  <c:v>2.7709999999999998E-6</c:v>
                </c:pt>
                <c:pt idx="2771">
                  <c:v>2.7719999999999999E-6</c:v>
                </c:pt>
                <c:pt idx="2772">
                  <c:v>2.773E-6</c:v>
                </c:pt>
                <c:pt idx="2773">
                  <c:v>2.774E-6</c:v>
                </c:pt>
                <c:pt idx="2774">
                  <c:v>2.7750000000000001E-6</c:v>
                </c:pt>
                <c:pt idx="2775">
                  <c:v>2.7760000000000002E-6</c:v>
                </c:pt>
                <c:pt idx="2776">
                  <c:v>2.7769999999999998E-6</c:v>
                </c:pt>
                <c:pt idx="2777">
                  <c:v>2.7779999999999999E-6</c:v>
                </c:pt>
                <c:pt idx="2778">
                  <c:v>2.779E-6</c:v>
                </c:pt>
                <c:pt idx="2779">
                  <c:v>2.7800000000000001E-6</c:v>
                </c:pt>
                <c:pt idx="2780">
                  <c:v>2.7810000000000001E-6</c:v>
                </c:pt>
                <c:pt idx="2781">
                  <c:v>2.7819999999999998E-6</c:v>
                </c:pt>
                <c:pt idx="2782">
                  <c:v>2.7829999999999999E-6</c:v>
                </c:pt>
                <c:pt idx="2783">
                  <c:v>2.7839999999999999E-6</c:v>
                </c:pt>
                <c:pt idx="2784">
                  <c:v>2.785E-6</c:v>
                </c:pt>
                <c:pt idx="2785">
                  <c:v>2.7860000000000001E-6</c:v>
                </c:pt>
                <c:pt idx="2786">
                  <c:v>2.7870000000000002E-6</c:v>
                </c:pt>
                <c:pt idx="2787">
                  <c:v>2.7879999999999998E-6</c:v>
                </c:pt>
                <c:pt idx="2788">
                  <c:v>2.7889999999999999E-6</c:v>
                </c:pt>
                <c:pt idx="2789">
                  <c:v>2.79E-6</c:v>
                </c:pt>
                <c:pt idx="2790">
                  <c:v>2.791E-6</c:v>
                </c:pt>
                <c:pt idx="2791">
                  <c:v>2.7920000000000001E-6</c:v>
                </c:pt>
                <c:pt idx="2792">
                  <c:v>2.7930000000000002E-6</c:v>
                </c:pt>
                <c:pt idx="2793">
                  <c:v>2.7939999999999998E-6</c:v>
                </c:pt>
                <c:pt idx="2794">
                  <c:v>2.7949999999999999E-6</c:v>
                </c:pt>
                <c:pt idx="2795">
                  <c:v>2.796E-6</c:v>
                </c:pt>
                <c:pt idx="2796">
                  <c:v>2.7970000000000001E-6</c:v>
                </c:pt>
                <c:pt idx="2797">
                  <c:v>2.7980000000000001E-6</c:v>
                </c:pt>
                <c:pt idx="2798">
                  <c:v>2.7989999999999998E-6</c:v>
                </c:pt>
                <c:pt idx="2799">
                  <c:v>2.7999999999999999E-6</c:v>
                </c:pt>
                <c:pt idx="2800">
                  <c:v>2.8009999999999999E-6</c:v>
                </c:pt>
                <c:pt idx="2801">
                  <c:v>2.802E-6</c:v>
                </c:pt>
                <c:pt idx="2802">
                  <c:v>2.8030000000000001E-6</c:v>
                </c:pt>
                <c:pt idx="2803">
                  <c:v>2.8040000000000002E-6</c:v>
                </c:pt>
                <c:pt idx="2804">
                  <c:v>2.8049999999999998E-6</c:v>
                </c:pt>
                <c:pt idx="2805">
                  <c:v>2.8059999999999999E-6</c:v>
                </c:pt>
                <c:pt idx="2806">
                  <c:v>2.807E-6</c:v>
                </c:pt>
                <c:pt idx="2807">
                  <c:v>2.8080000000000001E-6</c:v>
                </c:pt>
                <c:pt idx="2808">
                  <c:v>2.8090000000000001E-6</c:v>
                </c:pt>
                <c:pt idx="2809">
                  <c:v>2.8100000000000002E-6</c:v>
                </c:pt>
                <c:pt idx="2810">
                  <c:v>2.8109999999999999E-6</c:v>
                </c:pt>
                <c:pt idx="2811">
                  <c:v>2.8119999999999999E-6</c:v>
                </c:pt>
                <c:pt idx="2812">
                  <c:v>2.813E-6</c:v>
                </c:pt>
                <c:pt idx="2813">
                  <c:v>2.8140000000000001E-6</c:v>
                </c:pt>
                <c:pt idx="2814">
                  <c:v>2.8150000000000002E-6</c:v>
                </c:pt>
                <c:pt idx="2815">
                  <c:v>2.8159999999999998E-6</c:v>
                </c:pt>
                <c:pt idx="2816">
                  <c:v>2.8169999999999999E-6</c:v>
                </c:pt>
                <c:pt idx="2817">
                  <c:v>2.818E-6</c:v>
                </c:pt>
                <c:pt idx="2818">
                  <c:v>2.819E-6</c:v>
                </c:pt>
                <c:pt idx="2819">
                  <c:v>2.8200000000000001E-6</c:v>
                </c:pt>
                <c:pt idx="2820">
                  <c:v>2.8210000000000002E-6</c:v>
                </c:pt>
                <c:pt idx="2821">
                  <c:v>2.8219999999999998E-6</c:v>
                </c:pt>
                <c:pt idx="2822">
                  <c:v>2.8229999999999999E-6</c:v>
                </c:pt>
                <c:pt idx="2823">
                  <c:v>2.824E-6</c:v>
                </c:pt>
                <c:pt idx="2824">
                  <c:v>2.8250000000000001E-6</c:v>
                </c:pt>
                <c:pt idx="2825">
                  <c:v>2.8260000000000001E-6</c:v>
                </c:pt>
                <c:pt idx="2826">
                  <c:v>2.8270000000000002E-6</c:v>
                </c:pt>
                <c:pt idx="2827">
                  <c:v>2.8279999999999999E-6</c:v>
                </c:pt>
                <c:pt idx="2828">
                  <c:v>2.8289999999999999E-6</c:v>
                </c:pt>
                <c:pt idx="2829">
                  <c:v>2.83E-6</c:v>
                </c:pt>
                <c:pt idx="2830">
                  <c:v>2.8310000000000001E-6</c:v>
                </c:pt>
                <c:pt idx="2831">
                  <c:v>2.8320000000000002E-6</c:v>
                </c:pt>
                <c:pt idx="2832">
                  <c:v>2.8329999999999998E-6</c:v>
                </c:pt>
                <c:pt idx="2833">
                  <c:v>2.8339999999999999E-6</c:v>
                </c:pt>
                <c:pt idx="2834">
                  <c:v>2.835E-6</c:v>
                </c:pt>
                <c:pt idx="2835">
                  <c:v>2.836E-6</c:v>
                </c:pt>
                <c:pt idx="2836">
                  <c:v>2.8370000000000001E-6</c:v>
                </c:pt>
                <c:pt idx="2837">
                  <c:v>2.8380000000000002E-6</c:v>
                </c:pt>
                <c:pt idx="2838">
                  <c:v>2.8389999999999998E-6</c:v>
                </c:pt>
                <c:pt idx="2839">
                  <c:v>2.8399999999999999E-6</c:v>
                </c:pt>
                <c:pt idx="2840">
                  <c:v>2.841E-6</c:v>
                </c:pt>
                <c:pt idx="2841">
                  <c:v>2.8420000000000001E-6</c:v>
                </c:pt>
                <c:pt idx="2842">
                  <c:v>2.8430000000000001E-6</c:v>
                </c:pt>
                <c:pt idx="2843">
                  <c:v>2.8439999999999998E-6</c:v>
                </c:pt>
                <c:pt idx="2844">
                  <c:v>2.8449999999999999E-6</c:v>
                </c:pt>
                <c:pt idx="2845">
                  <c:v>2.8459999999999999E-6</c:v>
                </c:pt>
                <c:pt idx="2846">
                  <c:v>2.847E-6</c:v>
                </c:pt>
                <c:pt idx="2847">
                  <c:v>2.8480000000000001E-6</c:v>
                </c:pt>
                <c:pt idx="2848">
                  <c:v>2.8490000000000002E-6</c:v>
                </c:pt>
                <c:pt idx="2849">
                  <c:v>2.8499999999999998E-6</c:v>
                </c:pt>
                <c:pt idx="2850">
                  <c:v>2.8509999999999999E-6</c:v>
                </c:pt>
                <c:pt idx="2851">
                  <c:v>2.852E-6</c:v>
                </c:pt>
                <c:pt idx="2852">
                  <c:v>2.853E-6</c:v>
                </c:pt>
                <c:pt idx="2853">
                  <c:v>2.8540000000000001E-6</c:v>
                </c:pt>
                <c:pt idx="2854">
                  <c:v>2.8550000000000002E-6</c:v>
                </c:pt>
                <c:pt idx="2855">
                  <c:v>2.8559999999999998E-6</c:v>
                </c:pt>
                <c:pt idx="2856">
                  <c:v>2.8569999999999999E-6</c:v>
                </c:pt>
                <c:pt idx="2857">
                  <c:v>2.858E-6</c:v>
                </c:pt>
                <c:pt idx="2858">
                  <c:v>2.8590000000000001E-6</c:v>
                </c:pt>
                <c:pt idx="2859">
                  <c:v>2.8600000000000001E-6</c:v>
                </c:pt>
                <c:pt idx="2860">
                  <c:v>2.8609999999999998E-6</c:v>
                </c:pt>
                <c:pt idx="2861">
                  <c:v>2.8619999999999999E-6</c:v>
                </c:pt>
                <c:pt idx="2862">
                  <c:v>2.8629999999999999E-6</c:v>
                </c:pt>
                <c:pt idx="2863">
                  <c:v>2.864E-6</c:v>
                </c:pt>
                <c:pt idx="2864">
                  <c:v>2.8650000000000001E-6</c:v>
                </c:pt>
                <c:pt idx="2865">
                  <c:v>2.8660000000000002E-6</c:v>
                </c:pt>
                <c:pt idx="2866">
                  <c:v>2.8669999999999998E-6</c:v>
                </c:pt>
                <c:pt idx="2867">
                  <c:v>2.8679999999999999E-6</c:v>
                </c:pt>
                <c:pt idx="2868">
                  <c:v>2.869E-6</c:v>
                </c:pt>
                <c:pt idx="2869">
                  <c:v>2.8700000000000001E-6</c:v>
                </c:pt>
                <c:pt idx="2870">
                  <c:v>2.8710000000000001E-6</c:v>
                </c:pt>
                <c:pt idx="2871">
                  <c:v>2.8720000000000002E-6</c:v>
                </c:pt>
                <c:pt idx="2872">
                  <c:v>2.8729999999999999E-6</c:v>
                </c:pt>
                <c:pt idx="2873">
                  <c:v>2.8739999999999999E-6</c:v>
                </c:pt>
                <c:pt idx="2874">
                  <c:v>2.875E-6</c:v>
                </c:pt>
                <c:pt idx="2875">
                  <c:v>2.8760000000000001E-6</c:v>
                </c:pt>
                <c:pt idx="2876">
                  <c:v>2.8770000000000002E-6</c:v>
                </c:pt>
                <c:pt idx="2877">
                  <c:v>2.8779999999999998E-6</c:v>
                </c:pt>
                <c:pt idx="2878">
                  <c:v>2.8789999999999999E-6</c:v>
                </c:pt>
                <c:pt idx="2879">
                  <c:v>2.88E-6</c:v>
                </c:pt>
                <c:pt idx="2880">
                  <c:v>2.881E-6</c:v>
                </c:pt>
                <c:pt idx="2881">
                  <c:v>2.8820000000000001E-6</c:v>
                </c:pt>
                <c:pt idx="2882">
                  <c:v>2.8830000000000002E-6</c:v>
                </c:pt>
                <c:pt idx="2883">
                  <c:v>2.8839999999999998E-6</c:v>
                </c:pt>
                <c:pt idx="2884">
                  <c:v>2.8849999999999999E-6</c:v>
                </c:pt>
                <c:pt idx="2885">
                  <c:v>2.886E-6</c:v>
                </c:pt>
                <c:pt idx="2886">
                  <c:v>2.8870000000000001E-6</c:v>
                </c:pt>
                <c:pt idx="2887">
                  <c:v>2.8880000000000001E-6</c:v>
                </c:pt>
                <c:pt idx="2888">
                  <c:v>2.8890000000000002E-6</c:v>
                </c:pt>
                <c:pt idx="2889">
                  <c:v>2.8899999999999999E-6</c:v>
                </c:pt>
                <c:pt idx="2890">
                  <c:v>2.8909999999999999E-6</c:v>
                </c:pt>
                <c:pt idx="2891">
                  <c:v>2.892E-6</c:v>
                </c:pt>
                <c:pt idx="2892">
                  <c:v>2.8930000000000001E-6</c:v>
                </c:pt>
                <c:pt idx="2893">
                  <c:v>2.8940000000000002E-6</c:v>
                </c:pt>
                <c:pt idx="2894">
                  <c:v>2.8949999999999998E-6</c:v>
                </c:pt>
                <c:pt idx="2895">
                  <c:v>2.8959999999999999E-6</c:v>
                </c:pt>
                <c:pt idx="2896">
                  <c:v>2.897E-6</c:v>
                </c:pt>
                <c:pt idx="2897">
                  <c:v>2.898E-6</c:v>
                </c:pt>
                <c:pt idx="2898">
                  <c:v>2.8990000000000001E-6</c:v>
                </c:pt>
                <c:pt idx="2899">
                  <c:v>2.9000000000000002E-6</c:v>
                </c:pt>
                <c:pt idx="2900">
                  <c:v>2.9009999999999998E-6</c:v>
                </c:pt>
                <c:pt idx="2901">
                  <c:v>2.9019999999999999E-6</c:v>
                </c:pt>
                <c:pt idx="2902">
                  <c:v>2.903E-6</c:v>
                </c:pt>
                <c:pt idx="2903">
                  <c:v>2.9040000000000001E-6</c:v>
                </c:pt>
                <c:pt idx="2904">
                  <c:v>2.9050000000000001E-6</c:v>
                </c:pt>
                <c:pt idx="2905">
                  <c:v>2.9059999999999998E-6</c:v>
                </c:pt>
                <c:pt idx="2906">
                  <c:v>2.9069999999999999E-6</c:v>
                </c:pt>
                <c:pt idx="2907">
                  <c:v>2.9079999999999999E-6</c:v>
                </c:pt>
                <c:pt idx="2908">
                  <c:v>2.909E-6</c:v>
                </c:pt>
                <c:pt idx="2909">
                  <c:v>2.9100000000000001E-6</c:v>
                </c:pt>
                <c:pt idx="2910">
                  <c:v>2.9110000000000002E-6</c:v>
                </c:pt>
                <c:pt idx="2911">
                  <c:v>2.9119999999999998E-6</c:v>
                </c:pt>
                <c:pt idx="2912">
                  <c:v>2.9129999999999999E-6</c:v>
                </c:pt>
                <c:pt idx="2913">
                  <c:v>2.914E-6</c:v>
                </c:pt>
                <c:pt idx="2914">
                  <c:v>2.915E-6</c:v>
                </c:pt>
                <c:pt idx="2915">
                  <c:v>2.9160000000000001E-6</c:v>
                </c:pt>
                <c:pt idx="2916">
                  <c:v>2.9170000000000002E-6</c:v>
                </c:pt>
                <c:pt idx="2917">
                  <c:v>2.9179999999999998E-6</c:v>
                </c:pt>
                <c:pt idx="2918">
                  <c:v>2.9189999999999999E-6</c:v>
                </c:pt>
                <c:pt idx="2919">
                  <c:v>2.92E-6</c:v>
                </c:pt>
                <c:pt idx="2920">
                  <c:v>2.9210000000000001E-6</c:v>
                </c:pt>
                <c:pt idx="2921">
                  <c:v>2.9220000000000001E-6</c:v>
                </c:pt>
                <c:pt idx="2922">
                  <c:v>2.9229999999999998E-6</c:v>
                </c:pt>
                <c:pt idx="2923">
                  <c:v>2.9239999999999999E-6</c:v>
                </c:pt>
                <c:pt idx="2924">
                  <c:v>2.9249999999999999E-6</c:v>
                </c:pt>
                <c:pt idx="2925">
                  <c:v>2.926E-6</c:v>
                </c:pt>
                <c:pt idx="2926">
                  <c:v>2.9270000000000001E-6</c:v>
                </c:pt>
                <c:pt idx="2927">
                  <c:v>2.9280000000000002E-6</c:v>
                </c:pt>
                <c:pt idx="2928">
                  <c:v>2.9289999999999998E-6</c:v>
                </c:pt>
                <c:pt idx="2929">
                  <c:v>2.9299999999999999E-6</c:v>
                </c:pt>
                <c:pt idx="2930">
                  <c:v>2.931E-6</c:v>
                </c:pt>
                <c:pt idx="2931">
                  <c:v>2.932E-6</c:v>
                </c:pt>
                <c:pt idx="2932">
                  <c:v>2.9330000000000001E-6</c:v>
                </c:pt>
                <c:pt idx="2933">
                  <c:v>2.9340000000000002E-6</c:v>
                </c:pt>
                <c:pt idx="2934">
                  <c:v>2.9349999999999999E-6</c:v>
                </c:pt>
                <c:pt idx="2935">
                  <c:v>2.9359999999999999E-6</c:v>
                </c:pt>
                <c:pt idx="2936">
                  <c:v>2.937E-6</c:v>
                </c:pt>
                <c:pt idx="2937">
                  <c:v>2.9380000000000001E-6</c:v>
                </c:pt>
                <c:pt idx="2938">
                  <c:v>2.9390000000000002E-6</c:v>
                </c:pt>
                <c:pt idx="2939">
                  <c:v>2.9399999999999998E-6</c:v>
                </c:pt>
                <c:pt idx="2940">
                  <c:v>2.9409999999999999E-6</c:v>
                </c:pt>
                <c:pt idx="2941">
                  <c:v>2.942E-6</c:v>
                </c:pt>
                <c:pt idx="2942">
                  <c:v>2.943E-6</c:v>
                </c:pt>
                <c:pt idx="2943">
                  <c:v>2.9440000000000001E-6</c:v>
                </c:pt>
                <c:pt idx="2944">
                  <c:v>2.9450000000000002E-6</c:v>
                </c:pt>
                <c:pt idx="2945">
                  <c:v>2.9459999999999998E-6</c:v>
                </c:pt>
                <c:pt idx="2946">
                  <c:v>2.9469999999999999E-6</c:v>
                </c:pt>
                <c:pt idx="2947">
                  <c:v>2.948E-6</c:v>
                </c:pt>
                <c:pt idx="2948">
                  <c:v>2.9490000000000001E-6</c:v>
                </c:pt>
                <c:pt idx="2949">
                  <c:v>2.9500000000000001E-6</c:v>
                </c:pt>
                <c:pt idx="2950">
                  <c:v>2.9510000000000002E-6</c:v>
                </c:pt>
                <c:pt idx="2951">
                  <c:v>2.9519999999999999E-6</c:v>
                </c:pt>
                <c:pt idx="2952">
                  <c:v>2.9529999999999999E-6</c:v>
                </c:pt>
                <c:pt idx="2953">
                  <c:v>2.954E-6</c:v>
                </c:pt>
                <c:pt idx="2954">
                  <c:v>2.9550000000000001E-6</c:v>
                </c:pt>
                <c:pt idx="2955">
                  <c:v>2.9560000000000002E-6</c:v>
                </c:pt>
                <c:pt idx="2956">
                  <c:v>2.9569999999999998E-6</c:v>
                </c:pt>
                <c:pt idx="2957">
                  <c:v>2.9579999999999999E-6</c:v>
                </c:pt>
                <c:pt idx="2958">
                  <c:v>2.959E-6</c:v>
                </c:pt>
                <c:pt idx="2959">
                  <c:v>2.96E-6</c:v>
                </c:pt>
                <c:pt idx="2960">
                  <c:v>2.9610000000000001E-6</c:v>
                </c:pt>
                <c:pt idx="2961">
                  <c:v>2.9620000000000002E-6</c:v>
                </c:pt>
                <c:pt idx="2962">
                  <c:v>2.9629999999999998E-6</c:v>
                </c:pt>
                <c:pt idx="2963">
                  <c:v>2.9639999999999999E-6</c:v>
                </c:pt>
                <c:pt idx="2964">
                  <c:v>2.965E-6</c:v>
                </c:pt>
                <c:pt idx="2965">
                  <c:v>2.9660000000000001E-6</c:v>
                </c:pt>
                <c:pt idx="2966">
                  <c:v>2.9670000000000001E-6</c:v>
                </c:pt>
                <c:pt idx="2967">
                  <c:v>2.9679999999999998E-6</c:v>
                </c:pt>
                <c:pt idx="2968">
                  <c:v>2.9689999999999999E-6</c:v>
                </c:pt>
                <c:pt idx="2969">
                  <c:v>2.9699999999999999E-6</c:v>
                </c:pt>
                <c:pt idx="2970">
                  <c:v>2.971E-6</c:v>
                </c:pt>
                <c:pt idx="2971">
                  <c:v>2.9720000000000001E-6</c:v>
                </c:pt>
                <c:pt idx="2972">
                  <c:v>2.9730000000000002E-6</c:v>
                </c:pt>
                <c:pt idx="2973">
                  <c:v>2.9739999999999998E-6</c:v>
                </c:pt>
                <c:pt idx="2974">
                  <c:v>2.9749999999999999E-6</c:v>
                </c:pt>
                <c:pt idx="2975">
                  <c:v>2.976E-6</c:v>
                </c:pt>
                <c:pt idx="2976">
                  <c:v>2.977E-6</c:v>
                </c:pt>
                <c:pt idx="2977">
                  <c:v>2.9780000000000001E-6</c:v>
                </c:pt>
                <c:pt idx="2978">
                  <c:v>2.9790000000000002E-6</c:v>
                </c:pt>
                <c:pt idx="2979">
                  <c:v>2.9799999999999998E-6</c:v>
                </c:pt>
                <c:pt idx="2980">
                  <c:v>2.9809999999999999E-6</c:v>
                </c:pt>
                <c:pt idx="2981">
                  <c:v>2.982E-6</c:v>
                </c:pt>
                <c:pt idx="2982">
                  <c:v>2.9830000000000001E-6</c:v>
                </c:pt>
                <c:pt idx="2983">
                  <c:v>2.9840000000000001E-6</c:v>
                </c:pt>
                <c:pt idx="2984">
                  <c:v>2.9849999999999998E-6</c:v>
                </c:pt>
                <c:pt idx="2985">
                  <c:v>2.9859999999999999E-6</c:v>
                </c:pt>
                <c:pt idx="2986">
                  <c:v>2.9869999999999999E-6</c:v>
                </c:pt>
                <c:pt idx="2987">
                  <c:v>2.988E-6</c:v>
                </c:pt>
                <c:pt idx="2988">
                  <c:v>2.9890000000000001E-6</c:v>
                </c:pt>
                <c:pt idx="2989">
                  <c:v>2.9900000000000002E-6</c:v>
                </c:pt>
                <c:pt idx="2990">
                  <c:v>2.9909999999999998E-6</c:v>
                </c:pt>
                <c:pt idx="2991">
                  <c:v>2.9919999999999999E-6</c:v>
                </c:pt>
                <c:pt idx="2992">
                  <c:v>2.993E-6</c:v>
                </c:pt>
                <c:pt idx="2993">
                  <c:v>2.994E-6</c:v>
                </c:pt>
                <c:pt idx="2994">
                  <c:v>2.9950000000000001E-6</c:v>
                </c:pt>
                <c:pt idx="2995">
                  <c:v>2.9960000000000002E-6</c:v>
                </c:pt>
                <c:pt idx="2996">
                  <c:v>2.9969999999999999E-6</c:v>
                </c:pt>
                <c:pt idx="2997">
                  <c:v>2.9979999999999999E-6</c:v>
                </c:pt>
                <c:pt idx="2998">
                  <c:v>2.999E-6</c:v>
                </c:pt>
                <c:pt idx="2999">
                  <c:v>3.0000000000000001E-6</c:v>
                </c:pt>
                <c:pt idx="3000">
                  <c:v>3.0010000000000002E-6</c:v>
                </c:pt>
                <c:pt idx="3001">
                  <c:v>3.0019999999999998E-6</c:v>
                </c:pt>
                <c:pt idx="3002">
                  <c:v>3.0029999999999999E-6</c:v>
                </c:pt>
                <c:pt idx="3003">
                  <c:v>3.004E-6</c:v>
                </c:pt>
                <c:pt idx="3004">
                  <c:v>3.005E-6</c:v>
                </c:pt>
                <c:pt idx="3005">
                  <c:v>3.0060000000000001E-6</c:v>
                </c:pt>
                <c:pt idx="3006">
                  <c:v>3.0070000000000002E-6</c:v>
                </c:pt>
                <c:pt idx="3007">
                  <c:v>3.0079999999999998E-6</c:v>
                </c:pt>
                <c:pt idx="3008">
                  <c:v>3.0089999999999999E-6</c:v>
                </c:pt>
                <c:pt idx="3009">
                  <c:v>3.01E-6</c:v>
                </c:pt>
                <c:pt idx="3010">
                  <c:v>3.0110000000000001E-6</c:v>
                </c:pt>
                <c:pt idx="3011">
                  <c:v>3.0120000000000001E-6</c:v>
                </c:pt>
                <c:pt idx="3012">
                  <c:v>3.0130000000000002E-6</c:v>
                </c:pt>
                <c:pt idx="3013">
                  <c:v>3.0139999999999999E-6</c:v>
                </c:pt>
                <c:pt idx="3014">
                  <c:v>3.0149999999999999E-6</c:v>
                </c:pt>
                <c:pt idx="3015">
                  <c:v>3.016E-6</c:v>
                </c:pt>
                <c:pt idx="3016">
                  <c:v>3.0170000000000001E-6</c:v>
                </c:pt>
                <c:pt idx="3017">
                  <c:v>3.0180000000000002E-6</c:v>
                </c:pt>
                <c:pt idx="3018">
                  <c:v>3.0189999999999998E-6</c:v>
                </c:pt>
                <c:pt idx="3019">
                  <c:v>3.0199999999999999E-6</c:v>
                </c:pt>
                <c:pt idx="3020">
                  <c:v>3.021E-6</c:v>
                </c:pt>
                <c:pt idx="3021">
                  <c:v>3.022E-6</c:v>
                </c:pt>
                <c:pt idx="3022">
                  <c:v>3.0230000000000001E-6</c:v>
                </c:pt>
                <c:pt idx="3023">
                  <c:v>3.0240000000000002E-6</c:v>
                </c:pt>
                <c:pt idx="3024">
                  <c:v>3.0249999999999998E-6</c:v>
                </c:pt>
                <c:pt idx="3025">
                  <c:v>3.0259999999999999E-6</c:v>
                </c:pt>
                <c:pt idx="3026">
                  <c:v>3.027E-6</c:v>
                </c:pt>
                <c:pt idx="3027">
                  <c:v>3.0280000000000001E-6</c:v>
                </c:pt>
                <c:pt idx="3028">
                  <c:v>3.0290000000000001E-6</c:v>
                </c:pt>
                <c:pt idx="3029">
                  <c:v>3.0299999999999998E-6</c:v>
                </c:pt>
                <c:pt idx="3030">
                  <c:v>3.0309999999999999E-6</c:v>
                </c:pt>
                <c:pt idx="3031">
                  <c:v>3.0319999999999999E-6</c:v>
                </c:pt>
                <c:pt idx="3032">
                  <c:v>3.033E-6</c:v>
                </c:pt>
                <c:pt idx="3033">
                  <c:v>3.0340000000000001E-6</c:v>
                </c:pt>
                <c:pt idx="3034">
                  <c:v>3.0350000000000002E-6</c:v>
                </c:pt>
                <c:pt idx="3035">
                  <c:v>3.0359999999999998E-6</c:v>
                </c:pt>
                <c:pt idx="3036">
                  <c:v>3.0369999999999999E-6</c:v>
                </c:pt>
                <c:pt idx="3037">
                  <c:v>3.038E-6</c:v>
                </c:pt>
                <c:pt idx="3038">
                  <c:v>3.039E-6</c:v>
                </c:pt>
                <c:pt idx="3039">
                  <c:v>3.0400000000000001E-6</c:v>
                </c:pt>
                <c:pt idx="3040">
                  <c:v>3.0410000000000002E-6</c:v>
                </c:pt>
                <c:pt idx="3041">
                  <c:v>3.0419999999999998E-6</c:v>
                </c:pt>
                <c:pt idx="3042">
                  <c:v>3.0429999999999999E-6</c:v>
                </c:pt>
                <c:pt idx="3043">
                  <c:v>3.044E-6</c:v>
                </c:pt>
                <c:pt idx="3044">
                  <c:v>3.0450000000000001E-6</c:v>
                </c:pt>
                <c:pt idx="3045">
                  <c:v>3.0460000000000001E-6</c:v>
                </c:pt>
                <c:pt idx="3046">
                  <c:v>3.0469999999999998E-6</c:v>
                </c:pt>
                <c:pt idx="3047">
                  <c:v>3.0479999999999999E-6</c:v>
                </c:pt>
                <c:pt idx="3048">
                  <c:v>3.0489999999999999E-6</c:v>
                </c:pt>
                <c:pt idx="3049">
                  <c:v>3.05E-6</c:v>
                </c:pt>
                <c:pt idx="3050">
                  <c:v>3.0510000000000001E-6</c:v>
                </c:pt>
                <c:pt idx="3051">
                  <c:v>3.0520000000000002E-6</c:v>
                </c:pt>
                <c:pt idx="3052">
                  <c:v>3.0529999999999998E-6</c:v>
                </c:pt>
                <c:pt idx="3053">
                  <c:v>3.0539999999999999E-6</c:v>
                </c:pt>
                <c:pt idx="3054">
                  <c:v>3.055E-6</c:v>
                </c:pt>
                <c:pt idx="3055">
                  <c:v>3.056E-6</c:v>
                </c:pt>
                <c:pt idx="3056">
                  <c:v>3.0570000000000001E-6</c:v>
                </c:pt>
                <c:pt idx="3057">
                  <c:v>3.0580000000000002E-6</c:v>
                </c:pt>
                <c:pt idx="3058">
                  <c:v>3.0589999999999998E-6</c:v>
                </c:pt>
                <c:pt idx="3059">
                  <c:v>3.0599999999999999E-6</c:v>
                </c:pt>
                <c:pt idx="3060">
                  <c:v>3.061E-6</c:v>
                </c:pt>
                <c:pt idx="3061">
                  <c:v>3.0620000000000001E-6</c:v>
                </c:pt>
                <c:pt idx="3062">
                  <c:v>3.0630000000000002E-6</c:v>
                </c:pt>
                <c:pt idx="3063">
                  <c:v>3.0639999999999998E-6</c:v>
                </c:pt>
                <c:pt idx="3064">
                  <c:v>3.0649999999999999E-6</c:v>
                </c:pt>
                <c:pt idx="3065">
                  <c:v>3.066E-6</c:v>
                </c:pt>
                <c:pt idx="3066">
                  <c:v>3.067E-6</c:v>
                </c:pt>
                <c:pt idx="3067">
                  <c:v>3.0680000000000001E-6</c:v>
                </c:pt>
                <c:pt idx="3068">
                  <c:v>3.0690000000000002E-6</c:v>
                </c:pt>
                <c:pt idx="3069">
                  <c:v>3.0699999999999998E-6</c:v>
                </c:pt>
                <c:pt idx="3070">
                  <c:v>3.0709999999999999E-6</c:v>
                </c:pt>
                <c:pt idx="3071">
                  <c:v>3.072E-6</c:v>
                </c:pt>
                <c:pt idx="3072">
                  <c:v>3.0730000000000001E-6</c:v>
                </c:pt>
                <c:pt idx="3073">
                  <c:v>3.0740000000000001E-6</c:v>
                </c:pt>
                <c:pt idx="3074">
                  <c:v>3.0750000000000002E-6</c:v>
                </c:pt>
                <c:pt idx="3075">
                  <c:v>3.0759999999999999E-6</c:v>
                </c:pt>
                <c:pt idx="3076">
                  <c:v>3.0769999999999999E-6</c:v>
                </c:pt>
                <c:pt idx="3077">
                  <c:v>3.078E-6</c:v>
                </c:pt>
                <c:pt idx="3078">
                  <c:v>3.0790000000000001E-6</c:v>
                </c:pt>
                <c:pt idx="3079">
                  <c:v>3.0800000000000002E-6</c:v>
                </c:pt>
                <c:pt idx="3080">
                  <c:v>3.0809999999999998E-6</c:v>
                </c:pt>
                <c:pt idx="3081">
                  <c:v>3.0819999999999999E-6</c:v>
                </c:pt>
                <c:pt idx="3082">
                  <c:v>3.083E-6</c:v>
                </c:pt>
                <c:pt idx="3083">
                  <c:v>3.084E-6</c:v>
                </c:pt>
                <c:pt idx="3084">
                  <c:v>3.0850000000000001E-6</c:v>
                </c:pt>
                <c:pt idx="3085">
                  <c:v>3.0860000000000002E-6</c:v>
                </c:pt>
                <c:pt idx="3086">
                  <c:v>3.0869999999999998E-6</c:v>
                </c:pt>
                <c:pt idx="3087">
                  <c:v>3.0879999999999999E-6</c:v>
                </c:pt>
                <c:pt idx="3088">
                  <c:v>3.089E-6</c:v>
                </c:pt>
                <c:pt idx="3089">
                  <c:v>3.0900000000000001E-6</c:v>
                </c:pt>
                <c:pt idx="3090">
                  <c:v>3.0910000000000001E-6</c:v>
                </c:pt>
                <c:pt idx="3091">
                  <c:v>3.0920000000000002E-6</c:v>
                </c:pt>
                <c:pt idx="3092">
                  <c:v>3.0929999999999999E-6</c:v>
                </c:pt>
                <c:pt idx="3093">
                  <c:v>3.0939999999999999E-6</c:v>
                </c:pt>
                <c:pt idx="3094">
                  <c:v>3.095E-6</c:v>
                </c:pt>
                <c:pt idx="3095">
                  <c:v>3.0960000000000001E-6</c:v>
                </c:pt>
                <c:pt idx="3096">
                  <c:v>3.0970000000000002E-6</c:v>
                </c:pt>
                <c:pt idx="3097">
                  <c:v>3.0979999999999998E-6</c:v>
                </c:pt>
                <c:pt idx="3098">
                  <c:v>3.0989999999999999E-6</c:v>
                </c:pt>
                <c:pt idx="3099">
                  <c:v>3.1E-6</c:v>
                </c:pt>
                <c:pt idx="3100">
                  <c:v>3.101E-6</c:v>
                </c:pt>
                <c:pt idx="3101">
                  <c:v>3.1020000000000001E-6</c:v>
                </c:pt>
                <c:pt idx="3102">
                  <c:v>3.1030000000000002E-6</c:v>
                </c:pt>
                <c:pt idx="3103">
                  <c:v>3.1039999999999998E-6</c:v>
                </c:pt>
                <c:pt idx="3104">
                  <c:v>3.1049999999999999E-6</c:v>
                </c:pt>
                <c:pt idx="3105">
                  <c:v>3.106E-6</c:v>
                </c:pt>
                <c:pt idx="3106">
                  <c:v>3.1070000000000001E-6</c:v>
                </c:pt>
                <c:pt idx="3107">
                  <c:v>3.1080000000000001E-6</c:v>
                </c:pt>
                <c:pt idx="3108">
                  <c:v>3.1089999999999998E-6</c:v>
                </c:pt>
                <c:pt idx="3109">
                  <c:v>3.1099999999999999E-6</c:v>
                </c:pt>
                <c:pt idx="3110">
                  <c:v>3.1109999999999999E-6</c:v>
                </c:pt>
                <c:pt idx="3111">
                  <c:v>3.112E-6</c:v>
                </c:pt>
                <c:pt idx="3112">
                  <c:v>3.1130000000000001E-6</c:v>
                </c:pt>
                <c:pt idx="3113">
                  <c:v>3.1140000000000002E-6</c:v>
                </c:pt>
                <c:pt idx="3114">
                  <c:v>3.1149999999999998E-6</c:v>
                </c:pt>
                <c:pt idx="3115">
                  <c:v>3.1159999999999999E-6</c:v>
                </c:pt>
                <c:pt idx="3116">
                  <c:v>3.117E-6</c:v>
                </c:pt>
                <c:pt idx="3117">
                  <c:v>3.118E-6</c:v>
                </c:pt>
                <c:pt idx="3118">
                  <c:v>3.1190000000000001E-6</c:v>
                </c:pt>
                <c:pt idx="3119">
                  <c:v>3.1200000000000002E-6</c:v>
                </c:pt>
                <c:pt idx="3120">
                  <c:v>3.1209999999999998E-6</c:v>
                </c:pt>
                <c:pt idx="3121">
                  <c:v>3.1219999999999999E-6</c:v>
                </c:pt>
                <c:pt idx="3122">
                  <c:v>3.123E-6</c:v>
                </c:pt>
                <c:pt idx="3123">
                  <c:v>3.1240000000000001E-6</c:v>
                </c:pt>
                <c:pt idx="3124">
                  <c:v>3.1250000000000001E-6</c:v>
                </c:pt>
                <c:pt idx="3125">
                  <c:v>3.1259999999999998E-6</c:v>
                </c:pt>
                <c:pt idx="3126">
                  <c:v>3.1269999999999999E-6</c:v>
                </c:pt>
                <c:pt idx="3127">
                  <c:v>3.128E-6</c:v>
                </c:pt>
                <c:pt idx="3128">
                  <c:v>3.129E-6</c:v>
                </c:pt>
                <c:pt idx="3129">
                  <c:v>3.1300000000000001E-6</c:v>
                </c:pt>
                <c:pt idx="3130">
                  <c:v>3.1310000000000002E-6</c:v>
                </c:pt>
                <c:pt idx="3131">
                  <c:v>3.1319999999999998E-6</c:v>
                </c:pt>
                <c:pt idx="3132">
                  <c:v>3.1329999999999999E-6</c:v>
                </c:pt>
                <c:pt idx="3133">
                  <c:v>3.134E-6</c:v>
                </c:pt>
                <c:pt idx="3134">
                  <c:v>3.1350000000000001E-6</c:v>
                </c:pt>
                <c:pt idx="3135">
                  <c:v>3.1360000000000001E-6</c:v>
                </c:pt>
                <c:pt idx="3136">
                  <c:v>3.1370000000000002E-6</c:v>
                </c:pt>
                <c:pt idx="3137">
                  <c:v>3.1379999999999999E-6</c:v>
                </c:pt>
                <c:pt idx="3138">
                  <c:v>3.1389999999999999E-6</c:v>
                </c:pt>
                <c:pt idx="3139">
                  <c:v>3.14E-6</c:v>
                </c:pt>
                <c:pt idx="3140">
                  <c:v>3.1410000000000001E-6</c:v>
                </c:pt>
                <c:pt idx="3141">
                  <c:v>3.1420000000000002E-6</c:v>
                </c:pt>
                <c:pt idx="3142">
                  <c:v>3.1429999999999998E-6</c:v>
                </c:pt>
                <c:pt idx="3143">
                  <c:v>3.1439999999999999E-6</c:v>
                </c:pt>
                <c:pt idx="3144">
                  <c:v>3.145E-6</c:v>
                </c:pt>
                <c:pt idx="3145">
                  <c:v>3.146E-6</c:v>
                </c:pt>
                <c:pt idx="3146">
                  <c:v>3.1470000000000001E-6</c:v>
                </c:pt>
                <c:pt idx="3147">
                  <c:v>3.1480000000000002E-6</c:v>
                </c:pt>
                <c:pt idx="3148">
                  <c:v>3.1489999999999998E-6</c:v>
                </c:pt>
                <c:pt idx="3149">
                  <c:v>3.1499999999999999E-6</c:v>
                </c:pt>
                <c:pt idx="3150">
                  <c:v>3.151E-6</c:v>
                </c:pt>
                <c:pt idx="3151">
                  <c:v>3.1520000000000001E-6</c:v>
                </c:pt>
                <c:pt idx="3152">
                  <c:v>3.1530000000000001E-6</c:v>
                </c:pt>
                <c:pt idx="3153">
                  <c:v>3.1540000000000002E-6</c:v>
                </c:pt>
                <c:pt idx="3154">
                  <c:v>3.1549999999999999E-6</c:v>
                </c:pt>
                <c:pt idx="3155">
                  <c:v>3.1559999999999999E-6</c:v>
                </c:pt>
                <c:pt idx="3156">
                  <c:v>3.157E-6</c:v>
                </c:pt>
                <c:pt idx="3157">
                  <c:v>3.1580000000000001E-6</c:v>
                </c:pt>
                <c:pt idx="3158">
                  <c:v>3.1590000000000002E-6</c:v>
                </c:pt>
                <c:pt idx="3159">
                  <c:v>3.1599999999999998E-6</c:v>
                </c:pt>
                <c:pt idx="3160">
                  <c:v>3.1609999999999999E-6</c:v>
                </c:pt>
                <c:pt idx="3161">
                  <c:v>3.162E-6</c:v>
                </c:pt>
                <c:pt idx="3162">
                  <c:v>3.163E-6</c:v>
                </c:pt>
                <c:pt idx="3163">
                  <c:v>3.1640000000000001E-6</c:v>
                </c:pt>
                <c:pt idx="3164">
                  <c:v>3.1650000000000002E-6</c:v>
                </c:pt>
                <c:pt idx="3165">
                  <c:v>3.1659999999999998E-6</c:v>
                </c:pt>
                <c:pt idx="3166">
                  <c:v>3.1669999999999999E-6</c:v>
                </c:pt>
                <c:pt idx="3167">
                  <c:v>3.168E-6</c:v>
                </c:pt>
                <c:pt idx="3168">
                  <c:v>3.1690000000000001E-6</c:v>
                </c:pt>
                <c:pt idx="3169">
                  <c:v>3.1700000000000001E-6</c:v>
                </c:pt>
                <c:pt idx="3170">
                  <c:v>3.1709999999999998E-6</c:v>
                </c:pt>
                <c:pt idx="3171">
                  <c:v>3.1719999999999999E-6</c:v>
                </c:pt>
                <c:pt idx="3172">
                  <c:v>3.1729999999999999E-6</c:v>
                </c:pt>
                <c:pt idx="3173">
                  <c:v>3.174E-6</c:v>
                </c:pt>
                <c:pt idx="3174">
                  <c:v>3.1750000000000001E-6</c:v>
                </c:pt>
                <c:pt idx="3175">
                  <c:v>3.1760000000000002E-6</c:v>
                </c:pt>
                <c:pt idx="3176">
                  <c:v>3.1769999999999998E-6</c:v>
                </c:pt>
                <c:pt idx="3177">
                  <c:v>3.1779999999999999E-6</c:v>
                </c:pt>
                <c:pt idx="3178">
                  <c:v>3.179E-6</c:v>
                </c:pt>
                <c:pt idx="3179">
                  <c:v>3.18E-6</c:v>
                </c:pt>
                <c:pt idx="3180">
                  <c:v>3.1810000000000001E-6</c:v>
                </c:pt>
                <c:pt idx="3181">
                  <c:v>3.1820000000000002E-6</c:v>
                </c:pt>
                <c:pt idx="3182">
                  <c:v>3.1829999999999998E-6</c:v>
                </c:pt>
                <c:pt idx="3183">
                  <c:v>3.1839999999999999E-6</c:v>
                </c:pt>
                <c:pt idx="3184">
                  <c:v>3.185E-6</c:v>
                </c:pt>
                <c:pt idx="3185">
                  <c:v>3.1860000000000001E-6</c:v>
                </c:pt>
                <c:pt idx="3186">
                  <c:v>3.1870000000000001E-6</c:v>
                </c:pt>
                <c:pt idx="3187">
                  <c:v>3.1879999999999998E-6</c:v>
                </c:pt>
                <c:pt idx="3188">
                  <c:v>3.1889999999999999E-6</c:v>
                </c:pt>
                <c:pt idx="3189">
                  <c:v>3.19E-6</c:v>
                </c:pt>
                <c:pt idx="3190">
                  <c:v>3.191E-6</c:v>
                </c:pt>
                <c:pt idx="3191">
                  <c:v>3.1920000000000001E-6</c:v>
                </c:pt>
                <c:pt idx="3192">
                  <c:v>3.1930000000000002E-6</c:v>
                </c:pt>
                <c:pt idx="3193">
                  <c:v>3.1939999999999998E-6</c:v>
                </c:pt>
                <c:pt idx="3194">
                  <c:v>3.1949999999999999E-6</c:v>
                </c:pt>
                <c:pt idx="3195">
                  <c:v>3.196E-6</c:v>
                </c:pt>
                <c:pt idx="3196">
                  <c:v>3.1970000000000001E-6</c:v>
                </c:pt>
                <c:pt idx="3197">
                  <c:v>3.1980000000000001E-6</c:v>
                </c:pt>
                <c:pt idx="3198">
                  <c:v>3.1990000000000002E-6</c:v>
                </c:pt>
                <c:pt idx="3199">
                  <c:v>3.1999999999999999E-6</c:v>
                </c:pt>
                <c:pt idx="3200">
                  <c:v>3.2009999999999999E-6</c:v>
                </c:pt>
                <c:pt idx="3201">
                  <c:v>3.202E-6</c:v>
                </c:pt>
                <c:pt idx="3202">
                  <c:v>3.2030000000000001E-6</c:v>
                </c:pt>
                <c:pt idx="3203">
                  <c:v>3.2040000000000002E-6</c:v>
                </c:pt>
                <c:pt idx="3204">
                  <c:v>3.2049999999999998E-6</c:v>
                </c:pt>
                <c:pt idx="3205">
                  <c:v>3.2059999999999999E-6</c:v>
                </c:pt>
                <c:pt idx="3206">
                  <c:v>3.207E-6</c:v>
                </c:pt>
                <c:pt idx="3207">
                  <c:v>3.208E-6</c:v>
                </c:pt>
                <c:pt idx="3208">
                  <c:v>3.2090000000000001E-6</c:v>
                </c:pt>
                <c:pt idx="3209">
                  <c:v>3.2100000000000002E-6</c:v>
                </c:pt>
                <c:pt idx="3210">
                  <c:v>3.2109999999999998E-6</c:v>
                </c:pt>
                <c:pt idx="3211">
                  <c:v>3.2119999999999999E-6</c:v>
                </c:pt>
                <c:pt idx="3212">
                  <c:v>3.213E-6</c:v>
                </c:pt>
                <c:pt idx="3213">
                  <c:v>3.2140000000000001E-6</c:v>
                </c:pt>
                <c:pt idx="3214">
                  <c:v>3.2150000000000001E-6</c:v>
                </c:pt>
                <c:pt idx="3215">
                  <c:v>3.2160000000000002E-6</c:v>
                </c:pt>
                <c:pt idx="3216">
                  <c:v>3.2169999999999999E-6</c:v>
                </c:pt>
                <c:pt idx="3217">
                  <c:v>3.2179999999999999E-6</c:v>
                </c:pt>
                <c:pt idx="3218">
                  <c:v>3.219E-6</c:v>
                </c:pt>
                <c:pt idx="3219">
                  <c:v>3.2200000000000001E-6</c:v>
                </c:pt>
                <c:pt idx="3220">
                  <c:v>3.2210000000000002E-6</c:v>
                </c:pt>
                <c:pt idx="3221">
                  <c:v>3.2219999999999998E-6</c:v>
                </c:pt>
                <c:pt idx="3222">
                  <c:v>3.2229999999999999E-6</c:v>
                </c:pt>
                <c:pt idx="3223">
                  <c:v>3.224E-6</c:v>
                </c:pt>
                <c:pt idx="3224">
                  <c:v>3.225E-6</c:v>
                </c:pt>
                <c:pt idx="3225">
                  <c:v>3.2260000000000001E-6</c:v>
                </c:pt>
                <c:pt idx="3226">
                  <c:v>3.2270000000000002E-6</c:v>
                </c:pt>
                <c:pt idx="3227">
                  <c:v>3.2279999999999998E-6</c:v>
                </c:pt>
                <c:pt idx="3228">
                  <c:v>3.2289999999999999E-6</c:v>
                </c:pt>
                <c:pt idx="3229">
                  <c:v>3.23E-6</c:v>
                </c:pt>
                <c:pt idx="3230">
                  <c:v>3.2310000000000001E-6</c:v>
                </c:pt>
                <c:pt idx="3231">
                  <c:v>3.2320000000000001E-6</c:v>
                </c:pt>
                <c:pt idx="3232">
                  <c:v>3.2329999999999998E-6</c:v>
                </c:pt>
                <c:pt idx="3233">
                  <c:v>3.2339999999999999E-6</c:v>
                </c:pt>
                <c:pt idx="3234">
                  <c:v>3.2349999999999999E-6</c:v>
                </c:pt>
                <c:pt idx="3235">
                  <c:v>3.236E-6</c:v>
                </c:pt>
                <c:pt idx="3236">
                  <c:v>3.2370000000000001E-6</c:v>
                </c:pt>
                <c:pt idx="3237">
                  <c:v>3.2380000000000002E-6</c:v>
                </c:pt>
                <c:pt idx="3238">
                  <c:v>3.2389999999999998E-6</c:v>
                </c:pt>
                <c:pt idx="3239">
                  <c:v>3.2399999999999999E-6</c:v>
                </c:pt>
                <c:pt idx="3240">
                  <c:v>3.241E-6</c:v>
                </c:pt>
                <c:pt idx="3241">
                  <c:v>3.242E-6</c:v>
                </c:pt>
                <c:pt idx="3242">
                  <c:v>3.2430000000000001E-6</c:v>
                </c:pt>
                <c:pt idx="3243">
                  <c:v>3.2440000000000002E-6</c:v>
                </c:pt>
                <c:pt idx="3244">
                  <c:v>3.2449999999999998E-6</c:v>
                </c:pt>
                <c:pt idx="3245">
                  <c:v>3.2459999999999999E-6</c:v>
                </c:pt>
                <c:pt idx="3246">
                  <c:v>3.247E-6</c:v>
                </c:pt>
                <c:pt idx="3247">
                  <c:v>3.2480000000000001E-6</c:v>
                </c:pt>
                <c:pt idx="3248">
                  <c:v>3.2490000000000001E-6</c:v>
                </c:pt>
                <c:pt idx="3249">
                  <c:v>3.2499999999999998E-6</c:v>
                </c:pt>
                <c:pt idx="3250">
                  <c:v>3.2509999999999999E-6</c:v>
                </c:pt>
                <c:pt idx="3251">
                  <c:v>3.252E-6</c:v>
                </c:pt>
                <c:pt idx="3252">
                  <c:v>3.253E-6</c:v>
                </c:pt>
                <c:pt idx="3253">
                  <c:v>3.2540000000000001E-6</c:v>
                </c:pt>
                <c:pt idx="3254">
                  <c:v>3.2550000000000002E-6</c:v>
                </c:pt>
                <c:pt idx="3255">
                  <c:v>3.2559999999999998E-6</c:v>
                </c:pt>
                <c:pt idx="3256">
                  <c:v>3.2569999999999999E-6</c:v>
                </c:pt>
                <c:pt idx="3257">
                  <c:v>3.258E-6</c:v>
                </c:pt>
                <c:pt idx="3258">
                  <c:v>3.2590000000000001E-6</c:v>
                </c:pt>
                <c:pt idx="3259">
                  <c:v>3.2600000000000001E-6</c:v>
                </c:pt>
                <c:pt idx="3260">
                  <c:v>3.2610000000000002E-6</c:v>
                </c:pt>
                <c:pt idx="3261">
                  <c:v>3.2619999999999999E-6</c:v>
                </c:pt>
                <c:pt idx="3262">
                  <c:v>3.2629999999999999E-6</c:v>
                </c:pt>
                <c:pt idx="3263">
                  <c:v>3.264E-6</c:v>
                </c:pt>
                <c:pt idx="3264">
                  <c:v>3.2650000000000001E-6</c:v>
                </c:pt>
                <c:pt idx="3265">
                  <c:v>3.2660000000000002E-6</c:v>
                </c:pt>
                <c:pt idx="3266">
                  <c:v>3.2669999999999998E-6</c:v>
                </c:pt>
                <c:pt idx="3267">
                  <c:v>3.2679999999999999E-6</c:v>
                </c:pt>
                <c:pt idx="3268">
                  <c:v>3.269E-6</c:v>
                </c:pt>
                <c:pt idx="3269">
                  <c:v>3.27E-6</c:v>
                </c:pt>
                <c:pt idx="3270">
                  <c:v>3.2710000000000001E-6</c:v>
                </c:pt>
                <c:pt idx="3271">
                  <c:v>3.2720000000000002E-6</c:v>
                </c:pt>
                <c:pt idx="3272">
                  <c:v>3.2729999999999998E-6</c:v>
                </c:pt>
                <c:pt idx="3273">
                  <c:v>3.2739999999999999E-6</c:v>
                </c:pt>
                <c:pt idx="3274">
                  <c:v>3.275E-6</c:v>
                </c:pt>
                <c:pt idx="3275">
                  <c:v>3.2760000000000001E-6</c:v>
                </c:pt>
                <c:pt idx="3276">
                  <c:v>3.2770000000000001E-6</c:v>
                </c:pt>
                <c:pt idx="3277">
                  <c:v>3.2780000000000002E-6</c:v>
                </c:pt>
                <c:pt idx="3278">
                  <c:v>3.2789999999999999E-6</c:v>
                </c:pt>
                <c:pt idx="3279">
                  <c:v>3.2799999999999999E-6</c:v>
                </c:pt>
                <c:pt idx="3280">
                  <c:v>3.281E-6</c:v>
                </c:pt>
                <c:pt idx="3281">
                  <c:v>3.2820000000000001E-6</c:v>
                </c:pt>
                <c:pt idx="3282">
                  <c:v>3.2830000000000002E-6</c:v>
                </c:pt>
                <c:pt idx="3283">
                  <c:v>3.2839999999999998E-6</c:v>
                </c:pt>
                <c:pt idx="3284">
                  <c:v>3.2849999999999999E-6</c:v>
                </c:pt>
                <c:pt idx="3285">
                  <c:v>3.286E-6</c:v>
                </c:pt>
                <c:pt idx="3286">
                  <c:v>3.287E-6</c:v>
                </c:pt>
                <c:pt idx="3287">
                  <c:v>3.2880000000000001E-6</c:v>
                </c:pt>
                <c:pt idx="3288">
                  <c:v>3.2890000000000002E-6</c:v>
                </c:pt>
                <c:pt idx="3289">
                  <c:v>3.2899999999999998E-6</c:v>
                </c:pt>
                <c:pt idx="3290">
                  <c:v>3.2909999999999999E-6</c:v>
                </c:pt>
                <c:pt idx="3291">
                  <c:v>3.292E-6</c:v>
                </c:pt>
                <c:pt idx="3292">
                  <c:v>3.2930000000000001E-6</c:v>
                </c:pt>
                <c:pt idx="3293">
                  <c:v>3.2940000000000001E-6</c:v>
                </c:pt>
                <c:pt idx="3294">
                  <c:v>3.2949999999999998E-6</c:v>
                </c:pt>
                <c:pt idx="3295">
                  <c:v>3.2959999999999999E-6</c:v>
                </c:pt>
                <c:pt idx="3296">
                  <c:v>3.2969999999999999E-6</c:v>
                </c:pt>
                <c:pt idx="3297">
                  <c:v>3.298E-6</c:v>
                </c:pt>
                <c:pt idx="3298">
                  <c:v>3.2990000000000001E-6</c:v>
                </c:pt>
                <c:pt idx="3299">
                  <c:v>3.3000000000000002E-6</c:v>
                </c:pt>
                <c:pt idx="3300">
                  <c:v>3.3009999999999998E-6</c:v>
                </c:pt>
                <c:pt idx="3301">
                  <c:v>3.3019999999999999E-6</c:v>
                </c:pt>
                <c:pt idx="3302">
                  <c:v>3.303E-6</c:v>
                </c:pt>
                <c:pt idx="3303">
                  <c:v>3.304E-6</c:v>
                </c:pt>
                <c:pt idx="3304">
                  <c:v>3.3050000000000001E-6</c:v>
                </c:pt>
                <c:pt idx="3305">
                  <c:v>3.3060000000000002E-6</c:v>
                </c:pt>
                <c:pt idx="3306">
                  <c:v>3.3069999999999998E-6</c:v>
                </c:pt>
                <c:pt idx="3307">
                  <c:v>3.3079999999999999E-6</c:v>
                </c:pt>
                <c:pt idx="3308">
                  <c:v>3.309E-6</c:v>
                </c:pt>
                <c:pt idx="3309">
                  <c:v>3.3100000000000001E-6</c:v>
                </c:pt>
                <c:pt idx="3310">
                  <c:v>3.3110000000000001E-6</c:v>
                </c:pt>
                <c:pt idx="3311">
                  <c:v>3.3119999999999998E-6</c:v>
                </c:pt>
                <c:pt idx="3312">
                  <c:v>3.3129999999999999E-6</c:v>
                </c:pt>
                <c:pt idx="3313">
                  <c:v>3.3139999999999999E-6</c:v>
                </c:pt>
                <c:pt idx="3314">
                  <c:v>3.315E-6</c:v>
                </c:pt>
                <c:pt idx="3315">
                  <c:v>3.3160000000000001E-6</c:v>
                </c:pt>
                <c:pt idx="3316">
                  <c:v>3.3170000000000002E-6</c:v>
                </c:pt>
                <c:pt idx="3317">
                  <c:v>3.3179999999999998E-6</c:v>
                </c:pt>
                <c:pt idx="3318">
                  <c:v>3.3189999999999999E-6</c:v>
                </c:pt>
                <c:pt idx="3319">
                  <c:v>3.32E-6</c:v>
                </c:pt>
                <c:pt idx="3320">
                  <c:v>3.3210000000000001E-6</c:v>
                </c:pt>
                <c:pt idx="3321">
                  <c:v>3.3220000000000001E-6</c:v>
                </c:pt>
                <c:pt idx="3322">
                  <c:v>3.3230000000000002E-6</c:v>
                </c:pt>
                <c:pt idx="3323">
                  <c:v>3.3239999999999999E-6</c:v>
                </c:pt>
                <c:pt idx="3324">
                  <c:v>3.3249999999999999E-6</c:v>
                </c:pt>
                <c:pt idx="3325">
                  <c:v>3.326E-6</c:v>
                </c:pt>
                <c:pt idx="3326">
                  <c:v>3.3270000000000001E-6</c:v>
                </c:pt>
                <c:pt idx="3327">
                  <c:v>3.3280000000000002E-6</c:v>
                </c:pt>
                <c:pt idx="3328">
                  <c:v>3.3289999999999998E-6</c:v>
                </c:pt>
                <c:pt idx="3329">
                  <c:v>3.3299999999999999E-6</c:v>
                </c:pt>
                <c:pt idx="3330">
                  <c:v>3.331E-6</c:v>
                </c:pt>
                <c:pt idx="3331">
                  <c:v>3.332E-6</c:v>
                </c:pt>
                <c:pt idx="3332">
                  <c:v>3.3330000000000001E-6</c:v>
                </c:pt>
                <c:pt idx="3333">
                  <c:v>3.3340000000000002E-6</c:v>
                </c:pt>
                <c:pt idx="3334">
                  <c:v>3.3349999999999998E-6</c:v>
                </c:pt>
                <c:pt idx="3335">
                  <c:v>3.3359999999999999E-6</c:v>
                </c:pt>
                <c:pt idx="3336">
                  <c:v>3.337E-6</c:v>
                </c:pt>
                <c:pt idx="3337">
                  <c:v>3.3380000000000001E-6</c:v>
                </c:pt>
                <c:pt idx="3338">
                  <c:v>3.3390000000000001E-6</c:v>
                </c:pt>
                <c:pt idx="3339">
                  <c:v>3.3400000000000002E-6</c:v>
                </c:pt>
                <c:pt idx="3340">
                  <c:v>3.3409999999999999E-6</c:v>
                </c:pt>
                <c:pt idx="3341">
                  <c:v>3.3419999999999999E-6</c:v>
                </c:pt>
                <c:pt idx="3342">
                  <c:v>3.343E-6</c:v>
                </c:pt>
                <c:pt idx="3343">
                  <c:v>3.3440000000000001E-6</c:v>
                </c:pt>
                <c:pt idx="3344">
                  <c:v>3.3450000000000002E-6</c:v>
                </c:pt>
                <c:pt idx="3345">
                  <c:v>3.3459999999999998E-6</c:v>
                </c:pt>
                <c:pt idx="3346">
                  <c:v>3.3469999999999999E-6</c:v>
                </c:pt>
                <c:pt idx="3347">
                  <c:v>3.348E-6</c:v>
                </c:pt>
                <c:pt idx="3348">
                  <c:v>3.349E-6</c:v>
                </c:pt>
                <c:pt idx="3349">
                  <c:v>3.3500000000000001E-6</c:v>
                </c:pt>
                <c:pt idx="3350">
                  <c:v>3.3510000000000002E-6</c:v>
                </c:pt>
                <c:pt idx="3351">
                  <c:v>3.3519999999999998E-6</c:v>
                </c:pt>
                <c:pt idx="3352">
                  <c:v>3.3529999999999999E-6</c:v>
                </c:pt>
                <c:pt idx="3353">
                  <c:v>3.354E-6</c:v>
                </c:pt>
                <c:pt idx="3354">
                  <c:v>3.3550000000000001E-6</c:v>
                </c:pt>
                <c:pt idx="3355">
                  <c:v>3.3560000000000001E-6</c:v>
                </c:pt>
                <c:pt idx="3356">
                  <c:v>3.3569999999999998E-6</c:v>
                </c:pt>
                <c:pt idx="3357">
                  <c:v>3.3579999999999999E-6</c:v>
                </c:pt>
                <c:pt idx="3358">
                  <c:v>3.3589999999999999E-6</c:v>
                </c:pt>
                <c:pt idx="3359">
                  <c:v>3.36E-6</c:v>
                </c:pt>
                <c:pt idx="3360">
                  <c:v>3.3610000000000001E-6</c:v>
                </c:pt>
                <c:pt idx="3361">
                  <c:v>3.3620000000000002E-6</c:v>
                </c:pt>
                <c:pt idx="3362">
                  <c:v>3.3629999999999998E-6</c:v>
                </c:pt>
                <c:pt idx="3363">
                  <c:v>3.3639999999999999E-6</c:v>
                </c:pt>
                <c:pt idx="3364">
                  <c:v>3.365E-6</c:v>
                </c:pt>
                <c:pt idx="3365">
                  <c:v>3.366E-6</c:v>
                </c:pt>
                <c:pt idx="3366">
                  <c:v>3.3670000000000001E-6</c:v>
                </c:pt>
                <c:pt idx="3367">
                  <c:v>3.3680000000000002E-6</c:v>
                </c:pt>
                <c:pt idx="3368">
                  <c:v>3.3689999999999998E-6</c:v>
                </c:pt>
                <c:pt idx="3369">
                  <c:v>3.3699999999999999E-6</c:v>
                </c:pt>
                <c:pt idx="3370">
                  <c:v>3.371E-6</c:v>
                </c:pt>
                <c:pt idx="3371">
                  <c:v>3.3720000000000001E-6</c:v>
                </c:pt>
                <c:pt idx="3372">
                  <c:v>3.3730000000000001E-6</c:v>
                </c:pt>
                <c:pt idx="3373">
                  <c:v>3.3739999999999998E-6</c:v>
                </c:pt>
                <c:pt idx="3374">
                  <c:v>3.3749999999999999E-6</c:v>
                </c:pt>
                <c:pt idx="3375">
                  <c:v>3.3759999999999999E-6</c:v>
                </c:pt>
                <c:pt idx="3376">
                  <c:v>3.377E-6</c:v>
                </c:pt>
                <c:pt idx="3377">
                  <c:v>3.3780000000000001E-6</c:v>
                </c:pt>
                <c:pt idx="3378">
                  <c:v>3.3790000000000002E-6</c:v>
                </c:pt>
                <c:pt idx="3379">
                  <c:v>3.3799999999999998E-6</c:v>
                </c:pt>
                <c:pt idx="3380">
                  <c:v>3.3809999999999999E-6</c:v>
                </c:pt>
                <c:pt idx="3381">
                  <c:v>3.382E-6</c:v>
                </c:pt>
                <c:pt idx="3382">
                  <c:v>3.3830000000000001E-6</c:v>
                </c:pt>
                <c:pt idx="3383">
                  <c:v>3.3840000000000001E-6</c:v>
                </c:pt>
                <c:pt idx="3384">
                  <c:v>3.3850000000000002E-6</c:v>
                </c:pt>
                <c:pt idx="3385">
                  <c:v>3.3859999999999999E-6</c:v>
                </c:pt>
                <c:pt idx="3386">
                  <c:v>3.3869999999999999E-6</c:v>
                </c:pt>
                <c:pt idx="3387">
                  <c:v>3.388E-6</c:v>
                </c:pt>
                <c:pt idx="3388">
                  <c:v>3.3890000000000001E-6</c:v>
                </c:pt>
                <c:pt idx="3389">
                  <c:v>3.3900000000000002E-6</c:v>
                </c:pt>
                <c:pt idx="3390">
                  <c:v>3.3909999999999998E-6</c:v>
                </c:pt>
                <c:pt idx="3391">
                  <c:v>3.3919999999999999E-6</c:v>
                </c:pt>
                <c:pt idx="3392">
                  <c:v>3.393E-6</c:v>
                </c:pt>
                <c:pt idx="3393">
                  <c:v>3.394E-6</c:v>
                </c:pt>
                <c:pt idx="3394">
                  <c:v>3.3950000000000001E-6</c:v>
                </c:pt>
                <c:pt idx="3395">
                  <c:v>3.3960000000000002E-6</c:v>
                </c:pt>
                <c:pt idx="3396">
                  <c:v>3.3969999999999998E-6</c:v>
                </c:pt>
                <c:pt idx="3397">
                  <c:v>3.3979999999999999E-6</c:v>
                </c:pt>
                <c:pt idx="3398">
                  <c:v>3.399E-6</c:v>
                </c:pt>
                <c:pt idx="3399">
                  <c:v>3.4000000000000001E-6</c:v>
                </c:pt>
                <c:pt idx="3400">
                  <c:v>3.4010000000000001E-6</c:v>
                </c:pt>
                <c:pt idx="3401">
                  <c:v>3.4020000000000002E-6</c:v>
                </c:pt>
                <c:pt idx="3402">
                  <c:v>3.4029999999999999E-6</c:v>
                </c:pt>
                <c:pt idx="3403">
                  <c:v>3.4039999999999999E-6</c:v>
                </c:pt>
                <c:pt idx="3404">
                  <c:v>3.405E-6</c:v>
                </c:pt>
                <c:pt idx="3405">
                  <c:v>3.4060000000000001E-6</c:v>
                </c:pt>
                <c:pt idx="3406">
                  <c:v>3.4070000000000002E-6</c:v>
                </c:pt>
                <c:pt idx="3407">
                  <c:v>3.4079999999999998E-6</c:v>
                </c:pt>
                <c:pt idx="3408">
                  <c:v>3.4089999999999999E-6</c:v>
                </c:pt>
                <c:pt idx="3409">
                  <c:v>3.41E-6</c:v>
                </c:pt>
                <c:pt idx="3410">
                  <c:v>3.411E-6</c:v>
                </c:pt>
                <c:pt idx="3411">
                  <c:v>3.4120000000000001E-6</c:v>
                </c:pt>
                <c:pt idx="3412">
                  <c:v>3.4130000000000002E-6</c:v>
                </c:pt>
                <c:pt idx="3413">
                  <c:v>3.4139999999999998E-6</c:v>
                </c:pt>
                <c:pt idx="3414">
                  <c:v>3.4149999999999999E-6</c:v>
                </c:pt>
                <c:pt idx="3415">
                  <c:v>3.416E-6</c:v>
                </c:pt>
                <c:pt idx="3416">
                  <c:v>3.4170000000000001E-6</c:v>
                </c:pt>
                <c:pt idx="3417">
                  <c:v>3.4180000000000001E-6</c:v>
                </c:pt>
                <c:pt idx="3418">
                  <c:v>3.4189999999999998E-6</c:v>
                </c:pt>
                <c:pt idx="3419">
                  <c:v>3.4199999999999999E-6</c:v>
                </c:pt>
                <c:pt idx="3420">
                  <c:v>3.4209999999999999E-6</c:v>
                </c:pt>
                <c:pt idx="3421">
                  <c:v>3.422E-6</c:v>
                </c:pt>
                <c:pt idx="3422">
                  <c:v>3.4230000000000001E-6</c:v>
                </c:pt>
                <c:pt idx="3423">
                  <c:v>3.4240000000000002E-6</c:v>
                </c:pt>
                <c:pt idx="3424">
                  <c:v>3.4249999999999998E-6</c:v>
                </c:pt>
                <c:pt idx="3425">
                  <c:v>3.4259999999999999E-6</c:v>
                </c:pt>
                <c:pt idx="3426">
                  <c:v>3.427E-6</c:v>
                </c:pt>
                <c:pt idx="3427">
                  <c:v>3.428E-6</c:v>
                </c:pt>
                <c:pt idx="3428">
                  <c:v>3.4290000000000001E-6</c:v>
                </c:pt>
                <c:pt idx="3429">
                  <c:v>3.4300000000000002E-6</c:v>
                </c:pt>
                <c:pt idx="3430">
                  <c:v>3.4309999999999998E-6</c:v>
                </c:pt>
                <c:pt idx="3431">
                  <c:v>3.4319999999999999E-6</c:v>
                </c:pt>
                <c:pt idx="3432">
                  <c:v>3.433E-6</c:v>
                </c:pt>
                <c:pt idx="3433">
                  <c:v>3.4340000000000001E-6</c:v>
                </c:pt>
                <c:pt idx="3434">
                  <c:v>3.4350000000000001E-6</c:v>
                </c:pt>
                <c:pt idx="3435">
                  <c:v>3.4359999999999998E-6</c:v>
                </c:pt>
                <c:pt idx="3436">
                  <c:v>3.4369999999999999E-6</c:v>
                </c:pt>
                <c:pt idx="3437">
                  <c:v>3.4379999999999999E-6</c:v>
                </c:pt>
                <c:pt idx="3438">
                  <c:v>3.439E-6</c:v>
                </c:pt>
                <c:pt idx="3439">
                  <c:v>3.4400000000000001E-6</c:v>
                </c:pt>
                <c:pt idx="3440">
                  <c:v>3.4410000000000002E-6</c:v>
                </c:pt>
                <c:pt idx="3441">
                  <c:v>3.4419999999999998E-6</c:v>
                </c:pt>
                <c:pt idx="3442">
                  <c:v>3.4429999999999999E-6</c:v>
                </c:pt>
                <c:pt idx="3443">
                  <c:v>3.444E-6</c:v>
                </c:pt>
                <c:pt idx="3444">
                  <c:v>3.4450000000000001E-6</c:v>
                </c:pt>
                <c:pt idx="3445">
                  <c:v>3.4460000000000001E-6</c:v>
                </c:pt>
                <c:pt idx="3446">
                  <c:v>3.4470000000000002E-6</c:v>
                </c:pt>
                <c:pt idx="3447">
                  <c:v>3.4479999999999999E-6</c:v>
                </c:pt>
                <c:pt idx="3448">
                  <c:v>3.4489999999999999E-6</c:v>
                </c:pt>
                <c:pt idx="3449">
                  <c:v>3.45E-6</c:v>
                </c:pt>
                <c:pt idx="3450">
                  <c:v>3.4510000000000001E-6</c:v>
                </c:pt>
                <c:pt idx="3451">
                  <c:v>3.4520000000000002E-6</c:v>
                </c:pt>
                <c:pt idx="3452">
                  <c:v>3.4529999999999998E-6</c:v>
                </c:pt>
                <c:pt idx="3453">
                  <c:v>3.4539999999999999E-6</c:v>
                </c:pt>
                <c:pt idx="3454">
                  <c:v>3.455E-6</c:v>
                </c:pt>
                <c:pt idx="3455">
                  <c:v>3.456E-6</c:v>
                </c:pt>
                <c:pt idx="3456">
                  <c:v>3.4570000000000001E-6</c:v>
                </c:pt>
                <c:pt idx="3457">
                  <c:v>3.4580000000000002E-6</c:v>
                </c:pt>
                <c:pt idx="3458">
                  <c:v>3.4589999999999998E-6</c:v>
                </c:pt>
                <c:pt idx="3459">
                  <c:v>3.4599999999999999E-6</c:v>
                </c:pt>
                <c:pt idx="3460">
                  <c:v>3.461E-6</c:v>
                </c:pt>
                <c:pt idx="3461">
                  <c:v>3.4620000000000001E-6</c:v>
                </c:pt>
                <c:pt idx="3462">
                  <c:v>3.4630000000000001E-6</c:v>
                </c:pt>
                <c:pt idx="3463">
                  <c:v>3.4640000000000002E-6</c:v>
                </c:pt>
                <c:pt idx="3464">
                  <c:v>3.4649999999999999E-6</c:v>
                </c:pt>
                <c:pt idx="3465">
                  <c:v>3.4659999999999999E-6</c:v>
                </c:pt>
                <c:pt idx="3466">
                  <c:v>3.467E-6</c:v>
                </c:pt>
                <c:pt idx="3467">
                  <c:v>3.4680000000000001E-6</c:v>
                </c:pt>
                <c:pt idx="3468">
                  <c:v>3.4690000000000002E-6</c:v>
                </c:pt>
                <c:pt idx="3469">
                  <c:v>3.4699999999999998E-6</c:v>
                </c:pt>
                <c:pt idx="3470">
                  <c:v>3.4709999999999999E-6</c:v>
                </c:pt>
                <c:pt idx="3471">
                  <c:v>3.472E-6</c:v>
                </c:pt>
                <c:pt idx="3472">
                  <c:v>3.473E-6</c:v>
                </c:pt>
                <c:pt idx="3473">
                  <c:v>3.4740000000000001E-6</c:v>
                </c:pt>
                <c:pt idx="3474">
                  <c:v>3.4750000000000002E-6</c:v>
                </c:pt>
                <c:pt idx="3475">
                  <c:v>3.4759999999999998E-6</c:v>
                </c:pt>
                <c:pt idx="3476">
                  <c:v>3.4769999999999999E-6</c:v>
                </c:pt>
                <c:pt idx="3477">
                  <c:v>3.478E-6</c:v>
                </c:pt>
                <c:pt idx="3478">
                  <c:v>3.4790000000000001E-6</c:v>
                </c:pt>
                <c:pt idx="3479">
                  <c:v>3.4800000000000001E-6</c:v>
                </c:pt>
                <c:pt idx="3480">
                  <c:v>3.4809999999999998E-6</c:v>
                </c:pt>
                <c:pt idx="3481">
                  <c:v>3.4819999999999999E-6</c:v>
                </c:pt>
                <c:pt idx="3482">
                  <c:v>3.4829999999999999E-6</c:v>
                </c:pt>
                <c:pt idx="3483">
                  <c:v>3.484E-6</c:v>
                </c:pt>
                <c:pt idx="3484">
                  <c:v>3.4850000000000001E-6</c:v>
                </c:pt>
                <c:pt idx="3485">
                  <c:v>3.4860000000000002E-6</c:v>
                </c:pt>
                <c:pt idx="3486">
                  <c:v>3.4869999999999998E-6</c:v>
                </c:pt>
                <c:pt idx="3487">
                  <c:v>3.4879999999999999E-6</c:v>
                </c:pt>
                <c:pt idx="3488">
                  <c:v>3.489E-6</c:v>
                </c:pt>
                <c:pt idx="3489">
                  <c:v>3.49E-6</c:v>
                </c:pt>
                <c:pt idx="3490">
                  <c:v>3.4910000000000001E-6</c:v>
                </c:pt>
                <c:pt idx="3491">
                  <c:v>3.4920000000000002E-6</c:v>
                </c:pt>
                <c:pt idx="3492">
                  <c:v>3.4929999999999998E-6</c:v>
                </c:pt>
                <c:pt idx="3493">
                  <c:v>3.4939999999999999E-6</c:v>
                </c:pt>
                <c:pt idx="3494">
                  <c:v>3.495E-6</c:v>
                </c:pt>
                <c:pt idx="3495">
                  <c:v>3.4960000000000001E-6</c:v>
                </c:pt>
                <c:pt idx="3496">
                  <c:v>3.4970000000000001E-6</c:v>
                </c:pt>
                <c:pt idx="3497">
                  <c:v>3.4979999999999998E-6</c:v>
                </c:pt>
                <c:pt idx="3498">
                  <c:v>3.4989999999999999E-6</c:v>
                </c:pt>
                <c:pt idx="3499">
                  <c:v>3.4999999999999999E-6</c:v>
                </c:pt>
                <c:pt idx="3500">
                  <c:v>3.501E-6</c:v>
                </c:pt>
                <c:pt idx="3501">
                  <c:v>3.5020000000000001E-6</c:v>
                </c:pt>
                <c:pt idx="3502">
                  <c:v>3.5030000000000002E-6</c:v>
                </c:pt>
                <c:pt idx="3503">
                  <c:v>3.5039999999999998E-6</c:v>
                </c:pt>
                <c:pt idx="3504">
                  <c:v>3.5049999999999999E-6</c:v>
                </c:pt>
                <c:pt idx="3505">
                  <c:v>3.506E-6</c:v>
                </c:pt>
                <c:pt idx="3506">
                  <c:v>3.507E-6</c:v>
                </c:pt>
                <c:pt idx="3507">
                  <c:v>3.5080000000000001E-6</c:v>
                </c:pt>
                <c:pt idx="3508">
                  <c:v>3.5090000000000002E-6</c:v>
                </c:pt>
                <c:pt idx="3509">
                  <c:v>3.5099999999999999E-6</c:v>
                </c:pt>
                <c:pt idx="3510">
                  <c:v>3.5109999999999999E-6</c:v>
                </c:pt>
                <c:pt idx="3511">
                  <c:v>3.512E-6</c:v>
                </c:pt>
                <c:pt idx="3512">
                  <c:v>3.5130000000000001E-6</c:v>
                </c:pt>
                <c:pt idx="3513">
                  <c:v>3.5140000000000002E-6</c:v>
                </c:pt>
                <c:pt idx="3514">
                  <c:v>3.5149999999999998E-6</c:v>
                </c:pt>
                <c:pt idx="3515">
                  <c:v>3.5159999999999999E-6</c:v>
                </c:pt>
                <c:pt idx="3516">
                  <c:v>3.517E-6</c:v>
                </c:pt>
                <c:pt idx="3517">
                  <c:v>3.518E-6</c:v>
                </c:pt>
                <c:pt idx="3518">
                  <c:v>3.5190000000000001E-6</c:v>
                </c:pt>
                <c:pt idx="3519">
                  <c:v>3.5200000000000002E-6</c:v>
                </c:pt>
                <c:pt idx="3520">
                  <c:v>3.5209999999999998E-6</c:v>
                </c:pt>
                <c:pt idx="3521">
                  <c:v>3.5219999999999999E-6</c:v>
                </c:pt>
                <c:pt idx="3522">
                  <c:v>3.523E-6</c:v>
                </c:pt>
                <c:pt idx="3523">
                  <c:v>3.5240000000000001E-6</c:v>
                </c:pt>
                <c:pt idx="3524">
                  <c:v>3.5250000000000001E-6</c:v>
                </c:pt>
                <c:pt idx="3525">
                  <c:v>3.5260000000000002E-6</c:v>
                </c:pt>
                <c:pt idx="3526">
                  <c:v>3.5269999999999999E-6</c:v>
                </c:pt>
                <c:pt idx="3527">
                  <c:v>3.5279999999999999E-6</c:v>
                </c:pt>
                <c:pt idx="3528">
                  <c:v>3.529E-6</c:v>
                </c:pt>
                <c:pt idx="3529">
                  <c:v>3.5300000000000001E-6</c:v>
                </c:pt>
                <c:pt idx="3530">
                  <c:v>3.5310000000000002E-6</c:v>
                </c:pt>
                <c:pt idx="3531">
                  <c:v>3.5319999999999998E-6</c:v>
                </c:pt>
                <c:pt idx="3532">
                  <c:v>3.5329999999999999E-6</c:v>
                </c:pt>
                <c:pt idx="3533">
                  <c:v>3.534E-6</c:v>
                </c:pt>
                <c:pt idx="3534">
                  <c:v>3.535E-6</c:v>
                </c:pt>
                <c:pt idx="3535">
                  <c:v>3.5360000000000001E-6</c:v>
                </c:pt>
                <c:pt idx="3536">
                  <c:v>3.5370000000000002E-6</c:v>
                </c:pt>
                <c:pt idx="3537">
                  <c:v>3.5379999999999998E-6</c:v>
                </c:pt>
                <c:pt idx="3538">
                  <c:v>3.5389999999999999E-6</c:v>
                </c:pt>
                <c:pt idx="3539">
                  <c:v>3.54E-6</c:v>
                </c:pt>
                <c:pt idx="3540">
                  <c:v>3.5410000000000001E-6</c:v>
                </c:pt>
                <c:pt idx="3541">
                  <c:v>3.5420000000000001E-6</c:v>
                </c:pt>
                <c:pt idx="3542">
                  <c:v>3.5429999999999998E-6</c:v>
                </c:pt>
                <c:pt idx="3543">
                  <c:v>3.5439999999999999E-6</c:v>
                </c:pt>
                <c:pt idx="3544">
                  <c:v>3.5449999999999999E-6</c:v>
                </c:pt>
                <c:pt idx="3545">
                  <c:v>3.546E-6</c:v>
                </c:pt>
                <c:pt idx="3546">
                  <c:v>3.5470000000000001E-6</c:v>
                </c:pt>
                <c:pt idx="3547">
                  <c:v>3.5480000000000002E-6</c:v>
                </c:pt>
                <c:pt idx="3548">
                  <c:v>3.5489999999999998E-6</c:v>
                </c:pt>
                <c:pt idx="3549">
                  <c:v>3.5499999999999999E-6</c:v>
                </c:pt>
                <c:pt idx="3550">
                  <c:v>3.551E-6</c:v>
                </c:pt>
                <c:pt idx="3551">
                  <c:v>3.552E-6</c:v>
                </c:pt>
                <c:pt idx="3552">
                  <c:v>3.5530000000000001E-6</c:v>
                </c:pt>
                <c:pt idx="3553">
                  <c:v>3.5540000000000002E-6</c:v>
                </c:pt>
                <c:pt idx="3554">
                  <c:v>3.5549999999999998E-6</c:v>
                </c:pt>
                <c:pt idx="3555">
                  <c:v>3.5559999999999999E-6</c:v>
                </c:pt>
                <c:pt idx="3556">
                  <c:v>3.557E-6</c:v>
                </c:pt>
                <c:pt idx="3557">
                  <c:v>3.5580000000000001E-6</c:v>
                </c:pt>
                <c:pt idx="3558">
                  <c:v>3.5590000000000001E-6</c:v>
                </c:pt>
                <c:pt idx="3559">
                  <c:v>3.5599999999999998E-6</c:v>
                </c:pt>
                <c:pt idx="3560">
                  <c:v>3.5609999999999999E-6</c:v>
                </c:pt>
                <c:pt idx="3561">
                  <c:v>3.5619999999999999E-6</c:v>
                </c:pt>
                <c:pt idx="3562">
                  <c:v>3.563E-6</c:v>
                </c:pt>
                <c:pt idx="3563">
                  <c:v>3.5640000000000001E-6</c:v>
                </c:pt>
                <c:pt idx="3564">
                  <c:v>3.5650000000000002E-6</c:v>
                </c:pt>
                <c:pt idx="3565">
                  <c:v>3.5659999999999998E-6</c:v>
                </c:pt>
                <c:pt idx="3566">
                  <c:v>3.5669999999999999E-6</c:v>
                </c:pt>
                <c:pt idx="3567">
                  <c:v>3.568E-6</c:v>
                </c:pt>
                <c:pt idx="3568">
                  <c:v>3.569E-6</c:v>
                </c:pt>
                <c:pt idx="3569">
                  <c:v>3.5700000000000001E-6</c:v>
                </c:pt>
                <c:pt idx="3570">
                  <c:v>3.5710000000000002E-6</c:v>
                </c:pt>
                <c:pt idx="3571">
                  <c:v>3.5719999999999999E-6</c:v>
                </c:pt>
                <c:pt idx="3572">
                  <c:v>3.5729999999999999E-6</c:v>
                </c:pt>
                <c:pt idx="3573">
                  <c:v>3.574E-6</c:v>
                </c:pt>
                <c:pt idx="3574">
                  <c:v>3.5750000000000001E-6</c:v>
                </c:pt>
                <c:pt idx="3575">
                  <c:v>3.5760000000000002E-6</c:v>
                </c:pt>
                <c:pt idx="3576">
                  <c:v>3.5769999999999998E-6</c:v>
                </c:pt>
                <c:pt idx="3577">
                  <c:v>3.5779999999999999E-6</c:v>
                </c:pt>
                <c:pt idx="3578">
                  <c:v>3.579E-6</c:v>
                </c:pt>
                <c:pt idx="3579">
                  <c:v>3.58E-6</c:v>
                </c:pt>
                <c:pt idx="3580">
                  <c:v>3.5810000000000001E-6</c:v>
                </c:pt>
                <c:pt idx="3581">
                  <c:v>3.5820000000000002E-6</c:v>
                </c:pt>
                <c:pt idx="3582">
                  <c:v>3.5829999999999998E-6</c:v>
                </c:pt>
                <c:pt idx="3583">
                  <c:v>3.5839999999999999E-6</c:v>
                </c:pt>
                <c:pt idx="3584">
                  <c:v>3.585E-6</c:v>
                </c:pt>
                <c:pt idx="3585">
                  <c:v>3.5860000000000001E-6</c:v>
                </c:pt>
                <c:pt idx="3586">
                  <c:v>3.5870000000000001E-6</c:v>
                </c:pt>
                <c:pt idx="3587">
                  <c:v>3.5880000000000002E-6</c:v>
                </c:pt>
                <c:pt idx="3588">
                  <c:v>3.5889999999999999E-6</c:v>
                </c:pt>
                <c:pt idx="3589">
                  <c:v>3.5899999999999999E-6</c:v>
                </c:pt>
                <c:pt idx="3590">
                  <c:v>3.591E-6</c:v>
                </c:pt>
                <c:pt idx="3591">
                  <c:v>3.5920000000000001E-6</c:v>
                </c:pt>
                <c:pt idx="3592">
                  <c:v>3.5930000000000002E-6</c:v>
                </c:pt>
                <c:pt idx="3593">
                  <c:v>3.5939999999999998E-6</c:v>
                </c:pt>
                <c:pt idx="3594">
                  <c:v>3.5949999999999999E-6</c:v>
                </c:pt>
                <c:pt idx="3595">
                  <c:v>3.596E-6</c:v>
                </c:pt>
                <c:pt idx="3596">
                  <c:v>3.597E-6</c:v>
                </c:pt>
                <c:pt idx="3597">
                  <c:v>3.5980000000000001E-6</c:v>
                </c:pt>
                <c:pt idx="3598">
                  <c:v>3.5990000000000002E-6</c:v>
                </c:pt>
                <c:pt idx="3599">
                  <c:v>3.5999999999999998E-6</c:v>
                </c:pt>
                <c:pt idx="3600">
                  <c:v>3.6009999999999999E-6</c:v>
                </c:pt>
                <c:pt idx="3601">
                  <c:v>3.602E-6</c:v>
                </c:pt>
                <c:pt idx="3602">
                  <c:v>3.6030000000000001E-6</c:v>
                </c:pt>
                <c:pt idx="3603">
                  <c:v>3.6040000000000001E-6</c:v>
                </c:pt>
                <c:pt idx="3604">
                  <c:v>3.6049999999999998E-6</c:v>
                </c:pt>
                <c:pt idx="3605">
                  <c:v>3.6059999999999999E-6</c:v>
                </c:pt>
                <c:pt idx="3606">
                  <c:v>3.6069999999999999E-6</c:v>
                </c:pt>
                <c:pt idx="3607">
                  <c:v>3.608E-6</c:v>
                </c:pt>
                <c:pt idx="3608">
                  <c:v>3.6090000000000001E-6</c:v>
                </c:pt>
                <c:pt idx="3609">
                  <c:v>3.6100000000000002E-6</c:v>
                </c:pt>
                <c:pt idx="3610">
                  <c:v>3.6109999999999998E-6</c:v>
                </c:pt>
                <c:pt idx="3611">
                  <c:v>3.6119999999999999E-6</c:v>
                </c:pt>
                <c:pt idx="3612">
                  <c:v>3.613E-6</c:v>
                </c:pt>
                <c:pt idx="3613">
                  <c:v>3.614E-6</c:v>
                </c:pt>
                <c:pt idx="3614">
                  <c:v>3.6150000000000001E-6</c:v>
                </c:pt>
                <c:pt idx="3615">
                  <c:v>3.6160000000000002E-6</c:v>
                </c:pt>
                <c:pt idx="3616">
                  <c:v>3.6169999999999998E-6</c:v>
                </c:pt>
                <c:pt idx="3617">
                  <c:v>3.6179999999999999E-6</c:v>
                </c:pt>
                <c:pt idx="3618">
                  <c:v>3.619E-6</c:v>
                </c:pt>
                <c:pt idx="3619">
                  <c:v>3.6200000000000001E-6</c:v>
                </c:pt>
                <c:pt idx="3620">
                  <c:v>3.6210000000000001E-6</c:v>
                </c:pt>
                <c:pt idx="3621">
                  <c:v>3.6219999999999998E-6</c:v>
                </c:pt>
                <c:pt idx="3622">
                  <c:v>3.6229999999999999E-6</c:v>
                </c:pt>
                <c:pt idx="3623">
                  <c:v>3.6239999999999999E-6</c:v>
                </c:pt>
                <c:pt idx="3624">
                  <c:v>3.625E-6</c:v>
                </c:pt>
                <c:pt idx="3625">
                  <c:v>3.6260000000000001E-6</c:v>
                </c:pt>
                <c:pt idx="3626">
                  <c:v>3.6270000000000002E-6</c:v>
                </c:pt>
                <c:pt idx="3627">
                  <c:v>3.6279999999999998E-6</c:v>
                </c:pt>
                <c:pt idx="3628">
                  <c:v>3.6289999999999999E-6</c:v>
                </c:pt>
                <c:pt idx="3629">
                  <c:v>3.63E-6</c:v>
                </c:pt>
                <c:pt idx="3630">
                  <c:v>3.631E-6</c:v>
                </c:pt>
                <c:pt idx="3631">
                  <c:v>3.6320000000000001E-6</c:v>
                </c:pt>
                <c:pt idx="3632">
                  <c:v>3.6330000000000002E-6</c:v>
                </c:pt>
                <c:pt idx="3633">
                  <c:v>3.6339999999999999E-6</c:v>
                </c:pt>
                <c:pt idx="3634">
                  <c:v>3.6349999999999999E-6</c:v>
                </c:pt>
                <c:pt idx="3635">
                  <c:v>3.636E-6</c:v>
                </c:pt>
                <c:pt idx="3636">
                  <c:v>3.6370000000000001E-6</c:v>
                </c:pt>
                <c:pt idx="3637">
                  <c:v>3.6380000000000002E-6</c:v>
                </c:pt>
                <c:pt idx="3638">
                  <c:v>3.6389999999999998E-6</c:v>
                </c:pt>
                <c:pt idx="3639">
                  <c:v>3.6399999999999999E-6</c:v>
                </c:pt>
                <c:pt idx="3640">
                  <c:v>3.641E-6</c:v>
                </c:pt>
                <c:pt idx="3641">
                  <c:v>3.642E-6</c:v>
                </c:pt>
                <c:pt idx="3642">
                  <c:v>3.6430000000000001E-6</c:v>
                </c:pt>
                <c:pt idx="3643">
                  <c:v>3.6440000000000002E-6</c:v>
                </c:pt>
                <c:pt idx="3644">
                  <c:v>3.6449999999999998E-6</c:v>
                </c:pt>
                <c:pt idx="3645">
                  <c:v>3.6459999999999999E-6</c:v>
                </c:pt>
                <c:pt idx="3646">
                  <c:v>3.647E-6</c:v>
                </c:pt>
                <c:pt idx="3647">
                  <c:v>3.6480000000000001E-6</c:v>
                </c:pt>
                <c:pt idx="3648">
                  <c:v>3.6490000000000001E-6</c:v>
                </c:pt>
                <c:pt idx="3649">
                  <c:v>3.6500000000000002E-6</c:v>
                </c:pt>
                <c:pt idx="3650">
                  <c:v>3.6509999999999999E-6</c:v>
                </c:pt>
                <c:pt idx="3651">
                  <c:v>3.6519999999999999E-6</c:v>
                </c:pt>
                <c:pt idx="3652">
                  <c:v>3.653E-6</c:v>
                </c:pt>
                <c:pt idx="3653">
                  <c:v>3.6540000000000001E-6</c:v>
                </c:pt>
                <c:pt idx="3654">
                  <c:v>3.6550000000000002E-6</c:v>
                </c:pt>
                <c:pt idx="3655">
                  <c:v>3.6559999999999998E-6</c:v>
                </c:pt>
                <c:pt idx="3656">
                  <c:v>3.6569999999999999E-6</c:v>
                </c:pt>
                <c:pt idx="3657">
                  <c:v>3.658E-6</c:v>
                </c:pt>
                <c:pt idx="3658">
                  <c:v>3.659E-6</c:v>
                </c:pt>
                <c:pt idx="3659">
                  <c:v>3.6600000000000001E-6</c:v>
                </c:pt>
                <c:pt idx="3660">
                  <c:v>3.6610000000000002E-6</c:v>
                </c:pt>
                <c:pt idx="3661">
                  <c:v>3.6619999999999998E-6</c:v>
                </c:pt>
                <c:pt idx="3662">
                  <c:v>3.6629999999999999E-6</c:v>
                </c:pt>
                <c:pt idx="3663">
                  <c:v>3.664E-6</c:v>
                </c:pt>
                <c:pt idx="3664">
                  <c:v>3.6650000000000001E-6</c:v>
                </c:pt>
                <c:pt idx="3665">
                  <c:v>3.6660000000000001E-6</c:v>
                </c:pt>
                <c:pt idx="3666">
                  <c:v>3.6669999999999998E-6</c:v>
                </c:pt>
                <c:pt idx="3667">
                  <c:v>3.6679999999999999E-6</c:v>
                </c:pt>
                <c:pt idx="3668">
                  <c:v>3.6689999999999999E-6</c:v>
                </c:pt>
                <c:pt idx="3669">
                  <c:v>3.67E-6</c:v>
                </c:pt>
                <c:pt idx="3670">
                  <c:v>3.6710000000000001E-6</c:v>
                </c:pt>
                <c:pt idx="3671">
                  <c:v>3.6720000000000002E-6</c:v>
                </c:pt>
                <c:pt idx="3672">
                  <c:v>3.6729999999999998E-6</c:v>
                </c:pt>
                <c:pt idx="3673">
                  <c:v>3.6739999999999999E-6</c:v>
                </c:pt>
                <c:pt idx="3674">
                  <c:v>3.675E-6</c:v>
                </c:pt>
                <c:pt idx="3675">
                  <c:v>3.676E-6</c:v>
                </c:pt>
                <c:pt idx="3676">
                  <c:v>3.6770000000000001E-6</c:v>
                </c:pt>
                <c:pt idx="3677">
                  <c:v>3.6780000000000002E-6</c:v>
                </c:pt>
                <c:pt idx="3678">
                  <c:v>3.6789999999999998E-6</c:v>
                </c:pt>
                <c:pt idx="3679">
                  <c:v>3.6799999999999999E-6</c:v>
                </c:pt>
                <c:pt idx="3680">
                  <c:v>3.681E-6</c:v>
                </c:pt>
                <c:pt idx="3681">
                  <c:v>3.6820000000000001E-6</c:v>
                </c:pt>
                <c:pt idx="3682">
                  <c:v>3.6830000000000001E-6</c:v>
                </c:pt>
                <c:pt idx="3683">
                  <c:v>3.6839999999999998E-6</c:v>
                </c:pt>
                <c:pt idx="3684">
                  <c:v>3.6849999999999999E-6</c:v>
                </c:pt>
                <c:pt idx="3685">
                  <c:v>3.6859999999999999E-6</c:v>
                </c:pt>
                <c:pt idx="3686">
                  <c:v>3.687E-6</c:v>
                </c:pt>
                <c:pt idx="3687">
                  <c:v>3.6880000000000001E-6</c:v>
                </c:pt>
                <c:pt idx="3688">
                  <c:v>3.6890000000000002E-6</c:v>
                </c:pt>
                <c:pt idx="3689">
                  <c:v>3.6899999999999998E-6</c:v>
                </c:pt>
                <c:pt idx="3690">
                  <c:v>3.6909999999999999E-6</c:v>
                </c:pt>
                <c:pt idx="3691">
                  <c:v>3.692E-6</c:v>
                </c:pt>
                <c:pt idx="3692">
                  <c:v>3.693E-6</c:v>
                </c:pt>
                <c:pt idx="3693">
                  <c:v>3.6940000000000001E-6</c:v>
                </c:pt>
                <c:pt idx="3694">
                  <c:v>3.6950000000000002E-6</c:v>
                </c:pt>
                <c:pt idx="3695">
                  <c:v>3.6959999999999998E-6</c:v>
                </c:pt>
                <c:pt idx="3696">
                  <c:v>3.6969999999999999E-6</c:v>
                </c:pt>
                <c:pt idx="3697">
                  <c:v>3.698E-6</c:v>
                </c:pt>
                <c:pt idx="3698">
                  <c:v>3.6990000000000001E-6</c:v>
                </c:pt>
                <c:pt idx="3699">
                  <c:v>3.7000000000000002E-6</c:v>
                </c:pt>
                <c:pt idx="3700">
                  <c:v>3.7009999999999998E-6</c:v>
                </c:pt>
                <c:pt idx="3701">
                  <c:v>3.7019999999999999E-6</c:v>
                </c:pt>
                <c:pt idx="3702">
                  <c:v>3.703E-6</c:v>
                </c:pt>
                <c:pt idx="3703">
                  <c:v>3.704E-6</c:v>
                </c:pt>
                <c:pt idx="3704">
                  <c:v>3.7050000000000001E-6</c:v>
                </c:pt>
                <c:pt idx="3705">
                  <c:v>3.7060000000000002E-6</c:v>
                </c:pt>
                <c:pt idx="3706">
                  <c:v>3.7069999999999998E-6</c:v>
                </c:pt>
                <c:pt idx="3707">
                  <c:v>3.7079999999999999E-6</c:v>
                </c:pt>
                <c:pt idx="3708">
                  <c:v>3.709E-6</c:v>
                </c:pt>
                <c:pt idx="3709">
                  <c:v>3.7100000000000001E-6</c:v>
                </c:pt>
                <c:pt idx="3710">
                  <c:v>3.7110000000000001E-6</c:v>
                </c:pt>
                <c:pt idx="3711">
                  <c:v>3.7120000000000002E-6</c:v>
                </c:pt>
                <c:pt idx="3712">
                  <c:v>3.7129999999999999E-6</c:v>
                </c:pt>
                <c:pt idx="3713">
                  <c:v>3.7139999999999999E-6</c:v>
                </c:pt>
                <c:pt idx="3714">
                  <c:v>3.715E-6</c:v>
                </c:pt>
                <c:pt idx="3715">
                  <c:v>3.7160000000000001E-6</c:v>
                </c:pt>
                <c:pt idx="3716">
                  <c:v>3.7170000000000002E-6</c:v>
                </c:pt>
                <c:pt idx="3717">
                  <c:v>3.7179999999999998E-6</c:v>
                </c:pt>
                <c:pt idx="3718">
                  <c:v>3.7189999999999999E-6</c:v>
                </c:pt>
                <c:pt idx="3719">
                  <c:v>3.72E-6</c:v>
                </c:pt>
                <c:pt idx="3720">
                  <c:v>3.721E-6</c:v>
                </c:pt>
                <c:pt idx="3721">
                  <c:v>3.7220000000000001E-6</c:v>
                </c:pt>
                <c:pt idx="3722">
                  <c:v>3.7230000000000002E-6</c:v>
                </c:pt>
                <c:pt idx="3723">
                  <c:v>3.7239999999999998E-6</c:v>
                </c:pt>
                <c:pt idx="3724">
                  <c:v>3.7249999999999999E-6</c:v>
                </c:pt>
                <c:pt idx="3725">
                  <c:v>3.726E-6</c:v>
                </c:pt>
                <c:pt idx="3726">
                  <c:v>3.7270000000000001E-6</c:v>
                </c:pt>
                <c:pt idx="3727">
                  <c:v>3.7280000000000001E-6</c:v>
                </c:pt>
                <c:pt idx="3728">
                  <c:v>3.7290000000000002E-6</c:v>
                </c:pt>
                <c:pt idx="3729">
                  <c:v>3.7299999999999999E-6</c:v>
                </c:pt>
                <c:pt idx="3730">
                  <c:v>3.7309999999999999E-6</c:v>
                </c:pt>
                <c:pt idx="3731">
                  <c:v>3.732E-6</c:v>
                </c:pt>
                <c:pt idx="3732">
                  <c:v>3.7330000000000001E-6</c:v>
                </c:pt>
                <c:pt idx="3733">
                  <c:v>3.7340000000000002E-6</c:v>
                </c:pt>
                <c:pt idx="3734">
                  <c:v>3.7349999999999998E-6</c:v>
                </c:pt>
                <c:pt idx="3735">
                  <c:v>3.7359999999999999E-6</c:v>
                </c:pt>
                <c:pt idx="3736">
                  <c:v>3.737E-6</c:v>
                </c:pt>
                <c:pt idx="3737">
                  <c:v>3.738E-6</c:v>
                </c:pt>
                <c:pt idx="3738">
                  <c:v>3.7390000000000001E-6</c:v>
                </c:pt>
                <c:pt idx="3739">
                  <c:v>3.7400000000000002E-6</c:v>
                </c:pt>
                <c:pt idx="3740">
                  <c:v>3.7409999999999998E-6</c:v>
                </c:pt>
                <c:pt idx="3741">
                  <c:v>3.7419999999999999E-6</c:v>
                </c:pt>
                <c:pt idx="3742">
                  <c:v>3.743E-6</c:v>
                </c:pt>
                <c:pt idx="3743">
                  <c:v>3.7440000000000001E-6</c:v>
                </c:pt>
                <c:pt idx="3744">
                  <c:v>3.7450000000000001E-6</c:v>
                </c:pt>
                <c:pt idx="3745">
                  <c:v>3.7459999999999998E-6</c:v>
                </c:pt>
                <c:pt idx="3746">
                  <c:v>3.7469999999999999E-6</c:v>
                </c:pt>
                <c:pt idx="3747">
                  <c:v>3.7479999999999999E-6</c:v>
                </c:pt>
                <c:pt idx="3748">
                  <c:v>3.749E-6</c:v>
                </c:pt>
                <c:pt idx="3749">
                  <c:v>3.7500000000000001E-6</c:v>
                </c:pt>
                <c:pt idx="3750">
                  <c:v>3.7510000000000002E-6</c:v>
                </c:pt>
                <c:pt idx="3751">
                  <c:v>3.7519999999999998E-6</c:v>
                </c:pt>
                <c:pt idx="3752">
                  <c:v>3.7529999999999999E-6</c:v>
                </c:pt>
                <c:pt idx="3753">
                  <c:v>3.754E-6</c:v>
                </c:pt>
                <c:pt idx="3754">
                  <c:v>3.755E-6</c:v>
                </c:pt>
                <c:pt idx="3755">
                  <c:v>3.7560000000000001E-6</c:v>
                </c:pt>
                <c:pt idx="3756">
                  <c:v>3.7570000000000002E-6</c:v>
                </c:pt>
                <c:pt idx="3757">
                  <c:v>3.7579999999999998E-6</c:v>
                </c:pt>
                <c:pt idx="3758">
                  <c:v>3.7589999999999999E-6</c:v>
                </c:pt>
                <c:pt idx="3759">
                  <c:v>3.76E-6</c:v>
                </c:pt>
                <c:pt idx="3760">
                  <c:v>3.7610000000000001E-6</c:v>
                </c:pt>
                <c:pt idx="3761">
                  <c:v>3.7620000000000001E-6</c:v>
                </c:pt>
                <c:pt idx="3762">
                  <c:v>3.7629999999999998E-6</c:v>
                </c:pt>
                <c:pt idx="3763">
                  <c:v>3.7639999999999999E-6</c:v>
                </c:pt>
                <c:pt idx="3764">
                  <c:v>3.765E-6</c:v>
                </c:pt>
                <c:pt idx="3765">
                  <c:v>3.766E-6</c:v>
                </c:pt>
                <c:pt idx="3766">
                  <c:v>3.7670000000000001E-6</c:v>
                </c:pt>
                <c:pt idx="3767">
                  <c:v>3.7680000000000002E-6</c:v>
                </c:pt>
                <c:pt idx="3768">
                  <c:v>3.7689999999999998E-6</c:v>
                </c:pt>
                <c:pt idx="3769">
                  <c:v>3.7699999999999999E-6</c:v>
                </c:pt>
                <c:pt idx="3770">
                  <c:v>3.771E-6</c:v>
                </c:pt>
                <c:pt idx="3771">
                  <c:v>3.7720000000000001E-6</c:v>
                </c:pt>
                <c:pt idx="3772">
                  <c:v>3.7730000000000001E-6</c:v>
                </c:pt>
                <c:pt idx="3773">
                  <c:v>3.7740000000000002E-6</c:v>
                </c:pt>
                <c:pt idx="3774">
                  <c:v>3.7749999999999999E-6</c:v>
                </c:pt>
                <c:pt idx="3775">
                  <c:v>3.7759999999999999E-6</c:v>
                </c:pt>
                <c:pt idx="3776">
                  <c:v>3.777E-6</c:v>
                </c:pt>
                <c:pt idx="3777">
                  <c:v>3.7780000000000001E-6</c:v>
                </c:pt>
                <c:pt idx="3778">
                  <c:v>3.7790000000000002E-6</c:v>
                </c:pt>
                <c:pt idx="3779">
                  <c:v>3.7799999999999998E-6</c:v>
                </c:pt>
                <c:pt idx="3780">
                  <c:v>3.7809999999999999E-6</c:v>
                </c:pt>
                <c:pt idx="3781">
                  <c:v>3.782E-6</c:v>
                </c:pt>
                <c:pt idx="3782">
                  <c:v>3.783E-6</c:v>
                </c:pt>
                <c:pt idx="3783">
                  <c:v>3.7840000000000001E-6</c:v>
                </c:pt>
                <c:pt idx="3784">
                  <c:v>3.7850000000000002E-6</c:v>
                </c:pt>
                <c:pt idx="3785">
                  <c:v>3.7859999999999998E-6</c:v>
                </c:pt>
                <c:pt idx="3786">
                  <c:v>3.7869999999999999E-6</c:v>
                </c:pt>
                <c:pt idx="3787">
                  <c:v>3.788E-6</c:v>
                </c:pt>
                <c:pt idx="3788">
                  <c:v>3.7890000000000001E-6</c:v>
                </c:pt>
                <c:pt idx="3789">
                  <c:v>3.7900000000000001E-6</c:v>
                </c:pt>
                <c:pt idx="3790">
                  <c:v>3.7910000000000002E-6</c:v>
                </c:pt>
                <c:pt idx="3791">
                  <c:v>3.7919999999999999E-6</c:v>
                </c:pt>
                <c:pt idx="3792">
                  <c:v>3.7929999999999999E-6</c:v>
                </c:pt>
                <c:pt idx="3793">
                  <c:v>3.794E-6</c:v>
                </c:pt>
                <c:pt idx="3794">
                  <c:v>3.7950000000000001E-6</c:v>
                </c:pt>
                <c:pt idx="3795">
                  <c:v>3.7960000000000002E-6</c:v>
                </c:pt>
                <c:pt idx="3796">
                  <c:v>3.7969999999999998E-6</c:v>
                </c:pt>
                <c:pt idx="3797">
                  <c:v>3.7979999999999999E-6</c:v>
                </c:pt>
                <c:pt idx="3798">
                  <c:v>3.799E-6</c:v>
                </c:pt>
                <c:pt idx="3799">
                  <c:v>3.8E-6</c:v>
                </c:pt>
                <c:pt idx="3800">
                  <c:v>3.8010000000000001E-6</c:v>
                </c:pt>
                <c:pt idx="3801">
                  <c:v>3.8020000000000002E-6</c:v>
                </c:pt>
                <c:pt idx="3802">
                  <c:v>3.8029999999999998E-6</c:v>
                </c:pt>
                <c:pt idx="3803">
                  <c:v>3.8039999999999999E-6</c:v>
                </c:pt>
                <c:pt idx="3804">
                  <c:v>3.805E-6</c:v>
                </c:pt>
                <c:pt idx="3805">
                  <c:v>3.8060000000000001E-6</c:v>
                </c:pt>
                <c:pt idx="3806">
                  <c:v>3.8070000000000001E-6</c:v>
                </c:pt>
                <c:pt idx="3807">
                  <c:v>3.8079999999999998E-6</c:v>
                </c:pt>
                <c:pt idx="3808">
                  <c:v>3.8089999999999999E-6</c:v>
                </c:pt>
                <c:pt idx="3809">
                  <c:v>3.8099999999999999E-6</c:v>
                </c:pt>
                <c:pt idx="3810">
                  <c:v>3.811E-6</c:v>
                </c:pt>
                <c:pt idx="3811">
                  <c:v>3.8120000000000001E-6</c:v>
                </c:pt>
                <c:pt idx="3812">
                  <c:v>3.8130000000000002E-6</c:v>
                </c:pt>
                <c:pt idx="3813">
                  <c:v>3.8139999999999998E-6</c:v>
                </c:pt>
                <c:pt idx="3814">
                  <c:v>3.8149999999999999E-6</c:v>
                </c:pt>
                <c:pt idx="3815">
                  <c:v>3.8160000000000004E-6</c:v>
                </c:pt>
                <c:pt idx="3816">
                  <c:v>3.817E-6</c:v>
                </c:pt>
                <c:pt idx="3817">
                  <c:v>3.8179999999999997E-6</c:v>
                </c:pt>
                <c:pt idx="3818">
                  <c:v>3.8190000000000002E-6</c:v>
                </c:pt>
                <c:pt idx="3819">
                  <c:v>3.8199999999999998E-6</c:v>
                </c:pt>
                <c:pt idx="3820">
                  <c:v>3.8210000000000003E-6</c:v>
                </c:pt>
                <c:pt idx="3821">
                  <c:v>3.822E-6</c:v>
                </c:pt>
                <c:pt idx="3822">
                  <c:v>3.8229999999999997E-6</c:v>
                </c:pt>
                <c:pt idx="3823">
                  <c:v>3.8240000000000001E-6</c:v>
                </c:pt>
                <c:pt idx="3824">
                  <c:v>3.8249999999999998E-6</c:v>
                </c:pt>
                <c:pt idx="3825">
                  <c:v>3.8260000000000003E-6</c:v>
                </c:pt>
                <c:pt idx="3826">
                  <c:v>3.827E-6</c:v>
                </c:pt>
                <c:pt idx="3827">
                  <c:v>3.8279999999999996E-6</c:v>
                </c:pt>
                <c:pt idx="3828">
                  <c:v>3.8290000000000001E-6</c:v>
                </c:pt>
                <c:pt idx="3829">
                  <c:v>3.8299999999999998E-6</c:v>
                </c:pt>
                <c:pt idx="3830">
                  <c:v>3.8310000000000003E-6</c:v>
                </c:pt>
                <c:pt idx="3831">
                  <c:v>3.8319999999999999E-6</c:v>
                </c:pt>
                <c:pt idx="3832">
                  <c:v>3.8330000000000004E-6</c:v>
                </c:pt>
                <c:pt idx="3833">
                  <c:v>3.8340000000000001E-6</c:v>
                </c:pt>
                <c:pt idx="3834">
                  <c:v>3.8349999999999997E-6</c:v>
                </c:pt>
                <c:pt idx="3835">
                  <c:v>3.8360000000000002E-6</c:v>
                </c:pt>
                <c:pt idx="3836">
                  <c:v>3.8369999999999999E-6</c:v>
                </c:pt>
                <c:pt idx="3837">
                  <c:v>3.8380000000000004E-6</c:v>
                </c:pt>
                <c:pt idx="3838">
                  <c:v>3.839E-6</c:v>
                </c:pt>
                <c:pt idx="3839">
                  <c:v>3.8399999999999997E-6</c:v>
                </c:pt>
                <c:pt idx="3840">
                  <c:v>3.8410000000000002E-6</c:v>
                </c:pt>
                <c:pt idx="3841">
                  <c:v>3.8419999999999998E-6</c:v>
                </c:pt>
                <c:pt idx="3842">
                  <c:v>3.8430000000000003E-6</c:v>
                </c:pt>
                <c:pt idx="3843">
                  <c:v>3.844E-6</c:v>
                </c:pt>
                <c:pt idx="3844">
                  <c:v>3.8449999999999996E-6</c:v>
                </c:pt>
                <c:pt idx="3845">
                  <c:v>3.8460000000000001E-6</c:v>
                </c:pt>
                <c:pt idx="3846">
                  <c:v>3.8469999999999998E-6</c:v>
                </c:pt>
                <c:pt idx="3847">
                  <c:v>3.8480000000000003E-6</c:v>
                </c:pt>
                <c:pt idx="3848">
                  <c:v>3.8489999999999999E-6</c:v>
                </c:pt>
                <c:pt idx="3849">
                  <c:v>3.8500000000000004E-6</c:v>
                </c:pt>
                <c:pt idx="3850">
                  <c:v>3.8510000000000001E-6</c:v>
                </c:pt>
                <c:pt idx="3851">
                  <c:v>3.8519999999999997E-6</c:v>
                </c:pt>
                <c:pt idx="3852">
                  <c:v>3.8530000000000002E-6</c:v>
                </c:pt>
                <c:pt idx="3853">
                  <c:v>3.8539999999999999E-6</c:v>
                </c:pt>
                <c:pt idx="3854">
                  <c:v>3.8550000000000004E-6</c:v>
                </c:pt>
                <c:pt idx="3855">
                  <c:v>3.856E-6</c:v>
                </c:pt>
                <c:pt idx="3856">
                  <c:v>3.8569999999999997E-6</c:v>
                </c:pt>
                <c:pt idx="3857">
                  <c:v>3.8580000000000002E-6</c:v>
                </c:pt>
                <c:pt idx="3858">
                  <c:v>3.8589999999999998E-6</c:v>
                </c:pt>
                <c:pt idx="3859">
                  <c:v>3.8600000000000003E-6</c:v>
                </c:pt>
                <c:pt idx="3860">
                  <c:v>3.861E-6</c:v>
                </c:pt>
                <c:pt idx="3861">
                  <c:v>3.8619999999999996E-6</c:v>
                </c:pt>
                <c:pt idx="3862">
                  <c:v>3.8630000000000001E-6</c:v>
                </c:pt>
                <c:pt idx="3863">
                  <c:v>3.8639999999999998E-6</c:v>
                </c:pt>
                <c:pt idx="3864">
                  <c:v>3.8650000000000003E-6</c:v>
                </c:pt>
                <c:pt idx="3865">
                  <c:v>3.8659999999999999E-6</c:v>
                </c:pt>
                <c:pt idx="3866">
                  <c:v>3.8670000000000004E-6</c:v>
                </c:pt>
                <c:pt idx="3867">
                  <c:v>3.8680000000000001E-6</c:v>
                </c:pt>
                <c:pt idx="3868">
                  <c:v>3.8689999999999997E-6</c:v>
                </c:pt>
                <c:pt idx="3869">
                  <c:v>3.8700000000000002E-6</c:v>
                </c:pt>
                <c:pt idx="3870">
                  <c:v>3.8709999999999999E-6</c:v>
                </c:pt>
                <c:pt idx="3871">
                  <c:v>3.8720000000000004E-6</c:v>
                </c:pt>
                <c:pt idx="3872">
                  <c:v>3.873E-6</c:v>
                </c:pt>
                <c:pt idx="3873">
                  <c:v>3.8739999999999997E-6</c:v>
                </c:pt>
                <c:pt idx="3874">
                  <c:v>3.8750000000000002E-6</c:v>
                </c:pt>
                <c:pt idx="3875">
                  <c:v>3.8759999999999998E-6</c:v>
                </c:pt>
                <c:pt idx="3876">
                  <c:v>3.8770000000000003E-6</c:v>
                </c:pt>
                <c:pt idx="3877">
                  <c:v>3.878E-6</c:v>
                </c:pt>
                <c:pt idx="3878">
                  <c:v>3.8789999999999996E-6</c:v>
                </c:pt>
                <c:pt idx="3879">
                  <c:v>3.8800000000000001E-6</c:v>
                </c:pt>
                <c:pt idx="3880">
                  <c:v>3.8809999999999998E-6</c:v>
                </c:pt>
                <c:pt idx="3881">
                  <c:v>3.8820000000000003E-6</c:v>
                </c:pt>
                <c:pt idx="3882">
                  <c:v>3.8829999999999999E-6</c:v>
                </c:pt>
                <c:pt idx="3883">
                  <c:v>3.8840000000000004E-6</c:v>
                </c:pt>
                <c:pt idx="3884">
                  <c:v>3.8850000000000001E-6</c:v>
                </c:pt>
                <c:pt idx="3885">
                  <c:v>3.8859999999999997E-6</c:v>
                </c:pt>
                <c:pt idx="3886">
                  <c:v>3.8870000000000002E-6</c:v>
                </c:pt>
                <c:pt idx="3887">
                  <c:v>3.8879999999999999E-6</c:v>
                </c:pt>
                <c:pt idx="3888">
                  <c:v>3.8890000000000004E-6</c:v>
                </c:pt>
                <c:pt idx="3889">
                  <c:v>3.89E-6</c:v>
                </c:pt>
                <c:pt idx="3890">
                  <c:v>3.8909999999999997E-6</c:v>
                </c:pt>
                <c:pt idx="3891">
                  <c:v>3.8920000000000002E-6</c:v>
                </c:pt>
                <c:pt idx="3892">
                  <c:v>3.8929999999999998E-6</c:v>
                </c:pt>
                <c:pt idx="3893">
                  <c:v>3.8940000000000003E-6</c:v>
                </c:pt>
                <c:pt idx="3894">
                  <c:v>3.895E-6</c:v>
                </c:pt>
                <c:pt idx="3895">
                  <c:v>3.8959999999999996E-6</c:v>
                </c:pt>
                <c:pt idx="3896">
                  <c:v>3.8970000000000001E-6</c:v>
                </c:pt>
                <c:pt idx="3897">
                  <c:v>3.8979999999999998E-6</c:v>
                </c:pt>
                <c:pt idx="3898">
                  <c:v>3.8990000000000003E-6</c:v>
                </c:pt>
                <c:pt idx="3899">
                  <c:v>3.8999999999999999E-6</c:v>
                </c:pt>
                <c:pt idx="3900">
                  <c:v>3.9009999999999996E-6</c:v>
                </c:pt>
                <c:pt idx="3901">
                  <c:v>3.9020000000000001E-6</c:v>
                </c:pt>
                <c:pt idx="3902">
                  <c:v>3.9029999999999997E-6</c:v>
                </c:pt>
                <c:pt idx="3903">
                  <c:v>3.9040000000000002E-6</c:v>
                </c:pt>
                <c:pt idx="3904">
                  <c:v>3.9049999999999999E-6</c:v>
                </c:pt>
                <c:pt idx="3905">
                  <c:v>3.9060000000000004E-6</c:v>
                </c:pt>
                <c:pt idx="3906">
                  <c:v>3.907E-6</c:v>
                </c:pt>
                <c:pt idx="3907">
                  <c:v>3.9079999999999997E-6</c:v>
                </c:pt>
                <c:pt idx="3908">
                  <c:v>3.9090000000000002E-6</c:v>
                </c:pt>
                <c:pt idx="3909">
                  <c:v>3.9099999999999998E-6</c:v>
                </c:pt>
                <c:pt idx="3910">
                  <c:v>3.9110000000000003E-6</c:v>
                </c:pt>
                <c:pt idx="3911">
                  <c:v>3.912E-6</c:v>
                </c:pt>
                <c:pt idx="3912">
                  <c:v>3.9129999999999996E-6</c:v>
                </c:pt>
                <c:pt idx="3913">
                  <c:v>3.9140000000000001E-6</c:v>
                </c:pt>
                <c:pt idx="3914">
                  <c:v>3.9149999999999998E-6</c:v>
                </c:pt>
                <c:pt idx="3915">
                  <c:v>3.9160000000000003E-6</c:v>
                </c:pt>
                <c:pt idx="3916">
                  <c:v>3.9169999999999999E-6</c:v>
                </c:pt>
                <c:pt idx="3917">
                  <c:v>3.9179999999999996E-6</c:v>
                </c:pt>
                <c:pt idx="3918">
                  <c:v>3.9190000000000001E-6</c:v>
                </c:pt>
                <c:pt idx="3919">
                  <c:v>3.9199999999999997E-6</c:v>
                </c:pt>
                <c:pt idx="3920">
                  <c:v>3.9210000000000002E-6</c:v>
                </c:pt>
                <c:pt idx="3921">
                  <c:v>3.9219999999999999E-6</c:v>
                </c:pt>
                <c:pt idx="3922">
                  <c:v>3.9230000000000004E-6</c:v>
                </c:pt>
                <c:pt idx="3923">
                  <c:v>3.924E-6</c:v>
                </c:pt>
                <c:pt idx="3924">
                  <c:v>3.9249999999999997E-6</c:v>
                </c:pt>
                <c:pt idx="3925">
                  <c:v>3.9260000000000002E-6</c:v>
                </c:pt>
                <c:pt idx="3926">
                  <c:v>3.9269999999999998E-6</c:v>
                </c:pt>
                <c:pt idx="3927">
                  <c:v>3.9280000000000003E-6</c:v>
                </c:pt>
                <c:pt idx="3928">
                  <c:v>3.929E-6</c:v>
                </c:pt>
                <c:pt idx="3929">
                  <c:v>3.9299999999999996E-6</c:v>
                </c:pt>
                <c:pt idx="3930">
                  <c:v>3.9310000000000001E-6</c:v>
                </c:pt>
                <c:pt idx="3931">
                  <c:v>3.9319999999999998E-6</c:v>
                </c:pt>
                <c:pt idx="3932">
                  <c:v>3.9330000000000003E-6</c:v>
                </c:pt>
                <c:pt idx="3933">
                  <c:v>3.9339999999999999E-6</c:v>
                </c:pt>
                <c:pt idx="3934">
                  <c:v>3.9349999999999996E-6</c:v>
                </c:pt>
                <c:pt idx="3935">
                  <c:v>3.9360000000000001E-6</c:v>
                </c:pt>
                <c:pt idx="3936">
                  <c:v>3.9369999999999997E-6</c:v>
                </c:pt>
                <c:pt idx="3937">
                  <c:v>3.9380000000000002E-6</c:v>
                </c:pt>
                <c:pt idx="3938">
                  <c:v>3.9389999999999999E-6</c:v>
                </c:pt>
                <c:pt idx="3939">
                  <c:v>3.9400000000000004E-6</c:v>
                </c:pt>
                <c:pt idx="3940">
                  <c:v>3.941E-6</c:v>
                </c:pt>
                <c:pt idx="3941">
                  <c:v>3.9419999999999997E-6</c:v>
                </c:pt>
                <c:pt idx="3942">
                  <c:v>3.9430000000000002E-6</c:v>
                </c:pt>
                <c:pt idx="3943">
                  <c:v>3.9439999999999998E-6</c:v>
                </c:pt>
                <c:pt idx="3944">
                  <c:v>3.9450000000000003E-6</c:v>
                </c:pt>
                <c:pt idx="3945">
                  <c:v>3.946E-6</c:v>
                </c:pt>
                <c:pt idx="3946">
                  <c:v>3.9469999999999996E-6</c:v>
                </c:pt>
                <c:pt idx="3947">
                  <c:v>3.9480000000000001E-6</c:v>
                </c:pt>
                <c:pt idx="3948">
                  <c:v>3.9489999999999998E-6</c:v>
                </c:pt>
                <c:pt idx="3949">
                  <c:v>3.9500000000000003E-6</c:v>
                </c:pt>
                <c:pt idx="3950">
                  <c:v>3.9509999999999999E-6</c:v>
                </c:pt>
                <c:pt idx="3951">
                  <c:v>3.9519999999999996E-6</c:v>
                </c:pt>
                <c:pt idx="3952">
                  <c:v>3.9530000000000001E-6</c:v>
                </c:pt>
                <c:pt idx="3953">
                  <c:v>3.9539999999999998E-6</c:v>
                </c:pt>
                <c:pt idx="3954">
                  <c:v>3.9550000000000002E-6</c:v>
                </c:pt>
                <c:pt idx="3955">
                  <c:v>3.9559999999999999E-6</c:v>
                </c:pt>
                <c:pt idx="3956">
                  <c:v>3.9570000000000004E-6</c:v>
                </c:pt>
                <c:pt idx="3957">
                  <c:v>3.9580000000000001E-6</c:v>
                </c:pt>
                <c:pt idx="3958">
                  <c:v>3.9589999999999997E-6</c:v>
                </c:pt>
                <c:pt idx="3959">
                  <c:v>3.9600000000000002E-6</c:v>
                </c:pt>
                <c:pt idx="3960">
                  <c:v>3.9609999999999999E-6</c:v>
                </c:pt>
                <c:pt idx="3961">
                  <c:v>3.9620000000000004E-6</c:v>
                </c:pt>
                <c:pt idx="3962">
                  <c:v>3.963E-6</c:v>
                </c:pt>
                <c:pt idx="3963">
                  <c:v>3.9639999999999997E-6</c:v>
                </c:pt>
                <c:pt idx="3964">
                  <c:v>3.9650000000000002E-6</c:v>
                </c:pt>
                <c:pt idx="3965">
                  <c:v>3.9659999999999998E-6</c:v>
                </c:pt>
                <c:pt idx="3966">
                  <c:v>3.9670000000000003E-6</c:v>
                </c:pt>
                <c:pt idx="3967">
                  <c:v>3.968E-6</c:v>
                </c:pt>
                <c:pt idx="3968">
                  <c:v>3.9689999999999996E-6</c:v>
                </c:pt>
                <c:pt idx="3969">
                  <c:v>3.9700000000000001E-6</c:v>
                </c:pt>
                <c:pt idx="3970">
                  <c:v>3.9709999999999998E-6</c:v>
                </c:pt>
                <c:pt idx="3971">
                  <c:v>3.9720000000000003E-6</c:v>
                </c:pt>
                <c:pt idx="3972">
                  <c:v>3.9729999999999999E-6</c:v>
                </c:pt>
                <c:pt idx="3973">
                  <c:v>3.9740000000000004E-6</c:v>
                </c:pt>
                <c:pt idx="3974">
                  <c:v>3.9750000000000001E-6</c:v>
                </c:pt>
                <c:pt idx="3975">
                  <c:v>3.9759999999999997E-6</c:v>
                </c:pt>
                <c:pt idx="3976">
                  <c:v>3.9770000000000002E-6</c:v>
                </c:pt>
                <c:pt idx="3977">
                  <c:v>3.9779999999999999E-6</c:v>
                </c:pt>
                <c:pt idx="3978">
                  <c:v>3.9790000000000004E-6</c:v>
                </c:pt>
                <c:pt idx="3979">
                  <c:v>3.98E-6</c:v>
                </c:pt>
                <c:pt idx="3980">
                  <c:v>3.9809999999999997E-6</c:v>
                </c:pt>
                <c:pt idx="3981">
                  <c:v>3.9820000000000002E-6</c:v>
                </c:pt>
                <c:pt idx="3982">
                  <c:v>3.9829999999999998E-6</c:v>
                </c:pt>
                <c:pt idx="3983">
                  <c:v>3.9840000000000003E-6</c:v>
                </c:pt>
                <c:pt idx="3984">
                  <c:v>3.985E-6</c:v>
                </c:pt>
                <c:pt idx="3985">
                  <c:v>3.9859999999999996E-6</c:v>
                </c:pt>
                <c:pt idx="3986">
                  <c:v>3.9870000000000001E-6</c:v>
                </c:pt>
                <c:pt idx="3987">
                  <c:v>3.9879999999999998E-6</c:v>
                </c:pt>
                <c:pt idx="3988">
                  <c:v>3.9890000000000003E-6</c:v>
                </c:pt>
                <c:pt idx="3989">
                  <c:v>3.9899999999999999E-6</c:v>
                </c:pt>
                <c:pt idx="3990">
                  <c:v>3.9910000000000004E-6</c:v>
                </c:pt>
                <c:pt idx="3991">
                  <c:v>3.9920000000000001E-6</c:v>
                </c:pt>
                <c:pt idx="3992">
                  <c:v>3.9929999999999997E-6</c:v>
                </c:pt>
                <c:pt idx="3993">
                  <c:v>3.9940000000000002E-6</c:v>
                </c:pt>
                <c:pt idx="3994">
                  <c:v>3.9949999999999999E-6</c:v>
                </c:pt>
                <c:pt idx="3995">
                  <c:v>3.9960000000000004E-6</c:v>
                </c:pt>
                <c:pt idx="3996">
                  <c:v>3.997E-6</c:v>
                </c:pt>
                <c:pt idx="3997">
                  <c:v>3.9979999999999997E-6</c:v>
                </c:pt>
                <c:pt idx="3998">
                  <c:v>3.9990000000000002E-6</c:v>
                </c:pt>
                <c:pt idx="3999">
                  <c:v>3.9999999999999998E-6</c:v>
                </c:pt>
                <c:pt idx="4000">
                  <c:v>4.0010000000000003E-6</c:v>
                </c:pt>
                <c:pt idx="4001">
                  <c:v>4.002E-6</c:v>
                </c:pt>
                <c:pt idx="4002">
                  <c:v>4.0029999999999996E-6</c:v>
                </c:pt>
                <c:pt idx="4003">
                  <c:v>4.0040000000000001E-6</c:v>
                </c:pt>
                <c:pt idx="4004">
                  <c:v>4.0049999999999998E-6</c:v>
                </c:pt>
                <c:pt idx="4005">
                  <c:v>4.0060000000000003E-6</c:v>
                </c:pt>
                <c:pt idx="4006">
                  <c:v>4.0069999999999999E-6</c:v>
                </c:pt>
                <c:pt idx="4007">
                  <c:v>4.0080000000000004E-6</c:v>
                </c:pt>
                <c:pt idx="4008">
                  <c:v>4.0090000000000001E-6</c:v>
                </c:pt>
                <c:pt idx="4009">
                  <c:v>4.0099999999999997E-6</c:v>
                </c:pt>
                <c:pt idx="4010">
                  <c:v>4.0110000000000002E-6</c:v>
                </c:pt>
                <c:pt idx="4011">
                  <c:v>4.0119999999999999E-6</c:v>
                </c:pt>
                <c:pt idx="4012">
                  <c:v>4.0130000000000004E-6</c:v>
                </c:pt>
                <c:pt idx="4013">
                  <c:v>4.014E-6</c:v>
                </c:pt>
                <c:pt idx="4014">
                  <c:v>4.0149999999999997E-6</c:v>
                </c:pt>
                <c:pt idx="4015">
                  <c:v>4.0160000000000002E-6</c:v>
                </c:pt>
                <c:pt idx="4016">
                  <c:v>4.0169999999999998E-6</c:v>
                </c:pt>
                <c:pt idx="4017">
                  <c:v>4.0180000000000003E-6</c:v>
                </c:pt>
                <c:pt idx="4018">
                  <c:v>4.019E-6</c:v>
                </c:pt>
                <c:pt idx="4019">
                  <c:v>4.0199999999999996E-6</c:v>
                </c:pt>
                <c:pt idx="4020">
                  <c:v>4.0210000000000001E-6</c:v>
                </c:pt>
                <c:pt idx="4021">
                  <c:v>4.0219999999999998E-6</c:v>
                </c:pt>
                <c:pt idx="4022">
                  <c:v>4.0230000000000003E-6</c:v>
                </c:pt>
                <c:pt idx="4023">
                  <c:v>4.0239999999999999E-6</c:v>
                </c:pt>
                <c:pt idx="4024">
                  <c:v>4.0249999999999996E-6</c:v>
                </c:pt>
                <c:pt idx="4025">
                  <c:v>4.0260000000000001E-6</c:v>
                </c:pt>
                <c:pt idx="4026">
                  <c:v>4.0269999999999997E-6</c:v>
                </c:pt>
                <c:pt idx="4027">
                  <c:v>4.0280000000000002E-6</c:v>
                </c:pt>
                <c:pt idx="4028">
                  <c:v>4.0289999999999999E-6</c:v>
                </c:pt>
                <c:pt idx="4029">
                  <c:v>4.0300000000000004E-6</c:v>
                </c:pt>
                <c:pt idx="4030">
                  <c:v>4.031E-6</c:v>
                </c:pt>
                <c:pt idx="4031">
                  <c:v>4.0319999999999997E-6</c:v>
                </c:pt>
                <c:pt idx="4032">
                  <c:v>4.0330000000000002E-6</c:v>
                </c:pt>
                <c:pt idx="4033">
                  <c:v>4.0339999999999998E-6</c:v>
                </c:pt>
                <c:pt idx="4034">
                  <c:v>4.0350000000000003E-6</c:v>
                </c:pt>
                <c:pt idx="4035">
                  <c:v>4.036E-6</c:v>
                </c:pt>
                <c:pt idx="4036">
                  <c:v>4.0369999999999996E-6</c:v>
                </c:pt>
                <c:pt idx="4037">
                  <c:v>4.0380000000000001E-6</c:v>
                </c:pt>
                <c:pt idx="4038">
                  <c:v>4.0389999999999998E-6</c:v>
                </c:pt>
                <c:pt idx="4039">
                  <c:v>4.0400000000000003E-6</c:v>
                </c:pt>
                <c:pt idx="4040">
                  <c:v>4.0409999999999999E-6</c:v>
                </c:pt>
                <c:pt idx="4041">
                  <c:v>4.0419999999999996E-6</c:v>
                </c:pt>
                <c:pt idx="4042">
                  <c:v>4.0430000000000001E-6</c:v>
                </c:pt>
                <c:pt idx="4043">
                  <c:v>4.0439999999999997E-6</c:v>
                </c:pt>
                <c:pt idx="4044">
                  <c:v>4.0450000000000002E-6</c:v>
                </c:pt>
                <c:pt idx="4045">
                  <c:v>4.0459999999999999E-6</c:v>
                </c:pt>
                <c:pt idx="4046">
                  <c:v>4.0470000000000004E-6</c:v>
                </c:pt>
                <c:pt idx="4047">
                  <c:v>4.048E-6</c:v>
                </c:pt>
                <c:pt idx="4048">
                  <c:v>4.0489999999999997E-6</c:v>
                </c:pt>
                <c:pt idx="4049">
                  <c:v>4.0500000000000002E-6</c:v>
                </c:pt>
                <c:pt idx="4050">
                  <c:v>4.0509999999999998E-6</c:v>
                </c:pt>
                <c:pt idx="4051">
                  <c:v>4.0520000000000003E-6</c:v>
                </c:pt>
                <c:pt idx="4052">
                  <c:v>4.053E-6</c:v>
                </c:pt>
                <c:pt idx="4053">
                  <c:v>4.0539999999999996E-6</c:v>
                </c:pt>
                <c:pt idx="4054">
                  <c:v>4.0550000000000001E-6</c:v>
                </c:pt>
                <c:pt idx="4055">
                  <c:v>4.0559999999999998E-6</c:v>
                </c:pt>
                <c:pt idx="4056">
                  <c:v>4.0570000000000003E-6</c:v>
                </c:pt>
                <c:pt idx="4057">
                  <c:v>4.0579999999999999E-6</c:v>
                </c:pt>
                <c:pt idx="4058">
                  <c:v>4.0589999999999996E-6</c:v>
                </c:pt>
                <c:pt idx="4059">
                  <c:v>4.0600000000000001E-6</c:v>
                </c:pt>
                <c:pt idx="4060">
                  <c:v>4.0609999999999997E-6</c:v>
                </c:pt>
                <c:pt idx="4061">
                  <c:v>4.0620000000000002E-6</c:v>
                </c:pt>
                <c:pt idx="4062">
                  <c:v>4.0629999999999999E-6</c:v>
                </c:pt>
                <c:pt idx="4063">
                  <c:v>4.0640000000000004E-6</c:v>
                </c:pt>
                <c:pt idx="4064">
                  <c:v>4.065E-6</c:v>
                </c:pt>
                <c:pt idx="4065">
                  <c:v>4.0659999999999997E-6</c:v>
                </c:pt>
                <c:pt idx="4066">
                  <c:v>4.0670000000000002E-6</c:v>
                </c:pt>
                <c:pt idx="4067">
                  <c:v>4.0679999999999998E-6</c:v>
                </c:pt>
                <c:pt idx="4068">
                  <c:v>4.0690000000000003E-6</c:v>
                </c:pt>
                <c:pt idx="4069">
                  <c:v>4.07E-6</c:v>
                </c:pt>
                <c:pt idx="4070">
                  <c:v>4.0709999999999996E-6</c:v>
                </c:pt>
                <c:pt idx="4071">
                  <c:v>4.0720000000000001E-6</c:v>
                </c:pt>
                <c:pt idx="4072">
                  <c:v>4.0729999999999998E-6</c:v>
                </c:pt>
                <c:pt idx="4073">
                  <c:v>4.0740000000000003E-6</c:v>
                </c:pt>
                <c:pt idx="4074">
                  <c:v>4.0749999999999999E-6</c:v>
                </c:pt>
                <c:pt idx="4075">
                  <c:v>4.0759999999999996E-6</c:v>
                </c:pt>
                <c:pt idx="4076">
                  <c:v>4.0770000000000001E-6</c:v>
                </c:pt>
                <c:pt idx="4077">
                  <c:v>4.0779999999999997E-6</c:v>
                </c:pt>
                <c:pt idx="4078">
                  <c:v>4.0790000000000002E-6</c:v>
                </c:pt>
                <c:pt idx="4079">
                  <c:v>4.0799999999999999E-6</c:v>
                </c:pt>
                <c:pt idx="4080">
                  <c:v>4.0810000000000004E-6</c:v>
                </c:pt>
                <c:pt idx="4081">
                  <c:v>4.0820000000000001E-6</c:v>
                </c:pt>
                <c:pt idx="4082">
                  <c:v>4.0829999999999997E-6</c:v>
                </c:pt>
                <c:pt idx="4083">
                  <c:v>4.0840000000000002E-6</c:v>
                </c:pt>
                <c:pt idx="4084">
                  <c:v>4.0849999999999999E-6</c:v>
                </c:pt>
                <c:pt idx="4085">
                  <c:v>4.0860000000000004E-6</c:v>
                </c:pt>
                <c:pt idx="4086">
                  <c:v>4.087E-6</c:v>
                </c:pt>
                <c:pt idx="4087">
                  <c:v>4.0879999999999997E-6</c:v>
                </c:pt>
                <c:pt idx="4088">
                  <c:v>4.0890000000000002E-6</c:v>
                </c:pt>
                <c:pt idx="4089">
                  <c:v>4.0899999999999998E-6</c:v>
                </c:pt>
                <c:pt idx="4090">
                  <c:v>4.0910000000000003E-6</c:v>
                </c:pt>
                <c:pt idx="4091">
                  <c:v>4.092E-6</c:v>
                </c:pt>
                <c:pt idx="4092">
                  <c:v>4.0929999999999996E-6</c:v>
                </c:pt>
                <c:pt idx="4093">
                  <c:v>4.0940000000000001E-6</c:v>
                </c:pt>
                <c:pt idx="4094">
                  <c:v>4.0949999999999998E-6</c:v>
                </c:pt>
                <c:pt idx="4095">
                  <c:v>4.0960000000000003E-6</c:v>
                </c:pt>
                <c:pt idx="4096">
                  <c:v>4.0969999999999999E-6</c:v>
                </c:pt>
                <c:pt idx="4097">
                  <c:v>4.0980000000000004E-6</c:v>
                </c:pt>
                <c:pt idx="4098">
                  <c:v>4.0990000000000001E-6</c:v>
                </c:pt>
                <c:pt idx="4099">
                  <c:v>4.0999999999999997E-6</c:v>
                </c:pt>
                <c:pt idx="4100">
                  <c:v>4.1010000000000002E-6</c:v>
                </c:pt>
                <c:pt idx="4101">
                  <c:v>4.1019999999999999E-6</c:v>
                </c:pt>
                <c:pt idx="4102">
                  <c:v>4.1030000000000004E-6</c:v>
                </c:pt>
                <c:pt idx="4103">
                  <c:v>4.104E-6</c:v>
                </c:pt>
                <c:pt idx="4104">
                  <c:v>4.1049999999999997E-6</c:v>
                </c:pt>
                <c:pt idx="4105">
                  <c:v>4.1060000000000002E-6</c:v>
                </c:pt>
                <c:pt idx="4106">
                  <c:v>4.1069999999999998E-6</c:v>
                </c:pt>
                <c:pt idx="4107">
                  <c:v>4.1080000000000003E-6</c:v>
                </c:pt>
                <c:pt idx="4108">
                  <c:v>4.109E-6</c:v>
                </c:pt>
                <c:pt idx="4109">
                  <c:v>4.1099999999999996E-6</c:v>
                </c:pt>
                <c:pt idx="4110">
                  <c:v>4.1110000000000001E-6</c:v>
                </c:pt>
                <c:pt idx="4111">
                  <c:v>4.1119999999999998E-6</c:v>
                </c:pt>
                <c:pt idx="4112">
                  <c:v>4.1130000000000003E-6</c:v>
                </c:pt>
                <c:pt idx="4113">
                  <c:v>4.1139999999999999E-6</c:v>
                </c:pt>
                <c:pt idx="4114">
                  <c:v>4.1150000000000004E-6</c:v>
                </c:pt>
                <c:pt idx="4115">
                  <c:v>4.1160000000000001E-6</c:v>
                </c:pt>
                <c:pt idx="4116">
                  <c:v>4.1169999999999997E-6</c:v>
                </c:pt>
                <c:pt idx="4117">
                  <c:v>4.1180000000000002E-6</c:v>
                </c:pt>
                <c:pt idx="4118">
                  <c:v>4.1189999999999999E-6</c:v>
                </c:pt>
                <c:pt idx="4119">
                  <c:v>4.1200000000000004E-6</c:v>
                </c:pt>
                <c:pt idx="4120">
                  <c:v>4.121E-6</c:v>
                </c:pt>
                <c:pt idx="4121">
                  <c:v>4.1219999999999997E-6</c:v>
                </c:pt>
                <c:pt idx="4122">
                  <c:v>4.1230000000000002E-6</c:v>
                </c:pt>
                <c:pt idx="4123">
                  <c:v>4.1239999999999998E-6</c:v>
                </c:pt>
                <c:pt idx="4124">
                  <c:v>4.1250000000000003E-6</c:v>
                </c:pt>
                <c:pt idx="4125">
                  <c:v>4.126E-6</c:v>
                </c:pt>
                <c:pt idx="4126">
                  <c:v>4.1269999999999996E-6</c:v>
                </c:pt>
                <c:pt idx="4127">
                  <c:v>4.1280000000000001E-6</c:v>
                </c:pt>
                <c:pt idx="4128">
                  <c:v>4.1289999999999998E-6</c:v>
                </c:pt>
                <c:pt idx="4129">
                  <c:v>4.1300000000000003E-6</c:v>
                </c:pt>
                <c:pt idx="4130">
                  <c:v>4.1309999999999999E-6</c:v>
                </c:pt>
                <c:pt idx="4131">
                  <c:v>4.1320000000000004E-6</c:v>
                </c:pt>
                <c:pt idx="4132">
                  <c:v>4.1330000000000001E-6</c:v>
                </c:pt>
                <c:pt idx="4133">
                  <c:v>4.1339999999999997E-6</c:v>
                </c:pt>
                <c:pt idx="4134">
                  <c:v>4.1350000000000002E-6</c:v>
                </c:pt>
                <c:pt idx="4135">
                  <c:v>4.1359999999999999E-6</c:v>
                </c:pt>
                <c:pt idx="4136">
                  <c:v>4.1370000000000004E-6</c:v>
                </c:pt>
                <c:pt idx="4137">
                  <c:v>4.138E-6</c:v>
                </c:pt>
                <c:pt idx="4138">
                  <c:v>4.1389999999999997E-6</c:v>
                </c:pt>
                <c:pt idx="4139">
                  <c:v>4.1400000000000002E-6</c:v>
                </c:pt>
                <c:pt idx="4140">
                  <c:v>4.1409999999999998E-6</c:v>
                </c:pt>
                <c:pt idx="4141">
                  <c:v>4.1420000000000003E-6</c:v>
                </c:pt>
                <c:pt idx="4142">
                  <c:v>4.143E-6</c:v>
                </c:pt>
                <c:pt idx="4143">
                  <c:v>4.1439999999999996E-6</c:v>
                </c:pt>
                <c:pt idx="4144">
                  <c:v>4.1450000000000001E-6</c:v>
                </c:pt>
                <c:pt idx="4145">
                  <c:v>4.1459999999999998E-6</c:v>
                </c:pt>
                <c:pt idx="4146">
                  <c:v>4.1470000000000003E-6</c:v>
                </c:pt>
                <c:pt idx="4147">
                  <c:v>4.1479999999999999E-6</c:v>
                </c:pt>
                <c:pt idx="4148">
                  <c:v>4.1489999999999996E-6</c:v>
                </c:pt>
                <c:pt idx="4149">
                  <c:v>4.1500000000000001E-6</c:v>
                </c:pt>
                <c:pt idx="4150">
                  <c:v>4.1509999999999997E-6</c:v>
                </c:pt>
                <c:pt idx="4151">
                  <c:v>4.1520000000000002E-6</c:v>
                </c:pt>
                <c:pt idx="4152">
                  <c:v>4.1529999999999999E-6</c:v>
                </c:pt>
                <c:pt idx="4153">
                  <c:v>4.1540000000000004E-6</c:v>
                </c:pt>
                <c:pt idx="4154">
                  <c:v>4.155E-6</c:v>
                </c:pt>
                <c:pt idx="4155">
                  <c:v>4.1559999999999997E-6</c:v>
                </c:pt>
                <c:pt idx="4156">
                  <c:v>4.1570000000000002E-6</c:v>
                </c:pt>
                <c:pt idx="4157">
                  <c:v>4.1579999999999998E-6</c:v>
                </c:pt>
                <c:pt idx="4158">
                  <c:v>4.1590000000000003E-6</c:v>
                </c:pt>
                <c:pt idx="4159">
                  <c:v>4.16E-6</c:v>
                </c:pt>
                <c:pt idx="4160">
                  <c:v>4.1609999999999996E-6</c:v>
                </c:pt>
                <c:pt idx="4161">
                  <c:v>4.1620000000000001E-6</c:v>
                </c:pt>
                <c:pt idx="4162">
                  <c:v>4.1629999999999998E-6</c:v>
                </c:pt>
                <c:pt idx="4163">
                  <c:v>4.1640000000000003E-6</c:v>
                </c:pt>
                <c:pt idx="4164">
                  <c:v>4.1649999999999999E-6</c:v>
                </c:pt>
                <c:pt idx="4165">
                  <c:v>4.1659999999999996E-6</c:v>
                </c:pt>
                <c:pt idx="4166">
                  <c:v>4.1670000000000001E-6</c:v>
                </c:pt>
                <c:pt idx="4167">
                  <c:v>4.1679999999999997E-6</c:v>
                </c:pt>
                <c:pt idx="4168">
                  <c:v>4.1690000000000002E-6</c:v>
                </c:pt>
                <c:pt idx="4169">
                  <c:v>4.1699999999999999E-6</c:v>
                </c:pt>
                <c:pt idx="4170">
                  <c:v>4.1710000000000004E-6</c:v>
                </c:pt>
                <c:pt idx="4171">
                  <c:v>4.172E-6</c:v>
                </c:pt>
                <c:pt idx="4172">
                  <c:v>4.1729999999999997E-6</c:v>
                </c:pt>
                <c:pt idx="4173">
                  <c:v>4.1740000000000002E-6</c:v>
                </c:pt>
                <c:pt idx="4174">
                  <c:v>4.1749999999999998E-6</c:v>
                </c:pt>
                <c:pt idx="4175">
                  <c:v>4.1760000000000003E-6</c:v>
                </c:pt>
                <c:pt idx="4176">
                  <c:v>4.177E-6</c:v>
                </c:pt>
                <c:pt idx="4177">
                  <c:v>4.1779999999999996E-6</c:v>
                </c:pt>
                <c:pt idx="4178">
                  <c:v>4.1790000000000001E-6</c:v>
                </c:pt>
                <c:pt idx="4179">
                  <c:v>4.1799999999999998E-6</c:v>
                </c:pt>
                <c:pt idx="4180">
                  <c:v>4.1810000000000003E-6</c:v>
                </c:pt>
                <c:pt idx="4181">
                  <c:v>4.1819999999999999E-6</c:v>
                </c:pt>
                <c:pt idx="4182">
                  <c:v>4.1829999999999996E-6</c:v>
                </c:pt>
                <c:pt idx="4183">
                  <c:v>4.1840000000000001E-6</c:v>
                </c:pt>
                <c:pt idx="4184">
                  <c:v>4.1849999999999997E-6</c:v>
                </c:pt>
                <c:pt idx="4185">
                  <c:v>4.1860000000000002E-6</c:v>
                </c:pt>
                <c:pt idx="4186">
                  <c:v>4.1869999999999999E-6</c:v>
                </c:pt>
                <c:pt idx="4187">
                  <c:v>4.1880000000000004E-6</c:v>
                </c:pt>
                <c:pt idx="4188">
                  <c:v>4.189E-6</c:v>
                </c:pt>
                <c:pt idx="4189">
                  <c:v>4.1899999999999997E-6</c:v>
                </c:pt>
                <c:pt idx="4190">
                  <c:v>4.1910000000000002E-6</c:v>
                </c:pt>
                <c:pt idx="4191">
                  <c:v>4.1919999999999998E-6</c:v>
                </c:pt>
                <c:pt idx="4192">
                  <c:v>4.1930000000000003E-6</c:v>
                </c:pt>
                <c:pt idx="4193">
                  <c:v>4.194E-6</c:v>
                </c:pt>
                <c:pt idx="4194">
                  <c:v>4.1949999999999996E-6</c:v>
                </c:pt>
                <c:pt idx="4195">
                  <c:v>4.1960000000000001E-6</c:v>
                </c:pt>
                <c:pt idx="4196">
                  <c:v>4.1969999999999998E-6</c:v>
                </c:pt>
                <c:pt idx="4197">
                  <c:v>4.1980000000000003E-6</c:v>
                </c:pt>
                <c:pt idx="4198">
                  <c:v>4.1989999999999999E-6</c:v>
                </c:pt>
                <c:pt idx="4199">
                  <c:v>4.1999999999999996E-6</c:v>
                </c:pt>
                <c:pt idx="4200">
                  <c:v>4.2010000000000001E-6</c:v>
                </c:pt>
                <c:pt idx="4201">
                  <c:v>4.2019999999999997E-6</c:v>
                </c:pt>
                <c:pt idx="4202">
                  <c:v>4.2030000000000002E-6</c:v>
                </c:pt>
                <c:pt idx="4203">
                  <c:v>4.2039999999999999E-6</c:v>
                </c:pt>
                <c:pt idx="4204">
                  <c:v>4.2050000000000004E-6</c:v>
                </c:pt>
                <c:pt idx="4205">
                  <c:v>4.206E-6</c:v>
                </c:pt>
                <c:pt idx="4206">
                  <c:v>4.2069999999999997E-6</c:v>
                </c:pt>
                <c:pt idx="4207">
                  <c:v>4.2080000000000002E-6</c:v>
                </c:pt>
                <c:pt idx="4208">
                  <c:v>4.2089999999999999E-6</c:v>
                </c:pt>
                <c:pt idx="4209">
                  <c:v>4.2100000000000003E-6</c:v>
                </c:pt>
                <c:pt idx="4210">
                  <c:v>4.211E-6</c:v>
                </c:pt>
                <c:pt idx="4211">
                  <c:v>4.2119999999999997E-6</c:v>
                </c:pt>
                <c:pt idx="4212">
                  <c:v>4.2130000000000002E-6</c:v>
                </c:pt>
                <c:pt idx="4213">
                  <c:v>4.2139999999999998E-6</c:v>
                </c:pt>
                <c:pt idx="4214">
                  <c:v>4.2150000000000003E-6</c:v>
                </c:pt>
                <c:pt idx="4215">
                  <c:v>4.216E-6</c:v>
                </c:pt>
                <c:pt idx="4216">
                  <c:v>4.2169999999999996E-6</c:v>
                </c:pt>
                <c:pt idx="4217">
                  <c:v>4.2180000000000001E-6</c:v>
                </c:pt>
                <c:pt idx="4218">
                  <c:v>4.2189999999999998E-6</c:v>
                </c:pt>
                <c:pt idx="4219">
                  <c:v>4.2200000000000003E-6</c:v>
                </c:pt>
                <c:pt idx="4220">
                  <c:v>4.2209999999999999E-6</c:v>
                </c:pt>
                <c:pt idx="4221">
                  <c:v>4.2220000000000004E-6</c:v>
                </c:pt>
                <c:pt idx="4222">
                  <c:v>4.2230000000000001E-6</c:v>
                </c:pt>
                <c:pt idx="4223">
                  <c:v>4.2239999999999997E-6</c:v>
                </c:pt>
                <c:pt idx="4224">
                  <c:v>4.2250000000000002E-6</c:v>
                </c:pt>
                <c:pt idx="4225">
                  <c:v>4.2259999999999999E-6</c:v>
                </c:pt>
                <c:pt idx="4226">
                  <c:v>4.2270000000000004E-6</c:v>
                </c:pt>
                <c:pt idx="4227">
                  <c:v>4.228E-6</c:v>
                </c:pt>
                <c:pt idx="4228">
                  <c:v>4.2289999999999997E-6</c:v>
                </c:pt>
                <c:pt idx="4229">
                  <c:v>4.2300000000000002E-6</c:v>
                </c:pt>
                <c:pt idx="4230">
                  <c:v>4.2309999999999998E-6</c:v>
                </c:pt>
                <c:pt idx="4231">
                  <c:v>4.2320000000000003E-6</c:v>
                </c:pt>
                <c:pt idx="4232">
                  <c:v>4.233E-6</c:v>
                </c:pt>
                <c:pt idx="4233">
                  <c:v>4.2339999999999996E-6</c:v>
                </c:pt>
                <c:pt idx="4234">
                  <c:v>4.2350000000000001E-6</c:v>
                </c:pt>
                <c:pt idx="4235">
                  <c:v>4.2359999999999998E-6</c:v>
                </c:pt>
                <c:pt idx="4236">
                  <c:v>4.2370000000000003E-6</c:v>
                </c:pt>
                <c:pt idx="4237">
                  <c:v>4.2379999999999999E-6</c:v>
                </c:pt>
                <c:pt idx="4238">
                  <c:v>4.2390000000000004E-6</c:v>
                </c:pt>
                <c:pt idx="4239">
                  <c:v>4.2400000000000001E-6</c:v>
                </c:pt>
                <c:pt idx="4240">
                  <c:v>4.2409999999999997E-6</c:v>
                </c:pt>
                <c:pt idx="4241">
                  <c:v>4.2420000000000002E-6</c:v>
                </c:pt>
                <c:pt idx="4242">
                  <c:v>4.2429999999999999E-6</c:v>
                </c:pt>
                <c:pt idx="4243">
                  <c:v>4.2440000000000004E-6</c:v>
                </c:pt>
                <c:pt idx="4244">
                  <c:v>4.245E-6</c:v>
                </c:pt>
                <c:pt idx="4245">
                  <c:v>4.2459999999999997E-6</c:v>
                </c:pt>
                <c:pt idx="4246">
                  <c:v>4.2470000000000002E-6</c:v>
                </c:pt>
                <c:pt idx="4247">
                  <c:v>4.2479999999999998E-6</c:v>
                </c:pt>
                <c:pt idx="4248">
                  <c:v>4.2490000000000003E-6</c:v>
                </c:pt>
                <c:pt idx="4249">
                  <c:v>4.25E-6</c:v>
                </c:pt>
                <c:pt idx="4250">
                  <c:v>4.2509999999999996E-6</c:v>
                </c:pt>
                <c:pt idx="4251">
                  <c:v>4.2520000000000001E-6</c:v>
                </c:pt>
                <c:pt idx="4252">
                  <c:v>4.2529999999999998E-6</c:v>
                </c:pt>
                <c:pt idx="4253">
                  <c:v>4.2540000000000003E-6</c:v>
                </c:pt>
                <c:pt idx="4254">
                  <c:v>4.2549999999999999E-6</c:v>
                </c:pt>
                <c:pt idx="4255">
                  <c:v>4.2560000000000004E-6</c:v>
                </c:pt>
                <c:pt idx="4256">
                  <c:v>4.2570000000000001E-6</c:v>
                </c:pt>
                <c:pt idx="4257">
                  <c:v>4.2579999999999997E-6</c:v>
                </c:pt>
                <c:pt idx="4258">
                  <c:v>4.2590000000000002E-6</c:v>
                </c:pt>
                <c:pt idx="4259">
                  <c:v>4.2599999999999999E-6</c:v>
                </c:pt>
                <c:pt idx="4260">
                  <c:v>4.2610000000000004E-6</c:v>
                </c:pt>
                <c:pt idx="4261">
                  <c:v>4.262E-6</c:v>
                </c:pt>
                <c:pt idx="4262">
                  <c:v>4.2629999999999997E-6</c:v>
                </c:pt>
                <c:pt idx="4263">
                  <c:v>4.2640000000000002E-6</c:v>
                </c:pt>
                <c:pt idx="4264">
                  <c:v>4.2649999999999998E-6</c:v>
                </c:pt>
                <c:pt idx="4265">
                  <c:v>4.2660000000000003E-6</c:v>
                </c:pt>
                <c:pt idx="4266">
                  <c:v>4.267E-6</c:v>
                </c:pt>
                <c:pt idx="4267">
                  <c:v>4.2679999999999996E-6</c:v>
                </c:pt>
                <c:pt idx="4268">
                  <c:v>4.2690000000000001E-6</c:v>
                </c:pt>
                <c:pt idx="4269">
                  <c:v>4.2699999999999998E-6</c:v>
                </c:pt>
                <c:pt idx="4270">
                  <c:v>4.2710000000000003E-6</c:v>
                </c:pt>
                <c:pt idx="4271">
                  <c:v>4.2719999999999999E-6</c:v>
                </c:pt>
                <c:pt idx="4272">
                  <c:v>4.2729999999999996E-6</c:v>
                </c:pt>
                <c:pt idx="4273">
                  <c:v>4.2740000000000001E-6</c:v>
                </c:pt>
                <c:pt idx="4274">
                  <c:v>4.2749999999999997E-6</c:v>
                </c:pt>
                <c:pt idx="4275">
                  <c:v>4.2760000000000002E-6</c:v>
                </c:pt>
                <c:pt idx="4276">
                  <c:v>4.2769999999999999E-6</c:v>
                </c:pt>
                <c:pt idx="4277">
                  <c:v>4.2780000000000004E-6</c:v>
                </c:pt>
                <c:pt idx="4278">
                  <c:v>4.279E-6</c:v>
                </c:pt>
                <c:pt idx="4279">
                  <c:v>4.2799999999999997E-6</c:v>
                </c:pt>
                <c:pt idx="4280">
                  <c:v>4.2810000000000002E-6</c:v>
                </c:pt>
                <c:pt idx="4281">
                  <c:v>4.2819999999999998E-6</c:v>
                </c:pt>
                <c:pt idx="4282">
                  <c:v>4.2830000000000003E-6</c:v>
                </c:pt>
                <c:pt idx="4283">
                  <c:v>4.284E-6</c:v>
                </c:pt>
                <c:pt idx="4284">
                  <c:v>4.2849999999999996E-6</c:v>
                </c:pt>
                <c:pt idx="4285">
                  <c:v>4.2860000000000001E-6</c:v>
                </c:pt>
                <c:pt idx="4286">
                  <c:v>4.2869999999999998E-6</c:v>
                </c:pt>
                <c:pt idx="4287">
                  <c:v>4.2880000000000003E-6</c:v>
                </c:pt>
                <c:pt idx="4288">
                  <c:v>4.2889999999999999E-6</c:v>
                </c:pt>
                <c:pt idx="4289">
                  <c:v>4.2899999999999996E-6</c:v>
                </c:pt>
                <c:pt idx="4290">
                  <c:v>4.2910000000000001E-6</c:v>
                </c:pt>
                <c:pt idx="4291">
                  <c:v>4.2919999999999997E-6</c:v>
                </c:pt>
                <c:pt idx="4292">
                  <c:v>4.2930000000000002E-6</c:v>
                </c:pt>
                <c:pt idx="4293">
                  <c:v>4.2939999999999999E-6</c:v>
                </c:pt>
                <c:pt idx="4294">
                  <c:v>4.2950000000000004E-6</c:v>
                </c:pt>
                <c:pt idx="4295">
                  <c:v>4.296E-6</c:v>
                </c:pt>
                <c:pt idx="4296">
                  <c:v>4.2969999999999997E-6</c:v>
                </c:pt>
                <c:pt idx="4297">
                  <c:v>4.2980000000000002E-6</c:v>
                </c:pt>
                <c:pt idx="4298">
                  <c:v>4.2989999999999998E-6</c:v>
                </c:pt>
                <c:pt idx="4299">
                  <c:v>4.3000000000000003E-6</c:v>
                </c:pt>
                <c:pt idx="4300">
                  <c:v>4.301E-6</c:v>
                </c:pt>
                <c:pt idx="4301">
                  <c:v>4.3019999999999996E-6</c:v>
                </c:pt>
                <c:pt idx="4302">
                  <c:v>4.3030000000000001E-6</c:v>
                </c:pt>
                <c:pt idx="4303">
                  <c:v>4.3039999999999998E-6</c:v>
                </c:pt>
                <c:pt idx="4304">
                  <c:v>4.3050000000000003E-6</c:v>
                </c:pt>
                <c:pt idx="4305">
                  <c:v>4.3059999999999999E-6</c:v>
                </c:pt>
                <c:pt idx="4306">
                  <c:v>4.3069999999999996E-6</c:v>
                </c:pt>
                <c:pt idx="4307">
                  <c:v>4.3080000000000001E-6</c:v>
                </c:pt>
                <c:pt idx="4308">
                  <c:v>4.3089999999999997E-6</c:v>
                </c:pt>
                <c:pt idx="4309">
                  <c:v>4.3100000000000002E-6</c:v>
                </c:pt>
                <c:pt idx="4310">
                  <c:v>4.3109999999999999E-6</c:v>
                </c:pt>
                <c:pt idx="4311">
                  <c:v>4.3120000000000004E-6</c:v>
                </c:pt>
                <c:pt idx="4312">
                  <c:v>4.313E-6</c:v>
                </c:pt>
                <c:pt idx="4313">
                  <c:v>4.3139999999999997E-6</c:v>
                </c:pt>
                <c:pt idx="4314">
                  <c:v>4.3150000000000002E-6</c:v>
                </c:pt>
                <c:pt idx="4315">
                  <c:v>4.3159999999999998E-6</c:v>
                </c:pt>
                <c:pt idx="4316">
                  <c:v>4.3170000000000003E-6</c:v>
                </c:pt>
                <c:pt idx="4317">
                  <c:v>4.318E-6</c:v>
                </c:pt>
                <c:pt idx="4318">
                  <c:v>4.3189999999999996E-6</c:v>
                </c:pt>
                <c:pt idx="4319">
                  <c:v>4.3200000000000001E-6</c:v>
                </c:pt>
                <c:pt idx="4320">
                  <c:v>4.3209999999999998E-6</c:v>
                </c:pt>
                <c:pt idx="4321">
                  <c:v>4.3220000000000003E-6</c:v>
                </c:pt>
                <c:pt idx="4322">
                  <c:v>4.3229999999999999E-6</c:v>
                </c:pt>
                <c:pt idx="4323">
                  <c:v>4.3239999999999996E-6</c:v>
                </c:pt>
                <c:pt idx="4324">
                  <c:v>4.3250000000000001E-6</c:v>
                </c:pt>
                <c:pt idx="4325">
                  <c:v>4.3259999999999997E-6</c:v>
                </c:pt>
                <c:pt idx="4326">
                  <c:v>4.3270000000000002E-6</c:v>
                </c:pt>
                <c:pt idx="4327">
                  <c:v>4.3279999999999999E-6</c:v>
                </c:pt>
                <c:pt idx="4328">
                  <c:v>4.3290000000000004E-6</c:v>
                </c:pt>
                <c:pt idx="4329">
                  <c:v>4.33E-6</c:v>
                </c:pt>
                <c:pt idx="4330">
                  <c:v>4.3309999999999997E-6</c:v>
                </c:pt>
                <c:pt idx="4331">
                  <c:v>4.3320000000000002E-6</c:v>
                </c:pt>
                <c:pt idx="4332">
                  <c:v>4.3329999999999998E-6</c:v>
                </c:pt>
                <c:pt idx="4333">
                  <c:v>4.3340000000000003E-6</c:v>
                </c:pt>
                <c:pt idx="4334">
                  <c:v>4.335E-6</c:v>
                </c:pt>
                <c:pt idx="4335">
                  <c:v>4.3359999999999997E-6</c:v>
                </c:pt>
                <c:pt idx="4336">
                  <c:v>4.3370000000000001E-6</c:v>
                </c:pt>
                <c:pt idx="4337">
                  <c:v>4.3379999999999998E-6</c:v>
                </c:pt>
                <c:pt idx="4338">
                  <c:v>4.3390000000000003E-6</c:v>
                </c:pt>
                <c:pt idx="4339">
                  <c:v>4.34E-6</c:v>
                </c:pt>
                <c:pt idx="4340">
                  <c:v>4.3409999999999996E-6</c:v>
                </c:pt>
                <c:pt idx="4341">
                  <c:v>4.3420000000000001E-6</c:v>
                </c:pt>
                <c:pt idx="4342">
                  <c:v>4.3429999999999998E-6</c:v>
                </c:pt>
                <c:pt idx="4343">
                  <c:v>4.3440000000000003E-6</c:v>
                </c:pt>
                <c:pt idx="4344">
                  <c:v>4.3449999999999999E-6</c:v>
                </c:pt>
                <c:pt idx="4345">
                  <c:v>4.3460000000000004E-6</c:v>
                </c:pt>
                <c:pt idx="4346">
                  <c:v>4.3470000000000001E-6</c:v>
                </c:pt>
                <c:pt idx="4347">
                  <c:v>4.3479999999999997E-6</c:v>
                </c:pt>
                <c:pt idx="4348">
                  <c:v>4.3490000000000002E-6</c:v>
                </c:pt>
                <c:pt idx="4349">
                  <c:v>4.3499999999999999E-6</c:v>
                </c:pt>
                <c:pt idx="4350">
                  <c:v>4.3510000000000004E-6</c:v>
                </c:pt>
                <c:pt idx="4351">
                  <c:v>4.352E-6</c:v>
                </c:pt>
                <c:pt idx="4352">
                  <c:v>4.3529999999999997E-6</c:v>
                </c:pt>
                <c:pt idx="4353">
                  <c:v>4.3540000000000002E-6</c:v>
                </c:pt>
                <c:pt idx="4354">
                  <c:v>4.3549999999999998E-6</c:v>
                </c:pt>
                <c:pt idx="4355">
                  <c:v>4.3560000000000003E-6</c:v>
                </c:pt>
                <c:pt idx="4356">
                  <c:v>4.357E-6</c:v>
                </c:pt>
                <c:pt idx="4357">
                  <c:v>4.3579999999999996E-6</c:v>
                </c:pt>
                <c:pt idx="4358">
                  <c:v>4.3590000000000001E-6</c:v>
                </c:pt>
                <c:pt idx="4359">
                  <c:v>4.3599999999999998E-6</c:v>
                </c:pt>
                <c:pt idx="4360">
                  <c:v>4.3610000000000003E-6</c:v>
                </c:pt>
                <c:pt idx="4361">
                  <c:v>4.3619999999999999E-6</c:v>
                </c:pt>
                <c:pt idx="4362">
                  <c:v>4.3630000000000004E-6</c:v>
                </c:pt>
                <c:pt idx="4363">
                  <c:v>4.3640000000000001E-6</c:v>
                </c:pt>
                <c:pt idx="4364">
                  <c:v>4.3649999999999997E-6</c:v>
                </c:pt>
                <c:pt idx="4365">
                  <c:v>4.3660000000000002E-6</c:v>
                </c:pt>
                <c:pt idx="4366">
                  <c:v>4.3669999999999999E-6</c:v>
                </c:pt>
                <c:pt idx="4367">
                  <c:v>4.3680000000000004E-6</c:v>
                </c:pt>
                <c:pt idx="4368">
                  <c:v>4.369E-6</c:v>
                </c:pt>
                <c:pt idx="4369">
                  <c:v>4.3699999999999997E-6</c:v>
                </c:pt>
                <c:pt idx="4370">
                  <c:v>4.3710000000000002E-6</c:v>
                </c:pt>
                <c:pt idx="4371">
                  <c:v>4.3719999999999998E-6</c:v>
                </c:pt>
                <c:pt idx="4372">
                  <c:v>4.3730000000000003E-6</c:v>
                </c:pt>
                <c:pt idx="4373">
                  <c:v>4.374E-6</c:v>
                </c:pt>
                <c:pt idx="4374">
                  <c:v>4.3749999999999996E-6</c:v>
                </c:pt>
                <c:pt idx="4375">
                  <c:v>4.3760000000000001E-6</c:v>
                </c:pt>
                <c:pt idx="4376">
                  <c:v>4.3769999999999998E-6</c:v>
                </c:pt>
                <c:pt idx="4377">
                  <c:v>4.3780000000000003E-6</c:v>
                </c:pt>
                <c:pt idx="4378">
                  <c:v>4.3789999999999999E-6</c:v>
                </c:pt>
                <c:pt idx="4379">
                  <c:v>4.3800000000000004E-6</c:v>
                </c:pt>
                <c:pt idx="4380">
                  <c:v>4.3810000000000001E-6</c:v>
                </c:pt>
                <c:pt idx="4381">
                  <c:v>4.3819999999999997E-6</c:v>
                </c:pt>
                <c:pt idx="4382">
                  <c:v>4.3830000000000002E-6</c:v>
                </c:pt>
                <c:pt idx="4383">
                  <c:v>4.3839999999999999E-6</c:v>
                </c:pt>
                <c:pt idx="4384">
                  <c:v>4.3850000000000004E-6</c:v>
                </c:pt>
                <c:pt idx="4385">
                  <c:v>4.386E-6</c:v>
                </c:pt>
                <c:pt idx="4386">
                  <c:v>4.3869999999999997E-6</c:v>
                </c:pt>
                <c:pt idx="4387">
                  <c:v>4.3880000000000002E-6</c:v>
                </c:pt>
                <c:pt idx="4388">
                  <c:v>4.3889999999999998E-6</c:v>
                </c:pt>
                <c:pt idx="4389">
                  <c:v>4.3900000000000003E-6</c:v>
                </c:pt>
                <c:pt idx="4390">
                  <c:v>4.391E-6</c:v>
                </c:pt>
                <c:pt idx="4391">
                  <c:v>4.3919999999999996E-6</c:v>
                </c:pt>
                <c:pt idx="4392">
                  <c:v>4.3930000000000001E-6</c:v>
                </c:pt>
                <c:pt idx="4393">
                  <c:v>4.3939999999999998E-6</c:v>
                </c:pt>
                <c:pt idx="4394">
                  <c:v>4.3950000000000003E-6</c:v>
                </c:pt>
                <c:pt idx="4395">
                  <c:v>4.3959999999999999E-6</c:v>
                </c:pt>
                <c:pt idx="4396">
                  <c:v>4.3970000000000004E-6</c:v>
                </c:pt>
                <c:pt idx="4397">
                  <c:v>4.3980000000000001E-6</c:v>
                </c:pt>
                <c:pt idx="4398">
                  <c:v>4.3989999999999997E-6</c:v>
                </c:pt>
                <c:pt idx="4399">
                  <c:v>4.4000000000000002E-6</c:v>
                </c:pt>
                <c:pt idx="4400">
                  <c:v>4.4009999999999999E-6</c:v>
                </c:pt>
                <c:pt idx="4401">
                  <c:v>4.4020000000000004E-6</c:v>
                </c:pt>
                <c:pt idx="4402">
                  <c:v>4.403E-6</c:v>
                </c:pt>
                <c:pt idx="4403">
                  <c:v>4.4039999999999997E-6</c:v>
                </c:pt>
                <c:pt idx="4404">
                  <c:v>4.4050000000000002E-6</c:v>
                </c:pt>
                <c:pt idx="4405">
                  <c:v>4.4059999999999998E-6</c:v>
                </c:pt>
                <c:pt idx="4406">
                  <c:v>4.4070000000000003E-6</c:v>
                </c:pt>
                <c:pt idx="4407">
                  <c:v>4.408E-6</c:v>
                </c:pt>
                <c:pt idx="4408">
                  <c:v>4.4089999999999996E-6</c:v>
                </c:pt>
                <c:pt idx="4409">
                  <c:v>4.4100000000000001E-6</c:v>
                </c:pt>
                <c:pt idx="4410">
                  <c:v>4.4109999999999998E-6</c:v>
                </c:pt>
                <c:pt idx="4411">
                  <c:v>4.4120000000000003E-6</c:v>
                </c:pt>
                <c:pt idx="4412">
                  <c:v>4.4129999999999999E-6</c:v>
                </c:pt>
                <c:pt idx="4413">
                  <c:v>4.4139999999999996E-6</c:v>
                </c:pt>
                <c:pt idx="4414">
                  <c:v>4.4150000000000001E-6</c:v>
                </c:pt>
                <c:pt idx="4415">
                  <c:v>4.4159999999999997E-6</c:v>
                </c:pt>
                <c:pt idx="4416">
                  <c:v>4.4170000000000002E-6</c:v>
                </c:pt>
                <c:pt idx="4417">
                  <c:v>4.4179999999999999E-6</c:v>
                </c:pt>
                <c:pt idx="4418">
                  <c:v>4.4190000000000004E-6</c:v>
                </c:pt>
                <c:pt idx="4419">
                  <c:v>4.42E-6</c:v>
                </c:pt>
                <c:pt idx="4420">
                  <c:v>4.4209999999999997E-6</c:v>
                </c:pt>
                <c:pt idx="4421">
                  <c:v>4.4220000000000002E-6</c:v>
                </c:pt>
                <c:pt idx="4422">
                  <c:v>4.4229999999999998E-6</c:v>
                </c:pt>
                <c:pt idx="4423">
                  <c:v>4.4240000000000003E-6</c:v>
                </c:pt>
                <c:pt idx="4424">
                  <c:v>4.425E-6</c:v>
                </c:pt>
                <c:pt idx="4425">
                  <c:v>4.4259999999999996E-6</c:v>
                </c:pt>
                <c:pt idx="4426">
                  <c:v>4.4270000000000001E-6</c:v>
                </c:pt>
                <c:pt idx="4427">
                  <c:v>4.4279999999999998E-6</c:v>
                </c:pt>
                <c:pt idx="4428">
                  <c:v>4.4290000000000003E-6</c:v>
                </c:pt>
                <c:pt idx="4429">
                  <c:v>4.4299999999999999E-6</c:v>
                </c:pt>
                <c:pt idx="4430">
                  <c:v>4.4309999999999996E-6</c:v>
                </c:pt>
                <c:pt idx="4431">
                  <c:v>4.4320000000000001E-6</c:v>
                </c:pt>
                <c:pt idx="4432">
                  <c:v>4.4329999999999997E-6</c:v>
                </c:pt>
                <c:pt idx="4433">
                  <c:v>4.4340000000000002E-6</c:v>
                </c:pt>
                <c:pt idx="4434">
                  <c:v>4.4349999999999999E-6</c:v>
                </c:pt>
                <c:pt idx="4435">
                  <c:v>4.4360000000000004E-6</c:v>
                </c:pt>
                <c:pt idx="4436">
                  <c:v>4.437E-6</c:v>
                </c:pt>
                <c:pt idx="4437">
                  <c:v>4.4379999999999997E-6</c:v>
                </c:pt>
                <c:pt idx="4438">
                  <c:v>4.4390000000000002E-6</c:v>
                </c:pt>
                <c:pt idx="4439">
                  <c:v>4.4399999999999998E-6</c:v>
                </c:pt>
                <c:pt idx="4440">
                  <c:v>4.4410000000000003E-6</c:v>
                </c:pt>
                <c:pt idx="4441">
                  <c:v>4.442E-6</c:v>
                </c:pt>
                <c:pt idx="4442">
                  <c:v>4.4429999999999996E-6</c:v>
                </c:pt>
                <c:pt idx="4443">
                  <c:v>4.4440000000000001E-6</c:v>
                </c:pt>
                <c:pt idx="4444">
                  <c:v>4.4449999999999998E-6</c:v>
                </c:pt>
                <c:pt idx="4445">
                  <c:v>4.4460000000000003E-6</c:v>
                </c:pt>
                <c:pt idx="4446">
                  <c:v>4.4469999999999999E-6</c:v>
                </c:pt>
                <c:pt idx="4447">
                  <c:v>4.4479999999999996E-6</c:v>
                </c:pt>
                <c:pt idx="4448">
                  <c:v>4.4490000000000001E-6</c:v>
                </c:pt>
                <c:pt idx="4449">
                  <c:v>4.4499999999999997E-6</c:v>
                </c:pt>
                <c:pt idx="4450">
                  <c:v>4.4510000000000002E-6</c:v>
                </c:pt>
                <c:pt idx="4451">
                  <c:v>4.4519999999999999E-6</c:v>
                </c:pt>
                <c:pt idx="4452">
                  <c:v>4.4530000000000004E-6</c:v>
                </c:pt>
                <c:pt idx="4453">
                  <c:v>4.454E-6</c:v>
                </c:pt>
                <c:pt idx="4454">
                  <c:v>4.4549999999999997E-6</c:v>
                </c:pt>
                <c:pt idx="4455">
                  <c:v>4.4560000000000002E-6</c:v>
                </c:pt>
                <c:pt idx="4456">
                  <c:v>4.4569999999999998E-6</c:v>
                </c:pt>
                <c:pt idx="4457">
                  <c:v>4.4580000000000003E-6</c:v>
                </c:pt>
                <c:pt idx="4458">
                  <c:v>4.459E-6</c:v>
                </c:pt>
                <c:pt idx="4459">
                  <c:v>4.4599999999999996E-6</c:v>
                </c:pt>
                <c:pt idx="4460">
                  <c:v>4.4610000000000001E-6</c:v>
                </c:pt>
                <c:pt idx="4461">
                  <c:v>4.4619999999999998E-6</c:v>
                </c:pt>
                <c:pt idx="4462">
                  <c:v>4.4630000000000003E-6</c:v>
                </c:pt>
                <c:pt idx="4463">
                  <c:v>4.464E-6</c:v>
                </c:pt>
                <c:pt idx="4464">
                  <c:v>4.4649999999999996E-6</c:v>
                </c:pt>
                <c:pt idx="4465">
                  <c:v>4.4660000000000001E-6</c:v>
                </c:pt>
                <c:pt idx="4466">
                  <c:v>4.4669999999999998E-6</c:v>
                </c:pt>
                <c:pt idx="4467">
                  <c:v>4.4680000000000003E-6</c:v>
                </c:pt>
                <c:pt idx="4468">
                  <c:v>4.4689999999999999E-6</c:v>
                </c:pt>
                <c:pt idx="4469">
                  <c:v>4.4700000000000004E-6</c:v>
                </c:pt>
                <c:pt idx="4470">
                  <c:v>4.4710000000000001E-6</c:v>
                </c:pt>
                <c:pt idx="4471">
                  <c:v>4.4719999999999997E-6</c:v>
                </c:pt>
                <c:pt idx="4472">
                  <c:v>4.4730000000000002E-6</c:v>
                </c:pt>
                <c:pt idx="4473">
                  <c:v>4.4739999999999999E-6</c:v>
                </c:pt>
                <c:pt idx="4474">
                  <c:v>4.4750000000000004E-6</c:v>
                </c:pt>
                <c:pt idx="4475">
                  <c:v>4.476E-6</c:v>
                </c:pt>
                <c:pt idx="4476">
                  <c:v>4.4769999999999997E-6</c:v>
                </c:pt>
                <c:pt idx="4477">
                  <c:v>4.4780000000000002E-6</c:v>
                </c:pt>
                <c:pt idx="4478">
                  <c:v>4.4789999999999998E-6</c:v>
                </c:pt>
                <c:pt idx="4479">
                  <c:v>4.4800000000000003E-6</c:v>
                </c:pt>
                <c:pt idx="4480">
                  <c:v>4.481E-6</c:v>
                </c:pt>
                <c:pt idx="4481">
                  <c:v>4.4819999999999996E-6</c:v>
                </c:pt>
                <c:pt idx="4482">
                  <c:v>4.4830000000000001E-6</c:v>
                </c:pt>
                <c:pt idx="4483">
                  <c:v>4.4839999999999998E-6</c:v>
                </c:pt>
                <c:pt idx="4484">
                  <c:v>4.4850000000000003E-6</c:v>
                </c:pt>
                <c:pt idx="4485">
                  <c:v>4.4859999999999999E-6</c:v>
                </c:pt>
                <c:pt idx="4486">
                  <c:v>4.4870000000000004E-6</c:v>
                </c:pt>
                <c:pt idx="4487">
                  <c:v>4.4880000000000001E-6</c:v>
                </c:pt>
                <c:pt idx="4488">
                  <c:v>4.4889999999999997E-6</c:v>
                </c:pt>
                <c:pt idx="4489">
                  <c:v>4.4900000000000002E-6</c:v>
                </c:pt>
                <c:pt idx="4490">
                  <c:v>4.4909999999999999E-6</c:v>
                </c:pt>
                <c:pt idx="4491">
                  <c:v>4.4920000000000004E-6</c:v>
                </c:pt>
                <c:pt idx="4492">
                  <c:v>4.493E-6</c:v>
                </c:pt>
                <c:pt idx="4493">
                  <c:v>4.4939999999999997E-6</c:v>
                </c:pt>
                <c:pt idx="4494">
                  <c:v>4.4950000000000002E-6</c:v>
                </c:pt>
                <c:pt idx="4495">
                  <c:v>4.4959999999999998E-6</c:v>
                </c:pt>
                <c:pt idx="4496">
                  <c:v>4.4970000000000003E-6</c:v>
                </c:pt>
                <c:pt idx="4497">
                  <c:v>4.498E-6</c:v>
                </c:pt>
                <c:pt idx="4498">
                  <c:v>4.4989999999999996E-6</c:v>
                </c:pt>
                <c:pt idx="4499">
                  <c:v>4.5000000000000001E-6</c:v>
                </c:pt>
                <c:pt idx="4500">
                  <c:v>4.5009999999999998E-6</c:v>
                </c:pt>
                <c:pt idx="4501">
                  <c:v>4.5020000000000003E-6</c:v>
                </c:pt>
                <c:pt idx="4502">
                  <c:v>4.5029999999999999E-6</c:v>
                </c:pt>
                <c:pt idx="4503">
                  <c:v>4.5040000000000004E-6</c:v>
                </c:pt>
                <c:pt idx="4504">
                  <c:v>4.5050000000000001E-6</c:v>
                </c:pt>
                <c:pt idx="4505">
                  <c:v>4.5059999999999997E-6</c:v>
                </c:pt>
                <c:pt idx="4506">
                  <c:v>4.5070000000000002E-6</c:v>
                </c:pt>
                <c:pt idx="4507">
                  <c:v>4.5079999999999999E-6</c:v>
                </c:pt>
                <c:pt idx="4508">
                  <c:v>4.5090000000000004E-6</c:v>
                </c:pt>
                <c:pt idx="4509">
                  <c:v>4.51E-6</c:v>
                </c:pt>
                <c:pt idx="4510">
                  <c:v>4.5109999999999997E-6</c:v>
                </c:pt>
                <c:pt idx="4511">
                  <c:v>4.5120000000000002E-6</c:v>
                </c:pt>
                <c:pt idx="4512">
                  <c:v>4.5129999999999998E-6</c:v>
                </c:pt>
                <c:pt idx="4513">
                  <c:v>4.5140000000000003E-6</c:v>
                </c:pt>
                <c:pt idx="4514">
                  <c:v>4.515E-6</c:v>
                </c:pt>
                <c:pt idx="4515">
                  <c:v>4.5159999999999996E-6</c:v>
                </c:pt>
                <c:pt idx="4516">
                  <c:v>4.5170000000000001E-6</c:v>
                </c:pt>
                <c:pt idx="4517">
                  <c:v>4.5179999999999998E-6</c:v>
                </c:pt>
                <c:pt idx="4518">
                  <c:v>4.5190000000000003E-6</c:v>
                </c:pt>
                <c:pt idx="4519">
                  <c:v>4.5199999999999999E-6</c:v>
                </c:pt>
                <c:pt idx="4520">
                  <c:v>4.5210000000000004E-6</c:v>
                </c:pt>
                <c:pt idx="4521">
                  <c:v>4.5220000000000001E-6</c:v>
                </c:pt>
                <c:pt idx="4522">
                  <c:v>4.5229999999999997E-6</c:v>
                </c:pt>
                <c:pt idx="4523">
                  <c:v>4.5240000000000002E-6</c:v>
                </c:pt>
                <c:pt idx="4524">
                  <c:v>4.5249999999999999E-6</c:v>
                </c:pt>
                <c:pt idx="4525">
                  <c:v>4.5260000000000004E-6</c:v>
                </c:pt>
                <c:pt idx="4526">
                  <c:v>4.527E-6</c:v>
                </c:pt>
                <c:pt idx="4527">
                  <c:v>4.5279999999999997E-6</c:v>
                </c:pt>
                <c:pt idx="4528">
                  <c:v>4.5290000000000002E-6</c:v>
                </c:pt>
                <c:pt idx="4529">
                  <c:v>4.5299999999999998E-6</c:v>
                </c:pt>
                <c:pt idx="4530">
                  <c:v>4.5310000000000003E-6</c:v>
                </c:pt>
                <c:pt idx="4531">
                  <c:v>4.532E-6</c:v>
                </c:pt>
                <c:pt idx="4532">
                  <c:v>4.5329999999999996E-6</c:v>
                </c:pt>
                <c:pt idx="4533">
                  <c:v>4.5340000000000001E-6</c:v>
                </c:pt>
                <c:pt idx="4534">
                  <c:v>4.5349999999999998E-6</c:v>
                </c:pt>
                <c:pt idx="4535">
                  <c:v>4.5360000000000003E-6</c:v>
                </c:pt>
                <c:pt idx="4536">
                  <c:v>4.5369999999999999E-6</c:v>
                </c:pt>
                <c:pt idx="4537">
                  <c:v>4.5379999999999996E-6</c:v>
                </c:pt>
                <c:pt idx="4538">
                  <c:v>4.5390000000000001E-6</c:v>
                </c:pt>
                <c:pt idx="4539">
                  <c:v>4.5399999999999997E-6</c:v>
                </c:pt>
                <c:pt idx="4540">
                  <c:v>4.5410000000000002E-6</c:v>
                </c:pt>
                <c:pt idx="4541">
                  <c:v>4.5419999999999999E-6</c:v>
                </c:pt>
                <c:pt idx="4542">
                  <c:v>4.5430000000000004E-6</c:v>
                </c:pt>
                <c:pt idx="4543">
                  <c:v>4.544E-6</c:v>
                </c:pt>
                <c:pt idx="4544">
                  <c:v>4.5449999999999997E-6</c:v>
                </c:pt>
                <c:pt idx="4545">
                  <c:v>4.5460000000000002E-6</c:v>
                </c:pt>
                <c:pt idx="4546">
                  <c:v>4.5469999999999998E-6</c:v>
                </c:pt>
                <c:pt idx="4547">
                  <c:v>4.5480000000000003E-6</c:v>
                </c:pt>
                <c:pt idx="4548">
                  <c:v>4.549E-6</c:v>
                </c:pt>
                <c:pt idx="4549">
                  <c:v>4.5499999999999996E-6</c:v>
                </c:pt>
                <c:pt idx="4550">
                  <c:v>4.5510000000000001E-6</c:v>
                </c:pt>
                <c:pt idx="4551">
                  <c:v>4.5519999999999998E-6</c:v>
                </c:pt>
                <c:pt idx="4552">
                  <c:v>4.5530000000000003E-6</c:v>
                </c:pt>
                <c:pt idx="4553">
                  <c:v>4.5539999999999999E-6</c:v>
                </c:pt>
                <c:pt idx="4554">
                  <c:v>4.5549999999999996E-6</c:v>
                </c:pt>
                <c:pt idx="4555">
                  <c:v>4.5560000000000001E-6</c:v>
                </c:pt>
                <c:pt idx="4556">
                  <c:v>4.5569999999999997E-6</c:v>
                </c:pt>
                <c:pt idx="4557">
                  <c:v>4.5580000000000002E-6</c:v>
                </c:pt>
                <c:pt idx="4558">
                  <c:v>4.5589999999999999E-6</c:v>
                </c:pt>
                <c:pt idx="4559">
                  <c:v>4.5600000000000004E-6</c:v>
                </c:pt>
                <c:pt idx="4560">
                  <c:v>4.561E-6</c:v>
                </c:pt>
                <c:pt idx="4561">
                  <c:v>4.5619999999999997E-6</c:v>
                </c:pt>
                <c:pt idx="4562">
                  <c:v>4.5630000000000002E-6</c:v>
                </c:pt>
                <c:pt idx="4563">
                  <c:v>4.5639999999999998E-6</c:v>
                </c:pt>
                <c:pt idx="4564">
                  <c:v>4.5650000000000003E-6</c:v>
                </c:pt>
                <c:pt idx="4565">
                  <c:v>4.566E-6</c:v>
                </c:pt>
                <c:pt idx="4566">
                  <c:v>4.5669999999999996E-6</c:v>
                </c:pt>
                <c:pt idx="4567">
                  <c:v>4.5680000000000001E-6</c:v>
                </c:pt>
                <c:pt idx="4568">
                  <c:v>4.5689999999999998E-6</c:v>
                </c:pt>
                <c:pt idx="4569">
                  <c:v>4.5700000000000003E-6</c:v>
                </c:pt>
                <c:pt idx="4570">
                  <c:v>4.5709999999999999E-6</c:v>
                </c:pt>
                <c:pt idx="4571">
                  <c:v>4.5719999999999996E-6</c:v>
                </c:pt>
                <c:pt idx="4572">
                  <c:v>4.5730000000000001E-6</c:v>
                </c:pt>
                <c:pt idx="4573">
                  <c:v>4.5739999999999997E-6</c:v>
                </c:pt>
                <c:pt idx="4574">
                  <c:v>4.5750000000000002E-6</c:v>
                </c:pt>
                <c:pt idx="4575">
                  <c:v>4.5759999999999999E-6</c:v>
                </c:pt>
                <c:pt idx="4576">
                  <c:v>4.5770000000000004E-6</c:v>
                </c:pt>
                <c:pt idx="4577">
                  <c:v>4.578E-6</c:v>
                </c:pt>
                <c:pt idx="4578">
                  <c:v>4.5789999999999997E-6</c:v>
                </c:pt>
                <c:pt idx="4579">
                  <c:v>4.5800000000000002E-6</c:v>
                </c:pt>
                <c:pt idx="4580">
                  <c:v>4.5809999999999998E-6</c:v>
                </c:pt>
                <c:pt idx="4581">
                  <c:v>4.5820000000000003E-6</c:v>
                </c:pt>
                <c:pt idx="4582">
                  <c:v>4.583E-6</c:v>
                </c:pt>
                <c:pt idx="4583">
                  <c:v>4.5839999999999996E-6</c:v>
                </c:pt>
                <c:pt idx="4584">
                  <c:v>4.5850000000000001E-6</c:v>
                </c:pt>
                <c:pt idx="4585">
                  <c:v>4.5859999999999998E-6</c:v>
                </c:pt>
                <c:pt idx="4586">
                  <c:v>4.5870000000000003E-6</c:v>
                </c:pt>
                <c:pt idx="4587">
                  <c:v>4.5879999999999999E-6</c:v>
                </c:pt>
                <c:pt idx="4588">
                  <c:v>4.5889999999999996E-6</c:v>
                </c:pt>
                <c:pt idx="4589">
                  <c:v>4.5900000000000001E-6</c:v>
                </c:pt>
                <c:pt idx="4590">
                  <c:v>4.5909999999999998E-6</c:v>
                </c:pt>
                <c:pt idx="4591">
                  <c:v>4.5920000000000002E-6</c:v>
                </c:pt>
                <c:pt idx="4592">
                  <c:v>4.5929999999999999E-6</c:v>
                </c:pt>
                <c:pt idx="4593">
                  <c:v>4.5940000000000004E-6</c:v>
                </c:pt>
                <c:pt idx="4594">
                  <c:v>4.5950000000000001E-6</c:v>
                </c:pt>
                <c:pt idx="4595">
                  <c:v>4.5959999999999997E-6</c:v>
                </c:pt>
                <c:pt idx="4596">
                  <c:v>4.5970000000000002E-6</c:v>
                </c:pt>
                <c:pt idx="4597">
                  <c:v>4.5979999999999999E-6</c:v>
                </c:pt>
                <c:pt idx="4598">
                  <c:v>4.5990000000000004E-6</c:v>
                </c:pt>
                <c:pt idx="4599">
                  <c:v>4.6E-6</c:v>
                </c:pt>
                <c:pt idx="4600">
                  <c:v>4.6009999999999997E-6</c:v>
                </c:pt>
                <c:pt idx="4601">
                  <c:v>4.6020000000000002E-6</c:v>
                </c:pt>
                <c:pt idx="4602">
                  <c:v>4.6029999999999998E-6</c:v>
                </c:pt>
                <c:pt idx="4603">
                  <c:v>4.6040000000000003E-6</c:v>
                </c:pt>
                <c:pt idx="4604">
                  <c:v>4.605E-6</c:v>
                </c:pt>
                <c:pt idx="4605">
                  <c:v>4.6059999999999996E-6</c:v>
                </c:pt>
                <c:pt idx="4606">
                  <c:v>4.6070000000000001E-6</c:v>
                </c:pt>
                <c:pt idx="4607">
                  <c:v>4.6079999999999998E-6</c:v>
                </c:pt>
                <c:pt idx="4608">
                  <c:v>4.6090000000000003E-6</c:v>
                </c:pt>
                <c:pt idx="4609">
                  <c:v>4.6099999999999999E-6</c:v>
                </c:pt>
                <c:pt idx="4610">
                  <c:v>4.6110000000000004E-6</c:v>
                </c:pt>
                <c:pt idx="4611">
                  <c:v>4.6120000000000001E-6</c:v>
                </c:pt>
                <c:pt idx="4612">
                  <c:v>4.6129999999999997E-6</c:v>
                </c:pt>
                <c:pt idx="4613">
                  <c:v>4.6140000000000002E-6</c:v>
                </c:pt>
                <c:pt idx="4614">
                  <c:v>4.6149999999999999E-6</c:v>
                </c:pt>
                <c:pt idx="4615">
                  <c:v>4.6160000000000004E-6</c:v>
                </c:pt>
                <c:pt idx="4616">
                  <c:v>4.617E-6</c:v>
                </c:pt>
                <c:pt idx="4617">
                  <c:v>4.6179999999999997E-6</c:v>
                </c:pt>
                <c:pt idx="4618">
                  <c:v>4.6190000000000002E-6</c:v>
                </c:pt>
                <c:pt idx="4619">
                  <c:v>4.6199999999999998E-6</c:v>
                </c:pt>
                <c:pt idx="4620">
                  <c:v>4.6210000000000003E-6</c:v>
                </c:pt>
                <c:pt idx="4621">
                  <c:v>4.622E-6</c:v>
                </c:pt>
                <c:pt idx="4622">
                  <c:v>4.6229999999999996E-6</c:v>
                </c:pt>
                <c:pt idx="4623">
                  <c:v>4.6240000000000001E-6</c:v>
                </c:pt>
                <c:pt idx="4624">
                  <c:v>4.6249999999999998E-6</c:v>
                </c:pt>
                <c:pt idx="4625">
                  <c:v>4.6260000000000003E-6</c:v>
                </c:pt>
                <c:pt idx="4626">
                  <c:v>4.6269999999999999E-6</c:v>
                </c:pt>
                <c:pt idx="4627">
                  <c:v>4.6280000000000004E-6</c:v>
                </c:pt>
                <c:pt idx="4628">
                  <c:v>4.6290000000000001E-6</c:v>
                </c:pt>
                <c:pt idx="4629">
                  <c:v>4.6299999999999997E-6</c:v>
                </c:pt>
                <c:pt idx="4630">
                  <c:v>4.6310000000000002E-6</c:v>
                </c:pt>
                <c:pt idx="4631">
                  <c:v>4.6319999999999999E-6</c:v>
                </c:pt>
                <c:pt idx="4632">
                  <c:v>4.6330000000000004E-6</c:v>
                </c:pt>
                <c:pt idx="4633">
                  <c:v>4.634E-6</c:v>
                </c:pt>
                <c:pt idx="4634">
                  <c:v>4.6349999999999997E-6</c:v>
                </c:pt>
                <c:pt idx="4635">
                  <c:v>4.6360000000000002E-6</c:v>
                </c:pt>
                <c:pt idx="4636">
                  <c:v>4.6369999999999998E-6</c:v>
                </c:pt>
                <c:pt idx="4637">
                  <c:v>4.6380000000000003E-6</c:v>
                </c:pt>
                <c:pt idx="4638">
                  <c:v>4.639E-6</c:v>
                </c:pt>
                <c:pt idx="4639">
                  <c:v>4.6399999999999996E-6</c:v>
                </c:pt>
                <c:pt idx="4640">
                  <c:v>4.6410000000000001E-6</c:v>
                </c:pt>
                <c:pt idx="4641">
                  <c:v>4.6419999999999998E-6</c:v>
                </c:pt>
                <c:pt idx="4642">
                  <c:v>4.6430000000000003E-6</c:v>
                </c:pt>
                <c:pt idx="4643">
                  <c:v>4.6439999999999999E-6</c:v>
                </c:pt>
                <c:pt idx="4644">
                  <c:v>4.6450000000000004E-6</c:v>
                </c:pt>
                <c:pt idx="4645">
                  <c:v>4.6460000000000001E-6</c:v>
                </c:pt>
                <c:pt idx="4646">
                  <c:v>4.6469999999999997E-6</c:v>
                </c:pt>
                <c:pt idx="4647">
                  <c:v>4.6480000000000002E-6</c:v>
                </c:pt>
                <c:pt idx="4648">
                  <c:v>4.6489999999999999E-6</c:v>
                </c:pt>
                <c:pt idx="4649">
                  <c:v>4.6500000000000004E-6</c:v>
                </c:pt>
                <c:pt idx="4650">
                  <c:v>4.651E-6</c:v>
                </c:pt>
                <c:pt idx="4651">
                  <c:v>4.6519999999999997E-6</c:v>
                </c:pt>
                <c:pt idx="4652">
                  <c:v>4.6530000000000002E-6</c:v>
                </c:pt>
                <c:pt idx="4653">
                  <c:v>4.6539999999999998E-6</c:v>
                </c:pt>
                <c:pt idx="4654">
                  <c:v>4.6550000000000003E-6</c:v>
                </c:pt>
                <c:pt idx="4655">
                  <c:v>4.656E-6</c:v>
                </c:pt>
                <c:pt idx="4656">
                  <c:v>4.6569999999999996E-6</c:v>
                </c:pt>
                <c:pt idx="4657">
                  <c:v>4.6580000000000001E-6</c:v>
                </c:pt>
                <c:pt idx="4658">
                  <c:v>4.6589999999999998E-6</c:v>
                </c:pt>
                <c:pt idx="4659">
                  <c:v>4.6600000000000003E-6</c:v>
                </c:pt>
                <c:pt idx="4660">
                  <c:v>4.6609999999999999E-6</c:v>
                </c:pt>
                <c:pt idx="4661">
                  <c:v>4.6619999999999996E-6</c:v>
                </c:pt>
                <c:pt idx="4662">
                  <c:v>4.6630000000000001E-6</c:v>
                </c:pt>
                <c:pt idx="4663">
                  <c:v>4.6639999999999997E-6</c:v>
                </c:pt>
                <c:pt idx="4664">
                  <c:v>4.6650000000000002E-6</c:v>
                </c:pt>
                <c:pt idx="4665">
                  <c:v>4.6659999999999999E-6</c:v>
                </c:pt>
                <c:pt idx="4666">
                  <c:v>4.6670000000000004E-6</c:v>
                </c:pt>
                <c:pt idx="4667">
                  <c:v>4.668E-6</c:v>
                </c:pt>
                <c:pt idx="4668">
                  <c:v>4.6689999999999997E-6</c:v>
                </c:pt>
                <c:pt idx="4669">
                  <c:v>4.6700000000000002E-6</c:v>
                </c:pt>
                <c:pt idx="4670">
                  <c:v>4.6709999999999998E-6</c:v>
                </c:pt>
                <c:pt idx="4671">
                  <c:v>4.6720000000000003E-6</c:v>
                </c:pt>
                <c:pt idx="4672">
                  <c:v>4.673E-6</c:v>
                </c:pt>
                <c:pt idx="4673">
                  <c:v>4.6739999999999996E-6</c:v>
                </c:pt>
                <c:pt idx="4674">
                  <c:v>4.6750000000000001E-6</c:v>
                </c:pt>
                <c:pt idx="4675">
                  <c:v>4.6759999999999998E-6</c:v>
                </c:pt>
                <c:pt idx="4676">
                  <c:v>4.6770000000000003E-6</c:v>
                </c:pt>
                <c:pt idx="4677">
                  <c:v>4.6779999999999999E-6</c:v>
                </c:pt>
                <c:pt idx="4678">
                  <c:v>4.6789999999999996E-6</c:v>
                </c:pt>
                <c:pt idx="4679">
                  <c:v>4.6800000000000001E-6</c:v>
                </c:pt>
                <c:pt idx="4680">
                  <c:v>4.6809999999999997E-6</c:v>
                </c:pt>
                <c:pt idx="4681">
                  <c:v>4.6820000000000002E-6</c:v>
                </c:pt>
                <c:pt idx="4682">
                  <c:v>4.6829999999999999E-6</c:v>
                </c:pt>
                <c:pt idx="4683">
                  <c:v>4.6840000000000004E-6</c:v>
                </c:pt>
                <c:pt idx="4684">
                  <c:v>4.685E-6</c:v>
                </c:pt>
                <c:pt idx="4685">
                  <c:v>4.6859999999999997E-6</c:v>
                </c:pt>
                <c:pt idx="4686">
                  <c:v>4.6870000000000002E-6</c:v>
                </c:pt>
                <c:pt idx="4687">
                  <c:v>4.6879999999999998E-6</c:v>
                </c:pt>
                <c:pt idx="4688">
                  <c:v>4.6890000000000003E-6</c:v>
                </c:pt>
                <c:pt idx="4689">
                  <c:v>4.69E-6</c:v>
                </c:pt>
                <c:pt idx="4690">
                  <c:v>4.6909999999999996E-6</c:v>
                </c:pt>
                <c:pt idx="4691">
                  <c:v>4.6920000000000001E-6</c:v>
                </c:pt>
                <c:pt idx="4692">
                  <c:v>4.6929999999999998E-6</c:v>
                </c:pt>
                <c:pt idx="4693">
                  <c:v>4.6940000000000003E-6</c:v>
                </c:pt>
                <c:pt idx="4694">
                  <c:v>4.6949999999999999E-6</c:v>
                </c:pt>
                <c:pt idx="4695">
                  <c:v>4.6959999999999996E-6</c:v>
                </c:pt>
                <c:pt idx="4696">
                  <c:v>4.6970000000000001E-6</c:v>
                </c:pt>
                <c:pt idx="4697">
                  <c:v>4.6979999999999997E-6</c:v>
                </c:pt>
                <c:pt idx="4698">
                  <c:v>4.6990000000000002E-6</c:v>
                </c:pt>
                <c:pt idx="4699">
                  <c:v>4.6999999999999999E-6</c:v>
                </c:pt>
                <c:pt idx="4700">
                  <c:v>4.7010000000000004E-6</c:v>
                </c:pt>
                <c:pt idx="4701">
                  <c:v>4.702E-6</c:v>
                </c:pt>
                <c:pt idx="4702">
                  <c:v>4.7029999999999997E-6</c:v>
                </c:pt>
                <c:pt idx="4703">
                  <c:v>4.7040000000000002E-6</c:v>
                </c:pt>
                <c:pt idx="4704">
                  <c:v>4.7049999999999998E-6</c:v>
                </c:pt>
                <c:pt idx="4705">
                  <c:v>4.7060000000000003E-6</c:v>
                </c:pt>
                <c:pt idx="4706">
                  <c:v>4.707E-6</c:v>
                </c:pt>
                <c:pt idx="4707">
                  <c:v>4.7079999999999996E-6</c:v>
                </c:pt>
                <c:pt idx="4708">
                  <c:v>4.7090000000000001E-6</c:v>
                </c:pt>
                <c:pt idx="4709">
                  <c:v>4.7099999999999998E-6</c:v>
                </c:pt>
                <c:pt idx="4710">
                  <c:v>4.7110000000000003E-6</c:v>
                </c:pt>
                <c:pt idx="4711">
                  <c:v>4.7119999999999999E-6</c:v>
                </c:pt>
                <c:pt idx="4712">
                  <c:v>4.7129999999999996E-6</c:v>
                </c:pt>
                <c:pt idx="4713">
                  <c:v>4.7140000000000001E-6</c:v>
                </c:pt>
                <c:pt idx="4714">
                  <c:v>4.7149999999999997E-6</c:v>
                </c:pt>
                <c:pt idx="4715">
                  <c:v>4.7160000000000002E-6</c:v>
                </c:pt>
                <c:pt idx="4716">
                  <c:v>4.7169999999999999E-6</c:v>
                </c:pt>
                <c:pt idx="4717">
                  <c:v>4.7180000000000004E-6</c:v>
                </c:pt>
                <c:pt idx="4718">
                  <c:v>4.7190000000000001E-6</c:v>
                </c:pt>
                <c:pt idx="4719">
                  <c:v>4.7199999999999997E-6</c:v>
                </c:pt>
                <c:pt idx="4720">
                  <c:v>4.7210000000000002E-6</c:v>
                </c:pt>
                <c:pt idx="4721">
                  <c:v>4.7219999999999999E-6</c:v>
                </c:pt>
                <c:pt idx="4722">
                  <c:v>4.7230000000000004E-6</c:v>
                </c:pt>
                <c:pt idx="4723">
                  <c:v>4.724E-6</c:v>
                </c:pt>
                <c:pt idx="4724">
                  <c:v>4.7249999999999997E-6</c:v>
                </c:pt>
                <c:pt idx="4725">
                  <c:v>4.7260000000000002E-6</c:v>
                </c:pt>
                <c:pt idx="4726">
                  <c:v>4.7269999999999998E-6</c:v>
                </c:pt>
                <c:pt idx="4727">
                  <c:v>4.7280000000000003E-6</c:v>
                </c:pt>
                <c:pt idx="4728">
                  <c:v>4.729E-6</c:v>
                </c:pt>
                <c:pt idx="4729">
                  <c:v>4.7299999999999996E-6</c:v>
                </c:pt>
                <c:pt idx="4730">
                  <c:v>4.7310000000000001E-6</c:v>
                </c:pt>
                <c:pt idx="4731">
                  <c:v>4.7319999999999998E-6</c:v>
                </c:pt>
                <c:pt idx="4732">
                  <c:v>4.7330000000000003E-6</c:v>
                </c:pt>
                <c:pt idx="4733">
                  <c:v>4.7339999999999999E-6</c:v>
                </c:pt>
                <c:pt idx="4734">
                  <c:v>4.7350000000000004E-6</c:v>
                </c:pt>
                <c:pt idx="4735">
                  <c:v>4.7360000000000001E-6</c:v>
                </c:pt>
                <c:pt idx="4736">
                  <c:v>4.7369999999999997E-6</c:v>
                </c:pt>
                <c:pt idx="4737">
                  <c:v>4.7380000000000002E-6</c:v>
                </c:pt>
                <c:pt idx="4738">
                  <c:v>4.7389999999999999E-6</c:v>
                </c:pt>
                <c:pt idx="4739">
                  <c:v>4.7400000000000004E-6</c:v>
                </c:pt>
                <c:pt idx="4740">
                  <c:v>4.741E-6</c:v>
                </c:pt>
                <c:pt idx="4741">
                  <c:v>4.7419999999999997E-6</c:v>
                </c:pt>
                <c:pt idx="4742">
                  <c:v>4.7430000000000002E-6</c:v>
                </c:pt>
                <c:pt idx="4743">
                  <c:v>4.7439999999999998E-6</c:v>
                </c:pt>
                <c:pt idx="4744">
                  <c:v>4.7450000000000003E-6</c:v>
                </c:pt>
                <c:pt idx="4745">
                  <c:v>4.746E-6</c:v>
                </c:pt>
                <c:pt idx="4746">
                  <c:v>4.7469999999999996E-6</c:v>
                </c:pt>
                <c:pt idx="4747">
                  <c:v>4.7480000000000001E-6</c:v>
                </c:pt>
                <c:pt idx="4748">
                  <c:v>4.7489999999999998E-6</c:v>
                </c:pt>
                <c:pt idx="4749">
                  <c:v>4.7500000000000003E-6</c:v>
                </c:pt>
                <c:pt idx="4750">
                  <c:v>4.7509999999999999E-6</c:v>
                </c:pt>
                <c:pt idx="4751">
                  <c:v>4.7520000000000004E-6</c:v>
                </c:pt>
                <c:pt idx="4752">
                  <c:v>4.7530000000000001E-6</c:v>
                </c:pt>
                <c:pt idx="4753">
                  <c:v>4.7539999999999997E-6</c:v>
                </c:pt>
                <c:pt idx="4754">
                  <c:v>4.7550000000000002E-6</c:v>
                </c:pt>
                <c:pt idx="4755">
                  <c:v>4.7559999999999999E-6</c:v>
                </c:pt>
                <c:pt idx="4756">
                  <c:v>4.7570000000000004E-6</c:v>
                </c:pt>
                <c:pt idx="4757">
                  <c:v>4.758E-6</c:v>
                </c:pt>
                <c:pt idx="4758">
                  <c:v>4.7589999999999997E-6</c:v>
                </c:pt>
                <c:pt idx="4759">
                  <c:v>4.7600000000000002E-6</c:v>
                </c:pt>
                <c:pt idx="4760">
                  <c:v>4.7609999999999998E-6</c:v>
                </c:pt>
                <c:pt idx="4761">
                  <c:v>4.7620000000000003E-6</c:v>
                </c:pt>
                <c:pt idx="4762">
                  <c:v>4.763E-6</c:v>
                </c:pt>
                <c:pt idx="4763">
                  <c:v>4.7639999999999996E-6</c:v>
                </c:pt>
                <c:pt idx="4764">
                  <c:v>4.7650000000000001E-6</c:v>
                </c:pt>
                <c:pt idx="4765">
                  <c:v>4.7659999999999998E-6</c:v>
                </c:pt>
                <c:pt idx="4766">
                  <c:v>4.7670000000000003E-6</c:v>
                </c:pt>
                <c:pt idx="4767">
                  <c:v>4.7679999999999999E-6</c:v>
                </c:pt>
                <c:pt idx="4768">
                  <c:v>4.7690000000000004E-6</c:v>
                </c:pt>
                <c:pt idx="4769">
                  <c:v>4.7700000000000001E-6</c:v>
                </c:pt>
                <c:pt idx="4770">
                  <c:v>4.7709999999999997E-6</c:v>
                </c:pt>
                <c:pt idx="4771">
                  <c:v>4.7720000000000002E-6</c:v>
                </c:pt>
                <c:pt idx="4772">
                  <c:v>4.7729999999999999E-6</c:v>
                </c:pt>
                <c:pt idx="4773">
                  <c:v>4.7740000000000004E-6</c:v>
                </c:pt>
                <c:pt idx="4774">
                  <c:v>4.775E-6</c:v>
                </c:pt>
                <c:pt idx="4775">
                  <c:v>4.7759999999999997E-6</c:v>
                </c:pt>
                <c:pt idx="4776">
                  <c:v>4.7770000000000002E-6</c:v>
                </c:pt>
                <c:pt idx="4777">
                  <c:v>4.7779999999999998E-6</c:v>
                </c:pt>
                <c:pt idx="4778">
                  <c:v>4.7790000000000003E-6</c:v>
                </c:pt>
                <c:pt idx="4779">
                  <c:v>4.78E-6</c:v>
                </c:pt>
                <c:pt idx="4780">
                  <c:v>4.7809999999999996E-6</c:v>
                </c:pt>
                <c:pt idx="4781">
                  <c:v>4.7820000000000001E-6</c:v>
                </c:pt>
                <c:pt idx="4782">
                  <c:v>4.7829999999999998E-6</c:v>
                </c:pt>
                <c:pt idx="4783">
                  <c:v>4.7840000000000003E-6</c:v>
                </c:pt>
                <c:pt idx="4784">
                  <c:v>4.7849999999999999E-6</c:v>
                </c:pt>
                <c:pt idx="4785">
                  <c:v>4.7859999999999996E-6</c:v>
                </c:pt>
                <c:pt idx="4786">
                  <c:v>4.7870000000000001E-6</c:v>
                </c:pt>
                <c:pt idx="4787">
                  <c:v>4.7879999999999997E-6</c:v>
                </c:pt>
                <c:pt idx="4788">
                  <c:v>4.7890000000000002E-6</c:v>
                </c:pt>
                <c:pt idx="4789">
                  <c:v>4.7899999999999999E-6</c:v>
                </c:pt>
                <c:pt idx="4790">
                  <c:v>4.7910000000000004E-6</c:v>
                </c:pt>
                <c:pt idx="4791">
                  <c:v>4.792E-6</c:v>
                </c:pt>
                <c:pt idx="4792">
                  <c:v>4.7929999999999997E-6</c:v>
                </c:pt>
                <c:pt idx="4793">
                  <c:v>4.7940000000000002E-6</c:v>
                </c:pt>
                <c:pt idx="4794">
                  <c:v>4.7949999999999998E-6</c:v>
                </c:pt>
                <c:pt idx="4795">
                  <c:v>4.7960000000000003E-6</c:v>
                </c:pt>
                <c:pt idx="4796">
                  <c:v>4.797E-6</c:v>
                </c:pt>
                <c:pt idx="4797">
                  <c:v>4.7979999999999996E-6</c:v>
                </c:pt>
                <c:pt idx="4798">
                  <c:v>4.7990000000000001E-6</c:v>
                </c:pt>
                <c:pt idx="4799">
                  <c:v>4.7999999999999998E-6</c:v>
                </c:pt>
                <c:pt idx="4800">
                  <c:v>4.8010000000000003E-6</c:v>
                </c:pt>
                <c:pt idx="4801">
                  <c:v>4.8019999999999999E-6</c:v>
                </c:pt>
                <c:pt idx="4802">
                  <c:v>4.8029999999999996E-6</c:v>
                </c:pt>
                <c:pt idx="4803">
                  <c:v>4.8040000000000001E-6</c:v>
                </c:pt>
                <c:pt idx="4804">
                  <c:v>4.8049999999999997E-6</c:v>
                </c:pt>
                <c:pt idx="4805">
                  <c:v>4.8060000000000002E-6</c:v>
                </c:pt>
                <c:pt idx="4806">
                  <c:v>4.8069999999999999E-6</c:v>
                </c:pt>
                <c:pt idx="4807">
                  <c:v>4.8080000000000004E-6</c:v>
                </c:pt>
                <c:pt idx="4808">
                  <c:v>4.809E-6</c:v>
                </c:pt>
                <c:pt idx="4809">
                  <c:v>4.8099999999999997E-6</c:v>
                </c:pt>
                <c:pt idx="4810">
                  <c:v>4.8110000000000002E-6</c:v>
                </c:pt>
                <c:pt idx="4811">
                  <c:v>4.8119999999999998E-6</c:v>
                </c:pt>
                <c:pt idx="4812">
                  <c:v>4.8130000000000003E-6</c:v>
                </c:pt>
                <c:pt idx="4813">
                  <c:v>4.814E-6</c:v>
                </c:pt>
                <c:pt idx="4814">
                  <c:v>4.8149999999999996E-6</c:v>
                </c:pt>
                <c:pt idx="4815">
                  <c:v>4.8160000000000001E-6</c:v>
                </c:pt>
                <c:pt idx="4816">
                  <c:v>4.8169999999999998E-6</c:v>
                </c:pt>
                <c:pt idx="4817">
                  <c:v>4.8180000000000003E-6</c:v>
                </c:pt>
                <c:pt idx="4818">
                  <c:v>4.8189999999999999E-6</c:v>
                </c:pt>
                <c:pt idx="4819">
                  <c:v>4.8199999999999996E-6</c:v>
                </c:pt>
                <c:pt idx="4820">
                  <c:v>4.8210000000000001E-6</c:v>
                </c:pt>
                <c:pt idx="4821">
                  <c:v>4.8219999999999997E-6</c:v>
                </c:pt>
                <c:pt idx="4822">
                  <c:v>4.8230000000000002E-6</c:v>
                </c:pt>
                <c:pt idx="4823">
                  <c:v>4.8239999999999999E-6</c:v>
                </c:pt>
                <c:pt idx="4824">
                  <c:v>4.8250000000000004E-6</c:v>
                </c:pt>
                <c:pt idx="4825">
                  <c:v>4.826E-6</c:v>
                </c:pt>
                <c:pt idx="4826">
                  <c:v>4.8269999999999997E-6</c:v>
                </c:pt>
                <c:pt idx="4827">
                  <c:v>4.8280000000000002E-6</c:v>
                </c:pt>
                <c:pt idx="4828">
                  <c:v>4.8289999999999998E-6</c:v>
                </c:pt>
                <c:pt idx="4829">
                  <c:v>4.8300000000000003E-6</c:v>
                </c:pt>
                <c:pt idx="4830">
                  <c:v>4.831E-6</c:v>
                </c:pt>
                <c:pt idx="4831">
                  <c:v>4.8319999999999996E-6</c:v>
                </c:pt>
                <c:pt idx="4832">
                  <c:v>4.8330000000000001E-6</c:v>
                </c:pt>
                <c:pt idx="4833">
                  <c:v>4.8339999999999998E-6</c:v>
                </c:pt>
                <c:pt idx="4834">
                  <c:v>4.8350000000000003E-6</c:v>
                </c:pt>
                <c:pt idx="4835">
                  <c:v>4.8359999999999999E-6</c:v>
                </c:pt>
                <c:pt idx="4836">
                  <c:v>4.8369999999999996E-6</c:v>
                </c:pt>
                <c:pt idx="4837">
                  <c:v>4.8380000000000001E-6</c:v>
                </c:pt>
                <c:pt idx="4838">
                  <c:v>4.8389999999999997E-6</c:v>
                </c:pt>
                <c:pt idx="4839">
                  <c:v>4.8400000000000002E-6</c:v>
                </c:pt>
                <c:pt idx="4840">
                  <c:v>4.8409999999999999E-6</c:v>
                </c:pt>
                <c:pt idx="4841">
                  <c:v>4.8420000000000004E-6</c:v>
                </c:pt>
                <c:pt idx="4842">
                  <c:v>4.843E-6</c:v>
                </c:pt>
                <c:pt idx="4843">
                  <c:v>4.8439999999999997E-6</c:v>
                </c:pt>
                <c:pt idx="4844">
                  <c:v>4.8450000000000002E-6</c:v>
                </c:pt>
                <c:pt idx="4845">
                  <c:v>4.8459999999999999E-6</c:v>
                </c:pt>
                <c:pt idx="4846">
                  <c:v>4.8470000000000003E-6</c:v>
                </c:pt>
                <c:pt idx="4847">
                  <c:v>4.848E-6</c:v>
                </c:pt>
                <c:pt idx="4848">
                  <c:v>4.8489999999999997E-6</c:v>
                </c:pt>
                <c:pt idx="4849">
                  <c:v>4.8500000000000002E-6</c:v>
                </c:pt>
                <c:pt idx="4850">
                  <c:v>4.8509999999999998E-6</c:v>
                </c:pt>
                <c:pt idx="4851">
                  <c:v>4.8520000000000003E-6</c:v>
                </c:pt>
                <c:pt idx="4852">
                  <c:v>4.853E-6</c:v>
                </c:pt>
                <c:pt idx="4853">
                  <c:v>4.8539999999999996E-6</c:v>
                </c:pt>
                <c:pt idx="4854">
                  <c:v>4.8550000000000001E-6</c:v>
                </c:pt>
                <c:pt idx="4855">
                  <c:v>4.8559999999999998E-6</c:v>
                </c:pt>
                <c:pt idx="4856">
                  <c:v>4.8570000000000003E-6</c:v>
                </c:pt>
                <c:pt idx="4857">
                  <c:v>4.8579999999999999E-6</c:v>
                </c:pt>
                <c:pt idx="4858">
                  <c:v>4.8590000000000004E-6</c:v>
                </c:pt>
                <c:pt idx="4859">
                  <c:v>4.8600000000000001E-6</c:v>
                </c:pt>
                <c:pt idx="4860">
                  <c:v>4.8609999999999997E-6</c:v>
                </c:pt>
                <c:pt idx="4861">
                  <c:v>4.8620000000000002E-6</c:v>
                </c:pt>
                <c:pt idx="4862">
                  <c:v>4.8629999999999999E-6</c:v>
                </c:pt>
                <c:pt idx="4863">
                  <c:v>4.8640000000000004E-6</c:v>
                </c:pt>
                <c:pt idx="4864">
                  <c:v>4.865E-6</c:v>
                </c:pt>
                <c:pt idx="4865">
                  <c:v>4.8659999999999997E-6</c:v>
                </c:pt>
                <c:pt idx="4866">
                  <c:v>4.8670000000000002E-6</c:v>
                </c:pt>
                <c:pt idx="4867">
                  <c:v>4.8679999999999998E-6</c:v>
                </c:pt>
                <c:pt idx="4868">
                  <c:v>4.8690000000000003E-6</c:v>
                </c:pt>
                <c:pt idx="4869">
                  <c:v>4.87E-6</c:v>
                </c:pt>
                <c:pt idx="4870">
                  <c:v>4.8709999999999996E-6</c:v>
                </c:pt>
                <c:pt idx="4871">
                  <c:v>4.8720000000000001E-6</c:v>
                </c:pt>
                <c:pt idx="4872">
                  <c:v>4.8729999999999998E-6</c:v>
                </c:pt>
                <c:pt idx="4873">
                  <c:v>4.8740000000000003E-6</c:v>
                </c:pt>
                <c:pt idx="4874">
                  <c:v>4.8749999999999999E-6</c:v>
                </c:pt>
                <c:pt idx="4875">
                  <c:v>4.8760000000000004E-6</c:v>
                </c:pt>
                <c:pt idx="4876">
                  <c:v>4.8770000000000001E-6</c:v>
                </c:pt>
                <c:pt idx="4877">
                  <c:v>4.8779999999999997E-6</c:v>
                </c:pt>
                <c:pt idx="4878">
                  <c:v>4.8790000000000002E-6</c:v>
                </c:pt>
                <c:pt idx="4879">
                  <c:v>4.8799999999999999E-6</c:v>
                </c:pt>
                <c:pt idx="4880">
                  <c:v>4.8810000000000004E-6</c:v>
                </c:pt>
                <c:pt idx="4881">
                  <c:v>4.882E-6</c:v>
                </c:pt>
                <c:pt idx="4882">
                  <c:v>4.8829999999999997E-6</c:v>
                </c:pt>
                <c:pt idx="4883">
                  <c:v>4.8840000000000002E-6</c:v>
                </c:pt>
                <c:pt idx="4884">
                  <c:v>4.8849999999999998E-6</c:v>
                </c:pt>
                <c:pt idx="4885">
                  <c:v>4.8860000000000003E-6</c:v>
                </c:pt>
                <c:pt idx="4886">
                  <c:v>4.887E-6</c:v>
                </c:pt>
                <c:pt idx="4887">
                  <c:v>4.8879999999999996E-6</c:v>
                </c:pt>
                <c:pt idx="4888">
                  <c:v>4.8890000000000001E-6</c:v>
                </c:pt>
                <c:pt idx="4889">
                  <c:v>4.8899999999999998E-6</c:v>
                </c:pt>
                <c:pt idx="4890">
                  <c:v>4.8910000000000003E-6</c:v>
                </c:pt>
                <c:pt idx="4891">
                  <c:v>4.8919999999999999E-6</c:v>
                </c:pt>
                <c:pt idx="4892">
                  <c:v>4.8930000000000004E-6</c:v>
                </c:pt>
                <c:pt idx="4893">
                  <c:v>4.8940000000000001E-6</c:v>
                </c:pt>
                <c:pt idx="4894">
                  <c:v>4.8949999999999997E-6</c:v>
                </c:pt>
                <c:pt idx="4895">
                  <c:v>4.8960000000000002E-6</c:v>
                </c:pt>
                <c:pt idx="4896">
                  <c:v>4.8969999999999999E-6</c:v>
                </c:pt>
                <c:pt idx="4897">
                  <c:v>4.8980000000000004E-6</c:v>
                </c:pt>
                <c:pt idx="4898">
                  <c:v>4.899E-6</c:v>
                </c:pt>
                <c:pt idx="4899">
                  <c:v>4.8999999999999997E-6</c:v>
                </c:pt>
                <c:pt idx="4900">
                  <c:v>4.9010000000000002E-6</c:v>
                </c:pt>
                <c:pt idx="4901">
                  <c:v>4.9019999999999998E-6</c:v>
                </c:pt>
                <c:pt idx="4902">
                  <c:v>4.9030000000000003E-6</c:v>
                </c:pt>
                <c:pt idx="4903">
                  <c:v>4.904E-6</c:v>
                </c:pt>
                <c:pt idx="4904">
                  <c:v>4.9049999999999996E-6</c:v>
                </c:pt>
                <c:pt idx="4905">
                  <c:v>4.9060000000000001E-6</c:v>
                </c:pt>
                <c:pt idx="4906">
                  <c:v>4.9069999999999998E-6</c:v>
                </c:pt>
                <c:pt idx="4907">
                  <c:v>4.9080000000000003E-6</c:v>
                </c:pt>
                <c:pt idx="4908">
                  <c:v>4.9089999999999999E-6</c:v>
                </c:pt>
                <c:pt idx="4909">
                  <c:v>4.9100000000000004E-6</c:v>
                </c:pt>
                <c:pt idx="4910">
                  <c:v>4.9110000000000001E-6</c:v>
                </c:pt>
                <c:pt idx="4911">
                  <c:v>4.9119999999999997E-6</c:v>
                </c:pt>
                <c:pt idx="4912">
                  <c:v>4.9130000000000002E-6</c:v>
                </c:pt>
                <c:pt idx="4913">
                  <c:v>4.9139999999999999E-6</c:v>
                </c:pt>
                <c:pt idx="4914">
                  <c:v>4.9150000000000004E-6</c:v>
                </c:pt>
                <c:pt idx="4915">
                  <c:v>4.916E-6</c:v>
                </c:pt>
                <c:pt idx="4916">
                  <c:v>4.9169999999999997E-6</c:v>
                </c:pt>
                <c:pt idx="4917">
                  <c:v>4.9180000000000002E-6</c:v>
                </c:pt>
                <c:pt idx="4918">
                  <c:v>4.9189999999999998E-6</c:v>
                </c:pt>
                <c:pt idx="4919">
                  <c:v>4.9200000000000003E-6</c:v>
                </c:pt>
                <c:pt idx="4920">
                  <c:v>4.921E-6</c:v>
                </c:pt>
                <c:pt idx="4921">
                  <c:v>4.9219999999999996E-6</c:v>
                </c:pt>
                <c:pt idx="4922">
                  <c:v>4.9230000000000001E-6</c:v>
                </c:pt>
                <c:pt idx="4923">
                  <c:v>4.9239999999999998E-6</c:v>
                </c:pt>
                <c:pt idx="4924">
                  <c:v>4.9250000000000003E-6</c:v>
                </c:pt>
                <c:pt idx="4925">
                  <c:v>4.9259999999999999E-6</c:v>
                </c:pt>
                <c:pt idx="4926">
                  <c:v>4.9269999999999996E-6</c:v>
                </c:pt>
                <c:pt idx="4927">
                  <c:v>4.9280000000000001E-6</c:v>
                </c:pt>
                <c:pt idx="4928">
                  <c:v>4.9289999999999997E-6</c:v>
                </c:pt>
                <c:pt idx="4929">
                  <c:v>4.9300000000000002E-6</c:v>
                </c:pt>
                <c:pt idx="4930">
                  <c:v>4.9309999999999999E-6</c:v>
                </c:pt>
                <c:pt idx="4931">
                  <c:v>4.9320000000000004E-6</c:v>
                </c:pt>
                <c:pt idx="4932">
                  <c:v>4.933E-6</c:v>
                </c:pt>
                <c:pt idx="4933">
                  <c:v>4.9339999999999997E-6</c:v>
                </c:pt>
                <c:pt idx="4934">
                  <c:v>4.9350000000000002E-6</c:v>
                </c:pt>
                <c:pt idx="4935">
                  <c:v>4.9359999999999998E-6</c:v>
                </c:pt>
                <c:pt idx="4936">
                  <c:v>4.9370000000000003E-6</c:v>
                </c:pt>
                <c:pt idx="4937">
                  <c:v>4.938E-6</c:v>
                </c:pt>
                <c:pt idx="4938">
                  <c:v>4.9389999999999996E-6</c:v>
                </c:pt>
                <c:pt idx="4939">
                  <c:v>4.9400000000000001E-6</c:v>
                </c:pt>
                <c:pt idx="4940">
                  <c:v>4.9409999999999998E-6</c:v>
                </c:pt>
                <c:pt idx="4941">
                  <c:v>4.9420000000000003E-6</c:v>
                </c:pt>
                <c:pt idx="4942">
                  <c:v>4.9429999999999999E-6</c:v>
                </c:pt>
                <c:pt idx="4943">
                  <c:v>4.9439999999999996E-6</c:v>
                </c:pt>
                <c:pt idx="4944">
                  <c:v>4.9450000000000001E-6</c:v>
                </c:pt>
                <c:pt idx="4945">
                  <c:v>4.9459999999999997E-6</c:v>
                </c:pt>
                <c:pt idx="4946">
                  <c:v>4.9470000000000002E-6</c:v>
                </c:pt>
                <c:pt idx="4947">
                  <c:v>4.9479999999999999E-6</c:v>
                </c:pt>
                <c:pt idx="4948">
                  <c:v>4.9490000000000004E-6</c:v>
                </c:pt>
                <c:pt idx="4949">
                  <c:v>4.95E-6</c:v>
                </c:pt>
                <c:pt idx="4950">
                  <c:v>4.9509999999999997E-6</c:v>
                </c:pt>
                <c:pt idx="4951">
                  <c:v>4.9520000000000002E-6</c:v>
                </c:pt>
                <c:pt idx="4952">
                  <c:v>4.9529999999999998E-6</c:v>
                </c:pt>
                <c:pt idx="4953">
                  <c:v>4.9540000000000003E-6</c:v>
                </c:pt>
                <c:pt idx="4954">
                  <c:v>4.955E-6</c:v>
                </c:pt>
                <c:pt idx="4955">
                  <c:v>4.9559999999999996E-6</c:v>
                </c:pt>
                <c:pt idx="4956">
                  <c:v>4.9570000000000001E-6</c:v>
                </c:pt>
                <c:pt idx="4957">
                  <c:v>4.9579999999999998E-6</c:v>
                </c:pt>
                <c:pt idx="4958">
                  <c:v>4.9590000000000003E-6</c:v>
                </c:pt>
                <c:pt idx="4959">
                  <c:v>4.9599999999999999E-6</c:v>
                </c:pt>
                <c:pt idx="4960">
                  <c:v>4.9609999999999996E-6</c:v>
                </c:pt>
                <c:pt idx="4961">
                  <c:v>4.9620000000000001E-6</c:v>
                </c:pt>
                <c:pt idx="4962">
                  <c:v>4.9629999999999997E-6</c:v>
                </c:pt>
                <c:pt idx="4963">
                  <c:v>4.9640000000000002E-6</c:v>
                </c:pt>
                <c:pt idx="4964">
                  <c:v>4.9649999999999999E-6</c:v>
                </c:pt>
                <c:pt idx="4965">
                  <c:v>4.9660000000000004E-6</c:v>
                </c:pt>
                <c:pt idx="4966">
                  <c:v>4.967E-6</c:v>
                </c:pt>
                <c:pt idx="4967">
                  <c:v>4.9679999999999997E-6</c:v>
                </c:pt>
                <c:pt idx="4968">
                  <c:v>4.9690000000000002E-6</c:v>
                </c:pt>
                <c:pt idx="4969">
                  <c:v>4.9699999999999998E-6</c:v>
                </c:pt>
                <c:pt idx="4970">
                  <c:v>4.9710000000000003E-6</c:v>
                </c:pt>
                <c:pt idx="4971">
                  <c:v>4.972E-6</c:v>
                </c:pt>
                <c:pt idx="4972">
                  <c:v>4.9729999999999997E-6</c:v>
                </c:pt>
                <c:pt idx="4973">
                  <c:v>4.9740000000000001E-6</c:v>
                </c:pt>
                <c:pt idx="4974">
                  <c:v>4.9749999999999998E-6</c:v>
                </c:pt>
                <c:pt idx="4975">
                  <c:v>4.9760000000000003E-6</c:v>
                </c:pt>
                <c:pt idx="4976">
                  <c:v>4.977E-6</c:v>
                </c:pt>
                <c:pt idx="4977">
                  <c:v>4.9779999999999996E-6</c:v>
                </c:pt>
                <c:pt idx="4978">
                  <c:v>4.9790000000000001E-6</c:v>
                </c:pt>
                <c:pt idx="4979">
                  <c:v>4.9799999999999998E-6</c:v>
                </c:pt>
                <c:pt idx="4980">
                  <c:v>4.9810000000000003E-6</c:v>
                </c:pt>
                <c:pt idx="4981">
                  <c:v>4.9819999999999999E-6</c:v>
                </c:pt>
                <c:pt idx="4982">
                  <c:v>4.9830000000000004E-6</c:v>
                </c:pt>
                <c:pt idx="4983">
                  <c:v>4.9840000000000001E-6</c:v>
                </c:pt>
                <c:pt idx="4984">
                  <c:v>4.9849999999999997E-6</c:v>
                </c:pt>
                <c:pt idx="4985">
                  <c:v>4.9860000000000002E-6</c:v>
                </c:pt>
                <c:pt idx="4986">
                  <c:v>4.9869999999999999E-6</c:v>
                </c:pt>
                <c:pt idx="4987">
                  <c:v>4.9880000000000004E-6</c:v>
                </c:pt>
                <c:pt idx="4988">
                  <c:v>4.989E-6</c:v>
                </c:pt>
                <c:pt idx="4989">
                  <c:v>4.9899999999999997E-6</c:v>
                </c:pt>
                <c:pt idx="4990">
                  <c:v>4.9910000000000002E-6</c:v>
                </c:pt>
                <c:pt idx="4991">
                  <c:v>4.9919999999999998E-6</c:v>
                </c:pt>
                <c:pt idx="4992">
                  <c:v>4.9930000000000003E-6</c:v>
                </c:pt>
                <c:pt idx="4993">
                  <c:v>4.994E-6</c:v>
                </c:pt>
                <c:pt idx="4994">
                  <c:v>4.9949999999999996E-6</c:v>
                </c:pt>
                <c:pt idx="4995">
                  <c:v>4.9960000000000001E-6</c:v>
                </c:pt>
                <c:pt idx="4996">
                  <c:v>4.9969999999999998E-6</c:v>
                </c:pt>
                <c:pt idx="4997">
                  <c:v>4.9980000000000003E-6</c:v>
                </c:pt>
                <c:pt idx="4998">
                  <c:v>4.9989999999999999E-6</c:v>
                </c:pt>
                <c:pt idx="4999">
                  <c:v>5.0000000000000004E-6</c:v>
                </c:pt>
                <c:pt idx="5000">
                  <c:v>5.0010000000000001E-6</c:v>
                </c:pt>
                <c:pt idx="5001">
                  <c:v>5.0019999999999997E-6</c:v>
                </c:pt>
                <c:pt idx="5002">
                  <c:v>5.0030000000000002E-6</c:v>
                </c:pt>
                <c:pt idx="5003">
                  <c:v>5.0039999999999999E-6</c:v>
                </c:pt>
                <c:pt idx="5004">
                  <c:v>5.0050000000000004E-6</c:v>
                </c:pt>
                <c:pt idx="5005">
                  <c:v>5.006E-6</c:v>
                </c:pt>
                <c:pt idx="5006">
                  <c:v>5.0069999999999997E-6</c:v>
                </c:pt>
                <c:pt idx="5007">
                  <c:v>5.0080000000000002E-6</c:v>
                </c:pt>
                <c:pt idx="5008">
                  <c:v>5.0089999999999998E-6</c:v>
                </c:pt>
                <c:pt idx="5009">
                  <c:v>5.0100000000000003E-6</c:v>
                </c:pt>
                <c:pt idx="5010">
                  <c:v>5.011E-6</c:v>
                </c:pt>
                <c:pt idx="5011">
                  <c:v>5.0119999999999996E-6</c:v>
                </c:pt>
                <c:pt idx="5012">
                  <c:v>5.0130000000000001E-6</c:v>
                </c:pt>
                <c:pt idx="5013">
                  <c:v>5.0139999999999998E-6</c:v>
                </c:pt>
                <c:pt idx="5014">
                  <c:v>5.0150000000000003E-6</c:v>
                </c:pt>
                <c:pt idx="5015">
                  <c:v>5.0159999999999999E-6</c:v>
                </c:pt>
                <c:pt idx="5016">
                  <c:v>5.0170000000000004E-6</c:v>
                </c:pt>
                <c:pt idx="5017">
                  <c:v>5.0180000000000001E-6</c:v>
                </c:pt>
                <c:pt idx="5018">
                  <c:v>5.0189999999999997E-6</c:v>
                </c:pt>
                <c:pt idx="5019">
                  <c:v>5.0200000000000002E-6</c:v>
                </c:pt>
                <c:pt idx="5020">
                  <c:v>5.0209999999999999E-6</c:v>
                </c:pt>
                <c:pt idx="5021">
                  <c:v>5.0220000000000004E-6</c:v>
                </c:pt>
                <c:pt idx="5022">
                  <c:v>5.023E-6</c:v>
                </c:pt>
                <c:pt idx="5023">
                  <c:v>5.0239999999999997E-6</c:v>
                </c:pt>
                <c:pt idx="5024">
                  <c:v>5.0250000000000002E-6</c:v>
                </c:pt>
                <c:pt idx="5025">
                  <c:v>5.0259999999999998E-6</c:v>
                </c:pt>
                <c:pt idx="5026">
                  <c:v>5.0270000000000003E-6</c:v>
                </c:pt>
                <c:pt idx="5027">
                  <c:v>5.028E-6</c:v>
                </c:pt>
                <c:pt idx="5028">
                  <c:v>5.0289999999999996E-6</c:v>
                </c:pt>
                <c:pt idx="5029">
                  <c:v>5.0300000000000001E-6</c:v>
                </c:pt>
                <c:pt idx="5030">
                  <c:v>5.0309999999999998E-6</c:v>
                </c:pt>
                <c:pt idx="5031">
                  <c:v>5.0320000000000003E-6</c:v>
                </c:pt>
                <c:pt idx="5032">
                  <c:v>5.0329999999999999E-6</c:v>
                </c:pt>
                <c:pt idx="5033">
                  <c:v>5.0340000000000004E-6</c:v>
                </c:pt>
                <c:pt idx="5034">
                  <c:v>5.0350000000000001E-6</c:v>
                </c:pt>
                <c:pt idx="5035">
                  <c:v>5.0359999999999997E-6</c:v>
                </c:pt>
                <c:pt idx="5036">
                  <c:v>5.0370000000000002E-6</c:v>
                </c:pt>
                <c:pt idx="5037">
                  <c:v>5.0379999999999999E-6</c:v>
                </c:pt>
                <c:pt idx="5038">
                  <c:v>5.0390000000000004E-6</c:v>
                </c:pt>
                <c:pt idx="5039">
                  <c:v>5.04E-6</c:v>
                </c:pt>
                <c:pt idx="5040">
                  <c:v>5.0409999999999997E-6</c:v>
                </c:pt>
                <c:pt idx="5041">
                  <c:v>5.0420000000000002E-6</c:v>
                </c:pt>
                <c:pt idx="5042">
                  <c:v>5.0429999999999998E-6</c:v>
                </c:pt>
                <c:pt idx="5043">
                  <c:v>5.0440000000000003E-6</c:v>
                </c:pt>
                <c:pt idx="5044">
                  <c:v>5.045E-6</c:v>
                </c:pt>
                <c:pt idx="5045">
                  <c:v>5.0459999999999996E-6</c:v>
                </c:pt>
                <c:pt idx="5046">
                  <c:v>5.0470000000000001E-6</c:v>
                </c:pt>
                <c:pt idx="5047">
                  <c:v>5.0479999999999998E-6</c:v>
                </c:pt>
                <c:pt idx="5048">
                  <c:v>5.0490000000000003E-6</c:v>
                </c:pt>
                <c:pt idx="5049">
                  <c:v>5.0499999999999999E-6</c:v>
                </c:pt>
                <c:pt idx="5050">
                  <c:v>5.0509999999999996E-6</c:v>
                </c:pt>
                <c:pt idx="5051">
                  <c:v>5.0520000000000001E-6</c:v>
                </c:pt>
                <c:pt idx="5052">
                  <c:v>5.0529999999999997E-6</c:v>
                </c:pt>
                <c:pt idx="5053">
                  <c:v>5.0540000000000002E-6</c:v>
                </c:pt>
                <c:pt idx="5054">
                  <c:v>5.0549999999999999E-6</c:v>
                </c:pt>
                <c:pt idx="5055">
                  <c:v>5.0560000000000004E-6</c:v>
                </c:pt>
                <c:pt idx="5056">
                  <c:v>5.057E-6</c:v>
                </c:pt>
                <c:pt idx="5057">
                  <c:v>5.0579999999999997E-6</c:v>
                </c:pt>
                <c:pt idx="5058">
                  <c:v>5.0590000000000002E-6</c:v>
                </c:pt>
                <c:pt idx="5059">
                  <c:v>5.0599999999999998E-6</c:v>
                </c:pt>
                <c:pt idx="5060">
                  <c:v>5.0610000000000003E-6</c:v>
                </c:pt>
                <c:pt idx="5061">
                  <c:v>5.062E-6</c:v>
                </c:pt>
                <c:pt idx="5062">
                  <c:v>5.0629999999999996E-6</c:v>
                </c:pt>
                <c:pt idx="5063">
                  <c:v>5.0640000000000001E-6</c:v>
                </c:pt>
                <c:pt idx="5064">
                  <c:v>5.0649999999999998E-6</c:v>
                </c:pt>
                <c:pt idx="5065">
                  <c:v>5.0660000000000003E-6</c:v>
                </c:pt>
                <c:pt idx="5066">
                  <c:v>5.0669999999999999E-6</c:v>
                </c:pt>
                <c:pt idx="5067">
                  <c:v>5.0679999999999996E-6</c:v>
                </c:pt>
                <c:pt idx="5068">
                  <c:v>5.0690000000000001E-6</c:v>
                </c:pt>
                <c:pt idx="5069">
                  <c:v>5.0699999999999997E-6</c:v>
                </c:pt>
                <c:pt idx="5070">
                  <c:v>5.0710000000000002E-6</c:v>
                </c:pt>
                <c:pt idx="5071">
                  <c:v>5.0719999999999999E-6</c:v>
                </c:pt>
                <c:pt idx="5072">
                  <c:v>5.0730000000000004E-6</c:v>
                </c:pt>
                <c:pt idx="5073">
                  <c:v>5.074E-6</c:v>
                </c:pt>
                <c:pt idx="5074">
                  <c:v>5.0749999999999997E-6</c:v>
                </c:pt>
                <c:pt idx="5075">
                  <c:v>5.0760000000000002E-6</c:v>
                </c:pt>
                <c:pt idx="5076">
                  <c:v>5.0769999999999998E-6</c:v>
                </c:pt>
                <c:pt idx="5077">
                  <c:v>5.0780000000000003E-6</c:v>
                </c:pt>
                <c:pt idx="5078">
                  <c:v>5.079E-6</c:v>
                </c:pt>
                <c:pt idx="5079">
                  <c:v>5.0799999999999996E-6</c:v>
                </c:pt>
                <c:pt idx="5080">
                  <c:v>5.0810000000000001E-6</c:v>
                </c:pt>
                <c:pt idx="5081">
                  <c:v>5.0819999999999998E-6</c:v>
                </c:pt>
                <c:pt idx="5082">
                  <c:v>5.0830000000000003E-6</c:v>
                </c:pt>
                <c:pt idx="5083">
                  <c:v>5.0839999999999999E-6</c:v>
                </c:pt>
                <c:pt idx="5084">
                  <c:v>5.0849999999999996E-6</c:v>
                </c:pt>
                <c:pt idx="5085">
                  <c:v>5.0860000000000001E-6</c:v>
                </c:pt>
                <c:pt idx="5086">
                  <c:v>5.0869999999999997E-6</c:v>
                </c:pt>
                <c:pt idx="5087">
                  <c:v>5.0880000000000002E-6</c:v>
                </c:pt>
                <c:pt idx="5088">
                  <c:v>5.0889999999999999E-6</c:v>
                </c:pt>
                <c:pt idx="5089">
                  <c:v>5.0900000000000004E-6</c:v>
                </c:pt>
                <c:pt idx="5090">
                  <c:v>5.091E-6</c:v>
                </c:pt>
                <c:pt idx="5091">
                  <c:v>5.0919999999999997E-6</c:v>
                </c:pt>
                <c:pt idx="5092">
                  <c:v>5.0930000000000002E-6</c:v>
                </c:pt>
                <c:pt idx="5093">
                  <c:v>5.0939999999999998E-6</c:v>
                </c:pt>
                <c:pt idx="5094">
                  <c:v>5.0950000000000003E-6</c:v>
                </c:pt>
                <c:pt idx="5095">
                  <c:v>5.096E-6</c:v>
                </c:pt>
                <c:pt idx="5096">
                  <c:v>5.0969999999999996E-6</c:v>
                </c:pt>
                <c:pt idx="5097">
                  <c:v>5.0980000000000001E-6</c:v>
                </c:pt>
                <c:pt idx="5098">
                  <c:v>5.0989999999999998E-6</c:v>
                </c:pt>
                <c:pt idx="5099">
                  <c:v>5.1000000000000003E-6</c:v>
                </c:pt>
                <c:pt idx="5100">
                  <c:v>5.101E-6</c:v>
                </c:pt>
                <c:pt idx="5101">
                  <c:v>5.1019999999999996E-6</c:v>
                </c:pt>
                <c:pt idx="5102">
                  <c:v>5.1030000000000001E-6</c:v>
                </c:pt>
                <c:pt idx="5103">
                  <c:v>5.1039999999999998E-6</c:v>
                </c:pt>
                <c:pt idx="5104">
                  <c:v>5.1050000000000003E-6</c:v>
                </c:pt>
                <c:pt idx="5105">
                  <c:v>5.1059999999999999E-6</c:v>
                </c:pt>
                <c:pt idx="5106">
                  <c:v>5.1070000000000004E-6</c:v>
                </c:pt>
                <c:pt idx="5107">
                  <c:v>5.1080000000000001E-6</c:v>
                </c:pt>
                <c:pt idx="5108">
                  <c:v>5.1089999999999997E-6</c:v>
                </c:pt>
                <c:pt idx="5109">
                  <c:v>5.1100000000000002E-6</c:v>
                </c:pt>
                <c:pt idx="5110">
                  <c:v>5.1109999999999999E-6</c:v>
                </c:pt>
                <c:pt idx="5111">
                  <c:v>5.1120000000000004E-6</c:v>
                </c:pt>
                <c:pt idx="5112">
                  <c:v>5.113E-6</c:v>
                </c:pt>
                <c:pt idx="5113">
                  <c:v>5.1139999999999997E-6</c:v>
                </c:pt>
                <c:pt idx="5114">
                  <c:v>5.1150000000000002E-6</c:v>
                </c:pt>
                <c:pt idx="5115">
                  <c:v>5.1159999999999998E-6</c:v>
                </c:pt>
                <c:pt idx="5116">
                  <c:v>5.1170000000000003E-6</c:v>
                </c:pt>
                <c:pt idx="5117">
                  <c:v>5.118E-6</c:v>
                </c:pt>
                <c:pt idx="5118">
                  <c:v>5.1189999999999996E-6</c:v>
                </c:pt>
                <c:pt idx="5119">
                  <c:v>5.1200000000000001E-6</c:v>
                </c:pt>
                <c:pt idx="5120">
                  <c:v>5.1209999999999998E-6</c:v>
                </c:pt>
                <c:pt idx="5121">
                  <c:v>5.1220000000000003E-6</c:v>
                </c:pt>
                <c:pt idx="5122">
                  <c:v>5.1229999999999999E-6</c:v>
                </c:pt>
                <c:pt idx="5123">
                  <c:v>5.1240000000000004E-6</c:v>
                </c:pt>
                <c:pt idx="5124">
                  <c:v>5.1250000000000001E-6</c:v>
                </c:pt>
                <c:pt idx="5125">
                  <c:v>5.1259999999999997E-6</c:v>
                </c:pt>
                <c:pt idx="5126">
                  <c:v>5.1270000000000002E-6</c:v>
                </c:pt>
                <c:pt idx="5127">
                  <c:v>5.1279999999999999E-6</c:v>
                </c:pt>
                <c:pt idx="5128">
                  <c:v>5.1290000000000004E-6</c:v>
                </c:pt>
                <c:pt idx="5129">
                  <c:v>5.13E-6</c:v>
                </c:pt>
                <c:pt idx="5130">
                  <c:v>5.1309999999999997E-6</c:v>
                </c:pt>
                <c:pt idx="5131">
                  <c:v>5.1320000000000002E-6</c:v>
                </c:pt>
                <c:pt idx="5132">
                  <c:v>5.1329999999999998E-6</c:v>
                </c:pt>
                <c:pt idx="5133">
                  <c:v>5.1340000000000003E-6</c:v>
                </c:pt>
                <c:pt idx="5134">
                  <c:v>5.135E-6</c:v>
                </c:pt>
                <c:pt idx="5135">
                  <c:v>5.1359999999999996E-6</c:v>
                </c:pt>
                <c:pt idx="5136">
                  <c:v>5.1370000000000001E-6</c:v>
                </c:pt>
                <c:pt idx="5137">
                  <c:v>5.1379999999999998E-6</c:v>
                </c:pt>
                <c:pt idx="5138">
                  <c:v>5.1390000000000003E-6</c:v>
                </c:pt>
                <c:pt idx="5139">
                  <c:v>5.1399999999999999E-6</c:v>
                </c:pt>
                <c:pt idx="5140">
                  <c:v>5.1410000000000004E-6</c:v>
                </c:pt>
                <c:pt idx="5141">
                  <c:v>5.1420000000000001E-6</c:v>
                </c:pt>
                <c:pt idx="5142">
                  <c:v>5.1429999999999997E-6</c:v>
                </c:pt>
                <c:pt idx="5143">
                  <c:v>5.1440000000000002E-6</c:v>
                </c:pt>
                <c:pt idx="5144">
                  <c:v>5.1449999999999999E-6</c:v>
                </c:pt>
                <c:pt idx="5145">
                  <c:v>5.1460000000000004E-6</c:v>
                </c:pt>
                <c:pt idx="5146">
                  <c:v>5.147E-6</c:v>
                </c:pt>
                <c:pt idx="5147">
                  <c:v>5.1479999999999997E-6</c:v>
                </c:pt>
                <c:pt idx="5148">
                  <c:v>5.1490000000000002E-6</c:v>
                </c:pt>
                <c:pt idx="5149">
                  <c:v>5.1499999999999998E-6</c:v>
                </c:pt>
                <c:pt idx="5150">
                  <c:v>5.1510000000000003E-6</c:v>
                </c:pt>
                <c:pt idx="5151">
                  <c:v>5.152E-6</c:v>
                </c:pt>
                <c:pt idx="5152">
                  <c:v>5.1529999999999996E-6</c:v>
                </c:pt>
                <c:pt idx="5153">
                  <c:v>5.1540000000000001E-6</c:v>
                </c:pt>
                <c:pt idx="5154">
                  <c:v>5.1549999999999998E-6</c:v>
                </c:pt>
                <c:pt idx="5155">
                  <c:v>5.1560000000000003E-6</c:v>
                </c:pt>
                <c:pt idx="5156">
                  <c:v>5.1569999999999999E-6</c:v>
                </c:pt>
                <c:pt idx="5157">
                  <c:v>5.1580000000000004E-6</c:v>
                </c:pt>
                <c:pt idx="5158">
                  <c:v>5.1590000000000001E-6</c:v>
                </c:pt>
                <c:pt idx="5159">
                  <c:v>5.1599999999999997E-6</c:v>
                </c:pt>
                <c:pt idx="5160">
                  <c:v>5.1610000000000002E-6</c:v>
                </c:pt>
                <c:pt idx="5161">
                  <c:v>5.1619999999999999E-6</c:v>
                </c:pt>
                <c:pt idx="5162">
                  <c:v>5.1630000000000004E-6</c:v>
                </c:pt>
                <c:pt idx="5163">
                  <c:v>5.164E-6</c:v>
                </c:pt>
                <c:pt idx="5164">
                  <c:v>5.1649999999999997E-6</c:v>
                </c:pt>
                <c:pt idx="5165">
                  <c:v>5.1660000000000002E-6</c:v>
                </c:pt>
                <c:pt idx="5166">
                  <c:v>5.1669999999999998E-6</c:v>
                </c:pt>
                <c:pt idx="5167">
                  <c:v>5.1680000000000003E-6</c:v>
                </c:pt>
                <c:pt idx="5168">
                  <c:v>5.169E-6</c:v>
                </c:pt>
                <c:pt idx="5169">
                  <c:v>5.1699999999999996E-6</c:v>
                </c:pt>
                <c:pt idx="5170">
                  <c:v>5.1710000000000001E-6</c:v>
                </c:pt>
                <c:pt idx="5171">
                  <c:v>5.1719999999999998E-6</c:v>
                </c:pt>
                <c:pt idx="5172">
                  <c:v>5.1730000000000003E-6</c:v>
                </c:pt>
                <c:pt idx="5173">
                  <c:v>5.1739999999999999E-6</c:v>
                </c:pt>
                <c:pt idx="5174">
                  <c:v>5.1749999999999996E-6</c:v>
                </c:pt>
                <c:pt idx="5175">
                  <c:v>5.1760000000000001E-6</c:v>
                </c:pt>
                <c:pt idx="5176">
                  <c:v>5.1769999999999997E-6</c:v>
                </c:pt>
                <c:pt idx="5177">
                  <c:v>5.1780000000000002E-6</c:v>
                </c:pt>
                <c:pt idx="5178">
                  <c:v>5.1789999999999999E-6</c:v>
                </c:pt>
                <c:pt idx="5179">
                  <c:v>5.1800000000000004E-6</c:v>
                </c:pt>
                <c:pt idx="5180">
                  <c:v>5.181E-6</c:v>
                </c:pt>
                <c:pt idx="5181">
                  <c:v>5.1819999999999997E-6</c:v>
                </c:pt>
                <c:pt idx="5182">
                  <c:v>5.1830000000000002E-6</c:v>
                </c:pt>
                <c:pt idx="5183">
                  <c:v>5.1839999999999998E-6</c:v>
                </c:pt>
                <c:pt idx="5184">
                  <c:v>5.1850000000000003E-6</c:v>
                </c:pt>
                <c:pt idx="5185">
                  <c:v>5.186E-6</c:v>
                </c:pt>
                <c:pt idx="5186">
                  <c:v>5.1869999999999996E-6</c:v>
                </c:pt>
                <c:pt idx="5187">
                  <c:v>5.1880000000000001E-6</c:v>
                </c:pt>
                <c:pt idx="5188">
                  <c:v>5.1889999999999998E-6</c:v>
                </c:pt>
                <c:pt idx="5189">
                  <c:v>5.1900000000000003E-6</c:v>
                </c:pt>
                <c:pt idx="5190">
                  <c:v>5.1909999999999999E-6</c:v>
                </c:pt>
                <c:pt idx="5191">
                  <c:v>5.1919999999999996E-6</c:v>
                </c:pt>
                <c:pt idx="5192">
                  <c:v>5.1930000000000001E-6</c:v>
                </c:pt>
                <c:pt idx="5193">
                  <c:v>5.1939999999999997E-6</c:v>
                </c:pt>
                <c:pt idx="5194">
                  <c:v>5.1950000000000002E-6</c:v>
                </c:pt>
                <c:pt idx="5195">
                  <c:v>5.1959999999999999E-6</c:v>
                </c:pt>
                <c:pt idx="5196">
                  <c:v>5.1970000000000004E-6</c:v>
                </c:pt>
                <c:pt idx="5197">
                  <c:v>5.198E-6</c:v>
                </c:pt>
                <c:pt idx="5198">
                  <c:v>5.1989999999999997E-6</c:v>
                </c:pt>
                <c:pt idx="5199">
                  <c:v>5.2000000000000002E-6</c:v>
                </c:pt>
                <c:pt idx="5200">
                  <c:v>5.2009999999999998E-6</c:v>
                </c:pt>
                <c:pt idx="5201">
                  <c:v>5.2020000000000003E-6</c:v>
                </c:pt>
                <c:pt idx="5202">
                  <c:v>5.203E-6</c:v>
                </c:pt>
                <c:pt idx="5203">
                  <c:v>5.2039999999999996E-6</c:v>
                </c:pt>
                <c:pt idx="5204">
                  <c:v>5.2050000000000001E-6</c:v>
                </c:pt>
                <c:pt idx="5205">
                  <c:v>5.2059999999999998E-6</c:v>
                </c:pt>
                <c:pt idx="5206">
                  <c:v>5.2070000000000003E-6</c:v>
                </c:pt>
                <c:pt idx="5207">
                  <c:v>5.2079999999999999E-6</c:v>
                </c:pt>
                <c:pt idx="5208">
                  <c:v>5.2089999999999996E-6</c:v>
                </c:pt>
                <c:pt idx="5209">
                  <c:v>5.2100000000000001E-6</c:v>
                </c:pt>
                <c:pt idx="5210">
                  <c:v>5.2109999999999997E-6</c:v>
                </c:pt>
                <c:pt idx="5211">
                  <c:v>5.2120000000000002E-6</c:v>
                </c:pt>
                <c:pt idx="5212">
                  <c:v>5.2129999999999999E-6</c:v>
                </c:pt>
                <c:pt idx="5213">
                  <c:v>5.2140000000000004E-6</c:v>
                </c:pt>
                <c:pt idx="5214">
                  <c:v>5.215E-6</c:v>
                </c:pt>
                <c:pt idx="5215">
                  <c:v>5.2159999999999997E-6</c:v>
                </c:pt>
                <c:pt idx="5216">
                  <c:v>5.2170000000000002E-6</c:v>
                </c:pt>
                <c:pt idx="5217">
                  <c:v>5.2179999999999998E-6</c:v>
                </c:pt>
                <c:pt idx="5218">
                  <c:v>5.2190000000000003E-6</c:v>
                </c:pt>
                <c:pt idx="5219">
                  <c:v>5.22E-6</c:v>
                </c:pt>
                <c:pt idx="5220">
                  <c:v>5.2209999999999996E-6</c:v>
                </c:pt>
                <c:pt idx="5221">
                  <c:v>5.2220000000000001E-6</c:v>
                </c:pt>
                <c:pt idx="5222">
                  <c:v>5.2229999999999998E-6</c:v>
                </c:pt>
                <c:pt idx="5223">
                  <c:v>5.2240000000000003E-6</c:v>
                </c:pt>
                <c:pt idx="5224">
                  <c:v>5.2249999999999999E-6</c:v>
                </c:pt>
                <c:pt idx="5225">
                  <c:v>5.2259999999999996E-6</c:v>
                </c:pt>
                <c:pt idx="5226">
                  <c:v>5.2270000000000001E-6</c:v>
                </c:pt>
                <c:pt idx="5227">
                  <c:v>5.2279999999999998E-6</c:v>
                </c:pt>
                <c:pt idx="5228">
                  <c:v>5.2290000000000002E-6</c:v>
                </c:pt>
                <c:pt idx="5229">
                  <c:v>5.2299999999999999E-6</c:v>
                </c:pt>
                <c:pt idx="5230">
                  <c:v>5.2310000000000004E-6</c:v>
                </c:pt>
                <c:pt idx="5231">
                  <c:v>5.2320000000000001E-6</c:v>
                </c:pt>
                <c:pt idx="5232">
                  <c:v>5.2329999999999997E-6</c:v>
                </c:pt>
                <c:pt idx="5233">
                  <c:v>5.2340000000000002E-6</c:v>
                </c:pt>
                <c:pt idx="5234">
                  <c:v>5.2349999999999999E-6</c:v>
                </c:pt>
                <c:pt idx="5235">
                  <c:v>5.2360000000000004E-6</c:v>
                </c:pt>
                <c:pt idx="5236">
                  <c:v>5.237E-6</c:v>
                </c:pt>
                <c:pt idx="5237">
                  <c:v>5.2379999999999997E-6</c:v>
                </c:pt>
                <c:pt idx="5238">
                  <c:v>5.2390000000000002E-6</c:v>
                </c:pt>
                <c:pt idx="5239">
                  <c:v>5.2399999999999998E-6</c:v>
                </c:pt>
                <c:pt idx="5240">
                  <c:v>5.2410000000000003E-6</c:v>
                </c:pt>
                <c:pt idx="5241">
                  <c:v>5.242E-6</c:v>
                </c:pt>
                <c:pt idx="5242">
                  <c:v>5.2429999999999996E-6</c:v>
                </c:pt>
                <c:pt idx="5243">
                  <c:v>5.2440000000000001E-6</c:v>
                </c:pt>
                <c:pt idx="5244">
                  <c:v>5.2449999999999998E-6</c:v>
                </c:pt>
                <c:pt idx="5245">
                  <c:v>5.2460000000000003E-6</c:v>
                </c:pt>
                <c:pt idx="5246">
                  <c:v>5.2469999999999999E-6</c:v>
                </c:pt>
                <c:pt idx="5247">
                  <c:v>5.2480000000000004E-6</c:v>
                </c:pt>
                <c:pt idx="5248">
                  <c:v>5.2490000000000001E-6</c:v>
                </c:pt>
                <c:pt idx="5249">
                  <c:v>5.2499999999999997E-6</c:v>
                </c:pt>
                <c:pt idx="5250">
                  <c:v>5.2510000000000002E-6</c:v>
                </c:pt>
                <c:pt idx="5251">
                  <c:v>5.2519999999999999E-6</c:v>
                </c:pt>
                <c:pt idx="5252">
                  <c:v>5.2530000000000004E-6</c:v>
                </c:pt>
                <c:pt idx="5253">
                  <c:v>5.254E-6</c:v>
                </c:pt>
                <c:pt idx="5254">
                  <c:v>5.2549999999999997E-6</c:v>
                </c:pt>
                <c:pt idx="5255">
                  <c:v>5.2560000000000002E-6</c:v>
                </c:pt>
                <c:pt idx="5256">
                  <c:v>5.2569999999999998E-6</c:v>
                </c:pt>
                <c:pt idx="5257">
                  <c:v>5.2580000000000003E-6</c:v>
                </c:pt>
                <c:pt idx="5258">
                  <c:v>5.259E-6</c:v>
                </c:pt>
                <c:pt idx="5259">
                  <c:v>5.2599999999999996E-6</c:v>
                </c:pt>
                <c:pt idx="5260">
                  <c:v>5.2610000000000001E-6</c:v>
                </c:pt>
                <c:pt idx="5261">
                  <c:v>5.2619999999999998E-6</c:v>
                </c:pt>
                <c:pt idx="5262">
                  <c:v>5.2630000000000003E-6</c:v>
                </c:pt>
                <c:pt idx="5263">
                  <c:v>5.2639999999999999E-6</c:v>
                </c:pt>
                <c:pt idx="5264">
                  <c:v>5.2650000000000004E-6</c:v>
                </c:pt>
                <c:pt idx="5265">
                  <c:v>5.2660000000000001E-6</c:v>
                </c:pt>
                <c:pt idx="5266">
                  <c:v>5.2669999999999997E-6</c:v>
                </c:pt>
                <c:pt idx="5267">
                  <c:v>5.2680000000000002E-6</c:v>
                </c:pt>
                <c:pt idx="5268">
                  <c:v>5.2689999999999999E-6</c:v>
                </c:pt>
                <c:pt idx="5269">
                  <c:v>5.2700000000000004E-6</c:v>
                </c:pt>
                <c:pt idx="5270">
                  <c:v>5.271E-6</c:v>
                </c:pt>
                <c:pt idx="5271">
                  <c:v>5.2719999999999997E-6</c:v>
                </c:pt>
                <c:pt idx="5272">
                  <c:v>5.2730000000000002E-6</c:v>
                </c:pt>
                <c:pt idx="5273">
                  <c:v>5.2739999999999998E-6</c:v>
                </c:pt>
                <c:pt idx="5274">
                  <c:v>5.2750000000000003E-6</c:v>
                </c:pt>
                <c:pt idx="5275">
                  <c:v>5.276E-6</c:v>
                </c:pt>
                <c:pt idx="5276">
                  <c:v>5.2769999999999996E-6</c:v>
                </c:pt>
                <c:pt idx="5277">
                  <c:v>5.2780000000000001E-6</c:v>
                </c:pt>
                <c:pt idx="5278">
                  <c:v>5.2789999999999998E-6</c:v>
                </c:pt>
                <c:pt idx="5279">
                  <c:v>5.2800000000000003E-6</c:v>
                </c:pt>
                <c:pt idx="5280">
                  <c:v>5.2809999999999999E-6</c:v>
                </c:pt>
                <c:pt idx="5281">
                  <c:v>5.2820000000000004E-6</c:v>
                </c:pt>
                <c:pt idx="5282">
                  <c:v>5.2830000000000001E-6</c:v>
                </c:pt>
                <c:pt idx="5283">
                  <c:v>5.2839999999999997E-6</c:v>
                </c:pt>
                <c:pt idx="5284">
                  <c:v>5.2850000000000002E-6</c:v>
                </c:pt>
                <c:pt idx="5285">
                  <c:v>5.2859999999999999E-6</c:v>
                </c:pt>
                <c:pt idx="5286">
                  <c:v>5.2870000000000004E-6</c:v>
                </c:pt>
                <c:pt idx="5287">
                  <c:v>5.288E-6</c:v>
                </c:pt>
                <c:pt idx="5288">
                  <c:v>5.2889999999999997E-6</c:v>
                </c:pt>
                <c:pt idx="5289">
                  <c:v>5.2900000000000002E-6</c:v>
                </c:pt>
                <c:pt idx="5290">
                  <c:v>5.2909999999999998E-6</c:v>
                </c:pt>
                <c:pt idx="5291">
                  <c:v>5.2920000000000003E-6</c:v>
                </c:pt>
                <c:pt idx="5292">
                  <c:v>5.293E-6</c:v>
                </c:pt>
                <c:pt idx="5293">
                  <c:v>5.2939999999999996E-6</c:v>
                </c:pt>
                <c:pt idx="5294">
                  <c:v>5.2950000000000001E-6</c:v>
                </c:pt>
                <c:pt idx="5295">
                  <c:v>5.2959999999999998E-6</c:v>
                </c:pt>
                <c:pt idx="5296">
                  <c:v>5.2970000000000003E-6</c:v>
                </c:pt>
                <c:pt idx="5297">
                  <c:v>5.2979999999999999E-6</c:v>
                </c:pt>
                <c:pt idx="5298">
                  <c:v>5.2989999999999996E-6</c:v>
                </c:pt>
                <c:pt idx="5299">
                  <c:v>5.3000000000000001E-6</c:v>
                </c:pt>
                <c:pt idx="5300">
                  <c:v>5.3009999999999997E-6</c:v>
                </c:pt>
                <c:pt idx="5301">
                  <c:v>5.3020000000000002E-6</c:v>
                </c:pt>
                <c:pt idx="5302">
                  <c:v>5.3029999999999999E-6</c:v>
                </c:pt>
                <c:pt idx="5303">
                  <c:v>5.3040000000000004E-6</c:v>
                </c:pt>
                <c:pt idx="5304">
                  <c:v>5.305E-6</c:v>
                </c:pt>
                <c:pt idx="5305">
                  <c:v>5.3059999999999997E-6</c:v>
                </c:pt>
                <c:pt idx="5306">
                  <c:v>5.3070000000000002E-6</c:v>
                </c:pt>
                <c:pt idx="5307">
                  <c:v>5.3079999999999998E-6</c:v>
                </c:pt>
                <c:pt idx="5308">
                  <c:v>5.3090000000000003E-6</c:v>
                </c:pt>
                <c:pt idx="5309">
                  <c:v>5.31E-6</c:v>
                </c:pt>
                <c:pt idx="5310">
                  <c:v>5.3109999999999996E-6</c:v>
                </c:pt>
                <c:pt idx="5311">
                  <c:v>5.3120000000000001E-6</c:v>
                </c:pt>
                <c:pt idx="5312">
                  <c:v>5.3129999999999998E-6</c:v>
                </c:pt>
                <c:pt idx="5313">
                  <c:v>5.3140000000000003E-6</c:v>
                </c:pt>
                <c:pt idx="5314">
                  <c:v>5.3149999999999999E-6</c:v>
                </c:pt>
                <c:pt idx="5315">
                  <c:v>5.3159999999999996E-6</c:v>
                </c:pt>
                <c:pt idx="5316">
                  <c:v>5.3170000000000001E-6</c:v>
                </c:pt>
                <c:pt idx="5317">
                  <c:v>5.3179999999999997E-6</c:v>
                </c:pt>
                <c:pt idx="5318">
                  <c:v>5.3190000000000002E-6</c:v>
                </c:pt>
                <c:pt idx="5319">
                  <c:v>5.3199999999999999E-6</c:v>
                </c:pt>
                <c:pt idx="5320">
                  <c:v>5.3210000000000004E-6</c:v>
                </c:pt>
                <c:pt idx="5321">
                  <c:v>5.322E-6</c:v>
                </c:pt>
                <c:pt idx="5322">
                  <c:v>5.3229999999999997E-6</c:v>
                </c:pt>
                <c:pt idx="5323">
                  <c:v>5.3240000000000002E-6</c:v>
                </c:pt>
                <c:pt idx="5324">
                  <c:v>5.3249999999999998E-6</c:v>
                </c:pt>
                <c:pt idx="5325">
                  <c:v>5.3260000000000003E-6</c:v>
                </c:pt>
                <c:pt idx="5326">
                  <c:v>5.327E-6</c:v>
                </c:pt>
                <c:pt idx="5327">
                  <c:v>5.3279999999999996E-6</c:v>
                </c:pt>
                <c:pt idx="5328">
                  <c:v>5.3290000000000001E-6</c:v>
                </c:pt>
                <c:pt idx="5329">
                  <c:v>5.3299999999999998E-6</c:v>
                </c:pt>
                <c:pt idx="5330">
                  <c:v>5.3310000000000003E-6</c:v>
                </c:pt>
                <c:pt idx="5331">
                  <c:v>5.3319999999999999E-6</c:v>
                </c:pt>
                <c:pt idx="5332">
                  <c:v>5.3329999999999996E-6</c:v>
                </c:pt>
                <c:pt idx="5333">
                  <c:v>5.3340000000000001E-6</c:v>
                </c:pt>
                <c:pt idx="5334">
                  <c:v>5.3349999999999997E-6</c:v>
                </c:pt>
                <c:pt idx="5335">
                  <c:v>5.3360000000000002E-6</c:v>
                </c:pt>
                <c:pt idx="5336">
                  <c:v>5.3369999999999999E-6</c:v>
                </c:pt>
                <c:pt idx="5337">
                  <c:v>5.3380000000000004E-6</c:v>
                </c:pt>
                <c:pt idx="5338">
                  <c:v>5.339E-6</c:v>
                </c:pt>
                <c:pt idx="5339">
                  <c:v>5.3399999999999997E-6</c:v>
                </c:pt>
                <c:pt idx="5340">
                  <c:v>5.3410000000000002E-6</c:v>
                </c:pt>
                <c:pt idx="5341">
                  <c:v>5.3419999999999998E-6</c:v>
                </c:pt>
                <c:pt idx="5342">
                  <c:v>5.3430000000000003E-6</c:v>
                </c:pt>
                <c:pt idx="5343">
                  <c:v>5.344E-6</c:v>
                </c:pt>
                <c:pt idx="5344">
                  <c:v>5.3449999999999996E-6</c:v>
                </c:pt>
                <c:pt idx="5345">
                  <c:v>5.3460000000000001E-6</c:v>
                </c:pt>
                <c:pt idx="5346">
                  <c:v>5.3469999999999998E-6</c:v>
                </c:pt>
                <c:pt idx="5347">
                  <c:v>5.3480000000000003E-6</c:v>
                </c:pt>
                <c:pt idx="5348">
                  <c:v>5.3489999999999999E-6</c:v>
                </c:pt>
                <c:pt idx="5349">
                  <c:v>5.3499999999999996E-6</c:v>
                </c:pt>
                <c:pt idx="5350">
                  <c:v>5.3510000000000001E-6</c:v>
                </c:pt>
                <c:pt idx="5351">
                  <c:v>5.3519999999999997E-6</c:v>
                </c:pt>
                <c:pt idx="5352">
                  <c:v>5.3530000000000002E-6</c:v>
                </c:pt>
                <c:pt idx="5353">
                  <c:v>5.3539999999999999E-6</c:v>
                </c:pt>
                <c:pt idx="5354">
                  <c:v>5.3550000000000004E-6</c:v>
                </c:pt>
                <c:pt idx="5355">
                  <c:v>5.356E-6</c:v>
                </c:pt>
                <c:pt idx="5356">
                  <c:v>5.3569999999999997E-6</c:v>
                </c:pt>
                <c:pt idx="5357">
                  <c:v>5.3580000000000002E-6</c:v>
                </c:pt>
                <c:pt idx="5358">
                  <c:v>5.3589999999999999E-6</c:v>
                </c:pt>
                <c:pt idx="5359">
                  <c:v>5.3600000000000004E-6</c:v>
                </c:pt>
                <c:pt idx="5360">
                  <c:v>5.361E-6</c:v>
                </c:pt>
                <c:pt idx="5361">
                  <c:v>5.3619999999999997E-6</c:v>
                </c:pt>
                <c:pt idx="5362">
                  <c:v>5.3630000000000002E-6</c:v>
                </c:pt>
                <c:pt idx="5363">
                  <c:v>5.3639999999999998E-6</c:v>
                </c:pt>
                <c:pt idx="5364">
                  <c:v>5.3650000000000003E-6</c:v>
                </c:pt>
                <c:pt idx="5365">
                  <c:v>5.366E-6</c:v>
                </c:pt>
                <c:pt idx="5366">
                  <c:v>5.3669999999999996E-6</c:v>
                </c:pt>
                <c:pt idx="5367">
                  <c:v>5.3680000000000001E-6</c:v>
                </c:pt>
                <c:pt idx="5368">
                  <c:v>5.3689999999999998E-6</c:v>
                </c:pt>
                <c:pt idx="5369">
                  <c:v>5.3700000000000003E-6</c:v>
                </c:pt>
                <c:pt idx="5370">
                  <c:v>5.3709999999999999E-6</c:v>
                </c:pt>
                <c:pt idx="5371">
                  <c:v>5.3720000000000004E-6</c:v>
                </c:pt>
                <c:pt idx="5372">
                  <c:v>5.3730000000000001E-6</c:v>
                </c:pt>
                <c:pt idx="5373">
                  <c:v>5.3739999999999997E-6</c:v>
                </c:pt>
                <c:pt idx="5374">
                  <c:v>5.3750000000000002E-6</c:v>
                </c:pt>
                <c:pt idx="5375">
                  <c:v>5.3759999999999999E-6</c:v>
                </c:pt>
                <c:pt idx="5376">
                  <c:v>5.3770000000000004E-6</c:v>
                </c:pt>
                <c:pt idx="5377">
                  <c:v>5.378E-6</c:v>
                </c:pt>
                <c:pt idx="5378">
                  <c:v>5.3789999999999997E-6</c:v>
                </c:pt>
                <c:pt idx="5379">
                  <c:v>5.3800000000000002E-6</c:v>
                </c:pt>
                <c:pt idx="5380">
                  <c:v>5.3809999999999998E-6</c:v>
                </c:pt>
                <c:pt idx="5381">
                  <c:v>5.3820000000000003E-6</c:v>
                </c:pt>
                <c:pt idx="5382">
                  <c:v>5.383E-6</c:v>
                </c:pt>
                <c:pt idx="5383">
                  <c:v>5.3839999999999996E-6</c:v>
                </c:pt>
                <c:pt idx="5384">
                  <c:v>5.3850000000000001E-6</c:v>
                </c:pt>
                <c:pt idx="5385">
                  <c:v>5.3859999999999998E-6</c:v>
                </c:pt>
                <c:pt idx="5386">
                  <c:v>5.3870000000000003E-6</c:v>
                </c:pt>
                <c:pt idx="5387">
                  <c:v>5.3879999999999999E-6</c:v>
                </c:pt>
                <c:pt idx="5388">
                  <c:v>5.3890000000000004E-6</c:v>
                </c:pt>
                <c:pt idx="5389">
                  <c:v>5.3900000000000001E-6</c:v>
                </c:pt>
                <c:pt idx="5390">
                  <c:v>5.3909999999999997E-6</c:v>
                </c:pt>
                <c:pt idx="5391">
                  <c:v>5.3920000000000002E-6</c:v>
                </c:pt>
                <c:pt idx="5392">
                  <c:v>5.3929999999999999E-6</c:v>
                </c:pt>
                <c:pt idx="5393">
                  <c:v>5.3940000000000004E-6</c:v>
                </c:pt>
                <c:pt idx="5394">
                  <c:v>5.395E-6</c:v>
                </c:pt>
                <c:pt idx="5395">
                  <c:v>5.3959999999999997E-6</c:v>
                </c:pt>
                <c:pt idx="5396">
                  <c:v>5.3970000000000002E-6</c:v>
                </c:pt>
                <c:pt idx="5397">
                  <c:v>5.3979999999999998E-6</c:v>
                </c:pt>
                <c:pt idx="5398">
                  <c:v>5.3990000000000003E-6</c:v>
                </c:pt>
                <c:pt idx="5399">
                  <c:v>5.4E-6</c:v>
                </c:pt>
                <c:pt idx="5400">
                  <c:v>5.4009999999999996E-6</c:v>
                </c:pt>
                <c:pt idx="5401">
                  <c:v>5.4020000000000001E-6</c:v>
                </c:pt>
                <c:pt idx="5402">
                  <c:v>5.4029999999999998E-6</c:v>
                </c:pt>
                <c:pt idx="5403">
                  <c:v>5.4040000000000003E-6</c:v>
                </c:pt>
                <c:pt idx="5404">
                  <c:v>5.4049999999999999E-6</c:v>
                </c:pt>
                <c:pt idx="5405">
                  <c:v>5.4060000000000004E-6</c:v>
                </c:pt>
                <c:pt idx="5406">
                  <c:v>5.4070000000000001E-6</c:v>
                </c:pt>
                <c:pt idx="5407">
                  <c:v>5.4079999999999997E-6</c:v>
                </c:pt>
                <c:pt idx="5408">
                  <c:v>5.4090000000000002E-6</c:v>
                </c:pt>
                <c:pt idx="5409">
                  <c:v>5.4099999999999999E-6</c:v>
                </c:pt>
                <c:pt idx="5410">
                  <c:v>5.4110000000000004E-6</c:v>
                </c:pt>
                <c:pt idx="5411">
                  <c:v>5.412E-6</c:v>
                </c:pt>
                <c:pt idx="5412">
                  <c:v>5.4129999999999997E-6</c:v>
                </c:pt>
                <c:pt idx="5413">
                  <c:v>5.4140000000000002E-6</c:v>
                </c:pt>
                <c:pt idx="5414">
                  <c:v>5.4149999999999998E-6</c:v>
                </c:pt>
                <c:pt idx="5415">
                  <c:v>5.4160000000000003E-6</c:v>
                </c:pt>
                <c:pt idx="5416">
                  <c:v>5.417E-6</c:v>
                </c:pt>
                <c:pt idx="5417">
                  <c:v>5.4179999999999996E-6</c:v>
                </c:pt>
                <c:pt idx="5418">
                  <c:v>5.4190000000000001E-6</c:v>
                </c:pt>
                <c:pt idx="5419">
                  <c:v>5.4199999999999998E-6</c:v>
                </c:pt>
                <c:pt idx="5420">
                  <c:v>5.4210000000000003E-6</c:v>
                </c:pt>
                <c:pt idx="5421">
                  <c:v>5.4219999999999999E-6</c:v>
                </c:pt>
                <c:pt idx="5422">
                  <c:v>5.4229999999999996E-6</c:v>
                </c:pt>
                <c:pt idx="5423">
                  <c:v>5.4240000000000001E-6</c:v>
                </c:pt>
                <c:pt idx="5424">
                  <c:v>5.4249999999999997E-6</c:v>
                </c:pt>
                <c:pt idx="5425">
                  <c:v>5.4260000000000002E-6</c:v>
                </c:pt>
                <c:pt idx="5426">
                  <c:v>5.4269999999999999E-6</c:v>
                </c:pt>
                <c:pt idx="5427">
                  <c:v>5.4280000000000004E-6</c:v>
                </c:pt>
                <c:pt idx="5428">
                  <c:v>5.429E-6</c:v>
                </c:pt>
                <c:pt idx="5429">
                  <c:v>5.4299999999999997E-6</c:v>
                </c:pt>
                <c:pt idx="5430">
                  <c:v>5.4310000000000002E-6</c:v>
                </c:pt>
                <c:pt idx="5431">
                  <c:v>5.4319999999999998E-6</c:v>
                </c:pt>
                <c:pt idx="5432">
                  <c:v>5.4330000000000003E-6</c:v>
                </c:pt>
                <c:pt idx="5433">
                  <c:v>5.434E-6</c:v>
                </c:pt>
                <c:pt idx="5434">
                  <c:v>5.4349999999999996E-6</c:v>
                </c:pt>
                <c:pt idx="5435">
                  <c:v>5.4360000000000001E-6</c:v>
                </c:pt>
                <c:pt idx="5436">
                  <c:v>5.4369999999999998E-6</c:v>
                </c:pt>
                <c:pt idx="5437">
                  <c:v>5.4380000000000003E-6</c:v>
                </c:pt>
                <c:pt idx="5438">
                  <c:v>5.4389999999999999E-6</c:v>
                </c:pt>
                <c:pt idx="5439">
                  <c:v>5.4399999999999996E-6</c:v>
                </c:pt>
                <c:pt idx="5440">
                  <c:v>5.4410000000000001E-6</c:v>
                </c:pt>
                <c:pt idx="5441">
                  <c:v>5.4419999999999997E-6</c:v>
                </c:pt>
                <c:pt idx="5442">
                  <c:v>5.4430000000000002E-6</c:v>
                </c:pt>
                <c:pt idx="5443">
                  <c:v>5.4439999999999999E-6</c:v>
                </c:pt>
                <c:pt idx="5444">
                  <c:v>5.4450000000000004E-6</c:v>
                </c:pt>
                <c:pt idx="5445">
                  <c:v>5.446E-6</c:v>
                </c:pt>
                <c:pt idx="5446">
                  <c:v>5.4469999999999997E-6</c:v>
                </c:pt>
                <c:pt idx="5447">
                  <c:v>5.4480000000000002E-6</c:v>
                </c:pt>
                <c:pt idx="5448">
                  <c:v>5.4489999999999998E-6</c:v>
                </c:pt>
                <c:pt idx="5449">
                  <c:v>5.4500000000000003E-6</c:v>
                </c:pt>
                <c:pt idx="5450">
                  <c:v>5.451E-6</c:v>
                </c:pt>
                <c:pt idx="5451">
                  <c:v>5.4519999999999996E-6</c:v>
                </c:pt>
                <c:pt idx="5452">
                  <c:v>5.4530000000000001E-6</c:v>
                </c:pt>
                <c:pt idx="5453">
                  <c:v>5.4539999999999998E-6</c:v>
                </c:pt>
                <c:pt idx="5454">
                  <c:v>5.4550000000000003E-6</c:v>
                </c:pt>
                <c:pt idx="5455">
                  <c:v>5.4559999999999999E-6</c:v>
                </c:pt>
                <c:pt idx="5456">
                  <c:v>5.4569999999999996E-6</c:v>
                </c:pt>
                <c:pt idx="5457">
                  <c:v>5.4580000000000001E-6</c:v>
                </c:pt>
                <c:pt idx="5458">
                  <c:v>5.4589999999999997E-6</c:v>
                </c:pt>
                <c:pt idx="5459">
                  <c:v>5.4600000000000002E-6</c:v>
                </c:pt>
                <c:pt idx="5460">
                  <c:v>5.4609999999999999E-6</c:v>
                </c:pt>
                <c:pt idx="5461">
                  <c:v>5.4620000000000004E-6</c:v>
                </c:pt>
                <c:pt idx="5462">
                  <c:v>5.463E-6</c:v>
                </c:pt>
                <c:pt idx="5463">
                  <c:v>5.4639999999999997E-6</c:v>
                </c:pt>
                <c:pt idx="5464">
                  <c:v>5.4650000000000002E-6</c:v>
                </c:pt>
                <c:pt idx="5465">
                  <c:v>5.4659999999999998E-6</c:v>
                </c:pt>
                <c:pt idx="5466">
                  <c:v>5.4670000000000003E-6</c:v>
                </c:pt>
                <c:pt idx="5467">
                  <c:v>5.468E-6</c:v>
                </c:pt>
                <c:pt idx="5468">
                  <c:v>5.4689999999999996E-6</c:v>
                </c:pt>
                <c:pt idx="5469">
                  <c:v>5.4700000000000001E-6</c:v>
                </c:pt>
                <c:pt idx="5470">
                  <c:v>5.4709999999999998E-6</c:v>
                </c:pt>
                <c:pt idx="5471">
                  <c:v>5.4720000000000003E-6</c:v>
                </c:pt>
                <c:pt idx="5472">
                  <c:v>5.4729999999999999E-6</c:v>
                </c:pt>
                <c:pt idx="5473">
                  <c:v>5.4739999999999996E-6</c:v>
                </c:pt>
                <c:pt idx="5474">
                  <c:v>5.4750000000000001E-6</c:v>
                </c:pt>
                <c:pt idx="5475">
                  <c:v>5.4759999999999997E-6</c:v>
                </c:pt>
                <c:pt idx="5476">
                  <c:v>5.4770000000000002E-6</c:v>
                </c:pt>
                <c:pt idx="5477">
                  <c:v>5.4779999999999999E-6</c:v>
                </c:pt>
                <c:pt idx="5478">
                  <c:v>5.4790000000000004E-6</c:v>
                </c:pt>
                <c:pt idx="5479">
                  <c:v>5.48E-6</c:v>
                </c:pt>
                <c:pt idx="5480">
                  <c:v>5.4809999999999997E-6</c:v>
                </c:pt>
                <c:pt idx="5481">
                  <c:v>5.4820000000000002E-6</c:v>
                </c:pt>
                <c:pt idx="5482">
                  <c:v>5.4829999999999999E-6</c:v>
                </c:pt>
                <c:pt idx="5483">
                  <c:v>5.4840000000000003E-6</c:v>
                </c:pt>
                <c:pt idx="5484">
                  <c:v>5.485E-6</c:v>
                </c:pt>
                <c:pt idx="5485">
                  <c:v>5.4859999999999997E-6</c:v>
                </c:pt>
                <c:pt idx="5486">
                  <c:v>5.4870000000000002E-6</c:v>
                </c:pt>
                <c:pt idx="5487">
                  <c:v>5.4879999999999998E-6</c:v>
                </c:pt>
                <c:pt idx="5488">
                  <c:v>5.4890000000000003E-6</c:v>
                </c:pt>
                <c:pt idx="5489">
                  <c:v>5.49E-6</c:v>
                </c:pt>
                <c:pt idx="5490">
                  <c:v>5.4909999999999996E-6</c:v>
                </c:pt>
                <c:pt idx="5491">
                  <c:v>5.4920000000000001E-6</c:v>
                </c:pt>
                <c:pt idx="5492">
                  <c:v>5.4929999999999998E-6</c:v>
                </c:pt>
                <c:pt idx="5493">
                  <c:v>5.4940000000000003E-6</c:v>
                </c:pt>
                <c:pt idx="5494">
                  <c:v>5.4949999999999999E-6</c:v>
                </c:pt>
                <c:pt idx="5495">
                  <c:v>5.4960000000000004E-6</c:v>
                </c:pt>
                <c:pt idx="5496">
                  <c:v>5.4970000000000001E-6</c:v>
                </c:pt>
                <c:pt idx="5497">
                  <c:v>5.4979999999999997E-6</c:v>
                </c:pt>
                <c:pt idx="5498">
                  <c:v>5.4990000000000002E-6</c:v>
                </c:pt>
                <c:pt idx="5499">
                  <c:v>5.4999999999999999E-6</c:v>
                </c:pt>
                <c:pt idx="5500">
                  <c:v>5.5010000000000004E-6</c:v>
                </c:pt>
                <c:pt idx="5501">
                  <c:v>5.502E-6</c:v>
                </c:pt>
                <c:pt idx="5502">
                  <c:v>5.5029999999999997E-6</c:v>
                </c:pt>
                <c:pt idx="5503">
                  <c:v>5.5040000000000002E-6</c:v>
                </c:pt>
                <c:pt idx="5504">
                  <c:v>5.5049999999999998E-6</c:v>
                </c:pt>
                <c:pt idx="5505">
                  <c:v>5.5060000000000003E-6</c:v>
                </c:pt>
                <c:pt idx="5506">
                  <c:v>5.507E-6</c:v>
                </c:pt>
                <c:pt idx="5507">
                  <c:v>5.5079999999999996E-6</c:v>
                </c:pt>
                <c:pt idx="5508">
                  <c:v>5.5090000000000001E-6</c:v>
                </c:pt>
                <c:pt idx="5509">
                  <c:v>5.5099999999999998E-6</c:v>
                </c:pt>
                <c:pt idx="5510">
                  <c:v>5.5110000000000003E-6</c:v>
                </c:pt>
                <c:pt idx="5511">
                  <c:v>5.5119999999999999E-6</c:v>
                </c:pt>
                <c:pt idx="5512">
                  <c:v>5.5130000000000004E-6</c:v>
                </c:pt>
                <c:pt idx="5513">
                  <c:v>5.5140000000000001E-6</c:v>
                </c:pt>
                <c:pt idx="5514">
                  <c:v>5.5149999999999997E-6</c:v>
                </c:pt>
                <c:pt idx="5515">
                  <c:v>5.5160000000000002E-6</c:v>
                </c:pt>
                <c:pt idx="5516">
                  <c:v>5.5169999999999999E-6</c:v>
                </c:pt>
                <c:pt idx="5517">
                  <c:v>5.5180000000000004E-6</c:v>
                </c:pt>
                <c:pt idx="5518">
                  <c:v>5.519E-6</c:v>
                </c:pt>
                <c:pt idx="5519">
                  <c:v>5.5199999999999997E-6</c:v>
                </c:pt>
                <c:pt idx="5520">
                  <c:v>5.5210000000000002E-6</c:v>
                </c:pt>
                <c:pt idx="5521">
                  <c:v>5.5219999999999998E-6</c:v>
                </c:pt>
                <c:pt idx="5522">
                  <c:v>5.5230000000000003E-6</c:v>
                </c:pt>
                <c:pt idx="5523">
                  <c:v>5.524E-6</c:v>
                </c:pt>
                <c:pt idx="5524">
                  <c:v>5.5249999999999996E-6</c:v>
                </c:pt>
                <c:pt idx="5525">
                  <c:v>5.5260000000000001E-6</c:v>
                </c:pt>
                <c:pt idx="5526">
                  <c:v>5.5269999999999998E-6</c:v>
                </c:pt>
                <c:pt idx="5527">
                  <c:v>5.5280000000000003E-6</c:v>
                </c:pt>
                <c:pt idx="5528">
                  <c:v>5.5289999999999999E-6</c:v>
                </c:pt>
                <c:pt idx="5529">
                  <c:v>5.5300000000000004E-6</c:v>
                </c:pt>
                <c:pt idx="5530">
                  <c:v>5.5310000000000001E-6</c:v>
                </c:pt>
                <c:pt idx="5531">
                  <c:v>5.5319999999999997E-6</c:v>
                </c:pt>
                <c:pt idx="5532">
                  <c:v>5.5330000000000002E-6</c:v>
                </c:pt>
                <c:pt idx="5533">
                  <c:v>5.5339999999999999E-6</c:v>
                </c:pt>
                <c:pt idx="5534">
                  <c:v>5.5350000000000004E-6</c:v>
                </c:pt>
                <c:pt idx="5535">
                  <c:v>5.536E-6</c:v>
                </c:pt>
                <c:pt idx="5536">
                  <c:v>5.5369999999999997E-6</c:v>
                </c:pt>
                <c:pt idx="5537">
                  <c:v>5.5380000000000002E-6</c:v>
                </c:pt>
                <c:pt idx="5538">
                  <c:v>5.5389999999999998E-6</c:v>
                </c:pt>
                <c:pt idx="5539">
                  <c:v>5.5400000000000003E-6</c:v>
                </c:pt>
                <c:pt idx="5540">
                  <c:v>5.541E-6</c:v>
                </c:pt>
                <c:pt idx="5541">
                  <c:v>5.5419999999999996E-6</c:v>
                </c:pt>
                <c:pt idx="5542">
                  <c:v>5.5430000000000001E-6</c:v>
                </c:pt>
                <c:pt idx="5543">
                  <c:v>5.5439999999999998E-6</c:v>
                </c:pt>
                <c:pt idx="5544">
                  <c:v>5.5450000000000003E-6</c:v>
                </c:pt>
                <c:pt idx="5545">
                  <c:v>5.5459999999999999E-6</c:v>
                </c:pt>
                <c:pt idx="5546">
                  <c:v>5.5469999999999996E-6</c:v>
                </c:pt>
                <c:pt idx="5547">
                  <c:v>5.5480000000000001E-6</c:v>
                </c:pt>
                <c:pt idx="5548">
                  <c:v>5.5489999999999997E-6</c:v>
                </c:pt>
                <c:pt idx="5549">
                  <c:v>5.5500000000000002E-6</c:v>
                </c:pt>
                <c:pt idx="5550">
                  <c:v>5.5509999999999999E-6</c:v>
                </c:pt>
                <c:pt idx="5551">
                  <c:v>5.5520000000000004E-6</c:v>
                </c:pt>
                <c:pt idx="5552">
                  <c:v>5.553E-6</c:v>
                </c:pt>
                <c:pt idx="5553">
                  <c:v>5.5539999999999997E-6</c:v>
                </c:pt>
                <c:pt idx="5554">
                  <c:v>5.5550000000000002E-6</c:v>
                </c:pt>
                <c:pt idx="5555">
                  <c:v>5.5559999999999998E-6</c:v>
                </c:pt>
                <c:pt idx="5556">
                  <c:v>5.5570000000000003E-6</c:v>
                </c:pt>
                <c:pt idx="5557">
                  <c:v>5.558E-6</c:v>
                </c:pt>
                <c:pt idx="5558">
                  <c:v>5.5589999999999996E-6</c:v>
                </c:pt>
                <c:pt idx="5559">
                  <c:v>5.5600000000000001E-6</c:v>
                </c:pt>
                <c:pt idx="5560">
                  <c:v>5.5609999999999998E-6</c:v>
                </c:pt>
                <c:pt idx="5561">
                  <c:v>5.5620000000000003E-6</c:v>
                </c:pt>
                <c:pt idx="5562">
                  <c:v>5.5629999999999999E-6</c:v>
                </c:pt>
                <c:pt idx="5563">
                  <c:v>5.5639999999999996E-6</c:v>
                </c:pt>
                <c:pt idx="5564">
                  <c:v>5.5650000000000001E-6</c:v>
                </c:pt>
                <c:pt idx="5565">
                  <c:v>5.5659999999999997E-6</c:v>
                </c:pt>
                <c:pt idx="5566">
                  <c:v>5.5670000000000002E-6</c:v>
                </c:pt>
                <c:pt idx="5567">
                  <c:v>5.5679999999999999E-6</c:v>
                </c:pt>
                <c:pt idx="5568">
                  <c:v>5.5690000000000004E-6</c:v>
                </c:pt>
                <c:pt idx="5569">
                  <c:v>5.57E-6</c:v>
                </c:pt>
                <c:pt idx="5570">
                  <c:v>5.5709999999999997E-6</c:v>
                </c:pt>
                <c:pt idx="5571">
                  <c:v>5.5720000000000002E-6</c:v>
                </c:pt>
                <c:pt idx="5572">
                  <c:v>5.5729999999999998E-6</c:v>
                </c:pt>
                <c:pt idx="5573">
                  <c:v>5.5740000000000003E-6</c:v>
                </c:pt>
                <c:pt idx="5574">
                  <c:v>5.575E-6</c:v>
                </c:pt>
                <c:pt idx="5575">
                  <c:v>5.5759999999999996E-6</c:v>
                </c:pt>
                <c:pt idx="5576">
                  <c:v>5.5770000000000001E-6</c:v>
                </c:pt>
                <c:pt idx="5577">
                  <c:v>5.5779999999999998E-6</c:v>
                </c:pt>
                <c:pt idx="5578">
                  <c:v>5.5790000000000003E-6</c:v>
                </c:pt>
                <c:pt idx="5579">
                  <c:v>5.5799999999999999E-6</c:v>
                </c:pt>
                <c:pt idx="5580">
                  <c:v>5.5809999999999996E-6</c:v>
                </c:pt>
                <c:pt idx="5581">
                  <c:v>5.5820000000000001E-6</c:v>
                </c:pt>
                <c:pt idx="5582">
                  <c:v>5.5829999999999997E-6</c:v>
                </c:pt>
                <c:pt idx="5583">
                  <c:v>5.5840000000000002E-6</c:v>
                </c:pt>
                <c:pt idx="5584">
                  <c:v>5.5849999999999999E-6</c:v>
                </c:pt>
                <c:pt idx="5585">
                  <c:v>5.5860000000000004E-6</c:v>
                </c:pt>
                <c:pt idx="5586">
                  <c:v>5.587E-6</c:v>
                </c:pt>
                <c:pt idx="5587">
                  <c:v>5.5879999999999997E-6</c:v>
                </c:pt>
                <c:pt idx="5588">
                  <c:v>5.5890000000000002E-6</c:v>
                </c:pt>
                <c:pt idx="5589">
                  <c:v>5.5899999999999998E-6</c:v>
                </c:pt>
                <c:pt idx="5590">
                  <c:v>5.5910000000000003E-6</c:v>
                </c:pt>
                <c:pt idx="5591">
                  <c:v>5.592E-6</c:v>
                </c:pt>
                <c:pt idx="5592">
                  <c:v>5.5929999999999996E-6</c:v>
                </c:pt>
                <c:pt idx="5593">
                  <c:v>5.5940000000000001E-6</c:v>
                </c:pt>
                <c:pt idx="5594">
                  <c:v>5.5949999999999998E-6</c:v>
                </c:pt>
                <c:pt idx="5595">
                  <c:v>5.5960000000000003E-6</c:v>
                </c:pt>
                <c:pt idx="5596">
                  <c:v>5.5969999999999999E-6</c:v>
                </c:pt>
                <c:pt idx="5597">
                  <c:v>5.5979999999999996E-6</c:v>
                </c:pt>
                <c:pt idx="5598">
                  <c:v>5.5990000000000001E-6</c:v>
                </c:pt>
                <c:pt idx="5599">
                  <c:v>5.5999999999999997E-6</c:v>
                </c:pt>
                <c:pt idx="5600">
                  <c:v>5.6010000000000002E-6</c:v>
                </c:pt>
                <c:pt idx="5601">
                  <c:v>5.6019999999999999E-6</c:v>
                </c:pt>
                <c:pt idx="5602">
                  <c:v>5.6030000000000004E-6</c:v>
                </c:pt>
                <c:pt idx="5603">
                  <c:v>5.604E-6</c:v>
                </c:pt>
                <c:pt idx="5604">
                  <c:v>5.6049999999999997E-6</c:v>
                </c:pt>
                <c:pt idx="5605">
                  <c:v>5.6060000000000002E-6</c:v>
                </c:pt>
                <c:pt idx="5606">
                  <c:v>5.6069999999999998E-6</c:v>
                </c:pt>
                <c:pt idx="5607">
                  <c:v>5.6080000000000003E-6</c:v>
                </c:pt>
                <c:pt idx="5608">
                  <c:v>5.609E-6</c:v>
                </c:pt>
                <c:pt idx="5609">
                  <c:v>5.6099999999999997E-6</c:v>
                </c:pt>
                <c:pt idx="5610">
                  <c:v>5.6110000000000001E-6</c:v>
                </c:pt>
                <c:pt idx="5611">
                  <c:v>5.6119999999999998E-6</c:v>
                </c:pt>
                <c:pt idx="5612">
                  <c:v>5.6130000000000003E-6</c:v>
                </c:pt>
                <c:pt idx="5613">
                  <c:v>5.614E-6</c:v>
                </c:pt>
                <c:pt idx="5614">
                  <c:v>5.6149999999999996E-6</c:v>
                </c:pt>
                <c:pt idx="5615">
                  <c:v>5.6160000000000001E-6</c:v>
                </c:pt>
                <c:pt idx="5616">
                  <c:v>5.6169999999999998E-6</c:v>
                </c:pt>
                <c:pt idx="5617">
                  <c:v>5.6180000000000003E-6</c:v>
                </c:pt>
                <c:pt idx="5618">
                  <c:v>5.6189999999999999E-6</c:v>
                </c:pt>
                <c:pt idx="5619">
                  <c:v>5.6200000000000004E-6</c:v>
                </c:pt>
                <c:pt idx="5620">
                  <c:v>5.6210000000000001E-6</c:v>
                </c:pt>
                <c:pt idx="5621">
                  <c:v>5.6219999999999997E-6</c:v>
                </c:pt>
                <c:pt idx="5622">
                  <c:v>5.6230000000000002E-6</c:v>
                </c:pt>
                <c:pt idx="5623">
                  <c:v>5.6239999999999999E-6</c:v>
                </c:pt>
                <c:pt idx="5624">
                  <c:v>5.6250000000000004E-6</c:v>
                </c:pt>
                <c:pt idx="5625">
                  <c:v>5.626E-6</c:v>
                </c:pt>
                <c:pt idx="5626">
                  <c:v>5.6269999999999997E-6</c:v>
                </c:pt>
                <c:pt idx="5627">
                  <c:v>5.6280000000000002E-6</c:v>
                </c:pt>
                <c:pt idx="5628">
                  <c:v>5.6289999999999998E-6</c:v>
                </c:pt>
                <c:pt idx="5629">
                  <c:v>5.6300000000000003E-6</c:v>
                </c:pt>
                <c:pt idx="5630">
                  <c:v>5.631E-6</c:v>
                </c:pt>
                <c:pt idx="5631">
                  <c:v>5.6319999999999996E-6</c:v>
                </c:pt>
                <c:pt idx="5632">
                  <c:v>5.6330000000000001E-6</c:v>
                </c:pt>
                <c:pt idx="5633">
                  <c:v>5.6339999999999998E-6</c:v>
                </c:pt>
                <c:pt idx="5634">
                  <c:v>5.6350000000000003E-6</c:v>
                </c:pt>
                <c:pt idx="5635">
                  <c:v>5.6359999999999999E-6</c:v>
                </c:pt>
                <c:pt idx="5636">
                  <c:v>5.6370000000000004E-6</c:v>
                </c:pt>
                <c:pt idx="5637">
                  <c:v>5.6380000000000001E-6</c:v>
                </c:pt>
                <c:pt idx="5638">
                  <c:v>5.6389999999999997E-6</c:v>
                </c:pt>
                <c:pt idx="5639">
                  <c:v>5.6400000000000002E-6</c:v>
                </c:pt>
                <c:pt idx="5640">
                  <c:v>5.6409999999999999E-6</c:v>
                </c:pt>
                <c:pt idx="5641">
                  <c:v>5.6420000000000004E-6</c:v>
                </c:pt>
                <c:pt idx="5642">
                  <c:v>5.643E-6</c:v>
                </c:pt>
                <c:pt idx="5643">
                  <c:v>5.6439999999999997E-6</c:v>
                </c:pt>
                <c:pt idx="5644">
                  <c:v>5.6450000000000002E-6</c:v>
                </c:pt>
                <c:pt idx="5645">
                  <c:v>5.6459999999999998E-6</c:v>
                </c:pt>
                <c:pt idx="5646">
                  <c:v>5.6470000000000003E-6</c:v>
                </c:pt>
                <c:pt idx="5647">
                  <c:v>5.648E-6</c:v>
                </c:pt>
                <c:pt idx="5648">
                  <c:v>5.6489999999999996E-6</c:v>
                </c:pt>
                <c:pt idx="5649">
                  <c:v>5.6500000000000001E-6</c:v>
                </c:pt>
                <c:pt idx="5650">
                  <c:v>5.6509999999999998E-6</c:v>
                </c:pt>
                <c:pt idx="5651">
                  <c:v>5.6520000000000003E-6</c:v>
                </c:pt>
                <c:pt idx="5652">
                  <c:v>5.6529999999999999E-6</c:v>
                </c:pt>
                <c:pt idx="5653">
                  <c:v>5.6540000000000004E-6</c:v>
                </c:pt>
                <c:pt idx="5654">
                  <c:v>5.6550000000000001E-6</c:v>
                </c:pt>
                <c:pt idx="5655">
                  <c:v>5.6559999999999997E-6</c:v>
                </c:pt>
                <c:pt idx="5656">
                  <c:v>5.6570000000000002E-6</c:v>
                </c:pt>
                <c:pt idx="5657">
                  <c:v>5.6579999999999999E-6</c:v>
                </c:pt>
                <c:pt idx="5658">
                  <c:v>5.6590000000000004E-6</c:v>
                </c:pt>
                <c:pt idx="5659">
                  <c:v>5.66E-6</c:v>
                </c:pt>
                <c:pt idx="5660">
                  <c:v>5.6609999999999997E-6</c:v>
                </c:pt>
                <c:pt idx="5661">
                  <c:v>5.6620000000000002E-6</c:v>
                </c:pt>
                <c:pt idx="5662">
                  <c:v>5.6629999999999998E-6</c:v>
                </c:pt>
                <c:pt idx="5663">
                  <c:v>5.6640000000000003E-6</c:v>
                </c:pt>
                <c:pt idx="5664">
                  <c:v>5.665E-6</c:v>
                </c:pt>
                <c:pt idx="5665">
                  <c:v>5.6659999999999996E-6</c:v>
                </c:pt>
                <c:pt idx="5666">
                  <c:v>5.6670000000000001E-6</c:v>
                </c:pt>
                <c:pt idx="5667">
                  <c:v>5.6679999999999998E-6</c:v>
                </c:pt>
                <c:pt idx="5668">
                  <c:v>5.6690000000000003E-6</c:v>
                </c:pt>
                <c:pt idx="5669">
                  <c:v>5.6699999999999999E-6</c:v>
                </c:pt>
                <c:pt idx="5670">
                  <c:v>5.6710000000000004E-6</c:v>
                </c:pt>
                <c:pt idx="5671">
                  <c:v>5.6720000000000001E-6</c:v>
                </c:pt>
                <c:pt idx="5672">
                  <c:v>5.6729999999999997E-6</c:v>
                </c:pt>
                <c:pt idx="5673">
                  <c:v>5.6740000000000002E-6</c:v>
                </c:pt>
                <c:pt idx="5674">
                  <c:v>5.6749999999999999E-6</c:v>
                </c:pt>
                <c:pt idx="5675">
                  <c:v>5.6760000000000004E-6</c:v>
                </c:pt>
                <c:pt idx="5676">
                  <c:v>5.677E-6</c:v>
                </c:pt>
                <c:pt idx="5677">
                  <c:v>5.6779999999999997E-6</c:v>
                </c:pt>
                <c:pt idx="5678">
                  <c:v>5.6790000000000002E-6</c:v>
                </c:pt>
                <c:pt idx="5679">
                  <c:v>5.6799999999999998E-6</c:v>
                </c:pt>
                <c:pt idx="5680">
                  <c:v>5.6810000000000003E-6</c:v>
                </c:pt>
                <c:pt idx="5681">
                  <c:v>5.682E-6</c:v>
                </c:pt>
                <c:pt idx="5682">
                  <c:v>5.6829999999999996E-6</c:v>
                </c:pt>
                <c:pt idx="5683">
                  <c:v>5.6840000000000001E-6</c:v>
                </c:pt>
                <c:pt idx="5684">
                  <c:v>5.6849999999999998E-6</c:v>
                </c:pt>
                <c:pt idx="5685">
                  <c:v>5.6860000000000003E-6</c:v>
                </c:pt>
                <c:pt idx="5686">
                  <c:v>5.6869999999999999E-6</c:v>
                </c:pt>
                <c:pt idx="5687">
                  <c:v>5.6879999999999996E-6</c:v>
                </c:pt>
                <c:pt idx="5688">
                  <c:v>5.6890000000000001E-6</c:v>
                </c:pt>
                <c:pt idx="5689">
                  <c:v>5.6899999999999997E-6</c:v>
                </c:pt>
                <c:pt idx="5690">
                  <c:v>5.6910000000000002E-6</c:v>
                </c:pt>
                <c:pt idx="5691">
                  <c:v>5.6919999999999999E-6</c:v>
                </c:pt>
                <c:pt idx="5692">
                  <c:v>5.6930000000000004E-6</c:v>
                </c:pt>
                <c:pt idx="5693">
                  <c:v>5.694E-6</c:v>
                </c:pt>
                <c:pt idx="5694">
                  <c:v>5.6949999999999997E-6</c:v>
                </c:pt>
                <c:pt idx="5695">
                  <c:v>5.6960000000000002E-6</c:v>
                </c:pt>
                <c:pt idx="5696">
                  <c:v>5.6969999999999998E-6</c:v>
                </c:pt>
                <c:pt idx="5697">
                  <c:v>5.6980000000000003E-6</c:v>
                </c:pt>
                <c:pt idx="5698">
                  <c:v>5.699E-6</c:v>
                </c:pt>
                <c:pt idx="5699">
                  <c:v>5.6999999999999996E-6</c:v>
                </c:pt>
                <c:pt idx="5700">
                  <c:v>5.7010000000000001E-6</c:v>
                </c:pt>
                <c:pt idx="5701">
                  <c:v>5.7019999999999998E-6</c:v>
                </c:pt>
                <c:pt idx="5702">
                  <c:v>5.7030000000000003E-6</c:v>
                </c:pt>
                <c:pt idx="5703">
                  <c:v>5.7039999999999999E-6</c:v>
                </c:pt>
                <c:pt idx="5704">
                  <c:v>5.7049999999999996E-6</c:v>
                </c:pt>
                <c:pt idx="5705">
                  <c:v>5.7060000000000001E-6</c:v>
                </c:pt>
                <c:pt idx="5706">
                  <c:v>5.7069999999999997E-6</c:v>
                </c:pt>
                <c:pt idx="5707">
                  <c:v>5.7080000000000002E-6</c:v>
                </c:pt>
                <c:pt idx="5708">
                  <c:v>5.7089999999999999E-6</c:v>
                </c:pt>
                <c:pt idx="5709">
                  <c:v>5.7100000000000004E-6</c:v>
                </c:pt>
                <c:pt idx="5710">
                  <c:v>5.711E-6</c:v>
                </c:pt>
                <c:pt idx="5711">
                  <c:v>5.7119999999999997E-6</c:v>
                </c:pt>
                <c:pt idx="5712">
                  <c:v>5.7130000000000002E-6</c:v>
                </c:pt>
                <c:pt idx="5713">
                  <c:v>5.7139999999999998E-6</c:v>
                </c:pt>
                <c:pt idx="5714">
                  <c:v>5.7150000000000003E-6</c:v>
                </c:pt>
                <c:pt idx="5715">
                  <c:v>5.716E-6</c:v>
                </c:pt>
                <c:pt idx="5716">
                  <c:v>5.7169999999999996E-6</c:v>
                </c:pt>
                <c:pt idx="5717">
                  <c:v>5.7180000000000001E-6</c:v>
                </c:pt>
                <c:pt idx="5718">
                  <c:v>5.7189999999999998E-6</c:v>
                </c:pt>
                <c:pt idx="5719">
                  <c:v>5.7200000000000003E-6</c:v>
                </c:pt>
                <c:pt idx="5720">
                  <c:v>5.7209999999999999E-6</c:v>
                </c:pt>
                <c:pt idx="5721">
                  <c:v>5.7219999999999996E-6</c:v>
                </c:pt>
                <c:pt idx="5722">
                  <c:v>5.7230000000000001E-6</c:v>
                </c:pt>
                <c:pt idx="5723">
                  <c:v>5.7239999999999997E-6</c:v>
                </c:pt>
                <c:pt idx="5724">
                  <c:v>5.7250000000000002E-6</c:v>
                </c:pt>
                <c:pt idx="5725">
                  <c:v>5.7259999999999999E-6</c:v>
                </c:pt>
                <c:pt idx="5726">
                  <c:v>5.7270000000000004E-6</c:v>
                </c:pt>
                <c:pt idx="5727">
                  <c:v>5.728E-6</c:v>
                </c:pt>
                <c:pt idx="5728">
                  <c:v>5.7289999999999997E-6</c:v>
                </c:pt>
                <c:pt idx="5729">
                  <c:v>5.7300000000000002E-6</c:v>
                </c:pt>
                <c:pt idx="5730">
                  <c:v>5.7309999999999998E-6</c:v>
                </c:pt>
                <c:pt idx="5731">
                  <c:v>5.7320000000000003E-6</c:v>
                </c:pt>
                <c:pt idx="5732">
                  <c:v>5.733E-6</c:v>
                </c:pt>
                <c:pt idx="5733">
                  <c:v>5.7339999999999996E-6</c:v>
                </c:pt>
                <c:pt idx="5734">
                  <c:v>5.7350000000000001E-6</c:v>
                </c:pt>
                <c:pt idx="5735">
                  <c:v>5.7359999999999998E-6</c:v>
                </c:pt>
                <c:pt idx="5736">
                  <c:v>5.7370000000000003E-6</c:v>
                </c:pt>
                <c:pt idx="5737">
                  <c:v>5.7379999999999999E-6</c:v>
                </c:pt>
                <c:pt idx="5738">
                  <c:v>5.7389999999999996E-6</c:v>
                </c:pt>
                <c:pt idx="5739">
                  <c:v>5.7400000000000001E-6</c:v>
                </c:pt>
                <c:pt idx="5740">
                  <c:v>5.7409999999999998E-6</c:v>
                </c:pt>
                <c:pt idx="5741">
                  <c:v>5.7420000000000003E-6</c:v>
                </c:pt>
                <c:pt idx="5742">
                  <c:v>5.7429999999999999E-6</c:v>
                </c:pt>
                <c:pt idx="5743">
                  <c:v>5.7440000000000004E-6</c:v>
                </c:pt>
                <c:pt idx="5744">
                  <c:v>5.7450000000000001E-6</c:v>
                </c:pt>
                <c:pt idx="5745">
                  <c:v>5.7459999999999997E-6</c:v>
                </c:pt>
                <c:pt idx="5746">
                  <c:v>5.7470000000000002E-6</c:v>
                </c:pt>
                <c:pt idx="5747">
                  <c:v>5.7479999999999999E-6</c:v>
                </c:pt>
                <c:pt idx="5748">
                  <c:v>5.7490000000000004E-6</c:v>
                </c:pt>
                <c:pt idx="5749">
                  <c:v>5.75E-6</c:v>
                </c:pt>
                <c:pt idx="5750">
                  <c:v>5.7509999999999997E-6</c:v>
                </c:pt>
                <c:pt idx="5751">
                  <c:v>5.7520000000000002E-6</c:v>
                </c:pt>
                <c:pt idx="5752">
                  <c:v>5.7529999999999998E-6</c:v>
                </c:pt>
                <c:pt idx="5753">
                  <c:v>5.7540000000000003E-6</c:v>
                </c:pt>
                <c:pt idx="5754">
                  <c:v>5.755E-6</c:v>
                </c:pt>
                <c:pt idx="5755">
                  <c:v>5.7559999999999996E-6</c:v>
                </c:pt>
                <c:pt idx="5756">
                  <c:v>5.7570000000000001E-6</c:v>
                </c:pt>
                <c:pt idx="5757">
                  <c:v>5.7579999999999998E-6</c:v>
                </c:pt>
                <c:pt idx="5758">
                  <c:v>5.7590000000000003E-6</c:v>
                </c:pt>
                <c:pt idx="5759">
                  <c:v>5.7599999999999999E-6</c:v>
                </c:pt>
                <c:pt idx="5760">
                  <c:v>5.7610000000000004E-6</c:v>
                </c:pt>
                <c:pt idx="5761">
                  <c:v>5.7620000000000001E-6</c:v>
                </c:pt>
                <c:pt idx="5762">
                  <c:v>5.7629999999999997E-6</c:v>
                </c:pt>
                <c:pt idx="5763">
                  <c:v>5.7640000000000002E-6</c:v>
                </c:pt>
                <c:pt idx="5764">
                  <c:v>5.7649999999999999E-6</c:v>
                </c:pt>
                <c:pt idx="5765">
                  <c:v>5.7660000000000004E-6</c:v>
                </c:pt>
                <c:pt idx="5766">
                  <c:v>5.767E-6</c:v>
                </c:pt>
                <c:pt idx="5767">
                  <c:v>5.7679999999999997E-6</c:v>
                </c:pt>
                <c:pt idx="5768">
                  <c:v>5.7690000000000002E-6</c:v>
                </c:pt>
                <c:pt idx="5769">
                  <c:v>5.7699999999999998E-6</c:v>
                </c:pt>
                <c:pt idx="5770">
                  <c:v>5.7710000000000003E-6</c:v>
                </c:pt>
                <c:pt idx="5771">
                  <c:v>5.772E-6</c:v>
                </c:pt>
                <c:pt idx="5772">
                  <c:v>5.7729999999999996E-6</c:v>
                </c:pt>
                <c:pt idx="5773">
                  <c:v>5.7740000000000001E-6</c:v>
                </c:pt>
                <c:pt idx="5774">
                  <c:v>5.7749999999999998E-6</c:v>
                </c:pt>
                <c:pt idx="5775">
                  <c:v>5.7760000000000003E-6</c:v>
                </c:pt>
                <c:pt idx="5776">
                  <c:v>5.7769999999999999E-6</c:v>
                </c:pt>
                <c:pt idx="5777">
                  <c:v>5.7780000000000004E-6</c:v>
                </c:pt>
                <c:pt idx="5778">
                  <c:v>5.7790000000000001E-6</c:v>
                </c:pt>
                <c:pt idx="5779">
                  <c:v>5.7799999999999997E-6</c:v>
                </c:pt>
                <c:pt idx="5780">
                  <c:v>5.7810000000000002E-6</c:v>
                </c:pt>
                <c:pt idx="5781">
                  <c:v>5.7819999999999999E-6</c:v>
                </c:pt>
                <c:pt idx="5782">
                  <c:v>5.7830000000000004E-6</c:v>
                </c:pt>
                <c:pt idx="5783">
                  <c:v>5.784E-6</c:v>
                </c:pt>
                <c:pt idx="5784">
                  <c:v>5.7849999999999997E-6</c:v>
                </c:pt>
                <c:pt idx="5785">
                  <c:v>5.7860000000000002E-6</c:v>
                </c:pt>
                <c:pt idx="5786">
                  <c:v>5.7869999999999998E-6</c:v>
                </c:pt>
                <c:pt idx="5787">
                  <c:v>5.7880000000000003E-6</c:v>
                </c:pt>
                <c:pt idx="5788">
                  <c:v>5.789E-6</c:v>
                </c:pt>
                <c:pt idx="5789">
                  <c:v>5.7899999999999996E-6</c:v>
                </c:pt>
                <c:pt idx="5790">
                  <c:v>5.7910000000000001E-6</c:v>
                </c:pt>
                <c:pt idx="5791">
                  <c:v>5.7919999999999998E-6</c:v>
                </c:pt>
                <c:pt idx="5792">
                  <c:v>5.7930000000000003E-6</c:v>
                </c:pt>
                <c:pt idx="5793">
                  <c:v>5.7939999999999999E-6</c:v>
                </c:pt>
                <c:pt idx="5794">
                  <c:v>5.7950000000000004E-6</c:v>
                </c:pt>
                <c:pt idx="5795">
                  <c:v>5.7960000000000001E-6</c:v>
                </c:pt>
                <c:pt idx="5796">
                  <c:v>5.7969999999999997E-6</c:v>
                </c:pt>
                <c:pt idx="5797">
                  <c:v>5.7980000000000002E-6</c:v>
                </c:pt>
                <c:pt idx="5798">
                  <c:v>5.7989999999999999E-6</c:v>
                </c:pt>
                <c:pt idx="5799">
                  <c:v>5.8000000000000004E-6</c:v>
                </c:pt>
                <c:pt idx="5800">
                  <c:v>5.801E-6</c:v>
                </c:pt>
                <c:pt idx="5801">
                  <c:v>5.8019999999999997E-6</c:v>
                </c:pt>
                <c:pt idx="5802">
                  <c:v>5.8030000000000002E-6</c:v>
                </c:pt>
                <c:pt idx="5803">
                  <c:v>5.8039999999999998E-6</c:v>
                </c:pt>
                <c:pt idx="5804">
                  <c:v>5.8050000000000003E-6</c:v>
                </c:pt>
                <c:pt idx="5805">
                  <c:v>5.806E-6</c:v>
                </c:pt>
                <c:pt idx="5806">
                  <c:v>5.8069999999999996E-6</c:v>
                </c:pt>
                <c:pt idx="5807">
                  <c:v>5.8080000000000001E-6</c:v>
                </c:pt>
                <c:pt idx="5808">
                  <c:v>5.8089999999999998E-6</c:v>
                </c:pt>
                <c:pt idx="5809">
                  <c:v>5.8100000000000003E-6</c:v>
                </c:pt>
                <c:pt idx="5810">
                  <c:v>5.8109999999999999E-6</c:v>
                </c:pt>
                <c:pt idx="5811">
                  <c:v>5.8119999999999996E-6</c:v>
                </c:pt>
                <c:pt idx="5812">
                  <c:v>5.8130000000000001E-6</c:v>
                </c:pt>
                <c:pt idx="5813">
                  <c:v>5.8139999999999997E-6</c:v>
                </c:pt>
                <c:pt idx="5814">
                  <c:v>5.8150000000000002E-6</c:v>
                </c:pt>
                <c:pt idx="5815">
                  <c:v>5.8159999999999999E-6</c:v>
                </c:pt>
                <c:pt idx="5816">
                  <c:v>5.8170000000000004E-6</c:v>
                </c:pt>
                <c:pt idx="5817">
                  <c:v>5.818E-6</c:v>
                </c:pt>
                <c:pt idx="5818">
                  <c:v>5.8189999999999997E-6</c:v>
                </c:pt>
                <c:pt idx="5819">
                  <c:v>5.8200000000000002E-6</c:v>
                </c:pt>
                <c:pt idx="5820">
                  <c:v>5.8209999999999998E-6</c:v>
                </c:pt>
                <c:pt idx="5821">
                  <c:v>5.8220000000000003E-6</c:v>
                </c:pt>
                <c:pt idx="5822">
                  <c:v>5.823E-6</c:v>
                </c:pt>
                <c:pt idx="5823">
                  <c:v>5.8239999999999996E-6</c:v>
                </c:pt>
                <c:pt idx="5824">
                  <c:v>5.8250000000000001E-6</c:v>
                </c:pt>
                <c:pt idx="5825">
                  <c:v>5.8259999999999998E-6</c:v>
                </c:pt>
                <c:pt idx="5826">
                  <c:v>5.8270000000000003E-6</c:v>
                </c:pt>
                <c:pt idx="5827">
                  <c:v>5.8279999999999999E-6</c:v>
                </c:pt>
                <c:pt idx="5828">
                  <c:v>5.8289999999999996E-6</c:v>
                </c:pt>
                <c:pt idx="5829">
                  <c:v>5.8300000000000001E-6</c:v>
                </c:pt>
                <c:pt idx="5830">
                  <c:v>5.8309999999999997E-6</c:v>
                </c:pt>
                <c:pt idx="5831">
                  <c:v>5.8320000000000002E-6</c:v>
                </c:pt>
                <c:pt idx="5832">
                  <c:v>5.8329999999999999E-6</c:v>
                </c:pt>
                <c:pt idx="5833">
                  <c:v>5.8340000000000004E-6</c:v>
                </c:pt>
                <c:pt idx="5834">
                  <c:v>5.835E-6</c:v>
                </c:pt>
                <c:pt idx="5835">
                  <c:v>5.8359999999999997E-6</c:v>
                </c:pt>
                <c:pt idx="5836">
                  <c:v>5.8370000000000002E-6</c:v>
                </c:pt>
                <c:pt idx="5837">
                  <c:v>5.8379999999999998E-6</c:v>
                </c:pt>
                <c:pt idx="5838">
                  <c:v>5.8390000000000003E-6</c:v>
                </c:pt>
                <c:pt idx="5839">
                  <c:v>5.84E-6</c:v>
                </c:pt>
                <c:pt idx="5840">
                  <c:v>5.8409999999999996E-6</c:v>
                </c:pt>
                <c:pt idx="5841">
                  <c:v>5.8420000000000001E-6</c:v>
                </c:pt>
                <c:pt idx="5842">
                  <c:v>5.8429999999999998E-6</c:v>
                </c:pt>
                <c:pt idx="5843">
                  <c:v>5.8440000000000003E-6</c:v>
                </c:pt>
                <c:pt idx="5844">
                  <c:v>5.8449999999999999E-6</c:v>
                </c:pt>
                <c:pt idx="5845">
                  <c:v>5.8459999999999996E-6</c:v>
                </c:pt>
                <c:pt idx="5846">
                  <c:v>5.8470000000000001E-6</c:v>
                </c:pt>
                <c:pt idx="5847">
                  <c:v>5.8479999999999997E-6</c:v>
                </c:pt>
                <c:pt idx="5848">
                  <c:v>5.8490000000000002E-6</c:v>
                </c:pt>
                <c:pt idx="5849">
                  <c:v>5.8499999999999999E-6</c:v>
                </c:pt>
                <c:pt idx="5850">
                  <c:v>5.8510000000000004E-6</c:v>
                </c:pt>
                <c:pt idx="5851">
                  <c:v>5.852E-6</c:v>
                </c:pt>
                <c:pt idx="5852">
                  <c:v>5.8529999999999997E-6</c:v>
                </c:pt>
                <c:pt idx="5853">
                  <c:v>5.8540000000000002E-6</c:v>
                </c:pt>
                <c:pt idx="5854">
                  <c:v>5.8549999999999998E-6</c:v>
                </c:pt>
                <c:pt idx="5855">
                  <c:v>5.8560000000000003E-6</c:v>
                </c:pt>
                <c:pt idx="5856">
                  <c:v>5.857E-6</c:v>
                </c:pt>
                <c:pt idx="5857">
                  <c:v>5.8579999999999996E-6</c:v>
                </c:pt>
                <c:pt idx="5858">
                  <c:v>5.8590000000000001E-6</c:v>
                </c:pt>
                <c:pt idx="5859">
                  <c:v>5.8599999999999998E-6</c:v>
                </c:pt>
                <c:pt idx="5860">
                  <c:v>5.8610000000000003E-6</c:v>
                </c:pt>
                <c:pt idx="5861">
                  <c:v>5.8619999999999999E-6</c:v>
                </c:pt>
                <c:pt idx="5862">
                  <c:v>5.8629999999999996E-6</c:v>
                </c:pt>
                <c:pt idx="5863">
                  <c:v>5.8640000000000001E-6</c:v>
                </c:pt>
                <c:pt idx="5864">
                  <c:v>5.8649999999999998E-6</c:v>
                </c:pt>
                <c:pt idx="5865">
                  <c:v>5.8660000000000002E-6</c:v>
                </c:pt>
                <c:pt idx="5866">
                  <c:v>5.8669999999999999E-6</c:v>
                </c:pt>
                <c:pt idx="5867">
                  <c:v>5.8680000000000004E-6</c:v>
                </c:pt>
                <c:pt idx="5868">
                  <c:v>5.8690000000000001E-6</c:v>
                </c:pt>
                <c:pt idx="5869">
                  <c:v>5.8699999999999997E-6</c:v>
                </c:pt>
                <c:pt idx="5870">
                  <c:v>5.8710000000000002E-6</c:v>
                </c:pt>
                <c:pt idx="5871">
                  <c:v>5.8719999999999999E-6</c:v>
                </c:pt>
                <c:pt idx="5872">
                  <c:v>5.8730000000000004E-6</c:v>
                </c:pt>
                <c:pt idx="5873">
                  <c:v>5.874E-6</c:v>
                </c:pt>
                <c:pt idx="5874">
                  <c:v>5.8749999999999997E-6</c:v>
                </c:pt>
                <c:pt idx="5875">
                  <c:v>5.8760000000000002E-6</c:v>
                </c:pt>
                <c:pt idx="5876">
                  <c:v>5.8769999999999998E-6</c:v>
                </c:pt>
                <c:pt idx="5877">
                  <c:v>5.8780000000000003E-6</c:v>
                </c:pt>
                <c:pt idx="5878">
                  <c:v>5.879E-6</c:v>
                </c:pt>
                <c:pt idx="5879">
                  <c:v>5.8799999999999996E-6</c:v>
                </c:pt>
                <c:pt idx="5880">
                  <c:v>5.8810000000000001E-6</c:v>
                </c:pt>
                <c:pt idx="5881">
                  <c:v>5.8819999999999998E-6</c:v>
                </c:pt>
                <c:pt idx="5882">
                  <c:v>5.8830000000000003E-6</c:v>
                </c:pt>
                <c:pt idx="5883">
                  <c:v>5.8839999999999999E-6</c:v>
                </c:pt>
                <c:pt idx="5884">
                  <c:v>5.8850000000000004E-6</c:v>
                </c:pt>
                <c:pt idx="5885">
                  <c:v>5.8860000000000001E-6</c:v>
                </c:pt>
                <c:pt idx="5886">
                  <c:v>5.8869999999999997E-6</c:v>
                </c:pt>
                <c:pt idx="5887">
                  <c:v>5.8880000000000002E-6</c:v>
                </c:pt>
                <c:pt idx="5888">
                  <c:v>5.8889999999999999E-6</c:v>
                </c:pt>
                <c:pt idx="5889">
                  <c:v>5.8900000000000004E-6</c:v>
                </c:pt>
                <c:pt idx="5890">
                  <c:v>5.891E-6</c:v>
                </c:pt>
                <c:pt idx="5891">
                  <c:v>5.8919999999999997E-6</c:v>
                </c:pt>
                <c:pt idx="5892">
                  <c:v>5.8930000000000002E-6</c:v>
                </c:pt>
                <c:pt idx="5893">
                  <c:v>5.8939999999999998E-6</c:v>
                </c:pt>
                <c:pt idx="5894">
                  <c:v>5.8950000000000003E-6</c:v>
                </c:pt>
                <c:pt idx="5895">
                  <c:v>5.896E-6</c:v>
                </c:pt>
                <c:pt idx="5896">
                  <c:v>5.8969999999999996E-6</c:v>
                </c:pt>
                <c:pt idx="5897">
                  <c:v>5.8980000000000001E-6</c:v>
                </c:pt>
                <c:pt idx="5898">
                  <c:v>5.8989999999999998E-6</c:v>
                </c:pt>
                <c:pt idx="5899">
                  <c:v>5.9000000000000003E-6</c:v>
                </c:pt>
                <c:pt idx="5900">
                  <c:v>5.9009999999999999E-6</c:v>
                </c:pt>
                <c:pt idx="5901">
                  <c:v>5.9020000000000004E-6</c:v>
                </c:pt>
                <c:pt idx="5902">
                  <c:v>5.9030000000000001E-6</c:v>
                </c:pt>
                <c:pt idx="5903">
                  <c:v>5.9039999999999997E-6</c:v>
                </c:pt>
                <c:pt idx="5904">
                  <c:v>5.9050000000000002E-6</c:v>
                </c:pt>
                <c:pt idx="5905">
                  <c:v>5.9059999999999999E-6</c:v>
                </c:pt>
                <c:pt idx="5906">
                  <c:v>5.9070000000000004E-6</c:v>
                </c:pt>
                <c:pt idx="5907">
                  <c:v>5.908E-6</c:v>
                </c:pt>
                <c:pt idx="5908">
                  <c:v>5.9089999999999997E-6</c:v>
                </c:pt>
                <c:pt idx="5909">
                  <c:v>5.9100000000000002E-6</c:v>
                </c:pt>
                <c:pt idx="5910">
                  <c:v>5.9109999999999998E-6</c:v>
                </c:pt>
                <c:pt idx="5911">
                  <c:v>5.9120000000000003E-6</c:v>
                </c:pt>
                <c:pt idx="5912">
                  <c:v>5.913E-6</c:v>
                </c:pt>
                <c:pt idx="5913">
                  <c:v>5.9139999999999996E-6</c:v>
                </c:pt>
                <c:pt idx="5914">
                  <c:v>5.9150000000000001E-6</c:v>
                </c:pt>
                <c:pt idx="5915">
                  <c:v>5.9159999999999998E-6</c:v>
                </c:pt>
                <c:pt idx="5916">
                  <c:v>5.9170000000000003E-6</c:v>
                </c:pt>
                <c:pt idx="5917">
                  <c:v>5.9179999999999999E-6</c:v>
                </c:pt>
                <c:pt idx="5918">
                  <c:v>5.9190000000000004E-6</c:v>
                </c:pt>
                <c:pt idx="5919">
                  <c:v>5.9200000000000001E-6</c:v>
                </c:pt>
                <c:pt idx="5920">
                  <c:v>5.9209999999999997E-6</c:v>
                </c:pt>
                <c:pt idx="5921">
                  <c:v>5.9220000000000002E-6</c:v>
                </c:pt>
                <c:pt idx="5922">
                  <c:v>5.9229999999999999E-6</c:v>
                </c:pt>
                <c:pt idx="5923">
                  <c:v>5.9240000000000004E-6</c:v>
                </c:pt>
                <c:pt idx="5924">
                  <c:v>5.925E-6</c:v>
                </c:pt>
                <c:pt idx="5925">
                  <c:v>5.9259999999999997E-6</c:v>
                </c:pt>
                <c:pt idx="5926">
                  <c:v>5.9270000000000002E-6</c:v>
                </c:pt>
                <c:pt idx="5927">
                  <c:v>5.9279999999999998E-6</c:v>
                </c:pt>
                <c:pt idx="5928">
                  <c:v>5.9290000000000003E-6</c:v>
                </c:pt>
                <c:pt idx="5929">
                  <c:v>5.93E-6</c:v>
                </c:pt>
                <c:pt idx="5930">
                  <c:v>5.9309999999999996E-6</c:v>
                </c:pt>
                <c:pt idx="5931">
                  <c:v>5.9320000000000001E-6</c:v>
                </c:pt>
                <c:pt idx="5932">
                  <c:v>5.9329999999999998E-6</c:v>
                </c:pt>
                <c:pt idx="5933">
                  <c:v>5.9340000000000003E-6</c:v>
                </c:pt>
                <c:pt idx="5934">
                  <c:v>5.9349999999999999E-6</c:v>
                </c:pt>
                <c:pt idx="5935">
                  <c:v>5.9359999999999996E-6</c:v>
                </c:pt>
                <c:pt idx="5936">
                  <c:v>5.9370000000000001E-6</c:v>
                </c:pt>
                <c:pt idx="5937">
                  <c:v>5.9379999999999997E-6</c:v>
                </c:pt>
                <c:pt idx="5938">
                  <c:v>5.9390000000000002E-6</c:v>
                </c:pt>
                <c:pt idx="5939">
                  <c:v>5.9399999999999999E-6</c:v>
                </c:pt>
                <c:pt idx="5940">
                  <c:v>5.9410000000000004E-6</c:v>
                </c:pt>
                <c:pt idx="5941">
                  <c:v>5.942E-6</c:v>
                </c:pt>
                <c:pt idx="5942">
                  <c:v>5.9429999999999997E-6</c:v>
                </c:pt>
                <c:pt idx="5943">
                  <c:v>5.9440000000000002E-6</c:v>
                </c:pt>
                <c:pt idx="5944">
                  <c:v>5.9449999999999998E-6</c:v>
                </c:pt>
                <c:pt idx="5945">
                  <c:v>5.9460000000000003E-6</c:v>
                </c:pt>
                <c:pt idx="5946">
                  <c:v>5.947E-6</c:v>
                </c:pt>
                <c:pt idx="5947">
                  <c:v>5.9479999999999996E-6</c:v>
                </c:pt>
                <c:pt idx="5948">
                  <c:v>5.9490000000000001E-6</c:v>
                </c:pt>
                <c:pt idx="5949">
                  <c:v>5.9499999999999998E-6</c:v>
                </c:pt>
                <c:pt idx="5950">
                  <c:v>5.9510000000000003E-6</c:v>
                </c:pt>
                <c:pt idx="5951">
                  <c:v>5.9519999999999999E-6</c:v>
                </c:pt>
                <c:pt idx="5952">
                  <c:v>5.9529999999999996E-6</c:v>
                </c:pt>
                <c:pt idx="5953">
                  <c:v>5.9540000000000001E-6</c:v>
                </c:pt>
                <c:pt idx="5954">
                  <c:v>5.9549999999999997E-6</c:v>
                </c:pt>
                <c:pt idx="5955">
                  <c:v>5.9560000000000002E-6</c:v>
                </c:pt>
                <c:pt idx="5956">
                  <c:v>5.9569999999999999E-6</c:v>
                </c:pt>
                <c:pt idx="5957">
                  <c:v>5.9580000000000004E-6</c:v>
                </c:pt>
                <c:pt idx="5958">
                  <c:v>5.959E-6</c:v>
                </c:pt>
                <c:pt idx="5959">
                  <c:v>5.9599999999999997E-6</c:v>
                </c:pt>
                <c:pt idx="5960">
                  <c:v>5.9610000000000002E-6</c:v>
                </c:pt>
                <c:pt idx="5961">
                  <c:v>5.9619999999999998E-6</c:v>
                </c:pt>
                <c:pt idx="5962">
                  <c:v>5.9630000000000003E-6</c:v>
                </c:pt>
                <c:pt idx="5963">
                  <c:v>5.964E-6</c:v>
                </c:pt>
                <c:pt idx="5964">
                  <c:v>5.9649999999999996E-6</c:v>
                </c:pt>
                <c:pt idx="5965">
                  <c:v>5.9660000000000001E-6</c:v>
                </c:pt>
                <c:pt idx="5966">
                  <c:v>5.9669999999999998E-6</c:v>
                </c:pt>
                <c:pt idx="5967">
                  <c:v>5.9680000000000003E-6</c:v>
                </c:pt>
                <c:pt idx="5968">
                  <c:v>5.9689999999999999E-6</c:v>
                </c:pt>
                <c:pt idx="5969">
                  <c:v>5.9699999999999996E-6</c:v>
                </c:pt>
                <c:pt idx="5970">
                  <c:v>5.9710000000000001E-6</c:v>
                </c:pt>
                <c:pt idx="5971">
                  <c:v>5.9719999999999997E-6</c:v>
                </c:pt>
                <c:pt idx="5972">
                  <c:v>5.9730000000000002E-6</c:v>
                </c:pt>
                <c:pt idx="5973">
                  <c:v>5.9739999999999999E-6</c:v>
                </c:pt>
                <c:pt idx="5974">
                  <c:v>5.9750000000000004E-6</c:v>
                </c:pt>
                <c:pt idx="5975">
                  <c:v>5.976E-6</c:v>
                </c:pt>
                <c:pt idx="5976">
                  <c:v>5.9769999999999997E-6</c:v>
                </c:pt>
                <c:pt idx="5977">
                  <c:v>5.9780000000000002E-6</c:v>
                </c:pt>
                <c:pt idx="5978">
                  <c:v>5.9789999999999998E-6</c:v>
                </c:pt>
                <c:pt idx="5979">
                  <c:v>5.9800000000000003E-6</c:v>
                </c:pt>
                <c:pt idx="5980">
                  <c:v>5.981E-6</c:v>
                </c:pt>
                <c:pt idx="5981">
                  <c:v>5.9819999999999996E-6</c:v>
                </c:pt>
                <c:pt idx="5982">
                  <c:v>5.9830000000000001E-6</c:v>
                </c:pt>
                <c:pt idx="5983">
                  <c:v>5.9839999999999998E-6</c:v>
                </c:pt>
                <c:pt idx="5984">
                  <c:v>5.9850000000000003E-6</c:v>
                </c:pt>
                <c:pt idx="5985">
                  <c:v>5.9859999999999999E-6</c:v>
                </c:pt>
                <c:pt idx="5986">
                  <c:v>5.9869999999999996E-6</c:v>
                </c:pt>
                <c:pt idx="5987">
                  <c:v>5.9880000000000001E-6</c:v>
                </c:pt>
                <c:pt idx="5988">
                  <c:v>5.9889999999999997E-6</c:v>
                </c:pt>
                <c:pt idx="5989">
                  <c:v>5.9900000000000002E-6</c:v>
                </c:pt>
                <c:pt idx="5990">
                  <c:v>5.9909999999999999E-6</c:v>
                </c:pt>
                <c:pt idx="5991">
                  <c:v>5.9920000000000004E-6</c:v>
                </c:pt>
                <c:pt idx="5992">
                  <c:v>5.993E-6</c:v>
                </c:pt>
                <c:pt idx="5993">
                  <c:v>5.9939999999999997E-6</c:v>
                </c:pt>
                <c:pt idx="5994">
                  <c:v>5.9950000000000002E-6</c:v>
                </c:pt>
                <c:pt idx="5995">
                  <c:v>5.9959999999999999E-6</c:v>
                </c:pt>
                <c:pt idx="5996">
                  <c:v>5.9970000000000004E-6</c:v>
                </c:pt>
                <c:pt idx="5997">
                  <c:v>5.998E-6</c:v>
                </c:pt>
                <c:pt idx="5998">
                  <c:v>5.9989999999999997E-6</c:v>
                </c:pt>
                <c:pt idx="5999">
                  <c:v>6.0000000000000002E-6</c:v>
                </c:pt>
                <c:pt idx="6000">
                  <c:v>6.0009999999999998E-6</c:v>
                </c:pt>
                <c:pt idx="6001">
                  <c:v>6.0020000000000003E-6</c:v>
                </c:pt>
                <c:pt idx="6002">
                  <c:v>6.003E-6</c:v>
                </c:pt>
                <c:pt idx="6003">
                  <c:v>6.0039999999999996E-6</c:v>
                </c:pt>
                <c:pt idx="6004">
                  <c:v>6.0050000000000001E-6</c:v>
                </c:pt>
                <c:pt idx="6005">
                  <c:v>6.0059999999999998E-6</c:v>
                </c:pt>
                <c:pt idx="6006">
                  <c:v>6.0070000000000003E-6</c:v>
                </c:pt>
                <c:pt idx="6007">
                  <c:v>6.0079999999999999E-6</c:v>
                </c:pt>
                <c:pt idx="6008">
                  <c:v>6.0090000000000004E-6</c:v>
                </c:pt>
                <c:pt idx="6009">
                  <c:v>6.0100000000000001E-6</c:v>
                </c:pt>
                <c:pt idx="6010">
                  <c:v>6.0109999999999997E-6</c:v>
                </c:pt>
                <c:pt idx="6011">
                  <c:v>6.0120000000000002E-6</c:v>
                </c:pt>
                <c:pt idx="6012">
                  <c:v>6.0129999999999999E-6</c:v>
                </c:pt>
                <c:pt idx="6013">
                  <c:v>6.0140000000000004E-6</c:v>
                </c:pt>
                <c:pt idx="6014">
                  <c:v>6.015E-6</c:v>
                </c:pt>
                <c:pt idx="6015">
                  <c:v>6.0159999999999997E-6</c:v>
                </c:pt>
                <c:pt idx="6016">
                  <c:v>6.0170000000000002E-6</c:v>
                </c:pt>
                <c:pt idx="6017">
                  <c:v>6.0179999999999998E-6</c:v>
                </c:pt>
                <c:pt idx="6018">
                  <c:v>6.0190000000000003E-6</c:v>
                </c:pt>
                <c:pt idx="6019">
                  <c:v>6.02E-6</c:v>
                </c:pt>
                <c:pt idx="6020">
                  <c:v>6.0209999999999996E-6</c:v>
                </c:pt>
                <c:pt idx="6021">
                  <c:v>6.0220000000000001E-6</c:v>
                </c:pt>
                <c:pt idx="6022">
                  <c:v>6.0229999999999998E-6</c:v>
                </c:pt>
                <c:pt idx="6023">
                  <c:v>6.0240000000000003E-6</c:v>
                </c:pt>
                <c:pt idx="6024">
                  <c:v>6.0249999999999999E-6</c:v>
                </c:pt>
                <c:pt idx="6025">
                  <c:v>6.0260000000000004E-6</c:v>
                </c:pt>
                <c:pt idx="6026">
                  <c:v>6.0270000000000001E-6</c:v>
                </c:pt>
                <c:pt idx="6027">
                  <c:v>6.0279999999999997E-6</c:v>
                </c:pt>
                <c:pt idx="6028">
                  <c:v>6.0290000000000002E-6</c:v>
                </c:pt>
                <c:pt idx="6029">
                  <c:v>6.0299999999999999E-6</c:v>
                </c:pt>
                <c:pt idx="6030">
                  <c:v>6.0310000000000004E-6</c:v>
                </c:pt>
                <c:pt idx="6031">
                  <c:v>6.032E-6</c:v>
                </c:pt>
                <c:pt idx="6032">
                  <c:v>6.0329999999999997E-6</c:v>
                </c:pt>
                <c:pt idx="6033">
                  <c:v>6.0340000000000002E-6</c:v>
                </c:pt>
                <c:pt idx="6034">
                  <c:v>6.0349999999999998E-6</c:v>
                </c:pt>
                <c:pt idx="6035">
                  <c:v>6.0360000000000003E-6</c:v>
                </c:pt>
                <c:pt idx="6036">
                  <c:v>6.037E-6</c:v>
                </c:pt>
                <c:pt idx="6037">
                  <c:v>6.0379999999999996E-6</c:v>
                </c:pt>
                <c:pt idx="6038">
                  <c:v>6.0390000000000001E-6</c:v>
                </c:pt>
                <c:pt idx="6039">
                  <c:v>6.0399999999999998E-6</c:v>
                </c:pt>
                <c:pt idx="6040">
                  <c:v>6.0410000000000003E-6</c:v>
                </c:pt>
                <c:pt idx="6041">
                  <c:v>6.0419999999999999E-6</c:v>
                </c:pt>
                <c:pt idx="6042">
                  <c:v>6.0430000000000004E-6</c:v>
                </c:pt>
                <c:pt idx="6043">
                  <c:v>6.0440000000000001E-6</c:v>
                </c:pt>
                <c:pt idx="6044">
                  <c:v>6.0449999999999997E-6</c:v>
                </c:pt>
                <c:pt idx="6045">
                  <c:v>6.0460000000000002E-6</c:v>
                </c:pt>
                <c:pt idx="6046">
                  <c:v>6.0469999999999999E-6</c:v>
                </c:pt>
                <c:pt idx="6047">
                  <c:v>6.0480000000000004E-6</c:v>
                </c:pt>
                <c:pt idx="6048">
                  <c:v>6.049E-6</c:v>
                </c:pt>
                <c:pt idx="6049">
                  <c:v>6.0499999999999997E-6</c:v>
                </c:pt>
                <c:pt idx="6050">
                  <c:v>6.0510000000000002E-6</c:v>
                </c:pt>
                <c:pt idx="6051">
                  <c:v>6.0519999999999998E-6</c:v>
                </c:pt>
                <c:pt idx="6052">
                  <c:v>6.0530000000000003E-6</c:v>
                </c:pt>
                <c:pt idx="6053">
                  <c:v>6.054E-6</c:v>
                </c:pt>
                <c:pt idx="6054">
                  <c:v>6.0549999999999996E-6</c:v>
                </c:pt>
                <c:pt idx="6055">
                  <c:v>6.0560000000000001E-6</c:v>
                </c:pt>
                <c:pt idx="6056">
                  <c:v>6.0569999999999998E-6</c:v>
                </c:pt>
                <c:pt idx="6057">
                  <c:v>6.0580000000000003E-6</c:v>
                </c:pt>
                <c:pt idx="6058">
                  <c:v>6.0589999999999999E-6</c:v>
                </c:pt>
                <c:pt idx="6059">
                  <c:v>6.0599999999999996E-6</c:v>
                </c:pt>
                <c:pt idx="6060">
                  <c:v>6.0610000000000001E-6</c:v>
                </c:pt>
                <c:pt idx="6061">
                  <c:v>6.0619999999999997E-6</c:v>
                </c:pt>
                <c:pt idx="6062">
                  <c:v>6.0630000000000002E-6</c:v>
                </c:pt>
                <c:pt idx="6063">
                  <c:v>6.0639999999999999E-6</c:v>
                </c:pt>
                <c:pt idx="6064">
                  <c:v>6.0650000000000004E-6</c:v>
                </c:pt>
                <c:pt idx="6065">
                  <c:v>6.066E-6</c:v>
                </c:pt>
                <c:pt idx="6066">
                  <c:v>6.0669999999999997E-6</c:v>
                </c:pt>
                <c:pt idx="6067">
                  <c:v>6.0680000000000002E-6</c:v>
                </c:pt>
                <c:pt idx="6068">
                  <c:v>6.0689999999999998E-6</c:v>
                </c:pt>
                <c:pt idx="6069">
                  <c:v>6.0700000000000003E-6</c:v>
                </c:pt>
                <c:pt idx="6070">
                  <c:v>6.071E-6</c:v>
                </c:pt>
                <c:pt idx="6071">
                  <c:v>6.0719999999999996E-6</c:v>
                </c:pt>
                <c:pt idx="6072">
                  <c:v>6.0730000000000001E-6</c:v>
                </c:pt>
                <c:pt idx="6073">
                  <c:v>6.0739999999999998E-6</c:v>
                </c:pt>
                <c:pt idx="6074">
                  <c:v>6.0750000000000003E-6</c:v>
                </c:pt>
                <c:pt idx="6075">
                  <c:v>6.0759999999999999E-6</c:v>
                </c:pt>
                <c:pt idx="6076">
                  <c:v>6.0769999999999996E-6</c:v>
                </c:pt>
                <c:pt idx="6077">
                  <c:v>6.0780000000000001E-6</c:v>
                </c:pt>
                <c:pt idx="6078">
                  <c:v>6.0789999999999997E-6</c:v>
                </c:pt>
                <c:pt idx="6079">
                  <c:v>6.0800000000000002E-6</c:v>
                </c:pt>
                <c:pt idx="6080">
                  <c:v>6.0809999999999999E-6</c:v>
                </c:pt>
                <c:pt idx="6081">
                  <c:v>6.0820000000000004E-6</c:v>
                </c:pt>
                <c:pt idx="6082">
                  <c:v>6.083E-6</c:v>
                </c:pt>
                <c:pt idx="6083">
                  <c:v>6.0839999999999997E-6</c:v>
                </c:pt>
                <c:pt idx="6084">
                  <c:v>6.0850000000000002E-6</c:v>
                </c:pt>
                <c:pt idx="6085">
                  <c:v>6.0859999999999998E-6</c:v>
                </c:pt>
                <c:pt idx="6086">
                  <c:v>6.0870000000000003E-6</c:v>
                </c:pt>
                <c:pt idx="6087">
                  <c:v>6.088E-6</c:v>
                </c:pt>
                <c:pt idx="6088">
                  <c:v>6.0889999999999996E-6</c:v>
                </c:pt>
                <c:pt idx="6089">
                  <c:v>6.0900000000000001E-6</c:v>
                </c:pt>
                <c:pt idx="6090">
                  <c:v>6.0909999999999998E-6</c:v>
                </c:pt>
                <c:pt idx="6091">
                  <c:v>6.0920000000000003E-6</c:v>
                </c:pt>
                <c:pt idx="6092">
                  <c:v>6.0929999999999999E-6</c:v>
                </c:pt>
                <c:pt idx="6093">
                  <c:v>6.0939999999999996E-6</c:v>
                </c:pt>
                <c:pt idx="6094">
                  <c:v>6.0950000000000001E-6</c:v>
                </c:pt>
                <c:pt idx="6095">
                  <c:v>6.0959999999999997E-6</c:v>
                </c:pt>
                <c:pt idx="6096">
                  <c:v>6.0970000000000002E-6</c:v>
                </c:pt>
                <c:pt idx="6097">
                  <c:v>6.0979999999999999E-6</c:v>
                </c:pt>
                <c:pt idx="6098">
                  <c:v>6.0990000000000004E-6</c:v>
                </c:pt>
                <c:pt idx="6099">
                  <c:v>6.1E-6</c:v>
                </c:pt>
                <c:pt idx="6100">
                  <c:v>6.1009999999999997E-6</c:v>
                </c:pt>
                <c:pt idx="6101">
                  <c:v>6.1020000000000002E-6</c:v>
                </c:pt>
                <c:pt idx="6102">
                  <c:v>6.1029999999999998E-6</c:v>
                </c:pt>
                <c:pt idx="6103">
                  <c:v>6.1040000000000003E-6</c:v>
                </c:pt>
                <c:pt idx="6104">
                  <c:v>6.105E-6</c:v>
                </c:pt>
                <c:pt idx="6105">
                  <c:v>6.1059999999999996E-6</c:v>
                </c:pt>
                <c:pt idx="6106">
                  <c:v>6.1070000000000001E-6</c:v>
                </c:pt>
                <c:pt idx="6107">
                  <c:v>6.1079999999999998E-6</c:v>
                </c:pt>
                <c:pt idx="6108">
                  <c:v>6.1090000000000003E-6</c:v>
                </c:pt>
                <c:pt idx="6109">
                  <c:v>6.1099999999999999E-6</c:v>
                </c:pt>
                <c:pt idx="6110">
                  <c:v>6.1109999999999996E-6</c:v>
                </c:pt>
                <c:pt idx="6111">
                  <c:v>6.1120000000000001E-6</c:v>
                </c:pt>
                <c:pt idx="6112">
                  <c:v>6.1129999999999997E-6</c:v>
                </c:pt>
                <c:pt idx="6113">
                  <c:v>6.1140000000000002E-6</c:v>
                </c:pt>
                <c:pt idx="6114">
                  <c:v>6.1149999999999999E-6</c:v>
                </c:pt>
                <c:pt idx="6115">
                  <c:v>6.1160000000000004E-6</c:v>
                </c:pt>
                <c:pt idx="6116">
                  <c:v>6.117E-6</c:v>
                </c:pt>
                <c:pt idx="6117">
                  <c:v>6.1179999999999997E-6</c:v>
                </c:pt>
                <c:pt idx="6118">
                  <c:v>6.1190000000000002E-6</c:v>
                </c:pt>
                <c:pt idx="6119">
                  <c:v>6.1199999999999999E-6</c:v>
                </c:pt>
                <c:pt idx="6120">
                  <c:v>6.1210000000000003E-6</c:v>
                </c:pt>
                <c:pt idx="6121">
                  <c:v>6.122E-6</c:v>
                </c:pt>
                <c:pt idx="6122">
                  <c:v>6.1229999999999997E-6</c:v>
                </c:pt>
                <c:pt idx="6123">
                  <c:v>6.1240000000000002E-6</c:v>
                </c:pt>
                <c:pt idx="6124">
                  <c:v>6.1249999999999998E-6</c:v>
                </c:pt>
                <c:pt idx="6125">
                  <c:v>6.1260000000000003E-6</c:v>
                </c:pt>
                <c:pt idx="6126">
                  <c:v>6.127E-6</c:v>
                </c:pt>
                <c:pt idx="6127">
                  <c:v>6.1279999999999996E-6</c:v>
                </c:pt>
                <c:pt idx="6128">
                  <c:v>6.1290000000000001E-6</c:v>
                </c:pt>
                <c:pt idx="6129">
                  <c:v>6.1299999999999998E-6</c:v>
                </c:pt>
                <c:pt idx="6130">
                  <c:v>6.1310000000000003E-6</c:v>
                </c:pt>
                <c:pt idx="6131">
                  <c:v>6.1319999999999999E-6</c:v>
                </c:pt>
                <c:pt idx="6132">
                  <c:v>6.1330000000000004E-6</c:v>
                </c:pt>
                <c:pt idx="6133">
                  <c:v>6.1340000000000001E-6</c:v>
                </c:pt>
                <c:pt idx="6134">
                  <c:v>6.1349999999999997E-6</c:v>
                </c:pt>
                <c:pt idx="6135">
                  <c:v>6.1360000000000002E-6</c:v>
                </c:pt>
                <c:pt idx="6136">
                  <c:v>6.1369999999999999E-6</c:v>
                </c:pt>
                <c:pt idx="6137">
                  <c:v>6.1380000000000004E-6</c:v>
                </c:pt>
                <c:pt idx="6138">
                  <c:v>6.139E-6</c:v>
                </c:pt>
                <c:pt idx="6139">
                  <c:v>6.1399999999999997E-6</c:v>
                </c:pt>
                <c:pt idx="6140">
                  <c:v>6.1410000000000002E-6</c:v>
                </c:pt>
                <c:pt idx="6141">
                  <c:v>6.1419999999999998E-6</c:v>
                </c:pt>
                <c:pt idx="6142">
                  <c:v>6.1430000000000003E-6</c:v>
                </c:pt>
                <c:pt idx="6143">
                  <c:v>6.144E-6</c:v>
                </c:pt>
                <c:pt idx="6144">
                  <c:v>6.1449999999999996E-6</c:v>
                </c:pt>
                <c:pt idx="6145">
                  <c:v>6.1460000000000001E-6</c:v>
                </c:pt>
                <c:pt idx="6146">
                  <c:v>6.1469999999999998E-6</c:v>
                </c:pt>
                <c:pt idx="6147">
                  <c:v>6.1480000000000003E-6</c:v>
                </c:pt>
                <c:pt idx="6148">
                  <c:v>6.1489999999999999E-6</c:v>
                </c:pt>
                <c:pt idx="6149">
                  <c:v>6.1500000000000004E-6</c:v>
                </c:pt>
                <c:pt idx="6150">
                  <c:v>6.1510000000000001E-6</c:v>
                </c:pt>
                <c:pt idx="6151">
                  <c:v>6.1519999999999997E-6</c:v>
                </c:pt>
                <c:pt idx="6152">
                  <c:v>6.1530000000000002E-6</c:v>
                </c:pt>
                <c:pt idx="6153">
                  <c:v>6.1539999999999999E-6</c:v>
                </c:pt>
                <c:pt idx="6154">
                  <c:v>6.1550000000000004E-6</c:v>
                </c:pt>
                <c:pt idx="6155">
                  <c:v>6.156E-6</c:v>
                </c:pt>
                <c:pt idx="6156">
                  <c:v>6.1569999999999997E-6</c:v>
                </c:pt>
                <c:pt idx="6157">
                  <c:v>6.1580000000000002E-6</c:v>
                </c:pt>
                <c:pt idx="6158">
                  <c:v>6.1589999999999998E-6</c:v>
                </c:pt>
                <c:pt idx="6159">
                  <c:v>6.1600000000000003E-6</c:v>
                </c:pt>
                <c:pt idx="6160">
                  <c:v>6.161E-6</c:v>
                </c:pt>
                <c:pt idx="6161">
                  <c:v>6.1619999999999996E-6</c:v>
                </c:pt>
                <c:pt idx="6162">
                  <c:v>6.1630000000000001E-6</c:v>
                </c:pt>
                <c:pt idx="6163">
                  <c:v>6.1639999999999998E-6</c:v>
                </c:pt>
                <c:pt idx="6164">
                  <c:v>6.1650000000000003E-6</c:v>
                </c:pt>
                <c:pt idx="6165">
                  <c:v>6.1659999999999999E-6</c:v>
                </c:pt>
                <c:pt idx="6166">
                  <c:v>6.1670000000000004E-6</c:v>
                </c:pt>
                <c:pt idx="6167">
                  <c:v>6.1680000000000001E-6</c:v>
                </c:pt>
                <c:pt idx="6168">
                  <c:v>6.1689999999999997E-6</c:v>
                </c:pt>
                <c:pt idx="6169">
                  <c:v>6.1700000000000002E-6</c:v>
                </c:pt>
                <c:pt idx="6170">
                  <c:v>6.1709999999999999E-6</c:v>
                </c:pt>
                <c:pt idx="6171">
                  <c:v>6.1720000000000004E-6</c:v>
                </c:pt>
                <c:pt idx="6172">
                  <c:v>6.173E-6</c:v>
                </c:pt>
                <c:pt idx="6173">
                  <c:v>6.1739999999999997E-6</c:v>
                </c:pt>
                <c:pt idx="6174">
                  <c:v>6.1750000000000002E-6</c:v>
                </c:pt>
                <c:pt idx="6175">
                  <c:v>6.1759999999999998E-6</c:v>
                </c:pt>
                <c:pt idx="6176">
                  <c:v>6.1770000000000003E-6</c:v>
                </c:pt>
                <c:pt idx="6177">
                  <c:v>6.178E-6</c:v>
                </c:pt>
                <c:pt idx="6178">
                  <c:v>6.1789999999999996E-6</c:v>
                </c:pt>
                <c:pt idx="6179">
                  <c:v>6.1800000000000001E-6</c:v>
                </c:pt>
                <c:pt idx="6180">
                  <c:v>6.1809999999999998E-6</c:v>
                </c:pt>
                <c:pt idx="6181">
                  <c:v>6.1820000000000003E-6</c:v>
                </c:pt>
                <c:pt idx="6182">
                  <c:v>6.1829999999999999E-6</c:v>
                </c:pt>
                <c:pt idx="6183">
                  <c:v>6.1840000000000004E-6</c:v>
                </c:pt>
                <c:pt idx="6184">
                  <c:v>6.1850000000000001E-6</c:v>
                </c:pt>
                <c:pt idx="6185">
                  <c:v>6.1859999999999997E-6</c:v>
                </c:pt>
                <c:pt idx="6186">
                  <c:v>6.1870000000000002E-6</c:v>
                </c:pt>
                <c:pt idx="6187">
                  <c:v>6.1879999999999999E-6</c:v>
                </c:pt>
                <c:pt idx="6188">
                  <c:v>6.1890000000000004E-6</c:v>
                </c:pt>
                <c:pt idx="6189">
                  <c:v>6.19E-6</c:v>
                </c:pt>
                <c:pt idx="6190">
                  <c:v>6.1909999999999997E-6</c:v>
                </c:pt>
                <c:pt idx="6191">
                  <c:v>6.1920000000000002E-6</c:v>
                </c:pt>
                <c:pt idx="6192">
                  <c:v>6.1929999999999998E-6</c:v>
                </c:pt>
                <c:pt idx="6193">
                  <c:v>6.1940000000000003E-6</c:v>
                </c:pt>
                <c:pt idx="6194">
                  <c:v>6.195E-6</c:v>
                </c:pt>
                <c:pt idx="6195">
                  <c:v>6.1959999999999996E-6</c:v>
                </c:pt>
                <c:pt idx="6196">
                  <c:v>6.1970000000000001E-6</c:v>
                </c:pt>
                <c:pt idx="6197">
                  <c:v>6.1979999999999998E-6</c:v>
                </c:pt>
                <c:pt idx="6198">
                  <c:v>6.1990000000000003E-6</c:v>
                </c:pt>
                <c:pt idx="6199">
                  <c:v>6.1999999999999999E-6</c:v>
                </c:pt>
                <c:pt idx="6200">
                  <c:v>6.2009999999999996E-6</c:v>
                </c:pt>
                <c:pt idx="6201">
                  <c:v>6.2020000000000001E-6</c:v>
                </c:pt>
                <c:pt idx="6202">
                  <c:v>6.2029999999999997E-6</c:v>
                </c:pt>
                <c:pt idx="6203">
                  <c:v>6.2040000000000002E-6</c:v>
                </c:pt>
                <c:pt idx="6204">
                  <c:v>6.2049999999999999E-6</c:v>
                </c:pt>
                <c:pt idx="6205">
                  <c:v>6.2060000000000004E-6</c:v>
                </c:pt>
                <c:pt idx="6206">
                  <c:v>6.207E-6</c:v>
                </c:pt>
                <c:pt idx="6207">
                  <c:v>6.2079999999999997E-6</c:v>
                </c:pt>
                <c:pt idx="6208">
                  <c:v>6.2090000000000002E-6</c:v>
                </c:pt>
                <c:pt idx="6209">
                  <c:v>6.2099999999999998E-6</c:v>
                </c:pt>
                <c:pt idx="6210">
                  <c:v>6.2110000000000003E-6</c:v>
                </c:pt>
                <c:pt idx="6211">
                  <c:v>6.212E-6</c:v>
                </c:pt>
                <c:pt idx="6212">
                  <c:v>6.2129999999999996E-6</c:v>
                </c:pt>
                <c:pt idx="6213">
                  <c:v>6.2140000000000001E-6</c:v>
                </c:pt>
                <c:pt idx="6214">
                  <c:v>6.2149999999999998E-6</c:v>
                </c:pt>
                <c:pt idx="6215">
                  <c:v>6.2160000000000003E-6</c:v>
                </c:pt>
                <c:pt idx="6216">
                  <c:v>6.2169999999999999E-6</c:v>
                </c:pt>
                <c:pt idx="6217">
                  <c:v>6.2179999999999996E-6</c:v>
                </c:pt>
                <c:pt idx="6218">
                  <c:v>6.2190000000000001E-6</c:v>
                </c:pt>
                <c:pt idx="6219">
                  <c:v>6.2199999999999997E-6</c:v>
                </c:pt>
                <c:pt idx="6220">
                  <c:v>6.2210000000000002E-6</c:v>
                </c:pt>
                <c:pt idx="6221">
                  <c:v>6.2219999999999999E-6</c:v>
                </c:pt>
                <c:pt idx="6222">
                  <c:v>6.2230000000000004E-6</c:v>
                </c:pt>
                <c:pt idx="6223">
                  <c:v>6.224E-6</c:v>
                </c:pt>
                <c:pt idx="6224">
                  <c:v>6.2249999999999997E-6</c:v>
                </c:pt>
                <c:pt idx="6225">
                  <c:v>6.2260000000000002E-6</c:v>
                </c:pt>
                <c:pt idx="6226">
                  <c:v>6.2269999999999998E-6</c:v>
                </c:pt>
                <c:pt idx="6227">
                  <c:v>6.2280000000000003E-6</c:v>
                </c:pt>
                <c:pt idx="6228">
                  <c:v>6.229E-6</c:v>
                </c:pt>
                <c:pt idx="6229">
                  <c:v>6.2299999999999996E-6</c:v>
                </c:pt>
                <c:pt idx="6230">
                  <c:v>6.2310000000000001E-6</c:v>
                </c:pt>
                <c:pt idx="6231">
                  <c:v>6.2319999999999998E-6</c:v>
                </c:pt>
                <c:pt idx="6232">
                  <c:v>6.2330000000000003E-6</c:v>
                </c:pt>
                <c:pt idx="6233">
                  <c:v>6.2339999999999999E-6</c:v>
                </c:pt>
                <c:pt idx="6234">
                  <c:v>6.2349999999999996E-6</c:v>
                </c:pt>
                <c:pt idx="6235">
                  <c:v>6.2360000000000001E-6</c:v>
                </c:pt>
                <c:pt idx="6236">
                  <c:v>6.2369999999999997E-6</c:v>
                </c:pt>
                <c:pt idx="6237">
                  <c:v>6.2380000000000002E-6</c:v>
                </c:pt>
                <c:pt idx="6238">
                  <c:v>6.2389999999999999E-6</c:v>
                </c:pt>
                <c:pt idx="6239">
                  <c:v>6.2400000000000004E-6</c:v>
                </c:pt>
                <c:pt idx="6240">
                  <c:v>6.241E-6</c:v>
                </c:pt>
                <c:pt idx="6241">
                  <c:v>6.2419999999999997E-6</c:v>
                </c:pt>
                <c:pt idx="6242">
                  <c:v>6.2430000000000002E-6</c:v>
                </c:pt>
                <c:pt idx="6243">
                  <c:v>6.2439999999999998E-6</c:v>
                </c:pt>
                <c:pt idx="6244">
                  <c:v>6.2450000000000003E-6</c:v>
                </c:pt>
                <c:pt idx="6245">
                  <c:v>6.246E-6</c:v>
                </c:pt>
                <c:pt idx="6246">
                  <c:v>6.2469999999999997E-6</c:v>
                </c:pt>
                <c:pt idx="6247">
                  <c:v>6.2480000000000001E-6</c:v>
                </c:pt>
                <c:pt idx="6248">
                  <c:v>6.2489999999999998E-6</c:v>
                </c:pt>
                <c:pt idx="6249">
                  <c:v>6.2500000000000003E-6</c:v>
                </c:pt>
                <c:pt idx="6250">
                  <c:v>6.251E-6</c:v>
                </c:pt>
                <c:pt idx="6251">
                  <c:v>6.2519999999999996E-6</c:v>
                </c:pt>
                <c:pt idx="6252">
                  <c:v>6.2530000000000001E-6</c:v>
                </c:pt>
                <c:pt idx="6253">
                  <c:v>6.2539999999999998E-6</c:v>
                </c:pt>
                <c:pt idx="6254">
                  <c:v>6.2550000000000003E-6</c:v>
                </c:pt>
                <c:pt idx="6255">
                  <c:v>6.2559999999999999E-6</c:v>
                </c:pt>
                <c:pt idx="6256">
                  <c:v>6.2570000000000004E-6</c:v>
                </c:pt>
                <c:pt idx="6257">
                  <c:v>6.2580000000000001E-6</c:v>
                </c:pt>
                <c:pt idx="6258">
                  <c:v>6.2589999999999997E-6</c:v>
                </c:pt>
                <c:pt idx="6259">
                  <c:v>6.2600000000000002E-6</c:v>
                </c:pt>
                <c:pt idx="6260">
                  <c:v>6.2609999999999999E-6</c:v>
                </c:pt>
                <c:pt idx="6261">
                  <c:v>6.2620000000000004E-6</c:v>
                </c:pt>
                <c:pt idx="6262">
                  <c:v>6.263E-6</c:v>
                </c:pt>
                <c:pt idx="6263">
                  <c:v>6.2639999999999997E-6</c:v>
                </c:pt>
                <c:pt idx="6264">
                  <c:v>6.2650000000000002E-6</c:v>
                </c:pt>
                <c:pt idx="6265">
                  <c:v>6.2659999999999998E-6</c:v>
                </c:pt>
                <c:pt idx="6266">
                  <c:v>6.2670000000000003E-6</c:v>
                </c:pt>
                <c:pt idx="6267">
                  <c:v>6.268E-6</c:v>
                </c:pt>
                <c:pt idx="6268">
                  <c:v>6.2689999999999996E-6</c:v>
                </c:pt>
                <c:pt idx="6269">
                  <c:v>6.2700000000000001E-6</c:v>
                </c:pt>
                <c:pt idx="6270">
                  <c:v>6.2709999999999998E-6</c:v>
                </c:pt>
                <c:pt idx="6271">
                  <c:v>6.2720000000000003E-6</c:v>
                </c:pt>
                <c:pt idx="6272">
                  <c:v>6.2729999999999999E-6</c:v>
                </c:pt>
                <c:pt idx="6273">
                  <c:v>6.2740000000000004E-6</c:v>
                </c:pt>
                <c:pt idx="6274">
                  <c:v>6.2750000000000001E-6</c:v>
                </c:pt>
                <c:pt idx="6275">
                  <c:v>6.2759999999999997E-6</c:v>
                </c:pt>
                <c:pt idx="6276">
                  <c:v>6.2770000000000002E-6</c:v>
                </c:pt>
                <c:pt idx="6277">
                  <c:v>6.2779999999999999E-6</c:v>
                </c:pt>
                <c:pt idx="6278">
                  <c:v>6.2790000000000004E-6</c:v>
                </c:pt>
                <c:pt idx="6279">
                  <c:v>6.28E-6</c:v>
                </c:pt>
                <c:pt idx="6280">
                  <c:v>6.2809999999999997E-6</c:v>
                </c:pt>
                <c:pt idx="6281">
                  <c:v>6.2820000000000002E-6</c:v>
                </c:pt>
                <c:pt idx="6282">
                  <c:v>6.2829999999999998E-6</c:v>
                </c:pt>
                <c:pt idx="6283">
                  <c:v>6.2840000000000003E-6</c:v>
                </c:pt>
                <c:pt idx="6284">
                  <c:v>6.285E-6</c:v>
                </c:pt>
                <c:pt idx="6285">
                  <c:v>6.2859999999999996E-6</c:v>
                </c:pt>
                <c:pt idx="6286">
                  <c:v>6.2870000000000001E-6</c:v>
                </c:pt>
                <c:pt idx="6287">
                  <c:v>6.2879999999999998E-6</c:v>
                </c:pt>
                <c:pt idx="6288">
                  <c:v>6.2890000000000003E-6</c:v>
                </c:pt>
                <c:pt idx="6289">
                  <c:v>6.2899999999999999E-6</c:v>
                </c:pt>
                <c:pt idx="6290">
                  <c:v>6.2910000000000004E-6</c:v>
                </c:pt>
                <c:pt idx="6291">
                  <c:v>6.2920000000000001E-6</c:v>
                </c:pt>
                <c:pt idx="6292">
                  <c:v>6.2929999999999997E-6</c:v>
                </c:pt>
                <c:pt idx="6293">
                  <c:v>6.2940000000000002E-6</c:v>
                </c:pt>
                <c:pt idx="6294">
                  <c:v>6.2949999999999999E-6</c:v>
                </c:pt>
                <c:pt idx="6295">
                  <c:v>6.2960000000000004E-6</c:v>
                </c:pt>
                <c:pt idx="6296">
                  <c:v>6.297E-6</c:v>
                </c:pt>
                <c:pt idx="6297">
                  <c:v>6.2979999999999997E-6</c:v>
                </c:pt>
                <c:pt idx="6298">
                  <c:v>6.2990000000000002E-6</c:v>
                </c:pt>
                <c:pt idx="6299">
                  <c:v>6.2999999999999998E-6</c:v>
                </c:pt>
                <c:pt idx="6300">
                  <c:v>6.3010000000000003E-6</c:v>
                </c:pt>
                <c:pt idx="6301">
                  <c:v>6.302E-6</c:v>
                </c:pt>
                <c:pt idx="6302">
                  <c:v>6.3029999999999996E-6</c:v>
                </c:pt>
                <c:pt idx="6303">
                  <c:v>6.3040000000000001E-6</c:v>
                </c:pt>
                <c:pt idx="6304">
                  <c:v>6.3049999999999998E-6</c:v>
                </c:pt>
                <c:pt idx="6305">
                  <c:v>6.3060000000000003E-6</c:v>
                </c:pt>
                <c:pt idx="6306">
                  <c:v>6.3069999999999999E-6</c:v>
                </c:pt>
                <c:pt idx="6307">
                  <c:v>6.3080000000000004E-6</c:v>
                </c:pt>
                <c:pt idx="6308">
                  <c:v>6.3090000000000001E-6</c:v>
                </c:pt>
                <c:pt idx="6309">
                  <c:v>6.3099999999999997E-6</c:v>
                </c:pt>
                <c:pt idx="6310">
                  <c:v>6.3110000000000002E-6</c:v>
                </c:pt>
                <c:pt idx="6311">
                  <c:v>6.3119999999999999E-6</c:v>
                </c:pt>
                <c:pt idx="6312">
                  <c:v>6.3130000000000004E-6</c:v>
                </c:pt>
                <c:pt idx="6313">
                  <c:v>6.314E-6</c:v>
                </c:pt>
                <c:pt idx="6314">
                  <c:v>6.3149999999999997E-6</c:v>
                </c:pt>
                <c:pt idx="6315">
                  <c:v>6.3160000000000002E-6</c:v>
                </c:pt>
                <c:pt idx="6316">
                  <c:v>6.3169999999999998E-6</c:v>
                </c:pt>
                <c:pt idx="6317">
                  <c:v>6.3180000000000003E-6</c:v>
                </c:pt>
                <c:pt idx="6318">
                  <c:v>6.319E-6</c:v>
                </c:pt>
                <c:pt idx="6319">
                  <c:v>6.3199999999999996E-6</c:v>
                </c:pt>
                <c:pt idx="6320">
                  <c:v>6.3210000000000001E-6</c:v>
                </c:pt>
                <c:pt idx="6321">
                  <c:v>6.3219999999999998E-6</c:v>
                </c:pt>
                <c:pt idx="6322">
                  <c:v>6.3230000000000003E-6</c:v>
                </c:pt>
                <c:pt idx="6323">
                  <c:v>6.3239999999999999E-6</c:v>
                </c:pt>
                <c:pt idx="6324">
                  <c:v>6.3249999999999996E-6</c:v>
                </c:pt>
                <c:pt idx="6325">
                  <c:v>6.3260000000000001E-6</c:v>
                </c:pt>
                <c:pt idx="6326">
                  <c:v>6.3269999999999997E-6</c:v>
                </c:pt>
                <c:pt idx="6327">
                  <c:v>6.3280000000000002E-6</c:v>
                </c:pt>
                <c:pt idx="6328">
                  <c:v>6.3289999999999999E-6</c:v>
                </c:pt>
                <c:pt idx="6329">
                  <c:v>6.3300000000000004E-6</c:v>
                </c:pt>
                <c:pt idx="6330">
                  <c:v>6.331E-6</c:v>
                </c:pt>
                <c:pt idx="6331">
                  <c:v>6.3319999999999997E-6</c:v>
                </c:pt>
                <c:pt idx="6332">
                  <c:v>6.3330000000000002E-6</c:v>
                </c:pt>
                <c:pt idx="6333">
                  <c:v>6.3339999999999998E-6</c:v>
                </c:pt>
                <c:pt idx="6334">
                  <c:v>6.3350000000000003E-6</c:v>
                </c:pt>
                <c:pt idx="6335">
                  <c:v>6.336E-6</c:v>
                </c:pt>
                <c:pt idx="6336">
                  <c:v>6.3369999999999996E-6</c:v>
                </c:pt>
                <c:pt idx="6337">
                  <c:v>6.3380000000000001E-6</c:v>
                </c:pt>
                <c:pt idx="6338">
                  <c:v>6.3389999999999998E-6</c:v>
                </c:pt>
                <c:pt idx="6339">
                  <c:v>6.3400000000000003E-6</c:v>
                </c:pt>
                <c:pt idx="6340">
                  <c:v>6.3409999999999999E-6</c:v>
                </c:pt>
                <c:pt idx="6341">
                  <c:v>6.3419999999999996E-6</c:v>
                </c:pt>
                <c:pt idx="6342">
                  <c:v>6.3430000000000001E-6</c:v>
                </c:pt>
                <c:pt idx="6343">
                  <c:v>6.3439999999999997E-6</c:v>
                </c:pt>
                <c:pt idx="6344">
                  <c:v>6.3450000000000002E-6</c:v>
                </c:pt>
                <c:pt idx="6345">
                  <c:v>6.3459999999999999E-6</c:v>
                </c:pt>
                <c:pt idx="6346">
                  <c:v>6.3470000000000004E-6</c:v>
                </c:pt>
                <c:pt idx="6347">
                  <c:v>6.348E-6</c:v>
                </c:pt>
                <c:pt idx="6348">
                  <c:v>6.3489999999999997E-6</c:v>
                </c:pt>
                <c:pt idx="6349">
                  <c:v>6.3500000000000002E-6</c:v>
                </c:pt>
                <c:pt idx="6350">
                  <c:v>6.3509999999999998E-6</c:v>
                </c:pt>
                <c:pt idx="6351">
                  <c:v>6.3520000000000003E-6</c:v>
                </c:pt>
                <c:pt idx="6352">
                  <c:v>6.353E-6</c:v>
                </c:pt>
                <c:pt idx="6353">
                  <c:v>6.3539999999999996E-6</c:v>
                </c:pt>
                <c:pt idx="6354">
                  <c:v>6.3550000000000001E-6</c:v>
                </c:pt>
                <c:pt idx="6355">
                  <c:v>6.3559999999999998E-6</c:v>
                </c:pt>
                <c:pt idx="6356">
                  <c:v>6.3570000000000003E-6</c:v>
                </c:pt>
                <c:pt idx="6357">
                  <c:v>6.3579999999999999E-6</c:v>
                </c:pt>
                <c:pt idx="6358">
                  <c:v>6.3589999999999996E-6</c:v>
                </c:pt>
                <c:pt idx="6359">
                  <c:v>6.3600000000000001E-6</c:v>
                </c:pt>
                <c:pt idx="6360">
                  <c:v>6.3609999999999997E-6</c:v>
                </c:pt>
                <c:pt idx="6361">
                  <c:v>6.3620000000000002E-6</c:v>
                </c:pt>
                <c:pt idx="6362">
                  <c:v>6.3629999999999999E-6</c:v>
                </c:pt>
                <c:pt idx="6363">
                  <c:v>6.3640000000000004E-6</c:v>
                </c:pt>
                <c:pt idx="6364">
                  <c:v>6.365E-6</c:v>
                </c:pt>
                <c:pt idx="6365">
                  <c:v>6.3659999999999997E-6</c:v>
                </c:pt>
                <c:pt idx="6366">
                  <c:v>6.3670000000000002E-6</c:v>
                </c:pt>
                <c:pt idx="6367">
                  <c:v>6.3679999999999998E-6</c:v>
                </c:pt>
                <c:pt idx="6368">
                  <c:v>6.3690000000000003E-6</c:v>
                </c:pt>
                <c:pt idx="6369">
                  <c:v>6.37E-6</c:v>
                </c:pt>
                <c:pt idx="6370">
                  <c:v>6.3709999999999996E-6</c:v>
                </c:pt>
                <c:pt idx="6371">
                  <c:v>6.3720000000000001E-6</c:v>
                </c:pt>
                <c:pt idx="6372">
                  <c:v>6.3729999999999998E-6</c:v>
                </c:pt>
                <c:pt idx="6373">
                  <c:v>6.3740000000000003E-6</c:v>
                </c:pt>
                <c:pt idx="6374">
                  <c:v>6.3749999999999999E-6</c:v>
                </c:pt>
                <c:pt idx="6375">
                  <c:v>6.3759999999999996E-6</c:v>
                </c:pt>
                <c:pt idx="6376">
                  <c:v>6.3770000000000001E-6</c:v>
                </c:pt>
                <c:pt idx="6377">
                  <c:v>6.3779999999999998E-6</c:v>
                </c:pt>
                <c:pt idx="6378">
                  <c:v>6.3790000000000003E-6</c:v>
                </c:pt>
                <c:pt idx="6379">
                  <c:v>6.3799999999999999E-6</c:v>
                </c:pt>
                <c:pt idx="6380">
                  <c:v>6.3810000000000004E-6</c:v>
                </c:pt>
                <c:pt idx="6381">
                  <c:v>6.3820000000000001E-6</c:v>
                </c:pt>
                <c:pt idx="6382">
                  <c:v>6.3829999999999997E-6</c:v>
                </c:pt>
                <c:pt idx="6383">
                  <c:v>6.3840000000000002E-6</c:v>
                </c:pt>
                <c:pt idx="6384">
                  <c:v>6.3849999999999999E-6</c:v>
                </c:pt>
                <c:pt idx="6385">
                  <c:v>6.3860000000000004E-6</c:v>
                </c:pt>
                <c:pt idx="6386">
                  <c:v>6.387E-6</c:v>
                </c:pt>
                <c:pt idx="6387">
                  <c:v>6.3879999999999997E-6</c:v>
                </c:pt>
                <c:pt idx="6388">
                  <c:v>6.3890000000000002E-6</c:v>
                </c:pt>
                <c:pt idx="6389">
                  <c:v>6.3899999999999998E-6</c:v>
                </c:pt>
                <c:pt idx="6390">
                  <c:v>6.3910000000000003E-6</c:v>
                </c:pt>
                <c:pt idx="6391">
                  <c:v>6.392E-6</c:v>
                </c:pt>
                <c:pt idx="6392">
                  <c:v>6.3929999999999996E-6</c:v>
                </c:pt>
                <c:pt idx="6393">
                  <c:v>6.3940000000000001E-6</c:v>
                </c:pt>
                <c:pt idx="6394">
                  <c:v>6.3949999999999998E-6</c:v>
                </c:pt>
                <c:pt idx="6395">
                  <c:v>6.3960000000000003E-6</c:v>
                </c:pt>
                <c:pt idx="6396">
                  <c:v>6.3969999999999999E-6</c:v>
                </c:pt>
                <c:pt idx="6397">
                  <c:v>6.3980000000000004E-6</c:v>
                </c:pt>
                <c:pt idx="6398">
                  <c:v>6.3990000000000001E-6</c:v>
                </c:pt>
                <c:pt idx="6399">
                  <c:v>6.3999999999999997E-6</c:v>
                </c:pt>
                <c:pt idx="6400">
                  <c:v>6.4010000000000002E-6</c:v>
                </c:pt>
                <c:pt idx="6401">
                  <c:v>6.4019999999999999E-6</c:v>
                </c:pt>
                <c:pt idx="6402">
                  <c:v>6.4030000000000004E-6</c:v>
                </c:pt>
                <c:pt idx="6403">
                  <c:v>6.404E-6</c:v>
                </c:pt>
                <c:pt idx="6404">
                  <c:v>6.4049999999999997E-6</c:v>
                </c:pt>
                <c:pt idx="6405">
                  <c:v>6.4060000000000002E-6</c:v>
                </c:pt>
                <c:pt idx="6406">
                  <c:v>6.4069999999999998E-6</c:v>
                </c:pt>
                <c:pt idx="6407">
                  <c:v>6.4080000000000003E-6</c:v>
                </c:pt>
                <c:pt idx="6408">
                  <c:v>6.409E-6</c:v>
                </c:pt>
                <c:pt idx="6409">
                  <c:v>6.4099999999999996E-6</c:v>
                </c:pt>
                <c:pt idx="6410">
                  <c:v>6.4110000000000001E-6</c:v>
                </c:pt>
                <c:pt idx="6411">
                  <c:v>6.4119999999999998E-6</c:v>
                </c:pt>
                <c:pt idx="6412">
                  <c:v>6.4130000000000003E-6</c:v>
                </c:pt>
                <c:pt idx="6413">
                  <c:v>6.4139999999999999E-6</c:v>
                </c:pt>
                <c:pt idx="6414">
                  <c:v>6.4150000000000004E-6</c:v>
                </c:pt>
                <c:pt idx="6415">
                  <c:v>6.4160000000000001E-6</c:v>
                </c:pt>
                <c:pt idx="6416">
                  <c:v>6.4169999999999997E-6</c:v>
                </c:pt>
                <c:pt idx="6417">
                  <c:v>6.4180000000000002E-6</c:v>
                </c:pt>
                <c:pt idx="6418">
                  <c:v>6.4189999999999999E-6</c:v>
                </c:pt>
                <c:pt idx="6419">
                  <c:v>6.4200000000000004E-6</c:v>
                </c:pt>
                <c:pt idx="6420">
                  <c:v>6.421E-6</c:v>
                </c:pt>
                <c:pt idx="6421">
                  <c:v>6.4219999999999997E-6</c:v>
                </c:pt>
                <c:pt idx="6422">
                  <c:v>6.4230000000000002E-6</c:v>
                </c:pt>
                <c:pt idx="6423">
                  <c:v>6.4239999999999998E-6</c:v>
                </c:pt>
                <c:pt idx="6424">
                  <c:v>6.4250000000000003E-6</c:v>
                </c:pt>
                <c:pt idx="6425">
                  <c:v>6.426E-6</c:v>
                </c:pt>
                <c:pt idx="6426">
                  <c:v>6.4269999999999996E-6</c:v>
                </c:pt>
                <c:pt idx="6427">
                  <c:v>6.4280000000000001E-6</c:v>
                </c:pt>
                <c:pt idx="6428">
                  <c:v>6.4289999999999998E-6</c:v>
                </c:pt>
                <c:pt idx="6429">
                  <c:v>6.4300000000000003E-6</c:v>
                </c:pt>
                <c:pt idx="6430">
                  <c:v>6.4309999999999999E-6</c:v>
                </c:pt>
                <c:pt idx="6431">
                  <c:v>6.4320000000000004E-6</c:v>
                </c:pt>
                <c:pt idx="6432">
                  <c:v>6.4330000000000001E-6</c:v>
                </c:pt>
                <c:pt idx="6433">
                  <c:v>6.4339999999999997E-6</c:v>
                </c:pt>
                <c:pt idx="6434">
                  <c:v>6.4350000000000002E-6</c:v>
                </c:pt>
                <c:pt idx="6435">
                  <c:v>6.4359999999999999E-6</c:v>
                </c:pt>
                <c:pt idx="6436">
                  <c:v>6.4370000000000004E-6</c:v>
                </c:pt>
                <c:pt idx="6437">
                  <c:v>6.438E-6</c:v>
                </c:pt>
                <c:pt idx="6438">
                  <c:v>6.4389999999999997E-6</c:v>
                </c:pt>
                <c:pt idx="6439">
                  <c:v>6.4400000000000002E-6</c:v>
                </c:pt>
                <c:pt idx="6440">
                  <c:v>6.4409999999999998E-6</c:v>
                </c:pt>
                <c:pt idx="6441">
                  <c:v>6.4420000000000003E-6</c:v>
                </c:pt>
                <c:pt idx="6442">
                  <c:v>6.443E-6</c:v>
                </c:pt>
                <c:pt idx="6443">
                  <c:v>6.4439999999999996E-6</c:v>
                </c:pt>
                <c:pt idx="6444">
                  <c:v>6.4450000000000001E-6</c:v>
                </c:pt>
                <c:pt idx="6445">
                  <c:v>6.4459999999999998E-6</c:v>
                </c:pt>
                <c:pt idx="6446">
                  <c:v>6.4470000000000003E-6</c:v>
                </c:pt>
                <c:pt idx="6447">
                  <c:v>6.4479999999999999E-6</c:v>
                </c:pt>
                <c:pt idx="6448">
                  <c:v>6.4489999999999996E-6</c:v>
                </c:pt>
                <c:pt idx="6449">
                  <c:v>6.4500000000000001E-6</c:v>
                </c:pt>
                <c:pt idx="6450">
                  <c:v>6.4509999999999997E-6</c:v>
                </c:pt>
                <c:pt idx="6451">
                  <c:v>6.4520000000000002E-6</c:v>
                </c:pt>
                <c:pt idx="6452">
                  <c:v>6.4529999999999999E-6</c:v>
                </c:pt>
                <c:pt idx="6453">
                  <c:v>6.4540000000000004E-6</c:v>
                </c:pt>
                <c:pt idx="6454">
                  <c:v>6.455E-6</c:v>
                </c:pt>
                <c:pt idx="6455">
                  <c:v>6.4559999999999997E-6</c:v>
                </c:pt>
                <c:pt idx="6456">
                  <c:v>6.4570000000000002E-6</c:v>
                </c:pt>
                <c:pt idx="6457">
                  <c:v>6.4579999999999998E-6</c:v>
                </c:pt>
                <c:pt idx="6458">
                  <c:v>6.4590000000000003E-6</c:v>
                </c:pt>
                <c:pt idx="6459">
                  <c:v>6.46E-6</c:v>
                </c:pt>
                <c:pt idx="6460">
                  <c:v>6.4609999999999996E-6</c:v>
                </c:pt>
                <c:pt idx="6461">
                  <c:v>6.4620000000000001E-6</c:v>
                </c:pt>
                <c:pt idx="6462">
                  <c:v>6.4629999999999998E-6</c:v>
                </c:pt>
                <c:pt idx="6463">
                  <c:v>6.4640000000000003E-6</c:v>
                </c:pt>
                <c:pt idx="6464">
                  <c:v>6.4649999999999999E-6</c:v>
                </c:pt>
                <c:pt idx="6465">
                  <c:v>6.4659999999999996E-6</c:v>
                </c:pt>
                <c:pt idx="6466">
                  <c:v>6.4670000000000001E-6</c:v>
                </c:pt>
                <c:pt idx="6467">
                  <c:v>6.4679999999999997E-6</c:v>
                </c:pt>
                <c:pt idx="6468">
                  <c:v>6.4690000000000002E-6</c:v>
                </c:pt>
                <c:pt idx="6469">
                  <c:v>6.4699999999999999E-6</c:v>
                </c:pt>
                <c:pt idx="6470">
                  <c:v>6.4710000000000004E-6</c:v>
                </c:pt>
                <c:pt idx="6471">
                  <c:v>6.472E-6</c:v>
                </c:pt>
                <c:pt idx="6472">
                  <c:v>6.4729999999999997E-6</c:v>
                </c:pt>
                <c:pt idx="6473">
                  <c:v>6.4740000000000002E-6</c:v>
                </c:pt>
                <c:pt idx="6474">
                  <c:v>6.4749999999999998E-6</c:v>
                </c:pt>
                <c:pt idx="6475">
                  <c:v>6.4760000000000003E-6</c:v>
                </c:pt>
                <c:pt idx="6476">
                  <c:v>6.477E-6</c:v>
                </c:pt>
                <c:pt idx="6477">
                  <c:v>6.4779999999999996E-6</c:v>
                </c:pt>
                <c:pt idx="6478">
                  <c:v>6.4790000000000001E-6</c:v>
                </c:pt>
                <c:pt idx="6479">
                  <c:v>6.4799999999999998E-6</c:v>
                </c:pt>
                <c:pt idx="6480">
                  <c:v>6.4810000000000003E-6</c:v>
                </c:pt>
                <c:pt idx="6481">
                  <c:v>6.4819999999999999E-6</c:v>
                </c:pt>
                <c:pt idx="6482">
                  <c:v>6.4829999999999996E-6</c:v>
                </c:pt>
                <c:pt idx="6483">
                  <c:v>6.4840000000000001E-6</c:v>
                </c:pt>
                <c:pt idx="6484">
                  <c:v>6.4849999999999997E-6</c:v>
                </c:pt>
                <c:pt idx="6485">
                  <c:v>6.4860000000000002E-6</c:v>
                </c:pt>
                <c:pt idx="6486">
                  <c:v>6.4869999999999999E-6</c:v>
                </c:pt>
                <c:pt idx="6487">
                  <c:v>6.4880000000000004E-6</c:v>
                </c:pt>
                <c:pt idx="6488">
                  <c:v>6.489E-6</c:v>
                </c:pt>
                <c:pt idx="6489">
                  <c:v>6.4899999999999997E-6</c:v>
                </c:pt>
                <c:pt idx="6490">
                  <c:v>6.4910000000000002E-6</c:v>
                </c:pt>
                <c:pt idx="6491">
                  <c:v>6.4919999999999998E-6</c:v>
                </c:pt>
                <c:pt idx="6492">
                  <c:v>6.4930000000000003E-6</c:v>
                </c:pt>
                <c:pt idx="6493">
                  <c:v>6.494E-6</c:v>
                </c:pt>
                <c:pt idx="6494">
                  <c:v>6.4949999999999996E-6</c:v>
                </c:pt>
                <c:pt idx="6495">
                  <c:v>6.4960000000000001E-6</c:v>
                </c:pt>
                <c:pt idx="6496">
                  <c:v>6.4969999999999998E-6</c:v>
                </c:pt>
                <c:pt idx="6497">
                  <c:v>6.4980000000000003E-6</c:v>
                </c:pt>
                <c:pt idx="6498">
                  <c:v>6.4989999999999999E-6</c:v>
                </c:pt>
                <c:pt idx="6499">
                  <c:v>6.4999999999999996E-6</c:v>
                </c:pt>
                <c:pt idx="6500">
                  <c:v>6.5010000000000001E-6</c:v>
                </c:pt>
                <c:pt idx="6501">
                  <c:v>6.5019999999999998E-6</c:v>
                </c:pt>
                <c:pt idx="6502">
                  <c:v>6.5030000000000002E-6</c:v>
                </c:pt>
                <c:pt idx="6503">
                  <c:v>6.5039999999999999E-6</c:v>
                </c:pt>
                <c:pt idx="6504">
                  <c:v>6.5050000000000004E-6</c:v>
                </c:pt>
                <c:pt idx="6505">
                  <c:v>6.5060000000000001E-6</c:v>
                </c:pt>
                <c:pt idx="6506">
                  <c:v>6.5069999999999997E-6</c:v>
                </c:pt>
                <c:pt idx="6507">
                  <c:v>6.5080000000000002E-6</c:v>
                </c:pt>
                <c:pt idx="6508">
                  <c:v>6.5089999999999999E-6</c:v>
                </c:pt>
                <c:pt idx="6509">
                  <c:v>6.5100000000000004E-6</c:v>
                </c:pt>
                <c:pt idx="6510">
                  <c:v>6.511E-6</c:v>
                </c:pt>
                <c:pt idx="6511">
                  <c:v>6.5119999999999997E-6</c:v>
                </c:pt>
                <c:pt idx="6512">
                  <c:v>6.5130000000000002E-6</c:v>
                </c:pt>
                <c:pt idx="6513">
                  <c:v>6.5139999999999998E-6</c:v>
                </c:pt>
                <c:pt idx="6514">
                  <c:v>6.5150000000000003E-6</c:v>
                </c:pt>
                <c:pt idx="6515">
                  <c:v>6.516E-6</c:v>
                </c:pt>
                <c:pt idx="6516">
                  <c:v>6.5169999999999996E-6</c:v>
                </c:pt>
                <c:pt idx="6517">
                  <c:v>6.5180000000000001E-6</c:v>
                </c:pt>
                <c:pt idx="6518">
                  <c:v>6.5189999999999998E-6</c:v>
                </c:pt>
                <c:pt idx="6519">
                  <c:v>6.5200000000000003E-6</c:v>
                </c:pt>
                <c:pt idx="6520">
                  <c:v>6.5209999999999999E-6</c:v>
                </c:pt>
                <c:pt idx="6521">
                  <c:v>6.5220000000000004E-6</c:v>
                </c:pt>
                <c:pt idx="6522">
                  <c:v>6.5230000000000001E-6</c:v>
                </c:pt>
                <c:pt idx="6523">
                  <c:v>6.5239999999999997E-6</c:v>
                </c:pt>
                <c:pt idx="6524">
                  <c:v>6.5250000000000002E-6</c:v>
                </c:pt>
                <c:pt idx="6525">
                  <c:v>6.5259999999999999E-6</c:v>
                </c:pt>
                <c:pt idx="6526">
                  <c:v>6.5270000000000004E-6</c:v>
                </c:pt>
                <c:pt idx="6527">
                  <c:v>6.528E-6</c:v>
                </c:pt>
                <c:pt idx="6528">
                  <c:v>6.5289999999999997E-6</c:v>
                </c:pt>
                <c:pt idx="6529">
                  <c:v>6.5300000000000002E-6</c:v>
                </c:pt>
                <c:pt idx="6530">
                  <c:v>6.5309999999999998E-6</c:v>
                </c:pt>
                <c:pt idx="6531">
                  <c:v>6.5320000000000003E-6</c:v>
                </c:pt>
                <c:pt idx="6532">
                  <c:v>6.533E-6</c:v>
                </c:pt>
                <c:pt idx="6533">
                  <c:v>6.5339999999999996E-6</c:v>
                </c:pt>
                <c:pt idx="6534">
                  <c:v>6.5350000000000001E-6</c:v>
                </c:pt>
                <c:pt idx="6535">
                  <c:v>6.5359999999999998E-6</c:v>
                </c:pt>
                <c:pt idx="6536">
                  <c:v>6.5370000000000003E-6</c:v>
                </c:pt>
                <c:pt idx="6537">
                  <c:v>6.5379999999999999E-6</c:v>
                </c:pt>
                <c:pt idx="6538">
                  <c:v>6.5390000000000004E-6</c:v>
                </c:pt>
                <c:pt idx="6539">
                  <c:v>6.5400000000000001E-6</c:v>
                </c:pt>
                <c:pt idx="6540">
                  <c:v>6.5409999999999997E-6</c:v>
                </c:pt>
                <c:pt idx="6541">
                  <c:v>6.5420000000000002E-6</c:v>
                </c:pt>
                <c:pt idx="6542">
                  <c:v>6.5429999999999999E-6</c:v>
                </c:pt>
                <c:pt idx="6543">
                  <c:v>6.5440000000000004E-6</c:v>
                </c:pt>
                <c:pt idx="6544">
                  <c:v>6.545E-6</c:v>
                </c:pt>
                <c:pt idx="6545">
                  <c:v>6.5459999999999997E-6</c:v>
                </c:pt>
                <c:pt idx="6546">
                  <c:v>6.5470000000000002E-6</c:v>
                </c:pt>
                <c:pt idx="6547">
                  <c:v>6.5479999999999998E-6</c:v>
                </c:pt>
                <c:pt idx="6548">
                  <c:v>6.5490000000000003E-6</c:v>
                </c:pt>
                <c:pt idx="6549">
                  <c:v>6.55E-6</c:v>
                </c:pt>
                <c:pt idx="6550">
                  <c:v>6.5509999999999996E-6</c:v>
                </c:pt>
                <c:pt idx="6551">
                  <c:v>6.5520000000000001E-6</c:v>
                </c:pt>
                <c:pt idx="6552">
                  <c:v>6.5529999999999998E-6</c:v>
                </c:pt>
                <c:pt idx="6553">
                  <c:v>6.5540000000000003E-6</c:v>
                </c:pt>
                <c:pt idx="6554">
                  <c:v>6.5549999999999999E-6</c:v>
                </c:pt>
                <c:pt idx="6555">
                  <c:v>6.5560000000000004E-6</c:v>
                </c:pt>
                <c:pt idx="6556">
                  <c:v>6.5570000000000001E-6</c:v>
                </c:pt>
                <c:pt idx="6557">
                  <c:v>6.5579999999999997E-6</c:v>
                </c:pt>
                <c:pt idx="6558">
                  <c:v>6.5590000000000002E-6</c:v>
                </c:pt>
                <c:pt idx="6559">
                  <c:v>6.5599999999999999E-6</c:v>
                </c:pt>
                <c:pt idx="6560">
                  <c:v>6.5610000000000004E-6</c:v>
                </c:pt>
                <c:pt idx="6561">
                  <c:v>6.562E-6</c:v>
                </c:pt>
                <c:pt idx="6562">
                  <c:v>6.5629999999999997E-6</c:v>
                </c:pt>
                <c:pt idx="6563">
                  <c:v>6.5640000000000002E-6</c:v>
                </c:pt>
                <c:pt idx="6564">
                  <c:v>6.5649999999999998E-6</c:v>
                </c:pt>
                <c:pt idx="6565">
                  <c:v>6.5660000000000003E-6</c:v>
                </c:pt>
                <c:pt idx="6566">
                  <c:v>6.567E-6</c:v>
                </c:pt>
                <c:pt idx="6567">
                  <c:v>6.5679999999999996E-6</c:v>
                </c:pt>
                <c:pt idx="6568">
                  <c:v>6.5690000000000001E-6</c:v>
                </c:pt>
                <c:pt idx="6569">
                  <c:v>6.5699999999999998E-6</c:v>
                </c:pt>
                <c:pt idx="6570">
                  <c:v>6.5710000000000003E-6</c:v>
                </c:pt>
                <c:pt idx="6571">
                  <c:v>6.5719999999999999E-6</c:v>
                </c:pt>
                <c:pt idx="6572">
                  <c:v>6.5729999999999996E-6</c:v>
                </c:pt>
                <c:pt idx="6573">
                  <c:v>6.5740000000000001E-6</c:v>
                </c:pt>
                <c:pt idx="6574">
                  <c:v>6.5749999999999997E-6</c:v>
                </c:pt>
                <c:pt idx="6575">
                  <c:v>6.5760000000000002E-6</c:v>
                </c:pt>
                <c:pt idx="6576">
                  <c:v>6.5769999999999999E-6</c:v>
                </c:pt>
                <c:pt idx="6577">
                  <c:v>6.5780000000000004E-6</c:v>
                </c:pt>
                <c:pt idx="6578">
                  <c:v>6.579E-6</c:v>
                </c:pt>
                <c:pt idx="6579">
                  <c:v>6.5799999999999997E-6</c:v>
                </c:pt>
                <c:pt idx="6580">
                  <c:v>6.5810000000000002E-6</c:v>
                </c:pt>
                <c:pt idx="6581">
                  <c:v>6.5819999999999998E-6</c:v>
                </c:pt>
                <c:pt idx="6582">
                  <c:v>6.5830000000000003E-6</c:v>
                </c:pt>
                <c:pt idx="6583">
                  <c:v>6.584E-6</c:v>
                </c:pt>
                <c:pt idx="6584">
                  <c:v>6.5849999999999996E-6</c:v>
                </c:pt>
                <c:pt idx="6585">
                  <c:v>6.5860000000000001E-6</c:v>
                </c:pt>
                <c:pt idx="6586">
                  <c:v>6.5869999999999998E-6</c:v>
                </c:pt>
                <c:pt idx="6587">
                  <c:v>6.5880000000000003E-6</c:v>
                </c:pt>
                <c:pt idx="6588">
                  <c:v>6.5889999999999999E-6</c:v>
                </c:pt>
                <c:pt idx="6589">
                  <c:v>6.5899999999999996E-6</c:v>
                </c:pt>
                <c:pt idx="6590">
                  <c:v>6.5910000000000001E-6</c:v>
                </c:pt>
                <c:pt idx="6591">
                  <c:v>6.5919999999999997E-6</c:v>
                </c:pt>
                <c:pt idx="6592">
                  <c:v>6.5930000000000002E-6</c:v>
                </c:pt>
                <c:pt idx="6593">
                  <c:v>6.5939999999999999E-6</c:v>
                </c:pt>
                <c:pt idx="6594">
                  <c:v>6.5950000000000004E-6</c:v>
                </c:pt>
                <c:pt idx="6595">
                  <c:v>6.596E-6</c:v>
                </c:pt>
                <c:pt idx="6596">
                  <c:v>6.5969999999999997E-6</c:v>
                </c:pt>
                <c:pt idx="6597">
                  <c:v>6.5980000000000002E-6</c:v>
                </c:pt>
                <c:pt idx="6598">
                  <c:v>6.5989999999999998E-6</c:v>
                </c:pt>
                <c:pt idx="6599">
                  <c:v>6.6000000000000003E-6</c:v>
                </c:pt>
                <c:pt idx="6600">
                  <c:v>6.601E-6</c:v>
                </c:pt>
                <c:pt idx="6601">
                  <c:v>6.6019999999999996E-6</c:v>
                </c:pt>
                <c:pt idx="6602">
                  <c:v>6.6030000000000001E-6</c:v>
                </c:pt>
                <c:pt idx="6603">
                  <c:v>6.6039999999999998E-6</c:v>
                </c:pt>
                <c:pt idx="6604">
                  <c:v>6.6050000000000003E-6</c:v>
                </c:pt>
                <c:pt idx="6605">
                  <c:v>6.6059999999999999E-6</c:v>
                </c:pt>
                <c:pt idx="6606">
                  <c:v>6.6069999999999996E-6</c:v>
                </c:pt>
                <c:pt idx="6607">
                  <c:v>6.6080000000000001E-6</c:v>
                </c:pt>
                <c:pt idx="6608">
                  <c:v>6.6089999999999997E-6</c:v>
                </c:pt>
                <c:pt idx="6609">
                  <c:v>6.6100000000000002E-6</c:v>
                </c:pt>
                <c:pt idx="6610">
                  <c:v>6.6109999999999999E-6</c:v>
                </c:pt>
                <c:pt idx="6611">
                  <c:v>6.6120000000000004E-6</c:v>
                </c:pt>
                <c:pt idx="6612">
                  <c:v>6.613E-6</c:v>
                </c:pt>
                <c:pt idx="6613">
                  <c:v>6.6139999999999997E-6</c:v>
                </c:pt>
                <c:pt idx="6614">
                  <c:v>6.6150000000000002E-6</c:v>
                </c:pt>
                <c:pt idx="6615">
                  <c:v>6.6159999999999998E-6</c:v>
                </c:pt>
                <c:pt idx="6616">
                  <c:v>6.6170000000000003E-6</c:v>
                </c:pt>
                <c:pt idx="6617">
                  <c:v>6.618E-6</c:v>
                </c:pt>
                <c:pt idx="6618">
                  <c:v>6.6189999999999996E-6</c:v>
                </c:pt>
                <c:pt idx="6619">
                  <c:v>6.6200000000000001E-6</c:v>
                </c:pt>
                <c:pt idx="6620">
                  <c:v>6.6209999999999998E-6</c:v>
                </c:pt>
                <c:pt idx="6621">
                  <c:v>6.6220000000000003E-6</c:v>
                </c:pt>
                <c:pt idx="6622">
                  <c:v>6.6229999999999999E-6</c:v>
                </c:pt>
                <c:pt idx="6623">
                  <c:v>6.6239999999999996E-6</c:v>
                </c:pt>
                <c:pt idx="6624">
                  <c:v>6.6250000000000001E-6</c:v>
                </c:pt>
                <c:pt idx="6625">
                  <c:v>6.6259999999999997E-6</c:v>
                </c:pt>
                <c:pt idx="6626">
                  <c:v>6.6270000000000002E-6</c:v>
                </c:pt>
                <c:pt idx="6627">
                  <c:v>6.6279999999999999E-6</c:v>
                </c:pt>
                <c:pt idx="6628">
                  <c:v>6.6290000000000004E-6</c:v>
                </c:pt>
                <c:pt idx="6629">
                  <c:v>6.63E-6</c:v>
                </c:pt>
                <c:pt idx="6630">
                  <c:v>6.6309999999999997E-6</c:v>
                </c:pt>
                <c:pt idx="6631">
                  <c:v>6.6320000000000002E-6</c:v>
                </c:pt>
                <c:pt idx="6632">
                  <c:v>6.6329999999999999E-6</c:v>
                </c:pt>
                <c:pt idx="6633">
                  <c:v>6.6340000000000003E-6</c:v>
                </c:pt>
                <c:pt idx="6634">
                  <c:v>6.635E-6</c:v>
                </c:pt>
                <c:pt idx="6635">
                  <c:v>6.6359999999999997E-6</c:v>
                </c:pt>
                <c:pt idx="6636">
                  <c:v>6.6370000000000002E-6</c:v>
                </c:pt>
                <c:pt idx="6637">
                  <c:v>6.6379999999999998E-6</c:v>
                </c:pt>
                <c:pt idx="6638">
                  <c:v>6.6390000000000003E-6</c:v>
                </c:pt>
                <c:pt idx="6639">
                  <c:v>6.64E-6</c:v>
                </c:pt>
                <c:pt idx="6640">
                  <c:v>6.6409999999999996E-6</c:v>
                </c:pt>
                <c:pt idx="6641">
                  <c:v>6.6420000000000001E-6</c:v>
                </c:pt>
                <c:pt idx="6642">
                  <c:v>6.6429999999999998E-6</c:v>
                </c:pt>
                <c:pt idx="6643">
                  <c:v>6.6440000000000003E-6</c:v>
                </c:pt>
                <c:pt idx="6644">
                  <c:v>6.6449999999999999E-6</c:v>
                </c:pt>
                <c:pt idx="6645">
                  <c:v>6.6460000000000004E-6</c:v>
                </c:pt>
                <c:pt idx="6646">
                  <c:v>6.6470000000000001E-6</c:v>
                </c:pt>
                <c:pt idx="6647">
                  <c:v>6.6479999999999997E-6</c:v>
                </c:pt>
                <c:pt idx="6648">
                  <c:v>6.6490000000000002E-6</c:v>
                </c:pt>
                <c:pt idx="6649">
                  <c:v>6.6499999999999999E-6</c:v>
                </c:pt>
                <c:pt idx="6650">
                  <c:v>6.6510000000000004E-6</c:v>
                </c:pt>
                <c:pt idx="6651">
                  <c:v>6.652E-6</c:v>
                </c:pt>
                <c:pt idx="6652">
                  <c:v>6.6529999999999997E-6</c:v>
                </c:pt>
                <c:pt idx="6653">
                  <c:v>6.6540000000000002E-6</c:v>
                </c:pt>
                <c:pt idx="6654">
                  <c:v>6.6549999999999998E-6</c:v>
                </c:pt>
                <c:pt idx="6655">
                  <c:v>6.6560000000000003E-6</c:v>
                </c:pt>
                <c:pt idx="6656">
                  <c:v>6.657E-6</c:v>
                </c:pt>
                <c:pt idx="6657">
                  <c:v>6.6579999999999996E-6</c:v>
                </c:pt>
                <c:pt idx="6658">
                  <c:v>6.6590000000000001E-6</c:v>
                </c:pt>
                <c:pt idx="6659">
                  <c:v>6.6599999999999998E-6</c:v>
                </c:pt>
                <c:pt idx="6660">
                  <c:v>6.6610000000000003E-6</c:v>
                </c:pt>
                <c:pt idx="6661">
                  <c:v>6.6619999999999999E-6</c:v>
                </c:pt>
                <c:pt idx="6662">
                  <c:v>6.6630000000000004E-6</c:v>
                </c:pt>
                <c:pt idx="6663">
                  <c:v>6.6640000000000001E-6</c:v>
                </c:pt>
                <c:pt idx="6664">
                  <c:v>6.6649999999999997E-6</c:v>
                </c:pt>
                <c:pt idx="6665">
                  <c:v>6.6660000000000002E-6</c:v>
                </c:pt>
                <c:pt idx="6666">
                  <c:v>6.6669999999999999E-6</c:v>
                </c:pt>
                <c:pt idx="6667">
                  <c:v>6.6680000000000004E-6</c:v>
                </c:pt>
                <c:pt idx="6668">
                  <c:v>6.669E-6</c:v>
                </c:pt>
                <c:pt idx="6669">
                  <c:v>6.6699999999999997E-6</c:v>
                </c:pt>
                <c:pt idx="6670">
                  <c:v>6.6710000000000002E-6</c:v>
                </c:pt>
                <c:pt idx="6671">
                  <c:v>6.6719999999999998E-6</c:v>
                </c:pt>
                <c:pt idx="6672">
                  <c:v>6.6730000000000003E-6</c:v>
                </c:pt>
                <c:pt idx="6673">
                  <c:v>6.674E-6</c:v>
                </c:pt>
                <c:pt idx="6674">
                  <c:v>6.6749999999999996E-6</c:v>
                </c:pt>
                <c:pt idx="6675">
                  <c:v>6.6760000000000001E-6</c:v>
                </c:pt>
                <c:pt idx="6676">
                  <c:v>6.6769999999999998E-6</c:v>
                </c:pt>
                <c:pt idx="6677">
                  <c:v>6.6780000000000003E-6</c:v>
                </c:pt>
                <c:pt idx="6678">
                  <c:v>6.6789999999999999E-6</c:v>
                </c:pt>
                <c:pt idx="6679">
                  <c:v>6.6800000000000004E-6</c:v>
                </c:pt>
                <c:pt idx="6680">
                  <c:v>6.6810000000000001E-6</c:v>
                </c:pt>
                <c:pt idx="6681">
                  <c:v>6.6819999999999997E-6</c:v>
                </c:pt>
                <c:pt idx="6682">
                  <c:v>6.6830000000000002E-6</c:v>
                </c:pt>
                <c:pt idx="6683">
                  <c:v>6.6839999999999999E-6</c:v>
                </c:pt>
                <c:pt idx="6684">
                  <c:v>6.6850000000000004E-6</c:v>
                </c:pt>
                <c:pt idx="6685">
                  <c:v>6.686E-6</c:v>
                </c:pt>
                <c:pt idx="6686">
                  <c:v>6.6869999999999997E-6</c:v>
                </c:pt>
                <c:pt idx="6687">
                  <c:v>6.6880000000000002E-6</c:v>
                </c:pt>
                <c:pt idx="6688">
                  <c:v>6.6889999999999998E-6</c:v>
                </c:pt>
                <c:pt idx="6689">
                  <c:v>6.6900000000000003E-6</c:v>
                </c:pt>
                <c:pt idx="6690">
                  <c:v>6.691E-6</c:v>
                </c:pt>
                <c:pt idx="6691">
                  <c:v>6.6919999999999996E-6</c:v>
                </c:pt>
                <c:pt idx="6692">
                  <c:v>6.6930000000000001E-6</c:v>
                </c:pt>
                <c:pt idx="6693">
                  <c:v>6.6939999999999998E-6</c:v>
                </c:pt>
                <c:pt idx="6694">
                  <c:v>6.6950000000000003E-6</c:v>
                </c:pt>
                <c:pt idx="6695">
                  <c:v>6.6959999999999999E-6</c:v>
                </c:pt>
                <c:pt idx="6696">
                  <c:v>6.6969999999999996E-6</c:v>
                </c:pt>
                <c:pt idx="6697">
                  <c:v>6.6980000000000001E-6</c:v>
                </c:pt>
                <c:pt idx="6698">
                  <c:v>6.6989999999999997E-6</c:v>
                </c:pt>
                <c:pt idx="6699">
                  <c:v>6.7000000000000002E-6</c:v>
                </c:pt>
                <c:pt idx="6700">
                  <c:v>6.7009999999999999E-6</c:v>
                </c:pt>
                <c:pt idx="6701">
                  <c:v>6.7020000000000004E-6</c:v>
                </c:pt>
                <c:pt idx="6702">
                  <c:v>6.703E-6</c:v>
                </c:pt>
                <c:pt idx="6703">
                  <c:v>6.7039999999999997E-6</c:v>
                </c:pt>
                <c:pt idx="6704">
                  <c:v>6.7050000000000002E-6</c:v>
                </c:pt>
                <c:pt idx="6705">
                  <c:v>6.7059999999999998E-6</c:v>
                </c:pt>
                <c:pt idx="6706">
                  <c:v>6.7070000000000003E-6</c:v>
                </c:pt>
                <c:pt idx="6707">
                  <c:v>6.708E-6</c:v>
                </c:pt>
                <c:pt idx="6708">
                  <c:v>6.7089999999999996E-6</c:v>
                </c:pt>
                <c:pt idx="6709">
                  <c:v>6.7100000000000001E-6</c:v>
                </c:pt>
                <c:pt idx="6710">
                  <c:v>6.7109999999999998E-6</c:v>
                </c:pt>
                <c:pt idx="6711">
                  <c:v>6.7120000000000003E-6</c:v>
                </c:pt>
                <c:pt idx="6712">
                  <c:v>6.7129999999999999E-6</c:v>
                </c:pt>
                <c:pt idx="6713">
                  <c:v>6.7139999999999996E-6</c:v>
                </c:pt>
                <c:pt idx="6714">
                  <c:v>6.7150000000000001E-6</c:v>
                </c:pt>
                <c:pt idx="6715">
                  <c:v>6.7159999999999997E-6</c:v>
                </c:pt>
                <c:pt idx="6716">
                  <c:v>6.7170000000000002E-6</c:v>
                </c:pt>
                <c:pt idx="6717">
                  <c:v>6.7179999999999999E-6</c:v>
                </c:pt>
                <c:pt idx="6718">
                  <c:v>6.7190000000000004E-6</c:v>
                </c:pt>
                <c:pt idx="6719">
                  <c:v>6.72E-6</c:v>
                </c:pt>
                <c:pt idx="6720">
                  <c:v>6.7209999999999997E-6</c:v>
                </c:pt>
                <c:pt idx="6721">
                  <c:v>6.7220000000000002E-6</c:v>
                </c:pt>
                <c:pt idx="6722">
                  <c:v>6.7229999999999998E-6</c:v>
                </c:pt>
                <c:pt idx="6723">
                  <c:v>6.7240000000000003E-6</c:v>
                </c:pt>
                <c:pt idx="6724">
                  <c:v>6.725E-6</c:v>
                </c:pt>
                <c:pt idx="6725">
                  <c:v>6.7259999999999996E-6</c:v>
                </c:pt>
                <c:pt idx="6726">
                  <c:v>6.7270000000000001E-6</c:v>
                </c:pt>
                <c:pt idx="6727">
                  <c:v>6.7279999999999998E-6</c:v>
                </c:pt>
                <c:pt idx="6728">
                  <c:v>6.7290000000000003E-6</c:v>
                </c:pt>
                <c:pt idx="6729">
                  <c:v>6.7299999999999999E-6</c:v>
                </c:pt>
                <c:pt idx="6730">
                  <c:v>6.7309999999999996E-6</c:v>
                </c:pt>
                <c:pt idx="6731">
                  <c:v>6.7320000000000001E-6</c:v>
                </c:pt>
                <c:pt idx="6732">
                  <c:v>6.7329999999999997E-6</c:v>
                </c:pt>
                <c:pt idx="6733">
                  <c:v>6.7340000000000002E-6</c:v>
                </c:pt>
                <c:pt idx="6734">
                  <c:v>6.7349999999999999E-6</c:v>
                </c:pt>
                <c:pt idx="6735">
                  <c:v>6.7360000000000004E-6</c:v>
                </c:pt>
                <c:pt idx="6736">
                  <c:v>6.737E-6</c:v>
                </c:pt>
                <c:pt idx="6737">
                  <c:v>6.7379999999999997E-6</c:v>
                </c:pt>
                <c:pt idx="6738">
                  <c:v>6.7390000000000002E-6</c:v>
                </c:pt>
                <c:pt idx="6739">
                  <c:v>6.7399999999999998E-6</c:v>
                </c:pt>
                <c:pt idx="6740">
                  <c:v>6.7410000000000003E-6</c:v>
                </c:pt>
                <c:pt idx="6741">
                  <c:v>6.742E-6</c:v>
                </c:pt>
                <c:pt idx="6742">
                  <c:v>6.7429999999999996E-6</c:v>
                </c:pt>
                <c:pt idx="6743">
                  <c:v>6.7440000000000001E-6</c:v>
                </c:pt>
                <c:pt idx="6744">
                  <c:v>6.7449999999999998E-6</c:v>
                </c:pt>
                <c:pt idx="6745">
                  <c:v>6.7460000000000003E-6</c:v>
                </c:pt>
                <c:pt idx="6746">
                  <c:v>6.7469999999999999E-6</c:v>
                </c:pt>
                <c:pt idx="6747">
                  <c:v>6.7479999999999996E-6</c:v>
                </c:pt>
                <c:pt idx="6748">
                  <c:v>6.7490000000000001E-6</c:v>
                </c:pt>
                <c:pt idx="6749">
                  <c:v>6.7499999999999997E-6</c:v>
                </c:pt>
                <c:pt idx="6750">
                  <c:v>6.7510000000000002E-6</c:v>
                </c:pt>
                <c:pt idx="6751">
                  <c:v>6.7519999999999999E-6</c:v>
                </c:pt>
                <c:pt idx="6752">
                  <c:v>6.7530000000000004E-6</c:v>
                </c:pt>
                <c:pt idx="6753">
                  <c:v>6.754E-6</c:v>
                </c:pt>
                <c:pt idx="6754">
                  <c:v>6.7549999999999997E-6</c:v>
                </c:pt>
                <c:pt idx="6755">
                  <c:v>6.7560000000000002E-6</c:v>
                </c:pt>
                <c:pt idx="6756">
                  <c:v>6.7569999999999998E-6</c:v>
                </c:pt>
                <c:pt idx="6757">
                  <c:v>6.7580000000000003E-6</c:v>
                </c:pt>
                <c:pt idx="6758">
                  <c:v>6.759E-6</c:v>
                </c:pt>
                <c:pt idx="6759">
                  <c:v>6.7599999999999997E-6</c:v>
                </c:pt>
                <c:pt idx="6760">
                  <c:v>6.7610000000000002E-6</c:v>
                </c:pt>
                <c:pt idx="6761">
                  <c:v>6.7619999999999998E-6</c:v>
                </c:pt>
                <c:pt idx="6762">
                  <c:v>6.7630000000000003E-6</c:v>
                </c:pt>
                <c:pt idx="6763">
                  <c:v>6.764E-6</c:v>
                </c:pt>
                <c:pt idx="6764">
                  <c:v>6.7649999999999996E-6</c:v>
                </c:pt>
                <c:pt idx="6765">
                  <c:v>6.7660000000000001E-6</c:v>
                </c:pt>
                <c:pt idx="6766">
                  <c:v>6.7669999999999998E-6</c:v>
                </c:pt>
                <c:pt idx="6767">
                  <c:v>6.7680000000000003E-6</c:v>
                </c:pt>
                <c:pt idx="6768">
                  <c:v>6.7689999999999999E-6</c:v>
                </c:pt>
                <c:pt idx="6769">
                  <c:v>6.7700000000000004E-6</c:v>
                </c:pt>
                <c:pt idx="6770">
                  <c:v>6.7710000000000001E-6</c:v>
                </c:pt>
                <c:pt idx="6771">
                  <c:v>6.7719999999999997E-6</c:v>
                </c:pt>
                <c:pt idx="6772">
                  <c:v>6.7730000000000002E-6</c:v>
                </c:pt>
                <c:pt idx="6773">
                  <c:v>6.7739999999999999E-6</c:v>
                </c:pt>
                <c:pt idx="6774">
                  <c:v>6.7750000000000004E-6</c:v>
                </c:pt>
                <c:pt idx="6775">
                  <c:v>6.776E-6</c:v>
                </c:pt>
                <c:pt idx="6776">
                  <c:v>6.7769999999999997E-6</c:v>
                </c:pt>
                <c:pt idx="6777">
                  <c:v>6.7780000000000002E-6</c:v>
                </c:pt>
                <c:pt idx="6778">
                  <c:v>6.7789999999999998E-6</c:v>
                </c:pt>
                <c:pt idx="6779">
                  <c:v>6.7800000000000003E-6</c:v>
                </c:pt>
                <c:pt idx="6780">
                  <c:v>6.781E-6</c:v>
                </c:pt>
                <c:pt idx="6781">
                  <c:v>6.7819999999999996E-6</c:v>
                </c:pt>
                <c:pt idx="6782">
                  <c:v>6.7830000000000001E-6</c:v>
                </c:pt>
                <c:pt idx="6783">
                  <c:v>6.7839999999999998E-6</c:v>
                </c:pt>
                <c:pt idx="6784">
                  <c:v>6.7850000000000003E-6</c:v>
                </c:pt>
                <c:pt idx="6785">
                  <c:v>6.7859999999999999E-6</c:v>
                </c:pt>
                <c:pt idx="6786">
                  <c:v>6.7870000000000004E-6</c:v>
                </c:pt>
                <c:pt idx="6787">
                  <c:v>6.7880000000000001E-6</c:v>
                </c:pt>
                <c:pt idx="6788">
                  <c:v>6.7889999999999997E-6</c:v>
                </c:pt>
                <c:pt idx="6789">
                  <c:v>6.7900000000000002E-6</c:v>
                </c:pt>
                <c:pt idx="6790">
                  <c:v>6.7909999999999999E-6</c:v>
                </c:pt>
                <c:pt idx="6791">
                  <c:v>6.7920000000000004E-6</c:v>
                </c:pt>
                <c:pt idx="6792">
                  <c:v>6.793E-6</c:v>
                </c:pt>
                <c:pt idx="6793">
                  <c:v>6.7939999999999997E-6</c:v>
                </c:pt>
                <c:pt idx="6794">
                  <c:v>6.7950000000000002E-6</c:v>
                </c:pt>
                <c:pt idx="6795">
                  <c:v>6.7959999999999998E-6</c:v>
                </c:pt>
                <c:pt idx="6796">
                  <c:v>6.7970000000000003E-6</c:v>
                </c:pt>
                <c:pt idx="6797">
                  <c:v>6.798E-6</c:v>
                </c:pt>
                <c:pt idx="6798">
                  <c:v>6.7989999999999996E-6</c:v>
                </c:pt>
                <c:pt idx="6799">
                  <c:v>6.8000000000000001E-6</c:v>
                </c:pt>
                <c:pt idx="6800">
                  <c:v>6.8009999999999998E-6</c:v>
                </c:pt>
                <c:pt idx="6801">
                  <c:v>6.8020000000000003E-6</c:v>
                </c:pt>
                <c:pt idx="6802">
                  <c:v>6.8029999999999999E-6</c:v>
                </c:pt>
                <c:pt idx="6803">
                  <c:v>6.8040000000000004E-6</c:v>
                </c:pt>
                <c:pt idx="6804">
                  <c:v>6.8050000000000001E-6</c:v>
                </c:pt>
                <c:pt idx="6805">
                  <c:v>6.8059999999999997E-6</c:v>
                </c:pt>
                <c:pt idx="6806">
                  <c:v>6.8070000000000002E-6</c:v>
                </c:pt>
                <c:pt idx="6807">
                  <c:v>6.8079999999999999E-6</c:v>
                </c:pt>
                <c:pt idx="6808">
                  <c:v>6.8090000000000004E-6</c:v>
                </c:pt>
                <c:pt idx="6809">
                  <c:v>6.81E-6</c:v>
                </c:pt>
                <c:pt idx="6810">
                  <c:v>6.8109999999999997E-6</c:v>
                </c:pt>
                <c:pt idx="6811">
                  <c:v>6.8120000000000002E-6</c:v>
                </c:pt>
                <c:pt idx="6812">
                  <c:v>6.8129999999999998E-6</c:v>
                </c:pt>
                <c:pt idx="6813">
                  <c:v>6.8140000000000003E-6</c:v>
                </c:pt>
                <c:pt idx="6814">
                  <c:v>6.815E-6</c:v>
                </c:pt>
                <c:pt idx="6815">
                  <c:v>6.8159999999999996E-6</c:v>
                </c:pt>
                <c:pt idx="6816">
                  <c:v>6.8170000000000001E-6</c:v>
                </c:pt>
                <c:pt idx="6817">
                  <c:v>6.8179999999999998E-6</c:v>
                </c:pt>
                <c:pt idx="6818">
                  <c:v>6.8190000000000003E-6</c:v>
                </c:pt>
                <c:pt idx="6819">
                  <c:v>6.8199999999999999E-6</c:v>
                </c:pt>
                <c:pt idx="6820">
                  <c:v>6.8210000000000004E-6</c:v>
                </c:pt>
                <c:pt idx="6821">
                  <c:v>6.8220000000000001E-6</c:v>
                </c:pt>
                <c:pt idx="6822">
                  <c:v>6.8229999999999997E-6</c:v>
                </c:pt>
                <c:pt idx="6823">
                  <c:v>6.8240000000000002E-6</c:v>
                </c:pt>
                <c:pt idx="6824">
                  <c:v>6.8249999999999999E-6</c:v>
                </c:pt>
                <c:pt idx="6825">
                  <c:v>6.8260000000000004E-6</c:v>
                </c:pt>
                <c:pt idx="6826">
                  <c:v>6.827E-6</c:v>
                </c:pt>
                <c:pt idx="6827">
                  <c:v>6.8279999999999997E-6</c:v>
                </c:pt>
                <c:pt idx="6828">
                  <c:v>6.8290000000000002E-6</c:v>
                </c:pt>
                <c:pt idx="6829">
                  <c:v>6.8299999999999998E-6</c:v>
                </c:pt>
                <c:pt idx="6830">
                  <c:v>6.8310000000000003E-6</c:v>
                </c:pt>
                <c:pt idx="6831">
                  <c:v>6.832E-6</c:v>
                </c:pt>
                <c:pt idx="6832">
                  <c:v>6.8329999999999996E-6</c:v>
                </c:pt>
                <c:pt idx="6833">
                  <c:v>6.8340000000000001E-6</c:v>
                </c:pt>
                <c:pt idx="6834">
                  <c:v>6.8349999999999998E-6</c:v>
                </c:pt>
                <c:pt idx="6835">
                  <c:v>6.8360000000000003E-6</c:v>
                </c:pt>
                <c:pt idx="6836">
                  <c:v>6.8369999999999999E-6</c:v>
                </c:pt>
                <c:pt idx="6837">
                  <c:v>6.8379999999999996E-6</c:v>
                </c:pt>
                <c:pt idx="6838">
                  <c:v>6.8390000000000001E-6</c:v>
                </c:pt>
                <c:pt idx="6839">
                  <c:v>6.8399999999999997E-6</c:v>
                </c:pt>
                <c:pt idx="6840">
                  <c:v>6.8410000000000002E-6</c:v>
                </c:pt>
                <c:pt idx="6841">
                  <c:v>6.8419999999999999E-6</c:v>
                </c:pt>
                <c:pt idx="6842">
                  <c:v>6.8430000000000004E-6</c:v>
                </c:pt>
                <c:pt idx="6843">
                  <c:v>6.844E-6</c:v>
                </c:pt>
                <c:pt idx="6844">
                  <c:v>6.8449999999999997E-6</c:v>
                </c:pt>
                <c:pt idx="6845">
                  <c:v>6.8460000000000002E-6</c:v>
                </c:pt>
                <c:pt idx="6846">
                  <c:v>6.8469999999999998E-6</c:v>
                </c:pt>
                <c:pt idx="6847">
                  <c:v>6.8480000000000003E-6</c:v>
                </c:pt>
                <c:pt idx="6848">
                  <c:v>6.849E-6</c:v>
                </c:pt>
                <c:pt idx="6849">
                  <c:v>6.8499999999999996E-6</c:v>
                </c:pt>
                <c:pt idx="6850">
                  <c:v>6.8510000000000001E-6</c:v>
                </c:pt>
                <c:pt idx="6851">
                  <c:v>6.8519999999999998E-6</c:v>
                </c:pt>
                <c:pt idx="6852">
                  <c:v>6.8530000000000003E-6</c:v>
                </c:pt>
                <c:pt idx="6853">
                  <c:v>6.8539999999999999E-6</c:v>
                </c:pt>
                <c:pt idx="6854">
                  <c:v>6.8549999999999996E-6</c:v>
                </c:pt>
                <c:pt idx="6855">
                  <c:v>6.8560000000000001E-6</c:v>
                </c:pt>
                <c:pt idx="6856">
                  <c:v>6.8569999999999997E-6</c:v>
                </c:pt>
                <c:pt idx="6857">
                  <c:v>6.8580000000000002E-6</c:v>
                </c:pt>
                <c:pt idx="6858">
                  <c:v>6.8589999999999999E-6</c:v>
                </c:pt>
                <c:pt idx="6859">
                  <c:v>6.8600000000000004E-6</c:v>
                </c:pt>
                <c:pt idx="6860">
                  <c:v>6.861E-6</c:v>
                </c:pt>
                <c:pt idx="6861">
                  <c:v>6.8619999999999997E-6</c:v>
                </c:pt>
                <c:pt idx="6862">
                  <c:v>6.8630000000000002E-6</c:v>
                </c:pt>
                <c:pt idx="6863">
                  <c:v>6.8639999999999998E-6</c:v>
                </c:pt>
                <c:pt idx="6864">
                  <c:v>6.8650000000000003E-6</c:v>
                </c:pt>
                <c:pt idx="6865">
                  <c:v>6.866E-6</c:v>
                </c:pt>
                <c:pt idx="6866">
                  <c:v>6.8669999999999996E-6</c:v>
                </c:pt>
                <c:pt idx="6867">
                  <c:v>6.8680000000000001E-6</c:v>
                </c:pt>
                <c:pt idx="6868">
                  <c:v>6.8689999999999998E-6</c:v>
                </c:pt>
                <c:pt idx="6869">
                  <c:v>6.8700000000000003E-6</c:v>
                </c:pt>
                <c:pt idx="6870">
                  <c:v>6.8709999999999999E-6</c:v>
                </c:pt>
                <c:pt idx="6871">
                  <c:v>6.8719999999999996E-6</c:v>
                </c:pt>
                <c:pt idx="6872">
                  <c:v>6.8730000000000001E-6</c:v>
                </c:pt>
                <c:pt idx="6873">
                  <c:v>6.8739999999999997E-6</c:v>
                </c:pt>
                <c:pt idx="6874">
                  <c:v>6.8750000000000002E-6</c:v>
                </c:pt>
                <c:pt idx="6875">
                  <c:v>6.8759999999999999E-6</c:v>
                </c:pt>
                <c:pt idx="6876">
                  <c:v>6.8770000000000004E-6</c:v>
                </c:pt>
                <c:pt idx="6877">
                  <c:v>6.878E-6</c:v>
                </c:pt>
                <c:pt idx="6878">
                  <c:v>6.8789999999999997E-6</c:v>
                </c:pt>
                <c:pt idx="6879">
                  <c:v>6.8800000000000002E-6</c:v>
                </c:pt>
                <c:pt idx="6880">
                  <c:v>6.8809999999999998E-6</c:v>
                </c:pt>
                <c:pt idx="6881">
                  <c:v>6.8820000000000003E-6</c:v>
                </c:pt>
                <c:pt idx="6882">
                  <c:v>6.883E-6</c:v>
                </c:pt>
                <c:pt idx="6883">
                  <c:v>6.8839999999999997E-6</c:v>
                </c:pt>
                <c:pt idx="6884">
                  <c:v>6.8850000000000001E-6</c:v>
                </c:pt>
                <c:pt idx="6885">
                  <c:v>6.8859999999999998E-6</c:v>
                </c:pt>
                <c:pt idx="6886">
                  <c:v>6.8870000000000003E-6</c:v>
                </c:pt>
                <c:pt idx="6887">
                  <c:v>6.888E-6</c:v>
                </c:pt>
                <c:pt idx="6888">
                  <c:v>6.8889999999999996E-6</c:v>
                </c:pt>
                <c:pt idx="6889">
                  <c:v>6.8900000000000001E-6</c:v>
                </c:pt>
                <c:pt idx="6890">
                  <c:v>6.8909999999999998E-6</c:v>
                </c:pt>
                <c:pt idx="6891">
                  <c:v>6.8920000000000003E-6</c:v>
                </c:pt>
                <c:pt idx="6892">
                  <c:v>6.8929999999999999E-6</c:v>
                </c:pt>
                <c:pt idx="6893">
                  <c:v>6.8940000000000004E-6</c:v>
                </c:pt>
                <c:pt idx="6894">
                  <c:v>6.8950000000000001E-6</c:v>
                </c:pt>
                <c:pt idx="6895">
                  <c:v>6.8959999999999997E-6</c:v>
                </c:pt>
                <c:pt idx="6896">
                  <c:v>6.8970000000000002E-6</c:v>
                </c:pt>
                <c:pt idx="6897">
                  <c:v>6.8979999999999999E-6</c:v>
                </c:pt>
                <c:pt idx="6898">
                  <c:v>6.8990000000000004E-6</c:v>
                </c:pt>
                <c:pt idx="6899">
                  <c:v>6.9E-6</c:v>
                </c:pt>
                <c:pt idx="6900">
                  <c:v>6.9009999999999997E-6</c:v>
                </c:pt>
                <c:pt idx="6901">
                  <c:v>6.9020000000000002E-6</c:v>
                </c:pt>
                <c:pt idx="6902">
                  <c:v>6.9029999999999998E-6</c:v>
                </c:pt>
                <c:pt idx="6903">
                  <c:v>6.9040000000000003E-6</c:v>
                </c:pt>
                <c:pt idx="6904">
                  <c:v>6.905E-6</c:v>
                </c:pt>
                <c:pt idx="6905">
                  <c:v>6.9059999999999996E-6</c:v>
                </c:pt>
                <c:pt idx="6906">
                  <c:v>6.9070000000000001E-6</c:v>
                </c:pt>
                <c:pt idx="6907">
                  <c:v>6.9079999999999998E-6</c:v>
                </c:pt>
                <c:pt idx="6908">
                  <c:v>6.9090000000000003E-6</c:v>
                </c:pt>
                <c:pt idx="6909">
                  <c:v>6.9099999999999999E-6</c:v>
                </c:pt>
                <c:pt idx="6910">
                  <c:v>6.9110000000000004E-6</c:v>
                </c:pt>
                <c:pt idx="6911">
                  <c:v>6.9120000000000001E-6</c:v>
                </c:pt>
                <c:pt idx="6912">
                  <c:v>6.9129999999999997E-6</c:v>
                </c:pt>
                <c:pt idx="6913">
                  <c:v>6.9140000000000002E-6</c:v>
                </c:pt>
                <c:pt idx="6914">
                  <c:v>6.9149999999999999E-6</c:v>
                </c:pt>
                <c:pt idx="6915">
                  <c:v>6.9160000000000004E-6</c:v>
                </c:pt>
                <c:pt idx="6916">
                  <c:v>6.917E-6</c:v>
                </c:pt>
                <c:pt idx="6917">
                  <c:v>6.9179999999999997E-6</c:v>
                </c:pt>
                <c:pt idx="6918">
                  <c:v>6.9190000000000002E-6</c:v>
                </c:pt>
                <c:pt idx="6919">
                  <c:v>6.9199999999999998E-6</c:v>
                </c:pt>
                <c:pt idx="6920">
                  <c:v>6.9210000000000003E-6</c:v>
                </c:pt>
                <c:pt idx="6921">
                  <c:v>6.922E-6</c:v>
                </c:pt>
                <c:pt idx="6922">
                  <c:v>6.9229999999999996E-6</c:v>
                </c:pt>
                <c:pt idx="6923">
                  <c:v>6.9240000000000001E-6</c:v>
                </c:pt>
                <c:pt idx="6924">
                  <c:v>6.9249999999999998E-6</c:v>
                </c:pt>
                <c:pt idx="6925">
                  <c:v>6.9260000000000003E-6</c:v>
                </c:pt>
                <c:pt idx="6926">
                  <c:v>6.9269999999999999E-6</c:v>
                </c:pt>
                <c:pt idx="6927">
                  <c:v>6.9280000000000004E-6</c:v>
                </c:pt>
                <c:pt idx="6928">
                  <c:v>6.9290000000000001E-6</c:v>
                </c:pt>
                <c:pt idx="6929">
                  <c:v>6.9299999999999997E-6</c:v>
                </c:pt>
                <c:pt idx="6930">
                  <c:v>6.9310000000000002E-6</c:v>
                </c:pt>
                <c:pt idx="6931">
                  <c:v>6.9319999999999999E-6</c:v>
                </c:pt>
                <c:pt idx="6932">
                  <c:v>6.9330000000000004E-6</c:v>
                </c:pt>
                <c:pt idx="6933">
                  <c:v>6.934E-6</c:v>
                </c:pt>
                <c:pt idx="6934">
                  <c:v>6.9349999999999997E-6</c:v>
                </c:pt>
                <c:pt idx="6935">
                  <c:v>6.9360000000000002E-6</c:v>
                </c:pt>
                <c:pt idx="6936">
                  <c:v>6.9369999999999998E-6</c:v>
                </c:pt>
                <c:pt idx="6937">
                  <c:v>6.9380000000000003E-6</c:v>
                </c:pt>
                <c:pt idx="6938">
                  <c:v>6.939E-6</c:v>
                </c:pt>
                <c:pt idx="6939">
                  <c:v>6.9399999999999996E-6</c:v>
                </c:pt>
                <c:pt idx="6940">
                  <c:v>6.9410000000000001E-6</c:v>
                </c:pt>
                <c:pt idx="6941">
                  <c:v>6.9419999999999998E-6</c:v>
                </c:pt>
                <c:pt idx="6942">
                  <c:v>6.9430000000000003E-6</c:v>
                </c:pt>
                <c:pt idx="6943">
                  <c:v>6.9439999999999999E-6</c:v>
                </c:pt>
                <c:pt idx="6944">
                  <c:v>6.9450000000000004E-6</c:v>
                </c:pt>
                <c:pt idx="6945">
                  <c:v>6.9460000000000001E-6</c:v>
                </c:pt>
                <c:pt idx="6946">
                  <c:v>6.9469999999999997E-6</c:v>
                </c:pt>
                <c:pt idx="6947">
                  <c:v>6.9480000000000002E-6</c:v>
                </c:pt>
                <c:pt idx="6948">
                  <c:v>6.9489999999999999E-6</c:v>
                </c:pt>
                <c:pt idx="6949">
                  <c:v>6.9500000000000004E-6</c:v>
                </c:pt>
                <c:pt idx="6950">
                  <c:v>6.951E-6</c:v>
                </c:pt>
                <c:pt idx="6951">
                  <c:v>6.9519999999999997E-6</c:v>
                </c:pt>
                <c:pt idx="6952">
                  <c:v>6.9530000000000002E-6</c:v>
                </c:pt>
                <c:pt idx="6953">
                  <c:v>6.9539999999999998E-6</c:v>
                </c:pt>
                <c:pt idx="6954">
                  <c:v>6.9550000000000003E-6</c:v>
                </c:pt>
                <c:pt idx="6955">
                  <c:v>6.956E-6</c:v>
                </c:pt>
                <c:pt idx="6956">
                  <c:v>6.9569999999999996E-6</c:v>
                </c:pt>
                <c:pt idx="6957">
                  <c:v>6.9580000000000001E-6</c:v>
                </c:pt>
                <c:pt idx="6958">
                  <c:v>6.9589999999999998E-6</c:v>
                </c:pt>
                <c:pt idx="6959">
                  <c:v>6.9600000000000003E-6</c:v>
                </c:pt>
                <c:pt idx="6960">
                  <c:v>6.9609999999999999E-6</c:v>
                </c:pt>
                <c:pt idx="6961">
                  <c:v>6.9619999999999996E-6</c:v>
                </c:pt>
                <c:pt idx="6962">
                  <c:v>6.9630000000000001E-6</c:v>
                </c:pt>
                <c:pt idx="6963">
                  <c:v>6.9639999999999997E-6</c:v>
                </c:pt>
                <c:pt idx="6964">
                  <c:v>6.9650000000000002E-6</c:v>
                </c:pt>
                <c:pt idx="6965">
                  <c:v>6.9659999999999999E-6</c:v>
                </c:pt>
                <c:pt idx="6966">
                  <c:v>6.9670000000000004E-6</c:v>
                </c:pt>
                <c:pt idx="6967">
                  <c:v>6.968E-6</c:v>
                </c:pt>
                <c:pt idx="6968">
                  <c:v>6.9689999999999997E-6</c:v>
                </c:pt>
                <c:pt idx="6969">
                  <c:v>6.9700000000000002E-6</c:v>
                </c:pt>
                <c:pt idx="6970">
                  <c:v>6.9709999999999998E-6</c:v>
                </c:pt>
                <c:pt idx="6971">
                  <c:v>6.9720000000000003E-6</c:v>
                </c:pt>
                <c:pt idx="6972">
                  <c:v>6.973E-6</c:v>
                </c:pt>
                <c:pt idx="6973">
                  <c:v>6.9739999999999996E-6</c:v>
                </c:pt>
                <c:pt idx="6974">
                  <c:v>6.9750000000000001E-6</c:v>
                </c:pt>
                <c:pt idx="6975">
                  <c:v>6.9759999999999998E-6</c:v>
                </c:pt>
                <c:pt idx="6976">
                  <c:v>6.9770000000000003E-6</c:v>
                </c:pt>
                <c:pt idx="6977">
                  <c:v>6.9779999999999999E-6</c:v>
                </c:pt>
                <c:pt idx="6978">
                  <c:v>6.9789999999999996E-6</c:v>
                </c:pt>
                <c:pt idx="6979">
                  <c:v>6.9800000000000001E-6</c:v>
                </c:pt>
                <c:pt idx="6980">
                  <c:v>6.9809999999999997E-6</c:v>
                </c:pt>
                <c:pt idx="6981">
                  <c:v>6.9820000000000002E-6</c:v>
                </c:pt>
                <c:pt idx="6982">
                  <c:v>6.9829999999999999E-6</c:v>
                </c:pt>
                <c:pt idx="6983">
                  <c:v>6.9840000000000004E-6</c:v>
                </c:pt>
                <c:pt idx="6984">
                  <c:v>6.985E-6</c:v>
                </c:pt>
                <c:pt idx="6985">
                  <c:v>6.9859999999999997E-6</c:v>
                </c:pt>
                <c:pt idx="6986">
                  <c:v>6.9870000000000002E-6</c:v>
                </c:pt>
                <c:pt idx="6987">
                  <c:v>6.9879999999999998E-6</c:v>
                </c:pt>
                <c:pt idx="6988">
                  <c:v>6.9890000000000003E-6</c:v>
                </c:pt>
                <c:pt idx="6989">
                  <c:v>6.99E-6</c:v>
                </c:pt>
                <c:pt idx="6990">
                  <c:v>6.9909999999999996E-6</c:v>
                </c:pt>
                <c:pt idx="6991">
                  <c:v>6.9920000000000001E-6</c:v>
                </c:pt>
                <c:pt idx="6992">
                  <c:v>6.9929999999999998E-6</c:v>
                </c:pt>
                <c:pt idx="6993">
                  <c:v>6.9940000000000003E-6</c:v>
                </c:pt>
                <c:pt idx="6994">
                  <c:v>6.9949999999999999E-6</c:v>
                </c:pt>
                <c:pt idx="6995">
                  <c:v>6.9959999999999996E-6</c:v>
                </c:pt>
                <c:pt idx="6996">
                  <c:v>6.9970000000000001E-6</c:v>
                </c:pt>
                <c:pt idx="6997">
                  <c:v>6.9979999999999997E-6</c:v>
                </c:pt>
                <c:pt idx="6998">
                  <c:v>6.9990000000000002E-6</c:v>
                </c:pt>
                <c:pt idx="6999">
                  <c:v>6.9999999999999999E-6</c:v>
                </c:pt>
                <c:pt idx="7000">
                  <c:v>7.0010000000000004E-6</c:v>
                </c:pt>
                <c:pt idx="7001">
                  <c:v>7.002E-6</c:v>
                </c:pt>
                <c:pt idx="7002">
                  <c:v>7.0029999999999997E-6</c:v>
                </c:pt>
                <c:pt idx="7003">
                  <c:v>7.0040000000000002E-6</c:v>
                </c:pt>
                <c:pt idx="7004">
                  <c:v>7.0049999999999998E-6</c:v>
                </c:pt>
                <c:pt idx="7005">
                  <c:v>7.0060000000000003E-6</c:v>
                </c:pt>
                <c:pt idx="7006">
                  <c:v>7.007E-6</c:v>
                </c:pt>
                <c:pt idx="7007">
                  <c:v>7.0079999999999996E-6</c:v>
                </c:pt>
                <c:pt idx="7008">
                  <c:v>7.0090000000000001E-6</c:v>
                </c:pt>
                <c:pt idx="7009">
                  <c:v>7.0099999999999998E-6</c:v>
                </c:pt>
                <c:pt idx="7010">
                  <c:v>7.0110000000000003E-6</c:v>
                </c:pt>
                <c:pt idx="7011">
                  <c:v>7.0119999999999999E-6</c:v>
                </c:pt>
                <c:pt idx="7012">
                  <c:v>7.0129999999999996E-6</c:v>
                </c:pt>
                <c:pt idx="7013">
                  <c:v>7.0140000000000001E-6</c:v>
                </c:pt>
                <c:pt idx="7014">
                  <c:v>7.0149999999999998E-6</c:v>
                </c:pt>
                <c:pt idx="7015">
                  <c:v>7.0160000000000003E-6</c:v>
                </c:pt>
                <c:pt idx="7016">
                  <c:v>7.0169999999999999E-6</c:v>
                </c:pt>
                <c:pt idx="7017">
                  <c:v>7.0180000000000004E-6</c:v>
                </c:pt>
                <c:pt idx="7018">
                  <c:v>7.0190000000000001E-6</c:v>
                </c:pt>
                <c:pt idx="7019">
                  <c:v>7.0199999999999997E-6</c:v>
                </c:pt>
                <c:pt idx="7020">
                  <c:v>7.0210000000000002E-6</c:v>
                </c:pt>
                <c:pt idx="7021">
                  <c:v>7.0219999999999999E-6</c:v>
                </c:pt>
                <c:pt idx="7022">
                  <c:v>7.0230000000000004E-6</c:v>
                </c:pt>
                <c:pt idx="7023">
                  <c:v>7.024E-6</c:v>
                </c:pt>
                <c:pt idx="7024">
                  <c:v>7.0249999999999997E-6</c:v>
                </c:pt>
                <c:pt idx="7025">
                  <c:v>7.0260000000000002E-6</c:v>
                </c:pt>
                <c:pt idx="7026">
                  <c:v>7.0269999999999998E-6</c:v>
                </c:pt>
                <c:pt idx="7027">
                  <c:v>7.0280000000000003E-6</c:v>
                </c:pt>
                <c:pt idx="7028">
                  <c:v>7.029E-6</c:v>
                </c:pt>
                <c:pt idx="7029">
                  <c:v>7.0299999999999996E-6</c:v>
                </c:pt>
                <c:pt idx="7030">
                  <c:v>7.0310000000000001E-6</c:v>
                </c:pt>
                <c:pt idx="7031">
                  <c:v>7.0319999999999998E-6</c:v>
                </c:pt>
                <c:pt idx="7032">
                  <c:v>7.0330000000000003E-6</c:v>
                </c:pt>
                <c:pt idx="7033">
                  <c:v>7.0339999999999999E-6</c:v>
                </c:pt>
                <c:pt idx="7034">
                  <c:v>7.0350000000000004E-6</c:v>
                </c:pt>
                <c:pt idx="7035">
                  <c:v>7.0360000000000001E-6</c:v>
                </c:pt>
                <c:pt idx="7036">
                  <c:v>7.0369999999999997E-6</c:v>
                </c:pt>
                <c:pt idx="7037">
                  <c:v>7.0380000000000002E-6</c:v>
                </c:pt>
                <c:pt idx="7038">
                  <c:v>7.0389999999999999E-6</c:v>
                </c:pt>
                <c:pt idx="7039">
                  <c:v>7.0400000000000004E-6</c:v>
                </c:pt>
                <c:pt idx="7040">
                  <c:v>7.041E-6</c:v>
                </c:pt>
                <c:pt idx="7041">
                  <c:v>7.0419999999999997E-6</c:v>
                </c:pt>
                <c:pt idx="7042">
                  <c:v>7.0430000000000002E-6</c:v>
                </c:pt>
                <c:pt idx="7043">
                  <c:v>7.0439999999999998E-6</c:v>
                </c:pt>
                <c:pt idx="7044">
                  <c:v>7.0450000000000003E-6</c:v>
                </c:pt>
                <c:pt idx="7045">
                  <c:v>7.046E-6</c:v>
                </c:pt>
                <c:pt idx="7046">
                  <c:v>7.0469999999999996E-6</c:v>
                </c:pt>
                <c:pt idx="7047">
                  <c:v>7.0480000000000001E-6</c:v>
                </c:pt>
                <c:pt idx="7048">
                  <c:v>7.0489999999999998E-6</c:v>
                </c:pt>
                <c:pt idx="7049">
                  <c:v>7.0500000000000003E-6</c:v>
                </c:pt>
                <c:pt idx="7050">
                  <c:v>7.0509999999999999E-6</c:v>
                </c:pt>
                <c:pt idx="7051">
                  <c:v>7.0520000000000004E-6</c:v>
                </c:pt>
                <c:pt idx="7052">
                  <c:v>7.0530000000000001E-6</c:v>
                </c:pt>
                <c:pt idx="7053">
                  <c:v>7.0539999999999997E-6</c:v>
                </c:pt>
                <c:pt idx="7054">
                  <c:v>7.0550000000000002E-6</c:v>
                </c:pt>
                <c:pt idx="7055">
                  <c:v>7.0559999999999999E-6</c:v>
                </c:pt>
                <c:pt idx="7056">
                  <c:v>7.0570000000000004E-6</c:v>
                </c:pt>
                <c:pt idx="7057">
                  <c:v>7.058E-6</c:v>
                </c:pt>
                <c:pt idx="7058">
                  <c:v>7.0589999999999997E-6</c:v>
                </c:pt>
                <c:pt idx="7059">
                  <c:v>7.0600000000000002E-6</c:v>
                </c:pt>
                <c:pt idx="7060">
                  <c:v>7.0609999999999998E-6</c:v>
                </c:pt>
                <c:pt idx="7061">
                  <c:v>7.0620000000000003E-6</c:v>
                </c:pt>
                <c:pt idx="7062">
                  <c:v>7.063E-6</c:v>
                </c:pt>
                <c:pt idx="7063">
                  <c:v>7.0639999999999996E-6</c:v>
                </c:pt>
                <c:pt idx="7064">
                  <c:v>7.0650000000000001E-6</c:v>
                </c:pt>
                <c:pt idx="7065">
                  <c:v>7.0659999999999998E-6</c:v>
                </c:pt>
                <c:pt idx="7066">
                  <c:v>7.0670000000000003E-6</c:v>
                </c:pt>
                <c:pt idx="7067">
                  <c:v>7.0679999999999999E-6</c:v>
                </c:pt>
                <c:pt idx="7068">
                  <c:v>7.0690000000000004E-6</c:v>
                </c:pt>
                <c:pt idx="7069">
                  <c:v>7.0700000000000001E-6</c:v>
                </c:pt>
                <c:pt idx="7070">
                  <c:v>7.0709999999999997E-6</c:v>
                </c:pt>
                <c:pt idx="7071">
                  <c:v>7.0720000000000002E-6</c:v>
                </c:pt>
                <c:pt idx="7072">
                  <c:v>7.0729999999999999E-6</c:v>
                </c:pt>
                <c:pt idx="7073">
                  <c:v>7.0740000000000004E-6</c:v>
                </c:pt>
                <c:pt idx="7074">
                  <c:v>7.075E-6</c:v>
                </c:pt>
                <c:pt idx="7075">
                  <c:v>7.0759999999999997E-6</c:v>
                </c:pt>
                <c:pt idx="7076">
                  <c:v>7.0770000000000002E-6</c:v>
                </c:pt>
                <c:pt idx="7077">
                  <c:v>7.0779999999999998E-6</c:v>
                </c:pt>
                <c:pt idx="7078">
                  <c:v>7.0790000000000003E-6</c:v>
                </c:pt>
                <c:pt idx="7079">
                  <c:v>7.08E-6</c:v>
                </c:pt>
                <c:pt idx="7080">
                  <c:v>7.0809999999999996E-6</c:v>
                </c:pt>
                <c:pt idx="7081">
                  <c:v>7.0820000000000001E-6</c:v>
                </c:pt>
                <c:pt idx="7082">
                  <c:v>7.0829999999999998E-6</c:v>
                </c:pt>
                <c:pt idx="7083">
                  <c:v>7.0840000000000003E-6</c:v>
                </c:pt>
                <c:pt idx="7084">
                  <c:v>7.0849999999999999E-6</c:v>
                </c:pt>
                <c:pt idx="7085">
                  <c:v>7.0859999999999996E-6</c:v>
                </c:pt>
                <c:pt idx="7086">
                  <c:v>7.0870000000000001E-6</c:v>
                </c:pt>
                <c:pt idx="7087">
                  <c:v>7.0879999999999997E-6</c:v>
                </c:pt>
                <c:pt idx="7088">
                  <c:v>7.0890000000000002E-6</c:v>
                </c:pt>
                <c:pt idx="7089">
                  <c:v>7.0899999999999999E-6</c:v>
                </c:pt>
                <c:pt idx="7090">
                  <c:v>7.0910000000000004E-6</c:v>
                </c:pt>
                <c:pt idx="7091">
                  <c:v>7.092E-6</c:v>
                </c:pt>
                <c:pt idx="7092">
                  <c:v>7.0929999999999997E-6</c:v>
                </c:pt>
                <c:pt idx="7093">
                  <c:v>7.0940000000000002E-6</c:v>
                </c:pt>
                <c:pt idx="7094">
                  <c:v>7.0949999999999998E-6</c:v>
                </c:pt>
                <c:pt idx="7095">
                  <c:v>7.0960000000000003E-6</c:v>
                </c:pt>
                <c:pt idx="7096">
                  <c:v>7.097E-6</c:v>
                </c:pt>
                <c:pt idx="7097">
                  <c:v>7.0979999999999996E-6</c:v>
                </c:pt>
                <c:pt idx="7098">
                  <c:v>7.0990000000000001E-6</c:v>
                </c:pt>
                <c:pt idx="7099">
                  <c:v>7.0999999999999998E-6</c:v>
                </c:pt>
                <c:pt idx="7100">
                  <c:v>7.1010000000000003E-6</c:v>
                </c:pt>
                <c:pt idx="7101">
                  <c:v>7.1019999999999999E-6</c:v>
                </c:pt>
                <c:pt idx="7102">
                  <c:v>7.1029999999999996E-6</c:v>
                </c:pt>
                <c:pt idx="7103">
                  <c:v>7.1040000000000001E-6</c:v>
                </c:pt>
                <c:pt idx="7104">
                  <c:v>7.1049999999999997E-6</c:v>
                </c:pt>
                <c:pt idx="7105">
                  <c:v>7.1060000000000002E-6</c:v>
                </c:pt>
                <c:pt idx="7106">
                  <c:v>7.1069999999999999E-6</c:v>
                </c:pt>
                <c:pt idx="7107">
                  <c:v>7.1080000000000004E-6</c:v>
                </c:pt>
                <c:pt idx="7108">
                  <c:v>7.109E-6</c:v>
                </c:pt>
                <c:pt idx="7109">
                  <c:v>7.1099999999999997E-6</c:v>
                </c:pt>
                <c:pt idx="7110">
                  <c:v>7.1110000000000002E-6</c:v>
                </c:pt>
                <c:pt idx="7111">
                  <c:v>7.1119999999999998E-6</c:v>
                </c:pt>
                <c:pt idx="7112">
                  <c:v>7.1130000000000003E-6</c:v>
                </c:pt>
                <c:pt idx="7113">
                  <c:v>7.114E-6</c:v>
                </c:pt>
                <c:pt idx="7114">
                  <c:v>7.1149999999999996E-6</c:v>
                </c:pt>
                <c:pt idx="7115">
                  <c:v>7.1160000000000001E-6</c:v>
                </c:pt>
                <c:pt idx="7116">
                  <c:v>7.1169999999999998E-6</c:v>
                </c:pt>
                <c:pt idx="7117">
                  <c:v>7.1180000000000003E-6</c:v>
                </c:pt>
                <c:pt idx="7118">
                  <c:v>7.1189999999999999E-6</c:v>
                </c:pt>
                <c:pt idx="7119">
                  <c:v>7.1199999999999996E-6</c:v>
                </c:pt>
                <c:pt idx="7120">
                  <c:v>7.1210000000000001E-6</c:v>
                </c:pt>
                <c:pt idx="7121">
                  <c:v>7.1219999999999997E-6</c:v>
                </c:pt>
                <c:pt idx="7122">
                  <c:v>7.1230000000000002E-6</c:v>
                </c:pt>
                <c:pt idx="7123">
                  <c:v>7.1239999999999999E-6</c:v>
                </c:pt>
                <c:pt idx="7124">
                  <c:v>7.1250000000000004E-6</c:v>
                </c:pt>
                <c:pt idx="7125">
                  <c:v>7.126E-6</c:v>
                </c:pt>
                <c:pt idx="7126">
                  <c:v>7.1269999999999997E-6</c:v>
                </c:pt>
                <c:pt idx="7127">
                  <c:v>7.1280000000000002E-6</c:v>
                </c:pt>
                <c:pt idx="7128">
                  <c:v>7.1289999999999998E-6</c:v>
                </c:pt>
                <c:pt idx="7129">
                  <c:v>7.1300000000000003E-6</c:v>
                </c:pt>
                <c:pt idx="7130">
                  <c:v>7.131E-6</c:v>
                </c:pt>
                <c:pt idx="7131">
                  <c:v>7.1319999999999996E-6</c:v>
                </c:pt>
                <c:pt idx="7132">
                  <c:v>7.1330000000000001E-6</c:v>
                </c:pt>
                <c:pt idx="7133">
                  <c:v>7.1339999999999998E-6</c:v>
                </c:pt>
                <c:pt idx="7134">
                  <c:v>7.1350000000000003E-6</c:v>
                </c:pt>
                <c:pt idx="7135">
                  <c:v>7.1359999999999999E-6</c:v>
                </c:pt>
                <c:pt idx="7136">
                  <c:v>7.1369999999999996E-6</c:v>
                </c:pt>
                <c:pt idx="7137">
                  <c:v>7.1380000000000001E-6</c:v>
                </c:pt>
                <c:pt idx="7138">
                  <c:v>7.1389999999999998E-6</c:v>
                </c:pt>
                <c:pt idx="7139">
                  <c:v>7.1400000000000002E-6</c:v>
                </c:pt>
                <c:pt idx="7140">
                  <c:v>7.1409999999999999E-6</c:v>
                </c:pt>
                <c:pt idx="7141">
                  <c:v>7.1420000000000004E-6</c:v>
                </c:pt>
                <c:pt idx="7142">
                  <c:v>7.1430000000000001E-6</c:v>
                </c:pt>
                <c:pt idx="7143">
                  <c:v>7.1439999999999997E-6</c:v>
                </c:pt>
                <c:pt idx="7144">
                  <c:v>7.1450000000000002E-6</c:v>
                </c:pt>
                <c:pt idx="7145">
                  <c:v>7.1459999999999999E-6</c:v>
                </c:pt>
                <c:pt idx="7146">
                  <c:v>7.1470000000000004E-6</c:v>
                </c:pt>
                <c:pt idx="7147">
                  <c:v>7.148E-6</c:v>
                </c:pt>
                <c:pt idx="7148">
                  <c:v>7.1489999999999997E-6</c:v>
                </c:pt>
                <c:pt idx="7149">
                  <c:v>7.1500000000000002E-6</c:v>
                </c:pt>
                <c:pt idx="7150">
                  <c:v>7.1509999999999998E-6</c:v>
                </c:pt>
                <c:pt idx="7151">
                  <c:v>7.1520000000000003E-6</c:v>
                </c:pt>
                <c:pt idx="7152">
                  <c:v>7.153E-6</c:v>
                </c:pt>
                <c:pt idx="7153">
                  <c:v>7.1539999999999996E-6</c:v>
                </c:pt>
                <c:pt idx="7154">
                  <c:v>7.1550000000000001E-6</c:v>
                </c:pt>
                <c:pt idx="7155">
                  <c:v>7.1559999999999998E-6</c:v>
                </c:pt>
                <c:pt idx="7156">
                  <c:v>7.1570000000000003E-6</c:v>
                </c:pt>
                <c:pt idx="7157">
                  <c:v>7.1579999999999999E-6</c:v>
                </c:pt>
                <c:pt idx="7158">
                  <c:v>7.1590000000000004E-6</c:v>
                </c:pt>
                <c:pt idx="7159">
                  <c:v>7.1600000000000001E-6</c:v>
                </c:pt>
                <c:pt idx="7160">
                  <c:v>7.1609999999999997E-6</c:v>
                </c:pt>
                <c:pt idx="7161">
                  <c:v>7.1620000000000002E-6</c:v>
                </c:pt>
                <c:pt idx="7162">
                  <c:v>7.1629999999999999E-6</c:v>
                </c:pt>
                <c:pt idx="7163">
                  <c:v>7.1640000000000004E-6</c:v>
                </c:pt>
                <c:pt idx="7164">
                  <c:v>7.165E-6</c:v>
                </c:pt>
                <c:pt idx="7165">
                  <c:v>7.1659999999999997E-6</c:v>
                </c:pt>
                <c:pt idx="7166">
                  <c:v>7.1670000000000002E-6</c:v>
                </c:pt>
                <c:pt idx="7167">
                  <c:v>7.1679999999999998E-6</c:v>
                </c:pt>
                <c:pt idx="7168">
                  <c:v>7.1690000000000003E-6</c:v>
                </c:pt>
                <c:pt idx="7169">
                  <c:v>7.17E-6</c:v>
                </c:pt>
                <c:pt idx="7170">
                  <c:v>7.1709999999999996E-6</c:v>
                </c:pt>
                <c:pt idx="7171">
                  <c:v>7.1720000000000001E-6</c:v>
                </c:pt>
                <c:pt idx="7172">
                  <c:v>7.1729999999999998E-6</c:v>
                </c:pt>
                <c:pt idx="7173">
                  <c:v>7.1740000000000003E-6</c:v>
                </c:pt>
                <c:pt idx="7174">
                  <c:v>7.1749999999999999E-6</c:v>
                </c:pt>
                <c:pt idx="7175">
                  <c:v>7.1760000000000004E-6</c:v>
                </c:pt>
                <c:pt idx="7176">
                  <c:v>7.1770000000000001E-6</c:v>
                </c:pt>
                <c:pt idx="7177">
                  <c:v>7.1779999999999997E-6</c:v>
                </c:pt>
                <c:pt idx="7178">
                  <c:v>7.1790000000000002E-6</c:v>
                </c:pt>
                <c:pt idx="7179">
                  <c:v>7.1799999999999999E-6</c:v>
                </c:pt>
                <c:pt idx="7180">
                  <c:v>7.1810000000000004E-6</c:v>
                </c:pt>
                <c:pt idx="7181">
                  <c:v>7.182E-6</c:v>
                </c:pt>
                <c:pt idx="7182">
                  <c:v>7.1829999999999997E-6</c:v>
                </c:pt>
                <c:pt idx="7183">
                  <c:v>7.1840000000000002E-6</c:v>
                </c:pt>
                <c:pt idx="7184">
                  <c:v>7.1849999999999998E-6</c:v>
                </c:pt>
                <c:pt idx="7185">
                  <c:v>7.1860000000000003E-6</c:v>
                </c:pt>
                <c:pt idx="7186">
                  <c:v>7.187E-6</c:v>
                </c:pt>
                <c:pt idx="7187">
                  <c:v>7.1879999999999996E-6</c:v>
                </c:pt>
                <c:pt idx="7188">
                  <c:v>7.1890000000000001E-6</c:v>
                </c:pt>
                <c:pt idx="7189">
                  <c:v>7.1899999999999998E-6</c:v>
                </c:pt>
                <c:pt idx="7190">
                  <c:v>7.1910000000000003E-6</c:v>
                </c:pt>
                <c:pt idx="7191">
                  <c:v>7.1919999999999999E-6</c:v>
                </c:pt>
                <c:pt idx="7192">
                  <c:v>7.1930000000000004E-6</c:v>
                </c:pt>
                <c:pt idx="7193">
                  <c:v>7.1940000000000001E-6</c:v>
                </c:pt>
                <c:pt idx="7194">
                  <c:v>7.1949999999999997E-6</c:v>
                </c:pt>
                <c:pt idx="7195">
                  <c:v>7.1960000000000002E-6</c:v>
                </c:pt>
                <c:pt idx="7196">
                  <c:v>7.1969999999999999E-6</c:v>
                </c:pt>
                <c:pt idx="7197">
                  <c:v>7.1980000000000004E-6</c:v>
                </c:pt>
                <c:pt idx="7198">
                  <c:v>7.199E-6</c:v>
                </c:pt>
                <c:pt idx="7199">
                  <c:v>7.1999999999999997E-6</c:v>
                </c:pt>
                <c:pt idx="7200">
                  <c:v>7.2010000000000002E-6</c:v>
                </c:pt>
                <c:pt idx="7201">
                  <c:v>7.2019999999999998E-6</c:v>
                </c:pt>
                <c:pt idx="7202">
                  <c:v>7.2030000000000003E-6</c:v>
                </c:pt>
                <c:pt idx="7203">
                  <c:v>7.204E-6</c:v>
                </c:pt>
                <c:pt idx="7204">
                  <c:v>7.2049999999999996E-6</c:v>
                </c:pt>
                <c:pt idx="7205">
                  <c:v>7.2060000000000001E-6</c:v>
                </c:pt>
                <c:pt idx="7206">
                  <c:v>7.2069999999999998E-6</c:v>
                </c:pt>
                <c:pt idx="7207">
                  <c:v>7.2080000000000003E-6</c:v>
                </c:pt>
                <c:pt idx="7208">
                  <c:v>7.2089999999999999E-6</c:v>
                </c:pt>
                <c:pt idx="7209">
                  <c:v>7.2099999999999996E-6</c:v>
                </c:pt>
                <c:pt idx="7210">
                  <c:v>7.2110000000000001E-6</c:v>
                </c:pt>
                <c:pt idx="7211">
                  <c:v>7.2119999999999997E-6</c:v>
                </c:pt>
                <c:pt idx="7212">
                  <c:v>7.2130000000000002E-6</c:v>
                </c:pt>
                <c:pt idx="7213">
                  <c:v>7.2139999999999999E-6</c:v>
                </c:pt>
                <c:pt idx="7214">
                  <c:v>7.2150000000000004E-6</c:v>
                </c:pt>
                <c:pt idx="7215">
                  <c:v>7.216E-6</c:v>
                </c:pt>
                <c:pt idx="7216">
                  <c:v>7.2169999999999997E-6</c:v>
                </c:pt>
                <c:pt idx="7217">
                  <c:v>7.2180000000000002E-6</c:v>
                </c:pt>
                <c:pt idx="7218">
                  <c:v>7.2189999999999998E-6</c:v>
                </c:pt>
                <c:pt idx="7219">
                  <c:v>7.2200000000000003E-6</c:v>
                </c:pt>
                <c:pt idx="7220">
                  <c:v>7.221E-6</c:v>
                </c:pt>
                <c:pt idx="7221">
                  <c:v>7.2219999999999996E-6</c:v>
                </c:pt>
                <c:pt idx="7222">
                  <c:v>7.2230000000000001E-6</c:v>
                </c:pt>
                <c:pt idx="7223">
                  <c:v>7.2239999999999998E-6</c:v>
                </c:pt>
                <c:pt idx="7224">
                  <c:v>7.2250000000000003E-6</c:v>
                </c:pt>
                <c:pt idx="7225">
                  <c:v>7.2259999999999999E-6</c:v>
                </c:pt>
                <c:pt idx="7226">
                  <c:v>7.2269999999999996E-6</c:v>
                </c:pt>
                <c:pt idx="7227">
                  <c:v>7.2280000000000001E-6</c:v>
                </c:pt>
                <c:pt idx="7228">
                  <c:v>7.2289999999999997E-6</c:v>
                </c:pt>
                <c:pt idx="7229">
                  <c:v>7.2300000000000002E-6</c:v>
                </c:pt>
                <c:pt idx="7230">
                  <c:v>7.2309999999999999E-6</c:v>
                </c:pt>
                <c:pt idx="7231">
                  <c:v>7.2320000000000004E-6</c:v>
                </c:pt>
                <c:pt idx="7232">
                  <c:v>7.233E-6</c:v>
                </c:pt>
                <c:pt idx="7233">
                  <c:v>7.2339999999999997E-6</c:v>
                </c:pt>
                <c:pt idx="7234">
                  <c:v>7.2350000000000002E-6</c:v>
                </c:pt>
                <c:pt idx="7235">
                  <c:v>7.2359999999999998E-6</c:v>
                </c:pt>
                <c:pt idx="7236">
                  <c:v>7.2370000000000003E-6</c:v>
                </c:pt>
                <c:pt idx="7237">
                  <c:v>7.238E-6</c:v>
                </c:pt>
                <c:pt idx="7238">
                  <c:v>7.2389999999999996E-6</c:v>
                </c:pt>
                <c:pt idx="7239">
                  <c:v>7.2400000000000001E-6</c:v>
                </c:pt>
                <c:pt idx="7240">
                  <c:v>7.2409999999999998E-6</c:v>
                </c:pt>
                <c:pt idx="7241">
                  <c:v>7.2420000000000003E-6</c:v>
                </c:pt>
                <c:pt idx="7242">
                  <c:v>7.2429999999999999E-6</c:v>
                </c:pt>
                <c:pt idx="7243">
                  <c:v>7.2439999999999996E-6</c:v>
                </c:pt>
                <c:pt idx="7244">
                  <c:v>7.2450000000000001E-6</c:v>
                </c:pt>
                <c:pt idx="7245">
                  <c:v>7.2459999999999997E-6</c:v>
                </c:pt>
                <c:pt idx="7246">
                  <c:v>7.2470000000000002E-6</c:v>
                </c:pt>
                <c:pt idx="7247">
                  <c:v>7.2479999999999999E-6</c:v>
                </c:pt>
                <c:pt idx="7248">
                  <c:v>7.2490000000000004E-6</c:v>
                </c:pt>
                <c:pt idx="7249">
                  <c:v>7.25E-6</c:v>
                </c:pt>
                <c:pt idx="7250">
                  <c:v>7.2509999999999997E-6</c:v>
                </c:pt>
                <c:pt idx="7251">
                  <c:v>7.2520000000000002E-6</c:v>
                </c:pt>
                <c:pt idx="7252">
                  <c:v>7.2529999999999998E-6</c:v>
                </c:pt>
                <c:pt idx="7253">
                  <c:v>7.2540000000000003E-6</c:v>
                </c:pt>
                <c:pt idx="7254">
                  <c:v>7.255E-6</c:v>
                </c:pt>
                <c:pt idx="7255">
                  <c:v>7.2559999999999996E-6</c:v>
                </c:pt>
                <c:pt idx="7256">
                  <c:v>7.2570000000000001E-6</c:v>
                </c:pt>
                <c:pt idx="7257">
                  <c:v>7.2579999999999998E-6</c:v>
                </c:pt>
                <c:pt idx="7258">
                  <c:v>7.2590000000000003E-6</c:v>
                </c:pt>
                <c:pt idx="7259">
                  <c:v>7.2599999999999999E-6</c:v>
                </c:pt>
                <c:pt idx="7260">
                  <c:v>7.2609999999999996E-6</c:v>
                </c:pt>
                <c:pt idx="7261">
                  <c:v>7.2620000000000001E-6</c:v>
                </c:pt>
                <c:pt idx="7262">
                  <c:v>7.2629999999999997E-6</c:v>
                </c:pt>
                <c:pt idx="7263">
                  <c:v>7.2640000000000002E-6</c:v>
                </c:pt>
                <c:pt idx="7264">
                  <c:v>7.2649999999999999E-6</c:v>
                </c:pt>
                <c:pt idx="7265">
                  <c:v>7.2660000000000004E-6</c:v>
                </c:pt>
                <c:pt idx="7266">
                  <c:v>7.267E-6</c:v>
                </c:pt>
                <c:pt idx="7267">
                  <c:v>7.2679999999999997E-6</c:v>
                </c:pt>
                <c:pt idx="7268">
                  <c:v>7.2690000000000002E-6</c:v>
                </c:pt>
                <c:pt idx="7269">
                  <c:v>7.2699999999999999E-6</c:v>
                </c:pt>
                <c:pt idx="7270">
                  <c:v>7.2710000000000003E-6</c:v>
                </c:pt>
                <c:pt idx="7271">
                  <c:v>7.272E-6</c:v>
                </c:pt>
                <c:pt idx="7272">
                  <c:v>7.2729999999999997E-6</c:v>
                </c:pt>
                <c:pt idx="7273">
                  <c:v>7.2740000000000002E-6</c:v>
                </c:pt>
                <c:pt idx="7274">
                  <c:v>7.2749999999999998E-6</c:v>
                </c:pt>
                <c:pt idx="7275">
                  <c:v>7.2760000000000003E-6</c:v>
                </c:pt>
                <c:pt idx="7276">
                  <c:v>7.277E-6</c:v>
                </c:pt>
                <c:pt idx="7277">
                  <c:v>7.2779999999999996E-6</c:v>
                </c:pt>
                <c:pt idx="7278">
                  <c:v>7.2790000000000001E-6</c:v>
                </c:pt>
                <c:pt idx="7279">
                  <c:v>7.2799999999999998E-6</c:v>
                </c:pt>
                <c:pt idx="7280">
                  <c:v>7.2810000000000003E-6</c:v>
                </c:pt>
                <c:pt idx="7281">
                  <c:v>7.2819999999999999E-6</c:v>
                </c:pt>
                <c:pt idx="7282">
                  <c:v>7.2830000000000004E-6</c:v>
                </c:pt>
                <c:pt idx="7283">
                  <c:v>7.2840000000000001E-6</c:v>
                </c:pt>
                <c:pt idx="7284">
                  <c:v>7.2849999999999997E-6</c:v>
                </c:pt>
                <c:pt idx="7285">
                  <c:v>7.2860000000000002E-6</c:v>
                </c:pt>
                <c:pt idx="7286">
                  <c:v>7.2869999999999999E-6</c:v>
                </c:pt>
                <c:pt idx="7287">
                  <c:v>7.2880000000000004E-6</c:v>
                </c:pt>
                <c:pt idx="7288">
                  <c:v>7.289E-6</c:v>
                </c:pt>
                <c:pt idx="7289">
                  <c:v>7.2899999999999997E-6</c:v>
                </c:pt>
                <c:pt idx="7290">
                  <c:v>7.2910000000000002E-6</c:v>
                </c:pt>
                <c:pt idx="7291">
                  <c:v>7.2919999999999998E-6</c:v>
                </c:pt>
                <c:pt idx="7292">
                  <c:v>7.2930000000000003E-6</c:v>
                </c:pt>
                <c:pt idx="7293">
                  <c:v>7.294E-6</c:v>
                </c:pt>
                <c:pt idx="7294">
                  <c:v>7.2949999999999996E-6</c:v>
                </c:pt>
                <c:pt idx="7295">
                  <c:v>7.2960000000000001E-6</c:v>
                </c:pt>
                <c:pt idx="7296">
                  <c:v>7.2969999999999998E-6</c:v>
                </c:pt>
                <c:pt idx="7297">
                  <c:v>7.2980000000000003E-6</c:v>
                </c:pt>
                <c:pt idx="7298">
                  <c:v>7.2989999999999999E-6</c:v>
                </c:pt>
                <c:pt idx="7299">
                  <c:v>7.3000000000000004E-6</c:v>
                </c:pt>
                <c:pt idx="7300">
                  <c:v>7.3010000000000001E-6</c:v>
                </c:pt>
                <c:pt idx="7301">
                  <c:v>7.3019999999999997E-6</c:v>
                </c:pt>
                <c:pt idx="7302">
                  <c:v>7.3030000000000002E-6</c:v>
                </c:pt>
                <c:pt idx="7303">
                  <c:v>7.3039999999999999E-6</c:v>
                </c:pt>
                <c:pt idx="7304">
                  <c:v>7.3050000000000004E-6</c:v>
                </c:pt>
                <c:pt idx="7305">
                  <c:v>7.306E-6</c:v>
                </c:pt>
                <c:pt idx="7306">
                  <c:v>7.3069999999999997E-6</c:v>
                </c:pt>
                <c:pt idx="7307">
                  <c:v>7.3080000000000002E-6</c:v>
                </c:pt>
                <c:pt idx="7308">
                  <c:v>7.3089999999999998E-6</c:v>
                </c:pt>
                <c:pt idx="7309">
                  <c:v>7.3100000000000003E-6</c:v>
                </c:pt>
                <c:pt idx="7310">
                  <c:v>7.311E-6</c:v>
                </c:pt>
                <c:pt idx="7311">
                  <c:v>7.3119999999999996E-6</c:v>
                </c:pt>
                <c:pt idx="7312">
                  <c:v>7.3130000000000001E-6</c:v>
                </c:pt>
                <c:pt idx="7313">
                  <c:v>7.3139999999999998E-6</c:v>
                </c:pt>
                <c:pt idx="7314">
                  <c:v>7.3150000000000003E-6</c:v>
                </c:pt>
                <c:pt idx="7315">
                  <c:v>7.3159999999999999E-6</c:v>
                </c:pt>
                <c:pt idx="7316">
                  <c:v>7.3170000000000004E-6</c:v>
                </c:pt>
                <c:pt idx="7317">
                  <c:v>7.3180000000000001E-6</c:v>
                </c:pt>
                <c:pt idx="7318">
                  <c:v>7.3189999999999997E-6</c:v>
                </c:pt>
                <c:pt idx="7319">
                  <c:v>7.3200000000000002E-6</c:v>
                </c:pt>
                <c:pt idx="7320">
                  <c:v>7.3209999999999999E-6</c:v>
                </c:pt>
                <c:pt idx="7321">
                  <c:v>7.3220000000000004E-6</c:v>
                </c:pt>
                <c:pt idx="7322">
                  <c:v>7.323E-6</c:v>
                </c:pt>
                <c:pt idx="7323">
                  <c:v>7.3239999999999997E-6</c:v>
                </c:pt>
                <c:pt idx="7324">
                  <c:v>7.3250000000000002E-6</c:v>
                </c:pt>
                <c:pt idx="7325">
                  <c:v>7.3259999999999998E-6</c:v>
                </c:pt>
                <c:pt idx="7326">
                  <c:v>7.3270000000000003E-6</c:v>
                </c:pt>
                <c:pt idx="7327">
                  <c:v>7.328E-6</c:v>
                </c:pt>
                <c:pt idx="7328">
                  <c:v>7.3289999999999996E-6</c:v>
                </c:pt>
                <c:pt idx="7329">
                  <c:v>7.3300000000000001E-6</c:v>
                </c:pt>
                <c:pt idx="7330">
                  <c:v>7.3309999999999998E-6</c:v>
                </c:pt>
                <c:pt idx="7331">
                  <c:v>7.3320000000000003E-6</c:v>
                </c:pt>
                <c:pt idx="7332">
                  <c:v>7.3329999999999999E-6</c:v>
                </c:pt>
                <c:pt idx="7333">
                  <c:v>7.3339999999999996E-6</c:v>
                </c:pt>
                <c:pt idx="7334">
                  <c:v>7.3350000000000001E-6</c:v>
                </c:pt>
                <c:pt idx="7335">
                  <c:v>7.3359999999999997E-6</c:v>
                </c:pt>
                <c:pt idx="7336">
                  <c:v>7.3370000000000002E-6</c:v>
                </c:pt>
                <c:pt idx="7337">
                  <c:v>7.3379999999999999E-6</c:v>
                </c:pt>
                <c:pt idx="7338">
                  <c:v>7.3390000000000004E-6</c:v>
                </c:pt>
                <c:pt idx="7339">
                  <c:v>7.34E-6</c:v>
                </c:pt>
                <c:pt idx="7340">
                  <c:v>7.3409999999999997E-6</c:v>
                </c:pt>
                <c:pt idx="7341">
                  <c:v>7.3420000000000002E-6</c:v>
                </c:pt>
                <c:pt idx="7342">
                  <c:v>7.3429999999999998E-6</c:v>
                </c:pt>
                <c:pt idx="7343">
                  <c:v>7.3440000000000003E-6</c:v>
                </c:pt>
                <c:pt idx="7344">
                  <c:v>7.345E-6</c:v>
                </c:pt>
                <c:pt idx="7345">
                  <c:v>7.3459999999999996E-6</c:v>
                </c:pt>
                <c:pt idx="7346">
                  <c:v>7.3470000000000001E-6</c:v>
                </c:pt>
                <c:pt idx="7347">
                  <c:v>7.3479999999999998E-6</c:v>
                </c:pt>
                <c:pt idx="7348">
                  <c:v>7.3490000000000003E-6</c:v>
                </c:pt>
                <c:pt idx="7349">
                  <c:v>7.3499999999999999E-6</c:v>
                </c:pt>
                <c:pt idx="7350">
                  <c:v>7.3509999999999996E-6</c:v>
                </c:pt>
                <c:pt idx="7351">
                  <c:v>7.3520000000000001E-6</c:v>
                </c:pt>
                <c:pt idx="7352">
                  <c:v>7.3529999999999997E-6</c:v>
                </c:pt>
                <c:pt idx="7353">
                  <c:v>7.3540000000000002E-6</c:v>
                </c:pt>
                <c:pt idx="7354">
                  <c:v>7.3549999999999999E-6</c:v>
                </c:pt>
                <c:pt idx="7355">
                  <c:v>7.3560000000000004E-6</c:v>
                </c:pt>
                <c:pt idx="7356">
                  <c:v>7.357E-6</c:v>
                </c:pt>
                <c:pt idx="7357">
                  <c:v>7.3579999999999997E-6</c:v>
                </c:pt>
                <c:pt idx="7358">
                  <c:v>7.3590000000000002E-6</c:v>
                </c:pt>
                <c:pt idx="7359">
                  <c:v>7.3599999999999998E-6</c:v>
                </c:pt>
                <c:pt idx="7360">
                  <c:v>7.3610000000000003E-6</c:v>
                </c:pt>
                <c:pt idx="7361">
                  <c:v>7.362E-6</c:v>
                </c:pt>
                <c:pt idx="7362">
                  <c:v>7.3629999999999996E-6</c:v>
                </c:pt>
                <c:pt idx="7363">
                  <c:v>7.3640000000000001E-6</c:v>
                </c:pt>
                <c:pt idx="7364">
                  <c:v>7.3649999999999998E-6</c:v>
                </c:pt>
                <c:pt idx="7365">
                  <c:v>7.3660000000000003E-6</c:v>
                </c:pt>
                <c:pt idx="7366">
                  <c:v>7.3669999999999999E-6</c:v>
                </c:pt>
                <c:pt idx="7367">
                  <c:v>7.3679999999999996E-6</c:v>
                </c:pt>
                <c:pt idx="7368">
                  <c:v>7.3690000000000001E-6</c:v>
                </c:pt>
                <c:pt idx="7369">
                  <c:v>7.3699999999999997E-6</c:v>
                </c:pt>
                <c:pt idx="7370">
                  <c:v>7.3710000000000002E-6</c:v>
                </c:pt>
                <c:pt idx="7371">
                  <c:v>7.3719999999999999E-6</c:v>
                </c:pt>
                <c:pt idx="7372">
                  <c:v>7.3730000000000004E-6</c:v>
                </c:pt>
                <c:pt idx="7373">
                  <c:v>7.374E-6</c:v>
                </c:pt>
                <c:pt idx="7374">
                  <c:v>7.3749999999999997E-6</c:v>
                </c:pt>
                <c:pt idx="7375">
                  <c:v>7.3760000000000002E-6</c:v>
                </c:pt>
                <c:pt idx="7376">
                  <c:v>7.3769999999999998E-6</c:v>
                </c:pt>
                <c:pt idx="7377">
                  <c:v>7.3780000000000003E-6</c:v>
                </c:pt>
                <c:pt idx="7378">
                  <c:v>7.379E-6</c:v>
                </c:pt>
                <c:pt idx="7379">
                  <c:v>7.3799999999999996E-6</c:v>
                </c:pt>
                <c:pt idx="7380">
                  <c:v>7.3810000000000001E-6</c:v>
                </c:pt>
                <c:pt idx="7381">
                  <c:v>7.3819999999999998E-6</c:v>
                </c:pt>
                <c:pt idx="7382">
                  <c:v>7.3830000000000003E-6</c:v>
                </c:pt>
                <c:pt idx="7383">
                  <c:v>7.3839999999999999E-6</c:v>
                </c:pt>
                <c:pt idx="7384">
                  <c:v>7.3849999999999996E-6</c:v>
                </c:pt>
                <c:pt idx="7385">
                  <c:v>7.3860000000000001E-6</c:v>
                </c:pt>
                <c:pt idx="7386">
                  <c:v>7.3869999999999997E-6</c:v>
                </c:pt>
                <c:pt idx="7387">
                  <c:v>7.3880000000000002E-6</c:v>
                </c:pt>
                <c:pt idx="7388">
                  <c:v>7.3889999999999999E-6</c:v>
                </c:pt>
                <c:pt idx="7389">
                  <c:v>7.3900000000000004E-6</c:v>
                </c:pt>
                <c:pt idx="7390">
                  <c:v>7.391E-6</c:v>
                </c:pt>
                <c:pt idx="7391">
                  <c:v>7.3919999999999997E-6</c:v>
                </c:pt>
                <c:pt idx="7392">
                  <c:v>7.3930000000000002E-6</c:v>
                </c:pt>
                <c:pt idx="7393">
                  <c:v>7.3939999999999998E-6</c:v>
                </c:pt>
                <c:pt idx="7394">
                  <c:v>7.3950000000000003E-6</c:v>
                </c:pt>
                <c:pt idx="7395">
                  <c:v>7.396E-6</c:v>
                </c:pt>
                <c:pt idx="7396">
                  <c:v>7.3969999999999997E-6</c:v>
                </c:pt>
                <c:pt idx="7397">
                  <c:v>7.3980000000000002E-6</c:v>
                </c:pt>
                <c:pt idx="7398">
                  <c:v>7.3989999999999998E-6</c:v>
                </c:pt>
                <c:pt idx="7399">
                  <c:v>7.4000000000000003E-6</c:v>
                </c:pt>
                <c:pt idx="7400">
                  <c:v>7.401E-6</c:v>
                </c:pt>
                <c:pt idx="7401">
                  <c:v>7.4019999999999996E-6</c:v>
                </c:pt>
                <c:pt idx="7402">
                  <c:v>7.4030000000000001E-6</c:v>
                </c:pt>
                <c:pt idx="7403">
                  <c:v>7.4039999999999998E-6</c:v>
                </c:pt>
                <c:pt idx="7404">
                  <c:v>7.4050000000000003E-6</c:v>
                </c:pt>
                <c:pt idx="7405">
                  <c:v>7.4059999999999999E-6</c:v>
                </c:pt>
                <c:pt idx="7406">
                  <c:v>7.4070000000000004E-6</c:v>
                </c:pt>
                <c:pt idx="7407">
                  <c:v>7.4080000000000001E-6</c:v>
                </c:pt>
                <c:pt idx="7408">
                  <c:v>7.4089999999999997E-6</c:v>
                </c:pt>
                <c:pt idx="7409">
                  <c:v>7.4100000000000002E-6</c:v>
                </c:pt>
                <c:pt idx="7410">
                  <c:v>7.4109999999999999E-6</c:v>
                </c:pt>
                <c:pt idx="7411">
                  <c:v>7.4120000000000004E-6</c:v>
                </c:pt>
                <c:pt idx="7412">
                  <c:v>7.413E-6</c:v>
                </c:pt>
                <c:pt idx="7413">
                  <c:v>7.4139999999999997E-6</c:v>
                </c:pt>
                <c:pt idx="7414">
                  <c:v>7.4150000000000002E-6</c:v>
                </c:pt>
                <c:pt idx="7415">
                  <c:v>7.4159999999999998E-6</c:v>
                </c:pt>
                <c:pt idx="7416">
                  <c:v>7.4170000000000003E-6</c:v>
                </c:pt>
                <c:pt idx="7417">
                  <c:v>7.418E-6</c:v>
                </c:pt>
                <c:pt idx="7418">
                  <c:v>7.4189999999999996E-6</c:v>
                </c:pt>
                <c:pt idx="7419">
                  <c:v>7.4200000000000001E-6</c:v>
                </c:pt>
                <c:pt idx="7420">
                  <c:v>7.4209999999999998E-6</c:v>
                </c:pt>
                <c:pt idx="7421">
                  <c:v>7.4220000000000003E-6</c:v>
                </c:pt>
                <c:pt idx="7422">
                  <c:v>7.4229999999999999E-6</c:v>
                </c:pt>
                <c:pt idx="7423">
                  <c:v>7.4240000000000004E-6</c:v>
                </c:pt>
                <c:pt idx="7424">
                  <c:v>7.4250000000000001E-6</c:v>
                </c:pt>
                <c:pt idx="7425">
                  <c:v>7.4259999999999997E-6</c:v>
                </c:pt>
                <c:pt idx="7426">
                  <c:v>7.4270000000000002E-6</c:v>
                </c:pt>
                <c:pt idx="7427">
                  <c:v>7.4279999999999999E-6</c:v>
                </c:pt>
                <c:pt idx="7428">
                  <c:v>7.4290000000000004E-6</c:v>
                </c:pt>
                <c:pt idx="7429">
                  <c:v>7.43E-6</c:v>
                </c:pt>
                <c:pt idx="7430">
                  <c:v>7.4309999999999997E-6</c:v>
                </c:pt>
                <c:pt idx="7431">
                  <c:v>7.4320000000000002E-6</c:v>
                </c:pt>
                <c:pt idx="7432">
                  <c:v>7.4329999999999998E-6</c:v>
                </c:pt>
                <c:pt idx="7433">
                  <c:v>7.4340000000000003E-6</c:v>
                </c:pt>
                <c:pt idx="7434">
                  <c:v>7.435E-6</c:v>
                </c:pt>
                <c:pt idx="7435">
                  <c:v>7.4359999999999996E-6</c:v>
                </c:pt>
                <c:pt idx="7436">
                  <c:v>7.4370000000000001E-6</c:v>
                </c:pt>
                <c:pt idx="7437">
                  <c:v>7.4379999999999998E-6</c:v>
                </c:pt>
                <c:pt idx="7438">
                  <c:v>7.4390000000000003E-6</c:v>
                </c:pt>
                <c:pt idx="7439">
                  <c:v>7.4399999999999999E-6</c:v>
                </c:pt>
                <c:pt idx="7440">
                  <c:v>7.4410000000000004E-6</c:v>
                </c:pt>
                <c:pt idx="7441">
                  <c:v>7.4420000000000001E-6</c:v>
                </c:pt>
                <c:pt idx="7442">
                  <c:v>7.4429999999999997E-6</c:v>
                </c:pt>
                <c:pt idx="7443">
                  <c:v>7.4440000000000002E-6</c:v>
                </c:pt>
                <c:pt idx="7444">
                  <c:v>7.4449999999999999E-6</c:v>
                </c:pt>
                <c:pt idx="7445">
                  <c:v>7.4460000000000004E-6</c:v>
                </c:pt>
                <c:pt idx="7446">
                  <c:v>7.447E-6</c:v>
                </c:pt>
                <c:pt idx="7447">
                  <c:v>7.4479999999999997E-6</c:v>
                </c:pt>
                <c:pt idx="7448">
                  <c:v>7.4490000000000002E-6</c:v>
                </c:pt>
                <c:pt idx="7449">
                  <c:v>7.4499999999999998E-6</c:v>
                </c:pt>
                <c:pt idx="7450">
                  <c:v>7.4510000000000003E-6</c:v>
                </c:pt>
                <c:pt idx="7451">
                  <c:v>7.452E-6</c:v>
                </c:pt>
                <c:pt idx="7452">
                  <c:v>7.4529999999999996E-6</c:v>
                </c:pt>
                <c:pt idx="7453">
                  <c:v>7.4540000000000001E-6</c:v>
                </c:pt>
                <c:pt idx="7454">
                  <c:v>7.4549999999999998E-6</c:v>
                </c:pt>
                <c:pt idx="7455">
                  <c:v>7.4560000000000003E-6</c:v>
                </c:pt>
                <c:pt idx="7456">
                  <c:v>7.4569999999999999E-6</c:v>
                </c:pt>
                <c:pt idx="7457">
                  <c:v>7.4580000000000004E-6</c:v>
                </c:pt>
                <c:pt idx="7458">
                  <c:v>7.4590000000000001E-6</c:v>
                </c:pt>
                <c:pt idx="7459">
                  <c:v>7.4599999999999997E-6</c:v>
                </c:pt>
                <c:pt idx="7460">
                  <c:v>7.4610000000000002E-6</c:v>
                </c:pt>
                <c:pt idx="7461">
                  <c:v>7.4619999999999999E-6</c:v>
                </c:pt>
                <c:pt idx="7462">
                  <c:v>7.4630000000000004E-6</c:v>
                </c:pt>
                <c:pt idx="7463">
                  <c:v>7.464E-6</c:v>
                </c:pt>
                <c:pt idx="7464">
                  <c:v>7.4649999999999997E-6</c:v>
                </c:pt>
                <c:pt idx="7465">
                  <c:v>7.4660000000000002E-6</c:v>
                </c:pt>
                <c:pt idx="7466">
                  <c:v>7.4669999999999998E-6</c:v>
                </c:pt>
                <c:pt idx="7467">
                  <c:v>7.4680000000000003E-6</c:v>
                </c:pt>
                <c:pt idx="7468">
                  <c:v>7.469E-6</c:v>
                </c:pt>
                <c:pt idx="7469">
                  <c:v>7.4699999999999996E-6</c:v>
                </c:pt>
                <c:pt idx="7470">
                  <c:v>7.4710000000000001E-6</c:v>
                </c:pt>
                <c:pt idx="7471">
                  <c:v>7.4719999999999998E-6</c:v>
                </c:pt>
                <c:pt idx="7472">
                  <c:v>7.4730000000000003E-6</c:v>
                </c:pt>
                <c:pt idx="7473">
                  <c:v>7.4739999999999999E-6</c:v>
                </c:pt>
                <c:pt idx="7474">
                  <c:v>7.4749999999999996E-6</c:v>
                </c:pt>
                <c:pt idx="7475">
                  <c:v>7.4760000000000001E-6</c:v>
                </c:pt>
                <c:pt idx="7476">
                  <c:v>7.4769999999999997E-6</c:v>
                </c:pt>
                <c:pt idx="7477">
                  <c:v>7.4780000000000002E-6</c:v>
                </c:pt>
                <c:pt idx="7478">
                  <c:v>7.4789999999999999E-6</c:v>
                </c:pt>
                <c:pt idx="7479">
                  <c:v>7.4800000000000004E-6</c:v>
                </c:pt>
                <c:pt idx="7480">
                  <c:v>7.481E-6</c:v>
                </c:pt>
                <c:pt idx="7481">
                  <c:v>7.4819999999999997E-6</c:v>
                </c:pt>
                <c:pt idx="7482">
                  <c:v>7.4830000000000002E-6</c:v>
                </c:pt>
                <c:pt idx="7483">
                  <c:v>7.4839999999999998E-6</c:v>
                </c:pt>
                <c:pt idx="7484">
                  <c:v>7.4850000000000003E-6</c:v>
                </c:pt>
                <c:pt idx="7485">
                  <c:v>7.486E-6</c:v>
                </c:pt>
                <c:pt idx="7486">
                  <c:v>7.4869999999999996E-6</c:v>
                </c:pt>
                <c:pt idx="7487">
                  <c:v>7.4880000000000001E-6</c:v>
                </c:pt>
                <c:pt idx="7488">
                  <c:v>7.4889999999999998E-6</c:v>
                </c:pt>
                <c:pt idx="7489">
                  <c:v>7.4900000000000003E-6</c:v>
                </c:pt>
                <c:pt idx="7490">
                  <c:v>7.4909999999999999E-6</c:v>
                </c:pt>
                <c:pt idx="7491">
                  <c:v>7.4919999999999996E-6</c:v>
                </c:pt>
                <c:pt idx="7492">
                  <c:v>7.4930000000000001E-6</c:v>
                </c:pt>
                <c:pt idx="7493">
                  <c:v>7.4939999999999997E-6</c:v>
                </c:pt>
                <c:pt idx="7494">
                  <c:v>7.4950000000000002E-6</c:v>
                </c:pt>
                <c:pt idx="7495">
                  <c:v>7.4959999999999999E-6</c:v>
                </c:pt>
                <c:pt idx="7496">
                  <c:v>7.4970000000000004E-6</c:v>
                </c:pt>
                <c:pt idx="7497">
                  <c:v>7.498E-6</c:v>
                </c:pt>
                <c:pt idx="7498">
                  <c:v>7.4989999999999997E-6</c:v>
                </c:pt>
                <c:pt idx="7499">
                  <c:v>7.5000000000000002E-6</c:v>
                </c:pt>
                <c:pt idx="7500">
                  <c:v>7.5009999999999998E-6</c:v>
                </c:pt>
                <c:pt idx="7501">
                  <c:v>7.5020000000000003E-6</c:v>
                </c:pt>
                <c:pt idx="7502">
                  <c:v>7.503E-6</c:v>
                </c:pt>
                <c:pt idx="7503">
                  <c:v>7.5039999999999996E-6</c:v>
                </c:pt>
                <c:pt idx="7504">
                  <c:v>7.5050000000000001E-6</c:v>
                </c:pt>
                <c:pt idx="7505">
                  <c:v>7.5059999999999998E-6</c:v>
                </c:pt>
                <c:pt idx="7506">
                  <c:v>7.5070000000000003E-6</c:v>
                </c:pt>
                <c:pt idx="7507">
                  <c:v>7.5079999999999999E-6</c:v>
                </c:pt>
                <c:pt idx="7508">
                  <c:v>7.5089999999999996E-6</c:v>
                </c:pt>
                <c:pt idx="7509">
                  <c:v>7.5100000000000001E-6</c:v>
                </c:pt>
                <c:pt idx="7510">
                  <c:v>7.5109999999999997E-6</c:v>
                </c:pt>
                <c:pt idx="7511">
                  <c:v>7.5120000000000002E-6</c:v>
                </c:pt>
                <c:pt idx="7512">
                  <c:v>7.5129999999999999E-6</c:v>
                </c:pt>
                <c:pt idx="7513">
                  <c:v>7.5140000000000004E-6</c:v>
                </c:pt>
                <c:pt idx="7514">
                  <c:v>7.515E-6</c:v>
                </c:pt>
                <c:pt idx="7515">
                  <c:v>7.5159999999999997E-6</c:v>
                </c:pt>
                <c:pt idx="7516">
                  <c:v>7.5170000000000002E-6</c:v>
                </c:pt>
                <c:pt idx="7517">
                  <c:v>7.5179999999999998E-6</c:v>
                </c:pt>
                <c:pt idx="7518">
                  <c:v>7.5190000000000003E-6</c:v>
                </c:pt>
                <c:pt idx="7519">
                  <c:v>7.52E-6</c:v>
                </c:pt>
                <c:pt idx="7520">
                  <c:v>7.5209999999999997E-6</c:v>
                </c:pt>
                <c:pt idx="7521">
                  <c:v>7.5220000000000001E-6</c:v>
                </c:pt>
                <c:pt idx="7522">
                  <c:v>7.5229999999999998E-6</c:v>
                </c:pt>
                <c:pt idx="7523">
                  <c:v>7.5240000000000003E-6</c:v>
                </c:pt>
                <c:pt idx="7524">
                  <c:v>7.525E-6</c:v>
                </c:pt>
                <c:pt idx="7525">
                  <c:v>7.5259999999999996E-6</c:v>
                </c:pt>
                <c:pt idx="7526">
                  <c:v>7.5270000000000001E-6</c:v>
                </c:pt>
                <c:pt idx="7527">
                  <c:v>7.5279999999999998E-6</c:v>
                </c:pt>
                <c:pt idx="7528">
                  <c:v>7.5290000000000003E-6</c:v>
                </c:pt>
                <c:pt idx="7529">
                  <c:v>7.5299999999999999E-6</c:v>
                </c:pt>
                <c:pt idx="7530">
                  <c:v>7.5310000000000004E-6</c:v>
                </c:pt>
                <c:pt idx="7531">
                  <c:v>7.5320000000000001E-6</c:v>
                </c:pt>
                <c:pt idx="7532">
                  <c:v>7.5329999999999997E-6</c:v>
                </c:pt>
                <c:pt idx="7533">
                  <c:v>7.5340000000000002E-6</c:v>
                </c:pt>
                <c:pt idx="7534">
                  <c:v>7.5349999999999999E-6</c:v>
                </c:pt>
                <c:pt idx="7535">
                  <c:v>7.5360000000000004E-6</c:v>
                </c:pt>
                <c:pt idx="7536">
                  <c:v>7.537E-6</c:v>
                </c:pt>
                <c:pt idx="7537">
                  <c:v>7.5379999999999997E-6</c:v>
                </c:pt>
                <c:pt idx="7538">
                  <c:v>7.5390000000000002E-6</c:v>
                </c:pt>
                <c:pt idx="7539">
                  <c:v>7.5399999999999998E-6</c:v>
                </c:pt>
                <c:pt idx="7540">
                  <c:v>7.5410000000000003E-6</c:v>
                </c:pt>
                <c:pt idx="7541">
                  <c:v>7.542E-6</c:v>
                </c:pt>
                <c:pt idx="7542">
                  <c:v>7.5429999999999996E-6</c:v>
                </c:pt>
                <c:pt idx="7543">
                  <c:v>7.5440000000000001E-6</c:v>
                </c:pt>
                <c:pt idx="7544">
                  <c:v>7.5449999999999998E-6</c:v>
                </c:pt>
                <c:pt idx="7545">
                  <c:v>7.5460000000000003E-6</c:v>
                </c:pt>
                <c:pt idx="7546">
                  <c:v>7.5469999999999999E-6</c:v>
                </c:pt>
                <c:pt idx="7547">
                  <c:v>7.5480000000000004E-6</c:v>
                </c:pt>
                <c:pt idx="7548">
                  <c:v>7.5490000000000001E-6</c:v>
                </c:pt>
                <c:pt idx="7549">
                  <c:v>7.5499999999999997E-6</c:v>
                </c:pt>
                <c:pt idx="7550">
                  <c:v>7.5510000000000002E-6</c:v>
                </c:pt>
                <c:pt idx="7551">
                  <c:v>7.5519999999999999E-6</c:v>
                </c:pt>
                <c:pt idx="7552">
                  <c:v>7.5530000000000004E-6</c:v>
                </c:pt>
                <c:pt idx="7553">
                  <c:v>7.554E-6</c:v>
                </c:pt>
                <c:pt idx="7554">
                  <c:v>7.5549999999999997E-6</c:v>
                </c:pt>
                <c:pt idx="7555">
                  <c:v>7.5560000000000002E-6</c:v>
                </c:pt>
                <c:pt idx="7556">
                  <c:v>7.5569999999999998E-6</c:v>
                </c:pt>
                <c:pt idx="7557">
                  <c:v>7.5580000000000003E-6</c:v>
                </c:pt>
                <c:pt idx="7558">
                  <c:v>7.559E-6</c:v>
                </c:pt>
                <c:pt idx="7559">
                  <c:v>7.5599999999999996E-6</c:v>
                </c:pt>
                <c:pt idx="7560">
                  <c:v>7.5610000000000001E-6</c:v>
                </c:pt>
                <c:pt idx="7561">
                  <c:v>7.5619999999999998E-6</c:v>
                </c:pt>
                <c:pt idx="7562">
                  <c:v>7.5630000000000003E-6</c:v>
                </c:pt>
                <c:pt idx="7563">
                  <c:v>7.5639999999999999E-6</c:v>
                </c:pt>
                <c:pt idx="7564">
                  <c:v>7.5650000000000004E-6</c:v>
                </c:pt>
                <c:pt idx="7565">
                  <c:v>7.5660000000000001E-6</c:v>
                </c:pt>
                <c:pt idx="7566">
                  <c:v>7.5669999999999997E-6</c:v>
                </c:pt>
                <c:pt idx="7567">
                  <c:v>7.5680000000000002E-6</c:v>
                </c:pt>
                <c:pt idx="7568">
                  <c:v>7.5689999999999999E-6</c:v>
                </c:pt>
                <c:pt idx="7569">
                  <c:v>7.5700000000000004E-6</c:v>
                </c:pt>
                <c:pt idx="7570">
                  <c:v>7.571E-6</c:v>
                </c:pt>
                <c:pt idx="7571">
                  <c:v>7.5719999999999997E-6</c:v>
                </c:pt>
                <c:pt idx="7572">
                  <c:v>7.5730000000000002E-6</c:v>
                </c:pt>
                <c:pt idx="7573">
                  <c:v>7.5739999999999998E-6</c:v>
                </c:pt>
                <c:pt idx="7574">
                  <c:v>7.5750000000000003E-6</c:v>
                </c:pt>
                <c:pt idx="7575">
                  <c:v>7.576E-6</c:v>
                </c:pt>
                <c:pt idx="7576">
                  <c:v>7.5769999999999996E-6</c:v>
                </c:pt>
                <c:pt idx="7577">
                  <c:v>7.5780000000000001E-6</c:v>
                </c:pt>
                <c:pt idx="7578">
                  <c:v>7.5789999999999998E-6</c:v>
                </c:pt>
                <c:pt idx="7579">
                  <c:v>7.5800000000000003E-6</c:v>
                </c:pt>
                <c:pt idx="7580">
                  <c:v>7.5809999999999999E-6</c:v>
                </c:pt>
                <c:pt idx="7581">
                  <c:v>7.5820000000000004E-6</c:v>
                </c:pt>
                <c:pt idx="7582">
                  <c:v>7.5830000000000001E-6</c:v>
                </c:pt>
                <c:pt idx="7583">
                  <c:v>7.5839999999999997E-6</c:v>
                </c:pt>
                <c:pt idx="7584">
                  <c:v>7.5850000000000002E-6</c:v>
                </c:pt>
                <c:pt idx="7585">
                  <c:v>7.5859999999999999E-6</c:v>
                </c:pt>
                <c:pt idx="7586">
                  <c:v>7.5870000000000004E-6</c:v>
                </c:pt>
                <c:pt idx="7587">
                  <c:v>7.588E-6</c:v>
                </c:pt>
                <c:pt idx="7588">
                  <c:v>7.5889999999999997E-6</c:v>
                </c:pt>
                <c:pt idx="7589">
                  <c:v>7.5900000000000002E-6</c:v>
                </c:pt>
                <c:pt idx="7590">
                  <c:v>7.5909999999999998E-6</c:v>
                </c:pt>
                <c:pt idx="7591">
                  <c:v>7.5920000000000003E-6</c:v>
                </c:pt>
                <c:pt idx="7592">
                  <c:v>7.593E-6</c:v>
                </c:pt>
                <c:pt idx="7593">
                  <c:v>7.5939999999999996E-6</c:v>
                </c:pt>
                <c:pt idx="7594">
                  <c:v>7.5950000000000001E-6</c:v>
                </c:pt>
                <c:pt idx="7595">
                  <c:v>7.5959999999999998E-6</c:v>
                </c:pt>
                <c:pt idx="7596">
                  <c:v>7.5970000000000003E-6</c:v>
                </c:pt>
                <c:pt idx="7597">
                  <c:v>7.5979999999999999E-6</c:v>
                </c:pt>
                <c:pt idx="7598">
                  <c:v>7.5989999999999996E-6</c:v>
                </c:pt>
                <c:pt idx="7599">
                  <c:v>7.6000000000000001E-6</c:v>
                </c:pt>
                <c:pt idx="7600">
                  <c:v>7.6009999999999997E-6</c:v>
                </c:pt>
                <c:pt idx="7601">
                  <c:v>7.6020000000000002E-6</c:v>
                </c:pt>
                <c:pt idx="7602">
                  <c:v>7.6029999999999999E-6</c:v>
                </c:pt>
                <c:pt idx="7603">
                  <c:v>7.6040000000000004E-6</c:v>
                </c:pt>
                <c:pt idx="7604">
                  <c:v>7.605E-6</c:v>
                </c:pt>
                <c:pt idx="7605">
                  <c:v>7.6059999999999997E-6</c:v>
                </c:pt>
                <c:pt idx="7606">
                  <c:v>7.6070000000000002E-6</c:v>
                </c:pt>
                <c:pt idx="7607">
                  <c:v>7.6079999999999998E-6</c:v>
                </c:pt>
                <c:pt idx="7608">
                  <c:v>7.6090000000000003E-6</c:v>
                </c:pt>
                <c:pt idx="7609">
                  <c:v>7.61E-6</c:v>
                </c:pt>
                <c:pt idx="7610">
                  <c:v>7.6109999999999996E-6</c:v>
                </c:pt>
                <c:pt idx="7611">
                  <c:v>7.6120000000000001E-6</c:v>
                </c:pt>
                <c:pt idx="7612">
                  <c:v>7.6129999999999998E-6</c:v>
                </c:pt>
                <c:pt idx="7613">
                  <c:v>7.6140000000000003E-6</c:v>
                </c:pt>
                <c:pt idx="7614">
                  <c:v>7.6149999999999999E-6</c:v>
                </c:pt>
                <c:pt idx="7615">
                  <c:v>7.6159999999999996E-6</c:v>
                </c:pt>
                <c:pt idx="7616">
                  <c:v>7.6170000000000001E-6</c:v>
                </c:pt>
                <c:pt idx="7617">
                  <c:v>7.6179999999999997E-6</c:v>
                </c:pt>
                <c:pt idx="7618">
                  <c:v>7.6190000000000002E-6</c:v>
                </c:pt>
                <c:pt idx="7619">
                  <c:v>7.6199999999999999E-6</c:v>
                </c:pt>
                <c:pt idx="7620">
                  <c:v>7.6210000000000004E-6</c:v>
                </c:pt>
                <c:pt idx="7621">
                  <c:v>7.622E-6</c:v>
                </c:pt>
                <c:pt idx="7622">
                  <c:v>7.6229999999999997E-6</c:v>
                </c:pt>
                <c:pt idx="7623">
                  <c:v>7.6240000000000002E-6</c:v>
                </c:pt>
                <c:pt idx="7624">
                  <c:v>7.6249999999999998E-6</c:v>
                </c:pt>
                <c:pt idx="7625">
                  <c:v>7.6260000000000003E-6</c:v>
                </c:pt>
                <c:pt idx="7626">
                  <c:v>7.627E-6</c:v>
                </c:pt>
                <c:pt idx="7627">
                  <c:v>7.6279999999999996E-6</c:v>
                </c:pt>
                <c:pt idx="7628">
                  <c:v>7.6290000000000001E-6</c:v>
                </c:pt>
                <c:pt idx="7629">
                  <c:v>7.6299999999999998E-6</c:v>
                </c:pt>
                <c:pt idx="7630">
                  <c:v>7.6310000000000003E-6</c:v>
                </c:pt>
                <c:pt idx="7631">
                  <c:v>7.6320000000000008E-6</c:v>
                </c:pt>
                <c:pt idx="7632">
                  <c:v>7.6329999999999996E-6</c:v>
                </c:pt>
                <c:pt idx="7633">
                  <c:v>7.6340000000000001E-6</c:v>
                </c:pt>
                <c:pt idx="7634">
                  <c:v>7.6350000000000006E-6</c:v>
                </c:pt>
                <c:pt idx="7635">
                  <c:v>7.6359999999999994E-6</c:v>
                </c:pt>
                <c:pt idx="7636">
                  <c:v>7.6369999999999999E-6</c:v>
                </c:pt>
                <c:pt idx="7637">
                  <c:v>7.6380000000000004E-6</c:v>
                </c:pt>
                <c:pt idx="7638">
                  <c:v>7.6389999999999992E-6</c:v>
                </c:pt>
                <c:pt idx="7639">
                  <c:v>7.6399999999999997E-6</c:v>
                </c:pt>
                <c:pt idx="7640">
                  <c:v>7.6410000000000002E-6</c:v>
                </c:pt>
                <c:pt idx="7641">
                  <c:v>7.6420000000000007E-6</c:v>
                </c:pt>
                <c:pt idx="7642">
                  <c:v>7.6429999999999995E-6</c:v>
                </c:pt>
                <c:pt idx="7643">
                  <c:v>7.644E-6</c:v>
                </c:pt>
                <c:pt idx="7644">
                  <c:v>7.6450000000000005E-6</c:v>
                </c:pt>
                <c:pt idx="7645">
                  <c:v>7.6459999999999993E-6</c:v>
                </c:pt>
                <c:pt idx="7646">
                  <c:v>7.6469999999999998E-6</c:v>
                </c:pt>
                <c:pt idx="7647">
                  <c:v>7.6480000000000003E-6</c:v>
                </c:pt>
                <c:pt idx="7648">
                  <c:v>7.6490000000000008E-6</c:v>
                </c:pt>
                <c:pt idx="7649">
                  <c:v>7.6499999999999996E-6</c:v>
                </c:pt>
                <c:pt idx="7650">
                  <c:v>7.6510000000000001E-6</c:v>
                </c:pt>
                <c:pt idx="7651">
                  <c:v>7.6520000000000006E-6</c:v>
                </c:pt>
                <c:pt idx="7652">
                  <c:v>7.6529999999999994E-6</c:v>
                </c:pt>
                <c:pt idx="7653">
                  <c:v>7.6539999999999999E-6</c:v>
                </c:pt>
                <c:pt idx="7654">
                  <c:v>7.6550000000000004E-6</c:v>
                </c:pt>
                <c:pt idx="7655">
                  <c:v>7.6559999999999992E-6</c:v>
                </c:pt>
                <c:pt idx="7656">
                  <c:v>7.6569999999999997E-6</c:v>
                </c:pt>
                <c:pt idx="7657">
                  <c:v>7.6580000000000002E-6</c:v>
                </c:pt>
                <c:pt idx="7658">
                  <c:v>7.6590000000000007E-6</c:v>
                </c:pt>
                <c:pt idx="7659">
                  <c:v>7.6599999999999995E-6</c:v>
                </c:pt>
                <c:pt idx="7660">
                  <c:v>7.661E-6</c:v>
                </c:pt>
                <c:pt idx="7661">
                  <c:v>7.6620000000000005E-6</c:v>
                </c:pt>
                <c:pt idx="7662">
                  <c:v>7.6629999999999993E-6</c:v>
                </c:pt>
                <c:pt idx="7663">
                  <c:v>7.6639999999999998E-6</c:v>
                </c:pt>
                <c:pt idx="7664">
                  <c:v>7.6650000000000003E-6</c:v>
                </c:pt>
                <c:pt idx="7665">
                  <c:v>7.6660000000000008E-6</c:v>
                </c:pt>
                <c:pt idx="7666">
                  <c:v>7.6669999999999996E-6</c:v>
                </c:pt>
                <c:pt idx="7667">
                  <c:v>7.6680000000000001E-6</c:v>
                </c:pt>
                <c:pt idx="7668">
                  <c:v>7.6690000000000006E-6</c:v>
                </c:pt>
                <c:pt idx="7669">
                  <c:v>7.6699999999999994E-6</c:v>
                </c:pt>
                <c:pt idx="7670">
                  <c:v>7.6709999999999999E-6</c:v>
                </c:pt>
                <c:pt idx="7671">
                  <c:v>7.6720000000000004E-6</c:v>
                </c:pt>
                <c:pt idx="7672">
                  <c:v>7.6729999999999992E-6</c:v>
                </c:pt>
                <c:pt idx="7673">
                  <c:v>7.6739999999999997E-6</c:v>
                </c:pt>
                <c:pt idx="7674">
                  <c:v>7.6750000000000002E-6</c:v>
                </c:pt>
                <c:pt idx="7675">
                  <c:v>7.6760000000000007E-6</c:v>
                </c:pt>
                <c:pt idx="7676">
                  <c:v>7.6769999999999995E-6</c:v>
                </c:pt>
                <c:pt idx="7677">
                  <c:v>7.678E-6</c:v>
                </c:pt>
                <c:pt idx="7678">
                  <c:v>7.6790000000000005E-6</c:v>
                </c:pt>
                <c:pt idx="7679">
                  <c:v>7.6799999999999993E-6</c:v>
                </c:pt>
                <c:pt idx="7680">
                  <c:v>7.6809999999999998E-6</c:v>
                </c:pt>
                <c:pt idx="7681">
                  <c:v>7.6820000000000003E-6</c:v>
                </c:pt>
                <c:pt idx="7682">
                  <c:v>7.6830000000000008E-6</c:v>
                </c:pt>
                <c:pt idx="7683">
                  <c:v>7.6839999999999996E-6</c:v>
                </c:pt>
                <c:pt idx="7684">
                  <c:v>7.6850000000000001E-6</c:v>
                </c:pt>
                <c:pt idx="7685">
                  <c:v>7.6860000000000006E-6</c:v>
                </c:pt>
                <c:pt idx="7686">
                  <c:v>7.6869999999999994E-6</c:v>
                </c:pt>
                <c:pt idx="7687">
                  <c:v>7.6879999999999999E-6</c:v>
                </c:pt>
                <c:pt idx="7688">
                  <c:v>7.6890000000000004E-6</c:v>
                </c:pt>
                <c:pt idx="7689">
                  <c:v>7.6899999999999992E-6</c:v>
                </c:pt>
                <c:pt idx="7690">
                  <c:v>7.6909999999999997E-6</c:v>
                </c:pt>
                <c:pt idx="7691">
                  <c:v>7.6920000000000002E-6</c:v>
                </c:pt>
                <c:pt idx="7692">
                  <c:v>7.6930000000000007E-6</c:v>
                </c:pt>
                <c:pt idx="7693">
                  <c:v>7.6939999999999995E-6</c:v>
                </c:pt>
                <c:pt idx="7694">
                  <c:v>7.695E-6</c:v>
                </c:pt>
                <c:pt idx="7695">
                  <c:v>7.6960000000000005E-6</c:v>
                </c:pt>
                <c:pt idx="7696">
                  <c:v>7.6969999999999993E-6</c:v>
                </c:pt>
                <c:pt idx="7697">
                  <c:v>7.6979999999999998E-6</c:v>
                </c:pt>
                <c:pt idx="7698">
                  <c:v>7.6990000000000003E-6</c:v>
                </c:pt>
                <c:pt idx="7699">
                  <c:v>7.7000000000000008E-6</c:v>
                </c:pt>
                <c:pt idx="7700">
                  <c:v>7.7009999999999996E-6</c:v>
                </c:pt>
                <c:pt idx="7701">
                  <c:v>7.7020000000000001E-6</c:v>
                </c:pt>
                <c:pt idx="7702">
                  <c:v>7.7030000000000006E-6</c:v>
                </c:pt>
                <c:pt idx="7703">
                  <c:v>7.7039999999999994E-6</c:v>
                </c:pt>
                <c:pt idx="7704">
                  <c:v>7.7049999999999999E-6</c:v>
                </c:pt>
                <c:pt idx="7705">
                  <c:v>7.7060000000000004E-6</c:v>
                </c:pt>
                <c:pt idx="7706">
                  <c:v>7.7069999999999992E-6</c:v>
                </c:pt>
                <c:pt idx="7707">
                  <c:v>7.7079999999999997E-6</c:v>
                </c:pt>
                <c:pt idx="7708">
                  <c:v>7.7090000000000002E-6</c:v>
                </c:pt>
                <c:pt idx="7709">
                  <c:v>7.7100000000000007E-6</c:v>
                </c:pt>
                <c:pt idx="7710">
                  <c:v>7.7109999999999995E-6</c:v>
                </c:pt>
                <c:pt idx="7711">
                  <c:v>7.712E-6</c:v>
                </c:pt>
                <c:pt idx="7712">
                  <c:v>7.7130000000000005E-6</c:v>
                </c:pt>
                <c:pt idx="7713">
                  <c:v>7.7139999999999993E-6</c:v>
                </c:pt>
                <c:pt idx="7714">
                  <c:v>7.7149999999999998E-6</c:v>
                </c:pt>
                <c:pt idx="7715">
                  <c:v>7.7160000000000003E-6</c:v>
                </c:pt>
                <c:pt idx="7716">
                  <c:v>7.7170000000000008E-6</c:v>
                </c:pt>
                <c:pt idx="7717">
                  <c:v>7.7179999999999996E-6</c:v>
                </c:pt>
                <c:pt idx="7718">
                  <c:v>7.7190000000000001E-6</c:v>
                </c:pt>
                <c:pt idx="7719">
                  <c:v>7.7200000000000006E-6</c:v>
                </c:pt>
                <c:pt idx="7720">
                  <c:v>7.7209999999999994E-6</c:v>
                </c:pt>
                <c:pt idx="7721">
                  <c:v>7.7219999999999999E-6</c:v>
                </c:pt>
                <c:pt idx="7722">
                  <c:v>7.7230000000000004E-6</c:v>
                </c:pt>
                <c:pt idx="7723">
                  <c:v>7.7239999999999992E-6</c:v>
                </c:pt>
                <c:pt idx="7724">
                  <c:v>7.7249999999999997E-6</c:v>
                </c:pt>
                <c:pt idx="7725">
                  <c:v>7.7260000000000002E-6</c:v>
                </c:pt>
                <c:pt idx="7726">
                  <c:v>7.7270000000000007E-6</c:v>
                </c:pt>
                <c:pt idx="7727">
                  <c:v>7.7279999999999995E-6</c:v>
                </c:pt>
                <c:pt idx="7728">
                  <c:v>7.729E-6</c:v>
                </c:pt>
                <c:pt idx="7729">
                  <c:v>7.7300000000000005E-6</c:v>
                </c:pt>
                <c:pt idx="7730">
                  <c:v>7.7309999999999993E-6</c:v>
                </c:pt>
                <c:pt idx="7731">
                  <c:v>7.7319999999999998E-6</c:v>
                </c:pt>
                <c:pt idx="7732">
                  <c:v>7.7330000000000003E-6</c:v>
                </c:pt>
                <c:pt idx="7733">
                  <c:v>7.7340000000000008E-6</c:v>
                </c:pt>
                <c:pt idx="7734">
                  <c:v>7.7349999999999996E-6</c:v>
                </c:pt>
                <c:pt idx="7735">
                  <c:v>7.7360000000000001E-6</c:v>
                </c:pt>
                <c:pt idx="7736">
                  <c:v>7.7370000000000006E-6</c:v>
                </c:pt>
                <c:pt idx="7737">
                  <c:v>7.7379999999999994E-6</c:v>
                </c:pt>
                <c:pt idx="7738">
                  <c:v>7.7389999999999999E-6</c:v>
                </c:pt>
                <c:pt idx="7739">
                  <c:v>7.7400000000000004E-6</c:v>
                </c:pt>
                <c:pt idx="7740">
                  <c:v>7.7409999999999992E-6</c:v>
                </c:pt>
                <c:pt idx="7741">
                  <c:v>7.7419999999999997E-6</c:v>
                </c:pt>
                <c:pt idx="7742">
                  <c:v>7.7430000000000002E-6</c:v>
                </c:pt>
                <c:pt idx="7743">
                  <c:v>7.7440000000000007E-6</c:v>
                </c:pt>
                <c:pt idx="7744">
                  <c:v>7.7449999999999995E-6</c:v>
                </c:pt>
                <c:pt idx="7745">
                  <c:v>7.746E-6</c:v>
                </c:pt>
                <c:pt idx="7746">
                  <c:v>7.7470000000000005E-6</c:v>
                </c:pt>
                <c:pt idx="7747">
                  <c:v>7.7479999999999993E-6</c:v>
                </c:pt>
                <c:pt idx="7748">
                  <c:v>7.7489999999999998E-6</c:v>
                </c:pt>
                <c:pt idx="7749">
                  <c:v>7.7500000000000003E-6</c:v>
                </c:pt>
                <c:pt idx="7750">
                  <c:v>7.7510000000000008E-6</c:v>
                </c:pt>
                <c:pt idx="7751">
                  <c:v>7.7519999999999996E-6</c:v>
                </c:pt>
                <c:pt idx="7752">
                  <c:v>7.7530000000000001E-6</c:v>
                </c:pt>
                <c:pt idx="7753">
                  <c:v>7.7540000000000006E-6</c:v>
                </c:pt>
                <c:pt idx="7754">
                  <c:v>7.7549999999999994E-6</c:v>
                </c:pt>
                <c:pt idx="7755">
                  <c:v>7.7559999999999999E-6</c:v>
                </c:pt>
                <c:pt idx="7756">
                  <c:v>7.7570000000000004E-6</c:v>
                </c:pt>
                <c:pt idx="7757">
                  <c:v>7.7579999999999992E-6</c:v>
                </c:pt>
                <c:pt idx="7758">
                  <c:v>7.7589999999999997E-6</c:v>
                </c:pt>
                <c:pt idx="7759">
                  <c:v>7.7600000000000002E-6</c:v>
                </c:pt>
                <c:pt idx="7760">
                  <c:v>7.7610000000000007E-6</c:v>
                </c:pt>
                <c:pt idx="7761">
                  <c:v>7.7619999999999995E-6</c:v>
                </c:pt>
                <c:pt idx="7762">
                  <c:v>7.763E-6</c:v>
                </c:pt>
                <c:pt idx="7763">
                  <c:v>7.7640000000000005E-6</c:v>
                </c:pt>
                <c:pt idx="7764">
                  <c:v>7.7649999999999993E-6</c:v>
                </c:pt>
                <c:pt idx="7765">
                  <c:v>7.7659999999999998E-6</c:v>
                </c:pt>
                <c:pt idx="7766">
                  <c:v>7.7670000000000003E-6</c:v>
                </c:pt>
                <c:pt idx="7767">
                  <c:v>7.7680000000000008E-6</c:v>
                </c:pt>
                <c:pt idx="7768">
                  <c:v>7.7689999999999996E-6</c:v>
                </c:pt>
                <c:pt idx="7769">
                  <c:v>7.7700000000000001E-6</c:v>
                </c:pt>
                <c:pt idx="7770">
                  <c:v>7.7710000000000006E-6</c:v>
                </c:pt>
                <c:pt idx="7771">
                  <c:v>7.7719999999999994E-6</c:v>
                </c:pt>
                <c:pt idx="7772">
                  <c:v>7.7729999999999999E-6</c:v>
                </c:pt>
                <c:pt idx="7773">
                  <c:v>7.7740000000000004E-6</c:v>
                </c:pt>
                <c:pt idx="7774">
                  <c:v>7.7749999999999993E-6</c:v>
                </c:pt>
                <c:pt idx="7775">
                  <c:v>7.7759999999999997E-6</c:v>
                </c:pt>
                <c:pt idx="7776">
                  <c:v>7.7770000000000002E-6</c:v>
                </c:pt>
                <c:pt idx="7777">
                  <c:v>7.7780000000000007E-6</c:v>
                </c:pt>
                <c:pt idx="7778">
                  <c:v>7.7789999999999996E-6</c:v>
                </c:pt>
                <c:pt idx="7779">
                  <c:v>7.7800000000000001E-6</c:v>
                </c:pt>
                <c:pt idx="7780">
                  <c:v>7.7810000000000005E-6</c:v>
                </c:pt>
                <c:pt idx="7781">
                  <c:v>7.7819999999999994E-6</c:v>
                </c:pt>
                <c:pt idx="7782">
                  <c:v>7.7829999999999999E-6</c:v>
                </c:pt>
                <c:pt idx="7783">
                  <c:v>7.7840000000000004E-6</c:v>
                </c:pt>
                <c:pt idx="7784">
                  <c:v>7.7849999999999992E-6</c:v>
                </c:pt>
                <c:pt idx="7785">
                  <c:v>7.7859999999999997E-6</c:v>
                </c:pt>
                <c:pt idx="7786">
                  <c:v>7.7870000000000002E-6</c:v>
                </c:pt>
                <c:pt idx="7787">
                  <c:v>7.7880000000000007E-6</c:v>
                </c:pt>
                <c:pt idx="7788">
                  <c:v>7.7889999999999995E-6</c:v>
                </c:pt>
                <c:pt idx="7789">
                  <c:v>7.79E-6</c:v>
                </c:pt>
                <c:pt idx="7790">
                  <c:v>7.7910000000000005E-6</c:v>
                </c:pt>
                <c:pt idx="7791">
                  <c:v>7.7919999999999993E-6</c:v>
                </c:pt>
                <c:pt idx="7792">
                  <c:v>7.7929999999999998E-6</c:v>
                </c:pt>
                <c:pt idx="7793">
                  <c:v>7.7940000000000003E-6</c:v>
                </c:pt>
                <c:pt idx="7794">
                  <c:v>7.7950000000000008E-6</c:v>
                </c:pt>
                <c:pt idx="7795">
                  <c:v>7.7959999999999996E-6</c:v>
                </c:pt>
                <c:pt idx="7796">
                  <c:v>7.7970000000000001E-6</c:v>
                </c:pt>
                <c:pt idx="7797">
                  <c:v>7.7980000000000006E-6</c:v>
                </c:pt>
                <c:pt idx="7798">
                  <c:v>7.7989999999999994E-6</c:v>
                </c:pt>
                <c:pt idx="7799">
                  <c:v>7.7999999999999999E-6</c:v>
                </c:pt>
                <c:pt idx="7800">
                  <c:v>7.8010000000000004E-6</c:v>
                </c:pt>
                <c:pt idx="7801">
                  <c:v>7.8019999999999992E-6</c:v>
                </c:pt>
                <c:pt idx="7802">
                  <c:v>7.8029999999999997E-6</c:v>
                </c:pt>
                <c:pt idx="7803">
                  <c:v>7.8040000000000002E-6</c:v>
                </c:pt>
                <c:pt idx="7804">
                  <c:v>7.8050000000000007E-6</c:v>
                </c:pt>
                <c:pt idx="7805">
                  <c:v>7.8059999999999995E-6</c:v>
                </c:pt>
                <c:pt idx="7806">
                  <c:v>7.807E-6</c:v>
                </c:pt>
                <c:pt idx="7807">
                  <c:v>7.8080000000000005E-6</c:v>
                </c:pt>
                <c:pt idx="7808">
                  <c:v>7.8089999999999993E-6</c:v>
                </c:pt>
                <c:pt idx="7809">
                  <c:v>7.8099999999999998E-6</c:v>
                </c:pt>
                <c:pt idx="7810">
                  <c:v>7.8110000000000003E-6</c:v>
                </c:pt>
                <c:pt idx="7811">
                  <c:v>7.8120000000000008E-6</c:v>
                </c:pt>
                <c:pt idx="7812">
                  <c:v>7.8129999999999996E-6</c:v>
                </c:pt>
                <c:pt idx="7813">
                  <c:v>7.8140000000000001E-6</c:v>
                </c:pt>
                <c:pt idx="7814">
                  <c:v>7.8150000000000006E-6</c:v>
                </c:pt>
                <c:pt idx="7815">
                  <c:v>7.8159999999999994E-6</c:v>
                </c:pt>
                <c:pt idx="7816">
                  <c:v>7.8169999999999999E-6</c:v>
                </c:pt>
                <c:pt idx="7817">
                  <c:v>7.8180000000000004E-6</c:v>
                </c:pt>
                <c:pt idx="7818">
                  <c:v>7.8189999999999992E-6</c:v>
                </c:pt>
                <c:pt idx="7819">
                  <c:v>7.8199999999999997E-6</c:v>
                </c:pt>
                <c:pt idx="7820">
                  <c:v>7.8210000000000002E-6</c:v>
                </c:pt>
                <c:pt idx="7821">
                  <c:v>7.8220000000000007E-6</c:v>
                </c:pt>
                <c:pt idx="7822">
                  <c:v>7.8229999999999995E-6</c:v>
                </c:pt>
                <c:pt idx="7823">
                  <c:v>7.824E-6</c:v>
                </c:pt>
                <c:pt idx="7824">
                  <c:v>7.8250000000000005E-6</c:v>
                </c:pt>
                <c:pt idx="7825">
                  <c:v>7.8259999999999993E-6</c:v>
                </c:pt>
                <c:pt idx="7826">
                  <c:v>7.8269999999999998E-6</c:v>
                </c:pt>
                <c:pt idx="7827">
                  <c:v>7.8280000000000003E-6</c:v>
                </c:pt>
                <c:pt idx="7828">
                  <c:v>7.8290000000000008E-6</c:v>
                </c:pt>
                <c:pt idx="7829">
                  <c:v>7.8299999999999996E-6</c:v>
                </c:pt>
                <c:pt idx="7830">
                  <c:v>7.8310000000000001E-6</c:v>
                </c:pt>
                <c:pt idx="7831">
                  <c:v>7.8320000000000006E-6</c:v>
                </c:pt>
                <c:pt idx="7832">
                  <c:v>7.8329999999999994E-6</c:v>
                </c:pt>
                <c:pt idx="7833">
                  <c:v>7.8339999999999999E-6</c:v>
                </c:pt>
                <c:pt idx="7834">
                  <c:v>7.8350000000000004E-6</c:v>
                </c:pt>
                <c:pt idx="7835">
                  <c:v>7.8359999999999992E-6</c:v>
                </c:pt>
                <c:pt idx="7836">
                  <c:v>7.8369999999999997E-6</c:v>
                </c:pt>
                <c:pt idx="7837">
                  <c:v>7.8380000000000002E-6</c:v>
                </c:pt>
                <c:pt idx="7838">
                  <c:v>7.8390000000000007E-6</c:v>
                </c:pt>
                <c:pt idx="7839">
                  <c:v>7.8399999999999995E-6</c:v>
                </c:pt>
                <c:pt idx="7840">
                  <c:v>7.841E-6</c:v>
                </c:pt>
                <c:pt idx="7841">
                  <c:v>7.8420000000000005E-6</c:v>
                </c:pt>
                <c:pt idx="7842">
                  <c:v>7.8429999999999993E-6</c:v>
                </c:pt>
                <c:pt idx="7843">
                  <c:v>7.8439999999999998E-6</c:v>
                </c:pt>
                <c:pt idx="7844">
                  <c:v>7.8450000000000003E-6</c:v>
                </c:pt>
                <c:pt idx="7845">
                  <c:v>7.8460000000000008E-6</c:v>
                </c:pt>
                <c:pt idx="7846">
                  <c:v>7.8469999999999996E-6</c:v>
                </c:pt>
                <c:pt idx="7847">
                  <c:v>7.8480000000000001E-6</c:v>
                </c:pt>
                <c:pt idx="7848">
                  <c:v>7.8490000000000006E-6</c:v>
                </c:pt>
                <c:pt idx="7849">
                  <c:v>7.8499999999999994E-6</c:v>
                </c:pt>
                <c:pt idx="7850">
                  <c:v>7.8509999999999999E-6</c:v>
                </c:pt>
                <c:pt idx="7851">
                  <c:v>7.8520000000000004E-6</c:v>
                </c:pt>
                <c:pt idx="7852">
                  <c:v>7.8529999999999992E-6</c:v>
                </c:pt>
                <c:pt idx="7853">
                  <c:v>7.8539999999999997E-6</c:v>
                </c:pt>
                <c:pt idx="7854">
                  <c:v>7.8550000000000002E-6</c:v>
                </c:pt>
                <c:pt idx="7855">
                  <c:v>7.8560000000000007E-6</c:v>
                </c:pt>
                <c:pt idx="7856">
                  <c:v>7.8569999999999995E-6</c:v>
                </c:pt>
                <c:pt idx="7857">
                  <c:v>7.858E-6</c:v>
                </c:pt>
                <c:pt idx="7858">
                  <c:v>7.8590000000000005E-6</c:v>
                </c:pt>
                <c:pt idx="7859">
                  <c:v>7.8599999999999993E-6</c:v>
                </c:pt>
                <c:pt idx="7860">
                  <c:v>7.8609999999999998E-6</c:v>
                </c:pt>
                <c:pt idx="7861">
                  <c:v>7.8620000000000003E-6</c:v>
                </c:pt>
                <c:pt idx="7862">
                  <c:v>7.8630000000000008E-6</c:v>
                </c:pt>
                <c:pt idx="7863">
                  <c:v>7.8639999999999996E-6</c:v>
                </c:pt>
                <c:pt idx="7864">
                  <c:v>7.8650000000000001E-6</c:v>
                </c:pt>
                <c:pt idx="7865">
                  <c:v>7.8660000000000006E-6</c:v>
                </c:pt>
                <c:pt idx="7866">
                  <c:v>7.8669999999999994E-6</c:v>
                </c:pt>
                <c:pt idx="7867">
                  <c:v>7.8679999999999999E-6</c:v>
                </c:pt>
                <c:pt idx="7868">
                  <c:v>7.8690000000000004E-6</c:v>
                </c:pt>
                <c:pt idx="7869">
                  <c:v>7.8699999999999992E-6</c:v>
                </c:pt>
                <c:pt idx="7870">
                  <c:v>7.8709999999999997E-6</c:v>
                </c:pt>
                <c:pt idx="7871">
                  <c:v>7.8720000000000002E-6</c:v>
                </c:pt>
                <c:pt idx="7872">
                  <c:v>7.8730000000000007E-6</c:v>
                </c:pt>
                <c:pt idx="7873">
                  <c:v>7.8739999999999995E-6</c:v>
                </c:pt>
                <c:pt idx="7874">
                  <c:v>7.875E-6</c:v>
                </c:pt>
                <c:pt idx="7875">
                  <c:v>7.8760000000000005E-6</c:v>
                </c:pt>
                <c:pt idx="7876">
                  <c:v>7.8769999999999993E-6</c:v>
                </c:pt>
                <c:pt idx="7877">
                  <c:v>7.8779999999999998E-6</c:v>
                </c:pt>
                <c:pt idx="7878">
                  <c:v>7.8790000000000003E-6</c:v>
                </c:pt>
                <c:pt idx="7879">
                  <c:v>7.8800000000000008E-6</c:v>
                </c:pt>
                <c:pt idx="7880">
                  <c:v>7.8809999999999996E-6</c:v>
                </c:pt>
                <c:pt idx="7881">
                  <c:v>7.8820000000000001E-6</c:v>
                </c:pt>
                <c:pt idx="7882">
                  <c:v>7.8830000000000006E-6</c:v>
                </c:pt>
                <c:pt idx="7883">
                  <c:v>7.8839999999999994E-6</c:v>
                </c:pt>
                <c:pt idx="7884">
                  <c:v>7.8849999999999999E-6</c:v>
                </c:pt>
                <c:pt idx="7885">
                  <c:v>7.8860000000000004E-6</c:v>
                </c:pt>
                <c:pt idx="7886">
                  <c:v>7.8869999999999992E-6</c:v>
                </c:pt>
                <c:pt idx="7887">
                  <c:v>7.8879999999999997E-6</c:v>
                </c:pt>
                <c:pt idx="7888">
                  <c:v>7.8890000000000002E-6</c:v>
                </c:pt>
                <c:pt idx="7889">
                  <c:v>7.8900000000000007E-6</c:v>
                </c:pt>
                <c:pt idx="7890">
                  <c:v>7.8909999999999995E-6</c:v>
                </c:pt>
                <c:pt idx="7891">
                  <c:v>7.892E-6</c:v>
                </c:pt>
                <c:pt idx="7892">
                  <c:v>7.8930000000000005E-6</c:v>
                </c:pt>
                <c:pt idx="7893">
                  <c:v>7.8939999999999993E-6</c:v>
                </c:pt>
                <c:pt idx="7894">
                  <c:v>7.8949999999999998E-6</c:v>
                </c:pt>
                <c:pt idx="7895">
                  <c:v>7.8960000000000003E-6</c:v>
                </c:pt>
                <c:pt idx="7896">
                  <c:v>7.8970000000000008E-6</c:v>
                </c:pt>
                <c:pt idx="7897">
                  <c:v>7.8979999999999996E-6</c:v>
                </c:pt>
                <c:pt idx="7898">
                  <c:v>7.8990000000000001E-6</c:v>
                </c:pt>
                <c:pt idx="7899">
                  <c:v>7.9000000000000006E-6</c:v>
                </c:pt>
                <c:pt idx="7900">
                  <c:v>7.9009999999999994E-6</c:v>
                </c:pt>
                <c:pt idx="7901">
                  <c:v>7.9019999999999999E-6</c:v>
                </c:pt>
                <c:pt idx="7902">
                  <c:v>7.9030000000000004E-6</c:v>
                </c:pt>
                <c:pt idx="7903">
                  <c:v>7.9039999999999992E-6</c:v>
                </c:pt>
                <c:pt idx="7904">
                  <c:v>7.9049999999999997E-6</c:v>
                </c:pt>
                <c:pt idx="7905">
                  <c:v>7.9060000000000002E-6</c:v>
                </c:pt>
                <c:pt idx="7906">
                  <c:v>7.9070000000000007E-6</c:v>
                </c:pt>
                <c:pt idx="7907">
                  <c:v>7.9079999999999995E-6</c:v>
                </c:pt>
                <c:pt idx="7908">
                  <c:v>7.909E-6</c:v>
                </c:pt>
                <c:pt idx="7909">
                  <c:v>7.9100000000000005E-6</c:v>
                </c:pt>
                <c:pt idx="7910">
                  <c:v>7.9109999999999993E-6</c:v>
                </c:pt>
                <c:pt idx="7911">
                  <c:v>7.9119999999999998E-6</c:v>
                </c:pt>
                <c:pt idx="7912">
                  <c:v>7.9130000000000003E-6</c:v>
                </c:pt>
                <c:pt idx="7913">
                  <c:v>7.9140000000000008E-6</c:v>
                </c:pt>
                <c:pt idx="7914">
                  <c:v>7.9149999999999996E-6</c:v>
                </c:pt>
                <c:pt idx="7915">
                  <c:v>7.9160000000000001E-6</c:v>
                </c:pt>
                <c:pt idx="7916">
                  <c:v>7.9170000000000006E-6</c:v>
                </c:pt>
                <c:pt idx="7917">
                  <c:v>7.9179999999999994E-6</c:v>
                </c:pt>
                <c:pt idx="7918">
                  <c:v>7.9189999999999999E-6</c:v>
                </c:pt>
                <c:pt idx="7919">
                  <c:v>7.9200000000000004E-6</c:v>
                </c:pt>
                <c:pt idx="7920">
                  <c:v>7.9209999999999992E-6</c:v>
                </c:pt>
                <c:pt idx="7921">
                  <c:v>7.9219999999999997E-6</c:v>
                </c:pt>
                <c:pt idx="7922">
                  <c:v>7.9230000000000002E-6</c:v>
                </c:pt>
                <c:pt idx="7923">
                  <c:v>7.9240000000000007E-6</c:v>
                </c:pt>
                <c:pt idx="7924">
                  <c:v>7.9249999999999995E-6</c:v>
                </c:pt>
                <c:pt idx="7925">
                  <c:v>7.926E-6</c:v>
                </c:pt>
                <c:pt idx="7926">
                  <c:v>7.9270000000000005E-6</c:v>
                </c:pt>
                <c:pt idx="7927">
                  <c:v>7.9279999999999993E-6</c:v>
                </c:pt>
                <c:pt idx="7928">
                  <c:v>7.9289999999999998E-6</c:v>
                </c:pt>
                <c:pt idx="7929">
                  <c:v>7.9300000000000003E-6</c:v>
                </c:pt>
                <c:pt idx="7930">
                  <c:v>7.9310000000000008E-6</c:v>
                </c:pt>
                <c:pt idx="7931">
                  <c:v>7.9319999999999996E-6</c:v>
                </c:pt>
                <c:pt idx="7932">
                  <c:v>7.9330000000000001E-6</c:v>
                </c:pt>
                <c:pt idx="7933">
                  <c:v>7.9340000000000006E-6</c:v>
                </c:pt>
                <c:pt idx="7934">
                  <c:v>7.9349999999999994E-6</c:v>
                </c:pt>
                <c:pt idx="7935">
                  <c:v>7.9359999999999999E-6</c:v>
                </c:pt>
                <c:pt idx="7936">
                  <c:v>7.9370000000000004E-6</c:v>
                </c:pt>
                <c:pt idx="7937">
                  <c:v>7.9379999999999992E-6</c:v>
                </c:pt>
                <c:pt idx="7938">
                  <c:v>7.9389999999999997E-6</c:v>
                </c:pt>
                <c:pt idx="7939">
                  <c:v>7.9400000000000002E-6</c:v>
                </c:pt>
                <c:pt idx="7940">
                  <c:v>7.9410000000000007E-6</c:v>
                </c:pt>
                <c:pt idx="7941">
                  <c:v>7.9419999999999995E-6</c:v>
                </c:pt>
                <c:pt idx="7942">
                  <c:v>7.943E-6</c:v>
                </c:pt>
                <c:pt idx="7943">
                  <c:v>7.9440000000000005E-6</c:v>
                </c:pt>
                <c:pt idx="7944">
                  <c:v>7.9449999999999993E-6</c:v>
                </c:pt>
                <c:pt idx="7945">
                  <c:v>7.9459999999999998E-6</c:v>
                </c:pt>
                <c:pt idx="7946">
                  <c:v>7.9470000000000003E-6</c:v>
                </c:pt>
                <c:pt idx="7947">
                  <c:v>7.9480000000000008E-6</c:v>
                </c:pt>
                <c:pt idx="7948">
                  <c:v>7.9489999999999996E-6</c:v>
                </c:pt>
                <c:pt idx="7949">
                  <c:v>7.9500000000000001E-6</c:v>
                </c:pt>
                <c:pt idx="7950">
                  <c:v>7.9510000000000006E-6</c:v>
                </c:pt>
                <c:pt idx="7951">
                  <c:v>7.9519999999999994E-6</c:v>
                </c:pt>
                <c:pt idx="7952">
                  <c:v>7.9529999999999999E-6</c:v>
                </c:pt>
                <c:pt idx="7953">
                  <c:v>7.9540000000000004E-6</c:v>
                </c:pt>
                <c:pt idx="7954">
                  <c:v>7.9549999999999992E-6</c:v>
                </c:pt>
                <c:pt idx="7955">
                  <c:v>7.9559999999999997E-6</c:v>
                </c:pt>
                <c:pt idx="7956">
                  <c:v>7.9570000000000002E-6</c:v>
                </c:pt>
                <c:pt idx="7957">
                  <c:v>7.9580000000000007E-6</c:v>
                </c:pt>
                <c:pt idx="7958">
                  <c:v>7.9589999999999995E-6</c:v>
                </c:pt>
                <c:pt idx="7959">
                  <c:v>7.96E-6</c:v>
                </c:pt>
                <c:pt idx="7960">
                  <c:v>7.9610000000000005E-6</c:v>
                </c:pt>
                <c:pt idx="7961">
                  <c:v>7.9619999999999993E-6</c:v>
                </c:pt>
                <c:pt idx="7962">
                  <c:v>7.9629999999999998E-6</c:v>
                </c:pt>
                <c:pt idx="7963">
                  <c:v>7.9640000000000003E-6</c:v>
                </c:pt>
                <c:pt idx="7964">
                  <c:v>7.9650000000000008E-6</c:v>
                </c:pt>
                <c:pt idx="7965">
                  <c:v>7.9659999999999996E-6</c:v>
                </c:pt>
                <c:pt idx="7966">
                  <c:v>7.9670000000000001E-6</c:v>
                </c:pt>
                <c:pt idx="7967">
                  <c:v>7.9680000000000006E-6</c:v>
                </c:pt>
                <c:pt idx="7968">
                  <c:v>7.9689999999999994E-6</c:v>
                </c:pt>
                <c:pt idx="7969">
                  <c:v>7.9699999999999999E-6</c:v>
                </c:pt>
                <c:pt idx="7970">
                  <c:v>7.9710000000000004E-6</c:v>
                </c:pt>
                <c:pt idx="7971">
                  <c:v>7.9719999999999992E-6</c:v>
                </c:pt>
                <c:pt idx="7972">
                  <c:v>7.9729999999999997E-6</c:v>
                </c:pt>
                <c:pt idx="7973">
                  <c:v>7.9740000000000002E-6</c:v>
                </c:pt>
                <c:pt idx="7974">
                  <c:v>7.9750000000000007E-6</c:v>
                </c:pt>
                <c:pt idx="7975">
                  <c:v>7.9759999999999995E-6</c:v>
                </c:pt>
                <c:pt idx="7976">
                  <c:v>7.977E-6</c:v>
                </c:pt>
                <c:pt idx="7977">
                  <c:v>7.9780000000000005E-6</c:v>
                </c:pt>
                <c:pt idx="7978">
                  <c:v>7.9789999999999993E-6</c:v>
                </c:pt>
                <c:pt idx="7979">
                  <c:v>7.9799999999999998E-6</c:v>
                </c:pt>
                <c:pt idx="7980">
                  <c:v>7.9810000000000003E-6</c:v>
                </c:pt>
                <c:pt idx="7981">
                  <c:v>7.9820000000000008E-6</c:v>
                </c:pt>
                <c:pt idx="7982">
                  <c:v>7.9829999999999996E-6</c:v>
                </c:pt>
                <c:pt idx="7983">
                  <c:v>7.9840000000000001E-6</c:v>
                </c:pt>
                <c:pt idx="7984">
                  <c:v>7.9850000000000006E-6</c:v>
                </c:pt>
                <c:pt idx="7985">
                  <c:v>7.9859999999999994E-6</c:v>
                </c:pt>
                <c:pt idx="7986">
                  <c:v>7.9869999999999999E-6</c:v>
                </c:pt>
                <c:pt idx="7987">
                  <c:v>7.9880000000000004E-6</c:v>
                </c:pt>
                <c:pt idx="7988">
                  <c:v>7.9889999999999992E-6</c:v>
                </c:pt>
                <c:pt idx="7989">
                  <c:v>7.9899999999999997E-6</c:v>
                </c:pt>
                <c:pt idx="7990">
                  <c:v>7.9910000000000002E-6</c:v>
                </c:pt>
                <c:pt idx="7991">
                  <c:v>7.9920000000000007E-6</c:v>
                </c:pt>
                <c:pt idx="7992">
                  <c:v>7.9929999999999995E-6</c:v>
                </c:pt>
                <c:pt idx="7993">
                  <c:v>7.994E-6</c:v>
                </c:pt>
                <c:pt idx="7994">
                  <c:v>7.9950000000000005E-6</c:v>
                </c:pt>
                <c:pt idx="7995">
                  <c:v>7.9959999999999993E-6</c:v>
                </c:pt>
                <c:pt idx="7996">
                  <c:v>7.9969999999999998E-6</c:v>
                </c:pt>
                <c:pt idx="7997">
                  <c:v>7.9980000000000003E-6</c:v>
                </c:pt>
                <c:pt idx="7998">
                  <c:v>7.9990000000000008E-6</c:v>
                </c:pt>
                <c:pt idx="7999">
                  <c:v>7.9999999999999996E-6</c:v>
                </c:pt>
                <c:pt idx="8000">
                  <c:v>8.0010000000000001E-6</c:v>
                </c:pt>
                <c:pt idx="8001">
                  <c:v>8.0020000000000006E-6</c:v>
                </c:pt>
                <c:pt idx="8002">
                  <c:v>8.0029999999999994E-6</c:v>
                </c:pt>
                <c:pt idx="8003">
                  <c:v>8.0039999999999999E-6</c:v>
                </c:pt>
                <c:pt idx="8004">
                  <c:v>8.0050000000000004E-6</c:v>
                </c:pt>
                <c:pt idx="8005">
                  <c:v>8.0059999999999992E-6</c:v>
                </c:pt>
                <c:pt idx="8006">
                  <c:v>8.0069999999999997E-6</c:v>
                </c:pt>
                <c:pt idx="8007">
                  <c:v>8.0080000000000002E-6</c:v>
                </c:pt>
                <c:pt idx="8008">
                  <c:v>8.0090000000000007E-6</c:v>
                </c:pt>
                <c:pt idx="8009">
                  <c:v>8.0099999999999995E-6</c:v>
                </c:pt>
                <c:pt idx="8010">
                  <c:v>8.011E-6</c:v>
                </c:pt>
                <c:pt idx="8011">
                  <c:v>8.0120000000000005E-6</c:v>
                </c:pt>
                <c:pt idx="8012">
                  <c:v>8.0129999999999993E-6</c:v>
                </c:pt>
                <c:pt idx="8013">
                  <c:v>8.0139999999999998E-6</c:v>
                </c:pt>
                <c:pt idx="8014">
                  <c:v>8.0150000000000003E-6</c:v>
                </c:pt>
                <c:pt idx="8015">
                  <c:v>8.0160000000000008E-6</c:v>
                </c:pt>
                <c:pt idx="8016">
                  <c:v>8.0169999999999996E-6</c:v>
                </c:pt>
                <c:pt idx="8017">
                  <c:v>8.0180000000000001E-6</c:v>
                </c:pt>
                <c:pt idx="8018">
                  <c:v>8.0190000000000006E-6</c:v>
                </c:pt>
                <c:pt idx="8019">
                  <c:v>8.0199999999999994E-6</c:v>
                </c:pt>
                <c:pt idx="8020">
                  <c:v>8.0209999999999999E-6</c:v>
                </c:pt>
                <c:pt idx="8021">
                  <c:v>8.0220000000000004E-6</c:v>
                </c:pt>
                <c:pt idx="8022">
                  <c:v>8.0229999999999992E-6</c:v>
                </c:pt>
                <c:pt idx="8023">
                  <c:v>8.0239999999999997E-6</c:v>
                </c:pt>
                <c:pt idx="8024">
                  <c:v>8.0250000000000002E-6</c:v>
                </c:pt>
                <c:pt idx="8025">
                  <c:v>8.0260000000000007E-6</c:v>
                </c:pt>
                <c:pt idx="8026">
                  <c:v>8.0269999999999995E-6</c:v>
                </c:pt>
                <c:pt idx="8027">
                  <c:v>8.028E-6</c:v>
                </c:pt>
                <c:pt idx="8028">
                  <c:v>8.0290000000000005E-6</c:v>
                </c:pt>
                <c:pt idx="8029">
                  <c:v>8.0299999999999994E-6</c:v>
                </c:pt>
                <c:pt idx="8030">
                  <c:v>8.0309999999999998E-6</c:v>
                </c:pt>
                <c:pt idx="8031">
                  <c:v>8.0320000000000003E-6</c:v>
                </c:pt>
                <c:pt idx="8032">
                  <c:v>8.0329999999999992E-6</c:v>
                </c:pt>
                <c:pt idx="8033">
                  <c:v>8.0339999999999997E-6</c:v>
                </c:pt>
                <c:pt idx="8034">
                  <c:v>8.0350000000000001E-6</c:v>
                </c:pt>
                <c:pt idx="8035">
                  <c:v>8.0360000000000006E-6</c:v>
                </c:pt>
                <c:pt idx="8036">
                  <c:v>8.0369999999999995E-6</c:v>
                </c:pt>
                <c:pt idx="8037">
                  <c:v>8.038E-6</c:v>
                </c:pt>
                <c:pt idx="8038">
                  <c:v>8.0390000000000005E-6</c:v>
                </c:pt>
                <c:pt idx="8039">
                  <c:v>8.0399999999999993E-6</c:v>
                </c:pt>
                <c:pt idx="8040">
                  <c:v>8.0409999999999998E-6</c:v>
                </c:pt>
                <c:pt idx="8041">
                  <c:v>8.0420000000000003E-6</c:v>
                </c:pt>
                <c:pt idx="8042">
                  <c:v>8.0430000000000008E-6</c:v>
                </c:pt>
                <c:pt idx="8043">
                  <c:v>8.0439999999999996E-6</c:v>
                </c:pt>
                <c:pt idx="8044">
                  <c:v>8.0450000000000001E-6</c:v>
                </c:pt>
                <c:pt idx="8045">
                  <c:v>8.0460000000000006E-6</c:v>
                </c:pt>
                <c:pt idx="8046">
                  <c:v>8.0469999999999994E-6</c:v>
                </c:pt>
                <c:pt idx="8047">
                  <c:v>8.0479999999999999E-6</c:v>
                </c:pt>
                <c:pt idx="8048">
                  <c:v>8.0490000000000004E-6</c:v>
                </c:pt>
                <c:pt idx="8049">
                  <c:v>8.0499999999999992E-6</c:v>
                </c:pt>
                <c:pt idx="8050">
                  <c:v>8.0509999999999997E-6</c:v>
                </c:pt>
                <c:pt idx="8051">
                  <c:v>8.0520000000000002E-6</c:v>
                </c:pt>
                <c:pt idx="8052">
                  <c:v>8.0530000000000007E-6</c:v>
                </c:pt>
                <c:pt idx="8053">
                  <c:v>8.0539999999999995E-6</c:v>
                </c:pt>
                <c:pt idx="8054">
                  <c:v>8.055E-6</c:v>
                </c:pt>
                <c:pt idx="8055">
                  <c:v>8.0560000000000005E-6</c:v>
                </c:pt>
                <c:pt idx="8056">
                  <c:v>8.0569999999999993E-6</c:v>
                </c:pt>
                <c:pt idx="8057">
                  <c:v>8.0579999999999998E-6</c:v>
                </c:pt>
                <c:pt idx="8058">
                  <c:v>8.0590000000000003E-6</c:v>
                </c:pt>
                <c:pt idx="8059">
                  <c:v>8.0600000000000008E-6</c:v>
                </c:pt>
                <c:pt idx="8060">
                  <c:v>8.0609999999999996E-6</c:v>
                </c:pt>
                <c:pt idx="8061">
                  <c:v>8.0620000000000001E-6</c:v>
                </c:pt>
                <c:pt idx="8062">
                  <c:v>8.0630000000000006E-6</c:v>
                </c:pt>
                <c:pt idx="8063">
                  <c:v>8.0639999999999994E-6</c:v>
                </c:pt>
                <c:pt idx="8064">
                  <c:v>8.0649999999999999E-6</c:v>
                </c:pt>
                <c:pt idx="8065">
                  <c:v>8.0660000000000004E-6</c:v>
                </c:pt>
                <c:pt idx="8066">
                  <c:v>8.0669999999999992E-6</c:v>
                </c:pt>
                <c:pt idx="8067">
                  <c:v>8.0679999999999997E-6</c:v>
                </c:pt>
                <c:pt idx="8068">
                  <c:v>8.0690000000000002E-6</c:v>
                </c:pt>
                <c:pt idx="8069">
                  <c:v>8.0700000000000007E-6</c:v>
                </c:pt>
                <c:pt idx="8070">
                  <c:v>8.0709999999999995E-6</c:v>
                </c:pt>
                <c:pt idx="8071">
                  <c:v>8.072E-6</c:v>
                </c:pt>
                <c:pt idx="8072">
                  <c:v>8.0730000000000005E-6</c:v>
                </c:pt>
                <c:pt idx="8073">
                  <c:v>8.0739999999999993E-6</c:v>
                </c:pt>
                <c:pt idx="8074">
                  <c:v>8.0749999999999998E-6</c:v>
                </c:pt>
                <c:pt idx="8075">
                  <c:v>8.0760000000000003E-6</c:v>
                </c:pt>
                <c:pt idx="8076">
                  <c:v>8.0770000000000008E-6</c:v>
                </c:pt>
                <c:pt idx="8077">
                  <c:v>8.0779999999999996E-6</c:v>
                </c:pt>
                <c:pt idx="8078">
                  <c:v>8.0790000000000001E-6</c:v>
                </c:pt>
                <c:pt idx="8079">
                  <c:v>8.0800000000000006E-6</c:v>
                </c:pt>
                <c:pt idx="8080">
                  <c:v>8.0809999999999994E-6</c:v>
                </c:pt>
                <c:pt idx="8081">
                  <c:v>8.0819999999999999E-6</c:v>
                </c:pt>
                <c:pt idx="8082">
                  <c:v>8.0830000000000004E-6</c:v>
                </c:pt>
                <c:pt idx="8083">
                  <c:v>8.0839999999999992E-6</c:v>
                </c:pt>
                <c:pt idx="8084">
                  <c:v>8.0849999999999997E-6</c:v>
                </c:pt>
                <c:pt idx="8085">
                  <c:v>8.0860000000000002E-6</c:v>
                </c:pt>
                <c:pt idx="8086">
                  <c:v>8.0870000000000007E-6</c:v>
                </c:pt>
                <c:pt idx="8087">
                  <c:v>8.0879999999999995E-6</c:v>
                </c:pt>
                <c:pt idx="8088">
                  <c:v>8.089E-6</c:v>
                </c:pt>
                <c:pt idx="8089">
                  <c:v>8.0900000000000005E-6</c:v>
                </c:pt>
                <c:pt idx="8090">
                  <c:v>8.0909999999999993E-6</c:v>
                </c:pt>
                <c:pt idx="8091">
                  <c:v>8.0919999999999998E-6</c:v>
                </c:pt>
                <c:pt idx="8092">
                  <c:v>8.0930000000000003E-6</c:v>
                </c:pt>
                <c:pt idx="8093">
                  <c:v>8.0940000000000008E-6</c:v>
                </c:pt>
                <c:pt idx="8094">
                  <c:v>8.0949999999999996E-6</c:v>
                </c:pt>
                <c:pt idx="8095">
                  <c:v>8.0960000000000001E-6</c:v>
                </c:pt>
                <c:pt idx="8096">
                  <c:v>8.0970000000000006E-6</c:v>
                </c:pt>
                <c:pt idx="8097">
                  <c:v>8.0979999999999994E-6</c:v>
                </c:pt>
                <c:pt idx="8098">
                  <c:v>8.0989999999999999E-6</c:v>
                </c:pt>
                <c:pt idx="8099">
                  <c:v>8.1000000000000004E-6</c:v>
                </c:pt>
                <c:pt idx="8100">
                  <c:v>8.1009999999999992E-6</c:v>
                </c:pt>
                <c:pt idx="8101">
                  <c:v>8.1019999999999997E-6</c:v>
                </c:pt>
                <c:pt idx="8102">
                  <c:v>8.1030000000000002E-6</c:v>
                </c:pt>
                <c:pt idx="8103">
                  <c:v>8.1040000000000007E-6</c:v>
                </c:pt>
                <c:pt idx="8104">
                  <c:v>8.1049999999999995E-6</c:v>
                </c:pt>
                <c:pt idx="8105">
                  <c:v>8.106E-6</c:v>
                </c:pt>
                <c:pt idx="8106">
                  <c:v>8.1070000000000005E-6</c:v>
                </c:pt>
                <c:pt idx="8107">
                  <c:v>8.1079999999999993E-6</c:v>
                </c:pt>
                <c:pt idx="8108">
                  <c:v>8.1089999999999998E-6</c:v>
                </c:pt>
                <c:pt idx="8109">
                  <c:v>8.1100000000000003E-6</c:v>
                </c:pt>
                <c:pt idx="8110">
                  <c:v>8.1110000000000008E-6</c:v>
                </c:pt>
                <c:pt idx="8111">
                  <c:v>8.1119999999999996E-6</c:v>
                </c:pt>
                <c:pt idx="8112">
                  <c:v>8.1130000000000001E-6</c:v>
                </c:pt>
                <c:pt idx="8113">
                  <c:v>8.1140000000000006E-6</c:v>
                </c:pt>
                <c:pt idx="8114">
                  <c:v>8.1149999999999994E-6</c:v>
                </c:pt>
                <c:pt idx="8115">
                  <c:v>8.1159999999999999E-6</c:v>
                </c:pt>
                <c:pt idx="8116">
                  <c:v>8.1170000000000004E-6</c:v>
                </c:pt>
                <c:pt idx="8117">
                  <c:v>8.1179999999999992E-6</c:v>
                </c:pt>
                <c:pt idx="8118">
                  <c:v>8.1189999999999997E-6</c:v>
                </c:pt>
                <c:pt idx="8119">
                  <c:v>8.1200000000000002E-6</c:v>
                </c:pt>
                <c:pt idx="8120">
                  <c:v>8.1210000000000007E-6</c:v>
                </c:pt>
                <c:pt idx="8121">
                  <c:v>8.1219999999999995E-6</c:v>
                </c:pt>
                <c:pt idx="8122">
                  <c:v>8.123E-6</c:v>
                </c:pt>
                <c:pt idx="8123">
                  <c:v>8.1240000000000005E-6</c:v>
                </c:pt>
                <c:pt idx="8124">
                  <c:v>8.1249999999999993E-6</c:v>
                </c:pt>
                <c:pt idx="8125">
                  <c:v>8.1259999999999998E-6</c:v>
                </c:pt>
                <c:pt idx="8126">
                  <c:v>8.1270000000000003E-6</c:v>
                </c:pt>
                <c:pt idx="8127">
                  <c:v>8.1280000000000008E-6</c:v>
                </c:pt>
                <c:pt idx="8128">
                  <c:v>8.1289999999999996E-6</c:v>
                </c:pt>
                <c:pt idx="8129">
                  <c:v>8.1300000000000001E-6</c:v>
                </c:pt>
                <c:pt idx="8130">
                  <c:v>8.1310000000000006E-6</c:v>
                </c:pt>
                <c:pt idx="8131">
                  <c:v>8.1319999999999994E-6</c:v>
                </c:pt>
                <c:pt idx="8132">
                  <c:v>8.1329999999999999E-6</c:v>
                </c:pt>
                <c:pt idx="8133">
                  <c:v>8.1340000000000004E-6</c:v>
                </c:pt>
                <c:pt idx="8134">
                  <c:v>8.1349999999999992E-6</c:v>
                </c:pt>
                <c:pt idx="8135">
                  <c:v>8.1359999999999997E-6</c:v>
                </c:pt>
                <c:pt idx="8136">
                  <c:v>8.1370000000000002E-6</c:v>
                </c:pt>
                <c:pt idx="8137">
                  <c:v>8.1380000000000007E-6</c:v>
                </c:pt>
                <c:pt idx="8138">
                  <c:v>8.1389999999999995E-6</c:v>
                </c:pt>
                <c:pt idx="8139">
                  <c:v>8.14E-6</c:v>
                </c:pt>
                <c:pt idx="8140">
                  <c:v>8.1410000000000005E-6</c:v>
                </c:pt>
                <c:pt idx="8141">
                  <c:v>8.1419999999999993E-6</c:v>
                </c:pt>
                <c:pt idx="8142">
                  <c:v>8.1429999999999998E-6</c:v>
                </c:pt>
                <c:pt idx="8143">
                  <c:v>8.1440000000000003E-6</c:v>
                </c:pt>
                <c:pt idx="8144">
                  <c:v>8.1450000000000008E-6</c:v>
                </c:pt>
                <c:pt idx="8145">
                  <c:v>8.1459999999999996E-6</c:v>
                </c:pt>
                <c:pt idx="8146">
                  <c:v>8.1470000000000001E-6</c:v>
                </c:pt>
                <c:pt idx="8147">
                  <c:v>8.1480000000000006E-6</c:v>
                </c:pt>
                <c:pt idx="8148">
                  <c:v>8.1489999999999994E-6</c:v>
                </c:pt>
                <c:pt idx="8149">
                  <c:v>8.1499999999999999E-6</c:v>
                </c:pt>
                <c:pt idx="8150">
                  <c:v>8.1510000000000004E-6</c:v>
                </c:pt>
                <c:pt idx="8151">
                  <c:v>8.1519999999999992E-6</c:v>
                </c:pt>
                <c:pt idx="8152">
                  <c:v>8.1529999999999997E-6</c:v>
                </c:pt>
                <c:pt idx="8153">
                  <c:v>8.1540000000000002E-6</c:v>
                </c:pt>
                <c:pt idx="8154">
                  <c:v>8.1550000000000007E-6</c:v>
                </c:pt>
                <c:pt idx="8155">
                  <c:v>8.1559999999999995E-6</c:v>
                </c:pt>
                <c:pt idx="8156">
                  <c:v>8.157E-6</c:v>
                </c:pt>
                <c:pt idx="8157">
                  <c:v>8.1580000000000005E-6</c:v>
                </c:pt>
                <c:pt idx="8158">
                  <c:v>8.1589999999999993E-6</c:v>
                </c:pt>
                <c:pt idx="8159">
                  <c:v>8.1599999999999998E-6</c:v>
                </c:pt>
                <c:pt idx="8160">
                  <c:v>8.1610000000000003E-6</c:v>
                </c:pt>
                <c:pt idx="8161">
                  <c:v>8.1620000000000008E-6</c:v>
                </c:pt>
                <c:pt idx="8162">
                  <c:v>8.1629999999999996E-6</c:v>
                </c:pt>
                <c:pt idx="8163">
                  <c:v>8.1640000000000001E-6</c:v>
                </c:pt>
                <c:pt idx="8164">
                  <c:v>8.1650000000000006E-6</c:v>
                </c:pt>
                <c:pt idx="8165">
                  <c:v>8.1659999999999994E-6</c:v>
                </c:pt>
                <c:pt idx="8166">
                  <c:v>8.1669999999999999E-6</c:v>
                </c:pt>
                <c:pt idx="8167">
                  <c:v>8.1680000000000004E-6</c:v>
                </c:pt>
                <c:pt idx="8168">
                  <c:v>8.1689999999999992E-6</c:v>
                </c:pt>
                <c:pt idx="8169">
                  <c:v>8.1699999999999997E-6</c:v>
                </c:pt>
                <c:pt idx="8170">
                  <c:v>8.1710000000000002E-6</c:v>
                </c:pt>
                <c:pt idx="8171">
                  <c:v>8.1720000000000007E-6</c:v>
                </c:pt>
                <c:pt idx="8172">
                  <c:v>8.1729999999999995E-6</c:v>
                </c:pt>
                <c:pt idx="8173">
                  <c:v>8.174E-6</c:v>
                </c:pt>
                <c:pt idx="8174">
                  <c:v>8.1750000000000005E-6</c:v>
                </c:pt>
                <c:pt idx="8175">
                  <c:v>8.1759999999999993E-6</c:v>
                </c:pt>
                <c:pt idx="8176">
                  <c:v>8.1769999999999998E-6</c:v>
                </c:pt>
                <c:pt idx="8177">
                  <c:v>8.1780000000000003E-6</c:v>
                </c:pt>
                <c:pt idx="8178">
                  <c:v>8.1790000000000008E-6</c:v>
                </c:pt>
                <c:pt idx="8179">
                  <c:v>8.1799999999999996E-6</c:v>
                </c:pt>
                <c:pt idx="8180">
                  <c:v>8.1810000000000001E-6</c:v>
                </c:pt>
                <c:pt idx="8181">
                  <c:v>8.1820000000000006E-6</c:v>
                </c:pt>
                <c:pt idx="8182">
                  <c:v>8.1829999999999994E-6</c:v>
                </c:pt>
                <c:pt idx="8183">
                  <c:v>8.1839999999999999E-6</c:v>
                </c:pt>
                <c:pt idx="8184">
                  <c:v>8.1850000000000004E-6</c:v>
                </c:pt>
                <c:pt idx="8185">
                  <c:v>8.1859999999999992E-6</c:v>
                </c:pt>
                <c:pt idx="8186">
                  <c:v>8.1869999999999997E-6</c:v>
                </c:pt>
                <c:pt idx="8187">
                  <c:v>8.1880000000000002E-6</c:v>
                </c:pt>
                <c:pt idx="8188">
                  <c:v>8.1890000000000007E-6</c:v>
                </c:pt>
                <c:pt idx="8189">
                  <c:v>8.1899999999999995E-6</c:v>
                </c:pt>
                <c:pt idx="8190">
                  <c:v>8.191E-6</c:v>
                </c:pt>
                <c:pt idx="8191">
                  <c:v>8.1920000000000005E-6</c:v>
                </c:pt>
                <c:pt idx="8192">
                  <c:v>8.1929999999999993E-6</c:v>
                </c:pt>
                <c:pt idx="8193">
                  <c:v>8.1939999999999998E-6</c:v>
                </c:pt>
                <c:pt idx="8194">
                  <c:v>8.1950000000000003E-6</c:v>
                </c:pt>
                <c:pt idx="8195">
                  <c:v>8.1960000000000008E-6</c:v>
                </c:pt>
                <c:pt idx="8196">
                  <c:v>8.1969999999999996E-6</c:v>
                </c:pt>
                <c:pt idx="8197">
                  <c:v>8.1980000000000001E-6</c:v>
                </c:pt>
                <c:pt idx="8198">
                  <c:v>8.1990000000000006E-6</c:v>
                </c:pt>
                <c:pt idx="8199">
                  <c:v>8.1999999999999994E-6</c:v>
                </c:pt>
                <c:pt idx="8200">
                  <c:v>8.2009999999999999E-6</c:v>
                </c:pt>
                <c:pt idx="8201">
                  <c:v>8.2020000000000004E-6</c:v>
                </c:pt>
                <c:pt idx="8202">
                  <c:v>8.2029999999999992E-6</c:v>
                </c:pt>
                <c:pt idx="8203">
                  <c:v>8.2039999999999997E-6</c:v>
                </c:pt>
                <c:pt idx="8204">
                  <c:v>8.2050000000000002E-6</c:v>
                </c:pt>
                <c:pt idx="8205">
                  <c:v>8.2060000000000007E-6</c:v>
                </c:pt>
                <c:pt idx="8206">
                  <c:v>8.2069999999999995E-6</c:v>
                </c:pt>
                <c:pt idx="8207">
                  <c:v>8.208E-6</c:v>
                </c:pt>
                <c:pt idx="8208">
                  <c:v>8.2090000000000005E-6</c:v>
                </c:pt>
                <c:pt idx="8209">
                  <c:v>8.2099999999999993E-6</c:v>
                </c:pt>
                <c:pt idx="8210">
                  <c:v>8.2109999999999998E-6</c:v>
                </c:pt>
                <c:pt idx="8211">
                  <c:v>8.2120000000000003E-6</c:v>
                </c:pt>
                <c:pt idx="8212">
                  <c:v>8.2130000000000008E-6</c:v>
                </c:pt>
                <c:pt idx="8213">
                  <c:v>8.2139999999999996E-6</c:v>
                </c:pt>
                <c:pt idx="8214">
                  <c:v>8.2150000000000001E-6</c:v>
                </c:pt>
                <c:pt idx="8215">
                  <c:v>8.2160000000000006E-6</c:v>
                </c:pt>
                <c:pt idx="8216">
                  <c:v>8.2169999999999994E-6</c:v>
                </c:pt>
                <c:pt idx="8217">
                  <c:v>8.2179999999999999E-6</c:v>
                </c:pt>
                <c:pt idx="8218">
                  <c:v>8.2190000000000004E-6</c:v>
                </c:pt>
                <c:pt idx="8219">
                  <c:v>8.2199999999999992E-6</c:v>
                </c:pt>
                <c:pt idx="8220">
                  <c:v>8.2209999999999997E-6</c:v>
                </c:pt>
                <c:pt idx="8221">
                  <c:v>8.2220000000000002E-6</c:v>
                </c:pt>
                <c:pt idx="8222">
                  <c:v>8.2230000000000007E-6</c:v>
                </c:pt>
                <c:pt idx="8223">
                  <c:v>8.2239999999999995E-6</c:v>
                </c:pt>
                <c:pt idx="8224">
                  <c:v>8.225E-6</c:v>
                </c:pt>
                <c:pt idx="8225">
                  <c:v>8.2260000000000005E-6</c:v>
                </c:pt>
                <c:pt idx="8226">
                  <c:v>8.2269999999999993E-6</c:v>
                </c:pt>
                <c:pt idx="8227">
                  <c:v>8.2279999999999998E-6</c:v>
                </c:pt>
                <c:pt idx="8228">
                  <c:v>8.2290000000000003E-6</c:v>
                </c:pt>
                <c:pt idx="8229">
                  <c:v>8.2300000000000008E-6</c:v>
                </c:pt>
                <c:pt idx="8230">
                  <c:v>8.2309999999999996E-6</c:v>
                </c:pt>
                <c:pt idx="8231">
                  <c:v>8.2320000000000001E-6</c:v>
                </c:pt>
                <c:pt idx="8232">
                  <c:v>8.2330000000000006E-6</c:v>
                </c:pt>
                <c:pt idx="8233">
                  <c:v>8.2339999999999994E-6</c:v>
                </c:pt>
                <c:pt idx="8234">
                  <c:v>8.2349999999999999E-6</c:v>
                </c:pt>
                <c:pt idx="8235">
                  <c:v>8.2360000000000004E-6</c:v>
                </c:pt>
                <c:pt idx="8236">
                  <c:v>8.2369999999999992E-6</c:v>
                </c:pt>
                <c:pt idx="8237">
                  <c:v>8.2379999999999997E-6</c:v>
                </c:pt>
                <c:pt idx="8238">
                  <c:v>8.2390000000000002E-6</c:v>
                </c:pt>
                <c:pt idx="8239">
                  <c:v>8.2400000000000007E-6</c:v>
                </c:pt>
                <c:pt idx="8240">
                  <c:v>8.2409999999999995E-6</c:v>
                </c:pt>
                <c:pt idx="8241">
                  <c:v>8.242E-6</c:v>
                </c:pt>
                <c:pt idx="8242">
                  <c:v>8.2430000000000005E-6</c:v>
                </c:pt>
                <c:pt idx="8243">
                  <c:v>8.2439999999999993E-6</c:v>
                </c:pt>
                <c:pt idx="8244">
                  <c:v>8.2449999999999998E-6</c:v>
                </c:pt>
                <c:pt idx="8245">
                  <c:v>8.2460000000000003E-6</c:v>
                </c:pt>
                <c:pt idx="8246">
                  <c:v>8.2470000000000008E-6</c:v>
                </c:pt>
                <c:pt idx="8247">
                  <c:v>8.2479999999999996E-6</c:v>
                </c:pt>
                <c:pt idx="8248">
                  <c:v>8.2490000000000001E-6</c:v>
                </c:pt>
                <c:pt idx="8249">
                  <c:v>8.2500000000000006E-6</c:v>
                </c:pt>
                <c:pt idx="8250">
                  <c:v>8.2509999999999994E-6</c:v>
                </c:pt>
                <c:pt idx="8251">
                  <c:v>8.2519999999999999E-6</c:v>
                </c:pt>
                <c:pt idx="8252">
                  <c:v>8.2530000000000004E-6</c:v>
                </c:pt>
                <c:pt idx="8253">
                  <c:v>8.2539999999999992E-6</c:v>
                </c:pt>
                <c:pt idx="8254">
                  <c:v>8.2549999999999997E-6</c:v>
                </c:pt>
                <c:pt idx="8255">
                  <c:v>8.2560000000000002E-6</c:v>
                </c:pt>
                <c:pt idx="8256">
                  <c:v>8.2570000000000007E-6</c:v>
                </c:pt>
                <c:pt idx="8257">
                  <c:v>8.2579999999999995E-6</c:v>
                </c:pt>
                <c:pt idx="8258">
                  <c:v>8.259E-6</c:v>
                </c:pt>
                <c:pt idx="8259">
                  <c:v>8.2600000000000005E-6</c:v>
                </c:pt>
                <c:pt idx="8260">
                  <c:v>8.2609999999999993E-6</c:v>
                </c:pt>
                <c:pt idx="8261">
                  <c:v>8.2619999999999998E-6</c:v>
                </c:pt>
                <c:pt idx="8262">
                  <c:v>8.2630000000000003E-6</c:v>
                </c:pt>
                <c:pt idx="8263">
                  <c:v>8.2640000000000008E-6</c:v>
                </c:pt>
                <c:pt idx="8264">
                  <c:v>8.2649999999999996E-6</c:v>
                </c:pt>
                <c:pt idx="8265">
                  <c:v>8.2660000000000001E-6</c:v>
                </c:pt>
                <c:pt idx="8266">
                  <c:v>8.2670000000000006E-6</c:v>
                </c:pt>
                <c:pt idx="8267">
                  <c:v>8.2679999999999994E-6</c:v>
                </c:pt>
                <c:pt idx="8268">
                  <c:v>8.2689999999999999E-6</c:v>
                </c:pt>
                <c:pt idx="8269">
                  <c:v>8.2700000000000004E-6</c:v>
                </c:pt>
                <c:pt idx="8270">
                  <c:v>8.2709999999999992E-6</c:v>
                </c:pt>
                <c:pt idx="8271">
                  <c:v>8.2719999999999997E-6</c:v>
                </c:pt>
                <c:pt idx="8272">
                  <c:v>8.2730000000000002E-6</c:v>
                </c:pt>
                <c:pt idx="8273">
                  <c:v>8.2740000000000007E-6</c:v>
                </c:pt>
                <c:pt idx="8274">
                  <c:v>8.2749999999999995E-6</c:v>
                </c:pt>
                <c:pt idx="8275">
                  <c:v>8.276E-6</c:v>
                </c:pt>
                <c:pt idx="8276">
                  <c:v>8.2770000000000005E-6</c:v>
                </c:pt>
                <c:pt idx="8277">
                  <c:v>8.2779999999999993E-6</c:v>
                </c:pt>
                <c:pt idx="8278">
                  <c:v>8.2789999999999998E-6</c:v>
                </c:pt>
                <c:pt idx="8279">
                  <c:v>8.2800000000000003E-6</c:v>
                </c:pt>
                <c:pt idx="8280">
                  <c:v>8.2810000000000008E-6</c:v>
                </c:pt>
                <c:pt idx="8281">
                  <c:v>8.2819999999999996E-6</c:v>
                </c:pt>
                <c:pt idx="8282">
                  <c:v>8.2830000000000001E-6</c:v>
                </c:pt>
                <c:pt idx="8283">
                  <c:v>8.2840000000000006E-6</c:v>
                </c:pt>
                <c:pt idx="8284">
                  <c:v>8.2849999999999995E-6</c:v>
                </c:pt>
                <c:pt idx="8285">
                  <c:v>8.2859999999999999E-6</c:v>
                </c:pt>
                <c:pt idx="8286">
                  <c:v>8.2870000000000004E-6</c:v>
                </c:pt>
                <c:pt idx="8287">
                  <c:v>8.2879999999999993E-6</c:v>
                </c:pt>
                <c:pt idx="8288">
                  <c:v>8.2889999999999998E-6</c:v>
                </c:pt>
                <c:pt idx="8289">
                  <c:v>8.2900000000000002E-6</c:v>
                </c:pt>
                <c:pt idx="8290">
                  <c:v>8.2910000000000007E-6</c:v>
                </c:pt>
                <c:pt idx="8291">
                  <c:v>8.2919999999999996E-6</c:v>
                </c:pt>
                <c:pt idx="8292">
                  <c:v>8.2930000000000001E-6</c:v>
                </c:pt>
                <c:pt idx="8293">
                  <c:v>8.2940000000000006E-6</c:v>
                </c:pt>
                <c:pt idx="8294">
                  <c:v>8.2949999999999994E-6</c:v>
                </c:pt>
                <c:pt idx="8295">
                  <c:v>8.2959999999999999E-6</c:v>
                </c:pt>
                <c:pt idx="8296">
                  <c:v>8.2970000000000004E-6</c:v>
                </c:pt>
                <c:pt idx="8297">
                  <c:v>8.2979999999999992E-6</c:v>
                </c:pt>
                <c:pt idx="8298">
                  <c:v>8.2989999999999997E-6</c:v>
                </c:pt>
                <c:pt idx="8299">
                  <c:v>8.3000000000000002E-6</c:v>
                </c:pt>
                <c:pt idx="8300">
                  <c:v>8.3010000000000007E-6</c:v>
                </c:pt>
                <c:pt idx="8301">
                  <c:v>8.3019999999999995E-6</c:v>
                </c:pt>
                <c:pt idx="8302">
                  <c:v>8.303E-6</c:v>
                </c:pt>
                <c:pt idx="8303">
                  <c:v>8.3040000000000005E-6</c:v>
                </c:pt>
                <c:pt idx="8304">
                  <c:v>8.3049999999999993E-6</c:v>
                </c:pt>
                <c:pt idx="8305">
                  <c:v>8.3059999999999998E-6</c:v>
                </c:pt>
                <c:pt idx="8306">
                  <c:v>8.3070000000000003E-6</c:v>
                </c:pt>
                <c:pt idx="8307">
                  <c:v>8.3080000000000008E-6</c:v>
                </c:pt>
                <c:pt idx="8308">
                  <c:v>8.3089999999999996E-6</c:v>
                </c:pt>
                <c:pt idx="8309">
                  <c:v>8.3100000000000001E-6</c:v>
                </c:pt>
                <c:pt idx="8310">
                  <c:v>8.3110000000000006E-6</c:v>
                </c:pt>
                <c:pt idx="8311">
                  <c:v>8.3119999999999994E-6</c:v>
                </c:pt>
                <c:pt idx="8312">
                  <c:v>8.3129999999999999E-6</c:v>
                </c:pt>
                <c:pt idx="8313">
                  <c:v>8.3140000000000004E-6</c:v>
                </c:pt>
                <c:pt idx="8314">
                  <c:v>8.3149999999999992E-6</c:v>
                </c:pt>
                <c:pt idx="8315">
                  <c:v>8.3159999999999997E-6</c:v>
                </c:pt>
                <c:pt idx="8316">
                  <c:v>8.3170000000000002E-6</c:v>
                </c:pt>
                <c:pt idx="8317">
                  <c:v>8.3180000000000007E-6</c:v>
                </c:pt>
                <c:pt idx="8318">
                  <c:v>8.3189999999999995E-6</c:v>
                </c:pt>
                <c:pt idx="8319">
                  <c:v>8.32E-6</c:v>
                </c:pt>
                <c:pt idx="8320">
                  <c:v>8.3210000000000005E-6</c:v>
                </c:pt>
                <c:pt idx="8321">
                  <c:v>8.3219999999999993E-6</c:v>
                </c:pt>
                <c:pt idx="8322">
                  <c:v>8.3229999999999998E-6</c:v>
                </c:pt>
                <c:pt idx="8323">
                  <c:v>8.3240000000000003E-6</c:v>
                </c:pt>
                <c:pt idx="8324">
                  <c:v>8.3250000000000008E-6</c:v>
                </c:pt>
                <c:pt idx="8325">
                  <c:v>8.3259999999999996E-6</c:v>
                </c:pt>
                <c:pt idx="8326">
                  <c:v>8.3270000000000001E-6</c:v>
                </c:pt>
                <c:pt idx="8327">
                  <c:v>8.3280000000000006E-6</c:v>
                </c:pt>
                <c:pt idx="8328">
                  <c:v>8.3289999999999994E-6</c:v>
                </c:pt>
                <c:pt idx="8329">
                  <c:v>8.3299999999999999E-6</c:v>
                </c:pt>
                <c:pt idx="8330">
                  <c:v>8.3310000000000004E-6</c:v>
                </c:pt>
                <c:pt idx="8331">
                  <c:v>8.3319999999999992E-6</c:v>
                </c:pt>
                <c:pt idx="8332">
                  <c:v>8.3329999999999997E-6</c:v>
                </c:pt>
                <c:pt idx="8333">
                  <c:v>8.3340000000000002E-6</c:v>
                </c:pt>
                <c:pt idx="8334">
                  <c:v>8.3350000000000007E-6</c:v>
                </c:pt>
                <c:pt idx="8335">
                  <c:v>8.3359999999999995E-6</c:v>
                </c:pt>
                <c:pt idx="8336">
                  <c:v>8.337E-6</c:v>
                </c:pt>
                <c:pt idx="8337">
                  <c:v>8.3380000000000005E-6</c:v>
                </c:pt>
                <c:pt idx="8338">
                  <c:v>8.3389999999999993E-6</c:v>
                </c:pt>
                <c:pt idx="8339">
                  <c:v>8.3399999999999998E-6</c:v>
                </c:pt>
                <c:pt idx="8340">
                  <c:v>8.3410000000000003E-6</c:v>
                </c:pt>
                <c:pt idx="8341">
                  <c:v>8.3420000000000008E-6</c:v>
                </c:pt>
                <c:pt idx="8342">
                  <c:v>8.3429999999999996E-6</c:v>
                </c:pt>
                <c:pt idx="8343">
                  <c:v>8.3440000000000001E-6</c:v>
                </c:pt>
                <c:pt idx="8344">
                  <c:v>8.3450000000000006E-6</c:v>
                </c:pt>
                <c:pt idx="8345">
                  <c:v>8.3459999999999994E-6</c:v>
                </c:pt>
                <c:pt idx="8346">
                  <c:v>8.3469999999999999E-6</c:v>
                </c:pt>
                <c:pt idx="8347">
                  <c:v>8.3480000000000004E-6</c:v>
                </c:pt>
                <c:pt idx="8348">
                  <c:v>8.3489999999999992E-6</c:v>
                </c:pt>
                <c:pt idx="8349">
                  <c:v>8.3499999999999997E-6</c:v>
                </c:pt>
                <c:pt idx="8350">
                  <c:v>8.3510000000000002E-6</c:v>
                </c:pt>
                <c:pt idx="8351">
                  <c:v>8.3520000000000007E-6</c:v>
                </c:pt>
                <c:pt idx="8352">
                  <c:v>8.3529999999999995E-6</c:v>
                </c:pt>
                <c:pt idx="8353">
                  <c:v>8.354E-6</c:v>
                </c:pt>
                <c:pt idx="8354">
                  <c:v>8.3550000000000005E-6</c:v>
                </c:pt>
                <c:pt idx="8355">
                  <c:v>8.3559999999999993E-6</c:v>
                </c:pt>
                <c:pt idx="8356">
                  <c:v>8.3569999999999998E-6</c:v>
                </c:pt>
                <c:pt idx="8357">
                  <c:v>8.3580000000000003E-6</c:v>
                </c:pt>
                <c:pt idx="8358">
                  <c:v>8.3590000000000008E-6</c:v>
                </c:pt>
                <c:pt idx="8359">
                  <c:v>8.3599999999999996E-6</c:v>
                </c:pt>
                <c:pt idx="8360">
                  <c:v>8.3610000000000001E-6</c:v>
                </c:pt>
                <c:pt idx="8361">
                  <c:v>8.3620000000000006E-6</c:v>
                </c:pt>
                <c:pt idx="8362">
                  <c:v>8.3629999999999994E-6</c:v>
                </c:pt>
                <c:pt idx="8363">
                  <c:v>8.3639999999999999E-6</c:v>
                </c:pt>
                <c:pt idx="8364">
                  <c:v>8.3650000000000004E-6</c:v>
                </c:pt>
                <c:pt idx="8365">
                  <c:v>8.3659999999999992E-6</c:v>
                </c:pt>
                <c:pt idx="8366">
                  <c:v>8.3669999999999997E-6</c:v>
                </c:pt>
                <c:pt idx="8367">
                  <c:v>8.3680000000000002E-6</c:v>
                </c:pt>
                <c:pt idx="8368">
                  <c:v>8.3690000000000007E-6</c:v>
                </c:pt>
                <c:pt idx="8369">
                  <c:v>8.3699999999999995E-6</c:v>
                </c:pt>
                <c:pt idx="8370">
                  <c:v>8.371E-6</c:v>
                </c:pt>
                <c:pt idx="8371">
                  <c:v>8.3720000000000005E-6</c:v>
                </c:pt>
                <c:pt idx="8372">
                  <c:v>8.3729999999999993E-6</c:v>
                </c:pt>
                <c:pt idx="8373">
                  <c:v>8.3739999999999998E-6</c:v>
                </c:pt>
                <c:pt idx="8374">
                  <c:v>8.3750000000000003E-6</c:v>
                </c:pt>
                <c:pt idx="8375">
                  <c:v>8.3760000000000008E-6</c:v>
                </c:pt>
                <c:pt idx="8376">
                  <c:v>8.3769999999999996E-6</c:v>
                </c:pt>
                <c:pt idx="8377">
                  <c:v>8.3780000000000001E-6</c:v>
                </c:pt>
                <c:pt idx="8378">
                  <c:v>8.3790000000000006E-6</c:v>
                </c:pt>
                <c:pt idx="8379">
                  <c:v>8.3799999999999994E-6</c:v>
                </c:pt>
                <c:pt idx="8380">
                  <c:v>8.3809999999999999E-6</c:v>
                </c:pt>
                <c:pt idx="8381">
                  <c:v>8.3820000000000004E-6</c:v>
                </c:pt>
                <c:pt idx="8382">
                  <c:v>8.3829999999999992E-6</c:v>
                </c:pt>
                <c:pt idx="8383">
                  <c:v>8.3839999999999997E-6</c:v>
                </c:pt>
                <c:pt idx="8384">
                  <c:v>8.3850000000000002E-6</c:v>
                </c:pt>
                <c:pt idx="8385">
                  <c:v>8.3860000000000007E-6</c:v>
                </c:pt>
                <c:pt idx="8386">
                  <c:v>8.3869999999999995E-6</c:v>
                </c:pt>
                <c:pt idx="8387">
                  <c:v>8.388E-6</c:v>
                </c:pt>
                <c:pt idx="8388">
                  <c:v>8.3890000000000005E-6</c:v>
                </c:pt>
                <c:pt idx="8389">
                  <c:v>8.3899999999999993E-6</c:v>
                </c:pt>
                <c:pt idx="8390">
                  <c:v>8.3909999999999998E-6</c:v>
                </c:pt>
                <c:pt idx="8391">
                  <c:v>8.3920000000000003E-6</c:v>
                </c:pt>
                <c:pt idx="8392">
                  <c:v>8.3930000000000008E-6</c:v>
                </c:pt>
                <c:pt idx="8393">
                  <c:v>8.3939999999999996E-6</c:v>
                </c:pt>
                <c:pt idx="8394">
                  <c:v>8.3950000000000001E-6</c:v>
                </c:pt>
                <c:pt idx="8395">
                  <c:v>8.3960000000000006E-6</c:v>
                </c:pt>
                <c:pt idx="8396">
                  <c:v>8.3969999999999994E-6</c:v>
                </c:pt>
                <c:pt idx="8397">
                  <c:v>8.3979999999999999E-6</c:v>
                </c:pt>
                <c:pt idx="8398">
                  <c:v>8.3990000000000004E-6</c:v>
                </c:pt>
                <c:pt idx="8399">
                  <c:v>8.3999999999999992E-6</c:v>
                </c:pt>
                <c:pt idx="8400">
                  <c:v>8.4009999999999997E-6</c:v>
                </c:pt>
                <c:pt idx="8401">
                  <c:v>8.4020000000000002E-6</c:v>
                </c:pt>
                <c:pt idx="8402">
                  <c:v>8.4030000000000007E-6</c:v>
                </c:pt>
                <c:pt idx="8403">
                  <c:v>8.4039999999999995E-6</c:v>
                </c:pt>
                <c:pt idx="8404">
                  <c:v>8.405E-6</c:v>
                </c:pt>
                <c:pt idx="8405">
                  <c:v>8.4060000000000005E-6</c:v>
                </c:pt>
                <c:pt idx="8406">
                  <c:v>8.4069999999999993E-6</c:v>
                </c:pt>
                <c:pt idx="8407">
                  <c:v>8.4079999999999998E-6</c:v>
                </c:pt>
                <c:pt idx="8408">
                  <c:v>8.4090000000000003E-6</c:v>
                </c:pt>
                <c:pt idx="8409">
                  <c:v>8.4100000000000008E-6</c:v>
                </c:pt>
                <c:pt idx="8410">
                  <c:v>8.4109999999999996E-6</c:v>
                </c:pt>
                <c:pt idx="8411">
                  <c:v>8.4120000000000001E-6</c:v>
                </c:pt>
                <c:pt idx="8412">
                  <c:v>8.4130000000000006E-6</c:v>
                </c:pt>
                <c:pt idx="8413">
                  <c:v>8.4139999999999994E-6</c:v>
                </c:pt>
                <c:pt idx="8414">
                  <c:v>8.4149999999999999E-6</c:v>
                </c:pt>
                <c:pt idx="8415">
                  <c:v>8.4160000000000004E-6</c:v>
                </c:pt>
                <c:pt idx="8416">
                  <c:v>8.4169999999999992E-6</c:v>
                </c:pt>
                <c:pt idx="8417">
                  <c:v>8.4179999999999997E-6</c:v>
                </c:pt>
                <c:pt idx="8418">
                  <c:v>8.4190000000000002E-6</c:v>
                </c:pt>
                <c:pt idx="8419">
                  <c:v>8.4200000000000007E-6</c:v>
                </c:pt>
                <c:pt idx="8420">
                  <c:v>8.4209999999999995E-6</c:v>
                </c:pt>
                <c:pt idx="8421">
                  <c:v>8.422E-6</c:v>
                </c:pt>
                <c:pt idx="8422">
                  <c:v>8.4230000000000005E-6</c:v>
                </c:pt>
                <c:pt idx="8423">
                  <c:v>8.4239999999999993E-6</c:v>
                </c:pt>
                <c:pt idx="8424">
                  <c:v>8.4249999999999998E-6</c:v>
                </c:pt>
                <c:pt idx="8425">
                  <c:v>8.4260000000000003E-6</c:v>
                </c:pt>
                <c:pt idx="8426">
                  <c:v>8.4270000000000008E-6</c:v>
                </c:pt>
                <c:pt idx="8427">
                  <c:v>8.4279999999999996E-6</c:v>
                </c:pt>
                <c:pt idx="8428">
                  <c:v>8.4290000000000001E-6</c:v>
                </c:pt>
                <c:pt idx="8429">
                  <c:v>8.4300000000000006E-6</c:v>
                </c:pt>
                <c:pt idx="8430">
                  <c:v>8.4309999999999994E-6</c:v>
                </c:pt>
                <c:pt idx="8431">
                  <c:v>8.4319999999999999E-6</c:v>
                </c:pt>
                <c:pt idx="8432">
                  <c:v>8.4330000000000004E-6</c:v>
                </c:pt>
                <c:pt idx="8433">
                  <c:v>8.4339999999999992E-6</c:v>
                </c:pt>
                <c:pt idx="8434">
                  <c:v>8.4349999999999997E-6</c:v>
                </c:pt>
                <c:pt idx="8435">
                  <c:v>8.4360000000000002E-6</c:v>
                </c:pt>
                <c:pt idx="8436">
                  <c:v>8.4370000000000007E-6</c:v>
                </c:pt>
                <c:pt idx="8437">
                  <c:v>8.4379999999999995E-6</c:v>
                </c:pt>
                <c:pt idx="8438">
                  <c:v>8.439E-6</c:v>
                </c:pt>
                <c:pt idx="8439">
                  <c:v>8.4400000000000005E-6</c:v>
                </c:pt>
                <c:pt idx="8440">
                  <c:v>8.4409999999999993E-6</c:v>
                </c:pt>
                <c:pt idx="8441">
                  <c:v>8.4419999999999998E-6</c:v>
                </c:pt>
                <c:pt idx="8442">
                  <c:v>8.4430000000000003E-6</c:v>
                </c:pt>
                <c:pt idx="8443">
                  <c:v>8.4440000000000008E-6</c:v>
                </c:pt>
                <c:pt idx="8444">
                  <c:v>8.4449999999999996E-6</c:v>
                </c:pt>
                <c:pt idx="8445">
                  <c:v>8.4460000000000001E-6</c:v>
                </c:pt>
                <c:pt idx="8446">
                  <c:v>8.4470000000000006E-6</c:v>
                </c:pt>
                <c:pt idx="8447">
                  <c:v>8.4479999999999994E-6</c:v>
                </c:pt>
                <c:pt idx="8448">
                  <c:v>8.4489999999999999E-6</c:v>
                </c:pt>
                <c:pt idx="8449">
                  <c:v>8.4500000000000004E-6</c:v>
                </c:pt>
                <c:pt idx="8450">
                  <c:v>8.4509999999999992E-6</c:v>
                </c:pt>
                <c:pt idx="8451">
                  <c:v>8.4519999999999997E-6</c:v>
                </c:pt>
                <c:pt idx="8452">
                  <c:v>8.4530000000000002E-6</c:v>
                </c:pt>
                <c:pt idx="8453">
                  <c:v>8.4540000000000007E-6</c:v>
                </c:pt>
                <c:pt idx="8454">
                  <c:v>8.4549999999999995E-6</c:v>
                </c:pt>
                <c:pt idx="8455">
                  <c:v>8.456E-6</c:v>
                </c:pt>
                <c:pt idx="8456">
                  <c:v>8.4570000000000005E-6</c:v>
                </c:pt>
                <c:pt idx="8457">
                  <c:v>8.4579999999999993E-6</c:v>
                </c:pt>
                <c:pt idx="8458">
                  <c:v>8.4589999999999998E-6</c:v>
                </c:pt>
                <c:pt idx="8459">
                  <c:v>8.4600000000000003E-6</c:v>
                </c:pt>
                <c:pt idx="8460">
                  <c:v>8.4610000000000008E-6</c:v>
                </c:pt>
                <c:pt idx="8461">
                  <c:v>8.4619999999999996E-6</c:v>
                </c:pt>
                <c:pt idx="8462">
                  <c:v>8.4630000000000001E-6</c:v>
                </c:pt>
                <c:pt idx="8463">
                  <c:v>8.4640000000000006E-6</c:v>
                </c:pt>
                <c:pt idx="8464">
                  <c:v>8.4649999999999994E-6</c:v>
                </c:pt>
                <c:pt idx="8465">
                  <c:v>8.4659999999999999E-6</c:v>
                </c:pt>
                <c:pt idx="8466">
                  <c:v>8.4670000000000004E-6</c:v>
                </c:pt>
                <c:pt idx="8467">
                  <c:v>8.4679999999999992E-6</c:v>
                </c:pt>
                <c:pt idx="8468">
                  <c:v>8.4689999999999997E-6</c:v>
                </c:pt>
                <c:pt idx="8469">
                  <c:v>8.4700000000000002E-6</c:v>
                </c:pt>
                <c:pt idx="8470">
                  <c:v>8.4710000000000007E-6</c:v>
                </c:pt>
                <c:pt idx="8471">
                  <c:v>8.4719999999999995E-6</c:v>
                </c:pt>
                <c:pt idx="8472">
                  <c:v>8.473E-6</c:v>
                </c:pt>
                <c:pt idx="8473">
                  <c:v>8.4740000000000005E-6</c:v>
                </c:pt>
                <c:pt idx="8474">
                  <c:v>8.4749999999999993E-6</c:v>
                </c:pt>
                <c:pt idx="8475">
                  <c:v>8.4759999999999998E-6</c:v>
                </c:pt>
                <c:pt idx="8476">
                  <c:v>8.4770000000000003E-6</c:v>
                </c:pt>
                <c:pt idx="8477">
                  <c:v>8.4780000000000008E-6</c:v>
                </c:pt>
                <c:pt idx="8478">
                  <c:v>8.4789999999999996E-6</c:v>
                </c:pt>
                <c:pt idx="8479">
                  <c:v>8.4800000000000001E-6</c:v>
                </c:pt>
                <c:pt idx="8480">
                  <c:v>8.4810000000000006E-6</c:v>
                </c:pt>
                <c:pt idx="8481">
                  <c:v>8.4819999999999994E-6</c:v>
                </c:pt>
                <c:pt idx="8482">
                  <c:v>8.4829999999999999E-6</c:v>
                </c:pt>
                <c:pt idx="8483">
                  <c:v>8.4840000000000004E-6</c:v>
                </c:pt>
                <c:pt idx="8484">
                  <c:v>8.4849999999999992E-6</c:v>
                </c:pt>
                <c:pt idx="8485">
                  <c:v>8.4859999999999997E-6</c:v>
                </c:pt>
                <c:pt idx="8486">
                  <c:v>8.4870000000000002E-6</c:v>
                </c:pt>
                <c:pt idx="8487">
                  <c:v>8.4880000000000007E-6</c:v>
                </c:pt>
                <c:pt idx="8488">
                  <c:v>8.4889999999999995E-6</c:v>
                </c:pt>
                <c:pt idx="8489">
                  <c:v>8.49E-6</c:v>
                </c:pt>
                <c:pt idx="8490">
                  <c:v>8.4910000000000005E-6</c:v>
                </c:pt>
                <c:pt idx="8491">
                  <c:v>8.4919999999999993E-6</c:v>
                </c:pt>
                <c:pt idx="8492">
                  <c:v>8.4929999999999998E-6</c:v>
                </c:pt>
                <c:pt idx="8493">
                  <c:v>8.4940000000000003E-6</c:v>
                </c:pt>
                <c:pt idx="8494">
                  <c:v>8.4950000000000008E-6</c:v>
                </c:pt>
                <c:pt idx="8495">
                  <c:v>8.4959999999999996E-6</c:v>
                </c:pt>
                <c:pt idx="8496">
                  <c:v>8.4970000000000001E-6</c:v>
                </c:pt>
                <c:pt idx="8497">
                  <c:v>8.4980000000000006E-6</c:v>
                </c:pt>
                <c:pt idx="8498">
                  <c:v>8.4989999999999994E-6</c:v>
                </c:pt>
                <c:pt idx="8499">
                  <c:v>8.4999999999999999E-6</c:v>
                </c:pt>
                <c:pt idx="8500">
                  <c:v>8.5010000000000004E-6</c:v>
                </c:pt>
                <c:pt idx="8501">
                  <c:v>8.5019999999999992E-6</c:v>
                </c:pt>
                <c:pt idx="8502">
                  <c:v>8.5029999999999997E-6</c:v>
                </c:pt>
                <c:pt idx="8503">
                  <c:v>8.5040000000000002E-6</c:v>
                </c:pt>
                <c:pt idx="8504">
                  <c:v>8.5050000000000007E-6</c:v>
                </c:pt>
                <c:pt idx="8505">
                  <c:v>8.5059999999999995E-6</c:v>
                </c:pt>
                <c:pt idx="8506">
                  <c:v>8.507E-6</c:v>
                </c:pt>
                <c:pt idx="8507">
                  <c:v>8.5080000000000005E-6</c:v>
                </c:pt>
                <c:pt idx="8508">
                  <c:v>8.5089999999999993E-6</c:v>
                </c:pt>
                <c:pt idx="8509">
                  <c:v>8.5099999999999998E-6</c:v>
                </c:pt>
                <c:pt idx="8510">
                  <c:v>8.5110000000000003E-6</c:v>
                </c:pt>
                <c:pt idx="8511">
                  <c:v>8.5120000000000008E-6</c:v>
                </c:pt>
                <c:pt idx="8512">
                  <c:v>8.5129999999999996E-6</c:v>
                </c:pt>
                <c:pt idx="8513">
                  <c:v>8.5140000000000001E-6</c:v>
                </c:pt>
                <c:pt idx="8514">
                  <c:v>8.5150000000000006E-6</c:v>
                </c:pt>
                <c:pt idx="8515">
                  <c:v>8.5159999999999994E-6</c:v>
                </c:pt>
                <c:pt idx="8516">
                  <c:v>8.5169999999999999E-6</c:v>
                </c:pt>
                <c:pt idx="8517">
                  <c:v>8.5180000000000004E-6</c:v>
                </c:pt>
                <c:pt idx="8518">
                  <c:v>8.5189999999999992E-6</c:v>
                </c:pt>
                <c:pt idx="8519">
                  <c:v>8.5199999999999997E-6</c:v>
                </c:pt>
                <c:pt idx="8520">
                  <c:v>8.5210000000000002E-6</c:v>
                </c:pt>
                <c:pt idx="8521">
                  <c:v>8.5220000000000007E-6</c:v>
                </c:pt>
                <c:pt idx="8522">
                  <c:v>8.5229999999999995E-6</c:v>
                </c:pt>
                <c:pt idx="8523">
                  <c:v>8.524E-6</c:v>
                </c:pt>
                <c:pt idx="8524">
                  <c:v>8.5250000000000005E-6</c:v>
                </c:pt>
                <c:pt idx="8525">
                  <c:v>8.5259999999999993E-6</c:v>
                </c:pt>
                <c:pt idx="8526">
                  <c:v>8.5269999999999998E-6</c:v>
                </c:pt>
                <c:pt idx="8527">
                  <c:v>8.5280000000000003E-6</c:v>
                </c:pt>
                <c:pt idx="8528">
                  <c:v>8.5290000000000008E-6</c:v>
                </c:pt>
                <c:pt idx="8529">
                  <c:v>8.5299999999999996E-6</c:v>
                </c:pt>
                <c:pt idx="8530">
                  <c:v>8.5310000000000001E-6</c:v>
                </c:pt>
                <c:pt idx="8531">
                  <c:v>8.5320000000000006E-6</c:v>
                </c:pt>
                <c:pt idx="8532">
                  <c:v>8.5329999999999994E-6</c:v>
                </c:pt>
                <c:pt idx="8533">
                  <c:v>8.5339999999999999E-6</c:v>
                </c:pt>
                <c:pt idx="8534">
                  <c:v>8.5350000000000004E-6</c:v>
                </c:pt>
                <c:pt idx="8535">
                  <c:v>8.5359999999999992E-6</c:v>
                </c:pt>
                <c:pt idx="8536">
                  <c:v>8.5369999999999997E-6</c:v>
                </c:pt>
                <c:pt idx="8537">
                  <c:v>8.5380000000000002E-6</c:v>
                </c:pt>
                <c:pt idx="8538">
                  <c:v>8.5390000000000007E-6</c:v>
                </c:pt>
                <c:pt idx="8539">
                  <c:v>8.5399999999999996E-6</c:v>
                </c:pt>
                <c:pt idx="8540">
                  <c:v>8.541E-6</c:v>
                </c:pt>
                <c:pt idx="8541">
                  <c:v>8.5420000000000005E-6</c:v>
                </c:pt>
                <c:pt idx="8542">
                  <c:v>8.5429999999999994E-6</c:v>
                </c:pt>
                <c:pt idx="8543">
                  <c:v>8.5439999999999999E-6</c:v>
                </c:pt>
                <c:pt idx="8544">
                  <c:v>8.5450000000000003E-6</c:v>
                </c:pt>
                <c:pt idx="8545">
                  <c:v>8.5459999999999992E-6</c:v>
                </c:pt>
                <c:pt idx="8546">
                  <c:v>8.5469999999999997E-6</c:v>
                </c:pt>
                <c:pt idx="8547">
                  <c:v>8.5480000000000002E-6</c:v>
                </c:pt>
                <c:pt idx="8548">
                  <c:v>8.5490000000000006E-6</c:v>
                </c:pt>
                <c:pt idx="8549">
                  <c:v>8.5499999999999995E-6</c:v>
                </c:pt>
                <c:pt idx="8550">
                  <c:v>8.551E-6</c:v>
                </c:pt>
                <c:pt idx="8551">
                  <c:v>8.5520000000000005E-6</c:v>
                </c:pt>
                <c:pt idx="8552">
                  <c:v>8.5529999999999993E-6</c:v>
                </c:pt>
                <c:pt idx="8553">
                  <c:v>8.5539999999999998E-6</c:v>
                </c:pt>
                <c:pt idx="8554">
                  <c:v>8.5550000000000003E-6</c:v>
                </c:pt>
                <c:pt idx="8555">
                  <c:v>8.5560000000000008E-6</c:v>
                </c:pt>
                <c:pt idx="8556">
                  <c:v>8.5569999999999996E-6</c:v>
                </c:pt>
                <c:pt idx="8557">
                  <c:v>8.5580000000000001E-6</c:v>
                </c:pt>
                <c:pt idx="8558">
                  <c:v>8.5590000000000006E-6</c:v>
                </c:pt>
                <c:pt idx="8559">
                  <c:v>8.5599999999999994E-6</c:v>
                </c:pt>
                <c:pt idx="8560">
                  <c:v>8.5609999999999999E-6</c:v>
                </c:pt>
                <c:pt idx="8561">
                  <c:v>8.5620000000000004E-6</c:v>
                </c:pt>
                <c:pt idx="8562">
                  <c:v>8.5629999999999992E-6</c:v>
                </c:pt>
                <c:pt idx="8563">
                  <c:v>8.5639999999999997E-6</c:v>
                </c:pt>
                <c:pt idx="8564">
                  <c:v>8.5650000000000002E-6</c:v>
                </c:pt>
                <c:pt idx="8565">
                  <c:v>8.5660000000000007E-6</c:v>
                </c:pt>
                <c:pt idx="8566">
                  <c:v>8.5669999999999995E-6</c:v>
                </c:pt>
                <c:pt idx="8567">
                  <c:v>8.568E-6</c:v>
                </c:pt>
                <c:pt idx="8568">
                  <c:v>8.5690000000000005E-6</c:v>
                </c:pt>
                <c:pt idx="8569">
                  <c:v>8.5699999999999993E-6</c:v>
                </c:pt>
                <c:pt idx="8570">
                  <c:v>8.5709999999999998E-6</c:v>
                </c:pt>
                <c:pt idx="8571">
                  <c:v>8.5720000000000003E-6</c:v>
                </c:pt>
                <c:pt idx="8572">
                  <c:v>8.5730000000000008E-6</c:v>
                </c:pt>
                <c:pt idx="8573">
                  <c:v>8.5739999999999996E-6</c:v>
                </c:pt>
                <c:pt idx="8574">
                  <c:v>8.5750000000000001E-6</c:v>
                </c:pt>
                <c:pt idx="8575">
                  <c:v>8.5760000000000006E-6</c:v>
                </c:pt>
                <c:pt idx="8576">
                  <c:v>8.5769999999999994E-6</c:v>
                </c:pt>
                <c:pt idx="8577">
                  <c:v>8.5779999999999999E-6</c:v>
                </c:pt>
                <c:pt idx="8578">
                  <c:v>8.5790000000000004E-6</c:v>
                </c:pt>
                <c:pt idx="8579">
                  <c:v>8.5799999999999992E-6</c:v>
                </c:pt>
                <c:pt idx="8580">
                  <c:v>8.5809999999999997E-6</c:v>
                </c:pt>
                <c:pt idx="8581">
                  <c:v>8.5820000000000002E-6</c:v>
                </c:pt>
                <c:pt idx="8582">
                  <c:v>8.5830000000000007E-6</c:v>
                </c:pt>
                <c:pt idx="8583">
                  <c:v>8.5839999999999995E-6</c:v>
                </c:pt>
                <c:pt idx="8584">
                  <c:v>8.585E-6</c:v>
                </c:pt>
                <c:pt idx="8585">
                  <c:v>8.5860000000000005E-6</c:v>
                </c:pt>
                <c:pt idx="8586">
                  <c:v>8.5869999999999993E-6</c:v>
                </c:pt>
                <c:pt idx="8587">
                  <c:v>8.5879999999999998E-6</c:v>
                </c:pt>
                <c:pt idx="8588">
                  <c:v>8.5890000000000003E-6</c:v>
                </c:pt>
                <c:pt idx="8589">
                  <c:v>8.5900000000000008E-6</c:v>
                </c:pt>
                <c:pt idx="8590">
                  <c:v>8.5909999999999996E-6</c:v>
                </c:pt>
                <c:pt idx="8591">
                  <c:v>8.5920000000000001E-6</c:v>
                </c:pt>
                <c:pt idx="8592">
                  <c:v>8.5930000000000006E-6</c:v>
                </c:pt>
                <c:pt idx="8593">
                  <c:v>8.5939999999999994E-6</c:v>
                </c:pt>
                <c:pt idx="8594">
                  <c:v>8.5949999999999999E-6</c:v>
                </c:pt>
                <c:pt idx="8595">
                  <c:v>8.5960000000000004E-6</c:v>
                </c:pt>
                <c:pt idx="8596">
                  <c:v>8.5969999999999992E-6</c:v>
                </c:pt>
                <c:pt idx="8597">
                  <c:v>8.5979999999999997E-6</c:v>
                </c:pt>
                <c:pt idx="8598">
                  <c:v>8.5990000000000002E-6</c:v>
                </c:pt>
                <c:pt idx="8599">
                  <c:v>8.6000000000000007E-6</c:v>
                </c:pt>
                <c:pt idx="8600">
                  <c:v>8.6009999999999995E-6</c:v>
                </c:pt>
                <c:pt idx="8601">
                  <c:v>8.602E-6</c:v>
                </c:pt>
                <c:pt idx="8602">
                  <c:v>8.6030000000000005E-6</c:v>
                </c:pt>
                <c:pt idx="8603">
                  <c:v>8.6039999999999993E-6</c:v>
                </c:pt>
                <c:pt idx="8604">
                  <c:v>8.6049999999999998E-6</c:v>
                </c:pt>
                <c:pt idx="8605">
                  <c:v>8.6060000000000003E-6</c:v>
                </c:pt>
                <c:pt idx="8606">
                  <c:v>8.6070000000000008E-6</c:v>
                </c:pt>
                <c:pt idx="8607">
                  <c:v>8.6079999999999996E-6</c:v>
                </c:pt>
                <c:pt idx="8608">
                  <c:v>8.6090000000000001E-6</c:v>
                </c:pt>
                <c:pt idx="8609">
                  <c:v>8.6100000000000006E-6</c:v>
                </c:pt>
                <c:pt idx="8610">
                  <c:v>8.6109999999999994E-6</c:v>
                </c:pt>
                <c:pt idx="8611">
                  <c:v>8.6119999999999999E-6</c:v>
                </c:pt>
                <c:pt idx="8612">
                  <c:v>8.6130000000000004E-6</c:v>
                </c:pt>
                <c:pt idx="8613">
                  <c:v>8.6139999999999992E-6</c:v>
                </c:pt>
                <c:pt idx="8614">
                  <c:v>8.6149999999999997E-6</c:v>
                </c:pt>
                <c:pt idx="8615">
                  <c:v>8.6160000000000002E-6</c:v>
                </c:pt>
                <c:pt idx="8616">
                  <c:v>8.6170000000000007E-6</c:v>
                </c:pt>
                <c:pt idx="8617">
                  <c:v>8.6179999999999995E-6</c:v>
                </c:pt>
                <c:pt idx="8618">
                  <c:v>8.619E-6</c:v>
                </c:pt>
                <c:pt idx="8619">
                  <c:v>8.6200000000000005E-6</c:v>
                </c:pt>
                <c:pt idx="8620">
                  <c:v>8.6209999999999993E-6</c:v>
                </c:pt>
                <c:pt idx="8621">
                  <c:v>8.6219999999999998E-6</c:v>
                </c:pt>
                <c:pt idx="8622">
                  <c:v>8.6230000000000003E-6</c:v>
                </c:pt>
                <c:pt idx="8623">
                  <c:v>8.6240000000000008E-6</c:v>
                </c:pt>
                <c:pt idx="8624">
                  <c:v>8.6249999999999996E-6</c:v>
                </c:pt>
                <c:pt idx="8625">
                  <c:v>8.6260000000000001E-6</c:v>
                </c:pt>
                <c:pt idx="8626">
                  <c:v>8.6270000000000006E-6</c:v>
                </c:pt>
                <c:pt idx="8627">
                  <c:v>8.6279999999999994E-6</c:v>
                </c:pt>
                <c:pt idx="8628">
                  <c:v>8.6289999999999999E-6</c:v>
                </c:pt>
                <c:pt idx="8629">
                  <c:v>8.6300000000000004E-6</c:v>
                </c:pt>
                <c:pt idx="8630">
                  <c:v>8.6309999999999992E-6</c:v>
                </c:pt>
                <c:pt idx="8631">
                  <c:v>8.6319999999999997E-6</c:v>
                </c:pt>
                <c:pt idx="8632">
                  <c:v>8.6330000000000002E-6</c:v>
                </c:pt>
                <c:pt idx="8633">
                  <c:v>8.6340000000000007E-6</c:v>
                </c:pt>
                <c:pt idx="8634">
                  <c:v>8.6349999999999995E-6</c:v>
                </c:pt>
                <c:pt idx="8635">
                  <c:v>8.636E-6</c:v>
                </c:pt>
                <c:pt idx="8636">
                  <c:v>8.6370000000000005E-6</c:v>
                </c:pt>
                <c:pt idx="8637">
                  <c:v>8.6379999999999993E-6</c:v>
                </c:pt>
                <c:pt idx="8638">
                  <c:v>8.6389999999999998E-6</c:v>
                </c:pt>
                <c:pt idx="8639">
                  <c:v>8.6400000000000003E-6</c:v>
                </c:pt>
                <c:pt idx="8640">
                  <c:v>8.6410000000000008E-6</c:v>
                </c:pt>
                <c:pt idx="8641">
                  <c:v>8.6419999999999996E-6</c:v>
                </c:pt>
                <c:pt idx="8642">
                  <c:v>8.6430000000000001E-6</c:v>
                </c:pt>
                <c:pt idx="8643">
                  <c:v>8.6440000000000006E-6</c:v>
                </c:pt>
                <c:pt idx="8644">
                  <c:v>8.6449999999999994E-6</c:v>
                </c:pt>
                <c:pt idx="8645">
                  <c:v>8.6459999999999999E-6</c:v>
                </c:pt>
                <c:pt idx="8646">
                  <c:v>8.6470000000000004E-6</c:v>
                </c:pt>
                <c:pt idx="8647">
                  <c:v>8.6479999999999992E-6</c:v>
                </c:pt>
                <c:pt idx="8648">
                  <c:v>8.6489999999999997E-6</c:v>
                </c:pt>
                <c:pt idx="8649">
                  <c:v>8.6500000000000002E-6</c:v>
                </c:pt>
                <c:pt idx="8650">
                  <c:v>8.6510000000000007E-6</c:v>
                </c:pt>
                <c:pt idx="8651">
                  <c:v>8.6519999999999995E-6</c:v>
                </c:pt>
                <c:pt idx="8652">
                  <c:v>8.653E-6</c:v>
                </c:pt>
                <c:pt idx="8653">
                  <c:v>8.6540000000000005E-6</c:v>
                </c:pt>
                <c:pt idx="8654">
                  <c:v>8.6549999999999993E-6</c:v>
                </c:pt>
                <c:pt idx="8655">
                  <c:v>8.6559999999999998E-6</c:v>
                </c:pt>
                <c:pt idx="8656">
                  <c:v>8.6570000000000003E-6</c:v>
                </c:pt>
                <c:pt idx="8657">
                  <c:v>8.6580000000000008E-6</c:v>
                </c:pt>
                <c:pt idx="8658">
                  <c:v>8.6589999999999996E-6</c:v>
                </c:pt>
                <c:pt idx="8659">
                  <c:v>8.6600000000000001E-6</c:v>
                </c:pt>
                <c:pt idx="8660">
                  <c:v>8.6610000000000006E-6</c:v>
                </c:pt>
                <c:pt idx="8661">
                  <c:v>8.6619999999999994E-6</c:v>
                </c:pt>
                <c:pt idx="8662">
                  <c:v>8.6629999999999999E-6</c:v>
                </c:pt>
                <c:pt idx="8663">
                  <c:v>8.6640000000000004E-6</c:v>
                </c:pt>
                <c:pt idx="8664">
                  <c:v>8.6649999999999992E-6</c:v>
                </c:pt>
                <c:pt idx="8665">
                  <c:v>8.6659999999999997E-6</c:v>
                </c:pt>
                <c:pt idx="8666">
                  <c:v>8.6670000000000002E-6</c:v>
                </c:pt>
                <c:pt idx="8667">
                  <c:v>8.6680000000000007E-6</c:v>
                </c:pt>
                <c:pt idx="8668">
                  <c:v>8.6689999999999995E-6</c:v>
                </c:pt>
                <c:pt idx="8669">
                  <c:v>8.67E-6</c:v>
                </c:pt>
                <c:pt idx="8670">
                  <c:v>8.6710000000000005E-6</c:v>
                </c:pt>
                <c:pt idx="8671">
                  <c:v>8.6719999999999993E-6</c:v>
                </c:pt>
                <c:pt idx="8672">
                  <c:v>8.6729999999999998E-6</c:v>
                </c:pt>
                <c:pt idx="8673">
                  <c:v>8.6740000000000003E-6</c:v>
                </c:pt>
                <c:pt idx="8674">
                  <c:v>8.6750000000000008E-6</c:v>
                </c:pt>
                <c:pt idx="8675">
                  <c:v>8.6759999999999996E-6</c:v>
                </c:pt>
                <c:pt idx="8676">
                  <c:v>8.6770000000000001E-6</c:v>
                </c:pt>
                <c:pt idx="8677">
                  <c:v>8.6780000000000006E-6</c:v>
                </c:pt>
                <c:pt idx="8678">
                  <c:v>8.6789999999999994E-6</c:v>
                </c:pt>
                <c:pt idx="8679">
                  <c:v>8.6799999999999999E-6</c:v>
                </c:pt>
                <c:pt idx="8680">
                  <c:v>8.6810000000000004E-6</c:v>
                </c:pt>
                <c:pt idx="8681">
                  <c:v>8.6819999999999992E-6</c:v>
                </c:pt>
                <c:pt idx="8682">
                  <c:v>8.6829999999999997E-6</c:v>
                </c:pt>
                <c:pt idx="8683">
                  <c:v>8.6840000000000002E-6</c:v>
                </c:pt>
                <c:pt idx="8684">
                  <c:v>8.6850000000000007E-6</c:v>
                </c:pt>
                <c:pt idx="8685">
                  <c:v>8.6859999999999995E-6</c:v>
                </c:pt>
                <c:pt idx="8686">
                  <c:v>8.687E-6</c:v>
                </c:pt>
                <c:pt idx="8687">
                  <c:v>8.6880000000000005E-6</c:v>
                </c:pt>
                <c:pt idx="8688">
                  <c:v>8.6889999999999993E-6</c:v>
                </c:pt>
                <c:pt idx="8689">
                  <c:v>8.6899999999999998E-6</c:v>
                </c:pt>
                <c:pt idx="8690">
                  <c:v>8.6910000000000003E-6</c:v>
                </c:pt>
                <c:pt idx="8691">
                  <c:v>8.6920000000000008E-6</c:v>
                </c:pt>
                <c:pt idx="8692">
                  <c:v>8.6929999999999996E-6</c:v>
                </c:pt>
                <c:pt idx="8693">
                  <c:v>8.6940000000000001E-6</c:v>
                </c:pt>
                <c:pt idx="8694">
                  <c:v>8.6950000000000006E-6</c:v>
                </c:pt>
                <c:pt idx="8695">
                  <c:v>8.6959999999999994E-6</c:v>
                </c:pt>
                <c:pt idx="8696">
                  <c:v>8.6969999999999999E-6</c:v>
                </c:pt>
                <c:pt idx="8697">
                  <c:v>8.6980000000000004E-6</c:v>
                </c:pt>
                <c:pt idx="8698">
                  <c:v>8.6989999999999992E-6</c:v>
                </c:pt>
                <c:pt idx="8699">
                  <c:v>8.6999999999999997E-6</c:v>
                </c:pt>
                <c:pt idx="8700">
                  <c:v>8.7010000000000002E-6</c:v>
                </c:pt>
                <c:pt idx="8701">
                  <c:v>8.7020000000000007E-6</c:v>
                </c:pt>
                <c:pt idx="8702">
                  <c:v>8.7029999999999995E-6</c:v>
                </c:pt>
                <c:pt idx="8703">
                  <c:v>8.704E-6</c:v>
                </c:pt>
                <c:pt idx="8704">
                  <c:v>8.7050000000000005E-6</c:v>
                </c:pt>
                <c:pt idx="8705">
                  <c:v>8.7059999999999993E-6</c:v>
                </c:pt>
                <c:pt idx="8706">
                  <c:v>8.7069999999999998E-6</c:v>
                </c:pt>
                <c:pt idx="8707">
                  <c:v>8.7080000000000003E-6</c:v>
                </c:pt>
                <c:pt idx="8708">
                  <c:v>8.7090000000000008E-6</c:v>
                </c:pt>
                <c:pt idx="8709">
                  <c:v>8.7099999999999996E-6</c:v>
                </c:pt>
                <c:pt idx="8710">
                  <c:v>8.7110000000000001E-6</c:v>
                </c:pt>
                <c:pt idx="8711">
                  <c:v>8.7120000000000006E-6</c:v>
                </c:pt>
                <c:pt idx="8712">
                  <c:v>8.7129999999999994E-6</c:v>
                </c:pt>
                <c:pt idx="8713">
                  <c:v>8.7139999999999999E-6</c:v>
                </c:pt>
                <c:pt idx="8714">
                  <c:v>8.7150000000000004E-6</c:v>
                </c:pt>
                <c:pt idx="8715">
                  <c:v>8.7159999999999992E-6</c:v>
                </c:pt>
                <c:pt idx="8716">
                  <c:v>8.7169999999999997E-6</c:v>
                </c:pt>
                <c:pt idx="8717">
                  <c:v>8.7180000000000002E-6</c:v>
                </c:pt>
                <c:pt idx="8718">
                  <c:v>8.7190000000000007E-6</c:v>
                </c:pt>
                <c:pt idx="8719">
                  <c:v>8.7199999999999995E-6</c:v>
                </c:pt>
                <c:pt idx="8720">
                  <c:v>8.721E-6</c:v>
                </c:pt>
                <c:pt idx="8721">
                  <c:v>8.7220000000000005E-6</c:v>
                </c:pt>
                <c:pt idx="8722">
                  <c:v>8.7229999999999993E-6</c:v>
                </c:pt>
                <c:pt idx="8723">
                  <c:v>8.7239999999999998E-6</c:v>
                </c:pt>
                <c:pt idx="8724">
                  <c:v>8.7250000000000003E-6</c:v>
                </c:pt>
                <c:pt idx="8725">
                  <c:v>8.7260000000000008E-6</c:v>
                </c:pt>
                <c:pt idx="8726">
                  <c:v>8.7269999999999996E-6</c:v>
                </c:pt>
                <c:pt idx="8727">
                  <c:v>8.7280000000000001E-6</c:v>
                </c:pt>
                <c:pt idx="8728">
                  <c:v>8.7290000000000006E-6</c:v>
                </c:pt>
                <c:pt idx="8729">
                  <c:v>8.7299999999999994E-6</c:v>
                </c:pt>
                <c:pt idx="8730">
                  <c:v>8.7309999999999999E-6</c:v>
                </c:pt>
                <c:pt idx="8731">
                  <c:v>8.7320000000000004E-6</c:v>
                </c:pt>
                <c:pt idx="8732">
                  <c:v>8.7329999999999992E-6</c:v>
                </c:pt>
                <c:pt idx="8733">
                  <c:v>8.7339999999999997E-6</c:v>
                </c:pt>
                <c:pt idx="8734">
                  <c:v>8.7350000000000002E-6</c:v>
                </c:pt>
                <c:pt idx="8735">
                  <c:v>8.7360000000000007E-6</c:v>
                </c:pt>
                <c:pt idx="8736">
                  <c:v>8.7369999999999995E-6</c:v>
                </c:pt>
                <c:pt idx="8737">
                  <c:v>8.738E-6</c:v>
                </c:pt>
                <c:pt idx="8738">
                  <c:v>8.7390000000000005E-6</c:v>
                </c:pt>
                <c:pt idx="8739">
                  <c:v>8.7399999999999993E-6</c:v>
                </c:pt>
                <c:pt idx="8740">
                  <c:v>8.7409999999999998E-6</c:v>
                </c:pt>
                <c:pt idx="8741">
                  <c:v>8.7420000000000003E-6</c:v>
                </c:pt>
                <c:pt idx="8742">
                  <c:v>8.7430000000000008E-6</c:v>
                </c:pt>
                <c:pt idx="8743">
                  <c:v>8.7439999999999996E-6</c:v>
                </c:pt>
                <c:pt idx="8744">
                  <c:v>8.7450000000000001E-6</c:v>
                </c:pt>
                <c:pt idx="8745">
                  <c:v>8.7460000000000006E-6</c:v>
                </c:pt>
                <c:pt idx="8746">
                  <c:v>8.7469999999999994E-6</c:v>
                </c:pt>
                <c:pt idx="8747">
                  <c:v>8.7479999999999999E-6</c:v>
                </c:pt>
                <c:pt idx="8748">
                  <c:v>8.7490000000000004E-6</c:v>
                </c:pt>
                <c:pt idx="8749">
                  <c:v>8.7499999999999992E-6</c:v>
                </c:pt>
                <c:pt idx="8750">
                  <c:v>8.7509999999999997E-6</c:v>
                </c:pt>
                <c:pt idx="8751">
                  <c:v>8.7520000000000002E-6</c:v>
                </c:pt>
                <c:pt idx="8752">
                  <c:v>8.7530000000000007E-6</c:v>
                </c:pt>
                <c:pt idx="8753">
                  <c:v>8.7539999999999995E-6</c:v>
                </c:pt>
                <c:pt idx="8754">
                  <c:v>8.755E-6</c:v>
                </c:pt>
                <c:pt idx="8755">
                  <c:v>8.7560000000000005E-6</c:v>
                </c:pt>
                <c:pt idx="8756">
                  <c:v>8.7569999999999993E-6</c:v>
                </c:pt>
                <c:pt idx="8757">
                  <c:v>8.7579999999999998E-6</c:v>
                </c:pt>
                <c:pt idx="8758">
                  <c:v>8.7590000000000003E-6</c:v>
                </c:pt>
                <c:pt idx="8759">
                  <c:v>8.7600000000000008E-6</c:v>
                </c:pt>
                <c:pt idx="8760">
                  <c:v>8.7609999999999996E-6</c:v>
                </c:pt>
                <c:pt idx="8761">
                  <c:v>8.7620000000000001E-6</c:v>
                </c:pt>
                <c:pt idx="8762">
                  <c:v>8.7630000000000006E-6</c:v>
                </c:pt>
                <c:pt idx="8763">
                  <c:v>8.7639999999999994E-6</c:v>
                </c:pt>
                <c:pt idx="8764">
                  <c:v>8.7649999999999999E-6</c:v>
                </c:pt>
                <c:pt idx="8765">
                  <c:v>8.7660000000000004E-6</c:v>
                </c:pt>
                <c:pt idx="8766">
                  <c:v>8.7669999999999992E-6</c:v>
                </c:pt>
                <c:pt idx="8767">
                  <c:v>8.7679999999999997E-6</c:v>
                </c:pt>
                <c:pt idx="8768">
                  <c:v>8.7690000000000002E-6</c:v>
                </c:pt>
                <c:pt idx="8769">
                  <c:v>8.7700000000000007E-6</c:v>
                </c:pt>
                <c:pt idx="8770">
                  <c:v>8.7709999999999995E-6</c:v>
                </c:pt>
                <c:pt idx="8771">
                  <c:v>8.772E-6</c:v>
                </c:pt>
                <c:pt idx="8772">
                  <c:v>8.7730000000000005E-6</c:v>
                </c:pt>
                <c:pt idx="8773">
                  <c:v>8.7739999999999993E-6</c:v>
                </c:pt>
                <c:pt idx="8774">
                  <c:v>8.7749999999999998E-6</c:v>
                </c:pt>
                <c:pt idx="8775">
                  <c:v>8.7760000000000003E-6</c:v>
                </c:pt>
                <c:pt idx="8776">
                  <c:v>8.7770000000000008E-6</c:v>
                </c:pt>
                <c:pt idx="8777">
                  <c:v>8.7779999999999996E-6</c:v>
                </c:pt>
                <c:pt idx="8778">
                  <c:v>8.7790000000000001E-6</c:v>
                </c:pt>
                <c:pt idx="8779">
                  <c:v>8.7800000000000006E-6</c:v>
                </c:pt>
                <c:pt idx="8780">
                  <c:v>8.7809999999999994E-6</c:v>
                </c:pt>
                <c:pt idx="8781">
                  <c:v>8.7819999999999999E-6</c:v>
                </c:pt>
                <c:pt idx="8782">
                  <c:v>8.7830000000000004E-6</c:v>
                </c:pt>
                <c:pt idx="8783">
                  <c:v>8.7839999999999992E-6</c:v>
                </c:pt>
                <c:pt idx="8784">
                  <c:v>8.7849999999999997E-6</c:v>
                </c:pt>
                <c:pt idx="8785">
                  <c:v>8.7860000000000002E-6</c:v>
                </c:pt>
                <c:pt idx="8786">
                  <c:v>8.7870000000000007E-6</c:v>
                </c:pt>
                <c:pt idx="8787">
                  <c:v>8.7879999999999995E-6</c:v>
                </c:pt>
                <c:pt idx="8788">
                  <c:v>8.789E-6</c:v>
                </c:pt>
                <c:pt idx="8789">
                  <c:v>8.7900000000000005E-6</c:v>
                </c:pt>
                <c:pt idx="8790">
                  <c:v>8.7909999999999993E-6</c:v>
                </c:pt>
                <c:pt idx="8791">
                  <c:v>8.7919999999999998E-6</c:v>
                </c:pt>
                <c:pt idx="8792">
                  <c:v>8.7930000000000003E-6</c:v>
                </c:pt>
                <c:pt idx="8793">
                  <c:v>8.7940000000000008E-6</c:v>
                </c:pt>
                <c:pt idx="8794">
                  <c:v>8.7949999999999996E-6</c:v>
                </c:pt>
                <c:pt idx="8795">
                  <c:v>8.7960000000000001E-6</c:v>
                </c:pt>
                <c:pt idx="8796">
                  <c:v>8.7970000000000006E-6</c:v>
                </c:pt>
                <c:pt idx="8797">
                  <c:v>8.7979999999999995E-6</c:v>
                </c:pt>
                <c:pt idx="8798">
                  <c:v>8.799E-6</c:v>
                </c:pt>
                <c:pt idx="8799">
                  <c:v>8.8000000000000004E-6</c:v>
                </c:pt>
                <c:pt idx="8800">
                  <c:v>8.8009999999999993E-6</c:v>
                </c:pt>
                <c:pt idx="8801">
                  <c:v>8.8019999999999998E-6</c:v>
                </c:pt>
                <c:pt idx="8802">
                  <c:v>8.8030000000000003E-6</c:v>
                </c:pt>
                <c:pt idx="8803">
                  <c:v>8.8040000000000007E-6</c:v>
                </c:pt>
                <c:pt idx="8804">
                  <c:v>8.8049999999999996E-6</c:v>
                </c:pt>
                <c:pt idx="8805">
                  <c:v>8.8060000000000001E-6</c:v>
                </c:pt>
                <c:pt idx="8806">
                  <c:v>8.8070000000000006E-6</c:v>
                </c:pt>
                <c:pt idx="8807">
                  <c:v>8.8079999999999994E-6</c:v>
                </c:pt>
                <c:pt idx="8808">
                  <c:v>8.8089999999999999E-6</c:v>
                </c:pt>
                <c:pt idx="8809">
                  <c:v>8.8100000000000004E-6</c:v>
                </c:pt>
                <c:pt idx="8810">
                  <c:v>8.8109999999999992E-6</c:v>
                </c:pt>
                <c:pt idx="8811">
                  <c:v>8.8119999999999997E-6</c:v>
                </c:pt>
                <c:pt idx="8812">
                  <c:v>8.8130000000000002E-6</c:v>
                </c:pt>
                <c:pt idx="8813">
                  <c:v>8.8140000000000007E-6</c:v>
                </c:pt>
                <c:pt idx="8814">
                  <c:v>8.8149999999999995E-6</c:v>
                </c:pt>
                <c:pt idx="8815">
                  <c:v>8.816E-6</c:v>
                </c:pt>
                <c:pt idx="8816">
                  <c:v>8.8170000000000005E-6</c:v>
                </c:pt>
                <c:pt idx="8817">
                  <c:v>8.8179999999999993E-6</c:v>
                </c:pt>
                <c:pt idx="8818">
                  <c:v>8.8189999999999998E-6</c:v>
                </c:pt>
                <c:pt idx="8819">
                  <c:v>8.8200000000000003E-6</c:v>
                </c:pt>
                <c:pt idx="8820">
                  <c:v>8.8210000000000008E-6</c:v>
                </c:pt>
                <c:pt idx="8821">
                  <c:v>8.8219999999999996E-6</c:v>
                </c:pt>
                <c:pt idx="8822">
                  <c:v>8.8230000000000001E-6</c:v>
                </c:pt>
                <c:pt idx="8823">
                  <c:v>8.8240000000000006E-6</c:v>
                </c:pt>
                <c:pt idx="8824">
                  <c:v>8.8249999999999994E-6</c:v>
                </c:pt>
                <c:pt idx="8825">
                  <c:v>8.8259999999999999E-6</c:v>
                </c:pt>
                <c:pt idx="8826">
                  <c:v>8.8270000000000004E-6</c:v>
                </c:pt>
                <c:pt idx="8827">
                  <c:v>8.8279999999999992E-6</c:v>
                </c:pt>
                <c:pt idx="8828">
                  <c:v>8.8289999999999997E-6</c:v>
                </c:pt>
                <c:pt idx="8829">
                  <c:v>8.8300000000000002E-6</c:v>
                </c:pt>
                <c:pt idx="8830">
                  <c:v>8.8310000000000007E-6</c:v>
                </c:pt>
                <c:pt idx="8831">
                  <c:v>8.8319999999999995E-6</c:v>
                </c:pt>
                <c:pt idx="8832">
                  <c:v>8.833E-6</c:v>
                </c:pt>
                <c:pt idx="8833">
                  <c:v>8.8340000000000005E-6</c:v>
                </c:pt>
                <c:pt idx="8834">
                  <c:v>8.8349999999999993E-6</c:v>
                </c:pt>
                <c:pt idx="8835">
                  <c:v>8.8359999999999998E-6</c:v>
                </c:pt>
                <c:pt idx="8836">
                  <c:v>8.8370000000000003E-6</c:v>
                </c:pt>
                <c:pt idx="8837">
                  <c:v>8.8380000000000008E-6</c:v>
                </c:pt>
                <c:pt idx="8838">
                  <c:v>8.8389999999999996E-6</c:v>
                </c:pt>
                <c:pt idx="8839">
                  <c:v>8.8400000000000001E-6</c:v>
                </c:pt>
                <c:pt idx="8840">
                  <c:v>8.8410000000000006E-6</c:v>
                </c:pt>
                <c:pt idx="8841">
                  <c:v>8.8419999999999994E-6</c:v>
                </c:pt>
                <c:pt idx="8842">
                  <c:v>8.8429999999999999E-6</c:v>
                </c:pt>
                <c:pt idx="8843">
                  <c:v>8.8440000000000004E-6</c:v>
                </c:pt>
                <c:pt idx="8844">
                  <c:v>8.8449999999999992E-6</c:v>
                </c:pt>
                <c:pt idx="8845">
                  <c:v>8.8459999999999997E-6</c:v>
                </c:pt>
                <c:pt idx="8846">
                  <c:v>8.8470000000000002E-6</c:v>
                </c:pt>
                <c:pt idx="8847">
                  <c:v>8.8480000000000007E-6</c:v>
                </c:pt>
                <c:pt idx="8848">
                  <c:v>8.8489999999999995E-6</c:v>
                </c:pt>
                <c:pt idx="8849">
                  <c:v>8.85E-6</c:v>
                </c:pt>
                <c:pt idx="8850">
                  <c:v>8.8510000000000005E-6</c:v>
                </c:pt>
                <c:pt idx="8851">
                  <c:v>8.8519999999999993E-6</c:v>
                </c:pt>
                <c:pt idx="8852">
                  <c:v>8.8529999999999998E-6</c:v>
                </c:pt>
                <c:pt idx="8853">
                  <c:v>8.8540000000000003E-6</c:v>
                </c:pt>
                <c:pt idx="8854">
                  <c:v>8.8550000000000008E-6</c:v>
                </c:pt>
                <c:pt idx="8855">
                  <c:v>8.8559999999999996E-6</c:v>
                </c:pt>
                <c:pt idx="8856">
                  <c:v>8.8570000000000001E-6</c:v>
                </c:pt>
                <c:pt idx="8857">
                  <c:v>8.8580000000000006E-6</c:v>
                </c:pt>
                <c:pt idx="8858">
                  <c:v>8.8589999999999994E-6</c:v>
                </c:pt>
                <c:pt idx="8859">
                  <c:v>8.8599999999999999E-6</c:v>
                </c:pt>
                <c:pt idx="8860">
                  <c:v>8.8610000000000004E-6</c:v>
                </c:pt>
                <c:pt idx="8861">
                  <c:v>8.8619999999999992E-6</c:v>
                </c:pt>
                <c:pt idx="8862">
                  <c:v>8.8629999999999997E-6</c:v>
                </c:pt>
                <c:pt idx="8863">
                  <c:v>8.8640000000000002E-6</c:v>
                </c:pt>
                <c:pt idx="8864">
                  <c:v>8.8650000000000007E-6</c:v>
                </c:pt>
                <c:pt idx="8865">
                  <c:v>8.8659999999999995E-6</c:v>
                </c:pt>
                <c:pt idx="8866">
                  <c:v>8.867E-6</c:v>
                </c:pt>
                <c:pt idx="8867">
                  <c:v>8.8680000000000005E-6</c:v>
                </c:pt>
                <c:pt idx="8868">
                  <c:v>8.8689999999999993E-6</c:v>
                </c:pt>
                <c:pt idx="8869">
                  <c:v>8.8699999999999998E-6</c:v>
                </c:pt>
                <c:pt idx="8870">
                  <c:v>8.8710000000000003E-6</c:v>
                </c:pt>
                <c:pt idx="8871">
                  <c:v>8.8720000000000008E-6</c:v>
                </c:pt>
                <c:pt idx="8872">
                  <c:v>8.8729999999999996E-6</c:v>
                </c:pt>
                <c:pt idx="8873">
                  <c:v>8.8740000000000001E-6</c:v>
                </c:pt>
                <c:pt idx="8874">
                  <c:v>8.8750000000000006E-6</c:v>
                </c:pt>
                <c:pt idx="8875">
                  <c:v>8.8759999999999994E-6</c:v>
                </c:pt>
                <c:pt idx="8876">
                  <c:v>8.8769999999999999E-6</c:v>
                </c:pt>
                <c:pt idx="8877">
                  <c:v>8.8780000000000004E-6</c:v>
                </c:pt>
                <c:pt idx="8878">
                  <c:v>8.8789999999999992E-6</c:v>
                </c:pt>
                <c:pt idx="8879">
                  <c:v>8.8799999999999997E-6</c:v>
                </c:pt>
                <c:pt idx="8880">
                  <c:v>8.8810000000000002E-6</c:v>
                </c:pt>
                <c:pt idx="8881">
                  <c:v>8.8820000000000007E-6</c:v>
                </c:pt>
                <c:pt idx="8882">
                  <c:v>8.8829999999999995E-6</c:v>
                </c:pt>
                <c:pt idx="8883">
                  <c:v>8.884E-6</c:v>
                </c:pt>
                <c:pt idx="8884">
                  <c:v>8.8850000000000005E-6</c:v>
                </c:pt>
                <c:pt idx="8885">
                  <c:v>8.8859999999999993E-6</c:v>
                </c:pt>
                <c:pt idx="8886">
                  <c:v>8.8869999999999998E-6</c:v>
                </c:pt>
                <c:pt idx="8887">
                  <c:v>8.8880000000000003E-6</c:v>
                </c:pt>
                <c:pt idx="8888">
                  <c:v>8.8890000000000008E-6</c:v>
                </c:pt>
                <c:pt idx="8889">
                  <c:v>8.8899999999999996E-6</c:v>
                </c:pt>
                <c:pt idx="8890">
                  <c:v>8.8910000000000001E-6</c:v>
                </c:pt>
                <c:pt idx="8891">
                  <c:v>8.8920000000000006E-6</c:v>
                </c:pt>
                <c:pt idx="8892">
                  <c:v>8.8929999999999994E-6</c:v>
                </c:pt>
                <c:pt idx="8893">
                  <c:v>8.8939999999999999E-6</c:v>
                </c:pt>
                <c:pt idx="8894">
                  <c:v>8.8950000000000004E-6</c:v>
                </c:pt>
                <c:pt idx="8895">
                  <c:v>8.8959999999999992E-6</c:v>
                </c:pt>
                <c:pt idx="8896">
                  <c:v>8.8969999999999997E-6</c:v>
                </c:pt>
                <c:pt idx="8897">
                  <c:v>8.8980000000000002E-6</c:v>
                </c:pt>
                <c:pt idx="8898">
                  <c:v>8.8990000000000007E-6</c:v>
                </c:pt>
                <c:pt idx="8899">
                  <c:v>8.8999999999999995E-6</c:v>
                </c:pt>
                <c:pt idx="8900">
                  <c:v>8.901E-6</c:v>
                </c:pt>
                <c:pt idx="8901">
                  <c:v>8.9020000000000005E-6</c:v>
                </c:pt>
                <c:pt idx="8902">
                  <c:v>8.9029999999999993E-6</c:v>
                </c:pt>
                <c:pt idx="8903">
                  <c:v>8.9039999999999998E-6</c:v>
                </c:pt>
                <c:pt idx="8904">
                  <c:v>8.9050000000000003E-6</c:v>
                </c:pt>
                <c:pt idx="8905">
                  <c:v>8.9060000000000008E-6</c:v>
                </c:pt>
                <c:pt idx="8906">
                  <c:v>8.9069999999999996E-6</c:v>
                </c:pt>
                <c:pt idx="8907">
                  <c:v>8.9080000000000001E-6</c:v>
                </c:pt>
                <c:pt idx="8908">
                  <c:v>8.9090000000000006E-6</c:v>
                </c:pt>
                <c:pt idx="8909">
                  <c:v>8.9099999999999994E-6</c:v>
                </c:pt>
                <c:pt idx="8910">
                  <c:v>8.9109999999999999E-6</c:v>
                </c:pt>
                <c:pt idx="8911">
                  <c:v>8.9120000000000004E-6</c:v>
                </c:pt>
                <c:pt idx="8912">
                  <c:v>8.9129999999999992E-6</c:v>
                </c:pt>
                <c:pt idx="8913">
                  <c:v>8.9139999999999997E-6</c:v>
                </c:pt>
                <c:pt idx="8914">
                  <c:v>8.9150000000000002E-6</c:v>
                </c:pt>
                <c:pt idx="8915">
                  <c:v>8.9160000000000007E-6</c:v>
                </c:pt>
                <c:pt idx="8916">
                  <c:v>8.9169999999999995E-6</c:v>
                </c:pt>
                <c:pt idx="8917">
                  <c:v>8.918E-6</c:v>
                </c:pt>
                <c:pt idx="8918">
                  <c:v>8.9190000000000005E-6</c:v>
                </c:pt>
                <c:pt idx="8919">
                  <c:v>8.9199999999999993E-6</c:v>
                </c:pt>
                <c:pt idx="8920">
                  <c:v>8.9209999999999998E-6</c:v>
                </c:pt>
                <c:pt idx="8921">
                  <c:v>8.9220000000000003E-6</c:v>
                </c:pt>
                <c:pt idx="8922">
                  <c:v>8.9230000000000008E-6</c:v>
                </c:pt>
                <c:pt idx="8923">
                  <c:v>8.9239999999999996E-6</c:v>
                </c:pt>
                <c:pt idx="8924">
                  <c:v>8.9250000000000001E-6</c:v>
                </c:pt>
                <c:pt idx="8925">
                  <c:v>8.9260000000000006E-6</c:v>
                </c:pt>
                <c:pt idx="8926">
                  <c:v>8.9269999999999994E-6</c:v>
                </c:pt>
                <c:pt idx="8927">
                  <c:v>8.9279999999999999E-6</c:v>
                </c:pt>
                <c:pt idx="8928">
                  <c:v>8.9290000000000004E-6</c:v>
                </c:pt>
                <c:pt idx="8929">
                  <c:v>8.9299999999999992E-6</c:v>
                </c:pt>
                <c:pt idx="8930">
                  <c:v>8.9309999999999997E-6</c:v>
                </c:pt>
                <c:pt idx="8931">
                  <c:v>8.9320000000000002E-6</c:v>
                </c:pt>
                <c:pt idx="8932">
                  <c:v>8.9330000000000007E-6</c:v>
                </c:pt>
                <c:pt idx="8933">
                  <c:v>8.9339999999999995E-6</c:v>
                </c:pt>
                <c:pt idx="8934">
                  <c:v>8.935E-6</c:v>
                </c:pt>
                <c:pt idx="8935">
                  <c:v>8.9360000000000005E-6</c:v>
                </c:pt>
                <c:pt idx="8936">
                  <c:v>8.9369999999999993E-6</c:v>
                </c:pt>
                <c:pt idx="8937">
                  <c:v>8.9379999999999998E-6</c:v>
                </c:pt>
                <c:pt idx="8938">
                  <c:v>8.9390000000000003E-6</c:v>
                </c:pt>
                <c:pt idx="8939">
                  <c:v>8.9400000000000008E-6</c:v>
                </c:pt>
                <c:pt idx="8940">
                  <c:v>8.9409999999999996E-6</c:v>
                </c:pt>
                <c:pt idx="8941">
                  <c:v>8.9420000000000001E-6</c:v>
                </c:pt>
                <c:pt idx="8942">
                  <c:v>8.9430000000000006E-6</c:v>
                </c:pt>
                <c:pt idx="8943">
                  <c:v>8.9439999999999994E-6</c:v>
                </c:pt>
                <c:pt idx="8944">
                  <c:v>8.9449999999999999E-6</c:v>
                </c:pt>
                <c:pt idx="8945">
                  <c:v>8.9460000000000004E-6</c:v>
                </c:pt>
                <c:pt idx="8946">
                  <c:v>8.9469999999999992E-6</c:v>
                </c:pt>
                <c:pt idx="8947">
                  <c:v>8.9479999999999997E-6</c:v>
                </c:pt>
                <c:pt idx="8948">
                  <c:v>8.9490000000000002E-6</c:v>
                </c:pt>
                <c:pt idx="8949">
                  <c:v>8.9500000000000007E-6</c:v>
                </c:pt>
                <c:pt idx="8950">
                  <c:v>8.9509999999999995E-6</c:v>
                </c:pt>
                <c:pt idx="8951">
                  <c:v>8.952E-6</c:v>
                </c:pt>
                <c:pt idx="8952">
                  <c:v>8.9530000000000005E-6</c:v>
                </c:pt>
                <c:pt idx="8953">
                  <c:v>8.9539999999999993E-6</c:v>
                </c:pt>
                <c:pt idx="8954">
                  <c:v>8.9549999999999998E-6</c:v>
                </c:pt>
                <c:pt idx="8955">
                  <c:v>8.9560000000000003E-6</c:v>
                </c:pt>
                <c:pt idx="8956">
                  <c:v>8.9570000000000008E-6</c:v>
                </c:pt>
                <c:pt idx="8957">
                  <c:v>8.9579999999999996E-6</c:v>
                </c:pt>
                <c:pt idx="8958">
                  <c:v>8.9590000000000001E-6</c:v>
                </c:pt>
                <c:pt idx="8959">
                  <c:v>8.9600000000000006E-6</c:v>
                </c:pt>
                <c:pt idx="8960">
                  <c:v>8.9609999999999994E-6</c:v>
                </c:pt>
                <c:pt idx="8961">
                  <c:v>8.9619999999999999E-6</c:v>
                </c:pt>
                <c:pt idx="8962">
                  <c:v>8.9630000000000004E-6</c:v>
                </c:pt>
                <c:pt idx="8963">
                  <c:v>8.9639999999999992E-6</c:v>
                </c:pt>
                <c:pt idx="8964">
                  <c:v>8.9649999999999997E-6</c:v>
                </c:pt>
                <c:pt idx="8965">
                  <c:v>8.9660000000000002E-6</c:v>
                </c:pt>
                <c:pt idx="8966">
                  <c:v>8.9670000000000007E-6</c:v>
                </c:pt>
                <c:pt idx="8967">
                  <c:v>8.9679999999999995E-6</c:v>
                </c:pt>
                <c:pt idx="8968">
                  <c:v>8.969E-6</c:v>
                </c:pt>
                <c:pt idx="8969">
                  <c:v>8.9700000000000005E-6</c:v>
                </c:pt>
                <c:pt idx="8970">
                  <c:v>8.9709999999999993E-6</c:v>
                </c:pt>
                <c:pt idx="8971">
                  <c:v>8.9719999999999998E-6</c:v>
                </c:pt>
                <c:pt idx="8972">
                  <c:v>8.9730000000000003E-6</c:v>
                </c:pt>
                <c:pt idx="8973">
                  <c:v>8.9740000000000008E-6</c:v>
                </c:pt>
                <c:pt idx="8974">
                  <c:v>8.9749999999999996E-6</c:v>
                </c:pt>
                <c:pt idx="8975">
                  <c:v>8.9760000000000001E-6</c:v>
                </c:pt>
                <c:pt idx="8976">
                  <c:v>8.9770000000000006E-6</c:v>
                </c:pt>
                <c:pt idx="8977">
                  <c:v>8.9779999999999994E-6</c:v>
                </c:pt>
                <c:pt idx="8978">
                  <c:v>8.9789999999999999E-6</c:v>
                </c:pt>
                <c:pt idx="8979">
                  <c:v>8.9800000000000004E-6</c:v>
                </c:pt>
                <c:pt idx="8980">
                  <c:v>8.9809999999999992E-6</c:v>
                </c:pt>
                <c:pt idx="8981">
                  <c:v>8.9819999999999997E-6</c:v>
                </c:pt>
                <c:pt idx="8982">
                  <c:v>8.9830000000000002E-6</c:v>
                </c:pt>
                <c:pt idx="8983">
                  <c:v>8.9840000000000007E-6</c:v>
                </c:pt>
                <c:pt idx="8984">
                  <c:v>8.9849999999999995E-6</c:v>
                </c:pt>
                <c:pt idx="8985">
                  <c:v>8.986E-6</c:v>
                </c:pt>
                <c:pt idx="8986">
                  <c:v>8.9870000000000005E-6</c:v>
                </c:pt>
                <c:pt idx="8987">
                  <c:v>8.9879999999999993E-6</c:v>
                </c:pt>
                <c:pt idx="8988">
                  <c:v>8.9889999999999998E-6</c:v>
                </c:pt>
                <c:pt idx="8989">
                  <c:v>8.9900000000000003E-6</c:v>
                </c:pt>
                <c:pt idx="8990">
                  <c:v>8.9910000000000008E-6</c:v>
                </c:pt>
                <c:pt idx="8991">
                  <c:v>8.9919999999999996E-6</c:v>
                </c:pt>
                <c:pt idx="8992">
                  <c:v>8.9930000000000001E-6</c:v>
                </c:pt>
                <c:pt idx="8993">
                  <c:v>8.9940000000000006E-6</c:v>
                </c:pt>
                <c:pt idx="8994">
                  <c:v>8.9949999999999994E-6</c:v>
                </c:pt>
                <c:pt idx="8995">
                  <c:v>8.9959999999999999E-6</c:v>
                </c:pt>
                <c:pt idx="8996">
                  <c:v>8.9970000000000004E-6</c:v>
                </c:pt>
                <c:pt idx="8997">
                  <c:v>8.9979999999999992E-6</c:v>
                </c:pt>
                <c:pt idx="8998">
                  <c:v>8.9989999999999997E-6</c:v>
                </c:pt>
                <c:pt idx="8999">
                  <c:v>9.0000000000000002E-6</c:v>
                </c:pt>
                <c:pt idx="9000">
                  <c:v>9.0010000000000007E-6</c:v>
                </c:pt>
                <c:pt idx="9001">
                  <c:v>9.0019999999999995E-6</c:v>
                </c:pt>
                <c:pt idx="9002">
                  <c:v>9.003E-6</c:v>
                </c:pt>
                <c:pt idx="9003">
                  <c:v>9.0040000000000005E-6</c:v>
                </c:pt>
                <c:pt idx="9004">
                  <c:v>9.0049999999999993E-6</c:v>
                </c:pt>
                <c:pt idx="9005">
                  <c:v>9.0059999999999998E-6</c:v>
                </c:pt>
                <c:pt idx="9006">
                  <c:v>9.0070000000000003E-6</c:v>
                </c:pt>
                <c:pt idx="9007">
                  <c:v>9.0080000000000008E-6</c:v>
                </c:pt>
                <c:pt idx="9008">
                  <c:v>9.0089999999999996E-6</c:v>
                </c:pt>
                <c:pt idx="9009">
                  <c:v>9.0100000000000001E-6</c:v>
                </c:pt>
                <c:pt idx="9010">
                  <c:v>9.0110000000000006E-6</c:v>
                </c:pt>
                <c:pt idx="9011">
                  <c:v>9.0119999999999994E-6</c:v>
                </c:pt>
                <c:pt idx="9012">
                  <c:v>9.0129999999999999E-6</c:v>
                </c:pt>
                <c:pt idx="9013">
                  <c:v>9.0140000000000004E-6</c:v>
                </c:pt>
                <c:pt idx="9014">
                  <c:v>9.0149999999999992E-6</c:v>
                </c:pt>
                <c:pt idx="9015">
                  <c:v>9.0159999999999997E-6</c:v>
                </c:pt>
                <c:pt idx="9016">
                  <c:v>9.0170000000000002E-6</c:v>
                </c:pt>
                <c:pt idx="9017">
                  <c:v>9.0180000000000007E-6</c:v>
                </c:pt>
                <c:pt idx="9018">
                  <c:v>9.0189999999999995E-6</c:v>
                </c:pt>
                <c:pt idx="9019">
                  <c:v>9.02E-6</c:v>
                </c:pt>
                <c:pt idx="9020">
                  <c:v>9.0210000000000005E-6</c:v>
                </c:pt>
                <c:pt idx="9021">
                  <c:v>9.0219999999999993E-6</c:v>
                </c:pt>
                <c:pt idx="9022">
                  <c:v>9.0229999999999998E-6</c:v>
                </c:pt>
                <c:pt idx="9023">
                  <c:v>9.0240000000000003E-6</c:v>
                </c:pt>
                <c:pt idx="9024">
                  <c:v>9.0250000000000008E-6</c:v>
                </c:pt>
                <c:pt idx="9025">
                  <c:v>9.0259999999999996E-6</c:v>
                </c:pt>
                <c:pt idx="9026">
                  <c:v>9.0270000000000001E-6</c:v>
                </c:pt>
                <c:pt idx="9027">
                  <c:v>9.0280000000000006E-6</c:v>
                </c:pt>
                <c:pt idx="9028">
                  <c:v>9.0289999999999994E-6</c:v>
                </c:pt>
                <c:pt idx="9029">
                  <c:v>9.0299999999999999E-6</c:v>
                </c:pt>
                <c:pt idx="9030">
                  <c:v>9.0310000000000004E-6</c:v>
                </c:pt>
                <c:pt idx="9031">
                  <c:v>9.0319999999999992E-6</c:v>
                </c:pt>
                <c:pt idx="9032">
                  <c:v>9.0329999999999997E-6</c:v>
                </c:pt>
                <c:pt idx="9033">
                  <c:v>9.0340000000000002E-6</c:v>
                </c:pt>
                <c:pt idx="9034">
                  <c:v>9.0350000000000007E-6</c:v>
                </c:pt>
                <c:pt idx="9035">
                  <c:v>9.0359999999999995E-6</c:v>
                </c:pt>
                <c:pt idx="9036">
                  <c:v>9.037E-6</c:v>
                </c:pt>
                <c:pt idx="9037">
                  <c:v>9.0380000000000005E-6</c:v>
                </c:pt>
                <c:pt idx="9038">
                  <c:v>9.0389999999999993E-6</c:v>
                </c:pt>
                <c:pt idx="9039">
                  <c:v>9.0399999999999998E-6</c:v>
                </c:pt>
                <c:pt idx="9040">
                  <c:v>9.0410000000000003E-6</c:v>
                </c:pt>
                <c:pt idx="9041">
                  <c:v>9.0420000000000008E-6</c:v>
                </c:pt>
                <c:pt idx="9042">
                  <c:v>9.0429999999999996E-6</c:v>
                </c:pt>
                <c:pt idx="9043">
                  <c:v>9.0440000000000001E-6</c:v>
                </c:pt>
                <c:pt idx="9044">
                  <c:v>9.0450000000000006E-6</c:v>
                </c:pt>
                <c:pt idx="9045">
                  <c:v>9.0459999999999994E-6</c:v>
                </c:pt>
                <c:pt idx="9046">
                  <c:v>9.0469999999999999E-6</c:v>
                </c:pt>
                <c:pt idx="9047">
                  <c:v>9.0480000000000004E-6</c:v>
                </c:pt>
                <c:pt idx="9048">
                  <c:v>9.0489999999999993E-6</c:v>
                </c:pt>
                <c:pt idx="9049">
                  <c:v>9.0499999999999997E-6</c:v>
                </c:pt>
                <c:pt idx="9050">
                  <c:v>9.0510000000000002E-6</c:v>
                </c:pt>
                <c:pt idx="9051">
                  <c:v>9.0520000000000007E-6</c:v>
                </c:pt>
                <c:pt idx="9052">
                  <c:v>9.0529999999999996E-6</c:v>
                </c:pt>
                <c:pt idx="9053">
                  <c:v>9.054E-6</c:v>
                </c:pt>
                <c:pt idx="9054">
                  <c:v>9.0550000000000005E-6</c:v>
                </c:pt>
                <c:pt idx="9055">
                  <c:v>9.0559999999999994E-6</c:v>
                </c:pt>
                <c:pt idx="9056">
                  <c:v>9.0569999999999999E-6</c:v>
                </c:pt>
                <c:pt idx="9057">
                  <c:v>9.0580000000000004E-6</c:v>
                </c:pt>
                <c:pt idx="9058">
                  <c:v>9.0589999999999992E-6</c:v>
                </c:pt>
                <c:pt idx="9059">
                  <c:v>9.0599999999999997E-6</c:v>
                </c:pt>
                <c:pt idx="9060">
                  <c:v>9.0610000000000002E-6</c:v>
                </c:pt>
                <c:pt idx="9061">
                  <c:v>9.0620000000000007E-6</c:v>
                </c:pt>
                <c:pt idx="9062">
                  <c:v>9.0629999999999995E-6</c:v>
                </c:pt>
                <c:pt idx="9063">
                  <c:v>9.064E-6</c:v>
                </c:pt>
                <c:pt idx="9064">
                  <c:v>9.0650000000000005E-6</c:v>
                </c:pt>
                <c:pt idx="9065">
                  <c:v>9.0659999999999993E-6</c:v>
                </c:pt>
                <c:pt idx="9066">
                  <c:v>9.0669999999999998E-6</c:v>
                </c:pt>
                <c:pt idx="9067">
                  <c:v>9.0680000000000003E-6</c:v>
                </c:pt>
                <c:pt idx="9068">
                  <c:v>9.0690000000000008E-6</c:v>
                </c:pt>
                <c:pt idx="9069">
                  <c:v>9.0699999999999996E-6</c:v>
                </c:pt>
                <c:pt idx="9070">
                  <c:v>9.0710000000000001E-6</c:v>
                </c:pt>
                <c:pt idx="9071">
                  <c:v>9.0720000000000006E-6</c:v>
                </c:pt>
                <c:pt idx="9072">
                  <c:v>9.0729999999999994E-6</c:v>
                </c:pt>
                <c:pt idx="9073">
                  <c:v>9.0739999999999999E-6</c:v>
                </c:pt>
                <c:pt idx="9074">
                  <c:v>9.0750000000000004E-6</c:v>
                </c:pt>
                <c:pt idx="9075">
                  <c:v>9.0759999999999992E-6</c:v>
                </c:pt>
                <c:pt idx="9076">
                  <c:v>9.0769999999999997E-6</c:v>
                </c:pt>
                <c:pt idx="9077">
                  <c:v>9.0780000000000002E-6</c:v>
                </c:pt>
                <c:pt idx="9078">
                  <c:v>9.0790000000000007E-6</c:v>
                </c:pt>
                <c:pt idx="9079">
                  <c:v>9.0799999999999995E-6</c:v>
                </c:pt>
                <c:pt idx="9080">
                  <c:v>9.081E-6</c:v>
                </c:pt>
                <c:pt idx="9081">
                  <c:v>9.0820000000000005E-6</c:v>
                </c:pt>
                <c:pt idx="9082">
                  <c:v>9.0829999999999993E-6</c:v>
                </c:pt>
                <c:pt idx="9083">
                  <c:v>9.0839999999999998E-6</c:v>
                </c:pt>
                <c:pt idx="9084">
                  <c:v>9.0850000000000003E-6</c:v>
                </c:pt>
                <c:pt idx="9085">
                  <c:v>9.0860000000000008E-6</c:v>
                </c:pt>
                <c:pt idx="9086">
                  <c:v>9.0869999999999996E-6</c:v>
                </c:pt>
                <c:pt idx="9087">
                  <c:v>9.0880000000000001E-6</c:v>
                </c:pt>
                <c:pt idx="9088">
                  <c:v>9.0890000000000006E-6</c:v>
                </c:pt>
                <c:pt idx="9089">
                  <c:v>9.0899999999999994E-6</c:v>
                </c:pt>
                <c:pt idx="9090">
                  <c:v>9.0909999999999999E-6</c:v>
                </c:pt>
                <c:pt idx="9091">
                  <c:v>9.0920000000000004E-6</c:v>
                </c:pt>
                <c:pt idx="9092">
                  <c:v>9.0929999999999992E-6</c:v>
                </c:pt>
                <c:pt idx="9093">
                  <c:v>9.0939999999999997E-6</c:v>
                </c:pt>
                <c:pt idx="9094">
                  <c:v>9.0950000000000002E-6</c:v>
                </c:pt>
                <c:pt idx="9095">
                  <c:v>9.0960000000000007E-6</c:v>
                </c:pt>
                <c:pt idx="9096">
                  <c:v>9.0969999999999995E-6</c:v>
                </c:pt>
                <c:pt idx="9097">
                  <c:v>9.098E-6</c:v>
                </c:pt>
                <c:pt idx="9098">
                  <c:v>9.0990000000000005E-6</c:v>
                </c:pt>
                <c:pt idx="9099">
                  <c:v>9.0999999999999993E-6</c:v>
                </c:pt>
                <c:pt idx="9100">
                  <c:v>9.1009999999999998E-6</c:v>
                </c:pt>
                <c:pt idx="9101">
                  <c:v>9.1020000000000003E-6</c:v>
                </c:pt>
                <c:pt idx="9102">
                  <c:v>9.1030000000000008E-6</c:v>
                </c:pt>
                <c:pt idx="9103">
                  <c:v>9.1039999999999996E-6</c:v>
                </c:pt>
                <c:pt idx="9104">
                  <c:v>9.1050000000000001E-6</c:v>
                </c:pt>
                <c:pt idx="9105">
                  <c:v>9.1060000000000006E-6</c:v>
                </c:pt>
                <c:pt idx="9106">
                  <c:v>9.1069999999999994E-6</c:v>
                </c:pt>
                <c:pt idx="9107">
                  <c:v>9.1079999999999999E-6</c:v>
                </c:pt>
                <c:pt idx="9108">
                  <c:v>9.1090000000000004E-6</c:v>
                </c:pt>
                <c:pt idx="9109">
                  <c:v>9.1099999999999992E-6</c:v>
                </c:pt>
                <c:pt idx="9110">
                  <c:v>9.1109999999999997E-6</c:v>
                </c:pt>
                <c:pt idx="9111">
                  <c:v>9.1120000000000002E-6</c:v>
                </c:pt>
                <c:pt idx="9112">
                  <c:v>9.1130000000000007E-6</c:v>
                </c:pt>
                <c:pt idx="9113">
                  <c:v>9.1139999999999995E-6</c:v>
                </c:pt>
                <c:pt idx="9114">
                  <c:v>9.115E-6</c:v>
                </c:pt>
                <c:pt idx="9115">
                  <c:v>9.1160000000000005E-6</c:v>
                </c:pt>
                <c:pt idx="9116">
                  <c:v>9.1169999999999993E-6</c:v>
                </c:pt>
                <c:pt idx="9117">
                  <c:v>9.1179999999999998E-6</c:v>
                </c:pt>
                <c:pt idx="9118">
                  <c:v>9.1190000000000003E-6</c:v>
                </c:pt>
                <c:pt idx="9119">
                  <c:v>9.1200000000000008E-6</c:v>
                </c:pt>
                <c:pt idx="9120">
                  <c:v>9.1209999999999996E-6</c:v>
                </c:pt>
                <c:pt idx="9121">
                  <c:v>9.1220000000000001E-6</c:v>
                </c:pt>
                <c:pt idx="9122">
                  <c:v>9.1230000000000006E-6</c:v>
                </c:pt>
                <c:pt idx="9123">
                  <c:v>9.1239999999999994E-6</c:v>
                </c:pt>
                <c:pt idx="9124">
                  <c:v>9.1249999999999999E-6</c:v>
                </c:pt>
                <c:pt idx="9125">
                  <c:v>9.1260000000000004E-6</c:v>
                </c:pt>
                <c:pt idx="9126">
                  <c:v>9.1269999999999992E-6</c:v>
                </c:pt>
                <c:pt idx="9127">
                  <c:v>9.1279999999999997E-6</c:v>
                </c:pt>
                <c:pt idx="9128">
                  <c:v>9.1290000000000002E-6</c:v>
                </c:pt>
                <c:pt idx="9129">
                  <c:v>9.1300000000000007E-6</c:v>
                </c:pt>
                <c:pt idx="9130">
                  <c:v>9.1309999999999995E-6</c:v>
                </c:pt>
                <c:pt idx="9131">
                  <c:v>9.132E-6</c:v>
                </c:pt>
                <c:pt idx="9132">
                  <c:v>9.1330000000000005E-6</c:v>
                </c:pt>
                <c:pt idx="9133">
                  <c:v>9.1339999999999993E-6</c:v>
                </c:pt>
                <c:pt idx="9134">
                  <c:v>9.1349999999999998E-6</c:v>
                </c:pt>
                <c:pt idx="9135">
                  <c:v>9.1360000000000003E-6</c:v>
                </c:pt>
                <c:pt idx="9136">
                  <c:v>9.1370000000000008E-6</c:v>
                </c:pt>
                <c:pt idx="9137">
                  <c:v>9.1379999999999996E-6</c:v>
                </c:pt>
                <c:pt idx="9138">
                  <c:v>9.1390000000000001E-6</c:v>
                </c:pt>
                <c:pt idx="9139">
                  <c:v>9.1400000000000006E-6</c:v>
                </c:pt>
                <c:pt idx="9140">
                  <c:v>9.1409999999999994E-6</c:v>
                </c:pt>
                <c:pt idx="9141">
                  <c:v>9.1419999999999999E-6</c:v>
                </c:pt>
                <c:pt idx="9142">
                  <c:v>9.1430000000000004E-6</c:v>
                </c:pt>
                <c:pt idx="9143">
                  <c:v>9.1439999999999992E-6</c:v>
                </c:pt>
                <c:pt idx="9144">
                  <c:v>9.1449999999999997E-6</c:v>
                </c:pt>
                <c:pt idx="9145">
                  <c:v>9.1460000000000002E-6</c:v>
                </c:pt>
                <c:pt idx="9146">
                  <c:v>9.1470000000000007E-6</c:v>
                </c:pt>
                <c:pt idx="9147">
                  <c:v>9.1479999999999995E-6</c:v>
                </c:pt>
                <c:pt idx="9148">
                  <c:v>9.149E-6</c:v>
                </c:pt>
                <c:pt idx="9149">
                  <c:v>9.1500000000000005E-6</c:v>
                </c:pt>
                <c:pt idx="9150">
                  <c:v>9.1509999999999993E-6</c:v>
                </c:pt>
                <c:pt idx="9151">
                  <c:v>9.1519999999999998E-6</c:v>
                </c:pt>
                <c:pt idx="9152">
                  <c:v>9.1530000000000003E-6</c:v>
                </c:pt>
                <c:pt idx="9153">
                  <c:v>9.1540000000000008E-6</c:v>
                </c:pt>
                <c:pt idx="9154">
                  <c:v>9.1549999999999996E-6</c:v>
                </c:pt>
                <c:pt idx="9155">
                  <c:v>9.1560000000000001E-6</c:v>
                </c:pt>
                <c:pt idx="9156">
                  <c:v>9.1570000000000006E-6</c:v>
                </c:pt>
                <c:pt idx="9157">
                  <c:v>9.1579999999999994E-6</c:v>
                </c:pt>
                <c:pt idx="9158">
                  <c:v>9.1589999999999999E-6</c:v>
                </c:pt>
                <c:pt idx="9159">
                  <c:v>9.1600000000000004E-6</c:v>
                </c:pt>
                <c:pt idx="9160">
                  <c:v>9.1609999999999992E-6</c:v>
                </c:pt>
                <c:pt idx="9161">
                  <c:v>9.1619999999999997E-6</c:v>
                </c:pt>
                <c:pt idx="9162">
                  <c:v>9.1630000000000002E-6</c:v>
                </c:pt>
                <c:pt idx="9163">
                  <c:v>9.1640000000000007E-6</c:v>
                </c:pt>
                <c:pt idx="9164">
                  <c:v>9.1649999999999995E-6</c:v>
                </c:pt>
                <c:pt idx="9165">
                  <c:v>9.166E-6</c:v>
                </c:pt>
                <c:pt idx="9166">
                  <c:v>9.1670000000000005E-6</c:v>
                </c:pt>
                <c:pt idx="9167">
                  <c:v>9.1679999999999993E-6</c:v>
                </c:pt>
                <c:pt idx="9168">
                  <c:v>9.1689999999999998E-6</c:v>
                </c:pt>
                <c:pt idx="9169">
                  <c:v>9.1700000000000003E-6</c:v>
                </c:pt>
                <c:pt idx="9170">
                  <c:v>9.1710000000000008E-6</c:v>
                </c:pt>
                <c:pt idx="9171">
                  <c:v>9.1719999999999996E-6</c:v>
                </c:pt>
                <c:pt idx="9172">
                  <c:v>9.1730000000000001E-6</c:v>
                </c:pt>
                <c:pt idx="9173">
                  <c:v>9.1740000000000006E-6</c:v>
                </c:pt>
                <c:pt idx="9174">
                  <c:v>9.1749999999999994E-6</c:v>
                </c:pt>
                <c:pt idx="9175">
                  <c:v>9.1759999999999999E-6</c:v>
                </c:pt>
                <c:pt idx="9176">
                  <c:v>9.1770000000000004E-6</c:v>
                </c:pt>
                <c:pt idx="9177">
                  <c:v>9.1779999999999992E-6</c:v>
                </c:pt>
                <c:pt idx="9178">
                  <c:v>9.1789999999999997E-6</c:v>
                </c:pt>
                <c:pt idx="9179">
                  <c:v>9.1800000000000002E-6</c:v>
                </c:pt>
                <c:pt idx="9180">
                  <c:v>9.1810000000000007E-6</c:v>
                </c:pt>
                <c:pt idx="9181">
                  <c:v>9.1819999999999995E-6</c:v>
                </c:pt>
                <c:pt idx="9182">
                  <c:v>9.183E-6</c:v>
                </c:pt>
                <c:pt idx="9183">
                  <c:v>9.1840000000000005E-6</c:v>
                </c:pt>
                <c:pt idx="9184">
                  <c:v>9.1849999999999993E-6</c:v>
                </c:pt>
                <c:pt idx="9185">
                  <c:v>9.1859999999999998E-6</c:v>
                </c:pt>
                <c:pt idx="9186">
                  <c:v>9.1870000000000003E-6</c:v>
                </c:pt>
                <c:pt idx="9187">
                  <c:v>9.1880000000000008E-6</c:v>
                </c:pt>
                <c:pt idx="9188">
                  <c:v>9.1889999999999996E-6</c:v>
                </c:pt>
                <c:pt idx="9189">
                  <c:v>9.1900000000000001E-6</c:v>
                </c:pt>
                <c:pt idx="9190">
                  <c:v>9.1910000000000006E-6</c:v>
                </c:pt>
                <c:pt idx="9191">
                  <c:v>9.1919999999999994E-6</c:v>
                </c:pt>
                <c:pt idx="9192">
                  <c:v>9.1929999999999999E-6</c:v>
                </c:pt>
                <c:pt idx="9193">
                  <c:v>9.1940000000000004E-6</c:v>
                </c:pt>
                <c:pt idx="9194">
                  <c:v>9.1949999999999992E-6</c:v>
                </c:pt>
                <c:pt idx="9195">
                  <c:v>9.1959999999999997E-6</c:v>
                </c:pt>
                <c:pt idx="9196">
                  <c:v>9.1970000000000002E-6</c:v>
                </c:pt>
                <c:pt idx="9197">
                  <c:v>9.1980000000000007E-6</c:v>
                </c:pt>
                <c:pt idx="9198">
                  <c:v>9.1989999999999995E-6</c:v>
                </c:pt>
                <c:pt idx="9199">
                  <c:v>9.2E-6</c:v>
                </c:pt>
                <c:pt idx="9200">
                  <c:v>9.2010000000000005E-6</c:v>
                </c:pt>
                <c:pt idx="9201">
                  <c:v>9.2019999999999993E-6</c:v>
                </c:pt>
                <c:pt idx="9202">
                  <c:v>9.2029999999999998E-6</c:v>
                </c:pt>
                <c:pt idx="9203">
                  <c:v>9.2040000000000003E-6</c:v>
                </c:pt>
                <c:pt idx="9204">
                  <c:v>9.2050000000000008E-6</c:v>
                </c:pt>
                <c:pt idx="9205">
                  <c:v>9.2059999999999996E-6</c:v>
                </c:pt>
                <c:pt idx="9206">
                  <c:v>9.2070000000000001E-6</c:v>
                </c:pt>
                <c:pt idx="9207">
                  <c:v>9.2080000000000006E-6</c:v>
                </c:pt>
                <c:pt idx="9208">
                  <c:v>9.2089999999999994E-6</c:v>
                </c:pt>
                <c:pt idx="9209">
                  <c:v>9.2099999999999999E-6</c:v>
                </c:pt>
                <c:pt idx="9210">
                  <c:v>9.2110000000000004E-6</c:v>
                </c:pt>
                <c:pt idx="9211">
                  <c:v>9.2119999999999992E-6</c:v>
                </c:pt>
                <c:pt idx="9212">
                  <c:v>9.2129999999999997E-6</c:v>
                </c:pt>
                <c:pt idx="9213">
                  <c:v>9.2140000000000002E-6</c:v>
                </c:pt>
                <c:pt idx="9214">
                  <c:v>9.2150000000000007E-6</c:v>
                </c:pt>
                <c:pt idx="9215">
                  <c:v>9.2159999999999995E-6</c:v>
                </c:pt>
                <c:pt idx="9216">
                  <c:v>9.217E-6</c:v>
                </c:pt>
                <c:pt idx="9217">
                  <c:v>9.2180000000000005E-6</c:v>
                </c:pt>
                <c:pt idx="9218">
                  <c:v>9.2189999999999993E-6</c:v>
                </c:pt>
                <c:pt idx="9219">
                  <c:v>9.2199999999999998E-6</c:v>
                </c:pt>
                <c:pt idx="9220">
                  <c:v>9.2210000000000003E-6</c:v>
                </c:pt>
                <c:pt idx="9221">
                  <c:v>9.2220000000000008E-6</c:v>
                </c:pt>
                <c:pt idx="9222">
                  <c:v>9.2229999999999996E-6</c:v>
                </c:pt>
                <c:pt idx="9223">
                  <c:v>9.2240000000000001E-6</c:v>
                </c:pt>
                <c:pt idx="9224">
                  <c:v>9.2250000000000006E-6</c:v>
                </c:pt>
                <c:pt idx="9225">
                  <c:v>9.2259999999999994E-6</c:v>
                </c:pt>
                <c:pt idx="9226">
                  <c:v>9.2269999999999999E-6</c:v>
                </c:pt>
                <c:pt idx="9227">
                  <c:v>9.2280000000000004E-6</c:v>
                </c:pt>
                <c:pt idx="9228">
                  <c:v>9.2289999999999992E-6</c:v>
                </c:pt>
                <c:pt idx="9229">
                  <c:v>9.2299999999999997E-6</c:v>
                </c:pt>
                <c:pt idx="9230">
                  <c:v>9.2310000000000002E-6</c:v>
                </c:pt>
                <c:pt idx="9231">
                  <c:v>9.2320000000000007E-6</c:v>
                </c:pt>
                <c:pt idx="9232">
                  <c:v>9.2329999999999995E-6</c:v>
                </c:pt>
                <c:pt idx="9233">
                  <c:v>9.234E-6</c:v>
                </c:pt>
                <c:pt idx="9234">
                  <c:v>9.2350000000000005E-6</c:v>
                </c:pt>
                <c:pt idx="9235">
                  <c:v>9.2359999999999993E-6</c:v>
                </c:pt>
                <c:pt idx="9236">
                  <c:v>9.2369999999999998E-6</c:v>
                </c:pt>
                <c:pt idx="9237">
                  <c:v>9.2380000000000003E-6</c:v>
                </c:pt>
                <c:pt idx="9238">
                  <c:v>9.2390000000000008E-6</c:v>
                </c:pt>
                <c:pt idx="9239">
                  <c:v>9.2399999999999996E-6</c:v>
                </c:pt>
                <c:pt idx="9240">
                  <c:v>9.2410000000000001E-6</c:v>
                </c:pt>
                <c:pt idx="9241">
                  <c:v>9.2420000000000006E-6</c:v>
                </c:pt>
                <c:pt idx="9242">
                  <c:v>9.2429999999999994E-6</c:v>
                </c:pt>
                <c:pt idx="9243">
                  <c:v>9.2439999999999999E-6</c:v>
                </c:pt>
                <c:pt idx="9244">
                  <c:v>9.2450000000000004E-6</c:v>
                </c:pt>
                <c:pt idx="9245">
                  <c:v>9.2459999999999992E-6</c:v>
                </c:pt>
                <c:pt idx="9246">
                  <c:v>9.2469999999999997E-6</c:v>
                </c:pt>
                <c:pt idx="9247">
                  <c:v>9.2480000000000002E-6</c:v>
                </c:pt>
                <c:pt idx="9248">
                  <c:v>9.2490000000000007E-6</c:v>
                </c:pt>
                <c:pt idx="9249">
                  <c:v>9.2499999999999995E-6</c:v>
                </c:pt>
                <c:pt idx="9250">
                  <c:v>9.251E-6</c:v>
                </c:pt>
                <c:pt idx="9251">
                  <c:v>9.2520000000000005E-6</c:v>
                </c:pt>
                <c:pt idx="9252">
                  <c:v>9.2529999999999993E-6</c:v>
                </c:pt>
                <c:pt idx="9253">
                  <c:v>9.2539999999999998E-6</c:v>
                </c:pt>
                <c:pt idx="9254">
                  <c:v>9.2550000000000003E-6</c:v>
                </c:pt>
                <c:pt idx="9255">
                  <c:v>9.2560000000000008E-6</c:v>
                </c:pt>
                <c:pt idx="9256">
                  <c:v>9.2569999999999996E-6</c:v>
                </c:pt>
                <c:pt idx="9257">
                  <c:v>9.2580000000000001E-6</c:v>
                </c:pt>
                <c:pt idx="9258">
                  <c:v>9.2590000000000006E-6</c:v>
                </c:pt>
                <c:pt idx="9259">
                  <c:v>9.2599999999999994E-6</c:v>
                </c:pt>
                <c:pt idx="9260">
                  <c:v>9.2609999999999999E-6</c:v>
                </c:pt>
                <c:pt idx="9261">
                  <c:v>9.2620000000000004E-6</c:v>
                </c:pt>
                <c:pt idx="9262">
                  <c:v>9.2629999999999992E-6</c:v>
                </c:pt>
                <c:pt idx="9263">
                  <c:v>9.2639999999999997E-6</c:v>
                </c:pt>
                <c:pt idx="9264">
                  <c:v>9.2650000000000002E-6</c:v>
                </c:pt>
                <c:pt idx="9265">
                  <c:v>9.2660000000000007E-6</c:v>
                </c:pt>
                <c:pt idx="9266">
                  <c:v>9.2669999999999995E-6</c:v>
                </c:pt>
                <c:pt idx="9267">
                  <c:v>9.268E-6</c:v>
                </c:pt>
                <c:pt idx="9268">
                  <c:v>9.2690000000000005E-6</c:v>
                </c:pt>
                <c:pt idx="9269">
                  <c:v>9.2699999999999993E-6</c:v>
                </c:pt>
                <c:pt idx="9270">
                  <c:v>9.2709999999999998E-6</c:v>
                </c:pt>
                <c:pt idx="9271">
                  <c:v>9.2720000000000003E-6</c:v>
                </c:pt>
                <c:pt idx="9272">
                  <c:v>9.2730000000000008E-6</c:v>
                </c:pt>
                <c:pt idx="9273">
                  <c:v>9.2739999999999996E-6</c:v>
                </c:pt>
                <c:pt idx="9274">
                  <c:v>9.2750000000000001E-6</c:v>
                </c:pt>
                <c:pt idx="9275">
                  <c:v>9.2760000000000006E-6</c:v>
                </c:pt>
                <c:pt idx="9276">
                  <c:v>9.2769999999999994E-6</c:v>
                </c:pt>
                <c:pt idx="9277">
                  <c:v>9.2779999999999999E-6</c:v>
                </c:pt>
                <c:pt idx="9278">
                  <c:v>9.2790000000000004E-6</c:v>
                </c:pt>
                <c:pt idx="9279">
                  <c:v>9.2799999999999992E-6</c:v>
                </c:pt>
                <c:pt idx="9280">
                  <c:v>9.2809999999999997E-6</c:v>
                </c:pt>
                <c:pt idx="9281">
                  <c:v>9.2820000000000002E-6</c:v>
                </c:pt>
                <c:pt idx="9282">
                  <c:v>9.2830000000000007E-6</c:v>
                </c:pt>
                <c:pt idx="9283">
                  <c:v>9.2839999999999995E-6</c:v>
                </c:pt>
                <c:pt idx="9284">
                  <c:v>9.285E-6</c:v>
                </c:pt>
                <c:pt idx="9285">
                  <c:v>9.2860000000000005E-6</c:v>
                </c:pt>
                <c:pt idx="9286">
                  <c:v>9.2869999999999993E-6</c:v>
                </c:pt>
                <c:pt idx="9287">
                  <c:v>9.2879999999999998E-6</c:v>
                </c:pt>
                <c:pt idx="9288">
                  <c:v>9.2890000000000003E-6</c:v>
                </c:pt>
                <c:pt idx="9289">
                  <c:v>9.2900000000000008E-6</c:v>
                </c:pt>
                <c:pt idx="9290">
                  <c:v>9.2909999999999996E-6</c:v>
                </c:pt>
                <c:pt idx="9291">
                  <c:v>9.2920000000000001E-6</c:v>
                </c:pt>
                <c:pt idx="9292">
                  <c:v>9.2930000000000006E-6</c:v>
                </c:pt>
                <c:pt idx="9293">
                  <c:v>9.2939999999999994E-6</c:v>
                </c:pt>
                <c:pt idx="9294">
                  <c:v>9.2949999999999999E-6</c:v>
                </c:pt>
                <c:pt idx="9295">
                  <c:v>9.2960000000000004E-6</c:v>
                </c:pt>
                <c:pt idx="9296">
                  <c:v>9.2969999999999992E-6</c:v>
                </c:pt>
                <c:pt idx="9297">
                  <c:v>9.2979999999999997E-6</c:v>
                </c:pt>
                <c:pt idx="9298">
                  <c:v>9.2990000000000002E-6</c:v>
                </c:pt>
                <c:pt idx="9299">
                  <c:v>9.3000000000000007E-6</c:v>
                </c:pt>
                <c:pt idx="9300">
                  <c:v>9.3009999999999995E-6</c:v>
                </c:pt>
                <c:pt idx="9301">
                  <c:v>9.302E-6</c:v>
                </c:pt>
                <c:pt idx="9302">
                  <c:v>9.3030000000000005E-6</c:v>
                </c:pt>
                <c:pt idx="9303">
                  <c:v>9.3039999999999994E-6</c:v>
                </c:pt>
                <c:pt idx="9304">
                  <c:v>9.3049999999999998E-6</c:v>
                </c:pt>
                <c:pt idx="9305">
                  <c:v>9.3060000000000003E-6</c:v>
                </c:pt>
                <c:pt idx="9306">
                  <c:v>9.3070000000000008E-6</c:v>
                </c:pt>
                <c:pt idx="9307">
                  <c:v>9.3079999999999997E-6</c:v>
                </c:pt>
                <c:pt idx="9308">
                  <c:v>9.3090000000000001E-6</c:v>
                </c:pt>
                <c:pt idx="9309">
                  <c:v>9.3100000000000006E-6</c:v>
                </c:pt>
                <c:pt idx="9310">
                  <c:v>9.3109999999999995E-6</c:v>
                </c:pt>
                <c:pt idx="9311">
                  <c:v>9.312E-6</c:v>
                </c:pt>
                <c:pt idx="9312">
                  <c:v>9.3130000000000004E-6</c:v>
                </c:pt>
                <c:pt idx="9313">
                  <c:v>9.3139999999999993E-6</c:v>
                </c:pt>
                <c:pt idx="9314">
                  <c:v>9.3149999999999998E-6</c:v>
                </c:pt>
                <c:pt idx="9315">
                  <c:v>9.3160000000000003E-6</c:v>
                </c:pt>
                <c:pt idx="9316">
                  <c:v>9.3170000000000008E-6</c:v>
                </c:pt>
                <c:pt idx="9317">
                  <c:v>9.3179999999999996E-6</c:v>
                </c:pt>
                <c:pt idx="9318">
                  <c:v>9.3190000000000001E-6</c:v>
                </c:pt>
                <c:pt idx="9319">
                  <c:v>9.3200000000000006E-6</c:v>
                </c:pt>
                <c:pt idx="9320">
                  <c:v>9.3209999999999994E-6</c:v>
                </c:pt>
                <c:pt idx="9321">
                  <c:v>9.3219999999999999E-6</c:v>
                </c:pt>
                <c:pt idx="9322">
                  <c:v>9.3230000000000004E-6</c:v>
                </c:pt>
                <c:pt idx="9323">
                  <c:v>9.3239999999999992E-6</c:v>
                </c:pt>
                <c:pt idx="9324">
                  <c:v>9.3249999999999997E-6</c:v>
                </c:pt>
                <c:pt idx="9325">
                  <c:v>9.3260000000000002E-6</c:v>
                </c:pt>
                <c:pt idx="9326">
                  <c:v>9.3270000000000007E-6</c:v>
                </c:pt>
                <c:pt idx="9327">
                  <c:v>9.3279999999999995E-6</c:v>
                </c:pt>
                <c:pt idx="9328">
                  <c:v>9.329E-6</c:v>
                </c:pt>
                <c:pt idx="9329">
                  <c:v>9.3300000000000005E-6</c:v>
                </c:pt>
                <c:pt idx="9330">
                  <c:v>9.3309999999999993E-6</c:v>
                </c:pt>
                <c:pt idx="9331">
                  <c:v>9.3319999999999998E-6</c:v>
                </c:pt>
                <c:pt idx="9332">
                  <c:v>9.3330000000000003E-6</c:v>
                </c:pt>
                <c:pt idx="9333">
                  <c:v>9.3340000000000008E-6</c:v>
                </c:pt>
                <c:pt idx="9334">
                  <c:v>9.3349999999999996E-6</c:v>
                </c:pt>
                <c:pt idx="9335">
                  <c:v>9.3360000000000001E-6</c:v>
                </c:pt>
                <c:pt idx="9336">
                  <c:v>9.3370000000000006E-6</c:v>
                </c:pt>
                <c:pt idx="9337">
                  <c:v>9.3379999999999994E-6</c:v>
                </c:pt>
                <c:pt idx="9338">
                  <c:v>9.3389999999999999E-6</c:v>
                </c:pt>
                <c:pt idx="9339">
                  <c:v>9.3400000000000004E-6</c:v>
                </c:pt>
                <c:pt idx="9340">
                  <c:v>9.3409999999999992E-6</c:v>
                </c:pt>
                <c:pt idx="9341">
                  <c:v>9.3419999999999997E-6</c:v>
                </c:pt>
                <c:pt idx="9342">
                  <c:v>9.3430000000000002E-6</c:v>
                </c:pt>
                <c:pt idx="9343">
                  <c:v>9.3440000000000007E-6</c:v>
                </c:pt>
                <c:pt idx="9344">
                  <c:v>9.3449999999999995E-6</c:v>
                </c:pt>
                <c:pt idx="9345">
                  <c:v>9.346E-6</c:v>
                </c:pt>
                <c:pt idx="9346">
                  <c:v>9.3470000000000005E-6</c:v>
                </c:pt>
                <c:pt idx="9347">
                  <c:v>9.3479999999999993E-6</c:v>
                </c:pt>
                <c:pt idx="9348">
                  <c:v>9.3489999999999998E-6</c:v>
                </c:pt>
                <c:pt idx="9349">
                  <c:v>9.3500000000000003E-6</c:v>
                </c:pt>
                <c:pt idx="9350">
                  <c:v>9.3510000000000008E-6</c:v>
                </c:pt>
                <c:pt idx="9351">
                  <c:v>9.3519999999999996E-6</c:v>
                </c:pt>
                <c:pt idx="9352">
                  <c:v>9.3530000000000001E-6</c:v>
                </c:pt>
                <c:pt idx="9353">
                  <c:v>9.3540000000000006E-6</c:v>
                </c:pt>
                <c:pt idx="9354">
                  <c:v>9.3549999999999994E-6</c:v>
                </c:pt>
                <c:pt idx="9355">
                  <c:v>9.3559999999999999E-6</c:v>
                </c:pt>
                <c:pt idx="9356">
                  <c:v>9.3570000000000004E-6</c:v>
                </c:pt>
                <c:pt idx="9357">
                  <c:v>9.3579999999999992E-6</c:v>
                </c:pt>
                <c:pt idx="9358">
                  <c:v>9.3589999999999997E-6</c:v>
                </c:pt>
                <c:pt idx="9359">
                  <c:v>9.3600000000000002E-6</c:v>
                </c:pt>
                <c:pt idx="9360">
                  <c:v>9.3610000000000007E-6</c:v>
                </c:pt>
                <c:pt idx="9361">
                  <c:v>9.3619999999999995E-6</c:v>
                </c:pt>
                <c:pt idx="9362">
                  <c:v>9.363E-6</c:v>
                </c:pt>
                <c:pt idx="9363">
                  <c:v>9.3640000000000005E-6</c:v>
                </c:pt>
                <c:pt idx="9364">
                  <c:v>9.3649999999999993E-6</c:v>
                </c:pt>
                <c:pt idx="9365">
                  <c:v>9.3659999999999998E-6</c:v>
                </c:pt>
                <c:pt idx="9366">
                  <c:v>9.3670000000000003E-6</c:v>
                </c:pt>
                <c:pt idx="9367">
                  <c:v>9.3680000000000008E-6</c:v>
                </c:pt>
                <c:pt idx="9368">
                  <c:v>9.3689999999999996E-6</c:v>
                </c:pt>
                <c:pt idx="9369">
                  <c:v>9.3700000000000001E-6</c:v>
                </c:pt>
                <c:pt idx="9370">
                  <c:v>9.3710000000000006E-6</c:v>
                </c:pt>
                <c:pt idx="9371">
                  <c:v>9.3719999999999994E-6</c:v>
                </c:pt>
                <c:pt idx="9372">
                  <c:v>9.3729999999999999E-6</c:v>
                </c:pt>
                <c:pt idx="9373">
                  <c:v>9.3740000000000004E-6</c:v>
                </c:pt>
                <c:pt idx="9374">
                  <c:v>9.3749999999999992E-6</c:v>
                </c:pt>
                <c:pt idx="9375">
                  <c:v>9.3759999999999997E-6</c:v>
                </c:pt>
                <c:pt idx="9376">
                  <c:v>9.3770000000000002E-6</c:v>
                </c:pt>
                <c:pt idx="9377">
                  <c:v>9.3780000000000007E-6</c:v>
                </c:pt>
                <c:pt idx="9378">
                  <c:v>9.3789999999999995E-6</c:v>
                </c:pt>
                <c:pt idx="9379">
                  <c:v>9.38E-6</c:v>
                </c:pt>
                <c:pt idx="9380">
                  <c:v>9.3810000000000005E-6</c:v>
                </c:pt>
                <c:pt idx="9381">
                  <c:v>9.3819999999999993E-6</c:v>
                </c:pt>
                <c:pt idx="9382">
                  <c:v>9.3829999999999998E-6</c:v>
                </c:pt>
                <c:pt idx="9383">
                  <c:v>9.3840000000000003E-6</c:v>
                </c:pt>
                <c:pt idx="9384">
                  <c:v>9.3850000000000008E-6</c:v>
                </c:pt>
                <c:pt idx="9385">
                  <c:v>9.3859999999999996E-6</c:v>
                </c:pt>
                <c:pt idx="9386">
                  <c:v>9.3870000000000001E-6</c:v>
                </c:pt>
                <c:pt idx="9387">
                  <c:v>9.3880000000000006E-6</c:v>
                </c:pt>
                <c:pt idx="9388">
                  <c:v>9.3889999999999994E-6</c:v>
                </c:pt>
                <c:pt idx="9389">
                  <c:v>9.3899999999999999E-6</c:v>
                </c:pt>
                <c:pt idx="9390">
                  <c:v>9.3910000000000004E-6</c:v>
                </c:pt>
                <c:pt idx="9391">
                  <c:v>9.3919999999999992E-6</c:v>
                </c:pt>
                <c:pt idx="9392">
                  <c:v>9.3929999999999997E-6</c:v>
                </c:pt>
                <c:pt idx="9393">
                  <c:v>9.3940000000000002E-6</c:v>
                </c:pt>
                <c:pt idx="9394">
                  <c:v>9.3950000000000007E-6</c:v>
                </c:pt>
                <c:pt idx="9395">
                  <c:v>9.3959999999999995E-6</c:v>
                </c:pt>
                <c:pt idx="9396">
                  <c:v>9.397E-6</c:v>
                </c:pt>
                <c:pt idx="9397">
                  <c:v>9.3980000000000005E-6</c:v>
                </c:pt>
                <c:pt idx="9398">
                  <c:v>9.3989999999999993E-6</c:v>
                </c:pt>
                <c:pt idx="9399">
                  <c:v>9.3999999999999998E-6</c:v>
                </c:pt>
                <c:pt idx="9400">
                  <c:v>9.4010000000000003E-6</c:v>
                </c:pt>
                <c:pt idx="9401">
                  <c:v>9.4020000000000008E-6</c:v>
                </c:pt>
                <c:pt idx="9402">
                  <c:v>9.4029999999999996E-6</c:v>
                </c:pt>
                <c:pt idx="9403">
                  <c:v>9.4040000000000001E-6</c:v>
                </c:pt>
                <c:pt idx="9404">
                  <c:v>9.4050000000000006E-6</c:v>
                </c:pt>
                <c:pt idx="9405">
                  <c:v>9.4059999999999994E-6</c:v>
                </c:pt>
                <c:pt idx="9406">
                  <c:v>9.4069999999999999E-6</c:v>
                </c:pt>
                <c:pt idx="9407">
                  <c:v>9.4080000000000004E-6</c:v>
                </c:pt>
                <c:pt idx="9408">
                  <c:v>9.4089999999999992E-6</c:v>
                </c:pt>
                <c:pt idx="9409">
                  <c:v>9.4099999999999997E-6</c:v>
                </c:pt>
                <c:pt idx="9410">
                  <c:v>9.4110000000000002E-6</c:v>
                </c:pt>
                <c:pt idx="9411">
                  <c:v>9.4120000000000007E-6</c:v>
                </c:pt>
                <c:pt idx="9412">
                  <c:v>9.4129999999999995E-6</c:v>
                </c:pt>
                <c:pt idx="9413">
                  <c:v>9.414E-6</c:v>
                </c:pt>
                <c:pt idx="9414">
                  <c:v>9.4150000000000005E-6</c:v>
                </c:pt>
                <c:pt idx="9415">
                  <c:v>9.4159999999999993E-6</c:v>
                </c:pt>
                <c:pt idx="9416">
                  <c:v>9.4169999999999998E-6</c:v>
                </c:pt>
                <c:pt idx="9417">
                  <c:v>9.4180000000000003E-6</c:v>
                </c:pt>
                <c:pt idx="9418">
                  <c:v>9.4190000000000008E-6</c:v>
                </c:pt>
                <c:pt idx="9419">
                  <c:v>9.4199999999999996E-6</c:v>
                </c:pt>
                <c:pt idx="9420">
                  <c:v>9.4210000000000001E-6</c:v>
                </c:pt>
                <c:pt idx="9421">
                  <c:v>9.4220000000000006E-6</c:v>
                </c:pt>
                <c:pt idx="9422">
                  <c:v>9.4229999999999994E-6</c:v>
                </c:pt>
                <c:pt idx="9423">
                  <c:v>9.4239999999999999E-6</c:v>
                </c:pt>
                <c:pt idx="9424">
                  <c:v>9.4250000000000004E-6</c:v>
                </c:pt>
                <c:pt idx="9425">
                  <c:v>9.4259999999999992E-6</c:v>
                </c:pt>
                <c:pt idx="9426">
                  <c:v>9.4269999999999997E-6</c:v>
                </c:pt>
                <c:pt idx="9427">
                  <c:v>9.4280000000000002E-6</c:v>
                </c:pt>
                <c:pt idx="9428">
                  <c:v>9.4290000000000007E-6</c:v>
                </c:pt>
                <c:pt idx="9429">
                  <c:v>9.4299999999999995E-6</c:v>
                </c:pt>
                <c:pt idx="9430">
                  <c:v>9.431E-6</c:v>
                </c:pt>
                <c:pt idx="9431">
                  <c:v>9.4320000000000005E-6</c:v>
                </c:pt>
                <c:pt idx="9432">
                  <c:v>9.4329999999999993E-6</c:v>
                </c:pt>
                <c:pt idx="9433">
                  <c:v>9.4339999999999998E-6</c:v>
                </c:pt>
                <c:pt idx="9434">
                  <c:v>9.4350000000000003E-6</c:v>
                </c:pt>
                <c:pt idx="9435">
                  <c:v>9.4360000000000008E-6</c:v>
                </c:pt>
                <c:pt idx="9436">
                  <c:v>9.4369999999999996E-6</c:v>
                </c:pt>
                <c:pt idx="9437">
                  <c:v>9.4380000000000001E-6</c:v>
                </c:pt>
                <c:pt idx="9438">
                  <c:v>9.4390000000000006E-6</c:v>
                </c:pt>
                <c:pt idx="9439">
                  <c:v>9.4399999999999994E-6</c:v>
                </c:pt>
                <c:pt idx="9440">
                  <c:v>9.4409999999999999E-6</c:v>
                </c:pt>
                <c:pt idx="9441">
                  <c:v>9.4420000000000004E-6</c:v>
                </c:pt>
                <c:pt idx="9442">
                  <c:v>9.4429999999999992E-6</c:v>
                </c:pt>
                <c:pt idx="9443">
                  <c:v>9.4439999999999997E-6</c:v>
                </c:pt>
                <c:pt idx="9444">
                  <c:v>9.4450000000000002E-6</c:v>
                </c:pt>
                <c:pt idx="9445">
                  <c:v>9.4460000000000007E-6</c:v>
                </c:pt>
                <c:pt idx="9446">
                  <c:v>9.4469999999999995E-6</c:v>
                </c:pt>
                <c:pt idx="9447">
                  <c:v>9.448E-6</c:v>
                </c:pt>
                <c:pt idx="9448">
                  <c:v>9.4490000000000005E-6</c:v>
                </c:pt>
                <c:pt idx="9449">
                  <c:v>9.4499999999999993E-6</c:v>
                </c:pt>
                <c:pt idx="9450">
                  <c:v>9.4509999999999998E-6</c:v>
                </c:pt>
                <c:pt idx="9451">
                  <c:v>9.4520000000000003E-6</c:v>
                </c:pt>
                <c:pt idx="9452">
                  <c:v>9.4530000000000008E-6</c:v>
                </c:pt>
                <c:pt idx="9453">
                  <c:v>9.4539999999999996E-6</c:v>
                </c:pt>
                <c:pt idx="9454">
                  <c:v>9.4550000000000001E-6</c:v>
                </c:pt>
                <c:pt idx="9455">
                  <c:v>9.4560000000000006E-6</c:v>
                </c:pt>
                <c:pt idx="9456">
                  <c:v>9.4569999999999994E-6</c:v>
                </c:pt>
                <c:pt idx="9457">
                  <c:v>9.4579999999999999E-6</c:v>
                </c:pt>
                <c:pt idx="9458">
                  <c:v>9.4590000000000004E-6</c:v>
                </c:pt>
                <c:pt idx="9459">
                  <c:v>9.4599999999999992E-6</c:v>
                </c:pt>
                <c:pt idx="9460">
                  <c:v>9.4609999999999997E-6</c:v>
                </c:pt>
                <c:pt idx="9461">
                  <c:v>9.4620000000000002E-6</c:v>
                </c:pt>
                <c:pt idx="9462">
                  <c:v>9.4630000000000007E-6</c:v>
                </c:pt>
                <c:pt idx="9463">
                  <c:v>9.4639999999999995E-6</c:v>
                </c:pt>
                <c:pt idx="9464">
                  <c:v>9.465E-6</c:v>
                </c:pt>
                <c:pt idx="9465">
                  <c:v>9.4660000000000005E-6</c:v>
                </c:pt>
                <c:pt idx="9466">
                  <c:v>9.4669999999999993E-6</c:v>
                </c:pt>
                <c:pt idx="9467">
                  <c:v>9.4679999999999998E-6</c:v>
                </c:pt>
                <c:pt idx="9468">
                  <c:v>9.4690000000000003E-6</c:v>
                </c:pt>
                <c:pt idx="9469">
                  <c:v>9.4700000000000008E-6</c:v>
                </c:pt>
                <c:pt idx="9470">
                  <c:v>9.4709999999999996E-6</c:v>
                </c:pt>
                <c:pt idx="9471">
                  <c:v>9.4720000000000001E-6</c:v>
                </c:pt>
                <c:pt idx="9472">
                  <c:v>9.4730000000000006E-6</c:v>
                </c:pt>
                <c:pt idx="9473">
                  <c:v>9.4739999999999994E-6</c:v>
                </c:pt>
                <c:pt idx="9474">
                  <c:v>9.4749999999999999E-6</c:v>
                </c:pt>
                <c:pt idx="9475">
                  <c:v>9.4760000000000004E-6</c:v>
                </c:pt>
                <c:pt idx="9476">
                  <c:v>9.4769999999999992E-6</c:v>
                </c:pt>
                <c:pt idx="9477">
                  <c:v>9.4779999999999997E-6</c:v>
                </c:pt>
                <c:pt idx="9478">
                  <c:v>9.4790000000000002E-6</c:v>
                </c:pt>
                <c:pt idx="9479">
                  <c:v>9.4800000000000007E-6</c:v>
                </c:pt>
                <c:pt idx="9480">
                  <c:v>9.4809999999999995E-6</c:v>
                </c:pt>
                <c:pt idx="9481">
                  <c:v>9.482E-6</c:v>
                </c:pt>
                <c:pt idx="9482">
                  <c:v>9.4830000000000005E-6</c:v>
                </c:pt>
                <c:pt idx="9483">
                  <c:v>9.4839999999999993E-6</c:v>
                </c:pt>
                <c:pt idx="9484">
                  <c:v>9.4849999999999998E-6</c:v>
                </c:pt>
                <c:pt idx="9485">
                  <c:v>9.4860000000000003E-6</c:v>
                </c:pt>
                <c:pt idx="9486">
                  <c:v>9.4870000000000008E-6</c:v>
                </c:pt>
                <c:pt idx="9487">
                  <c:v>9.4879999999999996E-6</c:v>
                </c:pt>
                <c:pt idx="9488">
                  <c:v>9.4890000000000001E-6</c:v>
                </c:pt>
                <c:pt idx="9489">
                  <c:v>9.4900000000000006E-6</c:v>
                </c:pt>
                <c:pt idx="9490">
                  <c:v>9.4909999999999994E-6</c:v>
                </c:pt>
                <c:pt idx="9491">
                  <c:v>9.4919999999999999E-6</c:v>
                </c:pt>
                <c:pt idx="9492">
                  <c:v>9.4930000000000004E-6</c:v>
                </c:pt>
                <c:pt idx="9493">
                  <c:v>9.4939999999999992E-6</c:v>
                </c:pt>
                <c:pt idx="9494">
                  <c:v>9.4949999999999997E-6</c:v>
                </c:pt>
                <c:pt idx="9495">
                  <c:v>9.4960000000000002E-6</c:v>
                </c:pt>
                <c:pt idx="9496">
                  <c:v>9.4970000000000007E-6</c:v>
                </c:pt>
                <c:pt idx="9497">
                  <c:v>9.4979999999999995E-6</c:v>
                </c:pt>
                <c:pt idx="9498">
                  <c:v>9.499E-6</c:v>
                </c:pt>
                <c:pt idx="9499">
                  <c:v>9.5000000000000005E-6</c:v>
                </c:pt>
                <c:pt idx="9500">
                  <c:v>9.5009999999999993E-6</c:v>
                </c:pt>
                <c:pt idx="9501">
                  <c:v>9.5019999999999998E-6</c:v>
                </c:pt>
                <c:pt idx="9502">
                  <c:v>9.5030000000000003E-6</c:v>
                </c:pt>
                <c:pt idx="9503">
                  <c:v>9.5040000000000008E-6</c:v>
                </c:pt>
                <c:pt idx="9504">
                  <c:v>9.5049999999999996E-6</c:v>
                </c:pt>
                <c:pt idx="9505">
                  <c:v>9.5060000000000001E-6</c:v>
                </c:pt>
                <c:pt idx="9506">
                  <c:v>9.5070000000000006E-6</c:v>
                </c:pt>
                <c:pt idx="9507">
                  <c:v>9.5079999999999994E-6</c:v>
                </c:pt>
                <c:pt idx="9508">
                  <c:v>9.5089999999999999E-6</c:v>
                </c:pt>
                <c:pt idx="9509">
                  <c:v>9.5100000000000004E-6</c:v>
                </c:pt>
                <c:pt idx="9510">
                  <c:v>9.5109999999999992E-6</c:v>
                </c:pt>
                <c:pt idx="9511">
                  <c:v>9.5119999999999997E-6</c:v>
                </c:pt>
                <c:pt idx="9512">
                  <c:v>9.5130000000000002E-6</c:v>
                </c:pt>
                <c:pt idx="9513">
                  <c:v>9.5140000000000007E-6</c:v>
                </c:pt>
                <c:pt idx="9514">
                  <c:v>9.5149999999999995E-6</c:v>
                </c:pt>
                <c:pt idx="9515">
                  <c:v>9.516E-6</c:v>
                </c:pt>
                <c:pt idx="9516">
                  <c:v>9.5170000000000005E-6</c:v>
                </c:pt>
                <c:pt idx="9517">
                  <c:v>9.5179999999999993E-6</c:v>
                </c:pt>
                <c:pt idx="9518">
                  <c:v>9.5189999999999998E-6</c:v>
                </c:pt>
                <c:pt idx="9519">
                  <c:v>9.5200000000000003E-6</c:v>
                </c:pt>
                <c:pt idx="9520">
                  <c:v>9.5210000000000008E-6</c:v>
                </c:pt>
                <c:pt idx="9521">
                  <c:v>9.5219999999999996E-6</c:v>
                </c:pt>
                <c:pt idx="9522">
                  <c:v>9.5230000000000001E-6</c:v>
                </c:pt>
                <c:pt idx="9523">
                  <c:v>9.5240000000000006E-6</c:v>
                </c:pt>
                <c:pt idx="9524">
                  <c:v>9.5249999999999994E-6</c:v>
                </c:pt>
                <c:pt idx="9525">
                  <c:v>9.5259999999999999E-6</c:v>
                </c:pt>
                <c:pt idx="9526">
                  <c:v>9.5270000000000004E-6</c:v>
                </c:pt>
                <c:pt idx="9527">
                  <c:v>9.5279999999999992E-6</c:v>
                </c:pt>
                <c:pt idx="9528">
                  <c:v>9.5289999999999997E-6</c:v>
                </c:pt>
                <c:pt idx="9529">
                  <c:v>9.5300000000000002E-6</c:v>
                </c:pt>
                <c:pt idx="9530">
                  <c:v>9.5310000000000007E-6</c:v>
                </c:pt>
                <c:pt idx="9531">
                  <c:v>9.5319999999999995E-6</c:v>
                </c:pt>
                <c:pt idx="9532">
                  <c:v>9.533E-6</c:v>
                </c:pt>
                <c:pt idx="9533">
                  <c:v>9.5340000000000005E-6</c:v>
                </c:pt>
                <c:pt idx="9534">
                  <c:v>9.5349999999999993E-6</c:v>
                </c:pt>
                <c:pt idx="9535">
                  <c:v>9.5359999999999998E-6</c:v>
                </c:pt>
                <c:pt idx="9536">
                  <c:v>9.5370000000000003E-6</c:v>
                </c:pt>
                <c:pt idx="9537">
                  <c:v>9.5380000000000008E-6</c:v>
                </c:pt>
                <c:pt idx="9538">
                  <c:v>9.5389999999999996E-6</c:v>
                </c:pt>
                <c:pt idx="9539">
                  <c:v>9.5400000000000001E-6</c:v>
                </c:pt>
                <c:pt idx="9540">
                  <c:v>9.5410000000000006E-6</c:v>
                </c:pt>
                <c:pt idx="9541">
                  <c:v>9.5419999999999994E-6</c:v>
                </c:pt>
                <c:pt idx="9542">
                  <c:v>9.5429999999999999E-6</c:v>
                </c:pt>
                <c:pt idx="9543">
                  <c:v>9.5440000000000004E-6</c:v>
                </c:pt>
                <c:pt idx="9544">
                  <c:v>9.5449999999999992E-6</c:v>
                </c:pt>
                <c:pt idx="9545">
                  <c:v>9.5459999999999997E-6</c:v>
                </c:pt>
                <c:pt idx="9546">
                  <c:v>9.5470000000000002E-6</c:v>
                </c:pt>
                <c:pt idx="9547">
                  <c:v>9.5480000000000007E-6</c:v>
                </c:pt>
                <c:pt idx="9548">
                  <c:v>9.5489999999999995E-6</c:v>
                </c:pt>
                <c:pt idx="9549">
                  <c:v>9.55E-6</c:v>
                </c:pt>
                <c:pt idx="9550">
                  <c:v>9.5510000000000005E-6</c:v>
                </c:pt>
                <c:pt idx="9551">
                  <c:v>9.5519999999999993E-6</c:v>
                </c:pt>
                <c:pt idx="9552">
                  <c:v>9.5529999999999998E-6</c:v>
                </c:pt>
                <c:pt idx="9553">
                  <c:v>9.5540000000000003E-6</c:v>
                </c:pt>
                <c:pt idx="9554">
                  <c:v>9.5550000000000008E-6</c:v>
                </c:pt>
                <c:pt idx="9555">
                  <c:v>9.5559999999999996E-6</c:v>
                </c:pt>
                <c:pt idx="9556">
                  <c:v>9.5570000000000001E-6</c:v>
                </c:pt>
                <c:pt idx="9557">
                  <c:v>9.5580000000000006E-6</c:v>
                </c:pt>
                <c:pt idx="9558">
                  <c:v>9.5589999999999994E-6</c:v>
                </c:pt>
                <c:pt idx="9559">
                  <c:v>9.5599999999999999E-6</c:v>
                </c:pt>
                <c:pt idx="9560">
                  <c:v>9.5610000000000004E-6</c:v>
                </c:pt>
                <c:pt idx="9561">
                  <c:v>9.5619999999999993E-6</c:v>
                </c:pt>
                <c:pt idx="9562">
                  <c:v>9.5629999999999998E-6</c:v>
                </c:pt>
                <c:pt idx="9563">
                  <c:v>9.5640000000000002E-6</c:v>
                </c:pt>
                <c:pt idx="9564">
                  <c:v>9.5650000000000007E-6</c:v>
                </c:pt>
                <c:pt idx="9565">
                  <c:v>9.5659999999999996E-6</c:v>
                </c:pt>
                <c:pt idx="9566">
                  <c:v>9.5670000000000001E-6</c:v>
                </c:pt>
                <c:pt idx="9567">
                  <c:v>9.5680000000000005E-6</c:v>
                </c:pt>
                <c:pt idx="9568">
                  <c:v>9.5689999999999994E-6</c:v>
                </c:pt>
                <c:pt idx="9569">
                  <c:v>9.5699999999999999E-6</c:v>
                </c:pt>
                <c:pt idx="9570">
                  <c:v>9.5710000000000004E-6</c:v>
                </c:pt>
                <c:pt idx="9571">
                  <c:v>9.5719999999999992E-6</c:v>
                </c:pt>
                <c:pt idx="9572">
                  <c:v>9.5729999999999997E-6</c:v>
                </c:pt>
                <c:pt idx="9573">
                  <c:v>9.5740000000000002E-6</c:v>
                </c:pt>
                <c:pt idx="9574">
                  <c:v>9.5750000000000007E-6</c:v>
                </c:pt>
                <c:pt idx="9575">
                  <c:v>9.5759999999999995E-6</c:v>
                </c:pt>
                <c:pt idx="9576">
                  <c:v>9.577E-6</c:v>
                </c:pt>
                <c:pt idx="9577">
                  <c:v>9.5780000000000005E-6</c:v>
                </c:pt>
                <c:pt idx="9578">
                  <c:v>9.5789999999999993E-6</c:v>
                </c:pt>
                <c:pt idx="9579">
                  <c:v>9.5799999999999998E-6</c:v>
                </c:pt>
                <c:pt idx="9580">
                  <c:v>9.5810000000000003E-6</c:v>
                </c:pt>
                <c:pt idx="9581">
                  <c:v>9.5820000000000008E-6</c:v>
                </c:pt>
                <c:pt idx="9582">
                  <c:v>9.5829999999999996E-6</c:v>
                </c:pt>
                <c:pt idx="9583">
                  <c:v>9.5840000000000001E-6</c:v>
                </c:pt>
                <c:pt idx="9584">
                  <c:v>9.5850000000000006E-6</c:v>
                </c:pt>
                <c:pt idx="9585">
                  <c:v>9.5859999999999994E-6</c:v>
                </c:pt>
                <c:pt idx="9586">
                  <c:v>9.5869999999999999E-6</c:v>
                </c:pt>
                <c:pt idx="9587">
                  <c:v>9.5880000000000004E-6</c:v>
                </c:pt>
                <c:pt idx="9588">
                  <c:v>9.5889999999999992E-6</c:v>
                </c:pt>
                <c:pt idx="9589">
                  <c:v>9.5899999999999997E-6</c:v>
                </c:pt>
                <c:pt idx="9590">
                  <c:v>9.5910000000000002E-6</c:v>
                </c:pt>
                <c:pt idx="9591">
                  <c:v>9.5920000000000007E-6</c:v>
                </c:pt>
                <c:pt idx="9592">
                  <c:v>9.5929999999999995E-6</c:v>
                </c:pt>
                <c:pt idx="9593">
                  <c:v>9.594E-6</c:v>
                </c:pt>
                <c:pt idx="9594">
                  <c:v>9.5950000000000005E-6</c:v>
                </c:pt>
                <c:pt idx="9595">
                  <c:v>9.5959999999999993E-6</c:v>
                </c:pt>
                <c:pt idx="9596">
                  <c:v>9.5969999999999998E-6</c:v>
                </c:pt>
                <c:pt idx="9597">
                  <c:v>9.5980000000000003E-6</c:v>
                </c:pt>
                <c:pt idx="9598">
                  <c:v>9.5990000000000008E-6</c:v>
                </c:pt>
                <c:pt idx="9599">
                  <c:v>9.5999999999999996E-6</c:v>
                </c:pt>
                <c:pt idx="9600">
                  <c:v>9.6010000000000001E-6</c:v>
                </c:pt>
                <c:pt idx="9601">
                  <c:v>9.6020000000000006E-6</c:v>
                </c:pt>
                <c:pt idx="9602">
                  <c:v>9.6029999999999994E-6</c:v>
                </c:pt>
                <c:pt idx="9603">
                  <c:v>9.6039999999999999E-6</c:v>
                </c:pt>
                <c:pt idx="9604">
                  <c:v>9.6050000000000004E-6</c:v>
                </c:pt>
                <c:pt idx="9605">
                  <c:v>9.6059999999999992E-6</c:v>
                </c:pt>
                <c:pt idx="9606">
                  <c:v>9.6069999999999997E-6</c:v>
                </c:pt>
                <c:pt idx="9607">
                  <c:v>9.6080000000000002E-6</c:v>
                </c:pt>
                <c:pt idx="9608">
                  <c:v>9.6090000000000007E-6</c:v>
                </c:pt>
                <c:pt idx="9609">
                  <c:v>9.6099999999999995E-6</c:v>
                </c:pt>
                <c:pt idx="9610">
                  <c:v>9.611E-6</c:v>
                </c:pt>
                <c:pt idx="9611">
                  <c:v>9.6120000000000005E-6</c:v>
                </c:pt>
                <c:pt idx="9612">
                  <c:v>9.6129999999999993E-6</c:v>
                </c:pt>
                <c:pt idx="9613">
                  <c:v>9.6139999999999998E-6</c:v>
                </c:pt>
                <c:pt idx="9614">
                  <c:v>9.6150000000000003E-6</c:v>
                </c:pt>
                <c:pt idx="9615">
                  <c:v>9.6160000000000008E-6</c:v>
                </c:pt>
                <c:pt idx="9616">
                  <c:v>9.6169999999999996E-6</c:v>
                </c:pt>
                <c:pt idx="9617">
                  <c:v>9.6180000000000001E-6</c:v>
                </c:pt>
                <c:pt idx="9618">
                  <c:v>9.6190000000000006E-6</c:v>
                </c:pt>
                <c:pt idx="9619">
                  <c:v>9.6199999999999994E-6</c:v>
                </c:pt>
                <c:pt idx="9620">
                  <c:v>9.6209999999999999E-6</c:v>
                </c:pt>
                <c:pt idx="9621">
                  <c:v>9.6220000000000004E-6</c:v>
                </c:pt>
                <c:pt idx="9622">
                  <c:v>9.6229999999999992E-6</c:v>
                </c:pt>
                <c:pt idx="9623">
                  <c:v>9.6239999999999997E-6</c:v>
                </c:pt>
                <c:pt idx="9624">
                  <c:v>9.6250000000000002E-6</c:v>
                </c:pt>
                <c:pt idx="9625">
                  <c:v>9.6260000000000007E-6</c:v>
                </c:pt>
                <c:pt idx="9626">
                  <c:v>9.6269999999999995E-6</c:v>
                </c:pt>
                <c:pt idx="9627">
                  <c:v>9.628E-6</c:v>
                </c:pt>
                <c:pt idx="9628">
                  <c:v>9.6290000000000005E-6</c:v>
                </c:pt>
                <c:pt idx="9629">
                  <c:v>9.6299999999999993E-6</c:v>
                </c:pt>
                <c:pt idx="9630">
                  <c:v>9.6309999999999998E-6</c:v>
                </c:pt>
                <c:pt idx="9631">
                  <c:v>9.6320000000000003E-6</c:v>
                </c:pt>
                <c:pt idx="9632">
                  <c:v>9.6330000000000008E-6</c:v>
                </c:pt>
                <c:pt idx="9633">
                  <c:v>9.6339999999999996E-6</c:v>
                </c:pt>
                <c:pt idx="9634">
                  <c:v>9.6350000000000001E-6</c:v>
                </c:pt>
                <c:pt idx="9635">
                  <c:v>9.6360000000000006E-6</c:v>
                </c:pt>
                <c:pt idx="9636">
                  <c:v>9.6369999999999994E-6</c:v>
                </c:pt>
                <c:pt idx="9637">
                  <c:v>9.6379999999999999E-6</c:v>
                </c:pt>
                <c:pt idx="9638">
                  <c:v>9.6390000000000004E-6</c:v>
                </c:pt>
                <c:pt idx="9639">
                  <c:v>9.6399999999999992E-6</c:v>
                </c:pt>
                <c:pt idx="9640">
                  <c:v>9.6409999999999997E-6</c:v>
                </c:pt>
                <c:pt idx="9641">
                  <c:v>9.6420000000000002E-6</c:v>
                </c:pt>
                <c:pt idx="9642">
                  <c:v>9.6430000000000007E-6</c:v>
                </c:pt>
                <c:pt idx="9643">
                  <c:v>9.6439999999999995E-6</c:v>
                </c:pt>
                <c:pt idx="9644">
                  <c:v>9.645E-6</c:v>
                </c:pt>
                <c:pt idx="9645">
                  <c:v>9.6460000000000005E-6</c:v>
                </c:pt>
                <c:pt idx="9646">
                  <c:v>9.6469999999999993E-6</c:v>
                </c:pt>
                <c:pt idx="9647">
                  <c:v>9.6479999999999998E-6</c:v>
                </c:pt>
                <c:pt idx="9648">
                  <c:v>9.6490000000000003E-6</c:v>
                </c:pt>
                <c:pt idx="9649">
                  <c:v>9.6500000000000008E-6</c:v>
                </c:pt>
                <c:pt idx="9650">
                  <c:v>9.6509999999999996E-6</c:v>
                </c:pt>
                <c:pt idx="9651">
                  <c:v>9.6520000000000001E-6</c:v>
                </c:pt>
                <c:pt idx="9652">
                  <c:v>9.6530000000000006E-6</c:v>
                </c:pt>
                <c:pt idx="9653">
                  <c:v>9.6539999999999994E-6</c:v>
                </c:pt>
                <c:pt idx="9654">
                  <c:v>9.6549999999999999E-6</c:v>
                </c:pt>
                <c:pt idx="9655">
                  <c:v>9.6560000000000004E-6</c:v>
                </c:pt>
                <c:pt idx="9656">
                  <c:v>9.6569999999999992E-6</c:v>
                </c:pt>
                <c:pt idx="9657">
                  <c:v>9.6579999999999997E-6</c:v>
                </c:pt>
                <c:pt idx="9658">
                  <c:v>9.6590000000000002E-6</c:v>
                </c:pt>
                <c:pt idx="9659">
                  <c:v>9.6600000000000007E-6</c:v>
                </c:pt>
                <c:pt idx="9660">
                  <c:v>9.6609999999999995E-6</c:v>
                </c:pt>
                <c:pt idx="9661">
                  <c:v>9.662E-6</c:v>
                </c:pt>
                <c:pt idx="9662">
                  <c:v>9.6630000000000005E-6</c:v>
                </c:pt>
                <c:pt idx="9663">
                  <c:v>9.6639999999999993E-6</c:v>
                </c:pt>
                <c:pt idx="9664">
                  <c:v>9.6649999999999998E-6</c:v>
                </c:pt>
                <c:pt idx="9665">
                  <c:v>9.6660000000000003E-6</c:v>
                </c:pt>
                <c:pt idx="9666">
                  <c:v>9.6670000000000008E-6</c:v>
                </c:pt>
                <c:pt idx="9667">
                  <c:v>9.6679999999999996E-6</c:v>
                </c:pt>
                <c:pt idx="9668">
                  <c:v>9.6690000000000001E-6</c:v>
                </c:pt>
                <c:pt idx="9669">
                  <c:v>9.6700000000000006E-6</c:v>
                </c:pt>
                <c:pt idx="9670">
                  <c:v>9.6709999999999994E-6</c:v>
                </c:pt>
                <c:pt idx="9671">
                  <c:v>9.6719999999999999E-6</c:v>
                </c:pt>
                <c:pt idx="9672">
                  <c:v>9.6730000000000004E-6</c:v>
                </c:pt>
                <c:pt idx="9673">
                  <c:v>9.6739999999999992E-6</c:v>
                </c:pt>
                <c:pt idx="9674">
                  <c:v>9.6749999999999997E-6</c:v>
                </c:pt>
                <c:pt idx="9675">
                  <c:v>9.6760000000000002E-6</c:v>
                </c:pt>
                <c:pt idx="9676">
                  <c:v>9.6770000000000007E-6</c:v>
                </c:pt>
                <c:pt idx="9677">
                  <c:v>9.6779999999999995E-6</c:v>
                </c:pt>
                <c:pt idx="9678">
                  <c:v>9.679E-6</c:v>
                </c:pt>
                <c:pt idx="9679">
                  <c:v>9.6800000000000005E-6</c:v>
                </c:pt>
                <c:pt idx="9680">
                  <c:v>9.6809999999999993E-6</c:v>
                </c:pt>
                <c:pt idx="9681">
                  <c:v>9.6819999999999998E-6</c:v>
                </c:pt>
                <c:pt idx="9682">
                  <c:v>9.6830000000000003E-6</c:v>
                </c:pt>
                <c:pt idx="9683">
                  <c:v>9.6840000000000008E-6</c:v>
                </c:pt>
                <c:pt idx="9684">
                  <c:v>9.6849999999999996E-6</c:v>
                </c:pt>
                <c:pt idx="9685">
                  <c:v>9.6860000000000001E-6</c:v>
                </c:pt>
                <c:pt idx="9686">
                  <c:v>9.6870000000000006E-6</c:v>
                </c:pt>
                <c:pt idx="9687">
                  <c:v>9.6879999999999994E-6</c:v>
                </c:pt>
                <c:pt idx="9688">
                  <c:v>9.6889999999999999E-6</c:v>
                </c:pt>
                <c:pt idx="9689">
                  <c:v>9.6900000000000004E-6</c:v>
                </c:pt>
                <c:pt idx="9690">
                  <c:v>9.6909999999999992E-6</c:v>
                </c:pt>
                <c:pt idx="9691">
                  <c:v>9.6919999999999997E-6</c:v>
                </c:pt>
                <c:pt idx="9692">
                  <c:v>9.6930000000000002E-6</c:v>
                </c:pt>
                <c:pt idx="9693">
                  <c:v>9.6940000000000007E-6</c:v>
                </c:pt>
                <c:pt idx="9694">
                  <c:v>9.6949999999999995E-6</c:v>
                </c:pt>
                <c:pt idx="9695">
                  <c:v>9.696E-6</c:v>
                </c:pt>
                <c:pt idx="9696">
                  <c:v>9.6970000000000005E-6</c:v>
                </c:pt>
                <c:pt idx="9697">
                  <c:v>9.6979999999999993E-6</c:v>
                </c:pt>
                <c:pt idx="9698">
                  <c:v>9.6989999999999998E-6</c:v>
                </c:pt>
                <c:pt idx="9699">
                  <c:v>9.7000000000000003E-6</c:v>
                </c:pt>
                <c:pt idx="9700">
                  <c:v>9.7010000000000008E-6</c:v>
                </c:pt>
                <c:pt idx="9701">
                  <c:v>9.7019999999999996E-6</c:v>
                </c:pt>
                <c:pt idx="9702">
                  <c:v>9.7030000000000001E-6</c:v>
                </c:pt>
                <c:pt idx="9703">
                  <c:v>9.7040000000000006E-6</c:v>
                </c:pt>
                <c:pt idx="9704">
                  <c:v>9.7049999999999994E-6</c:v>
                </c:pt>
                <c:pt idx="9705">
                  <c:v>9.7059999999999999E-6</c:v>
                </c:pt>
                <c:pt idx="9706">
                  <c:v>9.7070000000000004E-6</c:v>
                </c:pt>
                <c:pt idx="9707">
                  <c:v>9.7079999999999992E-6</c:v>
                </c:pt>
                <c:pt idx="9708">
                  <c:v>9.7089999999999997E-6</c:v>
                </c:pt>
                <c:pt idx="9709">
                  <c:v>9.7100000000000002E-6</c:v>
                </c:pt>
                <c:pt idx="9710">
                  <c:v>9.7110000000000007E-6</c:v>
                </c:pt>
                <c:pt idx="9711">
                  <c:v>9.7119999999999995E-6</c:v>
                </c:pt>
                <c:pt idx="9712">
                  <c:v>9.713E-6</c:v>
                </c:pt>
                <c:pt idx="9713">
                  <c:v>9.7140000000000005E-6</c:v>
                </c:pt>
                <c:pt idx="9714">
                  <c:v>9.7149999999999993E-6</c:v>
                </c:pt>
                <c:pt idx="9715">
                  <c:v>9.7159999999999998E-6</c:v>
                </c:pt>
                <c:pt idx="9716">
                  <c:v>9.7170000000000003E-6</c:v>
                </c:pt>
                <c:pt idx="9717">
                  <c:v>9.7180000000000008E-6</c:v>
                </c:pt>
                <c:pt idx="9718">
                  <c:v>9.7189999999999996E-6</c:v>
                </c:pt>
                <c:pt idx="9719">
                  <c:v>9.7200000000000001E-6</c:v>
                </c:pt>
                <c:pt idx="9720">
                  <c:v>9.7210000000000006E-6</c:v>
                </c:pt>
                <c:pt idx="9721">
                  <c:v>9.7219999999999994E-6</c:v>
                </c:pt>
                <c:pt idx="9722">
                  <c:v>9.7229999999999999E-6</c:v>
                </c:pt>
                <c:pt idx="9723">
                  <c:v>9.7240000000000004E-6</c:v>
                </c:pt>
                <c:pt idx="9724">
                  <c:v>9.7249999999999992E-6</c:v>
                </c:pt>
                <c:pt idx="9725">
                  <c:v>9.7259999999999997E-6</c:v>
                </c:pt>
                <c:pt idx="9726">
                  <c:v>9.7270000000000002E-6</c:v>
                </c:pt>
                <c:pt idx="9727">
                  <c:v>9.7280000000000007E-6</c:v>
                </c:pt>
                <c:pt idx="9728">
                  <c:v>9.7289999999999995E-6</c:v>
                </c:pt>
                <c:pt idx="9729">
                  <c:v>9.73E-6</c:v>
                </c:pt>
                <c:pt idx="9730">
                  <c:v>9.7310000000000005E-6</c:v>
                </c:pt>
                <c:pt idx="9731">
                  <c:v>9.7319999999999993E-6</c:v>
                </c:pt>
                <c:pt idx="9732">
                  <c:v>9.7329999999999998E-6</c:v>
                </c:pt>
                <c:pt idx="9733">
                  <c:v>9.7340000000000003E-6</c:v>
                </c:pt>
                <c:pt idx="9734">
                  <c:v>9.7350000000000008E-6</c:v>
                </c:pt>
                <c:pt idx="9735">
                  <c:v>9.7359999999999996E-6</c:v>
                </c:pt>
                <c:pt idx="9736">
                  <c:v>9.7370000000000001E-6</c:v>
                </c:pt>
                <c:pt idx="9737">
                  <c:v>9.7380000000000006E-6</c:v>
                </c:pt>
                <c:pt idx="9738">
                  <c:v>9.7389999999999994E-6</c:v>
                </c:pt>
                <c:pt idx="9739">
                  <c:v>9.7399999999999999E-6</c:v>
                </c:pt>
                <c:pt idx="9740">
                  <c:v>9.7410000000000004E-6</c:v>
                </c:pt>
                <c:pt idx="9741">
                  <c:v>9.7419999999999992E-6</c:v>
                </c:pt>
                <c:pt idx="9742">
                  <c:v>9.7429999999999997E-6</c:v>
                </c:pt>
                <c:pt idx="9743">
                  <c:v>9.7440000000000002E-6</c:v>
                </c:pt>
                <c:pt idx="9744">
                  <c:v>9.7450000000000007E-6</c:v>
                </c:pt>
                <c:pt idx="9745">
                  <c:v>9.7459999999999995E-6</c:v>
                </c:pt>
                <c:pt idx="9746">
                  <c:v>9.747E-6</c:v>
                </c:pt>
                <c:pt idx="9747">
                  <c:v>9.7480000000000005E-6</c:v>
                </c:pt>
                <c:pt idx="9748">
                  <c:v>9.7489999999999993E-6</c:v>
                </c:pt>
                <c:pt idx="9749">
                  <c:v>9.7499999999999998E-6</c:v>
                </c:pt>
                <c:pt idx="9750">
                  <c:v>9.7510000000000003E-6</c:v>
                </c:pt>
                <c:pt idx="9751">
                  <c:v>9.7520000000000008E-6</c:v>
                </c:pt>
                <c:pt idx="9752">
                  <c:v>9.7529999999999996E-6</c:v>
                </c:pt>
                <c:pt idx="9753">
                  <c:v>9.7540000000000001E-6</c:v>
                </c:pt>
                <c:pt idx="9754">
                  <c:v>9.7550000000000006E-6</c:v>
                </c:pt>
                <c:pt idx="9755">
                  <c:v>9.7559999999999994E-6</c:v>
                </c:pt>
                <c:pt idx="9756">
                  <c:v>9.7569999999999999E-6</c:v>
                </c:pt>
                <c:pt idx="9757">
                  <c:v>9.7580000000000004E-6</c:v>
                </c:pt>
                <c:pt idx="9758">
                  <c:v>9.7589999999999992E-6</c:v>
                </c:pt>
                <c:pt idx="9759">
                  <c:v>9.7599999999999997E-6</c:v>
                </c:pt>
                <c:pt idx="9760">
                  <c:v>9.7610000000000002E-6</c:v>
                </c:pt>
                <c:pt idx="9761">
                  <c:v>9.7620000000000007E-6</c:v>
                </c:pt>
                <c:pt idx="9762">
                  <c:v>9.7629999999999995E-6</c:v>
                </c:pt>
                <c:pt idx="9763">
                  <c:v>9.764E-6</c:v>
                </c:pt>
                <c:pt idx="9764">
                  <c:v>9.7650000000000005E-6</c:v>
                </c:pt>
                <c:pt idx="9765">
                  <c:v>9.7659999999999993E-6</c:v>
                </c:pt>
                <c:pt idx="9766">
                  <c:v>9.7669999999999998E-6</c:v>
                </c:pt>
                <c:pt idx="9767">
                  <c:v>9.7680000000000003E-6</c:v>
                </c:pt>
                <c:pt idx="9768">
                  <c:v>9.7690000000000008E-6</c:v>
                </c:pt>
                <c:pt idx="9769">
                  <c:v>9.7699999999999996E-6</c:v>
                </c:pt>
                <c:pt idx="9770">
                  <c:v>9.7710000000000001E-6</c:v>
                </c:pt>
                <c:pt idx="9771">
                  <c:v>9.7720000000000006E-6</c:v>
                </c:pt>
                <c:pt idx="9772">
                  <c:v>9.7729999999999994E-6</c:v>
                </c:pt>
                <c:pt idx="9773">
                  <c:v>9.7739999999999999E-6</c:v>
                </c:pt>
                <c:pt idx="9774">
                  <c:v>9.7750000000000004E-6</c:v>
                </c:pt>
                <c:pt idx="9775">
                  <c:v>9.7759999999999992E-6</c:v>
                </c:pt>
                <c:pt idx="9776">
                  <c:v>9.7769999999999997E-6</c:v>
                </c:pt>
                <c:pt idx="9777">
                  <c:v>9.7780000000000002E-6</c:v>
                </c:pt>
                <c:pt idx="9778">
                  <c:v>9.7790000000000007E-6</c:v>
                </c:pt>
                <c:pt idx="9779">
                  <c:v>9.7799999999999995E-6</c:v>
                </c:pt>
                <c:pt idx="9780">
                  <c:v>9.781E-6</c:v>
                </c:pt>
                <c:pt idx="9781">
                  <c:v>9.7820000000000005E-6</c:v>
                </c:pt>
                <c:pt idx="9782">
                  <c:v>9.7829999999999993E-6</c:v>
                </c:pt>
                <c:pt idx="9783">
                  <c:v>9.7839999999999998E-6</c:v>
                </c:pt>
                <c:pt idx="9784">
                  <c:v>9.7850000000000003E-6</c:v>
                </c:pt>
                <c:pt idx="9785">
                  <c:v>9.7860000000000008E-6</c:v>
                </c:pt>
                <c:pt idx="9786">
                  <c:v>9.7869999999999996E-6</c:v>
                </c:pt>
                <c:pt idx="9787">
                  <c:v>9.7880000000000001E-6</c:v>
                </c:pt>
                <c:pt idx="9788">
                  <c:v>9.7890000000000006E-6</c:v>
                </c:pt>
                <c:pt idx="9789">
                  <c:v>9.7899999999999994E-6</c:v>
                </c:pt>
                <c:pt idx="9790">
                  <c:v>9.7909999999999999E-6</c:v>
                </c:pt>
                <c:pt idx="9791">
                  <c:v>9.7920000000000004E-6</c:v>
                </c:pt>
                <c:pt idx="9792">
                  <c:v>9.7929999999999992E-6</c:v>
                </c:pt>
                <c:pt idx="9793">
                  <c:v>9.7939999999999997E-6</c:v>
                </c:pt>
                <c:pt idx="9794">
                  <c:v>9.7950000000000002E-6</c:v>
                </c:pt>
                <c:pt idx="9795">
                  <c:v>9.7960000000000007E-6</c:v>
                </c:pt>
                <c:pt idx="9796">
                  <c:v>9.7969999999999995E-6</c:v>
                </c:pt>
                <c:pt idx="9797">
                  <c:v>9.798E-6</c:v>
                </c:pt>
                <c:pt idx="9798">
                  <c:v>9.7990000000000005E-6</c:v>
                </c:pt>
                <c:pt idx="9799">
                  <c:v>9.7999999999999993E-6</c:v>
                </c:pt>
                <c:pt idx="9800">
                  <c:v>9.8009999999999998E-6</c:v>
                </c:pt>
                <c:pt idx="9801">
                  <c:v>9.8020000000000003E-6</c:v>
                </c:pt>
                <c:pt idx="9802">
                  <c:v>9.8030000000000008E-6</c:v>
                </c:pt>
                <c:pt idx="9803">
                  <c:v>9.8039999999999996E-6</c:v>
                </c:pt>
                <c:pt idx="9804">
                  <c:v>9.8050000000000001E-6</c:v>
                </c:pt>
                <c:pt idx="9805">
                  <c:v>9.8060000000000006E-6</c:v>
                </c:pt>
                <c:pt idx="9806">
                  <c:v>9.8069999999999994E-6</c:v>
                </c:pt>
                <c:pt idx="9807">
                  <c:v>9.8079999999999999E-6</c:v>
                </c:pt>
                <c:pt idx="9808">
                  <c:v>9.8090000000000004E-6</c:v>
                </c:pt>
                <c:pt idx="9809">
                  <c:v>9.8099999999999992E-6</c:v>
                </c:pt>
                <c:pt idx="9810">
                  <c:v>9.8109999999999997E-6</c:v>
                </c:pt>
                <c:pt idx="9811">
                  <c:v>9.8120000000000002E-6</c:v>
                </c:pt>
                <c:pt idx="9812">
                  <c:v>9.8130000000000007E-6</c:v>
                </c:pt>
                <c:pt idx="9813">
                  <c:v>9.8139999999999995E-6</c:v>
                </c:pt>
                <c:pt idx="9814">
                  <c:v>9.815E-6</c:v>
                </c:pt>
                <c:pt idx="9815">
                  <c:v>9.8160000000000005E-6</c:v>
                </c:pt>
                <c:pt idx="9816">
                  <c:v>9.8169999999999994E-6</c:v>
                </c:pt>
                <c:pt idx="9817">
                  <c:v>9.8179999999999999E-6</c:v>
                </c:pt>
                <c:pt idx="9818">
                  <c:v>9.8190000000000003E-6</c:v>
                </c:pt>
                <c:pt idx="9819">
                  <c:v>9.8200000000000008E-6</c:v>
                </c:pt>
                <c:pt idx="9820">
                  <c:v>9.8209999999999997E-6</c:v>
                </c:pt>
                <c:pt idx="9821">
                  <c:v>9.8220000000000002E-6</c:v>
                </c:pt>
                <c:pt idx="9822">
                  <c:v>9.8230000000000006E-6</c:v>
                </c:pt>
                <c:pt idx="9823">
                  <c:v>9.8239999999999995E-6</c:v>
                </c:pt>
                <c:pt idx="9824">
                  <c:v>9.825E-6</c:v>
                </c:pt>
                <c:pt idx="9825">
                  <c:v>9.8260000000000005E-6</c:v>
                </c:pt>
                <c:pt idx="9826">
                  <c:v>9.8269999999999993E-6</c:v>
                </c:pt>
                <c:pt idx="9827">
                  <c:v>9.8279999999999998E-6</c:v>
                </c:pt>
                <c:pt idx="9828">
                  <c:v>9.8290000000000003E-6</c:v>
                </c:pt>
                <c:pt idx="9829">
                  <c:v>9.8300000000000008E-6</c:v>
                </c:pt>
                <c:pt idx="9830">
                  <c:v>9.8309999999999996E-6</c:v>
                </c:pt>
                <c:pt idx="9831">
                  <c:v>9.8320000000000001E-6</c:v>
                </c:pt>
                <c:pt idx="9832">
                  <c:v>9.8330000000000006E-6</c:v>
                </c:pt>
                <c:pt idx="9833">
                  <c:v>9.8339999999999994E-6</c:v>
                </c:pt>
                <c:pt idx="9834">
                  <c:v>9.8349999999999999E-6</c:v>
                </c:pt>
                <c:pt idx="9835">
                  <c:v>9.8360000000000004E-6</c:v>
                </c:pt>
                <c:pt idx="9836">
                  <c:v>9.8369999999999992E-6</c:v>
                </c:pt>
                <c:pt idx="9837">
                  <c:v>9.8379999999999997E-6</c:v>
                </c:pt>
                <c:pt idx="9838">
                  <c:v>9.8390000000000002E-6</c:v>
                </c:pt>
                <c:pt idx="9839">
                  <c:v>9.8400000000000007E-6</c:v>
                </c:pt>
                <c:pt idx="9840">
                  <c:v>9.8409999999999995E-6</c:v>
                </c:pt>
                <c:pt idx="9841">
                  <c:v>9.842E-6</c:v>
                </c:pt>
                <c:pt idx="9842">
                  <c:v>9.8430000000000005E-6</c:v>
                </c:pt>
                <c:pt idx="9843">
                  <c:v>9.8439999999999993E-6</c:v>
                </c:pt>
                <c:pt idx="9844">
                  <c:v>9.8449999999999998E-6</c:v>
                </c:pt>
                <c:pt idx="9845">
                  <c:v>9.8460000000000003E-6</c:v>
                </c:pt>
                <c:pt idx="9846">
                  <c:v>9.8470000000000008E-6</c:v>
                </c:pt>
                <c:pt idx="9847">
                  <c:v>9.8479999999999996E-6</c:v>
                </c:pt>
                <c:pt idx="9848">
                  <c:v>9.8490000000000001E-6</c:v>
                </c:pt>
                <c:pt idx="9849">
                  <c:v>9.8500000000000006E-6</c:v>
                </c:pt>
                <c:pt idx="9850">
                  <c:v>9.8509999999999994E-6</c:v>
                </c:pt>
                <c:pt idx="9851">
                  <c:v>9.8519999999999999E-6</c:v>
                </c:pt>
                <c:pt idx="9852">
                  <c:v>9.8530000000000004E-6</c:v>
                </c:pt>
                <c:pt idx="9853">
                  <c:v>9.8539999999999992E-6</c:v>
                </c:pt>
                <c:pt idx="9854">
                  <c:v>9.8549999999999997E-6</c:v>
                </c:pt>
                <c:pt idx="9855">
                  <c:v>9.8560000000000002E-6</c:v>
                </c:pt>
                <c:pt idx="9856">
                  <c:v>9.8570000000000007E-6</c:v>
                </c:pt>
                <c:pt idx="9857">
                  <c:v>9.8579999999999995E-6</c:v>
                </c:pt>
                <c:pt idx="9858">
                  <c:v>9.859E-6</c:v>
                </c:pt>
                <c:pt idx="9859">
                  <c:v>9.8600000000000005E-6</c:v>
                </c:pt>
                <c:pt idx="9860">
                  <c:v>9.8609999999999993E-6</c:v>
                </c:pt>
                <c:pt idx="9861">
                  <c:v>9.8619999999999998E-6</c:v>
                </c:pt>
                <c:pt idx="9862">
                  <c:v>9.8630000000000003E-6</c:v>
                </c:pt>
                <c:pt idx="9863">
                  <c:v>9.8640000000000008E-6</c:v>
                </c:pt>
                <c:pt idx="9864">
                  <c:v>9.8649999999999996E-6</c:v>
                </c:pt>
                <c:pt idx="9865">
                  <c:v>9.8660000000000001E-6</c:v>
                </c:pt>
                <c:pt idx="9866">
                  <c:v>9.8670000000000006E-6</c:v>
                </c:pt>
                <c:pt idx="9867">
                  <c:v>9.8679999999999994E-6</c:v>
                </c:pt>
                <c:pt idx="9868">
                  <c:v>9.8689999999999999E-6</c:v>
                </c:pt>
                <c:pt idx="9869">
                  <c:v>9.8700000000000004E-6</c:v>
                </c:pt>
                <c:pt idx="9870">
                  <c:v>9.8709999999999992E-6</c:v>
                </c:pt>
                <c:pt idx="9871">
                  <c:v>9.8719999999999997E-6</c:v>
                </c:pt>
                <c:pt idx="9872">
                  <c:v>9.8730000000000002E-6</c:v>
                </c:pt>
                <c:pt idx="9873">
                  <c:v>9.8740000000000007E-6</c:v>
                </c:pt>
                <c:pt idx="9874">
                  <c:v>9.8749999999999995E-6</c:v>
                </c:pt>
                <c:pt idx="9875">
                  <c:v>9.876E-6</c:v>
                </c:pt>
                <c:pt idx="9876">
                  <c:v>9.8770000000000005E-6</c:v>
                </c:pt>
                <c:pt idx="9877">
                  <c:v>9.8779999999999993E-6</c:v>
                </c:pt>
                <c:pt idx="9878">
                  <c:v>9.8789999999999998E-6</c:v>
                </c:pt>
                <c:pt idx="9879">
                  <c:v>9.8800000000000003E-6</c:v>
                </c:pt>
                <c:pt idx="9880">
                  <c:v>9.8810000000000008E-6</c:v>
                </c:pt>
                <c:pt idx="9881">
                  <c:v>9.8819999999999996E-6</c:v>
                </c:pt>
                <c:pt idx="9882">
                  <c:v>9.8830000000000001E-6</c:v>
                </c:pt>
                <c:pt idx="9883">
                  <c:v>9.8840000000000006E-6</c:v>
                </c:pt>
                <c:pt idx="9884">
                  <c:v>9.8849999999999994E-6</c:v>
                </c:pt>
                <c:pt idx="9885">
                  <c:v>9.8859999999999999E-6</c:v>
                </c:pt>
                <c:pt idx="9886">
                  <c:v>9.8870000000000004E-6</c:v>
                </c:pt>
                <c:pt idx="9887">
                  <c:v>9.8879999999999992E-6</c:v>
                </c:pt>
                <c:pt idx="9888">
                  <c:v>9.8889999999999997E-6</c:v>
                </c:pt>
                <c:pt idx="9889">
                  <c:v>9.8900000000000002E-6</c:v>
                </c:pt>
                <c:pt idx="9890">
                  <c:v>9.8910000000000007E-6</c:v>
                </c:pt>
                <c:pt idx="9891">
                  <c:v>9.8919999999999995E-6</c:v>
                </c:pt>
                <c:pt idx="9892">
                  <c:v>9.893E-6</c:v>
                </c:pt>
                <c:pt idx="9893">
                  <c:v>9.8940000000000005E-6</c:v>
                </c:pt>
                <c:pt idx="9894">
                  <c:v>9.8949999999999993E-6</c:v>
                </c:pt>
                <c:pt idx="9895">
                  <c:v>9.8959999999999998E-6</c:v>
                </c:pt>
                <c:pt idx="9896">
                  <c:v>9.8970000000000003E-6</c:v>
                </c:pt>
                <c:pt idx="9897">
                  <c:v>9.8980000000000008E-6</c:v>
                </c:pt>
                <c:pt idx="9898">
                  <c:v>9.8989999999999996E-6</c:v>
                </c:pt>
                <c:pt idx="9899">
                  <c:v>9.9000000000000001E-6</c:v>
                </c:pt>
                <c:pt idx="9900">
                  <c:v>9.9010000000000006E-6</c:v>
                </c:pt>
                <c:pt idx="9901">
                  <c:v>9.9019999999999994E-6</c:v>
                </c:pt>
                <c:pt idx="9902">
                  <c:v>9.9029999999999999E-6</c:v>
                </c:pt>
                <c:pt idx="9903">
                  <c:v>9.9040000000000004E-6</c:v>
                </c:pt>
                <c:pt idx="9904">
                  <c:v>9.9049999999999992E-6</c:v>
                </c:pt>
                <c:pt idx="9905">
                  <c:v>9.9059999999999997E-6</c:v>
                </c:pt>
                <c:pt idx="9906">
                  <c:v>9.9070000000000002E-6</c:v>
                </c:pt>
                <c:pt idx="9907">
                  <c:v>9.9080000000000007E-6</c:v>
                </c:pt>
                <c:pt idx="9908">
                  <c:v>9.9089999999999995E-6</c:v>
                </c:pt>
                <c:pt idx="9909">
                  <c:v>9.91E-6</c:v>
                </c:pt>
                <c:pt idx="9910">
                  <c:v>9.9110000000000005E-6</c:v>
                </c:pt>
                <c:pt idx="9911">
                  <c:v>9.9119999999999993E-6</c:v>
                </c:pt>
                <c:pt idx="9912">
                  <c:v>9.9129999999999998E-6</c:v>
                </c:pt>
                <c:pt idx="9913">
                  <c:v>9.9140000000000003E-6</c:v>
                </c:pt>
                <c:pt idx="9914">
                  <c:v>9.9150000000000008E-6</c:v>
                </c:pt>
                <c:pt idx="9915">
                  <c:v>9.9159999999999996E-6</c:v>
                </c:pt>
                <c:pt idx="9916">
                  <c:v>9.9170000000000001E-6</c:v>
                </c:pt>
                <c:pt idx="9917">
                  <c:v>9.9180000000000006E-6</c:v>
                </c:pt>
                <c:pt idx="9918">
                  <c:v>9.9189999999999994E-6</c:v>
                </c:pt>
                <c:pt idx="9919">
                  <c:v>9.9199999999999999E-6</c:v>
                </c:pt>
                <c:pt idx="9920">
                  <c:v>9.9210000000000004E-6</c:v>
                </c:pt>
                <c:pt idx="9921">
                  <c:v>9.9219999999999992E-6</c:v>
                </c:pt>
                <c:pt idx="9922">
                  <c:v>9.9229999999999997E-6</c:v>
                </c:pt>
                <c:pt idx="9923">
                  <c:v>9.9240000000000002E-6</c:v>
                </c:pt>
                <c:pt idx="9924">
                  <c:v>9.9250000000000007E-6</c:v>
                </c:pt>
                <c:pt idx="9925">
                  <c:v>9.9259999999999995E-6</c:v>
                </c:pt>
                <c:pt idx="9926">
                  <c:v>9.927E-6</c:v>
                </c:pt>
                <c:pt idx="9927">
                  <c:v>9.9280000000000005E-6</c:v>
                </c:pt>
                <c:pt idx="9928">
                  <c:v>9.9289999999999993E-6</c:v>
                </c:pt>
                <c:pt idx="9929">
                  <c:v>9.9299999999999998E-6</c:v>
                </c:pt>
                <c:pt idx="9930">
                  <c:v>9.9310000000000003E-6</c:v>
                </c:pt>
                <c:pt idx="9931">
                  <c:v>9.9320000000000008E-6</c:v>
                </c:pt>
                <c:pt idx="9932">
                  <c:v>9.9329999999999996E-6</c:v>
                </c:pt>
                <c:pt idx="9933">
                  <c:v>9.9340000000000001E-6</c:v>
                </c:pt>
                <c:pt idx="9934">
                  <c:v>9.9350000000000006E-6</c:v>
                </c:pt>
                <c:pt idx="9935">
                  <c:v>9.9359999999999994E-6</c:v>
                </c:pt>
                <c:pt idx="9936">
                  <c:v>9.9369999999999999E-6</c:v>
                </c:pt>
                <c:pt idx="9937">
                  <c:v>9.9380000000000004E-6</c:v>
                </c:pt>
                <c:pt idx="9938">
                  <c:v>9.9389999999999992E-6</c:v>
                </c:pt>
                <c:pt idx="9939">
                  <c:v>9.9399999999999997E-6</c:v>
                </c:pt>
                <c:pt idx="9940">
                  <c:v>9.9410000000000002E-6</c:v>
                </c:pt>
                <c:pt idx="9941">
                  <c:v>9.9420000000000007E-6</c:v>
                </c:pt>
                <c:pt idx="9942">
                  <c:v>9.9429999999999995E-6</c:v>
                </c:pt>
                <c:pt idx="9943">
                  <c:v>9.944E-6</c:v>
                </c:pt>
                <c:pt idx="9944">
                  <c:v>9.9450000000000005E-6</c:v>
                </c:pt>
                <c:pt idx="9945">
                  <c:v>9.9459999999999993E-6</c:v>
                </c:pt>
                <c:pt idx="9946">
                  <c:v>9.9469999999999998E-6</c:v>
                </c:pt>
                <c:pt idx="9947">
                  <c:v>9.9480000000000003E-6</c:v>
                </c:pt>
                <c:pt idx="9948">
                  <c:v>9.9490000000000008E-6</c:v>
                </c:pt>
                <c:pt idx="9949">
                  <c:v>9.9499999999999996E-6</c:v>
                </c:pt>
                <c:pt idx="9950">
                  <c:v>9.9510000000000001E-6</c:v>
                </c:pt>
                <c:pt idx="9951">
                  <c:v>9.9520000000000006E-6</c:v>
                </c:pt>
                <c:pt idx="9952">
                  <c:v>9.9529999999999994E-6</c:v>
                </c:pt>
                <c:pt idx="9953">
                  <c:v>9.9539999999999999E-6</c:v>
                </c:pt>
                <c:pt idx="9954">
                  <c:v>9.9550000000000004E-6</c:v>
                </c:pt>
                <c:pt idx="9955">
                  <c:v>9.9559999999999992E-6</c:v>
                </c:pt>
                <c:pt idx="9956">
                  <c:v>9.9569999999999997E-6</c:v>
                </c:pt>
                <c:pt idx="9957">
                  <c:v>9.9580000000000002E-6</c:v>
                </c:pt>
                <c:pt idx="9958">
                  <c:v>9.9590000000000007E-6</c:v>
                </c:pt>
                <c:pt idx="9959">
                  <c:v>9.9599999999999995E-6</c:v>
                </c:pt>
                <c:pt idx="9960">
                  <c:v>9.961E-6</c:v>
                </c:pt>
                <c:pt idx="9961">
                  <c:v>9.9620000000000005E-6</c:v>
                </c:pt>
                <c:pt idx="9962">
                  <c:v>9.9629999999999993E-6</c:v>
                </c:pt>
                <c:pt idx="9963">
                  <c:v>9.9639999999999998E-6</c:v>
                </c:pt>
                <c:pt idx="9964">
                  <c:v>9.9650000000000003E-6</c:v>
                </c:pt>
                <c:pt idx="9965">
                  <c:v>9.9660000000000008E-6</c:v>
                </c:pt>
                <c:pt idx="9966">
                  <c:v>9.9669999999999996E-6</c:v>
                </c:pt>
                <c:pt idx="9967">
                  <c:v>9.9680000000000001E-6</c:v>
                </c:pt>
                <c:pt idx="9968">
                  <c:v>9.9690000000000006E-6</c:v>
                </c:pt>
                <c:pt idx="9969">
                  <c:v>9.9699999999999994E-6</c:v>
                </c:pt>
                <c:pt idx="9970">
                  <c:v>9.9709999999999999E-6</c:v>
                </c:pt>
                <c:pt idx="9971">
                  <c:v>9.9720000000000004E-6</c:v>
                </c:pt>
                <c:pt idx="9972">
                  <c:v>9.9729999999999992E-6</c:v>
                </c:pt>
                <c:pt idx="9973">
                  <c:v>9.9739999999999997E-6</c:v>
                </c:pt>
                <c:pt idx="9974">
                  <c:v>9.9750000000000002E-6</c:v>
                </c:pt>
                <c:pt idx="9975">
                  <c:v>9.9760000000000007E-6</c:v>
                </c:pt>
                <c:pt idx="9976">
                  <c:v>9.9769999999999995E-6</c:v>
                </c:pt>
                <c:pt idx="9977">
                  <c:v>9.978E-6</c:v>
                </c:pt>
                <c:pt idx="9978">
                  <c:v>9.9790000000000005E-6</c:v>
                </c:pt>
                <c:pt idx="9979">
                  <c:v>9.9799999999999993E-6</c:v>
                </c:pt>
                <c:pt idx="9980">
                  <c:v>9.9809999999999998E-6</c:v>
                </c:pt>
                <c:pt idx="9981">
                  <c:v>9.9820000000000003E-6</c:v>
                </c:pt>
                <c:pt idx="9982">
                  <c:v>9.9830000000000008E-6</c:v>
                </c:pt>
                <c:pt idx="9983">
                  <c:v>9.9839999999999996E-6</c:v>
                </c:pt>
                <c:pt idx="9984">
                  <c:v>9.9850000000000001E-6</c:v>
                </c:pt>
                <c:pt idx="9985">
                  <c:v>9.9860000000000006E-6</c:v>
                </c:pt>
                <c:pt idx="9986">
                  <c:v>9.9869999999999994E-6</c:v>
                </c:pt>
                <c:pt idx="9987">
                  <c:v>9.9879999999999999E-6</c:v>
                </c:pt>
                <c:pt idx="9988">
                  <c:v>9.9890000000000004E-6</c:v>
                </c:pt>
                <c:pt idx="9989">
                  <c:v>9.9899999999999992E-6</c:v>
                </c:pt>
                <c:pt idx="9990">
                  <c:v>9.9909999999999997E-6</c:v>
                </c:pt>
                <c:pt idx="9991">
                  <c:v>9.9920000000000002E-6</c:v>
                </c:pt>
                <c:pt idx="9992">
                  <c:v>9.9930000000000007E-6</c:v>
                </c:pt>
                <c:pt idx="9993">
                  <c:v>9.9939999999999995E-6</c:v>
                </c:pt>
                <c:pt idx="9994">
                  <c:v>9.995E-6</c:v>
                </c:pt>
                <c:pt idx="9995">
                  <c:v>9.9960000000000005E-6</c:v>
                </c:pt>
                <c:pt idx="9996">
                  <c:v>9.9969999999999993E-6</c:v>
                </c:pt>
                <c:pt idx="9997">
                  <c:v>9.9979999999999998E-6</c:v>
                </c:pt>
                <c:pt idx="9998">
                  <c:v>9.9990000000000003E-6</c:v>
                </c:pt>
                <c:pt idx="9999">
                  <c:v>1.0000000000000001E-5</c:v>
                </c:pt>
                <c:pt idx="10000">
                  <c:v>1.0001E-5</c:v>
                </c:pt>
                <c:pt idx="10001">
                  <c:v>1.0002E-5</c:v>
                </c:pt>
                <c:pt idx="10002">
                  <c:v>1.0003000000000001E-5</c:v>
                </c:pt>
                <c:pt idx="10003">
                  <c:v>1.0003999999999999E-5</c:v>
                </c:pt>
                <c:pt idx="10004">
                  <c:v>1.0005E-5</c:v>
                </c:pt>
                <c:pt idx="10005">
                  <c:v>1.0006E-5</c:v>
                </c:pt>
                <c:pt idx="10006">
                  <c:v>1.0006999999999999E-5</c:v>
                </c:pt>
                <c:pt idx="10007">
                  <c:v>1.0008E-5</c:v>
                </c:pt>
                <c:pt idx="10008">
                  <c:v>1.0009E-5</c:v>
                </c:pt>
                <c:pt idx="10009">
                  <c:v>1.0010000000000001E-5</c:v>
                </c:pt>
                <c:pt idx="10010">
                  <c:v>1.0011E-5</c:v>
                </c:pt>
                <c:pt idx="10011">
                  <c:v>1.0012E-5</c:v>
                </c:pt>
                <c:pt idx="10012">
                  <c:v>1.0013000000000001E-5</c:v>
                </c:pt>
                <c:pt idx="10013">
                  <c:v>1.0013999999999999E-5</c:v>
                </c:pt>
                <c:pt idx="10014">
                  <c:v>1.0015E-5</c:v>
                </c:pt>
                <c:pt idx="10015">
                  <c:v>1.0016E-5</c:v>
                </c:pt>
                <c:pt idx="10016">
                  <c:v>1.0017000000000001E-5</c:v>
                </c:pt>
                <c:pt idx="10017">
                  <c:v>1.0018E-5</c:v>
                </c:pt>
                <c:pt idx="10018">
                  <c:v>1.0019E-5</c:v>
                </c:pt>
                <c:pt idx="10019">
                  <c:v>1.0020000000000001E-5</c:v>
                </c:pt>
                <c:pt idx="10020">
                  <c:v>1.0020999999999999E-5</c:v>
                </c:pt>
                <c:pt idx="10021">
                  <c:v>1.0022E-5</c:v>
                </c:pt>
                <c:pt idx="10022">
                  <c:v>1.0023E-5</c:v>
                </c:pt>
                <c:pt idx="10023">
                  <c:v>1.0023999999999999E-5</c:v>
                </c:pt>
                <c:pt idx="10024">
                  <c:v>1.0025E-5</c:v>
                </c:pt>
                <c:pt idx="10025">
                  <c:v>1.0026E-5</c:v>
                </c:pt>
                <c:pt idx="10026">
                  <c:v>1.0027000000000001E-5</c:v>
                </c:pt>
                <c:pt idx="10027">
                  <c:v>1.0028E-5</c:v>
                </c:pt>
                <c:pt idx="10028">
                  <c:v>1.0029E-5</c:v>
                </c:pt>
                <c:pt idx="10029">
                  <c:v>1.0030000000000001E-5</c:v>
                </c:pt>
                <c:pt idx="10030">
                  <c:v>1.0030999999999999E-5</c:v>
                </c:pt>
                <c:pt idx="10031">
                  <c:v>1.0032E-5</c:v>
                </c:pt>
                <c:pt idx="10032">
                  <c:v>1.0033E-5</c:v>
                </c:pt>
                <c:pt idx="10033">
                  <c:v>1.0034000000000001E-5</c:v>
                </c:pt>
                <c:pt idx="10034">
                  <c:v>1.0035E-5</c:v>
                </c:pt>
                <c:pt idx="10035">
                  <c:v>1.0036E-5</c:v>
                </c:pt>
                <c:pt idx="10036">
                  <c:v>1.0037000000000001E-5</c:v>
                </c:pt>
                <c:pt idx="10037">
                  <c:v>1.0037999999999999E-5</c:v>
                </c:pt>
                <c:pt idx="10038">
                  <c:v>1.0039E-5</c:v>
                </c:pt>
                <c:pt idx="10039">
                  <c:v>1.004E-5</c:v>
                </c:pt>
                <c:pt idx="10040">
                  <c:v>1.0040999999999999E-5</c:v>
                </c:pt>
                <c:pt idx="10041">
                  <c:v>1.0042E-5</c:v>
                </c:pt>
                <c:pt idx="10042">
                  <c:v>1.0043E-5</c:v>
                </c:pt>
                <c:pt idx="10043">
                  <c:v>1.0044000000000001E-5</c:v>
                </c:pt>
                <c:pt idx="10044">
                  <c:v>1.0045E-5</c:v>
                </c:pt>
                <c:pt idx="10045">
                  <c:v>1.0046E-5</c:v>
                </c:pt>
                <c:pt idx="10046">
                  <c:v>1.0047000000000001E-5</c:v>
                </c:pt>
                <c:pt idx="10047">
                  <c:v>1.0047999999999999E-5</c:v>
                </c:pt>
                <c:pt idx="10048">
                  <c:v>1.0049E-5</c:v>
                </c:pt>
                <c:pt idx="10049">
                  <c:v>1.005E-5</c:v>
                </c:pt>
                <c:pt idx="10050">
                  <c:v>1.0051000000000001E-5</c:v>
                </c:pt>
                <c:pt idx="10051">
                  <c:v>1.0052E-5</c:v>
                </c:pt>
                <c:pt idx="10052">
                  <c:v>1.0053E-5</c:v>
                </c:pt>
                <c:pt idx="10053">
                  <c:v>1.0054000000000001E-5</c:v>
                </c:pt>
                <c:pt idx="10054">
                  <c:v>1.0054999999999999E-5</c:v>
                </c:pt>
                <c:pt idx="10055">
                  <c:v>1.0056E-5</c:v>
                </c:pt>
                <c:pt idx="10056">
                  <c:v>1.0057E-5</c:v>
                </c:pt>
                <c:pt idx="10057">
                  <c:v>1.0057999999999999E-5</c:v>
                </c:pt>
                <c:pt idx="10058">
                  <c:v>1.0059E-5</c:v>
                </c:pt>
                <c:pt idx="10059">
                  <c:v>1.006E-5</c:v>
                </c:pt>
                <c:pt idx="10060">
                  <c:v>1.0061000000000001E-5</c:v>
                </c:pt>
                <c:pt idx="10061">
                  <c:v>1.0062E-5</c:v>
                </c:pt>
                <c:pt idx="10062">
                  <c:v>1.0063E-5</c:v>
                </c:pt>
                <c:pt idx="10063">
                  <c:v>1.0064000000000001E-5</c:v>
                </c:pt>
                <c:pt idx="10064">
                  <c:v>1.0064999999999999E-5</c:v>
                </c:pt>
                <c:pt idx="10065">
                  <c:v>1.0066E-5</c:v>
                </c:pt>
                <c:pt idx="10066">
                  <c:v>1.0067E-5</c:v>
                </c:pt>
                <c:pt idx="10067">
                  <c:v>1.0068000000000001E-5</c:v>
                </c:pt>
                <c:pt idx="10068">
                  <c:v>1.0069E-5</c:v>
                </c:pt>
                <c:pt idx="10069">
                  <c:v>1.007E-5</c:v>
                </c:pt>
                <c:pt idx="10070">
                  <c:v>1.0071000000000001E-5</c:v>
                </c:pt>
                <c:pt idx="10071">
                  <c:v>1.0071999999999999E-5</c:v>
                </c:pt>
                <c:pt idx="10072">
                  <c:v>1.0073E-5</c:v>
                </c:pt>
                <c:pt idx="10073">
                  <c:v>1.0074E-5</c:v>
                </c:pt>
                <c:pt idx="10074">
                  <c:v>1.0074999999999999E-5</c:v>
                </c:pt>
                <c:pt idx="10075">
                  <c:v>1.0076E-5</c:v>
                </c:pt>
                <c:pt idx="10076">
                  <c:v>1.0077E-5</c:v>
                </c:pt>
                <c:pt idx="10077">
                  <c:v>1.0078000000000001E-5</c:v>
                </c:pt>
                <c:pt idx="10078">
                  <c:v>1.0079E-5</c:v>
                </c:pt>
                <c:pt idx="10079">
                  <c:v>1.008E-5</c:v>
                </c:pt>
                <c:pt idx="10080">
                  <c:v>1.0081000000000001E-5</c:v>
                </c:pt>
                <c:pt idx="10081">
                  <c:v>1.0081999999999999E-5</c:v>
                </c:pt>
                <c:pt idx="10082">
                  <c:v>1.0083E-5</c:v>
                </c:pt>
                <c:pt idx="10083">
                  <c:v>1.0084E-5</c:v>
                </c:pt>
                <c:pt idx="10084">
                  <c:v>1.0084999999999999E-5</c:v>
                </c:pt>
                <c:pt idx="10085">
                  <c:v>1.0086E-5</c:v>
                </c:pt>
                <c:pt idx="10086">
                  <c:v>1.0087E-5</c:v>
                </c:pt>
                <c:pt idx="10087">
                  <c:v>1.0088000000000001E-5</c:v>
                </c:pt>
                <c:pt idx="10088">
                  <c:v>1.0088999999999999E-5</c:v>
                </c:pt>
                <c:pt idx="10089">
                  <c:v>1.009E-5</c:v>
                </c:pt>
                <c:pt idx="10090">
                  <c:v>1.0091E-5</c:v>
                </c:pt>
                <c:pt idx="10091">
                  <c:v>1.0091999999999999E-5</c:v>
                </c:pt>
                <c:pt idx="10092">
                  <c:v>1.0093E-5</c:v>
                </c:pt>
                <c:pt idx="10093">
                  <c:v>1.0094E-5</c:v>
                </c:pt>
                <c:pt idx="10094">
                  <c:v>1.0095000000000001E-5</c:v>
                </c:pt>
                <c:pt idx="10095">
                  <c:v>1.0096E-5</c:v>
                </c:pt>
                <c:pt idx="10096">
                  <c:v>1.0097E-5</c:v>
                </c:pt>
                <c:pt idx="10097">
                  <c:v>1.0098000000000001E-5</c:v>
                </c:pt>
                <c:pt idx="10098">
                  <c:v>1.0098999999999999E-5</c:v>
                </c:pt>
                <c:pt idx="10099">
                  <c:v>1.01E-5</c:v>
                </c:pt>
                <c:pt idx="10100">
                  <c:v>1.0101E-5</c:v>
                </c:pt>
                <c:pt idx="10101">
                  <c:v>1.0101999999999999E-5</c:v>
                </c:pt>
                <c:pt idx="10102">
                  <c:v>1.0103E-5</c:v>
                </c:pt>
                <c:pt idx="10103">
                  <c:v>1.0104E-5</c:v>
                </c:pt>
                <c:pt idx="10104">
                  <c:v>1.0105000000000001E-5</c:v>
                </c:pt>
                <c:pt idx="10105">
                  <c:v>1.0105999999999999E-5</c:v>
                </c:pt>
                <c:pt idx="10106">
                  <c:v>1.0107E-5</c:v>
                </c:pt>
                <c:pt idx="10107">
                  <c:v>1.0108E-5</c:v>
                </c:pt>
                <c:pt idx="10108">
                  <c:v>1.0108999999999999E-5</c:v>
                </c:pt>
                <c:pt idx="10109">
                  <c:v>1.011E-5</c:v>
                </c:pt>
                <c:pt idx="10110">
                  <c:v>1.0111E-5</c:v>
                </c:pt>
                <c:pt idx="10111">
                  <c:v>1.0112000000000001E-5</c:v>
                </c:pt>
                <c:pt idx="10112">
                  <c:v>1.0113E-5</c:v>
                </c:pt>
                <c:pt idx="10113">
                  <c:v>1.0114E-5</c:v>
                </c:pt>
                <c:pt idx="10114">
                  <c:v>1.0115000000000001E-5</c:v>
                </c:pt>
                <c:pt idx="10115">
                  <c:v>1.0115999999999999E-5</c:v>
                </c:pt>
                <c:pt idx="10116">
                  <c:v>1.0117E-5</c:v>
                </c:pt>
                <c:pt idx="10117">
                  <c:v>1.0118E-5</c:v>
                </c:pt>
                <c:pt idx="10118">
                  <c:v>1.0118999999999999E-5</c:v>
                </c:pt>
                <c:pt idx="10119">
                  <c:v>1.012E-5</c:v>
                </c:pt>
                <c:pt idx="10120">
                  <c:v>1.0121E-5</c:v>
                </c:pt>
                <c:pt idx="10121">
                  <c:v>1.0122000000000001E-5</c:v>
                </c:pt>
                <c:pt idx="10122">
                  <c:v>1.0122999999999999E-5</c:v>
                </c:pt>
                <c:pt idx="10123">
                  <c:v>1.0124E-5</c:v>
                </c:pt>
                <c:pt idx="10124">
                  <c:v>1.0125E-5</c:v>
                </c:pt>
                <c:pt idx="10125">
                  <c:v>1.0125999999999999E-5</c:v>
                </c:pt>
                <c:pt idx="10126">
                  <c:v>1.0127E-5</c:v>
                </c:pt>
                <c:pt idx="10127">
                  <c:v>1.0128E-5</c:v>
                </c:pt>
                <c:pt idx="10128">
                  <c:v>1.0129000000000001E-5</c:v>
                </c:pt>
                <c:pt idx="10129">
                  <c:v>1.013E-5</c:v>
                </c:pt>
                <c:pt idx="10130">
                  <c:v>1.0131E-5</c:v>
                </c:pt>
                <c:pt idx="10131">
                  <c:v>1.0132000000000001E-5</c:v>
                </c:pt>
                <c:pt idx="10132">
                  <c:v>1.0132999999999999E-5</c:v>
                </c:pt>
                <c:pt idx="10133">
                  <c:v>1.0134E-5</c:v>
                </c:pt>
                <c:pt idx="10134">
                  <c:v>1.0135E-5</c:v>
                </c:pt>
                <c:pt idx="10135">
                  <c:v>1.0135999999999999E-5</c:v>
                </c:pt>
                <c:pt idx="10136">
                  <c:v>1.0137E-5</c:v>
                </c:pt>
                <c:pt idx="10137">
                  <c:v>1.0138E-5</c:v>
                </c:pt>
                <c:pt idx="10138">
                  <c:v>1.0139000000000001E-5</c:v>
                </c:pt>
                <c:pt idx="10139">
                  <c:v>1.0139999999999999E-5</c:v>
                </c:pt>
                <c:pt idx="10140">
                  <c:v>1.0141E-5</c:v>
                </c:pt>
                <c:pt idx="10141">
                  <c:v>1.0142E-5</c:v>
                </c:pt>
                <c:pt idx="10142">
                  <c:v>1.0142999999999999E-5</c:v>
                </c:pt>
                <c:pt idx="10143">
                  <c:v>1.0144E-5</c:v>
                </c:pt>
                <c:pt idx="10144">
                  <c:v>1.0145E-5</c:v>
                </c:pt>
                <c:pt idx="10145">
                  <c:v>1.0146000000000001E-5</c:v>
                </c:pt>
                <c:pt idx="10146">
                  <c:v>1.0147E-5</c:v>
                </c:pt>
                <c:pt idx="10147">
                  <c:v>1.0148E-5</c:v>
                </c:pt>
                <c:pt idx="10148">
                  <c:v>1.0149000000000001E-5</c:v>
                </c:pt>
                <c:pt idx="10149">
                  <c:v>1.0149999999999999E-5</c:v>
                </c:pt>
                <c:pt idx="10150">
                  <c:v>1.0151E-5</c:v>
                </c:pt>
                <c:pt idx="10151">
                  <c:v>1.0152E-5</c:v>
                </c:pt>
                <c:pt idx="10152">
                  <c:v>1.0152999999999999E-5</c:v>
                </c:pt>
                <c:pt idx="10153">
                  <c:v>1.0154E-5</c:v>
                </c:pt>
                <c:pt idx="10154">
                  <c:v>1.0155E-5</c:v>
                </c:pt>
                <c:pt idx="10155">
                  <c:v>1.0156000000000001E-5</c:v>
                </c:pt>
                <c:pt idx="10156">
                  <c:v>1.0156999999999999E-5</c:v>
                </c:pt>
                <c:pt idx="10157">
                  <c:v>1.0158E-5</c:v>
                </c:pt>
                <c:pt idx="10158">
                  <c:v>1.0159E-5</c:v>
                </c:pt>
                <c:pt idx="10159">
                  <c:v>1.0159999999999999E-5</c:v>
                </c:pt>
                <c:pt idx="10160">
                  <c:v>1.0161E-5</c:v>
                </c:pt>
                <c:pt idx="10161">
                  <c:v>1.0162E-5</c:v>
                </c:pt>
                <c:pt idx="10162">
                  <c:v>1.0163000000000001E-5</c:v>
                </c:pt>
                <c:pt idx="10163">
                  <c:v>1.0164E-5</c:v>
                </c:pt>
                <c:pt idx="10164">
                  <c:v>1.0165E-5</c:v>
                </c:pt>
                <c:pt idx="10165">
                  <c:v>1.0166000000000001E-5</c:v>
                </c:pt>
                <c:pt idx="10166">
                  <c:v>1.0166999999999999E-5</c:v>
                </c:pt>
                <c:pt idx="10167">
                  <c:v>1.0168E-5</c:v>
                </c:pt>
                <c:pt idx="10168">
                  <c:v>1.0169E-5</c:v>
                </c:pt>
                <c:pt idx="10169">
                  <c:v>1.0169999999999999E-5</c:v>
                </c:pt>
                <c:pt idx="10170">
                  <c:v>1.0171E-5</c:v>
                </c:pt>
                <c:pt idx="10171">
                  <c:v>1.0172E-5</c:v>
                </c:pt>
                <c:pt idx="10172">
                  <c:v>1.0173000000000001E-5</c:v>
                </c:pt>
                <c:pt idx="10173">
                  <c:v>1.0173999999999999E-5</c:v>
                </c:pt>
                <c:pt idx="10174">
                  <c:v>1.0175E-5</c:v>
                </c:pt>
                <c:pt idx="10175">
                  <c:v>1.0176E-5</c:v>
                </c:pt>
                <c:pt idx="10176">
                  <c:v>1.0176999999999999E-5</c:v>
                </c:pt>
                <c:pt idx="10177">
                  <c:v>1.0178E-5</c:v>
                </c:pt>
                <c:pt idx="10178">
                  <c:v>1.0179E-5</c:v>
                </c:pt>
                <c:pt idx="10179">
                  <c:v>1.0180000000000001E-5</c:v>
                </c:pt>
                <c:pt idx="10180">
                  <c:v>1.0181E-5</c:v>
                </c:pt>
                <c:pt idx="10181">
                  <c:v>1.0182E-5</c:v>
                </c:pt>
                <c:pt idx="10182">
                  <c:v>1.0183000000000001E-5</c:v>
                </c:pt>
                <c:pt idx="10183">
                  <c:v>1.0183999999999999E-5</c:v>
                </c:pt>
                <c:pt idx="10184">
                  <c:v>1.0185E-5</c:v>
                </c:pt>
                <c:pt idx="10185">
                  <c:v>1.0186E-5</c:v>
                </c:pt>
                <c:pt idx="10186">
                  <c:v>1.0186999999999999E-5</c:v>
                </c:pt>
                <c:pt idx="10187">
                  <c:v>1.0188E-5</c:v>
                </c:pt>
                <c:pt idx="10188">
                  <c:v>1.0189E-5</c:v>
                </c:pt>
                <c:pt idx="10189">
                  <c:v>1.0190000000000001E-5</c:v>
                </c:pt>
                <c:pt idx="10190">
                  <c:v>1.0190999999999999E-5</c:v>
                </c:pt>
                <c:pt idx="10191">
                  <c:v>1.0192E-5</c:v>
                </c:pt>
                <c:pt idx="10192">
                  <c:v>1.0193E-5</c:v>
                </c:pt>
                <c:pt idx="10193">
                  <c:v>1.0193999999999999E-5</c:v>
                </c:pt>
                <c:pt idx="10194">
                  <c:v>1.0195E-5</c:v>
                </c:pt>
                <c:pt idx="10195">
                  <c:v>1.0196E-5</c:v>
                </c:pt>
                <c:pt idx="10196">
                  <c:v>1.0197000000000001E-5</c:v>
                </c:pt>
                <c:pt idx="10197">
                  <c:v>1.0198E-5</c:v>
                </c:pt>
                <c:pt idx="10198">
                  <c:v>1.0199E-5</c:v>
                </c:pt>
                <c:pt idx="10199">
                  <c:v>1.0200000000000001E-5</c:v>
                </c:pt>
                <c:pt idx="10200">
                  <c:v>1.0200999999999999E-5</c:v>
                </c:pt>
                <c:pt idx="10201">
                  <c:v>1.0202E-5</c:v>
                </c:pt>
                <c:pt idx="10202">
                  <c:v>1.0203E-5</c:v>
                </c:pt>
                <c:pt idx="10203">
                  <c:v>1.0203999999999999E-5</c:v>
                </c:pt>
                <c:pt idx="10204">
                  <c:v>1.0205E-5</c:v>
                </c:pt>
                <c:pt idx="10205">
                  <c:v>1.0206E-5</c:v>
                </c:pt>
                <c:pt idx="10206">
                  <c:v>1.0207000000000001E-5</c:v>
                </c:pt>
                <c:pt idx="10207">
                  <c:v>1.0208E-5</c:v>
                </c:pt>
                <c:pt idx="10208">
                  <c:v>1.0209E-5</c:v>
                </c:pt>
                <c:pt idx="10209">
                  <c:v>1.0210000000000001E-5</c:v>
                </c:pt>
                <c:pt idx="10210">
                  <c:v>1.0210999999999999E-5</c:v>
                </c:pt>
                <c:pt idx="10211">
                  <c:v>1.0212E-5</c:v>
                </c:pt>
                <c:pt idx="10212">
                  <c:v>1.0213E-5</c:v>
                </c:pt>
                <c:pt idx="10213">
                  <c:v>1.0214000000000001E-5</c:v>
                </c:pt>
                <c:pt idx="10214">
                  <c:v>1.0215E-5</c:v>
                </c:pt>
                <c:pt idx="10215">
                  <c:v>1.0216E-5</c:v>
                </c:pt>
                <c:pt idx="10216">
                  <c:v>1.0217000000000001E-5</c:v>
                </c:pt>
                <c:pt idx="10217">
                  <c:v>1.0217999999999999E-5</c:v>
                </c:pt>
                <c:pt idx="10218">
                  <c:v>1.0219E-5</c:v>
                </c:pt>
                <c:pt idx="10219">
                  <c:v>1.022E-5</c:v>
                </c:pt>
                <c:pt idx="10220">
                  <c:v>1.0220999999999999E-5</c:v>
                </c:pt>
                <c:pt idx="10221">
                  <c:v>1.0222E-5</c:v>
                </c:pt>
                <c:pt idx="10222">
                  <c:v>1.0223E-5</c:v>
                </c:pt>
                <c:pt idx="10223">
                  <c:v>1.0224000000000001E-5</c:v>
                </c:pt>
                <c:pt idx="10224">
                  <c:v>1.0225E-5</c:v>
                </c:pt>
                <c:pt idx="10225">
                  <c:v>1.0226E-5</c:v>
                </c:pt>
                <c:pt idx="10226">
                  <c:v>1.0227000000000001E-5</c:v>
                </c:pt>
                <c:pt idx="10227">
                  <c:v>1.0227999999999999E-5</c:v>
                </c:pt>
                <c:pt idx="10228">
                  <c:v>1.0229E-5</c:v>
                </c:pt>
                <c:pt idx="10229">
                  <c:v>1.023E-5</c:v>
                </c:pt>
                <c:pt idx="10230">
                  <c:v>1.0231000000000001E-5</c:v>
                </c:pt>
                <c:pt idx="10231">
                  <c:v>1.0232E-5</c:v>
                </c:pt>
                <c:pt idx="10232">
                  <c:v>1.0233E-5</c:v>
                </c:pt>
                <c:pt idx="10233">
                  <c:v>1.0234000000000001E-5</c:v>
                </c:pt>
                <c:pt idx="10234">
                  <c:v>1.0234999999999999E-5</c:v>
                </c:pt>
                <c:pt idx="10235">
                  <c:v>1.0236E-5</c:v>
                </c:pt>
                <c:pt idx="10236">
                  <c:v>1.0237E-5</c:v>
                </c:pt>
                <c:pt idx="10237">
                  <c:v>1.0237999999999999E-5</c:v>
                </c:pt>
                <c:pt idx="10238">
                  <c:v>1.0239E-5</c:v>
                </c:pt>
                <c:pt idx="10239">
                  <c:v>1.024E-5</c:v>
                </c:pt>
                <c:pt idx="10240">
                  <c:v>1.0241000000000001E-5</c:v>
                </c:pt>
                <c:pt idx="10241">
                  <c:v>1.0242E-5</c:v>
                </c:pt>
                <c:pt idx="10242">
                  <c:v>1.0243E-5</c:v>
                </c:pt>
                <c:pt idx="10243">
                  <c:v>1.0244000000000001E-5</c:v>
                </c:pt>
                <c:pt idx="10244">
                  <c:v>1.0244999999999999E-5</c:v>
                </c:pt>
                <c:pt idx="10245">
                  <c:v>1.0246E-5</c:v>
                </c:pt>
                <c:pt idx="10246">
                  <c:v>1.0247E-5</c:v>
                </c:pt>
                <c:pt idx="10247">
                  <c:v>1.0248000000000001E-5</c:v>
                </c:pt>
                <c:pt idx="10248">
                  <c:v>1.0249E-5</c:v>
                </c:pt>
                <c:pt idx="10249">
                  <c:v>1.025E-5</c:v>
                </c:pt>
                <c:pt idx="10250">
                  <c:v>1.0251000000000001E-5</c:v>
                </c:pt>
                <c:pt idx="10251">
                  <c:v>1.0251999999999999E-5</c:v>
                </c:pt>
                <c:pt idx="10252">
                  <c:v>1.0253E-5</c:v>
                </c:pt>
                <c:pt idx="10253">
                  <c:v>1.0254E-5</c:v>
                </c:pt>
                <c:pt idx="10254">
                  <c:v>1.0254999999999999E-5</c:v>
                </c:pt>
                <c:pt idx="10255">
                  <c:v>1.0256E-5</c:v>
                </c:pt>
                <c:pt idx="10256">
                  <c:v>1.0257E-5</c:v>
                </c:pt>
                <c:pt idx="10257">
                  <c:v>1.0258000000000001E-5</c:v>
                </c:pt>
                <c:pt idx="10258">
                  <c:v>1.0259E-5</c:v>
                </c:pt>
                <c:pt idx="10259">
                  <c:v>1.026E-5</c:v>
                </c:pt>
                <c:pt idx="10260">
                  <c:v>1.0261000000000001E-5</c:v>
                </c:pt>
                <c:pt idx="10261">
                  <c:v>1.0261999999999999E-5</c:v>
                </c:pt>
                <c:pt idx="10262">
                  <c:v>1.0263E-5</c:v>
                </c:pt>
                <c:pt idx="10263">
                  <c:v>1.0264E-5</c:v>
                </c:pt>
                <c:pt idx="10264">
                  <c:v>1.0265000000000001E-5</c:v>
                </c:pt>
                <c:pt idx="10265">
                  <c:v>1.0266E-5</c:v>
                </c:pt>
                <c:pt idx="10266">
                  <c:v>1.0267E-5</c:v>
                </c:pt>
                <c:pt idx="10267">
                  <c:v>1.0268000000000001E-5</c:v>
                </c:pt>
                <c:pt idx="10268">
                  <c:v>1.0268999999999999E-5</c:v>
                </c:pt>
                <c:pt idx="10269">
                  <c:v>1.027E-5</c:v>
                </c:pt>
                <c:pt idx="10270">
                  <c:v>1.0271E-5</c:v>
                </c:pt>
                <c:pt idx="10271">
                  <c:v>1.0271999999999999E-5</c:v>
                </c:pt>
                <c:pt idx="10272">
                  <c:v>1.0273E-5</c:v>
                </c:pt>
                <c:pt idx="10273">
                  <c:v>1.0274E-5</c:v>
                </c:pt>
                <c:pt idx="10274">
                  <c:v>1.0275000000000001E-5</c:v>
                </c:pt>
                <c:pt idx="10275">
                  <c:v>1.0276E-5</c:v>
                </c:pt>
                <c:pt idx="10276">
                  <c:v>1.0277E-5</c:v>
                </c:pt>
                <c:pt idx="10277">
                  <c:v>1.0278000000000001E-5</c:v>
                </c:pt>
                <c:pt idx="10278">
                  <c:v>1.0278999999999999E-5</c:v>
                </c:pt>
                <c:pt idx="10279">
                  <c:v>1.028E-5</c:v>
                </c:pt>
                <c:pt idx="10280">
                  <c:v>1.0281E-5</c:v>
                </c:pt>
                <c:pt idx="10281">
                  <c:v>1.0282000000000001E-5</c:v>
                </c:pt>
                <c:pt idx="10282">
                  <c:v>1.0283E-5</c:v>
                </c:pt>
                <c:pt idx="10283">
                  <c:v>1.0284E-5</c:v>
                </c:pt>
                <c:pt idx="10284">
                  <c:v>1.0285000000000001E-5</c:v>
                </c:pt>
                <c:pt idx="10285">
                  <c:v>1.0285999999999999E-5</c:v>
                </c:pt>
                <c:pt idx="10286">
                  <c:v>1.0287E-5</c:v>
                </c:pt>
                <c:pt idx="10287">
                  <c:v>1.0288E-5</c:v>
                </c:pt>
                <c:pt idx="10288">
                  <c:v>1.0288999999999999E-5</c:v>
                </c:pt>
                <c:pt idx="10289">
                  <c:v>1.029E-5</c:v>
                </c:pt>
                <c:pt idx="10290">
                  <c:v>1.0291E-5</c:v>
                </c:pt>
                <c:pt idx="10291">
                  <c:v>1.0292000000000001E-5</c:v>
                </c:pt>
                <c:pt idx="10292">
                  <c:v>1.0293E-5</c:v>
                </c:pt>
                <c:pt idx="10293">
                  <c:v>1.0294E-5</c:v>
                </c:pt>
                <c:pt idx="10294">
                  <c:v>1.0295000000000001E-5</c:v>
                </c:pt>
                <c:pt idx="10295">
                  <c:v>1.0295999999999999E-5</c:v>
                </c:pt>
                <c:pt idx="10296">
                  <c:v>1.0297E-5</c:v>
                </c:pt>
                <c:pt idx="10297">
                  <c:v>1.0298E-5</c:v>
                </c:pt>
                <c:pt idx="10298">
                  <c:v>1.0299000000000001E-5</c:v>
                </c:pt>
                <c:pt idx="10299">
                  <c:v>1.03E-5</c:v>
                </c:pt>
                <c:pt idx="10300">
                  <c:v>1.0301E-5</c:v>
                </c:pt>
                <c:pt idx="10301">
                  <c:v>1.0302000000000001E-5</c:v>
                </c:pt>
                <c:pt idx="10302">
                  <c:v>1.0302999999999999E-5</c:v>
                </c:pt>
                <c:pt idx="10303">
                  <c:v>1.0304E-5</c:v>
                </c:pt>
                <c:pt idx="10304">
                  <c:v>1.0305E-5</c:v>
                </c:pt>
                <c:pt idx="10305">
                  <c:v>1.0305999999999999E-5</c:v>
                </c:pt>
                <c:pt idx="10306">
                  <c:v>1.0307E-5</c:v>
                </c:pt>
                <c:pt idx="10307">
                  <c:v>1.0308E-5</c:v>
                </c:pt>
                <c:pt idx="10308">
                  <c:v>1.0309000000000001E-5</c:v>
                </c:pt>
                <c:pt idx="10309">
                  <c:v>1.031E-5</c:v>
                </c:pt>
                <c:pt idx="10310">
                  <c:v>1.0311E-5</c:v>
                </c:pt>
                <c:pt idx="10311">
                  <c:v>1.0312000000000001E-5</c:v>
                </c:pt>
                <c:pt idx="10312">
                  <c:v>1.0312999999999999E-5</c:v>
                </c:pt>
                <c:pt idx="10313">
                  <c:v>1.0314E-5</c:v>
                </c:pt>
                <c:pt idx="10314">
                  <c:v>1.0315E-5</c:v>
                </c:pt>
                <c:pt idx="10315">
                  <c:v>1.0316000000000001E-5</c:v>
                </c:pt>
                <c:pt idx="10316">
                  <c:v>1.0317E-5</c:v>
                </c:pt>
                <c:pt idx="10317">
                  <c:v>1.0318E-5</c:v>
                </c:pt>
                <c:pt idx="10318">
                  <c:v>1.0319000000000001E-5</c:v>
                </c:pt>
                <c:pt idx="10319">
                  <c:v>1.0319999999999999E-5</c:v>
                </c:pt>
                <c:pt idx="10320">
                  <c:v>1.0321E-5</c:v>
                </c:pt>
                <c:pt idx="10321">
                  <c:v>1.0322E-5</c:v>
                </c:pt>
                <c:pt idx="10322">
                  <c:v>1.0322999999999999E-5</c:v>
                </c:pt>
                <c:pt idx="10323">
                  <c:v>1.0324E-5</c:v>
                </c:pt>
                <c:pt idx="10324">
                  <c:v>1.0325E-5</c:v>
                </c:pt>
                <c:pt idx="10325">
                  <c:v>1.0326000000000001E-5</c:v>
                </c:pt>
                <c:pt idx="10326">
                  <c:v>1.0327E-5</c:v>
                </c:pt>
                <c:pt idx="10327">
                  <c:v>1.0328E-5</c:v>
                </c:pt>
                <c:pt idx="10328">
                  <c:v>1.0329000000000001E-5</c:v>
                </c:pt>
                <c:pt idx="10329">
                  <c:v>1.0329999999999999E-5</c:v>
                </c:pt>
                <c:pt idx="10330">
                  <c:v>1.0331E-5</c:v>
                </c:pt>
                <c:pt idx="10331">
                  <c:v>1.0332E-5</c:v>
                </c:pt>
                <c:pt idx="10332">
                  <c:v>1.0332999999999999E-5</c:v>
                </c:pt>
                <c:pt idx="10333">
                  <c:v>1.0334E-5</c:v>
                </c:pt>
                <c:pt idx="10334">
                  <c:v>1.0335E-5</c:v>
                </c:pt>
                <c:pt idx="10335">
                  <c:v>1.0336000000000001E-5</c:v>
                </c:pt>
                <c:pt idx="10336">
                  <c:v>1.0336999999999999E-5</c:v>
                </c:pt>
                <c:pt idx="10337">
                  <c:v>1.0338E-5</c:v>
                </c:pt>
                <c:pt idx="10338">
                  <c:v>1.0339E-5</c:v>
                </c:pt>
                <c:pt idx="10339">
                  <c:v>1.0339999999999999E-5</c:v>
                </c:pt>
                <c:pt idx="10340">
                  <c:v>1.0341E-5</c:v>
                </c:pt>
                <c:pt idx="10341">
                  <c:v>1.0342E-5</c:v>
                </c:pt>
                <c:pt idx="10342">
                  <c:v>1.0343000000000001E-5</c:v>
                </c:pt>
                <c:pt idx="10343">
                  <c:v>1.0344E-5</c:v>
                </c:pt>
                <c:pt idx="10344">
                  <c:v>1.0345E-5</c:v>
                </c:pt>
                <c:pt idx="10345">
                  <c:v>1.0346000000000001E-5</c:v>
                </c:pt>
                <c:pt idx="10346">
                  <c:v>1.0346999999999999E-5</c:v>
                </c:pt>
                <c:pt idx="10347">
                  <c:v>1.0348E-5</c:v>
                </c:pt>
                <c:pt idx="10348">
                  <c:v>1.0349E-5</c:v>
                </c:pt>
                <c:pt idx="10349">
                  <c:v>1.0349999999999999E-5</c:v>
                </c:pt>
                <c:pt idx="10350">
                  <c:v>1.0351E-5</c:v>
                </c:pt>
                <c:pt idx="10351">
                  <c:v>1.0352E-5</c:v>
                </c:pt>
                <c:pt idx="10352">
                  <c:v>1.0353000000000001E-5</c:v>
                </c:pt>
                <c:pt idx="10353">
                  <c:v>1.0353999999999999E-5</c:v>
                </c:pt>
                <c:pt idx="10354">
                  <c:v>1.0355E-5</c:v>
                </c:pt>
                <c:pt idx="10355">
                  <c:v>1.0356E-5</c:v>
                </c:pt>
                <c:pt idx="10356">
                  <c:v>1.0356999999999999E-5</c:v>
                </c:pt>
                <c:pt idx="10357">
                  <c:v>1.0358E-5</c:v>
                </c:pt>
                <c:pt idx="10358">
                  <c:v>1.0359E-5</c:v>
                </c:pt>
                <c:pt idx="10359">
                  <c:v>1.0360000000000001E-5</c:v>
                </c:pt>
                <c:pt idx="10360">
                  <c:v>1.0361E-5</c:v>
                </c:pt>
                <c:pt idx="10361">
                  <c:v>1.0362E-5</c:v>
                </c:pt>
                <c:pt idx="10362">
                  <c:v>1.0363000000000001E-5</c:v>
                </c:pt>
                <c:pt idx="10363">
                  <c:v>1.0363999999999999E-5</c:v>
                </c:pt>
                <c:pt idx="10364">
                  <c:v>1.0365E-5</c:v>
                </c:pt>
                <c:pt idx="10365">
                  <c:v>1.0366E-5</c:v>
                </c:pt>
                <c:pt idx="10366">
                  <c:v>1.0366999999999999E-5</c:v>
                </c:pt>
                <c:pt idx="10367">
                  <c:v>1.0368E-5</c:v>
                </c:pt>
                <c:pt idx="10368">
                  <c:v>1.0369E-5</c:v>
                </c:pt>
                <c:pt idx="10369">
                  <c:v>1.0370000000000001E-5</c:v>
                </c:pt>
                <c:pt idx="10370">
                  <c:v>1.0370999999999999E-5</c:v>
                </c:pt>
                <c:pt idx="10371">
                  <c:v>1.0372E-5</c:v>
                </c:pt>
                <c:pt idx="10372">
                  <c:v>1.0373E-5</c:v>
                </c:pt>
                <c:pt idx="10373">
                  <c:v>1.0373999999999999E-5</c:v>
                </c:pt>
                <c:pt idx="10374">
                  <c:v>1.0375E-5</c:v>
                </c:pt>
                <c:pt idx="10375">
                  <c:v>1.0376E-5</c:v>
                </c:pt>
                <c:pt idx="10376">
                  <c:v>1.0377000000000001E-5</c:v>
                </c:pt>
                <c:pt idx="10377">
                  <c:v>1.0378E-5</c:v>
                </c:pt>
                <c:pt idx="10378">
                  <c:v>1.0379E-5</c:v>
                </c:pt>
                <c:pt idx="10379">
                  <c:v>1.0380000000000001E-5</c:v>
                </c:pt>
                <c:pt idx="10380">
                  <c:v>1.0380999999999999E-5</c:v>
                </c:pt>
                <c:pt idx="10381">
                  <c:v>1.0382E-5</c:v>
                </c:pt>
                <c:pt idx="10382">
                  <c:v>1.0383E-5</c:v>
                </c:pt>
                <c:pt idx="10383">
                  <c:v>1.0383999999999999E-5</c:v>
                </c:pt>
                <c:pt idx="10384">
                  <c:v>1.0385E-5</c:v>
                </c:pt>
                <c:pt idx="10385">
                  <c:v>1.0386E-5</c:v>
                </c:pt>
                <c:pt idx="10386">
                  <c:v>1.0387000000000001E-5</c:v>
                </c:pt>
                <c:pt idx="10387">
                  <c:v>1.0387999999999999E-5</c:v>
                </c:pt>
                <c:pt idx="10388">
                  <c:v>1.0389E-5</c:v>
                </c:pt>
                <c:pt idx="10389">
                  <c:v>1.039E-5</c:v>
                </c:pt>
                <c:pt idx="10390">
                  <c:v>1.0390999999999999E-5</c:v>
                </c:pt>
                <c:pt idx="10391">
                  <c:v>1.0392E-5</c:v>
                </c:pt>
                <c:pt idx="10392">
                  <c:v>1.0393E-5</c:v>
                </c:pt>
                <c:pt idx="10393">
                  <c:v>1.0394000000000001E-5</c:v>
                </c:pt>
                <c:pt idx="10394">
                  <c:v>1.0395E-5</c:v>
                </c:pt>
                <c:pt idx="10395">
                  <c:v>1.0396E-5</c:v>
                </c:pt>
                <c:pt idx="10396">
                  <c:v>1.0397000000000001E-5</c:v>
                </c:pt>
                <c:pt idx="10397">
                  <c:v>1.0397999999999999E-5</c:v>
                </c:pt>
                <c:pt idx="10398">
                  <c:v>1.0399E-5</c:v>
                </c:pt>
                <c:pt idx="10399">
                  <c:v>1.04E-5</c:v>
                </c:pt>
                <c:pt idx="10400">
                  <c:v>1.0400999999999999E-5</c:v>
                </c:pt>
                <c:pt idx="10401">
                  <c:v>1.0402E-5</c:v>
                </c:pt>
                <c:pt idx="10402">
                  <c:v>1.0403E-5</c:v>
                </c:pt>
                <c:pt idx="10403">
                  <c:v>1.0404000000000001E-5</c:v>
                </c:pt>
                <c:pt idx="10404">
                  <c:v>1.0404999999999999E-5</c:v>
                </c:pt>
                <c:pt idx="10405">
                  <c:v>1.0406E-5</c:v>
                </c:pt>
                <c:pt idx="10406">
                  <c:v>1.0407E-5</c:v>
                </c:pt>
                <c:pt idx="10407">
                  <c:v>1.0407999999999999E-5</c:v>
                </c:pt>
                <c:pt idx="10408">
                  <c:v>1.0409E-5</c:v>
                </c:pt>
                <c:pt idx="10409">
                  <c:v>1.041E-5</c:v>
                </c:pt>
                <c:pt idx="10410">
                  <c:v>1.0411000000000001E-5</c:v>
                </c:pt>
                <c:pt idx="10411">
                  <c:v>1.0412E-5</c:v>
                </c:pt>
                <c:pt idx="10412">
                  <c:v>1.0413E-5</c:v>
                </c:pt>
                <c:pt idx="10413">
                  <c:v>1.0414000000000001E-5</c:v>
                </c:pt>
                <c:pt idx="10414">
                  <c:v>1.0414999999999999E-5</c:v>
                </c:pt>
                <c:pt idx="10415">
                  <c:v>1.0416E-5</c:v>
                </c:pt>
                <c:pt idx="10416">
                  <c:v>1.0417E-5</c:v>
                </c:pt>
                <c:pt idx="10417">
                  <c:v>1.0417999999999999E-5</c:v>
                </c:pt>
                <c:pt idx="10418">
                  <c:v>1.0419E-5</c:v>
                </c:pt>
                <c:pt idx="10419">
                  <c:v>1.042E-5</c:v>
                </c:pt>
                <c:pt idx="10420">
                  <c:v>1.0421000000000001E-5</c:v>
                </c:pt>
                <c:pt idx="10421">
                  <c:v>1.0421999999999999E-5</c:v>
                </c:pt>
                <c:pt idx="10422">
                  <c:v>1.0423E-5</c:v>
                </c:pt>
                <c:pt idx="10423">
                  <c:v>1.0424E-5</c:v>
                </c:pt>
                <c:pt idx="10424">
                  <c:v>1.0424999999999999E-5</c:v>
                </c:pt>
                <c:pt idx="10425">
                  <c:v>1.0426E-5</c:v>
                </c:pt>
                <c:pt idx="10426">
                  <c:v>1.0427E-5</c:v>
                </c:pt>
                <c:pt idx="10427">
                  <c:v>1.0428000000000001E-5</c:v>
                </c:pt>
                <c:pt idx="10428">
                  <c:v>1.0429E-5</c:v>
                </c:pt>
                <c:pt idx="10429">
                  <c:v>1.043E-5</c:v>
                </c:pt>
                <c:pt idx="10430">
                  <c:v>1.0431000000000001E-5</c:v>
                </c:pt>
                <c:pt idx="10431">
                  <c:v>1.0431999999999999E-5</c:v>
                </c:pt>
                <c:pt idx="10432">
                  <c:v>1.0433E-5</c:v>
                </c:pt>
                <c:pt idx="10433">
                  <c:v>1.0434E-5</c:v>
                </c:pt>
                <c:pt idx="10434">
                  <c:v>1.0434999999999999E-5</c:v>
                </c:pt>
                <c:pt idx="10435">
                  <c:v>1.0436E-5</c:v>
                </c:pt>
                <c:pt idx="10436">
                  <c:v>1.0437E-5</c:v>
                </c:pt>
                <c:pt idx="10437">
                  <c:v>1.0438000000000001E-5</c:v>
                </c:pt>
                <c:pt idx="10438">
                  <c:v>1.0438999999999999E-5</c:v>
                </c:pt>
                <c:pt idx="10439">
                  <c:v>1.044E-5</c:v>
                </c:pt>
                <c:pt idx="10440">
                  <c:v>1.0441E-5</c:v>
                </c:pt>
                <c:pt idx="10441">
                  <c:v>1.0441999999999999E-5</c:v>
                </c:pt>
                <c:pt idx="10442">
                  <c:v>1.0443E-5</c:v>
                </c:pt>
                <c:pt idx="10443">
                  <c:v>1.0444E-5</c:v>
                </c:pt>
                <c:pt idx="10444">
                  <c:v>1.0445000000000001E-5</c:v>
                </c:pt>
                <c:pt idx="10445">
                  <c:v>1.0446E-5</c:v>
                </c:pt>
                <c:pt idx="10446">
                  <c:v>1.0447E-5</c:v>
                </c:pt>
                <c:pt idx="10447">
                  <c:v>1.0448000000000001E-5</c:v>
                </c:pt>
                <c:pt idx="10448">
                  <c:v>1.0448999999999999E-5</c:v>
                </c:pt>
                <c:pt idx="10449">
                  <c:v>1.045E-5</c:v>
                </c:pt>
                <c:pt idx="10450">
                  <c:v>1.0451E-5</c:v>
                </c:pt>
                <c:pt idx="10451">
                  <c:v>1.0451999999999999E-5</c:v>
                </c:pt>
                <c:pt idx="10452">
                  <c:v>1.0453E-5</c:v>
                </c:pt>
                <c:pt idx="10453">
                  <c:v>1.0454E-5</c:v>
                </c:pt>
                <c:pt idx="10454">
                  <c:v>1.0455000000000001E-5</c:v>
                </c:pt>
                <c:pt idx="10455">
                  <c:v>1.0456E-5</c:v>
                </c:pt>
                <c:pt idx="10456">
                  <c:v>1.0457E-5</c:v>
                </c:pt>
                <c:pt idx="10457">
                  <c:v>1.0458E-5</c:v>
                </c:pt>
                <c:pt idx="10458">
                  <c:v>1.0458999999999999E-5</c:v>
                </c:pt>
                <c:pt idx="10459">
                  <c:v>1.046E-5</c:v>
                </c:pt>
                <c:pt idx="10460">
                  <c:v>1.0461E-5</c:v>
                </c:pt>
                <c:pt idx="10461">
                  <c:v>1.0462000000000001E-5</c:v>
                </c:pt>
                <c:pt idx="10462">
                  <c:v>1.0463E-5</c:v>
                </c:pt>
                <c:pt idx="10463">
                  <c:v>1.0464E-5</c:v>
                </c:pt>
                <c:pt idx="10464">
                  <c:v>1.0465000000000001E-5</c:v>
                </c:pt>
                <c:pt idx="10465">
                  <c:v>1.0465999999999999E-5</c:v>
                </c:pt>
                <c:pt idx="10466">
                  <c:v>1.0467E-5</c:v>
                </c:pt>
                <c:pt idx="10467">
                  <c:v>1.0468E-5</c:v>
                </c:pt>
                <c:pt idx="10468">
                  <c:v>1.0468999999999999E-5</c:v>
                </c:pt>
                <c:pt idx="10469">
                  <c:v>1.047E-5</c:v>
                </c:pt>
                <c:pt idx="10470">
                  <c:v>1.0471E-5</c:v>
                </c:pt>
                <c:pt idx="10471">
                  <c:v>1.0472000000000001E-5</c:v>
                </c:pt>
                <c:pt idx="10472">
                  <c:v>1.0473E-5</c:v>
                </c:pt>
                <c:pt idx="10473">
                  <c:v>1.0474E-5</c:v>
                </c:pt>
                <c:pt idx="10474">
                  <c:v>1.0475000000000001E-5</c:v>
                </c:pt>
                <c:pt idx="10475">
                  <c:v>1.0475999999999999E-5</c:v>
                </c:pt>
                <c:pt idx="10476">
                  <c:v>1.0477E-5</c:v>
                </c:pt>
                <c:pt idx="10477">
                  <c:v>1.0478E-5</c:v>
                </c:pt>
                <c:pt idx="10478">
                  <c:v>1.0479000000000001E-5</c:v>
                </c:pt>
                <c:pt idx="10479">
                  <c:v>1.048E-5</c:v>
                </c:pt>
                <c:pt idx="10480">
                  <c:v>1.0481E-5</c:v>
                </c:pt>
                <c:pt idx="10481">
                  <c:v>1.0482000000000001E-5</c:v>
                </c:pt>
                <c:pt idx="10482">
                  <c:v>1.0482999999999999E-5</c:v>
                </c:pt>
                <c:pt idx="10483">
                  <c:v>1.0484E-5</c:v>
                </c:pt>
                <c:pt idx="10484">
                  <c:v>1.0485E-5</c:v>
                </c:pt>
                <c:pt idx="10485">
                  <c:v>1.0485999999999999E-5</c:v>
                </c:pt>
                <c:pt idx="10486">
                  <c:v>1.0487E-5</c:v>
                </c:pt>
                <c:pt idx="10487">
                  <c:v>1.0488E-5</c:v>
                </c:pt>
                <c:pt idx="10488">
                  <c:v>1.0489000000000001E-5</c:v>
                </c:pt>
                <c:pt idx="10489">
                  <c:v>1.049E-5</c:v>
                </c:pt>
                <c:pt idx="10490">
                  <c:v>1.0491E-5</c:v>
                </c:pt>
                <c:pt idx="10491">
                  <c:v>1.0492000000000001E-5</c:v>
                </c:pt>
                <c:pt idx="10492">
                  <c:v>1.0492999999999999E-5</c:v>
                </c:pt>
                <c:pt idx="10493">
                  <c:v>1.0494E-5</c:v>
                </c:pt>
                <c:pt idx="10494">
                  <c:v>1.0495E-5</c:v>
                </c:pt>
                <c:pt idx="10495">
                  <c:v>1.0496000000000001E-5</c:v>
                </c:pt>
                <c:pt idx="10496">
                  <c:v>1.0497E-5</c:v>
                </c:pt>
                <c:pt idx="10497">
                  <c:v>1.0498E-5</c:v>
                </c:pt>
                <c:pt idx="10498">
                  <c:v>1.0499000000000001E-5</c:v>
                </c:pt>
                <c:pt idx="10499">
                  <c:v>1.0499999999999999E-5</c:v>
                </c:pt>
                <c:pt idx="10500">
                  <c:v>1.0501E-5</c:v>
                </c:pt>
                <c:pt idx="10501">
                  <c:v>1.0502E-5</c:v>
                </c:pt>
                <c:pt idx="10502">
                  <c:v>1.0502999999999999E-5</c:v>
                </c:pt>
                <c:pt idx="10503">
                  <c:v>1.0504E-5</c:v>
                </c:pt>
                <c:pt idx="10504">
                  <c:v>1.0505E-5</c:v>
                </c:pt>
                <c:pt idx="10505">
                  <c:v>1.0506000000000001E-5</c:v>
                </c:pt>
                <c:pt idx="10506">
                  <c:v>1.0507E-5</c:v>
                </c:pt>
                <c:pt idx="10507">
                  <c:v>1.0508E-5</c:v>
                </c:pt>
                <c:pt idx="10508">
                  <c:v>1.0509000000000001E-5</c:v>
                </c:pt>
                <c:pt idx="10509">
                  <c:v>1.0509999999999999E-5</c:v>
                </c:pt>
                <c:pt idx="10510">
                  <c:v>1.0511E-5</c:v>
                </c:pt>
                <c:pt idx="10511">
                  <c:v>1.0512E-5</c:v>
                </c:pt>
                <c:pt idx="10512">
                  <c:v>1.0513000000000001E-5</c:v>
                </c:pt>
                <c:pt idx="10513">
                  <c:v>1.0514E-5</c:v>
                </c:pt>
                <c:pt idx="10514">
                  <c:v>1.0515E-5</c:v>
                </c:pt>
                <c:pt idx="10515">
                  <c:v>1.0516000000000001E-5</c:v>
                </c:pt>
                <c:pt idx="10516">
                  <c:v>1.0516999999999999E-5</c:v>
                </c:pt>
                <c:pt idx="10517">
                  <c:v>1.0518E-5</c:v>
                </c:pt>
                <c:pt idx="10518">
                  <c:v>1.0519E-5</c:v>
                </c:pt>
                <c:pt idx="10519">
                  <c:v>1.0519999999999999E-5</c:v>
                </c:pt>
                <c:pt idx="10520">
                  <c:v>1.0521E-5</c:v>
                </c:pt>
                <c:pt idx="10521">
                  <c:v>1.0522E-5</c:v>
                </c:pt>
                <c:pt idx="10522">
                  <c:v>1.0523000000000001E-5</c:v>
                </c:pt>
                <c:pt idx="10523">
                  <c:v>1.0524E-5</c:v>
                </c:pt>
                <c:pt idx="10524">
                  <c:v>1.0525E-5</c:v>
                </c:pt>
                <c:pt idx="10525">
                  <c:v>1.0526000000000001E-5</c:v>
                </c:pt>
                <c:pt idx="10526">
                  <c:v>1.0526999999999999E-5</c:v>
                </c:pt>
                <c:pt idx="10527">
                  <c:v>1.0528E-5</c:v>
                </c:pt>
                <c:pt idx="10528">
                  <c:v>1.0529E-5</c:v>
                </c:pt>
                <c:pt idx="10529">
                  <c:v>1.0530000000000001E-5</c:v>
                </c:pt>
                <c:pt idx="10530">
                  <c:v>1.0531E-5</c:v>
                </c:pt>
                <c:pt idx="10531">
                  <c:v>1.0532E-5</c:v>
                </c:pt>
                <c:pt idx="10532">
                  <c:v>1.0533000000000001E-5</c:v>
                </c:pt>
                <c:pt idx="10533">
                  <c:v>1.0533999999999999E-5</c:v>
                </c:pt>
                <c:pt idx="10534">
                  <c:v>1.0535E-5</c:v>
                </c:pt>
                <c:pt idx="10535">
                  <c:v>1.0536E-5</c:v>
                </c:pt>
                <c:pt idx="10536">
                  <c:v>1.0536999999999999E-5</c:v>
                </c:pt>
                <c:pt idx="10537">
                  <c:v>1.0538E-5</c:v>
                </c:pt>
                <c:pt idx="10538">
                  <c:v>1.0539E-5</c:v>
                </c:pt>
                <c:pt idx="10539">
                  <c:v>1.0540000000000001E-5</c:v>
                </c:pt>
                <c:pt idx="10540">
                  <c:v>1.0541E-5</c:v>
                </c:pt>
                <c:pt idx="10541">
                  <c:v>1.0542E-5</c:v>
                </c:pt>
                <c:pt idx="10542">
                  <c:v>1.0543000000000001E-5</c:v>
                </c:pt>
                <c:pt idx="10543">
                  <c:v>1.0543999999999999E-5</c:v>
                </c:pt>
                <c:pt idx="10544">
                  <c:v>1.0545E-5</c:v>
                </c:pt>
                <c:pt idx="10545">
                  <c:v>1.0546E-5</c:v>
                </c:pt>
                <c:pt idx="10546">
                  <c:v>1.0547000000000001E-5</c:v>
                </c:pt>
                <c:pt idx="10547">
                  <c:v>1.0548E-5</c:v>
                </c:pt>
                <c:pt idx="10548">
                  <c:v>1.0549E-5</c:v>
                </c:pt>
                <c:pt idx="10549">
                  <c:v>1.0550000000000001E-5</c:v>
                </c:pt>
                <c:pt idx="10550">
                  <c:v>1.0550999999999999E-5</c:v>
                </c:pt>
                <c:pt idx="10551">
                  <c:v>1.0552E-5</c:v>
                </c:pt>
                <c:pt idx="10552">
                  <c:v>1.0553E-5</c:v>
                </c:pt>
                <c:pt idx="10553">
                  <c:v>1.0553999999999999E-5</c:v>
                </c:pt>
                <c:pt idx="10554">
                  <c:v>1.0555E-5</c:v>
                </c:pt>
                <c:pt idx="10555">
                  <c:v>1.0556E-5</c:v>
                </c:pt>
                <c:pt idx="10556">
                  <c:v>1.0557000000000001E-5</c:v>
                </c:pt>
                <c:pt idx="10557">
                  <c:v>1.0558E-5</c:v>
                </c:pt>
                <c:pt idx="10558">
                  <c:v>1.0559E-5</c:v>
                </c:pt>
                <c:pt idx="10559">
                  <c:v>1.0560000000000001E-5</c:v>
                </c:pt>
                <c:pt idx="10560">
                  <c:v>1.0560999999999999E-5</c:v>
                </c:pt>
                <c:pt idx="10561">
                  <c:v>1.0562E-5</c:v>
                </c:pt>
                <c:pt idx="10562">
                  <c:v>1.0563E-5</c:v>
                </c:pt>
                <c:pt idx="10563">
                  <c:v>1.0564000000000001E-5</c:v>
                </c:pt>
                <c:pt idx="10564">
                  <c:v>1.0565E-5</c:v>
                </c:pt>
                <c:pt idx="10565">
                  <c:v>1.0566E-5</c:v>
                </c:pt>
                <c:pt idx="10566">
                  <c:v>1.0567000000000001E-5</c:v>
                </c:pt>
                <c:pt idx="10567">
                  <c:v>1.0567999999999999E-5</c:v>
                </c:pt>
                <c:pt idx="10568">
                  <c:v>1.0569E-5</c:v>
                </c:pt>
                <c:pt idx="10569">
                  <c:v>1.057E-5</c:v>
                </c:pt>
                <c:pt idx="10570">
                  <c:v>1.0570999999999999E-5</c:v>
                </c:pt>
                <c:pt idx="10571">
                  <c:v>1.0572E-5</c:v>
                </c:pt>
                <c:pt idx="10572">
                  <c:v>1.0573E-5</c:v>
                </c:pt>
                <c:pt idx="10573">
                  <c:v>1.0574000000000001E-5</c:v>
                </c:pt>
                <c:pt idx="10574">
                  <c:v>1.0575E-5</c:v>
                </c:pt>
                <c:pt idx="10575">
                  <c:v>1.0576E-5</c:v>
                </c:pt>
                <c:pt idx="10576">
                  <c:v>1.0577000000000001E-5</c:v>
                </c:pt>
                <c:pt idx="10577">
                  <c:v>1.0577999999999999E-5</c:v>
                </c:pt>
                <c:pt idx="10578">
                  <c:v>1.0579E-5</c:v>
                </c:pt>
                <c:pt idx="10579">
                  <c:v>1.058E-5</c:v>
                </c:pt>
                <c:pt idx="10580">
                  <c:v>1.0581000000000001E-5</c:v>
                </c:pt>
                <c:pt idx="10581">
                  <c:v>1.0582E-5</c:v>
                </c:pt>
                <c:pt idx="10582">
                  <c:v>1.0583E-5</c:v>
                </c:pt>
                <c:pt idx="10583">
                  <c:v>1.0584000000000001E-5</c:v>
                </c:pt>
                <c:pt idx="10584">
                  <c:v>1.0584999999999999E-5</c:v>
                </c:pt>
                <c:pt idx="10585">
                  <c:v>1.0586E-5</c:v>
                </c:pt>
                <c:pt idx="10586">
                  <c:v>1.0587E-5</c:v>
                </c:pt>
                <c:pt idx="10587">
                  <c:v>1.0587999999999999E-5</c:v>
                </c:pt>
                <c:pt idx="10588">
                  <c:v>1.0589E-5</c:v>
                </c:pt>
                <c:pt idx="10589">
                  <c:v>1.059E-5</c:v>
                </c:pt>
                <c:pt idx="10590">
                  <c:v>1.0591000000000001E-5</c:v>
                </c:pt>
                <c:pt idx="10591">
                  <c:v>1.0592E-5</c:v>
                </c:pt>
                <c:pt idx="10592">
                  <c:v>1.0593E-5</c:v>
                </c:pt>
                <c:pt idx="10593">
                  <c:v>1.0594000000000001E-5</c:v>
                </c:pt>
                <c:pt idx="10594">
                  <c:v>1.0594999999999999E-5</c:v>
                </c:pt>
                <c:pt idx="10595">
                  <c:v>1.0596E-5</c:v>
                </c:pt>
                <c:pt idx="10596">
                  <c:v>1.0597E-5</c:v>
                </c:pt>
                <c:pt idx="10597">
                  <c:v>1.0597999999999999E-5</c:v>
                </c:pt>
                <c:pt idx="10598">
                  <c:v>1.0599E-5</c:v>
                </c:pt>
                <c:pt idx="10599">
                  <c:v>1.06E-5</c:v>
                </c:pt>
                <c:pt idx="10600">
                  <c:v>1.0601000000000001E-5</c:v>
                </c:pt>
                <c:pt idx="10601">
                  <c:v>1.0601999999999999E-5</c:v>
                </c:pt>
                <c:pt idx="10602">
                  <c:v>1.0603E-5</c:v>
                </c:pt>
                <c:pt idx="10603">
                  <c:v>1.0604E-5</c:v>
                </c:pt>
                <c:pt idx="10604">
                  <c:v>1.0604999999999999E-5</c:v>
                </c:pt>
                <c:pt idx="10605">
                  <c:v>1.0606E-5</c:v>
                </c:pt>
                <c:pt idx="10606">
                  <c:v>1.0607E-5</c:v>
                </c:pt>
                <c:pt idx="10607">
                  <c:v>1.0608000000000001E-5</c:v>
                </c:pt>
                <c:pt idx="10608">
                  <c:v>1.0609E-5</c:v>
                </c:pt>
                <c:pt idx="10609">
                  <c:v>1.061E-5</c:v>
                </c:pt>
                <c:pt idx="10610">
                  <c:v>1.0611000000000001E-5</c:v>
                </c:pt>
                <c:pt idx="10611">
                  <c:v>1.0611999999999999E-5</c:v>
                </c:pt>
                <c:pt idx="10612">
                  <c:v>1.0613E-5</c:v>
                </c:pt>
                <c:pt idx="10613">
                  <c:v>1.0614E-5</c:v>
                </c:pt>
                <c:pt idx="10614">
                  <c:v>1.0614999999999999E-5</c:v>
                </c:pt>
                <c:pt idx="10615">
                  <c:v>1.0616E-5</c:v>
                </c:pt>
                <c:pt idx="10616">
                  <c:v>1.0617E-5</c:v>
                </c:pt>
                <c:pt idx="10617">
                  <c:v>1.0618000000000001E-5</c:v>
                </c:pt>
                <c:pt idx="10618">
                  <c:v>1.0618999999999999E-5</c:v>
                </c:pt>
                <c:pt idx="10619">
                  <c:v>1.062E-5</c:v>
                </c:pt>
                <c:pt idx="10620">
                  <c:v>1.0621E-5</c:v>
                </c:pt>
                <c:pt idx="10621">
                  <c:v>1.0621999999999999E-5</c:v>
                </c:pt>
                <c:pt idx="10622">
                  <c:v>1.0623E-5</c:v>
                </c:pt>
                <c:pt idx="10623">
                  <c:v>1.0624E-5</c:v>
                </c:pt>
                <c:pt idx="10624">
                  <c:v>1.0625000000000001E-5</c:v>
                </c:pt>
                <c:pt idx="10625">
                  <c:v>1.0626E-5</c:v>
                </c:pt>
                <c:pt idx="10626">
                  <c:v>1.0627E-5</c:v>
                </c:pt>
                <c:pt idx="10627">
                  <c:v>1.0628000000000001E-5</c:v>
                </c:pt>
                <c:pt idx="10628">
                  <c:v>1.0628999999999999E-5</c:v>
                </c:pt>
                <c:pt idx="10629">
                  <c:v>1.063E-5</c:v>
                </c:pt>
                <c:pt idx="10630">
                  <c:v>1.0631E-5</c:v>
                </c:pt>
                <c:pt idx="10631">
                  <c:v>1.0631999999999999E-5</c:v>
                </c:pt>
                <c:pt idx="10632">
                  <c:v>1.0633E-5</c:v>
                </c:pt>
                <c:pt idx="10633">
                  <c:v>1.0634E-5</c:v>
                </c:pt>
                <c:pt idx="10634">
                  <c:v>1.0635000000000001E-5</c:v>
                </c:pt>
                <c:pt idx="10635">
                  <c:v>1.0635999999999999E-5</c:v>
                </c:pt>
                <c:pt idx="10636">
                  <c:v>1.0637E-5</c:v>
                </c:pt>
                <c:pt idx="10637">
                  <c:v>1.0638E-5</c:v>
                </c:pt>
                <c:pt idx="10638">
                  <c:v>1.0638999999999999E-5</c:v>
                </c:pt>
                <c:pt idx="10639">
                  <c:v>1.064E-5</c:v>
                </c:pt>
                <c:pt idx="10640">
                  <c:v>1.0641E-5</c:v>
                </c:pt>
                <c:pt idx="10641">
                  <c:v>1.0642000000000001E-5</c:v>
                </c:pt>
                <c:pt idx="10642">
                  <c:v>1.0643E-5</c:v>
                </c:pt>
                <c:pt idx="10643">
                  <c:v>1.0644E-5</c:v>
                </c:pt>
                <c:pt idx="10644">
                  <c:v>1.0645000000000001E-5</c:v>
                </c:pt>
                <c:pt idx="10645">
                  <c:v>1.0645999999999999E-5</c:v>
                </c:pt>
                <c:pt idx="10646">
                  <c:v>1.0647E-5</c:v>
                </c:pt>
                <c:pt idx="10647">
                  <c:v>1.0648E-5</c:v>
                </c:pt>
                <c:pt idx="10648">
                  <c:v>1.0648999999999999E-5</c:v>
                </c:pt>
                <c:pt idx="10649">
                  <c:v>1.065E-5</c:v>
                </c:pt>
                <c:pt idx="10650">
                  <c:v>1.0651E-5</c:v>
                </c:pt>
                <c:pt idx="10651">
                  <c:v>1.0652000000000001E-5</c:v>
                </c:pt>
                <c:pt idx="10652">
                  <c:v>1.0652999999999999E-5</c:v>
                </c:pt>
                <c:pt idx="10653">
                  <c:v>1.0654E-5</c:v>
                </c:pt>
                <c:pt idx="10654">
                  <c:v>1.0655E-5</c:v>
                </c:pt>
                <c:pt idx="10655">
                  <c:v>1.0655999999999999E-5</c:v>
                </c:pt>
                <c:pt idx="10656">
                  <c:v>1.0657E-5</c:v>
                </c:pt>
                <c:pt idx="10657">
                  <c:v>1.0658E-5</c:v>
                </c:pt>
                <c:pt idx="10658">
                  <c:v>1.0659000000000001E-5</c:v>
                </c:pt>
                <c:pt idx="10659">
                  <c:v>1.066E-5</c:v>
                </c:pt>
                <c:pt idx="10660">
                  <c:v>1.0661E-5</c:v>
                </c:pt>
                <c:pt idx="10661">
                  <c:v>1.0662000000000001E-5</c:v>
                </c:pt>
                <c:pt idx="10662">
                  <c:v>1.0662999999999999E-5</c:v>
                </c:pt>
                <c:pt idx="10663">
                  <c:v>1.0664E-5</c:v>
                </c:pt>
                <c:pt idx="10664">
                  <c:v>1.0665E-5</c:v>
                </c:pt>
                <c:pt idx="10665">
                  <c:v>1.0665999999999999E-5</c:v>
                </c:pt>
                <c:pt idx="10666">
                  <c:v>1.0667E-5</c:v>
                </c:pt>
                <c:pt idx="10667">
                  <c:v>1.0668E-5</c:v>
                </c:pt>
                <c:pt idx="10668">
                  <c:v>1.0669000000000001E-5</c:v>
                </c:pt>
                <c:pt idx="10669">
                  <c:v>1.0669999999999999E-5</c:v>
                </c:pt>
                <c:pt idx="10670">
                  <c:v>1.0671E-5</c:v>
                </c:pt>
                <c:pt idx="10671">
                  <c:v>1.0672E-5</c:v>
                </c:pt>
                <c:pt idx="10672">
                  <c:v>1.0672999999999999E-5</c:v>
                </c:pt>
                <c:pt idx="10673">
                  <c:v>1.0674E-5</c:v>
                </c:pt>
                <c:pt idx="10674">
                  <c:v>1.0675E-5</c:v>
                </c:pt>
                <c:pt idx="10675">
                  <c:v>1.0676000000000001E-5</c:v>
                </c:pt>
                <c:pt idx="10676">
                  <c:v>1.0677E-5</c:v>
                </c:pt>
                <c:pt idx="10677">
                  <c:v>1.0678E-5</c:v>
                </c:pt>
                <c:pt idx="10678">
                  <c:v>1.0679000000000001E-5</c:v>
                </c:pt>
                <c:pt idx="10679">
                  <c:v>1.0679999999999999E-5</c:v>
                </c:pt>
                <c:pt idx="10680">
                  <c:v>1.0681E-5</c:v>
                </c:pt>
                <c:pt idx="10681">
                  <c:v>1.0682E-5</c:v>
                </c:pt>
                <c:pt idx="10682">
                  <c:v>1.0682999999999999E-5</c:v>
                </c:pt>
                <c:pt idx="10683">
                  <c:v>1.0684E-5</c:v>
                </c:pt>
                <c:pt idx="10684">
                  <c:v>1.0685E-5</c:v>
                </c:pt>
                <c:pt idx="10685">
                  <c:v>1.0686000000000001E-5</c:v>
                </c:pt>
                <c:pt idx="10686">
                  <c:v>1.0686999999999999E-5</c:v>
                </c:pt>
                <c:pt idx="10687">
                  <c:v>1.0688E-5</c:v>
                </c:pt>
                <c:pt idx="10688">
                  <c:v>1.0689E-5</c:v>
                </c:pt>
                <c:pt idx="10689">
                  <c:v>1.0689999999999999E-5</c:v>
                </c:pt>
                <c:pt idx="10690">
                  <c:v>1.0691E-5</c:v>
                </c:pt>
                <c:pt idx="10691">
                  <c:v>1.0692E-5</c:v>
                </c:pt>
                <c:pt idx="10692">
                  <c:v>1.0693000000000001E-5</c:v>
                </c:pt>
                <c:pt idx="10693">
                  <c:v>1.0694E-5</c:v>
                </c:pt>
                <c:pt idx="10694">
                  <c:v>1.0695E-5</c:v>
                </c:pt>
                <c:pt idx="10695">
                  <c:v>1.0696000000000001E-5</c:v>
                </c:pt>
                <c:pt idx="10696">
                  <c:v>1.0696999999999999E-5</c:v>
                </c:pt>
                <c:pt idx="10697">
                  <c:v>1.0698E-5</c:v>
                </c:pt>
                <c:pt idx="10698">
                  <c:v>1.0699E-5</c:v>
                </c:pt>
                <c:pt idx="10699">
                  <c:v>1.0699999999999999E-5</c:v>
                </c:pt>
                <c:pt idx="10700">
                  <c:v>1.0701E-5</c:v>
                </c:pt>
                <c:pt idx="10701">
                  <c:v>1.0702E-5</c:v>
                </c:pt>
                <c:pt idx="10702">
                  <c:v>1.0703000000000001E-5</c:v>
                </c:pt>
                <c:pt idx="10703">
                  <c:v>1.0703999999999999E-5</c:v>
                </c:pt>
                <c:pt idx="10704">
                  <c:v>1.0705E-5</c:v>
                </c:pt>
                <c:pt idx="10705">
                  <c:v>1.0706E-5</c:v>
                </c:pt>
                <c:pt idx="10706">
                  <c:v>1.0706999999999999E-5</c:v>
                </c:pt>
                <c:pt idx="10707">
                  <c:v>1.0708E-5</c:v>
                </c:pt>
                <c:pt idx="10708">
                  <c:v>1.0709E-5</c:v>
                </c:pt>
                <c:pt idx="10709">
                  <c:v>1.0710000000000001E-5</c:v>
                </c:pt>
                <c:pt idx="10710">
                  <c:v>1.0711E-5</c:v>
                </c:pt>
                <c:pt idx="10711">
                  <c:v>1.0712E-5</c:v>
                </c:pt>
                <c:pt idx="10712">
                  <c:v>1.0713000000000001E-5</c:v>
                </c:pt>
                <c:pt idx="10713">
                  <c:v>1.0713999999999999E-5</c:v>
                </c:pt>
                <c:pt idx="10714">
                  <c:v>1.0715E-5</c:v>
                </c:pt>
                <c:pt idx="10715">
                  <c:v>1.0716E-5</c:v>
                </c:pt>
                <c:pt idx="10716">
                  <c:v>1.0716999999999999E-5</c:v>
                </c:pt>
                <c:pt idx="10717">
                  <c:v>1.0718E-5</c:v>
                </c:pt>
                <c:pt idx="10718">
                  <c:v>1.0719E-5</c:v>
                </c:pt>
                <c:pt idx="10719">
                  <c:v>1.0720000000000001E-5</c:v>
                </c:pt>
                <c:pt idx="10720">
                  <c:v>1.0721E-5</c:v>
                </c:pt>
                <c:pt idx="10721">
                  <c:v>1.0722E-5</c:v>
                </c:pt>
                <c:pt idx="10722">
                  <c:v>1.0723000000000001E-5</c:v>
                </c:pt>
                <c:pt idx="10723">
                  <c:v>1.0723999999999999E-5</c:v>
                </c:pt>
                <c:pt idx="10724">
                  <c:v>1.0725E-5</c:v>
                </c:pt>
                <c:pt idx="10725">
                  <c:v>1.0726E-5</c:v>
                </c:pt>
                <c:pt idx="10726">
                  <c:v>1.0727000000000001E-5</c:v>
                </c:pt>
                <c:pt idx="10727">
                  <c:v>1.0728E-5</c:v>
                </c:pt>
                <c:pt idx="10728">
                  <c:v>1.0729E-5</c:v>
                </c:pt>
                <c:pt idx="10729">
                  <c:v>1.0730000000000001E-5</c:v>
                </c:pt>
                <c:pt idx="10730">
                  <c:v>1.0730999999999999E-5</c:v>
                </c:pt>
                <c:pt idx="10731">
                  <c:v>1.0732E-5</c:v>
                </c:pt>
                <c:pt idx="10732">
                  <c:v>1.0733E-5</c:v>
                </c:pt>
                <c:pt idx="10733">
                  <c:v>1.0733999999999999E-5</c:v>
                </c:pt>
                <c:pt idx="10734">
                  <c:v>1.0735E-5</c:v>
                </c:pt>
                <c:pt idx="10735">
                  <c:v>1.0736E-5</c:v>
                </c:pt>
                <c:pt idx="10736">
                  <c:v>1.0737000000000001E-5</c:v>
                </c:pt>
                <c:pt idx="10737">
                  <c:v>1.0738E-5</c:v>
                </c:pt>
                <c:pt idx="10738">
                  <c:v>1.0739E-5</c:v>
                </c:pt>
                <c:pt idx="10739">
                  <c:v>1.0740000000000001E-5</c:v>
                </c:pt>
                <c:pt idx="10740">
                  <c:v>1.0740999999999999E-5</c:v>
                </c:pt>
                <c:pt idx="10741">
                  <c:v>1.0742E-5</c:v>
                </c:pt>
                <c:pt idx="10742">
                  <c:v>1.0743E-5</c:v>
                </c:pt>
                <c:pt idx="10743">
                  <c:v>1.0744000000000001E-5</c:v>
                </c:pt>
                <c:pt idx="10744">
                  <c:v>1.0745E-5</c:v>
                </c:pt>
                <c:pt idx="10745">
                  <c:v>1.0746E-5</c:v>
                </c:pt>
                <c:pt idx="10746">
                  <c:v>1.0747000000000001E-5</c:v>
                </c:pt>
                <c:pt idx="10747">
                  <c:v>1.0747999999999999E-5</c:v>
                </c:pt>
                <c:pt idx="10748">
                  <c:v>1.0749E-5</c:v>
                </c:pt>
                <c:pt idx="10749">
                  <c:v>1.075E-5</c:v>
                </c:pt>
                <c:pt idx="10750">
                  <c:v>1.0750999999999999E-5</c:v>
                </c:pt>
                <c:pt idx="10751">
                  <c:v>1.0752E-5</c:v>
                </c:pt>
                <c:pt idx="10752">
                  <c:v>1.0753E-5</c:v>
                </c:pt>
                <c:pt idx="10753">
                  <c:v>1.0754000000000001E-5</c:v>
                </c:pt>
                <c:pt idx="10754">
                  <c:v>1.0755E-5</c:v>
                </c:pt>
                <c:pt idx="10755">
                  <c:v>1.0756E-5</c:v>
                </c:pt>
                <c:pt idx="10756">
                  <c:v>1.0757000000000001E-5</c:v>
                </c:pt>
                <c:pt idx="10757">
                  <c:v>1.0757999999999999E-5</c:v>
                </c:pt>
                <c:pt idx="10758">
                  <c:v>1.0759E-5</c:v>
                </c:pt>
                <c:pt idx="10759">
                  <c:v>1.076E-5</c:v>
                </c:pt>
                <c:pt idx="10760">
                  <c:v>1.0761000000000001E-5</c:v>
                </c:pt>
                <c:pt idx="10761">
                  <c:v>1.0762E-5</c:v>
                </c:pt>
                <c:pt idx="10762">
                  <c:v>1.0763E-5</c:v>
                </c:pt>
                <c:pt idx="10763">
                  <c:v>1.0764000000000001E-5</c:v>
                </c:pt>
                <c:pt idx="10764">
                  <c:v>1.0764999999999999E-5</c:v>
                </c:pt>
                <c:pt idx="10765">
                  <c:v>1.0766E-5</c:v>
                </c:pt>
                <c:pt idx="10766">
                  <c:v>1.0767E-5</c:v>
                </c:pt>
                <c:pt idx="10767">
                  <c:v>1.0767999999999999E-5</c:v>
                </c:pt>
                <c:pt idx="10768">
                  <c:v>1.0769E-5</c:v>
                </c:pt>
                <c:pt idx="10769">
                  <c:v>1.077E-5</c:v>
                </c:pt>
                <c:pt idx="10770">
                  <c:v>1.0771000000000001E-5</c:v>
                </c:pt>
                <c:pt idx="10771">
                  <c:v>1.0772E-5</c:v>
                </c:pt>
                <c:pt idx="10772">
                  <c:v>1.0773E-5</c:v>
                </c:pt>
                <c:pt idx="10773">
                  <c:v>1.0774000000000001E-5</c:v>
                </c:pt>
                <c:pt idx="10774">
                  <c:v>1.0774999999999999E-5</c:v>
                </c:pt>
                <c:pt idx="10775">
                  <c:v>1.0776E-5</c:v>
                </c:pt>
                <c:pt idx="10776">
                  <c:v>1.0777E-5</c:v>
                </c:pt>
                <c:pt idx="10777">
                  <c:v>1.0778000000000001E-5</c:v>
                </c:pt>
                <c:pt idx="10778">
                  <c:v>1.0779E-5</c:v>
                </c:pt>
                <c:pt idx="10779">
                  <c:v>1.078E-5</c:v>
                </c:pt>
                <c:pt idx="10780">
                  <c:v>1.0781000000000001E-5</c:v>
                </c:pt>
                <c:pt idx="10781">
                  <c:v>1.0781999999999999E-5</c:v>
                </c:pt>
                <c:pt idx="10782">
                  <c:v>1.0783E-5</c:v>
                </c:pt>
                <c:pt idx="10783">
                  <c:v>1.0784E-5</c:v>
                </c:pt>
                <c:pt idx="10784">
                  <c:v>1.0784999999999999E-5</c:v>
                </c:pt>
                <c:pt idx="10785">
                  <c:v>1.0786E-5</c:v>
                </c:pt>
                <c:pt idx="10786">
                  <c:v>1.0787E-5</c:v>
                </c:pt>
                <c:pt idx="10787">
                  <c:v>1.0788000000000001E-5</c:v>
                </c:pt>
                <c:pt idx="10788">
                  <c:v>1.0789E-5</c:v>
                </c:pt>
                <c:pt idx="10789">
                  <c:v>1.079E-5</c:v>
                </c:pt>
                <c:pt idx="10790">
                  <c:v>1.0791000000000001E-5</c:v>
                </c:pt>
                <c:pt idx="10791">
                  <c:v>1.0791999999999999E-5</c:v>
                </c:pt>
                <c:pt idx="10792">
                  <c:v>1.0793E-5</c:v>
                </c:pt>
                <c:pt idx="10793">
                  <c:v>1.0794E-5</c:v>
                </c:pt>
                <c:pt idx="10794">
                  <c:v>1.0795000000000001E-5</c:v>
                </c:pt>
                <c:pt idx="10795">
                  <c:v>1.0796E-5</c:v>
                </c:pt>
                <c:pt idx="10796">
                  <c:v>1.0797E-5</c:v>
                </c:pt>
                <c:pt idx="10797">
                  <c:v>1.0798000000000001E-5</c:v>
                </c:pt>
                <c:pt idx="10798">
                  <c:v>1.0798999999999999E-5</c:v>
                </c:pt>
                <c:pt idx="10799">
                  <c:v>1.08E-5</c:v>
                </c:pt>
                <c:pt idx="10800">
                  <c:v>1.0801E-5</c:v>
                </c:pt>
                <c:pt idx="10801">
                  <c:v>1.0801999999999999E-5</c:v>
                </c:pt>
                <c:pt idx="10802">
                  <c:v>1.0803E-5</c:v>
                </c:pt>
                <c:pt idx="10803">
                  <c:v>1.0804E-5</c:v>
                </c:pt>
                <c:pt idx="10804">
                  <c:v>1.0805000000000001E-5</c:v>
                </c:pt>
                <c:pt idx="10805">
                  <c:v>1.0806E-5</c:v>
                </c:pt>
                <c:pt idx="10806">
                  <c:v>1.0807E-5</c:v>
                </c:pt>
                <c:pt idx="10807">
                  <c:v>1.0808000000000001E-5</c:v>
                </c:pt>
                <c:pt idx="10808">
                  <c:v>1.0808999999999999E-5</c:v>
                </c:pt>
                <c:pt idx="10809">
                  <c:v>1.081E-5</c:v>
                </c:pt>
                <c:pt idx="10810">
                  <c:v>1.0811E-5</c:v>
                </c:pt>
                <c:pt idx="10811">
                  <c:v>1.0812000000000001E-5</c:v>
                </c:pt>
                <c:pt idx="10812">
                  <c:v>1.0813E-5</c:v>
                </c:pt>
                <c:pt idx="10813">
                  <c:v>1.0814E-5</c:v>
                </c:pt>
                <c:pt idx="10814">
                  <c:v>1.0815000000000001E-5</c:v>
                </c:pt>
                <c:pt idx="10815">
                  <c:v>1.0815999999999999E-5</c:v>
                </c:pt>
                <c:pt idx="10816">
                  <c:v>1.0817E-5</c:v>
                </c:pt>
                <c:pt idx="10817">
                  <c:v>1.0818E-5</c:v>
                </c:pt>
                <c:pt idx="10818">
                  <c:v>1.0818999999999999E-5</c:v>
                </c:pt>
                <c:pt idx="10819">
                  <c:v>1.082E-5</c:v>
                </c:pt>
                <c:pt idx="10820">
                  <c:v>1.0821E-5</c:v>
                </c:pt>
                <c:pt idx="10821">
                  <c:v>1.0822000000000001E-5</c:v>
                </c:pt>
                <c:pt idx="10822">
                  <c:v>1.0823E-5</c:v>
                </c:pt>
                <c:pt idx="10823">
                  <c:v>1.0824E-5</c:v>
                </c:pt>
                <c:pt idx="10824">
                  <c:v>1.0825000000000001E-5</c:v>
                </c:pt>
                <c:pt idx="10825">
                  <c:v>1.0825999999999999E-5</c:v>
                </c:pt>
                <c:pt idx="10826">
                  <c:v>1.0827E-5</c:v>
                </c:pt>
                <c:pt idx="10827">
                  <c:v>1.0828E-5</c:v>
                </c:pt>
                <c:pt idx="10828">
                  <c:v>1.0829000000000001E-5</c:v>
                </c:pt>
                <c:pt idx="10829">
                  <c:v>1.083E-5</c:v>
                </c:pt>
                <c:pt idx="10830">
                  <c:v>1.0831E-5</c:v>
                </c:pt>
                <c:pt idx="10831">
                  <c:v>1.0832000000000001E-5</c:v>
                </c:pt>
                <c:pt idx="10832">
                  <c:v>1.0832999999999999E-5</c:v>
                </c:pt>
                <c:pt idx="10833">
                  <c:v>1.0834E-5</c:v>
                </c:pt>
                <c:pt idx="10834">
                  <c:v>1.0835E-5</c:v>
                </c:pt>
                <c:pt idx="10835">
                  <c:v>1.0835999999999999E-5</c:v>
                </c:pt>
                <c:pt idx="10836">
                  <c:v>1.0837E-5</c:v>
                </c:pt>
                <c:pt idx="10837">
                  <c:v>1.0838E-5</c:v>
                </c:pt>
                <c:pt idx="10838">
                  <c:v>1.0839000000000001E-5</c:v>
                </c:pt>
                <c:pt idx="10839">
                  <c:v>1.084E-5</c:v>
                </c:pt>
                <c:pt idx="10840">
                  <c:v>1.0841E-5</c:v>
                </c:pt>
                <c:pt idx="10841">
                  <c:v>1.0842000000000001E-5</c:v>
                </c:pt>
                <c:pt idx="10842">
                  <c:v>1.0842999999999999E-5</c:v>
                </c:pt>
                <c:pt idx="10843">
                  <c:v>1.0844E-5</c:v>
                </c:pt>
                <c:pt idx="10844">
                  <c:v>1.0845E-5</c:v>
                </c:pt>
                <c:pt idx="10845">
                  <c:v>1.0845999999999999E-5</c:v>
                </c:pt>
                <c:pt idx="10846">
                  <c:v>1.0847E-5</c:v>
                </c:pt>
                <c:pt idx="10847">
                  <c:v>1.0848E-5</c:v>
                </c:pt>
                <c:pt idx="10848">
                  <c:v>1.0849000000000001E-5</c:v>
                </c:pt>
                <c:pt idx="10849">
                  <c:v>1.0849999999999999E-5</c:v>
                </c:pt>
                <c:pt idx="10850">
                  <c:v>1.0851E-5</c:v>
                </c:pt>
                <c:pt idx="10851">
                  <c:v>1.0852E-5</c:v>
                </c:pt>
                <c:pt idx="10852">
                  <c:v>1.0852999999999999E-5</c:v>
                </c:pt>
                <c:pt idx="10853">
                  <c:v>1.0854E-5</c:v>
                </c:pt>
                <c:pt idx="10854">
                  <c:v>1.0855E-5</c:v>
                </c:pt>
                <c:pt idx="10855">
                  <c:v>1.0856000000000001E-5</c:v>
                </c:pt>
                <c:pt idx="10856">
                  <c:v>1.0857E-5</c:v>
                </c:pt>
                <c:pt idx="10857">
                  <c:v>1.0858E-5</c:v>
                </c:pt>
                <c:pt idx="10858">
                  <c:v>1.0859000000000001E-5</c:v>
                </c:pt>
                <c:pt idx="10859">
                  <c:v>1.0859999999999999E-5</c:v>
                </c:pt>
                <c:pt idx="10860">
                  <c:v>1.0861E-5</c:v>
                </c:pt>
                <c:pt idx="10861">
                  <c:v>1.0862E-5</c:v>
                </c:pt>
                <c:pt idx="10862">
                  <c:v>1.0862999999999999E-5</c:v>
                </c:pt>
                <c:pt idx="10863">
                  <c:v>1.0864E-5</c:v>
                </c:pt>
                <c:pt idx="10864">
                  <c:v>1.0865E-5</c:v>
                </c:pt>
                <c:pt idx="10865">
                  <c:v>1.0866000000000001E-5</c:v>
                </c:pt>
                <c:pt idx="10866">
                  <c:v>1.0866999999999999E-5</c:v>
                </c:pt>
                <c:pt idx="10867">
                  <c:v>1.0868E-5</c:v>
                </c:pt>
                <c:pt idx="10868">
                  <c:v>1.0869E-5</c:v>
                </c:pt>
                <c:pt idx="10869">
                  <c:v>1.0869999999999999E-5</c:v>
                </c:pt>
                <c:pt idx="10870">
                  <c:v>1.0871E-5</c:v>
                </c:pt>
                <c:pt idx="10871">
                  <c:v>1.0872E-5</c:v>
                </c:pt>
                <c:pt idx="10872">
                  <c:v>1.0873000000000001E-5</c:v>
                </c:pt>
                <c:pt idx="10873">
                  <c:v>1.0874E-5</c:v>
                </c:pt>
                <c:pt idx="10874">
                  <c:v>1.0875E-5</c:v>
                </c:pt>
                <c:pt idx="10875">
                  <c:v>1.0876000000000001E-5</c:v>
                </c:pt>
                <c:pt idx="10876">
                  <c:v>1.0876999999999999E-5</c:v>
                </c:pt>
                <c:pt idx="10877">
                  <c:v>1.0878E-5</c:v>
                </c:pt>
                <c:pt idx="10878">
                  <c:v>1.0879E-5</c:v>
                </c:pt>
                <c:pt idx="10879">
                  <c:v>1.0879999999999999E-5</c:v>
                </c:pt>
                <c:pt idx="10880">
                  <c:v>1.0881E-5</c:v>
                </c:pt>
                <c:pt idx="10881">
                  <c:v>1.0882E-5</c:v>
                </c:pt>
                <c:pt idx="10882">
                  <c:v>1.0883000000000001E-5</c:v>
                </c:pt>
                <c:pt idx="10883">
                  <c:v>1.0883999999999999E-5</c:v>
                </c:pt>
                <c:pt idx="10884">
                  <c:v>1.0885E-5</c:v>
                </c:pt>
                <c:pt idx="10885">
                  <c:v>1.0886E-5</c:v>
                </c:pt>
                <c:pt idx="10886">
                  <c:v>1.0886999999999999E-5</c:v>
                </c:pt>
                <c:pt idx="10887">
                  <c:v>1.0888E-5</c:v>
                </c:pt>
                <c:pt idx="10888">
                  <c:v>1.0889E-5</c:v>
                </c:pt>
                <c:pt idx="10889">
                  <c:v>1.0890000000000001E-5</c:v>
                </c:pt>
                <c:pt idx="10890">
                  <c:v>1.0891E-5</c:v>
                </c:pt>
                <c:pt idx="10891">
                  <c:v>1.0892E-5</c:v>
                </c:pt>
                <c:pt idx="10892">
                  <c:v>1.0893000000000001E-5</c:v>
                </c:pt>
                <c:pt idx="10893">
                  <c:v>1.0893999999999999E-5</c:v>
                </c:pt>
                <c:pt idx="10894">
                  <c:v>1.0895E-5</c:v>
                </c:pt>
                <c:pt idx="10895">
                  <c:v>1.0896E-5</c:v>
                </c:pt>
                <c:pt idx="10896">
                  <c:v>1.0896999999999999E-5</c:v>
                </c:pt>
                <c:pt idx="10897">
                  <c:v>1.0898E-5</c:v>
                </c:pt>
                <c:pt idx="10898">
                  <c:v>1.0899E-5</c:v>
                </c:pt>
                <c:pt idx="10899">
                  <c:v>1.0900000000000001E-5</c:v>
                </c:pt>
                <c:pt idx="10900">
                  <c:v>1.0900999999999999E-5</c:v>
                </c:pt>
                <c:pt idx="10901">
                  <c:v>1.0902E-5</c:v>
                </c:pt>
                <c:pt idx="10902">
                  <c:v>1.0903E-5</c:v>
                </c:pt>
                <c:pt idx="10903">
                  <c:v>1.0903999999999999E-5</c:v>
                </c:pt>
                <c:pt idx="10904">
                  <c:v>1.0905E-5</c:v>
                </c:pt>
                <c:pt idx="10905">
                  <c:v>1.0906E-5</c:v>
                </c:pt>
                <c:pt idx="10906">
                  <c:v>1.0907000000000001E-5</c:v>
                </c:pt>
                <c:pt idx="10907">
                  <c:v>1.0908E-5</c:v>
                </c:pt>
                <c:pt idx="10908">
                  <c:v>1.0909E-5</c:v>
                </c:pt>
                <c:pt idx="10909">
                  <c:v>1.0910000000000001E-5</c:v>
                </c:pt>
                <c:pt idx="10910">
                  <c:v>1.0910999999999999E-5</c:v>
                </c:pt>
                <c:pt idx="10911">
                  <c:v>1.0912E-5</c:v>
                </c:pt>
                <c:pt idx="10912">
                  <c:v>1.0913E-5</c:v>
                </c:pt>
                <c:pt idx="10913">
                  <c:v>1.0913999999999999E-5</c:v>
                </c:pt>
                <c:pt idx="10914">
                  <c:v>1.0915E-5</c:v>
                </c:pt>
                <c:pt idx="10915">
                  <c:v>1.0916E-5</c:v>
                </c:pt>
                <c:pt idx="10916">
                  <c:v>1.0917000000000001E-5</c:v>
                </c:pt>
                <c:pt idx="10917">
                  <c:v>1.0917999999999999E-5</c:v>
                </c:pt>
                <c:pt idx="10918">
                  <c:v>1.0919E-5</c:v>
                </c:pt>
                <c:pt idx="10919">
                  <c:v>1.092E-5</c:v>
                </c:pt>
                <c:pt idx="10920">
                  <c:v>1.0920999999999999E-5</c:v>
                </c:pt>
                <c:pt idx="10921">
                  <c:v>1.0922E-5</c:v>
                </c:pt>
                <c:pt idx="10922">
                  <c:v>1.0923E-5</c:v>
                </c:pt>
                <c:pt idx="10923">
                  <c:v>1.0924000000000001E-5</c:v>
                </c:pt>
                <c:pt idx="10924">
                  <c:v>1.0925E-5</c:v>
                </c:pt>
                <c:pt idx="10925">
                  <c:v>1.0926E-5</c:v>
                </c:pt>
                <c:pt idx="10926">
                  <c:v>1.0927000000000001E-5</c:v>
                </c:pt>
                <c:pt idx="10927">
                  <c:v>1.0927999999999999E-5</c:v>
                </c:pt>
                <c:pt idx="10928">
                  <c:v>1.0929E-5</c:v>
                </c:pt>
                <c:pt idx="10929">
                  <c:v>1.093E-5</c:v>
                </c:pt>
                <c:pt idx="10930">
                  <c:v>1.0930999999999999E-5</c:v>
                </c:pt>
                <c:pt idx="10931">
                  <c:v>1.0932E-5</c:v>
                </c:pt>
                <c:pt idx="10932">
                  <c:v>1.0933E-5</c:v>
                </c:pt>
                <c:pt idx="10933">
                  <c:v>1.0934000000000001E-5</c:v>
                </c:pt>
                <c:pt idx="10934">
                  <c:v>1.0934999999999999E-5</c:v>
                </c:pt>
                <c:pt idx="10935">
                  <c:v>1.0936E-5</c:v>
                </c:pt>
                <c:pt idx="10936">
                  <c:v>1.0937E-5</c:v>
                </c:pt>
                <c:pt idx="10937">
                  <c:v>1.0937999999999999E-5</c:v>
                </c:pt>
                <c:pt idx="10938">
                  <c:v>1.0939E-5</c:v>
                </c:pt>
                <c:pt idx="10939">
                  <c:v>1.094E-5</c:v>
                </c:pt>
                <c:pt idx="10940">
                  <c:v>1.0941000000000001E-5</c:v>
                </c:pt>
                <c:pt idx="10941">
                  <c:v>1.0942E-5</c:v>
                </c:pt>
                <c:pt idx="10942">
                  <c:v>1.0943E-5</c:v>
                </c:pt>
                <c:pt idx="10943">
                  <c:v>1.0944000000000001E-5</c:v>
                </c:pt>
                <c:pt idx="10944">
                  <c:v>1.0944999999999999E-5</c:v>
                </c:pt>
                <c:pt idx="10945">
                  <c:v>1.0946E-5</c:v>
                </c:pt>
                <c:pt idx="10946">
                  <c:v>1.0947E-5</c:v>
                </c:pt>
                <c:pt idx="10947">
                  <c:v>1.0947999999999999E-5</c:v>
                </c:pt>
                <c:pt idx="10948">
                  <c:v>1.0949E-5</c:v>
                </c:pt>
                <c:pt idx="10949">
                  <c:v>1.095E-5</c:v>
                </c:pt>
                <c:pt idx="10950">
                  <c:v>1.0951000000000001E-5</c:v>
                </c:pt>
                <c:pt idx="10951">
                  <c:v>1.0951999999999999E-5</c:v>
                </c:pt>
                <c:pt idx="10952">
                  <c:v>1.0953E-5</c:v>
                </c:pt>
                <c:pt idx="10953">
                  <c:v>1.0954E-5</c:v>
                </c:pt>
                <c:pt idx="10954">
                  <c:v>1.0954999999999999E-5</c:v>
                </c:pt>
                <c:pt idx="10955">
                  <c:v>1.0956E-5</c:v>
                </c:pt>
                <c:pt idx="10956">
                  <c:v>1.0957E-5</c:v>
                </c:pt>
                <c:pt idx="10957">
                  <c:v>1.0958000000000001E-5</c:v>
                </c:pt>
                <c:pt idx="10958">
                  <c:v>1.0959E-5</c:v>
                </c:pt>
                <c:pt idx="10959">
                  <c:v>1.096E-5</c:v>
                </c:pt>
                <c:pt idx="10960">
                  <c:v>1.0961000000000001E-5</c:v>
                </c:pt>
                <c:pt idx="10961">
                  <c:v>1.0961999999999999E-5</c:v>
                </c:pt>
                <c:pt idx="10962">
                  <c:v>1.0963E-5</c:v>
                </c:pt>
                <c:pt idx="10963">
                  <c:v>1.0964E-5</c:v>
                </c:pt>
                <c:pt idx="10964">
                  <c:v>1.0964999999999999E-5</c:v>
                </c:pt>
                <c:pt idx="10965">
                  <c:v>1.0966E-5</c:v>
                </c:pt>
                <c:pt idx="10966">
                  <c:v>1.0967E-5</c:v>
                </c:pt>
                <c:pt idx="10967">
                  <c:v>1.0968000000000001E-5</c:v>
                </c:pt>
                <c:pt idx="10968">
                  <c:v>1.0969E-5</c:v>
                </c:pt>
                <c:pt idx="10969">
                  <c:v>1.097E-5</c:v>
                </c:pt>
                <c:pt idx="10970">
                  <c:v>1.0971E-5</c:v>
                </c:pt>
                <c:pt idx="10971">
                  <c:v>1.0971999999999999E-5</c:v>
                </c:pt>
                <c:pt idx="10972">
                  <c:v>1.0973E-5</c:v>
                </c:pt>
                <c:pt idx="10973">
                  <c:v>1.0974E-5</c:v>
                </c:pt>
                <c:pt idx="10974">
                  <c:v>1.0975000000000001E-5</c:v>
                </c:pt>
                <c:pt idx="10975">
                  <c:v>1.0976E-5</c:v>
                </c:pt>
                <c:pt idx="10976">
                  <c:v>1.0977E-5</c:v>
                </c:pt>
                <c:pt idx="10977">
                  <c:v>1.0978000000000001E-5</c:v>
                </c:pt>
                <c:pt idx="10978">
                  <c:v>1.0978999999999999E-5</c:v>
                </c:pt>
                <c:pt idx="10979">
                  <c:v>1.098E-5</c:v>
                </c:pt>
                <c:pt idx="10980">
                  <c:v>1.0981E-5</c:v>
                </c:pt>
                <c:pt idx="10981">
                  <c:v>1.0981999999999999E-5</c:v>
                </c:pt>
                <c:pt idx="10982">
                  <c:v>1.0983E-5</c:v>
                </c:pt>
                <c:pt idx="10983">
                  <c:v>1.0984E-5</c:v>
                </c:pt>
                <c:pt idx="10984">
                  <c:v>1.0985000000000001E-5</c:v>
                </c:pt>
                <c:pt idx="10985">
                  <c:v>1.0986E-5</c:v>
                </c:pt>
                <c:pt idx="10986">
                  <c:v>1.0987E-5</c:v>
                </c:pt>
                <c:pt idx="10987">
                  <c:v>1.0988000000000001E-5</c:v>
                </c:pt>
                <c:pt idx="10988">
                  <c:v>1.0988999999999999E-5</c:v>
                </c:pt>
                <c:pt idx="10989">
                  <c:v>1.099E-5</c:v>
                </c:pt>
                <c:pt idx="10990">
                  <c:v>1.0991E-5</c:v>
                </c:pt>
                <c:pt idx="10991">
                  <c:v>1.0992000000000001E-5</c:v>
                </c:pt>
                <c:pt idx="10992">
                  <c:v>1.0993E-5</c:v>
                </c:pt>
                <c:pt idx="10993">
                  <c:v>1.0994E-5</c:v>
                </c:pt>
                <c:pt idx="10994">
                  <c:v>1.0995000000000001E-5</c:v>
                </c:pt>
                <c:pt idx="10995">
                  <c:v>1.0995999999999999E-5</c:v>
                </c:pt>
                <c:pt idx="10996">
                  <c:v>1.0997E-5</c:v>
                </c:pt>
                <c:pt idx="10997">
                  <c:v>1.0998E-5</c:v>
                </c:pt>
                <c:pt idx="10998">
                  <c:v>1.0998999999999999E-5</c:v>
                </c:pt>
                <c:pt idx="10999">
                  <c:v>1.1E-5</c:v>
                </c:pt>
                <c:pt idx="11000">
                  <c:v>1.1001E-5</c:v>
                </c:pt>
                <c:pt idx="11001">
                  <c:v>1.1002000000000001E-5</c:v>
                </c:pt>
                <c:pt idx="11002">
                  <c:v>1.1003E-5</c:v>
                </c:pt>
                <c:pt idx="11003">
                  <c:v>1.1004E-5</c:v>
                </c:pt>
                <c:pt idx="11004">
                  <c:v>1.1005000000000001E-5</c:v>
                </c:pt>
                <c:pt idx="11005">
                  <c:v>1.1005999999999999E-5</c:v>
                </c:pt>
                <c:pt idx="11006">
                  <c:v>1.1007E-5</c:v>
                </c:pt>
                <c:pt idx="11007">
                  <c:v>1.1008E-5</c:v>
                </c:pt>
                <c:pt idx="11008">
                  <c:v>1.1009000000000001E-5</c:v>
                </c:pt>
                <c:pt idx="11009">
                  <c:v>1.101E-5</c:v>
                </c:pt>
                <c:pt idx="11010">
                  <c:v>1.1011E-5</c:v>
                </c:pt>
                <c:pt idx="11011">
                  <c:v>1.1012000000000001E-5</c:v>
                </c:pt>
                <c:pt idx="11012">
                  <c:v>1.1012999999999999E-5</c:v>
                </c:pt>
                <c:pt idx="11013">
                  <c:v>1.1014E-5</c:v>
                </c:pt>
                <c:pt idx="11014">
                  <c:v>1.1015E-5</c:v>
                </c:pt>
                <c:pt idx="11015">
                  <c:v>1.1015999999999999E-5</c:v>
                </c:pt>
                <c:pt idx="11016">
                  <c:v>1.1017E-5</c:v>
                </c:pt>
                <c:pt idx="11017">
                  <c:v>1.1018E-5</c:v>
                </c:pt>
                <c:pt idx="11018">
                  <c:v>1.1019000000000001E-5</c:v>
                </c:pt>
                <c:pt idx="11019">
                  <c:v>1.102E-5</c:v>
                </c:pt>
                <c:pt idx="11020">
                  <c:v>1.1021E-5</c:v>
                </c:pt>
                <c:pt idx="11021">
                  <c:v>1.1022000000000001E-5</c:v>
                </c:pt>
                <c:pt idx="11022">
                  <c:v>1.1022999999999999E-5</c:v>
                </c:pt>
                <c:pt idx="11023">
                  <c:v>1.1024E-5</c:v>
                </c:pt>
                <c:pt idx="11024">
                  <c:v>1.1025E-5</c:v>
                </c:pt>
                <c:pt idx="11025">
                  <c:v>1.1026000000000001E-5</c:v>
                </c:pt>
                <c:pt idx="11026">
                  <c:v>1.1027E-5</c:v>
                </c:pt>
                <c:pt idx="11027">
                  <c:v>1.1028E-5</c:v>
                </c:pt>
                <c:pt idx="11028">
                  <c:v>1.1029000000000001E-5</c:v>
                </c:pt>
                <c:pt idx="11029">
                  <c:v>1.1029999999999999E-5</c:v>
                </c:pt>
                <c:pt idx="11030">
                  <c:v>1.1031E-5</c:v>
                </c:pt>
                <c:pt idx="11031">
                  <c:v>1.1032E-5</c:v>
                </c:pt>
                <c:pt idx="11032">
                  <c:v>1.1032999999999999E-5</c:v>
                </c:pt>
                <c:pt idx="11033">
                  <c:v>1.1034E-5</c:v>
                </c:pt>
                <c:pt idx="11034">
                  <c:v>1.1035E-5</c:v>
                </c:pt>
                <c:pt idx="11035">
                  <c:v>1.1036000000000001E-5</c:v>
                </c:pt>
                <c:pt idx="11036">
                  <c:v>1.1037E-5</c:v>
                </c:pt>
                <c:pt idx="11037">
                  <c:v>1.1038E-5</c:v>
                </c:pt>
                <c:pt idx="11038">
                  <c:v>1.1039000000000001E-5</c:v>
                </c:pt>
                <c:pt idx="11039">
                  <c:v>1.1039999999999999E-5</c:v>
                </c:pt>
                <c:pt idx="11040">
                  <c:v>1.1041E-5</c:v>
                </c:pt>
                <c:pt idx="11041">
                  <c:v>1.1042E-5</c:v>
                </c:pt>
                <c:pt idx="11042">
                  <c:v>1.1043000000000001E-5</c:v>
                </c:pt>
                <c:pt idx="11043">
                  <c:v>1.1044E-5</c:v>
                </c:pt>
                <c:pt idx="11044">
                  <c:v>1.1045E-5</c:v>
                </c:pt>
                <c:pt idx="11045">
                  <c:v>1.1046000000000001E-5</c:v>
                </c:pt>
                <c:pt idx="11046">
                  <c:v>1.1046999999999999E-5</c:v>
                </c:pt>
                <c:pt idx="11047">
                  <c:v>1.1048E-5</c:v>
                </c:pt>
                <c:pt idx="11048">
                  <c:v>1.1049E-5</c:v>
                </c:pt>
                <c:pt idx="11049">
                  <c:v>1.1049999999999999E-5</c:v>
                </c:pt>
                <c:pt idx="11050">
                  <c:v>1.1051E-5</c:v>
                </c:pt>
                <c:pt idx="11051">
                  <c:v>1.1052E-5</c:v>
                </c:pt>
                <c:pt idx="11052">
                  <c:v>1.1053000000000001E-5</c:v>
                </c:pt>
                <c:pt idx="11053">
                  <c:v>1.1054E-5</c:v>
                </c:pt>
                <c:pt idx="11054">
                  <c:v>1.1055E-5</c:v>
                </c:pt>
                <c:pt idx="11055">
                  <c:v>1.1056000000000001E-5</c:v>
                </c:pt>
                <c:pt idx="11056">
                  <c:v>1.1056999999999999E-5</c:v>
                </c:pt>
                <c:pt idx="11057">
                  <c:v>1.1058E-5</c:v>
                </c:pt>
                <c:pt idx="11058">
                  <c:v>1.1059E-5</c:v>
                </c:pt>
                <c:pt idx="11059">
                  <c:v>1.1060000000000001E-5</c:v>
                </c:pt>
                <c:pt idx="11060">
                  <c:v>1.1061E-5</c:v>
                </c:pt>
                <c:pt idx="11061">
                  <c:v>1.1062E-5</c:v>
                </c:pt>
                <c:pt idx="11062">
                  <c:v>1.1063000000000001E-5</c:v>
                </c:pt>
                <c:pt idx="11063">
                  <c:v>1.1063999999999999E-5</c:v>
                </c:pt>
                <c:pt idx="11064">
                  <c:v>1.1065E-5</c:v>
                </c:pt>
                <c:pt idx="11065">
                  <c:v>1.1066E-5</c:v>
                </c:pt>
                <c:pt idx="11066">
                  <c:v>1.1066999999999999E-5</c:v>
                </c:pt>
                <c:pt idx="11067">
                  <c:v>1.1068E-5</c:v>
                </c:pt>
                <c:pt idx="11068">
                  <c:v>1.1069E-5</c:v>
                </c:pt>
                <c:pt idx="11069">
                  <c:v>1.1070000000000001E-5</c:v>
                </c:pt>
                <c:pt idx="11070">
                  <c:v>1.1071E-5</c:v>
                </c:pt>
                <c:pt idx="11071">
                  <c:v>1.1072E-5</c:v>
                </c:pt>
                <c:pt idx="11072">
                  <c:v>1.1073000000000001E-5</c:v>
                </c:pt>
                <c:pt idx="11073">
                  <c:v>1.1073999999999999E-5</c:v>
                </c:pt>
                <c:pt idx="11074">
                  <c:v>1.1075E-5</c:v>
                </c:pt>
                <c:pt idx="11075">
                  <c:v>1.1076E-5</c:v>
                </c:pt>
                <c:pt idx="11076">
                  <c:v>1.1077000000000001E-5</c:v>
                </c:pt>
                <c:pt idx="11077">
                  <c:v>1.1078E-5</c:v>
                </c:pt>
                <c:pt idx="11078">
                  <c:v>1.1079E-5</c:v>
                </c:pt>
                <c:pt idx="11079">
                  <c:v>1.1080000000000001E-5</c:v>
                </c:pt>
                <c:pt idx="11080">
                  <c:v>1.1080999999999999E-5</c:v>
                </c:pt>
                <c:pt idx="11081">
                  <c:v>1.1082E-5</c:v>
                </c:pt>
                <c:pt idx="11082">
                  <c:v>1.1083E-5</c:v>
                </c:pt>
                <c:pt idx="11083">
                  <c:v>1.1083999999999999E-5</c:v>
                </c:pt>
                <c:pt idx="11084">
                  <c:v>1.1085E-5</c:v>
                </c:pt>
                <c:pt idx="11085">
                  <c:v>1.1086E-5</c:v>
                </c:pt>
                <c:pt idx="11086">
                  <c:v>1.1087000000000001E-5</c:v>
                </c:pt>
                <c:pt idx="11087">
                  <c:v>1.1088E-5</c:v>
                </c:pt>
                <c:pt idx="11088">
                  <c:v>1.1089E-5</c:v>
                </c:pt>
                <c:pt idx="11089">
                  <c:v>1.1090000000000001E-5</c:v>
                </c:pt>
                <c:pt idx="11090">
                  <c:v>1.1090999999999999E-5</c:v>
                </c:pt>
                <c:pt idx="11091">
                  <c:v>1.1092E-5</c:v>
                </c:pt>
                <c:pt idx="11092">
                  <c:v>1.1093E-5</c:v>
                </c:pt>
                <c:pt idx="11093">
                  <c:v>1.1093999999999999E-5</c:v>
                </c:pt>
                <c:pt idx="11094">
                  <c:v>1.1095E-5</c:v>
                </c:pt>
                <c:pt idx="11095">
                  <c:v>1.1096E-5</c:v>
                </c:pt>
                <c:pt idx="11096">
                  <c:v>1.1097000000000001E-5</c:v>
                </c:pt>
                <c:pt idx="11097">
                  <c:v>1.1097999999999999E-5</c:v>
                </c:pt>
                <c:pt idx="11098">
                  <c:v>1.1099E-5</c:v>
                </c:pt>
                <c:pt idx="11099">
                  <c:v>1.11E-5</c:v>
                </c:pt>
                <c:pt idx="11100">
                  <c:v>1.1100999999999999E-5</c:v>
                </c:pt>
                <c:pt idx="11101">
                  <c:v>1.1102E-5</c:v>
                </c:pt>
                <c:pt idx="11102">
                  <c:v>1.1103E-5</c:v>
                </c:pt>
                <c:pt idx="11103">
                  <c:v>1.1104000000000001E-5</c:v>
                </c:pt>
                <c:pt idx="11104">
                  <c:v>1.1105E-5</c:v>
                </c:pt>
                <c:pt idx="11105">
                  <c:v>1.1106E-5</c:v>
                </c:pt>
                <c:pt idx="11106">
                  <c:v>1.1107000000000001E-5</c:v>
                </c:pt>
                <c:pt idx="11107">
                  <c:v>1.1107999999999999E-5</c:v>
                </c:pt>
                <c:pt idx="11108">
                  <c:v>1.1109E-5</c:v>
                </c:pt>
                <c:pt idx="11109">
                  <c:v>1.111E-5</c:v>
                </c:pt>
                <c:pt idx="11110">
                  <c:v>1.1110999999999999E-5</c:v>
                </c:pt>
                <c:pt idx="11111">
                  <c:v>1.1112E-5</c:v>
                </c:pt>
                <c:pt idx="11112">
                  <c:v>1.1113E-5</c:v>
                </c:pt>
                <c:pt idx="11113">
                  <c:v>1.1114000000000001E-5</c:v>
                </c:pt>
                <c:pt idx="11114">
                  <c:v>1.1114999999999999E-5</c:v>
                </c:pt>
                <c:pt idx="11115">
                  <c:v>1.1116E-5</c:v>
                </c:pt>
                <c:pt idx="11116">
                  <c:v>1.1117E-5</c:v>
                </c:pt>
                <c:pt idx="11117">
                  <c:v>1.1117999999999999E-5</c:v>
                </c:pt>
                <c:pt idx="11118">
                  <c:v>1.1119E-5</c:v>
                </c:pt>
                <c:pt idx="11119">
                  <c:v>1.112E-5</c:v>
                </c:pt>
                <c:pt idx="11120">
                  <c:v>1.1121000000000001E-5</c:v>
                </c:pt>
                <c:pt idx="11121">
                  <c:v>1.1122E-5</c:v>
                </c:pt>
                <c:pt idx="11122">
                  <c:v>1.1123E-5</c:v>
                </c:pt>
                <c:pt idx="11123">
                  <c:v>1.1124000000000001E-5</c:v>
                </c:pt>
                <c:pt idx="11124">
                  <c:v>1.1124999999999999E-5</c:v>
                </c:pt>
                <c:pt idx="11125">
                  <c:v>1.1126E-5</c:v>
                </c:pt>
                <c:pt idx="11126">
                  <c:v>1.1127E-5</c:v>
                </c:pt>
                <c:pt idx="11127">
                  <c:v>1.1127999999999999E-5</c:v>
                </c:pt>
                <c:pt idx="11128">
                  <c:v>1.1129E-5</c:v>
                </c:pt>
                <c:pt idx="11129">
                  <c:v>1.113E-5</c:v>
                </c:pt>
                <c:pt idx="11130">
                  <c:v>1.1131000000000001E-5</c:v>
                </c:pt>
                <c:pt idx="11131">
                  <c:v>1.1131999999999999E-5</c:v>
                </c:pt>
                <c:pt idx="11132">
                  <c:v>1.1133E-5</c:v>
                </c:pt>
                <c:pt idx="11133">
                  <c:v>1.1134E-5</c:v>
                </c:pt>
                <c:pt idx="11134">
                  <c:v>1.1134999999999999E-5</c:v>
                </c:pt>
                <c:pt idx="11135">
                  <c:v>1.1136E-5</c:v>
                </c:pt>
                <c:pt idx="11136">
                  <c:v>1.1137E-5</c:v>
                </c:pt>
                <c:pt idx="11137">
                  <c:v>1.1138000000000001E-5</c:v>
                </c:pt>
                <c:pt idx="11138">
                  <c:v>1.1139E-5</c:v>
                </c:pt>
                <c:pt idx="11139">
                  <c:v>1.114E-5</c:v>
                </c:pt>
                <c:pt idx="11140">
                  <c:v>1.1141000000000001E-5</c:v>
                </c:pt>
                <c:pt idx="11141">
                  <c:v>1.1141999999999999E-5</c:v>
                </c:pt>
                <c:pt idx="11142">
                  <c:v>1.1143E-5</c:v>
                </c:pt>
                <c:pt idx="11143">
                  <c:v>1.1144E-5</c:v>
                </c:pt>
                <c:pt idx="11144">
                  <c:v>1.1144999999999999E-5</c:v>
                </c:pt>
                <c:pt idx="11145">
                  <c:v>1.1146E-5</c:v>
                </c:pt>
                <c:pt idx="11146">
                  <c:v>1.1147E-5</c:v>
                </c:pt>
                <c:pt idx="11147">
                  <c:v>1.1148000000000001E-5</c:v>
                </c:pt>
                <c:pt idx="11148">
                  <c:v>1.1148999999999999E-5</c:v>
                </c:pt>
                <c:pt idx="11149">
                  <c:v>1.115E-5</c:v>
                </c:pt>
                <c:pt idx="11150">
                  <c:v>1.1151E-5</c:v>
                </c:pt>
                <c:pt idx="11151">
                  <c:v>1.1151999999999999E-5</c:v>
                </c:pt>
                <c:pt idx="11152">
                  <c:v>1.1153E-5</c:v>
                </c:pt>
                <c:pt idx="11153">
                  <c:v>1.1154E-5</c:v>
                </c:pt>
                <c:pt idx="11154">
                  <c:v>1.1155000000000001E-5</c:v>
                </c:pt>
                <c:pt idx="11155">
                  <c:v>1.1156E-5</c:v>
                </c:pt>
                <c:pt idx="11156">
                  <c:v>1.1157E-5</c:v>
                </c:pt>
                <c:pt idx="11157">
                  <c:v>1.1158000000000001E-5</c:v>
                </c:pt>
                <c:pt idx="11158">
                  <c:v>1.1158999999999999E-5</c:v>
                </c:pt>
                <c:pt idx="11159">
                  <c:v>1.116E-5</c:v>
                </c:pt>
                <c:pt idx="11160">
                  <c:v>1.1161E-5</c:v>
                </c:pt>
                <c:pt idx="11161">
                  <c:v>1.1161999999999999E-5</c:v>
                </c:pt>
                <c:pt idx="11162">
                  <c:v>1.1163E-5</c:v>
                </c:pt>
                <c:pt idx="11163">
                  <c:v>1.1164E-5</c:v>
                </c:pt>
                <c:pt idx="11164">
                  <c:v>1.1165000000000001E-5</c:v>
                </c:pt>
                <c:pt idx="11165">
                  <c:v>1.1165999999999999E-5</c:v>
                </c:pt>
                <c:pt idx="11166">
                  <c:v>1.1167E-5</c:v>
                </c:pt>
                <c:pt idx="11167">
                  <c:v>1.1168E-5</c:v>
                </c:pt>
                <c:pt idx="11168">
                  <c:v>1.1168999999999999E-5</c:v>
                </c:pt>
                <c:pt idx="11169">
                  <c:v>1.117E-5</c:v>
                </c:pt>
                <c:pt idx="11170">
                  <c:v>1.1171E-5</c:v>
                </c:pt>
                <c:pt idx="11171">
                  <c:v>1.1172000000000001E-5</c:v>
                </c:pt>
                <c:pt idx="11172">
                  <c:v>1.1173E-5</c:v>
                </c:pt>
                <c:pt idx="11173">
                  <c:v>1.1174E-5</c:v>
                </c:pt>
                <c:pt idx="11174">
                  <c:v>1.1175000000000001E-5</c:v>
                </c:pt>
                <c:pt idx="11175">
                  <c:v>1.1175999999999999E-5</c:v>
                </c:pt>
                <c:pt idx="11176">
                  <c:v>1.1177E-5</c:v>
                </c:pt>
                <c:pt idx="11177">
                  <c:v>1.1178E-5</c:v>
                </c:pt>
                <c:pt idx="11178">
                  <c:v>1.1178999999999999E-5</c:v>
                </c:pt>
                <c:pt idx="11179">
                  <c:v>1.118E-5</c:v>
                </c:pt>
                <c:pt idx="11180">
                  <c:v>1.1181E-5</c:v>
                </c:pt>
                <c:pt idx="11181">
                  <c:v>1.1182000000000001E-5</c:v>
                </c:pt>
                <c:pt idx="11182">
                  <c:v>1.1182999999999999E-5</c:v>
                </c:pt>
                <c:pt idx="11183">
                  <c:v>1.1184E-5</c:v>
                </c:pt>
                <c:pt idx="11184">
                  <c:v>1.1185E-5</c:v>
                </c:pt>
                <c:pt idx="11185">
                  <c:v>1.1185999999999999E-5</c:v>
                </c:pt>
                <c:pt idx="11186">
                  <c:v>1.1187E-5</c:v>
                </c:pt>
                <c:pt idx="11187">
                  <c:v>1.1188E-5</c:v>
                </c:pt>
                <c:pt idx="11188">
                  <c:v>1.1189000000000001E-5</c:v>
                </c:pt>
                <c:pt idx="11189">
                  <c:v>1.119E-5</c:v>
                </c:pt>
                <c:pt idx="11190">
                  <c:v>1.1191E-5</c:v>
                </c:pt>
                <c:pt idx="11191">
                  <c:v>1.1192000000000001E-5</c:v>
                </c:pt>
                <c:pt idx="11192">
                  <c:v>1.1192999999999999E-5</c:v>
                </c:pt>
                <c:pt idx="11193">
                  <c:v>1.1194E-5</c:v>
                </c:pt>
                <c:pt idx="11194">
                  <c:v>1.1195E-5</c:v>
                </c:pt>
                <c:pt idx="11195">
                  <c:v>1.1195999999999999E-5</c:v>
                </c:pt>
                <c:pt idx="11196">
                  <c:v>1.1197E-5</c:v>
                </c:pt>
                <c:pt idx="11197">
                  <c:v>1.1198E-5</c:v>
                </c:pt>
                <c:pt idx="11198">
                  <c:v>1.1199000000000001E-5</c:v>
                </c:pt>
                <c:pt idx="11199">
                  <c:v>1.1199999999999999E-5</c:v>
                </c:pt>
                <c:pt idx="11200">
                  <c:v>1.1201E-5</c:v>
                </c:pt>
                <c:pt idx="11201">
                  <c:v>1.1202E-5</c:v>
                </c:pt>
                <c:pt idx="11202">
                  <c:v>1.1202999999999999E-5</c:v>
                </c:pt>
                <c:pt idx="11203">
                  <c:v>1.1204E-5</c:v>
                </c:pt>
                <c:pt idx="11204">
                  <c:v>1.1205E-5</c:v>
                </c:pt>
                <c:pt idx="11205">
                  <c:v>1.1206000000000001E-5</c:v>
                </c:pt>
                <c:pt idx="11206">
                  <c:v>1.1207E-5</c:v>
                </c:pt>
                <c:pt idx="11207">
                  <c:v>1.1208E-5</c:v>
                </c:pt>
                <c:pt idx="11208">
                  <c:v>1.1209000000000001E-5</c:v>
                </c:pt>
                <c:pt idx="11209">
                  <c:v>1.1209999999999999E-5</c:v>
                </c:pt>
                <c:pt idx="11210">
                  <c:v>1.1211E-5</c:v>
                </c:pt>
                <c:pt idx="11211">
                  <c:v>1.1212E-5</c:v>
                </c:pt>
                <c:pt idx="11212">
                  <c:v>1.1212999999999999E-5</c:v>
                </c:pt>
                <c:pt idx="11213">
                  <c:v>1.1214E-5</c:v>
                </c:pt>
                <c:pt idx="11214">
                  <c:v>1.1215E-5</c:v>
                </c:pt>
                <c:pt idx="11215">
                  <c:v>1.1216000000000001E-5</c:v>
                </c:pt>
                <c:pt idx="11216">
                  <c:v>1.1216999999999999E-5</c:v>
                </c:pt>
                <c:pt idx="11217">
                  <c:v>1.1218E-5</c:v>
                </c:pt>
                <c:pt idx="11218">
                  <c:v>1.1219E-5</c:v>
                </c:pt>
                <c:pt idx="11219">
                  <c:v>1.1219999999999999E-5</c:v>
                </c:pt>
                <c:pt idx="11220">
                  <c:v>1.1221E-5</c:v>
                </c:pt>
                <c:pt idx="11221">
                  <c:v>1.1222E-5</c:v>
                </c:pt>
                <c:pt idx="11222">
                  <c:v>1.1223000000000001E-5</c:v>
                </c:pt>
                <c:pt idx="11223">
                  <c:v>1.1224E-5</c:v>
                </c:pt>
                <c:pt idx="11224">
                  <c:v>1.1225E-5</c:v>
                </c:pt>
                <c:pt idx="11225">
                  <c:v>1.1226000000000001E-5</c:v>
                </c:pt>
                <c:pt idx="11226">
                  <c:v>1.1226999999999999E-5</c:v>
                </c:pt>
                <c:pt idx="11227">
                  <c:v>1.1228E-5</c:v>
                </c:pt>
                <c:pt idx="11228">
                  <c:v>1.1229E-5</c:v>
                </c:pt>
                <c:pt idx="11229">
                  <c:v>1.1229999999999999E-5</c:v>
                </c:pt>
                <c:pt idx="11230">
                  <c:v>1.1231E-5</c:v>
                </c:pt>
                <c:pt idx="11231">
                  <c:v>1.1232E-5</c:v>
                </c:pt>
                <c:pt idx="11232">
                  <c:v>1.1233000000000001E-5</c:v>
                </c:pt>
                <c:pt idx="11233">
                  <c:v>1.1234E-5</c:v>
                </c:pt>
                <c:pt idx="11234">
                  <c:v>1.1235E-5</c:v>
                </c:pt>
                <c:pt idx="11235">
                  <c:v>1.1236000000000001E-5</c:v>
                </c:pt>
                <c:pt idx="11236">
                  <c:v>1.1236999999999999E-5</c:v>
                </c:pt>
                <c:pt idx="11237">
                  <c:v>1.1238E-5</c:v>
                </c:pt>
                <c:pt idx="11238">
                  <c:v>1.1239E-5</c:v>
                </c:pt>
                <c:pt idx="11239">
                  <c:v>1.1240000000000001E-5</c:v>
                </c:pt>
                <c:pt idx="11240">
                  <c:v>1.1241E-5</c:v>
                </c:pt>
                <c:pt idx="11241">
                  <c:v>1.1242E-5</c:v>
                </c:pt>
                <c:pt idx="11242">
                  <c:v>1.1243000000000001E-5</c:v>
                </c:pt>
                <c:pt idx="11243">
                  <c:v>1.1243999999999999E-5</c:v>
                </c:pt>
                <c:pt idx="11244">
                  <c:v>1.1245E-5</c:v>
                </c:pt>
                <c:pt idx="11245">
                  <c:v>1.1246E-5</c:v>
                </c:pt>
                <c:pt idx="11246">
                  <c:v>1.1246999999999999E-5</c:v>
                </c:pt>
                <c:pt idx="11247">
                  <c:v>1.1248E-5</c:v>
                </c:pt>
                <c:pt idx="11248">
                  <c:v>1.1249E-5</c:v>
                </c:pt>
                <c:pt idx="11249">
                  <c:v>1.1250000000000001E-5</c:v>
                </c:pt>
                <c:pt idx="11250">
                  <c:v>1.1251E-5</c:v>
                </c:pt>
                <c:pt idx="11251">
                  <c:v>1.1252E-5</c:v>
                </c:pt>
                <c:pt idx="11252">
                  <c:v>1.1253000000000001E-5</c:v>
                </c:pt>
                <c:pt idx="11253">
                  <c:v>1.1253999999999999E-5</c:v>
                </c:pt>
                <c:pt idx="11254">
                  <c:v>1.1255E-5</c:v>
                </c:pt>
                <c:pt idx="11255">
                  <c:v>1.1256E-5</c:v>
                </c:pt>
                <c:pt idx="11256">
                  <c:v>1.1257000000000001E-5</c:v>
                </c:pt>
                <c:pt idx="11257">
                  <c:v>1.1258E-5</c:v>
                </c:pt>
                <c:pt idx="11258">
                  <c:v>1.1259E-5</c:v>
                </c:pt>
                <c:pt idx="11259">
                  <c:v>1.1260000000000001E-5</c:v>
                </c:pt>
                <c:pt idx="11260">
                  <c:v>1.1260999999999999E-5</c:v>
                </c:pt>
                <c:pt idx="11261">
                  <c:v>1.1262E-5</c:v>
                </c:pt>
                <c:pt idx="11262">
                  <c:v>1.1263E-5</c:v>
                </c:pt>
                <c:pt idx="11263">
                  <c:v>1.1263999999999999E-5</c:v>
                </c:pt>
                <c:pt idx="11264">
                  <c:v>1.1265E-5</c:v>
                </c:pt>
                <c:pt idx="11265">
                  <c:v>1.1266E-5</c:v>
                </c:pt>
                <c:pt idx="11266">
                  <c:v>1.1267000000000001E-5</c:v>
                </c:pt>
                <c:pt idx="11267">
                  <c:v>1.1268E-5</c:v>
                </c:pt>
                <c:pt idx="11268">
                  <c:v>1.1269E-5</c:v>
                </c:pt>
                <c:pt idx="11269">
                  <c:v>1.1270000000000001E-5</c:v>
                </c:pt>
                <c:pt idx="11270">
                  <c:v>1.1270999999999999E-5</c:v>
                </c:pt>
                <c:pt idx="11271">
                  <c:v>1.1272E-5</c:v>
                </c:pt>
                <c:pt idx="11272">
                  <c:v>1.1273E-5</c:v>
                </c:pt>
                <c:pt idx="11273">
                  <c:v>1.1274000000000001E-5</c:v>
                </c:pt>
                <c:pt idx="11274">
                  <c:v>1.1275E-5</c:v>
                </c:pt>
                <c:pt idx="11275">
                  <c:v>1.1276E-5</c:v>
                </c:pt>
                <c:pt idx="11276">
                  <c:v>1.1277000000000001E-5</c:v>
                </c:pt>
                <c:pt idx="11277">
                  <c:v>1.1277999999999999E-5</c:v>
                </c:pt>
                <c:pt idx="11278">
                  <c:v>1.1279E-5</c:v>
                </c:pt>
                <c:pt idx="11279">
                  <c:v>1.128E-5</c:v>
                </c:pt>
                <c:pt idx="11280">
                  <c:v>1.1280999999999999E-5</c:v>
                </c:pt>
                <c:pt idx="11281">
                  <c:v>1.1282E-5</c:v>
                </c:pt>
                <c:pt idx="11282">
                  <c:v>1.1283E-5</c:v>
                </c:pt>
                <c:pt idx="11283">
                  <c:v>1.1284000000000001E-5</c:v>
                </c:pt>
                <c:pt idx="11284">
                  <c:v>1.1285E-5</c:v>
                </c:pt>
                <c:pt idx="11285">
                  <c:v>1.1286E-5</c:v>
                </c:pt>
                <c:pt idx="11286">
                  <c:v>1.1287000000000001E-5</c:v>
                </c:pt>
                <c:pt idx="11287">
                  <c:v>1.1287999999999999E-5</c:v>
                </c:pt>
                <c:pt idx="11288">
                  <c:v>1.1289E-5</c:v>
                </c:pt>
                <c:pt idx="11289">
                  <c:v>1.129E-5</c:v>
                </c:pt>
                <c:pt idx="11290">
                  <c:v>1.1291000000000001E-5</c:v>
                </c:pt>
                <c:pt idx="11291">
                  <c:v>1.1292E-5</c:v>
                </c:pt>
                <c:pt idx="11292">
                  <c:v>1.1293E-5</c:v>
                </c:pt>
                <c:pt idx="11293">
                  <c:v>1.1294000000000001E-5</c:v>
                </c:pt>
                <c:pt idx="11294">
                  <c:v>1.1294999999999999E-5</c:v>
                </c:pt>
                <c:pt idx="11295">
                  <c:v>1.1296E-5</c:v>
                </c:pt>
                <c:pt idx="11296">
                  <c:v>1.1297E-5</c:v>
                </c:pt>
                <c:pt idx="11297">
                  <c:v>1.1297999999999999E-5</c:v>
                </c:pt>
                <c:pt idx="11298">
                  <c:v>1.1299E-5</c:v>
                </c:pt>
                <c:pt idx="11299">
                  <c:v>1.13E-5</c:v>
                </c:pt>
                <c:pt idx="11300">
                  <c:v>1.1301000000000001E-5</c:v>
                </c:pt>
                <c:pt idx="11301">
                  <c:v>1.1302E-5</c:v>
                </c:pt>
                <c:pt idx="11302">
                  <c:v>1.1303E-5</c:v>
                </c:pt>
                <c:pt idx="11303">
                  <c:v>1.1304000000000001E-5</c:v>
                </c:pt>
                <c:pt idx="11304">
                  <c:v>1.1304999999999999E-5</c:v>
                </c:pt>
                <c:pt idx="11305">
                  <c:v>1.1306E-5</c:v>
                </c:pt>
                <c:pt idx="11306">
                  <c:v>1.1307E-5</c:v>
                </c:pt>
                <c:pt idx="11307">
                  <c:v>1.1308000000000001E-5</c:v>
                </c:pt>
                <c:pt idx="11308">
                  <c:v>1.1309E-5</c:v>
                </c:pt>
                <c:pt idx="11309">
                  <c:v>1.131E-5</c:v>
                </c:pt>
                <c:pt idx="11310">
                  <c:v>1.1311000000000001E-5</c:v>
                </c:pt>
                <c:pt idx="11311">
                  <c:v>1.1311999999999999E-5</c:v>
                </c:pt>
                <c:pt idx="11312">
                  <c:v>1.1313E-5</c:v>
                </c:pt>
                <c:pt idx="11313">
                  <c:v>1.1314E-5</c:v>
                </c:pt>
                <c:pt idx="11314">
                  <c:v>1.1314999999999999E-5</c:v>
                </c:pt>
                <c:pt idx="11315">
                  <c:v>1.1316E-5</c:v>
                </c:pt>
                <c:pt idx="11316">
                  <c:v>1.1317E-5</c:v>
                </c:pt>
                <c:pt idx="11317">
                  <c:v>1.1318000000000001E-5</c:v>
                </c:pt>
                <c:pt idx="11318">
                  <c:v>1.1319E-5</c:v>
                </c:pt>
                <c:pt idx="11319">
                  <c:v>1.132E-5</c:v>
                </c:pt>
                <c:pt idx="11320">
                  <c:v>1.1321000000000001E-5</c:v>
                </c:pt>
                <c:pt idx="11321">
                  <c:v>1.1321999999999999E-5</c:v>
                </c:pt>
                <c:pt idx="11322">
                  <c:v>1.1323E-5</c:v>
                </c:pt>
                <c:pt idx="11323">
                  <c:v>1.1324E-5</c:v>
                </c:pt>
                <c:pt idx="11324">
                  <c:v>1.1325000000000001E-5</c:v>
                </c:pt>
                <c:pt idx="11325">
                  <c:v>1.1326E-5</c:v>
                </c:pt>
                <c:pt idx="11326">
                  <c:v>1.1327E-5</c:v>
                </c:pt>
                <c:pt idx="11327">
                  <c:v>1.1328000000000001E-5</c:v>
                </c:pt>
                <c:pt idx="11328">
                  <c:v>1.1328999999999999E-5</c:v>
                </c:pt>
                <c:pt idx="11329">
                  <c:v>1.133E-5</c:v>
                </c:pt>
                <c:pt idx="11330">
                  <c:v>1.1331E-5</c:v>
                </c:pt>
                <c:pt idx="11331">
                  <c:v>1.1331999999999999E-5</c:v>
                </c:pt>
                <c:pt idx="11332">
                  <c:v>1.1333E-5</c:v>
                </c:pt>
                <c:pt idx="11333">
                  <c:v>1.1334E-5</c:v>
                </c:pt>
                <c:pt idx="11334">
                  <c:v>1.1335000000000001E-5</c:v>
                </c:pt>
                <c:pt idx="11335">
                  <c:v>1.1336E-5</c:v>
                </c:pt>
                <c:pt idx="11336">
                  <c:v>1.1337E-5</c:v>
                </c:pt>
                <c:pt idx="11337">
                  <c:v>1.1338000000000001E-5</c:v>
                </c:pt>
                <c:pt idx="11338">
                  <c:v>1.1338999999999999E-5</c:v>
                </c:pt>
                <c:pt idx="11339">
                  <c:v>1.134E-5</c:v>
                </c:pt>
                <c:pt idx="11340">
                  <c:v>1.1341E-5</c:v>
                </c:pt>
                <c:pt idx="11341">
                  <c:v>1.1342000000000001E-5</c:v>
                </c:pt>
                <c:pt idx="11342">
                  <c:v>1.1343E-5</c:v>
                </c:pt>
                <c:pt idx="11343">
                  <c:v>1.1344E-5</c:v>
                </c:pt>
                <c:pt idx="11344">
                  <c:v>1.1345000000000001E-5</c:v>
                </c:pt>
                <c:pt idx="11345">
                  <c:v>1.1345999999999999E-5</c:v>
                </c:pt>
                <c:pt idx="11346">
                  <c:v>1.1347E-5</c:v>
                </c:pt>
                <c:pt idx="11347">
                  <c:v>1.1348E-5</c:v>
                </c:pt>
                <c:pt idx="11348">
                  <c:v>1.1348999999999999E-5</c:v>
                </c:pt>
                <c:pt idx="11349">
                  <c:v>1.135E-5</c:v>
                </c:pt>
                <c:pt idx="11350">
                  <c:v>1.1351E-5</c:v>
                </c:pt>
                <c:pt idx="11351">
                  <c:v>1.1352000000000001E-5</c:v>
                </c:pt>
                <c:pt idx="11352">
                  <c:v>1.1353E-5</c:v>
                </c:pt>
                <c:pt idx="11353">
                  <c:v>1.1354E-5</c:v>
                </c:pt>
                <c:pt idx="11354">
                  <c:v>1.1355000000000001E-5</c:v>
                </c:pt>
                <c:pt idx="11355">
                  <c:v>1.1355999999999999E-5</c:v>
                </c:pt>
                <c:pt idx="11356">
                  <c:v>1.1357E-5</c:v>
                </c:pt>
                <c:pt idx="11357">
                  <c:v>1.1358E-5</c:v>
                </c:pt>
                <c:pt idx="11358">
                  <c:v>1.1358999999999999E-5</c:v>
                </c:pt>
                <c:pt idx="11359">
                  <c:v>1.136E-5</c:v>
                </c:pt>
                <c:pt idx="11360">
                  <c:v>1.1361E-5</c:v>
                </c:pt>
                <c:pt idx="11361">
                  <c:v>1.1362000000000001E-5</c:v>
                </c:pt>
                <c:pt idx="11362">
                  <c:v>1.1362999999999999E-5</c:v>
                </c:pt>
                <c:pt idx="11363">
                  <c:v>1.1364E-5</c:v>
                </c:pt>
                <c:pt idx="11364">
                  <c:v>1.1365E-5</c:v>
                </c:pt>
                <c:pt idx="11365">
                  <c:v>1.1365999999999999E-5</c:v>
                </c:pt>
                <c:pt idx="11366">
                  <c:v>1.1367E-5</c:v>
                </c:pt>
                <c:pt idx="11367">
                  <c:v>1.1368E-5</c:v>
                </c:pt>
                <c:pt idx="11368">
                  <c:v>1.1369000000000001E-5</c:v>
                </c:pt>
                <c:pt idx="11369">
                  <c:v>1.137E-5</c:v>
                </c:pt>
                <c:pt idx="11370">
                  <c:v>1.1371E-5</c:v>
                </c:pt>
                <c:pt idx="11371">
                  <c:v>1.1372000000000001E-5</c:v>
                </c:pt>
                <c:pt idx="11372">
                  <c:v>1.1372999999999999E-5</c:v>
                </c:pt>
                <c:pt idx="11373">
                  <c:v>1.1374E-5</c:v>
                </c:pt>
                <c:pt idx="11374">
                  <c:v>1.1375E-5</c:v>
                </c:pt>
                <c:pt idx="11375">
                  <c:v>1.1375999999999999E-5</c:v>
                </c:pt>
                <c:pt idx="11376">
                  <c:v>1.1377E-5</c:v>
                </c:pt>
                <c:pt idx="11377">
                  <c:v>1.1378E-5</c:v>
                </c:pt>
                <c:pt idx="11378">
                  <c:v>1.1379000000000001E-5</c:v>
                </c:pt>
                <c:pt idx="11379">
                  <c:v>1.1379999999999999E-5</c:v>
                </c:pt>
                <c:pt idx="11380">
                  <c:v>1.1381E-5</c:v>
                </c:pt>
                <c:pt idx="11381">
                  <c:v>1.1382E-5</c:v>
                </c:pt>
                <c:pt idx="11382">
                  <c:v>1.1382999999999999E-5</c:v>
                </c:pt>
                <c:pt idx="11383">
                  <c:v>1.1384E-5</c:v>
                </c:pt>
                <c:pt idx="11384">
                  <c:v>1.1385E-5</c:v>
                </c:pt>
                <c:pt idx="11385">
                  <c:v>1.1386000000000001E-5</c:v>
                </c:pt>
                <c:pt idx="11386">
                  <c:v>1.1387E-5</c:v>
                </c:pt>
                <c:pt idx="11387">
                  <c:v>1.1388E-5</c:v>
                </c:pt>
                <c:pt idx="11388">
                  <c:v>1.1389000000000001E-5</c:v>
                </c:pt>
                <c:pt idx="11389">
                  <c:v>1.1389999999999999E-5</c:v>
                </c:pt>
                <c:pt idx="11390">
                  <c:v>1.1391E-5</c:v>
                </c:pt>
                <c:pt idx="11391">
                  <c:v>1.1392E-5</c:v>
                </c:pt>
                <c:pt idx="11392">
                  <c:v>1.1392999999999999E-5</c:v>
                </c:pt>
                <c:pt idx="11393">
                  <c:v>1.1394E-5</c:v>
                </c:pt>
                <c:pt idx="11394">
                  <c:v>1.1395E-5</c:v>
                </c:pt>
                <c:pt idx="11395">
                  <c:v>1.1396000000000001E-5</c:v>
                </c:pt>
                <c:pt idx="11396">
                  <c:v>1.1396999999999999E-5</c:v>
                </c:pt>
                <c:pt idx="11397">
                  <c:v>1.1398E-5</c:v>
                </c:pt>
                <c:pt idx="11398">
                  <c:v>1.1399E-5</c:v>
                </c:pt>
                <c:pt idx="11399">
                  <c:v>1.1399999999999999E-5</c:v>
                </c:pt>
                <c:pt idx="11400">
                  <c:v>1.1401E-5</c:v>
                </c:pt>
                <c:pt idx="11401">
                  <c:v>1.1402E-5</c:v>
                </c:pt>
                <c:pt idx="11402">
                  <c:v>1.1403000000000001E-5</c:v>
                </c:pt>
                <c:pt idx="11403">
                  <c:v>1.1404E-5</c:v>
                </c:pt>
                <c:pt idx="11404">
                  <c:v>1.1405E-5</c:v>
                </c:pt>
                <c:pt idx="11405">
                  <c:v>1.1406000000000001E-5</c:v>
                </c:pt>
                <c:pt idx="11406">
                  <c:v>1.1406999999999999E-5</c:v>
                </c:pt>
                <c:pt idx="11407">
                  <c:v>1.1408E-5</c:v>
                </c:pt>
                <c:pt idx="11408">
                  <c:v>1.1409E-5</c:v>
                </c:pt>
                <c:pt idx="11409">
                  <c:v>1.1409999999999999E-5</c:v>
                </c:pt>
                <c:pt idx="11410">
                  <c:v>1.1411E-5</c:v>
                </c:pt>
                <c:pt idx="11411">
                  <c:v>1.1412E-5</c:v>
                </c:pt>
                <c:pt idx="11412">
                  <c:v>1.1413000000000001E-5</c:v>
                </c:pt>
                <c:pt idx="11413">
                  <c:v>1.1413999999999999E-5</c:v>
                </c:pt>
                <c:pt idx="11414">
                  <c:v>1.1415E-5</c:v>
                </c:pt>
                <c:pt idx="11415">
                  <c:v>1.1416E-5</c:v>
                </c:pt>
                <c:pt idx="11416">
                  <c:v>1.1416999999999999E-5</c:v>
                </c:pt>
                <c:pt idx="11417">
                  <c:v>1.1418E-5</c:v>
                </c:pt>
                <c:pt idx="11418">
                  <c:v>1.1419E-5</c:v>
                </c:pt>
                <c:pt idx="11419">
                  <c:v>1.1420000000000001E-5</c:v>
                </c:pt>
                <c:pt idx="11420">
                  <c:v>1.1421E-5</c:v>
                </c:pt>
                <c:pt idx="11421">
                  <c:v>1.1422E-5</c:v>
                </c:pt>
                <c:pt idx="11422">
                  <c:v>1.1423000000000001E-5</c:v>
                </c:pt>
                <c:pt idx="11423">
                  <c:v>1.1423999999999999E-5</c:v>
                </c:pt>
                <c:pt idx="11424">
                  <c:v>1.1425E-5</c:v>
                </c:pt>
                <c:pt idx="11425">
                  <c:v>1.1426E-5</c:v>
                </c:pt>
                <c:pt idx="11426">
                  <c:v>1.1426999999999999E-5</c:v>
                </c:pt>
                <c:pt idx="11427">
                  <c:v>1.1428E-5</c:v>
                </c:pt>
                <c:pt idx="11428">
                  <c:v>1.1429E-5</c:v>
                </c:pt>
                <c:pt idx="11429">
                  <c:v>1.1430000000000001E-5</c:v>
                </c:pt>
                <c:pt idx="11430">
                  <c:v>1.1430999999999999E-5</c:v>
                </c:pt>
                <c:pt idx="11431">
                  <c:v>1.1432E-5</c:v>
                </c:pt>
                <c:pt idx="11432">
                  <c:v>1.1433E-5</c:v>
                </c:pt>
                <c:pt idx="11433">
                  <c:v>1.1433999999999999E-5</c:v>
                </c:pt>
                <c:pt idx="11434">
                  <c:v>1.1435E-5</c:v>
                </c:pt>
                <c:pt idx="11435">
                  <c:v>1.1436E-5</c:v>
                </c:pt>
                <c:pt idx="11436">
                  <c:v>1.1437000000000001E-5</c:v>
                </c:pt>
                <c:pt idx="11437">
                  <c:v>1.1438E-5</c:v>
                </c:pt>
                <c:pt idx="11438">
                  <c:v>1.1439E-5</c:v>
                </c:pt>
                <c:pt idx="11439">
                  <c:v>1.1440000000000001E-5</c:v>
                </c:pt>
                <c:pt idx="11440">
                  <c:v>1.1440999999999999E-5</c:v>
                </c:pt>
                <c:pt idx="11441">
                  <c:v>1.1442E-5</c:v>
                </c:pt>
                <c:pt idx="11442">
                  <c:v>1.1443E-5</c:v>
                </c:pt>
                <c:pt idx="11443">
                  <c:v>1.1443999999999999E-5</c:v>
                </c:pt>
                <c:pt idx="11444">
                  <c:v>1.1445E-5</c:v>
                </c:pt>
                <c:pt idx="11445">
                  <c:v>1.1446E-5</c:v>
                </c:pt>
                <c:pt idx="11446">
                  <c:v>1.1447000000000001E-5</c:v>
                </c:pt>
                <c:pt idx="11447">
                  <c:v>1.1447999999999999E-5</c:v>
                </c:pt>
                <c:pt idx="11448">
                  <c:v>1.1449E-5</c:v>
                </c:pt>
                <c:pt idx="11449">
                  <c:v>1.145E-5</c:v>
                </c:pt>
                <c:pt idx="11450">
                  <c:v>1.1450999999999999E-5</c:v>
                </c:pt>
                <c:pt idx="11451">
                  <c:v>1.1452E-5</c:v>
                </c:pt>
                <c:pt idx="11452">
                  <c:v>1.1453E-5</c:v>
                </c:pt>
                <c:pt idx="11453">
                  <c:v>1.1454000000000001E-5</c:v>
                </c:pt>
                <c:pt idx="11454">
                  <c:v>1.1455E-5</c:v>
                </c:pt>
                <c:pt idx="11455">
                  <c:v>1.1456E-5</c:v>
                </c:pt>
                <c:pt idx="11456">
                  <c:v>1.1457000000000001E-5</c:v>
                </c:pt>
                <c:pt idx="11457">
                  <c:v>1.1457999999999999E-5</c:v>
                </c:pt>
                <c:pt idx="11458">
                  <c:v>1.1459E-5</c:v>
                </c:pt>
                <c:pt idx="11459">
                  <c:v>1.146E-5</c:v>
                </c:pt>
                <c:pt idx="11460">
                  <c:v>1.1460999999999999E-5</c:v>
                </c:pt>
                <c:pt idx="11461">
                  <c:v>1.1462E-5</c:v>
                </c:pt>
                <c:pt idx="11462">
                  <c:v>1.1463E-5</c:v>
                </c:pt>
                <c:pt idx="11463">
                  <c:v>1.1464000000000001E-5</c:v>
                </c:pt>
                <c:pt idx="11464">
                  <c:v>1.1464999999999999E-5</c:v>
                </c:pt>
                <c:pt idx="11465">
                  <c:v>1.1466E-5</c:v>
                </c:pt>
                <c:pt idx="11466">
                  <c:v>1.1467E-5</c:v>
                </c:pt>
                <c:pt idx="11467">
                  <c:v>1.1467999999999999E-5</c:v>
                </c:pt>
                <c:pt idx="11468">
                  <c:v>1.1469E-5</c:v>
                </c:pt>
                <c:pt idx="11469">
                  <c:v>1.147E-5</c:v>
                </c:pt>
                <c:pt idx="11470">
                  <c:v>1.1471000000000001E-5</c:v>
                </c:pt>
                <c:pt idx="11471">
                  <c:v>1.1472E-5</c:v>
                </c:pt>
                <c:pt idx="11472">
                  <c:v>1.1473E-5</c:v>
                </c:pt>
                <c:pt idx="11473">
                  <c:v>1.1474000000000001E-5</c:v>
                </c:pt>
                <c:pt idx="11474">
                  <c:v>1.1474999999999999E-5</c:v>
                </c:pt>
                <c:pt idx="11475">
                  <c:v>1.1476E-5</c:v>
                </c:pt>
                <c:pt idx="11476">
                  <c:v>1.1477E-5</c:v>
                </c:pt>
                <c:pt idx="11477">
                  <c:v>1.1477999999999999E-5</c:v>
                </c:pt>
                <c:pt idx="11478">
                  <c:v>1.1479E-5</c:v>
                </c:pt>
                <c:pt idx="11479">
                  <c:v>1.148E-5</c:v>
                </c:pt>
                <c:pt idx="11480">
                  <c:v>1.1481000000000001E-5</c:v>
                </c:pt>
                <c:pt idx="11481">
                  <c:v>1.1482E-5</c:v>
                </c:pt>
                <c:pt idx="11482">
                  <c:v>1.1483E-5</c:v>
                </c:pt>
                <c:pt idx="11483">
                  <c:v>1.1484000000000001E-5</c:v>
                </c:pt>
                <c:pt idx="11484">
                  <c:v>1.1484999999999999E-5</c:v>
                </c:pt>
                <c:pt idx="11485">
                  <c:v>1.1486E-5</c:v>
                </c:pt>
                <c:pt idx="11486">
                  <c:v>1.1487E-5</c:v>
                </c:pt>
                <c:pt idx="11487">
                  <c:v>1.1488000000000001E-5</c:v>
                </c:pt>
                <c:pt idx="11488">
                  <c:v>1.1489E-5</c:v>
                </c:pt>
                <c:pt idx="11489">
                  <c:v>1.149E-5</c:v>
                </c:pt>
                <c:pt idx="11490">
                  <c:v>1.1491000000000001E-5</c:v>
                </c:pt>
                <c:pt idx="11491">
                  <c:v>1.1491999999999999E-5</c:v>
                </c:pt>
                <c:pt idx="11492">
                  <c:v>1.1493E-5</c:v>
                </c:pt>
                <c:pt idx="11493">
                  <c:v>1.1494E-5</c:v>
                </c:pt>
                <c:pt idx="11494">
                  <c:v>1.1494999999999999E-5</c:v>
                </c:pt>
                <c:pt idx="11495">
                  <c:v>1.1496E-5</c:v>
                </c:pt>
                <c:pt idx="11496">
                  <c:v>1.1497E-5</c:v>
                </c:pt>
                <c:pt idx="11497">
                  <c:v>1.1498000000000001E-5</c:v>
                </c:pt>
                <c:pt idx="11498">
                  <c:v>1.1499E-5</c:v>
                </c:pt>
                <c:pt idx="11499">
                  <c:v>1.15E-5</c:v>
                </c:pt>
                <c:pt idx="11500">
                  <c:v>1.1501000000000001E-5</c:v>
                </c:pt>
                <c:pt idx="11501">
                  <c:v>1.1501999999999999E-5</c:v>
                </c:pt>
                <c:pt idx="11502">
                  <c:v>1.1503E-5</c:v>
                </c:pt>
                <c:pt idx="11503">
                  <c:v>1.1504E-5</c:v>
                </c:pt>
                <c:pt idx="11504">
                  <c:v>1.1505000000000001E-5</c:v>
                </c:pt>
                <c:pt idx="11505">
                  <c:v>1.1506E-5</c:v>
                </c:pt>
                <c:pt idx="11506">
                  <c:v>1.1507E-5</c:v>
                </c:pt>
                <c:pt idx="11507">
                  <c:v>1.1508000000000001E-5</c:v>
                </c:pt>
                <c:pt idx="11508">
                  <c:v>1.1508999999999999E-5</c:v>
                </c:pt>
                <c:pt idx="11509">
                  <c:v>1.151E-5</c:v>
                </c:pt>
                <c:pt idx="11510">
                  <c:v>1.1511E-5</c:v>
                </c:pt>
                <c:pt idx="11511">
                  <c:v>1.1511999999999999E-5</c:v>
                </c:pt>
                <c:pt idx="11512">
                  <c:v>1.1513E-5</c:v>
                </c:pt>
                <c:pt idx="11513">
                  <c:v>1.1514E-5</c:v>
                </c:pt>
                <c:pt idx="11514">
                  <c:v>1.1515000000000001E-5</c:v>
                </c:pt>
                <c:pt idx="11515">
                  <c:v>1.1516E-5</c:v>
                </c:pt>
                <c:pt idx="11516">
                  <c:v>1.1517E-5</c:v>
                </c:pt>
                <c:pt idx="11517">
                  <c:v>1.1518000000000001E-5</c:v>
                </c:pt>
                <c:pt idx="11518">
                  <c:v>1.1518999999999999E-5</c:v>
                </c:pt>
                <c:pt idx="11519">
                  <c:v>1.152E-5</c:v>
                </c:pt>
                <c:pt idx="11520">
                  <c:v>1.1521E-5</c:v>
                </c:pt>
                <c:pt idx="11521">
                  <c:v>1.1522000000000001E-5</c:v>
                </c:pt>
                <c:pt idx="11522">
                  <c:v>1.1523E-5</c:v>
                </c:pt>
                <c:pt idx="11523">
                  <c:v>1.1524E-5</c:v>
                </c:pt>
                <c:pt idx="11524">
                  <c:v>1.1525000000000001E-5</c:v>
                </c:pt>
                <c:pt idx="11525">
                  <c:v>1.1525999999999999E-5</c:v>
                </c:pt>
                <c:pt idx="11526">
                  <c:v>1.1527E-5</c:v>
                </c:pt>
                <c:pt idx="11527">
                  <c:v>1.1528E-5</c:v>
                </c:pt>
                <c:pt idx="11528">
                  <c:v>1.1528999999999999E-5</c:v>
                </c:pt>
                <c:pt idx="11529">
                  <c:v>1.153E-5</c:v>
                </c:pt>
                <c:pt idx="11530">
                  <c:v>1.1531E-5</c:v>
                </c:pt>
                <c:pt idx="11531">
                  <c:v>1.1532000000000001E-5</c:v>
                </c:pt>
                <c:pt idx="11532">
                  <c:v>1.1533E-5</c:v>
                </c:pt>
                <c:pt idx="11533">
                  <c:v>1.1534E-5</c:v>
                </c:pt>
                <c:pt idx="11534">
                  <c:v>1.1535000000000001E-5</c:v>
                </c:pt>
                <c:pt idx="11535">
                  <c:v>1.1535999999999999E-5</c:v>
                </c:pt>
                <c:pt idx="11536">
                  <c:v>1.1537E-5</c:v>
                </c:pt>
                <c:pt idx="11537">
                  <c:v>1.1538E-5</c:v>
                </c:pt>
                <c:pt idx="11538">
                  <c:v>1.1539000000000001E-5</c:v>
                </c:pt>
                <c:pt idx="11539">
                  <c:v>1.154E-5</c:v>
                </c:pt>
                <c:pt idx="11540">
                  <c:v>1.1541E-5</c:v>
                </c:pt>
                <c:pt idx="11541">
                  <c:v>1.1542000000000001E-5</c:v>
                </c:pt>
                <c:pt idx="11542">
                  <c:v>1.1542999999999999E-5</c:v>
                </c:pt>
                <c:pt idx="11543">
                  <c:v>1.1544E-5</c:v>
                </c:pt>
                <c:pt idx="11544">
                  <c:v>1.1545E-5</c:v>
                </c:pt>
                <c:pt idx="11545">
                  <c:v>1.1545999999999999E-5</c:v>
                </c:pt>
                <c:pt idx="11546">
                  <c:v>1.1547E-5</c:v>
                </c:pt>
                <c:pt idx="11547">
                  <c:v>1.1548E-5</c:v>
                </c:pt>
                <c:pt idx="11548">
                  <c:v>1.1549000000000001E-5</c:v>
                </c:pt>
                <c:pt idx="11549">
                  <c:v>1.155E-5</c:v>
                </c:pt>
                <c:pt idx="11550">
                  <c:v>1.1551E-5</c:v>
                </c:pt>
                <c:pt idx="11551">
                  <c:v>1.1552000000000001E-5</c:v>
                </c:pt>
                <c:pt idx="11552">
                  <c:v>1.1552999999999999E-5</c:v>
                </c:pt>
                <c:pt idx="11553">
                  <c:v>1.1554E-5</c:v>
                </c:pt>
                <c:pt idx="11554">
                  <c:v>1.1555E-5</c:v>
                </c:pt>
                <c:pt idx="11555">
                  <c:v>1.1556000000000001E-5</c:v>
                </c:pt>
                <c:pt idx="11556">
                  <c:v>1.1557E-5</c:v>
                </c:pt>
                <c:pt idx="11557">
                  <c:v>1.1558E-5</c:v>
                </c:pt>
                <c:pt idx="11558">
                  <c:v>1.1559000000000001E-5</c:v>
                </c:pt>
                <c:pt idx="11559">
                  <c:v>1.1559999999999999E-5</c:v>
                </c:pt>
                <c:pt idx="11560">
                  <c:v>1.1561E-5</c:v>
                </c:pt>
                <c:pt idx="11561">
                  <c:v>1.1562E-5</c:v>
                </c:pt>
                <c:pt idx="11562">
                  <c:v>1.1562999999999999E-5</c:v>
                </c:pt>
                <c:pt idx="11563">
                  <c:v>1.1564E-5</c:v>
                </c:pt>
                <c:pt idx="11564">
                  <c:v>1.1565E-5</c:v>
                </c:pt>
                <c:pt idx="11565">
                  <c:v>1.1566000000000001E-5</c:v>
                </c:pt>
                <c:pt idx="11566">
                  <c:v>1.1567E-5</c:v>
                </c:pt>
                <c:pt idx="11567">
                  <c:v>1.1568E-5</c:v>
                </c:pt>
                <c:pt idx="11568">
                  <c:v>1.1569000000000001E-5</c:v>
                </c:pt>
                <c:pt idx="11569">
                  <c:v>1.1569999999999999E-5</c:v>
                </c:pt>
                <c:pt idx="11570">
                  <c:v>1.1571E-5</c:v>
                </c:pt>
                <c:pt idx="11571">
                  <c:v>1.1572E-5</c:v>
                </c:pt>
                <c:pt idx="11572">
                  <c:v>1.1573000000000001E-5</c:v>
                </c:pt>
                <c:pt idx="11573">
                  <c:v>1.1574E-5</c:v>
                </c:pt>
                <c:pt idx="11574">
                  <c:v>1.1575E-5</c:v>
                </c:pt>
                <c:pt idx="11575">
                  <c:v>1.1576000000000001E-5</c:v>
                </c:pt>
                <c:pt idx="11576">
                  <c:v>1.1576999999999999E-5</c:v>
                </c:pt>
                <c:pt idx="11577">
                  <c:v>1.1578E-5</c:v>
                </c:pt>
                <c:pt idx="11578">
                  <c:v>1.1579E-5</c:v>
                </c:pt>
                <c:pt idx="11579">
                  <c:v>1.1579999999999999E-5</c:v>
                </c:pt>
                <c:pt idx="11580">
                  <c:v>1.1581E-5</c:v>
                </c:pt>
                <c:pt idx="11581">
                  <c:v>1.1582E-5</c:v>
                </c:pt>
                <c:pt idx="11582">
                  <c:v>1.1583000000000001E-5</c:v>
                </c:pt>
                <c:pt idx="11583">
                  <c:v>1.1584E-5</c:v>
                </c:pt>
                <c:pt idx="11584">
                  <c:v>1.1585E-5</c:v>
                </c:pt>
                <c:pt idx="11585">
                  <c:v>1.1586000000000001E-5</c:v>
                </c:pt>
                <c:pt idx="11586">
                  <c:v>1.1586999999999999E-5</c:v>
                </c:pt>
                <c:pt idx="11587">
                  <c:v>1.1588E-5</c:v>
                </c:pt>
                <c:pt idx="11588">
                  <c:v>1.1589E-5</c:v>
                </c:pt>
                <c:pt idx="11589">
                  <c:v>1.1590000000000001E-5</c:v>
                </c:pt>
                <c:pt idx="11590">
                  <c:v>1.1591E-5</c:v>
                </c:pt>
                <c:pt idx="11591">
                  <c:v>1.1592E-5</c:v>
                </c:pt>
                <c:pt idx="11592">
                  <c:v>1.1593000000000001E-5</c:v>
                </c:pt>
                <c:pt idx="11593">
                  <c:v>1.1593999999999999E-5</c:v>
                </c:pt>
                <c:pt idx="11594">
                  <c:v>1.1595E-5</c:v>
                </c:pt>
                <c:pt idx="11595">
                  <c:v>1.1596E-5</c:v>
                </c:pt>
                <c:pt idx="11596">
                  <c:v>1.1596999999999999E-5</c:v>
                </c:pt>
                <c:pt idx="11597">
                  <c:v>1.1598E-5</c:v>
                </c:pt>
                <c:pt idx="11598">
                  <c:v>1.1599E-5</c:v>
                </c:pt>
                <c:pt idx="11599">
                  <c:v>1.1600000000000001E-5</c:v>
                </c:pt>
                <c:pt idx="11600">
                  <c:v>1.1601E-5</c:v>
                </c:pt>
                <c:pt idx="11601">
                  <c:v>1.1602E-5</c:v>
                </c:pt>
                <c:pt idx="11602">
                  <c:v>1.1603000000000001E-5</c:v>
                </c:pt>
                <c:pt idx="11603">
                  <c:v>1.1603999999999999E-5</c:v>
                </c:pt>
                <c:pt idx="11604">
                  <c:v>1.1605E-5</c:v>
                </c:pt>
                <c:pt idx="11605">
                  <c:v>1.1606E-5</c:v>
                </c:pt>
                <c:pt idx="11606">
                  <c:v>1.1606999999999999E-5</c:v>
                </c:pt>
                <c:pt idx="11607">
                  <c:v>1.1608E-5</c:v>
                </c:pt>
                <c:pt idx="11608">
                  <c:v>1.1609E-5</c:v>
                </c:pt>
                <c:pt idx="11609">
                  <c:v>1.1610000000000001E-5</c:v>
                </c:pt>
                <c:pt idx="11610">
                  <c:v>1.1610999999999999E-5</c:v>
                </c:pt>
                <c:pt idx="11611">
                  <c:v>1.1612E-5</c:v>
                </c:pt>
                <c:pt idx="11612">
                  <c:v>1.1613E-5</c:v>
                </c:pt>
                <c:pt idx="11613">
                  <c:v>1.1613999999999999E-5</c:v>
                </c:pt>
                <c:pt idx="11614">
                  <c:v>1.1615E-5</c:v>
                </c:pt>
                <c:pt idx="11615">
                  <c:v>1.1616E-5</c:v>
                </c:pt>
                <c:pt idx="11616">
                  <c:v>1.1617000000000001E-5</c:v>
                </c:pt>
                <c:pt idx="11617">
                  <c:v>1.1618E-5</c:v>
                </c:pt>
                <c:pt idx="11618">
                  <c:v>1.1619E-5</c:v>
                </c:pt>
                <c:pt idx="11619">
                  <c:v>1.1620000000000001E-5</c:v>
                </c:pt>
                <c:pt idx="11620">
                  <c:v>1.1620999999999999E-5</c:v>
                </c:pt>
                <c:pt idx="11621">
                  <c:v>1.1622E-5</c:v>
                </c:pt>
                <c:pt idx="11622">
                  <c:v>1.1623E-5</c:v>
                </c:pt>
                <c:pt idx="11623">
                  <c:v>1.1623999999999999E-5</c:v>
                </c:pt>
                <c:pt idx="11624">
                  <c:v>1.1625E-5</c:v>
                </c:pt>
                <c:pt idx="11625">
                  <c:v>1.1626E-5</c:v>
                </c:pt>
                <c:pt idx="11626">
                  <c:v>1.1627000000000001E-5</c:v>
                </c:pt>
                <c:pt idx="11627">
                  <c:v>1.1627999999999999E-5</c:v>
                </c:pt>
                <c:pt idx="11628">
                  <c:v>1.1629E-5</c:v>
                </c:pt>
                <c:pt idx="11629">
                  <c:v>1.163E-5</c:v>
                </c:pt>
                <c:pt idx="11630">
                  <c:v>1.1630999999999999E-5</c:v>
                </c:pt>
                <c:pt idx="11631">
                  <c:v>1.1632E-5</c:v>
                </c:pt>
                <c:pt idx="11632">
                  <c:v>1.1633E-5</c:v>
                </c:pt>
                <c:pt idx="11633">
                  <c:v>1.1634000000000001E-5</c:v>
                </c:pt>
                <c:pt idx="11634">
                  <c:v>1.1635E-5</c:v>
                </c:pt>
                <c:pt idx="11635">
                  <c:v>1.1636E-5</c:v>
                </c:pt>
                <c:pt idx="11636">
                  <c:v>1.1637000000000001E-5</c:v>
                </c:pt>
                <c:pt idx="11637">
                  <c:v>1.1637999999999999E-5</c:v>
                </c:pt>
                <c:pt idx="11638">
                  <c:v>1.1639E-5</c:v>
                </c:pt>
                <c:pt idx="11639">
                  <c:v>1.164E-5</c:v>
                </c:pt>
                <c:pt idx="11640">
                  <c:v>1.1640999999999999E-5</c:v>
                </c:pt>
                <c:pt idx="11641">
                  <c:v>1.1642E-5</c:v>
                </c:pt>
                <c:pt idx="11642">
                  <c:v>1.1643E-5</c:v>
                </c:pt>
                <c:pt idx="11643">
                  <c:v>1.1644000000000001E-5</c:v>
                </c:pt>
                <c:pt idx="11644">
                  <c:v>1.1644999999999999E-5</c:v>
                </c:pt>
                <c:pt idx="11645">
                  <c:v>1.1646E-5</c:v>
                </c:pt>
                <c:pt idx="11646">
                  <c:v>1.1647E-5</c:v>
                </c:pt>
                <c:pt idx="11647">
                  <c:v>1.1647999999999999E-5</c:v>
                </c:pt>
                <c:pt idx="11648">
                  <c:v>1.1649E-5</c:v>
                </c:pt>
                <c:pt idx="11649">
                  <c:v>1.165E-5</c:v>
                </c:pt>
                <c:pt idx="11650">
                  <c:v>1.1651000000000001E-5</c:v>
                </c:pt>
                <c:pt idx="11651">
                  <c:v>1.1652E-5</c:v>
                </c:pt>
                <c:pt idx="11652">
                  <c:v>1.1653E-5</c:v>
                </c:pt>
                <c:pt idx="11653">
                  <c:v>1.1654000000000001E-5</c:v>
                </c:pt>
                <c:pt idx="11654">
                  <c:v>1.1654999999999999E-5</c:v>
                </c:pt>
                <c:pt idx="11655">
                  <c:v>1.1656E-5</c:v>
                </c:pt>
                <c:pt idx="11656">
                  <c:v>1.1657E-5</c:v>
                </c:pt>
                <c:pt idx="11657">
                  <c:v>1.1657999999999999E-5</c:v>
                </c:pt>
                <c:pt idx="11658">
                  <c:v>1.1659E-5</c:v>
                </c:pt>
                <c:pt idx="11659">
                  <c:v>1.166E-5</c:v>
                </c:pt>
                <c:pt idx="11660">
                  <c:v>1.1661000000000001E-5</c:v>
                </c:pt>
                <c:pt idx="11661">
                  <c:v>1.1661999999999999E-5</c:v>
                </c:pt>
                <c:pt idx="11662">
                  <c:v>1.1663E-5</c:v>
                </c:pt>
                <c:pt idx="11663">
                  <c:v>1.1664E-5</c:v>
                </c:pt>
                <c:pt idx="11664">
                  <c:v>1.1664999999999999E-5</c:v>
                </c:pt>
                <c:pt idx="11665">
                  <c:v>1.1666E-5</c:v>
                </c:pt>
                <c:pt idx="11666">
                  <c:v>1.1667E-5</c:v>
                </c:pt>
                <c:pt idx="11667">
                  <c:v>1.1668000000000001E-5</c:v>
                </c:pt>
                <c:pt idx="11668">
                  <c:v>1.1669E-5</c:v>
                </c:pt>
                <c:pt idx="11669">
                  <c:v>1.167E-5</c:v>
                </c:pt>
                <c:pt idx="11670">
                  <c:v>1.1671000000000001E-5</c:v>
                </c:pt>
                <c:pt idx="11671">
                  <c:v>1.1671999999999999E-5</c:v>
                </c:pt>
                <c:pt idx="11672">
                  <c:v>1.1673E-5</c:v>
                </c:pt>
                <c:pt idx="11673">
                  <c:v>1.1674E-5</c:v>
                </c:pt>
                <c:pt idx="11674">
                  <c:v>1.1674999999999999E-5</c:v>
                </c:pt>
                <c:pt idx="11675">
                  <c:v>1.1676E-5</c:v>
                </c:pt>
                <c:pt idx="11676">
                  <c:v>1.1677E-5</c:v>
                </c:pt>
                <c:pt idx="11677">
                  <c:v>1.1678000000000001E-5</c:v>
                </c:pt>
                <c:pt idx="11678">
                  <c:v>1.1678999999999999E-5</c:v>
                </c:pt>
                <c:pt idx="11679">
                  <c:v>1.168E-5</c:v>
                </c:pt>
                <c:pt idx="11680">
                  <c:v>1.1681E-5</c:v>
                </c:pt>
                <c:pt idx="11681">
                  <c:v>1.1681999999999999E-5</c:v>
                </c:pt>
                <c:pt idx="11682">
                  <c:v>1.1683E-5</c:v>
                </c:pt>
                <c:pt idx="11683">
                  <c:v>1.1684E-5</c:v>
                </c:pt>
                <c:pt idx="11684">
                  <c:v>1.1685000000000001E-5</c:v>
                </c:pt>
                <c:pt idx="11685">
                  <c:v>1.1686E-5</c:v>
                </c:pt>
                <c:pt idx="11686">
                  <c:v>1.1687E-5</c:v>
                </c:pt>
                <c:pt idx="11687">
                  <c:v>1.1688000000000001E-5</c:v>
                </c:pt>
                <c:pt idx="11688">
                  <c:v>1.1688999999999999E-5</c:v>
                </c:pt>
                <c:pt idx="11689">
                  <c:v>1.169E-5</c:v>
                </c:pt>
                <c:pt idx="11690">
                  <c:v>1.1691E-5</c:v>
                </c:pt>
                <c:pt idx="11691">
                  <c:v>1.1691999999999999E-5</c:v>
                </c:pt>
                <c:pt idx="11692">
                  <c:v>1.1693E-5</c:v>
                </c:pt>
                <c:pt idx="11693">
                  <c:v>1.1694E-5</c:v>
                </c:pt>
                <c:pt idx="11694">
                  <c:v>1.1695000000000001E-5</c:v>
                </c:pt>
                <c:pt idx="11695">
                  <c:v>1.1695999999999999E-5</c:v>
                </c:pt>
                <c:pt idx="11696">
                  <c:v>1.1697E-5</c:v>
                </c:pt>
                <c:pt idx="11697">
                  <c:v>1.1698E-5</c:v>
                </c:pt>
                <c:pt idx="11698">
                  <c:v>1.1698999999999999E-5</c:v>
                </c:pt>
                <c:pt idx="11699">
                  <c:v>1.17E-5</c:v>
                </c:pt>
                <c:pt idx="11700">
                  <c:v>1.1701E-5</c:v>
                </c:pt>
                <c:pt idx="11701">
                  <c:v>1.1702000000000001E-5</c:v>
                </c:pt>
                <c:pt idx="11702">
                  <c:v>1.1703E-5</c:v>
                </c:pt>
                <c:pt idx="11703">
                  <c:v>1.1704E-5</c:v>
                </c:pt>
                <c:pt idx="11704">
                  <c:v>1.1705000000000001E-5</c:v>
                </c:pt>
                <c:pt idx="11705">
                  <c:v>1.1705999999999999E-5</c:v>
                </c:pt>
                <c:pt idx="11706">
                  <c:v>1.1707E-5</c:v>
                </c:pt>
                <c:pt idx="11707">
                  <c:v>1.1708E-5</c:v>
                </c:pt>
                <c:pt idx="11708">
                  <c:v>1.1708999999999999E-5</c:v>
                </c:pt>
                <c:pt idx="11709">
                  <c:v>1.171E-5</c:v>
                </c:pt>
                <c:pt idx="11710">
                  <c:v>1.1711E-5</c:v>
                </c:pt>
                <c:pt idx="11711">
                  <c:v>1.1712000000000001E-5</c:v>
                </c:pt>
                <c:pt idx="11712">
                  <c:v>1.1712999999999999E-5</c:v>
                </c:pt>
                <c:pt idx="11713">
                  <c:v>1.1714E-5</c:v>
                </c:pt>
                <c:pt idx="11714">
                  <c:v>1.1715E-5</c:v>
                </c:pt>
                <c:pt idx="11715">
                  <c:v>1.1715999999999999E-5</c:v>
                </c:pt>
                <c:pt idx="11716">
                  <c:v>1.1717E-5</c:v>
                </c:pt>
                <c:pt idx="11717">
                  <c:v>1.1718E-5</c:v>
                </c:pt>
                <c:pt idx="11718">
                  <c:v>1.1719000000000001E-5</c:v>
                </c:pt>
                <c:pt idx="11719">
                  <c:v>1.172E-5</c:v>
                </c:pt>
                <c:pt idx="11720">
                  <c:v>1.1721E-5</c:v>
                </c:pt>
                <c:pt idx="11721">
                  <c:v>1.1722000000000001E-5</c:v>
                </c:pt>
                <c:pt idx="11722">
                  <c:v>1.1722999999999999E-5</c:v>
                </c:pt>
                <c:pt idx="11723">
                  <c:v>1.1724E-5</c:v>
                </c:pt>
                <c:pt idx="11724">
                  <c:v>1.1725E-5</c:v>
                </c:pt>
                <c:pt idx="11725">
                  <c:v>1.1725999999999999E-5</c:v>
                </c:pt>
                <c:pt idx="11726">
                  <c:v>1.1727E-5</c:v>
                </c:pt>
                <c:pt idx="11727">
                  <c:v>1.1728E-5</c:v>
                </c:pt>
                <c:pt idx="11728">
                  <c:v>1.1729000000000001E-5</c:v>
                </c:pt>
                <c:pt idx="11729">
                  <c:v>1.173E-5</c:v>
                </c:pt>
                <c:pt idx="11730">
                  <c:v>1.1731E-5</c:v>
                </c:pt>
                <c:pt idx="11731">
                  <c:v>1.1732E-5</c:v>
                </c:pt>
                <c:pt idx="11732">
                  <c:v>1.1732999999999999E-5</c:v>
                </c:pt>
                <c:pt idx="11733">
                  <c:v>1.1734E-5</c:v>
                </c:pt>
                <c:pt idx="11734">
                  <c:v>1.1735E-5</c:v>
                </c:pt>
                <c:pt idx="11735">
                  <c:v>1.1736000000000001E-5</c:v>
                </c:pt>
                <c:pt idx="11736">
                  <c:v>1.1737E-5</c:v>
                </c:pt>
                <c:pt idx="11737">
                  <c:v>1.1738E-5</c:v>
                </c:pt>
                <c:pt idx="11738">
                  <c:v>1.1739000000000001E-5</c:v>
                </c:pt>
                <c:pt idx="11739">
                  <c:v>1.1739999999999999E-5</c:v>
                </c:pt>
                <c:pt idx="11740">
                  <c:v>1.1741E-5</c:v>
                </c:pt>
                <c:pt idx="11741">
                  <c:v>1.1742E-5</c:v>
                </c:pt>
                <c:pt idx="11742">
                  <c:v>1.1742999999999999E-5</c:v>
                </c:pt>
                <c:pt idx="11743">
                  <c:v>1.1744E-5</c:v>
                </c:pt>
                <c:pt idx="11744">
                  <c:v>1.1745E-5</c:v>
                </c:pt>
                <c:pt idx="11745">
                  <c:v>1.1746000000000001E-5</c:v>
                </c:pt>
                <c:pt idx="11746">
                  <c:v>1.1747E-5</c:v>
                </c:pt>
                <c:pt idx="11747">
                  <c:v>1.1748E-5</c:v>
                </c:pt>
                <c:pt idx="11748">
                  <c:v>1.1749000000000001E-5</c:v>
                </c:pt>
                <c:pt idx="11749">
                  <c:v>1.1749999999999999E-5</c:v>
                </c:pt>
                <c:pt idx="11750">
                  <c:v>1.1751E-5</c:v>
                </c:pt>
                <c:pt idx="11751">
                  <c:v>1.1752E-5</c:v>
                </c:pt>
                <c:pt idx="11752">
                  <c:v>1.1753000000000001E-5</c:v>
                </c:pt>
                <c:pt idx="11753">
                  <c:v>1.1754E-5</c:v>
                </c:pt>
                <c:pt idx="11754">
                  <c:v>1.1755E-5</c:v>
                </c:pt>
                <c:pt idx="11755">
                  <c:v>1.1756000000000001E-5</c:v>
                </c:pt>
                <c:pt idx="11756">
                  <c:v>1.1756999999999999E-5</c:v>
                </c:pt>
                <c:pt idx="11757">
                  <c:v>1.1758E-5</c:v>
                </c:pt>
                <c:pt idx="11758">
                  <c:v>1.1759E-5</c:v>
                </c:pt>
                <c:pt idx="11759">
                  <c:v>1.1759999999999999E-5</c:v>
                </c:pt>
                <c:pt idx="11760">
                  <c:v>1.1761E-5</c:v>
                </c:pt>
                <c:pt idx="11761">
                  <c:v>1.1762E-5</c:v>
                </c:pt>
                <c:pt idx="11762">
                  <c:v>1.1763000000000001E-5</c:v>
                </c:pt>
                <c:pt idx="11763">
                  <c:v>1.1764E-5</c:v>
                </c:pt>
                <c:pt idx="11764">
                  <c:v>1.1765E-5</c:v>
                </c:pt>
                <c:pt idx="11765">
                  <c:v>1.1766000000000001E-5</c:v>
                </c:pt>
                <c:pt idx="11766">
                  <c:v>1.1766999999999999E-5</c:v>
                </c:pt>
                <c:pt idx="11767">
                  <c:v>1.1768E-5</c:v>
                </c:pt>
                <c:pt idx="11768">
                  <c:v>1.1769E-5</c:v>
                </c:pt>
                <c:pt idx="11769">
                  <c:v>1.1770000000000001E-5</c:v>
                </c:pt>
                <c:pt idx="11770">
                  <c:v>1.1771E-5</c:v>
                </c:pt>
                <c:pt idx="11771">
                  <c:v>1.1772E-5</c:v>
                </c:pt>
                <c:pt idx="11772">
                  <c:v>1.1773000000000001E-5</c:v>
                </c:pt>
                <c:pt idx="11773">
                  <c:v>1.1773999999999999E-5</c:v>
                </c:pt>
                <c:pt idx="11774">
                  <c:v>1.1775E-5</c:v>
                </c:pt>
                <c:pt idx="11775">
                  <c:v>1.1776E-5</c:v>
                </c:pt>
                <c:pt idx="11776">
                  <c:v>1.1776999999999999E-5</c:v>
                </c:pt>
                <c:pt idx="11777">
                  <c:v>1.1778E-5</c:v>
                </c:pt>
                <c:pt idx="11778">
                  <c:v>1.1779E-5</c:v>
                </c:pt>
                <c:pt idx="11779">
                  <c:v>1.1780000000000001E-5</c:v>
                </c:pt>
                <c:pt idx="11780">
                  <c:v>1.1781E-5</c:v>
                </c:pt>
                <c:pt idx="11781">
                  <c:v>1.1782E-5</c:v>
                </c:pt>
                <c:pt idx="11782">
                  <c:v>1.1783000000000001E-5</c:v>
                </c:pt>
                <c:pt idx="11783">
                  <c:v>1.1783999999999999E-5</c:v>
                </c:pt>
                <c:pt idx="11784">
                  <c:v>1.1785E-5</c:v>
                </c:pt>
                <c:pt idx="11785">
                  <c:v>1.1786E-5</c:v>
                </c:pt>
                <c:pt idx="11786">
                  <c:v>1.1787000000000001E-5</c:v>
                </c:pt>
                <c:pt idx="11787">
                  <c:v>1.1788E-5</c:v>
                </c:pt>
                <c:pt idx="11788">
                  <c:v>1.1789E-5</c:v>
                </c:pt>
                <c:pt idx="11789">
                  <c:v>1.1790000000000001E-5</c:v>
                </c:pt>
                <c:pt idx="11790">
                  <c:v>1.1790999999999999E-5</c:v>
                </c:pt>
                <c:pt idx="11791">
                  <c:v>1.1792E-5</c:v>
                </c:pt>
                <c:pt idx="11792">
                  <c:v>1.1793E-5</c:v>
                </c:pt>
                <c:pt idx="11793">
                  <c:v>1.1793999999999999E-5</c:v>
                </c:pt>
                <c:pt idx="11794">
                  <c:v>1.1795E-5</c:v>
                </c:pt>
                <c:pt idx="11795">
                  <c:v>1.1796E-5</c:v>
                </c:pt>
                <c:pt idx="11796">
                  <c:v>1.1797000000000001E-5</c:v>
                </c:pt>
                <c:pt idx="11797">
                  <c:v>1.1798E-5</c:v>
                </c:pt>
                <c:pt idx="11798">
                  <c:v>1.1799E-5</c:v>
                </c:pt>
                <c:pt idx="11799">
                  <c:v>1.1800000000000001E-5</c:v>
                </c:pt>
                <c:pt idx="11800">
                  <c:v>1.1800999999999999E-5</c:v>
                </c:pt>
                <c:pt idx="11801">
                  <c:v>1.1802E-5</c:v>
                </c:pt>
                <c:pt idx="11802">
                  <c:v>1.1803E-5</c:v>
                </c:pt>
                <c:pt idx="11803">
                  <c:v>1.1804000000000001E-5</c:v>
                </c:pt>
                <c:pt idx="11804">
                  <c:v>1.1805E-5</c:v>
                </c:pt>
                <c:pt idx="11805">
                  <c:v>1.1806E-5</c:v>
                </c:pt>
                <c:pt idx="11806">
                  <c:v>1.1807000000000001E-5</c:v>
                </c:pt>
                <c:pt idx="11807">
                  <c:v>1.1807999999999999E-5</c:v>
                </c:pt>
                <c:pt idx="11808">
                  <c:v>1.1809E-5</c:v>
                </c:pt>
                <c:pt idx="11809">
                  <c:v>1.181E-5</c:v>
                </c:pt>
                <c:pt idx="11810">
                  <c:v>1.1810999999999999E-5</c:v>
                </c:pt>
                <c:pt idx="11811">
                  <c:v>1.1812E-5</c:v>
                </c:pt>
                <c:pt idx="11812">
                  <c:v>1.1813E-5</c:v>
                </c:pt>
                <c:pt idx="11813">
                  <c:v>1.1814000000000001E-5</c:v>
                </c:pt>
                <c:pt idx="11814">
                  <c:v>1.1815E-5</c:v>
                </c:pt>
                <c:pt idx="11815">
                  <c:v>1.1816E-5</c:v>
                </c:pt>
                <c:pt idx="11816">
                  <c:v>1.1817000000000001E-5</c:v>
                </c:pt>
                <c:pt idx="11817">
                  <c:v>1.1817999999999999E-5</c:v>
                </c:pt>
                <c:pt idx="11818">
                  <c:v>1.1819E-5</c:v>
                </c:pt>
                <c:pt idx="11819">
                  <c:v>1.182E-5</c:v>
                </c:pt>
                <c:pt idx="11820">
                  <c:v>1.1821000000000001E-5</c:v>
                </c:pt>
                <c:pt idx="11821">
                  <c:v>1.1822E-5</c:v>
                </c:pt>
                <c:pt idx="11822">
                  <c:v>1.1823E-5</c:v>
                </c:pt>
                <c:pt idx="11823">
                  <c:v>1.1824000000000001E-5</c:v>
                </c:pt>
                <c:pt idx="11824">
                  <c:v>1.1824999999999999E-5</c:v>
                </c:pt>
                <c:pt idx="11825">
                  <c:v>1.1826E-5</c:v>
                </c:pt>
                <c:pt idx="11826">
                  <c:v>1.1827E-5</c:v>
                </c:pt>
                <c:pt idx="11827">
                  <c:v>1.1827999999999999E-5</c:v>
                </c:pt>
                <c:pt idx="11828">
                  <c:v>1.1829E-5</c:v>
                </c:pt>
                <c:pt idx="11829">
                  <c:v>1.183E-5</c:v>
                </c:pt>
                <c:pt idx="11830">
                  <c:v>1.1831000000000001E-5</c:v>
                </c:pt>
                <c:pt idx="11831">
                  <c:v>1.1832E-5</c:v>
                </c:pt>
                <c:pt idx="11832">
                  <c:v>1.1833E-5</c:v>
                </c:pt>
                <c:pt idx="11833">
                  <c:v>1.1834000000000001E-5</c:v>
                </c:pt>
                <c:pt idx="11834">
                  <c:v>1.1834999999999999E-5</c:v>
                </c:pt>
                <c:pt idx="11835">
                  <c:v>1.1836E-5</c:v>
                </c:pt>
                <c:pt idx="11836">
                  <c:v>1.1837E-5</c:v>
                </c:pt>
                <c:pt idx="11837">
                  <c:v>1.1838000000000001E-5</c:v>
                </c:pt>
                <c:pt idx="11838">
                  <c:v>1.1839E-5</c:v>
                </c:pt>
                <c:pt idx="11839">
                  <c:v>1.184E-5</c:v>
                </c:pt>
                <c:pt idx="11840">
                  <c:v>1.1841000000000001E-5</c:v>
                </c:pt>
                <c:pt idx="11841">
                  <c:v>1.1841999999999999E-5</c:v>
                </c:pt>
                <c:pt idx="11842">
                  <c:v>1.1843E-5</c:v>
                </c:pt>
                <c:pt idx="11843">
                  <c:v>1.1844E-5</c:v>
                </c:pt>
                <c:pt idx="11844">
                  <c:v>1.1844999999999999E-5</c:v>
                </c:pt>
                <c:pt idx="11845">
                  <c:v>1.1846E-5</c:v>
                </c:pt>
                <c:pt idx="11846">
                  <c:v>1.1847E-5</c:v>
                </c:pt>
                <c:pt idx="11847">
                  <c:v>1.1848000000000001E-5</c:v>
                </c:pt>
                <c:pt idx="11848">
                  <c:v>1.1849E-5</c:v>
                </c:pt>
                <c:pt idx="11849">
                  <c:v>1.185E-5</c:v>
                </c:pt>
                <c:pt idx="11850">
                  <c:v>1.1851000000000001E-5</c:v>
                </c:pt>
                <c:pt idx="11851">
                  <c:v>1.1851999999999999E-5</c:v>
                </c:pt>
                <c:pt idx="11852">
                  <c:v>1.1853E-5</c:v>
                </c:pt>
                <c:pt idx="11853">
                  <c:v>1.1854E-5</c:v>
                </c:pt>
                <c:pt idx="11854">
                  <c:v>1.1855000000000001E-5</c:v>
                </c:pt>
                <c:pt idx="11855">
                  <c:v>1.1856E-5</c:v>
                </c:pt>
                <c:pt idx="11856">
                  <c:v>1.1857E-5</c:v>
                </c:pt>
                <c:pt idx="11857">
                  <c:v>1.1858000000000001E-5</c:v>
                </c:pt>
                <c:pt idx="11858">
                  <c:v>1.1858999999999999E-5</c:v>
                </c:pt>
                <c:pt idx="11859">
                  <c:v>1.186E-5</c:v>
                </c:pt>
                <c:pt idx="11860">
                  <c:v>1.1861E-5</c:v>
                </c:pt>
                <c:pt idx="11861">
                  <c:v>1.1861999999999999E-5</c:v>
                </c:pt>
                <c:pt idx="11862">
                  <c:v>1.1863E-5</c:v>
                </c:pt>
                <c:pt idx="11863">
                  <c:v>1.1864E-5</c:v>
                </c:pt>
                <c:pt idx="11864">
                  <c:v>1.1865000000000001E-5</c:v>
                </c:pt>
                <c:pt idx="11865">
                  <c:v>1.1866E-5</c:v>
                </c:pt>
                <c:pt idx="11866">
                  <c:v>1.1867E-5</c:v>
                </c:pt>
                <c:pt idx="11867">
                  <c:v>1.1868000000000001E-5</c:v>
                </c:pt>
                <c:pt idx="11868">
                  <c:v>1.1868999999999999E-5</c:v>
                </c:pt>
                <c:pt idx="11869">
                  <c:v>1.187E-5</c:v>
                </c:pt>
                <c:pt idx="11870">
                  <c:v>1.1871E-5</c:v>
                </c:pt>
                <c:pt idx="11871">
                  <c:v>1.1871999999999999E-5</c:v>
                </c:pt>
                <c:pt idx="11872">
                  <c:v>1.1873E-5</c:v>
                </c:pt>
                <c:pt idx="11873">
                  <c:v>1.1874E-5</c:v>
                </c:pt>
                <c:pt idx="11874">
                  <c:v>1.1875000000000001E-5</c:v>
                </c:pt>
                <c:pt idx="11875">
                  <c:v>1.1875999999999999E-5</c:v>
                </c:pt>
                <c:pt idx="11876">
                  <c:v>1.1877E-5</c:v>
                </c:pt>
                <c:pt idx="11877">
                  <c:v>1.1878E-5</c:v>
                </c:pt>
                <c:pt idx="11878">
                  <c:v>1.1878999999999999E-5</c:v>
                </c:pt>
                <c:pt idx="11879">
                  <c:v>1.188E-5</c:v>
                </c:pt>
                <c:pt idx="11880">
                  <c:v>1.1881E-5</c:v>
                </c:pt>
                <c:pt idx="11881">
                  <c:v>1.1882000000000001E-5</c:v>
                </c:pt>
                <c:pt idx="11882">
                  <c:v>1.1883E-5</c:v>
                </c:pt>
                <c:pt idx="11883">
                  <c:v>1.1884E-5</c:v>
                </c:pt>
                <c:pt idx="11884">
                  <c:v>1.1885000000000001E-5</c:v>
                </c:pt>
                <c:pt idx="11885">
                  <c:v>1.1885999999999999E-5</c:v>
                </c:pt>
                <c:pt idx="11886">
                  <c:v>1.1887E-5</c:v>
                </c:pt>
                <c:pt idx="11887">
                  <c:v>1.1888E-5</c:v>
                </c:pt>
                <c:pt idx="11888">
                  <c:v>1.1888999999999999E-5</c:v>
                </c:pt>
                <c:pt idx="11889">
                  <c:v>1.189E-5</c:v>
                </c:pt>
                <c:pt idx="11890">
                  <c:v>1.1891E-5</c:v>
                </c:pt>
                <c:pt idx="11891">
                  <c:v>1.1892000000000001E-5</c:v>
                </c:pt>
                <c:pt idx="11892">
                  <c:v>1.1892999999999999E-5</c:v>
                </c:pt>
                <c:pt idx="11893">
                  <c:v>1.1894E-5</c:v>
                </c:pt>
                <c:pt idx="11894">
                  <c:v>1.1895E-5</c:v>
                </c:pt>
                <c:pt idx="11895">
                  <c:v>1.1895999999999999E-5</c:v>
                </c:pt>
                <c:pt idx="11896">
                  <c:v>1.1897E-5</c:v>
                </c:pt>
                <c:pt idx="11897">
                  <c:v>1.1898E-5</c:v>
                </c:pt>
                <c:pt idx="11898">
                  <c:v>1.1899000000000001E-5</c:v>
                </c:pt>
                <c:pt idx="11899">
                  <c:v>1.19E-5</c:v>
                </c:pt>
                <c:pt idx="11900">
                  <c:v>1.1901E-5</c:v>
                </c:pt>
                <c:pt idx="11901">
                  <c:v>1.1902000000000001E-5</c:v>
                </c:pt>
                <c:pt idx="11902">
                  <c:v>1.1902999999999999E-5</c:v>
                </c:pt>
                <c:pt idx="11903">
                  <c:v>1.1904E-5</c:v>
                </c:pt>
                <c:pt idx="11904">
                  <c:v>1.1905E-5</c:v>
                </c:pt>
                <c:pt idx="11905">
                  <c:v>1.1905999999999999E-5</c:v>
                </c:pt>
                <c:pt idx="11906">
                  <c:v>1.1907E-5</c:v>
                </c:pt>
                <c:pt idx="11907">
                  <c:v>1.1908E-5</c:v>
                </c:pt>
                <c:pt idx="11908">
                  <c:v>1.1909000000000001E-5</c:v>
                </c:pt>
                <c:pt idx="11909">
                  <c:v>1.1909999999999999E-5</c:v>
                </c:pt>
                <c:pt idx="11910">
                  <c:v>1.1911E-5</c:v>
                </c:pt>
                <c:pt idx="11911">
                  <c:v>1.1912E-5</c:v>
                </c:pt>
                <c:pt idx="11912">
                  <c:v>1.1912999999999999E-5</c:v>
                </c:pt>
                <c:pt idx="11913">
                  <c:v>1.1914E-5</c:v>
                </c:pt>
                <c:pt idx="11914">
                  <c:v>1.1915E-5</c:v>
                </c:pt>
                <c:pt idx="11915">
                  <c:v>1.1916000000000001E-5</c:v>
                </c:pt>
                <c:pt idx="11916">
                  <c:v>1.1917E-5</c:v>
                </c:pt>
                <c:pt idx="11917">
                  <c:v>1.1918E-5</c:v>
                </c:pt>
                <c:pt idx="11918">
                  <c:v>1.1919000000000001E-5</c:v>
                </c:pt>
                <c:pt idx="11919">
                  <c:v>1.1919999999999999E-5</c:v>
                </c:pt>
                <c:pt idx="11920">
                  <c:v>1.1921E-5</c:v>
                </c:pt>
                <c:pt idx="11921">
                  <c:v>1.1922E-5</c:v>
                </c:pt>
                <c:pt idx="11922">
                  <c:v>1.1922999999999999E-5</c:v>
                </c:pt>
                <c:pt idx="11923">
                  <c:v>1.1924E-5</c:v>
                </c:pt>
                <c:pt idx="11924">
                  <c:v>1.1925E-5</c:v>
                </c:pt>
                <c:pt idx="11925">
                  <c:v>1.1926000000000001E-5</c:v>
                </c:pt>
                <c:pt idx="11926">
                  <c:v>1.1926999999999999E-5</c:v>
                </c:pt>
                <c:pt idx="11927">
                  <c:v>1.1928E-5</c:v>
                </c:pt>
                <c:pt idx="11928">
                  <c:v>1.1929E-5</c:v>
                </c:pt>
                <c:pt idx="11929">
                  <c:v>1.1929999999999999E-5</c:v>
                </c:pt>
                <c:pt idx="11930">
                  <c:v>1.1931E-5</c:v>
                </c:pt>
                <c:pt idx="11931">
                  <c:v>1.1932E-5</c:v>
                </c:pt>
                <c:pt idx="11932">
                  <c:v>1.1933000000000001E-5</c:v>
                </c:pt>
                <c:pt idx="11933">
                  <c:v>1.1934E-5</c:v>
                </c:pt>
                <c:pt idx="11934">
                  <c:v>1.1935E-5</c:v>
                </c:pt>
                <c:pt idx="11935">
                  <c:v>1.1936000000000001E-5</c:v>
                </c:pt>
                <c:pt idx="11936">
                  <c:v>1.1936999999999999E-5</c:v>
                </c:pt>
                <c:pt idx="11937">
                  <c:v>1.1938E-5</c:v>
                </c:pt>
                <c:pt idx="11938">
                  <c:v>1.1939E-5</c:v>
                </c:pt>
                <c:pt idx="11939">
                  <c:v>1.1939999999999999E-5</c:v>
                </c:pt>
                <c:pt idx="11940">
                  <c:v>1.1941E-5</c:v>
                </c:pt>
                <c:pt idx="11941">
                  <c:v>1.1942E-5</c:v>
                </c:pt>
                <c:pt idx="11942">
                  <c:v>1.1943000000000001E-5</c:v>
                </c:pt>
                <c:pt idx="11943">
                  <c:v>1.1943999999999999E-5</c:v>
                </c:pt>
                <c:pt idx="11944">
                  <c:v>1.1945E-5</c:v>
                </c:pt>
                <c:pt idx="11945">
                  <c:v>1.1946E-5</c:v>
                </c:pt>
                <c:pt idx="11946">
                  <c:v>1.1946999999999999E-5</c:v>
                </c:pt>
                <c:pt idx="11947">
                  <c:v>1.1948E-5</c:v>
                </c:pt>
                <c:pt idx="11948">
                  <c:v>1.1949E-5</c:v>
                </c:pt>
                <c:pt idx="11949">
                  <c:v>1.1950000000000001E-5</c:v>
                </c:pt>
                <c:pt idx="11950">
                  <c:v>1.1951E-5</c:v>
                </c:pt>
                <c:pt idx="11951">
                  <c:v>1.1952E-5</c:v>
                </c:pt>
                <c:pt idx="11952">
                  <c:v>1.1953000000000001E-5</c:v>
                </c:pt>
                <c:pt idx="11953">
                  <c:v>1.1953999999999999E-5</c:v>
                </c:pt>
                <c:pt idx="11954">
                  <c:v>1.1955E-5</c:v>
                </c:pt>
                <c:pt idx="11955">
                  <c:v>1.1956E-5</c:v>
                </c:pt>
                <c:pt idx="11956">
                  <c:v>1.1956999999999999E-5</c:v>
                </c:pt>
                <c:pt idx="11957">
                  <c:v>1.1958E-5</c:v>
                </c:pt>
                <c:pt idx="11958">
                  <c:v>1.1959E-5</c:v>
                </c:pt>
                <c:pt idx="11959">
                  <c:v>1.1960000000000001E-5</c:v>
                </c:pt>
                <c:pt idx="11960">
                  <c:v>1.1960999999999999E-5</c:v>
                </c:pt>
                <c:pt idx="11961">
                  <c:v>1.1962E-5</c:v>
                </c:pt>
                <c:pt idx="11962">
                  <c:v>1.1963E-5</c:v>
                </c:pt>
                <c:pt idx="11963">
                  <c:v>1.1963999999999999E-5</c:v>
                </c:pt>
                <c:pt idx="11964">
                  <c:v>1.1965E-5</c:v>
                </c:pt>
                <c:pt idx="11965">
                  <c:v>1.1966E-5</c:v>
                </c:pt>
                <c:pt idx="11966">
                  <c:v>1.1967000000000001E-5</c:v>
                </c:pt>
                <c:pt idx="11967">
                  <c:v>1.1968E-5</c:v>
                </c:pt>
                <c:pt idx="11968">
                  <c:v>1.1969E-5</c:v>
                </c:pt>
                <c:pt idx="11969">
                  <c:v>1.1970000000000001E-5</c:v>
                </c:pt>
                <c:pt idx="11970">
                  <c:v>1.1970999999999999E-5</c:v>
                </c:pt>
                <c:pt idx="11971">
                  <c:v>1.1972E-5</c:v>
                </c:pt>
                <c:pt idx="11972">
                  <c:v>1.1973E-5</c:v>
                </c:pt>
                <c:pt idx="11973">
                  <c:v>1.1973999999999999E-5</c:v>
                </c:pt>
                <c:pt idx="11974">
                  <c:v>1.1975E-5</c:v>
                </c:pt>
                <c:pt idx="11975">
                  <c:v>1.1976E-5</c:v>
                </c:pt>
                <c:pt idx="11976">
                  <c:v>1.1977000000000001E-5</c:v>
                </c:pt>
                <c:pt idx="11977">
                  <c:v>1.1977999999999999E-5</c:v>
                </c:pt>
                <c:pt idx="11978">
                  <c:v>1.1979E-5</c:v>
                </c:pt>
                <c:pt idx="11979">
                  <c:v>1.198E-5</c:v>
                </c:pt>
                <c:pt idx="11980">
                  <c:v>1.1980999999999999E-5</c:v>
                </c:pt>
                <c:pt idx="11981">
                  <c:v>1.1982E-5</c:v>
                </c:pt>
                <c:pt idx="11982">
                  <c:v>1.1983E-5</c:v>
                </c:pt>
                <c:pt idx="11983">
                  <c:v>1.1984000000000001E-5</c:v>
                </c:pt>
                <c:pt idx="11984">
                  <c:v>1.1985E-5</c:v>
                </c:pt>
                <c:pt idx="11985">
                  <c:v>1.1986E-5</c:v>
                </c:pt>
                <c:pt idx="11986">
                  <c:v>1.1987000000000001E-5</c:v>
                </c:pt>
                <c:pt idx="11987">
                  <c:v>1.1987999999999999E-5</c:v>
                </c:pt>
                <c:pt idx="11988">
                  <c:v>1.1989E-5</c:v>
                </c:pt>
                <c:pt idx="11989">
                  <c:v>1.199E-5</c:v>
                </c:pt>
                <c:pt idx="11990">
                  <c:v>1.1990999999999999E-5</c:v>
                </c:pt>
                <c:pt idx="11991">
                  <c:v>1.1992E-5</c:v>
                </c:pt>
                <c:pt idx="11992">
                  <c:v>1.1993E-5</c:v>
                </c:pt>
                <c:pt idx="11993">
                  <c:v>1.1994000000000001E-5</c:v>
                </c:pt>
                <c:pt idx="11994">
                  <c:v>1.1995E-5</c:v>
                </c:pt>
                <c:pt idx="11995">
                  <c:v>1.1996E-5</c:v>
                </c:pt>
                <c:pt idx="11996">
                  <c:v>1.1997000000000001E-5</c:v>
                </c:pt>
                <c:pt idx="11997">
                  <c:v>1.1997999999999999E-5</c:v>
                </c:pt>
                <c:pt idx="11998">
                  <c:v>1.1999E-5</c:v>
                </c:pt>
                <c:pt idx="11999">
                  <c:v>1.2E-5</c:v>
                </c:pt>
                <c:pt idx="12000">
                  <c:v>1.2001000000000001E-5</c:v>
                </c:pt>
                <c:pt idx="12001">
                  <c:v>1.2002E-5</c:v>
                </c:pt>
                <c:pt idx="12002">
                  <c:v>1.2003E-5</c:v>
                </c:pt>
                <c:pt idx="12003">
                  <c:v>1.2004000000000001E-5</c:v>
                </c:pt>
                <c:pt idx="12004">
                  <c:v>1.2004999999999999E-5</c:v>
                </c:pt>
                <c:pt idx="12005">
                  <c:v>1.2006E-5</c:v>
                </c:pt>
                <c:pt idx="12006">
                  <c:v>1.2007E-5</c:v>
                </c:pt>
                <c:pt idx="12007">
                  <c:v>1.2007999999999999E-5</c:v>
                </c:pt>
                <c:pt idx="12008">
                  <c:v>1.2009E-5</c:v>
                </c:pt>
                <c:pt idx="12009">
                  <c:v>1.201E-5</c:v>
                </c:pt>
                <c:pt idx="12010">
                  <c:v>1.2011000000000001E-5</c:v>
                </c:pt>
                <c:pt idx="12011">
                  <c:v>1.2012E-5</c:v>
                </c:pt>
                <c:pt idx="12012">
                  <c:v>1.2013E-5</c:v>
                </c:pt>
                <c:pt idx="12013">
                  <c:v>1.2014000000000001E-5</c:v>
                </c:pt>
                <c:pt idx="12014">
                  <c:v>1.2014999999999999E-5</c:v>
                </c:pt>
                <c:pt idx="12015">
                  <c:v>1.2016E-5</c:v>
                </c:pt>
                <c:pt idx="12016">
                  <c:v>1.2017E-5</c:v>
                </c:pt>
                <c:pt idx="12017">
                  <c:v>1.2018000000000001E-5</c:v>
                </c:pt>
                <c:pt idx="12018">
                  <c:v>1.2019E-5</c:v>
                </c:pt>
                <c:pt idx="12019">
                  <c:v>1.202E-5</c:v>
                </c:pt>
                <c:pt idx="12020">
                  <c:v>1.2021000000000001E-5</c:v>
                </c:pt>
                <c:pt idx="12021">
                  <c:v>1.2021999999999999E-5</c:v>
                </c:pt>
                <c:pt idx="12022">
                  <c:v>1.2023E-5</c:v>
                </c:pt>
                <c:pt idx="12023">
                  <c:v>1.2024E-5</c:v>
                </c:pt>
                <c:pt idx="12024">
                  <c:v>1.2024999999999999E-5</c:v>
                </c:pt>
                <c:pt idx="12025">
                  <c:v>1.2026E-5</c:v>
                </c:pt>
                <c:pt idx="12026">
                  <c:v>1.2027E-5</c:v>
                </c:pt>
                <c:pt idx="12027">
                  <c:v>1.2028000000000001E-5</c:v>
                </c:pt>
                <c:pt idx="12028">
                  <c:v>1.2029E-5</c:v>
                </c:pt>
                <c:pt idx="12029">
                  <c:v>1.203E-5</c:v>
                </c:pt>
                <c:pt idx="12030">
                  <c:v>1.2031000000000001E-5</c:v>
                </c:pt>
                <c:pt idx="12031">
                  <c:v>1.2031999999999999E-5</c:v>
                </c:pt>
                <c:pt idx="12032">
                  <c:v>1.2033E-5</c:v>
                </c:pt>
                <c:pt idx="12033">
                  <c:v>1.2034E-5</c:v>
                </c:pt>
                <c:pt idx="12034">
                  <c:v>1.2035000000000001E-5</c:v>
                </c:pt>
                <c:pt idx="12035">
                  <c:v>1.2036E-5</c:v>
                </c:pt>
                <c:pt idx="12036">
                  <c:v>1.2037E-5</c:v>
                </c:pt>
                <c:pt idx="12037">
                  <c:v>1.2038000000000001E-5</c:v>
                </c:pt>
                <c:pt idx="12038">
                  <c:v>1.2038999999999999E-5</c:v>
                </c:pt>
                <c:pt idx="12039">
                  <c:v>1.204E-5</c:v>
                </c:pt>
                <c:pt idx="12040">
                  <c:v>1.2041E-5</c:v>
                </c:pt>
                <c:pt idx="12041">
                  <c:v>1.2041999999999999E-5</c:v>
                </c:pt>
                <c:pt idx="12042">
                  <c:v>1.2043E-5</c:v>
                </c:pt>
                <c:pt idx="12043">
                  <c:v>1.2044E-5</c:v>
                </c:pt>
                <c:pt idx="12044">
                  <c:v>1.2045000000000001E-5</c:v>
                </c:pt>
                <c:pt idx="12045">
                  <c:v>1.2046E-5</c:v>
                </c:pt>
                <c:pt idx="12046">
                  <c:v>1.2047E-5</c:v>
                </c:pt>
                <c:pt idx="12047">
                  <c:v>1.2048000000000001E-5</c:v>
                </c:pt>
                <c:pt idx="12048">
                  <c:v>1.2048999999999999E-5</c:v>
                </c:pt>
                <c:pt idx="12049">
                  <c:v>1.205E-5</c:v>
                </c:pt>
                <c:pt idx="12050">
                  <c:v>1.2051E-5</c:v>
                </c:pt>
                <c:pt idx="12051">
                  <c:v>1.2052000000000001E-5</c:v>
                </c:pt>
                <c:pt idx="12052">
                  <c:v>1.2053E-5</c:v>
                </c:pt>
                <c:pt idx="12053">
                  <c:v>1.2054E-5</c:v>
                </c:pt>
                <c:pt idx="12054">
                  <c:v>1.2055000000000001E-5</c:v>
                </c:pt>
                <c:pt idx="12055">
                  <c:v>1.2055999999999999E-5</c:v>
                </c:pt>
                <c:pt idx="12056">
                  <c:v>1.2057E-5</c:v>
                </c:pt>
                <c:pt idx="12057">
                  <c:v>1.2058E-5</c:v>
                </c:pt>
                <c:pt idx="12058">
                  <c:v>1.2058999999999999E-5</c:v>
                </c:pt>
                <c:pt idx="12059">
                  <c:v>1.206E-5</c:v>
                </c:pt>
                <c:pt idx="12060">
                  <c:v>1.2061E-5</c:v>
                </c:pt>
                <c:pt idx="12061">
                  <c:v>1.2062000000000001E-5</c:v>
                </c:pt>
                <c:pt idx="12062">
                  <c:v>1.2063E-5</c:v>
                </c:pt>
                <c:pt idx="12063">
                  <c:v>1.2064E-5</c:v>
                </c:pt>
                <c:pt idx="12064">
                  <c:v>1.2065000000000001E-5</c:v>
                </c:pt>
                <c:pt idx="12065">
                  <c:v>1.2065999999999999E-5</c:v>
                </c:pt>
                <c:pt idx="12066">
                  <c:v>1.2067E-5</c:v>
                </c:pt>
                <c:pt idx="12067">
                  <c:v>1.2068E-5</c:v>
                </c:pt>
                <c:pt idx="12068">
                  <c:v>1.2069000000000001E-5</c:v>
                </c:pt>
                <c:pt idx="12069">
                  <c:v>1.207E-5</c:v>
                </c:pt>
                <c:pt idx="12070">
                  <c:v>1.2071E-5</c:v>
                </c:pt>
                <c:pt idx="12071">
                  <c:v>1.2072000000000001E-5</c:v>
                </c:pt>
                <c:pt idx="12072">
                  <c:v>1.2072999999999999E-5</c:v>
                </c:pt>
                <c:pt idx="12073">
                  <c:v>1.2074E-5</c:v>
                </c:pt>
                <c:pt idx="12074">
                  <c:v>1.2075E-5</c:v>
                </c:pt>
                <c:pt idx="12075">
                  <c:v>1.2075999999999999E-5</c:v>
                </c:pt>
                <c:pt idx="12076">
                  <c:v>1.2077E-5</c:v>
                </c:pt>
                <c:pt idx="12077">
                  <c:v>1.2078E-5</c:v>
                </c:pt>
                <c:pt idx="12078">
                  <c:v>1.2079000000000001E-5</c:v>
                </c:pt>
                <c:pt idx="12079">
                  <c:v>1.208E-5</c:v>
                </c:pt>
                <c:pt idx="12080">
                  <c:v>1.2081E-5</c:v>
                </c:pt>
                <c:pt idx="12081">
                  <c:v>1.2082000000000001E-5</c:v>
                </c:pt>
                <c:pt idx="12082">
                  <c:v>1.2082999999999999E-5</c:v>
                </c:pt>
                <c:pt idx="12083">
                  <c:v>1.2084E-5</c:v>
                </c:pt>
                <c:pt idx="12084">
                  <c:v>1.2085E-5</c:v>
                </c:pt>
                <c:pt idx="12085">
                  <c:v>1.2086000000000001E-5</c:v>
                </c:pt>
                <c:pt idx="12086">
                  <c:v>1.2087E-5</c:v>
                </c:pt>
                <c:pt idx="12087">
                  <c:v>1.2088E-5</c:v>
                </c:pt>
                <c:pt idx="12088">
                  <c:v>1.2089000000000001E-5</c:v>
                </c:pt>
                <c:pt idx="12089">
                  <c:v>1.2089999999999999E-5</c:v>
                </c:pt>
                <c:pt idx="12090">
                  <c:v>1.2091E-5</c:v>
                </c:pt>
                <c:pt idx="12091">
                  <c:v>1.2092E-5</c:v>
                </c:pt>
                <c:pt idx="12092">
                  <c:v>1.2092999999999999E-5</c:v>
                </c:pt>
                <c:pt idx="12093">
                  <c:v>1.2094E-5</c:v>
                </c:pt>
                <c:pt idx="12094">
                  <c:v>1.2095E-5</c:v>
                </c:pt>
                <c:pt idx="12095">
                  <c:v>1.2096000000000001E-5</c:v>
                </c:pt>
                <c:pt idx="12096">
                  <c:v>1.2097E-5</c:v>
                </c:pt>
                <c:pt idx="12097">
                  <c:v>1.2098E-5</c:v>
                </c:pt>
                <c:pt idx="12098">
                  <c:v>1.2099000000000001E-5</c:v>
                </c:pt>
                <c:pt idx="12099">
                  <c:v>1.2099999999999999E-5</c:v>
                </c:pt>
                <c:pt idx="12100">
                  <c:v>1.2101E-5</c:v>
                </c:pt>
                <c:pt idx="12101">
                  <c:v>1.2102E-5</c:v>
                </c:pt>
                <c:pt idx="12102">
                  <c:v>1.2103000000000001E-5</c:v>
                </c:pt>
                <c:pt idx="12103">
                  <c:v>1.2104E-5</c:v>
                </c:pt>
                <c:pt idx="12104">
                  <c:v>1.2105E-5</c:v>
                </c:pt>
                <c:pt idx="12105">
                  <c:v>1.2106000000000001E-5</c:v>
                </c:pt>
                <c:pt idx="12106">
                  <c:v>1.2106999999999999E-5</c:v>
                </c:pt>
                <c:pt idx="12107">
                  <c:v>1.2108E-5</c:v>
                </c:pt>
                <c:pt idx="12108">
                  <c:v>1.2109E-5</c:v>
                </c:pt>
                <c:pt idx="12109">
                  <c:v>1.2109999999999999E-5</c:v>
                </c:pt>
                <c:pt idx="12110">
                  <c:v>1.2111E-5</c:v>
                </c:pt>
                <c:pt idx="12111">
                  <c:v>1.2112E-5</c:v>
                </c:pt>
                <c:pt idx="12112">
                  <c:v>1.2113000000000001E-5</c:v>
                </c:pt>
                <c:pt idx="12113">
                  <c:v>1.2114E-5</c:v>
                </c:pt>
                <c:pt idx="12114">
                  <c:v>1.2115E-5</c:v>
                </c:pt>
                <c:pt idx="12115">
                  <c:v>1.2116000000000001E-5</c:v>
                </c:pt>
                <c:pt idx="12116">
                  <c:v>1.2116999999999999E-5</c:v>
                </c:pt>
                <c:pt idx="12117">
                  <c:v>1.2118E-5</c:v>
                </c:pt>
                <c:pt idx="12118">
                  <c:v>1.2119E-5</c:v>
                </c:pt>
                <c:pt idx="12119">
                  <c:v>1.2119999999999999E-5</c:v>
                </c:pt>
                <c:pt idx="12120">
                  <c:v>1.2121E-5</c:v>
                </c:pt>
                <c:pt idx="12121">
                  <c:v>1.2122E-5</c:v>
                </c:pt>
                <c:pt idx="12122">
                  <c:v>1.2123000000000001E-5</c:v>
                </c:pt>
                <c:pt idx="12123">
                  <c:v>1.2123999999999999E-5</c:v>
                </c:pt>
                <c:pt idx="12124">
                  <c:v>1.2125E-5</c:v>
                </c:pt>
                <c:pt idx="12125">
                  <c:v>1.2126E-5</c:v>
                </c:pt>
                <c:pt idx="12126">
                  <c:v>1.2126999999999999E-5</c:v>
                </c:pt>
                <c:pt idx="12127">
                  <c:v>1.2128E-5</c:v>
                </c:pt>
                <c:pt idx="12128">
                  <c:v>1.2129E-5</c:v>
                </c:pt>
                <c:pt idx="12129">
                  <c:v>1.2130000000000001E-5</c:v>
                </c:pt>
                <c:pt idx="12130">
                  <c:v>1.2131E-5</c:v>
                </c:pt>
                <c:pt idx="12131">
                  <c:v>1.2132E-5</c:v>
                </c:pt>
                <c:pt idx="12132">
                  <c:v>1.2133000000000001E-5</c:v>
                </c:pt>
                <c:pt idx="12133">
                  <c:v>1.2133999999999999E-5</c:v>
                </c:pt>
                <c:pt idx="12134">
                  <c:v>1.2135E-5</c:v>
                </c:pt>
                <c:pt idx="12135">
                  <c:v>1.2136E-5</c:v>
                </c:pt>
                <c:pt idx="12136">
                  <c:v>1.2136999999999999E-5</c:v>
                </c:pt>
                <c:pt idx="12137">
                  <c:v>1.2138E-5</c:v>
                </c:pt>
                <c:pt idx="12138">
                  <c:v>1.2139E-5</c:v>
                </c:pt>
                <c:pt idx="12139">
                  <c:v>1.2140000000000001E-5</c:v>
                </c:pt>
                <c:pt idx="12140">
                  <c:v>1.2140999999999999E-5</c:v>
                </c:pt>
                <c:pt idx="12141">
                  <c:v>1.2142E-5</c:v>
                </c:pt>
                <c:pt idx="12142">
                  <c:v>1.2143E-5</c:v>
                </c:pt>
                <c:pt idx="12143">
                  <c:v>1.2143999999999999E-5</c:v>
                </c:pt>
                <c:pt idx="12144">
                  <c:v>1.2145E-5</c:v>
                </c:pt>
                <c:pt idx="12145">
                  <c:v>1.2146E-5</c:v>
                </c:pt>
                <c:pt idx="12146">
                  <c:v>1.2147000000000001E-5</c:v>
                </c:pt>
                <c:pt idx="12147">
                  <c:v>1.2148E-5</c:v>
                </c:pt>
                <c:pt idx="12148">
                  <c:v>1.2149E-5</c:v>
                </c:pt>
                <c:pt idx="12149">
                  <c:v>1.2150000000000001E-5</c:v>
                </c:pt>
                <c:pt idx="12150">
                  <c:v>1.2150999999999999E-5</c:v>
                </c:pt>
                <c:pt idx="12151">
                  <c:v>1.2152E-5</c:v>
                </c:pt>
                <c:pt idx="12152">
                  <c:v>1.2153E-5</c:v>
                </c:pt>
                <c:pt idx="12153">
                  <c:v>1.2153999999999999E-5</c:v>
                </c:pt>
                <c:pt idx="12154">
                  <c:v>1.2155E-5</c:v>
                </c:pt>
                <c:pt idx="12155">
                  <c:v>1.2156E-5</c:v>
                </c:pt>
                <c:pt idx="12156">
                  <c:v>1.2157000000000001E-5</c:v>
                </c:pt>
                <c:pt idx="12157">
                  <c:v>1.2157999999999999E-5</c:v>
                </c:pt>
                <c:pt idx="12158">
                  <c:v>1.2159E-5</c:v>
                </c:pt>
                <c:pt idx="12159">
                  <c:v>1.216E-5</c:v>
                </c:pt>
                <c:pt idx="12160">
                  <c:v>1.2160999999999999E-5</c:v>
                </c:pt>
                <c:pt idx="12161">
                  <c:v>1.2162E-5</c:v>
                </c:pt>
                <c:pt idx="12162">
                  <c:v>1.2163E-5</c:v>
                </c:pt>
                <c:pt idx="12163">
                  <c:v>1.2164000000000001E-5</c:v>
                </c:pt>
                <c:pt idx="12164">
                  <c:v>1.2165E-5</c:v>
                </c:pt>
                <c:pt idx="12165">
                  <c:v>1.2166E-5</c:v>
                </c:pt>
                <c:pt idx="12166">
                  <c:v>1.2167000000000001E-5</c:v>
                </c:pt>
                <c:pt idx="12167">
                  <c:v>1.2167999999999999E-5</c:v>
                </c:pt>
                <c:pt idx="12168">
                  <c:v>1.2169E-5</c:v>
                </c:pt>
                <c:pt idx="12169">
                  <c:v>1.217E-5</c:v>
                </c:pt>
                <c:pt idx="12170">
                  <c:v>1.2170999999999999E-5</c:v>
                </c:pt>
                <c:pt idx="12171">
                  <c:v>1.2172E-5</c:v>
                </c:pt>
                <c:pt idx="12172">
                  <c:v>1.2173E-5</c:v>
                </c:pt>
                <c:pt idx="12173">
                  <c:v>1.2174000000000001E-5</c:v>
                </c:pt>
                <c:pt idx="12174">
                  <c:v>1.2174999999999999E-5</c:v>
                </c:pt>
                <c:pt idx="12175">
                  <c:v>1.2176E-5</c:v>
                </c:pt>
                <c:pt idx="12176">
                  <c:v>1.2177E-5</c:v>
                </c:pt>
                <c:pt idx="12177">
                  <c:v>1.2177999999999999E-5</c:v>
                </c:pt>
                <c:pt idx="12178">
                  <c:v>1.2179E-5</c:v>
                </c:pt>
                <c:pt idx="12179">
                  <c:v>1.218E-5</c:v>
                </c:pt>
                <c:pt idx="12180">
                  <c:v>1.2181000000000001E-5</c:v>
                </c:pt>
                <c:pt idx="12181">
                  <c:v>1.2182E-5</c:v>
                </c:pt>
                <c:pt idx="12182">
                  <c:v>1.2183E-5</c:v>
                </c:pt>
                <c:pt idx="12183">
                  <c:v>1.2184000000000001E-5</c:v>
                </c:pt>
                <c:pt idx="12184">
                  <c:v>1.2184999999999999E-5</c:v>
                </c:pt>
                <c:pt idx="12185">
                  <c:v>1.2186E-5</c:v>
                </c:pt>
                <c:pt idx="12186">
                  <c:v>1.2187E-5</c:v>
                </c:pt>
                <c:pt idx="12187">
                  <c:v>1.2187999999999999E-5</c:v>
                </c:pt>
                <c:pt idx="12188">
                  <c:v>1.2189E-5</c:v>
                </c:pt>
                <c:pt idx="12189">
                  <c:v>1.219E-5</c:v>
                </c:pt>
                <c:pt idx="12190">
                  <c:v>1.2191000000000001E-5</c:v>
                </c:pt>
                <c:pt idx="12191">
                  <c:v>1.2191999999999999E-5</c:v>
                </c:pt>
                <c:pt idx="12192">
                  <c:v>1.2193E-5</c:v>
                </c:pt>
                <c:pt idx="12193">
                  <c:v>1.2194E-5</c:v>
                </c:pt>
                <c:pt idx="12194">
                  <c:v>1.2194999999999999E-5</c:v>
                </c:pt>
                <c:pt idx="12195">
                  <c:v>1.2196E-5</c:v>
                </c:pt>
                <c:pt idx="12196">
                  <c:v>1.2197E-5</c:v>
                </c:pt>
                <c:pt idx="12197">
                  <c:v>1.2198000000000001E-5</c:v>
                </c:pt>
                <c:pt idx="12198">
                  <c:v>1.2199E-5</c:v>
                </c:pt>
                <c:pt idx="12199">
                  <c:v>1.22E-5</c:v>
                </c:pt>
                <c:pt idx="12200">
                  <c:v>1.2201000000000001E-5</c:v>
                </c:pt>
                <c:pt idx="12201">
                  <c:v>1.2201999999999999E-5</c:v>
                </c:pt>
                <c:pt idx="12202">
                  <c:v>1.2203E-5</c:v>
                </c:pt>
                <c:pt idx="12203">
                  <c:v>1.2204E-5</c:v>
                </c:pt>
                <c:pt idx="12204">
                  <c:v>1.2204999999999999E-5</c:v>
                </c:pt>
                <c:pt idx="12205">
                  <c:v>1.2206E-5</c:v>
                </c:pt>
                <c:pt idx="12206">
                  <c:v>1.2207E-5</c:v>
                </c:pt>
                <c:pt idx="12207">
                  <c:v>1.2208000000000001E-5</c:v>
                </c:pt>
                <c:pt idx="12208">
                  <c:v>1.2208999999999999E-5</c:v>
                </c:pt>
                <c:pt idx="12209">
                  <c:v>1.221E-5</c:v>
                </c:pt>
                <c:pt idx="12210">
                  <c:v>1.2211E-5</c:v>
                </c:pt>
                <c:pt idx="12211">
                  <c:v>1.2211999999999999E-5</c:v>
                </c:pt>
                <c:pt idx="12212">
                  <c:v>1.2213E-5</c:v>
                </c:pt>
                <c:pt idx="12213">
                  <c:v>1.2214E-5</c:v>
                </c:pt>
                <c:pt idx="12214">
                  <c:v>1.2215000000000001E-5</c:v>
                </c:pt>
                <c:pt idx="12215">
                  <c:v>1.2216E-5</c:v>
                </c:pt>
                <c:pt idx="12216">
                  <c:v>1.2217E-5</c:v>
                </c:pt>
                <c:pt idx="12217">
                  <c:v>1.2218000000000001E-5</c:v>
                </c:pt>
                <c:pt idx="12218">
                  <c:v>1.2218999999999999E-5</c:v>
                </c:pt>
                <c:pt idx="12219">
                  <c:v>1.222E-5</c:v>
                </c:pt>
                <c:pt idx="12220">
                  <c:v>1.2221E-5</c:v>
                </c:pt>
                <c:pt idx="12221">
                  <c:v>1.2221999999999999E-5</c:v>
                </c:pt>
                <c:pt idx="12222">
                  <c:v>1.2223E-5</c:v>
                </c:pt>
                <c:pt idx="12223">
                  <c:v>1.2224E-5</c:v>
                </c:pt>
                <c:pt idx="12224">
                  <c:v>1.2225000000000001E-5</c:v>
                </c:pt>
                <c:pt idx="12225">
                  <c:v>1.2225999999999999E-5</c:v>
                </c:pt>
                <c:pt idx="12226">
                  <c:v>1.2227E-5</c:v>
                </c:pt>
                <c:pt idx="12227">
                  <c:v>1.2228E-5</c:v>
                </c:pt>
                <c:pt idx="12228">
                  <c:v>1.2228999999999999E-5</c:v>
                </c:pt>
                <c:pt idx="12229">
                  <c:v>1.223E-5</c:v>
                </c:pt>
                <c:pt idx="12230">
                  <c:v>1.2231E-5</c:v>
                </c:pt>
                <c:pt idx="12231">
                  <c:v>1.2232000000000001E-5</c:v>
                </c:pt>
                <c:pt idx="12232">
                  <c:v>1.2233E-5</c:v>
                </c:pt>
                <c:pt idx="12233">
                  <c:v>1.2234E-5</c:v>
                </c:pt>
                <c:pt idx="12234">
                  <c:v>1.2235000000000001E-5</c:v>
                </c:pt>
                <c:pt idx="12235">
                  <c:v>1.2235999999999999E-5</c:v>
                </c:pt>
                <c:pt idx="12236">
                  <c:v>1.2237E-5</c:v>
                </c:pt>
                <c:pt idx="12237">
                  <c:v>1.2238E-5</c:v>
                </c:pt>
                <c:pt idx="12238">
                  <c:v>1.2238999999999999E-5</c:v>
                </c:pt>
                <c:pt idx="12239">
                  <c:v>1.224E-5</c:v>
                </c:pt>
                <c:pt idx="12240">
                  <c:v>1.2241E-5</c:v>
                </c:pt>
                <c:pt idx="12241">
                  <c:v>1.2242000000000001E-5</c:v>
                </c:pt>
                <c:pt idx="12242">
                  <c:v>1.2243E-5</c:v>
                </c:pt>
                <c:pt idx="12243">
                  <c:v>1.2244E-5</c:v>
                </c:pt>
                <c:pt idx="12244">
                  <c:v>1.2245E-5</c:v>
                </c:pt>
                <c:pt idx="12245">
                  <c:v>1.2245999999999999E-5</c:v>
                </c:pt>
                <c:pt idx="12246">
                  <c:v>1.2247E-5</c:v>
                </c:pt>
                <c:pt idx="12247">
                  <c:v>1.2248E-5</c:v>
                </c:pt>
                <c:pt idx="12248">
                  <c:v>1.2249000000000001E-5</c:v>
                </c:pt>
                <c:pt idx="12249">
                  <c:v>1.225E-5</c:v>
                </c:pt>
                <c:pt idx="12250">
                  <c:v>1.2251E-5</c:v>
                </c:pt>
                <c:pt idx="12251">
                  <c:v>1.2252000000000001E-5</c:v>
                </c:pt>
                <c:pt idx="12252">
                  <c:v>1.2252999999999999E-5</c:v>
                </c:pt>
                <c:pt idx="12253">
                  <c:v>1.2254E-5</c:v>
                </c:pt>
                <c:pt idx="12254">
                  <c:v>1.2255E-5</c:v>
                </c:pt>
                <c:pt idx="12255">
                  <c:v>1.2255999999999999E-5</c:v>
                </c:pt>
                <c:pt idx="12256">
                  <c:v>1.2257E-5</c:v>
                </c:pt>
                <c:pt idx="12257">
                  <c:v>1.2258E-5</c:v>
                </c:pt>
                <c:pt idx="12258">
                  <c:v>1.2259000000000001E-5</c:v>
                </c:pt>
                <c:pt idx="12259">
                  <c:v>1.226E-5</c:v>
                </c:pt>
                <c:pt idx="12260">
                  <c:v>1.2261E-5</c:v>
                </c:pt>
                <c:pt idx="12261">
                  <c:v>1.2262000000000001E-5</c:v>
                </c:pt>
                <c:pt idx="12262">
                  <c:v>1.2262999999999999E-5</c:v>
                </c:pt>
                <c:pt idx="12263">
                  <c:v>1.2264E-5</c:v>
                </c:pt>
                <c:pt idx="12264">
                  <c:v>1.2265E-5</c:v>
                </c:pt>
                <c:pt idx="12265">
                  <c:v>1.2266000000000001E-5</c:v>
                </c:pt>
                <c:pt idx="12266">
                  <c:v>1.2267E-5</c:v>
                </c:pt>
                <c:pt idx="12267">
                  <c:v>1.2268E-5</c:v>
                </c:pt>
                <c:pt idx="12268">
                  <c:v>1.2269000000000001E-5</c:v>
                </c:pt>
                <c:pt idx="12269">
                  <c:v>1.2269999999999999E-5</c:v>
                </c:pt>
                <c:pt idx="12270">
                  <c:v>1.2271E-5</c:v>
                </c:pt>
                <c:pt idx="12271">
                  <c:v>1.2272E-5</c:v>
                </c:pt>
                <c:pt idx="12272">
                  <c:v>1.2272999999999999E-5</c:v>
                </c:pt>
                <c:pt idx="12273">
                  <c:v>1.2274E-5</c:v>
                </c:pt>
                <c:pt idx="12274">
                  <c:v>1.2275E-5</c:v>
                </c:pt>
                <c:pt idx="12275">
                  <c:v>1.2276000000000001E-5</c:v>
                </c:pt>
                <c:pt idx="12276">
                  <c:v>1.2277E-5</c:v>
                </c:pt>
                <c:pt idx="12277">
                  <c:v>1.2278E-5</c:v>
                </c:pt>
                <c:pt idx="12278">
                  <c:v>1.2279000000000001E-5</c:v>
                </c:pt>
                <c:pt idx="12279">
                  <c:v>1.2279999999999999E-5</c:v>
                </c:pt>
                <c:pt idx="12280">
                  <c:v>1.2281E-5</c:v>
                </c:pt>
                <c:pt idx="12281">
                  <c:v>1.2282E-5</c:v>
                </c:pt>
                <c:pt idx="12282">
                  <c:v>1.2283000000000001E-5</c:v>
                </c:pt>
                <c:pt idx="12283">
                  <c:v>1.2284E-5</c:v>
                </c:pt>
                <c:pt idx="12284">
                  <c:v>1.2285E-5</c:v>
                </c:pt>
                <c:pt idx="12285">
                  <c:v>1.2286000000000001E-5</c:v>
                </c:pt>
                <c:pt idx="12286">
                  <c:v>1.2286999999999999E-5</c:v>
                </c:pt>
                <c:pt idx="12287">
                  <c:v>1.2288E-5</c:v>
                </c:pt>
                <c:pt idx="12288">
                  <c:v>1.2289E-5</c:v>
                </c:pt>
                <c:pt idx="12289">
                  <c:v>1.2289999999999999E-5</c:v>
                </c:pt>
                <c:pt idx="12290">
                  <c:v>1.2291E-5</c:v>
                </c:pt>
                <c:pt idx="12291">
                  <c:v>1.2292E-5</c:v>
                </c:pt>
                <c:pt idx="12292">
                  <c:v>1.2293000000000001E-5</c:v>
                </c:pt>
                <c:pt idx="12293">
                  <c:v>1.2294E-5</c:v>
                </c:pt>
                <c:pt idx="12294">
                  <c:v>1.2295E-5</c:v>
                </c:pt>
                <c:pt idx="12295">
                  <c:v>1.2296000000000001E-5</c:v>
                </c:pt>
                <c:pt idx="12296">
                  <c:v>1.2296999999999999E-5</c:v>
                </c:pt>
                <c:pt idx="12297">
                  <c:v>1.2298E-5</c:v>
                </c:pt>
                <c:pt idx="12298">
                  <c:v>1.2299E-5</c:v>
                </c:pt>
                <c:pt idx="12299">
                  <c:v>1.2300000000000001E-5</c:v>
                </c:pt>
                <c:pt idx="12300">
                  <c:v>1.2301E-5</c:v>
                </c:pt>
                <c:pt idx="12301">
                  <c:v>1.2302E-5</c:v>
                </c:pt>
                <c:pt idx="12302">
                  <c:v>1.2303000000000001E-5</c:v>
                </c:pt>
                <c:pt idx="12303">
                  <c:v>1.2303999999999999E-5</c:v>
                </c:pt>
                <c:pt idx="12304">
                  <c:v>1.2305E-5</c:v>
                </c:pt>
                <c:pt idx="12305">
                  <c:v>1.2306E-5</c:v>
                </c:pt>
                <c:pt idx="12306">
                  <c:v>1.2306999999999999E-5</c:v>
                </c:pt>
                <c:pt idx="12307">
                  <c:v>1.2308E-5</c:v>
                </c:pt>
                <c:pt idx="12308">
                  <c:v>1.2309E-5</c:v>
                </c:pt>
                <c:pt idx="12309">
                  <c:v>1.2310000000000001E-5</c:v>
                </c:pt>
                <c:pt idx="12310">
                  <c:v>1.2311E-5</c:v>
                </c:pt>
                <c:pt idx="12311">
                  <c:v>1.2312E-5</c:v>
                </c:pt>
                <c:pt idx="12312">
                  <c:v>1.2313000000000001E-5</c:v>
                </c:pt>
                <c:pt idx="12313">
                  <c:v>1.2313999999999999E-5</c:v>
                </c:pt>
                <c:pt idx="12314">
                  <c:v>1.2315E-5</c:v>
                </c:pt>
                <c:pt idx="12315">
                  <c:v>1.2316E-5</c:v>
                </c:pt>
                <c:pt idx="12316">
                  <c:v>1.2317000000000001E-5</c:v>
                </c:pt>
                <c:pt idx="12317">
                  <c:v>1.2318E-5</c:v>
                </c:pt>
                <c:pt idx="12318">
                  <c:v>1.2319E-5</c:v>
                </c:pt>
                <c:pt idx="12319">
                  <c:v>1.2320000000000001E-5</c:v>
                </c:pt>
                <c:pt idx="12320">
                  <c:v>1.2320999999999999E-5</c:v>
                </c:pt>
                <c:pt idx="12321">
                  <c:v>1.2322E-5</c:v>
                </c:pt>
                <c:pt idx="12322">
                  <c:v>1.2323E-5</c:v>
                </c:pt>
                <c:pt idx="12323">
                  <c:v>1.2323999999999999E-5</c:v>
                </c:pt>
                <c:pt idx="12324">
                  <c:v>1.2325E-5</c:v>
                </c:pt>
                <c:pt idx="12325">
                  <c:v>1.2326E-5</c:v>
                </c:pt>
                <c:pt idx="12326">
                  <c:v>1.2327000000000001E-5</c:v>
                </c:pt>
                <c:pt idx="12327">
                  <c:v>1.2328E-5</c:v>
                </c:pt>
                <c:pt idx="12328">
                  <c:v>1.2329E-5</c:v>
                </c:pt>
                <c:pt idx="12329">
                  <c:v>1.2330000000000001E-5</c:v>
                </c:pt>
                <c:pt idx="12330">
                  <c:v>1.2330999999999999E-5</c:v>
                </c:pt>
                <c:pt idx="12331">
                  <c:v>1.2332E-5</c:v>
                </c:pt>
                <c:pt idx="12332">
                  <c:v>1.2333E-5</c:v>
                </c:pt>
                <c:pt idx="12333">
                  <c:v>1.2334000000000001E-5</c:v>
                </c:pt>
                <c:pt idx="12334">
                  <c:v>1.2335E-5</c:v>
                </c:pt>
                <c:pt idx="12335">
                  <c:v>1.2336E-5</c:v>
                </c:pt>
                <c:pt idx="12336">
                  <c:v>1.2337000000000001E-5</c:v>
                </c:pt>
                <c:pt idx="12337">
                  <c:v>1.2337999999999999E-5</c:v>
                </c:pt>
                <c:pt idx="12338">
                  <c:v>1.2339E-5</c:v>
                </c:pt>
                <c:pt idx="12339">
                  <c:v>1.234E-5</c:v>
                </c:pt>
                <c:pt idx="12340">
                  <c:v>1.2340999999999999E-5</c:v>
                </c:pt>
                <c:pt idx="12341">
                  <c:v>1.2342E-5</c:v>
                </c:pt>
                <c:pt idx="12342">
                  <c:v>1.2343E-5</c:v>
                </c:pt>
                <c:pt idx="12343">
                  <c:v>1.2344000000000001E-5</c:v>
                </c:pt>
                <c:pt idx="12344">
                  <c:v>1.2345E-5</c:v>
                </c:pt>
                <c:pt idx="12345">
                  <c:v>1.2346E-5</c:v>
                </c:pt>
                <c:pt idx="12346">
                  <c:v>1.2347000000000001E-5</c:v>
                </c:pt>
                <c:pt idx="12347">
                  <c:v>1.2347999999999999E-5</c:v>
                </c:pt>
                <c:pt idx="12348">
                  <c:v>1.2349E-5</c:v>
                </c:pt>
                <c:pt idx="12349">
                  <c:v>1.235E-5</c:v>
                </c:pt>
                <c:pt idx="12350">
                  <c:v>1.2351000000000001E-5</c:v>
                </c:pt>
                <c:pt idx="12351">
                  <c:v>1.2352E-5</c:v>
                </c:pt>
                <c:pt idx="12352">
                  <c:v>1.2353E-5</c:v>
                </c:pt>
                <c:pt idx="12353">
                  <c:v>1.2354000000000001E-5</c:v>
                </c:pt>
                <c:pt idx="12354">
                  <c:v>1.2354999999999999E-5</c:v>
                </c:pt>
                <c:pt idx="12355">
                  <c:v>1.2356E-5</c:v>
                </c:pt>
                <c:pt idx="12356">
                  <c:v>1.2357E-5</c:v>
                </c:pt>
                <c:pt idx="12357">
                  <c:v>1.2357999999999999E-5</c:v>
                </c:pt>
                <c:pt idx="12358">
                  <c:v>1.2359E-5</c:v>
                </c:pt>
                <c:pt idx="12359">
                  <c:v>1.236E-5</c:v>
                </c:pt>
                <c:pt idx="12360">
                  <c:v>1.2361000000000001E-5</c:v>
                </c:pt>
                <c:pt idx="12361">
                  <c:v>1.2362E-5</c:v>
                </c:pt>
                <c:pt idx="12362">
                  <c:v>1.2363E-5</c:v>
                </c:pt>
                <c:pt idx="12363">
                  <c:v>1.2364000000000001E-5</c:v>
                </c:pt>
                <c:pt idx="12364">
                  <c:v>1.2364999999999999E-5</c:v>
                </c:pt>
                <c:pt idx="12365">
                  <c:v>1.2366E-5</c:v>
                </c:pt>
                <c:pt idx="12366">
                  <c:v>1.2367E-5</c:v>
                </c:pt>
                <c:pt idx="12367">
                  <c:v>1.2368000000000001E-5</c:v>
                </c:pt>
                <c:pt idx="12368">
                  <c:v>1.2369E-5</c:v>
                </c:pt>
                <c:pt idx="12369">
                  <c:v>1.237E-5</c:v>
                </c:pt>
                <c:pt idx="12370">
                  <c:v>1.2371000000000001E-5</c:v>
                </c:pt>
                <c:pt idx="12371">
                  <c:v>1.2371999999999999E-5</c:v>
                </c:pt>
                <c:pt idx="12372">
                  <c:v>1.2373E-5</c:v>
                </c:pt>
                <c:pt idx="12373">
                  <c:v>1.2374E-5</c:v>
                </c:pt>
                <c:pt idx="12374">
                  <c:v>1.2374999999999999E-5</c:v>
                </c:pt>
                <c:pt idx="12375">
                  <c:v>1.2376E-5</c:v>
                </c:pt>
                <c:pt idx="12376">
                  <c:v>1.2377E-5</c:v>
                </c:pt>
                <c:pt idx="12377">
                  <c:v>1.2378000000000001E-5</c:v>
                </c:pt>
                <c:pt idx="12378">
                  <c:v>1.2379E-5</c:v>
                </c:pt>
                <c:pt idx="12379">
                  <c:v>1.238E-5</c:v>
                </c:pt>
                <c:pt idx="12380">
                  <c:v>1.2381000000000001E-5</c:v>
                </c:pt>
                <c:pt idx="12381">
                  <c:v>1.2381999999999999E-5</c:v>
                </c:pt>
                <c:pt idx="12382">
                  <c:v>1.2383E-5</c:v>
                </c:pt>
                <c:pt idx="12383">
                  <c:v>1.2384E-5</c:v>
                </c:pt>
                <c:pt idx="12384">
                  <c:v>1.2384999999999999E-5</c:v>
                </c:pt>
                <c:pt idx="12385">
                  <c:v>1.2386E-5</c:v>
                </c:pt>
                <c:pt idx="12386">
                  <c:v>1.2387E-5</c:v>
                </c:pt>
                <c:pt idx="12387">
                  <c:v>1.2388000000000001E-5</c:v>
                </c:pt>
                <c:pt idx="12388">
                  <c:v>1.2388999999999999E-5</c:v>
                </c:pt>
                <c:pt idx="12389">
                  <c:v>1.239E-5</c:v>
                </c:pt>
                <c:pt idx="12390">
                  <c:v>1.2391E-5</c:v>
                </c:pt>
                <c:pt idx="12391">
                  <c:v>1.2391999999999999E-5</c:v>
                </c:pt>
                <c:pt idx="12392">
                  <c:v>1.2393E-5</c:v>
                </c:pt>
                <c:pt idx="12393">
                  <c:v>1.2394E-5</c:v>
                </c:pt>
                <c:pt idx="12394">
                  <c:v>1.2395000000000001E-5</c:v>
                </c:pt>
                <c:pt idx="12395">
                  <c:v>1.2396E-5</c:v>
                </c:pt>
                <c:pt idx="12396">
                  <c:v>1.2397E-5</c:v>
                </c:pt>
                <c:pt idx="12397">
                  <c:v>1.2398000000000001E-5</c:v>
                </c:pt>
                <c:pt idx="12398">
                  <c:v>1.2398999999999999E-5</c:v>
                </c:pt>
                <c:pt idx="12399">
                  <c:v>1.24E-5</c:v>
                </c:pt>
                <c:pt idx="12400">
                  <c:v>1.2401E-5</c:v>
                </c:pt>
                <c:pt idx="12401">
                  <c:v>1.2401999999999999E-5</c:v>
                </c:pt>
                <c:pt idx="12402">
                  <c:v>1.2403E-5</c:v>
                </c:pt>
                <c:pt idx="12403">
                  <c:v>1.2404E-5</c:v>
                </c:pt>
                <c:pt idx="12404">
                  <c:v>1.2405000000000001E-5</c:v>
                </c:pt>
                <c:pt idx="12405">
                  <c:v>1.2405999999999999E-5</c:v>
                </c:pt>
                <c:pt idx="12406">
                  <c:v>1.2407E-5</c:v>
                </c:pt>
                <c:pt idx="12407">
                  <c:v>1.2408E-5</c:v>
                </c:pt>
                <c:pt idx="12408">
                  <c:v>1.2408999999999999E-5</c:v>
                </c:pt>
                <c:pt idx="12409">
                  <c:v>1.241E-5</c:v>
                </c:pt>
                <c:pt idx="12410">
                  <c:v>1.2411E-5</c:v>
                </c:pt>
                <c:pt idx="12411">
                  <c:v>1.2412000000000001E-5</c:v>
                </c:pt>
                <c:pt idx="12412">
                  <c:v>1.2413E-5</c:v>
                </c:pt>
                <c:pt idx="12413">
                  <c:v>1.2414E-5</c:v>
                </c:pt>
                <c:pt idx="12414">
                  <c:v>1.2415000000000001E-5</c:v>
                </c:pt>
                <c:pt idx="12415">
                  <c:v>1.2415999999999999E-5</c:v>
                </c:pt>
                <c:pt idx="12416">
                  <c:v>1.2417E-5</c:v>
                </c:pt>
                <c:pt idx="12417">
                  <c:v>1.2418E-5</c:v>
                </c:pt>
                <c:pt idx="12418">
                  <c:v>1.2418999999999999E-5</c:v>
                </c:pt>
                <c:pt idx="12419">
                  <c:v>1.242E-5</c:v>
                </c:pt>
                <c:pt idx="12420">
                  <c:v>1.2421E-5</c:v>
                </c:pt>
                <c:pt idx="12421">
                  <c:v>1.2422000000000001E-5</c:v>
                </c:pt>
                <c:pt idx="12422">
                  <c:v>1.2422999999999999E-5</c:v>
                </c:pt>
                <c:pt idx="12423">
                  <c:v>1.2424E-5</c:v>
                </c:pt>
                <c:pt idx="12424">
                  <c:v>1.2425E-5</c:v>
                </c:pt>
                <c:pt idx="12425">
                  <c:v>1.2425999999999999E-5</c:v>
                </c:pt>
                <c:pt idx="12426">
                  <c:v>1.2427E-5</c:v>
                </c:pt>
                <c:pt idx="12427">
                  <c:v>1.2428E-5</c:v>
                </c:pt>
                <c:pt idx="12428">
                  <c:v>1.2429000000000001E-5</c:v>
                </c:pt>
                <c:pt idx="12429">
                  <c:v>1.243E-5</c:v>
                </c:pt>
                <c:pt idx="12430">
                  <c:v>1.2431E-5</c:v>
                </c:pt>
                <c:pt idx="12431">
                  <c:v>1.2432000000000001E-5</c:v>
                </c:pt>
                <c:pt idx="12432">
                  <c:v>1.2432999999999999E-5</c:v>
                </c:pt>
                <c:pt idx="12433">
                  <c:v>1.2434E-5</c:v>
                </c:pt>
                <c:pt idx="12434">
                  <c:v>1.2435E-5</c:v>
                </c:pt>
                <c:pt idx="12435">
                  <c:v>1.2435999999999999E-5</c:v>
                </c:pt>
                <c:pt idx="12436">
                  <c:v>1.2437E-5</c:v>
                </c:pt>
                <c:pt idx="12437">
                  <c:v>1.2438E-5</c:v>
                </c:pt>
                <c:pt idx="12438">
                  <c:v>1.2439000000000001E-5</c:v>
                </c:pt>
                <c:pt idx="12439">
                  <c:v>1.2439999999999999E-5</c:v>
                </c:pt>
                <c:pt idx="12440">
                  <c:v>1.2441E-5</c:v>
                </c:pt>
                <c:pt idx="12441">
                  <c:v>1.2442E-5</c:v>
                </c:pt>
                <c:pt idx="12442">
                  <c:v>1.2442999999999999E-5</c:v>
                </c:pt>
                <c:pt idx="12443">
                  <c:v>1.2444E-5</c:v>
                </c:pt>
                <c:pt idx="12444">
                  <c:v>1.2445E-5</c:v>
                </c:pt>
                <c:pt idx="12445">
                  <c:v>1.2446000000000001E-5</c:v>
                </c:pt>
                <c:pt idx="12446">
                  <c:v>1.2447E-5</c:v>
                </c:pt>
                <c:pt idx="12447">
                  <c:v>1.2448E-5</c:v>
                </c:pt>
                <c:pt idx="12448">
                  <c:v>1.2449000000000001E-5</c:v>
                </c:pt>
                <c:pt idx="12449">
                  <c:v>1.2449999999999999E-5</c:v>
                </c:pt>
                <c:pt idx="12450">
                  <c:v>1.2451E-5</c:v>
                </c:pt>
                <c:pt idx="12451">
                  <c:v>1.2452E-5</c:v>
                </c:pt>
                <c:pt idx="12452">
                  <c:v>1.2452999999999999E-5</c:v>
                </c:pt>
                <c:pt idx="12453">
                  <c:v>1.2454E-5</c:v>
                </c:pt>
                <c:pt idx="12454">
                  <c:v>1.2455E-5</c:v>
                </c:pt>
                <c:pt idx="12455">
                  <c:v>1.2456000000000001E-5</c:v>
                </c:pt>
                <c:pt idx="12456">
                  <c:v>1.2456999999999999E-5</c:v>
                </c:pt>
                <c:pt idx="12457">
                  <c:v>1.2458E-5</c:v>
                </c:pt>
                <c:pt idx="12458">
                  <c:v>1.2459E-5</c:v>
                </c:pt>
                <c:pt idx="12459">
                  <c:v>1.2459999999999999E-5</c:v>
                </c:pt>
                <c:pt idx="12460">
                  <c:v>1.2461E-5</c:v>
                </c:pt>
                <c:pt idx="12461">
                  <c:v>1.2462E-5</c:v>
                </c:pt>
                <c:pt idx="12462">
                  <c:v>1.2463000000000001E-5</c:v>
                </c:pt>
                <c:pt idx="12463">
                  <c:v>1.2464E-5</c:v>
                </c:pt>
                <c:pt idx="12464">
                  <c:v>1.2465E-5</c:v>
                </c:pt>
                <c:pt idx="12465">
                  <c:v>1.2466000000000001E-5</c:v>
                </c:pt>
                <c:pt idx="12466">
                  <c:v>1.2466999999999999E-5</c:v>
                </c:pt>
                <c:pt idx="12467">
                  <c:v>1.2468E-5</c:v>
                </c:pt>
                <c:pt idx="12468">
                  <c:v>1.2469E-5</c:v>
                </c:pt>
                <c:pt idx="12469">
                  <c:v>1.2469999999999999E-5</c:v>
                </c:pt>
                <c:pt idx="12470">
                  <c:v>1.2471E-5</c:v>
                </c:pt>
                <c:pt idx="12471">
                  <c:v>1.2472E-5</c:v>
                </c:pt>
                <c:pt idx="12472">
                  <c:v>1.2473000000000001E-5</c:v>
                </c:pt>
                <c:pt idx="12473">
                  <c:v>1.2473999999999999E-5</c:v>
                </c:pt>
                <c:pt idx="12474">
                  <c:v>1.2475E-5</c:v>
                </c:pt>
                <c:pt idx="12475">
                  <c:v>1.2476E-5</c:v>
                </c:pt>
                <c:pt idx="12476">
                  <c:v>1.2476999999999999E-5</c:v>
                </c:pt>
                <c:pt idx="12477">
                  <c:v>1.2478E-5</c:v>
                </c:pt>
                <c:pt idx="12478">
                  <c:v>1.2479E-5</c:v>
                </c:pt>
                <c:pt idx="12479">
                  <c:v>1.2480000000000001E-5</c:v>
                </c:pt>
                <c:pt idx="12480">
                  <c:v>1.2481E-5</c:v>
                </c:pt>
                <c:pt idx="12481">
                  <c:v>1.2482E-5</c:v>
                </c:pt>
                <c:pt idx="12482">
                  <c:v>1.2483000000000001E-5</c:v>
                </c:pt>
                <c:pt idx="12483">
                  <c:v>1.2483999999999999E-5</c:v>
                </c:pt>
                <c:pt idx="12484">
                  <c:v>1.2485E-5</c:v>
                </c:pt>
                <c:pt idx="12485">
                  <c:v>1.2486E-5</c:v>
                </c:pt>
                <c:pt idx="12486">
                  <c:v>1.2486999999999999E-5</c:v>
                </c:pt>
                <c:pt idx="12487">
                  <c:v>1.2488E-5</c:v>
                </c:pt>
                <c:pt idx="12488">
                  <c:v>1.2489E-5</c:v>
                </c:pt>
                <c:pt idx="12489">
                  <c:v>1.2490000000000001E-5</c:v>
                </c:pt>
                <c:pt idx="12490">
                  <c:v>1.2490999999999999E-5</c:v>
                </c:pt>
                <c:pt idx="12491">
                  <c:v>1.2492E-5</c:v>
                </c:pt>
                <c:pt idx="12492">
                  <c:v>1.2493E-5</c:v>
                </c:pt>
                <c:pt idx="12493">
                  <c:v>1.2493999999999999E-5</c:v>
                </c:pt>
                <c:pt idx="12494">
                  <c:v>1.2495E-5</c:v>
                </c:pt>
                <c:pt idx="12495">
                  <c:v>1.2496E-5</c:v>
                </c:pt>
                <c:pt idx="12496">
                  <c:v>1.2497000000000001E-5</c:v>
                </c:pt>
                <c:pt idx="12497">
                  <c:v>1.2498E-5</c:v>
                </c:pt>
                <c:pt idx="12498">
                  <c:v>1.2499E-5</c:v>
                </c:pt>
                <c:pt idx="12499">
                  <c:v>1.2500000000000001E-5</c:v>
                </c:pt>
                <c:pt idx="12500">
                  <c:v>1.2500999999999999E-5</c:v>
                </c:pt>
                <c:pt idx="12501">
                  <c:v>1.2502E-5</c:v>
                </c:pt>
                <c:pt idx="12502">
                  <c:v>1.2503E-5</c:v>
                </c:pt>
                <c:pt idx="12503">
                  <c:v>1.2503999999999999E-5</c:v>
                </c:pt>
                <c:pt idx="12504">
                  <c:v>1.2505E-5</c:v>
                </c:pt>
                <c:pt idx="12505">
                  <c:v>1.2506E-5</c:v>
                </c:pt>
                <c:pt idx="12506">
                  <c:v>1.2507000000000001E-5</c:v>
                </c:pt>
                <c:pt idx="12507">
                  <c:v>1.2508E-5</c:v>
                </c:pt>
                <c:pt idx="12508">
                  <c:v>1.2509E-5</c:v>
                </c:pt>
                <c:pt idx="12509">
                  <c:v>1.2510000000000001E-5</c:v>
                </c:pt>
                <c:pt idx="12510">
                  <c:v>1.2510999999999999E-5</c:v>
                </c:pt>
                <c:pt idx="12511">
                  <c:v>1.2512E-5</c:v>
                </c:pt>
                <c:pt idx="12512">
                  <c:v>1.2513E-5</c:v>
                </c:pt>
                <c:pt idx="12513">
                  <c:v>1.2514000000000001E-5</c:v>
                </c:pt>
                <c:pt idx="12514">
                  <c:v>1.2515E-5</c:v>
                </c:pt>
                <c:pt idx="12515">
                  <c:v>1.2516E-5</c:v>
                </c:pt>
                <c:pt idx="12516">
                  <c:v>1.2517000000000001E-5</c:v>
                </c:pt>
                <c:pt idx="12517">
                  <c:v>1.2517999999999999E-5</c:v>
                </c:pt>
                <c:pt idx="12518">
                  <c:v>1.2519E-5</c:v>
                </c:pt>
                <c:pt idx="12519">
                  <c:v>1.252E-5</c:v>
                </c:pt>
                <c:pt idx="12520">
                  <c:v>1.2520999999999999E-5</c:v>
                </c:pt>
                <c:pt idx="12521">
                  <c:v>1.2522E-5</c:v>
                </c:pt>
                <c:pt idx="12522">
                  <c:v>1.2523E-5</c:v>
                </c:pt>
                <c:pt idx="12523">
                  <c:v>1.2524000000000001E-5</c:v>
                </c:pt>
                <c:pt idx="12524">
                  <c:v>1.2525E-5</c:v>
                </c:pt>
                <c:pt idx="12525">
                  <c:v>1.2526E-5</c:v>
                </c:pt>
                <c:pt idx="12526">
                  <c:v>1.2527000000000001E-5</c:v>
                </c:pt>
                <c:pt idx="12527">
                  <c:v>1.2527999999999999E-5</c:v>
                </c:pt>
                <c:pt idx="12528">
                  <c:v>1.2529E-5</c:v>
                </c:pt>
                <c:pt idx="12529">
                  <c:v>1.253E-5</c:v>
                </c:pt>
                <c:pt idx="12530">
                  <c:v>1.2531000000000001E-5</c:v>
                </c:pt>
                <c:pt idx="12531">
                  <c:v>1.2532E-5</c:v>
                </c:pt>
                <c:pt idx="12532">
                  <c:v>1.2533E-5</c:v>
                </c:pt>
                <c:pt idx="12533">
                  <c:v>1.2534000000000001E-5</c:v>
                </c:pt>
                <c:pt idx="12534">
                  <c:v>1.2534999999999999E-5</c:v>
                </c:pt>
                <c:pt idx="12535">
                  <c:v>1.2536E-5</c:v>
                </c:pt>
                <c:pt idx="12536">
                  <c:v>1.2537E-5</c:v>
                </c:pt>
                <c:pt idx="12537">
                  <c:v>1.2537999999999999E-5</c:v>
                </c:pt>
                <c:pt idx="12538">
                  <c:v>1.2539E-5</c:v>
                </c:pt>
                <c:pt idx="12539">
                  <c:v>1.254E-5</c:v>
                </c:pt>
                <c:pt idx="12540">
                  <c:v>1.2541000000000001E-5</c:v>
                </c:pt>
                <c:pt idx="12541">
                  <c:v>1.2542E-5</c:v>
                </c:pt>
                <c:pt idx="12542">
                  <c:v>1.2543E-5</c:v>
                </c:pt>
                <c:pt idx="12543">
                  <c:v>1.2544000000000001E-5</c:v>
                </c:pt>
                <c:pt idx="12544">
                  <c:v>1.2544999999999999E-5</c:v>
                </c:pt>
                <c:pt idx="12545">
                  <c:v>1.2546E-5</c:v>
                </c:pt>
                <c:pt idx="12546">
                  <c:v>1.2547E-5</c:v>
                </c:pt>
                <c:pt idx="12547">
                  <c:v>1.2548000000000001E-5</c:v>
                </c:pt>
                <c:pt idx="12548">
                  <c:v>1.2549E-5</c:v>
                </c:pt>
                <c:pt idx="12549">
                  <c:v>1.255E-5</c:v>
                </c:pt>
                <c:pt idx="12550">
                  <c:v>1.2551000000000001E-5</c:v>
                </c:pt>
                <c:pt idx="12551">
                  <c:v>1.2551999999999999E-5</c:v>
                </c:pt>
                <c:pt idx="12552">
                  <c:v>1.2553E-5</c:v>
                </c:pt>
                <c:pt idx="12553">
                  <c:v>1.2554E-5</c:v>
                </c:pt>
                <c:pt idx="12554">
                  <c:v>1.2554999999999999E-5</c:v>
                </c:pt>
                <c:pt idx="12555">
                  <c:v>1.2556E-5</c:v>
                </c:pt>
                <c:pt idx="12556">
                  <c:v>1.2557E-5</c:v>
                </c:pt>
                <c:pt idx="12557">
                  <c:v>1.2558000000000001E-5</c:v>
                </c:pt>
                <c:pt idx="12558">
                  <c:v>1.2559E-5</c:v>
                </c:pt>
                <c:pt idx="12559">
                  <c:v>1.256E-5</c:v>
                </c:pt>
                <c:pt idx="12560">
                  <c:v>1.2561000000000001E-5</c:v>
                </c:pt>
                <c:pt idx="12561">
                  <c:v>1.2561999999999999E-5</c:v>
                </c:pt>
                <c:pt idx="12562">
                  <c:v>1.2563E-5</c:v>
                </c:pt>
                <c:pt idx="12563">
                  <c:v>1.2564E-5</c:v>
                </c:pt>
                <c:pt idx="12564">
                  <c:v>1.2565000000000001E-5</c:v>
                </c:pt>
                <c:pt idx="12565">
                  <c:v>1.2566E-5</c:v>
                </c:pt>
                <c:pt idx="12566">
                  <c:v>1.2567E-5</c:v>
                </c:pt>
                <c:pt idx="12567">
                  <c:v>1.2568000000000001E-5</c:v>
                </c:pt>
                <c:pt idx="12568">
                  <c:v>1.2568999999999999E-5</c:v>
                </c:pt>
                <c:pt idx="12569">
                  <c:v>1.257E-5</c:v>
                </c:pt>
                <c:pt idx="12570">
                  <c:v>1.2571E-5</c:v>
                </c:pt>
                <c:pt idx="12571">
                  <c:v>1.2571999999999999E-5</c:v>
                </c:pt>
                <c:pt idx="12572">
                  <c:v>1.2573E-5</c:v>
                </c:pt>
                <c:pt idx="12573">
                  <c:v>1.2574E-5</c:v>
                </c:pt>
                <c:pt idx="12574">
                  <c:v>1.2575000000000001E-5</c:v>
                </c:pt>
                <c:pt idx="12575">
                  <c:v>1.2576E-5</c:v>
                </c:pt>
                <c:pt idx="12576">
                  <c:v>1.2577E-5</c:v>
                </c:pt>
                <c:pt idx="12577">
                  <c:v>1.2578000000000001E-5</c:v>
                </c:pt>
                <c:pt idx="12578">
                  <c:v>1.2578999999999999E-5</c:v>
                </c:pt>
                <c:pt idx="12579">
                  <c:v>1.258E-5</c:v>
                </c:pt>
                <c:pt idx="12580">
                  <c:v>1.2581E-5</c:v>
                </c:pt>
                <c:pt idx="12581">
                  <c:v>1.2582000000000001E-5</c:v>
                </c:pt>
                <c:pt idx="12582">
                  <c:v>1.2583E-5</c:v>
                </c:pt>
                <c:pt idx="12583">
                  <c:v>1.2584E-5</c:v>
                </c:pt>
                <c:pt idx="12584">
                  <c:v>1.2585000000000001E-5</c:v>
                </c:pt>
                <c:pt idx="12585">
                  <c:v>1.2585999999999999E-5</c:v>
                </c:pt>
                <c:pt idx="12586">
                  <c:v>1.2587E-5</c:v>
                </c:pt>
                <c:pt idx="12587">
                  <c:v>1.2588E-5</c:v>
                </c:pt>
                <c:pt idx="12588">
                  <c:v>1.2588999999999999E-5</c:v>
                </c:pt>
                <c:pt idx="12589">
                  <c:v>1.259E-5</c:v>
                </c:pt>
                <c:pt idx="12590">
                  <c:v>1.2591E-5</c:v>
                </c:pt>
                <c:pt idx="12591">
                  <c:v>1.2592000000000001E-5</c:v>
                </c:pt>
                <c:pt idx="12592">
                  <c:v>1.2593E-5</c:v>
                </c:pt>
                <c:pt idx="12593">
                  <c:v>1.2594E-5</c:v>
                </c:pt>
                <c:pt idx="12594">
                  <c:v>1.2595000000000001E-5</c:v>
                </c:pt>
                <c:pt idx="12595">
                  <c:v>1.2595999999999999E-5</c:v>
                </c:pt>
                <c:pt idx="12596">
                  <c:v>1.2597E-5</c:v>
                </c:pt>
                <c:pt idx="12597">
                  <c:v>1.2598E-5</c:v>
                </c:pt>
                <c:pt idx="12598">
                  <c:v>1.2599000000000001E-5</c:v>
                </c:pt>
                <c:pt idx="12599">
                  <c:v>1.26E-5</c:v>
                </c:pt>
                <c:pt idx="12600">
                  <c:v>1.2601E-5</c:v>
                </c:pt>
                <c:pt idx="12601">
                  <c:v>1.2602000000000001E-5</c:v>
                </c:pt>
                <c:pt idx="12602">
                  <c:v>1.2602999999999999E-5</c:v>
                </c:pt>
                <c:pt idx="12603">
                  <c:v>1.2604E-5</c:v>
                </c:pt>
                <c:pt idx="12604">
                  <c:v>1.2605E-5</c:v>
                </c:pt>
                <c:pt idx="12605">
                  <c:v>1.2605999999999999E-5</c:v>
                </c:pt>
                <c:pt idx="12606">
                  <c:v>1.2607E-5</c:v>
                </c:pt>
                <c:pt idx="12607">
                  <c:v>1.2608E-5</c:v>
                </c:pt>
                <c:pt idx="12608">
                  <c:v>1.2609000000000001E-5</c:v>
                </c:pt>
                <c:pt idx="12609">
                  <c:v>1.261E-5</c:v>
                </c:pt>
                <c:pt idx="12610">
                  <c:v>1.2611E-5</c:v>
                </c:pt>
                <c:pt idx="12611">
                  <c:v>1.2612000000000001E-5</c:v>
                </c:pt>
                <c:pt idx="12612">
                  <c:v>1.2612999999999999E-5</c:v>
                </c:pt>
                <c:pt idx="12613">
                  <c:v>1.2614E-5</c:v>
                </c:pt>
                <c:pt idx="12614">
                  <c:v>1.2615E-5</c:v>
                </c:pt>
                <c:pt idx="12615">
                  <c:v>1.2616000000000001E-5</c:v>
                </c:pt>
                <c:pt idx="12616">
                  <c:v>1.2617E-5</c:v>
                </c:pt>
                <c:pt idx="12617">
                  <c:v>1.2618E-5</c:v>
                </c:pt>
                <c:pt idx="12618">
                  <c:v>1.2619000000000001E-5</c:v>
                </c:pt>
                <c:pt idx="12619">
                  <c:v>1.2619999999999999E-5</c:v>
                </c:pt>
                <c:pt idx="12620">
                  <c:v>1.2621E-5</c:v>
                </c:pt>
                <c:pt idx="12621">
                  <c:v>1.2622E-5</c:v>
                </c:pt>
                <c:pt idx="12622">
                  <c:v>1.2622999999999999E-5</c:v>
                </c:pt>
                <c:pt idx="12623">
                  <c:v>1.2624E-5</c:v>
                </c:pt>
                <c:pt idx="12624">
                  <c:v>1.2625E-5</c:v>
                </c:pt>
                <c:pt idx="12625">
                  <c:v>1.2626000000000001E-5</c:v>
                </c:pt>
                <c:pt idx="12626">
                  <c:v>1.2627E-5</c:v>
                </c:pt>
                <c:pt idx="12627">
                  <c:v>1.2628E-5</c:v>
                </c:pt>
                <c:pt idx="12628">
                  <c:v>1.2629000000000001E-5</c:v>
                </c:pt>
                <c:pt idx="12629">
                  <c:v>1.2629999999999999E-5</c:v>
                </c:pt>
                <c:pt idx="12630">
                  <c:v>1.2631E-5</c:v>
                </c:pt>
                <c:pt idx="12631">
                  <c:v>1.2632E-5</c:v>
                </c:pt>
                <c:pt idx="12632">
                  <c:v>1.2632999999999999E-5</c:v>
                </c:pt>
                <c:pt idx="12633">
                  <c:v>1.2634E-5</c:v>
                </c:pt>
                <c:pt idx="12634">
                  <c:v>1.2635E-5</c:v>
                </c:pt>
                <c:pt idx="12635">
                  <c:v>1.2636000000000001E-5</c:v>
                </c:pt>
                <c:pt idx="12636">
                  <c:v>1.2636999999999999E-5</c:v>
                </c:pt>
                <c:pt idx="12637">
                  <c:v>1.2638E-5</c:v>
                </c:pt>
                <c:pt idx="12638">
                  <c:v>1.2639E-5</c:v>
                </c:pt>
                <c:pt idx="12639">
                  <c:v>1.2639999999999999E-5</c:v>
                </c:pt>
                <c:pt idx="12640">
                  <c:v>1.2641E-5</c:v>
                </c:pt>
                <c:pt idx="12641">
                  <c:v>1.2642E-5</c:v>
                </c:pt>
                <c:pt idx="12642">
                  <c:v>1.2643000000000001E-5</c:v>
                </c:pt>
                <c:pt idx="12643">
                  <c:v>1.2644E-5</c:v>
                </c:pt>
                <c:pt idx="12644">
                  <c:v>1.2645E-5</c:v>
                </c:pt>
                <c:pt idx="12645">
                  <c:v>1.2646000000000001E-5</c:v>
                </c:pt>
                <c:pt idx="12646">
                  <c:v>1.2646999999999999E-5</c:v>
                </c:pt>
                <c:pt idx="12647">
                  <c:v>1.2648E-5</c:v>
                </c:pt>
                <c:pt idx="12648">
                  <c:v>1.2649E-5</c:v>
                </c:pt>
                <c:pt idx="12649">
                  <c:v>1.2649999999999999E-5</c:v>
                </c:pt>
                <c:pt idx="12650">
                  <c:v>1.2651E-5</c:v>
                </c:pt>
                <c:pt idx="12651">
                  <c:v>1.2652E-5</c:v>
                </c:pt>
                <c:pt idx="12652">
                  <c:v>1.2653000000000001E-5</c:v>
                </c:pt>
                <c:pt idx="12653">
                  <c:v>1.2653999999999999E-5</c:v>
                </c:pt>
                <c:pt idx="12654">
                  <c:v>1.2655E-5</c:v>
                </c:pt>
                <c:pt idx="12655">
                  <c:v>1.2656E-5</c:v>
                </c:pt>
                <c:pt idx="12656">
                  <c:v>1.2656999999999999E-5</c:v>
                </c:pt>
                <c:pt idx="12657">
                  <c:v>1.2658E-5</c:v>
                </c:pt>
                <c:pt idx="12658">
                  <c:v>1.2659E-5</c:v>
                </c:pt>
                <c:pt idx="12659">
                  <c:v>1.2660000000000001E-5</c:v>
                </c:pt>
                <c:pt idx="12660">
                  <c:v>1.2661E-5</c:v>
                </c:pt>
                <c:pt idx="12661">
                  <c:v>1.2662E-5</c:v>
                </c:pt>
                <c:pt idx="12662">
                  <c:v>1.2663000000000001E-5</c:v>
                </c:pt>
                <c:pt idx="12663">
                  <c:v>1.2663999999999999E-5</c:v>
                </c:pt>
                <c:pt idx="12664">
                  <c:v>1.2665E-5</c:v>
                </c:pt>
                <c:pt idx="12665">
                  <c:v>1.2666E-5</c:v>
                </c:pt>
                <c:pt idx="12666">
                  <c:v>1.2666999999999999E-5</c:v>
                </c:pt>
                <c:pt idx="12667">
                  <c:v>1.2668E-5</c:v>
                </c:pt>
                <c:pt idx="12668">
                  <c:v>1.2669E-5</c:v>
                </c:pt>
                <c:pt idx="12669">
                  <c:v>1.2670000000000001E-5</c:v>
                </c:pt>
                <c:pt idx="12670">
                  <c:v>1.2670999999999999E-5</c:v>
                </c:pt>
                <c:pt idx="12671">
                  <c:v>1.2672E-5</c:v>
                </c:pt>
                <c:pt idx="12672">
                  <c:v>1.2673E-5</c:v>
                </c:pt>
                <c:pt idx="12673">
                  <c:v>1.2673999999999999E-5</c:v>
                </c:pt>
                <c:pt idx="12674">
                  <c:v>1.2675E-5</c:v>
                </c:pt>
                <c:pt idx="12675">
                  <c:v>1.2676E-5</c:v>
                </c:pt>
                <c:pt idx="12676">
                  <c:v>1.2677000000000001E-5</c:v>
                </c:pt>
                <c:pt idx="12677">
                  <c:v>1.2678E-5</c:v>
                </c:pt>
                <c:pt idx="12678">
                  <c:v>1.2679E-5</c:v>
                </c:pt>
                <c:pt idx="12679">
                  <c:v>1.2680000000000001E-5</c:v>
                </c:pt>
                <c:pt idx="12680">
                  <c:v>1.2680999999999999E-5</c:v>
                </c:pt>
                <c:pt idx="12681">
                  <c:v>1.2682E-5</c:v>
                </c:pt>
                <c:pt idx="12682">
                  <c:v>1.2683E-5</c:v>
                </c:pt>
                <c:pt idx="12683">
                  <c:v>1.2683999999999999E-5</c:v>
                </c:pt>
                <c:pt idx="12684">
                  <c:v>1.2685E-5</c:v>
                </c:pt>
                <c:pt idx="12685">
                  <c:v>1.2686E-5</c:v>
                </c:pt>
                <c:pt idx="12686">
                  <c:v>1.2687000000000001E-5</c:v>
                </c:pt>
                <c:pt idx="12687">
                  <c:v>1.2687999999999999E-5</c:v>
                </c:pt>
                <c:pt idx="12688">
                  <c:v>1.2689E-5</c:v>
                </c:pt>
                <c:pt idx="12689">
                  <c:v>1.269E-5</c:v>
                </c:pt>
                <c:pt idx="12690">
                  <c:v>1.2690999999999999E-5</c:v>
                </c:pt>
                <c:pt idx="12691">
                  <c:v>1.2692E-5</c:v>
                </c:pt>
                <c:pt idx="12692">
                  <c:v>1.2693E-5</c:v>
                </c:pt>
                <c:pt idx="12693">
                  <c:v>1.2694000000000001E-5</c:v>
                </c:pt>
                <c:pt idx="12694">
                  <c:v>1.2695E-5</c:v>
                </c:pt>
                <c:pt idx="12695">
                  <c:v>1.2696E-5</c:v>
                </c:pt>
                <c:pt idx="12696">
                  <c:v>1.2697000000000001E-5</c:v>
                </c:pt>
                <c:pt idx="12697">
                  <c:v>1.2697999999999999E-5</c:v>
                </c:pt>
                <c:pt idx="12698">
                  <c:v>1.2699E-5</c:v>
                </c:pt>
                <c:pt idx="12699">
                  <c:v>1.27E-5</c:v>
                </c:pt>
                <c:pt idx="12700">
                  <c:v>1.2700999999999999E-5</c:v>
                </c:pt>
                <c:pt idx="12701">
                  <c:v>1.2702E-5</c:v>
                </c:pt>
                <c:pt idx="12702">
                  <c:v>1.2703E-5</c:v>
                </c:pt>
                <c:pt idx="12703">
                  <c:v>1.2704000000000001E-5</c:v>
                </c:pt>
                <c:pt idx="12704">
                  <c:v>1.2704999999999999E-5</c:v>
                </c:pt>
                <c:pt idx="12705">
                  <c:v>1.2706E-5</c:v>
                </c:pt>
                <c:pt idx="12706">
                  <c:v>1.2707E-5</c:v>
                </c:pt>
                <c:pt idx="12707">
                  <c:v>1.2707999999999999E-5</c:v>
                </c:pt>
                <c:pt idx="12708">
                  <c:v>1.2709E-5</c:v>
                </c:pt>
                <c:pt idx="12709">
                  <c:v>1.271E-5</c:v>
                </c:pt>
                <c:pt idx="12710">
                  <c:v>1.2711000000000001E-5</c:v>
                </c:pt>
                <c:pt idx="12711">
                  <c:v>1.2712E-5</c:v>
                </c:pt>
                <c:pt idx="12712">
                  <c:v>1.2713E-5</c:v>
                </c:pt>
                <c:pt idx="12713">
                  <c:v>1.2714000000000001E-5</c:v>
                </c:pt>
                <c:pt idx="12714">
                  <c:v>1.2714999999999999E-5</c:v>
                </c:pt>
                <c:pt idx="12715">
                  <c:v>1.2716E-5</c:v>
                </c:pt>
                <c:pt idx="12716">
                  <c:v>1.2717E-5</c:v>
                </c:pt>
                <c:pt idx="12717">
                  <c:v>1.2717999999999999E-5</c:v>
                </c:pt>
                <c:pt idx="12718">
                  <c:v>1.2719E-5</c:v>
                </c:pt>
                <c:pt idx="12719">
                  <c:v>1.272E-5</c:v>
                </c:pt>
                <c:pt idx="12720">
                  <c:v>1.2721000000000001E-5</c:v>
                </c:pt>
                <c:pt idx="12721">
                  <c:v>1.2721999999999999E-5</c:v>
                </c:pt>
                <c:pt idx="12722">
                  <c:v>1.2723E-5</c:v>
                </c:pt>
                <c:pt idx="12723">
                  <c:v>1.2724E-5</c:v>
                </c:pt>
                <c:pt idx="12724">
                  <c:v>1.2724999999999999E-5</c:v>
                </c:pt>
                <c:pt idx="12725">
                  <c:v>1.2726E-5</c:v>
                </c:pt>
                <c:pt idx="12726">
                  <c:v>1.2727E-5</c:v>
                </c:pt>
                <c:pt idx="12727">
                  <c:v>1.2728000000000001E-5</c:v>
                </c:pt>
                <c:pt idx="12728">
                  <c:v>1.2729E-5</c:v>
                </c:pt>
                <c:pt idx="12729">
                  <c:v>1.273E-5</c:v>
                </c:pt>
                <c:pt idx="12730">
                  <c:v>1.2731000000000001E-5</c:v>
                </c:pt>
                <c:pt idx="12731">
                  <c:v>1.2731999999999999E-5</c:v>
                </c:pt>
                <c:pt idx="12732">
                  <c:v>1.2733E-5</c:v>
                </c:pt>
                <c:pt idx="12733">
                  <c:v>1.2734E-5</c:v>
                </c:pt>
                <c:pt idx="12734">
                  <c:v>1.2734999999999999E-5</c:v>
                </c:pt>
                <c:pt idx="12735">
                  <c:v>1.2736E-5</c:v>
                </c:pt>
                <c:pt idx="12736">
                  <c:v>1.2737E-5</c:v>
                </c:pt>
                <c:pt idx="12737">
                  <c:v>1.2738000000000001E-5</c:v>
                </c:pt>
                <c:pt idx="12738">
                  <c:v>1.2738999999999999E-5</c:v>
                </c:pt>
                <c:pt idx="12739">
                  <c:v>1.274E-5</c:v>
                </c:pt>
                <c:pt idx="12740">
                  <c:v>1.2741E-5</c:v>
                </c:pt>
                <c:pt idx="12741">
                  <c:v>1.2741999999999999E-5</c:v>
                </c:pt>
                <c:pt idx="12742">
                  <c:v>1.2743E-5</c:v>
                </c:pt>
                <c:pt idx="12743">
                  <c:v>1.2744E-5</c:v>
                </c:pt>
                <c:pt idx="12744">
                  <c:v>1.2745000000000001E-5</c:v>
                </c:pt>
                <c:pt idx="12745">
                  <c:v>1.2746E-5</c:v>
                </c:pt>
                <c:pt idx="12746">
                  <c:v>1.2747E-5</c:v>
                </c:pt>
                <c:pt idx="12747">
                  <c:v>1.2748000000000001E-5</c:v>
                </c:pt>
                <c:pt idx="12748">
                  <c:v>1.2748999999999999E-5</c:v>
                </c:pt>
                <c:pt idx="12749">
                  <c:v>1.275E-5</c:v>
                </c:pt>
                <c:pt idx="12750">
                  <c:v>1.2751E-5</c:v>
                </c:pt>
                <c:pt idx="12751">
                  <c:v>1.2751999999999999E-5</c:v>
                </c:pt>
                <c:pt idx="12752">
                  <c:v>1.2753E-5</c:v>
                </c:pt>
                <c:pt idx="12753">
                  <c:v>1.2754E-5</c:v>
                </c:pt>
                <c:pt idx="12754">
                  <c:v>1.2755000000000001E-5</c:v>
                </c:pt>
                <c:pt idx="12755">
                  <c:v>1.2756E-5</c:v>
                </c:pt>
                <c:pt idx="12756">
                  <c:v>1.2757E-5</c:v>
                </c:pt>
                <c:pt idx="12757">
                  <c:v>1.2758000000000001E-5</c:v>
                </c:pt>
                <c:pt idx="12758">
                  <c:v>1.2758999999999999E-5</c:v>
                </c:pt>
                <c:pt idx="12759">
                  <c:v>1.276E-5</c:v>
                </c:pt>
                <c:pt idx="12760">
                  <c:v>1.2761E-5</c:v>
                </c:pt>
                <c:pt idx="12761">
                  <c:v>1.2762000000000001E-5</c:v>
                </c:pt>
                <c:pt idx="12762">
                  <c:v>1.2763E-5</c:v>
                </c:pt>
                <c:pt idx="12763">
                  <c:v>1.2764E-5</c:v>
                </c:pt>
                <c:pt idx="12764">
                  <c:v>1.2765000000000001E-5</c:v>
                </c:pt>
                <c:pt idx="12765">
                  <c:v>1.2765999999999999E-5</c:v>
                </c:pt>
                <c:pt idx="12766">
                  <c:v>1.2767E-5</c:v>
                </c:pt>
                <c:pt idx="12767">
                  <c:v>1.2768E-5</c:v>
                </c:pt>
                <c:pt idx="12768">
                  <c:v>1.2768999999999999E-5</c:v>
                </c:pt>
                <c:pt idx="12769">
                  <c:v>1.277E-5</c:v>
                </c:pt>
                <c:pt idx="12770">
                  <c:v>1.2771E-5</c:v>
                </c:pt>
                <c:pt idx="12771">
                  <c:v>1.2772000000000001E-5</c:v>
                </c:pt>
                <c:pt idx="12772">
                  <c:v>1.2773E-5</c:v>
                </c:pt>
                <c:pt idx="12773">
                  <c:v>1.2774E-5</c:v>
                </c:pt>
                <c:pt idx="12774">
                  <c:v>1.2775000000000001E-5</c:v>
                </c:pt>
                <c:pt idx="12775">
                  <c:v>1.2775999999999999E-5</c:v>
                </c:pt>
                <c:pt idx="12776">
                  <c:v>1.2777E-5</c:v>
                </c:pt>
                <c:pt idx="12777">
                  <c:v>1.2778E-5</c:v>
                </c:pt>
                <c:pt idx="12778">
                  <c:v>1.2779000000000001E-5</c:v>
                </c:pt>
                <c:pt idx="12779">
                  <c:v>1.278E-5</c:v>
                </c:pt>
                <c:pt idx="12780">
                  <c:v>1.2781E-5</c:v>
                </c:pt>
                <c:pt idx="12781">
                  <c:v>1.2782000000000001E-5</c:v>
                </c:pt>
                <c:pt idx="12782">
                  <c:v>1.2782999999999999E-5</c:v>
                </c:pt>
                <c:pt idx="12783">
                  <c:v>1.2784E-5</c:v>
                </c:pt>
                <c:pt idx="12784">
                  <c:v>1.2785E-5</c:v>
                </c:pt>
                <c:pt idx="12785">
                  <c:v>1.2785999999999999E-5</c:v>
                </c:pt>
                <c:pt idx="12786">
                  <c:v>1.2787E-5</c:v>
                </c:pt>
                <c:pt idx="12787">
                  <c:v>1.2788E-5</c:v>
                </c:pt>
                <c:pt idx="12788">
                  <c:v>1.2789000000000001E-5</c:v>
                </c:pt>
                <c:pt idx="12789">
                  <c:v>1.279E-5</c:v>
                </c:pt>
                <c:pt idx="12790">
                  <c:v>1.2791E-5</c:v>
                </c:pt>
                <c:pt idx="12791">
                  <c:v>1.2792000000000001E-5</c:v>
                </c:pt>
                <c:pt idx="12792">
                  <c:v>1.2792999999999999E-5</c:v>
                </c:pt>
                <c:pt idx="12793">
                  <c:v>1.2794E-5</c:v>
                </c:pt>
                <c:pt idx="12794">
                  <c:v>1.2795E-5</c:v>
                </c:pt>
                <c:pt idx="12795">
                  <c:v>1.2796000000000001E-5</c:v>
                </c:pt>
                <c:pt idx="12796">
                  <c:v>1.2797E-5</c:v>
                </c:pt>
                <c:pt idx="12797">
                  <c:v>1.2798E-5</c:v>
                </c:pt>
                <c:pt idx="12798">
                  <c:v>1.2799000000000001E-5</c:v>
                </c:pt>
                <c:pt idx="12799">
                  <c:v>1.2799999999999999E-5</c:v>
                </c:pt>
                <c:pt idx="12800">
                  <c:v>1.2801E-5</c:v>
                </c:pt>
                <c:pt idx="12801">
                  <c:v>1.2802E-5</c:v>
                </c:pt>
                <c:pt idx="12802">
                  <c:v>1.2802999999999999E-5</c:v>
                </c:pt>
                <c:pt idx="12803">
                  <c:v>1.2804E-5</c:v>
                </c:pt>
                <c:pt idx="12804">
                  <c:v>1.2805E-5</c:v>
                </c:pt>
                <c:pt idx="12805">
                  <c:v>1.2806000000000001E-5</c:v>
                </c:pt>
                <c:pt idx="12806">
                  <c:v>1.2807E-5</c:v>
                </c:pt>
                <c:pt idx="12807">
                  <c:v>1.2808E-5</c:v>
                </c:pt>
                <c:pt idx="12808">
                  <c:v>1.2809000000000001E-5</c:v>
                </c:pt>
                <c:pt idx="12809">
                  <c:v>1.2809999999999999E-5</c:v>
                </c:pt>
                <c:pt idx="12810">
                  <c:v>1.2811E-5</c:v>
                </c:pt>
                <c:pt idx="12811">
                  <c:v>1.2812E-5</c:v>
                </c:pt>
                <c:pt idx="12812">
                  <c:v>1.2813000000000001E-5</c:v>
                </c:pt>
                <c:pt idx="12813">
                  <c:v>1.2814E-5</c:v>
                </c:pt>
                <c:pt idx="12814">
                  <c:v>1.2815E-5</c:v>
                </c:pt>
                <c:pt idx="12815">
                  <c:v>1.2816000000000001E-5</c:v>
                </c:pt>
                <c:pt idx="12816">
                  <c:v>1.2816999999999999E-5</c:v>
                </c:pt>
                <c:pt idx="12817">
                  <c:v>1.2818E-5</c:v>
                </c:pt>
                <c:pt idx="12818">
                  <c:v>1.2819E-5</c:v>
                </c:pt>
                <c:pt idx="12819">
                  <c:v>1.2819999999999999E-5</c:v>
                </c:pt>
                <c:pt idx="12820">
                  <c:v>1.2821E-5</c:v>
                </c:pt>
                <c:pt idx="12821">
                  <c:v>1.2822E-5</c:v>
                </c:pt>
                <c:pt idx="12822">
                  <c:v>1.2823000000000001E-5</c:v>
                </c:pt>
                <c:pt idx="12823">
                  <c:v>1.2824E-5</c:v>
                </c:pt>
                <c:pt idx="12824">
                  <c:v>1.2825E-5</c:v>
                </c:pt>
                <c:pt idx="12825">
                  <c:v>1.2826000000000001E-5</c:v>
                </c:pt>
                <c:pt idx="12826">
                  <c:v>1.2826999999999999E-5</c:v>
                </c:pt>
                <c:pt idx="12827">
                  <c:v>1.2828E-5</c:v>
                </c:pt>
                <c:pt idx="12828">
                  <c:v>1.2829E-5</c:v>
                </c:pt>
                <c:pt idx="12829">
                  <c:v>1.2830000000000001E-5</c:v>
                </c:pt>
                <c:pt idx="12830">
                  <c:v>1.2831E-5</c:v>
                </c:pt>
                <c:pt idx="12831">
                  <c:v>1.2832E-5</c:v>
                </c:pt>
                <c:pt idx="12832">
                  <c:v>1.2833000000000001E-5</c:v>
                </c:pt>
                <c:pt idx="12833">
                  <c:v>1.2833999999999999E-5</c:v>
                </c:pt>
                <c:pt idx="12834">
                  <c:v>1.2835E-5</c:v>
                </c:pt>
                <c:pt idx="12835">
                  <c:v>1.2836E-5</c:v>
                </c:pt>
                <c:pt idx="12836">
                  <c:v>1.2836999999999999E-5</c:v>
                </c:pt>
                <c:pt idx="12837">
                  <c:v>1.2838E-5</c:v>
                </c:pt>
                <c:pt idx="12838">
                  <c:v>1.2839E-5</c:v>
                </c:pt>
                <c:pt idx="12839">
                  <c:v>1.2840000000000001E-5</c:v>
                </c:pt>
                <c:pt idx="12840">
                  <c:v>1.2841E-5</c:v>
                </c:pt>
                <c:pt idx="12841">
                  <c:v>1.2842E-5</c:v>
                </c:pt>
                <c:pt idx="12842">
                  <c:v>1.2843000000000001E-5</c:v>
                </c:pt>
                <c:pt idx="12843">
                  <c:v>1.2843999999999999E-5</c:v>
                </c:pt>
                <c:pt idx="12844">
                  <c:v>1.2845E-5</c:v>
                </c:pt>
                <c:pt idx="12845">
                  <c:v>1.2846E-5</c:v>
                </c:pt>
                <c:pt idx="12846">
                  <c:v>1.2847000000000001E-5</c:v>
                </c:pt>
                <c:pt idx="12847">
                  <c:v>1.2848E-5</c:v>
                </c:pt>
                <c:pt idx="12848">
                  <c:v>1.2849E-5</c:v>
                </c:pt>
                <c:pt idx="12849">
                  <c:v>1.2850000000000001E-5</c:v>
                </c:pt>
                <c:pt idx="12850">
                  <c:v>1.2850999999999999E-5</c:v>
                </c:pt>
                <c:pt idx="12851">
                  <c:v>1.2852E-5</c:v>
                </c:pt>
                <c:pt idx="12852">
                  <c:v>1.2853E-5</c:v>
                </c:pt>
                <c:pt idx="12853">
                  <c:v>1.2853999999999999E-5</c:v>
                </c:pt>
                <c:pt idx="12854">
                  <c:v>1.2855E-5</c:v>
                </c:pt>
                <c:pt idx="12855">
                  <c:v>1.2856E-5</c:v>
                </c:pt>
                <c:pt idx="12856">
                  <c:v>1.2857000000000001E-5</c:v>
                </c:pt>
                <c:pt idx="12857">
                  <c:v>1.2858E-5</c:v>
                </c:pt>
                <c:pt idx="12858">
                  <c:v>1.2859E-5</c:v>
                </c:pt>
                <c:pt idx="12859">
                  <c:v>1.2860000000000001E-5</c:v>
                </c:pt>
                <c:pt idx="12860">
                  <c:v>1.2860999999999999E-5</c:v>
                </c:pt>
                <c:pt idx="12861">
                  <c:v>1.2862E-5</c:v>
                </c:pt>
                <c:pt idx="12862">
                  <c:v>1.2863E-5</c:v>
                </c:pt>
                <c:pt idx="12863">
                  <c:v>1.2864000000000001E-5</c:v>
                </c:pt>
                <c:pt idx="12864">
                  <c:v>1.2865E-5</c:v>
                </c:pt>
                <c:pt idx="12865">
                  <c:v>1.2866E-5</c:v>
                </c:pt>
                <c:pt idx="12866">
                  <c:v>1.2867000000000001E-5</c:v>
                </c:pt>
                <c:pt idx="12867">
                  <c:v>1.2867999999999999E-5</c:v>
                </c:pt>
                <c:pt idx="12868">
                  <c:v>1.2869E-5</c:v>
                </c:pt>
                <c:pt idx="12869">
                  <c:v>1.287E-5</c:v>
                </c:pt>
                <c:pt idx="12870">
                  <c:v>1.2870999999999999E-5</c:v>
                </c:pt>
                <c:pt idx="12871">
                  <c:v>1.2872E-5</c:v>
                </c:pt>
                <c:pt idx="12872">
                  <c:v>1.2873E-5</c:v>
                </c:pt>
                <c:pt idx="12873">
                  <c:v>1.2874000000000001E-5</c:v>
                </c:pt>
                <c:pt idx="12874">
                  <c:v>1.2875E-5</c:v>
                </c:pt>
                <c:pt idx="12875">
                  <c:v>1.2876E-5</c:v>
                </c:pt>
                <c:pt idx="12876">
                  <c:v>1.2877000000000001E-5</c:v>
                </c:pt>
                <c:pt idx="12877">
                  <c:v>1.2877999999999999E-5</c:v>
                </c:pt>
                <c:pt idx="12878">
                  <c:v>1.2879E-5</c:v>
                </c:pt>
                <c:pt idx="12879">
                  <c:v>1.288E-5</c:v>
                </c:pt>
                <c:pt idx="12880">
                  <c:v>1.2880999999999999E-5</c:v>
                </c:pt>
                <c:pt idx="12881">
                  <c:v>1.2882E-5</c:v>
                </c:pt>
                <c:pt idx="12882">
                  <c:v>1.2883E-5</c:v>
                </c:pt>
                <c:pt idx="12883">
                  <c:v>1.2884000000000001E-5</c:v>
                </c:pt>
                <c:pt idx="12884">
                  <c:v>1.2884999999999999E-5</c:v>
                </c:pt>
                <c:pt idx="12885">
                  <c:v>1.2886E-5</c:v>
                </c:pt>
                <c:pt idx="12886">
                  <c:v>1.2887E-5</c:v>
                </c:pt>
                <c:pt idx="12887">
                  <c:v>1.2887999999999999E-5</c:v>
                </c:pt>
                <c:pt idx="12888">
                  <c:v>1.2889E-5</c:v>
                </c:pt>
                <c:pt idx="12889">
                  <c:v>1.289E-5</c:v>
                </c:pt>
                <c:pt idx="12890">
                  <c:v>1.2891000000000001E-5</c:v>
                </c:pt>
                <c:pt idx="12891">
                  <c:v>1.2892E-5</c:v>
                </c:pt>
                <c:pt idx="12892">
                  <c:v>1.2893E-5</c:v>
                </c:pt>
                <c:pt idx="12893">
                  <c:v>1.2894000000000001E-5</c:v>
                </c:pt>
                <c:pt idx="12894">
                  <c:v>1.2894999999999999E-5</c:v>
                </c:pt>
                <c:pt idx="12895">
                  <c:v>1.2896E-5</c:v>
                </c:pt>
                <c:pt idx="12896">
                  <c:v>1.2897E-5</c:v>
                </c:pt>
                <c:pt idx="12897">
                  <c:v>1.2897999999999999E-5</c:v>
                </c:pt>
                <c:pt idx="12898">
                  <c:v>1.2899E-5</c:v>
                </c:pt>
                <c:pt idx="12899">
                  <c:v>1.29E-5</c:v>
                </c:pt>
                <c:pt idx="12900">
                  <c:v>1.2901000000000001E-5</c:v>
                </c:pt>
                <c:pt idx="12901">
                  <c:v>1.2901999999999999E-5</c:v>
                </c:pt>
                <c:pt idx="12902">
                  <c:v>1.2903E-5</c:v>
                </c:pt>
                <c:pt idx="12903">
                  <c:v>1.2904E-5</c:v>
                </c:pt>
                <c:pt idx="12904">
                  <c:v>1.2904999999999999E-5</c:v>
                </c:pt>
                <c:pt idx="12905">
                  <c:v>1.2906E-5</c:v>
                </c:pt>
                <c:pt idx="12906">
                  <c:v>1.2907E-5</c:v>
                </c:pt>
                <c:pt idx="12907">
                  <c:v>1.2908000000000001E-5</c:v>
                </c:pt>
                <c:pt idx="12908">
                  <c:v>1.2909E-5</c:v>
                </c:pt>
                <c:pt idx="12909">
                  <c:v>1.291E-5</c:v>
                </c:pt>
                <c:pt idx="12910">
                  <c:v>1.2911000000000001E-5</c:v>
                </c:pt>
                <c:pt idx="12911">
                  <c:v>1.2911999999999999E-5</c:v>
                </c:pt>
                <c:pt idx="12912">
                  <c:v>1.2913E-5</c:v>
                </c:pt>
                <c:pt idx="12913">
                  <c:v>1.2914E-5</c:v>
                </c:pt>
                <c:pt idx="12914">
                  <c:v>1.2914999999999999E-5</c:v>
                </c:pt>
                <c:pt idx="12915">
                  <c:v>1.2916E-5</c:v>
                </c:pt>
                <c:pt idx="12916">
                  <c:v>1.2917E-5</c:v>
                </c:pt>
                <c:pt idx="12917">
                  <c:v>1.2918000000000001E-5</c:v>
                </c:pt>
                <c:pt idx="12918">
                  <c:v>1.2918999999999999E-5</c:v>
                </c:pt>
                <c:pt idx="12919">
                  <c:v>1.292E-5</c:v>
                </c:pt>
                <c:pt idx="12920">
                  <c:v>1.2921E-5</c:v>
                </c:pt>
                <c:pt idx="12921">
                  <c:v>1.2921999999999999E-5</c:v>
                </c:pt>
                <c:pt idx="12922">
                  <c:v>1.2923E-5</c:v>
                </c:pt>
                <c:pt idx="12923">
                  <c:v>1.2924E-5</c:v>
                </c:pt>
                <c:pt idx="12924">
                  <c:v>1.2925000000000001E-5</c:v>
                </c:pt>
                <c:pt idx="12925">
                  <c:v>1.2926E-5</c:v>
                </c:pt>
                <c:pt idx="12926">
                  <c:v>1.2927E-5</c:v>
                </c:pt>
                <c:pt idx="12927">
                  <c:v>1.2928000000000001E-5</c:v>
                </c:pt>
                <c:pt idx="12928">
                  <c:v>1.2928999999999999E-5</c:v>
                </c:pt>
                <c:pt idx="12929">
                  <c:v>1.293E-5</c:v>
                </c:pt>
                <c:pt idx="12930">
                  <c:v>1.2931E-5</c:v>
                </c:pt>
                <c:pt idx="12931">
                  <c:v>1.2931999999999999E-5</c:v>
                </c:pt>
                <c:pt idx="12932">
                  <c:v>1.2933E-5</c:v>
                </c:pt>
                <c:pt idx="12933">
                  <c:v>1.2934E-5</c:v>
                </c:pt>
                <c:pt idx="12934">
                  <c:v>1.2935000000000001E-5</c:v>
                </c:pt>
                <c:pt idx="12935">
                  <c:v>1.2935999999999999E-5</c:v>
                </c:pt>
                <c:pt idx="12936">
                  <c:v>1.2937E-5</c:v>
                </c:pt>
                <c:pt idx="12937">
                  <c:v>1.2938E-5</c:v>
                </c:pt>
                <c:pt idx="12938">
                  <c:v>1.2938999999999999E-5</c:v>
                </c:pt>
                <c:pt idx="12939">
                  <c:v>1.294E-5</c:v>
                </c:pt>
                <c:pt idx="12940">
                  <c:v>1.2941E-5</c:v>
                </c:pt>
                <c:pt idx="12941">
                  <c:v>1.2942000000000001E-5</c:v>
                </c:pt>
                <c:pt idx="12942">
                  <c:v>1.2943E-5</c:v>
                </c:pt>
                <c:pt idx="12943">
                  <c:v>1.2944E-5</c:v>
                </c:pt>
                <c:pt idx="12944">
                  <c:v>1.2945000000000001E-5</c:v>
                </c:pt>
                <c:pt idx="12945">
                  <c:v>1.2945999999999999E-5</c:v>
                </c:pt>
                <c:pt idx="12946">
                  <c:v>1.2947E-5</c:v>
                </c:pt>
                <c:pt idx="12947">
                  <c:v>1.2948E-5</c:v>
                </c:pt>
                <c:pt idx="12948">
                  <c:v>1.2948999999999999E-5</c:v>
                </c:pt>
                <c:pt idx="12949">
                  <c:v>1.295E-5</c:v>
                </c:pt>
                <c:pt idx="12950">
                  <c:v>1.2951E-5</c:v>
                </c:pt>
                <c:pt idx="12951">
                  <c:v>1.2952000000000001E-5</c:v>
                </c:pt>
                <c:pt idx="12952">
                  <c:v>1.2952999999999999E-5</c:v>
                </c:pt>
                <c:pt idx="12953">
                  <c:v>1.2954E-5</c:v>
                </c:pt>
                <c:pt idx="12954">
                  <c:v>1.2955E-5</c:v>
                </c:pt>
                <c:pt idx="12955">
                  <c:v>1.2955999999999999E-5</c:v>
                </c:pt>
                <c:pt idx="12956">
                  <c:v>1.2957E-5</c:v>
                </c:pt>
                <c:pt idx="12957">
                  <c:v>1.2958E-5</c:v>
                </c:pt>
                <c:pt idx="12958">
                  <c:v>1.2959000000000001E-5</c:v>
                </c:pt>
                <c:pt idx="12959">
                  <c:v>1.296E-5</c:v>
                </c:pt>
                <c:pt idx="12960">
                  <c:v>1.2961E-5</c:v>
                </c:pt>
                <c:pt idx="12961">
                  <c:v>1.2962000000000001E-5</c:v>
                </c:pt>
                <c:pt idx="12962">
                  <c:v>1.2962999999999999E-5</c:v>
                </c:pt>
                <c:pt idx="12963">
                  <c:v>1.2964E-5</c:v>
                </c:pt>
                <c:pt idx="12964">
                  <c:v>1.2965E-5</c:v>
                </c:pt>
                <c:pt idx="12965">
                  <c:v>1.2965999999999999E-5</c:v>
                </c:pt>
                <c:pt idx="12966">
                  <c:v>1.2967E-5</c:v>
                </c:pt>
                <c:pt idx="12967">
                  <c:v>1.2968E-5</c:v>
                </c:pt>
                <c:pt idx="12968">
                  <c:v>1.2969000000000001E-5</c:v>
                </c:pt>
                <c:pt idx="12969">
                  <c:v>1.2969999999999999E-5</c:v>
                </c:pt>
                <c:pt idx="12970">
                  <c:v>1.2971E-5</c:v>
                </c:pt>
                <c:pt idx="12971">
                  <c:v>1.2972E-5</c:v>
                </c:pt>
                <c:pt idx="12972">
                  <c:v>1.2972999999999999E-5</c:v>
                </c:pt>
                <c:pt idx="12973">
                  <c:v>1.2974E-5</c:v>
                </c:pt>
                <c:pt idx="12974">
                  <c:v>1.2975E-5</c:v>
                </c:pt>
                <c:pt idx="12975">
                  <c:v>1.2976000000000001E-5</c:v>
                </c:pt>
                <c:pt idx="12976">
                  <c:v>1.2977E-5</c:v>
                </c:pt>
                <c:pt idx="12977">
                  <c:v>1.2978E-5</c:v>
                </c:pt>
                <c:pt idx="12978">
                  <c:v>1.2979000000000001E-5</c:v>
                </c:pt>
                <c:pt idx="12979">
                  <c:v>1.2979999999999999E-5</c:v>
                </c:pt>
                <c:pt idx="12980">
                  <c:v>1.2981E-5</c:v>
                </c:pt>
                <c:pt idx="12981">
                  <c:v>1.2982E-5</c:v>
                </c:pt>
                <c:pt idx="12982">
                  <c:v>1.2982999999999999E-5</c:v>
                </c:pt>
                <c:pt idx="12983">
                  <c:v>1.2984E-5</c:v>
                </c:pt>
                <c:pt idx="12984">
                  <c:v>1.2985E-5</c:v>
                </c:pt>
                <c:pt idx="12985">
                  <c:v>1.2986000000000001E-5</c:v>
                </c:pt>
                <c:pt idx="12986">
                  <c:v>1.2986999999999999E-5</c:v>
                </c:pt>
                <c:pt idx="12987">
                  <c:v>1.2988E-5</c:v>
                </c:pt>
                <c:pt idx="12988">
                  <c:v>1.2989E-5</c:v>
                </c:pt>
                <c:pt idx="12989">
                  <c:v>1.2989999999999999E-5</c:v>
                </c:pt>
                <c:pt idx="12990">
                  <c:v>1.2991E-5</c:v>
                </c:pt>
                <c:pt idx="12991">
                  <c:v>1.2992E-5</c:v>
                </c:pt>
                <c:pt idx="12992">
                  <c:v>1.2993000000000001E-5</c:v>
                </c:pt>
                <c:pt idx="12993">
                  <c:v>1.2994E-5</c:v>
                </c:pt>
                <c:pt idx="12994">
                  <c:v>1.2995E-5</c:v>
                </c:pt>
                <c:pt idx="12995">
                  <c:v>1.2996000000000001E-5</c:v>
                </c:pt>
                <c:pt idx="12996">
                  <c:v>1.2996999999999999E-5</c:v>
                </c:pt>
                <c:pt idx="12997">
                  <c:v>1.2998E-5</c:v>
                </c:pt>
                <c:pt idx="12998">
                  <c:v>1.2999E-5</c:v>
                </c:pt>
                <c:pt idx="12999">
                  <c:v>1.2999999999999999E-5</c:v>
                </c:pt>
                <c:pt idx="13000">
                  <c:v>1.3001E-5</c:v>
                </c:pt>
                <c:pt idx="13001">
                  <c:v>1.3002E-5</c:v>
                </c:pt>
                <c:pt idx="13002">
                  <c:v>1.3003000000000001E-5</c:v>
                </c:pt>
                <c:pt idx="13003">
                  <c:v>1.3004E-5</c:v>
                </c:pt>
                <c:pt idx="13004">
                  <c:v>1.3005E-5</c:v>
                </c:pt>
                <c:pt idx="13005">
                  <c:v>1.3006E-5</c:v>
                </c:pt>
                <c:pt idx="13006">
                  <c:v>1.3006999999999999E-5</c:v>
                </c:pt>
                <c:pt idx="13007">
                  <c:v>1.3008E-5</c:v>
                </c:pt>
                <c:pt idx="13008">
                  <c:v>1.3009E-5</c:v>
                </c:pt>
                <c:pt idx="13009">
                  <c:v>1.3010000000000001E-5</c:v>
                </c:pt>
                <c:pt idx="13010">
                  <c:v>1.3011E-5</c:v>
                </c:pt>
                <c:pt idx="13011">
                  <c:v>1.3012E-5</c:v>
                </c:pt>
                <c:pt idx="13012">
                  <c:v>1.3013000000000001E-5</c:v>
                </c:pt>
                <c:pt idx="13013">
                  <c:v>1.3013999999999999E-5</c:v>
                </c:pt>
                <c:pt idx="13014">
                  <c:v>1.3015E-5</c:v>
                </c:pt>
                <c:pt idx="13015">
                  <c:v>1.3016E-5</c:v>
                </c:pt>
                <c:pt idx="13016">
                  <c:v>1.3016999999999999E-5</c:v>
                </c:pt>
                <c:pt idx="13017">
                  <c:v>1.3018E-5</c:v>
                </c:pt>
                <c:pt idx="13018">
                  <c:v>1.3019E-5</c:v>
                </c:pt>
                <c:pt idx="13019">
                  <c:v>1.3020000000000001E-5</c:v>
                </c:pt>
                <c:pt idx="13020">
                  <c:v>1.3021E-5</c:v>
                </c:pt>
                <c:pt idx="13021">
                  <c:v>1.3022E-5</c:v>
                </c:pt>
                <c:pt idx="13022">
                  <c:v>1.3023000000000001E-5</c:v>
                </c:pt>
                <c:pt idx="13023">
                  <c:v>1.3023999999999999E-5</c:v>
                </c:pt>
                <c:pt idx="13024">
                  <c:v>1.3025E-5</c:v>
                </c:pt>
                <c:pt idx="13025">
                  <c:v>1.3026E-5</c:v>
                </c:pt>
                <c:pt idx="13026">
                  <c:v>1.3027000000000001E-5</c:v>
                </c:pt>
                <c:pt idx="13027">
                  <c:v>1.3028E-5</c:v>
                </c:pt>
                <c:pt idx="13028">
                  <c:v>1.3029E-5</c:v>
                </c:pt>
                <c:pt idx="13029">
                  <c:v>1.3030000000000001E-5</c:v>
                </c:pt>
                <c:pt idx="13030">
                  <c:v>1.3030999999999999E-5</c:v>
                </c:pt>
                <c:pt idx="13031">
                  <c:v>1.3032E-5</c:v>
                </c:pt>
                <c:pt idx="13032">
                  <c:v>1.3033E-5</c:v>
                </c:pt>
                <c:pt idx="13033">
                  <c:v>1.3033999999999999E-5</c:v>
                </c:pt>
                <c:pt idx="13034">
                  <c:v>1.3035E-5</c:v>
                </c:pt>
                <c:pt idx="13035">
                  <c:v>1.3036E-5</c:v>
                </c:pt>
                <c:pt idx="13036">
                  <c:v>1.3037000000000001E-5</c:v>
                </c:pt>
                <c:pt idx="13037">
                  <c:v>1.3038E-5</c:v>
                </c:pt>
                <c:pt idx="13038">
                  <c:v>1.3039E-5</c:v>
                </c:pt>
                <c:pt idx="13039">
                  <c:v>1.3040000000000001E-5</c:v>
                </c:pt>
                <c:pt idx="13040">
                  <c:v>1.3040999999999999E-5</c:v>
                </c:pt>
                <c:pt idx="13041">
                  <c:v>1.3042E-5</c:v>
                </c:pt>
                <c:pt idx="13042">
                  <c:v>1.3043E-5</c:v>
                </c:pt>
                <c:pt idx="13043">
                  <c:v>1.3044000000000001E-5</c:v>
                </c:pt>
                <c:pt idx="13044">
                  <c:v>1.3045E-5</c:v>
                </c:pt>
                <c:pt idx="13045">
                  <c:v>1.3046E-5</c:v>
                </c:pt>
                <c:pt idx="13046">
                  <c:v>1.3047000000000001E-5</c:v>
                </c:pt>
                <c:pt idx="13047">
                  <c:v>1.3047999999999999E-5</c:v>
                </c:pt>
                <c:pt idx="13048">
                  <c:v>1.3049E-5</c:v>
                </c:pt>
                <c:pt idx="13049">
                  <c:v>1.305E-5</c:v>
                </c:pt>
                <c:pt idx="13050">
                  <c:v>1.3050999999999999E-5</c:v>
                </c:pt>
                <c:pt idx="13051">
                  <c:v>1.3052E-5</c:v>
                </c:pt>
                <c:pt idx="13052">
                  <c:v>1.3053E-5</c:v>
                </c:pt>
                <c:pt idx="13053">
                  <c:v>1.3054000000000001E-5</c:v>
                </c:pt>
                <c:pt idx="13054">
                  <c:v>1.3055E-5</c:v>
                </c:pt>
                <c:pt idx="13055">
                  <c:v>1.3056E-5</c:v>
                </c:pt>
                <c:pt idx="13056">
                  <c:v>1.3057000000000001E-5</c:v>
                </c:pt>
                <c:pt idx="13057">
                  <c:v>1.3057999999999999E-5</c:v>
                </c:pt>
                <c:pt idx="13058">
                  <c:v>1.3059E-5</c:v>
                </c:pt>
                <c:pt idx="13059">
                  <c:v>1.306E-5</c:v>
                </c:pt>
                <c:pt idx="13060">
                  <c:v>1.3061000000000001E-5</c:v>
                </c:pt>
                <c:pt idx="13061">
                  <c:v>1.3062E-5</c:v>
                </c:pt>
                <c:pt idx="13062">
                  <c:v>1.3063E-5</c:v>
                </c:pt>
                <c:pt idx="13063">
                  <c:v>1.3064000000000001E-5</c:v>
                </c:pt>
                <c:pt idx="13064">
                  <c:v>1.3064999999999999E-5</c:v>
                </c:pt>
                <c:pt idx="13065">
                  <c:v>1.3066E-5</c:v>
                </c:pt>
                <c:pt idx="13066">
                  <c:v>1.3067E-5</c:v>
                </c:pt>
                <c:pt idx="13067">
                  <c:v>1.3067999999999999E-5</c:v>
                </c:pt>
                <c:pt idx="13068">
                  <c:v>1.3069E-5</c:v>
                </c:pt>
                <c:pt idx="13069">
                  <c:v>1.307E-5</c:v>
                </c:pt>
                <c:pt idx="13070">
                  <c:v>1.3071000000000001E-5</c:v>
                </c:pt>
                <c:pt idx="13071">
                  <c:v>1.3072E-5</c:v>
                </c:pt>
                <c:pt idx="13072">
                  <c:v>1.3073E-5</c:v>
                </c:pt>
                <c:pt idx="13073">
                  <c:v>1.3074000000000001E-5</c:v>
                </c:pt>
                <c:pt idx="13074">
                  <c:v>1.3074999999999999E-5</c:v>
                </c:pt>
                <c:pt idx="13075">
                  <c:v>1.3076E-5</c:v>
                </c:pt>
                <c:pt idx="13076">
                  <c:v>1.3077E-5</c:v>
                </c:pt>
                <c:pt idx="13077">
                  <c:v>1.3078000000000001E-5</c:v>
                </c:pt>
                <c:pt idx="13078">
                  <c:v>1.3079E-5</c:v>
                </c:pt>
                <c:pt idx="13079">
                  <c:v>1.308E-5</c:v>
                </c:pt>
                <c:pt idx="13080">
                  <c:v>1.3081000000000001E-5</c:v>
                </c:pt>
                <c:pt idx="13081">
                  <c:v>1.3081999999999999E-5</c:v>
                </c:pt>
                <c:pt idx="13082">
                  <c:v>1.3083E-5</c:v>
                </c:pt>
                <c:pt idx="13083">
                  <c:v>1.3084E-5</c:v>
                </c:pt>
                <c:pt idx="13084">
                  <c:v>1.3084999999999999E-5</c:v>
                </c:pt>
                <c:pt idx="13085">
                  <c:v>1.3086E-5</c:v>
                </c:pt>
                <c:pt idx="13086">
                  <c:v>1.3087E-5</c:v>
                </c:pt>
                <c:pt idx="13087">
                  <c:v>1.3088000000000001E-5</c:v>
                </c:pt>
                <c:pt idx="13088">
                  <c:v>1.3089E-5</c:v>
                </c:pt>
                <c:pt idx="13089">
                  <c:v>1.309E-5</c:v>
                </c:pt>
                <c:pt idx="13090">
                  <c:v>1.3091000000000001E-5</c:v>
                </c:pt>
                <c:pt idx="13091">
                  <c:v>1.3091999999999999E-5</c:v>
                </c:pt>
                <c:pt idx="13092">
                  <c:v>1.3093E-5</c:v>
                </c:pt>
                <c:pt idx="13093">
                  <c:v>1.3094E-5</c:v>
                </c:pt>
                <c:pt idx="13094">
                  <c:v>1.3095000000000001E-5</c:v>
                </c:pt>
                <c:pt idx="13095">
                  <c:v>1.3096E-5</c:v>
                </c:pt>
                <c:pt idx="13096">
                  <c:v>1.3097E-5</c:v>
                </c:pt>
                <c:pt idx="13097">
                  <c:v>1.3098000000000001E-5</c:v>
                </c:pt>
                <c:pt idx="13098">
                  <c:v>1.3098999999999999E-5</c:v>
                </c:pt>
                <c:pt idx="13099">
                  <c:v>1.31E-5</c:v>
                </c:pt>
                <c:pt idx="13100">
                  <c:v>1.3101E-5</c:v>
                </c:pt>
                <c:pt idx="13101">
                  <c:v>1.3101999999999999E-5</c:v>
                </c:pt>
                <c:pt idx="13102">
                  <c:v>1.3103E-5</c:v>
                </c:pt>
                <c:pt idx="13103">
                  <c:v>1.3104E-5</c:v>
                </c:pt>
                <c:pt idx="13104">
                  <c:v>1.3105000000000001E-5</c:v>
                </c:pt>
                <c:pt idx="13105">
                  <c:v>1.3106E-5</c:v>
                </c:pt>
                <c:pt idx="13106">
                  <c:v>1.3107E-5</c:v>
                </c:pt>
                <c:pt idx="13107">
                  <c:v>1.3108000000000001E-5</c:v>
                </c:pt>
                <c:pt idx="13108">
                  <c:v>1.3108999999999999E-5</c:v>
                </c:pt>
                <c:pt idx="13109">
                  <c:v>1.311E-5</c:v>
                </c:pt>
                <c:pt idx="13110">
                  <c:v>1.3111E-5</c:v>
                </c:pt>
                <c:pt idx="13111">
                  <c:v>1.3112000000000001E-5</c:v>
                </c:pt>
                <c:pt idx="13112">
                  <c:v>1.3113E-5</c:v>
                </c:pt>
                <c:pt idx="13113">
                  <c:v>1.3114E-5</c:v>
                </c:pt>
                <c:pt idx="13114">
                  <c:v>1.3115000000000001E-5</c:v>
                </c:pt>
                <c:pt idx="13115">
                  <c:v>1.3115999999999999E-5</c:v>
                </c:pt>
                <c:pt idx="13116">
                  <c:v>1.3117E-5</c:v>
                </c:pt>
                <c:pt idx="13117">
                  <c:v>1.3118E-5</c:v>
                </c:pt>
                <c:pt idx="13118">
                  <c:v>1.3118999999999999E-5</c:v>
                </c:pt>
                <c:pt idx="13119">
                  <c:v>1.312E-5</c:v>
                </c:pt>
                <c:pt idx="13120">
                  <c:v>1.3121E-5</c:v>
                </c:pt>
                <c:pt idx="13121">
                  <c:v>1.3122000000000001E-5</c:v>
                </c:pt>
                <c:pt idx="13122">
                  <c:v>1.3123E-5</c:v>
                </c:pt>
                <c:pt idx="13123">
                  <c:v>1.3124E-5</c:v>
                </c:pt>
                <c:pt idx="13124">
                  <c:v>1.3125000000000001E-5</c:v>
                </c:pt>
                <c:pt idx="13125">
                  <c:v>1.3125999999999999E-5</c:v>
                </c:pt>
                <c:pt idx="13126">
                  <c:v>1.3127E-5</c:v>
                </c:pt>
                <c:pt idx="13127">
                  <c:v>1.3128E-5</c:v>
                </c:pt>
                <c:pt idx="13128">
                  <c:v>1.3129000000000001E-5</c:v>
                </c:pt>
                <c:pt idx="13129">
                  <c:v>1.313E-5</c:v>
                </c:pt>
                <c:pt idx="13130">
                  <c:v>1.3131E-5</c:v>
                </c:pt>
                <c:pt idx="13131">
                  <c:v>1.3132000000000001E-5</c:v>
                </c:pt>
                <c:pt idx="13132">
                  <c:v>1.3132999999999999E-5</c:v>
                </c:pt>
                <c:pt idx="13133">
                  <c:v>1.3134E-5</c:v>
                </c:pt>
                <c:pt idx="13134">
                  <c:v>1.3135E-5</c:v>
                </c:pt>
                <c:pt idx="13135">
                  <c:v>1.3135999999999999E-5</c:v>
                </c:pt>
                <c:pt idx="13136">
                  <c:v>1.3137E-5</c:v>
                </c:pt>
                <c:pt idx="13137">
                  <c:v>1.3138E-5</c:v>
                </c:pt>
                <c:pt idx="13138">
                  <c:v>1.3139000000000001E-5</c:v>
                </c:pt>
                <c:pt idx="13139">
                  <c:v>1.314E-5</c:v>
                </c:pt>
                <c:pt idx="13140">
                  <c:v>1.3141E-5</c:v>
                </c:pt>
                <c:pt idx="13141">
                  <c:v>1.3142000000000001E-5</c:v>
                </c:pt>
                <c:pt idx="13142">
                  <c:v>1.3142999999999999E-5</c:v>
                </c:pt>
                <c:pt idx="13143">
                  <c:v>1.3144E-5</c:v>
                </c:pt>
                <c:pt idx="13144">
                  <c:v>1.3145E-5</c:v>
                </c:pt>
                <c:pt idx="13145">
                  <c:v>1.3145999999999999E-5</c:v>
                </c:pt>
                <c:pt idx="13146">
                  <c:v>1.3147E-5</c:v>
                </c:pt>
                <c:pt idx="13147">
                  <c:v>1.3148E-5</c:v>
                </c:pt>
                <c:pt idx="13148">
                  <c:v>1.3149000000000001E-5</c:v>
                </c:pt>
                <c:pt idx="13149">
                  <c:v>1.3149999999999999E-5</c:v>
                </c:pt>
                <c:pt idx="13150">
                  <c:v>1.3151E-5</c:v>
                </c:pt>
                <c:pt idx="13151">
                  <c:v>1.3152E-5</c:v>
                </c:pt>
                <c:pt idx="13152">
                  <c:v>1.3152999999999999E-5</c:v>
                </c:pt>
                <c:pt idx="13153">
                  <c:v>1.3154E-5</c:v>
                </c:pt>
                <c:pt idx="13154">
                  <c:v>1.3155E-5</c:v>
                </c:pt>
                <c:pt idx="13155">
                  <c:v>1.3156000000000001E-5</c:v>
                </c:pt>
                <c:pt idx="13156">
                  <c:v>1.3157E-5</c:v>
                </c:pt>
                <c:pt idx="13157">
                  <c:v>1.3158E-5</c:v>
                </c:pt>
                <c:pt idx="13158">
                  <c:v>1.3159000000000001E-5</c:v>
                </c:pt>
                <c:pt idx="13159">
                  <c:v>1.3159999999999999E-5</c:v>
                </c:pt>
                <c:pt idx="13160">
                  <c:v>1.3161E-5</c:v>
                </c:pt>
                <c:pt idx="13161">
                  <c:v>1.3162E-5</c:v>
                </c:pt>
                <c:pt idx="13162">
                  <c:v>1.3162999999999999E-5</c:v>
                </c:pt>
                <c:pt idx="13163">
                  <c:v>1.3164E-5</c:v>
                </c:pt>
                <c:pt idx="13164">
                  <c:v>1.3165E-5</c:v>
                </c:pt>
                <c:pt idx="13165">
                  <c:v>1.3166000000000001E-5</c:v>
                </c:pt>
                <c:pt idx="13166">
                  <c:v>1.3166999999999999E-5</c:v>
                </c:pt>
                <c:pt idx="13167">
                  <c:v>1.3168E-5</c:v>
                </c:pt>
                <c:pt idx="13168">
                  <c:v>1.3169E-5</c:v>
                </c:pt>
                <c:pt idx="13169">
                  <c:v>1.3169999999999999E-5</c:v>
                </c:pt>
                <c:pt idx="13170">
                  <c:v>1.3171E-5</c:v>
                </c:pt>
                <c:pt idx="13171">
                  <c:v>1.3172E-5</c:v>
                </c:pt>
                <c:pt idx="13172">
                  <c:v>1.3173000000000001E-5</c:v>
                </c:pt>
                <c:pt idx="13173">
                  <c:v>1.3174E-5</c:v>
                </c:pt>
                <c:pt idx="13174">
                  <c:v>1.3175E-5</c:v>
                </c:pt>
                <c:pt idx="13175">
                  <c:v>1.3176000000000001E-5</c:v>
                </c:pt>
                <c:pt idx="13176">
                  <c:v>1.3176999999999999E-5</c:v>
                </c:pt>
                <c:pt idx="13177">
                  <c:v>1.3178E-5</c:v>
                </c:pt>
                <c:pt idx="13178">
                  <c:v>1.3179E-5</c:v>
                </c:pt>
                <c:pt idx="13179">
                  <c:v>1.3179999999999999E-5</c:v>
                </c:pt>
                <c:pt idx="13180">
                  <c:v>1.3181E-5</c:v>
                </c:pt>
                <c:pt idx="13181">
                  <c:v>1.3182E-5</c:v>
                </c:pt>
                <c:pt idx="13182">
                  <c:v>1.3183000000000001E-5</c:v>
                </c:pt>
                <c:pt idx="13183">
                  <c:v>1.3183999999999999E-5</c:v>
                </c:pt>
                <c:pt idx="13184">
                  <c:v>1.3185E-5</c:v>
                </c:pt>
                <c:pt idx="13185">
                  <c:v>1.3186E-5</c:v>
                </c:pt>
                <c:pt idx="13186">
                  <c:v>1.3186999999999999E-5</c:v>
                </c:pt>
                <c:pt idx="13187">
                  <c:v>1.3188E-5</c:v>
                </c:pt>
                <c:pt idx="13188">
                  <c:v>1.3189E-5</c:v>
                </c:pt>
                <c:pt idx="13189">
                  <c:v>1.3190000000000001E-5</c:v>
                </c:pt>
                <c:pt idx="13190">
                  <c:v>1.3191E-5</c:v>
                </c:pt>
                <c:pt idx="13191">
                  <c:v>1.3192E-5</c:v>
                </c:pt>
                <c:pt idx="13192">
                  <c:v>1.3193000000000001E-5</c:v>
                </c:pt>
                <c:pt idx="13193">
                  <c:v>1.3193999999999999E-5</c:v>
                </c:pt>
                <c:pt idx="13194">
                  <c:v>1.3195E-5</c:v>
                </c:pt>
                <c:pt idx="13195">
                  <c:v>1.3196E-5</c:v>
                </c:pt>
                <c:pt idx="13196">
                  <c:v>1.3196999999999999E-5</c:v>
                </c:pt>
                <c:pt idx="13197">
                  <c:v>1.3198E-5</c:v>
                </c:pt>
                <c:pt idx="13198">
                  <c:v>1.3199E-5</c:v>
                </c:pt>
                <c:pt idx="13199">
                  <c:v>1.3200000000000001E-5</c:v>
                </c:pt>
                <c:pt idx="13200">
                  <c:v>1.3200999999999999E-5</c:v>
                </c:pt>
                <c:pt idx="13201">
                  <c:v>1.3202E-5</c:v>
                </c:pt>
                <c:pt idx="13202">
                  <c:v>1.3203E-5</c:v>
                </c:pt>
                <c:pt idx="13203">
                  <c:v>1.3203999999999999E-5</c:v>
                </c:pt>
                <c:pt idx="13204">
                  <c:v>1.3205E-5</c:v>
                </c:pt>
                <c:pt idx="13205">
                  <c:v>1.3206E-5</c:v>
                </c:pt>
                <c:pt idx="13206">
                  <c:v>1.3207000000000001E-5</c:v>
                </c:pt>
                <c:pt idx="13207">
                  <c:v>1.3208E-5</c:v>
                </c:pt>
                <c:pt idx="13208">
                  <c:v>1.3209E-5</c:v>
                </c:pt>
                <c:pt idx="13209">
                  <c:v>1.3210000000000001E-5</c:v>
                </c:pt>
                <c:pt idx="13210">
                  <c:v>1.3210999999999999E-5</c:v>
                </c:pt>
                <c:pt idx="13211">
                  <c:v>1.3212E-5</c:v>
                </c:pt>
                <c:pt idx="13212">
                  <c:v>1.3213E-5</c:v>
                </c:pt>
                <c:pt idx="13213">
                  <c:v>1.3213999999999999E-5</c:v>
                </c:pt>
                <c:pt idx="13214">
                  <c:v>1.3215E-5</c:v>
                </c:pt>
                <c:pt idx="13215">
                  <c:v>1.3216E-5</c:v>
                </c:pt>
                <c:pt idx="13216">
                  <c:v>1.3217000000000001E-5</c:v>
                </c:pt>
                <c:pt idx="13217">
                  <c:v>1.3217999999999999E-5</c:v>
                </c:pt>
                <c:pt idx="13218">
                  <c:v>1.3219E-5</c:v>
                </c:pt>
                <c:pt idx="13219">
                  <c:v>1.322E-5</c:v>
                </c:pt>
                <c:pt idx="13220">
                  <c:v>1.3220999999999999E-5</c:v>
                </c:pt>
                <c:pt idx="13221">
                  <c:v>1.3222E-5</c:v>
                </c:pt>
                <c:pt idx="13222">
                  <c:v>1.3223E-5</c:v>
                </c:pt>
                <c:pt idx="13223">
                  <c:v>1.3224000000000001E-5</c:v>
                </c:pt>
                <c:pt idx="13224">
                  <c:v>1.3225E-5</c:v>
                </c:pt>
                <c:pt idx="13225">
                  <c:v>1.3226E-5</c:v>
                </c:pt>
                <c:pt idx="13226">
                  <c:v>1.3227000000000001E-5</c:v>
                </c:pt>
                <c:pt idx="13227">
                  <c:v>1.3227999999999999E-5</c:v>
                </c:pt>
                <c:pt idx="13228">
                  <c:v>1.3229E-5</c:v>
                </c:pt>
                <c:pt idx="13229">
                  <c:v>1.323E-5</c:v>
                </c:pt>
                <c:pt idx="13230">
                  <c:v>1.3230999999999999E-5</c:v>
                </c:pt>
                <c:pt idx="13231">
                  <c:v>1.3232E-5</c:v>
                </c:pt>
                <c:pt idx="13232">
                  <c:v>1.3233E-5</c:v>
                </c:pt>
                <c:pt idx="13233">
                  <c:v>1.3234000000000001E-5</c:v>
                </c:pt>
                <c:pt idx="13234">
                  <c:v>1.3234999999999999E-5</c:v>
                </c:pt>
                <c:pt idx="13235">
                  <c:v>1.3236E-5</c:v>
                </c:pt>
                <c:pt idx="13236">
                  <c:v>1.3237E-5</c:v>
                </c:pt>
                <c:pt idx="13237">
                  <c:v>1.3237999999999999E-5</c:v>
                </c:pt>
                <c:pt idx="13238">
                  <c:v>1.3239E-5</c:v>
                </c:pt>
                <c:pt idx="13239">
                  <c:v>1.324E-5</c:v>
                </c:pt>
                <c:pt idx="13240">
                  <c:v>1.3241000000000001E-5</c:v>
                </c:pt>
                <c:pt idx="13241">
                  <c:v>1.3242E-5</c:v>
                </c:pt>
                <c:pt idx="13242">
                  <c:v>1.3243E-5</c:v>
                </c:pt>
                <c:pt idx="13243">
                  <c:v>1.3244000000000001E-5</c:v>
                </c:pt>
                <c:pt idx="13244">
                  <c:v>1.3244999999999999E-5</c:v>
                </c:pt>
                <c:pt idx="13245">
                  <c:v>1.3246E-5</c:v>
                </c:pt>
                <c:pt idx="13246">
                  <c:v>1.3247E-5</c:v>
                </c:pt>
                <c:pt idx="13247">
                  <c:v>1.3247999999999999E-5</c:v>
                </c:pt>
                <c:pt idx="13248">
                  <c:v>1.3249E-5</c:v>
                </c:pt>
                <c:pt idx="13249">
                  <c:v>1.325E-5</c:v>
                </c:pt>
                <c:pt idx="13250">
                  <c:v>1.3251000000000001E-5</c:v>
                </c:pt>
                <c:pt idx="13251">
                  <c:v>1.3251999999999999E-5</c:v>
                </c:pt>
                <c:pt idx="13252">
                  <c:v>1.3253E-5</c:v>
                </c:pt>
                <c:pt idx="13253">
                  <c:v>1.3254E-5</c:v>
                </c:pt>
                <c:pt idx="13254">
                  <c:v>1.3254999999999999E-5</c:v>
                </c:pt>
                <c:pt idx="13255">
                  <c:v>1.3256E-5</c:v>
                </c:pt>
                <c:pt idx="13256">
                  <c:v>1.3257E-5</c:v>
                </c:pt>
                <c:pt idx="13257">
                  <c:v>1.3258000000000001E-5</c:v>
                </c:pt>
                <c:pt idx="13258">
                  <c:v>1.3259E-5</c:v>
                </c:pt>
                <c:pt idx="13259">
                  <c:v>1.326E-5</c:v>
                </c:pt>
                <c:pt idx="13260">
                  <c:v>1.3261000000000001E-5</c:v>
                </c:pt>
                <c:pt idx="13261">
                  <c:v>1.3261999999999999E-5</c:v>
                </c:pt>
                <c:pt idx="13262">
                  <c:v>1.3263E-5</c:v>
                </c:pt>
                <c:pt idx="13263">
                  <c:v>1.3264E-5</c:v>
                </c:pt>
                <c:pt idx="13264">
                  <c:v>1.3264999999999999E-5</c:v>
                </c:pt>
                <c:pt idx="13265">
                  <c:v>1.3266E-5</c:v>
                </c:pt>
                <c:pt idx="13266">
                  <c:v>1.3267E-5</c:v>
                </c:pt>
                <c:pt idx="13267">
                  <c:v>1.3268000000000001E-5</c:v>
                </c:pt>
                <c:pt idx="13268">
                  <c:v>1.3269E-5</c:v>
                </c:pt>
                <c:pt idx="13269">
                  <c:v>1.327E-5</c:v>
                </c:pt>
                <c:pt idx="13270">
                  <c:v>1.3271000000000001E-5</c:v>
                </c:pt>
                <c:pt idx="13271">
                  <c:v>1.3271999999999999E-5</c:v>
                </c:pt>
                <c:pt idx="13272">
                  <c:v>1.3273E-5</c:v>
                </c:pt>
                <c:pt idx="13273">
                  <c:v>1.3274E-5</c:v>
                </c:pt>
                <c:pt idx="13274">
                  <c:v>1.3275000000000001E-5</c:v>
                </c:pt>
                <c:pt idx="13275">
                  <c:v>1.3276E-5</c:v>
                </c:pt>
                <c:pt idx="13276">
                  <c:v>1.3277E-5</c:v>
                </c:pt>
                <c:pt idx="13277">
                  <c:v>1.3278000000000001E-5</c:v>
                </c:pt>
                <c:pt idx="13278">
                  <c:v>1.3278999999999999E-5</c:v>
                </c:pt>
                <c:pt idx="13279">
                  <c:v>1.328E-5</c:v>
                </c:pt>
                <c:pt idx="13280">
                  <c:v>1.3281E-5</c:v>
                </c:pt>
                <c:pt idx="13281">
                  <c:v>1.3281999999999999E-5</c:v>
                </c:pt>
                <c:pt idx="13282">
                  <c:v>1.3283E-5</c:v>
                </c:pt>
                <c:pt idx="13283">
                  <c:v>1.3284E-5</c:v>
                </c:pt>
                <c:pt idx="13284">
                  <c:v>1.3285000000000001E-5</c:v>
                </c:pt>
                <c:pt idx="13285">
                  <c:v>1.3286E-5</c:v>
                </c:pt>
                <c:pt idx="13286">
                  <c:v>1.3287E-5</c:v>
                </c:pt>
                <c:pt idx="13287">
                  <c:v>1.3288000000000001E-5</c:v>
                </c:pt>
                <c:pt idx="13288">
                  <c:v>1.3288999999999999E-5</c:v>
                </c:pt>
                <c:pt idx="13289">
                  <c:v>1.329E-5</c:v>
                </c:pt>
                <c:pt idx="13290">
                  <c:v>1.3291E-5</c:v>
                </c:pt>
                <c:pt idx="13291">
                  <c:v>1.3292000000000001E-5</c:v>
                </c:pt>
                <c:pt idx="13292">
                  <c:v>1.3293E-5</c:v>
                </c:pt>
                <c:pt idx="13293">
                  <c:v>1.3294E-5</c:v>
                </c:pt>
                <c:pt idx="13294">
                  <c:v>1.3295000000000001E-5</c:v>
                </c:pt>
                <c:pt idx="13295">
                  <c:v>1.3295999999999999E-5</c:v>
                </c:pt>
                <c:pt idx="13296">
                  <c:v>1.3297E-5</c:v>
                </c:pt>
                <c:pt idx="13297">
                  <c:v>1.3298E-5</c:v>
                </c:pt>
                <c:pt idx="13298">
                  <c:v>1.3298999999999999E-5</c:v>
                </c:pt>
                <c:pt idx="13299">
                  <c:v>1.33E-5</c:v>
                </c:pt>
                <c:pt idx="13300">
                  <c:v>1.3301E-5</c:v>
                </c:pt>
                <c:pt idx="13301">
                  <c:v>1.3302000000000001E-5</c:v>
                </c:pt>
                <c:pt idx="13302">
                  <c:v>1.3303E-5</c:v>
                </c:pt>
                <c:pt idx="13303">
                  <c:v>1.3304E-5</c:v>
                </c:pt>
                <c:pt idx="13304">
                  <c:v>1.3305000000000001E-5</c:v>
                </c:pt>
                <c:pt idx="13305">
                  <c:v>1.3305999999999999E-5</c:v>
                </c:pt>
                <c:pt idx="13306">
                  <c:v>1.3307E-5</c:v>
                </c:pt>
                <c:pt idx="13307">
                  <c:v>1.3308E-5</c:v>
                </c:pt>
                <c:pt idx="13308">
                  <c:v>1.3309000000000001E-5</c:v>
                </c:pt>
                <c:pt idx="13309">
                  <c:v>1.331E-5</c:v>
                </c:pt>
                <c:pt idx="13310">
                  <c:v>1.3311E-5</c:v>
                </c:pt>
                <c:pt idx="13311">
                  <c:v>1.3312000000000001E-5</c:v>
                </c:pt>
                <c:pt idx="13312">
                  <c:v>1.3312999999999999E-5</c:v>
                </c:pt>
                <c:pt idx="13313">
                  <c:v>1.3314E-5</c:v>
                </c:pt>
                <c:pt idx="13314">
                  <c:v>1.3315E-5</c:v>
                </c:pt>
                <c:pt idx="13315">
                  <c:v>1.3315999999999999E-5</c:v>
                </c:pt>
                <c:pt idx="13316">
                  <c:v>1.3317E-5</c:v>
                </c:pt>
                <c:pt idx="13317">
                  <c:v>1.3318E-5</c:v>
                </c:pt>
                <c:pt idx="13318">
                  <c:v>1.3319000000000001E-5</c:v>
                </c:pt>
                <c:pt idx="13319">
                  <c:v>1.332E-5</c:v>
                </c:pt>
                <c:pt idx="13320">
                  <c:v>1.3321E-5</c:v>
                </c:pt>
                <c:pt idx="13321">
                  <c:v>1.3322000000000001E-5</c:v>
                </c:pt>
                <c:pt idx="13322">
                  <c:v>1.3322999999999999E-5</c:v>
                </c:pt>
                <c:pt idx="13323">
                  <c:v>1.3324E-5</c:v>
                </c:pt>
                <c:pt idx="13324">
                  <c:v>1.3325E-5</c:v>
                </c:pt>
                <c:pt idx="13325">
                  <c:v>1.3326000000000001E-5</c:v>
                </c:pt>
                <c:pt idx="13326">
                  <c:v>1.3327E-5</c:v>
                </c:pt>
                <c:pt idx="13327">
                  <c:v>1.3328E-5</c:v>
                </c:pt>
                <c:pt idx="13328">
                  <c:v>1.3329000000000001E-5</c:v>
                </c:pt>
                <c:pt idx="13329">
                  <c:v>1.3329999999999999E-5</c:v>
                </c:pt>
                <c:pt idx="13330">
                  <c:v>1.3331E-5</c:v>
                </c:pt>
                <c:pt idx="13331">
                  <c:v>1.3332E-5</c:v>
                </c:pt>
                <c:pt idx="13332">
                  <c:v>1.3332999999999999E-5</c:v>
                </c:pt>
                <c:pt idx="13333">
                  <c:v>1.3334E-5</c:v>
                </c:pt>
                <c:pt idx="13334">
                  <c:v>1.3335E-5</c:v>
                </c:pt>
                <c:pt idx="13335">
                  <c:v>1.3336000000000001E-5</c:v>
                </c:pt>
                <c:pt idx="13336">
                  <c:v>1.3337E-5</c:v>
                </c:pt>
                <c:pt idx="13337">
                  <c:v>1.3338E-5</c:v>
                </c:pt>
                <c:pt idx="13338">
                  <c:v>1.3339000000000001E-5</c:v>
                </c:pt>
                <c:pt idx="13339">
                  <c:v>1.3339999999999999E-5</c:v>
                </c:pt>
                <c:pt idx="13340">
                  <c:v>1.3341E-5</c:v>
                </c:pt>
                <c:pt idx="13341">
                  <c:v>1.3342E-5</c:v>
                </c:pt>
                <c:pt idx="13342">
                  <c:v>1.3343000000000001E-5</c:v>
                </c:pt>
                <c:pt idx="13343">
                  <c:v>1.3344E-5</c:v>
                </c:pt>
                <c:pt idx="13344">
                  <c:v>1.3345E-5</c:v>
                </c:pt>
                <c:pt idx="13345">
                  <c:v>1.3346000000000001E-5</c:v>
                </c:pt>
                <c:pt idx="13346">
                  <c:v>1.3346999999999999E-5</c:v>
                </c:pt>
                <c:pt idx="13347">
                  <c:v>1.3348E-5</c:v>
                </c:pt>
                <c:pt idx="13348">
                  <c:v>1.3349E-5</c:v>
                </c:pt>
                <c:pt idx="13349">
                  <c:v>1.3349999999999999E-5</c:v>
                </c:pt>
                <c:pt idx="13350">
                  <c:v>1.3351E-5</c:v>
                </c:pt>
                <c:pt idx="13351">
                  <c:v>1.3352E-5</c:v>
                </c:pt>
                <c:pt idx="13352">
                  <c:v>1.3353000000000001E-5</c:v>
                </c:pt>
                <c:pt idx="13353">
                  <c:v>1.3354E-5</c:v>
                </c:pt>
                <c:pt idx="13354">
                  <c:v>1.3355E-5</c:v>
                </c:pt>
                <c:pt idx="13355">
                  <c:v>1.3356000000000001E-5</c:v>
                </c:pt>
                <c:pt idx="13356">
                  <c:v>1.3356999999999999E-5</c:v>
                </c:pt>
                <c:pt idx="13357">
                  <c:v>1.3358E-5</c:v>
                </c:pt>
                <c:pt idx="13358">
                  <c:v>1.3359E-5</c:v>
                </c:pt>
                <c:pt idx="13359">
                  <c:v>1.3360000000000001E-5</c:v>
                </c:pt>
                <c:pt idx="13360">
                  <c:v>1.3361E-5</c:v>
                </c:pt>
                <c:pt idx="13361">
                  <c:v>1.3362E-5</c:v>
                </c:pt>
                <c:pt idx="13362">
                  <c:v>1.3363000000000001E-5</c:v>
                </c:pt>
                <c:pt idx="13363">
                  <c:v>1.3363999999999999E-5</c:v>
                </c:pt>
                <c:pt idx="13364">
                  <c:v>1.3365E-5</c:v>
                </c:pt>
                <c:pt idx="13365">
                  <c:v>1.3366E-5</c:v>
                </c:pt>
                <c:pt idx="13366">
                  <c:v>1.3366999999999999E-5</c:v>
                </c:pt>
                <c:pt idx="13367">
                  <c:v>1.3368E-5</c:v>
                </c:pt>
                <c:pt idx="13368">
                  <c:v>1.3369E-5</c:v>
                </c:pt>
                <c:pt idx="13369">
                  <c:v>1.3370000000000001E-5</c:v>
                </c:pt>
                <c:pt idx="13370">
                  <c:v>1.3371E-5</c:v>
                </c:pt>
                <c:pt idx="13371">
                  <c:v>1.3372E-5</c:v>
                </c:pt>
                <c:pt idx="13372">
                  <c:v>1.3373000000000001E-5</c:v>
                </c:pt>
                <c:pt idx="13373">
                  <c:v>1.3373999999999999E-5</c:v>
                </c:pt>
                <c:pt idx="13374">
                  <c:v>1.3375E-5</c:v>
                </c:pt>
                <c:pt idx="13375">
                  <c:v>1.3376E-5</c:v>
                </c:pt>
                <c:pt idx="13376">
                  <c:v>1.3377000000000001E-5</c:v>
                </c:pt>
                <c:pt idx="13377">
                  <c:v>1.3378E-5</c:v>
                </c:pt>
                <c:pt idx="13378">
                  <c:v>1.3379E-5</c:v>
                </c:pt>
                <c:pt idx="13379">
                  <c:v>1.3380000000000001E-5</c:v>
                </c:pt>
                <c:pt idx="13380">
                  <c:v>1.3380999999999999E-5</c:v>
                </c:pt>
                <c:pt idx="13381">
                  <c:v>1.3382E-5</c:v>
                </c:pt>
                <c:pt idx="13382">
                  <c:v>1.3383E-5</c:v>
                </c:pt>
                <c:pt idx="13383">
                  <c:v>1.3383999999999999E-5</c:v>
                </c:pt>
                <c:pt idx="13384">
                  <c:v>1.3385E-5</c:v>
                </c:pt>
                <c:pt idx="13385">
                  <c:v>1.3386E-5</c:v>
                </c:pt>
                <c:pt idx="13386">
                  <c:v>1.3387000000000001E-5</c:v>
                </c:pt>
                <c:pt idx="13387">
                  <c:v>1.3388E-5</c:v>
                </c:pt>
                <c:pt idx="13388">
                  <c:v>1.3389E-5</c:v>
                </c:pt>
                <c:pt idx="13389">
                  <c:v>1.3390000000000001E-5</c:v>
                </c:pt>
                <c:pt idx="13390">
                  <c:v>1.3390999999999999E-5</c:v>
                </c:pt>
                <c:pt idx="13391">
                  <c:v>1.3392E-5</c:v>
                </c:pt>
                <c:pt idx="13392">
                  <c:v>1.3393E-5</c:v>
                </c:pt>
                <c:pt idx="13393">
                  <c:v>1.3393999999999999E-5</c:v>
                </c:pt>
                <c:pt idx="13394">
                  <c:v>1.3395E-5</c:v>
                </c:pt>
                <c:pt idx="13395">
                  <c:v>1.3396E-5</c:v>
                </c:pt>
                <c:pt idx="13396">
                  <c:v>1.3397000000000001E-5</c:v>
                </c:pt>
                <c:pt idx="13397">
                  <c:v>1.3397999999999999E-5</c:v>
                </c:pt>
                <c:pt idx="13398">
                  <c:v>1.3399E-5</c:v>
                </c:pt>
                <c:pt idx="13399">
                  <c:v>1.34E-5</c:v>
                </c:pt>
                <c:pt idx="13400">
                  <c:v>1.3400999999999999E-5</c:v>
                </c:pt>
                <c:pt idx="13401">
                  <c:v>1.3402E-5</c:v>
                </c:pt>
                <c:pt idx="13402">
                  <c:v>1.3403E-5</c:v>
                </c:pt>
                <c:pt idx="13403">
                  <c:v>1.3404000000000001E-5</c:v>
                </c:pt>
                <c:pt idx="13404">
                  <c:v>1.3405E-5</c:v>
                </c:pt>
                <c:pt idx="13405">
                  <c:v>1.3406E-5</c:v>
                </c:pt>
                <c:pt idx="13406">
                  <c:v>1.3407000000000001E-5</c:v>
                </c:pt>
                <c:pt idx="13407">
                  <c:v>1.3407999999999999E-5</c:v>
                </c:pt>
                <c:pt idx="13408">
                  <c:v>1.3409E-5</c:v>
                </c:pt>
                <c:pt idx="13409">
                  <c:v>1.341E-5</c:v>
                </c:pt>
                <c:pt idx="13410">
                  <c:v>1.3410999999999999E-5</c:v>
                </c:pt>
                <c:pt idx="13411">
                  <c:v>1.3412E-5</c:v>
                </c:pt>
                <c:pt idx="13412">
                  <c:v>1.3413E-5</c:v>
                </c:pt>
                <c:pt idx="13413">
                  <c:v>1.3414000000000001E-5</c:v>
                </c:pt>
                <c:pt idx="13414">
                  <c:v>1.3414999999999999E-5</c:v>
                </c:pt>
                <c:pt idx="13415">
                  <c:v>1.3416E-5</c:v>
                </c:pt>
                <c:pt idx="13416">
                  <c:v>1.3417E-5</c:v>
                </c:pt>
                <c:pt idx="13417">
                  <c:v>1.3417999999999999E-5</c:v>
                </c:pt>
                <c:pt idx="13418">
                  <c:v>1.3419E-5</c:v>
                </c:pt>
                <c:pt idx="13419">
                  <c:v>1.342E-5</c:v>
                </c:pt>
                <c:pt idx="13420">
                  <c:v>1.3421000000000001E-5</c:v>
                </c:pt>
                <c:pt idx="13421">
                  <c:v>1.3422E-5</c:v>
                </c:pt>
                <c:pt idx="13422">
                  <c:v>1.3423E-5</c:v>
                </c:pt>
                <c:pt idx="13423">
                  <c:v>1.3424000000000001E-5</c:v>
                </c:pt>
                <c:pt idx="13424">
                  <c:v>1.3424999999999999E-5</c:v>
                </c:pt>
                <c:pt idx="13425">
                  <c:v>1.3426E-5</c:v>
                </c:pt>
                <c:pt idx="13426">
                  <c:v>1.3427E-5</c:v>
                </c:pt>
                <c:pt idx="13427">
                  <c:v>1.3427999999999999E-5</c:v>
                </c:pt>
                <c:pt idx="13428">
                  <c:v>1.3429E-5</c:v>
                </c:pt>
                <c:pt idx="13429">
                  <c:v>1.343E-5</c:v>
                </c:pt>
                <c:pt idx="13430">
                  <c:v>1.3431000000000001E-5</c:v>
                </c:pt>
                <c:pt idx="13431">
                  <c:v>1.3431999999999999E-5</c:v>
                </c:pt>
                <c:pt idx="13432">
                  <c:v>1.3433E-5</c:v>
                </c:pt>
                <c:pt idx="13433">
                  <c:v>1.3434E-5</c:v>
                </c:pt>
                <c:pt idx="13434">
                  <c:v>1.3434999999999999E-5</c:v>
                </c:pt>
                <c:pt idx="13435">
                  <c:v>1.3436E-5</c:v>
                </c:pt>
                <c:pt idx="13436">
                  <c:v>1.3437E-5</c:v>
                </c:pt>
                <c:pt idx="13437">
                  <c:v>1.3438000000000001E-5</c:v>
                </c:pt>
                <c:pt idx="13438">
                  <c:v>1.3439E-5</c:v>
                </c:pt>
                <c:pt idx="13439">
                  <c:v>1.344E-5</c:v>
                </c:pt>
                <c:pt idx="13440">
                  <c:v>1.3441000000000001E-5</c:v>
                </c:pt>
                <c:pt idx="13441">
                  <c:v>1.3441999999999999E-5</c:v>
                </c:pt>
                <c:pt idx="13442">
                  <c:v>1.3443E-5</c:v>
                </c:pt>
                <c:pt idx="13443">
                  <c:v>1.3444E-5</c:v>
                </c:pt>
                <c:pt idx="13444">
                  <c:v>1.3444999999999999E-5</c:v>
                </c:pt>
                <c:pt idx="13445">
                  <c:v>1.3446E-5</c:v>
                </c:pt>
                <c:pt idx="13446">
                  <c:v>1.3447E-5</c:v>
                </c:pt>
                <c:pt idx="13447">
                  <c:v>1.3448000000000001E-5</c:v>
                </c:pt>
                <c:pt idx="13448">
                  <c:v>1.3448999999999999E-5</c:v>
                </c:pt>
                <c:pt idx="13449">
                  <c:v>1.345E-5</c:v>
                </c:pt>
                <c:pt idx="13450">
                  <c:v>1.3451E-5</c:v>
                </c:pt>
                <c:pt idx="13451">
                  <c:v>1.3451999999999999E-5</c:v>
                </c:pt>
                <c:pt idx="13452">
                  <c:v>1.3453E-5</c:v>
                </c:pt>
                <c:pt idx="13453">
                  <c:v>1.3454E-5</c:v>
                </c:pt>
                <c:pt idx="13454">
                  <c:v>1.3455000000000001E-5</c:v>
                </c:pt>
                <c:pt idx="13455">
                  <c:v>1.3456E-5</c:v>
                </c:pt>
                <c:pt idx="13456">
                  <c:v>1.3457E-5</c:v>
                </c:pt>
                <c:pt idx="13457">
                  <c:v>1.3458000000000001E-5</c:v>
                </c:pt>
                <c:pt idx="13458">
                  <c:v>1.3458999999999999E-5</c:v>
                </c:pt>
                <c:pt idx="13459">
                  <c:v>1.346E-5</c:v>
                </c:pt>
                <c:pt idx="13460">
                  <c:v>1.3461E-5</c:v>
                </c:pt>
                <c:pt idx="13461">
                  <c:v>1.3461999999999999E-5</c:v>
                </c:pt>
                <c:pt idx="13462">
                  <c:v>1.3463E-5</c:v>
                </c:pt>
                <c:pt idx="13463">
                  <c:v>1.3464E-5</c:v>
                </c:pt>
                <c:pt idx="13464">
                  <c:v>1.3465000000000001E-5</c:v>
                </c:pt>
                <c:pt idx="13465">
                  <c:v>1.3465999999999999E-5</c:v>
                </c:pt>
                <c:pt idx="13466">
                  <c:v>1.3467E-5</c:v>
                </c:pt>
                <c:pt idx="13467">
                  <c:v>1.3468E-5</c:v>
                </c:pt>
                <c:pt idx="13468">
                  <c:v>1.3468999999999999E-5</c:v>
                </c:pt>
                <c:pt idx="13469">
                  <c:v>1.347E-5</c:v>
                </c:pt>
                <c:pt idx="13470">
                  <c:v>1.3471E-5</c:v>
                </c:pt>
                <c:pt idx="13471">
                  <c:v>1.3472000000000001E-5</c:v>
                </c:pt>
                <c:pt idx="13472">
                  <c:v>1.3473E-5</c:v>
                </c:pt>
                <c:pt idx="13473">
                  <c:v>1.3474E-5</c:v>
                </c:pt>
                <c:pt idx="13474">
                  <c:v>1.3475000000000001E-5</c:v>
                </c:pt>
                <c:pt idx="13475">
                  <c:v>1.3475999999999999E-5</c:v>
                </c:pt>
                <c:pt idx="13476">
                  <c:v>1.3477E-5</c:v>
                </c:pt>
                <c:pt idx="13477">
                  <c:v>1.3478E-5</c:v>
                </c:pt>
                <c:pt idx="13478">
                  <c:v>1.3478999999999999E-5</c:v>
                </c:pt>
                <c:pt idx="13479">
                  <c:v>1.348E-5</c:v>
                </c:pt>
                <c:pt idx="13480">
                  <c:v>1.3481E-5</c:v>
                </c:pt>
                <c:pt idx="13481">
                  <c:v>1.3482000000000001E-5</c:v>
                </c:pt>
                <c:pt idx="13482">
                  <c:v>1.3482999999999999E-5</c:v>
                </c:pt>
                <c:pt idx="13483">
                  <c:v>1.3484E-5</c:v>
                </c:pt>
                <c:pt idx="13484">
                  <c:v>1.3485E-5</c:v>
                </c:pt>
                <c:pt idx="13485">
                  <c:v>1.3485999999999999E-5</c:v>
                </c:pt>
                <c:pt idx="13486">
                  <c:v>1.3487E-5</c:v>
                </c:pt>
                <c:pt idx="13487">
                  <c:v>1.3488E-5</c:v>
                </c:pt>
                <c:pt idx="13488">
                  <c:v>1.3489000000000001E-5</c:v>
                </c:pt>
                <c:pt idx="13489">
                  <c:v>1.349E-5</c:v>
                </c:pt>
                <c:pt idx="13490">
                  <c:v>1.3491E-5</c:v>
                </c:pt>
                <c:pt idx="13491">
                  <c:v>1.3492000000000001E-5</c:v>
                </c:pt>
                <c:pt idx="13492">
                  <c:v>1.3492999999999999E-5</c:v>
                </c:pt>
                <c:pt idx="13493">
                  <c:v>1.3494E-5</c:v>
                </c:pt>
                <c:pt idx="13494">
                  <c:v>1.3495E-5</c:v>
                </c:pt>
                <c:pt idx="13495">
                  <c:v>1.3495999999999999E-5</c:v>
                </c:pt>
                <c:pt idx="13496">
                  <c:v>1.3497E-5</c:v>
                </c:pt>
                <c:pt idx="13497">
                  <c:v>1.3498E-5</c:v>
                </c:pt>
                <c:pt idx="13498">
                  <c:v>1.3499000000000001E-5</c:v>
                </c:pt>
                <c:pt idx="13499">
                  <c:v>1.3499999999999999E-5</c:v>
                </c:pt>
                <c:pt idx="13500">
                  <c:v>1.3501E-5</c:v>
                </c:pt>
                <c:pt idx="13501">
                  <c:v>1.3502E-5</c:v>
                </c:pt>
                <c:pt idx="13502">
                  <c:v>1.3502999999999999E-5</c:v>
                </c:pt>
                <c:pt idx="13503">
                  <c:v>1.3504E-5</c:v>
                </c:pt>
                <c:pt idx="13504">
                  <c:v>1.3505E-5</c:v>
                </c:pt>
                <c:pt idx="13505">
                  <c:v>1.3506000000000001E-5</c:v>
                </c:pt>
                <c:pt idx="13506">
                  <c:v>1.3507E-5</c:v>
                </c:pt>
                <c:pt idx="13507">
                  <c:v>1.3508E-5</c:v>
                </c:pt>
                <c:pt idx="13508">
                  <c:v>1.3509000000000001E-5</c:v>
                </c:pt>
                <c:pt idx="13509">
                  <c:v>1.3509999999999999E-5</c:v>
                </c:pt>
                <c:pt idx="13510">
                  <c:v>1.3511E-5</c:v>
                </c:pt>
                <c:pt idx="13511">
                  <c:v>1.3512E-5</c:v>
                </c:pt>
                <c:pt idx="13512">
                  <c:v>1.3512999999999999E-5</c:v>
                </c:pt>
                <c:pt idx="13513">
                  <c:v>1.3514E-5</c:v>
                </c:pt>
                <c:pt idx="13514">
                  <c:v>1.3515E-5</c:v>
                </c:pt>
                <c:pt idx="13515">
                  <c:v>1.3516000000000001E-5</c:v>
                </c:pt>
                <c:pt idx="13516">
                  <c:v>1.3517E-5</c:v>
                </c:pt>
                <c:pt idx="13517">
                  <c:v>1.3518E-5</c:v>
                </c:pt>
                <c:pt idx="13518">
                  <c:v>1.3519E-5</c:v>
                </c:pt>
                <c:pt idx="13519">
                  <c:v>1.3519999999999999E-5</c:v>
                </c:pt>
                <c:pt idx="13520">
                  <c:v>1.3521E-5</c:v>
                </c:pt>
                <c:pt idx="13521">
                  <c:v>1.3522E-5</c:v>
                </c:pt>
                <c:pt idx="13522">
                  <c:v>1.3523000000000001E-5</c:v>
                </c:pt>
                <c:pt idx="13523">
                  <c:v>1.3524E-5</c:v>
                </c:pt>
                <c:pt idx="13524">
                  <c:v>1.3525E-5</c:v>
                </c:pt>
                <c:pt idx="13525">
                  <c:v>1.3526000000000001E-5</c:v>
                </c:pt>
                <c:pt idx="13526">
                  <c:v>1.3526999999999999E-5</c:v>
                </c:pt>
                <c:pt idx="13527">
                  <c:v>1.3528E-5</c:v>
                </c:pt>
                <c:pt idx="13528">
                  <c:v>1.3529E-5</c:v>
                </c:pt>
                <c:pt idx="13529">
                  <c:v>1.3529999999999999E-5</c:v>
                </c:pt>
                <c:pt idx="13530">
                  <c:v>1.3531E-5</c:v>
                </c:pt>
                <c:pt idx="13531">
                  <c:v>1.3532E-5</c:v>
                </c:pt>
                <c:pt idx="13532">
                  <c:v>1.3533000000000001E-5</c:v>
                </c:pt>
                <c:pt idx="13533">
                  <c:v>1.3534E-5</c:v>
                </c:pt>
                <c:pt idx="13534">
                  <c:v>1.3535E-5</c:v>
                </c:pt>
                <c:pt idx="13535">
                  <c:v>1.3536000000000001E-5</c:v>
                </c:pt>
                <c:pt idx="13536">
                  <c:v>1.3536999999999999E-5</c:v>
                </c:pt>
                <c:pt idx="13537">
                  <c:v>1.3538E-5</c:v>
                </c:pt>
                <c:pt idx="13538">
                  <c:v>1.3539E-5</c:v>
                </c:pt>
                <c:pt idx="13539">
                  <c:v>1.3540000000000001E-5</c:v>
                </c:pt>
                <c:pt idx="13540">
                  <c:v>1.3541E-5</c:v>
                </c:pt>
                <c:pt idx="13541">
                  <c:v>1.3542E-5</c:v>
                </c:pt>
                <c:pt idx="13542">
                  <c:v>1.3543000000000001E-5</c:v>
                </c:pt>
                <c:pt idx="13543">
                  <c:v>1.3543999999999999E-5</c:v>
                </c:pt>
                <c:pt idx="13544">
                  <c:v>1.3545E-5</c:v>
                </c:pt>
                <c:pt idx="13545">
                  <c:v>1.3546E-5</c:v>
                </c:pt>
                <c:pt idx="13546">
                  <c:v>1.3546999999999999E-5</c:v>
                </c:pt>
                <c:pt idx="13547">
                  <c:v>1.3548E-5</c:v>
                </c:pt>
                <c:pt idx="13548">
                  <c:v>1.3549E-5</c:v>
                </c:pt>
                <c:pt idx="13549">
                  <c:v>1.3550000000000001E-5</c:v>
                </c:pt>
                <c:pt idx="13550">
                  <c:v>1.3551E-5</c:v>
                </c:pt>
                <c:pt idx="13551">
                  <c:v>1.3552E-5</c:v>
                </c:pt>
                <c:pt idx="13552">
                  <c:v>1.3553000000000001E-5</c:v>
                </c:pt>
                <c:pt idx="13553">
                  <c:v>1.3553999999999999E-5</c:v>
                </c:pt>
                <c:pt idx="13554">
                  <c:v>1.3555E-5</c:v>
                </c:pt>
                <c:pt idx="13555">
                  <c:v>1.3556E-5</c:v>
                </c:pt>
                <c:pt idx="13556">
                  <c:v>1.3557000000000001E-5</c:v>
                </c:pt>
                <c:pt idx="13557">
                  <c:v>1.3558E-5</c:v>
                </c:pt>
                <c:pt idx="13558">
                  <c:v>1.3559E-5</c:v>
                </c:pt>
                <c:pt idx="13559">
                  <c:v>1.3560000000000001E-5</c:v>
                </c:pt>
                <c:pt idx="13560">
                  <c:v>1.3560999999999999E-5</c:v>
                </c:pt>
                <c:pt idx="13561">
                  <c:v>1.3562E-5</c:v>
                </c:pt>
                <c:pt idx="13562">
                  <c:v>1.3563E-5</c:v>
                </c:pt>
                <c:pt idx="13563">
                  <c:v>1.3563999999999999E-5</c:v>
                </c:pt>
                <c:pt idx="13564">
                  <c:v>1.3565E-5</c:v>
                </c:pt>
                <c:pt idx="13565">
                  <c:v>1.3566E-5</c:v>
                </c:pt>
                <c:pt idx="13566">
                  <c:v>1.3567000000000001E-5</c:v>
                </c:pt>
                <c:pt idx="13567">
                  <c:v>1.3568E-5</c:v>
                </c:pt>
                <c:pt idx="13568">
                  <c:v>1.3569E-5</c:v>
                </c:pt>
                <c:pt idx="13569">
                  <c:v>1.3570000000000001E-5</c:v>
                </c:pt>
                <c:pt idx="13570">
                  <c:v>1.3570999999999999E-5</c:v>
                </c:pt>
                <c:pt idx="13571">
                  <c:v>1.3572E-5</c:v>
                </c:pt>
                <c:pt idx="13572">
                  <c:v>1.3573E-5</c:v>
                </c:pt>
                <c:pt idx="13573">
                  <c:v>1.3574000000000001E-5</c:v>
                </c:pt>
                <c:pt idx="13574">
                  <c:v>1.3575E-5</c:v>
                </c:pt>
                <c:pt idx="13575">
                  <c:v>1.3576E-5</c:v>
                </c:pt>
                <c:pt idx="13576">
                  <c:v>1.3577000000000001E-5</c:v>
                </c:pt>
                <c:pt idx="13577">
                  <c:v>1.3577999999999999E-5</c:v>
                </c:pt>
                <c:pt idx="13578">
                  <c:v>1.3579E-5</c:v>
                </c:pt>
                <c:pt idx="13579">
                  <c:v>1.358E-5</c:v>
                </c:pt>
                <c:pt idx="13580">
                  <c:v>1.3580999999999999E-5</c:v>
                </c:pt>
                <c:pt idx="13581">
                  <c:v>1.3582E-5</c:v>
                </c:pt>
                <c:pt idx="13582">
                  <c:v>1.3583E-5</c:v>
                </c:pt>
                <c:pt idx="13583">
                  <c:v>1.3584000000000001E-5</c:v>
                </c:pt>
                <c:pt idx="13584">
                  <c:v>1.3585E-5</c:v>
                </c:pt>
                <c:pt idx="13585">
                  <c:v>1.3586E-5</c:v>
                </c:pt>
                <c:pt idx="13586">
                  <c:v>1.3587000000000001E-5</c:v>
                </c:pt>
                <c:pt idx="13587">
                  <c:v>1.3587999999999999E-5</c:v>
                </c:pt>
                <c:pt idx="13588">
                  <c:v>1.3589E-5</c:v>
                </c:pt>
                <c:pt idx="13589">
                  <c:v>1.359E-5</c:v>
                </c:pt>
                <c:pt idx="13590">
                  <c:v>1.3591000000000001E-5</c:v>
                </c:pt>
                <c:pt idx="13591">
                  <c:v>1.3592E-5</c:v>
                </c:pt>
                <c:pt idx="13592">
                  <c:v>1.3593E-5</c:v>
                </c:pt>
                <c:pt idx="13593">
                  <c:v>1.3594000000000001E-5</c:v>
                </c:pt>
                <c:pt idx="13594">
                  <c:v>1.3594999999999999E-5</c:v>
                </c:pt>
                <c:pt idx="13595">
                  <c:v>1.3596E-5</c:v>
                </c:pt>
                <c:pt idx="13596">
                  <c:v>1.3597E-5</c:v>
                </c:pt>
                <c:pt idx="13597">
                  <c:v>1.3597999999999999E-5</c:v>
                </c:pt>
                <c:pt idx="13598">
                  <c:v>1.3599E-5</c:v>
                </c:pt>
                <c:pt idx="13599">
                  <c:v>1.36E-5</c:v>
                </c:pt>
                <c:pt idx="13600">
                  <c:v>1.3601000000000001E-5</c:v>
                </c:pt>
                <c:pt idx="13601">
                  <c:v>1.3602E-5</c:v>
                </c:pt>
                <c:pt idx="13602">
                  <c:v>1.3603E-5</c:v>
                </c:pt>
                <c:pt idx="13603">
                  <c:v>1.3604000000000001E-5</c:v>
                </c:pt>
                <c:pt idx="13604">
                  <c:v>1.3604999999999999E-5</c:v>
                </c:pt>
                <c:pt idx="13605">
                  <c:v>1.3606E-5</c:v>
                </c:pt>
                <c:pt idx="13606">
                  <c:v>1.3607E-5</c:v>
                </c:pt>
                <c:pt idx="13607">
                  <c:v>1.3608000000000001E-5</c:v>
                </c:pt>
                <c:pt idx="13608">
                  <c:v>1.3609E-5</c:v>
                </c:pt>
                <c:pt idx="13609">
                  <c:v>1.361E-5</c:v>
                </c:pt>
                <c:pt idx="13610">
                  <c:v>1.3611000000000001E-5</c:v>
                </c:pt>
                <c:pt idx="13611">
                  <c:v>1.3611999999999999E-5</c:v>
                </c:pt>
                <c:pt idx="13612">
                  <c:v>1.3613E-5</c:v>
                </c:pt>
                <c:pt idx="13613">
                  <c:v>1.3614E-5</c:v>
                </c:pt>
                <c:pt idx="13614">
                  <c:v>1.3614999999999999E-5</c:v>
                </c:pt>
                <c:pt idx="13615">
                  <c:v>1.3616E-5</c:v>
                </c:pt>
                <c:pt idx="13616">
                  <c:v>1.3617E-5</c:v>
                </c:pt>
                <c:pt idx="13617">
                  <c:v>1.3618000000000001E-5</c:v>
                </c:pt>
                <c:pt idx="13618">
                  <c:v>1.3619E-5</c:v>
                </c:pt>
                <c:pt idx="13619">
                  <c:v>1.362E-5</c:v>
                </c:pt>
                <c:pt idx="13620">
                  <c:v>1.3621000000000001E-5</c:v>
                </c:pt>
                <c:pt idx="13621">
                  <c:v>1.3621999999999999E-5</c:v>
                </c:pt>
                <c:pt idx="13622">
                  <c:v>1.3623E-5</c:v>
                </c:pt>
                <c:pt idx="13623">
                  <c:v>1.3624E-5</c:v>
                </c:pt>
                <c:pt idx="13624">
                  <c:v>1.3625000000000001E-5</c:v>
                </c:pt>
                <c:pt idx="13625">
                  <c:v>1.3626E-5</c:v>
                </c:pt>
                <c:pt idx="13626">
                  <c:v>1.3627E-5</c:v>
                </c:pt>
                <c:pt idx="13627">
                  <c:v>1.3628000000000001E-5</c:v>
                </c:pt>
                <c:pt idx="13628">
                  <c:v>1.3628999999999999E-5</c:v>
                </c:pt>
                <c:pt idx="13629">
                  <c:v>1.363E-5</c:v>
                </c:pt>
                <c:pt idx="13630">
                  <c:v>1.3631E-5</c:v>
                </c:pt>
                <c:pt idx="13631">
                  <c:v>1.3631999999999999E-5</c:v>
                </c:pt>
                <c:pt idx="13632">
                  <c:v>1.3633E-5</c:v>
                </c:pt>
                <c:pt idx="13633">
                  <c:v>1.3634E-5</c:v>
                </c:pt>
                <c:pt idx="13634">
                  <c:v>1.3635000000000001E-5</c:v>
                </c:pt>
                <c:pt idx="13635">
                  <c:v>1.3636E-5</c:v>
                </c:pt>
                <c:pt idx="13636">
                  <c:v>1.3637E-5</c:v>
                </c:pt>
                <c:pt idx="13637">
                  <c:v>1.3638000000000001E-5</c:v>
                </c:pt>
                <c:pt idx="13638">
                  <c:v>1.3638999999999999E-5</c:v>
                </c:pt>
                <c:pt idx="13639">
                  <c:v>1.364E-5</c:v>
                </c:pt>
                <c:pt idx="13640">
                  <c:v>1.3641E-5</c:v>
                </c:pt>
                <c:pt idx="13641">
                  <c:v>1.3642000000000001E-5</c:v>
                </c:pt>
                <c:pt idx="13642">
                  <c:v>1.3643E-5</c:v>
                </c:pt>
                <c:pt idx="13643">
                  <c:v>1.3644E-5</c:v>
                </c:pt>
                <c:pt idx="13644">
                  <c:v>1.3645000000000001E-5</c:v>
                </c:pt>
                <c:pt idx="13645">
                  <c:v>1.3645999999999999E-5</c:v>
                </c:pt>
                <c:pt idx="13646">
                  <c:v>1.3647E-5</c:v>
                </c:pt>
                <c:pt idx="13647">
                  <c:v>1.3648E-5</c:v>
                </c:pt>
                <c:pt idx="13648">
                  <c:v>1.3648999999999999E-5</c:v>
                </c:pt>
                <c:pt idx="13649">
                  <c:v>1.365E-5</c:v>
                </c:pt>
                <c:pt idx="13650">
                  <c:v>1.3651E-5</c:v>
                </c:pt>
                <c:pt idx="13651">
                  <c:v>1.3652000000000001E-5</c:v>
                </c:pt>
                <c:pt idx="13652">
                  <c:v>1.3653E-5</c:v>
                </c:pt>
                <c:pt idx="13653">
                  <c:v>1.3654E-5</c:v>
                </c:pt>
                <c:pt idx="13654">
                  <c:v>1.3655000000000001E-5</c:v>
                </c:pt>
                <c:pt idx="13655">
                  <c:v>1.3655999999999999E-5</c:v>
                </c:pt>
                <c:pt idx="13656">
                  <c:v>1.3657E-5</c:v>
                </c:pt>
                <c:pt idx="13657">
                  <c:v>1.3658E-5</c:v>
                </c:pt>
                <c:pt idx="13658">
                  <c:v>1.3658999999999999E-5</c:v>
                </c:pt>
                <c:pt idx="13659">
                  <c:v>1.366E-5</c:v>
                </c:pt>
                <c:pt idx="13660">
                  <c:v>1.3661E-5</c:v>
                </c:pt>
                <c:pt idx="13661">
                  <c:v>1.3662000000000001E-5</c:v>
                </c:pt>
                <c:pt idx="13662">
                  <c:v>1.3662999999999999E-5</c:v>
                </c:pt>
                <c:pt idx="13663">
                  <c:v>1.3664E-5</c:v>
                </c:pt>
                <c:pt idx="13664">
                  <c:v>1.3665E-5</c:v>
                </c:pt>
                <c:pt idx="13665">
                  <c:v>1.3665999999999999E-5</c:v>
                </c:pt>
                <c:pt idx="13666">
                  <c:v>1.3667E-5</c:v>
                </c:pt>
                <c:pt idx="13667">
                  <c:v>1.3668E-5</c:v>
                </c:pt>
                <c:pt idx="13668">
                  <c:v>1.3669000000000001E-5</c:v>
                </c:pt>
                <c:pt idx="13669">
                  <c:v>1.367E-5</c:v>
                </c:pt>
                <c:pt idx="13670">
                  <c:v>1.3671E-5</c:v>
                </c:pt>
                <c:pt idx="13671">
                  <c:v>1.3672000000000001E-5</c:v>
                </c:pt>
                <c:pt idx="13672">
                  <c:v>1.3672999999999999E-5</c:v>
                </c:pt>
                <c:pt idx="13673">
                  <c:v>1.3674E-5</c:v>
                </c:pt>
                <c:pt idx="13674">
                  <c:v>1.3675E-5</c:v>
                </c:pt>
                <c:pt idx="13675">
                  <c:v>1.3675999999999999E-5</c:v>
                </c:pt>
                <c:pt idx="13676">
                  <c:v>1.3677E-5</c:v>
                </c:pt>
                <c:pt idx="13677">
                  <c:v>1.3678E-5</c:v>
                </c:pt>
                <c:pt idx="13678">
                  <c:v>1.3679000000000001E-5</c:v>
                </c:pt>
                <c:pt idx="13679">
                  <c:v>1.3679999999999999E-5</c:v>
                </c:pt>
                <c:pt idx="13680">
                  <c:v>1.3681E-5</c:v>
                </c:pt>
                <c:pt idx="13681">
                  <c:v>1.3682E-5</c:v>
                </c:pt>
                <c:pt idx="13682">
                  <c:v>1.3682999999999999E-5</c:v>
                </c:pt>
                <c:pt idx="13683">
                  <c:v>1.3684E-5</c:v>
                </c:pt>
                <c:pt idx="13684">
                  <c:v>1.3685E-5</c:v>
                </c:pt>
                <c:pt idx="13685">
                  <c:v>1.3686000000000001E-5</c:v>
                </c:pt>
                <c:pt idx="13686">
                  <c:v>1.3687E-5</c:v>
                </c:pt>
                <c:pt idx="13687">
                  <c:v>1.3688E-5</c:v>
                </c:pt>
                <c:pt idx="13688">
                  <c:v>1.3689000000000001E-5</c:v>
                </c:pt>
                <c:pt idx="13689">
                  <c:v>1.3689999999999999E-5</c:v>
                </c:pt>
                <c:pt idx="13690">
                  <c:v>1.3691E-5</c:v>
                </c:pt>
                <c:pt idx="13691">
                  <c:v>1.3692E-5</c:v>
                </c:pt>
                <c:pt idx="13692">
                  <c:v>1.3692999999999999E-5</c:v>
                </c:pt>
                <c:pt idx="13693">
                  <c:v>1.3694E-5</c:v>
                </c:pt>
                <c:pt idx="13694">
                  <c:v>1.3695E-5</c:v>
                </c:pt>
                <c:pt idx="13695">
                  <c:v>1.3696000000000001E-5</c:v>
                </c:pt>
                <c:pt idx="13696">
                  <c:v>1.3696999999999999E-5</c:v>
                </c:pt>
                <c:pt idx="13697">
                  <c:v>1.3698E-5</c:v>
                </c:pt>
                <c:pt idx="13698">
                  <c:v>1.3699E-5</c:v>
                </c:pt>
                <c:pt idx="13699">
                  <c:v>1.3699999999999999E-5</c:v>
                </c:pt>
                <c:pt idx="13700">
                  <c:v>1.3701E-5</c:v>
                </c:pt>
                <c:pt idx="13701">
                  <c:v>1.3702E-5</c:v>
                </c:pt>
                <c:pt idx="13702">
                  <c:v>1.3703000000000001E-5</c:v>
                </c:pt>
                <c:pt idx="13703">
                  <c:v>1.3704E-5</c:v>
                </c:pt>
                <c:pt idx="13704">
                  <c:v>1.3705E-5</c:v>
                </c:pt>
                <c:pt idx="13705">
                  <c:v>1.3706000000000001E-5</c:v>
                </c:pt>
                <c:pt idx="13706">
                  <c:v>1.3706999999999999E-5</c:v>
                </c:pt>
                <c:pt idx="13707">
                  <c:v>1.3708E-5</c:v>
                </c:pt>
                <c:pt idx="13708">
                  <c:v>1.3709E-5</c:v>
                </c:pt>
                <c:pt idx="13709">
                  <c:v>1.3709999999999999E-5</c:v>
                </c:pt>
                <c:pt idx="13710">
                  <c:v>1.3711E-5</c:v>
                </c:pt>
                <c:pt idx="13711">
                  <c:v>1.3712E-5</c:v>
                </c:pt>
                <c:pt idx="13712">
                  <c:v>1.3713000000000001E-5</c:v>
                </c:pt>
                <c:pt idx="13713">
                  <c:v>1.3713999999999999E-5</c:v>
                </c:pt>
                <c:pt idx="13714">
                  <c:v>1.3715E-5</c:v>
                </c:pt>
                <c:pt idx="13715">
                  <c:v>1.3716E-5</c:v>
                </c:pt>
                <c:pt idx="13716">
                  <c:v>1.3716999999999999E-5</c:v>
                </c:pt>
                <c:pt idx="13717">
                  <c:v>1.3718E-5</c:v>
                </c:pt>
                <c:pt idx="13718">
                  <c:v>1.3719E-5</c:v>
                </c:pt>
                <c:pt idx="13719">
                  <c:v>1.3720000000000001E-5</c:v>
                </c:pt>
                <c:pt idx="13720">
                  <c:v>1.3721E-5</c:v>
                </c:pt>
                <c:pt idx="13721">
                  <c:v>1.3722E-5</c:v>
                </c:pt>
                <c:pt idx="13722">
                  <c:v>1.3723000000000001E-5</c:v>
                </c:pt>
                <c:pt idx="13723">
                  <c:v>1.3723999999999999E-5</c:v>
                </c:pt>
                <c:pt idx="13724">
                  <c:v>1.3725E-5</c:v>
                </c:pt>
                <c:pt idx="13725">
                  <c:v>1.3726E-5</c:v>
                </c:pt>
                <c:pt idx="13726">
                  <c:v>1.3726999999999999E-5</c:v>
                </c:pt>
                <c:pt idx="13727">
                  <c:v>1.3728E-5</c:v>
                </c:pt>
                <c:pt idx="13728">
                  <c:v>1.3729E-5</c:v>
                </c:pt>
                <c:pt idx="13729">
                  <c:v>1.3730000000000001E-5</c:v>
                </c:pt>
                <c:pt idx="13730">
                  <c:v>1.3730999999999999E-5</c:v>
                </c:pt>
                <c:pt idx="13731">
                  <c:v>1.3732E-5</c:v>
                </c:pt>
                <c:pt idx="13732">
                  <c:v>1.3733E-5</c:v>
                </c:pt>
                <c:pt idx="13733">
                  <c:v>1.3733999999999999E-5</c:v>
                </c:pt>
                <c:pt idx="13734">
                  <c:v>1.3735E-5</c:v>
                </c:pt>
                <c:pt idx="13735">
                  <c:v>1.3736E-5</c:v>
                </c:pt>
                <c:pt idx="13736">
                  <c:v>1.3737000000000001E-5</c:v>
                </c:pt>
                <c:pt idx="13737">
                  <c:v>1.3738E-5</c:v>
                </c:pt>
                <c:pt idx="13738">
                  <c:v>1.3739E-5</c:v>
                </c:pt>
                <c:pt idx="13739">
                  <c:v>1.3740000000000001E-5</c:v>
                </c:pt>
                <c:pt idx="13740">
                  <c:v>1.3740999999999999E-5</c:v>
                </c:pt>
                <c:pt idx="13741">
                  <c:v>1.3742E-5</c:v>
                </c:pt>
                <c:pt idx="13742">
                  <c:v>1.3743E-5</c:v>
                </c:pt>
                <c:pt idx="13743">
                  <c:v>1.3743999999999999E-5</c:v>
                </c:pt>
                <c:pt idx="13744">
                  <c:v>1.3745E-5</c:v>
                </c:pt>
                <c:pt idx="13745">
                  <c:v>1.3746E-5</c:v>
                </c:pt>
                <c:pt idx="13746">
                  <c:v>1.3747000000000001E-5</c:v>
                </c:pt>
                <c:pt idx="13747">
                  <c:v>1.3747999999999999E-5</c:v>
                </c:pt>
                <c:pt idx="13748">
                  <c:v>1.3749E-5</c:v>
                </c:pt>
                <c:pt idx="13749">
                  <c:v>1.375E-5</c:v>
                </c:pt>
                <c:pt idx="13750">
                  <c:v>1.3750999999999999E-5</c:v>
                </c:pt>
                <c:pt idx="13751">
                  <c:v>1.3752E-5</c:v>
                </c:pt>
                <c:pt idx="13752">
                  <c:v>1.3753E-5</c:v>
                </c:pt>
                <c:pt idx="13753">
                  <c:v>1.3754000000000001E-5</c:v>
                </c:pt>
                <c:pt idx="13754">
                  <c:v>1.3755E-5</c:v>
                </c:pt>
                <c:pt idx="13755">
                  <c:v>1.3756E-5</c:v>
                </c:pt>
                <c:pt idx="13756">
                  <c:v>1.3757000000000001E-5</c:v>
                </c:pt>
                <c:pt idx="13757">
                  <c:v>1.3757999999999999E-5</c:v>
                </c:pt>
                <c:pt idx="13758">
                  <c:v>1.3759E-5</c:v>
                </c:pt>
                <c:pt idx="13759">
                  <c:v>1.376E-5</c:v>
                </c:pt>
                <c:pt idx="13760">
                  <c:v>1.3760999999999999E-5</c:v>
                </c:pt>
                <c:pt idx="13761">
                  <c:v>1.3762E-5</c:v>
                </c:pt>
                <c:pt idx="13762">
                  <c:v>1.3763E-5</c:v>
                </c:pt>
                <c:pt idx="13763">
                  <c:v>1.3764000000000001E-5</c:v>
                </c:pt>
                <c:pt idx="13764">
                  <c:v>1.3764999999999999E-5</c:v>
                </c:pt>
                <c:pt idx="13765">
                  <c:v>1.3766E-5</c:v>
                </c:pt>
                <c:pt idx="13766">
                  <c:v>1.3767E-5</c:v>
                </c:pt>
                <c:pt idx="13767">
                  <c:v>1.3767999999999999E-5</c:v>
                </c:pt>
                <c:pt idx="13768">
                  <c:v>1.3769E-5</c:v>
                </c:pt>
                <c:pt idx="13769">
                  <c:v>1.377E-5</c:v>
                </c:pt>
                <c:pt idx="13770">
                  <c:v>1.3771000000000001E-5</c:v>
                </c:pt>
                <c:pt idx="13771">
                  <c:v>1.3772E-5</c:v>
                </c:pt>
                <c:pt idx="13772">
                  <c:v>1.3773E-5</c:v>
                </c:pt>
                <c:pt idx="13773">
                  <c:v>1.3774000000000001E-5</c:v>
                </c:pt>
                <c:pt idx="13774">
                  <c:v>1.3774999999999999E-5</c:v>
                </c:pt>
                <c:pt idx="13775">
                  <c:v>1.3776E-5</c:v>
                </c:pt>
                <c:pt idx="13776">
                  <c:v>1.3777E-5</c:v>
                </c:pt>
                <c:pt idx="13777">
                  <c:v>1.3777999999999999E-5</c:v>
                </c:pt>
                <c:pt idx="13778">
                  <c:v>1.3779E-5</c:v>
                </c:pt>
                <c:pt idx="13779">
                  <c:v>1.378E-5</c:v>
                </c:pt>
                <c:pt idx="13780">
                  <c:v>1.3781000000000001E-5</c:v>
                </c:pt>
                <c:pt idx="13781">
                  <c:v>1.3782E-5</c:v>
                </c:pt>
                <c:pt idx="13782">
                  <c:v>1.3783E-5</c:v>
                </c:pt>
                <c:pt idx="13783">
                  <c:v>1.3784000000000001E-5</c:v>
                </c:pt>
                <c:pt idx="13784">
                  <c:v>1.3784999999999999E-5</c:v>
                </c:pt>
                <c:pt idx="13785">
                  <c:v>1.3786E-5</c:v>
                </c:pt>
                <c:pt idx="13786">
                  <c:v>1.3787E-5</c:v>
                </c:pt>
                <c:pt idx="13787">
                  <c:v>1.3788000000000001E-5</c:v>
                </c:pt>
                <c:pt idx="13788">
                  <c:v>1.3789E-5</c:v>
                </c:pt>
                <c:pt idx="13789">
                  <c:v>1.379E-5</c:v>
                </c:pt>
                <c:pt idx="13790">
                  <c:v>1.3791000000000001E-5</c:v>
                </c:pt>
                <c:pt idx="13791">
                  <c:v>1.3791999999999999E-5</c:v>
                </c:pt>
                <c:pt idx="13792">
                  <c:v>1.3793E-5</c:v>
                </c:pt>
                <c:pt idx="13793">
                  <c:v>1.3794E-5</c:v>
                </c:pt>
                <c:pt idx="13794">
                  <c:v>1.3794999999999999E-5</c:v>
                </c:pt>
                <c:pt idx="13795">
                  <c:v>1.3796E-5</c:v>
                </c:pt>
                <c:pt idx="13796">
                  <c:v>1.3797E-5</c:v>
                </c:pt>
                <c:pt idx="13797">
                  <c:v>1.3798000000000001E-5</c:v>
                </c:pt>
                <c:pt idx="13798">
                  <c:v>1.3799E-5</c:v>
                </c:pt>
                <c:pt idx="13799">
                  <c:v>1.38E-5</c:v>
                </c:pt>
                <c:pt idx="13800">
                  <c:v>1.3801000000000001E-5</c:v>
                </c:pt>
                <c:pt idx="13801">
                  <c:v>1.3801999999999999E-5</c:v>
                </c:pt>
                <c:pt idx="13802">
                  <c:v>1.3803E-5</c:v>
                </c:pt>
                <c:pt idx="13803">
                  <c:v>1.3804E-5</c:v>
                </c:pt>
                <c:pt idx="13804">
                  <c:v>1.3805000000000001E-5</c:v>
                </c:pt>
                <c:pt idx="13805">
                  <c:v>1.3806E-5</c:v>
                </c:pt>
                <c:pt idx="13806">
                  <c:v>1.3807E-5</c:v>
                </c:pt>
                <c:pt idx="13807">
                  <c:v>1.3808000000000001E-5</c:v>
                </c:pt>
                <c:pt idx="13808">
                  <c:v>1.3808999999999999E-5</c:v>
                </c:pt>
                <c:pt idx="13809">
                  <c:v>1.381E-5</c:v>
                </c:pt>
                <c:pt idx="13810">
                  <c:v>1.3811E-5</c:v>
                </c:pt>
                <c:pt idx="13811">
                  <c:v>1.3811999999999999E-5</c:v>
                </c:pt>
                <c:pt idx="13812">
                  <c:v>1.3813E-5</c:v>
                </c:pt>
                <c:pt idx="13813">
                  <c:v>1.3814E-5</c:v>
                </c:pt>
                <c:pt idx="13814">
                  <c:v>1.3815000000000001E-5</c:v>
                </c:pt>
                <c:pt idx="13815">
                  <c:v>1.3816E-5</c:v>
                </c:pt>
                <c:pt idx="13816">
                  <c:v>1.3817E-5</c:v>
                </c:pt>
                <c:pt idx="13817">
                  <c:v>1.3818000000000001E-5</c:v>
                </c:pt>
                <c:pt idx="13818">
                  <c:v>1.3818999999999999E-5</c:v>
                </c:pt>
                <c:pt idx="13819">
                  <c:v>1.382E-5</c:v>
                </c:pt>
                <c:pt idx="13820">
                  <c:v>1.3821E-5</c:v>
                </c:pt>
                <c:pt idx="13821">
                  <c:v>1.3822000000000001E-5</c:v>
                </c:pt>
                <c:pt idx="13822">
                  <c:v>1.3823E-5</c:v>
                </c:pt>
                <c:pt idx="13823">
                  <c:v>1.3824E-5</c:v>
                </c:pt>
                <c:pt idx="13824">
                  <c:v>1.3825000000000001E-5</c:v>
                </c:pt>
                <c:pt idx="13825">
                  <c:v>1.3825999999999999E-5</c:v>
                </c:pt>
                <c:pt idx="13826">
                  <c:v>1.3827E-5</c:v>
                </c:pt>
                <c:pt idx="13827">
                  <c:v>1.3828E-5</c:v>
                </c:pt>
                <c:pt idx="13828">
                  <c:v>1.3828999999999999E-5</c:v>
                </c:pt>
                <c:pt idx="13829">
                  <c:v>1.383E-5</c:v>
                </c:pt>
                <c:pt idx="13830">
                  <c:v>1.3831E-5</c:v>
                </c:pt>
                <c:pt idx="13831">
                  <c:v>1.3832000000000001E-5</c:v>
                </c:pt>
                <c:pt idx="13832">
                  <c:v>1.3833E-5</c:v>
                </c:pt>
                <c:pt idx="13833">
                  <c:v>1.3834E-5</c:v>
                </c:pt>
                <c:pt idx="13834">
                  <c:v>1.3835000000000001E-5</c:v>
                </c:pt>
                <c:pt idx="13835">
                  <c:v>1.3835999999999999E-5</c:v>
                </c:pt>
                <c:pt idx="13836">
                  <c:v>1.3837E-5</c:v>
                </c:pt>
                <c:pt idx="13837">
                  <c:v>1.3838E-5</c:v>
                </c:pt>
                <c:pt idx="13838">
                  <c:v>1.3839000000000001E-5</c:v>
                </c:pt>
                <c:pt idx="13839">
                  <c:v>1.384E-5</c:v>
                </c:pt>
                <c:pt idx="13840">
                  <c:v>1.3841E-5</c:v>
                </c:pt>
                <c:pt idx="13841">
                  <c:v>1.3842000000000001E-5</c:v>
                </c:pt>
                <c:pt idx="13842">
                  <c:v>1.3842999999999999E-5</c:v>
                </c:pt>
                <c:pt idx="13843">
                  <c:v>1.3844E-5</c:v>
                </c:pt>
                <c:pt idx="13844">
                  <c:v>1.3845E-5</c:v>
                </c:pt>
                <c:pt idx="13845">
                  <c:v>1.3845999999999999E-5</c:v>
                </c:pt>
                <c:pt idx="13846">
                  <c:v>1.3847E-5</c:v>
                </c:pt>
                <c:pt idx="13847">
                  <c:v>1.3848E-5</c:v>
                </c:pt>
                <c:pt idx="13848">
                  <c:v>1.3849000000000001E-5</c:v>
                </c:pt>
                <c:pt idx="13849">
                  <c:v>1.385E-5</c:v>
                </c:pt>
                <c:pt idx="13850">
                  <c:v>1.3851E-5</c:v>
                </c:pt>
                <c:pt idx="13851">
                  <c:v>1.3852000000000001E-5</c:v>
                </c:pt>
                <c:pt idx="13852">
                  <c:v>1.3852999999999999E-5</c:v>
                </c:pt>
                <c:pt idx="13853">
                  <c:v>1.3854E-5</c:v>
                </c:pt>
                <c:pt idx="13854">
                  <c:v>1.3855E-5</c:v>
                </c:pt>
                <c:pt idx="13855">
                  <c:v>1.3856000000000001E-5</c:v>
                </c:pt>
                <c:pt idx="13856">
                  <c:v>1.3857E-5</c:v>
                </c:pt>
                <c:pt idx="13857">
                  <c:v>1.3858E-5</c:v>
                </c:pt>
                <c:pt idx="13858">
                  <c:v>1.3859000000000001E-5</c:v>
                </c:pt>
                <c:pt idx="13859">
                  <c:v>1.3859999999999999E-5</c:v>
                </c:pt>
                <c:pt idx="13860">
                  <c:v>1.3861E-5</c:v>
                </c:pt>
                <c:pt idx="13861">
                  <c:v>1.3862E-5</c:v>
                </c:pt>
                <c:pt idx="13862">
                  <c:v>1.3862999999999999E-5</c:v>
                </c:pt>
                <c:pt idx="13863">
                  <c:v>1.3864E-5</c:v>
                </c:pt>
                <c:pt idx="13864">
                  <c:v>1.3865E-5</c:v>
                </c:pt>
                <c:pt idx="13865">
                  <c:v>1.3866000000000001E-5</c:v>
                </c:pt>
                <c:pt idx="13866">
                  <c:v>1.3867E-5</c:v>
                </c:pt>
                <c:pt idx="13867">
                  <c:v>1.3868E-5</c:v>
                </c:pt>
                <c:pt idx="13868">
                  <c:v>1.3869000000000001E-5</c:v>
                </c:pt>
                <c:pt idx="13869">
                  <c:v>1.3869999999999999E-5</c:v>
                </c:pt>
                <c:pt idx="13870">
                  <c:v>1.3871E-5</c:v>
                </c:pt>
                <c:pt idx="13871">
                  <c:v>1.3872E-5</c:v>
                </c:pt>
                <c:pt idx="13872">
                  <c:v>1.3873000000000001E-5</c:v>
                </c:pt>
                <c:pt idx="13873">
                  <c:v>1.3874E-5</c:v>
                </c:pt>
                <c:pt idx="13874">
                  <c:v>1.3875E-5</c:v>
                </c:pt>
                <c:pt idx="13875">
                  <c:v>1.3876000000000001E-5</c:v>
                </c:pt>
                <c:pt idx="13876">
                  <c:v>1.3876999999999999E-5</c:v>
                </c:pt>
                <c:pt idx="13877">
                  <c:v>1.3878E-5</c:v>
                </c:pt>
                <c:pt idx="13878">
                  <c:v>1.3879E-5</c:v>
                </c:pt>
                <c:pt idx="13879">
                  <c:v>1.3879999999999999E-5</c:v>
                </c:pt>
                <c:pt idx="13880">
                  <c:v>1.3881E-5</c:v>
                </c:pt>
                <c:pt idx="13881">
                  <c:v>1.3882E-5</c:v>
                </c:pt>
                <c:pt idx="13882">
                  <c:v>1.3883000000000001E-5</c:v>
                </c:pt>
                <c:pt idx="13883">
                  <c:v>1.3884E-5</c:v>
                </c:pt>
                <c:pt idx="13884">
                  <c:v>1.3885E-5</c:v>
                </c:pt>
                <c:pt idx="13885">
                  <c:v>1.3886000000000001E-5</c:v>
                </c:pt>
                <c:pt idx="13886">
                  <c:v>1.3886999999999999E-5</c:v>
                </c:pt>
                <c:pt idx="13887">
                  <c:v>1.3888E-5</c:v>
                </c:pt>
                <c:pt idx="13888">
                  <c:v>1.3889E-5</c:v>
                </c:pt>
                <c:pt idx="13889">
                  <c:v>1.3890000000000001E-5</c:v>
                </c:pt>
                <c:pt idx="13890">
                  <c:v>1.3891E-5</c:v>
                </c:pt>
                <c:pt idx="13891">
                  <c:v>1.3892E-5</c:v>
                </c:pt>
                <c:pt idx="13892">
                  <c:v>1.3893000000000001E-5</c:v>
                </c:pt>
                <c:pt idx="13893">
                  <c:v>1.3893999999999999E-5</c:v>
                </c:pt>
                <c:pt idx="13894">
                  <c:v>1.3895E-5</c:v>
                </c:pt>
                <c:pt idx="13895">
                  <c:v>1.3896E-5</c:v>
                </c:pt>
                <c:pt idx="13896">
                  <c:v>1.3896999999999999E-5</c:v>
                </c:pt>
                <c:pt idx="13897">
                  <c:v>1.3898E-5</c:v>
                </c:pt>
                <c:pt idx="13898">
                  <c:v>1.3899E-5</c:v>
                </c:pt>
                <c:pt idx="13899">
                  <c:v>1.3900000000000001E-5</c:v>
                </c:pt>
                <c:pt idx="13900">
                  <c:v>1.3901E-5</c:v>
                </c:pt>
                <c:pt idx="13901">
                  <c:v>1.3902E-5</c:v>
                </c:pt>
                <c:pt idx="13902">
                  <c:v>1.3903000000000001E-5</c:v>
                </c:pt>
                <c:pt idx="13903">
                  <c:v>1.3903999999999999E-5</c:v>
                </c:pt>
                <c:pt idx="13904">
                  <c:v>1.3905E-5</c:v>
                </c:pt>
                <c:pt idx="13905">
                  <c:v>1.3906E-5</c:v>
                </c:pt>
                <c:pt idx="13906">
                  <c:v>1.3906999999999999E-5</c:v>
                </c:pt>
                <c:pt idx="13907">
                  <c:v>1.3908E-5</c:v>
                </c:pt>
                <c:pt idx="13908">
                  <c:v>1.3909E-5</c:v>
                </c:pt>
                <c:pt idx="13909">
                  <c:v>1.3910000000000001E-5</c:v>
                </c:pt>
                <c:pt idx="13910">
                  <c:v>1.3910999999999999E-5</c:v>
                </c:pt>
                <c:pt idx="13911">
                  <c:v>1.3912E-5</c:v>
                </c:pt>
                <c:pt idx="13912">
                  <c:v>1.3913E-5</c:v>
                </c:pt>
                <c:pt idx="13913">
                  <c:v>1.3913999999999999E-5</c:v>
                </c:pt>
                <c:pt idx="13914">
                  <c:v>1.3915E-5</c:v>
                </c:pt>
                <c:pt idx="13915">
                  <c:v>1.3916E-5</c:v>
                </c:pt>
                <c:pt idx="13916">
                  <c:v>1.3917000000000001E-5</c:v>
                </c:pt>
                <c:pt idx="13917">
                  <c:v>1.3918E-5</c:v>
                </c:pt>
                <c:pt idx="13918">
                  <c:v>1.3919E-5</c:v>
                </c:pt>
                <c:pt idx="13919">
                  <c:v>1.3920000000000001E-5</c:v>
                </c:pt>
                <c:pt idx="13920">
                  <c:v>1.3920999999999999E-5</c:v>
                </c:pt>
                <c:pt idx="13921">
                  <c:v>1.3922E-5</c:v>
                </c:pt>
                <c:pt idx="13922">
                  <c:v>1.3923E-5</c:v>
                </c:pt>
                <c:pt idx="13923">
                  <c:v>1.3923999999999999E-5</c:v>
                </c:pt>
                <c:pt idx="13924">
                  <c:v>1.3925E-5</c:v>
                </c:pt>
                <c:pt idx="13925">
                  <c:v>1.3926E-5</c:v>
                </c:pt>
                <c:pt idx="13926">
                  <c:v>1.3927000000000001E-5</c:v>
                </c:pt>
                <c:pt idx="13927">
                  <c:v>1.3927999999999999E-5</c:v>
                </c:pt>
                <c:pt idx="13928">
                  <c:v>1.3929E-5</c:v>
                </c:pt>
                <c:pt idx="13929">
                  <c:v>1.393E-5</c:v>
                </c:pt>
                <c:pt idx="13930">
                  <c:v>1.3930999999999999E-5</c:v>
                </c:pt>
                <c:pt idx="13931">
                  <c:v>1.3932E-5</c:v>
                </c:pt>
                <c:pt idx="13932">
                  <c:v>1.3933E-5</c:v>
                </c:pt>
                <c:pt idx="13933">
                  <c:v>1.3934000000000001E-5</c:v>
                </c:pt>
                <c:pt idx="13934">
                  <c:v>1.3935E-5</c:v>
                </c:pt>
                <c:pt idx="13935">
                  <c:v>1.3936E-5</c:v>
                </c:pt>
                <c:pt idx="13936">
                  <c:v>1.3937000000000001E-5</c:v>
                </c:pt>
                <c:pt idx="13937">
                  <c:v>1.3937999999999999E-5</c:v>
                </c:pt>
                <c:pt idx="13938">
                  <c:v>1.3939E-5</c:v>
                </c:pt>
                <c:pt idx="13939">
                  <c:v>1.394E-5</c:v>
                </c:pt>
                <c:pt idx="13940">
                  <c:v>1.3940999999999999E-5</c:v>
                </c:pt>
                <c:pt idx="13941">
                  <c:v>1.3942E-5</c:v>
                </c:pt>
                <c:pt idx="13942">
                  <c:v>1.3943E-5</c:v>
                </c:pt>
                <c:pt idx="13943">
                  <c:v>1.3944000000000001E-5</c:v>
                </c:pt>
                <c:pt idx="13944">
                  <c:v>1.3944999999999999E-5</c:v>
                </c:pt>
                <c:pt idx="13945">
                  <c:v>1.3946E-5</c:v>
                </c:pt>
                <c:pt idx="13946">
                  <c:v>1.3947E-5</c:v>
                </c:pt>
                <c:pt idx="13947">
                  <c:v>1.3947999999999999E-5</c:v>
                </c:pt>
                <c:pt idx="13948">
                  <c:v>1.3949E-5</c:v>
                </c:pt>
                <c:pt idx="13949">
                  <c:v>1.395E-5</c:v>
                </c:pt>
                <c:pt idx="13950">
                  <c:v>1.3951000000000001E-5</c:v>
                </c:pt>
                <c:pt idx="13951">
                  <c:v>1.3952E-5</c:v>
                </c:pt>
                <c:pt idx="13952">
                  <c:v>1.3953E-5</c:v>
                </c:pt>
                <c:pt idx="13953">
                  <c:v>1.3954000000000001E-5</c:v>
                </c:pt>
                <c:pt idx="13954">
                  <c:v>1.3954999999999999E-5</c:v>
                </c:pt>
                <c:pt idx="13955">
                  <c:v>1.3956E-5</c:v>
                </c:pt>
                <c:pt idx="13956">
                  <c:v>1.3957E-5</c:v>
                </c:pt>
                <c:pt idx="13957">
                  <c:v>1.3957999999999999E-5</c:v>
                </c:pt>
                <c:pt idx="13958">
                  <c:v>1.3959E-5</c:v>
                </c:pt>
                <c:pt idx="13959">
                  <c:v>1.396E-5</c:v>
                </c:pt>
                <c:pt idx="13960">
                  <c:v>1.3961000000000001E-5</c:v>
                </c:pt>
                <c:pt idx="13961">
                  <c:v>1.3961999999999999E-5</c:v>
                </c:pt>
                <c:pt idx="13962">
                  <c:v>1.3963E-5</c:v>
                </c:pt>
                <c:pt idx="13963">
                  <c:v>1.3964E-5</c:v>
                </c:pt>
                <c:pt idx="13964">
                  <c:v>1.3964999999999999E-5</c:v>
                </c:pt>
                <c:pt idx="13965">
                  <c:v>1.3966E-5</c:v>
                </c:pt>
                <c:pt idx="13966">
                  <c:v>1.3967E-5</c:v>
                </c:pt>
                <c:pt idx="13967">
                  <c:v>1.3968000000000001E-5</c:v>
                </c:pt>
                <c:pt idx="13968">
                  <c:v>1.3969E-5</c:v>
                </c:pt>
                <c:pt idx="13969">
                  <c:v>1.397E-5</c:v>
                </c:pt>
                <c:pt idx="13970">
                  <c:v>1.3971000000000001E-5</c:v>
                </c:pt>
                <c:pt idx="13971">
                  <c:v>1.3971999999999999E-5</c:v>
                </c:pt>
                <c:pt idx="13972">
                  <c:v>1.3973E-5</c:v>
                </c:pt>
                <c:pt idx="13973">
                  <c:v>1.3974E-5</c:v>
                </c:pt>
                <c:pt idx="13974">
                  <c:v>1.3974999999999999E-5</c:v>
                </c:pt>
                <c:pt idx="13975">
                  <c:v>1.3976E-5</c:v>
                </c:pt>
                <c:pt idx="13976">
                  <c:v>1.3977E-5</c:v>
                </c:pt>
                <c:pt idx="13977">
                  <c:v>1.3978000000000001E-5</c:v>
                </c:pt>
                <c:pt idx="13978">
                  <c:v>1.3978999999999999E-5</c:v>
                </c:pt>
                <c:pt idx="13979">
                  <c:v>1.398E-5</c:v>
                </c:pt>
                <c:pt idx="13980">
                  <c:v>1.3981E-5</c:v>
                </c:pt>
                <c:pt idx="13981">
                  <c:v>1.3981999999999999E-5</c:v>
                </c:pt>
                <c:pt idx="13982">
                  <c:v>1.3983E-5</c:v>
                </c:pt>
                <c:pt idx="13983">
                  <c:v>1.3984E-5</c:v>
                </c:pt>
                <c:pt idx="13984">
                  <c:v>1.3985000000000001E-5</c:v>
                </c:pt>
                <c:pt idx="13985">
                  <c:v>1.3986E-5</c:v>
                </c:pt>
                <c:pt idx="13986">
                  <c:v>1.3987E-5</c:v>
                </c:pt>
                <c:pt idx="13987">
                  <c:v>1.3988000000000001E-5</c:v>
                </c:pt>
                <c:pt idx="13988">
                  <c:v>1.3988999999999999E-5</c:v>
                </c:pt>
                <c:pt idx="13989">
                  <c:v>1.399E-5</c:v>
                </c:pt>
                <c:pt idx="13990">
                  <c:v>1.3991E-5</c:v>
                </c:pt>
                <c:pt idx="13991">
                  <c:v>1.3991999999999999E-5</c:v>
                </c:pt>
                <c:pt idx="13992">
                  <c:v>1.3993E-5</c:v>
                </c:pt>
                <c:pt idx="13993">
                  <c:v>1.3994E-5</c:v>
                </c:pt>
                <c:pt idx="13994">
                  <c:v>1.3995000000000001E-5</c:v>
                </c:pt>
                <c:pt idx="13995">
                  <c:v>1.3995999999999999E-5</c:v>
                </c:pt>
                <c:pt idx="13996">
                  <c:v>1.3997E-5</c:v>
                </c:pt>
                <c:pt idx="13997">
                  <c:v>1.3998E-5</c:v>
                </c:pt>
                <c:pt idx="13998">
                  <c:v>1.3998999999999999E-5</c:v>
                </c:pt>
                <c:pt idx="13999">
                  <c:v>1.4E-5</c:v>
                </c:pt>
                <c:pt idx="14000">
                  <c:v>1.4001E-5</c:v>
                </c:pt>
                <c:pt idx="14001">
                  <c:v>1.4002000000000001E-5</c:v>
                </c:pt>
                <c:pt idx="14002">
                  <c:v>1.4003E-5</c:v>
                </c:pt>
                <c:pt idx="14003">
                  <c:v>1.4004E-5</c:v>
                </c:pt>
                <c:pt idx="14004">
                  <c:v>1.4005000000000001E-5</c:v>
                </c:pt>
                <c:pt idx="14005">
                  <c:v>1.4005999999999999E-5</c:v>
                </c:pt>
                <c:pt idx="14006">
                  <c:v>1.4007E-5</c:v>
                </c:pt>
                <c:pt idx="14007">
                  <c:v>1.4008E-5</c:v>
                </c:pt>
                <c:pt idx="14008">
                  <c:v>1.4008999999999999E-5</c:v>
                </c:pt>
                <c:pt idx="14009">
                  <c:v>1.401E-5</c:v>
                </c:pt>
                <c:pt idx="14010">
                  <c:v>1.4011E-5</c:v>
                </c:pt>
                <c:pt idx="14011">
                  <c:v>1.4012000000000001E-5</c:v>
                </c:pt>
                <c:pt idx="14012">
                  <c:v>1.4012999999999999E-5</c:v>
                </c:pt>
                <c:pt idx="14013">
                  <c:v>1.4014E-5</c:v>
                </c:pt>
                <c:pt idx="14014">
                  <c:v>1.4015E-5</c:v>
                </c:pt>
                <c:pt idx="14015">
                  <c:v>1.4015999999999999E-5</c:v>
                </c:pt>
                <c:pt idx="14016">
                  <c:v>1.4017E-5</c:v>
                </c:pt>
                <c:pt idx="14017">
                  <c:v>1.4018E-5</c:v>
                </c:pt>
                <c:pt idx="14018">
                  <c:v>1.4019000000000001E-5</c:v>
                </c:pt>
                <c:pt idx="14019">
                  <c:v>1.402E-5</c:v>
                </c:pt>
                <c:pt idx="14020">
                  <c:v>1.4021E-5</c:v>
                </c:pt>
                <c:pt idx="14021">
                  <c:v>1.4022000000000001E-5</c:v>
                </c:pt>
                <c:pt idx="14022">
                  <c:v>1.4022999999999999E-5</c:v>
                </c:pt>
                <c:pt idx="14023">
                  <c:v>1.4024E-5</c:v>
                </c:pt>
                <c:pt idx="14024">
                  <c:v>1.4025E-5</c:v>
                </c:pt>
                <c:pt idx="14025">
                  <c:v>1.4025999999999999E-5</c:v>
                </c:pt>
                <c:pt idx="14026">
                  <c:v>1.4027E-5</c:v>
                </c:pt>
                <c:pt idx="14027">
                  <c:v>1.4028E-5</c:v>
                </c:pt>
                <c:pt idx="14028">
                  <c:v>1.4029000000000001E-5</c:v>
                </c:pt>
                <c:pt idx="14029">
                  <c:v>1.403E-5</c:v>
                </c:pt>
                <c:pt idx="14030">
                  <c:v>1.4031E-5</c:v>
                </c:pt>
                <c:pt idx="14031">
                  <c:v>1.4032000000000001E-5</c:v>
                </c:pt>
                <c:pt idx="14032">
                  <c:v>1.4032999999999999E-5</c:v>
                </c:pt>
                <c:pt idx="14033">
                  <c:v>1.4034E-5</c:v>
                </c:pt>
                <c:pt idx="14034">
                  <c:v>1.4035E-5</c:v>
                </c:pt>
                <c:pt idx="14035">
                  <c:v>1.4036000000000001E-5</c:v>
                </c:pt>
                <c:pt idx="14036">
                  <c:v>1.4037E-5</c:v>
                </c:pt>
                <c:pt idx="14037">
                  <c:v>1.4038E-5</c:v>
                </c:pt>
                <c:pt idx="14038">
                  <c:v>1.4039000000000001E-5</c:v>
                </c:pt>
                <c:pt idx="14039">
                  <c:v>1.4039999999999999E-5</c:v>
                </c:pt>
                <c:pt idx="14040">
                  <c:v>1.4041E-5</c:v>
                </c:pt>
                <c:pt idx="14041">
                  <c:v>1.4042E-5</c:v>
                </c:pt>
                <c:pt idx="14042">
                  <c:v>1.4042999999999999E-5</c:v>
                </c:pt>
                <c:pt idx="14043">
                  <c:v>1.4044E-5</c:v>
                </c:pt>
                <c:pt idx="14044">
                  <c:v>1.4045E-5</c:v>
                </c:pt>
                <c:pt idx="14045">
                  <c:v>1.4046000000000001E-5</c:v>
                </c:pt>
                <c:pt idx="14046">
                  <c:v>1.4047E-5</c:v>
                </c:pt>
                <c:pt idx="14047">
                  <c:v>1.4048E-5</c:v>
                </c:pt>
                <c:pt idx="14048">
                  <c:v>1.4049000000000001E-5</c:v>
                </c:pt>
                <c:pt idx="14049">
                  <c:v>1.4049999999999999E-5</c:v>
                </c:pt>
                <c:pt idx="14050">
                  <c:v>1.4051E-5</c:v>
                </c:pt>
                <c:pt idx="14051">
                  <c:v>1.4052E-5</c:v>
                </c:pt>
                <c:pt idx="14052">
                  <c:v>1.4053000000000001E-5</c:v>
                </c:pt>
                <c:pt idx="14053">
                  <c:v>1.4054E-5</c:v>
                </c:pt>
                <c:pt idx="14054">
                  <c:v>1.4055E-5</c:v>
                </c:pt>
                <c:pt idx="14055">
                  <c:v>1.4056000000000001E-5</c:v>
                </c:pt>
                <c:pt idx="14056">
                  <c:v>1.4056999999999999E-5</c:v>
                </c:pt>
                <c:pt idx="14057">
                  <c:v>1.4058E-5</c:v>
                </c:pt>
                <c:pt idx="14058">
                  <c:v>1.4059E-5</c:v>
                </c:pt>
                <c:pt idx="14059">
                  <c:v>1.4059999999999999E-5</c:v>
                </c:pt>
                <c:pt idx="14060">
                  <c:v>1.4061E-5</c:v>
                </c:pt>
                <c:pt idx="14061">
                  <c:v>1.4062E-5</c:v>
                </c:pt>
                <c:pt idx="14062">
                  <c:v>1.4063000000000001E-5</c:v>
                </c:pt>
                <c:pt idx="14063">
                  <c:v>1.4064E-5</c:v>
                </c:pt>
                <c:pt idx="14064">
                  <c:v>1.4065E-5</c:v>
                </c:pt>
                <c:pt idx="14065">
                  <c:v>1.4066000000000001E-5</c:v>
                </c:pt>
                <c:pt idx="14066">
                  <c:v>1.4066999999999999E-5</c:v>
                </c:pt>
                <c:pt idx="14067">
                  <c:v>1.4068E-5</c:v>
                </c:pt>
                <c:pt idx="14068">
                  <c:v>1.4069E-5</c:v>
                </c:pt>
                <c:pt idx="14069">
                  <c:v>1.4070000000000001E-5</c:v>
                </c:pt>
                <c:pt idx="14070">
                  <c:v>1.4071E-5</c:v>
                </c:pt>
                <c:pt idx="14071">
                  <c:v>1.4072E-5</c:v>
                </c:pt>
                <c:pt idx="14072">
                  <c:v>1.4073000000000001E-5</c:v>
                </c:pt>
                <c:pt idx="14073">
                  <c:v>1.4073999999999999E-5</c:v>
                </c:pt>
                <c:pt idx="14074">
                  <c:v>1.4075E-5</c:v>
                </c:pt>
                <c:pt idx="14075">
                  <c:v>1.4076E-5</c:v>
                </c:pt>
                <c:pt idx="14076">
                  <c:v>1.4076999999999999E-5</c:v>
                </c:pt>
                <c:pt idx="14077">
                  <c:v>1.4078E-5</c:v>
                </c:pt>
                <c:pt idx="14078">
                  <c:v>1.4079E-5</c:v>
                </c:pt>
                <c:pt idx="14079">
                  <c:v>1.4080000000000001E-5</c:v>
                </c:pt>
                <c:pt idx="14080">
                  <c:v>1.4081E-5</c:v>
                </c:pt>
                <c:pt idx="14081">
                  <c:v>1.4082E-5</c:v>
                </c:pt>
                <c:pt idx="14082">
                  <c:v>1.4083000000000001E-5</c:v>
                </c:pt>
                <c:pt idx="14083">
                  <c:v>1.4083999999999999E-5</c:v>
                </c:pt>
                <c:pt idx="14084">
                  <c:v>1.4085E-5</c:v>
                </c:pt>
                <c:pt idx="14085">
                  <c:v>1.4086E-5</c:v>
                </c:pt>
                <c:pt idx="14086">
                  <c:v>1.4087000000000001E-5</c:v>
                </c:pt>
                <c:pt idx="14087">
                  <c:v>1.4088E-5</c:v>
                </c:pt>
                <c:pt idx="14088">
                  <c:v>1.4089E-5</c:v>
                </c:pt>
                <c:pt idx="14089">
                  <c:v>1.4090000000000001E-5</c:v>
                </c:pt>
                <c:pt idx="14090">
                  <c:v>1.4090999999999999E-5</c:v>
                </c:pt>
                <c:pt idx="14091">
                  <c:v>1.4092E-5</c:v>
                </c:pt>
                <c:pt idx="14092">
                  <c:v>1.4093E-5</c:v>
                </c:pt>
                <c:pt idx="14093">
                  <c:v>1.4093999999999999E-5</c:v>
                </c:pt>
                <c:pt idx="14094">
                  <c:v>1.4095E-5</c:v>
                </c:pt>
                <c:pt idx="14095">
                  <c:v>1.4096E-5</c:v>
                </c:pt>
                <c:pt idx="14096">
                  <c:v>1.4097000000000001E-5</c:v>
                </c:pt>
                <c:pt idx="14097">
                  <c:v>1.4098E-5</c:v>
                </c:pt>
                <c:pt idx="14098">
                  <c:v>1.4099E-5</c:v>
                </c:pt>
                <c:pt idx="14099">
                  <c:v>1.4100000000000001E-5</c:v>
                </c:pt>
                <c:pt idx="14100">
                  <c:v>1.4100999999999999E-5</c:v>
                </c:pt>
                <c:pt idx="14101">
                  <c:v>1.4102E-5</c:v>
                </c:pt>
                <c:pt idx="14102">
                  <c:v>1.4103E-5</c:v>
                </c:pt>
                <c:pt idx="14103">
                  <c:v>1.4104000000000001E-5</c:v>
                </c:pt>
                <c:pt idx="14104">
                  <c:v>1.4105E-5</c:v>
                </c:pt>
                <c:pt idx="14105">
                  <c:v>1.4106E-5</c:v>
                </c:pt>
                <c:pt idx="14106">
                  <c:v>1.4107000000000001E-5</c:v>
                </c:pt>
                <c:pt idx="14107">
                  <c:v>1.4107999999999999E-5</c:v>
                </c:pt>
                <c:pt idx="14108">
                  <c:v>1.4109E-5</c:v>
                </c:pt>
                <c:pt idx="14109">
                  <c:v>1.411E-5</c:v>
                </c:pt>
                <c:pt idx="14110">
                  <c:v>1.4110999999999999E-5</c:v>
                </c:pt>
                <c:pt idx="14111">
                  <c:v>1.4112E-5</c:v>
                </c:pt>
                <c:pt idx="14112">
                  <c:v>1.4113E-5</c:v>
                </c:pt>
                <c:pt idx="14113">
                  <c:v>1.4114000000000001E-5</c:v>
                </c:pt>
                <c:pt idx="14114">
                  <c:v>1.4115E-5</c:v>
                </c:pt>
                <c:pt idx="14115">
                  <c:v>1.4116E-5</c:v>
                </c:pt>
                <c:pt idx="14116">
                  <c:v>1.4117000000000001E-5</c:v>
                </c:pt>
                <c:pt idx="14117">
                  <c:v>1.4117999999999999E-5</c:v>
                </c:pt>
                <c:pt idx="14118">
                  <c:v>1.4119E-5</c:v>
                </c:pt>
                <c:pt idx="14119">
                  <c:v>1.412E-5</c:v>
                </c:pt>
                <c:pt idx="14120">
                  <c:v>1.4121000000000001E-5</c:v>
                </c:pt>
                <c:pt idx="14121">
                  <c:v>1.4122E-5</c:v>
                </c:pt>
                <c:pt idx="14122">
                  <c:v>1.4123E-5</c:v>
                </c:pt>
                <c:pt idx="14123">
                  <c:v>1.4124000000000001E-5</c:v>
                </c:pt>
                <c:pt idx="14124">
                  <c:v>1.4124999999999999E-5</c:v>
                </c:pt>
                <c:pt idx="14125">
                  <c:v>1.4126E-5</c:v>
                </c:pt>
                <c:pt idx="14126">
                  <c:v>1.4127E-5</c:v>
                </c:pt>
                <c:pt idx="14127">
                  <c:v>1.4127999999999999E-5</c:v>
                </c:pt>
                <c:pt idx="14128">
                  <c:v>1.4129E-5</c:v>
                </c:pt>
                <c:pt idx="14129">
                  <c:v>1.413E-5</c:v>
                </c:pt>
                <c:pt idx="14130">
                  <c:v>1.4131000000000001E-5</c:v>
                </c:pt>
                <c:pt idx="14131">
                  <c:v>1.4132E-5</c:v>
                </c:pt>
                <c:pt idx="14132">
                  <c:v>1.4133E-5</c:v>
                </c:pt>
                <c:pt idx="14133">
                  <c:v>1.4134000000000001E-5</c:v>
                </c:pt>
                <c:pt idx="14134">
                  <c:v>1.4134999999999999E-5</c:v>
                </c:pt>
                <c:pt idx="14135">
                  <c:v>1.4136E-5</c:v>
                </c:pt>
                <c:pt idx="14136">
                  <c:v>1.4137E-5</c:v>
                </c:pt>
                <c:pt idx="14137">
                  <c:v>1.4138000000000001E-5</c:v>
                </c:pt>
                <c:pt idx="14138">
                  <c:v>1.4139E-5</c:v>
                </c:pt>
                <c:pt idx="14139">
                  <c:v>1.414E-5</c:v>
                </c:pt>
                <c:pt idx="14140">
                  <c:v>1.4141000000000001E-5</c:v>
                </c:pt>
                <c:pt idx="14141">
                  <c:v>1.4141999999999999E-5</c:v>
                </c:pt>
                <c:pt idx="14142">
                  <c:v>1.4143E-5</c:v>
                </c:pt>
                <c:pt idx="14143">
                  <c:v>1.4144E-5</c:v>
                </c:pt>
                <c:pt idx="14144">
                  <c:v>1.4144999999999999E-5</c:v>
                </c:pt>
                <c:pt idx="14145">
                  <c:v>1.4146E-5</c:v>
                </c:pt>
                <c:pt idx="14146">
                  <c:v>1.4147E-5</c:v>
                </c:pt>
                <c:pt idx="14147">
                  <c:v>1.4148000000000001E-5</c:v>
                </c:pt>
                <c:pt idx="14148">
                  <c:v>1.4149E-5</c:v>
                </c:pt>
                <c:pt idx="14149">
                  <c:v>1.415E-5</c:v>
                </c:pt>
                <c:pt idx="14150">
                  <c:v>1.4151000000000001E-5</c:v>
                </c:pt>
                <c:pt idx="14151">
                  <c:v>1.4151999999999999E-5</c:v>
                </c:pt>
                <c:pt idx="14152">
                  <c:v>1.4153E-5</c:v>
                </c:pt>
                <c:pt idx="14153">
                  <c:v>1.4154E-5</c:v>
                </c:pt>
                <c:pt idx="14154">
                  <c:v>1.4154999999999999E-5</c:v>
                </c:pt>
                <c:pt idx="14155">
                  <c:v>1.4156E-5</c:v>
                </c:pt>
                <c:pt idx="14156">
                  <c:v>1.4157E-5</c:v>
                </c:pt>
                <c:pt idx="14157">
                  <c:v>1.4158000000000001E-5</c:v>
                </c:pt>
                <c:pt idx="14158">
                  <c:v>1.4158999999999999E-5</c:v>
                </c:pt>
                <c:pt idx="14159">
                  <c:v>1.416E-5</c:v>
                </c:pt>
                <c:pt idx="14160">
                  <c:v>1.4161E-5</c:v>
                </c:pt>
                <c:pt idx="14161">
                  <c:v>1.4161999999999999E-5</c:v>
                </c:pt>
                <c:pt idx="14162">
                  <c:v>1.4163E-5</c:v>
                </c:pt>
                <c:pt idx="14163">
                  <c:v>1.4164E-5</c:v>
                </c:pt>
                <c:pt idx="14164">
                  <c:v>1.4165000000000001E-5</c:v>
                </c:pt>
                <c:pt idx="14165">
                  <c:v>1.4166E-5</c:v>
                </c:pt>
                <c:pt idx="14166">
                  <c:v>1.4167E-5</c:v>
                </c:pt>
                <c:pt idx="14167">
                  <c:v>1.4168000000000001E-5</c:v>
                </c:pt>
                <c:pt idx="14168">
                  <c:v>1.4168999999999999E-5</c:v>
                </c:pt>
                <c:pt idx="14169">
                  <c:v>1.417E-5</c:v>
                </c:pt>
                <c:pt idx="14170">
                  <c:v>1.4171E-5</c:v>
                </c:pt>
                <c:pt idx="14171">
                  <c:v>1.4171999999999999E-5</c:v>
                </c:pt>
                <c:pt idx="14172">
                  <c:v>1.4173E-5</c:v>
                </c:pt>
                <c:pt idx="14173">
                  <c:v>1.4174E-5</c:v>
                </c:pt>
                <c:pt idx="14174">
                  <c:v>1.4175000000000001E-5</c:v>
                </c:pt>
                <c:pt idx="14175">
                  <c:v>1.4175999999999999E-5</c:v>
                </c:pt>
                <c:pt idx="14176">
                  <c:v>1.4177E-5</c:v>
                </c:pt>
                <c:pt idx="14177">
                  <c:v>1.4178E-5</c:v>
                </c:pt>
                <c:pt idx="14178">
                  <c:v>1.4178999999999999E-5</c:v>
                </c:pt>
                <c:pt idx="14179">
                  <c:v>1.418E-5</c:v>
                </c:pt>
                <c:pt idx="14180">
                  <c:v>1.4181E-5</c:v>
                </c:pt>
                <c:pt idx="14181">
                  <c:v>1.4182000000000001E-5</c:v>
                </c:pt>
                <c:pt idx="14182">
                  <c:v>1.4183E-5</c:v>
                </c:pt>
                <c:pt idx="14183">
                  <c:v>1.4184E-5</c:v>
                </c:pt>
                <c:pt idx="14184">
                  <c:v>1.4185000000000001E-5</c:v>
                </c:pt>
                <c:pt idx="14185">
                  <c:v>1.4185999999999999E-5</c:v>
                </c:pt>
                <c:pt idx="14186">
                  <c:v>1.4187E-5</c:v>
                </c:pt>
                <c:pt idx="14187">
                  <c:v>1.4188E-5</c:v>
                </c:pt>
                <c:pt idx="14188">
                  <c:v>1.4188999999999999E-5</c:v>
                </c:pt>
                <c:pt idx="14189">
                  <c:v>1.419E-5</c:v>
                </c:pt>
                <c:pt idx="14190">
                  <c:v>1.4191E-5</c:v>
                </c:pt>
                <c:pt idx="14191">
                  <c:v>1.4192000000000001E-5</c:v>
                </c:pt>
                <c:pt idx="14192">
                  <c:v>1.4192999999999999E-5</c:v>
                </c:pt>
                <c:pt idx="14193">
                  <c:v>1.4194E-5</c:v>
                </c:pt>
                <c:pt idx="14194">
                  <c:v>1.4195E-5</c:v>
                </c:pt>
                <c:pt idx="14195">
                  <c:v>1.4195999999999999E-5</c:v>
                </c:pt>
                <c:pt idx="14196">
                  <c:v>1.4197E-5</c:v>
                </c:pt>
                <c:pt idx="14197">
                  <c:v>1.4198E-5</c:v>
                </c:pt>
                <c:pt idx="14198">
                  <c:v>1.4199000000000001E-5</c:v>
                </c:pt>
                <c:pt idx="14199">
                  <c:v>1.42E-5</c:v>
                </c:pt>
                <c:pt idx="14200">
                  <c:v>1.4201E-5</c:v>
                </c:pt>
                <c:pt idx="14201">
                  <c:v>1.4202000000000001E-5</c:v>
                </c:pt>
                <c:pt idx="14202">
                  <c:v>1.4202999999999999E-5</c:v>
                </c:pt>
                <c:pt idx="14203">
                  <c:v>1.4204E-5</c:v>
                </c:pt>
                <c:pt idx="14204">
                  <c:v>1.4205E-5</c:v>
                </c:pt>
                <c:pt idx="14205">
                  <c:v>1.4205999999999999E-5</c:v>
                </c:pt>
                <c:pt idx="14206">
                  <c:v>1.4207E-5</c:v>
                </c:pt>
                <c:pt idx="14207">
                  <c:v>1.4208E-5</c:v>
                </c:pt>
                <c:pt idx="14208">
                  <c:v>1.4209000000000001E-5</c:v>
                </c:pt>
                <c:pt idx="14209">
                  <c:v>1.4209999999999999E-5</c:v>
                </c:pt>
                <c:pt idx="14210">
                  <c:v>1.4211E-5</c:v>
                </c:pt>
                <c:pt idx="14211">
                  <c:v>1.4212E-5</c:v>
                </c:pt>
                <c:pt idx="14212">
                  <c:v>1.4212999999999999E-5</c:v>
                </c:pt>
                <c:pt idx="14213">
                  <c:v>1.4214E-5</c:v>
                </c:pt>
                <c:pt idx="14214">
                  <c:v>1.4215E-5</c:v>
                </c:pt>
                <c:pt idx="14215">
                  <c:v>1.4216000000000001E-5</c:v>
                </c:pt>
                <c:pt idx="14216">
                  <c:v>1.4217E-5</c:v>
                </c:pt>
                <c:pt idx="14217">
                  <c:v>1.4218E-5</c:v>
                </c:pt>
                <c:pt idx="14218">
                  <c:v>1.4219000000000001E-5</c:v>
                </c:pt>
                <c:pt idx="14219">
                  <c:v>1.4219999999999999E-5</c:v>
                </c:pt>
                <c:pt idx="14220">
                  <c:v>1.4221E-5</c:v>
                </c:pt>
                <c:pt idx="14221">
                  <c:v>1.4222E-5</c:v>
                </c:pt>
                <c:pt idx="14222">
                  <c:v>1.4222999999999999E-5</c:v>
                </c:pt>
                <c:pt idx="14223">
                  <c:v>1.4224E-5</c:v>
                </c:pt>
                <c:pt idx="14224">
                  <c:v>1.4225E-5</c:v>
                </c:pt>
                <c:pt idx="14225">
                  <c:v>1.4226000000000001E-5</c:v>
                </c:pt>
                <c:pt idx="14226">
                  <c:v>1.4226999999999999E-5</c:v>
                </c:pt>
                <c:pt idx="14227">
                  <c:v>1.4228E-5</c:v>
                </c:pt>
                <c:pt idx="14228">
                  <c:v>1.4229E-5</c:v>
                </c:pt>
                <c:pt idx="14229">
                  <c:v>1.4229999999999999E-5</c:v>
                </c:pt>
                <c:pt idx="14230">
                  <c:v>1.4231E-5</c:v>
                </c:pt>
                <c:pt idx="14231">
                  <c:v>1.4232E-5</c:v>
                </c:pt>
                <c:pt idx="14232">
                  <c:v>1.4233000000000001E-5</c:v>
                </c:pt>
                <c:pt idx="14233">
                  <c:v>1.4234E-5</c:v>
                </c:pt>
                <c:pt idx="14234">
                  <c:v>1.4235E-5</c:v>
                </c:pt>
                <c:pt idx="14235">
                  <c:v>1.4236000000000001E-5</c:v>
                </c:pt>
                <c:pt idx="14236">
                  <c:v>1.4236999999999999E-5</c:v>
                </c:pt>
                <c:pt idx="14237">
                  <c:v>1.4238E-5</c:v>
                </c:pt>
                <c:pt idx="14238">
                  <c:v>1.4239E-5</c:v>
                </c:pt>
                <c:pt idx="14239">
                  <c:v>1.4239999999999999E-5</c:v>
                </c:pt>
                <c:pt idx="14240">
                  <c:v>1.4241E-5</c:v>
                </c:pt>
                <c:pt idx="14241">
                  <c:v>1.4242E-5</c:v>
                </c:pt>
                <c:pt idx="14242">
                  <c:v>1.4243000000000001E-5</c:v>
                </c:pt>
                <c:pt idx="14243">
                  <c:v>1.4243999999999999E-5</c:v>
                </c:pt>
                <c:pt idx="14244">
                  <c:v>1.4245E-5</c:v>
                </c:pt>
                <c:pt idx="14245">
                  <c:v>1.4246E-5</c:v>
                </c:pt>
                <c:pt idx="14246">
                  <c:v>1.4246999999999999E-5</c:v>
                </c:pt>
                <c:pt idx="14247">
                  <c:v>1.4248E-5</c:v>
                </c:pt>
                <c:pt idx="14248">
                  <c:v>1.4249E-5</c:v>
                </c:pt>
                <c:pt idx="14249">
                  <c:v>1.4250000000000001E-5</c:v>
                </c:pt>
                <c:pt idx="14250">
                  <c:v>1.4251E-5</c:v>
                </c:pt>
                <c:pt idx="14251">
                  <c:v>1.4252E-5</c:v>
                </c:pt>
                <c:pt idx="14252">
                  <c:v>1.4253000000000001E-5</c:v>
                </c:pt>
                <c:pt idx="14253">
                  <c:v>1.4253999999999999E-5</c:v>
                </c:pt>
                <c:pt idx="14254">
                  <c:v>1.4255E-5</c:v>
                </c:pt>
                <c:pt idx="14255">
                  <c:v>1.4256E-5</c:v>
                </c:pt>
                <c:pt idx="14256">
                  <c:v>1.4256999999999999E-5</c:v>
                </c:pt>
                <c:pt idx="14257">
                  <c:v>1.4258E-5</c:v>
                </c:pt>
                <c:pt idx="14258">
                  <c:v>1.4259E-5</c:v>
                </c:pt>
                <c:pt idx="14259">
                  <c:v>1.4260000000000001E-5</c:v>
                </c:pt>
                <c:pt idx="14260">
                  <c:v>1.4260999999999999E-5</c:v>
                </c:pt>
                <c:pt idx="14261">
                  <c:v>1.4262E-5</c:v>
                </c:pt>
                <c:pt idx="14262">
                  <c:v>1.4263E-5</c:v>
                </c:pt>
                <c:pt idx="14263">
                  <c:v>1.4263999999999999E-5</c:v>
                </c:pt>
                <c:pt idx="14264">
                  <c:v>1.4265E-5</c:v>
                </c:pt>
                <c:pt idx="14265">
                  <c:v>1.4266E-5</c:v>
                </c:pt>
                <c:pt idx="14266">
                  <c:v>1.4267000000000001E-5</c:v>
                </c:pt>
                <c:pt idx="14267">
                  <c:v>1.4268E-5</c:v>
                </c:pt>
                <c:pt idx="14268">
                  <c:v>1.4269E-5</c:v>
                </c:pt>
                <c:pt idx="14269">
                  <c:v>1.4270000000000001E-5</c:v>
                </c:pt>
                <c:pt idx="14270">
                  <c:v>1.4270999999999999E-5</c:v>
                </c:pt>
                <c:pt idx="14271">
                  <c:v>1.4272E-5</c:v>
                </c:pt>
                <c:pt idx="14272">
                  <c:v>1.4273E-5</c:v>
                </c:pt>
                <c:pt idx="14273">
                  <c:v>1.4273999999999999E-5</c:v>
                </c:pt>
                <c:pt idx="14274">
                  <c:v>1.4275E-5</c:v>
                </c:pt>
                <c:pt idx="14275">
                  <c:v>1.4276E-5</c:v>
                </c:pt>
                <c:pt idx="14276">
                  <c:v>1.4277000000000001E-5</c:v>
                </c:pt>
                <c:pt idx="14277">
                  <c:v>1.4278E-5</c:v>
                </c:pt>
                <c:pt idx="14278">
                  <c:v>1.4279E-5</c:v>
                </c:pt>
                <c:pt idx="14279">
                  <c:v>1.428E-5</c:v>
                </c:pt>
                <c:pt idx="14280">
                  <c:v>1.4280999999999999E-5</c:v>
                </c:pt>
                <c:pt idx="14281">
                  <c:v>1.4282E-5</c:v>
                </c:pt>
                <c:pt idx="14282">
                  <c:v>1.4283E-5</c:v>
                </c:pt>
                <c:pt idx="14283">
                  <c:v>1.4284000000000001E-5</c:v>
                </c:pt>
                <c:pt idx="14284">
                  <c:v>1.4285E-5</c:v>
                </c:pt>
                <c:pt idx="14285">
                  <c:v>1.4286E-5</c:v>
                </c:pt>
                <c:pt idx="14286">
                  <c:v>1.4287000000000001E-5</c:v>
                </c:pt>
                <c:pt idx="14287">
                  <c:v>1.4287999999999999E-5</c:v>
                </c:pt>
                <c:pt idx="14288">
                  <c:v>1.4289E-5</c:v>
                </c:pt>
                <c:pt idx="14289">
                  <c:v>1.429E-5</c:v>
                </c:pt>
                <c:pt idx="14290">
                  <c:v>1.4290999999999999E-5</c:v>
                </c:pt>
                <c:pt idx="14291">
                  <c:v>1.4292E-5</c:v>
                </c:pt>
                <c:pt idx="14292">
                  <c:v>1.4293E-5</c:v>
                </c:pt>
                <c:pt idx="14293">
                  <c:v>1.4294000000000001E-5</c:v>
                </c:pt>
                <c:pt idx="14294">
                  <c:v>1.4295E-5</c:v>
                </c:pt>
                <c:pt idx="14295">
                  <c:v>1.4296E-5</c:v>
                </c:pt>
                <c:pt idx="14296">
                  <c:v>1.4297000000000001E-5</c:v>
                </c:pt>
                <c:pt idx="14297">
                  <c:v>1.4297999999999999E-5</c:v>
                </c:pt>
                <c:pt idx="14298">
                  <c:v>1.4299E-5</c:v>
                </c:pt>
                <c:pt idx="14299">
                  <c:v>1.43E-5</c:v>
                </c:pt>
                <c:pt idx="14300">
                  <c:v>1.4301000000000001E-5</c:v>
                </c:pt>
                <c:pt idx="14301">
                  <c:v>1.4302E-5</c:v>
                </c:pt>
                <c:pt idx="14302">
                  <c:v>1.4303E-5</c:v>
                </c:pt>
                <c:pt idx="14303">
                  <c:v>1.4304000000000001E-5</c:v>
                </c:pt>
                <c:pt idx="14304">
                  <c:v>1.4304999999999999E-5</c:v>
                </c:pt>
                <c:pt idx="14305">
                  <c:v>1.4306E-5</c:v>
                </c:pt>
                <c:pt idx="14306">
                  <c:v>1.4307E-5</c:v>
                </c:pt>
                <c:pt idx="14307">
                  <c:v>1.4307999999999999E-5</c:v>
                </c:pt>
                <c:pt idx="14308">
                  <c:v>1.4309E-5</c:v>
                </c:pt>
                <c:pt idx="14309">
                  <c:v>1.431E-5</c:v>
                </c:pt>
                <c:pt idx="14310">
                  <c:v>1.4311000000000001E-5</c:v>
                </c:pt>
                <c:pt idx="14311">
                  <c:v>1.4312E-5</c:v>
                </c:pt>
                <c:pt idx="14312">
                  <c:v>1.4313E-5</c:v>
                </c:pt>
                <c:pt idx="14313">
                  <c:v>1.4314000000000001E-5</c:v>
                </c:pt>
                <c:pt idx="14314">
                  <c:v>1.4314999999999999E-5</c:v>
                </c:pt>
                <c:pt idx="14315">
                  <c:v>1.4316E-5</c:v>
                </c:pt>
                <c:pt idx="14316">
                  <c:v>1.4317E-5</c:v>
                </c:pt>
                <c:pt idx="14317">
                  <c:v>1.4318000000000001E-5</c:v>
                </c:pt>
                <c:pt idx="14318">
                  <c:v>1.4319E-5</c:v>
                </c:pt>
                <c:pt idx="14319">
                  <c:v>1.432E-5</c:v>
                </c:pt>
                <c:pt idx="14320">
                  <c:v>1.4321000000000001E-5</c:v>
                </c:pt>
                <c:pt idx="14321">
                  <c:v>1.4321999999999999E-5</c:v>
                </c:pt>
                <c:pt idx="14322">
                  <c:v>1.4323E-5</c:v>
                </c:pt>
                <c:pt idx="14323">
                  <c:v>1.4324E-5</c:v>
                </c:pt>
                <c:pt idx="14324">
                  <c:v>1.4324999999999999E-5</c:v>
                </c:pt>
                <c:pt idx="14325">
                  <c:v>1.4326E-5</c:v>
                </c:pt>
                <c:pt idx="14326">
                  <c:v>1.4327E-5</c:v>
                </c:pt>
                <c:pt idx="14327">
                  <c:v>1.4328000000000001E-5</c:v>
                </c:pt>
                <c:pt idx="14328">
                  <c:v>1.4329E-5</c:v>
                </c:pt>
                <c:pt idx="14329">
                  <c:v>1.433E-5</c:v>
                </c:pt>
                <c:pt idx="14330">
                  <c:v>1.4331000000000001E-5</c:v>
                </c:pt>
                <c:pt idx="14331">
                  <c:v>1.4331999999999999E-5</c:v>
                </c:pt>
                <c:pt idx="14332">
                  <c:v>1.4333E-5</c:v>
                </c:pt>
                <c:pt idx="14333">
                  <c:v>1.4334E-5</c:v>
                </c:pt>
                <c:pt idx="14334">
                  <c:v>1.4335000000000001E-5</c:v>
                </c:pt>
                <c:pt idx="14335">
                  <c:v>1.4336E-5</c:v>
                </c:pt>
                <c:pt idx="14336">
                  <c:v>1.4337E-5</c:v>
                </c:pt>
                <c:pt idx="14337">
                  <c:v>1.4338000000000001E-5</c:v>
                </c:pt>
                <c:pt idx="14338">
                  <c:v>1.4338999999999999E-5</c:v>
                </c:pt>
                <c:pt idx="14339">
                  <c:v>1.434E-5</c:v>
                </c:pt>
                <c:pt idx="14340">
                  <c:v>1.4341E-5</c:v>
                </c:pt>
                <c:pt idx="14341">
                  <c:v>1.4341999999999999E-5</c:v>
                </c:pt>
                <c:pt idx="14342">
                  <c:v>1.4343E-5</c:v>
                </c:pt>
                <c:pt idx="14343">
                  <c:v>1.4344E-5</c:v>
                </c:pt>
                <c:pt idx="14344">
                  <c:v>1.4345000000000001E-5</c:v>
                </c:pt>
                <c:pt idx="14345">
                  <c:v>1.4346E-5</c:v>
                </c:pt>
                <c:pt idx="14346">
                  <c:v>1.4347E-5</c:v>
                </c:pt>
                <c:pt idx="14347">
                  <c:v>1.4348000000000001E-5</c:v>
                </c:pt>
                <c:pt idx="14348">
                  <c:v>1.4348999999999999E-5</c:v>
                </c:pt>
                <c:pt idx="14349">
                  <c:v>1.435E-5</c:v>
                </c:pt>
                <c:pt idx="14350">
                  <c:v>1.4351E-5</c:v>
                </c:pt>
                <c:pt idx="14351">
                  <c:v>1.4352000000000001E-5</c:v>
                </c:pt>
                <c:pt idx="14352">
                  <c:v>1.4353E-5</c:v>
                </c:pt>
                <c:pt idx="14353">
                  <c:v>1.4354E-5</c:v>
                </c:pt>
                <c:pt idx="14354">
                  <c:v>1.4355000000000001E-5</c:v>
                </c:pt>
                <c:pt idx="14355">
                  <c:v>1.4355999999999999E-5</c:v>
                </c:pt>
                <c:pt idx="14356">
                  <c:v>1.4357E-5</c:v>
                </c:pt>
                <c:pt idx="14357">
                  <c:v>1.4358E-5</c:v>
                </c:pt>
                <c:pt idx="14358">
                  <c:v>1.4358999999999999E-5</c:v>
                </c:pt>
                <c:pt idx="14359">
                  <c:v>1.436E-5</c:v>
                </c:pt>
                <c:pt idx="14360">
                  <c:v>1.4361E-5</c:v>
                </c:pt>
                <c:pt idx="14361">
                  <c:v>1.4362000000000001E-5</c:v>
                </c:pt>
                <c:pt idx="14362">
                  <c:v>1.4363E-5</c:v>
                </c:pt>
                <c:pt idx="14363">
                  <c:v>1.4364E-5</c:v>
                </c:pt>
                <c:pt idx="14364">
                  <c:v>1.4365000000000001E-5</c:v>
                </c:pt>
                <c:pt idx="14365">
                  <c:v>1.4365999999999999E-5</c:v>
                </c:pt>
                <c:pt idx="14366">
                  <c:v>1.4367E-5</c:v>
                </c:pt>
                <c:pt idx="14367">
                  <c:v>1.4368E-5</c:v>
                </c:pt>
                <c:pt idx="14368">
                  <c:v>1.4369000000000001E-5</c:v>
                </c:pt>
                <c:pt idx="14369">
                  <c:v>1.437E-5</c:v>
                </c:pt>
                <c:pt idx="14370">
                  <c:v>1.4371E-5</c:v>
                </c:pt>
                <c:pt idx="14371">
                  <c:v>1.4372000000000001E-5</c:v>
                </c:pt>
                <c:pt idx="14372">
                  <c:v>1.4372999999999999E-5</c:v>
                </c:pt>
                <c:pt idx="14373">
                  <c:v>1.4374E-5</c:v>
                </c:pt>
                <c:pt idx="14374">
                  <c:v>1.4375E-5</c:v>
                </c:pt>
                <c:pt idx="14375">
                  <c:v>1.4375999999999999E-5</c:v>
                </c:pt>
                <c:pt idx="14376">
                  <c:v>1.4377E-5</c:v>
                </c:pt>
                <c:pt idx="14377">
                  <c:v>1.4378E-5</c:v>
                </c:pt>
                <c:pt idx="14378">
                  <c:v>1.4379000000000001E-5</c:v>
                </c:pt>
                <c:pt idx="14379">
                  <c:v>1.438E-5</c:v>
                </c:pt>
                <c:pt idx="14380">
                  <c:v>1.4381E-5</c:v>
                </c:pt>
                <c:pt idx="14381">
                  <c:v>1.4382000000000001E-5</c:v>
                </c:pt>
                <c:pt idx="14382">
                  <c:v>1.4382999999999999E-5</c:v>
                </c:pt>
                <c:pt idx="14383">
                  <c:v>1.4384E-5</c:v>
                </c:pt>
                <c:pt idx="14384">
                  <c:v>1.4385E-5</c:v>
                </c:pt>
                <c:pt idx="14385">
                  <c:v>1.4386000000000001E-5</c:v>
                </c:pt>
                <c:pt idx="14386">
                  <c:v>1.4387E-5</c:v>
                </c:pt>
                <c:pt idx="14387">
                  <c:v>1.4388E-5</c:v>
                </c:pt>
                <c:pt idx="14388">
                  <c:v>1.4389000000000001E-5</c:v>
                </c:pt>
                <c:pt idx="14389">
                  <c:v>1.4389999999999999E-5</c:v>
                </c:pt>
                <c:pt idx="14390">
                  <c:v>1.4391E-5</c:v>
                </c:pt>
                <c:pt idx="14391">
                  <c:v>1.4392E-5</c:v>
                </c:pt>
                <c:pt idx="14392">
                  <c:v>1.4392999999999999E-5</c:v>
                </c:pt>
                <c:pt idx="14393">
                  <c:v>1.4394E-5</c:v>
                </c:pt>
                <c:pt idx="14394">
                  <c:v>1.4395E-5</c:v>
                </c:pt>
                <c:pt idx="14395">
                  <c:v>1.4396000000000001E-5</c:v>
                </c:pt>
                <c:pt idx="14396">
                  <c:v>1.4397E-5</c:v>
                </c:pt>
                <c:pt idx="14397">
                  <c:v>1.4398E-5</c:v>
                </c:pt>
                <c:pt idx="14398">
                  <c:v>1.4399000000000001E-5</c:v>
                </c:pt>
                <c:pt idx="14399">
                  <c:v>1.4399999999999999E-5</c:v>
                </c:pt>
                <c:pt idx="14400">
                  <c:v>1.4401E-5</c:v>
                </c:pt>
                <c:pt idx="14401">
                  <c:v>1.4402E-5</c:v>
                </c:pt>
                <c:pt idx="14402">
                  <c:v>1.4403000000000001E-5</c:v>
                </c:pt>
                <c:pt idx="14403">
                  <c:v>1.4404E-5</c:v>
                </c:pt>
                <c:pt idx="14404">
                  <c:v>1.4405E-5</c:v>
                </c:pt>
                <c:pt idx="14405">
                  <c:v>1.4406000000000001E-5</c:v>
                </c:pt>
                <c:pt idx="14406">
                  <c:v>1.4406999999999999E-5</c:v>
                </c:pt>
                <c:pt idx="14407">
                  <c:v>1.4408E-5</c:v>
                </c:pt>
                <c:pt idx="14408">
                  <c:v>1.4409E-5</c:v>
                </c:pt>
                <c:pt idx="14409">
                  <c:v>1.4409999999999999E-5</c:v>
                </c:pt>
                <c:pt idx="14410">
                  <c:v>1.4411E-5</c:v>
                </c:pt>
                <c:pt idx="14411">
                  <c:v>1.4412E-5</c:v>
                </c:pt>
                <c:pt idx="14412">
                  <c:v>1.4413000000000001E-5</c:v>
                </c:pt>
                <c:pt idx="14413">
                  <c:v>1.4414E-5</c:v>
                </c:pt>
                <c:pt idx="14414">
                  <c:v>1.4415E-5</c:v>
                </c:pt>
                <c:pt idx="14415">
                  <c:v>1.4416000000000001E-5</c:v>
                </c:pt>
                <c:pt idx="14416">
                  <c:v>1.4416999999999999E-5</c:v>
                </c:pt>
                <c:pt idx="14417">
                  <c:v>1.4418E-5</c:v>
                </c:pt>
                <c:pt idx="14418">
                  <c:v>1.4419E-5</c:v>
                </c:pt>
                <c:pt idx="14419">
                  <c:v>1.4419999999999999E-5</c:v>
                </c:pt>
                <c:pt idx="14420">
                  <c:v>1.4421E-5</c:v>
                </c:pt>
                <c:pt idx="14421">
                  <c:v>1.4422E-5</c:v>
                </c:pt>
                <c:pt idx="14422">
                  <c:v>1.4423000000000001E-5</c:v>
                </c:pt>
                <c:pt idx="14423">
                  <c:v>1.4423999999999999E-5</c:v>
                </c:pt>
                <c:pt idx="14424">
                  <c:v>1.4425E-5</c:v>
                </c:pt>
                <c:pt idx="14425">
                  <c:v>1.4426E-5</c:v>
                </c:pt>
                <c:pt idx="14426">
                  <c:v>1.4426999999999999E-5</c:v>
                </c:pt>
                <c:pt idx="14427">
                  <c:v>1.4428E-5</c:v>
                </c:pt>
                <c:pt idx="14428">
                  <c:v>1.4429E-5</c:v>
                </c:pt>
                <c:pt idx="14429">
                  <c:v>1.4430000000000001E-5</c:v>
                </c:pt>
                <c:pt idx="14430">
                  <c:v>1.4431E-5</c:v>
                </c:pt>
                <c:pt idx="14431">
                  <c:v>1.4432E-5</c:v>
                </c:pt>
                <c:pt idx="14432">
                  <c:v>1.4433000000000001E-5</c:v>
                </c:pt>
                <c:pt idx="14433">
                  <c:v>1.4433999999999999E-5</c:v>
                </c:pt>
                <c:pt idx="14434">
                  <c:v>1.4435E-5</c:v>
                </c:pt>
                <c:pt idx="14435">
                  <c:v>1.4436E-5</c:v>
                </c:pt>
                <c:pt idx="14436">
                  <c:v>1.4436999999999999E-5</c:v>
                </c:pt>
                <c:pt idx="14437">
                  <c:v>1.4438E-5</c:v>
                </c:pt>
                <c:pt idx="14438">
                  <c:v>1.4439E-5</c:v>
                </c:pt>
                <c:pt idx="14439">
                  <c:v>1.4440000000000001E-5</c:v>
                </c:pt>
                <c:pt idx="14440">
                  <c:v>1.4440999999999999E-5</c:v>
                </c:pt>
                <c:pt idx="14441">
                  <c:v>1.4442E-5</c:v>
                </c:pt>
                <c:pt idx="14442">
                  <c:v>1.4443E-5</c:v>
                </c:pt>
                <c:pt idx="14443">
                  <c:v>1.4443999999999999E-5</c:v>
                </c:pt>
                <c:pt idx="14444">
                  <c:v>1.4445E-5</c:v>
                </c:pt>
                <c:pt idx="14445">
                  <c:v>1.4446E-5</c:v>
                </c:pt>
                <c:pt idx="14446">
                  <c:v>1.4447000000000001E-5</c:v>
                </c:pt>
                <c:pt idx="14447">
                  <c:v>1.4448E-5</c:v>
                </c:pt>
                <c:pt idx="14448">
                  <c:v>1.4449E-5</c:v>
                </c:pt>
                <c:pt idx="14449">
                  <c:v>1.4450000000000001E-5</c:v>
                </c:pt>
                <c:pt idx="14450">
                  <c:v>1.4450999999999999E-5</c:v>
                </c:pt>
                <c:pt idx="14451">
                  <c:v>1.4452E-5</c:v>
                </c:pt>
                <c:pt idx="14452">
                  <c:v>1.4453E-5</c:v>
                </c:pt>
                <c:pt idx="14453">
                  <c:v>1.4453999999999999E-5</c:v>
                </c:pt>
                <c:pt idx="14454">
                  <c:v>1.4455E-5</c:v>
                </c:pt>
                <c:pt idx="14455">
                  <c:v>1.4456E-5</c:v>
                </c:pt>
                <c:pt idx="14456">
                  <c:v>1.4457000000000001E-5</c:v>
                </c:pt>
                <c:pt idx="14457">
                  <c:v>1.4457999999999999E-5</c:v>
                </c:pt>
                <c:pt idx="14458">
                  <c:v>1.4459E-5</c:v>
                </c:pt>
                <c:pt idx="14459">
                  <c:v>1.446E-5</c:v>
                </c:pt>
                <c:pt idx="14460">
                  <c:v>1.4460999999999999E-5</c:v>
                </c:pt>
                <c:pt idx="14461">
                  <c:v>1.4462E-5</c:v>
                </c:pt>
                <c:pt idx="14462">
                  <c:v>1.4463E-5</c:v>
                </c:pt>
                <c:pt idx="14463">
                  <c:v>1.4464000000000001E-5</c:v>
                </c:pt>
                <c:pt idx="14464">
                  <c:v>1.4465E-5</c:v>
                </c:pt>
                <c:pt idx="14465">
                  <c:v>1.4466E-5</c:v>
                </c:pt>
                <c:pt idx="14466">
                  <c:v>1.4467000000000001E-5</c:v>
                </c:pt>
                <c:pt idx="14467">
                  <c:v>1.4467999999999999E-5</c:v>
                </c:pt>
                <c:pt idx="14468">
                  <c:v>1.4469E-5</c:v>
                </c:pt>
                <c:pt idx="14469">
                  <c:v>1.447E-5</c:v>
                </c:pt>
                <c:pt idx="14470">
                  <c:v>1.4470999999999999E-5</c:v>
                </c:pt>
                <c:pt idx="14471">
                  <c:v>1.4472E-5</c:v>
                </c:pt>
                <c:pt idx="14472">
                  <c:v>1.4473E-5</c:v>
                </c:pt>
                <c:pt idx="14473">
                  <c:v>1.4474000000000001E-5</c:v>
                </c:pt>
                <c:pt idx="14474">
                  <c:v>1.4474999999999999E-5</c:v>
                </c:pt>
                <c:pt idx="14475">
                  <c:v>1.4476E-5</c:v>
                </c:pt>
                <c:pt idx="14476">
                  <c:v>1.4477E-5</c:v>
                </c:pt>
                <c:pt idx="14477">
                  <c:v>1.4477999999999999E-5</c:v>
                </c:pt>
                <c:pt idx="14478">
                  <c:v>1.4479E-5</c:v>
                </c:pt>
                <c:pt idx="14479">
                  <c:v>1.448E-5</c:v>
                </c:pt>
                <c:pt idx="14480">
                  <c:v>1.4481000000000001E-5</c:v>
                </c:pt>
                <c:pt idx="14481">
                  <c:v>1.4482E-5</c:v>
                </c:pt>
                <c:pt idx="14482">
                  <c:v>1.4483E-5</c:v>
                </c:pt>
                <c:pt idx="14483">
                  <c:v>1.4484000000000001E-5</c:v>
                </c:pt>
                <c:pt idx="14484">
                  <c:v>1.4484999999999999E-5</c:v>
                </c:pt>
                <c:pt idx="14485">
                  <c:v>1.4486E-5</c:v>
                </c:pt>
                <c:pt idx="14486">
                  <c:v>1.4487E-5</c:v>
                </c:pt>
                <c:pt idx="14487">
                  <c:v>1.4487999999999999E-5</c:v>
                </c:pt>
                <c:pt idx="14488">
                  <c:v>1.4489E-5</c:v>
                </c:pt>
                <c:pt idx="14489">
                  <c:v>1.449E-5</c:v>
                </c:pt>
                <c:pt idx="14490">
                  <c:v>1.4491000000000001E-5</c:v>
                </c:pt>
                <c:pt idx="14491">
                  <c:v>1.4491999999999999E-5</c:v>
                </c:pt>
                <c:pt idx="14492">
                  <c:v>1.4493E-5</c:v>
                </c:pt>
                <c:pt idx="14493">
                  <c:v>1.4494E-5</c:v>
                </c:pt>
                <c:pt idx="14494">
                  <c:v>1.4494999999999999E-5</c:v>
                </c:pt>
                <c:pt idx="14495">
                  <c:v>1.4496E-5</c:v>
                </c:pt>
                <c:pt idx="14496">
                  <c:v>1.4497E-5</c:v>
                </c:pt>
                <c:pt idx="14497">
                  <c:v>1.4498000000000001E-5</c:v>
                </c:pt>
                <c:pt idx="14498">
                  <c:v>1.4499E-5</c:v>
                </c:pt>
                <c:pt idx="14499">
                  <c:v>1.45E-5</c:v>
                </c:pt>
                <c:pt idx="14500">
                  <c:v>1.4501000000000001E-5</c:v>
                </c:pt>
                <c:pt idx="14501">
                  <c:v>1.4501999999999999E-5</c:v>
                </c:pt>
                <c:pt idx="14502">
                  <c:v>1.4503E-5</c:v>
                </c:pt>
                <c:pt idx="14503">
                  <c:v>1.4504E-5</c:v>
                </c:pt>
                <c:pt idx="14504">
                  <c:v>1.4504999999999999E-5</c:v>
                </c:pt>
                <c:pt idx="14505">
                  <c:v>1.4506E-5</c:v>
                </c:pt>
                <c:pt idx="14506">
                  <c:v>1.4507E-5</c:v>
                </c:pt>
                <c:pt idx="14507">
                  <c:v>1.4508000000000001E-5</c:v>
                </c:pt>
                <c:pt idx="14508">
                  <c:v>1.4508999999999999E-5</c:v>
                </c:pt>
                <c:pt idx="14509">
                  <c:v>1.451E-5</c:v>
                </c:pt>
                <c:pt idx="14510">
                  <c:v>1.4511E-5</c:v>
                </c:pt>
                <c:pt idx="14511">
                  <c:v>1.4511999999999999E-5</c:v>
                </c:pt>
                <c:pt idx="14512">
                  <c:v>1.4513E-5</c:v>
                </c:pt>
                <c:pt idx="14513">
                  <c:v>1.4514E-5</c:v>
                </c:pt>
                <c:pt idx="14514">
                  <c:v>1.4515000000000001E-5</c:v>
                </c:pt>
                <c:pt idx="14515">
                  <c:v>1.4516E-5</c:v>
                </c:pt>
                <c:pt idx="14516">
                  <c:v>1.4517E-5</c:v>
                </c:pt>
                <c:pt idx="14517">
                  <c:v>1.4518000000000001E-5</c:v>
                </c:pt>
                <c:pt idx="14518">
                  <c:v>1.4518999999999999E-5</c:v>
                </c:pt>
                <c:pt idx="14519">
                  <c:v>1.452E-5</c:v>
                </c:pt>
                <c:pt idx="14520">
                  <c:v>1.4521E-5</c:v>
                </c:pt>
                <c:pt idx="14521">
                  <c:v>1.4521999999999999E-5</c:v>
                </c:pt>
                <c:pt idx="14522">
                  <c:v>1.4523E-5</c:v>
                </c:pt>
                <c:pt idx="14523">
                  <c:v>1.4524E-5</c:v>
                </c:pt>
                <c:pt idx="14524">
                  <c:v>1.4525000000000001E-5</c:v>
                </c:pt>
                <c:pt idx="14525">
                  <c:v>1.4525999999999999E-5</c:v>
                </c:pt>
                <c:pt idx="14526">
                  <c:v>1.4527E-5</c:v>
                </c:pt>
                <c:pt idx="14527">
                  <c:v>1.4528E-5</c:v>
                </c:pt>
                <c:pt idx="14528">
                  <c:v>1.4528999999999999E-5</c:v>
                </c:pt>
                <c:pt idx="14529">
                  <c:v>1.453E-5</c:v>
                </c:pt>
                <c:pt idx="14530">
                  <c:v>1.4531E-5</c:v>
                </c:pt>
                <c:pt idx="14531">
                  <c:v>1.4532000000000001E-5</c:v>
                </c:pt>
                <c:pt idx="14532">
                  <c:v>1.4533E-5</c:v>
                </c:pt>
                <c:pt idx="14533">
                  <c:v>1.4534E-5</c:v>
                </c:pt>
                <c:pt idx="14534">
                  <c:v>1.4535000000000001E-5</c:v>
                </c:pt>
                <c:pt idx="14535">
                  <c:v>1.4535999999999999E-5</c:v>
                </c:pt>
                <c:pt idx="14536">
                  <c:v>1.4537E-5</c:v>
                </c:pt>
                <c:pt idx="14537">
                  <c:v>1.4538E-5</c:v>
                </c:pt>
                <c:pt idx="14538">
                  <c:v>1.4538999999999999E-5</c:v>
                </c:pt>
                <c:pt idx="14539">
                  <c:v>1.454E-5</c:v>
                </c:pt>
                <c:pt idx="14540">
                  <c:v>1.4541E-5</c:v>
                </c:pt>
                <c:pt idx="14541">
                  <c:v>1.4542000000000001E-5</c:v>
                </c:pt>
                <c:pt idx="14542">
                  <c:v>1.4543E-5</c:v>
                </c:pt>
                <c:pt idx="14543">
                  <c:v>1.4544E-5</c:v>
                </c:pt>
                <c:pt idx="14544">
                  <c:v>1.4545000000000001E-5</c:v>
                </c:pt>
                <c:pt idx="14545">
                  <c:v>1.4545999999999999E-5</c:v>
                </c:pt>
                <c:pt idx="14546">
                  <c:v>1.4547E-5</c:v>
                </c:pt>
                <c:pt idx="14547">
                  <c:v>1.4548E-5</c:v>
                </c:pt>
                <c:pt idx="14548">
                  <c:v>1.4549000000000001E-5</c:v>
                </c:pt>
                <c:pt idx="14549">
                  <c:v>1.455E-5</c:v>
                </c:pt>
                <c:pt idx="14550">
                  <c:v>1.4551E-5</c:v>
                </c:pt>
                <c:pt idx="14551">
                  <c:v>1.4552000000000001E-5</c:v>
                </c:pt>
                <c:pt idx="14552">
                  <c:v>1.4552999999999999E-5</c:v>
                </c:pt>
                <c:pt idx="14553">
                  <c:v>1.4554E-5</c:v>
                </c:pt>
                <c:pt idx="14554">
                  <c:v>1.4555E-5</c:v>
                </c:pt>
                <c:pt idx="14555">
                  <c:v>1.4555999999999999E-5</c:v>
                </c:pt>
                <c:pt idx="14556">
                  <c:v>1.4557E-5</c:v>
                </c:pt>
                <c:pt idx="14557">
                  <c:v>1.4558E-5</c:v>
                </c:pt>
                <c:pt idx="14558">
                  <c:v>1.4559000000000001E-5</c:v>
                </c:pt>
                <c:pt idx="14559">
                  <c:v>1.456E-5</c:v>
                </c:pt>
                <c:pt idx="14560">
                  <c:v>1.4561E-5</c:v>
                </c:pt>
                <c:pt idx="14561">
                  <c:v>1.4562000000000001E-5</c:v>
                </c:pt>
                <c:pt idx="14562">
                  <c:v>1.4562999999999999E-5</c:v>
                </c:pt>
                <c:pt idx="14563">
                  <c:v>1.4564E-5</c:v>
                </c:pt>
                <c:pt idx="14564">
                  <c:v>1.4565E-5</c:v>
                </c:pt>
                <c:pt idx="14565">
                  <c:v>1.4566000000000001E-5</c:v>
                </c:pt>
                <c:pt idx="14566">
                  <c:v>1.4567E-5</c:v>
                </c:pt>
                <c:pt idx="14567">
                  <c:v>1.4568E-5</c:v>
                </c:pt>
                <c:pt idx="14568">
                  <c:v>1.4569000000000001E-5</c:v>
                </c:pt>
                <c:pt idx="14569">
                  <c:v>1.4569999999999999E-5</c:v>
                </c:pt>
                <c:pt idx="14570">
                  <c:v>1.4571E-5</c:v>
                </c:pt>
                <c:pt idx="14571">
                  <c:v>1.4572E-5</c:v>
                </c:pt>
                <c:pt idx="14572">
                  <c:v>1.4572999999999999E-5</c:v>
                </c:pt>
                <c:pt idx="14573">
                  <c:v>1.4574E-5</c:v>
                </c:pt>
                <c:pt idx="14574">
                  <c:v>1.4575E-5</c:v>
                </c:pt>
                <c:pt idx="14575">
                  <c:v>1.4576000000000001E-5</c:v>
                </c:pt>
                <c:pt idx="14576">
                  <c:v>1.4577E-5</c:v>
                </c:pt>
                <c:pt idx="14577">
                  <c:v>1.4578E-5</c:v>
                </c:pt>
                <c:pt idx="14578">
                  <c:v>1.4579000000000001E-5</c:v>
                </c:pt>
                <c:pt idx="14579">
                  <c:v>1.4579999999999999E-5</c:v>
                </c:pt>
                <c:pt idx="14580">
                  <c:v>1.4581E-5</c:v>
                </c:pt>
                <c:pt idx="14581">
                  <c:v>1.4582E-5</c:v>
                </c:pt>
                <c:pt idx="14582">
                  <c:v>1.4583000000000001E-5</c:v>
                </c:pt>
                <c:pt idx="14583">
                  <c:v>1.4584E-5</c:v>
                </c:pt>
                <c:pt idx="14584">
                  <c:v>1.4585E-5</c:v>
                </c:pt>
                <c:pt idx="14585">
                  <c:v>1.4586000000000001E-5</c:v>
                </c:pt>
                <c:pt idx="14586">
                  <c:v>1.4586999999999999E-5</c:v>
                </c:pt>
                <c:pt idx="14587">
                  <c:v>1.4588E-5</c:v>
                </c:pt>
                <c:pt idx="14588">
                  <c:v>1.4589E-5</c:v>
                </c:pt>
                <c:pt idx="14589">
                  <c:v>1.4589999999999999E-5</c:v>
                </c:pt>
                <c:pt idx="14590">
                  <c:v>1.4591E-5</c:v>
                </c:pt>
                <c:pt idx="14591">
                  <c:v>1.4592E-5</c:v>
                </c:pt>
                <c:pt idx="14592">
                  <c:v>1.4593000000000001E-5</c:v>
                </c:pt>
                <c:pt idx="14593">
                  <c:v>1.4594E-5</c:v>
                </c:pt>
                <c:pt idx="14594">
                  <c:v>1.4595E-5</c:v>
                </c:pt>
                <c:pt idx="14595">
                  <c:v>1.4596000000000001E-5</c:v>
                </c:pt>
                <c:pt idx="14596">
                  <c:v>1.4596999999999999E-5</c:v>
                </c:pt>
                <c:pt idx="14597">
                  <c:v>1.4598E-5</c:v>
                </c:pt>
                <c:pt idx="14598">
                  <c:v>1.4599E-5</c:v>
                </c:pt>
                <c:pt idx="14599">
                  <c:v>1.4600000000000001E-5</c:v>
                </c:pt>
                <c:pt idx="14600">
                  <c:v>1.4601E-5</c:v>
                </c:pt>
                <c:pt idx="14601">
                  <c:v>1.4602E-5</c:v>
                </c:pt>
                <c:pt idx="14602">
                  <c:v>1.4603000000000001E-5</c:v>
                </c:pt>
                <c:pt idx="14603">
                  <c:v>1.4603999999999999E-5</c:v>
                </c:pt>
                <c:pt idx="14604">
                  <c:v>1.4605E-5</c:v>
                </c:pt>
                <c:pt idx="14605">
                  <c:v>1.4606E-5</c:v>
                </c:pt>
                <c:pt idx="14606">
                  <c:v>1.4606999999999999E-5</c:v>
                </c:pt>
                <c:pt idx="14607">
                  <c:v>1.4608E-5</c:v>
                </c:pt>
                <c:pt idx="14608">
                  <c:v>1.4609E-5</c:v>
                </c:pt>
                <c:pt idx="14609">
                  <c:v>1.4610000000000001E-5</c:v>
                </c:pt>
                <c:pt idx="14610">
                  <c:v>1.4611E-5</c:v>
                </c:pt>
                <c:pt idx="14611">
                  <c:v>1.4612E-5</c:v>
                </c:pt>
                <c:pt idx="14612">
                  <c:v>1.4613000000000001E-5</c:v>
                </c:pt>
                <c:pt idx="14613">
                  <c:v>1.4613999999999999E-5</c:v>
                </c:pt>
                <c:pt idx="14614">
                  <c:v>1.4615E-5</c:v>
                </c:pt>
                <c:pt idx="14615">
                  <c:v>1.4616E-5</c:v>
                </c:pt>
                <c:pt idx="14616">
                  <c:v>1.4617000000000001E-5</c:v>
                </c:pt>
                <c:pt idx="14617">
                  <c:v>1.4618E-5</c:v>
                </c:pt>
                <c:pt idx="14618">
                  <c:v>1.4619E-5</c:v>
                </c:pt>
                <c:pt idx="14619">
                  <c:v>1.4620000000000001E-5</c:v>
                </c:pt>
                <c:pt idx="14620">
                  <c:v>1.4620999999999999E-5</c:v>
                </c:pt>
                <c:pt idx="14621">
                  <c:v>1.4622E-5</c:v>
                </c:pt>
                <c:pt idx="14622">
                  <c:v>1.4623E-5</c:v>
                </c:pt>
                <c:pt idx="14623">
                  <c:v>1.4623999999999999E-5</c:v>
                </c:pt>
                <c:pt idx="14624">
                  <c:v>1.4625E-5</c:v>
                </c:pt>
                <c:pt idx="14625">
                  <c:v>1.4626E-5</c:v>
                </c:pt>
                <c:pt idx="14626">
                  <c:v>1.4627000000000001E-5</c:v>
                </c:pt>
                <c:pt idx="14627">
                  <c:v>1.4628E-5</c:v>
                </c:pt>
                <c:pt idx="14628">
                  <c:v>1.4629E-5</c:v>
                </c:pt>
                <c:pt idx="14629">
                  <c:v>1.4630000000000001E-5</c:v>
                </c:pt>
                <c:pt idx="14630">
                  <c:v>1.4630999999999999E-5</c:v>
                </c:pt>
                <c:pt idx="14631">
                  <c:v>1.4632E-5</c:v>
                </c:pt>
                <c:pt idx="14632">
                  <c:v>1.4633E-5</c:v>
                </c:pt>
                <c:pt idx="14633">
                  <c:v>1.4634000000000001E-5</c:v>
                </c:pt>
                <c:pt idx="14634">
                  <c:v>1.4635E-5</c:v>
                </c:pt>
                <c:pt idx="14635">
                  <c:v>1.4636E-5</c:v>
                </c:pt>
                <c:pt idx="14636">
                  <c:v>1.4637000000000001E-5</c:v>
                </c:pt>
                <c:pt idx="14637">
                  <c:v>1.4637999999999999E-5</c:v>
                </c:pt>
                <c:pt idx="14638">
                  <c:v>1.4639E-5</c:v>
                </c:pt>
                <c:pt idx="14639">
                  <c:v>1.464E-5</c:v>
                </c:pt>
                <c:pt idx="14640">
                  <c:v>1.4640999999999999E-5</c:v>
                </c:pt>
                <c:pt idx="14641">
                  <c:v>1.4642E-5</c:v>
                </c:pt>
                <c:pt idx="14642">
                  <c:v>1.4643E-5</c:v>
                </c:pt>
                <c:pt idx="14643">
                  <c:v>1.4644000000000001E-5</c:v>
                </c:pt>
                <c:pt idx="14644">
                  <c:v>1.4645E-5</c:v>
                </c:pt>
                <c:pt idx="14645">
                  <c:v>1.4646E-5</c:v>
                </c:pt>
                <c:pt idx="14646">
                  <c:v>1.4647000000000001E-5</c:v>
                </c:pt>
                <c:pt idx="14647">
                  <c:v>1.4647999999999999E-5</c:v>
                </c:pt>
                <c:pt idx="14648">
                  <c:v>1.4649E-5</c:v>
                </c:pt>
                <c:pt idx="14649">
                  <c:v>1.465E-5</c:v>
                </c:pt>
                <c:pt idx="14650">
                  <c:v>1.4651000000000001E-5</c:v>
                </c:pt>
                <c:pt idx="14651">
                  <c:v>1.4652E-5</c:v>
                </c:pt>
                <c:pt idx="14652">
                  <c:v>1.4653E-5</c:v>
                </c:pt>
                <c:pt idx="14653">
                  <c:v>1.4654000000000001E-5</c:v>
                </c:pt>
                <c:pt idx="14654">
                  <c:v>1.4654999999999999E-5</c:v>
                </c:pt>
                <c:pt idx="14655">
                  <c:v>1.4656E-5</c:v>
                </c:pt>
                <c:pt idx="14656">
                  <c:v>1.4657E-5</c:v>
                </c:pt>
                <c:pt idx="14657">
                  <c:v>1.4657999999999999E-5</c:v>
                </c:pt>
                <c:pt idx="14658">
                  <c:v>1.4659E-5</c:v>
                </c:pt>
                <c:pt idx="14659">
                  <c:v>1.466E-5</c:v>
                </c:pt>
                <c:pt idx="14660">
                  <c:v>1.4661000000000001E-5</c:v>
                </c:pt>
                <c:pt idx="14661">
                  <c:v>1.4662E-5</c:v>
                </c:pt>
                <c:pt idx="14662">
                  <c:v>1.4663E-5</c:v>
                </c:pt>
                <c:pt idx="14663">
                  <c:v>1.4664000000000001E-5</c:v>
                </c:pt>
                <c:pt idx="14664">
                  <c:v>1.4664999999999999E-5</c:v>
                </c:pt>
                <c:pt idx="14665">
                  <c:v>1.4666E-5</c:v>
                </c:pt>
                <c:pt idx="14666">
                  <c:v>1.4667E-5</c:v>
                </c:pt>
                <c:pt idx="14667">
                  <c:v>1.4667999999999999E-5</c:v>
                </c:pt>
                <c:pt idx="14668">
                  <c:v>1.4669E-5</c:v>
                </c:pt>
                <c:pt idx="14669">
                  <c:v>1.467E-5</c:v>
                </c:pt>
                <c:pt idx="14670">
                  <c:v>1.4671000000000001E-5</c:v>
                </c:pt>
                <c:pt idx="14671">
                  <c:v>1.4671999999999999E-5</c:v>
                </c:pt>
                <c:pt idx="14672">
                  <c:v>1.4673E-5</c:v>
                </c:pt>
                <c:pt idx="14673">
                  <c:v>1.4674E-5</c:v>
                </c:pt>
                <c:pt idx="14674">
                  <c:v>1.4674999999999999E-5</c:v>
                </c:pt>
                <c:pt idx="14675">
                  <c:v>1.4676E-5</c:v>
                </c:pt>
                <c:pt idx="14676">
                  <c:v>1.4677E-5</c:v>
                </c:pt>
                <c:pt idx="14677">
                  <c:v>1.4678000000000001E-5</c:v>
                </c:pt>
                <c:pt idx="14678">
                  <c:v>1.4679E-5</c:v>
                </c:pt>
                <c:pt idx="14679">
                  <c:v>1.468E-5</c:v>
                </c:pt>
                <c:pt idx="14680">
                  <c:v>1.4681000000000001E-5</c:v>
                </c:pt>
                <c:pt idx="14681">
                  <c:v>1.4681999999999999E-5</c:v>
                </c:pt>
                <c:pt idx="14682">
                  <c:v>1.4683E-5</c:v>
                </c:pt>
                <c:pt idx="14683">
                  <c:v>1.4684E-5</c:v>
                </c:pt>
                <c:pt idx="14684">
                  <c:v>1.4684999999999999E-5</c:v>
                </c:pt>
                <c:pt idx="14685">
                  <c:v>1.4686E-5</c:v>
                </c:pt>
                <c:pt idx="14686">
                  <c:v>1.4687E-5</c:v>
                </c:pt>
                <c:pt idx="14687">
                  <c:v>1.4688000000000001E-5</c:v>
                </c:pt>
                <c:pt idx="14688">
                  <c:v>1.4688999999999999E-5</c:v>
                </c:pt>
                <c:pt idx="14689">
                  <c:v>1.469E-5</c:v>
                </c:pt>
                <c:pt idx="14690">
                  <c:v>1.4691E-5</c:v>
                </c:pt>
                <c:pt idx="14691">
                  <c:v>1.4691999999999999E-5</c:v>
                </c:pt>
                <c:pt idx="14692">
                  <c:v>1.4693E-5</c:v>
                </c:pt>
                <c:pt idx="14693">
                  <c:v>1.4694E-5</c:v>
                </c:pt>
                <c:pt idx="14694">
                  <c:v>1.4695000000000001E-5</c:v>
                </c:pt>
                <c:pt idx="14695">
                  <c:v>1.4696E-5</c:v>
                </c:pt>
                <c:pt idx="14696">
                  <c:v>1.4697E-5</c:v>
                </c:pt>
                <c:pt idx="14697">
                  <c:v>1.4698000000000001E-5</c:v>
                </c:pt>
                <c:pt idx="14698">
                  <c:v>1.4698999999999999E-5</c:v>
                </c:pt>
                <c:pt idx="14699">
                  <c:v>1.47E-5</c:v>
                </c:pt>
                <c:pt idx="14700">
                  <c:v>1.4701E-5</c:v>
                </c:pt>
                <c:pt idx="14701">
                  <c:v>1.4701999999999999E-5</c:v>
                </c:pt>
                <c:pt idx="14702">
                  <c:v>1.4703E-5</c:v>
                </c:pt>
                <c:pt idx="14703">
                  <c:v>1.4704E-5</c:v>
                </c:pt>
                <c:pt idx="14704">
                  <c:v>1.4705000000000001E-5</c:v>
                </c:pt>
                <c:pt idx="14705">
                  <c:v>1.4705999999999999E-5</c:v>
                </c:pt>
                <c:pt idx="14706">
                  <c:v>1.4707E-5</c:v>
                </c:pt>
                <c:pt idx="14707">
                  <c:v>1.4708E-5</c:v>
                </c:pt>
                <c:pt idx="14708">
                  <c:v>1.4708999999999999E-5</c:v>
                </c:pt>
                <c:pt idx="14709">
                  <c:v>1.471E-5</c:v>
                </c:pt>
                <c:pt idx="14710">
                  <c:v>1.4711E-5</c:v>
                </c:pt>
                <c:pt idx="14711">
                  <c:v>1.4712000000000001E-5</c:v>
                </c:pt>
                <c:pt idx="14712">
                  <c:v>1.4713E-5</c:v>
                </c:pt>
                <c:pt idx="14713">
                  <c:v>1.4714E-5</c:v>
                </c:pt>
                <c:pt idx="14714">
                  <c:v>1.4715000000000001E-5</c:v>
                </c:pt>
                <c:pt idx="14715">
                  <c:v>1.4715999999999999E-5</c:v>
                </c:pt>
                <c:pt idx="14716">
                  <c:v>1.4717E-5</c:v>
                </c:pt>
                <c:pt idx="14717">
                  <c:v>1.4718E-5</c:v>
                </c:pt>
                <c:pt idx="14718">
                  <c:v>1.4718999999999999E-5</c:v>
                </c:pt>
                <c:pt idx="14719">
                  <c:v>1.472E-5</c:v>
                </c:pt>
                <c:pt idx="14720">
                  <c:v>1.4721E-5</c:v>
                </c:pt>
                <c:pt idx="14721">
                  <c:v>1.4722000000000001E-5</c:v>
                </c:pt>
                <c:pt idx="14722">
                  <c:v>1.4722999999999999E-5</c:v>
                </c:pt>
                <c:pt idx="14723">
                  <c:v>1.4724E-5</c:v>
                </c:pt>
                <c:pt idx="14724">
                  <c:v>1.4725E-5</c:v>
                </c:pt>
                <c:pt idx="14725">
                  <c:v>1.4725999999999999E-5</c:v>
                </c:pt>
                <c:pt idx="14726">
                  <c:v>1.4727E-5</c:v>
                </c:pt>
                <c:pt idx="14727">
                  <c:v>1.4728E-5</c:v>
                </c:pt>
                <c:pt idx="14728">
                  <c:v>1.4729000000000001E-5</c:v>
                </c:pt>
                <c:pt idx="14729">
                  <c:v>1.473E-5</c:v>
                </c:pt>
                <c:pt idx="14730">
                  <c:v>1.4731E-5</c:v>
                </c:pt>
                <c:pt idx="14731">
                  <c:v>1.4732000000000001E-5</c:v>
                </c:pt>
                <c:pt idx="14732">
                  <c:v>1.4732999999999999E-5</c:v>
                </c:pt>
                <c:pt idx="14733">
                  <c:v>1.4734E-5</c:v>
                </c:pt>
                <c:pt idx="14734">
                  <c:v>1.4735E-5</c:v>
                </c:pt>
                <c:pt idx="14735">
                  <c:v>1.4735999999999999E-5</c:v>
                </c:pt>
                <c:pt idx="14736">
                  <c:v>1.4737E-5</c:v>
                </c:pt>
                <c:pt idx="14737">
                  <c:v>1.4738E-5</c:v>
                </c:pt>
                <c:pt idx="14738">
                  <c:v>1.4739000000000001E-5</c:v>
                </c:pt>
                <c:pt idx="14739">
                  <c:v>1.4739999999999999E-5</c:v>
                </c:pt>
                <c:pt idx="14740">
                  <c:v>1.4741E-5</c:v>
                </c:pt>
                <c:pt idx="14741">
                  <c:v>1.4742E-5</c:v>
                </c:pt>
                <c:pt idx="14742">
                  <c:v>1.4742999999999999E-5</c:v>
                </c:pt>
                <c:pt idx="14743">
                  <c:v>1.4744E-5</c:v>
                </c:pt>
                <c:pt idx="14744">
                  <c:v>1.4745E-5</c:v>
                </c:pt>
                <c:pt idx="14745">
                  <c:v>1.4746000000000001E-5</c:v>
                </c:pt>
                <c:pt idx="14746">
                  <c:v>1.4747E-5</c:v>
                </c:pt>
                <c:pt idx="14747">
                  <c:v>1.4748E-5</c:v>
                </c:pt>
                <c:pt idx="14748">
                  <c:v>1.4749000000000001E-5</c:v>
                </c:pt>
                <c:pt idx="14749">
                  <c:v>1.4749999999999999E-5</c:v>
                </c:pt>
                <c:pt idx="14750">
                  <c:v>1.4751E-5</c:v>
                </c:pt>
                <c:pt idx="14751">
                  <c:v>1.4752E-5</c:v>
                </c:pt>
                <c:pt idx="14752">
                  <c:v>1.4752999999999999E-5</c:v>
                </c:pt>
                <c:pt idx="14753">
                  <c:v>1.4754E-5</c:v>
                </c:pt>
                <c:pt idx="14754">
                  <c:v>1.4755E-5</c:v>
                </c:pt>
                <c:pt idx="14755">
                  <c:v>1.4756000000000001E-5</c:v>
                </c:pt>
                <c:pt idx="14756">
                  <c:v>1.4756999999999999E-5</c:v>
                </c:pt>
                <c:pt idx="14757">
                  <c:v>1.4758E-5</c:v>
                </c:pt>
                <c:pt idx="14758">
                  <c:v>1.4759E-5</c:v>
                </c:pt>
                <c:pt idx="14759">
                  <c:v>1.4759999999999999E-5</c:v>
                </c:pt>
                <c:pt idx="14760">
                  <c:v>1.4761E-5</c:v>
                </c:pt>
                <c:pt idx="14761">
                  <c:v>1.4762E-5</c:v>
                </c:pt>
                <c:pt idx="14762">
                  <c:v>1.4763000000000001E-5</c:v>
                </c:pt>
                <c:pt idx="14763">
                  <c:v>1.4764E-5</c:v>
                </c:pt>
                <c:pt idx="14764">
                  <c:v>1.4765E-5</c:v>
                </c:pt>
                <c:pt idx="14765">
                  <c:v>1.4766000000000001E-5</c:v>
                </c:pt>
                <c:pt idx="14766">
                  <c:v>1.4766999999999999E-5</c:v>
                </c:pt>
                <c:pt idx="14767">
                  <c:v>1.4768E-5</c:v>
                </c:pt>
                <c:pt idx="14768">
                  <c:v>1.4769E-5</c:v>
                </c:pt>
                <c:pt idx="14769">
                  <c:v>1.4769999999999999E-5</c:v>
                </c:pt>
                <c:pt idx="14770">
                  <c:v>1.4771E-5</c:v>
                </c:pt>
                <c:pt idx="14771">
                  <c:v>1.4772E-5</c:v>
                </c:pt>
                <c:pt idx="14772">
                  <c:v>1.4773000000000001E-5</c:v>
                </c:pt>
                <c:pt idx="14773">
                  <c:v>1.4773999999999999E-5</c:v>
                </c:pt>
                <c:pt idx="14774">
                  <c:v>1.4775E-5</c:v>
                </c:pt>
                <c:pt idx="14775">
                  <c:v>1.4776E-5</c:v>
                </c:pt>
                <c:pt idx="14776">
                  <c:v>1.4776999999999999E-5</c:v>
                </c:pt>
                <c:pt idx="14777">
                  <c:v>1.4778E-5</c:v>
                </c:pt>
                <c:pt idx="14778">
                  <c:v>1.4779E-5</c:v>
                </c:pt>
                <c:pt idx="14779">
                  <c:v>1.4780000000000001E-5</c:v>
                </c:pt>
                <c:pt idx="14780">
                  <c:v>1.4781E-5</c:v>
                </c:pt>
                <c:pt idx="14781">
                  <c:v>1.4782E-5</c:v>
                </c:pt>
                <c:pt idx="14782">
                  <c:v>1.4783000000000001E-5</c:v>
                </c:pt>
                <c:pt idx="14783">
                  <c:v>1.4783999999999999E-5</c:v>
                </c:pt>
                <c:pt idx="14784">
                  <c:v>1.4785E-5</c:v>
                </c:pt>
                <c:pt idx="14785">
                  <c:v>1.4786E-5</c:v>
                </c:pt>
                <c:pt idx="14786">
                  <c:v>1.4786999999999999E-5</c:v>
                </c:pt>
                <c:pt idx="14787">
                  <c:v>1.4788E-5</c:v>
                </c:pt>
                <c:pt idx="14788">
                  <c:v>1.4789E-5</c:v>
                </c:pt>
                <c:pt idx="14789">
                  <c:v>1.4790000000000001E-5</c:v>
                </c:pt>
                <c:pt idx="14790">
                  <c:v>1.4791E-5</c:v>
                </c:pt>
                <c:pt idx="14791">
                  <c:v>1.4792E-5</c:v>
                </c:pt>
                <c:pt idx="14792">
                  <c:v>1.4793E-5</c:v>
                </c:pt>
                <c:pt idx="14793">
                  <c:v>1.4793999999999999E-5</c:v>
                </c:pt>
                <c:pt idx="14794">
                  <c:v>1.4795E-5</c:v>
                </c:pt>
                <c:pt idx="14795">
                  <c:v>1.4796E-5</c:v>
                </c:pt>
                <c:pt idx="14796">
                  <c:v>1.4797000000000001E-5</c:v>
                </c:pt>
                <c:pt idx="14797">
                  <c:v>1.4798E-5</c:v>
                </c:pt>
                <c:pt idx="14798">
                  <c:v>1.4799E-5</c:v>
                </c:pt>
                <c:pt idx="14799">
                  <c:v>1.4800000000000001E-5</c:v>
                </c:pt>
                <c:pt idx="14800">
                  <c:v>1.4800999999999999E-5</c:v>
                </c:pt>
                <c:pt idx="14801">
                  <c:v>1.4802E-5</c:v>
                </c:pt>
                <c:pt idx="14802">
                  <c:v>1.4803E-5</c:v>
                </c:pt>
                <c:pt idx="14803">
                  <c:v>1.4803999999999999E-5</c:v>
                </c:pt>
                <c:pt idx="14804">
                  <c:v>1.4805E-5</c:v>
                </c:pt>
                <c:pt idx="14805">
                  <c:v>1.4806E-5</c:v>
                </c:pt>
                <c:pt idx="14806">
                  <c:v>1.4807000000000001E-5</c:v>
                </c:pt>
                <c:pt idx="14807">
                  <c:v>1.4808E-5</c:v>
                </c:pt>
                <c:pt idx="14808">
                  <c:v>1.4809E-5</c:v>
                </c:pt>
                <c:pt idx="14809">
                  <c:v>1.4810000000000001E-5</c:v>
                </c:pt>
                <c:pt idx="14810">
                  <c:v>1.4810999999999999E-5</c:v>
                </c:pt>
                <c:pt idx="14811">
                  <c:v>1.4812E-5</c:v>
                </c:pt>
                <c:pt idx="14812">
                  <c:v>1.4813E-5</c:v>
                </c:pt>
                <c:pt idx="14813">
                  <c:v>1.4814000000000001E-5</c:v>
                </c:pt>
                <c:pt idx="14814">
                  <c:v>1.4815E-5</c:v>
                </c:pt>
                <c:pt idx="14815">
                  <c:v>1.4816E-5</c:v>
                </c:pt>
                <c:pt idx="14816">
                  <c:v>1.4817000000000001E-5</c:v>
                </c:pt>
                <c:pt idx="14817">
                  <c:v>1.4817999999999999E-5</c:v>
                </c:pt>
                <c:pt idx="14818">
                  <c:v>1.4819E-5</c:v>
                </c:pt>
                <c:pt idx="14819">
                  <c:v>1.482E-5</c:v>
                </c:pt>
                <c:pt idx="14820">
                  <c:v>1.4820999999999999E-5</c:v>
                </c:pt>
                <c:pt idx="14821">
                  <c:v>1.4822E-5</c:v>
                </c:pt>
                <c:pt idx="14822">
                  <c:v>1.4823E-5</c:v>
                </c:pt>
                <c:pt idx="14823">
                  <c:v>1.4824000000000001E-5</c:v>
                </c:pt>
                <c:pt idx="14824">
                  <c:v>1.4825E-5</c:v>
                </c:pt>
                <c:pt idx="14825">
                  <c:v>1.4826E-5</c:v>
                </c:pt>
                <c:pt idx="14826">
                  <c:v>1.4827000000000001E-5</c:v>
                </c:pt>
                <c:pt idx="14827">
                  <c:v>1.4827999999999999E-5</c:v>
                </c:pt>
                <c:pt idx="14828">
                  <c:v>1.4829E-5</c:v>
                </c:pt>
                <c:pt idx="14829">
                  <c:v>1.483E-5</c:v>
                </c:pt>
                <c:pt idx="14830">
                  <c:v>1.4831000000000001E-5</c:v>
                </c:pt>
                <c:pt idx="14831">
                  <c:v>1.4832E-5</c:v>
                </c:pt>
                <c:pt idx="14832">
                  <c:v>1.4833E-5</c:v>
                </c:pt>
                <c:pt idx="14833">
                  <c:v>1.4834000000000001E-5</c:v>
                </c:pt>
                <c:pt idx="14834">
                  <c:v>1.4834999999999999E-5</c:v>
                </c:pt>
                <c:pt idx="14835">
                  <c:v>1.4836E-5</c:v>
                </c:pt>
                <c:pt idx="14836">
                  <c:v>1.4837E-5</c:v>
                </c:pt>
                <c:pt idx="14837">
                  <c:v>1.4837999999999999E-5</c:v>
                </c:pt>
                <c:pt idx="14838">
                  <c:v>1.4839E-5</c:v>
                </c:pt>
                <c:pt idx="14839">
                  <c:v>1.484E-5</c:v>
                </c:pt>
                <c:pt idx="14840">
                  <c:v>1.4841000000000001E-5</c:v>
                </c:pt>
                <c:pt idx="14841">
                  <c:v>1.4842E-5</c:v>
                </c:pt>
                <c:pt idx="14842">
                  <c:v>1.4843E-5</c:v>
                </c:pt>
                <c:pt idx="14843">
                  <c:v>1.4844000000000001E-5</c:v>
                </c:pt>
                <c:pt idx="14844">
                  <c:v>1.4844999999999999E-5</c:v>
                </c:pt>
                <c:pt idx="14845">
                  <c:v>1.4846E-5</c:v>
                </c:pt>
                <c:pt idx="14846">
                  <c:v>1.4847E-5</c:v>
                </c:pt>
                <c:pt idx="14847">
                  <c:v>1.4848000000000001E-5</c:v>
                </c:pt>
                <c:pt idx="14848">
                  <c:v>1.4849E-5</c:v>
                </c:pt>
                <c:pt idx="14849">
                  <c:v>1.485E-5</c:v>
                </c:pt>
                <c:pt idx="14850">
                  <c:v>1.4851000000000001E-5</c:v>
                </c:pt>
                <c:pt idx="14851">
                  <c:v>1.4851999999999999E-5</c:v>
                </c:pt>
                <c:pt idx="14852">
                  <c:v>1.4853E-5</c:v>
                </c:pt>
                <c:pt idx="14853">
                  <c:v>1.4854E-5</c:v>
                </c:pt>
                <c:pt idx="14854">
                  <c:v>1.4854999999999999E-5</c:v>
                </c:pt>
                <c:pt idx="14855">
                  <c:v>1.4856E-5</c:v>
                </c:pt>
                <c:pt idx="14856">
                  <c:v>1.4857E-5</c:v>
                </c:pt>
                <c:pt idx="14857">
                  <c:v>1.4858000000000001E-5</c:v>
                </c:pt>
                <c:pt idx="14858">
                  <c:v>1.4859E-5</c:v>
                </c:pt>
                <c:pt idx="14859">
                  <c:v>1.486E-5</c:v>
                </c:pt>
                <c:pt idx="14860">
                  <c:v>1.4861000000000001E-5</c:v>
                </c:pt>
                <c:pt idx="14861">
                  <c:v>1.4861999999999999E-5</c:v>
                </c:pt>
                <c:pt idx="14862">
                  <c:v>1.4863E-5</c:v>
                </c:pt>
                <c:pt idx="14863">
                  <c:v>1.4864E-5</c:v>
                </c:pt>
                <c:pt idx="14864">
                  <c:v>1.4865000000000001E-5</c:v>
                </c:pt>
                <c:pt idx="14865">
                  <c:v>1.4866E-5</c:v>
                </c:pt>
                <c:pt idx="14866">
                  <c:v>1.4867E-5</c:v>
                </c:pt>
                <c:pt idx="14867">
                  <c:v>1.4868000000000001E-5</c:v>
                </c:pt>
                <c:pt idx="14868">
                  <c:v>1.4868999999999999E-5</c:v>
                </c:pt>
                <c:pt idx="14869">
                  <c:v>1.487E-5</c:v>
                </c:pt>
                <c:pt idx="14870">
                  <c:v>1.4871E-5</c:v>
                </c:pt>
                <c:pt idx="14871">
                  <c:v>1.4871999999999999E-5</c:v>
                </c:pt>
                <c:pt idx="14872">
                  <c:v>1.4873E-5</c:v>
                </c:pt>
                <c:pt idx="14873">
                  <c:v>1.4874E-5</c:v>
                </c:pt>
                <c:pt idx="14874">
                  <c:v>1.4875000000000001E-5</c:v>
                </c:pt>
                <c:pt idx="14875">
                  <c:v>1.4876E-5</c:v>
                </c:pt>
                <c:pt idx="14876">
                  <c:v>1.4877E-5</c:v>
                </c:pt>
                <c:pt idx="14877">
                  <c:v>1.4878000000000001E-5</c:v>
                </c:pt>
                <c:pt idx="14878">
                  <c:v>1.4878999999999999E-5</c:v>
                </c:pt>
                <c:pt idx="14879">
                  <c:v>1.488E-5</c:v>
                </c:pt>
                <c:pt idx="14880">
                  <c:v>1.4881E-5</c:v>
                </c:pt>
                <c:pt idx="14881">
                  <c:v>1.4882000000000001E-5</c:v>
                </c:pt>
                <c:pt idx="14882">
                  <c:v>1.4883E-5</c:v>
                </c:pt>
                <c:pt idx="14883">
                  <c:v>1.4884E-5</c:v>
                </c:pt>
                <c:pt idx="14884">
                  <c:v>1.4885000000000001E-5</c:v>
                </c:pt>
                <c:pt idx="14885">
                  <c:v>1.4885999999999999E-5</c:v>
                </c:pt>
                <c:pt idx="14886">
                  <c:v>1.4887E-5</c:v>
                </c:pt>
                <c:pt idx="14887">
                  <c:v>1.4888E-5</c:v>
                </c:pt>
                <c:pt idx="14888">
                  <c:v>1.4888999999999999E-5</c:v>
                </c:pt>
                <c:pt idx="14889">
                  <c:v>1.489E-5</c:v>
                </c:pt>
                <c:pt idx="14890">
                  <c:v>1.4891E-5</c:v>
                </c:pt>
                <c:pt idx="14891">
                  <c:v>1.4892000000000001E-5</c:v>
                </c:pt>
                <c:pt idx="14892">
                  <c:v>1.4893E-5</c:v>
                </c:pt>
                <c:pt idx="14893">
                  <c:v>1.4894E-5</c:v>
                </c:pt>
                <c:pt idx="14894">
                  <c:v>1.4895000000000001E-5</c:v>
                </c:pt>
                <c:pt idx="14895">
                  <c:v>1.4895999999999999E-5</c:v>
                </c:pt>
                <c:pt idx="14896">
                  <c:v>1.4897E-5</c:v>
                </c:pt>
                <c:pt idx="14897">
                  <c:v>1.4898E-5</c:v>
                </c:pt>
                <c:pt idx="14898">
                  <c:v>1.4899000000000001E-5</c:v>
                </c:pt>
                <c:pt idx="14899">
                  <c:v>1.49E-5</c:v>
                </c:pt>
                <c:pt idx="14900">
                  <c:v>1.4901E-5</c:v>
                </c:pt>
                <c:pt idx="14901">
                  <c:v>1.4902000000000001E-5</c:v>
                </c:pt>
                <c:pt idx="14902">
                  <c:v>1.4902999999999999E-5</c:v>
                </c:pt>
                <c:pt idx="14903">
                  <c:v>1.4904E-5</c:v>
                </c:pt>
                <c:pt idx="14904">
                  <c:v>1.4905E-5</c:v>
                </c:pt>
                <c:pt idx="14905">
                  <c:v>1.4905999999999999E-5</c:v>
                </c:pt>
                <c:pt idx="14906">
                  <c:v>1.4907E-5</c:v>
                </c:pt>
                <c:pt idx="14907">
                  <c:v>1.4908E-5</c:v>
                </c:pt>
                <c:pt idx="14908">
                  <c:v>1.4909000000000001E-5</c:v>
                </c:pt>
                <c:pt idx="14909">
                  <c:v>1.491E-5</c:v>
                </c:pt>
                <c:pt idx="14910">
                  <c:v>1.4911E-5</c:v>
                </c:pt>
                <c:pt idx="14911">
                  <c:v>1.4912000000000001E-5</c:v>
                </c:pt>
                <c:pt idx="14912">
                  <c:v>1.4912999999999999E-5</c:v>
                </c:pt>
                <c:pt idx="14913">
                  <c:v>1.4914E-5</c:v>
                </c:pt>
                <c:pt idx="14914">
                  <c:v>1.4915E-5</c:v>
                </c:pt>
                <c:pt idx="14915">
                  <c:v>1.4916000000000001E-5</c:v>
                </c:pt>
                <c:pt idx="14916">
                  <c:v>1.4917E-5</c:v>
                </c:pt>
                <c:pt idx="14917">
                  <c:v>1.4918E-5</c:v>
                </c:pt>
                <c:pt idx="14918">
                  <c:v>1.4919000000000001E-5</c:v>
                </c:pt>
                <c:pt idx="14919">
                  <c:v>1.4919999999999999E-5</c:v>
                </c:pt>
                <c:pt idx="14920">
                  <c:v>1.4921E-5</c:v>
                </c:pt>
                <c:pt idx="14921">
                  <c:v>1.4922E-5</c:v>
                </c:pt>
                <c:pt idx="14922">
                  <c:v>1.4922999999999999E-5</c:v>
                </c:pt>
                <c:pt idx="14923">
                  <c:v>1.4924E-5</c:v>
                </c:pt>
                <c:pt idx="14924">
                  <c:v>1.4925E-5</c:v>
                </c:pt>
                <c:pt idx="14925">
                  <c:v>1.4926000000000001E-5</c:v>
                </c:pt>
                <c:pt idx="14926">
                  <c:v>1.4927E-5</c:v>
                </c:pt>
                <c:pt idx="14927">
                  <c:v>1.4928E-5</c:v>
                </c:pt>
                <c:pt idx="14928">
                  <c:v>1.4929000000000001E-5</c:v>
                </c:pt>
                <c:pt idx="14929">
                  <c:v>1.4929999999999999E-5</c:v>
                </c:pt>
                <c:pt idx="14930">
                  <c:v>1.4931E-5</c:v>
                </c:pt>
                <c:pt idx="14931">
                  <c:v>1.4932E-5</c:v>
                </c:pt>
                <c:pt idx="14932">
                  <c:v>1.4932999999999999E-5</c:v>
                </c:pt>
                <c:pt idx="14933">
                  <c:v>1.4934E-5</c:v>
                </c:pt>
                <c:pt idx="14934">
                  <c:v>1.4935E-5</c:v>
                </c:pt>
                <c:pt idx="14935">
                  <c:v>1.4936000000000001E-5</c:v>
                </c:pt>
                <c:pt idx="14936">
                  <c:v>1.4936999999999999E-5</c:v>
                </c:pt>
                <c:pt idx="14937">
                  <c:v>1.4938E-5</c:v>
                </c:pt>
                <c:pt idx="14938">
                  <c:v>1.4939E-5</c:v>
                </c:pt>
                <c:pt idx="14939">
                  <c:v>1.4939999999999999E-5</c:v>
                </c:pt>
                <c:pt idx="14940">
                  <c:v>1.4941E-5</c:v>
                </c:pt>
                <c:pt idx="14941">
                  <c:v>1.4942E-5</c:v>
                </c:pt>
                <c:pt idx="14942">
                  <c:v>1.4943000000000001E-5</c:v>
                </c:pt>
                <c:pt idx="14943">
                  <c:v>1.4944E-5</c:v>
                </c:pt>
                <c:pt idx="14944">
                  <c:v>1.4945E-5</c:v>
                </c:pt>
                <c:pt idx="14945">
                  <c:v>1.4946000000000001E-5</c:v>
                </c:pt>
                <c:pt idx="14946">
                  <c:v>1.4946999999999999E-5</c:v>
                </c:pt>
                <c:pt idx="14947">
                  <c:v>1.4948E-5</c:v>
                </c:pt>
                <c:pt idx="14948">
                  <c:v>1.4949E-5</c:v>
                </c:pt>
                <c:pt idx="14949">
                  <c:v>1.4949999999999999E-5</c:v>
                </c:pt>
                <c:pt idx="14950">
                  <c:v>1.4951E-5</c:v>
                </c:pt>
                <c:pt idx="14951">
                  <c:v>1.4952E-5</c:v>
                </c:pt>
                <c:pt idx="14952">
                  <c:v>1.4953000000000001E-5</c:v>
                </c:pt>
                <c:pt idx="14953">
                  <c:v>1.4953999999999999E-5</c:v>
                </c:pt>
                <c:pt idx="14954">
                  <c:v>1.4955E-5</c:v>
                </c:pt>
                <c:pt idx="14955">
                  <c:v>1.4956E-5</c:v>
                </c:pt>
                <c:pt idx="14956">
                  <c:v>1.4956999999999999E-5</c:v>
                </c:pt>
                <c:pt idx="14957">
                  <c:v>1.4958E-5</c:v>
                </c:pt>
                <c:pt idx="14958">
                  <c:v>1.4959E-5</c:v>
                </c:pt>
                <c:pt idx="14959">
                  <c:v>1.4960000000000001E-5</c:v>
                </c:pt>
                <c:pt idx="14960">
                  <c:v>1.4961E-5</c:v>
                </c:pt>
                <c:pt idx="14961">
                  <c:v>1.4962E-5</c:v>
                </c:pt>
                <c:pt idx="14962">
                  <c:v>1.4963000000000001E-5</c:v>
                </c:pt>
                <c:pt idx="14963">
                  <c:v>1.4963999999999999E-5</c:v>
                </c:pt>
                <c:pt idx="14964">
                  <c:v>1.4965E-5</c:v>
                </c:pt>
                <c:pt idx="14965">
                  <c:v>1.4966E-5</c:v>
                </c:pt>
                <c:pt idx="14966">
                  <c:v>1.4966999999999999E-5</c:v>
                </c:pt>
                <c:pt idx="14967">
                  <c:v>1.4968E-5</c:v>
                </c:pt>
                <c:pt idx="14968">
                  <c:v>1.4969E-5</c:v>
                </c:pt>
                <c:pt idx="14969">
                  <c:v>1.4970000000000001E-5</c:v>
                </c:pt>
                <c:pt idx="14970">
                  <c:v>1.4970999999999999E-5</c:v>
                </c:pt>
                <c:pt idx="14971">
                  <c:v>1.4972E-5</c:v>
                </c:pt>
                <c:pt idx="14972">
                  <c:v>1.4973E-5</c:v>
                </c:pt>
                <c:pt idx="14973">
                  <c:v>1.4973999999999999E-5</c:v>
                </c:pt>
                <c:pt idx="14974">
                  <c:v>1.4975E-5</c:v>
                </c:pt>
                <c:pt idx="14975">
                  <c:v>1.4976E-5</c:v>
                </c:pt>
                <c:pt idx="14976">
                  <c:v>1.4977000000000001E-5</c:v>
                </c:pt>
                <c:pt idx="14977">
                  <c:v>1.4978E-5</c:v>
                </c:pt>
                <c:pt idx="14978">
                  <c:v>1.4979E-5</c:v>
                </c:pt>
                <c:pt idx="14979">
                  <c:v>1.4980000000000001E-5</c:v>
                </c:pt>
                <c:pt idx="14980">
                  <c:v>1.4980999999999999E-5</c:v>
                </c:pt>
                <c:pt idx="14981">
                  <c:v>1.4982E-5</c:v>
                </c:pt>
                <c:pt idx="14982">
                  <c:v>1.4983E-5</c:v>
                </c:pt>
                <c:pt idx="14983">
                  <c:v>1.4983999999999999E-5</c:v>
                </c:pt>
                <c:pt idx="14984">
                  <c:v>1.4985E-5</c:v>
                </c:pt>
                <c:pt idx="14985">
                  <c:v>1.4986E-5</c:v>
                </c:pt>
                <c:pt idx="14986">
                  <c:v>1.4987000000000001E-5</c:v>
                </c:pt>
                <c:pt idx="14987">
                  <c:v>1.4987999999999999E-5</c:v>
                </c:pt>
                <c:pt idx="14988">
                  <c:v>1.4989E-5</c:v>
                </c:pt>
                <c:pt idx="14989">
                  <c:v>1.499E-5</c:v>
                </c:pt>
                <c:pt idx="14990">
                  <c:v>1.4990999999999999E-5</c:v>
                </c:pt>
                <c:pt idx="14991">
                  <c:v>1.4992E-5</c:v>
                </c:pt>
                <c:pt idx="14992">
                  <c:v>1.4993E-5</c:v>
                </c:pt>
                <c:pt idx="14993">
                  <c:v>1.4994000000000001E-5</c:v>
                </c:pt>
                <c:pt idx="14994">
                  <c:v>1.4995E-5</c:v>
                </c:pt>
                <c:pt idx="14995">
                  <c:v>1.4996E-5</c:v>
                </c:pt>
                <c:pt idx="14996">
                  <c:v>1.4997000000000001E-5</c:v>
                </c:pt>
                <c:pt idx="14997">
                  <c:v>1.4997999999999999E-5</c:v>
                </c:pt>
                <c:pt idx="14998">
                  <c:v>1.4999E-5</c:v>
                </c:pt>
                <c:pt idx="14999">
                  <c:v>1.5E-5</c:v>
                </c:pt>
                <c:pt idx="15000">
                  <c:v>1.5000999999999999E-5</c:v>
                </c:pt>
                <c:pt idx="15001">
                  <c:v>1.5002E-5</c:v>
                </c:pt>
                <c:pt idx="15002">
                  <c:v>1.5003E-5</c:v>
                </c:pt>
                <c:pt idx="15003">
                  <c:v>1.5004000000000001E-5</c:v>
                </c:pt>
                <c:pt idx="15004">
                  <c:v>1.5004999999999999E-5</c:v>
                </c:pt>
                <c:pt idx="15005">
                  <c:v>1.5006E-5</c:v>
                </c:pt>
                <c:pt idx="15006">
                  <c:v>1.5007E-5</c:v>
                </c:pt>
                <c:pt idx="15007">
                  <c:v>1.5007999999999999E-5</c:v>
                </c:pt>
                <c:pt idx="15008">
                  <c:v>1.5009E-5</c:v>
                </c:pt>
                <c:pt idx="15009">
                  <c:v>1.501E-5</c:v>
                </c:pt>
                <c:pt idx="15010">
                  <c:v>1.5011000000000001E-5</c:v>
                </c:pt>
                <c:pt idx="15011">
                  <c:v>1.5012E-5</c:v>
                </c:pt>
                <c:pt idx="15012">
                  <c:v>1.5013E-5</c:v>
                </c:pt>
                <c:pt idx="15013">
                  <c:v>1.5014000000000001E-5</c:v>
                </c:pt>
                <c:pt idx="15014">
                  <c:v>1.5014999999999999E-5</c:v>
                </c:pt>
                <c:pt idx="15015">
                  <c:v>1.5016E-5</c:v>
                </c:pt>
                <c:pt idx="15016">
                  <c:v>1.5017E-5</c:v>
                </c:pt>
                <c:pt idx="15017">
                  <c:v>1.5017999999999999E-5</c:v>
                </c:pt>
                <c:pt idx="15018">
                  <c:v>1.5019E-5</c:v>
                </c:pt>
                <c:pt idx="15019">
                  <c:v>1.502E-5</c:v>
                </c:pt>
                <c:pt idx="15020">
                  <c:v>1.5021000000000001E-5</c:v>
                </c:pt>
                <c:pt idx="15021">
                  <c:v>1.5021999999999999E-5</c:v>
                </c:pt>
                <c:pt idx="15022">
                  <c:v>1.5023E-5</c:v>
                </c:pt>
                <c:pt idx="15023">
                  <c:v>1.5024E-5</c:v>
                </c:pt>
                <c:pt idx="15024">
                  <c:v>1.5024999999999999E-5</c:v>
                </c:pt>
                <c:pt idx="15025">
                  <c:v>1.5026E-5</c:v>
                </c:pt>
                <c:pt idx="15026">
                  <c:v>1.5027E-5</c:v>
                </c:pt>
                <c:pt idx="15027">
                  <c:v>1.5028000000000001E-5</c:v>
                </c:pt>
                <c:pt idx="15028">
                  <c:v>1.5029E-5</c:v>
                </c:pt>
                <c:pt idx="15029">
                  <c:v>1.503E-5</c:v>
                </c:pt>
                <c:pt idx="15030">
                  <c:v>1.5031000000000001E-5</c:v>
                </c:pt>
                <c:pt idx="15031">
                  <c:v>1.5031999999999999E-5</c:v>
                </c:pt>
                <c:pt idx="15032">
                  <c:v>1.5033E-5</c:v>
                </c:pt>
                <c:pt idx="15033">
                  <c:v>1.5034E-5</c:v>
                </c:pt>
                <c:pt idx="15034">
                  <c:v>1.5034999999999999E-5</c:v>
                </c:pt>
                <c:pt idx="15035">
                  <c:v>1.5036E-5</c:v>
                </c:pt>
                <c:pt idx="15036">
                  <c:v>1.5037E-5</c:v>
                </c:pt>
                <c:pt idx="15037">
                  <c:v>1.5038000000000001E-5</c:v>
                </c:pt>
                <c:pt idx="15038">
                  <c:v>1.5038999999999999E-5</c:v>
                </c:pt>
                <c:pt idx="15039">
                  <c:v>1.504E-5</c:v>
                </c:pt>
                <c:pt idx="15040">
                  <c:v>1.5041E-5</c:v>
                </c:pt>
                <c:pt idx="15041">
                  <c:v>1.5041999999999999E-5</c:v>
                </c:pt>
                <c:pt idx="15042">
                  <c:v>1.5043E-5</c:v>
                </c:pt>
                <c:pt idx="15043">
                  <c:v>1.5044E-5</c:v>
                </c:pt>
                <c:pt idx="15044">
                  <c:v>1.5045000000000001E-5</c:v>
                </c:pt>
                <c:pt idx="15045">
                  <c:v>1.5046E-5</c:v>
                </c:pt>
                <c:pt idx="15046">
                  <c:v>1.5047E-5</c:v>
                </c:pt>
                <c:pt idx="15047">
                  <c:v>1.5048000000000001E-5</c:v>
                </c:pt>
                <c:pt idx="15048">
                  <c:v>1.5048999999999999E-5</c:v>
                </c:pt>
                <c:pt idx="15049">
                  <c:v>1.505E-5</c:v>
                </c:pt>
                <c:pt idx="15050">
                  <c:v>1.5051E-5</c:v>
                </c:pt>
                <c:pt idx="15051">
                  <c:v>1.5051999999999999E-5</c:v>
                </c:pt>
                <c:pt idx="15052">
                  <c:v>1.5053E-5</c:v>
                </c:pt>
                <c:pt idx="15053">
                  <c:v>1.5054E-5</c:v>
                </c:pt>
                <c:pt idx="15054">
                  <c:v>1.5055000000000001E-5</c:v>
                </c:pt>
                <c:pt idx="15055">
                  <c:v>1.5056E-5</c:v>
                </c:pt>
                <c:pt idx="15056">
                  <c:v>1.5057E-5</c:v>
                </c:pt>
                <c:pt idx="15057">
                  <c:v>1.5058000000000001E-5</c:v>
                </c:pt>
                <c:pt idx="15058">
                  <c:v>1.5058999999999999E-5</c:v>
                </c:pt>
                <c:pt idx="15059">
                  <c:v>1.506E-5</c:v>
                </c:pt>
                <c:pt idx="15060">
                  <c:v>1.5061E-5</c:v>
                </c:pt>
                <c:pt idx="15061">
                  <c:v>1.5062000000000001E-5</c:v>
                </c:pt>
                <c:pt idx="15062">
                  <c:v>1.5063E-5</c:v>
                </c:pt>
                <c:pt idx="15063">
                  <c:v>1.5064E-5</c:v>
                </c:pt>
                <c:pt idx="15064">
                  <c:v>1.5065000000000001E-5</c:v>
                </c:pt>
                <c:pt idx="15065">
                  <c:v>1.5065999999999999E-5</c:v>
                </c:pt>
                <c:pt idx="15066">
                  <c:v>1.5067E-5</c:v>
                </c:pt>
                <c:pt idx="15067">
                  <c:v>1.5068E-5</c:v>
                </c:pt>
                <c:pt idx="15068">
                  <c:v>1.5068999999999999E-5</c:v>
                </c:pt>
                <c:pt idx="15069">
                  <c:v>1.507E-5</c:v>
                </c:pt>
                <c:pt idx="15070">
                  <c:v>1.5071E-5</c:v>
                </c:pt>
                <c:pt idx="15071">
                  <c:v>1.5072000000000001E-5</c:v>
                </c:pt>
                <c:pt idx="15072">
                  <c:v>1.5073E-5</c:v>
                </c:pt>
                <c:pt idx="15073">
                  <c:v>1.5074E-5</c:v>
                </c:pt>
                <c:pt idx="15074">
                  <c:v>1.5075000000000001E-5</c:v>
                </c:pt>
                <c:pt idx="15075">
                  <c:v>1.5075999999999999E-5</c:v>
                </c:pt>
                <c:pt idx="15076">
                  <c:v>1.5077E-5</c:v>
                </c:pt>
                <c:pt idx="15077">
                  <c:v>1.5078E-5</c:v>
                </c:pt>
                <c:pt idx="15078">
                  <c:v>1.5079000000000001E-5</c:v>
                </c:pt>
                <c:pt idx="15079">
                  <c:v>1.508E-5</c:v>
                </c:pt>
                <c:pt idx="15080">
                  <c:v>1.5081E-5</c:v>
                </c:pt>
                <c:pt idx="15081">
                  <c:v>1.5082000000000001E-5</c:v>
                </c:pt>
                <c:pt idx="15082">
                  <c:v>1.5082999999999999E-5</c:v>
                </c:pt>
                <c:pt idx="15083">
                  <c:v>1.5084E-5</c:v>
                </c:pt>
                <c:pt idx="15084">
                  <c:v>1.5085E-5</c:v>
                </c:pt>
                <c:pt idx="15085">
                  <c:v>1.5085999999999999E-5</c:v>
                </c:pt>
                <c:pt idx="15086">
                  <c:v>1.5087E-5</c:v>
                </c:pt>
                <c:pt idx="15087">
                  <c:v>1.5088E-5</c:v>
                </c:pt>
                <c:pt idx="15088">
                  <c:v>1.5089000000000001E-5</c:v>
                </c:pt>
                <c:pt idx="15089">
                  <c:v>1.509E-5</c:v>
                </c:pt>
                <c:pt idx="15090">
                  <c:v>1.5091E-5</c:v>
                </c:pt>
                <c:pt idx="15091">
                  <c:v>1.5092000000000001E-5</c:v>
                </c:pt>
                <c:pt idx="15092">
                  <c:v>1.5092999999999999E-5</c:v>
                </c:pt>
                <c:pt idx="15093">
                  <c:v>1.5094E-5</c:v>
                </c:pt>
                <c:pt idx="15094">
                  <c:v>1.5095E-5</c:v>
                </c:pt>
                <c:pt idx="15095">
                  <c:v>1.5096000000000001E-5</c:v>
                </c:pt>
                <c:pt idx="15096">
                  <c:v>1.5097E-5</c:v>
                </c:pt>
                <c:pt idx="15097">
                  <c:v>1.5098E-5</c:v>
                </c:pt>
                <c:pt idx="15098">
                  <c:v>1.5099000000000001E-5</c:v>
                </c:pt>
                <c:pt idx="15099">
                  <c:v>1.5099999999999999E-5</c:v>
                </c:pt>
                <c:pt idx="15100">
                  <c:v>1.5101E-5</c:v>
                </c:pt>
                <c:pt idx="15101">
                  <c:v>1.5102E-5</c:v>
                </c:pt>
                <c:pt idx="15102">
                  <c:v>1.5102999999999999E-5</c:v>
                </c:pt>
                <c:pt idx="15103">
                  <c:v>1.5104E-5</c:v>
                </c:pt>
                <c:pt idx="15104">
                  <c:v>1.5105E-5</c:v>
                </c:pt>
                <c:pt idx="15105">
                  <c:v>1.5106000000000001E-5</c:v>
                </c:pt>
                <c:pt idx="15106">
                  <c:v>1.5107E-5</c:v>
                </c:pt>
                <c:pt idx="15107">
                  <c:v>1.5108E-5</c:v>
                </c:pt>
                <c:pt idx="15108">
                  <c:v>1.5109000000000001E-5</c:v>
                </c:pt>
                <c:pt idx="15109">
                  <c:v>1.5109999999999999E-5</c:v>
                </c:pt>
                <c:pt idx="15110">
                  <c:v>1.5111E-5</c:v>
                </c:pt>
                <c:pt idx="15111">
                  <c:v>1.5112E-5</c:v>
                </c:pt>
                <c:pt idx="15112">
                  <c:v>1.5113000000000001E-5</c:v>
                </c:pt>
                <c:pt idx="15113">
                  <c:v>1.5114E-5</c:v>
                </c:pt>
                <c:pt idx="15114">
                  <c:v>1.5115E-5</c:v>
                </c:pt>
                <c:pt idx="15115">
                  <c:v>1.5116000000000001E-5</c:v>
                </c:pt>
                <c:pt idx="15116">
                  <c:v>1.5116999999999999E-5</c:v>
                </c:pt>
                <c:pt idx="15117">
                  <c:v>1.5118E-5</c:v>
                </c:pt>
                <c:pt idx="15118">
                  <c:v>1.5119E-5</c:v>
                </c:pt>
                <c:pt idx="15119">
                  <c:v>1.5119999999999999E-5</c:v>
                </c:pt>
                <c:pt idx="15120">
                  <c:v>1.5121E-5</c:v>
                </c:pt>
                <c:pt idx="15121">
                  <c:v>1.5122E-5</c:v>
                </c:pt>
                <c:pt idx="15122">
                  <c:v>1.5123000000000001E-5</c:v>
                </c:pt>
                <c:pt idx="15123">
                  <c:v>1.5124E-5</c:v>
                </c:pt>
                <c:pt idx="15124">
                  <c:v>1.5125E-5</c:v>
                </c:pt>
                <c:pt idx="15125">
                  <c:v>1.5126000000000001E-5</c:v>
                </c:pt>
                <c:pt idx="15126">
                  <c:v>1.5126999999999999E-5</c:v>
                </c:pt>
                <c:pt idx="15127">
                  <c:v>1.5128E-5</c:v>
                </c:pt>
                <c:pt idx="15128">
                  <c:v>1.5129E-5</c:v>
                </c:pt>
                <c:pt idx="15129">
                  <c:v>1.5130000000000001E-5</c:v>
                </c:pt>
                <c:pt idx="15130">
                  <c:v>1.5131E-5</c:v>
                </c:pt>
                <c:pt idx="15131">
                  <c:v>1.5132E-5</c:v>
                </c:pt>
                <c:pt idx="15132">
                  <c:v>1.5133000000000001E-5</c:v>
                </c:pt>
                <c:pt idx="15133">
                  <c:v>1.5133999999999999E-5</c:v>
                </c:pt>
                <c:pt idx="15134">
                  <c:v>1.5135E-5</c:v>
                </c:pt>
                <c:pt idx="15135">
                  <c:v>1.5136E-5</c:v>
                </c:pt>
                <c:pt idx="15136">
                  <c:v>1.5136999999999999E-5</c:v>
                </c:pt>
                <c:pt idx="15137">
                  <c:v>1.5138E-5</c:v>
                </c:pt>
                <c:pt idx="15138">
                  <c:v>1.5139E-5</c:v>
                </c:pt>
                <c:pt idx="15139">
                  <c:v>1.5140000000000001E-5</c:v>
                </c:pt>
                <c:pt idx="15140">
                  <c:v>1.5141E-5</c:v>
                </c:pt>
                <c:pt idx="15141">
                  <c:v>1.5142E-5</c:v>
                </c:pt>
                <c:pt idx="15142">
                  <c:v>1.5143000000000001E-5</c:v>
                </c:pt>
                <c:pt idx="15143">
                  <c:v>1.5143999999999999E-5</c:v>
                </c:pt>
                <c:pt idx="15144">
                  <c:v>1.5145E-5</c:v>
                </c:pt>
                <c:pt idx="15145">
                  <c:v>1.5146E-5</c:v>
                </c:pt>
                <c:pt idx="15146">
                  <c:v>1.5147000000000001E-5</c:v>
                </c:pt>
                <c:pt idx="15147">
                  <c:v>1.5148E-5</c:v>
                </c:pt>
                <c:pt idx="15148">
                  <c:v>1.5149E-5</c:v>
                </c:pt>
                <c:pt idx="15149">
                  <c:v>1.5150000000000001E-5</c:v>
                </c:pt>
                <c:pt idx="15150">
                  <c:v>1.5150999999999999E-5</c:v>
                </c:pt>
                <c:pt idx="15151">
                  <c:v>1.5152E-5</c:v>
                </c:pt>
                <c:pt idx="15152">
                  <c:v>1.5153E-5</c:v>
                </c:pt>
                <c:pt idx="15153">
                  <c:v>1.5153999999999999E-5</c:v>
                </c:pt>
                <c:pt idx="15154">
                  <c:v>1.5155E-5</c:v>
                </c:pt>
                <c:pt idx="15155">
                  <c:v>1.5156E-5</c:v>
                </c:pt>
                <c:pt idx="15156">
                  <c:v>1.5157000000000001E-5</c:v>
                </c:pt>
                <c:pt idx="15157">
                  <c:v>1.5158E-5</c:v>
                </c:pt>
                <c:pt idx="15158">
                  <c:v>1.5159E-5</c:v>
                </c:pt>
                <c:pt idx="15159">
                  <c:v>1.5160000000000001E-5</c:v>
                </c:pt>
                <c:pt idx="15160">
                  <c:v>1.5160999999999999E-5</c:v>
                </c:pt>
                <c:pt idx="15161">
                  <c:v>1.5162E-5</c:v>
                </c:pt>
                <c:pt idx="15162">
                  <c:v>1.5163E-5</c:v>
                </c:pt>
                <c:pt idx="15163">
                  <c:v>1.5164000000000001E-5</c:v>
                </c:pt>
                <c:pt idx="15164">
                  <c:v>1.5165E-5</c:v>
                </c:pt>
                <c:pt idx="15165">
                  <c:v>1.5166E-5</c:v>
                </c:pt>
                <c:pt idx="15166">
                  <c:v>1.5167000000000001E-5</c:v>
                </c:pt>
                <c:pt idx="15167">
                  <c:v>1.5167999999999999E-5</c:v>
                </c:pt>
                <c:pt idx="15168">
                  <c:v>1.5169E-5</c:v>
                </c:pt>
                <c:pt idx="15169">
                  <c:v>1.517E-5</c:v>
                </c:pt>
                <c:pt idx="15170">
                  <c:v>1.5170999999999999E-5</c:v>
                </c:pt>
                <c:pt idx="15171">
                  <c:v>1.5172E-5</c:v>
                </c:pt>
                <c:pt idx="15172">
                  <c:v>1.5173E-5</c:v>
                </c:pt>
                <c:pt idx="15173">
                  <c:v>1.5174000000000001E-5</c:v>
                </c:pt>
                <c:pt idx="15174">
                  <c:v>1.5175E-5</c:v>
                </c:pt>
                <c:pt idx="15175">
                  <c:v>1.5176E-5</c:v>
                </c:pt>
                <c:pt idx="15176">
                  <c:v>1.5177000000000001E-5</c:v>
                </c:pt>
                <c:pt idx="15177">
                  <c:v>1.5177999999999999E-5</c:v>
                </c:pt>
                <c:pt idx="15178">
                  <c:v>1.5179E-5</c:v>
                </c:pt>
                <c:pt idx="15179">
                  <c:v>1.518E-5</c:v>
                </c:pt>
                <c:pt idx="15180">
                  <c:v>1.5180999999999999E-5</c:v>
                </c:pt>
                <c:pt idx="15181">
                  <c:v>1.5182E-5</c:v>
                </c:pt>
                <c:pt idx="15182">
                  <c:v>1.5183E-5</c:v>
                </c:pt>
                <c:pt idx="15183">
                  <c:v>1.5184000000000001E-5</c:v>
                </c:pt>
                <c:pt idx="15184">
                  <c:v>1.5184999999999999E-5</c:v>
                </c:pt>
                <c:pt idx="15185">
                  <c:v>1.5186E-5</c:v>
                </c:pt>
                <c:pt idx="15186">
                  <c:v>1.5187E-5</c:v>
                </c:pt>
                <c:pt idx="15187">
                  <c:v>1.5187999999999999E-5</c:v>
                </c:pt>
                <c:pt idx="15188">
                  <c:v>1.5189E-5</c:v>
                </c:pt>
                <c:pt idx="15189">
                  <c:v>1.519E-5</c:v>
                </c:pt>
                <c:pt idx="15190">
                  <c:v>1.5191000000000001E-5</c:v>
                </c:pt>
                <c:pt idx="15191">
                  <c:v>1.5192E-5</c:v>
                </c:pt>
                <c:pt idx="15192">
                  <c:v>1.5193E-5</c:v>
                </c:pt>
                <c:pt idx="15193">
                  <c:v>1.5194000000000001E-5</c:v>
                </c:pt>
                <c:pt idx="15194">
                  <c:v>1.5194999999999999E-5</c:v>
                </c:pt>
                <c:pt idx="15195">
                  <c:v>1.5196E-5</c:v>
                </c:pt>
                <c:pt idx="15196">
                  <c:v>1.5197E-5</c:v>
                </c:pt>
                <c:pt idx="15197">
                  <c:v>1.5197999999999999E-5</c:v>
                </c:pt>
                <c:pt idx="15198">
                  <c:v>1.5199E-5</c:v>
                </c:pt>
                <c:pt idx="15199">
                  <c:v>1.52E-5</c:v>
                </c:pt>
                <c:pt idx="15200">
                  <c:v>1.5201000000000001E-5</c:v>
                </c:pt>
                <c:pt idx="15201">
                  <c:v>1.5201999999999999E-5</c:v>
                </c:pt>
                <c:pt idx="15202">
                  <c:v>1.5203E-5</c:v>
                </c:pt>
                <c:pt idx="15203">
                  <c:v>1.5204E-5</c:v>
                </c:pt>
                <c:pt idx="15204">
                  <c:v>1.5204999999999999E-5</c:v>
                </c:pt>
                <c:pt idx="15205">
                  <c:v>1.5206E-5</c:v>
                </c:pt>
                <c:pt idx="15206">
                  <c:v>1.5207E-5</c:v>
                </c:pt>
                <c:pt idx="15207">
                  <c:v>1.5208000000000001E-5</c:v>
                </c:pt>
                <c:pt idx="15208">
                  <c:v>1.5209E-5</c:v>
                </c:pt>
                <c:pt idx="15209">
                  <c:v>1.521E-5</c:v>
                </c:pt>
                <c:pt idx="15210">
                  <c:v>1.5211000000000001E-5</c:v>
                </c:pt>
                <c:pt idx="15211">
                  <c:v>1.5211999999999999E-5</c:v>
                </c:pt>
                <c:pt idx="15212">
                  <c:v>1.5213E-5</c:v>
                </c:pt>
                <c:pt idx="15213">
                  <c:v>1.5214E-5</c:v>
                </c:pt>
                <c:pt idx="15214">
                  <c:v>1.5214999999999999E-5</c:v>
                </c:pt>
                <c:pt idx="15215">
                  <c:v>1.5216E-5</c:v>
                </c:pt>
                <c:pt idx="15216">
                  <c:v>1.5217E-5</c:v>
                </c:pt>
                <c:pt idx="15217">
                  <c:v>1.5218000000000001E-5</c:v>
                </c:pt>
                <c:pt idx="15218">
                  <c:v>1.5218999999999999E-5</c:v>
                </c:pt>
                <c:pt idx="15219">
                  <c:v>1.522E-5</c:v>
                </c:pt>
                <c:pt idx="15220">
                  <c:v>1.5221E-5</c:v>
                </c:pt>
                <c:pt idx="15221">
                  <c:v>1.5221999999999999E-5</c:v>
                </c:pt>
                <c:pt idx="15222">
                  <c:v>1.5223E-5</c:v>
                </c:pt>
                <c:pt idx="15223">
                  <c:v>1.5224E-5</c:v>
                </c:pt>
                <c:pt idx="15224">
                  <c:v>1.5225000000000001E-5</c:v>
                </c:pt>
                <c:pt idx="15225">
                  <c:v>1.5226E-5</c:v>
                </c:pt>
                <c:pt idx="15226">
                  <c:v>1.5227E-5</c:v>
                </c:pt>
                <c:pt idx="15227">
                  <c:v>1.5228000000000001E-5</c:v>
                </c:pt>
                <c:pt idx="15228">
                  <c:v>1.5228999999999999E-5</c:v>
                </c:pt>
                <c:pt idx="15229">
                  <c:v>1.523E-5</c:v>
                </c:pt>
                <c:pt idx="15230">
                  <c:v>1.5231E-5</c:v>
                </c:pt>
                <c:pt idx="15231">
                  <c:v>1.5231999999999999E-5</c:v>
                </c:pt>
                <c:pt idx="15232">
                  <c:v>1.5233E-5</c:v>
                </c:pt>
                <c:pt idx="15233">
                  <c:v>1.5234E-5</c:v>
                </c:pt>
                <c:pt idx="15234">
                  <c:v>1.5235000000000001E-5</c:v>
                </c:pt>
                <c:pt idx="15235">
                  <c:v>1.5235999999999999E-5</c:v>
                </c:pt>
                <c:pt idx="15236">
                  <c:v>1.5237E-5</c:v>
                </c:pt>
                <c:pt idx="15237">
                  <c:v>1.5238E-5</c:v>
                </c:pt>
                <c:pt idx="15238">
                  <c:v>1.5238999999999999E-5</c:v>
                </c:pt>
                <c:pt idx="15239">
                  <c:v>1.524E-5</c:v>
                </c:pt>
                <c:pt idx="15240">
                  <c:v>1.5241E-5</c:v>
                </c:pt>
                <c:pt idx="15241">
                  <c:v>1.5242000000000001E-5</c:v>
                </c:pt>
                <c:pt idx="15242">
                  <c:v>1.5243E-5</c:v>
                </c:pt>
                <c:pt idx="15243">
                  <c:v>1.5244E-5</c:v>
                </c:pt>
                <c:pt idx="15244">
                  <c:v>1.5245000000000001E-5</c:v>
                </c:pt>
                <c:pt idx="15245">
                  <c:v>1.5245999999999999E-5</c:v>
                </c:pt>
                <c:pt idx="15246">
                  <c:v>1.5247E-5</c:v>
                </c:pt>
                <c:pt idx="15247">
                  <c:v>1.5248E-5</c:v>
                </c:pt>
                <c:pt idx="15248">
                  <c:v>1.5248999999999999E-5</c:v>
                </c:pt>
                <c:pt idx="15249">
                  <c:v>1.525E-5</c:v>
                </c:pt>
                <c:pt idx="15250">
                  <c:v>1.5251E-5</c:v>
                </c:pt>
                <c:pt idx="15251">
                  <c:v>1.5252000000000001E-5</c:v>
                </c:pt>
                <c:pt idx="15252">
                  <c:v>1.5252999999999999E-5</c:v>
                </c:pt>
                <c:pt idx="15253">
                  <c:v>1.5254E-5</c:v>
                </c:pt>
                <c:pt idx="15254">
                  <c:v>1.5255E-5</c:v>
                </c:pt>
                <c:pt idx="15255">
                  <c:v>1.5255999999999999E-5</c:v>
                </c:pt>
                <c:pt idx="15256">
                  <c:v>1.5257E-5</c:v>
                </c:pt>
                <c:pt idx="15257">
                  <c:v>1.5258E-5</c:v>
                </c:pt>
                <c:pt idx="15258">
                  <c:v>1.5259000000000001E-5</c:v>
                </c:pt>
                <c:pt idx="15259">
                  <c:v>1.526E-5</c:v>
                </c:pt>
                <c:pt idx="15260">
                  <c:v>1.5260999999999998E-5</c:v>
                </c:pt>
                <c:pt idx="15261">
                  <c:v>1.5262000000000001E-5</c:v>
                </c:pt>
                <c:pt idx="15262">
                  <c:v>1.5262999999999999E-5</c:v>
                </c:pt>
                <c:pt idx="15263">
                  <c:v>1.5264000000000002E-5</c:v>
                </c:pt>
                <c:pt idx="15264">
                  <c:v>1.5265E-5</c:v>
                </c:pt>
                <c:pt idx="15265">
                  <c:v>1.5265999999999999E-5</c:v>
                </c:pt>
                <c:pt idx="15266">
                  <c:v>1.5267000000000001E-5</c:v>
                </c:pt>
                <c:pt idx="15267">
                  <c:v>1.5268E-5</c:v>
                </c:pt>
                <c:pt idx="15268">
                  <c:v>1.5268999999999999E-5</c:v>
                </c:pt>
                <c:pt idx="15269">
                  <c:v>1.5270000000000001E-5</c:v>
                </c:pt>
                <c:pt idx="15270">
                  <c:v>1.5271E-5</c:v>
                </c:pt>
                <c:pt idx="15271">
                  <c:v>1.5271999999999999E-5</c:v>
                </c:pt>
                <c:pt idx="15272">
                  <c:v>1.5273000000000001E-5</c:v>
                </c:pt>
                <c:pt idx="15273">
                  <c:v>1.5274E-5</c:v>
                </c:pt>
                <c:pt idx="15274">
                  <c:v>1.5274999999999999E-5</c:v>
                </c:pt>
                <c:pt idx="15275">
                  <c:v>1.5276000000000001E-5</c:v>
                </c:pt>
                <c:pt idx="15276">
                  <c:v>1.5277E-5</c:v>
                </c:pt>
                <c:pt idx="15277">
                  <c:v>1.5277999999999998E-5</c:v>
                </c:pt>
                <c:pt idx="15278">
                  <c:v>1.5279000000000001E-5</c:v>
                </c:pt>
                <c:pt idx="15279">
                  <c:v>1.5279999999999999E-5</c:v>
                </c:pt>
                <c:pt idx="15280">
                  <c:v>1.5281000000000002E-5</c:v>
                </c:pt>
                <c:pt idx="15281">
                  <c:v>1.5282E-5</c:v>
                </c:pt>
                <c:pt idx="15282">
                  <c:v>1.5282999999999999E-5</c:v>
                </c:pt>
                <c:pt idx="15283">
                  <c:v>1.5284000000000001E-5</c:v>
                </c:pt>
                <c:pt idx="15284">
                  <c:v>1.5285E-5</c:v>
                </c:pt>
                <c:pt idx="15285">
                  <c:v>1.5285999999999999E-5</c:v>
                </c:pt>
                <c:pt idx="15286">
                  <c:v>1.5287000000000001E-5</c:v>
                </c:pt>
                <c:pt idx="15287">
                  <c:v>1.5288E-5</c:v>
                </c:pt>
                <c:pt idx="15288">
                  <c:v>1.5288999999999999E-5</c:v>
                </c:pt>
                <c:pt idx="15289">
                  <c:v>1.5290000000000001E-5</c:v>
                </c:pt>
                <c:pt idx="15290">
                  <c:v>1.5291E-5</c:v>
                </c:pt>
                <c:pt idx="15291">
                  <c:v>1.5291999999999999E-5</c:v>
                </c:pt>
                <c:pt idx="15292">
                  <c:v>1.5293000000000001E-5</c:v>
                </c:pt>
                <c:pt idx="15293">
                  <c:v>1.5294E-5</c:v>
                </c:pt>
                <c:pt idx="15294">
                  <c:v>1.5294999999999998E-5</c:v>
                </c:pt>
                <c:pt idx="15295">
                  <c:v>1.5296000000000001E-5</c:v>
                </c:pt>
                <c:pt idx="15296">
                  <c:v>1.5296999999999999E-5</c:v>
                </c:pt>
                <c:pt idx="15297">
                  <c:v>1.5298000000000002E-5</c:v>
                </c:pt>
                <c:pt idx="15298">
                  <c:v>1.5299E-5</c:v>
                </c:pt>
                <c:pt idx="15299">
                  <c:v>1.5299999999999999E-5</c:v>
                </c:pt>
                <c:pt idx="15300">
                  <c:v>1.5301000000000001E-5</c:v>
                </c:pt>
                <c:pt idx="15301">
                  <c:v>1.5302E-5</c:v>
                </c:pt>
                <c:pt idx="15302">
                  <c:v>1.5302999999999999E-5</c:v>
                </c:pt>
                <c:pt idx="15303">
                  <c:v>1.5304000000000001E-5</c:v>
                </c:pt>
                <c:pt idx="15304">
                  <c:v>1.5305E-5</c:v>
                </c:pt>
                <c:pt idx="15305">
                  <c:v>1.5305999999999999E-5</c:v>
                </c:pt>
                <c:pt idx="15306">
                  <c:v>1.5307000000000001E-5</c:v>
                </c:pt>
                <c:pt idx="15307">
                  <c:v>1.5308E-5</c:v>
                </c:pt>
                <c:pt idx="15308">
                  <c:v>1.5308999999999999E-5</c:v>
                </c:pt>
                <c:pt idx="15309">
                  <c:v>1.5310000000000001E-5</c:v>
                </c:pt>
                <c:pt idx="15310">
                  <c:v>1.5311E-5</c:v>
                </c:pt>
                <c:pt idx="15311">
                  <c:v>1.5311999999999998E-5</c:v>
                </c:pt>
                <c:pt idx="15312">
                  <c:v>1.5313000000000001E-5</c:v>
                </c:pt>
                <c:pt idx="15313">
                  <c:v>1.5313999999999999E-5</c:v>
                </c:pt>
                <c:pt idx="15314">
                  <c:v>1.5315000000000002E-5</c:v>
                </c:pt>
                <c:pt idx="15315">
                  <c:v>1.5316E-5</c:v>
                </c:pt>
                <c:pt idx="15316">
                  <c:v>1.5316999999999999E-5</c:v>
                </c:pt>
                <c:pt idx="15317">
                  <c:v>1.5318000000000001E-5</c:v>
                </c:pt>
                <c:pt idx="15318">
                  <c:v>1.5319E-5</c:v>
                </c:pt>
                <c:pt idx="15319">
                  <c:v>1.5319999999999999E-5</c:v>
                </c:pt>
                <c:pt idx="15320">
                  <c:v>1.5321000000000001E-5</c:v>
                </c:pt>
                <c:pt idx="15321">
                  <c:v>1.5322E-5</c:v>
                </c:pt>
                <c:pt idx="15322">
                  <c:v>1.5322999999999999E-5</c:v>
                </c:pt>
                <c:pt idx="15323">
                  <c:v>1.5324000000000001E-5</c:v>
                </c:pt>
                <c:pt idx="15324">
                  <c:v>1.5325E-5</c:v>
                </c:pt>
                <c:pt idx="15325">
                  <c:v>1.5325999999999999E-5</c:v>
                </c:pt>
                <c:pt idx="15326">
                  <c:v>1.5327000000000001E-5</c:v>
                </c:pt>
                <c:pt idx="15327">
                  <c:v>1.5328E-5</c:v>
                </c:pt>
                <c:pt idx="15328">
                  <c:v>1.5328999999999998E-5</c:v>
                </c:pt>
                <c:pt idx="15329">
                  <c:v>1.5330000000000001E-5</c:v>
                </c:pt>
                <c:pt idx="15330">
                  <c:v>1.5330999999999999E-5</c:v>
                </c:pt>
                <c:pt idx="15331">
                  <c:v>1.5332000000000002E-5</c:v>
                </c:pt>
                <c:pt idx="15332">
                  <c:v>1.5333E-5</c:v>
                </c:pt>
                <c:pt idx="15333">
                  <c:v>1.5333999999999999E-5</c:v>
                </c:pt>
                <c:pt idx="15334">
                  <c:v>1.5335000000000001E-5</c:v>
                </c:pt>
                <c:pt idx="15335">
                  <c:v>1.5336E-5</c:v>
                </c:pt>
                <c:pt idx="15336">
                  <c:v>1.5336999999999999E-5</c:v>
                </c:pt>
                <c:pt idx="15337">
                  <c:v>1.5338000000000001E-5</c:v>
                </c:pt>
                <c:pt idx="15338">
                  <c:v>1.5339E-5</c:v>
                </c:pt>
                <c:pt idx="15339">
                  <c:v>1.5339999999999999E-5</c:v>
                </c:pt>
                <c:pt idx="15340">
                  <c:v>1.5341000000000001E-5</c:v>
                </c:pt>
                <c:pt idx="15341">
                  <c:v>1.5342E-5</c:v>
                </c:pt>
                <c:pt idx="15342">
                  <c:v>1.5342999999999999E-5</c:v>
                </c:pt>
                <c:pt idx="15343">
                  <c:v>1.5344000000000001E-5</c:v>
                </c:pt>
                <c:pt idx="15344">
                  <c:v>1.5345E-5</c:v>
                </c:pt>
                <c:pt idx="15345">
                  <c:v>1.5345999999999998E-5</c:v>
                </c:pt>
                <c:pt idx="15346">
                  <c:v>1.5347000000000001E-5</c:v>
                </c:pt>
                <c:pt idx="15347">
                  <c:v>1.5347999999999999E-5</c:v>
                </c:pt>
                <c:pt idx="15348">
                  <c:v>1.5349000000000002E-5</c:v>
                </c:pt>
                <c:pt idx="15349">
                  <c:v>1.535E-5</c:v>
                </c:pt>
                <c:pt idx="15350">
                  <c:v>1.5350999999999999E-5</c:v>
                </c:pt>
                <c:pt idx="15351">
                  <c:v>1.5352000000000001E-5</c:v>
                </c:pt>
                <c:pt idx="15352">
                  <c:v>1.5353E-5</c:v>
                </c:pt>
                <c:pt idx="15353">
                  <c:v>1.5353999999999999E-5</c:v>
                </c:pt>
                <c:pt idx="15354">
                  <c:v>1.5355000000000001E-5</c:v>
                </c:pt>
                <c:pt idx="15355">
                  <c:v>1.5356E-5</c:v>
                </c:pt>
                <c:pt idx="15356">
                  <c:v>1.5356999999999999E-5</c:v>
                </c:pt>
                <c:pt idx="15357">
                  <c:v>1.5358000000000001E-5</c:v>
                </c:pt>
                <c:pt idx="15358">
                  <c:v>1.5359E-5</c:v>
                </c:pt>
                <c:pt idx="15359">
                  <c:v>1.5359999999999999E-5</c:v>
                </c:pt>
                <c:pt idx="15360">
                  <c:v>1.5361000000000001E-5</c:v>
                </c:pt>
                <c:pt idx="15361">
                  <c:v>1.5362E-5</c:v>
                </c:pt>
                <c:pt idx="15362">
                  <c:v>1.5362999999999998E-5</c:v>
                </c:pt>
                <c:pt idx="15363">
                  <c:v>1.5364000000000001E-5</c:v>
                </c:pt>
                <c:pt idx="15364">
                  <c:v>1.5364999999999999E-5</c:v>
                </c:pt>
                <c:pt idx="15365">
                  <c:v>1.5366000000000002E-5</c:v>
                </c:pt>
                <c:pt idx="15366">
                  <c:v>1.5367E-5</c:v>
                </c:pt>
                <c:pt idx="15367">
                  <c:v>1.5367999999999999E-5</c:v>
                </c:pt>
                <c:pt idx="15368">
                  <c:v>1.5369000000000001E-5</c:v>
                </c:pt>
                <c:pt idx="15369">
                  <c:v>1.537E-5</c:v>
                </c:pt>
                <c:pt idx="15370">
                  <c:v>1.5370999999999999E-5</c:v>
                </c:pt>
                <c:pt idx="15371">
                  <c:v>1.5372000000000001E-5</c:v>
                </c:pt>
                <c:pt idx="15372">
                  <c:v>1.5373E-5</c:v>
                </c:pt>
                <c:pt idx="15373">
                  <c:v>1.5373999999999999E-5</c:v>
                </c:pt>
                <c:pt idx="15374">
                  <c:v>1.5375000000000001E-5</c:v>
                </c:pt>
                <c:pt idx="15375">
                  <c:v>1.5376E-5</c:v>
                </c:pt>
                <c:pt idx="15376">
                  <c:v>1.5376999999999999E-5</c:v>
                </c:pt>
                <c:pt idx="15377">
                  <c:v>1.5378000000000001E-5</c:v>
                </c:pt>
                <c:pt idx="15378">
                  <c:v>1.5379E-5</c:v>
                </c:pt>
                <c:pt idx="15379">
                  <c:v>1.5379999999999998E-5</c:v>
                </c:pt>
                <c:pt idx="15380">
                  <c:v>1.5381000000000001E-5</c:v>
                </c:pt>
                <c:pt idx="15381">
                  <c:v>1.5381999999999999E-5</c:v>
                </c:pt>
                <c:pt idx="15382">
                  <c:v>1.5383000000000002E-5</c:v>
                </c:pt>
                <c:pt idx="15383">
                  <c:v>1.5384E-5</c:v>
                </c:pt>
                <c:pt idx="15384">
                  <c:v>1.5384999999999999E-5</c:v>
                </c:pt>
                <c:pt idx="15385">
                  <c:v>1.5386000000000001E-5</c:v>
                </c:pt>
                <c:pt idx="15386">
                  <c:v>1.5387E-5</c:v>
                </c:pt>
                <c:pt idx="15387">
                  <c:v>1.5387999999999999E-5</c:v>
                </c:pt>
                <c:pt idx="15388">
                  <c:v>1.5389000000000001E-5</c:v>
                </c:pt>
                <c:pt idx="15389">
                  <c:v>1.539E-5</c:v>
                </c:pt>
                <c:pt idx="15390">
                  <c:v>1.5390999999999999E-5</c:v>
                </c:pt>
                <c:pt idx="15391">
                  <c:v>1.5392000000000001E-5</c:v>
                </c:pt>
                <c:pt idx="15392">
                  <c:v>1.5393E-5</c:v>
                </c:pt>
                <c:pt idx="15393">
                  <c:v>1.5393999999999999E-5</c:v>
                </c:pt>
                <c:pt idx="15394">
                  <c:v>1.5395000000000001E-5</c:v>
                </c:pt>
                <c:pt idx="15395">
                  <c:v>1.5396E-5</c:v>
                </c:pt>
                <c:pt idx="15396">
                  <c:v>1.5396999999999998E-5</c:v>
                </c:pt>
                <c:pt idx="15397">
                  <c:v>1.5398000000000001E-5</c:v>
                </c:pt>
                <c:pt idx="15398">
                  <c:v>1.5398999999999999E-5</c:v>
                </c:pt>
                <c:pt idx="15399">
                  <c:v>1.5400000000000002E-5</c:v>
                </c:pt>
                <c:pt idx="15400">
                  <c:v>1.5401E-5</c:v>
                </c:pt>
                <c:pt idx="15401">
                  <c:v>1.5401999999999999E-5</c:v>
                </c:pt>
                <c:pt idx="15402">
                  <c:v>1.5403000000000001E-5</c:v>
                </c:pt>
                <c:pt idx="15403">
                  <c:v>1.5404E-5</c:v>
                </c:pt>
                <c:pt idx="15404">
                  <c:v>1.5404999999999999E-5</c:v>
                </c:pt>
                <c:pt idx="15405">
                  <c:v>1.5406000000000001E-5</c:v>
                </c:pt>
                <c:pt idx="15406">
                  <c:v>1.5407E-5</c:v>
                </c:pt>
                <c:pt idx="15407">
                  <c:v>1.5407999999999999E-5</c:v>
                </c:pt>
                <c:pt idx="15408">
                  <c:v>1.5409000000000001E-5</c:v>
                </c:pt>
                <c:pt idx="15409">
                  <c:v>1.541E-5</c:v>
                </c:pt>
                <c:pt idx="15410">
                  <c:v>1.5410999999999999E-5</c:v>
                </c:pt>
                <c:pt idx="15411">
                  <c:v>1.5412000000000001E-5</c:v>
                </c:pt>
                <c:pt idx="15412">
                  <c:v>1.5413E-5</c:v>
                </c:pt>
                <c:pt idx="15413">
                  <c:v>1.5413999999999998E-5</c:v>
                </c:pt>
                <c:pt idx="15414">
                  <c:v>1.5415000000000001E-5</c:v>
                </c:pt>
                <c:pt idx="15415">
                  <c:v>1.5415999999999999E-5</c:v>
                </c:pt>
                <c:pt idx="15416">
                  <c:v>1.5417000000000002E-5</c:v>
                </c:pt>
                <c:pt idx="15417">
                  <c:v>1.5418E-5</c:v>
                </c:pt>
                <c:pt idx="15418">
                  <c:v>1.5418999999999999E-5</c:v>
                </c:pt>
                <c:pt idx="15419">
                  <c:v>1.5420000000000001E-5</c:v>
                </c:pt>
                <c:pt idx="15420">
                  <c:v>1.5421E-5</c:v>
                </c:pt>
                <c:pt idx="15421">
                  <c:v>1.5421999999999999E-5</c:v>
                </c:pt>
                <c:pt idx="15422">
                  <c:v>1.5423000000000001E-5</c:v>
                </c:pt>
                <c:pt idx="15423">
                  <c:v>1.5424E-5</c:v>
                </c:pt>
                <c:pt idx="15424">
                  <c:v>1.5424999999999999E-5</c:v>
                </c:pt>
                <c:pt idx="15425">
                  <c:v>1.5426000000000001E-5</c:v>
                </c:pt>
                <c:pt idx="15426">
                  <c:v>1.5427E-5</c:v>
                </c:pt>
                <c:pt idx="15427">
                  <c:v>1.5427999999999999E-5</c:v>
                </c:pt>
                <c:pt idx="15428">
                  <c:v>1.5429000000000001E-5</c:v>
                </c:pt>
                <c:pt idx="15429">
                  <c:v>1.543E-5</c:v>
                </c:pt>
                <c:pt idx="15430">
                  <c:v>1.5430999999999998E-5</c:v>
                </c:pt>
                <c:pt idx="15431">
                  <c:v>1.5432000000000001E-5</c:v>
                </c:pt>
                <c:pt idx="15432">
                  <c:v>1.5432999999999999E-5</c:v>
                </c:pt>
                <c:pt idx="15433">
                  <c:v>1.5434000000000002E-5</c:v>
                </c:pt>
                <c:pt idx="15434">
                  <c:v>1.5435E-5</c:v>
                </c:pt>
                <c:pt idx="15435">
                  <c:v>1.5435999999999999E-5</c:v>
                </c:pt>
                <c:pt idx="15436">
                  <c:v>1.5437000000000001E-5</c:v>
                </c:pt>
                <c:pt idx="15437">
                  <c:v>1.5438E-5</c:v>
                </c:pt>
                <c:pt idx="15438">
                  <c:v>1.5438999999999999E-5</c:v>
                </c:pt>
                <c:pt idx="15439">
                  <c:v>1.5440000000000001E-5</c:v>
                </c:pt>
                <c:pt idx="15440">
                  <c:v>1.5441E-5</c:v>
                </c:pt>
                <c:pt idx="15441">
                  <c:v>1.5441999999999999E-5</c:v>
                </c:pt>
                <c:pt idx="15442">
                  <c:v>1.5443000000000001E-5</c:v>
                </c:pt>
                <c:pt idx="15443">
                  <c:v>1.5444E-5</c:v>
                </c:pt>
                <c:pt idx="15444">
                  <c:v>1.5444999999999999E-5</c:v>
                </c:pt>
                <c:pt idx="15445">
                  <c:v>1.5446000000000001E-5</c:v>
                </c:pt>
                <c:pt idx="15446">
                  <c:v>1.5447E-5</c:v>
                </c:pt>
                <c:pt idx="15447">
                  <c:v>1.5447999999999998E-5</c:v>
                </c:pt>
                <c:pt idx="15448">
                  <c:v>1.5449000000000001E-5</c:v>
                </c:pt>
                <c:pt idx="15449">
                  <c:v>1.5449999999999999E-5</c:v>
                </c:pt>
                <c:pt idx="15450">
                  <c:v>1.5451000000000002E-5</c:v>
                </c:pt>
                <c:pt idx="15451">
                  <c:v>1.5452E-5</c:v>
                </c:pt>
                <c:pt idx="15452">
                  <c:v>1.5452999999999999E-5</c:v>
                </c:pt>
                <c:pt idx="15453">
                  <c:v>1.5454000000000001E-5</c:v>
                </c:pt>
                <c:pt idx="15454">
                  <c:v>1.5455E-5</c:v>
                </c:pt>
                <c:pt idx="15455">
                  <c:v>1.5455999999999999E-5</c:v>
                </c:pt>
                <c:pt idx="15456">
                  <c:v>1.5457000000000001E-5</c:v>
                </c:pt>
                <c:pt idx="15457">
                  <c:v>1.5458E-5</c:v>
                </c:pt>
                <c:pt idx="15458">
                  <c:v>1.5458999999999999E-5</c:v>
                </c:pt>
                <c:pt idx="15459">
                  <c:v>1.5460000000000001E-5</c:v>
                </c:pt>
                <c:pt idx="15460">
                  <c:v>1.5461E-5</c:v>
                </c:pt>
                <c:pt idx="15461">
                  <c:v>1.5461999999999999E-5</c:v>
                </c:pt>
                <c:pt idx="15462">
                  <c:v>1.5463000000000001E-5</c:v>
                </c:pt>
                <c:pt idx="15463">
                  <c:v>1.5464E-5</c:v>
                </c:pt>
                <c:pt idx="15464">
                  <c:v>1.5464999999999998E-5</c:v>
                </c:pt>
                <c:pt idx="15465">
                  <c:v>1.5466000000000001E-5</c:v>
                </c:pt>
                <c:pt idx="15466">
                  <c:v>1.5466999999999999E-5</c:v>
                </c:pt>
                <c:pt idx="15467">
                  <c:v>1.5468000000000002E-5</c:v>
                </c:pt>
                <c:pt idx="15468">
                  <c:v>1.5469E-5</c:v>
                </c:pt>
                <c:pt idx="15469">
                  <c:v>1.5469999999999999E-5</c:v>
                </c:pt>
                <c:pt idx="15470">
                  <c:v>1.5471000000000001E-5</c:v>
                </c:pt>
                <c:pt idx="15471">
                  <c:v>1.5472E-5</c:v>
                </c:pt>
                <c:pt idx="15472">
                  <c:v>1.5472999999999999E-5</c:v>
                </c:pt>
                <c:pt idx="15473">
                  <c:v>1.5474000000000001E-5</c:v>
                </c:pt>
                <c:pt idx="15474">
                  <c:v>1.5475E-5</c:v>
                </c:pt>
                <c:pt idx="15475">
                  <c:v>1.5475999999999999E-5</c:v>
                </c:pt>
                <c:pt idx="15476">
                  <c:v>1.5477000000000001E-5</c:v>
                </c:pt>
                <c:pt idx="15477">
                  <c:v>1.5478E-5</c:v>
                </c:pt>
                <c:pt idx="15478">
                  <c:v>1.5478999999999999E-5</c:v>
                </c:pt>
                <c:pt idx="15479">
                  <c:v>1.5480000000000001E-5</c:v>
                </c:pt>
                <c:pt idx="15480">
                  <c:v>1.5481E-5</c:v>
                </c:pt>
                <c:pt idx="15481">
                  <c:v>1.5481999999999998E-5</c:v>
                </c:pt>
                <c:pt idx="15482">
                  <c:v>1.5483000000000001E-5</c:v>
                </c:pt>
                <c:pt idx="15483">
                  <c:v>1.5483999999999999E-5</c:v>
                </c:pt>
                <c:pt idx="15484">
                  <c:v>1.5485000000000002E-5</c:v>
                </c:pt>
                <c:pt idx="15485">
                  <c:v>1.5486E-5</c:v>
                </c:pt>
                <c:pt idx="15486">
                  <c:v>1.5486999999999999E-5</c:v>
                </c:pt>
                <c:pt idx="15487">
                  <c:v>1.5488000000000001E-5</c:v>
                </c:pt>
                <c:pt idx="15488">
                  <c:v>1.5489E-5</c:v>
                </c:pt>
                <c:pt idx="15489">
                  <c:v>1.5489999999999999E-5</c:v>
                </c:pt>
                <c:pt idx="15490">
                  <c:v>1.5491000000000001E-5</c:v>
                </c:pt>
                <c:pt idx="15491">
                  <c:v>1.5492E-5</c:v>
                </c:pt>
                <c:pt idx="15492">
                  <c:v>1.5492999999999999E-5</c:v>
                </c:pt>
                <c:pt idx="15493">
                  <c:v>1.5494000000000001E-5</c:v>
                </c:pt>
                <c:pt idx="15494">
                  <c:v>1.5495E-5</c:v>
                </c:pt>
                <c:pt idx="15495">
                  <c:v>1.5495999999999999E-5</c:v>
                </c:pt>
                <c:pt idx="15496">
                  <c:v>1.5497000000000001E-5</c:v>
                </c:pt>
                <c:pt idx="15497">
                  <c:v>1.5498E-5</c:v>
                </c:pt>
                <c:pt idx="15498">
                  <c:v>1.5498999999999998E-5</c:v>
                </c:pt>
                <c:pt idx="15499">
                  <c:v>1.5500000000000001E-5</c:v>
                </c:pt>
                <c:pt idx="15500">
                  <c:v>1.5500999999999999E-5</c:v>
                </c:pt>
                <c:pt idx="15501">
                  <c:v>1.5502000000000002E-5</c:v>
                </c:pt>
                <c:pt idx="15502">
                  <c:v>1.5503E-5</c:v>
                </c:pt>
                <c:pt idx="15503">
                  <c:v>1.5503999999999999E-5</c:v>
                </c:pt>
                <c:pt idx="15504">
                  <c:v>1.5505000000000001E-5</c:v>
                </c:pt>
                <c:pt idx="15505">
                  <c:v>1.5506E-5</c:v>
                </c:pt>
                <c:pt idx="15506">
                  <c:v>1.5506999999999999E-5</c:v>
                </c:pt>
                <c:pt idx="15507">
                  <c:v>1.5508000000000001E-5</c:v>
                </c:pt>
                <c:pt idx="15508">
                  <c:v>1.5509E-5</c:v>
                </c:pt>
                <c:pt idx="15509">
                  <c:v>1.5509999999999999E-5</c:v>
                </c:pt>
                <c:pt idx="15510">
                  <c:v>1.5511000000000001E-5</c:v>
                </c:pt>
                <c:pt idx="15511">
                  <c:v>1.5512E-5</c:v>
                </c:pt>
                <c:pt idx="15512">
                  <c:v>1.5512999999999999E-5</c:v>
                </c:pt>
                <c:pt idx="15513">
                  <c:v>1.5514000000000001E-5</c:v>
                </c:pt>
                <c:pt idx="15514">
                  <c:v>1.5515E-5</c:v>
                </c:pt>
                <c:pt idx="15515">
                  <c:v>1.5515999999999998E-5</c:v>
                </c:pt>
                <c:pt idx="15516">
                  <c:v>1.5517000000000001E-5</c:v>
                </c:pt>
                <c:pt idx="15517">
                  <c:v>1.5517999999999999E-5</c:v>
                </c:pt>
                <c:pt idx="15518">
                  <c:v>1.5519000000000002E-5</c:v>
                </c:pt>
                <c:pt idx="15519">
                  <c:v>1.552E-5</c:v>
                </c:pt>
                <c:pt idx="15520">
                  <c:v>1.5520999999999999E-5</c:v>
                </c:pt>
                <c:pt idx="15521">
                  <c:v>1.5522000000000001E-5</c:v>
                </c:pt>
                <c:pt idx="15522">
                  <c:v>1.5523E-5</c:v>
                </c:pt>
                <c:pt idx="15523">
                  <c:v>1.5523999999999999E-5</c:v>
                </c:pt>
                <c:pt idx="15524">
                  <c:v>1.5525000000000001E-5</c:v>
                </c:pt>
                <c:pt idx="15525">
                  <c:v>1.5526E-5</c:v>
                </c:pt>
                <c:pt idx="15526">
                  <c:v>1.5526999999999999E-5</c:v>
                </c:pt>
                <c:pt idx="15527">
                  <c:v>1.5528000000000001E-5</c:v>
                </c:pt>
                <c:pt idx="15528">
                  <c:v>1.5529E-5</c:v>
                </c:pt>
                <c:pt idx="15529">
                  <c:v>1.5529999999999999E-5</c:v>
                </c:pt>
                <c:pt idx="15530">
                  <c:v>1.5531000000000001E-5</c:v>
                </c:pt>
                <c:pt idx="15531">
                  <c:v>1.5532E-5</c:v>
                </c:pt>
                <c:pt idx="15532">
                  <c:v>1.5532999999999998E-5</c:v>
                </c:pt>
                <c:pt idx="15533">
                  <c:v>1.5534000000000001E-5</c:v>
                </c:pt>
                <c:pt idx="15534">
                  <c:v>1.5534999999999999E-5</c:v>
                </c:pt>
                <c:pt idx="15535">
                  <c:v>1.5536000000000002E-5</c:v>
                </c:pt>
                <c:pt idx="15536">
                  <c:v>1.5537E-5</c:v>
                </c:pt>
                <c:pt idx="15537">
                  <c:v>1.5537999999999999E-5</c:v>
                </c:pt>
                <c:pt idx="15538">
                  <c:v>1.5539000000000001E-5</c:v>
                </c:pt>
                <c:pt idx="15539">
                  <c:v>1.554E-5</c:v>
                </c:pt>
                <c:pt idx="15540">
                  <c:v>1.5540999999999999E-5</c:v>
                </c:pt>
                <c:pt idx="15541">
                  <c:v>1.5542000000000001E-5</c:v>
                </c:pt>
                <c:pt idx="15542">
                  <c:v>1.5543E-5</c:v>
                </c:pt>
                <c:pt idx="15543">
                  <c:v>1.5543999999999999E-5</c:v>
                </c:pt>
                <c:pt idx="15544">
                  <c:v>1.5545000000000001E-5</c:v>
                </c:pt>
                <c:pt idx="15545">
                  <c:v>1.5546E-5</c:v>
                </c:pt>
                <c:pt idx="15546">
                  <c:v>1.5546999999999999E-5</c:v>
                </c:pt>
                <c:pt idx="15547">
                  <c:v>1.5548000000000001E-5</c:v>
                </c:pt>
                <c:pt idx="15548">
                  <c:v>1.5549E-5</c:v>
                </c:pt>
                <c:pt idx="15549">
                  <c:v>1.5549999999999999E-5</c:v>
                </c:pt>
                <c:pt idx="15550">
                  <c:v>1.5551000000000001E-5</c:v>
                </c:pt>
                <c:pt idx="15551">
                  <c:v>1.5551999999999999E-5</c:v>
                </c:pt>
                <c:pt idx="15552">
                  <c:v>1.5553000000000002E-5</c:v>
                </c:pt>
                <c:pt idx="15553">
                  <c:v>1.5554E-5</c:v>
                </c:pt>
                <c:pt idx="15554">
                  <c:v>1.5554999999999999E-5</c:v>
                </c:pt>
                <c:pt idx="15555">
                  <c:v>1.5556000000000001E-5</c:v>
                </c:pt>
                <c:pt idx="15556">
                  <c:v>1.5557E-5</c:v>
                </c:pt>
                <c:pt idx="15557">
                  <c:v>1.5557999999999999E-5</c:v>
                </c:pt>
                <c:pt idx="15558">
                  <c:v>1.5559000000000001E-5</c:v>
                </c:pt>
                <c:pt idx="15559">
                  <c:v>1.556E-5</c:v>
                </c:pt>
                <c:pt idx="15560">
                  <c:v>1.5560999999999999E-5</c:v>
                </c:pt>
                <c:pt idx="15561">
                  <c:v>1.5562000000000001E-5</c:v>
                </c:pt>
                <c:pt idx="15562">
                  <c:v>1.5563E-5</c:v>
                </c:pt>
                <c:pt idx="15563">
                  <c:v>1.5563999999999999E-5</c:v>
                </c:pt>
                <c:pt idx="15564">
                  <c:v>1.5565000000000001E-5</c:v>
                </c:pt>
                <c:pt idx="15565">
                  <c:v>1.5566E-5</c:v>
                </c:pt>
                <c:pt idx="15566">
                  <c:v>1.5566999999999999E-5</c:v>
                </c:pt>
                <c:pt idx="15567">
                  <c:v>1.5568000000000001E-5</c:v>
                </c:pt>
                <c:pt idx="15568">
                  <c:v>1.5569E-5</c:v>
                </c:pt>
                <c:pt idx="15569">
                  <c:v>1.5569999999999998E-5</c:v>
                </c:pt>
                <c:pt idx="15570">
                  <c:v>1.5571000000000001E-5</c:v>
                </c:pt>
                <c:pt idx="15571">
                  <c:v>1.5571999999999999E-5</c:v>
                </c:pt>
                <c:pt idx="15572">
                  <c:v>1.5573000000000002E-5</c:v>
                </c:pt>
                <c:pt idx="15573">
                  <c:v>1.5574E-5</c:v>
                </c:pt>
                <c:pt idx="15574">
                  <c:v>1.5574999999999999E-5</c:v>
                </c:pt>
                <c:pt idx="15575">
                  <c:v>1.5576000000000001E-5</c:v>
                </c:pt>
                <c:pt idx="15576">
                  <c:v>1.5577E-5</c:v>
                </c:pt>
                <c:pt idx="15577">
                  <c:v>1.5577999999999999E-5</c:v>
                </c:pt>
                <c:pt idx="15578">
                  <c:v>1.5579000000000001E-5</c:v>
                </c:pt>
                <c:pt idx="15579">
                  <c:v>1.558E-5</c:v>
                </c:pt>
                <c:pt idx="15580">
                  <c:v>1.5580999999999999E-5</c:v>
                </c:pt>
                <c:pt idx="15581">
                  <c:v>1.5582000000000001E-5</c:v>
                </c:pt>
                <c:pt idx="15582">
                  <c:v>1.5583E-5</c:v>
                </c:pt>
                <c:pt idx="15583">
                  <c:v>1.5583999999999999E-5</c:v>
                </c:pt>
                <c:pt idx="15584">
                  <c:v>1.5585000000000001E-5</c:v>
                </c:pt>
                <c:pt idx="15585">
                  <c:v>1.5586E-5</c:v>
                </c:pt>
                <c:pt idx="15586">
                  <c:v>1.5586999999999998E-5</c:v>
                </c:pt>
                <c:pt idx="15587">
                  <c:v>1.5588000000000001E-5</c:v>
                </c:pt>
                <c:pt idx="15588">
                  <c:v>1.5588999999999999E-5</c:v>
                </c:pt>
                <c:pt idx="15589">
                  <c:v>1.5590000000000002E-5</c:v>
                </c:pt>
                <c:pt idx="15590">
                  <c:v>1.5591E-5</c:v>
                </c:pt>
                <c:pt idx="15591">
                  <c:v>1.5591999999999999E-5</c:v>
                </c:pt>
                <c:pt idx="15592">
                  <c:v>1.5593000000000001E-5</c:v>
                </c:pt>
                <c:pt idx="15593">
                  <c:v>1.5594E-5</c:v>
                </c:pt>
                <c:pt idx="15594">
                  <c:v>1.5594999999999999E-5</c:v>
                </c:pt>
                <c:pt idx="15595">
                  <c:v>1.5596000000000001E-5</c:v>
                </c:pt>
                <c:pt idx="15596">
                  <c:v>1.5597E-5</c:v>
                </c:pt>
                <c:pt idx="15597">
                  <c:v>1.5597999999999999E-5</c:v>
                </c:pt>
                <c:pt idx="15598">
                  <c:v>1.5599000000000001E-5</c:v>
                </c:pt>
                <c:pt idx="15599">
                  <c:v>1.56E-5</c:v>
                </c:pt>
                <c:pt idx="15600">
                  <c:v>1.5600999999999999E-5</c:v>
                </c:pt>
                <c:pt idx="15601">
                  <c:v>1.5602000000000001E-5</c:v>
                </c:pt>
                <c:pt idx="15602">
                  <c:v>1.5603E-5</c:v>
                </c:pt>
                <c:pt idx="15603">
                  <c:v>1.5603999999999998E-5</c:v>
                </c:pt>
                <c:pt idx="15604">
                  <c:v>1.5605000000000001E-5</c:v>
                </c:pt>
                <c:pt idx="15605">
                  <c:v>1.5605999999999999E-5</c:v>
                </c:pt>
                <c:pt idx="15606">
                  <c:v>1.5607000000000002E-5</c:v>
                </c:pt>
                <c:pt idx="15607">
                  <c:v>1.5608E-5</c:v>
                </c:pt>
                <c:pt idx="15608">
                  <c:v>1.5608999999999999E-5</c:v>
                </c:pt>
                <c:pt idx="15609">
                  <c:v>1.5610000000000001E-5</c:v>
                </c:pt>
                <c:pt idx="15610">
                  <c:v>1.5611E-5</c:v>
                </c:pt>
                <c:pt idx="15611">
                  <c:v>1.5611999999999999E-5</c:v>
                </c:pt>
                <c:pt idx="15612">
                  <c:v>1.5613000000000001E-5</c:v>
                </c:pt>
                <c:pt idx="15613">
                  <c:v>1.5614E-5</c:v>
                </c:pt>
                <c:pt idx="15614">
                  <c:v>1.5614999999999999E-5</c:v>
                </c:pt>
                <c:pt idx="15615">
                  <c:v>1.5616000000000001E-5</c:v>
                </c:pt>
                <c:pt idx="15616">
                  <c:v>1.5617E-5</c:v>
                </c:pt>
                <c:pt idx="15617">
                  <c:v>1.5617999999999999E-5</c:v>
                </c:pt>
                <c:pt idx="15618">
                  <c:v>1.5619000000000001E-5</c:v>
                </c:pt>
                <c:pt idx="15619">
                  <c:v>1.562E-5</c:v>
                </c:pt>
                <c:pt idx="15620">
                  <c:v>1.5620999999999998E-5</c:v>
                </c:pt>
                <c:pt idx="15621">
                  <c:v>1.5622000000000001E-5</c:v>
                </c:pt>
                <c:pt idx="15622">
                  <c:v>1.5622999999999999E-5</c:v>
                </c:pt>
                <c:pt idx="15623">
                  <c:v>1.5624000000000002E-5</c:v>
                </c:pt>
                <c:pt idx="15624">
                  <c:v>1.5625E-5</c:v>
                </c:pt>
                <c:pt idx="15625">
                  <c:v>1.5625999999999999E-5</c:v>
                </c:pt>
                <c:pt idx="15626">
                  <c:v>1.5627000000000001E-5</c:v>
                </c:pt>
                <c:pt idx="15627">
                  <c:v>1.5628E-5</c:v>
                </c:pt>
                <c:pt idx="15628">
                  <c:v>1.5628999999999999E-5</c:v>
                </c:pt>
                <c:pt idx="15629">
                  <c:v>1.5630000000000001E-5</c:v>
                </c:pt>
                <c:pt idx="15630">
                  <c:v>1.5631E-5</c:v>
                </c:pt>
                <c:pt idx="15631">
                  <c:v>1.5631999999999999E-5</c:v>
                </c:pt>
                <c:pt idx="15632">
                  <c:v>1.5633000000000001E-5</c:v>
                </c:pt>
                <c:pt idx="15633">
                  <c:v>1.5634E-5</c:v>
                </c:pt>
                <c:pt idx="15634">
                  <c:v>1.5634999999999999E-5</c:v>
                </c:pt>
                <c:pt idx="15635">
                  <c:v>1.5636000000000001E-5</c:v>
                </c:pt>
                <c:pt idx="15636">
                  <c:v>1.5637E-5</c:v>
                </c:pt>
                <c:pt idx="15637">
                  <c:v>1.5637999999999998E-5</c:v>
                </c:pt>
                <c:pt idx="15638">
                  <c:v>1.5639000000000001E-5</c:v>
                </c:pt>
                <c:pt idx="15639">
                  <c:v>1.5639999999999999E-5</c:v>
                </c:pt>
                <c:pt idx="15640">
                  <c:v>1.5641000000000002E-5</c:v>
                </c:pt>
                <c:pt idx="15641">
                  <c:v>1.5642E-5</c:v>
                </c:pt>
                <c:pt idx="15642">
                  <c:v>1.5642999999999999E-5</c:v>
                </c:pt>
                <c:pt idx="15643">
                  <c:v>1.5644000000000001E-5</c:v>
                </c:pt>
                <c:pt idx="15644">
                  <c:v>1.5645E-5</c:v>
                </c:pt>
                <c:pt idx="15645">
                  <c:v>1.5645999999999999E-5</c:v>
                </c:pt>
                <c:pt idx="15646">
                  <c:v>1.5647000000000001E-5</c:v>
                </c:pt>
                <c:pt idx="15647">
                  <c:v>1.5648E-5</c:v>
                </c:pt>
                <c:pt idx="15648">
                  <c:v>1.5648999999999999E-5</c:v>
                </c:pt>
                <c:pt idx="15649">
                  <c:v>1.5650000000000001E-5</c:v>
                </c:pt>
                <c:pt idx="15650">
                  <c:v>1.5651E-5</c:v>
                </c:pt>
                <c:pt idx="15651">
                  <c:v>1.5651999999999999E-5</c:v>
                </c:pt>
                <c:pt idx="15652">
                  <c:v>1.5653000000000001E-5</c:v>
                </c:pt>
                <c:pt idx="15653">
                  <c:v>1.5654E-5</c:v>
                </c:pt>
                <c:pt idx="15654">
                  <c:v>1.5654999999999998E-5</c:v>
                </c:pt>
                <c:pt idx="15655">
                  <c:v>1.5656000000000001E-5</c:v>
                </c:pt>
                <c:pt idx="15656">
                  <c:v>1.5656999999999999E-5</c:v>
                </c:pt>
                <c:pt idx="15657">
                  <c:v>1.5658000000000002E-5</c:v>
                </c:pt>
                <c:pt idx="15658">
                  <c:v>1.5659E-5</c:v>
                </c:pt>
                <c:pt idx="15659">
                  <c:v>1.5659999999999999E-5</c:v>
                </c:pt>
                <c:pt idx="15660">
                  <c:v>1.5661000000000001E-5</c:v>
                </c:pt>
                <c:pt idx="15661">
                  <c:v>1.5662E-5</c:v>
                </c:pt>
                <c:pt idx="15662">
                  <c:v>1.5662999999999999E-5</c:v>
                </c:pt>
                <c:pt idx="15663">
                  <c:v>1.5664000000000001E-5</c:v>
                </c:pt>
                <c:pt idx="15664">
                  <c:v>1.5665E-5</c:v>
                </c:pt>
                <c:pt idx="15665">
                  <c:v>1.5665999999999999E-5</c:v>
                </c:pt>
                <c:pt idx="15666">
                  <c:v>1.5667000000000001E-5</c:v>
                </c:pt>
                <c:pt idx="15667">
                  <c:v>1.5668E-5</c:v>
                </c:pt>
                <c:pt idx="15668">
                  <c:v>1.5668999999999999E-5</c:v>
                </c:pt>
                <c:pt idx="15669">
                  <c:v>1.5670000000000001E-5</c:v>
                </c:pt>
                <c:pt idx="15670">
                  <c:v>1.5671E-5</c:v>
                </c:pt>
                <c:pt idx="15671">
                  <c:v>1.5671999999999998E-5</c:v>
                </c:pt>
                <c:pt idx="15672">
                  <c:v>1.5673000000000001E-5</c:v>
                </c:pt>
                <c:pt idx="15673">
                  <c:v>1.5673999999999999E-5</c:v>
                </c:pt>
                <c:pt idx="15674">
                  <c:v>1.5675000000000002E-5</c:v>
                </c:pt>
                <c:pt idx="15675">
                  <c:v>1.5676E-5</c:v>
                </c:pt>
                <c:pt idx="15676">
                  <c:v>1.5676999999999999E-5</c:v>
                </c:pt>
                <c:pt idx="15677">
                  <c:v>1.5678000000000001E-5</c:v>
                </c:pt>
                <c:pt idx="15678">
                  <c:v>1.5679E-5</c:v>
                </c:pt>
                <c:pt idx="15679">
                  <c:v>1.5679999999999999E-5</c:v>
                </c:pt>
                <c:pt idx="15680">
                  <c:v>1.5681000000000001E-5</c:v>
                </c:pt>
                <c:pt idx="15681">
                  <c:v>1.5682E-5</c:v>
                </c:pt>
                <c:pt idx="15682">
                  <c:v>1.5682999999999999E-5</c:v>
                </c:pt>
                <c:pt idx="15683">
                  <c:v>1.5684000000000001E-5</c:v>
                </c:pt>
                <c:pt idx="15684">
                  <c:v>1.5685E-5</c:v>
                </c:pt>
                <c:pt idx="15685">
                  <c:v>1.5685999999999999E-5</c:v>
                </c:pt>
                <c:pt idx="15686">
                  <c:v>1.5687000000000001E-5</c:v>
                </c:pt>
                <c:pt idx="15687">
                  <c:v>1.5688E-5</c:v>
                </c:pt>
                <c:pt idx="15688">
                  <c:v>1.5688999999999998E-5</c:v>
                </c:pt>
                <c:pt idx="15689">
                  <c:v>1.5690000000000001E-5</c:v>
                </c:pt>
                <c:pt idx="15690">
                  <c:v>1.5690999999999999E-5</c:v>
                </c:pt>
                <c:pt idx="15691">
                  <c:v>1.5692000000000002E-5</c:v>
                </c:pt>
                <c:pt idx="15692">
                  <c:v>1.5693E-5</c:v>
                </c:pt>
                <c:pt idx="15693">
                  <c:v>1.5693999999999999E-5</c:v>
                </c:pt>
                <c:pt idx="15694">
                  <c:v>1.5695000000000001E-5</c:v>
                </c:pt>
                <c:pt idx="15695">
                  <c:v>1.5696E-5</c:v>
                </c:pt>
                <c:pt idx="15696">
                  <c:v>1.5696999999999999E-5</c:v>
                </c:pt>
                <c:pt idx="15697">
                  <c:v>1.5698000000000001E-5</c:v>
                </c:pt>
                <c:pt idx="15698">
                  <c:v>1.5699E-5</c:v>
                </c:pt>
                <c:pt idx="15699">
                  <c:v>1.5699999999999999E-5</c:v>
                </c:pt>
                <c:pt idx="15700">
                  <c:v>1.5701000000000001E-5</c:v>
                </c:pt>
                <c:pt idx="15701">
                  <c:v>1.5702E-5</c:v>
                </c:pt>
                <c:pt idx="15702">
                  <c:v>1.5702999999999999E-5</c:v>
                </c:pt>
                <c:pt idx="15703">
                  <c:v>1.5704000000000001E-5</c:v>
                </c:pt>
                <c:pt idx="15704">
                  <c:v>1.5705E-5</c:v>
                </c:pt>
                <c:pt idx="15705">
                  <c:v>1.5705999999999998E-5</c:v>
                </c:pt>
                <c:pt idx="15706">
                  <c:v>1.5707000000000001E-5</c:v>
                </c:pt>
                <c:pt idx="15707">
                  <c:v>1.5707999999999999E-5</c:v>
                </c:pt>
                <c:pt idx="15708">
                  <c:v>1.5709000000000002E-5</c:v>
                </c:pt>
                <c:pt idx="15709">
                  <c:v>1.571E-5</c:v>
                </c:pt>
                <c:pt idx="15710">
                  <c:v>1.5710999999999999E-5</c:v>
                </c:pt>
                <c:pt idx="15711">
                  <c:v>1.5712000000000001E-5</c:v>
                </c:pt>
                <c:pt idx="15712">
                  <c:v>1.5713E-5</c:v>
                </c:pt>
                <c:pt idx="15713">
                  <c:v>1.5713999999999999E-5</c:v>
                </c:pt>
                <c:pt idx="15714">
                  <c:v>1.5715000000000001E-5</c:v>
                </c:pt>
                <c:pt idx="15715">
                  <c:v>1.5716E-5</c:v>
                </c:pt>
                <c:pt idx="15716">
                  <c:v>1.5716999999999999E-5</c:v>
                </c:pt>
                <c:pt idx="15717">
                  <c:v>1.5718000000000001E-5</c:v>
                </c:pt>
                <c:pt idx="15718">
                  <c:v>1.5719E-5</c:v>
                </c:pt>
                <c:pt idx="15719">
                  <c:v>1.5719999999999999E-5</c:v>
                </c:pt>
                <c:pt idx="15720">
                  <c:v>1.5721000000000001E-5</c:v>
                </c:pt>
                <c:pt idx="15721">
                  <c:v>1.5722E-5</c:v>
                </c:pt>
                <c:pt idx="15722">
                  <c:v>1.5722999999999998E-5</c:v>
                </c:pt>
                <c:pt idx="15723">
                  <c:v>1.5724000000000001E-5</c:v>
                </c:pt>
                <c:pt idx="15724">
                  <c:v>1.5724999999999999E-5</c:v>
                </c:pt>
                <c:pt idx="15725">
                  <c:v>1.5726000000000002E-5</c:v>
                </c:pt>
                <c:pt idx="15726">
                  <c:v>1.5727E-5</c:v>
                </c:pt>
                <c:pt idx="15727">
                  <c:v>1.5727999999999999E-5</c:v>
                </c:pt>
                <c:pt idx="15728">
                  <c:v>1.5729000000000001E-5</c:v>
                </c:pt>
                <c:pt idx="15729">
                  <c:v>1.573E-5</c:v>
                </c:pt>
                <c:pt idx="15730">
                  <c:v>1.5730999999999999E-5</c:v>
                </c:pt>
                <c:pt idx="15731">
                  <c:v>1.5732000000000001E-5</c:v>
                </c:pt>
                <c:pt idx="15732">
                  <c:v>1.5733E-5</c:v>
                </c:pt>
                <c:pt idx="15733">
                  <c:v>1.5733999999999999E-5</c:v>
                </c:pt>
                <c:pt idx="15734">
                  <c:v>1.5735000000000001E-5</c:v>
                </c:pt>
                <c:pt idx="15735">
                  <c:v>1.5736E-5</c:v>
                </c:pt>
                <c:pt idx="15736">
                  <c:v>1.5736999999999999E-5</c:v>
                </c:pt>
                <c:pt idx="15737">
                  <c:v>1.5738000000000001E-5</c:v>
                </c:pt>
                <c:pt idx="15738">
                  <c:v>1.5739E-5</c:v>
                </c:pt>
                <c:pt idx="15739">
                  <c:v>1.5739999999999998E-5</c:v>
                </c:pt>
                <c:pt idx="15740">
                  <c:v>1.5741000000000001E-5</c:v>
                </c:pt>
                <c:pt idx="15741">
                  <c:v>1.5741999999999999E-5</c:v>
                </c:pt>
                <c:pt idx="15742">
                  <c:v>1.5743000000000002E-5</c:v>
                </c:pt>
                <c:pt idx="15743">
                  <c:v>1.5744E-5</c:v>
                </c:pt>
                <c:pt idx="15744">
                  <c:v>1.5744999999999999E-5</c:v>
                </c:pt>
                <c:pt idx="15745">
                  <c:v>1.5746000000000001E-5</c:v>
                </c:pt>
                <c:pt idx="15746">
                  <c:v>1.5747E-5</c:v>
                </c:pt>
                <c:pt idx="15747">
                  <c:v>1.5747999999999999E-5</c:v>
                </c:pt>
                <c:pt idx="15748">
                  <c:v>1.5749000000000001E-5</c:v>
                </c:pt>
                <c:pt idx="15749">
                  <c:v>1.575E-5</c:v>
                </c:pt>
                <c:pt idx="15750">
                  <c:v>1.5750999999999999E-5</c:v>
                </c:pt>
                <c:pt idx="15751">
                  <c:v>1.5752000000000001E-5</c:v>
                </c:pt>
                <c:pt idx="15752">
                  <c:v>1.5753E-5</c:v>
                </c:pt>
                <c:pt idx="15753">
                  <c:v>1.5753999999999999E-5</c:v>
                </c:pt>
                <c:pt idx="15754">
                  <c:v>1.5755000000000001E-5</c:v>
                </c:pt>
                <c:pt idx="15755">
                  <c:v>1.5756E-5</c:v>
                </c:pt>
                <c:pt idx="15756">
                  <c:v>1.5756999999999998E-5</c:v>
                </c:pt>
                <c:pt idx="15757">
                  <c:v>1.5758000000000001E-5</c:v>
                </c:pt>
                <c:pt idx="15758">
                  <c:v>1.5758999999999999E-5</c:v>
                </c:pt>
                <c:pt idx="15759">
                  <c:v>1.5760000000000002E-5</c:v>
                </c:pt>
                <c:pt idx="15760">
                  <c:v>1.5761E-5</c:v>
                </c:pt>
                <c:pt idx="15761">
                  <c:v>1.5761999999999999E-5</c:v>
                </c:pt>
                <c:pt idx="15762">
                  <c:v>1.5763000000000001E-5</c:v>
                </c:pt>
                <c:pt idx="15763">
                  <c:v>1.5764E-5</c:v>
                </c:pt>
                <c:pt idx="15764">
                  <c:v>1.5764999999999999E-5</c:v>
                </c:pt>
                <c:pt idx="15765">
                  <c:v>1.5766000000000001E-5</c:v>
                </c:pt>
                <c:pt idx="15766">
                  <c:v>1.5767E-5</c:v>
                </c:pt>
                <c:pt idx="15767">
                  <c:v>1.5767999999999999E-5</c:v>
                </c:pt>
                <c:pt idx="15768">
                  <c:v>1.5769000000000001E-5</c:v>
                </c:pt>
                <c:pt idx="15769">
                  <c:v>1.577E-5</c:v>
                </c:pt>
                <c:pt idx="15770">
                  <c:v>1.5770999999999999E-5</c:v>
                </c:pt>
                <c:pt idx="15771">
                  <c:v>1.5772000000000001E-5</c:v>
                </c:pt>
                <c:pt idx="15772">
                  <c:v>1.5773E-5</c:v>
                </c:pt>
                <c:pt idx="15773">
                  <c:v>1.5773999999999998E-5</c:v>
                </c:pt>
                <c:pt idx="15774">
                  <c:v>1.5775000000000001E-5</c:v>
                </c:pt>
                <c:pt idx="15775">
                  <c:v>1.5775999999999999E-5</c:v>
                </c:pt>
                <c:pt idx="15776">
                  <c:v>1.5777000000000002E-5</c:v>
                </c:pt>
                <c:pt idx="15777">
                  <c:v>1.5778E-5</c:v>
                </c:pt>
                <c:pt idx="15778">
                  <c:v>1.5778999999999999E-5</c:v>
                </c:pt>
                <c:pt idx="15779">
                  <c:v>1.5780000000000001E-5</c:v>
                </c:pt>
                <c:pt idx="15780">
                  <c:v>1.5781E-5</c:v>
                </c:pt>
                <c:pt idx="15781">
                  <c:v>1.5781999999999999E-5</c:v>
                </c:pt>
                <c:pt idx="15782">
                  <c:v>1.5783000000000001E-5</c:v>
                </c:pt>
                <c:pt idx="15783">
                  <c:v>1.5784E-5</c:v>
                </c:pt>
                <c:pt idx="15784">
                  <c:v>1.5784999999999999E-5</c:v>
                </c:pt>
                <c:pt idx="15785">
                  <c:v>1.5786000000000001E-5</c:v>
                </c:pt>
                <c:pt idx="15786">
                  <c:v>1.5787E-5</c:v>
                </c:pt>
                <c:pt idx="15787">
                  <c:v>1.5787999999999999E-5</c:v>
                </c:pt>
                <c:pt idx="15788">
                  <c:v>1.5789000000000001E-5</c:v>
                </c:pt>
                <c:pt idx="15789">
                  <c:v>1.579E-5</c:v>
                </c:pt>
                <c:pt idx="15790">
                  <c:v>1.5790999999999998E-5</c:v>
                </c:pt>
                <c:pt idx="15791">
                  <c:v>1.5792000000000001E-5</c:v>
                </c:pt>
                <c:pt idx="15792">
                  <c:v>1.5792999999999999E-5</c:v>
                </c:pt>
                <c:pt idx="15793">
                  <c:v>1.5794000000000002E-5</c:v>
                </c:pt>
                <c:pt idx="15794">
                  <c:v>1.5795E-5</c:v>
                </c:pt>
                <c:pt idx="15795">
                  <c:v>1.5795999999999999E-5</c:v>
                </c:pt>
                <c:pt idx="15796">
                  <c:v>1.5797000000000001E-5</c:v>
                </c:pt>
                <c:pt idx="15797">
                  <c:v>1.5798E-5</c:v>
                </c:pt>
                <c:pt idx="15798">
                  <c:v>1.5798999999999999E-5</c:v>
                </c:pt>
                <c:pt idx="15799">
                  <c:v>1.5800000000000001E-5</c:v>
                </c:pt>
                <c:pt idx="15800">
                  <c:v>1.5801E-5</c:v>
                </c:pt>
                <c:pt idx="15801">
                  <c:v>1.5801999999999999E-5</c:v>
                </c:pt>
                <c:pt idx="15802">
                  <c:v>1.5803000000000001E-5</c:v>
                </c:pt>
                <c:pt idx="15803">
                  <c:v>1.5804E-5</c:v>
                </c:pt>
                <c:pt idx="15804">
                  <c:v>1.5804999999999999E-5</c:v>
                </c:pt>
                <c:pt idx="15805">
                  <c:v>1.5806000000000001E-5</c:v>
                </c:pt>
                <c:pt idx="15806">
                  <c:v>1.5807E-5</c:v>
                </c:pt>
                <c:pt idx="15807">
                  <c:v>1.5807999999999998E-5</c:v>
                </c:pt>
                <c:pt idx="15808">
                  <c:v>1.5809000000000001E-5</c:v>
                </c:pt>
                <c:pt idx="15809">
                  <c:v>1.5809999999999999E-5</c:v>
                </c:pt>
                <c:pt idx="15810">
                  <c:v>1.5811000000000002E-5</c:v>
                </c:pt>
                <c:pt idx="15811">
                  <c:v>1.5812E-5</c:v>
                </c:pt>
                <c:pt idx="15812">
                  <c:v>1.5812999999999999E-5</c:v>
                </c:pt>
                <c:pt idx="15813">
                  <c:v>1.5814000000000001E-5</c:v>
                </c:pt>
                <c:pt idx="15814">
                  <c:v>1.5815E-5</c:v>
                </c:pt>
                <c:pt idx="15815">
                  <c:v>1.5815999999999999E-5</c:v>
                </c:pt>
                <c:pt idx="15816">
                  <c:v>1.5817000000000001E-5</c:v>
                </c:pt>
                <c:pt idx="15817">
                  <c:v>1.5818E-5</c:v>
                </c:pt>
                <c:pt idx="15818">
                  <c:v>1.5818999999999999E-5</c:v>
                </c:pt>
                <c:pt idx="15819">
                  <c:v>1.5820000000000001E-5</c:v>
                </c:pt>
                <c:pt idx="15820">
                  <c:v>1.5821E-5</c:v>
                </c:pt>
                <c:pt idx="15821">
                  <c:v>1.5821999999999999E-5</c:v>
                </c:pt>
                <c:pt idx="15822">
                  <c:v>1.5823000000000001E-5</c:v>
                </c:pt>
                <c:pt idx="15823">
                  <c:v>1.5824E-5</c:v>
                </c:pt>
                <c:pt idx="15824">
                  <c:v>1.5824999999999998E-5</c:v>
                </c:pt>
                <c:pt idx="15825">
                  <c:v>1.5826000000000001E-5</c:v>
                </c:pt>
                <c:pt idx="15826">
                  <c:v>1.5826999999999999E-5</c:v>
                </c:pt>
                <c:pt idx="15827">
                  <c:v>1.5828000000000002E-5</c:v>
                </c:pt>
                <c:pt idx="15828">
                  <c:v>1.5829E-5</c:v>
                </c:pt>
                <c:pt idx="15829">
                  <c:v>1.5829999999999999E-5</c:v>
                </c:pt>
                <c:pt idx="15830">
                  <c:v>1.5831000000000001E-5</c:v>
                </c:pt>
                <c:pt idx="15831">
                  <c:v>1.5832E-5</c:v>
                </c:pt>
                <c:pt idx="15832">
                  <c:v>1.5832999999999999E-5</c:v>
                </c:pt>
                <c:pt idx="15833">
                  <c:v>1.5834000000000001E-5</c:v>
                </c:pt>
                <c:pt idx="15834">
                  <c:v>1.5835E-5</c:v>
                </c:pt>
                <c:pt idx="15835">
                  <c:v>1.5835999999999999E-5</c:v>
                </c:pt>
                <c:pt idx="15836">
                  <c:v>1.5837000000000001E-5</c:v>
                </c:pt>
                <c:pt idx="15837">
                  <c:v>1.5838E-5</c:v>
                </c:pt>
                <c:pt idx="15838">
                  <c:v>1.5838999999999999E-5</c:v>
                </c:pt>
                <c:pt idx="15839">
                  <c:v>1.5840000000000001E-5</c:v>
                </c:pt>
                <c:pt idx="15840">
                  <c:v>1.5841E-5</c:v>
                </c:pt>
                <c:pt idx="15841">
                  <c:v>1.5841999999999998E-5</c:v>
                </c:pt>
                <c:pt idx="15842">
                  <c:v>1.5843000000000001E-5</c:v>
                </c:pt>
                <c:pt idx="15843">
                  <c:v>1.5843999999999999E-5</c:v>
                </c:pt>
                <c:pt idx="15844">
                  <c:v>1.5845000000000002E-5</c:v>
                </c:pt>
                <c:pt idx="15845">
                  <c:v>1.5846E-5</c:v>
                </c:pt>
                <c:pt idx="15846">
                  <c:v>1.5846999999999999E-5</c:v>
                </c:pt>
                <c:pt idx="15847">
                  <c:v>1.5848000000000001E-5</c:v>
                </c:pt>
                <c:pt idx="15848">
                  <c:v>1.5849E-5</c:v>
                </c:pt>
                <c:pt idx="15849">
                  <c:v>1.5849999999999999E-5</c:v>
                </c:pt>
                <c:pt idx="15850">
                  <c:v>1.5851000000000001E-5</c:v>
                </c:pt>
                <c:pt idx="15851">
                  <c:v>1.5852E-5</c:v>
                </c:pt>
                <c:pt idx="15852">
                  <c:v>1.5852999999999999E-5</c:v>
                </c:pt>
                <c:pt idx="15853">
                  <c:v>1.5854000000000001E-5</c:v>
                </c:pt>
                <c:pt idx="15854">
                  <c:v>1.5855E-5</c:v>
                </c:pt>
                <c:pt idx="15855">
                  <c:v>1.5855999999999999E-5</c:v>
                </c:pt>
                <c:pt idx="15856">
                  <c:v>1.5857000000000001E-5</c:v>
                </c:pt>
                <c:pt idx="15857">
                  <c:v>1.5858E-5</c:v>
                </c:pt>
                <c:pt idx="15858">
                  <c:v>1.5858999999999998E-5</c:v>
                </c:pt>
                <c:pt idx="15859">
                  <c:v>1.5860000000000001E-5</c:v>
                </c:pt>
                <c:pt idx="15860">
                  <c:v>1.5860999999999999E-5</c:v>
                </c:pt>
                <c:pt idx="15861">
                  <c:v>1.5862000000000002E-5</c:v>
                </c:pt>
                <c:pt idx="15862">
                  <c:v>1.5863E-5</c:v>
                </c:pt>
                <c:pt idx="15863">
                  <c:v>1.5863999999999999E-5</c:v>
                </c:pt>
                <c:pt idx="15864">
                  <c:v>1.5865000000000001E-5</c:v>
                </c:pt>
                <c:pt idx="15865">
                  <c:v>1.5866E-5</c:v>
                </c:pt>
                <c:pt idx="15866">
                  <c:v>1.5866999999999999E-5</c:v>
                </c:pt>
                <c:pt idx="15867">
                  <c:v>1.5868000000000001E-5</c:v>
                </c:pt>
                <c:pt idx="15868">
                  <c:v>1.5869E-5</c:v>
                </c:pt>
                <c:pt idx="15869">
                  <c:v>1.5869999999999999E-5</c:v>
                </c:pt>
                <c:pt idx="15870">
                  <c:v>1.5871000000000001E-5</c:v>
                </c:pt>
                <c:pt idx="15871">
                  <c:v>1.5872E-5</c:v>
                </c:pt>
                <c:pt idx="15872">
                  <c:v>1.5872999999999999E-5</c:v>
                </c:pt>
                <c:pt idx="15873">
                  <c:v>1.5874000000000001E-5</c:v>
                </c:pt>
                <c:pt idx="15874">
                  <c:v>1.5875E-5</c:v>
                </c:pt>
                <c:pt idx="15875">
                  <c:v>1.5875999999999998E-5</c:v>
                </c:pt>
                <c:pt idx="15876">
                  <c:v>1.5877000000000001E-5</c:v>
                </c:pt>
                <c:pt idx="15877">
                  <c:v>1.5877999999999999E-5</c:v>
                </c:pt>
                <c:pt idx="15878">
                  <c:v>1.5879000000000002E-5</c:v>
                </c:pt>
                <c:pt idx="15879">
                  <c:v>1.588E-5</c:v>
                </c:pt>
                <c:pt idx="15880">
                  <c:v>1.5880999999999999E-5</c:v>
                </c:pt>
                <c:pt idx="15881">
                  <c:v>1.5882000000000001E-5</c:v>
                </c:pt>
                <c:pt idx="15882">
                  <c:v>1.5883E-5</c:v>
                </c:pt>
                <c:pt idx="15883">
                  <c:v>1.5883999999999999E-5</c:v>
                </c:pt>
                <c:pt idx="15884">
                  <c:v>1.5885000000000001E-5</c:v>
                </c:pt>
                <c:pt idx="15885">
                  <c:v>1.5886E-5</c:v>
                </c:pt>
                <c:pt idx="15886">
                  <c:v>1.5886999999999999E-5</c:v>
                </c:pt>
                <c:pt idx="15887">
                  <c:v>1.5888000000000001E-5</c:v>
                </c:pt>
                <c:pt idx="15888">
                  <c:v>1.5889E-5</c:v>
                </c:pt>
                <c:pt idx="15889">
                  <c:v>1.5889999999999999E-5</c:v>
                </c:pt>
                <c:pt idx="15890">
                  <c:v>1.5891000000000001E-5</c:v>
                </c:pt>
                <c:pt idx="15891">
                  <c:v>1.5892E-5</c:v>
                </c:pt>
                <c:pt idx="15892">
                  <c:v>1.5892999999999998E-5</c:v>
                </c:pt>
                <c:pt idx="15893">
                  <c:v>1.5894000000000001E-5</c:v>
                </c:pt>
                <c:pt idx="15894">
                  <c:v>1.5894999999999999E-5</c:v>
                </c:pt>
                <c:pt idx="15895">
                  <c:v>1.5896000000000002E-5</c:v>
                </c:pt>
                <c:pt idx="15896">
                  <c:v>1.5897E-5</c:v>
                </c:pt>
                <c:pt idx="15897">
                  <c:v>1.5897999999999999E-5</c:v>
                </c:pt>
                <c:pt idx="15898">
                  <c:v>1.5899000000000001E-5</c:v>
                </c:pt>
                <c:pt idx="15899">
                  <c:v>1.59E-5</c:v>
                </c:pt>
                <c:pt idx="15900">
                  <c:v>1.5900999999999999E-5</c:v>
                </c:pt>
                <c:pt idx="15901">
                  <c:v>1.5902000000000001E-5</c:v>
                </c:pt>
                <c:pt idx="15902">
                  <c:v>1.5903E-5</c:v>
                </c:pt>
                <c:pt idx="15903">
                  <c:v>1.5903999999999999E-5</c:v>
                </c:pt>
                <c:pt idx="15904">
                  <c:v>1.5905000000000001E-5</c:v>
                </c:pt>
                <c:pt idx="15905">
                  <c:v>1.5906E-5</c:v>
                </c:pt>
                <c:pt idx="15906">
                  <c:v>1.5906999999999999E-5</c:v>
                </c:pt>
                <c:pt idx="15907">
                  <c:v>1.5908000000000001E-5</c:v>
                </c:pt>
                <c:pt idx="15908">
                  <c:v>1.5909E-5</c:v>
                </c:pt>
                <c:pt idx="15909">
                  <c:v>1.5909999999999998E-5</c:v>
                </c:pt>
                <c:pt idx="15910">
                  <c:v>1.5911000000000001E-5</c:v>
                </c:pt>
                <c:pt idx="15911">
                  <c:v>1.5911999999999999E-5</c:v>
                </c:pt>
                <c:pt idx="15912">
                  <c:v>1.5913000000000002E-5</c:v>
                </c:pt>
                <c:pt idx="15913">
                  <c:v>1.5914E-5</c:v>
                </c:pt>
                <c:pt idx="15914">
                  <c:v>1.5914999999999999E-5</c:v>
                </c:pt>
                <c:pt idx="15915">
                  <c:v>1.5916000000000001E-5</c:v>
                </c:pt>
                <c:pt idx="15916">
                  <c:v>1.5917E-5</c:v>
                </c:pt>
                <c:pt idx="15917">
                  <c:v>1.5917999999999999E-5</c:v>
                </c:pt>
                <c:pt idx="15918">
                  <c:v>1.5919000000000001E-5</c:v>
                </c:pt>
                <c:pt idx="15919">
                  <c:v>1.592E-5</c:v>
                </c:pt>
                <c:pt idx="15920">
                  <c:v>1.5920999999999999E-5</c:v>
                </c:pt>
                <c:pt idx="15921">
                  <c:v>1.5922000000000001E-5</c:v>
                </c:pt>
                <c:pt idx="15922">
                  <c:v>1.5923E-5</c:v>
                </c:pt>
                <c:pt idx="15923">
                  <c:v>1.5923999999999999E-5</c:v>
                </c:pt>
                <c:pt idx="15924">
                  <c:v>1.5925000000000001E-5</c:v>
                </c:pt>
                <c:pt idx="15925">
                  <c:v>1.5926E-5</c:v>
                </c:pt>
                <c:pt idx="15926">
                  <c:v>1.5926999999999998E-5</c:v>
                </c:pt>
                <c:pt idx="15927">
                  <c:v>1.5928000000000001E-5</c:v>
                </c:pt>
                <c:pt idx="15928">
                  <c:v>1.5928999999999999E-5</c:v>
                </c:pt>
                <c:pt idx="15929">
                  <c:v>1.5930000000000002E-5</c:v>
                </c:pt>
                <c:pt idx="15930">
                  <c:v>1.5931E-5</c:v>
                </c:pt>
                <c:pt idx="15931">
                  <c:v>1.5931999999999999E-5</c:v>
                </c:pt>
                <c:pt idx="15932">
                  <c:v>1.5933000000000001E-5</c:v>
                </c:pt>
                <c:pt idx="15933">
                  <c:v>1.5934E-5</c:v>
                </c:pt>
                <c:pt idx="15934">
                  <c:v>1.5934999999999999E-5</c:v>
                </c:pt>
                <c:pt idx="15935">
                  <c:v>1.5936000000000001E-5</c:v>
                </c:pt>
                <c:pt idx="15936">
                  <c:v>1.5937E-5</c:v>
                </c:pt>
                <c:pt idx="15937">
                  <c:v>1.5937999999999999E-5</c:v>
                </c:pt>
                <c:pt idx="15938">
                  <c:v>1.5939000000000001E-5</c:v>
                </c:pt>
                <c:pt idx="15939">
                  <c:v>1.594E-5</c:v>
                </c:pt>
                <c:pt idx="15940">
                  <c:v>1.5940999999999999E-5</c:v>
                </c:pt>
                <c:pt idx="15941">
                  <c:v>1.5942000000000001E-5</c:v>
                </c:pt>
                <c:pt idx="15942">
                  <c:v>1.5943E-5</c:v>
                </c:pt>
                <c:pt idx="15943">
                  <c:v>1.5943999999999998E-5</c:v>
                </c:pt>
                <c:pt idx="15944">
                  <c:v>1.5945000000000001E-5</c:v>
                </c:pt>
                <c:pt idx="15945">
                  <c:v>1.5945999999999999E-5</c:v>
                </c:pt>
                <c:pt idx="15946">
                  <c:v>1.5947000000000002E-5</c:v>
                </c:pt>
                <c:pt idx="15947">
                  <c:v>1.5948E-5</c:v>
                </c:pt>
                <c:pt idx="15948">
                  <c:v>1.5948999999999999E-5</c:v>
                </c:pt>
                <c:pt idx="15949">
                  <c:v>1.5950000000000001E-5</c:v>
                </c:pt>
                <c:pt idx="15950">
                  <c:v>1.5951E-5</c:v>
                </c:pt>
                <c:pt idx="15951">
                  <c:v>1.5951999999999999E-5</c:v>
                </c:pt>
                <c:pt idx="15952">
                  <c:v>1.5953000000000001E-5</c:v>
                </c:pt>
                <c:pt idx="15953">
                  <c:v>1.5954E-5</c:v>
                </c:pt>
                <c:pt idx="15954">
                  <c:v>1.5954999999999999E-5</c:v>
                </c:pt>
                <c:pt idx="15955">
                  <c:v>1.5956000000000001E-5</c:v>
                </c:pt>
                <c:pt idx="15956">
                  <c:v>1.5957E-5</c:v>
                </c:pt>
                <c:pt idx="15957">
                  <c:v>1.5957999999999999E-5</c:v>
                </c:pt>
                <c:pt idx="15958">
                  <c:v>1.5959000000000001E-5</c:v>
                </c:pt>
                <c:pt idx="15959">
                  <c:v>1.596E-5</c:v>
                </c:pt>
                <c:pt idx="15960">
                  <c:v>1.5960999999999998E-5</c:v>
                </c:pt>
                <c:pt idx="15961">
                  <c:v>1.5962000000000001E-5</c:v>
                </c:pt>
                <c:pt idx="15962">
                  <c:v>1.5962999999999999E-5</c:v>
                </c:pt>
                <c:pt idx="15963">
                  <c:v>1.5964000000000002E-5</c:v>
                </c:pt>
                <c:pt idx="15964">
                  <c:v>1.5965E-5</c:v>
                </c:pt>
                <c:pt idx="15965">
                  <c:v>1.5965999999999999E-5</c:v>
                </c:pt>
                <c:pt idx="15966">
                  <c:v>1.5967000000000001E-5</c:v>
                </c:pt>
                <c:pt idx="15967">
                  <c:v>1.5968E-5</c:v>
                </c:pt>
                <c:pt idx="15968">
                  <c:v>1.5968999999999999E-5</c:v>
                </c:pt>
                <c:pt idx="15969">
                  <c:v>1.5970000000000001E-5</c:v>
                </c:pt>
                <c:pt idx="15970">
                  <c:v>1.5971E-5</c:v>
                </c:pt>
                <c:pt idx="15971">
                  <c:v>1.5971999999999999E-5</c:v>
                </c:pt>
                <c:pt idx="15972">
                  <c:v>1.5973000000000001E-5</c:v>
                </c:pt>
                <c:pt idx="15973">
                  <c:v>1.5974E-5</c:v>
                </c:pt>
                <c:pt idx="15974">
                  <c:v>1.5974999999999999E-5</c:v>
                </c:pt>
                <c:pt idx="15975">
                  <c:v>1.5976000000000001E-5</c:v>
                </c:pt>
                <c:pt idx="15976">
                  <c:v>1.5977E-5</c:v>
                </c:pt>
                <c:pt idx="15977">
                  <c:v>1.5977999999999998E-5</c:v>
                </c:pt>
                <c:pt idx="15978">
                  <c:v>1.5979000000000001E-5</c:v>
                </c:pt>
                <c:pt idx="15979">
                  <c:v>1.5979999999999999E-5</c:v>
                </c:pt>
                <c:pt idx="15980">
                  <c:v>1.5981000000000002E-5</c:v>
                </c:pt>
                <c:pt idx="15981">
                  <c:v>1.5982E-5</c:v>
                </c:pt>
                <c:pt idx="15982">
                  <c:v>1.5982999999999999E-5</c:v>
                </c:pt>
                <c:pt idx="15983">
                  <c:v>1.5984000000000001E-5</c:v>
                </c:pt>
                <c:pt idx="15984">
                  <c:v>1.5985E-5</c:v>
                </c:pt>
                <c:pt idx="15985">
                  <c:v>1.5985999999999999E-5</c:v>
                </c:pt>
                <c:pt idx="15986">
                  <c:v>1.5987000000000001E-5</c:v>
                </c:pt>
                <c:pt idx="15987">
                  <c:v>1.5988E-5</c:v>
                </c:pt>
                <c:pt idx="15988">
                  <c:v>1.5988999999999999E-5</c:v>
                </c:pt>
                <c:pt idx="15989">
                  <c:v>1.5990000000000001E-5</c:v>
                </c:pt>
                <c:pt idx="15990">
                  <c:v>1.5991E-5</c:v>
                </c:pt>
                <c:pt idx="15991">
                  <c:v>1.5991999999999999E-5</c:v>
                </c:pt>
                <c:pt idx="15992">
                  <c:v>1.5993000000000001E-5</c:v>
                </c:pt>
                <c:pt idx="15993">
                  <c:v>1.5994E-5</c:v>
                </c:pt>
                <c:pt idx="15994">
                  <c:v>1.5994999999999998E-5</c:v>
                </c:pt>
                <c:pt idx="15995">
                  <c:v>1.5996000000000001E-5</c:v>
                </c:pt>
                <c:pt idx="15996">
                  <c:v>1.5996999999999999E-5</c:v>
                </c:pt>
                <c:pt idx="15997">
                  <c:v>1.5998000000000002E-5</c:v>
                </c:pt>
                <c:pt idx="15998">
                  <c:v>1.5999E-5</c:v>
                </c:pt>
                <c:pt idx="15999">
                  <c:v>1.5999999999999999E-5</c:v>
                </c:pt>
                <c:pt idx="16000">
                  <c:v>1.6001000000000001E-5</c:v>
                </c:pt>
                <c:pt idx="16001">
                  <c:v>1.6002E-5</c:v>
                </c:pt>
                <c:pt idx="16002">
                  <c:v>1.6002999999999999E-5</c:v>
                </c:pt>
                <c:pt idx="16003">
                  <c:v>1.6004000000000001E-5</c:v>
                </c:pt>
                <c:pt idx="16004">
                  <c:v>1.6005E-5</c:v>
                </c:pt>
                <c:pt idx="16005">
                  <c:v>1.6005999999999999E-5</c:v>
                </c:pt>
                <c:pt idx="16006">
                  <c:v>1.6007000000000001E-5</c:v>
                </c:pt>
                <c:pt idx="16007">
                  <c:v>1.6008E-5</c:v>
                </c:pt>
                <c:pt idx="16008">
                  <c:v>1.6008999999999999E-5</c:v>
                </c:pt>
                <c:pt idx="16009">
                  <c:v>1.6010000000000001E-5</c:v>
                </c:pt>
                <c:pt idx="16010">
                  <c:v>1.6011E-5</c:v>
                </c:pt>
                <c:pt idx="16011">
                  <c:v>1.6011999999999998E-5</c:v>
                </c:pt>
                <c:pt idx="16012">
                  <c:v>1.6013000000000001E-5</c:v>
                </c:pt>
                <c:pt idx="16013">
                  <c:v>1.6013999999999999E-5</c:v>
                </c:pt>
                <c:pt idx="16014">
                  <c:v>1.6015000000000002E-5</c:v>
                </c:pt>
                <c:pt idx="16015">
                  <c:v>1.6016E-5</c:v>
                </c:pt>
                <c:pt idx="16016">
                  <c:v>1.6016999999999999E-5</c:v>
                </c:pt>
                <c:pt idx="16017">
                  <c:v>1.6018000000000001E-5</c:v>
                </c:pt>
                <c:pt idx="16018">
                  <c:v>1.6019E-5</c:v>
                </c:pt>
                <c:pt idx="16019">
                  <c:v>1.6019999999999999E-5</c:v>
                </c:pt>
                <c:pt idx="16020">
                  <c:v>1.6021000000000001E-5</c:v>
                </c:pt>
                <c:pt idx="16021">
                  <c:v>1.6022E-5</c:v>
                </c:pt>
                <c:pt idx="16022">
                  <c:v>1.6022999999999999E-5</c:v>
                </c:pt>
                <c:pt idx="16023">
                  <c:v>1.6024000000000001E-5</c:v>
                </c:pt>
                <c:pt idx="16024">
                  <c:v>1.6025E-5</c:v>
                </c:pt>
                <c:pt idx="16025">
                  <c:v>1.6025999999999999E-5</c:v>
                </c:pt>
                <c:pt idx="16026">
                  <c:v>1.6027000000000001E-5</c:v>
                </c:pt>
                <c:pt idx="16027">
                  <c:v>1.6028E-5</c:v>
                </c:pt>
                <c:pt idx="16028">
                  <c:v>1.6028999999999998E-5</c:v>
                </c:pt>
                <c:pt idx="16029">
                  <c:v>1.6030000000000001E-5</c:v>
                </c:pt>
                <c:pt idx="16030">
                  <c:v>1.6030999999999999E-5</c:v>
                </c:pt>
                <c:pt idx="16031">
                  <c:v>1.6032000000000002E-5</c:v>
                </c:pt>
                <c:pt idx="16032">
                  <c:v>1.6033E-5</c:v>
                </c:pt>
                <c:pt idx="16033">
                  <c:v>1.6033999999999999E-5</c:v>
                </c:pt>
                <c:pt idx="16034">
                  <c:v>1.6035000000000001E-5</c:v>
                </c:pt>
                <c:pt idx="16035">
                  <c:v>1.6036E-5</c:v>
                </c:pt>
                <c:pt idx="16036">
                  <c:v>1.6036999999999999E-5</c:v>
                </c:pt>
                <c:pt idx="16037">
                  <c:v>1.6038000000000001E-5</c:v>
                </c:pt>
                <c:pt idx="16038">
                  <c:v>1.6039E-5</c:v>
                </c:pt>
                <c:pt idx="16039">
                  <c:v>1.6039999999999999E-5</c:v>
                </c:pt>
                <c:pt idx="16040">
                  <c:v>1.6041000000000001E-5</c:v>
                </c:pt>
                <c:pt idx="16041">
                  <c:v>1.6042E-5</c:v>
                </c:pt>
                <c:pt idx="16042">
                  <c:v>1.6042999999999999E-5</c:v>
                </c:pt>
                <c:pt idx="16043">
                  <c:v>1.6044000000000001E-5</c:v>
                </c:pt>
                <c:pt idx="16044">
                  <c:v>1.6045E-5</c:v>
                </c:pt>
                <c:pt idx="16045">
                  <c:v>1.6045999999999998E-5</c:v>
                </c:pt>
                <c:pt idx="16046">
                  <c:v>1.6047000000000001E-5</c:v>
                </c:pt>
                <c:pt idx="16047">
                  <c:v>1.6047999999999999E-5</c:v>
                </c:pt>
                <c:pt idx="16048">
                  <c:v>1.6049000000000002E-5</c:v>
                </c:pt>
                <c:pt idx="16049">
                  <c:v>1.605E-5</c:v>
                </c:pt>
                <c:pt idx="16050">
                  <c:v>1.6050999999999999E-5</c:v>
                </c:pt>
                <c:pt idx="16051">
                  <c:v>1.6052000000000001E-5</c:v>
                </c:pt>
                <c:pt idx="16052">
                  <c:v>1.6053E-5</c:v>
                </c:pt>
                <c:pt idx="16053">
                  <c:v>1.6053999999999999E-5</c:v>
                </c:pt>
                <c:pt idx="16054">
                  <c:v>1.6055000000000001E-5</c:v>
                </c:pt>
                <c:pt idx="16055">
                  <c:v>1.6056E-5</c:v>
                </c:pt>
                <c:pt idx="16056">
                  <c:v>1.6056999999999999E-5</c:v>
                </c:pt>
                <c:pt idx="16057">
                  <c:v>1.6058000000000001E-5</c:v>
                </c:pt>
                <c:pt idx="16058">
                  <c:v>1.6059E-5</c:v>
                </c:pt>
                <c:pt idx="16059">
                  <c:v>1.6059999999999999E-5</c:v>
                </c:pt>
                <c:pt idx="16060">
                  <c:v>1.6061000000000001E-5</c:v>
                </c:pt>
                <c:pt idx="16061">
                  <c:v>1.6062E-5</c:v>
                </c:pt>
                <c:pt idx="16062">
                  <c:v>1.6062999999999999E-5</c:v>
                </c:pt>
                <c:pt idx="16063">
                  <c:v>1.6064000000000001E-5</c:v>
                </c:pt>
                <c:pt idx="16064">
                  <c:v>1.6065E-5</c:v>
                </c:pt>
                <c:pt idx="16065">
                  <c:v>1.6065999999999998E-5</c:v>
                </c:pt>
                <c:pt idx="16066">
                  <c:v>1.6067E-5</c:v>
                </c:pt>
                <c:pt idx="16067">
                  <c:v>1.6067999999999999E-5</c:v>
                </c:pt>
                <c:pt idx="16068">
                  <c:v>1.6069000000000001E-5</c:v>
                </c:pt>
                <c:pt idx="16069">
                  <c:v>1.607E-5</c:v>
                </c:pt>
                <c:pt idx="16070">
                  <c:v>1.6070999999999999E-5</c:v>
                </c:pt>
                <c:pt idx="16071">
                  <c:v>1.6072000000000001E-5</c:v>
                </c:pt>
                <c:pt idx="16072">
                  <c:v>1.6073E-5</c:v>
                </c:pt>
                <c:pt idx="16073">
                  <c:v>1.6073999999999999E-5</c:v>
                </c:pt>
                <c:pt idx="16074">
                  <c:v>1.6075000000000001E-5</c:v>
                </c:pt>
                <c:pt idx="16075">
                  <c:v>1.6076E-5</c:v>
                </c:pt>
                <c:pt idx="16076">
                  <c:v>1.6076999999999999E-5</c:v>
                </c:pt>
                <c:pt idx="16077">
                  <c:v>1.6078000000000001E-5</c:v>
                </c:pt>
                <c:pt idx="16078">
                  <c:v>1.6079E-5</c:v>
                </c:pt>
                <c:pt idx="16079">
                  <c:v>1.6079999999999999E-5</c:v>
                </c:pt>
                <c:pt idx="16080">
                  <c:v>1.6081000000000001E-5</c:v>
                </c:pt>
                <c:pt idx="16081">
                  <c:v>1.6082E-5</c:v>
                </c:pt>
                <c:pt idx="16082">
                  <c:v>1.6082999999999998E-5</c:v>
                </c:pt>
                <c:pt idx="16083">
                  <c:v>1.6084000000000001E-5</c:v>
                </c:pt>
                <c:pt idx="16084">
                  <c:v>1.6084999999999999E-5</c:v>
                </c:pt>
                <c:pt idx="16085">
                  <c:v>1.6086000000000002E-5</c:v>
                </c:pt>
                <c:pt idx="16086">
                  <c:v>1.6087E-5</c:v>
                </c:pt>
                <c:pt idx="16087">
                  <c:v>1.6087999999999999E-5</c:v>
                </c:pt>
                <c:pt idx="16088">
                  <c:v>1.6089000000000001E-5</c:v>
                </c:pt>
                <c:pt idx="16089">
                  <c:v>1.609E-5</c:v>
                </c:pt>
                <c:pt idx="16090">
                  <c:v>1.6090999999999999E-5</c:v>
                </c:pt>
                <c:pt idx="16091">
                  <c:v>1.6092000000000001E-5</c:v>
                </c:pt>
                <c:pt idx="16092">
                  <c:v>1.6093E-5</c:v>
                </c:pt>
                <c:pt idx="16093">
                  <c:v>1.6093999999999999E-5</c:v>
                </c:pt>
                <c:pt idx="16094">
                  <c:v>1.6095000000000001E-5</c:v>
                </c:pt>
                <c:pt idx="16095">
                  <c:v>1.6096E-5</c:v>
                </c:pt>
                <c:pt idx="16096">
                  <c:v>1.6096999999999999E-5</c:v>
                </c:pt>
                <c:pt idx="16097">
                  <c:v>1.6098000000000001E-5</c:v>
                </c:pt>
                <c:pt idx="16098">
                  <c:v>1.6099E-5</c:v>
                </c:pt>
                <c:pt idx="16099">
                  <c:v>1.6099999999999998E-5</c:v>
                </c:pt>
                <c:pt idx="16100">
                  <c:v>1.6101000000000001E-5</c:v>
                </c:pt>
                <c:pt idx="16101">
                  <c:v>1.6101999999999999E-5</c:v>
                </c:pt>
                <c:pt idx="16102">
                  <c:v>1.6103000000000002E-5</c:v>
                </c:pt>
                <c:pt idx="16103">
                  <c:v>1.6104E-5</c:v>
                </c:pt>
                <c:pt idx="16104">
                  <c:v>1.6104999999999999E-5</c:v>
                </c:pt>
                <c:pt idx="16105">
                  <c:v>1.6106000000000001E-5</c:v>
                </c:pt>
                <c:pt idx="16106">
                  <c:v>1.6107E-5</c:v>
                </c:pt>
                <c:pt idx="16107">
                  <c:v>1.6107999999999999E-5</c:v>
                </c:pt>
                <c:pt idx="16108">
                  <c:v>1.6109000000000001E-5</c:v>
                </c:pt>
                <c:pt idx="16109">
                  <c:v>1.611E-5</c:v>
                </c:pt>
                <c:pt idx="16110">
                  <c:v>1.6110999999999999E-5</c:v>
                </c:pt>
                <c:pt idx="16111">
                  <c:v>1.6112000000000001E-5</c:v>
                </c:pt>
                <c:pt idx="16112">
                  <c:v>1.6113E-5</c:v>
                </c:pt>
                <c:pt idx="16113">
                  <c:v>1.6113999999999999E-5</c:v>
                </c:pt>
                <c:pt idx="16114">
                  <c:v>1.6115000000000001E-5</c:v>
                </c:pt>
                <c:pt idx="16115">
                  <c:v>1.6116E-5</c:v>
                </c:pt>
                <c:pt idx="16116">
                  <c:v>1.6116999999999998E-5</c:v>
                </c:pt>
                <c:pt idx="16117">
                  <c:v>1.6118000000000001E-5</c:v>
                </c:pt>
                <c:pt idx="16118">
                  <c:v>1.6118999999999999E-5</c:v>
                </c:pt>
                <c:pt idx="16119">
                  <c:v>1.6120000000000002E-5</c:v>
                </c:pt>
                <c:pt idx="16120">
                  <c:v>1.6121E-5</c:v>
                </c:pt>
                <c:pt idx="16121">
                  <c:v>1.6121999999999999E-5</c:v>
                </c:pt>
                <c:pt idx="16122">
                  <c:v>1.6123000000000001E-5</c:v>
                </c:pt>
                <c:pt idx="16123">
                  <c:v>1.6124E-5</c:v>
                </c:pt>
                <c:pt idx="16124">
                  <c:v>1.6124999999999999E-5</c:v>
                </c:pt>
                <c:pt idx="16125">
                  <c:v>1.6126000000000001E-5</c:v>
                </c:pt>
                <c:pt idx="16126">
                  <c:v>1.6127E-5</c:v>
                </c:pt>
                <c:pt idx="16127">
                  <c:v>1.6127999999999999E-5</c:v>
                </c:pt>
                <c:pt idx="16128">
                  <c:v>1.6129000000000001E-5</c:v>
                </c:pt>
                <c:pt idx="16129">
                  <c:v>1.613E-5</c:v>
                </c:pt>
                <c:pt idx="16130">
                  <c:v>1.6130999999999999E-5</c:v>
                </c:pt>
                <c:pt idx="16131">
                  <c:v>1.6132000000000001E-5</c:v>
                </c:pt>
                <c:pt idx="16132">
                  <c:v>1.6133E-5</c:v>
                </c:pt>
                <c:pt idx="16133">
                  <c:v>1.6133999999999998E-5</c:v>
                </c:pt>
                <c:pt idx="16134">
                  <c:v>1.6135000000000001E-5</c:v>
                </c:pt>
                <c:pt idx="16135">
                  <c:v>1.6135999999999999E-5</c:v>
                </c:pt>
                <c:pt idx="16136">
                  <c:v>1.6137000000000002E-5</c:v>
                </c:pt>
                <c:pt idx="16137">
                  <c:v>1.6138E-5</c:v>
                </c:pt>
                <c:pt idx="16138">
                  <c:v>1.6138999999999999E-5</c:v>
                </c:pt>
                <c:pt idx="16139">
                  <c:v>1.6140000000000001E-5</c:v>
                </c:pt>
                <c:pt idx="16140">
                  <c:v>1.6141E-5</c:v>
                </c:pt>
                <c:pt idx="16141">
                  <c:v>1.6141999999999999E-5</c:v>
                </c:pt>
                <c:pt idx="16142">
                  <c:v>1.6143000000000001E-5</c:v>
                </c:pt>
                <c:pt idx="16143">
                  <c:v>1.6144E-5</c:v>
                </c:pt>
                <c:pt idx="16144">
                  <c:v>1.6144999999999999E-5</c:v>
                </c:pt>
                <c:pt idx="16145">
                  <c:v>1.6146000000000001E-5</c:v>
                </c:pt>
                <c:pt idx="16146">
                  <c:v>1.6147E-5</c:v>
                </c:pt>
                <c:pt idx="16147">
                  <c:v>1.6147999999999999E-5</c:v>
                </c:pt>
                <c:pt idx="16148">
                  <c:v>1.6149000000000001E-5</c:v>
                </c:pt>
                <c:pt idx="16149">
                  <c:v>1.615E-5</c:v>
                </c:pt>
                <c:pt idx="16150">
                  <c:v>1.6150999999999998E-5</c:v>
                </c:pt>
                <c:pt idx="16151">
                  <c:v>1.6152000000000001E-5</c:v>
                </c:pt>
                <c:pt idx="16152">
                  <c:v>1.6152999999999999E-5</c:v>
                </c:pt>
                <c:pt idx="16153">
                  <c:v>1.6154000000000002E-5</c:v>
                </c:pt>
                <c:pt idx="16154">
                  <c:v>1.6155E-5</c:v>
                </c:pt>
                <c:pt idx="16155">
                  <c:v>1.6155999999999999E-5</c:v>
                </c:pt>
                <c:pt idx="16156">
                  <c:v>1.6157000000000001E-5</c:v>
                </c:pt>
                <c:pt idx="16157">
                  <c:v>1.6158E-5</c:v>
                </c:pt>
                <c:pt idx="16158">
                  <c:v>1.6158999999999999E-5</c:v>
                </c:pt>
                <c:pt idx="16159">
                  <c:v>1.6160000000000001E-5</c:v>
                </c:pt>
                <c:pt idx="16160">
                  <c:v>1.6161E-5</c:v>
                </c:pt>
                <c:pt idx="16161">
                  <c:v>1.6161999999999999E-5</c:v>
                </c:pt>
                <c:pt idx="16162">
                  <c:v>1.6163000000000001E-5</c:v>
                </c:pt>
                <c:pt idx="16163">
                  <c:v>1.6164E-5</c:v>
                </c:pt>
                <c:pt idx="16164">
                  <c:v>1.6164999999999999E-5</c:v>
                </c:pt>
                <c:pt idx="16165">
                  <c:v>1.6166000000000001E-5</c:v>
                </c:pt>
                <c:pt idx="16166">
                  <c:v>1.6167E-5</c:v>
                </c:pt>
                <c:pt idx="16167">
                  <c:v>1.6167999999999998E-5</c:v>
                </c:pt>
                <c:pt idx="16168">
                  <c:v>1.6169000000000001E-5</c:v>
                </c:pt>
                <c:pt idx="16169">
                  <c:v>1.6169999999999999E-5</c:v>
                </c:pt>
                <c:pt idx="16170">
                  <c:v>1.6171000000000002E-5</c:v>
                </c:pt>
                <c:pt idx="16171">
                  <c:v>1.6172E-5</c:v>
                </c:pt>
                <c:pt idx="16172">
                  <c:v>1.6172999999999999E-5</c:v>
                </c:pt>
                <c:pt idx="16173">
                  <c:v>1.6174000000000001E-5</c:v>
                </c:pt>
                <c:pt idx="16174">
                  <c:v>1.6175E-5</c:v>
                </c:pt>
                <c:pt idx="16175">
                  <c:v>1.6175999999999999E-5</c:v>
                </c:pt>
                <c:pt idx="16176">
                  <c:v>1.6177000000000001E-5</c:v>
                </c:pt>
                <c:pt idx="16177">
                  <c:v>1.6178E-5</c:v>
                </c:pt>
                <c:pt idx="16178">
                  <c:v>1.6178999999999999E-5</c:v>
                </c:pt>
                <c:pt idx="16179">
                  <c:v>1.6180000000000001E-5</c:v>
                </c:pt>
                <c:pt idx="16180">
                  <c:v>1.6181E-5</c:v>
                </c:pt>
                <c:pt idx="16181">
                  <c:v>1.6181999999999999E-5</c:v>
                </c:pt>
                <c:pt idx="16182">
                  <c:v>1.6183000000000001E-5</c:v>
                </c:pt>
                <c:pt idx="16183">
                  <c:v>1.6184E-5</c:v>
                </c:pt>
                <c:pt idx="16184">
                  <c:v>1.6184999999999998E-5</c:v>
                </c:pt>
                <c:pt idx="16185">
                  <c:v>1.6186000000000001E-5</c:v>
                </c:pt>
                <c:pt idx="16186">
                  <c:v>1.6186999999999999E-5</c:v>
                </c:pt>
                <c:pt idx="16187">
                  <c:v>1.6188000000000002E-5</c:v>
                </c:pt>
                <c:pt idx="16188">
                  <c:v>1.6189E-5</c:v>
                </c:pt>
                <c:pt idx="16189">
                  <c:v>1.6189999999999999E-5</c:v>
                </c:pt>
                <c:pt idx="16190">
                  <c:v>1.6191000000000001E-5</c:v>
                </c:pt>
                <c:pt idx="16191">
                  <c:v>1.6192E-5</c:v>
                </c:pt>
                <c:pt idx="16192">
                  <c:v>1.6192999999999999E-5</c:v>
                </c:pt>
                <c:pt idx="16193">
                  <c:v>1.6194000000000001E-5</c:v>
                </c:pt>
                <c:pt idx="16194">
                  <c:v>1.6195E-5</c:v>
                </c:pt>
                <c:pt idx="16195">
                  <c:v>1.6195999999999999E-5</c:v>
                </c:pt>
                <c:pt idx="16196">
                  <c:v>1.6197000000000001E-5</c:v>
                </c:pt>
                <c:pt idx="16197">
                  <c:v>1.6198E-5</c:v>
                </c:pt>
                <c:pt idx="16198">
                  <c:v>1.6198999999999999E-5</c:v>
                </c:pt>
                <c:pt idx="16199">
                  <c:v>1.6200000000000001E-5</c:v>
                </c:pt>
                <c:pt idx="16200">
                  <c:v>1.6201E-5</c:v>
                </c:pt>
                <c:pt idx="16201">
                  <c:v>1.6201999999999998E-5</c:v>
                </c:pt>
                <c:pt idx="16202">
                  <c:v>1.6203000000000001E-5</c:v>
                </c:pt>
                <c:pt idx="16203">
                  <c:v>1.6203999999999999E-5</c:v>
                </c:pt>
                <c:pt idx="16204">
                  <c:v>1.6205000000000002E-5</c:v>
                </c:pt>
                <c:pt idx="16205">
                  <c:v>1.6206E-5</c:v>
                </c:pt>
                <c:pt idx="16206">
                  <c:v>1.6206999999999999E-5</c:v>
                </c:pt>
                <c:pt idx="16207">
                  <c:v>1.6208000000000001E-5</c:v>
                </c:pt>
                <c:pt idx="16208">
                  <c:v>1.6209E-5</c:v>
                </c:pt>
                <c:pt idx="16209">
                  <c:v>1.6209999999999999E-5</c:v>
                </c:pt>
                <c:pt idx="16210">
                  <c:v>1.6211000000000001E-5</c:v>
                </c:pt>
                <c:pt idx="16211">
                  <c:v>1.6212E-5</c:v>
                </c:pt>
                <c:pt idx="16212">
                  <c:v>1.6212999999999999E-5</c:v>
                </c:pt>
                <c:pt idx="16213">
                  <c:v>1.6214000000000001E-5</c:v>
                </c:pt>
                <c:pt idx="16214">
                  <c:v>1.6215E-5</c:v>
                </c:pt>
                <c:pt idx="16215">
                  <c:v>1.6215999999999999E-5</c:v>
                </c:pt>
                <c:pt idx="16216">
                  <c:v>1.6217000000000001E-5</c:v>
                </c:pt>
                <c:pt idx="16217">
                  <c:v>1.6218E-5</c:v>
                </c:pt>
                <c:pt idx="16218">
                  <c:v>1.6218999999999998E-5</c:v>
                </c:pt>
                <c:pt idx="16219">
                  <c:v>1.6220000000000001E-5</c:v>
                </c:pt>
                <c:pt idx="16220">
                  <c:v>1.6220999999999999E-5</c:v>
                </c:pt>
                <c:pt idx="16221">
                  <c:v>1.6222000000000002E-5</c:v>
                </c:pt>
                <c:pt idx="16222">
                  <c:v>1.6223E-5</c:v>
                </c:pt>
                <c:pt idx="16223">
                  <c:v>1.6223999999999999E-5</c:v>
                </c:pt>
                <c:pt idx="16224">
                  <c:v>1.6225000000000001E-5</c:v>
                </c:pt>
                <c:pt idx="16225">
                  <c:v>1.6226E-5</c:v>
                </c:pt>
                <c:pt idx="16226">
                  <c:v>1.6226999999999999E-5</c:v>
                </c:pt>
                <c:pt idx="16227">
                  <c:v>1.6228000000000001E-5</c:v>
                </c:pt>
                <c:pt idx="16228">
                  <c:v>1.6229E-5</c:v>
                </c:pt>
                <c:pt idx="16229">
                  <c:v>1.6229999999999999E-5</c:v>
                </c:pt>
                <c:pt idx="16230">
                  <c:v>1.6231000000000001E-5</c:v>
                </c:pt>
                <c:pt idx="16231">
                  <c:v>1.6232E-5</c:v>
                </c:pt>
                <c:pt idx="16232">
                  <c:v>1.6232999999999999E-5</c:v>
                </c:pt>
                <c:pt idx="16233">
                  <c:v>1.6234000000000001E-5</c:v>
                </c:pt>
                <c:pt idx="16234">
                  <c:v>1.6235E-5</c:v>
                </c:pt>
                <c:pt idx="16235">
                  <c:v>1.6235999999999998E-5</c:v>
                </c:pt>
                <c:pt idx="16236">
                  <c:v>1.6237000000000001E-5</c:v>
                </c:pt>
                <c:pt idx="16237">
                  <c:v>1.6237999999999999E-5</c:v>
                </c:pt>
                <c:pt idx="16238">
                  <c:v>1.6239000000000002E-5</c:v>
                </c:pt>
                <c:pt idx="16239">
                  <c:v>1.624E-5</c:v>
                </c:pt>
                <c:pt idx="16240">
                  <c:v>1.6240999999999999E-5</c:v>
                </c:pt>
                <c:pt idx="16241">
                  <c:v>1.6242000000000001E-5</c:v>
                </c:pt>
                <c:pt idx="16242">
                  <c:v>1.6243E-5</c:v>
                </c:pt>
                <c:pt idx="16243">
                  <c:v>1.6243999999999999E-5</c:v>
                </c:pt>
                <c:pt idx="16244">
                  <c:v>1.6245000000000001E-5</c:v>
                </c:pt>
                <c:pt idx="16245">
                  <c:v>1.6246E-5</c:v>
                </c:pt>
                <c:pt idx="16246">
                  <c:v>1.6246999999999999E-5</c:v>
                </c:pt>
                <c:pt idx="16247">
                  <c:v>1.6248000000000001E-5</c:v>
                </c:pt>
                <c:pt idx="16248">
                  <c:v>1.6249E-5</c:v>
                </c:pt>
                <c:pt idx="16249">
                  <c:v>1.6249999999999999E-5</c:v>
                </c:pt>
                <c:pt idx="16250">
                  <c:v>1.6251000000000001E-5</c:v>
                </c:pt>
                <c:pt idx="16251">
                  <c:v>1.6252E-5</c:v>
                </c:pt>
                <c:pt idx="16252">
                  <c:v>1.6252999999999998E-5</c:v>
                </c:pt>
                <c:pt idx="16253">
                  <c:v>1.6254000000000001E-5</c:v>
                </c:pt>
                <c:pt idx="16254">
                  <c:v>1.6254999999999999E-5</c:v>
                </c:pt>
                <c:pt idx="16255">
                  <c:v>1.6256000000000002E-5</c:v>
                </c:pt>
                <c:pt idx="16256">
                  <c:v>1.6257E-5</c:v>
                </c:pt>
                <c:pt idx="16257">
                  <c:v>1.6257999999999999E-5</c:v>
                </c:pt>
                <c:pt idx="16258">
                  <c:v>1.6259000000000001E-5</c:v>
                </c:pt>
                <c:pt idx="16259">
                  <c:v>1.626E-5</c:v>
                </c:pt>
                <c:pt idx="16260">
                  <c:v>1.6260999999999999E-5</c:v>
                </c:pt>
                <c:pt idx="16261">
                  <c:v>1.6262000000000001E-5</c:v>
                </c:pt>
                <c:pt idx="16262">
                  <c:v>1.6263E-5</c:v>
                </c:pt>
                <c:pt idx="16263">
                  <c:v>1.6263999999999999E-5</c:v>
                </c:pt>
                <c:pt idx="16264">
                  <c:v>1.6265000000000001E-5</c:v>
                </c:pt>
                <c:pt idx="16265">
                  <c:v>1.6266E-5</c:v>
                </c:pt>
                <c:pt idx="16266">
                  <c:v>1.6266999999999999E-5</c:v>
                </c:pt>
                <c:pt idx="16267">
                  <c:v>1.6268000000000001E-5</c:v>
                </c:pt>
                <c:pt idx="16268">
                  <c:v>1.6269E-5</c:v>
                </c:pt>
                <c:pt idx="16269">
                  <c:v>1.6269999999999998E-5</c:v>
                </c:pt>
                <c:pt idx="16270">
                  <c:v>1.6271000000000001E-5</c:v>
                </c:pt>
                <c:pt idx="16271">
                  <c:v>1.6271999999999999E-5</c:v>
                </c:pt>
                <c:pt idx="16272">
                  <c:v>1.6273000000000002E-5</c:v>
                </c:pt>
                <c:pt idx="16273">
                  <c:v>1.6274E-5</c:v>
                </c:pt>
                <c:pt idx="16274">
                  <c:v>1.6274999999999999E-5</c:v>
                </c:pt>
                <c:pt idx="16275">
                  <c:v>1.6276000000000001E-5</c:v>
                </c:pt>
                <c:pt idx="16276">
                  <c:v>1.6277E-5</c:v>
                </c:pt>
                <c:pt idx="16277">
                  <c:v>1.6277999999999999E-5</c:v>
                </c:pt>
                <c:pt idx="16278">
                  <c:v>1.6279000000000001E-5</c:v>
                </c:pt>
                <c:pt idx="16279">
                  <c:v>1.628E-5</c:v>
                </c:pt>
                <c:pt idx="16280">
                  <c:v>1.6280999999999999E-5</c:v>
                </c:pt>
                <c:pt idx="16281">
                  <c:v>1.6282000000000001E-5</c:v>
                </c:pt>
                <c:pt idx="16282">
                  <c:v>1.6283E-5</c:v>
                </c:pt>
                <c:pt idx="16283">
                  <c:v>1.6283999999999999E-5</c:v>
                </c:pt>
                <c:pt idx="16284">
                  <c:v>1.6285000000000001E-5</c:v>
                </c:pt>
                <c:pt idx="16285">
                  <c:v>1.6286E-5</c:v>
                </c:pt>
                <c:pt idx="16286">
                  <c:v>1.6286999999999998E-5</c:v>
                </c:pt>
                <c:pt idx="16287">
                  <c:v>1.6288000000000001E-5</c:v>
                </c:pt>
                <c:pt idx="16288">
                  <c:v>1.6288999999999999E-5</c:v>
                </c:pt>
                <c:pt idx="16289">
                  <c:v>1.6290000000000002E-5</c:v>
                </c:pt>
                <c:pt idx="16290">
                  <c:v>1.6291E-5</c:v>
                </c:pt>
                <c:pt idx="16291">
                  <c:v>1.6291999999999999E-5</c:v>
                </c:pt>
                <c:pt idx="16292">
                  <c:v>1.6293000000000001E-5</c:v>
                </c:pt>
                <c:pt idx="16293">
                  <c:v>1.6294E-5</c:v>
                </c:pt>
                <c:pt idx="16294">
                  <c:v>1.6294999999999999E-5</c:v>
                </c:pt>
                <c:pt idx="16295">
                  <c:v>1.6296000000000001E-5</c:v>
                </c:pt>
                <c:pt idx="16296">
                  <c:v>1.6297E-5</c:v>
                </c:pt>
                <c:pt idx="16297">
                  <c:v>1.6297999999999999E-5</c:v>
                </c:pt>
                <c:pt idx="16298">
                  <c:v>1.6299000000000001E-5</c:v>
                </c:pt>
                <c:pt idx="16299">
                  <c:v>1.63E-5</c:v>
                </c:pt>
                <c:pt idx="16300">
                  <c:v>1.6300999999999999E-5</c:v>
                </c:pt>
                <c:pt idx="16301">
                  <c:v>1.6302000000000001E-5</c:v>
                </c:pt>
                <c:pt idx="16302">
                  <c:v>1.6303E-5</c:v>
                </c:pt>
                <c:pt idx="16303">
                  <c:v>1.6303999999999998E-5</c:v>
                </c:pt>
                <c:pt idx="16304">
                  <c:v>1.6305000000000001E-5</c:v>
                </c:pt>
                <c:pt idx="16305">
                  <c:v>1.6305999999999999E-5</c:v>
                </c:pt>
                <c:pt idx="16306">
                  <c:v>1.6307000000000002E-5</c:v>
                </c:pt>
                <c:pt idx="16307">
                  <c:v>1.6308E-5</c:v>
                </c:pt>
                <c:pt idx="16308">
                  <c:v>1.6308999999999999E-5</c:v>
                </c:pt>
                <c:pt idx="16309">
                  <c:v>1.6310000000000001E-5</c:v>
                </c:pt>
                <c:pt idx="16310">
                  <c:v>1.6311E-5</c:v>
                </c:pt>
                <c:pt idx="16311">
                  <c:v>1.6311999999999999E-5</c:v>
                </c:pt>
                <c:pt idx="16312">
                  <c:v>1.6313000000000001E-5</c:v>
                </c:pt>
                <c:pt idx="16313">
                  <c:v>1.6314E-5</c:v>
                </c:pt>
                <c:pt idx="16314">
                  <c:v>1.6314999999999999E-5</c:v>
                </c:pt>
                <c:pt idx="16315">
                  <c:v>1.6316000000000001E-5</c:v>
                </c:pt>
                <c:pt idx="16316">
                  <c:v>1.6317E-5</c:v>
                </c:pt>
                <c:pt idx="16317">
                  <c:v>1.6317999999999999E-5</c:v>
                </c:pt>
                <c:pt idx="16318">
                  <c:v>1.6319000000000001E-5</c:v>
                </c:pt>
                <c:pt idx="16319">
                  <c:v>1.632E-5</c:v>
                </c:pt>
                <c:pt idx="16320">
                  <c:v>1.6320999999999998E-5</c:v>
                </c:pt>
                <c:pt idx="16321">
                  <c:v>1.6322000000000001E-5</c:v>
                </c:pt>
                <c:pt idx="16322">
                  <c:v>1.6322999999999999E-5</c:v>
                </c:pt>
                <c:pt idx="16323">
                  <c:v>1.6324000000000002E-5</c:v>
                </c:pt>
                <c:pt idx="16324">
                  <c:v>1.6325E-5</c:v>
                </c:pt>
                <c:pt idx="16325">
                  <c:v>1.6325999999999999E-5</c:v>
                </c:pt>
                <c:pt idx="16326">
                  <c:v>1.6327000000000001E-5</c:v>
                </c:pt>
                <c:pt idx="16327">
                  <c:v>1.6328E-5</c:v>
                </c:pt>
                <c:pt idx="16328">
                  <c:v>1.6328999999999999E-5</c:v>
                </c:pt>
                <c:pt idx="16329">
                  <c:v>1.6330000000000001E-5</c:v>
                </c:pt>
                <c:pt idx="16330">
                  <c:v>1.6331E-5</c:v>
                </c:pt>
                <c:pt idx="16331">
                  <c:v>1.6331999999999999E-5</c:v>
                </c:pt>
                <c:pt idx="16332">
                  <c:v>1.6333000000000001E-5</c:v>
                </c:pt>
                <c:pt idx="16333">
                  <c:v>1.6334E-5</c:v>
                </c:pt>
                <c:pt idx="16334">
                  <c:v>1.6334999999999999E-5</c:v>
                </c:pt>
                <c:pt idx="16335">
                  <c:v>1.6336000000000001E-5</c:v>
                </c:pt>
                <c:pt idx="16336">
                  <c:v>1.6337E-5</c:v>
                </c:pt>
                <c:pt idx="16337">
                  <c:v>1.6337999999999998E-5</c:v>
                </c:pt>
                <c:pt idx="16338">
                  <c:v>1.6339000000000001E-5</c:v>
                </c:pt>
                <c:pt idx="16339">
                  <c:v>1.6339999999999999E-5</c:v>
                </c:pt>
                <c:pt idx="16340">
                  <c:v>1.6341000000000002E-5</c:v>
                </c:pt>
                <c:pt idx="16341">
                  <c:v>1.6342E-5</c:v>
                </c:pt>
                <c:pt idx="16342">
                  <c:v>1.6342999999999999E-5</c:v>
                </c:pt>
                <c:pt idx="16343">
                  <c:v>1.6344000000000001E-5</c:v>
                </c:pt>
                <c:pt idx="16344">
                  <c:v>1.6345E-5</c:v>
                </c:pt>
                <c:pt idx="16345">
                  <c:v>1.6345999999999999E-5</c:v>
                </c:pt>
                <c:pt idx="16346">
                  <c:v>1.6347000000000001E-5</c:v>
                </c:pt>
                <c:pt idx="16347">
                  <c:v>1.6348E-5</c:v>
                </c:pt>
                <c:pt idx="16348">
                  <c:v>1.6348999999999999E-5</c:v>
                </c:pt>
                <c:pt idx="16349">
                  <c:v>1.6350000000000001E-5</c:v>
                </c:pt>
                <c:pt idx="16350">
                  <c:v>1.6351E-5</c:v>
                </c:pt>
                <c:pt idx="16351">
                  <c:v>1.6351999999999999E-5</c:v>
                </c:pt>
                <c:pt idx="16352">
                  <c:v>1.6353000000000001E-5</c:v>
                </c:pt>
                <c:pt idx="16353">
                  <c:v>1.6354E-5</c:v>
                </c:pt>
                <c:pt idx="16354">
                  <c:v>1.6354999999999998E-5</c:v>
                </c:pt>
                <c:pt idx="16355">
                  <c:v>1.6356000000000001E-5</c:v>
                </c:pt>
                <c:pt idx="16356">
                  <c:v>1.6356999999999999E-5</c:v>
                </c:pt>
                <c:pt idx="16357">
                  <c:v>1.6358000000000002E-5</c:v>
                </c:pt>
                <c:pt idx="16358">
                  <c:v>1.6359E-5</c:v>
                </c:pt>
                <c:pt idx="16359">
                  <c:v>1.6359999999999999E-5</c:v>
                </c:pt>
                <c:pt idx="16360">
                  <c:v>1.6361000000000001E-5</c:v>
                </c:pt>
                <c:pt idx="16361">
                  <c:v>1.6362E-5</c:v>
                </c:pt>
                <c:pt idx="16362">
                  <c:v>1.6362999999999999E-5</c:v>
                </c:pt>
                <c:pt idx="16363">
                  <c:v>1.6364000000000001E-5</c:v>
                </c:pt>
                <c:pt idx="16364">
                  <c:v>1.6365E-5</c:v>
                </c:pt>
                <c:pt idx="16365">
                  <c:v>1.6365999999999999E-5</c:v>
                </c:pt>
                <c:pt idx="16366">
                  <c:v>1.6367000000000001E-5</c:v>
                </c:pt>
                <c:pt idx="16367">
                  <c:v>1.6368E-5</c:v>
                </c:pt>
                <c:pt idx="16368">
                  <c:v>1.6368999999999999E-5</c:v>
                </c:pt>
                <c:pt idx="16369">
                  <c:v>1.6370000000000001E-5</c:v>
                </c:pt>
                <c:pt idx="16370">
                  <c:v>1.6371E-5</c:v>
                </c:pt>
                <c:pt idx="16371">
                  <c:v>1.6371999999999998E-5</c:v>
                </c:pt>
                <c:pt idx="16372">
                  <c:v>1.6373000000000001E-5</c:v>
                </c:pt>
                <c:pt idx="16373">
                  <c:v>1.6373999999999999E-5</c:v>
                </c:pt>
                <c:pt idx="16374">
                  <c:v>1.6375000000000002E-5</c:v>
                </c:pt>
                <c:pt idx="16375">
                  <c:v>1.6376E-5</c:v>
                </c:pt>
                <c:pt idx="16376">
                  <c:v>1.6376999999999999E-5</c:v>
                </c:pt>
                <c:pt idx="16377">
                  <c:v>1.6378000000000001E-5</c:v>
                </c:pt>
                <c:pt idx="16378">
                  <c:v>1.6379E-5</c:v>
                </c:pt>
                <c:pt idx="16379">
                  <c:v>1.6379999999999999E-5</c:v>
                </c:pt>
                <c:pt idx="16380">
                  <c:v>1.6381000000000001E-5</c:v>
                </c:pt>
                <c:pt idx="16381">
                  <c:v>1.6382E-5</c:v>
                </c:pt>
                <c:pt idx="16382">
                  <c:v>1.6382999999999999E-5</c:v>
                </c:pt>
                <c:pt idx="16383">
                  <c:v>1.6384000000000001E-5</c:v>
                </c:pt>
                <c:pt idx="16384">
                  <c:v>1.6385E-5</c:v>
                </c:pt>
                <c:pt idx="16385">
                  <c:v>1.6385999999999999E-5</c:v>
                </c:pt>
                <c:pt idx="16386">
                  <c:v>1.6387000000000001E-5</c:v>
                </c:pt>
                <c:pt idx="16387">
                  <c:v>1.6388E-5</c:v>
                </c:pt>
                <c:pt idx="16388">
                  <c:v>1.6388999999999998E-5</c:v>
                </c:pt>
                <c:pt idx="16389">
                  <c:v>1.6390000000000001E-5</c:v>
                </c:pt>
                <c:pt idx="16390">
                  <c:v>1.6390999999999999E-5</c:v>
                </c:pt>
                <c:pt idx="16391">
                  <c:v>1.6392000000000002E-5</c:v>
                </c:pt>
                <c:pt idx="16392">
                  <c:v>1.6393E-5</c:v>
                </c:pt>
                <c:pt idx="16393">
                  <c:v>1.6393999999999999E-5</c:v>
                </c:pt>
                <c:pt idx="16394">
                  <c:v>1.6395000000000001E-5</c:v>
                </c:pt>
                <c:pt idx="16395">
                  <c:v>1.6396E-5</c:v>
                </c:pt>
                <c:pt idx="16396">
                  <c:v>1.6396999999999999E-5</c:v>
                </c:pt>
                <c:pt idx="16397">
                  <c:v>1.6398000000000001E-5</c:v>
                </c:pt>
                <c:pt idx="16398">
                  <c:v>1.6399E-5</c:v>
                </c:pt>
                <c:pt idx="16399">
                  <c:v>1.6399999999999999E-5</c:v>
                </c:pt>
                <c:pt idx="16400">
                  <c:v>1.6401000000000001E-5</c:v>
                </c:pt>
                <c:pt idx="16401">
                  <c:v>1.6402E-5</c:v>
                </c:pt>
                <c:pt idx="16402">
                  <c:v>1.6402999999999999E-5</c:v>
                </c:pt>
                <c:pt idx="16403">
                  <c:v>1.6404000000000001E-5</c:v>
                </c:pt>
                <c:pt idx="16404">
                  <c:v>1.6405E-5</c:v>
                </c:pt>
                <c:pt idx="16405">
                  <c:v>1.6405999999999998E-5</c:v>
                </c:pt>
                <c:pt idx="16406">
                  <c:v>1.6407000000000001E-5</c:v>
                </c:pt>
                <c:pt idx="16407">
                  <c:v>1.6407999999999999E-5</c:v>
                </c:pt>
                <c:pt idx="16408">
                  <c:v>1.6409000000000002E-5</c:v>
                </c:pt>
                <c:pt idx="16409">
                  <c:v>1.641E-5</c:v>
                </c:pt>
                <c:pt idx="16410">
                  <c:v>1.6410999999999999E-5</c:v>
                </c:pt>
                <c:pt idx="16411">
                  <c:v>1.6412000000000001E-5</c:v>
                </c:pt>
                <c:pt idx="16412">
                  <c:v>1.6413E-5</c:v>
                </c:pt>
                <c:pt idx="16413">
                  <c:v>1.6413999999999999E-5</c:v>
                </c:pt>
                <c:pt idx="16414">
                  <c:v>1.6415000000000001E-5</c:v>
                </c:pt>
                <c:pt idx="16415">
                  <c:v>1.6416E-5</c:v>
                </c:pt>
                <c:pt idx="16416">
                  <c:v>1.6416999999999999E-5</c:v>
                </c:pt>
                <c:pt idx="16417">
                  <c:v>1.6418000000000001E-5</c:v>
                </c:pt>
                <c:pt idx="16418">
                  <c:v>1.6419E-5</c:v>
                </c:pt>
                <c:pt idx="16419">
                  <c:v>1.6419999999999999E-5</c:v>
                </c:pt>
                <c:pt idx="16420">
                  <c:v>1.6421000000000001E-5</c:v>
                </c:pt>
                <c:pt idx="16421">
                  <c:v>1.6422E-5</c:v>
                </c:pt>
                <c:pt idx="16422">
                  <c:v>1.6422999999999998E-5</c:v>
                </c:pt>
                <c:pt idx="16423">
                  <c:v>1.6424000000000001E-5</c:v>
                </c:pt>
                <c:pt idx="16424">
                  <c:v>1.6424999999999999E-5</c:v>
                </c:pt>
                <c:pt idx="16425">
                  <c:v>1.6426000000000002E-5</c:v>
                </c:pt>
                <c:pt idx="16426">
                  <c:v>1.6427E-5</c:v>
                </c:pt>
                <c:pt idx="16427">
                  <c:v>1.6427999999999999E-5</c:v>
                </c:pt>
                <c:pt idx="16428">
                  <c:v>1.6429000000000001E-5</c:v>
                </c:pt>
                <c:pt idx="16429">
                  <c:v>1.643E-5</c:v>
                </c:pt>
                <c:pt idx="16430">
                  <c:v>1.6430999999999999E-5</c:v>
                </c:pt>
                <c:pt idx="16431">
                  <c:v>1.6432000000000001E-5</c:v>
                </c:pt>
                <c:pt idx="16432">
                  <c:v>1.6433E-5</c:v>
                </c:pt>
                <c:pt idx="16433">
                  <c:v>1.6433999999999999E-5</c:v>
                </c:pt>
                <c:pt idx="16434">
                  <c:v>1.6435000000000001E-5</c:v>
                </c:pt>
                <c:pt idx="16435">
                  <c:v>1.6436E-5</c:v>
                </c:pt>
                <c:pt idx="16436">
                  <c:v>1.6436999999999999E-5</c:v>
                </c:pt>
                <c:pt idx="16437">
                  <c:v>1.6438000000000001E-5</c:v>
                </c:pt>
                <c:pt idx="16438">
                  <c:v>1.6439E-5</c:v>
                </c:pt>
                <c:pt idx="16439">
                  <c:v>1.6439999999999998E-5</c:v>
                </c:pt>
                <c:pt idx="16440">
                  <c:v>1.6441000000000001E-5</c:v>
                </c:pt>
                <c:pt idx="16441">
                  <c:v>1.6441999999999999E-5</c:v>
                </c:pt>
                <c:pt idx="16442">
                  <c:v>1.6443000000000002E-5</c:v>
                </c:pt>
                <c:pt idx="16443">
                  <c:v>1.6444E-5</c:v>
                </c:pt>
                <c:pt idx="16444">
                  <c:v>1.6444999999999999E-5</c:v>
                </c:pt>
                <c:pt idx="16445">
                  <c:v>1.6446000000000001E-5</c:v>
                </c:pt>
                <c:pt idx="16446">
                  <c:v>1.6447E-5</c:v>
                </c:pt>
                <c:pt idx="16447">
                  <c:v>1.6447999999999999E-5</c:v>
                </c:pt>
                <c:pt idx="16448">
                  <c:v>1.6449000000000001E-5</c:v>
                </c:pt>
                <c:pt idx="16449">
                  <c:v>1.645E-5</c:v>
                </c:pt>
                <c:pt idx="16450">
                  <c:v>1.6450999999999999E-5</c:v>
                </c:pt>
                <c:pt idx="16451">
                  <c:v>1.6452000000000001E-5</c:v>
                </c:pt>
                <c:pt idx="16452">
                  <c:v>1.6453E-5</c:v>
                </c:pt>
                <c:pt idx="16453">
                  <c:v>1.6453999999999999E-5</c:v>
                </c:pt>
                <c:pt idx="16454">
                  <c:v>1.6455000000000001E-5</c:v>
                </c:pt>
                <c:pt idx="16455">
                  <c:v>1.6456E-5</c:v>
                </c:pt>
                <c:pt idx="16456">
                  <c:v>1.6456999999999998E-5</c:v>
                </c:pt>
                <c:pt idx="16457">
                  <c:v>1.6458000000000001E-5</c:v>
                </c:pt>
                <c:pt idx="16458">
                  <c:v>1.6458999999999999E-5</c:v>
                </c:pt>
                <c:pt idx="16459">
                  <c:v>1.6460000000000002E-5</c:v>
                </c:pt>
                <c:pt idx="16460">
                  <c:v>1.6461E-5</c:v>
                </c:pt>
                <c:pt idx="16461">
                  <c:v>1.6461999999999999E-5</c:v>
                </c:pt>
                <c:pt idx="16462">
                  <c:v>1.6463000000000001E-5</c:v>
                </c:pt>
                <c:pt idx="16463">
                  <c:v>1.6464E-5</c:v>
                </c:pt>
                <c:pt idx="16464">
                  <c:v>1.6464999999999999E-5</c:v>
                </c:pt>
                <c:pt idx="16465">
                  <c:v>1.6466000000000001E-5</c:v>
                </c:pt>
                <c:pt idx="16466">
                  <c:v>1.6467E-5</c:v>
                </c:pt>
                <c:pt idx="16467">
                  <c:v>1.6467999999999999E-5</c:v>
                </c:pt>
                <c:pt idx="16468">
                  <c:v>1.6469000000000001E-5</c:v>
                </c:pt>
                <c:pt idx="16469">
                  <c:v>1.647E-5</c:v>
                </c:pt>
                <c:pt idx="16470">
                  <c:v>1.6470999999999999E-5</c:v>
                </c:pt>
                <c:pt idx="16471">
                  <c:v>1.6472000000000001E-5</c:v>
                </c:pt>
                <c:pt idx="16472">
                  <c:v>1.6473E-5</c:v>
                </c:pt>
                <c:pt idx="16473">
                  <c:v>1.6473999999999998E-5</c:v>
                </c:pt>
                <c:pt idx="16474">
                  <c:v>1.6475000000000001E-5</c:v>
                </c:pt>
                <c:pt idx="16475">
                  <c:v>1.6475999999999999E-5</c:v>
                </c:pt>
                <c:pt idx="16476">
                  <c:v>1.6477000000000002E-5</c:v>
                </c:pt>
                <c:pt idx="16477">
                  <c:v>1.6478E-5</c:v>
                </c:pt>
                <c:pt idx="16478">
                  <c:v>1.6478999999999999E-5</c:v>
                </c:pt>
                <c:pt idx="16479">
                  <c:v>1.6480000000000001E-5</c:v>
                </c:pt>
                <c:pt idx="16480">
                  <c:v>1.6481E-5</c:v>
                </c:pt>
                <c:pt idx="16481">
                  <c:v>1.6481999999999999E-5</c:v>
                </c:pt>
                <c:pt idx="16482">
                  <c:v>1.6483000000000001E-5</c:v>
                </c:pt>
                <c:pt idx="16483">
                  <c:v>1.6484E-5</c:v>
                </c:pt>
                <c:pt idx="16484">
                  <c:v>1.6484999999999999E-5</c:v>
                </c:pt>
                <c:pt idx="16485">
                  <c:v>1.6486000000000001E-5</c:v>
                </c:pt>
                <c:pt idx="16486">
                  <c:v>1.6487E-5</c:v>
                </c:pt>
                <c:pt idx="16487">
                  <c:v>1.6487999999999999E-5</c:v>
                </c:pt>
                <c:pt idx="16488">
                  <c:v>1.6489000000000001E-5</c:v>
                </c:pt>
                <c:pt idx="16489">
                  <c:v>1.649E-5</c:v>
                </c:pt>
                <c:pt idx="16490">
                  <c:v>1.6490999999999998E-5</c:v>
                </c:pt>
                <c:pt idx="16491">
                  <c:v>1.6492000000000001E-5</c:v>
                </c:pt>
                <c:pt idx="16492">
                  <c:v>1.6492999999999999E-5</c:v>
                </c:pt>
                <c:pt idx="16493">
                  <c:v>1.6494000000000002E-5</c:v>
                </c:pt>
                <c:pt idx="16494">
                  <c:v>1.6495E-5</c:v>
                </c:pt>
                <c:pt idx="16495">
                  <c:v>1.6495999999999999E-5</c:v>
                </c:pt>
                <c:pt idx="16496">
                  <c:v>1.6497000000000001E-5</c:v>
                </c:pt>
                <c:pt idx="16497">
                  <c:v>1.6498E-5</c:v>
                </c:pt>
                <c:pt idx="16498">
                  <c:v>1.6498999999999999E-5</c:v>
                </c:pt>
                <c:pt idx="16499">
                  <c:v>1.6500000000000001E-5</c:v>
                </c:pt>
                <c:pt idx="16500">
                  <c:v>1.6501E-5</c:v>
                </c:pt>
                <c:pt idx="16501">
                  <c:v>1.6501999999999999E-5</c:v>
                </c:pt>
                <c:pt idx="16502">
                  <c:v>1.6503000000000001E-5</c:v>
                </c:pt>
                <c:pt idx="16503">
                  <c:v>1.6504E-5</c:v>
                </c:pt>
                <c:pt idx="16504">
                  <c:v>1.6504999999999999E-5</c:v>
                </c:pt>
                <c:pt idx="16505">
                  <c:v>1.6506000000000001E-5</c:v>
                </c:pt>
                <c:pt idx="16506">
                  <c:v>1.6507E-5</c:v>
                </c:pt>
                <c:pt idx="16507">
                  <c:v>1.6507999999999998E-5</c:v>
                </c:pt>
                <c:pt idx="16508">
                  <c:v>1.6509000000000001E-5</c:v>
                </c:pt>
                <c:pt idx="16509">
                  <c:v>1.6509999999999999E-5</c:v>
                </c:pt>
                <c:pt idx="16510">
                  <c:v>1.6511000000000002E-5</c:v>
                </c:pt>
                <c:pt idx="16511">
                  <c:v>1.6512E-5</c:v>
                </c:pt>
                <c:pt idx="16512">
                  <c:v>1.6512999999999999E-5</c:v>
                </c:pt>
                <c:pt idx="16513">
                  <c:v>1.6514000000000001E-5</c:v>
                </c:pt>
                <c:pt idx="16514">
                  <c:v>1.6515E-5</c:v>
                </c:pt>
                <c:pt idx="16515">
                  <c:v>1.6515999999999999E-5</c:v>
                </c:pt>
                <c:pt idx="16516">
                  <c:v>1.6517000000000001E-5</c:v>
                </c:pt>
                <c:pt idx="16517">
                  <c:v>1.6518E-5</c:v>
                </c:pt>
                <c:pt idx="16518">
                  <c:v>1.6518999999999999E-5</c:v>
                </c:pt>
                <c:pt idx="16519">
                  <c:v>1.6520000000000001E-5</c:v>
                </c:pt>
                <c:pt idx="16520">
                  <c:v>1.6521E-5</c:v>
                </c:pt>
                <c:pt idx="16521">
                  <c:v>1.6521999999999999E-5</c:v>
                </c:pt>
                <c:pt idx="16522">
                  <c:v>1.6523000000000001E-5</c:v>
                </c:pt>
                <c:pt idx="16523">
                  <c:v>1.6524E-5</c:v>
                </c:pt>
                <c:pt idx="16524">
                  <c:v>1.6524999999999998E-5</c:v>
                </c:pt>
                <c:pt idx="16525">
                  <c:v>1.6526000000000001E-5</c:v>
                </c:pt>
                <c:pt idx="16526">
                  <c:v>1.6526999999999999E-5</c:v>
                </c:pt>
                <c:pt idx="16527">
                  <c:v>1.6528000000000002E-5</c:v>
                </c:pt>
                <c:pt idx="16528">
                  <c:v>1.6529E-5</c:v>
                </c:pt>
                <c:pt idx="16529">
                  <c:v>1.6529999999999999E-5</c:v>
                </c:pt>
                <c:pt idx="16530">
                  <c:v>1.6531000000000001E-5</c:v>
                </c:pt>
                <c:pt idx="16531">
                  <c:v>1.6532E-5</c:v>
                </c:pt>
                <c:pt idx="16532">
                  <c:v>1.6532999999999999E-5</c:v>
                </c:pt>
                <c:pt idx="16533">
                  <c:v>1.6534000000000001E-5</c:v>
                </c:pt>
                <c:pt idx="16534">
                  <c:v>1.6535E-5</c:v>
                </c:pt>
                <c:pt idx="16535">
                  <c:v>1.6535999999999999E-5</c:v>
                </c:pt>
                <c:pt idx="16536">
                  <c:v>1.6537000000000001E-5</c:v>
                </c:pt>
                <c:pt idx="16537">
                  <c:v>1.6538E-5</c:v>
                </c:pt>
                <c:pt idx="16538">
                  <c:v>1.6538999999999999E-5</c:v>
                </c:pt>
                <c:pt idx="16539">
                  <c:v>1.6540000000000001E-5</c:v>
                </c:pt>
                <c:pt idx="16540">
                  <c:v>1.6541E-5</c:v>
                </c:pt>
                <c:pt idx="16541">
                  <c:v>1.6541999999999998E-5</c:v>
                </c:pt>
                <c:pt idx="16542">
                  <c:v>1.6543000000000001E-5</c:v>
                </c:pt>
                <c:pt idx="16543">
                  <c:v>1.6543999999999999E-5</c:v>
                </c:pt>
                <c:pt idx="16544">
                  <c:v>1.6545000000000002E-5</c:v>
                </c:pt>
                <c:pt idx="16545">
                  <c:v>1.6546E-5</c:v>
                </c:pt>
                <c:pt idx="16546">
                  <c:v>1.6546999999999999E-5</c:v>
                </c:pt>
                <c:pt idx="16547">
                  <c:v>1.6548000000000001E-5</c:v>
                </c:pt>
                <c:pt idx="16548">
                  <c:v>1.6549E-5</c:v>
                </c:pt>
                <c:pt idx="16549">
                  <c:v>1.6549999999999999E-5</c:v>
                </c:pt>
                <c:pt idx="16550">
                  <c:v>1.6551000000000001E-5</c:v>
                </c:pt>
                <c:pt idx="16551">
                  <c:v>1.6552E-5</c:v>
                </c:pt>
                <c:pt idx="16552">
                  <c:v>1.6552999999999999E-5</c:v>
                </c:pt>
                <c:pt idx="16553">
                  <c:v>1.6554000000000001E-5</c:v>
                </c:pt>
                <c:pt idx="16554">
                  <c:v>1.6555E-5</c:v>
                </c:pt>
                <c:pt idx="16555">
                  <c:v>1.6555999999999999E-5</c:v>
                </c:pt>
                <c:pt idx="16556">
                  <c:v>1.6557000000000001E-5</c:v>
                </c:pt>
                <c:pt idx="16557">
                  <c:v>1.6558E-5</c:v>
                </c:pt>
                <c:pt idx="16558">
                  <c:v>1.6558999999999998E-5</c:v>
                </c:pt>
                <c:pt idx="16559">
                  <c:v>1.6560000000000001E-5</c:v>
                </c:pt>
                <c:pt idx="16560">
                  <c:v>1.6560999999999999E-5</c:v>
                </c:pt>
                <c:pt idx="16561">
                  <c:v>1.6562000000000002E-5</c:v>
                </c:pt>
                <c:pt idx="16562">
                  <c:v>1.6563E-5</c:v>
                </c:pt>
                <c:pt idx="16563">
                  <c:v>1.6563999999999999E-5</c:v>
                </c:pt>
                <c:pt idx="16564">
                  <c:v>1.6565000000000001E-5</c:v>
                </c:pt>
                <c:pt idx="16565">
                  <c:v>1.6566E-5</c:v>
                </c:pt>
                <c:pt idx="16566">
                  <c:v>1.6566999999999999E-5</c:v>
                </c:pt>
                <c:pt idx="16567">
                  <c:v>1.6568000000000001E-5</c:v>
                </c:pt>
                <c:pt idx="16568">
                  <c:v>1.6569E-5</c:v>
                </c:pt>
                <c:pt idx="16569">
                  <c:v>1.6569999999999999E-5</c:v>
                </c:pt>
                <c:pt idx="16570">
                  <c:v>1.6571000000000001E-5</c:v>
                </c:pt>
                <c:pt idx="16571">
                  <c:v>1.6572E-5</c:v>
                </c:pt>
                <c:pt idx="16572">
                  <c:v>1.6572999999999999E-5</c:v>
                </c:pt>
                <c:pt idx="16573">
                  <c:v>1.6574000000000001E-5</c:v>
                </c:pt>
                <c:pt idx="16574">
                  <c:v>1.6575E-5</c:v>
                </c:pt>
                <c:pt idx="16575">
                  <c:v>1.6575999999999999E-5</c:v>
                </c:pt>
                <c:pt idx="16576">
                  <c:v>1.6577000000000001E-5</c:v>
                </c:pt>
                <c:pt idx="16577">
                  <c:v>1.6578E-5</c:v>
                </c:pt>
                <c:pt idx="16578">
                  <c:v>1.6578999999999998E-5</c:v>
                </c:pt>
                <c:pt idx="16579">
                  <c:v>1.658E-5</c:v>
                </c:pt>
                <c:pt idx="16580">
                  <c:v>1.6580999999999999E-5</c:v>
                </c:pt>
                <c:pt idx="16581">
                  <c:v>1.6582000000000001E-5</c:v>
                </c:pt>
                <c:pt idx="16582">
                  <c:v>1.6583E-5</c:v>
                </c:pt>
                <c:pt idx="16583">
                  <c:v>1.6583999999999999E-5</c:v>
                </c:pt>
                <c:pt idx="16584">
                  <c:v>1.6585000000000001E-5</c:v>
                </c:pt>
                <c:pt idx="16585">
                  <c:v>1.6586E-5</c:v>
                </c:pt>
                <c:pt idx="16586">
                  <c:v>1.6586999999999999E-5</c:v>
                </c:pt>
                <c:pt idx="16587">
                  <c:v>1.6588000000000001E-5</c:v>
                </c:pt>
                <c:pt idx="16588">
                  <c:v>1.6589E-5</c:v>
                </c:pt>
                <c:pt idx="16589">
                  <c:v>1.6589999999999999E-5</c:v>
                </c:pt>
                <c:pt idx="16590">
                  <c:v>1.6591000000000001E-5</c:v>
                </c:pt>
                <c:pt idx="16591">
                  <c:v>1.6592E-5</c:v>
                </c:pt>
                <c:pt idx="16592">
                  <c:v>1.6592999999999999E-5</c:v>
                </c:pt>
                <c:pt idx="16593">
                  <c:v>1.6594000000000001E-5</c:v>
                </c:pt>
                <c:pt idx="16594">
                  <c:v>1.6595E-5</c:v>
                </c:pt>
                <c:pt idx="16595">
                  <c:v>1.6595999999999998E-5</c:v>
                </c:pt>
                <c:pt idx="16596">
                  <c:v>1.6597000000000001E-5</c:v>
                </c:pt>
                <c:pt idx="16597">
                  <c:v>1.6597999999999999E-5</c:v>
                </c:pt>
                <c:pt idx="16598">
                  <c:v>1.6599000000000002E-5</c:v>
                </c:pt>
                <c:pt idx="16599">
                  <c:v>1.66E-5</c:v>
                </c:pt>
                <c:pt idx="16600">
                  <c:v>1.6600999999999999E-5</c:v>
                </c:pt>
                <c:pt idx="16601">
                  <c:v>1.6602000000000001E-5</c:v>
                </c:pt>
                <c:pt idx="16602">
                  <c:v>1.6603E-5</c:v>
                </c:pt>
                <c:pt idx="16603">
                  <c:v>1.6603999999999999E-5</c:v>
                </c:pt>
                <c:pt idx="16604">
                  <c:v>1.6605000000000001E-5</c:v>
                </c:pt>
                <c:pt idx="16605">
                  <c:v>1.6606E-5</c:v>
                </c:pt>
                <c:pt idx="16606">
                  <c:v>1.6606999999999999E-5</c:v>
                </c:pt>
                <c:pt idx="16607">
                  <c:v>1.6608000000000001E-5</c:v>
                </c:pt>
                <c:pt idx="16608">
                  <c:v>1.6609E-5</c:v>
                </c:pt>
                <c:pt idx="16609">
                  <c:v>1.6609999999999999E-5</c:v>
                </c:pt>
                <c:pt idx="16610">
                  <c:v>1.6611000000000001E-5</c:v>
                </c:pt>
                <c:pt idx="16611">
                  <c:v>1.6612E-5</c:v>
                </c:pt>
                <c:pt idx="16612">
                  <c:v>1.6612999999999998E-5</c:v>
                </c:pt>
                <c:pt idx="16613">
                  <c:v>1.6614000000000001E-5</c:v>
                </c:pt>
                <c:pt idx="16614">
                  <c:v>1.6614999999999999E-5</c:v>
                </c:pt>
                <c:pt idx="16615">
                  <c:v>1.6616000000000002E-5</c:v>
                </c:pt>
                <c:pt idx="16616">
                  <c:v>1.6617E-5</c:v>
                </c:pt>
                <c:pt idx="16617">
                  <c:v>1.6617999999999999E-5</c:v>
                </c:pt>
                <c:pt idx="16618">
                  <c:v>1.6619000000000001E-5</c:v>
                </c:pt>
                <c:pt idx="16619">
                  <c:v>1.662E-5</c:v>
                </c:pt>
                <c:pt idx="16620">
                  <c:v>1.6620999999999999E-5</c:v>
                </c:pt>
                <c:pt idx="16621">
                  <c:v>1.6622000000000001E-5</c:v>
                </c:pt>
                <c:pt idx="16622">
                  <c:v>1.6623E-5</c:v>
                </c:pt>
                <c:pt idx="16623">
                  <c:v>1.6623999999999999E-5</c:v>
                </c:pt>
                <c:pt idx="16624">
                  <c:v>1.6625000000000001E-5</c:v>
                </c:pt>
                <c:pt idx="16625">
                  <c:v>1.6626E-5</c:v>
                </c:pt>
                <c:pt idx="16626">
                  <c:v>1.6626999999999999E-5</c:v>
                </c:pt>
                <c:pt idx="16627">
                  <c:v>1.6628000000000001E-5</c:v>
                </c:pt>
                <c:pt idx="16628">
                  <c:v>1.6629E-5</c:v>
                </c:pt>
                <c:pt idx="16629">
                  <c:v>1.6629999999999998E-5</c:v>
                </c:pt>
                <c:pt idx="16630">
                  <c:v>1.6631000000000001E-5</c:v>
                </c:pt>
                <c:pt idx="16631">
                  <c:v>1.6631999999999999E-5</c:v>
                </c:pt>
                <c:pt idx="16632">
                  <c:v>1.6633000000000002E-5</c:v>
                </c:pt>
                <c:pt idx="16633">
                  <c:v>1.6634E-5</c:v>
                </c:pt>
                <c:pt idx="16634">
                  <c:v>1.6634999999999999E-5</c:v>
                </c:pt>
                <c:pt idx="16635">
                  <c:v>1.6636000000000001E-5</c:v>
                </c:pt>
                <c:pt idx="16636">
                  <c:v>1.6637E-5</c:v>
                </c:pt>
                <c:pt idx="16637">
                  <c:v>1.6637999999999999E-5</c:v>
                </c:pt>
                <c:pt idx="16638">
                  <c:v>1.6639000000000001E-5</c:v>
                </c:pt>
                <c:pt idx="16639">
                  <c:v>1.664E-5</c:v>
                </c:pt>
                <c:pt idx="16640">
                  <c:v>1.6640999999999999E-5</c:v>
                </c:pt>
                <c:pt idx="16641">
                  <c:v>1.6642000000000001E-5</c:v>
                </c:pt>
                <c:pt idx="16642">
                  <c:v>1.6643E-5</c:v>
                </c:pt>
                <c:pt idx="16643">
                  <c:v>1.6643999999999999E-5</c:v>
                </c:pt>
                <c:pt idx="16644">
                  <c:v>1.6645000000000001E-5</c:v>
                </c:pt>
                <c:pt idx="16645">
                  <c:v>1.6646E-5</c:v>
                </c:pt>
                <c:pt idx="16646">
                  <c:v>1.6646999999999998E-5</c:v>
                </c:pt>
                <c:pt idx="16647">
                  <c:v>1.6648000000000001E-5</c:v>
                </c:pt>
                <c:pt idx="16648">
                  <c:v>1.6648999999999999E-5</c:v>
                </c:pt>
                <c:pt idx="16649">
                  <c:v>1.6650000000000002E-5</c:v>
                </c:pt>
                <c:pt idx="16650">
                  <c:v>1.6651E-5</c:v>
                </c:pt>
                <c:pt idx="16651">
                  <c:v>1.6651999999999999E-5</c:v>
                </c:pt>
                <c:pt idx="16652">
                  <c:v>1.6653000000000001E-5</c:v>
                </c:pt>
                <c:pt idx="16653">
                  <c:v>1.6654E-5</c:v>
                </c:pt>
                <c:pt idx="16654">
                  <c:v>1.6654999999999999E-5</c:v>
                </c:pt>
                <c:pt idx="16655">
                  <c:v>1.6656000000000001E-5</c:v>
                </c:pt>
                <c:pt idx="16656">
                  <c:v>1.6657E-5</c:v>
                </c:pt>
                <c:pt idx="16657">
                  <c:v>1.6657999999999999E-5</c:v>
                </c:pt>
                <c:pt idx="16658">
                  <c:v>1.6659000000000001E-5</c:v>
                </c:pt>
                <c:pt idx="16659">
                  <c:v>1.666E-5</c:v>
                </c:pt>
                <c:pt idx="16660">
                  <c:v>1.6660999999999999E-5</c:v>
                </c:pt>
                <c:pt idx="16661">
                  <c:v>1.6662000000000001E-5</c:v>
                </c:pt>
                <c:pt idx="16662">
                  <c:v>1.6663E-5</c:v>
                </c:pt>
                <c:pt idx="16663">
                  <c:v>1.6663999999999998E-5</c:v>
                </c:pt>
                <c:pt idx="16664">
                  <c:v>1.6665000000000001E-5</c:v>
                </c:pt>
                <c:pt idx="16665">
                  <c:v>1.6665999999999999E-5</c:v>
                </c:pt>
                <c:pt idx="16666">
                  <c:v>1.6667000000000002E-5</c:v>
                </c:pt>
                <c:pt idx="16667">
                  <c:v>1.6668E-5</c:v>
                </c:pt>
                <c:pt idx="16668">
                  <c:v>1.6668999999999999E-5</c:v>
                </c:pt>
                <c:pt idx="16669">
                  <c:v>1.6670000000000001E-5</c:v>
                </c:pt>
                <c:pt idx="16670">
                  <c:v>1.6671E-5</c:v>
                </c:pt>
                <c:pt idx="16671">
                  <c:v>1.6671999999999999E-5</c:v>
                </c:pt>
                <c:pt idx="16672">
                  <c:v>1.6673000000000001E-5</c:v>
                </c:pt>
                <c:pt idx="16673">
                  <c:v>1.6674E-5</c:v>
                </c:pt>
                <c:pt idx="16674">
                  <c:v>1.6674999999999999E-5</c:v>
                </c:pt>
                <c:pt idx="16675">
                  <c:v>1.6676000000000001E-5</c:v>
                </c:pt>
                <c:pt idx="16676">
                  <c:v>1.6677E-5</c:v>
                </c:pt>
                <c:pt idx="16677">
                  <c:v>1.6677999999999999E-5</c:v>
                </c:pt>
                <c:pt idx="16678">
                  <c:v>1.6679000000000001E-5</c:v>
                </c:pt>
                <c:pt idx="16679">
                  <c:v>1.668E-5</c:v>
                </c:pt>
                <c:pt idx="16680">
                  <c:v>1.6680999999999998E-5</c:v>
                </c:pt>
                <c:pt idx="16681">
                  <c:v>1.6682000000000001E-5</c:v>
                </c:pt>
                <c:pt idx="16682">
                  <c:v>1.6682999999999999E-5</c:v>
                </c:pt>
                <c:pt idx="16683">
                  <c:v>1.6684000000000002E-5</c:v>
                </c:pt>
                <c:pt idx="16684">
                  <c:v>1.6685E-5</c:v>
                </c:pt>
                <c:pt idx="16685">
                  <c:v>1.6685999999999999E-5</c:v>
                </c:pt>
                <c:pt idx="16686">
                  <c:v>1.6687000000000001E-5</c:v>
                </c:pt>
                <c:pt idx="16687">
                  <c:v>1.6688E-5</c:v>
                </c:pt>
                <c:pt idx="16688">
                  <c:v>1.6688999999999999E-5</c:v>
                </c:pt>
                <c:pt idx="16689">
                  <c:v>1.6690000000000001E-5</c:v>
                </c:pt>
                <c:pt idx="16690">
                  <c:v>1.6691E-5</c:v>
                </c:pt>
                <c:pt idx="16691">
                  <c:v>1.6691999999999999E-5</c:v>
                </c:pt>
                <c:pt idx="16692">
                  <c:v>1.6693000000000001E-5</c:v>
                </c:pt>
                <c:pt idx="16693">
                  <c:v>1.6694E-5</c:v>
                </c:pt>
                <c:pt idx="16694">
                  <c:v>1.6694999999999999E-5</c:v>
                </c:pt>
                <c:pt idx="16695">
                  <c:v>1.6696000000000001E-5</c:v>
                </c:pt>
                <c:pt idx="16696">
                  <c:v>1.6697E-5</c:v>
                </c:pt>
                <c:pt idx="16697">
                  <c:v>1.6697999999999998E-5</c:v>
                </c:pt>
                <c:pt idx="16698">
                  <c:v>1.6699000000000001E-5</c:v>
                </c:pt>
                <c:pt idx="16699">
                  <c:v>1.6699999999999999E-5</c:v>
                </c:pt>
                <c:pt idx="16700">
                  <c:v>1.6701000000000002E-5</c:v>
                </c:pt>
                <c:pt idx="16701">
                  <c:v>1.6702E-5</c:v>
                </c:pt>
                <c:pt idx="16702">
                  <c:v>1.6702999999999999E-5</c:v>
                </c:pt>
                <c:pt idx="16703">
                  <c:v>1.6704000000000001E-5</c:v>
                </c:pt>
                <c:pt idx="16704">
                  <c:v>1.6705E-5</c:v>
                </c:pt>
                <c:pt idx="16705">
                  <c:v>1.6705999999999999E-5</c:v>
                </c:pt>
                <c:pt idx="16706">
                  <c:v>1.6707000000000001E-5</c:v>
                </c:pt>
                <c:pt idx="16707">
                  <c:v>1.6708E-5</c:v>
                </c:pt>
                <c:pt idx="16708">
                  <c:v>1.6708999999999999E-5</c:v>
                </c:pt>
                <c:pt idx="16709">
                  <c:v>1.6710000000000001E-5</c:v>
                </c:pt>
                <c:pt idx="16710">
                  <c:v>1.6711E-5</c:v>
                </c:pt>
                <c:pt idx="16711">
                  <c:v>1.6711999999999999E-5</c:v>
                </c:pt>
                <c:pt idx="16712">
                  <c:v>1.6713000000000001E-5</c:v>
                </c:pt>
                <c:pt idx="16713">
                  <c:v>1.6714E-5</c:v>
                </c:pt>
                <c:pt idx="16714">
                  <c:v>1.6714999999999998E-5</c:v>
                </c:pt>
                <c:pt idx="16715">
                  <c:v>1.6716000000000001E-5</c:v>
                </c:pt>
                <c:pt idx="16716">
                  <c:v>1.6716999999999999E-5</c:v>
                </c:pt>
                <c:pt idx="16717">
                  <c:v>1.6718000000000002E-5</c:v>
                </c:pt>
                <c:pt idx="16718">
                  <c:v>1.6719E-5</c:v>
                </c:pt>
                <c:pt idx="16719">
                  <c:v>1.6719999999999999E-5</c:v>
                </c:pt>
                <c:pt idx="16720">
                  <c:v>1.6721000000000001E-5</c:v>
                </c:pt>
                <c:pt idx="16721">
                  <c:v>1.6722E-5</c:v>
                </c:pt>
                <c:pt idx="16722">
                  <c:v>1.6722999999999999E-5</c:v>
                </c:pt>
                <c:pt idx="16723">
                  <c:v>1.6724000000000001E-5</c:v>
                </c:pt>
                <c:pt idx="16724">
                  <c:v>1.6725E-5</c:v>
                </c:pt>
                <c:pt idx="16725">
                  <c:v>1.6725999999999999E-5</c:v>
                </c:pt>
                <c:pt idx="16726">
                  <c:v>1.6727000000000001E-5</c:v>
                </c:pt>
                <c:pt idx="16727">
                  <c:v>1.6728E-5</c:v>
                </c:pt>
                <c:pt idx="16728">
                  <c:v>1.6728999999999999E-5</c:v>
                </c:pt>
                <c:pt idx="16729">
                  <c:v>1.6730000000000001E-5</c:v>
                </c:pt>
                <c:pt idx="16730">
                  <c:v>1.6731E-5</c:v>
                </c:pt>
                <c:pt idx="16731">
                  <c:v>1.6731999999999998E-5</c:v>
                </c:pt>
                <c:pt idx="16732">
                  <c:v>1.6733000000000001E-5</c:v>
                </c:pt>
                <c:pt idx="16733">
                  <c:v>1.6733999999999999E-5</c:v>
                </c:pt>
                <c:pt idx="16734">
                  <c:v>1.6735000000000002E-5</c:v>
                </c:pt>
                <c:pt idx="16735">
                  <c:v>1.6736E-5</c:v>
                </c:pt>
                <c:pt idx="16736">
                  <c:v>1.6736999999999999E-5</c:v>
                </c:pt>
                <c:pt idx="16737">
                  <c:v>1.6738000000000001E-5</c:v>
                </c:pt>
                <c:pt idx="16738">
                  <c:v>1.6739E-5</c:v>
                </c:pt>
                <c:pt idx="16739">
                  <c:v>1.6739999999999999E-5</c:v>
                </c:pt>
                <c:pt idx="16740">
                  <c:v>1.6741000000000001E-5</c:v>
                </c:pt>
                <c:pt idx="16741">
                  <c:v>1.6742E-5</c:v>
                </c:pt>
                <c:pt idx="16742">
                  <c:v>1.6742999999999999E-5</c:v>
                </c:pt>
                <c:pt idx="16743">
                  <c:v>1.6744000000000001E-5</c:v>
                </c:pt>
                <c:pt idx="16744">
                  <c:v>1.6745E-5</c:v>
                </c:pt>
                <c:pt idx="16745">
                  <c:v>1.6745999999999999E-5</c:v>
                </c:pt>
                <c:pt idx="16746">
                  <c:v>1.6747000000000001E-5</c:v>
                </c:pt>
                <c:pt idx="16747">
                  <c:v>1.6748E-5</c:v>
                </c:pt>
                <c:pt idx="16748">
                  <c:v>1.6748999999999998E-5</c:v>
                </c:pt>
                <c:pt idx="16749">
                  <c:v>1.6750000000000001E-5</c:v>
                </c:pt>
                <c:pt idx="16750">
                  <c:v>1.6750999999999999E-5</c:v>
                </c:pt>
                <c:pt idx="16751">
                  <c:v>1.6752000000000002E-5</c:v>
                </c:pt>
                <c:pt idx="16752">
                  <c:v>1.6753E-5</c:v>
                </c:pt>
                <c:pt idx="16753">
                  <c:v>1.6753999999999999E-5</c:v>
                </c:pt>
                <c:pt idx="16754">
                  <c:v>1.6755000000000001E-5</c:v>
                </c:pt>
                <c:pt idx="16755">
                  <c:v>1.6756E-5</c:v>
                </c:pt>
                <c:pt idx="16756">
                  <c:v>1.6756999999999999E-5</c:v>
                </c:pt>
                <c:pt idx="16757">
                  <c:v>1.6758000000000001E-5</c:v>
                </c:pt>
                <c:pt idx="16758">
                  <c:v>1.6759E-5</c:v>
                </c:pt>
                <c:pt idx="16759">
                  <c:v>1.6759999999999999E-5</c:v>
                </c:pt>
                <c:pt idx="16760">
                  <c:v>1.6761000000000001E-5</c:v>
                </c:pt>
                <c:pt idx="16761">
                  <c:v>1.6762E-5</c:v>
                </c:pt>
                <c:pt idx="16762">
                  <c:v>1.6762999999999999E-5</c:v>
                </c:pt>
                <c:pt idx="16763">
                  <c:v>1.6764000000000001E-5</c:v>
                </c:pt>
                <c:pt idx="16764">
                  <c:v>1.6765E-5</c:v>
                </c:pt>
                <c:pt idx="16765">
                  <c:v>1.6765999999999998E-5</c:v>
                </c:pt>
                <c:pt idx="16766">
                  <c:v>1.6767000000000001E-5</c:v>
                </c:pt>
                <c:pt idx="16767">
                  <c:v>1.6767999999999999E-5</c:v>
                </c:pt>
                <c:pt idx="16768">
                  <c:v>1.6769000000000002E-5</c:v>
                </c:pt>
                <c:pt idx="16769">
                  <c:v>1.677E-5</c:v>
                </c:pt>
                <c:pt idx="16770">
                  <c:v>1.6770999999999999E-5</c:v>
                </c:pt>
                <c:pt idx="16771">
                  <c:v>1.6772000000000001E-5</c:v>
                </c:pt>
                <c:pt idx="16772">
                  <c:v>1.6773E-5</c:v>
                </c:pt>
                <c:pt idx="16773">
                  <c:v>1.6773999999999999E-5</c:v>
                </c:pt>
                <c:pt idx="16774">
                  <c:v>1.6775000000000001E-5</c:v>
                </c:pt>
                <c:pt idx="16775">
                  <c:v>1.6776E-5</c:v>
                </c:pt>
                <c:pt idx="16776">
                  <c:v>1.6776999999999999E-5</c:v>
                </c:pt>
                <c:pt idx="16777">
                  <c:v>1.6778000000000001E-5</c:v>
                </c:pt>
                <c:pt idx="16778">
                  <c:v>1.6779E-5</c:v>
                </c:pt>
                <c:pt idx="16779">
                  <c:v>1.6779999999999999E-5</c:v>
                </c:pt>
                <c:pt idx="16780">
                  <c:v>1.6781000000000001E-5</c:v>
                </c:pt>
                <c:pt idx="16781">
                  <c:v>1.6782E-5</c:v>
                </c:pt>
                <c:pt idx="16782">
                  <c:v>1.6782999999999998E-5</c:v>
                </c:pt>
                <c:pt idx="16783">
                  <c:v>1.6784000000000001E-5</c:v>
                </c:pt>
                <c:pt idx="16784">
                  <c:v>1.6784999999999999E-5</c:v>
                </c:pt>
                <c:pt idx="16785">
                  <c:v>1.6786000000000002E-5</c:v>
                </c:pt>
                <c:pt idx="16786">
                  <c:v>1.6787E-5</c:v>
                </c:pt>
                <c:pt idx="16787">
                  <c:v>1.6787999999999999E-5</c:v>
                </c:pt>
                <c:pt idx="16788">
                  <c:v>1.6789000000000001E-5</c:v>
                </c:pt>
                <c:pt idx="16789">
                  <c:v>1.679E-5</c:v>
                </c:pt>
                <c:pt idx="16790">
                  <c:v>1.6790999999999999E-5</c:v>
                </c:pt>
                <c:pt idx="16791">
                  <c:v>1.6792000000000001E-5</c:v>
                </c:pt>
                <c:pt idx="16792">
                  <c:v>1.6793E-5</c:v>
                </c:pt>
                <c:pt idx="16793">
                  <c:v>1.6793999999999999E-5</c:v>
                </c:pt>
                <c:pt idx="16794">
                  <c:v>1.6795000000000001E-5</c:v>
                </c:pt>
                <c:pt idx="16795">
                  <c:v>1.6796E-5</c:v>
                </c:pt>
                <c:pt idx="16796">
                  <c:v>1.6796999999999999E-5</c:v>
                </c:pt>
                <c:pt idx="16797">
                  <c:v>1.6798000000000001E-5</c:v>
                </c:pt>
                <c:pt idx="16798">
                  <c:v>1.6799E-5</c:v>
                </c:pt>
                <c:pt idx="16799">
                  <c:v>1.6799999999999998E-5</c:v>
                </c:pt>
                <c:pt idx="16800">
                  <c:v>1.6801000000000001E-5</c:v>
                </c:pt>
                <c:pt idx="16801">
                  <c:v>1.6801999999999999E-5</c:v>
                </c:pt>
                <c:pt idx="16802">
                  <c:v>1.6803000000000002E-5</c:v>
                </c:pt>
                <c:pt idx="16803">
                  <c:v>1.6804E-5</c:v>
                </c:pt>
                <c:pt idx="16804">
                  <c:v>1.6804999999999999E-5</c:v>
                </c:pt>
                <c:pt idx="16805">
                  <c:v>1.6806000000000001E-5</c:v>
                </c:pt>
                <c:pt idx="16806">
                  <c:v>1.6807E-5</c:v>
                </c:pt>
                <c:pt idx="16807">
                  <c:v>1.6807999999999999E-5</c:v>
                </c:pt>
                <c:pt idx="16808">
                  <c:v>1.6809000000000001E-5</c:v>
                </c:pt>
                <c:pt idx="16809">
                  <c:v>1.681E-5</c:v>
                </c:pt>
                <c:pt idx="16810">
                  <c:v>1.6810999999999999E-5</c:v>
                </c:pt>
                <c:pt idx="16811">
                  <c:v>1.6812000000000001E-5</c:v>
                </c:pt>
                <c:pt idx="16812">
                  <c:v>1.6813E-5</c:v>
                </c:pt>
                <c:pt idx="16813">
                  <c:v>1.6813999999999999E-5</c:v>
                </c:pt>
                <c:pt idx="16814">
                  <c:v>1.6815000000000001E-5</c:v>
                </c:pt>
                <c:pt idx="16815">
                  <c:v>1.6816E-5</c:v>
                </c:pt>
                <c:pt idx="16816">
                  <c:v>1.6816999999999998E-5</c:v>
                </c:pt>
                <c:pt idx="16817">
                  <c:v>1.6818000000000001E-5</c:v>
                </c:pt>
                <c:pt idx="16818">
                  <c:v>1.6818999999999999E-5</c:v>
                </c:pt>
                <c:pt idx="16819">
                  <c:v>1.6820000000000002E-5</c:v>
                </c:pt>
                <c:pt idx="16820">
                  <c:v>1.6821E-5</c:v>
                </c:pt>
                <c:pt idx="16821">
                  <c:v>1.6821999999999999E-5</c:v>
                </c:pt>
                <c:pt idx="16822">
                  <c:v>1.6823000000000001E-5</c:v>
                </c:pt>
                <c:pt idx="16823">
                  <c:v>1.6824E-5</c:v>
                </c:pt>
                <c:pt idx="16824">
                  <c:v>1.6824999999999999E-5</c:v>
                </c:pt>
                <c:pt idx="16825">
                  <c:v>1.6826000000000001E-5</c:v>
                </c:pt>
                <c:pt idx="16826">
                  <c:v>1.6827E-5</c:v>
                </c:pt>
                <c:pt idx="16827">
                  <c:v>1.6827999999999999E-5</c:v>
                </c:pt>
                <c:pt idx="16828">
                  <c:v>1.6829000000000001E-5</c:v>
                </c:pt>
                <c:pt idx="16829">
                  <c:v>1.683E-5</c:v>
                </c:pt>
                <c:pt idx="16830">
                  <c:v>1.6830999999999999E-5</c:v>
                </c:pt>
                <c:pt idx="16831">
                  <c:v>1.6832000000000001E-5</c:v>
                </c:pt>
                <c:pt idx="16832">
                  <c:v>1.6833E-5</c:v>
                </c:pt>
                <c:pt idx="16833">
                  <c:v>1.6833999999999998E-5</c:v>
                </c:pt>
                <c:pt idx="16834">
                  <c:v>1.6835000000000001E-5</c:v>
                </c:pt>
                <c:pt idx="16835">
                  <c:v>1.6835999999999999E-5</c:v>
                </c:pt>
                <c:pt idx="16836">
                  <c:v>1.6837000000000002E-5</c:v>
                </c:pt>
                <c:pt idx="16837">
                  <c:v>1.6838E-5</c:v>
                </c:pt>
                <c:pt idx="16838">
                  <c:v>1.6838999999999999E-5</c:v>
                </c:pt>
                <c:pt idx="16839">
                  <c:v>1.6840000000000001E-5</c:v>
                </c:pt>
                <c:pt idx="16840">
                  <c:v>1.6841E-5</c:v>
                </c:pt>
                <c:pt idx="16841">
                  <c:v>1.6841999999999999E-5</c:v>
                </c:pt>
                <c:pt idx="16842">
                  <c:v>1.6843000000000001E-5</c:v>
                </c:pt>
                <c:pt idx="16843">
                  <c:v>1.6844E-5</c:v>
                </c:pt>
                <c:pt idx="16844">
                  <c:v>1.6844999999999999E-5</c:v>
                </c:pt>
                <c:pt idx="16845">
                  <c:v>1.6846000000000001E-5</c:v>
                </c:pt>
                <c:pt idx="16846">
                  <c:v>1.6847E-5</c:v>
                </c:pt>
                <c:pt idx="16847">
                  <c:v>1.6847999999999999E-5</c:v>
                </c:pt>
                <c:pt idx="16848">
                  <c:v>1.6849000000000001E-5</c:v>
                </c:pt>
                <c:pt idx="16849">
                  <c:v>1.685E-5</c:v>
                </c:pt>
                <c:pt idx="16850">
                  <c:v>1.6850999999999998E-5</c:v>
                </c:pt>
                <c:pt idx="16851">
                  <c:v>1.6852000000000001E-5</c:v>
                </c:pt>
                <c:pt idx="16852">
                  <c:v>1.6852999999999999E-5</c:v>
                </c:pt>
                <c:pt idx="16853">
                  <c:v>1.6854000000000002E-5</c:v>
                </c:pt>
                <c:pt idx="16854">
                  <c:v>1.6855E-5</c:v>
                </c:pt>
                <c:pt idx="16855">
                  <c:v>1.6855999999999999E-5</c:v>
                </c:pt>
                <c:pt idx="16856">
                  <c:v>1.6857000000000001E-5</c:v>
                </c:pt>
                <c:pt idx="16857">
                  <c:v>1.6858E-5</c:v>
                </c:pt>
                <c:pt idx="16858">
                  <c:v>1.6858999999999999E-5</c:v>
                </c:pt>
                <c:pt idx="16859">
                  <c:v>1.6860000000000001E-5</c:v>
                </c:pt>
                <c:pt idx="16860">
                  <c:v>1.6861E-5</c:v>
                </c:pt>
                <c:pt idx="16861">
                  <c:v>1.6861999999999999E-5</c:v>
                </c:pt>
                <c:pt idx="16862">
                  <c:v>1.6863000000000001E-5</c:v>
                </c:pt>
                <c:pt idx="16863">
                  <c:v>1.6864E-5</c:v>
                </c:pt>
                <c:pt idx="16864">
                  <c:v>1.6864999999999999E-5</c:v>
                </c:pt>
                <c:pt idx="16865">
                  <c:v>1.6866000000000001E-5</c:v>
                </c:pt>
                <c:pt idx="16866">
                  <c:v>1.6867E-5</c:v>
                </c:pt>
                <c:pt idx="16867">
                  <c:v>1.6867999999999998E-5</c:v>
                </c:pt>
                <c:pt idx="16868">
                  <c:v>1.6869000000000001E-5</c:v>
                </c:pt>
                <c:pt idx="16869">
                  <c:v>1.6869999999999999E-5</c:v>
                </c:pt>
                <c:pt idx="16870">
                  <c:v>1.6871000000000002E-5</c:v>
                </c:pt>
                <c:pt idx="16871">
                  <c:v>1.6872E-5</c:v>
                </c:pt>
                <c:pt idx="16872">
                  <c:v>1.6872999999999999E-5</c:v>
                </c:pt>
                <c:pt idx="16873">
                  <c:v>1.6874000000000001E-5</c:v>
                </c:pt>
                <c:pt idx="16874">
                  <c:v>1.6875E-5</c:v>
                </c:pt>
                <c:pt idx="16875">
                  <c:v>1.6875999999999999E-5</c:v>
                </c:pt>
                <c:pt idx="16876">
                  <c:v>1.6877000000000001E-5</c:v>
                </c:pt>
                <c:pt idx="16877">
                  <c:v>1.6878E-5</c:v>
                </c:pt>
                <c:pt idx="16878">
                  <c:v>1.6878999999999999E-5</c:v>
                </c:pt>
                <c:pt idx="16879">
                  <c:v>1.6880000000000001E-5</c:v>
                </c:pt>
                <c:pt idx="16880">
                  <c:v>1.6881E-5</c:v>
                </c:pt>
                <c:pt idx="16881">
                  <c:v>1.6881999999999999E-5</c:v>
                </c:pt>
                <c:pt idx="16882">
                  <c:v>1.6883000000000001E-5</c:v>
                </c:pt>
                <c:pt idx="16883">
                  <c:v>1.6884E-5</c:v>
                </c:pt>
                <c:pt idx="16884">
                  <c:v>1.6884999999999998E-5</c:v>
                </c:pt>
                <c:pt idx="16885">
                  <c:v>1.6886000000000001E-5</c:v>
                </c:pt>
                <c:pt idx="16886">
                  <c:v>1.6886999999999999E-5</c:v>
                </c:pt>
                <c:pt idx="16887">
                  <c:v>1.6888000000000002E-5</c:v>
                </c:pt>
                <c:pt idx="16888">
                  <c:v>1.6889E-5</c:v>
                </c:pt>
                <c:pt idx="16889">
                  <c:v>1.6889999999999999E-5</c:v>
                </c:pt>
                <c:pt idx="16890">
                  <c:v>1.6891000000000001E-5</c:v>
                </c:pt>
                <c:pt idx="16891">
                  <c:v>1.6892E-5</c:v>
                </c:pt>
                <c:pt idx="16892">
                  <c:v>1.6892999999999999E-5</c:v>
                </c:pt>
                <c:pt idx="16893">
                  <c:v>1.6894000000000001E-5</c:v>
                </c:pt>
                <c:pt idx="16894">
                  <c:v>1.6895E-5</c:v>
                </c:pt>
                <c:pt idx="16895">
                  <c:v>1.6895999999999999E-5</c:v>
                </c:pt>
                <c:pt idx="16896">
                  <c:v>1.6897000000000001E-5</c:v>
                </c:pt>
                <c:pt idx="16897">
                  <c:v>1.6898E-5</c:v>
                </c:pt>
                <c:pt idx="16898">
                  <c:v>1.6898999999999999E-5</c:v>
                </c:pt>
                <c:pt idx="16899">
                  <c:v>1.6900000000000001E-5</c:v>
                </c:pt>
                <c:pt idx="16900">
                  <c:v>1.6901E-5</c:v>
                </c:pt>
                <c:pt idx="16901">
                  <c:v>1.6901999999999998E-5</c:v>
                </c:pt>
                <c:pt idx="16902">
                  <c:v>1.6903000000000001E-5</c:v>
                </c:pt>
                <c:pt idx="16903">
                  <c:v>1.6903999999999999E-5</c:v>
                </c:pt>
                <c:pt idx="16904">
                  <c:v>1.6905000000000002E-5</c:v>
                </c:pt>
                <c:pt idx="16905">
                  <c:v>1.6906E-5</c:v>
                </c:pt>
                <c:pt idx="16906">
                  <c:v>1.6906999999999999E-5</c:v>
                </c:pt>
                <c:pt idx="16907">
                  <c:v>1.6908000000000001E-5</c:v>
                </c:pt>
                <c:pt idx="16908">
                  <c:v>1.6909E-5</c:v>
                </c:pt>
                <c:pt idx="16909">
                  <c:v>1.6909999999999999E-5</c:v>
                </c:pt>
                <c:pt idx="16910">
                  <c:v>1.6911000000000001E-5</c:v>
                </c:pt>
                <c:pt idx="16911">
                  <c:v>1.6912E-5</c:v>
                </c:pt>
                <c:pt idx="16912">
                  <c:v>1.6912999999999999E-5</c:v>
                </c:pt>
                <c:pt idx="16913">
                  <c:v>1.6914000000000001E-5</c:v>
                </c:pt>
                <c:pt idx="16914">
                  <c:v>1.6915E-5</c:v>
                </c:pt>
                <c:pt idx="16915">
                  <c:v>1.6915999999999999E-5</c:v>
                </c:pt>
                <c:pt idx="16916">
                  <c:v>1.6917000000000001E-5</c:v>
                </c:pt>
                <c:pt idx="16917">
                  <c:v>1.6918E-5</c:v>
                </c:pt>
                <c:pt idx="16918">
                  <c:v>1.6918999999999998E-5</c:v>
                </c:pt>
                <c:pt idx="16919">
                  <c:v>1.6920000000000001E-5</c:v>
                </c:pt>
                <c:pt idx="16920">
                  <c:v>1.6920999999999999E-5</c:v>
                </c:pt>
                <c:pt idx="16921">
                  <c:v>1.6922000000000002E-5</c:v>
                </c:pt>
                <c:pt idx="16922">
                  <c:v>1.6923E-5</c:v>
                </c:pt>
                <c:pt idx="16923">
                  <c:v>1.6923999999999999E-5</c:v>
                </c:pt>
                <c:pt idx="16924">
                  <c:v>1.6925000000000001E-5</c:v>
                </c:pt>
                <c:pt idx="16925">
                  <c:v>1.6926E-5</c:v>
                </c:pt>
                <c:pt idx="16926">
                  <c:v>1.6926999999999999E-5</c:v>
                </c:pt>
                <c:pt idx="16927">
                  <c:v>1.6928000000000001E-5</c:v>
                </c:pt>
                <c:pt idx="16928">
                  <c:v>1.6929E-5</c:v>
                </c:pt>
                <c:pt idx="16929">
                  <c:v>1.6929999999999999E-5</c:v>
                </c:pt>
                <c:pt idx="16930">
                  <c:v>1.6931000000000001E-5</c:v>
                </c:pt>
                <c:pt idx="16931">
                  <c:v>1.6932E-5</c:v>
                </c:pt>
                <c:pt idx="16932">
                  <c:v>1.6932999999999999E-5</c:v>
                </c:pt>
                <c:pt idx="16933">
                  <c:v>1.6934000000000001E-5</c:v>
                </c:pt>
                <c:pt idx="16934">
                  <c:v>1.6935E-5</c:v>
                </c:pt>
                <c:pt idx="16935">
                  <c:v>1.6935999999999998E-5</c:v>
                </c:pt>
                <c:pt idx="16936">
                  <c:v>1.6937000000000001E-5</c:v>
                </c:pt>
                <c:pt idx="16937">
                  <c:v>1.6937999999999999E-5</c:v>
                </c:pt>
                <c:pt idx="16938">
                  <c:v>1.6939000000000002E-5</c:v>
                </c:pt>
                <c:pt idx="16939">
                  <c:v>1.694E-5</c:v>
                </c:pt>
                <c:pt idx="16940">
                  <c:v>1.6940999999999999E-5</c:v>
                </c:pt>
                <c:pt idx="16941">
                  <c:v>1.6942000000000001E-5</c:v>
                </c:pt>
                <c:pt idx="16942">
                  <c:v>1.6943E-5</c:v>
                </c:pt>
                <c:pt idx="16943">
                  <c:v>1.6943999999999999E-5</c:v>
                </c:pt>
                <c:pt idx="16944">
                  <c:v>1.6945000000000001E-5</c:v>
                </c:pt>
                <c:pt idx="16945">
                  <c:v>1.6946E-5</c:v>
                </c:pt>
                <c:pt idx="16946">
                  <c:v>1.6946999999999999E-5</c:v>
                </c:pt>
                <c:pt idx="16947">
                  <c:v>1.6948000000000001E-5</c:v>
                </c:pt>
                <c:pt idx="16948">
                  <c:v>1.6949E-5</c:v>
                </c:pt>
                <c:pt idx="16949">
                  <c:v>1.6949999999999999E-5</c:v>
                </c:pt>
                <c:pt idx="16950">
                  <c:v>1.6951000000000001E-5</c:v>
                </c:pt>
                <c:pt idx="16951">
                  <c:v>1.6952E-5</c:v>
                </c:pt>
                <c:pt idx="16952">
                  <c:v>1.6952999999999998E-5</c:v>
                </c:pt>
                <c:pt idx="16953">
                  <c:v>1.6954000000000001E-5</c:v>
                </c:pt>
                <c:pt idx="16954">
                  <c:v>1.6954999999999999E-5</c:v>
                </c:pt>
                <c:pt idx="16955">
                  <c:v>1.6956000000000002E-5</c:v>
                </c:pt>
                <c:pt idx="16956">
                  <c:v>1.6957E-5</c:v>
                </c:pt>
                <c:pt idx="16957">
                  <c:v>1.6957999999999999E-5</c:v>
                </c:pt>
                <c:pt idx="16958">
                  <c:v>1.6959000000000001E-5</c:v>
                </c:pt>
                <c:pt idx="16959">
                  <c:v>1.696E-5</c:v>
                </c:pt>
                <c:pt idx="16960">
                  <c:v>1.6960999999999999E-5</c:v>
                </c:pt>
                <c:pt idx="16961">
                  <c:v>1.6962000000000001E-5</c:v>
                </c:pt>
                <c:pt idx="16962">
                  <c:v>1.6963E-5</c:v>
                </c:pt>
                <c:pt idx="16963">
                  <c:v>1.6963999999999999E-5</c:v>
                </c:pt>
                <c:pt idx="16964">
                  <c:v>1.6965000000000001E-5</c:v>
                </c:pt>
                <c:pt idx="16965">
                  <c:v>1.6966E-5</c:v>
                </c:pt>
                <c:pt idx="16966">
                  <c:v>1.6966999999999999E-5</c:v>
                </c:pt>
                <c:pt idx="16967">
                  <c:v>1.6968000000000001E-5</c:v>
                </c:pt>
                <c:pt idx="16968">
                  <c:v>1.6969E-5</c:v>
                </c:pt>
                <c:pt idx="16969">
                  <c:v>1.6969999999999998E-5</c:v>
                </c:pt>
                <c:pt idx="16970">
                  <c:v>1.6971000000000001E-5</c:v>
                </c:pt>
                <c:pt idx="16971">
                  <c:v>1.6971999999999999E-5</c:v>
                </c:pt>
                <c:pt idx="16972">
                  <c:v>1.6973000000000002E-5</c:v>
                </c:pt>
                <c:pt idx="16973">
                  <c:v>1.6974E-5</c:v>
                </c:pt>
                <c:pt idx="16974">
                  <c:v>1.6974999999999999E-5</c:v>
                </c:pt>
                <c:pt idx="16975">
                  <c:v>1.6976000000000001E-5</c:v>
                </c:pt>
                <c:pt idx="16976">
                  <c:v>1.6977E-5</c:v>
                </c:pt>
                <c:pt idx="16977">
                  <c:v>1.6977999999999999E-5</c:v>
                </c:pt>
                <c:pt idx="16978">
                  <c:v>1.6979000000000001E-5</c:v>
                </c:pt>
                <c:pt idx="16979">
                  <c:v>1.698E-5</c:v>
                </c:pt>
                <c:pt idx="16980">
                  <c:v>1.6980999999999999E-5</c:v>
                </c:pt>
                <c:pt idx="16981">
                  <c:v>1.6982000000000001E-5</c:v>
                </c:pt>
                <c:pt idx="16982">
                  <c:v>1.6983E-5</c:v>
                </c:pt>
                <c:pt idx="16983">
                  <c:v>1.6983999999999999E-5</c:v>
                </c:pt>
                <c:pt idx="16984">
                  <c:v>1.6985000000000001E-5</c:v>
                </c:pt>
                <c:pt idx="16985">
                  <c:v>1.6986E-5</c:v>
                </c:pt>
                <c:pt idx="16986">
                  <c:v>1.6986999999999998E-5</c:v>
                </c:pt>
                <c:pt idx="16987">
                  <c:v>1.6988000000000001E-5</c:v>
                </c:pt>
                <c:pt idx="16988">
                  <c:v>1.6988999999999999E-5</c:v>
                </c:pt>
                <c:pt idx="16989">
                  <c:v>1.6990000000000002E-5</c:v>
                </c:pt>
                <c:pt idx="16990">
                  <c:v>1.6991E-5</c:v>
                </c:pt>
                <c:pt idx="16991">
                  <c:v>1.6991999999999999E-5</c:v>
                </c:pt>
                <c:pt idx="16992">
                  <c:v>1.6993000000000001E-5</c:v>
                </c:pt>
                <c:pt idx="16993">
                  <c:v>1.6994E-5</c:v>
                </c:pt>
                <c:pt idx="16994">
                  <c:v>1.6994999999999999E-5</c:v>
                </c:pt>
                <c:pt idx="16995">
                  <c:v>1.6996000000000001E-5</c:v>
                </c:pt>
                <c:pt idx="16996">
                  <c:v>1.6997E-5</c:v>
                </c:pt>
                <c:pt idx="16997">
                  <c:v>1.6997999999999999E-5</c:v>
                </c:pt>
                <c:pt idx="16998">
                  <c:v>1.6999000000000001E-5</c:v>
                </c:pt>
                <c:pt idx="16999">
                  <c:v>1.7E-5</c:v>
                </c:pt>
                <c:pt idx="17000">
                  <c:v>1.7000999999999999E-5</c:v>
                </c:pt>
                <c:pt idx="17001">
                  <c:v>1.7002000000000001E-5</c:v>
                </c:pt>
                <c:pt idx="17002">
                  <c:v>1.7003E-5</c:v>
                </c:pt>
                <c:pt idx="17003">
                  <c:v>1.7003999999999998E-5</c:v>
                </c:pt>
                <c:pt idx="17004">
                  <c:v>1.7005000000000001E-5</c:v>
                </c:pt>
                <c:pt idx="17005">
                  <c:v>1.7005999999999999E-5</c:v>
                </c:pt>
                <c:pt idx="17006">
                  <c:v>1.7007000000000002E-5</c:v>
                </c:pt>
                <c:pt idx="17007">
                  <c:v>1.7008E-5</c:v>
                </c:pt>
                <c:pt idx="17008">
                  <c:v>1.7008999999999999E-5</c:v>
                </c:pt>
                <c:pt idx="17009">
                  <c:v>1.7010000000000001E-5</c:v>
                </c:pt>
                <c:pt idx="17010">
                  <c:v>1.7011E-5</c:v>
                </c:pt>
                <c:pt idx="17011">
                  <c:v>1.7011999999999999E-5</c:v>
                </c:pt>
                <c:pt idx="17012">
                  <c:v>1.7013000000000001E-5</c:v>
                </c:pt>
                <c:pt idx="17013">
                  <c:v>1.7014E-5</c:v>
                </c:pt>
                <c:pt idx="17014">
                  <c:v>1.7014999999999999E-5</c:v>
                </c:pt>
                <c:pt idx="17015">
                  <c:v>1.7016000000000001E-5</c:v>
                </c:pt>
                <c:pt idx="17016">
                  <c:v>1.7017E-5</c:v>
                </c:pt>
                <c:pt idx="17017">
                  <c:v>1.7017999999999999E-5</c:v>
                </c:pt>
                <c:pt idx="17018">
                  <c:v>1.7019000000000001E-5</c:v>
                </c:pt>
                <c:pt idx="17019">
                  <c:v>1.702E-5</c:v>
                </c:pt>
                <c:pt idx="17020">
                  <c:v>1.7020999999999998E-5</c:v>
                </c:pt>
                <c:pt idx="17021">
                  <c:v>1.7022000000000001E-5</c:v>
                </c:pt>
                <c:pt idx="17022">
                  <c:v>1.7022999999999999E-5</c:v>
                </c:pt>
                <c:pt idx="17023">
                  <c:v>1.7024000000000002E-5</c:v>
                </c:pt>
                <c:pt idx="17024">
                  <c:v>1.7025E-5</c:v>
                </c:pt>
                <c:pt idx="17025">
                  <c:v>1.7025999999999999E-5</c:v>
                </c:pt>
                <c:pt idx="17026">
                  <c:v>1.7027000000000001E-5</c:v>
                </c:pt>
                <c:pt idx="17027">
                  <c:v>1.7028E-5</c:v>
                </c:pt>
                <c:pt idx="17028">
                  <c:v>1.7028999999999999E-5</c:v>
                </c:pt>
                <c:pt idx="17029">
                  <c:v>1.7030000000000001E-5</c:v>
                </c:pt>
                <c:pt idx="17030">
                  <c:v>1.7031E-5</c:v>
                </c:pt>
                <c:pt idx="17031">
                  <c:v>1.7031999999999999E-5</c:v>
                </c:pt>
                <c:pt idx="17032">
                  <c:v>1.7033000000000001E-5</c:v>
                </c:pt>
                <c:pt idx="17033">
                  <c:v>1.7034E-5</c:v>
                </c:pt>
                <c:pt idx="17034">
                  <c:v>1.7034999999999999E-5</c:v>
                </c:pt>
                <c:pt idx="17035">
                  <c:v>1.7036000000000001E-5</c:v>
                </c:pt>
                <c:pt idx="17036">
                  <c:v>1.7037E-5</c:v>
                </c:pt>
                <c:pt idx="17037">
                  <c:v>1.7037999999999998E-5</c:v>
                </c:pt>
                <c:pt idx="17038">
                  <c:v>1.7039000000000001E-5</c:v>
                </c:pt>
                <c:pt idx="17039">
                  <c:v>1.7039999999999999E-5</c:v>
                </c:pt>
                <c:pt idx="17040">
                  <c:v>1.7041000000000002E-5</c:v>
                </c:pt>
                <c:pt idx="17041">
                  <c:v>1.7042E-5</c:v>
                </c:pt>
                <c:pt idx="17042">
                  <c:v>1.7042999999999999E-5</c:v>
                </c:pt>
                <c:pt idx="17043">
                  <c:v>1.7044000000000001E-5</c:v>
                </c:pt>
                <c:pt idx="17044">
                  <c:v>1.7045E-5</c:v>
                </c:pt>
                <c:pt idx="17045">
                  <c:v>1.7045999999999999E-5</c:v>
                </c:pt>
                <c:pt idx="17046">
                  <c:v>1.7047000000000001E-5</c:v>
                </c:pt>
                <c:pt idx="17047">
                  <c:v>1.7048E-5</c:v>
                </c:pt>
                <c:pt idx="17048">
                  <c:v>1.7048999999999999E-5</c:v>
                </c:pt>
                <c:pt idx="17049">
                  <c:v>1.7050000000000001E-5</c:v>
                </c:pt>
                <c:pt idx="17050">
                  <c:v>1.7051E-5</c:v>
                </c:pt>
                <c:pt idx="17051">
                  <c:v>1.7051999999999999E-5</c:v>
                </c:pt>
                <c:pt idx="17052">
                  <c:v>1.7053000000000001E-5</c:v>
                </c:pt>
                <c:pt idx="17053">
                  <c:v>1.7054E-5</c:v>
                </c:pt>
                <c:pt idx="17054">
                  <c:v>1.7054999999999998E-5</c:v>
                </c:pt>
                <c:pt idx="17055">
                  <c:v>1.7056000000000001E-5</c:v>
                </c:pt>
                <c:pt idx="17056">
                  <c:v>1.7056999999999999E-5</c:v>
                </c:pt>
                <c:pt idx="17057">
                  <c:v>1.7058000000000002E-5</c:v>
                </c:pt>
                <c:pt idx="17058">
                  <c:v>1.7059E-5</c:v>
                </c:pt>
                <c:pt idx="17059">
                  <c:v>1.7059999999999999E-5</c:v>
                </c:pt>
                <c:pt idx="17060">
                  <c:v>1.7061000000000001E-5</c:v>
                </c:pt>
                <c:pt idx="17061">
                  <c:v>1.7062E-5</c:v>
                </c:pt>
                <c:pt idx="17062">
                  <c:v>1.7062999999999999E-5</c:v>
                </c:pt>
                <c:pt idx="17063">
                  <c:v>1.7064000000000001E-5</c:v>
                </c:pt>
                <c:pt idx="17064">
                  <c:v>1.7065E-5</c:v>
                </c:pt>
                <c:pt idx="17065">
                  <c:v>1.7065999999999999E-5</c:v>
                </c:pt>
                <c:pt idx="17066">
                  <c:v>1.7067000000000001E-5</c:v>
                </c:pt>
                <c:pt idx="17067">
                  <c:v>1.7068E-5</c:v>
                </c:pt>
                <c:pt idx="17068">
                  <c:v>1.7068999999999999E-5</c:v>
                </c:pt>
                <c:pt idx="17069">
                  <c:v>1.7070000000000001E-5</c:v>
                </c:pt>
                <c:pt idx="17070">
                  <c:v>1.7071E-5</c:v>
                </c:pt>
                <c:pt idx="17071">
                  <c:v>1.7071999999999998E-5</c:v>
                </c:pt>
                <c:pt idx="17072">
                  <c:v>1.7073000000000001E-5</c:v>
                </c:pt>
                <c:pt idx="17073">
                  <c:v>1.7073999999999999E-5</c:v>
                </c:pt>
                <c:pt idx="17074">
                  <c:v>1.7075000000000002E-5</c:v>
                </c:pt>
                <c:pt idx="17075">
                  <c:v>1.7076E-5</c:v>
                </c:pt>
                <c:pt idx="17076">
                  <c:v>1.7076999999999999E-5</c:v>
                </c:pt>
                <c:pt idx="17077">
                  <c:v>1.7078000000000001E-5</c:v>
                </c:pt>
                <c:pt idx="17078">
                  <c:v>1.7079E-5</c:v>
                </c:pt>
                <c:pt idx="17079">
                  <c:v>1.7079999999999999E-5</c:v>
                </c:pt>
                <c:pt idx="17080">
                  <c:v>1.7081000000000001E-5</c:v>
                </c:pt>
                <c:pt idx="17081">
                  <c:v>1.7082E-5</c:v>
                </c:pt>
                <c:pt idx="17082">
                  <c:v>1.7082999999999999E-5</c:v>
                </c:pt>
                <c:pt idx="17083">
                  <c:v>1.7084000000000001E-5</c:v>
                </c:pt>
                <c:pt idx="17084">
                  <c:v>1.7085E-5</c:v>
                </c:pt>
                <c:pt idx="17085">
                  <c:v>1.7085999999999999E-5</c:v>
                </c:pt>
                <c:pt idx="17086">
                  <c:v>1.7087000000000001E-5</c:v>
                </c:pt>
                <c:pt idx="17087">
                  <c:v>1.7088E-5</c:v>
                </c:pt>
                <c:pt idx="17088">
                  <c:v>1.7088999999999999E-5</c:v>
                </c:pt>
                <c:pt idx="17089">
                  <c:v>1.7090000000000001E-5</c:v>
                </c:pt>
                <c:pt idx="17090">
                  <c:v>1.7091E-5</c:v>
                </c:pt>
                <c:pt idx="17091">
                  <c:v>1.7091999999999998E-5</c:v>
                </c:pt>
                <c:pt idx="17092">
                  <c:v>1.7093000000000001E-5</c:v>
                </c:pt>
                <c:pt idx="17093">
                  <c:v>1.7093999999999999E-5</c:v>
                </c:pt>
                <c:pt idx="17094">
                  <c:v>1.7095000000000001E-5</c:v>
                </c:pt>
                <c:pt idx="17095">
                  <c:v>1.7096E-5</c:v>
                </c:pt>
                <c:pt idx="17096">
                  <c:v>1.7096999999999999E-5</c:v>
                </c:pt>
                <c:pt idx="17097">
                  <c:v>1.7098000000000001E-5</c:v>
                </c:pt>
                <c:pt idx="17098">
                  <c:v>1.7099E-5</c:v>
                </c:pt>
                <c:pt idx="17099">
                  <c:v>1.7099999999999999E-5</c:v>
                </c:pt>
                <c:pt idx="17100">
                  <c:v>1.7101000000000001E-5</c:v>
                </c:pt>
                <c:pt idx="17101">
                  <c:v>1.7102E-5</c:v>
                </c:pt>
                <c:pt idx="17102">
                  <c:v>1.7102999999999999E-5</c:v>
                </c:pt>
                <c:pt idx="17103">
                  <c:v>1.7104000000000001E-5</c:v>
                </c:pt>
                <c:pt idx="17104">
                  <c:v>1.7105E-5</c:v>
                </c:pt>
                <c:pt idx="17105">
                  <c:v>1.7105999999999999E-5</c:v>
                </c:pt>
                <c:pt idx="17106">
                  <c:v>1.7107000000000001E-5</c:v>
                </c:pt>
                <c:pt idx="17107">
                  <c:v>1.7108E-5</c:v>
                </c:pt>
                <c:pt idx="17108">
                  <c:v>1.7108999999999998E-5</c:v>
                </c:pt>
                <c:pt idx="17109">
                  <c:v>1.7110000000000001E-5</c:v>
                </c:pt>
                <c:pt idx="17110">
                  <c:v>1.7110999999999999E-5</c:v>
                </c:pt>
                <c:pt idx="17111">
                  <c:v>1.7112000000000002E-5</c:v>
                </c:pt>
                <c:pt idx="17112">
                  <c:v>1.7113E-5</c:v>
                </c:pt>
                <c:pt idx="17113">
                  <c:v>1.7113999999999999E-5</c:v>
                </c:pt>
                <c:pt idx="17114">
                  <c:v>1.7115000000000001E-5</c:v>
                </c:pt>
                <c:pt idx="17115">
                  <c:v>1.7116E-5</c:v>
                </c:pt>
                <c:pt idx="17116">
                  <c:v>1.7116999999999999E-5</c:v>
                </c:pt>
                <c:pt idx="17117">
                  <c:v>1.7118000000000001E-5</c:v>
                </c:pt>
                <c:pt idx="17118">
                  <c:v>1.7119E-5</c:v>
                </c:pt>
                <c:pt idx="17119">
                  <c:v>1.7119999999999999E-5</c:v>
                </c:pt>
                <c:pt idx="17120">
                  <c:v>1.7121000000000001E-5</c:v>
                </c:pt>
                <c:pt idx="17121">
                  <c:v>1.7122E-5</c:v>
                </c:pt>
                <c:pt idx="17122">
                  <c:v>1.7122999999999999E-5</c:v>
                </c:pt>
                <c:pt idx="17123">
                  <c:v>1.7124000000000001E-5</c:v>
                </c:pt>
                <c:pt idx="17124">
                  <c:v>1.7125E-5</c:v>
                </c:pt>
                <c:pt idx="17125">
                  <c:v>1.7125999999999998E-5</c:v>
                </c:pt>
                <c:pt idx="17126">
                  <c:v>1.7127000000000001E-5</c:v>
                </c:pt>
                <c:pt idx="17127">
                  <c:v>1.7127999999999999E-5</c:v>
                </c:pt>
                <c:pt idx="17128">
                  <c:v>1.7129000000000002E-5</c:v>
                </c:pt>
                <c:pt idx="17129">
                  <c:v>1.713E-5</c:v>
                </c:pt>
                <c:pt idx="17130">
                  <c:v>1.7130999999999999E-5</c:v>
                </c:pt>
                <c:pt idx="17131">
                  <c:v>1.7132000000000001E-5</c:v>
                </c:pt>
                <c:pt idx="17132">
                  <c:v>1.7133E-5</c:v>
                </c:pt>
                <c:pt idx="17133">
                  <c:v>1.7133999999999999E-5</c:v>
                </c:pt>
                <c:pt idx="17134">
                  <c:v>1.7135000000000001E-5</c:v>
                </c:pt>
                <c:pt idx="17135">
                  <c:v>1.7136E-5</c:v>
                </c:pt>
                <c:pt idx="17136">
                  <c:v>1.7136999999999999E-5</c:v>
                </c:pt>
                <c:pt idx="17137">
                  <c:v>1.7138000000000001E-5</c:v>
                </c:pt>
                <c:pt idx="17138">
                  <c:v>1.7139E-5</c:v>
                </c:pt>
                <c:pt idx="17139">
                  <c:v>1.7139999999999999E-5</c:v>
                </c:pt>
                <c:pt idx="17140">
                  <c:v>1.7141000000000001E-5</c:v>
                </c:pt>
                <c:pt idx="17141">
                  <c:v>1.7142E-5</c:v>
                </c:pt>
                <c:pt idx="17142">
                  <c:v>1.7142999999999998E-5</c:v>
                </c:pt>
                <c:pt idx="17143">
                  <c:v>1.7144000000000001E-5</c:v>
                </c:pt>
                <c:pt idx="17144">
                  <c:v>1.7144999999999999E-5</c:v>
                </c:pt>
                <c:pt idx="17145">
                  <c:v>1.7146000000000002E-5</c:v>
                </c:pt>
                <c:pt idx="17146">
                  <c:v>1.7147E-5</c:v>
                </c:pt>
                <c:pt idx="17147">
                  <c:v>1.7147999999999999E-5</c:v>
                </c:pt>
                <c:pt idx="17148">
                  <c:v>1.7149000000000001E-5</c:v>
                </c:pt>
                <c:pt idx="17149">
                  <c:v>1.715E-5</c:v>
                </c:pt>
                <c:pt idx="17150">
                  <c:v>1.7150999999999999E-5</c:v>
                </c:pt>
                <c:pt idx="17151">
                  <c:v>1.7152000000000001E-5</c:v>
                </c:pt>
                <c:pt idx="17152">
                  <c:v>1.7153E-5</c:v>
                </c:pt>
                <c:pt idx="17153">
                  <c:v>1.7153999999999999E-5</c:v>
                </c:pt>
                <c:pt idx="17154">
                  <c:v>1.7155000000000001E-5</c:v>
                </c:pt>
                <c:pt idx="17155">
                  <c:v>1.7156E-5</c:v>
                </c:pt>
                <c:pt idx="17156">
                  <c:v>1.7156999999999999E-5</c:v>
                </c:pt>
                <c:pt idx="17157">
                  <c:v>1.7158000000000001E-5</c:v>
                </c:pt>
                <c:pt idx="17158">
                  <c:v>1.7159E-5</c:v>
                </c:pt>
                <c:pt idx="17159">
                  <c:v>1.7159999999999998E-5</c:v>
                </c:pt>
                <c:pt idx="17160">
                  <c:v>1.7161000000000001E-5</c:v>
                </c:pt>
                <c:pt idx="17161">
                  <c:v>1.7161999999999999E-5</c:v>
                </c:pt>
                <c:pt idx="17162">
                  <c:v>1.7163000000000002E-5</c:v>
                </c:pt>
                <c:pt idx="17163">
                  <c:v>1.7164E-5</c:v>
                </c:pt>
                <c:pt idx="17164">
                  <c:v>1.7164999999999999E-5</c:v>
                </c:pt>
                <c:pt idx="17165">
                  <c:v>1.7166000000000001E-5</c:v>
                </c:pt>
                <c:pt idx="17166">
                  <c:v>1.7167E-5</c:v>
                </c:pt>
                <c:pt idx="17167">
                  <c:v>1.7167999999999999E-5</c:v>
                </c:pt>
                <c:pt idx="17168">
                  <c:v>1.7169000000000001E-5</c:v>
                </c:pt>
                <c:pt idx="17169">
                  <c:v>1.717E-5</c:v>
                </c:pt>
                <c:pt idx="17170">
                  <c:v>1.7170999999999999E-5</c:v>
                </c:pt>
                <c:pt idx="17171">
                  <c:v>1.7172000000000001E-5</c:v>
                </c:pt>
                <c:pt idx="17172">
                  <c:v>1.7173E-5</c:v>
                </c:pt>
                <c:pt idx="17173">
                  <c:v>1.7173999999999999E-5</c:v>
                </c:pt>
                <c:pt idx="17174">
                  <c:v>1.7175000000000001E-5</c:v>
                </c:pt>
                <c:pt idx="17175">
                  <c:v>1.7176E-5</c:v>
                </c:pt>
                <c:pt idx="17176">
                  <c:v>1.7176999999999998E-5</c:v>
                </c:pt>
                <c:pt idx="17177">
                  <c:v>1.7178000000000001E-5</c:v>
                </c:pt>
                <c:pt idx="17178">
                  <c:v>1.7178999999999999E-5</c:v>
                </c:pt>
                <c:pt idx="17179">
                  <c:v>1.7180000000000002E-5</c:v>
                </c:pt>
                <c:pt idx="17180">
                  <c:v>1.7181E-5</c:v>
                </c:pt>
                <c:pt idx="17181">
                  <c:v>1.7181999999999999E-5</c:v>
                </c:pt>
                <c:pt idx="17182">
                  <c:v>1.7183000000000001E-5</c:v>
                </c:pt>
                <c:pt idx="17183">
                  <c:v>1.7184E-5</c:v>
                </c:pt>
                <c:pt idx="17184">
                  <c:v>1.7184999999999999E-5</c:v>
                </c:pt>
                <c:pt idx="17185">
                  <c:v>1.7186000000000001E-5</c:v>
                </c:pt>
                <c:pt idx="17186">
                  <c:v>1.7187E-5</c:v>
                </c:pt>
                <c:pt idx="17187">
                  <c:v>1.7187999999999999E-5</c:v>
                </c:pt>
                <c:pt idx="17188">
                  <c:v>1.7189000000000001E-5</c:v>
                </c:pt>
                <c:pt idx="17189">
                  <c:v>1.719E-5</c:v>
                </c:pt>
                <c:pt idx="17190">
                  <c:v>1.7190999999999999E-5</c:v>
                </c:pt>
                <c:pt idx="17191">
                  <c:v>1.7192000000000001E-5</c:v>
                </c:pt>
                <c:pt idx="17192">
                  <c:v>1.7193E-5</c:v>
                </c:pt>
                <c:pt idx="17193">
                  <c:v>1.7193999999999998E-5</c:v>
                </c:pt>
                <c:pt idx="17194">
                  <c:v>1.7195000000000001E-5</c:v>
                </c:pt>
                <c:pt idx="17195">
                  <c:v>1.7195999999999999E-5</c:v>
                </c:pt>
                <c:pt idx="17196">
                  <c:v>1.7197000000000002E-5</c:v>
                </c:pt>
                <c:pt idx="17197">
                  <c:v>1.7198E-5</c:v>
                </c:pt>
                <c:pt idx="17198">
                  <c:v>1.7198999999999999E-5</c:v>
                </c:pt>
                <c:pt idx="17199">
                  <c:v>1.7200000000000001E-5</c:v>
                </c:pt>
                <c:pt idx="17200">
                  <c:v>1.7201E-5</c:v>
                </c:pt>
                <c:pt idx="17201">
                  <c:v>1.7201999999999999E-5</c:v>
                </c:pt>
                <c:pt idx="17202">
                  <c:v>1.7203000000000001E-5</c:v>
                </c:pt>
                <c:pt idx="17203">
                  <c:v>1.7204E-5</c:v>
                </c:pt>
                <c:pt idx="17204">
                  <c:v>1.7204999999999999E-5</c:v>
                </c:pt>
                <c:pt idx="17205">
                  <c:v>1.7206000000000001E-5</c:v>
                </c:pt>
                <c:pt idx="17206">
                  <c:v>1.7207E-5</c:v>
                </c:pt>
                <c:pt idx="17207">
                  <c:v>1.7207999999999999E-5</c:v>
                </c:pt>
                <c:pt idx="17208">
                  <c:v>1.7209000000000001E-5</c:v>
                </c:pt>
                <c:pt idx="17209">
                  <c:v>1.721E-5</c:v>
                </c:pt>
                <c:pt idx="17210">
                  <c:v>1.7210999999999998E-5</c:v>
                </c:pt>
                <c:pt idx="17211">
                  <c:v>1.7212000000000001E-5</c:v>
                </c:pt>
                <c:pt idx="17212">
                  <c:v>1.7212999999999999E-5</c:v>
                </c:pt>
                <c:pt idx="17213">
                  <c:v>1.7214000000000002E-5</c:v>
                </c:pt>
                <c:pt idx="17214">
                  <c:v>1.7215E-5</c:v>
                </c:pt>
                <c:pt idx="17215">
                  <c:v>1.7215999999999999E-5</c:v>
                </c:pt>
                <c:pt idx="17216">
                  <c:v>1.7217000000000001E-5</c:v>
                </c:pt>
                <c:pt idx="17217">
                  <c:v>1.7218E-5</c:v>
                </c:pt>
                <c:pt idx="17218">
                  <c:v>1.7218999999999999E-5</c:v>
                </c:pt>
                <c:pt idx="17219">
                  <c:v>1.7220000000000001E-5</c:v>
                </c:pt>
                <c:pt idx="17220">
                  <c:v>1.7221E-5</c:v>
                </c:pt>
                <c:pt idx="17221">
                  <c:v>1.7221999999999999E-5</c:v>
                </c:pt>
                <c:pt idx="17222">
                  <c:v>1.7223000000000001E-5</c:v>
                </c:pt>
                <c:pt idx="17223">
                  <c:v>1.7224E-5</c:v>
                </c:pt>
                <c:pt idx="17224">
                  <c:v>1.7224999999999999E-5</c:v>
                </c:pt>
                <c:pt idx="17225">
                  <c:v>1.7226000000000001E-5</c:v>
                </c:pt>
                <c:pt idx="17226">
                  <c:v>1.7227E-5</c:v>
                </c:pt>
                <c:pt idx="17227">
                  <c:v>1.7227999999999998E-5</c:v>
                </c:pt>
                <c:pt idx="17228">
                  <c:v>1.7229000000000001E-5</c:v>
                </c:pt>
                <c:pt idx="17229">
                  <c:v>1.7229999999999999E-5</c:v>
                </c:pt>
                <c:pt idx="17230">
                  <c:v>1.7231000000000002E-5</c:v>
                </c:pt>
                <c:pt idx="17231">
                  <c:v>1.7232E-5</c:v>
                </c:pt>
                <c:pt idx="17232">
                  <c:v>1.7232999999999999E-5</c:v>
                </c:pt>
                <c:pt idx="17233">
                  <c:v>1.7234000000000001E-5</c:v>
                </c:pt>
                <c:pt idx="17234">
                  <c:v>1.7235E-5</c:v>
                </c:pt>
                <c:pt idx="17235">
                  <c:v>1.7235999999999999E-5</c:v>
                </c:pt>
                <c:pt idx="17236">
                  <c:v>1.7237000000000001E-5</c:v>
                </c:pt>
                <c:pt idx="17237">
                  <c:v>1.7238E-5</c:v>
                </c:pt>
                <c:pt idx="17238">
                  <c:v>1.7238999999999999E-5</c:v>
                </c:pt>
                <c:pt idx="17239">
                  <c:v>1.7240000000000001E-5</c:v>
                </c:pt>
                <c:pt idx="17240">
                  <c:v>1.7241E-5</c:v>
                </c:pt>
                <c:pt idx="17241">
                  <c:v>1.7241999999999999E-5</c:v>
                </c:pt>
                <c:pt idx="17242">
                  <c:v>1.7243000000000001E-5</c:v>
                </c:pt>
                <c:pt idx="17243">
                  <c:v>1.7244E-5</c:v>
                </c:pt>
                <c:pt idx="17244">
                  <c:v>1.7244999999999998E-5</c:v>
                </c:pt>
                <c:pt idx="17245">
                  <c:v>1.7246000000000001E-5</c:v>
                </c:pt>
                <c:pt idx="17246">
                  <c:v>1.7246999999999999E-5</c:v>
                </c:pt>
                <c:pt idx="17247">
                  <c:v>1.7248000000000002E-5</c:v>
                </c:pt>
                <c:pt idx="17248">
                  <c:v>1.7249E-5</c:v>
                </c:pt>
                <c:pt idx="17249">
                  <c:v>1.7249999999999999E-5</c:v>
                </c:pt>
                <c:pt idx="17250">
                  <c:v>1.7251000000000001E-5</c:v>
                </c:pt>
                <c:pt idx="17251">
                  <c:v>1.7252E-5</c:v>
                </c:pt>
                <c:pt idx="17252">
                  <c:v>1.7252999999999999E-5</c:v>
                </c:pt>
                <c:pt idx="17253">
                  <c:v>1.7254000000000001E-5</c:v>
                </c:pt>
                <c:pt idx="17254">
                  <c:v>1.7255E-5</c:v>
                </c:pt>
                <c:pt idx="17255">
                  <c:v>1.7255999999999999E-5</c:v>
                </c:pt>
                <c:pt idx="17256">
                  <c:v>1.7257000000000001E-5</c:v>
                </c:pt>
                <c:pt idx="17257">
                  <c:v>1.7258E-5</c:v>
                </c:pt>
                <c:pt idx="17258">
                  <c:v>1.7258999999999999E-5</c:v>
                </c:pt>
                <c:pt idx="17259">
                  <c:v>1.7260000000000001E-5</c:v>
                </c:pt>
                <c:pt idx="17260">
                  <c:v>1.7261E-5</c:v>
                </c:pt>
                <c:pt idx="17261">
                  <c:v>1.7261999999999998E-5</c:v>
                </c:pt>
                <c:pt idx="17262">
                  <c:v>1.7263000000000001E-5</c:v>
                </c:pt>
                <c:pt idx="17263">
                  <c:v>1.7263999999999999E-5</c:v>
                </c:pt>
                <c:pt idx="17264">
                  <c:v>1.7265000000000002E-5</c:v>
                </c:pt>
                <c:pt idx="17265">
                  <c:v>1.7266E-5</c:v>
                </c:pt>
                <c:pt idx="17266">
                  <c:v>1.7266999999999999E-5</c:v>
                </c:pt>
                <c:pt idx="17267">
                  <c:v>1.7268000000000001E-5</c:v>
                </c:pt>
                <c:pt idx="17268">
                  <c:v>1.7269E-5</c:v>
                </c:pt>
                <c:pt idx="17269">
                  <c:v>1.7269999999999999E-5</c:v>
                </c:pt>
                <c:pt idx="17270">
                  <c:v>1.7271000000000001E-5</c:v>
                </c:pt>
                <c:pt idx="17271">
                  <c:v>1.7272E-5</c:v>
                </c:pt>
                <c:pt idx="17272">
                  <c:v>1.7272999999999999E-5</c:v>
                </c:pt>
                <c:pt idx="17273">
                  <c:v>1.7274000000000001E-5</c:v>
                </c:pt>
                <c:pt idx="17274">
                  <c:v>1.7275E-5</c:v>
                </c:pt>
                <c:pt idx="17275">
                  <c:v>1.7275999999999999E-5</c:v>
                </c:pt>
                <c:pt idx="17276">
                  <c:v>1.7277000000000001E-5</c:v>
                </c:pt>
                <c:pt idx="17277">
                  <c:v>1.7278E-5</c:v>
                </c:pt>
                <c:pt idx="17278">
                  <c:v>1.7278999999999998E-5</c:v>
                </c:pt>
                <c:pt idx="17279">
                  <c:v>1.7280000000000001E-5</c:v>
                </c:pt>
                <c:pt idx="17280">
                  <c:v>1.7280999999999999E-5</c:v>
                </c:pt>
                <c:pt idx="17281">
                  <c:v>1.7282000000000002E-5</c:v>
                </c:pt>
                <c:pt idx="17282">
                  <c:v>1.7283E-5</c:v>
                </c:pt>
                <c:pt idx="17283">
                  <c:v>1.7283999999999999E-5</c:v>
                </c:pt>
                <c:pt idx="17284">
                  <c:v>1.7285000000000001E-5</c:v>
                </c:pt>
                <c:pt idx="17285">
                  <c:v>1.7286E-5</c:v>
                </c:pt>
                <c:pt idx="17286">
                  <c:v>1.7286999999999999E-5</c:v>
                </c:pt>
                <c:pt idx="17287">
                  <c:v>1.7288000000000001E-5</c:v>
                </c:pt>
                <c:pt idx="17288">
                  <c:v>1.7289E-5</c:v>
                </c:pt>
                <c:pt idx="17289">
                  <c:v>1.7289999999999999E-5</c:v>
                </c:pt>
                <c:pt idx="17290">
                  <c:v>1.7291000000000001E-5</c:v>
                </c:pt>
                <c:pt idx="17291">
                  <c:v>1.7292E-5</c:v>
                </c:pt>
                <c:pt idx="17292">
                  <c:v>1.7292999999999999E-5</c:v>
                </c:pt>
                <c:pt idx="17293">
                  <c:v>1.7294000000000001E-5</c:v>
                </c:pt>
                <c:pt idx="17294">
                  <c:v>1.7295E-5</c:v>
                </c:pt>
                <c:pt idx="17295">
                  <c:v>1.7295999999999998E-5</c:v>
                </c:pt>
                <c:pt idx="17296">
                  <c:v>1.7297000000000001E-5</c:v>
                </c:pt>
                <c:pt idx="17297">
                  <c:v>1.7297999999999999E-5</c:v>
                </c:pt>
                <c:pt idx="17298">
                  <c:v>1.7299000000000002E-5</c:v>
                </c:pt>
                <c:pt idx="17299">
                  <c:v>1.73E-5</c:v>
                </c:pt>
                <c:pt idx="17300">
                  <c:v>1.7300999999999999E-5</c:v>
                </c:pt>
                <c:pt idx="17301">
                  <c:v>1.7302000000000001E-5</c:v>
                </c:pt>
                <c:pt idx="17302">
                  <c:v>1.7303E-5</c:v>
                </c:pt>
                <c:pt idx="17303">
                  <c:v>1.7303999999999999E-5</c:v>
                </c:pt>
                <c:pt idx="17304">
                  <c:v>1.7305000000000001E-5</c:v>
                </c:pt>
                <c:pt idx="17305">
                  <c:v>1.7306E-5</c:v>
                </c:pt>
                <c:pt idx="17306">
                  <c:v>1.7306999999999999E-5</c:v>
                </c:pt>
                <c:pt idx="17307">
                  <c:v>1.7308000000000001E-5</c:v>
                </c:pt>
                <c:pt idx="17308">
                  <c:v>1.7309E-5</c:v>
                </c:pt>
                <c:pt idx="17309">
                  <c:v>1.7309999999999999E-5</c:v>
                </c:pt>
                <c:pt idx="17310">
                  <c:v>1.7311000000000001E-5</c:v>
                </c:pt>
                <c:pt idx="17311">
                  <c:v>1.7312E-5</c:v>
                </c:pt>
                <c:pt idx="17312">
                  <c:v>1.7312999999999998E-5</c:v>
                </c:pt>
                <c:pt idx="17313">
                  <c:v>1.7314000000000001E-5</c:v>
                </c:pt>
                <c:pt idx="17314">
                  <c:v>1.7314999999999999E-5</c:v>
                </c:pt>
                <c:pt idx="17315">
                  <c:v>1.7316000000000002E-5</c:v>
                </c:pt>
                <c:pt idx="17316">
                  <c:v>1.7317E-5</c:v>
                </c:pt>
                <c:pt idx="17317">
                  <c:v>1.7317999999999999E-5</c:v>
                </c:pt>
                <c:pt idx="17318">
                  <c:v>1.7319000000000001E-5</c:v>
                </c:pt>
                <c:pt idx="17319">
                  <c:v>1.732E-5</c:v>
                </c:pt>
                <c:pt idx="17320">
                  <c:v>1.7320999999999999E-5</c:v>
                </c:pt>
                <c:pt idx="17321">
                  <c:v>1.7322000000000001E-5</c:v>
                </c:pt>
                <c:pt idx="17322">
                  <c:v>1.7323E-5</c:v>
                </c:pt>
                <c:pt idx="17323">
                  <c:v>1.7323999999999999E-5</c:v>
                </c:pt>
                <c:pt idx="17324">
                  <c:v>1.7325000000000001E-5</c:v>
                </c:pt>
                <c:pt idx="17325">
                  <c:v>1.7326E-5</c:v>
                </c:pt>
                <c:pt idx="17326">
                  <c:v>1.7326999999999999E-5</c:v>
                </c:pt>
                <c:pt idx="17327">
                  <c:v>1.7328000000000001E-5</c:v>
                </c:pt>
                <c:pt idx="17328">
                  <c:v>1.7329E-5</c:v>
                </c:pt>
                <c:pt idx="17329">
                  <c:v>1.7329999999999998E-5</c:v>
                </c:pt>
                <c:pt idx="17330">
                  <c:v>1.7331000000000001E-5</c:v>
                </c:pt>
                <c:pt idx="17331">
                  <c:v>1.7331999999999999E-5</c:v>
                </c:pt>
                <c:pt idx="17332">
                  <c:v>1.7333000000000002E-5</c:v>
                </c:pt>
                <c:pt idx="17333">
                  <c:v>1.7334E-5</c:v>
                </c:pt>
                <c:pt idx="17334">
                  <c:v>1.7334999999999999E-5</c:v>
                </c:pt>
                <c:pt idx="17335">
                  <c:v>1.7336000000000001E-5</c:v>
                </c:pt>
                <c:pt idx="17336">
                  <c:v>1.7337E-5</c:v>
                </c:pt>
                <c:pt idx="17337">
                  <c:v>1.7337999999999999E-5</c:v>
                </c:pt>
                <c:pt idx="17338">
                  <c:v>1.7339000000000001E-5</c:v>
                </c:pt>
                <c:pt idx="17339">
                  <c:v>1.734E-5</c:v>
                </c:pt>
                <c:pt idx="17340">
                  <c:v>1.7340999999999999E-5</c:v>
                </c:pt>
                <c:pt idx="17341">
                  <c:v>1.7342000000000001E-5</c:v>
                </c:pt>
                <c:pt idx="17342">
                  <c:v>1.7343E-5</c:v>
                </c:pt>
                <c:pt idx="17343">
                  <c:v>1.7343999999999999E-5</c:v>
                </c:pt>
                <c:pt idx="17344">
                  <c:v>1.7345000000000001E-5</c:v>
                </c:pt>
                <c:pt idx="17345">
                  <c:v>1.7346E-5</c:v>
                </c:pt>
                <c:pt idx="17346">
                  <c:v>1.7346999999999998E-5</c:v>
                </c:pt>
                <c:pt idx="17347">
                  <c:v>1.7348000000000001E-5</c:v>
                </c:pt>
                <c:pt idx="17348">
                  <c:v>1.7348999999999999E-5</c:v>
                </c:pt>
                <c:pt idx="17349">
                  <c:v>1.7350000000000002E-5</c:v>
                </c:pt>
                <c:pt idx="17350">
                  <c:v>1.7351E-5</c:v>
                </c:pt>
                <c:pt idx="17351">
                  <c:v>1.7351999999999999E-5</c:v>
                </c:pt>
                <c:pt idx="17352">
                  <c:v>1.7353000000000001E-5</c:v>
                </c:pt>
                <c:pt idx="17353">
                  <c:v>1.7354E-5</c:v>
                </c:pt>
                <c:pt idx="17354">
                  <c:v>1.7354999999999999E-5</c:v>
                </c:pt>
                <c:pt idx="17355">
                  <c:v>1.7356000000000001E-5</c:v>
                </c:pt>
                <c:pt idx="17356">
                  <c:v>1.7357E-5</c:v>
                </c:pt>
                <c:pt idx="17357">
                  <c:v>1.7357999999999999E-5</c:v>
                </c:pt>
                <c:pt idx="17358">
                  <c:v>1.7359000000000001E-5</c:v>
                </c:pt>
                <c:pt idx="17359">
                  <c:v>1.736E-5</c:v>
                </c:pt>
                <c:pt idx="17360">
                  <c:v>1.7360999999999999E-5</c:v>
                </c:pt>
                <c:pt idx="17361">
                  <c:v>1.7362000000000001E-5</c:v>
                </c:pt>
                <c:pt idx="17362">
                  <c:v>1.7363E-5</c:v>
                </c:pt>
                <c:pt idx="17363">
                  <c:v>1.7363999999999998E-5</c:v>
                </c:pt>
                <c:pt idx="17364">
                  <c:v>1.7365000000000001E-5</c:v>
                </c:pt>
                <c:pt idx="17365">
                  <c:v>1.7365999999999999E-5</c:v>
                </c:pt>
                <c:pt idx="17366">
                  <c:v>1.7367000000000002E-5</c:v>
                </c:pt>
                <c:pt idx="17367">
                  <c:v>1.7368E-5</c:v>
                </c:pt>
                <c:pt idx="17368">
                  <c:v>1.7368999999999999E-5</c:v>
                </c:pt>
                <c:pt idx="17369">
                  <c:v>1.7370000000000001E-5</c:v>
                </c:pt>
                <c:pt idx="17370">
                  <c:v>1.7371E-5</c:v>
                </c:pt>
                <c:pt idx="17371">
                  <c:v>1.7371999999999999E-5</c:v>
                </c:pt>
                <c:pt idx="17372">
                  <c:v>1.7373000000000001E-5</c:v>
                </c:pt>
                <c:pt idx="17373">
                  <c:v>1.7374E-5</c:v>
                </c:pt>
                <c:pt idx="17374">
                  <c:v>1.7374999999999999E-5</c:v>
                </c:pt>
                <c:pt idx="17375">
                  <c:v>1.7376000000000001E-5</c:v>
                </c:pt>
                <c:pt idx="17376">
                  <c:v>1.7377E-5</c:v>
                </c:pt>
                <c:pt idx="17377">
                  <c:v>1.7377999999999999E-5</c:v>
                </c:pt>
                <c:pt idx="17378">
                  <c:v>1.7379000000000001E-5</c:v>
                </c:pt>
                <c:pt idx="17379">
                  <c:v>1.738E-5</c:v>
                </c:pt>
                <c:pt idx="17380">
                  <c:v>1.7380999999999998E-5</c:v>
                </c:pt>
                <c:pt idx="17381">
                  <c:v>1.7382000000000001E-5</c:v>
                </c:pt>
                <c:pt idx="17382">
                  <c:v>1.7382999999999999E-5</c:v>
                </c:pt>
                <c:pt idx="17383">
                  <c:v>1.7384000000000002E-5</c:v>
                </c:pt>
                <c:pt idx="17384">
                  <c:v>1.7385E-5</c:v>
                </c:pt>
                <c:pt idx="17385">
                  <c:v>1.7385999999999999E-5</c:v>
                </c:pt>
                <c:pt idx="17386">
                  <c:v>1.7387000000000001E-5</c:v>
                </c:pt>
                <c:pt idx="17387">
                  <c:v>1.7388E-5</c:v>
                </c:pt>
                <c:pt idx="17388">
                  <c:v>1.7388999999999999E-5</c:v>
                </c:pt>
                <c:pt idx="17389">
                  <c:v>1.7390000000000001E-5</c:v>
                </c:pt>
                <c:pt idx="17390">
                  <c:v>1.7391E-5</c:v>
                </c:pt>
                <c:pt idx="17391">
                  <c:v>1.7391999999999999E-5</c:v>
                </c:pt>
                <c:pt idx="17392">
                  <c:v>1.7393000000000001E-5</c:v>
                </c:pt>
                <c:pt idx="17393">
                  <c:v>1.7394E-5</c:v>
                </c:pt>
                <c:pt idx="17394">
                  <c:v>1.7394999999999999E-5</c:v>
                </c:pt>
                <c:pt idx="17395">
                  <c:v>1.7396000000000001E-5</c:v>
                </c:pt>
                <c:pt idx="17396">
                  <c:v>1.7397E-5</c:v>
                </c:pt>
                <c:pt idx="17397">
                  <c:v>1.7397999999999998E-5</c:v>
                </c:pt>
                <c:pt idx="17398">
                  <c:v>1.7399000000000001E-5</c:v>
                </c:pt>
                <c:pt idx="17399">
                  <c:v>1.7399999999999999E-5</c:v>
                </c:pt>
                <c:pt idx="17400">
                  <c:v>1.7401000000000002E-5</c:v>
                </c:pt>
                <c:pt idx="17401">
                  <c:v>1.7402E-5</c:v>
                </c:pt>
                <c:pt idx="17402">
                  <c:v>1.7402999999999999E-5</c:v>
                </c:pt>
                <c:pt idx="17403">
                  <c:v>1.7404000000000001E-5</c:v>
                </c:pt>
                <c:pt idx="17404">
                  <c:v>1.7405E-5</c:v>
                </c:pt>
                <c:pt idx="17405">
                  <c:v>1.7405999999999999E-5</c:v>
                </c:pt>
                <c:pt idx="17406">
                  <c:v>1.7407000000000001E-5</c:v>
                </c:pt>
                <c:pt idx="17407">
                  <c:v>1.7408E-5</c:v>
                </c:pt>
                <c:pt idx="17408">
                  <c:v>1.7408999999999999E-5</c:v>
                </c:pt>
                <c:pt idx="17409">
                  <c:v>1.7410000000000001E-5</c:v>
                </c:pt>
                <c:pt idx="17410">
                  <c:v>1.7411E-5</c:v>
                </c:pt>
                <c:pt idx="17411">
                  <c:v>1.7411999999999999E-5</c:v>
                </c:pt>
                <c:pt idx="17412">
                  <c:v>1.7413000000000001E-5</c:v>
                </c:pt>
                <c:pt idx="17413">
                  <c:v>1.7414E-5</c:v>
                </c:pt>
                <c:pt idx="17414">
                  <c:v>1.7414999999999998E-5</c:v>
                </c:pt>
                <c:pt idx="17415">
                  <c:v>1.7416000000000001E-5</c:v>
                </c:pt>
                <c:pt idx="17416">
                  <c:v>1.7416999999999999E-5</c:v>
                </c:pt>
                <c:pt idx="17417">
                  <c:v>1.7418000000000002E-5</c:v>
                </c:pt>
                <c:pt idx="17418">
                  <c:v>1.7419E-5</c:v>
                </c:pt>
                <c:pt idx="17419">
                  <c:v>1.7419999999999999E-5</c:v>
                </c:pt>
                <c:pt idx="17420">
                  <c:v>1.7421000000000001E-5</c:v>
                </c:pt>
                <c:pt idx="17421">
                  <c:v>1.7422E-5</c:v>
                </c:pt>
                <c:pt idx="17422">
                  <c:v>1.7422999999999999E-5</c:v>
                </c:pt>
                <c:pt idx="17423">
                  <c:v>1.7424000000000001E-5</c:v>
                </c:pt>
                <c:pt idx="17424">
                  <c:v>1.7425E-5</c:v>
                </c:pt>
                <c:pt idx="17425">
                  <c:v>1.7425999999999999E-5</c:v>
                </c:pt>
                <c:pt idx="17426">
                  <c:v>1.7427000000000001E-5</c:v>
                </c:pt>
                <c:pt idx="17427">
                  <c:v>1.7428E-5</c:v>
                </c:pt>
                <c:pt idx="17428">
                  <c:v>1.7428999999999999E-5</c:v>
                </c:pt>
                <c:pt idx="17429">
                  <c:v>1.7430000000000001E-5</c:v>
                </c:pt>
                <c:pt idx="17430">
                  <c:v>1.7431E-5</c:v>
                </c:pt>
                <c:pt idx="17431">
                  <c:v>1.7431999999999998E-5</c:v>
                </c:pt>
                <c:pt idx="17432">
                  <c:v>1.7433000000000001E-5</c:v>
                </c:pt>
                <c:pt idx="17433">
                  <c:v>1.7433999999999999E-5</c:v>
                </c:pt>
                <c:pt idx="17434">
                  <c:v>1.7435000000000002E-5</c:v>
                </c:pt>
                <c:pt idx="17435">
                  <c:v>1.7436E-5</c:v>
                </c:pt>
                <c:pt idx="17436">
                  <c:v>1.7436999999999999E-5</c:v>
                </c:pt>
                <c:pt idx="17437">
                  <c:v>1.7438000000000001E-5</c:v>
                </c:pt>
                <c:pt idx="17438">
                  <c:v>1.7439E-5</c:v>
                </c:pt>
                <c:pt idx="17439">
                  <c:v>1.7439999999999999E-5</c:v>
                </c:pt>
                <c:pt idx="17440">
                  <c:v>1.7441000000000001E-5</c:v>
                </c:pt>
                <c:pt idx="17441">
                  <c:v>1.7442E-5</c:v>
                </c:pt>
                <c:pt idx="17442">
                  <c:v>1.7442999999999999E-5</c:v>
                </c:pt>
                <c:pt idx="17443">
                  <c:v>1.7444000000000001E-5</c:v>
                </c:pt>
                <c:pt idx="17444">
                  <c:v>1.7445E-5</c:v>
                </c:pt>
                <c:pt idx="17445">
                  <c:v>1.7445999999999999E-5</c:v>
                </c:pt>
                <c:pt idx="17446">
                  <c:v>1.7447000000000001E-5</c:v>
                </c:pt>
                <c:pt idx="17447">
                  <c:v>1.7448E-5</c:v>
                </c:pt>
                <c:pt idx="17448">
                  <c:v>1.7448999999999998E-5</c:v>
                </c:pt>
                <c:pt idx="17449">
                  <c:v>1.7450000000000001E-5</c:v>
                </c:pt>
                <c:pt idx="17450">
                  <c:v>1.7450999999999999E-5</c:v>
                </c:pt>
                <c:pt idx="17451">
                  <c:v>1.7452000000000002E-5</c:v>
                </c:pt>
                <c:pt idx="17452">
                  <c:v>1.7453E-5</c:v>
                </c:pt>
                <c:pt idx="17453">
                  <c:v>1.7453999999999999E-5</c:v>
                </c:pt>
                <c:pt idx="17454">
                  <c:v>1.7455000000000001E-5</c:v>
                </c:pt>
                <c:pt idx="17455">
                  <c:v>1.7456E-5</c:v>
                </c:pt>
                <c:pt idx="17456">
                  <c:v>1.7456999999999999E-5</c:v>
                </c:pt>
                <c:pt idx="17457">
                  <c:v>1.7458000000000001E-5</c:v>
                </c:pt>
                <c:pt idx="17458">
                  <c:v>1.7459E-5</c:v>
                </c:pt>
                <c:pt idx="17459">
                  <c:v>1.7459999999999999E-5</c:v>
                </c:pt>
                <c:pt idx="17460">
                  <c:v>1.7461000000000001E-5</c:v>
                </c:pt>
                <c:pt idx="17461">
                  <c:v>1.7462E-5</c:v>
                </c:pt>
                <c:pt idx="17462">
                  <c:v>1.7462999999999999E-5</c:v>
                </c:pt>
                <c:pt idx="17463">
                  <c:v>1.7464000000000001E-5</c:v>
                </c:pt>
                <c:pt idx="17464">
                  <c:v>1.7465E-5</c:v>
                </c:pt>
                <c:pt idx="17465">
                  <c:v>1.7465999999999998E-5</c:v>
                </c:pt>
                <c:pt idx="17466">
                  <c:v>1.7467000000000001E-5</c:v>
                </c:pt>
                <c:pt idx="17467">
                  <c:v>1.7467999999999999E-5</c:v>
                </c:pt>
                <c:pt idx="17468">
                  <c:v>1.7469000000000002E-5</c:v>
                </c:pt>
                <c:pt idx="17469">
                  <c:v>1.747E-5</c:v>
                </c:pt>
                <c:pt idx="17470">
                  <c:v>1.7470999999999999E-5</c:v>
                </c:pt>
                <c:pt idx="17471">
                  <c:v>1.7472000000000001E-5</c:v>
                </c:pt>
                <c:pt idx="17472">
                  <c:v>1.7473E-5</c:v>
                </c:pt>
                <c:pt idx="17473">
                  <c:v>1.7473999999999999E-5</c:v>
                </c:pt>
                <c:pt idx="17474">
                  <c:v>1.7475000000000001E-5</c:v>
                </c:pt>
                <c:pt idx="17475">
                  <c:v>1.7476E-5</c:v>
                </c:pt>
                <c:pt idx="17476">
                  <c:v>1.7476999999999999E-5</c:v>
                </c:pt>
                <c:pt idx="17477">
                  <c:v>1.7478000000000001E-5</c:v>
                </c:pt>
                <c:pt idx="17478">
                  <c:v>1.7479E-5</c:v>
                </c:pt>
                <c:pt idx="17479">
                  <c:v>1.7479999999999999E-5</c:v>
                </c:pt>
                <c:pt idx="17480">
                  <c:v>1.7481000000000001E-5</c:v>
                </c:pt>
                <c:pt idx="17481">
                  <c:v>1.7482E-5</c:v>
                </c:pt>
                <c:pt idx="17482">
                  <c:v>1.7482999999999998E-5</c:v>
                </c:pt>
                <c:pt idx="17483">
                  <c:v>1.7484000000000001E-5</c:v>
                </c:pt>
                <c:pt idx="17484">
                  <c:v>1.7484999999999999E-5</c:v>
                </c:pt>
                <c:pt idx="17485">
                  <c:v>1.7486000000000002E-5</c:v>
                </c:pt>
                <c:pt idx="17486">
                  <c:v>1.7487E-5</c:v>
                </c:pt>
                <c:pt idx="17487">
                  <c:v>1.7487999999999999E-5</c:v>
                </c:pt>
                <c:pt idx="17488">
                  <c:v>1.7489000000000001E-5</c:v>
                </c:pt>
                <c:pt idx="17489">
                  <c:v>1.749E-5</c:v>
                </c:pt>
                <c:pt idx="17490">
                  <c:v>1.7490999999999999E-5</c:v>
                </c:pt>
                <c:pt idx="17491">
                  <c:v>1.7492000000000001E-5</c:v>
                </c:pt>
                <c:pt idx="17492">
                  <c:v>1.7493E-5</c:v>
                </c:pt>
                <c:pt idx="17493">
                  <c:v>1.7493999999999999E-5</c:v>
                </c:pt>
                <c:pt idx="17494">
                  <c:v>1.7495000000000001E-5</c:v>
                </c:pt>
                <c:pt idx="17495">
                  <c:v>1.7496E-5</c:v>
                </c:pt>
                <c:pt idx="17496">
                  <c:v>1.7496999999999999E-5</c:v>
                </c:pt>
                <c:pt idx="17497">
                  <c:v>1.7498000000000001E-5</c:v>
                </c:pt>
                <c:pt idx="17498">
                  <c:v>1.7499E-5</c:v>
                </c:pt>
                <c:pt idx="17499">
                  <c:v>1.7499999999999998E-5</c:v>
                </c:pt>
                <c:pt idx="17500">
                  <c:v>1.7501000000000001E-5</c:v>
                </c:pt>
                <c:pt idx="17501">
                  <c:v>1.7501999999999999E-5</c:v>
                </c:pt>
                <c:pt idx="17502">
                  <c:v>1.7503000000000002E-5</c:v>
                </c:pt>
                <c:pt idx="17503">
                  <c:v>1.7504E-5</c:v>
                </c:pt>
                <c:pt idx="17504">
                  <c:v>1.7504999999999999E-5</c:v>
                </c:pt>
                <c:pt idx="17505">
                  <c:v>1.7506000000000001E-5</c:v>
                </c:pt>
                <c:pt idx="17506">
                  <c:v>1.7507E-5</c:v>
                </c:pt>
                <c:pt idx="17507">
                  <c:v>1.7507999999999999E-5</c:v>
                </c:pt>
                <c:pt idx="17508">
                  <c:v>1.7509000000000001E-5</c:v>
                </c:pt>
                <c:pt idx="17509">
                  <c:v>1.751E-5</c:v>
                </c:pt>
                <c:pt idx="17510">
                  <c:v>1.7510999999999999E-5</c:v>
                </c:pt>
                <c:pt idx="17511">
                  <c:v>1.7512000000000001E-5</c:v>
                </c:pt>
                <c:pt idx="17512">
                  <c:v>1.7513E-5</c:v>
                </c:pt>
                <c:pt idx="17513">
                  <c:v>1.7513999999999999E-5</c:v>
                </c:pt>
                <c:pt idx="17514">
                  <c:v>1.7515000000000001E-5</c:v>
                </c:pt>
                <c:pt idx="17515">
                  <c:v>1.7516E-5</c:v>
                </c:pt>
                <c:pt idx="17516">
                  <c:v>1.7516999999999998E-5</c:v>
                </c:pt>
                <c:pt idx="17517">
                  <c:v>1.7518000000000001E-5</c:v>
                </c:pt>
                <c:pt idx="17518">
                  <c:v>1.7518999999999999E-5</c:v>
                </c:pt>
                <c:pt idx="17519">
                  <c:v>1.7520000000000002E-5</c:v>
                </c:pt>
                <c:pt idx="17520">
                  <c:v>1.7521E-5</c:v>
                </c:pt>
                <c:pt idx="17521">
                  <c:v>1.7521999999999999E-5</c:v>
                </c:pt>
                <c:pt idx="17522">
                  <c:v>1.7523000000000001E-5</c:v>
                </c:pt>
                <c:pt idx="17523">
                  <c:v>1.7524E-5</c:v>
                </c:pt>
                <c:pt idx="17524">
                  <c:v>1.7524999999999999E-5</c:v>
                </c:pt>
                <c:pt idx="17525">
                  <c:v>1.7526000000000001E-5</c:v>
                </c:pt>
                <c:pt idx="17526">
                  <c:v>1.7527E-5</c:v>
                </c:pt>
                <c:pt idx="17527">
                  <c:v>1.7527999999999999E-5</c:v>
                </c:pt>
                <c:pt idx="17528">
                  <c:v>1.7529000000000001E-5</c:v>
                </c:pt>
                <c:pt idx="17529">
                  <c:v>1.753E-5</c:v>
                </c:pt>
                <c:pt idx="17530">
                  <c:v>1.7530999999999999E-5</c:v>
                </c:pt>
                <c:pt idx="17531">
                  <c:v>1.7532000000000001E-5</c:v>
                </c:pt>
                <c:pt idx="17532">
                  <c:v>1.7533E-5</c:v>
                </c:pt>
                <c:pt idx="17533">
                  <c:v>1.7533999999999998E-5</c:v>
                </c:pt>
                <c:pt idx="17534">
                  <c:v>1.7535000000000001E-5</c:v>
                </c:pt>
                <c:pt idx="17535">
                  <c:v>1.7535999999999999E-5</c:v>
                </c:pt>
                <c:pt idx="17536">
                  <c:v>1.7537000000000002E-5</c:v>
                </c:pt>
                <c:pt idx="17537">
                  <c:v>1.7538E-5</c:v>
                </c:pt>
                <c:pt idx="17538">
                  <c:v>1.7538999999999999E-5</c:v>
                </c:pt>
                <c:pt idx="17539">
                  <c:v>1.7540000000000001E-5</c:v>
                </c:pt>
                <c:pt idx="17540">
                  <c:v>1.7541E-5</c:v>
                </c:pt>
                <c:pt idx="17541">
                  <c:v>1.7541999999999999E-5</c:v>
                </c:pt>
                <c:pt idx="17542">
                  <c:v>1.7543000000000001E-5</c:v>
                </c:pt>
                <c:pt idx="17543">
                  <c:v>1.7544E-5</c:v>
                </c:pt>
                <c:pt idx="17544">
                  <c:v>1.7544999999999999E-5</c:v>
                </c:pt>
                <c:pt idx="17545">
                  <c:v>1.7546000000000001E-5</c:v>
                </c:pt>
                <c:pt idx="17546">
                  <c:v>1.7547E-5</c:v>
                </c:pt>
                <c:pt idx="17547">
                  <c:v>1.7547999999999999E-5</c:v>
                </c:pt>
                <c:pt idx="17548">
                  <c:v>1.7549000000000001E-5</c:v>
                </c:pt>
                <c:pt idx="17549">
                  <c:v>1.755E-5</c:v>
                </c:pt>
                <c:pt idx="17550">
                  <c:v>1.7550999999999998E-5</c:v>
                </c:pt>
                <c:pt idx="17551">
                  <c:v>1.7552000000000001E-5</c:v>
                </c:pt>
                <c:pt idx="17552">
                  <c:v>1.7552999999999999E-5</c:v>
                </c:pt>
                <c:pt idx="17553">
                  <c:v>1.7554000000000002E-5</c:v>
                </c:pt>
                <c:pt idx="17554">
                  <c:v>1.7555E-5</c:v>
                </c:pt>
                <c:pt idx="17555">
                  <c:v>1.7555999999999999E-5</c:v>
                </c:pt>
                <c:pt idx="17556">
                  <c:v>1.7557000000000001E-5</c:v>
                </c:pt>
                <c:pt idx="17557">
                  <c:v>1.7558E-5</c:v>
                </c:pt>
                <c:pt idx="17558">
                  <c:v>1.7558999999999999E-5</c:v>
                </c:pt>
                <c:pt idx="17559">
                  <c:v>1.7560000000000001E-5</c:v>
                </c:pt>
                <c:pt idx="17560">
                  <c:v>1.7561E-5</c:v>
                </c:pt>
                <c:pt idx="17561">
                  <c:v>1.7561999999999999E-5</c:v>
                </c:pt>
                <c:pt idx="17562">
                  <c:v>1.7563000000000001E-5</c:v>
                </c:pt>
                <c:pt idx="17563">
                  <c:v>1.7564E-5</c:v>
                </c:pt>
                <c:pt idx="17564">
                  <c:v>1.7564999999999999E-5</c:v>
                </c:pt>
                <c:pt idx="17565">
                  <c:v>1.7566000000000001E-5</c:v>
                </c:pt>
                <c:pt idx="17566">
                  <c:v>1.7567E-5</c:v>
                </c:pt>
                <c:pt idx="17567">
                  <c:v>1.7567999999999998E-5</c:v>
                </c:pt>
                <c:pt idx="17568">
                  <c:v>1.7569000000000001E-5</c:v>
                </c:pt>
                <c:pt idx="17569">
                  <c:v>1.7569999999999999E-5</c:v>
                </c:pt>
                <c:pt idx="17570">
                  <c:v>1.7571000000000002E-5</c:v>
                </c:pt>
                <c:pt idx="17571">
                  <c:v>1.7572E-5</c:v>
                </c:pt>
                <c:pt idx="17572">
                  <c:v>1.7572999999999999E-5</c:v>
                </c:pt>
                <c:pt idx="17573">
                  <c:v>1.7574000000000001E-5</c:v>
                </c:pt>
                <c:pt idx="17574">
                  <c:v>1.7575E-5</c:v>
                </c:pt>
                <c:pt idx="17575">
                  <c:v>1.7575999999999999E-5</c:v>
                </c:pt>
                <c:pt idx="17576">
                  <c:v>1.7577000000000001E-5</c:v>
                </c:pt>
                <c:pt idx="17577">
                  <c:v>1.7578E-5</c:v>
                </c:pt>
                <c:pt idx="17578">
                  <c:v>1.7578999999999999E-5</c:v>
                </c:pt>
                <c:pt idx="17579">
                  <c:v>1.7580000000000001E-5</c:v>
                </c:pt>
                <c:pt idx="17580">
                  <c:v>1.7581E-5</c:v>
                </c:pt>
                <c:pt idx="17581">
                  <c:v>1.7581999999999999E-5</c:v>
                </c:pt>
                <c:pt idx="17582">
                  <c:v>1.7583000000000001E-5</c:v>
                </c:pt>
                <c:pt idx="17583">
                  <c:v>1.7584E-5</c:v>
                </c:pt>
                <c:pt idx="17584">
                  <c:v>1.7584999999999999E-5</c:v>
                </c:pt>
                <c:pt idx="17585">
                  <c:v>1.7586000000000001E-5</c:v>
                </c:pt>
                <c:pt idx="17586">
                  <c:v>1.7586999999999999E-5</c:v>
                </c:pt>
                <c:pt idx="17587">
                  <c:v>1.7588000000000002E-5</c:v>
                </c:pt>
                <c:pt idx="17588">
                  <c:v>1.7589E-5</c:v>
                </c:pt>
                <c:pt idx="17589">
                  <c:v>1.7589999999999999E-5</c:v>
                </c:pt>
                <c:pt idx="17590">
                  <c:v>1.7591000000000001E-5</c:v>
                </c:pt>
                <c:pt idx="17591">
                  <c:v>1.7592E-5</c:v>
                </c:pt>
                <c:pt idx="17592">
                  <c:v>1.7592999999999999E-5</c:v>
                </c:pt>
                <c:pt idx="17593">
                  <c:v>1.7594000000000001E-5</c:v>
                </c:pt>
                <c:pt idx="17594">
                  <c:v>1.7595E-5</c:v>
                </c:pt>
                <c:pt idx="17595">
                  <c:v>1.7595999999999999E-5</c:v>
                </c:pt>
                <c:pt idx="17596">
                  <c:v>1.7597000000000001E-5</c:v>
                </c:pt>
                <c:pt idx="17597">
                  <c:v>1.7598E-5</c:v>
                </c:pt>
                <c:pt idx="17598">
                  <c:v>1.7598999999999999E-5</c:v>
                </c:pt>
                <c:pt idx="17599">
                  <c:v>1.7600000000000001E-5</c:v>
                </c:pt>
                <c:pt idx="17600">
                  <c:v>1.7601E-5</c:v>
                </c:pt>
                <c:pt idx="17601">
                  <c:v>1.7601999999999999E-5</c:v>
                </c:pt>
                <c:pt idx="17602">
                  <c:v>1.7603000000000001E-5</c:v>
                </c:pt>
                <c:pt idx="17603">
                  <c:v>1.7604E-5</c:v>
                </c:pt>
                <c:pt idx="17604">
                  <c:v>1.7604999999999998E-5</c:v>
                </c:pt>
                <c:pt idx="17605">
                  <c:v>1.7606000000000001E-5</c:v>
                </c:pt>
                <c:pt idx="17606">
                  <c:v>1.7606999999999999E-5</c:v>
                </c:pt>
                <c:pt idx="17607">
                  <c:v>1.7608000000000001E-5</c:v>
                </c:pt>
                <c:pt idx="17608">
                  <c:v>1.7609E-5</c:v>
                </c:pt>
                <c:pt idx="17609">
                  <c:v>1.7609999999999999E-5</c:v>
                </c:pt>
                <c:pt idx="17610">
                  <c:v>1.7611000000000001E-5</c:v>
                </c:pt>
                <c:pt idx="17611">
                  <c:v>1.7612E-5</c:v>
                </c:pt>
                <c:pt idx="17612">
                  <c:v>1.7612999999999999E-5</c:v>
                </c:pt>
                <c:pt idx="17613">
                  <c:v>1.7614000000000001E-5</c:v>
                </c:pt>
                <c:pt idx="17614">
                  <c:v>1.7615E-5</c:v>
                </c:pt>
                <c:pt idx="17615">
                  <c:v>1.7615999999999999E-5</c:v>
                </c:pt>
                <c:pt idx="17616">
                  <c:v>1.7617000000000001E-5</c:v>
                </c:pt>
                <c:pt idx="17617">
                  <c:v>1.7618E-5</c:v>
                </c:pt>
                <c:pt idx="17618">
                  <c:v>1.7618999999999999E-5</c:v>
                </c:pt>
                <c:pt idx="17619">
                  <c:v>1.7620000000000001E-5</c:v>
                </c:pt>
                <c:pt idx="17620">
                  <c:v>1.7621E-5</c:v>
                </c:pt>
                <c:pt idx="17621">
                  <c:v>1.7621999999999998E-5</c:v>
                </c:pt>
                <c:pt idx="17622">
                  <c:v>1.7623000000000001E-5</c:v>
                </c:pt>
                <c:pt idx="17623">
                  <c:v>1.7623999999999999E-5</c:v>
                </c:pt>
                <c:pt idx="17624">
                  <c:v>1.7625000000000002E-5</c:v>
                </c:pt>
                <c:pt idx="17625">
                  <c:v>1.7626E-5</c:v>
                </c:pt>
                <c:pt idx="17626">
                  <c:v>1.7626999999999999E-5</c:v>
                </c:pt>
                <c:pt idx="17627">
                  <c:v>1.7628000000000001E-5</c:v>
                </c:pt>
                <c:pt idx="17628">
                  <c:v>1.7629E-5</c:v>
                </c:pt>
                <c:pt idx="17629">
                  <c:v>1.7629999999999999E-5</c:v>
                </c:pt>
                <c:pt idx="17630">
                  <c:v>1.7631000000000001E-5</c:v>
                </c:pt>
                <c:pt idx="17631">
                  <c:v>1.7632E-5</c:v>
                </c:pt>
                <c:pt idx="17632">
                  <c:v>1.7632999999999999E-5</c:v>
                </c:pt>
                <c:pt idx="17633">
                  <c:v>1.7634000000000001E-5</c:v>
                </c:pt>
                <c:pt idx="17634">
                  <c:v>1.7635E-5</c:v>
                </c:pt>
                <c:pt idx="17635">
                  <c:v>1.7635999999999999E-5</c:v>
                </c:pt>
                <c:pt idx="17636">
                  <c:v>1.7637000000000001E-5</c:v>
                </c:pt>
                <c:pt idx="17637">
                  <c:v>1.7638E-5</c:v>
                </c:pt>
                <c:pt idx="17638">
                  <c:v>1.7638999999999998E-5</c:v>
                </c:pt>
                <c:pt idx="17639">
                  <c:v>1.7640000000000001E-5</c:v>
                </c:pt>
                <c:pt idx="17640">
                  <c:v>1.7640999999999999E-5</c:v>
                </c:pt>
                <c:pt idx="17641">
                  <c:v>1.7642000000000002E-5</c:v>
                </c:pt>
                <c:pt idx="17642">
                  <c:v>1.7643E-5</c:v>
                </c:pt>
                <c:pt idx="17643">
                  <c:v>1.7643999999999999E-5</c:v>
                </c:pt>
                <c:pt idx="17644">
                  <c:v>1.7645000000000001E-5</c:v>
                </c:pt>
                <c:pt idx="17645">
                  <c:v>1.7646E-5</c:v>
                </c:pt>
                <c:pt idx="17646">
                  <c:v>1.7646999999999999E-5</c:v>
                </c:pt>
                <c:pt idx="17647">
                  <c:v>1.7648000000000001E-5</c:v>
                </c:pt>
                <c:pt idx="17648">
                  <c:v>1.7649E-5</c:v>
                </c:pt>
                <c:pt idx="17649">
                  <c:v>1.7649999999999999E-5</c:v>
                </c:pt>
                <c:pt idx="17650">
                  <c:v>1.7651000000000001E-5</c:v>
                </c:pt>
                <c:pt idx="17651">
                  <c:v>1.7652E-5</c:v>
                </c:pt>
                <c:pt idx="17652">
                  <c:v>1.7652999999999999E-5</c:v>
                </c:pt>
                <c:pt idx="17653">
                  <c:v>1.7654000000000001E-5</c:v>
                </c:pt>
                <c:pt idx="17654">
                  <c:v>1.7655E-5</c:v>
                </c:pt>
                <c:pt idx="17655">
                  <c:v>1.7655999999999998E-5</c:v>
                </c:pt>
                <c:pt idx="17656">
                  <c:v>1.7657000000000001E-5</c:v>
                </c:pt>
                <c:pt idx="17657">
                  <c:v>1.7657999999999999E-5</c:v>
                </c:pt>
                <c:pt idx="17658">
                  <c:v>1.7659000000000002E-5</c:v>
                </c:pt>
                <c:pt idx="17659">
                  <c:v>1.766E-5</c:v>
                </c:pt>
                <c:pt idx="17660">
                  <c:v>1.7660999999999999E-5</c:v>
                </c:pt>
                <c:pt idx="17661">
                  <c:v>1.7662000000000001E-5</c:v>
                </c:pt>
                <c:pt idx="17662">
                  <c:v>1.7663E-5</c:v>
                </c:pt>
                <c:pt idx="17663">
                  <c:v>1.7663999999999999E-5</c:v>
                </c:pt>
                <c:pt idx="17664">
                  <c:v>1.7665000000000001E-5</c:v>
                </c:pt>
                <c:pt idx="17665">
                  <c:v>1.7666E-5</c:v>
                </c:pt>
                <c:pt idx="17666">
                  <c:v>1.7666999999999999E-5</c:v>
                </c:pt>
                <c:pt idx="17667">
                  <c:v>1.7668000000000001E-5</c:v>
                </c:pt>
                <c:pt idx="17668">
                  <c:v>1.7669E-5</c:v>
                </c:pt>
                <c:pt idx="17669">
                  <c:v>1.7669999999999999E-5</c:v>
                </c:pt>
                <c:pt idx="17670">
                  <c:v>1.7671000000000001E-5</c:v>
                </c:pt>
                <c:pt idx="17671">
                  <c:v>1.7672E-5</c:v>
                </c:pt>
                <c:pt idx="17672">
                  <c:v>1.7672999999999998E-5</c:v>
                </c:pt>
                <c:pt idx="17673">
                  <c:v>1.7674000000000001E-5</c:v>
                </c:pt>
                <c:pt idx="17674">
                  <c:v>1.7674999999999999E-5</c:v>
                </c:pt>
                <c:pt idx="17675">
                  <c:v>1.7676000000000002E-5</c:v>
                </c:pt>
                <c:pt idx="17676">
                  <c:v>1.7677E-5</c:v>
                </c:pt>
                <c:pt idx="17677">
                  <c:v>1.7677999999999999E-5</c:v>
                </c:pt>
                <c:pt idx="17678">
                  <c:v>1.7679000000000001E-5</c:v>
                </c:pt>
                <c:pt idx="17679">
                  <c:v>1.768E-5</c:v>
                </c:pt>
                <c:pt idx="17680">
                  <c:v>1.7680999999999999E-5</c:v>
                </c:pt>
                <c:pt idx="17681">
                  <c:v>1.7682000000000001E-5</c:v>
                </c:pt>
                <c:pt idx="17682">
                  <c:v>1.7683E-5</c:v>
                </c:pt>
                <c:pt idx="17683">
                  <c:v>1.7683999999999999E-5</c:v>
                </c:pt>
                <c:pt idx="17684">
                  <c:v>1.7685000000000001E-5</c:v>
                </c:pt>
                <c:pt idx="17685">
                  <c:v>1.7686E-5</c:v>
                </c:pt>
                <c:pt idx="17686">
                  <c:v>1.7686999999999999E-5</c:v>
                </c:pt>
                <c:pt idx="17687">
                  <c:v>1.7688000000000001E-5</c:v>
                </c:pt>
                <c:pt idx="17688">
                  <c:v>1.7689E-5</c:v>
                </c:pt>
                <c:pt idx="17689">
                  <c:v>1.7689999999999998E-5</c:v>
                </c:pt>
                <c:pt idx="17690">
                  <c:v>1.7691000000000001E-5</c:v>
                </c:pt>
                <c:pt idx="17691">
                  <c:v>1.7691999999999999E-5</c:v>
                </c:pt>
                <c:pt idx="17692">
                  <c:v>1.7693000000000002E-5</c:v>
                </c:pt>
                <c:pt idx="17693">
                  <c:v>1.7694E-5</c:v>
                </c:pt>
                <c:pt idx="17694">
                  <c:v>1.7694999999999999E-5</c:v>
                </c:pt>
                <c:pt idx="17695">
                  <c:v>1.7696000000000001E-5</c:v>
                </c:pt>
                <c:pt idx="17696">
                  <c:v>1.7697E-5</c:v>
                </c:pt>
                <c:pt idx="17697">
                  <c:v>1.7697999999999999E-5</c:v>
                </c:pt>
                <c:pt idx="17698">
                  <c:v>1.7699000000000001E-5</c:v>
                </c:pt>
                <c:pt idx="17699">
                  <c:v>1.77E-5</c:v>
                </c:pt>
                <c:pt idx="17700">
                  <c:v>1.7700999999999999E-5</c:v>
                </c:pt>
                <c:pt idx="17701">
                  <c:v>1.7702000000000001E-5</c:v>
                </c:pt>
                <c:pt idx="17702">
                  <c:v>1.7703E-5</c:v>
                </c:pt>
                <c:pt idx="17703">
                  <c:v>1.7703999999999999E-5</c:v>
                </c:pt>
                <c:pt idx="17704">
                  <c:v>1.7705000000000001E-5</c:v>
                </c:pt>
                <c:pt idx="17705">
                  <c:v>1.7706E-5</c:v>
                </c:pt>
                <c:pt idx="17706">
                  <c:v>1.7706999999999998E-5</c:v>
                </c:pt>
                <c:pt idx="17707">
                  <c:v>1.7708000000000001E-5</c:v>
                </c:pt>
                <c:pt idx="17708">
                  <c:v>1.7708999999999999E-5</c:v>
                </c:pt>
                <c:pt idx="17709">
                  <c:v>1.7710000000000002E-5</c:v>
                </c:pt>
                <c:pt idx="17710">
                  <c:v>1.7711E-5</c:v>
                </c:pt>
                <c:pt idx="17711">
                  <c:v>1.7711999999999999E-5</c:v>
                </c:pt>
                <c:pt idx="17712">
                  <c:v>1.7713000000000001E-5</c:v>
                </c:pt>
                <c:pt idx="17713">
                  <c:v>1.7714E-5</c:v>
                </c:pt>
                <c:pt idx="17714">
                  <c:v>1.7714999999999999E-5</c:v>
                </c:pt>
                <c:pt idx="17715">
                  <c:v>1.7716000000000001E-5</c:v>
                </c:pt>
                <c:pt idx="17716">
                  <c:v>1.7717E-5</c:v>
                </c:pt>
                <c:pt idx="17717">
                  <c:v>1.7717999999999999E-5</c:v>
                </c:pt>
                <c:pt idx="17718">
                  <c:v>1.7719000000000001E-5</c:v>
                </c:pt>
                <c:pt idx="17719">
                  <c:v>1.772E-5</c:v>
                </c:pt>
                <c:pt idx="17720">
                  <c:v>1.7720999999999999E-5</c:v>
                </c:pt>
                <c:pt idx="17721">
                  <c:v>1.7722000000000001E-5</c:v>
                </c:pt>
                <c:pt idx="17722">
                  <c:v>1.7723E-5</c:v>
                </c:pt>
                <c:pt idx="17723">
                  <c:v>1.7723999999999998E-5</c:v>
                </c:pt>
                <c:pt idx="17724">
                  <c:v>1.7725000000000001E-5</c:v>
                </c:pt>
                <c:pt idx="17725">
                  <c:v>1.7725999999999999E-5</c:v>
                </c:pt>
                <c:pt idx="17726">
                  <c:v>1.7727000000000002E-5</c:v>
                </c:pt>
                <c:pt idx="17727">
                  <c:v>1.7728E-5</c:v>
                </c:pt>
                <c:pt idx="17728">
                  <c:v>1.7728999999999999E-5</c:v>
                </c:pt>
                <c:pt idx="17729">
                  <c:v>1.7730000000000001E-5</c:v>
                </c:pt>
                <c:pt idx="17730">
                  <c:v>1.7731E-5</c:v>
                </c:pt>
                <c:pt idx="17731">
                  <c:v>1.7731999999999999E-5</c:v>
                </c:pt>
                <c:pt idx="17732">
                  <c:v>1.7733000000000001E-5</c:v>
                </c:pt>
                <c:pt idx="17733">
                  <c:v>1.7734E-5</c:v>
                </c:pt>
                <c:pt idx="17734">
                  <c:v>1.7734999999999999E-5</c:v>
                </c:pt>
                <c:pt idx="17735">
                  <c:v>1.7736000000000001E-5</c:v>
                </c:pt>
                <c:pt idx="17736">
                  <c:v>1.7737E-5</c:v>
                </c:pt>
                <c:pt idx="17737">
                  <c:v>1.7737999999999999E-5</c:v>
                </c:pt>
                <c:pt idx="17738">
                  <c:v>1.7739000000000001E-5</c:v>
                </c:pt>
                <c:pt idx="17739">
                  <c:v>1.774E-5</c:v>
                </c:pt>
                <c:pt idx="17740">
                  <c:v>1.7740999999999998E-5</c:v>
                </c:pt>
                <c:pt idx="17741">
                  <c:v>1.7742000000000001E-5</c:v>
                </c:pt>
                <c:pt idx="17742">
                  <c:v>1.7742999999999999E-5</c:v>
                </c:pt>
                <c:pt idx="17743">
                  <c:v>1.7744000000000002E-5</c:v>
                </c:pt>
                <c:pt idx="17744">
                  <c:v>1.7745E-5</c:v>
                </c:pt>
                <c:pt idx="17745">
                  <c:v>1.7745999999999999E-5</c:v>
                </c:pt>
                <c:pt idx="17746">
                  <c:v>1.7747000000000001E-5</c:v>
                </c:pt>
                <c:pt idx="17747">
                  <c:v>1.7748E-5</c:v>
                </c:pt>
                <c:pt idx="17748">
                  <c:v>1.7748999999999999E-5</c:v>
                </c:pt>
                <c:pt idx="17749">
                  <c:v>1.7750000000000001E-5</c:v>
                </c:pt>
                <c:pt idx="17750">
                  <c:v>1.7751E-5</c:v>
                </c:pt>
                <c:pt idx="17751">
                  <c:v>1.7751999999999999E-5</c:v>
                </c:pt>
                <c:pt idx="17752">
                  <c:v>1.7753000000000001E-5</c:v>
                </c:pt>
                <c:pt idx="17753">
                  <c:v>1.7754E-5</c:v>
                </c:pt>
                <c:pt idx="17754">
                  <c:v>1.7754999999999999E-5</c:v>
                </c:pt>
                <c:pt idx="17755">
                  <c:v>1.7756000000000001E-5</c:v>
                </c:pt>
                <c:pt idx="17756">
                  <c:v>1.7757E-5</c:v>
                </c:pt>
                <c:pt idx="17757">
                  <c:v>1.7757999999999998E-5</c:v>
                </c:pt>
                <c:pt idx="17758">
                  <c:v>1.7759000000000001E-5</c:v>
                </c:pt>
                <c:pt idx="17759">
                  <c:v>1.7759999999999999E-5</c:v>
                </c:pt>
                <c:pt idx="17760">
                  <c:v>1.7761000000000002E-5</c:v>
                </c:pt>
                <c:pt idx="17761">
                  <c:v>1.7762E-5</c:v>
                </c:pt>
                <c:pt idx="17762">
                  <c:v>1.7762999999999999E-5</c:v>
                </c:pt>
                <c:pt idx="17763">
                  <c:v>1.7764000000000001E-5</c:v>
                </c:pt>
                <c:pt idx="17764">
                  <c:v>1.7765E-5</c:v>
                </c:pt>
                <c:pt idx="17765">
                  <c:v>1.7765999999999999E-5</c:v>
                </c:pt>
                <c:pt idx="17766">
                  <c:v>1.7767000000000001E-5</c:v>
                </c:pt>
                <c:pt idx="17767">
                  <c:v>1.7768E-5</c:v>
                </c:pt>
                <c:pt idx="17768">
                  <c:v>1.7768999999999999E-5</c:v>
                </c:pt>
                <c:pt idx="17769">
                  <c:v>1.7770000000000001E-5</c:v>
                </c:pt>
                <c:pt idx="17770">
                  <c:v>1.7771E-5</c:v>
                </c:pt>
                <c:pt idx="17771">
                  <c:v>1.7771999999999999E-5</c:v>
                </c:pt>
                <c:pt idx="17772">
                  <c:v>1.7773000000000001E-5</c:v>
                </c:pt>
                <c:pt idx="17773">
                  <c:v>1.7774E-5</c:v>
                </c:pt>
                <c:pt idx="17774">
                  <c:v>1.7774999999999998E-5</c:v>
                </c:pt>
                <c:pt idx="17775">
                  <c:v>1.7776000000000001E-5</c:v>
                </c:pt>
                <c:pt idx="17776">
                  <c:v>1.7776999999999999E-5</c:v>
                </c:pt>
                <c:pt idx="17777">
                  <c:v>1.7778000000000002E-5</c:v>
                </c:pt>
                <c:pt idx="17778">
                  <c:v>1.7779E-5</c:v>
                </c:pt>
                <c:pt idx="17779">
                  <c:v>1.7779999999999999E-5</c:v>
                </c:pt>
                <c:pt idx="17780">
                  <c:v>1.7781000000000001E-5</c:v>
                </c:pt>
                <c:pt idx="17781">
                  <c:v>1.7782E-5</c:v>
                </c:pt>
                <c:pt idx="17782">
                  <c:v>1.7782999999999999E-5</c:v>
                </c:pt>
                <c:pt idx="17783">
                  <c:v>1.7784000000000001E-5</c:v>
                </c:pt>
                <c:pt idx="17784">
                  <c:v>1.7785E-5</c:v>
                </c:pt>
                <c:pt idx="17785">
                  <c:v>1.7785999999999999E-5</c:v>
                </c:pt>
                <c:pt idx="17786">
                  <c:v>1.7787000000000001E-5</c:v>
                </c:pt>
                <c:pt idx="17787">
                  <c:v>1.7788E-5</c:v>
                </c:pt>
                <c:pt idx="17788">
                  <c:v>1.7788999999999999E-5</c:v>
                </c:pt>
                <c:pt idx="17789">
                  <c:v>1.7790000000000001E-5</c:v>
                </c:pt>
                <c:pt idx="17790">
                  <c:v>1.7791E-5</c:v>
                </c:pt>
                <c:pt idx="17791">
                  <c:v>1.7791999999999998E-5</c:v>
                </c:pt>
                <c:pt idx="17792">
                  <c:v>1.7793000000000001E-5</c:v>
                </c:pt>
                <c:pt idx="17793">
                  <c:v>1.7793999999999999E-5</c:v>
                </c:pt>
                <c:pt idx="17794">
                  <c:v>1.7795000000000002E-5</c:v>
                </c:pt>
                <c:pt idx="17795">
                  <c:v>1.7796E-5</c:v>
                </c:pt>
                <c:pt idx="17796">
                  <c:v>1.7796999999999999E-5</c:v>
                </c:pt>
                <c:pt idx="17797">
                  <c:v>1.7798000000000001E-5</c:v>
                </c:pt>
                <c:pt idx="17798">
                  <c:v>1.7799E-5</c:v>
                </c:pt>
                <c:pt idx="17799">
                  <c:v>1.7799999999999999E-5</c:v>
                </c:pt>
                <c:pt idx="17800">
                  <c:v>1.7801000000000001E-5</c:v>
                </c:pt>
                <c:pt idx="17801">
                  <c:v>1.7802E-5</c:v>
                </c:pt>
                <c:pt idx="17802">
                  <c:v>1.7802999999999999E-5</c:v>
                </c:pt>
                <c:pt idx="17803">
                  <c:v>1.7804000000000001E-5</c:v>
                </c:pt>
                <c:pt idx="17804">
                  <c:v>1.7805E-5</c:v>
                </c:pt>
                <c:pt idx="17805">
                  <c:v>1.7805999999999999E-5</c:v>
                </c:pt>
                <c:pt idx="17806">
                  <c:v>1.7807000000000001E-5</c:v>
                </c:pt>
                <c:pt idx="17807">
                  <c:v>1.7808E-5</c:v>
                </c:pt>
                <c:pt idx="17808">
                  <c:v>1.7808999999999998E-5</c:v>
                </c:pt>
                <c:pt idx="17809">
                  <c:v>1.7810000000000001E-5</c:v>
                </c:pt>
                <c:pt idx="17810">
                  <c:v>1.7810999999999999E-5</c:v>
                </c:pt>
                <c:pt idx="17811">
                  <c:v>1.7812000000000002E-5</c:v>
                </c:pt>
                <c:pt idx="17812">
                  <c:v>1.7813E-5</c:v>
                </c:pt>
                <c:pt idx="17813">
                  <c:v>1.7813999999999999E-5</c:v>
                </c:pt>
                <c:pt idx="17814">
                  <c:v>1.7815000000000001E-5</c:v>
                </c:pt>
                <c:pt idx="17815">
                  <c:v>1.7816E-5</c:v>
                </c:pt>
                <c:pt idx="17816">
                  <c:v>1.7816999999999999E-5</c:v>
                </c:pt>
                <c:pt idx="17817">
                  <c:v>1.7818000000000001E-5</c:v>
                </c:pt>
                <c:pt idx="17818">
                  <c:v>1.7819E-5</c:v>
                </c:pt>
                <c:pt idx="17819">
                  <c:v>1.7819999999999999E-5</c:v>
                </c:pt>
                <c:pt idx="17820">
                  <c:v>1.7821000000000001E-5</c:v>
                </c:pt>
                <c:pt idx="17821">
                  <c:v>1.7822E-5</c:v>
                </c:pt>
                <c:pt idx="17822">
                  <c:v>1.7822999999999999E-5</c:v>
                </c:pt>
                <c:pt idx="17823">
                  <c:v>1.7824000000000001E-5</c:v>
                </c:pt>
                <c:pt idx="17824">
                  <c:v>1.7825E-5</c:v>
                </c:pt>
                <c:pt idx="17825">
                  <c:v>1.7825999999999998E-5</c:v>
                </c:pt>
                <c:pt idx="17826">
                  <c:v>1.7827000000000001E-5</c:v>
                </c:pt>
                <c:pt idx="17827">
                  <c:v>1.7827999999999999E-5</c:v>
                </c:pt>
                <c:pt idx="17828">
                  <c:v>1.7829000000000002E-5</c:v>
                </c:pt>
                <c:pt idx="17829">
                  <c:v>1.783E-5</c:v>
                </c:pt>
                <c:pt idx="17830">
                  <c:v>1.7830999999999999E-5</c:v>
                </c:pt>
                <c:pt idx="17831">
                  <c:v>1.7832000000000001E-5</c:v>
                </c:pt>
                <c:pt idx="17832">
                  <c:v>1.7833E-5</c:v>
                </c:pt>
                <c:pt idx="17833">
                  <c:v>1.7833999999999999E-5</c:v>
                </c:pt>
                <c:pt idx="17834">
                  <c:v>1.7835000000000001E-5</c:v>
                </c:pt>
                <c:pt idx="17835">
                  <c:v>1.7836E-5</c:v>
                </c:pt>
                <c:pt idx="17836">
                  <c:v>1.7836999999999999E-5</c:v>
                </c:pt>
                <c:pt idx="17837">
                  <c:v>1.7838000000000001E-5</c:v>
                </c:pt>
                <c:pt idx="17838">
                  <c:v>1.7839E-5</c:v>
                </c:pt>
                <c:pt idx="17839">
                  <c:v>1.7839999999999999E-5</c:v>
                </c:pt>
                <c:pt idx="17840">
                  <c:v>1.7841000000000001E-5</c:v>
                </c:pt>
                <c:pt idx="17841">
                  <c:v>1.7842E-5</c:v>
                </c:pt>
                <c:pt idx="17842">
                  <c:v>1.7842999999999998E-5</c:v>
                </c:pt>
                <c:pt idx="17843">
                  <c:v>1.7844000000000001E-5</c:v>
                </c:pt>
                <c:pt idx="17844">
                  <c:v>1.7844999999999999E-5</c:v>
                </c:pt>
                <c:pt idx="17845">
                  <c:v>1.7846000000000002E-5</c:v>
                </c:pt>
                <c:pt idx="17846">
                  <c:v>1.7847E-5</c:v>
                </c:pt>
                <c:pt idx="17847">
                  <c:v>1.7847999999999999E-5</c:v>
                </c:pt>
                <c:pt idx="17848">
                  <c:v>1.7849000000000001E-5</c:v>
                </c:pt>
                <c:pt idx="17849">
                  <c:v>1.785E-5</c:v>
                </c:pt>
                <c:pt idx="17850">
                  <c:v>1.7850999999999999E-5</c:v>
                </c:pt>
                <c:pt idx="17851">
                  <c:v>1.7852000000000001E-5</c:v>
                </c:pt>
                <c:pt idx="17852">
                  <c:v>1.7853E-5</c:v>
                </c:pt>
                <c:pt idx="17853">
                  <c:v>1.7853999999999999E-5</c:v>
                </c:pt>
                <c:pt idx="17854">
                  <c:v>1.7855000000000001E-5</c:v>
                </c:pt>
                <c:pt idx="17855">
                  <c:v>1.7856E-5</c:v>
                </c:pt>
                <c:pt idx="17856">
                  <c:v>1.7856999999999999E-5</c:v>
                </c:pt>
                <c:pt idx="17857">
                  <c:v>1.7858000000000001E-5</c:v>
                </c:pt>
                <c:pt idx="17858">
                  <c:v>1.7859E-5</c:v>
                </c:pt>
                <c:pt idx="17859">
                  <c:v>1.7859999999999998E-5</c:v>
                </c:pt>
                <c:pt idx="17860">
                  <c:v>1.7861000000000001E-5</c:v>
                </c:pt>
                <c:pt idx="17861">
                  <c:v>1.7861999999999999E-5</c:v>
                </c:pt>
                <c:pt idx="17862">
                  <c:v>1.7863000000000002E-5</c:v>
                </c:pt>
                <c:pt idx="17863">
                  <c:v>1.7864E-5</c:v>
                </c:pt>
                <c:pt idx="17864">
                  <c:v>1.7864999999999999E-5</c:v>
                </c:pt>
                <c:pt idx="17865">
                  <c:v>1.7866000000000001E-5</c:v>
                </c:pt>
                <c:pt idx="17866">
                  <c:v>1.7867E-5</c:v>
                </c:pt>
                <c:pt idx="17867">
                  <c:v>1.7867999999999999E-5</c:v>
                </c:pt>
                <c:pt idx="17868">
                  <c:v>1.7869000000000001E-5</c:v>
                </c:pt>
                <c:pt idx="17869">
                  <c:v>1.787E-5</c:v>
                </c:pt>
                <c:pt idx="17870">
                  <c:v>1.7870999999999999E-5</c:v>
                </c:pt>
                <c:pt idx="17871">
                  <c:v>1.7872000000000001E-5</c:v>
                </c:pt>
                <c:pt idx="17872">
                  <c:v>1.7873E-5</c:v>
                </c:pt>
                <c:pt idx="17873">
                  <c:v>1.7873999999999999E-5</c:v>
                </c:pt>
                <c:pt idx="17874">
                  <c:v>1.7875000000000001E-5</c:v>
                </c:pt>
                <c:pt idx="17875">
                  <c:v>1.7876E-5</c:v>
                </c:pt>
                <c:pt idx="17876">
                  <c:v>1.7876999999999998E-5</c:v>
                </c:pt>
                <c:pt idx="17877">
                  <c:v>1.7878000000000001E-5</c:v>
                </c:pt>
                <c:pt idx="17878">
                  <c:v>1.7878999999999999E-5</c:v>
                </c:pt>
                <c:pt idx="17879">
                  <c:v>1.7880000000000002E-5</c:v>
                </c:pt>
                <c:pt idx="17880">
                  <c:v>1.7881E-5</c:v>
                </c:pt>
                <c:pt idx="17881">
                  <c:v>1.7881999999999999E-5</c:v>
                </c:pt>
                <c:pt idx="17882">
                  <c:v>1.7883000000000001E-5</c:v>
                </c:pt>
                <c:pt idx="17883">
                  <c:v>1.7884E-5</c:v>
                </c:pt>
                <c:pt idx="17884">
                  <c:v>1.7884999999999999E-5</c:v>
                </c:pt>
                <c:pt idx="17885">
                  <c:v>1.7886000000000001E-5</c:v>
                </c:pt>
                <c:pt idx="17886">
                  <c:v>1.7887E-5</c:v>
                </c:pt>
                <c:pt idx="17887">
                  <c:v>1.7887999999999999E-5</c:v>
                </c:pt>
                <c:pt idx="17888">
                  <c:v>1.7889000000000001E-5</c:v>
                </c:pt>
                <c:pt idx="17889">
                  <c:v>1.789E-5</c:v>
                </c:pt>
                <c:pt idx="17890">
                  <c:v>1.7890999999999999E-5</c:v>
                </c:pt>
                <c:pt idx="17891">
                  <c:v>1.7892000000000001E-5</c:v>
                </c:pt>
                <c:pt idx="17892">
                  <c:v>1.7893E-5</c:v>
                </c:pt>
                <c:pt idx="17893">
                  <c:v>1.7893999999999998E-5</c:v>
                </c:pt>
                <c:pt idx="17894">
                  <c:v>1.7895000000000001E-5</c:v>
                </c:pt>
                <c:pt idx="17895">
                  <c:v>1.7895999999999999E-5</c:v>
                </c:pt>
                <c:pt idx="17896">
                  <c:v>1.7897000000000002E-5</c:v>
                </c:pt>
                <c:pt idx="17897">
                  <c:v>1.7898E-5</c:v>
                </c:pt>
                <c:pt idx="17898">
                  <c:v>1.7898999999999999E-5</c:v>
                </c:pt>
                <c:pt idx="17899">
                  <c:v>1.7900000000000001E-5</c:v>
                </c:pt>
                <c:pt idx="17900">
                  <c:v>1.7901E-5</c:v>
                </c:pt>
                <c:pt idx="17901">
                  <c:v>1.7901999999999999E-5</c:v>
                </c:pt>
                <c:pt idx="17902">
                  <c:v>1.7903000000000001E-5</c:v>
                </c:pt>
                <c:pt idx="17903">
                  <c:v>1.7904E-5</c:v>
                </c:pt>
                <c:pt idx="17904">
                  <c:v>1.7904999999999999E-5</c:v>
                </c:pt>
                <c:pt idx="17905">
                  <c:v>1.7906000000000001E-5</c:v>
                </c:pt>
                <c:pt idx="17906">
                  <c:v>1.7907E-5</c:v>
                </c:pt>
                <c:pt idx="17907">
                  <c:v>1.7907999999999999E-5</c:v>
                </c:pt>
                <c:pt idx="17908">
                  <c:v>1.7909000000000001E-5</c:v>
                </c:pt>
                <c:pt idx="17909">
                  <c:v>1.791E-5</c:v>
                </c:pt>
                <c:pt idx="17910">
                  <c:v>1.7910999999999998E-5</c:v>
                </c:pt>
                <c:pt idx="17911">
                  <c:v>1.7912000000000001E-5</c:v>
                </c:pt>
                <c:pt idx="17912">
                  <c:v>1.7912999999999999E-5</c:v>
                </c:pt>
                <c:pt idx="17913">
                  <c:v>1.7914000000000002E-5</c:v>
                </c:pt>
                <c:pt idx="17914">
                  <c:v>1.7915E-5</c:v>
                </c:pt>
                <c:pt idx="17915">
                  <c:v>1.7915999999999999E-5</c:v>
                </c:pt>
                <c:pt idx="17916">
                  <c:v>1.7917000000000001E-5</c:v>
                </c:pt>
                <c:pt idx="17917">
                  <c:v>1.7918E-5</c:v>
                </c:pt>
                <c:pt idx="17918">
                  <c:v>1.7918999999999999E-5</c:v>
                </c:pt>
                <c:pt idx="17919">
                  <c:v>1.7920000000000001E-5</c:v>
                </c:pt>
                <c:pt idx="17920">
                  <c:v>1.7921E-5</c:v>
                </c:pt>
                <c:pt idx="17921">
                  <c:v>1.7921999999999999E-5</c:v>
                </c:pt>
                <c:pt idx="17922">
                  <c:v>1.7923000000000001E-5</c:v>
                </c:pt>
                <c:pt idx="17923">
                  <c:v>1.7924E-5</c:v>
                </c:pt>
                <c:pt idx="17924">
                  <c:v>1.7924999999999999E-5</c:v>
                </c:pt>
                <c:pt idx="17925">
                  <c:v>1.7926000000000001E-5</c:v>
                </c:pt>
                <c:pt idx="17926">
                  <c:v>1.7927E-5</c:v>
                </c:pt>
                <c:pt idx="17927">
                  <c:v>1.7927999999999998E-5</c:v>
                </c:pt>
                <c:pt idx="17928">
                  <c:v>1.7929000000000001E-5</c:v>
                </c:pt>
                <c:pt idx="17929">
                  <c:v>1.7929999999999999E-5</c:v>
                </c:pt>
                <c:pt idx="17930">
                  <c:v>1.7931000000000002E-5</c:v>
                </c:pt>
                <c:pt idx="17931">
                  <c:v>1.7932E-5</c:v>
                </c:pt>
                <c:pt idx="17932">
                  <c:v>1.7932999999999999E-5</c:v>
                </c:pt>
                <c:pt idx="17933">
                  <c:v>1.7934000000000001E-5</c:v>
                </c:pt>
                <c:pt idx="17934">
                  <c:v>1.7935E-5</c:v>
                </c:pt>
                <c:pt idx="17935">
                  <c:v>1.7935999999999999E-5</c:v>
                </c:pt>
                <c:pt idx="17936">
                  <c:v>1.7937000000000001E-5</c:v>
                </c:pt>
                <c:pt idx="17937">
                  <c:v>1.7938E-5</c:v>
                </c:pt>
                <c:pt idx="17938">
                  <c:v>1.7938999999999999E-5</c:v>
                </c:pt>
                <c:pt idx="17939">
                  <c:v>1.7940000000000001E-5</c:v>
                </c:pt>
                <c:pt idx="17940">
                  <c:v>1.7941E-5</c:v>
                </c:pt>
                <c:pt idx="17941">
                  <c:v>1.7941999999999999E-5</c:v>
                </c:pt>
                <c:pt idx="17942">
                  <c:v>1.7943000000000001E-5</c:v>
                </c:pt>
                <c:pt idx="17943">
                  <c:v>1.7944E-5</c:v>
                </c:pt>
                <c:pt idx="17944">
                  <c:v>1.7944999999999998E-5</c:v>
                </c:pt>
                <c:pt idx="17945">
                  <c:v>1.7946000000000001E-5</c:v>
                </c:pt>
                <c:pt idx="17946">
                  <c:v>1.7946999999999999E-5</c:v>
                </c:pt>
                <c:pt idx="17947">
                  <c:v>1.7948000000000002E-5</c:v>
                </c:pt>
                <c:pt idx="17948">
                  <c:v>1.7949E-5</c:v>
                </c:pt>
                <c:pt idx="17949">
                  <c:v>1.7949999999999999E-5</c:v>
                </c:pt>
                <c:pt idx="17950">
                  <c:v>1.7951000000000001E-5</c:v>
                </c:pt>
                <c:pt idx="17951">
                  <c:v>1.7952E-5</c:v>
                </c:pt>
                <c:pt idx="17952">
                  <c:v>1.7952999999999999E-5</c:v>
                </c:pt>
                <c:pt idx="17953">
                  <c:v>1.7954000000000001E-5</c:v>
                </c:pt>
                <c:pt idx="17954">
                  <c:v>1.7955E-5</c:v>
                </c:pt>
                <c:pt idx="17955">
                  <c:v>1.7955999999999999E-5</c:v>
                </c:pt>
                <c:pt idx="17956">
                  <c:v>1.7957000000000001E-5</c:v>
                </c:pt>
                <c:pt idx="17957">
                  <c:v>1.7958E-5</c:v>
                </c:pt>
                <c:pt idx="17958">
                  <c:v>1.7958999999999999E-5</c:v>
                </c:pt>
                <c:pt idx="17959">
                  <c:v>1.7960000000000001E-5</c:v>
                </c:pt>
                <c:pt idx="17960">
                  <c:v>1.7961E-5</c:v>
                </c:pt>
                <c:pt idx="17961">
                  <c:v>1.7961999999999998E-5</c:v>
                </c:pt>
                <c:pt idx="17962">
                  <c:v>1.7963000000000001E-5</c:v>
                </c:pt>
                <c:pt idx="17963">
                  <c:v>1.7963999999999999E-5</c:v>
                </c:pt>
                <c:pt idx="17964">
                  <c:v>1.7965000000000002E-5</c:v>
                </c:pt>
                <c:pt idx="17965">
                  <c:v>1.7966E-5</c:v>
                </c:pt>
                <c:pt idx="17966">
                  <c:v>1.7966999999999999E-5</c:v>
                </c:pt>
                <c:pt idx="17967">
                  <c:v>1.7968000000000001E-5</c:v>
                </c:pt>
                <c:pt idx="17968">
                  <c:v>1.7969E-5</c:v>
                </c:pt>
                <c:pt idx="17969">
                  <c:v>1.7969999999999999E-5</c:v>
                </c:pt>
                <c:pt idx="17970">
                  <c:v>1.7971000000000001E-5</c:v>
                </c:pt>
                <c:pt idx="17971">
                  <c:v>1.7972E-5</c:v>
                </c:pt>
                <c:pt idx="17972">
                  <c:v>1.7972999999999999E-5</c:v>
                </c:pt>
                <c:pt idx="17973">
                  <c:v>1.7974000000000001E-5</c:v>
                </c:pt>
                <c:pt idx="17974">
                  <c:v>1.7975E-5</c:v>
                </c:pt>
                <c:pt idx="17975">
                  <c:v>1.7975999999999999E-5</c:v>
                </c:pt>
                <c:pt idx="17976">
                  <c:v>1.7977000000000001E-5</c:v>
                </c:pt>
                <c:pt idx="17977">
                  <c:v>1.7978E-5</c:v>
                </c:pt>
                <c:pt idx="17978">
                  <c:v>1.7978999999999998E-5</c:v>
                </c:pt>
                <c:pt idx="17979">
                  <c:v>1.7980000000000001E-5</c:v>
                </c:pt>
                <c:pt idx="17980">
                  <c:v>1.7980999999999999E-5</c:v>
                </c:pt>
                <c:pt idx="17981">
                  <c:v>1.7982000000000002E-5</c:v>
                </c:pt>
                <c:pt idx="17982">
                  <c:v>1.7983E-5</c:v>
                </c:pt>
                <c:pt idx="17983">
                  <c:v>1.7983999999999999E-5</c:v>
                </c:pt>
                <c:pt idx="17984">
                  <c:v>1.7985000000000001E-5</c:v>
                </c:pt>
                <c:pt idx="17985">
                  <c:v>1.7986E-5</c:v>
                </c:pt>
                <c:pt idx="17986">
                  <c:v>1.7986999999999999E-5</c:v>
                </c:pt>
                <c:pt idx="17987">
                  <c:v>1.7988000000000001E-5</c:v>
                </c:pt>
                <c:pt idx="17988">
                  <c:v>1.7989E-5</c:v>
                </c:pt>
                <c:pt idx="17989">
                  <c:v>1.7989999999999999E-5</c:v>
                </c:pt>
                <c:pt idx="17990">
                  <c:v>1.7991000000000001E-5</c:v>
                </c:pt>
                <c:pt idx="17991">
                  <c:v>1.7992E-5</c:v>
                </c:pt>
                <c:pt idx="17992">
                  <c:v>1.7992999999999999E-5</c:v>
                </c:pt>
                <c:pt idx="17993">
                  <c:v>1.7994000000000001E-5</c:v>
                </c:pt>
                <c:pt idx="17994">
                  <c:v>1.7995E-5</c:v>
                </c:pt>
                <c:pt idx="17995">
                  <c:v>1.7995999999999998E-5</c:v>
                </c:pt>
                <c:pt idx="17996">
                  <c:v>1.7997000000000001E-5</c:v>
                </c:pt>
                <c:pt idx="17997">
                  <c:v>1.7997999999999999E-5</c:v>
                </c:pt>
                <c:pt idx="17998">
                  <c:v>1.7999000000000002E-5</c:v>
                </c:pt>
                <c:pt idx="17999">
                  <c:v>1.8E-5</c:v>
                </c:pt>
                <c:pt idx="18000">
                  <c:v>1.8000999999999999E-5</c:v>
                </c:pt>
                <c:pt idx="18001">
                  <c:v>1.8002000000000001E-5</c:v>
                </c:pt>
                <c:pt idx="18002">
                  <c:v>1.8003E-5</c:v>
                </c:pt>
                <c:pt idx="18003">
                  <c:v>1.8003999999999999E-5</c:v>
                </c:pt>
                <c:pt idx="18004">
                  <c:v>1.8005000000000001E-5</c:v>
                </c:pt>
                <c:pt idx="18005">
                  <c:v>1.8006E-5</c:v>
                </c:pt>
                <c:pt idx="18006">
                  <c:v>1.8006999999999999E-5</c:v>
                </c:pt>
                <c:pt idx="18007">
                  <c:v>1.8008000000000001E-5</c:v>
                </c:pt>
                <c:pt idx="18008">
                  <c:v>1.8009E-5</c:v>
                </c:pt>
                <c:pt idx="18009">
                  <c:v>1.8009999999999999E-5</c:v>
                </c:pt>
                <c:pt idx="18010">
                  <c:v>1.8011000000000001E-5</c:v>
                </c:pt>
                <c:pt idx="18011">
                  <c:v>1.8012E-5</c:v>
                </c:pt>
                <c:pt idx="18012">
                  <c:v>1.8012999999999998E-5</c:v>
                </c:pt>
                <c:pt idx="18013">
                  <c:v>1.8014000000000001E-5</c:v>
                </c:pt>
                <c:pt idx="18014">
                  <c:v>1.8014999999999999E-5</c:v>
                </c:pt>
                <c:pt idx="18015">
                  <c:v>1.8016000000000002E-5</c:v>
                </c:pt>
                <c:pt idx="18016">
                  <c:v>1.8017E-5</c:v>
                </c:pt>
                <c:pt idx="18017">
                  <c:v>1.8017999999999999E-5</c:v>
                </c:pt>
                <c:pt idx="18018">
                  <c:v>1.8019000000000001E-5</c:v>
                </c:pt>
                <c:pt idx="18019">
                  <c:v>1.802E-5</c:v>
                </c:pt>
                <c:pt idx="18020">
                  <c:v>1.8020999999999999E-5</c:v>
                </c:pt>
                <c:pt idx="18021">
                  <c:v>1.8022000000000001E-5</c:v>
                </c:pt>
                <c:pt idx="18022">
                  <c:v>1.8023E-5</c:v>
                </c:pt>
                <c:pt idx="18023">
                  <c:v>1.8023999999999999E-5</c:v>
                </c:pt>
                <c:pt idx="18024">
                  <c:v>1.8025000000000001E-5</c:v>
                </c:pt>
                <c:pt idx="18025">
                  <c:v>1.8026E-5</c:v>
                </c:pt>
                <c:pt idx="18026">
                  <c:v>1.8026999999999999E-5</c:v>
                </c:pt>
                <c:pt idx="18027">
                  <c:v>1.8028000000000001E-5</c:v>
                </c:pt>
                <c:pt idx="18028">
                  <c:v>1.8029E-5</c:v>
                </c:pt>
                <c:pt idx="18029">
                  <c:v>1.8029999999999998E-5</c:v>
                </c:pt>
                <c:pt idx="18030">
                  <c:v>1.8031000000000001E-5</c:v>
                </c:pt>
                <c:pt idx="18031">
                  <c:v>1.8031999999999999E-5</c:v>
                </c:pt>
                <c:pt idx="18032">
                  <c:v>1.8033000000000002E-5</c:v>
                </c:pt>
                <c:pt idx="18033">
                  <c:v>1.8034E-5</c:v>
                </c:pt>
                <c:pt idx="18034">
                  <c:v>1.8034999999999999E-5</c:v>
                </c:pt>
                <c:pt idx="18035">
                  <c:v>1.8036000000000001E-5</c:v>
                </c:pt>
                <c:pt idx="18036">
                  <c:v>1.8037E-5</c:v>
                </c:pt>
                <c:pt idx="18037">
                  <c:v>1.8037999999999999E-5</c:v>
                </c:pt>
                <c:pt idx="18038">
                  <c:v>1.8039000000000001E-5</c:v>
                </c:pt>
                <c:pt idx="18039">
                  <c:v>1.804E-5</c:v>
                </c:pt>
                <c:pt idx="18040">
                  <c:v>1.8040999999999999E-5</c:v>
                </c:pt>
                <c:pt idx="18041">
                  <c:v>1.8042000000000001E-5</c:v>
                </c:pt>
                <c:pt idx="18042">
                  <c:v>1.8043E-5</c:v>
                </c:pt>
                <c:pt idx="18043">
                  <c:v>1.8043999999999999E-5</c:v>
                </c:pt>
                <c:pt idx="18044">
                  <c:v>1.8045000000000001E-5</c:v>
                </c:pt>
                <c:pt idx="18045">
                  <c:v>1.8046E-5</c:v>
                </c:pt>
                <c:pt idx="18046">
                  <c:v>1.8046999999999998E-5</c:v>
                </c:pt>
                <c:pt idx="18047">
                  <c:v>1.8048000000000001E-5</c:v>
                </c:pt>
                <c:pt idx="18048">
                  <c:v>1.8048999999999999E-5</c:v>
                </c:pt>
                <c:pt idx="18049">
                  <c:v>1.8050000000000002E-5</c:v>
                </c:pt>
                <c:pt idx="18050">
                  <c:v>1.8051E-5</c:v>
                </c:pt>
                <c:pt idx="18051">
                  <c:v>1.8051999999999999E-5</c:v>
                </c:pt>
                <c:pt idx="18052">
                  <c:v>1.8053000000000001E-5</c:v>
                </c:pt>
                <c:pt idx="18053">
                  <c:v>1.8054E-5</c:v>
                </c:pt>
                <c:pt idx="18054">
                  <c:v>1.8054999999999999E-5</c:v>
                </c:pt>
                <c:pt idx="18055">
                  <c:v>1.8056000000000001E-5</c:v>
                </c:pt>
                <c:pt idx="18056">
                  <c:v>1.8057E-5</c:v>
                </c:pt>
                <c:pt idx="18057">
                  <c:v>1.8057999999999999E-5</c:v>
                </c:pt>
                <c:pt idx="18058">
                  <c:v>1.8059000000000001E-5</c:v>
                </c:pt>
                <c:pt idx="18059">
                  <c:v>1.806E-5</c:v>
                </c:pt>
                <c:pt idx="18060">
                  <c:v>1.8060999999999999E-5</c:v>
                </c:pt>
                <c:pt idx="18061">
                  <c:v>1.8062000000000001E-5</c:v>
                </c:pt>
                <c:pt idx="18062">
                  <c:v>1.8063E-5</c:v>
                </c:pt>
                <c:pt idx="18063">
                  <c:v>1.8063999999999998E-5</c:v>
                </c:pt>
                <c:pt idx="18064">
                  <c:v>1.8065000000000001E-5</c:v>
                </c:pt>
                <c:pt idx="18065">
                  <c:v>1.8065999999999999E-5</c:v>
                </c:pt>
                <c:pt idx="18066">
                  <c:v>1.8067000000000002E-5</c:v>
                </c:pt>
                <c:pt idx="18067">
                  <c:v>1.8068E-5</c:v>
                </c:pt>
                <c:pt idx="18068">
                  <c:v>1.8068999999999999E-5</c:v>
                </c:pt>
                <c:pt idx="18069">
                  <c:v>1.8070000000000001E-5</c:v>
                </c:pt>
                <c:pt idx="18070">
                  <c:v>1.8071E-5</c:v>
                </c:pt>
                <c:pt idx="18071">
                  <c:v>1.8071999999999999E-5</c:v>
                </c:pt>
                <c:pt idx="18072">
                  <c:v>1.8073000000000001E-5</c:v>
                </c:pt>
                <c:pt idx="18073">
                  <c:v>1.8074E-5</c:v>
                </c:pt>
                <c:pt idx="18074">
                  <c:v>1.8074999999999999E-5</c:v>
                </c:pt>
                <c:pt idx="18075">
                  <c:v>1.8076000000000001E-5</c:v>
                </c:pt>
                <c:pt idx="18076">
                  <c:v>1.8077E-5</c:v>
                </c:pt>
                <c:pt idx="18077">
                  <c:v>1.8077999999999999E-5</c:v>
                </c:pt>
                <c:pt idx="18078">
                  <c:v>1.8079000000000001E-5</c:v>
                </c:pt>
                <c:pt idx="18079">
                  <c:v>1.808E-5</c:v>
                </c:pt>
                <c:pt idx="18080">
                  <c:v>1.8080999999999998E-5</c:v>
                </c:pt>
                <c:pt idx="18081">
                  <c:v>1.8082000000000001E-5</c:v>
                </c:pt>
                <c:pt idx="18082">
                  <c:v>1.8082999999999999E-5</c:v>
                </c:pt>
                <c:pt idx="18083">
                  <c:v>1.8084000000000002E-5</c:v>
                </c:pt>
                <c:pt idx="18084">
                  <c:v>1.8085E-5</c:v>
                </c:pt>
                <c:pt idx="18085">
                  <c:v>1.8085999999999999E-5</c:v>
                </c:pt>
                <c:pt idx="18086">
                  <c:v>1.8087000000000001E-5</c:v>
                </c:pt>
                <c:pt idx="18087">
                  <c:v>1.8088E-5</c:v>
                </c:pt>
                <c:pt idx="18088">
                  <c:v>1.8088999999999999E-5</c:v>
                </c:pt>
                <c:pt idx="18089">
                  <c:v>1.8090000000000001E-5</c:v>
                </c:pt>
                <c:pt idx="18090">
                  <c:v>1.8091E-5</c:v>
                </c:pt>
                <c:pt idx="18091">
                  <c:v>1.8091999999999999E-5</c:v>
                </c:pt>
                <c:pt idx="18092">
                  <c:v>1.8093000000000001E-5</c:v>
                </c:pt>
                <c:pt idx="18093">
                  <c:v>1.8094E-5</c:v>
                </c:pt>
                <c:pt idx="18094">
                  <c:v>1.8094999999999999E-5</c:v>
                </c:pt>
                <c:pt idx="18095">
                  <c:v>1.8096000000000001E-5</c:v>
                </c:pt>
                <c:pt idx="18096">
                  <c:v>1.8097E-5</c:v>
                </c:pt>
                <c:pt idx="18097">
                  <c:v>1.8097999999999999E-5</c:v>
                </c:pt>
                <c:pt idx="18098">
                  <c:v>1.8099000000000001E-5</c:v>
                </c:pt>
                <c:pt idx="18099">
                  <c:v>1.8099999999999999E-5</c:v>
                </c:pt>
                <c:pt idx="18100">
                  <c:v>1.8101000000000002E-5</c:v>
                </c:pt>
                <c:pt idx="18101">
                  <c:v>1.8102E-5</c:v>
                </c:pt>
                <c:pt idx="18102">
                  <c:v>1.8102999999999999E-5</c:v>
                </c:pt>
                <c:pt idx="18103">
                  <c:v>1.8104000000000001E-5</c:v>
                </c:pt>
                <c:pt idx="18104">
                  <c:v>1.8105E-5</c:v>
                </c:pt>
                <c:pt idx="18105">
                  <c:v>1.8105999999999999E-5</c:v>
                </c:pt>
                <c:pt idx="18106">
                  <c:v>1.8107000000000001E-5</c:v>
                </c:pt>
                <c:pt idx="18107">
                  <c:v>1.8108E-5</c:v>
                </c:pt>
                <c:pt idx="18108">
                  <c:v>1.8108999999999999E-5</c:v>
                </c:pt>
                <c:pt idx="18109">
                  <c:v>1.8110000000000001E-5</c:v>
                </c:pt>
                <c:pt idx="18110">
                  <c:v>1.8111E-5</c:v>
                </c:pt>
                <c:pt idx="18111">
                  <c:v>1.8111999999999999E-5</c:v>
                </c:pt>
                <c:pt idx="18112">
                  <c:v>1.8113000000000001E-5</c:v>
                </c:pt>
                <c:pt idx="18113">
                  <c:v>1.8114E-5</c:v>
                </c:pt>
                <c:pt idx="18114">
                  <c:v>1.8114999999999999E-5</c:v>
                </c:pt>
                <c:pt idx="18115">
                  <c:v>1.8116000000000001E-5</c:v>
                </c:pt>
                <c:pt idx="18116">
                  <c:v>1.8117E-5</c:v>
                </c:pt>
                <c:pt idx="18117">
                  <c:v>1.8117999999999998E-5</c:v>
                </c:pt>
                <c:pt idx="18118">
                  <c:v>1.8119000000000001E-5</c:v>
                </c:pt>
                <c:pt idx="18119">
                  <c:v>1.8119999999999999E-5</c:v>
                </c:pt>
                <c:pt idx="18120">
                  <c:v>1.8121000000000001E-5</c:v>
                </c:pt>
                <c:pt idx="18121">
                  <c:v>1.8122E-5</c:v>
                </c:pt>
                <c:pt idx="18122">
                  <c:v>1.8122999999999999E-5</c:v>
                </c:pt>
                <c:pt idx="18123">
                  <c:v>1.8124000000000001E-5</c:v>
                </c:pt>
                <c:pt idx="18124">
                  <c:v>1.8125E-5</c:v>
                </c:pt>
                <c:pt idx="18125">
                  <c:v>1.8125999999999999E-5</c:v>
                </c:pt>
                <c:pt idx="18126">
                  <c:v>1.8127000000000001E-5</c:v>
                </c:pt>
                <c:pt idx="18127">
                  <c:v>1.8128E-5</c:v>
                </c:pt>
                <c:pt idx="18128">
                  <c:v>1.8128999999999999E-5</c:v>
                </c:pt>
                <c:pt idx="18129">
                  <c:v>1.8130000000000001E-5</c:v>
                </c:pt>
                <c:pt idx="18130">
                  <c:v>1.8131E-5</c:v>
                </c:pt>
                <c:pt idx="18131">
                  <c:v>1.8131999999999999E-5</c:v>
                </c:pt>
                <c:pt idx="18132">
                  <c:v>1.8133000000000001E-5</c:v>
                </c:pt>
                <c:pt idx="18133">
                  <c:v>1.8134E-5</c:v>
                </c:pt>
                <c:pt idx="18134">
                  <c:v>1.8134999999999998E-5</c:v>
                </c:pt>
                <c:pt idx="18135">
                  <c:v>1.8136000000000001E-5</c:v>
                </c:pt>
                <c:pt idx="18136">
                  <c:v>1.8136999999999999E-5</c:v>
                </c:pt>
                <c:pt idx="18137">
                  <c:v>1.8138000000000002E-5</c:v>
                </c:pt>
                <c:pt idx="18138">
                  <c:v>1.8139E-5</c:v>
                </c:pt>
                <c:pt idx="18139">
                  <c:v>1.8139999999999999E-5</c:v>
                </c:pt>
                <c:pt idx="18140">
                  <c:v>1.8141000000000001E-5</c:v>
                </c:pt>
                <c:pt idx="18141">
                  <c:v>1.8142E-5</c:v>
                </c:pt>
                <c:pt idx="18142">
                  <c:v>1.8142999999999999E-5</c:v>
                </c:pt>
                <c:pt idx="18143">
                  <c:v>1.8144000000000001E-5</c:v>
                </c:pt>
                <c:pt idx="18144">
                  <c:v>1.8145E-5</c:v>
                </c:pt>
                <c:pt idx="18145">
                  <c:v>1.8145999999999999E-5</c:v>
                </c:pt>
                <c:pt idx="18146">
                  <c:v>1.8147000000000001E-5</c:v>
                </c:pt>
                <c:pt idx="18147">
                  <c:v>1.8148E-5</c:v>
                </c:pt>
                <c:pt idx="18148">
                  <c:v>1.8148999999999999E-5</c:v>
                </c:pt>
                <c:pt idx="18149">
                  <c:v>1.8150000000000001E-5</c:v>
                </c:pt>
                <c:pt idx="18150">
                  <c:v>1.8151E-5</c:v>
                </c:pt>
                <c:pt idx="18151">
                  <c:v>1.8151999999999998E-5</c:v>
                </c:pt>
                <c:pt idx="18152">
                  <c:v>1.8153000000000001E-5</c:v>
                </c:pt>
                <c:pt idx="18153">
                  <c:v>1.8153999999999999E-5</c:v>
                </c:pt>
                <c:pt idx="18154">
                  <c:v>1.8155000000000002E-5</c:v>
                </c:pt>
                <c:pt idx="18155">
                  <c:v>1.8156E-5</c:v>
                </c:pt>
                <c:pt idx="18156">
                  <c:v>1.8156999999999999E-5</c:v>
                </c:pt>
                <c:pt idx="18157">
                  <c:v>1.8158000000000001E-5</c:v>
                </c:pt>
                <c:pt idx="18158">
                  <c:v>1.8159E-5</c:v>
                </c:pt>
                <c:pt idx="18159">
                  <c:v>1.8159999999999999E-5</c:v>
                </c:pt>
                <c:pt idx="18160">
                  <c:v>1.8161000000000001E-5</c:v>
                </c:pt>
                <c:pt idx="18161">
                  <c:v>1.8162E-5</c:v>
                </c:pt>
                <c:pt idx="18162">
                  <c:v>1.8162999999999999E-5</c:v>
                </c:pt>
                <c:pt idx="18163">
                  <c:v>1.8164000000000001E-5</c:v>
                </c:pt>
                <c:pt idx="18164">
                  <c:v>1.8165E-5</c:v>
                </c:pt>
                <c:pt idx="18165">
                  <c:v>1.8165999999999999E-5</c:v>
                </c:pt>
                <c:pt idx="18166">
                  <c:v>1.8167000000000001E-5</c:v>
                </c:pt>
                <c:pt idx="18167">
                  <c:v>1.8168E-5</c:v>
                </c:pt>
                <c:pt idx="18168">
                  <c:v>1.8168999999999998E-5</c:v>
                </c:pt>
                <c:pt idx="18169">
                  <c:v>1.8170000000000001E-5</c:v>
                </c:pt>
                <c:pt idx="18170">
                  <c:v>1.8170999999999999E-5</c:v>
                </c:pt>
                <c:pt idx="18171">
                  <c:v>1.8172000000000002E-5</c:v>
                </c:pt>
                <c:pt idx="18172">
                  <c:v>1.8173E-5</c:v>
                </c:pt>
                <c:pt idx="18173">
                  <c:v>1.8173999999999999E-5</c:v>
                </c:pt>
                <c:pt idx="18174">
                  <c:v>1.8175000000000001E-5</c:v>
                </c:pt>
                <c:pt idx="18175">
                  <c:v>1.8176E-5</c:v>
                </c:pt>
                <c:pt idx="18176">
                  <c:v>1.8176999999999999E-5</c:v>
                </c:pt>
                <c:pt idx="18177">
                  <c:v>1.8178000000000001E-5</c:v>
                </c:pt>
                <c:pt idx="18178">
                  <c:v>1.8179E-5</c:v>
                </c:pt>
                <c:pt idx="18179">
                  <c:v>1.8179999999999999E-5</c:v>
                </c:pt>
                <c:pt idx="18180">
                  <c:v>1.8181000000000001E-5</c:v>
                </c:pt>
                <c:pt idx="18181">
                  <c:v>1.8182E-5</c:v>
                </c:pt>
                <c:pt idx="18182">
                  <c:v>1.8182999999999999E-5</c:v>
                </c:pt>
                <c:pt idx="18183">
                  <c:v>1.8184000000000001E-5</c:v>
                </c:pt>
                <c:pt idx="18184">
                  <c:v>1.8185E-5</c:v>
                </c:pt>
                <c:pt idx="18185">
                  <c:v>1.8185999999999998E-5</c:v>
                </c:pt>
                <c:pt idx="18186">
                  <c:v>1.8187000000000001E-5</c:v>
                </c:pt>
                <c:pt idx="18187">
                  <c:v>1.8187999999999999E-5</c:v>
                </c:pt>
                <c:pt idx="18188">
                  <c:v>1.8189000000000002E-5</c:v>
                </c:pt>
                <c:pt idx="18189">
                  <c:v>1.819E-5</c:v>
                </c:pt>
                <c:pt idx="18190">
                  <c:v>1.8190999999999999E-5</c:v>
                </c:pt>
                <c:pt idx="18191">
                  <c:v>1.8192000000000001E-5</c:v>
                </c:pt>
                <c:pt idx="18192">
                  <c:v>1.8193E-5</c:v>
                </c:pt>
                <c:pt idx="18193">
                  <c:v>1.8193999999999999E-5</c:v>
                </c:pt>
                <c:pt idx="18194">
                  <c:v>1.8195000000000001E-5</c:v>
                </c:pt>
                <c:pt idx="18195">
                  <c:v>1.8196E-5</c:v>
                </c:pt>
                <c:pt idx="18196">
                  <c:v>1.8196999999999999E-5</c:v>
                </c:pt>
                <c:pt idx="18197">
                  <c:v>1.8198000000000001E-5</c:v>
                </c:pt>
                <c:pt idx="18198">
                  <c:v>1.8199E-5</c:v>
                </c:pt>
                <c:pt idx="18199">
                  <c:v>1.8199999999999999E-5</c:v>
                </c:pt>
                <c:pt idx="18200">
                  <c:v>1.8201000000000001E-5</c:v>
                </c:pt>
                <c:pt idx="18201">
                  <c:v>1.8202E-5</c:v>
                </c:pt>
                <c:pt idx="18202">
                  <c:v>1.8202999999999998E-5</c:v>
                </c:pt>
                <c:pt idx="18203">
                  <c:v>1.8204000000000001E-5</c:v>
                </c:pt>
                <c:pt idx="18204">
                  <c:v>1.8204999999999999E-5</c:v>
                </c:pt>
                <c:pt idx="18205">
                  <c:v>1.8206000000000002E-5</c:v>
                </c:pt>
                <c:pt idx="18206">
                  <c:v>1.8207E-5</c:v>
                </c:pt>
                <c:pt idx="18207">
                  <c:v>1.8207999999999999E-5</c:v>
                </c:pt>
                <c:pt idx="18208">
                  <c:v>1.8209000000000001E-5</c:v>
                </c:pt>
                <c:pt idx="18209">
                  <c:v>1.821E-5</c:v>
                </c:pt>
                <c:pt idx="18210">
                  <c:v>1.8210999999999999E-5</c:v>
                </c:pt>
                <c:pt idx="18211">
                  <c:v>1.8212000000000001E-5</c:v>
                </c:pt>
                <c:pt idx="18212">
                  <c:v>1.8213E-5</c:v>
                </c:pt>
                <c:pt idx="18213">
                  <c:v>1.8213999999999999E-5</c:v>
                </c:pt>
                <c:pt idx="18214">
                  <c:v>1.8215000000000001E-5</c:v>
                </c:pt>
                <c:pt idx="18215">
                  <c:v>1.8216E-5</c:v>
                </c:pt>
                <c:pt idx="18216">
                  <c:v>1.8216999999999999E-5</c:v>
                </c:pt>
                <c:pt idx="18217">
                  <c:v>1.8218000000000001E-5</c:v>
                </c:pt>
                <c:pt idx="18218">
                  <c:v>1.8219E-5</c:v>
                </c:pt>
                <c:pt idx="18219">
                  <c:v>1.8219999999999998E-5</c:v>
                </c:pt>
                <c:pt idx="18220">
                  <c:v>1.8221000000000001E-5</c:v>
                </c:pt>
                <c:pt idx="18221">
                  <c:v>1.8221999999999999E-5</c:v>
                </c:pt>
                <c:pt idx="18222">
                  <c:v>1.8223000000000002E-5</c:v>
                </c:pt>
                <c:pt idx="18223">
                  <c:v>1.8224E-5</c:v>
                </c:pt>
                <c:pt idx="18224">
                  <c:v>1.8224999999999999E-5</c:v>
                </c:pt>
                <c:pt idx="18225">
                  <c:v>1.8226000000000001E-5</c:v>
                </c:pt>
                <c:pt idx="18226">
                  <c:v>1.8227E-5</c:v>
                </c:pt>
                <c:pt idx="18227">
                  <c:v>1.8227999999999999E-5</c:v>
                </c:pt>
                <c:pt idx="18228">
                  <c:v>1.8229000000000001E-5</c:v>
                </c:pt>
                <c:pt idx="18229">
                  <c:v>1.823E-5</c:v>
                </c:pt>
                <c:pt idx="18230">
                  <c:v>1.8230999999999999E-5</c:v>
                </c:pt>
                <c:pt idx="18231">
                  <c:v>1.8232000000000001E-5</c:v>
                </c:pt>
                <c:pt idx="18232">
                  <c:v>1.8233E-5</c:v>
                </c:pt>
                <c:pt idx="18233">
                  <c:v>1.8233999999999999E-5</c:v>
                </c:pt>
                <c:pt idx="18234">
                  <c:v>1.8235000000000001E-5</c:v>
                </c:pt>
                <c:pt idx="18235">
                  <c:v>1.8236E-5</c:v>
                </c:pt>
                <c:pt idx="18236">
                  <c:v>1.8236999999999998E-5</c:v>
                </c:pt>
                <c:pt idx="18237">
                  <c:v>1.8238000000000001E-5</c:v>
                </c:pt>
                <c:pt idx="18238">
                  <c:v>1.8238999999999999E-5</c:v>
                </c:pt>
                <c:pt idx="18239">
                  <c:v>1.8240000000000002E-5</c:v>
                </c:pt>
                <c:pt idx="18240">
                  <c:v>1.8241E-5</c:v>
                </c:pt>
                <c:pt idx="18241">
                  <c:v>1.8241999999999999E-5</c:v>
                </c:pt>
                <c:pt idx="18242">
                  <c:v>1.8243000000000001E-5</c:v>
                </c:pt>
                <c:pt idx="18243">
                  <c:v>1.8244E-5</c:v>
                </c:pt>
                <c:pt idx="18244">
                  <c:v>1.8244999999999999E-5</c:v>
                </c:pt>
                <c:pt idx="18245">
                  <c:v>1.8246000000000001E-5</c:v>
                </c:pt>
                <c:pt idx="18246">
                  <c:v>1.8247E-5</c:v>
                </c:pt>
                <c:pt idx="18247">
                  <c:v>1.8247999999999999E-5</c:v>
                </c:pt>
                <c:pt idx="18248">
                  <c:v>1.8249000000000001E-5</c:v>
                </c:pt>
                <c:pt idx="18249">
                  <c:v>1.825E-5</c:v>
                </c:pt>
                <c:pt idx="18250">
                  <c:v>1.8250999999999999E-5</c:v>
                </c:pt>
                <c:pt idx="18251">
                  <c:v>1.8252000000000001E-5</c:v>
                </c:pt>
                <c:pt idx="18252">
                  <c:v>1.8253E-5</c:v>
                </c:pt>
                <c:pt idx="18253">
                  <c:v>1.8253999999999998E-5</c:v>
                </c:pt>
                <c:pt idx="18254">
                  <c:v>1.8255000000000001E-5</c:v>
                </c:pt>
                <c:pt idx="18255">
                  <c:v>1.8255999999999999E-5</c:v>
                </c:pt>
                <c:pt idx="18256">
                  <c:v>1.8257000000000002E-5</c:v>
                </c:pt>
                <c:pt idx="18257">
                  <c:v>1.8258E-5</c:v>
                </c:pt>
                <c:pt idx="18258">
                  <c:v>1.8258999999999999E-5</c:v>
                </c:pt>
                <c:pt idx="18259">
                  <c:v>1.8260000000000001E-5</c:v>
                </c:pt>
                <c:pt idx="18260">
                  <c:v>1.8261E-5</c:v>
                </c:pt>
                <c:pt idx="18261">
                  <c:v>1.8261999999999999E-5</c:v>
                </c:pt>
                <c:pt idx="18262">
                  <c:v>1.8263000000000001E-5</c:v>
                </c:pt>
                <c:pt idx="18263">
                  <c:v>1.8264E-5</c:v>
                </c:pt>
                <c:pt idx="18264">
                  <c:v>1.8264999999999999E-5</c:v>
                </c:pt>
                <c:pt idx="18265">
                  <c:v>1.8266000000000001E-5</c:v>
                </c:pt>
                <c:pt idx="18266">
                  <c:v>1.8267E-5</c:v>
                </c:pt>
                <c:pt idx="18267">
                  <c:v>1.8267999999999999E-5</c:v>
                </c:pt>
                <c:pt idx="18268">
                  <c:v>1.8269000000000001E-5</c:v>
                </c:pt>
                <c:pt idx="18269">
                  <c:v>1.827E-5</c:v>
                </c:pt>
                <c:pt idx="18270">
                  <c:v>1.8270999999999998E-5</c:v>
                </c:pt>
                <c:pt idx="18271">
                  <c:v>1.8272000000000001E-5</c:v>
                </c:pt>
                <c:pt idx="18272">
                  <c:v>1.8272999999999999E-5</c:v>
                </c:pt>
                <c:pt idx="18273">
                  <c:v>1.8274000000000002E-5</c:v>
                </c:pt>
                <c:pt idx="18274">
                  <c:v>1.8275E-5</c:v>
                </c:pt>
                <c:pt idx="18275">
                  <c:v>1.8275999999999999E-5</c:v>
                </c:pt>
                <c:pt idx="18276">
                  <c:v>1.8277000000000001E-5</c:v>
                </c:pt>
                <c:pt idx="18277">
                  <c:v>1.8278E-5</c:v>
                </c:pt>
                <c:pt idx="18278">
                  <c:v>1.8278999999999999E-5</c:v>
                </c:pt>
                <c:pt idx="18279">
                  <c:v>1.8280000000000001E-5</c:v>
                </c:pt>
                <c:pt idx="18280">
                  <c:v>1.8281E-5</c:v>
                </c:pt>
                <c:pt idx="18281">
                  <c:v>1.8281999999999999E-5</c:v>
                </c:pt>
                <c:pt idx="18282">
                  <c:v>1.8283000000000001E-5</c:v>
                </c:pt>
                <c:pt idx="18283">
                  <c:v>1.8284E-5</c:v>
                </c:pt>
                <c:pt idx="18284">
                  <c:v>1.8284999999999999E-5</c:v>
                </c:pt>
                <c:pt idx="18285">
                  <c:v>1.8286000000000001E-5</c:v>
                </c:pt>
                <c:pt idx="18286">
                  <c:v>1.8287E-5</c:v>
                </c:pt>
                <c:pt idx="18287">
                  <c:v>1.8287999999999998E-5</c:v>
                </c:pt>
                <c:pt idx="18288">
                  <c:v>1.8289000000000001E-5</c:v>
                </c:pt>
                <c:pt idx="18289">
                  <c:v>1.8289999999999999E-5</c:v>
                </c:pt>
                <c:pt idx="18290">
                  <c:v>1.8291000000000002E-5</c:v>
                </c:pt>
                <c:pt idx="18291">
                  <c:v>1.8292E-5</c:v>
                </c:pt>
                <c:pt idx="18292">
                  <c:v>1.8292999999999999E-5</c:v>
                </c:pt>
                <c:pt idx="18293">
                  <c:v>1.8294000000000001E-5</c:v>
                </c:pt>
                <c:pt idx="18294">
                  <c:v>1.8295E-5</c:v>
                </c:pt>
                <c:pt idx="18295">
                  <c:v>1.8295999999999999E-5</c:v>
                </c:pt>
                <c:pt idx="18296">
                  <c:v>1.8297000000000001E-5</c:v>
                </c:pt>
                <c:pt idx="18297">
                  <c:v>1.8298E-5</c:v>
                </c:pt>
                <c:pt idx="18298">
                  <c:v>1.8298999999999999E-5</c:v>
                </c:pt>
                <c:pt idx="18299">
                  <c:v>1.8300000000000001E-5</c:v>
                </c:pt>
                <c:pt idx="18300">
                  <c:v>1.8301E-5</c:v>
                </c:pt>
                <c:pt idx="18301">
                  <c:v>1.8301999999999999E-5</c:v>
                </c:pt>
                <c:pt idx="18302">
                  <c:v>1.8303000000000001E-5</c:v>
                </c:pt>
                <c:pt idx="18303">
                  <c:v>1.8304E-5</c:v>
                </c:pt>
                <c:pt idx="18304">
                  <c:v>1.8304999999999998E-5</c:v>
                </c:pt>
                <c:pt idx="18305">
                  <c:v>1.8306000000000001E-5</c:v>
                </c:pt>
                <c:pt idx="18306">
                  <c:v>1.8306999999999999E-5</c:v>
                </c:pt>
                <c:pt idx="18307">
                  <c:v>1.8308000000000002E-5</c:v>
                </c:pt>
                <c:pt idx="18308">
                  <c:v>1.8309E-5</c:v>
                </c:pt>
                <c:pt idx="18309">
                  <c:v>1.8309999999999999E-5</c:v>
                </c:pt>
                <c:pt idx="18310">
                  <c:v>1.8311000000000001E-5</c:v>
                </c:pt>
                <c:pt idx="18311">
                  <c:v>1.8312E-5</c:v>
                </c:pt>
                <c:pt idx="18312">
                  <c:v>1.8312999999999999E-5</c:v>
                </c:pt>
                <c:pt idx="18313">
                  <c:v>1.8314000000000001E-5</c:v>
                </c:pt>
                <c:pt idx="18314">
                  <c:v>1.8315E-5</c:v>
                </c:pt>
                <c:pt idx="18315">
                  <c:v>1.8315999999999999E-5</c:v>
                </c:pt>
                <c:pt idx="18316">
                  <c:v>1.8317000000000001E-5</c:v>
                </c:pt>
                <c:pt idx="18317">
                  <c:v>1.8318E-5</c:v>
                </c:pt>
                <c:pt idx="18318">
                  <c:v>1.8318999999999999E-5</c:v>
                </c:pt>
                <c:pt idx="18319">
                  <c:v>1.8320000000000001E-5</c:v>
                </c:pt>
                <c:pt idx="18320">
                  <c:v>1.8321E-5</c:v>
                </c:pt>
                <c:pt idx="18321">
                  <c:v>1.8321999999999998E-5</c:v>
                </c:pt>
                <c:pt idx="18322">
                  <c:v>1.8323000000000001E-5</c:v>
                </c:pt>
                <c:pt idx="18323">
                  <c:v>1.8323999999999999E-5</c:v>
                </c:pt>
                <c:pt idx="18324">
                  <c:v>1.8325000000000002E-5</c:v>
                </c:pt>
                <c:pt idx="18325">
                  <c:v>1.8326E-5</c:v>
                </c:pt>
                <c:pt idx="18326">
                  <c:v>1.8326999999999999E-5</c:v>
                </c:pt>
                <c:pt idx="18327">
                  <c:v>1.8328000000000001E-5</c:v>
                </c:pt>
                <c:pt idx="18328">
                  <c:v>1.8329E-5</c:v>
                </c:pt>
                <c:pt idx="18329">
                  <c:v>1.8329999999999999E-5</c:v>
                </c:pt>
                <c:pt idx="18330">
                  <c:v>1.8331000000000001E-5</c:v>
                </c:pt>
                <c:pt idx="18331">
                  <c:v>1.8332E-5</c:v>
                </c:pt>
                <c:pt idx="18332">
                  <c:v>1.8332999999999999E-5</c:v>
                </c:pt>
                <c:pt idx="18333">
                  <c:v>1.8334000000000001E-5</c:v>
                </c:pt>
                <c:pt idx="18334">
                  <c:v>1.8335E-5</c:v>
                </c:pt>
                <c:pt idx="18335">
                  <c:v>1.8335999999999999E-5</c:v>
                </c:pt>
                <c:pt idx="18336">
                  <c:v>1.8337000000000001E-5</c:v>
                </c:pt>
                <c:pt idx="18337">
                  <c:v>1.8338E-5</c:v>
                </c:pt>
                <c:pt idx="18338">
                  <c:v>1.8338999999999998E-5</c:v>
                </c:pt>
                <c:pt idx="18339">
                  <c:v>1.8340000000000001E-5</c:v>
                </c:pt>
                <c:pt idx="18340">
                  <c:v>1.8340999999999999E-5</c:v>
                </c:pt>
                <c:pt idx="18341">
                  <c:v>1.8342000000000002E-5</c:v>
                </c:pt>
                <c:pt idx="18342">
                  <c:v>1.8343E-5</c:v>
                </c:pt>
                <c:pt idx="18343">
                  <c:v>1.8343999999999999E-5</c:v>
                </c:pt>
                <c:pt idx="18344">
                  <c:v>1.8345000000000001E-5</c:v>
                </c:pt>
                <c:pt idx="18345">
                  <c:v>1.8346E-5</c:v>
                </c:pt>
                <c:pt idx="18346">
                  <c:v>1.8346999999999999E-5</c:v>
                </c:pt>
                <c:pt idx="18347">
                  <c:v>1.8348000000000001E-5</c:v>
                </c:pt>
                <c:pt idx="18348">
                  <c:v>1.8349E-5</c:v>
                </c:pt>
                <c:pt idx="18349">
                  <c:v>1.8349999999999999E-5</c:v>
                </c:pt>
                <c:pt idx="18350">
                  <c:v>1.8351000000000001E-5</c:v>
                </c:pt>
                <c:pt idx="18351">
                  <c:v>1.8352E-5</c:v>
                </c:pt>
                <c:pt idx="18352">
                  <c:v>1.8352999999999999E-5</c:v>
                </c:pt>
                <c:pt idx="18353">
                  <c:v>1.8354000000000001E-5</c:v>
                </c:pt>
                <c:pt idx="18354">
                  <c:v>1.8355E-5</c:v>
                </c:pt>
                <c:pt idx="18355">
                  <c:v>1.8355999999999998E-5</c:v>
                </c:pt>
                <c:pt idx="18356">
                  <c:v>1.8357000000000001E-5</c:v>
                </c:pt>
                <c:pt idx="18357">
                  <c:v>1.8357999999999999E-5</c:v>
                </c:pt>
                <c:pt idx="18358">
                  <c:v>1.8359000000000002E-5</c:v>
                </c:pt>
                <c:pt idx="18359">
                  <c:v>1.836E-5</c:v>
                </c:pt>
                <c:pt idx="18360">
                  <c:v>1.8360999999999999E-5</c:v>
                </c:pt>
                <c:pt idx="18361">
                  <c:v>1.8362000000000001E-5</c:v>
                </c:pt>
                <c:pt idx="18362">
                  <c:v>1.8363E-5</c:v>
                </c:pt>
                <c:pt idx="18363">
                  <c:v>1.8363999999999999E-5</c:v>
                </c:pt>
                <c:pt idx="18364">
                  <c:v>1.8365000000000001E-5</c:v>
                </c:pt>
                <c:pt idx="18365">
                  <c:v>1.8366E-5</c:v>
                </c:pt>
                <c:pt idx="18366">
                  <c:v>1.8366999999999999E-5</c:v>
                </c:pt>
                <c:pt idx="18367">
                  <c:v>1.8368000000000001E-5</c:v>
                </c:pt>
                <c:pt idx="18368">
                  <c:v>1.8369E-5</c:v>
                </c:pt>
                <c:pt idx="18369">
                  <c:v>1.8369999999999999E-5</c:v>
                </c:pt>
                <c:pt idx="18370">
                  <c:v>1.8371000000000001E-5</c:v>
                </c:pt>
                <c:pt idx="18371">
                  <c:v>1.8372E-5</c:v>
                </c:pt>
                <c:pt idx="18372">
                  <c:v>1.8372999999999998E-5</c:v>
                </c:pt>
                <c:pt idx="18373">
                  <c:v>1.8374000000000001E-5</c:v>
                </c:pt>
                <c:pt idx="18374">
                  <c:v>1.8374999999999999E-5</c:v>
                </c:pt>
                <c:pt idx="18375">
                  <c:v>1.8376000000000002E-5</c:v>
                </c:pt>
                <c:pt idx="18376">
                  <c:v>1.8377E-5</c:v>
                </c:pt>
                <c:pt idx="18377">
                  <c:v>1.8377999999999999E-5</c:v>
                </c:pt>
                <c:pt idx="18378">
                  <c:v>1.8379000000000001E-5</c:v>
                </c:pt>
                <c:pt idx="18379">
                  <c:v>1.838E-5</c:v>
                </c:pt>
                <c:pt idx="18380">
                  <c:v>1.8380999999999999E-5</c:v>
                </c:pt>
                <c:pt idx="18381">
                  <c:v>1.8382000000000001E-5</c:v>
                </c:pt>
                <c:pt idx="18382">
                  <c:v>1.8383E-5</c:v>
                </c:pt>
                <c:pt idx="18383">
                  <c:v>1.8383999999999999E-5</c:v>
                </c:pt>
                <c:pt idx="18384">
                  <c:v>1.8385000000000001E-5</c:v>
                </c:pt>
                <c:pt idx="18385">
                  <c:v>1.8386E-5</c:v>
                </c:pt>
                <c:pt idx="18386">
                  <c:v>1.8386999999999999E-5</c:v>
                </c:pt>
                <c:pt idx="18387">
                  <c:v>1.8388000000000001E-5</c:v>
                </c:pt>
                <c:pt idx="18388">
                  <c:v>1.8389E-5</c:v>
                </c:pt>
                <c:pt idx="18389">
                  <c:v>1.8389999999999998E-5</c:v>
                </c:pt>
                <c:pt idx="18390">
                  <c:v>1.8391000000000001E-5</c:v>
                </c:pt>
                <c:pt idx="18391">
                  <c:v>1.8391999999999999E-5</c:v>
                </c:pt>
                <c:pt idx="18392">
                  <c:v>1.8393000000000002E-5</c:v>
                </c:pt>
                <c:pt idx="18393">
                  <c:v>1.8394E-5</c:v>
                </c:pt>
                <c:pt idx="18394">
                  <c:v>1.8394999999999999E-5</c:v>
                </c:pt>
                <c:pt idx="18395">
                  <c:v>1.8396000000000001E-5</c:v>
                </c:pt>
                <c:pt idx="18396">
                  <c:v>1.8397E-5</c:v>
                </c:pt>
                <c:pt idx="18397">
                  <c:v>1.8397999999999999E-5</c:v>
                </c:pt>
                <c:pt idx="18398">
                  <c:v>1.8399000000000001E-5</c:v>
                </c:pt>
                <c:pt idx="18399">
                  <c:v>1.84E-5</c:v>
                </c:pt>
                <c:pt idx="18400">
                  <c:v>1.8400999999999999E-5</c:v>
                </c:pt>
                <c:pt idx="18401">
                  <c:v>1.8402000000000001E-5</c:v>
                </c:pt>
                <c:pt idx="18402">
                  <c:v>1.8403E-5</c:v>
                </c:pt>
                <c:pt idx="18403">
                  <c:v>1.8403999999999999E-5</c:v>
                </c:pt>
                <c:pt idx="18404">
                  <c:v>1.8405000000000001E-5</c:v>
                </c:pt>
                <c:pt idx="18405">
                  <c:v>1.8406E-5</c:v>
                </c:pt>
                <c:pt idx="18406">
                  <c:v>1.8406999999999998E-5</c:v>
                </c:pt>
                <c:pt idx="18407">
                  <c:v>1.8408000000000001E-5</c:v>
                </c:pt>
                <c:pt idx="18408">
                  <c:v>1.8408999999999999E-5</c:v>
                </c:pt>
                <c:pt idx="18409">
                  <c:v>1.8410000000000002E-5</c:v>
                </c:pt>
                <c:pt idx="18410">
                  <c:v>1.8411E-5</c:v>
                </c:pt>
                <c:pt idx="18411">
                  <c:v>1.8411999999999999E-5</c:v>
                </c:pt>
                <c:pt idx="18412">
                  <c:v>1.8413000000000001E-5</c:v>
                </c:pt>
                <c:pt idx="18413">
                  <c:v>1.8414E-5</c:v>
                </c:pt>
                <c:pt idx="18414">
                  <c:v>1.8414999999999999E-5</c:v>
                </c:pt>
                <c:pt idx="18415">
                  <c:v>1.8416000000000001E-5</c:v>
                </c:pt>
                <c:pt idx="18416">
                  <c:v>1.8417E-5</c:v>
                </c:pt>
                <c:pt idx="18417">
                  <c:v>1.8417999999999999E-5</c:v>
                </c:pt>
                <c:pt idx="18418">
                  <c:v>1.8419000000000001E-5</c:v>
                </c:pt>
                <c:pt idx="18419">
                  <c:v>1.842E-5</c:v>
                </c:pt>
                <c:pt idx="18420">
                  <c:v>1.8420999999999999E-5</c:v>
                </c:pt>
                <c:pt idx="18421">
                  <c:v>1.8422000000000001E-5</c:v>
                </c:pt>
                <c:pt idx="18422">
                  <c:v>1.8423E-5</c:v>
                </c:pt>
                <c:pt idx="18423">
                  <c:v>1.8423999999999998E-5</c:v>
                </c:pt>
                <c:pt idx="18424">
                  <c:v>1.8425000000000001E-5</c:v>
                </c:pt>
                <c:pt idx="18425">
                  <c:v>1.8425999999999999E-5</c:v>
                </c:pt>
                <c:pt idx="18426">
                  <c:v>1.8427000000000002E-5</c:v>
                </c:pt>
                <c:pt idx="18427">
                  <c:v>1.8428E-5</c:v>
                </c:pt>
                <c:pt idx="18428">
                  <c:v>1.8428999999999999E-5</c:v>
                </c:pt>
                <c:pt idx="18429">
                  <c:v>1.8430000000000001E-5</c:v>
                </c:pt>
                <c:pt idx="18430">
                  <c:v>1.8431E-5</c:v>
                </c:pt>
                <c:pt idx="18431">
                  <c:v>1.8431999999999999E-5</c:v>
                </c:pt>
                <c:pt idx="18432">
                  <c:v>1.8433000000000001E-5</c:v>
                </c:pt>
                <c:pt idx="18433">
                  <c:v>1.8434E-5</c:v>
                </c:pt>
                <c:pt idx="18434">
                  <c:v>1.8434999999999999E-5</c:v>
                </c:pt>
                <c:pt idx="18435">
                  <c:v>1.8436000000000001E-5</c:v>
                </c:pt>
                <c:pt idx="18436">
                  <c:v>1.8437E-5</c:v>
                </c:pt>
                <c:pt idx="18437">
                  <c:v>1.8437999999999999E-5</c:v>
                </c:pt>
                <c:pt idx="18438">
                  <c:v>1.8439000000000001E-5</c:v>
                </c:pt>
                <c:pt idx="18439">
                  <c:v>1.844E-5</c:v>
                </c:pt>
                <c:pt idx="18440">
                  <c:v>1.8440999999999998E-5</c:v>
                </c:pt>
                <c:pt idx="18441">
                  <c:v>1.8442000000000001E-5</c:v>
                </c:pt>
                <c:pt idx="18442">
                  <c:v>1.8442999999999999E-5</c:v>
                </c:pt>
                <c:pt idx="18443">
                  <c:v>1.8444000000000002E-5</c:v>
                </c:pt>
                <c:pt idx="18444">
                  <c:v>1.8445E-5</c:v>
                </c:pt>
                <c:pt idx="18445">
                  <c:v>1.8445999999999999E-5</c:v>
                </c:pt>
                <c:pt idx="18446">
                  <c:v>1.8447000000000001E-5</c:v>
                </c:pt>
                <c:pt idx="18447">
                  <c:v>1.8448E-5</c:v>
                </c:pt>
                <c:pt idx="18448">
                  <c:v>1.8448999999999999E-5</c:v>
                </c:pt>
                <c:pt idx="18449">
                  <c:v>1.8450000000000001E-5</c:v>
                </c:pt>
                <c:pt idx="18450">
                  <c:v>1.8451E-5</c:v>
                </c:pt>
                <c:pt idx="18451">
                  <c:v>1.8451999999999999E-5</c:v>
                </c:pt>
                <c:pt idx="18452">
                  <c:v>1.8453000000000001E-5</c:v>
                </c:pt>
                <c:pt idx="18453">
                  <c:v>1.8454E-5</c:v>
                </c:pt>
                <c:pt idx="18454">
                  <c:v>1.8454999999999999E-5</c:v>
                </c:pt>
                <c:pt idx="18455">
                  <c:v>1.8456000000000001E-5</c:v>
                </c:pt>
                <c:pt idx="18456">
                  <c:v>1.8457E-5</c:v>
                </c:pt>
                <c:pt idx="18457">
                  <c:v>1.8457999999999998E-5</c:v>
                </c:pt>
                <c:pt idx="18458">
                  <c:v>1.8459000000000001E-5</c:v>
                </c:pt>
                <c:pt idx="18459">
                  <c:v>1.8459999999999999E-5</c:v>
                </c:pt>
                <c:pt idx="18460">
                  <c:v>1.8461000000000002E-5</c:v>
                </c:pt>
                <c:pt idx="18461">
                  <c:v>1.8462E-5</c:v>
                </c:pt>
                <c:pt idx="18462">
                  <c:v>1.8462999999999999E-5</c:v>
                </c:pt>
                <c:pt idx="18463">
                  <c:v>1.8464000000000001E-5</c:v>
                </c:pt>
                <c:pt idx="18464">
                  <c:v>1.8465E-5</c:v>
                </c:pt>
                <c:pt idx="18465">
                  <c:v>1.8465999999999999E-5</c:v>
                </c:pt>
                <c:pt idx="18466">
                  <c:v>1.8467000000000001E-5</c:v>
                </c:pt>
                <c:pt idx="18467">
                  <c:v>1.8468E-5</c:v>
                </c:pt>
                <c:pt idx="18468">
                  <c:v>1.8468999999999999E-5</c:v>
                </c:pt>
                <c:pt idx="18469">
                  <c:v>1.8470000000000001E-5</c:v>
                </c:pt>
                <c:pt idx="18470">
                  <c:v>1.8471E-5</c:v>
                </c:pt>
                <c:pt idx="18471">
                  <c:v>1.8471999999999999E-5</c:v>
                </c:pt>
                <c:pt idx="18472">
                  <c:v>1.8473000000000001E-5</c:v>
                </c:pt>
                <c:pt idx="18473">
                  <c:v>1.8474E-5</c:v>
                </c:pt>
                <c:pt idx="18474">
                  <c:v>1.8474999999999998E-5</c:v>
                </c:pt>
                <c:pt idx="18475">
                  <c:v>1.8476000000000001E-5</c:v>
                </c:pt>
                <c:pt idx="18476">
                  <c:v>1.8476999999999999E-5</c:v>
                </c:pt>
                <c:pt idx="18477">
                  <c:v>1.8478000000000002E-5</c:v>
                </c:pt>
                <c:pt idx="18478">
                  <c:v>1.8479E-5</c:v>
                </c:pt>
                <c:pt idx="18479">
                  <c:v>1.8479999999999999E-5</c:v>
                </c:pt>
                <c:pt idx="18480">
                  <c:v>1.8481000000000001E-5</c:v>
                </c:pt>
                <c:pt idx="18481">
                  <c:v>1.8482E-5</c:v>
                </c:pt>
                <c:pt idx="18482">
                  <c:v>1.8482999999999999E-5</c:v>
                </c:pt>
                <c:pt idx="18483">
                  <c:v>1.8484000000000001E-5</c:v>
                </c:pt>
                <c:pt idx="18484">
                  <c:v>1.8485E-5</c:v>
                </c:pt>
                <c:pt idx="18485">
                  <c:v>1.8485999999999999E-5</c:v>
                </c:pt>
                <c:pt idx="18486">
                  <c:v>1.8487000000000001E-5</c:v>
                </c:pt>
                <c:pt idx="18487">
                  <c:v>1.8488E-5</c:v>
                </c:pt>
                <c:pt idx="18488">
                  <c:v>1.8488999999999999E-5</c:v>
                </c:pt>
                <c:pt idx="18489">
                  <c:v>1.8490000000000001E-5</c:v>
                </c:pt>
                <c:pt idx="18490">
                  <c:v>1.8491E-5</c:v>
                </c:pt>
                <c:pt idx="18491">
                  <c:v>1.8491999999999998E-5</c:v>
                </c:pt>
                <c:pt idx="18492">
                  <c:v>1.8493000000000001E-5</c:v>
                </c:pt>
                <c:pt idx="18493">
                  <c:v>1.8493999999999999E-5</c:v>
                </c:pt>
                <c:pt idx="18494">
                  <c:v>1.8495000000000002E-5</c:v>
                </c:pt>
                <c:pt idx="18495">
                  <c:v>1.8496E-5</c:v>
                </c:pt>
                <c:pt idx="18496">
                  <c:v>1.8496999999999999E-5</c:v>
                </c:pt>
                <c:pt idx="18497">
                  <c:v>1.8498000000000001E-5</c:v>
                </c:pt>
                <c:pt idx="18498">
                  <c:v>1.8499E-5</c:v>
                </c:pt>
                <c:pt idx="18499">
                  <c:v>1.8499999999999999E-5</c:v>
                </c:pt>
                <c:pt idx="18500">
                  <c:v>1.8501000000000001E-5</c:v>
                </c:pt>
                <c:pt idx="18501">
                  <c:v>1.8502E-5</c:v>
                </c:pt>
                <c:pt idx="18502">
                  <c:v>1.8502999999999999E-5</c:v>
                </c:pt>
                <c:pt idx="18503">
                  <c:v>1.8504000000000001E-5</c:v>
                </c:pt>
                <c:pt idx="18504">
                  <c:v>1.8505E-5</c:v>
                </c:pt>
                <c:pt idx="18505">
                  <c:v>1.8505999999999999E-5</c:v>
                </c:pt>
                <c:pt idx="18506">
                  <c:v>1.8507000000000001E-5</c:v>
                </c:pt>
                <c:pt idx="18507">
                  <c:v>1.8508E-5</c:v>
                </c:pt>
                <c:pt idx="18508">
                  <c:v>1.8508999999999998E-5</c:v>
                </c:pt>
                <c:pt idx="18509">
                  <c:v>1.8510000000000001E-5</c:v>
                </c:pt>
                <c:pt idx="18510">
                  <c:v>1.8510999999999999E-5</c:v>
                </c:pt>
                <c:pt idx="18511">
                  <c:v>1.8512000000000002E-5</c:v>
                </c:pt>
                <c:pt idx="18512">
                  <c:v>1.8513E-5</c:v>
                </c:pt>
                <c:pt idx="18513">
                  <c:v>1.8513999999999999E-5</c:v>
                </c:pt>
                <c:pt idx="18514">
                  <c:v>1.8515000000000001E-5</c:v>
                </c:pt>
                <c:pt idx="18515">
                  <c:v>1.8516E-5</c:v>
                </c:pt>
                <c:pt idx="18516">
                  <c:v>1.8516999999999999E-5</c:v>
                </c:pt>
                <c:pt idx="18517">
                  <c:v>1.8518000000000001E-5</c:v>
                </c:pt>
                <c:pt idx="18518">
                  <c:v>1.8519E-5</c:v>
                </c:pt>
                <c:pt idx="18519">
                  <c:v>1.8519999999999999E-5</c:v>
                </c:pt>
                <c:pt idx="18520">
                  <c:v>1.8521000000000001E-5</c:v>
                </c:pt>
                <c:pt idx="18521">
                  <c:v>1.8522E-5</c:v>
                </c:pt>
                <c:pt idx="18522">
                  <c:v>1.8522999999999999E-5</c:v>
                </c:pt>
                <c:pt idx="18523">
                  <c:v>1.8524000000000001E-5</c:v>
                </c:pt>
                <c:pt idx="18524">
                  <c:v>1.8525E-5</c:v>
                </c:pt>
                <c:pt idx="18525">
                  <c:v>1.8525999999999998E-5</c:v>
                </c:pt>
                <c:pt idx="18526">
                  <c:v>1.8527000000000001E-5</c:v>
                </c:pt>
                <c:pt idx="18527">
                  <c:v>1.8527999999999999E-5</c:v>
                </c:pt>
                <c:pt idx="18528">
                  <c:v>1.8529000000000002E-5</c:v>
                </c:pt>
                <c:pt idx="18529">
                  <c:v>1.853E-5</c:v>
                </c:pt>
                <c:pt idx="18530">
                  <c:v>1.8530999999999999E-5</c:v>
                </c:pt>
                <c:pt idx="18531">
                  <c:v>1.8532000000000001E-5</c:v>
                </c:pt>
                <c:pt idx="18532">
                  <c:v>1.8533E-5</c:v>
                </c:pt>
                <c:pt idx="18533">
                  <c:v>1.8533999999999999E-5</c:v>
                </c:pt>
                <c:pt idx="18534">
                  <c:v>1.8535000000000001E-5</c:v>
                </c:pt>
                <c:pt idx="18535">
                  <c:v>1.8536E-5</c:v>
                </c:pt>
                <c:pt idx="18536">
                  <c:v>1.8536999999999999E-5</c:v>
                </c:pt>
                <c:pt idx="18537">
                  <c:v>1.8538000000000001E-5</c:v>
                </c:pt>
                <c:pt idx="18538">
                  <c:v>1.8539E-5</c:v>
                </c:pt>
                <c:pt idx="18539">
                  <c:v>1.8539999999999999E-5</c:v>
                </c:pt>
                <c:pt idx="18540">
                  <c:v>1.8541000000000001E-5</c:v>
                </c:pt>
                <c:pt idx="18541">
                  <c:v>1.8542E-5</c:v>
                </c:pt>
                <c:pt idx="18542">
                  <c:v>1.8542999999999998E-5</c:v>
                </c:pt>
                <c:pt idx="18543">
                  <c:v>1.8544000000000001E-5</c:v>
                </c:pt>
                <c:pt idx="18544">
                  <c:v>1.8544999999999999E-5</c:v>
                </c:pt>
                <c:pt idx="18545">
                  <c:v>1.8546000000000002E-5</c:v>
                </c:pt>
                <c:pt idx="18546">
                  <c:v>1.8547E-5</c:v>
                </c:pt>
                <c:pt idx="18547">
                  <c:v>1.8547999999999999E-5</c:v>
                </c:pt>
                <c:pt idx="18548">
                  <c:v>1.8549000000000001E-5</c:v>
                </c:pt>
                <c:pt idx="18549">
                  <c:v>1.855E-5</c:v>
                </c:pt>
                <c:pt idx="18550">
                  <c:v>1.8550999999999999E-5</c:v>
                </c:pt>
                <c:pt idx="18551">
                  <c:v>1.8552000000000001E-5</c:v>
                </c:pt>
                <c:pt idx="18552">
                  <c:v>1.8553E-5</c:v>
                </c:pt>
                <c:pt idx="18553">
                  <c:v>1.8553999999999999E-5</c:v>
                </c:pt>
                <c:pt idx="18554">
                  <c:v>1.8555000000000001E-5</c:v>
                </c:pt>
                <c:pt idx="18555">
                  <c:v>1.8556E-5</c:v>
                </c:pt>
                <c:pt idx="18556">
                  <c:v>1.8556999999999999E-5</c:v>
                </c:pt>
                <c:pt idx="18557">
                  <c:v>1.8558000000000001E-5</c:v>
                </c:pt>
                <c:pt idx="18558">
                  <c:v>1.8559E-5</c:v>
                </c:pt>
                <c:pt idx="18559">
                  <c:v>1.8559999999999998E-5</c:v>
                </c:pt>
                <c:pt idx="18560">
                  <c:v>1.8561000000000001E-5</c:v>
                </c:pt>
                <c:pt idx="18561">
                  <c:v>1.8561999999999999E-5</c:v>
                </c:pt>
                <c:pt idx="18562">
                  <c:v>1.8563000000000002E-5</c:v>
                </c:pt>
                <c:pt idx="18563">
                  <c:v>1.8564E-5</c:v>
                </c:pt>
                <c:pt idx="18564">
                  <c:v>1.8564999999999999E-5</c:v>
                </c:pt>
                <c:pt idx="18565">
                  <c:v>1.8566000000000001E-5</c:v>
                </c:pt>
                <c:pt idx="18566">
                  <c:v>1.8567E-5</c:v>
                </c:pt>
                <c:pt idx="18567">
                  <c:v>1.8567999999999999E-5</c:v>
                </c:pt>
                <c:pt idx="18568">
                  <c:v>1.8569000000000001E-5</c:v>
                </c:pt>
                <c:pt idx="18569">
                  <c:v>1.857E-5</c:v>
                </c:pt>
                <c:pt idx="18570">
                  <c:v>1.8570999999999999E-5</c:v>
                </c:pt>
                <c:pt idx="18571">
                  <c:v>1.8572000000000001E-5</c:v>
                </c:pt>
                <c:pt idx="18572">
                  <c:v>1.8573E-5</c:v>
                </c:pt>
                <c:pt idx="18573">
                  <c:v>1.8573999999999999E-5</c:v>
                </c:pt>
                <c:pt idx="18574">
                  <c:v>1.8575000000000001E-5</c:v>
                </c:pt>
                <c:pt idx="18575">
                  <c:v>1.8576E-5</c:v>
                </c:pt>
                <c:pt idx="18576">
                  <c:v>1.8576999999999998E-5</c:v>
                </c:pt>
                <c:pt idx="18577">
                  <c:v>1.8578000000000001E-5</c:v>
                </c:pt>
                <c:pt idx="18578">
                  <c:v>1.8578999999999999E-5</c:v>
                </c:pt>
                <c:pt idx="18579">
                  <c:v>1.8580000000000002E-5</c:v>
                </c:pt>
                <c:pt idx="18580">
                  <c:v>1.8581E-5</c:v>
                </c:pt>
                <c:pt idx="18581">
                  <c:v>1.8581999999999999E-5</c:v>
                </c:pt>
                <c:pt idx="18582">
                  <c:v>1.8583000000000001E-5</c:v>
                </c:pt>
                <c:pt idx="18583">
                  <c:v>1.8584E-5</c:v>
                </c:pt>
                <c:pt idx="18584">
                  <c:v>1.8584999999999999E-5</c:v>
                </c:pt>
                <c:pt idx="18585">
                  <c:v>1.8586000000000001E-5</c:v>
                </c:pt>
                <c:pt idx="18586">
                  <c:v>1.8587E-5</c:v>
                </c:pt>
                <c:pt idx="18587">
                  <c:v>1.8587999999999999E-5</c:v>
                </c:pt>
                <c:pt idx="18588">
                  <c:v>1.8589000000000001E-5</c:v>
                </c:pt>
                <c:pt idx="18589">
                  <c:v>1.859E-5</c:v>
                </c:pt>
                <c:pt idx="18590">
                  <c:v>1.8590999999999999E-5</c:v>
                </c:pt>
                <c:pt idx="18591">
                  <c:v>1.8592000000000001E-5</c:v>
                </c:pt>
                <c:pt idx="18592">
                  <c:v>1.8593E-5</c:v>
                </c:pt>
                <c:pt idx="18593">
                  <c:v>1.8593999999999998E-5</c:v>
                </c:pt>
                <c:pt idx="18594">
                  <c:v>1.8595000000000001E-5</c:v>
                </c:pt>
                <c:pt idx="18595">
                  <c:v>1.8595999999999999E-5</c:v>
                </c:pt>
                <c:pt idx="18596">
                  <c:v>1.8597000000000002E-5</c:v>
                </c:pt>
                <c:pt idx="18597">
                  <c:v>1.8598E-5</c:v>
                </c:pt>
                <c:pt idx="18598">
                  <c:v>1.8598999999999999E-5</c:v>
                </c:pt>
                <c:pt idx="18599">
                  <c:v>1.8600000000000001E-5</c:v>
                </c:pt>
                <c:pt idx="18600">
                  <c:v>1.8601E-5</c:v>
                </c:pt>
                <c:pt idx="18601">
                  <c:v>1.8601999999999999E-5</c:v>
                </c:pt>
                <c:pt idx="18602">
                  <c:v>1.8603000000000001E-5</c:v>
                </c:pt>
                <c:pt idx="18603">
                  <c:v>1.8604E-5</c:v>
                </c:pt>
                <c:pt idx="18604">
                  <c:v>1.8604999999999999E-5</c:v>
                </c:pt>
                <c:pt idx="18605">
                  <c:v>1.8606000000000001E-5</c:v>
                </c:pt>
                <c:pt idx="18606">
                  <c:v>1.8607E-5</c:v>
                </c:pt>
                <c:pt idx="18607">
                  <c:v>1.8607999999999999E-5</c:v>
                </c:pt>
                <c:pt idx="18608">
                  <c:v>1.8609000000000001E-5</c:v>
                </c:pt>
                <c:pt idx="18609">
                  <c:v>1.861E-5</c:v>
                </c:pt>
                <c:pt idx="18610">
                  <c:v>1.8610999999999999E-5</c:v>
                </c:pt>
                <c:pt idx="18611">
                  <c:v>1.8612000000000001E-5</c:v>
                </c:pt>
                <c:pt idx="18612">
                  <c:v>1.8612999999999999E-5</c:v>
                </c:pt>
                <c:pt idx="18613">
                  <c:v>1.8614000000000002E-5</c:v>
                </c:pt>
                <c:pt idx="18614">
                  <c:v>1.8615E-5</c:v>
                </c:pt>
                <c:pt idx="18615">
                  <c:v>1.8615999999999999E-5</c:v>
                </c:pt>
                <c:pt idx="18616">
                  <c:v>1.8617000000000001E-5</c:v>
                </c:pt>
                <c:pt idx="18617">
                  <c:v>1.8618E-5</c:v>
                </c:pt>
                <c:pt idx="18618">
                  <c:v>1.8618999999999999E-5</c:v>
                </c:pt>
                <c:pt idx="18619">
                  <c:v>1.8620000000000001E-5</c:v>
                </c:pt>
                <c:pt idx="18620">
                  <c:v>1.8621E-5</c:v>
                </c:pt>
                <c:pt idx="18621">
                  <c:v>1.8621999999999999E-5</c:v>
                </c:pt>
                <c:pt idx="18622">
                  <c:v>1.8623000000000001E-5</c:v>
                </c:pt>
                <c:pt idx="18623">
                  <c:v>1.8624E-5</c:v>
                </c:pt>
                <c:pt idx="18624">
                  <c:v>1.8624999999999999E-5</c:v>
                </c:pt>
                <c:pt idx="18625">
                  <c:v>1.8626000000000001E-5</c:v>
                </c:pt>
                <c:pt idx="18626">
                  <c:v>1.8627E-5</c:v>
                </c:pt>
                <c:pt idx="18627">
                  <c:v>1.8627999999999999E-5</c:v>
                </c:pt>
                <c:pt idx="18628">
                  <c:v>1.8629000000000001E-5</c:v>
                </c:pt>
                <c:pt idx="18629">
                  <c:v>1.863E-5</c:v>
                </c:pt>
                <c:pt idx="18630">
                  <c:v>1.8630999999999998E-5</c:v>
                </c:pt>
                <c:pt idx="18631">
                  <c:v>1.8632000000000001E-5</c:v>
                </c:pt>
                <c:pt idx="18632">
                  <c:v>1.8632999999999999E-5</c:v>
                </c:pt>
                <c:pt idx="18633">
                  <c:v>1.8634000000000002E-5</c:v>
                </c:pt>
                <c:pt idx="18634">
                  <c:v>1.8635E-5</c:v>
                </c:pt>
                <c:pt idx="18635">
                  <c:v>1.8635999999999999E-5</c:v>
                </c:pt>
                <c:pt idx="18636">
                  <c:v>1.8637000000000001E-5</c:v>
                </c:pt>
                <c:pt idx="18637">
                  <c:v>1.8638E-5</c:v>
                </c:pt>
                <c:pt idx="18638">
                  <c:v>1.8638999999999999E-5</c:v>
                </c:pt>
                <c:pt idx="18639">
                  <c:v>1.8640000000000001E-5</c:v>
                </c:pt>
                <c:pt idx="18640">
                  <c:v>1.8641E-5</c:v>
                </c:pt>
                <c:pt idx="18641">
                  <c:v>1.8641999999999999E-5</c:v>
                </c:pt>
                <c:pt idx="18642">
                  <c:v>1.8643000000000001E-5</c:v>
                </c:pt>
                <c:pt idx="18643">
                  <c:v>1.8644E-5</c:v>
                </c:pt>
                <c:pt idx="18644">
                  <c:v>1.8644999999999999E-5</c:v>
                </c:pt>
                <c:pt idx="18645">
                  <c:v>1.8646000000000001E-5</c:v>
                </c:pt>
                <c:pt idx="18646">
                  <c:v>1.8647E-5</c:v>
                </c:pt>
                <c:pt idx="18647">
                  <c:v>1.8647999999999998E-5</c:v>
                </c:pt>
                <c:pt idx="18648">
                  <c:v>1.8649000000000001E-5</c:v>
                </c:pt>
                <c:pt idx="18649">
                  <c:v>1.8649999999999999E-5</c:v>
                </c:pt>
                <c:pt idx="18650">
                  <c:v>1.8651000000000002E-5</c:v>
                </c:pt>
                <c:pt idx="18651">
                  <c:v>1.8652E-5</c:v>
                </c:pt>
                <c:pt idx="18652">
                  <c:v>1.8652999999999999E-5</c:v>
                </c:pt>
                <c:pt idx="18653">
                  <c:v>1.8654000000000001E-5</c:v>
                </c:pt>
                <c:pt idx="18654">
                  <c:v>1.8655E-5</c:v>
                </c:pt>
                <c:pt idx="18655">
                  <c:v>1.8655999999999999E-5</c:v>
                </c:pt>
                <c:pt idx="18656">
                  <c:v>1.8657000000000001E-5</c:v>
                </c:pt>
                <c:pt idx="18657">
                  <c:v>1.8658E-5</c:v>
                </c:pt>
                <c:pt idx="18658">
                  <c:v>1.8658999999999999E-5</c:v>
                </c:pt>
                <c:pt idx="18659">
                  <c:v>1.8660000000000001E-5</c:v>
                </c:pt>
                <c:pt idx="18660">
                  <c:v>1.8661E-5</c:v>
                </c:pt>
                <c:pt idx="18661">
                  <c:v>1.8661999999999999E-5</c:v>
                </c:pt>
                <c:pt idx="18662">
                  <c:v>1.8663000000000001E-5</c:v>
                </c:pt>
                <c:pt idx="18663">
                  <c:v>1.8664E-5</c:v>
                </c:pt>
                <c:pt idx="18664">
                  <c:v>1.8664999999999998E-5</c:v>
                </c:pt>
                <c:pt idx="18665">
                  <c:v>1.8666000000000001E-5</c:v>
                </c:pt>
                <c:pt idx="18666">
                  <c:v>1.8666999999999999E-5</c:v>
                </c:pt>
                <c:pt idx="18667">
                  <c:v>1.8668000000000002E-5</c:v>
                </c:pt>
                <c:pt idx="18668">
                  <c:v>1.8669E-5</c:v>
                </c:pt>
                <c:pt idx="18669">
                  <c:v>1.8669999999999999E-5</c:v>
                </c:pt>
                <c:pt idx="18670">
                  <c:v>1.8671000000000001E-5</c:v>
                </c:pt>
                <c:pt idx="18671">
                  <c:v>1.8672E-5</c:v>
                </c:pt>
                <c:pt idx="18672">
                  <c:v>1.8672999999999999E-5</c:v>
                </c:pt>
                <c:pt idx="18673">
                  <c:v>1.8674000000000001E-5</c:v>
                </c:pt>
                <c:pt idx="18674">
                  <c:v>1.8675E-5</c:v>
                </c:pt>
                <c:pt idx="18675">
                  <c:v>1.8675999999999999E-5</c:v>
                </c:pt>
                <c:pt idx="18676">
                  <c:v>1.8677000000000001E-5</c:v>
                </c:pt>
                <c:pt idx="18677">
                  <c:v>1.8678E-5</c:v>
                </c:pt>
                <c:pt idx="18678">
                  <c:v>1.8678999999999999E-5</c:v>
                </c:pt>
                <c:pt idx="18679">
                  <c:v>1.8680000000000001E-5</c:v>
                </c:pt>
                <c:pt idx="18680">
                  <c:v>1.8681E-5</c:v>
                </c:pt>
                <c:pt idx="18681">
                  <c:v>1.8681999999999998E-5</c:v>
                </c:pt>
                <c:pt idx="18682">
                  <c:v>1.8683000000000001E-5</c:v>
                </c:pt>
                <c:pt idx="18683">
                  <c:v>1.8683999999999999E-5</c:v>
                </c:pt>
                <c:pt idx="18684">
                  <c:v>1.8685000000000002E-5</c:v>
                </c:pt>
                <c:pt idx="18685">
                  <c:v>1.8686E-5</c:v>
                </c:pt>
                <c:pt idx="18686">
                  <c:v>1.8686999999999999E-5</c:v>
                </c:pt>
                <c:pt idx="18687">
                  <c:v>1.8688000000000001E-5</c:v>
                </c:pt>
                <c:pt idx="18688">
                  <c:v>1.8689E-5</c:v>
                </c:pt>
                <c:pt idx="18689">
                  <c:v>1.8689999999999999E-5</c:v>
                </c:pt>
                <c:pt idx="18690">
                  <c:v>1.8691000000000001E-5</c:v>
                </c:pt>
                <c:pt idx="18691">
                  <c:v>1.8692E-5</c:v>
                </c:pt>
                <c:pt idx="18692">
                  <c:v>1.8692999999999999E-5</c:v>
                </c:pt>
                <c:pt idx="18693">
                  <c:v>1.8694000000000001E-5</c:v>
                </c:pt>
                <c:pt idx="18694">
                  <c:v>1.8695E-5</c:v>
                </c:pt>
                <c:pt idx="18695">
                  <c:v>1.8695999999999999E-5</c:v>
                </c:pt>
                <c:pt idx="18696">
                  <c:v>1.8697000000000001E-5</c:v>
                </c:pt>
                <c:pt idx="18697">
                  <c:v>1.8698E-5</c:v>
                </c:pt>
                <c:pt idx="18698">
                  <c:v>1.8698999999999998E-5</c:v>
                </c:pt>
                <c:pt idx="18699">
                  <c:v>1.8700000000000001E-5</c:v>
                </c:pt>
                <c:pt idx="18700">
                  <c:v>1.8700999999999999E-5</c:v>
                </c:pt>
                <c:pt idx="18701">
                  <c:v>1.8702000000000002E-5</c:v>
                </c:pt>
                <c:pt idx="18702">
                  <c:v>1.8703E-5</c:v>
                </c:pt>
                <c:pt idx="18703">
                  <c:v>1.8703999999999999E-5</c:v>
                </c:pt>
                <c:pt idx="18704">
                  <c:v>1.8705000000000001E-5</c:v>
                </c:pt>
                <c:pt idx="18705">
                  <c:v>1.8706E-5</c:v>
                </c:pt>
                <c:pt idx="18706">
                  <c:v>1.8706999999999999E-5</c:v>
                </c:pt>
                <c:pt idx="18707">
                  <c:v>1.8708000000000001E-5</c:v>
                </c:pt>
                <c:pt idx="18708">
                  <c:v>1.8709E-5</c:v>
                </c:pt>
                <c:pt idx="18709">
                  <c:v>1.8709999999999999E-5</c:v>
                </c:pt>
                <c:pt idx="18710">
                  <c:v>1.8711000000000001E-5</c:v>
                </c:pt>
                <c:pt idx="18711">
                  <c:v>1.8712E-5</c:v>
                </c:pt>
                <c:pt idx="18712">
                  <c:v>1.8712999999999999E-5</c:v>
                </c:pt>
                <c:pt idx="18713">
                  <c:v>1.8714000000000001E-5</c:v>
                </c:pt>
                <c:pt idx="18714">
                  <c:v>1.8715E-5</c:v>
                </c:pt>
                <c:pt idx="18715">
                  <c:v>1.8715999999999998E-5</c:v>
                </c:pt>
                <c:pt idx="18716">
                  <c:v>1.8717000000000001E-5</c:v>
                </c:pt>
                <c:pt idx="18717">
                  <c:v>1.8717999999999999E-5</c:v>
                </c:pt>
                <c:pt idx="18718">
                  <c:v>1.8719000000000002E-5</c:v>
                </c:pt>
                <c:pt idx="18719">
                  <c:v>1.872E-5</c:v>
                </c:pt>
                <c:pt idx="18720">
                  <c:v>1.8720999999999999E-5</c:v>
                </c:pt>
                <c:pt idx="18721">
                  <c:v>1.8722000000000001E-5</c:v>
                </c:pt>
                <c:pt idx="18722">
                  <c:v>1.8723E-5</c:v>
                </c:pt>
                <c:pt idx="18723">
                  <c:v>1.8723999999999999E-5</c:v>
                </c:pt>
                <c:pt idx="18724">
                  <c:v>1.8725000000000001E-5</c:v>
                </c:pt>
                <c:pt idx="18725">
                  <c:v>1.8726E-5</c:v>
                </c:pt>
                <c:pt idx="18726">
                  <c:v>1.8726999999999999E-5</c:v>
                </c:pt>
                <c:pt idx="18727">
                  <c:v>1.8728000000000001E-5</c:v>
                </c:pt>
                <c:pt idx="18728">
                  <c:v>1.8729E-5</c:v>
                </c:pt>
                <c:pt idx="18729">
                  <c:v>1.8729999999999999E-5</c:v>
                </c:pt>
                <c:pt idx="18730">
                  <c:v>1.8731000000000001E-5</c:v>
                </c:pt>
                <c:pt idx="18731">
                  <c:v>1.8732E-5</c:v>
                </c:pt>
                <c:pt idx="18732">
                  <c:v>1.8732999999999998E-5</c:v>
                </c:pt>
                <c:pt idx="18733">
                  <c:v>1.8734000000000001E-5</c:v>
                </c:pt>
                <c:pt idx="18734">
                  <c:v>1.8734999999999999E-5</c:v>
                </c:pt>
                <c:pt idx="18735">
                  <c:v>1.8736000000000002E-5</c:v>
                </c:pt>
                <c:pt idx="18736">
                  <c:v>1.8737E-5</c:v>
                </c:pt>
                <c:pt idx="18737">
                  <c:v>1.8737999999999999E-5</c:v>
                </c:pt>
                <c:pt idx="18738">
                  <c:v>1.8739000000000001E-5</c:v>
                </c:pt>
                <c:pt idx="18739">
                  <c:v>1.874E-5</c:v>
                </c:pt>
                <c:pt idx="18740">
                  <c:v>1.8740999999999999E-5</c:v>
                </c:pt>
                <c:pt idx="18741">
                  <c:v>1.8742000000000001E-5</c:v>
                </c:pt>
                <c:pt idx="18742">
                  <c:v>1.8743E-5</c:v>
                </c:pt>
                <c:pt idx="18743">
                  <c:v>1.8743999999999999E-5</c:v>
                </c:pt>
                <c:pt idx="18744">
                  <c:v>1.8745000000000001E-5</c:v>
                </c:pt>
                <c:pt idx="18745">
                  <c:v>1.8746E-5</c:v>
                </c:pt>
                <c:pt idx="18746">
                  <c:v>1.8746999999999999E-5</c:v>
                </c:pt>
                <c:pt idx="18747">
                  <c:v>1.8748000000000001E-5</c:v>
                </c:pt>
                <c:pt idx="18748">
                  <c:v>1.8749E-5</c:v>
                </c:pt>
                <c:pt idx="18749">
                  <c:v>1.8749999999999998E-5</c:v>
                </c:pt>
                <c:pt idx="18750">
                  <c:v>1.8751000000000001E-5</c:v>
                </c:pt>
                <c:pt idx="18751">
                  <c:v>1.8751999999999999E-5</c:v>
                </c:pt>
                <c:pt idx="18752">
                  <c:v>1.8753000000000002E-5</c:v>
                </c:pt>
                <c:pt idx="18753">
                  <c:v>1.8754E-5</c:v>
                </c:pt>
                <c:pt idx="18754">
                  <c:v>1.8754999999999999E-5</c:v>
                </c:pt>
                <c:pt idx="18755">
                  <c:v>1.8756000000000001E-5</c:v>
                </c:pt>
                <c:pt idx="18756">
                  <c:v>1.8757E-5</c:v>
                </c:pt>
                <c:pt idx="18757">
                  <c:v>1.8757999999999999E-5</c:v>
                </c:pt>
                <c:pt idx="18758">
                  <c:v>1.8759000000000001E-5</c:v>
                </c:pt>
                <c:pt idx="18759">
                  <c:v>1.876E-5</c:v>
                </c:pt>
                <c:pt idx="18760">
                  <c:v>1.8760999999999999E-5</c:v>
                </c:pt>
                <c:pt idx="18761">
                  <c:v>1.8762000000000001E-5</c:v>
                </c:pt>
                <c:pt idx="18762">
                  <c:v>1.8763E-5</c:v>
                </c:pt>
                <c:pt idx="18763">
                  <c:v>1.8763999999999999E-5</c:v>
                </c:pt>
                <c:pt idx="18764">
                  <c:v>1.8765000000000001E-5</c:v>
                </c:pt>
                <c:pt idx="18765">
                  <c:v>1.8766E-5</c:v>
                </c:pt>
                <c:pt idx="18766">
                  <c:v>1.8766999999999998E-5</c:v>
                </c:pt>
                <c:pt idx="18767">
                  <c:v>1.8768000000000001E-5</c:v>
                </c:pt>
                <c:pt idx="18768">
                  <c:v>1.8768999999999999E-5</c:v>
                </c:pt>
                <c:pt idx="18769">
                  <c:v>1.8770000000000002E-5</c:v>
                </c:pt>
                <c:pt idx="18770">
                  <c:v>1.8771E-5</c:v>
                </c:pt>
                <c:pt idx="18771">
                  <c:v>1.8771999999999999E-5</c:v>
                </c:pt>
                <c:pt idx="18772">
                  <c:v>1.8773000000000001E-5</c:v>
                </c:pt>
                <c:pt idx="18773">
                  <c:v>1.8774E-5</c:v>
                </c:pt>
                <c:pt idx="18774">
                  <c:v>1.8774999999999999E-5</c:v>
                </c:pt>
                <c:pt idx="18775">
                  <c:v>1.8776000000000001E-5</c:v>
                </c:pt>
                <c:pt idx="18776">
                  <c:v>1.8777E-5</c:v>
                </c:pt>
                <c:pt idx="18777">
                  <c:v>1.8777999999999999E-5</c:v>
                </c:pt>
                <c:pt idx="18778">
                  <c:v>1.8779000000000001E-5</c:v>
                </c:pt>
                <c:pt idx="18779">
                  <c:v>1.878E-5</c:v>
                </c:pt>
                <c:pt idx="18780">
                  <c:v>1.8780999999999999E-5</c:v>
                </c:pt>
                <c:pt idx="18781">
                  <c:v>1.8782000000000001E-5</c:v>
                </c:pt>
                <c:pt idx="18782">
                  <c:v>1.8783E-5</c:v>
                </c:pt>
                <c:pt idx="18783">
                  <c:v>1.8783999999999998E-5</c:v>
                </c:pt>
                <c:pt idx="18784">
                  <c:v>1.8785000000000001E-5</c:v>
                </c:pt>
                <c:pt idx="18785">
                  <c:v>1.8785999999999999E-5</c:v>
                </c:pt>
                <c:pt idx="18786">
                  <c:v>1.8787000000000002E-5</c:v>
                </c:pt>
                <c:pt idx="18787">
                  <c:v>1.8788E-5</c:v>
                </c:pt>
                <c:pt idx="18788">
                  <c:v>1.8788999999999999E-5</c:v>
                </c:pt>
                <c:pt idx="18789">
                  <c:v>1.8790000000000001E-5</c:v>
                </c:pt>
                <c:pt idx="18790">
                  <c:v>1.8791E-5</c:v>
                </c:pt>
                <c:pt idx="18791">
                  <c:v>1.8791999999999999E-5</c:v>
                </c:pt>
                <c:pt idx="18792">
                  <c:v>1.8793000000000001E-5</c:v>
                </c:pt>
                <c:pt idx="18793">
                  <c:v>1.8794E-5</c:v>
                </c:pt>
                <c:pt idx="18794">
                  <c:v>1.8794999999999999E-5</c:v>
                </c:pt>
                <c:pt idx="18795">
                  <c:v>1.8796000000000001E-5</c:v>
                </c:pt>
                <c:pt idx="18796">
                  <c:v>1.8797E-5</c:v>
                </c:pt>
                <c:pt idx="18797">
                  <c:v>1.8797999999999999E-5</c:v>
                </c:pt>
                <c:pt idx="18798">
                  <c:v>1.8799000000000001E-5</c:v>
                </c:pt>
                <c:pt idx="18799">
                  <c:v>1.88E-5</c:v>
                </c:pt>
                <c:pt idx="18800">
                  <c:v>1.8800999999999998E-5</c:v>
                </c:pt>
                <c:pt idx="18801">
                  <c:v>1.8802000000000001E-5</c:v>
                </c:pt>
                <c:pt idx="18802">
                  <c:v>1.8802999999999999E-5</c:v>
                </c:pt>
                <c:pt idx="18803">
                  <c:v>1.8804000000000002E-5</c:v>
                </c:pt>
                <c:pt idx="18804">
                  <c:v>1.8805E-5</c:v>
                </c:pt>
                <c:pt idx="18805">
                  <c:v>1.8805999999999999E-5</c:v>
                </c:pt>
                <c:pt idx="18806">
                  <c:v>1.8807000000000001E-5</c:v>
                </c:pt>
                <c:pt idx="18807">
                  <c:v>1.8808E-5</c:v>
                </c:pt>
                <c:pt idx="18808">
                  <c:v>1.8808999999999999E-5</c:v>
                </c:pt>
                <c:pt idx="18809">
                  <c:v>1.8810000000000001E-5</c:v>
                </c:pt>
                <c:pt idx="18810">
                  <c:v>1.8811E-5</c:v>
                </c:pt>
                <c:pt idx="18811">
                  <c:v>1.8811999999999999E-5</c:v>
                </c:pt>
                <c:pt idx="18812">
                  <c:v>1.8813000000000001E-5</c:v>
                </c:pt>
                <c:pt idx="18813">
                  <c:v>1.8814E-5</c:v>
                </c:pt>
                <c:pt idx="18814">
                  <c:v>1.8814999999999999E-5</c:v>
                </c:pt>
                <c:pt idx="18815">
                  <c:v>1.8816000000000001E-5</c:v>
                </c:pt>
                <c:pt idx="18816">
                  <c:v>1.8817E-5</c:v>
                </c:pt>
                <c:pt idx="18817">
                  <c:v>1.8817999999999998E-5</c:v>
                </c:pt>
                <c:pt idx="18818">
                  <c:v>1.8819000000000001E-5</c:v>
                </c:pt>
                <c:pt idx="18819">
                  <c:v>1.8819999999999999E-5</c:v>
                </c:pt>
                <c:pt idx="18820">
                  <c:v>1.8821000000000002E-5</c:v>
                </c:pt>
                <c:pt idx="18821">
                  <c:v>1.8822E-5</c:v>
                </c:pt>
                <c:pt idx="18822">
                  <c:v>1.8822999999999999E-5</c:v>
                </c:pt>
                <c:pt idx="18823">
                  <c:v>1.8824000000000001E-5</c:v>
                </c:pt>
                <c:pt idx="18824">
                  <c:v>1.8825E-5</c:v>
                </c:pt>
                <c:pt idx="18825">
                  <c:v>1.8825999999999999E-5</c:v>
                </c:pt>
                <c:pt idx="18826">
                  <c:v>1.8827000000000001E-5</c:v>
                </c:pt>
                <c:pt idx="18827">
                  <c:v>1.8828E-5</c:v>
                </c:pt>
                <c:pt idx="18828">
                  <c:v>1.8828999999999999E-5</c:v>
                </c:pt>
                <c:pt idx="18829">
                  <c:v>1.8830000000000001E-5</c:v>
                </c:pt>
                <c:pt idx="18830">
                  <c:v>1.8831E-5</c:v>
                </c:pt>
                <c:pt idx="18831">
                  <c:v>1.8831999999999999E-5</c:v>
                </c:pt>
                <c:pt idx="18832">
                  <c:v>1.8833000000000001E-5</c:v>
                </c:pt>
                <c:pt idx="18833">
                  <c:v>1.8834E-5</c:v>
                </c:pt>
                <c:pt idx="18834">
                  <c:v>1.8834999999999998E-5</c:v>
                </c:pt>
                <c:pt idx="18835">
                  <c:v>1.8836000000000001E-5</c:v>
                </c:pt>
                <c:pt idx="18836">
                  <c:v>1.8836999999999999E-5</c:v>
                </c:pt>
                <c:pt idx="18837">
                  <c:v>1.8838000000000002E-5</c:v>
                </c:pt>
                <c:pt idx="18838">
                  <c:v>1.8839E-5</c:v>
                </c:pt>
                <c:pt idx="18839">
                  <c:v>1.8839999999999999E-5</c:v>
                </c:pt>
                <c:pt idx="18840">
                  <c:v>1.8841000000000001E-5</c:v>
                </c:pt>
                <c:pt idx="18841">
                  <c:v>1.8842E-5</c:v>
                </c:pt>
                <c:pt idx="18842">
                  <c:v>1.8842999999999999E-5</c:v>
                </c:pt>
                <c:pt idx="18843">
                  <c:v>1.8844000000000001E-5</c:v>
                </c:pt>
                <c:pt idx="18844">
                  <c:v>1.8845E-5</c:v>
                </c:pt>
                <c:pt idx="18845">
                  <c:v>1.8845999999999999E-5</c:v>
                </c:pt>
                <c:pt idx="18846">
                  <c:v>1.8847000000000001E-5</c:v>
                </c:pt>
                <c:pt idx="18847">
                  <c:v>1.8848E-5</c:v>
                </c:pt>
                <c:pt idx="18848">
                  <c:v>1.8848999999999999E-5</c:v>
                </c:pt>
                <c:pt idx="18849">
                  <c:v>1.8850000000000001E-5</c:v>
                </c:pt>
                <c:pt idx="18850">
                  <c:v>1.8851E-5</c:v>
                </c:pt>
                <c:pt idx="18851">
                  <c:v>1.8851999999999998E-5</c:v>
                </c:pt>
                <c:pt idx="18852">
                  <c:v>1.8853000000000001E-5</c:v>
                </c:pt>
                <c:pt idx="18853">
                  <c:v>1.8853999999999999E-5</c:v>
                </c:pt>
                <c:pt idx="18854">
                  <c:v>1.8855000000000002E-5</c:v>
                </c:pt>
                <c:pt idx="18855">
                  <c:v>1.8856E-5</c:v>
                </c:pt>
                <c:pt idx="18856">
                  <c:v>1.8856999999999999E-5</c:v>
                </c:pt>
                <c:pt idx="18857">
                  <c:v>1.8858000000000001E-5</c:v>
                </c:pt>
                <c:pt idx="18858">
                  <c:v>1.8859E-5</c:v>
                </c:pt>
                <c:pt idx="18859">
                  <c:v>1.8859999999999999E-5</c:v>
                </c:pt>
                <c:pt idx="18860">
                  <c:v>1.8861000000000001E-5</c:v>
                </c:pt>
                <c:pt idx="18861">
                  <c:v>1.8862E-5</c:v>
                </c:pt>
                <c:pt idx="18862">
                  <c:v>1.8862999999999999E-5</c:v>
                </c:pt>
                <c:pt idx="18863">
                  <c:v>1.8864000000000001E-5</c:v>
                </c:pt>
                <c:pt idx="18864">
                  <c:v>1.8865E-5</c:v>
                </c:pt>
                <c:pt idx="18865">
                  <c:v>1.8865999999999999E-5</c:v>
                </c:pt>
                <c:pt idx="18866">
                  <c:v>1.8867000000000001E-5</c:v>
                </c:pt>
                <c:pt idx="18867">
                  <c:v>1.8868E-5</c:v>
                </c:pt>
                <c:pt idx="18868">
                  <c:v>1.8868999999999998E-5</c:v>
                </c:pt>
                <c:pt idx="18869">
                  <c:v>1.8870000000000001E-5</c:v>
                </c:pt>
                <c:pt idx="18870">
                  <c:v>1.8870999999999999E-5</c:v>
                </c:pt>
                <c:pt idx="18871">
                  <c:v>1.8872000000000002E-5</c:v>
                </c:pt>
                <c:pt idx="18872">
                  <c:v>1.8873E-5</c:v>
                </c:pt>
                <c:pt idx="18873">
                  <c:v>1.8873999999999999E-5</c:v>
                </c:pt>
                <c:pt idx="18874">
                  <c:v>1.8875000000000001E-5</c:v>
                </c:pt>
                <c:pt idx="18875">
                  <c:v>1.8876E-5</c:v>
                </c:pt>
                <c:pt idx="18876">
                  <c:v>1.8876999999999999E-5</c:v>
                </c:pt>
                <c:pt idx="18877">
                  <c:v>1.8878000000000001E-5</c:v>
                </c:pt>
                <c:pt idx="18878">
                  <c:v>1.8879E-5</c:v>
                </c:pt>
                <c:pt idx="18879">
                  <c:v>1.8879999999999999E-5</c:v>
                </c:pt>
                <c:pt idx="18880">
                  <c:v>1.8881000000000001E-5</c:v>
                </c:pt>
                <c:pt idx="18881">
                  <c:v>1.8882E-5</c:v>
                </c:pt>
                <c:pt idx="18882">
                  <c:v>1.8882999999999999E-5</c:v>
                </c:pt>
                <c:pt idx="18883">
                  <c:v>1.8884000000000001E-5</c:v>
                </c:pt>
                <c:pt idx="18884">
                  <c:v>1.8885E-5</c:v>
                </c:pt>
                <c:pt idx="18885">
                  <c:v>1.8885999999999998E-5</c:v>
                </c:pt>
                <c:pt idx="18886">
                  <c:v>1.8887000000000001E-5</c:v>
                </c:pt>
                <c:pt idx="18887">
                  <c:v>1.8887999999999999E-5</c:v>
                </c:pt>
                <c:pt idx="18888">
                  <c:v>1.8889000000000002E-5</c:v>
                </c:pt>
                <c:pt idx="18889">
                  <c:v>1.889E-5</c:v>
                </c:pt>
                <c:pt idx="18890">
                  <c:v>1.8890999999999999E-5</c:v>
                </c:pt>
                <c:pt idx="18891">
                  <c:v>1.8892000000000001E-5</c:v>
                </c:pt>
                <c:pt idx="18892">
                  <c:v>1.8893E-5</c:v>
                </c:pt>
                <c:pt idx="18893">
                  <c:v>1.8893999999999999E-5</c:v>
                </c:pt>
                <c:pt idx="18894">
                  <c:v>1.8895000000000001E-5</c:v>
                </c:pt>
                <c:pt idx="18895">
                  <c:v>1.8896E-5</c:v>
                </c:pt>
                <c:pt idx="18896">
                  <c:v>1.8896999999999999E-5</c:v>
                </c:pt>
                <c:pt idx="18897">
                  <c:v>1.8898000000000001E-5</c:v>
                </c:pt>
                <c:pt idx="18898">
                  <c:v>1.8899E-5</c:v>
                </c:pt>
                <c:pt idx="18899">
                  <c:v>1.8899999999999999E-5</c:v>
                </c:pt>
                <c:pt idx="18900">
                  <c:v>1.8901000000000001E-5</c:v>
                </c:pt>
                <c:pt idx="18901">
                  <c:v>1.8902E-5</c:v>
                </c:pt>
                <c:pt idx="18902">
                  <c:v>1.8902999999999998E-5</c:v>
                </c:pt>
                <c:pt idx="18903">
                  <c:v>1.8904000000000001E-5</c:v>
                </c:pt>
                <c:pt idx="18904">
                  <c:v>1.8904999999999999E-5</c:v>
                </c:pt>
                <c:pt idx="18905">
                  <c:v>1.8906000000000002E-5</c:v>
                </c:pt>
                <c:pt idx="18906">
                  <c:v>1.8907E-5</c:v>
                </c:pt>
                <c:pt idx="18907">
                  <c:v>1.8907999999999999E-5</c:v>
                </c:pt>
                <c:pt idx="18908">
                  <c:v>1.8909000000000001E-5</c:v>
                </c:pt>
                <c:pt idx="18909">
                  <c:v>1.891E-5</c:v>
                </c:pt>
                <c:pt idx="18910">
                  <c:v>1.8910999999999999E-5</c:v>
                </c:pt>
                <c:pt idx="18911">
                  <c:v>1.8912000000000001E-5</c:v>
                </c:pt>
                <c:pt idx="18912">
                  <c:v>1.8913E-5</c:v>
                </c:pt>
                <c:pt idx="18913">
                  <c:v>1.8913999999999999E-5</c:v>
                </c:pt>
                <c:pt idx="18914">
                  <c:v>1.8915000000000001E-5</c:v>
                </c:pt>
                <c:pt idx="18915">
                  <c:v>1.8916E-5</c:v>
                </c:pt>
                <c:pt idx="18916">
                  <c:v>1.8916999999999999E-5</c:v>
                </c:pt>
                <c:pt idx="18917">
                  <c:v>1.8918000000000001E-5</c:v>
                </c:pt>
                <c:pt idx="18918">
                  <c:v>1.8919E-5</c:v>
                </c:pt>
                <c:pt idx="18919">
                  <c:v>1.8919999999999998E-5</c:v>
                </c:pt>
                <c:pt idx="18920">
                  <c:v>1.8921000000000001E-5</c:v>
                </c:pt>
                <c:pt idx="18921">
                  <c:v>1.8921999999999999E-5</c:v>
                </c:pt>
                <c:pt idx="18922">
                  <c:v>1.8923000000000002E-5</c:v>
                </c:pt>
                <c:pt idx="18923">
                  <c:v>1.8924E-5</c:v>
                </c:pt>
                <c:pt idx="18924">
                  <c:v>1.8924999999999999E-5</c:v>
                </c:pt>
                <c:pt idx="18925">
                  <c:v>1.8926000000000001E-5</c:v>
                </c:pt>
                <c:pt idx="18926">
                  <c:v>1.8927E-5</c:v>
                </c:pt>
                <c:pt idx="18927">
                  <c:v>1.8927999999999999E-5</c:v>
                </c:pt>
                <c:pt idx="18928">
                  <c:v>1.8929000000000001E-5</c:v>
                </c:pt>
                <c:pt idx="18929">
                  <c:v>1.893E-5</c:v>
                </c:pt>
                <c:pt idx="18930">
                  <c:v>1.8930999999999999E-5</c:v>
                </c:pt>
                <c:pt idx="18931">
                  <c:v>1.8932000000000001E-5</c:v>
                </c:pt>
                <c:pt idx="18932">
                  <c:v>1.8933E-5</c:v>
                </c:pt>
                <c:pt idx="18933">
                  <c:v>1.8933999999999999E-5</c:v>
                </c:pt>
                <c:pt idx="18934">
                  <c:v>1.8935000000000001E-5</c:v>
                </c:pt>
                <c:pt idx="18935">
                  <c:v>1.8936E-5</c:v>
                </c:pt>
                <c:pt idx="18936">
                  <c:v>1.8936999999999998E-5</c:v>
                </c:pt>
                <c:pt idx="18937">
                  <c:v>1.8938000000000001E-5</c:v>
                </c:pt>
                <c:pt idx="18938">
                  <c:v>1.8938999999999999E-5</c:v>
                </c:pt>
                <c:pt idx="18939">
                  <c:v>1.8940000000000002E-5</c:v>
                </c:pt>
                <c:pt idx="18940">
                  <c:v>1.8941E-5</c:v>
                </c:pt>
                <c:pt idx="18941">
                  <c:v>1.8941999999999999E-5</c:v>
                </c:pt>
                <c:pt idx="18942">
                  <c:v>1.8943000000000001E-5</c:v>
                </c:pt>
                <c:pt idx="18943">
                  <c:v>1.8944E-5</c:v>
                </c:pt>
                <c:pt idx="18944">
                  <c:v>1.8944999999999999E-5</c:v>
                </c:pt>
                <c:pt idx="18945">
                  <c:v>1.8946000000000001E-5</c:v>
                </c:pt>
                <c:pt idx="18946">
                  <c:v>1.8947E-5</c:v>
                </c:pt>
                <c:pt idx="18947">
                  <c:v>1.8947999999999999E-5</c:v>
                </c:pt>
                <c:pt idx="18948">
                  <c:v>1.8949000000000001E-5</c:v>
                </c:pt>
                <c:pt idx="18949">
                  <c:v>1.895E-5</c:v>
                </c:pt>
                <c:pt idx="18950">
                  <c:v>1.8950999999999999E-5</c:v>
                </c:pt>
                <c:pt idx="18951">
                  <c:v>1.8952000000000001E-5</c:v>
                </c:pt>
                <c:pt idx="18952">
                  <c:v>1.8953E-5</c:v>
                </c:pt>
                <c:pt idx="18953">
                  <c:v>1.8953999999999998E-5</c:v>
                </c:pt>
                <c:pt idx="18954">
                  <c:v>1.8955000000000001E-5</c:v>
                </c:pt>
                <c:pt idx="18955">
                  <c:v>1.8955999999999999E-5</c:v>
                </c:pt>
                <c:pt idx="18956">
                  <c:v>1.8957000000000002E-5</c:v>
                </c:pt>
                <c:pt idx="18957">
                  <c:v>1.8958E-5</c:v>
                </c:pt>
                <c:pt idx="18958">
                  <c:v>1.8958999999999999E-5</c:v>
                </c:pt>
                <c:pt idx="18959">
                  <c:v>1.8960000000000001E-5</c:v>
                </c:pt>
                <c:pt idx="18960">
                  <c:v>1.8961E-5</c:v>
                </c:pt>
                <c:pt idx="18961">
                  <c:v>1.8961999999999999E-5</c:v>
                </c:pt>
                <c:pt idx="18962">
                  <c:v>1.8963000000000001E-5</c:v>
                </c:pt>
                <c:pt idx="18963">
                  <c:v>1.8964E-5</c:v>
                </c:pt>
                <c:pt idx="18964">
                  <c:v>1.8964999999999999E-5</c:v>
                </c:pt>
                <c:pt idx="18965">
                  <c:v>1.8966000000000001E-5</c:v>
                </c:pt>
                <c:pt idx="18966">
                  <c:v>1.8967E-5</c:v>
                </c:pt>
                <c:pt idx="18967">
                  <c:v>1.8967999999999999E-5</c:v>
                </c:pt>
                <c:pt idx="18968">
                  <c:v>1.8969000000000001E-5</c:v>
                </c:pt>
                <c:pt idx="18969">
                  <c:v>1.897E-5</c:v>
                </c:pt>
                <c:pt idx="18970">
                  <c:v>1.8970999999999998E-5</c:v>
                </c:pt>
                <c:pt idx="18971">
                  <c:v>1.8972000000000001E-5</c:v>
                </c:pt>
                <c:pt idx="18972">
                  <c:v>1.8972999999999999E-5</c:v>
                </c:pt>
                <c:pt idx="18973">
                  <c:v>1.8974000000000002E-5</c:v>
                </c:pt>
                <c:pt idx="18974">
                  <c:v>1.8975E-5</c:v>
                </c:pt>
                <c:pt idx="18975">
                  <c:v>1.8975999999999999E-5</c:v>
                </c:pt>
                <c:pt idx="18976">
                  <c:v>1.8977000000000001E-5</c:v>
                </c:pt>
                <c:pt idx="18977">
                  <c:v>1.8978E-5</c:v>
                </c:pt>
                <c:pt idx="18978">
                  <c:v>1.8978999999999999E-5</c:v>
                </c:pt>
                <c:pt idx="18979">
                  <c:v>1.8980000000000001E-5</c:v>
                </c:pt>
                <c:pt idx="18980">
                  <c:v>1.8981E-5</c:v>
                </c:pt>
                <c:pt idx="18981">
                  <c:v>1.8981999999999999E-5</c:v>
                </c:pt>
                <c:pt idx="18982">
                  <c:v>1.8983000000000001E-5</c:v>
                </c:pt>
                <c:pt idx="18983">
                  <c:v>1.8984E-5</c:v>
                </c:pt>
                <c:pt idx="18984">
                  <c:v>1.8984999999999999E-5</c:v>
                </c:pt>
                <c:pt idx="18985">
                  <c:v>1.8986000000000001E-5</c:v>
                </c:pt>
                <c:pt idx="18986">
                  <c:v>1.8987E-5</c:v>
                </c:pt>
                <c:pt idx="18987">
                  <c:v>1.8987999999999998E-5</c:v>
                </c:pt>
                <c:pt idx="18988">
                  <c:v>1.8989000000000001E-5</c:v>
                </c:pt>
                <c:pt idx="18989">
                  <c:v>1.8989999999999999E-5</c:v>
                </c:pt>
                <c:pt idx="18990">
                  <c:v>1.8991000000000002E-5</c:v>
                </c:pt>
                <c:pt idx="18991">
                  <c:v>1.8992E-5</c:v>
                </c:pt>
                <c:pt idx="18992">
                  <c:v>1.8992999999999999E-5</c:v>
                </c:pt>
                <c:pt idx="18993">
                  <c:v>1.8994000000000001E-5</c:v>
                </c:pt>
                <c:pt idx="18994">
                  <c:v>1.8995E-5</c:v>
                </c:pt>
                <c:pt idx="18995">
                  <c:v>1.8995999999999999E-5</c:v>
                </c:pt>
                <c:pt idx="18996">
                  <c:v>1.8997000000000001E-5</c:v>
                </c:pt>
                <c:pt idx="18997">
                  <c:v>1.8998E-5</c:v>
                </c:pt>
                <c:pt idx="18998">
                  <c:v>1.8998999999999999E-5</c:v>
                </c:pt>
                <c:pt idx="18999">
                  <c:v>1.9000000000000001E-5</c:v>
                </c:pt>
                <c:pt idx="19000">
                  <c:v>1.9001E-5</c:v>
                </c:pt>
                <c:pt idx="19001">
                  <c:v>1.9001999999999999E-5</c:v>
                </c:pt>
                <c:pt idx="19002">
                  <c:v>1.9003000000000001E-5</c:v>
                </c:pt>
                <c:pt idx="19003">
                  <c:v>1.9004E-5</c:v>
                </c:pt>
                <c:pt idx="19004">
                  <c:v>1.9004999999999998E-5</c:v>
                </c:pt>
                <c:pt idx="19005">
                  <c:v>1.9006000000000001E-5</c:v>
                </c:pt>
                <c:pt idx="19006">
                  <c:v>1.9006999999999999E-5</c:v>
                </c:pt>
                <c:pt idx="19007">
                  <c:v>1.9008000000000002E-5</c:v>
                </c:pt>
                <c:pt idx="19008">
                  <c:v>1.9009E-5</c:v>
                </c:pt>
                <c:pt idx="19009">
                  <c:v>1.9009999999999999E-5</c:v>
                </c:pt>
                <c:pt idx="19010">
                  <c:v>1.9011000000000001E-5</c:v>
                </c:pt>
                <c:pt idx="19011">
                  <c:v>1.9012E-5</c:v>
                </c:pt>
                <c:pt idx="19012">
                  <c:v>1.9012999999999999E-5</c:v>
                </c:pt>
                <c:pt idx="19013">
                  <c:v>1.9014000000000001E-5</c:v>
                </c:pt>
                <c:pt idx="19014">
                  <c:v>1.9015E-5</c:v>
                </c:pt>
                <c:pt idx="19015">
                  <c:v>1.9015999999999999E-5</c:v>
                </c:pt>
                <c:pt idx="19016">
                  <c:v>1.9017000000000001E-5</c:v>
                </c:pt>
                <c:pt idx="19017">
                  <c:v>1.9018E-5</c:v>
                </c:pt>
                <c:pt idx="19018">
                  <c:v>1.9018999999999999E-5</c:v>
                </c:pt>
                <c:pt idx="19019">
                  <c:v>1.9020000000000001E-5</c:v>
                </c:pt>
                <c:pt idx="19020">
                  <c:v>1.9021E-5</c:v>
                </c:pt>
                <c:pt idx="19021">
                  <c:v>1.9021999999999998E-5</c:v>
                </c:pt>
                <c:pt idx="19022">
                  <c:v>1.9023000000000001E-5</c:v>
                </c:pt>
                <c:pt idx="19023">
                  <c:v>1.9023999999999999E-5</c:v>
                </c:pt>
                <c:pt idx="19024">
                  <c:v>1.9025000000000002E-5</c:v>
                </c:pt>
                <c:pt idx="19025">
                  <c:v>1.9026E-5</c:v>
                </c:pt>
                <c:pt idx="19026">
                  <c:v>1.9026999999999999E-5</c:v>
                </c:pt>
                <c:pt idx="19027">
                  <c:v>1.9028000000000001E-5</c:v>
                </c:pt>
                <c:pt idx="19028">
                  <c:v>1.9029E-5</c:v>
                </c:pt>
                <c:pt idx="19029">
                  <c:v>1.9029999999999999E-5</c:v>
                </c:pt>
                <c:pt idx="19030">
                  <c:v>1.9031000000000001E-5</c:v>
                </c:pt>
                <c:pt idx="19031">
                  <c:v>1.9032E-5</c:v>
                </c:pt>
                <c:pt idx="19032">
                  <c:v>1.9032999999999999E-5</c:v>
                </c:pt>
                <c:pt idx="19033">
                  <c:v>1.9034000000000001E-5</c:v>
                </c:pt>
                <c:pt idx="19034">
                  <c:v>1.9035E-5</c:v>
                </c:pt>
                <c:pt idx="19035">
                  <c:v>1.9035999999999999E-5</c:v>
                </c:pt>
                <c:pt idx="19036">
                  <c:v>1.9037000000000001E-5</c:v>
                </c:pt>
                <c:pt idx="19037">
                  <c:v>1.9038E-5</c:v>
                </c:pt>
                <c:pt idx="19038">
                  <c:v>1.9038999999999998E-5</c:v>
                </c:pt>
                <c:pt idx="19039">
                  <c:v>1.9040000000000001E-5</c:v>
                </c:pt>
                <c:pt idx="19040">
                  <c:v>1.9040999999999999E-5</c:v>
                </c:pt>
                <c:pt idx="19041">
                  <c:v>1.9042000000000002E-5</c:v>
                </c:pt>
                <c:pt idx="19042">
                  <c:v>1.9043E-5</c:v>
                </c:pt>
                <c:pt idx="19043">
                  <c:v>1.9043999999999999E-5</c:v>
                </c:pt>
                <c:pt idx="19044">
                  <c:v>1.9045000000000001E-5</c:v>
                </c:pt>
                <c:pt idx="19045">
                  <c:v>1.9046E-5</c:v>
                </c:pt>
                <c:pt idx="19046">
                  <c:v>1.9046999999999999E-5</c:v>
                </c:pt>
                <c:pt idx="19047">
                  <c:v>1.9048000000000001E-5</c:v>
                </c:pt>
                <c:pt idx="19048">
                  <c:v>1.9049E-5</c:v>
                </c:pt>
                <c:pt idx="19049">
                  <c:v>1.9049999999999999E-5</c:v>
                </c:pt>
                <c:pt idx="19050">
                  <c:v>1.9051000000000001E-5</c:v>
                </c:pt>
                <c:pt idx="19051">
                  <c:v>1.9052E-5</c:v>
                </c:pt>
                <c:pt idx="19052">
                  <c:v>1.9052999999999999E-5</c:v>
                </c:pt>
                <c:pt idx="19053">
                  <c:v>1.9054000000000001E-5</c:v>
                </c:pt>
                <c:pt idx="19054">
                  <c:v>1.9055E-5</c:v>
                </c:pt>
                <c:pt idx="19055">
                  <c:v>1.9055999999999998E-5</c:v>
                </c:pt>
                <c:pt idx="19056">
                  <c:v>1.9057000000000001E-5</c:v>
                </c:pt>
                <c:pt idx="19057">
                  <c:v>1.9057999999999999E-5</c:v>
                </c:pt>
                <c:pt idx="19058">
                  <c:v>1.9059000000000002E-5</c:v>
                </c:pt>
                <c:pt idx="19059">
                  <c:v>1.906E-5</c:v>
                </c:pt>
                <c:pt idx="19060">
                  <c:v>1.9060999999999999E-5</c:v>
                </c:pt>
                <c:pt idx="19061">
                  <c:v>1.9062000000000001E-5</c:v>
                </c:pt>
                <c:pt idx="19062">
                  <c:v>1.9063E-5</c:v>
                </c:pt>
                <c:pt idx="19063">
                  <c:v>1.9063999999999999E-5</c:v>
                </c:pt>
                <c:pt idx="19064">
                  <c:v>1.9065000000000001E-5</c:v>
                </c:pt>
                <c:pt idx="19065">
                  <c:v>1.9066E-5</c:v>
                </c:pt>
                <c:pt idx="19066">
                  <c:v>1.9066999999999999E-5</c:v>
                </c:pt>
                <c:pt idx="19067">
                  <c:v>1.9068000000000001E-5</c:v>
                </c:pt>
                <c:pt idx="19068">
                  <c:v>1.9069E-5</c:v>
                </c:pt>
                <c:pt idx="19069">
                  <c:v>1.9069999999999999E-5</c:v>
                </c:pt>
                <c:pt idx="19070">
                  <c:v>1.9071000000000001E-5</c:v>
                </c:pt>
                <c:pt idx="19071">
                  <c:v>1.9072E-5</c:v>
                </c:pt>
                <c:pt idx="19072">
                  <c:v>1.9072999999999998E-5</c:v>
                </c:pt>
                <c:pt idx="19073">
                  <c:v>1.9074000000000001E-5</c:v>
                </c:pt>
                <c:pt idx="19074">
                  <c:v>1.9074999999999999E-5</c:v>
                </c:pt>
                <c:pt idx="19075">
                  <c:v>1.9076000000000002E-5</c:v>
                </c:pt>
                <c:pt idx="19076">
                  <c:v>1.9077E-5</c:v>
                </c:pt>
                <c:pt idx="19077">
                  <c:v>1.9077999999999999E-5</c:v>
                </c:pt>
                <c:pt idx="19078">
                  <c:v>1.9079000000000001E-5</c:v>
                </c:pt>
                <c:pt idx="19079">
                  <c:v>1.908E-5</c:v>
                </c:pt>
                <c:pt idx="19080">
                  <c:v>1.9080999999999999E-5</c:v>
                </c:pt>
                <c:pt idx="19081">
                  <c:v>1.9082000000000001E-5</c:v>
                </c:pt>
                <c:pt idx="19082">
                  <c:v>1.9083E-5</c:v>
                </c:pt>
                <c:pt idx="19083">
                  <c:v>1.9083999999999999E-5</c:v>
                </c:pt>
                <c:pt idx="19084">
                  <c:v>1.9085000000000001E-5</c:v>
                </c:pt>
                <c:pt idx="19085">
                  <c:v>1.9086E-5</c:v>
                </c:pt>
                <c:pt idx="19086">
                  <c:v>1.9086999999999999E-5</c:v>
                </c:pt>
                <c:pt idx="19087">
                  <c:v>1.9088000000000001E-5</c:v>
                </c:pt>
                <c:pt idx="19088">
                  <c:v>1.9089E-5</c:v>
                </c:pt>
                <c:pt idx="19089">
                  <c:v>1.9089999999999998E-5</c:v>
                </c:pt>
                <c:pt idx="19090">
                  <c:v>1.9091000000000001E-5</c:v>
                </c:pt>
                <c:pt idx="19091">
                  <c:v>1.9091999999999999E-5</c:v>
                </c:pt>
                <c:pt idx="19092">
                  <c:v>1.9093000000000002E-5</c:v>
                </c:pt>
                <c:pt idx="19093">
                  <c:v>1.9094E-5</c:v>
                </c:pt>
                <c:pt idx="19094">
                  <c:v>1.9094999999999999E-5</c:v>
                </c:pt>
                <c:pt idx="19095">
                  <c:v>1.9096000000000001E-5</c:v>
                </c:pt>
                <c:pt idx="19096">
                  <c:v>1.9097E-5</c:v>
                </c:pt>
                <c:pt idx="19097">
                  <c:v>1.9097999999999999E-5</c:v>
                </c:pt>
                <c:pt idx="19098">
                  <c:v>1.9099000000000001E-5</c:v>
                </c:pt>
                <c:pt idx="19099">
                  <c:v>1.91E-5</c:v>
                </c:pt>
                <c:pt idx="19100">
                  <c:v>1.9100999999999999E-5</c:v>
                </c:pt>
                <c:pt idx="19101">
                  <c:v>1.9102000000000001E-5</c:v>
                </c:pt>
                <c:pt idx="19102">
                  <c:v>1.9103E-5</c:v>
                </c:pt>
                <c:pt idx="19103">
                  <c:v>1.9103999999999999E-5</c:v>
                </c:pt>
                <c:pt idx="19104">
                  <c:v>1.9105000000000001E-5</c:v>
                </c:pt>
                <c:pt idx="19105">
                  <c:v>1.9106E-5</c:v>
                </c:pt>
                <c:pt idx="19106">
                  <c:v>1.9106999999999998E-5</c:v>
                </c:pt>
                <c:pt idx="19107">
                  <c:v>1.9108000000000001E-5</c:v>
                </c:pt>
                <c:pt idx="19108">
                  <c:v>1.9108999999999999E-5</c:v>
                </c:pt>
                <c:pt idx="19109">
                  <c:v>1.9110000000000002E-5</c:v>
                </c:pt>
                <c:pt idx="19110">
                  <c:v>1.9111E-5</c:v>
                </c:pt>
                <c:pt idx="19111">
                  <c:v>1.9111999999999999E-5</c:v>
                </c:pt>
                <c:pt idx="19112">
                  <c:v>1.9113000000000001E-5</c:v>
                </c:pt>
                <c:pt idx="19113">
                  <c:v>1.9114E-5</c:v>
                </c:pt>
                <c:pt idx="19114">
                  <c:v>1.9114999999999999E-5</c:v>
                </c:pt>
                <c:pt idx="19115">
                  <c:v>1.9116000000000001E-5</c:v>
                </c:pt>
                <c:pt idx="19116">
                  <c:v>1.9117E-5</c:v>
                </c:pt>
                <c:pt idx="19117">
                  <c:v>1.9117999999999999E-5</c:v>
                </c:pt>
                <c:pt idx="19118">
                  <c:v>1.9119000000000001E-5</c:v>
                </c:pt>
                <c:pt idx="19119">
                  <c:v>1.912E-5</c:v>
                </c:pt>
                <c:pt idx="19120">
                  <c:v>1.9120999999999999E-5</c:v>
                </c:pt>
                <c:pt idx="19121">
                  <c:v>1.9122000000000001E-5</c:v>
                </c:pt>
                <c:pt idx="19122">
                  <c:v>1.9123E-5</c:v>
                </c:pt>
                <c:pt idx="19123">
                  <c:v>1.9123999999999999E-5</c:v>
                </c:pt>
                <c:pt idx="19124">
                  <c:v>1.9125000000000001E-5</c:v>
                </c:pt>
                <c:pt idx="19125">
                  <c:v>1.9126E-5</c:v>
                </c:pt>
                <c:pt idx="19126">
                  <c:v>1.9127000000000002E-5</c:v>
                </c:pt>
                <c:pt idx="19127">
                  <c:v>1.9128E-5</c:v>
                </c:pt>
                <c:pt idx="19128">
                  <c:v>1.9128999999999999E-5</c:v>
                </c:pt>
                <c:pt idx="19129">
                  <c:v>1.9130000000000001E-5</c:v>
                </c:pt>
                <c:pt idx="19130">
                  <c:v>1.9131E-5</c:v>
                </c:pt>
                <c:pt idx="19131">
                  <c:v>1.9131999999999999E-5</c:v>
                </c:pt>
                <c:pt idx="19132">
                  <c:v>1.9133000000000001E-5</c:v>
                </c:pt>
                <c:pt idx="19133">
                  <c:v>1.9134E-5</c:v>
                </c:pt>
                <c:pt idx="19134">
                  <c:v>1.9134999999999999E-5</c:v>
                </c:pt>
                <c:pt idx="19135">
                  <c:v>1.9136000000000001E-5</c:v>
                </c:pt>
                <c:pt idx="19136">
                  <c:v>1.9137E-5</c:v>
                </c:pt>
                <c:pt idx="19137">
                  <c:v>1.9137999999999999E-5</c:v>
                </c:pt>
                <c:pt idx="19138">
                  <c:v>1.9139000000000001E-5</c:v>
                </c:pt>
                <c:pt idx="19139">
                  <c:v>1.914E-5</c:v>
                </c:pt>
                <c:pt idx="19140">
                  <c:v>1.9140999999999999E-5</c:v>
                </c:pt>
                <c:pt idx="19141">
                  <c:v>1.9142000000000001E-5</c:v>
                </c:pt>
                <c:pt idx="19142">
                  <c:v>1.9143E-5</c:v>
                </c:pt>
                <c:pt idx="19143">
                  <c:v>1.9143999999999998E-5</c:v>
                </c:pt>
                <c:pt idx="19144">
                  <c:v>1.9145000000000001E-5</c:v>
                </c:pt>
                <c:pt idx="19145">
                  <c:v>1.9145999999999999E-5</c:v>
                </c:pt>
                <c:pt idx="19146">
                  <c:v>1.9147000000000002E-5</c:v>
                </c:pt>
                <c:pt idx="19147">
                  <c:v>1.9148E-5</c:v>
                </c:pt>
                <c:pt idx="19148">
                  <c:v>1.9148999999999999E-5</c:v>
                </c:pt>
                <c:pt idx="19149">
                  <c:v>1.9150000000000001E-5</c:v>
                </c:pt>
                <c:pt idx="19150">
                  <c:v>1.9151E-5</c:v>
                </c:pt>
                <c:pt idx="19151">
                  <c:v>1.9151999999999999E-5</c:v>
                </c:pt>
                <c:pt idx="19152">
                  <c:v>1.9153000000000001E-5</c:v>
                </c:pt>
                <c:pt idx="19153">
                  <c:v>1.9154E-5</c:v>
                </c:pt>
                <c:pt idx="19154">
                  <c:v>1.9154999999999999E-5</c:v>
                </c:pt>
                <c:pt idx="19155">
                  <c:v>1.9156000000000001E-5</c:v>
                </c:pt>
                <c:pt idx="19156">
                  <c:v>1.9157E-5</c:v>
                </c:pt>
                <c:pt idx="19157">
                  <c:v>1.9157999999999999E-5</c:v>
                </c:pt>
                <c:pt idx="19158">
                  <c:v>1.9159000000000001E-5</c:v>
                </c:pt>
                <c:pt idx="19159">
                  <c:v>1.916E-5</c:v>
                </c:pt>
                <c:pt idx="19160">
                  <c:v>1.9160999999999998E-5</c:v>
                </c:pt>
                <c:pt idx="19161">
                  <c:v>1.9162000000000001E-5</c:v>
                </c:pt>
                <c:pt idx="19162">
                  <c:v>1.9162999999999999E-5</c:v>
                </c:pt>
                <c:pt idx="19163">
                  <c:v>1.9164000000000002E-5</c:v>
                </c:pt>
                <c:pt idx="19164">
                  <c:v>1.9165E-5</c:v>
                </c:pt>
                <c:pt idx="19165">
                  <c:v>1.9165999999999999E-5</c:v>
                </c:pt>
                <c:pt idx="19166">
                  <c:v>1.9167000000000001E-5</c:v>
                </c:pt>
                <c:pt idx="19167">
                  <c:v>1.9168E-5</c:v>
                </c:pt>
                <c:pt idx="19168">
                  <c:v>1.9168999999999999E-5</c:v>
                </c:pt>
                <c:pt idx="19169">
                  <c:v>1.9170000000000001E-5</c:v>
                </c:pt>
                <c:pt idx="19170">
                  <c:v>1.9171E-5</c:v>
                </c:pt>
                <c:pt idx="19171">
                  <c:v>1.9171999999999999E-5</c:v>
                </c:pt>
                <c:pt idx="19172">
                  <c:v>1.9173000000000001E-5</c:v>
                </c:pt>
                <c:pt idx="19173">
                  <c:v>1.9174E-5</c:v>
                </c:pt>
                <c:pt idx="19174">
                  <c:v>1.9174999999999999E-5</c:v>
                </c:pt>
                <c:pt idx="19175">
                  <c:v>1.9176000000000001E-5</c:v>
                </c:pt>
                <c:pt idx="19176">
                  <c:v>1.9177E-5</c:v>
                </c:pt>
                <c:pt idx="19177">
                  <c:v>1.9177999999999998E-5</c:v>
                </c:pt>
                <c:pt idx="19178">
                  <c:v>1.9179000000000001E-5</c:v>
                </c:pt>
                <c:pt idx="19179">
                  <c:v>1.9179999999999999E-5</c:v>
                </c:pt>
                <c:pt idx="19180">
                  <c:v>1.9181000000000002E-5</c:v>
                </c:pt>
                <c:pt idx="19181">
                  <c:v>1.9182E-5</c:v>
                </c:pt>
                <c:pt idx="19182">
                  <c:v>1.9182999999999999E-5</c:v>
                </c:pt>
                <c:pt idx="19183">
                  <c:v>1.9184000000000001E-5</c:v>
                </c:pt>
                <c:pt idx="19184">
                  <c:v>1.9185E-5</c:v>
                </c:pt>
                <c:pt idx="19185">
                  <c:v>1.9185999999999999E-5</c:v>
                </c:pt>
                <c:pt idx="19186">
                  <c:v>1.9187000000000001E-5</c:v>
                </c:pt>
                <c:pt idx="19187">
                  <c:v>1.9188E-5</c:v>
                </c:pt>
                <c:pt idx="19188">
                  <c:v>1.9188999999999999E-5</c:v>
                </c:pt>
                <c:pt idx="19189">
                  <c:v>1.9190000000000001E-5</c:v>
                </c:pt>
                <c:pt idx="19190">
                  <c:v>1.9191E-5</c:v>
                </c:pt>
                <c:pt idx="19191">
                  <c:v>1.9191999999999999E-5</c:v>
                </c:pt>
                <c:pt idx="19192">
                  <c:v>1.9193000000000001E-5</c:v>
                </c:pt>
                <c:pt idx="19193">
                  <c:v>1.9194E-5</c:v>
                </c:pt>
                <c:pt idx="19194">
                  <c:v>1.9194999999999998E-5</c:v>
                </c:pt>
                <c:pt idx="19195">
                  <c:v>1.9196000000000001E-5</c:v>
                </c:pt>
                <c:pt idx="19196">
                  <c:v>1.9196999999999999E-5</c:v>
                </c:pt>
                <c:pt idx="19197">
                  <c:v>1.9198000000000002E-5</c:v>
                </c:pt>
                <c:pt idx="19198">
                  <c:v>1.9199E-5</c:v>
                </c:pt>
                <c:pt idx="19199">
                  <c:v>1.9199999999999999E-5</c:v>
                </c:pt>
                <c:pt idx="19200">
                  <c:v>1.9201000000000001E-5</c:v>
                </c:pt>
                <c:pt idx="19201">
                  <c:v>1.9202E-5</c:v>
                </c:pt>
                <c:pt idx="19202">
                  <c:v>1.9202999999999999E-5</c:v>
                </c:pt>
                <c:pt idx="19203">
                  <c:v>1.9204000000000001E-5</c:v>
                </c:pt>
                <c:pt idx="19204">
                  <c:v>1.9205E-5</c:v>
                </c:pt>
                <c:pt idx="19205">
                  <c:v>1.9205999999999999E-5</c:v>
                </c:pt>
                <c:pt idx="19206">
                  <c:v>1.9207000000000001E-5</c:v>
                </c:pt>
                <c:pt idx="19207">
                  <c:v>1.9208E-5</c:v>
                </c:pt>
                <c:pt idx="19208">
                  <c:v>1.9208999999999999E-5</c:v>
                </c:pt>
                <c:pt idx="19209">
                  <c:v>1.9210000000000001E-5</c:v>
                </c:pt>
                <c:pt idx="19210">
                  <c:v>1.9211E-5</c:v>
                </c:pt>
                <c:pt idx="19211">
                  <c:v>1.9211999999999998E-5</c:v>
                </c:pt>
                <c:pt idx="19212">
                  <c:v>1.9213000000000001E-5</c:v>
                </c:pt>
                <c:pt idx="19213">
                  <c:v>1.9213999999999999E-5</c:v>
                </c:pt>
                <c:pt idx="19214">
                  <c:v>1.9215000000000002E-5</c:v>
                </c:pt>
                <c:pt idx="19215">
                  <c:v>1.9216E-5</c:v>
                </c:pt>
                <c:pt idx="19216">
                  <c:v>1.9216999999999999E-5</c:v>
                </c:pt>
                <c:pt idx="19217">
                  <c:v>1.9218000000000001E-5</c:v>
                </c:pt>
                <c:pt idx="19218">
                  <c:v>1.9219E-5</c:v>
                </c:pt>
                <c:pt idx="19219">
                  <c:v>1.9219999999999999E-5</c:v>
                </c:pt>
                <c:pt idx="19220">
                  <c:v>1.9221000000000001E-5</c:v>
                </c:pt>
                <c:pt idx="19221">
                  <c:v>1.9222E-5</c:v>
                </c:pt>
                <c:pt idx="19222">
                  <c:v>1.9222999999999999E-5</c:v>
                </c:pt>
                <c:pt idx="19223">
                  <c:v>1.9224000000000001E-5</c:v>
                </c:pt>
                <c:pt idx="19224">
                  <c:v>1.9225E-5</c:v>
                </c:pt>
                <c:pt idx="19225">
                  <c:v>1.9225999999999999E-5</c:v>
                </c:pt>
                <c:pt idx="19226">
                  <c:v>1.9227000000000001E-5</c:v>
                </c:pt>
                <c:pt idx="19227">
                  <c:v>1.9228E-5</c:v>
                </c:pt>
                <c:pt idx="19228">
                  <c:v>1.9228999999999998E-5</c:v>
                </c:pt>
                <c:pt idx="19229">
                  <c:v>1.9230000000000001E-5</c:v>
                </c:pt>
                <c:pt idx="19230">
                  <c:v>1.9230999999999999E-5</c:v>
                </c:pt>
                <c:pt idx="19231">
                  <c:v>1.9232000000000002E-5</c:v>
                </c:pt>
                <c:pt idx="19232">
                  <c:v>1.9233E-5</c:v>
                </c:pt>
                <c:pt idx="19233">
                  <c:v>1.9233999999999999E-5</c:v>
                </c:pt>
                <c:pt idx="19234">
                  <c:v>1.9235000000000001E-5</c:v>
                </c:pt>
                <c:pt idx="19235">
                  <c:v>1.9236E-5</c:v>
                </c:pt>
                <c:pt idx="19236">
                  <c:v>1.9236999999999999E-5</c:v>
                </c:pt>
                <c:pt idx="19237">
                  <c:v>1.9238000000000001E-5</c:v>
                </c:pt>
                <c:pt idx="19238">
                  <c:v>1.9239E-5</c:v>
                </c:pt>
                <c:pt idx="19239">
                  <c:v>1.9239999999999999E-5</c:v>
                </c:pt>
                <c:pt idx="19240">
                  <c:v>1.9241000000000001E-5</c:v>
                </c:pt>
                <c:pt idx="19241">
                  <c:v>1.9242E-5</c:v>
                </c:pt>
                <c:pt idx="19242">
                  <c:v>1.9242999999999999E-5</c:v>
                </c:pt>
                <c:pt idx="19243">
                  <c:v>1.9244000000000001E-5</c:v>
                </c:pt>
                <c:pt idx="19244">
                  <c:v>1.9245E-5</c:v>
                </c:pt>
                <c:pt idx="19245">
                  <c:v>1.9245999999999998E-5</c:v>
                </c:pt>
                <c:pt idx="19246">
                  <c:v>1.9247000000000001E-5</c:v>
                </c:pt>
                <c:pt idx="19247">
                  <c:v>1.9247999999999999E-5</c:v>
                </c:pt>
                <c:pt idx="19248">
                  <c:v>1.9249000000000002E-5</c:v>
                </c:pt>
                <c:pt idx="19249">
                  <c:v>1.925E-5</c:v>
                </c:pt>
                <c:pt idx="19250">
                  <c:v>1.9250999999999999E-5</c:v>
                </c:pt>
                <c:pt idx="19251">
                  <c:v>1.9252000000000001E-5</c:v>
                </c:pt>
                <c:pt idx="19252">
                  <c:v>1.9253E-5</c:v>
                </c:pt>
                <c:pt idx="19253">
                  <c:v>1.9253999999999999E-5</c:v>
                </c:pt>
                <c:pt idx="19254">
                  <c:v>1.9255000000000001E-5</c:v>
                </c:pt>
                <c:pt idx="19255">
                  <c:v>1.9256E-5</c:v>
                </c:pt>
                <c:pt idx="19256">
                  <c:v>1.9256999999999999E-5</c:v>
                </c:pt>
                <c:pt idx="19257">
                  <c:v>1.9258000000000001E-5</c:v>
                </c:pt>
                <c:pt idx="19258">
                  <c:v>1.9259E-5</c:v>
                </c:pt>
                <c:pt idx="19259">
                  <c:v>1.9259999999999999E-5</c:v>
                </c:pt>
                <c:pt idx="19260">
                  <c:v>1.9261000000000001E-5</c:v>
                </c:pt>
                <c:pt idx="19261">
                  <c:v>1.9262E-5</c:v>
                </c:pt>
                <c:pt idx="19262">
                  <c:v>1.9262999999999998E-5</c:v>
                </c:pt>
                <c:pt idx="19263">
                  <c:v>1.9264000000000001E-5</c:v>
                </c:pt>
                <c:pt idx="19264">
                  <c:v>1.9264999999999999E-5</c:v>
                </c:pt>
                <c:pt idx="19265">
                  <c:v>1.9266000000000002E-5</c:v>
                </c:pt>
                <c:pt idx="19266">
                  <c:v>1.9267E-5</c:v>
                </c:pt>
                <c:pt idx="19267">
                  <c:v>1.9267999999999999E-5</c:v>
                </c:pt>
                <c:pt idx="19268">
                  <c:v>1.9269000000000001E-5</c:v>
                </c:pt>
                <c:pt idx="19269">
                  <c:v>1.927E-5</c:v>
                </c:pt>
                <c:pt idx="19270">
                  <c:v>1.9270999999999999E-5</c:v>
                </c:pt>
                <c:pt idx="19271">
                  <c:v>1.9272000000000001E-5</c:v>
                </c:pt>
                <c:pt idx="19272">
                  <c:v>1.9273E-5</c:v>
                </c:pt>
                <c:pt idx="19273">
                  <c:v>1.9273999999999999E-5</c:v>
                </c:pt>
                <c:pt idx="19274">
                  <c:v>1.9275000000000001E-5</c:v>
                </c:pt>
                <c:pt idx="19275">
                  <c:v>1.9276E-5</c:v>
                </c:pt>
                <c:pt idx="19276">
                  <c:v>1.9276999999999999E-5</c:v>
                </c:pt>
                <c:pt idx="19277">
                  <c:v>1.9278000000000001E-5</c:v>
                </c:pt>
                <c:pt idx="19278">
                  <c:v>1.9279E-5</c:v>
                </c:pt>
                <c:pt idx="19279">
                  <c:v>1.9279999999999998E-5</c:v>
                </c:pt>
                <c:pt idx="19280">
                  <c:v>1.9281000000000001E-5</c:v>
                </c:pt>
                <c:pt idx="19281">
                  <c:v>1.9281999999999999E-5</c:v>
                </c:pt>
                <c:pt idx="19282">
                  <c:v>1.9283000000000002E-5</c:v>
                </c:pt>
                <c:pt idx="19283">
                  <c:v>1.9284E-5</c:v>
                </c:pt>
                <c:pt idx="19284">
                  <c:v>1.9284999999999999E-5</c:v>
                </c:pt>
                <c:pt idx="19285">
                  <c:v>1.9286000000000001E-5</c:v>
                </c:pt>
                <c:pt idx="19286">
                  <c:v>1.9287E-5</c:v>
                </c:pt>
                <c:pt idx="19287">
                  <c:v>1.9287999999999999E-5</c:v>
                </c:pt>
                <c:pt idx="19288">
                  <c:v>1.9289000000000001E-5</c:v>
                </c:pt>
                <c:pt idx="19289">
                  <c:v>1.929E-5</c:v>
                </c:pt>
                <c:pt idx="19290">
                  <c:v>1.9290999999999999E-5</c:v>
                </c:pt>
                <c:pt idx="19291">
                  <c:v>1.9292000000000001E-5</c:v>
                </c:pt>
                <c:pt idx="19292">
                  <c:v>1.9293E-5</c:v>
                </c:pt>
                <c:pt idx="19293">
                  <c:v>1.9293999999999999E-5</c:v>
                </c:pt>
                <c:pt idx="19294">
                  <c:v>1.9295000000000001E-5</c:v>
                </c:pt>
                <c:pt idx="19295">
                  <c:v>1.9296E-5</c:v>
                </c:pt>
                <c:pt idx="19296">
                  <c:v>1.9296999999999998E-5</c:v>
                </c:pt>
                <c:pt idx="19297">
                  <c:v>1.9298000000000001E-5</c:v>
                </c:pt>
                <c:pt idx="19298">
                  <c:v>1.9298999999999999E-5</c:v>
                </c:pt>
                <c:pt idx="19299">
                  <c:v>1.9300000000000002E-5</c:v>
                </c:pt>
                <c:pt idx="19300">
                  <c:v>1.9301E-5</c:v>
                </c:pt>
                <c:pt idx="19301">
                  <c:v>1.9301999999999999E-5</c:v>
                </c:pt>
                <c:pt idx="19302">
                  <c:v>1.9303000000000001E-5</c:v>
                </c:pt>
                <c:pt idx="19303">
                  <c:v>1.9304E-5</c:v>
                </c:pt>
                <c:pt idx="19304">
                  <c:v>1.9304999999999999E-5</c:v>
                </c:pt>
                <c:pt idx="19305">
                  <c:v>1.9306000000000001E-5</c:v>
                </c:pt>
                <c:pt idx="19306">
                  <c:v>1.9307E-5</c:v>
                </c:pt>
                <c:pt idx="19307">
                  <c:v>1.9307999999999999E-5</c:v>
                </c:pt>
                <c:pt idx="19308">
                  <c:v>1.9309000000000001E-5</c:v>
                </c:pt>
                <c:pt idx="19309">
                  <c:v>1.931E-5</c:v>
                </c:pt>
                <c:pt idx="19310">
                  <c:v>1.9310999999999999E-5</c:v>
                </c:pt>
                <c:pt idx="19311">
                  <c:v>1.9312000000000001E-5</c:v>
                </c:pt>
                <c:pt idx="19312">
                  <c:v>1.9313E-5</c:v>
                </c:pt>
                <c:pt idx="19313">
                  <c:v>1.9313999999999998E-5</c:v>
                </c:pt>
                <c:pt idx="19314">
                  <c:v>1.9315000000000001E-5</c:v>
                </c:pt>
                <c:pt idx="19315">
                  <c:v>1.9315999999999999E-5</c:v>
                </c:pt>
                <c:pt idx="19316">
                  <c:v>1.9317000000000002E-5</c:v>
                </c:pt>
                <c:pt idx="19317">
                  <c:v>1.9318E-5</c:v>
                </c:pt>
                <c:pt idx="19318">
                  <c:v>1.9318999999999999E-5</c:v>
                </c:pt>
                <c:pt idx="19319">
                  <c:v>1.9320000000000001E-5</c:v>
                </c:pt>
                <c:pt idx="19320">
                  <c:v>1.9321E-5</c:v>
                </c:pt>
                <c:pt idx="19321">
                  <c:v>1.9321999999999999E-5</c:v>
                </c:pt>
                <c:pt idx="19322">
                  <c:v>1.9323000000000001E-5</c:v>
                </c:pt>
                <c:pt idx="19323">
                  <c:v>1.9324E-5</c:v>
                </c:pt>
                <c:pt idx="19324">
                  <c:v>1.9324999999999999E-5</c:v>
                </c:pt>
                <c:pt idx="19325">
                  <c:v>1.9326000000000001E-5</c:v>
                </c:pt>
                <c:pt idx="19326">
                  <c:v>1.9327E-5</c:v>
                </c:pt>
                <c:pt idx="19327">
                  <c:v>1.9327999999999999E-5</c:v>
                </c:pt>
                <c:pt idx="19328">
                  <c:v>1.9329000000000001E-5</c:v>
                </c:pt>
                <c:pt idx="19329">
                  <c:v>1.933E-5</c:v>
                </c:pt>
                <c:pt idx="19330">
                  <c:v>1.9330999999999998E-5</c:v>
                </c:pt>
                <c:pt idx="19331">
                  <c:v>1.9332000000000001E-5</c:v>
                </c:pt>
                <c:pt idx="19332">
                  <c:v>1.9332999999999999E-5</c:v>
                </c:pt>
                <c:pt idx="19333">
                  <c:v>1.9334000000000002E-5</c:v>
                </c:pt>
                <c:pt idx="19334">
                  <c:v>1.9335E-5</c:v>
                </c:pt>
                <c:pt idx="19335">
                  <c:v>1.9335999999999999E-5</c:v>
                </c:pt>
                <c:pt idx="19336">
                  <c:v>1.9337000000000001E-5</c:v>
                </c:pt>
                <c:pt idx="19337">
                  <c:v>1.9338E-5</c:v>
                </c:pt>
                <c:pt idx="19338">
                  <c:v>1.9338999999999999E-5</c:v>
                </c:pt>
                <c:pt idx="19339">
                  <c:v>1.9340000000000001E-5</c:v>
                </c:pt>
                <c:pt idx="19340">
                  <c:v>1.9341E-5</c:v>
                </c:pt>
                <c:pt idx="19341">
                  <c:v>1.9341999999999999E-5</c:v>
                </c:pt>
                <c:pt idx="19342">
                  <c:v>1.9343000000000001E-5</c:v>
                </c:pt>
                <c:pt idx="19343">
                  <c:v>1.9344E-5</c:v>
                </c:pt>
                <c:pt idx="19344">
                  <c:v>1.9344999999999999E-5</c:v>
                </c:pt>
                <c:pt idx="19345">
                  <c:v>1.9346000000000001E-5</c:v>
                </c:pt>
                <c:pt idx="19346">
                  <c:v>1.9347E-5</c:v>
                </c:pt>
                <c:pt idx="19347">
                  <c:v>1.9347999999999998E-5</c:v>
                </c:pt>
                <c:pt idx="19348">
                  <c:v>1.9349000000000001E-5</c:v>
                </c:pt>
                <c:pt idx="19349">
                  <c:v>1.9349999999999999E-5</c:v>
                </c:pt>
                <c:pt idx="19350">
                  <c:v>1.9351000000000002E-5</c:v>
                </c:pt>
                <c:pt idx="19351">
                  <c:v>1.9352E-5</c:v>
                </c:pt>
                <c:pt idx="19352">
                  <c:v>1.9352999999999999E-5</c:v>
                </c:pt>
                <c:pt idx="19353">
                  <c:v>1.9354000000000001E-5</c:v>
                </c:pt>
                <c:pt idx="19354">
                  <c:v>1.9355E-5</c:v>
                </c:pt>
                <c:pt idx="19355">
                  <c:v>1.9355999999999999E-5</c:v>
                </c:pt>
                <c:pt idx="19356">
                  <c:v>1.9357000000000001E-5</c:v>
                </c:pt>
                <c:pt idx="19357">
                  <c:v>1.9358E-5</c:v>
                </c:pt>
                <c:pt idx="19358">
                  <c:v>1.9358999999999999E-5</c:v>
                </c:pt>
                <c:pt idx="19359">
                  <c:v>1.9360000000000001E-5</c:v>
                </c:pt>
                <c:pt idx="19360">
                  <c:v>1.9361E-5</c:v>
                </c:pt>
                <c:pt idx="19361">
                  <c:v>1.9361999999999999E-5</c:v>
                </c:pt>
                <c:pt idx="19362">
                  <c:v>1.9363000000000001E-5</c:v>
                </c:pt>
                <c:pt idx="19363">
                  <c:v>1.9364E-5</c:v>
                </c:pt>
                <c:pt idx="19364">
                  <c:v>1.9364999999999998E-5</c:v>
                </c:pt>
                <c:pt idx="19365">
                  <c:v>1.9366000000000001E-5</c:v>
                </c:pt>
                <c:pt idx="19366">
                  <c:v>1.9366999999999999E-5</c:v>
                </c:pt>
                <c:pt idx="19367">
                  <c:v>1.9368000000000002E-5</c:v>
                </c:pt>
                <c:pt idx="19368">
                  <c:v>1.9369E-5</c:v>
                </c:pt>
                <c:pt idx="19369">
                  <c:v>1.9369999999999999E-5</c:v>
                </c:pt>
                <c:pt idx="19370">
                  <c:v>1.9371000000000001E-5</c:v>
                </c:pt>
                <c:pt idx="19371">
                  <c:v>1.9372E-5</c:v>
                </c:pt>
                <c:pt idx="19372">
                  <c:v>1.9372999999999999E-5</c:v>
                </c:pt>
                <c:pt idx="19373">
                  <c:v>1.9374000000000001E-5</c:v>
                </c:pt>
                <c:pt idx="19374">
                  <c:v>1.9375E-5</c:v>
                </c:pt>
                <c:pt idx="19375">
                  <c:v>1.9375999999999999E-5</c:v>
                </c:pt>
                <c:pt idx="19376">
                  <c:v>1.9377000000000001E-5</c:v>
                </c:pt>
                <c:pt idx="19377">
                  <c:v>1.9378E-5</c:v>
                </c:pt>
                <c:pt idx="19378">
                  <c:v>1.9378999999999999E-5</c:v>
                </c:pt>
                <c:pt idx="19379">
                  <c:v>1.9380000000000001E-5</c:v>
                </c:pt>
                <c:pt idx="19380">
                  <c:v>1.9381E-5</c:v>
                </c:pt>
                <c:pt idx="19381">
                  <c:v>1.9381999999999998E-5</c:v>
                </c:pt>
                <c:pt idx="19382">
                  <c:v>1.9383000000000001E-5</c:v>
                </c:pt>
                <c:pt idx="19383">
                  <c:v>1.9383999999999999E-5</c:v>
                </c:pt>
                <c:pt idx="19384">
                  <c:v>1.9385000000000002E-5</c:v>
                </c:pt>
                <c:pt idx="19385">
                  <c:v>1.9386E-5</c:v>
                </c:pt>
                <c:pt idx="19386">
                  <c:v>1.9386999999999999E-5</c:v>
                </c:pt>
                <c:pt idx="19387">
                  <c:v>1.9388000000000001E-5</c:v>
                </c:pt>
                <c:pt idx="19388">
                  <c:v>1.9389E-5</c:v>
                </c:pt>
                <c:pt idx="19389">
                  <c:v>1.9389999999999999E-5</c:v>
                </c:pt>
                <c:pt idx="19390">
                  <c:v>1.9391000000000001E-5</c:v>
                </c:pt>
                <c:pt idx="19391">
                  <c:v>1.9392E-5</c:v>
                </c:pt>
                <c:pt idx="19392">
                  <c:v>1.9392999999999999E-5</c:v>
                </c:pt>
                <c:pt idx="19393">
                  <c:v>1.9394000000000001E-5</c:v>
                </c:pt>
                <c:pt idx="19394">
                  <c:v>1.9395E-5</c:v>
                </c:pt>
                <c:pt idx="19395">
                  <c:v>1.9395999999999999E-5</c:v>
                </c:pt>
                <c:pt idx="19396">
                  <c:v>1.9397000000000001E-5</c:v>
                </c:pt>
                <c:pt idx="19397">
                  <c:v>1.9398E-5</c:v>
                </c:pt>
                <c:pt idx="19398">
                  <c:v>1.9398999999999998E-5</c:v>
                </c:pt>
                <c:pt idx="19399">
                  <c:v>1.9400000000000001E-5</c:v>
                </c:pt>
                <c:pt idx="19400">
                  <c:v>1.9400999999999999E-5</c:v>
                </c:pt>
                <c:pt idx="19401">
                  <c:v>1.9402000000000002E-5</c:v>
                </c:pt>
                <c:pt idx="19402">
                  <c:v>1.9403E-5</c:v>
                </c:pt>
                <c:pt idx="19403">
                  <c:v>1.9403999999999999E-5</c:v>
                </c:pt>
                <c:pt idx="19404">
                  <c:v>1.9405000000000001E-5</c:v>
                </c:pt>
                <c:pt idx="19405">
                  <c:v>1.9406E-5</c:v>
                </c:pt>
                <c:pt idx="19406">
                  <c:v>1.9406999999999999E-5</c:v>
                </c:pt>
                <c:pt idx="19407">
                  <c:v>1.9408000000000001E-5</c:v>
                </c:pt>
                <c:pt idx="19408">
                  <c:v>1.9409E-5</c:v>
                </c:pt>
                <c:pt idx="19409">
                  <c:v>1.9409999999999999E-5</c:v>
                </c:pt>
                <c:pt idx="19410">
                  <c:v>1.9411000000000001E-5</c:v>
                </c:pt>
                <c:pt idx="19411">
                  <c:v>1.9412E-5</c:v>
                </c:pt>
                <c:pt idx="19412">
                  <c:v>1.9412999999999999E-5</c:v>
                </c:pt>
                <c:pt idx="19413">
                  <c:v>1.9414000000000001E-5</c:v>
                </c:pt>
                <c:pt idx="19414">
                  <c:v>1.9415E-5</c:v>
                </c:pt>
                <c:pt idx="19415">
                  <c:v>1.9415999999999998E-5</c:v>
                </c:pt>
                <c:pt idx="19416">
                  <c:v>1.9417000000000001E-5</c:v>
                </c:pt>
                <c:pt idx="19417">
                  <c:v>1.9417999999999999E-5</c:v>
                </c:pt>
                <c:pt idx="19418">
                  <c:v>1.9419000000000002E-5</c:v>
                </c:pt>
                <c:pt idx="19419">
                  <c:v>1.942E-5</c:v>
                </c:pt>
                <c:pt idx="19420">
                  <c:v>1.9420999999999999E-5</c:v>
                </c:pt>
                <c:pt idx="19421">
                  <c:v>1.9422000000000001E-5</c:v>
                </c:pt>
                <c:pt idx="19422">
                  <c:v>1.9423E-5</c:v>
                </c:pt>
                <c:pt idx="19423">
                  <c:v>1.9423999999999999E-5</c:v>
                </c:pt>
                <c:pt idx="19424">
                  <c:v>1.9425000000000001E-5</c:v>
                </c:pt>
                <c:pt idx="19425">
                  <c:v>1.9426E-5</c:v>
                </c:pt>
                <c:pt idx="19426">
                  <c:v>1.9426999999999999E-5</c:v>
                </c:pt>
                <c:pt idx="19427">
                  <c:v>1.9428000000000001E-5</c:v>
                </c:pt>
                <c:pt idx="19428">
                  <c:v>1.9429E-5</c:v>
                </c:pt>
                <c:pt idx="19429">
                  <c:v>1.9429999999999999E-5</c:v>
                </c:pt>
                <c:pt idx="19430">
                  <c:v>1.9431000000000001E-5</c:v>
                </c:pt>
                <c:pt idx="19431">
                  <c:v>1.9432E-5</c:v>
                </c:pt>
                <c:pt idx="19432">
                  <c:v>1.9432999999999998E-5</c:v>
                </c:pt>
                <c:pt idx="19433">
                  <c:v>1.9434000000000001E-5</c:v>
                </c:pt>
                <c:pt idx="19434">
                  <c:v>1.9434999999999999E-5</c:v>
                </c:pt>
                <c:pt idx="19435">
                  <c:v>1.9436000000000002E-5</c:v>
                </c:pt>
                <c:pt idx="19436">
                  <c:v>1.9437E-5</c:v>
                </c:pt>
                <c:pt idx="19437">
                  <c:v>1.9437999999999999E-5</c:v>
                </c:pt>
                <c:pt idx="19438">
                  <c:v>1.9439000000000001E-5</c:v>
                </c:pt>
                <c:pt idx="19439">
                  <c:v>1.944E-5</c:v>
                </c:pt>
                <c:pt idx="19440">
                  <c:v>1.9440999999999999E-5</c:v>
                </c:pt>
                <c:pt idx="19441">
                  <c:v>1.9442000000000001E-5</c:v>
                </c:pt>
                <c:pt idx="19442">
                  <c:v>1.9443E-5</c:v>
                </c:pt>
                <c:pt idx="19443">
                  <c:v>1.9443999999999999E-5</c:v>
                </c:pt>
                <c:pt idx="19444">
                  <c:v>1.9445000000000001E-5</c:v>
                </c:pt>
                <c:pt idx="19445">
                  <c:v>1.9446E-5</c:v>
                </c:pt>
                <c:pt idx="19446">
                  <c:v>1.9446999999999999E-5</c:v>
                </c:pt>
                <c:pt idx="19447">
                  <c:v>1.9448000000000001E-5</c:v>
                </c:pt>
                <c:pt idx="19448">
                  <c:v>1.9449E-5</c:v>
                </c:pt>
                <c:pt idx="19449">
                  <c:v>1.9449999999999998E-5</c:v>
                </c:pt>
                <c:pt idx="19450">
                  <c:v>1.9451000000000001E-5</c:v>
                </c:pt>
                <c:pt idx="19451">
                  <c:v>1.9451999999999999E-5</c:v>
                </c:pt>
                <c:pt idx="19452">
                  <c:v>1.9453000000000002E-5</c:v>
                </c:pt>
                <c:pt idx="19453">
                  <c:v>1.9454E-5</c:v>
                </c:pt>
                <c:pt idx="19454">
                  <c:v>1.9454999999999999E-5</c:v>
                </c:pt>
                <c:pt idx="19455">
                  <c:v>1.9456000000000001E-5</c:v>
                </c:pt>
                <c:pt idx="19456">
                  <c:v>1.9457E-5</c:v>
                </c:pt>
                <c:pt idx="19457">
                  <c:v>1.9457999999999999E-5</c:v>
                </c:pt>
                <c:pt idx="19458">
                  <c:v>1.9459000000000001E-5</c:v>
                </c:pt>
                <c:pt idx="19459">
                  <c:v>1.946E-5</c:v>
                </c:pt>
                <c:pt idx="19460">
                  <c:v>1.9460999999999999E-5</c:v>
                </c:pt>
                <c:pt idx="19461">
                  <c:v>1.9462000000000001E-5</c:v>
                </c:pt>
                <c:pt idx="19462">
                  <c:v>1.9463E-5</c:v>
                </c:pt>
                <c:pt idx="19463">
                  <c:v>1.9463999999999999E-5</c:v>
                </c:pt>
                <c:pt idx="19464">
                  <c:v>1.9465000000000001E-5</c:v>
                </c:pt>
                <c:pt idx="19465">
                  <c:v>1.9466E-5</c:v>
                </c:pt>
                <c:pt idx="19466">
                  <c:v>1.9466999999999998E-5</c:v>
                </c:pt>
                <c:pt idx="19467">
                  <c:v>1.9468000000000001E-5</c:v>
                </c:pt>
                <c:pt idx="19468">
                  <c:v>1.9468999999999999E-5</c:v>
                </c:pt>
                <c:pt idx="19469">
                  <c:v>1.9470000000000002E-5</c:v>
                </c:pt>
                <c:pt idx="19470">
                  <c:v>1.9471E-5</c:v>
                </c:pt>
                <c:pt idx="19471">
                  <c:v>1.9471999999999999E-5</c:v>
                </c:pt>
                <c:pt idx="19472">
                  <c:v>1.9473000000000001E-5</c:v>
                </c:pt>
                <c:pt idx="19473">
                  <c:v>1.9474E-5</c:v>
                </c:pt>
                <c:pt idx="19474">
                  <c:v>1.9474999999999999E-5</c:v>
                </c:pt>
                <c:pt idx="19475">
                  <c:v>1.9476000000000001E-5</c:v>
                </c:pt>
                <c:pt idx="19476">
                  <c:v>1.9477E-5</c:v>
                </c:pt>
                <c:pt idx="19477">
                  <c:v>1.9477999999999999E-5</c:v>
                </c:pt>
                <c:pt idx="19478">
                  <c:v>1.9479000000000001E-5</c:v>
                </c:pt>
                <c:pt idx="19479">
                  <c:v>1.948E-5</c:v>
                </c:pt>
                <c:pt idx="19480">
                  <c:v>1.9480999999999999E-5</c:v>
                </c:pt>
                <c:pt idx="19481">
                  <c:v>1.9482000000000001E-5</c:v>
                </c:pt>
                <c:pt idx="19482">
                  <c:v>1.9483E-5</c:v>
                </c:pt>
                <c:pt idx="19483">
                  <c:v>1.9483999999999998E-5</c:v>
                </c:pt>
                <c:pt idx="19484">
                  <c:v>1.9485000000000001E-5</c:v>
                </c:pt>
                <c:pt idx="19485">
                  <c:v>1.9485999999999999E-5</c:v>
                </c:pt>
                <c:pt idx="19486">
                  <c:v>1.9487000000000002E-5</c:v>
                </c:pt>
                <c:pt idx="19487">
                  <c:v>1.9488E-5</c:v>
                </c:pt>
                <c:pt idx="19488">
                  <c:v>1.9488999999999999E-5</c:v>
                </c:pt>
                <c:pt idx="19489">
                  <c:v>1.9490000000000001E-5</c:v>
                </c:pt>
                <c:pt idx="19490">
                  <c:v>1.9491E-5</c:v>
                </c:pt>
                <c:pt idx="19491">
                  <c:v>1.9491999999999999E-5</c:v>
                </c:pt>
                <c:pt idx="19492">
                  <c:v>1.9493000000000001E-5</c:v>
                </c:pt>
                <c:pt idx="19493">
                  <c:v>1.9494E-5</c:v>
                </c:pt>
                <c:pt idx="19494">
                  <c:v>1.9494999999999999E-5</c:v>
                </c:pt>
                <c:pt idx="19495">
                  <c:v>1.9496000000000001E-5</c:v>
                </c:pt>
                <c:pt idx="19496">
                  <c:v>1.9497E-5</c:v>
                </c:pt>
                <c:pt idx="19497">
                  <c:v>1.9497999999999999E-5</c:v>
                </c:pt>
                <c:pt idx="19498">
                  <c:v>1.9499000000000001E-5</c:v>
                </c:pt>
                <c:pt idx="19499">
                  <c:v>1.95E-5</c:v>
                </c:pt>
                <c:pt idx="19500">
                  <c:v>1.9500999999999998E-5</c:v>
                </c:pt>
                <c:pt idx="19501">
                  <c:v>1.9502000000000001E-5</c:v>
                </c:pt>
                <c:pt idx="19502">
                  <c:v>1.9502999999999999E-5</c:v>
                </c:pt>
                <c:pt idx="19503">
                  <c:v>1.9504000000000002E-5</c:v>
                </c:pt>
                <c:pt idx="19504">
                  <c:v>1.9505E-5</c:v>
                </c:pt>
                <c:pt idx="19505">
                  <c:v>1.9505999999999999E-5</c:v>
                </c:pt>
                <c:pt idx="19506">
                  <c:v>1.9507000000000001E-5</c:v>
                </c:pt>
                <c:pt idx="19507">
                  <c:v>1.9508E-5</c:v>
                </c:pt>
                <c:pt idx="19508">
                  <c:v>1.9508999999999999E-5</c:v>
                </c:pt>
                <c:pt idx="19509">
                  <c:v>1.9510000000000001E-5</c:v>
                </c:pt>
                <c:pt idx="19510">
                  <c:v>1.9511E-5</c:v>
                </c:pt>
                <c:pt idx="19511">
                  <c:v>1.9511999999999999E-5</c:v>
                </c:pt>
                <c:pt idx="19512">
                  <c:v>1.9513000000000001E-5</c:v>
                </c:pt>
                <c:pt idx="19513">
                  <c:v>1.9514E-5</c:v>
                </c:pt>
                <c:pt idx="19514">
                  <c:v>1.9514999999999999E-5</c:v>
                </c:pt>
                <c:pt idx="19515">
                  <c:v>1.9516000000000001E-5</c:v>
                </c:pt>
                <c:pt idx="19516">
                  <c:v>1.9517E-5</c:v>
                </c:pt>
                <c:pt idx="19517">
                  <c:v>1.9517999999999998E-5</c:v>
                </c:pt>
                <c:pt idx="19518">
                  <c:v>1.9519000000000001E-5</c:v>
                </c:pt>
                <c:pt idx="19519">
                  <c:v>1.9519999999999999E-5</c:v>
                </c:pt>
                <c:pt idx="19520">
                  <c:v>1.9521000000000002E-5</c:v>
                </c:pt>
                <c:pt idx="19521">
                  <c:v>1.9522E-5</c:v>
                </c:pt>
                <c:pt idx="19522">
                  <c:v>1.9522999999999999E-5</c:v>
                </c:pt>
                <c:pt idx="19523">
                  <c:v>1.9524000000000001E-5</c:v>
                </c:pt>
                <c:pt idx="19524">
                  <c:v>1.9525E-5</c:v>
                </c:pt>
                <c:pt idx="19525">
                  <c:v>1.9525999999999999E-5</c:v>
                </c:pt>
                <c:pt idx="19526">
                  <c:v>1.9527000000000001E-5</c:v>
                </c:pt>
                <c:pt idx="19527">
                  <c:v>1.9528E-5</c:v>
                </c:pt>
                <c:pt idx="19528">
                  <c:v>1.9528999999999999E-5</c:v>
                </c:pt>
                <c:pt idx="19529">
                  <c:v>1.9530000000000001E-5</c:v>
                </c:pt>
                <c:pt idx="19530">
                  <c:v>1.9531E-5</c:v>
                </c:pt>
                <c:pt idx="19531">
                  <c:v>1.9531999999999999E-5</c:v>
                </c:pt>
                <c:pt idx="19532">
                  <c:v>1.9533000000000001E-5</c:v>
                </c:pt>
                <c:pt idx="19533">
                  <c:v>1.9534E-5</c:v>
                </c:pt>
                <c:pt idx="19534">
                  <c:v>1.9534999999999998E-5</c:v>
                </c:pt>
                <c:pt idx="19535">
                  <c:v>1.9536000000000001E-5</c:v>
                </c:pt>
                <c:pt idx="19536">
                  <c:v>1.9536999999999999E-5</c:v>
                </c:pt>
                <c:pt idx="19537">
                  <c:v>1.9538000000000002E-5</c:v>
                </c:pt>
                <c:pt idx="19538">
                  <c:v>1.9539E-5</c:v>
                </c:pt>
                <c:pt idx="19539">
                  <c:v>1.9539999999999999E-5</c:v>
                </c:pt>
                <c:pt idx="19540">
                  <c:v>1.9541000000000001E-5</c:v>
                </c:pt>
                <c:pt idx="19541">
                  <c:v>1.9542E-5</c:v>
                </c:pt>
                <c:pt idx="19542">
                  <c:v>1.9542999999999999E-5</c:v>
                </c:pt>
                <c:pt idx="19543">
                  <c:v>1.9544000000000001E-5</c:v>
                </c:pt>
                <c:pt idx="19544">
                  <c:v>1.9545E-5</c:v>
                </c:pt>
                <c:pt idx="19545">
                  <c:v>1.9545999999999999E-5</c:v>
                </c:pt>
                <c:pt idx="19546">
                  <c:v>1.9547000000000001E-5</c:v>
                </c:pt>
                <c:pt idx="19547">
                  <c:v>1.9548E-5</c:v>
                </c:pt>
                <c:pt idx="19548">
                  <c:v>1.9548999999999999E-5</c:v>
                </c:pt>
                <c:pt idx="19549">
                  <c:v>1.9550000000000001E-5</c:v>
                </c:pt>
                <c:pt idx="19550">
                  <c:v>1.9551E-5</c:v>
                </c:pt>
                <c:pt idx="19551">
                  <c:v>1.9551999999999998E-5</c:v>
                </c:pt>
                <c:pt idx="19552">
                  <c:v>1.9553000000000001E-5</c:v>
                </c:pt>
                <c:pt idx="19553">
                  <c:v>1.9553999999999999E-5</c:v>
                </c:pt>
                <c:pt idx="19554">
                  <c:v>1.9555000000000002E-5</c:v>
                </c:pt>
                <c:pt idx="19555">
                  <c:v>1.9556E-5</c:v>
                </c:pt>
                <c:pt idx="19556">
                  <c:v>1.9556999999999999E-5</c:v>
                </c:pt>
                <c:pt idx="19557">
                  <c:v>1.9558000000000001E-5</c:v>
                </c:pt>
                <c:pt idx="19558">
                  <c:v>1.9559E-5</c:v>
                </c:pt>
                <c:pt idx="19559">
                  <c:v>1.9559999999999999E-5</c:v>
                </c:pt>
                <c:pt idx="19560">
                  <c:v>1.9561000000000001E-5</c:v>
                </c:pt>
                <c:pt idx="19561">
                  <c:v>1.9562E-5</c:v>
                </c:pt>
                <c:pt idx="19562">
                  <c:v>1.9562999999999999E-5</c:v>
                </c:pt>
                <c:pt idx="19563">
                  <c:v>1.9564000000000001E-5</c:v>
                </c:pt>
                <c:pt idx="19564">
                  <c:v>1.9565E-5</c:v>
                </c:pt>
                <c:pt idx="19565">
                  <c:v>1.9565999999999999E-5</c:v>
                </c:pt>
                <c:pt idx="19566">
                  <c:v>1.9567000000000001E-5</c:v>
                </c:pt>
                <c:pt idx="19567">
                  <c:v>1.9568E-5</c:v>
                </c:pt>
                <c:pt idx="19568">
                  <c:v>1.9568999999999998E-5</c:v>
                </c:pt>
                <c:pt idx="19569">
                  <c:v>1.9570000000000001E-5</c:v>
                </c:pt>
                <c:pt idx="19570">
                  <c:v>1.9570999999999999E-5</c:v>
                </c:pt>
                <c:pt idx="19571">
                  <c:v>1.9572000000000002E-5</c:v>
                </c:pt>
                <c:pt idx="19572">
                  <c:v>1.9573E-5</c:v>
                </c:pt>
                <c:pt idx="19573">
                  <c:v>1.9573999999999999E-5</c:v>
                </c:pt>
                <c:pt idx="19574">
                  <c:v>1.9575000000000001E-5</c:v>
                </c:pt>
                <c:pt idx="19575">
                  <c:v>1.9576E-5</c:v>
                </c:pt>
                <c:pt idx="19576">
                  <c:v>1.9576999999999999E-5</c:v>
                </c:pt>
                <c:pt idx="19577">
                  <c:v>1.9578000000000001E-5</c:v>
                </c:pt>
                <c:pt idx="19578">
                  <c:v>1.9579E-5</c:v>
                </c:pt>
                <c:pt idx="19579">
                  <c:v>1.9579999999999999E-5</c:v>
                </c:pt>
                <c:pt idx="19580">
                  <c:v>1.9581000000000001E-5</c:v>
                </c:pt>
                <c:pt idx="19581">
                  <c:v>1.9582E-5</c:v>
                </c:pt>
                <c:pt idx="19582">
                  <c:v>1.9582999999999999E-5</c:v>
                </c:pt>
                <c:pt idx="19583">
                  <c:v>1.9584000000000001E-5</c:v>
                </c:pt>
                <c:pt idx="19584">
                  <c:v>1.9585E-5</c:v>
                </c:pt>
                <c:pt idx="19585">
                  <c:v>1.9585999999999998E-5</c:v>
                </c:pt>
                <c:pt idx="19586">
                  <c:v>1.9587000000000001E-5</c:v>
                </c:pt>
                <c:pt idx="19587">
                  <c:v>1.9587999999999999E-5</c:v>
                </c:pt>
                <c:pt idx="19588">
                  <c:v>1.9589000000000002E-5</c:v>
                </c:pt>
                <c:pt idx="19589">
                  <c:v>1.959E-5</c:v>
                </c:pt>
                <c:pt idx="19590">
                  <c:v>1.9590999999999999E-5</c:v>
                </c:pt>
                <c:pt idx="19591">
                  <c:v>1.9592000000000001E-5</c:v>
                </c:pt>
                <c:pt idx="19592">
                  <c:v>1.9593E-5</c:v>
                </c:pt>
                <c:pt idx="19593">
                  <c:v>1.9593999999999999E-5</c:v>
                </c:pt>
                <c:pt idx="19594">
                  <c:v>1.9595000000000001E-5</c:v>
                </c:pt>
                <c:pt idx="19595">
                  <c:v>1.9596E-5</c:v>
                </c:pt>
                <c:pt idx="19596">
                  <c:v>1.9596999999999999E-5</c:v>
                </c:pt>
                <c:pt idx="19597">
                  <c:v>1.9598000000000001E-5</c:v>
                </c:pt>
                <c:pt idx="19598">
                  <c:v>1.9599E-5</c:v>
                </c:pt>
                <c:pt idx="19599">
                  <c:v>1.9599999999999999E-5</c:v>
                </c:pt>
                <c:pt idx="19600">
                  <c:v>1.9601000000000001E-5</c:v>
                </c:pt>
                <c:pt idx="19601">
                  <c:v>1.9602E-5</c:v>
                </c:pt>
                <c:pt idx="19602">
                  <c:v>1.9602999999999998E-5</c:v>
                </c:pt>
                <c:pt idx="19603">
                  <c:v>1.9604000000000001E-5</c:v>
                </c:pt>
                <c:pt idx="19604">
                  <c:v>1.9604999999999999E-5</c:v>
                </c:pt>
                <c:pt idx="19605">
                  <c:v>1.9606000000000002E-5</c:v>
                </c:pt>
                <c:pt idx="19606">
                  <c:v>1.9607E-5</c:v>
                </c:pt>
                <c:pt idx="19607">
                  <c:v>1.9607999999999999E-5</c:v>
                </c:pt>
                <c:pt idx="19608">
                  <c:v>1.9609000000000001E-5</c:v>
                </c:pt>
                <c:pt idx="19609">
                  <c:v>1.961E-5</c:v>
                </c:pt>
                <c:pt idx="19610">
                  <c:v>1.9610999999999999E-5</c:v>
                </c:pt>
                <c:pt idx="19611">
                  <c:v>1.9612000000000001E-5</c:v>
                </c:pt>
                <c:pt idx="19612">
                  <c:v>1.9613E-5</c:v>
                </c:pt>
                <c:pt idx="19613">
                  <c:v>1.9613999999999999E-5</c:v>
                </c:pt>
                <c:pt idx="19614">
                  <c:v>1.9615000000000001E-5</c:v>
                </c:pt>
                <c:pt idx="19615">
                  <c:v>1.9616E-5</c:v>
                </c:pt>
                <c:pt idx="19616">
                  <c:v>1.9616999999999999E-5</c:v>
                </c:pt>
                <c:pt idx="19617">
                  <c:v>1.9618000000000001E-5</c:v>
                </c:pt>
                <c:pt idx="19618">
                  <c:v>1.9619E-5</c:v>
                </c:pt>
                <c:pt idx="19619">
                  <c:v>1.9619999999999998E-5</c:v>
                </c:pt>
                <c:pt idx="19620">
                  <c:v>1.9621000000000001E-5</c:v>
                </c:pt>
                <c:pt idx="19621">
                  <c:v>1.9621999999999999E-5</c:v>
                </c:pt>
                <c:pt idx="19622">
                  <c:v>1.9623000000000002E-5</c:v>
                </c:pt>
                <c:pt idx="19623">
                  <c:v>1.9624E-5</c:v>
                </c:pt>
                <c:pt idx="19624">
                  <c:v>1.9624999999999999E-5</c:v>
                </c:pt>
                <c:pt idx="19625">
                  <c:v>1.9626000000000001E-5</c:v>
                </c:pt>
                <c:pt idx="19626">
                  <c:v>1.9627E-5</c:v>
                </c:pt>
                <c:pt idx="19627">
                  <c:v>1.9627999999999999E-5</c:v>
                </c:pt>
                <c:pt idx="19628">
                  <c:v>1.9629000000000001E-5</c:v>
                </c:pt>
                <c:pt idx="19629">
                  <c:v>1.963E-5</c:v>
                </c:pt>
                <c:pt idx="19630">
                  <c:v>1.9630999999999999E-5</c:v>
                </c:pt>
                <c:pt idx="19631">
                  <c:v>1.9632000000000001E-5</c:v>
                </c:pt>
                <c:pt idx="19632">
                  <c:v>1.9633E-5</c:v>
                </c:pt>
                <c:pt idx="19633">
                  <c:v>1.9633999999999999E-5</c:v>
                </c:pt>
                <c:pt idx="19634">
                  <c:v>1.9635000000000001E-5</c:v>
                </c:pt>
                <c:pt idx="19635">
                  <c:v>1.9636E-5</c:v>
                </c:pt>
                <c:pt idx="19636">
                  <c:v>1.9636999999999999E-5</c:v>
                </c:pt>
                <c:pt idx="19637">
                  <c:v>1.9638000000000001E-5</c:v>
                </c:pt>
                <c:pt idx="19638">
                  <c:v>1.9639E-5</c:v>
                </c:pt>
                <c:pt idx="19639">
                  <c:v>1.9640000000000002E-5</c:v>
                </c:pt>
                <c:pt idx="19640">
                  <c:v>1.9641E-5</c:v>
                </c:pt>
                <c:pt idx="19641">
                  <c:v>1.9641999999999999E-5</c:v>
                </c:pt>
                <c:pt idx="19642">
                  <c:v>1.9643000000000001E-5</c:v>
                </c:pt>
                <c:pt idx="19643">
                  <c:v>1.9644E-5</c:v>
                </c:pt>
                <c:pt idx="19644">
                  <c:v>1.9644999999999999E-5</c:v>
                </c:pt>
                <c:pt idx="19645">
                  <c:v>1.9646000000000001E-5</c:v>
                </c:pt>
                <c:pt idx="19646">
                  <c:v>1.9647E-5</c:v>
                </c:pt>
                <c:pt idx="19647">
                  <c:v>1.9647999999999999E-5</c:v>
                </c:pt>
                <c:pt idx="19648">
                  <c:v>1.9649000000000001E-5</c:v>
                </c:pt>
                <c:pt idx="19649">
                  <c:v>1.965E-5</c:v>
                </c:pt>
                <c:pt idx="19650">
                  <c:v>1.9650999999999999E-5</c:v>
                </c:pt>
                <c:pt idx="19651">
                  <c:v>1.9652000000000001E-5</c:v>
                </c:pt>
                <c:pt idx="19652">
                  <c:v>1.9653E-5</c:v>
                </c:pt>
                <c:pt idx="19653">
                  <c:v>1.9653999999999999E-5</c:v>
                </c:pt>
                <c:pt idx="19654">
                  <c:v>1.9655000000000001E-5</c:v>
                </c:pt>
                <c:pt idx="19655">
                  <c:v>1.9656E-5</c:v>
                </c:pt>
                <c:pt idx="19656">
                  <c:v>1.9656999999999998E-5</c:v>
                </c:pt>
                <c:pt idx="19657">
                  <c:v>1.9658000000000001E-5</c:v>
                </c:pt>
                <c:pt idx="19658">
                  <c:v>1.9658999999999999E-5</c:v>
                </c:pt>
                <c:pt idx="19659">
                  <c:v>1.9660000000000002E-5</c:v>
                </c:pt>
                <c:pt idx="19660">
                  <c:v>1.9661E-5</c:v>
                </c:pt>
                <c:pt idx="19661">
                  <c:v>1.9661999999999999E-5</c:v>
                </c:pt>
                <c:pt idx="19662">
                  <c:v>1.9663000000000001E-5</c:v>
                </c:pt>
                <c:pt idx="19663">
                  <c:v>1.9664E-5</c:v>
                </c:pt>
                <c:pt idx="19664">
                  <c:v>1.9664999999999999E-5</c:v>
                </c:pt>
                <c:pt idx="19665">
                  <c:v>1.9666000000000001E-5</c:v>
                </c:pt>
                <c:pt idx="19666">
                  <c:v>1.9667E-5</c:v>
                </c:pt>
                <c:pt idx="19667">
                  <c:v>1.9667999999999999E-5</c:v>
                </c:pt>
                <c:pt idx="19668">
                  <c:v>1.9669000000000001E-5</c:v>
                </c:pt>
                <c:pt idx="19669">
                  <c:v>1.967E-5</c:v>
                </c:pt>
                <c:pt idx="19670">
                  <c:v>1.9670999999999999E-5</c:v>
                </c:pt>
                <c:pt idx="19671">
                  <c:v>1.9672000000000001E-5</c:v>
                </c:pt>
                <c:pt idx="19672">
                  <c:v>1.9673E-5</c:v>
                </c:pt>
                <c:pt idx="19673">
                  <c:v>1.9673999999999998E-5</c:v>
                </c:pt>
                <c:pt idx="19674">
                  <c:v>1.9675000000000001E-5</c:v>
                </c:pt>
                <c:pt idx="19675">
                  <c:v>1.9675999999999999E-5</c:v>
                </c:pt>
                <c:pt idx="19676">
                  <c:v>1.9677000000000002E-5</c:v>
                </c:pt>
                <c:pt idx="19677">
                  <c:v>1.9678E-5</c:v>
                </c:pt>
                <c:pt idx="19678">
                  <c:v>1.9678999999999999E-5</c:v>
                </c:pt>
                <c:pt idx="19679">
                  <c:v>1.9680000000000001E-5</c:v>
                </c:pt>
                <c:pt idx="19680">
                  <c:v>1.9681E-5</c:v>
                </c:pt>
                <c:pt idx="19681">
                  <c:v>1.9681999999999999E-5</c:v>
                </c:pt>
                <c:pt idx="19682">
                  <c:v>1.9683000000000001E-5</c:v>
                </c:pt>
                <c:pt idx="19683">
                  <c:v>1.9684E-5</c:v>
                </c:pt>
                <c:pt idx="19684">
                  <c:v>1.9684999999999999E-5</c:v>
                </c:pt>
                <c:pt idx="19685">
                  <c:v>1.9686000000000001E-5</c:v>
                </c:pt>
                <c:pt idx="19686">
                  <c:v>1.9687E-5</c:v>
                </c:pt>
                <c:pt idx="19687">
                  <c:v>1.9687999999999999E-5</c:v>
                </c:pt>
                <c:pt idx="19688">
                  <c:v>1.9689000000000001E-5</c:v>
                </c:pt>
                <c:pt idx="19689">
                  <c:v>1.969E-5</c:v>
                </c:pt>
                <c:pt idx="19690">
                  <c:v>1.9690999999999998E-5</c:v>
                </c:pt>
                <c:pt idx="19691">
                  <c:v>1.9692000000000001E-5</c:v>
                </c:pt>
                <c:pt idx="19692">
                  <c:v>1.9692999999999999E-5</c:v>
                </c:pt>
                <c:pt idx="19693">
                  <c:v>1.9694000000000002E-5</c:v>
                </c:pt>
                <c:pt idx="19694">
                  <c:v>1.9695E-5</c:v>
                </c:pt>
                <c:pt idx="19695">
                  <c:v>1.9695999999999999E-5</c:v>
                </c:pt>
                <c:pt idx="19696">
                  <c:v>1.9697000000000001E-5</c:v>
                </c:pt>
                <c:pt idx="19697">
                  <c:v>1.9698E-5</c:v>
                </c:pt>
                <c:pt idx="19698">
                  <c:v>1.9698999999999999E-5</c:v>
                </c:pt>
                <c:pt idx="19699">
                  <c:v>1.9700000000000001E-5</c:v>
                </c:pt>
                <c:pt idx="19700">
                  <c:v>1.9701E-5</c:v>
                </c:pt>
                <c:pt idx="19701">
                  <c:v>1.9701999999999999E-5</c:v>
                </c:pt>
                <c:pt idx="19702">
                  <c:v>1.9703000000000001E-5</c:v>
                </c:pt>
                <c:pt idx="19703">
                  <c:v>1.9704E-5</c:v>
                </c:pt>
                <c:pt idx="19704">
                  <c:v>1.9704999999999999E-5</c:v>
                </c:pt>
                <c:pt idx="19705">
                  <c:v>1.9706000000000001E-5</c:v>
                </c:pt>
                <c:pt idx="19706">
                  <c:v>1.9707E-5</c:v>
                </c:pt>
                <c:pt idx="19707">
                  <c:v>1.9707999999999998E-5</c:v>
                </c:pt>
                <c:pt idx="19708">
                  <c:v>1.9709000000000001E-5</c:v>
                </c:pt>
                <c:pt idx="19709">
                  <c:v>1.9709999999999999E-5</c:v>
                </c:pt>
                <c:pt idx="19710">
                  <c:v>1.9711000000000002E-5</c:v>
                </c:pt>
                <c:pt idx="19711">
                  <c:v>1.9712E-5</c:v>
                </c:pt>
                <c:pt idx="19712">
                  <c:v>1.9712999999999999E-5</c:v>
                </c:pt>
                <c:pt idx="19713">
                  <c:v>1.9714000000000001E-5</c:v>
                </c:pt>
                <c:pt idx="19714">
                  <c:v>1.9715E-5</c:v>
                </c:pt>
                <c:pt idx="19715">
                  <c:v>1.9715999999999999E-5</c:v>
                </c:pt>
                <c:pt idx="19716">
                  <c:v>1.9717000000000001E-5</c:v>
                </c:pt>
                <c:pt idx="19717">
                  <c:v>1.9718E-5</c:v>
                </c:pt>
                <c:pt idx="19718">
                  <c:v>1.9718999999999999E-5</c:v>
                </c:pt>
                <c:pt idx="19719">
                  <c:v>1.9720000000000001E-5</c:v>
                </c:pt>
                <c:pt idx="19720">
                  <c:v>1.9721E-5</c:v>
                </c:pt>
                <c:pt idx="19721">
                  <c:v>1.9721999999999999E-5</c:v>
                </c:pt>
                <c:pt idx="19722">
                  <c:v>1.9723000000000001E-5</c:v>
                </c:pt>
                <c:pt idx="19723">
                  <c:v>1.9724E-5</c:v>
                </c:pt>
                <c:pt idx="19724">
                  <c:v>1.9724999999999998E-5</c:v>
                </c:pt>
                <c:pt idx="19725">
                  <c:v>1.9726000000000001E-5</c:v>
                </c:pt>
                <c:pt idx="19726">
                  <c:v>1.9726999999999999E-5</c:v>
                </c:pt>
                <c:pt idx="19727">
                  <c:v>1.9728000000000002E-5</c:v>
                </c:pt>
                <c:pt idx="19728">
                  <c:v>1.9729E-5</c:v>
                </c:pt>
                <c:pt idx="19729">
                  <c:v>1.9729999999999999E-5</c:v>
                </c:pt>
                <c:pt idx="19730">
                  <c:v>1.9731000000000001E-5</c:v>
                </c:pt>
                <c:pt idx="19731">
                  <c:v>1.9732E-5</c:v>
                </c:pt>
                <c:pt idx="19732">
                  <c:v>1.9732999999999999E-5</c:v>
                </c:pt>
                <c:pt idx="19733">
                  <c:v>1.9734000000000001E-5</c:v>
                </c:pt>
                <c:pt idx="19734">
                  <c:v>1.9735E-5</c:v>
                </c:pt>
                <c:pt idx="19735">
                  <c:v>1.9735999999999999E-5</c:v>
                </c:pt>
                <c:pt idx="19736">
                  <c:v>1.9737000000000001E-5</c:v>
                </c:pt>
                <c:pt idx="19737">
                  <c:v>1.9738E-5</c:v>
                </c:pt>
                <c:pt idx="19738">
                  <c:v>1.9738999999999999E-5</c:v>
                </c:pt>
                <c:pt idx="19739">
                  <c:v>1.9740000000000001E-5</c:v>
                </c:pt>
                <c:pt idx="19740">
                  <c:v>1.9741E-5</c:v>
                </c:pt>
                <c:pt idx="19741">
                  <c:v>1.9741999999999998E-5</c:v>
                </c:pt>
                <c:pt idx="19742">
                  <c:v>1.9743000000000001E-5</c:v>
                </c:pt>
                <c:pt idx="19743">
                  <c:v>1.9743999999999999E-5</c:v>
                </c:pt>
                <c:pt idx="19744">
                  <c:v>1.9745000000000002E-5</c:v>
                </c:pt>
                <c:pt idx="19745">
                  <c:v>1.9746E-5</c:v>
                </c:pt>
                <c:pt idx="19746">
                  <c:v>1.9746999999999999E-5</c:v>
                </c:pt>
                <c:pt idx="19747">
                  <c:v>1.9748000000000001E-5</c:v>
                </c:pt>
                <c:pt idx="19748">
                  <c:v>1.9749E-5</c:v>
                </c:pt>
                <c:pt idx="19749">
                  <c:v>1.9749999999999999E-5</c:v>
                </c:pt>
                <c:pt idx="19750">
                  <c:v>1.9751000000000001E-5</c:v>
                </c:pt>
                <c:pt idx="19751">
                  <c:v>1.9752E-5</c:v>
                </c:pt>
                <c:pt idx="19752">
                  <c:v>1.9752999999999999E-5</c:v>
                </c:pt>
                <c:pt idx="19753">
                  <c:v>1.9754000000000001E-5</c:v>
                </c:pt>
                <c:pt idx="19754">
                  <c:v>1.9755E-5</c:v>
                </c:pt>
                <c:pt idx="19755">
                  <c:v>1.9755999999999999E-5</c:v>
                </c:pt>
                <c:pt idx="19756">
                  <c:v>1.9757000000000001E-5</c:v>
                </c:pt>
                <c:pt idx="19757">
                  <c:v>1.9758E-5</c:v>
                </c:pt>
                <c:pt idx="19758">
                  <c:v>1.9758999999999998E-5</c:v>
                </c:pt>
                <c:pt idx="19759">
                  <c:v>1.9760000000000001E-5</c:v>
                </c:pt>
                <c:pt idx="19760">
                  <c:v>1.9760999999999999E-5</c:v>
                </c:pt>
                <c:pt idx="19761">
                  <c:v>1.9762000000000002E-5</c:v>
                </c:pt>
                <c:pt idx="19762">
                  <c:v>1.9763E-5</c:v>
                </c:pt>
                <c:pt idx="19763">
                  <c:v>1.9763999999999999E-5</c:v>
                </c:pt>
                <c:pt idx="19764">
                  <c:v>1.9765000000000001E-5</c:v>
                </c:pt>
                <c:pt idx="19765">
                  <c:v>1.9766E-5</c:v>
                </c:pt>
                <c:pt idx="19766">
                  <c:v>1.9766999999999999E-5</c:v>
                </c:pt>
                <c:pt idx="19767">
                  <c:v>1.9768000000000001E-5</c:v>
                </c:pt>
                <c:pt idx="19768">
                  <c:v>1.9769E-5</c:v>
                </c:pt>
                <c:pt idx="19769">
                  <c:v>1.9769999999999999E-5</c:v>
                </c:pt>
                <c:pt idx="19770">
                  <c:v>1.9771000000000001E-5</c:v>
                </c:pt>
                <c:pt idx="19771">
                  <c:v>1.9772E-5</c:v>
                </c:pt>
                <c:pt idx="19772">
                  <c:v>1.9772999999999999E-5</c:v>
                </c:pt>
                <c:pt idx="19773">
                  <c:v>1.9774000000000001E-5</c:v>
                </c:pt>
                <c:pt idx="19774">
                  <c:v>1.9775E-5</c:v>
                </c:pt>
                <c:pt idx="19775">
                  <c:v>1.9775999999999998E-5</c:v>
                </c:pt>
                <c:pt idx="19776">
                  <c:v>1.9777000000000001E-5</c:v>
                </c:pt>
                <c:pt idx="19777">
                  <c:v>1.9777999999999999E-5</c:v>
                </c:pt>
                <c:pt idx="19778">
                  <c:v>1.9779000000000002E-5</c:v>
                </c:pt>
                <c:pt idx="19779">
                  <c:v>1.978E-5</c:v>
                </c:pt>
                <c:pt idx="19780">
                  <c:v>1.9780999999999999E-5</c:v>
                </c:pt>
                <c:pt idx="19781">
                  <c:v>1.9782000000000001E-5</c:v>
                </c:pt>
                <c:pt idx="19782">
                  <c:v>1.9783E-5</c:v>
                </c:pt>
                <c:pt idx="19783">
                  <c:v>1.9783999999999999E-5</c:v>
                </c:pt>
                <c:pt idx="19784">
                  <c:v>1.9785000000000001E-5</c:v>
                </c:pt>
                <c:pt idx="19785">
                  <c:v>1.9786E-5</c:v>
                </c:pt>
                <c:pt idx="19786">
                  <c:v>1.9786999999999999E-5</c:v>
                </c:pt>
                <c:pt idx="19787">
                  <c:v>1.9788000000000001E-5</c:v>
                </c:pt>
                <c:pt idx="19788">
                  <c:v>1.9789E-5</c:v>
                </c:pt>
                <c:pt idx="19789">
                  <c:v>1.9789999999999999E-5</c:v>
                </c:pt>
                <c:pt idx="19790">
                  <c:v>1.9791000000000001E-5</c:v>
                </c:pt>
                <c:pt idx="19791">
                  <c:v>1.9792E-5</c:v>
                </c:pt>
                <c:pt idx="19792">
                  <c:v>1.9792999999999998E-5</c:v>
                </c:pt>
                <c:pt idx="19793">
                  <c:v>1.9794000000000001E-5</c:v>
                </c:pt>
                <c:pt idx="19794">
                  <c:v>1.9794999999999999E-5</c:v>
                </c:pt>
                <c:pt idx="19795">
                  <c:v>1.9796000000000002E-5</c:v>
                </c:pt>
                <c:pt idx="19796">
                  <c:v>1.9797E-5</c:v>
                </c:pt>
                <c:pt idx="19797">
                  <c:v>1.9797999999999999E-5</c:v>
                </c:pt>
                <c:pt idx="19798">
                  <c:v>1.9799000000000001E-5</c:v>
                </c:pt>
                <c:pt idx="19799">
                  <c:v>1.98E-5</c:v>
                </c:pt>
                <c:pt idx="19800">
                  <c:v>1.9800999999999999E-5</c:v>
                </c:pt>
                <c:pt idx="19801">
                  <c:v>1.9802000000000001E-5</c:v>
                </c:pt>
                <c:pt idx="19802">
                  <c:v>1.9803E-5</c:v>
                </c:pt>
                <c:pt idx="19803">
                  <c:v>1.9803999999999999E-5</c:v>
                </c:pt>
                <c:pt idx="19804">
                  <c:v>1.9805000000000001E-5</c:v>
                </c:pt>
                <c:pt idx="19805">
                  <c:v>1.9806E-5</c:v>
                </c:pt>
                <c:pt idx="19806">
                  <c:v>1.9806999999999999E-5</c:v>
                </c:pt>
                <c:pt idx="19807">
                  <c:v>1.9808000000000001E-5</c:v>
                </c:pt>
                <c:pt idx="19808">
                  <c:v>1.9809E-5</c:v>
                </c:pt>
                <c:pt idx="19809">
                  <c:v>1.9809999999999998E-5</c:v>
                </c:pt>
                <c:pt idx="19810">
                  <c:v>1.9811000000000001E-5</c:v>
                </c:pt>
                <c:pt idx="19811">
                  <c:v>1.9811999999999999E-5</c:v>
                </c:pt>
                <c:pt idx="19812">
                  <c:v>1.9813000000000002E-5</c:v>
                </c:pt>
                <c:pt idx="19813">
                  <c:v>1.9814E-5</c:v>
                </c:pt>
                <c:pt idx="19814">
                  <c:v>1.9814999999999999E-5</c:v>
                </c:pt>
                <c:pt idx="19815">
                  <c:v>1.9816000000000001E-5</c:v>
                </c:pt>
                <c:pt idx="19816">
                  <c:v>1.9817E-5</c:v>
                </c:pt>
                <c:pt idx="19817">
                  <c:v>1.9817999999999999E-5</c:v>
                </c:pt>
                <c:pt idx="19818">
                  <c:v>1.9819000000000001E-5</c:v>
                </c:pt>
                <c:pt idx="19819">
                  <c:v>1.982E-5</c:v>
                </c:pt>
                <c:pt idx="19820">
                  <c:v>1.9820999999999999E-5</c:v>
                </c:pt>
                <c:pt idx="19821">
                  <c:v>1.9822000000000001E-5</c:v>
                </c:pt>
                <c:pt idx="19822">
                  <c:v>1.9823E-5</c:v>
                </c:pt>
                <c:pt idx="19823">
                  <c:v>1.9823999999999999E-5</c:v>
                </c:pt>
                <c:pt idx="19824">
                  <c:v>1.9825000000000001E-5</c:v>
                </c:pt>
                <c:pt idx="19825">
                  <c:v>1.9826E-5</c:v>
                </c:pt>
                <c:pt idx="19826">
                  <c:v>1.9826999999999998E-5</c:v>
                </c:pt>
                <c:pt idx="19827">
                  <c:v>1.9828000000000001E-5</c:v>
                </c:pt>
                <c:pt idx="19828">
                  <c:v>1.9828999999999999E-5</c:v>
                </c:pt>
                <c:pt idx="19829">
                  <c:v>1.9830000000000002E-5</c:v>
                </c:pt>
                <c:pt idx="19830">
                  <c:v>1.9831E-5</c:v>
                </c:pt>
                <c:pt idx="19831">
                  <c:v>1.9831999999999999E-5</c:v>
                </c:pt>
                <c:pt idx="19832">
                  <c:v>1.9833000000000001E-5</c:v>
                </c:pt>
                <c:pt idx="19833">
                  <c:v>1.9834E-5</c:v>
                </c:pt>
                <c:pt idx="19834">
                  <c:v>1.9834999999999999E-5</c:v>
                </c:pt>
                <c:pt idx="19835">
                  <c:v>1.9836000000000001E-5</c:v>
                </c:pt>
                <c:pt idx="19836">
                  <c:v>1.9837E-5</c:v>
                </c:pt>
                <c:pt idx="19837">
                  <c:v>1.9837999999999999E-5</c:v>
                </c:pt>
                <c:pt idx="19838">
                  <c:v>1.9839000000000001E-5</c:v>
                </c:pt>
                <c:pt idx="19839">
                  <c:v>1.984E-5</c:v>
                </c:pt>
                <c:pt idx="19840">
                  <c:v>1.9840999999999999E-5</c:v>
                </c:pt>
                <c:pt idx="19841">
                  <c:v>1.9842000000000001E-5</c:v>
                </c:pt>
                <c:pt idx="19842">
                  <c:v>1.9843E-5</c:v>
                </c:pt>
                <c:pt idx="19843">
                  <c:v>1.9843999999999998E-5</c:v>
                </c:pt>
                <c:pt idx="19844">
                  <c:v>1.9845000000000001E-5</c:v>
                </c:pt>
                <c:pt idx="19845">
                  <c:v>1.9845999999999999E-5</c:v>
                </c:pt>
                <c:pt idx="19846">
                  <c:v>1.9847000000000002E-5</c:v>
                </c:pt>
                <c:pt idx="19847">
                  <c:v>1.9848E-5</c:v>
                </c:pt>
                <c:pt idx="19848">
                  <c:v>1.9848999999999999E-5</c:v>
                </c:pt>
                <c:pt idx="19849">
                  <c:v>1.9850000000000001E-5</c:v>
                </c:pt>
                <c:pt idx="19850">
                  <c:v>1.9851E-5</c:v>
                </c:pt>
                <c:pt idx="19851">
                  <c:v>1.9851999999999999E-5</c:v>
                </c:pt>
                <c:pt idx="19852">
                  <c:v>1.9853000000000001E-5</c:v>
                </c:pt>
                <c:pt idx="19853">
                  <c:v>1.9854E-5</c:v>
                </c:pt>
                <c:pt idx="19854">
                  <c:v>1.9854999999999999E-5</c:v>
                </c:pt>
                <c:pt idx="19855">
                  <c:v>1.9856000000000001E-5</c:v>
                </c:pt>
                <c:pt idx="19856">
                  <c:v>1.9857E-5</c:v>
                </c:pt>
                <c:pt idx="19857">
                  <c:v>1.9857999999999999E-5</c:v>
                </c:pt>
                <c:pt idx="19858">
                  <c:v>1.9859000000000001E-5</c:v>
                </c:pt>
                <c:pt idx="19859">
                  <c:v>1.986E-5</c:v>
                </c:pt>
                <c:pt idx="19860">
                  <c:v>1.9860999999999998E-5</c:v>
                </c:pt>
                <c:pt idx="19861">
                  <c:v>1.9862000000000001E-5</c:v>
                </c:pt>
                <c:pt idx="19862">
                  <c:v>1.9862999999999999E-5</c:v>
                </c:pt>
                <c:pt idx="19863">
                  <c:v>1.9864000000000002E-5</c:v>
                </c:pt>
                <c:pt idx="19864">
                  <c:v>1.9865E-5</c:v>
                </c:pt>
                <c:pt idx="19865">
                  <c:v>1.9865999999999999E-5</c:v>
                </c:pt>
                <c:pt idx="19866">
                  <c:v>1.9867000000000001E-5</c:v>
                </c:pt>
                <c:pt idx="19867">
                  <c:v>1.9868E-5</c:v>
                </c:pt>
                <c:pt idx="19868">
                  <c:v>1.9868999999999999E-5</c:v>
                </c:pt>
                <c:pt idx="19869">
                  <c:v>1.9870000000000001E-5</c:v>
                </c:pt>
                <c:pt idx="19870">
                  <c:v>1.9871E-5</c:v>
                </c:pt>
                <c:pt idx="19871">
                  <c:v>1.9871999999999999E-5</c:v>
                </c:pt>
                <c:pt idx="19872">
                  <c:v>1.9873000000000001E-5</c:v>
                </c:pt>
                <c:pt idx="19873">
                  <c:v>1.9874E-5</c:v>
                </c:pt>
                <c:pt idx="19874">
                  <c:v>1.9874999999999999E-5</c:v>
                </c:pt>
                <c:pt idx="19875">
                  <c:v>1.9876000000000001E-5</c:v>
                </c:pt>
                <c:pt idx="19876">
                  <c:v>1.9877E-5</c:v>
                </c:pt>
                <c:pt idx="19877">
                  <c:v>1.9877999999999998E-5</c:v>
                </c:pt>
                <c:pt idx="19878">
                  <c:v>1.9879000000000001E-5</c:v>
                </c:pt>
                <c:pt idx="19879">
                  <c:v>1.9879999999999999E-5</c:v>
                </c:pt>
                <c:pt idx="19880">
                  <c:v>1.9881000000000002E-5</c:v>
                </c:pt>
                <c:pt idx="19881">
                  <c:v>1.9882E-5</c:v>
                </c:pt>
                <c:pt idx="19882">
                  <c:v>1.9882999999999999E-5</c:v>
                </c:pt>
                <c:pt idx="19883">
                  <c:v>1.9884000000000001E-5</c:v>
                </c:pt>
                <c:pt idx="19884">
                  <c:v>1.9885E-5</c:v>
                </c:pt>
                <c:pt idx="19885">
                  <c:v>1.9885999999999999E-5</c:v>
                </c:pt>
                <c:pt idx="19886">
                  <c:v>1.9887000000000001E-5</c:v>
                </c:pt>
                <c:pt idx="19887">
                  <c:v>1.9888E-5</c:v>
                </c:pt>
                <c:pt idx="19888">
                  <c:v>1.9888999999999999E-5</c:v>
                </c:pt>
                <c:pt idx="19889">
                  <c:v>1.9890000000000001E-5</c:v>
                </c:pt>
                <c:pt idx="19890">
                  <c:v>1.9891E-5</c:v>
                </c:pt>
                <c:pt idx="19891">
                  <c:v>1.9891999999999999E-5</c:v>
                </c:pt>
                <c:pt idx="19892">
                  <c:v>1.9893000000000001E-5</c:v>
                </c:pt>
                <c:pt idx="19893">
                  <c:v>1.9894E-5</c:v>
                </c:pt>
                <c:pt idx="19894">
                  <c:v>1.9894999999999998E-5</c:v>
                </c:pt>
                <c:pt idx="19895">
                  <c:v>1.9896000000000001E-5</c:v>
                </c:pt>
                <c:pt idx="19896">
                  <c:v>1.9896999999999999E-5</c:v>
                </c:pt>
                <c:pt idx="19897">
                  <c:v>1.9898000000000002E-5</c:v>
                </c:pt>
                <c:pt idx="19898">
                  <c:v>1.9899E-5</c:v>
                </c:pt>
                <c:pt idx="19899">
                  <c:v>1.9899999999999999E-5</c:v>
                </c:pt>
                <c:pt idx="19900">
                  <c:v>1.9901000000000001E-5</c:v>
                </c:pt>
                <c:pt idx="19901">
                  <c:v>1.9902E-5</c:v>
                </c:pt>
                <c:pt idx="19902">
                  <c:v>1.9902999999999999E-5</c:v>
                </c:pt>
                <c:pt idx="19903">
                  <c:v>1.9904000000000001E-5</c:v>
                </c:pt>
                <c:pt idx="19904">
                  <c:v>1.9905E-5</c:v>
                </c:pt>
                <c:pt idx="19905">
                  <c:v>1.9905999999999999E-5</c:v>
                </c:pt>
                <c:pt idx="19906">
                  <c:v>1.9907000000000001E-5</c:v>
                </c:pt>
                <c:pt idx="19907">
                  <c:v>1.9908E-5</c:v>
                </c:pt>
                <c:pt idx="19908">
                  <c:v>1.9908999999999999E-5</c:v>
                </c:pt>
                <c:pt idx="19909">
                  <c:v>1.9910000000000001E-5</c:v>
                </c:pt>
                <c:pt idx="19910">
                  <c:v>1.9911E-5</c:v>
                </c:pt>
                <c:pt idx="19911">
                  <c:v>1.9911999999999998E-5</c:v>
                </c:pt>
                <c:pt idx="19912">
                  <c:v>1.9913000000000001E-5</c:v>
                </c:pt>
                <c:pt idx="19913">
                  <c:v>1.9913999999999999E-5</c:v>
                </c:pt>
                <c:pt idx="19914">
                  <c:v>1.9915000000000002E-5</c:v>
                </c:pt>
                <c:pt idx="19915">
                  <c:v>1.9916E-5</c:v>
                </c:pt>
                <c:pt idx="19916">
                  <c:v>1.9916999999999999E-5</c:v>
                </c:pt>
                <c:pt idx="19917">
                  <c:v>1.9918000000000001E-5</c:v>
                </c:pt>
                <c:pt idx="19918">
                  <c:v>1.9919E-5</c:v>
                </c:pt>
                <c:pt idx="19919">
                  <c:v>1.9919999999999999E-5</c:v>
                </c:pt>
                <c:pt idx="19920">
                  <c:v>1.9921000000000001E-5</c:v>
                </c:pt>
                <c:pt idx="19921">
                  <c:v>1.9922E-5</c:v>
                </c:pt>
                <c:pt idx="19922">
                  <c:v>1.9922999999999999E-5</c:v>
                </c:pt>
                <c:pt idx="19923">
                  <c:v>1.9924000000000001E-5</c:v>
                </c:pt>
                <c:pt idx="19924">
                  <c:v>1.9925E-5</c:v>
                </c:pt>
                <c:pt idx="19925">
                  <c:v>1.9925999999999999E-5</c:v>
                </c:pt>
                <c:pt idx="19926">
                  <c:v>1.9927000000000001E-5</c:v>
                </c:pt>
                <c:pt idx="19927">
                  <c:v>1.9928E-5</c:v>
                </c:pt>
                <c:pt idx="19928">
                  <c:v>1.9928999999999998E-5</c:v>
                </c:pt>
                <c:pt idx="19929">
                  <c:v>1.9930000000000001E-5</c:v>
                </c:pt>
                <c:pt idx="19930">
                  <c:v>1.9930999999999999E-5</c:v>
                </c:pt>
                <c:pt idx="19931">
                  <c:v>1.9932000000000002E-5</c:v>
                </c:pt>
                <c:pt idx="19932">
                  <c:v>1.9933E-5</c:v>
                </c:pt>
                <c:pt idx="19933">
                  <c:v>1.9933999999999999E-5</c:v>
                </c:pt>
                <c:pt idx="19934">
                  <c:v>1.9935000000000001E-5</c:v>
                </c:pt>
                <c:pt idx="19935">
                  <c:v>1.9936E-5</c:v>
                </c:pt>
                <c:pt idx="19936">
                  <c:v>1.9936999999999999E-5</c:v>
                </c:pt>
                <c:pt idx="19937">
                  <c:v>1.9938000000000001E-5</c:v>
                </c:pt>
                <c:pt idx="19938">
                  <c:v>1.9939E-5</c:v>
                </c:pt>
                <c:pt idx="19939">
                  <c:v>1.9939999999999999E-5</c:v>
                </c:pt>
                <c:pt idx="19940">
                  <c:v>1.9941000000000001E-5</c:v>
                </c:pt>
                <c:pt idx="19941">
                  <c:v>1.9942E-5</c:v>
                </c:pt>
                <c:pt idx="19942">
                  <c:v>1.9942999999999999E-5</c:v>
                </c:pt>
                <c:pt idx="19943">
                  <c:v>1.9944000000000001E-5</c:v>
                </c:pt>
                <c:pt idx="19944">
                  <c:v>1.9945E-5</c:v>
                </c:pt>
                <c:pt idx="19945">
                  <c:v>1.9945999999999998E-5</c:v>
                </c:pt>
                <c:pt idx="19946">
                  <c:v>1.9947000000000001E-5</c:v>
                </c:pt>
                <c:pt idx="19947">
                  <c:v>1.9947999999999999E-5</c:v>
                </c:pt>
                <c:pt idx="19948">
                  <c:v>1.9949000000000002E-5</c:v>
                </c:pt>
                <c:pt idx="19949">
                  <c:v>1.995E-5</c:v>
                </c:pt>
                <c:pt idx="19950">
                  <c:v>1.9950999999999999E-5</c:v>
                </c:pt>
                <c:pt idx="19951">
                  <c:v>1.9952000000000001E-5</c:v>
                </c:pt>
                <c:pt idx="19952">
                  <c:v>1.9953E-5</c:v>
                </c:pt>
                <c:pt idx="19953">
                  <c:v>1.9953999999999999E-5</c:v>
                </c:pt>
                <c:pt idx="19954">
                  <c:v>1.9955000000000001E-5</c:v>
                </c:pt>
                <c:pt idx="19955">
                  <c:v>1.9956E-5</c:v>
                </c:pt>
                <c:pt idx="19956">
                  <c:v>1.9956999999999999E-5</c:v>
                </c:pt>
                <c:pt idx="19957">
                  <c:v>1.9958000000000001E-5</c:v>
                </c:pt>
                <c:pt idx="19958">
                  <c:v>1.9959E-5</c:v>
                </c:pt>
                <c:pt idx="19959">
                  <c:v>1.9959999999999999E-5</c:v>
                </c:pt>
                <c:pt idx="19960">
                  <c:v>1.9961000000000001E-5</c:v>
                </c:pt>
                <c:pt idx="19961">
                  <c:v>1.9962E-5</c:v>
                </c:pt>
                <c:pt idx="19962">
                  <c:v>1.9962999999999998E-5</c:v>
                </c:pt>
                <c:pt idx="19963">
                  <c:v>1.9964000000000001E-5</c:v>
                </c:pt>
                <c:pt idx="19964">
                  <c:v>1.9964999999999999E-5</c:v>
                </c:pt>
                <c:pt idx="19965">
                  <c:v>1.9966000000000002E-5</c:v>
                </c:pt>
                <c:pt idx="19966">
                  <c:v>1.9967E-5</c:v>
                </c:pt>
                <c:pt idx="19967">
                  <c:v>1.9967999999999999E-5</c:v>
                </c:pt>
                <c:pt idx="19968">
                  <c:v>1.9969000000000001E-5</c:v>
                </c:pt>
                <c:pt idx="19969">
                  <c:v>1.997E-5</c:v>
                </c:pt>
                <c:pt idx="19970">
                  <c:v>1.9970999999999999E-5</c:v>
                </c:pt>
                <c:pt idx="19971">
                  <c:v>1.9972000000000001E-5</c:v>
                </c:pt>
                <c:pt idx="19972">
                  <c:v>1.9973E-5</c:v>
                </c:pt>
                <c:pt idx="19973">
                  <c:v>1.9973999999999999E-5</c:v>
                </c:pt>
                <c:pt idx="19974">
                  <c:v>1.9975000000000001E-5</c:v>
                </c:pt>
                <c:pt idx="19975">
                  <c:v>1.9976E-5</c:v>
                </c:pt>
                <c:pt idx="19976">
                  <c:v>1.9976999999999999E-5</c:v>
                </c:pt>
                <c:pt idx="19977">
                  <c:v>1.9978000000000001E-5</c:v>
                </c:pt>
                <c:pt idx="19978">
                  <c:v>1.9979E-5</c:v>
                </c:pt>
                <c:pt idx="19979">
                  <c:v>1.9979999999999998E-5</c:v>
                </c:pt>
                <c:pt idx="19980">
                  <c:v>1.9981000000000001E-5</c:v>
                </c:pt>
                <c:pt idx="19981">
                  <c:v>1.9981999999999999E-5</c:v>
                </c:pt>
                <c:pt idx="19982">
                  <c:v>1.9983000000000002E-5</c:v>
                </c:pt>
                <c:pt idx="19983">
                  <c:v>1.9984E-5</c:v>
                </c:pt>
                <c:pt idx="19984">
                  <c:v>1.9984999999999999E-5</c:v>
                </c:pt>
                <c:pt idx="19985">
                  <c:v>1.9986000000000001E-5</c:v>
                </c:pt>
                <c:pt idx="19986">
                  <c:v>1.9987E-5</c:v>
                </c:pt>
                <c:pt idx="19987">
                  <c:v>1.9987999999999999E-5</c:v>
                </c:pt>
                <c:pt idx="19988">
                  <c:v>1.9989000000000001E-5</c:v>
                </c:pt>
                <c:pt idx="19989">
                  <c:v>1.999E-5</c:v>
                </c:pt>
                <c:pt idx="19990">
                  <c:v>1.9990999999999999E-5</c:v>
                </c:pt>
                <c:pt idx="19991">
                  <c:v>1.9992000000000001E-5</c:v>
                </c:pt>
                <c:pt idx="19992">
                  <c:v>1.9993E-5</c:v>
                </c:pt>
                <c:pt idx="19993">
                  <c:v>1.9993999999999999E-5</c:v>
                </c:pt>
                <c:pt idx="19994">
                  <c:v>1.9995000000000001E-5</c:v>
                </c:pt>
                <c:pt idx="19995">
                  <c:v>1.9996E-5</c:v>
                </c:pt>
                <c:pt idx="19996">
                  <c:v>1.9996999999999998E-5</c:v>
                </c:pt>
                <c:pt idx="19997">
                  <c:v>1.9998000000000001E-5</c:v>
                </c:pt>
                <c:pt idx="19998">
                  <c:v>1.9998999999999999E-5</c:v>
                </c:pt>
                <c:pt idx="19999">
                  <c:v>2.0000000000000002E-5</c:v>
                </c:pt>
                <c:pt idx="20000">
                  <c:v>2.0001E-5</c:v>
                </c:pt>
                <c:pt idx="20001">
                  <c:v>2.0001999999999999E-5</c:v>
                </c:pt>
                <c:pt idx="20002">
                  <c:v>2.0003000000000001E-5</c:v>
                </c:pt>
                <c:pt idx="20003">
                  <c:v>2.0004E-5</c:v>
                </c:pt>
                <c:pt idx="20004">
                  <c:v>2.0004999999999999E-5</c:v>
                </c:pt>
                <c:pt idx="20005">
                  <c:v>2.0006000000000001E-5</c:v>
                </c:pt>
                <c:pt idx="20006">
                  <c:v>2.0007E-5</c:v>
                </c:pt>
                <c:pt idx="20007">
                  <c:v>2.0007999999999999E-5</c:v>
                </c:pt>
                <c:pt idx="20008">
                  <c:v>2.0009000000000001E-5</c:v>
                </c:pt>
                <c:pt idx="20009">
                  <c:v>2.001E-5</c:v>
                </c:pt>
                <c:pt idx="20010">
                  <c:v>2.0010999999999999E-5</c:v>
                </c:pt>
                <c:pt idx="20011">
                  <c:v>2.0012000000000001E-5</c:v>
                </c:pt>
                <c:pt idx="20012">
                  <c:v>2.0013E-5</c:v>
                </c:pt>
                <c:pt idx="20013">
                  <c:v>2.0013999999999998E-5</c:v>
                </c:pt>
                <c:pt idx="20014">
                  <c:v>2.0015000000000001E-5</c:v>
                </c:pt>
                <c:pt idx="20015">
                  <c:v>2.0015999999999999E-5</c:v>
                </c:pt>
                <c:pt idx="20016">
                  <c:v>2.0017000000000002E-5</c:v>
                </c:pt>
                <c:pt idx="20017">
                  <c:v>2.0018E-5</c:v>
                </c:pt>
                <c:pt idx="20018">
                  <c:v>2.0018999999999999E-5</c:v>
                </c:pt>
                <c:pt idx="20019">
                  <c:v>2.0020000000000001E-5</c:v>
                </c:pt>
                <c:pt idx="20020">
                  <c:v>2.0021E-5</c:v>
                </c:pt>
                <c:pt idx="20021">
                  <c:v>2.0021999999999999E-5</c:v>
                </c:pt>
                <c:pt idx="20022">
                  <c:v>2.0023000000000001E-5</c:v>
                </c:pt>
                <c:pt idx="20023">
                  <c:v>2.0024E-5</c:v>
                </c:pt>
                <c:pt idx="20024">
                  <c:v>2.0024999999999999E-5</c:v>
                </c:pt>
                <c:pt idx="20025">
                  <c:v>2.0026000000000001E-5</c:v>
                </c:pt>
                <c:pt idx="20026">
                  <c:v>2.0027E-5</c:v>
                </c:pt>
                <c:pt idx="20027">
                  <c:v>2.0027999999999999E-5</c:v>
                </c:pt>
                <c:pt idx="20028">
                  <c:v>2.0029000000000001E-5</c:v>
                </c:pt>
                <c:pt idx="20029">
                  <c:v>2.003E-5</c:v>
                </c:pt>
                <c:pt idx="20030">
                  <c:v>2.0030999999999998E-5</c:v>
                </c:pt>
                <c:pt idx="20031">
                  <c:v>2.0032000000000001E-5</c:v>
                </c:pt>
                <c:pt idx="20032">
                  <c:v>2.0032999999999999E-5</c:v>
                </c:pt>
                <c:pt idx="20033">
                  <c:v>2.0034000000000002E-5</c:v>
                </c:pt>
                <c:pt idx="20034">
                  <c:v>2.0035E-5</c:v>
                </c:pt>
                <c:pt idx="20035">
                  <c:v>2.0035999999999999E-5</c:v>
                </c:pt>
                <c:pt idx="20036">
                  <c:v>2.0037000000000001E-5</c:v>
                </c:pt>
                <c:pt idx="20037">
                  <c:v>2.0038E-5</c:v>
                </c:pt>
                <c:pt idx="20038">
                  <c:v>2.0038999999999999E-5</c:v>
                </c:pt>
                <c:pt idx="20039">
                  <c:v>2.0040000000000001E-5</c:v>
                </c:pt>
                <c:pt idx="20040">
                  <c:v>2.0041E-5</c:v>
                </c:pt>
                <c:pt idx="20041">
                  <c:v>2.0041999999999999E-5</c:v>
                </c:pt>
                <c:pt idx="20042">
                  <c:v>2.0043000000000001E-5</c:v>
                </c:pt>
                <c:pt idx="20043">
                  <c:v>2.0044E-5</c:v>
                </c:pt>
                <c:pt idx="20044">
                  <c:v>2.0044999999999999E-5</c:v>
                </c:pt>
                <c:pt idx="20045">
                  <c:v>2.0046000000000001E-5</c:v>
                </c:pt>
                <c:pt idx="20046">
                  <c:v>2.0047E-5</c:v>
                </c:pt>
                <c:pt idx="20047">
                  <c:v>2.0047999999999998E-5</c:v>
                </c:pt>
                <c:pt idx="20048">
                  <c:v>2.0049000000000001E-5</c:v>
                </c:pt>
                <c:pt idx="20049">
                  <c:v>2.0049999999999999E-5</c:v>
                </c:pt>
                <c:pt idx="20050">
                  <c:v>2.0051000000000002E-5</c:v>
                </c:pt>
                <c:pt idx="20051">
                  <c:v>2.0052E-5</c:v>
                </c:pt>
                <c:pt idx="20052">
                  <c:v>2.0052999999999999E-5</c:v>
                </c:pt>
                <c:pt idx="20053">
                  <c:v>2.0054000000000001E-5</c:v>
                </c:pt>
                <c:pt idx="20054">
                  <c:v>2.0055E-5</c:v>
                </c:pt>
                <c:pt idx="20055">
                  <c:v>2.0055999999999999E-5</c:v>
                </c:pt>
                <c:pt idx="20056">
                  <c:v>2.0057000000000001E-5</c:v>
                </c:pt>
                <c:pt idx="20057">
                  <c:v>2.0058E-5</c:v>
                </c:pt>
                <c:pt idx="20058">
                  <c:v>2.0058999999999999E-5</c:v>
                </c:pt>
                <c:pt idx="20059">
                  <c:v>2.0060000000000001E-5</c:v>
                </c:pt>
                <c:pt idx="20060">
                  <c:v>2.0061E-5</c:v>
                </c:pt>
                <c:pt idx="20061">
                  <c:v>2.0061999999999999E-5</c:v>
                </c:pt>
                <c:pt idx="20062">
                  <c:v>2.0063000000000001E-5</c:v>
                </c:pt>
                <c:pt idx="20063">
                  <c:v>2.0064E-5</c:v>
                </c:pt>
                <c:pt idx="20064">
                  <c:v>2.0064999999999998E-5</c:v>
                </c:pt>
                <c:pt idx="20065">
                  <c:v>2.0066000000000001E-5</c:v>
                </c:pt>
                <c:pt idx="20066">
                  <c:v>2.0066999999999999E-5</c:v>
                </c:pt>
                <c:pt idx="20067">
                  <c:v>2.0068000000000002E-5</c:v>
                </c:pt>
                <c:pt idx="20068">
                  <c:v>2.0069E-5</c:v>
                </c:pt>
                <c:pt idx="20069">
                  <c:v>2.0069999999999999E-5</c:v>
                </c:pt>
                <c:pt idx="20070">
                  <c:v>2.0071000000000001E-5</c:v>
                </c:pt>
                <c:pt idx="20071">
                  <c:v>2.0072E-5</c:v>
                </c:pt>
                <c:pt idx="20072">
                  <c:v>2.0072999999999999E-5</c:v>
                </c:pt>
                <c:pt idx="20073">
                  <c:v>2.0074000000000001E-5</c:v>
                </c:pt>
                <c:pt idx="20074">
                  <c:v>2.0075E-5</c:v>
                </c:pt>
                <c:pt idx="20075">
                  <c:v>2.0075999999999999E-5</c:v>
                </c:pt>
                <c:pt idx="20076">
                  <c:v>2.0077000000000001E-5</c:v>
                </c:pt>
                <c:pt idx="20077">
                  <c:v>2.0078E-5</c:v>
                </c:pt>
                <c:pt idx="20078">
                  <c:v>2.0078999999999999E-5</c:v>
                </c:pt>
                <c:pt idx="20079">
                  <c:v>2.0080000000000001E-5</c:v>
                </c:pt>
                <c:pt idx="20080">
                  <c:v>2.0081E-5</c:v>
                </c:pt>
                <c:pt idx="20081">
                  <c:v>2.0081999999999998E-5</c:v>
                </c:pt>
                <c:pt idx="20082">
                  <c:v>2.0083000000000001E-5</c:v>
                </c:pt>
                <c:pt idx="20083">
                  <c:v>2.0083999999999999E-5</c:v>
                </c:pt>
                <c:pt idx="20084">
                  <c:v>2.0085000000000002E-5</c:v>
                </c:pt>
                <c:pt idx="20085">
                  <c:v>2.0086E-5</c:v>
                </c:pt>
                <c:pt idx="20086">
                  <c:v>2.0086999999999999E-5</c:v>
                </c:pt>
                <c:pt idx="20087">
                  <c:v>2.0088000000000001E-5</c:v>
                </c:pt>
                <c:pt idx="20088">
                  <c:v>2.0089E-5</c:v>
                </c:pt>
                <c:pt idx="20089">
                  <c:v>2.0089999999999999E-5</c:v>
                </c:pt>
                <c:pt idx="20090">
                  <c:v>2.0091000000000001E-5</c:v>
                </c:pt>
                <c:pt idx="20091">
                  <c:v>2.0092E-5</c:v>
                </c:pt>
                <c:pt idx="20092">
                  <c:v>2.0092999999999999E-5</c:v>
                </c:pt>
                <c:pt idx="20093">
                  <c:v>2.0094000000000001E-5</c:v>
                </c:pt>
                <c:pt idx="20094">
                  <c:v>2.0095E-5</c:v>
                </c:pt>
                <c:pt idx="20095">
                  <c:v>2.0095999999999999E-5</c:v>
                </c:pt>
                <c:pt idx="20096">
                  <c:v>2.0097000000000001E-5</c:v>
                </c:pt>
                <c:pt idx="20097">
                  <c:v>2.0098E-5</c:v>
                </c:pt>
                <c:pt idx="20098">
                  <c:v>2.0098999999999998E-5</c:v>
                </c:pt>
                <c:pt idx="20099">
                  <c:v>2.0100000000000001E-5</c:v>
                </c:pt>
                <c:pt idx="20100">
                  <c:v>2.0100999999999999E-5</c:v>
                </c:pt>
                <c:pt idx="20101">
                  <c:v>2.0102000000000002E-5</c:v>
                </c:pt>
                <c:pt idx="20102">
                  <c:v>2.0103E-5</c:v>
                </c:pt>
                <c:pt idx="20103">
                  <c:v>2.0103999999999999E-5</c:v>
                </c:pt>
                <c:pt idx="20104">
                  <c:v>2.0105000000000001E-5</c:v>
                </c:pt>
                <c:pt idx="20105">
                  <c:v>2.0106E-5</c:v>
                </c:pt>
                <c:pt idx="20106">
                  <c:v>2.0106999999999999E-5</c:v>
                </c:pt>
                <c:pt idx="20107">
                  <c:v>2.0108000000000001E-5</c:v>
                </c:pt>
                <c:pt idx="20108">
                  <c:v>2.0109E-5</c:v>
                </c:pt>
                <c:pt idx="20109">
                  <c:v>2.0109999999999999E-5</c:v>
                </c:pt>
                <c:pt idx="20110">
                  <c:v>2.0111000000000001E-5</c:v>
                </c:pt>
                <c:pt idx="20111">
                  <c:v>2.0112E-5</c:v>
                </c:pt>
                <c:pt idx="20112">
                  <c:v>2.0112999999999999E-5</c:v>
                </c:pt>
                <c:pt idx="20113">
                  <c:v>2.0114000000000001E-5</c:v>
                </c:pt>
                <c:pt idx="20114">
                  <c:v>2.0115E-5</c:v>
                </c:pt>
                <c:pt idx="20115">
                  <c:v>2.0115999999999998E-5</c:v>
                </c:pt>
                <c:pt idx="20116">
                  <c:v>2.0117000000000001E-5</c:v>
                </c:pt>
                <c:pt idx="20117">
                  <c:v>2.0117999999999999E-5</c:v>
                </c:pt>
                <c:pt idx="20118">
                  <c:v>2.0119000000000002E-5</c:v>
                </c:pt>
                <c:pt idx="20119">
                  <c:v>2.012E-5</c:v>
                </c:pt>
                <c:pt idx="20120">
                  <c:v>2.0120999999999999E-5</c:v>
                </c:pt>
                <c:pt idx="20121">
                  <c:v>2.0122000000000001E-5</c:v>
                </c:pt>
                <c:pt idx="20122">
                  <c:v>2.0123E-5</c:v>
                </c:pt>
                <c:pt idx="20123">
                  <c:v>2.0123999999999999E-5</c:v>
                </c:pt>
                <c:pt idx="20124">
                  <c:v>2.0125000000000001E-5</c:v>
                </c:pt>
                <c:pt idx="20125">
                  <c:v>2.0126E-5</c:v>
                </c:pt>
                <c:pt idx="20126">
                  <c:v>2.0126999999999999E-5</c:v>
                </c:pt>
                <c:pt idx="20127">
                  <c:v>2.0128000000000001E-5</c:v>
                </c:pt>
                <c:pt idx="20128">
                  <c:v>2.0129E-5</c:v>
                </c:pt>
                <c:pt idx="20129">
                  <c:v>2.0129999999999999E-5</c:v>
                </c:pt>
                <c:pt idx="20130">
                  <c:v>2.0131000000000001E-5</c:v>
                </c:pt>
                <c:pt idx="20131">
                  <c:v>2.0132E-5</c:v>
                </c:pt>
                <c:pt idx="20132">
                  <c:v>2.0132999999999998E-5</c:v>
                </c:pt>
                <c:pt idx="20133">
                  <c:v>2.0134000000000001E-5</c:v>
                </c:pt>
                <c:pt idx="20134">
                  <c:v>2.0134999999999999E-5</c:v>
                </c:pt>
                <c:pt idx="20135">
                  <c:v>2.0136000000000002E-5</c:v>
                </c:pt>
                <c:pt idx="20136">
                  <c:v>2.0137E-5</c:v>
                </c:pt>
                <c:pt idx="20137">
                  <c:v>2.0137999999999999E-5</c:v>
                </c:pt>
                <c:pt idx="20138">
                  <c:v>2.0139000000000001E-5</c:v>
                </c:pt>
                <c:pt idx="20139">
                  <c:v>2.014E-5</c:v>
                </c:pt>
                <c:pt idx="20140">
                  <c:v>2.0140999999999999E-5</c:v>
                </c:pt>
                <c:pt idx="20141">
                  <c:v>2.0142000000000001E-5</c:v>
                </c:pt>
                <c:pt idx="20142">
                  <c:v>2.0143E-5</c:v>
                </c:pt>
                <c:pt idx="20143">
                  <c:v>2.0143999999999999E-5</c:v>
                </c:pt>
                <c:pt idx="20144">
                  <c:v>2.0145000000000001E-5</c:v>
                </c:pt>
                <c:pt idx="20145">
                  <c:v>2.0146E-5</c:v>
                </c:pt>
                <c:pt idx="20146">
                  <c:v>2.0146999999999999E-5</c:v>
                </c:pt>
                <c:pt idx="20147">
                  <c:v>2.0148000000000001E-5</c:v>
                </c:pt>
                <c:pt idx="20148">
                  <c:v>2.0149E-5</c:v>
                </c:pt>
                <c:pt idx="20149">
                  <c:v>2.0149999999999999E-5</c:v>
                </c:pt>
                <c:pt idx="20150">
                  <c:v>2.0151000000000001E-5</c:v>
                </c:pt>
                <c:pt idx="20151">
                  <c:v>2.0152E-5</c:v>
                </c:pt>
                <c:pt idx="20152">
                  <c:v>2.0152999999999998E-5</c:v>
                </c:pt>
                <c:pt idx="20153">
                  <c:v>2.0154000000000001E-5</c:v>
                </c:pt>
                <c:pt idx="20154">
                  <c:v>2.0154999999999999E-5</c:v>
                </c:pt>
                <c:pt idx="20155">
                  <c:v>2.0156000000000001E-5</c:v>
                </c:pt>
                <c:pt idx="20156">
                  <c:v>2.0157E-5</c:v>
                </c:pt>
                <c:pt idx="20157">
                  <c:v>2.0157999999999999E-5</c:v>
                </c:pt>
                <c:pt idx="20158">
                  <c:v>2.0159000000000001E-5</c:v>
                </c:pt>
                <c:pt idx="20159">
                  <c:v>2.016E-5</c:v>
                </c:pt>
                <c:pt idx="20160">
                  <c:v>2.0160999999999999E-5</c:v>
                </c:pt>
                <c:pt idx="20161">
                  <c:v>2.0162000000000001E-5</c:v>
                </c:pt>
                <c:pt idx="20162">
                  <c:v>2.0163E-5</c:v>
                </c:pt>
                <c:pt idx="20163">
                  <c:v>2.0163999999999999E-5</c:v>
                </c:pt>
                <c:pt idx="20164">
                  <c:v>2.0165000000000001E-5</c:v>
                </c:pt>
                <c:pt idx="20165">
                  <c:v>2.0166E-5</c:v>
                </c:pt>
                <c:pt idx="20166">
                  <c:v>2.0166999999999999E-5</c:v>
                </c:pt>
                <c:pt idx="20167">
                  <c:v>2.0168000000000001E-5</c:v>
                </c:pt>
                <c:pt idx="20168">
                  <c:v>2.0169E-5</c:v>
                </c:pt>
                <c:pt idx="20169">
                  <c:v>2.0169999999999998E-5</c:v>
                </c:pt>
                <c:pt idx="20170">
                  <c:v>2.0171000000000001E-5</c:v>
                </c:pt>
                <c:pt idx="20171">
                  <c:v>2.0171999999999999E-5</c:v>
                </c:pt>
                <c:pt idx="20172">
                  <c:v>2.0173000000000002E-5</c:v>
                </c:pt>
                <c:pt idx="20173">
                  <c:v>2.0174E-5</c:v>
                </c:pt>
                <c:pt idx="20174">
                  <c:v>2.0174999999999999E-5</c:v>
                </c:pt>
                <c:pt idx="20175">
                  <c:v>2.0176000000000001E-5</c:v>
                </c:pt>
                <c:pt idx="20176">
                  <c:v>2.0177E-5</c:v>
                </c:pt>
                <c:pt idx="20177">
                  <c:v>2.0177999999999999E-5</c:v>
                </c:pt>
                <c:pt idx="20178">
                  <c:v>2.0179000000000001E-5</c:v>
                </c:pt>
                <c:pt idx="20179">
                  <c:v>2.018E-5</c:v>
                </c:pt>
                <c:pt idx="20180">
                  <c:v>2.0180999999999999E-5</c:v>
                </c:pt>
                <c:pt idx="20181">
                  <c:v>2.0182000000000001E-5</c:v>
                </c:pt>
                <c:pt idx="20182">
                  <c:v>2.0183E-5</c:v>
                </c:pt>
                <c:pt idx="20183">
                  <c:v>2.0183999999999999E-5</c:v>
                </c:pt>
                <c:pt idx="20184">
                  <c:v>2.0185000000000001E-5</c:v>
                </c:pt>
                <c:pt idx="20185">
                  <c:v>2.0186E-5</c:v>
                </c:pt>
                <c:pt idx="20186">
                  <c:v>2.0186999999999998E-5</c:v>
                </c:pt>
                <c:pt idx="20187">
                  <c:v>2.0188000000000001E-5</c:v>
                </c:pt>
                <c:pt idx="20188">
                  <c:v>2.0188999999999999E-5</c:v>
                </c:pt>
                <c:pt idx="20189">
                  <c:v>2.0190000000000002E-5</c:v>
                </c:pt>
                <c:pt idx="20190">
                  <c:v>2.0191E-5</c:v>
                </c:pt>
                <c:pt idx="20191">
                  <c:v>2.0191999999999999E-5</c:v>
                </c:pt>
                <c:pt idx="20192">
                  <c:v>2.0193000000000001E-5</c:v>
                </c:pt>
                <c:pt idx="20193">
                  <c:v>2.0194E-5</c:v>
                </c:pt>
                <c:pt idx="20194">
                  <c:v>2.0194999999999999E-5</c:v>
                </c:pt>
                <c:pt idx="20195">
                  <c:v>2.0196000000000001E-5</c:v>
                </c:pt>
                <c:pt idx="20196">
                  <c:v>2.0197E-5</c:v>
                </c:pt>
                <c:pt idx="20197">
                  <c:v>2.0197999999999999E-5</c:v>
                </c:pt>
                <c:pt idx="20198">
                  <c:v>2.0199000000000001E-5</c:v>
                </c:pt>
                <c:pt idx="20199">
                  <c:v>2.02E-5</c:v>
                </c:pt>
                <c:pt idx="20200">
                  <c:v>2.0200999999999999E-5</c:v>
                </c:pt>
                <c:pt idx="20201">
                  <c:v>2.0202000000000001E-5</c:v>
                </c:pt>
                <c:pt idx="20202">
                  <c:v>2.0203E-5</c:v>
                </c:pt>
                <c:pt idx="20203">
                  <c:v>2.0203999999999998E-5</c:v>
                </c:pt>
                <c:pt idx="20204">
                  <c:v>2.0205000000000001E-5</c:v>
                </c:pt>
                <c:pt idx="20205">
                  <c:v>2.0205999999999999E-5</c:v>
                </c:pt>
                <c:pt idx="20206">
                  <c:v>2.0207000000000002E-5</c:v>
                </c:pt>
                <c:pt idx="20207">
                  <c:v>2.0208E-5</c:v>
                </c:pt>
                <c:pt idx="20208">
                  <c:v>2.0208999999999999E-5</c:v>
                </c:pt>
                <c:pt idx="20209">
                  <c:v>2.0210000000000001E-5</c:v>
                </c:pt>
                <c:pt idx="20210">
                  <c:v>2.0211E-5</c:v>
                </c:pt>
                <c:pt idx="20211">
                  <c:v>2.0211999999999999E-5</c:v>
                </c:pt>
                <c:pt idx="20212">
                  <c:v>2.0213000000000001E-5</c:v>
                </c:pt>
                <c:pt idx="20213">
                  <c:v>2.0214E-5</c:v>
                </c:pt>
                <c:pt idx="20214">
                  <c:v>2.0214999999999999E-5</c:v>
                </c:pt>
                <c:pt idx="20215">
                  <c:v>2.0216000000000001E-5</c:v>
                </c:pt>
                <c:pt idx="20216">
                  <c:v>2.0217E-5</c:v>
                </c:pt>
                <c:pt idx="20217">
                  <c:v>2.0217999999999999E-5</c:v>
                </c:pt>
                <c:pt idx="20218">
                  <c:v>2.0219000000000001E-5</c:v>
                </c:pt>
                <c:pt idx="20219">
                  <c:v>2.022E-5</c:v>
                </c:pt>
                <c:pt idx="20220">
                  <c:v>2.0220999999999998E-5</c:v>
                </c:pt>
                <c:pt idx="20221">
                  <c:v>2.0222000000000001E-5</c:v>
                </c:pt>
                <c:pt idx="20222">
                  <c:v>2.0222999999999999E-5</c:v>
                </c:pt>
                <c:pt idx="20223">
                  <c:v>2.0224000000000002E-5</c:v>
                </c:pt>
                <c:pt idx="20224">
                  <c:v>2.0225E-5</c:v>
                </c:pt>
                <c:pt idx="20225">
                  <c:v>2.0225999999999999E-5</c:v>
                </c:pt>
                <c:pt idx="20226">
                  <c:v>2.0227000000000001E-5</c:v>
                </c:pt>
                <c:pt idx="20227">
                  <c:v>2.0228E-5</c:v>
                </c:pt>
                <c:pt idx="20228">
                  <c:v>2.0228999999999999E-5</c:v>
                </c:pt>
                <c:pt idx="20229">
                  <c:v>2.0230000000000001E-5</c:v>
                </c:pt>
                <c:pt idx="20230">
                  <c:v>2.0231E-5</c:v>
                </c:pt>
                <c:pt idx="20231">
                  <c:v>2.0231999999999999E-5</c:v>
                </c:pt>
                <c:pt idx="20232">
                  <c:v>2.0233000000000001E-5</c:v>
                </c:pt>
                <c:pt idx="20233">
                  <c:v>2.0234E-5</c:v>
                </c:pt>
                <c:pt idx="20234">
                  <c:v>2.0234999999999999E-5</c:v>
                </c:pt>
                <c:pt idx="20235">
                  <c:v>2.0236000000000001E-5</c:v>
                </c:pt>
                <c:pt idx="20236">
                  <c:v>2.0237E-5</c:v>
                </c:pt>
                <c:pt idx="20237">
                  <c:v>2.0237999999999998E-5</c:v>
                </c:pt>
                <c:pt idx="20238">
                  <c:v>2.0239000000000001E-5</c:v>
                </c:pt>
                <c:pt idx="20239">
                  <c:v>2.0239999999999999E-5</c:v>
                </c:pt>
                <c:pt idx="20240">
                  <c:v>2.0241000000000002E-5</c:v>
                </c:pt>
                <c:pt idx="20241">
                  <c:v>2.0242E-5</c:v>
                </c:pt>
                <c:pt idx="20242">
                  <c:v>2.0242999999999999E-5</c:v>
                </c:pt>
                <c:pt idx="20243">
                  <c:v>2.0244000000000001E-5</c:v>
                </c:pt>
                <c:pt idx="20244">
                  <c:v>2.0245E-5</c:v>
                </c:pt>
                <c:pt idx="20245">
                  <c:v>2.0245999999999999E-5</c:v>
                </c:pt>
                <c:pt idx="20246">
                  <c:v>2.0247000000000001E-5</c:v>
                </c:pt>
                <c:pt idx="20247">
                  <c:v>2.0248E-5</c:v>
                </c:pt>
                <c:pt idx="20248">
                  <c:v>2.0248999999999999E-5</c:v>
                </c:pt>
                <c:pt idx="20249">
                  <c:v>2.0250000000000001E-5</c:v>
                </c:pt>
                <c:pt idx="20250">
                  <c:v>2.0251E-5</c:v>
                </c:pt>
                <c:pt idx="20251">
                  <c:v>2.0251999999999999E-5</c:v>
                </c:pt>
                <c:pt idx="20252">
                  <c:v>2.0253000000000001E-5</c:v>
                </c:pt>
                <c:pt idx="20253">
                  <c:v>2.0254E-5</c:v>
                </c:pt>
                <c:pt idx="20254">
                  <c:v>2.0254999999999998E-5</c:v>
                </c:pt>
                <c:pt idx="20255">
                  <c:v>2.0256000000000001E-5</c:v>
                </c:pt>
                <c:pt idx="20256">
                  <c:v>2.0256999999999999E-5</c:v>
                </c:pt>
                <c:pt idx="20257">
                  <c:v>2.0258000000000002E-5</c:v>
                </c:pt>
                <c:pt idx="20258">
                  <c:v>2.0259E-5</c:v>
                </c:pt>
                <c:pt idx="20259">
                  <c:v>2.0259999999999999E-5</c:v>
                </c:pt>
                <c:pt idx="20260">
                  <c:v>2.0261000000000001E-5</c:v>
                </c:pt>
                <c:pt idx="20261">
                  <c:v>2.0262E-5</c:v>
                </c:pt>
                <c:pt idx="20262">
                  <c:v>2.0262999999999999E-5</c:v>
                </c:pt>
                <c:pt idx="20263">
                  <c:v>2.0264000000000001E-5</c:v>
                </c:pt>
                <c:pt idx="20264">
                  <c:v>2.0265E-5</c:v>
                </c:pt>
                <c:pt idx="20265">
                  <c:v>2.0265999999999999E-5</c:v>
                </c:pt>
                <c:pt idx="20266">
                  <c:v>2.0267000000000001E-5</c:v>
                </c:pt>
                <c:pt idx="20267">
                  <c:v>2.0268E-5</c:v>
                </c:pt>
                <c:pt idx="20268">
                  <c:v>2.0268999999999999E-5</c:v>
                </c:pt>
                <c:pt idx="20269">
                  <c:v>2.0270000000000001E-5</c:v>
                </c:pt>
                <c:pt idx="20270">
                  <c:v>2.0271E-5</c:v>
                </c:pt>
                <c:pt idx="20271">
                  <c:v>2.0271999999999998E-5</c:v>
                </c:pt>
                <c:pt idx="20272">
                  <c:v>2.0273000000000001E-5</c:v>
                </c:pt>
                <c:pt idx="20273">
                  <c:v>2.0273999999999999E-5</c:v>
                </c:pt>
                <c:pt idx="20274">
                  <c:v>2.0275000000000002E-5</c:v>
                </c:pt>
                <c:pt idx="20275">
                  <c:v>2.0276E-5</c:v>
                </c:pt>
                <c:pt idx="20276">
                  <c:v>2.0276999999999999E-5</c:v>
                </c:pt>
                <c:pt idx="20277">
                  <c:v>2.0278000000000001E-5</c:v>
                </c:pt>
                <c:pt idx="20278">
                  <c:v>2.0279E-5</c:v>
                </c:pt>
                <c:pt idx="20279">
                  <c:v>2.0279999999999999E-5</c:v>
                </c:pt>
                <c:pt idx="20280">
                  <c:v>2.0281000000000001E-5</c:v>
                </c:pt>
                <c:pt idx="20281">
                  <c:v>2.0282E-5</c:v>
                </c:pt>
                <c:pt idx="20282">
                  <c:v>2.0282999999999999E-5</c:v>
                </c:pt>
                <c:pt idx="20283">
                  <c:v>2.0284000000000001E-5</c:v>
                </c:pt>
                <c:pt idx="20284">
                  <c:v>2.0285E-5</c:v>
                </c:pt>
                <c:pt idx="20285">
                  <c:v>2.0285999999999999E-5</c:v>
                </c:pt>
                <c:pt idx="20286">
                  <c:v>2.0287000000000001E-5</c:v>
                </c:pt>
                <c:pt idx="20287">
                  <c:v>2.0288E-5</c:v>
                </c:pt>
                <c:pt idx="20288">
                  <c:v>2.0288999999999998E-5</c:v>
                </c:pt>
                <c:pt idx="20289">
                  <c:v>2.0290000000000001E-5</c:v>
                </c:pt>
                <c:pt idx="20290">
                  <c:v>2.0290999999999999E-5</c:v>
                </c:pt>
                <c:pt idx="20291">
                  <c:v>2.0292000000000002E-5</c:v>
                </c:pt>
                <c:pt idx="20292">
                  <c:v>2.0293E-5</c:v>
                </c:pt>
                <c:pt idx="20293">
                  <c:v>2.0293999999999999E-5</c:v>
                </c:pt>
                <c:pt idx="20294">
                  <c:v>2.0295000000000001E-5</c:v>
                </c:pt>
                <c:pt idx="20295">
                  <c:v>2.0296E-5</c:v>
                </c:pt>
                <c:pt idx="20296">
                  <c:v>2.0296999999999999E-5</c:v>
                </c:pt>
                <c:pt idx="20297">
                  <c:v>2.0298000000000001E-5</c:v>
                </c:pt>
                <c:pt idx="20298">
                  <c:v>2.0299E-5</c:v>
                </c:pt>
                <c:pt idx="20299">
                  <c:v>2.0299999999999999E-5</c:v>
                </c:pt>
                <c:pt idx="20300">
                  <c:v>2.0301000000000001E-5</c:v>
                </c:pt>
                <c:pt idx="20301">
                  <c:v>2.0302E-5</c:v>
                </c:pt>
                <c:pt idx="20302">
                  <c:v>2.0302999999999999E-5</c:v>
                </c:pt>
                <c:pt idx="20303">
                  <c:v>2.0304000000000001E-5</c:v>
                </c:pt>
                <c:pt idx="20304">
                  <c:v>2.0305E-5</c:v>
                </c:pt>
                <c:pt idx="20305">
                  <c:v>2.0305999999999998E-5</c:v>
                </c:pt>
                <c:pt idx="20306">
                  <c:v>2.0307000000000001E-5</c:v>
                </c:pt>
                <c:pt idx="20307">
                  <c:v>2.0307999999999999E-5</c:v>
                </c:pt>
                <c:pt idx="20308">
                  <c:v>2.0309000000000002E-5</c:v>
                </c:pt>
                <c:pt idx="20309">
                  <c:v>2.031E-5</c:v>
                </c:pt>
                <c:pt idx="20310">
                  <c:v>2.0310999999999999E-5</c:v>
                </c:pt>
                <c:pt idx="20311">
                  <c:v>2.0312000000000001E-5</c:v>
                </c:pt>
                <c:pt idx="20312">
                  <c:v>2.0313E-5</c:v>
                </c:pt>
                <c:pt idx="20313">
                  <c:v>2.0313999999999999E-5</c:v>
                </c:pt>
                <c:pt idx="20314">
                  <c:v>2.0315000000000001E-5</c:v>
                </c:pt>
                <c:pt idx="20315">
                  <c:v>2.0316E-5</c:v>
                </c:pt>
                <c:pt idx="20316">
                  <c:v>2.0316999999999999E-5</c:v>
                </c:pt>
                <c:pt idx="20317">
                  <c:v>2.0318000000000001E-5</c:v>
                </c:pt>
                <c:pt idx="20318">
                  <c:v>2.0319E-5</c:v>
                </c:pt>
                <c:pt idx="20319">
                  <c:v>2.0319999999999999E-5</c:v>
                </c:pt>
                <c:pt idx="20320">
                  <c:v>2.0321000000000001E-5</c:v>
                </c:pt>
                <c:pt idx="20321">
                  <c:v>2.0322E-5</c:v>
                </c:pt>
                <c:pt idx="20322">
                  <c:v>2.0322999999999998E-5</c:v>
                </c:pt>
                <c:pt idx="20323">
                  <c:v>2.0324000000000001E-5</c:v>
                </c:pt>
                <c:pt idx="20324">
                  <c:v>2.0324999999999999E-5</c:v>
                </c:pt>
                <c:pt idx="20325">
                  <c:v>2.0326000000000002E-5</c:v>
                </c:pt>
                <c:pt idx="20326">
                  <c:v>2.0327E-5</c:v>
                </c:pt>
                <c:pt idx="20327">
                  <c:v>2.0327999999999999E-5</c:v>
                </c:pt>
                <c:pt idx="20328">
                  <c:v>2.0329000000000001E-5</c:v>
                </c:pt>
                <c:pt idx="20329">
                  <c:v>2.033E-5</c:v>
                </c:pt>
                <c:pt idx="20330">
                  <c:v>2.0330999999999999E-5</c:v>
                </c:pt>
                <c:pt idx="20331">
                  <c:v>2.0332000000000001E-5</c:v>
                </c:pt>
                <c:pt idx="20332">
                  <c:v>2.0333E-5</c:v>
                </c:pt>
                <c:pt idx="20333">
                  <c:v>2.0333999999999999E-5</c:v>
                </c:pt>
                <c:pt idx="20334">
                  <c:v>2.0335000000000001E-5</c:v>
                </c:pt>
                <c:pt idx="20335">
                  <c:v>2.0336E-5</c:v>
                </c:pt>
                <c:pt idx="20336">
                  <c:v>2.0336999999999999E-5</c:v>
                </c:pt>
                <c:pt idx="20337">
                  <c:v>2.0338000000000001E-5</c:v>
                </c:pt>
                <c:pt idx="20338">
                  <c:v>2.0339E-5</c:v>
                </c:pt>
                <c:pt idx="20339">
                  <c:v>2.0339999999999998E-5</c:v>
                </c:pt>
                <c:pt idx="20340">
                  <c:v>2.0341000000000001E-5</c:v>
                </c:pt>
                <c:pt idx="20341">
                  <c:v>2.0341999999999999E-5</c:v>
                </c:pt>
                <c:pt idx="20342">
                  <c:v>2.0343000000000002E-5</c:v>
                </c:pt>
                <c:pt idx="20343">
                  <c:v>2.0344E-5</c:v>
                </c:pt>
                <c:pt idx="20344">
                  <c:v>2.0344999999999999E-5</c:v>
                </c:pt>
                <c:pt idx="20345">
                  <c:v>2.0346000000000001E-5</c:v>
                </c:pt>
                <c:pt idx="20346">
                  <c:v>2.0347E-5</c:v>
                </c:pt>
                <c:pt idx="20347">
                  <c:v>2.0347999999999999E-5</c:v>
                </c:pt>
                <c:pt idx="20348">
                  <c:v>2.0349000000000001E-5</c:v>
                </c:pt>
                <c:pt idx="20349">
                  <c:v>2.035E-5</c:v>
                </c:pt>
                <c:pt idx="20350">
                  <c:v>2.0350999999999999E-5</c:v>
                </c:pt>
                <c:pt idx="20351">
                  <c:v>2.0352000000000001E-5</c:v>
                </c:pt>
                <c:pt idx="20352">
                  <c:v>2.0353E-5</c:v>
                </c:pt>
                <c:pt idx="20353">
                  <c:v>2.0353999999999999E-5</c:v>
                </c:pt>
                <c:pt idx="20354">
                  <c:v>2.0355000000000001E-5</c:v>
                </c:pt>
                <c:pt idx="20355">
                  <c:v>2.0356E-5</c:v>
                </c:pt>
                <c:pt idx="20356">
                  <c:v>2.0356999999999998E-5</c:v>
                </c:pt>
                <c:pt idx="20357">
                  <c:v>2.0358000000000001E-5</c:v>
                </c:pt>
                <c:pt idx="20358">
                  <c:v>2.0358999999999999E-5</c:v>
                </c:pt>
                <c:pt idx="20359">
                  <c:v>2.0360000000000002E-5</c:v>
                </c:pt>
                <c:pt idx="20360">
                  <c:v>2.0361E-5</c:v>
                </c:pt>
                <c:pt idx="20361">
                  <c:v>2.0361999999999999E-5</c:v>
                </c:pt>
                <c:pt idx="20362">
                  <c:v>2.0363000000000001E-5</c:v>
                </c:pt>
                <c:pt idx="20363">
                  <c:v>2.0364E-5</c:v>
                </c:pt>
                <c:pt idx="20364">
                  <c:v>2.0364999999999999E-5</c:v>
                </c:pt>
                <c:pt idx="20365">
                  <c:v>2.0366000000000001E-5</c:v>
                </c:pt>
                <c:pt idx="20366">
                  <c:v>2.0367E-5</c:v>
                </c:pt>
                <c:pt idx="20367">
                  <c:v>2.0367999999999999E-5</c:v>
                </c:pt>
                <c:pt idx="20368">
                  <c:v>2.0369000000000001E-5</c:v>
                </c:pt>
                <c:pt idx="20369">
                  <c:v>2.037E-5</c:v>
                </c:pt>
                <c:pt idx="20370">
                  <c:v>2.0370999999999999E-5</c:v>
                </c:pt>
                <c:pt idx="20371">
                  <c:v>2.0372000000000001E-5</c:v>
                </c:pt>
                <c:pt idx="20372">
                  <c:v>2.0373E-5</c:v>
                </c:pt>
                <c:pt idx="20373">
                  <c:v>2.0373999999999998E-5</c:v>
                </c:pt>
                <c:pt idx="20374">
                  <c:v>2.0375000000000001E-5</c:v>
                </c:pt>
                <c:pt idx="20375">
                  <c:v>2.0375999999999999E-5</c:v>
                </c:pt>
                <c:pt idx="20376">
                  <c:v>2.0377000000000002E-5</c:v>
                </c:pt>
                <c:pt idx="20377">
                  <c:v>2.0378E-5</c:v>
                </c:pt>
                <c:pt idx="20378">
                  <c:v>2.0378999999999999E-5</c:v>
                </c:pt>
                <c:pt idx="20379">
                  <c:v>2.0380000000000001E-5</c:v>
                </c:pt>
                <c:pt idx="20380">
                  <c:v>2.0381E-5</c:v>
                </c:pt>
                <c:pt idx="20381">
                  <c:v>2.0381999999999999E-5</c:v>
                </c:pt>
                <c:pt idx="20382">
                  <c:v>2.0383000000000001E-5</c:v>
                </c:pt>
                <c:pt idx="20383">
                  <c:v>2.0384E-5</c:v>
                </c:pt>
                <c:pt idx="20384">
                  <c:v>2.0384999999999999E-5</c:v>
                </c:pt>
                <c:pt idx="20385">
                  <c:v>2.0386000000000001E-5</c:v>
                </c:pt>
                <c:pt idx="20386">
                  <c:v>2.0387E-5</c:v>
                </c:pt>
                <c:pt idx="20387">
                  <c:v>2.0387999999999999E-5</c:v>
                </c:pt>
                <c:pt idx="20388">
                  <c:v>2.0389000000000001E-5</c:v>
                </c:pt>
                <c:pt idx="20389">
                  <c:v>2.039E-5</c:v>
                </c:pt>
                <c:pt idx="20390">
                  <c:v>2.0390999999999998E-5</c:v>
                </c:pt>
                <c:pt idx="20391">
                  <c:v>2.0392000000000001E-5</c:v>
                </c:pt>
                <c:pt idx="20392">
                  <c:v>2.0392999999999999E-5</c:v>
                </c:pt>
                <c:pt idx="20393">
                  <c:v>2.0394000000000002E-5</c:v>
                </c:pt>
                <c:pt idx="20394">
                  <c:v>2.0395E-5</c:v>
                </c:pt>
                <c:pt idx="20395">
                  <c:v>2.0395999999999999E-5</c:v>
                </c:pt>
                <c:pt idx="20396">
                  <c:v>2.0397000000000001E-5</c:v>
                </c:pt>
                <c:pt idx="20397">
                  <c:v>2.0398E-5</c:v>
                </c:pt>
                <c:pt idx="20398">
                  <c:v>2.0398999999999999E-5</c:v>
                </c:pt>
                <c:pt idx="20399">
                  <c:v>2.0400000000000001E-5</c:v>
                </c:pt>
                <c:pt idx="20400">
                  <c:v>2.0401E-5</c:v>
                </c:pt>
                <c:pt idx="20401">
                  <c:v>2.0401999999999999E-5</c:v>
                </c:pt>
                <c:pt idx="20402">
                  <c:v>2.0403000000000001E-5</c:v>
                </c:pt>
                <c:pt idx="20403">
                  <c:v>2.0404E-5</c:v>
                </c:pt>
                <c:pt idx="20404">
                  <c:v>2.0404999999999999E-5</c:v>
                </c:pt>
                <c:pt idx="20405">
                  <c:v>2.0406000000000001E-5</c:v>
                </c:pt>
                <c:pt idx="20406">
                  <c:v>2.0407E-5</c:v>
                </c:pt>
                <c:pt idx="20407">
                  <c:v>2.0407999999999998E-5</c:v>
                </c:pt>
                <c:pt idx="20408">
                  <c:v>2.0409000000000001E-5</c:v>
                </c:pt>
                <c:pt idx="20409">
                  <c:v>2.0409999999999999E-5</c:v>
                </c:pt>
                <c:pt idx="20410">
                  <c:v>2.0411000000000002E-5</c:v>
                </c:pt>
                <c:pt idx="20411">
                  <c:v>2.0412E-5</c:v>
                </c:pt>
                <c:pt idx="20412">
                  <c:v>2.0412999999999999E-5</c:v>
                </c:pt>
                <c:pt idx="20413">
                  <c:v>2.0414000000000001E-5</c:v>
                </c:pt>
                <c:pt idx="20414">
                  <c:v>2.0415E-5</c:v>
                </c:pt>
                <c:pt idx="20415">
                  <c:v>2.0415999999999999E-5</c:v>
                </c:pt>
                <c:pt idx="20416">
                  <c:v>2.0417000000000001E-5</c:v>
                </c:pt>
                <c:pt idx="20417">
                  <c:v>2.0418E-5</c:v>
                </c:pt>
                <c:pt idx="20418">
                  <c:v>2.0418999999999999E-5</c:v>
                </c:pt>
                <c:pt idx="20419">
                  <c:v>2.0420000000000001E-5</c:v>
                </c:pt>
                <c:pt idx="20420">
                  <c:v>2.0421E-5</c:v>
                </c:pt>
                <c:pt idx="20421">
                  <c:v>2.0421999999999999E-5</c:v>
                </c:pt>
                <c:pt idx="20422">
                  <c:v>2.0423000000000001E-5</c:v>
                </c:pt>
                <c:pt idx="20423">
                  <c:v>2.0424E-5</c:v>
                </c:pt>
                <c:pt idx="20424">
                  <c:v>2.0424999999999998E-5</c:v>
                </c:pt>
                <c:pt idx="20425">
                  <c:v>2.0426000000000001E-5</c:v>
                </c:pt>
                <c:pt idx="20426">
                  <c:v>2.0426999999999999E-5</c:v>
                </c:pt>
                <c:pt idx="20427">
                  <c:v>2.0428000000000002E-5</c:v>
                </c:pt>
                <c:pt idx="20428">
                  <c:v>2.0429E-5</c:v>
                </c:pt>
                <c:pt idx="20429">
                  <c:v>2.0429999999999999E-5</c:v>
                </c:pt>
                <c:pt idx="20430">
                  <c:v>2.0431000000000001E-5</c:v>
                </c:pt>
                <c:pt idx="20431">
                  <c:v>2.0432E-5</c:v>
                </c:pt>
                <c:pt idx="20432">
                  <c:v>2.0432999999999999E-5</c:v>
                </c:pt>
                <c:pt idx="20433">
                  <c:v>2.0434000000000001E-5</c:v>
                </c:pt>
                <c:pt idx="20434">
                  <c:v>2.0435E-5</c:v>
                </c:pt>
                <c:pt idx="20435">
                  <c:v>2.0435999999999999E-5</c:v>
                </c:pt>
                <c:pt idx="20436">
                  <c:v>2.0437000000000001E-5</c:v>
                </c:pt>
                <c:pt idx="20437">
                  <c:v>2.0438E-5</c:v>
                </c:pt>
                <c:pt idx="20438">
                  <c:v>2.0438999999999999E-5</c:v>
                </c:pt>
                <c:pt idx="20439">
                  <c:v>2.0440000000000001E-5</c:v>
                </c:pt>
                <c:pt idx="20440">
                  <c:v>2.0441E-5</c:v>
                </c:pt>
                <c:pt idx="20441">
                  <c:v>2.0441999999999998E-5</c:v>
                </c:pt>
                <c:pt idx="20442">
                  <c:v>2.0443000000000001E-5</c:v>
                </c:pt>
                <c:pt idx="20443">
                  <c:v>2.0443999999999999E-5</c:v>
                </c:pt>
                <c:pt idx="20444">
                  <c:v>2.0445000000000002E-5</c:v>
                </c:pt>
                <c:pt idx="20445">
                  <c:v>2.0446E-5</c:v>
                </c:pt>
                <c:pt idx="20446">
                  <c:v>2.0446999999999999E-5</c:v>
                </c:pt>
                <c:pt idx="20447">
                  <c:v>2.0448000000000001E-5</c:v>
                </c:pt>
                <c:pt idx="20448">
                  <c:v>2.0449E-5</c:v>
                </c:pt>
                <c:pt idx="20449">
                  <c:v>2.0449999999999999E-5</c:v>
                </c:pt>
                <c:pt idx="20450">
                  <c:v>2.0451000000000001E-5</c:v>
                </c:pt>
                <c:pt idx="20451">
                  <c:v>2.0452E-5</c:v>
                </c:pt>
                <c:pt idx="20452">
                  <c:v>2.0452999999999999E-5</c:v>
                </c:pt>
                <c:pt idx="20453">
                  <c:v>2.0454000000000001E-5</c:v>
                </c:pt>
                <c:pt idx="20454">
                  <c:v>2.0455E-5</c:v>
                </c:pt>
                <c:pt idx="20455">
                  <c:v>2.0455999999999999E-5</c:v>
                </c:pt>
                <c:pt idx="20456">
                  <c:v>2.0457000000000001E-5</c:v>
                </c:pt>
                <c:pt idx="20457">
                  <c:v>2.0458E-5</c:v>
                </c:pt>
                <c:pt idx="20458">
                  <c:v>2.0458999999999998E-5</c:v>
                </c:pt>
                <c:pt idx="20459">
                  <c:v>2.0460000000000001E-5</c:v>
                </c:pt>
                <c:pt idx="20460">
                  <c:v>2.0460999999999999E-5</c:v>
                </c:pt>
                <c:pt idx="20461">
                  <c:v>2.0462000000000002E-5</c:v>
                </c:pt>
                <c:pt idx="20462">
                  <c:v>2.0463E-5</c:v>
                </c:pt>
                <c:pt idx="20463">
                  <c:v>2.0463999999999999E-5</c:v>
                </c:pt>
                <c:pt idx="20464">
                  <c:v>2.0465000000000001E-5</c:v>
                </c:pt>
                <c:pt idx="20465">
                  <c:v>2.0466E-5</c:v>
                </c:pt>
                <c:pt idx="20466">
                  <c:v>2.0466999999999999E-5</c:v>
                </c:pt>
                <c:pt idx="20467">
                  <c:v>2.0468000000000001E-5</c:v>
                </c:pt>
                <c:pt idx="20468">
                  <c:v>2.0469E-5</c:v>
                </c:pt>
                <c:pt idx="20469">
                  <c:v>2.0469999999999999E-5</c:v>
                </c:pt>
                <c:pt idx="20470">
                  <c:v>2.0471000000000001E-5</c:v>
                </c:pt>
                <c:pt idx="20471">
                  <c:v>2.0472E-5</c:v>
                </c:pt>
                <c:pt idx="20472">
                  <c:v>2.0472999999999999E-5</c:v>
                </c:pt>
                <c:pt idx="20473">
                  <c:v>2.0474000000000001E-5</c:v>
                </c:pt>
                <c:pt idx="20474">
                  <c:v>2.0475E-5</c:v>
                </c:pt>
                <c:pt idx="20475">
                  <c:v>2.0475999999999998E-5</c:v>
                </c:pt>
                <c:pt idx="20476">
                  <c:v>2.0477000000000001E-5</c:v>
                </c:pt>
                <c:pt idx="20477">
                  <c:v>2.0477999999999999E-5</c:v>
                </c:pt>
                <c:pt idx="20478">
                  <c:v>2.0479000000000002E-5</c:v>
                </c:pt>
                <c:pt idx="20479">
                  <c:v>2.048E-5</c:v>
                </c:pt>
                <c:pt idx="20480">
                  <c:v>2.0480999999999999E-5</c:v>
                </c:pt>
                <c:pt idx="20481">
                  <c:v>2.0482000000000001E-5</c:v>
                </c:pt>
                <c:pt idx="20482">
                  <c:v>2.0483E-5</c:v>
                </c:pt>
                <c:pt idx="20483">
                  <c:v>2.0483999999999999E-5</c:v>
                </c:pt>
                <c:pt idx="20484">
                  <c:v>2.0485000000000001E-5</c:v>
                </c:pt>
                <c:pt idx="20485">
                  <c:v>2.0486E-5</c:v>
                </c:pt>
                <c:pt idx="20486">
                  <c:v>2.0486999999999999E-5</c:v>
                </c:pt>
                <c:pt idx="20487">
                  <c:v>2.0488000000000001E-5</c:v>
                </c:pt>
                <c:pt idx="20488">
                  <c:v>2.0489E-5</c:v>
                </c:pt>
                <c:pt idx="20489">
                  <c:v>2.0489999999999999E-5</c:v>
                </c:pt>
                <c:pt idx="20490">
                  <c:v>2.0491000000000001E-5</c:v>
                </c:pt>
                <c:pt idx="20491">
                  <c:v>2.0492E-5</c:v>
                </c:pt>
                <c:pt idx="20492">
                  <c:v>2.0492999999999998E-5</c:v>
                </c:pt>
                <c:pt idx="20493">
                  <c:v>2.0494000000000001E-5</c:v>
                </c:pt>
                <c:pt idx="20494">
                  <c:v>2.0494999999999999E-5</c:v>
                </c:pt>
                <c:pt idx="20495">
                  <c:v>2.0496000000000002E-5</c:v>
                </c:pt>
                <c:pt idx="20496">
                  <c:v>2.0497E-5</c:v>
                </c:pt>
                <c:pt idx="20497">
                  <c:v>2.0497999999999999E-5</c:v>
                </c:pt>
                <c:pt idx="20498">
                  <c:v>2.0499000000000001E-5</c:v>
                </c:pt>
                <c:pt idx="20499">
                  <c:v>2.05E-5</c:v>
                </c:pt>
                <c:pt idx="20500">
                  <c:v>2.0500999999999999E-5</c:v>
                </c:pt>
                <c:pt idx="20501">
                  <c:v>2.0502000000000001E-5</c:v>
                </c:pt>
                <c:pt idx="20502">
                  <c:v>2.0503E-5</c:v>
                </c:pt>
                <c:pt idx="20503">
                  <c:v>2.0503999999999999E-5</c:v>
                </c:pt>
                <c:pt idx="20504">
                  <c:v>2.0505000000000001E-5</c:v>
                </c:pt>
                <c:pt idx="20505">
                  <c:v>2.0506E-5</c:v>
                </c:pt>
                <c:pt idx="20506">
                  <c:v>2.0506999999999999E-5</c:v>
                </c:pt>
                <c:pt idx="20507">
                  <c:v>2.0508000000000001E-5</c:v>
                </c:pt>
                <c:pt idx="20508">
                  <c:v>2.0509E-5</c:v>
                </c:pt>
                <c:pt idx="20509">
                  <c:v>2.0509999999999998E-5</c:v>
                </c:pt>
                <c:pt idx="20510">
                  <c:v>2.0511000000000001E-5</c:v>
                </c:pt>
                <c:pt idx="20511">
                  <c:v>2.0511999999999999E-5</c:v>
                </c:pt>
                <c:pt idx="20512">
                  <c:v>2.0513000000000002E-5</c:v>
                </c:pt>
                <c:pt idx="20513">
                  <c:v>2.0514E-5</c:v>
                </c:pt>
                <c:pt idx="20514">
                  <c:v>2.0514999999999999E-5</c:v>
                </c:pt>
                <c:pt idx="20515">
                  <c:v>2.0516000000000001E-5</c:v>
                </c:pt>
                <c:pt idx="20516">
                  <c:v>2.0517E-5</c:v>
                </c:pt>
                <c:pt idx="20517">
                  <c:v>2.0517999999999999E-5</c:v>
                </c:pt>
                <c:pt idx="20518">
                  <c:v>2.0519000000000001E-5</c:v>
                </c:pt>
                <c:pt idx="20519">
                  <c:v>2.052E-5</c:v>
                </c:pt>
                <c:pt idx="20520">
                  <c:v>2.0520999999999999E-5</c:v>
                </c:pt>
                <c:pt idx="20521">
                  <c:v>2.0522000000000001E-5</c:v>
                </c:pt>
                <c:pt idx="20522">
                  <c:v>2.0523E-5</c:v>
                </c:pt>
                <c:pt idx="20523">
                  <c:v>2.0523999999999999E-5</c:v>
                </c:pt>
                <c:pt idx="20524">
                  <c:v>2.0525000000000001E-5</c:v>
                </c:pt>
                <c:pt idx="20525">
                  <c:v>2.0526E-5</c:v>
                </c:pt>
                <c:pt idx="20526">
                  <c:v>2.0526999999999998E-5</c:v>
                </c:pt>
                <c:pt idx="20527">
                  <c:v>2.0528000000000001E-5</c:v>
                </c:pt>
                <c:pt idx="20528">
                  <c:v>2.0528999999999999E-5</c:v>
                </c:pt>
                <c:pt idx="20529">
                  <c:v>2.0530000000000002E-5</c:v>
                </c:pt>
                <c:pt idx="20530">
                  <c:v>2.0531E-5</c:v>
                </c:pt>
                <c:pt idx="20531">
                  <c:v>2.0531999999999999E-5</c:v>
                </c:pt>
                <c:pt idx="20532">
                  <c:v>2.0533000000000001E-5</c:v>
                </c:pt>
                <c:pt idx="20533">
                  <c:v>2.0534E-5</c:v>
                </c:pt>
                <c:pt idx="20534">
                  <c:v>2.0534999999999999E-5</c:v>
                </c:pt>
                <c:pt idx="20535">
                  <c:v>2.0536000000000001E-5</c:v>
                </c:pt>
                <c:pt idx="20536">
                  <c:v>2.0537E-5</c:v>
                </c:pt>
                <c:pt idx="20537">
                  <c:v>2.0537999999999999E-5</c:v>
                </c:pt>
                <c:pt idx="20538">
                  <c:v>2.0539000000000001E-5</c:v>
                </c:pt>
                <c:pt idx="20539">
                  <c:v>2.054E-5</c:v>
                </c:pt>
                <c:pt idx="20540">
                  <c:v>2.0540999999999999E-5</c:v>
                </c:pt>
                <c:pt idx="20541">
                  <c:v>2.0542000000000001E-5</c:v>
                </c:pt>
                <c:pt idx="20542">
                  <c:v>2.0543E-5</c:v>
                </c:pt>
                <c:pt idx="20543">
                  <c:v>2.0543999999999998E-5</c:v>
                </c:pt>
                <c:pt idx="20544">
                  <c:v>2.0545000000000001E-5</c:v>
                </c:pt>
                <c:pt idx="20545">
                  <c:v>2.0545999999999999E-5</c:v>
                </c:pt>
                <c:pt idx="20546">
                  <c:v>2.0547000000000002E-5</c:v>
                </c:pt>
                <c:pt idx="20547">
                  <c:v>2.0548E-5</c:v>
                </c:pt>
                <c:pt idx="20548">
                  <c:v>2.0548999999999999E-5</c:v>
                </c:pt>
                <c:pt idx="20549">
                  <c:v>2.0550000000000001E-5</c:v>
                </c:pt>
                <c:pt idx="20550">
                  <c:v>2.0551E-5</c:v>
                </c:pt>
                <c:pt idx="20551">
                  <c:v>2.0551999999999999E-5</c:v>
                </c:pt>
                <c:pt idx="20552">
                  <c:v>2.0553000000000001E-5</c:v>
                </c:pt>
                <c:pt idx="20553">
                  <c:v>2.0554E-5</c:v>
                </c:pt>
                <c:pt idx="20554">
                  <c:v>2.0554999999999999E-5</c:v>
                </c:pt>
                <c:pt idx="20555">
                  <c:v>2.0556000000000001E-5</c:v>
                </c:pt>
                <c:pt idx="20556">
                  <c:v>2.0557E-5</c:v>
                </c:pt>
                <c:pt idx="20557">
                  <c:v>2.0557999999999999E-5</c:v>
                </c:pt>
                <c:pt idx="20558">
                  <c:v>2.0559000000000001E-5</c:v>
                </c:pt>
                <c:pt idx="20559">
                  <c:v>2.056E-5</c:v>
                </c:pt>
                <c:pt idx="20560">
                  <c:v>2.0560999999999998E-5</c:v>
                </c:pt>
                <c:pt idx="20561">
                  <c:v>2.0562000000000001E-5</c:v>
                </c:pt>
                <c:pt idx="20562">
                  <c:v>2.0562999999999999E-5</c:v>
                </c:pt>
                <c:pt idx="20563">
                  <c:v>2.0564000000000002E-5</c:v>
                </c:pt>
                <c:pt idx="20564">
                  <c:v>2.0565E-5</c:v>
                </c:pt>
                <c:pt idx="20565">
                  <c:v>2.0565999999999999E-5</c:v>
                </c:pt>
                <c:pt idx="20566">
                  <c:v>2.0567000000000001E-5</c:v>
                </c:pt>
                <c:pt idx="20567">
                  <c:v>2.0568E-5</c:v>
                </c:pt>
                <c:pt idx="20568">
                  <c:v>2.0568999999999999E-5</c:v>
                </c:pt>
                <c:pt idx="20569">
                  <c:v>2.0570000000000001E-5</c:v>
                </c:pt>
                <c:pt idx="20570">
                  <c:v>2.0571E-5</c:v>
                </c:pt>
                <c:pt idx="20571">
                  <c:v>2.0571999999999999E-5</c:v>
                </c:pt>
                <c:pt idx="20572">
                  <c:v>2.0573000000000001E-5</c:v>
                </c:pt>
                <c:pt idx="20573">
                  <c:v>2.0574E-5</c:v>
                </c:pt>
                <c:pt idx="20574">
                  <c:v>2.0574999999999999E-5</c:v>
                </c:pt>
                <c:pt idx="20575">
                  <c:v>2.0576000000000001E-5</c:v>
                </c:pt>
                <c:pt idx="20576">
                  <c:v>2.0577E-5</c:v>
                </c:pt>
                <c:pt idx="20577">
                  <c:v>2.0577999999999998E-5</c:v>
                </c:pt>
                <c:pt idx="20578">
                  <c:v>2.0579000000000001E-5</c:v>
                </c:pt>
                <c:pt idx="20579">
                  <c:v>2.0579999999999999E-5</c:v>
                </c:pt>
                <c:pt idx="20580">
                  <c:v>2.0581000000000002E-5</c:v>
                </c:pt>
                <c:pt idx="20581">
                  <c:v>2.0582E-5</c:v>
                </c:pt>
                <c:pt idx="20582">
                  <c:v>2.0582999999999999E-5</c:v>
                </c:pt>
                <c:pt idx="20583">
                  <c:v>2.0584000000000001E-5</c:v>
                </c:pt>
                <c:pt idx="20584">
                  <c:v>2.0585E-5</c:v>
                </c:pt>
                <c:pt idx="20585">
                  <c:v>2.0585999999999999E-5</c:v>
                </c:pt>
                <c:pt idx="20586">
                  <c:v>2.0587000000000001E-5</c:v>
                </c:pt>
                <c:pt idx="20587">
                  <c:v>2.0588E-5</c:v>
                </c:pt>
                <c:pt idx="20588">
                  <c:v>2.0588999999999999E-5</c:v>
                </c:pt>
                <c:pt idx="20589">
                  <c:v>2.0590000000000001E-5</c:v>
                </c:pt>
                <c:pt idx="20590">
                  <c:v>2.0591E-5</c:v>
                </c:pt>
                <c:pt idx="20591">
                  <c:v>2.0591999999999999E-5</c:v>
                </c:pt>
                <c:pt idx="20592">
                  <c:v>2.0593000000000001E-5</c:v>
                </c:pt>
                <c:pt idx="20593">
                  <c:v>2.0594E-5</c:v>
                </c:pt>
                <c:pt idx="20594">
                  <c:v>2.0594999999999998E-5</c:v>
                </c:pt>
                <c:pt idx="20595">
                  <c:v>2.0596000000000001E-5</c:v>
                </c:pt>
                <c:pt idx="20596">
                  <c:v>2.0596999999999999E-5</c:v>
                </c:pt>
                <c:pt idx="20597">
                  <c:v>2.0598000000000002E-5</c:v>
                </c:pt>
                <c:pt idx="20598">
                  <c:v>2.0599E-5</c:v>
                </c:pt>
                <c:pt idx="20599">
                  <c:v>2.0599999999999999E-5</c:v>
                </c:pt>
                <c:pt idx="20600">
                  <c:v>2.0601000000000001E-5</c:v>
                </c:pt>
                <c:pt idx="20601">
                  <c:v>2.0602E-5</c:v>
                </c:pt>
                <c:pt idx="20602">
                  <c:v>2.0602999999999999E-5</c:v>
                </c:pt>
                <c:pt idx="20603">
                  <c:v>2.0604000000000001E-5</c:v>
                </c:pt>
                <c:pt idx="20604">
                  <c:v>2.0605E-5</c:v>
                </c:pt>
                <c:pt idx="20605">
                  <c:v>2.0605999999999999E-5</c:v>
                </c:pt>
                <c:pt idx="20606">
                  <c:v>2.0607000000000001E-5</c:v>
                </c:pt>
                <c:pt idx="20607">
                  <c:v>2.0608E-5</c:v>
                </c:pt>
                <c:pt idx="20608">
                  <c:v>2.0608999999999999E-5</c:v>
                </c:pt>
                <c:pt idx="20609">
                  <c:v>2.0610000000000001E-5</c:v>
                </c:pt>
                <c:pt idx="20610">
                  <c:v>2.0611E-5</c:v>
                </c:pt>
                <c:pt idx="20611">
                  <c:v>2.0611999999999998E-5</c:v>
                </c:pt>
                <c:pt idx="20612">
                  <c:v>2.0613000000000001E-5</c:v>
                </c:pt>
                <c:pt idx="20613">
                  <c:v>2.0613999999999999E-5</c:v>
                </c:pt>
                <c:pt idx="20614">
                  <c:v>2.0615000000000002E-5</c:v>
                </c:pt>
                <c:pt idx="20615">
                  <c:v>2.0616E-5</c:v>
                </c:pt>
                <c:pt idx="20616">
                  <c:v>2.0616999999999999E-5</c:v>
                </c:pt>
                <c:pt idx="20617">
                  <c:v>2.0618000000000001E-5</c:v>
                </c:pt>
                <c:pt idx="20618">
                  <c:v>2.0619E-5</c:v>
                </c:pt>
                <c:pt idx="20619">
                  <c:v>2.0619999999999999E-5</c:v>
                </c:pt>
                <c:pt idx="20620">
                  <c:v>2.0621000000000001E-5</c:v>
                </c:pt>
                <c:pt idx="20621">
                  <c:v>2.0622E-5</c:v>
                </c:pt>
                <c:pt idx="20622">
                  <c:v>2.0622999999999999E-5</c:v>
                </c:pt>
                <c:pt idx="20623">
                  <c:v>2.0624000000000001E-5</c:v>
                </c:pt>
                <c:pt idx="20624">
                  <c:v>2.0625E-5</c:v>
                </c:pt>
                <c:pt idx="20625">
                  <c:v>2.0625999999999999E-5</c:v>
                </c:pt>
                <c:pt idx="20626">
                  <c:v>2.0627000000000001E-5</c:v>
                </c:pt>
                <c:pt idx="20627">
                  <c:v>2.0628E-5</c:v>
                </c:pt>
                <c:pt idx="20628">
                  <c:v>2.0628999999999998E-5</c:v>
                </c:pt>
                <c:pt idx="20629">
                  <c:v>2.0630000000000001E-5</c:v>
                </c:pt>
                <c:pt idx="20630">
                  <c:v>2.0630999999999999E-5</c:v>
                </c:pt>
                <c:pt idx="20631">
                  <c:v>2.0632000000000002E-5</c:v>
                </c:pt>
                <c:pt idx="20632">
                  <c:v>2.0633E-5</c:v>
                </c:pt>
                <c:pt idx="20633">
                  <c:v>2.0633999999999999E-5</c:v>
                </c:pt>
                <c:pt idx="20634">
                  <c:v>2.0635000000000001E-5</c:v>
                </c:pt>
                <c:pt idx="20635">
                  <c:v>2.0636E-5</c:v>
                </c:pt>
                <c:pt idx="20636">
                  <c:v>2.0636999999999999E-5</c:v>
                </c:pt>
                <c:pt idx="20637">
                  <c:v>2.0638000000000001E-5</c:v>
                </c:pt>
                <c:pt idx="20638">
                  <c:v>2.0639E-5</c:v>
                </c:pt>
                <c:pt idx="20639">
                  <c:v>2.0639999999999999E-5</c:v>
                </c:pt>
                <c:pt idx="20640">
                  <c:v>2.0641000000000001E-5</c:v>
                </c:pt>
                <c:pt idx="20641">
                  <c:v>2.0642E-5</c:v>
                </c:pt>
                <c:pt idx="20642">
                  <c:v>2.0642999999999999E-5</c:v>
                </c:pt>
                <c:pt idx="20643">
                  <c:v>2.0644000000000001E-5</c:v>
                </c:pt>
                <c:pt idx="20644">
                  <c:v>2.0645E-5</c:v>
                </c:pt>
                <c:pt idx="20645">
                  <c:v>2.0645999999999999E-5</c:v>
                </c:pt>
                <c:pt idx="20646">
                  <c:v>2.0647000000000001E-5</c:v>
                </c:pt>
                <c:pt idx="20647">
                  <c:v>2.0647999999999999E-5</c:v>
                </c:pt>
                <c:pt idx="20648">
                  <c:v>2.0649000000000002E-5</c:v>
                </c:pt>
                <c:pt idx="20649">
                  <c:v>2.065E-5</c:v>
                </c:pt>
                <c:pt idx="20650">
                  <c:v>2.0650999999999999E-5</c:v>
                </c:pt>
                <c:pt idx="20651">
                  <c:v>2.0652000000000001E-5</c:v>
                </c:pt>
                <c:pt idx="20652">
                  <c:v>2.0653E-5</c:v>
                </c:pt>
                <c:pt idx="20653">
                  <c:v>2.0653999999999999E-5</c:v>
                </c:pt>
                <c:pt idx="20654">
                  <c:v>2.0655000000000001E-5</c:v>
                </c:pt>
                <c:pt idx="20655">
                  <c:v>2.0656E-5</c:v>
                </c:pt>
                <c:pt idx="20656">
                  <c:v>2.0656999999999999E-5</c:v>
                </c:pt>
                <c:pt idx="20657">
                  <c:v>2.0658000000000001E-5</c:v>
                </c:pt>
                <c:pt idx="20658">
                  <c:v>2.0659E-5</c:v>
                </c:pt>
                <c:pt idx="20659">
                  <c:v>2.0659999999999999E-5</c:v>
                </c:pt>
                <c:pt idx="20660">
                  <c:v>2.0661000000000001E-5</c:v>
                </c:pt>
                <c:pt idx="20661">
                  <c:v>2.0662E-5</c:v>
                </c:pt>
                <c:pt idx="20662">
                  <c:v>2.0662999999999999E-5</c:v>
                </c:pt>
                <c:pt idx="20663">
                  <c:v>2.0664000000000001E-5</c:v>
                </c:pt>
                <c:pt idx="20664">
                  <c:v>2.0665E-5</c:v>
                </c:pt>
                <c:pt idx="20665">
                  <c:v>2.0665999999999998E-5</c:v>
                </c:pt>
                <c:pt idx="20666">
                  <c:v>2.0667000000000001E-5</c:v>
                </c:pt>
                <c:pt idx="20667">
                  <c:v>2.0667999999999999E-5</c:v>
                </c:pt>
                <c:pt idx="20668">
                  <c:v>2.0669000000000001E-5</c:v>
                </c:pt>
                <c:pt idx="20669">
                  <c:v>2.067E-5</c:v>
                </c:pt>
                <c:pt idx="20670">
                  <c:v>2.0670999999999999E-5</c:v>
                </c:pt>
                <c:pt idx="20671">
                  <c:v>2.0672000000000001E-5</c:v>
                </c:pt>
                <c:pt idx="20672">
                  <c:v>2.0673E-5</c:v>
                </c:pt>
                <c:pt idx="20673">
                  <c:v>2.0673999999999999E-5</c:v>
                </c:pt>
                <c:pt idx="20674">
                  <c:v>2.0675000000000001E-5</c:v>
                </c:pt>
                <c:pt idx="20675">
                  <c:v>2.0676E-5</c:v>
                </c:pt>
                <c:pt idx="20676">
                  <c:v>2.0676999999999999E-5</c:v>
                </c:pt>
                <c:pt idx="20677">
                  <c:v>2.0678000000000001E-5</c:v>
                </c:pt>
                <c:pt idx="20678">
                  <c:v>2.0679E-5</c:v>
                </c:pt>
                <c:pt idx="20679">
                  <c:v>2.0679999999999999E-5</c:v>
                </c:pt>
                <c:pt idx="20680">
                  <c:v>2.0681000000000001E-5</c:v>
                </c:pt>
                <c:pt idx="20681">
                  <c:v>2.0682E-5</c:v>
                </c:pt>
                <c:pt idx="20682">
                  <c:v>2.0682999999999998E-5</c:v>
                </c:pt>
                <c:pt idx="20683">
                  <c:v>2.0684000000000001E-5</c:v>
                </c:pt>
                <c:pt idx="20684">
                  <c:v>2.0684999999999999E-5</c:v>
                </c:pt>
                <c:pt idx="20685">
                  <c:v>2.0686000000000002E-5</c:v>
                </c:pt>
                <c:pt idx="20686">
                  <c:v>2.0687E-5</c:v>
                </c:pt>
                <c:pt idx="20687">
                  <c:v>2.0687999999999999E-5</c:v>
                </c:pt>
                <c:pt idx="20688">
                  <c:v>2.0689000000000001E-5</c:v>
                </c:pt>
                <c:pt idx="20689">
                  <c:v>2.069E-5</c:v>
                </c:pt>
                <c:pt idx="20690">
                  <c:v>2.0690999999999999E-5</c:v>
                </c:pt>
                <c:pt idx="20691">
                  <c:v>2.0692000000000001E-5</c:v>
                </c:pt>
                <c:pt idx="20692">
                  <c:v>2.0693E-5</c:v>
                </c:pt>
                <c:pt idx="20693">
                  <c:v>2.0693999999999999E-5</c:v>
                </c:pt>
                <c:pt idx="20694">
                  <c:v>2.0695000000000001E-5</c:v>
                </c:pt>
                <c:pt idx="20695">
                  <c:v>2.0696E-5</c:v>
                </c:pt>
                <c:pt idx="20696">
                  <c:v>2.0696999999999999E-5</c:v>
                </c:pt>
                <c:pt idx="20697">
                  <c:v>2.0698000000000001E-5</c:v>
                </c:pt>
                <c:pt idx="20698">
                  <c:v>2.0699E-5</c:v>
                </c:pt>
                <c:pt idx="20699">
                  <c:v>2.0699999999999998E-5</c:v>
                </c:pt>
                <c:pt idx="20700">
                  <c:v>2.0701000000000001E-5</c:v>
                </c:pt>
                <c:pt idx="20701">
                  <c:v>2.0701999999999999E-5</c:v>
                </c:pt>
                <c:pt idx="20702">
                  <c:v>2.0703000000000002E-5</c:v>
                </c:pt>
                <c:pt idx="20703">
                  <c:v>2.0704E-5</c:v>
                </c:pt>
                <c:pt idx="20704">
                  <c:v>2.0704999999999999E-5</c:v>
                </c:pt>
                <c:pt idx="20705">
                  <c:v>2.0706000000000001E-5</c:v>
                </c:pt>
                <c:pt idx="20706">
                  <c:v>2.0707E-5</c:v>
                </c:pt>
                <c:pt idx="20707">
                  <c:v>2.0707999999999999E-5</c:v>
                </c:pt>
                <c:pt idx="20708">
                  <c:v>2.0709000000000001E-5</c:v>
                </c:pt>
                <c:pt idx="20709">
                  <c:v>2.071E-5</c:v>
                </c:pt>
                <c:pt idx="20710">
                  <c:v>2.0710999999999999E-5</c:v>
                </c:pt>
                <c:pt idx="20711">
                  <c:v>2.0712000000000001E-5</c:v>
                </c:pt>
                <c:pt idx="20712">
                  <c:v>2.0713E-5</c:v>
                </c:pt>
                <c:pt idx="20713">
                  <c:v>2.0713999999999999E-5</c:v>
                </c:pt>
                <c:pt idx="20714">
                  <c:v>2.0715000000000001E-5</c:v>
                </c:pt>
                <c:pt idx="20715">
                  <c:v>2.0716E-5</c:v>
                </c:pt>
                <c:pt idx="20716">
                  <c:v>2.0716999999999998E-5</c:v>
                </c:pt>
                <c:pt idx="20717">
                  <c:v>2.0718000000000001E-5</c:v>
                </c:pt>
                <c:pt idx="20718">
                  <c:v>2.0718999999999999E-5</c:v>
                </c:pt>
                <c:pt idx="20719">
                  <c:v>2.0720000000000002E-5</c:v>
                </c:pt>
                <c:pt idx="20720">
                  <c:v>2.0721E-5</c:v>
                </c:pt>
                <c:pt idx="20721">
                  <c:v>2.0721999999999999E-5</c:v>
                </c:pt>
                <c:pt idx="20722">
                  <c:v>2.0723000000000001E-5</c:v>
                </c:pt>
                <c:pt idx="20723">
                  <c:v>2.0724E-5</c:v>
                </c:pt>
                <c:pt idx="20724">
                  <c:v>2.0724999999999999E-5</c:v>
                </c:pt>
                <c:pt idx="20725">
                  <c:v>2.0726000000000001E-5</c:v>
                </c:pt>
                <c:pt idx="20726">
                  <c:v>2.0727E-5</c:v>
                </c:pt>
                <c:pt idx="20727">
                  <c:v>2.0727999999999999E-5</c:v>
                </c:pt>
                <c:pt idx="20728">
                  <c:v>2.0729000000000001E-5</c:v>
                </c:pt>
                <c:pt idx="20729">
                  <c:v>2.073E-5</c:v>
                </c:pt>
                <c:pt idx="20730">
                  <c:v>2.0730999999999999E-5</c:v>
                </c:pt>
                <c:pt idx="20731">
                  <c:v>2.0732000000000001E-5</c:v>
                </c:pt>
                <c:pt idx="20732">
                  <c:v>2.0733E-5</c:v>
                </c:pt>
                <c:pt idx="20733">
                  <c:v>2.0733999999999998E-5</c:v>
                </c:pt>
                <c:pt idx="20734">
                  <c:v>2.0735000000000001E-5</c:v>
                </c:pt>
                <c:pt idx="20735">
                  <c:v>2.0735999999999999E-5</c:v>
                </c:pt>
                <c:pt idx="20736">
                  <c:v>2.0737000000000002E-5</c:v>
                </c:pt>
                <c:pt idx="20737">
                  <c:v>2.0738E-5</c:v>
                </c:pt>
                <c:pt idx="20738">
                  <c:v>2.0738999999999999E-5</c:v>
                </c:pt>
                <c:pt idx="20739">
                  <c:v>2.0740000000000001E-5</c:v>
                </c:pt>
                <c:pt idx="20740">
                  <c:v>2.0741E-5</c:v>
                </c:pt>
                <c:pt idx="20741">
                  <c:v>2.0741999999999999E-5</c:v>
                </c:pt>
                <c:pt idx="20742">
                  <c:v>2.0743000000000001E-5</c:v>
                </c:pt>
                <c:pt idx="20743">
                  <c:v>2.0744E-5</c:v>
                </c:pt>
                <c:pt idx="20744">
                  <c:v>2.0744999999999999E-5</c:v>
                </c:pt>
                <c:pt idx="20745">
                  <c:v>2.0746000000000001E-5</c:v>
                </c:pt>
                <c:pt idx="20746">
                  <c:v>2.0747E-5</c:v>
                </c:pt>
                <c:pt idx="20747">
                  <c:v>2.0747999999999999E-5</c:v>
                </c:pt>
                <c:pt idx="20748">
                  <c:v>2.0749000000000001E-5</c:v>
                </c:pt>
                <c:pt idx="20749">
                  <c:v>2.075E-5</c:v>
                </c:pt>
                <c:pt idx="20750">
                  <c:v>2.0750999999999998E-5</c:v>
                </c:pt>
                <c:pt idx="20751">
                  <c:v>2.0752000000000001E-5</c:v>
                </c:pt>
                <c:pt idx="20752">
                  <c:v>2.0752999999999999E-5</c:v>
                </c:pt>
                <c:pt idx="20753">
                  <c:v>2.0754000000000002E-5</c:v>
                </c:pt>
                <c:pt idx="20754">
                  <c:v>2.0755E-5</c:v>
                </c:pt>
                <c:pt idx="20755">
                  <c:v>2.0755999999999999E-5</c:v>
                </c:pt>
                <c:pt idx="20756">
                  <c:v>2.0757000000000001E-5</c:v>
                </c:pt>
                <c:pt idx="20757">
                  <c:v>2.0758E-5</c:v>
                </c:pt>
                <c:pt idx="20758">
                  <c:v>2.0758999999999999E-5</c:v>
                </c:pt>
                <c:pt idx="20759">
                  <c:v>2.0760000000000001E-5</c:v>
                </c:pt>
                <c:pt idx="20760">
                  <c:v>2.0761E-5</c:v>
                </c:pt>
                <c:pt idx="20761">
                  <c:v>2.0761999999999999E-5</c:v>
                </c:pt>
                <c:pt idx="20762">
                  <c:v>2.0763000000000001E-5</c:v>
                </c:pt>
                <c:pt idx="20763">
                  <c:v>2.0764E-5</c:v>
                </c:pt>
                <c:pt idx="20764">
                  <c:v>2.0764999999999999E-5</c:v>
                </c:pt>
                <c:pt idx="20765">
                  <c:v>2.0766000000000001E-5</c:v>
                </c:pt>
                <c:pt idx="20766">
                  <c:v>2.0767E-5</c:v>
                </c:pt>
                <c:pt idx="20767">
                  <c:v>2.0767999999999998E-5</c:v>
                </c:pt>
                <c:pt idx="20768">
                  <c:v>2.0769000000000001E-5</c:v>
                </c:pt>
                <c:pt idx="20769">
                  <c:v>2.0769999999999999E-5</c:v>
                </c:pt>
                <c:pt idx="20770">
                  <c:v>2.0771000000000002E-5</c:v>
                </c:pt>
                <c:pt idx="20771">
                  <c:v>2.0772E-5</c:v>
                </c:pt>
                <c:pt idx="20772">
                  <c:v>2.0772999999999999E-5</c:v>
                </c:pt>
                <c:pt idx="20773">
                  <c:v>2.0774000000000001E-5</c:v>
                </c:pt>
                <c:pt idx="20774">
                  <c:v>2.0775E-5</c:v>
                </c:pt>
                <c:pt idx="20775">
                  <c:v>2.0775999999999999E-5</c:v>
                </c:pt>
                <c:pt idx="20776">
                  <c:v>2.0777000000000001E-5</c:v>
                </c:pt>
                <c:pt idx="20777">
                  <c:v>2.0778E-5</c:v>
                </c:pt>
                <c:pt idx="20778">
                  <c:v>2.0778999999999999E-5</c:v>
                </c:pt>
                <c:pt idx="20779">
                  <c:v>2.0780000000000001E-5</c:v>
                </c:pt>
                <c:pt idx="20780">
                  <c:v>2.0781E-5</c:v>
                </c:pt>
                <c:pt idx="20781">
                  <c:v>2.0781999999999999E-5</c:v>
                </c:pt>
                <c:pt idx="20782">
                  <c:v>2.0783000000000001E-5</c:v>
                </c:pt>
                <c:pt idx="20783">
                  <c:v>2.0784E-5</c:v>
                </c:pt>
                <c:pt idx="20784">
                  <c:v>2.0784999999999998E-5</c:v>
                </c:pt>
                <c:pt idx="20785">
                  <c:v>2.0786000000000001E-5</c:v>
                </c:pt>
                <c:pt idx="20786">
                  <c:v>2.0786999999999999E-5</c:v>
                </c:pt>
                <c:pt idx="20787">
                  <c:v>2.0788000000000002E-5</c:v>
                </c:pt>
                <c:pt idx="20788">
                  <c:v>2.0789E-5</c:v>
                </c:pt>
                <c:pt idx="20789">
                  <c:v>2.0789999999999999E-5</c:v>
                </c:pt>
                <c:pt idx="20790">
                  <c:v>2.0791000000000001E-5</c:v>
                </c:pt>
                <c:pt idx="20791">
                  <c:v>2.0792E-5</c:v>
                </c:pt>
                <c:pt idx="20792">
                  <c:v>2.0792999999999999E-5</c:v>
                </c:pt>
                <c:pt idx="20793">
                  <c:v>2.0794000000000001E-5</c:v>
                </c:pt>
                <c:pt idx="20794">
                  <c:v>2.0795E-5</c:v>
                </c:pt>
                <c:pt idx="20795">
                  <c:v>2.0795999999999999E-5</c:v>
                </c:pt>
                <c:pt idx="20796">
                  <c:v>2.0797000000000001E-5</c:v>
                </c:pt>
                <c:pt idx="20797">
                  <c:v>2.0798E-5</c:v>
                </c:pt>
                <c:pt idx="20798">
                  <c:v>2.0798999999999999E-5</c:v>
                </c:pt>
                <c:pt idx="20799">
                  <c:v>2.0800000000000001E-5</c:v>
                </c:pt>
                <c:pt idx="20800">
                  <c:v>2.0801E-5</c:v>
                </c:pt>
                <c:pt idx="20801">
                  <c:v>2.0801999999999998E-5</c:v>
                </c:pt>
                <c:pt idx="20802">
                  <c:v>2.0803000000000001E-5</c:v>
                </c:pt>
                <c:pt idx="20803">
                  <c:v>2.0803999999999999E-5</c:v>
                </c:pt>
                <c:pt idx="20804">
                  <c:v>2.0805000000000002E-5</c:v>
                </c:pt>
                <c:pt idx="20805">
                  <c:v>2.0806E-5</c:v>
                </c:pt>
                <c:pt idx="20806">
                  <c:v>2.0806999999999999E-5</c:v>
                </c:pt>
                <c:pt idx="20807">
                  <c:v>2.0808000000000001E-5</c:v>
                </c:pt>
                <c:pt idx="20808">
                  <c:v>2.0809E-5</c:v>
                </c:pt>
                <c:pt idx="20809">
                  <c:v>2.0809999999999999E-5</c:v>
                </c:pt>
                <c:pt idx="20810">
                  <c:v>2.0811000000000001E-5</c:v>
                </c:pt>
                <c:pt idx="20811">
                  <c:v>2.0812E-5</c:v>
                </c:pt>
                <c:pt idx="20812">
                  <c:v>2.0812999999999999E-5</c:v>
                </c:pt>
                <c:pt idx="20813">
                  <c:v>2.0814000000000001E-5</c:v>
                </c:pt>
                <c:pt idx="20814">
                  <c:v>2.0815E-5</c:v>
                </c:pt>
                <c:pt idx="20815">
                  <c:v>2.0815999999999999E-5</c:v>
                </c:pt>
                <c:pt idx="20816">
                  <c:v>2.0817000000000001E-5</c:v>
                </c:pt>
                <c:pt idx="20817">
                  <c:v>2.0818E-5</c:v>
                </c:pt>
                <c:pt idx="20818">
                  <c:v>2.0818999999999998E-5</c:v>
                </c:pt>
                <c:pt idx="20819">
                  <c:v>2.0820000000000001E-5</c:v>
                </c:pt>
                <c:pt idx="20820">
                  <c:v>2.0820999999999999E-5</c:v>
                </c:pt>
                <c:pt idx="20821">
                  <c:v>2.0822000000000002E-5</c:v>
                </c:pt>
                <c:pt idx="20822">
                  <c:v>2.0823E-5</c:v>
                </c:pt>
                <c:pt idx="20823">
                  <c:v>2.0823999999999999E-5</c:v>
                </c:pt>
                <c:pt idx="20824">
                  <c:v>2.0825000000000001E-5</c:v>
                </c:pt>
                <c:pt idx="20825">
                  <c:v>2.0826E-5</c:v>
                </c:pt>
                <c:pt idx="20826">
                  <c:v>2.0826999999999999E-5</c:v>
                </c:pt>
                <c:pt idx="20827">
                  <c:v>2.0828000000000001E-5</c:v>
                </c:pt>
                <c:pt idx="20828">
                  <c:v>2.0829E-5</c:v>
                </c:pt>
                <c:pt idx="20829">
                  <c:v>2.0829999999999999E-5</c:v>
                </c:pt>
                <c:pt idx="20830">
                  <c:v>2.0831000000000001E-5</c:v>
                </c:pt>
                <c:pt idx="20831">
                  <c:v>2.0832E-5</c:v>
                </c:pt>
                <c:pt idx="20832">
                  <c:v>2.0832999999999999E-5</c:v>
                </c:pt>
                <c:pt idx="20833">
                  <c:v>2.0834000000000001E-5</c:v>
                </c:pt>
                <c:pt idx="20834">
                  <c:v>2.0835E-5</c:v>
                </c:pt>
                <c:pt idx="20835">
                  <c:v>2.0835999999999998E-5</c:v>
                </c:pt>
                <c:pt idx="20836">
                  <c:v>2.0837000000000001E-5</c:v>
                </c:pt>
                <c:pt idx="20837">
                  <c:v>2.0837999999999999E-5</c:v>
                </c:pt>
                <c:pt idx="20838">
                  <c:v>2.0839000000000002E-5</c:v>
                </c:pt>
                <c:pt idx="20839">
                  <c:v>2.084E-5</c:v>
                </c:pt>
                <c:pt idx="20840">
                  <c:v>2.0840999999999999E-5</c:v>
                </c:pt>
                <c:pt idx="20841">
                  <c:v>2.0842000000000001E-5</c:v>
                </c:pt>
                <c:pt idx="20842">
                  <c:v>2.0843E-5</c:v>
                </c:pt>
                <c:pt idx="20843">
                  <c:v>2.0843999999999999E-5</c:v>
                </c:pt>
                <c:pt idx="20844">
                  <c:v>2.0845000000000001E-5</c:v>
                </c:pt>
                <c:pt idx="20845">
                  <c:v>2.0846E-5</c:v>
                </c:pt>
                <c:pt idx="20846">
                  <c:v>2.0846999999999999E-5</c:v>
                </c:pt>
                <c:pt idx="20847">
                  <c:v>2.0848000000000001E-5</c:v>
                </c:pt>
                <c:pt idx="20848">
                  <c:v>2.0849E-5</c:v>
                </c:pt>
                <c:pt idx="20849">
                  <c:v>2.0849999999999999E-5</c:v>
                </c:pt>
                <c:pt idx="20850">
                  <c:v>2.0851000000000001E-5</c:v>
                </c:pt>
                <c:pt idx="20851">
                  <c:v>2.0852E-5</c:v>
                </c:pt>
                <c:pt idx="20852">
                  <c:v>2.0852999999999998E-5</c:v>
                </c:pt>
                <c:pt idx="20853">
                  <c:v>2.0854000000000001E-5</c:v>
                </c:pt>
                <c:pt idx="20854">
                  <c:v>2.0854999999999999E-5</c:v>
                </c:pt>
                <c:pt idx="20855">
                  <c:v>2.0856000000000002E-5</c:v>
                </c:pt>
                <c:pt idx="20856">
                  <c:v>2.0857E-5</c:v>
                </c:pt>
                <c:pt idx="20857">
                  <c:v>2.0857999999999999E-5</c:v>
                </c:pt>
                <c:pt idx="20858">
                  <c:v>2.0859000000000001E-5</c:v>
                </c:pt>
                <c:pt idx="20859">
                  <c:v>2.086E-5</c:v>
                </c:pt>
                <c:pt idx="20860">
                  <c:v>2.0860999999999999E-5</c:v>
                </c:pt>
                <c:pt idx="20861">
                  <c:v>2.0862000000000001E-5</c:v>
                </c:pt>
                <c:pt idx="20862">
                  <c:v>2.0863E-5</c:v>
                </c:pt>
                <c:pt idx="20863">
                  <c:v>2.0863999999999999E-5</c:v>
                </c:pt>
                <c:pt idx="20864">
                  <c:v>2.0865000000000001E-5</c:v>
                </c:pt>
                <c:pt idx="20865">
                  <c:v>2.0866E-5</c:v>
                </c:pt>
                <c:pt idx="20866">
                  <c:v>2.0866999999999999E-5</c:v>
                </c:pt>
                <c:pt idx="20867">
                  <c:v>2.0868000000000001E-5</c:v>
                </c:pt>
                <c:pt idx="20868">
                  <c:v>2.0869E-5</c:v>
                </c:pt>
                <c:pt idx="20869">
                  <c:v>2.0869999999999998E-5</c:v>
                </c:pt>
                <c:pt idx="20870">
                  <c:v>2.0871000000000001E-5</c:v>
                </c:pt>
                <c:pt idx="20871">
                  <c:v>2.0871999999999999E-5</c:v>
                </c:pt>
                <c:pt idx="20872">
                  <c:v>2.0873000000000002E-5</c:v>
                </c:pt>
                <c:pt idx="20873">
                  <c:v>2.0874E-5</c:v>
                </c:pt>
                <c:pt idx="20874">
                  <c:v>2.0874999999999999E-5</c:v>
                </c:pt>
                <c:pt idx="20875">
                  <c:v>2.0876000000000001E-5</c:v>
                </c:pt>
                <c:pt idx="20876">
                  <c:v>2.0877E-5</c:v>
                </c:pt>
                <c:pt idx="20877">
                  <c:v>2.0877999999999999E-5</c:v>
                </c:pt>
                <c:pt idx="20878">
                  <c:v>2.0879000000000001E-5</c:v>
                </c:pt>
                <c:pt idx="20879">
                  <c:v>2.088E-5</c:v>
                </c:pt>
                <c:pt idx="20880">
                  <c:v>2.0880999999999999E-5</c:v>
                </c:pt>
                <c:pt idx="20881">
                  <c:v>2.0882000000000001E-5</c:v>
                </c:pt>
                <c:pt idx="20882">
                  <c:v>2.0883E-5</c:v>
                </c:pt>
                <c:pt idx="20883">
                  <c:v>2.0883999999999999E-5</c:v>
                </c:pt>
                <c:pt idx="20884">
                  <c:v>2.0885000000000001E-5</c:v>
                </c:pt>
                <c:pt idx="20885">
                  <c:v>2.0886E-5</c:v>
                </c:pt>
                <c:pt idx="20886">
                  <c:v>2.0886999999999998E-5</c:v>
                </c:pt>
                <c:pt idx="20887">
                  <c:v>2.0888000000000001E-5</c:v>
                </c:pt>
                <c:pt idx="20888">
                  <c:v>2.0888999999999999E-5</c:v>
                </c:pt>
                <c:pt idx="20889">
                  <c:v>2.0890000000000002E-5</c:v>
                </c:pt>
                <c:pt idx="20890">
                  <c:v>2.0891E-5</c:v>
                </c:pt>
                <c:pt idx="20891">
                  <c:v>2.0891999999999999E-5</c:v>
                </c:pt>
                <c:pt idx="20892">
                  <c:v>2.0893000000000001E-5</c:v>
                </c:pt>
                <c:pt idx="20893">
                  <c:v>2.0894E-5</c:v>
                </c:pt>
                <c:pt idx="20894">
                  <c:v>2.0894999999999999E-5</c:v>
                </c:pt>
                <c:pt idx="20895">
                  <c:v>2.0896000000000001E-5</c:v>
                </c:pt>
                <c:pt idx="20896">
                  <c:v>2.0897E-5</c:v>
                </c:pt>
                <c:pt idx="20897">
                  <c:v>2.0897999999999999E-5</c:v>
                </c:pt>
                <c:pt idx="20898">
                  <c:v>2.0899000000000001E-5</c:v>
                </c:pt>
                <c:pt idx="20899">
                  <c:v>2.09E-5</c:v>
                </c:pt>
                <c:pt idx="20900">
                  <c:v>2.0900999999999999E-5</c:v>
                </c:pt>
                <c:pt idx="20901">
                  <c:v>2.0902000000000001E-5</c:v>
                </c:pt>
                <c:pt idx="20902">
                  <c:v>2.0903E-5</c:v>
                </c:pt>
                <c:pt idx="20903">
                  <c:v>2.0903999999999998E-5</c:v>
                </c:pt>
                <c:pt idx="20904">
                  <c:v>2.0905000000000001E-5</c:v>
                </c:pt>
                <c:pt idx="20905">
                  <c:v>2.0905999999999999E-5</c:v>
                </c:pt>
                <c:pt idx="20906">
                  <c:v>2.0907000000000002E-5</c:v>
                </c:pt>
                <c:pt idx="20907">
                  <c:v>2.0908E-5</c:v>
                </c:pt>
                <c:pt idx="20908">
                  <c:v>2.0908999999999999E-5</c:v>
                </c:pt>
                <c:pt idx="20909">
                  <c:v>2.0910000000000001E-5</c:v>
                </c:pt>
                <c:pt idx="20910">
                  <c:v>2.0911E-5</c:v>
                </c:pt>
                <c:pt idx="20911">
                  <c:v>2.0911999999999999E-5</c:v>
                </c:pt>
                <c:pt idx="20912">
                  <c:v>2.0913000000000001E-5</c:v>
                </c:pt>
                <c:pt idx="20913">
                  <c:v>2.0914E-5</c:v>
                </c:pt>
                <c:pt idx="20914">
                  <c:v>2.0914999999999999E-5</c:v>
                </c:pt>
                <c:pt idx="20915">
                  <c:v>2.0916000000000001E-5</c:v>
                </c:pt>
                <c:pt idx="20916">
                  <c:v>2.0917E-5</c:v>
                </c:pt>
                <c:pt idx="20917">
                  <c:v>2.0917999999999999E-5</c:v>
                </c:pt>
                <c:pt idx="20918">
                  <c:v>2.0919000000000001E-5</c:v>
                </c:pt>
                <c:pt idx="20919">
                  <c:v>2.092E-5</c:v>
                </c:pt>
                <c:pt idx="20920">
                  <c:v>2.0920999999999998E-5</c:v>
                </c:pt>
                <c:pt idx="20921">
                  <c:v>2.0922000000000001E-5</c:v>
                </c:pt>
                <c:pt idx="20922">
                  <c:v>2.0922999999999999E-5</c:v>
                </c:pt>
                <c:pt idx="20923">
                  <c:v>2.0924000000000002E-5</c:v>
                </c:pt>
                <c:pt idx="20924">
                  <c:v>2.0925E-5</c:v>
                </c:pt>
                <c:pt idx="20925">
                  <c:v>2.0925999999999999E-5</c:v>
                </c:pt>
                <c:pt idx="20926">
                  <c:v>2.0927000000000001E-5</c:v>
                </c:pt>
                <c:pt idx="20927">
                  <c:v>2.0928E-5</c:v>
                </c:pt>
                <c:pt idx="20928">
                  <c:v>2.0928999999999999E-5</c:v>
                </c:pt>
                <c:pt idx="20929">
                  <c:v>2.0930000000000001E-5</c:v>
                </c:pt>
                <c:pt idx="20930">
                  <c:v>2.0931E-5</c:v>
                </c:pt>
                <c:pt idx="20931">
                  <c:v>2.0931999999999999E-5</c:v>
                </c:pt>
                <c:pt idx="20932">
                  <c:v>2.0933000000000001E-5</c:v>
                </c:pt>
                <c:pt idx="20933">
                  <c:v>2.0934E-5</c:v>
                </c:pt>
                <c:pt idx="20934">
                  <c:v>2.0934999999999999E-5</c:v>
                </c:pt>
                <c:pt idx="20935">
                  <c:v>2.0936000000000001E-5</c:v>
                </c:pt>
                <c:pt idx="20936">
                  <c:v>2.0937E-5</c:v>
                </c:pt>
                <c:pt idx="20937">
                  <c:v>2.0937999999999998E-5</c:v>
                </c:pt>
                <c:pt idx="20938">
                  <c:v>2.0939000000000001E-5</c:v>
                </c:pt>
                <c:pt idx="20939">
                  <c:v>2.0939999999999999E-5</c:v>
                </c:pt>
                <c:pt idx="20940">
                  <c:v>2.0941000000000002E-5</c:v>
                </c:pt>
                <c:pt idx="20941">
                  <c:v>2.0942E-5</c:v>
                </c:pt>
                <c:pt idx="20942">
                  <c:v>2.0942999999999999E-5</c:v>
                </c:pt>
                <c:pt idx="20943">
                  <c:v>2.0944000000000001E-5</c:v>
                </c:pt>
                <c:pt idx="20944">
                  <c:v>2.0945E-5</c:v>
                </c:pt>
                <c:pt idx="20945">
                  <c:v>2.0945999999999999E-5</c:v>
                </c:pt>
                <c:pt idx="20946">
                  <c:v>2.0947000000000001E-5</c:v>
                </c:pt>
                <c:pt idx="20947">
                  <c:v>2.0948E-5</c:v>
                </c:pt>
                <c:pt idx="20948">
                  <c:v>2.0948999999999999E-5</c:v>
                </c:pt>
                <c:pt idx="20949">
                  <c:v>2.0950000000000001E-5</c:v>
                </c:pt>
                <c:pt idx="20950">
                  <c:v>2.0951E-5</c:v>
                </c:pt>
                <c:pt idx="20951">
                  <c:v>2.0951999999999999E-5</c:v>
                </c:pt>
                <c:pt idx="20952">
                  <c:v>2.0953000000000001E-5</c:v>
                </c:pt>
                <c:pt idx="20953">
                  <c:v>2.0954E-5</c:v>
                </c:pt>
                <c:pt idx="20954">
                  <c:v>2.0954999999999998E-5</c:v>
                </c:pt>
                <c:pt idx="20955">
                  <c:v>2.0956000000000001E-5</c:v>
                </c:pt>
                <c:pt idx="20956">
                  <c:v>2.0956999999999999E-5</c:v>
                </c:pt>
                <c:pt idx="20957">
                  <c:v>2.0958000000000002E-5</c:v>
                </c:pt>
                <c:pt idx="20958">
                  <c:v>2.0959E-5</c:v>
                </c:pt>
                <c:pt idx="20959">
                  <c:v>2.0959999999999999E-5</c:v>
                </c:pt>
                <c:pt idx="20960">
                  <c:v>2.0961000000000001E-5</c:v>
                </c:pt>
                <c:pt idx="20961">
                  <c:v>2.0962E-5</c:v>
                </c:pt>
                <c:pt idx="20962">
                  <c:v>2.0962999999999999E-5</c:v>
                </c:pt>
                <c:pt idx="20963">
                  <c:v>2.0964000000000001E-5</c:v>
                </c:pt>
                <c:pt idx="20964">
                  <c:v>2.0965E-5</c:v>
                </c:pt>
                <c:pt idx="20965">
                  <c:v>2.0965999999999999E-5</c:v>
                </c:pt>
                <c:pt idx="20966">
                  <c:v>2.0967000000000001E-5</c:v>
                </c:pt>
                <c:pt idx="20967">
                  <c:v>2.0968E-5</c:v>
                </c:pt>
                <c:pt idx="20968">
                  <c:v>2.0968999999999999E-5</c:v>
                </c:pt>
                <c:pt idx="20969">
                  <c:v>2.0970000000000001E-5</c:v>
                </c:pt>
                <c:pt idx="20970">
                  <c:v>2.0971E-5</c:v>
                </c:pt>
                <c:pt idx="20971">
                  <c:v>2.0971999999999998E-5</c:v>
                </c:pt>
                <c:pt idx="20972">
                  <c:v>2.0973000000000001E-5</c:v>
                </c:pt>
                <c:pt idx="20973">
                  <c:v>2.0973999999999999E-5</c:v>
                </c:pt>
                <c:pt idx="20974">
                  <c:v>2.0975000000000002E-5</c:v>
                </c:pt>
                <c:pt idx="20975">
                  <c:v>2.0976E-5</c:v>
                </c:pt>
                <c:pt idx="20976">
                  <c:v>2.0976999999999999E-5</c:v>
                </c:pt>
                <c:pt idx="20977">
                  <c:v>2.0978000000000001E-5</c:v>
                </c:pt>
                <c:pt idx="20978">
                  <c:v>2.0979E-5</c:v>
                </c:pt>
                <c:pt idx="20979">
                  <c:v>2.0979999999999999E-5</c:v>
                </c:pt>
                <c:pt idx="20980">
                  <c:v>2.0981000000000001E-5</c:v>
                </c:pt>
                <c:pt idx="20981">
                  <c:v>2.0982E-5</c:v>
                </c:pt>
                <c:pt idx="20982">
                  <c:v>2.0982999999999999E-5</c:v>
                </c:pt>
                <c:pt idx="20983">
                  <c:v>2.0984000000000001E-5</c:v>
                </c:pt>
                <c:pt idx="20984">
                  <c:v>2.0985E-5</c:v>
                </c:pt>
                <c:pt idx="20985">
                  <c:v>2.0985999999999999E-5</c:v>
                </c:pt>
                <c:pt idx="20986">
                  <c:v>2.0987000000000001E-5</c:v>
                </c:pt>
                <c:pt idx="20987">
                  <c:v>2.0988E-5</c:v>
                </c:pt>
                <c:pt idx="20988">
                  <c:v>2.0988999999999998E-5</c:v>
                </c:pt>
                <c:pt idx="20989">
                  <c:v>2.0990000000000001E-5</c:v>
                </c:pt>
                <c:pt idx="20990">
                  <c:v>2.0990999999999999E-5</c:v>
                </c:pt>
                <c:pt idx="20991">
                  <c:v>2.0992000000000002E-5</c:v>
                </c:pt>
                <c:pt idx="20992">
                  <c:v>2.0993E-5</c:v>
                </c:pt>
                <c:pt idx="20993">
                  <c:v>2.0993999999999999E-5</c:v>
                </c:pt>
                <c:pt idx="20994">
                  <c:v>2.0995000000000001E-5</c:v>
                </c:pt>
                <c:pt idx="20995">
                  <c:v>2.0996E-5</c:v>
                </c:pt>
                <c:pt idx="20996">
                  <c:v>2.0996999999999999E-5</c:v>
                </c:pt>
                <c:pt idx="20997">
                  <c:v>2.0998000000000001E-5</c:v>
                </c:pt>
                <c:pt idx="20998">
                  <c:v>2.0999E-5</c:v>
                </c:pt>
                <c:pt idx="20999">
                  <c:v>2.0999999999999999E-5</c:v>
                </c:pt>
                <c:pt idx="21000">
                  <c:v>2.1001000000000001E-5</c:v>
                </c:pt>
                <c:pt idx="21001">
                  <c:v>2.1002E-5</c:v>
                </c:pt>
                <c:pt idx="21002">
                  <c:v>2.1002999999999999E-5</c:v>
                </c:pt>
                <c:pt idx="21003">
                  <c:v>2.1004000000000001E-5</c:v>
                </c:pt>
                <c:pt idx="21004">
                  <c:v>2.1005E-5</c:v>
                </c:pt>
                <c:pt idx="21005">
                  <c:v>2.1005999999999998E-5</c:v>
                </c:pt>
                <c:pt idx="21006">
                  <c:v>2.1007000000000001E-5</c:v>
                </c:pt>
                <c:pt idx="21007">
                  <c:v>2.1007999999999999E-5</c:v>
                </c:pt>
                <c:pt idx="21008">
                  <c:v>2.1009000000000002E-5</c:v>
                </c:pt>
                <c:pt idx="21009">
                  <c:v>2.101E-5</c:v>
                </c:pt>
                <c:pt idx="21010">
                  <c:v>2.1010999999999999E-5</c:v>
                </c:pt>
                <c:pt idx="21011">
                  <c:v>2.1012000000000001E-5</c:v>
                </c:pt>
                <c:pt idx="21012">
                  <c:v>2.1013E-5</c:v>
                </c:pt>
                <c:pt idx="21013">
                  <c:v>2.1013999999999999E-5</c:v>
                </c:pt>
                <c:pt idx="21014">
                  <c:v>2.1015000000000001E-5</c:v>
                </c:pt>
                <c:pt idx="21015">
                  <c:v>2.1016E-5</c:v>
                </c:pt>
                <c:pt idx="21016">
                  <c:v>2.1016999999999999E-5</c:v>
                </c:pt>
                <c:pt idx="21017">
                  <c:v>2.1018000000000001E-5</c:v>
                </c:pt>
                <c:pt idx="21018">
                  <c:v>2.1019E-5</c:v>
                </c:pt>
                <c:pt idx="21019">
                  <c:v>2.1019999999999999E-5</c:v>
                </c:pt>
                <c:pt idx="21020">
                  <c:v>2.1021000000000001E-5</c:v>
                </c:pt>
                <c:pt idx="21021">
                  <c:v>2.1022E-5</c:v>
                </c:pt>
                <c:pt idx="21022">
                  <c:v>2.1022999999999998E-5</c:v>
                </c:pt>
                <c:pt idx="21023">
                  <c:v>2.1024000000000001E-5</c:v>
                </c:pt>
                <c:pt idx="21024">
                  <c:v>2.1024999999999999E-5</c:v>
                </c:pt>
                <c:pt idx="21025">
                  <c:v>2.1026000000000002E-5</c:v>
                </c:pt>
                <c:pt idx="21026">
                  <c:v>2.1027E-5</c:v>
                </c:pt>
                <c:pt idx="21027">
                  <c:v>2.1027999999999999E-5</c:v>
                </c:pt>
                <c:pt idx="21028">
                  <c:v>2.1029000000000001E-5</c:v>
                </c:pt>
                <c:pt idx="21029">
                  <c:v>2.103E-5</c:v>
                </c:pt>
                <c:pt idx="21030">
                  <c:v>2.1030999999999999E-5</c:v>
                </c:pt>
                <c:pt idx="21031">
                  <c:v>2.1032000000000001E-5</c:v>
                </c:pt>
                <c:pt idx="21032">
                  <c:v>2.1033E-5</c:v>
                </c:pt>
                <c:pt idx="21033">
                  <c:v>2.1033999999999999E-5</c:v>
                </c:pt>
                <c:pt idx="21034">
                  <c:v>2.1035000000000001E-5</c:v>
                </c:pt>
                <c:pt idx="21035">
                  <c:v>2.1036E-5</c:v>
                </c:pt>
                <c:pt idx="21036">
                  <c:v>2.1036999999999999E-5</c:v>
                </c:pt>
                <c:pt idx="21037">
                  <c:v>2.1038000000000001E-5</c:v>
                </c:pt>
                <c:pt idx="21038">
                  <c:v>2.1039E-5</c:v>
                </c:pt>
                <c:pt idx="21039">
                  <c:v>2.1039999999999998E-5</c:v>
                </c:pt>
                <c:pt idx="21040">
                  <c:v>2.1041000000000001E-5</c:v>
                </c:pt>
                <c:pt idx="21041">
                  <c:v>2.1041999999999999E-5</c:v>
                </c:pt>
                <c:pt idx="21042">
                  <c:v>2.1043000000000002E-5</c:v>
                </c:pt>
                <c:pt idx="21043">
                  <c:v>2.1044E-5</c:v>
                </c:pt>
                <c:pt idx="21044">
                  <c:v>2.1044999999999999E-5</c:v>
                </c:pt>
                <c:pt idx="21045">
                  <c:v>2.1046000000000001E-5</c:v>
                </c:pt>
                <c:pt idx="21046">
                  <c:v>2.1047E-5</c:v>
                </c:pt>
                <c:pt idx="21047">
                  <c:v>2.1047999999999999E-5</c:v>
                </c:pt>
                <c:pt idx="21048">
                  <c:v>2.1049000000000001E-5</c:v>
                </c:pt>
                <c:pt idx="21049">
                  <c:v>2.105E-5</c:v>
                </c:pt>
                <c:pt idx="21050">
                  <c:v>2.1050999999999999E-5</c:v>
                </c:pt>
                <c:pt idx="21051">
                  <c:v>2.1052000000000001E-5</c:v>
                </c:pt>
                <c:pt idx="21052">
                  <c:v>2.1053E-5</c:v>
                </c:pt>
                <c:pt idx="21053">
                  <c:v>2.1053999999999999E-5</c:v>
                </c:pt>
                <c:pt idx="21054">
                  <c:v>2.1055000000000001E-5</c:v>
                </c:pt>
                <c:pt idx="21055">
                  <c:v>2.1056E-5</c:v>
                </c:pt>
                <c:pt idx="21056">
                  <c:v>2.1056999999999998E-5</c:v>
                </c:pt>
                <c:pt idx="21057">
                  <c:v>2.1058000000000001E-5</c:v>
                </c:pt>
                <c:pt idx="21058">
                  <c:v>2.1058999999999999E-5</c:v>
                </c:pt>
                <c:pt idx="21059">
                  <c:v>2.1060000000000002E-5</c:v>
                </c:pt>
                <c:pt idx="21060">
                  <c:v>2.1061E-5</c:v>
                </c:pt>
                <c:pt idx="21061">
                  <c:v>2.1061999999999999E-5</c:v>
                </c:pt>
                <c:pt idx="21062">
                  <c:v>2.1063000000000001E-5</c:v>
                </c:pt>
                <c:pt idx="21063">
                  <c:v>2.1064E-5</c:v>
                </c:pt>
                <c:pt idx="21064">
                  <c:v>2.1064999999999999E-5</c:v>
                </c:pt>
                <c:pt idx="21065">
                  <c:v>2.1066000000000001E-5</c:v>
                </c:pt>
                <c:pt idx="21066">
                  <c:v>2.1067E-5</c:v>
                </c:pt>
                <c:pt idx="21067">
                  <c:v>2.1067999999999999E-5</c:v>
                </c:pt>
                <c:pt idx="21068">
                  <c:v>2.1069000000000001E-5</c:v>
                </c:pt>
                <c:pt idx="21069">
                  <c:v>2.107E-5</c:v>
                </c:pt>
                <c:pt idx="21070">
                  <c:v>2.1070999999999999E-5</c:v>
                </c:pt>
                <c:pt idx="21071">
                  <c:v>2.1072000000000001E-5</c:v>
                </c:pt>
                <c:pt idx="21072">
                  <c:v>2.1073E-5</c:v>
                </c:pt>
                <c:pt idx="21073">
                  <c:v>2.1073999999999998E-5</c:v>
                </c:pt>
                <c:pt idx="21074">
                  <c:v>2.1075000000000001E-5</c:v>
                </c:pt>
                <c:pt idx="21075">
                  <c:v>2.1075999999999999E-5</c:v>
                </c:pt>
                <c:pt idx="21076">
                  <c:v>2.1077000000000002E-5</c:v>
                </c:pt>
                <c:pt idx="21077">
                  <c:v>2.1078E-5</c:v>
                </c:pt>
                <c:pt idx="21078">
                  <c:v>2.1078999999999999E-5</c:v>
                </c:pt>
                <c:pt idx="21079">
                  <c:v>2.1080000000000001E-5</c:v>
                </c:pt>
                <c:pt idx="21080">
                  <c:v>2.1081E-5</c:v>
                </c:pt>
                <c:pt idx="21081">
                  <c:v>2.1081999999999999E-5</c:v>
                </c:pt>
                <c:pt idx="21082">
                  <c:v>2.1083000000000001E-5</c:v>
                </c:pt>
                <c:pt idx="21083">
                  <c:v>2.1084E-5</c:v>
                </c:pt>
                <c:pt idx="21084">
                  <c:v>2.1084999999999999E-5</c:v>
                </c:pt>
                <c:pt idx="21085">
                  <c:v>2.1086000000000001E-5</c:v>
                </c:pt>
                <c:pt idx="21086">
                  <c:v>2.1087E-5</c:v>
                </c:pt>
                <c:pt idx="21087">
                  <c:v>2.1087999999999999E-5</c:v>
                </c:pt>
                <c:pt idx="21088">
                  <c:v>2.1089000000000001E-5</c:v>
                </c:pt>
                <c:pt idx="21089">
                  <c:v>2.109E-5</c:v>
                </c:pt>
                <c:pt idx="21090">
                  <c:v>2.1090999999999998E-5</c:v>
                </c:pt>
                <c:pt idx="21091">
                  <c:v>2.1092000000000001E-5</c:v>
                </c:pt>
                <c:pt idx="21092">
                  <c:v>2.1092999999999999E-5</c:v>
                </c:pt>
                <c:pt idx="21093">
                  <c:v>2.1094000000000002E-5</c:v>
                </c:pt>
                <c:pt idx="21094">
                  <c:v>2.1095E-5</c:v>
                </c:pt>
                <c:pt idx="21095">
                  <c:v>2.1095999999999999E-5</c:v>
                </c:pt>
                <c:pt idx="21096">
                  <c:v>2.1097000000000001E-5</c:v>
                </c:pt>
                <c:pt idx="21097">
                  <c:v>2.1098E-5</c:v>
                </c:pt>
                <c:pt idx="21098">
                  <c:v>2.1098999999999999E-5</c:v>
                </c:pt>
                <c:pt idx="21099">
                  <c:v>2.1100000000000001E-5</c:v>
                </c:pt>
                <c:pt idx="21100">
                  <c:v>2.1101E-5</c:v>
                </c:pt>
                <c:pt idx="21101">
                  <c:v>2.1101999999999999E-5</c:v>
                </c:pt>
                <c:pt idx="21102">
                  <c:v>2.1103000000000001E-5</c:v>
                </c:pt>
                <c:pt idx="21103">
                  <c:v>2.1104E-5</c:v>
                </c:pt>
                <c:pt idx="21104">
                  <c:v>2.1104999999999999E-5</c:v>
                </c:pt>
                <c:pt idx="21105">
                  <c:v>2.1106000000000001E-5</c:v>
                </c:pt>
                <c:pt idx="21106">
                  <c:v>2.1107E-5</c:v>
                </c:pt>
                <c:pt idx="21107">
                  <c:v>2.1107999999999998E-5</c:v>
                </c:pt>
                <c:pt idx="21108">
                  <c:v>2.1109000000000001E-5</c:v>
                </c:pt>
                <c:pt idx="21109">
                  <c:v>2.1109999999999999E-5</c:v>
                </c:pt>
                <c:pt idx="21110">
                  <c:v>2.1111000000000002E-5</c:v>
                </c:pt>
                <c:pt idx="21111">
                  <c:v>2.1112E-5</c:v>
                </c:pt>
                <c:pt idx="21112">
                  <c:v>2.1112999999999999E-5</c:v>
                </c:pt>
                <c:pt idx="21113">
                  <c:v>2.1114000000000001E-5</c:v>
                </c:pt>
                <c:pt idx="21114">
                  <c:v>2.1115E-5</c:v>
                </c:pt>
                <c:pt idx="21115">
                  <c:v>2.1115999999999999E-5</c:v>
                </c:pt>
                <c:pt idx="21116">
                  <c:v>2.1117000000000001E-5</c:v>
                </c:pt>
                <c:pt idx="21117">
                  <c:v>2.1118E-5</c:v>
                </c:pt>
                <c:pt idx="21118">
                  <c:v>2.1118999999999999E-5</c:v>
                </c:pt>
                <c:pt idx="21119">
                  <c:v>2.1120000000000001E-5</c:v>
                </c:pt>
                <c:pt idx="21120">
                  <c:v>2.1121E-5</c:v>
                </c:pt>
                <c:pt idx="21121">
                  <c:v>2.1121999999999999E-5</c:v>
                </c:pt>
                <c:pt idx="21122">
                  <c:v>2.1123000000000001E-5</c:v>
                </c:pt>
                <c:pt idx="21123">
                  <c:v>2.1124E-5</c:v>
                </c:pt>
                <c:pt idx="21124">
                  <c:v>2.1124999999999998E-5</c:v>
                </c:pt>
                <c:pt idx="21125">
                  <c:v>2.1126000000000001E-5</c:v>
                </c:pt>
                <c:pt idx="21126">
                  <c:v>2.1126999999999999E-5</c:v>
                </c:pt>
                <c:pt idx="21127">
                  <c:v>2.1128000000000002E-5</c:v>
                </c:pt>
                <c:pt idx="21128">
                  <c:v>2.1129E-5</c:v>
                </c:pt>
                <c:pt idx="21129">
                  <c:v>2.1129999999999999E-5</c:v>
                </c:pt>
                <c:pt idx="21130">
                  <c:v>2.1131000000000001E-5</c:v>
                </c:pt>
                <c:pt idx="21131">
                  <c:v>2.1132E-5</c:v>
                </c:pt>
                <c:pt idx="21132">
                  <c:v>2.1132999999999999E-5</c:v>
                </c:pt>
                <c:pt idx="21133">
                  <c:v>2.1134000000000001E-5</c:v>
                </c:pt>
                <c:pt idx="21134">
                  <c:v>2.1135E-5</c:v>
                </c:pt>
                <c:pt idx="21135">
                  <c:v>2.1135999999999999E-5</c:v>
                </c:pt>
                <c:pt idx="21136">
                  <c:v>2.1137000000000001E-5</c:v>
                </c:pt>
                <c:pt idx="21137">
                  <c:v>2.1138E-5</c:v>
                </c:pt>
                <c:pt idx="21138">
                  <c:v>2.1138999999999999E-5</c:v>
                </c:pt>
                <c:pt idx="21139">
                  <c:v>2.1140000000000001E-5</c:v>
                </c:pt>
                <c:pt idx="21140">
                  <c:v>2.1141E-5</c:v>
                </c:pt>
                <c:pt idx="21141">
                  <c:v>2.1141999999999998E-5</c:v>
                </c:pt>
                <c:pt idx="21142">
                  <c:v>2.1143000000000001E-5</c:v>
                </c:pt>
                <c:pt idx="21143">
                  <c:v>2.1143999999999999E-5</c:v>
                </c:pt>
                <c:pt idx="21144">
                  <c:v>2.1145000000000002E-5</c:v>
                </c:pt>
                <c:pt idx="21145">
                  <c:v>2.1146E-5</c:v>
                </c:pt>
                <c:pt idx="21146">
                  <c:v>2.1146999999999999E-5</c:v>
                </c:pt>
                <c:pt idx="21147">
                  <c:v>2.1148000000000001E-5</c:v>
                </c:pt>
                <c:pt idx="21148">
                  <c:v>2.1149E-5</c:v>
                </c:pt>
                <c:pt idx="21149">
                  <c:v>2.1149999999999999E-5</c:v>
                </c:pt>
                <c:pt idx="21150">
                  <c:v>2.1151000000000001E-5</c:v>
                </c:pt>
                <c:pt idx="21151">
                  <c:v>2.1152E-5</c:v>
                </c:pt>
                <c:pt idx="21152">
                  <c:v>2.1152999999999999E-5</c:v>
                </c:pt>
                <c:pt idx="21153">
                  <c:v>2.1154000000000001E-5</c:v>
                </c:pt>
                <c:pt idx="21154">
                  <c:v>2.1155E-5</c:v>
                </c:pt>
                <c:pt idx="21155">
                  <c:v>2.1155999999999999E-5</c:v>
                </c:pt>
                <c:pt idx="21156">
                  <c:v>2.1157000000000001E-5</c:v>
                </c:pt>
                <c:pt idx="21157">
                  <c:v>2.1158E-5</c:v>
                </c:pt>
                <c:pt idx="21158">
                  <c:v>2.1158999999999999E-5</c:v>
                </c:pt>
                <c:pt idx="21159">
                  <c:v>2.1160000000000001E-5</c:v>
                </c:pt>
                <c:pt idx="21160">
                  <c:v>2.1160999999999999E-5</c:v>
                </c:pt>
                <c:pt idx="21161">
                  <c:v>2.1162000000000002E-5</c:v>
                </c:pt>
                <c:pt idx="21162">
                  <c:v>2.1163E-5</c:v>
                </c:pt>
                <c:pt idx="21163">
                  <c:v>2.1163999999999999E-5</c:v>
                </c:pt>
                <c:pt idx="21164">
                  <c:v>2.1165000000000001E-5</c:v>
                </c:pt>
                <c:pt idx="21165">
                  <c:v>2.1166E-5</c:v>
                </c:pt>
                <c:pt idx="21166">
                  <c:v>2.1166999999999999E-5</c:v>
                </c:pt>
                <c:pt idx="21167">
                  <c:v>2.1168000000000001E-5</c:v>
                </c:pt>
                <c:pt idx="21168">
                  <c:v>2.1169E-5</c:v>
                </c:pt>
                <c:pt idx="21169">
                  <c:v>2.1169999999999999E-5</c:v>
                </c:pt>
                <c:pt idx="21170">
                  <c:v>2.1171000000000001E-5</c:v>
                </c:pt>
                <c:pt idx="21171">
                  <c:v>2.1172E-5</c:v>
                </c:pt>
                <c:pt idx="21172">
                  <c:v>2.1172999999999999E-5</c:v>
                </c:pt>
                <c:pt idx="21173">
                  <c:v>2.1174000000000001E-5</c:v>
                </c:pt>
                <c:pt idx="21174">
                  <c:v>2.1175E-5</c:v>
                </c:pt>
                <c:pt idx="21175">
                  <c:v>2.1175999999999999E-5</c:v>
                </c:pt>
                <c:pt idx="21176">
                  <c:v>2.1177000000000001E-5</c:v>
                </c:pt>
                <c:pt idx="21177">
                  <c:v>2.1178E-5</c:v>
                </c:pt>
                <c:pt idx="21178">
                  <c:v>2.1178999999999998E-5</c:v>
                </c:pt>
                <c:pt idx="21179">
                  <c:v>2.1180000000000001E-5</c:v>
                </c:pt>
                <c:pt idx="21180">
                  <c:v>2.1180999999999999E-5</c:v>
                </c:pt>
                <c:pt idx="21181">
                  <c:v>2.1182000000000001E-5</c:v>
                </c:pt>
                <c:pt idx="21182">
                  <c:v>2.1183E-5</c:v>
                </c:pt>
                <c:pt idx="21183">
                  <c:v>2.1183999999999999E-5</c:v>
                </c:pt>
                <c:pt idx="21184">
                  <c:v>2.1185000000000001E-5</c:v>
                </c:pt>
                <c:pt idx="21185">
                  <c:v>2.1186E-5</c:v>
                </c:pt>
                <c:pt idx="21186">
                  <c:v>2.1186999999999999E-5</c:v>
                </c:pt>
                <c:pt idx="21187">
                  <c:v>2.1188000000000001E-5</c:v>
                </c:pt>
                <c:pt idx="21188">
                  <c:v>2.1189E-5</c:v>
                </c:pt>
                <c:pt idx="21189">
                  <c:v>2.1189999999999999E-5</c:v>
                </c:pt>
                <c:pt idx="21190">
                  <c:v>2.1191000000000001E-5</c:v>
                </c:pt>
                <c:pt idx="21191">
                  <c:v>2.1192E-5</c:v>
                </c:pt>
                <c:pt idx="21192">
                  <c:v>2.1192999999999999E-5</c:v>
                </c:pt>
                <c:pt idx="21193">
                  <c:v>2.1194000000000001E-5</c:v>
                </c:pt>
                <c:pt idx="21194">
                  <c:v>2.1195E-5</c:v>
                </c:pt>
                <c:pt idx="21195">
                  <c:v>2.1195999999999998E-5</c:v>
                </c:pt>
                <c:pt idx="21196">
                  <c:v>2.1197000000000001E-5</c:v>
                </c:pt>
                <c:pt idx="21197">
                  <c:v>2.1197999999999999E-5</c:v>
                </c:pt>
                <c:pt idx="21198">
                  <c:v>2.1199000000000002E-5</c:v>
                </c:pt>
                <c:pt idx="21199">
                  <c:v>2.12E-5</c:v>
                </c:pt>
                <c:pt idx="21200">
                  <c:v>2.1200999999999999E-5</c:v>
                </c:pt>
                <c:pt idx="21201">
                  <c:v>2.1202000000000001E-5</c:v>
                </c:pt>
                <c:pt idx="21202">
                  <c:v>2.1203E-5</c:v>
                </c:pt>
                <c:pt idx="21203">
                  <c:v>2.1203999999999999E-5</c:v>
                </c:pt>
                <c:pt idx="21204">
                  <c:v>2.1205000000000001E-5</c:v>
                </c:pt>
                <c:pt idx="21205">
                  <c:v>2.1206E-5</c:v>
                </c:pt>
                <c:pt idx="21206">
                  <c:v>2.1206999999999999E-5</c:v>
                </c:pt>
                <c:pt idx="21207">
                  <c:v>2.1208000000000001E-5</c:v>
                </c:pt>
                <c:pt idx="21208">
                  <c:v>2.1209E-5</c:v>
                </c:pt>
                <c:pt idx="21209">
                  <c:v>2.1209999999999999E-5</c:v>
                </c:pt>
                <c:pt idx="21210">
                  <c:v>2.1211000000000001E-5</c:v>
                </c:pt>
                <c:pt idx="21211">
                  <c:v>2.1212E-5</c:v>
                </c:pt>
                <c:pt idx="21212">
                  <c:v>2.1212999999999998E-5</c:v>
                </c:pt>
                <c:pt idx="21213">
                  <c:v>2.1214000000000001E-5</c:v>
                </c:pt>
                <c:pt idx="21214">
                  <c:v>2.1214999999999999E-5</c:v>
                </c:pt>
                <c:pt idx="21215">
                  <c:v>2.1216000000000002E-5</c:v>
                </c:pt>
                <c:pt idx="21216">
                  <c:v>2.1217E-5</c:v>
                </c:pt>
                <c:pt idx="21217">
                  <c:v>2.1217999999999999E-5</c:v>
                </c:pt>
                <c:pt idx="21218">
                  <c:v>2.1219000000000001E-5</c:v>
                </c:pt>
                <c:pt idx="21219">
                  <c:v>2.122E-5</c:v>
                </c:pt>
                <c:pt idx="21220">
                  <c:v>2.1220999999999999E-5</c:v>
                </c:pt>
                <c:pt idx="21221">
                  <c:v>2.1222000000000001E-5</c:v>
                </c:pt>
                <c:pt idx="21222">
                  <c:v>2.1223E-5</c:v>
                </c:pt>
                <c:pt idx="21223">
                  <c:v>2.1223999999999999E-5</c:v>
                </c:pt>
                <c:pt idx="21224">
                  <c:v>2.1225000000000001E-5</c:v>
                </c:pt>
                <c:pt idx="21225">
                  <c:v>2.1226E-5</c:v>
                </c:pt>
                <c:pt idx="21226">
                  <c:v>2.1226999999999999E-5</c:v>
                </c:pt>
                <c:pt idx="21227">
                  <c:v>2.1228000000000001E-5</c:v>
                </c:pt>
                <c:pt idx="21228">
                  <c:v>2.1229E-5</c:v>
                </c:pt>
                <c:pt idx="21229">
                  <c:v>2.1229999999999998E-5</c:v>
                </c:pt>
                <c:pt idx="21230">
                  <c:v>2.1231000000000001E-5</c:v>
                </c:pt>
                <c:pt idx="21231">
                  <c:v>2.1231999999999999E-5</c:v>
                </c:pt>
                <c:pt idx="21232">
                  <c:v>2.1233000000000002E-5</c:v>
                </c:pt>
                <c:pt idx="21233">
                  <c:v>2.1234E-5</c:v>
                </c:pt>
                <c:pt idx="21234">
                  <c:v>2.1234999999999999E-5</c:v>
                </c:pt>
                <c:pt idx="21235">
                  <c:v>2.1236000000000001E-5</c:v>
                </c:pt>
                <c:pt idx="21236">
                  <c:v>2.1237E-5</c:v>
                </c:pt>
                <c:pt idx="21237">
                  <c:v>2.1237999999999999E-5</c:v>
                </c:pt>
                <c:pt idx="21238">
                  <c:v>2.1239000000000001E-5</c:v>
                </c:pt>
                <c:pt idx="21239">
                  <c:v>2.124E-5</c:v>
                </c:pt>
                <c:pt idx="21240">
                  <c:v>2.1240999999999999E-5</c:v>
                </c:pt>
                <c:pt idx="21241">
                  <c:v>2.1242000000000001E-5</c:v>
                </c:pt>
                <c:pt idx="21242">
                  <c:v>2.1243E-5</c:v>
                </c:pt>
                <c:pt idx="21243">
                  <c:v>2.1243999999999999E-5</c:v>
                </c:pt>
                <c:pt idx="21244">
                  <c:v>2.1245000000000001E-5</c:v>
                </c:pt>
                <c:pt idx="21245">
                  <c:v>2.1246E-5</c:v>
                </c:pt>
                <c:pt idx="21246">
                  <c:v>2.1246999999999998E-5</c:v>
                </c:pt>
                <c:pt idx="21247">
                  <c:v>2.1248000000000001E-5</c:v>
                </c:pt>
                <c:pt idx="21248">
                  <c:v>2.1248999999999999E-5</c:v>
                </c:pt>
                <c:pt idx="21249">
                  <c:v>2.1250000000000002E-5</c:v>
                </c:pt>
                <c:pt idx="21250">
                  <c:v>2.1251E-5</c:v>
                </c:pt>
                <c:pt idx="21251">
                  <c:v>2.1251999999999999E-5</c:v>
                </c:pt>
                <c:pt idx="21252">
                  <c:v>2.1253000000000001E-5</c:v>
                </c:pt>
                <c:pt idx="21253">
                  <c:v>2.1254E-5</c:v>
                </c:pt>
                <c:pt idx="21254">
                  <c:v>2.1254999999999999E-5</c:v>
                </c:pt>
                <c:pt idx="21255">
                  <c:v>2.1256000000000001E-5</c:v>
                </c:pt>
                <c:pt idx="21256">
                  <c:v>2.1257E-5</c:v>
                </c:pt>
                <c:pt idx="21257">
                  <c:v>2.1257999999999999E-5</c:v>
                </c:pt>
                <c:pt idx="21258">
                  <c:v>2.1259000000000001E-5</c:v>
                </c:pt>
                <c:pt idx="21259">
                  <c:v>2.126E-5</c:v>
                </c:pt>
                <c:pt idx="21260">
                  <c:v>2.1260999999999999E-5</c:v>
                </c:pt>
                <c:pt idx="21261">
                  <c:v>2.1262000000000001E-5</c:v>
                </c:pt>
                <c:pt idx="21262">
                  <c:v>2.1263E-5</c:v>
                </c:pt>
                <c:pt idx="21263">
                  <c:v>2.1263999999999998E-5</c:v>
                </c:pt>
                <c:pt idx="21264">
                  <c:v>2.1265000000000001E-5</c:v>
                </c:pt>
                <c:pt idx="21265">
                  <c:v>2.1265999999999999E-5</c:v>
                </c:pt>
                <c:pt idx="21266">
                  <c:v>2.1267000000000002E-5</c:v>
                </c:pt>
                <c:pt idx="21267">
                  <c:v>2.1268E-5</c:v>
                </c:pt>
                <c:pt idx="21268">
                  <c:v>2.1268999999999999E-5</c:v>
                </c:pt>
                <c:pt idx="21269">
                  <c:v>2.1270000000000001E-5</c:v>
                </c:pt>
                <c:pt idx="21270">
                  <c:v>2.1271E-5</c:v>
                </c:pt>
                <c:pt idx="21271">
                  <c:v>2.1271999999999999E-5</c:v>
                </c:pt>
                <c:pt idx="21272">
                  <c:v>2.1273000000000001E-5</c:v>
                </c:pt>
                <c:pt idx="21273">
                  <c:v>2.1274E-5</c:v>
                </c:pt>
                <c:pt idx="21274">
                  <c:v>2.1274999999999999E-5</c:v>
                </c:pt>
                <c:pt idx="21275">
                  <c:v>2.1276000000000001E-5</c:v>
                </c:pt>
                <c:pt idx="21276">
                  <c:v>2.1277E-5</c:v>
                </c:pt>
                <c:pt idx="21277">
                  <c:v>2.1277999999999999E-5</c:v>
                </c:pt>
                <c:pt idx="21278">
                  <c:v>2.1279000000000001E-5</c:v>
                </c:pt>
                <c:pt idx="21279">
                  <c:v>2.128E-5</c:v>
                </c:pt>
                <c:pt idx="21280">
                  <c:v>2.1280999999999998E-5</c:v>
                </c:pt>
                <c:pt idx="21281">
                  <c:v>2.1282000000000001E-5</c:v>
                </c:pt>
                <c:pt idx="21282">
                  <c:v>2.1282999999999999E-5</c:v>
                </c:pt>
                <c:pt idx="21283">
                  <c:v>2.1284000000000002E-5</c:v>
                </c:pt>
                <c:pt idx="21284">
                  <c:v>2.1285E-5</c:v>
                </c:pt>
                <c:pt idx="21285">
                  <c:v>2.1285999999999999E-5</c:v>
                </c:pt>
                <c:pt idx="21286">
                  <c:v>2.1287000000000001E-5</c:v>
                </c:pt>
                <c:pt idx="21287">
                  <c:v>2.1288E-5</c:v>
                </c:pt>
                <c:pt idx="21288">
                  <c:v>2.1288999999999999E-5</c:v>
                </c:pt>
                <c:pt idx="21289">
                  <c:v>2.1290000000000001E-5</c:v>
                </c:pt>
                <c:pt idx="21290">
                  <c:v>2.1291E-5</c:v>
                </c:pt>
                <c:pt idx="21291">
                  <c:v>2.1291999999999999E-5</c:v>
                </c:pt>
                <c:pt idx="21292">
                  <c:v>2.1293000000000001E-5</c:v>
                </c:pt>
                <c:pt idx="21293">
                  <c:v>2.1294E-5</c:v>
                </c:pt>
                <c:pt idx="21294">
                  <c:v>2.1294999999999999E-5</c:v>
                </c:pt>
                <c:pt idx="21295">
                  <c:v>2.1296000000000001E-5</c:v>
                </c:pt>
                <c:pt idx="21296">
                  <c:v>2.1297E-5</c:v>
                </c:pt>
                <c:pt idx="21297">
                  <c:v>2.1297999999999998E-5</c:v>
                </c:pt>
                <c:pt idx="21298">
                  <c:v>2.1299000000000001E-5</c:v>
                </c:pt>
                <c:pt idx="21299">
                  <c:v>2.1299999999999999E-5</c:v>
                </c:pt>
                <c:pt idx="21300">
                  <c:v>2.1301000000000002E-5</c:v>
                </c:pt>
                <c:pt idx="21301">
                  <c:v>2.1302E-5</c:v>
                </c:pt>
                <c:pt idx="21302">
                  <c:v>2.1302999999999999E-5</c:v>
                </c:pt>
                <c:pt idx="21303">
                  <c:v>2.1304000000000001E-5</c:v>
                </c:pt>
                <c:pt idx="21304">
                  <c:v>2.1305E-5</c:v>
                </c:pt>
                <c:pt idx="21305">
                  <c:v>2.1305999999999999E-5</c:v>
                </c:pt>
                <c:pt idx="21306">
                  <c:v>2.1307000000000001E-5</c:v>
                </c:pt>
                <c:pt idx="21307">
                  <c:v>2.1308E-5</c:v>
                </c:pt>
                <c:pt idx="21308">
                  <c:v>2.1308999999999999E-5</c:v>
                </c:pt>
                <c:pt idx="21309">
                  <c:v>2.1310000000000001E-5</c:v>
                </c:pt>
                <c:pt idx="21310">
                  <c:v>2.1311E-5</c:v>
                </c:pt>
                <c:pt idx="21311">
                  <c:v>2.1311999999999999E-5</c:v>
                </c:pt>
                <c:pt idx="21312">
                  <c:v>2.1313000000000001E-5</c:v>
                </c:pt>
                <c:pt idx="21313">
                  <c:v>2.1314E-5</c:v>
                </c:pt>
                <c:pt idx="21314">
                  <c:v>2.1314999999999998E-5</c:v>
                </c:pt>
                <c:pt idx="21315">
                  <c:v>2.1316000000000001E-5</c:v>
                </c:pt>
                <c:pt idx="21316">
                  <c:v>2.1316999999999999E-5</c:v>
                </c:pt>
                <c:pt idx="21317">
                  <c:v>2.1318000000000002E-5</c:v>
                </c:pt>
                <c:pt idx="21318">
                  <c:v>2.1319E-5</c:v>
                </c:pt>
                <c:pt idx="21319">
                  <c:v>2.1319999999999999E-5</c:v>
                </c:pt>
                <c:pt idx="21320">
                  <c:v>2.1321000000000001E-5</c:v>
                </c:pt>
                <c:pt idx="21321">
                  <c:v>2.1322E-5</c:v>
                </c:pt>
                <c:pt idx="21322">
                  <c:v>2.1322999999999999E-5</c:v>
                </c:pt>
                <c:pt idx="21323">
                  <c:v>2.1324000000000001E-5</c:v>
                </c:pt>
                <c:pt idx="21324">
                  <c:v>2.1325E-5</c:v>
                </c:pt>
                <c:pt idx="21325">
                  <c:v>2.1325999999999999E-5</c:v>
                </c:pt>
                <c:pt idx="21326">
                  <c:v>2.1327000000000001E-5</c:v>
                </c:pt>
                <c:pt idx="21327">
                  <c:v>2.1328E-5</c:v>
                </c:pt>
                <c:pt idx="21328">
                  <c:v>2.1328999999999999E-5</c:v>
                </c:pt>
                <c:pt idx="21329">
                  <c:v>2.1330000000000001E-5</c:v>
                </c:pt>
                <c:pt idx="21330">
                  <c:v>2.1331E-5</c:v>
                </c:pt>
                <c:pt idx="21331">
                  <c:v>2.1331999999999998E-5</c:v>
                </c:pt>
                <c:pt idx="21332">
                  <c:v>2.1333000000000001E-5</c:v>
                </c:pt>
                <c:pt idx="21333">
                  <c:v>2.1333999999999999E-5</c:v>
                </c:pt>
                <c:pt idx="21334">
                  <c:v>2.1335000000000002E-5</c:v>
                </c:pt>
                <c:pt idx="21335">
                  <c:v>2.1336E-5</c:v>
                </c:pt>
                <c:pt idx="21336">
                  <c:v>2.1336999999999999E-5</c:v>
                </c:pt>
                <c:pt idx="21337">
                  <c:v>2.1338000000000001E-5</c:v>
                </c:pt>
                <c:pt idx="21338">
                  <c:v>2.1339E-5</c:v>
                </c:pt>
                <c:pt idx="21339">
                  <c:v>2.1339999999999999E-5</c:v>
                </c:pt>
                <c:pt idx="21340">
                  <c:v>2.1341000000000001E-5</c:v>
                </c:pt>
                <c:pt idx="21341">
                  <c:v>2.1342E-5</c:v>
                </c:pt>
                <c:pt idx="21342">
                  <c:v>2.1342999999999999E-5</c:v>
                </c:pt>
                <c:pt idx="21343">
                  <c:v>2.1344000000000001E-5</c:v>
                </c:pt>
                <c:pt idx="21344">
                  <c:v>2.1345E-5</c:v>
                </c:pt>
                <c:pt idx="21345">
                  <c:v>2.1345999999999999E-5</c:v>
                </c:pt>
                <c:pt idx="21346">
                  <c:v>2.1347000000000001E-5</c:v>
                </c:pt>
                <c:pt idx="21347">
                  <c:v>2.1348E-5</c:v>
                </c:pt>
                <c:pt idx="21348">
                  <c:v>2.1348999999999998E-5</c:v>
                </c:pt>
                <c:pt idx="21349">
                  <c:v>2.1350000000000001E-5</c:v>
                </c:pt>
                <c:pt idx="21350">
                  <c:v>2.1350999999999999E-5</c:v>
                </c:pt>
                <c:pt idx="21351">
                  <c:v>2.1352000000000002E-5</c:v>
                </c:pt>
                <c:pt idx="21352">
                  <c:v>2.1353E-5</c:v>
                </c:pt>
                <c:pt idx="21353">
                  <c:v>2.1353999999999999E-5</c:v>
                </c:pt>
                <c:pt idx="21354">
                  <c:v>2.1355000000000001E-5</c:v>
                </c:pt>
                <c:pt idx="21355">
                  <c:v>2.1356E-5</c:v>
                </c:pt>
                <c:pt idx="21356">
                  <c:v>2.1356999999999999E-5</c:v>
                </c:pt>
                <c:pt idx="21357">
                  <c:v>2.1358000000000001E-5</c:v>
                </c:pt>
                <c:pt idx="21358">
                  <c:v>2.1359E-5</c:v>
                </c:pt>
                <c:pt idx="21359">
                  <c:v>2.1359999999999999E-5</c:v>
                </c:pt>
                <c:pt idx="21360">
                  <c:v>2.1361000000000001E-5</c:v>
                </c:pt>
                <c:pt idx="21361">
                  <c:v>2.1362E-5</c:v>
                </c:pt>
                <c:pt idx="21362">
                  <c:v>2.1362999999999999E-5</c:v>
                </c:pt>
                <c:pt idx="21363">
                  <c:v>2.1364000000000001E-5</c:v>
                </c:pt>
                <c:pt idx="21364">
                  <c:v>2.1365E-5</c:v>
                </c:pt>
                <c:pt idx="21365">
                  <c:v>2.1365999999999998E-5</c:v>
                </c:pt>
                <c:pt idx="21366">
                  <c:v>2.1367000000000001E-5</c:v>
                </c:pt>
                <c:pt idx="21367">
                  <c:v>2.1367999999999999E-5</c:v>
                </c:pt>
                <c:pt idx="21368">
                  <c:v>2.1369000000000002E-5</c:v>
                </c:pt>
                <c:pt idx="21369">
                  <c:v>2.137E-5</c:v>
                </c:pt>
                <c:pt idx="21370">
                  <c:v>2.1370999999999999E-5</c:v>
                </c:pt>
                <c:pt idx="21371">
                  <c:v>2.1372000000000001E-5</c:v>
                </c:pt>
                <c:pt idx="21372">
                  <c:v>2.1373E-5</c:v>
                </c:pt>
                <c:pt idx="21373">
                  <c:v>2.1373999999999999E-5</c:v>
                </c:pt>
                <c:pt idx="21374">
                  <c:v>2.1375000000000001E-5</c:v>
                </c:pt>
                <c:pt idx="21375">
                  <c:v>2.1376E-5</c:v>
                </c:pt>
                <c:pt idx="21376">
                  <c:v>2.1376999999999999E-5</c:v>
                </c:pt>
                <c:pt idx="21377">
                  <c:v>2.1378000000000001E-5</c:v>
                </c:pt>
                <c:pt idx="21378">
                  <c:v>2.1379E-5</c:v>
                </c:pt>
                <c:pt idx="21379">
                  <c:v>2.1379999999999999E-5</c:v>
                </c:pt>
                <c:pt idx="21380">
                  <c:v>2.1381000000000001E-5</c:v>
                </c:pt>
                <c:pt idx="21381">
                  <c:v>2.1382E-5</c:v>
                </c:pt>
                <c:pt idx="21382">
                  <c:v>2.1382999999999998E-5</c:v>
                </c:pt>
                <c:pt idx="21383">
                  <c:v>2.1384000000000001E-5</c:v>
                </c:pt>
                <c:pt idx="21384">
                  <c:v>2.1384999999999999E-5</c:v>
                </c:pt>
                <c:pt idx="21385">
                  <c:v>2.1386000000000002E-5</c:v>
                </c:pt>
                <c:pt idx="21386">
                  <c:v>2.1387E-5</c:v>
                </c:pt>
                <c:pt idx="21387">
                  <c:v>2.1387999999999999E-5</c:v>
                </c:pt>
                <c:pt idx="21388">
                  <c:v>2.1389000000000001E-5</c:v>
                </c:pt>
                <c:pt idx="21389">
                  <c:v>2.139E-5</c:v>
                </c:pt>
                <c:pt idx="21390">
                  <c:v>2.1390999999999999E-5</c:v>
                </c:pt>
                <c:pt idx="21391">
                  <c:v>2.1392000000000001E-5</c:v>
                </c:pt>
                <c:pt idx="21392">
                  <c:v>2.1393E-5</c:v>
                </c:pt>
                <c:pt idx="21393">
                  <c:v>2.1393999999999999E-5</c:v>
                </c:pt>
                <c:pt idx="21394">
                  <c:v>2.1395000000000001E-5</c:v>
                </c:pt>
                <c:pt idx="21395">
                  <c:v>2.1396E-5</c:v>
                </c:pt>
                <c:pt idx="21396">
                  <c:v>2.1396999999999999E-5</c:v>
                </c:pt>
                <c:pt idx="21397">
                  <c:v>2.1398000000000001E-5</c:v>
                </c:pt>
                <c:pt idx="21398">
                  <c:v>2.1399E-5</c:v>
                </c:pt>
                <c:pt idx="21399">
                  <c:v>2.1399999999999998E-5</c:v>
                </c:pt>
                <c:pt idx="21400">
                  <c:v>2.1401000000000001E-5</c:v>
                </c:pt>
                <c:pt idx="21401">
                  <c:v>2.1401999999999999E-5</c:v>
                </c:pt>
                <c:pt idx="21402">
                  <c:v>2.1403000000000002E-5</c:v>
                </c:pt>
                <c:pt idx="21403">
                  <c:v>2.1404E-5</c:v>
                </c:pt>
                <c:pt idx="21404">
                  <c:v>2.1404999999999999E-5</c:v>
                </c:pt>
                <c:pt idx="21405">
                  <c:v>2.1406000000000001E-5</c:v>
                </c:pt>
                <c:pt idx="21406">
                  <c:v>2.1407E-5</c:v>
                </c:pt>
                <c:pt idx="21407">
                  <c:v>2.1407999999999999E-5</c:v>
                </c:pt>
                <c:pt idx="21408">
                  <c:v>2.1409000000000001E-5</c:v>
                </c:pt>
                <c:pt idx="21409">
                  <c:v>2.141E-5</c:v>
                </c:pt>
                <c:pt idx="21410">
                  <c:v>2.1410999999999999E-5</c:v>
                </c:pt>
                <c:pt idx="21411">
                  <c:v>2.1412000000000001E-5</c:v>
                </c:pt>
                <c:pt idx="21412">
                  <c:v>2.1413E-5</c:v>
                </c:pt>
                <c:pt idx="21413">
                  <c:v>2.1413999999999999E-5</c:v>
                </c:pt>
                <c:pt idx="21414">
                  <c:v>2.1415000000000001E-5</c:v>
                </c:pt>
                <c:pt idx="21415">
                  <c:v>2.1416E-5</c:v>
                </c:pt>
                <c:pt idx="21416">
                  <c:v>2.1416999999999998E-5</c:v>
                </c:pt>
                <c:pt idx="21417">
                  <c:v>2.1418000000000001E-5</c:v>
                </c:pt>
                <c:pt idx="21418">
                  <c:v>2.1418999999999999E-5</c:v>
                </c:pt>
                <c:pt idx="21419">
                  <c:v>2.1420000000000002E-5</c:v>
                </c:pt>
                <c:pt idx="21420">
                  <c:v>2.1421E-5</c:v>
                </c:pt>
                <c:pt idx="21421">
                  <c:v>2.1421999999999999E-5</c:v>
                </c:pt>
                <c:pt idx="21422">
                  <c:v>2.1423000000000001E-5</c:v>
                </c:pt>
                <c:pt idx="21423">
                  <c:v>2.1424E-5</c:v>
                </c:pt>
                <c:pt idx="21424">
                  <c:v>2.1424999999999999E-5</c:v>
                </c:pt>
                <c:pt idx="21425">
                  <c:v>2.1426000000000001E-5</c:v>
                </c:pt>
                <c:pt idx="21426">
                  <c:v>2.1427E-5</c:v>
                </c:pt>
                <c:pt idx="21427">
                  <c:v>2.1427999999999999E-5</c:v>
                </c:pt>
                <c:pt idx="21428">
                  <c:v>2.1429000000000001E-5</c:v>
                </c:pt>
                <c:pt idx="21429">
                  <c:v>2.143E-5</c:v>
                </c:pt>
                <c:pt idx="21430">
                  <c:v>2.1430999999999999E-5</c:v>
                </c:pt>
                <c:pt idx="21431">
                  <c:v>2.1432000000000001E-5</c:v>
                </c:pt>
                <c:pt idx="21432">
                  <c:v>2.1433E-5</c:v>
                </c:pt>
                <c:pt idx="21433">
                  <c:v>2.1433999999999998E-5</c:v>
                </c:pt>
                <c:pt idx="21434">
                  <c:v>2.1435000000000001E-5</c:v>
                </c:pt>
                <c:pt idx="21435">
                  <c:v>2.1435999999999999E-5</c:v>
                </c:pt>
                <c:pt idx="21436">
                  <c:v>2.1437000000000002E-5</c:v>
                </c:pt>
                <c:pt idx="21437">
                  <c:v>2.1438E-5</c:v>
                </c:pt>
                <c:pt idx="21438">
                  <c:v>2.1438999999999999E-5</c:v>
                </c:pt>
                <c:pt idx="21439">
                  <c:v>2.1440000000000001E-5</c:v>
                </c:pt>
                <c:pt idx="21440">
                  <c:v>2.1441E-5</c:v>
                </c:pt>
                <c:pt idx="21441">
                  <c:v>2.1441999999999999E-5</c:v>
                </c:pt>
                <c:pt idx="21442">
                  <c:v>2.1443000000000001E-5</c:v>
                </c:pt>
                <c:pt idx="21443">
                  <c:v>2.1444E-5</c:v>
                </c:pt>
                <c:pt idx="21444">
                  <c:v>2.1444999999999999E-5</c:v>
                </c:pt>
                <c:pt idx="21445">
                  <c:v>2.1446000000000001E-5</c:v>
                </c:pt>
                <c:pt idx="21446">
                  <c:v>2.1447E-5</c:v>
                </c:pt>
                <c:pt idx="21447">
                  <c:v>2.1447999999999999E-5</c:v>
                </c:pt>
                <c:pt idx="21448">
                  <c:v>2.1449000000000001E-5</c:v>
                </c:pt>
                <c:pt idx="21449">
                  <c:v>2.145E-5</c:v>
                </c:pt>
                <c:pt idx="21450">
                  <c:v>2.1450999999999998E-5</c:v>
                </c:pt>
                <c:pt idx="21451">
                  <c:v>2.1452000000000001E-5</c:v>
                </c:pt>
                <c:pt idx="21452">
                  <c:v>2.1452999999999999E-5</c:v>
                </c:pt>
                <c:pt idx="21453">
                  <c:v>2.1454000000000002E-5</c:v>
                </c:pt>
                <c:pt idx="21454">
                  <c:v>2.1455E-5</c:v>
                </c:pt>
                <c:pt idx="21455">
                  <c:v>2.1455999999999999E-5</c:v>
                </c:pt>
                <c:pt idx="21456">
                  <c:v>2.1457000000000001E-5</c:v>
                </c:pt>
                <c:pt idx="21457">
                  <c:v>2.1458E-5</c:v>
                </c:pt>
                <c:pt idx="21458">
                  <c:v>2.1458999999999999E-5</c:v>
                </c:pt>
                <c:pt idx="21459">
                  <c:v>2.1460000000000001E-5</c:v>
                </c:pt>
                <c:pt idx="21460">
                  <c:v>2.1461E-5</c:v>
                </c:pt>
                <c:pt idx="21461">
                  <c:v>2.1461999999999999E-5</c:v>
                </c:pt>
                <c:pt idx="21462">
                  <c:v>2.1463000000000001E-5</c:v>
                </c:pt>
                <c:pt idx="21463">
                  <c:v>2.1464E-5</c:v>
                </c:pt>
                <c:pt idx="21464">
                  <c:v>2.1464999999999999E-5</c:v>
                </c:pt>
                <c:pt idx="21465">
                  <c:v>2.1466000000000001E-5</c:v>
                </c:pt>
                <c:pt idx="21466">
                  <c:v>2.1467E-5</c:v>
                </c:pt>
                <c:pt idx="21467">
                  <c:v>2.1467999999999998E-5</c:v>
                </c:pt>
                <c:pt idx="21468">
                  <c:v>2.1469000000000001E-5</c:v>
                </c:pt>
                <c:pt idx="21469">
                  <c:v>2.1469999999999999E-5</c:v>
                </c:pt>
                <c:pt idx="21470">
                  <c:v>2.1471000000000002E-5</c:v>
                </c:pt>
                <c:pt idx="21471">
                  <c:v>2.1472E-5</c:v>
                </c:pt>
                <c:pt idx="21472">
                  <c:v>2.1472999999999999E-5</c:v>
                </c:pt>
                <c:pt idx="21473">
                  <c:v>2.1474000000000001E-5</c:v>
                </c:pt>
                <c:pt idx="21474">
                  <c:v>2.1475E-5</c:v>
                </c:pt>
                <c:pt idx="21475">
                  <c:v>2.1475999999999999E-5</c:v>
                </c:pt>
                <c:pt idx="21476">
                  <c:v>2.1477000000000001E-5</c:v>
                </c:pt>
                <c:pt idx="21477">
                  <c:v>2.1478E-5</c:v>
                </c:pt>
                <c:pt idx="21478">
                  <c:v>2.1478999999999999E-5</c:v>
                </c:pt>
                <c:pt idx="21479">
                  <c:v>2.1480000000000001E-5</c:v>
                </c:pt>
                <c:pt idx="21480">
                  <c:v>2.1481E-5</c:v>
                </c:pt>
                <c:pt idx="21481">
                  <c:v>2.1481999999999999E-5</c:v>
                </c:pt>
                <c:pt idx="21482">
                  <c:v>2.1483000000000001E-5</c:v>
                </c:pt>
                <c:pt idx="21483">
                  <c:v>2.1484E-5</c:v>
                </c:pt>
                <c:pt idx="21484">
                  <c:v>2.1484999999999998E-5</c:v>
                </c:pt>
                <c:pt idx="21485">
                  <c:v>2.1486000000000001E-5</c:v>
                </c:pt>
                <c:pt idx="21486">
                  <c:v>2.1486999999999999E-5</c:v>
                </c:pt>
                <c:pt idx="21487">
                  <c:v>2.1488000000000002E-5</c:v>
                </c:pt>
                <c:pt idx="21488">
                  <c:v>2.1489E-5</c:v>
                </c:pt>
                <c:pt idx="21489">
                  <c:v>2.1489999999999999E-5</c:v>
                </c:pt>
                <c:pt idx="21490">
                  <c:v>2.1491000000000001E-5</c:v>
                </c:pt>
                <c:pt idx="21491">
                  <c:v>2.1492E-5</c:v>
                </c:pt>
                <c:pt idx="21492">
                  <c:v>2.1492999999999999E-5</c:v>
                </c:pt>
                <c:pt idx="21493">
                  <c:v>2.1494000000000001E-5</c:v>
                </c:pt>
                <c:pt idx="21494">
                  <c:v>2.1495E-5</c:v>
                </c:pt>
                <c:pt idx="21495">
                  <c:v>2.1495999999999999E-5</c:v>
                </c:pt>
                <c:pt idx="21496">
                  <c:v>2.1497000000000001E-5</c:v>
                </c:pt>
                <c:pt idx="21497">
                  <c:v>2.1498E-5</c:v>
                </c:pt>
                <c:pt idx="21498">
                  <c:v>2.1498999999999999E-5</c:v>
                </c:pt>
                <c:pt idx="21499">
                  <c:v>2.1500000000000001E-5</c:v>
                </c:pt>
                <c:pt idx="21500">
                  <c:v>2.1501E-5</c:v>
                </c:pt>
                <c:pt idx="21501">
                  <c:v>2.1501999999999998E-5</c:v>
                </c:pt>
                <c:pt idx="21502">
                  <c:v>2.1503000000000001E-5</c:v>
                </c:pt>
                <c:pt idx="21503">
                  <c:v>2.1503999999999999E-5</c:v>
                </c:pt>
                <c:pt idx="21504">
                  <c:v>2.1505000000000002E-5</c:v>
                </c:pt>
                <c:pt idx="21505">
                  <c:v>2.1506E-5</c:v>
                </c:pt>
                <c:pt idx="21506">
                  <c:v>2.1506999999999999E-5</c:v>
                </c:pt>
                <c:pt idx="21507">
                  <c:v>2.1508000000000001E-5</c:v>
                </c:pt>
                <c:pt idx="21508">
                  <c:v>2.1509E-5</c:v>
                </c:pt>
                <c:pt idx="21509">
                  <c:v>2.1509999999999999E-5</c:v>
                </c:pt>
                <c:pt idx="21510">
                  <c:v>2.1511000000000001E-5</c:v>
                </c:pt>
                <c:pt idx="21511">
                  <c:v>2.1512E-5</c:v>
                </c:pt>
                <c:pt idx="21512">
                  <c:v>2.1512999999999999E-5</c:v>
                </c:pt>
                <c:pt idx="21513">
                  <c:v>2.1514000000000001E-5</c:v>
                </c:pt>
                <c:pt idx="21514">
                  <c:v>2.1515E-5</c:v>
                </c:pt>
                <c:pt idx="21515">
                  <c:v>2.1515999999999999E-5</c:v>
                </c:pt>
                <c:pt idx="21516">
                  <c:v>2.1517000000000001E-5</c:v>
                </c:pt>
                <c:pt idx="21517">
                  <c:v>2.1518E-5</c:v>
                </c:pt>
                <c:pt idx="21518">
                  <c:v>2.1518999999999998E-5</c:v>
                </c:pt>
                <c:pt idx="21519">
                  <c:v>2.1520000000000001E-5</c:v>
                </c:pt>
                <c:pt idx="21520">
                  <c:v>2.1520999999999999E-5</c:v>
                </c:pt>
                <c:pt idx="21521">
                  <c:v>2.1522000000000002E-5</c:v>
                </c:pt>
                <c:pt idx="21522">
                  <c:v>2.1523E-5</c:v>
                </c:pt>
                <c:pt idx="21523">
                  <c:v>2.1523999999999999E-5</c:v>
                </c:pt>
                <c:pt idx="21524">
                  <c:v>2.1525000000000001E-5</c:v>
                </c:pt>
                <c:pt idx="21525">
                  <c:v>2.1526E-5</c:v>
                </c:pt>
                <c:pt idx="21526">
                  <c:v>2.1526999999999999E-5</c:v>
                </c:pt>
                <c:pt idx="21527">
                  <c:v>2.1528000000000001E-5</c:v>
                </c:pt>
                <c:pt idx="21528">
                  <c:v>2.1529E-5</c:v>
                </c:pt>
                <c:pt idx="21529">
                  <c:v>2.1529999999999999E-5</c:v>
                </c:pt>
                <c:pt idx="21530">
                  <c:v>2.1531000000000001E-5</c:v>
                </c:pt>
                <c:pt idx="21531">
                  <c:v>2.1532E-5</c:v>
                </c:pt>
                <c:pt idx="21532">
                  <c:v>2.1532999999999999E-5</c:v>
                </c:pt>
                <c:pt idx="21533">
                  <c:v>2.1534000000000001E-5</c:v>
                </c:pt>
                <c:pt idx="21534">
                  <c:v>2.1535E-5</c:v>
                </c:pt>
                <c:pt idx="21535">
                  <c:v>2.1535999999999998E-5</c:v>
                </c:pt>
                <c:pt idx="21536">
                  <c:v>2.1537000000000001E-5</c:v>
                </c:pt>
                <c:pt idx="21537">
                  <c:v>2.1537999999999999E-5</c:v>
                </c:pt>
                <c:pt idx="21538">
                  <c:v>2.1539000000000002E-5</c:v>
                </c:pt>
                <c:pt idx="21539">
                  <c:v>2.154E-5</c:v>
                </c:pt>
                <c:pt idx="21540">
                  <c:v>2.1540999999999999E-5</c:v>
                </c:pt>
                <c:pt idx="21541">
                  <c:v>2.1542000000000001E-5</c:v>
                </c:pt>
                <c:pt idx="21542">
                  <c:v>2.1543E-5</c:v>
                </c:pt>
                <c:pt idx="21543">
                  <c:v>2.1543999999999999E-5</c:v>
                </c:pt>
                <c:pt idx="21544">
                  <c:v>2.1545000000000001E-5</c:v>
                </c:pt>
                <c:pt idx="21545">
                  <c:v>2.1546E-5</c:v>
                </c:pt>
                <c:pt idx="21546">
                  <c:v>2.1546999999999999E-5</c:v>
                </c:pt>
                <c:pt idx="21547">
                  <c:v>2.1548000000000001E-5</c:v>
                </c:pt>
                <c:pt idx="21548">
                  <c:v>2.1549E-5</c:v>
                </c:pt>
                <c:pt idx="21549">
                  <c:v>2.1549999999999999E-5</c:v>
                </c:pt>
                <c:pt idx="21550">
                  <c:v>2.1551000000000001E-5</c:v>
                </c:pt>
                <c:pt idx="21551">
                  <c:v>2.1552E-5</c:v>
                </c:pt>
                <c:pt idx="21552">
                  <c:v>2.1552999999999998E-5</c:v>
                </c:pt>
                <c:pt idx="21553">
                  <c:v>2.1554000000000001E-5</c:v>
                </c:pt>
                <c:pt idx="21554">
                  <c:v>2.1554999999999999E-5</c:v>
                </c:pt>
                <c:pt idx="21555">
                  <c:v>2.1556000000000002E-5</c:v>
                </c:pt>
                <c:pt idx="21556">
                  <c:v>2.1557E-5</c:v>
                </c:pt>
                <c:pt idx="21557">
                  <c:v>2.1557999999999999E-5</c:v>
                </c:pt>
                <c:pt idx="21558">
                  <c:v>2.1559000000000001E-5</c:v>
                </c:pt>
                <c:pt idx="21559">
                  <c:v>2.156E-5</c:v>
                </c:pt>
                <c:pt idx="21560">
                  <c:v>2.1560999999999999E-5</c:v>
                </c:pt>
                <c:pt idx="21561">
                  <c:v>2.1562000000000001E-5</c:v>
                </c:pt>
                <c:pt idx="21562">
                  <c:v>2.1563E-5</c:v>
                </c:pt>
                <c:pt idx="21563">
                  <c:v>2.1563999999999999E-5</c:v>
                </c:pt>
                <c:pt idx="21564">
                  <c:v>2.1565000000000001E-5</c:v>
                </c:pt>
                <c:pt idx="21565">
                  <c:v>2.1566E-5</c:v>
                </c:pt>
                <c:pt idx="21566">
                  <c:v>2.1566999999999999E-5</c:v>
                </c:pt>
                <c:pt idx="21567">
                  <c:v>2.1568000000000001E-5</c:v>
                </c:pt>
                <c:pt idx="21568">
                  <c:v>2.1569E-5</c:v>
                </c:pt>
                <c:pt idx="21569">
                  <c:v>2.1569999999999998E-5</c:v>
                </c:pt>
                <c:pt idx="21570">
                  <c:v>2.1571000000000001E-5</c:v>
                </c:pt>
                <c:pt idx="21571">
                  <c:v>2.1571999999999999E-5</c:v>
                </c:pt>
                <c:pt idx="21572">
                  <c:v>2.1573000000000002E-5</c:v>
                </c:pt>
                <c:pt idx="21573">
                  <c:v>2.1574E-5</c:v>
                </c:pt>
                <c:pt idx="21574">
                  <c:v>2.1574999999999999E-5</c:v>
                </c:pt>
                <c:pt idx="21575">
                  <c:v>2.1576000000000001E-5</c:v>
                </c:pt>
                <c:pt idx="21576">
                  <c:v>2.1577E-5</c:v>
                </c:pt>
                <c:pt idx="21577">
                  <c:v>2.1577999999999999E-5</c:v>
                </c:pt>
                <c:pt idx="21578">
                  <c:v>2.1579000000000001E-5</c:v>
                </c:pt>
                <c:pt idx="21579">
                  <c:v>2.158E-5</c:v>
                </c:pt>
                <c:pt idx="21580">
                  <c:v>2.1580999999999999E-5</c:v>
                </c:pt>
                <c:pt idx="21581">
                  <c:v>2.1582000000000001E-5</c:v>
                </c:pt>
                <c:pt idx="21582">
                  <c:v>2.1583E-5</c:v>
                </c:pt>
                <c:pt idx="21583">
                  <c:v>2.1583999999999999E-5</c:v>
                </c:pt>
                <c:pt idx="21584">
                  <c:v>2.1585000000000001E-5</c:v>
                </c:pt>
                <c:pt idx="21585">
                  <c:v>2.1586E-5</c:v>
                </c:pt>
                <c:pt idx="21586">
                  <c:v>2.1586999999999998E-5</c:v>
                </c:pt>
                <c:pt idx="21587">
                  <c:v>2.1588000000000001E-5</c:v>
                </c:pt>
                <c:pt idx="21588">
                  <c:v>2.1588999999999999E-5</c:v>
                </c:pt>
                <c:pt idx="21589">
                  <c:v>2.1590000000000002E-5</c:v>
                </c:pt>
                <c:pt idx="21590">
                  <c:v>2.1591E-5</c:v>
                </c:pt>
                <c:pt idx="21591">
                  <c:v>2.1591999999999999E-5</c:v>
                </c:pt>
                <c:pt idx="21592">
                  <c:v>2.1593000000000001E-5</c:v>
                </c:pt>
                <c:pt idx="21593">
                  <c:v>2.1594E-5</c:v>
                </c:pt>
                <c:pt idx="21594">
                  <c:v>2.1594999999999999E-5</c:v>
                </c:pt>
                <c:pt idx="21595">
                  <c:v>2.1596000000000001E-5</c:v>
                </c:pt>
                <c:pt idx="21596">
                  <c:v>2.1597E-5</c:v>
                </c:pt>
                <c:pt idx="21597">
                  <c:v>2.1597999999999999E-5</c:v>
                </c:pt>
                <c:pt idx="21598">
                  <c:v>2.1599000000000001E-5</c:v>
                </c:pt>
                <c:pt idx="21599">
                  <c:v>2.16E-5</c:v>
                </c:pt>
                <c:pt idx="21600">
                  <c:v>2.1600999999999999E-5</c:v>
                </c:pt>
                <c:pt idx="21601">
                  <c:v>2.1602000000000001E-5</c:v>
                </c:pt>
                <c:pt idx="21602">
                  <c:v>2.1603E-5</c:v>
                </c:pt>
                <c:pt idx="21603">
                  <c:v>2.1603999999999998E-5</c:v>
                </c:pt>
                <c:pt idx="21604">
                  <c:v>2.1605000000000001E-5</c:v>
                </c:pt>
                <c:pt idx="21605">
                  <c:v>2.1605999999999999E-5</c:v>
                </c:pt>
                <c:pt idx="21606">
                  <c:v>2.1607000000000002E-5</c:v>
                </c:pt>
                <c:pt idx="21607">
                  <c:v>2.1608E-5</c:v>
                </c:pt>
                <c:pt idx="21608">
                  <c:v>2.1608999999999999E-5</c:v>
                </c:pt>
                <c:pt idx="21609">
                  <c:v>2.1610000000000001E-5</c:v>
                </c:pt>
                <c:pt idx="21610">
                  <c:v>2.1611E-5</c:v>
                </c:pt>
                <c:pt idx="21611">
                  <c:v>2.1611999999999999E-5</c:v>
                </c:pt>
                <c:pt idx="21612">
                  <c:v>2.1613000000000001E-5</c:v>
                </c:pt>
                <c:pt idx="21613">
                  <c:v>2.1614E-5</c:v>
                </c:pt>
                <c:pt idx="21614">
                  <c:v>2.1614999999999999E-5</c:v>
                </c:pt>
                <c:pt idx="21615">
                  <c:v>2.1616000000000001E-5</c:v>
                </c:pt>
                <c:pt idx="21616">
                  <c:v>2.1617E-5</c:v>
                </c:pt>
                <c:pt idx="21617">
                  <c:v>2.1617999999999999E-5</c:v>
                </c:pt>
                <c:pt idx="21618">
                  <c:v>2.1619000000000001E-5</c:v>
                </c:pt>
                <c:pt idx="21619">
                  <c:v>2.162E-5</c:v>
                </c:pt>
                <c:pt idx="21620">
                  <c:v>2.1620999999999998E-5</c:v>
                </c:pt>
                <c:pt idx="21621">
                  <c:v>2.1622000000000001E-5</c:v>
                </c:pt>
                <c:pt idx="21622">
                  <c:v>2.1622999999999999E-5</c:v>
                </c:pt>
                <c:pt idx="21623">
                  <c:v>2.1624000000000002E-5</c:v>
                </c:pt>
                <c:pt idx="21624">
                  <c:v>2.1625E-5</c:v>
                </c:pt>
                <c:pt idx="21625">
                  <c:v>2.1625999999999999E-5</c:v>
                </c:pt>
                <c:pt idx="21626">
                  <c:v>2.1627000000000001E-5</c:v>
                </c:pt>
                <c:pt idx="21627">
                  <c:v>2.1628E-5</c:v>
                </c:pt>
                <c:pt idx="21628">
                  <c:v>2.1628999999999999E-5</c:v>
                </c:pt>
                <c:pt idx="21629">
                  <c:v>2.1630000000000001E-5</c:v>
                </c:pt>
                <c:pt idx="21630">
                  <c:v>2.1631E-5</c:v>
                </c:pt>
                <c:pt idx="21631">
                  <c:v>2.1631999999999999E-5</c:v>
                </c:pt>
                <c:pt idx="21632">
                  <c:v>2.1633000000000001E-5</c:v>
                </c:pt>
                <c:pt idx="21633">
                  <c:v>2.1634E-5</c:v>
                </c:pt>
                <c:pt idx="21634">
                  <c:v>2.1634999999999999E-5</c:v>
                </c:pt>
                <c:pt idx="21635">
                  <c:v>2.1636000000000001E-5</c:v>
                </c:pt>
                <c:pt idx="21636">
                  <c:v>2.1637E-5</c:v>
                </c:pt>
                <c:pt idx="21637">
                  <c:v>2.1637999999999998E-5</c:v>
                </c:pt>
                <c:pt idx="21638">
                  <c:v>2.1639000000000001E-5</c:v>
                </c:pt>
                <c:pt idx="21639">
                  <c:v>2.1639999999999999E-5</c:v>
                </c:pt>
                <c:pt idx="21640">
                  <c:v>2.1641000000000002E-5</c:v>
                </c:pt>
                <c:pt idx="21641">
                  <c:v>2.1642E-5</c:v>
                </c:pt>
                <c:pt idx="21642">
                  <c:v>2.1642999999999999E-5</c:v>
                </c:pt>
                <c:pt idx="21643">
                  <c:v>2.1644000000000001E-5</c:v>
                </c:pt>
                <c:pt idx="21644">
                  <c:v>2.1645E-5</c:v>
                </c:pt>
                <c:pt idx="21645">
                  <c:v>2.1645999999999999E-5</c:v>
                </c:pt>
                <c:pt idx="21646">
                  <c:v>2.1647000000000001E-5</c:v>
                </c:pt>
                <c:pt idx="21647">
                  <c:v>2.1648E-5</c:v>
                </c:pt>
                <c:pt idx="21648">
                  <c:v>2.1648999999999999E-5</c:v>
                </c:pt>
                <c:pt idx="21649">
                  <c:v>2.1650000000000001E-5</c:v>
                </c:pt>
                <c:pt idx="21650">
                  <c:v>2.1651E-5</c:v>
                </c:pt>
                <c:pt idx="21651">
                  <c:v>2.1651999999999999E-5</c:v>
                </c:pt>
                <c:pt idx="21652">
                  <c:v>2.1653000000000001E-5</c:v>
                </c:pt>
                <c:pt idx="21653">
                  <c:v>2.1654E-5</c:v>
                </c:pt>
                <c:pt idx="21654">
                  <c:v>2.1654999999999998E-5</c:v>
                </c:pt>
                <c:pt idx="21655">
                  <c:v>2.1656000000000001E-5</c:v>
                </c:pt>
                <c:pt idx="21656">
                  <c:v>2.1656999999999999E-5</c:v>
                </c:pt>
                <c:pt idx="21657">
                  <c:v>2.1658000000000002E-5</c:v>
                </c:pt>
                <c:pt idx="21658">
                  <c:v>2.1659E-5</c:v>
                </c:pt>
                <c:pt idx="21659">
                  <c:v>2.1659999999999999E-5</c:v>
                </c:pt>
                <c:pt idx="21660">
                  <c:v>2.1661000000000001E-5</c:v>
                </c:pt>
                <c:pt idx="21661">
                  <c:v>2.1662E-5</c:v>
                </c:pt>
                <c:pt idx="21662">
                  <c:v>2.1662999999999999E-5</c:v>
                </c:pt>
                <c:pt idx="21663">
                  <c:v>2.1664000000000001E-5</c:v>
                </c:pt>
                <c:pt idx="21664">
                  <c:v>2.1665E-5</c:v>
                </c:pt>
                <c:pt idx="21665">
                  <c:v>2.1665999999999999E-5</c:v>
                </c:pt>
                <c:pt idx="21666">
                  <c:v>2.1667000000000001E-5</c:v>
                </c:pt>
                <c:pt idx="21667">
                  <c:v>2.1668E-5</c:v>
                </c:pt>
                <c:pt idx="21668">
                  <c:v>2.1668999999999999E-5</c:v>
                </c:pt>
                <c:pt idx="21669">
                  <c:v>2.1670000000000001E-5</c:v>
                </c:pt>
                <c:pt idx="21670">
                  <c:v>2.1671E-5</c:v>
                </c:pt>
                <c:pt idx="21671">
                  <c:v>2.1671999999999999E-5</c:v>
                </c:pt>
                <c:pt idx="21672">
                  <c:v>2.1673000000000001E-5</c:v>
                </c:pt>
                <c:pt idx="21673">
                  <c:v>2.1673999999999999E-5</c:v>
                </c:pt>
                <c:pt idx="21674">
                  <c:v>2.1675000000000002E-5</c:v>
                </c:pt>
                <c:pt idx="21675">
                  <c:v>2.1676E-5</c:v>
                </c:pt>
                <c:pt idx="21676">
                  <c:v>2.1676999999999999E-5</c:v>
                </c:pt>
                <c:pt idx="21677">
                  <c:v>2.1678000000000001E-5</c:v>
                </c:pt>
                <c:pt idx="21678">
                  <c:v>2.1679E-5</c:v>
                </c:pt>
                <c:pt idx="21679">
                  <c:v>2.1679999999999999E-5</c:v>
                </c:pt>
                <c:pt idx="21680">
                  <c:v>2.1681000000000001E-5</c:v>
                </c:pt>
                <c:pt idx="21681">
                  <c:v>2.1682E-5</c:v>
                </c:pt>
                <c:pt idx="21682">
                  <c:v>2.1682999999999999E-5</c:v>
                </c:pt>
                <c:pt idx="21683">
                  <c:v>2.1684000000000001E-5</c:v>
                </c:pt>
                <c:pt idx="21684">
                  <c:v>2.1685E-5</c:v>
                </c:pt>
                <c:pt idx="21685">
                  <c:v>2.1685999999999999E-5</c:v>
                </c:pt>
                <c:pt idx="21686">
                  <c:v>2.1687000000000001E-5</c:v>
                </c:pt>
                <c:pt idx="21687">
                  <c:v>2.1688E-5</c:v>
                </c:pt>
                <c:pt idx="21688">
                  <c:v>2.1688999999999999E-5</c:v>
                </c:pt>
                <c:pt idx="21689">
                  <c:v>2.1690000000000001E-5</c:v>
                </c:pt>
                <c:pt idx="21690">
                  <c:v>2.1691E-5</c:v>
                </c:pt>
                <c:pt idx="21691">
                  <c:v>2.1691999999999998E-5</c:v>
                </c:pt>
                <c:pt idx="21692">
                  <c:v>2.1693000000000001E-5</c:v>
                </c:pt>
                <c:pt idx="21693">
                  <c:v>2.1693999999999999E-5</c:v>
                </c:pt>
                <c:pt idx="21694">
                  <c:v>2.1695000000000002E-5</c:v>
                </c:pt>
                <c:pt idx="21695">
                  <c:v>2.1696E-5</c:v>
                </c:pt>
                <c:pt idx="21696">
                  <c:v>2.1696999999999999E-5</c:v>
                </c:pt>
                <c:pt idx="21697">
                  <c:v>2.1698000000000001E-5</c:v>
                </c:pt>
                <c:pt idx="21698">
                  <c:v>2.1699E-5</c:v>
                </c:pt>
                <c:pt idx="21699">
                  <c:v>2.1699999999999999E-5</c:v>
                </c:pt>
                <c:pt idx="21700">
                  <c:v>2.1701000000000001E-5</c:v>
                </c:pt>
                <c:pt idx="21701">
                  <c:v>2.1702E-5</c:v>
                </c:pt>
                <c:pt idx="21702">
                  <c:v>2.1702999999999999E-5</c:v>
                </c:pt>
                <c:pt idx="21703">
                  <c:v>2.1704000000000001E-5</c:v>
                </c:pt>
                <c:pt idx="21704">
                  <c:v>2.1705E-5</c:v>
                </c:pt>
                <c:pt idx="21705">
                  <c:v>2.1705999999999999E-5</c:v>
                </c:pt>
                <c:pt idx="21706">
                  <c:v>2.1707000000000001E-5</c:v>
                </c:pt>
                <c:pt idx="21707">
                  <c:v>2.1708E-5</c:v>
                </c:pt>
                <c:pt idx="21708">
                  <c:v>2.1708999999999998E-5</c:v>
                </c:pt>
                <c:pt idx="21709">
                  <c:v>2.1710000000000001E-5</c:v>
                </c:pt>
                <c:pt idx="21710">
                  <c:v>2.1710999999999999E-5</c:v>
                </c:pt>
                <c:pt idx="21711">
                  <c:v>2.1712000000000002E-5</c:v>
                </c:pt>
                <c:pt idx="21712">
                  <c:v>2.1713E-5</c:v>
                </c:pt>
                <c:pt idx="21713">
                  <c:v>2.1713999999999999E-5</c:v>
                </c:pt>
                <c:pt idx="21714">
                  <c:v>2.1715000000000001E-5</c:v>
                </c:pt>
                <c:pt idx="21715">
                  <c:v>2.1716E-5</c:v>
                </c:pt>
                <c:pt idx="21716">
                  <c:v>2.1716999999999999E-5</c:v>
                </c:pt>
                <c:pt idx="21717">
                  <c:v>2.1718000000000001E-5</c:v>
                </c:pt>
                <c:pt idx="21718">
                  <c:v>2.1719E-5</c:v>
                </c:pt>
                <c:pt idx="21719">
                  <c:v>2.1719999999999999E-5</c:v>
                </c:pt>
                <c:pt idx="21720">
                  <c:v>2.1721000000000001E-5</c:v>
                </c:pt>
                <c:pt idx="21721">
                  <c:v>2.1722E-5</c:v>
                </c:pt>
                <c:pt idx="21722">
                  <c:v>2.1722999999999999E-5</c:v>
                </c:pt>
                <c:pt idx="21723">
                  <c:v>2.1724000000000001E-5</c:v>
                </c:pt>
                <c:pt idx="21724">
                  <c:v>2.1725E-5</c:v>
                </c:pt>
                <c:pt idx="21725">
                  <c:v>2.1725999999999998E-5</c:v>
                </c:pt>
                <c:pt idx="21726">
                  <c:v>2.1727000000000001E-5</c:v>
                </c:pt>
                <c:pt idx="21727">
                  <c:v>2.1727999999999999E-5</c:v>
                </c:pt>
                <c:pt idx="21728">
                  <c:v>2.1729000000000002E-5</c:v>
                </c:pt>
                <c:pt idx="21729">
                  <c:v>2.173E-5</c:v>
                </c:pt>
                <c:pt idx="21730">
                  <c:v>2.1730999999999999E-5</c:v>
                </c:pt>
                <c:pt idx="21731">
                  <c:v>2.1732000000000001E-5</c:v>
                </c:pt>
                <c:pt idx="21732">
                  <c:v>2.1733E-5</c:v>
                </c:pt>
                <c:pt idx="21733">
                  <c:v>2.1733999999999999E-5</c:v>
                </c:pt>
                <c:pt idx="21734">
                  <c:v>2.1735000000000001E-5</c:v>
                </c:pt>
                <c:pt idx="21735">
                  <c:v>2.1736E-5</c:v>
                </c:pt>
                <c:pt idx="21736">
                  <c:v>2.1736999999999999E-5</c:v>
                </c:pt>
                <c:pt idx="21737">
                  <c:v>2.1738000000000001E-5</c:v>
                </c:pt>
                <c:pt idx="21738">
                  <c:v>2.1739E-5</c:v>
                </c:pt>
                <c:pt idx="21739">
                  <c:v>2.1739999999999999E-5</c:v>
                </c:pt>
                <c:pt idx="21740">
                  <c:v>2.1741000000000001E-5</c:v>
                </c:pt>
                <c:pt idx="21741">
                  <c:v>2.1742E-5</c:v>
                </c:pt>
                <c:pt idx="21742">
                  <c:v>2.1742999999999998E-5</c:v>
                </c:pt>
                <c:pt idx="21743">
                  <c:v>2.1744000000000001E-5</c:v>
                </c:pt>
                <c:pt idx="21744">
                  <c:v>2.1744999999999999E-5</c:v>
                </c:pt>
                <c:pt idx="21745">
                  <c:v>2.1746000000000002E-5</c:v>
                </c:pt>
                <c:pt idx="21746">
                  <c:v>2.1747E-5</c:v>
                </c:pt>
                <c:pt idx="21747">
                  <c:v>2.1747999999999999E-5</c:v>
                </c:pt>
                <c:pt idx="21748">
                  <c:v>2.1749000000000001E-5</c:v>
                </c:pt>
                <c:pt idx="21749">
                  <c:v>2.175E-5</c:v>
                </c:pt>
                <c:pt idx="21750">
                  <c:v>2.1750999999999999E-5</c:v>
                </c:pt>
                <c:pt idx="21751">
                  <c:v>2.1752000000000001E-5</c:v>
                </c:pt>
                <c:pt idx="21752">
                  <c:v>2.1753E-5</c:v>
                </c:pt>
                <c:pt idx="21753">
                  <c:v>2.1753999999999999E-5</c:v>
                </c:pt>
                <c:pt idx="21754">
                  <c:v>2.1755000000000001E-5</c:v>
                </c:pt>
                <c:pt idx="21755">
                  <c:v>2.1756E-5</c:v>
                </c:pt>
                <c:pt idx="21756">
                  <c:v>2.1756999999999999E-5</c:v>
                </c:pt>
                <c:pt idx="21757">
                  <c:v>2.1758000000000001E-5</c:v>
                </c:pt>
                <c:pt idx="21758">
                  <c:v>2.1759E-5</c:v>
                </c:pt>
                <c:pt idx="21759">
                  <c:v>2.1759999999999998E-5</c:v>
                </c:pt>
                <c:pt idx="21760">
                  <c:v>2.1761000000000001E-5</c:v>
                </c:pt>
                <c:pt idx="21761">
                  <c:v>2.1761999999999999E-5</c:v>
                </c:pt>
                <c:pt idx="21762">
                  <c:v>2.1763000000000002E-5</c:v>
                </c:pt>
                <c:pt idx="21763">
                  <c:v>2.1764E-5</c:v>
                </c:pt>
                <c:pt idx="21764">
                  <c:v>2.1764999999999999E-5</c:v>
                </c:pt>
                <c:pt idx="21765">
                  <c:v>2.1766000000000001E-5</c:v>
                </c:pt>
                <c:pt idx="21766">
                  <c:v>2.1767E-5</c:v>
                </c:pt>
                <c:pt idx="21767">
                  <c:v>2.1767999999999999E-5</c:v>
                </c:pt>
                <c:pt idx="21768">
                  <c:v>2.1769000000000001E-5</c:v>
                </c:pt>
                <c:pt idx="21769">
                  <c:v>2.177E-5</c:v>
                </c:pt>
                <c:pt idx="21770">
                  <c:v>2.1770999999999999E-5</c:v>
                </c:pt>
                <c:pt idx="21771">
                  <c:v>2.1772000000000001E-5</c:v>
                </c:pt>
                <c:pt idx="21772">
                  <c:v>2.1773E-5</c:v>
                </c:pt>
                <c:pt idx="21773">
                  <c:v>2.1773999999999999E-5</c:v>
                </c:pt>
                <c:pt idx="21774">
                  <c:v>2.1775000000000001E-5</c:v>
                </c:pt>
                <c:pt idx="21775">
                  <c:v>2.1776E-5</c:v>
                </c:pt>
                <c:pt idx="21776">
                  <c:v>2.1776999999999998E-5</c:v>
                </c:pt>
                <c:pt idx="21777">
                  <c:v>2.1778000000000001E-5</c:v>
                </c:pt>
                <c:pt idx="21778">
                  <c:v>2.1778999999999999E-5</c:v>
                </c:pt>
                <c:pt idx="21779">
                  <c:v>2.1780000000000002E-5</c:v>
                </c:pt>
                <c:pt idx="21780">
                  <c:v>2.1781E-5</c:v>
                </c:pt>
                <c:pt idx="21781">
                  <c:v>2.1781999999999999E-5</c:v>
                </c:pt>
                <c:pt idx="21782">
                  <c:v>2.1783000000000001E-5</c:v>
                </c:pt>
                <c:pt idx="21783">
                  <c:v>2.1784E-5</c:v>
                </c:pt>
                <c:pt idx="21784">
                  <c:v>2.1784999999999999E-5</c:v>
                </c:pt>
                <c:pt idx="21785">
                  <c:v>2.1786000000000001E-5</c:v>
                </c:pt>
                <c:pt idx="21786">
                  <c:v>2.1787E-5</c:v>
                </c:pt>
                <c:pt idx="21787">
                  <c:v>2.1787999999999999E-5</c:v>
                </c:pt>
                <c:pt idx="21788">
                  <c:v>2.1789000000000001E-5</c:v>
                </c:pt>
                <c:pt idx="21789">
                  <c:v>2.179E-5</c:v>
                </c:pt>
                <c:pt idx="21790">
                  <c:v>2.1790999999999999E-5</c:v>
                </c:pt>
                <c:pt idx="21791">
                  <c:v>2.1792000000000001E-5</c:v>
                </c:pt>
                <c:pt idx="21792">
                  <c:v>2.1793E-5</c:v>
                </c:pt>
                <c:pt idx="21793">
                  <c:v>2.1793999999999998E-5</c:v>
                </c:pt>
                <c:pt idx="21794">
                  <c:v>2.1795000000000001E-5</c:v>
                </c:pt>
                <c:pt idx="21795">
                  <c:v>2.1795999999999999E-5</c:v>
                </c:pt>
                <c:pt idx="21796">
                  <c:v>2.1797000000000002E-5</c:v>
                </c:pt>
                <c:pt idx="21797">
                  <c:v>2.1798E-5</c:v>
                </c:pt>
                <c:pt idx="21798">
                  <c:v>2.1798999999999999E-5</c:v>
                </c:pt>
                <c:pt idx="21799">
                  <c:v>2.1800000000000001E-5</c:v>
                </c:pt>
                <c:pt idx="21800">
                  <c:v>2.1801E-5</c:v>
                </c:pt>
                <c:pt idx="21801">
                  <c:v>2.1801999999999999E-5</c:v>
                </c:pt>
                <c:pt idx="21802">
                  <c:v>2.1803000000000001E-5</c:v>
                </c:pt>
                <c:pt idx="21803">
                  <c:v>2.1804E-5</c:v>
                </c:pt>
                <c:pt idx="21804">
                  <c:v>2.1804999999999999E-5</c:v>
                </c:pt>
                <c:pt idx="21805">
                  <c:v>2.1806000000000001E-5</c:v>
                </c:pt>
                <c:pt idx="21806">
                  <c:v>2.1807E-5</c:v>
                </c:pt>
                <c:pt idx="21807">
                  <c:v>2.1807999999999999E-5</c:v>
                </c:pt>
                <c:pt idx="21808">
                  <c:v>2.1809000000000001E-5</c:v>
                </c:pt>
                <c:pt idx="21809">
                  <c:v>2.181E-5</c:v>
                </c:pt>
                <c:pt idx="21810">
                  <c:v>2.1810999999999998E-5</c:v>
                </c:pt>
                <c:pt idx="21811">
                  <c:v>2.1812000000000001E-5</c:v>
                </c:pt>
                <c:pt idx="21812">
                  <c:v>2.1812999999999999E-5</c:v>
                </c:pt>
                <c:pt idx="21813">
                  <c:v>2.1814000000000002E-5</c:v>
                </c:pt>
                <c:pt idx="21814">
                  <c:v>2.1815E-5</c:v>
                </c:pt>
                <c:pt idx="21815">
                  <c:v>2.1815999999999999E-5</c:v>
                </c:pt>
                <c:pt idx="21816">
                  <c:v>2.1817000000000001E-5</c:v>
                </c:pt>
                <c:pt idx="21817">
                  <c:v>2.1818E-5</c:v>
                </c:pt>
                <c:pt idx="21818">
                  <c:v>2.1818999999999999E-5</c:v>
                </c:pt>
                <c:pt idx="21819">
                  <c:v>2.1820000000000001E-5</c:v>
                </c:pt>
                <c:pt idx="21820">
                  <c:v>2.1821E-5</c:v>
                </c:pt>
                <c:pt idx="21821">
                  <c:v>2.1821999999999999E-5</c:v>
                </c:pt>
                <c:pt idx="21822">
                  <c:v>2.1823000000000001E-5</c:v>
                </c:pt>
                <c:pt idx="21823">
                  <c:v>2.1824E-5</c:v>
                </c:pt>
                <c:pt idx="21824">
                  <c:v>2.1824999999999999E-5</c:v>
                </c:pt>
                <c:pt idx="21825">
                  <c:v>2.1826000000000001E-5</c:v>
                </c:pt>
                <c:pt idx="21826">
                  <c:v>2.1827E-5</c:v>
                </c:pt>
                <c:pt idx="21827">
                  <c:v>2.1827999999999998E-5</c:v>
                </c:pt>
                <c:pt idx="21828">
                  <c:v>2.1829000000000001E-5</c:v>
                </c:pt>
                <c:pt idx="21829">
                  <c:v>2.1829999999999999E-5</c:v>
                </c:pt>
                <c:pt idx="21830">
                  <c:v>2.1831000000000002E-5</c:v>
                </c:pt>
                <c:pt idx="21831">
                  <c:v>2.1832E-5</c:v>
                </c:pt>
                <c:pt idx="21832">
                  <c:v>2.1832999999999999E-5</c:v>
                </c:pt>
                <c:pt idx="21833">
                  <c:v>2.1834000000000001E-5</c:v>
                </c:pt>
                <c:pt idx="21834">
                  <c:v>2.1835E-5</c:v>
                </c:pt>
                <c:pt idx="21835">
                  <c:v>2.1835999999999999E-5</c:v>
                </c:pt>
                <c:pt idx="21836">
                  <c:v>2.1837000000000001E-5</c:v>
                </c:pt>
                <c:pt idx="21837">
                  <c:v>2.1838E-5</c:v>
                </c:pt>
                <c:pt idx="21838">
                  <c:v>2.1838999999999999E-5</c:v>
                </c:pt>
                <c:pt idx="21839">
                  <c:v>2.1840000000000001E-5</c:v>
                </c:pt>
                <c:pt idx="21840">
                  <c:v>2.1841E-5</c:v>
                </c:pt>
                <c:pt idx="21841">
                  <c:v>2.1841999999999999E-5</c:v>
                </c:pt>
                <c:pt idx="21842">
                  <c:v>2.1843000000000001E-5</c:v>
                </c:pt>
                <c:pt idx="21843">
                  <c:v>2.1844E-5</c:v>
                </c:pt>
                <c:pt idx="21844">
                  <c:v>2.1844999999999998E-5</c:v>
                </c:pt>
                <c:pt idx="21845">
                  <c:v>2.1846000000000001E-5</c:v>
                </c:pt>
                <c:pt idx="21846">
                  <c:v>2.1846999999999999E-5</c:v>
                </c:pt>
                <c:pt idx="21847">
                  <c:v>2.1848000000000002E-5</c:v>
                </c:pt>
                <c:pt idx="21848">
                  <c:v>2.1849E-5</c:v>
                </c:pt>
                <c:pt idx="21849">
                  <c:v>2.1849999999999999E-5</c:v>
                </c:pt>
                <c:pt idx="21850">
                  <c:v>2.1851000000000001E-5</c:v>
                </c:pt>
                <c:pt idx="21851">
                  <c:v>2.1852E-5</c:v>
                </c:pt>
                <c:pt idx="21852">
                  <c:v>2.1852999999999999E-5</c:v>
                </c:pt>
                <c:pt idx="21853">
                  <c:v>2.1854000000000001E-5</c:v>
                </c:pt>
                <c:pt idx="21854">
                  <c:v>2.1855E-5</c:v>
                </c:pt>
                <c:pt idx="21855">
                  <c:v>2.1855999999999999E-5</c:v>
                </c:pt>
                <c:pt idx="21856">
                  <c:v>2.1857000000000001E-5</c:v>
                </c:pt>
                <c:pt idx="21857">
                  <c:v>2.1858E-5</c:v>
                </c:pt>
                <c:pt idx="21858">
                  <c:v>2.1858999999999999E-5</c:v>
                </c:pt>
                <c:pt idx="21859">
                  <c:v>2.1860000000000001E-5</c:v>
                </c:pt>
                <c:pt idx="21860">
                  <c:v>2.1861E-5</c:v>
                </c:pt>
                <c:pt idx="21861">
                  <c:v>2.1861999999999998E-5</c:v>
                </c:pt>
                <c:pt idx="21862">
                  <c:v>2.1863000000000001E-5</c:v>
                </c:pt>
                <c:pt idx="21863">
                  <c:v>2.1863999999999999E-5</c:v>
                </c:pt>
                <c:pt idx="21864">
                  <c:v>2.1865000000000002E-5</c:v>
                </c:pt>
                <c:pt idx="21865">
                  <c:v>2.1866E-5</c:v>
                </c:pt>
                <c:pt idx="21866">
                  <c:v>2.1866999999999999E-5</c:v>
                </c:pt>
                <c:pt idx="21867">
                  <c:v>2.1868000000000001E-5</c:v>
                </c:pt>
                <c:pt idx="21868">
                  <c:v>2.1869E-5</c:v>
                </c:pt>
                <c:pt idx="21869">
                  <c:v>2.1869999999999999E-5</c:v>
                </c:pt>
                <c:pt idx="21870">
                  <c:v>2.1871000000000001E-5</c:v>
                </c:pt>
                <c:pt idx="21871">
                  <c:v>2.1872E-5</c:v>
                </c:pt>
                <c:pt idx="21872">
                  <c:v>2.1872999999999999E-5</c:v>
                </c:pt>
                <c:pt idx="21873">
                  <c:v>2.1874000000000001E-5</c:v>
                </c:pt>
                <c:pt idx="21874">
                  <c:v>2.1875E-5</c:v>
                </c:pt>
                <c:pt idx="21875">
                  <c:v>2.1875999999999999E-5</c:v>
                </c:pt>
                <c:pt idx="21876">
                  <c:v>2.1877000000000001E-5</c:v>
                </c:pt>
                <c:pt idx="21877">
                  <c:v>2.1878E-5</c:v>
                </c:pt>
                <c:pt idx="21878">
                  <c:v>2.1878999999999998E-5</c:v>
                </c:pt>
                <c:pt idx="21879">
                  <c:v>2.1880000000000001E-5</c:v>
                </c:pt>
                <c:pt idx="21880">
                  <c:v>2.1880999999999999E-5</c:v>
                </c:pt>
                <c:pt idx="21881">
                  <c:v>2.1882000000000002E-5</c:v>
                </c:pt>
                <c:pt idx="21882">
                  <c:v>2.1883E-5</c:v>
                </c:pt>
                <c:pt idx="21883">
                  <c:v>2.1883999999999999E-5</c:v>
                </c:pt>
                <c:pt idx="21884">
                  <c:v>2.1885000000000001E-5</c:v>
                </c:pt>
                <c:pt idx="21885">
                  <c:v>2.1886E-5</c:v>
                </c:pt>
                <c:pt idx="21886">
                  <c:v>2.1886999999999999E-5</c:v>
                </c:pt>
                <c:pt idx="21887">
                  <c:v>2.1888000000000001E-5</c:v>
                </c:pt>
                <c:pt idx="21888">
                  <c:v>2.1889E-5</c:v>
                </c:pt>
                <c:pt idx="21889">
                  <c:v>2.1889999999999999E-5</c:v>
                </c:pt>
                <c:pt idx="21890">
                  <c:v>2.1891000000000001E-5</c:v>
                </c:pt>
                <c:pt idx="21891">
                  <c:v>2.1892E-5</c:v>
                </c:pt>
                <c:pt idx="21892">
                  <c:v>2.1892999999999999E-5</c:v>
                </c:pt>
                <c:pt idx="21893">
                  <c:v>2.1894000000000001E-5</c:v>
                </c:pt>
                <c:pt idx="21894">
                  <c:v>2.1895E-5</c:v>
                </c:pt>
                <c:pt idx="21895">
                  <c:v>2.1895999999999998E-5</c:v>
                </c:pt>
                <c:pt idx="21896">
                  <c:v>2.1897000000000001E-5</c:v>
                </c:pt>
                <c:pt idx="21897">
                  <c:v>2.1897999999999999E-5</c:v>
                </c:pt>
                <c:pt idx="21898">
                  <c:v>2.1899000000000002E-5</c:v>
                </c:pt>
                <c:pt idx="21899">
                  <c:v>2.19E-5</c:v>
                </c:pt>
                <c:pt idx="21900">
                  <c:v>2.1900999999999999E-5</c:v>
                </c:pt>
                <c:pt idx="21901">
                  <c:v>2.1902000000000001E-5</c:v>
                </c:pt>
                <c:pt idx="21902">
                  <c:v>2.1903E-5</c:v>
                </c:pt>
                <c:pt idx="21903">
                  <c:v>2.1903999999999999E-5</c:v>
                </c:pt>
                <c:pt idx="21904">
                  <c:v>2.1905000000000001E-5</c:v>
                </c:pt>
                <c:pt idx="21905">
                  <c:v>2.1906E-5</c:v>
                </c:pt>
                <c:pt idx="21906">
                  <c:v>2.1906999999999999E-5</c:v>
                </c:pt>
                <c:pt idx="21907">
                  <c:v>2.1908000000000001E-5</c:v>
                </c:pt>
                <c:pt idx="21908">
                  <c:v>2.1909E-5</c:v>
                </c:pt>
                <c:pt idx="21909">
                  <c:v>2.1909999999999999E-5</c:v>
                </c:pt>
                <c:pt idx="21910">
                  <c:v>2.1911000000000001E-5</c:v>
                </c:pt>
                <c:pt idx="21911">
                  <c:v>2.1912E-5</c:v>
                </c:pt>
                <c:pt idx="21912">
                  <c:v>2.1912999999999998E-5</c:v>
                </c:pt>
                <c:pt idx="21913">
                  <c:v>2.1914000000000001E-5</c:v>
                </c:pt>
                <c:pt idx="21914">
                  <c:v>2.1914999999999999E-5</c:v>
                </c:pt>
                <c:pt idx="21915">
                  <c:v>2.1916000000000002E-5</c:v>
                </c:pt>
                <c:pt idx="21916">
                  <c:v>2.1917E-5</c:v>
                </c:pt>
                <c:pt idx="21917">
                  <c:v>2.1917999999999999E-5</c:v>
                </c:pt>
                <c:pt idx="21918">
                  <c:v>2.1919000000000001E-5</c:v>
                </c:pt>
                <c:pt idx="21919">
                  <c:v>2.192E-5</c:v>
                </c:pt>
                <c:pt idx="21920">
                  <c:v>2.1920999999999999E-5</c:v>
                </c:pt>
                <c:pt idx="21921">
                  <c:v>2.1922000000000001E-5</c:v>
                </c:pt>
                <c:pt idx="21922">
                  <c:v>2.1923E-5</c:v>
                </c:pt>
                <c:pt idx="21923">
                  <c:v>2.1923999999999999E-5</c:v>
                </c:pt>
                <c:pt idx="21924">
                  <c:v>2.1925000000000001E-5</c:v>
                </c:pt>
                <c:pt idx="21925">
                  <c:v>2.1926E-5</c:v>
                </c:pt>
                <c:pt idx="21926">
                  <c:v>2.1926999999999999E-5</c:v>
                </c:pt>
                <c:pt idx="21927">
                  <c:v>2.1928000000000001E-5</c:v>
                </c:pt>
                <c:pt idx="21928">
                  <c:v>2.1929E-5</c:v>
                </c:pt>
                <c:pt idx="21929">
                  <c:v>2.1929999999999998E-5</c:v>
                </c:pt>
                <c:pt idx="21930">
                  <c:v>2.1931000000000001E-5</c:v>
                </c:pt>
                <c:pt idx="21931">
                  <c:v>2.1931999999999999E-5</c:v>
                </c:pt>
                <c:pt idx="21932">
                  <c:v>2.1933000000000002E-5</c:v>
                </c:pt>
                <c:pt idx="21933">
                  <c:v>2.1934E-5</c:v>
                </c:pt>
                <c:pt idx="21934">
                  <c:v>2.1934999999999999E-5</c:v>
                </c:pt>
                <c:pt idx="21935">
                  <c:v>2.1936000000000001E-5</c:v>
                </c:pt>
                <c:pt idx="21936">
                  <c:v>2.1937E-5</c:v>
                </c:pt>
                <c:pt idx="21937">
                  <c:v>2.1937999999999999E-5</c:v>
                </c:pt>
                <c:pt idx="21938">
                  <c:v>2.1939000000000001E-5</c:v>
                </c:pt>
                <c:pt idx="21939">
                  <c:v>2.194E-5</c:v>
                </c:pt>
                <c:pt idx="21940">
                  <c:v>2.1940999999999999E-5</c:v>
                </c:pt>
                <c:pt idx="21941">
                  <c:v>2.1942000000000001E-5</c:v>
                </c:pt>
                <c:pt idx="21942">
                  <c:v>2.1943E-5</c:v>
                </c:pt>
                <c:pt idx="21943">
                  <c:v>2.1943999999999999E-5</c:v>
                </c:pt>
                <c:pt idx="21944">
                  <c:v>2.1945000000000001E-5</c:v>
                </c:pt>
                <c:pt idx="21945">
                  <c:v>2.1946E-5</c:v>
                </c:pt>
                <c:pt idx="21946">
                  <c:v>2.1946999999999998E-5</c:v>
                </c:pt>
                <c:pt idx="21947">
                  <c:v>2.1948000000000001E-5</c:v>
                </c:pt>
                <c:pt idx="21948">
                  <c:v>2.1948999999999999E-5</c:v>
                </c:pt>
                <c:pt idx="21949">
                  <c:v>2.1950000000000002E-5</c:v>
                </c:pt>
                <c:pt idx="21950">
                  <c:v>2.1951E-5</c:v>
                </c:pt>
                <c:pt idx="21951">
                  <c:v>2.1951999999999999E-5</c:v>
                </c:pt>
                <c:pt idx="21952">
                  <c:v>2.1953000000000001E-5</c:v>
                </c:pt>
                <c:pt idx="21953">
                  <c:v>2.1954E-5</c:v>
                </c:pt>
                <c:pt idx="21954">
                  <c:v>2.1954999999999999E-5</c:v>
                </c:pt>
                <c:pt idx="21955">
                  <c:v>2.1956000000000001E-5</c:v>
                </c:pt>
                <c:pt idx="21956">
                  <c:v>2.1957E-5</c:v>
                </c:pt>
                <c:pt idx="21957">
                  <c:v>2.1957999999999999E-5</c:v>
                </c:pt>
                <c:pt idx="21958">
                  <c:v>2.1959000000000001E-5</c:v>
                </c:pt>
                <c:pt idx="21959">
                  <c:v>2.196E-5</c:v>
                </c:pt>
                <c:pt idx="21960">
                  <c:v>2.1960999999999999E-5</c:v>
                </c:pt>
                <c:pt idx="21961">
                  <c:v>2.1962000000000001E-5</c:v>
                </c:pt>
                <c:pt idx="21962">
                  <c:v>2.1963E-5</c:v>
                </c:pt>
                <c:pt idx="21963">
                  <c:v>2.1963999999999998E-5</c:v>
                </c:pt>
                <c:pt idx="21964">
                  <c:v>2.1965000000000001E-5</c:v>
                </c:pt>
                <c:pt idx="21965">
                  <c:v>2.1965999999999999E-5</c:v>
                </c:pt>
                <c:pt idx="21966">
                  <c:v>2.1967000000000002E-5</c:v>
                </c:pt>
                <c:pt idx="21967">
                  <c:v>2.1968E-5</c:v>
                </c:pt>
                <c:pt idx="21968">
                  <c:v>2.1968999999999999E-5</c:v>
                </c:pt>
                <c:pt idx="21969">
                  <c:v>2.1970000000000001E-5</c:v>
                </c:pt>
                <c:pt idx="21970">
                  <c:v>2.1971E-5</c:v>
                </c:pt>
                <c:pt idx="21971">
                  <c:v>2.1971999999999999E-5</c:v>
                </c:pt>
                <c:pt idx="21972">
                  <c:v>2.1973000000000001E-5</c:v>
                </c:pt>
                <c:pt idx="21973">
                  <c:v>2.1974E-5</c:v>
                </c:pt>
                <c:pt idx="21974">
                  <c:v>2.1974999999999999E-5</c:v>
                </c:pt>
                <c:pt idx="21975">
                  <c:v>2.1976000000000001E-5</c:v>
                </c:pt>
                <c:pt idx="21976">
                  <c:v>2.1977E-5</c:v>
                </c:pt>
                <c:pt idx="21977">
                  <c:v>2.1977999999999999E-5</c:v>
                </c:pt>
                <c:pt idx="21978">
                  <c:v>2.1979000000000001E-5</c:v>
                </c:pt>
                <c:pt idx="21979">
                  <c:v>2.198E-5</c:v>
                </c:pt>
                <c:pt idx="21980">
                  <c:v>2.1980999999999998E-5</c:v>
                </c:pt>
                <c:pt idx="21981">
                  <c:v>2.1982000000000001E-5</c:v>
                </c:pt>
                <c:pt idx="21982">
                  <c:v>2.1982999999999999E-5</c:v>
                </c:pt>
                <c:pt idx="21983">
                  <c:v>2.1984000000000002E-5</c:v>
                </c:pt>
                <c:pt idx="21984">
                  <c:v>2.1985E-5</c:v>
                </c:pt>
                <c:pt idx="21985">
                  <c:v>2.1985999999999999E-5</c:v>
                </c:pt>
                <c:pt idx="21986">
                  <c:v>2.1987000000000001E-5</c:v>
                </c:pt>
                <c:pt idx="21987">
                  <c:v>2.1988E-5</c:v>
                </c:pt>
                <c:pt idx="21988">
                  <c:v>2.1988999999999999E-5</c:v>
                </c:pt>
                <c:pt idx="21989">
                  <c:v>2.1990000000000001E-5</c:v>
                </c:pt>
                <c:pt idx="21990">
                  <c:v>2.1991E-5</c:v>
                </c:pt>
                <c:pt idx="21991">
                  <c:v>2.1991999999999999E-5</c:v>
                </c:pt>
                <c:pt idx="21992">
                  <c:v>2.1993000000000001E-5</c:v>
                </c:pt>
                <c:pt idx="21993">
                  <c:v>2.1994E-5</c:v>
                </c:pt>
                <c:pt idx="21994">
                  <c:v>2.1994999999999999E-5</c:v>
                </c:pt>
                <c:pt idx="21995">
                  <c:v>2.1996000000000001E-5</c:v>
                </c:pt>
                <c:pt idx="21996">
                  <c:v>2.1997E-5</c:v>
                </c:pt>
                <c:pt idx="21997">
                  <c:v>2.1997999999999998E-5</c:v>
                </c:pt>
                <c:pt idx="21998">
                  <c:v>2.1999000000000001E-5</c:v>
                </c:pt>
                <c:pt idx="21999">
                  <c:v>2.1999999999999999E-5</c:v>
                </c:pt>
                <c:pt idx="22000">
                  <c:v>2.2001000000000002E-5</c:v>
                </c:pt>
                <c:pt idx="22001">
                  <c:v>2.2002E-5</c:v>
                </c:pt>
                <c:pt idx="22002">
                  <c:v>2.2002999999999999E-5</c:v>
                </c:pt>
                <c:pt idx="22003">
                  <c:v>2.2004000000000001E-5</c:v>
                </c:pt>
                <c:pt idx="22004">
                  <c:v>2.2005E-5</c:v>
                </c:pt>
                <c:pt idx="22005">
                  <c:v>2.2005999999999999E-5</c:v>
                </c:pt>
                <c:pt idx="22006">
                  <c:v>2.2007000000000001E-5</c:v>
                </c:pt>
                <c:pt idx="22007">
                  <c:v>2.2008E-5</c:v>
                </c:pt>
                <c:pt idx="22008">
                  <c:v>2.2008999999999999E-5</c:v>
                </c:pt>
                <c:pt idx="22009">
                  <c:v>2.2010000000000001E-5</c:v>
                </c:pt>
                <c:pt idx="22010">
                  <c:v>2.2011E-5</c:v>
                </c:pt>
                <c:pt idx="22011">
                  <c:v>2.2011999999999999E-5</c:v>
                </c:pt>
                <c:pt idx="22012">
                  <c:v>2.2013000000000001E-5</c:v>
                </c:pt>
                <c:pt idx="22013">
                  <c:v>2.2014E-5</c:v>
                </c:pt>
                <c:pt idx="22014">
                  <c:v>2.2014999999999998E-5</c:v>
                </c:pt>
                <c:pt idx="22015">
                  <c:v>2.2016000000000001E-5</c:v>
                </c:pt>
                <c:pt idx="22016">
                  <c:v>2.2016999999999999E-5</c:v>
                </c:pt>
                <c:pt idx="22017">
                  <c:v>2.2018000000000002E-5</c:v>
                </c:pt>
                <c:pt idx="22018">
                  <c:v>2.2019E-5</c:v>
                </c:pt>
                <c:pt idx="22019">
                  <c:v>2.2019999999999999E-5</c:v>
                </c:pt>
                <c:pt idx="22020">
                  <c:v>2.2021000000000001E-5</c:v>
                </c:pt>
                <c:pt idx="22021">
                  <c:v>2.2022E-5</c:v>
                </c:pt>
                <c:pt idx="22022">
                  <c:v>2.2022999999999999E-5</c:v>
                </c:pt>
                <c:pt idx="22023">
                  <c:v>2.2024000000000001E-5</c:v>
                </c:pt>
                <c:pt idx="22024">
                  <c:v>2.2025E-5</c:v>
                </c:pt>
                <c:pt idx="22025">
                  <c:v>2.2025999999999999E-5</c:v>
                </c:pt>
                <c:pt idx="22026">
                  <c:v>2.2027000000000001E-5</c:v>
                </c:pt>
                <c:pt idx="22027">
                  <c:v>2.2028E-5</c:v>
                </c:pt>
                <c:pt idx="22028">
                  <c:v>2.2028999999999999E-5</c:v>
                </c:pt>
                <c:pt idx="22029">
                  <c:v>2.2030000000000001E-5</c:v>
                </c:pt>
                <c:pt idx="22030">
                  <c:v>2.2031E-5</c:v>
                </c:pt>
                <c:pt idx="22031">
                  <c:v>2.2031999999999998E-5</c:v>
                </c:pt>
                <c:pt idx="22032">
                  <c:v>2.2033000000000001E-5</c:v>
                </c:pt>
                <c:pt idx="22033">
                  <c:v>2.2033999999999999E-5</c:v>
                </c:pt>
                <c:pt idx="22034">
                  <c:v>2.2035000000000002E-5</c:v>
                </c:pt>
                <c:pt idx="22035">
                  <c:v>2.2036E-5</c:v>
                </c:pt>
                <c:pt idx="22036">
                  <c:v>2.2036999999999999E-5</c:v>
                </c:pt>
                <c:pt idx="22037">
                  <c:v>2.2038000000000001E-5</c:v>
                </c:pt>
                <c:pt idx="22038">
                  <c:v>2.2039E-5</c:v>
                </c:pt>
                <c:pt idx="22039">
                  <c:v>2.2039999999999999E-5</c:v>
                </c:pt>
                <c:pt idx="22040">
                  <c:v>2.2041000000000001E-5</c:v>
                </c:pt>
                <c:pt idx="22041">
                  <c:v>2.2042E-5</c:v>
                </c:pt>
                <c:pt idx="22042">
                  <c:v>2.2042999999999999E-5</c:v>
                </c:pt>
                <c:pt idx="22043">
                  <c:v>2.2044000000000001E-5</c:v>
                </c:pt>
                <c:pt idx="22044">
                  <c:v>2.2045E-5</c:v>
                </c:pt>
                <c:pt idx="22045">
                  <c:v>2.2045999999999999E-5</c:v>
                </c:pt>
                <c:pt idx="22046">
                  <c:v>2.2047000000000001E-5</c:v>
                </c:pt>
                <c:pt idx="22047">
                  <c:v>2.2048E-5</c:v>
                </c:pt>
                <c:pt idx="22048">
                  <c:v>2.2048999999999998E-5</c:v>
                </c:pt>
                <c:pt idx="22049">
                  <c:v>2.2050000000000001E-5</c:v>
                </c:pt>
                <c:pt idx="22050">
                  <c:v>2.2050999999999999E-5</c:v>
                </c:pt>
                <c:pt idx="22051">
                  <c:v>2.2052000000000002E-5</c:v>
                </c:pt>
                <c:pt idx="22052">
                  <c:v>2.2053E-5</c:v>
                </c:pt>
                <c:pt idx="22053">
                  <c:v>2.2053999999999999E-5</c:v>
                </c:pt>
                <c:pt idx="22054">
                  <c:v>2.2055000000000001E-5</c:v>
                </c:pt>
                <c:pt idx="22055">
                  <c:v>2.2056E-5</c:v>
                </c:pt>
                <c:pt idx="22056">
                  <c:v>2.2056999999999999E-5</c:v>
                </c:pt>
                <c:pt idx="22057">
                  <c:v>2.2058000000000001E-5</c:v>
                </c:pt>
                <c:pt idx="22058">
                  <c:v>2.2059E-5</c:v>
                </c:pt>
                <c:pt idx="22059">
                  <c:v>2.2059999999999999E-5</c:v>
                </c:pt>
                <c:pt idx="22060">
                  <c:v>2.2061000000000001E-5</c:v>
                </c:pt>
                <c:pt idx="22061">
                  <c:v>2.2062E-5</c:v>
                </c:pt>
                <c:pt idx="22062">
                  <c:v>2.2062999999999999E-5</c:v>
                </c:pt>
                <c:pt idx="22063">
                  <c:v>2.2064000000000001E-5</c:v>
                </c:pt>
                <c:pt idx="22064">
                  <c:v>2.2065E-5</c:v>
                </c:pt>
                <c:pt idx="22065">
                  <c:v>2.2065999999999998E-5</c:v>
                </c:pt>
                <c:pt idx="22066">
                  <c:v>2.2067000000000001E-5</c:v>
                </c:pt>
                <c:pt idx="22067">
                  <c:v>2.2067999999999999E-5</c:v>
                </c:pt>
                <c:pt idx="22068">
                  <c:v>2.2069000000000002E-5</c:v>
                </c:pt>
                <c:pt idx="22069">
                  <c:v>2.207E-5</c:v>
                </c:pt>
                <c:pt idx="22070">
                  <c:v>2.2070999999999999E-5</c:v>
                </c:pt>
                <c:pt idx="22071">
                  <c:v>2.2072000000000001E-5</c:v>
                </c:pt>
                <c:pt idx="22072">
                  <c:v>2.2073E-5</c:v>
                </c:pt>
                <c:pt idx="22073">
                  <c:v>2.2073999999999999E-5</c:v>
                </c:pt>
                <c:pt idx="22074">
                  <c:v>2.2075000000000001E-5</c:v>
                </c:pt>
                <c:pt idx="22075">
                  <c:v>2.2076E-5</c:v>
                </c:pt>
                <c:pt idx="22076">
                  <c:v>2.2076999999999999E-5</c:v>
                </c:pt>
                <c:pt idx="22077">
                  <c:v>2.2078000000000001E-5</c:v>
                </c:pt>
                <c:pt idx="22078">
                  <c:v>2.2079E-5</c:v>
                </c:pt>
                <c:pt idx="22079">
                  <c:v>2.2079999999999999E-5</c:v>
                </c:pt>
                <c:pt idx="22080">
                  <c:v>2.2081000000000001E-5</c:v>
                </c:pt>
                <c:pt idx="22081">
                  <c:v>2.2082E-5</c:v>
                </c:pt>
                <c:pt idx="22082">
                  <c:v>2.2082999999999998E-5</c:v>
                </c:pt>
                <c:pt idx="22083">
                  <c:v>2.2084000000000001E-5</c:v>
                </c:pt>
                <c:pt idx="22084">
                  <c:v>2.2084999999999999E-5</c:v>
                </c:pt>
                <c:pt idx="22085">
                  <c:v>2.2086000000000002E-5</c:v>
                </c:pt>
                <c:pt idx="22086">
                  <c:v>2.2087E-5</c:v>
                </c:pt>
                <c:pt idx="22087">
                  <c:v>2.2087999999999999E-5</c:v>
                </c:pt>
                <c:pt idx="22088">
                  <c:v>2.2089000000000001E-5</c:v>
                </c:pt>
                <c:pt idx="22089">
                  <c:v>2.209E-5</c:v>
                </c:pt>
                <c:pt idx="22090">
                  <c:v>2.2090999999999999E-5</c:v>
                </c:pt>
                <c:pt idx="22091">
                  <c:v>2.2092000000000001E-5</c:v>
                </c:pt>
                <c:pt idx="22092">
                  <c:v>2.2093E-5</c:v>
                </c:pt>
                <c:pt idx="22093">
                  <c:v>2.2093999999999999E-5</c:v>
                </c:pt>
                <c:pt idx="22094">
                  <c:v>2.2095000000000001E-5</c:v>
                </c:pt>
                <c:pt idx="22095">
                  <c:v>2.2096E-5</c:v>
                </c:pt>
                <c:pt idx="22096">
                  <c:v>2.2096999999999999E-5</c:v>
                </c:pt>
                <c:pt idx="22097">
                  <c:v>2.2098000000000001E-5</c:v>
                </c:pt>
                <c:pt idx="22098">
                  <c:v>2.2099E-5</c:v>
                </c:pt>
                <c:pt idx="22099">
                  <c:v>2.2099999999999998E-5</c:v>
                </c:pt>
                <c:pt idx="22100">
                  <c:v>2.2101000000000001E-5</c:v>
                </c:pt>
                <c:pt idx="22101">
                  <c:v>2.2101999999999999E-5</c:v>
                </c:pt>
                <c:pt idx="22102">
                  <c:v>2.2103000000000002E-5</c:v>
                </c:pt>
                <c:pt idx="22103">
                  <c:v>2.2104E-5</c:v>
                </c:pt>
                <c:pt idx="22104">
                  <c:v>2.2104999999999999E-5</c:v>
                </c:pt>
                <c:pt idx="22105">
                  <c:v>2.2106000000000001E-5</c:v>
                </c:pt>
                <c:pt idx="22106">
                  <c:v>2.2107E-5</c:v>
                </c:pt>
                <c:pt idx="22107">
                  <c:v>2.2107999999999999E-5</c:v>
                </c:pt>
                <c:pt idx="22108">
                  <c:v>2.2109000000000001E-5</c:v>
                </c:pt>
                <c:pt idx="22109">
                  <c:v>2.211E-5</c:v>
                </c:pt>
                <c:pt idx="22110">
                  <c:v>2.2110999999999999E-5</c:v>
                </c:pt>
                <c:pt idx="22111">
                  <c:v>2.2112000000000001E-5</c:v>
                </c:pt>
                <c:pt idx="22112">
                  <c:v>2.2113E-5</c:v>
                </c:pt>
                <c:pt idx="22113">
                  <c:v>2.2113999999999999E-5</c:v>
                </c:pt>
                <c:pt idx="22114">
                  <c:v>2.2115000000000001E-5</c:v>
                </c:pt>
                <c:pt idx="22115">
                  <c:v>2.2116E-5</c:v>
                </c:pt>
                <c:pt idx="22116">
                  <c:v>2.2116999999999998E-5</c:v>
                </c:pt>
                <c:pt idx="22117">
                  <c:v>2.2118000000000001E-5</c:v>
                </c:pt>
                <c:pt idx="22118">
                  <c:v>2.2118999999999999E-5</c:v>
                </c:pt>
                <c:pt idx="22119">
                  <c:v>2.2120000000000002E-5</c:v>
                </c:pt>
                <c:pt idx="22120">
                  <c:v>2.2121E-5</c:v>
                </c:pt>
                <c:pt idx="22121">
                  <c:v>2.2121999999999999E-5</c:v>
                </c:pt>
                <c:pt idx="22122">
                  <c:v>2.2123000000000001E-5</c:v>
                </c:pt>
                <c:pt idx="22123">
                  <c:v>2.2124E-5</c:v>
                </c:pt>
                <c:pt idx="22124">
                  <c:v>2.2124999999999999E-5</c:v>
                </c:pt>
                <c:pt idx="22125">
                  <c:v>2.2126000000000001E-5</c:v>
                </c:pt>
                <c:pt idx="22126">
                  <c:v>2.2127E-5</c:v>
                </c:pt>
                <c:pt idx="22127">
                  <c:v>2.2127999999999999E-5</c:v>
                </c:pt>
                <c:pt idx="22128">
                  <c:v>2.2129000000000001E-5</c:v>
                </c:pt>
                <c:pt idx="22129">
                  <c:v>2.213E-5</c:v>
                </c:pt>
                <c:pt idx="22130">
                  <c:v>2.2130999999999999E-5</c:v>
                </c:pt>
                <c:pt idx="22131">
                  <c:v>2.2132000000000001E-5</c:v>
                </c:pt>
                <c:pt idx="22132">
                  <c:v>2.2133E-5</c:v>
                </c:pt>
                <c:pt idx="22133">
                  <c:v>2.2133999999999998E-5</c:v>
                </c:pt>
                <c:pt idx="22134">
                  <c:v>2.2135000000000001E-5</c:v>
                </c:pt>
                <c:pt idx="22135">
                  <c:v>2.2135999999999999E-5</c:v>
                </c:pt>
                <c:pt idx="22136">
                  <c:v>2.2137000000000002E-5</c:v>
                </c:pt>
                <c:pt idx="22137">
                  <c:v>2.2138E-5</c:v>
                </c:pt>
                <c:pt idx="22138">
                  <c:v>2.2138999999999999E-5</c:v>
                </c:pt>
                <c:pt idx="22139">
                  <c:v>2.2140000000000001E-5</c:v>
                </c:pt>
                <c:pt idx="22140">
                  <c:v>2.2141E-5</c:v>
                </c:pt>
                <c:pt idx="22141">
                  <c:v>2.2141999999999999E-5</c:v>
                </c:pt>
                <c:pt idx="22142">
                  <c:v>2.2143000000000001E-5</c:v>
                </c:pt>
                <c:pt idx="22143">
                  <c:v>2.2144E-5</c:v>
                </c:pt>
                <c:pt idx="22144">
                  <c:v>2.2144999999999999E-5</c:v>
                </c:pt>
                <c:pt idx="22145">
                  <c:v>2.2146000000000001E-5</c:v>
                </c:pt>
                <c:pt idx="22146">
                  <c:v>2.2147E-5</c:v>
                </c:pt>
                <c:pt idx="22147">
                  <c:v>2.2147999999999999E-5</c:v>
                </c:pt>
                <c:pt idx="22148">
                  <c:v>2.2149000000000001E-5</c:v>
                </c:pt>
                <c:pt idx="22149">
                  <c:v>2.215E-5</c:v>
                </c:pt>
                <c:pt idx="22150">
                  <c:v>2.2150999999999998E-5</c:v>
                </c:pt>
                <c:pt idx="22151">
                  <c:v>2.2152000000000001E-5</c:v>
                </c:pt>
                <c:pt idx="22152">
                  <c:v>2.2152999999999999E-5</c:v>
                </c:pt>
                <c:pt idx="22153">
                  <c:v>2.2154000000000002E-5</c:v>
                </c:pt>
                <c:pt idx="22154">
                  <c:v>2.2155E-5</c:v>
                </c:pt>
                <c:pt idx="22155">
                  <c:v>2.2155999999999999E-5</c:v>
                </c:pt>
                <c:pt idx="22156">
                  <c:v>2.2157000000000001E-5</c:v>
                </c:pt>
                <c:pt idx="22157">
                  <c:v>2.2158E-5</c:v>
                </c:pt>
                <c:pt idx="22158">
                  <c:v>2.2158999999999999E-5</c:v>
                </c:pt>
                <c:pt idx="22159">
                  <c:v>2.2160000000000001E-5</c:v>
                </c:pt>
                <c:pt idx="22160">
                  <c:v>2.2161E-5</c:v>
                </c:pt>
                <c:pt idx="22161">
                  <c:v>2.2161999999999999E-5</c:v>
                </c:pt>
                <c:pt idx="22162">
                  <c:v>2.2163000000000001E-5</c:v>
                </c:pt>
                <c:pt idx="22163">
                  <c:v>2.2164E-5</c:v>
                </c:pt>
                <c:pt idx="22164">
                  <c:v>2.2164999999999999E-5</c:v>
                </c:pt>
                <c:pt idx="22165">
                  <c:v>2.2166000000000001E-5</c:v>
                </c:pt>
                <c:pt idx="22166">
                  <c:v>2.2167E-5</c:v>
                </c:pt>
                <c:pt idx="22167">
                  <c:v>2.2167999999999998E-5</c:v>
                </c:pt>
                <c:pt idx="22168">
                  <c:v>2.2169000000000001E-5</c:v>
                </c:pt>
                <c:pt idx="22169">
                  <c:v>2.2169999999999999E-5</c:v>
                </c:pt>
                <c:pt idx="22170">
                  <c:v>2.2171000000000002E-5</c:v>
                </c:pt>
                <c:pt idx="22171">
                  <c:v>2.2172E-5</c:v>
                </c:pt>
                <c:pt idx="22172">
                  <c:v>2.2172999999999999E-5</c:v>
                </c:pt>
                <c:pt idx="22173">
                  <c:v>2.2174000000000001E-5</c:v>
                </c:pt>
                <c:pt idx="22174">
                  <c:v>2.2175E-5</c:v>
                </c:pt>
                <c:pt idx="22175">
                  <c:v>2.2175999999999999E-5</c:v>
                </c:pt>
                <c:pt idx="22176">
                  <c:v>2.2177000000000001E-5</c:v>
                </c:pt>
                <c:pt idx="22177">
                  <c:v>2.2178E-5</c:v>
                </c:pt>
                <c:pt idx="22178">
                  <c:v>2.2178999999999999E-5</c:v>
                </c:pt>
                <c:pt idx="22179">
                  <c:v>2.2180000000000001E-5</c:v>
                </c:pt>
                <c:pt idx="22180">
                  <c:v>2.2181E-5</c:v>
                </c:pt>
                <c:pt idx="22181">
                  <c:v>2.2181999999999999E-5</c:v>
                </c:pt>
                <c:pt idx="22182">
                  <c:v>2.2183000000000001E-5</c:v>
                </c:pt>
                <c:pt idx="22183">
                  <c:v>2.2184E-5</c:v>
                </c:pt>
                <c:pt idx="22184">
                  <c:v>2.2184999999999999E-5</c:v>
                </c:pt>
                <c:pt idx="22185">
                  <c:v>2.2186000000000001E-5</c:v>
                </c:pt>
                <c:pt idx="22186">
                  <c:v>2.2187E-5</c:v>
                </c:pt>
                <c:pt idx="22187">
                  <c:v>2.2187999999999998E-5</c:v>
                </c:pt>
                <c:pt idx="22188">
                  <c:v>2.2189E-5</c:v>
                </c:pt>
                <c:pt idx="22189">
                  <c:v>2.2189999999999999E-5</c:v>
                </c:pt>
                <c:pt idx="22190">
                  <c:v>2.2191000000000001E-5</c:v>
                </c:pt>
                <c:pt idx="22191">
                  <c:v>2.2192E-5</c:v>
                </c:pt>
                <c:pt idx="22192">
                  <c:v>2.2192999999999999E-5</c:v>
                </c:pt>
                <c:pt idx="22193">
                  <c:v>2.2194000000000001E-5</c:v>
                </c:pt>
                <c:pt idx="22194">
                  <c:v>2.2195E-5</c:v>
                </c:pt>
                <c:pt idx="22195">
                  <c:v>2.2195999999999999E-5</c:v>
                </c:pt>
                <c:pt idx="22196">
                  <c:v>2.2197000000000001E-5</c:v>
                </c:pt>
                <c:pt idx="22197">
                  <c:v>2.2198E-5</c:v>
                </c:pt>
                <c:pt idx="22198">
                  <c:v>2.2198999999999999E-5</c:v>
                </c:pt>
                <c:pt idx="22199">
                  <c:v>2.2200000000000001E-5</c:v>
                </c:pt>
                <c:pt idx="22200">
                  <c:v>2.2201E-5</c:v>
                </c:pt>
                <c:pt idx="22201">
                  <c:v>2.2201999999999999E-5</c:v>
                </c:pt>
                <c:pt idx="22202">
                  <c:v>2.2203000000000001E-5</c:v>
                </c:pt>
                <c:pt idx="22203">
                  <c:v>2.2204E-5</c:v>
                </c:pt>
                <c:pt idx="22204">
                  <c:v>2.2204999999999998E-5</c:v>
                </c:pt>
                <c:pt idx="22205">
                  <c:v>2.2206000000000001E-5</c:v>
                </c:pt>
                <c:pt idx="22206">
                  <c:v>2.2206999999999999E-5</c:v>
                </c:pt>
                <c:pt idx="22207">
                  <c:v>2.2208000000000002E-5</c:v>
                </c:pt>
                <c:pt idx="22208">
                  <c:v>2.2209E-5</c:v>
                </c:pt>
                <c:pt idx="22209">
                  <c:v>2.2209999999999999E-5</c:v>
                </c:pt>
                <c:pt idx="22210">
                  <c:v>2.2211000000000001E-5</c:v>
                </c:pt>
                <c:pt idx="22211">
                  <c:v>2.2212E-5</c:v>
                </c:pt>
                <c:pt idx="22212">
                  <c:v>2.2212999999999999E-5</c:v>
                </c:pt>
                <c:pt idx="22213">
                  <c:v>2.2214000000000001E-5</c:v>
                </c:pt>
                <c:pt idx="22214">
                  <c:v>2.2215E-5</c:v>
                </c:pt>
                <c:pt idx="22215">
                  <c:v>2.2215999999999999E-5</c:v>
                </c:pt>
                <c:pt idx="22216">
                  <c:v>2.2217000000000001E-5</c:v>
                </c:pt>
                <c:pt idx="22217">
                  <c:v>2.2218E-5</c:v>
                </c:pt>
                <c:pt idx="22218">
                  <c:v>2.2218999999999999E-5</c:v>
                </c:pt>
                <c:pt idx="22219">
                  <c:v>2.2220000000000001E-5</c:v>
                </c:pt>
                <c:pt idx="22220">
                  <c:v>2.2221E-5</c:v>
                </c:pt>
                <c:pt idx="22221">
                  <c:v>2.2221999999999998E-5</c:v>
                </c:pt>
                <c:pt idx="22222">
                  <c:v>2.2223000000000001E-5</c:v>
                </c:pt>
                <c:pt idx="22223">
                  <c:v>2.2223999999999999E-5</c:v>
                </c:pt>
                <c:pt idx="22224">
                  <c:v>2.2225000000000002E-5</c:v>
                </c:pt>
                <c:pt idx="22225">
                  <c:v>2.2226E-5</c:v>
                </c:pt>
                <c:pt idx="22226">
                  <c:v>2.2226999999999999E-5</c:v>
                </c:pt>
                <c:pt idx="22227">
                  <c:v>2.2228000000000001E-5</c:v>
                </c:pt>
                <c:pt idx="22228">
                  <c:v>2.2229E-5</c:v>
                </c:pt>
                <c:pt idx="22229">
                  <c:v>2.2229999999999999E-5</c:v>
                </c:pt>
                <c:pt idx="22230">
                  <c:v>2.2231000000000001E-5</c:v>
                </c:pt>
                <c:pt idx="22231">
                  <c:v>2.2232E-5</c:v>
                </c:pt>
                <c:pt idx="22232">
                  <c:v>2.2232999999999999E-5</c:v>
                </c:pt>
                <c:pt idx="22233">
                  <c:v>2.2234000000000001E-5</c:v>
                </c:pt>
                <c:pt idx="22234">
                  <c:v>2.2235E-5</c:v>
                </c:pt>
                <c:pt idx="22235">
                  <c:v>2.2235999999999999E-5</c:v>
                </c:pt>
                <c:pt idx="22236">
                  <c:v>2.2237000000000001E-5</c:v>
                </c:pt>
                <c:pt idx="22237">
                  <c:v>2.2238E-5</c:v>
                </c:pt>
                <c:pt idx="22238">
                  <c:v>2.2238999999999998E-5</c:v>
                </c:pt>
                <c:pt idx="22239">
                  <c:v>2.2240000000000001E-5</c:v>
                </c:pt>
                <c:pt idx="22240">
                  <c:v>2.2240999999999999E-5</c:v>
                </c:pt>
                <c:pt idx="22241">
                  <c:v>2.2242000000000002E-5</c:v>
                </c:pt>
                <c:pt idx="22242">
                  <c:v>2.2243E-5</c:v>
                </c:pt>
                <c:pt idx="22243">
                  <c:v>2.2243999999999999E-5</c:v>
                </c:pt>
                <c:pt idx="22244">
                  <c:v>2.2245000000000001E-5</c:v>
                </c:pt>
                <c:pt idx="22245">
                  <c:v>2.2246E-5</c:v>
                </c:pt>
                <c:pt idx="22246">
                  <c:v>2.2246999999999999E-5</c:v>
                </c:pt>
                <c:pt idx="22247">
                  <c:v>2.2248000000000001E-5</c:v>
                </c:pt>
                <c:pt idx="22248">
                  <c:v>2.2249E-5</c:v>
                </c:pt>
                <c:pt idx="22249">
                  <c:v>2.2249999999999999E-5</c:v>
                </c:pt>
                <c:pt idx="22250">
                  <c:v>2.2251000000000001E-5</c:v>
                </c:pt>
                <c:pt idx="22251">
                  <c:v>2.2252E-5</c:v>
                </c:pt>
                <c:pt idx="22252">
                  <c:v>2.2252999999999999E-5</c:v>
                </c:pt>
                <c:pt idx="22253">
                  <c:v>2.2254000000000001E-5</c:v>
                </c:pt>
                <c:pt idx="22254">
                  <c:v>2.2255E-5</c:v>
                </c:pt>
                <c:pt idx="22255">
                  <c:v>2.2255999999999998E-5</c:v>
                </c:pt>
                <c:pt idx="22256">
                  <c:v>2.2257000000000001E-5</c:v>
                </c:pt>
                <c:pt idx="22257">
                  <c:v>2.2257999999999999E-5</c:v>
                </c:pt>
                <c:pt idx="22258">
                  <c:v>2.2259000000000002E-5</c:v>
                </c:pt>
                <c:pt idx="22259">
                  <c:v>2.226E-5</c:v>
                </c:pt>
                <c:pt idx="22260">
                  <c:v>2.2260999999999999E-5</c:v>
                </c:pt>
                <c:pt idx="22261">
                  <c:v>2.2262000000000001E-5</c:v>
                </c:pt>
                <c:pt idx="22262">
                  <c:v>2.2263E-5</c:v>
                </c:pt>
                <c:pt idx="22263">
                  <c:v>2.2263999999999999E-5</c:v>
                </c:pt>
                <c:pt idx="22264">
                  <c:v>2.2265000000000001E-5</c:v>
                </c:pt>
                <c:pt idx="22265">
                  <c:v>2.2266E-5</c:v>
                </c:pt>
                <c:pt idx="22266">
                  <c:v>2.2266999999999999E-5</c:v>
                </c:pt>
                <c:pt idx="22267">
                  <c:v>2.2268000000000001E-5</c:v>
                </c:pt>
                <c:pt idx="22268">
                  <c:v>2.2269E-5</c:v>
                </c:pt>
                <c:pt idx="22269">
                  <c:v>2.2269999999999999E-5</c:v>
                </c:pt>
                <c:pt idx="22270">
                  <c:v>2.2271000000000001E-5</c:v>
                </c:pt>
                <c:pt idx="22271">
                  <c:v>2.2272E-5</c:v>
                </c:pt>
                <c:pt idx="22272">
                  <c:v>2.2272999999999998E-5</c:v>
                </c:pt>
                <c:pt idx="22273">
                  <c:v>2.2274000000000001E-5</c:v>
                </c:pt>
                <c:pt idx="22274">
                  <c:v>2.2274999999999999E-5</c:v>
                </c:pt>
                <c:pt idx="22275">
                  <c:v>2.2276000000000002E-5</c:v>
                </c:pt>
                <c:pt idx="22276">
                  <c:v>2.2277E-5</c:v>
                </c:pt>
                <c:pt idx="22277">
                  <c:v>2.2277999999999999E-5</c:v>
                </c:pt>
                <c:pt idx="22278">
                  <c:v>2.2279000000000001E-5</c:v>
                </c:pt>
                <c:pt idx="22279">
                  <c:v>2.228E-5</c:v>
                </c:pt>
                <c:pt idx="22280">
                  <c:v>2.2280999999999999E-5</c:v>
                </c:pt>
                <c:pt idx="22281">
                  <c:v>2.2282000000000001E-5</c:v>
                </c:pt>
                <c:pt idx="22282">
                  <c:v>2.2283E-5</c:v>
                </c:pt>
                <c:pt idx="22283">
                  <c:v>2.2283999999999999E-5</c:v>
                </c:pt>
                <c:pt idx="22284">
                  <c:v>2.2285000000000001E-5</c:v>
                </c:pt>
                <c:pt idx="22285">
                  <c:v>2.2286E-5</c:v>
                </c:pt>
                <c:pt idx="22286">
                  <c:v>2.2286999999999999E-5</c:v>
                </c:pt>
                <c:pt idx="22287">
                  <c:v>2.2288000000000001E-5</c:v>
                </c:pt>
                <c:pt idx="22288">
                  <c:v>2.2289E-5</c:v>
                </c:pt>
                <c:pt idx="22289">
                  <c:v>2.2289999999999998E-5</c:v>
                </c:pt>
                <c:pt idx="22290">
                  <c:v>2.2291000000000001E-5</c:v>
                </c:pt>
                <c:pt idx="22291">
                  <c:v>2.2291999999999999E-5</c:v>
                </c:pt>
                <c:pt idx="22292">
                  <c:v>2.2293000000000002E-5</c:v>
                </c:pt>
                <c:pt idx="22293">
                  <c:v>2.2294E-5</c:v>
                </c:pt>
                <c:pt idx="22294">
                  <c:v>2.2294999999999999E-5</c:v>
                </c:pt>
                <c:pt idx="22295">
                  <c:v>2.2296000000000001E-5</c:v>
                </c:pt>
                <c:pt idx="22296">
                  <c:v>2.2297E-5</c:v>
                </c:pt>
                <c:pt idx="22297">
                  <c:v>2.2297999999999999E-5</c:v>
                </c:pt>
                <c:pt idx="22298">
                  <c:v>2.2299000000000001E-5</c:v>
                </c:pt>
                <c:pt idx="22299">
                  <c:v>2.23E-5</c:v>
                </c:pt>
                <c:pt idx="22300">
                  <c:v>2.2300999999999999E-5</c:v>
                </c:pt>
                <c:pt idx="22301">
                  <c:v>2.2302000000000001E-5</c:v>
                </c:pt>
                <c:pt idx="22302">
                  <c:v>2.2303E-5</c:v>
                </c:pt>
                <c:pt idx="22303">
                  <c:v>2.2303999999999999E-5</c:v>
                </c:pt>
                <c:pt idx="22304">
                  <c:v>2.2305000000000001E-5</c:v>
                </c:pt>
                <c:pt idx="22305">
                  <c:v>2.2306E-5</c:v>
                </c:pt>
                <c:pt idx="22306">
                  <c:v>2.2306999999999998E-5</c:v>
                </c:pt>
                <c:pt idx="22307">
                  <c:v>2.2308000000000001E-5</c:v>
                </c:pt>
                <c:pt idx="22308">
                  <c:v>2.2308999999999999E-5</c:v>
                </c:pt>
                <c:pt idx="22309">
                  <c:v>2.2310000000000002E-5</c:v>
                </c:pt>
                <c:pt idx="22310">
                  <c:v>2.2311E-5</c:v>
                </c:pt>
                <c:pt idx="22311">
                  <c:v>2.2311999999999999E-5</c:v>
                </c:pt>
                <c:pt idx="22312">
                  <c:v>2.2313000000000001E-5</c:v>
                </c:pt>
                <c:pt idx="22313">
                  <c:v>2.2314E-5</c:v>
                </c:pt>
                <c:pt idx="22314">
                  <c:v>2.2314999999999999E-5</c:v>
                </c:pt>
                <c:pt idx="22315">
                  <c:v>2.2316000000000001E-5</c:v>
                </c:pt>
                <c:pt idx="22316">
                  <c:v>2.2317E-5</c:v>
                </c:pt>
                <c:pt idx="22317">
                  <c:v>2.2317999999999999E-5</c:v>
                </c:pt>
                <c:pt idx="22318">
                  <c:v>2.2319000000000001E-5</c:v>
                </c:pt>
                <c:pt idx="22319">
                  <c:v>2.232E-5</c:v>
                </c:pt>
                <c:pt idx="22320">
                  <c:v>2.2320999999999999E-5</c:v>
                </c:pt>
                <c:pt idx="22321">
                  <c:v>2.2322000000000001E-5</c:v>
                </c:pt>
                <c:pt idx="22322">
                  <c:v>2.2323E-5</c:v>
                </c:pt>
                <c:pt idx="22323">
                  <c:v>2.2323999999999998E-5</c:v>
                </c:pt>
                <c:pt idx="22324">
                  <c:v>2.2325000000000001E-5</c:v>
                </c:pt>
                <c:pt idx="22325">
                  <c:v>2.2325999999999999E-5</c:v>
                </c:pt>
                <c:pt idx="22326">
                  <c:v>2.2327000000000002E-5</c:v>
                </c:pt>
                <c:pt idx="22327">
                  <c:v>2.2328E-5</c:v>
                </c:pt>
                <c:pt idx="22328">
                  <c:v>2.2328999999999999E-5</c:v>
                </c:pt>
                <c:pt idx="22329">
                  <c:v>2.2330000000000001E-5</c:v>
                </c:pt>
                <c:pt idx="22330">
                  <c:v>2.2331E-5</c:v>
                </c:pt>
                <c:pt idx="22331">
                  <c:v>2.2331999999999999E-5</c:v>
                </c:pt>
                <c:pt idx="22332">
                  <c:v>2.2333000000000001E-5</c:v>
                </c:pt>
                <c:pt idx="22333">
                  <c:v>2.2334E-5</c:v>
                </c:pt>
                <c:pt idx="22334">
                  <c:v>2.2334999999999999E-5</c:v>
                </c:pt>
                <c:pt idx="22335">
                  <c:v>2.2336000000000001E-5</c:v>
                </c:pt>
                <c:pt idx="22336">
                  <c:v>2.2337E-5</c:v>
                </c:pt>
                <c:pt idx="22337">
                  <c:v>2.2337999999999999E-5</c:v>
                </c:pt>
                <c:pt idx="22338">
                  <c:v>2.2339000000000001E-5</c:v>
                </c:pt>
                <c:pt idx="22339">
                  <c:v>2.234E-5</c:v>
                </c:pt>
                <c:pt idx="22340">
                  <c:v>2.2340999999999998E-5</c:v>
                </c:pt>
                <c:pt idx="22341">
                  <c:v>2.2342000000000001E-5</c:v>
                </c:pt>
                <c:pt idx="22342">
                  <c:v>2.2342999999999999E-5</c:v>
                </c:pt>
                <c:pt idx="22343">
                  <c:v>2.2344000000000002E-5</c:v>
                </c:pt>
                <c:pt idx="22344">
                  <c:v>2.2345E-5</c:v>
                </c:pt>
                <c:pt idx="22345">
                  <c:v>2.2345999999999999E-5</c:v>
                </c:pt>
                <c:pt idx="22346">
                  <c:v>2.2347000000000001E-5</c:v>
                </c:pt>
                <c:pt idx="22347">
                  <c:v>2.2348E-5</c:v>
                </c:pt>
                <c:pt idx="22348">
                  <c:v>2.2348999999999999E-5</c:v>
                </c:pt>
                <c:pt idx="22349">
                  <c:v>2.2350000000000001E-5</c:v>
                </c:pt>
                <c:pt idx="22350">
                  <c:v>2.2351E-5</c:v>
                </c:pt>
                <c:pt idx="22351">
                  <c:v>2.2351999999999999E-5</c:v>
                </c:pt>
                <c:pt idx="22352">
                  <c:v>2.2353000000000001E-5</c:v>
                </c:pt>
                <c:pt idx="22353">
                  <c:v>2.2354E-5</c:v>
                </c:pt>
                <c:pt idx="22354">
                  <c:v>2.2354999999999999E-5</c:v>
                </c:pt>
                <c:pt idx="22355">
                  <c:v>2.2356000000000001E-5</c:v>
                </c:pt>
                <c:pt idx="22356">
                  <c:v>2.2357E-5</c:v>
                </c:pt>
                <c:pt idx="22357">
                  <c:v>2.2357999999999998E-5</c:v>
                </c:pt>
                <c:pt idx="22358">
                  <c:v>2.2359000000000001E-5</c:v>
                </c:pt>
                <c:pt idx="22359">
                  <c:v>2.2359999999999999E-5</c:v>
                </c:pt>
                <c:pt idx="22360">
                  <c:v>2.2361000000000002E-5</c:v>
                </c:pt>
                <c:pt idx="22361">
                  <c:v>2.2362E-5</c:v>
                </c:pt>
                <c:pt idx="22362">
                  <c:v>2.2362999999999999E-5</c:v>
                </c:pt>
                <c:pt idx="22363">
                  <c:v>2.2364000000000001E-5</c:v>
                </c:pt>
                <c:pt idx="22364">
                  <c:v>2.2365E-5</c:v>
                </c:pt>
                <c:pt idx="22365">
                  <c:v>2.2365999999999999E-5</c:v>
                </c:pt>
                <c:pt idx="22366">
                  <c:v>2.2367000000000001E-5</c:v>
                </c:pt>
                <c:pt idx="22367">
                  <c:v>2.2368E-5</c:v>
                </c:pt>
                <c:pt idx="22368">
                  <c:v>2.2368999999999999E-5</c:v>
                </c:pt>
                <c:pt idx="22369">
                  <c:v>2.2370000000000001E-5</c:v>
                </c:pt>
                <c:pt idx="22370">
                  <c:v>2.2371E-5</c:v>
                </c:pt>
                <c:pt idx="22371">
                  <c:v>2.2371999999999999E-5</c:v>
                </c:pt>
                <c:pt idx="22372">
                  <c:v>2.2373000000000001E-5</c:v>
                </c:pt>
                <c:pt idx="22373">
                  <c:v>2.2374E-5</c:v>
                </c:pt>
                <c:pt idx="22374">
                  <c:v>2.2374999999999998E-5</c:v>
                </c:pt>
                <c:pt idx="22375">
                  <c:v>2.2376000000000001E-5</c:v>
                </c:pt>
                <c:pt idx="22376">
                  <c:v>2.2376999999999999E-5</c:v>
                </c:pt>
                <c:pt idx="22377">
                  <c:v>2.2378000000000002E-5</c:v>
                </c:pt>
                <c:pt idx="22378">
                  <c:v>2.2379E-5</c:v>
                </c:pt>
                <c:pt idx="22379">
                  <c:v>2.2379999999999999E-5</c:v>
                </c:pt>
                <c:pt idx="22380">
                  <c:v>2.2381000000000001E-5</c:v>
                </c:pt>
                <c:pt idx="22381">
                  <c:v>2.2382E-5</c:v>
                </c:pt>
                <c:pt idx="22382">
                  <c:v>2.2382999999999999E-5</c:v>
                </c:pt>
                <c:pt idx="22383">
                  <c:v>2.2384000000000001E-5</c:v>
                </c:pt>
                <c:pt idx="22384">
                  <c:v>2.2385E-5</c:v>
                </c:pt>
                <c:pt idx="22385">
                  <c:v>2.2385999999999999E-5</c:v>
                </c:pt>
                <c:pt idx="22386">
                  <c:v>2.2387000000000001E-5</c:v>
                </c:pt>
                <c:pt idx="22387">
                  <c:v>2.2388E-5</c:v>
                </c:pt>
                <c:pt idx="22388">
                  <c:v>2.2388999999999999E-5</c:v>
                </c:pt>
                <c:pt idx="22389">
                  <c:v>2.2390000000000001E-5</c:v>
                </c:pt>
                <c:pt idx="22390">
                  <c:v>2.2391E-5</c:v>
                </c:pt>
                <c:pt idx="22391">
                  <c:v>2.2391999999999998E-5</c:v>
                </c:pt>
                <c:pt idx="22392">
                  <c:v>2.2393000000000001E-5</c:v>
                </c:pt>
                <c:pt idx="22393">
                  <c:v>2.2393999999999999E-5</c:v>
                </c:pt>
                <c:pt idx="22394">
                  <c:v>2.2395000000000002E-5</c:v>
                </c:pt>
                <c:pt idx="22395">
                  <c:v>2.2396E-5</c:v>
                </c:pt>
                <c:pt idx="22396">
                  <c:v>2.2396999999999999E-5</c:v>
                </c:pt>
                <c:pt idx="22397">
                  <c:v>2.2398000000000001E-5</c:v>
                </c:pt>
                <c:pt idx="22398">
                  <c:v>2.2399E-5</c:v>
                </c:pt>
                <c:pt idx="22399">
                  <c:v>2.2399999999999999E-5</c:v>
                </c:pt>
                <c:pt idx="22400">
                  <c:v>2.2401000000000001E-5</c:v>
                </c:pt>
                <c:pt idx="22401">
                  <c:v>2.2402E-5</c:v>
                </c:pt>
                <c:pt idx="22402">
                  <c:v>2.2402999999999999E-5</c:v>
                </c:pt>
                <c:pt idx="22403">
                  <c:v>2.2404000000000001E-5</c:v>
                </c:pt>
                <c:pt idx="22404">
                  <c:v>2.2405E-5</c:v>
                </c:pt>
                <c:pt idx="22405">
                  <c:v>2.2405999999999999E-5</c:v>
                </c:pt>
                <c:pt idx="22406">
                  <c:v>2.2407000000000001E-5</c:v>
                </c:pt>
                <c:pt idx="22407">
                  <c:v>2.2408E-5</c:v>
                </c:pt>
                <c:pt idx="22408">
                  <c:v>2.2408999999999998E-5</c:v>
                </c:pt>
                <c:pt idx="22409">
                  <c:v>2.2410000000000001E-5</c:v>
                </c:pt>
                <c:pt idx="22410">
                  <c:v>2.2410999999999999E-5</c:v>
                </c:pt>
                <c:pt idx="22411">
                  <c:v>2.2412000000000002E-5</c:v>
                </c:pt>
                <c:pt idx="22412">
                  <c:v>2.2413E-5</c:v>
                </c:pt>
                <c:pt idx="22413">
                  <c:v>2.2413999999999999E-5</c:v>
                </c:pt>
                <c:pt idx="22414">
                  <c:v>2.2415000000000001E-5</c:v>
                </c:pt>
                <c:pt idx="22415">
                  <c:v>2.2416E-5</c:v>
                </c:pt>
                <c:pt idx="22416">
                  <c:v>2.2416999999999999E-5</c:v>
                </c:pt>
                <c:pt idx="22417">
                  <c:v>2.2418000000000001E-5</c:v>
                </c:pt>
                <c:pt idx="22418">
                  <c:v>2.2419E-5</c:v>
                </c:pt>
                <c:pt idx="22419">
                  <c:v>2.2419999999999999E-5</c:v>
                </c:pt>
                <c:pt idx="22420">
                  <c:v>2.2421000000000001E-5</c:v>
                </c:pt>
                <c:pt idx="22421">
                  <c:v>2.2422E-5</c:v>
                </c:pt>
                <c:pt idx="22422">
                  <c:v>2.2422999999999999E-5</c:v>
                </c:pt>
                <c:pt idx="22423">
                  <c:v>2.2424000000000001E-5</c:v>
                </c:pt>
                <c:pt idx="22424">
                  <c:v>2.2425E-5</c:v>
                </c:pt>
                <c:pt idx="22425">
                  <c:v>2.2425999999999998E-5</c:v>
                </c:pt>
                <c:pt idx="22426">
                  <c:v>2.2427000000000001E-5</c:v>
                </c:pt>
                <c:pt idx="22427">
                  <c:v>2.2427999999999999E-5</c:v>
                </c:pt>
                <c:pt idx="22428">
                  <c:v>2.2429000000000002E-5</c:v>
                </c:pt>
                <c:pt idx="22429">
                  <c:v>2.243E-5</c:v>
                </c:pt>
                <c:pt idx="22430">
                  <c:v>2.2430999999999999E-5</c:v>
                </c:pt>
                <c:pt idx="22431">
                  <c:v>2.2432000000000001E-5</c:v>
                </c:pt>
                <c:pt idx="22432">
                  <c:v>2.2433E-5</c:v>
                </c:pt>
                <c:pt idx="22433">
                  <c:v>2.2433999999999999E-5</c:v>
                </c:pt>
                <c:pt idx="22434">
                  <c:v>2.2435000000000001E-5</c:v>
                </c:pt>
                <c:pt idx="22435">
                  <c:v>2.2436E-5</c:v>
                </c:pt>
                <c:pt idx="22436">
                  <c:v>2.2436999999999999E-5</c:v>
                </c:pt>
                <c:pt idx="22437">
                  <c:v>2.2438000000000001E-5</c:v>
                </c:pt>
                <c:pt idx="22438">
                  <c:v>2.2439E-5</c:v>
                </c:pt>
                <c:pt idx="22439">
                  <c:v>2.2439999999999999E-5</c:v>
                </c:pt>
                <c:pt idx="22440">
                  <c:v>2.2441000000000001E-5</c:v>
                </c:pt>
                <c:pt idx="22441">
                  <c:v>2.2442E-5</c:v>
                </c:pt>
                <c:pt idx="22442">
                  <c:v>2.2442999999999998E-5</c:v>
                </c:pt>
                <c:pt idx="22443">
                  <c:v>2.2444000000000001E-5</c:v>
                </c:pt>
                <c:pt idx="22444">
                  <c:v>2.2444999999999999E-5</c:v>
                </c:pt>
                <c:pt idx="22445">
                  <c:v>2.2446000000000002E-5</c:v>
                </c:pt>
                <c:pt idx="22446">
                  <c:v>2.2447E-5</c:v>
                </c:pt>
                <c:pt idx="22447">
                  <c:v>2.2447999999999999E-5</c:v>
                </c:pt>
                <c:pt idx="22448">
                  <c:v>2.2449000000000001E-5</c:v>
                </c:pt>
                <c:pt idx="22449">
                  <c:v>2.245E-5</c:v>
                </c:pt>
                <c:pt idx="22450">
                  <c:v>2.2450999999999999E-5</c:v>
                </c:pt>
                <c:pt idx="22451">
                  <c:v>2.2452000000000001E-5</c:v>
                </c:pt>
                <c:pt idx="22452">
                  <c:v>2.2453E-5</c:v>
                </c:pt>
                <c:pt idx="22453">
                  <c:v>2.2453999999999999E-5</c:v>
                </c:pt>
                <c:pt idx="22454">
                  <c:v>2.2455000000000001E-5</c:v>
                </c:pt>
                <c:pt idx="22455">
                  <c:v>2.2456E-5</c:v>
                </c:pt>
                <c:pt idx="22456">
                  <c:v>2.2456999999999999E-5</c:v>
                </c:pt>
                <c:pt idx="22457">
                  <c:v>2.2458000000000001E-5</c:v>
                </c:pt>
                <c:pt idx="22458">
                  <c:v>2.2459E-5</c:v>
                </c:pt>
                <c:pt idx="22459">
                  <c:v>2.2459999999999998E-5</c:v>
                </c:pt>
                <c:pt idx="22460">
                  <c:v>2.2461000000000001E-5</c:v>
                </c:pt>
                <c:pt idx="22461">
                  <c:v>2.2461999999999999E-5</c:v>
                </c:pt>
                <c:pt idx="22462">
                  <c:v>2.2463000000000002E-5</c:v>
                </c:pt>
                <c:pt idx="22463">
                  <c:v>2.2464E-5</c:v>
                </c:pt>
                <c:pt idx="22464">
                  <c:v>2.2464999999999999E-5</c:v>
                </c:pt>
                <c:pt idx="22465">
                  <c:v>2.2466000000000001E-5</c:v>
                </c:pt>
                <c:pt idx="22466">
                  <c:v>2.2467E-5</c:v>
                </c:pt>
                <c:pt idx="22467">
                  <c:v>2.2467999999999999E-5</c:v>
                </c:pt>
                <c:pt idx="22468">
                  <c:v>2.2469000000000001E-5</c:v>
                </c:pt>
                <c:pt idx="22469">
                  <c:v>2.247E-5</c:v>
                </c:pt>
                <c:pt idx="22470">
                  <c:v>2.2470999999999999E-5</c:v>
                </c:pt>
                <c:pt idx="22471">
                  <c:v>2.2472000000000001E-5</c:v>
                </c:pt>
                <c:pt idx="22472">
                  <c:v>2.2473E-5</c:v>
                </c:pt>
                <c:pt idx="22473">
                  <c:v>2.2473999999999999E-5</c:v>
                </c:pt>
                <c:pt idx="22474">
                  <c:v>2.2475000000000001E-5</c:v>
                </c:pt>
                <c:pt idx="22475">
                  <c:v>2.2476E-5</c:v>
                </c:pt>
                <c:pt idx="22476">
                  <c:v>2.2476999999999998E-5</c:v>
                </c:pt>
                <c:pt idx="22477">
                  <c:v>2.2478000000000001E-5</c:v>
                </c:pt>
                <c:pt idx="22478">
                  <c:v>2.2478999999999999E-5</c:v>
                </c:pt>
                <c:pt idx="22479">
                  <c:v>2.2480000000000002E-5</c:v>
                </c:pt>
                <c:pt idx="22480">
                  <c:v>2.2481E-5</c:v>
                </c:pt>
                <c:pt idx="22481">
                  <c:v>2.2481999999999999E-5</c:v>
                </c:pt>
                <c:pt idx="22482">
                  <c:v>2.2483000000000001E-5</c:v>
                </c:pt>
                <c:pt idx="22483">
                  <c:v>2.2484E-5</c:v>
                </c:pt>
                <c:pt idx="22484">
                  <c:v>2.2484999999999999E-5</c:v>
                </c:pt>
                <c:pt idx="22485">
                  <c:v>2.2486000000000001E-5</c:v>
                </c:pt>
                <c:pt idx="22486">
                  <c:v>2.2487E-5</c:v>
                </c:pt>
                <c:pt idx="22487">
                  <c:v>2.2487999999999999E-5</c:v>
                </c:pt>
                <c:pt idx="22488">
                  <c:v>2.2489000000000001E-5</c:v>
                </c:pt>
                <c:pt idx="22489">
                  <c:v>2.249E-5</c:v>
                </c:pt>
                <c:pt idx="22490">
                  <c:v>2.2490999999999999E-5</c:v>
                </c:pt>
                <c:pt idx="22491">
                  <c:v>2.2492000000000001E-5</c:v>
                </c:pt>
                <c:pt idx="22492">
                  <c:v>2.2493E-5</c:v>
                </c:pt>
                <c:pt idx="22493">
                  <c:v>2.2493999999999998E-5</c:v>
                </c:pt>
                <c:pt idx="22494">
                  <c:v>2.2495000000000001E-5</c:v>
                </c:pt>
                <c:pt idx="22495">
                  <c:v>2.2495999999999999E-5</c:v>
                </c:pt>
                <c:pt idx="22496">
                  <c:v>2.2497000000000002E-5</c:v>
                </c:pt>
                <c:pt idx="22497">
                  <c:v>2.2498E-5</c:v>
                </c:pt>
                <c:pt idx="22498">
                  <c:v>2.2498999999999999E-5</c:v>
                </c:pt>
                <c:pt idx="22499">
                  <c:v>2.2500000000000001E-5</c:v>
                </c:pt>
                <c:pt idx="22500">
                  <c:v>2.2501E-5</c:v>
                </c:pt>
                <c:pt idx="22501">
                  <c:v>2.2501999999999999E-5</c:v>
                </c:pt>
                <c:pt idx="22502">
                  <c:v>2.2503000000000001E-5</c:v>
                </c:pt>
                <c:pt idx="22503">
                  <c:v>2.2504E-5</c:v>
                </c:pt>
                <c:pt idx="22504">
                  <c:v>2.2504999999999999E-5</c:v>
                </c:pt>
                <c:pt idx="22505">
                  <c:v>2.2506000000000001E-5</c:v>
                </c:pt>
                <c:pt idx="22506">
                  <c:v>2.2507E-5</c:v>
                </c:pt>
                <c:pt idx="22507">
                  <c:v>2.2507999999999999E-5</c:v>
                </c:pt>
                <c:pt idx="22508">
                  <c:v>2.2509000000000001E-5</c:v>
                </c:pt>
                <c:pt idx="22509">
                  <c:v>2.251E-5</c:v>
                </c:pt>
                <c:pt idx="22510">
                  <c:v>2.2510999999999998E-5</c:v>
                </c:pt>
                <c:pt idx="22511">
                  <c:v>2.2512000000000001E-5</c:v>
                </c:pt>
                <c:pt idx="22512">
                  <c:v>2.2512999999999999E-5</c:v>
                </c:pt>
                <c:pt idx="22513">
                  <c:v>2.2514000000000002E-5</c:v>
                </c:pt>
                <c:pt idx="22514">
                  <c:v>2.2515E-5</c:v>
                </c:pt>
                <c:pt idx="22515">
                  <c:v>2.2515999999999999E-5</c:v>
                </c:pt>
                <c:pt idx="22516">
                  <c:v>2.2517000000000001E-5</c:v>
                </c:pt>
                <c:pt idx="22517">
                  <c:v>2.2518E-5</c:v>
                </c:pt>
                <c:pt idx="22518">
                  <c:v>2.2518999999999999E-5</c:v>
                </c:pt>
                <c:pt idx="22519">
                  <c:v>2.2520000000000001E-5</c:v>
                </c:pt>
                <c:pt idx="22520">
                  <c:v>2.2521E-5</c:v>
                </c:pt>
                <c:pt idx="22521">
                  <c:v>2.2521999999999999E-5</c:v>
                </c:pt>
                <c:pt idx="22522">
                  <c:v>2.2523000000000001E-5</c:v>
                </c:pt>
                <c:pt idx="22523">
                  <c:v>2.2524E-5</c:v>
                </c:pt>
                <c:pt idx="22524">
                  <c:v>2.2524999999999999E-5</c:v>
                </c:pt>
                <c:pt idx="22525">
                  <c:v>2.2526000000000001E-5</c:v>
                </c:pt>
                <c:pt idx="22526">
                  <c:v>2.2527E-5</c:v>
                </c:pt>
                <c:pt idx="22527">
                  <c:v>2.2527999999999998E-5</c:v>
                </c:pt>
                <c:pt idx="22528">
                  <c:v>2.2529000000000001E-5</c:v>
                </c:pt>
                <c:pt idx="22529">
                  <c:v>2.2529999999999999E-5</c:v>
                </c:pt>
                <c:pt idx="22530">
                  <c:v>2.2531000000000002E-5</c:v>
                </c:pt>
                <c:pt idx="22531">
                  <c:v>2.2532E-5</c:v>
                </c:pt>
                <c:pt idx="22532">
                  <c:v>2.2532999999999999E-5</c:v>
                </c:pt>
                <c:pt idx="22533">
                  <c:v>2.2534000000000001E-5</c:v>
                </c:pt>
                <c:pt idx="22534">
                  <c:v>2.2535E-5</c:v>
                </c:pt>
                <c:pt idx="22535">
                  <c:v>2.2535999999999999E-5</c:v>
                </c:pt>
                <c:pt idx="22536">
                  <c:v>2.2537000000000001E-5</c:v>
                </c:pt>
                <c:pt idx="22537">
                  <c:v>2.2538E-5</c:v>
                </c:pt>
                <c:pt idx="22538">
                  <c:v>2.2538999999999999E-5</c:v>
                </c:pt>
                <c:pt idx="22539">
                  <c:v>2.2540000000000001E-5</c:v>
                </c:pt>
                <c:pt idx="22540">
                  <c:v>2.2541E-5</c:v>
                </c:pt>
                <c:pt idx="22541">
                  <c:v>2.2541999999999999E-5</c:v>
                </c:pt>
                <c:pt idx="22542">
                  <c:v>2.2543000000000001E-5</c:v>
                </c:pt>
                <c:pt idx="22543">
                  <c:v>2.2544E-5</c:v>
                </c:pt>
                <c:pt idx="22544">
                  <c:v>2.2544999999999998E-5</c:v>
                </c:pt>
                <c:pt idx="22545">
                  <c:v>2.2546000000000001E-5</c:v>
                </c:pt>
                <c:pt idx="22546">
                  <c:v>2.2546999999999999E-5</c:v>
                </c:pt>
                <c:pt idx="22547">
                  <c:v>2.2548000000000002E-5</c:v>
                </c:pt>
                <c:pt idx="22548">
                  <c:v>2.2549E-5</c:v>
                </c:pt>
                <c:pt idx="22549">
                  <c:v>2.2549999999999999E-5</c:v>
                </c:pt>
                <c:pt idx="22550">
                  <c:v>2.2551000000000001E-5</c:v>
                </c:pt>
                <c:pt idx="22551">
                  <c:v>2.2552E-5</c:v>
                </c:pt>
                <c:pt idx="22552">
                  <c:v>2.2552999999999999E-5</c:v>
                </c:pt>
                <c:pt idx="22553">
                  <c:v>2.2554000000000001E-5</c:v>
                </c:pt>
                <c:pt idx="22554">
                  <c:v>2.2555E-5</c:v>
                </c:pt>
                <c:pt idx="22555">
                  <c:v>2.2555999999999999E-5</c:v>
                </c:pt>
                <c:pt idx="22556">
                  <c:v>2.2557000000000001E-5</c:v>
                </c:pt>
                <c:pt idx="22557">
                  <c:v>2.2558E-5</c:v>
                </c:pt>
                <c:pt idx="22558">
                  <c:v>2.2558999999999999E-5</c:v>
                </c:pt>
                <c:pt idx="22559">
                  <c:v>2.2560000000000001E-5</c:v>
                </c:pt>
                <c:pt idx="22560">
                  <c:v>2.2561E-5</c:v>
                </c:pt>
                <c:pt idx="22561">
                  <c:v>2.2561999999999998E-5</c:v>
                </c:pt>
                <c:pt idx="22562">
                  <c:v>2.2563000000000001E-5</c:v>
                </c:pt>
                <c:pt idx="22563">
                  <c:v>2.2563999999999999E-5</c:v>
                </c:pt>
                <c:pt idx="22564">
                  <c:v>2.2565000000000002E-5</c:v>
                </c:pt>
                <c:pt idx="22565">
                  <c:v>2.2566E-5</c:v>
                </c:pt>
                <c:pt idx="22566">
                  <c:v>2.2566999999999999E-5</c:v>
                </c:pt>
                <c:pt idx="22567">
                  <c:v>2.2568000000000001E-5</c:v>
                </c:pt>
                <c:pt idx="22568">
                  <c:v>2.2569E-5</c:v>
                </c:pt>
                <c:pt idx="22569">
                  <c:v>2.2569999999999999E-5</c:v>
                </c:pt>
                <c:pt idx="22570">
                  <c:v>2.2571000000000001E-5</c:v>
                </c:pt>
                <c:pt idx="22571">
                  <c:v>2.2572E-5</c:v>
                </c:pt>
                <c:pt idx="22572">
                  <c:v>2.2572999999999999E-5</c:v>
                </c:pt>
                <c:pt idx="22573">
                  <c:v>2.2574000000000001E-5</c:v>
                </c:pt>
                <c:pt idx="22574">
                  <c:v>2.2575E-5</c:v>
                </c:pt>
                <c:pt idx="22575">
                  <c:v>2.2575999999999999E-5</c:v>
                </c:pt>
                <c:pt idx="22576">
                  <c:v>2.2577000000000001E-5</c:v>
                </c:pt>
                <c:pt idx="22577">
                  <c:v>2.2578E-5</c:v>
                </c:pt>
                <c:pt idx="22578">
                  <c:v>2.2578999999999998E-5</c:v>
                </c:pt>
                <c:pt idx="22579">
                  <c:v>2.2580000000000001E-5</c:v>
                </c:pt>
                <c:pt idx="22580">
                  <c:v>2.2580999999999999E-5</c:v>
                </c:pt>
                <c:pt idx="22581">
                  <c:v>2.2582000000000002E-5</c:v>
                </c:pt>
                <c:pt idx="22582">
                  <c:v>2.2583E-5</c:v>
                </c:pt>
                <c:pt idx="22583">
                  <c:v>2.2583999999999999E-5</c:v>
                </c:pt>
                <c:pt idx="22584">
                  <c:v>2.2585000000000001E-5</c:v>
                </c:pt>
                <c:pt idx="22585">
                  <c:v>2.2586E-5</c:v>
                </c:pt>
                <c:pt idx="22586">
                  <c:v>2.2586999999999999E-5</c:v>
                </c:pt>
                <c:pt idx="22587">
                  <c:v>2.2588000000000001E-5</c:v>
                </c:pt>
                <c:pt idx="22588">
                  <c:v>2.2589E-5</c:v>
                </c:pt>
                <c:pt idx="22589">
                  <c:v>2.2589999999999999E-5</c:v>
                </c:pt>
                <c:pt idx="22590">
                  <c:v>2.2591000000000001E-5</c:v>
                </c:pt>
                <c:pt idx="22591">
                  <c:v>2.2592E-5</c:v>
                </c:pt>
                <c:pt idx="22592">
                  <c:v>2.2592999999999999E-5</c:v>
                </c:pt>
                <c:pt idx="22593">
                  <c:v>2.2594000000000001E-5</c:v>
                </c:pt>
                <c:pt idx="22594">
                  <c:v>2.2595E-5</c:v>
                </c:pt>
                <c:pt idx="22595">
                  <c:v>2.2595999999999998E-5</c:v>
                </c:pt>
                <c:pt idx="22596">
                  <c:v>2.2597000000000001E-5</c:v>
                </c:pt>
                <c:pt idx="22597">
                  <c:v>2.2597999999999999E-5</c:v>
                </c:pt>
                <c:pt idx="22598">
                  <c:v>2.2599000000000002E-5</c:v>
                </c:pt>
                <c:pt idx="22599">
                  <c:v>2.26E-5</c:v>
                </c:pt>
                <c:pt idx="22600">
                  <c:v>2.2600999999999999E-5</c:v>
                </c:pt>
                <c:pt idx="22601">
                  <c:v>2.2602000000000001E-5</c:v>
                </c:pt>
                <c:pt idx="22602">
                  <c:v>2.2603E-5</c:v>
                </c:pt>
                <c:pt idx="22603">
                  <c:v>2.2603999999999999E-5</c:v>
                </c:pt>
                <c:pt idx="22604">
                  <c:v>2.2605000000000001E-5</c:v>
                </c:pt>
                <c:pt idx="22605">
                  <c:v>2.2606E-5</c:v>
                </c:pt>
                <c:pt idx="22606">
                  <c:v>2.2606999999999999E-5</c:v>
                </c:pt>
                <c:pt idx="22607">
                  <c:v>2.2608000000000001E-5</c:v>
                </c:pt>
                <c:pt idx="22608">
                  <c:v>2.2609E-5</c:v>
                </c:pt>
                <c:pt idx="22609">
                  <c:v>2.2609999999999999E-5</c:v>
                </c:pt>
                <c:pt idx="22610">
                  <c:v>2.2611000000000001E-5</c:v>
                </c:pt>
                <c:pt idx="22611">
                  <c:v>2.2612E-5</c:v>
                </c:pt>
                <c:pt idx="22612">
                  <c:v>2.2612999999999998E-5</c:v>
                </c:pt>
                <c:pt idx="22613">
                  <c:v>2.2614000000000001E-5</c:v>
                </c:pt>
                <c:pt idx="22614">
                  <c:v>2.2614999999999999E-5</c:v>
                </c:pt>
                <c:pt idx="22615">
                  <c:v>2.2616000000000002E-5</c:v>
                </c:pt>
                <c:pt idx="22616">
                  <c:v>2.2617E-5</c:v>
                </c:pt>
                <c:pt idx="22617">
                  <c:v>2.2617999999999999E-5</c:v>
                </c:pt>
                <c:pt idx="22618">
                  <c:v>2.2619000000000001E-5</c:v>
                </c:pt>
                <c:pt idx="22619">
                  <c:v>2.262E-5</c:v>
                </c:pt>
                <c:pt idx="22620">
                  <c:v>2.2620999999999999E-5</c:v>
                </c:pt>
                <c:pt idx="22621">
                  <c:v>2.2622000000000001E-5</c:v>
                </c:pt>
                <c:pt idx="22622">
                  <c:v>2.2623E-5</c:v>
                </c:pt>
                <c:pt idx="22623">
                  <c:v>2.2623999999999999E-5</c:v>
                </c:pt>
                <c:pt idx="22624">
                  <c:v>2.2625000000000001E-5</c:v>
                </c:pt>
                <c:pt idx="22625">
                  <c:v>2.2626E-5</c:v>
                </c:pt>
                <c:pt idx="22626">
                  <c:v>2.2626999999999999E-5</c:v>
                </c:pt>
                <c:pt idx="22627">
                  <c:v>2.2628000000000001E-5</c:v>
                </c:pt>
                <c:pt idx="22628">
                  <c:v>2.2629E-5</c:v>
                </c:pt>
                <c:pt idx="22629">
                  <c:v>2.2629999999999998E-5</c:v>
                </c:pt>
                <c:pt idx="22630">
                  <c:v>2.2631000000000001E-5</c:v>
                </c:pt>
                <c:pt idx="22631">
                  <c:v>2.2631999999999999E-5</c:v>
                </c:pt>
                <c:pt idx="22632">
                  <c:v>2.2633000000000002E-5</c:v>
                </c:pt>
                <c:pt idx="22633">
                  <c:v>2.2634E-5</c:v>
                </c:pt>
                <c:pt idx="22634">
                  <c:v>2.2634999999999999E-5</c:v>
                </c:pt>
                <c:pt idx="22635">
                  <c:v>2.2636000000000001E-5</c:v>
                </c:pt>
                <c:pt idx="22636">
                  <c:v>2.2637E-5</c:v>
                </c:pt>
                <c:pt idx="22637">
                  <c:v>2.2637999999999999E-5</c:v>
                </c:pt>
                <c:pt idx="22638">
                  <c:v>2.2639000000000001E-5</c:v>
                </c:pt>
                <c:pt idx="22639">
                  <c:v>2.264E-5</c:v>
                </c:pt>
                <c:pt idx="22640">
                  <c:v>2.2640999999999999E-5</c:v>
                </c:pt>
                <c:pt idx="22641">
                  <c:v>2.2642000000000001E-5</c:v>
                </c:pt>
                <c:pt idx="22642">
                  <c:v>2.2643E-5</c:v>
                </c:pt>
                <c:pt idx="22643">
                  <c:v>2.2643999999999999E-5</c:v>
                </c:pt>
                <c:pt idx="22644">
                  <c:v>2.2645000000000001E-5</c:v>
                </c:pt>
                <c:pt idx="22645">
                  <c:v>2.2646E-5</c:v>
                </c:pt>
                <c:pt idx="22646">
                  <c:v>2.2646999999999998E-5</c:v>
                </c:pt>
                <c:pt idx="22647">
                  <c:v>2.2648000000000001E-5</c:v>
                </c:pt>
                <c:pt idx="22648">
                  <c:v>2.2648999999999999E-5</c:v>
                </c:pt>
                <c:pt idx="22649">
                  <c:v>2.2650000000000002E-5</c:v>
                </c:pt>
                <c:pt idx="22650">
                  <c:v>2.2651E-5</c:v>
                </c:pt>
                <c:pt idx="22651">
                  <c:v>2.2651999999999999E-5</c:v>
                </c:pt>
                <c:pt idx="22652">
                  <c:v>2.2653000000000001E-5</c:v>
                </c:pt>
                <c:pt idx="22653">
                  <c:v>2.2654E-5</c:v>
                </c:pt>
                <c:pt idx="22654">
                  <c:v>2.2654999999999999E-5</c:v>
                </c:pt>
                <c:pt idx="22655">
                  <c:v>2.2656000000000001E-5</c:v>
                </c:pt>
                <c:pt idx="22656">
                  <c:v>2.2657E-5</c:v>
                </c:pt>
                <c:pt idx="22657">
                  <c:v>2.2657999999999999E-5</c:v>
                </c:pt>
                <c:pt idx="22658">
                  <c:v>2.2659000000000001E-5</c:v>
                </c:pt>
                <c:pt idx="22659">
                  <c:v>2.266E-5</c:v>
                </c:pt>
                <c:pt idx="22660">
                  <c:v>2.2660999999999999E-5</c:v>
                </c:pt>
                <c:pt idx="22661">
                  <c:v>2.2662000000000001E-5</c:v>
                </c:pt>
                <c:pt idx="22662">
                  <c:v>2.2663E-5</c:v>
                </c:pt>
                <c:pt idx="22663">
                  <c:v>2.2663999999999998E-5</c:v>
                </c:pt>
                <c:pt idx="22664">
                  <c:v>2.2665000000000001E-5</c:v>
                </c:pt>
                <c:pt idx="22665">
                  <c:v>2.2665999999999999E-5</c:v>
                </c:pt>
                <c:pt idx="22666">
                  <c:v>2.2667000000000002E-5</c:v>
                </c:pt>
                <c:pt idx="22667">
                  <c:v>2.2668E-5</c:v>
                </c:pt>
                <c:pt idx="22668">
                  <c:v>2.2668999999999999E-5</c:v>
                </c:pt>
                <c:pt idx="22669">
                  <c:v>2.2670000000000001E-5</c:v>
                </c:pt>
                <c:pt idx="22670">
                  <c:v>2.2671E-5</c:v>
                </c:pt>
                <c:pt idx="22671">
                  <c:v>2.2671999999999999E-5</c:v>
                </c:pt>
                <c:pt idx="22672">
                  <c:v>2.2673000000000001E-5</c:v>
                </c:pt>
                <c:pt idx="22673">
                  <c:v>2.2674E-5</c:v>
                </c:pt>
                <c:pt idx="22674">
                  <c:v>2.2674999999999999E-5</c:v>
                </c:pt>
                <c:pt idx="22675">
                  <c:v>2.2676000000000001E-5</c:v>
                </c:pt>
                <c:pt idx="22676">
                  <c:v>2.2677E-5</c:v>
                </c:pt>
                <c:pt idx="22677">
                  <c:v>2.2677999999999999E-5</c:v>
                </c:pt>
                <c:pt idx="22678">
                  <c:v>2.2679000000000001E-5</c:v>
                </c:pt>
                <c:pt idx="22679">
                  <c:v>2.268E-5</c:v>
                </c:pt>
                <c:pt idx="22680">
                  <c:v>2.2680999999999998E-5</c:v>
                </c:pt>
                <c:pt idx="22681">
                  <c:v>2.2682000000000001E-5</c:v>
                </c:pt>
                <c:pt idx="22682">
                  <c:v>2.2682999999999999E-5</c:v>
                </c:pt>
                <c:pt idx="22683">
                  <c:v>2.2684000000000002E-5</c:v>
                </c:pt>
                <c:pt idx="22684">
                  <c:v>2.2685E-5</c:v>
                </c:pt>
                <c:pt idx="22685">
                  <c:v>2.2685999999999999E-5</c:v>
                </c:pt>
                <c:pt idx="22686">
                  <c:v>2.2687000000000001E-5</c:v>
                </c:pt>
                <c:pt idx="22687">
                  <c:v>2.2688E-5</c:v>
                </c:pt>
                <c:pt idx="22688">
                  <c:v>2.2688999999999999E-5</c:v>
                </c:pt>
                <c:pt idx="22689">
                  <c:v>2.2690000000000001E-5</c:v>
                </c:pt>
                <c:pt idx="22690">
                  <c:v>2.2691E-5</c:v>
                </c:pt>
                <c:pt idx="22691">
                  <c:v>2.2691999999999999E-5</c:v>
                </c:pt>
                <c:pt idx="22692">
                  <c:v>2.2693000000000001E-5</c:v>
                </c:pt>
                <c:pt idx="22693">
                  <c:v>2.2694E-5</c:v>
                </c:pt>
                <c:pt idx="22694">
                  <c:v>2.2694999999999999E-5</c:v>
                </c:pt>
                <c:pt idx="22695">
                  <c:v>2.2696000000000001E-5</c:v>
                </c:pt>
                <c:pt idx="22696">
                  <c:v>2.2697E-5</c:v>
                </c:pt>
                <c:pt idx="22697">
                  <c:v>2.2697999999999999E-5</c:v>
                </c:pt>
                <c:pt idx="22698">
                  <c:v>2.2699000000000001E-5</c:v>
                </c:pt>
                <c:pt idx="22699">
                  <c:v>2.27E-5</c:v>
                </c:pt>
                <c:pt idx="22700">
                  <c:v>2.2700999999999998E-5</c:v>
                </c:pt>
                <c:pt idx="22701">
                  <c:v>2.2702E-5</c:v>
                </c:pt>
                <c:pt idx="22702">
                  <c:v>2.2702999999999999E-5</c:v>
                </c:pt>
                <c:pt idx="22703">
                  <c:v>2.2704000000000001E-5</c:v>
                </c:pt>
                <c:pt idx="22704">
                  <c:v>2.2705E-5</c:v>
                </c:pt>
                <c:pt idx="22705">
                  <c:v>2.2705999999999999E-5</c:v>
                </c:pt>
                <c:pt idx="22706">
                  <c:v>2.2707000000000001E-5</c:v>
                </c:pt>
                <c:pt idx="22707">
                  <c:v>2.2708E-5</c:v>
                </c:pt>
                <c:pt idx="22708">
                  <c:v>2.2708999999999999E-5</c:v>
                </c:pt>
                <c:pt idx="22709">
                  <c:v>2.2710000000000001E-5</c:v>
                </c:pt>
                <c:pt idx="22710">
                  <c:v>2.2711E-5</c:v>
                </c:pt>
                <c:pt idx="22711">
                  <c:v>2.2711999999999999E-5</c:v>
                </c:pt>
                <c:pt idx="22712">
                  <c:v>2.2713000000000001E-5</c:v>
                </c:pt>
                <c:pt idx="22713">
                  <c:v>2.2714E-5</c:v>
                </c:pt>
                <c:pt idx="22714">
                  <c:v>2.2714999999999999E-5</c:v>
                </c:pt>
                <c:pt idx="22715">
                  <c:v>2.2716000000000001E-5</c:v>
                </c:pt>
                <c:pt idx="22716">
                  <c:v>2.2717E-5</c:v>
                </c:pt>
                <c:pt idx="22717">
                  <c:v>2.2717999999999998E-5</c:v>
                </c:pt>
                <c:pt idx="22718">
                  <c:v>2.2719000000000001E-5</c:v>
                </c:pt>
                <c:pt idx="22719">
                  <c:v>2.2719999999999999E-5</c:v>
                </c:pt>
                <c:pt idx="22720">
                  <c:v>2.2721000000000002E-5</c:v>
                </c:pt>
                <c:pt idx="22721">
                  <c:v>2.2722E-5</c:v>
                </c:pt>
                <c:pt idx="22722">
                  <c:v>2.2722999999999999E-5</c:v>
                </c:pt>
                <c:pt idx="22723">
                  <c:v>2.2724000000000001E-5</c:v>
                </c:pt>
                <c:pt idx="22724">
                  <c:v>2.2725E-5</c:v>
                </c:pt>
                <c:pt idx="22725">
                  <c:v>2.2725999999999999E-5</c:v>
                </c:pt>
                <c:pt idx="22726">
                  <c:v>2.2727000000000001E-5</c:v>
                </c:pt>
                <c:pt idx="22727">
                  <c:v>2.2728E-5</c:v>
                </c:pt>
                <c:pt idx="22728">
                  <c:v>2.2728999999999999E-5</c:v>
                </c:pt>
                <c:pt idx="22729">
                  <c:v>2.2730000000000001E-5</c:v>
                </c:pt>
                <c:pt idx="22730">
                  <c:v>2.2731E-5</c:v>
                </c:pt>
                <c:pt idx="22731">
                  <c:v>2.2731999999999999E-5</c:v>
                </c:pt>
                <c:pt idx="22732">
                  <c:v>2.2733000000000001E-5</c:v>
                </c:pt>
                <c:pt idx="22733">
                  <c:v>2.2734E-5</c:v>
                </c:pt>
                <c:pt idx="22734">
                  <c:v>2.2734999999999998E-5</c:v>
                </c:pt>
                <c:pt idx="22735">
                  <c:v>2.2736000000000001E-5</c:v>
                </c:pt>
                <c:pt idx="22736">
                  <c:v>2.2736999999999999E-5</c:v>
                </c:pt>
                <c:pt idx="22737">
                  <c:v>2.2738000000000002E-5</c:v>
                </c:pt>
                <c:pt idx="22738">
                  <c:v>2.2739E-5</c:v>
                </c:pt>
                <c:pt idx="22739">
                  <c:v>2.2739999999999999E-5</c:v>
                </c:pt>
                <c:pt idx="22740">
                  <c:v>2.2741000000000001E-5</c:v>
                </c:pt>
                <c:pt idx="22741">
                  <c:v>2.2742E-5</c:v>
                </c:pt>
                <c:pt idx="22742">
                  <c:v>2.2742999999999999E-5</c:v>
                </c:pt>
                <c:pt idx="22743">
                  <c:v>2.2744000000000001E-5</c:v>
                </c:pt>
                <c:pt idx="22744">
                  <c:v>2.2745E-5</c:v>
                </c:pt>
                <c:pt idx="22745">
                  <c:v>2.2745999999999999E-5</c:v>
                </c:pt>
                <c:pt idx="22746">
                  <c:v>2.2747000000000001E-5</c:v>
                </c:pt>
                <c:pt idx="22747">
                  <c:v>2.2748E-5</c:v>
                </c:pt>
                <c:pt idx="22748">
                  <c:v>2.2748999999999999E-5</c:v>
                </c:pt>
                <c:pt idx="22749">
                  <c:v>2.2750000000000001E-5</c:v>
                </c:pt>
                <c:pt idx="22750">
                  <c:v>2.2751E-5</c:v>
                </c:pt>
                <c:pt idx="22751">
                  <c:v>2.2751999999999998E-5</c:v>
                </c:pt>
                <c:pt idx="22752">
                  <c:v>2.2753000000000001E-5</c:v>
                </c:pt>
                <c:pt idx="22753">
                  <c:v>2.2753999999999999E-5</c:v>
                </c:pt>
                <c:pt idx="22754">
                  <c:v>2.2755000000000002E-5</c:v>
                </c:pt>
                <c:pt idx="22755">
                  <c:v>2.2756E-5</c:v>
                </c:pt>
                <c:pt idx="22756">
                  <c:v>2.2756999999999999E-5</c:v>
                </c:pt>
                <c:pt idx="22757">
                  <c:v>2.2758000000000001E-5</c:v>
                </c:pt>
                <c:pt idx="22758">
                  <c:v>2.2759E-5</c:v>
                </c:pt>
                <c:pt idx="22759">
                  <c:v>2.2759999999999999E-5</c:v>
                </c:pt>
                <c:pt idx="22760">
                  <c:v>2.2761000000000001E-5</c:v>
                </c:pt>
                <c:pt idx="22761">
                  <c:v>2.2762E-5</c:v>
                </c:pt>
                <c:pt idx="22762">
                  <c:v>2.2762999999999999E-5</c:v>
                </c:pt>
                <c:pt idx="22763">
                  <c:v>2.2764000000000001E-5</c:v>
                </c:pt>
                <c:pt idx="22764">
                  <c:v>2.2765E-5</c:v>
                </c:pt>
                <c:pt idx="22765">
                  <c:v>2.2765999999999999E-5</c:v>
                </c:pt>
                <c:pt idx="22766">
                  <c:v>2.2767000000000001E-5</c:v>
                </c:pt>
                <c:pt idx="22767">
                  <c:v>2.2768E-5</c:v>
                </c:pt>
                <c:pt idx="22768">
                  <c:v>2.2768999999999998E-5</c:v>
                </c:pt>
                <c:pt idx="22769">
                  <c:v>2.2770000000000001E-5</c:v>
                </c:pt>
                <c:pt idx="22770">
                  <c:v>2.2770999999999999E-5</c:v>
                </c:pt>
                <c:pt idx="22771">
                  <c:v>2.2772000000000002E-5</c:v>
                </c:pt>
                <c:pt idx="22772">
                  <c:v>2.2773E-5</c:v>
                </c:pt>
                <c:pt idx="22773">
                  <c:v>2.2773999999999999E-5</c:v>
                </c:pt>
                <c:pt idx="22774">
                  <c:v>2.2775000000000001E-5</c:v>
                </c:pt>
                <c:pt idx="22775">
                  <c:v>2.2776E-5</c:v>
                </c:pt>
                <c:pt idx="22776">
                  <c:v>2.2776999999999999E-5</c:v>
                </c:pt>
                <c:pt idx="22777">
                  <c:v>2.2778000000000001E-5</c:v>
                </c:pt>
                <c:pt idx="22778">
                  <c:v>2.2779E-5</c:v>
                </c:pt>
                <c:pt idx="22779">
                  <c:v>2.2779999999999999E-5</c:v>
                </c:pt>
                <c:pt idx="22780">
                  <c:v>2.2781000000000001E-5</c:v>
                </c:pt>
                <c:pt idx="22781">
                  <c:v>2.2782E-5</c:v>
                </c:pt>
                <c:pt idx="22782">
                  <c:v>2.2782999999999999E-5</c:v>
                </c:pt>
                <c:pt idx="22783">
                  <c:v>2.2784000000000001E-5</c:v>
                </c:pt>
                <c:pt idx="22784">
                  <c:v>2.2785E-5</c:v>
                </c:pt>
                <c:pt idx="22785">
                  <c:v>2.2785999999999998E-5</c:v>
                </c:pt>
                <c:pt idx="22786">
                  <c:v>2.2787000000000001E-5</c:v>
                </c:pt>
                <c:pt idx="22787">
                  <c:v>2.2787999999999999E-5</c:v>
                </c:pt>
                <c:pt idx="22788">
                  <c:v>2.2789000000000002E-5</c:v>
                </c:pt>
                <c:pt idx="22789">
                  <c:v>2.279E-5</c:v>
                </c:pt>
                <c:pt idx="22790">
                  <c:v>2.2790999999999999E-5</c:v>
                </c:pt>
                <c:pt idx="22791">
                  <c:v>2.2792000000000001E-5</c:v>
                </c:pt>
                <c:pt idx="22792">
                  <c:v>2.2793E-5</c:v>
                </c:pt>
                <c:pt idx="22793">
                  <c:v>2.2793999999999999E-5</c:v>
                </c:pt>
                <c:pt idx="22794">
                  <c:v>2.2795000000000001E-5</c:v>
                </c:pt>
                <c:pt idx="22795">
                  <c:v>2.2796E-5</c:v>
                </c:pt>
                <c:pt idx="22796">
                  <c:v>2.2796999999999999E-5</c:v>
                </c:pt>
                <c:pt idx="22797">
                  <c:v>2.2798000000000001E-5</c:v>
                </c:pt>
                <c:pt idx="22798">
                  <c:v>2.2799E-5</c:v>
                </c:pt>
                <c:pt idx="22799">
                  <c:v>2.2799999999999999E-5</c:v>
                </c:pt>
                <c:pt idx="22800">
                  <c:v>2.2801000000000001E-5</c:v>
                </c:pt>
                <c:pt idx="22801">
                  <c:v>2.2802E-5</c:v>
                </c:pt>
                <c:pt idx="22802">
                  <c:v>2.2802999999999998E-5</c:v>
                </c:pt>
                <c:pt idx="22803">
                  <c:v>2.2804000000000001E-5</c:v>
                </c:pt>
                <c:pt idx="22804">
                  <c:v>2.2804999999999999E-5</c:v>
                </c:pt>
                <c:pt idx="22805">
                  <c:v>2.2806000000000002E-5</c:v>
                </c:pt>
                <c:pt idx="22806">
                  <c:v>2.2807E-5</c:v>
                </c:pt>
                <c:pt idx="22807">
                  <c:v>2.2807999999999999E-5</c:v>
                </c:pt>
                <c:pt idx="22808">
                  <c:v>2.2809000000000001E-5</c:v>
                </c:pt>
                <c:pt idx="22809">
                  <c:v>2.281E-5</c:v>
                </c:pt>
                <c:pt idx="22810">
                  <c:v>2.2810999999999999E-5</c:v>
                </c:pt>
                <c:pt idx="22811">
                  <c:v>2.2812000000000001E-5</c:v>
                </c:pt>
                <c:pt idx="22812">
                  <c:v>2.2813E-5</c:v>
                </c:pt>
                <c:pt idx="22813">
                  <c:v>2.2813999999999999E-5</c:v>
                </c:pt>
                <c:pt idx="22814">
                  <c:v>2.2815000000000001E-5</c:v>
                </c:pt>
                <c:pt idx="22815">
                  <c:v>2.2816E-5</c:v>
                </c:pt>
                <c:pt idx="22816">
                  <c:v>2.2816999999999999E-5</c:v>
                </c:pt>
                <c:pt idx="22817">
                  <c:v>2.2818000000000001E-5</c:v>
                </c:pt>
                <c:pt idx="22818">
                  <c:v>2.2819E-5</c:v>
                </c:pt>
                <c:pt idx="22819">
                  <c:v>2.2819999999999998E-5</c:v>
                </c:pt>
                <c:pt idx="22820">
                  <c:v>2.2821000000000001E-5</c:v>
                </c:pt>
                <c:pt idx="22821">
                  <c:v>2.2821999999999999E-5</c:v>
                </c:pt>
                <c:pt idx="22822">
                  <c:v>2.2823000000000002E-5</c:v>
                </c:pt>
                <c:pt idx="22823">
                  <c:v>2.2824E-5</c:v>
                </c:pt>
                <c:pt idx="22824">
                  <c:v>2.2824999999999999E-5</c:v>
                </c:pt>
                <c:pt idx="22825">
                  <c:v>2.2826000000000001E-5</c:v>
                </c:pt>
                <c:pt idx="22826">
                  <c:v>2.2827E-5</c:v>
                </c:pt>
                <c:pt idx="22827">
                  <c:v>2.2827999999999999E-5</c:v>
                </c:pt>
                <c:pt idx="22828">
                  <c:v>2.2829000000000001E-5</c:v>
                </c:pt>
                <c:pt idx="22829">
                  <c:v>2.283E-5</c:v>
                </c:pt>
                <c:pt idx="22830">
                  <c:v>2.2830999999999999E-5</c:v>
                </c:pt>
                <c:pt idx="22831">
                  <c:v>2.2832000000000001E-5</c:v>
                </c:pt>
                <c:pt idx="22832">
                  <c:v>2.2833E-5</c:v>
                </c:pt>
                <c:pt idx="22833">
                  <c:v>2.2833999999999999E-5</c:v>
                </c:pt>
                <c:pt idx="22834">
                  <c:v>2.2835000000000001E-5</c:v>
                </c:pt>
                <c:pt idx="22835">
                  <c:v>2.2836E-5</c:v>
                </c:pt>
                <c:pt idx="22836">
                  <c:v>2.2836999999999998E-5</c:v>
                </c:pt>
                <c:pt idx="22837">
                  <c:v>2.2838000000000001E-5</c:v>
                </c:pt>
                <c:pt idx="22838">
                  <c:v>2.2838999999999999E-5</c:v>
                </c:pt>
                <c:pt idx="22839">
                  <c:v>2.2840000000000002E-5</c:v>
                </c:pt>
                <c:pt idx="22840">
                  <c:v>2.2841E-5</c:v>
                </c:pt>
                <c:pt idx="22841">
                  <c:v>2.2841999999999999E-5</c:v>
                </c:pt>
                <c:pt idx="22842">
                  <c:v>2.2843000000000001E-5</c:v>
                </c:pt>
                <c:pt idx="22843">
                  <c:v>2.2844E-5</c:v>
                </c:pt>
                <c:pt idx="22844">
                  <c:v>2.2844999999999999E-5</c:v>
                </c:pt>
                <c:pt idx="22845">
                  <c:v>2.2846000000000001E-5</c:v>
                </c:pt>
                <c:pt idx="22846">
                  <c:v>2.2847E-5</c:v>
                </c:pt>
                <c:pt idx="22847">
                  <c:v>2.2847999999999999E-5</c:v>
                </c:pt>
                <c:pt idx="22848">
                  <c:v>2.2849000000000001E-5</c:v>
                </c:pt>
                <c:pt idx="22849">
                  <c:v>2.285E-5</c:v>
                </c:pt>
                <c:pt idx="22850">
                  <c:v>2.2850999999999999E-5</c:v>
                </c:pt>
                <c:pt idx="22851">
                  <c:v>2.2852000000000001E-5</c:v>
                </c:pt>
                <c:pt idx="22852">
                  <c:v>2.2853E-5</c:v>
                </c:pt>
                <c:pt idx="22853">
                  <c:v>2.2853999999999998E-5</c:v>
                </c:pt>
                <c:pt idx="22854">
                  <c:v>2.2855000000000001E-5</c:v>
                </c:pt>
                <c:pt idx="22855">
                  <c:v>2.2855999999999999E-5</c:v>
                </c:pt>
                <c:pt idx="22856">
                  <c:v>2.2857000000000002E-5</c:v>
                </c:pt>
                <c:pt idx="22857">
                  <c:v>2.2858E-5</c:v>
                </c:pt>
                <c:pt idx="22858">
                  <c:v>2.2858999999999999E-5</c:v>
                </c:pt>
                <c:pt idx="22859">
                  <c:v>2.2860000000000001E-5</c:v>
                </c:pt>
                <c:pt idx="22860">
                  <c:v>2.2861E-5</c:v>
                </c:pt>
                <c:pt idx="22861">
                  <c:v>2.2861999999999999E-5</c:v>
                </c:pt>
                <c:pt idx="22862">
                  <c:v>2.2863000000000001E-5</c:v>
                </c:pt>
                <c:pt idx="22863">
                  <c:v>2.2864E-5</c:v>
                </c:pt>
                <c:pt idx="22864">
                  <c:v>2.2864999999999999E-5</c:v>
                </c:pt>
                <c:pt idx="22865">
                  <c:v>2.2866000000000001E-5</c:v>
                </c:pt>
                <c:pt idx="22866">
                  <c:v>2.2867E-5</c:v>
                </c:pt>
                <c:pt idx="22867">
                  <c:v>2.2867999999999999E-5</c:v>
                </c:pt>
                <c:pt idx="22868">
                  <c:v>2.2869000000000001E-5</c:v>
                </c:pt>
                <c:pt idx="22869">
                  <c:v>2.287E-5</c:v>
                </c:pt>
                <c:pt idx="22870">
                  <c:v>2.2870999999999998E-5</c:v>
                </c:pt>
                <c:pt idx="22871">
                  <c:v>2.2872000000000001E-5</c:v>
                </c:pt>
                <c:pt idx="22872">
                  <c:v>2.2872999999999999E-5</c:v>
                </c:pt>
                <c:pt idx="22873">
                  <c:v>2.2874000000000002E-5</c:v>
                </c:pt>
                <c:pt idx="22874">
                  <c:v>2.2875E-5</c:v>
                </c:pt>
                <c:pt idx="22875">
                  <c:v>2.2875999999999999E-5</c:v>
                </c:pt>
                <c:pt idx="22876">
                  <c:v>2.2877000000000001E-5</c:v>
                </c:pt>
                <c:pt idx="22877">
                  <c:v>2.2878E-5</c:v>
                </c:pt>
                <c:pt idx="22878">
                  <c:v>2.2878999999999999E-5</c:v>
                </c:pt>
                <c:pt idx="22879">
                  <c:v>2.2880000000000001E-5</c:v>
                </c:pt>
                <c:pt idx="22880">
                  <c:v>2.2881E-5</c:v>
                </c:pt>
                <c:pt idx="22881">
                  <c:v>2.2881999999999999E-5</c:v>
                </c:pt>
                <c:pt idx="22882">
                  <c:v>2.2883000000000001E-5</c:v>
                </c:pt>
                <c:pt idx="22883">
                  <c:v>2.2884E-5</c:v>
                </c:pt>
                <c:pt idx="22884">
                  <c:v>2.2884999999999999E-5</c:v>
                </c:pt>
                <c:pt idx="22885">
                  <c:v>2.2886000000000001E-5</c:v>
                </c:pt>
                <c:pt idx="22886">
                  <c:v>2.2887E-5</c:v>
                </c:pt>
                <c:pt idx="22887">
                  <c:v>2.2887999999999998E-5</c:v>
                </c:pt>
                <c:pt idx="22888">
                  <c:v>2.2889000000000001E-5</c:v>
                </c:pt>
                <c:pt idx="22889">
                  <c:v>2.2889999999999999E-5</c:v>
                </c:pt>
                <c:pt idx="22890">
                  <c:v>2.2891000000000002E-5</c:v>
                </c:pt>
                <c:pt idx="22891">
                  <c:v>2.2892E-5</c:v>
                </c:pt>
                <c:pt idx="22892">
                  <c:v>2.2892999999999999E-5</c:v>
                </c:pt>
                <c:pt idx="22893">
                  <c:v>2.2894000000000001E-5</c:v>
                </c:pt>
                <c:pt idx="22894">
                  <c:v>2.2895E-5</c:v>
                </c:pt>
                <c:pt idx="22895">
                  <c:v>2.2895999999999999E-5</c:v>
                </c:pt>
                <c:pt idx="22896">
                  <c:v>2.2897000000000001E-5</c:v>
                </c:pt>
                <c:pt idx="22897">
                  <c:v>2.2898E-5</c:v>
                </c:pt>
                <c:pt idx="22898">
                  <c:v>2.2898999999999999E-5</c:v>
                </c:pt>
                <c:pt idx="22899">
                  <c:v>2.2900000000000001E-5</c:v>
                </c:pt>
                <c:pt idx="22900">
                  <c:v>2.2901E-5</c:v>
                </c:pt>
                <c:pt idx="22901">
                  <c:v>2.2901999999999999E-5</c:v>
                </c:pt>
                <c:pt idx="22902">
                  <c:v>2.2903000000000001E-5</c:v>
                </c:pt>
                <c:pt idx="22903">
                  <c:v>2.2904E-5</c:v>
                </c:pt>
                <c:pt idx="22904">
                  <c:v>2.2904999999999998E-5</c:v>
                </c:pt>
                <c:pt idx="22905">
                  <c:v>2.2906000000000001E-5</c:v>
                </c:pt>
                <c:pt idx="22906">
                  <c:v>2.2906999999999999E-5</c:v>
                </c:pt>
                <c:pt idx="22907">
                  <c:v>2.2908000000000002E-5</c:v>
                </c:pt>
                <c:pt idx="22908">
                  <c:v>2.2909E-5</c:v>
                </c:pt>
                <c:pt idx="22909">
                  <c:v>2.2909999999999999E-5</c:v>
                </c:pt>
                <c:pt idx="22910">
                  <c:v>2.2911000000000001E-5</c:v>
                </c:pt>
                <c:pt idx="22911">
                  <c:v>2.2912E-5</c:v>
                </c:pt>
                <c:pt idx="22912">
                  <c:v>2.2912999999999999E-5</c:v>
                </c:pt>
                <c:pt idx="22913">
                  <c:v>2.2914000000000001E-5</c:v>
                </c:pt>
                <c:pt idx="22914">
                  <c:v>2.2915E-5</c:v>
                </c:pt>
                <c:pt idx="22915">
                  <c:v>2.2915999999999999E-5</c:v>
                </c:pt>
                <c:pt idx="22916">
                  <c:v>2.2917000000000001E-5</c:v>
                </c:pt>
                <c:pt idx="22917">
                  <c:v>2.2918E-5</c:v>
                </c:pt>
                <c:pt idx="22918">
                  <c:v>2.2918999999999999E-5</c:v>
                </c:pt>
                <c:pt idx="22919">
                  <c:v>2.2920000000000001E-5</c:v>
                </c:pt>
                <c:pt idx="22920">
                  <c:v>2.2921E-5</c:v>
                </c:pt>
                <c:pt idx="22921">
                  <c:v>2.2921999999999998E-5</c:v>
                </c:pt>
                <c:pt idx="22922">
                  <c:v>2.2923000000000001E-5</c:v>
                </c:pt>
                <c:pt idx="22923">
                  <c:v>2.2923999999999999E-5</c:v>
                </c:pt>
                <c:pt idx="22924">
                  <c:v>2.2925000000000002E-5</c:v>
                </c:pt>
                <c:pt idx="22925">
                  <c:v>2.2926E-5</c:v>
                </c:pt>
                <c:pt idx="22926">
                  <c:v>2.2926999999999999E-5</c:v>
                </c:pt>
                <c:pt idx="22927">
                  <c:v>2.2928000000000001E-5</c:v>
                </c:pt>
                <c:pt idx="22928">
                  <c:v>2.2929E-5</c:v>
                </c:pt>
                <c:pt idx="22929">
                  <c:v>2.2929999999999999E-5</c:v>
                </c:pt>
                <c:pt idx="22930">
                  <c:v>2.2931000000000001E-5</c:v>
                </c:pt>
                <c:pt idx="22931">
                  <c:v>2.2932E-5</c:v>
                </c:pt>
                <c:pt idx="22932">
                  <c:v>2.2932999999999999E-5</c:v>
                </c:pt>
                <c:pt idx="22933">
                  <c:v>2.2934000000000001E-5</c:v>
                </c:pt>
                <c:pt idx="22934">
                  <c:v>2.2935E-5</c:v>
                </c:pt>
                <c:pt idx="22935">
                  <c:v>2.2935999999999999E-5</c:v>
                </c:pt>
                <c:pt idx="22936">
                  <c:v>2.2937000000000001E-5</c:v>
                </c:pt>
                <c:pt idx="22937">
                  <c:v>2.2938E-5</c:v>
                </c:pt>
                <c:pt idx="22938">
                  <c:v>2.2938999999999998E-5</c:v>
                </c:pt>
                <c:pt idx="22939">
                  <c:v>2.2940000000000001E-5</c:v>
                </c:pt>
                <c:pt idx="22940">
                  <c:v>2.2940999999999999E-5</c:v>
                </c:pt>
                <c:pt idx="22941">
                  <c:v>2.2942000000000002E-5</c:v>
                </c:pt>
                <c:pt idx="22942">
                  <c:v>2.2943E-5</c:v>
                </c:pt>
                <c:pt idx="22943">
                  <c:v>2.2943999999999999E-5</c:v>
                </c:pt>
                <c:pt idx="22944">
                  <c:v>2.2945000000000001E-5</c:v>
                </c:pt>
                <c:pt idx="22945">
                  <c:v>2.2946E-5</c:v>
                </c:pt>
                <c:pt idx="22946">
                  <c:v>2.2946999999999999E-5</c:v>
                </c:pt>
                <c:pt idx="22947">
                  <c:v>2.2948000000000001E-5</c:v>
                </c:pt>
                <c:pt idx="22948">
                  <c:v>2.2949E-5</c:v>
                </c:pt>
                <c:pt idx="22949">
                  <c:v>2.2949999999999999E-5</c:v>
                </c:pt>
                <c:pt idx="22950">
                  <c:v>2.2951000000000001E-5</c:v>
                </c:pt>
                <c:pt idx="22951">
                  <c:v>2.2952E-5</c:v>
                </c:pt>
                <c:pt idx="22952">
                  <c:v>2.2952999999999999E-5</c:v>
                </c:pt>
                <c:pt idx="22953">
                  <c:v>2.2954000000000001E-5</c:v>
                </c:pt>
                <c:pt idx="22954">
                  <c:v>2.2955E-5</c:v>
                </c:pt>
                <c:pt idx="22955">
                  <c:v>2.2955999999999998E-5</c:v>
                </c:pt>
                <c:pt idx="22956">
                  <c:v>2.2957000000000001E-5</c:v>
                </c:pt>
                <c:pt idx="22957">
                  <c:v>2.2957999999999999E-5</c:v>
                </c:pt>
                <c:pt idx="22958">
                  <c:v>2.2959000000000002E-5</c:v>
                </c:pt>
                <c:pt idx="22959">
                  <c:v>2.296E-5</c:v>
                </c:pt>
                <c:pt idx="22960">
                  <c:v>2.2960999999999999E-5</c:v>
                </c:pt>
                <c:pt idx="22961">
                  <c:v>2.2962000000000001E-5</c:v>
                </c:pt>
                <c:pt idx="22962">
                  <c:v>2.2963E-5</c:v>
                </c:pt>
                <c:pt idx="22963">
                  <c:v>2.2963999999999999E-5</c:v>
                </c:pt>
                <c:pt idx="22964">
                  <c:v>2.2965000000000001E-5</c:v>
                </c:pt>
                <c:pt idx="22965">
                  <c:v>2.2966E-5</c:v>
                </c:pt>
                <c:pt idx="22966">
                  <c:v>2.2966999999999999E-5</c:v>
                </c:pt>
                <c:pt idx="22967">
                  <c:v>2.2968000000000001E-5</c:v>
                </c:pt>
                <c:pt idx="22968">
                  <c:v>2.2969E-5</c:v>
                </c:pt>
                <c:pt idx="22969">
                  <c:v>2.2969999999999999E-5</c:v>
                </c:pt>
                <c:pt idx="22970">
                  <c:v>2.2971000000000001E-5</c:v>
                </c:pt>
                <c:pt idx="22971">
                  <c:v>2.2972E-5</c:v>
                </c:pt>
                <c:pt idx="22972">
                  <c:v>2.2972999999999998E-5</c:v>
                </c:pt>
                <c:pt idx="22973">
                  <c:v>2.2974000000000001E-5</c:v>
                </c:pt>
                <c:pt idx="22974">
                  <c:v>2.2974999999999999E-5</c:v>
                </c:pt>
                <c:pt idx="22975">
                  <c:v>2.2976000000000002E-5</c:v>
                </c:pt>
                <c:pt idx="22976">
                  <c:v>2.2977E-5</c:v>
                </c:pt>
                <c:pt idx="22977">
                  <c:v>2.2977999999999999E-5</c:v>
                </c:pt>
                <c:pt idx="22978">
                  <c:v>2.2979000000000001E-5</c:v>
                </c:pt>
                <c:pt idx="22979">
                  <c:v>2.298E-5</c:v>
                </c:pt>
                <c:pt idx="22980">
                  <c:v>2.2980999999999999E-5</c:v>
                </c:pt>
                <c:pt idx="22981">
                  <c:v>2.2982000000000001E-5</c:v>
                </c:pt>
                <c:pt idx="22982">
                  <c:v>2.2983E-5</c:v>
                </c:pt>
                <c:pt idx="22983">
                  <c:v>2.2983999999999999E-5</c:v>
                </c:pt>
                <c:pt idx="22984">
                  <c:v>2.2985000000000001E-5</c:v>
                </c:pt>
                <c:pt idx="22985">
                  <c:v>2.2986E-5</c:v>
                </c:pt>
                <c:pt idx="22986">
                  <c:v>2.2986999999999999E-5</c:v>
                </c:pt>
                <c:pt idx="22987">
                  <c:v>2.2988000000000001E-5</c:v>
                </c:pt>
                <c:pt idx="22988">
                  <c:v>2.2989E-5</c:v>
                </c:pt>
                <c:pt idx="22989">
                  <c:v>2.2989999999999998E-5</c:v>
                </c:pt>
                <c:pt idx="22990">
                  <c:v>2.2991000000000001E-5</c:v>
                </c:pt>
                <c:pt idx="22991">
                  <c:v>2.2991999999999999E-5</c:v>
                </c:pt>
                <c:pt idx="22992">
                  <c:v>2.2993000000000002E-5</c:v>
                </c:pt>
                <c:pt idx="22993">
                  <c:v>2.2994E-5</c:v>
                </c:pt>
                <c:pt idx="22994">
                  <c:v>2.2994999999999999E-5</c:v>
                </c:pt>
                <c:pt idx="22995">
                  <c:v>2.2996000000000001E-5</c:v>
                </c:pt>
                <c:pt idx="22996">
                  <c:v>2.2997E-5</c:v>
                </c:pt>
                <c:pt idx="22997">
                  <c:v>2.2997999999999999E-5</c:v>
                </c:pt>
                <c:pt idx="22998">
                  <c:v>2.2999000000000001E-5</c:v>
                </c:pt>
                <c:pt idx="22999">
                  <c:v>2.3E-5</c:v>
                </c:pt>
                <c:pt idx="23000">
                  <c:v>2.3000999999999999E-5</c:v>
                </c:pt>
                <c:pt idx="23001">
                  <c:v>2.3002000000000001E-5</c:v>
                </c:pt>
                <c:pt idx="23002">
                  <c:v>2.3003E-5</c:v>
                </c:pt>
                <c:pt idx="23003">
                  <c:v>2.3003999999999999E-5</c:v>
                </c:pt>
                <c:pt idx="23004">
                  <c:v>2.3005000000000001E-5</c:v>
                </c:pt>
                <c:pt idx="23005">
                  <c:v>2.3006E-5</c:v>
                </c:pt>
                <c:pt idx="23006">
                  <c:v>2.3006999999999998E-5</c:v>
                </c:pt>
                <c:pt idx="23007">
                  <c:v>2.3008000000000001E-5</c:v>
                </c:pt>
                <c:pt idx="23008">
                  <c:v>2.3008999999999999E-5</c:v>
                </c:pt>
                <c:pt idx="23009">
                  <c:v>2.3010000000000002E-5</c:v>
                </c:pt>
                <c:pt idx="23010">
                  <c:v>2.3011E-5</c:v>
                </c:pt>
                <c:pt idx="23011">
                  <c:v>2.3011999999999999E-5</c:v>
                </c:pt>
                <c:pt idx="23012">
                  <c:v>2.3013000000000001E-5</c:v>
                </c:pt>
                <c:pt idx="23013">
                  <c:v>2.3014E-5</c:v>
                </c:pt>
                <c:pt idx="23014">
                  <c:v>2.3014999999999999E-5</c:v>
                </c:pt>
                <c:pt idx="23015">
                  <c:v>2.3016000000000001E-5</c:v>
                </c:pt>
                <c:pt idx="23016">
                  <c:v>2.3017E-5</c:v>
                </c:pt>
                <c:pt idx="23017">
                  <c:v>2.3017999999999999E-5</c:v>
                </c:pt>
                <c:pt idx="23018">
                  <c:v>2.3019000000000001E-5</c:v>
                </c:pt>
                <c:pt idx="23019">
                  <c:v>2.302E-5</c:v>
                </c:pt>
                <c:pt idx="23020">
                  <c:v>2.3020999999999999E-5</c:v>
                </c:pt>
                <c:pt idx="23021">
                  <c:v>2.3022000000000001E-5</c:v>
                </c:pt>
                <c:pt idx="23022">
                  <c:v>2.3023E-5</c:v>
                </c:pt>
                <c:pt idx="23023">
                  <c:v>2.3023999999999998E-5</c:v>
                </c:pt>
                <c:pt idx="23024">
                  <c:v>2.3025000000000001E-5</c:v>
                </c:pt>
                <c:pt idx="23025">
                  <c:v>2.3025999999999999E-5</c:v>
                </c:pt>
                <c:pt idx="23026">
                  <c:v>2.3027000000000002E-5</c:v>
                </c:pt>
                <c:pt idx="23027">
                  <c:v>2.3028E-5</c:v>
                </c:pt>
                <c:pt idx="23028">
                  <c:v>2.3028999999999999E-5</c:v>
                </c:pt>
                <c:pt idx="23029">
                  <c:v>2.3030000000000001E-5</c:v>
                </c:pt>
                <c:pt idx="23030">
                  <c:v>2.3031E-5</c:v>
                </c:pt>
                <c:pt idx="23031">
                  <c:v>2.3031999999999999E-5</c:v>
                </c:pt>
                <c:pt idx="23032">
                  <c:v>2.3033000000000001E-5</c:v>
                </c:pt>
                <c:pt idx="23033">
                  <c:v>2.3034E-5</c:v>
                </c:pt>
                <c:pt idx="23034">
                  <c:v>2.3034999999999999E-5</c:v>
                </c:pt>
                <c:pt idx="23035">
                  <c:v>2.3036000000000001E-5</c:v>
                </c:pt>
                <c:pt idx="23036">
                  <c:v>2.3037E-5</c:v>
                </c:pt>
                <c:pt idx="23037">
                  <c:v>2.3037999999999999E-5</c:v>
                </c:pt>
                <c:pt idx="23038">
                  <c:v>2.3039000000000001E-5</c:v>
                </c:pt>
                <c:pt idx="23039">
                  <c:v>2.304E-5</c:v>
                </c:pt>
                <c:pt idx="23040">
                  <c:v>2.3040999999999998E-5</c:v>
                </c:pt>
                <c:pt idx="23041">
                  <c:v>2.3042000000000001E-5</c:v>
                </c:pt>
                <c:pt idx="23042">
                  <c:v>2.3042999999999999E-5</c:v>
                </c:pt>
                <c:pt idx="23043">
                  <c:v>2.3044000000000002E-5</c:v>
                </c:pt>
                <c:pt idx="23044">
                  <c:v>2.3045E-5</c:v>
                </c:pt>
                <c:pt idx="23045">
                  <c:v>2.3045999999999999E-5</c:v>
                </c:pt>
                <c:pt idx="23046">
                  <c:v>2.3047000000000001E-5</c:v>
                </c:pt>
                <c:pt idx="23047">
                  <c:v>2.3048E-5</c:v>
                </c:pt>
                <c:pt idx="23048">
                  <c:v>2.3048999999999999E-5</c:v>
                </c:pt>
                <c:pt idx="23049">
                  <c:v>2.3050000000000001E-5</c:v>
                </c:pt>
                <c:pt idx="23050">
                  <c:v>2.3051E-5</c:v>
                </c:pt>
                <c:pt idx="23051">
                  <c:v>2.3051999999999999E-5</c:v>
                </c:pt>
                <c:pt idx="23052">
                  <c:v>2.3053000000000001E-5</c:v>
                </c:pt>
                <c:pt idx="23053">
                  <c:v>2.3054E-5</c:v>
                </c:pt>
                <c:pt idx="23054">
                  <c:v>2.3054999999999999E-5</c:v>
                </c:pt>
                <c:pt idx="23055">
                  <c:v>2.3056000000000001E-5</c:v>
                </c:pt>
                <c:pt idx="23056">
                  <c:v>2.3057E-5</c:v>
                </c:pt>
                <c:pt idx="23057">
                  <c:v>2.3057999999999998E-5</c:v>
                </c:pt>
                <c:pt idx="23058">
                  <c:v>2.3059000000000001E-5</c:v>
                </c:pt>
                <c:pt idx="23059">
                  <c:v>2.3059999999999999E-5</c:v>
                </c:pt>
                <c:pt idx="23060">
                  <c:v>2.3061000000000002E-5</c:v>
                </c:pt>
                <c:pt idx="23061">
                  <c:v>2.3062E-5</c:v>
                </c:pt>
                <c:pt idx="23062">
                  <c:v>2.3062999999999999E-5</c:v>
                </c:pt>
                <c:pt idx="23063">
                  <c:v>2.3064000000000001E-5</c:v>
                </c:pt>
                <c:pt idx="23064">
                  <c:v>2.3065E-5</c:v>
                </c:pt>
                <c:pt idx="23065">
                  <c:v>2.3065999999999999E-5</c:v>
                </c:pt>
                <c:pt idx="23066">
                  <c:v>2.3067000000000001E-5</c:v>
                </c:pt>
                <c:pt idx="23067">
                  <c:v>2.3068E-5</c:v>
                </c:pt>
                <c:pt idx="23068">
                  <c:v>2.3068999999999999E-5</c:v>
                </c:pt>
                <c:pt idx="23069">
                  <c:v>2.3070000000000001E-5</c:v>
                </c:pt>
                <c:pt idx="23070">
                  <c:v>2.3071E-5</c:v>
                </c:pt>
                <c:pt idx="23071">
                  <c:v>2.3071999999999999E-5</c:v>
                </c:pt>
                <c:pt idx="23072">
                  <c:v>2.3073000000000001E-5</c:v>
                </c:pt>
                <c:pt idx="23073">
                  <c:v>2.3074E-5</c:v>
                </c:pt>
                <c:pt idx="23074">
                  <c:v>2.3074999999999998E-5</c:v>
                </c:pt>
                <c:pt idx="23075">
                  <c:v>2.3076000000000001E-5</c:v>
                </c:pt>
                <c:pt idx="23076">
                  <c:v>2.3076999999999999E-5</c:v>
                </c:pt>
                <c:pt idx="23077">
                  <c:v>2.3078000000000002E-5</c:v>
                </c:pt>
                <c:pt idx="23078">
                  <c:v>2.3079E-5</c:v>
                </c:pt>
                <c:pt idx="23079">
                  <c:v>2.3079999999999999E-5</c:v>
                </c:pt>
                <c:pt idx="23080">
                  <c:v>2.3081000000000001E-5</c:v>
                </c:pt>
                <c:pt idx="23081">
                  <c:v>2.3082E-5</c:v>
                </c:pt>
                <c:pt idx="23082">
                  <c:v>2.3082999999999999E-5</c:v>
                </c:pt>
                <c:pt idx="23083">
                  <c:v>2.3084000000000001E-5</c:v>
                </c:pt>
                <c:pt idx="23084">
                  <c:v>2.3085E-5</c:v>
                </c:pt>
                <c:pt idx="23085">
                  <c:v>2.3085999999999999E-5</c:v>
                </c:pt>
                <c:pt idx="23086">
                  <c:v>2.3087000000000001E-5</c:v>
                </c:pt>
                <c:pt idx="23087">
                  <c:v>2.3088E-5</c:v>
                </c:pt>
                <c:pt idx="23088">
                  <c:v>2.3088999999999999E-5</c:v>
                </c:pt>
                <c:pt idx="23089">
                  <c:v>2.3090000000000001E-5</c:v>
                </c:pt>
                <c:pt idx="23090">
                  <c:v>2.3091E-5</c:v>
                </c:pt>
                <c:pt idx="23091">
                  <c:v>2.3091999999999998E-5</c:v>
                </c:pt>
                <c:pt idx="23092">
                  <c:v>2.3093000000000001E-5</c:v>
                </c:pt>
                <c:pt idx="23093">
                  <c:v>2.3093999999999999E-5</c:v>
                </c:pt>
                <c:pt idx="23094">
                  <c:v>2.3095000000000002E-5</c:v>
                </c:pt>
                <c:pt idx="23095">
                  <c:v>2.3096E-5</c:v>
                </c:pt>
                <c:pt idx="23096">
                  <c:v>2.3096999999999999E-5</c:v>
                </c:pt>
                <c:pt idx="23097">
                  <c:v>2.3098000000000001E-5</c:v>
                </c:pt>
                <c:pt idx="23098">
                  <c:v>2.3099E-5</c:v>
                </c:pt>
                <c:pt idx="23099">
                  <c:v>2.3099999999999999E-5</c:v>
                </c:pt>
                <c:pt idx="23100">
                  <c:v>2.3101000000000001E-5</c:v>
                </c:pt>
                <c:pt idx="23101">
                  <c:v>2.3102E-5</c:v>
                </c:pt>
                <c:pt idx="23102">
                  <c:v>2.3102999999999999E-5</c:v>
                </c:pt>
                <c:pt idx="23103">
                  <c:v>2.3104000000000001E-5</c:v>
                </c:pt>
                <c:pt idx="23104">
                  <c:v>2.3105E-5</c:v>
                </c:pt>
                <c:pt idx="23105">
                  <c:v>2.3105999999999999E-5</c:v>
                </c:pt>
                <c:pt idx="23106">
                  <c:v>2.3107000000000001E-5</c:v>
                </c:pt>
                <c:pt idx="23107">
                  <c:v>2.3108E-5</c:v>
                </c:pt>
                <c:pt idx="23108">
                  <c:v>2.3108999999999998E-5</c:v>
                </c:pt>
                <c:pt idx="23109">
                  <c:v>2.3110000000000001E-5</c:v>
                </c:pt>
                <c:pt idx="23110">
                  <c:v>2.3110999999999999E-5</c:v>
                </c:pt>
                <c:pt idx="23111">
                  <c:v>2.3112000000000002E-5</c:v>
                </c:pt>
                <c:pt idx="23112">
                  <c:v>2.3113E-5</c:v>
                </c:pt>
                <c:pt idx="23113">
                  <c:v>2.3113999999999999E-5</c:v>
                </c:pt>
                <c:pt idx="23114">
                  <c:v>2.3115000000000001E-5</c:v>
                </c:pt>
                <c:pt idx="23115">
                  <c:v>2.3116E-5</c:v>
                </c:pt>
                <c:pt idx="23116">
                  <c:v>2.3116999999999999E-5</c:v>
                </c:pt>
                <c:pt idx="23117">
                  <c:v>2.3118000000000001E-5</c:v>
                </c:pt>
                <c:pt idx="23118">
                  <c:v>2.3119E-5</c:v>
                </c:pt>
                <c:pt idx="23119">
                  <c:v>2.3119999999999999E-5</c:v>
                </c:pt>
                <c:pt idx="23120">
                  <c:v>2.3121000000000001E-5</c:v>
                </c:pt>
                <c:pt idx="23121">
                  <c:v>2.3122E-5</c:v>
                </c:pt>
                <c:pt idx="23122">
                  <c:v>2.3122999999999999E-5</c:v>
                </c:pt>
                <c:pt idx="23123">
                  <c:v>2.3124000000000001E-5</c:v>
                </c:pt>
                <c:pt idx="23124">
                  <c:v>2.3125E-5</c:v>
                </c:pt>
                <c:pt idx="23125">
                  <c:v>2.3125999999999998E-5</c:v>
                </c:pt>
                <c:pt idx="23126">
                  <c:v>2.3127000000000001E-5</c:v>
                </c:pt>
                <c:pt idx="23127">
                  <c:v>2.3127999999999999E-5</c:v>
                </c:pt>
                <c:pt idx="23128">
                  <c:v>2.3129000000000002E-5</c:v>
                </c:pt>
                <c:pt idx="23129">
                  <c:v>2.313E-5</c:v>
                </c:pt>
                <c:pt idx="23130">
                  <c:v>2.3130999999999999E-5</c:v>
                </c:pt>
                <c:pt idx="23131">
                  <c:v>2.3132000000000001E-5</c:v>
                </c:pt>
                <c:pt idx="23132">
                  <c:v>2.3133E-5</c:v>
                </c:pt>
                <c:pt idx="23133">
                  <c:v>2.3133999999999999E-5</c:v>
                </c:pt>
                <c:pt idx="23134">
                  <c:v>2.3135000000000001E-5</c:v>
                </c:pt>
                <c:pt idx="23135">
                  <c:v>2.3136E-5</c:v>
                </c:pt>
                <c:pt idx="23136">
                  <c:v>2.3136999999999999E-5</c:v>
                </c:pt>
                <c:pt idx="23137">
                  <c:v>2.3138000000000001E-5</c:v>
                </c:pt>
                <c:pt idx="23138">
                  <c:v>2.3139E-5</c:v>
                </c:pt>
                <c:pt idx="23139">
                  <c:v>2.3139999999999999E-5</c:v>
                </c:pt>
                <c:pt idx="23140">
                  <c:v>2.3141000000000001E-5</c:v>
                </c:pt>
                <c:pt idx="23141">
                  <c:v>2.3142E-5</c:v>
                </c:pt>
                <c:pt idx="23142">
                  <c:v>2.3142999999999998E-5</c:v>
                </c:pt>
                <c:pt idx="23143">
                  <c:v>2.3144000000000001E-5</c:v>
                </c:pt>
                <c:pt idx="23144">
                  <c:v>2.3144999999999999E-5</c:v>
                </c:pt>
                <c:pt idx="23145">
                  <c:v>2.3146000000000002E-5</c:v>
                </c:pt>
                <c:pt idx="23146">
                  <c:v>2.3147E-5</c:v>
                </c:pt>
                <c:pt idx="23147">
                  <c:v>2.3147999999999999E-5</c:v>
                </c:pt>
                <c:pt idx="23148">
                  <c:v>2.3149000000000001E-5</c:v>
                </c:pt>
                <c:pt idx="23149">
                  <c:v>2.315E-5</c:v>
                </c:pt>
                <c:pt idx="23150">
                  <c:v>2.3150999999999999E-5</c:v>
                </c:pt>
                <c:pt idx="23151">
                  <c:v>2.3152000000000001E-5</c:v>
                </c:pt>
                <c:pt idx="23152">
                  <c:v>2.3153E-5</c:v>
                </c:pt>
                <c:pt idx="23153">
                  <c:v>2.3153999999999999E-5</c:v>
                </c:pt>
                <c:pt idx="23154">
                  <c:v>2.3155000000000001E-5</c:v>
                </c:pt>
                <c:pt idx="23155">
                  <c:v>2.3156E-5</c:v>
                </c:pt>
                <c:pt idx="23156">
                  <c:v>2.3156999999999999E-5</c:v>
                </c:pt>
                <c:pt idx="23157">
                  <c:v>2.3158000000000001E-5</c:v>
                </c:pt>
                <c:pt idx="23158">
                  <c:v>2.3159E-5</c:v>
                </c:pt>
                <c:pt idx="23159">
                  <c:v>2.3159999999999998E-5</c:v>
                </c:pt>
                <c:pt idx="23160">
                  <c:v>2.3161000000000001E-5</c:v>
                </c:pt>
                <c:pt idx="23161">
                  <c:v>2.3161999999999999E-5</c:v>
                </c:pt>
                <c:pt idx="23162">
                  <c:v>2.3163000000000002E-5</c:v>
                </c:pt>
                <c:pt idx="23163">
                  <c:v>2.3164E-5</c:v>
                </c:pt>
                <c:pt idx="23164">
                  <c:v>2.3164999999999999E-5</c:v>
                </c:pt>
                <c:pt idx="23165">
                  <c:v>2.3166000000000001E-5</c:v>
                </c:pt>
                <c:pt idx="23166">
                  <c:v>2.3167E-5</c:v>
                </c:pt>
                <c:pt idx="23167">
                  <c:v>2.3167999999999999E-5</c:v>
                </c:pt>
                <c:pt idx="23168">
                  <c:v>2.3169000000000001E-5</c:v>
                </c:pt>
                <c:pt idx="23169">
                  <c:v>2.317E-5</c:v>
                </c:pt>
                <c:pt idx="23170">
                  <c:v>2.3170999999999999E-5</c:v>
                </c:pt>
                <c:pt idx="23171">
                  <c:v>2.3172000000000001E-5</c:v>
                </c:pt>
                <c:pt idx="23172">
                  <c:v>2.3173E-5</c:v>
                </c:pt>
                <c:pt idx="23173">
                  <c:v>2.3173999999999999E-5</c:v>
                </c:pt>
                <c:pt idx="23174">
                  <c:v>2.3175000000000001E-5</c:v>
                </c:pt>
                <c:pt idx="23175">
                  <c:v>2.3176E-5</c:v>
                </c:pt>
                <c:pt idx="23176">
                  <c:v>2.3176999999999998E-5</c:v>
                </c:pt>
                <c:pt idx="23177">
                  <c:v>2.3178000000000001E-5</c:v>
                </c:pt>
                <c:pt idx="23178">
                  <c:v>2.3178999999999999E-5</c:v>
                </c:pt>
                <c:pt idx="23179">
                  <c:v>2.3180000000000002E-5</c:v>
                </c:pt>
                <c:pt idx="23180">
                  <c:v>2.3181E-5</c:v>
                </c:pt>
                <c:pt idx="23181">
                  <c:v>2.3181999999999999E-5</c:v>
                </c:pt>
                <c:pt idx="23182">
                  <c:v>2.3183000000000001E-5</c:v>
                </c:pt>
                <c:pt idx="23183">
                  <c:v>2.3184E-5</c:v>
                </c:pt>
                <c:pt idx="23184">
                  <c:v>2.3184999999999999E-5</c:v>
                </c:pt>
                <c:pt idx="23185">
                  <c:v>2.3186000000000001E-5</c:v>
                </c:pt>
                <c:pt idx="23186">
                  <c:v>2.3187E-5</c:v>
                </c:pt>
                <c:pt idx="23187">
                  <c:v>2.3187999999999999E-5</c:v>
                </c:pt>
                <c:pt idx="23188">
                  <c:v>2.3189000000000001E-5</c:v>
                </c:pt>
                <c:pt idx="23189">
                  <c:v>2.319E-5</c:v>
                </c:pt>
                <c:pt idx="23190">
                  <c:v>2.3190999999999999E-5</c:v>
                </c:pt>
                <c:pt idx="23191">
                  <c:v>2.3192000000000001E-5</c:v>
                </c:pt>
                <c:pt idx="23192">
                  <c:v>2.3193E-5</c:v>
                </c:pt>
                <c:pt idx="23193">
                  <c:v>2.3193999999999998E-5</c:v>
                </c:pt>
                <c:pt idx="23194">
                  <c:v>2.3195000000000001E-5</c:v>
                </c:pt>
                <c:pt idx="23195">
                  <c:v>2.3195999999999999E-5</c:v>
                </c:pt>
                <c:pt idx="23196">
                  <c:v>2.3197000000000002E-5</c:v>
                </c:pt>
                <c:pt idx="23197">
                  <c:v>2.3198E-5</c:v>
                </c:pt>
                <c:pt idx="23198">
                  <c:v>2.3198999999999999E-5</c:v>
                </c:pt>
                <c:pt idx="23199">
                  <c:v>2.3200000000000001E-5</c:v>
                </c:pt>
                <c:pt idx="23200">
                  <c:v>2.3201E-5</c:v>
                </c:pt>
                <c:pt idx="23201">
                  <c:v>2.3201999999999999E-5</c:v>
                </c:pt>
                <c:pt idx="23202">
                  <c:v>2.3203000000000001E-5</c:v>
                </c:pt>
                <c:pt idx="23203">
                  <c:v>2.3204E-5</c:v>
                </c:pt>
                <c:pt idx="23204">
                  <c:v>2.3204999999999999E-5</c:v>
                </c:pt>
                <c:pt idx="23205">
                  <c:v>2.3206000000000001E-5</c:v>
                </c:pt>
                <c:pt idx="23206">
                  <c:v>2.3207E-5</c:v>
                </c:pt>
                <c:pt idx="23207">
                  <c:v>2.3207999999999999E-5</c:v>
                </c:pt>
                <c:pt idx="23208">
                  <c:v>2.3209000000000001E-5</c:v>
                </c:pt>
                <c:pt idx="23209">
                  <c:v>2.321E-5</c:v>
                </c:pt>
                <c:pt idx="23210">
                  <c:v>2.3210999999999999E-5</c:v>
                </c:pt>
                <c:pt idx="23211">
                  <c:v>2.3212000000000001E-5</c:v>
                </c:pt>
                <c:pt idx="23212">
                  <c:v>2.3213E-5</c:v>
                </c:pt>
                <c:pt idx="23213">
                  <c:v>2.3213999999999998E-5</c:v>
                </c:pt>
                <c:pt idx="23214">
                  <c:v>2.3215000000000001E-5</c:v>
                </c:pt>
                <c:pt idx="23215">
                  <c:v>2.3215999999999999E-5</c:v>
                </c:pt>
                <c:pt idx="23216">
                  <c:v>2.3217000000000001E-5</c:v>
                </c:pt>
                <c:pt idx="23217">
                  <c:v>2.3218E-5</c:v>
                </c:pt>
                <c:pt idx="23218">
                  <c:v>2.3218999999999999E-5</c:v>
                </c:pt>
                <c:pt idx="23219">
                  <c:v>2.3220000000000001E-5</c:v>
                </c:pt>
                <c:pt idx="23220">
                  <c:v>2.3221E-5</c:v>
                </c:pt>
                <c:pt idx="23221">
                  <c:v>2.3221999999999999E-5</c:v>
                </c:pt>
                <c:pt idx="23222">
                  <c:v>2.3223000000000001E-5</c:v>
                </c:pt>
                <c:pt idx="23223">
                  <c:v>2.3224E-5</c:v>
                </c:pt>
                <c:pt idx="23224">
                  <c:v>2.3224999999999999E-5</c:v>
                </c:pt>
                <c:pt idx="23225">
                  <c:v>2.3226000000000001E-5</c:v>
                </c:pt>
                <c:pt idx="23226">
                  <c:v>2.3227E-5</c:v>
                </c:pt>
                <c:pt idx="23227">
                  <c:v>2.3227999999999999E-5</c:v>
                </c:pt>
                <c:pt idx="23228">
                  <c:v>2.3229000000000001E-5</c:v>
                </c:pt>
                <c:pt idx="23229">
                  <c:v>2.323E-5</c:v>
                </c:pt>
                <c:pt idx="23230">
                  <c:v>2.3230999999999998E-5</c:v>
                </c:pt>
                <c:pt idx="23231">
                  <c:v>2.3232000000000001E-5</c:v>
                </c:pt>
                <c:pt idx="23232">
                  <c:v>2.3232999999999999E-5</c:v>
                </c:pt>
                <c:pt idx="23233">
                  <c:v>2.3234000000000002E-5</c:v>
                </c:pt>
                <c:pt idx="23234">
                  <c:v>2.3235E-5</c:v>
                </c:pt>
                <c:pt idx="23235">
                  <c:v>2.3235999999999999E-5</c:v>
                </c:pt>
                <c:pt idx="23236">
                  <c:v>2.3237000000000001E-5</c:v>
                </c:pt>
                <c:pt idx="23237">
                  <c:v>2.3238E-5</c:v>
                </c:pt>
                <c:pt idx="23238">
                  <c:v>2.3238999999999999E-5</c:v>
                </c:pt>
                <c:pt idx="23239">
                  <c:v>2.3240000000000001E-5</c:v>
                </c:pt>
                <c:pt idx="23240">
                  <c:v>2.3241E-5</c:v>
                </c:pt>
                <c:pt idx="23241">
                  <c:v>2.3241999999999999E-5</c:v>
                </c:pt>
                <c:pt idx="23242">
                  <c:v>2.3243000000000001E-5</c:v>
                </c:pt>
                <c:pt idx="23243">
                  <c:v>2.3244E-5</c:v>
                </c:pt>
                <c:pt idx="23244">
                  <c:v>2.3244999999999999E-5</c:v>
                </c:pt>
                <c:pt idx="23245">
                  <c:v>2.3246000000000001E-5</c:v>
                </c:pt>
                <c:pt idx="23246">
                  <c:v>2.3247E-5</c:v>
                </c:pt>
                <c:pt idx="23247">
                  <c:v>2.3247999999999998E-5</c:v>
                </c:pt>
                <c:pt idx="23248">
                  <c:v>2.3249000000000001E-5</c:v>
                </c:pt>
                <c:pt idx="23249">
                  <c:v>2.3249999999999999E-5</c:v>
                </c:pt>
                <c:pt idx="23250">
                  <c:v>2.3251000000000002E-5</c:v>
                </c:pt>
                <c:pt idx="23251">
                  <c:v>2.3252E-5</c:v>
                </c:pt>
                <c:pt idx="23252">
                  <c:v>2.3252999999999999E-5</c:v>
                </c:pt>
                <c:pt idx="23253">
                  <c:v>2.3254000000000001E-5</c:v>
                </c:pt>
                <c:pt idx="23254">
                  <c:v>2.3255E-5</c:v>
                </c:pt>
                <c:pt idx="23255">
                  <c:v>2.3255999999999999E-5</c:v>
                </c:pt>
                <c:pt idx="23256">
                  <c:v>2.3257000000000001E-5</c:v>
                </c:pt>
                <c:pt idx="23257">
                  <c:v>2.3258E-5</c:v>
                </c:pt>
                <c:pt idx="23258">
                  <c:v>2.3258999999999999E-5</c:v>
                </c:pt>
                <c:pt idx="23259">
                  <c:v>2.3260000000000001E-5</c:v>
                </c:pt>
                <c:pt idx="23260">
                  <c:v>2.3261E-5</c:v>
                </c:pt>
                <c:pt idx="23261">
                  <c:v>2.3261999999999999E-5</c:v>
                </c:pt>
                <c:pt idx="23262">
                  <c:v>2.3263000000000001E-5</c:v>
                </c:pt>
                <c:pt idx="23263">
                  <c:v>2.3264E-5</c:v>
                </c:pt>
                <c:pt idx="23264">
                  <c:v>2.3264999999999998E-5</c:v>
                </c:pt>
                <c:pt idx="23265">
                  <c:v>2.3266000000000001E-5</c:v>
                </c:pt>
                <c:pt idx="23266">
                  <c:v>2.3266999999999999E-5</c:v>
                </c:pt>
                <c:pt idx="23267">
                  <c:v>2.3268000000000002E-5</c:v>
                </c:pt>
                <c:pt idx="23268">
                  <c:v>2.3269E-5</c:v>
                </c:pt>
                <c:pt idx="23269">
                  <c:v>2.3269999999999999E-5</c:v>
                </c:pt>
                <c:pt idx="23270">
                  <c:v>2.3271000000000001E-5</c:v>
                </c:pt>
                <c:pt idx="23271">
                  <c:v>2.3272E-5</c:v>
                </c:pt>
                <c:pt idx="23272">
                  <c:v>2.3272999999999999E-5</c:v>
                </c:pt>
                <c:pt idx="23273">
                  <c:v>2.3274000000000001E-5</c:v>
                </c:pt>
                <c:pt idx="23274">
                  <c:v>2.3275E-5</c:v>
                </c:pt>
                <c:pt idx="23275">
                  <c:v>2.3275999999999999E-5</c:v>
                </c:pt>
                <c:pt idx="23276">
                  <c:v>2.3277000000000001E-5</c:v>
                </c:pt>
                <c:pt idx="23277">
                  <c:v>2.3278E-5</c:v>
                </c:pt>
                <c:pt idx="23278">
                  <c:v>2.3278999999999999E-5</c:v>
                </c:pt>
                <c:pt idx="23279">
                  <c:v>2.3280000000000001E-5</c:v>
                </c:pt>
                <c:pt idx="23280">
                  <c:v>2.3281E-5</c:v>
                </c:pt>
                <c:pt idx="23281">
                  <c:v>2.3281999999999998E-5</c:v>
                </c:pt>
                <c:pt idx="23282">
                  <c:v>2.3283000000000001E-5</c:v>
                </c:pt>
                <c:pt idx="23283">
                  <c:v>2.3283999999999999E-5</c:v>
                </c:pt>
                <c:pt idx="23284">
                  <c:v>2.3285000000000002E-5</c:v>
                </c:pt>
                <c:pt idx="23285">
                  <c:v>2.3286E-5</c:v>
                </c:pt>
                <c:pt idx="23286">
                  <c:v>2.3286999999999999E-5</c:v>
                </c:pt>
                <c:pt idx="23287">
                  <c:v>2.3288000000000001E-5</c:v>
                </c:pt>
                <c:pt idx="23288">
                  <c:v>2.3289E-5</c:v>
                </c:pt>
                <c:pt idx="23289">
                  <c:v>2.3289999999999999E-5</c:v>
                </c:pt>
                <c:pt idx="23290">
                  <c:v>2.3291000000000001E-5</c:v>
                </c:pt>
                <c:pt idx="23291">
                  <c:v>2.3292E-5</c:v>
                </c:pt>
                <c:pt idx="23292">
                  <c:v>2.3292999999999999E-5</c:v>
                </c:pt>
                <c:pt idx="23293">
                  <c:v>2.3294000000000001E-5</c:v>
                </c:pt>
                <c:pt idx="23294">
                  <c:v>2.3295E-5</c:v>
                </c:pt>
                <c:pt idx="23295">
                  <c:v>2.3295999999999999E-5</c:v>
                </c:pt>
                <c:pt idx="23296">
                  <c:v>2.3297000000000001E-5</c:v>
                </c:pt>
                <c:pt idx="23297">
                  <c:v>2.3298E-5</c:v>
                </c:pt>
                <c:pt idx="23298">
                  <c:v>2.3298999999999998E-5</c:v>
                </c:pt>
                <c:pt idx="23299">
                  <c:v>2.3300000000000001E-5</c:v>
                </c:pt>
                <c:pt idx="23300">
                  <c:v>2.3300999999999999E-5</c:v>
                </c:pt>
                <c:pt idx="23301">
                  <c:v>2.3302000000000002E-5</c:v>
                </c:pt>
                <c:pt idx="23302">
                  <c:v>2.3303E-5</c:v>
                </c:pt>
                <c:pt idx="23303">
                  <c:v>2.3303999999999999E-5</c:v>
                </c:pt>
                <c:pt idx="23304">
                  <c:v>2.3305000000000001E-5</c:v>
                </c:pt>
                <c:pt idx="23305">
                  <c:v>2.3306E-5</c:v>
                </c:pt>
                <c:pt idx="23306">
                  <c:v>2.3306999999999999E-5</c:v>
                </c:pt>
                <c:pt idx="23307">
                  <c:v>2.3308000000000001E-5</c:v>
                </c:pt>
                <c:pt idx="23308">
                  <c:v>2.3309E-5</c:v>
                </c:pt>
                <c:pt idx="23309">
                  <c:v>2.3309999999999999E-5</c:v>
                </c:pt>
                <c:pt idx="23310">
                  <c:v>2.3311000000000001E-5</c:v>
                </c:pt>
                <c:pt idx="23311">
                  <c:v>2.3312E-5</c:v>
                </c:pt>
                <c:pt idx="23312">
                  <c:v>2.3312999999999999E-5</c:v>
                </c:pt>
                <c:pt idx="23313">
                  <c:v>2.3314000000000001E-5</c:v>
                </c:pt>
                <c:pt idx="23314">
                  <c:v>2.3315E-5</c:v>
                </c:pt>
                <c:pt idx="23315">
                  <c:v>2.3315999999999998E-5</c:v>
                </c:pt>
                <c:pt idx="23316">
                  <c:v>2.3317000000000001E-5</c:v>
                </c:pt>
                <c:pt idx="23317">
                  <c:v>2.3317999999999999E-5</c:v>
                </c:pt>
                <c:pt idx="23318">
                  <c:v>2.3319000000000002E-5</c:v>
                </c:pt>
                <c:pt idx="23319">
                  <c:v>2.332E-5</c:v>
                </c:pt>
                <c:pt idx="23320">
                  <c:v>2.3320999999999999E-5</c:v>
                </c:pt>
                <c:pt idx="23321">
                  <c:v>2.3322000000000001E-5</c:v>
                </c:pt>
                <c:pt idx="23322">
                  <c:v>2.3323E-5</c:v>
                </c:pt>
                <c:pt idx="23323">
                  <c:v>2.3323999999999999E-5</c:v>
                </c:pt>
                <c:pt idx="23324">
                  <c:v>2.3325000000000001E-5</c:v>
                </c:pt>
                <c:pt idx="23325">
                  <c:v>2.3326E-5</c:v>
                </c:pt>
                <c:pt idx="23326">
                  <c:v>2.3326999999999999E-5</c:v>
                </c:pt>
                <c:pt idx="23327">
                  <c:v>2.3328000000000001E-5</c:v>
                </c:pt>
                <c:pt idx="23328">
                  <c:v>2.3329E-5</c:v>
                </c:pt>
                <c:pt idx="23329">
                  <c:v>2.3329999999999999E-5</c:v>
                </c:pt>
                <c:pt idx="23330">
                  <c:v>2.3331000000000001E-5</c:v>
                </c:pt>
                <c:pt idx="23331">
                  <c:v>2.3332E-5</c:v>
                </c:pt>
                <c:pt idx="23332">
                  <c:v>2.3332999999999998E-5</c:v>
                </c:pt>
                <c:pt idx="23333">
                  <c:v>2.3334000000000001E-5</c:v>
                </c:pt>
                <c:pt idx="23334">
                  <c:v>2.3334999999999999E-5</c:v>
                </c:pt>
                <c:pt idx="23335">
                  <c:v>2.3336000000000002E-5</c:v>
                </c:pt>
                <c:pt idx="23336">
                  <c:v>2.3337E-5</c:v>
                </c:pt>
                <c:pt idx="23337">
                  <c:v>2.3337999999999999E-5</c:v>
                </c:pt>
                <c:pt idx="23338">
                  <c:v>2.3339000000000001E-5</c:v>
                </c:pt>
                <c:pt idx="23339">
                  <c:v>2.334E-5</c:v>
                </c:pt>
                <c:pt idx="23340">
                  <c:v>2.3340999999999999E-5</c:v>
                </c:pt>
                <c:pt idx="23341">
                  <c:v>2.3342000000000001E-5</c:v>
                </c:pt>
                <c:pt idx="23342">
                  <c:v>2.3343E-5</c:v>
                </c:pt>
                <c:pt idx="23343">
                  <c:v>2.3343999999999999E-5</c:v>
                </c:pt>
                <c:pt idx="23344">
                  <c:v>2.3345000000000001E-5</c:v>
                </c:pt>
                <c:pt idx="23345">
                  <c:v>2.3346E-5</c:v>
                </c:pt>
                <c:pt idx="23346">
                  <c:v>2.3346999999999999E-5</c:v>
                </c:pt>
                <c:pt idx="23347">
                  <c:v>2.3348000000000001E-5</c:v>
                </c:pt>
                <c:pt idx="23348">
                  <c:v>2.3349E-5</c:v>
                </c:pt>
                <c:pt idx="23349">
                  <c:v>2.3349999999999998E-5</c:v>
                </c:pt>
                <c:pt idx="23350">
                  <c:v>2.3351000000000001E-5</c:v>
                </c:pt>
                <c:pt idx="23351">
                  <c:v>2.3351999999999999E-5</c:v>
                </c:pt>
                <c:pt idx="23352">
                  <c:v>2.3353000000000002E-5</c:v>
                </c:pt>
                <c:pt idx="23353">
                  <c:v>2.3354E-5</c:v>
                </c:pt>
                <c:pt idx="23354">
                  <c:v>2.3354999999999999E-5</c:v>
                </c:pt>
                <c:pt idx="23355">
                  <c:v>2.3356000000000001E-5</c:v>
                </c:pt>
                <c:pt idx="23356">
                  <c:v>2.3357E-5</c:v>
                </c:pt>
                <c:pt idx="23357">
                  <c:v>2.3357999999999999E-5</c:v>
                </c:pt>
                <c:pt idx="23358">
                  <c:v>2.3359000000000001E-5</c:v>
                </c:pt>
                <c:pt idx="23359">
                  <c:v>2.336E-5</c:v>
                </c:pt>
                <c:pt idx="23360">
                  <c:v>2.3360999999999999E-5</c:v>
                </c:pt>
                <c:pt idx="23361">
                  <c:v>2.3362000000000001E-5</c:v>
                </c:pt>
                <c:pt idx="23362">
                  <c:v>2.3363E-5</c:v>
                </c:pt>
                <c:pt idx="23363">
                  <c:v>2.3363999999999999E-5</c:v>
                </c:pt>
                <c:pt idx="23364">
                  <c:v>2.3365000000000001E-5</c:v>
                </c:pt>
                <c:pt idx="23365">
                  <c:v>2.3366E-5</c:v>
                </c:pt>
                <c:pt idx="23366">
                  <c:v>2.3366999999999998E-5</c:v>
                </c:pt>
                <c:pt idx="23367">
                  <c:v>2.3368000000000001E-5</c:v>
                </c:pt>
                <c:pt idx="23368">
                  <c:v>2.3368999999999999E-5</c:v>
                </c:pt>
                <c:pt idx="23369">
                  <c:v>2.3370000000000002E-5</c:v>
                </c:pt>
                <c:pt idx="23370">
                  <c:v>2.3371E-5</c:v>
                </c:pt>
                <c:pt idx="23371">
                  <c:v>2.3371999999999999E-5</c:v>
                </c:pt>
                <c:pt idx="23372">
                  <c:v>2.3373000000000001E-5</c:v>
                </c:pt>
                <c:pt idx="23373">
                  <c:v>2.3374E-5</c:v>
                </c:pt>
                <c:pt idx="23374">
                  <c:v>2.3374999999999999E-5</c:v>
                </c:pt>
                <c:pt idx="23375">
                  <c:v>2.3376000000000001E-5</c:v>
                </c:pt>
                <c:pt idx="23376">
                  <c:v>2.3377E-5</c:v>
                </c:pt>
                <c:pt idx="23377">
                  <c:v>2.3377999999999999E-5</c:v>
                </c:pt>
                <c:pt idx="23378">
                  <c:v>2.3379000000000001E-5</c:v>
                </c:pt>
                <c:pt idx="23379">
                  <c:v>2.338E-5</c:v>
                </c:pt>
                <c:pt idx="23380">
                  <c:v>2.3380999999999999E-5</c:v>
                </c:pt>
                <c:pt idx="23381">
                  <c:v>2.3382000000000001E-5</c:v>
                </c:pt>
                <c:pt idx="23382">
                  <c:v>2.3383E-5</c:v>
                </c:pt>
                <c:pt idx="23383">
                  <c:v>2.3383999999999998E-5</c:v>
                </c:pt>
                <c:pt idx="23384">
                  <c:v>2.3385000000000001E-5</c:v>
                </c:pt>
                <c:pt idx="23385">
                  <c:v>2.3385999999999999E-5</c:v>
                </c:pt>
                <c:pt idx="23386">
                  <c:v>2.3387000000000002E-5</c:v>
                </c:pt>
                <c:pt idx="23387">
                  <c:v>2.3388E-5</c:v>
                </c:pt>
                <c:pt idx="23388">
                  <c:v>2.3388999999999999E-5</c:v>
                </c:pt>
                <c:pt idx="23389">
                  <c:v>2.3390000000000001E-5</c:v>
                </c:pt>
                <c:pt idx="23390">
                  <c:v>2.3391E-5</c:v>
                </c:pt>
                <c:pt idx="23391">
                  <c:v>2.3391999999999999E-5</c:v>
                </c:pt>
                <c:pt idx="23392">
                  <c:v>2.3393000000000001E-5</c:v>
                </c:pt>
                <c:pt idx="23393">
                  <c:v>2.3394E-5</c:v>
                </c:pt>
                <c:pt idx="23394">
                  <c:v>2.3394999999999999E-5</c:v>
                </c:pt>
                <c:pt idx="23395">
                  <c:v>2.3396000000000001E-5</c:v>
                </c:pt>
                <c:pt idx="23396">
                  <c:v>2.3397E-5</c:v>
                </c:pt>
                <c:pt idx="23397">
                  <c:v>2.3397999999999999E-5</c:v>
                </c:pt>
                <c:pt idx="23398">
                  <c:v>2.3399000000000001E-5</c:v>
                </c:pt>
                <c:pt idx="23399">
                  <c:v>2.34E-5</c:v>
                </c:pt>
                <c:pt idx="23400">
                  <c:v>2.3400999999999998E-5</c:v>
                </c:pt>
                <c:pt idx="23401">
                  <c:v>2.3402000000000001E-5</c:v>
                </c:pt>
                <c:pt idx="23402">
                  <c:v>2.3402999999999999E-5</c:v>
                </c:pt>
                <c:pt idx="23403">
                  <c:v>2.3404000000000002E-5</c:v>
                </c:pt>
                <c:pt idx="23404">
                  <c:v>2.3405E-5</c:v>
                </c:pt>
                <c:pt idx="23405">
                  <c:v>2.3405999999999999E-5</c:v>
                </c:pt>
                <c:pt idx="23406">
                  <c:v>2.3407000000000001E-5</c:v>
                </c:pt>
                <c:pt idx="23407">
                  <c:v>2.3408E-5</c:v>
                </c:pt>
                <c:pt idx="23408">
                  <c:v>2.3408999999999999E-5</c:v>
                </c:pt>
                <c:pt idx="23409">
                  <c:v>2.3410000000000001E-5</c:v>
                </c:pt>
                <c:pt idx="23410">
                  <c:v>2.3411E-5</c:v>
                </c:pt>
                <c:pt idx="23411">
                  <c:v>2.3411999999999999E-5</c:v>
                </c:pt>
                <c:pt idx="23412">
                  <c:v>2.3413000000000001E-5</c:v>
                </c:pt>
                <c:pt idx="23413">
                  <c:v>2.3414E-5</c:v>
                </c:pt>
                <c:pt idx="23414">
                  <c:v>2.3414999999999999E-5</c:v>
                </c:pt>
                <c:pt idx="23415">
                  <c:v>2.3416000000000001E-5</c:v>
                </c:pt>
                <c:pt idx="23416">
                  <c:v>2.3417E-5</c:v>
                </c:pt>
                <c:pt idx="23417">
                  <c:v>2.3417999999999998E-5</c:v>
                </c:pt>
                <c:pt idx="23418">
                  <c:v>2.3419000000000001E-5</c:v>
                </c:pt>
                <c:pt idx="23419">
                  <c:v>2.3419999999999999E-5</c:v>
                </c:pt>
                <c:pt idx="23420">
                  <c:v>2.3421000000000002E-5</c:v>
                </c:pt>
                <c:pt idx="23421">
                  <c:v>2.3422E-5</c:v>
                </c:pt>
                <c:pt idx="23422">
                  <c:v>2.3422999999999999E-5</c:v>
                </c:pt>
                <c:pt idx="23423">
                  <c:v>2.3424000000000001E-5</c:v>
                </c:pt>
                <c:pt idx="23424">
                  <c:v>2.3425E-5</c:v>
                </c:pt>
                <c:pt idx="23425">
                  <c:v>2.3425999999999999E-5</c:v>
                </c:pt>
                <c:pt idx="23426">
                  <c:v>2.3427000000000001E-5</c:v>
                </c:pt>
                <c:pt idx="23427">
                  <c:v>2.3428E-5</c:v>
                </c:pt>
                <c:pt idx="23428">
                  <c:v>2.3428999999999999E-5</c:v>
                </c:pt>
                <c:pt idx="23429">
                  <c:v>2.3430000000000001E-5</c:v>
                </c:pt>
                <c:pt idx="23430">
                  <c:v>2.3431E-5</c:v>
                </c:pt>
                <c:pt idx="23431">
                  <c:v>2.3431999999999999E-5</c:v>
                </c:pt>
                <c:pt idx="23432">
                  <c:v>2.3433000000000001E-5</c:v>
                </c:pt>
                <c:pt idx="23433">
                  <c:v>2.3434E-5</c:v>
                </c:pt>
                <c:pt idx="23434">
                  <c:v>2.3434999999999998E-5</c:v>
                </c:pt>
                <c:pt idx="23435">
                  <c:v>2.3436000000000001E-5</c:v>
                </c:pt>
                <c:pt idx="23436">
                  <c:v>2.3436999999999999E-5</c:v>
                </c:pt>
                <c:pt idx="23437">
                  <c:v>2.3438000000000002E-5</c:v>
                </c:pt>
                <c:pt idx="23438">
                  <c:v>2.3439E-5</c:v>
                </c:pt>
                <c:pt idx="23439">
                  <c:v>2.3439999999999999E-5</c:v>
                </c:pt>
                <c:pt idx="23440">
                  <c:v>2.3441000000000001E-5</c:v>
                </c:pt>
                <c:pt idx="23441">
                  <c:v>2.3442E-5</c:v>
                </c:pt>
                <c:pt idx="23442">
                  <c:v>2.3442999999999999E-5</c:v>
                </c:pt>
                <c:pt idx="23443">
                  <c:v>2.3444000000000001E-5</c:v>
                </c:pt>
                <c:pt idx="23444">
                  <c:v>2.3445E-5</c:v>
                </c:pt>
                <c:pt idx="23445">
                  <c:v>2.3445999999999999E-5</c:v>
                </c:pt>
                <c:pt idx="23446">
                  <c:v>2.3447000000000001E-5</c:v>
                </c:pt>
                <c:pt idx="23447">
                  <c:v>2.3448E-5</c:v>
                </c:pt>
                <c:pt idx="23448">
                  <c:v>2.3448999999999999E-5</c:v>
                </c:pt>
                <c:pt idx="23449">
                  <c:v>2.3450000000000001E-5</c:v>
                </c:pt>
                <c:pt idx="23450">
                  <c:v>2.3451E-5</c:v>
                </c:pt>
                <c:pt idx="23451">
                  <c:v>2.3451999999999998E-5</c:v>
                </c:pt>
                <c:pt idx="23452">
                  <c:v>2.3453000000000001E-5</c:v>
                </c:pt>
                <c:pt idx="23453">
                  <c:v>2.3453999999999999E-5</c:v>
                </c:pt>
                <c:pt idx="23454">
                  <c:v>2.3455000000000002E-5</c:v>
                </c:pt>
                <c:pt idx="23455">
                  <c:v>2.3456E-5</c:v>
                </c:pt>
                <c:pt idx="23456">
                  <c:v>2.3456999999999999E-5</c:v>
                </c:pt>
                <c:pt idx="23457">
                  <c:v>2.3458000000000001E-5</c:v>
                </c:pt>
                <c:pt idx="23458">
                  <c:v>2.3459E-5</c:v>
                </c:pt>
                <c:pt idx="23459">
                  <c:v>2.3459999999999999E-5</c:v>
                </c:pt>
                <c:pt idx="23460">
                  <c:v>2.3461000000000001E-5</c:v>
                </c:pt>
                <c:pt idx="23461">
                  <c:v>2.3462E-5</c:v>
                </c:pt>
                <c:pt idx="23462">
                  <c:v>2.3462999999999999E-5</c:v>
                </c:pt>
                <c:pt idx="23463">
                  <c:v>2.3464000000000001E-5</c:v>
                </c:pt>
                <c:pt idx="23464">
                  <c:v>2.3465E-5</c:v>
                </c:pt>
                <c:pt idx="23465">
                  <c:v>2.3465999999999999E-5</c:v>
                </c:pt>
                <c:pt idx="23466">
                  <c:v>2.3467000000000001E-5</c:v>
                </c:pt>
                <c:pt idx="23467">
                  <c:v>2.3468E-5</c:v>
                </c:pt>
                <c:pt idx="23468">
                  <c:v>2.3468999999999998E-5</c:v>
                </c:pt>
                <c:pt idx="23469">
                  <c:v>2.3470000000000001E-5</c:v>
                </c:pt>
                <c:pt idx="23470">
                  <c:v>2.3470999999999999E-5</c:v>
                </c:pt>
                <c:pt idx="23471">
                  <c:v>2.3472000000000002E-5</c:v>
                </c:pt>
                <c:pt idx="23472">
                  <c:v>2.3473E-5</c:v>
                </c:pt>
                <c:pt idx="23473">
                  <c:v>2.3473999999999999E-5</c:v>
                </c:pt>
                <c:pt idx="23474">
                  <c:v>2.3475000000000001E-5</c:v>
                </c:pt>
                <c:pt idx="23475">
                  <c:v>2.3476E-5</c:v>
                </c:pt>
                <c:pt idx="23476">
                  <c:v>2.3476999999999999E-5</c:v>
                </c:pt>
                <c:pt idx="23477">
                  <c:v>2.3478000000000001E-5</c:v>
                </c:pt>
                <c:pt idx="23478">
                  <c:v>2.3479E-5</c:v>
                </c:pt>
                <c:pt idx="23479">
                  <c:v>2.3479999999999999E-5</c:v>
                </c:pt>
                <c:pt idx="23480">
                  <c:v>2.3481000000000001E-5</c:v>
                </c:pt>
                <c:pt idx="23481">
                  <c:v>2.3482E-5</c:v>
                </c:pt>
                <c:pt idx="23482">
                  <c:v>2.3482999999999999E-5</c:v>
                </c:pt>
                <c:pt idx="23483">
                  <c:v>2.3484000000000001E-5</c:v>
                </c:pt>
                <c:pt idx="23484">
                  <c:v>2.3485E-5</c:v>
                </c:pt>
                <c:pt idx="23485">
                  <c:v>2.3485999999999998E-5</c:v>
                </c:pt>
                <c:pt idx="23486">
                  <c:v>2.3487000000000001E-5</c:v>
                </c:pt>
                <c:pt idx="23487">
                  <c:v>2.3487999999999999E-5</c:v>
                </c:pt>
                <c:pt idx="23488">
                  <c:v>2.3489000000000002E-5</c:v>
                </c:pt>
                <c:pt idx="23489">
                  <c:v>2.349E-5</c:v>
                </c:pt>
                <c:pt idx="23490">
                  <c:v>2.3490999999999999E-5</c:v>
                </c:pt>
                <c:pt idx="23491">
                  <c:v>2.3492000000000001E-5</c:v>
                </c:pt>
                <c:pt idx="23492">
                  <c:v>2.3493E-5</c:v>
                </c:pt>
                <c:pt idx="23493">
                  <c:v>2.3493999999999999E-5</c:v>
                </c:pt>
                <c:pt idx="23494">
                  <c:v>2.3495000000000001E-5</c:v>
                </c:pt>
                <c:pt idx="23495">
                  <c:v>2.3496E-5</c:v>
                </c:pt>
                <c:pt idx="23496">
                  <c:v>2.3496999999999999E-5</c:v>
                </c:pt>
                <c:pt idx="23497">
                  <c:v>2.3498000000000001E-5</c:v>
                </c:pt>
                <c:pt idx="23498">
                  <c:v>2.3499E-5</c:v>
                </c:pt>
                <c:pt idx="23499">
                  <c:v>2.3499999999999999E-5</c:v>
                </c:pt>
                <c:pt idx="23500">
                  <c:v>2.3501000000000001E-5</c:v>
                </c:pt>
                <c:pt idx="23501">
                  <c:v>2.3502E-5</c:v>
                </c:pt>
                <c:pt idx="23502">
                  <c:v>2.3502999999999998E-5</c:v>
                </c:pt>
                <c:pt idx="23503">
                  <c:v>2.3504000000000001E-5</c:v>
                </c:pt>
                <c:pt idx="23504">
                  <c:v>2.3504999999999999E-5</c:v>
                </c:pt>
                <c:pt idx="23505">
                  <c:v>2.3506000000000002E-5</c:v>
                </c:pt>
                <c:pt idx="23506">
                  <c:v>2.3507E-5</c:v>
                </c:pt>
                <c:pt idx="23507">
                  <c:v>2.3507999999999999E-5</c:v>
                </c:pt>
                <c:pt idx="23508">
                  <c:v>2.3509000000000001E-5</c:v>
                </c:pt>
                <c:pt idx="23509">
                  <c:v>2.351E-5</c:v>
                </c:pt>
                <c:pt idx="23510">
                  <c:v>2.3510999999999999E-5</c:v>
                </c:pt>
                <c:pt idx="23511">
                  <c:v>2.3512000000000001E-5</c:v>
                </c:pt>
                <c:pt idx="23512">
                  <c:v>2.3513E-5</c:v>
                </c:pt>
                <c:pt idx="23513">
                  <c:v>2.3513999999999999E-5</c:v>
                </c:pt>
                <c:pt idx="23514">
                  <c:v>2.3515000000000001E-5</c:v>
                </c:pt>
                <c:pt idx="23515">
                  <c:v>2.3516E-5</c:v>
                </c:pt>
                <c:pt idx="23516">
                  <c:v>2.3516999999999999E-5</c:v>
                </c:pt>
                <c:pt idx="23517">
                  <c:v>2.3518000000000001E-5</c:v>
                </c:pt>
                <c:pt idx="23518">
                  <c:v>2.3519E-5</c:v>
                </c:pt>
                <c:pt idx="23519">
                  <c:v>2.3519999999999998E-5</c:v>
                </c:pt>
                <c:pt idx="23520">
                  <c:v>2.3521000000000001E-5</c:v>
                </c:pt>
                <c:pt idx="23521">
                  <c:v>2.3521999999999999E-5</c:v>
                </c:pt>
                <c:pt idx="23522">
                  <c:v>2.3523000000000002E-5</c:v>
                </c:pt>
                <c:pt idx="23523">
                  <c:v>2.3524E-5</c:v>
                </c:pt>
                <c:pt idx="23524">
                  <c:v>2.3524999999999999E-5</c:v>
                </c:pt>
                <c:pt idx="23525">
                  <c:v>2.3526000000000001E-5</c:v>
                </c:pt>
                <c:pt idx="23526">
                  <c:v>2.3527E-5</c:v>
                </c:pt>
                <c:pt idx="23527">
                  <c:v>2.3527999999999999E-5</c:v>
                </c:pt>
                <c:pt idx="23528">
                  <c:v>2.3529000000000001E-5</c:v>
                </c:pt>
                <c:pt idx="23529">
                  <c:v>2.353E-5</c:v>
                </c:pt>
                <c:pt idx="23530">
                  <c:v>2.3530999999999999E-5</c:v>
                </c:pt>
                <c:pt idx="23531">
                  <c:v>2.3532000000000001E-5</c:v>
                </c:pt>
                <c:pt idx="23532">
                  <c:v>2.3533E-5</c:v>
                </c:pt>
                <c:pt idx="23533">
                  <c:v>2.3533999999999999E-5</c:v>
                </c:pt>
                <c:pt idx="23534">
                  <c:v>2.3535000000000001E-5</c:v>
                </c:pt>
                <c:pt idx="23535">
                  <c:v>2.3536E-5</c:v>
                </c:pt>
                <c:pt idx="23536">
                  <c:v>2.3536999999999998E-5</c:v>
                </c:pt>
                <c:pt idx="23537">
                  <c:v>2.3538000000000001E-5</c:v>
                </c:pt>
                <c:pt idx="23538">
                  <c:v>2.3538999999999999E-5</c:v>
                </c:pt>
                <c:pt idx="23539">
                  <c:v>2.3540000000000002E-5</c:v>
                </c:pt>
                <c:pt idx="23540">
                  <c:v>2.3541E-5</c:v>
                </c:pt>
                <c:pt idx="23541">
                  <c:v>2.3541999999999999E-5</c:v>
                </c:pt>
                <c:pt idx="23542">
                  <c:v>2.3543000000000001E-5</c:v>
                </c:pt>
                <c:pt idx="23543">
                  <c:v>2.3544E-5</c:v>
                </c:pt>
                <c:pt idx="23544">
                  <c:v>2.3544999999999999E-5</c:v>
                </c:pt>
                <c:pt idx="23545">
                  <c:v>2.3546000000000001E-5</c:v>
                </c:pt>
                <c:pt idx="23546">
                  <c:v>2.3547E-5</c:v>
                </c:pt>
                <c:pt idx="23547">
                  <c:v>2.3547999999999999E-5</c:v>
                </c:pt>
                <c:pt idx="23548">
                  <c:v>2.3549000000000001E-5</c:v>
                </c:pt>
                <c:pt idx="23549">
                  <c:v>2.355E-5</c:v>
                </c:pt>
                <c:pt idx="23550">
                  <c:v>2.3550999999999999E-5</c:v>
                </c:pt>
                <c:pt idx="23551">
                  <c:v>2.3552000000000001E-5</c:v>
                </c:pt>
                <c:pt idx="23552">
                  <c:v>2.3553E-5</c:v>
                </c:pt>
                <c:pt idx="23553">
                  <c:v>2.3553999999999998E-5</c:v>
                </c:pt>
                <c:pt idx="23554">
                  <c:v>2.3555000000000001E-5</c:v>
                </c:pt>
                <c:pt idx="23555">
                  <c:v>2.3555999999999999E-5</c:v>
                </c:pt>
                <c:pt idx="23556">
                  <c:v>2.3557000000000002E-5</c:v>
                </c:pt>
                <c:pt idx="23557">
                  <c:v>2.3558E-5</c:v>
                </c:pt>
                <c:pt idx="23558">
                  <c:v>2.3558999999999999E-5</c:v>
                </c:pt>
                <c:pt idx="23559">
                  <c:v>2.3560000000000001E-5</c:v>
                </c:pt>
                <c:pt idx="23560">
                  <c:v>2.3561E-5</c:v>
                </c:pt>
                <c:pt idx="23561">
                  <c:v>2.3561999999999999E-5</c:v>
                </c:pt>
                <c:pt idx="23562">
                  <c:v>2.3563000000000001E-5</c:v>
                </c:pt>
                <c:pt idx="23563">
                  <c:v>2.3564E-5</c:v>
                </c:pt>
                <c:pt idx="23564">
                  <c:v>2.3564999999999999E-5</c:v>
                </c:pt>
                <c:pt idx="23565">
                  <c:v>2.3566000000000001E-5</c:v>
                </c:pt>
                <c:pt idx="23566">
                  <c:v>2.3567E-5</c:v>
                </c:pt>
                <c:pt idx="23567">
                  <c:v>2.3567999999999999E-5</c:v>
                </c:pt>
                <c:pt idx="23568">
                  <c:v>2.3569000000000001E-5</c:v>
                </c:pt>
                <c:pt idx="23569">
                  <c:v>2.357E-5</c:v>
                </c:pt>
                <c:pt idx="23570">
                  <c:v>2.3570999999999998E-5</c:v>
                </c:pt>
                <c:pt idx="23571">
                  <c:v>2.3572000000000001E-5</c:v>
                </c:pt>
                <c:pt idx="23572">
                  <c:v>2.3572999999999999E-5</c:v>
                </c:pt>
                <c:pt idx="23573">
                  <c:v>2.3574000000000002E-5</c:v>
                </c:pt>
                <c:pt idx="23574">
                  <c:v>2.3575E-5</c:v>
                </c:pt>
                <c:pt idx="23575">
                  <c:v>2.3575999999999999E-5</c:v>
                </c:pt>
                <c:pt idx="23576">
                  <c:v>2.3577000000000001E-5</c:v>
                </c:pt>
                <c:pt idx="23577">
                  <c:v>2.3578E-5</c:v>
                </c:pt>
                <c:pt idx="23578">
                  <c:v>2.3578999999999999E-5</c:v>
                </c:pt>
                <c:pt idx="23579">
                  <c:v>2.3580000000000001E-5</c:v>
                </c:pt>
                <c:pt idx="23580">
                  <c:v>2.3581E-5</c:v>
                </c:pt>
                <c:pt idx="23581">
                  <c:v>2.3581999999999999E-5</c:v>
                </c:pt>
                <c:pt idx="23582">
                  <c:v>2.3583000000000001E-5</c:v>
                </c:pt>
                <c:pt idx="23583">
                  <c:v>2.3584E-5</c:v>
                </c:pt>
                <c:pt idx="23584">
                  <c:v>2.3584999999999999E-5</c:v>
                </c:pt>
                <c:pt idx="23585">
                  <c:v>2.3586000000000001E-5</c:v>
                </c:pt>
                <c:pt idx="23586">
                  <c:v>2.3587E-5</c:v>
                </c:pt>
                <c:pt idx="23587">
                  <c:v>2.3587999999999998E-5</c:v>
                </c:pt>
                <c:pt idx="23588">
                  <c:v>2.3589000000000001E-5</c:v>
                </c:pt>
                <c:pt idx="23589">
                  <c:v>2.3589999999999999E-5</c:v>
                </c:pt>
                <c:pt idx="23590">
                  <c:v>2.3591000000000002E-5</c:v>
                </c:pt>
                <c:pt idx="23591">
                  <c:v>2.3592E-5</c:v>
                </c:pt>
                <c:pt idx="23592">
                  <c:v>2.3592999999999999E-5</c:v>
                </c:pt>
                <c:pt idx="23593">
                  <c:v>2.3594000000000001E-5</c:v>
                </c:pt>
                <c:pt idx="23594">
                  <c:v>2.3595E-5</c:v>
                </c:pt>
                <c:pt idx="23595">
                  <c:v>2.3595999999999999E-5</c:v>
                </c:pt>
                <c:pt idx="23596">
                  <c:v>2.3597000000000001E-5</c:v>
                </c:pt>
                <c:pt idx="23597">
                  <c:v>2.3598E-5</c:v>
                </c:pt>
                <c:pt idx="23598">
                  <c:v>2.3598999999999999E-5</c:v>
                </c:pt>
                <c:pt idx="23599">
                  <c:v>2.3600000000000001E-5</c:v>
                </c:pt>
                <c:pt idx="23600">
                  <c:v>2.3601E-5</c:v>
                </c:pt>
                <c:pt idx="23601">
                  <c:v>2.3601999999999999E-5</c:v>
                </c:pt>
                <c:pt idx="23602">
                  <c:v>2.3603000000000001E-5</c:v>
                </c:pt>
                <c:pt idx="23603">
                  <c:v>2.3604E-5</c:v>
                </c:pt>
                <c:pt idx="23604">
                  <c:v>2.3604999999999998E-5</c:v>
                </c:pt>
                <c:pt idx="23605">
                  <c:v>2.3606000000000001E-5</c:v>
                </c:pt>
                <c:pt idx="23606">
                  <c:v>2.3606999999999999E-5</c:v>
                </c:pt>
                <c:pt idx="23607">
                  <c:v>2.3608000000000002E-5</c:v>
                </c:pt>
                <c:pt idx="23608">
                  <c:v>2.3609E-5</c:v>
                </c:pt>
                <c:pt idx="23609">
                  <c:v>2.3609999999999999E-5</c:v>
                </c:pt>
                <c:pt idx="23610">
                  <c:v>2.3611000000000001E-5</c:v>
                </c:pt>
                <c:pt idx="23611">
                  <c:v>2.3612E-5</c:v>
                </c:pt>
                <c:pt idx="23612">
                  <c:v>2.3612999999999999E-5</c:v>
                </c:pt>
                <c:pt idx="23613">
                  <c:v>2.3614000000000001E-5</c:v>
                </c:pt>
                <c:pt idx="23614">
                  <c:v>2.3615E-5</c:v>
                </c:pt>
                <c:pt idx="23615">
                  <c:v>2.3615999999999999E-5</c:v>
                </c:pt>
                <c:pt idx="23616">
                  <c:v>2.3617000000000001E-5</c:v>
                </c:pt>
                <c:pt idx="23617">
                  <c:v>2.3618E-5</c:v>
                </c:pt>
                <c:pt idx="23618">
                  <c:v>2.3618999999999999E-5</c:v>
                </c:pt>
                <c:pt idx="23619">
                  <c:v>2.3620000000000001E-5</c:v>
                </c:pt>
                <c:pt idx="23620">
                  <c:v>2.3621E-5</c:v>
                </c:pt>
                <c:pt idx="23621">
                  <c:v>2.3621999999999998E-5</c:v>
                </c:pt>
                <c:pt idx="23622">
                  <c:v>2.3623000000000001E-5</c:v>
                </c:pt>
                <c:pt idx="23623">
                  <c:v>2.3623999999999999E-5</c:v>
                </c:pt>
                <c:pt idx="23624">
                  <c:v>2.3625000000000002E-5</c:v>
                </c:pt>
                <c:pt idx="23625">
                  <c:v>2.3626E-5</c:v>
                </c:pt>
                <c:pt idx="23626">
                  <c:v>2.3626999999999999E-5</c:v>
                </c:pt>
                <c:pt idx="23627">
                  <c:v>2.3628000000000001E-5</c:v>
                </c:pt>
                <c:pt idx="23628">
                  <c:v>2.3629E-5</c:v>
                </c:pt>
                <c:pt idx="23629">
                  <c:v>2.3629999999999999E-5</c:v>
                </c:pt>
                <c:pt idx="23630">
                  <c:v>2.3631000000000001E-5</c:v>
                </c:pt>
                <c:pt idx="23631">
                  <c:v>2.3632E-5</c:v>
                </c:pt>
                <c:pt idx="23632">
                  <c:v>2.3632999999999999E-5</c:v>
                </c:pt>
                <c:pt idx="23633">
                  <c:v>2.3634000000000001E-5</c:v>
                </c:pt>
                <c:pt idx="23634">
                  <c:v>2.3635E-5</c:v>
                </c:pt>
                <c:pt idx="23635">
                  <c:v>2.3635999999999999E-5</c:v>
                </c:pt>
                <c:pt idx="23636">
                  <c:v>2.3637000000000001E-5</c:v>
                </c:pt>
                <c:pt idx="23637">
                  <c:v>2.3638E-5</c:v>
                </c:pt>
                <c:pt idx="23638">
                  <c:v>2.3638999999999998E-5</c:v>
                </c:pt>
                <c:pt idx="23639">
                  <c:v>2.3640000000000001E-5</c:v>
                </c:pt>
                <c:pt idx="23640">
                  <c:v>2.3640999999999999E-5</c:v>
                </c:pt>
                <c:pt idx="23641">
                  <c:v>2.3642000000000002E-5</c:v>
                </c:pt>
                <c:pt idx="23642">
                  <c:v>2.3643E-5</c:v>
                </c:pt>
                <c:pt idx="23643">
                  <c:v>2.3643999999999999E-5</c:v>
                </c:pt>
                <c:pt idx="23644">
                  <c:v>2.3645000000000001E-5</c:v>
                </c:pt>
                <c:pt idx="23645">
                  <c:v>2.3646E-5</c:v>
                </c:pt>
                <c:pt idx="23646">
                  <c:v>2.3646999999999999E-5</c:v>
                </c:pt>
                <c:pt idx="23647">
                  <c:v>2.3648000000000001E-5</c:v>
                </c:pt>
                <c:pt idx="23648">
                  <c:v>2.3649E-5</c:v>
                </c:pt>
                <c:pt idx="23649">
                  <c:v>2.3649999999999999E-5</c:v>
                </c:pt>
                <c:pt idx="23650">
                  <c:v>2.3651000000000001E-5</c:v>
                </c:pt>
                <c:pt idx="23651">
                  <c:v>2.3652E-5</c:v>
                </c:pt>
                <c:pt idx="23652">
                  <c:v>2.3652999999999999E-5</c:v>
                </c:pt>
                <c:pt idx="23653">
                  <c:v>2.3654000000000001E-5</c:v>
                </c:pt>
                <c:pt idx="23654">
                  <c:v>2.3655E-5</c:v>
                </c:pt>
                <c:pt idx="23655">
                  <c:v>2.3655999999999998E-5</c:v>
                </c:pt>
                <c:pt idx="23656">
                  <c:v>2.3657000000000001E-5</c:v>
                </c:pt>
                <c:pt idx="23657">
                  <c:v>2.3657999999999999E-5</c:v>
                </c:pt>
                <c:pt idx="23658">
                  <c:v>2.3659000000000002E-5</c:v>
                </c:pt>
                <c:pt idx="23659">
                  <c:v>2.366E-5</c:v>
                </c:pt>
                <c:pt idx="23660">
                  <c:v>2.3660999999999999E-5</c:v>
                </c:pt>
                <c:pt idx="23661">
                  <c:v>2.3662000000000001E-5</c:v>
                </c:pt>
                <c:pt idx="23662">
                  <c:v>2.3663E-5</c:v>
                </c:pt>
                <c:pt idx="23663">
                  <c:v>2.3663999999999999E-5</c:v>
                </c:pt>
                <c:pt idx="23664">
                  <c:v>2.3665000000000001E-5</c:v>
                </c:pt>
                <c:pt idx="23665">
                  <c:v>2.3666E-5</c:v>
                </c:pt>
                <c:pt idx="23666">
                  <c:v>2.3666999999999999E-5</c:v>
                </c:pt>
                <c:pt idx="23667">
                  <c:v>2.3668000000000001E-5</c:v>
                </c:pt>
                <c:pt idx="23668">
                  <c:v>2.3669E-5</c:v>
                </c:pt>
                <c:pt idx="23669">
                  <c:v>2.3669999999999999E-5</c:v>
                </c:pt>
                <c:pt idx="23670">
                  <c:v>2.3671000000000001E-5</c:v>
                </c:pt>
                <c:pt idx="23671">
                  <c:v>2.3672E-5</c:v>
                </c:pt>
                <c:pt idx="23672">
                  <c:v>2.3672999999999998E-5</c:v>
                </c:pt>
                <c:pt idx="23673">
                  <c:v>2.3674000000000001E-5</c:v>
                </c:pt>
                <c:pt idx="23674">
                  <c:v>2.3674999999999999E-5</c:v>
                </c:pt>
                <c:pt idx="23675">
                  <c:v>2.3676000000000002E-5</c:v>
                </c:pt>
                <c:pt idx="23676">
                  <c:v>2.3677E-5</c:v>
                </c:pt>
                <c:pt idx="23677">
                  <c:v>2.3677999999999999E-5</c:v>
                </c:pt>
                <c:pt idx="23678">
                  <c:v>2.3679000000000001E-5</c:v>
                </c:pt>
                <c:pt idx="23679">
                  <c:v>2.368E-5</c:v>
                </c:pt>
                <c:pt idx="23680">
                  <c:v>2.3680999999999999E-5</c:v>
                </c:pt>
                <c:pt idx="23681">
                  <c:v>2.3682000000000001E-5</c:v>
                </c:pt>
                <c:pt idx="23682">
                  <c:v>2.3683E-5</c:v>
                </c:pt>
                <c:pt idx="23683">
                  <c:v>2.3683999999999999E-5</c:v>
                </c:pt>
                <c:pt idx="23684">
                  <c:v>2.3685000000000001E-5</c:v>
                </c:pt>
                <c:pt idx="23685">
                  <c:v>2.3686E-5</c:v>
                </c:pt>
                <c:pt idx="23686">
                  <c:v>2.3686999999999999E-5</c:v>
                </c:pt>
                <c:pt idx="23687">
                  <c:v>2.3688000000000001E-5</c:v>
                </c:pt>
                <c:pt idx="23688">
                  <c:v>2.3689E-5</c:v>
                </c:pt>
                <c:pt idx="23689">
                  <c:v>2.3689999999999998E-5</c:v>
                </c:pt>
                <c:pt idx="23690">
                  <c:v>2.3691000000000001E-5</c:v>
                </c:pt>
                <c:pt idx="23691">
                  <c:v>2.3691999999999999E-5</c:v>
                </c:pt>
                <c:pt idx="23692">
                  <c:v>2.3693000000000002E-5</c:v>
                </c:pt>
                <c:pt idx="23693">
                  <c:v>2.3694E-5</c:v>
                </c:pt>
                <c:pt idx="23694">
                  <c:v>2.3694999999999999E-5</c:v>
                </c:pt>
                <c:pt idx="23695">
                  <c:v>2.3696000000000001E-5</c:v>
                </c:pt>
                <c:pt idx="23696">
                  <c:v>2.3697E-5</c:v>
                </c:pt>
                <c:pt idx="23697">
                  <c:v>2.3697999999999999E-5</c:v>
                </c:pt>
                <c:pt idx="23698">
                  <c:v>2.3699000000000001E-5</c:v>
                </c:pt>
                <c:pt idx="23699">
                  <c:v>2.37E-5</c:v>
                </c:pt>
                <c:pt idx="23700">
                  <c:v>2.3700999999999999E-5</c:v>
                </c:pt>
                <c:pt idx="23701">
                  <c:v>2.3702000000000001E-5</c:v>
                </c:pt>
                <c:pt idx="23702">
                  <c:v>2.3703E-5</c:v>
                </c:pt>
                <c:pt idx="23703">
                  <c:v>2.3703999999999999E-5</c:v>
                </c:pt>
                <c:pt idx="23704">
                  <c:v>2.3705000000000001E-5</c:v>
                </c:pt>
                <c:pt idx="23705">
                  <c:v>2.3706E-5</c:v>
                </c:pt>
                <c:pt idx="23706">
                  <c:v>2.3706999999999999E-5</c:v>
                </c:pt>
                <c:pt idx="23707">
                  <c:v>2.3708000000000001E-5</c:v>
                </c:pt>
                <c:pt idx="23708">
                  <c:v>2.3708999999999999E-5</c:v>
                </c:pt>
                <c:pt idx="23709">
                  <c:v>2.3710000000000002E-5</c:v>
                </c:pt>
                <c:pt idx="23710">
                  <c:v>2.3711E-5</c:v>
                </c:pt>
                <c:pt idx="23711">
                  <c:v>2.3711999999999999E-5</c:v>
                </c:pt>
                <c:pt idx="23712">
                  <c:v>2.3713000000000001E-5</c:v>
                </c:pt>
                <c:pt idx="23713">
                  <c:v>2.3714E-5</c:v>
                </c:pt>
                <c:pt idx="23714">
                  <c:v>2.3714999999999999E-5</c:v>
                </c:pt>
                <c:pt idx="23715">
                  <c:v>2.3716000000000001E-5</c:v>
                </c:pt>
                <c:pt idx="23716">
                  <c:v>2.3717E-5</c:v>
                </c:pt>
                <c:pt idx="23717">
                  <c:v>2.3717999999999999E-5</c:v>
                </c:pt>
                <c:pt idx="23718">
                  <c:v>2.3719000000000001E-5</c:v>
                </c:pt>
                <c:pt idx="23719">
                  <c:v>2.372E-5</c:v>
                </c:pt>
                <c:pt idx="23720">
                  <c:v>2.3720999999999999E-5</c:v>
                </c:pt>
                <c:pt idx="23721">
                  <c:v>2.3722000000000001E-5</c:v>
                </c:pt>
                <c:pt idx="23722">
                  <c:v>2.3723E-5</c:v>
                </c:pt>
                <c:pt idx="23723">
                  <c:v>2.3723999999999999E-5</c:v>
                </c:pt>
                <c:pt idx="23724">
                  <c:v>2.3725000000000001E-5</c:v>
                </c:pt>
                <c:pt idx="23725">
                  <c:v>2.3726E-5</c:v>
                </c:pt>
                <c:pt idx="23726">
                  <c:v>2.3726999999999998E-5</c:v>
                </c:pt>
                <c:pt idx="23727">
                  <c:v>2.3728000000000001E-5</c:v>
                </c:pt>
                <c:pt idx="23728">
                  <c:v>2.3728999999999999E-5</c:v>
                </c:pt>
                <c:pt idx="23729">
                  <c:v>2.3730000000000001E-5</c:v>
                </c:pt>
                <c:pt idx="23730">
                  <c:v>2.3731E-5</c:v>
                </c:pt>
                <c:pt idx="23731">
                  <c:v>2.3731999999999999E-5</c:v>
                </c:pt>
                <c:pt idx="23732">
                  <c:v>2.3733000000000001E-5</c:v>
                </c:pt>
                <c:pt idx="23733">
                  <c:v>2.3734E-5</c:v>
                </c:pt>
                <c:pt idx="23734">
                  <c:v>2.3734999999999999E-5</c:v>
                </c:pt>
                <c:pt idx="23735">
                  <c:v>2.3736000000000001E-5</c:v>
                </c:pt>
                <c:pt idx="23736">
                  <c:v>2.3737E-5</c:v>
                </c:pt>
                <c:pt idx="23737">
                  <c:v>2.3737999999999999E-5</c:v>
                </c:pt>
                <c:pt idx="23738">
                  <c:v>2.3739000000000001E-5</c:v>
                </c:pt>
                <c:pt idx="23739">
                  <c:v>2.374E-5</c:v>
                </c:pt>
                <c:pt idx="23740">
                  <c:v>2.3740999999999999E-5</c:v>
                </c:pt>
                <c:pt idx="23741">
                  <c:v>2.3742000000000001E-5</c:v>
                </c:pt>
                <c:pt idx="23742">
                  <c:v>2.3743E-5</c:v>
                </c:pt>
                <c:pt idx="23743">
                  <c:v>2.3743999999999998E-5</c:v>
                </c:pt>
                <c:pt idx="23744">
                  <c:v>2.3745000000000001E-5</c:v>
                </c:pt>
                <c:pt idx="23745">
                  <c:v>2.3745999999999999E-5</c:v>
                </c:pt>
                <c:pt idx="23746">
                  <c:v>2.3747000000000002E-5</c:v>
                </c:pt>
                <c:pt idx="23747">
                  <c:v>2.3748E-5</c:v>
                </c:pt>
                <c:pt idx="23748">
                  <c:v>2.3748999999999999E-5</c:v>
                </c:pt>
                <c:pt idx="23749">
                  <c:v>2.3750000000000001E-5</c:v>
                </c:pt>
                <c:pt idx="23750">
                  <c:v>2.3751E-5</c:v>
                </c:pt>
                <c:pt idx="23751">
                  <c:v>2.3751999999999999E-5</c:v>
                </c:pt>
                <c:pt idx="23752">
                  <c:v>2.3753000000000001E-5</c:v>
                </c:pt>
                <c:pt idx="23753">
                  <c:v>2.3754E-5</c:v>
                </c:pt>
                <c:pt idx="23754">
                  <c:v>2.3754999999999999E-5</c:v>
                </c:pt>
                <c:pt idx="23755">
                  <c:v>2.3756000000000001E-5</c:v>
                </c:pt>
                <c:pt idx="23756">
                  <c:v>2.3757E-5</c:v>
                </c:pt>
                <c:pt idx="23757">
                  <c:v>2.3757999999999999E-5</c:v>
                </c:pt>
                <c:pt idx="23758">
                  <c:v>2.3759000000000001E-5</c:v>
                </c:pt>
                <c:pt idx="23759">
                  <c:v>2.376E-5</c:v>
                </c:pt>
                <c:pt idx="23760">
                  <c:v>2.3760999999999998E-5</c:v>
                </c:pt>
                <c:pt idx="23761">
                  <c:v>2.3762000000000001E-5</c:v>
                </c:pt>
                <c:pt idx="23762">
                  <c:v>2.3762999999999999E-5</c:v>
                </c:pt>
                <c:pt idx="23763">
                  <c:v>2.3764000000000002E-5</c:v>
                </c:pt>
                <c:pt idx="23764">
                  <c:v>2.3765E-5</c:v>
                </c:pt>
                <c:pt idx="23765">
                  <c:v>2.3765999999999999E-5</c:v>
                </c:pt>
                <c:pt idx="23766">
                  <c:v>2.3767000000000001E-5</c:v>
                </c:pt>
                <c:pt idx="23767">
                  <c:v>2.3768E-5</c:v>
                </c:pt>
                <c:pt idx="23768">
                  <c:v>2.3768999999999999E-5</c:v>
                </c:pt>
                <c:pt idx="23769">
                  <c:v>2.3770000000000001E-5</c:v>
                </c:pt>
                <c:pt idx="23770">
                  <c:v>2.3771E-5</c:v>
                </c:pt>
                <c:pt idx="23771">
                  <c:v>2.3771999999999999E-5</c:v>
                </c:pt>
                <c:pt idx="23772">
                  <c:v>2.3773000000000001E-5</c:v>
                </c:pt>
                <c:pt idx="23773">
                  <c:v>2.3774E-5</c:v>
                </c:pt>
                <c:pt idx="23774">
                  <c:v>2.3774999999999999E-5</c:v>
                </c:pt>
                <c:pt idx="23775">
                  <c:v>2.3776000000000001E-5</c:v>
                </c:pt>
                <c:pt idx="23776">
                  <c:v>2.3777E-5</c:v>
                </c:pt>
                <c:pt idx="23777">
                  <c:v>2.3777999999999998E-5</c:v>
                </c:pt>
                <c:pt idx="23778">
                  <c:v>2.3779000000000001E-5</c:v>
                </c:pt>
                <c:pt idx="23779">
                  <c:v>2.3779999999999999E-5</c:v>
                </c:pt>
                <c:pt idx="23780">
                  <c:v>2.3781000000000002E-5</c:v>
                </c:pt>
                <c:pt idx="23781">
                  <c:v>2.3782E-5</c:v>
                </c:pt>
                <c:pt idx="23782">
                  <c:v>2.3782999999999999E-5</c:v>
                </c:pt>
                <c:pt idx="23783">
                  <c:v>2.3784000000000001E-5</c:v>
                </c:pt>
                <c:pt idx="23784">
                  <c:v>2.3785E-5</c:v>
                </c:pt>
                <c:pt idx="23785">
                  <c:v>2.3785999999999999E-5</c:v>
                </c:pt>
                <c:pt idx="23786">
                  <c:v>2.3787000000000001E-5</c:v>
                </c:pt>
                <c:pt idx="23787">
                  <c:v>2.3788E-5</c:v>
                </c:pt>
                <c:pt idx="23788">
                  <c:v>2.3788999999999999E-5</c:v>
                </c:pt>
                <c:pt idx="23789">
                  <c:v>2.3790000000000001E-5</c:v>
                </c:pt>
                <c:pt idx="23790">
                  <c:v>2.3791E-5</c:v>
                </c:pt>
                <c:pt idx="23791">
                  <c:v>2.3791999999999999E-5</c:v>
                </c:pt>
                <c:pt idx="23792">
                  <c:v>2.3793000000000001E-5</c:v>
                </c:pt>
                <c:pt idx="23793">
                  <c:v>2.3794E-5</c:v>
                </c:pt>
                <c:pt idx="23794">
                  <c:v>2.3794999999999998E-5</c:v>
                </c:pt>
                <c:pt idx="23795">
                  <c:v>2.3796000000000001E-5</c:v>
                </c:pt>
                <c:pt idx="23796">
                  <c:v>2.3796999999999999E-5</c:v>
                </c:pt>
                <c:pt idx="23797">
                  <c:v>2.3798000000000002E-5</c:v>
                </c:pt>
                <c:pt idx="23798">
                  <c:v>2.3799E-5</c:v>
                </c:pt>
                <c:pt idx="23799">
                  <c:v>2.3799999999999999E-5</c:v>
                </c:pt>
                <c:pt idx="23800">
                  <c:v>2.3801000000000001E-5</c:v>
                </c:pt>
                <c:pt idx="23801">
                  <c:v>2.3802E-5</c:v>
                </c:pt>
                <c:pt idx="23802">
                  <c:v>2.3802999999999999E-5</c:v>
                </c:pt>
                <c:pt idx="23803">
                  <c:v>2.3804000000000001E-5</c:v>
                </c:pt>
                <c:pt idx="23804">
                  <c:v>2.3805E-5</c:v>
                </c:pt>
                <c:pt idx="23805">
                  <c:v>2.3805999999999999E-5</c:v>
                </c:pt>
                <c:pt idx="23806">
                  <c:v>2.3807000000000001E-5</c:v>
                </c:pt>
                <c:pt idx="23807">
                  <c:v>2.3808E-5</c:v>
                </c:pt>
                <c:pt idx="23808">
                  <c:v>2.3808999999999999E-5</c:v>
                </c:pt>
                <c:pt idx="23809">
                  <c:v>2.3810000000000001E-5</c:v>
                </c:pt>
                <c:pt idx="23810">
                  <c:v>2.3811E-5</c:v>
                </c:pt>
                <c:pt idx="23811">
                  <c:v>2.3811999999999998E-5</c:v>
                </c:pt>
                <c:pt idx="23812">
                  <c:v>2.3813000000000001E-5</c:v>
                </c:pt>
                <c:pt idx="23813">
                  <c:v>2.3813999999999999E-5</c:v>
                </c:pt>
                <c:pt idx="23814">
                  <c:v>2.3815000000000002E-5</c:v>
                </c:pt>
                <c:pt idx="23815">
                  <c:v>2.3816E-5</c:v>
                </c:pt>
                <c:pt idx="23816">
                  <c:v>2.3816999999999999E-5</c:v>
                </c:pt>
                <c:pt idx="23817">
                  <c:v>2.3818000000000001E-5</c:v>
                </c:pt>
                <c:pt idx="23818">
                  <c:v>2.3819E-5</c:v>
                </c:pt>
                <c:pt idx="23819">
                  <c:v>2.3819999999999999E-5</c:v>
                </c:pt>
                <c:pt idx="23820">
                  <c:v>2.3821000000000001E-5</c:v>
                </c:pt>
                <c:pt idx="23821">
                  <c:v>2.3822E-5</c:v>
                </c:pt>
                <c:pt idx="23822">
                  <c:v>2.3822999999999999E-5</c:v>
                </c:pt>
                <c:pt idx="23823">
                  <c:v>2.3824000000000001E-5</c:v>
                </c:pt>
                <c:pt idx="23824">
                  <c:v>2.3825E-5</c:v>
                </c:pt>
                <c:pt idx="23825">
                  <c:v>2.3825999999999999E-5</c:v>
                </c:pt>
                <c:pt idx="23826">
                  <c:v>2.3827000000000001E-5</c:v>
                </c:pt>
                <c:pt idx="23827">
                  <c:v>2.3828E-5</c:v>
                </c:pt>
                <c:pt idx="23828">
                  <c:v>2.3828999999999998E-5</c:v>
                </c:pt>
                <c:pt idx="23829">
                  <c:v>2.3830000000000001E-5</c:v>
                </c:pt>
                <c:pt idx="23830">
                  <c:v>2.3830999999999999E-5</c:v>
                </c:pt>
                <c:pt idx="23831">
                  <c:v>2.3832000000000002E-5</c:v>
                </c:pt>
                <c:pt idx="23832">
                  <c:v>2.3833E-5</c:v>
                </c:pt>
                <c:pt idx="23833">
                  <c:v>2.3833999999999999E-5</c:v>
                </c:pt>
                <c:pt idx="23834">
                  <c:v>2.3835000000000001E-5</c:v>
                </c:pt>
                <c:pt idx="23835">
                  <c:v>2.3836E-5</c:v>
                </c:pt>
                <c:pt idx="23836">
                  <c:v>2.3836999999999999E-5</c:v>
                </c:pt>
                <c:pt idx="23837">
                  <c:v>2.3838000000000001E-5</c:v>
                </c:pt>
                <c:pt idx="23838">
                  <c:v>2.3839E-5</c:v>
                </c:pt>
                <c:pt idx="23839">
                  <c:v>2.3839999999999999E-5</c:v>
                </c:pt>
                <c:pt idx="23840">
                  <c:v>2.3841000000000001E-5</c:v>
                </c:pt>
                <c:pt idx="23841">
                  <c:v>2.3842E-5</c:v>
                </c:pt>
                <c:pt idx="23842">
                  <c:v>2.3842999999999999E-5</c:v>
                </c:pt>
                <c:pt idx="23843">
                  <c:v>2.3844000000000001E-5</c:v>
                </c:pt>
                <c:pt idx="23844">
                  <c:v>2.3845E-5</c:v>
                </c:pt>
                <c:pt idx="23845">
                  <c:v>2.3845999999999998E-5</c:v>
                </c:pt>
                <c:pt idx="23846">
                  <c:v>2.3847000000000001E-5</c:v>
                </c:pt>
                <c:pt idx="23847">
                  <c:v>2.3847999999999999E-5</c:v>
                </c:pt>
                <c:pt idx="23848">
                  <c:v>2.3849000000000002E-5</c:v>
                </c:pt>
                <c:pt idx="23849">
                  <c:v>2.385E-5</c:v>
                </c:pt>
                <c:pt idx="23850">
                  <c:v>2.3850999999999999E-5</c:v>
                </c:pt>
                <c:pt idx="23851">
                  <c:v>2.3852000000000001E-5</c:v>
                </c:pt>
                <c:pt idx="23852">
                  <c:v>2.3853E-5</c:v>
                </c:pt>
                <c:pt idx="23853">
                  <c:v>2.3853999999999999E-5</c:v>
                </c:pt>
                <c:pt idx="23854">
                  <c:v>2.3855000000000001E-5</c:v>
                </c:pt>
                <c:pt idx="23855">
                  <c:v>2.3856E-5</c:v>
                </c:pt>
                <c:pt idx="23856">
                  <c:v>2.3856999999999999E-5</c:v>
                </c:pt>
                <c:pt idx="23857">
                  <c:v>2.3858000000000001E-5</c:v>
                </c:pt>
                <c:pt idx="23858">
                  <c:v>2.3859E-5</c:v>
                </c:pt>
                <c:pt idx="23859">
                  <c:v>2.3859999999999999E-5</c:v>
                </c:pt>
                <c:pt idx="23860">
                  <c:v>2.3861000000000001E-5</c:v>
                </c:pt>
                <c:pt idx="23861">
                  <c:v>2.3862E-5</c:v>
                </c:pt>
                <c:pt idx="23862">
                  <c:v>2.3862999999999998E-5</c:v>
                </c:pt>
                <c:pt idx="23863">
                  <c:v>2.3864000000000001E-5</c:v>
                </c:pt>
                <c:pt idx="23864">
                  <c:v>2.3864999999999999E-5</c:v>
                </c:pt>
                <c:pt idx="23865">
                  <c:v>2.3866000000000002E-5</c:v>
                </c:pt>
                <c:pt idx="23866">
                  <c:v>2.3867E-5</c:v>
                </c:pt>
                <c:pt idx="23867">
                  <c:v>2.3867999999999999E-5</c:v>
                </c:pt>
                <c:pt idx="23868">
                  <c:v>2.3869000000000001E-5</c:v>
                </c:pt>
                <c:pt idx="23869">
                  <c:v>2.387E-5</c:v>
                </c:pt>
                <c:pt idx="23870">
                  <c:v>2.3870999999999999E-5</c:v>
                </c:pt>
                <c:pt idx="23871">
                  <c:v>2.3872000000000001E-5</c:v>
                </c:pt>
                <c:pt idx="23872">
                  <c:v>2.3873E-5</c:v>
                </c:pt>
                <c:pt idx="23873">
                  <c:v>2.3873999999999999E-5</c:v>
                </c:pt>
                <c:pt idx="23874">
                  <c:v>2.3875000000000001E-5</c:v>
                </c:pt>
                <c:pt idx="23875">
                  <c:v>2.3876E-5</c:v>
                </c:pt>
                <c:pt idx="23876">
                  <c:v>2.3876999999999999E-5</c:v>
                </c:pt>
                <c:pt idx="23877">
                  <c:v>2.3878000000000001E-5</c:v>
                </c:pt>
                <c:pt idx="23878">
                  <c:v>2.3879E-5</c:v>
                </c:pt>
                <c:pt idx="23879">
                  <c:v>2.3879999999999998E-5</c:v>
                </c:pt>
                <c:pt idx="23880">
                  <c:v>2.3881000000000001E-5</c:v>
                </c:pt>
                <c:pt idx="23881">
                  <c:v>2.3881999999999999E-5</c:v>
                </c:pt>
                <c:pt idx="23882">
                  <c:v>2.3883000000000002E-5</c:v>
                </c:pt>
                <c:pt idx="23883">
                  <c:v>2.3884E-5</c:v>
                </c:pt>
                <c:pt idx="23884">
                  <c:v>2.3884999999999999E-5</c:v>
                </c:pt>
                <c:pt idx="23885">
                  <c:v>2.3886000000000001E-5</c:v>
                </c:pt>
                <c:pt idx="23886">
                  <c:v>2.3887E-5</c:v>
                </c:pt>
                <c:pt idx="23887">
                  <c:v>2.3887999999999999E-5</c:v>
                </c:pt>
                <c:pt idx="23888">
                  <c:v>2.3889000000000001E-5</c:v>
                </c:pt>
                <c:pt idx="23889">
                  <c:v>2.389E-5</c:v>
                </c:pt>
                <c:pt idx="23890">
                  <c:v>2.3890999999999999E-5</c:v>
                </c:pt>
                <c:pt idx="23891">
                  <c:v>2.3892000000000001E-5</c:v>
                </c:pt>
                <c:pt idx="23892">
                  <c:v>2.3893E-5</c:v>
                </c:pt>
                <c:pt idx="23893">
                  <c:v>2.3893999999999999E-5</c:v>
                </c:pt>
                <c:pt idx="23894">
                  <c:v>2.3895000000000001E-5</c:v>
                </c:pt>
                <c:pt idx="23895">
                  <c:v>2.3896E-5</c:v>
                </c:pt>
                <c:pt idx="23896">
                  <c:v>2.3896999999999998E-5</c:v>
                </c:pt>
                <c:pt idx="23897">
                  <c:v>2.3898000000000001E-5</c:v>
                </c:pt>
                <c:pt idx="23898">
                  <c:v>2.3898999999999999E-5</c:v>
                </c:pt>
                <c:pt idx="23899">
                  <c:v>2.3900000000000002E-5</c:v>
                </c:pt>
                <c:pt idx="23900">
                  <c:v>2.3901E-5</c:v>
                </c:pt>
                <c:pt idx="23901">
                  <c:v>2.3901999999999999E-5</c:v>
                </c:pt>
                <c:pt idx="23902">
                  <c:v>2.3903000000000001E-5</c:v>
                </c:pt>
                <c:pt idx="23903">
                  <c:v>2.3904E-5</c:v>
                </c:pt>
                <c:pt idx="23904">
                  <c:v>2.3904999999999999E-5</c:v>
                </c:pt>
                <c:pt idx="23905">
                  <c:v>2.3906000000000001E-5</c:v>
                </c:pt>
                <c:pt idx="23906">
                  <c:v>2.3907E-5</c:v>
                </c:pt>
                <c:pt idx="23907">
                  <c:v>2.3907999999999999E-5</c:v>
                </c:pt>
                <c:pt idx="23908">
                  <c:v>2.3909000000000001E-5</c:v>
                </c:pt>
                <c:pt idx="23909">
                  <c:v>2.391E-5</c:v>
                </c:pt>
                <c:pt idx="23910">
                  <c:v>2.3910999999999999E-5</c:v>
                </c:pt>
                <c:pt idx="23911">
                  <c:v>2.3912000000000001E-5</c:v>
                </c:pt>
                <c:pt idx="23912">
                  <c:v>2.3913E-5</c:v>
                </c:pt>
                <c:pt idx="23913">
                  <c:v>2.3913999999999998E-5</c:v>
                </c:pt>
                <c:pt idx="23914">
                  <c:v>2.3915000000000001E-5</c:v>
                </c:pt>
                <c:pt idx="23915">
                  <c:v>2.3915999999999999E-5</c:v>
                </c:pt>
                <c:pt idx="23916">
                  <c:v>2.3917000000000002E-5</c:v>
                </c:pt>
                <c:pt idx="23917">
                  <c:v>2.3918E-5</c:v>
                </c:pt>
                <c:pt idx="23918">
                  <c:v>2.3918999999999999E-5</c:v>
                </c:pt>
                <c:pt idx="23919">
                  <c:v>2.3920000000000001E-5</c:v>
                </c:pt>
                <c:pt idx="23920">
                  <c:v>2.3921E-5</c:v>
                </c:pt>
                <c:pt idx="23921">
                  <c:v>2.3921999999999999E-5</c:v>
                </c:pt>
                <c:pt idx="23922">
                  <c:v>2.3923000000000001E-5</c:v>
                </c:pt>
                <c:pt idx="23923">
                  <c:v>2.3924E-5</c:v>
                </c:pt>
                <c:pt idx="23924">
                  <c:v>2.3924999999999999E-5</c:v>
                </c:pt>
                <c:pt idx="23925">
                  <c:v>2.3926000000000001E-5</c:v>
                </c:pt>
                <c:pt idx="23926">
                  <c:v>2.3927E-5</c:v>
                </c:pt>
                <c:pt idx="23927">
                  <c:v>2.3927999999999999E-5</c:v>
                </c:pt>
                <c:pt idx="23928">
                  <c:v>2.3929000000000001E-5</c:v>
                </c:pt>
                <c:pt idx="23929">
                  <c:v>2.393E-5</c:v>
                </c:pt>
                <c:pt idx="23930">
                  <c:v>2.3930999999999998E-5</c:v>
                </c:pt>
                <c:pt idx="23931">
                  <c:v>2.3932000000000001E-5</c:v>
                </c:pt>
                <c:pt idx="23932">
                  <c:v>2.3932999999999999E-5</c:v>
                </c:pt>
                <c:pt idx="23933">
                  <c:v>2.3934000000000002E-5</c:v>
                </c:pt>
                <c:pt idx="23934">
                  <c:v>2.3935E-5</c:v>
                </c:pt>
                <c:pt idx="23935">
                  <c:v>2.3935999999999999E-5</c:v>
                </c:pt>
                <c:pt idx="23936">
                  <c:v>2.3937000000000001E-5</c:v>
                </c:pt>
                <c:pt idx="23937">
                  <c:v>2.3938E-5</c:v>
                </c:pt>
                <c:pt idx="23938">
                  <c:v>2.3938999999999999E-5</c:v>
                </c:pt>
                <c:pt idx="23939">
                  <c:v>2.3940000000000001E-5</c:v>
                </c:pt>
                <c:pt idx="23940">
                  <c:v>2.3941E-5</c:v>
                </c:pt>
                <c:pt idx="23941">
                  <c:v>2.3941999999999999E-5</c:v>
                </c:pt>
                <c:pt idx="23942">
                  <c:v>2.3943000000000001E-5</c:v>
                </c:pt>
                <c:pt idx="23943">
                  <c:v>2.3944E-5</c:v>
                </c:pt>
                <c:pt idx="23944">
                  <c:v>2.3944999999999999E-5</c:v>
                </c:pt>
                <c:pt idx="23945">
                  <c:v>2.3946000000000001E-5</c:v>
                </c:pt>
                <c:pt idx="23946">
                  <c:v>2.3947E-5</c:v>
                </c:pt>
                <c:pt idx="23947">
                  <c:v>2.3947999999999998E-5</c:v>
                </c:pt>
                <c:pt idx="23948">
                  <c:v>2.3949000000000001E-5</c:v>
                </c:pt>
                <c:pt idx="23949">
                  <c:v>2.3949999999999999E-5</c:v>
                </c:pt>
                <c:pt idx="23950">
                  <c:v>2.3951000000000002E-5</c:v>
                </c:pt>
                <c:pt idx="23951">
                  <c:v>2.3952E-5</c:v>
                </c:pt>
                <c:pt idx="23952">
                  <c:v>2.3952999999999999E-5</c:v>
                </c:pt>
                <c:pt idx="23953">
                  <c:v>2.3954000000000001E-5</c:v>
                </c:pt>
                <c:pt idx="23954">
                  <c:v>2.3955E-5</c:v>
                </c:pt>
                <c:pt idx="23955">
                  <c:v>2.3955999999999999E-5</c:v>
                </c:pt>
                <c:pt idx="23956">
                  <c:v>2.3957000000000001E-5</c:v>
                </c:pt>
                <c:pt idx="23957">
                  <c:v>2.3958E-5</c:v>
                </c:pt>
                <c:pt idx="23958">
                  <c:v>2.3958999999999999E-5</c:v>
                </c:pt>
                <c:pt idx="23959">
                  <c:v>2.3960000000000001E-5</c:v>
                </c:pt>
                <c:pt idx="23960">
                  <c:v>2.3961E-5</c:v>
                </c:pt>
                <c:pt idx="23961">
                  <c:v>2.3961999999999999E-5</c:v>
                </c:pt>
                <c:pt idx="23962">
                  <c:v>2.3963000000000001E-5</c:v>
                </c:pt>
                <c:pt idx="23963">
                  <c:v>2.3964E-5</c:v>
                </c:pt>
                <c:pt idx="23964">
                  <c:v>2.3964999999999998E-5</c:v>
                </c:pt>
                <c:pt idx="23965">
                  <c:v>2.3966000000000001E-5</c:v>
                </c:pt>
                <c:pt idx="23966">
                  <c:v>2.3966999999999999E-5</c:v>
                </c:pt>
                <c:pt idx="23967">
                  <c:v>2.3968000000000002E-5</c:v>
                </c:pt>
                <c:pt idx="23968">
                  <c:v>2.3969E-5</c:v>
                </c:pt>
                <c:pt idx="23969">
                  <c:v>2.3969999999999999E-5</c:v>
                </c:pt>
                <c:pt idx="23970">
                  <c:v>2.3971000000000001E-5</c:v>
                </c:pt>
                <c:pt idx="23971">
                  <c:v>2.3972E-5</c:v>
                </c:pt>
                <c:pt idx="23972">
                  <c:v>2.3972999999999999E-5</c:v>
                </c:pt>
                <c:pt idx="23973">
                  <c:v>2.3974000000000001E-5</c:v>
                </c:pt>
                <c:pt idx="23974">
                  <c:v>2.3975E-5</c:v>
                </c:pt>
                <c:pt idx="23975">
                  <c:v>2.3975999999999999E-5</c:v>
                </c:pt>
                <c:pt idx="23976">
                  <c:v>2.3977000000000001E-5</c:v>
                </c:pt>
                <c:pt idx="23977">
                  <c:v>2.3978E-5</c:v>
                </c:pt>
                <c:pt idx="23978">
                  <c:v>2.3978999999999999E-5</c:v>
                </c:pt>
                <c:pt idx="23979">
                  <c:v>2.3980000000000001E-5</c:v>
                </c:pt>
                <c:pt idx="23980">
                  <c:v>2.3981E-5</c:v>
                </c:pt>
                <c:pt idx="23981">
                  <c:v>2.3981999999999998E-5</c:v>
                </c:pt>
                <c:pt idx="23982">
                  <c:v>2.3983000000000001E-5</c:v>
                </c:pt>
                <c:pt idx="23983">
                  <c:v>2.3983999999999999E-5</c:v>
                </c:pt>
                <c:pt idx="23984">
                  <c:v>2.3985000000000002E-5</c:v>
                </c:pt>
                <c:pt idx="23985">
                  <c:v>2.3986E-5</c:v>
                </c:pt>
                <c:pt idx="23986">
                  <c:v>2.3986999999999999E-5</c:v>
                </c:pt>
                <c:pt idx="23987">
                  <c:v>2.3988000000000001E-5</c:v>
                </c:pt>
                <c:pt idx="23988">
                  <c:v>2.3989E-5</c:v>
                </c:pt>
                <c:pt idx="23989">
                  <c:v>2.3989999999999999E-5</c:v>
                </c:pt>
                <c:pt idx="23990">
                  <c:v>2.3991000000000001E-5</c:v>
                </c:pt>
                <c:pt idx="23991">
                  <c:v>2.3992E-5</c:v>
                </c:pt>
                <c:pt idx="23992">
                  <c:v>2.3992999999999999E-5</c:v>
                </c:pt>
                <c:pt idx="23993">
                  <c:v>2.3994000000000001E-5</c:v>
                </c:pt>
                <c:pt idx="23994">
                  <c:v>2.3995E-5</c:v>
                </c:pt>
                <c:pt idx="23995">
                  <c:v>2.3995999999999999E-5</c:v>
                </c:pt>
                <c:pt idx="23996">
                  <c:v>2.3997000000000001E-5</c:v>
                </c:pt>
                <c:pt idx="23997">
                  <c:v>2.3998E-5</c:v>
                </c:pt>
                <c:pt idx="23998">
                  <c:v>2.3998999999999998E-5</c:v>
                </c:pt>
                <c:pt idx="23999">
                  <c:v>2.4000000000000001E-5</c:v>
                </c:pt>
                <c:pt idx="24000">
                  <c:v>2.4000999999999999E-5</c:v>
                </c:pt>
                <c:pt idx="24001">
                  <c:v>2.4002000000000002E-5</c:v>
                </c:pt>
                <c:pt idx="24002">
                  <c:v>2.4003E-5</c:v>
                </c:pt>
                <c:pt idx="24003">
                  <c:v>2.4003999999999999E-5</c:v>
                </c:pt>
                <c:pt idx="24004">
                  <c:v>2.4005000000000001E-5</c:v>
                </c:pt>
                <c:pt idx="24005">
                  <c:v>2.4006E-5</c:v>
                </c:pt>
                <c:pt idx="24006">
                  <c:v>2.4006999999999999E-5</c:v>
                </c:pt>
                <c:pt idx="24007">
                  <c:v>2.4008000000000001E-5</c:v>
                </c:pt>
                <c:pt idx="24008">
                  <c:v>2.4009E-5</c:v>
                </c:pt>
                <c:pt idx="24009">
                  <c:v>2.4009999999999999E-5</c:v>
                </c:pt>
                <c:pt idx="24010">
                  <c:v>2.4011000000000001E-5</c:v>
                </c:pt>
                <c:pt idx="24011">
                  <c:v>2.4012E-5</c:v>
                </c:pt>
                <c:pt idx="24012">
                  <c:v>2.4012999999999999E-5</c:v>
                </c:pt>
                <c:pt idx="24013">
                  <c:v>2.4014000000000001E-5</c:v>
                </c:pt>
                <c:pt idx="24014">
                  <c:v>2.4015E-5</c:v>
                </c:pt>
                <c:pt idx="24015">
                  <c:v>2.4015999999999998E-5</c:v>
                </c:pt>
                <c:pt idx="24016">
                  <c:v>2.4017000000000001E-5</c:v>
                </c:pt>
                <c:pt idx="24017">
                  <c:v>2.4017999999999999E-5</c:v>
                </c:pt>
                <c:pt idx="24018">
                  <c:v>2.4019000000000002E-5</c:v>
                </c:pt>
                <c:pt idx="24019">
                  <c:v>2.402E-5</c:v>
                </c:pt>
                <c:pt idx="24020">
                  <c:v>2.4020999999999999E-5</c:v>
                </c:pt>
                <c:pt idx="24021">
                  <c:v>2.4022000000000001E-5</c:v>
                </c:pt>
                <c:pt idx="24022">
                  <c:v>2.4023E-5</c:v>
                </c:pt>
                <c:pt idx="24023">
                  <c:v>2.4023999999999999E-5</c:v>
                </c:pt>
                <c:pt idx="24024">
                  <c:v>2.4025000000000001E-5</c:v>
                </c:pt>
                <c:pt idx="24025">
                  <c:v>2.4026E-5</c:v>
                </c:pt>
                <c:pt idx="24026">
                  <c:v>2.4026999999999999E-5</c:v>
                </c:pt>
                <c:pt idx="24027">
                  <c:v>2.4028000000000001E-5</c:v>
                </c:pt>
                <c:pt idx="24028">
                  <c:v>2.4029E-5</c:v>
                </c:pt>
                <c:pt idx="24029">
                  <c:v>2.4029999999999999E-5</c:v>
                </c:pt>
                <c:pt idx="24030">
                  <c:v>2.4031000000000001E-5</c:v>
                </c:pt>
                <c:pt idx="24031">
                  <c:v>2.4032E-5</c:v>
                </c:pt>
                <c:pt idx="24032">
                  <c:v>2.4032999999999998E-5</c:v>
                </c:pt>
                <c:pt idx="24033">
                  <c:v>2.4034000000000001E-5</c:v>
                </c:pt>
                <c:pt idx="24034">
                  <c:v>2.4034999999999999E-5</c:v>
                </c:pt>
                <c:pt idx="24035">
                  <c:v>2.4036000000000002E-5</c:v>
                </c:pt>
                <c:pt idx="24036">
                  <c:v>2.4037E-5</c:v>
                </c:pt>
                <c:pt idx="24037">
                  <c:v>2.4037999999999999E-5</c:v>
                </c:pt>
                <c:pt idx="24038">
                  <c:v>2.4039000000000001E-5</c:v>
                </c:pt>
                <c:pt idx="24039">
                  <c:v>2.404E-5</c:v>
                </c:pt>
                <c:pt idx="24040">
                  <c:v>2.4040999999999999E-5</c:v>
                </c:pt>
                <c:pt idx="24041">
                  <c:v>2.4042000000000001E-5</c:v>
                </c:pt>
                <c:pt idx="24042">
                  <c:v>2.4043E-5</c:v>
                </c:pt>
                <c:pt idx="24043">
                  <c:v>2.4043999999999999E-5</c:v>
                </c:pt>
                <c:pt idx="24044">
                  <c:v>2.4045000000000001E-5</c:v>
                </c:pt>
                <c:pt idx="24045">
                  <c:v>2.4046E-5</c:v>
                </c:pt>
                <c:pt idx="24046">
                  <c:v>2.4046999999999999E-5</c:v>
                </c:pt>
                <c:pt idx="24047">
                  <c:v>2.4048000000000001E-5</c:v>
                </c:pt>
                <c:pt idx="24048">
                  <c:v>2.4049E-5</c:v>
                </c:pt>
                <c:pt idx="24049">
                  <c:v>2.4049999999999998E-5</c:v>
                </c:pt>
                <c:pt idx="24050">
                  <c:v>2.4051000000000001E-5</c:v>
                </c:pt>
                <c:pt idx="24051">
                  <c:v>2.4051999999999999E-5</c:v>
                </c:pt>
                <c:pt idx="24052">
                  <c:v>2.4053000000000002E-5</c:v>
                </c:pt>
                <c:pt idx="24053">
                  <c:v>2.4054E-5</c:v>
                </c:pt>
                <c:pt idx="24054">
                  <c:v>2.4054999999999999E-5</c:v>
                </c:pt>
                <c:pt idx="24055">
                  <c:v>2.4056000000000001E-5</c:v>
                </c:pt>
                <c:pt idx="24056">
                  <c:v>2.4057E-5</c:v>
                </c:pt>
                <c:pt idx="24057">
                  <c:v>2.4057999999999999E-5</c:v>
                </c:pt>
                <c:pt idx="24058">
                  <c:v>2.4059000000000001E-5</c:v>
                </c:pt>
                <c:pt idx="24059">
                  <c:v>2.406E-5</c:v>
                </c:pt>
                <c:pt idx="24060">
                  <c:v>2.4060999999999999E-5</c:v>
                </c:pt>
                <c:pt idx="24061">
                  <c:v>2.4062000000000001E-5</c:v>
                </c:pt>
                <c:pt idx="24062">
                  <c:v>2.4063E-5</c:v>
                </c:pt>
                <c:pt idx="24063">
                  <c:v>2.4063999999999999E-5</c:v>
                </c:pt>
                <c:pt idx="24064">
                  <c:v>2.4065000000000001E-5</c:v>
                </c:pt>
                <c:pt idx="24065">
                  <c:v>2.4066E-5</c:v>
                </c:pt>
                <c:pt idx="24066">
                  <c:v>2.4066999999999998E-5</c:v>
                </c:pt>
                <c:pt idx="24067">
                  <c:v>2.4068000000000001E-5</c:v>
                </c:pt>
                <c:pt idx="24068">
                  <c:v>2.4068999999999999E-5</c:v>
                </c:pt>
                <c:pt idx="24069">
                  <c:v>2.4070000000000002E-5</c:v>
                </c:pt>
                <c:pt idx="24070">
                  <c:v>2.4071E-5</c:v>
                </c:pt>
                <c:pt idx="24071">
                  <c:v>2.4071999999999999E-5</c:v>
                </c:pt>
                <c:pt idx="24072">
                  <c:v>2.4073000000000001E-5</c:v>
                </c:pt>
                <c:pt idx="24073">
                  <c:v>2.4074E-5</c:v>
                </c:pt>
                <c:pt idx="24074">
                  <c:v>2.4074999999999999E-5</c:v>
                </c:pt>
                <c:pt idx="24075">
                  <c:v>2.4076000000000001E-5</c:v>
                </c:pt>
                <c:pt idx="24076">
                  <c:v>2.4077E-5</c:v>
                </c:pt>
                <c:pt idx="24077">
                  <c:v>2.4077999999999999E-5</c:v>
                </c:pt>
                <c:pt idx="24078">
                  <c:v>2.4079000000000001E-5</c:v>
                </c:pt>
                <c:pt idx="24079">
                  <c:v>2.408E-5</c:v>
                </c:pt>
                <c:pt idx="24080">
                  <c:v>2.4080999999999999E-5</c:v>
                </c:pt>
                <c:pt idx="24081">
                  <c:v>2.4082000000000001E-5</c:v>
                </c:pt>
                <c:pt idx="24082">
                  <c:v>2.4083E-5</c:v>
                </c:pt>
                <c:pt idx="24083">
                  <c:v>2.4083999999999998E-5</c:v>
                </c:pt>
                <c:pt idx="24084">
                  <c:v>2.4085000000000001E-5</c:v>
                </c:pt>
                <c:pt idx="24085">
                  <c:v>2.4085999999999999E-5</c:v>
                </c:pt>
                <c:pt idx="24086">
                  <c:v>2.4087000000000002E-5</c:v>
                </c:pt>
                <c:pt idx="24087">
                  <c:v>2.4088E-5</c:v>
                </c:pt>
                <c:pt idx="24088">
                  <c:v>2.4088999999999999E-5</c:v>
                </c:pt>
                <c:pt idx="24089">
                  <c:v>2.4090000000000001E-5</c:v>
                </c:pt>
                <c:pt idx="24090">
                  <c:v>2.4091E-5</c:v>
                </c:pt>
                <c:pt idx="24091">
                  <c:v>2.4091999999999999E-5</c:v>
                </c:pt>
                <c:pt idx="24092">
                  <c:v>2.4093000000000001E-5</c:v>
                </c:pt>
                <c:pt idx="24093">
                  <c:v>2.4094E-5</c:v>
                </c:pt>
                <c:pt idx="24094">
                  <c:v>2.4094999999999999E-5</c:v>
                </c:pt>
                <c:pt idx="24095">
                  <c:v>2.4096000000000001E-5</c:v>
                </c:pt>
                <c:pt idx="24096">
                  <c:v>2.4097E-5</c:v>
                </c:pt>
                <c:pt idx="24097">
                  <c:v>2.4097999999999999E-5</c:v>
                </c:pt>
                <c:pt idx="24098">
                  <c:v>2.4099000000000001E-5</c:v>
                </c:pt>
                <c:pt idx="24099">
                  <c:v>2.41E-5</c:v>
                </c:pt>
                <c:pt idx="24100">
                  <c:v>2.4100999999999998E-5</c:v>
                </c:pt>
                <c:pt idx="24101">
                  <c:v>2.4102000000000001E-5</c:v>
                </c:pt>
                <c:pt idx="24102">
                  <c:v>2.4102999999999999E-5</c:v>
                </c:pt>
                <c:pt idx="24103">
                  <c:v>2.4104000000000002E-5</c:v>
                </c:pt>
                <c:pt idx="24104">
                  <c:v>2.4105E-5</c:v>
                </c:pt>
                <c:pt idx="24105">
                  <c:v>2.4105999999999999E-5</c:v>
                </c:pt>
                <c:pt idx="24106">
                  <c:v>2.4107000000000001E-5</c:v>
                </c:pt>
                <c:pt idx="24107">
                  <c:v>2.4108E-5</c:v>
                </c:pt>
                <c:pt idx="24108">
                  <c:v>2.4108999999999999E-5</c:v>
                </c:pt>
                <c:pt idx="24109">
                  <c:v>2.4110000000000001E-5</c:v>
                </c:pt>
                <c:pt idx="24110">
                  <c:v>2.4111E-5</c:v>
                </c:pt>
                <c:pt idx="24111">
                  <c:v>2.4111999999999999E-5</c:v>
                </c:pt>
                <c:pt idx="24112">
                  <c:v>2.4113000000000001E-5</c:v>
                </c:pt>
                <c:pt idx="24113">
                  <c:v>2.4114E-5</c:v>
                </c:pt>
                <c:pt idx="24114">
                  <c:v>2.4114999999999999E-5</c:v>
                </c:pt>
                <c:pt idx="24115">
                  <c:v>2.4116000000000001E-5</c:v>
                </c:pt>
                <c:pt idx="24116">
                  <c:v>2.4117E-5</c:v>
                </c:pt>
                <c:pt idx="24117">
                  <c:v>2.4117999999999998E-5</c:v>
                </c:pt>
                <c:pt idx="24118">
                  <c:v>2.4119000000000001E-5</c:v>
                </c:pt>
                <c:pt idx="24119">
                  <c:v>2.4119999999999999E-5</c:v>
                </c:pt>
                <c:pt idx="24120">
                  <c:v>2.4121000000000002E-5</c:v>
                </c:pt>
                <c:pt idx="24121">
                  <c:v>2.4122E-5</c:v>
                </c:pt>
                <c:pt idx="24122">
                  <c:v>2.4122999999999999E-5</c:v>
                </c:pt>
                <c:pt idx="24123">
                  <c:v>2.4124000000000001E-5</c:v>
                </c:pt>
                <c:pt idx="24124">
                  <c:v>2.4125E-5</c:v>
                </c:pt>
                <c:pt idx="24125">
                  <c:v>2.4125999999999999E-5</c:v>
                </c:pt>
                <c:pt idx="24126">
                  <c:v>2.4127000000000001E-5</c:v>
                </c:pt>
                <c:pt idx="24127">
                  <c:v>2.4128E-5</c:v>
                </c:pt>
                <c:pt idx="24128">
                  <c:v>2.4128999999999999E-5</c:v>
                </c:pt>
                <c:pt idx="24129">
                  <c:v>2.4130000000000001E-5</c:v>
                </c:pt>
                <c:pt idx="24130">
                  <c:v>2.4131E-5</c:v>
                </c:pt>
                <c:pt idx="24131">
                  <c:v>2.4131999999999999E-5</c:v>
                </c:pt>
                <c:pt idx="24132">
                  <c:v>2.4133000000000001E-5</c:v>
                </c:pt>
                <c:pt idx="24133">
                  <c:v>2.4134E-5</c:v>
                </c:pt>
                <c:pt idx="24134">
                  <c:v>2.4134999999999998E-5</c:v>
                </c:pt>
                <c:pt idx="24135">
                  <c:v>2.4136000000000001E-5</c:v>
                </c:pt>
                <c:pt idx="24136">
                  <c:v>2.4136999999999999E-5</c:v>
                </c:pt>
                <c:pt idx="24137">
                  <c:v>2.4138000000000002E-5</c:v>
                </c:pt>
                <c:pt idx="24138">
                  <c:v>2.4139E-5</c:v>
                </c:pt>
                <c:pt idx="24139">
                  <c:v>2.4139999999999999E-5</c:v>
                </c:pt>
                <c:pt idx="24140">
                  <c:v>2.4141000000000001E-5</c:v>
                </c:pt>
                <c:pt idx="24141">
                  <c:v>2.4142E-5</c:v>
                </c:pt>
                <c:pt idx="24142">
                  <c:v>2.4142999999999999E-5</c:v>
                </c:pt>
                <c:pt idx="24143">
                  <c:v>2.4144000000000001E-5</c:v>
                </c:pt>
                <c:pt idx="24144">
                  <c:v>2.4145E-5</c:v>
                </c:pt>
                <c:pt idx="24145">
                  <c:v>2.4145999999999999E-5</c:v>
                </c:pt>
                <c:pt idx="24146">
                  <c:v>2.4147000000000001E-5</c:v>
                </c:pt>
                <c:pt idx="24147">
                  <c:v>2.4148E-5</c:v>
                </c:pt>
                <c:pt idx="24148">
                  <c:v>2.4148999999999999E-5</c:v>
                </c:pt>
                <c:pt idx="24149">
                  <c:v>2.4150000000000001E-5</c:v>
                </c:pt>
                <c:pt idx="24150">
                  <c:v>2.4151E-5</c:v>
                </c:pt>
                <c:pt idx="24151">
                  <c:v>2.4151999999999998E-5</c:v>
                </c:pt>
                <c:pt idx="24152">
                  <c:v>2.4153000000000001E-5</c:v>
                </c:pt>
                <c:pt idx="24153">
                  <c:v>2.4153999999999999E-5</c:v>
                </c:pt>
                <c:pt idx="24154">
                  <c:v>2.4155000000000002E-5</c:v>
                </c:pt>
                <c:pt idx="24155">
                  <c:v>2.4156E-5</c:v>
                </c:pt>
                <c:pt idx="24156">
                  <c:v>2.4156999999999999E-5</c:v>
                </c:pt>
                <c:pt idx="24157">
                  <c:v>2.4158000000000001E-5</c:v>
                </c:pt>
                <c:pt idx="24158">
                  <c:v>2.4159E-5</c:v>
                </c:pt>
                <c:pt idx="24159">
                  <c:v>2.4159999999999999E-5</c:v>
                </c:pt>
                <c:pt idx="24160">
                  <c:v>2.4161000000000001E-5</c:v>
                </c:pt>
                <c:pt idx="24161">
                  <c:v>2.4162E-5</c:v>
                </c:pt>
                <c:pt idx="24162">
                  <c:v>2.4162999999999999E-5</c:v>
                </c:pt>
                <c:pt idx="24163">
                  <c:v>2.4164000000000001E-5</c:v>
                </c:pt>
                <c:pt idx="24164">
                  <c:v>2.4165E-5</c:v>
                </c:pt>
                <c:pt idx="24165">
                  <c:v>2.4165999999999999E-5</c:v>
                </c:pt>
                <c:pt idx="24166">
                  <c:v>2.4167000000000001E-5</c:v>
                </c:pt>
                <c:pt idx="24167">
                  <c:v>2.4168E-5</c:v>
                </c:pt>
                <c:pt idx="24168">
                  <c:v>2.4168999999999998E-5</c:v>
                </c:pt>
                <c:pt idx="24169">
                  <c:v>2.4170000000000001E-5</c:v>
                </c:pt>
                <c:pt idx="24170">
                  <c:v>2.4170999999999999E-5</c:v>
                </c:pt>
                <c:pt idx="24171">
                  <c:v>2.4172000000000002E-5</c:v>
                </c:pt>
                <c:pt idx="24172">
                  <c:v>2.4173E-5</c:v>
                </c:pt>
                <c:pt idx="24173">
                  <c:v>2.4173999999999999E-5</c:v>
                </c:pt>
                <c:pt idx="24174">
                  <c:v>2.4175000000000001E-5</c:v>
                </c:pt>
                <c:pt idx="24175">
                  <c:v>2.4176E-5</c:v>
                </c:pt>
                <c:pt idx="24176">
                  <c:v>2.4176999999999999E-5</c:v>
                </c:pt>
                <c:pt idx="24177">
                  <c:v>2.4178000000000001E-5</c:v>
                </c:pt>
                <c:pt idx="24178">
                  <c:v>2.4179E-5</c:v>
                </c:pt>
                <c:pt idx="24179">
                  <c:v>2.4179999999999999E-5</c:v>
                </c:pt>
                <c:pt idx="24180">
                  <c:v>2.4181000000000001E-5</c:v>
                </c:pt>
                <c:pt idx="24181">
                  <c:v>2.4182E-5</c:v>
                </c:pt>
                <c:pt idx="24182">
                  <c:v>2.4182999999999999E-5</c:v>
                </c:pt>
                <c:pt idx="24183">
                  <c:v>2.4184000000000001E-5</c:v>
                </c:pt>
                <c:pt idx="24184">
                  <c:v>2.4185E-5</c:v>
                </c:pt>
                <c:pt idx="24185">
                  <c:v>2.4185999999999998E-5</c:v>
                </c:pt>
                <c:pt idx="24186">
                  <c:v>2.4187000000000001E-5</c:v>
                </c:pt>
                <c:pt idx="24187">
                  <c:v>2.4187999999999999E-5</c:v>
                </c:pt>
                <c:pt idx="24188">
                  <c:v>2.4189000000000002E-5</c:v>
                </c:pt>
                <c:pt idx="24189">
                  <c:v>2.419E-5</c:v>
                </c:pt>
                <c:pt idx="24190">
                  <c:v>2.4190999999999999E-5</c:v>
                </c:pt>
                <c:pt idx="24191">
                  <c:v>2.4192000000000001E-5</c:v>
                </c:pt>
                <c:pt idx="24192">
                  <c:v>2.4193E-5</c:v>
                </c:pt>
                <c:pt idx="24193">
                  <c:v>2.4193999999999999E-5</c:v>
                </c:pt>
                <c:pt idx="24194">
                  <c:v>2.4195000000000001E-5</c:v>
                </c:pt>
                <c:pt idx="24195">
                  <c:v>2.4196E-5</c:v>
                </c:pt>
                <c:pt idx="24196">
                  <c:v>2.4196999999999999E-5</c:v>
                </c:pt>
                <c:pt idx="24197">
                  <c:v>2.4198000000000001E-5</c:v>
                </c:pt>
                <c:pt idx="24198">
                  <c:v>2.4199E-5</c:v>
                </c:pt>
                <c:pt idx="24199">
                  <c:v>2.4199999999999999E-5</c:v>
                </c:pt>
                <c:pt idx="24200">
                  <c:v>2.4201000000000001E-5</c:v>
                </c:pt>
                <c:pt idx="24201">
                  <c:v>2.4202E-5</c:v>
                </c:pt>
                <c:pt idx="24202">
                  <c:v>2.4202999999999998E-5</c:v>
                </c:pt>
                <c:pt idx="24203">
                  <c:v>2.4204000000000001E-5</c:v>
                </c:pt>
                <c:pt idx="24204">
                  <c:v>2.4204999999999999E-5</c:v>
                </c:pt>
                <c:pt idx="24205">
                  <c:v>2.4206000000000002E-5</c:v>
                </c:pt>
                <c:pt idx="24206">
                  <c:v>2.4207E-5</c:v>
                </c:pt>
                <c:pt idx="24207">
                  <c:v>2.4207999999999999E-5</c:v>
                </c:pt>
                <c:pt idx="24208">
                  <c:v>2.4209000000000001E-5</c:v>
                </c:pt>
                <c:pt idx="24209">
                  <c:v>2.421E-5</c:v>
                </c:pt>
                <c:pt idx="24210">
                  <c:v>2.4210999999999999E-5</c:v>
                </c:pt>
                <c:pt idx="24211">
                  <c:v>2.4212000000000001E-5</c:v>
                </c:pt>
                <c:pt idx="24212">
                  <c:v>2.4213E-5</c:v>
                </c:pt>
                <c:pt idx="24213">
                  <c:v>2.4213999999999999E-5</c:v>
                </c:pt>
                <c:pt idx="24214">
                  <c:v>2.4215000000000001E-5</c:v>
                </c:pt>
                <c:pt idx="24215">
                  <c:v>2.4216E-5</c:v>
                </c:pt>
                <c:pt idx="24216">
                  <c:v>2.4216999999999999E-5</c:v>
                </c:pt>
                <c:pt idx="24217">
                  <c:v>2.4218000000000001E-5</c:v>
                </c:pt>
                <c:pt idx="24218">
                  <c:v>2.4219E-5</c:v>
                </c:pt>
                <c:pt idx="24219">
                  <c:v>2.4219999999999999E-5</c:v>
                </c:pt>
                <c:pt idx="24220">
                  <c:v>2.4221000000000001E-5</c:v>
                </c:pt>
                <c:pt idx="24221">
                  <c:v>2.4221999999999999E-5</c:v>
                </c:pt>
                <c:pt idx="24222">
                  <c:v>2.4223000000000002E-5</c:v>
                </c:pt>
                <c:pt idx="24223">
                  <c:v>2.4224E-5</c:v>
                </c:pt>
                <c:pt idx="24224">
                  <c:v>2.4224999999999999E-5</c:v>
                </c:pt>
                <c:pt idx="24225">
                  <c:v>2.4226000000000001E-5</c:v>
                </c:pt>
                <c:pt idx="24226">
                  <c:v>2.4227E-5</c:v>
                </c:pt>
                <c:pt idx="24227">
                  <c:v>2.4227999999999999E-5</c:v>
                </c:pt>
                <c:pt idx="24228">
                  <c:v>2.4229000000000001E-5</c:v>
                </c:pt>
                <c:pt idx="24229">
                  <c:v>2.423E-5</c:v>
                </c:pt>
                <c:pt idx="24230">
                  <c:v>2.4230999999999999E-5</c:v>
                </c:pt>
                <c:pt idx="24231">
                  <c:v>2.4232000000000001E-5</c:v>
                </c:pt>
                <c:pt idx="24232">
                  <c:v>2.4233E-5</c:v>
                </c:pt>
                <c:pt idx="24233">
                  <c:v>2.4233999999999999E-5</c:v>
                </c:pt>
                <c:pt idx="24234">
                  <c:v>2.4235000000000001E-5</c:v>
                </c:pt>
                <c:pt idx="24235">
                  <c:v>2.4236E-5</c:v>
                </c:pt>
                <c:pt idx="24236">
                  <c:v>2.4236999999999999E-5</c:v>
                </c:pt>
                <c:pt idx="24237">
                  <c:v>2.4238000000000001E-5</c:v>
                </c:pt>
                <c:pt idx="24238">
                  <c:v>2.4239E-5</c:v>
                </c:pt>
                <c:pt idx="24239">
                  <c:v>2.4239999999999998E-5</c:v>
                </c:pt>
                <c:pt idx="24240">
                  <c:v>2.4241000000000001E-5</c:v>
                </c:pt>
                <c:pt idx="24241">
                  <c:v>2.4241999999999999E-5</c:v>
                </c:pt>
                <c:pt idx="24242">
                  <c:v>2.4243000000000002E-5</c:v>
                </c:pt>
                <c:pt idx="24243">
                  <c:v>2.4244E-5</c:v>
                </c:pt>
                <c:pt idx="24244">
                  <c:v>2.4244999999999999E-5</c:v>
                </c:pt>
                <c:pt idx="24245">
                  <c:v>2.4246000000000001E-5</c:v>
                </c:pt>
                <c:pt idx="24246">
                  <c:v>2.4247E-5</c:v>
                </c:pt>
                <c:pt idx="24247">
                  <c:v>2.4247999999999999E-5</c:v>
                </c:pt>
                <c:pt idx="24248">
                  <c:v>2.4249000000000001E-5</c:v>
                </c:pt>
                <c:pt idx="24249">
                  <c:v>2.425E-5</c:v>
                </c:pt>
                <c:pt idx="24250">
                  <c:v>2.4250999999999999E-5</c:v>
                </c:pt>
                <c:pt idx="24251">
                  <c:v>2.4252000000000001E-5</c:v>
                </c:pt>
                <c:pt idx="24252">
                  <c:v>2.4253E-5</c:v>
                </c:pt>
                <c:pt idx="24253">
                  <c:v>2.4253999999999999E-5</c:v>
                </c:pt>
                <c:pt idx="24254">
                  <c:v>2.4255000000000001E-5</c:v>
                </c:pt>
                <c:pt idx="24255">
                  <c:v>2.4256E-5</c:v>
                </c:pt>
                <c:pt idx="24256">
                  <c:v>2.4256999999999998E-5</c:v>
                </c:pt>
                <c:pt idx="24257">
                  <c:v>2.4258000000000001E-5</c:v>
                </c:pt>
                <c:pt idx="24258">
                  <c:v>2.4258999999999999E-5</c:v>
                </c:pt>
                <c:pt idx="24259">
                  <c:v>2.4260000000000002E-5</c:v>
                </c:pt>
                <c:pt idx="24260">
                  <c:v>2.4261E-5</c:v>
                </c:pt>
                <c:pt idx="24261">
                  <c:v>2.4261999999999999E-5</c:v>
                </c:pt>
                <c:pt idx="24262">
                  <c:v>2.4263000000000001E-5</c:v>
                </c:pt>
                <c:pt idx="24263">
                  <c:v>2.4264E-5</c:v>
                </c:pt>
                <c:pt idx="24264">
                  <c:v>2.4264999999999999E-5</c:v>
                </c:pt>
                <c:pt idx="24265">
                  <c:v>2.4266000000000001E-5</c:v>
                </c:pt>
                <c:pt idx="24266">
                  <c:v>2.4267E-5</c:v>
                </c:pt>
                <c:pt idx="24267">
                  <c:v>2.4267999999999999E-5</c:v>
                </c:pt>
                <c:pt idx="24268">
                  <c:v>2.4269000000000001E-5</c:v>
                </c:pt>
                <c:pt idx="24269">
                  <c:v>2.427E-5</c:v>
                </c:pt>
                <c:pt idx="24270">
                  <c:v>2.4270999999999999E-5</c:v>
                </c:pt>
                <c:pt idx="24271">
                  <c:v>2.4272000000000001E-5</c:v>
                </c:pt>
                <c:pt idx="24272">
                  <c:v>2.4273E-5</c:v>
                </c:pt>
                <c:pt idx="24273">
                  <c:v>2.4273999999999998E-5</c:v>
                </c:pt>
                <c:pt idx="24274">
                  <c:v>2.4275000000000001E-5</c:v>
                </c:pt>
                <c:pt idx="24275">
                  <c:v>2.4275999999999999E-5</c:v>
                </c:pt>
                <c:pt idx="24276">
                  <c:v>2.4277000000000002E-5</c:v>
                </c:pt>
                <c:pt idx="24277">
                  <c:v>2.4278E-5</c:v>
                </c:pt>
                <c:pt idx="24278">
                  <c:v>2.4278999999999999E-5</c:v>
                </c:pt>
                <c:pt idx="24279">
                  <c:v>2.4280000000000001E-5</c:v>
                </c:pt>
                <c:pt idx="24280">
                  <c:v>2.4281E-5</c:v>
                </c:pt>
                <c:pt idx="24281">
                  <c:v>2.4281999999999999E-5</c:v>
                </c:pt>
                <c:pt idx="24282">
                  <c:v>2.4283000000000001E-5</c:v>
                </c:pt>
                <c:pt idx="24283">
                  <c:v>2.4284E-5</c:v>
                </c:pt>
                <c:pt idx="24284">
                  <c:v>2.4284999999999999E-5</c:v>
                </c:pt>
                <c:pt idx="24285">
                  <c:v>2.4286000000000001E-5</c:v>
                </c:pt>
                <c:pt idx="24286">
                  <c:v>2.4287E-5</c:v>
                </c:pt>
                <c:pt idx="24287">
                  <c:v>2.4287999999999999E-5</c:v>
                </c:pt>
                <c:pt idx="24288">
                  <c:v>2.4289000000000001E-5</c:v>
                </c:pt>
                <c:pt idx="24289">
                  <c:v>2.429E-5</c:v>
                </c:pt>
                <c:pt idx="24290">
                  <c:v>2.4290999999999998E-5</c:v>
                </c:pt>
                <c:pt idx="24291">
                  <c:v>2.4292000000000001E-5</c:v>
                </c:pt>
                <c:pt idx="24292">
                  <c:v>2.4292999999999999E-5</c:v>
                </c:pt>
                <c:pt idx="24293">
                  <c:v>2.4294000000000002E-5</c:v>
                </c:pt>
                <c:pt idx="24294">
                  <c:v>2.4295E-5</c:v>
                </c:pt>
                <c:pt idx="24295">
                  <c:v>2.4295999999999999E-5</c:v>
                </c:pt>
                <c:pt idx="24296">
                  <c:v>2.4297000000000001E-5</c:v>
                </c:pt>
                <c:pt idx="24297">
                  <c:v>2.4298E-5</c:v>
                </c:pt>
                <c:pt idx="24298">
                  <c:v>2.4298999999999999E-5</c:v>
                </c:pt>
                <c:pt idx="24299">
                  <c:v>2.4300000000000001E-5</c:v>
                </c:pt>
                <c:pt idx="24300">
                  <c:v>2.4301E-5</c:v>
                </c:pt>
                <c:pt idx="24301">
                  <c:v>2.4301999999999999E-5</c:v>
                </c:pt>
                <c:pt idx="24302">
                  <c:v>2.4303000000000001E-5</c:v>
                </c:pt>
                <c:pt idx="24303">
                  <c:v>2.4304E-5</c:v>
                </c:pt>
                <c:pt idx="24304">
                  <c:v>2.4304999999999999E-5</c:v>
                </c:pt>
                <c:pt idx="24305">
                  <c:v>2.4306000000000001E-5</c:v>
                </c:pt>
                <c:pt idx="24306">
                  <c:v>2.4307E-5</c:v>
                </c:pt>
                <c:pt idx="24307">
                  <c:v>2.4307999999999998E-5</c:v>
                </c:pt>
                <c:pt idx="24308">
                  <c:v>2.4309000000000001E-5</c:v>
                </c:pt>
                <c:pt idx="24309">
                  <c:v>2.4309999999999999E-5</c:v>
                </c:pt>
                <c:pt idx="24310">
                  <c:v>2.4311000000000002E-5</c:v>
                </c:pt>
                <c:pt idx="24311">
                  <c:v>2.4312E-5</c:v>
                </c:pt>
                <c:pt idx="24312">
                  <c:v>2.4312999999999999E-5</c:v>
                </c:pt>
                <c:pt idx="24313">
                  <c:v>2.4314000000000001E-5</c:v>
                </c:pt>
                <c:pt idx="24314">
                  <c:v>2.4315E-5</c:v>
                </c:pt>
                <c:pt idx="24315">
                  <c:v>2.4315999999999999E-5</c:v>
                </c:pt>
                <c:pt idx="24316">
                  <c:v>2.4317000000000001E-5</c:v>
                </c:pt>
                <c:pt idx="24317">
                  <c:v>2.4318E-5</c:v>
                </c:pt>
                <c:pt idx="24318">
                  <c:v>2.4318999999999999E-5</c:v>
                </c:pt>
                <c:pt idx="24319">
                  <c:v>2.4320000000000001E-5</c:v>
                </c:pt>
                <c:pt idx="24320">
                  <c:v>2.4321E-5</c:v>
                </c:pt>
                <c:pt idx="24321">
                  <c:v>2.4321999999999999E-5</c:v>
                </c:pt>
                <c:pt idx="24322">
                  <c:v>2.4323000000000001E-5</c:v>
                </c:pt>
                <c:pt idx="24323">
                  <c:v>2.4324E-5</c:v>
                </c:pt>
                <c:pt idx="24324">
                  <c:v>2.4324999999999998E-5</c:v>
                </c:pt>
                <c:pt idx="24325">
                  <c:v>2.4326000000000001E-5</c:v>
                </c:pt>
                <c:pt idx="24326">
                  <c:v>2.4326999999999999E-5</c:v>
                </c:pt>
                <c:pt idx="24327">
                  <c:v>2.4328000000000002E-5</c:v>
                </c:pt>
                <c:pt idx="24328">
                  <c:v>2.4329E-5</c:v>
                </c:pt>
                <c:pt idx="24329">
                  <c:v>2.4329999999999999E-5</c:v>
                </c:pt>
                <c:pt idx="24330">
                  <c:v>2.4331000000000001E-5</c:v>
                </c:pt>
                <c:pt idx="24331">
                  <c:v>2.4332E-5</c:v>
                </c:pt>
                <c:pt idx="24332">
                  <c:v>2.4332999999999999E-5</c:v>
                </c:pt>
                <c:pt idx="24333">
                  <c:v>2.4334000000000001E-5</c:v>
                </c:pt>
                <c:pt idx="24334">
                  <c:v>2.4335E-5</c:v>
                </c:pt>
                <c:pt idx="24335">
                  <c:v>2.4335999999999999E-5</c:v>
                </c:pt>
                <c:pt idx="24336">
                  <c:v>2.4337000000000001E-5</c:v>
                </c:pt>
                <c:pt idx="24337">
                  <c:v>2.4338E-5</c:v>
                </c:pt>
                <c:pt idx="24338">
                  <c:v>2.4338999999999999E-5</c:v>
                </c:pt>
                <c:pt idx="24339">
                  <c:v>2.4340000000000001E-5</c:v>
                </c:pt>
                <c:pt idx="24340">
                  <c:v>2.4341E-5</c:v>
                </c:pt>
                <c:pt idx="24341">
                  <c:v>2.4341999999999998E-5</c:v>
                </c:pt>
                <c:pt idx="24342">
                  <c:v>2.4343000000000001E-5</c:v>
                </c:pt>
                <c:pt idx="24343">
                  <c:v>2.4343999999999999E-5</c:v>
                </c:pt>
                <c:pt idx="24344">
                  <c:v>2.4345000000000002E-5</c:v>
                </c:pt>
                <c:pt idx="24345">
                  <c:v>2.4346E-5</c:v>
                </c:pt>
                <c:pt idx="24346">
                  <c:v>2.4346999999999999E-5</c:v>
                </c:pt>
                <c:pt idx="24347">
                  <c:v>2.4348000000000001E-5</c:v>
                </c:pt>
                <c:pt idx="24348">
                  <c:v>2.4349E-5</c:v>
                </c:pt>
                <c:pt idx="24349">
                  <c:v>2.4349999999999999E-5</c:v>
                </c:pt>
                <c:pt idx="24350">
                  <c:v>2.4351000000000001E-5</c:v>
                </c:pt>
                <c:pt idx="24351">
                  <c:v>2.4352E-5</c:v>
                </c:pt>
                <c:pt idx="24352">
                  <c:v>2.4352999999999999E-5</c:v>
                </c:pt>
                <c:pt idx="24353">
                  <c:v>2.4354000000000001E-5</c:v>
                </c:pt>
                <c:pt idx="24354">
                  <c:v>2.4355E-5</c:v>
                </c:pt>
                <c:pt idx="24355">
                  <c:v>2.4355999999999999E-5</c:v>
                </c:pt>
                <c:pt idx="24356">
                  <c:v>2.4357000000000001E-5</c:v>
                </c:pt>
                <c:pt idx="24357">
                  <c:v>2.4358E-5</c:v>
                </c:pt>
                <c:pt idx="24358">
                  <c:v>2.4358999999999998E-5</c:v>
                </c:pt>
                <c:pt idx="24359">
                  <c:v>2.4360000000000001E-5</c:v>
                </c:pt>
                <c:pt idx="24360">
                  <c:v>2.4360999999999999E-5</c:v>
                </c:pt>
                <c:pt idx="24361">
                  <c:v>2.4362000000000002E-5</c:v>
                </c:pt>
                <c:pt idx="24362">
                  <c:v>2.4363E-5</c:v>
                </c:pt>
                <c:pt idx="24363">
                  <c:v>2.4363999999999999E-5</c:v>
                </c:pt>
                <c:pt idx="24364">
                  <c:v>2.4365000000000001E-5</c:v>
                </c:pt>
                <c:pt idx="24365">
                  <c:v>2.4366E-5</c:v>
                </c:pt>
                <c:pt idx="24366">
                  <c:v>2.4366999999999999E-5</c:v>
                </c:pt>
                <c:pt idx="24367">
                  <c:v>2.4368000000000001E-5</c:v>
                </c:pt>
                <c:pt idx="24368">
                  <c:v>2.4369E-5</c:v>
                </c:pt>
                <c:pt idx="24369">
                  <c:v>2.4369999999999999E-5</c:v>
                </c:pt>
                <c:pt idx="24370">
                  <c:v>2.4371000000000001E-5</c:v>
                </c:pt>
                <c:pt idx="24371">
                  <c:v>2.4372E-5</c:v>
                </c:pt>
                <c:pt idx="24372">
                  <c:v>2.4372999999999999E-5</c:v>
                </c:pt>
                <c:pt idx="24373">
                  <c:v>2.4374000000000001E-5</c:v>
                </c:pt>
                <c:pt idx="24374">
                  <c:v>2.4375E-5</c:v>
                </c:pt>
                <c:pt idx="24375">
                  <c:v>2.4375999999999998E-5</c:v>
                </c:pt>
                <c:pt idx="24376">
                  <c:v>2.4377000000000001E-5</c:v>
                </c:pt>
                <c:pt idx="24377">
                  <c:v>2.4377999999999999E-5</c:v>
                </c:pt>
                <c:pt idx="24378">
                  <c:v>2.4379000000000002E-5</c:v>
                </c:pt>
                <c:pt idx="24379">
                  <c:v>2.438E-5</c:v>
                </c:pt>
                <c:pt idx="24380">
                  <c:v>2.4380999999999999E-5</c:v>
                </c:pt>
                <c:pt idx="24381">
                  <c:v>2.4382000000000001E-5</c:v>
                </c:pt>
                <c:pt idx="24382">
                  <c:v>2.4383E-5</c:v>
                </c:pt>
                <c:pt idx="24383">
                  <c:v>2.4383999999999999E-5</c:v>
                </c:pt>
                <c:pt idx="24384">
                  <c:v>2.4385000000000001E-5</c:v>
                </c:pt>
                <c:pt idx="24385">
                  <c:v>2.4386E-5</c:v>
                </c:pt>
                <c:pt idx="24386">
                  <c:v>2.4386999999999999E-5</c:v>
                </c:pt>
                <c:pt idx="24387">
                  <c:v>2.4388000000000001E-5</c:v>
                </c:pt>
                <c:pt idx="24388">
                  <c:v>2.4389E-5</c:v>
                </c:pt>
                <c:pt idx="24389">
                  <c:v>2.4389999999999999E-5</c:v>
                </c:pt>
                <c:pt idx="24390">
                  <c:v>2.4391000000000001E-5</c:v>
                </c:pt>
                <c:pt idx="24391">
                  <c:v>2.4392E-5</c:v>
                </c:pt>
                <c:pt idx="24392">
                  <c:v>2.4392999999999998E-5</c:v>
                </c:pt>
                <c:pt idx="24393">
                  <c:v>2.4394000000000001E-5</c:v>
                </c:pt>
                <c:pt idx="24394">
                  <c:v>2.4394999999999999E-5</c:v>
                </c:pt>
                <c:pt idx="24395">
                  <c:v>2.4396000000000002E-5</c:v>
                </c:pt>
                <c:pt idx="24396">
                  <c:v>2.4397E-5</c:v>
                </c:pt>
                <c:pt idx="24397">
                  <c:v>2.4397999999999999E-5</c:v>
                </c:pt>
                <c:pt idx="24398">
                  <c:v>2.4399000000000001E-5</c:v>
                </c:pt>
                <c:pt idx="24399">
                  <c:v>2.44E-5</c:v>
                </c:pt>
                <c:pt idx="24400">
                  <c:v>2.4400999999999999E-5</c:v>
                </c:pt>
                <c:pt idx="24401">
                  <c:v>2.4402000000000001E-5</c:v>
                </c:pt>
                <c:pt idx="24402">
                  <c:v>2.4403E-5</c:v>
                </c:pt>
                <c:pt idx="24403">
                  <c:v>2.4403999999999999E-5</c:v>
                </c:pt>
                <c:pt idx="24404">
                  <c:v>2.4405000000000001E-5</c:v>
                </c:pt>
                <c:pt idx="24405">
                  <c:v>2.4406E-5</c:v>
                </c:pt>
                <c:pt idx="24406">
                  <c:v>2.4406999999999999E-5</c:v>
                </c:pt>
                <c:pt idx="24407">
                  <c:v>2.4408000000000001E-5</c:v>
                </c:pt>
                <c:pt idx="24408">
                  <c:v>2.4409E-5</c:v>
                </c:pt>
                <c:pt idx="24409">
                  <c:v>2.4409999999999998E-5</c:v>
                </c:pt>
                <c:pt idx="24410">
                  <c:v>2.4411000000000001E-5</c:v>
                </c:pt>
                <c:pt idx="24411">
                  <c:v>2.4411999999999999E-5</c:v>
                </c:pt>
                <c:pt idx="24412">
                  <c:v>2.4413000000000002E-5</c:v>
                </c:pt>
                <c:pt idx="24413">
                  <c:v>2.4414E-5</c:v>
                </c:pt>
                <c:pt idx="24414">
                  <c:v>2.4414999999999999E-5</c:v>
                </c:pt>
                <c:pt idx="24415">
                  <c:v>2.4416000000000001E-5</c:v>
                </c:pt>
                <c:pt idx="24416">
                  <c:v>2.4417E-5</c:v>
                </c:pt>
                <c:pt idx="24417">
                  <c:v>2.4417999999999999E-5</c:v>
                </c:pt>
                <c:pt idx="24418">
                  <c:v>2.4419000000000001E-5</c:v>
                </c:pt>
                <c:pt idx="24419">
                  <c:v>2.442E-5</c:v>
                </c:pt>
                <c:pt idx="24420">
                  <c:v>2.4420999999999999E-5</c:v>
                </c:pt>
                <c:pt idx="24421">
                  <c:v>2.4422000000000001E-5</c:v>
                </c:pt>
                <c:pt idx="24422">
                  <c:v>2.4423E-5</c:v>
                </c:pt>
                <c:pt idx="24423">
                  <c:v>2.4423999999999999E-5</c:v>
                </c:pt>
                <c:pt idx="24424">
                  <c:v>2.4425000000000001E-5</c:v>
                </c:pt>
                <c:pt idx="24425">
                  <c:v>2.4426E-5</c:v>
                </c:pt>
                <c:pt idx="24426">
                  <c:v>2.4426999999999998E-5</c:v>
                </c:pt>
                <c:pt idx="24427">
                  <c:v>2.4428000000000001E-5</c:v>
                </c:pt>
                <c:pt idx="24428">
                  <c:v>2.4428999999999999E-5</c:v>
                </c:pt>
                <c:pt idx="24429">
                  <c:v>2.4430000000000002E-5</c:v>
                </c:pt>
                <c:pt idx="24430">
                  <c:v>2.4431E-5</c:v>
                </c:pt>
                <c:pt idx="24431">
                  <c:v>2.4431999999999999E-5</c:v>
                </c:pt>
                <c:pt idx="24432">
                  <c:v>2.4433000000000001E-5</c:v>
                </c:pt>
                <c:pt idx="24433">
                  <c:v>2.4434E-5</c:v>
                </c:pt>
                <c:pt idx="24434">
                  <c:v>2.4434999999999999E-5</c:v>
                </c:pt>
                <c:pt idx="24435">
                  <c:v>2.4436000000000001E-5</c:v>
                </c:pt>
                <c:pt idx="24436">
                  <c:v>2.4437E-5</c:v>
                </c:pt>
                <c:pt idx="24437">
                  <c:v>2.4437999999999999E-5</c:v>
                </c:pt>
                <c:pt idx="24438">
                  <c:v>2.4439000000000001E-5</c:v>
                </c:pt>
                <c:pt idx="24439">
                  <c:v>2.444E-5</c:v>
                </c:pt>
                <c:pt idx="24440">
                  <c:v>2.4440999999999999E-5</c:v>
                </c:pt>
                <c:pt idx="24441">
                  <c:v>2.4442000000000001E-5</c:v>
                </c:pt>
                <c:pt idx="24442">
                  <c:v>2.4443E-5</c:v>
                </c:pt>
                <c:pt idx="24443">
                  <c:v>2.4443999999999998E-5</c:v>
                </c:pt>
                <c:pt idx="24444">
                  <c:v>2.4445000000000001E-5</c:v>
                </c:pt>
                <c:pt idx="24445">
                  <c:v>2.4445999999999999E-5</c:v>
                </c:pt>
                <c:pt idx="24446">
                  <c:v>2.4447000000000002E-5</c:v>
                </c:pt>
                <c:pt idx="24447">
                  <c:v>2.4448E-5</c:v>
                </c:pt>
                <c:pt idx="24448">
                  <c:v>2.4448999999999999E-5</c:v>
                </c:pt>
                <c:pt idx="24449">
                  <c:v>2.4450000000000001E-5</c:v>
                </c:pt>
                <c:pt idx="24450">
                  <c:v>2.4451E-5</c:v>
                </c:pt>
                <c:pt idx="24451">
                  <c:v>2.4451999999999999E-5</c:v>
                </c:pt>
                <c:pt idx="24452">
                  <c:v>2.4453000000000001E-5</c:v>
                </c:pt>
                <c:pt idx="24453">
                  <c:v>2.4454E-5</c:v>
                </c:pt>
                <c:pt idx="24454">
                  <c:v>2.4454999999999999E-5</c:v>
                </c:pt>
                <c:pt idx="24455">
                  <c:v>2.4456000000000001E-5</c:v>
                </c:pt>
                <c:pt idx="24456">
                  <c:v>2.4457E-5</c:v>
                </c:pt>
                <c:pt idx="24457">
                  <c:v>2.4457999999999999E-5</c:v>
                </c:pt>
                <c:pt idx="24458">
                  <c:v>2.4459000000000001E-5</c:v>
                </c:pt>
                <c:pt idx="24459">
                  <c:v>2.446E-5</c:v>
                </c:pt>
                <c:pt idx="24460">
                  <c:v>2.4460999999999998E-5</c:v>
                </c:pt>
                <c:pt idx="24461">
                  <c:v>2.4462000000000001E-5</c:v>
                </c:pt>
                <c:pt idx="24462">
                  <c:v>2.4462999999999999E-5</c:v>
                </c:pt>
                <c:pt idx="24463">
                  <c:v>2.4464000000000002E-5</c:v>
                </c:pt>
                <c:pt idx="24464">
                  <c:v>2.4465E-5</c:v>
                </c:pt>
                <c:pt idx="24465">
                  <c:v>2.4465999999999999E-5</c:v>
                </c:pt>
                <c:pt idx="24466">
                  <c:v>2.4467000000000001E-5</c:v>
                </c:pt>
                <c:pt idx="24467">
                  <c:v>2.4468E-5</c:v>
                </c:pt>
                <c:pt idx="24468">
                  <c:v>2.4468999999999999E-5</c:v>
                </c:pt>
                <c:pt idx="24469">
                  <c:v>2.4470000000000001E-5</c:v>
                </c:pt>
                <c:pt idx="24470">
                  <c:v>2.4471E-5</c:v>
                </c:pt>
                <c:pt idx="24471">
                  <c:v>2.4471999999999999E-5</c:v>
                </c:pt>
                <c:pt idx="24472">
                  <c:v>2.4473000000000001E-5</c:v>
                </c:pt>
                <c:pt idx="24473">
                  <c:v>2.4474E-5</c:v>
                </c:pt>
                <c:pt idx="24474">
                  <c:v>2.4474999999999999E-5</c:v>
                </c:pt>
                <c:pt idx="24475">
                  <c:v>2.4476000000000001E-5</c:v>
                </c:pt>
                <c:pt idx="24476">
                  <c:v>2.4477E-5</c:v>
                </c:pt>
                <c:pt idx="24477">
                  <c:v>2.4477999999999998E-5</c:v>
                </c:pt>
                <c:pt idx="24478">
                  <c:v>2.4479000000000001E-5</c:v>
                </c:pt>
                <c:pt idx="24479">
                  <c:v>2.4479999999999999E-5</c:v>
                </c:pt>
                <c:pt idx="24480">
                  <c:v>2.4481000000000002E-5</c:v>
                </c:pt>
                <c:pt idx="24481">
                  <c:v>2.4482E-5</c:v>
                </c:pt>
                <c:pt idx="24482">
                  <c:v>2.4482999999999999E-5</c:v>
                </c:pt>
                <c:pt idx="24483">
                  <c:v>2.4484000000000001E-5</c:v>
                </c:pt>
                <c:pt idx="24484">
                  <c:v>2.4485E-5</c:v>
                </c:pt>
                <c:pt idx="24485">
                  <c:v>2.4485999999999999E-5</c:v>
                </c:pt>
                <c:pt idx="24486">
                  <c:v>2.4487000000000001E-5</c:v>
                </c:pt>
                <c:pt idx="24487">
                  <c:v>2.4488E-5</c:v>
                </c:pt>
                <c:pt idx="24488">
                  <c:v>2.4488999999999999E-5</c:v>
                </c:pt>
                <c:pt idx="24489">
                  <c:v>2.4490000000000001E-5</c:v>
                </c:pt>
                <c:pt idx="24490">
                  <c:v>2.4491E-5</c:v>
                </c:pt>
                <c:pt idx="24491">
                  <c:v>2.4491999999999999E-5</c:v>
                </c:pt>
                <c:pt idx="24492">
                  <c:v>2.4493000000000001E-5</c:v>
                </c:pt>
                <c:pt idx="24493">
                  <c:v>2.4494E-5</c:v>
                </c:pt>
                <c:pt idx="24494">
                  <c:v>2.4494999999999998E-5</c:v>
                </c:pt>
                <c:pt idx="24495">
                  <c:v>2.4496000000000001E-5</c:v>
                </c:pt>
                <c:pt idx="24496">
                  <c:v>2.4496999999999999E-5</c:v>
                </c:pt>
                <c:pt idx="24497">
                  <c:v>2.4498000000000002E-5</c:v>
                </c:pt>
                <c:pt idx="24498">
                  <c:v>2.4499E-5</c:v>
                </c:pt>
                <c:pt idx="24499">
                  <c:v>2.4499999999999999E-5</c:v>
                </c:pt>
                <c:pt idx="24500">
                  <c:v>2.4501000000000001E-5</c:v>
                </c:pt>
                <c:pt idx="24501">
                  <c:v>2.4502E-5</c:v>
                </c:pt>
                <c:pt idx="24502">
                  <c:v>2.4502999999999999E-5</c:v>
                </c:pt>
                <c:pt idx="24503">
                  <c:v>2.4504000000000001E-5</c:v>
                </c:pt>
                <c:pt idx="24504">
                  <c:v>2.4505E-5</c:v>
                </c:pt>
                <c:pt idx="24505">
                  <c:v>2.4505999999999999E-5</c:v>
                </c:pt>
                <c:pt idx="24506">
                  <c:v>2.4507000000000001E-5</c:v>
                </c:pt>
                <c:pt idx="24507">
                  <c:v>2.4508E-5</c:v>
                </c:pt>
                <c:pt idx="24508">
                  <c:v>2.4508999999999999E-5</c:v>
                </c:pt>
                <c:pt idx="24509">
                  <c:v>2.4510000000000001E-5</c:v>
                </c:pt>
                <c:pt idx="24510">
                  <c:v>2.4511E-5</c:v>
                </c:pt>
                <c:pt idx="24511">
                  <c:v>2.4511999999999998E-5</c:v>
                </c:pt>
                <c:pt idx="24512">
                  <c:v>2.4513000000000001E-5</c:v>
                </c:pt>
                <c:pt idx="24513">
                  <c:v>2.4513999999999999E-5</c:v>
                </c:pt>
                <c:pt idx="24514">
                  <c:v>2.4515000000000002E-5</c:v>
                </c:pt>
                <c:pt idx="24515">
                  <c:v>2.4516E-5</c:v>
                </c:pt>
                <c:pt idx="24516">
                  <c:v>2.4516999999999999E-5</c:v>
                </c:pt>
                <c:pt idx="24517">
                  <c:v>2.4518000000000001E-5</c:v>
                </c:pt>
                <c:pt idx="24518">
                  <c:v>2.4519E-5</c:v>
                </c:pt>
                <c:pt idx="24519">
                  <c:v>2.4519999999999999E-5</c:v>
                </c:pt>
                <c:pt idx="24520">
                  <c:v>2.4521000000000001E-5</c:v>
                </c:pt>
                <c:pt idx="24521">
                  <c:v>2.4522E-5</c:v>
                </c:pt>
                <c:pt idx="24522">
                  <c:v>2.4522999999999999E-5</c:v>
                </c:pt>
                <c:pt idx="24523">
                  <c:v>2.4524000000000001E-5</c:v>
                </c:pt>
                <c:pt idx="24524">
                  <c:v>2.4525E-5</c:v>
                </c:pt>
                <c:pt idx="24525">
                  <c:v>2.4525999999999999E-5</c:v>
                </c:pt>
                <c:pt idx="24526">
                  <c:v>2.4527000000000001E-5</c:v>
                </c:pt>
                <c:pt idx="24527">
                  <c:v>2.4528E-5</c:v>
                </c:pt>
                <c:pt idx="24528">
                  <c:v>2.4528999999999998E-5</c:v>
                </c:pt>
                <c:pt idx="24529">
                  <c:v>2.4530000000000001E-5</c:v>
                </c:pt>
                <c:pt idx="24530">
                  <c:v>2.4530999999999999E-5</c:v>
                </c:pt>
                <c:pt idx="24531">
                  <c:v>2.4532000000000002E-5</c:v>
                </c:pt>
                <c:pt idx="24532">
                  <c:v>2.4533E-5</c:v>
                </c:pt>
                <c:pt idx="24533">
                  <c:v>2.4533999999999999E-5</c:v>
                </c:pt>
                <c:pt idx="24534">
                  <c:v>2.4535000000000001E-5</c:v>
                </c:pt>
                <c:pt idx="24535">
                  <c:v>2.4536E-5</c:v>
                </c:pt>
                <c:pt idx="24536">
                  <c:v>2.4536999999999999E-5</c:v>
                </c:pt>
                <c:pt idx="24537">
                  <c:v>2.4538000000000001E-5</c:v>
                </c:pt>
                <c:pt idx="24538">
                  <c:v>2.4539E-5</c:v>
                </c:pt>
                <c:pt idx="24539">
                  <c:v>2.4539999999999999E-5</c:v>
                </c:pt>
                <c:pt idx="24540">
                  <c:v>2.4541000000000001E-5</c:v>
                </c:pt>
                <c:pt idx="24541">
                  <c:v>2.4542E-5</c:v>
                </c:pt>
                <c:pt idx="24542">
                  <c:v>2.4542999999999999E-5</c:v>
                </c:pt>
                <c:pt idx="24543">
                  <c:v>2.4544000000000001E-5</c:v>
                </c:pt>
                <c:pt idx="24544">
                  <c:v>2.4545E-5</c:v>
                </c:pt>
                <c:pt idx="24545">
                  <c:v>2.4545999999999998E-5</c:v>
                </c:pt>
                <c:pt idx="24546">
                  <c:v>2.4547000000000001E-5</c:v>
                </c:pt>
                <c:pt idx="24547">
                  <c:v>2.4547999999999999E-5</c:v>
                </c:pt>
                <c:pt idx="24548">
                  <c:v>2.4549000000000002E-5</c:v>
                </c:pt>
                <c:pt idx="24549">
                  <c:v>2.455E-5</c:v>
                </c:pt>
                <c:pt idx="24550">
                  <c:v>2.4550999999999999E-5</c:v>
                </c:pt>
                <c:pt idx="24551">
                  <c:v>2.4552000000000001E-5</c:v>
                </c:pt>
                <c:pt idx="24552">
                  <c:v>2.4553E-5</c:v>
                </c:pt>
                <c:pt idx="24553">
                  <c:v>2.4553999999999999E-5</c:v>
                </c:pt>
                <c:pt idx="24554">
                  <c:v>2.4555000000000001E-5</c:v>
                </c:pt>
                <c:pt idx="24555">
                  <c:v>2.4556E-5</c:v>
                </c:pt>
                <c:pt idx="24556">
                  <c:v>2.4556999999999999E-5</c:v>
                </c:pt>
                <c:pt idx="24557">
                  <c:v>2.4558000000000001E-5</c:v>
                </c:pt>
                <c:pt idx="24558">
                  <c:v>2.4559E-5</c:v>
                </c:pt>
                <c:pt idx="24559">
                  <c:v>2.4559999999999999E-5</c:v>
                </c:pt>
                <c:pt idx="24560">
                  <c:v>2.4561000000000001E-5</c:v>
                </c:pt>
                <c:pt idx="24561">
                  <c:v>2.4562E-5</c:v>
                </c:pt>
                <c:pt idx="24562">
                  <c:v>2.4562999999999998E-5</c:v>
                </c:pt>
                <c:pt idx="24563">
                  <c:v>2.4564000000000001E-5</c:v>
                </c:pt>
                <c:pt idx="24564">
                  <c:v>2.4564999999999999E-5</c:v>
                </c:pt>
                <c:pt idx="24565">
                  <c:v>2.4566000000000002E-5</c:v>
                </c:pt>
                <c:pt idx="24566">
                  <c:v>2.4567E-5</c:v>
                </c:pt>
                <c:pt idx="24567">
                  <c:v>2.4567999999999999E-5</c:v>
                </c:pt>
                <c:pt idx="24568">
                  <c:v>2.4569000000000001E-5</c:v>
                </c:pt>
                <c:pt idx="24569">
                  <c:v>2.457E-5</c:v>
                </c:pt>
                <c:pt idx="24570">
                  <c:v>2.4570999999999999E-5</c:v>
                </c:pt>
                <c:pt idx="24571">
                  <c:v>2.4572000000000001E-5</c:v>
                </c:pt>
                <c:pt idx="24572">
                  <c:v>2.4573E-5</c:v>
                </c:pt>
                <c:pt idx="24573">
                  <c:v>2.4573999999999999E-5</c:v>
                </c:pt>
                <c:pt idx="24574">
                  <c:v>2.4575000000000001E-5</c:v>
                </c:pt>
                <c:pt idx="24575">
                  <c:v>2.4576E-5</c:v>
                </c:pt>
                <c:pt idx="24576">
                  <c:v>2.4576999999999999E-5</c:v>
                </c:pt>
                <c:pt idx="24577">
                  <c:v>2.4578000000000001E-5</c:v>
                </c:pt>
                <c:pt idx="24578">
                  <c:v>2.4579E-5</c:v>
                </c:pt>
                <c:pt idx="24579">
                  <c:v>2.4579999999999998E-5</c:v>
                </c:pt>
                <c:pt idx="24580">
                  <c:v>2.4581000000000001E-5</c:v>
                </c:pt>
                <c:pt idx="24581">
                  <c:v>2.4581999999999999E-5</c:v>
                </c:pt>
                <c:pt idx="24582">
                  <c:v>2.4583000000000002E-5</c:v>
                </c:pt>
                <c:pt idx="24583">
                  <c:v>2.4584E-5</c:v>
                </c:pt>
                <c:pt idx="24584">
                  <c:v>2.4584999999999999E-5</c:v>
                </c:pt>
                <c:pt idx="24585">
                  <c:v>2.4586000000000001E-5</c:v>
                </c:pt>
                <c:pt idx="24586">
                  <c:v>2.4587E-5</c:v>
                </c:pt>
                <c:pt idx="24587">
                  <c:v>2.4587999999999999E-5</c:v>
                </c:pt>
                <c:pt idx="24588">
                  <c:v>2.4589000000000001E-5</c:v>
                </c:pt>
                <c:pt idx="24589">
                  <c:v>2.459E-5</c:v>
                </c:pt>
                <c:pt idx="24590">
                  <c:v>2.4590999999999999E-5</c:v>
                </c:pt>
                <c:pt idx="24591">
                  <c:v>2.4592000000000001E-5</c:v>
                </c:pt>
                <c:pt idx="24592">
                  <c:v>2.4593E-5</c:v>
                </c:pt>
                <c:pt idx="24593">
                  <c:v>2.4593999999999999E-5</c:v>
                </c:pt>
                <c:pt idx="24594">
                  <c:v>2.4595000000000001E-5</c:v>
                </c:pt>
                <c:pt idx="24595">
                  <c:v>2.4596E-5</c:v>
                </c:pt>
                <c:pt idx="24596">
                  <c:v>2.4596999999999998E-5</c:v>
                </c:pt>
                <c:pt idx="24597">
                  <c:v>2.4598000000000001E-5</c:v>
                </c:pt>
                <c:pt idx="24598">
                  <c:v>2.4598999999999999E-5</c:v>
                </c:pt>
                <c:pt idx="24599">
                  <c:v>2.4600000000000002E-5</c:v>
                </c:pt>
                <c:pt idx="24600">
                  <c:v>2.4601E-5</c:v>
                </c:pt>
                <c:pt idx="24601">
                  <c:v>2.4601999999999999E-5</c:v>
                </c:pt>
                <c:pt idx="24602">
                  <c:v>2.4603000000000001E-5</c:v>
                </c:pt>
                <c:pt idx="24603">
                  <c:v>2.4604E-5</c:v>
                </c:pt>
                <c:pt idx="24604">
                  <c:v>2.4604999999999999E-5</c:v>
                </c:pt>
                <c:pt idx="24605">
                  <c:v>2.4606000000000001E-5</c:v>
                </c:pt>
                <c:pt idx="24606">
                  <c:v>2.4607E-5</c:v>
                </c:pt>
                <c:pt idx="24607">
                  <c:v>2.4607999999999999E-5</c:v>
                </c:pt>
                <c:pt idx="24608">
                  <c:v>2.4609000000000001E-5</c:v>
                </c:pt>
                <c:pt idx="24609">
                  <c:v>2.461E-5</c:v>
                </c:pt>
                <c:pt idx="24610">
                  <c:v>2.4610999999999999E-5</c:v>
                </c:pt>
                <c:pt idx="24611">
                  <c:v>2.4612000000000001E-5</c:v>
                </c:pt>
                <c:pt idx="24612">
                  <c:v>2.4613E-5</c:v>
                </c:pt>
                <c:pt idx="24613">
                  <c:v>2.4613999999999998E-5</c:v>
                </c:pt>
                <c:pt idx="24614">
                  <c:v>2.4615000000000001E-5</c:v>
                </c:pt>
                <c:pt idx="24615">
                  <c:v>2.4615999999999999E-5</c:v>
                </c:pt>
                <c:pt idx="24616">
                  <c:v>2.4617000000000002E-5</c:v>
                </c:pt>
                <c:pt idx="24617">
                  <c:v>2.4618E-5</c:v>
                </c:pt>
                <c:pt idx="24618">
                  <c:v>2.4618999999999999E-5</c:v>
                </c:pt>
                <c:pt idx="24619">
                  <c:v>2.4620000000000001E-5</c:v>
                </c:pt>
                <c:pt idx="24620">
                  <c:v>2.4621E-5</c:v>
                </c:pt>
                <c:pt idx="24621">
                  <c:v>2.4621999999999999E-5</c:v>
                </c:pt>
                <c:pt idx="24622">
                  <c:v>2.4623000000000001E-5</c:v>
                </c:pt>
                <c:pt idx="24623">
                  <c:v>2.4624E-5</c:v>
                </c:pt>
                <c:pt idx="24624">
                  <c:v>2.4624999999999999E-5</c:v>
                </c:pt>
                <c:pt idx="24625">
                  <c:v>2.4626000000000001E-5</c:v>
                </c:pt>
                <c:pt idx="24626">
                  <c:v>2.4627E-5</c:v>
                </c:pt>
                <c:pt idx="24627">
                  <c:v>2.4627999999999999E-5</c:v>
                </c:pt>
                <c:pt idx="24628">
                  <c:v>2.4629000000000001E-5</c:v>
                </c:pt>
                <c:pt idx="24629">
                  <c:v>2.463E-5</c:v>
                </c:pt>
                <c:pt idx="24630">
                  <c:v>2.4630999999999998E-5</c:v>
                </c:pt>
                <c:pt idx="24631">
                  <c:v>2.4632000000000001E-5</c:v>
                </c:pt>
                <c:pt idx="24632">
                  <c:v>2.4632999999999999E-5</c:v>
                </c:pt>
                <c:pt idx="24633">
                  <c:v>2.4634000000000002E-5</c:v>
                </c:pt>
                <c:pt idx="24634">
                  <c:v>2.4635E-5</c:v>
                </c:pt>
                <c:pt idx="24635">
                  <c:v>2.4635999999999999E-5</c:v>
                </c:pt>
                <c:pt idx="24636">
                  <c:v>2.4637000000000001E-5</c:v>
                </c:pt>
                <c:pt idx="24637">
                  <c:v>2.4638E-5</c:v>
                </c:pt>
                <c:pt idx="24638">
                  <c:v>2.4638999999999999E-5</c:v>
                </c:pt>
                <c:pt idx="24639">
                  <c:v>2.4640000000000001E-5</c:v>
                </c:pt>
                <c:pt idx="24640">
                  <c:v>2.4641E-5</c:v>
                </c:pt>
                <c:pt idx="24641">
                  <c:v>2.4641999999999999E-5</c:v>
                </c:pt>
                <c:pt idx="24642">
                  <c:v>2.4643000000000001E-5</c:v>
                </c:pt>
                <c:pt idx="24643">
                  <c:v>2.4644E-5</c:v>
                </c:pt>
                <c:pt idx="24644">
                  <c:v>2.4644999999999999E-5</c:v>
                </c:pt>
                <c:pt idx="24645">
                  <c:v>2.4646000000000001E-5</c:v>
                </c:pt>
                <c:pt idx="24646">
                  <c:v>2.4647E-5</c:v>
                </c:pt>
                <c:pt idx="24647">
                  <c:v>2.4647999999999998E-5</c:v>
                </c:pt>
                <c:pt idx="24648">
                  <c:v>2.4649000000000001E-5</c:v>
                </c:pt>
                <c:pt idx="24649">
                  <c:v>2.4649999999999999E-5</c:v>
                </c:pt>
                <c:pt idx="24650">
                  <c:v>2.4651000000000002E-5</c:v>
                </c:pt>
                <c:pt idx="24651">
                  <c:v>2.4652E-5</c:v>
                </c:pt>
                <c:pt idx="24652">
                  <c:v>2.4652999999999999E-5</c:v>
                </c:pt>
                <c:pt idx="24653">
                  <c:v>2.4654000000000001E-5</c:v>
                </c:pt>
                <c:pt idx="24654">
                  <c:v>2.4655E-5</c:v>
                </c:pt>
                <c:pt idx="24655">
                  <c:v>2.4655999999999999E-5</c:v>
                </c:pt>
                <c:pt idx="24656">
                  <c:v>2.4657000000000001E-5</c:v>
                </c:pt>
                <c:pt idx="24657">
                  <c:v>2.4658E-5</c:v>
                </c:pt>
                <c:pt idx="24658">
                  <c:v>2.4658999999999999E-5</c:v>
                </c:pt>
                <c:pt idx="24659">
                  <c:v>2.4660000000000001E-5</c:v>
                </c:pt>
                <c:pt idx="24660">
                  <c:v>2.4661E-5</c:v>
                </c:pt>
                <c:pt idx="24661">
                  <c:v>2.4661999999999999E-5</c:v>
                </c:pt>
                <c:pt idx="24662">
                  <c:v>2.4663000000000001E-5</c:v>
                </c:pt>
                <c:pt idx="24663">
                  <c:v>2.4664E-5</c:v>
                </c:pt>
                <c:pt idx="24664">
                  <c:v>2.4664999999999998E-5</c:v>
                </c:pt>
                <c:pt idx="24665">
                  <c:v>2.4666000000000001E-5</c:v>
                </c:pt>
                <c:pt idx="24666">
                  <c:v>2.4666999999999999E-5</c:v>
                </c:pt>
                <c:pt idx="24667">
                  <c:v>2.4668000000000002E-5</c:v>
                </c:pt>
                <c:pt idx="24668">
                  <c:v>2.4669E-5</c:v>
                </c:pt>
                <c:pt idx="24669">
                  <c:v>2.4669999999999999E-5</c:v>
                </c:pt>
                <c:pt idx="24670">
                  <c:v>2.4671000000000001E-5</c:v>
                </c:pt>
                <c:pt idx="24671">
                  <c:v>2.4672E-5</c:v>
                </c:pt>
                <c:pt idx="24672">
                  <c:v>2.4672999999999999E-5</c:v>
                </c:pt>
                <c:pt idx="24673">
                  <c:v>2.4674000000000001E-5</c:v>
                </c:pt>
                <c:pt idx="24674">
                  <c:v>2.4675E-5</c:v>
                </c:pt>
                <c:pt idx="24675">
                  <c:v>2.4675999999999999E-5</c:v>
                </c:pt>
                <c:pt idx="24676">
                  <c:v>2.4677000000000001E-5</c:v>
                </c:pt>
                <c:pt idx="24677">
                  <c:v>2.4678E-5</c:v>
                </c:pt>
                <c:pt idx="24678">
                  <c:v>2.4678999999999999E-5</c:v>
                </c:pt>
                <c:pt idx="24679">
                  <c:v>2.4680000000000001E-5</c:v>
                </c:pt>
                <c:pt idx="24680">
                  <c:v>2.4681E-5</c:v>
                </c:pt>
                <c:pt idx="24681">
                  <c:v>2.4681999999999998E-5</c:v>
                </c:pt>
                <c:pt idx="24682">
                  <c:v>2.4683000000000001E-5</c:v>
                </c:pt>
                <c:pt idx="24683">
                  <c:v>2.4683999999999999E-5</c:v>
                </c:pt>
                <c:pt idx="24684">
                  <c:v>2.4685000000000002E-5</c:v>
                </c:pt>
                <c:pt idx="24685">
                  <c:v>2.4686E-5</c:v>
                </c:pt>
                <c:pt idx="24686">
                  <c:v>2.4686999999999999E-5</c:v>
                </c:pt>
                <c:pt idx="24687">
                  <c:v>2.4688000000000001E-5</c:v>
                </c:pt>
                <c:pt idx="24688">
                  <c:v>2.4689E-5</c:v>
                </c:pt>
                <c:pt idx="24689">
                  <c:v>2.4689999999999999E-5</c:v>
                </c:pt>
                <c:pt idx="24690">
                  <c:v>2.4691000000000001E-5</c:v>
                </c:pt>
                <c:pt idx="24691">
                  <c:v>2.4692E-5</c:v>
                </c:pt>
                <c:pt idx="24692">
                  <c:v>2.4692999999999999E-5</c:v>
                </c:pt>
                <c:pt idx="24693">
                  <c:v>2.4694000000000001E-5</c:v>
                </c:pt>
                <c:pt idx="24694">
                  <c:v>2.4695E-5</c:v>
                </c:pt>
                <c:pt idx="24695">
                  <c:v>2.4695999999999999E-5</c:v>
                </c:pt>
                <c:pt idx="24696">
                  <c:v>2.4697000000000001E-5</c:v>
                </c:pt>
                <c:pt idx="24697">
                  <c:v>2.4698E-5</c:v>
                </c:pt>
                <c:pt idx="24698">
                  <c:v>2.4698999999999998E-5</c:v>
                </c:pt>
                <c:pt idx="24699">
                  <c:v>2.4700000000000001E-5</c:v>
                </c:pt>
                <c:pt idx="24700">
                  <c:v>2.4700999999999999E-5</c:v>
                </c:pt>
                <c:pt idx="24701">
                  <c:v>2.4702000000000002E-5</c:v>
                </c:pt>
                <c:pt idx="24702">
                  <c:v>2.4703E-5</c:v>
                </c:pt>
                <c:pt idx="24703">
                  <c:v>2.4703999999999999E-5</c:v>
                </c:pt>
                <c:pt idx="24704">
                  <c:v>2.4705000000000001E-5</c:v>
                </c:pt>
                <c:pt idx="24705">
                  <c:v>2.4706E-5</c:v>
                </c:pt>
                <c:pt idx="24706">
                  <c:v>2.4706999999999999E-5</c:v>
                </c:pt>
                <c:pt idx="24707">
                  <c:v>2.4708000000000001E-5</c:v>
                </c:pt>
                <c:pt idx="24708">
                  <c:v>2.4709E-5</c:v>
                </c:pt>
                <c:pt idx="24709">
                  <c:v>2.4709999999999999E-5</c:v>
                </c:pt>
                <c:pt idx="24710">
                  <c:v>2.4711000000000001E-5</c:v>
                </c:pt>
                <c:pt idx="24711">
                  <c:v>2.4712E-5</c:v>
                </c:pt>
                <c:pt idx="24712">
                  <c:v>2.4712999999999999E-5</c:v>
                </c:pt>
                <c:pt idx="24713">
                  <c:v>2.4714000000000001E-5</c:v>
                </c:pt>
                <c:pt idx="24714">
                  <c:v>2.4715E-5</c:v>
                </c:pt>
                <c:pt idx="24715">
                  <c:v>2.4715999999999998E-5</c:v>
                </c:pt>
                <c:pt idx="24716">
                  <c:v>2.4717000000000001E-5</c:v>
                </c:pt>
                <c:pt idx="24717">
                  <c:v>2.4717999999999999E-5</c:v>
                </c:pt>
                <c:pt idx="24718">
                  <c:v>2.4719000000000002E-5</c:v>
                </c:pt>
                <c:pt idx="24719">
                  <c:v>2.472E-5</c:v>
                </c:pt>
                <c:pt idx="24720">
                  <c:v>2.4720999999999999E-5</c:v>
                </c:pt>
                <c:pt idx="24721">
                  <c:v>2.4722000000000001E-5</c:v>
                </c:pt>
                <c:pt idx="24722">
                  <c:v>2.4723E-5</c:v>
                </c:pt>
                <c:pt idx="24723">
                  <c:v>2.4723999999999999E-5</c:v>
                </c:pt>
                <c:pt idx="24724">
                  <c:v>2.4725000000000001E-5</c:v>
                </c:pt>
                <c:pt idx="24725">
                  <c:v>2.4726E-5</c:v>
                </c:pt>
                <c:pt idx="24726">
                  <c:v>2.4726999999999999E-5</c:v>
                </c:pt>
                <c:pt idx="24727">
                  <c:v>2.4728000000000001E-5</c:v>
                </c:pt>
                <c:pt idx="24728">
                  <c:v>2.4729E-5</c:v>
                </c:pt>
                <c:pt idx="24729">
                  <c:v>2.4729999999999999E-5</c:v>
                </c:pt>
                <c:pt idx="24730">
                  <c:v>2.4731000000000001E-5</c:v>
                </c:pt>
                <c:pt idx="24731">
                  <c:v>2.4732E-5</c:v>
                </c:pt>
                <c:pt idx="24732">
                  <c:v>2.4732999999999999E-5</c:v>
                </c:pt>
                <c:pt idx="24733">
                  <c:v>2.4734000000000001E-5</c:v>
                </c:pt>
                <c:pt idx="24734">
                  <c:v>2.4735E-5</c:v>
                </c:pt>
                <c:pt idx="24735">
                  <c:v>2.4736000000000002E-5</c:v>
                </c:pt>
                <c:pt idx="24736">
                  <c:v>2.4737E-5</c:v>
                </c:pt>
                <c:pt idx="24737">
                  <c:v>2.4737999999999999E-5</c:v>
                </c:pt>
                <c:pt idx="24738">
                  <c:v>2.4739000000000001E-5</c:v>
                </c:pt>
                <c:pt idx="24739">
                  <c:v>2.474E-5</c:v>
                </c:pt>
                <c:pt idx="24740">
                  <c:v>2.4740999999999999E-5</c:v>
                </c:pt>
                <c:pt idx="24741">
                  <c:v>2.4742000000000001E-5</c:v>
                </c:pt>
                <c:pt idx="24742">
                  <c:v>2.4743E-5</c:v>
                </c:pt>
                <c:pt idx="24743">
                  <c:v>2.4743999999999999E-5</c:v>
                </c:pt>
                <c:pt idx="24744">
                  <c:v>2.4745000000000001E-5</c:v>
                </c:pt>
                <c:pt idx="24745">
                  <c:v>2.4746E-5</c:v>
                </c:pt>
                <c:pt idx="24746">
                  <c:v>2.4746999999999999E-5</c:v>
                </c:pt>
                <c:pt idx="24747">
                  <c:v>2.4748000000000001E-5</c:v>
                </c:pt>
                <c:pt idx="24748">
                  <c:v>2.4749E-5</c:v>
                </c:pt>
                <c:pt idx="24749">
                  <c:v>2.4749999999999999E-5</c:v>
                </c:pt>
                <c:pt idx="24750">
                  <c:v>2.4751000000000001E-5</c:v>
                </c:pt>
                <c:pt idx="24751">
                  <c:v>2.4752E-5</c:v>
                </c:pt>
                <c:pt idx="24752">
                  <c:v>2.4752999999999998E-5</c:v>
                </c:pt>
                <c:pt idx="24753">
                  <c:v>2.4754000000000001E-5</c:v>
                </c:pt>
                <c:pt idx="24754">
                  <c:v>2.4754999999999999E-5</c:v>
                </c:pt>
                <c:pt idx="24755">
                  <c:v>2.4756000000000002E-5</c:v>
                </c:pt>
                <c:pt idx="24756">
                  <c:v>2.4757E-5</c:v>
                </c:pt>
                <c:pt idx="24757">
                  <c:v>2.4757999999999999E-5</c:v>
                </c:pt>
                <c:pt idx="24758">
                  <c:v>2.4759000000000001E-5</c:v>
                </c:pt>
                <c:pt idx="24759">
                  <c:v>2.476E-5</c:v>
                </c:pt>
                <c:pt idx="24760">
                  <c:v>2.4760999999999999E-5</c:v>
                </c:pt>
                <c:pt idx="24761">
                  <c:v>2.4762000000000001E-5</c:v>
                </c:pt>
                <c:pt idx="24762">
                  <c:v>2.4763E-5</c:v>
                </c:pt>
                <c:pt idx="24763">
                  <c:v>2.4763999999999999E-5</c:v>
                </c:pt>
                <c:pt idx="24764">
                  <c:v>2.4765000000000001E-5</c:v>
                </c:pt>
                <c:pt idx="24765">
                  <c:v>2.4766E-5</c:v>
                </c:pt>
                <c:pt idx="24766">
                  <c:v>2.4766999999999999E-5</c:v>
                </c:pt>
                <c:pt idx="24767">
                  <c:v>2.4768000000000001E-5</c:v>
                </c:pt>
                <c:pt idx="24768">
                  <c:v>2.4769E-5</c:v>
                </c:pt>
                <c:pt idx="24769">
                  <c:v>2.4769999999999998E-5</c:v>
                </c:pt>
                <c:pt idx="24770">
                  <c:v>2.4771000000000001E-5</c:v>
                </c:pt>
                <c:pt idx="24771">
                  <c:v>2.4771999999999999E-5</c:v>
                </c:pt>
                <c:pt idx="24772">
                  <c:v>2.4773000000000002E-5</c:v>
                </c:pt>
                <c:pt idx="24773">
                  <c:v>2.4774E-5</c:v>
                </c:pt>
                <c:pt idx="24774">
                  <c:v>2.4774999999999999E-5</c:v>
                </c:pt>
                <c:pt idx="24775">
                  <c:v>2.4776000000000001E-5</c:v>
                </c:pt>
                <c:pt idx="24776">
                  <c:v>2.4777E-5</c:v>
                </c:pt>
                <c:pt idx="24777">
                  <c:v>2.4777999999999999E-5</c:v>
                </c:pt>
                <c:pt idx="24778">
                  <c:v>2.4779000000000001E-5</c:v>
                </c:pt>
                <c:pt idx="24779">
                  <c:v>2.478E-5</c:v>
                </c:pt>
                <c:pt idx="24780">
                  <c:v>2.4780999999999999E-5</c:v>
                </c:pt>
                <c:pt idx="24781">
                  <c:v>2.4782000000000001E-5</c:v>
                </c:pt>
                <c:pt idx="24782">
                  <c:v>2.4783E-5</c:v>
                </c:pt>
                <c:pt idx="24783">
                  <c:v>2.4783999999999999E-5</c:v>
                </c:pt>
                <c:pt idx="24784">
                  <c:v>2.4785000000000001E-5</c:v>
                </c:pt>
                <c:pt idx="24785">
                  <c:v>2.4786E-5</c:v>
                </c:pt>
                <c:pt idx="24786">
                  <c:v>2.4786999999999998E-5</c:v>
                </c:pt>
                <c:pt idx="24787">
                  <c:v>2.4788000000000001E-5</c:v>
                </c:pt>
                <c:pt idx="24788">
                  <c:v>2.4788999999999999E-5</c:v>
                </c:pt>
                <c:pt idx="24789">
                  <c:v>2.4790000000000002E-5</c:v>
                </c:pt>
                <c:pt idx="24790">
                  <c:v>2.4791E-5</c:v>
                </c:pt>
                <c:pt idx="24791">
                  <c:v>2.4791999999999999E-5</c:v>
                </c:pt>
                <c:pt idx="24792">
                  <c:v>2.4793000000000001E-5</c:v>
                </c:pt>
                <c:pt idx="24793">
                  <c:v>2.4794E-5</c:v>
                </c:pt>
                <c:pt idx="24794">
                  <c:v>2.4794999999999999E-5</c:v>
                </c:pt>
                <c:pt idx="24795">
                  <c:v>2.4796000000000001E-5</c:v>
                </c:pt>
                <c:pt idx="24796">
                  <c:v>2.4797E-5</c:v>
                </c:pt>
                <c:pt idx="24797">
                  <c:v>2.4797999999999999E-5</c:v>
                </c:pt>
                <c:pt idx="24798">
                  <c:v>2.4799000000000001E-5</c:v>
                </c:pt>
                <c:pt idx="24799">
                  <c:v>2.48E-5</c:v>
                </c:pt>
                <c:pt idx="24800">
                  <c:v>2.4800999999999999E-5</c:v>
                </c:pt>
                <c:pt idx="24801">
                  <c:v>2.4802000000000001E-5</c:v>
                </c:pt>
                <c:pt idx="24802">
                  <c:v>2.4803E-5</c:v>
                </c:pt>
                <c:pt idx="24803">
                  <c:v>2.4803999999999998E-5</c:v>
                </c:pt>
                <c:pt idx="24804">
                  <c:v>2.4805000000000001E-5</c:v>
                </c:pt>
                <c:pt idx="24805">
                  <c:v>2.4805999999999999E-5</c:v>
                </c:pt>
                <c:pt idx="24806">
                  <c:v>2.4807000000000002E-5</c:v>
                </c:pt>
                <c:pt idx="24807">
                  <c:v>2.4808E-5</c:v>
                </c:pt>
                <c:pt idx="24808">
                  <c:v>2.4808999999999999E-5</c:v>
                </c:pt>
                <c:pt idx="24809">
                  <c:v>2.4810000000000001E-5</c:v>
                </c:pt>
                <c:pt idx="24810">
                  <c:v>2.4811E-5</c:v>
                </c:pt>
                <c:pt idx="24811">
                  <c:v>2.4811999999999999E-5</c:v>
                </c:pt>
                <c:pt idx="24812">
                  <c:v>2.4813000000000001E-5</c:v>
                </c:pt>
                <c:pt idx="24813">
                  <c:v>2.4814E-5</c:v>
                </c:pt>
                <c:pt idx="24814">
                  <c:v>2.4814999999999999E-5</c:v>
                </c:pt>
                <c:pt idx="24815">
                  <c:v>2.4816000000000001E-5</c:v>
                </c:pt>
                <c:pt idx="24816">
                  <c:v>2.4817E-5</c:v>
                </c:pt>
                <c:pt idx="24817">
                  <c:v>2.4817999999999999E-5</c:v>
                </c:pt>
                <c:pt idx="24818">
                  <c:v>2.4819000000000001E-5</c:v>
                </c:pt>
                <c:pt idx="24819">
                  <c:v>2.482E-5</c:v>
                </c:pt>
                <c:pt idx="24820">
                  <c:v>2.4820999999999998E-5</c:v>
                </c:pt>
                <c:pt idx="24821">
                  <c:v>2.4822000000000001E-5</c:v>
                </c:pt>
                <c:pt idx="24822">
                  <c:v>2.4822999999999999E-5</c:v>
                </c:pt>
                <c:pt idx="24823">
                  <c:v>2.4824000000000002E-5</c:v>
                </c:pt>
                <c:pt idx="24824">
                  <c:v>2.4825E-5</c:v>
                </c:pt>
                <c:pt idx="24825">
                  <c:v>2.4825999999999999E-5</c:v>
                </c:pt>
                <c:pt idx="24826">
                  <c:v>2.4827000000000001E-5</c:v>
                </c:pt>
                <c:pt idx="24827">
                  <c:v>2.4828E-5</c:v>
                </c:pt>
                <c:pt idx="24828">
                  <c:v>2.4828999999999999E-5</c:v>
                </c:pt>
                <c:pt idx="24829">
                  <c:v>2.4830000000000001E-5</c:v>
                </c:pt>
                <c:pt idx="24830">
                  <c:v>2.4831E-5</c:v>
                </c:pt>
                <c:pt idx="24831">
                  <c:v>2.4831999999999999E-5</c:v>
                </c:pt>
                <c:pt idx="24832">
                  <c:v>2.4833000000000001E-5</c:v>
                </c:pt>
                <c:pt idx="24833">
                  <c:v>2.4834E-5</c:v>
                </c:pt>
                <c:pt idx="24834">
                  <c:v>2.4834999999999999E-5</c:v>
                </c:pt>
                <c:pt idx="24835">
                  <c:v>2.4836000000000001E-5</c:v>
                </c:pt>
                <c:pt idx="24836">
                  <c:v>2.4837E-5</c:v>
                </c:pt>
                <c:pt idx="24837">
                  <c:v>2.4837999999999998E-5</c:v>
                </c:pt>
                <c:pt idx="24838">
                  <c:v>2.4839000000000001E-5</c:v>
                </c:pt>
                <c:pt idx="24839">
                  <c:v>2.4839999999999999E-5</c:v>
                </c:pt>
                <c:pt idx="24840">
                  <c:v>2.4841000000000002E-5</c:v>
                </c:pt>
                <c:pt idx="24841">
                  <c:v>2.4842E-5</c:v>
                </c:pt>
                <c:pt idx="24842">
                  <c:v>2.4842999999999999E-5</c:v>
                </c:pt>
                <c:pt idx="24843">
                  <c:v>2.4844000000000001E-5</c:v>
                </c:pt>
                <c:pt idx="24844">
                  <c:v>2.4845E-5</c:v>
                </c:pt>
                <c:pt idx="24845">
                  <c:v>2.4845999999999999E-5</c:v>
                </c:pt>
                <c:pt idx="24846">
                  <c:v>2.4847000000000001E-5</c:v>
                </c:pt>
                <c:pt idx="24847">
                  <c:v>2.4848E-5</c:v>
                </c:pt>
                <c:pt idx="24848">
                  <c:v>2.4848999999999999E-5</c:v>
                </c:pt>
                <c:pt idx="24849">
                  <c:v>2.4850000000000001E-5</c:v>
                </c:pt>
                <c:pt idx="24850">
                  <c:v>2.4851E-5</c:v>
                </c:pt>
                <c:pt idx="24851">
                  <c:v>2.4851999999999999E-5</c:v>
                </c:pt>
                <c:pt idx="24852">
                  <c:v>2.4853000000000001E-5</c:v>
                </c:pt>
                <c:pt idx="24853">
                  <c:v>2.4854E-5</c:v>
                </c:pt>
                <c:pt idx="24854">
                  <c:v>2.4854999999999998E-5</c:v>
                </c:pt>
                <c:pt idx="24855">
                  <c:v>2.4856000000000001E-5</c:v>
                </c:pt>
                <c:pt idx="24856">
                  <c:v>2.4856999999999999E-5</c:v>
                </c:pt>
                <c:pt idx="24857">
                  <c:v>2.4858000000000002E-5</c:v>
                </c:pt>
                <c:pt idx="24858">
                  <c:v>2.4859E-5</c:v>
                </c:pt>
                <c:pt idx="24859">
                  <c:v>2.4859999999999999E-5</c:v>
                </c:pt>
                <c:pt idx="24860">
                  <c:v>2.4861000000000001E-5</c:v>
                </c:pt>
                <c:pt idx="24861">
                  <c:v>2.4862E-5</c:v>
                </c:pt>
                <c:pt idx="24862">
                  <c:v>2.4862999999999999E-5</c:v>
                </c:pt>
                <c:pt idx="24863">
                  <c:v>2.4864000000000001E-5</c:v>
                </c:pt>
                <c:pt idx="24864">
                  <c:v>2.4865E-5</c:v>
                </c:pt>
                <c:pt idx="24865">
                  <c:v>2.4865999999999999E-5</c:v>
                </c:pt>
                <c:pt idx="24866">
                  <c:v>2.4867000000000001E-5</c:v>
                </c:pt>
                <c:pt idx="24867">
                  <c:v>2.4868E-5</c:v>
                </c:pt>
                <c:pt idx="24868">
                  <c:v>2.4868999999999999E-5</c:v>
                </c:pt>
                <c:pt idx="24869">
                  <c:v>2.4870000000000001E-5</c:v>
                </c:pt>
                <c:pt idx="24870">
                  <c:v>2.4871E-5</c:v>
                </c:pt>
                <c:pt idx="24871">
                  <c:v>2.4871999999999998E-5</c:v>
                </c:pt>
                <c:pt idx="24872">
                  <c:v>2.4873000000000001E-5</c:v>
                </c:pt>
                <c:pt idx="24873">
                  <c:v>2.4873999999999999E-5</c:v>
                </c:pt>
                <c:pt idx="24874">
                  <c:v>2.4875000000000002E-5</c:v>
                </c:pt>
                <c:pt idx="24875">
                  <c:v>2.4876E-5</c:v>
                </c:pt>
                <c:pt idx="24876">
                  <c:v>2.4876999999999999E-5</c:v>
                </c:pt>
                <c:pt idx="24877">
                  <c:v>2.4878000000000001E-5</c:v>
                </c:pt>
                <c:pt idx="24878">
                  <c:v>2.4879E-5</c:v>
                </c:pt>
                <c:pt idx="24879">
                  <c:v>2.4879999999999999E-5</c:v>
                </c:pt>
                <c:pt idx="24880">
                  <c:v>2.4881000000000001E-5</c:v>
                </c:pt>
                <c:pt idx="24881">
                  <c:v>2.4882E-5</c:v>
                </c:pt>
                <c:pt idx="24882">
                  <c:v>2.4882999999999999E-5</c:v>
                </c:pt>
                <c:pt idx="24883">
                  <c:v>2.4884000000000001E-5</c:v>
                </c:pt>
                <c:pt idx="24884">
                  <c:v>2.4885E-5</c:v>
                </c:pt>
                <c:pt idx="24885">
                  <c:v>2.4885999999999999E-5</c:v>
                </c:pt>
                <c:pt idx="24886">
                  <c:v>2.4887000000000001E-5</c:v>
                </c:pt>
                <c:pt idx="24887">
                  <c:v>2.4888E-5</c:v>
                </c:pt>
                <c:pt idx="24888">
                  <c:v>2.4888999999999998E-5</c:v>
                </c:pt>
                <c:pt idx="24889">
                  <c:v>2.4890000000000001E-5</c:v>
                </c:pt>
                <c:pt idx="24890">
                  <c:v>2.4890999999999999E-5</c:v>
                </c:pt>
                <c:pt idx="24891">
                  <c:v>2.4892000000000002E-5</c:v>
                </c:pt>
                <c:pt idx="24892">
                  <c:v>2.4893E-5</c:v>
                </c:pt>
                <c:pt idx="24893">
                  <c:v>2.4893999999999999E-5</c:v>
                </c:pt>
                <c:pt idx="24894">
                  <c:v>2.4895000000000001E-5</c:v>
                </c:pt>
                <c:pt idx="24895">
                  <c:v>2.4896E-5</c:v>
                </c:pt>
                <c:pt idx="24896">
                  <c:v>2.4896999999999999E-5</c:v>
                </c:pt>
                <c:pt idx="24897">
                  <c:v>2.4898000000000001E-5</c:v>
                </c:pt>
                <c:pt idx="24898">
                  <c:v>2.4899E-5</c:v>
                </c:pt>
                <c:pt idx="24899">
                  <c:v>2.4899999999999999E-5</c:v>
                </c:pt>
                <c:pt idx="24900">
                  <c:v>2.4901000000000001E-5</c:v>
                </c:pt>
                <c:pt idx="24901">
                  <c:v>2.4902E-5</c:v>
                </c:pt>
                <c:pt idx="24902">
                  <c:v>2.4902999999999999E-5</c:v>
                </c:pt>
                <c:pt idx="24903">
                  <c:v>2.4904000000000001E-5</c:v>
                </c:pt>
                <c:pt idx="24904">
                  <c:v>2.4905E-5</c:v>
                </c:pt>
                <c:pt idx="24905">
                  <c:v>2.4905999999999998E-5</c:v>
                </c:pt>
                <c:pt idx="24906">
                  <c:v>2.4907000000000001E-5</c:v>
                </c:pt>
                <c:pt idx="24907">
                  <c:v>2.4907999999999999E-5</c:v>
                </c:pt>
                <c:pt idx="24908">
                  <c:v>2.4909000000000002E-5</c:v>
                </c:pt>
                <c:pt idx="24909">
                  <c:v>2.491E-5</c:v>
                </c:pt>
                <c:pt idx="24910">
                  <c:v>2.4910999999999999E-5</c:v>
                </c:pt>
                <c:pt idx="24911">
                  <c:v>2.4912000000000001E-5</c:v>
                </c:pt>
                <c:pt idx="24912">
                  <c:v>2.4913E-5</c:v>
                </c:pt>
                <c:pt idx="24913">
                  <c:v>2.4913999999999999E-5</c:v>
                </c:pt>
                <c:pt idx="24914">
                  <c:v>2.4915000000000001E-5</c:v>
                </c:pt>
                <c:pt idx="24915">
                  <c:v>2.4916E-5</c:v>
                </c:pt>
                <c:pt idx="24916">
                  <c:v>2.4916999999999999E-5</c:v>
                </c:pt>
                <c:pt idx="24917">
                  <c:v>2.4918000000000001E-5</c:v>
                </c:pt>
                <c:pt idx="24918">
                  <c:v>2.4919E-5</c:v>
                </c:pt>
                <c:pt idx="24919">
                  <c:v>2.4919999999999999E-5</c:v>
                </c:pt>
                <c:pt idx="24920">
                  <c:v>2.4921000000000001E-5</c:v>
                </c:pt>
                <c:pt idx="24921">
                  <c:v>2.4922E-5</c:v>
                </c:pt>
                <c:pt idx="24922">
                  <c:v>2.4922999999999998E-5</c:v>
                </c:pt>
                <c:pt idx="24923">
                  <c:v>2.4924000000000001E-5</c:v>
                </c:pt>
                <c:pt idx="24924">
                  <c:v>2.4924999999999999E-5</c:v>
                </c:pt>
                <c:pt idx="24925">
                  <c:v>2.4926000000000002E-5</c:v>
                </c:pt>
                <c:pt idx="24926">
                  <c:v>2.4927E-5</c:v>
                </c:pt>
                <c:pt idx="24927">
                  <c:v>2.4927999999999999E-5</c:v>
                </c:pt>
                <c:pt idx="24928">
                  <c:v>2.4929000000000001E-5</c:v>
                </c:pt>
                <c:pt idx="24929">
                  <c:v>2.493E-5</c:v>
                </c:pt>
                <c:pt idx="24930">
                  <c:v>2.4930999999999999E-5</c:v>
                </c:pt>
                <c:pt idx="24931">
                  <c:v>2.4932000000000001E-5</c:v>
                </c:pt>
                <c:pt idx="24932">
                  <c:v>2.4933E-5</c:v>
                </c:pt>
                <c:pt idx="24933">
                  <c:v>2.4933999999999999E-5</c:v>
                </c:pt>
                <c:pt idx="24934">
                  <c:v>2.4935000000000001E-5</c:v>
                </c:pt>
                <c:pt idx="24935">
                  <c:v>2.4936E-5</c:v>
                </c:pt>
                <c:pt idx="24936">
                  <c:v>2.4936999999999999E-5</c:v>
                </c:pt>
                <c:pt idx="24937">
                  <c:v>2.4938000000000001E-5</c:v>
                </c:pt>
                <c:pt idx="24938">
                  <c:v>2.4939E-5</c:v>
                </c:pt>
                <c:pt idx="24939">
                  <c:v>2.4939999999999998E-5</c:v>
                </c:pt>
                <c:pt idx="24940">
                  <c:v>2.4941000000000001E-5</c:v>
                </c:pt>
                <c:pt idx="24941">
                  <c:v>2.4941999999999999E-5</c:v>
                </c:pt>
                <c:pt idx="24942">
                  <c:v>2.4943000000000002E-5</c:v>
                </c:pt>
                <c:pt idx="24943">
                  <c:v>2.4944E-5</c:v>
                </c:pt>
                <c:pt idx="24944">
                  <c:v>2.4944999999999999E-5</c:v>
                </c:pt>
                <c:pt idx="24945">
                  <c:v>2.4946000000000001E-5</c:v>
                </c:pt>
                <c:pt idx="24946">
                  <c:v>2.4947E-5</c:v>
                </c:pt>
                <c:pt idx="24947">
                  <c:v>2.4947999999999999E-5</c:v>
                </c:pt>
                <c:pt idx="24948">
                  <c:v>2.4949000000000001E-5</c:v>
                </c:pt>
                <c:pt idx="24949">
                  <c:v>2.495E-5</c:v>
                </c:pt>
                <c:pt idx="24950">
                  <c:v>2.4950999999999999E-5</c:v>
                </c:pt>
                <c:pt idx="24951">
                  <c:v>2.4952000000000001E-5</c:v>
                </c:pt>
                <c:pt idx="24952">
                  <c:v>2.4953E-5</c:v>
                </c:pt>
                <c:pt idx="24953">
                  <c:v>2.4953999999999999E-5</c:v>
                </c:pt>
                <c:pt idx="24954">
                  <c:v>2.4955000000000001E-5</c:v>
                </c:pt>
                <c:pt idx="24955">
                  <c:v>2.4956E-5</c:v>
                </c:pt>
                <c:pt idx="24956">
                  <c:v>2.4956999999999998E-5</c:v>
                </c:pt>
                <c:pt idx="24957">
                  <c:v>2.4958000000000001E-5</c:v>
                </c:pt>
                <c:pt idx="24958">
                  <c:v>2.4958999999999999E-5</c:v>
                </c:pt>
                <c:pt idx="24959">
                  <c:v>2.4960000000000002E-5</c:v>
                </c:pt>
                <c:pt idx="24960">
                  <c:v>2.4961E-5</c:v>
                </c:pt>
                <c:pt idx="24961">
                  <c:v>2.4961999999999999E-5</c:v>
                </c:pt>
                <c:pt idx="24962">
                  <c:v>2.4963000000000001E-5</c:v>
                </c:pt>
                <c:pt idx="24963">
                  <c:v>2.4964E-5</c:v>
                </c:pt>
                <c:pt idx="24964">
                  <c:v>2.4964999999999999E-5</c:v>
                </c:pt>
                <c:pt idx="24965">
                  <c:v>2.4966000000000001E-5</c:v>
                </c:pt>
                <c:pt idx="24966">
                  <c:v>2.4967E-5</c:v>
                </c:pt>
                <c:pt idx="24967">
                  <c:v>2.4967999999999999E-5</c:v>
                </c:pt>
                <c:pt idx="24968">
                  <c:v>2.4969000000000001E-5</c:v>
                </c:pt>
                <c:pt idx="24969">
                  <c:v>2.497E-5</c:v>
                </c:pt>
                <c:pt idx="24970">
                  <c:v>2.4970999999999999E-5</c:v>
                </c:pt>
                <c:pt idx="24971">
                  <c:v>2.4972000000000001E-5</c:v>
                </c:pt>
                <c:pt idx="24972">
                  <c:v>2.4973E-5</c:v>
                </c:pt>
                <c:pt idx="24973">
                  <c:v>2.4973999999999998E-5</c:v>
                </c:pt>
                <c:pt idx="24974">
                  <c:v>2.4975000000000001E-5</c:v>
                </c:pt>
                <c:pt idx="24975">
                  <c:v>2.4975999999999999E-5</c:v>
                </c:pt>
                <c:pt idx="24976">
                  <c:v>2.4977000000000002E-5</c:v>
                </c:pt>
                <c:pt idx="24977">
                  <c:v>2.4978E-5</c:v>
                </c:pt>
                <c:pt idx="24978">
                  <c:v>2.4978999999999999E-5</c:v>
                </c:pt>
                <c:pt idx="24979">
                  <c:v>2.4980000000000001E-5</c:v>
                </c:pt>
                <c:pt idx="24980">
                  <c:v>2.4981E-5</c:v>
                </c:pt>
                <c:pt idx="24981">
                  <c:v>2.4981999999999999E-5</c:v>
                </c:pt>
                <c:pt idx="24982">
                  <c:v>2.4983000000000001E-5</c:v>
                </c:pt>
                <c:pt idx="24983">
                  <c:v>2.4984E-5</c:v>
                </c:pt>
                <c:pt idx="24984">
                  <c:v>2.4984999999999999E-5</c:v>
                </c:pt>
                <c:pt idx="24985">
                  <c:v>2.4986000000000001E-5</c:v>
                </c:pt>
                <c:pt idx="24986">
                  <c:v>2.4987E-5</c:v>
                </c:pt>
                <c:pt idx="24987">
                  <c:v>2.4987999999999999E-5</c:v>
                </c:pt>
                <c:pt idx="24988">
                  <c:v>2.4989000000000001E-5</c:v>
                </c:pt>
                <c:pt idx="24989">
                  <c:v>2.499E-5</c:v>
                </c:pt>
                <c:pt idx="24990">
                  <c:v>2.4990999999999998E-5</c:v>
                </c:pt>
                <c:pt idx="24991">
                  <c:v>2.4992000000000001E-5</c:v>
                </c:pt>
                <c:pt idx="24992">
                  <c:v>2.4992999999999999E-5</c:v>
                </c:pt>
                <c:pt idx="24993">
                  <c:v>2.4994000000000002E-5</c:v>
                </c:pt>
                <c:pt idx="24994">
                  <c:v>2.4995E-5</c:v>
                </c:pt>
                <c:pt idx="24995">
                  <c:v>2.4995999999999999E-5</c:v>
                </c:pt>
                <c:pt idx="24996">
                  <c:v>2.4997000000000001E-5</c:v>
                </c:pt>
                <c:pt idx="24997">
                  <c:v>2.4998E-5</c:v>
                </c:pt>
                <c:pt idx="24998">
                  <c:v>2.4998999999999999E-5</c:v>
                </c:pt>
                <c:pt idx="24999">
                  <c:v>2.5000000000000001E-5</c:v>
                </c:pt>
                <c:pt idx="25000">
                  <c:v>2.5001E-5</c:v>
                </c:pt>
                <c:pt idx="25001">
                  <c:v>2.5001999999999999E-5</c:v>
                </c:pt>
                <c:pt idx="25002">
                  <c:v>2.5003000000000001E-5</c:v>
                </c:pt>
                <c:pt idx="25003">
                  <c:v>2.5004E-5</c:v>
                </c:pt>
                <c:pt idx="25004">
                  <c:v>2.5004999999999999E-5</c:v>
                </c:pt>
                <c:pt idx="25005">
                  <c:v>2.5006000000000001E-5</c:v>
                </c:pt>
                <c:pt idx="25006">
                  <c:v>2.5007E-5</c:v>
                </c:pt>
                <c:pt idx="25007">
                  <c:v>2.5007999999999998E-5</c:v>
                </c:pt>
                <c:pt idx="25008">
                  <c:v>2.5009000000000001E-5</c:v>
                </c:pt>
                <c:pt idx="25009">
                  <c:v>2.5009999999999999E-5</c:v>
                </c:pt>
                <c:pt idx="25010">
                  <c:v>2.5011000000000002E-5</c:v>
                </c:pt>
                <c:pt idx="25011">
                  <c:v>2.5012E-5</c:v>
                </c:pt>
                <c:pt idx="25012">
                  <c:v>2.5012999999999999E-5</c:v>
                </c:pt>
                <c:pt idx="25013">
                  <c:v>2.5014000000000001E-5</c:v>
                </c:pt>
                <c:pt idx="25014">
                  <c:v>2.5015E-5</c:v>
                </c:pt>
                <c:pt idx="25015">
                  <c:v>2.5015999999999999E-5</c:v>
                </c:pt>
                <c:pt idx="25016">
                  <c:v>2.5017000000000001E-5</c:v>
                </c:pt>
                <c:pt idx="25017">
                  <c:v>2.5018E-5</c:v>
                </c:pt>
                <c:pt idx="25018">
                  <c:v>2.5018999999999999E-5</c:v>
                </c:pt>
                <c:pt idx="25019">
                  <c:v>2.5020000000000001E-5</c:v>
                </c:pt>
                <c:pt idx="25020">
                  <c:v>2.5021E-5</c:v>
                </c:pt>
                <c:pt idx="25021">
                  <c:v>2.5021999999999999E-5</c:v>
                </c:pt>
                <c:pt idx="25022">
                  <c:v>2.5023000000000001E-5</c:v>
                </c:pt>
                <c:pt idx="25023">
                  <c:v>2.5024E-5</c:v>
                </c:pt>
                <c:pt idx="25024">
                  <c:v>2.5024999999999998E-5</c:v>
                </c:pt>
                <c:pt idx="25025">
                  <c:v>2.5026000000000001E-5</c:v>
                </c:pt>
                <c:pt idx="25026">
                  <c:v>2.5026999999999999E-5</c:v>
                </c:pt>
                <c:pt idx="25027">
                  <c:v>2.5028000000000002E-5</c:v>
                </c:pt>
                <c:pt idx="25028">
                  <c:v>2.5029E-5</c:v>
                </c:pt>
                <c:pt idx="25029">
                  <c:v>2.5029999999999999E-5</c:v>
                </c:pt>
                <c:pt idx="25030">
                  <c:v>2.5031000000000001E-5</c:v>
                </c:pt>
                <c:pt idx="25031">
                  <c:v>2.5032E-5</c:v>
                </c:pt>
                <c:pt idx="25032">
                  <c:v>2.5032999999999999E-5</c:v>
                </c:pt>
                <c:pt idx="25033">
                  <c:v>2.5034000000000001E-5</c:v>
                </c:pt>
                <c:pt idx="25034">
                  <c:v>2.5035E-5</c:v>
                </c:pt>
                <c:pt idx="25035">
                  <c:v>2.5035999999999999E-5</c:v>
                </c:pt>
                <c:pt idx="25036">
                  <c:v>2.5037000000000001E-5</c:v>
                </c:pt>
                <c:pt idx="25037">
                  <c:v>2.5038E-5</c:v>
                </c:pt>
                <c:pt idx="25038">
                  <c:v>2.5038999999999999E-5</c:v>
                </c:pt>
                <c:pt idx="25039">
                  <c:v>2.5040000000000001E-5</c:v>
                </c:pt>
                <c:pt idx="25040">
                  <c:v>2.5041E-5</c:v>
                </c:pt>
                <c:pt idx="25041">
                  <c:v>2.5041999999999998E-5</c:v>
                </c:pt>
                <c:pt idx="25042">
                  <c:v>2.5043000000000001E-5</c:v>
                </c:pt>
                <c:pt idx="25043">
                  <c:v>2.5043999999999999E-5</c:v>
                </c:pt>
                <c:pt idx="25044">
                  <c:v>2.5045000000000002E-5</c:v>
                </c:pt>
                <c:pt idx="25045">
                  <c:v>2.5046E-5</c:v>
                </c:pt>
                <c:pt idx="25046">
                  <c:v>2.5046999999999999E-5</c:v>
                </c:pt>
                <c:pt idx="25047">
                  <c:v>2.5048000000000001E-5</c:v>
                </c:pt>
                <c:pt idx="25048">
                  <c:v>2.5049E-5</c:v>
                </c:pt>
                <c:pt idx="25049">
                  <c:v>2.5049999999999999E-5</c:v>
                </c:pt>
                <c:pt idx="25050">
                  <c:v>2.5051000000000001E-5</c:v>
                </c:pt>
                <c:pt idx="25051">
                  <c:v>2.5052E-5</c:v>
                </c:pt>
                <c:pt idx="25052">
                  <c:v>2.5052999999999999E-5</c:v>
                </c:pt>
                <c:pt idx="25053">
                  <c:v>2.5054000000000001E-5</c:v>
                </c:pt>
                <c:pt idx="25054">
                  <c:v>2.5055E-5</c:v>
                </c:pt>
                <c:pt idx="25055">
                  <c:v>2.5055999999999999E-5</c:v>
                </c:pt>
                <c:pt idx="25056">
                  <c:v>2.5057000000000001E-5</c:v>
                </c:pt>
                <c:pt idx="25057">
                  <c:v>2.5058E-5</c:v>
                </c:pt>
                <c:pt idx="25058">
                  <c:v>2.5058999999999998E-5</c:v>
                </c:pt>
                <c:pt idx="25059">
                  <c:v>2.5060000000000001E-5</c:v>
                </c:pt>
                <c:pt idx="25060">
                  <c:v>2.5060999999999999E-5</c:v>
                </c:pt>
                <c:pt idx="25061">
                  <c:v>2.5062000000000002E-5</c:v>
                </c:pt>
                <c:pt idx="25062">
                  <c:v>2.5063E-5</c:v>
                </c:pt>
                <c:pt idx="25063">
                  <c:v>2.5063999999999999E-5</c:v>
                </c:pt>
                <c:pt idx="25064">
                  <c:v>2.5065000000000001E-5</c:v>
                </c:pt>
                <c:pt idx="25065">
                  <c:v>2.5066E-5</c:v>
                </c:pt>
                <c:pt idx="25066">
                  <c:v>2.5066999999999999E-5</c:v>
                </c:pt>
                <c:pt idx="25067">
                  <c:v>2.5068000000000001E-5</c:v>
                </c:pt>
                <c:pt idx="25068">
                  <c:v>2.5069E-5</c:v>
                </c:pt>
                <c:pt idx="25069">
                  <c:v>2.5069999999999999E-5</c:v>
                </c:pt>
                <c:pt idx="25070">
                  <c:v>2.5071000000000001E-5</c:v>
                </c:pt>
                <c:pt idx="25071">
                  <c:v>2.5072E-5</c:v>
                </c:pt>
                <c:pt idx="25072">
                  <c:v>2.5072999999999999E-5</c:v>
                </c:pt>
                <c:pt idx="25073">
                  <c:v>2.5074000000000001E-5</c:v>
                </c:pt>
                <c:pt idx="25074">
                  <c:v>2.5075E-5</c:v>
                </c:pt>
                <c:pt idx="25075">
                  <c:v>2.5075999999999998E-5</c:v>
                </c:pt>
                <c:pt idx="25076">
                  <c:v>2.5077000000000001E-5</c:v>
                </c:pt>
                <c:pt idx="25077">
                  <c:v>2.5077999999999999E-5</c:v>
                </c:pt>
                <c:pt idx="25078">
                  <c:v>2.5079000000000002E-5</c:v>
                </c:pt>
                <c:pt idx="25079">
                  <c:v>2.508E-5</c:v>
                </c:pt>
                <c:pt idx="25080">
                  <c:v>2.5080999999999999E-5</c:v>
                </c:pt>
                <c:pt idx="25081">
                  <c:v>2.5082000000000001E-5</c:v>
                </c:pt>
                <c:pt idx="25082">
                  <c:v>2.5083E-5</c:v>
                </c:pt>
                <c:pt idx="25083">
                  <c:v>2.5083999999999999E-5</c:v>
                </c:pt>
                <c:pt idx="25084">
                  <c:v>2.5085000000000001E-5</c:v>
                </c:pt>
                <c:pt idx="25085">
                  <c:v>2.5086E-5</c:v>
                </c:pt>
                <c:pt idx="25086">
                  <c:v>2.5086999999999999E-5</c:v>
                </c:pt>
                <c:pt idx="25087">
                  <c:v>2.5088000000000001E-5</c:v>
                </c:pt>
                <c:pt idx="25088">
                  <c:v>2.5089E-5</c:v>
                </c:pt>
                <c:pt idx="25089">
                  <c:v>2.5089999999999999E-5</c:v>
                </c:pt>
                <c:pt idx="25090">
                  <c:v>2.5091000000000001E-5</c:v>
                </c:pt>
                <c:pt idx="25091">
                  <c:v>2.5092E-5</c:v>
                </c:pt>
                <c:pt idx="25092">
                  <c:v>2.5092999999999998E-5</c:v>
                </c:pt>
                <c:pt idx="25093">
                  <c:v>2.5094000000000001E-5</c:v>
                </c:pt>
                <c:pt idx="25094">
                  <c:v>2.5094999999999999E-5</c:v>
                </c:pt>
                <c:pt idx="25095">
                  <c:v>2.5096000000000002E-5</c:v>
                </c:pt>
                <c:pt idx="25096">
                  <c:v>2.5097E-5</c:v>
                </c:pt>
                <c:pt idx="25097">
                  <c:v>2.5097999999999999E-5</c:v>
                </c:pt>
                <c:pt idx="25098">
                  <c:v>2.5099000000000001E-5</c:v>
                </c:pt>
                <c:pt idx="25099">
                  <c:v>2.51E-5</c:v>
                </c:pt>
                <c:pt idx="25100">
                  <c:v>2.5100999999999999E-5</c:v>
                </c:pt>
                <c:pt idx="25101">
                  <c:v>2.5102000000000001E-5</c:v>
                </c:pt>
                <c:pt idx="25102">
                  <c:v>2.5103E-5</c:v>
                </c:pt>
                <c:pt idx="25103">
                  <c:v>2.5103999999999999E-5</c:v>
                </c:pt>
                <c:pt idx="25104">
                  <c:v>2.5105000000000001E-5</c:v>
                </c:pt>
                <c:pt idx="25105">
                  <c:v>2.5106E-5</c:v>
                </c:pt>
                <c:pt idx="25106">
                  <c:v>2.5106999999999999E-5</c:v>
                </c:pt>
                <c:pt idx="25107">
                  <c:v>2.5108000000000001E-5</c:v>
                </c:pt>
                <c:pt idx="25108">
                  <c:v>2.5109E-5</c:v>
                </c:pt>
                <c:pt idx="25109">
                  <c:v>2.5109999999999998E-5</c:v>
                </c:pt>
                <c:pt idx="25110">
                  <c:v>2.5111000000000001E-5</c:v>
                </c:pt>
                <c:pt idx="25111">
                  <c:v>2.5111999999999999E-5</c:v>
                </c:pt>
                <c:pt idx="25112">
                  <c:v>2.5113000000000002E-5</c:v>
                </c:pt>
                <c:pt idx="25113">
                  <c:v>2.5114E-5</c:v>
                </c:pt>
                <c:pt idx="25114">
                  <c:v>2.5114999999999999E-5</c:v>
                </c:pt>
                <c:pt idx="25115">
                  <c:v>2.5116000000000001E-5</c:v>
                </c:pt>
                <c:pt idx="25116">
                  <c:v>2.5117E-5</c:v>
                </c:pt>
                <c:pt idx="25117">
                  <c:v>2.5117999999999999E-5</c:v>
                </c:pt>
                <c:pt idx="25118">
                  <c:v>2.5119000000000001E-5</c:v>
                </c:pt>
                <c:pt idx="25119">
                  <c:v>2.512E-5</c:v>
                </c:pt>
                <c:pt idx="25120">
                  <c:v>2.5120999999999999E-5</c:v>
                </c:pt>
                <c:pt idx="25121">
                  <c:v>2.5122000000000001E-5</c:v>
                </c:pt>
                <c:pt idx="25122">
                  <c:v>2.5123E-5</c:v>
                </c:pt>
                <c:pt idx="25123">
                  <c:v>2.5123999999999999E-5</c:v>
                </c:pt>
                <c:pt idx="25124">
                  <c:v>2.5125000000000001E-5</c:v>
                </c:pt>
                <c:pt idx="25125">
                  <c:v>2.5126E-5</c:v>
                </c:pt>
                <c:pt idx="25126">
                  <c:v>2.5126999999999998E-5</c:v>
                </c:pt>
                <c:pt idx="25127">
                  <c:v>2.5128000000000001E-5</c:v>
                </c:pt>
                <c:pt idx="25128">
                  <c:v>2.5128999999999999E-5</c:v>
                </c:pt>
                <c:pt idx="25129">
                  <c:v>2.5130000000000002E-5</c:v>
                </c:pt>
                <c:pt idx="25130">
                  <c:v>2.5131E-5</c:v>
                </c:pt>
                <c:pt idx="25131">
                  <c:v>2.5131999999999999E-5</c:v>
                </c:pt>
                <c:pt idx="25132">
                  <c:v>2.5133000000000001E-5</c:v>
                </c:pt>
                <c:pt idx="25133">
                  <c:v>2.5134E-5</c:v>
                </c:pt>
                <c:pt idx="25134">
                  <c:v>2.5134999999999999E-5</c:v>
                </c:pt>
                <c:pt idx="25135">
                  <c:v>2.5136000000000001E-5</c:v>
                </c:pt>
                <c:pt idx="25136">
                  <c:v>2.5137E-5</c:v>
                </c:pt>
                <c:pt idx="25137">
                  <c:v>2.5137999999999999E-5</c:v>
                </c:pt>
                <c:pt idx="25138">
                  <c:v>2.5139000000000001E-5</c:v>
                </c:pt>
                <c:pt idx="25139">
                  <c:v>2.514E-5</c:v>
                </c:pt>
                <c:pt idx="25140">
                  <c:v>2.5140999999999999E-5</c:v>
                </c:pt>
                <c:pt idx="25141">
                  <c:v>2.5142000000000001E-5</c:v>
                </c:pt>
                <c:pt idx="25142">
                  <c:v>2.5143E-5</c:v>
                </c:pt>
                <c:pt idx="25143">
                  <c:v>2.5143999999999998E-5</c:v>
                </c:pt>
                <c:pt idx="25144">
                  <c:v>2.5145000000000001E-5</c:v>
                </c:pt>
                <c:pt idx="25145">
                  <c:v>2.5145999999999999E-5</c:v>
                </c:pt>
                <c:pt idx="25146">
                  <c:v>2.5147000000000002E-5</c:v>
                </c:pt>
                <c:pt idx="25147">
                  <c:v>2.5148E-5</c:v>
                </c:pt>
                <c:pt idx="25148">
                  <c:v>2.5148999999999999E-5</c:v>
                </c:pt>
                <c:pt idx="25149">
                  <c:v>2.5150000000000001E-5</c:v>
                </c:pt>
                <c:pt idx="25150">
                  <c:v>2.5151E-5</c:v>
                </c:pt>
                <c:pt idx="25151">
                  <c:v>2.5151999999999999E-5</c:v>
                </c:pt>
                <c:pt idx="25152">
                  <c:v>2.5153000000000001E-5</c:v>
                </c:pt>
                <c:pt idx="25153">
                  <c:v>2.5154E-5</c:v>
                </c:pt>
                <c:pt idx="25154">
                  <c:v>2.5154999999999999E-5</c:v>
                </c:pt>
                <c:pt idx="25155">
                  <c:v>2.5156000000000001E-5</c:v>
                </c:pt>
                <c:pt idx="25156">
                  <c:v>2.5157E-5</c:v>
                </c:pt>
                <c:pt idx="25157">
                  <c:v>2.5157999999999999E-5</c:v>
                </c:pt>
                <c:pt idx="25158">
                  <c:v>2.5159000000000001E-5</c:v>
                </c:pt>
                <c:pt idx="25159">
                  <c:v>2.516E-5</c:v>
                </c:pt>
                <c:pt idx="25160">
                  <c:v>2.5160999999999998E-5</c:v>
                </c:pt>
                <c:pt idx="25161">
                  <c:v>2.5162000000000001E-5</c:v>
                </c:pt>
                <c:pt idx="25162">
                  <c:v>2.5162999999999999E-5</c:v>
                </c:pt>
                <c:pt idx="25163">
                  <c:v>2.5164000000000002E-5</c:v>
                </c:pt>
                <c:pt idx="25164">
                  <c:v>2.5165E-5</c:v>
                </c:pt>
                <c:pt idx="25165">
                  <c:v>2.5165999999999999E-5</c:v>
                </c:pt>
                <c:pt idx="25166">
                  <c:v>2.5167000000000001E-5</c:v>
                </c:pt>
                <c:pt idx="25167">
                  <c:v>2.5168E-5</c:v>
                </c:pt>
                <c:pt idx="25168">
                  <c:v>2.5168999999999999E-5</c:v>
                </c:pt>
                <c:pt idx="25169">
                  <c:v>2.5170000000000001E-5</c:v>
                </c:pt>
                <c:pt idx="25170">
                  <c:v>2.5171E-5</c:v>
                </c:pt>
                <c:pt idx="25171">
                  <c:v>2.5171999999999999E-5</c:v>
                </c:pt>
                <c:pt idx="25172">
                  <c:v>2.5173000000000001E-5</c:v>
                </c:pt>
                <c:pt idx="25173">
                  <c:v>2.5174E-5</c:v>
                </c:pt>
                <c:pt idx="25174">
                  <c:v>2.5174999999999999E-5</c:v>
                </c:pt>
                <c:pt idx="25175">
                  <c:v>2.5176000000000001E-5</c:v>
                </c:pt>
                <c:pt idx="25176">
                  <c:v>2.5177E-5</c:v>
                </c:pt>
                <c:pt idx="25177">
                  <c:v>2.5177999999999998E-5</c:v>
                </c:pt>
                <c:pt idx="25178">
                  <c:v>2.5179000000000001E-5</c:v>
                </c:pt>
                <c:pt idx="25179">
                  <c:v>2.5179999999999999E-5</c:v>
                </c:pt>
                <c:pt idx="25180">
                  <c:v>2.5181000000000002E-5</c:v>
                </c:pt>
                <c:pt idx="25181">
                  <c:v>2.5182E-5</c:v>
                </c:pt>
                <c:pt idx="25182">
                  <c:v>2.5182999999999999E-5</c:v>
                </c:pt>
                <c:pt idx="25183">
                  <c:v>2.5184000000000001E-5</c:v>
                </c:pt>
                <c:pt idx="25184">
                  <c:v>2.5185E-5</c:v>
                </c:pt>
                <c:pt idx="25185">
                  <c:v>2.5185999999999999E-5</c:v>
                </c:pt>
                <c:pt idx="25186">
                  <c:v>2.5187000000000001E-5</c:v>
                </c:pt>
                <c:pt idx="25187">
                  <c:v>2.5188E-5</c:v>
                </c:pt>
                <c:pt idx="25188">
                  <c:v>2.5188999999999999E-5</c:v>
                </c:pt>
                <c:pt idx="25189">
                  <c:v>2.5190000000000001E-5</c:v>
                </c:pt>
                <c:pt idx="25190">
                  <c:v>2.5191E-5</c:v>
                </c:pt>
                <c:pt idx="25191">
                  <c:v>2.5191999999999999E-5</c:v>
                </c:pt>
                <c:pt idx="25192">
                  <c:v>2.5193000000000001E-5</c:v>
                </c:pt>
                <c:pt idx="25193">
                  <c:v>2.5194E-5</c:v>
                </c:pt>
                <c:pt idx="25194">
                  <c:v>2.5194999999999998E-5</c:v>
                </c:pt>
                <c:pt idx="25195">
                  <c:v>2.5196000000000001E-5</c:v>
                </c:pt>
                <c:pt idx="25196">
                  <c:v>2.5196999999999999E-5</c:v>
                </c:pt>
                <c:pt idx="25197">
                  <c:v>2.5198000000000002E-5</c:v>
                </c:pt>
                <c:pt idx="25198">
                  <c:v>2.5199E-5</c:v>
                </c:pt>
                <c:pt idx="25199">
                  <c:v>2.5199999999999999E-5</c:v>
                </c:pt>
                <c:pt idx="25200">
                  <c:v>2.5201000000000001E-5</c:v>
                </c:pt>
                <c:pt idx="25201">
                  <c:v>2.5202E-5</c:v>
                </c:pt>
                <c:pt idx="25202">
                  <c:v>2.5202999999999999E-5</c:v>
                </c:pt>
                <c:pt idx="25203">
                  <c:v>2.5204000000000001E-5</c:v>
                </c:pt>
                <c:pt idx="25204">
                  <c:v>2.5205E-5</c:v>
                </c:pt>
                <c:pt idx="25205">
                  <c:v>2.5205999999999999E-5</c:v>
                </c:pt>
                <c:pt idx="25206">
                  <c:v>2.5207000000000001E-5</c:v>
                </c:pt>
                <c:pt idx="25207">
                  <c:v>2.5208E-5</c:v>
                </c:pt>
                <c:pt idx="25208">
                  <c:v>2.5208999999999999E-5</c:v>
                </c:pt>
                <c:pt idx="25209">
                  <c:v>2.5210000000000001E-5</c:v>
                </c:pt>
                <c:pt idx="25210">
                  <c:v>2.5211E-5</c:v>
                </c:pt>
                <c:pt idx="25211">
                  <c:v>2.5211999999999998E-5</c:v>
                </c:pt>
                <c:pt idx="25212">
                  <c:v>2.5213000000000001E-5</c:v>
                </c:pt>
                <c:pt idx="25213">
                  <c:v>2.5213999999999999E-5</c:v>
                </c:pt>
                <c:pt idx="25214">
                  <c:v>2.5215000000000002E-5</c:v>
                </c:pt>
                <c:pt idx="25215">
                  <c:v>2.5216E-5</c:v>
                </c:pt>
                <c:pt idx="25216">
                  <c:v>2.5216999999999999E-5</c:v>
                </c:pt>
                <c:pt idx="25217">
                  <c:v>2.5218000000000001E-5</c:v>
                </c:pt>
                <c:pt idx="25218">
                  <c:v>2.5219E-5</c:v>
                </c:pt>
                <c:pt idx="25219">
                  <c:v>2.5219999999999999E-5</c:v>
                </c:pt>
                <c:pt idx="25220">
                  <c:v>2.5221000000000001E-5</c:v>
                </c:pt>
                <c:pt idx="25221">
                  <c:v>2.5222E-5</c:v>
                </c:pt>
                <c:pt idx="25222">
                  <c:v>2.5222999999999999E-5</c:v>
                </c:pt>
                <c:pt idx="25223">
                  <c:v>2.5224000000000001E-5</c:v>
                </c:pt>
                <c:pt idx="25224">
                  <c:v>2.5225E-5</c:v>
                </c:pt>
                <c:pt idx="25225">
                  <c:v>2.5225999999999999E-5</c:v>
                </c:pt>
                <c:pt idx="25226">
                  <c:v>2.5227000000000001E-5</c:v>
                </c:pt>
                <c:pt idx="25227">
                  <c:v>2.5228E-5</c:v>
                </c:pt>
                <c:pt idx="25228">
                  <c:v>2.5228999999999998E-5</c:v>
                </c:pt>
                <c:pt idx="25229">
                  <c:v>2.5230000000000001E-5</c:v>
                </c:pt>
                <c:pt idx="25230">
                  <c:v>2.5230999999999999E-5</c:v>
                </c:pt>
                <c:pt idx="25231">
                  <c:v>2.5232000000000002E-5</c:v>
                </c:pt>
                <c:pt idx="25232">
                  <c:v>2.5233E-5</c:v>
                </c:pt>
                <c:pt idx="25233">
                  <c:v>2.5233999999999999E-5</c:v>
                </c:pt>
                <c:pt idx="25234">
                  <c:v>2.5235000000000001E-5</c:v>
                </c:pt>
                <c:pt idx="25235">
                  <c:v>2.5236E-5</c:v>
                </c:pt>
                <c:pt idx="25236">
                  <c:v>2.5236999999999999E-5</c:v>
                </c:pt>
                <c:pt idx="25237">
                  <c:v>2.5238000000000001E-5</c:v>
                </c:pt>
                <c:pt idx="25238">
                  <c:v>2.5239E-5</c:v>
                </c:pt>
                <c:pt idx="25239">
                  <c:v>2.5239999999999999E-5</c:v>
                </c:pt>
                <c:pt idx="25240">
                  <c:v>2.5241000000000001E-5</c:v>
                </c:pt>
                <c:pt idx="25241">
                  <c:v>2.5242E-5</c:v>
                </c:pt>
                <c:pt idx="25242">
                  <c:v>2.5242999999999999E-5</c:v>
                </c:pt>
                <c:pt idx="25243">
                  <c:v>2.5244000000000001E-5</c:v>
                </c:pt>
                <c:pt idx="25244">
                  <c:v>2.5245E-5</c:v>
                </c:pt>
                <c:pt idx="25245">
                  <c:v>2.5245999999999999E-5</c:v>
                </c:pt>
                <c:pt idx="25246">
                  <c:v>2.5247000000000001E-5</c:v>
                </c:pt>
                <c:pt idx="25247">
                  <c:v>2.5248E-5</c:v>
                </c:pt>
                <c:pt idx="25248">
                  <c:v>2.5249000000000002E-5</c:v>
                </c:pt>
                <c:pt idx="25249">
                  <c:v>2.525E-5</c:v>
                </c:pt>
                <c:pt idx="25250">
                  <c:v>2.5250999999999999E-5</c:v>
                </c:pt>
                <c:pt idx="25251">
                  <c:v>2.5252000000000001E-5</c:v>
                </c:pt>
                <c:pt idx="25252">
                  <c:v>2.5253E-5</c:v>
                </c:pt>
                <c:pt idx="25253">
                  <c:v>2.5253999999999999E-5</c:v>
                </c:pt>
                <c:pt idx="25254">
                  <c:v>2.5255000000000001E-5</c:v>
                </c:pt>
                <c:pt idx="25255">
                  <c:v>2.5256E-5</c:v>
                </c:pt>
                <c:pt idx="25256">
                  <c:v>2.5256999999999999E-5</c:v>
                </c:pt>
                <c:pt idx="25257">
                  <c:v>2.5258000000000001E-5</c:v>
                </c:pt>
                <c:pt idx="25258">
                  <c:v>2.5259E-5</c:v>
                </c:pt>
                <c:pt idx="25259">
                  <c:v>2.5259999999999999E-5</c:v>
                </c:pt>
                <c:pt idx="25260">
                  <c:v>2.5261000000000001E-5</c:v>
                </c:pt>
                <c:pt idx="25261">
                  <c:v>2.5262E-5</c:v>
                </c:pt>
                <c:pt idx="25262">
                  <c:v>2.5262999999999999E-5</c:v>
                </c:pt>
                <c:pt idx="25263">
                  <c:v>2.5264000000000001E-5</c:v>
                </c:pt>
                <c:pt idx="25264">
                  <c:v>2.5265E-5</c:v>
                </c:pt>
                <c:pt idx="25265">
                  <c:v>2.5265999999999998E-5</c:v>
                </c:pt>
                <c:pt idx="25266">
                  <c:v>2.5267000000000001E-5</c:v>
                </c:pt>
                <c:pt idx="25267">
                  <c:v>2.5267999999999999E-5</c:v>
                </c:pt>
                <c:pt idx="25268">
                  <c:v>2.5269000000000002E-5</c:v>
                </c:pt>
                <c:pt idx="25269">
                  <c:v>2.527E-5</c:v>
                </c:pt>
                <c:pt idx="25270">
                  <c:v>2.5270999999999999E-5</c:v>
                </c:pt>
                <c:pt idx="25271">
                  <c:v>2.5272000000000001E-5</c:v>
                </c:pt>
                <c:pt idx="25272">
                  <c:v>2.5273E-5</c:v>
                </c:pt>
                <c:pt idx="25273">
                  <c:v>2.5273999999999999E-5</c:v>
                </c:pt>
                <c:pt idx="25274">
                  <c:v>2.5275000000000001E-5</c:v>
                </c:pt>
                <c:pt idx="25275">
                  <c:v>2.5276E-5</c:v>
                </c:pt>
                <c:pt idx="25276">
                  <c:v>2.5276999999999999E-5</c:v>
                </c:pt>
                <c:pt idx="25277">
                  <c:v>2.5278000000000001E-5</c:v>
                </c:pt>
                <c:pt idx="25278">
                  <c:v>2.5279E-5</c:v>
                </c:pt>
                <c:pt idx="25279">
                  <c:v>2.5279999999999999E-5</c:v>
                </c:pt>
                <c:pt idx="25280">
                  <c:v>2.5281000000000001E-5</c:v>
                </c:pt>
                <c:pt idx="25281">
                  <c:v>2.5282E-5</c:v>
                </c:pt>
                <c:pt idx="25282">
                  <c:v>2.5282999999999998E-5</c:v>
                </c:pt>
                <c:pt idx="25283">
                  <c:v>2.5284000000000001E-5</c:v>
                </c:pt>
                <c:pt idx="25284">
                  <c:v>2.5284999999999999E-5</c:v>
                </c:pt>
                <c:pt idx="25285">
                  <c:v>2.5286000000000002E-5</c:v>
                </c:pt>
                <c:pt idx="25286">
                  <c:v>2.5287E-5</c:v>
                </c:pt>
                <c:pt idx="25287">
                  <c:v>2.5287999999999999E-5</c:v>
                </c:pt>
                <c:pt idx="25288">
                  <c:v>2.5289000000000001E-5</c:v>
                </c:pt>
                <c:pt idx="25289">
                  <c:v>2.529E-5</c:v>
                </c:pt>
                <c:pt idx="25290">
                  <c:v>2.5290999999999999E-5</c:v>
                </c:pt>
                <c:pt idx="25291">
                  <c:v>2.5292000000000001E-5</c:v>
                </c:pt>
                <c:pt idx="25292">
                  <c:v>2.5293E-5</c:v>
                </c:pt>
                <c:pt idx="25293">
                  <c:v>2.5293999999999999E-5</c:v>
                </c:pt>
                <c:pt idx="25294">
                  <c:v>2.5295000000000001E-5</c:v>
                </c:pt>
                <c:pt idx="25295">
                  <c:v>2.5296E-5</c:v>
                </c:pt>
                <c:pt idx="25296">
                  <c:v>2.5296999999999999E-5</c:v>
                </c:pt>
                <c:pt idx="25297">
                  <c:v>2.5298000000000001E-5</c:v>
                </c:pt>
                <c:pt idx="25298">
                  <c:v>2.5299E-5</c:v>
                </c:pt>
                <c:pt idx="25299">
                  <c:v>2.5299999999999998E-5</c:v>
                </c:pt>
                <c:pt idx="25300">
                  <c:v>2.5301000000000001E-5</c:v>
                </c:pt>
                <c:pt idx="25301">
                  <c:v>2.5301999999999999E-5</c:v>
                </c:pt>
                <c:pt idx="25302">
                  <c:v>2.5303000000000002E-5</c:v>
                </c:pt>
                <c:pt idx="25303">
                  <c:v>2.5304E-5</c:v>
                </c:pt>
                <c:pt idx="25304">
                  <c:v>2.5304999999999999E-5</c:v>
                </c:pt>
                <c:pt idx="25305">
                  <c:v>2.5306000000000001E-5</c:v>
                </c:pt>
                <c:pt idx="25306">
                  <c:v>2.5307E-5</c:v>
                </c:pt>
                <c:pt idx="25307">
                  <c:v>2.5307999999999999E-5</c:v>
                </c:pt>
                <c:pt idx="25308">
                  <c:v>2.5309000000000001E-5</c:v>
                </c:pt>
                <c:pt idx="25309">
                  <c:v>2.531E-5</c:v>
                </c:pt>
                <c:pt idx="25310">
                  <c:v>2.5310999999999999E-5</c:v>
                </c:pt>
                <c:pt idx="25311">
                  <c:v>2.5312000000000001E-5</c:v>
                </c:pt>
                <c:pt idx="25312">
                  <c:v>2.5313E-5</c:v>
                </c:pt>
                <c:pt idx="25313">
                  <c:v>2.5313999999999999E-5</c:v>
                </c:pt>
                <c:pt idx="25314">
                  <c:v>2.5315000000000001E-5</c:v>
                </c:pt>
                <c:pt idx="25315">
                  <c:v>2.5316E-5</c:v>
                </c:pt>
                <c:pt idx="25316">
                  <c:v>2.5316999999999998E-5</c:v>
                </c:pt>
                <c:pt idx="25317">
                  <c:v>2.5318000000000001E-5</c:v>
                </c:pt>
                <c:pt idx="25318">
                  <c:v>2.5318999999999999E-5</c:v>
                </c:pt>
                <c:pt idx="25319">
                  <c:v>2.5320000000000002E-5</c:v>
                </c:pt>
                <c:pt idx="25320">
                  <c:v>2.5321E-5</c:v>
                </c:pt>
                <c:pt idx="25321">
                  <c:v>2.5321999999999999E-5</c:v>
                </c:pt>
                <c:pt idx="25322">
                  <c:v>2.5323000000000001E-5</c:v>
                </c:pt>
                <c:pt idx="25323">
                  <c:v>2.5324E-5</c:v>
                </c:pt>
                <c:pt idx="25324">
                  <c:v>2.5324999999999999E-5</c:v>
                </c:pt>
                <c:pt idx="25325">
                  <c:v>2.5326000000000001E-5</c:v>
                </c:pt>
                <c:pt idx="25326">
                  <c:v>2.5327E-5</c:v>
                </c:pt>
                <c:pt idx="25327">
                  <c:v>2.5327999999999999E-5</c:v>
                </c:pt>
                <c:pt idx="25328">
                  <c:v>2.5329000000000001E-5</c:v>
                </c:pt>
                <c:pt idx="25329">
                  <c:v>2.533E-5</c:v>
                </c:pt>
                <c:pt idx="25330">
                  <c:v>2.5330999999999999E-5</c:v>
                </c:pt>
                <c:pt idx="25331">
                  <c:v>2.5332000000000001E-5</c:v>
                </c:pt>
                <c:pt idx="25332">
                  <c:v>2.5333E-5</c:v>
                </c:pt>
                <c:pt idx="25333">
                  <c:v>2.5333999999999998E-5</c:v>
                </c:pt>
                <c:pt idx="25334">
                  <c:v>2.5335000000000001E-5</c:v>
                </c:pt>
                <c:pt idx="25335">
                  <c:v>2.5335999999999999E-5</c:v>
                </c:pt>
                <c:pt idx="25336">
                  <c:v>2.5337000000000002E-5</c:v>
                </c:pt>
                <c:pt idx="25337">
                  <c:v>2.5338E-5</c:v>
                </c:pt>
                <c:pt idx="25338">
                  <c:v>2.5338999999999999E-5</c:v>
                </c:pt>
                <c:pt idx="25339">
                  <c:v>2.5340000000000001E-5</c:v>
                </c:pt>
                <c:pt idx="25340">
                  <c:v>2.5341E-5</c:v>
                </c:pt>
                <c:pt idx="25341">
                  <c:v>2.5341999999999999E-5</c:v>
                </c:pt>
                <c:pt idx="25342">
                  <c:v>2.5343000000000001E-5</c:v>
                </c:pt>
                <c:pt idx="25343">
                  <c:v>2.5344E-5</c:v>
                </c:pt>
                <c:pt idx="25344">
                  <c:v>2.5344999999999999E-5</c:v>
                </c:pt>
                <c:pt idx="25345">
                  <c:v>2.5346000000000001E-5</c:v>
                </c:pt>
                <c:pt idx="25346">
                  <c:v>2.5347E-5</c:v>
                </c:pt>
                <c:pt idx="25347">
                  <c:v>2.5347999999999999E-5</c:v>
                </c:pt>
                <c:pt idx="25348">
                  <c:v>2.5349000000000001E-5</c:v>
                </c:pt>
                <c:pt idx="25349">
                  <c:v>2.535E-5</c:v>
                </c:pt>
                <c:pt idx="25350">
                  <c:v>2.5350999999999998E-5</c:v>
                </c:pt>
                <c:pt idx="25351">
                  <c:v>2.5352000000000001E-5</c:v>
                </c:pt>
                <c:pt idx="25352">
                  <c:v>2.5352999999999999E-5</c:v>
                </c:pt>
                <c:pt idx="25353">
                  <c:v>2.5354000000000002E-5</c:v>
                </c:pt>
                <c:pt idx="25354">
                  <c:v>2.5355E-5</c:v>
                </c:pt>
                <c:pt idx="25355">
                  <c:v>2.5355999999999999E-5</c:v>
                </c:pt>
                <c:pt idx="25356">
                  <c:v>2.5357000000000001E-5</c:v>
                </c:pt>
                <c:pt idx="25357">
                  <c:v>2.5358E-5</c:v>
                </c:pt>
                <c:pt idx="25358">
                  <c:v>2.5358999999999999E-5</c:v>
                </c:pt>
                <c:pt idx="25359">
                  <c:v>2.5360000000000001E-5</c:v>
                </c:pt>
                <c:pt idx="25360">
                  <c:v>2.5361E-5</c:v>
                </c:pt>
                <c:pt idx="25361">
                  <c:v>2.5361999999999999E-5</c:v>
                </c:pt>
                <c:pt idx="25362">
                  <c:v>2.5363000000000001E-5</c:v>
                </c:pt>
                <c:pt idx="25363">
                  <c:v>2.5364E-5</c:v>
                </c:pt>
                <c:pt idx="25364">
                  <c:v>2.5364999999999999E-5</c:v>
                </c:pt>
                <c:pt idx="25365">
                  <c:v>2.5366000000000001E-5</c:v>
                </c:pt>
                <c:pt idx="25366">
                  <c:v>2.5367E-5</c:v>
                </c:pt>
                <c:pt idx="25367">
                  <c:v>2.5367999999999998E-5</c:v>
                </c:pt>
                <c:pt idx="25368">
                  <c:v>2.5369000000000001E-5</c:v>
                </c:pt>
                <c:pt idx="25369">
                  <c:v>2.5369999999999999E-5</c:v>
                </c:pt>
                <c:pt idx="25370">
                  <c:v>2.5371000000000002E-5</c:v>
                </c:pt>
                <c:pt idx="25371">
                  <c:v>2.5372E-5</c:v>
                </c:pt>
                <c:pt idx="25372">
                  <c:v>2.5372999999999999E-5</c:v>
                </c:pt>
                <c:pt idx="25373">
                  <c:v>2.5374000000000001E-5</c:v>
                </c:pt>
                <c:pt idx="25374">
                  <c:v>2.5375E-5</c:v>
                </c:pt>
                <c:pt idx="25375">
                  <c:v>2.5375999999999999E-5</c:v>
                </c:pt>
                <c:pt idx="25376">
                  <c:v>2.5377000000000001E-5</c:v>
                </c:pt>
                <c:pt idx="25377">
                  <c:v>2.5378E-5</c:v>
                </c:pt>
                <c:pt idx="25378">
                  <c:v>2.5378999999999999E-5</c:v>
                </c:pt>
                <c:pt idx="25379">
                  <c:v>2.5380000000000001E-5</c:v>
                </c:pt>
                <c:pt idx="25380">
                  <c:v>2.5381E-5</c:v>
                </c:pt>
                <c:pt idx="25381">
                  <c:v>2.5381999999999999E-5</c:v>
                </c:pt>
                <c:pt idx="25382">
                  <c:v>2.5383000000000001E-5</c:v>
                </c:pt>
                <c:pt idx="25383">
                  <c:v>2.5384E-5</c:v>
                </c:pt>
                <c:pt idx="25384">
                  <c:v>2.5384999999999998E-5</c:v>
                </c:pt>
                <c:pt idx="25385">
                  <c:v>2.5386000000000001E-5</c:v>
                </c:pt>
                <c:pt idx="25386">
                  <c:v>2.5386999999999999E-5</c:v>
                </c:pt>
                <c:pt idx="25387">
                  <c:v>2.5388000000000002E-5</c:v>
                </c:pt>
                <c:pt idx="25388">
                  <c:v>2.5389E-5</c:v>
                </c:pt>
                <c:pt idx="25389">
                  <c:v>2.5389999999999999E-5</c:v>
                </c:pt>
                <c:pt idx="25390">
                  <c:v>2.5391000000000001E-5</c:v>
                </c:pt>
                <c:pt idx="25391">
                  <c:v>2.5392E-5</c:v>
                </c:pt>
                <c:pt idx="25392">
                  <c:v>2.5392999999999999E-5</c:v>
                </c:pt>
                <c:pt idx="25393">
                  <c:v>2.5394000000000001E-5</c:v>
                </c:pt>
                <c:pt idx="25394">
                  <c:v>2.5395E-5</c:v>
                </c:pt>
                <c:pt idx="25395">
                  <c:v>2.5395999999999999E-5</c:v>
                </c:pt>
                <c:pt idx="25396">
                  <c:v>2.5397000000000001E-5</c:v>
                </c:pt>
                <c:pt idx="25397">
                  <c:v>2.5398E-5</c:v>
                </c:pt>
                <c:pt idx="25398">
                  <c:v>2.5398999999999999E-5</c:v>
                </c:pt>
                <c:pt idx="25399">
                  <c:v>2.5400000000000001E-5</c:v>
                </c:pt>
                <c:pt idx="25400">
                  <c:v>2.5401E-5</c:v>
                </c:pt>
                <c:pt idx="25401">
                  <c:v>2.5401999999999998E-5</c:v>
                </c:pt>
                <c:pt idx="25402">
                  <c:v>2.5403000000000001E-5</c:v>
                </c:pt>
                <c:pt idx="25403">
                  <c:v>2.5403999999999999E-5</c:v>
                </c:pt>
                <c:pt idx="25404">
                  <c:v>2.5405000000000002E-5</c:v>
                </c:pt>
                <c:pt idx="25405">
                  <c:v>2.5406E-5</c:v>
                </c:pt>
                <c:pt idx="25406">
                  <c:v>2.5406999999999999E-5</c:v>
                </c:pt>
                <c:pt idx="25407">
                  <c:v>2.5408000000000001E-5</c:v>
                </c:pt>
                <c:pt idx="25408">
                  <c:v>2.5409E-5</c:v>
                </c:pt>
                <c:pt idx="25409">
                  <c:v>2.5409999999999999E-5</c:v>
                </c:pt>
                <c:pt idx="25410">
                  <c:v>2.5411000000000001E-5</c:v>
                </c:pt>
                <c:pt idx="25411">
                  <c:v>2.5412E-5</c:v>
                </c:pt>
                <c:pt idx="25412">
                  <c:v>2.5412999999999999E-5</c:v>
                </c:pt>
                <c:pt idx="25413">
                  <c:v>2.5414000000000001E-5</c:v>
                </c:pt>
                <c:pt idx="25414">
                  <c:v>2.5415E-5</c:v>
                </c:pt>
                <c:pt idx="25415">
                  <c:v>2.5415999999999999E-5</c:v>
                </c:pt>
                <c:pt idx="25416">
                  <c:v>2.5417000000000001E-5</c:v>
                </c:pt>
                <c:pt idx="25417">
                  <c:v>2.5418E-5</c:v>
                </c:pt>
                <c:pt idx="25418">
                  <c:v>2.5418999999999998E-5</c:v>
                </c:pt>
                <c:pt idx="25419">
                  <c:v>2.5420000000000001E-5</c:v>
                </c:pt>
                <c:pt idx="25420">
                  <c:v>2.5420999999999999E-5</c:v>
                </c:pt>
                <c:pt idx="25421">
                  <c:v>2.5422000000000002E-5</c:v>
                </c:pt>
                <c:pt idx="25422">
                  <c:v>2.5423E-5</c:v>
                </c:pt>
                <c:pt idx="25423">
                  <c:v>2.5423999999999999E-5</c:v>
                </c:pt>
                <c:pt idx="25424">
                  <c:v>2.5425000000000001E-5</c:v>
                </c:pt>
                <c:pt idx="25425">
                  <c:v>2.5426E-5</c:v>
                </c:pt>
                <c:pt idx="25426">
                  <c:v>2.5426999999999999E-5</c:v>
                </c:pt>
                <c:pt idx="25427">
                  <c:v>2.5428000000000001E-5</c:v>
                </c:pt>
                <c:pt idx="25428">
                  <c:v>2.5429E-5</c:v>
                </c:pt>
                <c:pt idx="25429">
                  <c:v>2.5429999999999999E-5</c:v>
                </c:pt>
                <c:pt idx="25430">
                  <c:v>2.5431000000000001E-5</c:v>
                </c:pt>
                <c:pt idx="25431">
                  <c:v>2.5432E-5</c:v>
                </c:pt>
                <c:pt idx="25432">
                  <c:v>2.5432999999999999E-5</c:v>
                </c:pt>
                <c:pt idx="25433">
                  <c:v>2.5434000000000001E-5</c:v>
                </c:pt>
                <c:pt idx="25434">
                  <c:v>2.5435E-5</c:v>
                </c:pt>
                <c:pt idx="25435">
                  <c:v>2.5435999999999998E-5</c:v>
                </c:pt>
                <c:pt idx="25436">
                  <c:v>2.5437000000000001E-5</c:v>
                </c:pt>
                <c:pt idx="25437">
                  <c:v>2.5437999999999999E-5</c:v>
                </c:pt>
                <c:pt idx="25438">
                  <c:v>2.5439000000000002E-5</c:v>
                </c:pt>
                <c:pt idx="25439">
                  <c:v>2.544E-5</c:v>
                </c:pt>
                <c:pt idx="25440">
                  <c:v>2.5440999999999999E-5</c:v>
                </c:pt>
                <c:pt idx="25441">
                  <c:v>2.5442000000000001E-5</c:v>
                </c:pt>
                <c:pt idx="25442">
                  <c:v>2.5443E-5</c:v>
                </c:pt>
                <c:pt idx="25443">
                  <c:v>2.5443999999999999E-5</c:v>
                </c:pt>
                <c:pt idx="25444">
                  <c:v>2.5445000000000001E-5</c:v>
                </c:pt>
                <c:pt idx="25445">
                  <c:v>2.5446E-5</c:v>
                </c:pt>
                <c:pt idx="25446">
                  <c:v>2.5446999999999999E-5</c:v>
                </c:pt>
                <c:pt idx="25447">
                  <c:v>2.5448000000000001E-5</c:v>
                </c:pt>
                <c:pt idx="25448">
                  <c:v>2.5449E-5</c:v>
                </c:pt>
                <c:pt idx="25449">
                  <c:v>2.5449999999999999E-5</c:v>
                </c:pt>
                <c:pt idx="25450">
                  <c:v>2.5451000000000001E-5</c:v>
                </c:pt>
                <c:pt idx="25451">
                  <c:v>2.5452E-5</c:v>
                </c:pt>
                <c:pt idx="25452">
                  <c:v>2.5452999999999998E-5</c:v>
                </c:pt>
                <c:pt idx="25453">
                  <c:v>2.5454000000000001E-5</c:v>
                </c:pt>
                <c:pt idx="25454">
                  <c:v>2.5454999999999999E-5</c:v>
                </c:pt>
                <c:pt idx="25455">
                  <c:v>2.5456000000000002E-5</c:v>
                </c:pt>
                <c:pt idx="25456">
                  <c:v>2.5457E-5</c:v>
                </c:pt>
                <c:pt idx="25457">
                  <c:v>2.5457999999999999E-5</c:v>
                </c:pt>
                <c:pt idx="25458">
                  <c:v>2.5459000000000001E-5</c:v>
                </c:pt>
                <c:pt idx="25459">
                  <c:v>2.546E-5</c:v>
                </c:pt>
                <c:pt idx="25460">
                  <c:v>2.5460999999999999E-5</c:v>
                </c:pt>
                <c:pt idx="25461">
                  <c:v>2.5462000000000001E-5</c:v>
                </c:pt>
                <c:pt idx="25462">
                  <c:v>2.5463E-5</c:v>
                </c:pt>
                <c:pt idx="25463">
                  <c:v>2.5463999999999999E-5</c:v>
                </c:pt>
                <c:pt idx="25464">
                  <c:v>2.5465000000000001E-5</c:v>
                </c:pt>
                <c:pt idx="25465">
                  <c:v>2.5466E-5</c:v>
                </c:pt>
                <c:pt idx="25466">
                  <c:v>2.5466999999999999E-5</c:v>
                </c:pt>
                <c:pt idx="25467">
                  <c:v>2.5468000000000001E-5</c:v>
                </c:pt>
                <c:pt idx="25468">
                  <c:v>2.5469E-5</c:v>
                </c:pt>
                <c:pt idx="25469">
                  <c:v>2.5469999999999998E-5</c:v>
                </c:pt>
                <c:pt idx="25470">
                  <c:v>2.5471000000000001E-5</c:v>
                </c:pt>
                <c:pt idx="25471">
                  <c:v>2.5471999999999999E-5</c:v>
                </c:pt>
                <c:pt idx="25472">
                  <c:v>2.5473000000000002E-5</c:v>
                </c:pt>
                <c:pt idx="25473">
                  <c:v>2.5474E-5</c:v>
                </c:pt>
                <c:pt idx="25474">
                  <c:v>2.5474999999999999E-5</c:v>
                </c:pt>
                <c:pt idx="25475">
                  <c:v>2.5476000000000001E-5</c:v>
                </c:pt>
                <c:pt idx="25476">
                  <c:v>2.5477E-5</c:v>
                </c:pt>
                <c:pt idx="25477">
                  <c:v>2.5477999999999999E-5</c:v>
                </c:pt>
                <c:pt idx="25478">
                  <c:v>2.5479000000000001E-5</c:v>
                </c:pt>
                <c:pt idx="25479">
                  <c:v>2.548E-5</c:v>
                </c:pt>
                <c:pt idx="25480">
                  <c:v>2.5480999999999999E-5</c:v>
                </c:pt>
                <c:pt idx="25481">
                  <c:v>2.5482000000000001E-5</c:v>
                </c:pt>
                <c:pt idx="25482">
                  <c:v>2.5483E-5</c:v>
                </c:pt>
                <c:pt idx="25483">
                  <c:v>2.5483999999999999E-5</c:v>
                </c:pt>
                <c:pt idx="25484">
                  <c:v>2.5485000000000001E-5</c:v>
                </c:pt>
                <c:pt idx="25485">
                  <c:v>2.5486E-5</c:v>
                </c:pt>
                <c:pt idx="25486">
                  <c:v>2.5486999999999998E-5</c:v>
                </c:pt>
                <c:pt idx="25487">
                  <c:v>2.5488000000000001E-5</c:v>
                </c:pt>
                <c:pt idx="25488">
                  <c:v>2.5488999999999999E-5</c:v>
                </c:pt>
                <c:pt idx="25489">
                  <c:v>2.5490000000000002E-5</c:v>
                </c:pt>
                <c:pt idx="25490">
                  <c:v>2.5491E-5</c:v>
                </c:pt>
                <c:pt idx="25491">
                  <c:v>2.5491999999999999E-5</c:v>
                </c:pt>
                <c:pt idx="25492">
                  <c:v>2.5493000000000001E-5</c:v>
                </c:pt>
                <c:pt idx="25493">
                  <c:v>2.5494E-5</c:v>
                </c:pt>
                <c:pt idx="25494">
                  <c:v>2.5494999999999999E-5</c:v>
                </c:pt>
                <c:pt idx="25495">
                  <c:v>2.5496000000000001E-5</c:v>
                </c:pt>
                <c:pt idx="25496">
                  <c:v>2.5497E-5</c:v>
                </c:pt>
                <c:pt idx="25497">
                  <c:v>2.5497999999999999E-5</c:v>
                </c:pt>
                <c:pt idx="25498">
                  <c:v>2.5499000000000001E-5</c:v>
                </c:pt>
                <c:pt idx="25499">
                  <c:v>2.55E-5</c:v>
                </c:pt>
                <c:pt idx="25500">
                  <c:v>2.5500999999999999E-5</c:v>
                </c:pt>
                <c:pt idx="25501">
                  <c:v>2.5502000000000001E-5</c:v>
                </c:pt>
                <c:pt idx="25502">
                  <c:v>2.5503E-5</c:v>
                </c:pt>
                <c:pt idx="25503">
                  <c:v>2.5503999999999998E-5</c:v>
                </c:pt>
                <c:pt idx="25504">
                  <c:v>2.5505000000000001E-5</c:v>
                </c:pt>
                <c:pt idx="25505">
                  <c:v>2.5505999999999999E-5</c:v>
                </c:pt>
                <c:pt idx="25506">
                  <c:v>2.5507000000000002E-5</c:v>
                </c:pt>
                <c:pt idx="25507">
                  <c:v>2.5508E-5</c:v>
                </c:pt>
                <c:pt idx="25508">
                  <c:v>2.5508999999999999E-5</c:v>
                </c:pt>
                <c:pt idx="25509">
                  <c:v>2.5510000000000001E-5</c:v>
                </c:pt>
                <c:pt idx="25510">
                  <c:v>2.5511E-5</c:v>
                </c:pt>
                <c:pt idx="25511">
                  <c:v>2.5511999999999999E-5</c:v>
                </c:pt>
                <c:pt idx="25512">
                  <c:v>2.5513000000000001E-5</c:v>
                </c:pt>
                <c:pt idx="25513">
                  <c:v>2.5514E-5</c:v>
                </c:pt>
                <c:pt idx="25514">
                  <c:v>2.5514999999999999E-5</c:v>
                </c:pt>
                <c:pt idx="25515">
                  <c:v>2.5516000000000001E-5</c:v>
                </c:pt>
                <c:pt idx="25516">
                  <c:v>2.5517E-5</c:v>
                </c:pt>
                <c:pt idx="25517">
                  <c:v>2.5517999999999999E-5</c:v>
                </c:pt>
                <c:pt idx="25518">
                  <c:v>2.5519000000000001E-5</c:v>
                </c:pt>
                <c:pt idx="25519">
                  <c:v>2.552E-5</c:v>
                </c:pt>
                <c:pt idx="25520">
                  <c:v>2.5520999999999998E-5</c:v>
                </c:pt>
                <c:pt idx="25521">
                  <c:v>2.5522000000000001E-5</c:v>
                </c:pt>
                <c:pt idx="25522">
                  <c:v>2.5522999999999999E-5</c:v>
                </c:pt>
                <c:pt idx="25523">
                  <c:v>2.5524000000000002E-5</c:v>
                </c:pt>
                <c:pt idx="25524">
                  <c:v>2.5525E-5</c:v>
                </c:pt>
                <c:pt idx="25525">
                  <c:v>2.5525999999999999E-5</c:v>
                </c:pt>
                <c:pt idx="25526">
                  <c:v>2.5527000000000001E-5</c:v>
                </c:pt>
                <c:pt idx="25527">
                  <c:v>2.5528E-5</c:v>
                </c:pt>
                <c:pt idx="25528">
                  <c:v>2.5528999999999999E-5</c:v>
                </c:pt>
                <c:pt idx="25529">
                  <c:v>2.5530000000000001E-5</c:v>
                </c:pt>
                <c:pt idx="25530">
                  <c:v>2.5531E-5</c:v>
                </c:pt>
                <c:pt idx="25531">
                  <c:v>2.5531999999999999E-5</c:v>
                </c:pt>
                <c:pt idx="25532">
                  <c:v>2.5533000000000001E-5</c:v>
                </c:pt>
                <c:pt idx="25533">
                  <c:v>2.5534E-5</c:v>
                </c:pt>
                <c:pt idx="25534">
                  <c:v>2.5534999999999999E-5</c:v>
                </c:pt>
                <c:pt idx="25535">
                  <c:v>2.5536000000000001E-5</c:v>
                </c:pt>
                <c:pt idx="25536">
                  <c:v>2.5537E-5</c:v>
                </c:pt>
                <c:pt idx="25537">
                  <c:v>2.5537999999999998E-5</c:v>
                </c:pt>
                <c:pt idx="25538">
                  <c:v>2.5539000000000001E-5</c:v>
                </c:pt>
                <c:pt idx="25539">
                  <c:v>2.5539999999999999E-5</c:v>
                </c:pt>
                <c:pt idx="25540">
                  <c:v>2.5541000000000002E-5</c:v>
                </c:pt>
                <c:pt idx="25541">
                  <c:v>2.5542E-5</c:v>
                </c:pt>
                <c:pt idx="25542">
                  <c:v>2.5542999999999999E-5</c:v>
                </c:pt>
                <c:pt idx="25543">
                  <c:v>2.5544000000000001E-5</c:v>
                </c:pt>
                <c:pt idx="25544">
                  <c:v>2.5545E-5</c:v>
                </c:pt>
                <c:pt idx="25545">
                  <c:v>2.5545999999999999E-5</c:v>
                </c:pt>
                <c:pt idx="25546">
                  <c:v>2.5547000000000001E-5</c:v>
                </c:pt>
                <c:pt idx="25547">
                  <c:v>2.5548E-5</c:v>
                </c:pt>
                <c:pt idx="25548">
                  <c:v>2.5548999999999999E-5</c:v>
                </c:pt>
                <c:pt idx="25549">
                  <c:v>2.5550000000000001E-5</c:v>
                </c:pt>
                <c:pt idx="25550">
                  <c:v>2.5551E-5</c:v>
                </c:pt>
                <c:pt idx="25551">
                  <c:v>2.5551999999999999E-5</c:v>
                </c:pt>
                <c:pt idx="25552">
                  <c:v>2.5553000000000001E-5</c:v>
                </c:pt>
                <c:pt idx="25553">
                  <c:v>2.5554E-5</c:v>
                </c:pt>
                <c:pt idx="25554">
                  <c:v>2.5554999999999998E-5</c:v>
                </c:pt>
                <c:pt idx="25555">
                  <c:v>2.5556000000000001E-5</c:v>
                </c:pt>
                <c:pt idx="25556">
                  <c:v>2.5556999999999999E-5</c:v>
                </c:pt>
                <c:pt idx="25557">
                  <c:v>2.5558000000000002E-5</c:v>
                </c:pt>
                <c:pt idx="25558">
                  <c:v>2.5559E-5</c:v>
                </c:pt>
                <c:pt idx="25559">
                  <c:v>2.5559999999999999E-5</c:v>
                </c:pt>
                <c:pt idx="25560">
                  <c:v>2.5561000000000001E-5</c:v>
                </c:pt>
                <c:pt idx="25561">
                  <c:v>2.5562E-5</c:v>
                </c:pt>
                <c:pt idx="25562">
                  <c:v>2.5562999999999999E-5</c:v>
                </c:pt>
                <c:pt idx="25563">
                  <c:v>2.5564000000000001E-5</c:v>
                </c:pt>
                <c:pt idx="25564">
                  <c:v>2.5565E-5</c:v>
                </c:pt>
                <c:pt idx="25565">
                  <c:v>2.5565999999999999E-5</c:v>
                </c:pt>
                <c:pt idx="25566">
                  <c:v>2.5567000000000001E-5</c:v>
                </c:pt>
                <c:pt idx="25567">
                  <c:v>2.5568E-5</c:v>
                </c:pt>
                <c:pt idx="25568">
                  <c:v>2.5568999999999999E-5</c:v>
                </c:pt>
                <c:pt idx="25569">
                  <c:v>2.5570000000000001E-5</c:v>
                </c:pt>
                <c:pt idx="25570">
                  <c:v>2.5571E-5</c:v>
                </c:pt>
                <c:pt idx="25571">
                  <c:v>2.5571999999999998E-5</c:v>
                </c:pt>
                <c:pt idx="25572">
                  <c:v>2.5573000000000001E-5</c:v>
                </c:pt>
                <c:pt idx="25573">
                  <c:v>2.5573999999999999E-5</c:v>
                </c:pt>
                <c:pt idx="25574">
                  <c:v>2.5575000000000002E-5</c:v>
                </c:pt>
                <c:pt idx="25575">
                  <c:v>2.5576E-5</c:v>
                </c:pt>
                <c:pt idx="25576">
                  <c:v>2.5576999999999999E-5</c:v>
                </c:pt>
                <c:pt idx="25577">
                  <c:v>2.5578000000000001E-5</c:v>
                </c:pt>
                <c:pt idx="25578">
                  <c:v>2.5579E-5</c:v>
                </c:pt>
                <c:pt idx="25579">
                  <c:v>2.5579999999999999E-5</c:v>
                </c:pt>
                <c:pt idx="25580">
                  <c:v>2.5581000000000001E-5</c:v>
                </c:pt>
                <c:pt idx="25581">
                  <c:v>2.5582E-5</c:v>
                </c:pt>
                <c:pt idx="25582">
                  <c:v>2.5582999999999999E-5</c:v>
                </c:pt>
                <c:pt idx="25583">
                  <c:v>2.5584000000000001E-5</c:v>
                </c:pt>
                <c:pt idx="25584">
                  <c:v>2.5585E-5</c:v>
                </c:pt>
                <c:pt idx="25585">
                  <c:v>2.5585999999999999E-5</c:v>
                </c:pt>
                <c:pt idx="25586">
                  <c:v>2.5587000000000001E-5</c:v>
                </c:pt>
                <c:pt idx="25587">
                  <c:v>2.5588E-5</c:v>
                </c:pt>
                <c:pt idx="25588">
                  <c:v>2.5588999999999998E-5</c:v>
                </c:pt>
                <c:pt idx="25589">
                  <c:v>2.5590000000000001E-5</c:v>
                </c:pt>
                <c:pt idx="25590">
                  <c:v>2.5590999999999999E-5</c:v>
                </c:pt>
                <c:pt idx="25591">
                  <c:v>2.5592000000000002E-5</c:v>
                </c:pt>
                <c:pt idx="25592">
                  <c:v>2.5593E-5</c:v>
                </c:pt>
                <c:pt idx="25593">
                  <c:v>2.5593999999999999E-5</c:v>
                </c:pt>
                <c:pt idx="25594">
                  <c:v>2.5595000000000001E-5</c:v>
                </c:pt>
                <c:pt idx="25595">
                  <c:v>2.5596E-5</c:v>
                </c:pt>
                <c:pt idx="25596">
                  <c:v>2.5596999999999999E-5</c:v>
                </c:pt>
                <c:pt idx="25597">
                  <c:v>2.5598000000000001E-5</c:v>
                </c:pt>
                <c:pt idx="25598">
                  <c:v>2.5599E-5</c:v>
                </c:pt>
                <c:pt idx="25599">
                  <c:v>2.5599999999999999E-5</c:v>
                </c:pt>
                <c:pt idx="25600">
                  <c:v>2.5601000000000001E-5</c:v>
                </c:pt>
                <c:pt idx="25601">
                  <c:v>2.5602E-5</c:v>
                </c:pt>
                <c:pt idx="25602">
                  <c:v>2.5602999999999999E-5</c:v>
                </c:pt>
                <c:pt idx="25603">
                  <c:v>2.5604000000000001E-5</c:v>
                </c:pt>
                <c:pt idx="25604">
                  <c:v>2.5605E-5</c:v>
                </c:pt>
                <c:pt idx="25605">
                  <c:v>2.5605999999999998E-5</c:v>
                </c:pt>
                <c:pt idx="25606">
                  <c:v>2.5607000000000001E-5</c:v>
                </c:pt>
                <c:pt idx="25607">
                  <c:v>2.5607999999999999E-5</c:v>
                </c:pt>
                <c:pt idx="25608">
                  <c:v>2.5609000000000002E-5</c:v>
                </c:pt>
                <c:pt idx="25609">
                  <c:v>2.561E-5</c:v>
                </c:pt>
                <c:pt idx="25610">
                  <c:v>2.5610999999999999E-5</c:v>
                </c:pt>
                <c:pt idx="25611">
                  <c:v>2.5612000000000001E-5</c:v>
                </c:pt>
                <c:pt idx="25612">
                  <c:v>2.5613E-5</c:v>
                </c:pt>
                <c:pt idx="25613">
                  <c:v>2.5613999999999999E-5</c:v>
                </c:pt>
                <c:pt idx="25614">
                  <c:v>2.5615000000000001E-5</c:v>
                </c:pt>
                <c:pt idx="25615">
                  <c:v>2.5616E-5</c:v>
                </c:pt>
                <c:pt idx="25616">
                  <c:v>2.5616999999999999E-5</c:v>
                </c:pt>
                <c:pt idx="25617">
                  <c:v>2.5618000000000001E-5</c:v>
                </c:pt>
                <c:pt idx="25618">
                  <c:v>2.5619E-5</c:v>
                </c:pt>
                <c:pt idx="25619">
                  <c:v>2.5619999999999999E-5</c:v>
                </c:pt>
                <c:pt idx="25620">
                  <c:v>2.5621000000000001E-5</c:v>
                </c:pt>
                <c:pt idx="25621">
                  <c:v>2.5622E-5</c:v>
                </c:pt>
                <c:pt idx="25622">
                  <c:v>2.5622999999999998E-5</c:v>
                </c:pt>
                <c:pt idx="25623">
                  <c:v>2.5624000000000001E-5</c:v>
                </c:pt>
                <c:pt idx="25624">
                  <c:v>2.5624999999999999E-5</c:v>
                </c:pt>
                <c:pt idx="25625">
                  <c:v>2.5626000000000002E-5</c:v>
                </c:pt>
                <c:pt idx="25626">
                  <c:v>2.5627E-5</c:v>
                </c:pt>
                <c:pt idx="25627">
                  <c:v>2.5627999999999999E-5</c:v>
                </c:pt>
                <c:pt idx="25628">
                  <c:v>2.5629000000000001E-5</c:v>
                </c:pt>
                <c:pt idx="25629">
                  <c:v>2.563E-5</c:v>
                </c:pt>
                <c:pt idx="25630">
                  <c:v>2.5630999999999999E-5</c:v>
                </c:pt>
                <c:pt idx="25631">
                  <c:v>2.5632000000000001E-5</c:v>
                </c:pt>
                <c:pt idx="25632">
                  <c:v>2.5633E-5</c:v>
                </c:pt>
                <c:pt idx="25633">
                  <c:v>2.5633999999999999E-5</c:v>
                </c:pt>
                <c:pt idx="25634">
                  <c:v>2.5635000000000001E-5</c:v>
                </c:pt>
                <c:pt idx="25635">
                  <c:v>2.5636E-5</c:v>
                </c:pt>
                <c:pt idx="25636">
                  <c:v>2.5636999999999999E-5</c:v>
                </c:pt>
                <c:pt idx="25637">
                  <c:v>2.5638000000000001E-5</c:v>
                </c:pt>
                <c:pt idx="25638">
                  <c:v>2.5639E-5</c:v>
                </c:pt>
                <c:pt idx="25639">
                  <c:v>2.5639999999999998E-5</c:v>
                </c:pt>
                <c:pt idx="25640">
                  <c:v>2.5641000000000001E-5</c:v>
                </c:pt>
                <c:pt idx="25641">
                  <c:v>2.5641999999999999E-5</c:v>
                </c:pt>
                <c:pt idx="25642">
                  <c:v>2.5643000000000002E-5</c:v>
                </c:pt>
                <c:pt idx="25643">
                  <c:v>2.5644E-5</c:v>
                </c:pt>
                <c:pt idx="25644">
                  <c:v>2.5644999999999999E-5</c:v>
                </c:pt>
                <c:pt idx="25645">
                  <c:v>2.5646000000000001E-5</c:v>
                </c:pt>
                <c:pt idx="25646">
                  <c:v>2.5647E-5</c:v>
                </c:pt>
                <c:pt idx="25647">
                  <c:v>2.5647999999999999E-5</c:v>
                </c:pt>
                <c:pt idx="25648">
                  <c:v>2.5649000000000001E-5</c:v>
                </c:pt>
                <c:pt idx="25649">
                  <c:v>2.565E-5</c:v>
                </c:pt>
                <c:pt idx="25650">
                  <c:v>2.5650999999999999E-5</c:v>
                </c:pt>
                <c:pt idx="25651">
                  <c:v>2.5652000000000001E-5</c:v>
                </c:pt>
                <c:pt idx="25652">
                  <c:v>2.5653E-5</c:v>
                </c:pt>
                <c:pt idx="25653">
                  <c:v>2.5653999999999999E-5</c:v>
                </c:pt>
                <c:pt idx="25654">
                  <c:v>2.5655000000000001E-5</c:v>
                </c:pt>
                <c:pt idx="25655">
                  <c:v>2.5656E-5</c:v>
                </c:pt>
                <c:pt idx="25656">
                  <c:v>2.5656999999999998E-5</c:v>
                </c:pt>
                <c:pt idx="25657">
                  <c:v>2.5658000000000001E-5</c:v>
                </c:pt>
                <c:pt idx="25658">
                  <c:v>2.5658999999999999E-5</c:v>
                </c:pt>
                <c:pt idx="25659">
                  <c:v>2.5660000000000002E-5</c:v>
                </c:pt>
                <c:pt idx="25660">
                  <c:v>2.5661E-5</c:v>
                </c:pt>
                <c:pt idx="25661">
                  <c:v>2.5661999999999999E-5</c:v>
                </c:pt>
                <c:pt idx="25662">
                  <c:v>2.5663000000000001E-5</c:v>
                </c:pt>
                <c:pt idx="25663">
                  <c:v>2.5664E-5</c:v>
                </c:pt>
                <c:pt idx="25664">
                  <c:v>2.5664999999999999E-5</c:v>
                </c:pt>
                <c:pt idx="25665">
                  <c:v>2.5666000000000001E-5</c:v>
                </c:pt>
                <c:pt idx="25666">
                  <c:v>2.5667E-5</c:v>
                </c:pt>
                <c:pt idx="25667">
                  <c:v>2.5667999999999999E-5</c:v>
                </c:pt>
                <c:pt idx="25668">
                  <c:v>2.5669000000000001E-5</c:v>
                </c:pt>
                <c:pt idx="25669">
                  <c:v>2.567E-5</c:v>
                </c:pt>
                <c:pt idx="25670">
                  <c:v>2.5670999999999999E-5</c:v>
                </c:pt>
                <c:pt idx="25671">
                  <c:v>2.5672000000000001E-5</c:v>
                </c:pt>
                <c:pt idx="25672">
                  <c:v>2.5673E-5</c:v>
                </c:pt>
                <c:pt idx="25673">
                  <c:v>2.5673999999999998E-5</c:v>
                </c:pt>
                <c:pt idx="25674">
                  <c:v>2.5675000000000001E-5</c:v>
                </c:pt>
                <c:pt idx="25675">
                  <c:v>2.5675999999999999E-5</c:v>
                </c:pt>
                <c:pt idx="25676">
                  <c:v>2.5677000000000002E-5</c:v>
                </c:pt>
                <c:pt idx="25677">
                  <c:v>2.5678E-5</c:v>
                </c:pt>
                <c:pt idx="25678">
                  <c:v>2.5678999999999999E-5</c:v>
                </c:pt>
                <c:pt idx="25679">
                  <c:v>2.5680000000000001E-5</c:v>
                </c:pt>
                <c:pt idx="25680">
                  <c:v>2.5681E-5</c:v>
                </c:pt>
                <c:pt idx="25681">
                  <c:v>2.5681999999999999E-5</c:v>
                </c:pt>
                <c:pt idx="25682">
                  <c:v>2.5683000000000001E-5</c:v>
                </c:pt>
                <c:pt idx="25683">
                  <c:v>2.5684E-5</c:v>
                </c:pt>
                <c:pt idx="25684">
                  <c:v>2.5684999999999999E-5</c:v>
                </c:pt>
                <c:pt idx="25685">
                  <c:v>2.5686000000000001E-5</c:v>
                </c:pt>
                <c:pt idx="25686">
                  <c:v>2.5687E-5</c:v>
                </c:pt>
                <c:pt idx="25687">
                  <c:v>2.5687999999999999E-5</c:v>
                </c:pt>
                <c:pt idx="25688">
                  <c:v>2.5689000000000001E-5</c:v>
                </c:pt>
                <c:pt idx="25689">
                  <c:v>2.569E-5</c:v>
                </c:pt>
                <c:pt idx="25690">
                  <c:v>2.5690999999999998E-5</c:v>
                </c:pt>
                <c:pt idx="25691">
                  <c:v>2.5692000000000001E-5</c:v>
                </c:pt>
                <c:pt idx="25692">
                  <c:v>2.5692999999999999E-5</c:v>
                </c:pt>
                <c:pt idx="25693">
                  <c:v>2.5694000000000002E-5</c:v>
                </c:pt>
                <c:pt idx="25694">
                  <c:v>2.5695E-5</c:v>
                </c:pt>
                <c:pt idx="25695">
                  <c:v>2.5695999999999999E-5</c:v>
                </c:pt>
                <c:pt idx="25696">
                  <c:v>2.5697000000000001E-5</c:v>
                </c:pt>
                <c:pt idx="25697">
                  <c:v>2.5698E-5</c:v>
                </c:pt>
                <c:pt idx="25698">
                  <c:v>2.5698999999999999E-5</c:v>
                </c:pt>
                <c:pt idx="25699">
                  <c:v>2.5700000000000001E-5</c:v>
                </c:pt>
                <c:pt idx="25700">
                  <c:v>2.5701E-5</c:v>
                </c:pt>
                <c:pt idx="25701">
                  <c:v>2.5701999999999999E-5</c:v>
                </c:pt>
                <c:pt idx="25702">
                  <c:v>2.5703000000000001E-5</c:v>
                </c:pt>
                <c:pt idx="25703">
                  <c:v>2.5704E-5</c:v>
                </c:pt>
                <c:pt idx="25704">
                  <c:v>2.5704999999999999E-5</c:v>
                </c:pt>
                <c:pt idx="25705">
                  <c:v>2.5706000000000001E-5</c:v>
                </c:pt>
                <c:pt idx="25706">
                  <c:v>2.5707E-5</c:v>
                </c:pt>
                <c:pt idx="25707">
                  <c:v>2.5707999999999998E-5</c:v>
                </c:pt>
                <c:pt idx="25708">
                  <c:v>2.5709000000000001E-5</c:v>
                </c:pt>
                <c:pt idx="25709">
                  <c:v>2.5709999999999999E-5</c:v>
                </c:pt>
                <c:pt idx="25710">
                  <c:v>2.5711000000000002E-5</c:v>
                </c:pt>
                <c:pt idx="25711">
                  <c:v>2.5712E-5</c:v>
                </c:pt>
                <c:pt idx="25712">
                  <c:v>2.5712999999999999E-5</c:v>
                </c:pt>
                <c:pt idx="25713">
                  <c:v>2.5714000000000001E-5</c:v>
                </c:pt>
                <c:pt idx="25714">
                  <c:v>2.5715E-5</c:v>
                </c:pt>
                <c:pt idx="25715">
                  <c:v>2.5715999999999999E-5</c:v>
                </c:pt>
                <c:pt idx="25716">
                  <c:v>2.5717000000000001E-5</c:v>
                </c:pt>
                <c:pt idx="25717">
                  <c:v>2.5718E-5</c:v>
                </c:pt>
                <c:pt idx="25718">
                  <c:v>2.5718999999999999E-5</c:v>
                </c:pt>
                <c:pt idx="25719">
                  <c:v>2.5720000000000001E-5</c:v>
                </c:pt>
                <c:pt idx="25720">
                  <c:v>2.5721E-5</c:v>
                </c:pt>
                <c:pt idx="25721">
                  <c:v>2.5721999999999999E-5</c:v>
                </c:pt>
                <c:pt idx="25722">
                  <c:v>2.5723000000000001E-5</c:v>
                </c:pt>
                <c:pt idx="25723">
                  <c:v>2.5724E-5</c:v>
                </c:pt>
                <c:pt idx="25724">
                  <c:v>2.5724999999999998E-5</c:v>
                </c:pt>
                <c:pt idx="25725">
                  <c:v>2.5726000000000001E-5</c:v>
                </c:pt>
                <c:pt idx="25726">
                  <c:v>2.5726999999999999E-5</c:v>
                </c:pt>
                <c:pt idx="25727">
                  <c:v>2.5728000000000002E-5</c:v>
                </c:pt>
                <c:pt idx="25728">
                  <c:v>2.5729E-5</c:v>
                </c:pt>
                <c:pt idx="25729">
                  <c:v>2.5729999999999999E-5</c:v>
                </c:pt>
                <c:pt idx="25730">
                  <c:v>2.5731000000000001E-5</c:v>
                </c:pt>
                <c:pt idx="25731">
                  <c:v>2.5732E-5</c:v>
                </c:pt>
                <c:pt idx="25732">
                  <c:v>2.5732999999999999E-5</c:v>
                </c:pt>
                <c:pt idx="25733">
                  <c:v>2.5734000000000001E-5</c:v>
                </c:pt>
                <c:pt idx="25734">
                  <c:v>2.5735E-5</c:v>
                </c:pt>
                <c:pt idx="25735">
                  <c:v>2.5735999999999999E-5</c:v>
                </c:pt>
                <c:pt idx="25736">
                  <c:v>2.5737000000000001E-5</c:v>
                </c:pt>
                <c:pt idx="25737">
                  <c:v>2.5738E-5</c:v>
                </c:pt>
                <c:pt idx="25738">
                  <c:v>2.5738999999999999E-5</c:v>
                </c:pt>
                <c:pt idx="25739">
                  <c:v>2.5740000000000001E-5</c:v>
                </c:pt>
                <c:pt idx="25740">
                  <c:v>2.5741E-5</c:v>
                </c:pt>
                <c:pt idx="25741">
                  <c:v>2.5741999999999998E-5</c:v>
                </c:pt>
                <c:pt idx="25742">
                  <c:v>2.5743000000000001E-5</c:v>
                </c:pt>
                <c:pt idx="25743">
                  <c:v>2.5743999999999999E-5</c:v>
                </c:pt>
                <c:pt idx="25744">
                  <c:v>2.5745000000000002E-5</c:v>
                </c:pt>
                <c:pt idx="25745">
                  <c:v>2.5746E-5</c:v>
                </c:pt>
                <c:pt idx="25746">
                  <c:v>2.5746999999999999E-5</c:v>
                </c:pt>
                <c:pt idx="25747">
                  <c:v>2.5748000000000001E-5</c:v>
                </c:pt>
                <c:pt idx="25748">
                  <c:v>2.5749E-5</c:v>
                </c:pt>
                <c:pt idx="25749">
                  <c:v>2.5749999999999999E-5</c:v>
                </c:pt>
                <c:pt idx="25750">
                  <c:v>2.5751000000000001E-5</c:v>
                </c:pt>
                <c:pt idx="25751">
                  <c:v>2.5752E-5</c:v>
                </c:pt>
                <c:pt idx="25752">
                  <c:v>2.5752999999999999E-5</c:v>
                </c:pt>
                <c:pt idx="25753">
                  <c:v>2.5754000000000001E-5</c:v>
                </c:pt>
                <c:pt idx="25754">
                  <c:v>2.5755E-5</c:v>
                </c:pt>
                <c:pt idx="25755">
                  <c:v>2.5755999999999999E-5</c:v>
                </c:pt>
                <c:pt idx="25756">
                  <c:v>2.5757000000000001E-5</c:v>
                </c:pt>
                <c:pt idx="25757">
                  <c:v>2.5758E-5</c:v>
                </c:pt>
                <c:pt idx="25758">
                  <c:v>2.5758999999999999E-5</c:v>
                </c:pt>
                <c:pt idx="25759">
                  <c:v>2.5760000000000001E-5</c:v>
                </c:pt>
                <c:pt idx="25760">
                  <c:v>2.5761E-5</c:v>
                </c:pt>
                <c:pt idx="25761">
                  <c:v>2.5761999999999998E-5</c:v>
                </c:pt>
                <c:pt idx="25762">
                  <c:v>2.5763E-5</c:v>
                </c:pt>
                <c:pt idx="25763">
                  <c:v>2.5763999999999999E-5</c:v>
                </c:pt>
                <c:pt idx="25764">
                  <c:v>2.5765000000000001E-5</c:v>
                </c:pt>
                <c:pt idx="25765">
                  <c:v>2.5766E-5</c:v>
                </c:pt>
                <c:pt idx="25766">
                  <c:v>2.5766999999999999E-5</c:v>
                </c:pt>
                <c:pt idx="25767">
                  <c:v>2.5768000000000001E-5</c:v>
                </c:pt>
                <c:pt idx="25768">
                  <c:v>2.5769E-5</c:v>
                </c:pt>
                <c:pt idx="25769">
                  <c:v>2.5769999999999999E-5</c:v>
                </c:pt>
                <c:pt idx="25770">
                  <c:v>2.5771000000000001E-5</c:v>
                </c:pt>
                <c:pt idx="25771">
                  <c:v>2.5772E-5</c:v>
                </c:pt>
                <c:pt idx="25772">
                  <c:v>2.5772999999999999E-5</c:v>
                </c:pt>
                <c:pt idx="25773">
                  <c:v>2.5774000000000001E-5</c:v>
                </c:pt>
                <c:pt idx="25774">
                  <c:v>2.5775E-5</c:v>
                </c:pt>
                <c:pt idx="25775">
                  <c:v>2.5775999999999999E-5</c:v>
                </c:pt>
                <c:pt idx="25776">
                  <c:v>2.5777000000000001E-5</c:v>
                </c:pt>
                <c:pt idx="25777">
                  <c:v>2.5778E-5</c:v>
                </c:pt>
                <c:pt idx="25778">
                  <c:v>2.5778999999999998E-5</c:v>
                </c:pt>
                <c:pt idx="25779">
                  <c:v>2.5780000000000001E-5</c:v>
                </c:pt>
                <c:pt idx="25780">
                  <c:v>2.5780999999999999E-5</c:v>
                </c:pt>
                <c:pt idx="25781">
                  <c:v>2.5782000000000002E-5</c:v>
                </c:pt>
                <c:pt idx="25782">
                  <c:v>2.5783E-5</c:v>
                </c:pt>
                <c:pt idx="25783">
                  <c:v>2.5783999999999999E-5</c:v>
                </c:pt>
                <c:pt idx="25784">
                  <c:v>2.5785000000000001E-5</c:v>
                </c:pt>
                <c:pt idx="25785">
                  <c:v>2.5786E-5</c:v>
                </c:pt>
                <c:pt idx="25786">
                  <c:v>2.5786999999999999E-5</c:v>
                </c:pt>
                <c:pt idx="25787">
                  <c:v>2.5788000000000001E-5</c:v>
                </c:pt>
                <c:pt idx="25788">
                  <c:v>2.5789E-5</c:v>
                </c:pt>
                <c:pt idx="25789">
                  <c:v>2.5789999999999999E-5</c:v>
                </c:pt>
                <c:pt idx="25790">
                  <c:v>2.5791000000000001E-5</c:v>
                </c:pt>
                <c:pt idx="25791">
                  <c:v>2.5792E-5</c:v>
                </c:pt>
                <c:pt idx="25792">
                  <c:v>2.5792999999999999E-5</c:v>
                </c:pt>
                <c:pt idx="25793">
                  <c:v>2.5794000000000001E-5</c:v>
                </c:pt>
                <c:pt idx="25794">
                  <c:v>2.5795E-5</c:v>
                </c:pt>
                <c:pt idx="25795">
                  <c:v>2.5795999999999998E-5</c:v>
                </c:pt>
                <c:pt idx="25796">
                  <c:v>2.5797000000000001E-5</c:v>
                </c:pt>
                <c:pt idx="25797">
                  <c:v>2.5797999999999999E-5</c:v>
                </c:pt>
                <c:pt idx="25798">
                  <c:v>2.5799000000000002E-5</c:v>
                </c:pt>
                <c:pt idx="25799">
                  <c:v>2.58E-5</c:v>
                </c:pt>
                <c:pt idx="25800">
                  <c:v>2.5800999999999999E-5</c:v>
                </c:pt>
                <c:pt idx="25801">
                  <c:v>2.5802000000000001E-5</c:v>
                </c:pt>
                <c:pt idx="25802">
                  <c:v>2.5803E-5</c:v>
                </c:pt>
                <c:pt idx="25803">
                  <c:v>2.5803999999999999E-5</c:v>
                </c:pt>
                <c:pt idx="25804">
                  <c:v>2.5805000000000001E-5</c:v>
                </c:pt>
                <c:pt idx="25805">
                  <c:v>2.5806E-5</c:v>
                </c:pt>
                <c:pt idx="25806">
                  <c:v>2.5806999999999999E-5</c:v>
                </c:pt>
                <c:pt idx="25807">
                  <c:v>2.5808000000000001E-5</c:v>
                </c:pt>
                <c:pt idx="25808">
                  <c:v>2.5809E-5</c:v>
                </c:pt>
                <c:pt idx="25809">
                  <c:v>2.5809999999999999E-5</c:v>
                </c:pt>
                <c:pt idx="25810">
                  <c:v>2.5811000000000001E-5</c:v>
                </c:pt>
                <c:pt idx="25811">
                  <c:v>2.5812E-5</c:v>
                </c:pt>
                <c:pt idx="25812">
                  <c:v>2.5812999999999998E-5</c:v>
                </c:pt>
                <c:pt idx="25813">
                  <c:v>2.5814000000000001E-5</c:v>
                </c:pt>
                <c:pt idx="25814">
                  <c:v>2.5814999999999999E-5</c:v>
                </c:pt>
                <c:pt idx="25815">
                  <c:v>2.5816000000000002E-5</c:v>
                </c:pt>
                <c:pt idx="25816">
                  <c:v>2.5817E-5</c:v>
                </c:pt>
                <c:pt idx="25817">
                  <c:v>2.5817999999999999E-5</c:v>
                </c:pt>
                <c:pt idx="25818">
                  <c:v>2.5819000000000001E-5</c:v>
                </c:pt>
                <c:pt idx="25819">
                  <c:v>2.582E-5</c:v>
                </c:pt>
                <c:pt idx="25820">
                  <c:v>2.5820999999999999E-5</c:v>
                </c:pt>
                <c:pt idx="25821">
                  <c:v>2.5822000000000001E-5</c:v>
                </c:pt>
                <c:pt idx="25822">
                  <c:v>2.5823E-5</c:v>
                </c:pt>
                <c:pt idx="25823">
                  <c:v>2.5823999999999999E-5</c:v>
                </c:pt>
                <c:pt idx="25824">
                  <c:v>2.5825000000000001E-5</c:v>
                </c:pt>
                <c:pt idx="25825">
                  <c:v>2.5826E-5</c:v>
                </c:pt>
                <c:pt idx="25826">
                  <c:v>2.5826999999999999E-5</c:v>
                </c:pt>
                <c:pt idx="25827">
                  <c:v>2.5828000000000001E-5</c:v>
                </c:pt>
                <c:pt idx="25828">
                  <c:v>2.5829E-5</c:v>
                </c:pt>
                <c:pt idx="25829">
                  <c:v>2.5829999999999998E-5</c:v>
                </c:pt>
                <c:pt idx="25830">
                  <c:v>2.5831000000000001E-5</c:v>
                </c:pt>
                <c:pt idx="25831">
                  <c:v>2.5831999999999999E-5</c:v>
                </c:pt>
                <c:pt idx="25832">
                  <c:v>2.5833000000000002E-5</c:v>
                </c:pt>
                <c:pt idx="25833">
                  <c:v>2.5834E-5</c:v>
                </c:pt>
                <c:pt idx="25834">
                  <c:v>2.5834999999999999E-5</c:v>
                </c:pt>
                <c:pt idx="25835">
                  <c:v>2.5836000000000001E-5</c:v>
                </c:pt>
                <c:pt idx="25836">
                  <c:v>2.5837E-5</c:v>
                </c:pt>
                <c:pt idx="25837">
                  <c:v>2.5837999999999999E-5</c:v>
                </c:pt>
                <c:pt idx="25838">
                  <c:v>2.5839000000000001E-5</c:v>
                </c:pt>
                <c:pt idx="25839">
                  <c:v>2.584E-5</c:v>
                </c:pt>
                <c:pt idx="25840">
                  <c:v>2.5840999999999999E-5</c:v>
                </c:pt>
                <c:pt idx="25841">
                  <c:v>2.5842000000000001E-5</c:v>
                </c:pt>
                <c:pt idx="25842">
                  <c:v>2.5843E-5</c:v>
                </c:pt>
                <c:pt idx="25843">
                  <c:v>2.5843999999999999E-5</c:v>
                </c:pt>
                <c:pt idx="25844">
                  <c:v>2.5845000000000001E-5</c:v>
                </c:pt>
                <c:pt idx="25845">
                  <c:v>2.5846E-5</c:v>
                </c:pt>
                <c:pt idx="25846">
                  <c:v>2.5846999999999998E-5</c:v>
                </c:pt>
                <c:pt idx="25847">
                  <c:v>2.5848000000000001E-5</c:v>
                </c:pt>
                <c:pt idx="25848">
                  <c:v>2.5848999999999999E-5</c:v>
                </c:pt>
                <c:pt idx="25849">
                  <c:v>2.5850000000000002E-5</c:v>
                </c:pt>
                <c:pt idx="25850">
                  <c:v>2.5851E-5</c:v>
                </c:pt>
                <c:pt idx="25851">
                  <c:v>2.5851999999999999E-5</c:v>
                </c:pt>
                <c:pt idx="25852">
                  <c:v>2.5853000000000001E-5</c:v>
                </c:pt>
                <c:pt idx="25853">
                  <c:v>2.5854E-5</c:v>
                </c:pt>
                <c:pt idx="25854">
                  <c:v>2.5854999999999999E-5</c:v>
                </c:pt>
                <c:pt idx="25855">
                  <c:v>2.5856000000000001E-5</c:v>
                </c:pt>
                <c:pt idx="25856">
                  <c:v>2.5857E-5</c:v>
                </c:pt>
                <c:pt idx="25857">
                  <c:v>2.5857999999999999E-5</c:v>
                </c:pt>
                <c:pt idx="25858">
                  <c:v>2.5859000000000001E-5</c:v>
                </c:pt>
                <c:pt idx="25859">
                  <c:v>2.586E-5</c:v>
                </c:pt>
                <c:pt idx="25860">
                  <c:v>2.5860999999999999E-5</c:v>
                </c:pt>
                <c:pt idx="25861">
                  <c:v>2.5862000000000001E-5</c:v>
                </c:pt>
                <c:pt idx="25862">
                  <c:v>2.5863E-5</c:v>
                </c:pt>
                <c:pt idx="25863">
                  <c:v>2.5863999999999998E-5</c:v>
                </c:pt>
                <c:pt idx="25864">
                  <c:v>2.5865000000000001E-5</c:v>
                </c:pt>
                <c:pt idx="25865">
                  <c:v>2.5865999999999999E-5</c:v>
                </c:pt>
                <c:pt idx="25866">
                  <c:v>2.5867000000000002E-5</c:v>
                </c:pt>
                <c:pt idx="25867">
                  <c:v>2.5868E-5</c:v>
                </c:pt>
                <c:pt idx="25868">
                  <c:v>2.5868999999999999E-5</c:v>
                </c:pt>
                <c:pt idx="25869">
                  <c:v>2.5870000000000001E-5</c:v>
                </c:pt>
                <c:pt idx="25870">
                  <c:v>2.5871E-5</c:v>
                </c:pt>
                <c:pt idx="25871">
                  <c:v>2.5871999999999999E-5</c:v>
                </c:pt>
                <c:pt idx="25872">
                  <c:v>2.5873000000000001E-5</c:v>
                </c:pt>
                <c:pt idx="25873">
                  <c:v>2.5874E-5</c:v>
                </c:pt>
                <c:pt idx="25874">
                  <c:v>2.5874999999999999E-5</c:v>
                </c:pt>
                <c:pt idx="25875">
                  <c:v>2.5876000000000001E-5</c:v>
                </c:pt>
                <c:pt idx="25876">
                  <c:v>2.5877E-5</c:v>
                </c:pt>
                <c:pt idx="25877">
                  <c:v>2.5877999999999999E-5</c:v>
                </c:pt>
                <c:pt idx="25878">
                  <c:v>2.5879000000000001E-5</c:v>
                </c:pt>
                <c:pt idx="25879">
                  <c:v>2.588E-5</c:v>
                </c:pt>
                <c:pt idx="25880">
                  <c:v>2.5880999999999998E-5</c:v>
                </c:pt>
                <c:pt idx="25881">
                  <c:v>2.5882000000000001E-5</c:v>
                </c:pt>
                <c:pt idx="25882">
                  <c:v>2.5882999999999999E-5</c:v>
                </c:pt>
                <c:pt idx="25883">
                  <c:v>2.5884000000000002E-5</c:v>
                </c:pt>
                <c:pt idx="25884">
                  <c:v>2.5885E-5</c:v>
                </c:pt>
                <c:pt idx="25885">
                  <c:v>2.5885999999999999E-5</c:v>
                </c:pt>
                <c:pt idx="25886">
                  <c:v>2.5887000000000001E-5</c:v>
                </c:pt>
                <c:pt idx="25887">
                  <c:v>2.5888E-5</c:v>
                </c:pt>
                <c:pt idx="25888">
                  <c:v>2.5888999999999999E-5</c:v>
                </c:pt>
                <c:pt idx="25889">
                  <c:v>2.5890000000000001E-5</c:v>
                </c:pt>
                <c:pt idx="25890">
                  <c:v>2.5891E-5</c:v>
                </c:pt>
                <c:pt idx="25891">
                  <c:v>2.5891999999999999E-5</c:v>
                </c:pt>
                <c:pt idx="25892">
                  <c:v>2.5893000000000001E-5</c:v>
                </c:pt>
                <c:pt idx="25893">
                  <c:v>2.5894E-5</c:v>
                </c:pt>
                <c:pt idx="25894">
                  <c:v>2.5894999999999999E-5</c:v>
                </c:pt>
                <c:pt idx="25895">
                  <c:v>2.5896000000000001E-5</c:v>
                </c:pt>
                <c:pt idx="25896">
                  <c:v>2.5897E-5</c:v>
                </c:pt>
                <c:pt idx="25897">
                  <c:v>2.5897999999999998E-5</c:v>
                </c:pt>
                <c:pt idx="25898">
                  <c:v>2.5899000000000001E-5</c:v>
                </c:pt>
                <c:pt idx="25899">
                  <c:v>2.5899999999999999E-5</c:v>
                </c:pt>
                <c:pt idx="25900">
                  <c:v>2.5901000000000002E-5</c:v>
                </c:pt>
                <c:pt idx="25901">
                  <c:v>2.5902E-5</c:v>
                </c:pt>
                <c:pt idx="25902">
                  <c:v>2.5902999999999999E-5</c:v>
                </c:pt>
                <c:pt idx="25903">
                  <c:v>2.5904000000000001E-5</c:v>
                </c:pt>
                <c:pt idx="25904">
                  <c:v>2.5905E-5</c:v>
                </c:pt>
                <c:pt idx="25905">
                  <c:v>2.5905999999999999E-5</c:v>
                </c:pt>
                <c:pt idx="25906">
                  <c:v>2.5907000000000001E-5</c:v>
                </c:pt>
                <c:pt idx="25907">
                  <c:v>2.5908E-5</c:v>
                </c:pt>
                <c:pt idx="25908">
                  <c:v>2.5908999999999999E-5</c:v>
                </c:pt>
                <c:pt idx="25909">
                  <c:v>2.5910000000000001E-5</c:v>
                </c:pt>
                <c:pt idx="25910">
                  <c:v>2.5911E-5</c:v>
                </c:pt>
                <c:pt idx="25911">
                  <c:v>2.5911999999999999E-5</c:v>
                </c:pt>
                <c:pt idx="25912">
                  <c:v>2.5913000000000001E-5</c:v>
                </c:pt>
                <c:pt idx="25913">
                  <c:v>2.5914E-5</c:v>
                </c:pt>
                <c:pt idx="25914">
                  <c:v>2.5914999999999998E-5</c:v>
                </c:pt>
                <c:pt idx="25915">
                  <c:v>2.5916000000000001E-5</c:v>
                </c:pt>
                <c:pt idx="25916">
                  <c:v>2.5916999999999999E-5</c:v>
                </c:pt>
                <c:pt idx="25917">
                  <c:v>2.5918000000000002E-5</c:v>
                </c:pt>
                <c:pt idx="25918">
                  <c:v>2.5919E-5</c:v>
                </c:pt>
                <c:pt idx="25919">
                  <c:v>2.5919999999999999E-5</c:v>
                </c:pt>
                <c:pt idx="25920">
                  <c:v>2.5921000000000001E-5</c:v>
                </c:pt>
                <c:pt idx="25921">
                  <c:v>2.5922E-5</c:v>
                </c:pt>
                <c:pt idx="25922">
                  <c:v>2.5922999999999999E-5</c:v>
                </c:pt>
                <c:pt idx="25923">
                  <c:v>2.5924000000000001E-5</c:v>
                </c:pt>
                <c:pt idx="25924">
                  <c:v>2.5925E-5</c:v>
                </c:pt>
                <c:pt idx="25925">
                  <c:v>2.5925999999999999E-5</c:v>
                </c:pt>
                <c:pt idx="25926">
                  <c:v>2.5927000000000001E-5</c:v>
                </c:pt>
                <c:pt idx="25927">
                  <c:v>2.5928E-5</c:v>
                </c:pt>
                <c:pt idx="25928">
                  <c:v>2.5928999999999999E-5</c:v>
                </c:pt>
                <c:pt idx="25929">
                  <c:v>2.5930000000000001E-5</c:v>
                </c:pt>
                <c:pt idx="25930">
                  <c:v>2.5931E-5</c:v>
                </c:pt>
                <c:pt idx="25931">
                  <c:v>2.5931999999999998E-5</c:v>
                </c:pt>
                <c:pt idx="25932">
                  <c:v>2.5933000000000001E-5</c:v>
                </c:pt>
                <c:pt idx="25933">
                  <c:v>2.5933999999999999E-5</c:v>
                </c:pt>
                <c:pt idx="25934">
                  <c:v>2.5935000000000002E-5</c:v>
                </c:pt>
                <c:pt idx="25935">
                  <c:v>2.5936E-5</c:v>
                </c:pt>
                <c:pt idx="25936">
                  <c:v>2.5936999999999999E-5</c:v>
                </c:pt>
                <c:pt idx="25937">
                  <c:v>2.5938000000000001E-5</c:v>
                </c:pt>
                <c:pt idx="25938">
                  <c:v>2.5939E-5</c:v>
                </c:pt>
                <c:pt idx="25939">
                  <c:v>2.5939999999999999E-5</c:v>
                </c:pt>
                <c:pt idx="25940">
                  <c:v>2.5941000000000001E-5</c:v>
                </c:pt>
                <c:pt idx="25941">
                  <c:v>2.5942E-5</c:v>
                </c:pt>
                <c:pt idx="25942">
                  <c:v>2.5942999999999999E-5</c:v>
                </c:pt>
                <c:pt idx="25943">
                  <c:v>2.5944000000000001E-5</c:v>
                </c:pt>
                <c:pt idx="25944">
                  <c:v>2.5945E-5</c:v>
                </c:pt>
                <c:pt idx="25945">
                  <c:v>2.5945999999999999E-5</c:v>
                </c:pt>
                <c:pt idx="25946">
                  <c:v>2.5947000000000001E-5</c:v>
                </c:pt>
                <c:pt idx="25947">
                  <c:v>2.5948E-5</c:v>
                </c:pt>
                <c:pt idx="25948">
                  <c:v>2.5948999999999998E-5</c:v>
                </c:pt>
                <c:pt idx="25949">
                  <c:v>2.5950000000000001E-5</c:v>
                </c:pt>
                <c:pt idx="25950">
                  <c:v>2.5950999999999999E-5</c:v>
                </c:pt>
                <c:pt idx="25951">
                  <c:v>2.5952000000000002E-5</c:v>
                </c:pt>
                <c:pt idx="25952">
                  <c:v>2.5953E-5</c:v>
                </c:pt>
                <c:pt idx="25953">
                  <c:v>2.5953999999999999E-5</c:v>
                </c:pt>
                <c:pt idx="25954">
                  <c:v>2.5955000000000001E-5</c:v>
                </c:pt>
                <c:pt idx="25955">
                  <c:v>2.5956E-5</c:v>
                </c:pt>
                <c:pt idx="25956">
                  <c:v>2.5956999999999999E-5</c:v>
                </c:pt>
                <c:pt idx="25957">
                  <c:v>2.5958000000000001E-5</c:v>
                </c:pt>
                <c:pt idx="25958">
                  <c:v>2.5959E-5</c:v>
                </c:pt>
                <c:pt idx="25959">
                  <c:v>2.5959999999999999E-5</c:v>
                </c:pt>
                <c:pt idx="25960">
                  <c:v>2.5961000000000001E-5</c:v>
                </c:pt>
                <c:pt idx="25961">
                  <c:v>2.5962E-5</c:v>
                </c:pt>
                <c:pt idx="25962">
                  <c:v>2.5962999999999999E-5</c:v>
                </c:pt>
                <c:pt idx="25963">
                  <c:v>2.5964000000000001E-5</c:v>
                </c:pt>
                <c:pt idx="25964">
                  <c:v>2.5965E-5</c:v>
                </c:pt>
                <c:pt idx="25965">
                  <c:v>2.5965999999999998E-5</c:v>
                </c:pt>
                <c:pt idx="25966">
                  <c:v>2.5967000000000001E-5</c:v>
                </c:pt>
                <c:pt idx="25967">
                  <c:v>2.5967999999999999E-5</c:v>
                </c:pt>
                <c:pt idx="25968">
                  <c:v>2.5969000000000002E-5</c:v>
                </c:pt>
                <c:pt idx="25969">
                  <c:v>2.597E-5</c:v>
                </c:pt>
                <c:pt idx="25970">
                  <c:v>2.5970999999999999E-5</c:v>
                </c:pt>
                <c:pt idx="25971">
                  <c:v>2.5972000000000001E-5</c:v>
                </c:pt>
                <c:pt idx="25972">
                  <c:v>2.5973E-5</c:v>
                </c:pt>
                <c:pt idx="25973">
                  <c:v>2.5973999999999999E-5</c:v>
                </c:pt>
                <c:pt idx="25974">
                  <c:v>2.5975000000000001E-5</c:v>
                </c:pt>
                <c:pt idx="25975">
                  <c:v>2.5976E-5</c:v>
                </c:pt>
                <c:pt idx="25976">
                  <c:v>2.5976999999999999E-5</c:v>
                </c:pt>
                <c:pt idx="25977">
                  <c:v>2.5978000000000001E-5</c:v>
                </c:pt>
                <c:pt idx="25978">
                  <c:v>2.5979E-5</c:v>
                </c:pt>
                <c:pt idx="25979">
                  <c:v>2.5979999999999999E-5</c:v>
                </c:pt>
                <c:pt idx="25980">
                  <c:v>2.5981000000000001E-5</c:v>
                </c:pt>
                <c:pt idx="25981">
                  <c:v>2.5982E-5</c:v>
                </c:pt>
                <c:pt idx="25982">
                  <c:v>2.5982999999999998E-5</c:v>
                </c:pt>
                <c:pt idx="25983">
                  <c:v>2.5984000000000001E-5</c:v>
                </c:pt>
                <c:pt idx="25984">
                  <c:v>2.5984999999999999E-5</c:v>
                </c:pt>
                <c:pt idx="25985">
                  <c:v>2.5986000000000002E-5</c:v>
                </c:pt>
                <c:pt idx="25986">
                  <c:v>2.5987E-5</c:v>
                </c:pt>
                <c:pt idx="25987">
                  <c:v>2.5987999999999999E-5</c:v>
                </c:pt>
                <c:pt idx="25988">
                  <c:v>2.5989000000000001E-5</c:v>
                </c:pt>
                <c:pt idx="25989">
                  <c:v>2.599E-5</c:v>
                </c:pt>
                <c:pt idx="25990">
                  <c:v>2.5990999999999999E-5</c:v>
                </c:pt>
                <c:pt idx="25991">
                  <c:v>2.5992000000000001E-5</c:v>
                </c:pt>
                <c:pt idx="25992">
                  <c:v>2.5993E-5</c:v>
                </c:pt>
                <c:pt idx="25993">
                  <c:v>2.5993999999999999E-5</c:v>
                </c:pt>
                <c:pt idx="25994">
                  <c:v>2.5995000000000001E-5</c:v>
                </c:pt>
                <c:pt idx="25995">
                  <c:v>2.5996E-5</c:v>
                </c:pt>
                <c:pt idx="25996">
                  <c:v>2.5996999999999999E-5</c:v>
                </c:pt>
                <c:pt idx="25997">
                  <c:v>2.5998000000000001E-5</c:v>
                </c:pt>
                <c:pt idx="25998">
                  <c:v>2.5999E-5</c:v>
                </c:pt>
                <c:pt idx="25999">
                  <c:v>2.5999999999999998E-5</c:v>
                </c:pt>
                <c:pt idx="26000">
                  <c:v>2.6001000000000001E-5</c:v>
                </c:pt>
                <c:pt idx="26001">
                  <c:v>2.6001999999999999E-5</c:v>
                </c:pt>
                <c:pt idx="26002">
                  <c:v>2.6003000000000002E-5</c:v>
                </c:pt>
                <c:pt idx="26003">
                  <c:v>2.6004E-5</c:v>
                </c:pt>
                <c:pt idx="26004">
                  <c:v>2.6004999999999999E-5</c:v>
                </c:pt>
                <c:pt idx="26005">
                  <c:v>2.6006000000000001E-5</c:v>
                </c:pt>
                <c:pt idx="26006">
                  <c:v>2.6007E-5</c:v>
                </c:pt>
                <c:pt idx="26007">
                  <c:v>2.6007999999999999E-5</c:v>
                </c:pt>
                <c:pt idx="26008">
                  <c:v>2.6009000000000001E-5</c:v>
                </c:pt>
                <c:pt idx="26009">
                  <c:v>2.601E-5</c:v>
                </c:pt>
                <c:pt idx="26010">
                  <c:v>2.6010999999999999E-5</c:v>
                </c:pt>
                <c:pt idx="26011">
                  <c:v>2.6012000000000001E-5</c:v>
                </c:pt>
                <c:pt idx="26012">
                  <c:v>2.6013E-5</c:v>
                </c:pt>
                <c:pt idx="26013">
                  <c:v>2.6013999999999999E-5</c:v>
                </c:pt>
                <c:pt idx="26014">
                  <c:v>2.6015000000000001E-5</c:v>
                </c:pt>
                <c:pt idx="26015">
                  <c:v>2.6016E-5</c:v>
                </c:pt>
                <c:pt idx="26016">
                  <c:v>2.6016999999999998E-5</c:v>
                </c:pt>
                <c:pt idx="26017">
                  <c:v>2.6018000000000001E-5</c:v>
                </c:pt>
                <c:pt idx="26018">
                  <c:v>2.6018999999999999E-5</c:v>
                </c:pt>
                <c:pt idx="26019">
                  <c:v>2.6020000000000002E-5</c:v>
                </c:pt>
                <c:pt idx="26020">
                  <c:v>2.6021E-5</c:v>
                </c:pt>
                <c:pt idx="26021">
                  <c:v>2.6021999999999999E-5</c:v>
                </c:pt>
                <c:pt idx="26022">
                  <c:v>2.6023000000000001E-5</c:v>
                </c:pt>
                <c:pt idx="26023">
                  <c:v>2.6024E-5</c:v>
                </c:pt>
                <c:pt idx="26024">
                  <c:v>2.6024999999999999E-5</c:v>
                </c:pt>
                <c:pt idx="26025">
                  <c:v>2.6026000000000001E-5</c:v>
                </c:pt>
                <c:pt idx="26026">
                  <c:v>2.6027E-5</c:v>
                </c:pt>
                <c:pt idx="26027">
                  <c:v>2.6027999999999999E-5</c:v>
                </c:pt>
                <c:pt idx="26028">
                  <c:v>2.6029000000000001E-5</c:v>
                </c:pt>
                <c:pt idx="26029">
                  <c:v>2.603E-5</c:v>
                </c:pt>
                <c:pt idx="26030">
                  <c:v>2.6030999999999999E-5</c:v>
                </c:pt>
                <c:pt idx="26031">
                  <c:v>2.6032000000000001E-5</c:v>
                </c:pt>
                <c:pt idx="26032">
                  <c:v>2.6033E-5</c:v>
                </c:pt>
                <c:pt idx="26033">
                  <c:v>2.6033999999999998E-5</c:v>
                </c:pt>
                <c:pt idx="26034">
                  <c:v>2.6035000000000001E-5</c:v>
                </c:pt>
                <c:pt idx="26035">
                  <c:v>2.6035999999999999E-5</c:v>
                </c:pt>
                <c:pt idx="26036">
                  <c:v>2.6037000000000002E-5</c:v>
                </c:pt>
                <c:pt idx="26037">
                  <c:v>2.6038E-5</c:v>
                </c:pt>
                <c:pt idx="26038">
                  <c:v>2.6038999999999999E-5</c:v>
                </c:pt>
                <c:pt idx="26039">
                  <c:v>2.6040000000000001E-5</c:v>
                </c:pt>
                <c:pt idx="26040">
                  <c:v>2.6041E-5</c:v>
                </c:pt>
                <c:pt idx="26041">
                  <c:v>2.6041999999999999E-5</c:v>
                </c:pt>
                <c:pt idx="26042">
                  <c:v>2.6043000000000001E-5</c:v>
                </c:pt>
                <c:pt idx="26043">
                  <c:v>2.6044E-5</c:v>
                </c:pt>
                <c:pt idx="26044">
                  <c:v>2.6044999999999999E-5</c:v>
                </c:pt>
                <c:pt idx="26045">
                  <c:v>2.6046000000000001E-5</c:v>
                </c:pt>
                <c:pt idx="26046">
                  <c:v>2.6047E-5</c:v>
                </c:pt>
                <c:pt idx="26047">
                  <c:v>2.6047999999999999E-5</c:v>
                </c:pt>
                <c:pt idx="26048">
                  <c:v>2.6049000000000001E-5</c:v>
                </c:pt>
                <c:pt idx="26049">
                  <c:v>2.605E-5</c:v>
                </c:pt>
                <c:pt idx="26050">
                  <c:v>2.6050999999999998E-5</c:v>
                </c:pt>
                <c:pt idx="26051">
                  <c:v>2.6052000000000001E-5</c:v>
                </c:pt>
                <c:pt idx="26052">
                  <c:v>2.6052999999999999E-5</c:v>
                </c:pt>
                <c:pt idx="26053">
                  <c:v>2.6054000000000002E-5</c:v>
                </c:pt>
                <c:pt idx="26054">
                  <c:v>2.6055E-5</c:v>
                </c:pt>
                <c:pt idx="26055">
                  <c:v>2.6055999999999999E-5</c:v>
                </c:pt>
                <c:pt idx="26056">
                  <c:v>2.6057000000000001E-5</c:v>
                </c:pt>
                <c:pt idx="26057">
                  <c:v>2.6058E-5</c:v>
                </c:pt>
                <c:pt idx="26058">
                  <c:v>2.6058999999999999E-5</c:v>
                </c:pt>
                <c:pt idx="26059">
                  <c:v>2.6060000000000001E-5</c:v>
                </c:pt>
                <c:pt idx="26060">
                  <c:v>2.6061E-5</c:v>
                </c:pt>
                <c:pt idx="26061">
                  <c:v>2.6061999999999999E-5</c:v>
                </c:pt>
                <c:pt idx="26062">
                  <c:v>2.6063000000000001E-5</c:v>
                </c:pt>
                <c:pt idx="26063">
                  <c:v>2.6064E-5</c:v>
                </c:pt>
                <c:pt idx="26064">
                  <c:v>2.6064999999999999E-5</c:v>
                </c:pt>
                <c:pt idx="26065">
                  <c:v>2.6066000000000001E-5</c:v>
                </c:pt>
                <c:pt idx="26066">
                  <c:v>2.6067E-5</c:v>
                </c:pt>
                <c:pt idx="26067">
                  <c:v>2.6067999999999998E-5</c:v>
                </c:pt>
                <c:pt idx="26068">
                  <c:v>2.6069000000000001E-5</c:v>
                </c:pt>
                <c:pt idx="26069">
                  <c:v>2.6069999999999999E-5</c:v>
                </c:pt>
                <c:pt idx="26070">
                  <c:v>2.6071000000000002E-5</c:v>
                </c:pt>
                <c:pt idx="26071">
                  <c:v>2.6072E-5</c:v>
                </c:pt>
                <c:pt idx="26072">
                  <c:v>2.6072999999999999E-5</c:v>
                </c:pt>
                <c:pt idx="26073">
                  <c:v>2.6074000000000001E-5</c:v>
                </c:pt>
                <c:pt idx="26074">
                  <c:v>2.6075E-5</c:v>
                </c:pt>
                <c:pt idx="26075">
                  <c:v>2.6075999999999999E-5</c:v>
                </c:pt>
                <c:pt idx="26076">
                  <c:v>2.6077000000000001E-5</c:v>
                </c:pt>
                <c:pt idx="26077">
                  <c:v>2.6078E-5</c:v>
                </c:pt>
                <c:pt idx="26078">
                  <c:v>2.6078999999999999E-5</c:v>
                </c:pt>
                <c:pt idx="26079">
                  <c:v>2.6080000000000001E-5</c:v>
                </c:pt>
                <c:pt idx="26080">
                  <c:v>2.6081E-5</c:v>
                </c:pt>
                <c:pt idx="26081">
                  <c:v>2.6081999999999999E-5</c:v>
                </c:pt>
                <c:pt idx="26082">
                  <c:v>2.6083000000000001E-5</c:v>
                </c:pt>
                <c:pt idx="26083">
                  <c:v>2.6084E-5</c:v>
                </c:pt>
                <c:pt idx="26084">
                  <c:v>2.6084999999999998E-5</c:v>
                </c:pt>
                <c:pt idx="26085">
                  <c:v>2.6086000000000001E-5</c:v>
                </c:pt>
                <c:pt idx="26086">
                  <c:v>2.6086999999999999E-5</c:v>
                </c:pt>
                <c:pt idx="26087">
                  <c:v>2.6088000000000002E-5</c:v>
                </c:pt>
                <c:pt idx="26088">
                  <c:v>2.6089E-5</c:v>
                </c:pt>
                <c:pt idx="26089">
                  <c:v>2.6089999999999999E-5</c:v>
                </c:pt>
                <c:pt idx="26090">
                  <c:v>2.6091000000000001E-5</c:v>
                </c:pt>
                <c:pt idx="26091">
                  <c:v>2.6092E-5</c:v>
                </c:pt>
                <c:pt idx="26092">
                  <c:v>2.6092999999999999E-5</c:v>
                </c:pt>
                <c:pt idx="26093">
                  <c:v>2.6094000000000001E-5</c:v>
                </c:pt>
                <c:pt idx="26094">
                  <c:v>2.6095E-5</c:v>
                </c:pt>
                <c:pt idx="26095">
                  <c:v>2.6095999999999999E-5</c:v>
                </c:pt>
                <c:pt idx="26096">
                  <c:v>2.6097000000000001E-5</c:v>
                </c:pt>
                <c:pt idx="26097">
                  <c:v>2.6098E-5</c:v>
                </c:pt>
                <c:pt idx="26098">
                  <c:v>2.6098999999999999E-5</c:v>
                </c:pt>
                <c:pt idx="26099">
                  <c:v>2.6100000000000001E-5</c:v>
                </c:pt>
                <c:pt idx="26100">
                  <c:v>2.6101E-5</c:v>
                </c:pt>
                <c:pt idx="26101">
                  <c:v>2.6101999999999998E-5</c:v>
                </c:pt>
                <c:pt idx="26102">
                  <c:v>2.6103000000000001E-5</c:v>
                </c:pt>
                <c:pt idx="26103">
                  <c:v>2.6103999999999999E-5</c:v>
                </c:pt>
                <c:pt idx="26104">
                  <c:v>2.6105000000000002E-5</c:v>
                </c:pt>
                <c:pt idx="26105">
                  <c:v>2.6106E-5</c:v>
                </c:pt>
                <c:pt idx="26106">
                  <c:v>2.6106999999999999E-5</c:v>
                </c:pt>
                <c:pt idx="26107">
                  <c:v>2.6108000000000001E-5</c:v>
                </c:pt>
                <c:pt idx="26108">
                  <c:v>2.6109E-5</c:v>
                </c:pt>
                <c:pt idx="26109">
                  <c:v>2.6109999999999999E-5</c:v>
                </c:pt>
                <c:pt idx="26110">
                  <c:v>2.6111000000000001E-5</c:v>
                </c:pt>
                <c:pt idx="26111">
                  <c:v>2.6112E-5</c:v>
                </c:pt>
                <c:pt idx="26112">
                  <c:v>2.6112999999999999E-5</c:v>
                </c:pt>
                <c:pt idx="26113">
                  <c:v>2.6114000000000001E-5</c:v>
                </c:pt>
                <c:pt idx="26114">
                  <c:v>2.6115E-5</c:v>
                </c:pt>
                <c:pt idx="26115">
                  <c:v>2.6115999999999999E-5</c:v>
                </c:pt>
                <c:pt idx="26116">
                  <c:v>2.6117000000000001E-5</c:v>
                </c:pt>
                <c:pt idx="26117">
                  <c:v>2.6118E-5</c:v>
                </c:pt>
                <c:pt idx="26118">
                  <c:v>2.6118999999999998E-5</c:v>
                </c:pt>
                <c:pt idx="26119">
                  <c:v>2.6120000000000001E-5</c:v>
                </c:pt>
                <c:pt idx="26120">
                  <c:v>2.6120999999999999E-5</c:v>
                </c:pt>
                <c:pt idx="26121">
                  <c:v>2.6122000000000002E-5</c:v>
                </c:pt>
                <c:pt idx="26122">
                  <c:v>2.6123E-5</c:v>
                </c:pt>
                <c:pt idx="26123">
                  <c:v>2.6123999999999999E-5</c:v>
                </c:pt>
                <c:pt idx="26124">
                  <c:v>2.6125000000000001E-5</c:v>
                </c:pt>
                <c:pt idx="26125">
                  <c:v>2.6126E-5</c:v>
                </c:pt>
                <c:pt idx="26126">
                  <c:v>2.6126999999999999E-5</c:v>
                </c:pt>
                <c:pt idx="26127">
                  <c:v>2.6128000000000001E-5</c:v>
                </c:pt>
                <c:pt idx="26128">
                  <c:v>2.6129E-5</c:v>
                </c:pt>
                <c:pt idx="26129">
                  <c:v>2.6129999999999999E-5</c:v>
                </c:pt>
                <c:pt idx="26130">
                  <c:v>2.6131000000000001E-5</c:v>
                </c:pt>
                <c:pt idx="26131">
                  <c:v>2.6132E-5</c:v>
                </c:pt>
                <c:pt idx="26132">
                  <c:v>2.6132999999999999E-5</c:v>
                </c:pt>
                <c:pt idx="26133">
                  <c:v>2.6134000000000001E-5</c:v>
                </c:pt>
                <c:pt idx="26134">
                  <c:v>2.6135E-5</c:v>
                </c:pt>
                <c:pt idx="26135">
                  <c:v>2.6135999999999998E-5</c:v>
                </c:pt>
                <c:pt idx="26136">
                  <c:v>2.6137000000000001E-5</c:v>
                </c:pt>
                <c:pt idx="26137">
                  <c:v>2.6137999999999999E-5</c:v>
                </c:pt>
                <c:pt idx="26138">
                  <c:v>2.6139000000000002E-5</c:v>
                </c:pt>
                <c:pt idx="26139">
                  <c:v>2.614E-5</c:v>
                </c:pt>
                <c:pt idx="26140">
                  <c:v>2.6140999999999999E-5</c:v>
                </c:pt>
                <c:pt idx="26141">
                  <c:v>2.6142000000000001E-5</c:v>
                </c:pt>
                <c:pt idx="26142">
                  <c:v>2.6143E-5</c:v>
                </c:pt>
                <c:pt idx="26143">
                  <c:v>2.6143999999999999E-5</c:v>
                </c:pt>
                <c:pt idx="26144">
                  <c:v>2.6145000000000001E-5</c:v>
                </c:pt>
                <c:pt idx="26145">
                  <c:v>2.6146E-5</c:v>
                </c:pt>
                <c:pt idx="26146">
                  <c:v>2.6146999999999999E-5</c:v>
                </c:pt>
                <c:pt idx="26147">
                  <c:v>2.6148000000000001E-5</c:v>
                </c:pt>
                <c:pt idx="26148">
                  <c:v>2.6149E-5</c:v>
                </c:pt>
                <c:pt idx="26149">
                  <c:v>2.6149999999999999E-5</c:v>
                </c:pt>
                <c:pt idx="26150">
                  <c:v>2.6151000000000001E-5</c:v>
                </c:pt>
                <c:pt idx="26151">
                  <c:v>2.6152E-5</c:v>
                </c:pt>
                <c:pt idx="26152">
                  <c:v>2.6152999999999998E-5</c:v>
                </c:pt>
                <c:pt idx="26153">
                  <c:v>2.6154000000000001E-5</c:v>
                </c:pt>
                <c:pt idx="26154">
                  <c:v>2.6154999999999999E-5</c:v>
                </c:pt>
                <c:pt idx="26155">
                  <c:v>2.6156000000000002E-5</c:v>
                </c:pt>
                <c:pt idx="26156">
                  <c:v>2.6157E-5</c:v>
                </c:pt>
                <c:pt idx="26157">
                  <c:v>2.6157999999999999E-5</c:v>
                </c:pt>
                <c:pt idx="26158">
                  <c:v>2.6159000000000001E-5</c:v>
                </c:pt>
                <c:pt idx="26159">
                  <c:v>2.616E-5</c:v>
                </c:pt>
                <c:pt idx="26160">
                  <c:v>2.6160999999999999E-5</c:v>
                </c:pt>
                <c:pt idx="26161">
                  <c:v>2.6162000000000001E-5</c:v>
                </c:pt>
                <c:pt idx="26162">
                  <c:v>2.6163E-5</c:v>
                </c:pt>
                <c:pt idx="26163">
                  <c:v>2.6163999999999999E-5</c:v>
                </c:pt>
                <c:pt idx="26164">
                  <c:v>2.6165000000000001E-5</c:v>
                </c:pt>
                <c:pt idx="26165">
                  <c:v>2.6166E-5</c:v>
                </c:pt>
                <c:pt idx="26166">
                  <c:v>2.6166999999999999E-5</c:v>
                </c:pt>
                <c:pt idx="26167">
                  <c:v>2.6168000000000001E-5</c:v>
                </c:pt>
                <c:pt idx="26168">
                  <c:v>2.6169E-5</c:v>
                </c:pt>
                <c:pt idx="26169">
                  <c:v>2.6169999999999998E-5</c:v>
                </c:pt>
                <c:pt idx="26170">
                  <c:v>2.6171000000000001E-5</c:v>
                </c:pt>
                <c:pt idx="26171">
                  <c:v>2.6171999999999999E-5</c:v>
                </c:pt>
                <c:pt idx="26172">
                  <c:v>2.6173000000000002E-5</c:v>
                </c:pt>
                <c:pt idx="26173">
                  <c:v>2.6174E-5</c:v>
                </c:pt>
                <c:pt idx="26174">
                  <c:v>2.6174999999999999E-5</c:v>
                </c:pt>
                <c:pt idx="26175">
                  <c:v>2.6176000000000001E-5</c:v>
                </c:pt>
                <c:pt idx="26176">
                  <c:v>2.6177E-5</c:v>
                </c:pt>
                <c:pt idx="26177">
                  <c:v>2.6177999999999999E-5</c:v>
                </c:pt>
                <c:pt idx="26178">
                  <c:v>2.6179000000000001E-5</c:v>
                </c:pt>
                <c:pt idx="26179">
                  <c:v>2.618E-5</c:v>
                </c:pt>
                <c:pt idx="26180">
                  <c:v>2.6180999999999999E-5</c:v>
                </c:pt>
                <c:pt idx="26181">
                  <c:v>2.6182000000000001E-5</c:v>
                </c:pt>
                <c:pt idx="26182">
                  <c:v>2.6183E-5</c:v>
                </c:pt>
                <c:pt idx="26183">
                  <c:v>2.6183999999999999E-5</c:v>
                </c:pt>
                <c:pt idx="26184">
                  <c:v>2.6185000000000001E-5</c:v>
                </c:pt>
                <c:pt idx="26185">
                  <c:v>2.6186E-5</c:v>
                </c:pt>
                <c:pt idx="26186">
                  <c:v>2.6186999999999998E-5</c:v>
                </c:pt>
                <c:pt idx="26187">
                  <c:v>2.6188000000000001E-5</c:v>
                </c:pt>
                <c:pt idx="26188">
                  <c:v>2.6188999999999999E-5</c:v>
                </c:pt>
                <c:pt idx="26189">
                  <c:v>2.6190000000000002E-5</c:v>
                </c:pt>
                <c:pt idx="26190">
                  <c:v>2.6191E-5</c:v>
                </c:pt>
                <c:pt idx="26191">
                  <c:v>2.6191999999999999E-5</c:v>
                </c:pt>
                <c:pt idx="26192">
                  <c:v>2.6193000000000001E-5</c:v>
                </c:pt>
                <c:pt idx="26193">
                  <c:v>2.6194E-5</c:v>
                </c:pt>
                <c:pt idx="26194">
                  <c:v>2.6194999999999999E-5</c:v>
                </c:pt>
                <c:pt idx="26195">
                  <c:v>2.6196000000000001E-5</c:v>
                </c:pt>
                <c:pt idx="26196">
                  <c:v>2.6197E-5</c:v>
                </c:pt>
                <c:pt idx="26197">
                  <c:v>2.6197999999999999E-5</c:v>
                </c:pt>
                <c:pt idx="26198">
                  <c:v>2.6199000000000001E-5</c:v>
                </c:pt>
                <c:pt idx="26199">
                  <c:v>2.62E-5</c:v>
                </c:pt>
                <c:pt idx="26200">
                  <c:v>2.6200999999999999E-5</c:v>
                </c:pt>
                <c:pt idx="26201">
                  <c:v>2.6202000000000001E-5</c:v>
                </c:pt>
                <c:pt idx="26202">
                  <c:v>2.6203E-5</c:v>
                </c:pt>
                <c:pt idx="26203">
                  <c:v>2.6203999999999998E-5</c:v>
                </c:pt>
                <c:pt idx="26204">
                  <c:v>2.6205000000000001E-5</c:v>
                </c:pt>
                <c:pt idx="26205">
                  <c:v>2.6205999999999999E-5</c:v>
                </c:pt>
                <c:pt idx="26206">
                  <c:v>2.6207000000000002E-5</c:v>
                </c:pt>
                <c:pt idx="26207">
                  <c:v>2.6208E-5</c:v>
                </c:pt>
                <c:pt idx="26208">
                  <c:v>2.6208999999999999E-5</c:v>
                </c:pt>
                <c:pt idx="26209">
                  <c:v>2.6210000000000001E-5</c:v>
                </c:pt>
                <c:pt idx="26210">
                  <c:v>2.6211E-5</c:v>
                </c:pt>
                <c:pt idx="26211">
                  <c:v>2.6211999999999999E-5</c:v>
                </c:pt>
                <c:pt idx="26212">
                  <c:v>2.6213000000000001E-5</c:v>
                </c:pt>
                <c:pt idx="26213">
                  <c:v>2.6214E-5</c:v>
                </c:pt>
                <c:pt idx="26214">
                  <c:v>2.6214999999999999E-5</c:v>
                </c:pt>
                <c:pt idx="26215">
                  <c:v>2.6216000000000001E-5</c:v>
                </c:pt>
                <c:pt idx="26216">
                  <c:v>2.6217E-5</c:v>
                </c:pt>
                <c:pt idx="26217">
                  <c:v>2.6217999999999999E-5</c:v>
                </c:pt>
                <c:pt idx="26218">
                  <c:v>2.6219000000000001E-5</c:v>
                </c:pt>
                <c:pt idx="26219">
                  <c:v>2.622E-5</c:v>
                </c:pt>
                <c:pt idx="26220">
                  <c:v>2.6220999999999998E-5</c:v>
                </c:pt>
                <c:pt idx="26221">
                  <c:v>2.6222000000000001E-5</c:v>
                </c:pt>
                <c:pt idx="26222">
                  <c:v>2.6222999999999999E-5</c:v>
                </c:pt>
                <c:pt idx="26223">
                  <c:v>2.6224000000000002E-5</c:v>
                </c:pt>
                <c:pt idx="26224">
                  <c:v>2.6225E-5</c:v>
                </c:pt>
                <c:pt idx="26225">
                  <c:v>2.6225999999999999E-5</c:v>
                </c:pt>
                <c:pt idx="26226">
                  <c:v>2.6227000000000001E-5</c:v>
                </c:pt>
                <c:pt idx="26227">
                  <c:v>2.6228E-5</c:v>
                </c:pt>
                <c:pt idx="26228">
                  <c:v>2.6228999999999999E-5</c:v>
                </c:pt>
                <c:pt idx="26229">
                  <c:v>2.6230000000000001E-5</c:v>
                </c:pt>
                <c:pt idx="26230">
                  <c:v>2.6231E-5</c:v>
                </c:pt>
                <c:pt idx="26231">
                  <c:v>2.6231999999999999E-5</c:v>
                </c:pt>
                <c:pt idx="26232">
                  <c:v>2.6233000000000001E-5</c:v>
                </c:pt>
                <c:pt idx="26233">
                  <c:v>2.6234E-5</c:v>
                </c:pt>
                <c:pt idx="26234">
                  <c:v>2.6234999999999999E-5</c:v>
                </c:pt>
                <c:pt idx="26235">
                  <c:v>2.6236000000000001E-5</c:v>
                </c:pt>
                <c:pt idx="26236">
                  <c:v>2.6237E-5</c:v>
                </c:pt>
                <c:pt idx="26237">
                  <c:v>2.6237999999999998E-5</c:v>
                </c:pt>
                <c:pt idx="26238">
                  <c:v>2.6239000000000001E-5</c:v>
                </c:pt>
                <c:pt idx="26239">
                  <c:v>2.6239999999999999E-5</c:v>
                </c:pt>
                <c:pt idx="26240">
                  <c:v>2.6241000000000002E-5</c:v>
                </c:pt>
                <c:pt idx="26241">
                  <c:v>2.6242E-5</c:v>
                </c:pt>
                <c:pt idx="26242">
                  <c:v>2.6242999999999999E-5</c:v>
                </c:pt>
                <c:pt idx="26243">
                  <c:v>2.6244000000000001E-5</c:v>
                </c:pt>
                <c:pt idx="26244">
                  <c:v>2.6245E-5</c:v>
                </c:pt>
                <c:pt idx="26245">
                  <c:v>2.6245999999999999E-5</c:v>
                </c:pt>
                <c:pt idx="26246">
                  <c:v>2.6247000000000001E-5</c:v>
                </c:pt>
                <c:pt idx="26247">
                  <c:v>2.6248E-5</c:v>
                </c:pt>
                <c:pt idx="26248">
                  <c:v>2.6248999999999999E-5</c:v>
                </c:pt>
                <c:pt idx="26249">
                  <c:v>2.6250000000000001E-5</c:v>
                </c:pt>
                <c:pt idx="26250">
                  <c:v>2.6251E-5</c:v>
                </c:pt>
                <c:pt idx="26251">
                  <c:v>2.6251999999999999E-5</c:v>
                </c:pt>
                <c:pt idx="26252">
                  <c:v>2.6253000000000001E-5</c:v>
                </c:pt>
                <c:pt idx="26253">
                  <c:v>2.6254E-5</c:v>
                </c:pt>
                <c:pt idx="26254">
                  <c:v>2.6254999999999998E-5</c:v>
                </c:pt>
                <c:pt idx="26255">
                  <c:v>2.6256000000000001E-5</c:v>
                </c:pt>
                <c:pt idx="26256">
                  <c:v>2.6256999999999999E-5</c:v>
                </c:pt>
                <c:pt idx="26257">
                  <c:v>2.6258000000000002E-5</c:v>
                </c:pt>
                <c:pt idx="26258">
                  <c:v>2.6259E-5</c:v>
                </c:pt>
                <c:pt idx="26259">
                  <c:v>2.6259999999999999E-5</c:v>
                </c:pt>
                <c:pt idx="26260">
                  <c:v>2.6261000000000001E-5</c:v>
                </c:pt>
                <c:pt idx="26261">
                  <c:v>2.6262E-5</c:v>
                </c:pt>
                <c:pt idx="26262">
                  <c:v>2.6262999999999999E-5</c:v>
                </c:pt>
                <c:pt idx="26263">
                  <c:v>2.6264000000000001E-5</c:v>
                </c:pt>
                <c:pt idx="26264">
                  <c:v>2.6265E-5</c:v>
                </c:pt>
                <c:pt idx="26265">
                  <c:v>2.6265999999999999E-5</c:v>
                </c:pt>
                <c:pt idx="26266">
                  <c:v>2.6267000000000001E-5</c:v>
                </c:pt>
                <c:pt idx="26267">
                  <c:v>2.6268E-5</c:v>
                </c:pt>
                <c:pt idx="26268">
                  <c:v>2.6268999999999999E-5</c:v>
                </c:pt>
                <c:pt idx="26269">
                  <c:v>2.6270000000000001E-5</c:v>
                </c:pt>
                <c:pt idx="26270">
                  <c:v>2.6271E-5</c:v>
                </c:pt>
                <c:pt idx="26271">
                  <c:v>2.6271999999999999E-5</c:v>
                </c:pt>
                <c:pt idx="26272">
                  <c:v>2.6273000000000001E-5</c:v>
                </c:pt>
                <c:pt idx="26273">
                  <c:v>2.6274E-5</c:v>
                </c:pt>
                <c:pt idx="26274">
                  <c:v>2.6274999999999998E-5</c:v>
                </c:pt>
                <c:pt idx="26275">
                  <c:v>2.6276000000000001E-5</c:v>
                </c:pt>
                <c:pt idx="26276">
                  <c:v>2.6276999999999999E-5</c:v>
                </c:pt>
                <c:pt idx="26277">
                  <c:v>2.6278000000000001E-5</c:v>
                </c:pt>
                <c:pt idx="26278">
                  <c:v>2.6279E-5</c:v>
                </c:pt>
                <c:pt idx="26279">
                  <c:v>2.6279999999999999E-5</c:v>
                </c:pt>
                <c:pt idx="26280">
                  <c:v>2.6281000000000001E-5</c:v>
                </c:pt>
                <c:pt idx="26281">
                  <c:v>2.6282E-5</c:v>
                </c:pt>
                <c:pt idx="26282">
                  <c:v>2.6282999999999999E-5</c:v>
                </c:pt>
                <c:pt idx="26283">
                  <c:v>2.6284000000000001E-5</c:v>
                </c:pt>
                <c:pt idx="26284">
                  <c:v>2.6285E-5</c:v>
                </c:pt>
                <c:pt idx="26285">
                  <c:v>2.6285999999999999E-5</c:v>
                </c:pt>
                <c:pt idx="26286">
                  <c:v>2.6287000000000001E-5</c:v>
                </c:pt>
                <c:pt idx="26287">
                  <c:v>2.6288E-5</c:v>
                </c:pt>
                <c:pt idx="26288">
                  <c:v>2.6288999999999999E-5</c:v>
                </c:pt>
                <c:pt idx="26289">
                  <c:v>2.6290000000000001E-5</c:v>
                </c:pt>
                <c:pt idx="26290">
                  <c:v>2.6291E-5</c:v>
                </c:pt>
                <c:pt idx="26291">
                  <c:v>2.6291999999999998E-5</c:v>
                </c:pt>
                <c:pt idx="26292">
                  <c:v>2.6293000000000001E-5</c:v>
                </c:pt>
                <c:pt idx="26293">
                  <c:v>2.6293999999999999E-5</c:v>
                </c:pt>
                <c:pt idx="26294">
                  <c:v>2.6295000000000002E-5</c:v>
                </c:pt>
                <c:pt idx="26295">
                  <c:v>2.6296E-5</c:v>
                </c:pt>
                <c:pt idx="26296">
                  <c:v>2.6296999999999999E-5</c:v>
                </c:pt>
                <c:pt idx="26297">
                  <c:v>2.6298000000000001E-5</c:v>
                </c:pt>
                <c:pt idx="26298">
                  <c:v>2.6299E-5</c:v>
                </c:pt>
                <c:pt idx="26299">
                  <c:v>2.6299999999999999E-5</c:v>
                </c:pt>
                <c:pt idx="26300">
                  <c:v>2.6301000000000001E-5</c:v>
                </c:pt>
                <c:pt idx="26301">
                  <c:v>2.6302E-5</c:v>
                </c:pt>
                <c:pt idx="26302">
                  <c:v>2.6302999999999999E-5</c:v>
                </c:pt>
                <c:pt idx="26303">
                  <c:v>2.6304000000000001E-5</c:v>
                </c:pt>
                <c:pt idx="26304">
                  <c:v>2.6305E-5</c:v>
                </c:pt>
                <c:pt idx="26305">
                  <c:v>2.6305999999999999E-5</c:v>
                </c:pt>
                <c:pt idx="26306">
                  <c:v>2.6307000000000001E-5</c:v>
                </c:pt>
                <c:pt idx="26307">
                  <c:v>2.6308E-5</c:v>
                </c:pt>
                <c:pt idx="26308">
                  <c:v>2.6308999999999998E-5</c:v>
                </c:pt>
                <c:pt idx="26309">
                  <c:v>2.6310000000000001E-5</c:v>
                </c:pt>
                <c:pt idx="26310">
                  <c:v>2.6310999999999999E-5</c:v>
                </c:pt>
                <c:pt idx="26311">
                  <c:v>2.6312000000000002E-5</c:v>
                </c:pt>
                <c:pt idx="26312">
                  <c:v>2.6313E-5</c:v>
                </c:pt>
                <c:pt idx="26313">
                  <c:v>2.6313999999999999E-5</c:v>
                </c:pt>
                <c:pt idx="26314">
                  <c:v>2.6315000000000001E-5</c:v>
                </c:pt>
                <c:pt idx="26315">
                  <c:v>2.6316E-5</c:v>
                </c:pt>
                <c:pt idx="26316">
                  <c:v>2.6316999999999999E-5</c:v>
                </c:pt>
                <c:pt idx="26317">
                  <c:v>2.6318000000000001E-5</c:v>
                </c:pt>
                <c:pt idx="26318">
                  <c:v>2.6319E-5</c:v>
                </c:pt>
                <c:pt idx="26319">
                  <c:v>2.6319999999999999E-5</c:v>
                </c:pt>
                <c:pt idx="26320">
                  <c:v>2.6321000000000001E-5</c:v>
                </c:pt>
                <c:pt idx="26321">
                  <c:v>2.6322E-5</c:v>
                </c:pt>
                <c:pt idx="26322">
                  <c:v>2.6322999999999999E-5</c:v>
                </c:pt>
                <c:pt idx="26323">
                  <c:v>2.6324000000000001E-5</c:v>
                </c:pt>
                <c:pt idx="26324">
                  <c:v>2.6325E-5</c:v>
                </c:pt>
                <c:pt idx="26325">
                  <c:v>2.6325999999999998E-5</c:v>
                </c:pt>
                <c:pt idx="26326">
                  <c:v>2.6327000000000001E-5</c:v>
                </c:pt>
                <c:pt idx="26327">
                  <c:v>2.6327999999999999E-5</c:v>
                </c:pt>
                <c:pt idx="26328">
                  <c:v>2.6329000000000002E-5</c:v>
                </c:pt>
                <c:pt idx="26329">
                  <c:v>2.633E-5</c:v>
                </c:pt>
                <c:pt idx="26330">
                  <c:v>2.6330999999999999E-5</c:v>
                </c:pt>
                <c:pt idx="26331">
                  <c:v>2.6332000000000001E-5</c:v>
                </c:pt>
                <c:pt idx="26332">
                  <c:v>2.6333E-5</c:v>
                </c:pt>
                <c:pt idx="26333">
                  <c:v>2.6333999999999999E-5</c:v>
                </c:pt>
                <c:pt idx="26334">
                  <c:v>2.6335000000000001E-5</c:v>
                </c:pt>
                <c:pt idx="26335">
                  <c:v>2.6336E-5</c:v>
                </c:pt>
                <c:pt idx="26336">
                  <c:v>2.6336999999999999E-5</c:v>
                </c:pt>
                <c:pt idx="26337">
                  <c:v>2.6338000000000001E-5</c:v>
                </c:pt>
                <c:pt idx="26338">
                  <c:v>2.6339E-5</c:v>
                </c:pt>
                <c:pt idx="26339">
                  <c:v>2.6339999999999999E-5</c:v>
                </c:pt>
                <c:pt idx="26340">
                  <c:v>2.6341000000000001E-5</c:v>
                </c:pt>
                <c:pt idx="26341">
                  <c:v>2.6342E-5</c:v>
                </c:pt>
                <c:pt idx="26342">
                  <c:v>2.6342999999999998E-5</c:v>
                </c:pt>
                <c:pt idx="26343">
                  <c:v>2.6344000000000001E-5</c:v>
                </c:pt>
                <c:pt idx="26344">
                  <c:v>2.6344999999999999E-5</c:v>
                </c:pt>
                <c:pt idx="26345">
                  <c:v>2.6346000000000002E-5</c:v>
                </c:pt>
                <c:pt idx="26346">
                  <c:v>2.6347E-5</c:v>
                </c:pt>
                <c:pt idx="26347">
                  <c:v>2.6347999999999999E-5</c:v>
                </c:pt>
                <c:pt idx="26348">
                  <c:v>2.6349000000000001E-5</c:v>
                </c:pt>
                <c:pt idx="26349">
                  <c:v>2.635E-5</c:v>
                </c:pt>
                <c:pt idx="26350">
                  <c:v>2.6350999999999999E-5</c:v>
                </c:pt>
                <c:pt idx="26351">
                  <c:v>2.6352000000000001E-5</c:v>
                </c:pt>
                <c:pt idx="26352">
                  <c:v>2.6353E-5</c:v>
                </c:pt>
                <c:pt idx="26353">
                  <c:v>2.6353999999999999E-5</c:v>
                </c:pt>
                <c:pt idx="26354">
                  <c:v>2.6355000000000001E-5</c:v>
                </c:pt>
                <c:pt idx="26355">
                  <c:v>2.6356E-5</c:v>
                </c:pt>
                <c:pt idx="26356">
                  <c:v>2.6356999999999999E-5</c:v>
                </c:pt>
                <c:pt idx="26357">
                  <c:v>2.6358000000000001E-5</c:v>
                </c:pt>
                <c:pt idx="26358">
                  <c:v>2.6359E-5</c:v>
                </c:pt>
                <c:pt idx="26359">
                  <c:v>2.6359999999999998E-5</c:v>
                </c:pt>
                <c:pt idx="26360">
                  <c:v>2.6361000000000001E-5</c:v>
                </c:pt>
                <c:pt idx="26361">
                  <c:v>2.6361999999999999E-5</c:v>
                </c:pt>
                <c:pt idx="26362">
                  <c:v>2.6363000000000002E-5</c:v>
                </c:pt>
                <c:pt idx="26363">
                  <c:v>2.6364E-5</c:v>
                </c:pt>
                <c:pt idx="26364">
                  <c:v>2.6364999999999999E-5</c:v>
                </c:pt>
                <c:pt idx="26365">
                  <c:v>2.6366000000000001E-5</c:v>
                </c:pt>
                <c:pt idx="26366">
                  <c:v>2.6367E-5</c:v>
                </c:pt>
                <c:pt idx="26367">
                  <c:v>2.6367999999999999E-5</c:v>
                </c:pt>
                <c:pt idx="26368">
                  <c:v>2.6369000000000001E-5</c:v>
                </c:pt>
                <c:pt idx="26369">
                  <c:v>2.637E-5</c:v>
                </c:pt>
                <c:pt idx="26370">
                  <c:v>2.6370999999999999E-5</c:v>
                </c:pt>
                <c:pt idx="26371">
                  <c:v>2.6372000000000001E-5</c:v>
                </c:pt>
                <c:pt idx="26372">
                  <c:v>2.6373E-5</c:v>
                </c:pt>
                <c:pt idx="26373">
                  <c:v>2.6373999999999999E-5</c:v>
                </c:pt>
                <c:pt idx="26374">
                  <c:v>2.6375000000000001E-5</c:v>
                </c:pt>
                <c:pt idx="26375">
                  <c:v>2.6376E-5</c:v>
                </c:pt>
                <c:pt idx="26376">
                  <c:v>2.6376999999999998E-5</c:v>
                </c:pt>
                <c:pt idx="26377">
                  <c:v>2.6378000000000001E-5</c:v>
                </c:pt>
                <c:pt idx="26378">
                  <c:v>2.6378999999999999E-5</c:v>
                </c:pt>
                <c:pt idx="26379">
                  <c:v>2.6380000000000002E-5</c:v>
                </c:pt>
                <c:pt idx="26380">
                  <c:v>2.6381E-5</c:v>
                </c:pt>
                <c:pt idx="26381">
                  <c:v>2.6381999999999999E-5</c:v>
                </c:pt>
                <c:pt idx="26382">
                  <c:v>2.6383000000000001E-5</c:v>
                </c:pt>
                <c:pt idx="26383">
                  <c:v>2.6384E-5</c:v>
                </c:pt>
                <c:pt idx="26384">
                  <c:v>2.6384999999999999E-5</c:v>
                </c:pt>
                <c:pt idx="26385">
                  <c:v>2.6386000000000001E-5</c:v>
                </c:pt>
                <c:pt idx="26386">
                  <c:v>2.6387E-5</c:v>
                </c:pt>
                <c:pt idx="26387">
                  <c:v>2.6387999999999999E-5</c:v>
                </c:pt>
                <c:pt idx="26388">
                  <c:v>2.6389000000000001E-5</c:v>
                </c:pt>
                <c:pt idx="26389">
                  <c:v>2.639E-5</c:v>
                </c:pt>
                <c:pt idx="26390">
                  <c:v>2.6390999999999999E-5</c:v>
                </c:pt>
                <c:pt idx="26391">
                  <c:v>2.6392000000000001E-5</c:v>
                </c:pt>
                <c:pt idx="26392">
                  <c:v>2.6393E-5</c:v>
                </c:pt>
                <c:pt idx="26393">
                  <c:v>2.6393999999999998E-5</c:v>
                </c:pt>
                <c:pt idx="26394">
                  <c:v>2.6395000000000001E-5</c:v>
                </c:pt>
                <c:pt idx="26395">
                  <c:v>2.6395999999999999E-5</c:v>
                </c:pt>
                <c:pt idx="26396">
                  <c:v>2.6397000000000002E-5</c:v>
                </c:pt>
                <c:pt idx="26397">
                  <c:v>2.6398E-5</c:v>
                </c:pt>
                <c:pt idx="26398">
                  <c:v>2.6398999999999999E-5</c:v>
                </c:pt>
                <c:pt idx="26399">
                  <c:v>2.6400000000000001E-5</c:v>
                </c:pt>
                <c:pt idx="26400">
                  <c:v>2.6401E-5</c:v>
                </c:pt>
                <c:pt idx="26401">
                  <c:v>2.6401999999999999E-5</c:v>
                </c:pt>
                <c:pt idx="26402">
                  <c:v>2.6403000000000001E-5</c:v>
                </c:pt>
                <c:pt idx="26403">
                  <c:v>2.6404E-5</c:v>
                </c:pt>
                <c:pt idx="26404">
                  <c:v>2.6404999999999999E-5</c:v>
                </c:pt>
                <c:pt idx="26405">
                  <c:v>2.6406000000000001E-5</c:v>
                </c:pt>
                <c:pt idx="26406">
                  <c:v>2.6407E-5</c:v>
                </c:pt>
                <c:pt idx="26407">
                  <c:v>2.6407999999999999E-5</c:v>
                </c:pt>
                <c:pt idx="26408">
                  <c:v>2.6409000000000001E-5</c:v>
                </c:pt>
                <c:pt idx="26409">
                  <c:v>2.641E-5</c:v>
                </c:pt>
                <c:pt idx="26410">
                  <c:v>2.6410999999999998E-5</c:v>
                </c:pt>
                <c:pt idx="26411">
                  <c:v>2.6412000000000001E-5</c:v>
                </c:pt>
                <c:pt idx="26412">
                  <c:v>2.6412999999999999E-5</c:v>
                </c:pt>
                <c:pt idx="26413">
                  <c:v>2.6414000000000002E-5</c:v>
                </c:pt>
                <c:pt idx="26414">
                  <c:v>2.6415E-5</c:v>
                </c:pt>
                <c:pt idx="26415">
                  <c:v>2.6415999999999999E-5</c:v>
                </c:pt>
                <c:pt idx="26416">
                  <c:v>2.6417000000000001E-5</c:v>
                </c:pt>
                <c:pt idx="26417">
                  <c:v>2.6418E-5</c:v>
                </c:pt>
                <c:pt idx="26418">
                  <c:v>2.6418999999999999E-5</c:v>
                </c:pt>
                <c:pt idx="26419">
                  <c:v>2.6420000000000001E-5</c:v>
                </c:pt>
                <c:pt idx="26420">
                  <c:v>2.6421E-5</c:v>
                </c:pt>
                <c:pt idx="26421">
                  <c:v>2.6421999999999999E-5</c:v>
                </c:pt>
                <c:pt idx="26422">
                  <c:v>2.6423000000000001E-5</c:v>
                </c:pt>
                <c:pt idx="26423">
                  <c:v>2.6424E-5</c:v>
                </c:pt>
                <c:pt idx="26424">
                  <c:v>2.6424999999999999E-5</c:v>
                </c:pt>
                <c:pt idx="26425">
                  <c:v>2.6426000000000001E-5</c:v>
                </c:pt>
                <c:pt idx="26426">
                  <c:v>2.6427E-5</c:v>
                </c:pt>
                <c:pt idx="26427">
                  <c:v>2.6427999999999998E-5</c:v>
                </c:pt>
                <c:pt idx="26428">
                  <c:v>2.6429000000000001E-5</c:v>
                </c:pt>
                <c:pt idx="26429">
                  <c:v>2.6429999999999999E-5</c:v>
                </c:pt>
                <c:pt idx="26430">
                  <c:v>2.6431000000000002E-5</c:v>
                </c:pt>
                <c:pt idx="26431">
                  <c:v>2.6432E-5</c:v>
                </c:pt>
                <c:pt idx="26432">
                  <c:v>2.6432999999999999E-5</c:v>
                </c:pt>
                <c:pt idx="26433">
                  <c:v>2.6434000000000001E-5</c:v>
                </c:pt>
                <c:pt idx="26434">
                  <c:v>2.6435E-5</c:v>
                </c:pt>
                <c:pt idx="26435">
                  <c:v>2.6435999999999999E-5</c:v>
                </c:pt>
                <c:pt idx="26436">
                  <c:v>2.6437000000000001E-5</c:v>
                </c:pt>
                <c:pt idx="26437">
                  <c:v>2.6438E-5</c:v>
                </c:pt>
                <c:pt idx="26438">
                  <c:v>2.6438999999999999E-5</c:v>
                </c:pt>
                <c:pt idx="26439">
                  <c:v>2.6440000000000001E-5</c:v>
                </c:pt>
                <c:pt idx="26440">
                  <c:v>2.6441E-5</c:v>
                </c:pt>
                <c:pt idx="26441">
                  <c:v>2.6441999999999999E-5</c:v>
                </c:pt>
                <c:pt idx="26442">
                  <c:v>2.6443000000000001E-5</c:v>
                </c:pt>
                <c:pt idx="26443">
                  <c:v>2.6444E-5</c:v>
                </c:pt>
                <c:pt idx="26444">
                  <c:v>2.6444999999999998E-5</c:v>
                </c:pt>
                <c:pt idx="26445">
                  <c:v>2.6446000000000001E-5</c:v>
                </c:pt>
                <c:pt idx="26446">
                  <c:v>2.6446999999999999E-5</c:v>
                </c:pt>
                <c:pt idx="26447">
                  <c:v>2.6448000000000002E-5</c:v>
                </c:pt>
                <c:pt idx="26448">
                  <c:v>2.6449E-5</c:v>
                </c:pt>
                <c:pt idx="26449">
                  <c:v>2.6449999999999999E-5</c:v>
                </c:pt>
                <c:pt idx="26450">
                  <c:v>2.6451000000000001E-5</c:v>
                </c:pt>
                <c:pt idx="26451">
                  <c:v>2.6452E-5</c:v>
                </c:pt>
                <c:pt idx="26452">
                  <c:v>2.6452999999999999E-5</c:v>
                </c:pt>
                <c:pt idx="26453">
                  <c:v>2.6454000000000001E-5</c:v>
                </c:pt>
                <c:pt idx="26454">
                  <c:v>2.6455E-5</c:v>
                </c:pt>
                <c:pt idx="26455">
                  <c:v>2.6455999999999999E-5</c:v>
                </c:pt>
                <c:pt idx="26456">
                  <c:v>2.6457000000000001E-5</c:v>
                </c:pt>
                <c:pt idx="26457">
                  <c:v>2.6458E-5</c:v>
                </c:pt>
                <c:pt idx="26458">
                  <c:v>2.6458999999999999E-5</c:v>
                </c:pt>
                <c:pt idx="26459">
                  <c:v>2.6460000000000001E-5</c:v>
                </c:pt>
                <c:pt idx="26460">
                  <c:v>2.6461E-5</c:v>
                </c:pt>
                <c:pt idx="26461">
                  <c:v>2.6461999999999998E-5</c:v>
                </c:pt>
                <c:pt idx="26462">
                  <c:v>2.6463000000000001E-5</c:v>
                </c:pt>
                <c:pt idx="26463">
                  <c:v>2.6463999999999999E-5</c:v>
                </c:pt>
                <c:pt idx="26464">
                  <c:v>2.6465000000000002E-5</c:v>
                </c:pt>
                <c:pt idx="26465">
                  <c:v>2.6466E-5</c:v>
                </c:pt>
                <c:pt idx="26466">
                  <c:v>2.6466999999999999E-5</c:v>
                </c:pt>
                <c:pt idx="26467">
                  <c:v>2.6468000000000001E-5</c:v>
                </c:pt>
                <c:pt idx="26468">
                  <c:v>2.6469E-5</c:v>
                </c:pt>
                <c:pt idx="26469">
                  <c:v>2.6469999999999999E-5</c:v>
                </c:pt>
                <c:pt idx="26470">
                  <c:v>2.6471000000000001E-5</c:v>
                </c:pt>
                <c:pt idx="26471">
                  <c:v>2.6472E-5</c:v>
                </c:pt>
                <c:pt idx="26472">
                  <c:v>2.6472999999999999E-5</c:v>
                </c:pt>
                <c:pt idx="26473">
                  <c:v>2.6474000000000001E-5</c:v>
                </c:pt>
                <c:pt idx="26474">
                  <c:v>2.6475E-5</c:v>
                </c:pt>
                <c:pt idx="26475">
                  <c:v>2.6475999999999999E-5</c:v>
                </c:pt>
                <c:pt idx="26476">
                  <c:v>2.6477000000000001E-5</c:v>
                </c:pt>
                <c:pt idx="26477">
                  <c:v>2.6478E-5</c:v>
                </c:pt>
                <c:pt idx="26478">
                  <c:v>2.6478999999999998E-5</c:v>
                </c:pt>
                <c:pt idx="26479">
                  <c:v>2.6480000000000001E-5</c:v>
                </c:pt>
                <c:pt idx="26480">
                  <c:v>2.6480999999999999E-5</c:v>
                </c:pt>
                <c:pt idx="26481">
                  <c:v>2.6482000000000002E-5</c:v>
                </c:pt>
                <c:pt idx="26482">
                  <c:v>2.6483E-5</c:v>
                </c:pt>
                <c:pt idx="26483">
                  <c:v>2.6483999999999999E-5</c:v>
                </c:pt>
                <c:pt idx="26484">
                  <c:v>2.6485000000000001E-5</c:v>
                </c:pt>
                <c:pt idx="26485">
                  <c:v>2.6486E-5</c:v>
                </c:pt>
                <c:pt idx="26486">
                  <c:v>2.6486999999999999E-5</c:v>
                </c:pt>
                <c:pt idx="26487">
                  <c:v>2.6488000000000001E-5</c:v>
                </c:pt>
                <c:pt idx="26488">
                  <c:v>2.6489E-5</c:v>
                </c:pt>
                <c:pt idx="26489">
                  <c:v>2.6489999999999999E-5</c:v>
                </c:pt>
                <c:pt idx="26490">
                  <c:v>2.6491000000000001E-5</c:v>
                </c:pt>
                <c:pt idx="26491">
                  <c:v>2.6492E-5</c:v>
                </c:pt>
                <c:pt idx="26492">
                  <c:v>2.6492999999999999E-5</c:v>
                </c:pt>
                <c:pt idx="26493">
                  <c:v>2.6494000000000001E-5</c:v>
                </c:pt>
                <c:pt idx="26494">
                  <c:v>2.6495E-5</c:v>
                </c:pt>
                <c:pt idx="26495">
                  <c:v>2.6495999999999998E-5</c:v>
                </c:pt>
                <c:pt idx="26496">
                  <c:v>2.6497000000000001E-5</c:v>
                </c:pt>
                <c:pt idx="26497">
                  <c:v>2.6497999999999999E-5</c:v>
                </c:pt>
                <c:pt idx="26498">
                  <c:v>2.6499000000000002E-5</c:v>
                </c:pt>
                <c:pt idx="26499">
                  <c:v>2.65E-5</c:v>
                </c:pt>
                <c:pt idx="26500">
                  <c:v>2.6500999999999999E-5</c:v>
                </c:pt>
                <c:pt idx="26501">
                  <c:v>2.6502000000000001E-5</c:v>
                </c:pt>
                <c:pt idx="26502">
                  <c:v>2.6503E-5</c:v>
                </c:pt>
                <c:pt idx="26503">
                  <c:v>2.6503999999999999E-5</c:v>
                </c:pt>
                <c:pt idx="26504">
                  <c:v>2.6505000000000001E-5</c:v>
                </c:pt>
                <c:pt idx="26505">
                  <c:v>2.6506E-5</c:v>
                </c:pt>
                <c:pt idx="26506">
                  <c:v>2.6506999999999999E-5</c:v>
                </c:pt>
                <c:pt idx="26507">
                  <c:v>2.6508000000000001E-5</c:v>
                </c:pt>
                <c:pt idx="26508">
                  <c:v>2.6509E-5</c:v>
                </c:pt>
                <c:pt idx="26509">
                  <c:v>2.6509999999999999E-5</c:v>
                </c:pt>
                <c:pt idx="26510">
                  <c:v>2.6511000000000001E-5</c:v>
                </c:pt>
                <c:pt idx="26511">
                  <c:v>2.6512E-5</c:v>
                </c:pt>
                <c:pt idx="26512">
                  <c:v>2.6512999999999998E-5</c:v>
                </c:pt>
                <c:pt idx="26513">
                  <c:v>2.6514000000000001E-5</c:v>
                </c:pt>
                <c:pt idx="26514">
                  <c:v>2.6514999999999999E-5</c:v>
                </c:pt>
                <c:pt idx="26515">
                  <c:v>2.6516000000000002E-5</c:v>
                </c:pt>
                <c:pt idx="26516">
                  <c:v>2.6517E-5</c:v>
                </c:pt>
                <c:pt idx="26517">
                  <c:v>2.6517999999999999E-5</c:v>
                </c:pt>
                <c:pt idx="26518">
                  <c:v>2.6519000000000001E-5</c:v>
                </c:pt>
                <c:pt idx="26519">
                  <c:v>2.652E-5</c:v>
                </c:pt>
                <c:pt idx="26520">
                  <c:v>2.6520999999999999E-5</c:v>
                </c:pt>
                <c:pt idx="26521">
                  <c:v>2.6522000000000001E-5</c:v>
                </c:pt>
                <c:pt idx="26522">
                  <c:v>2.6523E-5</c:v>
                </c:pt>
                <c:pt idx="26523">
                  <c:v>2.6523999999999999E-5</c:v>
                </c:pt>
                <c:pt idx="26524">
                  <c:v>2.6525000000000001E-5</c:v>
                </c:pt>
                <c:pt idx="26525">
                  <c:v>2.6526E-5</c:v>
                </c:pt>
                <c:pt idx="26526">
                  <c:v>2.6526999999999999E-5</c:v>
                </c:pt>
                <c:pt idx="26527">
                  <c:v>2.6528000000000001E-5</c:v>
                </c:pt>
                <c:pt idx="26528">
                  <c:v>2.6529E-5</c:v>
                </c:pt>
                <c:pt idx="26529">
                  <c:v>2.6529999999999998E-5</c:v>
                </c:pt>
                <c:pt idx="26530">
                  <c:v>2.6531000000000001E-5</c:v>
                </c:pt>
                <c:pt idx="26531">
                  <c:v>2.6531999999999999E-5</c:v>
                </c:pt>
                <c:pt idx="26532">
                  <c:v>2.6533000000000002E-5</c:v>
                </c:pt>
                <c:pt idx="26533">
                  <c:v>2.6534E-5</c:v>
                </c:pt>
                <c:pt idx="26534">
                  <c:v>2.6534999999999999E-5</c:v>
                </c:pt>
                <c:pt idx="26535">
                  <c:v>2.6536000000000001E-5</c:v>
                </c:pt>
                <c:pt idx="26536">
                  <c:v>2.6537E-5</c:v>
                </c:pt>
                <c:pt idx="26537">
                  <c:v>2.6537999999999999E-5</c:v>
                </c:pt>
                <c:pt idx="26538">
                  <c:v>2.6539000000000001E-5</c:v>
                </c:pt>
                <c:pt idx="26539">
                  <c:v>2.654E-5</c:v>
                </c:pt>
                <c:pt idx="26540">
                  <c:v>2.6540999999999999E-5</c:v>
                </c:pt>
                <c:pt idx="26541">
                  <c:v>2.6542000000000001E-5</c:v>
                </c:pt>
                <c:pt idx="26542">
                  <c:v>2.6543E-5</c:v>
                </c:pt>
                <c:pt idx="26543">
                  <c:v>2.6543999999999999E-5</c:v>
                </c:pt>
                <c:pt idx="26544">
                  <c:v>2.6545000000000001E-5</c:v>
                </c:pt>
                <c:pt idx="26545">
                  <c:v>2.6546E-5</c:v>
                </c:pt>
                <c:pt idx="26546">
                  <c:v>2.6546999999999998E-5</c:v>
                </c:pt>
                <c:pt idx="26547">
                  <c:v>2.6548000000000001E-5</c:v>
                </c:pt>
                <c:pt idx="26548">
                  <c:v>2.6548999999999999E-5</c:v>
                </c:pt>
                <c:pt idx="26549">
                  <c:v>2.6550000000000002E-5</c:v>
                </c:pt>
                <c:pt idx="26550">
                  <c:v>2.6551E-5</c:v>
                </c:pt>
                <c:pt idx="26551">
                  <c:v>2.6551999999999999E-5</c:v>
                </c:pt>
                <c:pt idx="26552">
                  <c:v>2.6553000000000001E-5</c:v>
                </c:pt>
                <c:pt idx="26553">
                  <c:v>2.6554E-5</c:v>
                </c:pt>
                <c:pt idx="26554">
                  <c:v>2.6554999999999999E-5</c:v>
                </c:pt>
                <c:pt idx="26555">
                  <c:v>2.6556000000000001E-5</c:v>
                </c:pt>
                <c:pt idx="26556">
                  <c:v>2.6557E-5</c:v>
                </c:pt>
                <c:pt idx="26557">
                  <c:v>2.6557999999999999E-5</c:v>
                </c:pt>
                <c:pt idx="26558">
                  <c:v>2.6559000000000001E-5</c:v>
                </c:pt>
                <c:pt idx="26559">
                  <c:v>2.656E-5</c:v>
                </c:pt>
                <c:pt idx="26560">
                  <c:v>2.6560999999999999E-5</c:v>
                </c:pt>
                <c:pt idx="26561">
                  <c:v>2.6562000000000001E-5</c:v>
                </c:pt>
                <c:pt idx="26562">
                  <c:v>2.6563E-5</c:v>
                </c:pt>
                <c:pt idx="26563">
                  <c:v>2.6563999999999998E-5</c:v>
                </c:pt>
                <c:pt idx="26564">
                  <c:v>2.6565000000000001E-5</c:v>
                </c:pt>
                <c:pt idx="26565">
                  <c:v>2.6565999999999999E-5</c:v>
                </c:pt>
                <c:pt idx="26566">
                  <c:v>2.6567000000000002E-5</c:v>
                </c:pt>
                <c:pt idx="26567">
                  <c:v>2.6568E-5</c:v>
                </c:pt>
                <c:pt idx="26568">
                  <c:v>2.6568999999999999E-5</c:v>
                </c:pt>
                <c:pt idx="26569">
                  <c:v>2.6570000000000001E-5</c:v>
                </c:pt>
                <c:pt idx="26570">
                  <c:v>2.6571E-5</c:v>
                </c:pt>
                <c:pt idx="26571">
                  <c:v>2.6571999999999999E-5</c:v>
                </c:pt>
                <c:pt idx="26572">
                  <c:v>2.6573000000000001E-5</c:v>
                </c:pt>
                <c:pt idx="26573">
                  <c:v>2.6574E-5</c:v>
                </c:pt>
                <c:pt idx="26574">
                  <c:v>2.6574999999999999E-5</c:v>
                </c:pt>
                <c:pt idx="26575">
                  <c:v>2.6576000000000001E-5</c:v>
                </c:pt>
                <c:pt idx="26576">
                  <c:v>2.6577E-5</c:v>
                </c:pt>
                <c:pt idx="26577">
                  <c:v>2.6577999999999999E-5</c:v>
                </c:pt>
                <c:pt idx="26578">
                  <c:v>2.6579000000000001E-5</c:v>
                </c:pt>
                <c:pt idx="26579">
                  <c:v>2.658E-5</c:v>
                </c:pt>
                <c:pt idx="26580">
                  <c:v>2.6580999999999998E-5</c:v>
                </c:pt>
                <c:pt idx="26581">
                  <c:v>2.6582000000000001E-5</c:v>
                </c:pt>
                <c:pt idx="26582">
                  <c:v>2.6582999999999999E-5</c:v>
                </c:pt>
                <c:pt idx="26583">
                  <c:v>2.6584000000000002E-5</c:v>
                </c:pt>
                <c:pt idx="26584">
                  <c:v>2.6585E-5</c:v>
                </c:pt>
                <c:pt idx="26585">
                  <c:v>2.6585999999999999E-5</c:v>
                </c:pt>
                <c:pt idx="26586">
                  <c:v>2.6587000000000001E-5</c:v>
                </c:pt>
                <c:pt idx="26587">
                  <c:v>2.6588E-5</c:v>
                </c:pt>
                <c:pt idx="26588">
                  <c:v>2.6588999999999999E-5</c:v>
                </c:pt>
                <c:pt idx="26589">
                  <c:v>2.6590000000000001E-5</c:v>
                </c:pt>
                <c:pt idx="26590">
                  <c:v>2.6591E-5</c:v>
                </c:pt>
                <c:pt idx="26591">
                  <c:v>2.6591999999999999E-5</c:v>
                </c:pt>
                <c:pt idx="26592">
                  <c:v>2.6593000000000001E-5</c:v>
                </c:pt>
                <c:pt idx="26593">
                  <c:v>2.6594E-5</c:v>
                </c:pt>
                <c:pt idx="26594">
                  <c:v>2.6594999999999999E-5</c:v>
                </c:pt>
                <c:pt idx="26595">
                  <c:v>2.6596000000000001E-5</c:v>
                </c:pt>
                <c:pt idx="26596">
                  <c:v>2.6597E-5</c:v>
                </c:pt>
                <c:pt idx="26597">
                  <c:v>2.6597999999999998E-5</c:v>
                </c:pt>
                <c:pt idx="26598">
                  <c:v>2.6599000000000001E-5</c:v>
                </c:pt>
                <c:pt idx="26599">
                  <c:v>2.6599999999999999E-5</c:v>
                </c:pt>
                <c:pt idx="26600">
                  <c:v>2.6601000000000002E-5</c:v>
                </c:pt>
                <c:pt idx="26601">
                  <c:v>2.6602E-5</c:v>
                </c:pt>
                <c:pt idx="26602">
                  <c:v>2.6602999999999999E-5</c:v>
                </c:pt>
                <c:pt idx="26603">
                  <c:v>2.6604000000000001E-5</c:v>
                </c:pt>
                <c:pt idx="26604">
                  <c:v>2.6605E-5</c:v>
                </c:pt>
                <c:pt idx="26605">
                  <c:v>2.6605999999999999E-5</c:v>
                </c:pt>
                <c:pt idx="26606">
                  <c:v>2.6607000000000001E-5</c:v>
                </c:pt>
                <c:pt idx="26607">
                  <c:v>2.6608E-5</c:v>
                </c:pt>
                <c:pt idx="26608">
                  <c:v>2.6608999999999999E-5</c:v>
                </c:pt>
                <c:pt idx="26609">
                  <c:v>2.6610000000000001E-5</c:v>
                </c:pt>
                <c:pt idx="26610">
                  <c:v>2.6611E-5</c:v>
                </c:pt>
                <c:pt idx="26611">
                  <c:v>2.6611999999999999E-5</c:v>
                </c:pt>
                <c:pt idx="26612">
                  <c:v>2.6613000000000001E-5</c:v>
                </c:pt>
                <c:pt idx="26613">
                  <c:v>2.6614E-5</c:v>
                </c:pt>
                <c:pt idx="26614">
                  <c:v>2.6614999999999998E-5</c:v>
                </c:pt>
                <c:pt idx="26615">
                  <c:v>2.6616000000000001E-5</c:v>
                </c:pt>
                <c:pt idx="26616">
                  <c:v>2.6616999999999999E-5</c:v>
                </c:pt>
                <c:pt idx="26617">
                  <c:v>2.6618000000000002E-5</c:v>
                </c:pt>
                <c:pt idx="26618">
                  <c:v>2.6619E-5</c:v>
                </c:pt>
                <c:pt idx="26619">
                  <c:v>2.6619999999999999E-5</c:v>
                </c:pt>
                <c:pt idx="26620">
                  <c:v>2.6621000000000001E-5</c:v>
                </c:pt>
                <c:pt idx="26621">
                  <c:v>2.6622E-5</c:v>
                </c:pt>
                <c:pt idx="26622">
                  <c:v>2.6622999999999999E-5</c:v>
                </c:pt>
                <c:pt idx="26623">
                  <c:v>2.6624000000000001E-5</c:v>
                </c:pt>
                <c:pt idx="26624">
                  <c:v>2.6625E-5</c:v>
                </c:pt>
                <c:pt idx="26625">
                  <c:v>2.6625999999999999E-5</c:v>
                </c:pt>
                <c:pt idx="26626">
                  <c:v>2.6627000000000001E-5</c:v>
                </c:pt>
                <c:pt idx="26627">
                  <c:v>2.6628E-5</c:v>
                </c:pt>
                <c:pt idx="26628">
                  <c:v>2.6628999999999999E-5</c:v>
                </c:pt>
                <c:pt idx="26629">
                  <c:v>2.6630000000000001E-5</c:v>
                </c:pt>
                <c:pt idx="26630">
                  <c:v>2.6631E-5</c:v>
                </c:pt>
                <c:pt idx="26631">
                  <c:v>2.6631999999999998E-5</c:v>
                </c:pt>
                <c:pt idx="26632">
                  <c:v>2.6633000000000001E-5</c:v>
                </c:pt>
                <c:pt idx="26633">
                  <c:v>2.6633999999999999E-5</c:v>
                </c:pt>
                <c:pt idx="26634">
                  <c:v>2.6635000000000002E-5</c:v>
                </c:pt>
                <c:pt idx="26635">
                  <c:v>2.6636E-5</c:v>
                </c:pt>
                <c:pt idx="26636">
                  <c:v>2.6636999999999999E-5</c:v>
                </c:pt>
                <c:pt idx="26637">
                  <c:v>2.6638000000000001E-5</c:v>
                </c:pt>
                <c:pt idx="26638">
                  <c:v>2.6639E-5</c:v>
                </c:pt>
                <c:pt idx="26639">
                  <c:v>2.6639999999999999E-5</c:v>
                </c:pt>
                <c:pt idx="26640">
                  <c:v>2.6641000000000001E-5</c:v>
                </c:pt>
                <c:pt idx="26641">
                  <c:v>2.6642E-5</c:v>
                </c:pt>
                <c:pt idx="26642">
                  <c:v>2.6642999999999999E-5</c:v>
                </c:pt>
                <c:pt idx="26643">
                  <c:v>2.6644000000000001E-5</c:v>
                </c:pt>
                <c:pt idx="26644">
                  <c:v>2.6645E-5</c:v>
                </c:pt>
                <c:pt idx="26645">
                  <c:v>2.6645999999999999E-5</c:v>
                </c:pt>
                <c:pt idx="26646">
                  <c:v>2.6647000000000001E-5</c:v>
                </c:pt>
                <c:pt idx="26647">
                  <c:v>2.6648E-5</c:v>
                </c:pt>
                <c:pt idx="26648">
                  <c:v>2.6648999999999998E-5</c:v>
                </c:pt>
                <c:pt idx="26649">
                  <c:v>2.6650000000000001E-5</c:v>
                </c:pt>
                <c:pt idx="26650">
                  <c:v>2.6650999999999999E-5</c:v>
                </c:pt>
                <c:pt idx="26651">
                  <c:v>2.6652000000000002E-5</c:v>
                </c:pt>
                <c:pt idx="26652">
                  <c:v>2.6653E-5</c:v>
                </c:pt>
                <c:pt idx="26653">
                  <c:v>2.6653999999999999E-5</c:v>
                </c:pt>
                <c:pt idx="26654">
                  <c:v>2.6655000000000001E-5</c:v>
                </c:pt>
                <c:pt idx="26655">
                  <c:v>2.6656E-5</c:v>
                </c:pt>
                <c:pt idx="26656">
                  <c:v>2.6656999999999999E-5</c:v>
                </c:pt>
                <c:pt idx="26657">
                  <c:v>2.6658000000000001E-5</c:v>
                </c:pt>
                <c:pt idx="26658">
                  <c:v>2.6659E-5</c:v>
                </c:pt>
                <c:pt idx="26659">
                  <c:v>2.6659999999999999E-5</c:v>
                </c:pt>
                <c:pt idx="26660">
                  <c:v>2.6661000000000001E-5</c:v>
                </c:pt>
                <c:pt idx="26661">
                  <c:v>2.6662E-5</c:v>
                </c:pt>
                <c:pt idx="26662">
                  <c:v>2.6662999999999999E-5</c:v>
                </c:pt>
                <c:pt idx="26663">
                  <c:v>2.6664000000000001E-5</c:v>
                </c:pt>
                <c:pt idx="26664">
                  <c:v>2.6665E-5</c:v>
                </c:pt>
                <c:pt idx="26665">
                  <c:v>2.6665999999999998E-5</c:v>
                </c:pt>
                <c:pt idx="26666">
                  <c:v>2.6667000000000001E-5</c:v>
                </c:pt>
                <c:pt idx="26667">
                  <c:v>2.6667999999999999E-5</c:v>
                </c:pt>
                <c:pt idx="26668">
                  <c:v>2.6669000000000002E-5</c:v>
                </c:pt>
                <c:pt idx="26669">
                  <c:v>2.667E-5</c:v>
                </c:pt>
                <c:pt idx="26670">
                  <c:v>2.6670999999999999E-5</c:v>
                </c:pt>
                <c:pt idx="26671">
                  <c:v>2.6672000000000001E-5</c:v>
                </c:pt>
                <c:pt idx="26672">
                  <c:v>2.6673E-5</c:v>
                </c:pt>
                <c:pt idx="26673">
                  <c:v>2.6673999999999999E-5</c:v>
                </c:pt>
                <c:pt idx="26674">
                  <c:v>2.6675000000000001E-5</c:v>
                </c:pt>
                <c:pt idx="26675">
                  <c:v>2.6676E-5</c:v>
                </c:pt>
                <c:pt idx="26676">
                  <c:v>2.6676999999999999E-5</c:v>
                </c:pt>
                <c:pt idx="26677">
                  <c:v>2.6678000000000001E-5</c:v>
                </c:pt>
                <c:pt idx="26678">
                  <c:v>2.6679E-5</c:v>
                </c:pt>
                <c:pt idx="26679">
                  <c:v>2.6679999999999999E-5</c:v>
                </c:pt>
                <c:pt idx="26680">
                  <c:v>2.6681000000000001E-5</c:v>
                </c:pt>
                <c:pt idx="26681">
                  <c:v>2.6682E-5</c:v>
                </c:pt>
                <c:pt idx="26682">
                  <c:v>2.6682999999999998E-5</c:v>
                </c:pt>
                <c:pt idx="26683">
                  <c:v>2.6684000000000001E-5</c:v>
                </c:pt>
                <c:pt idx="26684">
                  <c:v>2.6684999999999999E-5</c:v>
                </c:pt>
                <c:pt idx="26685">
                  <c:v>2.6686000000000002E-5</c:v>
                </c:pt>
                <c:pt idx="26686">
                  <c:v>2.6687E-5</c:v>
                </c:pt>
                <c:pt idx="26687">
                  <c:v>2.6687999999999999E-5</c:v>
                </c:pt>
                <c:pt idx="26688">
                  <c:v>2.6689000000000001E-5</c:v>
                </c:pt>
                <c:pt idx="26689">
                  <c:v>2.669E-5</c:v>
                </c:pt>
                <c:pt idx="26690">
                  <c:v>2.6690999999999999E-5</c:v>
                </c:pt>
                <c:pt idx="26691">
                  <c:v>2.6692000000000001E-5</c:v>
                </c:pt>
                <c:pt idx="26692">
                  <c:v>2.6693E-5</c:v>
                </c:pt>
                <c:pt idx="26693">
                  <c:v>2.6693999999999999E-5</c:v>
                </c:pt>
                <c:pt idx="26694">
                  <c:v>2.6695000000000001E-5</c:v>
                </c:pt>
                <c:pt idx="26695">
                  <c:v>2.6696E-5</c:v>
                </c:pt>
                <c:pt idx="26696">
                  <c:v>2.6696999999999999E-5</c:v>
                </c:pt>
                <c:pt idx="26697">
                  <c:v>2.6698000000000001E-5</c:v>
                </c:pt>
                <c:pt idx="26698">
                  <c:v>2.6699E-5</c:v>
                </c:pt>
                <c:pt idx="26699">
                  <c:v>2.6699999999999998E-5</c:v>
                </c:pt>
                <c:pt idx="26700">
                  <c:v>2.6701000000000001E-5</c:v>
                </c:pt>
                <c:pt idx="26701">
                  <c:v>2.6701999999999999E-5</c:v>
                </c:pt>
                <c:pt idx="26702">
                  <c:v>2.6703000000000002E-5</c:v>
                </c:pt>
                <c:pt idx="26703">
                  <c:v>2.6704E-5</c:v>
                </c:pt>
                <c:pt idx="26704">
                  <c:v>2.6704999999999999E-5</c:v>
                </c:pt>
                <c:pt idx="26705">
                  <c:v>2.6706000000000001E-5</c:v>
                </c:pt>
                <c:pt idx="26706">
                  <c:v>2.6707E-5</c:v>
                </c:pt>
                <c:pt idx="26707">
                  <c:v>2.6707999999999999E-5</c:v>
                </c:pt>
                <c:pt idx="26708">
                  <c:v>2.6709000000000001E-5</c:v>
                </c:pt>
                <c:pt idx="26709">
                  <c:v>2.671E-5</c:v>
                </c:pt>
                <c:pt idx="26710">
                  <c:v>2.6710999999999999E-5</c:v>
                </c:pt>
                <c:pt idx="26711">
                  <c:v>2.6712000000000001E-5</c:v>
                </c:pt>
                <c:pt idx="26712">
                  <c:v>2.6713E-5</c:v>
                </c:pt>
                <c:pt idx="26713">
                  <c:v>2.6713999999999999E-5</c:v>
                </c:pt>
                <c:pt idx="26714">
                  <c:v>2.6715000000000001E-5</c:v>
                </c:pt>
                <c:pt idx="26715">
                  <c:v>2.6716E-5</c:v>
                </c:pt>
                <c:pt idx="26716">
                  <c:v>2.6716999999999998E-5</c:v>
                </c:pt>
                <c:pt idx="26717">
                  <c:v>2.6718000000000001E-5</c:v>
                </c:pt>
                <c:pt idx="26718">
                  <c:v>2.6718999999999999E-5</c:v>
                </c:pt>
                <c:pt idx="26719">
                  <c:v>2.6720000000000002E-5</c:v>
                </c:pt>
                <c:pt idx="26720">
                  <c:v>2.6721E-5</c:v>
                </c:pt>
                <c:pt idx="26721">
                  <c:v>2.6721999999999999E-5</c:v>
                </c:pt>
                <c:pt idx="26722">
                  <c:v>2.6723000000000001E-5</c:v>
                </c:pt>
                <c:pt idx="26723">
                  <c:v>2.6724E-5</c:v>
                </c:pt>
                <c:pt idx="26724">
                  <c:v>2.6724999999999999E-5</c:v>
                </c:pt>
                <c:pt idx="26725">
                  <c:v>2.6726000000000001E-5</c:v>
                </c:pt>
                <c:pt idx="26726">
                  <c:v>2.6727E-5</c:v>
                </c:pt>
                <c:pt idx="26727">
                  <c:v>2.6727999999999999E-5</c:v>
                </c:pt>
                <c:pt idx="26728">
                  <c:v>2.6729000000000001E-5</c:v>
                </c:pt>
                <c:pt idx="26729">
                  <c:v>2.673E-5</c:v>
                </c:pt>
                <c:pt idx="26730">
                  <c:v>2.6730999999999999E-5</c:v>
                </c:pt>
                <c:pt idx="26731">
                  <c:v>2.6732000000000001E-5</c:v>
                </c:pt>
                <c:pt idx="26732">
                  <c:v>2.6733E-5</c:v>
                </c:pt>
                <c:pt idx="26733">
                  <c:v>2.6733999999999998E-5</c:v>
                </c:pt>
                <c:pt idx="26734">
                  <c:v>2.6735000000000001E-5</c:v>
                </c:pt>
                <c:pt idx="26735">
                  <c:v>2.6735999999999999E-5</c:v>
                </c:pt>
                <c:pt idx="26736">
                  <c:v>2.6737000000000002E-5</c:v>
                </c:pt>
                <c:pt idx="26737">
                  <c:v>2.6738E-5</c:v>
                </c:pt>
                <c:pt idx="26738">
                  <c:v>2.6738999999999999E-5</c:v>
                </c:pt>
                <c:pt idx="26739">
                  <c:v>2.6740000000000001E-5</c:v>
                </c:pt>
                <c:pt idx="26740">
                  <c:v>2.6741E-5</c:v>
                </c:pt>
                <c:pt idx="26741">
                  <c:v>2.6741999999999999E-5</c:v>
                </c:pt>
                <c:pt idx="26742">
                  <c:v>2.6743000000000001E-5</c:v>
                </c:pt>
                <c:pt idx="26743">
                  <c:v>2.6744E-5</c:v>
                </c:pt>
                <c:pt idx="26744">
                  <c:v>2.6744999999999999E-5</c:v>
                </c:pt>
                <c:pt idx="26745">
                  <c:v>2.6746000000000001E-5</c:v>
                </c:pt>
                <c:pt idx="26746">
                  <c:v>2.6747E-5</c:v>
                </c:pt>
                <c:pt idx="26747">
                  <c:v>2.6747999999999999E-5</c:v>
                </c:pt>
                <c:pt idx="26748">
                  <c:v>2.6749000000000001E-5</c:v>
                </c:pt>
                <c:pt idx="26749">
                  <c:v>2.675E-5</c:v>
                </c:pt>
                <c:pt idx="26750">
                  <c:v>2.6750999999999998E-5</c:v>
                </c:pt>
                <c:pt idx="26751">
                  <c:v>2.6752000000000001E-5</c:v>
                </c:pt>
                <c:pt idx="26752">
                  <c:v>2.6752999999999999E-5</c:v>
                </c:pt>
                <c:pt idx="26753">
                  <c:v>2.6754000000000002E-5</c:v>
                </c:pt>
                <c:pt idx="26754">
                  <c:v>2.6755E-5</c:v>
                </c:pt>
                <c:pt idx="26755">
                  <c:v>2.6755999999999999E-5</c:v>
                </c:pt>
                <c:pt idx="26756">
                  <c:v>2.6757000000000001E-5</c:v>
                </c:pt>
                <c:pt idx="26757">
                  <c:v>2.6758E-5</c:v>
                </c:pt>
                <c:pt idx="26758">
                  <c:v>2.6758999999999999E-5</c:v>
                </c:pt>
                <c:pt idx="26759">
                  <c:v>2.6760000000000001E-5</c:v>
                </c:pt>
                <c:pt idx="26760">
                  <c:v>2.6761E-5</c:v>
                </c:pt>
                <c:pt idx="26761">
                  <c:v>2.6761999999999999E-5</c:v>
                </c:pt>
                <c:pt idx="26762">
                  <c:v>2.6763000000000001E-5</c:v>
                </c:pt>
                <c:pt idx="26763">
                  <c:v>2.6764E-5</c:v>
                </c:pt>
                <c:pt idx="26764">
                  <c:v>2.6764999999999999E-5</c:v>
                </c:pt>
                <c:pt idx="26765">
                  <c:v>2.6766000000000001E-5</c:v>
                </c:pt>
                <c:pt idx="26766">
                  <c:v>2.6767E-5</c:v>
                </c:pt>
                <c:pt idx="26767">
                  <c:v>2.6767999999999999E-5</c:v>
                </c:pt>
                <c:pt idx="26768">
                  <c:v>2.6769000000000001E-5</c:v>
                </c:pt>
                <c:pt idx="26769">
                  <c:v>2.6769999999999999E-5</c:v>
                </c:pt>
                <c:pt idx="26770">
                  <c:v>2.6771000000000002E-5</c:v>
                </c:pt>
                <c:pt idx="26771">
                  <c:v>2.6772E-5</c:v>
                </c:pt>
                <c:pt idx="26772">
                  <c:v>2.6772999999999999E-5</c:v>
                </c:pt>
                <c:pt idx="26773">
                  <c:v>2.6774000000000001E-5</c:v>
                </c:pt>
                <c:pt idx="26774">
                  <c:v>2.6775E-5</c:v>
                </c:pt>
                <c:pt idx="26775">
                  <c:v>2.6775999999999999E-5</c:v>
                </c:pt>
                <c:pt idx="26776">
                  <c:v>2.6777000000000001E-5</c:v>
                </c:pt>
                <c:pt idx="26777">
                  <c:v>2.6778E-5</c:v>
                </c:pt>
                <c:pt idx="26778">
                  <c:v>2.6778999999999999E-5</c:v>
                </c:pt>
                <c:pt idx="26779">
                  <c:v>2.6780000000000001E-5</c:v>
                </c:pt>
                <c:pt idx="26780">
                  <c:v>2.6781E-5</c:v>
                </c:pt>
                <c:pt idx="26781">
                  <c:v>2.6781999999999999E-5</c:v>
                </c:pt>
                <c:pt idx="26782">
                  <c:v>2.6783000000000001E-5</c:v>
                </c:pt>
                <c:pt idx="26783">
                  <c:v>2.6784E-5</c:v>
                </c:pt>
                <c:pt idx="26784">
                  <c:v>2.6784999999999999E-5</c:v>
                </c:pt>
                <c:pt idx="26785">
                  <c:v>2.6786000000000001E-5</c:v>
                </c:pt>
                <c:pt idx="26786">
                  <c:v>2.6787E-5</c:v>
                </c:pt>
                <c:pt idx="26787">
                  <c:v>2.6787999999999998E-5</c:v>
                </c:pt>
                <c:pt idx="26788">
                  <c:v>2.6789000000000001E-5</c:v>
                </c:pt>
                <c:pt idx="26789">
                  <c:v>2.6789999999999999E-5</c:v>
                </c:pt>
                <c:pt idx="26790">
                  <c:v>2.6791000000000001E-5</c:v>
                </c:pt>
                <c:pt idx="26791">
                  <c:v>2.6792E-5</c:v>
                </c:pt>
                <c:pt idx="26792">
                  <c:v>2.6792999999999999E-5</c:v>
                </c:pt>
                <c:pt idx="26793">
                  <c:v>2.6794000000000001E-5</c:v>
                </c:pt>
                <c:pt idx="26794">
                  <c:v>2.6795E-5</c:v>
                </c:pt>
                <c:pt idx="26795">
                  <c:v>2.6795999999999999E-5</c:v>
                </c:pt>
                <c:pt idx="26796">
                  <c:v>2.6797000000000001E-5</c:v>
                </c:pt>
                <c:pt idx="26797">
                  <c:v>2.6798E-5</c:v>
                </c:pt>
                <c:pt idx="26798">
                  <c:v>2.6798999999999999E-5</c:v>
                </c:pt>
                <c:pt idx="26799">
                  <c:v>2.6800000000000001E-5</c:v>
                </c:pt>
                <c:pt idx="26800">
                  <c:v>2.6801E-5</c:v>
                </c:pt>
                <c:pt idx="26801">
                  <c:v>2.6801999999999999E-5</c:v>
                </c:pt>
                <c:pt idx="26802">
                  <c:v>2.6803000000000001E-5</c:v>
                </c:pt>
                <c:pt idx="26803">
                  <c:v>2.6804E-5</c:v>
                </c:pt>
                <c:pt idx="26804">
                  <c:v>2.6804999999999998E-5</c:v>
                </c:pt>
                <c:pt idx="26805">
                  <c:v>2.6806000000000001E-5</c:v>
                </c:pt>
                <c:pt idx="26806">
                  <c:v>2.6806999999999999E-5</c:v>
                </c:pt>
                <c:pt idx="26807">
                  <c:v>2.6808000000000002E-5</c:v>
                </c:pt>
                <c:pt idx="26808">
                  <c:v>2.6809E-5</c:v>
                </c:pt>
                <c:pt idx="26809">
                  <c:v>2.6809999999999999E-5</c:v>
                </c:pt>
                <c:pt idx="26810">
                  <c:v>2.6811000000000001E-5</c:v>
                </c:pt>
                <c:pt idx="26811">
                  <c:v>2.6812E-5</c:v>
                </c:pt>
                <c:pt idx="26812">
                  <c:v>2.6812999999999999E-5</c:v>
                </c:pt>
                <c:pt idx="26813">
                  <c:v>2.6814000000000001E-5</c:v>
                </c:pt>
                <c:pt idx="26814">
                  <c:v>2.6815E-5</c:v>
                </c:pt>
                <c:pt idx="26815">
                  <c:v>2.6815999999999999E-5</c:v>
                </c:pt>
                <c:pt idx="26816">
                  <c:v>2.6817000000000001E-5</c:v>
                </c:pt>
                <c:pt idx="26817">
                  <c:v>2.6818E-5</c:v>
                </c:pt>
                <c:pt idx="26818">
                  <c:v>2.6818999999999999E-5</c:v>
                </c:pt>
                <c:pt idx="26819">
                  <c:v>2.6820000000000001E-5</c:v>
                </c:pt>
                <c:pt idx="26820">
                  <c:v>2.6821E-5</c:v>
                </c:pt>
                <c:pt idx="26821">
                  <c:v>2.6821999999999998E-5</c:v>
                </c:pt>
                <c:pt idx="26822">
                  <c:v>2.6823000000000001E-5</c:v>
                </c:pt>
                <c:pt idx="26823">
                  <c:v>2.6823999999999999E-5</c:v>
                </c:pt>
                <c:pt idx="26824">
                  <c:v>2.6825000000000002E-5</c:v>
                </c:pt>
                <c:pt idx="26825">
                  <c:v>2.6826E-5</c:v>
                </c:pt>
                <c:pt idx="26826">
                  <c:v>2.6826999999999999E-5</c:v>
                </c:pt>
                <c:pt idx="26827">
                  <c:v>2.6828000000000001E-5</c:v>
                </c:pt>
                <c:pt idx="26828">
                  <c:v>2.6829E-5</c:v>
                </c:pt>
                <c:pt idx="26829">
                  <c:v>2.6829999999999999E-5</c:v>
                </c:pt>
                <c:pt idx="26830">
                  <c:v>2.6831000000000001E-5</c:v>
                </c:pt>
                <c:pt idx="26831">
                  <c:v>2.6832E-5</c:v>
                </c:pt>
                <c:pt idx="26832">
                  <c:v>2.6832999999999999E-5</c:v>
                </c:pt>
                <c:pt idx="26833">
                  <c:v>2.6834000000000001E-5</c:v>
                </c:pt>
                <c:pt idx="26834">
                  <c:v>2.6835E-5</c:v>
                </c:pt>
                <c:pt idx="26835">
                  <c:v>2.6835999999999999E-5</c:v>
                </c:pt>
                <c:pt idx="26836">
                  <c:v>2.6837000000000001E-5</c:v>
                </c:pt>
                <c:pt idx="26837">
                  <c:v>2.6838E-5</c:v>
                </c:pt>
                <c:pt idx="26838">
                  <c:v>2.6838999999999998E-5</c:v>
                </c:pt>
                <c:pt idx="26839">
                  <c:v>2.6840000000000001E-5</c:v>
                </c:pt>
                <c:pt idx="26840">
                  <c:v>2.6840999999999999E-5</c:v>
                </c:pt>
                <c:pt idx="26841">
                  <c:v>2.6842000000000002E-5</c:v>
                </c:pt>
                <c:pt idx="26842">
                  <c:v>2.6843E-5</c:v>
                </c:pt>
                <c:pt idx="26843">
                  <c:v>2.6843999999999999E-5</c:v>
                </c:pt>
                <c:pt idx="26844">
                  <c:v>2.6845000000000001E-5</c:v>
                </c:pt>
                <c:pt idx="26845">
                  <c:v>2.6846E-5</c:v>
                </c:pt>
                <c:pt idx="26846">
                  <c:v>2.6846999999999999E-5</c:v>
                </c:pt>
                <c:pt idx="26847">
                  <c:v>2.6848000000000001E-5</c:v>
                </c:pt>
                <c:pt idx="26848">
                  <c:v>2.6849E-5</c:v>
                </c:pt>
                <c:pt idx="26849">
                  <c:v>2.6849999999999999E-5</c:v>
                </c:pt>
                <c:pt idx="26850">
                  <c:v>2.6851000000000001E-5</c:v>
                </c:pt>
                <c:pt idx="26851">
                  <c:v>2.6852E-5</c:v>
                </c:pt>
                <c:pt idx="26852">
                  <c:v>2.6852999999999999E-5</c:v>
                </c:pt>
                <c:pt idx="26853">
                  <c:v>2.6854000000000001E-5</c:v>
                </c:pt>
                <c:pt idx="26854">
                  <c:v>2.6855E-5</c:v>
                </c:pt>
                <c:pt idx="26855">
                  <c:v>2.6855999999999998E-5</c:v>
                </c:pt>
                <c:pt idx="26856">
                  <c:v>2.6857000000000001E-5</c:v>
                </c:pt>
                <c:pt idx="26857">
                  <c:v>2.6857999999999999E-5</c:v>
                </c:pt>
                <c:pt idx="26858">
                  <c:v>2.6859000000000002E-5</c:v>
                </c:pt>
                <c:pt idx="26859">
                  <c:v>2.686E-5</c:v>
                </c:pt>
                <c:pt idx="26860">
                  <c:v>2.6860999999999999E-5</c:v>
                </c:pt>
                <c:pt idx="26861">
                  <c:v>2.6862000000000001E-5</c:v>
                </c:pt>
                <c:pt idx="26862">
                  <c:v>2.6863E-5</c:v>
                </c:pt>
                <c:pt idx="26863">
                  <c:v>2.6863999999999999E-5</c:v>
                </c:pt>
                <c:pt idx="26864">
                  <c:v>2.6865000000000001E-5</c:v>
                </c:pt>
                <c:pt idx="26865">
                  <c:v>2.6866E-5</c:v>
                </c:pt>
                <c:pt idx="26866">
                  <c:v>2.6866999999999999E-5</c:v>
                </c:pt>
                <c:pt idx="26867">
                  <c:v>2.6868000000000001E-5</c:v>
                </c:pt>
                <c:pt idx="26868">
                  <c:v>2.6869E-5</c:v>
                </c:pt>
                <c:pt idx="26869">
                  <c:v>2.6869999999999999E-5</c:v>
                </c:pt>
                <c:pt idx="26870">
                  <c:v>2.6871000000000001E-5</c:v>
                </c:pt>
                <c:pt idx="26871">
                  <c:v>2.6872E-5</c:v>
                </c:pt>
                <c:pt idx="26872">
                  <c:v>2.6872999999999998E-5</c:v>
                </c:pt>
                <c:pt idx="26873">
                  <c:v>2.6874000000000001E-5</c:v>
                </c:pt>
                <c:pt idx="26874">
                  <c:v>2.6874999999999999E-5</c:v>
                </c:pt>
                <c:pt idx="26875">
                  <c:v>2.6876000000000002E-5</c:v>
                </c:pt>
                <c:pt idx="26876">
                  <c:v>2.6877E-5</c:v>
                </c:pt>
                <c:pt idx="26877">
                  <c:v>2.6877999999999999E-5</c:v>
                </c:pt>
                <c:pt idx="26878">
                  <c:v>2.6879000000000001E-5</c:v>
                </c:pt>
                <c:pt idx="26879">
                  <c:v>2.688E-5</c:v>
                </c:pt>
                <c:pt idx="26880">
                  <c:v>2.6880999999999999E-5</c:v>
                </c:pt>
                <c:pt idx="26881">
                  <c:v>2.6882000000000001E-5</c:v>
                </c:pt>
                <c:pt idx="26882">
                  <c:v>2.6883E-5</c:v>
                </c:pt>
                <c:pt idx="26883">
                  <c:v>2.6883999999999999E-5</c:v>
                </c:pt>
                <c:pt idx="26884">
                  <c:v>2.6885000000000001E-5</c:v>
                </c:pt>
                <c:pt idx="26885">
                  <c:v>2.6886E-5</c:v>
                </c:pt>
                <c:pt idx="26886">
                  <c:v>2.6886999999999999E-5</c:v>
                </c:pt>
                <c:pt idx="26887">
                  <c:v>2.6888000000000001E-5</c:v>
                </c:pt>
                <c:pt idx="26888">
                  <c:v>2.6889E-5</c:v>
                </c:pt>
                <c:pt idx="26889">
                  <c:v>2.6889999999999998E-5</c:v>
                </c:pt>
                <c:pt idx="26890">
                  <c:v>2.6891000000000001E-5</c:v>
                </c:pt>
                <c:pt idx="26891">
                  <c:v>2.6891999999999999E-5</c:v>
                </c:pt>
                <c:pt idx="26892">
                  <c:v>2.6893000000000002E-5</c:v>
                </c:pt>
                <c:pt idx="26893">
                  <c:v>2.6894E-5</c:v>
                </c:pt>
                <c:pt idx="26894">
                  <c:v>2.6894999999999999E-5</c:v>
                </c:pt>
                <c:pt idx="26895">
                  <c:v>2.6896000000000001E-5</c:v>
                </c:pt>
                <c:pt idx="26896">
                  <c:v>2.6897E-5</c:v>
                </c:pt>
                <c:pt idx="26897">
                  <c:v>2.6897999999999999E-5</c:v>
                </c:pt>
                <c:pt idx="26898">
                  <c:v>2.6899000000000001E-5</c:v>
                </c:pt>
                <c:pt idx="26899">
                  <c:v>2.69E-5</c:v>
                </c:pt>
                <c:pt idx="26900">
                  <c:v>2.6900999999999999E-5</c:v>
                </c:pt>
                <c:pt idx="26901">
                  <c:v>2.6902000000000001E-5</c:v>
                </c:pt>
                <c:pt idx="26902">
                  <c:v>2.6903E-5</c:v>
                </c:pt>
                <c:pt idx="26903">
                  <c:v>2.6903999999999999E-5</c:v>
                </c:pt>
                <c:pt idx="26904">
                  <c:v>2.6905000000000001E-5</c:v>
                </c:pt>
                <c:pt idx="26905">
                  <c:v>2.6906E-5</c:v>
                </c:pt>
                <c:pt idx="26906">
                  <c:v>2.6906999999999998E-5</c:v>
                </c:pt>
                <c:pt idx="26907">
                  <c:v>2.6908000000000001E-5</c:v>
                </c:pt>
                <c:pt idx="26908">
                  <c:v>2.6908999999999999E-5</c:v>
                </c:pt>
                <c:pt idx="26909">
                  <c:v>2.6910000000000002E-5</c:v>
                </c:pt>
                <c:pt idx="26910">
                  <c:v>2.6911E-5</c:v>
                </c:pt>
                <c:pt idx="26911">
                  <c:v>2.6911999999999999E-5</c:v>
                </c:pt>
                <c:pt idx="26912">
                  <c:v>2.6913000000000001E-5</c:v>
                </c:pt>
                <c:pt idx="26913">
                  <c:v>2.6914E-5</c:v>
                </c:pt>
                <c:pt idx="26914">
                  <c:v>2.6914999999999999E-5</c:v>
                </c:pt>
                <c:pt idx="26915">
                  <c:v>2.6916000000000001E-5</c:v>
                </c:pt>
                <c:pt idx="26916">
                  <c:v>2.6917E-5</c:v>
                </c:pt>
                <c:pt idx="26917">
                  <c:v>2.6917999999999999E-5</c:v>
                </c:pt>
                <c:pt idx="26918">
                  <c:v>2.6919000000000001E-5</c:v>
                </c:pt>
                <c:pt idx="26919">
                  <c:v>2.692E-5</c:v>
                </c:pt>
                <c:pt idx="26920">
                  <c:v>2.6920999999999999E-5</c:v>
                </c:pt>
                <c:pt idx="26921">
                  <c:v>2.6922000000000001E-5</c:v>
                </c:pt>
                <c:pt idx="26922">
                  <c:v>2.6923E-5</c:v>
                </c:pt>
                <c:pt idx="26923">
                  <c:v>2.6923999999999998E-5</c:v>
                </c:pt>
                <c:pt idx="26924">
                  <c:v>2.6925000000000001E-5</c:v>
                </c:pt>
                <c:pt idx="26925">
                  <c:v>2.6925999999999999E-5</c:v>
                </c:pt>
                <c:pt idx="26926">
                  <c:v>2.6927000000000002E-5</c:v>
                </c:pt>
                <c:pt idx="26927">
                  <c:v>2.6928E-5</c:v>
                </c:pt>
                <c:pt idx="26928">
                  <c:v>2.6928999999999999E-5</c:v>
                </c:pt>
                <c:pt idx="26929">
                  <c:v>2.6930000000000001E-5</c:v>
                </c:pt>
                <c:pt idx="26930">
                  <c:v>2.6931E-5</c:v>
                </c:pt>
                <c:pt idx="26931">
                  <c:v>2.6931999999999999E-5</c:v>
                </c:pt>
                <c:pt idx="26932">
                  <c:v>2.6933000000000001E-5</c:v>
                </c:pt>
                <c:pt idx="26933">
                  <c:v>2.6934E-5</c:v>
                </c:pt>
                <c:pt idx="26934">
                  <c:v>2.6934999999999999E-5</c:v>
                </c:pt>
                <c:pt idx="26935">
                  <c:v>2.6936000000000001E-5</c:v>
                </c:pt>
                <c:pt idx="26936">
                  <c:v>2.6937E-5</c:v>
                </c:pt>
                <c:pt idx="26937">
                  <c:v>2.6937999999999999E-5</c:v>
                </c:pt>
                <c:pt idx="26938">
                  <c:v>2.6939000000000001E-5</c:v>
                </c:pt>
                <c:pt idx="26939">
                  <c:v>2.694E-5</c:v>
                </c:pt>
                <c:pt idx="26940">
                  <c:v>2.6940999999999998E-5</c:v>
                </c:pt>
                <c:pt idx="26941">
                  <c:v>2.6942000000000001E-5</c:v>
                </c:pt>
                <c:pt idx="26942">
                  <c:v>2.6942999999999999E-5</c:v>
                </c:pt>
                <c:pt idx="26943">
                  <c:v>2.6944000000000002E-5</c:v>
                </c:pt>
                <c:pt idx="26944">
                  <c:v>2.6945E-5</c:v>
                </c:pt>
                <c:pt idx="26945">
                  <c:v>2.6945999999999999E-5</c:v>
                </c:pt>
                <c:pt idx="26946">
                  <c:v>2.6947000000000001E-5</c:v>
                </c:pt>
                <c:pt idx="26947">
                  <c:v>2.6948E-5</c:v>
                </c:pt>
                <c:pt idx="26948">
                  <c:v>2.6948999999999999E-5</c:v>
                </c:pt>
                <c:pt idx="26949">
                  <c:v>2.6950000000000001E-5</c:v>
                </c:pt>
                <c:pt idx="26950">
                  <c:v>2.6951E-5</c:v>
                </c:pt>
                <c:pt idx="26951">
                  <c:v>2.6951999999999999E-5</c:v>
                </c:pt>
                <c:pt idx="26952">
                  <c:v>2.6953000000000001E-5</c:v>
                </c:pt>
                <c:pt idx="26953">
                  <c:v>2.6954E-5</c:v>
                </c:pt>
                <c:pt idx="26954">
                  <c:v>2.6954999999999999E-5</c:v>
                </c:pt>
                <c:pt idx="26955">
                  <c:v>2.6956000000000001E-5</c:v>
                </c:pt>
                <c:pt idx="26956">
                  <c:v>2.6957E-5</c:v>
                </c:pt>
                <c:pt idx="26957">
                  <c:v>2.6957999999999998E-5</c:v>
                </c:pt>
                <c:pt idx="26958">
                  <c:v>2.6959000000000001E-5</c:v>
                </c:pt>
                <c:pt idx="26959">
                  <c:v>2.6959999999999999E-5</c:v>
                </c:pt>
                <c:pt idx="26960">
                  <c:v>2.6961000000000002E-5</c:v>
                </c:pt>
                <c:pt idx="26961">
                  <c:v>2.6962E-5</c:v>
                </c:pt>
                <c:pt idx="26962">
                  <c:v>2.6962999999999999E-5</c:v>
                </c:pt>
                <c:pt idx="26963">
                  <c:v>2.6964000000000001E-5</c:v>
                </c:pt>
                <c:pt idx="26964">
                  <c:v>2.6965E-5</c:v>
                </c:pt>
                <c:pt idx="26965">
                  <c:v>2.6965999999999999E-5</c:v>
                </c:pt>
                <c:pt idx="26966">
                  <c:v>2.6967000000000001E-5</c:v>
                </c:pt>
                <c:pt idx="26967">
                  <c:v>2.6968E-5</c:v>
                </c:pt>
                <c:pt idx="26968">
                  <c:v>2.6968999999999999E-5</c:v>
                </c:pt>
                <c:pt idx="26969">
                  <c:v>2.6970000000000001E-5</c:v>
                </c:pt>
                <c:pt idx="26970">
                  <c:v>2.6971E-5</c:v>
                </c:pt>
                <c:pt idx="26971">
                  <c:v>2.6971999999999999E-5</c:v>
                </c:pt>
                <c:pt idx="26972">
                  <c:v>2.6973000000000001E-5</c:v>
                </c:pt>
                <c:pt idx="26973">
                  <c:v>2.6974E-5</c:v>
                </c:pt>
                <c:pt idx="26974">
                  <c:v>2.6974999999999998E-5</c:v>
                </c:pt>
                <c:pt idx="26975">
                  <c:v>2.6976000000000001E-5</c:v>
                </c:pt>
                <c:pt idx="26976">
                  <c:v>2.6976999999999999E-5</c:v>
                </c:pt>
                <c:pt idx="26977">
                  <c:v>2.6978000000000002E-5</c:v>
                </c:pt>
                <c:pt idx="26978">
                  <c:v>2.6979E-5</c:v>
                </c:pt>
                <c:pt idx="26979">
                  <c:v>2.6979999999999999E-5</c:v>
                </c:pt>
                <c:pt idx="26980">
                  <c:v>2.6981000000000001E-5</c:v>
                </c:pt>
                <c:pt idx="26981">
                  <c:v>2.6982E-5</c:v>
                </c:pt>
                <c:pt idx="26982">
                  <c:v>2.6982999999999999E-5</c:v>
                </c:pt>
                <c:pt idx="26983">
                  <c:v>2.6984000000000001E-5</c:v>
                </c:pt>
                <c:pt idx="26984">
                  <c:v>2.6985E-5</c:v>
                </c:pt>
                <c:pt idx="26985">
                  <c:v>2.6985999999999999E-5</c:v>
                </c:pt>
                <c:pt idx="26986">
                  <c:v>2.6987000000000001E-5</c:v>
                </c:pt>
                <c:pt idx="26987">
                  <c:v>2.6988E-5</c:v>
                </c:pt>
                <c:pt idx="26988">
                  <c:v>2.6988999999999999E-5</c:v>
                </c:pt>
                <c:pt idx="26989">
                  <c:v>2.6990000000000001E-5</c:v>
                </c:pt>
                <c:pt idx="26990">
                  <c:v>2.6991E-5</c:v>
                </c:pt>
                <c:pt idx="26991">
                  <c:v>2.6991999999999998E-5</c:v>
                </c:pt>
                <c:pt idx="26992">
                  <c:v>2.6993000000000001E-5</c:v>
                </c:pt>
                <c:pt idx="26993">
                  <c:v>2.6993999999999999E-5</c:v>
                </c:pt>
                <c:pt idx="26994">
                  <c:v>2.6995000000000002E-5</c:v>
                </c:pt>
                <c:pt idx="26995">
                  <c:v>2.6996E-5</c:v>
                </c:pt>
                <c:pt idx="26996">
                  <c:v>2.6996999999999999E-5</c:v>
                </c:pt>
                <c:pt idx="26997">
                  <c:v>2.6998000000000001E-5</c:v>
                </c:pt>
                <c:pt idx="26998">
                  <c:v>2.6999E-5</c:v>
                </c:pt>
                <c:pt idx="26999">
                  <c:v>2.6999999999999999E-5</c:v>
                </c:pt>
                <c:pt idx="27000">
                  <c:v>2.7001000000000001E-5</c:v>
                </c:pt>
                <c:pt idx="27001">
                  <c:v>2.7002E-5</c:v>
                </c:pt>
                <c:pt idx="27002">
                  <c:v>2.7002999999999999E-5</c:v>
                </c:pt>
                <c:pt idx="27003">
                  <c:v>2.7004000000000001E-5</c:v>
                </c:pt>
                <c:pt idx="27004">
                  <c:v>2.7005E-5</c:v>
                </c:pt>
                <c:pt idx="27005">
                  <c:v>2.7005999999999999E-5</c:v>
                </c:pt>
                <c:pt idx="27006">
                  <c:v>2.7007000000000001E-5</c:v>
                </c:pt>
                <c:pt idx="27007">
                  <c:v>2.7008E-5</c:v>
                </c:pt>
                <c:pt idx="27008">
                  <c:v>2.7008999999999998E-5</c:v>
                </c:pt>
                <c:pt idx="27009">
                  <c:v>2.7010000000000001E-5</c:v>
                </c:pt>
                <c:pt idx="27010">
                  <c:v>2.7010999999999999E-5</c:v>
                </c:pt>
                <c:pt idx="27011">
                  <c:v>2.7012000000000002E-5</c:v>
                </c:pt>
                <c:pt idx="27012">
                  <c:v>2.7013E-5</c:v>
                </c:pt>
                <c:pt idx="27013">
                  <c:v>2.7013999999999999E-5</c:v>
                </c:pt>
                <c:pt idx="27014">
                  <c:v>2.7015000000000001E-5</c:v>
                </c:pt>
                <c:pt idx="27015">
                  <c:v>2.7016E-5</c:v>
                </c:pt>
                <c:pt idx="27016">
                  <c:v>2.7016999999999999E-5</c:v>
                </c:pt>
                <c:pt idx="27017">
                  <c:v>2.7018000000000001E-5</c:v>
                </c:pt>
                <c:pt idx="27018">
                  <c:v>2.7019E-5</c:v>
                </c:pt>
                <c:pt idx="27019">
                  <c:v>2.7019999999999999E-5</c:v>
                </c:pt>
                <c:pt idx="27020">
                  <c:v>2.7021000000000001E-5</c:v>
                </c:pt>
                <c:pt idx="27021">
                  <c:v>2.7022E-5</c:v>
                </c:pt>
                <c:pt idx="27022">
                  <c:v>2.7022999999999999E-5</c:v>
                </c:pt>
                <c:pt idx="27023">
                  <c:v>2.7024000000000001E-5</c:v>
                </c:pt>
                <c:pt idx="27024">
                  <c:v>2.7025E-5</c:v>
                </c:pt>
                <c:pt idx="27025">
                  <c:v>2.7025999999999998E-5</c:v>
                </c:pt>
                <c:pt idx="27026">
                  <c:v>2.7027000000000001E-5</c:v>
                </c:pt>
                <c:pt idx="27027">
                  <c:v>2.7027999999999999E-5</c:v>
                </c:pt>
                <c:pt idx="27028">
                  <c:v>2.7029000000000002E-5</c:v>
                </c:pt>
                <c:pt idx="27029">
                  <c:v>2.703E-5</c:v>
                </c:pt>
                <c:pt idx="27030">
                  <c:v>2.7030999999999999E-5</c:v>
                </c:pt>
                <c:pt idx="27031">
                  <c:v>2.7032000000000001E-5</c:v>
                </c:pt>
                <c:pt idx="27032">
                  <c:v>2.7033E-5</c:v>
                </c:pt>
                <c:pt idx="27033">
                  <c:v>2.7033999999999999E-5</c:v>
                </c:pt>
                <c:pt idx="27034">
                  <c:v>2.7035000000000001E-5</c:v>
                </c:pt>
                <c:pt idx="27035">
                  <c:v>2.7036E-5</c:v>
                </c:pt>
                <c:pt idx="27036">
                  <c:v>2.7036999999999999E-5</c:v>
                </c:pt>
                <c:pt idx="27037">
                  <c:v>2.7038000000000001E-5</c:v>
                </c:pt>
                <c:pt idx="27038">
                  <c:v>2.7039E-5</c:v>
                </c:pt>
                <c:pt idx="27039">
                  <c:v>2.7039999999999999E-5</c:v>
                </c:pt>
                <c:pt idx="27040">
                  <c:v>2.7041000000000001E-5</c:v>
                </c:pt>
                <c:pt idx="27041">
                  <c:v>2.7042E-5</c:v>
                </c:pt>
                <c:pt idx="27042">
                  <c:v>2.7042999999999998E-5</c:v>
                </c:pt>
                <c:pt idx="27043">
                  <c:v>2.7044000000000001E-5</c:v>
                </c:pt>
                <c:pt idx="27044">
                  <c:v>2.7044999999999999E-5</c:v>
                </c:pt>
                <c:pt idx="27045">
                  <c:v>2.7046000000000002E-5</c:v>
                </c:pt>
                <c:pt idx="27046">
                  <c:v>2.7047E-5</c:v>
                </c:pt>
                <c:pt idx="27047">
                  <c:v>2.7047999999999999E-5</c:v>
                </c:pt>
                <c:pt idx="27048">
                  <c:v>2.7049000000000001E-5</c:v>
                </c:pt>
                <c:pt idx="27049">
                  <c:v>2.705E-5</c:v>
                </c:pt>
                <c:pt idx="27050">
                  <c:v>2.7050999999999999E-5</c:v>
                </c:pt>
                <c:pt idx="27051">
                  <c:v>2.7052000000000001E-5</c:v>
                </c:pt>
                <c:pt idx="27052">
                  <c:v>2.7053E-5</c:v>
                </c:pt>
                <c:pt idx="27053">
                  <c:v>2.7053999999999999E-5</c:v>
                </c:pt>
                <c:pt idx="27054">
                  <c:v>2.7055000000000001E-5</c:v>
                </c:pt>
                <c:pt idx="27055">
                  <c:v>2.7056E-5</c:v>
                </c:pt>
                <c:pt idx="27056">
                  <c:v>2.7056999999999999E-5</c:v>
                </c:pt>
                <c:pt idx="27057">
                  <c:v>2.7058000000000001E-5</c:v>
                </c:pt>
                <c:pt idx="27058">
                  <c:v>2.7059E-5</c:v>
                </c:pt>
                <c:pt idx="27059">
                  <c:v>2.7059999999999998E-5</c:v>
                </c:pt>
                <c:pt idx="27060">
                  <c:v>2.7061000000000001E-5</c:v>
                </c:pt>
                <c:pt idx="27061">
                  <c:v>2.7061999999999999E-5</c:v>
                </c:pt>
                <c:pt idx="27062">
                  <c:v>2.7063000000000002E-5</c:v>
                </c:pt>
                <c:pt idx="27063">
                  <c:v>2.7064E-5</c:v>
                </c:pt>
                <c:pt idx="27064">
                  <c:v>2.7064999999999999E-5</c:v>
                </c:pt>
                <c:pt idx="27065">
                  <c:v>2.7066000000000001E-5</c:v>
                </c:pt>
                <c:pt idx="27066">
                  <c:v>2.7067E-5</c:v>
                </c:pt>
                <c:pt idx="27067">
                  <c:v>2.7067999999999999E-5</c:v>
                </c:pt>
                <c:pt idx="27068">
                  <c:v>2.7069000000000001E-5</c:v>
                </c:pt>
                <c:pt idx="27069">
                  <c:v>2.707E-5</c:v>
                </c:pt>
                <c:pt idx="27070">
                  <c:v>2.7070999999999999E-5</c:v>
                </c:pt>
                <c:pt idx="27071">
                  <c:v>2.7072000000000001E-5</c:v>
                </c:pt>
                <c:pt idx="27072">
                  <c:v>2.7073E-5</c:v>
                </c:pt>
                <c:pt idx="27073">
                  <c:v>2.7073999999999999E-5</c:v>
                </c:pt>
                <c:pt idx="27074">
                  <c:v>2.7075000000000001E-5</c:v>
                </c:pt>
                <c:pt idx="27075">
                  <c:v>2.7076E-5</c:v>
                </c:pt>
                <c:pt idx="27076">
                  <c:v>2.7076999999999998E-5</c:v>
                </c:pt>
                <c:pt idx="27077">
                  <c:v>2.7078000000000001E-5</c:v>
                </c:pt>
                <c:pt idx="27078">
                  <c:v>2.7078999999999999E-5</c:v>
                </c:pt>
                <c:pt idx="27079">
                  <c:v>2.7080000000000002E-5</c:v>
                </c:pt>
                <c:pt idx="27080">
                  <c:v>2.7081E-5</c:v>
                </c:pt>
                <c:pt idx="27081">
                  <c:v>2.7081999999999999E-5</c:v>
                </c:pt>
                <c:pt idx="27082">
                  <c:v>2.7083000000000001E-5</c:v>
                </c:pt>
                <c:pt idx="27083">
                  <c:v>2.7084E-5</c:v>
                </c:pt>
                <c:pt idx="27084">
                  <c:v>2.7084999999999999E-5</c:v>
                </c:pt>
                <c:pt idx="27085">
                  <c:v>2.7086000000000001E-5</c:v>
                </c:pt>
                <c:pt idx="27086">
                  <c:v>2.7087E-5</c:v>
                </c:pt>
                <c:pt idx="27087">
                  <c:v>2.7087999999999999E-5</c:v>
                </c:pt>
                <c:pt idx="27088">
                  <c:v>2.7089000000000001E-5</c:v>
                </c:pt>
                <c:pt idx="27089">
                  <c:v>2.709E-5</c:v>
                </c:pt>
                <c:pt idx="27090">
                  <c:v>2.7090999999999999E-5</c:v>
                </c:pt>
                <c:pt idx="27091">
                  <c:v>2.7092000000000001E-5</c:v>
                </c:pt>
                <c:pt idx="27092">
                  <c:v>2.7093E-5</c:v>
                </c:pt>
                <c:pt idx="27093">
                  <c:v>2.7093999999999998E-5</c:v>
                </c:pt>
                <c:pt idx="27094">
                  <c:v>2.7095000000000001E-5</c:v>
                </c:pt>
                <c:pt idx="27095">
                  <c:v>2.7095999999999999E-5</c:v>
                </c:pt>
                <c:pt idx="27096">
                  <c:v>2.7097000000000002E-5</c:v>
                </c:pt>
                <c:pt idx="27097">
                  <c:v>2.7098E-5</c:v>
                </c:pt>
                <c:pt idx="27098">
                  <c:v>2.7098999999999999E-5</c:v>
                </c:pt>
                <c:pt idx="27099">
                  <c:v>2.7100000000000001E-5</c:v>
                </c:pt>
                <c:pt idx="27100">
                  <c:v>2.7101E-5</c:v>
                </c:pt>
                <c:pt idx="27101">
                  <c:v>2.7101999999999999E-5</c:v>
                </c:pt>
                <c:pt idx="27102">
                  <c:v>2.7103000000000001E-5</c:v>
                </c:pt>
                <c:pt idx="27103">
                  <c:v>2.7104E-5</c:v>
                </c:pt>
                <c:pt idx="27104">
                  <c:v>2.7104999999999999E-5</c:v>
                </c:pt>
                <c:pt idx="27105">
                  <c:v>2.7106000000000001E-5</c:v>
                </c:pt>
                <c:pt idx="27106">
                  <c:v>2.7107E-5</c:v>
                </c:pt>
                <c:pt idx="27107">
                  <c:v>2.7107999999999999E-5</c:v>
                </c:pt>
                <c:pt idx="27108">
                  <c:v>2.7109000000000001E-5</c:v>
                </c:pt>
                <c:pt idx="27109">
                  <c:v>2.711E-5</c:v>
                </c:pt>
                <c:pt idx="27110">
                  <c:v>2.7110999999999998E-5</c:v>
                </c:pt>
                <c:pt idx="27111">
                  <c:v>2.7112000000000001E-5</c:v>
                </c:pt>
                <c:pt idx="27112">
                  <c:v>2.7112999999999999E-5</c:v>
                </c:pt>
                <c:pt idx="27113">
                  <c:v>2.7114000000000002E-5</c:v>
                </c:pt>
                <c:pt idx="27114">
                  <c:v>2.7115E-5</c:v>
                </c:pt>
                <c:pt idx="27115">
                  <c:v>2.7115999999999999E-5</c:v>
                </c:pt>
                <c:pt idx="27116">
                  <c:v>2.7117000000000001E-5</c:v>
                </c:pt>
                <c:pt idx="27117">
                  <c:v>2.7118E-5</c:v>
                </c:pt>
                <c:pt idx="27118">
                  <c:v>2.7118999999999999E-5</c:v>
                </c:pt>
                <c:pt idx="27119">
                  <c:v>2.7120000000000001E-5</c:v>
                </c:pt>
                <c:pt idx="27120">
                  <c:v>2.7121E-5</c:v>
                </c:pt>
                <c:pt idx="27121">
                  <c:v>2.7121999999999999E-5</c:v>
                </c:pt>
                <c:pt idx="27122">
                  <c:v>2.7123000000000001E-5</c:v>
                </c:pt>
                <c:pt idx="27123">
                  <c:v>2.7124E-5</c:v>
                </c:pt>
                <c:pt idx="27124">
                  <c:v>2.7124999999999999E-5</c:v>
                </c:pt>
                <c:pt idx="27125">
                  <c:v>2.7126000000000001E-5</c:v>
                </c:pt>
                <c:pt idx="27126">
                  <c:v>2.7127E-5</c:v>
                </c:pt>
                <c:pt idx="27127">
                  <c:v>2.7127999999999998E-5</c:v>
                </c:pt>
                <c:pt idx="27128">
                  <c:v>2.7129000000000001E-5</c:v>
                </c:pt>
                <c:pt idx="27129">
                  <c:v>2.7129999999999999E-5</c:v>
                </c:pt>
                <c:pt idx="27130">
                  <c:v>2.7131000000000002E-5</c:v>
                </c:pt>
                <c:pt idx="27131">
                  <c:v>2.7132E-5</c:v>
                </c:pt>
                <c:pt idx="27132">
                  <c:v>2.7132999999999999E-5</c:v>
                </c:pt>
                <c:pt idx="27133">
                  <c:v>2.7134000000000001E-5</c:v>
                </c:pt>
                <c:pt idx="27134">
                  <c:v>2.7135E-5</c:v>
                </c:pt>
                <c:pt idx="27135">
                  <c:v>2.7135999999999999E-5</c:v>
                </c:pt>
                <c:pt idx="27136">
                  <c:v>2.7137000000000001E-5</c:v>
                </c:pt>
                <c:pt idx="27137">
                  <c:v>2.7138E-5</c:v>
                </c:pt>
                <c:pt idx="27138">
                  <c:v>2.7138999999999999E-5</c:v>
                </c:pt>
                <c:pt idx="27139">
                  <c:v>2.7140000000000001E-5</c:v>
                </c:pt>
                <c:pt idx="27140">
                  <c:v>2.7141E-5</c:v>
                </c:pt>
                <c:pt idx="27141">
                  <c:v>2.7141999999999999E-5</c:v>
                </c:pt>
                <c:pt idx="27142">
                  <c:v>2.7143000000000001E-5</c:v>
                </c:pt>
                <c:pt idx="27143">
                  <c:v>2.7144E-5</c:v>
                </c:pt>
                <c:pt idx="27144">
                  <c:v>2.7144999999999998E-5</c:v>
                </c:pt>
                <c:pt idx="27145">
                  <c:v>2.7146000000000001E-5</c:v>
                </c:pt>
                <c:pt idx="27146">
                  <c:v>2.7146999999999999E-5</c:v>
                </c:pt>
                <c:pt idx="27147">
                  <c:v>2.7148000000000002E-5</c:v>
                </c:pt>
                <c:pt idx="27148">
                  <c:v>2.7149E-5</c:v>
                </c:pt>
                <c:pt idx="27149">
                  <c:v>2.7149999999999999E-5</c:v>
                </c:pt>
                <c:pt idx="27150">
                  <c:v>2.7151000000000001E-5</c:v>
                </c:pt>
                <c:pt idx="27151">
                  <c:v>2.7152E-5</c:v>
                </c:pt>
                <c:pt idx="27152">
                  <c:v>2.7152999999999999E-5</c:v>
                </c:pt>
                <c:pt idx="27153">
                  <c:v>2.7154000000000001E-5</c:v>
                </c:pt>
                <c:pt idx="27154">
                  <c:v>2.7155E-5</c:v>
                </c:pt>
                <c:pt idx="27155">
                  <c:v>2.7155999999999999E-5</c:v>
                </c:pt>
                <c:pt idx="27156">
                  <c:v>2.7157000000000001E-5</c:v>
                </c:pt>
                <c:pt idx="27157">
                  <c:v>2.7158E-5</c:v>
                </c:pt>
                <c:pt idx="27158">
                  <c:v>2.7158999999999999E-5</c:v>
                </c:pt>
                <c:pt idx="27159">
                  <c:v>2.7160000000000001E-5</c:v>
                </c:pt>
                <c:pt idx="27160">
                  <c:v>2.7161E-5</c:v>
                </c:pt>
                <c:pt idx="27161">
                  <c:v>2.7161999999999998E-5</c:v>
                </c:pt>
                <c:pt idx="27162">
                  <c:v>2.7163000000000001E-5</c:v>
                </c:pt>
                <c:pt idx="27163">
                  <c:v>2.7163999999999999E-5</c:v>
                </c:pt>
                <c:pt idx="27164">
                  <c:v>2.7165000000000002E-5</c:v>
                </c:pt>
                <c:pt idx="27165">
                  <c:v>2.7166E-5</c:v>
                </c:pt>
                <c:pt idx="27166">
                  <c:v>2.7166999999999999E-5</c:v>
                </c:pt>
                <c:pt idx="27167">
                  <c:v>2.7168000000000001E-5</c:v>
                </c:pt>
                <c:pt idx="27168">
                  <c:v>2.7169E-5</c:v>
                </c:pt>
                <c:pt idx="27169">
                  <c:v>2.7169999999999999E-5</c:v>
                </c:pt>
                <c:pt idx="27170">
                  <c:v>2.7171000000000001E-5</c:v>
                </c:pt>
                <c:pt idx="27171">
                  <c:v>2.7172E-5</c:v>
                </c:pt>
                <c:pt idx="27172">
                  <c:v>2.7172999999999999E-5</c:v>
                </c:pt>
                <c:pt idx="27173">
                  <c:v>2.7174000000000001E-5</c:v>
                </c:pt>
                <c:pt idx="27174">
                  <c:v>2.7175E-5</c:v>
                </c:pt>
                <c:pt idx="27175">
                  <c:v>2.7175999999999999E-5</c:v>
                </c:pt>
                <c:pt idx="27176">
                  <c:v>2.7177000000000001E-5</c:v>
                </c:pt>
                <c:pt idx="27177">
                  <c:v>2.7178E-5</c:v>
                </c:pt>
                <c:pt idx="27178">
                  <c:v>2.7178999999999998E-5</c:v>
                </c:pt>
                <c:pt idx="27179">
                  <c:v>2.7180000000000001E-5</c:v>
                </c:pt>
                <c:pt idx="27180">
                  <c:v>2.7180999999999999E-5</c:v>
                </c:pt>
                <c:pt idx="27181">
                  <c:v>2.7182000000000002E-5</c:v>
                </c:pt>
                <c:pt idx="27182">
                  <c:v>2.7183E-5</c:v>
                </c:pt>
                <c:pt idx="27183">
                  <c:v>2.7183999999999999E-5</c:v>
                </c:pt>
                <c:pt idx="27184">
                  <c:v>2.7185000000000001E-5</c:v>
                </c:pt>
                <c:pt idx="27185">
                  <c:v>2.7186E-5</c:v>
                </c:pt>
                <c:pt idx="27186">
                  <c:v>2.7186999999999999E-5</c:v>
                </c:pt>
                <c:pt idx="27187">
                  <c:v>2.7188000000000001E-5</c:v>
                </c:pt>
                <c:pt idx="27188">
                  <c:v>2.7189E-5</c:v>
                </c:pt>
                <c:pt idx="27189">
                  <c:v>2.7189999999999999E-5</c:v>
                </c:pt>
                <c:pt idx="27190">
                  <c:v>2.7191000000000001E-5</c:v>
                </c:pt>
                <c:pt idx="27191">
                  <c:v>2.7192E-5</c:v>
                </c:pt>
                <c:pt idx="27192">
                  <c:v>2.7192999999999999E-5</c:v>
                </c:pt>
                <c:pt idx="27193">
                  <c:v>2.7194000000000001E-5</c:v>
                </c:pt>
                <c:pt idx="27194">
                  <c:v>2.7195E-5</c:v>
                </c:pt>
                <c:pt idx="27195">
                  <c:v>2.7195999999999998E-5</c:v>
                </c:pt>
                <c:pt idx="27196">
                  <c:v>2.7197000000000001E-5</c:v>
                </c:pt>
                <c:pt idx="27197">
                  <c:v>2.7197999999999999E-5</c:v>
                </c:pt>
                <c:pt idx="27198">
                  <c:v>2.7199000000000002E-5</c:v>
                </c:pt>
                <c:pt idx="27199">
                  <c:v>2.72E-5</c:v>
                </c:pt>
                <c:pt idx="27200">
                  <c:v>2.7200999999999999E-5</c:v>
                </c:pt>
                <c:pt idx="27201">
                  <c:v>2.7202000000000001E-5</c:v>
                </c:pt>
                <c:pt idx="27202">
                  <c:v>2.7203E-5</c:v>
                </c:pt>
                <c:pt idx="27203">
                  <c:v>2.7203999999999999E-5</c:v>
                </c:pt>
                <c:pt idx="27204">
                  <c:v>2.7205000000000001E-5</c:v>
                </c:pt>
                <c:pt idx="27205">
                  <c:v>2.7206E-5</c:v>
                </c:pt>
                <c:pt idx="27206">
                  <c:v>2.7206999999999999E-5</c:v>
                </c:pt>
                <c:pt idx="27207">
                  <c:v>2.7208000000000001E-5</c:v>
                </c:pt>
                <c:pt idx="27208">
                  <c:v>2.7209E-5</c:v>
                </c:pt>
                <c:pt idx="27209">
                  <c:v>2.7209999999999999E-5</c:v>
                </c:pt>
                <c:pt idx="27210">
                  <c:v>2.7211000000000001E-5</c:v>
                </c:pt>
                <c:pt idx="27211">
                  <c:v>2.7212E-5</c:v>
                </c:pt>
                <c:pt idx="27212">
                  <c:v>2.7212999999999998E-5</c:v>
                </c:pt>
                <c:pt idx="27213">
                  <c:v>2.7214000000000001E-5</c:v>
                </c:pt>
                <c:pt idx="27214">
                  <c:v>2.7214999999999999E-5</c:v>
                </c:pt>
                <c:pt idx="27215">
                  <c:v>2.7216000000000002E-5</c:v>
                </c:pt>
                <c:pt idx="27216">
                  <c:v>2.7217E-5</c:v>
                </c:pt>
                <c:pt idx="27217">
                  <c:v>2.7217999999999999E-5</c:v>
                </c:pt>
                <c:pt idx="27218">
                  <c:v>2.7219000000000001E-5</c:v>
                </c:pt>
                <c:pt idx="27219">
                  <c:v>2.722E-5</c:v>
                </c:pt>
                <c:pt idx="27220">
                  <c:v>2.7220999999999999E-5</c:v>
                </c:pt>
                <c:pt idx="27221">
                  <c:v>2.7222000000000001E-5</c:v>
                </c:pt>
                <c:pt idx="27222">
                  <c:v>2.7223E-5</c:v>
                </c:pt>
                <c:pt idx="27223">
                  <c:v>2.7223999999999999E-5</c:v>
                </c:pt>
                <c:pt idx="27224">
                  <c:v>2.7225000000000001E-5</c:v>
                </c:pt>
                <c:pt idx="27225">
                  <c:v>2.7226E-5</c:v>
                </c:pt>
                <c:pt idx="27226">
                  <c:v>2.7226999999999999E-5</c:v>
                </c:pt>
                <c:pt idx="27227">
                  <c:v>2.7228000000000001E-5</c:v>
                </c:pt>
                <c:pt idx="27228">
                  <c:v>2.7229E-5</c:v>
                </c:pt>
                <c:pt idx="27229">
                  <c:v>2.7229999999999998E-5</c:v>
                </c:pt>
                <c:pt idx="27230">
                  <c:v>2.7231000000000001E-5</c:v>
                </c:pt>
                <c:pt idx="27231">
                  <c:v>2.7231999999999999E-5</c:v>
                </c:pt>
                <c:pt idx="27232">
                  <c:v>2.7233000000000002E-5</c:v>
                </c:pt>
                <c:pt idx="27233">
                  <c:v>2.7234E-5</c:v>
                </c:pt>
                <c:pt idx="27234">
                  <c:v>2.7234999999999999E-5</c:v>
                </c:pt>
                <c:pt idx="27235">
                  <c:v>2.7236000000000001E-5</c:v>
                </c:pt>
                <c:pt idx="27236">
                  <c:v>2.7237E-5</c:v>
                </c:pt>
                <c:pt idx="27237">
                  <c:v>2.7237999999999999E-5</c:v>
                </c:pt>
                <c:pt idx="27238">
                  <c:v>2.7239000000000001E-5</c:v>
                </c:pt>
                <c:pt idx="27239">
                  <c:v>2.724E-5</c:v>
                </c:pt>
                <c:pt idx="27240">
                  <c:v>2.7240999999999999E-5</c:v>
                </c:pt>
                <c:pt idx="27241">
                  <c:v>2.7242000000000001E-5</c:v>
                </c:pt>
                <c:pt idx="27242">
                  <c:v>2.7243E-5</c:v>
                </c:pt>
                <c:pt idx="27243">
                  <c:v>2.7243999999999999E-5</c:v>
                </c:pt>
                <c:pt idx="27244">
                  <c:v>2.7245000000000001E-5</c:v>
                </c:pt>
                <c:pt idx="27245">
                  <c:v>2.7246E-5</c:v>
                </c:pt>
                <c:pt idx="27246">
                  <c:v>2.7246999999999998E-5</c:v>
                </c:pt>
                <c:pt idx="27247">
                  <c:v>2.7248000000000001E-5</c:v>
                </c:pt>
                <c:pt idx="27248">
                  <c:v>2.7248999999999999E-5</c:v>
                </c:pt>
                <c:pt idx="27249">
                  <c:v>2.7250000000000002E-5</c:v>
                </c:pt>
                <c:pt idx="27250">
                  <c:v>2.7251E-5</c:v>
                </c:pt>
                <c:pt idx="27251">
                  <c:v>2.7251999999999999E-5</c:v>
                </c:pt>
                <c:pt idx="27252">
                  <c:v>2.7253000000000001E-5</c:v>
                </c:pt>
                <c:pt idx="27253">
                  <c:v>2.7254E-5</c:v>
                </c:pt>
                <c:pt idx="27254">
                  <c:v>2.7254999999999999E-5</c:v>
                </c:pt>
                <c:pt idx="27255">
                  <c:v>2.7256000000000001E-5</c:v>
                </c:pt>
                <c:pt idx="27256">
                  <c:v>2.7257E-5</c:v>
                </c:pt>
                <c:pt idx="27257">
                  <c:v>2.7257999999999999E-5</c:v>
                </c:pt>
                <c:pt idx="27258">
                  <c:v>2.7259000000000001E-5</c:v>
                </c:pt>
                <c:pt idx="27259">
                  <c:v>2.726E-5</c:v>
                </c:pt>
                <c:pt idx="27260">
                  <c:v>2.7260999999999999E-5</c:v>
                </c:pt>
                <c:pt idx="27261">
                  <c:v>2.7262000000000001E-5</c:v>
                </c:pt>
                <c:pt idx="27262">
                  <c:v>2.7263E-5</c:v>
                </c:pt>
                <c:pt idx="27263">
                  <c:v>2.7263999999999998E-5</c:v>
                </c:pt>
                <c:pt idx="27264">
                  <c:v>2.7265000000000001E-5</c:v>
                </c:pt>
                <c:pt idx="27265">
                  <c:v>2.7265999999999999E-5</c:v>
                </c:pt>
                <c:pt idx="27266">
                  <c:v>2.7267000000000002E-5</c:v>
                </c:pt>
                <c:pt idx="27267">
                  <c:v>2.7268E-5</c:v>
                </c:pt>
                <c:pt idx="27268">
                  <c:v>2.7268999999999999E-5</c:v>
                </c:pt>
                <c:pt idx="27269">
                  <c:v>2.7270000000000001E-5</c:v>
                </c:pt>
                <c:pt idx="27270">
                  <c:v>2.7271E-5</c:v>
                </c:pt>
                <c:pt idx="27271">
                  <c:v>2.7271999999999999E-5</c:v>
                </c:pt>
                <c:pt idx="27272">
                  <c:v>2.7273000000000001E-5</c:v>
                </c:pt>
                <c:pt idx="27273">
                  <c:v>2.7274E-5</c:v>
                </c:pt>
                <c:pt idx="27274">
                  <c:v>2.7274999999999999E-5</c:v>
                </c:pt>
                <c:pt idx="27275">
                  <c:v>2.7276000000000001E-5</c:v>
                </c:pt>
                <c:pt idx="27276">
                  <c:v>2.7277E-5</c:v>
                </c:pt>
                <c:pt idx="27277">
                  <c:v>2.7277999999999999E-5</c:v>
                </c:pt>
                <c:pt idx="27278">
                  <c:v>2.7279000000000001E-5</c:v>
                </c:pt>
                <c:pt idx="27279">
                  <c:v>2.728E-5</c:v>
                </c:pt>
                <c:pt idx="27280">
                  <c:v>2.7280999999999999E-5</c:v>
                </c:pt>
                <c:pt idx="27281">
                  <c:v>2.7282000000000001E-5</c:v>
                </c:pt>
                <c:pt idx="27282">
                  <c:v>2.7282999999999999E-5</c:v>
                </c:pt>
                <c:pt idx="27283">
                  <c:v>2.7284000000000002E-5</c:v>
                </c:pt>
                <c:pt idx="27284">
                  <c:v>2.7285E-5</c:v>
                </c:pt>
                <c:pt idx="27285">
                  <c:v>2.7285999999999999E-5</c:v>
                </c:pt>
                <c:pt idx="27286">
                  <c:v>2.7287000000000001E-5</c:v>
                </c:pt>
                <c:pt idx="27287">
                  <c:v>2.7288E-5</c:v>
                </c:pt>
                <c:pt idx="27288">
                  <c:v>2.7288999999999999E-5</c:v>
                </c:pt>
                <c:pt idx="27289">
                  <c:v>2.7290000000000001E-5</c:v>
                </c:pt>
                <c:pt idx="27290">
                  <c:v>2.7291E-5</c:v>
                </c:pt>
                <c:pt idx="27291">
                  <c:v>2.7291999999999999E-5</c:v>
                </c:pt>
                <c:pt idx="27292">
                  <c:v>2.7293000000000001E-5</c:v>
                </c:pt>
                <c:pt idx="27293">
                  <c:v>2.7294E-5</c:v>
                </c:pt>
                <c:pt idx="27294">
                  <c:v>2.7294999999999999E-5</c:v>
                </c:pt>
                <c:pt idx="27295">
                  <c:v>2.7296000000000001E-5</c:v>
                </c:pt>
                <c:pt idx="27296">
                  <c:v>2.7297E-5</c:v>
                </c:pt>
                <c:pt idx="27297">
                  <c:v>2.7297999999999999E-5</c:v>
                </c:pt>
                <c:pt idx="27298">
                  <c:v>2.7299000000000001E-5</c:v>
                </c:pt>
                <c:pt idx="27299">
                  <c:v>2.73E-5</c:v>
                </c:pt>
                <c:pt idx="27300">
                  <c:v>2.7300999999999998E-5</c:v>
                </c:pt>
                <c:pt idx="27301">
                  <c:v>2.7302000000000001E-5</c:v>
                </c:pt>
                <c:pt idx="27302">
                  <c:v>2.7302999999999999E-5</c:v>
                </c:pt>
                <c:pt idx="27303">
                  <c:v>2.7304000000000002E-5</c:v>
                </c:pt>
                <c:pt idx="27304">
                  <c:v>2.7305E-5</c:v>
                </c:pt>
                <c:pt idx="27305">
                  <c:v>2.7305999999999999E-5</c:v>
                </c:pt>
                <c:pt idx="27306">
                  <c:v>2.7307000000000001E-5</c:v>
                </c:pt>
                <c:pt idx="27307">
                  <c:v>2.7308E-5</c:v>
                </c:pt>
                <c:pt idx="27308">
                  <c:v>2.7308999999999999E-5</c:v>
                </c:pt>
                <c:pt idx="27309">
                  <c:v>2.7310000000000001E-5</c:v>
                </c:pt>
                <c:pt idx="27310">
                  <c:v>2.7311E-5</c:v>
                </c:pt>
                <c:pt idx="27311">
                  <c:v>2.7311999999999999E-5</c:v>
                </c:pt>
                <c:pt idx="27312">
                  <c:v>2.7313000000000001E-5</c:v>
                </c:pt>
                <c:pt idx="27313">
                  <c:v>2.7314E-5</c:v>
                </c:pt>
                <c:pt idx="27314">
                  <c:v>2.7314999999999999E-5</c:v>
                </c:pt>
                <c:pt idx="27315">
                  <c:v>2.7316000000000001E-5</c:v>
                </c:pt>
                <c:pt idx="27316">
                  <c:v>2.7317E-5</c:v>
                </c:pt>
                <c:pt idx="27317">
                  <c:v>2.7317999999999998E-5</c:v>
                </c:pt>
                <c:pt idx="27318">
                  <c:v>2.7319000000000001E-5</c:v>
                </c:pt>
                <c:pt idx="27319">
                  <c:v>2.7319999999999999E-5</c:v>
                </c:pt>
                <c:pt idx="27320">
                  <c:v>2.7321000000000002E-5</c:v>
                </c:pt>
                <c:pt idx="27321">
                  <c:v>2.7322E-5</c:v>
                </c:pt>
                <c:pt idx="27322">
                  <c:v>2.7322999999999999E-5</c:v>
                </c:pt>
                <c:pt idx="27323">
                  <c:v>2.7324000000000001E-5</c:v>
                </c:pt>
                <c:pt idx="27324">
                  <c:v>2.7325E-5</c:v>
                </c:pt>
                <c:pt idx="27325">
                  <c:v>2.7325999999999999E-5</c:v>
                </c:pt>
                <c:pt idx="27326">
                  <c:v>2.7327000000000001E-5</c:v>
                </c:pt>
                <c:pt idx="27327">
                  <c:v>2.7328E-5</c:v>
                </c:pt>
                <c:pt idx="27328">
                  <c:v>2.7328999999999999E-5</c:v>
                </c:pt>
                <c:pt idx="27329">
                  <c:v>2.7330000000000001E-5</c:v>
                </c:pt>
                <c:pt idx="27330">
                  <c:v>2.7331E-5</c:v>
                </c:pt>
                <c:pt idx="27331">
                  <c:v>2.7331999999999999E-5</c:v>
                </c:pt>
                <c:pt idx="27332">
                  <c:v>2.7333000000000001E-5</c:v>
                </c:pt>
                <c:pt idx="27333">
                  <c:v>2.7334E-5</c:v>
                </c:pt>
                <c:pt idx="27334">
                  <c:v>2.7334999999999998E-5</c:v>
                </c:pt>
                <c:pt idx="27335">
                  <c:v>2.7336000000000001E-5</c:v>
                </c:pt>
                <c:pt idx="27336">
                  <c:v>2.7336999999999999E-5</c:v>
                </c:pt>
                <c:pt idx="27337">
                  <c:v>2.7338000000000002E-5</c:v>
                </c:pt>
                <c:pt idx="27338">
                  <c:v>2.7339E-5</c:v>
                </c:pt>
                <c:pt idx="27339">
                  <c:v>2.7339999999999999E-5</c:v>
                </c:pt>
                <c:pt idx="27340">
                  <c:v>2.7341000000000001E-5</c:v>
                </c:pt>
                <c:pt idx="27341">
                  <c:v>2.7342E-5</c:v>
                </c:pt>
                <c:pt idx="27342">
                  <c:v>2.7342999999999999E-5</c:v>
                </c:pt>
                <c:pt idx="27343">
                  <c:v>2.7344000000000001E-5</c:v>
                </c:pt>
                <c:pt idx="27344">
                  <c:v>2.7345E-5</c:v>
                </c:pt>
                <c:pt idx="27345">
                  <c:v>2.7345999999999999E-5</c:v>
                </c:pt>
                <c:pt idx="27346">
                  <c:v>2.7347000000000001E-5</c:v>
                </c:pt>
                <c:pt idx="27347">
                  <c:v>2.7348E-5</c:v>
                </c:pt>
                <c:pt idx="27348">
                  <c:v>2.7348999999999999E-5</c:v>
                </c:pt>
                <c:pt idx="27349">
                  <c:v>2.7350000000000001E-5</c:v>
                </c:pt>
                <c:pt idx="27350">
                  <c:v>2.7351E-5</c:v>
                </c:pt>
                <c:pt idx="27351">
                  <c:v>2.7351999999999998E-5</c:v>
                </c:pt>
                <c:pt idx="27352">
                  <c:v>2.7353000000000001E-5</c:v>
                </c:pt>
                <c:pt idx="27353">
                  <c:v>2.7353999999999999E-5</c:v>
                </c:pt>
                <c:pt idx="27354">
                  <c:v>2.7355000000000002E-5</c:v>
                </c:pt>
                <c:pt idx="27355">
                  <c:v>2.7356E-5</c:v>
                </c:pt>
                <c:pt idx="27356">
                  <c:v>2.7356999999999999E-5</c:v>
                </c:pt>
                <c:pt idx="27357">
                  <c:v>2.7358000000000001E-5</c:v>
                </c:pt>
                <c:pt idx="27358">
                  <c:v>2.7359E-5</c:v>
                </c:pt>
                <c:pt idx="27359">
                  <c:v>2.7359999999999999E-5</c:v>
                </c:pt>
                <c:pt idx="27360">
                  <c:v>2.7361000000000001E-5</c:v>
                </c:pt>
                <c:pt idx="27361">
                  <c:v>2.7362E-5</c:v>
                </c:pt>
                <c:pt idx="27362">
                  <c:v>2.7362999999999999E-5</c:v>
                </c:pt>
                <c:pt idx="27363">
                  <c:v>2.7364000000000001E-5</c:v>
                </c:pt>
                <c:pt idx="27364">
                  <c:v>2.7365E-5</c:v>
                </c:pt>
                <c:pt idx="27365">
                  <c:v>2.7365999999999999E-5</c:v>
                </c:pt>
                <c:pt idx="27366">
                  <c:v>2.7367000000000001E-5</c:v>
                </c:pt>
                <c:pt idx="27367">
                  <c:v>2.7368E-5</c:v>
                </c:pt>
                <c:pt idx="27368">
                  <c:v>2.7368999999999998E-5</c:v>
                </c:pt>
                <c:pt idx="27369">
                  <c:v>2.7370000000000001E-5</c:v>
                </c:pt>
                <c:pt idx="27370">
                  <c:v>2.7370999999999999E-5</c:v>
                </c:pt>
                <c:pt idx="27371">
                  <c:v>2.7372000000000002E-5</c:v>
                </c:pt>
                <c:pt idx="27372">
                  <c:v>2.7373E-5</c:v>
                </c:pt>
                <c:pt idx="27373">
                  <c:v>2.7373999999999999E-5</c:v>
                </c:pt>
                <c:pt idx="27374">
                  <c:v>2.7375000000000001E-5</c:v>
                </c:pt>
                <c:pt idx="27375">
                  <c:v>2.7376E-5</c:v>
                </c:pt>
                <c:pt idx="27376">
                  <c:v>2.7376999999999999E-5</c:v>
                </c:pt>
                <c:pt idx="27377">
                  <c:v>2.7378000000000001E-5</c:v>
                </c:pt>
                <c:pt idx="27378">
                  <c:v>2.7379E-5</c:v>
                </c:pt>
                <c:pt idx="27379">
                  <c:v>2.7379999999999999E-5</c:v>
                </c:pt>
                <c:pt idx="27380">
                  <c:v>2.7381000000000001E-5</c:v>
                </c:pt>
                <c:pt idx="27381">
                  <c:v>2.7382E-5</c:v>
                </c:pt>
                <c:pt idx="27382">
                  <c:v>2.7382999999999999E-5</c:v>
                </c:pt>
                <c:pt idx="27383">
                  <c:v>2.7384000000000001E-5</c:v>
                </c:pt>
                <c:pt idx="27384">
                  <c:v>2.7385E-5</c:v>
                </c:pt>
                <c:pt idx="27385">
                  <c:v>2.7385999999999998E-5</c:v>
                </c:pt>
                <c:pt idx="27386">
                  <c:v>2.7387000000000001E-5</c:v>
                </c:pt>
                <c:pt idx="27387">
                  <c:v>2.7387999999999999E-5</c:v>
                </c:pt>
                <c:pt idx="27388">
                  <c:v>2.7389000000000002E-5</c:v>
                </c:pt>
                <c:pt idx="27389">
                  <c:v>2.739E-5</c:v>
                </c:pt>
                <c:pt idx="27390">
                  <c:v>2.7390999999999999E-5</c:v>
                </c:pt>
                <c:pt idx="27391">
                  <c:v>2.7392000000000001E-5</c:v>
                </c:pt>
                <c:pt idx="27392">
                  <c:v>2.7393E-5</c:v>
                </c:pt>
                <c:pt idx="27393">
                  <c:v>2.7393999999999999E-5</c:v>
                </c:pt>
                <c:pt idx="27394">
                  <c:v>2.7395000000000001E-5</c:v>
                </c:pt>
                <c:pt idx="27395">
                  <c:v>2.7396E-5</c:v>
                </c:pt>
                <c:pt idx="27396">
                  <c:v>2.7396999999999999E-5</c:v>
                </c:pt>
                <c:pt idx="27397">
                  <c:v>2.7398000000000001E-5</c:v>
                </c:pt>
                <c:pt idx="27398">
                  <c:v>2.7399E-5</c:v>
                </c:pt>
                <c:pt idx="27399">
                  <c:v>2.7399999999999999E-5</c:v>
                </c:pt>
                <c:pt idx="27400">
                  <c:v>2.7401000000000001E-5</c:v>
                </c:pt>
                <c:pt idx="27401">
                  <c:v>2.7402E-5</c:v>
                </c:pt>
                <c:pt idx="27402">
                  <c:v>2.7402999999999998E-5</c:v>
                </c:pt>
                <c:pt idx="27403">
                  <c:v>2.7404000000000001E-5</c:v>
                </c:pt>
                <c:pt idx="27404">
                  <c:v>2.7404999999999999E-5</c:v>
                </c:pt>
                <c:pt idx="27405">
                  <c:v>2.7406000000000002E-5</c:v>
                </c:pt>
                <c:pt idx="27406">
                  <c:v>2.7407E-5</c:v>
                </c:pt>
                <c:pt idx="27407">
                  <c:v>2.7407999999999999E-5</c:v>
                </c:pt>
                <c:pt idx="27408">
                  <c:v>2.7409000000000001E-5</c:v>
                </c:pt>
                <c:pt idx="27409">
                  <c:v>2.741E-5</c:v>
                </c:pt>
                <c:pt idx="27410">
                  <c:v>2.7410999999999999E-5</c:v>
                </c:pt>
                <c:pt idx="27411">
                  <c:v>2.7412000000000001E-5</c:v>
                </c:pt>
                <c:pt idx="27412">
                  <c:v>2.7413E-5</c:v>
                </c:pt>
                <c:pt idx="27413">
                  <c:v>2.7413999999999999E-5</c:v>
                </c:pt>
                <c:pt idx="27414">
                  <c:v>2.7415000000000001E-5</c:v>
                </c:pt>
                <c:pt idx="27415">
                  <c:v>2.7416E-5</c:v>
                </c:pt>
                <c:pt idx="27416">
                  <c:v>2.7416999999999999E-5</c:v>
                </c:pt>
                <c:pt idx="27417">
                  <c:v>2.7418000000000001E-5</c:v>
                </c:pt>
                <c:pt idx="27418">
                  <c:v>2.7419E-5</c:v>
                </c:pt>
                <c:pt idx="27419">
                  <c:v>2.7419999999999998E-5</c:v>
                </c:pt>
                <c:pt idx="27420">
                  <c:v>2.7421000000000001E-5</c:v>
                </c:pt>
                <c:pt idx="27421">
                  <c:v>2.7421999999999999E-5</c:v>
                </c:pt>
                <c:pt idx="27422">
                  <c:v>2.7423000000000002E-5</c:v>
                </c:pt>
                <c:pt idx="27423">
                  <c:v>2.7424E-5</c:v>
                </c:pt>
                <c:pt idx="27424">
                  <c:v>2.7424999999999999E-5</c:v>
                </c:pt>
                <c:pt idx="27425">
                  <c:v>2.7426000000000001E-5</c:v>
                </c:pt>
                <c:pt idx="27426">
                  <c:v>2.7427E-5</c:v>
                </c:pt>
                <c:pt idx="27427">
                  <c:v>2.7427999999999999E-5</c:v>
                </c:pt>
                <c:pt idx="27428">
                  <c:v>2.7429000000000001E-5</c:v>
                </c:pt>
                <c:pt idx="27429">
                  <c:v>2.743E-5</c:v>
                </c:pt>
                <c:pt idx="27430">
                  <c:v>2.7430999999999999E-5</c:v>
                </c:pt>
                <c:pt idx="27431">
                  <c:v>2.7432000000000001E-5</c:v>
                </c:pt>
                <c:pt idx="27432">
                  <c:v>2.7433E-5</c:v>
                </c:pt>
                <c:pt idx="27433">
                  <c:v>2.7433999999999999E-5</c:v>
                </c:pt>
                <c:pt idx="27434">
                  <c:v>2.7435000000000001E-5</c:v>
                </c:pt>
                <c:pt idx="27435">
                  <c:v>2.7436E-5</c:v>
                </c:pt>
                <c:pt idx="27436">
                  <c:v>2.7436999999999998E-5</c:v>
                </c:pt>
                <c:pt idx="27437">
                  <c:v>2.7438000000000001E-5</c:v>
                </c:pt>
                <c:pt idx="27438">
                  <c:v>2.7438999999999999E-5</c:v>
                </c:pt>
                <c:pt idx="27439">
                  <c:v>2.7440000000000002E-5</c:v>
                </c:pt>
                <c:pt idx="27440">
                  <c:v>2.7441E-5</c:v>
                </c:pt>
                <c:pt idx="27441">
                  <c:v>2.7441999999999999E-5</c:v>
                </c:pt>
                <c:pt idx="27442">
                  <c:v>2.7443000000000001E-5</c:v>
                </c:pt>
                <c:pt idx="27443">
                  <c:v>2.7444E-5</c:v>
                </c:pt>
                <c:pt idx="27444">
                  <c:v>2.7444999999999999E-5</c:v>
                </c:pt>
                <c:pt idx="27445">
                  <c:v>2.7446000000000001E-5</c:v>
                </c:pt>
                <c:pt idx="27446">
                  <c:v>2.7447E-5</c:v>
                </c:pt>
                <c:pt idx="27447">
                  <c:v>2.7447999999999999E-5</c:v>
                </c:pt>
                <c:pt idx="27448">
                  <c:v>2.7449000000000001E-5</c:v>
                </c:pt>
                <c:pt idx="27449">
                  <c:v>2.745E-5</c:v>
                </c:pt>
                <c:pt idx="27450">
                  <c:v>2.7450999999999999E-5</c:v>
                </c:pt>
                <c:pt idx="27451">
                  <c:v>2.7452000000000001E-5</c:v>
                </c:pt>
                <c:pt idx="27452">
                  <c:v>2.7453E-5</c:v>
                </c:pt>
                <c:pt idx="27453">
                  <c:v>2.7453999999999998E-5</c:v>
                </c:pt>
                <c:pt idx="27454">
                  <c:v>2.7455000000000001E-5</c:v>
                </c:pt>
                <c:pt idx="27455">
                  <c:v>2.7455999999999999E-5</c:v>
                </c:pt>
                <c:pt idx="27456">
                  <c:v>2.7457000000000002E-5</c:v>
                </c:pt>
                <c:pt idx="27457">
                  <c:v>2.7458E-5</c:v>
                </c:pt>
                <c:pt idx="27458">
                  <c:v>2.7458999999999999E-5</c:v>
                </c:pt>
                <c:pt idx="27459">
                  <c:v>2.7460000000000001E-5</c:v>
                </c:pt>
                <c:pt idx="27460">
                  <c:v>2.7461E-5</c:v>
                </c:pt>
                <c:pt idx="27461">
                  <c:v>2.7461999999999999E-5</c:v>
                </c:pt>
                <c:pt idx="27462">
                  <c:v>2.7463000000000001E-5</c:v>
                </c:pt>
                <c:pt idx="27463">
                  <c:v>2.7464E-5</c:v>
                </c:pt>
                <c:pt idx="27464">
                  <c:v>2.7464999999999999E-5</c:v>
                </c:pt>
                <c:pt idx="27465">
                  <c:v>2.7466000000000001E-5</c:v>
                </c:pt>
                <c:pt idx="27466">
                  <c:v>2.7467E-5</c:v>
                </c:pt>
                <c:pt idx="27467">
                  <c:v>2.7467999999999999E-5</c:v>
                </c:pt>
                <c:pt idx="27468">
                  <c:v>2.7469000000000001E-5</c:v>
                </c:pt>
                <c:pt idx="27469">
                  <c:v>2.747E-5</c:v>
                </c:pt>
                <c:pt idx="27470">
                  <c:v>2.7470999999999998E-5</c:v>
                </c:pt>
                <c:pt idx="27471">
                  <c:v>2.7472000000000001E-5</c:v>
                </c:pt>
                <c:pt idx="27472">
                  <c:v>2.7472999999999999E-5</c:v>
                </c:pt>
                <c:pt idx="27473">
                  <c:v>2.7474000000000002E-5</c:v>
                </c:pt>
                <c:pt idx="27474">
                  <c:v>2.7475E-5</c:v>
                </c:pt>
                <c:pt idx="27475">
                  <c:v>2.7475999999999999E-5</c:v>
                </c:pt>
                <c:pt idx="27476">
                  <c:v>2.7477000000000001E-5</c:v>
                </c:pt>
                <c:pt idx="27477">
                  <c:v>2.7478E-5</c:v>
                </c:pt>
                <c:pt idx="27478">
                  <c:v>2.7478999999999999E-5</c:v>
                </c:pt>
                <c:pt idx="27479">
                  <c:v>2.7480000000000001E-5</c:v>
                </c:pt>
                <c:pt idx="27480">
                  <c:v>2.7481E-5</c:v>
                </c:pt>
                <c:pt idx="27481">
                  <c:v>2.7481999999999999E-5</c:v>
                </c:pt>
                <c:pt idx="27482">
                  <c:v>2.7483000000000001E-5</c:v>
                </c:pt>
                <c:pt idx="27483">
                  <c:v>2.7484E-5</c:v>
                </c:pt>
                <c:pt idx="27484">
                  <c:v>2.7484999999999999E-5</c:v>
                </c:pt>
                <c:pt idx="27485">
                  <c:v>2.7486000000000001E-5</c:v>
                </c:pt>
                <c:pt idx="27486">
                  <c:v>2.7487E-5</c:v>
                </c:pt>
                <c:pt idx="27487">
                  <c:v>2.7487999999999998E-5</c:v>
                </c:pt>
                <c:pt idx="27488">
                  <c:v>2.7489000000000001E-5</c:v>
                </c:pt>
                <c:pt idx="27489">
                  <c:v>2.7489999999999999E-5</c:v>
                </c:pt>
                <c:pt idx="27490">
                  <c:v>2.7491000000000002E-5</c:v>
                </c:pt>
                <c:pt idx="27491">
                  <c:v>2.7492E-5</c:v>
                </c:pt>
                <c:pt idx="27492">
                  <c:v>2.7492999999999999E-5</c:v>
                </c:pt>
                <c:pt idx="27493">
                  <c:v>2.7494000000000001E-5</c:v>
                </c:pt>
                <c:pt idx="27494">
                  <c:v>2.7495E-5</c:v>
                </c:pt>
                <c:pt idx="27495">
                  <c:v>2.7495999999999999E-5</c:v>
                </c:pt>
                <c:pt idx="27496">
                  <c:v>2.7497000000000001E-5</c:v>
                </c:pt>
                <c:pt idx="27497">
                  <c:v>2.7498E-5</c:v>
                </c:pt>
                <c:pt idx="27498">
                  <c:v>2.7498999999999999E-5</c:v>
                </c:pt>
                <c:pt idx="27499">
                  <c:v>2.7500000000000001E-5</c:v>
                </c:pt>
                <c:pt idx="27500">
                  <c:v>2.7501E-5</c:v>
                </c:pt>
                <c:pt idx="27501">
                  <c:v>2.7501999999999999E-5</c:v>
                </c:pt>
                <c:pt idx="27502">
                  <c:v>2.7503000000000001E-5</c:v>
                </c:pt>
                <c:pt idx="27503">
                  <c:v>2.7504E-5</c:v>
                </c:pt>
                <c:pt idx="27504">
                  <c:v>2.7504999999999998E-5</c:v>
                </c:pt>
                <c:pt idx="27505">
                  <c:v>2.7506000000000001E-5</c:v>
                </c:pt>
                <c:pt idx="27506">
                  <c:v>2.7506999999999999E-5</c:v>
                </c:pt>
                <c:pt idx="27507">
                  <c:v>2.7508000000000002E-5</c:v>
                </c:pt>
                <c:pt idx="27508">
                  <c:v>2.7509E-5</c:v>
                </c:pt>
                <c:pt idx="27509">
                  <c:v>2.7509999999999999E-5</c:v>
                </c:pt>
                <c:pt idx="27510">
                  <c:v>2.7511000000000001E-5</c:v>
                </c:pt>
                <c:pt idx="27511">
                  <c:v>2.7512E-5</c:v>
                </c:pt>
                <c:pt idx="27512">
                  <c:v>2.7512999999999999E-5</c:v>
                </c:pt>
                <c:pt idx="27513">
                  <c:v>2.7514000000000001E-5</c:v>
                </c:pt>
                <c:pt idx="27514">
                  <c:v>2.7515E-5</c:v>
                </c:pt>
                <c:pt idx="27515">
                  <c:v>2.7515999999999999E-5</c:v>
                </c:pt>
                <c:pt idx="27516">
                  <c:v>2.7517000000000001E-5</c:v>
                </c:pt>
                <c:pt idx="27517">
                  <c:v>2.7518E-5</c:v>
                </c:pt>
                <c:pt idx="27518">
                  <c:v>2.7518999999999999E-5</c:v>
                </c:pt>
                <c:pt idx="27519">
                  <c:v>2.7520000000000001E-5</c:v>
                </c:pt>
                <c:pt idx="27520">
                  <c:v>2.7521E-5</c:v>
                </c:pt>
                <c:pt idx="27521">
                  <c:v>2.7521999999999998E-5</c:v>
                </c:pt>
                <c:pt idx="27522">
                  <c:v>2.7523000000000001E-5</c:v>
                </c:pt>
                <c:pt idx="27523">
                  <c:v>2.7523999999999999E-5</c:v>
                </c:pt>
                <c:pt idx="27524">
                  <c:v>2.7525000000000002E-5</c:v>
                </c:pt>
                <c:pt idx="27525">
                  <c:v>2.7526E-5</c:v>
                </c:pt>
                <c:pt idx="27526">
                  <c:v>2.7526999999999999E-5</c:v>
                </c:pt>
                <c:pt idx="27527">
                  <c:v>2.7528000000000001E-5</c:v>
                </c:pt>
                <c:pt idx="27528">
                  <c:v>2.7529E-5</c:v>
                </c:pt>
                <c:pt idx="27529">
                  <c:v>2.7529999999999999E-5</c:v>
                </c:pt>
                <c:pt idx="27530">
                  <c:v>2.7531000000000001E-5</c:v>
                </c:pt>
                <c:pt idx="27531">
                  <c:v>2.7532E-5</c:v>
                </c:pt>
                <c:pt idx="27532">
                  <c:v>2.7532999999999999E-5</c:v>
                </c:pt>
                <c:pt idx="27533">
                  <c:v>2.7534000000000001E-5</c:v>
                </c:pt>
                <c:pt idx="27534">
                  <c:v>2.7535E-5</c:v>
                </c:pt>
                <c:pt idx="27535">
                  <c:v>2.7535999999999999E-5</c:v>
                </c:pt>
                <c:pt idx="27536">
                  <c:v>2.7537000000000001E-5</c:v>
                </c:pt>
                <c:pt idx="27537">
                  <c:v>2.7538E-5</c:v>
                </c:pt>
                <c:pt idx="27538">
                  <c:v>2.7538999999999998E-5</c:v>
                </c:pt>
                <c:pt idx="27539">
                  <c:v>2.7540000000000001E-5</c:v>
                </c:pt>
                <c:pt idx="27540">
                  <c:v>2.7540999999999999E-5</c:v>
                </c:pt>
                <c:pt idx="27541">
                  <c:v>2.7542000000000002E-5</c:v>
                </c:pt>
                <c:pt idx="27542">
                  <c:v>2.7543E-5</c:v>
                </c:pt>
                <c:pt idx="27543">
                  <c:v>2.7543999999999999E-5</c:v>
                </c:pt>
                <c:pt idx="27544">
                  <c:v>2.7545000000000001E-5</c:v>
                </c:pt>
                <c:pt idx="27545">
                  <c:v>2.7546E-5</c:v>
                </c:pt>
                <c:pt idx="27546">
                  <c:v>2.7546999999999999E-5</c:v>
                </c:pt>
                <c:pt idx="27547">
                  <c:v>2.7548000000000001E-5</c:v>
                </c:pt>
                <c:pt idx="27548">
                  <c:v>2.7549E-5</c:v>
                </c:pt>
                <c:pt idx="27549">
                  <c:v>2.7549999999999999E-5</c:v>
                </c:pt>
                <c:pt idx="27550">
                  <c:v>2.7551000000000001E-5</c:v>
                </c:pt>
                <c:pt idx="27551">
                  <c:v>2.7552E-5</c:v>
                </c:pt>
                <c:pt idx="27552">
                  <c:v>2.7552999999999999E-5</c:v>
                </c:pt>
                <c:pt idx="27553">
                  <c:v>2.7554000000000001E-5</c:v>
                </c:pt>
                <c:pt idx="27554">
                  <c:v>2.7555E-5</c:v>
                </c:pt>
                <c:pt idx="27555">
                  <c:v>2.7555999999999998E-5</c:v>
                </c:pt>
                <c:pt idx="27556">
                  <c:v>2.7557000000000001E-5</c:v>
                </c:pt>
                <c:pt idx="27557">
                  <c:v>2.7557999999999999E-5</c:v>
                </c:pt>
                <c:pt idx="27558">
                  <c:v>2.7559000000000002E-5</c:v>
                </c:pt>
                <c:pt idx="27559">
                  <c:v>2.756E-5</c:v>
                </c:pt>
                <c:pt idx="27560">
                  <c:v>2.7560999999999999E-5</c:v>
                </c:pt>
                <c:pt idx="27561">
                  <c:v>2.7562000000000001E-5</c:v>
                </c:pt>
                <c:pt idx="27562">
                  <c:v>2.7563E-5</c:v>
                </c:pt>
                <c:pt idx="27563">
                  <c:v>2.7563999999999999E-5</c:v>
                </c:pt>
                <c:pt idx="27564">
                  <c:v>2.7565000000000001E-5</c:v>
                </c:pt>
                <c:pt idx="27565">
                  <c:v>2.7566E-5</c:v>
                </c:pt>
                <c:pt idx="27566">
                  <c:v>2.7566999999999999E-5</c:v>
                </c:pt>
                <c:pt idx="27567">
                  <c:v>2.7568000000000001E-5</c:v>
                </c:pt>
                <c:pt idx="27568">
                  <c:v>2.7569E-5</c:v>
                </c:pt>
                <c:pt idx="27569">
                  <c:v>2.7569999999999999E-5</c:v>
                </c:pt>
                <c:pt idx="27570">
                  <c:v>2.7571000000000001E-5</c:v>
                </c:pt>
                <c:pt idx="27571">
                  <c:v>2.7572E-5</c:v>
                </c:pt>
                <c:pt idx="27572">
                  <c:v>2.7572999999999998E-5</c:v>
                </c:pt>
                <c:pt idx="27573">
                  <c:v>2.7574000000000001E-5</c:v>
                </c:pt>
                <c:pt idx="27574">
                  <c:v>2.7574999999999999E-5</c:v>
                </c:pt>
                <c:pt idx="27575">
                  <c:v>2.7576000000000002E-5</c:v>
                </c:pt>
                <c:pt idx="27576">
                  <c:v>2.7577E-5</c:v>
                </c:pt>
                <c:pt idx="27577">
                  <c:v>2.7577999999999999E-5</c:v>
                </c:pt>
                <c:pt idx="27578">
                  <c:v>2.7579000000000001E-5</c:v>
                </c:pt>
                <c:pt idx="27579">
                  <c:v>2.758E-5</c:v>
                </c:pt>
                <c:pt idx="27580">
                  <c:v>2.7580999999999999E-5</c:v>
                </c:pt>
                <c:pt idx="27581">
                  <c:v>2.7582000000000001E-5</c:v>
                </c:pt>
                <c:pt idx="27582">
                  <c:v>2.7583E-5</c:v>
                </c:pt>
                <c:pt idx="27583">
                  <c:v>2.7583999999999999E-5</c:v>
                </c:pt>
                <c:pt idx="27584">
                  <c:v>2.7585000000000001E-5</c:v>
                </c:pt>
                <c:pt idx="27585">
                  <c:v>2.7586E-5</c:v>
                </c:pt>
                <c:pt idx="27586">
                  <c:v>2.7586999999999999E-5</c:v>
                </c:pt>
                <c:pt idx="27587">
                  <c:v>2.7588000000000001E-5</c:v>
                </c:pt>
                <c:pt idx="27588">
                  <c:v>2.7589E-5</c:v>
                </c:pt>
                <c:pt idx="27589">
                  <c:v>2.7589999999999998E-5</c:v>
                </c:pt>
                <c:pt idx="27590">
                  <c:v>2.7591000000000001E-5</c:v>
                </c:pt>
                <c:pt idx="27591">
                  <c:v>2.7591999999999999E-5</c:v>
                </c:pt>
                <c:pt idx="27592">
                  <c:v>2.7593000000000002E-5</c:v>
                </c:pt>
                <c:pt idx="27593">
                  <c:v>2.7594E-5</c:v>
                </c:pt>
                <c:pt idx="27594">
                  <c:v>2.7594999999999999E-5</c:v>
                </c:pt>
                <c:pt idx="27595">
                  <c:v>2.7596000000000001E-5</c:v>
                </c:pt>
                <c:pt idx="27596">
                  <c:v>2.7597E-5</c:v>
                </c:pt>
                <c:pt idx="27597">
                  <c:v>2.7597999999999999E-5</c:v>
                </c:pt>
                <c:pt idx="27598">
                  <c:v>2.7599000000000001E-5</c:v>
                </c:pt>
                <c:pt idx="27599">
                  <c:v>2.76E-5</c:v>
                </c:pt>
                <c:pt idx="27600">
                  <c:v>2.7600999999999999E-5</c:v>
                </c:pt>
                <c:pt idx="27601">
                  <c:v>2.7602000000000001E-5</c:v>
                </c:pt>
                <c:pt idx="27602">
                  <c:v>2.7603E-5</c:v>
                </c:pt>
                <c:pt idx="27603">
                  <c:v>2.7603999999999999E-5</c:v>
                </c:pt>
                <c:pt idx="27604">
                  <c:v>2.7605000000000001E-5</c:v>
                </c:pt>
                <c:pt idx="27605">
                  <c:v>2.7606E-5</c:v>
                </c:pt>
                <c:pt idx="27606">
                  <c:v>2.7606999999999998E-5</c:v>
                </c:pt>
                <c:pt idx="27607">
                  <c:v>2.7608000000000001E-5</c:v>
                </c:pt>
                <c:pt idx="27608">
                  <c:v>2.7608999999999999E-5</c:v>
                </c:pt>
                <c:pt idx="27609">
                  <c:v>2.7610000000000002E-5</c:v>
                </c:pt>
                <c:pt idx="27610">
                  <c:v>2.7611E-5</c:v>
                </c:pt>
                <c:pt idx="27611">
                  <c:v>2.7611999999999999E-5</c:v>
                </c:pt>
                <c:pt idx="27612">
                  <c:v>2.7613000000000001E-5</c:v>
                </c:pt>
                <c:pt idx="27613">
                  <c:v>2.7614E-5</c:v>
                </c:pt>
                <c:pt idx="27614">
                  <c:v>2.7614999999999999E-5</c:v>
                </c:pt>
                <c:pt idx="27615">
                  <c:v>2.7616000000000001E-5</c:v>
                </c:pt>
                <c:pt idx="27616">
                  <c:v>2.7617E-5</c:v>
                </c:pt>
                <c:pt idx="27617">
                  <c:v>2.7617999999999999E-5</c:v>
                </c:pt>
                <c:pt idx="27618">
                  <c:v>2.7619000000000001E-5</c:v>
                </c:pt>
                <c:pt idx="27619">
                  <c:v>2.762E-5</c:v>
                </c:pt>
                <c:pt idx="27620">
                  <c:v>2.7620999999999999E-5</c:v>
                </c:pt>
                <c:pt idx="27621">
                  <c:v>2.7622000000000001E-5</c:v>
                </c:pt>
                <c:pt idx="27622">
                  <c:v>2.7623E-5</c:v>
                </c:pt>
                <c:pt idx="27623">
                  <c:v>2.7623999999999998E-5</c:v>
                </c:pt>
                <c:pt idx="27624">
                  <c:v>2.7625000000000001E-5</c:v>
                </c:pt>
                <c:pt idx="27625">
                  <c:v>2.7625999999999999E-5</c:v>
                </c:pt>
                <c:pt idx="27626">
                  <c:v>2.7627000000000002E-5</c:v>
                </c:pt>
                <c:pt idx="27627">
                  <c:v>2.7628E-5</c:v>
                </c:pt>
                <c:pt idx="27628">
                  <c:v>2.7628999999999999E-5</c:v>
                </c:pt>
                <c:pt idx="27629">
                  <c:v>2.7630000000000001E-5</c:v>
                </c:pt>
                <c:pt idx="27630">
                  <c:v>2.7631E-5</c:v>
                </c:pt>
                <c:pt idx="27631">
                  <c:v>2.7631999999999999E-5</c:v>
                </c:pt>
                <c:pt idx="27632">
                  <c:v>2.7633000000000001E-5</c:v>
                </c:pt>
                <c:pt idx="27633">
                  <c:v>2.7634E-5</c:v>
                </c:pt>
                <c:pt idx="27634">
                  <c:v>2.7634999999999999E-5</c:v>
                </c:pt>
                <c:pt idx="27635">
                  <c:v>2.7636000000000001E-5</c:v>
                </c:pt>
                <c:pt idx="27636">
                  <c:v>2.7637E-5</c:v>
                </c:pt>
                <c:pt idx="27637">
                  <c:v>2.7637999999999999E-5</c:v>
                </c:pt>
                <c:pt idx="27638">
                  <c:v>2.7639000000000001E-5</c:v>
                </c:pt>
                <c:pt idx="27639">
                  <c:v>2.764E-5</c:v>
                </c:pt>
                <c:pt idx="27640">
                  <c:v>2.7640999999999998E-5</c:v>
                </c:pt>
                <c:pt idx="27641">
                  <c:v>2.7642000000000001E-5</c:v>
                </c:pt>
                <c:pt idx="27642">
                  <c:v>2.7642999999999999E-5</c:v>
                </c:pt>
                <c:pt idx="27643">
                  <c:v>2.7644000000000002E-5</c:v>
                </c:pt>
                <c:pt idx="27644">
                  <c:v>2.7645E-5</c:v>
                </c:pt>
                <c:pt idx="27645">
                  <c:v>2.7645999999999999E-5</c:v>
                </c:pt>
                <c:pt idx="27646">
                  <c:v>2.7647000000000001E-5</c:v>
                </c:pt>
                <c:pt idx="27647">
                  <c:v>2.7648E-5</c:v>
                </c:pt>
                <c:pt idx="27648">
                  <c:v>2.7648999999999999E-5</c:v>
                </c:pt>
                <c:pt idx="27649">
                  <c:v>2.7650000000000001E-5</c:v>
                </c:pt>
                <c:pt idx="27650">
                  <c:v>2.7651E-5</c:v>
                </c:pt>
                <c:pt idx="27651">
                  <c:v>2.7651999999999999E-5</c:v>
                </c:pt>
                <c:pt idx="27652">
                  <c:v>2.7653000000000001E-5</c:v>
                </c:pt>
                <c:pt idx="27653">
                  <c:v>2.7654E-5</c:v>
                </c:pt>
                <c:pt idx="27654">
                  <c:v>2.7654999999999999E-5</c:v>
                </c:pt>
                <c:pt idx="27655">
                  <c:v>2.7656000000000001E-5</c:v>
                </c:pt>
                <c:pt idx="27656">
                  <c:v>2.7657E-5</c:v>
                </c:pt>
                <c:pt idx="27657">
                  <c:v>2.7657999999999998E-5</c:v>
                </c:pt>
                <c:pt idx="27658">
                  <c:v>2.7659000000000001E-5</c:v>
                </c:pt>
                <c:pt idx="27659">
                  <c:v>2.7659999999999999E-5</c:v>
                </c:pt>
                <c:pt idx="27660">
                  <c:v>2.7661000000000002E-5</c:v>
                </c:pt>
                <c:pt idx="27661">
                  <c:v>2.7662E-5</c:v>
                </c:pt>
                <c:pt idx="27662">
                  <c:v>2.7662999999999999E-5</c:v>
                </c:pt>
                <c:pt idx="27663">
                  <c:v>2.7664000000000001E-5</c:v>
                </c:pt>
                <c:pt idx="27664">
                  <c:v>2.7665E-5</c:v>
                </c:pt>
                <c:pt idx="27665">
                  <c:v>2.7665999999999999E-5</c:v>
                </c:pt>
                <c:pt idx="27666">
                  <c:v>2.7667000000000001E-5</c:v>
                </c:pt>
                <c:pt idx="27667">
                  <c:v>2.7668E-5</c:v>
                </c:pt>
                <c:pt idx="27668">
                  <c:v>2.7668999999999999E-5</c:v>
                </c:pt>
                <c:pt idx="27669">
                  <c:v>2.7670000000000001E-5</c:v>
                </c:pt>
                <c:pt idx="27670">
                  <c:v>2.7671E-5</c:v>
                </c:pt>
                <c:pt idx="27671">
                  <c:v>2.7671999999999999E-5</c:v>
                </c:pt>
                <c:pt idx="27672">
                  <c:v>2.7673000000000001E-5</c:v>
                </c:pt>
                <c:pt idx="27673">
                  <c:v>2.7674E-5</c:v>
                </c:pt>
                <c:pt idx="27674">
                  <c:v>2.7674999999999998E-5</c:v>
                </c:pt>
                <c:pt idx="27675">
                  <c:v>2.7676000000000001E-5</c:v>
                </c:pt>
                <c:pt idx="27676">
                  <c:v>2.7676999999999999E-5</c:v>
                </c:pt>
                <c:pt idx="27677">
                  <c:v>2.7678000000000002E-5</c:v>
                </c:pt>
                <c:pt idx="27678">
                  <c:v>2.7679E-5</c:v>
                </c:pt>
                <c:pt idx="27679">
                  <c:v>2.7679999999999999E-5</c:v>
                </c:pt>
                <c:pt idx="27680">
                  <c:v>2.7681000000000001E-5</c:v>
                </c:pt>
                <c:pt idx="27681">
                  <c:v>2.7682E-5</c:v>
                </c:pt>
                <c:pt idx="27682">
                  <c:v>2.7682999999999999E-5</c:v>
                </c:pt>
                <c:pt idx="27683">
                  <c:v>2.7684000000000001E-5</c:v>
                </c:pt>
                <c:pt idx="27684">
                  <c:v>2.7685E-5</c:v>
                </c:pt>
                <c:pt idx="27685">
                  <c:v>2.7685999999999999E-5</c:v>
                </c:pt>
                <c:pt idx="27686">
                  <c:v>2.7687000000000001E-5</c:v>
                </c:pt>
                <c:pt idx="27687">
                  <c:v>2.7688E-5</c:v>
                </c:pt>
                <c:pt idx="27688">
                  <c:v>2.7688999999999999E-5</c:v>
                </c:pt>
                <c:pt idx="27689">
                  <c:v>2.7690000000000001E-5</c:v>
                </c:pt>
                <c:pt idx="27690">
                  <c:v>2.7691E-5</c:v>
                </c:pt>
                <c:pt idx="27691">
                  <c:v>2.7691999999999998E-5</c:v>
                </c:pt>
                <c:pt idx="27692">
                  <c:v>2.7693000000000001E-5</c:v>
                </c:pt>
                <c:pt idx="27693">
                  <c:v>2.7693999999999999E-5</c:v>
                </c:pt>
                <c:pt idx="27694">
                  <c:v>2.7695000000000002E-5</c:v>
                </c:pt>
                <c:pt idx="27695">
                  <c:v>2.7696E-5</c:v>
                </c:pt>
                <c:pt idx="27696">
                  <c:v>2.7696999999999999E-5</c:v>
                </c:pt>
                <c:pt idx="27697">
                  <c:v>2.7698000000000001E-5</c:v>
                </c:pt>
                <c:pt idx="27698">
                  <c:v>2.7699E-5</c:v>
                </c:pt>
                <c:pt idx="27699">
                  <c:v>2.7699999999999999E-5</c:v>
                </c:pt>
                <c:pt idx="27700">
                  <c:v>2.7701000000000001E-5</c:v>
                </c:pt>
                <c:pt idx="27701">
                  <c:v>2.7702E-5</c:v>
                </c:pt>
                <c:pt idx="27702">
                  <c:v>2.7702999999999999E-5</c:v>
                </c:pt>
                <c:pt idx="27703">
                  <c:v>2.7704000000000001E-5</c:v>
                </c:pt>
                <c:pt idx="27704">
                  <c:v>2.7705E-5</c:v>
                </c:pt>
                <c:pt idx="27705">
                  <c:v>2.7705999999999999E-5</c:v>
                </c:pt>
                <c:pt idx="27706">
                  <c:v>2.7707000000000001E-5</c:v>
                </c:pt>
                <c:pt idx="27707">
                  <c:v>2.7708E-5</c:v>
                </c:pt>
                <c:pt idx="27708">
                  <c:v>2.7708999999999998E-5</c:v>
                </c:pt>
                <c:pt idx="27709">
                  <c:v>2.7710000000000001E-5</c:v>
                </c:pt>
                <c:pt idx="27710">
                  <c:v>2.7710999999999999E-5</c:v>
                </c:pt>
                <c:pt idx="27711">
                  <c:v>2.7712000000000002E-5</c:v>
                </c:pt>
                <c:pt idx="27712">
                  <c:v>2.7713E-5</c:v>
                </c:pt>
                <c:pt idx="27713">
                  <c:v>2.7713999999999999E-5</c:v>
                </c:pt>
                <c:pt idx="27714">
                  <c:v>2.7715000000000001E-5</c:v>
                </c:pt>
                <c:pt idx="27715">
                  <c:v>2.7716E-5</c:v>
                </c:pt>
                <c:pt idx="27716">
                  <c:v>2.7716999999999999E-5</c:v>
                </c:pt>
                <c:pt idx="27717">
                  <c:v>2.7718000000000001E-5</c:v>
                </c:pt>
                <c:pt idx="27718">
                  <c:v>2.7719E-5</c:v>
                </c:pt>
                <c:pt idx="27719">
                  <c:v>2.7719999999999999E-5</c:v>
                </c:pt>
                <c:pt idx="27720">
                  <c:v>2.7721000000000001E-5</c:v>
                </c:pt>
                <c:pt idx="27721">
                  <c:v>2.7722E-5</c:v>
                </c:pt>
                <c:pt idx="27722">
                  <c:v>2.7722999999999999E-5</c:v>
                </c:pt>
                <c:pt idx="27723">
                  <c:v>2.7724000000000001E-5</c:v>
                </c:pt>
                <c:pt idx="27724">
                  <c:v>2.7725E-5</c:v>
                </c:pt>
                <c:pt idx="27725">
                  <c:v>2.7725999999999998E-5</c:v>
                </c:pt>
                <c:pt idx="27726">
                  <c:v>2.7727000000000001E-5</c:v>
                </c:pt>
                <c:pt idx="27727">
                  <c:v>2.7727999999999999E-5</c:v>
                </c:pt>
                <c:pt idx="27728">
                  <c:v>2.7729000000000002E-5</c:v>
                </c:pt>
                <c:pt idx="27729">
                  <c:v>2.773E-5</c:v>
                </c:pt>
                <c:pt idx="27730">
                  <c:v>2.7730999999999999E-5</c:v>
                </c:pt>
                <c:pt idx="27731">
                  <c:v>2.7732000000000001E-5</c:v>
                </c:pt>
                <c:pt idx="27732">
                  <c:v>2.7733E-5</c:v>
                </c:pt>
                <c:pt idx="27733">
                  <c:v>2.7733999999999999E-5</c:v>
                </c:pt>
                <c:pt idx="27734">
                  <c:v>2.7735000000000001E-5</c:v>
                </c:pt>
                <c:pt idx="27735">
                  <c:v>2.7736E-5</c:v>
                </c:pt>
                <c:pt idx="27736">
                  <c:v>2.7736999999999999E-5</c:v>
                </c:pt>
                <c:pt idx="27737">
                  <c:v>2.7738000000000001E-5</c:v>
                </c:pt>
                <c:pt idx="27738">
                  <c:v>2.7739E-5</c:v>
                </c:pt>
                <c:pt idx="27739">
                  <c:v>2.7739999999999999E-5</c:v>
                </c:pt>
                <c:pt idx="27740">
                  <c:v>2.7741000000000001E-5</c:v>
                </c:pt>
                <c:pt idx="27741">
                  <c:v>2.7742E-5</c:v>
                </c:pt>
                <c:pt idx="27742">
                  <c:v>2.7742999999999998E-5</c:v>
                </c:pt>
                <c:pt idx="27743">
                  <c:v>2.7744000000000001E-5</c:v>
                </c:pt>
                <c:pt idx="27744">
                  <c:v>2.7744999999999999E-5</c:v>
                </c:pt>
                <c:pt idx="27745">
                  <c:v>2.7746000000000002E-5</c:v>
                </c:pt>
                <c:pt idx="27746">
                  <c:v>2.7747E-5</c:v>
                </c:pt>
                <c:pt idx="27747">
                  <c:v>2.7747999999999999E-5</c:v>
                </c:pt>
                <c:pt idx="27748">
                  <c:v>2.7749000000000001E-5</c:v>
                </c:pt>
                <c:pt idx="27749">
                  <c:v>2.775E-5</c:v>
                </c:pt>
                <c:pt idx="27750">
                  <c:v>2.7750999999999999E-5</c:v>
                </c:pt>
                <c:pt idx="27751">
                  <c:v>2.7752000000000001E-5</c:v>
                </c:pt>
                <c:pt idx="27752">
                  <c:v>2.7753E-5</c:v>
                </c:pt>
                <c:pt idx="27753">
                  <c:v>2.7753999999999999E-5</c:v>
                </c:pt>
                <c:pt idx="27754">
                  <c:v>2.7755000000000001E-5</c:v>
                </c:pt>
                <c:pt idx="27755">
                  <c:v>2.7756E-5</c:v>
                </c:pt>
                <c:pt idx="27756">
                  <c:v>2.7756999999999999E-5</c:v>
                </c:pt>
                <c:pt idx="27757">
                  <c:v>2.7758000000000001E-5</c:v>
                </c:pt>
                <c:pt idx="27758">
                  <c:v>2.7759E-5</c:v>
                </c:pt>
                <c:pt idx="27759">
                  <c:v>2.7759999999999998E-5</c:v>
                </c:pt>
                <c:pt idx="27760">
                  <c:v>2.7761000000000001E-5</c:v>
                </c:pt>
                <c:pt idx="27761">
                  <c:v>2.7761999999999999E-5</c:v>
                </c:pt>
                <c:pt idx="27762">
                  <c:v>2.7763000000000002E-5</c:v>
                </c:pt>
                <c:pt idx="27763">
                  <c:v>2.7764E-5</c:v>
                </c:pt>
                <c:pt idx="27764">
                  <c:v>2.7764999999999999E-5</c:v>
                </c:pt>
                <c:pt idx="27765">
                  <c:v>2.7766000000000001E-5</c:v>
                </c:pt>
                <c:pt idx="27766">
                  <c:v>2.7767E-5</c:v>
                </c:pt>
                <c:pt idx="27767">
                  <c:v>2.7767999999999999E-5</c:v>
                </c:pt>
                <c:pt idx="27768">
                  <c:v>2.7769000000000001E-5</c:v>
                </c:pt>
                <c:pt idx="27769">
                  <c:v>2.777E-5</c:v>
                </c:pt>
                <c:pt idx="27770">
                  <c:v>2.7770999999999999E-5</c:v>
                </c:pt>
                <c:pt idx="27771">
                  <c:v>2.7772000000000001E-5</c:v>
                </c:pt>
                <c:pt idx="27772">
                  <c:v>2.7773E-5</c:v>
                </c:pt>
                <c:pt idx="27773">
                  <c:v>2.7773999999999999E-5</c:v>
                </c:pt>
                <c:pt idx="27774">
                  <c:v>2.7775000000000001E-5</c:v>
                </c:pt>
                <c:pt idx="27775">
                  <c:v>2.7776E-5</c:v>
                </c:pt>
                <c:pt idx="27776">
                  <c:v>2.7776999999999998E-5</c:v>
                </c:pt>
                <c:pt idx="27777">
                  <c:v>2.7778000000000001E-5</c:v>
                </c:pt>
                <c:pt idx="27778">
                  <c:v>2.7778999999999999E-5</c:v>
                </c:pt>
                <c:pt idx="27779">
                  <c:v>2.7780000000000002E-5</c:v>
                </c:pt>
                <c:pt idx="27780">
                  <c:v>2.7781E-5</c:v>
                </c:pt>
                <c:pt idx="27781">
                  <c:v>2.7781999999999999E-5</c:v>
                </c:pt>
                <c:pt idx="27782">
                  <c:v>2.7783000000000001E-5</c:v>
                </c:pt>
                <c:pt idx="27783">
                  <c:v>2.7784E-5</c:v>
                </c:pt>
                <c:pt idx="27784">
                  <c:v>2.7784999999999999E-5</c:v>
                </c:pt>
                <c:pt idx="27785">
                  <c:v>2.7786000000000001E-5</c:v>
                </c:pt>
                <c:pt idx="27786">
                  <c:v>2.7787E-5</c:v>
                </c:pt>
                <c:pt idx="27787">
                  <c:v>2.7787999999999999E-5</c:v>
                </c:pt>
                <c:pt idx="27788">
                  <c:v>2.7789000000000001E-5</c:v>
                </c:pt>
                <c:pt idx="27789">
                  <c:v>2.779E-5</c:v>
                </c:pt>
                <c:pt idx="27790">
                  <c:v>2.7790999999999999E-5</c:v>
                </c:pt>
                <c:pt idx="27791">
                  <c:v>2.7792000000000001E-5</c:v>
                </c:pt>
                <c:pt idx="27792">
                  <c:v>2.7793E-5</c:v>
                </c:pt>
                <c:pt idx="27793">
                  <c:v>2.7793999999999999E-5</c:v>
                </c:pt>
                <c:pt idx="27794">
                  <c:v>2.7795000000000001E-5</c:v>
                </c:pt>
                <c:pt idx="27795">
                  <c:v>2.7796E-5</c:v>
                </c:pt>
                <c:pt idx="27796">
                  <c:v>2.7796999999999998E-5</c:v>
                </c:pt>
                <c:pt idx="27797">
                  <c:v>2.7798E-5</c:v>
                </c:pt>
                <c:pt idx="27798">
                  <c:v>2.7798999999999999E-5</c:v>
                </c:pt>
                <c:pt idx="27799">
                  <c:v>2.7800000000000001E-5</c:v>
                </c:pt>
                <c:pt idx="27800">
                  <c:v>2.7801E-5</c:v>
                </c:pt>
                <c:pt idx="27801">
                  <c:v>2.7801999999999999E-5</c:v>
                </c:pt>
                <c:pt idx="27802">
                  <c:v>2.7803000000000001E-5</c:v>
                </c:pt>
                <c:pt idx="27803">
                  <c:v>2.7804E-5</c:v>
                </c:pt>
                <c:pt idx="27804">
                  <c:v>2.7804999999999999E-5</c:v>
                </c:pt>
                <c:pt idx="27805">
                  <c:v>2.7806000000000001E-5</c:v>
                </c:pt>
                <c:pt idx="27806">
                  <c:v>2.7807E-5</c:v>
                </c:pt>
                <c:pt idx="27807">
                  <c:v>2.7807999999999999E-5</c:v>
                </c:pt>
                <c:pt idx="27808">
                  <c:v>2.7809000000000001E-5</c:v>
                </c:pt>
                <c:pt idx="27809">
                  <c:v>2.781E-5</c:v>
                </c:pt>
                <c:pt idx="27810">
                  <c:v>2.7810999999999999E-5</c:v>
                </c:pt>
                <c:pt idx="27811">
                  <c:v>2.7812000000000001E-5</c:v>
                </c:pt>
                <c:pt idx="27812">
                  <c:v>2.7813E-5</c:v>
                </c:pt>
                <c:pt idx="27813">
                  <c:v>2.7813999999999998E-5</c:v>
                </c:pt>
                <c:pt idx="27814">
                  <c:v>2.7815000000000001E-5</c:v>
                </c:pt>
                <c:pt idx="27815">
                  <c:v>2.7815999999999999E-5</c:v>
                </c:pt>
                <c:pt idx="27816">
                  <c:v>2.7817000000000002E-5</c:v>
                </c:pt>
                <c:pt idx="27817">
                  <c:v>2.7818E-5</c:v>
                </c:pt>
                <c:pt idx="27818">
                  <c:v>2.7818999999999999E-5</c:v>
                </c:pt>
                <c:pt idx="27819">
                  <c:v>2.7820000000000001E-5</c:v>
                </c:pt>
                <c:pt idx="27820">
                  <c:v>2.7821E-5</c:v>
                </c:pt>
                <c:pt idx="27821">
                  <c:v>2.7821999999999999E-5</c:v>
                </c:pt>
                <c:pt idx="27822">
                  <c:v>2.7823000000000001E-5</c:v>
                </c:pt>
                <c:pt idx="27823">
                  <c:v>2.7824E-5</c:v>
                </c:pt>
                <c:pt idx="27824">
                  <c:v>2.7824999999999999E-5</c:v>
                </c:pt>
                <c:pt idx="27825">
                  <c:v>2.7826000000000001E-5</c:v>
                </c:pt>
                <c:pt idx="27826">
                  <c:v>2.7827E-5</c:v>
                </c:pt>
                <c:pt idx="27827">
                  <c:v>2.7827999999999999E-5</c:v>
                </c:pt>
                <c:pt idx="27828">
                  <c:v>2.7829000000000001E-5</c:v>
                </c:pt>
                <c:pt idx="27829">
                  <c:v>2.783E-5</c:v>
                </c:pt>
                <c:pt idx="27830">
                  <c:v>2.7830999999999998E-5</c:v>
                </c:pt>
                <c:pt idx="27831">
                  <c:v>2.7832000000000001E-5</c:v>
                </c:pt>
                <c:pt idx="27832">
                  <c:v>2.7832999999999999E-5</c:v>
                </c:pt>
                <c:pt idx="27833">
                  <c:v>2.7834000000000002E-5</c:v>
                </c:pt>
                <c:pt idx="27834">
                  <c:v>2.7835E-5</c:v>
                </c:pt>
                <c:pt idx="27835">
                  <c:v>2.7835999999999999E-5</c:v>
                </c:pt>
                <c:pt idx="27836">
                  <c:v>2.7837000000000001E-5</c:v>
                </c:pt>
                <c:pt idx="27837">
                  <c:v>2.7838E-5</c:v>
                </c:pt>
                <c:pt idx="27838">
                  <c:v>2.7838999999999999E-5</c:v>
                </c:pt>
                <c:pt idx="27839">
                  <c:v>2.7840000000000001E-5</c:v>
                </c:pt>
                <c:pt idx="27840">
                  <c:v>2.7841E-5</c:v>
                </c:pt>
                <c:pt idx="27841">
                  <c:v>2.7841999999999999E-5</c:v>
                </c:pt>
                <c:pt idx="27842">
                  <c:v>2.7843000000000001E-5</c:v>
                </c:pt>
                <c:pt idx="27843">
                  <c:v>2.7844E-5</c:v>
                </c:pt>
                <c:pt idx="27844">
                  <c:v>2.7844999999999999E-5</c:v>
                </c:pt>
                <c:pt idx="27845">
                  <c:v>2.7846000000000001E-5</c:v>
                </c:pt>
                <c:pt idx="27846">
                  <c:v>2.7847E-5</c:v>
                </c:pt>
                <c:pt idx="27847">
                  <c:v>2.7847999999999998E-5</c:v>
                </c:pt>
                <c:pt idx="27848">
                  <c:v>2.7849000000000001E-5</c:v>
                </c:pt>
                <c:pt idx="27849">
                  <c:v>2.7849999999999999E-5</c:v>
                </c:pt>
                <c:pt idx="27850">
                  <c:v>2.7851000000000002E-5</c:v>
                </c:pt>
                <c:pt idx="27851">
                  <c:v>2.7852E-5</c:v>
                </c:pt>
                <c:pt idx="27852">
                  <c:v>2.7852999999999999E-5</c:v>
                </c:pt>
                <c:pt idx="27853">
                  <c:v>2.7854000000000001E-5</c:v>
                </c:pt>
                <c:pt idx="27854">
                  <c:v>2.7855E-5</c:v>
                </c:pt>
                <c:pt idx="27855">
                  <c:v>2.7855999999999999E-5</c:v>
                </c:pt>
                <c:pt idx="27856">
                  <c:v>2.7857000000000001E-5</c:v>
                </c:pt>
                <c:pt idx="27857">
                  <c:v>2.7858E-5</c:v>
                </c:pt>
                <c:pt idx="27858">
                  <c:v>2.7858999999999999E-5</c:v>
                </c:pt>
                <c:pt idx="27859">
                  <c:v>2.7860000000000001E-5</c:v>
                </c:pt>
                <c:pt idx="27860">
                  <c:v>2.7861E-5</c:v>
                </c:pt>
                <c:pt idx="27861">
                  <c:v>2.7861999999999999E-5</c:v>
                </c:pt>
                <c:pt idx="27862">
                  <c:v>2.7863000000000001E-5</c:v>
                </c:pt>
                <c:pt idx="27863">
                  <c:v>2.7864E-5</c:v>
                </c:pt>
                <c:pt idx="27864">
                  <c:v>2.7864999999999998E-5</c:v>
                </c:pt>
                <c:pt idx="27865">
                  <c:v>2.7866000000000001E-5</c:v>
                </c:pt>
                <c:pt idx="27866">
                  <c:v>2.7866999999999999E-5</c:v>
                </c:pt>
                <c:pt idx="27867">
                  <c:v>2.7868000000000002E-5</c:v>
                </c:pt>
                <c:pt idx="27868">
                  <c:v>2.7869E-5</c:v>
                </c:pt>
                <c:pt idx="27869">
                  <c:v>2.7869999999999999E-5</c:v>
                </c:pt>
                <c:pt idx="27870">
                  <c:v>2.7871000000000001E-5</c:v>
                </c:pt>
                <c:pt idx="27871">
                  <c:v>2.7872E-5</c:v>
                </c:pt>
                <c:pt idx="27872">
                  <c:v>2.7872999999999999E-5</c:v>
                </c:pt>
                <c:pt idx="27873">
                  <c:v>2.7874000000000001E-5</c:v>
                </c:pt>
                <c:pt idx="27874">
                  <c:v>2.7875E-5</c:v>
                </c:pt>
                <c:pt idx="27875">
                  <c:v>2.7875999999999999E-5</c:v>
                </c:pt>
                <c:pt idx="27876">
                  <c:v>2.7877000000000001E-5</c:v>
                </c:pt>
                <c:pt idx="27877">
                  <c:v>2.7878E-5</c:v>
                </c:pt>
                <c:pt idx="27878">
                  <c:v>2.7878999999999999E-5</c:v>
                </c:pt>
                <c:pt idx="27879">
                  <c:v>2.7880000000000001E-5</c:v>
                </c:pt>
                <c:pt idx="27880">
                  <c:v>2.7881E-5</c:v>
                </c:pt>
                <c:pt idx="27881">
                  <c:v>2.7881999999999998E-5</c:v>
                </c:pt>
                <c:pt idx="27882">
                  <c:v>2.7883000000000001E-5</c:v>
                </c:pt>
                <c:pt idx="27883">
                  <c:v>2.7883999999999999E-5</c:v>
                </c:pt>
                <c:pt idx="27884">
                  <c:v>2.7885000000000002E-5</c:v>
                </c:pt>
                <c:pt idx="27885">
                  <c:v>2.7886E-5</c:v>
                </c:pt>
                <c:pt idx="27886">
                  <c:v>2.7886999999999999E-5</c:v>
                </c:pt>
                <c:pt idx="27887">
                  <c:v>2.7888000000000001E-5</c:v>
                </c:pt>
                <c:pt idx="27888">
                  <c:v>2.7889E-5</c:v>
                </c:pt>
                <c:pt idx="27889">
                  <c:v>2.7889999999999999E-5</c:v>
                </c:pt>
                <c:pt idx="27890">
                  <c:v>2.7891000000000001E-5</c:v>
                </c:pt>
                <c:pt idx="27891">
                  <c:v>2.7892E-5</c:v>
                </c:pt>
                <c:pt idx="27892">
                  <c:v>2.7892999999999999E-5</c:v>
                </c:pt>
                <c:pt idx="27893">
                  <c:v>2.7894000000000001E-5</c:v>
                </c:pt>
                <c:pt idx="27894">
                  <c:v>2.7895E-5</c:v>
                </c:pt>
                <c:pt idx="27895">
                  <c:v>2.7895999999999999E-5</c:v>
                </c:pt>
                <c:pt idx="27896">
                  <c:v>2.7897000000000001E-5</c:v>
                </c:pt>
                <c:pt idx="27897">
                  <c:v>2.7898E-5</c:v>
                </c:pt>
                <c:pt idx="27898">
                  <c:v>2.7898999999999998E-5</c:v>
                </c:pt>
                <c:pt idx="27899">
                  <c:v>2.7900000000000001E-5</c:v>
                </c:pt>
                <c:pt idx="27900">
                  <c:v>2.7900999999999999E-5</c:v>
                </c:pt>
                <c:pt idx="27901">
                  <c:v>2.7902000000000002E-5</c:v>
                </c:pt>
                <c:pt idx="27902">
                  <c:v>2.7903E-5</c:v>
                </c:pt>
                <c:pt idx="27903">
                  <c:v>2.7903999999999999E-5</c:v>
                </c:pt>
                <c:pt idx="27904">
                  <c:v>2.7905000000000001E-5</c:v>
                </c:pt>
                <c:pt idx="27905">
                  <c:v>2.7906E-5</c:v>
                </c:pt>
                <c:pt idx="27906">
                  <c:v>2.7906999999999999E-5</c:v>
                </c:pt>
                <c:pt idx="27907">
                  <c:v>2.7908000000000001E-5</c:v>
                </c:pt>
                <c:pt idx="27908">
                  <c:v>2.7909E-5</c:v>
                </c:pt>
                <c:pt idx="27909">
                  <c:v>2.7909999999999999E-5</c:v>
                </c:pt>
                <c:pt idx="27910">
                  <c:v>2.7911000000000001E-5</c:v>
                </c:pt>
                <c:pt idx="27911">
                  <c:v>2.7912E-5</c:v>
                </c:pt>
                <c:pt idx="27912">
                  <c:v>2.7912999999999999E-5</c:v>
                </c:pt>
                <c:pt idx="27913">
                  <c:v>2.7914000000000001E-5</c:v>
                </c:pt>
                <c:pt idx="27914">
                  <c:v>2.7915E-5</c:v>
                </c:pt>
                <c:pt idx="27915">
                  <c:v>2.7915999999999998E-5</c:v>
                </c:pt>
                <c:pt idx="27916">
                  <c:v>2.7917000000000001E-5</c:v>
                </c:pt>
                <c:pt idx="27917">
                  <c:v>2.7917999999999999E-5</c:v>
                </c:pt>
                <c:pt idx="27918">
                  <c:v>2.7919000000000002E-5</c:v>
                </c:pt>
                <c:pt idx="27919">
                  <c:v>2.792E-5</c:v>
                </c:pt>
                <c:pt idx="27920">
                  <c:v>2.7920999999999999E-5</c:v>
                </c:pt>
                <c:pt idx="27921">
                  <c:v>2.7922000000000001E-5</c:v>
                </c:pt>
                <c:pt idx="27922">
                  <c:v>2.7923E-5</c:v>
                </c:pt>
                <c:pt idx="27923">
                  <c:v>2.7923999999999999E-5</c:v>
                </c:pt>
                <c:pt idx="27924">
                  <c:v>2.7925000000000001E-5</c:v>
                </c:pt>
                <c:pt idx="27925">
                  <c:v>2.7926E-5</c:v>
                </c:pt>
                <c:pt idx="27926">
                  <c:v>2.7926999999999999E-5</c:v>
                </c:pt>
                <c:pt idx="27927">
                  <c:v>2.7928000000000001E-5</c:v>
                </c:pt>
                <c:pt idx="27928">
                  <c:v>2.7929E-5</c:v>
                </c:pt>
                <c:pt idx="27929">
                  <c:v>2.7929999999999999E-5</c:v>
                </c:pt>
                <c:pt idx="27930">
                  <c:v>2.7931000000000001E-5</c:v>
                </c:pt>
                <c:pt idx="27931">
                  <c:v>2.7932E-5</c:v>
                </c:pt>
                <c:pt idx="27932">
                  <c:v>2.7932999999999998E-5</c:v>
                </c:pt>
                <c:pt idx="27933">
                  <c:v>2.7934000000000001E-5</c:v>
                </c:pt>
                <c:pt idx="27934">
                  <c:v>2.7934999999999999E-5</c:v>
                </c:pt>
                <c:pt idx="27935">
                  <c:v>2.7936000000000002E-5</c:v>
                </c:pt>
                <c:pt idx="27936">
                  <c:v>2.7937E-5</c:v>
                </c:pt>
                <c:pt idx="27937">
                  <c:v>2.7937999999999999E-5</c:v>
                </c:pt>
                <c:pt idx="27938">
                  <c:v>2.7939000000000001E-5</c:v>
                </c:pt>
                <c:pt idx="27939">
                  <c:v>2.794E-5</c:v>
                </c:pt>
                <c:pt idx="27940">
                  <c:v>2.7940999999999999E-5</c:v>
                </c:pt>
                <c:pt idx="27941">
                  <c:v>2.7942000000000001E-5</c:v>
                </c:pt>
                <c:pt idx="27942">
                  <c:v>2.7943E-5</c:v>
                </c:pt>
                <c:pt idx="27943">
                  <c:v>2.7943999999999999E-5</c:v>
                </c:pt>
                <c:pt idx="27944">
                  <c:v>2.7945000000000001E-5</c:v>
                </c:pt>
                <c:pt idx="27945">
                  <c:v>2.7946E-5</c:v>
                </c:pt>
                <c:pt idx="27946">
                  <c:v>2.7946999999999999E-5</c:v>
                </c:pt>
                <c:pt idx="27947">
                  <c:v>2.7948000000000001E-5</c:v>
                </c:pt>
                <c:pt idx="27948">
                  <c:v>2.7949E-5</c:v>
                </c:pt>
                <c:pt idx="27949">
                  <c:v>2.7949999999999998E-5</c:v>
                </c:pt>
                <c:pt idx="27950">
                  <c:v>2.7951000000000001E-5</c:v>
                </c:pt>
                <c:pt idx="27951">
                  <c:v>2.7951999999999999E-5</c:v>
                </c:pt>
                <c:pt idx="27952">
                  <c:v>2.7953000000000002E-5</c:v>
                </c:pt>
                <c:pt idx="27953">
                  <c:v>2.7954E-5</c:v>
                </c:pt>
                <c:pt idx="27954">
                  <c:v>2.7954999999999999E-5</c:v>
                </c:pt>
                <c:pt idx="27955">
                  <c:v>2.7956000000000001E-5</c:v>
                </c:pt>
                <c:pt idx="27956">
                  <c:v>2.7957E-5</c:v>
                </c:pt>
                <c:pt idx="27957">
                  <c:v>2.7957999999999999E-5</c:v>
                </c:pt>
                <c:pt idx="27958">
                  <c:v>2.7959000000000001E-5</c:v>
                </c:pt>
                <c:pt idx="27959">
                  <c:v>2.796E-5</c:v>
                </c:pt>
                <c:pt idx="27960">
                  <c:v>2.7960999999999999E-5</c:v>
                </c:pt>
                <c:pt idx="27961">
                  <c:v>2.7962000000000001E-5</c:v>
                </c:pt>
                <c:pt idx="27962">
                  <c:v>2.7963E-5</c:v>
                </c:pt>
                <c:pt idx="27963">
                  <c:v>2.7963999999999999E-5</c:v>
                </c:pt>
                <c:pt idx="27964">
                  <c:v>2.7965000000000001E-5</c:v>
                </c:pt>
                <c:pt idx="27965">
                  <c:v>2.7966E-5</c:v>
                </c:pt>
                <c:pt idx="27966">
                  <c:v>2.7966999999999998E-5</c:v>
                </c:pt>
                <c:pt idx="27967">
                  <c:v>2.7968000000000001E-5</c:v>
                </c:pt>
                <c:pt idx="27968">
                  <c:v>2.7968999999999999E-5</c:v>
                </c:pt>
                <c:pt idx="27969">
                  <c:v>2.7970000000000002E-5</c:v>
                </c:pt>
                <c:pt idx="27970">
                  <c:v>2.7971E-5</c:v>
                </c:pt>
                <c:pt idx="27971">
                  <c:v>2.7971999999999999E-5</c:v>
                </c:pt>
                <c:pt idx="27972">
                  <c:v>2.7973000000000001E-5</c:v>
                </c:pt>
                <c:pt idx="27973">
                  <c:v>2.7974E-5</c:v>
                </c:pt>
                <c:pt idx="27974">
                  <c:v>2.7974999999999999E-5</c:v>
                </c:pt>
                <c:pt idx="27975">
                  <c:v>2.7976000000000001E-5</c:v>
                </c:pt>
                <c:pt idx="27976">
                  <c:v>2.7977E-5</c:v>
                </c:pt>
                <c:pt idx="27977">
                  <c:v>2.7977999999999999E-5</c:v>
                </c:pt>
                <c:pt idx="27978">
                  <c:v>2.7979000000000001E-5</c:v>
                </c:pt>
                <c:pt idx="27979">
                  <c:v>2.798E-5</c:v>
                </c:pt>
                <c:pt idx="27980">
                  <c:v>2.7980999999999999E-5</c:v>
                </c:pt>
                <c:pt idx="27981">
                  <c:v>2.7982000000000001E-5</c:v>
                </c:pt>
                <c:pt idx="27982">
                  <c:v>2.7983E-5</c:v>
                </c:pt>
                <c:pt idx="27983">
                  <c:v>2.7983999999999998E-5</c:v>
                </c:pt>
                <c:pt idx="27984">
                  <c:v>2.7985000000000001E-5</c:v>
                </c:pt>
                <c:pt idx="27985">
                  <c:v>2.7985999999999999E-5</c:v>
                </c:pt>
                <c:pt idx="27986">
                  <c:v>2.7987000000000002E-5</c:v>
                </c:pt>
                <c:pt idx="27987">
                  <c:v>2.7988E-5</c:v>
                </c:pt>
                <c:pt idx="27988">
                  <c:v>2.7988999999999999E-5</c:v>
                </c:pt>
                <c:pt idx="27989">
                  <c:v>2.7990000000000001E-5</c:v>
                </c:pt>
                <c:pt idx="27990">
                  <c:v>2.7991E-5</c:v>
                </c:pt>
                <c:pt idx="27991">
                  <c:v>2.7991999999999999E-5</c:v>
                </c:pt>
                <c:pt idx="27992">
                  <c:v>2.7993000000000001E-5</c:v>
                </c:pt>
                <c:pt idx="27993">
                  <c:v>2.7994E-5</c:v>
                </c:pt>
                <c:pt idx="27994">
                  <c:v>2.7994999999999999E-5</c:v>
                </c:pt>
                <c:pt idx="27995">
                  <c:v>2.7996000000000001E-5</c:v>
                </c:pt>
                <c:pt idx="27996">
                  <c:v>2.7997E-5</c:v>
                </c:pt>
                <c:pt idx="27997">
                  <c:v>2.7997999999999999E-5</c:v>
                </c:pt>
                <c:pt idx="27998">
                  <c:v>2.7999000000000001E-5</c:v>
                </c:pt>
                <c:pt idx="27999">
                  <c:v>2.8E-5</c:v>
                </c:pt>
                <c:pt idx="28000">
                  <c:v>2.8000999999999998E-5</c:v>
                </c:pt>
                <c:pt idx="28001">
                  <c:v>2.8002000000000001E-5</c:v>
                </c:pt>
                <c:pt idx="28002">
                  <c:v>2.8002999999999999E-5</c:v>
                </c:pt>
                <c:pt idx="28003">
                  <c:v>2.8004000000000002E-5</c:v>
                </c:pt>
                <c:pt idx="28004">
                  <c:v>2.8005E-5</c:v>
                </c:pt>
                <c:pt idx="28005">
                  <c:v>2.8005999999999999E-5</c:v>
                </c:pt>
                <c:pt idx="28006">
                  <c:v>2.8007000000000001E-5</c:v>
                </c:pt>
                <c:pt idx="28007">
                  <c:v>2.8008E-5</c:v>
                </c:pt>
                <c:pt idx="28008">
                  <c:v>2.8008999999999999E-5</c:v>
                </c:pt>
                <c:pt idx="28009">
                  <c:v>2.8010000000000001E-5</c:v>
                </c:pt>
                <c:pt idx="28010">
                  <c:v>2.8011E-5</c:v>
                </c:pt>
                <c:pt idx="28011">
                  <c:v>2.8011999999999999E-5</c:v>
                </c:pt>
                <c:pt idx="28012">
                  <c:v>2.8013000000000001E-5</c:v>
                </c:pt>
                <c:pt idx="28013">
                  <c:v>2.8014E-5</c:v>
                </c:pt>
                <c:pt idx="28014">
                  <c:v>2.8014999999999999E-5</c:v>
                </c:pt>
                <c:pt idx="28015">
                  <c:v>2.8016000000000001E-5</c:v>
                </c:pt>
                <c:pt idx="28016">
                  <c:v>2.8017E-5</c:v>
                </c:pt>
                <c:pt idx="28017">
                  <c:v>2.8017999999999998E-5</c:v>
                </c:pt>
                <c:pt idx="28018">
                  <c:v>2.8019000000000001E-5</c:v>
                </c:pt>
                <c:pt idx="28019">
                  <c:v>2.8019999999999999E-5</c:v>
                </c:pt>
                <c:pt idx="28020">
                  <c:v>2.8021000000000002E-5</c:v>
                </c:pt>
                <c:pt idx="28021">
                  <c:v>2.8022E-5</c:v>
                </c:pt>
                <c:pt idx="28022">
                  <c:v>2.8022999999999999E-5</c:v>
                </c:pt>
                <c:pt idx="28023">
                  <c:v>2.8024000000000001E-5</c:v>
                </c:pt>
                <c:pt idx="28024">
                  <c:v>2.8025E-5</c:v>
                </c:pt>
                <c:pt idx="28025">
                  <c:v>2.8025999999999999E-5</c:v>
                </c:pt>
                <c:pt idx="28026">
                  <c:v>2.8027000000000001E-5</c:v>
                </c:pt>
                <c:pt idx="28027">
                  <c:v>2.8028E-5</c:v>
                </c:pt>
                <c:pt idx="28028">
                  <c:v>2.8028999999999999E-5</c:v>
                </c:pt>
                <c:pt idx="28029">
                  <c:v>2.8030000000000001E-5</c:v>
                </c:pt>
                <c:pt idx="28030">
                  <c:v>2.8031E-5</c:v>
                </c:pt>
                <c:pt idx="28031">
                  <c:v>2.8031999999999999E-5</c:v>
                </c:pt>
                <c:pt idx="28032">
                  <c:v>2.8033000000000001E-5</c:v>
                </c:pt>
                <c:pt idx="28033">
                  <c:v>2.8034E-5</c:v>
                </c:pt>
                <c:pt idx="28034">
                  <c:v>2.8034999999999998E-5</c:v>
                </c:pt>
                <c:pt idx="28035">
                  <c:v>2.8036000000000001E-5</c:v>
                </c:pt>
                <c:pt idx="28036">
                  <c:v>2.8036999999999999E-5</c:v>
                </c:pt>
                <c:pt idx="28037">
                  <c:v>2.8038000000000002E-5</c:v>
                </c:pt>
                <c:pt idx="28038">
                  <c:v>2.8039E-5</c:v>
                </c:pt>
                <c:pt idx="28039">
                  <c:v>2.8039999999999999E-5</c:v>
                </c:pt>
                <c:pt idx="28040">
                  <c:v>2.8041000000000001E-5</c:v>
                </c:pt>
                <c:pt idx="28041">
                  <c:v>2.8042E-5</c:v>
                </c:pt>
                <c:pt idx="28042">
                  <c:v>2.8042999999999999E-5</c:v>
                </c:pt>
                <c:pt idx="28043">
                  <c:v>2.8044000000000001E-5</c:v>
                </c:pt>
                <c:pt idx="28044">
                  <c:v>2.8045E-5</c:v>
                </c:pt>
                <c:pt idx="28045">
                  <c:v>2.8045999999999999E-5</c:v>
                </c:pt>
                <c:pt idx="28046">
                  <c:v>2.8047000000000001E-5</c:v>
                </c:pt>
                <c:pt idx="28047">
                  <c:v>2.8048E-5</c:v>
                </c:pt>
                <c:pt idx="28048">
                  <c:v>2.8048999999999999E-5</c:v>
                </c:pt>
                <c:pt idx="28049">
                  <c:v>2.8050000000000001E-5</c:v>
                </c:pt>
                <c:pt idx="28050">
                  <c:v>2.8051E-5</c:v>
                </c:pt>
                <c:pt idx="28051">
                  <c:v>2.8051999999999998E-5</c:v>
                </c:pt>
                <c:pt idx="28052">
                  <c:v>2.8053000000000001E-5</c:v>
                </c:pt>
                <c:pt idx="28053">
                  <c:v>2.8053999999999999E-5</c:v>
                </c:pt>
                <c:pt idx="28054">
                  <c:v>2.8055000000000002E-5</c:v>
                </c:pt>
                <c:pt idx="28055">
                  <c:v>2.8056E-5</c:v>
                </c:pt>
                <c:pt idx="28056">
                  <c:v>2.8056999999999999E-5</c:v>
                </c:pt>
                <c:pt idx="28057">
                  <c:v>2.8058000000000001E-5</c:v>
                </c:pt>
                <c:pt idx="28058">
                  <c:v>2.8059E-5</c:v>
                </c:pt>
                <c:pt idx="28059">
                  <c:v>2.8059999999999999E-5</c:v>
                </c:pt>
                <c:pt idx="28060">
                  <c:v>2.8061000000000001E-5</c:v>
                </c:pt>
                <c:pt idx="28061">
                  <c:v>2.8062E-5</c:v>
                </c:pt>
                <c:pt idx="28062">
                  <c:v>2.8062999999999999E-5</c:v>
                </c:pt>
                <c:pt idx="28063">
                  <c:v>2.8064000000000001E-5</c:v>
                </c:pt>
                <c:pt idx="28064">
                  <c:v>2.8065E-5</c:v>
                </c:pt>
                <c:pt idx="28065">
                  <c:v>2.8065999999999999E-5</c:v>
                </c:pt>
                <c:pt idx="28066">
                  <c:v>2.8067000000000001E-5</c:v>
                </c:pt>
                <c:pt idx="28067">
                  <c:v>2.8068E-5</c:v>
                </c:pt>
                <c:pt idx="28068">
                  <c:v>2.8068999999999998E-5</c:v>
                </c:pt>
                <c:pt idx="28069">
                  <c:v>2.8070000000000001E-5</c:v>
                </c:pt>
                <c:pt idx="28070">
                  <c:v>2.8070999999999999E-5</c:v>
                </c:pt>
                <c:pt idx="28071">
                  <c:v>2.8072000000000002E-5</c:v>
                </c:pt>
                <c:pt idx="28072">
                  <c:v>2.8073E-5</c:v>
                </c:pt>
                <c:pt idx="28073">
                  <c:v>2.8073999999999999E-5</c:v>
                </c:pt>
                <c:pt idx="28074">
                  <c:v>2.8075000000000001E-5</c:v>
                </c:pt>
                <c:pt idx="28075">
                  <c:v>2.8076E-5</c:v>
                </c:pt>
                <c:pt idx="28076">
                  <c:v>2.8076999999999999E-5</c:v>
                </c:pt>
                <c:pt idx="28077">
                  <c:v>2.8078000000000001E-5</c:v>
                </c:pt>
                <c:pt idx="28078">
                  <c:v>2.8079E-5</c:v>
                </c:pt>
                <c:pt idx="28079">
                  <c:v>2.8079999999999999E-5</c:v>
                </c:pt>
                <c:pt idx="28080">
                  <c:v>2.8081000000000001E-5</c:v>
                </c:pt>
                <c:pt idx="28081">
                  <c:v>2.8082E-5</c:v>
                </c:pt>
                <c:pt idx="28082">
                  <c:v>2.8082999999999999E-5</c:v>
                </c:pt>
                <c:pt idx="28083">
                  <c:v>2.8084000000000001E-5</c:v>
                </c:pt>
                <c:pt idx="28084">
                  <c:v>2.8085E-5</c:v>
                </c:pt>
                <c:pt idx="28085">
                  <c:v>2.8085999999999998E-5</c:v>
                </c:pt>
                <c:pt idx="28086">
                  <c:v>2.8087000000000001E-5</c:v>
                </c:pt>
                <c:pt idx="28087">
                  <c:v>2.8087999999999999E-5</c:v>
                </c:pt>
                <c:pt idx="28088">
                  <c:v>2.8089000000000002E-5</c:v>
                </c:pt>
                <c:pt idx="28089">
                  <c:v>2.809E-5</c:v>
                </c:pt>
                <c:pt idx="28090">
                  <c:v>2.8090999999999999E-5</c:v>
                </c:pt>
                <c:pt idx="28091">
                  <c:v>2.8092000000000001E-5</c:v>
                </c:pt>
                <c:pt idx="28092">
                  <c:v>2.8093E-5</c:v>
                </c:pt>
                <c:pt idx="28093">
                  <c:v>2.8093999999999999E-5</c:v>
                </c:pt>
                <c:pt idx="28094">
                  <c:v>2.8095000000000001E-5</c:v>
                </c:pt>
                <c:pt idx="28095">
                  <c:v>2.8096E-5</c:v>
                </c:pt>
                <c:pt idx="28096">
                  <c:v>2.8096999999999999E-5</c:v>
                </c:pt>
                <c:pt idx="28097">
                  <c:v>2.8098000000000001E-5</c:v>
                </c:pt>
                <c:pt idx="28098">
                  <c:v>2.8099E-5</c:v>
                </c:pt>
                <c:pt idx="28099">
                  <c:v>2.8099999999999999E-5</c:v>
                </c:pt>
                <c:pt idx="28100">
                  <c:v>2.8101000000000001E-5</c:v>
                </c:pt>
                <c:pt idx="28101">
                  <c:v>2.8102E-5</c:v>
                </c:pt>
                <c:pt idx="28102">
                  <c:v>2.8102999999999998E-5</c:v>
                </c:pt>
                <c:pt idx="28103">
                  <c:v>2.8104000000000001E-5</c:v>
                </c:pt>
                <c:pt idx="28104">
                  <c:v>2.8104999999999999E-5</c:v>
                </c:pt>
                <c:pt idx="28105">
                  <c:v>2.8106000000000002E-5</c:v>
                </c:pt>
                <c:pt idx="28106">
                  <c:v>2.8107E-5</c:v>
                </c:pt>
                <c:pt idx="28107">
                  <c:v>2.8107999999999999E-5</c:v>
                </c:pt>
                <c:pt idx="28108">
                  <c:v>2.8109000000000001E-5</c:v>
                </c:pt>
                <c:pt idx="28109">
                  <c:v>2.811E-5</c:v>
                </c:pt>
                <c:pt idx="28110">
                  <c:v>2.8110999999999999E-5</c:v>
                </c:pt>
                <c:pt idx="28111">
                  <c:v>2.8112000000000001E-5</c:v>
                </c:pt>
                <c:pt idx="28112">
                  <c:v>2.8113E-5</c:v>
                </c:pt>
                <c:pt idx="28113">
                  <c:v>2.8113999999999999E-5</c:v>
                </c:pt>
                <c:pt idx="28114">
                  <c:v>2.8115000000000001E-5</c:v>
                </c:pt>
                <c:pt idx="28115">
                  <c:v>2.8116E-5</c:v>
                </c:pt>
                <c:pt idx="28116">
                  <c:v>2.8116999999999999E-5</c:v>
                </c:pt>
                <c:pt idx="28117">
                  <c:v>2.8118000000000001E-5</c:v>
                </c:pt>
                <c:pt idx="28118">
                  <c:v>2.8119E-5</c:v>
                </c:pt>
                <c:pt idx="28119">
                  <c:v>2.8119999999999998E-5</c:v>
                </c:pt>
                <c:pt idx="28120">
                  <c:v>2.8121000000000001E-5</c:v>
                </c:pt>
                <c:pt idx="28121">
                  <c:v>2.8121999999999999E-5</c:v>
                </c:pt>
                <c:pt idx="28122">
                  <c:v>2.8123000000000002E-5</c:v>
                </c:pt>
                <c:pt idx="28123">
                  <c:v>2.8124E-5</c:v>
                </c:pt>
                <c:pt idx="28124">
                  <c:v>2.8124999999999999E-5</c:v>
                </c:pt>
                <c:pt idx="28125">
                  <c:v>2.8126000000000001E-5</c:v>
                </c:pt>
                <c:pt idx="28126">
                  <c:v>2.8127E-5</c:v>
                </c:pt>
                <c:pt idx="28127">
                  <c:v>2.8127999999999999E-5</c:v>
                </c:pt>
                <c:pt idx="28128">
                  <c:v>2.8129000000000001E-5</c:v>
                </c:pt>
                <c:pt idx="28129">
                  <c:v>2.813E-5</c:v>
                </c:pt>
                <c:pt idx="28130">
                  <c:v>2.8130999999999999E-5</c:v>
                </c:pt>
                <c:pt idx="28131">
                  <c:v>2.8132000000000001E-5</c:v>
                </c:pt>
                <c:pt idx="28132">
                  <c:v>2.8133E-5</c:v>
                </c:pt>
                <c:pt idx="28133">
                  <c:v>2.8133999999999999E-5</c:v>
                </c:pt>
                <c:pt idx="28134">
                  <c:v>2.8135000000000001E-5</c:v>
                </c:pt>
                <c:pt idx="28135">
                  <c:v>2.8136E-5</c:v>
                </c:pt>
                <c:pt idx="28136">
                  <c:v>2.8136999999999998E-5</c:v>
                </c:pt>
                <c:pt idx="28137">
                  <c:v>2.8138000000000001E-5</c:v>
                </c:pt>
                <c:pt idx="28138">
                  <c:v>2.8138999999999999E-5</c:v>
                </c:pt>
                <c:pt idx="28139">
                  <c:v>2.8140000000000002E-5</c:v>
                </c:pt>
                <c:pt idx="28140">
                  <c:v>2.8141E-5</c:v>
                </c:pt>
                <c:pt idx="28141">
                  <c:v>2.8141999999999999E-5</c:v>
                </c:pt>
                <c:pt idx="28142">
                  <c:v>2.8143000000000001E-5</c:v>
                </c:pt>
                <c:pt idx="28143">
                  <c:v>2.8144E-5</c:v>
                </c:pt>
                <c:pt idx="28144">
                  <c:v>2.8144999999999999E-5</c:v>
                </c:pt>
                <c:pt idx="28145">
                  <c:v>2.8146000000000001E-5</c:v>
                </c:pt>
                <c:pt idx="28146">
                  <c:v>2.8147E-5</c:v>
                </c:pt>
                <c:pt idx="28147">
                  <c:v>2.8147999999999999E-5</c:v>
                </c:pt>
                <c:pt idx="28148">
                  <c:v>2.8149000000000001E-5</c:v>
                </c:pt>
                <c:pt idx="28149">
                  <c:v>2.815E-5</c:v>
                </c:pt>
                <c:pt idx="28150">
                  <c:v>2.8150999999999999E-5</c:v>
                </c:pt>
                <c:pt idx="28151">
                  <c:v>2.8152000000000001E-5</c:v>
                </c:pt>
                <c:pt idx="28152">
                  <c:v>2.8153E-5</c:v>
                </c:pt>
                <c:pt idx="28153">
                  <c:v>2.8153999999999998E-5</c:v>
                </c:pt>
                <c:pt idx="28154">
                  <c:v>2.8155000000000001E-5</c:v>
                </c:pt>
                <c:pt idx="28155">
                  <c:v>2.8155999999999999E-5</c:v>
                </c:pt>
                <c:pt idx="28156">
                  <c:v>2.8157000000000002E-5</c:v>
                </c:pt>
                <c:pt idx="28157">
                  <c:v>2.8158E-5</c:v>
                </c:pt>
                <c:pt idx="28158">
                  <c:v>2.8158999999999999E-5</c:v>
                </c:pt>
                <c:pt idx="28159">
                  <c:v>2.8160000000000001E-5</c:v>
                </c:pt>
                <c:pt idx="28160">
                  <c:v>2.8161E-5</c:v>
                </c:pt>
                <c:pt idx="28161">
                  <c:v>2.8161999999999999E-5</c:v>
                </c:pt>
                <c:pt idx="28162">
                  <c:v>2.8163000000000001E-5</c:v>
                </c:pt>
                <c:pt idx="28163">
                  <c:v>2.8164E-5</c:v>
                </c:pt>
                <c:pt idx="28164">
                  <c:v>2.8164999999999999E-5</c:v>
                </c:pt>
                <c:pt idx="28165">
                  <c:v>2.8166000000000001E-5</c:v>
                </c:pt>
                <c:pt idx="28166">
                  <c:v>2.8167E-5</c:v>
                </c:pt>
                <c:pt idx="28167">
                  <c:v>2.8167999999999999E-5</c:v>
                </c:pt>
                <c:pt idx="28168">
                  <c:v>2.8169000000000001E-5</c:v>
                </c:pt>
                <c:pt idx="28169">
                  <c:v>2.817E-5</c:v>
                </c:pt>
                <c:pt idx="28170">
                  <c:v>2.8170999999999998E-5</c:v>
                </c:pt>
                <c:pt idx="28171">
                  <c:v>2.8172000000000001E-5</c:v>
                </c:pt>
                <c:pt idx="28172">
                  <c:v>2.8172999999999999E-5</c:v>
                </c:pt>
                <c:pt idx="28173">
                  <c:v>2.8174000000000002E-5</c:v>
                </c:pt>
                <c:pt idx="28174">
                  <c:v>2.8175E-5</c:v>
                </c:pt>
                <c:pt idx="28175">
                  <c:v>2.8175999999999999E-5</c:v>
                </c:pt>
                <c:pt idx="28176">
                  <c:v>2.8177000000000001E-5</c:v>
                </c:pt>
                <c:pt idx="28177">
                  <c:v>2.8178E-5</c:v>
                </c:pt>
                <c:pt idx="28178">
                  <c:v>2.8178999999999999E-5</c:v>
                </c:pt>
                <c:pt idx="28179">
                  <c:v>2.8180000000000001E-5</c:v>
                </c:pt>
                <c:pt idx="28180">
                  <c:v>2.8181E-5</c:v>
                </c:pt>
                <c:pt idx="28181">
                  <c:v>2.8181999999999999E-5</c:v>
                </c:pt>
                <c:pt idx="28182">
                  <c:v>2.8183000000000001E-5</c:v>
                </c:pt>
                <c:pt idx="28183">
                  <c:v>2.8184E-5</c:v>
                </c:pt>
                <c:pt idx="28184">
                  <c:v>2.8184999999999999E-5</c:v>
                </c:pt>
                <c:pt idx="28185">
                  <c:v>2.8186000000000001E-5</c:v>
                </c:pt>
                <c:pt idx="28186">
                  <c:v>2.8187E-5</c:v>
                </c:pt>
                <c:pt idx="28187">
                  <c:v>2.8187999999999998E-5</c:v>
                </c:pt>
                <c:pt idx="28188">
                  <c:v>2.8189000000000001E-5</c:v>
                </c:pt>
                <c:pt idx="28189">
                  <c:v>2.8189999999999999E-5</c:v>
                </c:pt>
                <c:pt idx="28190">
                  <c:v>2.8191000000000002E-5</c:v>
                </c:pt>
                <c:pt idx="28191">
                  <c:v>2.8192E-5</c:v>
                </c:pt>
                <c:pt idx="28192">
                  <c:v>2.8192999999999999E-5</c:v>
                </c:pt>
                <c:pt idx="28193">
                  <c:v>2.8194000000000001E-5</c:v>
                </c:pt>
                <c:pt idx="28194">
                  <c:v>2.8195E-5</c:v>
                </c:pt>
                <c:pt idx="28195">
                  <c:v>2.8195999999999999E-5</c:v>
                </c:pt>
                <c:pt idx="28196">
                  <c:v>2.8197000000000001E-5</c:v>
                </c:pt>
                <c:pt idx="28197">
                  <c:v>2.8198E-5</c:v>
                </c:pt>
                <c:pt idx="28198">
                  <c:v>2.8198999999999999E-5</c:v>
                </c:pt>
                <c:pt idx="28199">
                  <c:v>2.8200000000000001E-5</c:v>
                </c:pt>
                <c:pt idx="28200">
                  <c:v>2.8201E-5</c:v>
                </c:pt>
                <c:pt idx="28201">
                  <c:v>2.8201999999999999E-5</c:v>
                </c:pt>
                <c:pt idx="28202">
                  <c:v>2.8203000000000001E-5</c:v>
                </c:pt>
                <c:pt idx="28203">
                  <c:v>2.8204E-5</c:v>
                </c:pt>
                <c:pt idx="28204">
                  <c:v>2.8204999999999998E-5</c:v>
                </c:pt>
                <c:pt idx="28205">
                  <c:v>2.8206000000000001E-5</c:v>
                </c:pt>
                <c:pt idx="28206">
                  <c:v>2.8206999999999999E-5</c:v>
                </c:pt>
                <c:pt idx="28207">
                  <c:v>2.8208000000000002E-5</c:v>
                </c:pt>
                <c:pt idx="28208">
                  <c:v>2.8209E-5</c:v>
                </c:pt>
                <c:pt idx="28209">
                  <c:v>2.8209999999999999E-5</c:v>
                </c:pt>
                <c:pt idx="28210">
                  <c:v>2.8211000000000001E-5</c:v>
                </c:pt>
                <c:pt idx="28211">
                  <c:v>2.8212E-5</c:v>
                </c:pt>
                <c:pt idx="28212">
                  <c:v>2.8212999999999999E-5</c:v>
                </c:pt>
                <c:pt idx="28213">
                  <c:v>2.8214000000000001E-5</c:v>
                </c:pt>
                <c:pt idx="28214">
                  <c:v>2.8215E-5</c:v>
                </c:pt>
                <c:pt idx="28215">
                  <c:v>2.8215999999999999E-5</c:v>
                </c:pt>
                <c:pt idx="28216">
                  <c:v>2.8217000000000001E-5</c:v>
                </c:pt>
                <c:pt idx="28217">
                  <c:v>2.8218E-5</c:v>
                </c:pt>
                <c:pt idx="28218">
                  <c:v>2.8218999999999999E-5</c:v>
                </c:pt>
                <c:pt idx="28219">
                  <c:v>2.8220000000000001E-5</c:v>
                </c:pt>
                <c:pt idx="28220">
                  <c:v>2.8221E-5</c:v>
                </c:pt>
                <c:pt idx="28221">
                  <c:v>2.8221999999999998E-5</c:v>
                </c:pt>
                <c:pt idx="28222">
                  <c:v>2.8223000000000001E-5</c:v>
                </c:pt>
                <c:pt idx="28223">
                  <c:v>2.8223999999999999E-5</c:v>
                </c:pt>
                <c:pt idx="28224">
                  <c:v>2.8225000000000002E-5</c:v>
                </c:pt>
                <c:pt idx="28225">
                  <c:v>2.8226E-5</c:v>
                </c:pt>
                <c:pt idx="28226">
                  <c:v>2.8226999999999999E-5</c:v>
                </c:pt>
                <c:pt idx="28227">
                  <c:v>2.8228000000000001E-5</c:v>
                </c:pt>
                <c:pt idx="28228">
                  <c:v>2.8229E-5</c:v>
                </c:pt>
                <c:pt idx="28229">
                  <c:v>2.8229999999999999E-5</c:v>
                </c:pt>
                <c:pt idx="28230">
                  <c:v>2.8231000000000001E-5</c:v>
                </c:pt>
                <c:pt idx="28231">
                  <c:v>2.8232E-5</c:v>
                </c:pt>
                <c:pt idx="28232">
                  <c:v>2.8232999999999999E-5</c:v>
                </c:pt>
                <c:pt idx="28233">
                  <c:v>2.8234000000000001E-5</c:v>
                </c:pt>
                <c:pt idx="28234">
                  <c:v>2.8235E-5</c:v>
                </c:pt>
                <c:pt idx="28235">
                  <c:v>2.8235999999999999E-5</c:v>
                </c:pt>
                <c:pt idx="28236">
                  <c:v>2.8237000000000001E-5</c:v>
                </c:pt>
                <c:pt idx="28237">
                  <c:v>2.8238E-5</c:v>
                </c:pt>
                <c:pt idx="28238">
                  <c:v>2.8238999999999998E-5</c:v>
                </c:pt>
                <c:pt idx="28239">
                  <c:v>2.8240000000000001E-5</c:v>
                </c:pt>
                <c:pt idx="28240">
                  <c:v>2.8240999999999999E-5</c:v>
                </c:pt>
                <c:pt idx="28241">
                  <c:v>2.8242000000000002E-5</c:v>
                </c:pt>
                <c:pt idx="28242">
                  <c:v>2.8243E-5</c:v>
                </c:pt>
                <c:pt idx="28243">
                  <c:v>2.8243999999999999E-5</c:v>
                </c:pt>
                <c:pt idx="28244">
                  <c:v>2.8245000000000001E-5</c:v>
                </c:pt>
                <c:pt idx="28245">
                  <c:v>2.8246E-5</c:v>
                </c:pt>
                <c:pt idx="28246">
                  <c:v>2.8246999999999999E-5</c:v>
                </c:pt>
                <c:pt idx="28247">
                  <c:v>2.8248000000000001E-5</c:v>
                </c:pt>
                <c:pt idx="28248">
                  <c:v>2.8249E-5</c:v>
                </c:pt>
                <c:pt idx="28249">
                  <c:v>2.8249999999999999E-5</c:v>
                </c:pt>
                <c:pt idx="28250">
                  <c:v>2.8251000000000001E-5</c:v>
                </c:pt>
                <c:pt idx="28251">
                  <c:v>2.8252E-5</c:v>
                </c:pt>
                <c:pt idx="28252">
                  <c:v>2.8252999999999999E-5</c:v>
                </c:pt>
                <c:pt idx="28253">
                  <c:v>2.8254000000000001E-5</c:v>
                </c:pt>
                <c:pt idx="28254">
                  <c:v>2.8255E-5</c:v>
                </c:pt>
                <c:pt idx="28255">
                  <c:v>2.8255999999999998E-5</c:v>
                </c:pt>
                <c:pt idx="28256">
                  <c:v>2.8257000000000001E-5</c:v>
                </c:pt>
                <c:pt idx="28257">
                  <c:v>2.8257999999999999E-5</c:v>
                </c:pt>
                <c:pt idx="28258">
                  <c:v>2.8259000000000002E-5</c:v>
                </c:pt>
                <c:pt idx="28259">
                  <c:v>2.826E-5</c:v>
                </c:pt>
                <c:pt idx="28260">
                  <c:v>2.8260999999999999E-5</c:v>
                </c:pt>
                <c:pt idx="28261">
                  <c:v>2.8262000000000001E-5</c:v>
                </c:pt>
                <c:pt idx="28262">
                  <c:v>2.8263E-5</c:v>
                </c:pt>
                <c:pt idx="28263">
                  <c:v>2.8263999999999999E-5</c:v>
                </c:pt>
                <c:pt idx="28264">
                  <c:v>2.8265000000000001E-5</c:v>
                </c:pt>
                <c:pt idx="28265">
                  <c:v>2.8266E-5</c:v>
                </c:pt>
                <c:pt idx="28266">
                  <c:v>2.8266999999999999E-5</c:v>
                </c:pt>
                <c:pt idx="28267">
                  <c:v>2.8268000000000001E-5</c:v>
                </c:pt>
                <c:pt idx="28268">
                  <c:v>2.8269E-5</c:v>
                </c:pt>
                <c:pt idx="28269">
                  <c:v>2.8269999999999999E-5</c:v>
                </c:pt>
                <c:pt idx="28270">
                  <c:v>2.8271000000000001E-5</c:v>
                </c:pt>
                <c:pt idx="28271">
                  <c:v>2.8272E-5</c:v>
                </c:pt>
                <c:pt idx="28272">
                  <c:v>2.8272999999999998E-5</c:v>
                </c:pt>
                <c:pt idx="28273">
                  <c:v>2.8274000000000001E-5</c:v>
                </c:pt>
                <c:pt idx="28274">
                  <c:v>2.8274999999999999E-5</c:v>
                </c:pt>
                <c:pt idx="28275">
                  <c:v>2.8276000000000002E-5</c:v>
                </c:pt>
                <c:pt idx="28276">
                  <c:v>2.8277E-5</c:v>
                </c:pt>
                <c:pt idx="28277">
                  <c:v>2.8277999999999999E-5</c:v>
                </c:pt>
                <c:pt idx="28278">
                  <c:v>2.8279000000000001E-5</c:v>
                </c:pt>
                <c:pt idx="28279">
                  <c:v>2.828E-5</c:v>
                </c:pt>
                <c:pt idx="28280">
                  <c:v>2.8280999999999999E-5</c:v>
                </c:pt>
                <c:pt idx="28281">
                  <c:v>2.8282000000000001E-5</c:v>
                </c:pt>
                <c:pt idx="28282">
                  <c:v>2.8283E-5</c:v>
                </c:pt>
                <c:pt idx="28283">
                  <c:v>2.8283999999999999E-5</c:v>
                </c:pt>
                <c:pt idx="28284">
                  <c:v>2.8285000000000001E-5</c:v>
                </c:pt>
                <c:pt idx="28285">
                  <c:v>2.8286E-5</c:v>
                </c:pt>
                <c:pt idx="28286">
                  <c:v>2.8286999999999999E-5</c:v>
                </c:pt>
                <c:pt idx="28287">
                  <c:v>2.8288000000000001E-5</c:v>
                </c:pt>
                <c:pt idx="28288">
                  <c:v>2.8289E-5</c:v>
                </c:pt>
                <c:pt idx="28289">
                  <c:v>2.8289999999999998E-5</c:v>
                </c:pt>
                <c:pt idx="28290">
                  <c:v>2.8291000000000001E-5</c:v>
                </c:pt>
                <c:pt idx="28291">
                  <c:v>2.8291999999999999E-5</c:v>
                </c:pt>
                <c:pt idx="28292">
                  <c:v>2.8293000000000002E-5</c:v>
                </c:pt>
                <c:pt idx="28293">
                  <c:v>2.8294E-5</c:v>
                </c:pt>
                <c:pt idx="28294">
                  <c:v>2.8294999999999999E-5</c:v>
                </c:pt>
                <c:pt idx="28295">
                  <c:v>2.8296000000000001E-5</c:v>
                </c:pt>
                <c:pt idx="28296">
                  <c:v>2.8297E-5</c:v>
                </c:pt>
                <c:pt idx="28297">
                  <c:v>2.8297999999999999E-5</c:v>
                </c:pt>
                <c:pt idx="28298">
                  <c:v>2.8299000000000001E-5</c:v>
                </c:pt>
                <c:pt idx="28299">
                  <c:v>2.83E-5</c:v>
                </c:pt>
                <c:pt idx="28300">
                  <c:v>2.8300999999999999E-5</c:v>
                </c:pt>
                <c:pt idx="28301">
                  <c:v>2.8302000000000001E-5</c:v>
                </c:pt>
                <c:pt idx="28302">
                  <c:v>2.8303E-5</c:v>
                </c:pt>
                <c:pt idx="28303">
                  <c:v>2.8303999999999999E-5</c:v>
                </c:pt>
                <c:pt idx="28304">
                  <c:v>2.8305000000000001E-5</c:v>
                </c:pt>
                <c:pt idx="28305">
                  <c:v>2.8306E-5</c:v>
                </c:pt>
                <c:pt idx="28306">
                  <c:v>2.8306999999999999E-5</c:v>
                </c:pt>
                <c:pt idx="28307">
                  <c:v>2.8308000000000001E-5</c:v>
                </c:pt>
                <c:pt idx="28308">
                  <c:v>2.8309E-5</c:v>
                </c:pt>
                <c:pt idx="28309">
                  <c:v>2.8309999999999998E-5</c:v>
                </c:pt>
                <c:pt idx="28310">
                  <c:v>2.8311E-5</c:v>
                </c:pt>
                <c:pt idx="28311">
                  <c:v>2.8311999999999999E-5</c:v>
                </c:pt>
                <c:pt idx="28312">
                  <c:v>2.8313000000000001E-5</c:v>
                </c:pt>
                <c:pt idx="28313">
                  <c:v>2.8314E-5</c:v>
                </c:pt>
                <c:pt idx="28314">
                  <c:v>2.8314999999999999E-5</c:v>
                </c:pt>
                <c:pt idx="28315">
                  <c:v>2.8316000000000001E-5</c:v>
                </c:pt>
                <c:pt idx="28316">
                  <c:v>2.8317E-5</c:v>
                </c:pt>
                <c:pt idx="28317">
                  <c:v>2.8317999999999999E-5</c:v>
                </c:pt>
                <c:pt idx="28318">
                  <c:v>2.8319000000000001E-5</c:v>
                </c:pt>
                <c:pt idx="28319">
                  <c:v>2.832E-5</c:v>
                </c:pt>
                <c:pt idx="28320">
                  <c:v>2.8320999999999999E-5</c:v>
                </c:pt>
                <c:pt idx="28321">
                  <c:v>2.8322000000000001E-5</c:v>
                </c:pt>
                <c:pt idx="28322">
                  <c:v>2.8323E-5</c:v>
                </c:pt>
                <c:pt idx="28323">
                  <c:v>2.8323999999999999E-5</c:v>
                </c:pt>
                <c:pt idx="28324">
                  <c:v>2.8325000000000001E-5</c:v>
                </c:pt>
                <c:pt idx="28325">
                  <c:v>2.8326E-5</c:v>
                </c:pt>
                <c:pt idx="28326">
                  <c:v>2.8326999999999998E-5</c:v>
                </c:pt>
                <c:pt idx="28327">
                  <c:v>2.8328000000000001E-5</c:v>
                </c:pt>
                <c:pt idx="28328">
                  <c:v>2.8328999999999999E-5</c:v>
                </c:pt>
                <c:pt idx="28329">
                  <c:v>2.8330000000000002E-5</c:v>
                </c:pt>
                <c:pt idx="28330">
                  <c:v>2.8331E-5</c:v>
                </c:pt>
                <c:pt idx="28331">
                  <c:v>2.8331999999999999E-5</c:v>
                </c:pt>
                <c:pt idx="28332">
                  <c:v>2.8333000000000001E-5</c:v>
                </c:pt>
                <c:pt idx="28333">
                  <c:v>2.8334E-5</c:v>
                </c:pt>
                <c:pt idx="28334">
                  <c:v>2.8334999999999999E-5</c:v>
                </c:pt>
                <c:pt idx="28335">
                  <c:v>2.8336000000000001E-5</c:v>
                </c:pt>
                <c:pt idx="28336">
                  <c:v>2.8337E-5</c:v>
                </c:pt>
                <c:pt idx="28337">
                  <c:v>2.8337999999999999E-5</c:v>
                </c:pt>
                <c:pt idx="28338">
                  <c:v>2.8339000000000001E-5</c:v>
                </c:pt>
                <c:pt idx="28339">
                  <c:v>2.834E-5</c:v>
                </c:pt>
                <c:pt idx="28340">
                  <c:v>2.8340999999999999E-5</c:v>
                </c:pt>
                <c:pt idx="28341">
                  <c:v>2.8342000000000001E-5</c:v>
                </c:pt>
                <c:pt idx="28342">
                  <c:v>2.8343E-5</c:v>
                </c:pt>
                <c:pt idx="28343">
                  <c:v>2.8343999999999998E-5</c:v>
                </c:pt>
                <c:pt idx="28344">
                  <c:v>2.8345000000000001E-5</c:v>
                </c:pt>
                <c:pt idx="28345">
                  <c:v>2.8345999999999999E-5</c:v>
                </c:pt>
                <c:pt idx="28346">
                  <c:v>2.8347000000000002E-5</c:v>
                </c:pt>
                <c:pt idx="28347">
                  <c:v>2.8348E-5</c:v>
                </c:pt>
                <c:pt idx="28348">
                  <c:v>2.8348999999999999E-5</c:v>
                </c:pt>
                <c:pt idx="28349">
                  <c:v>2.8350000000000001E-5</c:v>
                </c:pt>
                <c:pt idx="28350">
                  <c:v>2.8351E-5</c:v>
                </c:pt>
                <c:pt idx="28351">
                  <c:v>2.8351999999999999E-5</c:v>
                </c:pt>
                <c:pt idx="28352">
                  <c:v>2.8353000000000001E-5</c:v>
                </c:pt>
                <c:pt idx="28353">
                  <c:v>2.8354E-5</c:v>
                </c:pt>
                <c:pt idx="28354">
                  <c:v>2.8354999999999999E-5</c:v>
                </c:pt>
                <c:pt idx="28355">
                  <c:v>2.8356000000000001E-5</c:v>
                </c:pt>
                <c:pt idx="28356">
                  <c:v>2.8357E-5</c:v>
                </c:pt>
                <c:pt idx="28357">
                  <c:v>2.8357999999999999E-5</c:v>
                </c:pt>
                <c:pt idx="28358">
                  <c:v>2.8359000000000001E-5</c:v>
                </c:pt>
                <c:pt idx="28359">
                  <c:v>2.836E-5</c:v>
                </c:pt>
                <c:pt idx="28360">
                  <c:v>2.8360999999999998E-5</c:v>
                </c:pt>
                <c:pt idx="28361">
                  <c:v>2.8362000000000001E-5</c:v>
                </c:pt>
                <c:pt idx="28362">
                  <c:v>2.8362999999999999E-5</c:v>
                </c:pt>
                <c:pt idx="28363">
                  <c:v>2.8364000000000002E-5</c:v>
                </c:pt>
                <c:pt idx="28364">
                  <c:v>2.8365E-5</c:v>
                </c:pt>
                <c:pt idx="28365">
                  <c:v>2.8365999999999999E-5</c:v>
                </c:pt>
                <c:pt idx="28366">
                  <c:v>2.8367000000000001E-5</c:v>
                </c:pt>
                <c:pt idx="28367">
                  <c:v>2.8368E-5</c:v>
                </c:pt>
                <c:pt idx="28368">
                  <c:v>2.8368999999999999E-5</c:v>
                </c:pt>
                <c:pt idx="28369">
                  <c:v>2.8370000000000001E-5</c:v>
                </c:pt>
                <c:pt idx="28370">
                  <c:v>2.8371E-5</c:v>
                </c:pt>
                <c:pt idx="28371">
                  <c:v>2.8371999999999999E-5</c:v>
                </c:pt>
                <c:pt idx="28372">
                  <c:v>2.8373000000000001E-5</c:v>
                </c:pt>
                <c:pt idx="28373">
                  <c:v>2.8374E-5</c:v>
                </c:pt>
                <c:pt idx="28374">
                  <c:v>2.8374999999999999E-5</c:v>
                </c:pt>
                <c:pt idx="28375">
                  <c:v>2.8376000000000001E-5</c:v>
                </c:pt>
                <c:pt idx="28376">
                  <c:v>2.8377E-5</c:v>
                </c:pt>
                <c:pt idx="28377">
                  <c:v>2.8377999999999998E-5</c:v>
                </c:pt>
                <c:pt idx="28378">
                  <c:v>2.8379000000000001E-5</c:v>
                </c:pt>
                <c:pt idx="28379">
                  <c:v>2.8379999999999999E-5</c:v>
                </c:pt>
                <c:pt idx="28380">
                  <c:v>2.8381000000000002E-5</c:v>
                </c:pt>
                <c:pt idx="28381">
                  <c:v>2.8382E-5</c:v>
                </c:pt>
                <c:pt idx="28382">
                  <c:v>2.8382999999999999E-5</c:v>
                </c:pt>
                <c:pt idx="28383">
                  <c:v>2.8384000000000001E-5</c:v>
                </c:pt>
                <c:pt idx="28384">
                  <c:v>2.8385E-5</c:v>
                </c:pt>
                <c:pt idx="28385">
                  <c:v>2.8385999999999999E-5</c:v>
                </c:pt>
                <c:pt idx="28386">
                  <c:v>2.8387000000000001E-5</c:v>
                </c:pt>
                <c:pt idx="28387">
                  <c:v>2.8388E-5</c:v>
                </c:pt>
                <c:pt idx="28388">
                  <c:v>2.8388999999999999E-5</c:v>
                </c:pt>
                <c:pt idx="28389">
                  <c:v>2.8390000000000001E-5</c:v>
                </c:pt>
                <c:pt idx="28390">
                  <c:v>2.8391E-5</c:v>
                </c:pt>
                <c:pt idx="28391">
                  <c:v>2.8391999999999999E-5</c:v>
                </c:pt>
                <c:pt idx="28392">
                  <c:v>2.8393000000000001E-5</c:v>
                </c:pt>
                <c:pt idx="28393">
                  <c:v>2.8394E-5</c:v>
                </c:pt>
                <c:pt idx="28394">
                  <c:v>2.8394999999999998E-5</c:v>
                </c:pt>
                <c:pt idx="28395">
                  <c:v>2.8396000000000001E-5</c:v>
                </c:pt>
                <c:pt idx="28396">
                  <c:v>2.8396999999999999E-5</c:v>
                </c:pt>
                <c:pt idx="28397">
                  <c:v>2.8398000000000002E-5</c:v>
                </c:pt>
                <c:pt idx="28398">
                  <c:v>2.8399E-5</c:v>
                </c:pt>
                <c:pt idx="28399">
                  <c:v>2.8399999999999999E-5</c:v>
                </c:pt>
                <c:pt idx="28400">
                  <c:v>2.8401000000000001E-5</c:v>
                </c:pt>
                <c:pt idx="28401">
                  <c:v>2.8402E-5</c:v>
                </c:pt>
                <c:pt idx="28402">
                  <c:v>2.8402999999999999E-5</c:v>
                </c:pt>
                <c:pt idx="28403">
                  <c:v>2.8404000000000001E-5</c:v>
                </c:pt>
                <c:pt idx="28404">
                  <c:v>2.8405E-5</c:v>
                </c:pt>
                <c:pt idx="28405">
                  <c:v>2.8405999999999999E-5</c:v>
                </c:pt>
                <c:pt idx="28406">
                  <c:v>2.8407000000000001E-5</c:v>
                </c:pt>
                <c:pt idx="28407">
                  <c:v>2.8408E-5</c:v>
                </c:pt>
                <c:pt idx="28408">
                  <c:v>2.8408999999999999E-5</c:v>
                </c:pt>
                <c:pt idx="28409">
                  <c:v>2.8410000000000001E-5</c:v>
                </c:pt>
                <c:pt idx="28410">
                  <c:v>2.8411E-5</c:v>
                </c:pt>
                <c:pt idx="28411">
                  <c:v>2.8411999999999998E-5</c:v>
                </c:pt>
                <c:pt idx="28412">
                  <c:v>2.8413000000000001E-5</c:v>
                </c:pt>
                <c:pt idx="28413">
                  <c:v>2.8413999999999999E-5</c:v>
                </c:pt>
                <c:pt idx="28414">
                  <c:v>2.8415000000000002E-5</c:v>
                </c:pt>
                <c:pt idx="28415">
                  <c:v>2.8416E-5</c:v>
                </c:pt>
                <c:pt idx="28416">
                  <c:v>2.8416999999999999E-5</c:v>
                </c:pt>
                <c:pt idx="28417">
                  <c:v>2.8418000000000001E-5</c:v>
                </c:pt>
                <c:pt idx="28418">
                  <c:v>2.8419E-5</c:v>
                </c:pt>
                <c:pt idx="28419">
                  <c:v>2.8419999999999999E-5</c:v>
                </c:pt>
                <c:pt idx="28420">
                  <c:v>2.8421000000000001E-5</c:v>
                </c:pt>
                <c:pt idx="28421">
                  <c:v>2.8422E-5</c:v>
                </c:pt>
                <c:pt idx="28422">
                  <c:v>2.8422999999999999E-5</c:v>
                </c:pt>
                <c:pt idx="28423">
                  <c:v>2.8424000000000001E-5</c:v>
                </c:pt>
                <c:pt idx="28424">
                  <c:v>2.8425E-5</c:v>
                </c:pt>
                <c:pt idx="28425">
                  <c:v>2.8425999999999999E-5</c:v>
                </c:pt>
                <c:pt idx="28426">
                  <c:v>2.8427000000000001E-5</c:v>
                </c:pt>
                <c:pt idx="28427">
                  <c:v>2.8428E-5</c:v>
                </c:pt>
                <c:pt idx="28428">
                  <c:v>2.8428999999999998E-5</c:v>
                </c:pt>
                <c:pt idx="28429">
                  <c:v>2.8430000000000001E-5</c:v>
                </c:pt>
                <c:pt idx="28430">
                  <c:v>2.8430999999999999E-5</c:v>
                </c:pt>
                <c:pt idx="28431">
                  <c:v>2.8432000000000002E-5</c:v>
                </c:pt>
                <c:pt idx="28432">
                  <c:v>2.8433E-5</c:v>
                </c:pt>
                <c:pt idx="28433">
                  <c:v>2.8433999999999999E-5</c:v>
                </c:pt>
                <c:pt idx="28434">
                  <c:v>2.8435000000000001E-5</c:v>
                </c:pt>
                <c:pt idx="28435">
                  <c:v>2.8436E-5</c:v>
                </c:pt>
                <c:pt idx="28436">
                  <c:v>2.8436999999999999E-5</c:v>
                </c:pt>
                <c:pt idx="28437">
                  <c:v>2.8438000000000001E-5</c:v>
                </c:pt>
                <c:pt idx="28438">
                  <c:v>2.8439E-5</c:v>
                </c:pt>
                <c:pt idx="28439">
                  <c:v>2.8439999999999999E-5</c:v>
                </c:pt>
                <c:pt idx="28440">
                  <c:v>2.8441000000000001E-5</c:v>
                </c:pt>
                <c:pt idx="28441">
                  <c:v>2.8442E-5</c:v>
                </c:pt>
                <c:pt idx="28442">
                  <c:v>2.8442999999999999E-5</c:v>
                </c:pt>
                <c:pt idx="28443">
                  <c:v>2.8444000000000001E-5</c:v>
                </c:pt>
                <c:pt idx="28444">
                  <c:v>2.8445E-5</c:v>
                </c:pt>
                <c:pt idx="28445">
                  <c:v>2.8445999999999998E-5</c:v>
                </c:pt>
                <c:pt idx="28446">
                  <c:v>2.8447000000000001E-5</c:v>
                </c:pt>
                <c:pt idx="28447">
                  <c:v>2.8447999999999999E-5</c:v>
                </c:pt>
                <c:pt idx="28448">
                  <c:v>2.8449000000000002E-5</c:v>
                </c:pt>
                <c:pt idx="28449">
                  <c:v>2.845E-5</c:v>
                </c:pt>
                <c:pt idx="28450">
                  <c:v>2.8450999999999999E-5</c:v>
                </c:pt>
                <c:pt idx="28451">
                  <c:v>2.8452000000000001E-5</c:v>
                </c:pt>
                <c:pt idx="28452">
                  <c:v>2.8453E-5</c:v>
                </c:pt>
                <c:pt idx="28453">
                  <c:v>2.8453999999999999E-5</c:v>
                </c:pt>
                <c:pt idx="28454">
                  <c:v>2.8455000000000001E-5</c:v>
                </c:pt>
                <c:pt idx="28455">
                  <c:v>2.8456E-5</c:v>
                </c:pt>
                <c:pt idx="28456">
                  <c:v>2.8456999999999999E-5</c:v>
                </c:pt>
                <c:pt idx="28457">
                  <c:v>2.8458000000000001E-5</c:v>
                </c:pt>
                <c:pt idx="28458">
                  <c:v>2.8459E-5</c:v>
                </c:pt>
                <c:pt idx="28459">
                  <c:v>2.8459999999999999E-5</c:v>
                </c:pt>
                <c:pt idx="28460">
                  <c:v>2.8461000000000001E-5</c:v>
                </c:pt>
                <c:pt idx="28461">
                  <c:v>2.8462E-5</c:v>
                </c:pt>
                <c:pt idx="28462">
                  <c:v>2.8462999999999998E-5</c:v>
                </c:pt>
                <c:pt idx="28463">
                  <c:v>2.8464000000000001E-5</c:v>
                </c:pt>
                <c:pt idx="28464">
                  <c:v>2.8464999999999999E-5</c:v>
                </c:pt>
                <c:pt idx="28465">
                  <c:v>2.8466000000000002E-5</c:v>
                </c:pt>
                <c:pt idx="28466">
                  <c:v>2.8467E-5</c:v>
                </c:pt>
                <c:pt idx="28467">
                  <c:v>2.8467999999999999E-5</c:v>
                </c:pt>
                <c:pt idx="28468">
                  <c:v>2.8469000000000001E-5</c:v>
                </c:pt>
                <c:pt idx="28469">
                  <c:v>2.847E-5</c:v>
                </c:pt>
                <c:pt idx="28470">
                  <c:v>2.8470999999999999E-5</c:v>
                </c:pt>
                <c:pt idx="28471">
                  <c:v>2.8472000000000001E-5</c:v>
                </c:pt>
                <c:pt idx="28472">
                  <c:v>2.8473E-5</c:v>
                </c:pt>
                <c:pt idx="28473">
                  <c:v>2.8473999999999999E-5</c:v>
                </c:pt>
                <c:pt idx="28474">
                  <c:v>2.8475000000000001E-5</c:v>
                </c:pt>
                <c:pt idx="28475">
                  <c:v>2.8476E-5</c:v>
                </c:pt>
                <c:pt idx="28476">
                  <c:v>2.8476999999999999E-5</c:v>
                </c:pt>
                <c:pt idx="28477">
                  <c:v>2.8478000000000001E-5</c:v>
                </c:pt>
                <c:pt idx="28478">
                  <c:v>2.8479E-5</c:v>
                </c:pt>
                <c:pt idx="28479">
                  <c:v>2.8479999999999998E-5</c:v>
                </c:pt>
                <c:pt idx="28480">
                  <c:v>2.8481000000000001E-5</c:v>
                </c:pt>
                <c:pt idx="28481">
                  <c:v>2.8481999999999999E-5</c:v>
                </c:pt>
                <c:pt idx="28482">
                  <c:v>2.8483000000000002E-5</c:v>
                </c:pt>
                <c:pt idx="28483">
                  <c:v>2.8484E-5</c:v>
                </c:pt>
                <c:pt idx="28484">
                  <c:v>2.8484999999999999E-5</c:v>
                </c:pt>
                <c:pt idx="28485">
                  <c:v>2.8486000000000001E-5</c:v>
                </c:pt>
                <c:pt idx="28486">
                  <c:v>2.8487E-5</c:v>
                </c:pt>
                <c:pt idx="28487">
                  <c:v>2.8487999999999999E-5</c:v>
                </c:pt>
                <c:pt idx="28488">
                  <c:v>2.8489000000000001E-5</c:v>
                </c:pt>
                <c:pt idx="28489">
                  <c:v>2.849E-5</c:v>
                </c:pt>
                <c:pt idx="28490">
                  <c:v>2.8490999999999999E-5</c:v>
                </c:pt>
                <c:pt idx="28491">
                  <c:v>2.8492000000000001E-5</c:v>
                </c:pt>
                <c:pt idx="28492">
                  <c:v>2.8493E-5</c:v>
                </c:pt>
                <c:pt idx="28493">
                  <c:v>2.8493999999999999E-5</c:v>
                </c:pt>
                <c:pt idx="28494">
                  <c:v>2.8495000000000001E-5</c:v>
                </c:pt>
                <c:pt idx="28495">
                  <c:v>2.8496E-5</c:v>
                </c:pt>
                <c:pt idx="28496">
                  <c:v>2.8496999999999998E-5</c:v>
                </c:pt>
                <c:pt idx="28497">
                  <c:v>2.8498000000000001E-5</c:v>
                </c:pt>
                <c:pt idx="28498">
                  <c:v>2.8498999999999999E-5</c:v>
                </c:pt>
                <c:pt idx="28499">
                  <c:v>2.8500000000000002E-5</c:v>
                </c:pt>
                <c:pt idx="28500">
                  <c:v>2.8501E-5</c:v>
                </c:pt>
                <c:pt idx="28501">
                  <c:v>2.8501999999999999E-5</c:v>
                </c:pt>
                <c:pt idx="28502">
                  <c:v>2.8503000000000001E-5</c:v>
                </c:pt>
                <c:pt idx="28503">
                  <c:v>2.8504E-5</c:v>
                </c:pt>
                <c:pt idx="28504">
                  <c:v>2.8504999999999999E-5</c:v>
                </c:pt>
                <c:pt idx="28505">
                  <c:v>2.8506000000000001E-5</c:v>
                </c:pt>
                <c:pt idx="28506">
                  <c:v>2.8507E-5</c:v>
                </c:pt>
                <c:pt idx="28507">
                  <c:v>2.8507999999999999E-5</c:v>
                </c:pt>
                <c:pt idx="28508">
                  <c:v>2.8509000000000001E-5</c:v>
                </c:pt>
                <c:pt idx="28509">
                  <c:v>2.851E-5</c:v>
                </c:pt>
                <c:pt idx="28510">
                  <c:v>2.8510999999999999E-5</c:v>
                </c:pt>
                <c:pt idx="28511">
                  <c:v>2.8512000000000001E-5</c:v>
                </c:pt>
                <c:pt idx="28512">
                  <c:v>2.8513E-5</c:v>
                </c:pt>
                <c:pt idx="28513">
                  <c:v>2.8513999999999998E-5</c:v>
                </c:pt>
                <c:pt idx="28514">
                  <c:v>2.8515000000000001E-5</c:v>
                </c:pt>
                <c:pt idx="28515">
                  <c:v>2.8515999999999999E-5</c:v>
                </c:pt>
                <c:pt idx="28516">
                  <c:v>2.8517000000000002E-5</c:v>
                </c:pt>
                <c:pt idx="28517">
                  <c:v>2.8518E-5</c:v>
                </c:pt>
                <c:pt idx="28518">
                  <c:v>2.8518999999999999E-5</c:v>
                </c:pt>
                <c:pt idx="28519">
                  <c:v>2.8520000000000001E-5</c:v>
                </c:pt>
                <c:pt idx="28520">
                  <c:v>2.8521E-5</c:v>
                </c:pt>
                <c:pt idx="28521">
                  <c:v>2.8521999999999999E-5</c:v>
                </c:pt>
                <c:pt idx="28522">
                  <c:v>2.8523000000000001E-5</c:v>
                </c:pt>
                <c:pt idx="28523">
                  <c:v>2.8524E-5</c:v>
                </c:pt>
                <c:pt idx="28524">
                  <c:v>2.8524999999999999E-5</c:v>
                </c:pt>
                <c:pt idx="28525">
                  <c:v>2.8526000000000001E-5</c:v>
                </c:pt>
                <c:pt idx="28526">
                  <c:v>2.8527E-5</c:v>
                </c:pt>
                <c:pt idx="28527">
                  <c:v>2.8527999999999999E-5</c:v>
                </c:pt>
                <c:pt idx="28528">
                  <c:v>2.8529000000000001E-5</c:v>
                </c:pt>
                <c:pt idx="28529">
                  <c:v>2.853E-5</c:v>
                </c:pt>
                <c:pt idx="28530">
                  <c:v>2.8530999999999998E-5</c:v>
                </c:pt>
                <c:pt idx="28531">
                  <c:v>2.8532000000000001E-5</c:v>
                </c:pt>
                <c:pt idx="28532">
                  <c:v>2.8532999999999999E-5</c:v>
                </c:pt>
                <c:pt idx="28533">
                  <c:v>2.8534000000000002E-5</c:v>
                </c:pt>
                <c:pt idx="28534">
                  <c:v>2.8535E-5</c:v>
                </c:pt>
                <c:pt idx="28535">
                  <c:v>2.8535999999999999E-5</c:v>
                </c:pt>
                <c:pt idx="28536">
                  <c:v>2.8537000000000001E-5</c:v>
                </c:pt>
                <c:pt idx="28537">
                  <c:v>2.8538E-5</c:v>
                </c:pt>
                <c:pt idx="28538">
                  <c:v>2.8538999999999999E-5</c:v>
                </c:pt>
                <c:pt idx="28539">
                  <c:v>2.8540000000000001E-5</c:v>
                </c:pt>
                <c:pt idx="28540">
                  <c:v>2.8541E-5</c:v>
                </c:pt>
                <c:pt idx="28541">
                  <c:v>2.8541999999999999E-5</c:v>
                </c:pt>
                <c:pt idx="28542">
                  <c:v>2.8543000000000001E-5</c:v>
                </c:pt>
                <c:pt idx="28543">
                  <c:v>2.8544E-5</c:v>
                </c:pt>
                <c:pt idx="28544">
                  <c:v>2.8544999999999999E-5</c:v>
                </c:pt>
                <c:pt idx="28545">
                  <c:v>2.8546000000000001E-5</c:v>
                </c:pt>
                <c:pt idx="28546">
                  <c:v>2.8547E-5</c:v>
                </c:pt>
                <c:pt idx="28547">
                  <c:v>2.8547999999999998E-5</c:v>
                </c:pt>
                <c:pt idx="28548">
                  <c:v>2.8549000000000001E-5</c:v>
                </c:pt>
                <c:pt idx="28549">
                  <c:v>2.8549999999999999E-5</c:v>
                </c:pt>
                <c:pt idx="28550">
                  <c:v>2.8551000000000002E-5</c:v>
                </c:pt>
                <c:pt idx="28551">
                  <c:v>2.8552E-5</c:v>
                </c:pt>
                <c:pt idx="28552">
                  <c:v>2.8552999999999999E-5</c:v>
                </c:pt>
                <c:pt idx="28553">
                  <c:v>2.8554000000000001E-5</c:v>
                </c:pt>
                <c:pt idx="28554">
                  <c:v>2.8555E-5</c:v>
                </c:pt>
                <c:pt idx="28555">
                  <c:v>2.8555999999999999E-5</c:v>
                </c:pt>
                <c:pt idx="28556">
                  <c:v>2.8557000000000001E-5</c:v>
                </c:pt>
                <c:pt idx="28557">
                  <c:v>2.8558E-5</c:v>
                </c:pt>
                <c:pt idx="28558">
                  <c:v>2.8558999999999999E-5</c:v>
                </c:pt>
                <c:pt idx="28559">
                  <c:v>2.8560000000000001E-5</c:v>
                </c:pt>
                <c:pt idx="28560">
                  <c:v>2.8561E-5</c:v>
                </c:pt>
                <c:pt idx="28561">
                  <c:v>2.8561999999999999E-5</c:v>
                </c:pt>
                <c:pt idx="28562">
                  <c:v>2.8563000000000001E-5</c:v>
                </c:pt>
                <c:pt idx="28563">
                  <c:v>2.8564E-5</c:v>
                </c:pt>
                <c:pt idx="28564">
                  <c:v>2.8564999999999998E-5</c:v>
                </c:pt>
                <c:pt idx="28565">
                  <c:v>2.8566000000000001E-5</c:v>
                </c:pt>
                <c:pt idx="28566">
                  <c:v>2.8566999999999999E-5</c:v>
                </c:pt>
                <c:pt idx="28567">
                  <c:v>2.8568000000000002E-5</c:v>
                </c:pt>
                <c:pt idx="28568">
                  <c:v>2.8569E-5</c:v>
                </c:pt>
                <c:pt idx="28569">
                  <c:v>2.8569999999999999E-5</c:v>
                </c:pt>
                <c:pt idx="28570">
                  <c:v>2.8571000000000001E-5</c:v>
                </c:pt>
                <c:pt idx="28571">
                  <c:v>2.8572E-5</c:v>
                </c:pt>
                <c:pt idx="28572">
                  <c:v>2.8572999999999999E-5</c:v>
                </c:pt>
                <c:pt idx="28573">
                  <c:v>2.8574000000000001E-5</c:v>
                </c:pt>
                <c:pt idx="28574">
                  <c:v>2.8575E-5</c:v>
                </c:pt>
                <c:pt idx="28575">
                  <c:v>2.8575999999999999E-5</c:v>
                </c:pt>
                <c:pt idx="28576">
                  <c:v>2.8577000000000001E-5</c:v>
                </c:pt>
                <c:pt idx="28577">
                  <c:v>2.8578E-5</c:v>
                </c:pt>
                <c:pt idx="28578">
                  <c:v>2.8578999999999999E-5</c:v>
                </c:pt>
                <c:pt idx="28579">
                  <c:v>2.8580000000000001E-5</c:v>
                </c:pt>
                <c:pt idx="28580">
                  <c:v>2.8581E-5</c:v>
                </c:pt>
                <c:pt idx="28581">
                  <c:v>2.8581999999999998E-5</c:v>
                </c:pt>
                <c:pt idx="28582">
                  <c:v>2.8583000000000001E-5</c:v>
                </c:pt>
                <c:pt idx="28583">
                  <c:v>2.8583999999999999E-5</c:v>
                </c:pt>
                <c:pt idx="28584">
                  <c:v>2.8585000000000002E-5</c:v>
                </c:pt>
                <c:pt idx="28585">
                  <c:v>2.8586E-5</c:v>
                </c:pt>
                <c:pt idx="28586">
                  <c:v>2.8586999999999999E-5</c:v>
                </c:pt>
                <c:pt idx="28587">
                  <c:v>2.8588000000000001E-5</c:v>
                </c:pt>
                <c:pt idx="28588">
                  <c:v>2.8589E-5</c:v>
                </c:pt>
                <c:pt idx="28589">
                  <c:v>2.8589999999999999E-5</c:v>
                </c:pt>
                <c:pt idx="28590">
                  <c:v>2.8591000000000001E-5</c:v>
                </c:pt>
                <c:pt idx="28591">
                  <c:v>2.8592E-5</c:v>
                </c:pt>
                <c:pt idx="28592">
                  <c:v>2.8592999999999999E-5</c:v>
                </c:pt>
                <c:pt idx="28593">
                  <c:v>2.8594000000000001E-5</c:v>
                </c:pt>
                <c:pt idx="28594">
                  <c:v>2.8595E-5</c:v>
                </c:pt>
                <c:pt idx="28595">
                  <c:v>2.8595999999999999E-5</c:v>
                </c:pt>
                <c:pt idx="28596">
                  <c:v>2.8597000000000001E-5</c:v>
                </c:pt>
                <c:pt idx="28597">
                  <c:v>2.8598E-5</c:v>
                </c:pt>
                <c:pt idx="28598">
                  <c:v>2.8598999999999998E-5</c:v>
                </c:pt>
                <c:pt idx="28599">
                  <c:v>2.8600000000000001E-5</c:v>
                </c:pt>
                <c:pt idx="28600">
                  <c:v>2.8600999999999999E-5</c:v>
                </c:pt>
                <c:pt idx="28601">
                  <c:v>2.8602000000000002E-5</c:v>
                </c:pt>
                <c:pt idx="28602">
                  <c:v>2.8603E-5</c:v>
                </c:pt>
                <c:pt idx="28603">
                  <c:v>2.8603999999999999E-5</c:v>
                </c:pt>
                <c:pt idx="28604">
                  <c:v>2.8605000000000001E-5</c:v>
                </c:pt>
                <c:pt idx="28605">
                  <c:v>2.8606E-5</c:v>
                </c:pt>
                <c:pt idx="28606">
                  <c:v>2.8606999999999999E-5</c:v>
                </c:pt>
                <c:pt idx="28607">
                  <c:v>2.8608000000000001E-5</c:v>
                </c:pt>
                <c:pt idx="28608">
                  <c:v>2.8609E-5</c:v>
                </c:pt>
                <c:pt idx="28609">
                  <c:v>2.8609999999999999E-5</c:v>
                </c:pt>
                <c:pt idx="28610">
                  <c:v>2.8611000000000001E-5</c:v>
                </c:pt>
                <c:pt idx="28611">
                  <c:v>2.8612E-5</c:v>
                </c:pt>
                <c:pt idx="28612">
                  <c:v>2.8612999999999999E-5</c:v>
                </c:pt>
                <c:pt idx="28613">
                  <c:v>2.8614000000000001E-5</c:v>
                </c:pt>
                <c:pt idx="28614">
                  <c:v>2.8615E-5</c:v>
                </c:pt>
                <c:pt idx="28615">
                  <c:v>2.8615999999999998E-5</c:v>
                </c:pt>
                <c:pt idx="28616">
                  <c:v>2.8617000000000001E-5</c:v>
                </c:pt>
                <c:pt idx="28617">
                  <c:v>2.8617999999999999E-5</c:v>
                </c:pt>
                <c:pt idx="28618">
                  <c:v>2.8619000000000002E-5</c:v>
                </c:pt>
                <c:pt idx="28619">
                  <c:v>2.862E-5</c:v>
                </c:pt>
                <c:pt idx="28620">
                  <c:v>2.8620999999999999E-5</c:v>
                </c:pt>
                <c:pt idx="28621">
                  <c:v>2.8622000000000001E-5</c:v>
                </c:pt>
                <c:pt idx="28622">
                  <c:v>2.8623E-5</c:v>
                </c:pt>
                <c:pt idx="28623">
                  <c:v>2.8623999999999999E-5</c:v>
                </c:pt>
                <c:pt idx="28624">
                  <c:v>2.8625000000000001E-5</c:v>
                </c:pt>
                <c:pt idx="28625">
                  <c:v>2.8626E-5</c:v>
                </c:pt>
                <c:pt idx="28626">
                  <c:v>2.8626999999999999E-5</c:v>
                </c:pt>
                <c:pt idx="28627">
                  <c:v>2.8628000000000001E-5</c:v>
                </c:pt>
                <c:pt idx="28628">
                  <c:v>2.8629E-5</c:v>
                </c:pt>
                <c:pt idx="28629">
                  <c:v>2.8629999999999999E-5</c:v>
                </c:pt>
                <c:pt idx="28630">
                  <c:v>2.8631000000000001E-5</c:v>
                </c:pt>
                <c:pt idx="28631">
                  <c:v>2.8632E-5</c:v>
                </c:pt>
                <c:pt idx="28632">
                  <c:v>2.8632999999999998E-5</c:v>
                </c:pt>
                <c:pt idx="28633">
                  <c:v>2.8634000000000001E-5</c:v>
                </c:pt>
                <c:pt idx="28634">
                  <c:v>2.8634999999999999E-5</c:v>
                </c:pt>
                <c:pt idx="28635">
                  <c:v>2.8636000000000002E-5</c:v>
                </c:pt>
                <c:pt idx="28636">
                  <c:v>2.8637E-5</c:v>
                </c:pt>
                <c:pt idx="28637">
                  <c:v>2.8637999999999999E-5</c:v>
                </c:pt>
                <c:pt idx="28638">
                  <c:v>2.8639000000000001E-5</c:v>
                </c:pt>
                <c:pt idx="28639">
                  <c:v>2.864E-5</c:v>
                </c:pt>
                <c:pt idx="28640">
                  <c:v>2.8640999999999999E-5</c:v>
                </c:pt>
                <c:pt idx="28641">
                  <c:v>2.8642000000000001E-5</c:v>
                </c:pt>
                <c:pt idx="28642">
                  <c:v>2.8643E-5</c:v>
                </c:pt>
                <c:pt idx="28643">
                  <c:v>2.8643999999999999E-5</c:v>
                </c:pt>
                <c:pt idx="28644">
                  <c:v>2.8645000000000001E-5</c:v>
                </c:pt>
                <c:pt idx="28645">
                  <c:v>2.8646E-5</c:v>
                </c:pt>
                <c:pt idx="28646">
                  <c:v>2.8646999999999999E-5</c:v>
                </c:pt>
                <c:pt idx="28647">
                  <c:v>2.8648000000000001E-5</c:v>
                </c:pt>
                <c:pt idx="28648">
                  <c:v>2.8649E-5</c:v>
                </c:pt>
                <c:pt idx="28649">
                  <c:v>2.8649999999999998E-5</c:v>
                </c:pt>
                <c:pt idx="28650">
                  <c:v>2.8651000000000001E-5</c:v>
                </c:pt>
                <c:pt idx="28651">
                  <c:v>2.8651999999999999E-5</c:v>
                </c:pt>
                <c:pt idx="28652">
                  <c:v>2.8653000000000002E-5</c:v>
                </c:pt>
                <c:pt idx="28653">
                  <c:v>2.8654E-5</c:v>
                </c:pt>
                <c:pt idx="28654">
                  <c:v>2.8654999999999999E-5</c:v>
                </c:pt>
                <c:pt idx="28655">
                  <c:v>2.8656000000000001E-5</c:v>
                </c:pt>
                <c:pt idx="28656">
                  <c:v>2.8657E-5</c:v>
                </c:pt>
                <c:pt idx="28657">
                  <c:v>2.8657999999999999E-5</c:v>
                </c:pt>
                <c:pt idx="28658">
                  <c:v>2.8659000000000001E-5</c:v>
                </c:pt>
                <c:pt idx="28659">
                  <c:v>2.866E-5</c:v>
                </c:pt>
                <c:pt idx="28660">
                  <c:v>2.8660999999999999E-5</c:v>
                </c:pt>
                <c:pt idx="28661">
                  <c:v>2.8662000000000001E-5</c:v>
                </c:pt>
                <c:pt idx="28662">
                  <c:v>2.8663E-5</c:v>
                </c:pt>
                <c:pt idx="28663">
                  <c:v>2.8663999999999999E-5</c:v>
                </c:pt>
                <c:pt idx="28664">
                  <c:v>2.8665000000000001E-5</c:v>
                </c:pt>
                <c:pt idx="28665">
                  <c:v>2.8666E-5</c:v>
                </c:pt>
                <c:pt idx="28666">
                  <c:v>2.8666999999999998E-5</c:v>
                </c:pt>
                <c:pt idx="28667">
                  <c:v>2.8668000000000001E-5</c:v>
                </c:pt>
                <c:pt idx="28668">
                  <c:v>2.8668999999999999E-5</c:v>
                </c:pt>
                <c:pt idx="28669">
                  <c:v>2.8670000000000002E-5</c:v>
                </c:pt>
                <c:pt idx="28670">
                  <c:v>2.8671E-5</c:v>
                </c:pt>
                <c:pt idx="28671">
                  <c:v>2.8671999999999999E-5</c:v>
                </c:pt>
                <c:pt idx="28672">
                  <c:v>2.8673000000000001E-5</c:v>
                </c:pt>
                <c:pt idx="28673">
                  <c:v>2.8674E-5</c:v>
                </c:pt>
                <c:pt idx="28674">
                  <c:v>2.8674999999999999E-5</c:v>
                </c:pt>
                <c:pt idx="28675">
                  <c:v>2.8676000000000001E-5</c:v>
                </c:pt>
                <c:pt idx="28676">
                  <c:v>2.8677E-5</c:v>
                </c:pt>
                <c:pt idx="28677">
                  <c:v>2.8677999999999999E-5</c:v>
                </c:pt>
                <c:pt idx="28678">
                  <c:v>2.8679000000000001E-5</c:v>
                </c:pt>
                <c:pt idx="28679">
                  <c:v>2.868E-5</c:v>
                </c:pt>
                <c:pt idx="28680">
                  <c:v>2.8680999999999999E-5</c:v>
                </c:pt>
                <c:pt idx="28681">
                  <c:v>2.8682000000000001E-5</c:v>
                </c:pt>
                <c:pt idx="28682">
                  <c:v>2.8683E-5</c:v>
                </c:pt>
                <c:pt idx="28683">
                  <c:v>2.8683999999999998E-5</c:v>
                </c:pt>
                <c:pt idx="28684">
                  <c:v>2.8685000000000001E-5</c:v>
                </c:pt>
                <c:pt idx="28685">
                  <c:v>2.8685999999999999E-5</c:v>
                </c:pt>
                <c:pt idx="28686">
                  <c:v>2.8687000000000002E-5</c:v>
                </c:pt>
                <c:pt idx="28687">
                  <c:v>2.8688E-5</c:v>
                </c:pt>
                <c:pt idx="28688">
                  <c:v>2.8688999999999999E-5</c:v>
                </c:pt>
                <c:pt idx="28689">
                  <c:v>2.8690000000000001E-5</c:v>
                </c:pt>
                <c:pt idx="28690">
                  <c:v>2.8691E-5</c:v>
                </c:pt>
                <c:pt idx="28691">
                  <c:v>2.8691999999999999E-5</c:v>
                </c:pt>
                <c:pt idx="28692">
                  <c:v>2.8693000000000001E-5</c:v>
                </c:pt>
                <c:pt idx="28693">
                  <c:v>2.8694E-5</c:v>
                </c:pt>
                <c:pt idx="28694">
                  <c:v>2.8694999999999999E-5</c:v>
                </c:pt>
                <c:pt idx="28695">
                  <c:v>2.8696000000000001E-5</c:v>
                </c:pt>
                <c:pt idx="28696">
                  <c:v>2.8697E-5</c:v>
                </c:pt>
                <c:pt idx="28697">
                  <c:v>2.8697999999999999E-5</c:v>
                </c:pt>
                <c:pt idx="28698">
                  <c:v>2.8699000000000001E-5</c:v>
                </c:pt>
                <c:pt idx="28699">
                  <c:v>2.87E-5</c:v>
                </c:pt>
                <c:pt idx="28700">
                  <c:v>2.8700999999999998E-5</c:v>
                </c:pt>
                <c:pt idx="28701">
                  <c:v>2.8702000000000001E-5</c:v>
                </c:pt>
                <c:pt idx="28702">
                  <c:v>2.8702999999999999E-5</c:v>
                </c:pt>
                <c:pt idx="28703">
                  <c:v>2.8704000000000002E-5</c:v>
                </c:pt>
                <c:pt idx="28704">
                  <c:v>2.8705E-5</c:v>
                </c:pt>
                <c:pt idx="28705">
                  <c:v>2.8705999999999999E-5</c:v>
                </c:pt>
                <c:pt idx="28706">
                  <c:v>2.8707000000000001E-5</c:v>
                </c:pt>
                <c:pt idx="28707">
                  <c:v>2.8708E-5</c:v>
                </c:pt>
                <c:pt idx="28708">
                  <c:v>2.8708999999999999E-5</c:v>
                </c:pt>
                <c:pt idx="28709">
                  <c:v>2.8710000000000001E-5</c:v>
                </c:pt>
                <c:pt idx="28710">
                  <c:v>2.8711E-5</c:v>
                </c:pt>
                <c:pt idx="28711">
                  <c:v>2.8711999999999999E-5</c:v>
                </c:pt>
                <c:pt idx="28712">
                  <c:v>2.8713000000000001E-5</c:v>
                </c:pt>
                <c:pt idx="28713">
                  <c:v>2.8714E-5</c:v>
                </c:pt>
                <c:pt idx="28714">
                  <c:v>2.8714999999999999E-5</c:v>
                </c:pt>
                <c:pt idx="28715">
                  <c:v>2.8716000000000001E-5</c:v>
                </c:pt>
                <c:pt idx="28716">
                  <c:v>2.8717E-5</c:v>
                </c:pt>
                <c:pt idx="28717">
                  <c:v>2.8717999999999998E-5</c:v>
                </c:pt>
                <c:pt idx="28718">
                  <c:v>2.8719000000000001E-5</c:v>
                </c:pt>
                <c:pt idx="28719">
                  <c:v>2.8719999999999999E-5</c:v>
                </c:pt>
                <c:pt idx="28720">
                  <c:v>2.8721000000000002E-5</c:v>
                </c:pt>
                <c:pt idx="28721">
                  <c:v>2.8722E-5</c:v>
                </c:pt>
                <c:pt idx="28722">
                  <c:v>2.8722999999999999E-5</c:v>
                </c:pt>
                <c:pt idx="28723">
                  <c:v>2.8724000000000001E-5</c:v>
                </c:pt>
                <c:pt idx="28724">
                  <c:v>2.8725E-5</c:v>
                </c:pt>
                <c:pt idx="28725">
                  <c:v>2.8725999999999999E-5</c:v>
                </c:pt>
                <c:pt idx="28726">
                  <c:v>2.8727000000000001E-5</c:v>
                </c:pt>
                <c:pt idx="28727">
                  <c:v>2.8728E-5</c:v>
                </c:pt>
                <c:pt idx="28728">
                  <c:v>2.8728999999999999E-5</c:v>
                </c:pt>
                <c:pt idx="28729">
                  <c:v>2.8730000000000001E-5</c:v>
                </c:pt>
                <c:pt idx="28730">
                  <c:v>2.8731E-5</c:v>
                </c:pt>
                <c:pt idx="28731">
                  <c:v>2.8731999999999999E-5</c:v>
                </c:pt>
                <c:pt idx="28732">
                  <c:v>2.8733000000000001E-5</c:v>
                </c:pt>
                <c:pt idx="28733">
                  <c:v>2.8734E-5</c:v>
                </c:pt>
                <c:pt idx="28734">
                  <c:v>2.8734999999999998E-5</c:v>
                </c:pt>
                <c:pt idx="28735">
                  <c:v>2.8736000000000001E-5</c:v>
                </c:pt>
                <c:pt idx="28736">
                  <c:v>2.8736999999999999E-5</c:v>
                </c:pt>
                <c:pt idx="28737">
                  <c:v>2.8738000000000002E-5</c:v>
                </c:pt>
                <c:pt idx="28738">
                  <c:v>2.8739E-5</c:v>
                </c:pt>
                <c:pt idx="28739">
                  <c:v>2.8739999999999999E-5</c:v>
                </c:pt>
                <c:pt idx="28740">
                  <c:v>2.8741000000000001E-5</c:v>
                </c:pt>
                <c:pt idx="28741">
                  <c:v>2.8742E-5</c:v>
                </c:pt>
                <c:pt idx="28742">
                  <c:v>2.8742999999999999E-5</c:v>
                </c:pt>
                <c:pt idx="28743">
                  <c:v>2.8744000000000001E-5</c:v>
                </c:pt>
                <c:pt idx="28744">
                  <c:v>2.8745E-5</c:v>
                </c:pt>
                <c:pt idx="28745">
                  <c:v>2.8745999999999999E-5</c:v>
                </c:pt>
                <c:pt idx="28746">
                  <c:v>2.8747000000000001E-5</c:v>
                </c:pt>
                <c:pt idx="28747">
                  <c:v>2.8748E-5</c:v>
                </c:pt>
                <c:pt idx="28748">
                  <c:v>2.8748999999999999E-5</c:v>
                </c:pt>
                <c:pt idx="28749">
                  <c:v>2.8750000000000001E-5</c:v>
                </c:pt>
                <c:pt idx="28750">
                  <c:v>2.8751E-5</c:v>
                </c:pt>
                <c:pt idx="28751">
                  <c:v>2.8751999999999998E-5</c:v>
                </c:pt>
                <c:pt idx="28752">
                  <c:v>2.8753000000000001E-5</c:v>
                </c:pt>
                <c:pt idx="28753">
                  <c:v>2.8753999999999999E-5</c:v>
                </c:pt>
                <c:pt idx="28754">
                  <c:v>2.8755000000000002E-5</c:v>
                </c:pt>
                <c:pt idx="28755">
                  <c:v>2.8756E-5</c:v>
                </c:pt>
                <c:pt idx="28756">
                  <c:v>2.8756999999999999E-5</c:v>
                </c:pt>
                <c:pt idx="28757">
                  <c:v>2.8758000000000001E-5</c:v>
                </c:pt>
                <c:pt idx="28758">
                  <c:v>2.8759E-5</c:v>
                </c:pt>
                <c:pt idx="28759">
                  <c:v>2.8759999999999999E-5</c:v>
                </c:pt>
                <c:pt idx="28760">
                  <c:v>2.8761000000000001E-5</c:v>
                </c:pt>
                <c:pt idx="28761">
                  <c:v>2.8762E-5</c:v>
                </c:pt>
                <c:pt idx="28762">
                  <c:v>2.8762999999999999E-5</c:v>
                </c:pt>
                <c:pt idx="28763">
                  <c:v>2.8764000000000001E-5</c:v>
                </c:pt>
                <c:pt idx="28764">
                  <c:v>2.8765E-5</c:v>
                </c:pt>
                <c:pt idx="28765">
                  <c:v>2.8765999999999999E-5</c:v>
                </c:pt>
                <c:pt idx="28766">
                  <c:v>2.8767000000000001E-5</c:v>
                </c:pt>
                <c:pt idx="28767">
                  <c:v>2.8768E-5</c:v>
                </c:pt>
                <c:pt idx="28768">
                  <c:v>2.8768999999999998E-5</c:v>
                </c:pt>
                <c:pt idx="28769">
                  <c:v>2.8770000000000001E-5</c:v>
                </c:pt>
                <c:pt idx="28770">
                  <c:v>2.8770999999999999E-5</c:v>
                </c:pt>
                <c:pt idx="28771">
                  <c:v>2.8772000000000002E-5</c:v>
                </c:pt>
                <c:pt idx="28772">
                  <c:v>2.8773E-5</c:v>
                </c:pt>
                <c:pt idx="28773">
                  <c:v>2.8773999999999999E-5</c:v>
                </c:pt>
                <c:pt idx="28774">
                  <c:v>2.8775000000000001E-5</c:v>
                </c:pt>
                <c:pt idx="28775">
                  <c:v>2.8776E-5</c:v>
                </c:pt>
                <c:pt idx="28776">
                  <c:v>2.8776999999999999E-5</c:v>
                </c:pt>
                <c:pt idx="28777">
                  <c:v>2.8778000000000001E-5</c:v>
                </c:pt>
                <c:pt idx="28778">
                  <c:v>2.8779E-5</c:v>
                </c:pt>
                <c:pt idx="28779">
                  <c:v>2.8779999999999999E-5</c:v>
                </c:pt>
                <c:pt idx="28780">
                  <c:v>2.8781000000000001E-5</c:v>
                </c:pt>
                <c:pt idx="28781">
                  <c:v>2.8782E-5</c:v>
                </c:pt>
                <c:pt idx="28782">
                  <c:v>2.8782999999999999E-5</c:v>
                </c:pt>
                <c:pt idx="28783">
                  <c:v>2.8784000000000001E-5</c:v>
                </c:pt>
                <c:pt idx="28784">
                  <c:v>2.8785E-5</c:v>
                </c:pt>
                <c:pt idx="28785">
                  <c:v>2.8785999999999998E-5</c:v>
                </c:pt>
                <c:pt idx="28786">
                  <c:v>2.8787000000000001E-5</c:v>
                </c:pt>
                <c:pt idx="28787">
                  <c:v>2.8787999999999999E-5</c:v>
                </c:pt>
                <c:pt idx="28788">
                  <c:v>2.8789000000000002E-5</c:v>
                </c:pt>
                <c:pt idx="28789">
                  <c:v>2.879E-5</c:v>
                </c:pt>
                <c:pt idx="28790">
                  <c:v>2.8790999999999999E-5</c:v>
                </c:pt>
                <c:pt idx="28791">
                  <c:v>2.8792000000000001E-5</c:v>
                </c:pt>
                <c:pt idx="28792">
                  <c:v>2.8793E-5</c:v>
                </c:pt>
                <c:pt idx="28793">
                  <c:v>2.8793999999999999E-5</c:v>
                </c:pt>
                <c:pt idx="28794">
                  <c:v>2.8795000000000001E-5</c:v>
                </c:pt>
                <c:pt idx="28795">
                  <c:v>2.8796E-5</c:v>
                </c:pt>
                <c:pt idx="28796">
                  <c:v>2.8796999999999999E-5</c:v>
                </c:pt>
                <c:pt idx="28797">
                  <c:v>2.8798000000000001E-5</c:v>
                </c:pt>
                <c:pt idx="28798">
                  <c:v>2.8799E-5</c:v>
                </c:pt>
                <c:pt idx="28799">
                  <c:v>2.8799999999999999E-5</c:v>
                </c:pt>
                <c:pt idx="28800">
                  <c:v>2.8801000000000001E-5</c:v>
                </c:pt>
                <c:pt idx="28801">
                  <c:v>2.8802E-5</c:v>
                </c:pt>
                <c:pt idx="28802">
                  <c:v>2.8802999999999998E-5</c:v>
                </c:pt>
                <c:pt idx="28803">
                  <c:v>2.8804000000000001E-5</c:v>
                </c:pt>
                <c:pt idx="28804">
                  <c:v>2.8804999999999999E-5</c:v>
                </c:pt>
                <c:pt idx="28805">
                  <c:v>2.8806000000000002E-5</c:v>
                </c:pt>
                <c:pt idx="28806">
                  <c:v>2.8807E-5</c:v>
                </c:pt>
                <c:pt idx="28807">
                  <c:v>2.8807999999999999E-5</c:v>
                </c:pt>
                <c:pt idx="28808">
                  <c:v>2.8809000000000001E-5</c:v>
                </c:pt>
                <c:pt idx="28809">
                  <c:v>2.881E-5</c:v>
                </c:pt>
                <c:pt idx="28810">
                  <c:v>2.8810999999999999E-5</c:v>
                </c:pt>
                <c:pt idx="28811">
                  <c:v>2.8812000000000001E-5</c:v>
                </c:pt>
                <c:pt idx="28812">
                  <c:v>2.8813E-5</c:v>
                </c:pt>
                <c:pt idx="28813">
                  <c:v>2.8813999999999999E-5</c:v>
                </c:pt>
                <c:pt idx="28814">
                  <c:v>2.8815000000000001E-5</c:v>
                </c:pt>
                <c:pt idx="28815">
                  <c:v>2.8816E-5</c:v>
                </c:pt>
                <c:pt idx="28816">
                  <c:v>2.8816999999999999E-5</c:v>
                </c:pt>
                <c:pt idx="28817">
                  <c:v>2.8818000000000001E-5</c:v>
                </c:pt>
                <c:pt idx="28818">
                  <c:v>2.8819E-5</c:v>
                </c:pt>
                <c:pt idx="28819">
                  <c:v>2.8819999999999999E-5</c:v>
                </c:pt>
                <c:pt idx="28820">
                  <c:v>2.8821000000000001E-5</c:v>
                </c:pt>
                <c:pt idx="28821">
                  <c:v>2.8822E-5</c:v>
                </c:pt>
                <c:pt idx="28822">
                  <c:v>2.8822999999999998E-5</c:v>
                </c:pt>
                <c:pt idx="28823">
                  <c:v>2.8824E-5</c:v>
                </c:pt>
                <c:pt idx="28824">
                  <c:v>2.8824999999999999E-5</c:v>
                </c:pt>
                <c:pt idx="28825">
                  <c:v>2.8826000000000001E-5</c:v>
                </c:pt>
                <c:pt idx="28826">
                  <c:v>2.8827E-5</c:v>
                </c:pt>
                <c:pt idx="28827">
                  <c:v>2.8827999999999999E-5</c:v>
                </c:pt>
                <c:pt idx="28828">
                  <c:v>2.8829000000000001E-5</c:v>
                </c:pt>
                <c:pt idx="28829">
                  <c:v>2.883E-5</c:v>
                </c:pt>
                <c:pt idx="28830">
                  <c:v>2.8830999999999999E-5</c:v>
                </c:pt>
                <c:pt idx="28831">
                  <c:v>2.8832000000000001E-5</c:v>
                </c:pt>
                <c:pt idx="28832">
                  <c:v>2.8833E-5</c:v>
                </c:pt>
                <c:pt idx="28833">
                  <c:v>2.8833999999999999E-5</c:v>
                </c:pt>
                <c:pt idx="28834">
                  <c:v>2.8835000000000001E-5</c:v>
                </c:pt>
                <c:pt idx="28835">
                  <c:v>2.8836E-5</c:v>
                </c:pt>
                <c:pt idx="28836">
                  <c:v>2.8836999999999999E-5</c:v>
                </c:pt>
                <c:pt idx="28837">
                  <c:v>2.8838000000000001E-5</c:v>
                </c:pt>
                <c:pt idx="28838">
                  <c:v>2.8839E-5</c:v>
                </c:pt>
                <c:pt idx="28839">
                  <c:v>2.8839999999999998E-5</c:v>
                </c:pt>
                <c:pt idx="28840">
                  <c:v>2.8841000000000001E-5</c:v>
                </c:pt>
                <c:pt idx="28841">
                  <c:v>2.8841999999999999E-5</c:v>
                </c:pt>
                <c:pt idx="28842">
                  <c:v>2.8843000000000002E-5</c:v>
                </c:pt>
                <c:pt idx="28843">
                  <c:v>2.8844E-5</c:v>
                </c:pt>
                <c:pt idx="28844">
                  <c:v>2.8844999999999999E-5</c:v>
                </c:pt>
                <c:pt idx="28845">
                  <c:v>2.8846000000000001E-5</c:v>
                </c:pt>
                <c:pt idx="28846">
                  <c:v>2.8847E-5</c:v>
                </c:pt>
                <c:pt idx="28847">
                  <c:v>2.8847999999999999E-5</c:v>
                </c:pt>
                <c:pt idx="28848">
                  <c:v>2.8849000000000001E-5</c:v>
                </c:pt>
                <c:pt idx="28849">
                  <c:v>2.885E-5</c:v>
                </c:pt>
                <c:pt idx="28850">
                  <c:v>2.8850999999999999E-5</c:v>
                </c:pt>
                <c:pt idx="28851">
                  <c:v>2.8852000000000001E-5</c:v>
                </c:pt>
                <c:pt idx="28852">
                  <c:v>2.8853E-5</c:v>
                </c:pt>
                <c:pt idx="28853">
                  <c:v>2.8853999999999999E-5</c:v>
                </c:pt>
                <c:pt idx="28854">
                  <c:v>2.8855000000000001E-5</c:v>
                </c:pt>
                <c:pt idx="28855">
                  <c:v>2.8856E-5</c:v>
                </c:pt>
                <c:pt idx="28856">
                  <c:v>2.8856999999999998E-5</c:v>
                </c:pt>
                <c:pt idx="28857">
                  <c:v>2.8858000000000001E-5</c:v>
                </c:pt>
                <c:pt idx="28858">
                  <c:v>2.8858999999999999E-5</c:v>
                </c:pt>
                <c:pt idx="28859">
                  <c:v>2.8860000000000002E-5</c:v>
                </c:pt>
                <c:pt idx="28860">
                  <c:v>2.8861E-5</c:v>
                </c:pt>
                <c:pt idx="28861">
                  <c:v>2.8861999999999999E-5</c:v>
                </c:pt>
                <c:pt idx="28862">
                  <c:v>2.8863000000000001E-5</c:v>
                </c:pt>
                <c:pt idx="28863">
                  <c:v>2.8864E-5</c:v>
                </c:pt>
                <c:pt idx="28864">
                  <c:v>2.8864999999999999E-5</c:v>
                </c:pt>
                <c:pt idx="28865">
                  <c:v>2.8866000000000001E-5</c:v>
                </c:pt>
                <c:pt idx="28866">
                  <c:v>2.8867E-5</c:v>
                </c:pt>
                <c:pt idx="28867">
                  <c:v>2.8867999999999999E-5</c:v>
                </c:pt>
                <c:pt idx="28868">
                  <c:v>2.8869000000000001E-5</c:v>
                </c:pt>
                <c:pt idx="28869">
                  <c:v>2.887E-5</c:v>
                </c:pt>
                <c:pt idx="28870">
                  <c:v>2.8870999999999999E-5</c:v>
                </c:pt>
                <c:pt idx="28871">
                  <c:v>2.8872000000000001E-5</c:v>
                </c:pt>
                <c:pt idx="28872">
                  <c:v>2.8873E-5</c:v>
                </c:pt>
                <c:pt idx="28873">
                  <c:v>2.8873999999999998E-5</c:v>
                </c:pt>
                <c:pt idx="28874">
                  <c:v>2.8875000000000001E-5</c:v>
                </c:pt>
                <c:pt idx="28875">
                  <c:v>2.8875999999999999E-5</c:v>
                </c:pt>
                <c:pt idx="28876">
                  <c:v>2.8877000000000002E-5</c:v>
                </c:pt>
                <c:pt idx="28877">
                  <c:v>2.8878E-5</c:v>
                </c:pt>
                <c:pt idx="28878">
                  <c:v>2.8878999999999999E-5</c:v>
                </c:pt>
                <c:pt idx="28879">
                  <c:v>2.8880000000000001E-5</c:v>
                </c:pt>
                <c:pt idx="28880">
                  <c:v>2.8881E-5</c:v>
                </c:pt>
                <c:pt idx="28881">
                  <c:v>2.8881999999999999E-5</c:v>
                </c:pt>
                <c:pt idx="28882">
                  <c:v>2.8883000000000001E-5</c:v>
                </c:pt>
                <c:pt idx="28883">
                  <c:v>2.8884E-5</c:v>
                </c:pt>
                <c:pt idx="28884">
                  <c:v>2.8884999999999999E-5</c:v>
                </c:pt>
                <c:pt idx="28885">
                  <c:v>2.8886000000000001E-5</c:v>
                </c:pt>
                <c:pt idx="28886">
                  <c:v>2.8887E-5</c:v>
                </c:pt>
                <c:pt idx="28887">
                  <c:v>2.8887999999999999E-5</c:v>
                </c:pt>
                <c:pt idx="28888">
                  <c:v>2.8889000000000001E-5</c:v>
                </c:pt>
                <c:pt idx="28889">
                  <c:v>2.889E-5</c:v>
                </c:pt>
                <c:pt idx="28890">
                  <c:v>2.8890999999999998E-5</c:v>
                </c:pt>
                <c:pt idx="28891">
                  <c:v>2.8892000000000001E-5</c:v>
                </c:pt>
                <c:pt idx="28892">
                  <c:v>2.8892999999999999E-5</c:v>
                </c:pt>
                <c:pt idx="28893">
                  <c:v>2.8894000000000002E-5</c:v>
                </c:pt>
                <c:pt idx="28894">
                  <c:v>2.8895E-5</c:v>
                </c:pt>
                <c:pt idx="28895">
                  <c:v>2.8895999999999999E-5</c:v>
                </c:pt>
                <c:pt idx="28896">
                  <c:v>2.8897000000000001E-5</c:v>
                </c:pt>
                <c:pt idx="28897">
                  <c:v>2.8898E-5</c:v>
                </c:pt>
                <c:pt idx="28898">
                  <c:v>2.8898999999999999E-5</c:v>
                </c:pt>
                <c:pt idx="28899">
                  <c:v>2.8900000000000001E-5</c:v>
                </c:pt>
                <c:pt idx="28900">
                  <c:v>2.8901E-5</c:v>
                </c:pt>
                <c:pt idx="28901">
                  <c:v>2.8901999999999999E-5</c:v>
                </c:pt>
                <c:pt idx="28902">
                  <c:v>2.8903000000000001E-5</c:v>
                </c:pt>
                <c:pt idx="28903">
                  <c:v>2.8904E-5</c:v>
                </c:pt>
                <c:pt idx="28904">
                  <c:v>2.8904999999999999E-5</c:v>
                </c:pt>
                <c:pt idx="28905">
                  <c:v>2.8906000000000001E-5</c:v>
                </c:pt>
                <c:pt idx="28906">
                  <c:v>2.8907E-5</c:v>
                </c:pt>
                <c:pt idx="28907">
                  <c:v>2.8907999999999998E-5</c:v>
                </c:pt>
                <c:pt idx="28908">
                  <c:v>2.8909000000000001E-5</c:v>
                </c:pt>
                <c:pt idx="28909">
                  <c:v>2.8909999999999999E-5</c:v>
                </c:pt>
                <c:pt idx="28910">
                  <c:v>2.8911000000000002E-5</c:v>
                </c:pt>
                <c:pt idx="28911">
                  <c:v>2.8912E-5</c:v>
                </c:pt>
                <c:pt idx="28912">
                  <c:v>2.8912999999999999E-5</c:v>
                </c:pt>
                <c:pt idx="28913">
                  <c:v>2.8914000000000001E-5</c:v>
                </c:pt>
                <c:pt idx="28914">
                  <c:v>2.8915E-5</c:v>
                </c:pt>
                <c:pt idx="28915">
                  <c:v>2.8915999999999999E-5</c:v>
                </c:pt>
                <c:pt idx="28916">
                  <c:v>2.8917000000000001E-5</c:v>
                </c:pt>
                <c:pt idx="28917">
                  <c:v>2.8918E-5</c:v>
                </c:pt>
                <c:pt idx="28918">
                  <c:v>2.8918999999999999E-5</c:v>
                </c:pt>
                <c:pt idx="28919">
                  <c:v>2.8920000000000001E-5</c:v>
                </c:pt>
                <c:pt idx="28920">
                  <c:v>2.8921E-5</c:v>
                </c:pt>
                <c:pt idx="28921">
                  <c:v>2.8921999999999999E-5</c:v>
                </c:pt>
                <c:pt idx="28922">
                  <c:v>2.8923000000000001E-5</c:v>
                </c:pt>
                <c:pt idx="28923">
                  <c:v>2.8924E-5</c:v>
                </c:pt>
                <c:pt idx="28924">
                  <c:v>2.8924999999999998E-5</c:v>
                </c:pt>
                <c:pt idx="28925">
                  <c:v>2.8926000000000001E-5</c:v>
                </c:pt>
                <c:pt idx="28926">
                  <c:v>2.8926999999999999E-5</c:v>
                </c:pt>
                <c:pt idx="28927">
                  <c:v>2.8928000000000002E-5</c:v>
                </c:pt>
                <c:pt idx="28928">
                  <c:v>2.8929E-5</c:v>
                </c:pt>
                <c:pt idx="28929">
                  <c:v>2.8929999999999999E-5</c:v>
                </c:pt>
                <c:pt idx="28930">
                  <c:v>2.8931000000000001E-5</c:v>
                </c:pt>
                <c:pt idx="28931">
                  <c:v>2.8932E-5</c:v>
                </c:pt>
                <c:pt idx="28932">
                  <c:v>2.8932999999999999E-5</c:v>
                </c:pt>
                <c:pt idx="28933">
                  <c:v>2.8934000000000001E-5</c:v>
                </c:pt>
                <c:pt idx="28934">
                  <c:v>2.8935E-5</c:v>
                </c:pt>
                <c:pt idx="28935">
                  <c:v>2.8935999999999999E-5</c:v>
                </c:pt>
                <c:pt idx="28936">
                  <c:v>2.8937000000000001E-5</c:v>
                </c:pt>
                <c:pt idx="28937">
                  <c:v>2.8938E-5</c:v>
                </c:pt>
                <c:pt idx="28938">
                  <c:v>2.8938999999999999E-5</c:v>
                </c:pt>
                <c:pt idx="28939">
                  <c:v>2.8940000000000001E-5</c:v>
                </c:pt>
                <c:pt idx="28940">
                  <c:v>2.8941E-5</c:v>
                </c:pt>
                <c:pt idx="28941">
                  <c:v>2.8941999999999998E-5</c:v>
                </c:pt>
                <c:pt idx="28942">
                  <c:v>2.8943000000000001E-5</c:v>
                </c:pt>
                <c:pt idx="28943">
                  <c:v>2.8943999999999999E-5</c:v>
                </c:pt>
                <c:pt idx="28944">
                  <c:v>2.8945000000000002E-5</c:v>
                </c:pt>
                <c:pt idx="28945">
                  <c:v>2.8946E-5</c:v>
                </c:pt>
                <c:pt idx="28946">
                  <c:v>2.8946999999999999E-5</c:v>
                </c:pt>
                <c:pt idx="28947">
                  <c:v>2.8948000000000001E-5</c:v>
                </c:pt>
                <c:pt idx="28948">
                  <c:v>2.8949E-5</c:v>
                </c:pt>
                <c:pt idx="28949">
                  <c:v>2.8949999999999999E-5</c:v>
                </c:pt>
                <c:pt idx="28950">
                  <c:v>2.8951000000000001E-5</c:v>
                </c:pt>
                <c:pt idx="28951">
                  <c:v>2.8952E-5</c:v>
                </c:pt>
                <c:pt idx="28952">
                  <c:v>2.8952999999999999E-5</c:v>
                </c:pt>
                <c:pt idx="28953">
                  <c:v>2.8954000000000001E-5</c:v>
                </c:pt>
                <c:pt idx="28954">
                  <c:v>2.8955E-5</c:v>
                </c:pt>
                <c:pt idx="28955">
                  <c:v>2.8955999999999999E-5</c:v>
                </c:pt>
                <c:pt idx="28956">
                  <c:v>2.8957000000000001E-5</c:v>
                </c:pt>
                <c:pt idx="28957">
                  <c:v>2.8958E-5</c:v>
                </c:pt>
                <c:pt idx="28958">
                  <c:v>2.8958999999999998E-5</c:v>
                </c:pt>
                <c:pt idx="28959">
                  <c:v>2.8960000000000001E-5</c:v>
                </c:pt>
                <c:pt idx="28960">
                  <c:v>2.8960999999999999E-5</c:v>
                </c:pt>
                <c:pt idx="28961">
                  <c:v>2.8962000000000002E-5</c:v>
                </c:pt>
                <c:pt idx="28962">
                  <c:v>2.8963E-5</c:v>
                </c:pt>
                <c:pt idx="28963">
                  <c:v>2.8963999999999999E-5</c:v>
                </c:pt>
                <c:pt idx="28964">
                  <c:v>2.8965000000000001E-5</c:v>
                </c:pt>
                <c:pt idx="28965">
                  <c:v>2.8966E-5</c:v>
                </c:pt>
                <c:pt idx="28966">
                  <c:v>2.8966999999999999E-5</c:v>
                </c:pt>
                <c:pt idx="28967">
                  <c:v>2.8968000000000001E-5</c:v>
                </c:pt>
                <c:pt idx="28968">
                  <c:v>2.8969E-5</c:v>
                </c:pt>
                <c:pt idx="28969">
                  <c:v>2.8969999999999999E-5</c:v>
                </c:pt>
                <c:pt idx="28970">
                  <c:v>2.8971000000000001E-5</c:v>
                </c:pt>
                <c:pt idx="28971">
                  <c:v>2.8972E-5</c:v>
                </c:pt>
                <c:pt idx="28972">
                  <c:v>2.8972999999999999E-5</c:v>
                </c:pt>
                <c:pt idx="28973">
                  <c:v>2.8974000000000001E-5</c:v>
                </c:pt>
                <c:pt idx="28974">
                  <c:v>2.8975E-5</c:v>
                </c:pt>
                <c:pt idx="28975">
                  <c:v>2.8975999999999998E-5</c:v>
                </c:pt>
                <c:pt idx="28976">
                  <c:v>2.8977000000000001E-5</c:v>
                </c:pt>
                <c:pt idx="28977">
                  <c:v>2.8977999999999999E-5</c:v>
                </c:pt>
                <c:pt idx="28978">
                  <c:v>2.8979000000000002E-5</c:v>
                </c:pt>
                <c:pt idx="28979">
                  <c:v>2.898E-5</c:v>
                </c:pt>
                <c:pt idx="28980">
                  <c:v>2.8980999999999999E-5</c:v>
                </c:pt>
                <c:pt idx="28981">
                  <c:v>2.8982000000000001E-5</c:v>
                </c:pt>
                <c:pt idx="28982">
                  <c:v>2.8983E-5</c:v>
                </c:pt>
                <c:pt idx="28983">
                  <c:v>2.8983999999999999E-5</c:v>
                </c:pt>
                <c:pt idx="28984">
                  <c:v>2.8985000000000001E-5</c:v>
                </c:pt>
                <c:pt idx="28985">
                  <c:v>2.8986E-5</c:v>
                </c:pt>
                <c:pt idx="28986">
                  <c:v>2.8986999999999999E-5</c:v>
                </c:pt>
                <c:pt idx="28987">
                  <c:v>2.8988000000000001E-5</c:v>
                </c:pt>
                <c:pt idx="28988">
                  <c:v>2.8989E-5</c:v>
                </c:pt>
                <c:pt idx="28989">
                  <c:v>2.8989999999999999E-5</c:v>
                </c:pt>
                <c:pt idx="28990">
                  <c:v>2.8991000000000001E-5</c:v>
                </c:pt>
                <c:pt idx="28991">
                  <c:v>2.8992E-5</c:v>
                </c:pt>
                <c:pt idx="28992">
                  <c:v>2.8992999999999998E-5</c:v>
                </c:pt>
                <c:pt idx="28993">
                  <c:v>2.8994000000000001E-5</c:v>
                </c:pt>
                <c:pt idx="28994">
                  <c:v>2.8994999999999999E-5</c:v>
                </c:pt>
                <c:pt idx="28995">
                  <c:v>2.8996000000000002E-5</c:v>
                </c:pt>
                <c:pt idx="28996">
                  <c:v>2.8997E-5</c:v>
                </c:pt>
                <c:pt idx="28997">
                  <c:v>2.8997999999999999E-5</c:v>
                </c:pt>
                <c:pt idx="28998">
                  <c:v>2.8999000000000001E-5</c:v>
                </c:pt>
                <c:pt idx="28999">
                  <c:v>2.9E-5</c:v>
                </c:pt>
                <c:pt idx="29000">
                  <c:v>2.9000999999999999E-5</c:v>
                </c:pt>
                <c:pt idx="29001">
                  <c:v>2.9002000000000001E-5</c:v>
                </c:pt>
                <c:pt idx="29002">
                  <c:v>2.9003E-5</c:v>
                </c:pt>
                <c:pt idx="29003">
                  <c:v>2.9003999999999999E-5</c:v>
                </c:pt>
                <c:pt idx="29004">
                  <c:v>2.9005000000000001E-5</c:v>
                </c:pt>
                <c:pt idx="29005">
                  <c:v>2.9006E-5</c:v>
                </c:pt>
                <c:pt idx="29006">
                  <c:v>2.9006999999999999E-5</c:v>
                </c:pt>
                <c:pt idx="29007">
                  <c:v>2.9008000000000001E-5</c:v>
                </c:pt>
                <c:pt idx="29008">
                  <c:v>2.9009E-5</c:v>
                </c:pt>
                <c:pt idx="29009">
                  <c:v>2.9009999999999998E-5</c:v>
                </c:pt>
                <c:pt idx="29010">
                  <c:v>2.9011000000000001E-5</c:v>
                </c:pt>
                <c:pt idx="29011">
                  <c:v>2.9011999999999999E-5</c:v>
                </c:pt>
                <c:pt idx="29012">
                  <c:v>2.9013000000000002E-5</c:v>
                </c:pt>
                <c:pt idx="29013">
                  <c:v>2.9014E-5</c:v>
                </c:pt>
                <c:pt idx="29014">
                  <c:v>2.9014999999999999E-5</c:v>
                </c:pt>
                <c:pt idx="29015">
                  <c:v>2.9016000000000001E-5</c:v>
                </c:pt>
                <c:pt idx="29016">
                  <c:v>2.9017E-5</c:v>
                </c:pt>
                <c:pt idx="29017">
                  <c:v>2.9017999999999999E-5</c:v>
                </c:pt>
                <c:pt idx="29018">
                  <c:v>2.9019000000000001E-5</c:v>
                </c:pt>
                <c:pt idx="29019">
                  <c:v>2.902E-5</c:v>
                </c:pt>
                <c:pt idx="29020">
                  <c:v>2.9020999999999999E-5</c:v>
                </c:pt>
                <c:pt idx="29021">
                  <c:v>2.9022000000000001E-5</c:v>
                </c:pt>
                <c:pt idx="29022">
                  <c:v>2.9023E-5</c:v>
                </c:pt>
                <c:pt idx="29023">
                  <c:v>2.9023999999999999E-5</c:v>
                </c:pt>
                <c:pt idx="29024">
                  <c:v>2.9025000000000001E-5</c:v>
                </c:pt>
                <c:pt idx="29025">
                  <c:v>2.9026E-5</c:v>
                </c:pt>
                <c:pt idx="29026">
                  <c:v>2.9026999999999998E-5</c:v>
                </c:pt>
                <c:pt idx="29027">
                  <c:v>2.9028000000000001E-5</c:v>
                </c:pt>
                <c:pt idx="29028">
                  <c:v>2.9028999999999999E-5</c:v>
                </c:pt>
                <c:pt idx="29029">
                  <c:v>2.9030000000000002E-5</c:v>
                </c:pt>
                <c:pt idx="29030">
                  <c:v>2.9031E-5</c:v>
                </c:pt>
                <c:pt idx="29031">
                  <c:v>2.9031999999999999E-5</c:v>
                </c:pt>
                <c:pt idx="29032">
                  <c:v>2.9033000000000001E-5</c:v>
                </c:pt>
                <c:pt idx="29033">
                  <c:v>2.9034E-5</c:v>
                </c:pt>
                <c:pt idx="29034">
                  <c:v>2.9034999999999999E-5</c:v>
                </c:pt>
                <c:pt idx="29035">
                  <c:v>2.9036000000000001E-5</c:v>
                </c:pt>
                <c:pt idx="29036">
                  <c:v>2.9037E-5</c:v>
                </c:pt>
                <c:pt idx="29037">
                  <c:v>2.9037999999999999E-5</c:v>
                </c:pt>
                <c:pt idx="29038">
                  <c:v>2.9039000000000001E-5</c:v>
                </c:pt>
                <c:pt idx="29039">
                  <c:v>2.904E-5</c:v>
                </c:pt>
                <c:pt idx="29040">
                  <c:v>2.9040999999999999E-5</c:v>
                </c:pt>
                <c:pt idx="29041">
                  <c:v>2.9042000000000001E-5</c:v>
                </c:pt>
                <c:pt idx="29042">
                  <c:v>2.9043E-5</c:v>
                </c:pt>
                <c:pt idx="29043">
                  <c:v>2.9043999999999998E-5</c:v>
                </c:pt>
                <c:pt idx="29044">
                  <c:v>2.9045000000000001E-5</c:v>
                </c:pt>
                <c:pt idx="29045">
                  <c:v>2.9045999999999999E-5</c:v>
                </c:pt>
                <c:pt idx="29046">
                  <c:v>2.9047000000000002E-5</c:v>
                </c:pt>
                <c:pt idx="29047">
                  <c:v>2.9048E-5</c:v>
                </c:pt>
                <c:pt idx="29048">
                  <c:v>2.9048999999999999E-5</c:v>
                </c:pt>
                <c:pt idx="29049">
                  <c:v>2.9050000000000001E-5</c:v>
                </c:pt>
                <c:pt idx="29050">
                  <c:v>2.9051E-5</c:v>
                </c:pt>
                <c:pt idx="29051">
                  <c:v>2.9051999999999999E-5</c:v>
                </c:pt>
                <c:pt idx="29052">
                  <c:v>2.9053000000000001E-5</c:v>
                </c:pt>
                <c:pt idx="29053">
                  <c:v>2.9054E-5</c:v>
                </c:pt>
                <c:pt idx="29054">
                  <c:v>2.9054999999999999E-5</c:v>
                </c:pt>
                <c:pt idx="29055">
                  <c:v>2.9056000000000001E-5</c:v>
                </c:pt>
                <c:pt idx="29056">
                  <c:v>2.9057E-5</c:v>
                </c:pt>
                <c:pt idx="29057">
                  <c:v>2.9057999999999999E-5</c:v>
                </c:pt>
                <c:pt idx="29058">
                  <c:v>2.9059000000000001E-5</c:v>
                </c:pt>
                <c:pt idx="29059">
                  <c:v>2.906E-5</c:v>
                </c:pt>
                <c:pt idx="29060">
                  <c:v>2.9060999999999998E-5</c:v>
                </c:pt>
                <c:pt idx="29061">
                  <c:v>2.9062000000000001E-5</c:v>
                </c:pt>
                <c:pt idx="29062">
                  <c:v>2.9062999999999999E-5</c:v>
                </c:pt>
                <c:pt idx="29063">
                  <c:v>2.9064000000000002E-5</c:v>
                </c:pt>
                <c:pt idx="29064">
                  <c:v>2.9065E-5</c:v>
                </c:pt>
                <c:pt idx="29065">
                  <c:v>2.9065999999999999E-5</c:v>
                </c:pt>
                <c:pt idx="29066">
                  <c:v>2.9067000000000001E-5</c:v>
                </c:pt>
                <c:pt idx="29067">
                  <c:v>2.9068E-5</c:v>
                </c:pt>
                <c:pt idx="29068">
                  <c:v>2.9068999999999999E-5</c:v>
                </c:pt>
                <c:pt idx="29069">
                  <c:v>2.9070000000000001E-5</c:v>
                </c:pt>
                <c:pt idx="29070">
                  <c:v>2.9071E-5</c:v>
                </c:pt>
                <c:pt idx="29071">
                  <c:v>2.9071999999999999E-5</c:v>
                </c:pt>
                <c:pt idx="29072">
                  <c:v>2.9073000000000001E-5</c:v>
                </c:pt>
                <c:pt idx="29073">
                  <c:v>2.9074E-5</c:v>
                </c:pt>
                <c:pt idx="29074">
                  <c:v>2.9074999999999999E-5</c:v>
                </c:pt>
                <c:pt idx="29075">
                  <c:v>2.9076000000000001E-5</c:v>
                </c:pt>
                <c:pt idx="29076">
                  <c:v>2.9077E-5</c:v>
                </c:pt>
                <c:pt idx="29077">
                  <c:v>2.9077999999999998E-5</c:v>
                </c:pt>
                <c:pt idx="29078">
                  <c:v>2.9079000000000001E-5</c:v>
                </c:pt>
                <c:pt idx="29079">
                  <c:v>2.9079999999999999E-5</c:v>
                </c:pt>
                <c:pt idx="29080">
                  <c:v>2.9081000000000002E-5</c:v>
                </c:pt>
                <c:pt idx="29081">
                  <c:v>2.9082E-5</c:v>
                </c:pt>
                <c:pt idx="29082">
                  <c:v>2.9082999999999999E-5</c:v>
                </c:pt>
                <c:pt idx="29083">
                  <c:v>2.9084000000000001E-5</c:v>
                </c:pt>
                <c:pt idx="29084">
                  <c:v>2.9085E-5</c:v>
                </c:pt>
                <c:pt idx="29085">
                  <c:v>2.9085999999999999E-5</c:v>
                </c:pt>
                <c:pt idx="29086">
                  <c:v>2.9087000000000001E-5</c:v>
                </c:pt>
                <c:pt idx="29087">
                  <c:v>2.9088E-5</c:v>
                </c:pt>
                <c:pt idx="29088">
                  <c:v>2.9088999999999999E-5</c:v>
                </c:pt>
                <c:pt idx="29089">
                  <c:v>2.9090000000000001E-5</c:v>
                </c:pt>
                <c:pt idx="29090">
                  <c:v>2.9091E-5</c:v>
                </c:pt>
                <c:pt idx="29091">
                  <c:v>2.9091999999999999E-5</c:v>
                </c:pt>
                <c:pt idx="29092">
                  <c:v>2.9093000000000001E-5</c:v>
                </c:pt>
                <c:pt idx="29093">
                  <c:v>2.9094E-5</c:v>
                </c:pt>
                <c:pt idx="29094">
                  <c:v>2.9094999999999998E-5</c:v>
                </c:pt>
                <c:pt idx="29095">
                  <c:v>2.9096000000000001E-5</c:v>
                </c:pt>
                <c:pt idx="29096">
                  <c:v>2.9096999999999999E-5</c:v>
                </c:pt>
                <c:pt idx="29097">
                  <c:v>2.9098000000000002E-5</c:v>
                </c:pt>
                <c:pt idx="29098">
                  <c:v>2.9099E-5</c:v>
                </c:pt>
                <c:pt idx="29099">
                  <c:v>2.9099999999999999E-5</c:v>
                </c:pt>
                <c:pt idx="29100">
                  <c:v>2.9101000000000001E-5</c:v>
                </c:pt>
                <c:pt idx="29101">
                  <c:v>2.9102E-5</c:v>
                </c:pt>
                <c:pt idx="29102">
                  <c:v>2.9102999999999999E-5</c:v>
                </c:pt>
                <c:pt idx="29103">
                  <c:v>2.9104000000000001E-5</c:v>
                </c:pt>
                <c:pt idx="29104">
                  <c:v>2.9105E-5</c:v>
                </c:pt>
                <c:pt idx="29105">
                  <c:v>2.9105999999999999E-5</c:v>
                </c:pt>
                <c:pt idx="29106">
                  <c:v>2.9107000000000001E-5</c:v>
                </c:pt>
                <c:pt idx="29107">
                  <c:v>2.9108E-5</c:v>
                </c:pt>
                <c:pt idx="29108">
                  <c:v>2.9108999999999999E-5</c:v>
                </c:pt>
                <c:pt idx="29109">
                  <c:v>2.9110000000000001E-5</c:v>
                </c:pt>
                <c:pt idx="29110">
                  <c:v>2.9111E-5</c:v>
                </c:pt>
                <c:pt idx="29111">
                  <c:v>2.9111999999999998E-5</c:v>
                </c:pt>
                <c:pt idx="29112">
                  <c:v>2.9113000000000001E-5</c:v>
                </c:pt>
                <c:pt idx="29113">
                  <c:v>2.9113999999999999E-5</c:v>
                </c:pt>
                <c:pt idx="29114">
                  <c:v>2.9115000000000002E-5</c:v>
                </c:pt>
                <c:pt idx="29115">
                  <c:v>2.9116E-5</c:v>
                </c:pt>
                <c:pt idx="29116">
                  <c:v>2.9116999999999999E-5</c:v>
                </c:pt>
                <c:pt idx="29117">
                  <c:v>2.9118000000000001E-5</c:v>
                </c:pt>
                <c:pt idx="29118">
                  <c:v>2.9119E-5</c:v>
                </c:pt>
                <c:pt idx="29119">
                  <c:v>2.9119999999999999E-5</c:v>
                </c:pt>
                <c:pt idx="29120">
                  <c:v>2.9121000000000001E-5</c:v>
                </c:pt>
                <c:pt idx="29121">
                  <c:v>2.9122E-5</c:v>
                </c:pt>
                <c:pt idx="29122">
                  <c:v>2.9122999999999999E-5</c:v>
                </c:pt>
                <c:pt idx="29123">
                  <c:v>2.9124000000000001E-5</c:v>
                </c:pt>
                <c:pt idx="29124">
                  <c:v>2.9125E-5</c:v>
                </c:pt>
                <c:pt idx="29125">
                  <c:v>2.9125999999999999E-5</c:v>
                </c:pt>
                <c:pt idx="29126">
                  <c:v>2.9127000000000001E-5</c:v>
                </c:pt>
                <c:pt idx="29127">
                  <c:v>2.9128E-5</c:v>
                </c:pt>
                <c:pt idx="29128">
                  <c:v>2.9128999999999998E-5</c:v>
                </c:pt>
                <c:pt idx="29129">
                  <c:v>2.9130000000000001E-5</c:v>
                </c:pt>
                <c:pt idx="29130">
                  <c:v>2.9130999999999999E-5</c:v>
                </c:pt>
                <c:pt idx="29131">
                  <c:v>2.9132000000000002E-5</c:v>
                </c:pt>
                <c:pt idx="29132">
                  <c:v>2.9133E-5</c:v>
                </c:pt>
                <c:pt idx="29133">
                  <c:v>2.9133999999999999E-5</c:v>
                </c:pt>
                <c:pt idx="29134">
                  <c:v>2.9135000000000001E-5</c:v>
                </c:pt>
                <c:pt idx="29135">
                  <c:v>2.9136E-5</c:v>
                </c:pt>
                <c:pt idx="29136">
                  <c:v>2.9136999999999999E-5</c:v>
                </c:pt>
                <c:pt idx="29137">
                  <c:v>2.9138000000000001E-5</c:v>
                </c:pt>
                <c:pt idx="29138">
                  <c:v>2.9139E-5</c:v>
                </c:pt>
                <c:pt idx="29139">
                  <c:v>2.9139999999999999E-5</c:v>
                </c:pt>
                <c:pt idx="29140">
                  <c:v>2.9141000000000001E-5</c:v>
                </c:pt>
                <c:pt idx="29141">
                  <c:v>2.9142E-5</c:v>
                </c:pt>
                <c:pt idx="29142">
                  <c:v>2.9142999999999999E-5</c:v>
                </c:pt>
                <c:pt idx="29143">
                  <c:v>2.9144000000000001E-5</c:v>
                </c:pt>
                <c:pt idx="29144">
                  <c:v>2.9145E-5</c:v>
                </c:pt>
                <c:pt idx="29145">
                  <c:v>2.9145999999999998E-5</c:v>
                </c:pt>
                <c:pt idx="29146">
                  <c:v>2.9147000000000001E-5</c:v>
                </c:pt>
                <c:pt idx="29147">
                  <c:v>2.9147999999999999E-5</c:v>
                </c:pt>
                <c:pt idx="29148">
                  <c:v>2.9149000000000002E-5</c:v>
                </c:pt>
                <c:pt idx="29149">
                  <c:v>2.915E-5</c:v>
                </c:pt>
                <c:pt idx="29150">
                  <c:v>2.9150999999999999E-5</c:v>
                </c:pt>
                <c:pt idx="29151">
                  <c:v>2.9152000000000001E-5</c:v>
                </c:pt>
                <c:pt idx="29152">
                  <c:v>2.9153E-5</c:v>
                </c:pt>
                <c:pt idx="29153">
                  <c:v>2.9153999999999999E-5</c:v>
                </c:pt>
                <c:pt idx="29154">
                  <c:v>2.9155000000000001E-5</c:v>
                </c:pt>
                <c:pt idx="29155">
                  <c:v>2.9156E-5</c:v>
                </c:pt>
                <c:pt idx="29156">
                  <c:v>2.9156999999999999E-5</c:v>
                </c:pt>
                <c:pt idx="29157">
                  <c:v>2.9158000000000001E-5</c:v>
                </c:pt>
                <c:pt idx="29158">
                  <c:v>2.9159E-5</c:v>
                </c:pt>
                <c:pt idx="29159">
                  <c:v>2.9159999999999999E-5</c:v>
                </c:pt>
                <c:pt idx="29160">
                  <c:v>2.9161000000000001E-5</c:v>
                </c:pt>
                <c:pt idx="29161">
                  <c:v>2.9162E-5</c:v>
                </c:pt>
                <c:pt idx="29162">
                  <c:v>2.9162999999999998E-5</c:v>
                </c:pt>
                <c:pt idx="29163">
                  <c:v>2.9164000000000001E-5</c:v>
                </c:pt>
                <c:pt idx="29164">
                  <c:v>2.9164999999999999E-5</c:v>
                </c:pt>
                <c:pt idx="29165">
                  <c:v>2.9166000000000002E-5</c:v>
                </c:pt>
                <c:pt idx="29166">
                  <c:v>2.9167E-5</c:v>
                </c:pt>
                <c:pt idx="29167">
                  <c:v>2.9167999999999999E-5</c:v>
                </c:pt>
                <c:pt idx="29168">
                  <c:v>2.9169000000000001E-5</c:v>
                </c:pt>
                <c:pt idx="29169">
                  <c:v>2.917E-5</c:v>
                </c:pt>
                <c:pt idx="29170">
                  <c:v>2.9170999999999999E-5</c:v>
                </c:pt>
                <c:pt idx="29171">
                  <c:v>2.9172000000000001E-5</c:v>
                </c:pt>
                <c:pt idx="29172">
                  <c:v>2.9173E-5</c:v>
                </c:pt>
                <c:pt idx="29173">
                  <c:v>2.9173999999999999E-5</c:v>
                </c:pt>
                <c:pt idx="29174">
                  <c:v>2.9175000000000001E-5</c:v>
                </c:pt>
                <c:pt idx="29175">
                  <c:v>2.9176E-5</c:v>
                </c:pt>
                <c:pt idx="29176">
                  <c:v>2.9176999999999999E-5</c:v>
                </c:pt>
                <c:pt idx="29177">
                  <c:v>2.9178000000000001E-5</c:v>
                </c:pt>
                <c:pt idx="29178">
                  <c:v>2.9179E-5</c:v>
                </c:pt>
                <c:pt idx="29179">
                  <c:v>2.9179999999999998E-5</c:v>
                </c:pt>
                <c:pt idx="29180">
                  <c:v>2.9181000000000001E-5</c:v>
                </c:pt>
                <c:pt idx="29181">
                  <c:v>2.9181999999999999E-5</c:v>
                </c:pt>
                <c:pt idx="29182">
                  <c:v>2.9183000000000002E-5</c:v>
                </c:pt>
                <c:pt idx="29183">
                  <c:v>2.9184E-5</c:v>
                </c:pt>
                <c:pt idx="29184">
                  <c:v>2.9184999999999999E-5</c:v>
                </c:pt>
                <c:pt idx="29185">
                  <c:v>2.9186000000000001E-5</c:v>
                </c:pt>
                <c:pt idx="29186">
                  <c:v>2.9187E-5</c:v>
                </c:pt>
                <c:pt idx="29187">
                  <c:v>2.9187999999999999E-5</c:v>
                </c:pt>
                <c:pt idx="29188">
                  <c:v>2.9189000000000001E-5</c:v>
                </c:pt>
                <c:pt idx="29189">
                  <c:v>2.919E-5</c:v>
                </c:pt>
                <c:pt idx="29190">
                  <c:v>2.9190999999999999E-5</c:v>
                </c:pt>
                <c:pt idx="29191">
                  <c:v>2.9192000000000001E-5</c:v>
                </c:pt>
                <c:pt idx="29192">
                  <c:v>2.9193E-5</c:v>
                </c:pt>
                <c:pt idx="29193">
                  <c:v>2.9193999999999999E-5</c:v>
                </c:pt>
                <c:pt idx="29194">
                  <c:v>2.9195000000000001E-5</c:v>
                </c:pt>
                <c:pt idx="29195">
                  <c:v>2.9196E-5</c:v>
                </c:pt>
                <c:pt idx="29196">
                  <c:v>2.9196999999999998E-5</c:v>
                </c:pt>
                <c:pt idx="29197">
                  <c:v>2.9198000000000001E-5</c:v>
                </c:pt>
                <c:pt idx="29198">
                  <c:v>2.9198999999999999E-5</c:v>
                </c:pt>
                <c:pt idx="29199">
                  <c:v>2.9200000000000002E-5</c:v>
                </c:pt>
                <c:pt idx="29200">
                  <c:v>2.9201E-5</c:v>
                </c:pt>
                <c:pt idx="29201">
                  <c:v>2.9201999999999999E-5</c:v>
                </c:pt>
                <c:pt idx="29202">
                  <c:v>2.9203000000000001E-5</c:v>
                </c:pt>
                <c:pt idx="29203">
                  <c:v>2.9204E-5</c:v>
                </c:pt>
                <c:pt idx="29204">
                  <c:v>2.9204999999999999E-5</c:v>
                </c:pt>
                <c:pt idx="29205">
                  <c:v>2.9206000000000001E-5</c:v>
                </c:pt>
                <c:pt idx="29206">
                  <c:v>2.9207E-5</c:v>
                </c:pt>
                <c:pt idx="29207">
                  <c:v>2.9207999999999999E-5</c:v>
                </c:pt>
                <c:pt idx="29208">
                  <c:v>2.9209000000000001E-5</c:v>
                </c:pt>
                <c:pt idx="29209">
                  <c:v>2.921E-5</c:v>
                </c:pt>
                <c:pt idx="29210">
                  <c:v>2.9210999999999999E-5</c:v>
                </c:pt>
                <c:pt idx="29211">
                  <c:v>2.9212000000000001E-5</c:v>
                </c:pt>
                <c:pt idx="29212">
                  <c:v>2.9213E-5</c:v>
                </c:pt>
                <c:pt idx="29213">
                  <c:v>2.9213999999999998E-5</c:v>
                </c:pt>
                <c:pt idx="29214">
                  <c:v>2.9215000000000001E-5</c:v>
                </c:pt>
                <c:pt idx="29215">
                  <c:v>2.9215999999999999E-5</c:v>
                </c:pt>
                <c:pt idx="29216">
                  <c:v>2.9217000000000002E-5</c:v>
                </c:pt>
                <c:pt idx="29217">
                  <c:v>2.9218E-5</c:v>
                </c:pt>
                <c:pt idx="29218">
                  <c:v>2.9218999999999999E-5</c:v>
                </c:pt>
                <c:pt idx="29219">
                  <c:v>2.9220000000000001E-5</c:v>
                </c:pt>
                <c:pt idx="29220">
                  <c:v>2.9221E-5</c:v>
                </c:pt>
                <c:pt idx="29221">
                  <c:v>2.9221999999999999E-5</c:v>
                </c:pt>
                <c:pt idx="29222">
                  <c:v>2.9223000000000001E-5</c:v>
                </c:pt>
                <c:pt idx="29223">
                  <c:v>2.9224E-5</c:v>
                </c:pt>
                <c:pt idx="29224">
                  <c:v>2.9224999999999999E-5</c:v>
                </c:pt>
                <c:pt idx="29225">
                  <c:v>2.9226000000000001E-5</c:v>
                </c:pt>
                <c:pt idx="29226">
                  <c:v>2.9227E-5</c:v>
                </c:pt>
                <c:pt idx="29227">
                  <c:v>2.9227999999999999E-5</c:v>
                </c:pt>
                <c:pt idx="29228">
                  <c:v>2.9229000000000001E-5</c:v>
                </c:pt>
                <c:pt idx="29229">
                  <c:v>2.923E-5</c:v>
                </c:pt>
                <c:pt idx="29230">
                  <c:v>2.9230999999999998E-5</c:v>
                </c:pt>
                <c:pt idx="29231">
                  <c:v>2.9232000000000001E-5</c:v>
                </c:pt>
                <c:pt idx="29232">
                  <c:v>2.9232999999999999E-5</c:v>
                </c:pt>
                <c:pt idx="29233">
                  <c:v>2.9234000000000002E-5</c:v>
                </c:pt>
                <c:pt idx="29234">
                  <c:v>2.9235E-5</c:v>
                </c:pt>
                <c:pt idx="29235">
                  <c:v>2.9235999999999999E-5</c:v>
                </c:pt>
                <c:pt idx="29236">
                  <c:v>2.9237000000000001E-5</c:v>
                </c:pt>
                <c:pt idx="29237">
                  <c:v>2.9238E-5</c:v>
                </c:pt>
                <c:pt idx="29238">
                  <c:v>2.9238999999999999E-5</c:v>
                </c:pt>
                <c:pt idx="29239">
                  <c:v>2.9240000000000001E-5</c:v>
                </c:pt>
                <c:pt idx="29240">
                  <c:v>2.9241E-5</c:v>
                </c:pt>
                <c:pt idx="29241">
                  <c:v>2.9241999999999999E-5</c:v>
                </c:pt>
                <c:pt idx="29242">
                  <c:v>2.9243000000000001E-5</c:v>
                </c:pt>
                <c:pt idx="29243">
                  <c:v>2.9244E-5</c:v>
                </c:pt>
                <c:pt idx="29244">
                  <c:v>2.9244999999999999E-5</c:v>
                </c:pt>
                <c:pt idx="29245">
                  <c:v>2.9246000000000001E-5</c:v>
                </c:pt>
                <c:pt idx="29246">
                  <c:v>2.9247E-5</c:v>
                </c:pt>
                <c:pt idx="29247">
                  <c:v>2.9247999999999998E-5</c:v>
                </c:pt>
                <c:pt idx="29248">
                  <c:v>2.9249000000000001E-5</c:v>
                </c:pt>
                <c:pt idx="29249">
                  <c:v>2.9249999999999999E-5</c:v>
                </c:pt>
                <c:pt idx="29250">
                  <c:v>2.9251000000000002E-5</c:v>
                </c:pt>
                <c:pt idx="29251">
                  <c:v>2.9252E-5</c:v>
                </c:pt>
                <c:pt idx="29252">
                  <c:v>2.9252999999999999E-5</c:v>
                </c:pt>
                <c:pt idx="29253">
                  <c:v>2.9254000000000001E-5</c:v>
                </c:pt>
                <c:pt idx="29254">
                  <c:v>2.9255E-5</c:v>
                </c:pt>
                <c:pt idx="29255">
                  <c:v>2.9255999999999999E-5</c:v>
                </c:pt>
                <c:pt idx="29256">
                  <c:v>2.9257000000000001E-5</c:v>
                </c:pt>
                <c:pt idx="29257">
                  <c:v>2.9258E-5</c:v>
                </c:pt>
                <c:pt idx="29258">
                  <c:v>2.9258999999999999E-5</c:v>
                </c:pt>
                <c:pt idx="29259">
                  <c:v>2.9260000000000001E-5</c:v>
                </c:pt>
                <c:pt idx="29260">
                  <c:v>2.9261E-5</c:v>
                </c:pt>
                <c:pt idx="29261">
                  <c:v>2.9261999999999999E-5</c:v>
                </c:pt>
                <c:pt idx="29262">
                  <c:v>2.9263000000000001E-5</c:v>
                </c:pt>
                <c:pt idx="29263">
                  <c:v>2.9264E-5</c:v>
                </c:pt>
                <c:pt idx="29264">
                  <c:v>2.9264999999999998E-5</c:v>
                </c:pt>
                <c:pt idx="29265">
                  <c:v>2.9266000000000001E-5</c:v>
                </c:pt>
                <c:pt idx="29266">
                  <c:v>2.9266999999999999E-5</c:v>
                </c:pt>
                <c:pt idx="29267">
                  <c:v>2.9268000000000002E-5</c:v>
                </c:pt>
                <c:pt idx="29268">
                  <c:v>2.9269E-5</c:v>
                </c:pt>
                <c:pt idx="29269">
                  <c:v>2.9269999999999999E-5</c:v>
                </c:pt>
                <c:pt idx="29270">
                  <c:v>2.9271000000000001E-5</c:v>
                </c:pt>
                <c:pt idx="29271">
                  <c:v>2.9272E-5</c:v>
                </c:pt>
                <c:pt idx="29272">
                  <c:v>2.9272999999999999E-5</c:v>
                </c:pt>
                <c:pt idx="29273">
                  <c:v>2.9274000000000001E-5</c:v>
                </c:pt>
                <c:pt idx="29274">
                  <c:v>2.9275E-5</c:v>
                </c:pt>
                <c:pt idx="29275">
                  <c:v>2.9275999999999999E-5</c:v>
                </c:pt>
                <c:pt idx="29276">
                  <c:v>2.9277000000000001E-5</c:v>
                </c:pt>
                <c:pt idx="29277">
                  <c:v>2.9278E-5</c:v>
                </c:pt>
                <c:pt idx="29278">
                  <c:v>2.9278999999999999E-5</c:v>
                </c:pt>
                <c:pt idx="29279">
                  <c:v>2.9280000000000001E-5</c:v>
                </c:pt>
                <c:pt idx="29280">
                  <c:v>2.9281E-5</c:v>
                </c:pt>
                <c:pt idx="29281">
                  <c:v>2.9281999999999998E-5</c:v>
                </c:pt>
                <c:pt idx="29282">
                  <c:v>2.9283000000000001E-5</c:v>
                </c:pt>
                <c:pt idx="29283">
                  <c:v>2.9283999999999999E-5</c:v>
                </c:pt>
                <c:pt idx="29284">
                  <c:v>2.9285000000000002E-5</c:v>
                </c:pt>
                <c:pt idx="29285">
                  <c:v>2.9286E-5</c:v>
                </c:pt>
                <c:pt idx="29286">
                  <c:v>2.9286999999999999E-5</c:v>
                </c:pt>
                <c:pt idx="29287">
                  <c:v>2.9288000000000001E-5</c:v>
                </c:pt>
                <c:pt idx="29288">
                  <c:v>2.9289E-5</c:v>
                </c:pt>
                <c:pt idx="29289">
                  <c:v>2.9289999999999999E-5</c:v>
                </c:pt>
                <c:pt idx="29290">
                  <c:v>2.9291000000000001E-5</c:v>
                </c:pt>
                <c:pt idx="29291">
                  <c:v>2.9292E-5</c:v>
                </c:pt>
                <c:pt idx="29292">
                  <c:v>2.9292999999999999E-5</c:v>
                </c:pt>
                <c:pt idx="29293">
                  <c:v>2.9294000000000001E-5</c:v>
                </c:pt>
                <c:pt idx="29294">
                  <c:v>2.9295E-5</c:v>
                </c:pt>
                <c:pt idx="29295">
                  <c:v>2.9295999999999999E-5</c:v>
                </c:pt>
                <c:pt idx="29296">
                  <c:v>2.9297000000000001E-5</c:v>
                </c:pt>
                <c:pt idx="29297">
                  <c:v>2.9298E-5</c:v>
                </c:pt>
                <c:pt idx="29298">
                  <c:v>2.9298999999999998E-5</c:v>
                </c:pt>
                <c:pt idx="29299">
                  <c:v>2.9300000000000001E-5</c:v>
                </c:pt>
                <c:pt idx="29300">
                  <c:v>2.9300999999999999E-5</c:v>
                </c:pt>
                <c:pt idx="29301">
                  <c:v>2.9302000000000002E-5</c:v>
                </c:pt>
                <c:pt idx="29302">
                  <c:v>2.9303E-5</c:v>
                </c:pt>
                <c:pt idx="29303">
                  <c:v>2.9303999999999999E-5</c:v>
                </c:pt>
                <c:pt idx="29304">
                  <c:v>2.9305000000000001E-5</c:v>
                </c:pt>
                <c:pt idx="29305">
                  <c:v>2.9306E-5</c:v>
                </c:pt>
                <c:pt idx="29306">
                  <c:v>2.9306999999999999E-5</c:v>
                </c:pt>
                <c:pt idx="29307">
                  <c:v>2.9308000000000001E-5</c:v>
                </c:pt>
                <c:pt idx="29308">
                  <c:v>2.9309E-5</c:v>
                </c:pt>
                <c:pt idx="29309">
                  <c:v>2.9309999999999999E-5</c:v>
                </c:pt>
                <c:pt idx="29310">
                  <c:v>2.9311000000000001E-5</c:v>
                </c:pt>
                <c:pt idx="29311">
                  <c:v>2.9312E-5</c:v>
                </c:pt>
                <c:pt idx="29312">
                  <c:v>2.9312999999999999E-5</c:v>
                </c:pt>
                <c:pt idx="29313">
                  <c:v>2.9314000000000001E-5</c:v>
                </c:pt>
                <c:pt idx="29314">
                  <c:v>2.9315E-5</c:v>
                </c:pt>
                <c:pt idx="29315">
                  <c:v>2.9315999999999998E-5</c:v>
                </c:pt>
                <c:pt idx="29316">
                  <c:v>2.9317000000000001E-5</c:v>
                </c:pt>
                <c:pt idx="29317">
                  <c:v>2.9317999999999999E-5</c:v>
                </c:pt>
                <c:pt idx="29318">
                  <c:v>2.9319000000000002E-5</c:v>
                </c:pt>
                <c:pt idx="29319">
                  <c:v>2.932E-5</c:v>
                </c:pt>
                <c:pt idx="29320">
                  <c:v>2.9320999999999999E-5</c:v>
                </c:pt>
                <c:pt idx="29321">
                  <c:v>2.9322000000000001E-5</c:v>
                </c:pt>
                <c:pt idx="29322">
                  <c:v>2.9323E-5</c:v>
                </c:pt>
                <c:pt idx="29323">
                  <c:v>2.9323999999999999E-5</c:v>
                </c:pt>
                <c:pt idx="29324">
                  <c:v>2.9325000000000001E-5</c:v>
                </c:pt>
                <c:pt idx="29325">
                  <c:v>2.9326E-5</c:v>
                </c:pt>
                <c:pt idx="29326">
                  <c:v>2.9326999999999999E-5</c:v>
                </c:pt>
                <c:pt idx="29327">
                  <c:v>2.9328000000000001E-5</c:v>
                </c:pt>
                <c:pt idx="29328">
                  <c:v>2.9329E-5</c:v>
                </c:pt>
                <c:pt idx="29329">
                  <c:v>2.9329999999999999E-5</c:v>
                </c:pt>
                <c:pt idx="29330">
                  <c:v>2.9331000000000001E-5</c:v>
                </c:pt>
                <c:pt idx="29331">
                  <c:v>2.9332E-5</c:v>
                </c:pt>
                <c:pt idx="29332">
                  <c:v>2.9332999999999999E-5</c:v>
                </c:pt>
                <c:pt idx="29333">
                  <c:v>2.9334000000000001E-5</c:v>
                </c:pt>
                <c:pt idx="29334">
                  <c:v>2.9335E-5</c:v>
                </c:pt>
                <c:pt idx="29335">
                  <c:v>2.9335999999999998E-5</c:v>
                </c:pt>
                <c:pt idx="29336">
                  <c:v>2.9337000000000001E-5</c:v>
                </c:pt>
                <c:pt idx="29337">
                  <c:v>2.9337999999999999E-5</c:v>
                </c:pt>
                <c:pt idx="29338">
                  <c:v>2.9339000000000001E-5</c:v>
                </c:pt>
                <c:pt idx="29339">
                  <c:v>2.934E-5</c:v>
                </c:pt>
                <c:pt idx="29340">
                  <c:v>2.9340999999999999E-5</c:v>
                </c:pt>
                <c:pt idx="29341">
                  <c:v>2.9342000000000001E-5</c:v>
                </c:pt>
                <c:pt idx="29342">
                  <c:v>2.9343E-5</c:v>
                </c:pt>
                <c:pt idx="29343">
                  <c:v>2.9343999999999999E-5</c:v>
                </c:pt>
                <c:pt idx="29344">
                  <c:v>2.9345000000000001E-5</c:v>
                </c:pt>
                <c:pt idx="29345">
                  <c:v>2.9346E-5</c:v>
                </c:pt>
                <c:pt idx="29346">
                  <c:v>2.9346999999999999E-5</c:v>
                </c:pt>
                <c:pt idx="29347">
                  <c:v>2.9348000000000001E-5</c:v>
                </c:pt>
                <c:pt idx="29348">
                  <c:v>2.9349E-5</c:v>
                </c:pt>
                <c:pt idx="29349">
                  <c:v>2.9349999999999999E-5</c:v>
                </c:pt>
                <c:pt idx="29350">
                  <c:v>2.9351000000000001E-5</c:v>
                </c:pt>
                <c:pt idx="29351">
                  <c:v>2.9352E-5</c:v>
                </c:pt>
                <c:pt idx="29352">
                  <c:v>2.9352999999999998E-5</c:v>
                </c:pt>
                <c:pt idx="29353">
                  <c:v>2.9354000000000001E-5</c:v>
                </c:pt>
                <c:pt idx="29354">
                  <c:v>2.9354999999999999E-5</c:v>
                </c:pt>
                <c:pt idx="29355">
                  <c:v>2.9356000000000002E-5</c:v>
                </c:pt>
                <c:pt idx="29356">
                  <c:v>2.9357E-5</c:v>
                </c:pt>
                <c:pt idx="29357">
                  <c:v>2.9357999999999999E-5</c:v>
                </c:pt>
                <c:pt idx="29358">
                  <c:v>2.9359000000000001E-5</c:v>
                </c:pt>
                <c:pt idx="29359">
                  <c:v>2.936E-5</c:v>
                </c:pt>
                <c:pt idx="29360">
                  <c:v>2.9360999999999999E-5</c:v>
                </c:pt>
                <c:pt idx="29361">
                  <c:v>2.9362000000000001E-5</c:v>
                </c:pt>
                <c:pt idx="29362">
                  <c:v>2.9363E-5</c:v>
                </c:pt>
                <c:pt idx="29363">
                  <c:v>2.9363999999999999E-5</c:v>
                </c:pt>
                <c:pt idx="29364">
                  <c:v>2.9365000000000001E-5</c:v>
                </c:pt>
                <c:pt idx="29365">
                  <c:v>2.9366E-5</c:v>
                </c:pt>
                <c:pt idx="29366">
                  <c:v>2.9366999999999999E-5</c:v>
                </c:pt>
                <c:pt idx="29367">
                  <c:v>2.9368000000000001E-5</c:v>
                </c:pt>
                <c:pt idx="29368">
                  <c:v>2.9369E-5</c:v>
                </c:pt>
                <c:pt idx="29369">
                  <c:v>2.9369999999999998E-5</c:v>
                </c:pt>
                <c:pt idx="29370">
                  <c:v>2.9371000000000001E-5</c:v>
                </c:pt>
                <c:pt idx="29371">
                  <c:v>2.9371999999999999E-5</c:v>
                </c:pt>
                <c:pt idx="29372">
                  <c:v>2.9373000000000002E-5</c:v>
                </c:pt>
                <c:pt idx="29373">
                  <c:v>2.9374E-5</c:v>
                </c:pt>
                <c:pt idx="29374">
                  <c:v>2.9374999999999999E-5</c:v>
                </c:pt>
                <c:pt idx="29375">
                  <c:v>2.9376000000000001E-5</c:v>
                </c:pt>
                <c:pt idx="29376">
                  <c:v>2.9377E-5</c:v>
                </c:pt>
                <c:pt idx="29377">
                  <c:v>2.9377999999999999E-5</c:v>
                </c:pt>
                <c:pt idx="29378">
                  <c:v>2.9379000000000001E-5</c:v>
                </c:pt>
                <c:pt idx="29379">
                  <c:v>2.938E-5</c:v>
                </c:pt>
                <c:pt idx="29380">
                  <c:v>2.9380999999999999E-5</c:v>
                </c:pt>
                <c:pt idx="29381">
                  <c:v>2.9382000000000001E-5</c:v>
                </c:pt>
                <c:pt idx="29382">
                  <c:v>2.9383E-5</c:v>
                </c:pt>
                <c:pt idx="29383">
                  <c:v>2.9383999999999999E-5</c:v>
                </c:pt>
                <c:pt idx="29384">
                  <c:v>2.9385000000000001E-5</c:v>
                </c:pt>
                <c:pt idx="29385">
                  <c:v>2.9386E-5</c:v>
                </c:pt>
                <c:pt idx="29386">
                  <c:v>2.9386999999999998E-5</c:v>
                </c:pt>
                <c:pt idx="29387">
                  <c:v>2.9388000000000001E-5</c:v>
                </c:pt>
                <c:pt idx="29388">
                  <c:v>2.9388999999999999E-5</c:v>
                </c:pt>
                <c:pt idx="29389">
                  <c:v>2.9390000000000002E-5</c:v>
                </c:pt>
                <c:pt idx="29390">
                  <c:v>2.9391E-5</c:v>
                </c:pt>
                <c:pt idx="29391">
                  <c:v>2.9391999999999999E-5</c:v>
                </c:pt>
                <c:pt idx="29392">
                  <c:v>2.9393000000000001E-5</c:v>
                </c:pt>
                <c:pt idx="29393">
                  <c:v>2.9394E-5</c:v>
                </c:pt>
                <c:pt idx="29394">
                  <c:v>2.9394999999999999E-5</c:v>
                </c:pt>
                <c:pt idx="29395">
                  <c:v>2.9396000000000001E-5</c:v>
                </c:pt>
                <c:pt idx="29396">
                  <c:v>2.9397E-5</c:v>
                </c:pt>
                <c:pt idx="29397">
                  <c:v>2.9397999999999999E-5</c:v>
                </c:pt>
                <c:pt idx="29398">
                  <c:v>2.9399000000000001E-5</c:v>
                </c:pt>
                <c:pt idx="29399">
                  <c:v>2.94E-5</c:v>
                </c:pt>
                <c:pt idx="29400">
                  <c:v>2.9400999999999999E-5</c:v>
                </c:pt>
                <c:pt idx="29401">
                  <c:v>2.9402000000000001E-5</c:v>
                </c:pt>
                <c:pt idx="29402">
                  <c:v>2.9403E-5</c:v>
                </c:pt>
                <c:pt idx="29403">
                  <c:v>2.9403999999999998E-5</c:v>
                </c:pt>
                <c:pt idx="29404">
                  <c:v>2.9405000000000001E-5</c:v>
                </c:pt>
                <c:pt idx="29405">
                  <c:v>2.9405999999999999E-5</c:v>
                </c:pt>
                <c:pt idx="29406">
                  <c:v>2.9407000000000002E-5</c:v>
                </c:pt>
                <c:pt idx="29407">
                  <c:v>2.9408E-5</c:v>
                </c:pt>
                <c:pt idx="29408">
                  <c:v>2.9408999999999999E-5</c:v>
                </c:pt>
                <c:pt idx="29409">
                  <c:v>2.9410000000000001E-5</c:v>
                </c:pt>
                <c:pt idx="29410">
                  <c:v>2.9411E-5</c:v>
                </c:pt>
                <c:pt idx="29411">
                  <c:v>2.9411999999999999E-5</c:v>
                </c:pt>
                <c:pt idx="29412">
                  <c:v>2.9413000000000001E-5</c:v>
                </c:pt>
                <c:pt idx="29413">
                  <c:v>2.9414E-5</c:v>
                </c:pt>
                <c:pt idx="29414">
                  <c:v>2.9414999999999999E-5</c:v>
                </c:pt>
                <c:pt idx="29415">
                  <c:v>2.9416000000000001E-5</c:v>
                </c:pt>
                <c:pt idx="29416">
                  <c:v>2.9417E-5</c:v>
                </c:pt>
                <c:pt idx="29417">
                  <c:v>2.9417999999999999E-5</c:v>
                </c:pt>
                <c:pt idx="29418">
                  <c:v>2.9419000000000001E-5</c:v>
                </c:pt>
                <c:pt idx="29419">
                  <c:v>2.942E-5</c:v>
                </c:pt>
                <c:pt idx="29420">
                  <c:v>2.9420999999999998E-5</c:v>
                </c:pt>
                <c:pt idx="29421">
                  <c:v>2.9422000000000001E-5</c:v>
                </c:pt>
                <c:pt idx="29422">
                  <c:v>2.9422999999999999E-5</c:v>
                </c:pt>
                <c:pt idx="29423">
                  <c:v>2.9424000000000002E-5</c:v>
                </c:pt>
                <c:pt idx="29424">
                  <c:v>2.9425E-5</c:v>
                </c:pt>
                <c:pt idx="29425">
                  <c:v>2.9425999999999999E-5</c:v>
                </c:pt>
                <c:pt idx="29426">
                  <c:v>2.9427000000000001E-5</c:v>
                </c:pt>
                <c:pt idx="29427">
                  <c:v>2.9428E-5</c:v>
                </c:pt>
                <c:pt idx="29428">
                  <c:v>2.9428999999999999E-5</c:v>
                </c:pt>
                <c:pt idx="29429">
                  <c:v>2.9430000000000001E-5</c:v>
                </c:pt>
                <c:pt idx="29430">
                  <c:v>2.9431E-5</c:v>
                </c:pt>
                <c:pt idx="29431">
                  <c:v>2.9431999999999999E-5</c:v>
                </c:pt>
                <c:pt idx="29432">
                  <c:v>2.9433000000000001E-5</c:v>
                </c:pt>
                <c:pt idx="29433">
                  <c:v>2.9434E-5</c:v>
                </c:pt>
                <c:pt idx="29434">
                  <c:v>2.9434999999999999E-5</c:v>
                </c:pt>
                <c:pt idx="29435">
                  <c:v>2.9436000000000001E-5</c:v>
                </c:pt>
                <c:pt idx="29436">
                  <c:v>2.9437E-5</c:v>
                </c:pt>
                <c:pt idx="29437">
                  <c:v>2.9437999999999998E-5</c:v>
                </c:pt>
                <c:pt idx="29438">
                  <c:v>2.9439000000000001E-5</c:v>
                </c:pt>
                <c:pt idx="29439">
                  <c:v>2.9439999999999999E-5</c:v>
                </c:pt>
                <c:pt idx="29440">
                  <c:v>2.9441000000000002E-5</c:v>
                </c:pt>
                <c:pt idx="29441">
                  <c:v>2.9442E-5</c:v>
                </c:pt>
                <c:pt idx="29442">
                  <c:v>2.9442999999999999E-5</c:v>
                </c:pt>
                <c:pt idx="29443">
                  <c:v>2.9444000000000001E-5</c:v>
                </c:pt>
                <c:pt idx="29444">
                  <c:v>2.9445E-5</c:v>
                </c:pt>
                <c:pt idx="29445">
                  <c:v>2.9445999999999999E-5</c:v>
                </c:pt>
                <c:pt idx="29446">
                  <c:v>2.9447000000000001E-5</c:v>
                </c:pt>
                <c:pt idx="29447">
                  <c:v>2.9448E-5</c:v>
                </c:pt>
                <c:pt idx="29448">
                  <c:v>2.9448999999999999E-5</c:v>
                </c:pt>
                <c:pt idx="29449">
                  <c:v>2.9450000000000001E-5</c:v>
                </c:pt>
                <c:pt idx="29450">
                  <c:v>2.9451E-5</c:v>
                </c:pt>
                <c:pt idx="29451">
                  <c:v>2.9451999999999999E-5</c:v>
                </c:pt>
                <c:pt idx="29452">
                  <c:v>2.9453000000000001E-5</c:v>
                </c:pt>
                <c:pt idx="29453">
                  <c:v>2.9454E-5</c:v>
                </c:pt>
                <c:pt idx="29454">
                  <c:v>2.9454999999999998E-5</c:v>
                </c:pt>
                <c:pt idx="29455">
                  <c:v>2.9456000000000001E-5</c:v>
                </c:pt>
                <c:pt idx="29456">
                  <c:v>2.9456999999999999E-5</c:v>
                </c:pt>
                <c:pt idx="29457">
                  <c:v>2.9458000000000002E-5</c:v>
                </c:pt>
                <c:pt idx="29458">
                  <c:v>2.9459E-5</c:v>
                </c:pt>
                <c:pt idx="29459">
                  <c:v>2.9459999999999999E-5</c:v>
                </c:pt>
                <c:pt idx="29460">
                  <c:v>2.9461000000000001E-5</c:v>
                </c:pt>
                <c:pt idx="29461">
                  <c:v>2.9462E-5</c:v>
                </c:pt>
                <c:pt idx="29462">
                  <c:v>2.9462999999999999E-5</c:v>
                </c:pt>
                <c:pt idx="29463">
                  <c:v>2.9464000000000001E-5</c:v>
                </c:pt>
                <c:pt idx="29464">
                  <c:v>2.9465E-5</c:v>
                </c:pt>
                <c:pt idx="29465">
                  <c:v>2.9465999999999999E-5</c:v>
                </c:pt>
                <c:pt idx="29466">
                  <c:v>2.9467000000000001E-5</c:v>
                </c:pt>
                <c:pt idx="29467">
                  <c:v>2.9468E-5</c:v>
                </c:pt>
                <c:pt idx="29468">
                  <c:v>2.9468999999999999E-5</c:v>
                </c:pt>
                <c:pt idx="29469">
                  <c:v>2.9470000000000001E-5</c:v>
                </c:pt>
                <c:pt idx="29470">
                  <c:v>2.9471E-5</c:v>
                </c:pt>
                <c:pt idx="29471">
                  <c:v>2.9471999999999998E-5</c:v>
                </c:pt>
                <c:pt idx="29472">
                  <c:v>2.9473000000000001E-5</c:v>
                </c:pt>
                <c:pt idx="29473">
                  <c:v>2.9473999999999999E-5</c:v>
                </c:pt>
                <c:pt idx="29474">
                  <c:v>2.9475000000000002E-5</c:v>
                </c:pt>
                <c:pt idx="29475">
                  <c:v>2.9476E-5</c:v>
                </c:pt>
                <c:pt idx="29476">
                  <c:v>2.9476999999999999E-5</c:v>
                </c:pt>
                <c:pt idx="29477">
                  <c:v>2.9478000000000001E-5</c:v>
                </c:pt>
                <c:pt idx="29478">
                  <c:v>2.9479E-5</c:v>
                </c:pt>
                <c:pt idx="29479">
                  <c:v>2.9479999999999999E-5</c:v>
                </c:pt>
                <c:pt idx="29480">
                  <c:v>2.9481000000000001E-5</c:v>
                </c:pt>
                <c:pt idx="29481">
                  <c:v>2.9482E-5</c:v>
                </c:pt>
                <c:pt idx="29482">
                  <c:v>2.9482999999999999E-5</c:v>
                </c:pt>
                <c:pt idx="29483">
                  <c:v>2.9484000000000001E-5</c:v>
                </c:pt>
                <c:pt idx="29484">
                  <c:v>2.9485E-5</c:v>
                </c:pt>
                <c:pt idx="29485">
                  <c:v>2.9485999999999999E-5</c:v>
                </c:pt>
                <c:pt idx="29486">
                  <c:v>2.9487000000000001E-5</c:v>
                </c:pt>
                <c:pt idx="29487">
                  <c:v>2.9488E-5</c:v>
                </c:pt>
                <c:pt idx="29488">
                  <c:v>2.9488999999999998E-5</c:v>
                </c:pt>
                <c:pt idx="29489">
                  <c:v>2.9490000000000001E-5</c:v>
                </c:pt>
                <c:pt idx="29490">
                  <c:v>2.9490999999999999E-5</c:v>
                </c:pt>
                <c:pt idx="29491">
                  <c:v>2.9492000000000002E-5</c:v>
                </c:pt>
                <c:pt idx="29492">
                  <c:v>2.9493E-5</c:v>
                </c:pt>
                <c:pt idx="29493">
                  <c:v>2.9493999999999999E-5</c:v>
                </c:pt>
                <c:pt idx="29494">
                  <c:v>2.9495000000000001E-5</c:v>
                </c:pt>
                <c:pt idx="29495">
                  <c:v>2.9496E-5</c:v>
                </c:pt>
                <c:pt idx="29496">
                  <c:v>2.9496999999999999E-5</c:v>
                </c:pt>
                <c:pt idx="29497">
                  <c:v>2.9498000000000001E-5</c:v>
                </c:pt>
                <c:pt idx="29498">
                  <c:v>2.9499E-5</c:v>
                </c:pt>
                <c:pt idx="29499">
                  <c:v>2.9499999999999999E-5</c:v>
                </c:pt>
                <c:pt idx="29500">
                  <c:v>2.9501000000000001E-5</c:v>
                </c:pt>
                <c:pt idx="29501">
                  <c:v>2.9502E-5</c:v>
                </c:pt>
                <c:pt idx="29502">
                  <c:v>2.9502999999999999E-5</c:v>
                </c:pt>
                <c:pt idx="29503">
                  <c:v>2.9504000000000001E-5</c:v>
                </c:pt>
                <c:pt idx="29504">
                  <c:v>2.9505E-5</c:v>
                </c:pt>
                <c:pt idx="29505">
                  <c:v>2.9505999999999998E-5</c:v>
                </c:pt>
                <c:pt idx="29506">
                  <c:v>2.9507000000000001E-5</c:v>
                </c:pt>
                <c:pt idx="29507">
                  <c:v>2.9507999999999999E-5</c:v>
                </c:pt>
                <c:pt idx="29508">
                  <c:v>2.9509000000000002E-5</c:v>
                </c:pt>
                <c:pt idx="29509">
                  <c:v>2.951E-5</c:v>
                </c:pt>
                <c:pt idx="29510">
                  <c:v>2.9510999999999999E-5</c:v>
                </c:pt>
                <c:pt idx="29511">
                  <c:v>2.9512000000000001E-5</c:v>
                </c:pt>
                <c:pt idx="29512">
                  <c:v>2.9513E-5</c:v>
                </c:pt>
                <c:pt idx="29513">
                  <c:v>2.9513999999999999E-5</c:v>
                </c:pt>
                <c:pt idx="29514">
                  <c:v>2.9515000000000001E-5</c:v>
                </c:pt>
                <c:pt idx="29515">
                  <c:v>2.9516E-5</c:v>
                </c:pt>
                <c:pt idx="29516">
                  <c:v>2.9516999999999999E-5</c:v>
                </c:pt>
                <c:pt idx="29517">
                  <c:v>2.9518000000000001E-5</c:v>
                </c:pt>
                <c:pt idx="29518">
                  <c:v>2.9519E-5</c:v>
                </c:pt>
                <c:pt idx="29519">
                  <c:v>2.9519999999999999E-5</c:v>
                </c:pt>
                <c:pt idx="29520">
                  <c:v>2.9521000000000001E-5</c:v>
                </c:pt>
                <c:pt idx="29521">
                  <c:v>2.9522E-5</c:v>
                </c:pt>
                <c:pt idx="29522">
                  <c:v>2.9522999999999998E-5</c:v>
                </c:pt>
                <c:pt idx="29523">
                  <c:v>2.9524000000000001E-5</c:v>
                </c:pt>
                <c:pt idx="29524">
                  <c:v>2.9524999999999999E-5</c:v>
                </c:pt>
                <c:pt idx="29525">
                  <c:v>2.9526000000000002E-5</c:v>
                </c:pt>
                <c:pt idx="29526">
                  <c:v>2.9527E-5</c:v>
                </c:pt>
                <c:pt idx="29527">
                  <c:v>2.9527999999999999E-5</c:v>
                </c:pt>
                <c:pt idx="29528">
                  <c:v>2.9529000000000001E-5</c:v>
                </c:pt>
                <c:pt idx="29529">
                  <c:v>2.953E-5</c:v>
                </c:pt>
                <c:pt idx="29530">
                  <c:v>2.9530999999999999E-5</c:v>
                </c:pt>
                <c:pt idx="29531">
                  <c:v>2.9532000000000001E-5</c:v>
                </c:pt>
                <c:pt idx="29532">
                  <c:v>2.9533E-5</c:v>
                </c:pt>
                <c:pt idx="29533">
                  <c:v>2.9533999999999999E-5</c:v>
                </c:pt>
                <c:pt idx="29534">
                  <c:v>2.9535000000000001E-5</c:v>
                </c:pt>
                <c:pt idx="29535">
                  <c:v>2.9536E-5</c:v>
                </c:pt>
                <c:pt idx="29536">
                  <c:v>2.9536999999999999E-5</c:v>
                </c:pt>
                <c:pt idx="29537">
                  <c:v>2.9538000000000001E-5</c:v>
                </c:pt>
                <c:pt idx="29538">
                  <c:v>2.9539E-5</c:v>
                </c:pt>
                <c:pt idx="29539">
                  <c:v>2.9539999999999998E-5</c:v>
                </c:pt>
                <c:pt idx="29540">
                  <c:v>2.9541000000000001E-5</c:v>
                </c:pt>
                <c:pt idx="29541">
                  <c:v>2.9541999999999999E-5</c:v>
                </c:pt>
                <c:pt idx="29542">
                  <c:v>2.9543000000000002E-5</c:v>
                </c:pt>
                <c:pt idx="29543">
                  <c:v>2.9544E-5</c:v>
                </c:pt>
                <c:pt idx="29544">
                  <c:v>2.9544999999999999E-5</c:v>
                </c:pt>
                <c:pt idx="29545">
                  <c:v>2.9546000000000001E-5</c:v>
                </c:pt>
                <c:pt idx="29546">
                  <c:v>2.9547E-5</c:v>
                </c:pt>
                <c:pt idx="29547">
                  <c:v>2.9547999999999999E-5</c:v>
                </c:pt>
                <c:pt idx="29548">
                  <c:v>2.9549000000000001E-5</c:v>
                </c:pt>
                <c:pt idx="29549">
                  <c:v>2.955E-5</c:v>
                </c:pt>
                <c:pt idx="29550">
                  <c:v>2.9550999999999999E-5</c:v>
                </c:pt>
                <c:pt idx="29551">
                  <c:v>2.9552000000000001E-5</c:v>
                </c:pt>
                <c:pt idx="29552">
                  <c:v>2.9553E-5</c:v>
                </c:pt>
                <c:pt idx="29553">
                  <c:v>2.9553999999999999E-5</c:v>
                </c:pt>
                <c:pt idx="29554">
                  <c:v>2.9555000000000001E-5</c:v>
                </c:pt>
                <c:pt idx="29555">
                  <c:v>2.9556E-5</c:v>
                </c:pt>
                <c:pt idx="29556">
                  <c:v>2.9556999999999998E-5</c:v>
                </c:pt>
                <c:pt idx="29557">
                  <c:v>2.9558000000000001E-5</c:v>
                </c:pt>
                <c:pt idx="29558">
                  <c:v>2.9558999999999999E-5</c:v>
                </c:pt>
                <c:pt idx="29559">
                  <c:v>2.9560000000000002E-5</c:v>
                </c:pt>
                <c:pt idx="29560">
                  <c:v>2.9561E-5</c:v>
                </c:pt>
                <c:pt idx="29561">
                  <c:v>2.9561999999999999E-5</c:v>
                </c:pt>
                <c:pt idx="29562">
                  <c:v>2.9563000000000001E-5</c:v>
                </c:pt>
                <c:pt idx="29563">
                  <c:v>2.9564E-5</c:v>
                </c:pt>
                <c:pt idx="29564">
                  <c:v>2.9564999999999999E-5</c:v>
                </c:pt>
                <c:pt idx="29565">
                  <c:v>2.9566000000000001E-5</c:v>
                </c:pt>
                <c:pt idx="29566">
                  <c:v>2.9567E-5</c:v>
                </c:pt>
                <c:pt idx="29567">
                  <c:v>2.9567999999999999E-5</c:v>
                </c:pt>
                <c:pt idx="29568">
                  <c:v>2.9569000000000001E-5</c:v>
                </c:pt>
                <c:pt idx="29569">
                  <c:v>2.957E-5</c:v>
                </c:pt>
                <c:pt idx="29570">
                  <c:v>2.9570999999999999E-5</c:v>
                </c:pt>
                <c:pt idx="29571">
                  <c:v>2.9572000000000001E-5</c:v>
                </c:pt>
                <c:pt idx="29572">
                  <c:v>2.9573E-5</c:v>
                </c:pt>
                <c:pt idx="29573">
                  <c:v>2.9573999999999998E-5</c:v>
                </c:pt>
                <c:pt idx="29574">
                  <c:v>2.9575000000000001E-5</c:v>
                </c:pt>
                <c:pt idx="29575">
                  <c:v>2.9575999999999999E-5</c:v>
                </c:pt>
                <c:pt idx="29576">
                  <c:v>2.9577000000000002E-5</c:v>
                </c:pt>
                <c:pt idx="29577">
                  <c:v>2.9578E-5</c:v>
                </c:pt>
                <c:pt idx="29578">
                  <c:v>2.9578999999999999E-5</c:v>
                </c:pt>
                <c:pt idx="29579">
                  <c:v>2.9580000000000001E-5</c:v>
                </c:pt>
                <c:pt idx="29580">
                  <c:v>2.9581E-5</c:v>
                </c:pt>
                <c:pt idx="29581">
                  <c:v>2.9581999999999999E-5</c:v>
                </c:pt>
                <c:pt idx="29582">
                  <c:v>2.9583000000000001E-5</c:v>
                </c:pt>
                <c:pt idx="29583">
                  <c:v>2.9584E-5</c:v>
                </c:pt>
                <c:pt idx="29584">
                  <c:v>2.9584999999999999E-5</c:v>
                </c:pt>
                <c:pt idx="29585">
                  <c:v>2.9586000000000001E-5</c:v>
                </c:pt>
                <c:pt idx="29586">
                  <c:v>2.9587E-5</c:v>
                </c:pt>
                <c:pt idx="29587">
                  <c:v>2.9587999999999999E-5</c:v>
                </c:pt>
                <c:pt idx="29588">
                  <c:v>2.9589000000000001E-5</c:v>
                </c:pt>
                <c:pt idx="29589">
                  <c:v>2.959E-5</c:v>
                </c:pt>
                <c:pt idx="29590">
                  <c:v>2.9590999999999998E-5</c:v>
                </c:pt>
                <c:pt idx="29591">
                  <c:v>2.9592000000000001E-5</c:v>
                </c:pt>
                <c:pt idx="29592">
                  <c:v>2.9592999999999999E-5</c:v>
                </c:pt>
                <c:pt idx="29593">
                  <c:v>2.9594000000000002E-5</c:v>
                </c:pt>
                <c:pt idx="29594">
                  <c:v>2.9595E-5</c:v>
                </c:pt>
                <c:pt idx="29595">
                  <c:v>2.9595999999999999E-5</c:v>
                </c:pt>
                <c:pt idx="29596">
                  <c:v>2.9597000000000001E-5</c:v>
                </c:pt>
                <c:pt idx="29597">
                  <c:v>2.9598E-5</c:v>
                </c:pt>
                <c:pt idx="29598">
                  <c:v>2.9598999999999999E-5</c:v>
                </c:pt>
                <c:pt idx="29599">
                  <c:v>2.9600000000000001E-5</c:v>
                </c:pt>
                <c:pt idx="29600">
                  <c:v>2.9601E-5</c:v>
                </c:pt>
                <c:pt idx="29601">
                  <c:v>2.9601999999999999E-5</c:v>
                </c:pt>
                <c:pt idx="29602">
                  <c:v>2.9603000000000001E-5</c:v>
                </c:pt>
                <c:pt idx="29603">
                  <c:v>2.9604E-5</c:v>
                </c:pt>
                <c:pt idx="29604">
                  <c:v>2.9604999999999999E-5</c:v>
                </c:pt>
                <c:pt idx="29605">
                  <c:v>2.9606000000000001E-5</c:v>
                </c:pt>
                <c:pt idx="29606">
                  <c:v>2.9607E-5</c:v>
                </c:pt>
                <c:pt idx="29607">
                  <c:v>2.9607999999999998E-5</c:v>
                </c:pt>
                <c:pt idx="29608">
                  <c:v>2.9609000000000001E-5</c:v>
                </c:pt>
                <c:pt idx="29609">
                  <c:v>2.9609999999999999E-5</c:v>
                </c:pt>
                <c:pt idx="29610">
                  <c:v>2.9611000000000002E-5</c:v>
                </c:pt>
                <c:pt idx="29611">
                  <c:v>2.9612E-5</c:v>
                </c:pt>
                <c:pt idx="29612">
                  <c:v>2.9612999999999999E-5</c:v>
                </c:pt>
                <c:pt idx="29613">
                  <c:v>2.9614000000000001E-5</c:v>
                </c:pt>
                <c:pt idx="29614">
                  <c:v>2.9615E-5</c:v>
                </c:pt>
                <c:pt idx="29615">
                  <c:v>2.9615999999999999E-5</c:v>
                </c:pt>
                <c:pt idx="29616">
                  <c:v>2.9617000000000001E-5</c:v>
                </c:pt>
                <c:pt idx="29617">
                  <c:v>2.9618E-5</c:v>
                </c:pt>
                <c:pt idx="29618">
                  <c:v>2.9618999999999999E-5</c:v>
                </c:pt>
                <c:pt idx="29619">
                  <c:v>2.9620000000000001E-5</c:v>
                </c:pt>
                <c:pt idx="29620">
                  <c:v>2.9621E-5</c:v>
                </c:pt>
                <c:pt idx="29621">
                  <c:v>2.9621999999999999E-5</c:v>
                </c:pt>
                <c:pt idx="29622">
                  <c:v>2.9623000000000001E-5</c:v>
                </c:pt>
                <c:pt idx="29623">
                  <c:v>2.9624E-5</c:v>
                </c:pt>
                <c:pt idx="29624">
                  <c:v>2.9624999999999998E-5</c:v>
                </c:pt>
                <c:pt idx="29625">
                  <c:v>2.9626000000000001E-5</c:v>
                </c:pt>
                <c:pt idx="29626">
                  <c:v>2.9626999999999999E-5</c:v>
                </c:pt>
                <c:pt idx="29627">
                  <c:v>2.9628000000000002E-5</c:v>
                </c:pt>
                <c:pt idx="29628">
                  <c:v>2.9629E-5</c:v>
                </c:pt>
                <c:pt idx="29629">
                  <c:v>2.9629999999999999E-5</c:v>
                </c:pt>
                <c:pt idx="29630">
                  <c:v>2.9631000000000001E-5</c:v>
                </c:pt>
                <c:pt idx="29631">
                  <c:v>2.9632E-5</c:v>
                </c:pt>
                <c:pt idx="29632">
                  <c:v>2.9632999999999999E-5</c:v>
                </c:pt>
                <c:pt idx="29633">
                  <c:v>2.9634000000000001E-5</c:v>
                </c:pt>
                <c:pt idx="29634">
                  <c:v>2.9635E-5</c:v>
                </c:pt>
                <c:pt idx="29635">
                  <c:v>2.9635999999999999E-5</c:v>
                </c:pt>
                <c:pt idx="29636">
                  <c:v>2.9637000000000001E-5</c:v>
                </c:pt>
                <c:pt idx="29637">
                  <c:v>2.9638E-5</c:v>
                </c:pt>
                <c:pt idx="29638">
                  <c:v>2.9638999999999999E-5</c:v>
                </c:pt>
                <c:pt idx="29639">
                  <c:v>2.9640000000000001E-5</c:v>
                </c:pt>
                <c:pt idx="29640">
                  <c:v>2.9641E-5</c:v>
                </c:pt>
                <c:pt idx="29641">
                  <c:v>2.9641999999999998E-5</c:v>
                </c:pt>
                <c:pt idx="29642">
                  <c:v>2.9643000000000001E-5</c:v>
                </c:pt>
                <c:pt idx="29643">
                  <c:v>2.9643999999999999E-5</c:v>
                </c:pt>
                <c:pt idx="29644">
                  <c:v>2.9645000000000002E-5</c:v>
                </c:pt>
                <c:pt idx="29645">
                  <c:v>2.9646E-5</c:v>
                </c:pt>
                <c:pt idx="29646">
                  <c:v>2.9646999999999999E-5</c:v>
                </c:pt>
                <c:pt idx="29647">
                  <c:v>2.9648000000000001E-5</c:v>
                </c:pt>
                <c:pt idx="29648">
                  <c:v>2.9649E-5</c:v>
                </c:pt>
                <c:pt idx="29649">
                  <c:v>2.9649999999999999E-5</c:v>
                </c:pt>
                <c:pt idx="29650">
                  <c:v>2.9651000000000001E-5</c:v>
                </c:pt>
                <c:pt idx="29651">
                  <c:v>2.9652E-5</c:v>
                </c:pt>
                <c:pt idx="29652">
                  <c:v>2.9652999999999999E-5</c:v>
                </c:pt>
                <c:pt idx="29653">
                  <c:v>2.9654000000000001E-5</c:v>
                </c:pt>
                <c:pt idx="29654">
                  <c:v>2.9655E-5</c:v>
                </c:pt>
                <c:pt idx="29655">
                  <c:v>2.9655999999999999E-5</c:v>
                </c:pt>
                <c:pt idx="29656">
                  <c:v>2.9657000000000001E-5</c:v>
                </c:pt>
                <c:pt idx="29657">
                  <c:v>2.9658E-5</c:v>
                </c:pt>
                <c:pt idx="29658">
                  <c:v>2.9658999999999998E-5</c:v>
                </c:pt>
                <c:pt idx="29659">
                  <c:v>2.9660000000000001E-5</c:v>
                </c:pt>
                <c:pt idx="29660">
                  <c:v>2.9660999999999999E-5</c:v>
                </c:pt>
                <c:pt idx="29661">
                  <c:v>2.9662000000000002E-5</c:v>
                </c:pt>
                <c:pt idx="29662">
                  <c:v>2.9663E-5</c:v>
                </c:pt>
                <c:pt idx="29663">
                  <c:v>2.9663999999999999E-5</c:v>
                </c:pt>
                <c:pt idx="29664">
                  <c:v>2.9665000000000001E-5</c:v>
                </c:pt>
                <c:pt idx="29665">
                  <c:v>2.9666E-5</c:v>
                </c:pt>
                <c:pt idx="29666">
                  <c:v>2.9666999999999999E-5</c:v>
                </c:pt>
                <c:pt idx="29667">
                  <c:v>2.9668000000000001E-5</c:v>
                </c:pt>
                <c:pt idx="29668">
                  <c:v>2.9669E-5</c:v>
                </c:pt>
                <c:pt idx="29669">
                  <c:v>2.9669999999999999E-5</c:v>
                </c:pt>
                <c:pt idx="29670">
                  <c:v>2.9671000000000001E-5</c:v>
                </c:pt>
                <c:pt idx="29671">
                  <c:v>2.9672E-5</c:v>
                </c:pt>
                <c:pt idx="29672">
                  <c:v>2.9672999999999999E-5</c:v>
                </c:pt>
                <c:pt idx="29673">
                  <c:v>2.9674000000000001E-5</c:v>
                </c:pt>
                <c:pt idx="29674">
                  <c:v>2.9675E-5</c:v>
                </c:pt>
                <c:pt idx="29675">
                  <c:v>2.9675999999999998E-5</c:v>
                </c:pt>
                <c:pt idx="29676">
                  <c:v>2.9677000000000001E-5</c:v>
                </c:pt>
                <c:pt idx="29677">
                  <c:v>2.9677999999999999E-5</c:v>
                </c:pt>
                <c:pt idx="29678">
                  <c:v>2.9679000000000002E-5</c:v>
                </c:pt>
                <c:pt idx="29679">
                  <c:v>2.968E-5</c:v>
                </c:pt>
                <c:pt idx="29680">
                  <c:v>2.9680999999999999E-5</c:v>
                </c:pt>
                <c:pt idx="29681">
                  <c:v>2.9682000000000001E-5</c:v>
                </c:pt>
                <c:pt idx="29682">
                  <c:v>2.9683E-5</c:v>
                </c:pt>
                <c:pt idx="29683">
                  <c:v>2.9683999999999999E-5</c:v>
                </c:pt>
                <c:pt idx="29684">
                  <c:v>2.9685000000000001E-5</c:v>
                </c:pt>
                <c:pt idx="29685">
                  <c:v>2.9686E-5</c:v>
                </c:pt>
                <c:pt idx="29686">
                  <c:v>2.9686999999999999E-5</c:v>
                </c:pt>
                <c:pt idx="29687">
                  <c:v>2.9688000000000001E-5</c:v>
                </c:pt>
                <c:pt idx="29688">
                  <c:v>2.9689E-5</c:v>
                </c:pt>
                <c:pt idx="29689">
                  <c:v>2.9689999999999999E-5</c:v>
                </c:pt>
                <c:pt idx="29690">
                  <c:v>2.9691000000000001E-5</c:v>
                </c:pt>
                <c:pt idx="29691">
                  <c:v>2.9692E-5</c:v>
                </c:pt>
                <c:pt idx="29692">
                  <c:v>2.9692999999999998E-5</c:v>
                </c:pt>
                <c:pt idx="29693">
                  <c:v>2.9694000000000001E-5</c:v>
                </c:pt>
                <c:pt idx="29694">
                  <c:v>2.9694999999999999E-5</c:v>
                </c:pt>
                <c:pt idx="29695">
                  <c:v>2.9696000000000002E-5</c:v>
                </c:pt>
                <c:pt idx="29696">
                  <c:v>2.9697E-5</c:v>
                </c:pt>
                <c:pt idx="29697">
                  <c:v>2.9697999999999999E-5</c:v>
                </c:pt>
                <c:pt idx="29698">
                  <c:v>2.9699000000000001E-5</c:v>
                </c:pt>
                <c:pt idx="29699">
                  <c:v>2.97E-5</c:v>
                </c:pt>
                <c:pt idx="29700">
                  <c:v>2.9700999999999999E-5</c:v>
                </c:pt>
                <c:pt idx="29701">
                  <c:v>2.9702000000000001E-5</c:v>
                </c:pt>
                <c:pt idx="29702">
                  <c:v>2.9703E-5</c:v>
                </c:pt>
                <c:pt idx="29703">
                  <c:v>2.9703999999999999E-5</c:v>
                </c:pt>
                <c:pt idx="29704">
                  <c:v>2.9705000000000001E-5</c:v>
                </c:pt>
                <c:pt idx="29705">
                  <c:v>2.9706E-5</c:v>
                </c:pt>
                <c:pt idx="29706">
                  <c:v>2.9706999999999999E-5</c:v>
                </c:pt>
                <c:pt idx="29707">
                  <c:v>2.9708000000000001E-5</c:v>
                </c:pt>
                <c:pt idx="29708">
                  <c:v>2.9709E-5</c:v>
                </c:pt>
                <c:pt idx="29709">
                  <c:v>2.9709999999999998E-5</c:v>
                </c:pt>
                <c:pt idx="29710">
                  <c:v>2.9711000000000001E-5</c:v>
                </c:pt>
                <c:pt idx="29711">
                  <c:v>2.9711999999999999E-5</c:v>
                </c:pt>
                <c:pt idx="29712">
                  <c:v>2.9713000000000002E-5</c:v>
                </c:pt>
                <c:pt idx="29713">
                  <c:v>2.9714E-5</c:v>
                </c:pt>
                <c:pt idx="29714">
                  <c:v>2.9714999999999999E-5</c:v>
                </c:pt>
                <c:pt idx="29715">
                  <c:v>2.9716000000000001E-5</c:v>
                </c:pt>
                <c:pt idx="29716">
                  <c:v>2.9717E-5</c:v>
                </c:pt>
                <c:pt idx="29717">
                  <c:v>2.9717999999999999E-5</c:v>
                </c:pt>
                <c:pt idx="29718">
                  <c:v>2.9719000000000001E-5</c:v>
                </c:pt>
                <c:pt idx="29719">
                  <c:v>2.972E-5</c:v>
                </c:pt>
                <c:pt idx="29720">
                  <c:v>2.9720999999999999E-5</c:v>
                </c:pt>
                <c:pt idx="29721">
                  <c:v>2.9722000000000001E-5</c:v>
                </c:pt>
                <c:pt idx="29722">
                  <c:v>2.9723E-5</c:v>
                </c:pt>
                <c:pt idx="29723">
                  <c:v>2.9723999999999999E-5</c:v>
                </c:pt>
                <c:pt idx="29724">
                  <c:v>2.9725000000000001E-5</c:v>
                </c:pt>
                <c:pt idx="29725">
                  <c:v>2.9726E-5</c:v>
                </c:pt>
                <c:pt idx="29726">
                  <c:v>2.9726999999999998E-5</c:v>
                </c:pt>
                <c:pt idx="29727">
                  <c:v>2.9728000000000001E-5</c:v>
                </c:pt>
                <c:pt idx="29728">
                  <c:v>2.9728999999999999E-5</c:v>
                </c:pt>
                <c:pt idx="29729">
                  <c:v>2.9730000000000002E-5</c:v>
                </c:pt>
                <c:pt idx="29730">
                  <c:v>2.9731E-5</c:v>
                </c:pt>
                <c:pt idx="29731">
                  <c:v>2.9731999999999999E-5</c:v>
                </c:pt>
                <c:pt idx="29732">
                  <c:v>2.9733000000000001E-5</c:v>
                </c:pt>
                <c:pt idx="29733">
                  <c:v>2.9734E-5</c:v>
                </c:pt>
                <c:pt idx="29734">
                  <c:v>2.9734999999999999E-5</c:v>
                </c:pt>
                <c:pt idx="29735">
                  <c:v>2.9736000000000001E-5</c:v>
                </c:pt>
                <c:pt idx="29736">
                  <c:v>2.9737E-5</c:v>
                </c:pt>
                <c:pt idx="29737">
                  <c:v>2.9737999999999999E-5</c:v>
                </c:pt>
                <c:pt idx="29738">
                  <c:v>2.9739000000000001E-5</c:v>
                </c:pt>
                <c:pt idx="29739">
                  <c:v>2.974E-5</c:v>
                </c:pt>
                <c:pt idx="29740">
                  <c:v>2.9740999999999999E-5</c:v>
                </c:pt>
                <c:pt idx="29741">
                  <c:v>2.9742000000000001E-5</c:v>
                </c:pt>
                <c:pt idx="29742">
                  <c:v>2.9743E-5</c:v>
                </c:pt>
                <c:pt idx="29743">
                  <c:v>2.9743999999999998E-5</c:v>
                </c:pt>
                <c:pt idx="29744">
                  <c:v>2.9745000000000001E-5</c:v>
                </c:pt>
                <c:pt idx="29745">
                  <c:v>2.9745999999999999E-5</c:v>
                </c:pt>
                <c:pt idx="29746">
                  <c:v>2.9747000000000002E-5</c:v>
                </c:pt>
                <c:pt idx="29747">
                  <c:v>2.9748E-5</c:v>
                </c:pt>
                <c:pt idx="29748">
                  <c:v>2.9748999999999999E-5</c:v>
                </c:pt>
                <c:pt idx="29749">
                  <c:v>2.9750000000000001E-5</c:v>
                </c:pt>
                <c:pt idx="29750">
                  <c:v>2.9751E-5</c:v>
                </c:pt>
                <c:pt idx="29751">
                  <c:v>2.9751999999999999E-5</c:v>
                </c:pt>
                <c:pt idx="29752">
                  <c:v>2.9753000000000001E-5</c:v>
                </c:pt>
                <c:pt idx="29753">
                  <c:v>2.9754E-5</c:v>
                </c:pt>
                <c:pt idx="29754">
                  <c:v>2.9754999999999999E-5</c:v>
                </c:pt>
                <c:pt idx="29755">
                  <c:v>2.9756000000000001E-5</c:v>
                </c:pt>
                <c:pt idx="29756">
                  <c:v>2.9757E-5</c:v>
                </c:pt>
                <c:pt idx="29757">
                  <c:v>2.9757999999999999E-5</c:v>
                </c:pt>
                <c:pt idx="29758">
                  <c:v>2.9759000000000001E-5</c:v>
                </c:pt>
                <c:pt idx="29759">
                  <c:v>2.976E-5</c:v>
                </c:pt>
                <c:pt idx="29760">
                  <c:v>2.9760999999999998E-5</c:v>
                </c:pt>
                <c:pt idx="29761">
                  <c:v>2.9762000000000001E-5</c:v>
                </c:pt>
                <c:pt idx="29762">
                  <c:v>2.9762999999999999E-5</c:v>
                </c:pt>
                <c:pt idx="29763">
                  <c:v>2.9764000000000002E-5</c:v>
                </c:pt>
                <c:pt idx="29764">
                  <c:v>2.9765E-5</c:v>
                </c:pt>
                <c:pt idx="29765">
                  <c:v>2.9765999999999999E-5</c:v>
                </c:pt>
                <c:pt idx="29766">
                  <c:v>2.9767000000000001E-5</c:v>
                </c:pt>
                <c:pt idx="29767">
                  <c:v>2.9768E-5</c:v>
                </c:pt>
                <c:pt idx="29768">
                  <c:v>2.9768999999999999E-5</c:v>
                </c:pt>
                <c:pt idx="29769">
                  <c:v>2.9770000000000001E-5</c:v>
                </c:pt>
                <c:pt idx="29770">
                  <c:v>2.9771E-5</c:v>
                </c:pt>
                <c:pt idx="29771">
                  <c:v>2.9771999999999999E-5</c:v>
                </c:pt>
                <c:pt idx="29772">
                  <c:v>2.9773000000000001E-5</c:v>
                </c:pt>
                <c:pt idx="29773">
                  <c:v>2.9774E-5</c:v>
                </c:pt>
                <c:pt idx="29774">
                  <c:v>2.9774999999999999E-5</c:v>
                </c:pt>
                <c:pt idx="29775">
                  <c:v>2.9776000000000001E-5</c:v>
                </c:pt>
                <c:pt idx="29776">
                  <c:v>2.9777E-5</c:v>
                </c:pt>
                <c:pt idx="29777">
                  <c:v>2.9777999999999998E-5</c:v>
                </c:pt>
                <c:pt idx="29778">
                  <c:v>2.9779000000000001E-5</c:v>
                </c:pt>
                <c:pt idx="29779">
                  <c:v>2.9779999999999999E-5</c:v>
                </c:pt>
                <c:pt idx="29780">
                  <c:v>2.9781000000000002E-5</c:v>
                </c:pt>
                <c:pt idx="29781">
                  <c:v>2.9782E-5</c:v>
                </c:pt>
                <c:pt idx="29782">
                  <c:v>2.9782999999999999E-5</c:v>
                </c:pt>
                <c:pt idx="29783">
                  <c:v>2.9784000000000001E-5</c:v>
                </c:pt>
                <c:pt idx="29784">
                  <c:v>2.9785E-5</c:v>
                </c:pt>
                <c:pt idx="29785">
                  <c:v>2.9785999999999999E-5</c:v>
                </c:pt>
                <c:pt idx="29786">
                  <c:v>2.9787000000000001E-5</c:v>
                </c:pt>
                <c:pt idx="29787">
                  <c:v>2.9788E-5</c:v>
                </c:pt>
                <c:pt idx="29788">
                  <c:v>2.9788999999999999E-5</c:v>
                </c:pt>
                <c:pt idx="29789">
                  <c:v>2.9790000000000001E-5</c:v>
                </c:pt>
                <c:pt idx="29790">
                  <c:v>2.9791E-5</c:v>
                </c:pt>
                <c:pt idx="29791">
                  <c:v>2.9791999999999999E-5</c:v>
                </c:pt>
                <c:pt idx="29792">
                  <c:v>2.9793000000000001E-5</c:v>
                </c:pt>
                <c:pt idx="29793">
                  <c:v>2.9794E-5</c:v>
                </c:pt>
                <c:pt idx="29794">
                  <c:v>2.9794999999999998E-5</c:v>
                </c:pt>
                <c:pt idx="29795">
                  <c:v>2.9796000000000001E-5</c:v>
                </c:pt>
                <c:pt idx="29796">
                  <c:v>2.9796999999999999E-5</c:v>
                </c:pt>
                <c:pt idx="29797">
                  <c:v>2.9798000000000002E-5</c:v>
                </c:pt>
                <c:pt idx="29798">
                  <c:v>2.9799E-5</c:v>
                </c:pt>
                <c:pt idx="29799">
                  <c:v>2.9799999999999999E-5</c:v>
                </c:pt>
                <c:pt idx="29800">
                  <c:v>2.9801000000000001E-5</c:v>
                </c:pt>
                <c:pt idx="29801">
                  <c:v>2.9802E-5</c:v>
                </c:pt>
                <c:pt idx="29802">
                  <c:v>2.9802999999999999E-5</c:v>
                </c:pt>
                <c:pt idx="29803">
                  <c:v>2.9804000000000001E-5</c:v>
                </c:pt>
                <c:pt idx="29804">
                  <c:v>2.9805E-5</c:v>
                </c:pt>
                <c:pt idx="29805">
                  <c:v>2.9805999999999999E-5</c:v>
                </c:pt>
                <c:pt idx="29806">
                  <c:v>2.9807000000000001E-5</c:v>
                </c:pt>
                <c:pt idx="29807">
                  <c:v>2.9808E-5</c:v>
                </c:pt>
                <c:pt idx="29808">
                  <c:v>2.9808999999999999E-5</c:v>
                </c:pt>
                <c:pt idx="29809">
                  <c:v>2.9810000000000001E-5</c:v>
                </c:pt>
                <c:pt idx="29810">
                  <c:v>2.9811E-5</c:v>
                </c:pt>
                <c:pt idx="29811">
                  <c:v>2.9811999999999998E-5</c:v>
                </c:pt>
                <c:pt idx="29812">
                  <c:v>2.9813000000000001E-5</c:v>
                </c:pt>
                <c:pt idx="29813">
                  <c:v>2.9813999999999999E-5</c:v>
                </c:pt>
                <c:pt idx="29814">
                  <c:v>2.9815000000000002E-5</c:v>
                </c:pt>
                <c:pt idx="29815">
                  <c:v>2.9816E-5</c:v>
                </c:pt>
                <c:pt idx="29816">
                  <c:v>2.9816999999999999E-5</c:v>
                </c:pt>
                <c:pt idx="29817">
                  <c:v>2.9818000000000001E-5</c:v>
                </c:pt>
                <c:pt idx="29818">
                  <c:v>2.9819E-5</c:v>
                </c:pt>
                <c:pt idx="29819">
                  <c:v>2.9819999999999999E-5</c:v>
                </c:pt>
                <c:pt idx="29820">
                  <c:v>2.9821000000000001E-5</c:v>
                </c:pt>
                <c:pt idx="29821">
                  <c:v>2.9822E-5</c:v>
                </c:pt>
                <c:pt idx="29822">
                  <c:v>2.9822999999999999E-5</c:v>
                </c:pt>
                <c:pt idx="29823">
                  <c:v>2.9824000000000001E-5</c:v>
                </c:pt>
                <c:pt idx="29824">
                  <c:v>2.9825E-5</c:v>
                </c:pt>
                <c:pt idx="29825">
                  <c:v>2.9825999999999999E-5</c:v>
                </c:pt>
                <c:pt idx="29826">
                  <c:v>2.9827000000000001E-5</c:v>
                </c:pt>
                <c:pt idx="29827">
                  <c:v>2.9828E-5</c:v>
                </c:pt>
                <c:pt idx="29828">
                  <c:v>2.9828999999999999E-5</c:v>
                </c:pt>
                <c:pt idx="29829">
                  <c:v>2.9830000000000001E-5</c:v>
                </c:pt>
                <c:pt idx="29830">
                  <c:v>2.9830999999999999E-5</c:v>
                </c:pt>
                <c:pt idx="29831">
                  <c:v>2.9832000000000002E-5</c:v>
                </c:pt>
                <c:pt idx="29832">
                  <c:v>2.9833E-5</c:v>
                </c:pt>
                <c:pt idx="29833">
                  <c:v>2.9833999999999999E-5</c:v>
                </c:pt>
                <c:pt idx="29834">
                  <c:v>2.9835000000000001E-5</c:v>
                </c:pt>
                <c:pt idx="29835">
                  <c:v>2.9836E-5</c:v>
                </c:pt>
                <c:pt idx="29836">
                  <c:v>2.9836999999999999E-5</c:v>
                </c:pt>
                <c:pt idx="29837">
                  <c:v>2.9838000000000001E-5</c:v>
                </c:pt>
                <c:pt idx="29838">
                  <c:v>2.9839E-5</c:v>
                </c:pt>
                <c:pt idx="29839">
                  <c:v>2.9839999999999999E-5</c:v>
                </c:pt>
                <c:pt idx="29840">
                  <c:v>2.9841000000000001E-5</c:v>
                </c:pt>
                <c:pt idx="29841">
                  <c:v>2.9842E-5</c:v>
                </c:pt>
                <c:pt idx="29842">
                  <c:v>2.9842999999999999E-5</c:v>
                </c:pt>
                <c:pt idx="29843">
                  <c:v>2.9844000000000001E-5</c:v>
                </c:pt>
                <c:pt idx="29844">
                  <c:v>2.9845E-5</c:v>
                </c:pt>
                <c:pt idx="29845">
                  <c:v>2.9845999999999999E-5</c:v>
                </c:pt>
                <c:pt idx="29846">
                  <c:v>2.9847000000000001E-5</c:v>
                </c:pt>
                <c:pt idx="29847">
                  <c:v>2.9848E-5</c:v>
                </c:pt>
                <c:pt idx="29848">
                  <c:v>2.9848999999999998E-5</c:v>
                </c:pt>
                <c:pt idx="29849">
                  <c:v>2.9850000000000001E-5</c:v>
                </c:pt>
                <c:pt idx="29850">
                  <c:v>2.9850999999999999E-5</c:v>
                </c:pt>
                <c:pt idx="29851">
                  <c:v>2.9852000000000001E-5</c:v>
                </c:pt>
                <c:pt idx="29852">
                  <c:v>2.9853E-5</c:v>
                </c:pt>
                <c:pt idx="29853">
                  <c:v>2.9853999999999999E-5</c:v>
                </c:pt>
                <c:pt idx="29854">
                  <c:v>2.9855000000000001E-5</c:v>
                </c:pt>
                <c:pt idx="29855">
                  <c:v>2.9856E-5</c:v>
                </c:pt>
                <c:pt idx="29856">
                  <c:v>2.9856999999999999E-5</c:v>
                </c:pt>
                <c:pt idx="29857">
                  <c:v>2.9858000000000001E-5</c:v>
                </c:pt>
                <c:pt idx="29858">
                  <c:v>2.9859E-5</c:v>
                </c:pt>
                <c:pt idx="29859">
                  <c:v>2.9859999999999999E-5</c:v>
                </c:pt>
                <c:pt idx="29860">
                  <c:v>2.9861000000000001E-5</c:v>
                </c:pt>
                <c:pt idx="29861">
                  <c:v>2.9862E-5</c:v>
                </c:pt>
                <c:pt idx="29862">
                  <c:v>2.9862999999999999E-5</c:v>
                </c:pt>
                <c:pt idx="29863">
                  <c:v>2.9864000000000001E-5</c:v>
                </c:pt>
                <c:pt idx="29864">
                  <c:v>2.9865E-5</c:v>
                </c:pt>
                <c:pt idx="29865">
                  <c:v>2.9865999999999998E-5</c:v>
                </c:pt>
                <c:pt idx="29866">
                  <c:v>2.9867000000000001E-5</c:v>
                </c:pt>
                <c:pt idx="29867">
                  <c:v>2.9867999999999999E-5</c:v>
                </c:pt>
                <c:pt idx="29868">
                  <c:v>2.9869000000000002E-5</c:v>
                </c:pt>
                <c:pt idx="29869">
                  <c:v>2.987E-5</c:v>
                </c:pt>
                <c:pt idx="29870">
                  <c:v>2.9870999999999999E-5</c:v>
                </c:pt>
                <c:pt idx="29871">
                  <c:v>2.9872000000000001E-5</c:v>
                </c:pt>
                <c:pt idx="29872">
                  <c:v>2.9873E-5</c:v>
                </c:pt>
                <c:pt idx="29873">
                  <c:v>2.9873999999999999E-5</c:v>
                </c:pt>
                <c:pt idx="29874">
                  <c:v>2.9875000000000001E-5</c:v>
                </c:pt>
                <c:pt idx="29875">
                  <c:v>2.9876E-5</c:v>
                </c:pt>
                <c:pt idx="29876">
                  <c:v>2.9876999999999999E-5</c:v>
                </c:pt>
                <c:pt idx="29877">
                  <c:v>2.9878000000000001E-5</c:v>
                </c:pt>
                <c:pt idx="29878">
                  <c:v>2.9879E-5</c:v>
                </c:pt>
                <c:pt idx="29879">
                  <c:v>2.9879999999999999E-5</c:v>
                </c:pt>
                <c:pt idx="29880">
                  <c:v>2.9881000000000001E-5</c:v>
                </c:pt>
                <c:pt idx="29881">
                  <c:v>2.9882E-5</c:v>
                </c:pt>
                <c:pt idx="29882">
                  <c:v>2.9882999999999998E-5</c:v>
                </c:pt>
                <c:pt idx="29883">
                  <c:v>2.9884000000000001E-5</c:v>
                </c:pt>
                <c:pt idx="29884">
                  <c:v>2.9884999999999999E-5</c:v>
                </c:pt>
                <c:pt idx="29885">
                  <c:v>2.9886000000000002E-5</c:v>
                </c:pt>
                <c:pt idx="29886">
                  <c:v>2.9887E-5</c:v>
                </c:pt>
                <c:pt idx="29887">
                  <c:v>2.9887999999999999E-5</c:v>
                </c:pt>
                <c:pt idx="29888">
                  <c:v>2.9889000000000001E-5</c:v>
                </c:pt>
                <c:pt idx="29889">
                  <c:v>2.989E-5</c:v>
                </c:pt>
                <c:pt idx="29890">
                  <c:v>2.9890999999999999E-5</c:v>
                </c:pt>
                <c:pt idx="29891">
                  <c:v>2.9892000000000001E-5</c:v>
                </c:pt>
                <c:pt idx="29892">
                  <c:v>2.9893E-5</c:v>
                </c:pt>
                <c:pt idx="29893">
                  <c:v>2.9893999999999999E-5</c:v>
                </c:pt>
                <c:pt idx="29894">
                  <c:v>2.9895000000000001E-5</c:v>
                </c:pt>
                <c:pt idx="29895">
                  <c:v>2.9896E-5</c:v>
                </c:pt>
                <c:pt idx="29896">
                  <c:v>2.9896999999999999E-5</c:v>
                </c:pt>
                <c:pt idx="29897">
                  <c:v>2.9898000000000001E-5</c:v>
                </c:pt>
                <c:pt idx="29898">
                  <c:v>2.9899E-5</c:v>
                </c:pt>
                <c:pt idx="29899">
                  <c:v>2.9899999999999998E-5</c:v>
                </c:pt>
                <c:pt idx="29900">
                  <c:v>2.9901000000000001E-5</c:v>
                </c:pt>
                <c:pt idx="29901">
                  <c:v>2.9901999999999999E-5</c:v>
                </c:pt>
                <c:pt idx="29902">
                  <c:v>2.9903000000000002E-5</c:v>
                </c:pt>
                <c:pt idx="29903">
                  <c:v>2.9904E-5</c:v>
                </c:pt>
                <c:pt idx="29904">
                  <c:v>2.9904999999999999E-5</c:v>
                </c:pt>
                <c:pt idx="29905">
                  <c:v>2.9906000000000001E-5</c:v>
                </c:pt>
                <c:pt idx="29906">
                  <c:v>2.9907E-5</c:v>
                </c:pt>
                <c:pt idx="29907">
                  <c:v>2.9907999999999999E-5</c:v>
                </c:pt>
                <c:pt idx="29908">
                  <c:v>2.9909000000000001E-5</c:v>
                </c:pt>
                <c:pt idx="29909">
                  <c:v>2.991E-5</c:v>
                </c:pt>
                <c:pt idx="29910">
                  <c:v>2.9910999999999999E-5</c:v>
                </c:pt>
                <c:pt idx="29911">
                  <c:v>2.9912000000000001E-5</c:v>
                </c:pt>
                <c:pt idx="29912">
                  <c:v>2.9913E-5</c:v>
                </c:pt>
                <c:pt idx="29913">
                  <c:v>2.9913999999999999E-5</c:v>
                </c:pt>
                <c:pt idx="29914">
                  <c:v>2.9915000000000001E-5</c:v>
                </c:pt>
                <c:pt idx="29915">
                  <c:v>2.9916E-5</c:v>
                </c:pt>
                <c:pt idx="29916">
                  <c:v>2.9916999999999998E-5</c:v>
                </c:pt>
                <c:pt idx="29917">
                  <c:v>2.9918000000000001E-5</c:v>
                </c:pt>
                <c:pt idx="29918">
                  <c:v>2.9918999999999999E-5</c:v>
                </c:pt>
                <c:pt idx="29919">
                  <c:v>2.9920000000000002E-5</c:v>
                </c:pt>
                <c:pt idx="29920">
                  <c:v>2.9921E-5</c:v>
                </c:pt>
                <c:pt idx="29921">
                  <c:v>2.9921999999999999E-5</c:v>
                </c:pt>
                <c:pt idx="29922">
                  <c:v>2.9923000000000001E-5</c:v>
                </c:pt>
                <c:pt idx="29923">
                  <c:v>2.9924E-5</c:v>
                </c:pt>
                <c:pt idx="29924">
                  <c:v>2.9924999999999999E-5</c:v>
                </c:pt>
                <c:pt idx="29925">
                  <c:v>2.9926000000000001E-5</c:v>
                </c:pt>
                <c:pt idx="29926">
                  <c:v>2.9927E-5</c:v>
                </c:pt>
                <c:pt idx="29927">
                  <c:v>2.9927999999999999E-5</c:v>
                </c:pt>
                <c:pt idx="29928">
                  <c:v>2.9929000000000001E-5</c:v>
                </c:pt>
                <c:pt idx="29929">
                  <c:v>2.993E-5</c:v>
                </c:pt>
                <c:pt idx="29930">
                  <c:v>2.9930999999999999E-5</c:v>
                </c:pt>
                <c:pt idx="29931">
                  <c:v>2.9932000000000001E-5</c:v>
                </c:pt>
                <c:pt idx="29932">
                  <c:v>2.9933E-5</c:v>
                </c:pt>
                <c:pt idx="29933">
                  <c:v>2.9933999999999998E-5</c:v>
                </c:pt>
                <c:pt idx="29934">
                  <c:v>2.9935000000000001E-5</c:v>
                </c:pt>
                <c:pt idx="29935">
                  <c:v>2.9935999999999999E-5</c:v>
                </c:pt>
                <c:pt idx="29936">
                  <c:v>2.9937000000000002E-5</c:v>
                </c:pt>
                <c:pt idx="29937">
                  <c:v>2.9938E-5</c:v>
                </c:pt>
                <c:pt idx="29938">
                  <c:v>2.9938999999999999E-5</c:v>
                </c:pt>
                <c:pt idx="29939">
                  <c:v>2.9940000000000001E-5</c:v>
                </c:pt>
                <c:pt idx="29940">
                  <c:v>2.9941E-5</c:v>
                </c:pt>
                <c:pt idx="29941">
                  <c:v>2.9941999999999999E-5</c:v>
                </c:pt>
                <c:pt idx="29942">
                  <c:v>2.9943000000000001E-5</c:v>
                </c:pt>
                <c:pt idx="29943">
                  <c:v>2.9944E-5</c:v>
                </c:pt>
                <c:pt idx="29944">
                  <c:v>2.9944999999999999E-5</c:v>
                </c:pt>
                <c:pt idx="29945">
                  <c:v>2.9946000000000001E-5</c:v>
                </c:pt>
                <c:pt idx="29946">
                  <c:v>2.9947E-5</c:v>
                </c:pt>
                <c:pt idx="29947">
                  <c:v>2.9947999999999999E-5</c:v>
                </c:pt>
                <c:pt idx="29948">
                  <c:v>2.9949000000000001E-5</c:v>
                </c:pt>
                <c:pt idx="29949">
                  <c:v>2.995E-5</c:v>
                </c:pt>
                <c:pt idx="29950">
                  <c:v>2.9950999999999998E-5</c:v>
                </c:pt>
                <c:pt idx="29951">
                  <c:v>2.9952000000000001E-5</c:v>
                </c:pt>
                <c:pt idx="29952">
                  <c:v>2.9952999999999999E-5</c:v>
                </c:pt>
                <c:pt idx="29953">
                  <c:v>2.9954000000000002E-5</c:v>
                </c:pt>
                <c:pt idx="29954">
                  <c:v>2.9955E-5</c:v>
                </c:pt>
                <c:pt idx="29955">
                  <c:v>2.9955999999999999E-5</c:v>
                </c:pt>
                <c:pt idx="29956">
                  <c:v>2.9957000000000001E-5</c:v>
                </c:pt>
                <c:pt idx="29957">
                  <c:v>2.9958E-5</c:v>
                </c:pt>
                <c:pt idx="29958">
                  <c:v>2.9958999999999999E-5</c:v>
                </c:pt>
                <c:pt idx="29959">
                  <c:v>2.9960000000000001E-5</c:v>
                </c:pt>
                <c:pt idx="29960">
                  <c:v>2.9961E-5</c:v>
                </c:pt>
                <c:pt idx="29961">
                  <c:v>2.9961999999999999E-5</c:v>
                </c:pt>
                <c:pt idx="29962">
                  <c:v>2.9963000000000001E-5</c:v>
                </c:pt>
                <c:pt idx="29963">
                  <c:v>2.9964E-5</c:v>
                </c:pt>
                <c:pt idx="29964">
                  <c:v>2.9964999999999999E-5</c:v>
                </c:pt>
                <c:pt idx="29965">
                  <c:v>2.9966000000000001E-5</c:v>
                </c:pt>
                <c:pt idx="29966">
                  <c:v>2.9967E-5</c:v>
                </c:pt>
                <c:pt idx="29967">
                  <c:v>2.9967999999999998E-5</c:v>
                </c:pt>
                <c:pt idx="29968">
                  <c:v>2.9969000000000001E-5</c:v>
                </c:pt>
                <c:pt idx="29969">
                  <c:v>2.9969999999999999E-5</c:v>
                </c:pt>
                <c:pt idx="29970">
                  <c:v>2.9971000000000002E-5</c:v>
                </c:pt>
                <c:pt idx="29971">
                  <c:v>2.9972E-5</c:v>
                </c:pt>
                <c:pt idx="29972">
                  <c:v>2.9972999999999999E-5</c:v>
                </c:pt>
                <c:pt idx="29973">
                  <c:v>2.9974000000000001E-5</c:v>
                </c:pt>
                <c:pt idx="29974">
                  <c:v>2.9975E-5</c:v>
                </c:pt>
                <c:pt idx="29975">
                  <c:v>2.9975999999999999E-5</c:v>
                </c:pt>
                <c:pt idx="29976">
                  <c:v>2.9977000000000001E-5</c:v>
                </c:pt>
                <c:pt idx="29977">
                  <c:v>2.9978E-5</c:v>
                </c:pt>
                <c:pt idx="29978">
                  <c:v>2.9978999999999999E-5</c:v>
                </c:pt>
                <c:pt idx="29979">
                  <c:v>2.9980000000000001E-5</c:v>
                </c:pt>
                <c:pt idx="29980">
                  <c:v>2.9981E-5</c:v>
                </c:pt>
                <c:pt idx="29981">
                  <c:v>2.9981999999999999E-5</c:v>
                </c:pt>
                <c:pt idx="29982">
                  <c:v>2.9983000000000001E-5</c:v>
                </c:pt>
                <c:pt idx="29983">
                  <c:v>2.9984E-5</c:v>
                </c:pt>
                <c:pt idx="29984">
                  <c:v>2.9984999999999998E-5</c:v>
                </c:pt>
                <c:pt idx="29985">
                  <c:v>2.9986000000000001E-5</c:v>
                </c:pt>
                <c:pt idx="29986">
                  <c:v>2.9986999999999999E-5</c:v>
                </c:pt>
                <c:pt idx="29987">
                  <c:v>2.9988000000000002E-5</c:v>
                </c:pt>
                <c:pt idx="29988">
                  <c:v>2.9989E-5</c:v>
                </c:pt>
                <c:pt idx="29989">
                  <c:v>2.9989999999999999E-5</c:v>
                </c:pt>
                <c:pt idx="29990">
                  <c:v>2.9991000000000001E-5</c:v>
                </c:pt>
                <c:pt idx="29991">
                  <c:v>2.9992E-5</c:v>
                </c:pt>
                <c:pt idx="29992">
                  <c:v>2.9992999999999999E-5</c:v>
                </c:pt>
                <c:pt idx="29993">
                  <c:v>2.9994000000000001E-5</c:v>
                </c:pt>
                <c:pt idx="29994">
                  <c:v>2.9995E-5</c:v>
                </c:pt>
                <c:pt idx="29995">
                  <c:v>2.9995999999999999E-5</c:v>
                </c:pt>
                <c:pt idx="29996">
                  <c:v>2.9997000000000001E-5</c:v>
                </c:pt>
                <c:pt idx="29997">
                  <c:v>2.9998E-5</c:v>
                </c:pt>
                <c:pt idx="29998">
                  <c:v>2.9998999999999999E-5</c:v>
                </c:pt>
                <c:pt idx="29999">
                  <c:v>3.0000000000000001E-5</c:v>
                </c:pt>
                <c:pt idx="30000">
                  <c:v>3.0001E-5</c:v>
                </c:pt>
                <c:pt idx="30001">
                  <c:v>3.0001999999999998E-5</c:v>
                </c:pt>
                <c:pt idx="30002">
                  <c:v>3.0003000000000001E-5</c:v>
                </c:pt>
                <c:pt idx="30003">
                  <c:v>3.0003999999999999E-5</c:v>
                </c:pt>
                <c:pt idx="30004">
                  <c:v>3.0005000000000002E-5</c:v>
                </c:pt>
                <c:pt idx="30005">
                  <c:v>3.0006E-5</c:v>
                </c:pt>
                <c:pt idx="30006">
                  <c:v>3.0006999999999999E-5</c:v>
                </c:pt>
                <c:pt idx="30007">
                  <c:v>3.0008000000000001E-5</c:v>
                </c:pt>
                <c:pt idx="30008">
                  <c:v>3.0009E-5</c:v>
                </c:pt>
                <c:pt idx="30009">
                  <c:v>3.0009999999999999E-5</c:v>
                </c:pt>
                <c:pt idx="30010">
                  <c:v>3.0011000000000001E-5</c:v>
                </c:pt>
                <c:pt idx="30011">
                  <c:v>3.0012E-5</c:v>
                </c:pt>
                <c:pt idx="30012">
                  <c:v>3.0012999999999999E-5</c:v>
                </c:pt>
                <c:pt idx="30013">
                  <c:v>3.0014000000000001E-5</c:v>
                </c:pt>
                <c:pt idx="30014">
                  <c:v>3.0015E-5</c:v>
                </c:pt>
                <c:pt idx="30015">
                  <c:v>3.0015999999999999E-5</c:v>
                </c:pt>
                <c:pt idx="30016">
                  <c:v>3.0017000000000001E-5</c:v>
                </c:pt>
                <c:pt idx="30017">
                  <c:v>3.0018E-5</c:v>
                </c:pt>
                <c:pt idx="30018">
                  <c:v>3.0018999999999998E-5</c:v>
                </c:pt>
                <c:pt idx="30019">
                  <c:v>3.0020000000000001E-5</c:v>
                </c:pt>
                <c:pt idx="30020">
                  <c:v>3.0020999999999999E-5</c:v>
                </c:pt>
                <c:pt idx="30021">
                  <c:v>3.0022000000000002E-5</c:v>
                </c:pt>
                <c:pt idx="30022">
                  <c:v>3.0023E-5</c:v>
                </c:pt>
                <c:pt idx="30023">
                  <c:v>3.0023999999999999E-5</c:v>
                </c:pt>
                <c:pt idx="30024">
                  <c:v>3.0025000000000001E-5</c:v>
                </c:pt>
                <c:pt idx="30025">
                  <c:v>3.0026E-5</c:v>
                </c:pt>
                <c:pt idx="30026">
                  <c:v>3.0026999999999999E-5</c:v>
                </c:pt>
                <c:pt idx="30027">
                  <c:v>3.0028000000000001E-5</c:v>
                </c:pt>
                <c:pt idx="30028">
                  <c:v>3.0029E-5</c:v>
                </c:pt>
                <c:pt idx="30029">
                  <c:v>3.0029999999999999E-5</c:v>
                </c:pt>
                <c:pt idx="30030">
                  <c:v>3.0031000000000001E-5</c:v>
                </c:pt>
                <c:pt idx="30031">
                  <c:v>3.0032E-5</c:v>
                </c:pt>
                <c:pt idx="30032">
                  <c:v>3.0032999999999999E-5</c:v>
                </c:pt>
                <c:pt idx="30033">
                  <c:v>3.0034000000000001E-5</c:v>
                </c:pt>
                <c:pt idx="30034">
                  <c:v>3.0035E-5</c:v>
                </c:pt>
                <c:pt idx="30035">
                  <c:v>3.0035999999999998E-5</c:v>
                </c:pt>
                <c:pt idx="30036">
                  <c:v>3.0037000000000001E-5</c:v>
                </c:pt>
                <c:pt idx="30037">
                  <c:v>3.0037999999999999E-5</c:v>
                </c:pt>
                <c:pt idx="30038">
                  <c:v>3.0039000000000002E-5</c:v>
                </c:pt>
                <c:pt idx="30039">
                  <c:v>3.004E-5</c:v>
                </c:pt>
                <c:pt idx="30040">
                  <c:v>3.0040999999999999E-5</c:v>
                </c:pt>
                <c:pt idx="30041">
                  <c:v>3.0042000000000001E-5</c:v>
                </c:pt>
                <c:pt idx="30042">
                  <c:v>3.0043E-5</c:v>
                </c:pt>
                <c:pt idx="30043">
                  <c:v>3.0043999999999999E-5</c:v>
                </c:pt>
                <c:pt idx="30044">
                  <c:v>3.0045000000000001E-5</c:v>
                </c:pt>
                <c:pt idx="30045">
                  <c:v>3.0046E-5</c:v>
                </c:pt>
                <c:pt idx="30046">
                  <c:v>3.0046999999999999E-5</c:v>
                </c:pt>
                <c:pt idx="30047">
                  <c:v>3.0048000000000001E-5</c:v>
                </c:pt>
                <c:pt idx="30048">
                  <c:v>3.0049E-5</c:v>
                </c:pt>
                <c:pt idx="30049">
                  <c:v>3.0049999999999999E-5</c:v>
                </c:pt>
                <c:pt idx="30050">
                  <c:v>3.0051000000000001E-5</c:v>
                </c:pt>
                <c:pt idx="30051">
                  <c:v>3.0052E-5</c:v>
                </c:pt>
                <c:pt idx="30052">
                  <c:v>3.0052999999999998E-5</c:v>
                </c:pt>
                <c:pt idx="30053">
                  <c:v>3.0054000000000001E-5</c:v>
                </c:pt>
                <c:pt idx="30054">
                  <c:v>3.0054999999999999E-5</c:v>
                </c:pt>
                <c:pt idx="30055">
                  <c:v>3.0056000000000002E-5</c:v>
                </c:pt>
                <c:pt idx="30056">
                  <c:v>3.0057E-5</c:v>
                </c:pt>
                <c:pt idx="30057">
                  <c:v>3.0057999999999999E-5</c:v>
                </c:pt>
                <c:pt idx="30058">
                  <c:v>3.0059000000000001E-5</c:v>
                </c:pt>
                <c:pt idx="30059">
                  <c:v>3.006E-5</c:v>
                </c:pt>
                <c:pt idx="30060">
                  <c:v>3.0060999999999999E-5</c:v>
                </c:pt>
                <c:pt idx="30061">
                  <c:v>3.0062000000000001E-5</c:v>
                </c:pt>
                <c:pt idx="30062">
                  <c:v>3.0063E-5</c:v>
                </c:pt>
                <c:pt idx="30063">
                  <c:v>3.0063999999999999E-5</c:v>
                </c:pt>
                <c:pt idx="30064">
                  <c:v>3.0065000000000001E-5</c:v>
                </c:pt>
                <c:pt idx="30065">
                  <c:v>3.0066E-5</c:v>
                </c:pt>
                <c:pt idx="30066">
                  <c:v>3.0066999999999999E-5</c:v>
                </c:pt>
                <c:pt idx="30067">
                  <c:v>3.0068000000000001E-5</c:v>
                </c:pt>
                <c:pt idx="30068">
                  <c:v>3.0069E-5</c:v>
                </c:pt>
                <c:pt idx="30069">
                  <c:v>3.0069999999999998E-5</c:v>
                </c:pt>
                <c:pt idx="30070">
                  <c:v>3.0071000000000001E-5</c:v>
                </c:pt>
                <c:pt idx="30071">
                  <c:v>3.0071999999999999E-5</c:v>
                </c:pt>
                <c:pt idx="30072">
                  <c:v>3.0073000000000002E-5</c:v>
                </c:pt>
                <c:pt idx="30073">
                  <c:v>3.0074E-5</c:v>
                </c:pt>
                <c:pt idx="30074">
                  <c:v>3.0074999999999999E-5</c:v>
                </c:pt>
                <c:pt idx="30075">
                  <c:v>3.0076000000000001E-5</c:v>
                </c:pt>
                <c:pt idx="30076">
                  <c:v>3.0077E-5</c:v>
                </c:pt>
                <c:pt idx="30077">
                  <c:v>3.0077999999999999E-5</c:v>
                </c:pt>
                <c:pt idx="30078">
                  <c:v>3.0079000000000001E-5</c:v>
                </c:pt>
                <c:pt idx="30079">
                  <c:v>3.008E-5</c:v>
                </c:pt>
                <c:pt idx="30080">
                  <c:v>3.0080999999999999E-5</c:v>
                </c:pt>
                <c:pt idx="30081">
                  <c:v>3.0082000000000001E-5</c:v>
                </c:pt>
                <c:pt idx="30082">
                  <c:v>3.0083E-5</c:v>
                </c:pt>
                <c:pt idx="30083">
                  <c:v>3.0083999999999999E-5</c:v>
                </c:pt>
                <c:pt idx="30084">
                  <c:v>3.0085000000000001E-5</c:v>
                </c:pt>
                <c:pt idx="30085">
                  <c:v>3.0086E-5</c:v>
                </c:pt>
                <c:pt idx="30086">
                  <c:v>3.0086999999999998E-5</c:v>
                </c:pt>
                <c:pt idx="30087">
                  <c:v>3.0088000000000001E-5</c:v>
                </c:pt>
                <c:pt idx="30088">
                  <c:v>3.0088999999999999E-5</c:v>
                </c:pt>
                <c:pt idx="30089">
                  <c:v>3.0090000000000002E-5</c:v>
                </c:pt>
                <c:pt idx="30090">
                  <c:v>3.0091E-5</c:v>
                </c:pt>
                <c:pt idx="30091">
                  <c:v>3.0091999999999999E-5</c:v>
                </c:pt>
                <c:pt idx="30092">
                  <c:v>3.0093000000000001E-5</c:v>
                </c:pt>
                <c:pt idx="30093">
                  <c:v>3.0094E-5</c:v>
                </c:pt>
                <c:pt idx="30094">
                  <c:v>3.0094999999999999E-5</c:v>
                </c:pt>
                <c:pt idx="30095">
                  <c:v>3.0096000000000001E-5</c:v>
                </c:pt>
                <c:pt idx="30096">
                  <c:v>3.0097E-5</c:v>
                </c:pt>
                <c:pt idx="30097">
                  <c:v>3.0097999999999999E-5</c:v>
                </c:pt>
                <c:pt idx="30098">
                  <c:v>3.0099000000000001E-5</c:v>
                </c:pt>
                <c:pt idx="30099">
                  <c:v>3.01E-5</c:v>
                </c:pt>
                <c:pt idx="30100">
                  <c:v>3.0100999999999999E-5</c:v>
                </c:pt>
                <c:pt idx="30101">
                  <c:v>3.0102000000000001E-5</c:v>
                </c:pt>
                <c:pt idx="30102">
                  <c:v>3.0103E-5</c:v>
                </c:pt>
                <c:pt idx="30103">
                  <c:v>3.0103999999999998E-5</c:v>
                </c:pt>
                <c:pt idx="30104">
                  <c:v>3.0105000000000001E-5</c:v>
                </c:pt>
                <c:pt idx="30105">
                  <c:v>3.0105999999999999E-5</c:v>
                </c:pt>
                <c:pt idx="30106">
                  <c:v>3.0107000000000002E-5</c:v>
                </c:pt>
                <c:pt idx="30107">
                  <c:v>3.0108E-5</c:v>
                </c:pt>
                <c:pt idx="30108">
                  <c:v>3.0108999999999999E-5</c:v>
                </c:pt>
                <c:pt idx="30109">
                  <c:v>3.0110000000000001E-5</c:v>
                </c:pt>
                <c:pt idx="30110">
                  <c:v>3.0111E-5</c:v>
                </c:pt>
                <c:pt idx="30111">
                  <c:v>3.0111999999999999E-5</c:v>
                </c:pt>
                <c:pt idx="30112">
                  <c:v>3.0113000000000001E-5</c:v>
                </c:pt>
                <c:pt idx="30113">
                  <c:v>3.0114E-5</c:v>
                </c:pt>
                <c:pt idx="30114">
                  <c:v>3.0114999999999999E-5</c:v>
                </c:pt>
                <c:pt idx="30115">
                  <c:v>3.0116000000000001E-5</c:v>
                </c:pt>
                <c:pt idx="30116">
                  <c:v>3.0117E-5</c:v>
                </c:pt>
                <c:pt idx="30117">
                  <c:v>3.0117999999999999E-5</c:v>
                </c:pt>
                <c:pt idx="30118">
                  <c:v>3.0119000000000001E-5</c:v>
                </c:pt>
                <c:pt idx="30119">
                  <c:v>3.012E-5</c:v>
                </c:pt>
                <c:pt idx="30120">
                  <c:v>3.0120999999999998E-5</c:v>
                </c:pt>
                <c:pt idx="30121">
                  <c:v>3.0122000000000001E-5</c:v>
                </c:pt>
                <c:pt idx="30122">
                  <c:v>3.0122999999999999E-5</c:v>
                </c:pt>
                <c:pt idx="30123">
                  <c:v>3.0124000000000002E-5</c:v>
                </c:pt>
                <c:pt idx="30124">
                  <c:v>3.0125E-5</c:v>
                </c:pt>
                <c:pt idx="30125">
                  <c:v>3.0125999999999999E-5</c:v>
                </c:pt>
                <c:pt idx="30126">
                  <c:v>3.0127000000000001E-5</c:v>
                </c:pt>
                <c:pt idx="30127">
                  <c:v>3.0128E-5</c:v>
                </c:pt>
                <c:pt idx="30128">
                  <c:v>3.0128999999999999E-5</c:v>
                </c:pt>
                <c:pt idx="30129">
                  <c:v>3.0130000000000001E-5</c:v>
                </c:pt>
                <c:pt idx="30130">
                  <c:v>3.0131E-5</c:v>
                </c:pt>
                <c:pt idx="30131">
                  <c:v>3.0131999999999999E-5</c:v>
                </c:pt>
                <c:pt idx="30132">
                  <c:v>3.0133000000000001E-5</c:v>
                </c:pt>
                <c:pt idx="30133">
                  <c:v>3.0134E-5</c:v>
                </c:pt>
                <c:pt idx="30134">
                  <c:v>3.0134999999999999E-5</c:v>
                </c:pt>
                <c:pt idx="30135">
                  <c:v>3.0136000000000001E-5</c:v>
                </c:pt>
                <c:pt idx="30136">
                  <c:v>3.0137E-5</c:v>
                </c:pt>
                <c:pt idx="30137">
                  <c:v>3.0137999999999998E-5</c:v>
                </c:pt>
                <c:pt idx="30138">
                  <c:v>3.0139000000000001E-5</c:v>
                </c:pt>
                <c:pt idx="30139">
                  <c:v>3.0139999999999999E-5</c:v>
                </c:pt>
                <c:pt idx="30140">
                  <c:v>3.0141000000000002E-5</c:v>
                </c:pt>
                <c:pt idx="30141">
                  <c:v>3.0142E-5</c:v>
                </c:pt>
                <c:pt idx="30142">
                  <c:v>3.0142999999999999E-5</c:v>
                </c:pt>
                <c:pt idx="30143">
                  <c:v>3.0144000000000001E-5</c:v>
                </c:pt>
                <c:pt idx="30144">
                  <c:v>3.0145E-5</c:v>
                </c:pt>
                <c:pt idx="30145">
                  <c:v>3.0145999999999999E-5</c:v>
                </c:pt>
                <c:pt idx="30146">
                  <c:v>3.0147000000000001E-5</c:v>
                </c:pt>
                <c:pt idx="30147">
                  <c:v>3.0148E-5</c:v>
                </c:pt>
                <c:pt idx="30148">
                  <c:v>3.0148999999999999E-5</c:v>
                </c:pt>
                <c:pt idx="30149">
                  <c:v>3.0150000000000001E-5</c:v>
                </c:pt>
                <c:pt idx="30150">
                  <c:v>3.0151E-5</c:v>
                </c:pt>
                <c:pt idx="30151">
                  <c:v>3.0151999999999999E-5</c:v>
                </c:pt>
                <c:pt idx="30152">
                  <c:v>3.0153000000000001E-5</c:v>
                </c:pt>
                <c:pt idx="30153">
                  <c:v>3.0154E-5</c:v>
                </c:pt>
                <c:pt idx="30154">
                  <c:v>3.0154999999999998E-5</c:v>
                </c:pt>
                <c:pt idx="30155">
                  <c:v>3.0156000000000001E-5</c:v>
                </c:pt>
                <c:pt idx="30156">
                  <c:v>3.0156999999999999E-5</c:v>
                </c:pt>
                <c:pt idx="30157">
                  <c:v>3.0158000000000002E-5</c:v>
                </c:pt>
                <c:pt idx="30158">
                  <c:v>3.0159E-5</c:v>
                </c:pt>
                <c:pt idx="30159">
                  <c:v>3.0159999999999999E-5</c:v>
                </c:pt>
                <c:pt idx="30160">
                  <c:v>3.0161000000000001E-5</c:v>
                </c:pt>
                <c:pt idx="30161">
                  <c:v>3.0162E-5</c:v>
                </c:pt>
                <c:pt idx="30162">
                  <c:v>3.0162999999999999E-5</c:v>
                </c:pt>
                <c:pt idx="30163">
                  <c:v>3.0164000000000001E-5</c:v>
                </c:pt>
                <c:pt idx="30164">
                  <c:v>3.0165E-5</c:v>
                </c:pt>
                <c:pt idx="30165">
                  <c:v>3.0165999999999999E-5</c:v>
                </c:pt>
                <c:pt idx="30166">
                  <c:v>3.0167000000000001E-5</c:v>
                </c:pt>
                <c:pt idx="30167">
                  <c:v>3.0168E-5</c:v>
                </c:pt>
                <c:pt idx="30168">
                  <c:v>3.0168999999999999E-5</c:v>
                </c:pt>
                <c:pt idx="30169">
                  <c:v>3.0170000000000001E-5</c:v>
                </c:pt>
                <c:pt idx="30170">
                  <c:v>3.0171E-5</c:v>
                </c:pt>
                <c:pt idx="30171">
                  <c:v>3.0171999999999998E-5</c:v>
                </c:pt>
                <c:pt idx="30172">
                  <c:v>3.0173000000000001E-5</c:v>
                </c:pt>
                <c:pt idx="30173">
                  <c:v>3.0173999999999999E-5</c:v>
                </c:pt>
                <c:pt idx="30174">
                  <c:v>3.0175000000000002E-5</c:v>
                </c:pt>
                <c:pt idx="30175">
                  <c:v>3.0176E-5</c:v>
                </c:pt>
                <c:pt idx="30176">
                  <c:v>3.0176999999999999E-5</c:v>
                </c:pt>
                <c:pt idx="30177">
                  <c:v>3.0178000000000001E-5</c:v>
                </c:pt>
                <c:pt idx="30178">
                  <c:v>3.0179E-5</c:v>
                </c:pt>
                <c:pt idx="30179">
                  <c:v>3.0179999999999999E-5</c:v>
                </c:pt>
                <c:pt idx="30180">
                  <c:v>3.0181000000000001E-5</c:v>
                </c:pt>
                <c:pt idx="30181">
                  <c:v>3.0182E-5</c:v>
                </c:pt>
                <c:pt idx="30182">
                  <c:v>3.0182999999999999E-5</c:v>
                </c:pt>
                <c:pt idx="30183">
                  <c:v>3.0184000000000001E-5</c:v>
                </c:pt>
                <c:pt idx="30184">
                  <c:v>3.0185E-5</c:v>
                </c:pt>
                <c:pt idx="30185">
                  <c:v>3.0185999999999999E-5</c:v>
                </c:pt>
                <c:pt idx="30186">
                  <c:v>3.0187000000000001E-5</c:v>
                </c:pt>
                <c:pt idx="30187">
                  <c:v>3.0188E-5</c:v>
                </c:pt>
                <c:pt idx="30188">
                  <c:v>3.0188999999999998E-5</c:v>
                </c:pt>
                <c:pt idx="30189">
                  <c:v>3.0190000000000001E-5</c:v>
                </c:pt>
                <c:pt idx="30190">
                  <c:v>3.0190999999999999E-5</c:v>
                </c:pt>
                <c:pt idx="30191">
                  <c:v>3.0192000000000002E-5</c:v>
                </c:pt>
                <c:pt idx="30192">
                  <c:v>3.0193E-5</c:v>
                </c:pt>
                <c:pt idx="30193">
                  <c:v>3.0193999999999999E-5</c:v>
                </c:pt>
                <c:pt idx="30194">
                  <c:v>3.0195000000000001E-5</c:v>
                </c:pt>
                <c:pt idx="30195">
                  <c:v>3.0196E-5</c:v>
                </c:pt>
                <c:pt idx="30196">
                  <c:v>3.0196999999999999E-5</c:v>
                </c:pt>
                <c:pt idx="30197">
                  <c:v>3.0198000000000001E-5</c:v>
                </c:pt>
                <c:pt idx="30198">
                  <c:v>3.0199E-5</c:v>
                </c:pt>
                <c:pt idx="30199">
                  <c:v>3.0199999999999999E-5</c:v>
                </c:pt>
                <c:pt idx="30200">
                  <c:v>3.0201000000000001E-5</c:v>
                </c:pt>
                <c:pt idx="30201">
                  <c:v>3.0202E-5</c:v>
                </c:pt>
                <c:pt idx="30202">
                  <c:v>3.0202999999999999E-5</c:v>
                </c:pt>
                <c:pt idx="30203">
                  <c:v>3.0204000000000001E-5</c:v>
                </c:pt>
                <c:pt idx="30204">
                  <c:v>3.0205E-5</c:v>
                </c:pt>
                <c:pt idx="30205">
                  <c:v>3.0205999999999998E-5</c:v>
                </c:pt>
                <c:pt idx="30206">
                  <c:v>3.0207000000000001E-5</c:v>
                </c:pt>
                <c:pt idx="30207">
                  <c:v>3.0207999999999999E-5</c:v>
                </c:pt>
                <c:pt idx="30208">
                  <c:v>3.0209000000000002E-5</c:v>
                </c:pt>
                <c:pt idx="30209">
                  <c:v>3.021E-5</c:v>
                </c:pt>
                <c:pt idx="30210">
                  <c:v>3.0210999999999999E-5</c:v>
                </c:pt>
                <c:pt idx="30211">
                  <c:v>3.0212000000000001E-5</c:v>
                </c:pt>
                <c:pt idx="30212">
                  <c:v>3.0213E-5</c:v>
                </c:pt>
                <c:pt idx="30213">
                  <c:v>3.0213999999999999E-5</c:v>
                </c:pt>
                <c:pt idx="30214">
                  <c:v>3.0215000000000001E-5</c:v>
                </c:pt>
                <c:pt idx="30215">
                  <c:v>3.0216E-5</c:v>
                </c:pt>
                <c:pt idx="30216">
                  <c:v>3.0216999999999999E-5</c:v>
                </c:pt>
                <c:pt idx="30217">
                  <c:v>3.0218000000000001E-5</c:v>
                </c:pt>
                <c:pt idx="30218">
                  <c:v>3.0219E-5</c:v>
                </c:pt>
                <c:pt idx="30219">
                  <c:v>3.0219999999999999E-5</c:v>
                </c:pt>
                <c:pt idx="30220">
                  <c:v>3.0221000000000001E-5</c:v>
                </c:pt>
                <c:pt idx="30221">
                  <c:v>3.0222E-5</c:v>
                </c:pt>
                <c:pt idx="30222">
                  <c:v>3.0222999999999998E-5</c:v>
                </c:pt>
                <c:pt idx="30223">
                  <c:v>3.0224000000000001E-5</c:v>
                </c:pt>
                <c:pt idx="30224">
                  <c:v>3.0224999999999999E-5</c:v>
                </c:pt>
                <c:pt idx="30225">
                  <c:v>3.0226000000000002E-5</c:v>
                </c:pt>
                <c:pt idx="30226">
                  <c:v>3.0227E-5</c:v>
                </c:pt>
                <c:pt idx="30227">
                  <c:v>3.0227999999999999E-5</c:v>
                </c:pt>
                <c:pt idx="30228">
                  <c:v>3.0229000000000001E-5</c:v>
                </c:pt>
                <c:pt idx="30229">
                  <c:v>3.023E-5</c:v>
                </c:pt>
                <c:pt idx="30230">
                  <c:v>3.0230999999999999E-5</c:v>
                </c:pt>
                <c:pt idx="30231">
                  <c:v>3.0232000000000001E-5</c:v>
                </c:pt>
                <c:pt idx="30232">
                  <c:v>3.0233E-5</c:v>
                </c:pt>
                <c:pt idx="30233">
                  <c:v>3.0233999999999999E-5</c:v>
                </c:pt>
                <c:pt idx="30234">
                  <c:v>3.0235000000000001E-5</c:v>
                </c:pt>
                <c:pt idx="30235">
                  <c:v>3.0236E-5</c:v>
                </c:pt>
                <c:pt idx="30236">
                  <c:v>3.0236999999999999E-5</c:v>
                </c:pt>
                <c:pt idx="30237">
                  <c:v>3.0238000000000001E-5</c:v>
                </c:pt>
                <c:pt idx="30238">
                  <c:v>3.0239E-5</c:v>
                </c:pt>
                <c:pt idx="30239">
                  <c:v>3.0239999999999998E-5</c:v>
                </c:pt>
                <c:pt idx="30240">
                  <c:v>3.0241000000000001E-5</c:v>
                </c:pt>
                <c:pt idx="30241">
                  <c:v>3.0241999999999999E-5</c:v>
                </c:pt>
                <c:pt idx="30242">
                  <c:v>3.0243000000000002E-5</c:v>
                </c:pt>
                <c:pt idx="30243">
                  <c:v>3.0244E-5</c:v>
                </c:pt>
                <c:pt idx="30244">
                  <c:v>3.0244999999999999E-5</c:v>
                </c:pt>
                <c:pt idx="30245">
                  <c:v>3.0246000000000001E-5</c:v>
                </c:pt>
                <c:pt idx="30246">
                  <c:v>3.0247E-5</c:v>
                </c:pt>
                <c:pt idx="30247">
                  <c:v>3.0247999999999999E-5</c:v>
                </c:pt>
                <c:pt idx="30248">
                  <c:v>3.0249000000000001E-5</c:v>
                </c:pt>
                <c:pt idx="30249">
                  <c:v>3.025E-5</c:v>
                </c:pt>
                <c:pt idx="30250">
                  <c:v>3.0250999999999999E-5</c:v>
                </c:pt>
                <c:pt idx="30251">
                  <c:v>3.0252000000000001E-5</c:v>
                </c:pt>
                <c:pt idx="30252">
                  <c:v>3.0253E-5</c:v>
                </c:pt>
                <c:pt idx="30253">
                  <c:v>3.0253999999999999E-5</c:v>
                </c:pt>
                <c:pt idx="30254">
                  <c:v>3.0255000000000001E-5</c:v>
                </c:pt>
                <c:pt idx="30255">
                  <c:v>3.0256E-5</c:v>
                </c:pt>
                <c:pt idx="30256">
                  <c:v>3.0256999999999998E-5</c:v>
                </c:pt>
                <c:pt idx="30257">
                  <c:v>3.0258000000000001E-5</c:v>
                </c:pt>
                <c:pt idx="30258">
                  <c:v>3.0258999999999999E-5</c:v>
                </c:pt>
                <c:pt idx="30259">
                  <c:v>3.0260000000000002E-5</c:v>
                </c:pt>
                <c:pt idx="30260">
                  <c:v>3.0261E-5</c:v>
                </c:pt>
                <c:pt idx="30261">
                  <c:v>3.0261999999999999E-5</c:v>
                </c:pt>
                <c:pt idx="30262">
                  <c:v>3.0263000000000001E-5</c:v>
                </c:pt>
                <c:pt idx="30263">
                  <c:v>3.0264E-5</c:v>
                </c:pt>
                <c:pt idx="30264">
                  <c:v>3.0264999999999999E-5</c:v>
                </c:pt>
                <c:pt idx="30265">
                  <c:v>3.0266000000000001E-5</c:v>
                </c:pt>
                <c:pt idx="30266">
                  <c:v>3.0267E-5</c:v>
                </c:pt>
                <c:pt idx="30267">
                  <c:v>3.0267999999999999E-5</c:v>
                </c:pt>
                <c:pt idx="30268">
                  <c:v>3.0269000000000001E-5</c:v>
                </c:pt>
                <c:pt idx="30269">
                  <c:v>3.027E-5</c:v>
                </c:pt>
                <c:pt idx="30270">
                  <c:v>3.0270999999999999E-5</c:v>
                </c:pt>
                <c:pt idx="30271">
                  <c:v>3.0272000000000001E-5</c:v>
                </c:pt>
                <c:pt idx="30272">
                  <c:v>3.0273E-5</c:v>
                </c:pt>
                <c:pt idx="30273">
                  <c:v>3.0273999999999998E-5</c:v>
                </c:pt>
                <c:pt idx="30274">
                  <c:v>3.0275000000000001E-5</c:v>
                </c:pt>
                <c:pt idx="30275">
                  <c:v>3.0275999999999999E-5</c:v>
                </c:pt>
                <c:pt idx="30276">
                  <c:v>3.0277000000000002E-5</c:v>
                </c:pt>
                <c:pt idx="30277">
                  <c:v>3.0278E-5</c:v>
                </c:pt>
                <c:pt idx="30278">
                  <c:v>3.0278999999999999E-5</c:v>
                </c:pt>
                <c:pt idx="30279">
                  <c:v>3.0280000000000001E-5</c:v>
                </c:pt>
                <c:pt idx="30280">
                  <c:v>3.0281E-5</c:v>
                </c:pt>
                <c:pt idx="30281">
                  <c:v>3.0281999999999999E-5</c:v>
                </c:pt>
                <c:pt idx="30282">
                  <c:v>3.0283000000000001E-5</c:v>
                </c:pt>
                <c:pt idx="30283">
                  <c:v>3.0284E-5</c:v>
                </c:pt>
                <c:pt idx="30284">
                  <c:v>3.0284999999999999E-5</c:v>
                </c:pt>
                <c:pt idx="30285">
                  <c:v>3.0286000000000001E-5</c:v>
                </c:pt>
                <c:pt idx="30286">
                  <c:v>3.0287E-5</c:v>
                </c:pt>
                <c:pt idx="30287">
                  <c:v>3.0287999999999999E-5</c:v>
                </c:pt>
                <c:pt idx="30288">
                  <c:v>3.0289000000000001E-5</c:v>
                </c:pt>
                <c:pt idx="30289">
                  <c:v>3.029E-5</c:v>
                </c:pt>
                <c:pt idx="30290">
                  <c:v>3.0290999999999998E-5</c:v>
                </c:pt>
                <c:pt idx="30291">
                  <c:v>3.0292000000000001E-5</c:v>
                </c:pt>
                <c:pt idx="30292">
                  <c:v>3.0292999999999999E-5</c:v>
                </c:pt>
                <c:pt idx="30293">
                  <c:v>3.0294000000000002E-5</c:v>
                </c:pt>
                <c:pt idx="30294">
                  <c:v>3.0295E-5</c:v>
                </c:pt>
                <c:pt idx="30295">
                  <c:v>3.0295999999999999E-5</c:v>
                </c:pt>
                <c:pt idx="30296">
                  <c:v>3.0297000000000001E-5</c:v>
                </c:pt>
                <c:pt idx="30297">
                  <c:v>3.0298E-5</c:v>
                </c:pt>
                <c:pt idx="30298">
                  <c:v>3.0298999999999999E-5</c:v>
                </c:pt>
                <c:pt idx="30299">
                  <c:v>3.0300000000000001E-5</c:v>
                </c:pt>
                <c:pt idx="30300">
                  <c:v>3.0301E-5</c:v>
                </c:pt>
                <c:pt idx="30301">
                  <c:v>3.0301999999999999E-5</c:v>
                </c:pt>
                <c:pt idx="30302">
                  <c:v>3.0303000000000001E-5</c:v>
                </c:pt>
                <c:pt idx="30303">
                  <c:v>3.0304E-5</c:v>
                </c:pt>
                <c:pt idx="30304">
                  <c:v>3.0304999999999999E-5</c:v>
                </c:pt>
                <c:pt idx="30305">
                  <c:v>3.0306000000000001E-5</c:v>
                </c:pt>
                <c:pt idx="30306">
                  <c:v>3.0307E-5</c:v>
                </c:pt>
                <c:pt idx="30307">
                  <c:v>3.0307999999999998E-5</c:v>
                </c:pt>
                <c:pt idx="30308">
                  <c:v>3.0309000000000001E-5</c:v>
                </c:pt>
                <c:pt idx="30309">
                  <c:v>3.0309999999999999E-5</c:v>
                </c:pt>
                <c:pt idx="30310">
                  <c:v>3.0311000000000002E-5</c:v>
                </c:pt>
                <c:pt idx="30311">
                  <c:v>3.0312E-5</c:v>
                </c:pt>
                <c:pt idx="30312">
                  <c:v>3.0312999999999999E-5</c:v>
                </c:pt>
                <c:pt idx="30313">
                  <c:v>3.0314000000000001E-5</c:v>
                </c:pt>
                <c:pt idx="30314">
                  <c:v>3.0315E-5</c:v>
                </c:pt>
                <c:pt idx="30315">
                  <c:v>3.0315999999999999E-5</c:v>
                </c:pt>
                <c:pt idx="30316">
                  <c:v>3.0317000000000001E-5</c:v>
                </c:pt>
                <c:pt idx="30317">
                  <c:v>3.0318E-5</c:v>
                </c:pt>
                <c:pt idx="30318">
                  <c:v>3.0318999999999999E-5</c:v>
                </c:pt>
                <c:pt idx="30319">
                  <c:v>3.0320000000000001E-5</c:v>
                </c:pt>
                <c:pt idx="30320">
                  <c:v>3.0321E-5</c:v>
                </c:pt>
                <c:pt idx="30321">
                  <c:v>3.0321999999999999E-5</c:v>
                </c:pt>
                <c:pt idx="30322">
                  <c:v>3.0323000000000001E-5</c:v>
                </c:pt>
                <c:pt idx="30323">
                  <c:v>3.0324E-5</c:v>
                </c:pt>
                <c:pt idx="30324">
                  <c:v>3.0324999999999998E-5</c:v>
                </c:pt>
                <c:pt idx="30325">
                  <c:v>3.0326000000000001E-5</c:v>
                </c:pt>
                <c:pt idx="30326">
                  <c:v>3.0326999999999999E-5</c:v>
                </c:pt>
                <c:pt idx="30327">
                  <c:v>3.0328000000000002E-5</c:v>
                </c:pt>
                <c:pt idx="30328">
                  <c:v>3.0329E-5</c:v>
                </c:pt>
                <c:pt idx="30329">
                  <c:v>3.0329999999999999E-5</c:v>
                </c:pt>
                <c:pt idx="30330">
                  <c:v>3.0331000000000001E-5</c:v>
                </c:pt>
                <c:pt idx="30331">
                  <c:v>3.0332E-5</c:v>
                </c:pt>
                <c:pt idx="30332">
                  <c:v>3.0332999999999999E-5</c:v>
                </c:pt>
                <c:pt idx="30333">
                  <c:v>3.0334000000000001E-5</c:v>
                </c:pt>
                <c:pt idx="30334">
                  <c:v>3.0335E-5</c:v>
                </c:pt>
                <c:pt idx="30335">
                  <c:v>3.0335999999999999E-5</c:v>
                </c:pt>
                <c:pt idx="30336">
                  <c:v>3.0337000000000001E-5</c:v>
                </c:pt>
                <c:pt idx="30337">
                  <c:v>3.0338E-5</c:v>
                </c:pt>
                <c:pt idx="30338">
                  <c:v>3.0338999999999999E-5</c:v>
                </c:pt>
                <c:pt idx="30339">
                  <c:v>3.0340000000000001E-5</c:v>
                </c:pt>
                <c:pt idx="30340">
                  <c:v>3.0341E-5</c:v>
                </c:pt>
                <c:pt idx="30341">
                  <c:v>3.0341999999999999E-5</c:v>
                </c:pt>
                <c:pt idx="30342">
                  <c:v>3.0343000000000001E-5</c:v>
                </c:pt>
                <c:pt idx="30343">
                  <c:v>3.0343999999999999E-5</c:v>
                </c:pt>
                <c:pt idx="30344">
                  <c:v>3.0345000000000002E-5</c:v>
                </c:pt>
                <c:pt idx="30345">
                  <c:v>3.0346E-5</c:v>
                </c:pt>
                <c:pt idx="30346">
                  <c:v>3.0346999999999999E-5</c:v>
                </c:pt>
                <c:pt idx="30347">
                  <c:v>3.0348000000000001E-5</c:v>
                </c:pt>
                <c:pt idx="30348">
                  <c:v>3.0349E-5</c:v>
                </c:pt>
                <c:pt idx="30349">
                  <c:v>3.0349999999999999E-5</c:v>
                </c:pt>
                <c:pt idx="30350">
                  <c:v>3.0351000000000001E-5</c:v>
                </c:pt>
                <c:pt idx="30351">
                  <c:v>3.0352E-5</c:v>
                </c:pt>
                <c:pt idx="30352">
                  <c:v>3.0352999999999999E-5</c:v>
                </c:pt>
                <c:pt idx="30353">
                  <c:v>3.0354000000000001E-5</c:v>
                </c:pt>
                <c:pt idx="30354">
                  <c:v>3.0355E-5</c:v>
                </c:pt>
                <c:pt idx="30355">
                  <c:v>3.0355999999999999E-5</c:v>
                </c:pt>
                <c:pt idx="30356">
                  <c:v>3.0357000000000001E-5</c:v>
                </c:pt>
                <c:pt idx="30357">
                  <c:v>3.0358E-5</c:v>
                </c:pt>
                <c:pt idx="30358">
                  <c:v>3.0358999999999999E-5</c:v>
                </c:pt>
                <c:pt idx="30359">
                  <c:v>3.0360000000000001E-5</c:v>
                </c:pt>
                <c:pt idx="30360">
                  <c:v>3.0361E-5</c:v>
                </c:pt>
                <c:pt idx="30361">
                  <c:v>3.0361999999999998E-5</c:v>
                </c:pt>
                <c:pt idx="30362">
                  <c:v>3.0363000000000001E-5</c:v>
                </c:pt>
                <c:pt idx="30363">
                  <c:v>3.0363999999999999E-5</c:v>
                </c:pt>
                <c:pt idx="30364">
                  <c:v>3.0365000000000002E-5</c:v>
                </c:pt>
                <c:pt idx="30365">
                  <c:v>3.0366E-5</c:v>
                </c:pt>
                <c:pt idx="30366">
                  <c:v>3.0366999999999999E-5</c:v>
                </c:pt>
                <c:pt idx="30367">
                  <c:v>3.0368000000000001E-5</c:v>
                </c:pt>
                <c:pt idx="30368">
                  <c:v>3.0369E-5</c:v>
                </c:pt>
                <c:pt idx="30369">
                  <c:v>3.0369999999999999E-5</c:v>
                </c:pt>
                <c:pt idx="30370">
                  <c:v>3.0371000000000001E-5</c:v>
                </c:pt>
                <c:pt idx="30371">
                  <c:v>3.0372E-5</c:v>
                </c:pt>
                <c:pt idx="30372">
                  <c:v>3.0372999999999999E-5</c:v>
                </c:pt>
                <c:pt idx="30373">
                  <c:v>3.0374000000000001E-5</c:v>
                </c:pt>
                <c:pt idx="30374">
                  <c:v>3.0375E-5</c:v>
                </c:pt>
                <c:pt idx="30375">
                  <c:v>3.0375999999999999E-5</c:v>
                </c:pt>
                <c:pt idx="30376">
                  <c:v>3.0377000000000001E-5</c:v>
                </c:pt>
                <c:pt idx="30377">
                  <c:v>3.0378E-5</c:v>
                </c:pt>
                <c:pt idx="30378">
                  <c:v>3.0378999999999998E-5</c:v>
                </c:pt>
                <c:pt idx="30379">
                  <c:v>3.0380000000000001E-5</c:v>
                </c:pt>
                <c:pt idx="30380">
                  <c:v>3.0380999999999999E-5</c:v>
                </c:pt>
                <c:pt idx="30381">
                  <c:v>3.0382000000000002E-5</c:v>
                </c:pt>
                <c:pt idx="30382">
                  <c:v>3.0383E-5</c:v>
                </c:pt>
                <c:pt idx="30383">
                  <c:v>3.0383999999999999E-5</c:v>
                </c:pt>
                <c:pt idx="30384">
                  <c:v>3.0385000000000001E-5</c:v>
                </c:pt>
                <c:pt idx="30385">
                  <c:v>3.0386E-5</c:v>
                </c:pt>
                <c:pt idx="30386">
                  <c:v>3.0386999999999999E-5</c:v>
                </c:pt>
                <c:pt idx="30387">
                  <c:v>3.0388000000000001E-5</c:v>
                </c:pt>
                <c:pt idx="30388">
                  <c:v>3.0389E-5</c:v>
                </c:pt>
                <c:pt idx="30389">
                  <c:v>3.0389999999999999E-5</c:v>
                </c:pt>
                <c:pt idx="30390">
                  <c:v>3.0391000000000001E-5</c:v>
                </c:pt>
                <c:pt idx="30391">
                  <c:v>3.0392E-5</c:v>
                </c:pt>
                <c:pt idx="30392">
                  <c:v>3.0392999999999999E-5</c:v>
                </c:pt>
                <c:pt idx="30393">
                  <c:v>3.0394000000000001E-5</c:v>
                </c:pt>
                <c:pt idx="30394">
                  <c:v>3.0395E-5</c:v>
                </c:pt>
                <c:pt idx="30395">
                  <c:v>3.0395999999999998E-5</c:v>
                </c:pt>
                <c:pt idx="30396">
                  <c:v>3.0397000000000001E-5</c:v>
                </c:pt>
                <c:pt idx="30397">
                  <c:v>3.0397999999999999E-5</c:v>
                </c:pt>
                <c:pt idx="30398">
                  <c:v>3.0399000000000002E-5</c:v>
                </c:pt>
                <c:pt idx="30399">
                  <c:v>3.04E-5</c:v>
                </c:pt>
                <c:pt idx="30400">
                  <c:v>3.0400999999999999E-5</c:v>
                </c:pt>
                <c:pt idx="30401">
                  <c:v>3.0402000000000001E-5</c:v>
                </c:pt>
                <c:pt idx="30402">
                  <c:v>3.0403E-5</c:v>
                </c:pt>
                <c:pt idx="30403">
                  <c:v>3.0403999999999999E-5</c:v>
                </c:pt>
                <c:pt idx="30404">
                  <c:v>3.0405000000000001E-5</c:v>
                </c:pt>
                <c:pt idx="30405">
                  <c:v>3.0406E-5</c:v>
                </c:pt>
                <c:pt idx="30406">
                  <c:v>3.0406999999999999E-5</c:v>
                </c:pt>
                <c:pt idx="30407">
                  <c:v>3.0408000000000001E-5</c:v>
                </c:pt>
                <c:pt idx="30408">
                  <c:v>3.0409E-5</c:v>
                </c:pt>
                <c:pt idx="30409">
                  <c:v>3.0409999999999999E-5</c:v>
                </c:pt>
                <c:pt idx="30410">
                  <c:v>3.0411000000000001E-5</c:v>
                </c:pt>
                <c:pt idx="30411">
                  <c:v>3.0412E-5</c:v>
                </c:pt>
                <c:pt idx="30412">
                  <c:v>3.0412999999999998E-5</c:v>
                </c:pt>
                <c:pt idx="30413">
                  <c:v>3.0414000000000001E-5</c:v>
                </c:pt>
                <c:pt idx="30414">
                  <c:v>3.0414999999999999E-5</c:v>
                </c:pt>
                <c:pt idx="30415">
                  <c:v>3.0416000000000002E-5</c:v>
                </c:pt>
                <c:pt idx="30416">
                  <c:v>3.0417E-5</c:v>
                </c:pt>
                <c:pt idx="30417">
                  <c:v>3.0417999999999999E-5</c:v>
                </c:pt>
                <c:pt idx="30418">
                  <c:v>3.0419000000000001E-5</c:v>
                </c:pt>
                <c:pt idx="30419">
                  <c:v>3.042E-5</c:v>
                </c:pt>
                <c:pt idx="30420">
                  <c:v>3.0420999999999999E-5</c:v>
                </c:pt>
                <c:pt idx="30421">
                  <c:v>3.0422000000000001E-5</c:v>
                </c:pt>
                <c:pt idx="30422">
                  <c:v>3.0423E-5</c:v>
                </c:pt>
                <c:pt idx="30423">
                  <c:v>3.0423999999999999E-5</c:v>
                </c:pt>
                <c:pt idx="30424">
                  <c:v>3.0425000000000001E-5</c:v>
                </c:pt>
                <c:pt idx="30425">
                  <c:v>3.0426E-5</c:v>
                </c:pt>
                <c:pt idx="30426">
                  <c:v>3.0426999999999999E-5</c:v>
                </c:pt>
                <c:pt idx="30427">
                  <c:v>3.0428000000000001E-5</c:v>
                </c:pt>
                <c:pt idx="30428">
                  <c:v>3.0429E-5</c:v>
                </c:pt>
                <c:pt idx="30429">
                  <c:v>3.0429999999999998E-5</c:v>
                </c:pt>
                <c:pt idx="30430">
                  <c:v>3.0431000000000001E-5</c:v>
                </c:pt>
                <c:pt idx="30431">
                  <c:v>3.0431999999999999E-5</c:v>
                </c:pt>
                <c:pt idx="30432">
                  <c:v>3.0433000000000002E-5</c:v>
                </c:pt>
                <c:pt idx="30433">
                  <c:v>3.0434E-5</c:v>
                </c:pt>
                <c:pt idx="30434">
                  <c:v>3.0434999999999999E-5</c:v>
                </c:pt>
                <c:pt idx="30435">
                  <c:v>3.0436000000000001E-5</c:v>
                </c:pt>
                <c:pt idx="30436">
                  <c:v>3.0437E-5</c:v>
                </c:pt>
                <c:pt idx="30437">
                  <c:v>3.0437999999999999E-5</c:v>
                </c:pt>
                <c:pt idx="30438">
                  <c:v>3.0439000000000001E-5</c:v>
                </c:pt>
                <c:pt idx="30439">
                  <c:v>3.044E-5</c:v>
                </c:pt>
                <c:pt idx="30440">
                  <c:v>3.0440999999999999E-5</c:v>
                </c:pt>
                <c:pt idx="30441">
                  <c:v>3.0442000000000001E-5</c:v>
                </c:pt>
                <c:pt idx="30442">
                  <c:v>3.0443E-5</c:v>
                </c:pt>
                <c:pt idx="30443">
                  <c:v>3.0443999999999999E-5</c:v>
                </c:pt>
                <c:pt idx="30444">
                  <c:v>3.0445000000000001E-5</c:v>
                </c:pt>
                <c:pt idx="30445">
                  <c:v>3.0446E-5</c:v>
                </c:pt>
                <c:pt idx="30446">
                  <c:v>3.0446999999999998E-5</c:v>
                </c:pt>
                <c:pt idx="30447">
                  <c:v>3.0448000000000001E-5</c:v>
                </c:pt>
                <c:pt idx="30448">
                  <c:v>3.0448999999999999E-5</c:v>
                </c:pt>
                <c:pt idx="30449">
                  <c:v>3.0450000000000002E-5</c:v>
                </c:pt>
                <c:pt idx="30450">
                  <c:v>3.0451E-5</c:v>
                </c:pt>
                <c:pt idx="30451">
                  <c:v>3.0451999999999999E-5</c:v>
                </c:pt>
                <c:pt idx="30452">
                  <c:v>3.0453000000000001E-5</c:v>
                </c:pt>
                <c:pt idx="30453">
                  <c:v>3.0454E-5</c:v>
                </c:pt>
                <c:pt idx="30454">
                  <c:v>3.0454999999999999E-5</c:v>
                </c:pt>
                <c:pt idx="30455">
                  <c:v>3.0456000000000001E-5</c:v>
                </c:pt>
                <c:pt idx="30456">
                  <c:v>3.0457E-5</c:v>
                </c:pt>
                <c:pt idx="30457">
                  <c:v>3.0457999999999999E-5</c:v>
                </c:pt>
                <c:pt idx="30458">
                  <c:v>3.0459000000000001E-5</c:v>
                </c:pt>
                <c:pt idx="30459">
                  <c:v>3.046E-5</c:v>
                </c:pt>
                <c:pt idx="30460">
                  <c:v>3.0460999999999999E-5</c:v>
                </c:pt>
                <c:pt idx="30461">
                  <c:v>3.0462000000000001E-5</c:v>
                </c:pt>
                <c:pt idx="30462">
                  <c:v>3.0463E-5</c:v>
                </c:pt>
                <c:pt idx="30463">
                  <c:v>3.0463999999999998E-5</c:v>
                </c:pt>
                <c:pt idx="30464">
                  <c:v>3.0465000000000001E-5</c:v>
                </c:pt>
                <c:pt idx="30465">
                  <c:v>3.0465999999999999E-5</c:v>
                </c:pt>
                <c:pt idx="30466">
                  <c:v>3.0467000000000002E-5</c:v>
                </c:pt>
                <c:pt idx="30467">
                  <c:v>3.0468E-5</c:v>
                </c:pt>
                <c:pt idx="30468">
                  <c:v>3.0468999999999999E-5</c:v>
                </c:pt>
                <c:pt idx="30469">
                  <c:v>3.0470000000000001E-5</c:v>
                </c:pt>
                <c:pt idx="30470">
                  <c:v>3.0471E-5</c:v>
                </c:pt>
                <c:pt idx="30471">
                  <c:v>3.0471999999999999E-5</c:v>
                </c:pt>
                <c:pt idx="30472">
                  <c:v>3.0473000000000001E-5</c:v>
                </c:pt>
                <c:pt idx="30473">
                  <c:v>3.0474E-5</c:v>
                </c:pt>
                <c:pt idx="30474">
                  <c:v>3.0474999999999999E-5</c:v>
                </c:pt>
                <c:pt idx="30475">
                  <c:v>3.0476000000000001E-5</c:v>
                </c:pt>
                <c:pt idx="30476">
                  <c:v>3.0477E-5</c:v>
                </c:pt>
                <c:pt idx="30477">
                  <c:v>3.0477999999999999E-5</c:v>
                </c:pt>
                <c:pt idx="30478">
                  <c:v>3.0479000000000001E-5</c:v>
                </c:pt>
                <c:pt idx="30479">
                  <c:v>3.048E-5</c:v>
                </c:pt>
                <c:pt idx="30480">
                  <c:v>3.0480999999999998E-5</c:v>
                </c:pt>
                <c:pt idx="30481">
                  <c:v>3.0482000000000001E-5</c:v>
                </c:pt>
                <c:pt idx="30482">
                  <c:v>3.0482999999999999E-5</c:v>
                </c:pt>
                <c:pt idx="30483">
                  <c:v>3.0484000000000002E-5</c:v>
                </c:pt>
                <c:pt idx="30484">
                  <c:v>3.0485E-5</c:v>
                </c:pt>
                <c:pt idx="30485">
                  <c:v>3.0485999999999999E-5</c:v>
                </c:pt>
                <c:pt idx="30486">
                  <c:v>3.0487000000000001E-5</c:v>
                </c:pt>
                <c:pt idx="30487">
                  <c:v>3.0488E-5</c:v>
                </c:pt>
                <c:pt idx="30488">
                  <c:v>3.0488999999999999E-5</c:v>
                </c:pt>
                <c:pt idx="30489">
                  <c:v>3.0490000000000001E-5</c:v>
                </c:pt>
                <c:pt idx="30490">
                  <c:v>3.0491E-5</c:v>
                </c:pt>
                <c:pt idx="30491">
                  <c:v>3.0491999999999999E-5</c:v>
                </c:pt>
                <c:pt idx="30492">
                  <c:v>3.0493000000000001E-5</c:v>
                </c:pt>
                <c:pt idx="30493">
                  <c:v>3.0494E-5</c:v>
                </c:pt>
                <c:pt idx="30494">
                  <c:v>3.0494999999999999E-5</c:v>
                </c:pt>
                <c:pt idx="30495">
                  <c:v>3.0496000000000001E-5</c:v>
                </c:pt>
                <c:pt idx="30496">
                  <c:v>3.0497E-5</c:v>
                </c:pt>
                <c:pt idx="30497">
                  <c:v>3.0497999999999998E-5</c:v>
                </c:pt>
                <c:pt idx="30498">
                  <c:v>3.0499000000000001E-5</c:v>
                </c:pt>
                <c:pt idx="30499">
                  <c:v>3.0499999999999999E-5</c:v>
                </c:pt>
                <c:pt idx="30500">
                  <c:v>3.0501000000000002E-5</c:v>
                </c:pt>
                <c:pt idx="30501">
                  <c:v>3.0502E-5</c:v>
                </c:pt>
                <c:pt idx="30502">
                  <c:v>3.0502999999999999E-5</c:v>
                </c:pt>
                <c:pt idx="30503">
                  <c:v>3.0504000000000001E-5</c:v>
                </c:pt>
                <c:pt idx="30504">
                  <c:v>3.0505E-5</c:v>
                </c:pt>
                <c:pt idx="30505">
                  <c:v>3.0505999999999999E-5</c:v>
                </c:pt>
                <c:pt idx="30506">
                  <c:v>3.0507000000000001E-5</c:v>
                </c:pt>
                <c:pt idx="30507">
                  <c:v>3.0508E-5</c:v>
                </c:pt>
                <c:pt idx="30508">
                  <c:v>3.0508999999999999E-5</c:v>
                </c:pt>
                <c:pt idx="30509">
                  <c:v>3.0510000000000001E-5</c:v>
                </c:pt>
                <c:pt idx="30510">
                  <c:v>3.0511E-5</c:v>
                </c:pt>
                <c:pt idx="30511">
                  <c:v>3.0511999999999999E-5</c:v>
                </c:pt>
                <c:pt idx="30512">
                  <c:v>3.0513000000000001E-5</c:v>
                </c:pt>
                <c:pt idx="30513">
                  <c:v>3.0514E-5</c:v>
                </c:pt>
                <c:pt idx="30514">
                  <c:v>3.0514999999999998E-5</c:v>
                </c:pt>
                <c:pt idx="30515">
                  <c:v>3.0516000000000001E-5</c:v>
                </c:pt>
                <c:pt idx="30516">
                  <c:v>3.0516999999999999E-5</c:v>
                </c:pt>
                <c:pt idx="30517">
                  <c:v>3.0518000000000002E-5</c:v>
                </c:pt>
                <c:pt idx="30518">
                  <c:v>3.0518999999999997E-5</c:v>
                </c:pt>
                <c:pt idx="30519">
                  <c:v>3.0519999999999999E-5</c:v>
                </c:pt>
                <c:pt idx="30520">
                  <c:v>3.0521000000000001E-5</c:v>
                </c:pt>
                <c:pt idx="30521">
                  <c:v>3.0521999999999997E-5</c:v>
                </c:pt>
                <c:pt idx="30522">
                  <c:v>3.0522999999999999E-5</c:v>
                </c:pt>
                <c:pt idx="30523">
                  <c:v>3.0524000000000001E-5</c:v>
                </c:pt>
                <c:pt idx="30524">
                  <c:v>3.0525000000000003E-5</c:v>
                </c:pt>
                <c:pt idx="30525">
                  <c:v>3.0525999999999999E-5</c:v>
                </c:pt>
                <c:pt idx="30526">
                  <c:v>3.0527000000000001E-5</c:v>
                </c:pt>
                <c:pt idx="30527">
                  <c:v>3.0528000000000003E-5</c:v>
                </c:pt>
                <c:pt idx="30528">
                  <c:v>3.0528999999999999E-5</c:v>
                </c:pt>
                <c:pt idx="30529">
                  <c:v>3.0530000000000001E-5</c:v>
                </c:pt>
                <c:pt idx="30530">
                  <c:v>3.0531000000000003E-5</c:v>
                </c:pt>
                <c:pt idx="30531">
                  <c:v>3.0531999999999998E-5</c:v>
                </c:pt>
                <c:pt idx="30532">
                  <c:v>3.0533000000000001E-5</c:v>
                </c:pt>
                <c:pt idx="30533">
                  <c:v>3.0534000000000003E-5</c:v>
                </c:pt>
                <c:pt idx="30534">
                  <c:v>3.0534999999999998E-5</c:v>
                </c:pt>
                <c:pt idx="30535">
                  <c:v>3.0536E-5</c:v>
                </c:pt>
                <c:pt idx="30536">
                  <c:v>3.0537000000000003E-5</c:v>
                </c:pt>
                <c:pt idx="30537">
                  <c:v>3.0537999999999998E-5</c:v>
                </c:pt>
                <c:pt idx="30538">
                  <c:v>3.0539E-5</c:v>
                </c:pt>
                <c:pt idx="30539">
                  <c:v>3.0540000000000002E-5</c:v>
                </c:pt>
                <c:pt idx="30540">
                  <c:v>3.0540999999999998E-5</c:v>
                </c:pt>
                <c:pt idx="30541">
                  <c:v>3.0542E-5</c:v>
                </c:pt>
                <c:pt idx="30542">
                  <c:v>3.0543000000000002E-5</c:v>
                </c:pt>
                <c:pt idx="30543">
                  <c:v>3.0543999999999998E-5</c:v>
                </c:pt>
                <c:pt idx="30544">
                  <c:v>3.0545E-5</c:v>
                </c:pt>
                <c:pt idx="30545">
                  <c:v>3.0546000000000002E-5</c:v>
                </c:pt>
                <c:pt idx="30546">
                  <c:v>3.0546999999999997E-5</c:v>
                </c:pt>
                <c:pt idx="30547">
                  <c:v>3.0548E-5</c:v>
                </c:pt>
                <c:pt idx="30548">
                  <c:v>3.0549000000000002E-5</c:v>
                </c:pt>
                <c:pt idx="30549">
                  <c:v>3.0549999999999997E-5</c:v>
                </c:pt>
                <c:pt idx="30550">
                  <c:v>3.0550999999999999E-5</c:v>
                </c:pt>
                <c:pt idx="30551">
                  <c:v>3.0552000000000002E-5</c:v>
                </c:pt>
                <c:pt idx="30552">
                  <c:v>3.0552999999999997E-5</c:v>
                </c:pt>
                <c:pt idx="30553">
                  <c:v>3.0553999999999999E-5</c:v>
                </c:pt>
                <c:pt idx="30554">
                  <c:v>3.0555000000000001E-5</c:v>
                </c:pt>
                <c:pt idx="30555">
                  <c:v>3.0555999999999997E-5</c:v>
                </c:pt>
                <c:pt idx="30556">
                  <c:v>3.0556999999999999E-5</c:v>
                </c:pt>
                <c:pt idx="30557">
                  <c:v>3.0558000000000001E-5</c:v>
                </c:pt>
                <c:pt idx="30558">
                  <c:v>3.0559000000000003E-5</c:v>
                </c:pt>
                <c:pt idx="30559">
                  <c:v>3.0559999999999999E-5</c:v>
                </c:pt>
                <c:pt idx="30560">
                  <c:v>3.0561000000000001E-5</c:v>
                </c:pt>
                <c:pt idx="30561">
                  <c:v>3.0562000000000003E-5</c:v>
                </c:pt>
                <c:pt idx="30562">
                  <c:v>3.0562999999999999E-5</c:v>
                </c:pt>
                <c:pt idx="30563">
                  <c:v>3.0564000000000001E-5</c:v>
                </c:pt>
                <c:pt idx="30564">
                  <c:v>3.0565000000000003E-5</c:v>
                </c:pt>
                <c:pt idx="30565">
                  <c:v>3.0565999999999998E-5</c:v>
                </c:pt>
                <c:pt idx="30566">
                  <c:v>3.0567000000000001E-5</c:v>
                </c:pt>
                <c:pt idx="30567">
                  <c:v>3.0568000000000003E-5</c:v>
                </c:pt>
                <c:pt idx="30568">
                  <c:v>3.0568999999999998E-5</c:v>
                </c:pt>
                <c:pt idx="30569">
                  <c:v>3.057E-5</c:v>
                </c:pt>
                <c:pt idx="30570">
                  <c:v>3.0571000000000003E-5</c:v>
                </c:pt>
                <c:pt idx="30571">
                  <c:v>3.0571999999999998E-5</c:v>
                </c:pt>
                <c:pt idx="30572">
                  <c:v>3.0573E-5</c:v>
                </c:pt>
                <c:pt idx="30573">
                  <c:v>3.0574000000000002E-5</c:v>
                </c:pt>
                <c:pt idx="30574">
                  <c:v>3.0574999999999998E-5</c:v>
                </c:pt>
                <c:pt idx="30575">
                  <c:v>3.0576E-5</c:v>
                </c:pt>
                <c:pt idx="30576">
                  <c:v>3.0577000000000002E-5</c:v>
                </c:pt>
                <c:pt idx="30577">
                  <c:v>3.0577999999999998E-5</c:v>
                </c:pt>
                <c:pt idx="30578">
                  <c:v>3.0579E-5</c:v>
                </c:pt>
                <c:pt idx="30579">
                  <c:v>3.0580000000000002E-5</c:v>
                </c:pt>
                <c:pt idx="30580">
                  <c:v>3.0580999999999997E-5</c:v>
                </c:pt>
                <c:pt idx="30581">
                  <c:v>3.0582E-5</c:v>
                </c:pt>
                <c:pt idx="30582">
                  <c:v>3.0583000000000002E-5</c:v>
                </c:pt>
                <c:pt idx="30583">
                  <c:v>3.0583999999999997E-5</c:v>
                </c:pt>
                <c:pt idx="30584">
                  <c:v>3.0584999999999999E-5</c:v>
                </c:pt>
                <c:pt idx="30585">
                  <c:v>3.0586000000000002E-5</c:v>
                </c:pt>
                <c:pt idx="30586">
                  <c:v>3.0586999999999997E-5</c:v>
                </c:pt>
                <c:pt idx="30587">
                  <c:v>3.0587999999999999E-5</c:v>
                </c:pt>
                <c:pt idx="30588">
                  <c:v>3.0589000000000001E-5</c:v>
                </c:pt>
                <c:pt idx="30589">
                  <c:v>3.0589999999999997E-5</c:v>
                </c:pt>
                <c:pt idx="30590">
                  <c:v>3.0590999999999999E-5</c:v>
                </c:pt>
                <c:pt idx="30591">
                  <c:v>3.0592000000000001E-5</c:v>
                </c:pt>
                <c:pt idx="30592">
                  <c:v>3.0593000000000003E-5</c:v>
                </c:pt>
                <c:pt idx="30593">
                  <c:v>3.0593999999999999E-5</c:v>
                </c:pt>
                <c:pt idx="30594">
                  <c:v>3.0595000000000001E-5</c:v>
                </c:pt>
                <c:pt idx="30595">
                  <c:v>3.0596000000000003E-5</c:v>
                </c:pt>
                <c:pt idx="30596">
                  <c:v>3.0596999999999999E-5</c:v>
                </c:pt>
                <c:pt idx="30597">
                  <c:v>3.0598000000000001E-5</c:v>
                </c:pt>
                <c:pt idx="30598">
                  <c:v>3.0599000000000003E-5</c:v>
                </c:pt>
                <c:pt idx="30599">
                  <c:v>3.0599999999999998E-5</c:v>
                </c:pt>
                <c:pt idx="30600">
                  <c:v>3.0601000000000001E-5</c:v>
                </c:pt>
                <c:pt idx="30601">
                  <c:v>3.0602000000000003E-5</c:v>
                </c:pt>
                <c:pt idx="30602">
                  <c:v>3.0602999999999998E-5</c:v>
                </c:pt>
                <c:pt idx="30603">
                  <c:v>3.0604E-5</c:v>
                </c:pt>
                <c:pt idx="30604">
                  <c:v>3.0605000000000003E-5</c:v>
                </c:pt>
                <c:pt idx="30605">
                  <c:v>3.0605999999999998E-5</c:v>
                </c:pt>
                <c:pt idx="30606">
                  <c:v>3.0607E-5</c:v>
                </c:pt>
                <c:pt idx="30607">
                  <c:v>3.0608000000000002E-5</c:v>
                </c:pt>
                <c:pt idx="30608">
                  <c:v>3.0608999999999998E-5</c:v>
                </c:pt>
                <c:pt idx="30609">
                  <c:v>3.061E-5</c:v>
                </c:pt>
                <c:pt idx="30610">
                  <c:v>3.0611000000000002E-5</c:v>
                </c:pt>
                <c:pt idx="30611">
                  <c:v>3.0611999999999998E-5</c:v>
                </c:pt>
                <c:pt idx="30612">
                  <c:v>3.0613E-5</c:v>
                </c:pt>
                <c:pt idx="30613">
                  <c:v>3.0614000000000002E-5</c:v>
                </c:pt>
                <c:pt idx="30614">
                  <c:v>3.0614999999999997E-5</c:v>
                </c:pt>
                <c:pt idx="30615">
                  <c:v>3.0616E-5</c:v>
                </c:pt>
                <c:pt idx="30616">
                  <c:v>3.0617000000000002E-5</c:v>
                </c:pt>
                <c:pt idx="30617">
                  <c:v>3.0617999999999997E-5</c:v>
                </c:pt>
                <c:pt idx="30618">
                  <c:v>3.0618999999999999E-5</c:v>
                </c:pt>
                <c:pt idx="30619">
                  <c:v>3.0620000000000002E-5</c:v>
                </c:pt>
                <c:pt idx="30620">
                  <c:v>3.0620999999999997E-5</c:v>
                </c:pt>
                <c:pt idx="30621">
                  <c:v>3.0621999999999999E-5</c:v>
                </c:pt>
                <c:pt idx="30622">
                  <c:v>3.0623000000000001E-5</c:v>
                </c:pt>
                <c:pt idx="30623">
                  <c:v>3.0623999999999997E-5</c:v>
                </c:pt>
                <c:pt idx="30624">
                  <c:v>3.0624999999999999E-5</c:v>
                </c:pt>
                <c:pt idx="30625">
                  <c:v>3.0626000000000001E-5</c:v>
                </c:pt>
                <c:pt idx="30626">
                  <c:v>3.0626999999999997E-5</c:v>
                </c:pt>
                <c:pt idx="30627">
                  <c:v>3.0627999999999999E-5</c:v>
                </c:pt>
                <c:pt idx="30628">
                  <c:v>3.0629000000000001E-5</c:v>
                </c:pt>
                <c:pt idx="30629">
                  <c:v>3.0630000000000003E-5</c:v>
                </c:pt>
                <c:pt idx="30630">
                  <c:v>3.0630999999999999E-5</c:v>
                </c:pt>
                <c:pt idx="30631">
                  <c:v>3.0632000000000001E-5</c:v>
                </c:pt>
                <c:pt idx="30632">
                  <c:v>3.0633000000000003E-5</c:v>
                </c:pt>
                <c:pt idx="30633">
                  <c:v>3.0633999999999998E-5</c:v>
                </c:pt>
                <c:pt idx="30634">
                  <c:v>3.0635000000000001E-5</c:v>
                </c:pt>
                <c:pt idx="30635">
                  <c:v>3.0636000000000003E-5</c:v>
                </c:pt>
                <c:pt idx="30636">
                  <c:v>3.0636999999999998E-5</c:v>
                </c:pt>
                <c:pt idx="30637">
                  <c:v>3.0638E-5</c:v>
                </c:pt>
                <c:pt idx="30638">
                  <c:v>3.0639000000000003E-5</c:v>
                </c:pt>
                <c:pt idx="30639">
                  <c:v>3.0639999999999998E-5</c:v>
                </c:pt>
                <c:pt idx="30640">
                  <c:v>3.0641E-5</c:v>
                </c:pt>
                <c:pt idx="30641">
                  <c:v>3.0642000000000002E-5</c:v>
                </c:pt>
                <c:pt idx="30642">
                  <c:v>3.0642999999999998E-5</c:v>
                </c:pt>
                <c:pt idx="30643">
                  <c:v>3.0644E-5</c:v>
                </c:pt>
                <c:pt idx="30644">
                  <c:v>3.0645000000000002E-5</c:v>
                </c:pt>
                <c:pt idx="30645">
                  <c:v>3.0645999999999998E-5</c:v>
                </c:pt>
                <c:pt idx="30646">
                  <c:v>3.0647E-5</c:v>
                </c:pt>
                <c:pt idx="30647">
                  <c:v>3.0648000000000002E-5</c:v>
                </c:pt>
                <c:pt idx="30648">
                  <c:v>3.0648999999999997E-5</c:v>
                </c:pt>
                <c:pt idx="30649">
                  <c:v>3.065E-5</c:v>
                </c:pt>
                <c:pt idx="30650">
                  <c:v>3.0651000000000002E-5</c:v>
                </c:pt>
                <c:pt idx="30651">
                  <c:v>3.0651999999999997E-5</c:v>
                </c:pt>
                <c:pt idx="30652">
                  <c:v>3.0652999999999999E-5</c:v>
                </c:pt>
                <c:pt idx="30653">
                  <c:v>3.0654000000000002E-5</c:v>
                </c:pt>
                <c:pt idx="30654">
                  <c:v>3.0654999999999997E-5</c:v>
                </c:pt>
                <c:pt idx="30655">
                  <c:v>3.0655999999999999E-5</c:v>
                </c:pt>
                <c:pt idx="30656">
                  <c:v>3.0657000000000001E-5</c:v>
                </c:pt>
                <c:pt idx="30657">
                  <c:v>3.0657999999999997E-5</c:v>
                </c:pt>
                <c:pt idx="30658">
                  <c:v>3.0658999999999999E-5</c:v>
                </c:pt>
                <c:pt idx="30659">
                  <c:v>3.0660000000000001E-5</c:v>
                </c:pt>
                <c:pt idx="30660">
                  <c:v>3.0660999999999997E-5</c:v>
                </c:pt>
                <c:pt idx="30661">
                  <c:v>3.0661999999999999E-5</c:v>
                </c:pt>
                <c:pt idx="30662">
                  <c:v>3.0663000000000001E-5</c:v>
                </c:pt>
                <c:pt idx="30663">
                  <c:v>3.0664000000000003E-5</c:v>
                </c:pt>
                <c:pt idx="30664">
                  <c:v>3.0664999999999999E-5</c:v>
                </c:pt>
                <c:pt idx="30665">
                  <c:v>3.0666000000000001E-5</c:v>
                </c:pt>
                <c:pt idx="30666">
                  <c:v>3.0667000000000003E-5</c:v>
                </c:pt>
                <c:pt idx="30667">
                  <c:v>3.0667999999999998E-5</c:v>
                </c:pt>
                <c:pt idx="30668">
                  <c:v>3.0669000000000001E-5</c:v>
                </c:pt>
                <c:pt idx="30669">
                  <c:v>3.0670000000000003E-5</c:v>
                </c:pt>
                <c:pt idx="30670">
                  <c:v>3.0670999999999998E-5</c:v>
                </c:pt>
                <c:pt idx="30671">
                  <c:v>3.0672E-5</c:v>
                </c:pt>
                <c:pt idx="30672">
                  <c:v>3.0673000000000003E-5</c:v>
                </c:pt>
                <c:pt idx="30673">
                  <c:v>3.0673999999999998E-5</c:v>
                </c:pt>
                <c:pt idx="30674">
                  <c:v>3.0675E-5</c:v>
                </c:pt>
                <c:pt idx="30675">
                  <c:v>3.0676000000000002E-5</c:v>
                </c:pt>
                <c:pt idx="30676">
                  <c:v>3.0676999999999998E-5</c:v>
                </c:pt>
                <c:pt idx="30677">
                  <c:v>3.0678E-5</c:v>
                </c:pt>
                <c:pt idx="30678">
                  <c:v>3.0679000000000002E-5</c:v>
                </c:pt>
                <c:pt idx="30679">
                  <c:v>3.0679999999999998E-5</c:v>
                </c:pt>
                <c:pt idx="30680">
                  <c:v>3.0681E-5</c:v>
                </c:pt>
                <c:pt idx="30681">
                  <c:v>3.0682000000000002E-5</c:v>
                </c:pt>
                <c:pt idx="30682">
                  <c:v>3.0682999999999997E-5</c:v>
                </c:pt>
                <c:pt idx="30683">
                  <c:v>3.0684E-5</c:v>
                </c:pt>
                <c:pt idx="30684">
                  <c:v>3.0685000000000002E-5</c:v>
                </c:pt>
                <c:pt idx="30685">
                  <c:v>3.0685999999999997E-5</c:v>
                </c:pt>
                <c:pt idx="30686">
                  <c:v>3.0686999999999999E-5</c:v>
                </c:pt>
                <c:pt idx="30687">
                  <c:v>3.0688000000000002E-5</c:v>
                </c:pt>
                <c:pt idx="30688">
                  <c:v>3.0688999999999997E-5</c:v>
                </c:pt>
                <c:pt idx="30689">
                  <c:v>3.0689999999999999E-5</c:v>
                </c:pt>
                <c:pt idx="30690">
                  <c:v>3.0691000000000001E-5</c:v>
                </c:pt>
                <c:pt idx="30691">
                  <c:v>3.0691999999999997E-5</c:v>
                </c:pt>
                <c:pt idx="30692">
                  <c:v>3.0692999999999999E-5</c:v>
                </c:pt>
                <c:pt idx="30693">
                  <c:v>3.0694000000000001E-5</c:v>
                </c:pt>
                <c:pt idx="30694">
                  <c:v>3.0694999999999997E-5</c:v>
                </c:pt>
                <c:pt idx="30695">
                  <c:v>3.0695999999999999E-5</c:v>
                </c:pt>
                <c:pt idx="30696">
                  <c:v>3.0697000000000001E-5</c:v>
                </c:pt>
                <c:pt idx="30697">
                  <c:v>3.0698000000000003E-5</c:v>
                </c:pt>
                <c:pt idx="30698">
                  <c:v>3.0698999999999999E-5</c:v>
                </c:pt>
                <c:pt idx="30699">
                  <c:v>3.0700000000000001E-5</c:v>
                </c:pt>
                <c:pt idx="30700">
                  <c:v>3.0701000000000003E-5</c:v>
                </c:pt>
                <c:pt idx="30701">
                  <c:v>3.0701999999999998E-5</c:v>
                </c:pt>
                <c:pt idx="30702">
                  <c:v>3.0703000000000001E-5</c:v>
                </c:pt>
                <c:pt idx="30703">
                  <c:v>3.0704000000000003E-5</c:v>
                </c:pt>
                <c:pt idx="30704">
                  <c:v>3.0704999999999998E-5</c:v>
                </c:pt>
                <c:pt idx="30705">
                  <c:v>3.0706E-5</c:v>
                </c:pt>
                <c:pt idx="30706">
                  <c:v>3.0707000000000003E-5</c:v>
                </c:pt>
                <c:pt idx="30707">
                  <c:v>3.0707999999999998E-5</c:v>
                </c:pt>
                <c:pt idx="30708">
                  <c:v>3.0709E-5</c:v>
                </c:pt>
                <c:pt idx="30709">
                  <c:v>3.0710000000000002E-5</c:v>
                </c:pt>
                <c:pt idx="30710">
                  <c:v>3.0710999999999998E-5</c:v>
                </c:pt>
                <c:pt idx="30711">
                  <c:v>3.0712E-5</c:v>
                </c:pt>
                <c:pt idx="30712">
                  <c:v>3.0713000000000002E-5</c:v>
                </c:pt>
                <c:pt idx="30713">
                  <c:v>3.0713999999999998E-5</c:v>
                </c:pt>
                <c:pt idx="30714">
                  <c:v>3.0715E-5</c:v>
                </c:pt>
                <c:pt idx="30715">
                  <c:v>3.0716000000000002E-5</c:v>
                </c:pt>
                <c:pt idx="30716">
                  <c:v>3.0716999999999997E-5</c:v>
                </c:pt>
                <c:pt idx="30717">
                  <c:v>3.0718E-5</c:v>
                </c:pt>
                <c:pt idx="30718">
                  <c:v>3.0719000000000002E-5</c:v>
                </c:pt>
                <c:pt idx="30719">
                  <c:v>3.0719999999999997E-5</c:v>
                </c:pt>
                <c:pt idx="30720">
                  <c:v>3.0720999999999999E-5</c:v>
                </c:pt>
                <c:pt idx="30721">
                  <c:v>3.0722000000000002E-5</c:v>
                </c:pt>
                <c:pt idx="30722">
                  <c:v>3.0722999999999997E-5</c:v>
                </c:pt>
                <c:pt idx="30723">
                  <c:v>3.0723999999999999E-5</c:v>
                </c:pt>
                <c:pt idx="30724">
                  <c:v>3.0725000000000001E-5</c:v>
                </c:pt>
                <c:pt idx="30725">
                  <c:v>3.0725999999999997E-5</c:v>
                </c:pt>
                <c:pt idx="30726">
                  <c:v>3.0726999999999999E-5</c:v>
                </c:pt>
                <c:pt idx="30727">
                  <c:v>3.0728000000000001E-5</c:v>
                </c:pt>
                <c:pt idx="30728">
                  <c:v>3.0728999999999997E-5</c:v>
                </c:pt>
                <c:pt idx="30729">
                  <c:v>3.0729999999999999E-5</c:v>
                </c:pt>
                <c:pt idx="30730">
                  <c:v>3.0731000000000001E-5</c:v>
                </c:pt>
                <c:pt idx="30731">
                  <c:v>3.0732000000000003E-5</c:v>
                </c:pt>
                <c:pt idx="30732">
                  <c:v>3.0732999999999999E-5</c:v>
                </c:pt>
                <c:pt idx="30733">
                  <c:v>3.0734000000000001E-5</c:v>
                </c:pt>
                <c:pt idx="30734">
                  <c:v>3.0735000000000003E-5</c:v>
                </c:pt>
                <c:pt idx="30735">
                  <c:v>3.0735999999999998E-5</c:v>
                </c:pt>
                <c:pt idx="30736">
                  <c:v>3.0737000000000001E-5</c:v>
                </c:pt>
                <c:pt idx="30737">
                  <c:v>3.0738000000000003E-5</c:v>
                </c:pt>
                <c:pt idx="30738">
                  <c:v>3.0738999999999998E-5</c:v>
                </c:pt>
                <c:pt idx="30739">
                  <c:v>3.074E-5</c:v>
                </c:pt>
                <c:pt idx="30740">
                  <c:v>3.0741000000000003E-5</c:v>
                </c:pt>
                <c:pt idx="30741">
                  <c:v>3.0741999999999998E-5</c:v>
                </c:pt>
                <c:pt idx="30742">
                  <c:v>3.0743E-5</c:v>
                </c:pt>
                <c:pt idx="30743">
                  <c:v>3.0744000000000002E-5</c:v>
                </c:pt>
                <c:pt idx="30744">
                  <c:v>3.0744999999999998E-5</c:v>
                </c:pt>
                <c:pt idx="30745">
                  <c:v>3.0746E-5</c:v>
                </c:pt>
                <c:pt idx="30746">
                  <c:v>3.0747000000000002E-5</c:v>
                </c:pt>
                <c:pt idx="30747">
                  <c:v>3.0747999999999998E-5</c:v>
                </c:pt>
                <c:pt idx="30748">
                  <c:v>3.0749E-5</c:v>
                </c:pt>
                <c:pt idx="30749">
                  <c:v>3.0750000000000002E-5</c:v>
                </c:pt>
                <c:pt idx="30750">
                  <c:v>3.0750999999999997E-5</c:v>
                </c:pt>
                <c:pt idx="30751">
                  <c:v>3.0752E-5</c:v>
                </c:pt>
                <c:pt idx="30752">
                  <c:v>3.0753000000000002E-5</c:v>
                </c:pt>
                <c:pt idx="30753">
                  <c:v>3.0753999999999997E-5</c:v>
                </c:pt>
                <c:pt idx="30754">
                  <c:v>3.0754999999999999E-5</c:v>
                </c:pt>
                <c:pt idx="30755">
                  <c:v>3.0756000000000002E-5</c:v>
                </c:pt>
                <c:pt idx="30756">
                  <c:v>3.0756999999999997E-5</c:v>
                </c:pt>
                <c:pt idx="30757">
                  <c:v>3.0757999999999999E-5</c:v>
                </c:pt>
                <c:pt idx="30758">
                  <c:v>3.0759000000000001E-5</c:v>
                </c:pt>
                <c:pt idx="30759">
                  <c:v>3.0759999999999997E-5</c:v>
                </c:pt>
                <c:pt idx="30760">
                  <c:v>3.0760999999999999E-5</c:v>
                </c:pt>
                <c:pt idx="30761">
                  <c:v>3.0762000000000001E-5</c:v>
                </c:pt>
                <c:pt idx="30762">
                  <c:v>3.0762999999999997E-5</c:v>
                </c:pt>
                <c:pt idx="30763">
                  <c:v>3.0763999999999999E-5</c:v>
                </c:pt>
                <c:pt idx="30764">
                  <c:v>3.0765000000000001E-5</c:v>
                </c:pt>
                <c:pt idx="30765">
                  <c:v>3.0766000000000003E-5</c:v>
                </c:pt>
                <c:pt idx="30766">
                  <c:v>3.0766999999999999E-5</c:v>
                </c:pt>
                <c:pt idx="30767">
                  <c:v>3.0768000000000001E-5</c:v>
                </c:pt>
                <c:pt idx="30768">
                  <c:v>3.0769000000000003E-5</c:v>
                </c:pt>
                <c:pt idx="30769">
                  <c:v>3.0769999999999998E-5</c:v>
                </c:pt>
                <c:pt idx="30770">
                  <c:v>3.0771000000000001E-5</c:v>
                </c:pt>
                <c:pt idx="30771">
                  <c:v>3.0772000000000003E-5</c:v>
                </c:pt>
                <c:pt idx="30772">
                  <c:v>3.0772999999999998E-5</c:v>
                </c:pt>
                <c:pt idx="30773">
                  <c:v>3.0774E-5</c:v>
                </c:pt>
                <c:pt idx="30774">
                  <c:v>3.0775000000000003E-5</c:v>
                </c:pt>
                <c:pt idx="30775">
                  <c:v>3.0775999999999998E-5</c:v>
                </c:pt>
                <c:pt idx="30776">
                  <c:v>3.0777E-5</c:v>
                </c:pt>
                <c:pt idx="30777">
                  <c:v>3.0778000000000002E-5</c:v>
                </c:pt>
                <c:pt idx="30778">
                  <c:v>3.0778999999999998E-5</c:v>
                </c:pt>
                <c:pt idx="30779">
                  <c:v>3.078E-5</c:v>
                </c:pt>
                <c:pt idx="30780">
                  <c:v>3.0781000000000002E-5</c:v>
                </c:pt>
                <c:pt idx="30781">
                  <c:v>3.0781999999999998E-5</c:v>
                </c:pt>
                <c:pt idx="30782">
                  <c:v>3.0783E-5</c:v>
                </c:pt>
                <c:pt idx="30783">
                  <c:v>3.0784000000000002E-5</c:v>
                </c:pt>
                <c:pt idx="30784">
                  <c:v>3.0784999999999997E-5</c:v>
                </c:pt>
                <c:pt idx="30785">
                  <c:v>3.0786E-5</c:v>
                </c:pt>
                <c:pt idx="30786">
                  <c:v>3.0787000000000002E-5</c:v>
                </c:pt>
                <c:pt idx="30787">
                  <c:v>3.0787999999999997E-5</c:v>
                </c:pt>
                <c:pt idx="30788">
                  <c:v>3.0788999999999999E-5</c:v>
                </c:pt>
                <c:pt idx="30789">
                  <c:v>3.0790000000000002E-5</c:v>
                </c:pt>
                <c:pt idx="30790">
                  <c:v>3.0790999999999997E-5</c:v>
                </c:pt>
                <c:pt idx="30791">
                  <c:v>3.0791999999999999E-5</c:v>
                </c:pt>
                <c:pt idx="30792">
                  <c:v>3.0793000000000001E-5</c:v>
                </c:pt>
                <c:pt idx="30793">
                  <c:v>3.0793999999999997E-5</c:v>
                </c:pt>
                <c:pt idx="30794">
                  <c:v>3.0794999999999999E-5</c:v>
                </c:pt>
                <c:pt idx="30795">
                  <c:v>3.0796000000000001E-5</c:v>
                </c:pt>
                <c:pt idx="30796">
                  <c:v>3.0796999999999997E-5</c:v>
                </c:pt>
                <c:pt idx="30797">
                  <c:v>3.0797999999999999E-5</c:v>
                </c:pt>
                <c:pt idx="30798">
                  <c:v>3.0799000000000001E-5</c:v>
                </c:pt>
                <c:pt idx="30799">
                  <c:v>3.0800000000000003E-5</c:v>
                </c:pt>
                <c:pt idx="30800">
                  <c:v>3.0800999999999999E-5</c:v>
                </c:pt>
                <c:pt idx="30801">
                  <c:v>3.0802000000000001E-5</c:v>
                </c:pt>
                <c:pt idx="30802">
                  <c:v>3.0803000000000003E-5</c:v>
                </c:pt>
                <c:pt idx="30803">
                  <c:v>3.0803999999999998E-5</c:v>
                </c:pt>
                <c:pt idx="30804">
                  <c:v>3.0805000000000001E-5</c:v>
                </c:pt>
                <c:pt idx="30805">
                  <c:v>3.0806000000000003E-5</c:v>
                </c:pt>
                <c:pt idx="30806">
                  <c:v>3.0806999999999998E-5</c:v>
                </c:pt>
                <c:pt idx="30807">
                  <c:v>3.0808E-5</c:v>
                </c:pt>
                <c:pt idx="30808">
                  <c:v>3.0809000000000003E-5</c:v>
                </c:pt>
                <c:pt idx="30809">
                  <c:v>3.0809999999999998E-5</c:v>
                </c:pt>
                <c:pt idx="30810">
                  <c:v>3.0811E-5</c:v>
                </c:pt>
                <c:pt idx="30811">
                  <c:v>3.0812000000000002E-5</c:v>
                </c:pt>
                <c:pt idx="30812">
                  <c:v>3.0812999999999998E-5</c:v>
                </c:pt>
                <c:pt idx="30813">
                  <c:v>3.0814E-5</c:v>
                </c:pt>
                <c:pt idx="30814">
                  <c:v>3.0815000000000002E-5</c:v>
                </c:pt>
                <c:pt idx="30815">
                  <c:v>3.0815999999999998E-5</c:v>
                </c:pt>
                <c:pt idx="30816">
                  <c:v>3.0817E-5</c:v>
                </c:pt>
                <c:pt idx="30817">
                  <c:v>3.0818000000000002E-5</c:v>
                </c:pt>
                <c:pt idx="30818">
                  <c:v>3.0818999999999997E-5</c:v>
                </c:pt>
                <c:pt idx="30819">
                  <c:v>3.082E-5</c:v>
                </c:pt>
                <c:pt idx="30820">
                  <c:v>3.0821000000000002E-5</c:v>
                </c:pt>
                <c:pt idx="30821">
                  <c:v>3.0821999999999997E-5</c:v>
                </c:pt>
                <c:pt idx="30822">
                  <c:v>3.0822999999999999E-5</c:v>
                </c:pt>
                <c:pt idx="30823">
                  <c:v>3.0824000000000002E-5</c:v>
                </c:pt>
                <c:pt idx="30824">
                  <c:v>3.0824999999999997E-5</c:v>
                </c:pt>
                <c:pt idx="30825">
                  <c:v>3.0825999999999999E-5</c:v>
                </c:pt>
                <c:pt idx="30826">
                  <c:v>3.0827000000000001E-5</c:v>
                </c:pt>
                <c:pt idx="30827">
                  <c:v>3.0827999999999997E-5</c:v>
                </c:pt>
                <c:pt idx="30828">
                  <c:v>3.0828999999999999E-5</c:v>
                </c:pt>
                <c:pt idx="30829">
                  <c:v>3.0830000000000001E-5</c:v>
                </c:pt>
                <c:pt idx="30830">
                  <c:v>3.0830999999999997E-5</c:v>
                </c:pt>
                <c:pt idx="30831">
                  <c:v>3.0831999999999999E-5</c:v>
                </c:pt>
                <c:pt idx="30832">
                  <c:v>3.0833000000000001E-5</c:v>
                </c:pt>
                <c:pt idx="30833">
                  <c:v>3.0834000000000003E-5</c:v>
                </c:pt>
                <c:pt idx="30834">
                  <c:v>3.0834999999999999E-5</c:v>
                </c:pt>
                <c:pt idx="30835">
                  <c:v>3.0836000000000001E-5</c:v>
                </c:pt>
                <c:pt idx="30836">
                  <c:v>3.0837000000000003E-5</c:v>
                </c:pt>
                <c:pt idx="30837">
                  <c:v>3.0837999999999998E-5</c:v>
                </c:pt>
                <c:pt idx="30838">
                  <c:v>3.0839000000000001E-5</c:v>
                </c:pt>
                <c:pt idx="30839">
                  <c:v>3.0840000000000003E-5</c:v>
                </c:pt>
                <c:pt idx="30840">
                  <c:v>3.0840999999999998E-5</c:v>
                </c:pt>
                <c:pt idx="30841">
                  <c:v>3.0842E-5</c:v>
                </c:pt>
                <c:pt idx="30842">
                  <c:v>3.0843000000000003E-5</c:v>
                </c:pt>
                <c:pt idx="30843">
                  <c:v>3.0843999999999998E-5</c:v>
                </c:pt>
                <c:pt idx="30844">
                  <c:v>3.0845E-5</c:v>
                </c:pt>
                <c:pt idx="30845">
                  <c:v>3.0846000000000002E-5</c:v>
                </c:pt>
                <c:pt idx="30846">
                  <c:v>3.0846999999999998E-5</c:v>
                </c:pt>
                <c:pt idx="30847">
                  <c:v>3.0848E-5</c:v>
                </c:pt>
                <c:pt idx="30848">
                  <c:v>3.0849000000000002E-5</c:v>
                </c:pt>
                <c:pt idx="30849">
                  <c:v>3.0849999999999998E-5</c:v>
                </c:pt>
                <c:pt idx="30850">
                  <c:v>3.0851E-5</c:v>
                </c:pt>
                <c:pt idx="30851">
                  <c:v>3.0852000000000002E-5</c:v>
                </c:pt>
                <c:pt idx="30852">
                  <c:v>3.0852999999999998E-5</c:v>
                </c:pt>
                <c:pt idx="30853">
                  <c:v>3.0854E-5</c:v>
                </c:pt>
                <c:pt idx="30854">
                  <c:v>3.0855000000000002E-5</c:v>
                </c:pt>
                <c:pt idx="30855">
                  <c:v>3.0855999999999997E-5</c:v>
                </c:pt>
                <c:pt idx="30856">
                  <c:v>3.0857E-5</c:v>
                </c:pt>
                <c:pt idx="30857">
                  <c:v>3.0858000000000002E-5</c:v>
                </c:pt>
                <c:pt idx="30858">
                  <c:v>3.0858999999999997E-5</c:v>
                </c:pt>
                <c:pt idx="30859">
                  <c:v>3.0859999999999999E-5</c:v>
                </c:pt>
                <c:pt idx="30860">
                  <c:v>3.0861000000000001E-5</c:v>
                </c:pt>
                <c:pt idx="30861">
                  <c:v>3.0861999999999997E-5</c:v>
                </c:pt>
                <c:pt idx="30862">
                  <c:v>3.0862999999999999E-5</c:v>
                </c:pt>
                <c:pt idx="30863">
                  <c:v>3.0864000000000001E-5</c:v>
                </c:pt>
                <c:pt idx="30864">
                  <c:v>3.0864999999999997E-5</c:v>
                </c:pt>
                <c:pt idx="30865">
                  <c:v>3.0865999999999999E-5</c:v>
                </c:pt>
                <c:pt idx="30866">
                  <c:v>3.0867000000000001E-5</c:v>
                </c:pt>
                <c:pt idx="30867">
                  <c:v>3.0868000000000003E-5</c:v>
                </c:pt>
                <c:pt idx="30868">
                  <c:v>3.0868999999999999E-5</c:v>
                </c:pt>
                <c:pt idx="30869">
                  <c:v>3.0870000000000001E-5</c:v>
                </c:pt>
                <c:pt idx="30870">
                  <c:v>3.0871000000000003E-5</c:v>
                </c:pt>
                <c:pt idx="30871">
                  <c:v>3.0871999999999999E-5</c:v>
                </c:pt>
                <c:pt idx="30872">
                  <c:v>3.0873000000000001E-5</c:v>
                </c:pt>
                <c:pt idx="30873">
                  <c:v>3.0874000000000003E-5</c:v>
                </c:pt>
                <c:pt idx="30874">
                  <c:v>3.0874999999999998E-5</c:v>
                </c:pt>
                <c:pt idx="30875">
                  <c:v>3.0876000000000001E-5</c:v>
                </c:pt>
                <c:pt idx="30876">
                  <c:v>3.0877000000000003E-5</c:v>
                </c:pt>
                <c:pt idx="30877">
                  <c:v>3.0877999999999998E-5</c:v>
                </c:pt>
                <c:pt idx="30878">
                  <c:v>3.0879E-5</c:v>
                </c:pt>
                <c:pt idx="30879">
                  <c:v>3.0880000000000002E-5</c:v>
                </c:pt>
                <c:pt idx="30880">
                  <c:v>3.0880999999999998E-5</c:v>
                </c:pt>
                <c:pt idx="30881">
                  <c:v>3.0882E-5</c:v>
                </c:pt>
                <c:pt idx="30882">
                  <c:v>3.0883000000000002E-5</c:v>
                </c:pt>
                <c:pt idx="30883">
                  <c:v>3.0883999999999998E-5</c:v>
                </c:pt>
                <c:pt idx="30884">
                  <c:v>3.0885E-5</c:v>
                </c:pt>
                <c:pt idx="30885">
                  <c:v>3.0886000000000002E-5</c:v>
                </c:pt>
                <c:pt idx="30886">
                  <c:v>3.0886999999999998E-5</c:v>
                </c:pt>
                <c:pt idx="30887">
                  <c:v>3.0888E-5</c:v>
                </c:pt>
                <c:pt idx="30888">
                  <c:v>3.0889000000000002E-5</c:v>
                </c:pt>
                <c:pt idx="30889">
                  <c:v>3.0889999999999997E-5</c:v>
                </c:pt>
                <c:pt idx="30890">
                  <c:v>3.0891E-5</c:v>
                </c:pt>
                <c:pt idx="30891">
                  <c:v>3.0892000000000002E-5</c:v>
                </c:pt>
                <c:pt idx="30892">
                  <c:v>3.0892999999999997E-5</c:v>
                </c:pt>
                <c:pt idx="30893">
                  <c:v>3.0893999999999999E-5</c:v>
                </c:pt>
                <c:pt idx="30894">
                  <c:v>3.0895000000000002E-5</c:v>
                </c:pt>
                <c:pt idx="30895">
                  <c:v>3.0895999999999997E-5</c:v>
                </c:pt>
                <c:pt idx="30896">
                  <c:v>3.0896999999999999E-5</c:v>
                </c:pt>
                <c:pt idx="30897">
                  <c:v>3.0898000000000001E-5</c:v>
                </c:pt>
                <c:pt idx="30898">
                  <c:v>3.0898999999999997E-5</c:v>
                </c:pt>
                <c:pt idx="30899">
                  <c:v>3.0899999999999999E-5</c:v>
                </c:pt>
                <c:pt idx="30900">
                  <c:v>3.0901000000000001E-5</c:v>
                </c:pt>
                <c:pt idx="30901">
                  <c:v>3.0902000000000003E-5</c:v>
                </c:pt>
                <c:pt idx="30902">
                  <c:v>3.0902999999999999E-5</c:v>
                </c:pt>
                <c:pt idx="30903">
                  <c:v>3.0904000000000001E-5</c:v>
                </c:pt>
                <c:pt idx="30904">
                  <c:v>3.0905000000000003E-5</c:v>
                </c:pt>
                <c:pt idx="30905">
                  <c:v>3.0905999999999999E-5</c:v>
                </c:pt>
                <c:pt idx="30906">
                  <c:v>3.0907000000000001E-5</c:v>
                </c:pt>
                <c:pt idx="30907">
                  <c:v>3.0908000000000003E-5</c:v>
                </c:pt>
                <c:pt idx="30908">
                  <c:v>3.0908999999999998E-5</c:v>
                </c:pt>
                <c:pt idx="30909">
                  <c:v>3.0910000000000001E-5</c:v>
                </c:pt>
                <c:pt idx="30910">
                  <c:v>3.0911000000000003E-5</c:v>
                </c:pt>
                <c:pt idx="30911">
                  <c:v>3.0911999999999998E-5</c:v>
                </c:pt>
                <c:pt idx="30912">
                  <c:v>3.0913E-5</c:v>
                </c:pt>
                <c:pt idx="30913">
                  <c:v>3.0914000000000003E-5</c:v>
                </c:pt>
                <c:pt idx="30914">
                  <c:v>3.0914999999999998E-5</c:v>
                </c:pt>
                <c:pt idx="30915">
                  <c:v>3.0916E-5</c:v>
                </c:pt>
                <c:pt idx="30916">
                  <c:v>3.0917000000000002E-5</c:v>
                </c:pt>
                <c:pt idx="30917">
                  <c:v>3.0917999999999998E-5</c:v>
                </c:pt>
                <c:pt idx="30918">
                  <c:v>3.0919E-5</c:v>
                </c:pt>
                <c:pt idx="30919">
                  <c:v>3.0920000000000002E-5</c:v>
                </c:pt>
                <c:pt idx="30920">
                  <c:v>3.0920999999999998E-5</c:v>
                </c:pt>
                <c:pt idx="30921">
                  <c:v>3.0922E-5</c:v>
                </c:pt>
                <c:pt idx="30922">
                  <c:v>3.0923000000000002E-5</c:v>
                </c:pt>
                <c:pt idx="30923">
                  <c:v>3.0923999999999997E-5</c:v>
                </c:pt>
                <c:pt idx="30924">
                  <c:v>3.0925E-5</c:v>
                </c:pt>
                <c:pt idx="30925">
                  <c:v>3.0926000000000002E-5</c:v>
                </c:pt>
                <c:pt idx="30926">
                  <c:v>3.0926999999999997E-5</c:v>
                </c:pt>
                <c:pt idx="30927">
                  <c:v>3.0927999999999999E-5</c:v>
                </c:pt>
                <c:pt idx="30928">
                  <c:v>3.0929000000000002E-5</c:v>
                </c:pt>
                <c:pt idx="30929">
                  <c:v>3.0929999999999997E-5</c:v>
                </c:pt>
                <c:pt idx="30930">
                  <c:v>3.0930999999999999E-5</c:v>
                </c:pt>
                <c:pt idx="30931">
                  <c:v>3.0932000000000001E-5</c:v>
                </c:pt>
                <c:pt idx="30932">
                  <c:v>3.0932999999999997E-5</c:v>
                </c:pt>
                <c:pt idx="30933">
                  <c:v>3.0933999999999999E-5</c:v>
                </c:pt>
                <c:pt idx="30934">
                  <c:v>3.0935000000000001E-5</c:v>
                </c:pt>
                <c:pt idx="30935">
                  <c:v>3.0936000000000003E-5</c:v>
                </c:pt>
                <c:pt idx="30936">
                  <c:v>3.0936999999999999E-5</c:v>
                </c:pt>
                <c:pt idx="30937">
                  <c:v>3.0938000000000001E-5</c:v>
                </c:pt>
                <c:pt idx="30938">
                  <c:v>3.0939000000000003E-5</c:v>
                </c:pt>
                <c:pt idx="30939">
                  <c:v>3.0939999999999999E-5</c:v>
                </c:pt>
                <c:pt idx="30940">
                  <c:v>3.0941000000000001E-5</c:v>
                </c:pt>
                <c:pt idx="30941">
                  <c:v>3.0942000000000003E-5</c:v>
                </c:pt>
                <c:pt idx="30942">
                  <c:v>3.0942999999999998E-5</c:v>
                </c:pt>
                <c:pt idx="30943">
                  <c:v>3.0944000000000001E-5</c:v>
                </c:pt>
                <c:pt idx="30944">
                  <c:v>3.0945000000000003E-5</c:v>
                </c:pt>
                <c:pt idx="30945">
                  <c:v>3.0945999999999998E-5</c:v>
                </c:pt>
                <c:pt idx="30946">
                  <c:v>3.0947E-5</c:v>
                </c:pt>
                <c:pt idx="30947">
                  <c:v>3.0948000000000003E-5</c:v>
                </c:pt>
                <c:pt idx="30948">
                  <c:v>3.0948999999999998E-5</c:v>
                </c:pt>
                <c:pt idx="30949">
                  <c:v>3.095E-5</c:v>
                </c:pt>
                <c:pt idx="30950">
                  <c:v>3.0951000000000002E-5</c:v>
                </c:pt>
                <c:pt idx="30951">
                  <c:v>3.0951999999999998E-5</c:v>
                </c:pt>
                <c:pt idx="30952">
                  <c:v>3.0953E-5</c:v>
                </c:pt>
                <c:pt idx="30953">
                  <c:v>3.0954000000000002E-5</c:v>
                </c:pt>
                <c:pt idx="30954">
                  <c:v>3.0954999999999998E-5</c:v>
                </c:pt>
                <c:pt idx="30955">
                  <c:v>3.0956E-5</c:v>
                </c:pt>
                <c:pt idx="30956">
                  <c:v>3.0957000000000002E-5</c:v>
                </c:pt>
                <c:pt idx="30957">
                  <c:v>3.0957999999999997E-5</c:v>
                </c:pt>
                <c:pt idx="30958">
                  <c:v>3.0959E-5</c:v>
                </c:pt>
                <c:pt idx="30959">
                  <c:v>3.0960000000000002E-5</c:v>
                </c:pt>
                <c:pt idx="30960">
                  <c:v>3.0960999999999997E-5</c:v>
                </c:pt>
                <c:pt idx="30961">
                  <c:v>3.0961999999999999E-5</c:v>
                </c:pt>
                <c:pt idx="30962">
                  <c:v>3.0963000000000002E-5</c:v>
                </c:pt>
                <c:pt idx="30963">
                  <c:v>3.0963999999999997E-5</c:v>
                </c:pt>
                <c:pt idx="30964">
                  <c:v>3.0964999999999999E-5</c:v>
                </c:pt>
                <c:pt idx="30965">
                  <c:v>3.0966000000000001E-5</c:v>
                </c:pt>
                <c:pt idx="30966">
                  <c:v>3.0966999999999997E-5</c:v>
                </c:pt>
                <c:pt idx="30967">
                  <c:v>3.0967999999999999E-5</c:v>
                </c:pt>
                <c:pt idx="30968">
                  <c:v>3.0969000000000001E-5</c:v>
                </c:pt>
                <c:pt idx="30969">
                  <c:v>3.0970000000000003E-5</c:v>
                </c:pt>
                <c:pt idx="30970">
                  <c:v>3.0970999999999999E-5</c:v>
                </c:pt>
                <c:pt idx="30971">
                  <c:v>3.0972000000000001E-5</c:v>
                </c:pt>
                <c:pt idx="30972">
                  <c:v>3.0973000000000003E-5</c:v>
                </c:pt>
                <c:pt idx="30973">
                  <c:v>3.0973999999999999E-5</c:v>
                </c:pt>
                <c:pt idx="30974">
                  <c:v>3.0975000000000001E-5</c:v>
                </c:pt>
                <c:pt idx="30975">
                  <c:v>3.0976000000000003E-5</c:v>
                </c:pt>
                <c:pt idx="30976">
                  <c:v>3.0976999999999998E-5</c:v>
                </c:pt>
                <c:pt idx="30977">
                  <c:v>3.0978000000000001E-5</c:v>
                </c:pt>
                <c:pt idx="30978">
                  <c:v>3.0979000000000003E-5</c:v>
                </c:pt>
                <c:pt idx="30979">
                  <c:v>3.0979999999999998E-5</c:v>
                </c:pt>
                <c:pt idx="30980">
                  <c:v>3.0981E-5</c:v>
                </c:pt>
                <c:pt idx="30981">
                  <c:v>3.0982000000000003E-5</c:v>
                </c:pt>
                <c:pt idx="30982">
                  <c:v>3.0982999999999998E-5</c:v>
                </c:pt>
                <c:pt idx="30983">
                  <c:v>3.0984E-5</c:v>
                </c:pt>
                <c:pt idx="30984">
                  <c:v>3.0985000000000002E-5</c:v>
                </c:pt>
                <c:pt idx="30985">
                  <c:v>3.0985999999999998E-5</c:v>
                </c:pt>
                <c:pt idx="30986">
                  <c:v>3.0987E-5</c:v>
                </c:pt>
                <c:pt idx="30987">
                  <c:v>3.0988000000000002E-5</c:v>
                </c:pt>
                <c:pt idx="30988">
                  <c:v>3.0988999999999998E-5</c:v>
                </c:pt>
                <c:pt idx="30989">
                  <c:v>3.099E-5</c:v>
                </c:pt>
                <c:pt idx="30990">
                  <c:v>3.0991000000000002E-5</c:v>
                </c:pt>
                <c:pt idx="30991">
                  <c:v>3.0991999999999997E-5</c:v>
                </c:pt>
                <c:pt idx="30992">
                  <c:v>3.0993E-5</c:v>
                </c:pt>
                <c:pt idx="30993">
                  <c:v>3.0994000000000002E-5</c:v>
                </c:pt>
                <c:pt idx="30994">
                  <c:v>3.0994999999999997E-5</c:v>
                </c:pt>
                <c:pt idx="30995">
                  <c:v>3.0995999999999999E-5</c:v>
                </c:pt>
                <c:pt idx="30996">
                  <c:v>3.0997000000000002E-5</c:v>
                </c:pt>
                <c:pt idx="30997">
                  <c:v>3.0997999999999997E-5</c:v>
                </c:pt>
                <c:pt idx="30998">
                  <c:v>3.0998999999999999E-5</c:v>
                </c:pt>
                <c:pt idx="30999">
                  <c:v>3.1000000000000001E-5</c:v>
                </c:pt>
                <c:pt idx="31000">
                  <c:v>3.1000999999999997E-5</c:v>
                </c:pt>
                <c:pt idx="31001">
                  <c:v>3.1001999999999999E-5</c:v>
                </c:pt>
                <c:pt idx="31002">
                  <c:v>3.1003000000000001E-5</c:v>
                </c:pt>
                <c:pt idx="31003">
                  <c:v>3.1004000000000003E-5</c:v>
                </c:pt>
                <c:pt idx="31004">
                  <c:v>3.1004999999999999E-5</c:v>
                </c:pt>
                <c:pt idx="31005">
                  <c:v>3.1006000000000001E-5</c:v>
                </c:pt>
                <c:pt idx="31006">
                  <c:v>3.1007000000000003E-5</c:v>
                </c:pt>
                <c:pt idx="31007">
                  <c:v>3.1007999999999999E-5</c:v>
                </c:pt>
                <c:pt idx="31008">
                  <c:v>3.1009000000000001E-5</c:v>
                </c:pt>
                <c:pt idx="31009">
                  <c:v>3.1010000000000003E-5</c:v>
                </c:pt>
                <c:pt idx="31010">
                  <c:v>3.1010999999999998E-5</c:v>
                </c:pt>
                <c:pt idx="31011">
                  <c:v>3.1012000000000001E-5</c:v>
                </c:pt>
                <c:pt idx="31012">
                  <c:v>3.1013000000000003E-5</c:v>
                </c:pt>
                <c:pt idx="31013">
                  <c:v>3.1013999999999998E-5</c:v>
                </c:pt>
                <c:pt idx="31014">
                  <c:v>3.1015E-5</c:v>
                </c:pt>
                <c:pt idx="31015">
                  <c:v>3.1016000000000003E-5</c:v>
                </c:pt>
                <c:pt idx="31016">
                  <c:v>3.1016999999999998E-5</c:v>
                </c:pt>
                <c:pt idx="31017">
                  <c:v>3.1018E-5</c:v>
                </c:pt>
                <c:pt idx="31018">
                  <c:v>3.1019000000000002E-5</c:v>
                </c:pt>
                <c:pt idx="31019">
                  <c:v>3.1019999999999998E-5</c:v>
                </c:pt>
                <c:pt idx="31020">
                  <c:v>3.1021E-5</c:v>
                </c:pt>
                <c:pt idx="31021">
                  <c:v>3.1022000000000002E-5</c:v>
                </c:pt>
                <c:pt idx="31022">
                  <c:v>3.1022999999999998E-5</c:v>
                </c:pt>
                <c:pt idx="31023">
                  <c:v>3.1024E-5</c:v>
                </c:pt>
                <c:pt idx="31024">
                  <c:v>3.1025000000000002E-5</c:v>
                </c:pt>
                <c:pt idx="31025">
                  <c:v>3.1025999999999997E-5</c:v>
                </c:pt>
                <c:pt idx="31026">
                  <c:v>3.1027E-5</c:v>
                </c:pt>
                <c:pt idx="31027">
                  <c:v>3.1028000000000002E-5</c:v>
                </c:pt>
                <c:pt idx="31028">
                  <c:v>3.1028999999999997E-5</c:v>
                </c:pt>
                <c:pt idx="31029">
                  <c:v>3.1029999999999999E-5</c:v>
                </c:pt>
                <c:pt idx="31030">
                  <c:v>3.1031000000000002E-5</c:v>
                </c:pt>
                <c:pt idx="31031">
                  <c:v>3.1031999999999997E-5</c:v>
                </c:pt>
                <c:pt idx="31032">
                  <c:v>3.1032999999999999E-5</c:v>
                </c:pt>
                <c:pt idx="31033">
                  <c:v>3.1034000000000001E-5</c:v>
                </c:pt>
                <c:pt idx="31034">
                  <c:v>3.1034999999999997E-5</c:v>
                </c:pt>
                <c:pt idx="31035">
                  <c:v>3.1035999999999999E-5</c:v>
                </c:pt>
                <c:pt idx="31036">
                  <c:v>3.1037000000000001E-5</c:v>
                </c:pt>
                <c:pt idx="31037">
                  <c:v>3.1038000000000003E-5</c:v>
                </c:pt>
                <c:pt idx="31038">
                  <c:v>3.1038999999999999E-5</c:v>
                </c:pt>
                <c:pt idx="31039">
                  <c:v>3.1040000000000001E-5</c:v>
                </c:pt>
                <c:pt idx="31040">
                  <c:v>3.1041000000000003E-5</c:v>
                </c:pt>
                <c:pt idx="31041">
                  <c:v>3.1041999999999999E-5</c:v>
                </c:pt>
                <c:pt idx="31042">
                  <c:v>3.1043000000000001E-5</c:v>
                </c:pt>
                <c:pt idx="31043">
                  <c:v>3.1044000000000003E-5</c:v>
                </c:pt>
                <c:pt idx="31044">
                  <c:v>3.1044999999999998E-5</c:v>
                </c:pt>
                <c:pt idx="31045">
                  <c:v>3.1046000000000001E-5</c:v>
                </c:pt>
                <c:pt idx="31046">
                  <c:v>3.1047000000000003E-5</c:v>
                </c:pt>
                <c:pt idx="31047">
                  <c:v>3.1047999999999998E-5</c:v>
                </c:pt>
                <c:pt idx="31048">
                  <c:v>3.1049E-5</c:v>
                </c:pt>
                <c:pt idx="31049">
                  <c:v>3.1050000000000003E-5</c:v>
                </c:pt>
                <c:pt idx="31050">
                  <c:v>3.1050999999999998E-5</c:v>
                </c:pt>
                <c:pt idx="31051">
                  <c:v>3.1052E-5</c:v>
                </c:pt>
                <c:pt idx="31052">
                  <c:v>3.1053000000000002E-5</c:v>
                </c:pt>
                <c:pt idx="31053">
                  <c:v>3.1053999999999998E-5</c:v>
                </c:pt>
                <c:pt idx="31054">
                  <c:v>3.1055E-5</c:v>
                </c:pt>
                <c:pt idx="31055">
                  <c:v>3.1056000000000002E-5</c:v>
                </c:pt>
                <c:pt idx="31056">
                  <c:v>3.1056999999999998E-5</c:v>
                </c:pt>
                <c:pt idx="31057">
                  <c:v>3.1058E-5</c:v>
                </c:pt>
                <c:pt idx="31058">
                  <c:v>3.1059000000000002E-5</c:v>
                </c:pt>
                <c:pt idx="31059">
                  <c:v>3.1059999999999997E-5</c:v>
                </c:pt>
                <c:pt idx="31060">
                  <c:v>3.1061E-5</c:v>
                </c:pt>
                <c:pt idx="31061">
                  <c:v>3.1062000000000002E-5</c:v>
                </c:pt>
                <c:pt idx="31062">
                  <c:v>3.1062999999999997E-5</c:v>
                </c:pt>
                <c:pt idx="31063">
                  <c:v>3.1063999999999999E-5</c:v>
                </c:pt>
                <c:pt idx="31064">
                  <c:v>3.1065000000000002E-5</c:v>
                </c:pt>
                <c:pt idx="31065">
                  <c:v>3.1065999999999997E-5</c:v>
                </c:pt>
                <c:pt idx="31066">
                  <c:v>3.1066999999999999E-5</c:v>
                </c:pt>
                <c:pt idx="31067">
                  <c:v>3.1068000000000001E-5</c:v>
                </c:pt>
                <c:pt idx="31068">
                  <c:v>3.1068999999999997E-5</c:v>
                </c:pt>
                <c:pt idx="31069">
                  <c:v>3.1069999999999999E-5</c:v>
                </c:pt>
                <c:pt idx="31070">
                  <c:v>3.1071000000000001E-5</c:v>
                </c:pt>
                <c:pt idx="31071">
                  <c:v>3.1072000000000003E-5</c:v>
                </c:pt>
                <c:pt idx="31072">
                  <c:v>3.1072999999999999E-5</c:v>
                </c:pt>
                <c:pt idx="31073">
                  <c:v>3.1074000000000001E-5</c:v>
                </c:pt>
                <c:pt idx="31074">
                  <c:v>3.1075000000000003E-5</c:v>
                </c:pt>
                <c:pt idx="31075">
                  <c:v>3.1075999999999999E-5</c:v>
                </c:pt>
                <c:pt idx="31076">
                  <c:v>3.1077000000000001E-5</c:v>
                </c:pt>
                <c:pt idx="31077">
                  <c:v>3.1078000000000003E-5</c:v>
                </c:pt>
                <c:pt idx="31078">
                  <c:v>3.1078999999999998E-5</c:v>
                </c:pt>
                <c:pt idx="31079">
                  <c:v>3.1080000000000001E-5</c:v>
                </c:pt>
                <c:pt idx="31080">
                  <c:v>3.1081000000000003E-5</c:v>
                </c:pt>
                <c:pt idx="31081">
                  <c:v>3.1081999999999998E-5</c:v>
                </c:pt>
                <c:pt idx="31082">
                  <c:v>3.1083E-5</c:v>
                </c:pt>
                <c:pt idx="31083">
                  <c:v>3.1084000000000003E-5</c:v>
                </c:pt>
                <c:pt idx="31084">
                  <c:v>3.1084999999999998E-5</c:v>
                </c:pt>
                <c:pt idx="31085">
                  <c:v>3.1086E-5</c:v>
                </c:pt>
                <c:pt idx="31086">
                  <c:v>3.1087000000000002E-5</c:v>
                </c:pt>
                <c:pt idx="31087">
                  <c:v>3.1087999999999998E-5</c:v>
                </c:pt>
                <c:pt idx="31088">
                  <c:v>3.1089E-5</c:v>
                </c:pt>
                <c:pt idx="31089">
                  <c:v>3.1090000000000002E-5</c:v>
                </c:pt>
                <c:pt idx="31090">
                  <c:v>3.1090999999999998E-5</c:v>
                </c:pt>
                <c:pt idx="31091">
                  <c:v>3.1092E-5</c:v>
                </c:pt>
                <c:pt idx="31092">
                  <c:v>3.1093000000000002E-5</c:v>
                </c:pt>
                <c:pt idx="31093">
                  <c:v>3.1093999999999997E-5</c:v>
                </c:pt>
                <c:pt idx="31094">
                  <c:v>3.1095E-5</c:v>
                </c:pt>
                <c:pt idx="31095">
                  <c:v>3.1096000000000002E-5</c:v>
                </c:pt>
                <c:pt idx="31096">
                  <c:v>3.1096999999999997E-5</c:v>
                </c:pt>
                <c:pt idx="31097">
                  <c:v>3.1097999999999999E-5</c:v>
                </c:pt>
                <c:pt idx="31098">
                  <c:v>3.1099000000000002E-5</c:v>
                </c:pt>
                <c:pt idx="31099">
                  <c:v>3.1099999999999997E-5</c:v>
                </c:pt>
                <c:pt idx="31100">
                  <c:v>3.1100999999999999E-5</c:v>
                </c:pt>
                <c:pt idx="31101">
                  <c:v>3.1102000000000001E-5</c:v>
                </c:pt>
                <c:pt idx="31102">
                  <c:v>3.1102999999999997E-5</c:v>
                </c:pt>
                <c:pt idx="31103">
                  <c:v>3.1103999999999999E-5</c:v>
                </c:pt>
                <c:pt idx="31104">
                  <c:v>3.1105000000000001E-5</c:v>
                </c:pt>
                <c:pt idx="31105">
                  <c:v>3.1106000000000003E-5</c:v>
                </c:pt>
                <c:pt idx="31106">
                  <c:v>3.1106999999999999E-5</c:v>
                </c:pt>
                <c:pt idx="31107">
                  <c:v>3.1108000000000001E-5</c:v>
                </c:pt>
                <c:pt idx="31108">
                  <c:v>3.1109000000000003E-5</c:v>
                </c:pt>
                <c:pt idx="31109">
                  <c:v>3.1109999999999999E-5</c:v>
                </c:pt>
                <c:pt idx="31110">
                  <c:v>3.1111000000000001E-5</c:v>
                </c:pt>
                <c:pt idx="31111">
                  <c:v>3.1112000000000003E-5</c:v>
                </c:pt>
                <c:pt idx="31112">
                  <c:v>3.1112999999999998E-5</c:v>
                </c:pt>
                <c:pt idx="31113">
                  <c:v>3.1114000000000001E-5</c:v>
                </c:pt>
                <c:pt idx="31114">
                  <c:v>3.1115000000000003E-5</c:v>
                </c:pt>
                <c:pt idx="31115">
                  <c:v>3.1115999999999998E-5</c:v>
                </c:pt>
                <c:pt idx="31116">
                  <c:v>3.1117E-5</c:v>
                </c:pt>
                <c:pt idx="31117">
                  <c:v>3.1118000000000003E-5</c:v>
                </c:pt>
                <c:pt idx="31118">
                  <c:v>3.1118999999999998E-5</c:v>
                </c:pt>
                <c:pt idx="31119">
                  <c:v>3.112E-5</c:v>
                </c:pt>
                <c:pt idx="31120">
                  <c:v>3.1121000000000002E-5</c:v>
                </c:pt>
                <c:pt idx="31121">
                  <c:v>3.1121999999999998E-5</c:v>
                </c:pt>
                <c:pt idx="31122">
                  <c:v>3.1123E-5</c:v>
                </c:pt>
                <c:pt idx="31123">
                  <c:v>3.1124000000000002E-5</c:v>
                </c:pt>
                <c:pt idx="31124">
                  <c:v>3.1124999999999998E-5</c:v>
                </c:pt>
                <c:pt idx="31125">
                  <c:v>3.1126E-5</c:v>
                </c:pt>
                <c:pt idx="31126">
                  <c:v>3.1127000000000002E-5</c:v>
                </c:pt>
                <c:pt idx="31127">
                  <c:v>3.1127999999999997E-5</c:v>
                </c:pt>
                <c:pt idx="31128">
                  <c:v>3.1129E-5</c:v>
                </c:pt>
                <c:pt idx="31129">
                  <c:v>3.1130000000000002E-5</c:v>
                </c:pt>
                <c:pt idx="31130">
                  <c:v>3.1130999999999997E-5</c:v>
                </c:pt>
                <c:pt idx="31131">
                  <c:v>3.1131999999999999E-5</c:v>
                </c:pt>
                <c:pt idx="31132">
                  <c:v>3.1133000000000002E-5</c:v>
                </c:pt>
                <c:pt idx="31133">
                  <c:v>3.1133999999999997E-5</c:v>
                </c:pt>
                <c:pt idx="31134">
                  <c:v>3.1134999999999999E-5</c:v>
                </c:pt>
                <c:pt idx="31135">
                  <c:v>3.1136000000000001E-5</c:v>
                </c:pt>
                <c:pt idx="31136">
                  <c:v>3.1136999999999997E-5</c:v>
                </c:pt>
                <c:pt idx="31137">
                  <c:v>3.1137999999999999E-5</c:v>
                </c:pt>
                <c:pt idx="31138">
                  <c:v>3.1139000000000001E-5</c:v>
                </c:pt>
                <c:pt idx="31139">
                  <c:v>3.1139999999999997E-5</c:v>
                </c:pt>
                <c:pt idx="31140">
                  <c:v>3.1140999999999999E-5</c:v>
                </c:pt>
                <c:pt idx="31141">
                  <c:v>3.1142000000000001E-5</c:v>
                </c:pt>
                <c:pt idx="31142">
                  <c:v>3.1143000000000003E-5</c:v>
                </c:pt>
                <c:pt idx="31143">
                  <c:v>3.1143999999999999E-5</c:v>
                </c:pt>
                <c:pt idx="31144">
                  <c:v>3.1145000000000001E-5</c:v>
                </c:pt>
                <c:pt idx="31145">
                  <c:v>3.1146000000000003E-5</c:v>
                </c:pt>
                <c:pt idx="31146">
                  <c:v>3.1146999999999998E-5</c:v>
                </c:pt>
                <c:pt idx="31147">
                  <c:v>3.1148000000000001E-5</c:v>
                </c:pt>
                <c:pt idx="31148">
                  <c:v>3.1149000000000003E-5</c:v>
                </c:pt>
                <c:pt idx="31149">
                  <c:v>3.1149999999999998E-5</c:v>
                </c:pt>
                <c:pt idx="31150">
                  <c:v>3.1151E-5</c:v>
                </c:pt>
                <c:pt idx="31151">
                  <c:v>3.1152000000000003E-5</c:v>
                </c:pt>
                <c:pt idx="31152">
                  <c:v>3.1152999999999998E-5</c:v>
                </c:pt>
                <c:pt idx="31153">
                  <c:v>3.1154E-5</c:v>
                </c:pt>
                <c:pt idx="31154">
                  <c:v>3.1155000000000002E-5</c:v>
                </c:pt>
                <c:pt idx="31155">
                  <c:v>3.1155999999999998E-5</c:v>
                </c:pt>
                <c:pt idx="31156">
                  <c:v>3.1157E-5</c:v>
                </c:pt>
                <c:pt idx="31157">
                  <c:v>3.1158000000000002E-5</c:v>
                </c:pt>
                <c:pt idx="31158">
                  <c:v>3.1158999999999998E-5</c:v>
                </c:pt>
                <c:pt idx="31159">
                  <c:v>3.116E-5</c:v>
                </c:pt>
                <c:pt idx="31160">
                  <c:v>3.1161000000000002E-5</c:v>
                </c:pt>
                <c:pt idx="31161">
                  <c:v>3.1161999999999997E-5</c:v>
                </c:pt>
                <c:pt idx="31162">
                  <c:v>3.1163E-5</c:v>
                </c:pt>
                <c:pt idx="31163">
                  <c:v>3.1164000000000002E-5</c:v>
                </c:pt>
                <c:pt idx="31164">
                  <c:v>3.1164999999999997E-5</c:v>
                </c:pt>
                <c:pt idx="31165">
                  <c:v>3.1165999999999999E-5</c:v>
                </c:pt>
                <c:pt idx="31166">
                  <c:v>3.1167000000000002E-5</c:v>
                </c:pt>
                <c:pt idx="31167">
                  <c:v>3.1167999999999997E-5</c:v>
                </c:pt>
                <c:pt idx="31168">
                  <c:v>3.1168999999999999E-5</c:v>
                </c:pt>
                <c:pt idx="31169">
                  <c:v>3.1170000000000001E-5</c:v>
                </c:pt>
                <c:pt idx="31170">
                  <c:v>3.1170999999999997E-5</c:v>
                </c:pt>
                <c:pt idx="31171">
                  <c:v>3.1171999999999999E-5</c:v>
                </c:pt>
                <c:pt idx="31172">
                  <c:v>3.1173000000000001E-5</c:v>
                </c:pt>
                <c:pt idx="31173">
                  <c:v>3.1173999999999997E-5</c:v>
                </c:pt>
                <c:pt idx="31174">
                  <c:v>3.1174999999999999E-5</c:v>
                </c:pt>
                <c:pt idx="31175">
                  <c:v>3.1176000000000001E-5</c:v>
                </c:pt>
                <c:pt idx="31176">
                  <c:v>3.1177000000000003E-5</c:v>
                </c:pt>
                <c:pt idx="31177">
                  <c:v>3.1177999999999999E-5</c:v>
                </c:pt>
                <c:pt idx="31178">
                  <c:v>3.1179000000000001E-5</c:v>
                </c:pt>
                <c:pt idx="31179">
                  <c:v>3.1180000000000003E-5</c:v>
                </c:pt>
                <c:pt idx="31180">
                  <c:v>3.1180999999999998E-5</c:v>
                </c:pt>
                <c:pt idx="31181">
                  <c:v>3.1182000000000001E-5</c:v>
                </c:pt>
                <c:pt idx="31182">
                  <c:v>3.1183000000000003E-5</c:v>
                </c:pt>
                <c:pt idx="31183">
                  <c:v>3.1183999999999998E-5</c:v>
                </c:pt>
                <c:pt idx="31184">
                  <c:v>3.1185E-5</c:v>
                </c:pt>
                <c:pt idx="31185">
                  <c:v>3.1186000000000003E-5</c:v>
                </c:pt>
                <c:pt idx="31186">
                  <c:v>3.1186999999999998E-5</c:v>
                </c:pt>
                <c:pt idx="31187">
                  <c:v>3.1188E-5</c:v>
                </c:pt>
                <c:pt idx="31188">
                  <c:v>3.1189000000000002E-5</c:v>
                </c:pt>
                <c:pt idx="31189">
                  <c:v>3.1189999999999998E-5</c:v>
                </c:pt>
                <c:pt idx="31190">
                  <c:v>3.1191E-5</c:v>
                </c:pt>
                <c:pt idx="31191">
                  <c:v>3.1192000000000002E-5</c:v>
                </c:pt>
                <c:pt idx="31192">
                  <c:v>3.1192999999999998E-5</c:v>
                </c:pt>
                <c:pt idx="31193">
                  <c:v>3.1194E-5</c:v>
                </c:pt>
                <c:pt idx="31194">
                  <c:v>3.1195000000000002E-5</c:v>
                </c:pt>
                <c:pt idx="31195">
                  <c:v>3.1195999999999997E-5</c:v>
                </c:pt>
                <c:pt idx="31196">
                  <c:v>3.1197E-5</c:v>
                </c:pt>
                <c:pt idx="31197">
                  <c:v>3.1198000000000002E-5</c:v>
                </c:pt>
                <c:pt idx="31198">
                  <c:v>3.1198999999999997E-5</c:v>
                </c:pt>
                <c:pt idx="31199">
                  <c:v>3.1199999999999999E-5</c:v>
                </c:pt>
                <c:pt idx="31200">
                  <c:v>3.1201000000000002E-5</c:v>
                </c:pt>
                <c:pt idx="31201">
                  <c:v>3.1201999999999997E-5</c:v>
                </c:pt>
                <c:pt idx="31202">
                  <c:v>3.1202999999999999E-5</c:v>
                </c:pt>
                <c:pt idx="31203">
                  <c:v>3.1204000000000001E-5</c:v>
                </c:pt>
                <c:pt idx="31204">
                  <c:v>3.1204999999999997E-5</c:v>
                </c:pt>
                <c:pt idx="31205">
                  <c:v>3.1205999999999999E-5</c:v>
                </c:pt>
                <c:pt idx="31206">
                  <c:v>3.1207000000000001E-5</c:v>
                </c:pt>
                <c:pt idx="31207">
                  <c:v>3.1207999999999997E-5</c:v>
                </c:pt>
                <c:pt idx="31208">
                  <c:v>3.1208999999999999E-5</c:v>
                </c:pt>
                <c:pt idx="31209">
                  <c:v>3.1210000000000001E-5</c:v>
                </c:pt>
                <c:pt idx="31210">
                  <c:v>3.1211000000000003E-5</c:v>
                </c:pt>
                <c:pt idx="31211">
                  <c:v>3.1211999999999999E-5</c:v>
                </c:pt>
                <c:pt idx="31212">
                  <c:v>3.1213000000000001E-5</c:v>
                </c:pt>
                <c:pt idx="31213">
                  <c:v>3.1214000000000003E-5</c:v>
                </c:pt>
                <c:pt idx="31214">
                  <c:v>3.1214999999999998E-5</c:v>
                </c:pt>
                <c:pt idx="31215">
                  <c:v>3.1216000000000001E-5</c:v>
                </c:pt>
                <c:pt idx="31216">
                  <c:v>3.1217000000000003E-5</c:v>
                </c:pt>
                <c:pt idx="31217">
                  <c:v>3.1217999999999998E-5</c:v>
                </c:pt>
                <c:pt idx="31218">
                  <c:v>3.1219E-5</c:v>
                </c:pt>
                <c:pt idx="31219">
                  <c:v>3.1220000000000003E-5</c:v>
                </c:pt>
                <c:pt idx="31220">
                  <c:v>3.1220999999999998E-5</c:v>
                </c:pt>
                <c:pt idx="31221">
                  <c:v>3.1222E-5</c:v>
                </c:pt>
                <c:pt idx="31222">
                  <c:v>3.1223000000000002E-5</c:v>
                </c:pt>
                <c:pt idx="31223">
                  <c:v>3.1223999999999998E-5</c:v>
                </c:pt>
                <c:pt idx="31224">
                  <c:v>3.1225E-5</c:v>
                </c:pt>
                <c:pt idx="31225">
                  <c:v>3.1226000000000002E-5</c:v>
                </c:pt>
                <c:pt idx="31226">
                  <c:v>3.1226999999999998E-5</c:v>
                </c:pt>
                <c:pt idx="31227">
                  <c:v>3.1228E-5</c:v>
                </c:pt>
                <c:pt idx="31228">
                  <c:v>3.1229000000000002E-5</c:v>
                </c:pt>
                <c:pt idx="31229">
                  <c:v>3.1229999999999997E-5</c:v>
                </c:pt>
                <c:pt idx="31230">
                  <c:v>3.1231E-5</c:v>
                </c:pt>
                <c:pt idx="31231">
                  <c:v>3.1232000000000002E-5</c:v>
                </c:pt>
                <c:pt idx="31232">
                  <c:v>3.1232999999999997E-5</c:v>
                </c:pt>
                <c:pt idx="31233">
                  <c:v>3.1233999999999999E-5</c:v>
                </c:pt>
                <c:pt idx="31234">
                  <c:v>3.1235000000000002E-5</c:v>
                </c:pt>
                <c:pt idx="31235">
                  <c:v>3.1235999999999997E-5</c:v>
                </c:pt>
                <c:pt idx="31236">
                  <c:v>3.1236999999999999E-5</c:v>
                </c:pt>
                <c:pt idx="31237">
                  <c:v>3.1238000000000001E-5</c:v>
                </c:pt>
                <c:pt idx="31238">
                  <c:v>3.1238999999999997E-5</c:v>
                </c:pt>
                <c:pt idx="31239">
                  <c:v>3.1239999999999999E-5</c:v>
                </c:pt>
                <c:pt idx="31240">
                  <c:v>3.1241000000000001E-5</c:v>
                </c:pt>
                <c:pt idx="31241">
                  <c:v>3.1241999999999997E-5</c:v>
                </c:pt>
                <c:pt idx="31242">
                  <c:v>3.1242999999999999E-5</c:v>
                </c:pt>
                <c:pt idx="31243">
                  <c:v>3.1244000000000001E-5</c:v>
                </c:pt>
                <c:pt idx="31244">
                  <c:v>3.1245000000000003E-5</c:v>
                </c:pt>
                <c:pt idx="31245">
                  <c:v>3.1245999999999999E-5</c:v>
                </c:pt>
                <c:pt idx="31246">
                  <c:v>3.1247000000000001E-5</c:v>
                </c:pt>
                <c:pt idx="31247">
                  <c:v>3.1248000000000003E-5</c:v>
                </c:pt>
                <c:pt idx="31248">
                  <c:v>3.1248999999999998E-5</c:v>
                </c:pt>
                <c:pt idx="31249">
                  <c:v>3.1250000000000001E-5</c:v>
                </c:pt>
                <c:pt idx="31250">
                  <c:v>3.1251000000000003E-5</c:v>
                </c:pt>
                <c:pt idx="31251">
                  <c:v>3.1251999999999998E-5</c:v>
                </c:pt>
                <c:pt idx="31252">
                  <c:v>3.1253E-5</c:v>
                </c:pt>
                <c:pt idx="31253">
                  <c:v>3.1254000000000003E-5</c:v>
                </c:pt>
                <c:pt idx="31254">
                  <c:v>3.1254999999999998E-5</c:v>
                </c:pt>
                <c:pt idx="31255">
                  <c:v>3.1256E-5</c:v>
                </c:pt>
                <c:pt idx="31256">
                  <c:v>3.1257000000000002E-5</c:v>
                </c:pt>
                <c:pt idx="31257">
                  <c:v>3.1257999999999998E-5</c:v>
                </c:pt>
                <c:pt idx="31258">
                  <c:v>3.1259E-5</c:v>
                </c:pt>
                <c:pt idx="31259">
                  <c:v>3.1260000000000002E-5</c:v>
                </c:pt>
                <c:pt idx="31260">
                  <c:v>3.1260999999999998E-5</c:v>
                </c:pt>
                <c:pt idx="31261">
                  <c:v>3.1262E-5</c:v>
                </c:pt>
                <c:pt idx="31262">
                  <c:v>3.1263000000000002E-5</c:v>
                </c:pt>
                <c:pt idx="31263">
                  <c:v>3.1263999999999997E-5</c:v>
                </c:pt>
                <c:pt idx="31264">
                  <c:v>3.1265E-5</c:v>
                </c:pt>
                <c:pt idx="31265">
                  <c:v>3.1266000000000002E-5</c:v>
                </c:pt>
                <c:pt idx="31266">
                  <c:v>3.1266999999999997E-5</c:v>
                </c:pt>
                <c:pt idx="31267">
                  <c:v>3.1267999999999999E-5</c:v>
                </c:pt>
                <c:pt idx="31268">
                  <c:v>3.1269000000000002E-5</c:v>
                </c:pt>
                <c:pt idx="31269">
                  <c:v>3.1269999999999997E-5</c:v>
                </c:pt>
                <c:pt idx="31270">
                  <c:v>3.1270999999999999E-5</c:v>
                </c:pt>
                <c:pt idx="31271">
                  <c:v>3.1272000000000001E-5</c:v>
                </c:pt>
                <c:pt idx="31272">
                  <c:v>3.1272999999999997E-5</c:v>
                </c:pt>
                <c:pt idx="31273">
                  <c:v>3.1273999999999999E-5</c:v>
                </c:pt>
                <c:pt idx="31274">
                  <c:v>3.1275000000000001E-5</c:v>
                </c:pt>
                <c:pt idx="31275">
                  <c:v>3.1275999999999997E-5</c:v>
                </c:pt>
                <c:pt idx="31276">
                  <c:v>3.1276999999999999E-5</c:v>
                </c:pt>
                <c:pt idx="31277">
                  <c:v>3.1278000000000001E-5</c:v>
                </c:pt>
                <c:pt idx="31278">
                  <c:v>3.1279000000000003E-5</c:v>
                </c:pt>
                <c:pt idx="31279">
                  <c:v>3.1279999999999999E-5</c:v>
                </c:pt>
                <c:pt idx="31280">
                  <c:v>3.1281000000000001E-5</c:v>
                </c:pt>
                <c:pt idx="31281">
                  <c:v>3.1282000000000003E-5</c:v>
                </c:pt>
                <c:pt idx="31282">
                  <c:v>3.1282999999999998E-5</c:v>
                </c:pt>
                <c:pt idx="31283">
                  <c:v>3.1284000000000001E-5</c:v>
                </c:pt>
                <c:pt idx="31284">
                  <c:v>3.1285000000000003E-5</c:v>
                </c:pt>
                <c:pt idx="31285">
                  <c:v>3.1285999999999998E-5</c:v>
                </c:pt>
                <c:pt idx="31286">
                  <c:v>3.1287E-5</c:v>
                </c:pt>
                <c:pt idx="31287">
                  <c:v>3.1288000000000003E-5</c:v>
                </c:pt>
                <c:pt idx="31288">
                  <c:v>3.1288999999999998E-5</c:v>
                </c:pt>
                <c:pt idx="31289">
                  <c:v>3.129E-5</c:v>
                </c:pt>
                <c:pt idx="31290">
                  <c:v>3.1291000000000002E-5</c:v>
                </c:pt>
                <c:pt idx="31291">
                  <c:v>3.1291999999999998E-5</c:v>
                </c:pt>
                <c:pt idx="31292">
                  <c:v>3.1293E-5</c:v>
                </c:pt>
                <c:pt idx="31293">
                  <c:v>3.1294000000000002E-5</c:v>
                </c:pt>
                <c:pt idx="31294">
                  <c:v>3.1294999999999998E-5</c:v>
                </c:pt>
                <c:pt idx="31295">
                  <c:v>3.1296E-5</c:v>
                </c:pt>
                <c:pt idx="31296">
                  <c:v>3.1297000000000002E-5</c:v>
                </c:pt>
                <c:pt idx="31297">
                  <c:v>3.1297999999999997E-5</c:v>
                </c:pt>
                <c:pt idx="31298">
                  <c:v>3.1299E-5</c:v>
                </c:pt>
                <c:pt idx="31299">
                  <c:v>3.1300000000000002E-5</c:v>
                </c:pt>
                <c:pt idx="31300">
                  <c:v>3.1300999999999997E-5</c:v>
                </c:pt>
                <c:pt idx="31301">
                  <c:v>3.1301999999999999E-5</c:v>
                </c:pt>
                <c:pt idx="31302">
                  <c:v>3.1303000000000002E-5</c:v>
                </c:pt>
                <c:pt idx="31303">
                  <c:v>3.1303999999999997E-5</c:v>
                </c:pt>
                <c:pt idx="31304">
                  <c:v>3.1304999999999999E-5</c:v>
                </c:pt>
                <c:pt idx="31305">
                  <c:v>3.1306000000000001E-5</c:v>
                </c:pt>
                <c:pt idx="31306">
                  <c:v>3.1306999999999997E-5</c:v>
                </c:pt>
                <c:pt idx="31307">
                  <c:v>3.1307999999999999E-5</c:v>
                </c:pt>
                <c:pt idx="31308">
                  <c:v>3.1309000000000001E-5</c:v>
                </c:pt>
                <c:pt idx="31309">
                  <c:v>3.1309999999999997E-5</c:v>
                </c:pt>
                <c:pt idx="31310">
                  <c:v>3.1310999999999999E-5</c:v>
                </c:pt>
                <c:pt idx="31311">
                  <c:v>3.1312000000000001E-5</c:v>
                </c:pt>
                <c:pt idx="31312">
                  <c:v>3.1313000000000003E-5</c:v>
                </c:pt>
                <c:pt idx="31313">
                  <c:v>3.1313999999999999E-5</c:v>
                </c:pt>
                <c:pt idx="31314">
                  <c:v>3.1315000000000001E-5</c:v>
                </c:pt>
                <c:pt idx="31315">
                  <c:v>3.1316000000000003E-5</c:v>
                </c:pt>
                <c:pt idx="31316">
                  <c:v>3.1316999999999998E-5</c:v>
                </c:pt>
                <c:pt idx="31317">
                  <c:v>3.1318000000000001E-5</c:v>
                </c:pt>
                <c:pt idx="31318">
                  <c:v>3.1319000000000003E-5</c:v>
                </c:pt>
                <c:pt idx="31319">
                  <c:v>3.1319999999999998E-5</c:v>
                </c:pt>
                <c:pt idx="31320">
                  <c:v>3.1321E-5</c:v>
                </c:pt>
                <c:pt idx="31321">
                  <c:v>3.1322000000000003E-5</c:v>
                </c:pt>
                <c:pt idx="31322">
                  <c:v>3.1322999999999998E-5</c:v>
                </c:pt>
                <c:pt idx="31323">
                  <c:v>3.1324E-5</c:v>
                </c:pt>
                <c:pt idx="31324">
                  <c:v>3.1325000000000002E-5</c:v>
                </c:pt>
                <c:pt idx="31325">
                  <c:v>3.1325999999999998E-5</c:v>
                </c:pt>
                <c:pt idx="31326">
                  <c:v>3.1327E-5</c:v>
                </c:pt>
                <c:pt idx="31327">
                  <c:v>3.1328000000000002E-5</c:v>
                </c:pt>
                <c:pt idx="31328">
                  <c:v>3.1328999999999998E-5</c:v>
                </c:pt>
                <c:pt idx="31329">
                  <c:v>3.133E-5</c:v>
                </c:pt>
                <c:pt idx="31330">
                  <c:v>3.1331000000000002E-5</c:v>
                </c:pt>
                <c:pt idx="31331">
                  <c:v>3.1331999999999997E-5</c:v>
                </c:pt>
                <c:pt idx="31332">
                  <c:v>3.1333E-5</c:v>
                </c:pt>
                <c:pt idx="31333">
                  <c:v>3.1334000000000002E-5</c:v>
                </c:pt>
                <c:pt idx="31334">
                  <c:v>3.1334999999999997E-5</c:v>
                </c:pt>
                <c:pt idx="31335">
                  <c:v>3.1335999999999999E-5</c:v>
                </c:pt>
                <c:pt idx="31336">
                  <c:v>3.1337000000000002E-5</c:v>
                </c:pt>
                <c:pt idx="31337">
                  <c:v>3.1337999999999997E-5</c:v>
                </c:pt>
                <c:pt idx="31338">
                  <c:v>3.1338999999999999E-5</c:v>
                </c:pt>
                <c:pt idx="31339">
                  <c:v>3.1340000000000001E-5</c:v>
                </c:pt>
                <c:pt idx="31340">
                  <c:v>3.1340999999999997E-5</c:v>
                </c:pt>
                <c:pt idx="31341">
                  <c:v>3.1341999999999999E-5</c:v>
                </c:pt>
                <c:pt idx="31342">
                  <c:v>3.1343000000000001E-5</c:v>
                </c:pt>
                <c:pt idx="31343">
                  <c:v>3.1343999999999997E-5</c:v>
                </c:pt>
                <c:pt idx="31344">
                  <c:v>3.1344999999999999E-5</c:v>
                </c:pt>
                <c:pt idx="31345">
                  <c:v>3.1346000000000001E-5</c:v>
                </c:pt>
                <c:pt idx="31346">
                  <c:v>3.1347000000000003E-5</c:v>
                </c:pt>
                <c:pt idx="31347">
                  <c:v>3.1347999999999999E-5</c:v>
                </c:pt>
                <c:pt idx="31348">
                  <c:v>3.1349000000000001E-5</c:v>
                </c:pt>
                <c:pt idx="31349">
                  <c:v>3.1350000000000003E-5</c:v>
                </c:pt>
                <c:pt idx="31350">
                  <c:v>3.1350999999999998E-5</c:v>
                </c:pt>
                <c:pt idx="31351">
                  <c:v>3.1352000000000001E-5</c:v>
                </c:pt>
                <c:pt idx="31352">
                  <c:v>3.1353000000000003E-5</c:v>
                </c:pt>
                <c:pt idx="31353">
                  <c:v>3.1353999999999998E-5</c:v>
                </c:pt>
                <c:pt idx="31354">
                  <c:v>3.1355E-5</c:v>
                </c:pt>
                <c:pt idx="31355">
                  <c:v>3.1356000000000003E-5</c:v>
                </c:pt>
                <c:pt idx="31356">
                  <c:v>3.1356999999999998E-5</c:v>
                </c:pt>
                <c:pt idx="31357">
                  <c:v>3.1358E-5</c:v>
                </c:pt>
                <c:pt idx="31358">
                  <c:v>3.1359000000000002E-5</c:v>
                </c:pt>
                <c:pt idx="31359">
                  <c:v>3.1359999999999998E-5</c:v>
                </c:pt>
                <c:pt idx="31360">
                  <c:v>3.1361E-5</c:v>
                </c:pt>
                <c:pt idx="31361">
                  <c:v>3.1362000000000002E-5</c:v>
                </c:pt>
                <c:pt idx="31362">
                  <c:v>3.1362999999999998E-5</c:v>
                </c:pt>
                <c:pt idx="31363">
                  <c:v>3.1364E-5</c:v>
                </c:pt>
                <c:pt idx="31364">
                  <c:v>3.1365000000000002E-5</c:v>
                </c:pt>
                <c:pt idx="31365">
                  <c:v>3.1365999999999998E-5</c:v>
                </c:pt>
                <c:pt idx="31366">
                  <c:v>3.1367E-5</c:v>
                </c:pt>
                <c:pt idx="31367">
                  <c:v>3.1368000000000002E-5</c:v>
                </c:pt>
                <c:pt idx="31368">
                  <c:v>3.1368999999999997E-5</c:v>
                </c:pt>
                <c:pt idx="31369">
                  <c:v>3.137E-5</c:v>
                </c:pt>
                <c:pt idx="31370">
                  <c:v>3.1371000000000002E-5</c:v>
                </c:pt>
                <c:pt idx="31371">
                  <c:v>3.1371999999999997E-5</c:v>
                </c:pt>
                <c:pt idx="31372">
                  <c:v>3.1372999999999999E-5</c:v>
                </c:pt>
                <c:pt idx="31373">
                  <c:v>3.1374000000000001E-5</c:v>
                </c:pt>
                <c:pt idx="31374">
                  <c:v>3.1374999999999997E-5</c:v>
                </c:pt>
                <c:pt idx="31375">
                  <c:v>3.1375999999999999E-5</c:v>
                </c:pt>
                <c:pt idx="31376">
                  <c:v>3.1377000000000001E-5</c:v>
                </c:pt>
                <c:pt idx="31377">
                  <c:v>3.1377999999999997E-5</c:v>
                </c:pt>
                <c:pt idx="31378">
                  <c:v>3.1378999999999999E-5</c:v>
                </c:pt>
                <c:pt idx="31379">
                  <c:v>3.1380000000000001E-5</c:v>
                </c:pt>
                <c:pt idx="31380">
                  <c:v>3.1381000000000003E-5</c:v>
                </c:pt>
                <c:pt idx="31381">
                  <c:v>3.1381999999999999E-5</c:v>
                </c:pt>
                <c:pt idx="31382">
                  <c:v>3.1383000000000001E-5</c:v>
                </c:pt>
                <c:pt idx="31383">
                  <c:v>3.1384000000000003E-5</c:v>
                </c:pt>
                <c:pt idx="31384">
                  <c:v>3.1384999999999999E-5</c:v>
                </c:pt>
                <c:pt idx="31385">
                  <c:v>3.1386000000000001E-5</c:v>
                </c:pt>
                <c:pt idx="31386">
                  <c:v>3.1387000000000003E-5</c:v>
                </c:pt>
                <c:pt idx="31387">
                  <c:v>3.1387999999999998E-5</c:v>
                </c:pt>
                <c:pt idx="31388">
                  <c:v>3.1389000000000001E-5</c:v>
                </c:pt>
                <c:pt idx="31389">
                  <c:v>3.1390000000000003E-5</c:v>
                </c:pt>
                <c:pt idx="31390">
                  <c:v>3.1390999999999998E-5</c:v>
                </c:pt>
                <c:pt idx="31391">
                  <c:v>3.1392E-5</c:v>
                </c:pt>
                <c:pt idx="31392">
                  <c:v>3.1393000000000003E-5</c:v>
                </c:pt>
                <c:pt idx="31393">
                  <c:v>3.1393999999999998E-5</c:v>
                </c:pt>
                <c:pt idx="31394">
                  <c:v>3.1395E-5</c:v>
                </c:pt>
                <c:pt idx="31395">
                  <c:v>3.1396000000000002E-5</c:v>
                </c:pt>
                <c:pt idx="31396">
                  <c:v>3.1396999999999998E-5</c:v>
                </c:pt>
                <c:pt idx="31397">
                  <c:v>3.1398E-5</c:v>
                </c:pt>
                <c:pt idx="31398">
                  <c:v>3.1399000000000002E-5</c:v>
                </c:pt>
                <c:pt idx="31399">
                  <c:v>3.1399999999999998E-5</c:v>
                </c:pt>
                <c:pt idx="31400">
                  <c:v>3.1401E-5</c:v>
                </c:pt>
                <c:pt idx="31401">
                  <c:v>3.1402000000000002E-5</c:v>
                </c:pt>
                <c:pt idx="31402">
                  <c:v>3.1402999999999997E-5</c:v>
                </c:pt>
                <c:pt idx="31403">
                  <c:v>3.1404E-5</c:v>
                </c:pt>
                <c:pt idx="31404">
                  <c:v>3.1405000000000002E-5</c:v>
                </c:pt>
                <c:pt idx="31405">
                  <c:v>3.1405999999999997E-5</c:v>
                </c:pt>
                <c:pt idx="31406">
                  <c:v>3.1406999999999999E-5</c:v>
                </c:pt>
                <c:pt idx="31407">
                  <c:v>3.1408000000000002E-5</c:v>
                </c:pt>
                <c:pt idx="31408">
                  <c:v>3.1408999999999997E-5</c:v>
                </c:pt>
                <c:pt idx="31409">
                  <c:v>3.1409999999999999E-5</c:v>
                </c:pt>
                <c:pt idx="31410">
                  <c:v>3.1411000000000001E-5</c:v>
                </c:pt>
                <c:pt idx="31411">
                  <c:v>3.1411999999999997E-5</c:v>
                </c:pt>
                <c:pt idx="31412">
                  <c:v>3.1412999999999999E-5</c:v>
                </c:pt>
                <c:pt idx="31413">
                  <c:v>3.1414000000000001E-5</c:v>
                </c:pt>
                <c:pt idx="31414">
                  <c:v>3.1415000000000003E-5</c:v>
                </c:pt>
                <c:pt idx="31415">
                  <c:v>3.1415999999999999E-5</c:v>
                </c:pt>
                <c:pt idx="31416">
                  <c:v>3.1417000000000001E-5</c:v>
                </c:pt>
                <c:pt idx="31417">
                  <c:v>3.1418000000000003E-5</c:v>
                </c:pt>
                <c:pt idx="31418">
                  <c:v>3.1418999999999999E-5</c:v>
                </c:pt>
                <c:pt idx="31419">
                  <c:v>3.1420000000000001E-5</c:v>
                </c:pt>
                <c:pt idx="31420">
                  <c:v>3.1421000000000003E-5</c:v>
                </c:pt>
                <c:pt idx="31421">
                  <c:v>3.1421999999999998E-5</c:v>
                </c:pt>
                <c:pt idx="31422">
                  <c:v>3.1423000000000001E-5</c:v>
                </c:pt>
                <c:pt idx="31423">
                  <c:v>3.1424000000000003E-5</c:v>
                </c:pt>
                <c:pt idx="31424">
                  <c:v>3.1424999999999998E-5</c:v>
                </c:pt>
                <c:pt idx="31425">
                  <c:v>3.1426E-5</c:v>
                </c:pt>
                <c:pt idx="31426">
                  <c:v>3.1427000000000003E-5</c:v>
                </c:pt>
                <c:pt idx="31427">
                  <c:v>3.1427999999999998E-5</c:v>
                </c:pt>
                <c:pt idx="31428">
                  <c:v>3.1429E-5</c:v>
                </c:pt>
                <c:pt idx="31429">
                  <c:v>3.1430000000000002E-5</c:v>
                </c:pt>
                <c:pt idx="31430">
                  <c:v>3.1430999999999998E-5</c:v>
                </c:pt>
                <c:pt idx="31431">
                  <c:v>3.1432E-5</c:v>
                </c:pt>
                <c:pt idx="31432">
                  <c:v>3.1433000000000002E-5</c:v>
                </c:pt>
                <c:pt idx="31433">
                  <c:v>3.1433999999999998E-5</c:v>
                </c:pt>
                <c:pt idx="31434">
                  <c:v>3.1435E-5</c:v>
                </c:pt>
                <c:pt idx="31435">
                  <c:v>3.1436000000000002E-5</c:v>
                </c:pt>
                <c:pt idx="31436">
                  <c:v>3.1436999999999997E-5</c:v>
                </c:pt>
                <c:pt idx="31437">
                  <c:v>3.1438E-5</c:v>
                </c:pt>
                <c:pt idx="31438">
                  <c:v>3.1439000000000002E-5</c:v>
                </c:pt>
                <c:pt idx="31439">
                  <c:v>3.1439999999999997E-5</c:v>
                </c:pt>
                <c:pt idx="31440">
                  <c:v>3.1440999999999999E-5</c:v>
                </c:pt>
                <c:pt idx="31441">
                  <c:v>3.1442000000000002E-5</c:v>
                </c:pt>
                <c:pt idx="31442">
                  <c:v>3.1442999999999997E-5</c:v>
                </c:pt>
                <c:pt idx="31443">
                  <c:v>3.1443999999999999E-5</c:v>
                </c:pt>
                <c:pt idx="31444">
                  <c:v>3.1445000000000001E-5</c:v>
                </c:pt>
                <c:pt idx="31445">
                  <c:v>3.1445999999999997E-5</c:v>
                </c:pt>
                <c:pt idx="31446">
                  <c:v>3.1446999999999999E-5</c:v>
                </c:pt>
                <c:pt idx="31447">
                  <c:v>3.1448000000000001E-5</c:v>
                </c:pt>
                <c:pt idx="31448">
                  <c:v>3.1449000000000003E-5</c:v>
                </c:pt>
                <c:pt idx="31449">
                  <c:v>3.1449999999999999E-5</c:v>
                </c:pt>
                <c:pt idx="31450">
                  <c:v>3.1451000000000001E-5</c:v>
                </c:pt>
                <c:pt idx="31451">
                  <c:v>3.1452000000000003E-5</c:v>
                </c:pt>
                <c:pt idx="31452">
                  <c:v>3.1452999999999999E-5</c:v>
                </c:pt>
                <c:pt idx="31453">
                  <c:v>3.1454000000000001E-5</c:v>
                </c:pt>
                <c:pt idx="31454">
                  <c:v>3.1455000000000003E-5</c:v>
                </c:pt>
                <c:pt idx="31455">
                  <c:v>3.1455999999999998E-5</c:v>
                </c:pt>
                <c:pt idx="31456">
                  <c:v>3.1457000000000001E-5</c:v>
                </c:pt>
                <c:pt idx="31457">
                  <c:v>3.1458000000000003E-5</c:v>
                </c:pt>
                <c:pt idx="31458">
                  <c:v>3.1458999999999998E-5</c:v>
                </c:pt>
                <c:pt idx="31459">
                  <c:v>3.146E-5</c:v>
                </c:pt>
                <c:pt idx="31460">
                  <c:v>3.1461000000000003E-5</c:v>
                </c:pt>
                <c:pt idx="31461">
                  <c:v>3.1461999999999998E-5</c:v>
                </c:pt>
                <c:pt idx="31462">
                  <c:v>3.1463E-5</c:v>
                </c:pt>
                <c:pt idx="31463">
                  <c:v>3.1464000000000002E-5</c:v>
                </c:pt>
                <c:pt idx="31464">
                  <c:v>3.1464999999999998E-5</c:v>
                </c:pt>
                <c:pt idx="31465">
                  <c:v>3.1466E-5</c:v>
                </c:pt>
                <c:pt idx="31466">
                  <c:v>3.1467000000000002E-5</c:v>
                </c:pt>
                <c:pt idx="31467">
                  <c:v>3.1467999999999998E-5</c:v>
                </c:pt>
                <c:pt idx="31468">
                  <c:v>3.1469E-5</c:v>
                </c:pt>
                <c:pt idx="31469">
                  <c:v>3.1470000000000002E-5</c:v>
                </c:pt>
                <c:pt idx="31470">
                  <c:v>3.1470999999999997E-5</c:v>
                </c:pt>
                <c:pt idx="31471">
                  <c:v>3.1472E-5</c:v>
                </c:pt>
                <c:pt idx="31472">
                  <c:v>3.1473000000000002E-5</c:v>
                </c:pt>
                <c:pt idx="31473">
                  <c:v>3.1473999999999997E-5</c:v>
                </c:pt>
                <c:pt idx="31474">
                  <c:v>3.1474999999999999E-5</c:v>
                </c:pt>
                <c:pt idx="31475">
                  <c:v>3.1476000000000002E-5</c:v>
                </c:pt>
                <c:pt idx="31476">
                  <c:v>3.1476999999999997E-5</c:v>
                </c:pt>
                <c:pt idx="31477">
                  <c:v>3.1477999999999999E-5</c:v>
                </c:pt>
                <c:pt idx="31478">
                  <c:v>3.1479000000000001E-5</c:v>
                </c:pt>
                <c:pt idx="31479">
                  <c:v>3.1479999999999997E-5</c:v>
                </c:pt>
                <c:pt idx="31480">
                  <c:v>3.1480999999999999E-5</c:v>
                </c:pt>
                <c:pt idx="31481">
                  <c:v>3.1482000000000001E-5</c:v>
                </c:pt>
                <c:pt idx="31482">
                  <c:v>3.1483000000000003E-5</c:v>
                </c:pt>
                <c:pt idx="31483">
                  <c:v>3.1483999999999999E-5</c:v>
                </c:pt>
                <c:pt idx="31484">
                  <c:v>3.1485000000000001E-5</c:v>
                </c:pt>
                <c:pt idx="31485">
                  <c:v>3.1486000000000003E-5</c:v>
                </c:pt>
                <c:pt idx="31486">
                  <c:v>3.1486999999999999E-5</c:v>
                </c:pt>
                <c:pt idx="31487">
                  <c:v>3.1488000000000001E-5</c:v>
                </c:pt>
                <c:pt idx="31488">
                  <c:v>3.1489000000000003E-5</c:v>
                </c:pt>
                <c:pt idx="31489">
                  <c:v>3.1489999999999998E-5</c:v>
                </c:pt>
                <c:pt idx="31490">
                  <c:v>3.1491000000000001E-5</c:v>
                </c:pt>
                <c:pt idx="31491">
                  <c:v>3.1492000000000003E-5</c:v>
                </c:pt>
                <c:pt idx="31492">
                  <c:v>3.1492999999999998E-5</c:v>
                </c:pt>
                <c:pt idx="31493">
                  <c:v>3.1494E-5</c:v>
                </c:pt>
                <c:pt idx="31494">
                  <c:v>3.1495000000000003E-5</c:v>
                </c:pt>
                <c:pt idx="31495">
                  <c:v>3.1495999999999998E-5</c:v>
                </c:pt>
                <c:pt idx="31496">
                  <c:v>3.1497E-5</c:v>
                </c:pt>
                <c:pt idx="31497">
                  <c:v>3.1498000000000002E-5</c:v>
                </c:pt>
                <c:pt idx="31498">
                  <c:v>3.1498999999999998E-5</c:v>
                </c:pt>
                <c:pt idx="31499">
                  <c:v>3.15E-5</c:v>
                </c:pt>
                <c:pt idx="31500">
                  <c:v>3.1501000000000002E-5</c:v>
                </c:pt>
                <c:pt idx="31501">
                  <c:v>3.1501999999999998E-5</c:v>
                </c:pt>
                <c:pt idx="31502">
                  <c:v>3.1503E-5</c:v>
                </c:pt>
                <c:pt idx="31503">
                  <c:v>3.1504000000000002E-5</c:v>
                </c:pt>
                <c:pt idx="31504">
                  <c:v>3.1504999999999997E-5</c:v>
                </c:pt>
                <c:pt idx="31505">
                  <c:v>3.1506E-5</c:v>
                </c:pt>
                <c:pt idx="31506">
                  <c:v>3.1507000000000002E-5</c:v>
                </c:pt>
                <c:pt idx="31507">
                  <c:v>3.1507999999999997E-5</c:v>
                </c:pt>
                <c:pt idx="31508">
                  <c:v>3.1508999999999999E-5</c:v>
                </c:pt>
                <c:pt idx="31509">
                  <c:v>3.1510000000000002E-5</c:v>
                </c:pt>
                <c:pt idx="31510">
                  <c:v>3.1510999999999997E-5</c:v>
                </c:pt>
                <c:pt idx="31511">
                  <c:v>3.1511999999999999E-5</c:v>
                </c:pt>
                <c:pt idx="31512">
                  <c:v>3.1513000000000001E-5</c:v>
                </c:pt>
                <c:pt idx="31513">
                  <c:v>3.1513999999999997E-5</c:v>
                </c:pt>
                <c:pt idx="31514">
                  <c:v>3.1514999999999999E-5</c:v>
                </c:pt>
                <c:pt idx="31515">
                  <c:v>3.1516000000000001E-5</c:v>
                </c:pt>
                <c:pt idx="31516">
                  <c:v>3.1517000000000003E-5</c:v>
                </c:pt>
                <c:pt idx="31517">
                  <c:v>3.1517999999999999E-5</c:v>
                </c:pt>
                <c:pt idx="31518">
                  <c:v>3.1519000000000001E-5</c:v>
                </c:pt>
                <c:pt idx="31519">
                  <c:v>3.1520000000000003E-5</c:v>
                </c:pt>
                <c:pt idx="31520">
                  <c:v>3.1520999999999999E-5</c:v>
                </c:pt>
                <c:pt idx="31521">
                  <c:v>3.1522000000000001E-5</c:v>
                </c:pt>
                <c:pt idx="31522">
                  <c:v>3.1523000000000003E-5</c:v>
                </c:pt>
                <c:pt idx="31523">
                  <c:v>3.1523999999999998E-5</c:v>
                </c:pt>
                <c:pt idx="31524">
                  <c:v>3.1525000000000001E-5</c:v>
                </c:pt>
                <c:pt idx="31525">
                  <c:v>3.1526000000000003E-5</c:v>
                </c:pt>
                <c:pt idx="31526">
                  <c:v>3.1526999999999998E-5</c:v>
                </c:pt>
                <c:pt idx="31527">
                  <c:v>3.1528E-5</c:v>
                </c:pt>
                <c:pt idx="31528">
                  <c:v>3.1529000000000003E-5</c:v>
                </c:pt>
                <c:pt idx="31529">
                  <c:v>3.1529999999999998E-5</c:v>
                </c:pt>
                <c:pt idx="31530">
                  <c:v>3.1531E-5</c:v>
                </c:pt>
                <c:pt idx="31531">
                  <c:v>3.1532000000000002E-5</c:v>
                </c:pt>
                <c:pt idx="31532">
                  <c:v>3.1532999999999998E-5</c:v>
                </c:pt>
                <c:pt idx="31533">
                  <c:v>3.1534E-5</c:v>
                </c:pt>
                <c:pt idx="31534">
                  <c:v>3.1535000000000002E-5</c:v>
                </c:pt>
                <c:pt idx="31535">
                  <c:v>3.1535999999999998E-5</c:v>
                </c:pt>
                <c:pt idx="31536">
                  <c:v>3.1537E-5</c:v>
                </c:pt>
                <c:pt idx="31537">
                  <c:v>3.1538000000000002E-5</c:v>
                </c:pt>
                <c:pt idx="31538">
                  <c:v>3.1538999999999997E-5</c:v>
                </c:pt>
                <c:pt idx="31539">
                  <c:v>3.154E-5</c:v>
                </c:pt>
                <c:pt idx="31540">
                  <c:v>3.1541000000000002E-5</c:v>
                </c:pt>
                <c:pt idx="31541">
                  <c:v>3.1541999999999997E-5</c:v>
                </c:pt>
                <c:pt idx="31542">
                  <c:v>3.1542999999999999E-5</c:v>
                </c:pt>
                <c:pt idx="31543">
                  <c:v>3.1544000000000002E-5</c:v>
                </c:pt>
                <c:pt idx="31544">
                  <c:v>3.1544999999999997E-5</c:v>
                </c:pt>
                <c:pt idx="31545">
                  <c:v>3.1545999999999999E-5</c:v>
                </c:pt>
                <c:pt idx="31546">
                  <c:v>3.1547000000000001E-5</c:v>
                </c:pt>
                <c:pt idx="31547">
                  <c:v>3.1547999999999997E-5</c:v>
                </c:pt>
                <c:pt idx="31548">
                  <c:v>3.1548999999999999E-5</c:v>
                </c:pt>
                <c:pt idx="31549">
                  <c:v>3.1550000000000001E-5</c:v>
                </c:pt>
                <c:pt idx="31550">
                  <c:v>3.1551000000000003E-5</c:v>
                </c:pt>
                <c:pt idx="31551">
                  <c:v>3.1551999999999999E-5</c:v>
                </c:pt>
                <c:pt idx="31552">
                  <c:v>3.1553000000000001E-5</c:v>
                </c:pt>
                <c:pt idx="31553">
                  <c:v>3.1554000000000003E-5</c:v>
                </c:pt>
                <c:pt idx="31554">
                  <c:v>3.1554999999999999E-5</c:v>
                </c:pt>
                <c:pt idx="31555">
                  <c:v>3.1556000000000001E-5</c:v>
                </c:pt>
                <c:pt idx="31556">
                  <c:v>3.1557000000000003E-5</c:v>
                </c:pt>
                <c:pt idx="31557">
                  <c:v>3.1557999999999998E-5</c:v>
                </c:pt>
                <c:pt idx="31558">
                  <c:v>3.1559000000000001E-5</c:v>
                </c:pt>
                <c:pt idx="31559">
                  <c:v>3.1560000000000003E-5</c:v>
                </c:pt>
                <c:pt idx="31560">
                  <c:v>3.1560999999999998E-5</c:v>
                </c:pt>
                <c:pt idx="31561">
                  <c:v>3.1562E-5</c:v>
                </c:pt>
                <c:pt idx="31562">
                  <c:v>3.1563000000000003E-5</c:v>
                </c:pt>
                <c:pt idx="31563">
                  <c:v>3.1563999999999998E-5</c:v>
                </c:pt>
                <c:pt idx="31564">
                  <c:v>3.1565E-5</c:v>
                </c:pt>
                <c:pt idx="31565">
                  <c:v>3.1566000000000002E-5</c:v>
                </c:pt>
                <c:pt idx="31566">
                  <c:v>3.1566999999999998E-5</c:v>
                </c:pt>
                <c:pt idx="31567">
                  <c:v>3.1568E-5</c:v>
                </c:pt>
                <c:pt idx="31568">
                  <c:v>3.1569000000000002E-5</c:v>
                </c:pt>
                <c:pt idx="31569">
                  <c:v>3.1569999999999998E-5</c:v>
                </c:pt>
                <c:pt idx="31570">
                  <c:v>3.1571E-5</c:v>
                </c:pt>
                <c:pt idx="31571">
                  <c:v>3.1572000000000002E-5</c:v>
                </c:pt>
                <c:pt idx="31572">
                  <c:v>3.1572999999999997E-5</c:v>
                </c:pt>
                <c:pt idx="31573">
                  <c:v>3.1574E-5</c:v>
                </c:pt>
                <c:pt idx="31574">
                  <c:v>3.1575000000000002E-5</c:v>
                </c:pt>
                <c:pt idx="31575">
                  <c:v>3.1575999999999997E-5</c:v>
                </c:pt>
                <c:pt idx="31576">
                  <c:v>3.1576999999999999E-5</c:v>
                </c:pt>
                <c:pt idx="31577">
                  <c:v>3.1578000000000002E-5</c:v>
                </c:pt>
                <c:pt idx="31578">
                  <c:v>3.1578999999999997E-5</c:v>
                </c:pt>
                <c:pt idx="31579">
                  <c:v>3.1579999999999999E-5</c:v>
                </c:pt>
                <c:pt idx="31580">
                  <c:v>3.1581000000000001E-5</c:v>
                </c:pt>
                <c:pt idx="31581">
                  <c:v>3.1581999999999997E-5</c:v>
                </c:pt>
                <c:pt idx="31582">
                  <c:v>3.1582999999999999E-5</c:v>
                </c:pt>
                <c:pt idx="31583">
                  <c:v>3.1584000000000001E-5</c:v>
                </c:pt>
                <c:pt idx="31584">
                  <c:v>3.1585000000000003E-5</c:v>
                </c:pt>
                <c:pt idx="31585">
                  <c:v>3.1585999999999999E-5</c:v>
                </c:pt>
                <c:pt idx="31586">
                  <c:v>3.1587000000000001E-5</c:v>
                </c:pt>
                <c:pt idx="31587">
                  <c:v>3.1588000000000003E-5</c:v>
                </c:pt>
                <c:pt idx="31588">
                  <c:v>3.1588999999999999E-5</c:v>
                </c:pt>
                <c:pt idx="31589">
                  <c:v>3.1590000000000001E-5</c:v>
                </c:pt>
                <c:pt idx="31590">
                  <c:v>3.1591000000000003E-5</c:v>
                </c:pt>
                <c:pt idx="31591">
                  <c:v>3.1591999999999998E-5</c:v>
                </c:pt>
                <c:pt idx="31592">
                  <c:v>3.1593000000000001E-5</c:v>
                </c:pt>
                <c:pt idx="31593">
                  <c:v>3.1594000000000003E-5</c:v>
                </c:pt>
                <c:pt idx="31594">
                  <c:v>3.1594999999999998E-5</c:v>
                </c:pt>
                <c:pt idx="31595">
                  <c:v>3.1596E-5</c:v>
                </c:pt>
                <c:pt idx="31596">
                  <c:v>3.1597000000000003E-5</c:v>
                </c:pt>
                <c:pt idx="31597">
                  <c:v>3.1597999999999998E-5</c:v>
                </c:pt>
                <c:pt idx="31598">
                  <c:v>3.1599E-5</c:v>
                </c:pt>
                <c:pt idx="31599">
                  <c:v>3.1600000000000002E-5</c:v>
                </c:pt>
                <c:pt idx="31600">
                  <c:v>3.1600999999999998E-5</c:v>
                </c:pt>
                <c:pt idx="31601">
                  <c:v>3.1602E-5</c:v>
                </c:pt>
                <c:pt idx="31602">
                  <c:v>3.1603000000000002E-5</c:v>
                </c:pt>
                <c:pt idx="31603">
                  <c:v>3.1603999999999998E-5</c:v>
                </c:pt>
                <c:pt idx="31604">
                  <c:v>3.1605E-5</c:v>
                </c:pt>
                <c:pt idx="31605">
                  <c:v>3.1606000000000002E-5</c:v>
                </c:pt>
                <c:pt idx="31606">
                  <c:v>3.1606999999999997E-5</c:v>
                </c:pt>
                <c:pt idx="31607">
                  <c:v>3.1608E-5</c:v>
                </c:pt>
                <c:pt idx="31608">
                  <c:v>3.1609000000000002E-5</c:v>
                </c:pt>
                <c:pt idx="31609">
                  <c:v>3.1609999999999997E-5</c:v>
                </c:pt>
                <c:pt idx="31610">
                  <c:v>3.1610999999999999E-5</c:v>
                </c:pt>
                <c:pt idx="31611">
                  <c:v>3.1612000000000002E-5</c:v>
                </c:pt>
                <c:pt idx="31612">
                  <c:v>3.1612999999999997E-5</c:v>
                </c:pt>
                <c:pt idx="31613">
                  <c:v>3.1613999999999999E-5</c:v>
                </c:pt>
                <c:pt idx="31614">
                  <c:v>3.1615000000000001E-5</c:v>
                </c:pt>
                <c:pt idx="31615">
                  <c:v>3.1615999999999997E-5</c:v>
                </c:pt>
                <c:pt idx="31616">
                  <c:v>3.1616999999999999E-5</c:v>
                </c:pt>
                <c:pt idx="31617">
                  <c:v>3.1618000000000001E-5</c:v>
                </c:pt>
                <c:pt idx="31618">
                  <c:v>3.1619000000000003E-5</c:v>
                </c:pt>
                <c:pt idx="31619">
                  <c:v>3.1619999999999999E-5</c:v>
                </c:pt>
                <c:pt idx="31620">
                  <c:v>3.1621000000000001E-5</c:v>
                </c:pt>
                <c:pt idx="31621">
                  <c:v>3.1622000000000003E-5</c:v>
                </c:pt>
                <c:pt idx="31622">
                  <c:v>3.1622999999999999E-5</c:v>
                </c:pt>
                <c:pt idx="31623">
                  <c:v>3.1624000000000001E-5</c:v>
                </c:pt>
                <c:pt idx="31624">
                  <c:v>3.1625000000000003E-5</c:v>
                </c:pt>
                <c:pt idx="31625">
                  <c:v>3.1625999999999998E-5</c:v>
                </c:pt>
                <c:pt idx="31626">
                  <c:v>3.1627000000000001E-5</c:v>
                </c:pt>
                <c:pt idx="31627">
                  <c:v>3.1628000000000003E-5</c:v>
                </c:pt>
                <c:pt idx="31628">
                  <c:v>3.1628999999999998E-5</c:v>
                </c:pt>
                <c:pt idx="31629">
                  <c:v>3.163E-5</c:v>
                </c:pt>
                <c:pt idx="31630">
                  <c:v>3.1631000000000003E-5</c:v>
                </c:pt>
                <c:pt idx="31631">
                  <c:v>3.1631999999999998E-5</c:v>
                </c:pt>
                <c:pt idx="31632">
                  <c:v>3.1633E-5</c:v>
                </c:pt>
                <c:pt idx="31633">
                  <c:v>3.1634000000000002E-5</c:v>
                </c:pt>
                <c:pt idx="31634">
                  <c:v>3.1634999999999998E-5</c:v>
                </c:pt>
                <c:pt idx="31635">
                  <c:v>3.1636E-5</c:v>
                </c:pt>
                <c:pt idx="31636">
                  <c:v>3.1637000000000002E-5</c:v>
                </c:pt>
                <c:pt idx="31637">
                  <c:v>3.1637999999999998E-5</c:v>
                </c:pt>
                <c:pt idx="31638">
                  <c:v>3.1639E-5</c:v>
                </c:pt>
                <c:pt idx="31639">
                  <c:v>3.1640000000000002E-5</c:v>
                </c:pt>
                <c:pt idx="31640">
                  <c:v>3.1640999999999997E-5</c:v>
                </c:pt>
                <c:pt idx="31641">
                  <c:v>3.1642E-5</c:v>
                </c:pt>
                <c:pt idx="31642">
                  <c:v>3.1643000000000002E-5</c:v>
                </c:pt>
                <c:pt idx="31643">
                  <c:v>3.1643999999999997E-5</c:v>
                </c:pt>
                <c:pt idx="31644">
                  <c:v>3.1644999999999999E-5</c:v>
                </c:pt>
                <c:pt idx="31645">
                  <c:v>3.1646000000000002E-5</c:v>
                </c:pt>
                <c:pt idx="31646">
                  <c:v>3.1646999999999997E-5</c:v>
                </c:pt>
                <c:pt idx="31647">
                  <c:v>3.1647999999999999E-5</c:v>
                </c:pt>
                <c:pt idx="31648">
                  <c:v>3.1649000000000001E-5</c:v>
                </c:pt>
                <c:pt idx="31649">
                  <c:v>3.1649999999999997E-5</c:v>
                </c:pt>
                <c:pt idx="31650">
                  <c:v>3.1650999999999999E-5</c:v>
                </c:pt>
                <c:pt idx="31651">
                  <c:v>3.1652000000000001E-5</c:v>
                </c:pt>
                <c:pt idx="31652">
                  <c:v>3.1652999999999997E-5</c:v>
                </c:pt>
                <c:pt idx="31653">
                  <c:v>3.1653999999999999E-5</c:v>
                </c:pt>
                <c:pt idx="31654">
                  <c:v>3.1655000000000001E-5</c:v>
                </c:pt>
                <c:pt idx="31655">
                  <c:v>3.1656000000000003E-5</c:v>
                </c:pt>
                <c:pt idx="31656">
                  <c:v>3.1656999999999999E-5</c:v>
                </c:pt>
                <c:pt idx="31657">
                  <c:v>3.1658000000000001E-5</c:v>
                </c:pt>
                <c:pt idx="31658">
                  <c:v>3.1659000000000003E-5</c:v>
                </c:pt>
                <c:pt idx="31659">
                  <c:v>3.1659999999999998E-5</c:v>
                </c:pt>
                <c:pt idx="31660">
                  <c:v>3.1661000000000001E-5</c:v>
                </c:pt>
                <c:pt idx="31661">
                  <c:v>3.1662000000000003E-5</c:v>
                </c:pt>
                <c:pt idx="31662">
                  <c:v>3.1662999999999998E-5</c:v>
                </c:pt>
                <c:pt idx="31663">
                  <c:v>3.1664E-5</c:v>
                </c:pt>
                <c:pt idx="31664">
                  <c:v>3.1665000000000003E-5</c:v>
                </c:pt>
                <c:pt idx="31665">
                  <c:v>3.1665999999999998E-5</c:v>
                </c:pt>
                <c:pt idx="31666">
                  <c:v>3.1667E-5</c:v>
                </c:pt>
                <c:pt idx="31667">
                  <c:v>3.1668000000000002E-5</c:v>
                </c:pt>
                <c:pt idx="31668">
                  <c:v>3.1668999999999998E-5</c:v>
                </c:pt>
                <c:pt idx="31669">
                  <c:v>3.167E-5</c:v>
                </c:pt>
                <c:pt idx="31670">
                  <c:v>3.1671000000000002E-5</c:v>
                </c:pt>
                <c:pt idx="31671">
                  <c:v>3.1671999999999998E-5</c:v>
                </c:pt>
                <c:pt idx="31672">
                  <c:v>3.1673E-5</c:v>
                </c:pt>
                <c:pt idx="31673">
                  <c:v>3.1674000000000002E-5</c:v>
                </c:pt>
                <c:pt idx="31674">
                  <c:v>3.1674999999999997E-5</c:v>
                </c:pt>
                <c:pt idx="31675">
                  <c:v>3.1676E-5</c:v>
                </c:pt>
                <c:pt idx="31676">
                  <c:v>3.1677000000000002E-5</c:v>
                </c:pt>
                <c:pt idx="31677">
                  <c:v>3.1677999999999997E-5</c:v>
                </c:pt>
                <c:pt idx="31678">
                  <c:v>3.1678999999999999E-5</c:v>
                </c:pt>
                <c:pt idx="31679">
                  <c:v>3.1680000000000002E-5</c:v>
                </c:pt>
                <c:pt idx="31680">
                  <c:v>3.1680999999999997E-5</c:v>
                </c:pt>
                <c:pt idx="31681">
                  <c:v>3.1681999999999999E-5</c:v>
                </c:pt>
                <c:pt idx="31682">
                  <c:v>3.1683000000000001E-5</c:v>
                </c:pt>
                <c:pt idx="31683">
                  <c:v>3.1683999999999997E-5</c:v>
                </c:pt>
                <c:pt idx="31684">
                  <c:v>3.1684999999999999E-5</c:v>
                </c:pt>
                <c:pt idx="31685">
                  <c:v>3.1686000000000001E-5</c:v>
                </c:pt>
                <c:pt idx="31686">
                  <c:v>3.1686999999999997E-5</c:v>
                </c:pt>
                <c:pt idx="31687">
                  <c:v>3.1687999999999999E-5</c:v>
                </c:pt>
                <c:pt idx="31688">
                  <c:v>3.1689000000000001E-5</c:v>
                </c:pt>
                <c:pt idx="31689">
                  <c:v>3.1690000000000003E-5</c:v>
                </c:pt>
                <c:pt idx="31690">
                  <c:v>3.1690999999999999E-5</c:v>
                </c:pt>
                <c:pt idx="31691">
                  <c:v>3.1692000000000001E-5</c:v>
                </c:pt>
                <c:pt idx="31692">
                  <c:v>3.1693000000000003E-5</c:v>
                </c:pt>
                <c:pt idx="31693">
                  <c:v>3.1693999999999998E-5</c:v>
                </c:pt>
                <c:pt idx="31694">
                  <c:v>3.1695000000000001E-5</c:v>
                </c:pt>
                <c:pt idx="31695">
                  <c:v>3.1696000000000003E-5</c:v>
                </c:pt>
                <c:pt idx="31696">
                  <c:v>3.1696999999999998E-5</c:v>
                </c:pt>
                <c:pt idx="31697">
                  <c:v>3.1698E-5</c:v>
                </c:pt>
                <c:pt idx="31698">
                  <c:v>3.1699000000000003E-5</c:v>
                </c:pt>
                <c:pt idx="31699">
                  <c:v>3.1699999999999998E-5</c:v>
                </c:pt>
                <c:pt idx="31700">
                  <c:v>3.1701E-5</c:v>
                </c:pt>
                <c:pt idx="31701">
                  <c:v>3.1702000000000002E-5</c:v>
                </c:pt>
                <c:pt idx="31702">
                  <c:v>3.1702999999999998E-5</c:v>
                </c:pt>
                <c:pt idx="31703">
                  <c:v>3.1704E-5</c:v>
                </c:pt>
                <c:pt idx="31704">
                  <c:v>3.1705000000000002E-5</c:v>
                </c:pt>
                <c:pt idx="31705">
                  <c:v>3.1705999999999998E-5</c:v>
                </c:pt>
                <c:pt idx="31706">
                  <c:v>3.1707E-5</c:v>
                </c:pt>
                <c:pt idx="31707">
                  <c:v>3.1708000000000002E-5</c:v>
                </c:pt>
                <c:pt idx="31708">
                  <c:v>3.1708999999999997E-5</c:v>
                </c:pt>
                <c:pt idx="31709">
                  <c:v>3.171E-5</c:v>
                </c:pt>
                <c:pt idx="31710">
                  <c:v>3.1711000000000002E-5</c:v>
                </c:pt>
                <c:pt idx="31711">
                  <c:v>3.1711999999999997E-5</c:v>
                </c:pt>
                <c:pt idx="31712">
                  <c:v>3.1712999999999999E-5</c:v>
                </c:pt>
                <c:pt idx="31713">
                  <c:v>3.1714000000000002E-5</c:v>
                </c:pt>
                <c:pt idx="31714">
                  <c:v>3.1714999999999997E-5</c:v>
                </c:pt>
                <c:pt idx="31715">
                  <c:v>3.1715999999999999E-5</c:v>
                </c:pt>
                <c:pt idx="31716">
                  <c:v>3.1717000000000001E-5</c:v>
                </c:pt>
                <c:pt idx="31717">
                  <c:v>3.1717999999999997E-5</c:v>
                </c:pt>
                <c:pt idx="31718">
                  <c:v>3.1718999999999999E-5</c:v>
                </c:pt>
                <c:pt idx="31719">
                  <c:v>3.1720000000000001E-5</c:v>
                </c:pt>
                <c:pt idx="31720">
                  <c:v>3.1720999999999997E-5</c:v>
                </c:pt>
                <c:pt idx="31721">
                  <c:v>3.1721999999999999E-5</c:v>
                </c:pt>
                <c:pt idx="31722">
                  <c:v>3.1723000000000001E-5</c:v>
                </c:pt>
                <c:pt idx="31723">
                  <c:v>3.1724000000000003E-5</c:v>
                </c:pt>
                <c:pt idx="31724">
                  <c:v>3.1724999999999999E-5</c:v>
                </c:pt>
                <c:pt idx="31725">
                  <c:v>3.1726000000000001E-5</c:v>
                </c:pt>
                <c:pt idx="31726">
                  <c:v>3.1727000000000003E-5</c:v>
                </c:pt>
                <c:pt idx="31727">
                  <c:v>3.1727999999999998E-5</c:v>
                </c:pt>
                <c:pt idx="31728">
                  <c:v>3.1729000000000001E-5</c:v>
                </c:pt>
                <c:pt idx="31729">
                  <c:v>3.1730000000000003E-5</c:v>
                </c:pt>
                <c:pt idx="31730">
                  <c:v>3.1730999999999998E-5</c:v>
                </c:pt>
                <c:pt idx="31731">
                  <c:v>3.1732E-5</c:v>
                </c:pt>
                <c:pt idx="31732">
                  <c:v>3.1733000000000003E-5</c:v>
                </c:pt>
                <c:pt idx="31733">
                  <c:v>3.1733999999999998E-5</c:v>
                </c:pt>
                <c:pt idx="31734">
                  <c:v>3.1735E-5</c:v>
                </c:pt>
                <c:pt idx="31735">
                  <c:v>3.1736000000000002E-5</c:v>
                </c:pt>
                <c:pt idx="31736">
                  <c:v>3.1736999999999998E-5</c:v>
                </c:pt>
                <c:pt idx="31737">
                  <c:v>3.1738E-5</c:v>
                </c:pt>
                <c:pt idx="31738">
                  <c:v>3.1739000000000002E-5</c:v>
                </c:pt>
                <c:pt idx="31739">
                  <c:v>3.1739999999999998E-5</c:v>
                </c:pt>
                <c:pt idx="31740">
                  <c:v>3.1741E-5</c:v>
                </c:pt>
                <c:pt idx="31741">
                  <c:v>3.1742000000000002E-5</c:v>
                </c:pt>
                <c:pt idx="31742">
                  <c:v>3.1742999999999997E-5</c:v>
                </c:pt>
                <c:pt idx="31743">
                  <c:v>3.1744E-5</c:v>
                </c:pt>
                <c:pt idx="31744">
                  <c:v>3.1745000000000002E-5</c:v>
                </c:pt>
                <c:pt idx="31745">
                  <c:v>3.1745999999999997E-5</c:v>
                </c:pt>
                <c:pt idx="31746">
                  <c:v>3.1746999999999999E-5</c:v>
                </c:pt>
                <c:pt idx="31747">
                  <c:v>3.1748000000000002E-5</c:v>
                </c:pt>
                <c:pt idx="31748">
                  <c:v>3.1748999999999997E-5</c:v>
                </c:pt>
                <c:pt idx="31749">
                  <c:v>3.1749999999999999E-5</c:v>
                </c:pt>
                <c:pt idx="31750">
                  <c:v>3.1751000000000001E-5</c:v>
                </c:pt>
                <c:pt idx="31751">
                  <c:v>3.1751999999999997E-5</c:v>
                </c:pt>
                <c:pt idx="31752">
                  <c:v>3.1752999999999999E-5</c:v>
                </c:pt>
                <c:pt idx="31753">
                  <c:v>3.1754000000000001E-5</c:v>
                </c:pt>
                <c:pt idx="31754">
                  <c:v>3.1754999999999997E-5</c:v>
                </c:pt>
                <c:pt idx="31755">
                  <c:v>3.1755999999999999E-5</c:v>
                </c:pt>
                <c:pt idx="31756">
                  <c:v>3.1757000000000001E-5</c:v>
                </c:pt>
                <c:pt idx="31757">
                  <c:v>3.1758000000000003E-5</c:v>
                </c:pt>
                <c:pt idx="31758">
                  <c:v>3.1758999999999999E-5</c:v>
                </c:pt>
                <c:pt idx="31759">
                  <c:v>3.1760000000000001E-5</c:v>
                </c:pt>
                <c:pt idx="31760">
                  <c:v>3.1761000000000003E-5</c:v>
                </c:pt>
                <c:pt idx="31761">
                  <c:v>3.1761999999999998E-5</c:v>
                </c:pt>
                <c:pt idx="31762">
                  <c:v>3.1763000000000001E-5</c:v>
                </c:pt>
                <c:pt idx="31763">
                  <c:v>3.1764000000000003E-5</c:v>
                </c:pt>
                <c:pt idx="31764">
                  <c:v>3.1764999999999998E-5</c:v>
                </c:pt>
                <c:pt idx="31765">
                  <c:v>3.1766E-5</c:v>
                </c:pt>
                <c:pt idx="31766">
                  <c:v>3.1767000000000003E-5</c:v>
                </c:pt>
                <c:pt idx="31767">
                  <c:v>3.1767999999999998E-5</c:v>
                </c:pt>
                <c:pt idx="31768">
                  <c:v>3.1769E-5</c:v>
                </c:pt>
                <c:pt idx="31769">
                  <c:v>3.1770000000000002E-5</c:v>
                </c:pt>
                <c:pt idx="31770">
                  <c:v>3.1770999999999998E-5</c:v>
                </c:pt>
                <c:pt idx="31771">
                  <c:v>3.1772E-5</c:v>
                </c:pt>
                <c:pt idx="31772">
                  <c:v>3.1773000000000002E-5</c:v>
                </c:pt>
                <c:pt idx="31773">
                  <c:v>3.1773999999999998E-5</c:v>
                </c:pt>
                <c:pt idx="31774">
                  <c:v>3.1775E-5</c:v>
                </c:pt>
                <c:pt idx="31775">
                  <c:v>3.1776000000000002E-5</c:v>
                </c:pt>
                <c:pt idx="31776">
                  <c:v>3.1776999999999997E-5</c:v>
                </c:pt>
                <c:pt idx="31777">
                  <c:v>3.1778E-5</c:v>
                </c:pt>
                <c:pt idx="31778">
                  <c:v>3.1779000000000002E-5</c:v>
                </c:pt>
                <c:pt idx="31779">
                  <c:v>3.1779999999999997E-5</c:v>
                </c:pt>
                <c:pt idx="31780">
                  <c:v>3.1780999999999999E-5</c:v>
                </c:pt>
                <c:pt idx="31781">
                  <c:v>3.1782000000000002E-5</c:v>
                </c:pt>
                <c:pt idx="31782">
                  <c:v>3.1782999999999997E-5</c:v>
                </c:pt>
                <c:pt idx="31783">
                  <c:v>3.1783999999999999E-5</c:v>
                </c:pt>
                <c:pt idx="31784">
                  <c:v>3.1785000000000001E-5</c:v>
                </c:pt>
                <c:pt idx="31785">
                  <c:v>3.1785999999999997E-5</c:v>
                </c:pt>
                <c:pt idx="31786">
                  <c:v>3.1786999999999999E-5</c:v>
                </c:pt>
                <c:pt idx="31787">
                  <c:v>3.1788000000000001E-5</c:v>
                </c:pt>
                <c:pt idx="31788">
                  <c:v>3.1788999999999997E-5</c:v>
                </c:pt>
                <c:pt idx="31789">
                  <c:v>3.1789999999999999E-5</c:v>
                </c:pt>
                <c:pt idx="31790">
                  <c:v>3.1791000000000001E-5</c:v>
                </c:pt>
                <c:pt idx="31791">
                  <c:v>3.1792000000000003E-5</c:v>
                </c:pt>
                <c:pt idx="31792">
                  <c:v>3.1792999999999999E-5</c:v>
                </c:pt>
                <c:pt idx="31793">
                  <c:v>3.1794000000000001E-5</c:v>
                </c:pt>
                <c:pt idx="31794">
                  <c:v>3.1795000000000003E-5</c:v>
                </c:pt>
                <c:pt idx="31795">
                  <c:v>3.1795999999999998E-5</c:v>
                </c:pt>
                <c:pt idx="31796">
                  <c:v>3.1797000000000001E-5</c:v>
                </c:pt>
                <c:pt idx="31797">
                  <c:v>3.1798000000000003E-5</c:v>
                </c:pt>
                <c:pt idx="31798">
                  <c:v>3.1798999999999998E-5</c:v>
                </c:pt>
                <c:pt idx="31799">
                  <c:v>3.18E-5</c:v>
                </c:pt>
                <c:pt idx="31800">
                  <c:v>3.1801000000000003E-5</c:v>
                </c:pt>
                <c:pt idx="31801">
                  <c:v>3.1801999999999998E-5</c:v>
                </c:pt>
                <c:pt idx="31802">
                  <c:v>3.1803E-5</c:v>
                </c:pt>
                <c:pt idx="31803">
                  <c:v>3.1804000000000002E-5</c:v>
                </c:pt>
                <c:pt idx="31804">
                  <c:v>3.1804999999999998E-5</c:v>
                </c:pt>
                <c:pt idx="31805">
                  <c:v>3.1806E-5</c:v>
                </c:pt>
                <c:pt idx="31806">
                  <c:v>3.1807000000000002E-5</c:v>
                </c:pt>
                <c:pt idx="31807">
                  <c:v>3.1807999999999998E-5</c:v>
                </c:pt>
                <c:pt idx="31808">
                  <c:v>3.1809E-5</c:v>
                </c:pt>
                <c:pt idx="31809">
                  <c:v>3.1810000000000002E-5</c:v>
                </c:pt>
                <c:pt idx="31810">
                  <c:v>3.1810999999999997E-5</c:v>
                </c:pt>
                <c:pt idx="31811">
                  <c:v>3.1812E-5</c:v>
                </c:pt>
                <c:pt idx="31812">
                  <c:v>3.1813000000000002E-5</c:v>
                </c:pt>
                <c:pt idx="31813">
                  <c:v>3.1813999999999997E-5</c:v>
                </c:pt>
                <c:pt idx="31814">
                  <c:v>3.1814999999999999E-5</c:v>
                </c:pt>
                <c:pt idx="31815">
                  <c:v>3.1816000000000002E-5</c:v>
                </c:pt>
                <c:pt idx="31816">
                  <c:v>3.1816999999999997E-5</c:v>
                </c:pt>
                <c:pt idx="31817">
                  <c:v>3.1817999999999999E-5</c:v>
                </c:pt>
                <c:pt idx="31818">
                  <c:v>3.1819000000000001E-5</c:v>
                </c:pt>
                <c:pt idx="31819">
                  <c:v>3.1819999999999997E-5</c:v>
                </c:pt>
                <c:pt idx="31820">
                  <c:v>3.1820999999999999E-5</c:v>
                </c:pt>
                <c:pt idx="31821">
                  <c:v>3.1822000000000001E-5</c:v>
                </c:pt>
                <c:pt idx="31822">
                  <c:v>3.1822999999999997E-5</c:v>
                </c:pt>
                <c:pt idx="31823">
                  <c:v>3.1823999999999999E-5</c:v>
                </c:pt>
                <c:pt idx="31824">
                  <c:v>3.1825000000000001E-5</c:v>
                </c:pt>
                <c:pt idx="31825">
                  <c:v>3.1826000000000003E-5</c:v>
                </c:pt>
                <c:pt idx="31826">
                  <c:v>3.1826999999999999E-5</c:v>
                </c:pt>
                <c:pt idx="31827">
                  <c:v>3.1828000000000001E-5</c:v>
                </c:pt>
                <c:pt idx="31828">
                  <c:v>3.1829000000000003E-5</c:v>
                </c:pt>
                <c:pt idx="31829">
                  <c:v>3.1829999999999998E-5</c:v>
                </c:pt>
                <c:pt idx="31830">
                  <c:v>3.1831000000000001E-5</c:v>
                </c:pt>
                <c:pt idx="31831">
                  <c:v>3.1832000000000003E-5</c:v>
                </c:pt>
                <c:pt idx="31832">
                  <c:v>3.1832999999999998E-5</c:v>
                </c:pt>
                <c:pt idx="31833">
                  <c:v>3.1834E-5</c:v>
                </c:pt>
                <c:pt idx="31834">
                  <c:v>3.1835000000000003E-5</c:v>
                </c:pt>
                <c:pt idx="31835">
                  <c:v>3.1835999999999998E-5</c:v>
                </c:pt>
                <c:pt idx="31836">
                  <c:v>3.1837E-5</c:v>
                </c:pt>
                <c:pt idx="31837">
                  <c:v>3.1838000000000002E-5</c:v>
                </c:pt>
                <c:pt idx="31838">
                  <c:v>3.1838999999999998E-5</c:v>
                </c:pt>
                <c:pt idx="31839">
                  <c:v>3.184E-5</c:v>
                </c:pt>
                <c:pt idx="31840">
                  <c:v>3.1841000000000002E-5</c:v>
                </c:pt>
                <c:pt idx="31841">
                  <c:v>3.1841999999999998E-5</c:v>
                </c:pt>
                <c:pt idx="31842">
                  <c:v>3.1843E-5</c:v>
                </c:pt>
                <c:pt idx="31843">
                  <c:v>3.1844000000000002E-5</c:v>
                </c:pt>
                <c:pt idx="31844">
                  <c:v>3.1844999999999997E-5</c:v>
                </c:pt>
                <c:pt idx="31845">
                  <c:v>3.1846E-5</c:v>
                </c:pt>
                <c:pt idx="31846">
                  <c:v>3.1847000000000002E-5</c:v>
                </c:pt>
                <c:pt idx="31847">
                  <c:v>3.1847999999999997E-5</c:v>
                </c:pt>
                <c:pt idx="31848">
                  <c:v>3.1848999999999999E-5</c:v>
                </c:pt>
                <c:pt idx="31849">
                  <c:v>3.1850000000000002E-5</c:v>
                </c:pt>
                <c:pt idx="31850">
                  <c:v>3.1850999999999997E-5</c:v>
                </c:pt>
                <c:pt idx="31851">
                  <c:v>3.1851999999999999E-5</c:v>
                </c:pt>
                <c:pt idx="31852">
                  <c:v>3.1853000000000001E-5</c:v>
                </c:pt>
                <c:pt idx="31853">
                  <c:v>3.1853999999999997E-5</c:v>
                </c:pt>
                <c:pt idx="31854">
                  <c:v>3.1854999999999999E-5</c:v>
                </c:pt>
                <c:pt idx="31855">
                  <c:v>3.1856000000000001E-5</c:v>
                </c:pt>
                <c:pt idx="31856">
                  <c:v>3.1856999999999997E-5</c:v>
                </c:pt>
                <c:pt idx="31857">
                  <c:v>3.1857999999999999E-5</c:v>
                </c:pt>
                <c:pt idx="31858">
                  <c:v>3.1859000000000001E-5</c:v>
                </c:pt>
                <c:pt idx="31859">
                  <c:v>3.1860000000000003E-5</c:v>
                </c:pt>
                <c:pt idx="31860">
                  <c:v>3.1860999999999999E-5</c:v>
                </c:pt>
                <c:pt idx="31861">
                  <c:v>3.1862000000000001E-5</c:v>
                </c:pt>
                <c:pt idx="31862">
                  <c:v>3.1863000000000003E-5</c:v>
                </c:pt>
                <c:pt idx="31863">
                  <c:v>3.1863999999999998E-5</c:v>
                </c:pt>
                <c:pt idx="31864">
                  <c:v>3.1865000000000001E-5</c:v>
                </c:pt>
                <c:pt idx="31865">
                  <c:v>3.1866000000000003E-5</c:v>
                </c:pt>
                <c:pt idx="31866">
                  <c:v>3.1866999999999998E-5</c:v>
                </c:pt>
                <c:pt idx="31867">
                  <c:v>3.1868E-5</c:v>
                </c:pt>
                <c:pt idx="31868">
                  <c:v>3.1869000000000003E-5</c:v>
                </c:pt>
                <c:pt idx="31869">
                  <c:v>3.1869999999999998E-5</c:v>
                </c:pt>
                <c:pt idx="31870">
                  <c:v>3.1871E-5</c:v>
                </c:pt>
                <c:pt idx="31871">
                  <c:v>3.1872000000000002E-5</c:v>
                </c:pt>
                <c:pt idx="31872">
                  <c:v>3.1872999999999998E-5</c:v>
                </c:pt>
                <c:pt idx="31873">
                  <c:v>3.1874E-5</c:v>
                </c:pt>
                <c:pt idx="31874">
                  <c:v>3.1875000000000002E-5</c:v>
                </c:pt>
                <c:pt idx="31875">
                  <c:v>3.1875999999999998E-5</c:v>
                </c:pt>
                <c:pt idx="31876">
                  <c:v>3.1877E-5</c:v>
                </c:pt>
                <c:pt idx="31877">
                  <c:v>3.1878000000000002E-5</c:v>
                </c:pt>
                <c:pt idx="31878">
                  <c:v>3.1878999999999998E-5</c:v>
                </c:pt>
                <c:pt idx="31879">
                  <c:v>3.188E-5</c:v>
                </c:pt>
                <c:pt idx="31880">
                  <c:v>3.1881000000000002E-5</c:v>
                </c:pt>
                <c:pt idx="31881">
                  <c:v>3.1881999999999997E-5</c:v>
                </c:pt>
                <c:pt idx="31882">
                  <c:v>3.1883E-5</c:v>
                </c:pt>
                <c:pt idx="31883">
                  <c:v>3.1884000000000002E-5</c:v>
                </c:pt>
                <c:pt idx="31884">
                  <c:v>3.1884999999999997E-5</c:v>
                </c:pt>
                <c:pt idx="31885">
                  <c:v>3.1885999999999999E-5</c:v>
                </c:pt>
                <c:pt idx="31886">
                  <c:v>3.1887000000000001E-5</c:v>
                </c:pt>
                <c:pt idx="31887">
                  <c:v>3.1887999999999997E-5</c:v>
                </c:pt>
                <c:pt idx="31888">
                  <c:v>3.1888999999999999E-5</c:v>
                </c:pt>
                <c:pt idx="31889">
                  <c:v>3.1890000000000001E-5</c:v>
                </c:pt>
                <c:pt idx="31890">
                  <c:v>3.1890999999999997E-5</c:v>
                </c:pt>
                <c:pt idx="31891">
                  <c:v>3.1891999999999999E-5</c:v>
                </c:pt>
                <c:pt idx="31892">
                  <c:v>3.1893000000000001E-5</c:v>
                </c:pt>
                <c:pt idx="31893">
                  <c:v>3.1894000000000003E-5</c:v>
                </c:pt>
                <c:pt idx="31894">
                  <c:v>3.1894999999999999E-5</c:v>
                </c:pt>
                <c:pt idx="31895">
                  <c:v>3.1896000000000001E-5</c:v>
                </c:pt>
                <c:pt idx="31896">
                  <c:v>3.1897000000000003E-5</c:v>
                </c:pt>
                <c:pt idx="31897">
                  <c:v>3.1897999999999999E-5</c:v>
                </c:pt>
                <c:pt idx="31898">
                  <c:v>3.1899000000000001E-5</c:v>
                </c:pt>
                <c:pt idx="31899">
                  <c:v>3.1900000000000003E-5</c:v>
                </c:pt>
                <c:pt idx="31900">
                  <c:v>3.1900999999999998E-5</c:v>
                </c:pt>
                <c:pt idx="31901">
                  <c:v>3.1902000000000001E-5</c:v>
                </c:pt>
                <c:pt idx="31902">
                  <c:v>3.1903000000000003E-5</c:v>
                </c:pt>
                <c:pt idx="31903">
                  <c:v>3.1903999999999998E-5</c:v>
                </c:pt>
                <c:pt idx="31904">
                  <c:v>3.1905E-5</c:v>
                </c:pt>
                <c:pt idx="31905">
                  <c:v>3.1906000000000003E-5</c:v>
                </c:pt>
                <c:pt idx="31906">
                  <c:v>3.1906999999999998E-5</c:v>
                </c:pt>
                <c:pt idx="31907">
                  <c:v>3.1908E-5</c:v>
                </c:pt>
                <c:pt idx="31908">
                  <c:v>3.1909000000000002E-5</c:v>
                </c:pt>
                <c:pt idx="31909">
                  <c:v>3.1909999999999998E-5</c:v>
                </c:pt>
                <c:pt idx="31910">
                  <c:v>3.1911E-5</c:v>
                </c:pt>
                <c:pt idx="31911">
                  <c:v>3.1912000000000002E-5</c:v>
                </c:pt>
                <c:pt idx="31912">
                  <c:v>3.1912999999999998E-5</c:v>
                </c:pt>
                <c:pt idx="31913">
                  <c:v>3.1914E-5</c:v>
                </c:pt>
                <c:pt idx="31914">
                  <c:v>3.1915000000000002E-5</c:v>
                </c:pt>
                <c:pt idx="31915">
                  <c:v>3.1915999999999997E-5</c:v>
                </c:pt>
                <c:pt idx="31916">
                  <c:v>3.1917E-5</c:v>
                </c:pt>
                <c:pt idx="31917">
                  <c:v>3.1918000000000002E-5</c:v>
                </c:pt>
                <c:pt idx="31918">
                  <c:v>3.1918999999999997E-5</c:v>
                </c:pt>
                <c:pt idx="31919">
                  <c:v>3.1919999999999999E-5</c:v>
                </c:pt>
                <c:pt idx="31920">
                  <c:v>3.1921000000000002E-5</c:v>
                </c:pt>
                <c:pt idx="31921">
                  <c:v>3.1921999999999997E-5</c:v>
                </c:pt>
                <c:pt idx="31922">
                  <c:v>3.1922999999999999E-5</c:v>
                </c:pt>
                <c:pt idx="31923">
                  <c:v>3.1924000000000001E-5</c:v>
                </c:pt>
                <c:pt idx="31924">
                  <c:v>3.1924999999999997E-5</c:v>
                </c:pt>
                <c:pt idx="31925">
                  <c:v>3.1925999999999999E-5</c:v>
                </c:pt>
                <c:pt idx="31926">
                  <c:v>3.1927000000000001E-5</c:v>
                </c:pt>
                <c:pt idx="31927">
                  <c:v>3.1928000000000003E-5</c:v>
                </c:pt>
                <c:pt idx="31928">
                  <c:v>3.1928999999999999E-5</c:v>
                </c:pt>
                <c:pt idx="31929">
                  <c:v>3.1930000000000001E-5</c:v>
                </c:pt>
                <c:pt idx="31930">
                  <c:v>3.1931000000000003E-5</c:v>
                </c:pt>
                <c:pt idx="31931">
                  <c:v>3.1931999999999999E-5</c:v>
                </c:pt>
                <c:pt idx="31932">
                  <c:v>3.1933000000000001E-5</c:v>
                </c:pt>
                <c:pt idx="31933">
                  <c:v>3.1934000000000003E-5</c:v>
                </c:pt>
                <c:pt idx="31934">
                  <c:v>3.1934999999999998E-5</c:v>
                </c:pt>
                <c:pt idx="31935">
                  <c:v>3.1936000000000001E-5</c:v>
                </c:pt>
                <c:pt idx="31936">
                  <c:v>3.1937000000000003E-5</c:v>
                </c:pt>
                <c:pt idx="31937">
                  <c:v>3.1937999999999998E-5</c:v>
                </c:pt>
                <c:pt idx="31938">
                  <c:v>3.1939E-5</c:v>
                </c:pt>
                <c:pt idx="31939">
                  <c:v>3.1940000000000003E-5</c:v>
                </c:pt>
                <c:pt idx="31940">
                  <c:v>3.1940999999999998E-5</c:v>
                </c:pt>
                <c:pt idx="31941">
                  <c:v>3.1942E-5</c:v>
                </c:pt>
                <c:pt idx="31942">
                  <c:v>3.1943000000000002E-5</c:v>
                </c:pt>
                <c:pt idx="31943">
                  <c:v>3.1943999999999998E-5</c:v>
                </c:pt>
                <c:pt idx="31944">
                  <c:v>3.1945E-5</c:v>
                </c:pt>
                <c:pt idx="31945">
                  <c:v>3.1946000000000002E-5</c:v>
                </c:pt>
                <c:pt idx="31946">
                  <c:v>3.1946999999999998E-5</c:v>
                </c:pt>
                <c:pt idx="31947">
                  <c:v>3.1948E-5</c:v>
                </c:pt>
                <c:pt idx="31948">
                  <c:v>3.1949000000000002E-5</c:v>
                </c:pt>
                <c:pt idx="31949">
                  <c:v>3.1949999999999997E-5</c:v>
                </c:pt>
                <c:pt idx="31950">
                  <c:v>3.1951E-5</c:v>
                </c:pt>
                <c:pt idx="31951">
                  <c:v>3.1952000000000002E-5</c:v>
                </c:pt>
                <c:pt idx="31952">
                  <c:v>3.1952999999999997E-5</c:v>
                </c:pt>
                <c:pt idx="31953">
                  <c:v>3.1953999999999999E-5</c:v>
                </c:pt>
                <c:pt idx="31954">
                  <c:v>3.1955000000000002E-5</c:v>
                </c:pt>
                <c:pt idx="31955">
                  <c:v>3.1955999999999997E-5</c:v>
                </c:pt>
                <c:pt idx="31956">
                  <c:v>3.1956999999999999E-5</c:v>
                </c:pt>
                <c:pt idx="31957">
                  <c:v>3.1958000000000001E-5</c:v>
                </c:pt>
                <c:pt idx="31958">
                  <c:v>3.1958999999999997E-5</c:v>
                </c:pt>
                <c:pt idx="31959">
                  <c:v>3.1959999999999999E-5</c:v>
                </c:pt>
                <c:pt idx="31960">
                  <c:v>3.1961000000000001E-5</c:v>
                </c:pt>
                <c:pt idx="31961">
                  <c:v>3.1962000000000003E-5</c:v>
                </c:pt>
                <c:pt idx="31962">
                  <c:v>3.1962999999999999E-5</c:v>
                </c:pt>
                <c:pt idx="31963">
                  <c:v>3.1964000000000001E-5</c:v>
                </c:pt>
                <c:pt idx="31964">
                  <c:v>3.1965000000000003E-5</c:v>
                </c:pt>
                <c:pt idx="31965">
                  <c:v>3.1965999999999999E-5</c:v>
                </c:pt>
                <c:pt idx="31966">
                  <c:v>3.1967000000000001E-5</c:v>
                </c:pt>
                <c:pt idx="31967">
                  <c:v>3.1968000000000003E-5</c:v>
                </c:pt>
                <c:pt idx="31968">
                  <c:v>3.1968999999999998E-5</c:v>
                </c:pt>
                <c:pt idx="31969">
                  <c:v>3.1970000000000001E-5</c:v>
                </c:pt>
                <c:pt idx="31970">
                  <c:v>3.1971000000000003E-5</c:v>
                </c:pt>
                <c:pt idx="31971">
                  <c:v>3.1971999999999998E-5</c:v>
                </c:pt>
                <c:pt idx="31972">
                  <c:v>3.1973E-5</c:v>
                </c:pt>
                <c:pt idx="31973">
                  <c:v>3.1974000000000003E-5</c:v>
                </c:pt>
                <c:pt idx="31974">
                  <c:v>3.1974999999999998E-5</c:v>
                </c:pt>
                <c:pt idx="31975">
                  <c:v>3.1976E-5</c:v>
                </c:pt>
                <c:pt idx="31976">
                  <c:v>3.1977000000000002E-5</c:v>
                </c:pt>
                <c:pt idx="31977">
                  <c:v>3.1977999999999998E-5</c:v>
                </c:pt>
                <c:pt idx="31978">
                  <c:v>3.1979E-5</c:v>
                </c:pt>
                <c:pt idx="31979">
                  <c:v>3.1980000000000002E-5</c:v>
                </c:pt>
                <c:pt idx="31980">
                  <c:v>3.1980999999999998E-5</c:v>
                </c:pt>
                <c:pt idx="31981">
                  <c:v>3.1982E-5</c:v>
                </c:pt>
                <c:pt idx="31982">
                  <c:v>3.1983000000000002E-5</c:v>
                </c:pt>
                <c:pt idx="31983">
                  <c:v>3.1983999999999997E-5</c:v>
                </c:pt>
                <c:pt idx="31984">
                  <c:v>3.1985E-5</c:v>
                </c:pt>
                <c:pt idx="31985">
                  <c:v>3.1986000000000002E-5</c:v>
                </c:pt>
                <c:pt idx="31986">
                  <c:v>3.1986999999999997E-5</c:v>
                </c:pt>
                <c:pt idx="31987">
                  <c:v>3.1987999999999999E-5</c:v>
                </c:pt>
                <c:pt idx="31988">
                  <c:v>3.1989000000000002E-5</c:v>
                </c:pt>
                <c:pt idx="31989">
                  <c:v>3.1989999999999997E-5</c:v>
                </c:pt>
                <c:pt idx="31990">
                  <c:v>3.1990999999999999E-5</c:v>
                </c:pt>
                <c:pt idx="31991">
                  <c:v>3.1992000000000001E-5</c:v>
                </c:pt>
                <c:pt idx="31992">
                  <c:v>3.1992999999999997E-5</c:v>
                </c:pt>
                <c:pt idx="31993">
                  <c:v>3.1993999999999999E-5</c:v>
                </c:pt>
                <c:pt idx="31994">
                  <c:v>3.1995000000000001E-5</c:v>
                </c:pt>
                <c:pt idx="31995">
                  <c:v>3.1996000000000003E-5</c:v>
                </c:pt>
                <c:pt idx="31996">
                  <c:v>3.1996999999999999E-5</c:v>
                </c:pt>
                <c:pt idx="31997">
                  <c:v>3.1998000000000001E-5</c:v>
                </c:pt>
                <c:pt idx="31998">
                  <c:v>3.1999000000000003E-5</c:v>
                </c:pt>
                <c:pt idx="31999">
                  <c:v>3.1999999999999999E-5</c:v>
                </c:pt>
                <c:pt idx="32000">
                  <c:v>3.2001000000000001E-5</c:v>
                </c:pt>
                <c:pt idx="32001">
                  <c:v>3.2002000000000003E-5</c:v>
                </c:pt>
                <c:pt idx="32002">
                  <c:v>3.2002999999999998E-5</c:v>
                </c:pt>
                <c:pt idx="32003">
                  <c:v>3.2004000000000001E-5</c:v>
                </c:pt>
                <c:pt idx="32004">
                  <c:v>3.2005000000000003E-5</c:v>
                </c:pt>
                <c:pt idx="32005">
                  <c:v>3.2005999999999998E-5</c:v>
                </c:pt>
                <c:pt idx="32006">
                  <c:v>3.2007E-5</c:v>
                </c:pt>
                <c:pt idx="32007">
                  <c:v>3.2008000000000003E-5</c:v>
                </c:pt>
                <c:pt idx="32008">
                  <c:v>3.2008999999999998E-5</c:v>
                </c:pt>
                <c:pt idx="32009">
                  <c:v>3.201E-5</c:v>
                </c:pt>
                <c:pt idx="32010">
                  <c:v>3.2011000000000002E-5</c:v>
                </c:pt>
                <c:pt idx="32011">
                  <c:v>3.2011999999999998E-5</c:v>
                </c:pt>
                <c:pt idx="32012">
                  <c:v>3.2013E-5</c:v>
                </c:pt>
                <c:pt idx="32013">
                  <c:v>3.2014000000000002E-5</c:v>
                </c:pt>
                <c:pt idx="32014">
                  <c:v>3.2014999999999998E-5</c:v>
                </c:pt>
                <c:pt idx="32015">
                  <c:v>3.2016E-5</c:v>
                </c:pt>
                <c:pt idx="32016">
                  <c:v>3.2017000000000002E-5</c:v>
                </c:pt>
                <c:pt idx="32017">
                  <c:v>3.2017999999999997E-5</c:v>
                </c:pt>
                <c:pt idx="32018">
                  <c:v>3.2019E-5</c:v>
                </c:pt>
                <c:pt idx="32019">
                  <c:v>3.2020000000000002E-5</c:v>
                </c:pt>
                <c:pt idx="32020">
                  <c:v>3.2020999999999997E-5</c:v>
                </c:pt>
                <c:pt idx="32021">
                  <c:v>3.2021999999999999E-5</c:v>
                </c:pt>
                <c:pt idx="32022">
                  <c:v>3.2023000000000002E-5</c:v>
                </c:pt>
                <c:pt idx="32023">
                  <c:v>3.2023999999999997E-5</c:v>
                </c:pt>
                <c:pt idx="32024">
                  <c:v>3.2024999999999999E-5</c:v>
                </c:pt>
                <c:pt idx="32025">
                  <c:v>3.2026000000000001E-5</c:v>
                </c:pt>
                <c:pt idx="32026">
                  <c:v>3.2026999999999997E-5</c:v>
                </c:pt>
                <c:pt idx="32027">
                  <c:v>3.2027999999999999E-5</c:v>
                </c:pt>
                <c:pt idx="32028">
                  <c:v>3.2029000000000001E-5</c:v>
                </c:pt>
                <c:pt idx="32029">
                  <c:v>3.2030000000000003E-5</c:v>
                </c:pt>
                <c:pt idx="32030">
                  <c:v>3.2030999999999999E-5</c:v>
                </c:pt>
                <c:pt idx="32031">
                  <c:v>3.2032000000000001E-5</c:v>
                </c:pt>
                <c:pt idx="32032">
                  <c:v>3.2033000000000003E-5</c:v>
                </c:pt>
                <c:pt idx="32033">
                  <c:v>3.2033999999999999E-5</c:v>
                </c:pt>
                <c:pt idx="32034">
                  <c:v>3.2035000000000001E-5</c:v>
                </c:pt>
                <c:pt idx="32035">
                  <c:v>3.2036000000000003E-5</c:v>
                </c:pt>
                <c:pt idx="32036">
                  <c:v>3.2036999999999998E-5</c:v>
                </c:pt>
                <c:pt idx="32037">
                  <c:v>3.2038000000000001E-5</c:v>
                </c:pt>
                <c:pt idx="32038">
                  <c:v>3.2039000000000003E-5</c:v>
                </c:pt>
                <c:pt idx="32039">
                  <c:v>3.2039999999999998E-5</c:v>
                </c:pt>
                <c:pt idx="32040">
                  <c:v>3.2041E-5</c:v>
                </c:pt>
                <c:pt idx="32041">
                  <c:v>3.2042000000000003E-5</c:v>
                </c:pt>
                <c:pt idx="32042">
                  <c:v>3.2042999999999998E-5</c:v>
                </c:pt>
                <c:pt idx="32043">
                  <c:v>3.2044E-5</c:v>
                </c:pt>
                <c:pt idx="32044">
                  <c:v>3.2045000000000002E-5</c:v>
                </c:pt>
                <c:pt idx="32045">
                  <c:v>3.2045999999999998E-5</c:v>
                </c:pt>
                <c:pt idx="32046">
                  <c:v>3.2047E-5</c:v>
                </c:pt>
                <c:pt idx="32047">
                  <c:v>3.2048000000000002E-5</c:v>
                </c:pt>
                <c:pt idx="32048">
                  <c:v>3.2048999999999998E-5</c:v>
                </c:pt>
                <c:pt idx="32049">
                  <c:v>3.205E-5</c:v>
                </c:pt>
                <c:pt idx="32050">
                  <c:v>3.2051000000000002E-5</c:v>
                </c:pt>
                <c:pt idx="32051">
                  <c:v>3.2051999999999997E-5</c:v>
                </c:pt>
                <c:pt idx="32052">
                  <c:v>3.2053E-5</c:v>
                </c:pt>
                <c:pt idx="32053">
                  <c:v>3.2054000000000002E-5</c:v>
                </c:pt>
                <c:pt idx="32054">
                  <c:v>3.2054999999999997E-5</c:v>
                </c:pt>
                <c:pt idx="32055">
                  <c:v>3.2055999999999999E-5</c:v>
                </c:pt>
                <c:pt idx="32056">
                  <c:v>3.2057000000000002E-5</c:v>
                </c:pt>
                <c:pt idx="32057">
                  <c:v>3.2057999999999997E-5</c:v>
                </c:pt>
                <c:pt idx="32058">
                  <c:v>3.2058999999999999E-5</c:v>
                </c:pt>
                <c:pt idx="32059">
                  <c:v>3.2060000000000001E-5</c:v>
                </c:pt>
                <c:pt idx="32060">
                  <c:v>3.2060999999999997E-5</c:v>
                </c:pt>
                <c:pt idx="32061">
                  <c:v>3.2061999999999999E-5</c:v>
                </c:pt>
                <c:pt idx="32062">
                  <c:v>3.2063000000000001E-5</c:v>
                </c:pt>
                <c:pt idx="32063">
                  <c:v>3.2064000000000003E-5</c:v>
                </c:pt>
                <c:pt idx="32064">
                  <c:v>3.2064999999999999E-5</c:v>
                </c:pt>
                <c:pt idx="32065">
                  <c:v>3.2066000000000001E-5</c:v>
                </c:pt>
                <c:pt idx="32066">
                  <c:v>3.2067000000000003E-5</c:v>
                </c:pt>
                <c:pt idx="32067">
                  <c:v>3.2067999999999999E-5</c:v>
                </c:pt>
                <c:pt idx="32068">
                  <c:v>3.2069000000000001E-5</c:v>
                </c:pt>
                <c:pt idx="32069">
                  <c:v>3.2070000000000003E-5</c:v>
                </c:pt>
                <c:pt idx="32070">
                  <c:v>3.2070999999999998E-5</c:v>
                </c:pt>
                <c:pt idx="32071">
                  <c:v>3.2072000000000001E-5</c:v>
                </c:pt>
                <c:pt idx="32072">
                  <c:v>3.2073000000000003E-5</c:v>
                </c:pt>
                <c:pt idx="32073">
                  <c:v>3.2073999999999998E-5</c:v>
                </c:pt>
                <c:pt idx="32074">
                  <c:v>3.2075E-5</c:v>
                </c:pt>
                <c:pt idx="32075">
                  <c:v>3.2076000000000003E-5</c:v>
                </c:pt>
                <c:pt idx="32076">
                  <c:v>3.2076999999999998E-5</c:v>
                </c:pt>
                <c:pt idx="32077">
                  <c:v>3.2078E-5</c:v>
                </c:pt>
                <c:pt idx="32078">
                  <c:v>3.2079000000000002E-5</c:v>
                </c:pt>
                <c:pt idx="32079">
                  <c:v>3.2079999999999998E-5</c:v>
                </c:pt>
                <c:pt idx="32080">
                  <c:v>3.2081E-5</c:v>
                </c:pt>
                <c:pt idx="32081">
                  <c:v>3.2082000000000002E-5</c:v>
                </c:pt>
                <c:pt idx="32082">
                  <c:v>3.2082999999999998E-5</c:v>
                </c:pt>
                <c:pt idx="32083">
                  <c:v>3.2084E-5</c:v>
                </c:pt>
                <c:pt idx="32084">
                  <c:v>3.2085000000000002E-5</c:v>
                </c:pt>
                <c:pt idx="32085">
                  <c:v>3.2085999999999997E-5</c:v>
                </c:pt>
                <c:pt idx="32086">
                  <c:v>3.2087E-5</c:v>
                </c:pt>
                <c:pt idx="32087">
                  <c:v>3.2088000000000002E-5</c:v>
                </c:pt>
                <c:pt idx="32088">
                  <c:v>3.2088999999999997E-5</c:v>
                </c:pt>
                <c:pt idx="32089">
                  <c:v>3.2089999999999999E-5</c:v>
                </c:pt>
                <c:pt idx="32090">
                  <c:v>3.2091000000000002E-5</c:v>
                </c:pt>
                <c:pt idx="32091">
                  <c:v>3.2091999999999997E-5</c:v>
                </c:pt>
                <c:pt idx="32092">
                  <c:v>3.2092999999999999E-5</c:v>
                </c:pt>
                <c:pt idx="32093">
                  <c:v>3.2094000000000001E-5</c:v>
                </c:pt>
                <c:pt idx="32094">
                  <c:v>3.2094999999999997E-5</c:v>
                </c:pt>
                <c:pt idx="32095">
                  <c:v>3.2095999999999999E-5</c:v>
                </c:pt>
                <c:pt idx="32096">
                  <c:v>3.2097000000000001E-5</c:v>
                </c:pt>
                <c:pt idx="32097">
                  <c:v>3.2098000000000003E-5</c:v>
                </c:pt>
                <c:pt idx="32098">
                  <c:v>3.2098999999999999E-5</c:v>
                </c:pt>
                <c:pt idx="32099">
                  <c:v>3.2100000000000001E-5</c:v>
                </c:pt>
                <c:pt idx="32100">
                  <c:v>3.2101000000000003E-5</c:v>
                </c:pt>
                <c:pt idx="32101">
                  <c:v>3.2101999999999999E-5</c:v>
                </c:pt>
                <c:pt idx="32102">
                  <c:v>3.2103000000000001E-5</c:v>
                </c:pt>
                <c:pt idx="32103">
                  <c:v>3.2104000000000003E-5</c:v>
                </c:pt>
                <c:pt idx="32104">
                  <c:v>3.2104999999999998E-5</c:v>
                </c:pt>
                <c:pt idx="32105">
                  <c:v>3.2106000000000001E-5</c:v>
                </c:pt>
                <c:pt idx="32106">
                  <c:v>3.2107000000000003E-5</c:v>
                </c:pt>
                <c:pt idx="32107">
                  <c:v>3.2107999999999998E-5</c:v>
                </c:pt>
                <c:pt idx="32108">
                  <c:v>3.2109E-5</c:v>
                </c:pt>
                <c:pt idx="32109">
                  <c:v>3.2110000000000003E-5</c:v>
                </c:pt>
                <c:pt idx="32110">
                  <c:v>3.2110999999999998E-5</c:v>
                </c:pt>
                <c:pt idx="32111">
                  <c:v>3.2112E-5</c:v>
                </c:pt>
                <c:pt idx="32112">
                  <c:v>3.2113000000000002E-5</c:v>
                </c:pt>
                <c:pt idx="32113">
                  <c:v>3.2113999999999998E-5</c:v>
                </c:pt>
                <c:pt idx="32114">
                  <c:v>3.2115E-5</c:v>
                </c:pt>
                <c:pt idx="32115">
                  <c:v>3.2116000000000002E-5</c:v>
                </c:pt>
                <c:pt idx="32116">
                  <c:v>3.2116999999999998E-5</c:v>
                </c:pt>
                <c:pt idx="32117">
                  <c:v>3.2118E-5</c:v>
                </c:pt>
                <c:pt idx="32118">
                  <c:v>3.2119000000000002E-5</c:v>
                </c:pt>
                <c:pt idx="32119">
                  <c:v>3.2119999999999997E-5</c:v>
                </c:pt>
                <c:pt idx="32120">
                  <c:v>3.2121E-5</c:v>
                </c:pt>
                <c:pt idx="32121">
                  <c:v>3.2122000000000002E-5</c:v>
                </c:pt>
                <c:pt idx="32122">
                  <c:v>3.2122999999999997E-5</c:v>
                </c:pt>
                <c:pt idx="32123">
                  <c:v>3.2123999999999999E-5</c:v>
                </c:pt>
                <c:pt idx="32124">
                  <c:v>3.2125000000000002E-5</c:v>
                </c:pt>
                <c:pt idx="32125">
                  <c:v>3.2125999999999997E-5</c:v>
                </c:pt>
                <c:pt idx="32126">
                  <c:v>3.2126999999999999E-5</c:v>
                </c:pt>
                <c:pt idx="32127">
                  <c:v>3.2128000000000001E-5</c:v>
                </c:pt>
                <c:pt idx="32128">
                  <c:v>3.2128999999999997E-5</c:v>
                </c:pt>
                <c:pt idx="32129">
                  <c:v>3.2129999999999999E-5</c:v>
                </c:pt>
                <c:pt idx="32130">
                  <c:v>3.2131000000000001E-5</c:v>
                </c:pt>
                <c:pt idx="32131">
                  <c:v>3.2131999999999997E-5</c:v>
                </c:pt>
                <c:pt idx="32132">
                  <c:v>3.2132999999999999E-5</c:v>
                </c:pt>
                <c:pt idx="32133">
                  <c:v>3.2134000000000001E-5</c:v>
                </c:pt>
                <c:pt idx="32134">
                  <c:v>3.2135000000000003E-5</c:v>
                </c:pt>
                <c:pt idx="32135">
                  <c:v>3.2135999999999999E-5</c:v>
                </c:pt>
                <c:pt idx="32136">
                  <c:v>3.2137000000000001E-5</c:v>
                </c:pt>
                <c:pt idx="32137">
                  <c:v>3.2138000000000003E-5</c:v>
                </c:pt>
                <c:pt idx="32138">
                  <c:v>3.2138999999999998E-5</c:v>
                </c:pt>
                <c:pt idx="32139">
                  <c:v>3.2140000000000001E-5</c:v>
                </c:pt>
                <c:pt idx="32140">
                  <c:v>3.2141000000000003E-5</c:v>
                </c:pt>
                <c:pt idx="32141">
                  <c:v>3.2141999999999998E-5</c:v>
                </c:pt>
                <c:pt idx="32142">
                  <c:v>3.2143E-5</c:v>
                </c:pt>
                <c:pt idx="32143">
                  <c:v>3.2144000000000003E-5</c:v>
                </c:pt>
                <c:pt idx="32144">
                  <c:v>3.2144999999999998E-5</c:v>
                </c:pt>
                <c:pt idx="32145">
                  <c:v>3.2146E-5</c:v>
                </c:pt>
                <c:pt idx="32146">
                  <c:v>3.2147000000000002E-5</c:v>
                </c:pt>
                <c:pt idx="32147">
                  <c:v>3.2147999999999998E-5</c:v>
                </c:pt>
                <c:pt idx="32148">
                  <c:v>3.2149E-5</c:v>
                </c:pt>
                <c:pt idx="32149">
                  <c:v>3.2150000000000002E-5</c:v>
                </c:pt>
                <c:pt idx="32150">
                  <c:v>3.2150999999999998E-5</c:v>
                </c:pt>
                <c:pt idx="32151">
                  <c:v>3.2152E-5</c:v>
                </c:pt>
                <c:pt idx="32152">
                  <c:v>3.2153000000000002E-5</c:v>
                </c:pt>
                <c:pt idx="32153">
                  <c:v>3.2153999999999997E-5</c:v>
                </c:pt>
                <c:pt idx="32154">
                  <c:v>3.2155E-5</c:v>
                </c:pt>
                <c:pt idx="32155">
                  <c:v>3.2156000000000002E-5</c:v>
                </c:pt>
                <c:pt idx="32156">
                  <c:v>3.2156999999999997E-5</c:v>
                </c:pt>
                <c:pt idx="32157">
                  <c:v>3.2157999999999999E-5</c:v>
                </c:pt>
                <c:pt idx="32158">
                  <c:v>3.2159000000000002E-5</c:v>
                </c:pt>
                <c:pt idx="32159">
                  <c:v>3.2159999999999997E-5</c:v>
                </c:pt>
                <c:pt idx="32160">
                  <c:v>3.2160999999999999E-5</c:v>
                </c:pt>
                <c:pt idx="32161">
                  <c:v>3.2162000000000001E-5</c:v>
                </c:pt>
                <c:pt idx="32162">
                  <c:v>3.2162999999999997E-5</c:v>
                </c:pt>
                <c:pt idx="32163">
                  <c:v>3.2163999999999999E-5</c:v>
                </c:pt>
                <c:pt idx="32164">
                  <c:v>3.2165000000000001E-5</c:v>
                </c:pt>
                <c:pt idx="32165">
                  <c:v>3.2165999999999997E-5</c:v>
                </c:pt>
                <c:pt idx="32166">
                  <c:v>3.2166999999999999E-5</c:v>
                </c:pt>
                <c:pt idx="32167">
                  <c:v>3.2168000000000001E-5</c:v>
                </c:pt>
                <c:pt idx="32168">
                  <c:v>3.2169000000000003E-5</c:v>
                </c:pt>
                <c:pt idx="32169">
                  <c:v>3.2169999999999999E-5</c:v>
                </c:pt>
                <c:pt idx="32170">
                  <c:v>3.2171000000000001E-5</c:v>
                </c:pt>
                <c:pt idx="32171">
                  <c:v>3.2172000000000003E-5</c:v>
                </c:pt>
                <c:pt idx="32172">
                  <c:v>3.2172999999999998E-5</c:v>
                </c:pt>
                <c:pt idx="32173">
                  <c:v>3.2174000000000001E-5</c:v>
                </c:pt>
                <c:pt idx="32174">
                  <c:v>3.2175000000000003E-5</c:v>
                </c:pt>
                <c:pt idx="32175">
                  <c:v>3.2175999999999998E-5</c:v>
                </c:pt>
                <c:pt idx="32176">
                  <c:v>3.2177E-5</c:v>
                </c:pt>
                <c:pt idx="32177">
                  <c:v>3.2178000000000003E-5</c:v>
                </c:pt>
                <c:pt idx="32178">
                  <c:v>3.2178999999999998E-5</c:v>
                </c:pt>
                <c:pt idx="32179">
                  <c:v>3.218E-5</c:v>
                </c:pt>
                <c:pt idx="32180">
                  <c:v>3.2181000000000002E-5</c:v>
                </c:pt>
                <c:pt idx="32181">
                  <c:v>3.2181999999999998E-5</c:v>
                </c:pt>
                <c:pt idx="32182">
                  <c:v>3.2183E-5</c:v>
                </c:pt>
                <c:pt idx="32183">
                  <c:v>3.2184000000000002E-5</c:v>
                </c:pt>
                <c:pt idx="32184">
                  <c:v>3.2184999999999998E-5</c:v>
                </c:pt>
                <c:pt idx="32185">
                  <c:v>3.2186E-5</c:v>
                </c:pt>
                <c:pt idx="32186">
                  <c:v>3.2187000000000002E-5</c:v>
                </c:pt>
                <c:pt idx="32187">
                  <c:v>3.2187999999999997E-5</c:v>
                </c:pt>
                <c:pt idx="32188">
                  <c:v>3.2189E-5</c:v>
                </c:pt>
                <c:pt idx="32189">
                  <c:v>3.2190000000000002E-5</c:v>
                </c:pt>
                <c:pt idx="32190">
                  <c:v>3.2190999999999997E-5</c:v>
                </c:pt>
                <c:pt idx="32191">
                  <c:v>3.2191999999999999E-5</c:v>
                </c:pt>
                <c:pt idx="32192">
                  <c:v>3.2193000000000002E-5</c:v>
                </c:pt>
                <c:pt idx="32193">
                  <c:v>3.2193999999999997E-5</c:v>
                </c:pt>
                <c:pt idx="32194">
                  <c:v>3.2194999999999999E-5</c:v>
                </c:pt>
                <c:pt idx="32195">
                  <c:v>3.2196000000000001E-5</c:v>
                </c:pt>
                <c:pt idx="32196">
                  <c:v>3.2196999999999997E-5</c:v>
                </c:pt>
                <c:pt idx="32197">
                  <c:v>3.2197999999999999E-5</c:v>
                </c:pt>
                <c:pt idx="32198">
                  <c:v>3.2199000000000001E-5</c:v>
                </c:pt>
                <c:pt idx="32199">
                  <c:v>3.2199999999999997E-5</c:v>
                </c:pt>
                <c:pt idx="32200">
                  <c:v>3.2200999999999999E-5</c:v>
                </c:pt>
                <c:pt idx="32201">
                  <c:v>3.2202000000000001E-5</c:v>
                </c:pt>
                <c:pt idx="32202">
                  <c:v>3.2203000000000003E-5</c:v>
                </c:pt>
                <c:pt idx="32203">
                  <c:v>3.2203999999999999E-5</c:v>
                </c:pt>
                <c:pt idx="32204">
                  <c:v>3.2205000000000001E-5</c:v>
                </c:pt>
                <c:pt idx="32205">
                  <c:v>3.2206000000000003E-5</c:v>
                </c:pt>
                <c:pt idx="32206">
                  <c:v>3.2206999999999998E-5</c:v>
                </c:pt>
                <c:pt idx="32207">
                  <c:v>3.2208000000000001E-5</c:v>
                </c:pt>
                <c:pt idx="32208">
                  <c:v>3.2209000000000003E-5</c:v>
                </c:pt>
                <c:pt idx="32209">
                  <c:v>3.2209999999999998E-5</c:v>
                </c:pt>
                <c:pt idx="32210">
                  <c:v>3.2211E-5</c:v>
                </c:pt>
                <c:pt idx="32211">
                  <c:v>3.2212000000000003E-5</c:v>
                </c:pt>
                <c:pt idx="32212">
                  <c:v>3.2212999999999998E-5</c:v>
                </c:pt>
                <c:pt idx="32213">
                  <c:v>3.2214E-5</c:v>
                </c:pt>
                <c:pt idx="32214">
                  <c:v>3.2215000000000002E-5</c:v>
                </c:pt>
                <c:pt idx="32215">
                  <c:v>3.2215999999999998E-5</c:v>
                </c:pt>
                <c:pt idx="32216">
                  <c:v>3.2217E-5</c:v>
                </c:pt>
                <c:pt idx="32217">
                  <c:v>3.2218000000000002E-5</c:v>
                </c:pt>
                <c:pt idx="32218">
                  <c:v>3.2218999999999998E-5</c:v>
                </c:pt>
                <c:pt idx="32219">
                  <c:v>3.222E-5</c:v>
                </c:pt>
                <c:pt idx="32220">
                  <c:v>3.2221000000000002E-5</c:v>
                </c:pt>
                <c:pt idx="32221">
                  <c:v>3.2221999999999997E-5</c:v>
                </c:pt>
                <c:pt idx="32222">
                  <c:v>3.2223E-5</c:v>
                </c:pt>
                <c:pt idx="32223">
                  <c:v>3.2224000000000002E-5</c:v>
                </c:pt>
                <c:pt idx="32224">
                  <c:v>3.2224999999999997E-5</c:v>
                </c:pt>
                <c:pt idx="32225">
                  <c:v>3.2225999999999999E-5</c:v>
                </c:pt>
                <c:pt idx="32226">
                  <c:v>3.2227000000000002E-5</c:v>
                </c:pt>
                <c:pt idx="32227">
                  <c:v>3.2227999999999997E-5</c:v>
                </c:pt>
                <c:pt idx="32228">
                  <c:v>3.2228999999999999E-5</c:v>
                </c:pt>
                <c:pt idx="32229">
                  <c:v>3.2230000000000001E-5</c:v>
                </c:pt>
                <c:pt idx="32230">
                  <c:v>3.2230999999999997E-5</c:v>
                </c:pt>
                <c:pt idx="32231">
                  <c:v>3.2231999999999999E-5</c:v>
                </c:pt>
                <c:pt idx="32232">
                  <c:v>3.2233000000000001E-5</c:v>
                </c:pt>
                <c:pt idx="32233">
                  <c:v>3.2233999999999997E-5</c:v>
                </c:pt>
                <c:pt idx="32234">
                  <c:v>3.2234999999999999E-5</c:v>
                </c:pt>
                <c:pt idx="32235">
                  <c:v>3.2236000000000001E-5</c:v>
                </c:pt>
                <c:pt idx="32236">
                  <c:v>3.2237000000000003E-5</c:v>
                </c:pt>
                <c:pt idx="32237">
                  <c:v>3.2237999999999999E-5</c:v>
                </c:pt>
                <c:pt idx="32238">
                  <c:v>3.2239000000000001E-5</c:v>
                </c:pt>
                <c:pt idx="32239">
                  <c:v>3.2240000000000003E-5</c:v>
                </c:pt>
                <c:pt idx="32240">
                  <c:v>3.2240999999999998E-5</c:v>
                </c:pt>
                <c:pt idx="32241">
                  <c:v>3.2242000000000001E-5</c:v>
                </c:pt>
                <c:pt idx="32242">
                  <c:v>3.2243000000000003E-5</c:v>
                </c:pt>
                <c:pt idx="32243">
                  <c:v>3.2243999999999998E-5</c:v>
                </c:pt>
                <c:pt idx="32244">
                  <c:v>3.2245E-5</c:v>
                </c:pt>
                <c:pt idx="32245">
                  <c:v>3.2246000000000003E-5</c:v>
                </c:pt>
                <c:pt idx="32246">
                  <c:v>3.2246999999999998E-5</c:v>
                </c:pt>
                <c:pt idx="32247">
                  <c:v>3.2248E-5</c:v>
                </c:pt>
                <c:pt idx="32248">
                  <c:v>3.2249000000000002E-5</c:v>
                </c:pt>
                <c:pt idx="32249">
                  <c:v>3.2249999999999998E-5</c:v>
                </c:pt>
                <c:pt idx="32250">
                  <c:v>3.2251E-5</c:v>
                </c:pt>
                <c:pt idx="32251">
                  <c:v>3.2252000000000002E-5</c:v>
                </c:pt>
                <c:pt idx="32252">
                  <c:v>3.2252999999999998E-5</c:v>
                </c:pt>
                <c:pt idx="32253">
                  <c:v>3.2254E-5</c:v>
                </c:pt>
                <c:pt idx="32254">
                  <c:v>3.2255000000000002E-5</c:v>
                </c:pt>
                <c:pt idx="32255">
                  <c:v>3.2255999999999997E-5</c:v>
                </c:pt>
                <c:pt idx="32256">
                  <c:v>3.2257E-5</c:v>
                </c:pt>
                <c:pt idx="32257">
                  <c:v>3.2258000000000002E-5</c:v>
                </c:pt>
                <c:pt idx="32258">
                  <c:v>3.2258999999999997E-5</c:v>
                </c:pt>
                <c:pt idx="32259">
                  <c:v>3.2259999999999999E-5</c:v>
                </c:pt>
                <c:pt idx="32260">
                  <c:v>3.2261000000000002E-5</c:v>
                </c:pt>
                <c:pt idx="32261">
                  <c:v>3.2261999999999997E-5</c:v>
                </c:pt>
                <c:pt idx="32262">
                  <c:v>3.2262999999999999E-5</c:v>
                </c:pt>
                <c:pt idx="32263">
                  <c:v>3.2264000000000001E-5</c:v>
                </c:pt>
                <c:pt idx="32264">
                  <c:v>3.2264999999999997E-5</c:v>
                </c:pt>
                <c:pt idx="32265">
                  <c:v>3.2265999999999999E-5</c:v>
                </c:pt>
                <c:pt idx="32266">
                  <c:v>3.2267000000000001E-5</c:v>
                </c:pt>
                <c:pt idx="32267">
                  <c:v>3.2267999999999997E-5</c:v>
                </c:pt>
                <c:pt idx="32268">
                  <c:v>3.2268999999999999E-5</c:v>
                </c:pt>
                <c:pt idx="32269">
                  <c:v>3.2270000000000001E-5</c:v>
                </c:pt>
                <c:pt idx="32270">
                  <c:v>3.2271000000000003E-5</c:v>
                </c:pt>
                <c:pt idx="32271">
                  <c:v>3.2271999999999999E-5</c:v>
                </c:pt>
                <c:pt idx="32272">
                  <c:v>3.2273000000000001E-5</c:v>
                </c:pt>
                <c:pt idx="32273">
                  <c:v>3.2274000000000003E-5</c:v>
                </c:pt>
                <c:pt idx="32274">
                  <c:v>3.2274999999999998E-5</c:v>
                </c:pt>
                <c:pt idx="32275">
                  <c:v>3.2276000000000001E-5</c:v>
                </c:pt>
                <c:pt idx="32276">
                  <c:v>3.2277000000000003E-5</c:v>
                </c:pt>
                <c:pt idx="32277">
                  <c:v>3.2277999999999998E-5</c:v>
                </c:pt>
                <c:pt idx="32278">
                  <c:v>3.2279E-5</c:v>
                </c:pt>
                <c:pt idx="32279">
                  <c:v>3.2280000000000003E-5</c:v>
                </c:pt>
                <c:pt idx="32280">
                  <c:v>3.2280999999999998E-5</c:v>
                </c:pt>
                <c:pt idx="32281">
                  <c:v>3.2282E-5</c:v>
                </c:pt>
                <c:pt idx="32282">
                  <c:v>3.2283000000000002E-5</c:v>
                </c:pt>
                <c:pt idx="32283">
                  <c:v>3.2283999999999998E-5</c:v>
                </c:pt>
                <c:pt idx="32284">
                  <c:v>3.2285E-5</c:v>
                </c:pt>
                <c:pt idx="32285">
                  <c:v>3.2286000000000002E-5</c:v>
                </c:pt>
                <c:pt idx="32286">
                  <c:v>3.2286999999999998E-5</c:v>
                </c:pt>
                <c:pt idx="32287">
                  <c:v>3.2288E-5</c:v>
                </c:pt>
                <c:pt idx="32288">
                  <c:v>3.2289000000000002E-5</c:v>
                </c:pt>
                <c:pt idx="32289">
                  <c:v>3.2289999999999997E-5</c:v>
                </c:pt>
                <c:pt idx="32290">
                  <c:v>3.2291E-5</c:v>
                </c:pt>
                <c:pt idx="32291">
                  <c:v>3.2292000000000002E-5</c:v>
                </c:pt>
                <c:pt idx="32292">
                  <c:v>3.2292999999999997E-5</c:v>
                </c:pt>
                <c:pt idx="32293">
                  <c:v>3.2293999999999999E-5</c:v>
                </c:pt>
                <c:pt idx="32294">
                  <c:v>3.2295000000000002E-5</c:v>
                </c:pt>
                <c:pt idx="32295">
                  <c:v>3.2295999999999997E-5</c:v>
                </c:pt>
                <c:pt idx="32296">
                  <c:v>3.2296999999999999E-5</c:v>
                </c:pt>
                <c:pt idx="32297">
                  <c:v>3.2298000000000001E-5</c:v>
                </c:pt>
                <c:pt idx="32298">
                  <c:v>3.2298999999999997E-5</c:v>
                </c:pt>
                <c:pt idx="32299">
                  <c:v>3.2299999999999999E-5</c:v>
                </c:pt>
                <c:pt idx="32300">
                  <c:v>3.2301000000000001E-5</c:v>
                </c:pt>
                <c:pt idx="32301">
                  <c:v>3.2301999999999997E-5</c:v>
                </c:pt>
                <c:pt idx="32302">
                  <c:v>3.2302999999999999E-5</c:v>
                </c:pt>
                <c:pt idx="32303">
                  <c:v>3.2304000000000001E-5</c:v>
                </c:pt>
                <c:pt idx="32304">
                  <c:v>3.2305000000000003E-5</c:v>
                </c:pt>
                <c:pt idx="32305">
                  <c:v>3.2305999999999999E-5</c:v>
                </c:pt>
                <c:pt idx="32306">
                  <c:v>3.2307000000000001E-5</c:v>
                </c:pt>
                <c:pt idx="32307">
                  <c:v>3.2308000000000003E-5</c:v>
                </c:pt>
                <c:pt idx="32308">
                  <c:v>3.2308999999999998E-5</c:v>
                </c:pt>
                <c:pt idx="32309">
                  <c:v>3.2310000000000001E-5</c:v>
                </c:pt>
                <c:pt idx="32310">
                  <c:v>3.2311000000000003E-5</c:v>
                </c:pt>
                <c:pt idx="32311">
                  <c:v>3.2311999999999998E-5</c:v>
                </c:pt>
                <c:pt idx="32312">
                  <c:v>3.2313E-5</c:v>
                </c:pt>
                <c:pt idx="32313">
                  <c:v>3.2314000000000003E-5</c:v>
                </c:pt>
                <c:pt idx="32314">
                  <c:v>3.2314999999999998E-5</c:v>
                </c:pt>
                <c:pt idx="32315">
                  <c:v>3.2316E-5</c:v>
                </c:pt>
                <c:pt idx="32316">
                  <c:v>3.2317000000000002E-5</c:v>
                </c:pt>
                <c:pt idx="32317">
                  <c:v>3.2317999999999998E-5</c:v>
                </c:pt>
                <c:pt idx="32318">
                  <c:v>3.2319E-5</c:v>
                </c:pt>
                <c:pt idx="32319">
                  <c:v>3.2320000000000002E-5</c:v>
                </c:pt>
                <c:pt idx="32320">
                  <c:v>3.2320999999999998E-5</c:v>
                </c:pt>
                <c:pt idx="32321">
                  <c:v>3.2322E-5</c:v>
                </c:pt>
                <c:pt idx="32322">
                  <c:v>3.2323000000000002E-5</c:v>
                </c:pt>
                <c:pt idx="32323">
                  <c:v>3.2323999999999997E-5</c:v>
                </c:pt>
                <c:pt idx="32324">
                  <c:v>3.2325E-5</c:v>
                </c:pt>
                <c:pt idx="32325">
                  <c:v>3.2326000000000002E-5</c:v>
                </c:pt>
                <c:pt idx="32326">
                  <c:v>3.2326999999999997E-5</c:v>
                </c:pt>
                <c:pt idx="32327">
                  <c:v>3.2327999999999999E-5</c:v>
                </c:pt>
                <c:pt idx="32328">
                  <c:v>3.2329000000000002E-5</c:v>
                </c:pt>
                <c:pt idx="32329">
                  <c:v>3.2329999999999997E-5</c:v>
                </c:pt>
                <c:pt idx="32330">
                  <c:v>3.2330999999999999E-5</c:v>
                </c:pt>
                <c:pt idx="32331">
                  <c:v>3.2332000000000001E-5</c:v>
                </c:pt>
                <c:pt idx="32332">
                  <c:v>3.2332999999999997E-5</c:v>
                </c:pt>
                <c:pt idx="32333">
                  <c:v>3.2333999999999999E-5</c:v>
                </c:pt>
                <c:pt idx="32334">
                  <c:v>3.2335000000000001E-5</c:v>
                </c:pt>
                <c:pt idx="32335">
                  <c:v>3.2335999999999997E-5</c:v>
                </c:pt>
                <c:pt idx="32336">
                  <c:v>3.2336999999999999E-5</c:v>
                </c:pt>
                <c:pt idx="32337">
                  <c:v>3.2338000000000001E-5</c:v>
                </c:pt>
                <c:pt idx="32338">
                  <c:v>3.2339000000000003E-5</c:v>
                </c:pt>
                <c:pt idx="32339">
                  <c:v>3.2339999999999999E-5</c:v>
                </c:pt>
                <c:pt idx="32340">
                  <c:v>3.2341000000000001E-5</c:v>
                </c:pt>
                <c:pt idx="32341">
                  <c:v>3.2342000000000003E-5</c:v>
                </c:pt>
                <c:pt idx="32342">
                  <c:v>3.2342999999999998E-5</c:v>
                </c:pt>
                <c:pt idx="32343">
                  <c:v>3.2344000000000001E-5</c:v>
                </c:pt>
                <c:pt idx="32344">
                  <c:v>3.2345000000000003E-5</c:v>
                </c:pt>
                <c:pt idx="32345">
                  <c:v>3.2345999999999998E-5</c:v>
                </c:pt>
                <c:pt idx="32346">
                  <c:v>3.2347E-5</c:v>
                </c:pt>
                <c:pt idx="32347">
                  <c:v>3.2348000000000003E-5</c:v>
                </c:pt>
                <c:pt idx="32348">
                  <c:v>3.2348999999999998E-5</c:v>
                </c:pt>
                <c:pt idx="32349">
                  <c:v>3.235E-5</c:v>
                </c:pt>
                <c:pt idx="32350">
                  <c:v>3.2351000000000002E-5</c:v>
                </c:pt>
                <c:pt idx="32351">
                  <c:v>3.2351999999999998E-5</c:v>
                </c:pt>
                <c:pt idx="32352">
                  <c:v>3.2353E-5</c:v>
                </c:pt>
                <c:pt idx="32353">
                  <c:v>3.2354000000000002E-5</c:v>
                </c:pt>
                <c:pt idx="32354">
                  <c:v>3.2354999999999998E-5</c:v>
                </c:pt>
                <c:pt idx="32355">
                  <c:v>3.2356E-5</c:v>
                </c:pt>
                <c:pt idx="32356">
                  <c:v>3.2357000000000002E-5</c:v>
                </c:pt>
                <c:pt idx="32357">
                  <c:v>3.2357999999999997E-5</c:v>
                </c:pt>
                <c:pt idx="32358">
                  <c:v>3.2359E-5</c:v>
                </c:pt>
                <c:pt idx="32359">
                  <c:v>3.2360000000000002E-5</c:v>
                </c:pt>
                <c:pt idx="32360">
                  <c:v>3.2360999999999997E-5</c:v>
                </c:pt>
                <c:pt idx="32361">
                  <c:v>3.2361999999999999E-5</c:v>
                </c:pt>
                <c:pt idx="32362">
                  <c:v>3.2363000000000002E-5</c:v>
                </c:pt>
                <c:pt idx="32363">
                  <c:v>3.2363999999999997E-5</c:v>
                </c:pt>
                <c:pt idx="32364">
                  <c:v>3.2364999999999999E-5</c:v>
                </c:pt>
                <c:pt idx="32365">
                  <c:v>3.2366000000000001E-5</c:v>
                </c:pt>
                <c:pt idx="32366">
                  <c:v>3.2366999999999997E-5</c:v>
                </c:pt>
                <c:pt idx="32367">
                  <c:v>3.2367999999999999E-5</c:v>
                </c:pt>
                <c:pt idx="32368">
                  <c:v>3.2369000000000001E-5</c:v>
                </c:pt>
                <c:pt idx="32369">
                  <c:v>3.2369999999999997E-5</c:v>
                </c:pt>
                <c:pt idx="32370">
                  <c:v>3.2370999999999999E-5</c:v>
                </c:pt>
                <c:pt idx="32371">
                  <c:v>3.2372000000000001E-5</c:v>
                </c:pt>
                <c:pt idx="32372">
                  <c:v>3.2373000000000003E-5</c:v>
                </c:pt>
                <c:pt idx="32373">
                  <c:v>3.2373999999999999E-5</c:v>
                </c:pt>
                <c:pt idx="32374">
                  <c:v>3.2375000000000001E-5</c:v>
                </c:pt>
                <c:pt idx="32375">
                  <c:v>3.2376000000000003E-5</c:v>
                </c:pt>
                <c:pt idx="32376">
                  <c:v>3.2376999999999998E-5</c:v>
                </c:pt>
                <c:pt idx="32377">
                  <c:v>3.2378000000000001E-5</c:v>
                </c:pt>
                <c:pt idx="32378">
                  <c:v>3.2379000000000003E-5</c:v>
                </c:pt>
                <c:pt idx="32379">
                  <c:v>3.2379999999999998E-5</c:v>
                </c:pt>
                <c:pt idx="32380">
                  <c:v>3.2381E-5</c:v>
                </c:pt>
                <c:pt idx="32381">
                  <c:v>3.2382000000000003E-5</c:v>
                </c:pt>
                <c:pt idx="32382">
                  <c:v>3.2382999999999998E-5</c:v>
                </c:pt>
                <c:pt idx="32383">
                  <c:v>3.2384E-5</c:v>
                </c:pt>
                <c:pt idx="32384">
                  <c:v>3.2385000000000002E-5</c:v>
                </c:pt>
                <c:pt idx="32385">
                  <c:v>3.2385999999999998E-5</c:v>
                </c:pt>
                <c:pt idx="32386">
                  <c:v>3.2387E-5</c:v>
                </c:pt>
                <c:pt idx="32387">
                  <c:v>3.2388000000000002E-5</c:v>
                </c:pt>
                <c:pt idx="32388">
                  <c:v>3.2388999999999998E-5</c:v>
                </c:pt>
                <c:pt idx="32389">
                  <c:v>3.239E-5</c:v>
                </c:pt>
                <c:pt idx="32390">
                  <c:v>3.2391000000000002E-5</c:v>
                </c:pt>
                <c:pt idx="32391">
                  <c:v>3.2391999999999998E-5</c:v>
                </c:pt>
                <c:pt idx="32392">
                  <c:v>3.2393E-5</c:v>
                </c:pt>
                <c:pt idx="32393">
                  <c:v>3.2394000000000002E-5</c:v>
                </c:pt>
                <c:pt idx="32394">
                  <c:v>3.2394999999999997E-5</c:v>
                </c:pt>
                <c:pt idx="32395">
                  <c:v>3.2396E-5</c:v>
                </c:pt>
                <c:pt idx="32396">
                  <c:v>3.2397000000000002E-5</c:v>
                </c:pt>
                <c:pt idx="32397">
                  <c:v>3.2397999999999997E-5</c:v>
                </c:pt>
                <c:pt idx="32398">
                  <c:v>3.2398999999999999E-5</c:v>
                </c:pt>
                <c:pt idx="32399">
                  <c:v>3.2400000000000001E-5</c:v>
                </c:pt>
                <c:pt idx="32400">
                  <c:v>3.2400999999999997E-5</c:v>
                </c:pt>
                <c:pt idx="32401">
                  <c:v>3.2401999999999999E-5</c:v>
                </c:pt>
                <c:pt idx="32402">
                  <c:v>3.2403000000000001E-5</c:v>
                </c:pt>
                <c:pt idx="32403">
                  <c:v>3.2403999999999997E-5</c:v>
                </c:pt>
                <c:pt idx="32404">
                  <c:v>3.2404999999999999E-5</c:v>
                </c:pt>
                <c:pt idx="32405">
                  <c:v>3.2406000000000001E-5</c:v>
                </c:pt>
                <c:pt idx="32406">
                  <c:v>3.2407000000000003E-5</c:v>
                </c:pt>
                <c:pt idx="32407">
                  <c:v>3.2407999999999999E-5</c:v>
                </c:pt>
                <c:pt idx="32408">
                  <c:v>3.2409000000000001E-5</c:v>
                </c:pt>
                <c:pt idx="32409">
                  <c:v>3.2410000000000003E-5</c:v>
                </c:pt>
                <c:pt idx="32410">
                  <c:v>3.2410999999999999E-5</c:v>
                </c:pt>
                <c:pt idx="32411">
                  <c:v>3.2412000000000001E-5</c:v>
                </c:pt>
                <c:pt idx="32412">
                  <c:v>3.2413000000000003E-5</c:v>
                </c:pt>
                <c:pt idx="32413">
                  <c:v>3.2413999999999998E-5</c:v>
                </c:pt>
                <c:pt idx="32414">
                  <c:v>3.2415000000000001E-5</c:v>
                </c:pt>
                <c:pt idx="32415">
                  <c:v>3.2416000000000003E-5</c:v>
                </c:pt>
                <c:pt idx="32416">
                  <c:v>3.2416999999999998E-5</c:v>
                </c:pt>
                <c:pt idx="32417">
                  <c:v>3.2418E-5</c:v>
                </c:pt>
                <c:pt idx="32418">
                  <c:v>3.2419000000000003E-5</c:v>
                </c:pt>
                <c:pt idx="32419">
                  <c:v>3.2419999999999998E-5</c:v>
                </c:pt>
                <c:pt idx="32420">
                  <c:v>3.2421E-5</c:v>
                </c:pt>
                <c:pt idx="32421">
                  <c:v>3.2422000000000002E-5</c:v>
                </c:pt>
                <c:pt idx="32422">
                  <c:v>3.2422999999999998E-5</c:v>
                </c:pt>
                <c:pt idx="32423">
                  <c:v>3.2424E-5</c:v>
                </c:pt>
                <c:pt idx="32424">
                  <c:v>3.2425000000000002E-5</c:v>
                </c:pt>
                <c:pt idx="32425">
                  <c:v>3.2425999999999998E-5</c:v>
                </c:pt>
                <c:pt idx="32426">
                  <c:v>3.2427E-5</c:v>
                </c:pt>
                <c:pt idx="32427">
                  <c:v>3.2428000000000002E-5</c:v>
                </c:pt>
                <c:pt idx="32428">
                  <c:v>3.2428999999999997E-5</c:v>
                </c:pt>
                <c:pt idx="32429">
                  <c:v>3.243E-5</c:v>
                </c:pt>
                <c:pt idx="32430">
                  <c:v>3.2431000000000002E-5</c:v>
                </c:pt>
                <c:pt idx="32431">
                  <c:v>3.2431999999999997E-5</c:v>
                </c:pt>
                <c:pt idx="32432">
                  <c:v>3.2432999999999999E-5</c:v>
                </c:pt>
                <c:pt idx="32433">
                  <c:v>3.2434000000000002E-5</c:v>
                </c:pt>
                <c:pt idx="32434">
                  <c:v>3.2434999999999997E-5</c:v>
                </c:pt>
                <c:pt idx="32435">
                  <c:v>3.2435999999999999E-5</c:v>
                </c:pt>
                <c:pt idx="32436">
                  <c:v>3.2437000000000001E-5</c:v>
                </c:pt>
                <c:pt idx="32437">
                  <c:v>3.2437999999999997E-5</c:v>
                </c:pt>
                <c:pt idx="32438">
                  <c:v>3.2438999999999999E-5</c:v>
                </c:pt>
                <c:pt idx="32439">
                  <c:v>3.2440000000000001E-5</c:v>
                </c:pt>
                <c:pt idx="32440">
                  <c:v>3.2441000000000003E-5</c:v>
                </c:pt>
                <c:pt idx="32441">
                  <c:v>3.2441999999999999E-5</c:v>
                </c:pt>
                <c:pt idx="32442">
                  <c:v>3.2443000000000001E-5</c:v>
                </c:pt>
                <c:pt idx="32443">
                  <c:v>3.2444000000000003E-5</c:v>
                </c:pt>
                <c:pt idx="32444">
                  <c:v>3.2444999999999999E-5</c:v>
                </c:pt>
                <c:pt idx="32445">
                  <c:v>3.2446000000000001E-5</c:v>
                </c:pt>
                <c:pt idx="32446">
                  <c:v>3.2447000000000003E-5</c:v>
                </c:pt>
                <c:pt idx="32447">
                  <c:v>3.2447999999999998E-5</c:v>
                </c:pt>
                <c:pt idx="32448">
                  <c:v>3.2449000000000001E-5</c:v>
                </c:pt>
                <c:pt idx="32449">
                  <c:v>3.2450000000000003E-5</c:v>
                </c:pt>
                <c:pt idx="32450">
                  <c:v>3.2450999999999998E-5</c:v>
                </c:pt>
                <c:pt idx="32451">
                  <c:v>3.2452E-5</c:v>
                </c:pt>
                <c:pt idx="32452">
                  <c:v>3.2453000000000003E-5</c:v>
                </c:pt>
                <c:pt idx="32453">
                  <c:v>3.2453999999999998E-5</c:v>
                </c:pt>
                <c:pt idx="32454">
                  <c:v>3.2455E-5</c:v>
                </c:pt>
                <c:pt idx="32455">
                  <c:v>3.2456000000000002E-5</c:v>
                </c:pt>
                <c:pt idx="32456">
                  <c:v>3.2456999999999998E-5</c:v>
                </c:pt>
                <c:pt idx="32457">
                  <c:v>3.2458E-5</c:v>
                </c:pt>
                <c:pt idx="32458">
                  <c:v>3.2459000000000002E-5</c:v>
                </c:pt>
                <c:pt idx="32459">
                  <c:v>3.2459999999999998E-5</c:v>
                </c:pt>
                <c:pt idx="32460">
                  <c:v>3.2461E-5</c:v>
                </c:pt>
                <c:pt idx="32461">
                  <c:v>3.2462000000000002E-5</c:v>
                </c:pt>
                <c:pt idx="32462">
                  <c:v>3.2462999999999997E-5</c:v>
                </c:pt>
                <c:pt idx="32463">
                  <c:v>3.2464E-5</c:v>
                </c:pt>
                <c:pt idx="32464">
                  <c:v>3.2465000000000002E-5</c:v>
                </c:pt>
                <c:pt idx="32465">
                  <c:v>3.2465999999999997E-5</c:v>
                </c:pt>
                <c:pt idx="32466">
                  <c:v>3.2466999999999999E-5</c:v>
                </c:pt>
                <c:pt idx="32467">
                  <c:v>3.2468000000000002E-5</c:v>
                </c:pt>
                <c:pt idx="32468">
                  <c:v>3.2468999999999997E-5</c:v>
                </c:pt>
                <c:pt idx="32469">
                  <c:v>3.2469999999999999E-5</c:v>
                </c:pt>
                <c:pt idx="32470">
                  <c:v>3.2471000000000001E-5</c:v>
                </c:pt>
                <c:pt idx="32471">
                  <c:v>3.2471999999999997E-5</c:v>
                </c:pt>
                <c:pt idx="32472">
                  <c:v>3.2472999999999999E-5</c:v>
                </c:pt>
                <c:pt idx="32473">
                  <c:v>3.2474000000000001E-5</c:v>
                </c:pt>
                <c:pt idx="32474">
                  <c:v>3.2475000000000003E-5</c:v>
                </c:pt>
                <c:pt idx="32475">
                  <c:v>3.2475999999999999E-5</c:v>
                </c:pt>
                <c:pt idx="32476">
                  <c:v>3.2477000000000001E-5</c:v>
                </c:pt>
                <c:pt idx="32477">
                  <c:v>3.2478000000000003E-5</c:v>
                </c:pt>
                <c:pt idx="32478">
                  <c:v>3.2478999999999999E-5</c:v>
                </c:pt>
                <c:pt idx="32479">
                  <c:v>3.2480000000000001E-5</c:v>
                </c:pt>
                <c:pt idx="32480">
                  <c:v>3.2481000000000003E-5</c:v>
                </c:pt>
                <c:pt idx="32481">
                  <c:v>3.2481999999999998E-5</c:v>
                </c:pt>
                <c:pt idx="32482">
                  <c:v>3.2483000000000001E-5</c:v>
                </c:pt>
                <c:pt idx="32483">
                  <c:v>3.2484000000000003E-5</c:v>
                </c:pt>
                <c:pt idx="32484">
                  <c:v>3.2484999999999998E-5</c:v>
                </c:pt>
                <c:pt idx="32485">
                  <c:v>3.2486E-5</c:v>
                </c:pt>
                <c:pt idx="32486">
                  <c:v>3.2487000000000003E-5</c:v>
                </c:pt>
                <c:pt idx="32487">
                  <c:v>3.2487999999999998E-5</c:v>
                </c:pt>
                <c:pt idx="32488">
                  <c:v>3.2489E-5</c:v>
                </c:pt>
                <c:pt idx="32489">
                  <c:v>3.2490000000000002E-5</c:v>
                </c:pt>
                <c:pt idx="32490">
                  <c:v>3.2490999999999998E-5</c:v>
                </c:pt>
                <c:pt idx="32491">
                  <c:v>3.2492E-5</c:v>
                </c:pt>
                <c:pt idx="32492">
                  <c:v>3.2493000000000002E-5</c:v>
                </c:pt>
                <c:pt idx="32493">
                  <c:v>3.2493999999999998E-5</c:v>
                </c:pt>
                <c:pt idx="32494">
                  <c:v>3.2495E-5</c:v>
                </c:pt>
                <c:pt idx="32495">
                  <c:v>3.2496000000000002E-5</c:v>
                </c:pt>
                <c:pt idx="32496">
                  <c:v>3.2496999999999997E-5</c:v>
                </c:pt>
                <c:pt idx="32497">
                  <c:v>3.2498E-5</c:v>
                </c:pt>
                <c:pt idx="32498">
                  <c:v>3.2499000000000002E-5</c:v>
                </c:pt>
                <c:pt idx="32499">
                  <c:v>3.2499999999999997E-5</c:v>
                </c:pt>
                <c:pt idx="32500">
                  <c:v>3.2500999999999999E-5</c:v>
                </c:pt>
                <c:pt idx="32501">
                  <c:v>3.2502000000000002E-5</c:v>
                </c:pt>
                <c:pt idx="32502">
                  <c:v>3.2502999999999997E-5</c:v>
                </c:pt>
                <c:pt idx="32503">
                  <c:v>3.2503999999999999E-5</c:v>
                </c:pt>
                <c:pt idx="32504">
                  <c:v>3.2505000000000001E-5</c:v>
                </c:pt>
                <c:pt idx="32505">
                  <c:v>3.2505999999999997E-5</c:v>
                </c:pt>
                <c:pt idx="32506">
                  <c:v>3.2506999999999999E-5</c:v>
                </c:pt>
                <c:pt idx="32507">
                  <c:v>3.2508000000000001E-5</c:v>
                </c:pt>
                <c:pt idx="32508">
                  <c:v>3.2509000000000003E-5</c:v>
                </c:pt>
                <c:pt idx="32509">
                  <c:v>3.2509999999999999E-5</c:v>
                </c:pt>
                <c:pt idx="32510">
                  <c:v>3.2511000000000001E-5</c:v>
                </c:pt>
                <c:pt idx="32511">
                  <c:v>3.2512000000000003E-5</c:v>
                </c:pt>
                <c:pt idx="32512">
                  <c:v>3.2512999999999999E-5</c:v>
                </c:pt>
                <c:pt idx="32513">
                  <c:v>3.2514000000000001E-5</c:v>
                </c:pt>
                <c:pt idx="32514">
                  <c:v>3.2515000000000003E-5</c:v>
                </c:pt>
                <c:pt idx="32515">
                  <c:v>3.2515999999999998E-5</c:v>
                </c:pt>
                <c:pt idx="32516">
                  <c:v>3.2517000000000001E-5</c:v>
                </c:pt>
                <c:pt idx="32517">
                  <c:v>3.2518000000000003E-5</c:v>
                </c:pt>
                <c:pt idx="32518">
                  <c:v>3.2518999999999998E-5</c:v>
                </c:pt>
                <c:pt idx="32519">
                  <c:v>3.252E-5</c:v>
                </c:pt>
                <c:pt idx="32520">
                  <c:v>3.2521000000000003E-5</c:v>
                </c:pt>
                <c:pt idx="32521">
                  <c:v>3.2521999999999998E-5</c:v>
                </c:pt>
                <c:pt idx="32522">
                  <c:v>3.2523E-5</c:v>
                </c:pt>
                <c:pt idx="32523">
                  <c:v>3.2524000000000002E-5</c:v>
                </c:pt>
                <c:pt idx="32524">
                  <c:v>3.2524999999999998E-5</c:v>
                </c:pt>
                <c:pt idx="32525">
                  <c:v>3.2526E-5</c:v>
                </c:pt>
                <c:pt idx="32526">
                  <c:v>3.2527000000000002E-5</c:v>
                </c:pt>
                <c:pt idx="32527">
                  <c:v>3.2527999999999998E-5</c:v>
                </c:pt>
                <c:pt idx="32528">
                  <c:v>3.2529E-5</c:v>
                </c:pt>
                <c:pt idx="32529">
                  <c:v>3.2530000000000002E-5</c:v>
                </c:pt>
                <c:pt idx="32530">
                  <c:v>3.2530999999999997E-5</c:v>
                </c:pt>
                <c:pt idx="32531">
                  <c:v>3.2532E-5</c:v>
                </c:pt>
                <c:pt idx="32532">
                  <c:v>3.2533000000000002E-5</c:v>
                </c:pt>
                <c:pt idx="32533">
                  <c:v>3.2533999999999997E-5</c:v>
                </c:pt>
                <c:pt idx="32534">
                  <c:v>3.2534999999999999E-5</c:v>
                </c:pt>
                <c:pt idx="32535">
                  <c:v>3.2536000000000002E-5</c:v>
                </c:pt>
                <c:pt idx="32536">
                  <c:v>3.2536999999999997E-5</c:v>
                </c:pt>
                <c:pt idx="32537">
                  <c:v>3.2537999999999999E-5</c:v>
                </c:pt>
                <c:pt idx="32538">
                  <c:v>3.2539000000000001E-5</c:v>
                </c:pt>
                <c:pt idx="32539">
                  <c:v>3.2539999999999997E-5</c:v>
                </c:pt>
                <c:pt idx="32540">
                  <c:v>3.2540999999999999E-5</c:v>
                </c:pt>
                <c:pt idx="32541">
                  <c:v>3.2542000000000001E-5</c:v>
                </c:pt>
                <c:pt idx="32542">
                  <c:v>3.2543000000000003E-5</c:v>
                </c:pt>
                <c:pt idx="32543">
                  <c:v>3.2543999999999999E-5</c:v>
                </c:pt>
                <c:pt idx="32544">
                  <c:v>3.2545000000000001E-5</c:v>
                </c:pt>
                <c:pt idx="32545">
                  <c:v>3.2546000000000003E-5</c:v>
                </c:pt>
                <c:pt idx="32546">
                  <c:v>3.2546999999999999E-5</c:v>
                </c:pt>
                <c:pt idx="32547">
                  <c:v>3.2548000000000001E-5</c:v>
                </c:pt>
                <c:pt idx="32548">
                  <c:v>3.2549000000000003E-5</c:v>
                </c:pt>
                <c:pt idx="32549">
                  <c:v>3.2549999999999998E-5</c:v>
                </c:pt>
                <c:pt idx="32550">
                  <c:v>3.2551000000000001E-5</c:v>
                </c:pt>
                <c:pt idx="32551">
                  <c:v>3.2552000000000003E-5</c:v>
                </c:pt>
                <c:pt idx="32552">
                  <c:v>3.2552999999999998E-5</c:v>
                </c:pt>
                <c:pt idx="32553">
                  <c:v>3.2554E-5</c:v>
                </c:pt>
                <c:pt idx="32554">
                  <c:v>3.2555000000000003E-5</c:v>
                </c:pt>
                <c:pt idx="32555">
                  <c:v>3.2555999999999998E-5</c:v>
                </c:pt>
                <c:pt idx="32556">
                  <c:v>3.2557E-5</c:v>
                </c:pt>
                <c:pt idx="32557">
                  <c:v>3.2558000000000002E-5</c:v>
                </c:pt>
                <c:pt idx="32558">
                  <c:v>3.2558999999999998E-5</c:v>
                </c:pt>
                <c:pt idx="32559">
                  <c:v>3.256E-5</c:v>
                </c:pt>
                <c:pt idx="32560">
                  <c:v>3.2561000000000002E-5</c:v>
                </c:pt>
                <c:pt idx="32561">
                  <c:v>3.2561999999999998E-5</c:v>
                </c:pt>
                <c:pt idx="32562">
                  <c:v>3.2563E-5</c:v>
                </c:pt>
                <c:pt idx="32563">
                  <c:v>3.2564000000000002E-5</c:v>
                </c:pt>
                <c:pt idx="32564">
                  <c:v>3.2564999999999997E-5</c:v>
                </c:pt>
                <c:pt idx="32565">
                  <c:v>3.2566E-5</c:v>
                </c:pt>
                <c:pt idx="32566">
                  <c:v>3.2567000000000002E-5</c:v>
                </c:pt>
                <c:pt idx="32567">
                  <c:v>3.2567999999999997E-5</c:v>
                </c:pt>
                <c:pt idx="32568">
                  <c:v>3.2568999999999999E-5</c:v>
                </c:pt>
                <c:pt idx="32569">
                  <c:v>3.2570000000000002E-5</c:v>
                </c:pt>
                <c:pt idx="32570">
                  <c:v>3.2570999999999997E-5</c:v>
                </c:pt>
                <c:pt idx="32571">
                  <c:v>3.2571999999999999E-5</c:v>
                </c:pt>
                <c:pt idx="32572">
                  <c:v>3.2573000000000001E-5</c:v>
                </c:pt>
                <c:pt idx="32573">
                  <c:v>3.2573999999999997E-5</c:v>
                </c:pt>
                <c:pt idx="32574">
                  <c:v>3.2574999999999999E-5</c:v>
                </c:pt>
                <c:pt idx="32575">
                  <c:v>3.2576000000000001E-5</c:v>
                </c:pt>
                <c:pt idx="32576">
                  <c:v>3.2577000000000003E-5</c:v>
                </c:pt>
                <c:pt idx="32577">
                  <c:v>3.2577999999999999E-5</c:v>
                </c:pt>
                <c:pt idx="32578">
                  <c:v>3.2579000000000001E-5</c:v>
                </c:pt>
                <c:pt idx="32579">
                  <c:v>3.2580000000000003E-5</c:v>
                </c:pt>
                <c:pt idx="32580">
                  <c:v>3.2580999999999999E-5</c:v>
                </c:pt>
                <c:pt idx="32581">
                  <c:v>3.2582000000000001E-5</c:v>
                </c:pt>
                <c:pt idx="32582">
                  <c:v>3.2583000000000003E-5</c:v>
                </c:pt>
                <c:pt idx="32583">
                  <c:v>3.2583999999999998E-5</c:v>
                </c:pt>
                <c:pt idx="32584">
                  <c:v>3.2585000000000001E-5</c:v>
                </c:pt>
                <c:pt idx="32585">
                  <c:v>3.2586000000000003E-5</c:v>
                </c:pt>
                <c:pt idx="32586">
                  <c:v>3.2586999999999998E-5</c:v>
                </c:pt>
                <c:pt idx="32587">
                  <c:v>3.2588E-5</c:v>
                </c:pt>
                <c:pt idx="32588">
                  <c:v>3.2589000000000003E-5</c:v>
                </c:pt>
                <c:pt idx="32589">
                  <c:v>3.2589999999999998E-5</c:v>
                </c:pt>
                <c:pt idx="32590">
                  <c:v>3.2591E-5</c:v>
                </c:pt>
                <c:pt idx="32591">
                  <c:v>3.2592000000000002E-5</c:v>
                </c:pt>
                <c:pt idx="32592">
                  <c:v>3.2592999999999998E-5</c:v>
                </c:pt>
                <c:pt idx="32593">
                  <c:v>3.2594E-5</c:v>
                </c:pt>
                <c:pt idx="32594">
                  <c:v>3.2595000000000002E-5</c:v>
                </c:pt>
                <c:pt idx="32595">
                  <c:v>3.2595999999999998E-5</c:v>
                </c:pt>
                <c:pt idx="32596">
                  <c:v>3.2597E-5</c:v>
                </c:pt>
                <c:pt idx="32597">
                  <c:v>3.2598000000000002E-5</c:v>
                </c:pt>
                <c:pt idx="32598">
                  <c:v>3.2598999999999997E-5</c:v>
                </c:pt>
                <c:pt idx="32599">
                  <c:v>3.26E-5</c:v>
                </c:pt>
                <c:pt idx="32600">
                  <c:v>3.2601000000000002E-5</c:v>
                </c:pt>
                <c:pt idx="32601">
                  <c:v>3.2601999999999997E-5</c:v>
                </c:pt>
                <c:pt idx="32602">
                  <c:v>3.2602999999999999E-5</c:v>
                </c:pt>
                <c:pt idx="32603">
                  <c:v>3.2604000000000002E-5</c:v>
                </c:pt>
                <c:pt idx="32604">
                  <c:v>3.2604999999999997E-5</c:v>
                </c:pt>
                <c:pt idx="32605">
                  <c:v>3.2605999999999999E-5</c:v>
                </c:pt>
                <c:pt idx="32606">
                  <c:v>3.2607000000000001E-5</c:v>
                </c:pt>
                <c:pt idx="32607">
                  <c:v>3.2607999999999997E-5</c:v>
                </c:pt>
                <c:pt idx="32608">
                  <c:v>3.2608999999999999E-5</c:v>
                </c:pt>
                <c:pt idx="32609">
                  <c:v>3.2610000000000001E-5</c:v>
                </c:pt>
                <c:pt idx="32610">
                  <c:v>3.2611000000000003E-5</c:v>
                </c:pt>
                <c:pt idx="32611">
                  <c:v>3.2611999999999999E-5</c:v>
                </c:pt>
                <c:pt idx="32612">
                  <c:v>3.2613000000000001E-5</c:v>
                </c:pt>
                <c:pt idx="32613">
                  <c:v>3.2614000000000003E-5</c:v>
                </c:pt>
                <c:pt idx="32614">
                  <c:v>3.2614999999999999E-5</c:v>
                </c:pt>
                <c:pt idx="32615">
                  <c:v>3.2616000000000001E-5</c:v>
                </c:pt>
                <c:pt idx="32616">
                  <c:v>3.2617000000000003E-5</c:v>
                </c:pt>
                <c:pt idx="32617">
                  <c:v>3.2617999999999998E-5</c:v>
                </c:pt>
                <c:pt idx="32618">
                  <c:v>3.2619000000000001E-5</c:v>
                </c:pt>
                <c:pt idx="32619">
                  <c:v>3.2620000000000003E-5</c:v>
                </c:pt>
                <c:pt idx="32620">
                  <c:v>3.2620999999999998E-5</c:v>
                </c:pt>
                <c:pt idx="32621">
                  <c:v>3.2622E-5</c:v>
                </c:pt>
                <c:pt idx="32622">
                  <c:v>3.2623000000000003E-5</c:v>
                </c:pt>
                <c:pt idx="32623">
                  <c:v>3.2623999999999998E-5</c:v>
                </c:pt>
                <c:pt idx="32624">
                  <c:v>3.2625E-5</c:v>
                </c:pt>
                <c:pt idx="32625">
                  <c:v>3.2626000000000002E-5</c:v>
                </c:pt>
                <c:pt idx="32626">
                  <c:v>3.2626999999999998E-5</c:v>
                </c:pt>
                <c:pt idx="32627">
                  <c:v>3.2628E-5</c:v>
                </c:pt>
                <c:pt idx="32628">
                  <c:v>3.2629000000000002E-5</c:v>
                </c:pt>
                <c:pt idx="32629">
                  <c:v>3.2629999999999998E-5</c:v>
                </c:pt>
                <c:pt idx="32630">
                  <c:v>3.2631E-5</c:v>
                </c:pt>
                <c:pt idx="32631">
                  <c:v>3.2632000000000002E-5</c:v>
                </c:pt>
                <c:pt idx="32632">
                  <c:v>3.2632999999999997E-5</c:v>
                </c:pt>
                <c:pt idx="32633">
                  <c:v>3.2634E-5</c:v>
                </c:pt>
                <c:pt idx="32634">
                  <c:v>3.2635000000000002E-5</c:v>
                </c:pt>
                <c:pt idx="32635">
                  <c:v>3.2635999999999997E-5</c:v>
                </c:pt>
                <c:pt idx="32636">
                  <c:v>3.2636999999999999E-5</c:v>
                </c:pt>
                <c:pt idx="32637">
                  <c:v>3.2638000000000002E-5</c:v>
                </c:pt>
                <c:pt idx="32638">
                  <c:v>3.2638999999999997E-5</c:v>
                </c:pt>
                <c:pt idx="32639">
                  <c:v>3.2639999999999999E-5</c:v>
                </c:pt>
                <c:pt idx="32640">
                  <c:v>3.2641000000000001E-5</c:v>
                </c:pt>
                <c:pt idx="32641">
                  <c:v>3.2641999999999997E-5</c:v>
                </c:pt>
                <c:pt idx="32642">
                  <c:v>3.2642999999999999E-5</c:v>
                </c:pt>
                <c:pt idx="32643">
                  <c:v>3.2644000000000001E-5</c:v>
                </c:pt>
                <c:pt idx="32644">
                  <c:v>3.2644999999999997E-5</c:v>
                </c:pt>
                <c:pt idx="32645">
                  <c:v>3.2645999999999999E-5</c:v>
                </c:pt>
                <c:pt idx="32646">
                  <c:v>3.2647000000000001E-5</c:v>
                </c:pt>
                <c:pt idx="32647">
                  <c:v>3.2648000000000003E-5</c:v>
                </c:pt>
                <c:pt idx="32648">
                  <c:v>3.2648999999999999E-5</c:v>
                </c:pt>
                <c:pt idx="32649">
                  <c:v>3.2650000000000001E-5</c:v>
                </c:pt>
                <c:pt idx="32650">
                  <c:v>3.2651000000000003E-5</c:v>
                </c:pt>
                <c:pt idx="32651">
                  <c:v>3.2651999999999998E-5</c:v>
                </c:pt>
                <c:pt idx="32652">
                  <c:v>3.2653000000000001E-5</c:v>
                </c:pt>
                <c:pt idx="32653">
                  <c:v>3.2654000000000003E-5</c:v>
                </c:pt>
                <c:pt idx="32654">
                  <c:v>3.2654999999999998E-5</c:v>
                </c:pt>
                <c:pt idx="32655">
                  <c:v>3.2656E-5</c:v>
                </c:pt>
                <c:pt idx="32656">
                  <c:v>3.2657000000000003E-5</c:v>
                </c:pt>
                <c:pt idx="32657">
                  <c:v>3.2657999999999998E-5</c:v>
                </c:pt>
                <c:pt idx="32658">
                  <c:v>3.2659E-5</c:v>
                </c:pt>
                <c:pt idx="32659">
                  <c:v>3.2660000000000002E-5</c:v>
                </c:pt>
                <c:pt idx="32660">
                  <c:v>3.2660999999999998E-5</c:v>
                </c:pt>
                <c:pt idx="32661">
                  <c:v>3.2662E-5</c:v>
                </c:pt>
                <c:pt idx="32662">
                  <c:v>3.2663000000000002E-5</c:v>
                </c:pt>
                <c:pt idx="32663">
                  <c:v>3.2663999999999998E-5</c:v>
                </c:pt>
                <c:pt idx="32664">
                  <c:v>3.2665E-5</c:v>
                </c:pt>
                <c:pt idx="32665">
                  <c:v>3.2666000000000002E-5</c:v>
                </c:pt>
                <c:pt idx="32666">
                  <c:v>3.2666999999999997E-5</c:v>
                </c:pt>
                <c:pt idx="32667">
                  <c:v>3.2668E-5</c:v>
                </c:pt>
                <c:pt idx="32668">
                  <c:v>3.2669000000000002E-5</c:v>
                </c:pt>
                <c:pt idx="32669">
                  <c:v>3.2669999999999997E-5</c:v>
                </c:pt>
                <c:pt idx="32670">
                  <c:v>3.2670999999999999E-5</c:v>
                </c:pt>
                <c:pt idx="32671">
                  <c:v>3.2672000000000002E-5</c:v>
                </c:pt>
                <c:pt idx="32672">
                  <c:v>3.2672999999999997E-5</c:v>
                </c:pt>
                <c:pt idx="32673">
                  <c:v>3.2673999999999999E-5</c:v>
                </c:pt>
                <c:pt idx="32674">
                  <c:v>3.2675000000000001E-5</c:v>
                </c:pt>
                <c:pt idx="32675">
                  <c:v>3.2675999999999997E-5</c:v>
                </c:pt>
                <c:pt idx="32676">
                  <c:v>3.2676999999999999E-5</c:v>
                </c:pt>
                <c:pt idx="32677">
                  <c:v>3.2678000000000001E-5</c:v>
                </c:pt>
                <c:pt idx="32678">
                  <c:v>3.2678999999999997E-5</c:v>
                </c:pt>
                <c:pt idx="32679">
                  <c:v>3.2679999999999999E-5</c:v>
                </c:pt>
                <c:pt idx="32680">
                  <c:v>3.2681000000000001E-5</c:v>
                </c:pt>
                <c:pt idx="32681">
                  <c:v>3.2682000000000003E-5</c:v>
                </c:pt>
                <c:pt idx="32682">
                  <c:v>3.2682999999999999E-5</c:v>
                </c:pt>
                <c:pt idx="32683">
                  <c:v>3.2684000000000001E-5</c:v>
                </c:pt>
                <c:pt idx="32684">
                  <c:v>3.2685000000000003E-5</c:v>
                </c:pt>
                <c:pt idx="32685">
                  <c:v>3.2685999999999998E-5</c:v>
                </c:pt>
                <c:pt idx="32686">
                  <c:v>3.2687000000000001E-5</c:v>
                </c:pt>
                <c:pt idx="32687">
                  <c:v>3.2688000000000003E-5</c:v>
                </c:pt>
                <c:pt idx="32688">
                  <c:v>3.2688999999999998E-5</c:v>
                </c:pt>
                <c:pt idx="32689">
                  <c:v>3.269E-5</c:v>
                </c:pt>
                <c:pt idx="32690">
                  <c:v>3.2691000000000003E-5</c:v>
                </c:pt>
                <c:pt idx="32691">
                  <c:v>3.2691999999999998E-5</c:v>
                </c:pt>
                <c:pt idx="32692">
                  <c:v>3.2693E-5</c:v>
                </c:pt>
                <c:pt idx="32693">
                  <c:v>3.2694000000000002E-5</c:v>
                </c:pt>
                <c:pt idx="32694">
                  <c:v>3.2694999999999998E-5</c:v>
                </c:pt>
                <c:pt idx="32695">
                  <c:v>3.2696E-5</c:v>
                </c:pt>
                <c:pt idx="32696">
                  <c:v>3.2697000000000002E-5</c:v>
                </c:pt>
                <c:pt idx="32697">
                  <c:v>3.2697999999999998E-5</c:v>
                </c:pt>
                <c:pt idx="32698">
                  <c:v>3.2699E-5</c:v>
                </c:pt>
                <c:pt idx="32699">
                  <c:v>3.2700000000000002E-5</c:v>
                </c:pt>
                <c:pt idx="32700">
                  <c:v>3.2700999999999997E-5</c:v>
                </c:pt>
                <c:pt idx="32701">
                  <c:v>3.2702E-5</c:v>
                </c:pt>
                <c:pt idx="32702">
                  <c:v>3.2703000000000002E-5</c:v>
                </c:pt>
                <c:pt idx="32703">
                  <c:v>3.2703999999999997E-5</c:v>
                </c:pt>
                <c:pt idx="32704">
                  <c:v>3.2704999999999999E-5</c:v>
                </c:pt>
                <c:pt idx="32705">
                  <c:v>3.2706000000000002E-5</c:v>
                </c:pt>
                <c:pt idx="32706">
                  <c:v>3.2706999999999997E-5</c:v>
                </c:pt>
                <c:pt idx="32707">
                  <c:v>3.2707999999999999E-5</c:v>
                </c:pt>
                <c:pt idx="32708">
                  <c:v>3.2709000000000001E-5</c:v>
                </c:pt>
                <c:pt idx="32709">
                  <c:v>3.2709999999999997E-5</c:v>
                </c:pt>
                <c:pt idx="32710">
                  <c:v>3.2710999999999999E-5</c:v>
                </c:pt>
                <c:pt idx="32711">
                  <c:v>3.2712000000000001E-5</c:v>
                </c:pt>
                <c:pt idx="32712">
                  <c:v>3.2712999999999997E-5</c:v>
                </c:pt>
                <c:pt idx="32713">
                  <c:v>3.2713999999999999E-5</c:v>
                </c:pt>
                <c:pt idx="32714">
                  <c:v>3.2715000000000001E-5</c:v>
                </c:pt>
                <c:pt idx="32715">
                  <c:v>3.2716000000000003E-5</c:v>
                </c:pt>
                <c:pt idx="32716">
                  <c:v>3.2716999999999999E-5</c:v>
                </c:pt>
                <c:pt idx="32717">
                  <c:v>3.2718000000000001E-5</c:v>
                </c:pt>
                <c:pt idx="32718">
                  <c:v>3.2719000000000003E-5</c:v>
                </c:pt>
                <c:pt idx="32719">
                  <c:v>3.2719999999999998E-5</c:v>
                </c:pt>
                <c:pt idx="32720">
                  <c:v>3.2721000000000001E-5</c:v>
                </c:pt>
                <c:pt idx="32721">
                  <c:v>3.2722000000000003E-5</c:v>
                </c:pt>
                <c:pt idx="32722">
                  <c:v>3.2722999999999998E-5</c:v>
                </c:pt>
                <c:pt idx="32723">
                  <c:v>3.2724E-5</c:v>
                </c:pt>
                <c:pt idx="32724">
                  <c:v>3.2725000000000003E-5</c:v>
                </c:pt>
                <c:pt idx="32725">
                  <c:v>3.2725999999999998E-5</c:v>
                </c:pt>
                <c:pt idx="32726">
                  <c:v>3.2727E-5</c:v>
                </c:pt>
                <c:pt idx="32727">
                  <c:v>3.2728000000000002E-5</c:v>
                </c:pt>
                <c:pt idx="32728">
                  <c:v>3.2728999999999998E-5</c:v>
                </c:pt>
                <c:pt idx="32729">
                  <c:v>3.273E-5</c:v>
                </c:pt>
                <c:pt idx="32730">
                  <c:v>3.2731000000000002E-5</c:v>
                </c:pt>
                <c:pt idx="32731">
                  <c:v>3.2731999999999998E-5</c:v>
                </c:pt>
                <c:pt idx="32732">
                  <c:v>3.2733E-5</c:v>
                </c:pt>
                <c:pt idx="32733">
                  <c:v>3.2734000000000002E-5</c:v>
                </c:pt>
                <c:pt idx="32734">
                  <c:v>3.2734999999999997E-5</c:v>
                </c:pt>
                <c:pt idx="32735">
                  <c:v>3.2736E-5</c:v>
                </c:pt>
                <c:pt idx="32736">
                  <c:v>3.2737000000000002E-5</c:v>
                </c:pt>
                <c:pt idx="32737">
                  <c:v>3.2737999999999997E-5</c:v>
                </c:pt>
                <c:pt idx="32738">
                  <c:v>3.2738999999999999E-5</c:v>
                </c:pt>
                <c:pt idx="32739">
                  <c:v>3.2740000000000002E-5</c:v>
                </c:pt>
                <c:pt idx="32740">
                  <c:v>3.2740999999999997E-5</c:v>
                </c:pt>
                <c:pt idx="32741">
                  <c:v>3.2741999999999999E-5</c:v>
                </c:pt>
                <c:pt idx="32742">
                  <c:v>3.2743000000000001E-5</c:v>
                </c:pt>
                <c:pt idx="32743">
                  <c:v>3.2743999999999997E-5</c:v>
                </c:pt>
                <c:pt idx="32744">
                  <c:v>3.2744999999999999E-5</c:v>
                </c:pt>
                <c:pt idx="32745">
                  <c:v>3.2746000000000001E-5</c:v>
                </c:pt>
                <c:pt idx="32746">
                  <c:v>3.2746999999999997E-5</c:v>
                </c:pt>
                <c:pt idx="32747">
                  <c:v>3.2747999999999999E-5</c:v>
                </c:pt>
                <c:pt idx="32748">
                  <c:v>3.2749000000000001E-5</c:v>
                </c:pt>
                <c:pt idx="32749">
                  <c:v>3.2750000000000003E-5</c:v>
                </c:pt>
                <c:pt idx="32750">
                  <c:v>3.2750999999999999E-5</c:v>
                </c:pt>
                <c:pt idx="32751">
                  <c:v>3.2752000000000001E-5</c:v>
                </c:pt>
                <c:pt idx="32752">
                  <c:v>3.2753000000000003E-5</c:v>
                </c:pt>
                <c:pt idx="32753">
                  <c:v>3.2753999999999998E-5</c:v>
                </c:pt>
                <c:pt idx="32754">
                  <c:v>3.2755000000000001E-5</c:v>
                </c:pt>
                <c:pt idx="32755">
                  <c:v>3.2756000000000003E-5</c:v>
                </c:pt>
                <c:pt idx="32756">
                  <c:v>3.2756999999999998E-5</c:v>
                </c:pt>
                <c:pt idx="32757">
                  <c:v>3.2758E-5</c:v>
                </c:pt>
                <c:pt idx="32758">
                  <c:v>3.2759000000000003E-5</c:v>
                </c:pt>
                <c:pt idx="32759">
                  <c:v>3.2759999999999998E-5</c:v>
                </c:pt>
                <c:pt idx="32760">
                  <c:v>3.2761E-5</c:v>
                </c:pt>
                <c:pt idx="32761">
                  <c:v>3.2762000000000002E-5</c:v>
                </c:pt>
                <c:pt idx="32762">
                  <c:v>3.2762999999999998E-5</c:v>
                </c:pt>
                <c:pt idx="32763">
                  <c:v>3.2764E-5</c:v>
                </c:pt>
                <c:pt idx="32764">
                  <c:v>3.2765000000000002E-5</c:v>
                </c:pt>
                <c:pt idx="32765">
                  <c:v>3.2765999999999998E-5</c:v>
                </c:pt>
                <c:pt idx="32766">
                  <c:v>3.2767E-5</c:v>
                </c:pt>
                <c:pt idx="32767">
                  <c:v>3.2768000000000002E-5</c:v>
                </c:pt>
                <c:pt idx="32768">
                  <c:v>3.2768999999999997E-5</c:v>
                </c:pt>
                <c:pt idx="32769">
                  <c:v>3.277E-5</c:v>
                </c:pt>
                <c:pt idx="32770">
                  <c:v>3.2771000000000002E-5</c:v>
                </c:pt>
                <c:pt idx="32771">
                  <c:v>3.2771999999999997E-5</c:v>
                </c:pt>
                <c:pt idx="32772">
                  <c:v>3.2772999999999999E-5</c:v>
                </c:pt>
                <c:pt idx="32773">
                  <c:v>3.2774000000000002E-5</c:v>
                </c:pt>
                <c:pt idx="32774">
                  <c:v>3.2774999999999997E-5</c:v>
                </c:pt>
                <c:pt idx="32775">
                  <c:v>3.2775999999999999E-5</c:v>
                </c:pt>
                <c:pt idx="32776">
                  <c:v>3.2777000000000001E-5</c:v>
                </c:pt>
                <c:pt idx="32777">
                  <c:v>3.2777999999999997E-5</c:v>
                </c:pt>
                <c:pt idx="32778">
                  <c:v>3.2778999999999999E-5</c:v>
                </c:pt>
                <c:pt idx="32779">
                  <c:v>3.2780000000000001E-5</c:v>
                </c:pt>
                <c:pt idx="32780">
                  <c:v>3.2780999999999997E-5</c:v>
                </c:pt>
                <c:pt idx="32781">
                  <c:v>3.2781999999999999E-5</c:v>
                </c:pt>
                <c:pt idx="32782">
                  <c:v>3.2783000000000001E-5</c:v>
                </c:pt>
                <c:pt idx="32783">
                  <c:v>3.2784000000000003E-5</c:v>
                </c:pt>
                <c:pt idx="32784">
                  <c:v>3.2784999999999999E-5</c:v>
                </c:pt>
                <c:pt idx="32785">
                  <c:v>3.2786000000000001E-5</c:v>
                </c:pt>
                <c:pt idx="32786">
                  <c:v>3.2787000000000003E-5</c:v>
                </c:pt>
                <c:pt idx="32787">
                  <c:v>3.2787999999999998E-5</c:v>
                </c:pt>
                <c:pt idx="32788">
                  <c:v>3.2789000000000001E-5</c:v>
                </c:pt>
                <c:pt idx="32789">
                  <c:v>3.2790000000000003E-5</c:v>
                </c:pt>
                <c:pt idx="32790">
                  <c:v>3.2790999999999998E-5</c:v>
                </c:pt>
                <c:pt idx="32791">
                  <c:v>3.2792E-5</c:v>
                </c:pt>
                <c:pt idx="32792">
                  <c:v>3.2793000000000003E-5</c:v>
                </c:pt>
                <c:pt idx="32793">
                  <c:v>3.2793999999999998E-5</c:v>
                </c:pt>
                <c:pt idx="32794">
                  <c:v>3.2795E-5</c:v>
                </c:pt>
                <c:pt idx="32795">
                  <c:v>3.2796000000000002E-5</c:v>
                </c:pt>
                <c:pt idx="32796">
                  <c:v>3.2796999999999998E-5</c:v>
                </c:pt>
                <c:pt idx="32797">
                  <c:v>3.2798E-5</c:v>
                </c:pt>
                <c:pt idx="32798">
                  <c:v>3.2799000000000002E-5</c:v>
                </c:pt>
                <c:pt idx="32799">
                  <c:v>3.2799999999999998E-5</c:v>
                </c:pt>
                <c:pt idx="32800">
                  <c:v>3.2801E-5</c:v>
                </c:pt>
                <c:pt idx="32801">
                  <c:v>3.2802000000000002E-5</c:v>
                </c:pt>
                <c:pt idx="32802">
                  <c:v>3.2802999999999997E-5</c:v>
                </c:pt>
                <c:pt idx="32803">
                  <c:v>3.2804E-5</c:v>
                </c:pt>
                <c:pt idx="32804">
                  <c:v>3.2805000000000002E-5</c:v>
                </c:pt>
                <c:pt idx="32805">
                  <c:v>3.2805999999999997E-5</c:v>
                </c:pt>
                <c:pt idx="32806">
                  <c:v>3.2806999999999999E-5</c:v>
                </c:pt>
                <c:pt idx="32807">
                  <c:v>3.2808000000000002E-5</c:v>
                </c:pt>
                <c:pt idx="32808">
                  <c:v>3.2808999999999997E-5</c:v>
                </c:pt>
                <c:pt idx="32809">
                  <c:v>3.2809999999999999E-5</c:v>
                </c:pt>
                <c:pt idx="32810">
                  <c:v>3.2811000000000001E-5</c:v>
                </c:pt>
                <c:pt idx="32811">
                  <c:v>3.2811999999999997E-5</c:v>
                </c:pt>
                <c:pt idx="32812">
                  <c:v>3.2812999999999999E-5</c:v>
                </c:pt>
                <c:pt idx="32813">
                  <c:v>3.2814000000000001E-5</c:v>
                </c:pt>
                <c:pt idx="32814">
                  <c:v>3.2814999999999997E-5</c:v>
                </c:pt>
                <c:pt idx="32815">
                  <c:v>3.2815999999999999E-5</c:v>
                </c:pt>
                <c:pt idx="32816">
                  <c:v>3.2817000000000001E-5</c:v>
                </c:pt>
                <c:pt idx="32817">
                  <c:v>3.2818000000000003E-5</c:v>
                </c:pt>
                <c:pt idx="32818">
                  <c:v>3.2818999999999999E-5</c:v>
                </c:pt>
                <c:pt idx="32819">
                  <c:v>3.2820000000000001E-5</c:v>
                </c:pt>
                <c:pt idx="32820">
                  <c:v>3.2821000000000003E-5</c:v>
                </c:pt>
                <c:pt idx="32821">
                  <c:v>3.2821999999999998E-5</c:v>
                </c:pt>
                <c:pt idx="32822">
                  <c:v>3.2823000000000001E-5</c:v>
                </c:pt>
                <c:pt idx="32823">
                  <c:v>3.2824000000000003E-5</c:v>
                </c:pt>
                <c:pt idx="32824">
                  <c:v>3.2824999999999998E-5</c:v>
                </c:pt>
                <c:pt idx="32825">
                  <c:v>3.2826E-5</c:v>
                </c:pt>
                <c:pt idx="32826">
                  <c:v>3.2827000000000003E-5</c:v>
                </c:pt>
                <c:pt idx="32827">
                  <c:v>3.2827999999999998E-5</c:v>
                </c:pt>
                <c:pt idx="32828">
                  <c:v>3.2829E-5</c:v>
                </c:pt>
                <c:pt idx="32829">
                  <c:v>3.2830000000000002E-5</c:v>
                </c:pt>
                <c:pt idx="32830">
                  <c:v>3.2830999999999998E-5</c:v>
                </c:pt>
                <c:pt idx="32831">
                  <c:v>3.2832E-5</c:v>
                </c:pt>
                <c:pt idx="32832">
                  <c:v>3.2833000000000002E-5</c:v>
                </c:pt>
                <c:pt idx="32833">
                  <c:v>3.2833999999999998E-5</c:v>
                </c:pt>
                <c:pt idx="32834">
                  <c:v>3.2835E-5</c:v>
                </c:pt>
                <c:pt idx="32835">
                  <c:v>3.2836000000000002E-5</c:v>
                </c:pt>
                <c:pt idx="32836">
                  <c:v>3.2836999999999997E-5</c:v>
                </c:pt>
                <c:pt idx="32837">
                  <c:v>3.2838E-5</c:v>
                </c:pt>
                <c:pt idx="32838">
                  <c:v>3.2839000000000002E-5</c:v>
                </c:pt>
                <c:pt idx="32839">
                  <c:v>3.2839999999999997E-5</c:v>
                </c:pt>
                <c:pt idx="32840">
                  <c:v>3.2840999999999999E-5</c:v>
                </c:pt>
                <c:pt idx="32841">
                  <c:v>3.2842000000000002E-5</c:v>
                </c:pt>
                <c:pt idx="32842">
                  <c:v>3.2842999999999997E-5</c:v>
                </c:pt>
                <c:pt idx="32843">
                  <c:v>3.2843999999999999E-5</c:v>
                </c:pt>
                <c:pt idx="32844">
                  <c:v>3.2845000000000001E-5</c:v>
                </c:pt>
                <c:pt idx="32845">
                  <c:v>3.2845999999999997E-5</c:v>
                </c:pt>
                <c:pt idx="32846">
                  <c:v>3.2846999999999999E-5</c:v>
                </c:pt>
                <c:pt idx="32847">
                  <c:v>3.2848000000000001E-5</c:v>
                </c:pt>
                <c:pt idx="32848">
                  <c:v>3.2848999999999997E-5</c:v>
                </c:pt>
                <c:pt idx="32849">
                  <c:v>3.2849999999999999E-5</c:v>
                </c:pt>
                <c:pt idx="32850">
                  <c:v>3.2851000000000001E-5</c:v>
                </c:pt>
                <c:pt idx="32851">
                  <c:v>3.2852000000000003E-5</c:v>
                </c:pt>
                <c:pt idx="32852">
                  <c:v>3.2852999999999999E-5</c:v>
                </c:pt>
                <c:pt idx="32853">
                  <c:v>3.2854000000000001E-5</c:v>
                </c:pt>
                <c:pt idx="32854">
                  <c:v>3.2855000000000003E-5</c:v>
                </c:pt>
                <c:pt idx="32855">
                  <c:v>3.2855999999999998E-5</c:v>
                </c:pt>
                <c:pt idx="32856">
                  <c:v>3.2857000000000001E-5</c:v>
                </c:pt>
                <c:pt idx="32857">
                  <c:v>3.2858000000000003E-5</c:v>
                </c:pt>
                <c:pt idx="32858">
                  <c:v>3.2858999999999998E-5</c:v>
                </c:pt>
                <c:pt idx="32859">
                  <c:v>3.286E-5</c:v>
                </c:pt>
                <c:pt idx="32860">
                  <c:v>3.2861000000000003E-5</c:v>
                </c:pt>
                <c:pt idx="32861">
                  <c:v>3.2861999999999998E-5</c:v>
                </c:pt>
                <c:pt idx="32862">
                  <c:v>3.2863E-5</c:v>
                </c:pt>
                <c:pt idx="32863">
                  <c:v>3.2864000000000002E-5</c:v>
                </c:pt>
                <c:pt idx="32864">
                  <c:v>3.2864999999999998E-5</c:v>
                </c:pt>
                <c:pt idx="32865">
                  <c:v>3.2866E-5</c:v>
                </c:pt>
                <c:pt idx="32866">
                  <c:v>3.2867000000000002E-5</c:v>
                </c:pt>
                <c:pt idx="32867">
                  <c:v>3.2867999999999998E-5</c:v>
                </c:pt>
                <c:pt idx="32868">
                  <c:v>3.2869E-5</c:v>
                </c:pt>
                <c:pt idx="32869">
                  <c:v>3.2870000000000002E-5</c:v>
                </c:pt>
                <c:pt idx="32870">
                  <c:v>3.2870999999999997E-5</c:v>
                </c:pt>
                <c:pt idx="32871">
                  <c:v>3.2872E-5</c:v>
                </c:pt>
                <c:pt idx="32872">
                  <c:v>3.2873000000000002E-5</c:v>
                </c:pt>
                <c:pt idx="32873">
                  <c:v>3.2873999999999997E-5</c:v>
                </c:pt>
                <c:pt idx="32874">
                  <c:v>3.2874999999999999E-5</c:v>
                </c:pt>
                <c:pt idx="32875">
                  <c:v>3.2876000000000002E-5</c:v>
                </c:pt>
                <c:pt idx="32876">
                  <c:v>3.2876999999999997E-5</c:v>
                </c:pt>
                <c:pt idx="32877">
                  <c:v>3.2877999999999999E-5</c:v>
                </c:pt>
                <c:pt idx="32878">
                  <c:v>3.2879000000000001E-5</c:v>
                </c:pt>
                <c:pt idx="32879">
                  <c:v>3.2879999999999997E-5</c:v>
                </c:pt>
                <c:pt idx="32880">
                  <c:v>3.2880999999999999E-5</c:v>
                </c:pt>
                <c:pt idx="32881">
                  <c:v>3.2882000000000001E-5</c:v>
                </c:pt>
                <c:pt idx="32882">
                  <c:v>3.2882999999999997E-5</c:v>
                </c:pt>
                <c:pt idx="32883">
                  <c:v>3.2883999999999999E-5</c:v>
                </c:pt>
                <c:pt idx="32884">
                  <c:v>3.2885000000000001E-5</c:v>
                </c:pt>
                <c:pt idx="32885">
                  <c:v>3.2886000000000003E-5</c:v>
                </c:pt>
                <c:pt idx="32886">
                  <c:v>3.2886999999999999E-5</c:v>
                </c:pt>
                <c:pt idx="32887">
                  <c:v>3.2888000000000001E-5</c:v>
                </c:pt>
                <c:pt idx="32888">
                  <c:v>3.2889000000000003E-5</c:v>
                </c:pt>
                <c:pt idx="32889">
                  <c:v>3.2889999999999999E-5</c:v>
                </c:pt>
                <c:pt idx="32890">
                  <c:v>3.2891000000000001E-5</c:v>
                </c:pt>
                <c:pt idx="32891">
                  <c:v>3.2892000000000003E-5</c:v>
                </c:pt>
                <c:pt idx="32892">
                  <c:v>3.2892999999999998E-5</c:v>
                </c:pt>
                <c:pt idx="32893">
                  <c:v>3.2894E-5</c:v>
                </c:pt>
                <c:pt idx="32894">
                  <c:v>3.2895000000000003E-5</c:v>
                </c:pt>
                <c:pt idx="32895">
                  <c:v>3.2895999999999998E-5</c:v>
                </c:pt>
                <c:pt idx="32896">
                  <c:v>3.2897E-5</c:v>
                </c:pt>
                <c:pt idx="32897">
                  <c:v>3.2898000000000002E-5</c:v>
                </c:pt>
                <c:pt idx="32898">
                  <c:v>3.2898999999999998E-5</c:v>
                </c:pt>
                <c:pt idx="32899">
                  <c:v>3.29E-5</c:v>
                </c:pt>
                <c:pt idx="32900">
                  <c:v>3.2901000000000002E-5</c:v>
                </c:pt>
                <c:pt idx="32901">
                  <c:v>3.2901999999999998E-5</c:v>
                </c:pt>
                <c:pt idx="32902">
                  <c:v>3.2903E-5</c:v>
                </c:pt>
                <c:pt idx="32903">
                  <c:v>3.2904000000000002E-5</c:v>
                </c:pt>
                <c:pt idx="32904">
                  <c:v>3.2904999999999998E-5</c:v>
                </c:pt>
                <c:pt idx="32905">
                  <c:v>3.2906E-5</c:v>
                </c:pt>
                <c:pt idx="32906">
                  <c:v>3.2907000000000002E-5</c:v>
                </c:pt>
                <c:pt idx="32907">
                  <c:v>3.2907999999999997E-5</c:v>
                </c:pt>
                <c:pt idx="32908">
                  <c:v>3.2909E-5</c:v>
                </c:pt>
                <c:pt idx="32909">
                  <c:v>3.2910000000000002E-5</c:v>
                </c:pt>
                <c:pt idx="32910">
                  <c:v>3.2910999999999997E-5</c:v>
                </c:pt>
                <c:pt idx="32911">
                  <c:v>3.2911999999999999E-5</c:v>
                </c:pt>
                <c:pt idx="32912">
                  <c:v>3.2913000000000001E-5</c:v>
                </c:pt>
                <c:pt idx="32913">
                  <c:v>3.2913999999999997E-5</c:v>
                </c:pt>
                <c:pt idx="32914">
                  <c:v>3.2914999999999999E-5</c:v>
                </c:pt>
                <c:pt idx="32915">
                  <c:v>3.2916000000000001E-5</c:v>
                </c:pt>
                <c:pt idx="32916">
                  <c:v>3.2916999999999997E-5</c:v>
                </c:pt>
                <c:pt idx="32917">
                  <c:v>3.2917999999999999E-5</c:v>
                </c:pt>
                <c:pt idx="32918">
                  <c:v>3.2919000000000001E-5</c:v>
                </c:pt>
                <c:pt idx="32919">
                  <c:v>3.2920000000000003E-5</c:v>
                </c:pt>
                <c:pt idx="32920">
                  <c:v>3.2920999999999999E-5</c:v>
                </c:pt>
                <c:pt idx="32921">
                  <c:v>3.2922000000000001E-5</c:v>
                </c:pt>
                <c:pt idx="32922">
                  <c:v>3.2923000000000003E-5</c:v>
                </c:pt>
                <c:pt idx="32923">
                  <c:v>3.2923999999999999E-5</c:v>
                </c:pt>
                <c:pt idx="32924">
                  <c:v>3.2925000000000001E-5</c:v>
                </c:pt>
                <c:pt idx="32925">
                  <c:v>3.2926000000000003E-5</c:v>
                </c:pt>
                <c:pt idx="32926">
                  <c:v>3.2926999999999998E-5</c:v>
                </c:pt>
                <c:pt idx="32927">
                  <c:v>3.2928000000000001E-5</c:v>
                </c:pt>
                <c:pt idx="32928">
                  <c:v>3.2929000000000003E-5</c:v>
                </c:pt>
                <c:pt idx="32929">
                  <c:v>3.2929999999999998E-5</c:v>
                </c:pt>
                <c:pt idx="32930">
                  <c:v>3.2931E-5</c:v>
                </c:pt>
                <c:pt idx="32931">
                  <c:v>3.2932000000000003E-5</c:v>
                </c:pt>
                <c:pt idx="32932">
                  <c:v>3.2932999999999998E-5</c:v>
                </c:pt>
                <c:pt idx="32933">
                  <c:v>3.2934E-5</c:v>
                </c:pt>
                <c:pt idx="32934">
                  <c:v>3.2935000000000002E-5</c:v>
                </c:pt>
                <c:pt idx="32935">
                  <c:v>3.2935999999999998E-5</c:v>
                </c:pt>
                <c:pt idx="32936">
                  <c:v>3.2937E-5</c:v>
                </c:pt>
                <c:pt idx="32937">
                  <c:v>3.2938000000000002E-5</c:v>
                </c:pt>
                <c:pt idx="32938">
                  <c:v>3.2938999999999998E-5</c:v>
                </c:pt>
                <c:pt idx="32939">
                  <c:v>3.294E-5</c:v>
                </c:pt>
                <c:pt idx="32940">
                  <c:v>3.2941000000000002E-5</c:v>
                </c:pt>
                <c:pt idx="32941">
                  <c:v>3.2941999999999997E-5</c:v>
                </c:pt>
                <c:pt idx="32942">
                  <c:v>3.2943E-5</c:v>
                </c:pt>
                <c:pt idx="32943">
                  <c:v>3.2944000000000002E-5</c:v>
                </c:pt>
                <c:pt idx="32944">
                  <c:v>3.2944999999999997E-5</c:v>
                </c:pt>
                <c:pt idx="32945">
                  <c:v>3.2945999999999999E-5</c:v>
                </c:pt>
                <c:pt idx="32946">
                  <c:v>3.2947000000000002E-5</c:v>
                </c:pt>
                <c:pt idx="32947">
                  <c:v>3.2947999999999997E-5</c:v>
                </c:pt>
                <c:pt idx="32948">
                  <c:v>3.2948999999999999E-5</c:v>
                </c:pt>
                <c:pt idx="32949">
                  <c:v>3.2950000000000001E-5</c:v>
                </c:pt>
                <c:pt idx="32950">
                  <c:v>3.2950999999999997E-5</c:v>
                </c:pt>
                <c:pt idx="32951">
                  <c:v>3.2951999999999999E-5</c:v>
                </c:pt>
                <c:pt idx="32952">
                  <c:v>3.2953000000000001E-5</c:v>
                </c:pt>
                <c:pt idx="32953">
                  <c:v>3.2954000000000003E-5</c:v>
                </c:pt>
                <c:pt idx="32954">
                  <c:v>3.2954999999999999E-5</c:v>
                </c:pt>
                <c:pt idx="32955">
                  <c:v>3.2956000000000001E-5</c:v>
                </c:pt>
                <c:pt idx="32956">
                  <c:v>3.2957000000000003E-5</c:v>
                </c:pt>
                <c:pt idx="32957">
                  <c:v>3.2957999999999999E-5</c:v>
                </c:pt>
                <c:pt idx="32958">
                  <c:v>3.2959000000000001E-5</c:v>
                </c:pt>
                <c:pt idx="32959">
                  <c:v>3.2960000000000003E-5</c:v>
                </c:pt>
                <c:pt idx="32960">
                  <c:v>3.2960999999999998E-5</c:v>
                </c:pt>
                <c:pt idx="32961">
                  <c:v>3.2962000000000001E-5</c:v>
                </c:pt>
                <c:pt idx="32962">
                  <c:v>3.2963000000000003E-5</c:v>
                </c:pt>
                <c:pt idx="32963">
                  <c:v>3.2963999999999998E-5</c:v>
                </c:pt>
                <c:pt idx="32964">
                  <c:v>3.2965E-5</c:v>
                </c:pt>
                <c:pt idx="32965">
                  <c:v>3.2966000000000003E-5</c:v>
                </c:pt>
                <c:pt idx="32966">
                  <c:v>3.2966999999999998E-5</c:v>
                </c:pt>
                <c:pt idx="32967">
                  <c:v>3.2968E-5</c:v>
                </c:pt>
                <c:pt idx="32968">
                  <c:v>3.2969000000000002E-5</c:v>
                </c:pt>
                <c:pt idx="32969">
                  <c:v>3.2969999999999998E-5</c:v>
                </c:pt>
                <c:pt idx="32970">
                  <c:v>3.2971E-5</c:v>
                </c:pt>
                <c:pt idx="32971">
                  <c:v>3.2972000000000002E-5</c:v>
                </c:pt>
                <c:pt idx="32972">
                  <c:v>3.2972999999999998E-5</c:v>
                </c:pt>
                <c:pt idx="32973">
                  <c:v>3.2974E-5</c:v>
                </c:pt>
                <c:pt idx="32974">
                  <c:v>3.2975000000000002E-5</c:v>
                </c:pt>
                <c:pt idx="32975">
                  <c:v>3.2975999999999997E-5</c:v>
                </c:pt>
                <c:pt idx="32976">
                  <c:v>3.2977E-5</c:v>
                </c:pt>
                <c:pt idx="32977">
                  <c:v>3.2978000000000002E-5</c:v>
                </c:pt>
                <c:pt idx="32978">
                  <c:v>3.2978999999999997E-5</c:v>
                </c:pt>
                <c:pt idx="32979">
                  <c:v>3.2979999999999999E-5</c:v>
                </c:pt>
                <c:pt idx="32980">
                  <c:v>3.2981000000000002E-5</c:v>
                </c:pt>
                <c:pt idx="32981">
                  <c:v>3.2981999999999997E-5</c:v>
                </c:pt>
                <c:pt idx="32982">
                  <c:v>3.2982999999999999E-5</c:v>
                </c:pt>
                <c:pt idx="32983">
                  <c:v>3.2984000000000001E-5</c:v>
                </c:pt>
                <c:pt idx="32984">
                  <c:v>3.2984999999999997E-5</c:v>
                </c:pt>
                <c:pt idx="32985">
                  <c:v>3.2985999999999999E-5</c:v>
                </c:pt>
                <c:pt idx="32986">
                  <c:v>3.2987000000000001E-5</c:v>
                </c:pt>
                <c:pt idx="32987">
                  <c:v>3.2988000000000003E-5</c:v>
                </c:pt>
                <c:pt idx="32988">
                  <c:v>3.2988999999999999E-5</c:v>
                </c:pt>
                <c:pt idx="32989">
                  <c:v>3.2990000000000001E-5</c:v>
                </c:pt>
                <c:pt idx="32990">
                  <c:v>3.2991000000000003E-5</c:v>
                </c:pt>
                <c:pt idx="32991">
                  <c:v>3.2991999999999999E-5</c:v>
                </c:pt>
                <c:pt idx="32992">
                  <c:v>3.2993000000000001E-5</c:v>
                </c:pt>
                <c:pt idx="32993">
                  <c:v>3.2994000000000003E-5</c:v>
                </c:pt>
                <c:pt idx="32994">
                  <c:v>3.2994999999999998E-5</c:v>
                </c:pt>
                <c:pt idx="32995">
                  <c:v>3.2996000000000001E-5</c:v>
                </c:pt>
                <c:pt idx="32996">
                  <c:v>3.2997000000000003E-5</c:v>
                </c:pt>
                <c:pt idx="32997">
                  <c:v>3.2997999999999998E-5</c:v>
                </c:pt>
                <c:pt idx="32998">
                  <c:v>3.2999E-5</c:v>
                </c:pt>
                <c:pt idx="32999">
                  <c:v>3.3000000000000003E-5</c:v>
                </c:pt>
                <c:pt idx="33000">
                  <c:v>3.3000999999999998E-5</c:v>
                </c:pt>
                <c:pt idx="33001">
                  <c:v>3.3002E-5</c:v>
                </c:pt>
                <c:pt idx="33002">
                  <c:v>3.3003000000000002E-5</c:v>
                </c:pt>
                <c:pt idx="33003">
                  <c:v>3.3003999999999998E-5</c:v>
                </c:pt>
                <c:pt idx="33004">
                  <c:v>3.3005E-5</c:v>
                </c:pt>
                <c:pt idx="33005">
                  <c:v>3.3006000000000002E-5</c:v>
                </c:pt>
                <c:pt idx="33006">
                  <c:v>3.3006999999999998E-5</c:v>
                </c:pt>
                <c:pt idx="33007">
                  <c:v>3.3008E-5</c:v>
                </c:pt>
                <c:pt idx="33008">
                  <c:v>3.3009000000000002E-5</c:v>
                </c:pt>
                <c:pt idx="33009">
                  <c:v>3.3009999999999997E-5</c:v>
                </c:pt>
                <c:pt idx="33010">
                  <c:v>3.3011E-5</c:v>
                </c:pt>
                <c:pt idx="33011">
                  <c:v>3.3012000000000002E-5</c:v>
                </c:pt>
                <c:pt idx="33012">
                  <c:v>3.3012999999999997E-5</c:v>
                </c:pt>
                <c:pt idx="33013">
                  <c:v>3.3013999999999999E-5</c:v>
                </c:pt>
                <c:pt idx="33014">
                  <c:v>3.3015000000000002E-5</c:v>
                </c:pt>
                <c:pt idx="33015">
                  <c:v>3.3015999999999997E-5</c:v>
                </c:pt>
                <c:pt idx="33016">
                  <c:v>3.3016999999999999E-5</c:v>
                </c:pt>
                <c:pt idx="33017">
                  <c:v>3.3018000000000001E-5</c:v>
                </c:pt>
                <c:pt idx="33018">
                  <c:v>3.3018999999999997E-5</c:v>
                </c:pt>
                <c:pt idx="33019">
                  <c:v>3.3019999999999999E-5</c:v>
                </c:pt>
                <c:pt idx="33020">
                  <c:v>3.3021000000000001E-5</c:v>
                </c:pt>
                <c:pt idx="33021">
                  <c:v>3.3022000000000003E-5</c:v>
                </c:pt>
                <c:pt idx="33022">
                  <c:v>3.3022999999999999E-5</c:v>
                </c:pt>
                <c:pt idx="33023">
                  <c:v>3.3024000000000001E-5</c:v>
                </c:pt>
                <c:pt idx="33024">
                  <c:v>3.3025000000000003E-5</c:v>
                </c:pt>
                <c:pt idx="33025">
                  <c:v>3.3025999999999999E-5</c:v>
                </c:pt>
                <c:pt idx="33026">
                  <c:v>3.3027000000000001E-5</c:v>
                </c:pt>
                <c:pt idx="33027">
                  <c:v>3.3028000000000003E-5</c:v>
                </c:pt>
                <c:pt idx="33028">
                  <c:v>3.3028999999999998E-5</c:v>
                </c:pt>
                <c:pt idx="33029">
                  <c:v>3.3030000000000001E-5</c:v>
                </c:pt>
                <c:pt idx="33030">
                  <c:v>3.3031000000000003E-5</c:v>
                </c:pt>
                <c:pt idx="33031">
                  <c:v>3.3031999999999998E-5</c:v>
                </c:pt>
                <c:pt idx="33032">
                  <c:v>3.3033E-5</c:v>
                </c:pt>
                <c:pt idx="33033">
                  <c:v>3.3034000000000003E-5</c:v>
                </c:pt>
                <c:pt idx="33034">
                  <c:v>3.3034999999999998E-5</c:v>
                </c:pt>
                <c:pt idx="33035">
                  <c:v>3.3036E-5</c:v>
                </c:pt>
                <c:pt idx="33036">
                  <c:v>3.3037000000000002E-5</c:v>
                </c:pt>
                <c:pt idx="33037">
                  <c:v>3.3037999999999998E-5</c:v>
                </c:pt>
                <c:pt idx="33038">
                  <c:v>3.3039E-5</c:v>
                </c:pt>
                <c:pt idx="33039">
                  <c:v>3.3040000000000002E-5</c:v>
                </c:pt>
                <c:pt idx="33040">
                  <c:v>3.3040999999999998E-5</c:v>
                </c:pt>
                <c:pt idx="33041">
                  <c:v>3.3042E-5</c:v>
                </c:pt>
                <c:pt idx="33042">
                  <c:v>3.3043000000000002E-5</c:v>
                </c:pt>
                <c:pt idx="33043">
                  <c:v>3.3043999999999997E-5</c:v>
                </c:pt>
                <c:pt idx="33044">
                  <c:v>3.3045E-5</c:v>
                </c:pt>
                <c:pt idx="33045">
                  <c:v>3.3046000000000002E-5</c:v>
                </c:pt>
                <c:pt idx="33046">
                  <c:v>3.3046999999999997E-5</c:v>
                </c:pt>
                <c:pt idx="33047">
                  <c:v>3.3047999999999999E-5</c:v>
                </c:pt>
                <c:pt idx="33048">
                  <c:v>3.3049000000000002E-5</c:v>
                </c:pt>
                <c:pt idx="33049">
                  <c:v>3.3049999999999997E-5</c:v>
                </c:pt>
                <c:pt idx="33050">
                  <c:v>3.3050999999999999E-5</c:v>
                </c:pt>
                <c:pt idx="33051">
                  <c:v>3.3052000000000001E-5</c:v>
                </c:pt>
                <c:pt idx="33052">
                  <c:v>3.3052999999999997E-5</c:v>
                </c:pt>
                <c:pt idx="33053">
                  <c:v>3.3053999999999999E-5</c:v>
                </c:pt>
                <c:pt idx="33054">
                  <c:v>3.3055000000000001E-5</c:v>
                </c:pt>
                <c:pt idx="33055">
                  <c:v>3.3056000000000003E-5</c:v>
                </c:pt>
                <c:pt idx="33056">
                  <c:v>3.3056999999999999E-5</c:v>
                </c:pt>
                <c:pt idx="33057">
                  <c:v>3.3058000000000001E-5</c:v>
                </c:pt>
                <c:pt idx="33058">
                  <c:v>3.3059000000000003E-5</c:v>
                </c:pt>
                <c:pt idx="33059">
                  <c:v>3.3059999999999999E-5</c:v>
                </c:pt>
                <c:pt idx="33060">
                  <c:v>3.3061000000000001E-5</c:v>
                </c:pt>
                <c:pt idx="33061">
                  <c:v>3.3062000000000003E-5</c:v>
                </c:pt>
                <c:pt idx="33062">
                  <c:v>3.3062999999999998E-5</c:v>
                </c:pt>
                <c:pt idx="33063">
                  <c:v>3.3064000000000001E-5</c:v>
                </c:pt>
                <c:pt idx="33064">
                  <c:v>3.3065000000000003E-5</c:v>
                </c:pt>
                <c:pt idx="33065">
                  <c:v>3.3065999999999998E-5</c:v>
                </c:pt>
                <c:pt idx="33066">
                  <c:v>3.3067E-5</c:v>
                </c:pt>
                <c:pt idx="33067">
                  <c:v>3.3068000000000003E-5</c:v>
                </c:pt>
                <c:pt idx="33068">
                  <c:v>3.3068999999999998E-5</c:v>
                </c:pt>
                <c:pt idx="33069">
                  <c:v>3.307E-5</c:v>
                </c:pt>
                <c:pt idx="33070">
                  <c:v>3.3071000000000002E-5</c:v>
                </c:pt>
                <c:pt idx="33071">
                  <c:v>3.3071999999999998E-5</c:v>
                </c:pt>
                <c:pt idx="33072">
                  <c:v>3.3073E-5</c:v>
                </c:pt>
                <c:pt idx="33073">
                  <c:v>3.3074000000000002E-5</c:v>
                </c:pt>
                <c:pt idx="33074">
                  <c:v>3.3074999999999998E-5</c:v>
                </c:pt>
                <c:pt idx="33075">
                  <c:v>3.3076E-5</c:v>
                </c:pt>
                <c:pt idx="33076">
                  <c:v>3.3077000000000002E-5</c:v>
                </c:pt>
                <c:pt idx="33077">
                  <c:v>3.3077999999999997E-5</c:v>
                </c:pt>
                <c:pt idx="33078">
                  <c:v>3.3079E-5</c:v>
                </c:pt>
                <c:pt idx="33079">
                  <c:v>3.3080000000000002E-5</c:v>
                </c:pt>
                <c:pt idx="33080">
                  <c:v>3.3080999999999997E-5</c:v>
                </c:pt>
                <c:pt idx="33081">
                  <c:v>3.3081999999999999E-5</c:v>
                </c:pt>
                <c:pt idx="33082">
                  <c:v>3.3083000000000002E-5</c:v>
                </c:pt>
                <c:pt idx="33083">
                  <c:v>3.3083999999999997E-5</c:v>
                </c:pt>
                <c:pt idx="33084">
                  <c:v>3.3084999999999999E-5</c:v>
                </c:pt>
                <c:pt idx="33085">
                  <c:v>3.3086000000000001E-5</c:v>
                </c:pt>
                <c:pt idx="33086">
                  <c:v>3.3086999999999997E-5</c:v>
                </c:pt>
                <c:pt idx="33087">
                  <c:v>3.3087999999999999E-5</c:v>
                </c:pt>
                <c:pt idx="33088">
                  <c:v>3.3089000000000001E-5</c:v>
                </c:pt>
                <c:pt idx="33089">
                  <c:v>3.3090000000000003E-5</c:v>
                </c:pt>
                <c:pt idx="33090">
                  <c:v>3.3090999999999999E-5</c:v>
                </c:pt>
                <c:pt idx="33091">
                  <c:v>3.3092000000000001E-5</c:v>
                </c:pt>
                <c:pt idx="33092">
                  <c:v>3.3093000000000003E-5</c:v>
                </c:pt>
                <c:pt idx="33093">
                  <c:v>3.3093999999999999E-5</c:v>
                </c:pt>
                <c:pt idx="33094">
                  <c:v>3.3095000000000001E-5</c:v>
                </c:pt>
                <c:pt idx="33095">
                  <c:v>3.3096000000000003E-5</c:v>
                </c:pt>
                <c:pt idx="33096">
                  <c:v>3.3096999999999998E-5</c:v>
                </c:pt>
                <c:pt idx="33097">
                  <c:v>3.3098000000000001E-5</c:v>
                </c:pt>
                <c:pt idx="33098">
                  <c:v>3.3099000000000003E-5</c:v>
                </c:pt>
                <c:pt idx="33099">
                  <c:v>3.3099999999999998E-5</c:v>
                </c:pt>
                <c:pt idx="33100">
                  <c:v>3.3101E-5</c:v>
                </c:pt>
                <c:pt idx="33101">
                  <c:v>3.3102000000000003E-5</c:v>
                </c:pt>
                <c:pt idx="33102">
                  <c:v>3.3102999999999998E-5</c:v>
                </c:pt>
                <c:pt idx="33103">
                  <c:v>3.3104E-5</c:v>
                </c:pt>
                <c:pt idx="33104">
                  <c:v>3.3105000000000002E-5</c:v>
                </c:pt>
                <c:pt idx="33105">
                  <c:v>3.3105999999999998E-5</c:v>
                </c:pt>
                <c:pt idx="33106">
                  <c:v>3.3107E-5</c:v>
                </c:pt>
                <c:pt idx="33107">
                  <c:v>3.3108000000000002E-5</c:v>
                </c:pt>
                <c:pt idx="33108">
                  <c:v>3.3108999999999998E-5</c:v>
                </c:pt>
                <c:pt idx="33109">
                  <c:v>3.311E-5</c:v>
                </c:pt>
                <c:pt idx="33110">
                  <c:v>3.3111000000000002E-5</c:v>
                </c:pt>
                <c:pt idx="33111">
                  <c:v>3.3111999999999997E-5</c:v>
                </c:pt>
                <c:pt idx="33112">
                  <c:v>3.3113E-5</c:v>
                </c:pt>
                <c:pt idx="33113">
                  <c:v>3.3114000000000002E-5</c:v>
                </c:pt>
                <c:pt idx="33114">
                  <c:v>3.3114999999999997E-5</c:v>
                </c:pt>
                <c:pt idx="33115">
                  <c:v>3.3115999999999999E-5</c:v>
                </c:pt>
                <c:pt idx="33116">
                  <c:v>3.3117000000000002E-5</c:v>
                </c:pt>
                <c:pt idx="33117">
                  <c:v>3.3117999999999997E-5</c:v>
                </c:pt>
                <c:pt idx="33118">
                  <c:v>3.3118999999999999E-5</c:v>
                </c:pt>
                <c:pt idx="33119">
                  <c:v>3.3120000000000001E-5</c:v>
                </c:pt>
                <c:pt idx="33120">
                  <c:v>3.3120999999999997E-5</c:v>
                </c:pt>
                <c:pt idx="33121">
                  <c:v>3.3121999999999999E-5</c:v>
                </c:pt>
                <c:pt idx="33122">
                  <c:v>3.3123000000000001E-5</c:v>
                </c:pt>
                <c:pt idx="33123">
                  <c:v>3.3124000000000003E-5</c:v>
                </c:pt>
                <c:pt idx="33124">
                  <c:v>3.3124999999999999E-5</c:v>
                </c:pt>
                <c:pt idx="33125">
                  <c:v>3.3126000000000001E-5</c:v>
                </c:pt>
                <c:pt idx="33126">
                  <c:v>3.3127000000000003E-5</c:v>
                </c:pt>
                <c:pt idx="33127">
                  <c:v>3.3127999999999999E-5</c:v>
                </c:pt>
                <c:pt idx="33128">
                  <c:v>3.3129000000000001E-5</c:v>
                </c:pt>
                <c:pt idx="33129">
                  <c:v>3.3130000000000003E-5</c:v>
                </c:pt>
                <c:pt idx="33130">
                  <c:v>3.3130999999999998E-5</c:v>
                </c:pt>
                <c:pt idx="33131">
                  <c:v>3.3132000000000001E-5</c:v>
                </c:pt>
                <c:pt idx="33132">
                  <c:v>3.3133000000000003E-5</c:v>
                </c:pt>
                <c:pt idx="33133">
                  <c:v>3.3133999999999998E-5</c:v>
                </c:pt>
                <c:pt idx="33134">
                  <c:v>3.3135E-5</c:v>
                </c:pt>
                <c:pt idx="33135">
                  <c:v>3.3136000000000003E-5</c:v>
                </c:pt>
                <c:pt idx="33136">
                  <c:v>3.3136999999999998E-5</c:v>
                </c:pt>
                <c:pt idx="33137">
                  <c:v>3.3138E-5</c:v>
                </c:pt>
                <c:pt idx="33138">
                  <c:v>3.3139000000000002E-5</c:v>
                </c:pt>
                <c:pt idx="33139">
                  <c:v>3.3139999999999998E-5</c:v>
                </c:pt>
                <c:pt idx="33140">
                  <c:v>3.3141E-5</c:v>
                </c:pt>
                <c:pt idx="33141">
                  <c:v>3.3142000000000002E-5</c:v>
                </c:pt>
                <c:pt idx="33142">
                  <c:v>3.3142999999999998E-5</c:v>
                </c:pt>
                <c:pt idx="33143">
                  <c:v>3.3144E-5</c:v>
                </c:pt>
                <c:pt idx="33144">
                  <c:v>3.3145000000000002E-5</c:v>
                </c:pt>
                <c:pt idx="33145">
                  <c:v>3.3145999999999997E-5</c:v>
                </c:pt>
                <c:pt idx="33146">
                  <c:v>3.3147E-5</c:v>
                </c:pt>
                <c:pt idx="33147">
                  <c:v>3.3148000000000002E-5</c:v>
                </c:pt>
                <c:pt idx="33148">
                  <c:v>3.3148999999999997E-5</c:v>
                </c:pt>
                <c:pt idx="33149">
                  <c:v>3.3149999999999999E-5</c:v>
                </c:pt>
                <c:pt idx="33150">
                  <c:v>3.3151000000000002E-5</c:v>
                </c:pt>
                <c:pt idx="33151">
                  <c:v>3.3151999999999997E-5</c:v>
                </c:pt>
                <c:pt idx="33152">
                  <c:v>3.3152999999999999E-5</c:v>
                </c:pt>
                <c:pt idx="33153">
                  <c:v>3.3154000000000001E-5</c:v>
                </c:pt>
                <c:pt idx="33154">
                  <c:v>3.3154999999999997E-5</c:v>
                </c:pt>
                <c:pt idx="33155">
                  <c:v>3.3155999999999999E-5</c:v>
                </c:pt>
                <c:pt idx="33156">
                  <c:v>3.3157000000000001E-5</c:v>
                </c:pt>
                <c:pt idx="33157">
                  <c:v>3.3157999999999997E-5</c:v>
                </c:pt>
                <c:pt idx="33158">
                  <c:v>3.3158999999999999E-5</c:v>
                </c:pt>
                <c:pt idx="33159">
                  <c:v>3.3160000000000001E-5</c:v>
                </c:pt>
                <c:pt idx="33160">
                  <c:v>3.3161000000000003E-5</c:v>
                </c:pt>
                <c:pt idx="33161">
                  <c:v>3.3161999999999999E-5</c:v>
                </c:pt>
                <c:pt idx="33162">
                  <c:v>3.3163000000000001E-5</c:v>
                </c:pt>
                <c:pt idx="33163">
                  <c:v>3.3164000000000003E-5</c:v>
                </c:pt>
                <c:pt idx="33164">
                  <c:v>3.3164999999999998E-5</c:v>
                </c:pt>
                <c:pt idx="33165">
                  <c:v>3.3166000000000001E-5</c:v>
                </c:pt>
                <c:pt idx="33166">
                  <c:v>3.3167000000000003E-5</c:v>
                </c:pt>
                <c:pt idx="33167">
                  <c:v>3.3167999999999998E-5</c:v>
                </c:pt>
                <c:pt idx="33168">
                  <c:v>3.3169E-5</c:v>
                </c:pt>
                <c:pt idx="33169">
                  <c:v>3.3170000000000003E-5</c:v>
                </c:pt>
                <c:pt idx="33170">
                  <c:v>3.3170999999999998E-5</c:v>
                </c:pt>
                <c:pt idx="33171">
                  <c:v>3.3172E-5</c:v>
                </c:pt>
                <c:pt idx="33172">
                  <c:v>3.3173000000000002E-5</c:v>
                </c:pt>
                <c:pt idx="33173">
                  <c:v>3.3173999999999998E-5</c:v>
                </c:pt>
                <c:pt idx="33174">
                  <c:v>3.3175E-5</c:v>
                </c:pt>
                <c:pt idx="33175">
                  <c:v>3.3176000000000002E-5</c:v>
                </c:pt>
                <c:pt idx="33176">
                  <c:v>3.3176999999999998E-5</c:v>
                </c:pt>
                <c:pt idx="33177">
                  <c:v>3.3178E-5</c:v>
                </c:pt>
                <c:pt idx="33178">
                  <c:v>3.3179000000000002E-5</c:v>
                </c:pt>
                <c:pt idx="33179">
                  <c:v>3.3179999999999997E-5</c:v>
                </c:pt>
                <c:pt idx="33180">
                  <c:v>3.3181E-5</c:v>
                </c:pt>
                <c:pt idx="33181">
                  <c:v>3.3182000000000002E-5</c:v>
                </c:pt>
                <c:pt idx="33182">
                  <c:v>3.3182999999999997E-5</c:v>
                </c:pt>
                <c:pt idx="33183">
                  <c:v>3.3183999999999999E-5</c:v>
                </c:pt>
                <c:pt idx="33184">
                  <c:v>3.3185000000000002E-5</c:v>
                </c:pt>
                <c:pt idx="33185">
                  <c:v>3.3185999999999997E-5</c:v>
                </c:pt>
                <c:pt idx="33186">
                  <c:v>3.3186999999999999E-5</c:v>
                </c:pt>
                <c:pt idx="33187">
                  <c:v>3.3188000000000001E-5</c:v>
                </c:pt>
                <c:pt idx="33188">
                  <c:v>3.3188999999999997E-5</c:v>
                </c:pt>
                <c:pt idx="33189">
                  <c:v>3.3189999999999999E-5</c:v>
                </c:pt>
                <c:pt idx="33190">
                  <c:v>3.3191000000000001E-5</c:v>
                </c:pt>
                <c:pt idx="33191">
                  <c:v>3.3191999999999997E-5</c:v>
                </c:pt>
                <c:pt idx="33192">
                  <c:v>3.3192999999999999E-5</c:v>
                </c:pt>
                <c:pt idx="33193">
                  <c:v>3.3194000000000001E-5</c:v>
                </c:pt>
                <c:pt idx="33194">
                  <c:v>3.3195000000000003E-5</c:v>
                </c:pt>
                <c:pt idx="33195">
                  <c:v>3.3195999999999999E-5</c:v>
                </c:pt>
                <c:pt idx="33196">
                  <c:v>3.3197000000000001E-5</c:v>
                </c:pt>
                <c:pt idx="33197">
                  <c:v>3.3198000000000003E-5</c:v>
                </c:pt>
                <c:pt idx="33198">
                  <c:v>3.3198999999999998E-5</c:v>
                </c:pt>
                <c:pt idx="33199">
                  <c:v>3.3200000000000001E-5</c:v>
                </c:pt>
                <c:pt idx="33200">
                  <c:v>3.3201000000000003E-5</c:v>
                </c:pt>
                <c:pt idx="33201">
                  <c:v>3.3201999999999998E-5</c:v>
                </c:pt>
                <c:pt idx="33202">
                  <c:v>3.3203E-5</c:v>
                </c:pt>
                <c:pt idx="33203">
                  <c:v>3.3204000000000003E-5</c:v>
                </c:pt>
                <c:pt idx="33204">
                  <c:v>3.3204999999999998E-5</c:v>
                </c:pt>
                <c:pt idx="33205">
                  <c:v>3.3206E-5</c:v>
                </c:pt>
                <c:pt idx="33206">
                  <c:v>3.3207000000000002E-5</c:v>
                </c:pt>
                <c:pt idx="33207">
                  <c:v>3.3207999999999998E-5</c:v>
                </c:pt>
                <c:pt idx="33208">
                  <c:v>3.3209E-5</c:v>
                </c:pt>
                <c:pt idx="33209">
                  <c:v>3.3210000000000002E-5</c:v>
                </c:pt>
                <c:pt idx="33210">
                  <c:v>3.3210999999999998E-5</c:v>
                </c:pt>
                <c:pt idx="33211">
                  <c:v>3.3212E-5</c:v>
                </c:pt>
                <c:pt idx="33212">
                  <c:v>3.3213000000000002E-5</c:v>
                </c:pt>
                <c:pt idx="33213">
                  <c:v>3.3213999999999997E-5</c:v>
                </c:pt>
                <c:pt idx="33214">
                  <c:v>3.3215E-5</c:v>
                </c:pt>
                <c:pt idx="33215">
                  <c:v>3.3216000000000002E-5</c:v>
                </c:pt>
                <c:pt idx="33216">
                  <c:v>3.3216999999999997E-5</c:v>
                </c:pt>
                <c:pt idx="33217">
                  <c:v>3.3217999999999999E-5</c:v>
                </c:pt>
                <c:pt idx="33218">
                  <c:v>3.3219000000000002E-5</c:v>
                </c:pt>
                <c:pt idx="33219">
                  <c:v>3.3219999999999997E-5</c:v>
                </c:pt>
                <c:pt idx="33220">
                  <c:v>3.3220999999999999E-5</c:v>
                </c:pt>
                <c:pt idx="33221">
                  <c:v>3.3222000000000001E-5</c:v>
                </c:pt>
                <c:pt idx="33222">
                  <c:v>3.3222999999999997E-5</c:v>
                </c:pt>
                <c:pt idx="33223">
                  <c:v>3.3223999999999999E-5</c:v>
                </c:pt>
                <c:pt idx="33224">
                  <c:v>3.3225000000000001E-5</c:v>
                </c:pt>
                <c:pt idx="33225">
                  <c:v>3.3225999999999997E-5</c:v>
                </c:pt>
                <c:pt idx="33226">
                  <c:v>3.3226999999999999E-5</c:v>
                </c:pt>
                <c:pt idx="33227">
                  <c:v>3.3228000000000001E-5</c:v>
                </c:pt>
                <c:pt idx="33228">
                  <c:v>3.3229000000000003E-5</c:v>
                </c:pt>
                <c:pt idx="33229">
                  <c:v>3.3229999999999999E-5</c:v>
                </c:pt>
                <c:pt idx="33230">
                  <c:v>3.3231000000000001E-5</c:v>
                </c:pt>
                <c:pt idx="33231">
                  <c:v>3.3232000000000003E-5</c:v>
                </c:pt>
                <c:pt idx="33232">
                  <c:v>3.3232999999999998E-5</c:v>
                </c:pt>
                <c:pt idx="33233">
                  <c:v>3.3234000000000001E-5</c:v>
                </c:pt>
                <c:pt idx="33234">
                  <c:v>3.3235000000000003E-5</c:v>
                </c:pt>
                <c:pt idx="33235">
                  <c:v>3.3235999999999998E-5</c:v>
                </c:pt>
                <c:pt idx="33236">
                  <c:v>3.3237E-5</c:v>
                </c:pt>
                <c:pt idx="33237">
                  <c:v>3.3238000000000003E-5</c:v>
                </c:pt>
                <c:pt idx="33238">
                  <c:v>3.3238999999999998E-5</c:v>
                </c:pt>
                <c:pt idx="33239">
                  <c:v>3.324E-5</c:v>
                </c:pt>
                <c:pt idx="33240">
                  <c:v>3.3241000000000002E-5</c:v>
                </c:pt>
                <c:pt idx="33241">
                  <c:v>3.3241999999999998E-5</c:v>
                </c:pt>
                <c:pt idx="33242">
                  <c:v>3.3243E-5</c:v>
                </c:pt>
                <c:pt idx="33243">
                  <c:v>3.3244000000000002E-5</c:v>
                </c:pt>
                <c:pt idx="33244">
                  <c:v>3.3244999999999998E-5</c:v>
                </c:pt>
                <c:pt idx="33245">
                  <c:v>3.3246E-5</c:v>
                </c:pt>
                <c:pt idx="33246">
                  <c:v>3.3247000000000002E-5</c:v>
                </c:pt>
                <c:pt idx="33247">
                  <c:v>3.3247999999999997E-5</c:v>
                </c:pt>
                <c:pt idx="33248">
                  <c:v>3.3249E-5</c:v>
                </c:pt>
                <c:pt idx="33249">
                  <c:v>3.3250000000000002E-5</c:v>
                </c:pt>
                <c:pt idx="33250">
                  <c:v>3.3250999999999997E-5</c:v>
                </c:pt>
                <c:pt idx="33251">
                  <c:v>3.3251999999999999E-5</c:v>
                </c:pt>
                <c:pt idx="33252">
                  <c:v>3.3253000000000002E-5</c:v>
                </c:pt>
                <c:pt idx="33253">
                  <c:v>3.3253999999999997E-5</c:v>
                </c:pt>
                <c:pt idx="33254">
                  <c:v>3.3254999999999999E-5</c:v>
                </c:pt>
                <c:pt idx="33255">
                  <c:v>3.3256000000000001E-5</c:v>
                </c:pt>
                <c:pt idx="33256">
                  <c:v>3.3256999999999997E-5</c:v>
                </c:pt>
                <c:pt idx="33257">
                  <c:v>3.3257999999999999E-5</c:v>
                </c:pt>
                <c:pt idx="33258">
                  <c:v>3.3259000000000001E-5</c:v>
                </c:pt>
                <c:pt idx="33259">
                  <c:v>3.3259999999999997E-5</c:v>
                </c:pt>
                <c:pt idx="33260">
                  <c:v>3.3260999999999999E-5</c:v>
                </c:pt>
                <c:pt idx="33261">
                  <c:v>3.3262000000000001E-5</c:v>
                </c:pt>
                <c:pt idx="33262">
                  <c:v>3.3263000000000003E-5</c:v>
                </c:pt>
                <c:pt idx="33263">
                  <c:v>3.3263999999999999E-5</c:v>
                </c:pt>
                <c:pt idx="33264">
                  <c:v>3.3265000000000001E-5</c:v>
                </c:pt>
                <c:pt idx="33265">
                  <c:v>3.3266000000000003E-5</c:v>
                </c:pt>
                <c:pt idx="33266">
                  <c:v>3.3266999999999998E-5</c:v>
                </c:pt>
                <c:pt idx="33267">
                  <c:v>3.3268000000000001E-5</c:v>
                </c:pt>
                <c:pt idx="33268">
                  <c:v>3.3269000000000003E-5</c:v>
                </c:pt>
                <c:pt idx="33269">
                  <c:v>3.3269999999999998E-5</c:v>
                </c:pt>
                <c:pt idx="33270">
                  <c:v>3.3271E-5</c:v>
                </c:pt>
                <c:pt idx="33271">
                  <c:v>3.3272000000000003E-5</c:v>
                </c:pt>
                <c:pt idx="33272">
                  <c:v>3.3272999999999998E-5</c:v>
                </c:pt>
                <c:pt idx="33273">
                  <c:v>3.3274E-5</c:v>
                </c:pt>
                <c:pt idx="33274">
                  <c:v>3.3275000000000002E-5</c:v>
                </c:pt>
                <c:pt idx="33275">
                  <c:v>3.3275999999999998E-5</c:v>
                </c:pt>
                <c:pt idx="33276">
                  <c:v>3.3277E-5</c:v>
                </c:pt>
                <c:pt idx="33277">
                  <c:v>3.3278000000000002E-5</c:v>
                </c:pt>
                <c:pt idx="33278">
                  <c:v>3.3278999999999998E-5</c:v>
                </c:pt>
                <c:pt idx="33279">
                  <c:v>3.328E-5</c:v>
                </c:pt>
                <c:pt idx="33280">
                  <c:v>3.3281000000000002E-5</c:v>
                </c:pt>
                <c:pt idx="33281">
                  <c:v>3.3281999999999997E-5</c:v>
                </c:pt>
                <c:pt idx="33282">
                  <c:v>3.3283E-5</c:v>
                </c:pt>
                <c:pt idx="33283">
                  <c:v>3.3284000000000002E-5</c:v>
                </c:pt>
                <c:pt idx="33284">
                  <c:v>3.3284999999999997E-5</c:v>
                </c:pt>
                <c:pt idx="33285">
                  <c:v>3.3285999999999999E-5</c:v>
                </c:pt>
                <c:pt idx="33286">
                  <c:v>3.3287000000000002E-5</c:v>
                </c:pt>
                <c:pt idx="33287">
                  <c:v>3.3287999999999997E-5</c:v>
                </c:pt>
                <c:pt idx="33288">
                  <c:v>3.3288999999999999E-5</c:v>
                </c:pt>
                <c:pt idx="33289">
                  <c:v>3.3290000000000001E-5</c:v>
                </c:pt>
                <c:pt idx="33290">
                  <c:v>3.3290999999999997E-5</c:v>
                </c:pt>
                <c:pt idx="33291">
                  <c:v>3.3291999999999999E-5</c:v>
                </c:pt>
                <c:pt idx="33292">
                  <c:v>3.3293000000000001E-5</c:v>
                </c:pt>
                <c:pt idx="33293">
                  <c:v>3.3293999999999997E-5</c:v>
                </c:pt>
                <c:pt idx="33294">
                  <c:v>3.3294999999999999E-5</c:v>
                </c:pt>
                <c:pt idx="33295">
                  <c:v>3.3296000000000001E-5</c:v>
                </c:pt>
                <c:pt idx="33296">
                  <c:v>3.3297000000000003E-5</c:v>
                </c:pt>
                <c:pt idx="33297">
                  <c:v>3.3297999999999999E-5</c:v>
                </c:pt>
                <c:pt idx="33298">
                  <c:v>3.3299000000000001E-5</c:v>
                </c:pt>
                <c:pt idx="33299">
                  <c:v>3.3300000000000003E-5</c:v>
                </c:pt>
                <c:pt idx="33300">
                  <c:v>3.3300999999999998E-5</c:v>
                </c:pt>
                <c:pt idx="33301">
                  <c:v>3.3302000000000001E-5</c:v>
                </c:pt>
                <c:pt idx="33302">
                  <c:v>3.3303000000000003E-5</c:v>
                </c:pt>
                <c:pt idx="33303">
                  <c:v>3.3303999999999998E-5</c:v>
                </c:pt>
                <c:pt idx="33304">
                  <c:v>3.3305E-5</c:v>
                </c:pt>
                <c:pt idx="33305">
                  <c:v>3.3306000000000003E-5</c:v>
                </c:pt>
                <c:pt idx="33306">
                  <c:v>3.3306999999999998E-5</c:v>
                </c:pt>
                <c:pt idx="33307">
                  <c:v>3.3308E-5</c:v>
                </c:pt>
                <c:pt idx="33308">
                  <c:v>3.3309000000000002E-5</c:v>
                </c:pt>
                <c:pt idx="33309">
                  <c:v>3.3309999999999998E-5</c:v>
                </c:pt>
                <c:pt idx="33310">
                  <c:v>3.3311E-5</c:v>
                </c:pt>
                <c:pt idx="33311">
                  <c:v>3.3312000000000002E-5</c:v>
                </c:pt>
                <c:pt idx="33312">
                  <c:v>3.3312999999999998E-5</c:v>
                </c:pt>
                <c:pt idx="33313">
                  <c:v>3.3314E-5</c:v>
                </c:pt>
                <c:pt idx="33314">
                  <c:v>3.3315000000000002E-5</c:v>
                </c:pt>
                <c:pt idx="33315">
                  <c:v>3.3315999999999997E-5</c:v>
                </c:pt>
                <c:pt idx="33316">
                  <c:v>3.3317E-5</c:v>
                </c:pt>
                <c:pt idx="33317">
                  <c:v>3.3318000000000002E-5</c:v>
                </c:pt>
                <c:pt idx="33318">
                  <c:v>3.3318999999999997E-5</c:v>
                </c:pt>
                <c:pt idx="33319">
                  <c:v>3.3319999999999999E-5</c:v>
                </c:pt>
                <c:pt idx="33320">
                  <c:v>3.3321000000000002E-5</c:v>
                </c:pt>
                <c:pt idx="33321">
                  <c:v>3.3321999999999997E-5</c:v>
                </c:pt>
                <c:pt idx="33322">
                  <c:v>3.3322999999999999E-5</c:v>
                </c:pt>
                <c:pt idx="33323">
                  <c:v>3.3324000000000001E-5</c:v>
                </c:pt>
                <c:pt idx="33324">
                  <c:v>3.3324999999999997E-5</c:v>
                </c:pt>
                <c:pt idx="33325">
                  <c:v>3.3325999999999999E-5</c:v>
                </c:pt>
                <c:pt idx="33326">
                  <c:v>3.3327000000000001E-5</c:v>
                </c:pt>
                <c:pt idx="33327">
                  <c:v>3.3327999999999997E-5</c:v>
                </c:pt>
                <c:pt idx="33328">
                  <c:v>3.3328999999999999E-5</c:v>
                </c:pt>
                <c:pt idx="33329">
                  <c:v>3.3330000000000001E-5</c:v>
                </c:pt>
                <c:pt idx="33330">
                  <c:v>3.3331000000000003E-5</c:v>
                </c:pt>
                <c:pt idx="33331">
                  <c:v>3.3331999999999999E-5</c:v>
                </c:pt>
                <c:pt idx="33332">
                  <c:v>3.3333000000000001E-5</c:v>
                </c:pt>
                <c:pt idx="33333">
                  <c:v>3.3334000000000003E-5</c:v>
                </c:pt>
                <c:pt idx="33334">
                  <c:v>3.3334999999999998E-5</c:v>
                </c:pt>
                <c:pt idx="33335">
                  <c:v>3.3336000000000001E-5</c:v>
                </c:pt>
                <c:pt idx="33336">
                  <c:v>3.3337000000000003E-5</c:v>
                </c:pt>
                <c:pt idx="33337">
                  <c:v>3.3337999999999998E-5</c:v>
                </c:pt>
                <c:pt idx="33338">
                  <c:v>3.3339E-5</c:v>
                </c:pt>
                <c:pt idx="33339">
                  <c:v>3.3340000000000003E-5</c:v>
                </c:pt>
                <c:pt idx="33340">
                  <c:v>3.3340999999999998E-5</c:v>
                </c:pt>
                <c:pt idx="33341">
                  <c:v>3.3342E-5</c:v>
                </c:pt>
                <c:pt idx="33342">
                  <c:v>3.3343000000000002E-5</c:v>
                </c:pt>
                <c:pt idx="33343">
                  <c:v>3.3343999999999998E-5</c:v>
                </c:pt>
                <c:pt idx="33344">
                  <c:v>3.3345E-5</c:v>
                </c:pt>
                <c:pt idx="33345">
                  <c:v>3.3346000000000002E-5</c:v>
                </c:pt>
                <c:pt idx="33346">
                  <c:v>3.3346999999999998E-5</c:v>
                </c:pt>
                <c:pt idx="33347">
                  <c:v>3.3348E-5</c:v>
                </c:pt>
                <c:pt idx="33348">
                  <c:v>3.3349000000000002E-5</c:v>
                </c:pt>
                <c:pt idx="33349">
                  <c:v>3.3349999999999997E-5</c:v>
                </c:pt>
                <c:pt idx="33350">
                  <c:v>3.3351E-5</c:v>
                </c:pt>
                <c:pt idx="33351">
                  <c:v>3.3352000000000002E-5</c:v>
                </c:pt>
                <c:pt idx="33352">
                  <c:v>3.3352999999999997E-5</c:v>
                </c:pt>
                <c:pt idx="33353">
                  <c:v>3.3353999999999999E-5</c:v>
                </c:pt>
                <c:pt idx="33354">
                  <c:v>3.3355000000000002E-5</c:v>
                </c:pt>
                <c:pt idx="33355">
                  <c:v>3.3355999999999997E-5</c:v>
                </c:pt>
                <c:pt idx="33356">
                  <c:v>3.3356999999999999E-5</c:v>
                </c:pt>
                <c:pt idx="33357">
                  <c:v>3.3358000000000001E-5</c:v>
                </c:pt>
                <c:pt idx="33358">
                  <c:v>3.3358999999999997E-5</c:v>
                </c:pt>
                <c:pt idx="33359">
                  <c:v>3.3359999999999999E-5</c:v>
                </c:pt>
                <c:pt idx="33360">
                  <c:v>3.3361000000000001E-5</c:v>
                </c:pt>
                <c:pt idx="33361">
                  <c:v>3.3361999999999997E-5</c:v>
                </c:pt>
                <c:pt idx="33362">
                  <c:v>3.3362999999999999E-5</c:v>
                </c:pt>
                <c:pt idx="33363">
                  <c:v>3.3364000000000001E-5</c:v>
                </c:pt>
                <c:pt idx="33364">
                  <c:v>3.3365000000000003E-5</c:v>
                </c:pt>
                <c:pt idx="33365">
                  <c:v>3.3365999999999999E-5</c:v>
                </c:pt>
                <c:pt idx="33366">
                  <c:v>3.3367000000000001E-5</c:v>
                </c:pt>
                <c:pt idx="33367">
                  <c:v>3.3368000000000003E-5</c:v>
                </c:pt>
                <c:pt idx="33368">
                  <c:v>3.3368999999999998E-5</c:v>
                </c:pt>
                <c:pt idx="33369">
                  <c:v>3.3370000000000001E-5</c:v>
                </c:pt>
                <c:pt idx="33370">
                  <c:v>3.3371000000000003E-5</c:v>
                </c:pt>
                <c:pt idx="33371">
                  <c:v>3.3371999999999998E-5</c:v>
                </c:pt>
                <c:pt idx="33372">
                  <c:v>3.3373E-5</c:v>
                </c:pt>
                <c:pt idx="33373">
                  <c:v>3.3374000000000003E-5</c:v>
                </c:pt>
                <c:pt idx="33374">
                  <c:v>3.3374999999999998E-5</c:v>
                </c:pt>
                <c:pt idx="33375">
                  <c:v>3.3376E-5</c:v>
                </c:pt>
                <c:pt idx="33376">
                  <c:v>3.3377000000000002E-5</c:v>
                </c:pt>
                <c:pt idx="33377">
                  <c:v>3.3377999999999998E-5</c:v>
                </c:pt>
                <c:pt idx="33378">
                  <c:v>3.3379E-5</c:v>
                </c:pt>
                <c:pt idx="33379">
                  <c:v>3.3380000000000002E-5</c:v>
                </c:pt>
                <c:pt idx="33380">
                  <c:v>3.3380999999999998E-5</c:v>
                </c:pt>
                <c:pt idx="33381">
                  <c:v>3.3382E-5</c:v>
                </c:pt>
                <c:pt idx="33382">
                  <c:v>3.3383000000000002E-5</c:v>
                </c:pt>
                <c:pt idx="33383">
                  <c:v>3.3383999999999997E-5</c:v>
                </c:pt>
                <c:pt idx="33384">
                  <c:v>3.3385E-5</c:v>
                </c:pt>
                <c:pt idx="33385">
                  <c:v>3.3386000000000002E-5</c:v>
                </c:pt>
                <c:pt idx="33386">
                  <c:v>3.3386999999999997E-5</c:v>
                </c:pt>
                <c:pt idx="33387">
                  <c:v>3.3387999999999999E-5</c:v>
                </c:pt>
                <c:pt idx="33388">
                  <c:v>3.3389000000000002E-5</c:v>
                </c:pt>
                <c:pt idx="33389">
                  <c:v>3.3389999999999997E-5</c:v>
                </c:pt>
                <c:pt idx="33390">
                  <c:v>3.3390999999999999E-5</c:v>
                </c:pt>
                <c:pt idx="33391">
                  <c:v>3.3392000000000001E-5</c:v>
                </c:pt>
                <c:pt idx="33392">
                  <c:v>3.3392999999999997E-5</c:v>
                </c:pt>
                <c:pt idx="33393">
                  <c:v>3.3393999999999999E-5</c:v>
                </c:pt>
                <c:pt idx="33394">
                  <c:v>3.3395000000000001E-5</c:v>
                </c:pt>
                <c:pt idx="33395">
                  <c:v>3.3395999999999997E-5</c:v>
                </c:pt>
                <c:pt idx="33396">
                  <c:v>3.3396999999999999E-5</c:v>
                </c:pt>
                <c:pt idx="33397">
                  <c:v>3.3398000000000001E-5</c:v>
                </c:pt>
                <c:pt idx="33398">
                  <c:v>3.3399000000000003E-5</c:v>
                </c:pt>
                <c:pt idx="33399">
                  <c:v>3.3399999999999999E-5</c:v>
                </c:pt>
                <c:pt idx="33400">
                  <c:v>3.3401000000000001E-5</c:v>
                </c:pt>
                <c:pt idx="33401">
                  <c:v>3.3402000000000003E-5</c:v>
                </c:pt>
                <c:pt idx="33402">
                  <c:v>3.3402999999999999E-5</c:v>
                </c:pt>
                <c:pt idx="33403">
                  <c:v>3.3404000000000001E-5</c:v>
                </c:pt>
                <c:pt idx="33404">
                  <c:v>3.3405000000000003E-5</c:v>
                </c:pt>
                <c:pt idx="33405">
                  <c:v>3.3405999999999998E-5</c:v>
                </c:pt>
                <c:pt idx="33406">
                  <c:v>3.3407E-5</c:v>
                </c:pt>
                <c:pt idx="33407">
                  <c:v>3.3408000000000003E-5</c:v>
                </c:pt>
                <c:pt idx="33408">
                  <c:v>3.3408999999999998E-5</c:v>
                </c:pt>
                <c:pt idx="33409">
                  <c:v>3.341E-5</c:v>
                </c:pt>
                <c:pt idx="33410">
                  <c:v>3.3411000000000002E-5</c:v>
                </c:pt>
                <c:pt idx="33411">
                  <c:v>3.3411999999999998E-5</c:v>
                </c:pt>
                <c:pt idx="33412">
                  <c:v>3.3413E-5</c:v>
                </c:pt>
                <c:pt idx="33413">
                  <c:v>3.3414000000000002E-5</c:v>
                </c:pt>
                <c:pt idx="33414">
                  <c:v>3.3414999999999998E-5</c:v>
                </c:pt>
                <c:pt idx="33415">
                  <c:v>3.3416E-5</c:v>
                </c:pt>
                <c:pt idx="33416">
                  <c:v>3.3417000000000002E-5</c:v>
                </c:pt>
                <c:pt idx="33417">
                  <c:v>3.3417999999999998E-5</c:v>
                </c:pt>
                <c:pt idx="33418">
                  <c:v>3.3419E-5</c:v>
                </c:pt>
                <c:pt idx="33419">
                  <c:v>3.3420000000000002E-5</c:v>
                </c:pt>
                <c:pt idx="33420">
                  <c:v>3.3420999999999997E-5</c:v>
                </c:pt>
                <c:pt idx="33421">
                  <c:v>3.3422E-5</c:v>
                </c:pt>
                <c:pt idx="33422">
                  <c:v>3.3423000000000002E-5</c:v>
                </c:pt>
                <c:pt idx="33423">
                  <c:v>3.3423999999999997E-5</c:v>
                </c:pt>
                <c:pt idx="33424">
                  <c:v>3.3424999999999999E-5</c:v>
                </c:pt>
                <c:pt idx="33425">
                  <c:v>3.3426000000000002E-5</c:v>
                </c:pt>
                <c:pt idx="33426">
                  <c:v>3.3426999999999997E-5</c:v>
                </c:pt>
                <c:pt idx="33427">
                  <c:v>3.3427999999999999E-5</c:v>
                </c:pt>
                <c:pt idx="33428">
                  <c:v>3.3429000000000001E-5</c:v>
                </c:pt>
                <c:pt idx="33429">
                  <c:v>3.3429999999999997E-5</c:v>
                </c:pt>
                <c:pt idx="33430">
                  <c:v>3.3430999999999999E-5</c:v>
                </c:pt>
                <c:pt idx="33431">
                  <c:v>3.3432000000000001E-5</c:v>
                </c:pt>
                <c:pt idx="33432">
                  <c:v>3.3433000000000003E-5</c:v>
                </c:pt>
                <c:pt idx="33433">
                  <c:v>3.3433999999999999E-5</c:v>
                </c:pt>
                <c:pt idx="33434">
                  <c:v>3.3435000000000001E-5</c:v>
                </c:pt>
                <c:pt idx="33435">
                  <c:v>3.3436000000000003E-5</c:v>
                </c:pt>
                <c:pt idx="33436">
                  <c:v>3.3436999999999999E-5</c:v>
                </c:pt>
                <c:pt idx="33437">
                  <c:v>3.3438000000000001E-5</c:v>
                </c:pt>
                <c:pt idx="33438">
                  <c:v>3.3439000000000003E-5</c:v>
                </c:pt>
                <c:pt idx="33439">
                  <c:v>3.3439999999999998E-5</c:v>
                </c:pt>
                <c:pt idx="33440">
                  <c:v>3.3441000000000001E-5</c:v>
                </c:pt>
                <c:pt idx="33441">
                  <c:v>3.3442000000000003E-5</c:v>
                </c:pt>
                <c:pt idx="33442">
                  <c:v>3.3442999999999998E-5</c:v>
                </c:pt>
                <c:pt idx="33443">
                  <c:v>3.3444E-5</c:v>
                </c:pt>
                <c:pt idx="33444">
                  <c:v>3.3445000000000003E-5</c:v>
                </c:pt>
                <c:pt idx="33445">
                  <c:v>3.3445999999999998E-5</c:v>
                </c:pt>
                <c:pt idx="33446">
                  <c:v>3.3447E-5</c:v>
                </c:pt>
                <c:pt idx="33447">
                  <c:v>3.3448000000000002E-5</c:v>
                </c:pt>
                <c:pt idx="33448">
                  <c:v>3.3448999999999998E-5</c:v>
                </c:pt>
                <c:pt idx="33449">
                  <c:v>3.345E-5</c:v>
                </c:pt>
                <c:pt idx="33450">
                  <c:v>3.3451000000000002E-5</c:v>
                </c:pt>
                <c:pt idx="33451">
                  <c:v>3.3451999999999998E-5</c:v>
                </c:pt>
                <c:pt idx="33452">
                  <c:v>3.3453E-5</c:v>
                </c:pt>
                <c:pt idx="33453">
                  <c:v>3.3454000000000002E-5</c:v>
                </c:pt>
                <c:pt idx="33454">
                  <c:v>3.3454999999999997E-5</c:v>
                </c:pt>
                <c:pt idx="33455">
                  <c:v>3.3456E-5</c:v>
                </c:pt>
                <c:pt idx="33456">
                  <c:v>3.3457000000000002E-5</c:v>
                </c:pt>
                <c:pt idx="33457">
                  <c:v>3.3457999999999997E-5</c:v>
                </c:pt>
                <c:pt idx="33458">
                  <c:v>3.3458999999999999E-5</c:v>
                </c:pt>
                <c:pt idx="33459">
                  <c:v>3.3460000000000002E-5</c:v>
                </c:pt>
                <c:pt idx="33460">
                  <c:v>3.3460999999999997E-5</c:v>
                </c:pt>
                <c:pt idx="33461">
                  <c:v>3.3461999999999999E-5</c:v>
                </c:pt>
                <c:pt idx="33462">
                  <c:v>3.3463000000000001E-5</c:v>
                </c:pt>
                <c:pt idx="33463">
                  <c:v>3.3463999999999997E-5</c:v>
                </c:pt>
                <c:pt idx="33464">
                  <c:v>3.3464999999999999E-5</c:v>
                </c:pt>
                <c:pt idx="33465">
                  <c:v>3.3466000000000001E-5</c:v>
                </c:pt>
                <c:pt idx="33466">
                  <c:v>3.3467000000000003E-5</c:v>
                </c:pt>
                <c:pt idx="33467">
                  <c:v>3.3467999999999999E-5</c:v>
                </c:pt>
                <c:pt idx="33468">
                  <c:v>3.3469000000000001E-5</c:v>
                </c:pt>
                <c:pt idx="33469">
                  <c:v>3.3470000000000003E-5</c:v>
                </c:pt>
                <c:pt idx="33470">
                  <c:v>3.3470999999999999E-5</c:v>
                </c:pt>
                <c:pt idx="33471">
                  <c:v>3.3472000000000001E-5</c:v>
                </c:pt>
                <c:pt idx="33472">
                  <c:v>3.3473000000000003E-5</c:v>
                </c:pt>
                <c:pt idx="33473">
                  <c:v>3.3473999999999998E-5</c:v>
                </c:pt>
                <c:pt idx="33474">
                  <c:v>3.3475000000000001E-5</c:v>
                </c:pt>
                <c:pt idx="33475">
                  <c:v>3.3476000000000003E-5</c:v>
                </c:pt>
                <c:pt idx="33476">
                  <c:v>3.3476999999999998E-5</c:v>
                </c:pt>
                <c:pt idx="33477">
                  <c:v>3.3478E-5</c:v>
                </c:pt>
                <c:pt idx="33478">
                  <c:v>3.3479000000000003E-5</c:v>
                </c:pt>
                <c:pt idx="33479">
                  <c:v>3.3479999999999998E-5</c:v>
                </c:pt>
                <c:pt idx="33480">
                  <c:v>3.3481E-5</c:v>
                </c:pt>
                <c:pt idx="33481">
                  <c:v>3.3482000000000002E-5</c:v>
                </c:pt>
                <c:pt idx="33482">
                  <c:v>3.3482999999999998E-5</c:v>
                </c:pt>
                <c:pt idx="33483">
                  <c:v>3.3484E-5</c:v>
                </c:pt>
                <c:pt idx="33484">
                  <c:v>3.3485000000000002E-5</c:v>
                </c:pt>
                <c:pt idx="33485">
                  <c:v>3.3485999999999998E-5</c:v>
                </c:pt>
                <c:pt idx="33486">
                  <c:v>3.3487E-5</c:v>
                </c:pt>
                <c:pt idx="33487">
                  <c:v>3.3488000000000002E-5</c:v>
                </c:pt>
                <c:pt idx="33488">
                  <c:v>3.3488999999999997E-5</c:v>
                </c:pt>
                <c:pt idx="33489">
                  <c:v>3.349E-5</c:v>
                </c:pt>
                <c:pt idx="33490">
                  <c:v>3.3491000000000002E-5</c:v>
                </c:pt>
                <c:pt idx="33491">
                  <c:v>3.3491999999999997E-5</c:v>
                </c:pt>
                <c:pt idx="33492">
                  <c:v>3.3492999999999999E-5</c:v>
                </c:pt>
                <c:pt idx="33493">
                  <c:v>3.3494000000000002E-5</c:v>
                </c:pt>
                <c:pt idx="33494">
                  <c:v>3.3494999999999997E-5</c:v>
                </c:pt>
                <c:pt idx="33495">
                  <c:v>3.3495999999999999E-5</c:v>
                </c:pt>
                <c:pt idx="33496">
                  <c:v>3.3497000000000001E-5</c:v>
                </c:pt>
                <c:pt idx="33497">
                  <c:v>3.3497999999999997E-5</c:v>
                </c:pt>
                <c:pt idx="33498">
                  <c:v>3.3498999999999999E-5</c:v>
                </c:pt>
                <c:pt idx="33499">
                  <c:v>3.3500000000000001E-5</c:v>
                </c:pt>
                <c:pt idx="33500">
                  <c:v>3.3501000000000003E-5</c:v>
                </c:pt>
                <c:pt idx="33501">
                  <c:v>3.3501999999999999E-5</c:v>
                </c:pt>
                <c:pt idx="33502">
                  <c:v>3.3503000000000001E-5</c:v>
                </c:pt>
                <c:pt idx="33503">
                  <c:v>3.3504000000000003E-5</c:v>
                </c:pt>
                <c:pt idx="33504">
                  <c:v>3.3504999999999999E-5</c:v>
                </c:pt>
                <c:pt idx="33505">
                  <c:v>3.3506000000000001E-5</c:v>
                </c:pt>
                <c:pt idx="33506">
                  <c:v>3.3507000000000003E-5</c:v>
                </c:pt>
                <c:pt idx="33507">
                  <c:v>3.3507999999999998E-5</c:v>
                </c:pt>
                <c:pt idx="33508">
                  <c:v>3.3509000000000001E-5</c:v>
                </c:pt>
                <c:pt idx="33509">
                  <c:v>3.3510000000000003E-5</c:v>
                </c:pt>
                <c:pt idx="33510">
                  <c:v>3.3510999999999998E-5</c:v>
                </c:pt>
                <c:pt idx="33511">
                  <c:v>3.3512E-5</c:v>
                </c:pt>
                <c:pt idx="33512">
                  <c:v>3.3513000000000003E-5</c:v>
                </c:pt>
                <c:pt idx="33513">
                  <c:v>3.3513999999999998E-5</c:v>
                </c:pt>
                <c:pt idx="33514">
                  <c:v>3.3515E-5</c:v>
                </c:pt>
                <c:pt idx="33515">
                  <c:v>3.3516000000000002E-5</c:v>
                </c:pt>
                <c:pt idx="33516">
                  <c:v>3.3516999999999998E-5</c:v>
                </c:pt>
                <c:pt idx="33517">
                  <c:v>3.3518E-5</c:v>
                </c:pt>
                <c:pt idx="33518">
                  <c:v>3.3519000000000002E-5</c:v>
                </c:pt>
                <c:pt idx="33519">
                  <c:v>3.3519999999999998E-5</c:v>
                </c:pt>
                <c:pt idx="33520">
                  <c:v>3.3521E-5</c:v>
                </c:pt>
                <c:pt idx="33521">
                  <c:v>3.3522000000000002E-5</c:v>
                </c:pt>
                <c:pt idx="33522">
                  <c:v>3.3522999999999997E-5</c:v>
                </c:pt>
                <c:pt idx="33523">
                  <c:v>3.3524E-5</c:v>
                </c:pt>
                <c:pt idx="33524">
                  <c:v>3.3525000000000002E-5</c:v>
                </c:pt>
                <c:pt idx="33525">
                  <c:v>3.3525999999999997E-5</c:v>
                </c:pt>
                <c:pt idx="33526">
                  <c:v>3.3526999999999999E-5</c:v>
                </c:pt>
                <c:pt idx="33527">
                  <c:v>3.3528000000000002E-5</c:v>
                </c:pt>
                <c:pt idx="33528">
                  <c:v>3.3528999999999997E-5</c:v>
                </c:pt>
                <c:pt idx="33529">
                  <c:v>3.3529999999999999E-5</c:v>
                </c:pt>
                <c:pt idx="33530">
                  <c:v>3.3531000000000001E-5</c:v>
                </c:pt>
                <c:pt idx="33531">
                  <c:v>3.3531999999999997E-5</c:v>
                </c:pt>
                <c:pt idx="33532">
                  <c:v>3.3532999999999999E-5</c:v>
                </c:pt>
                <c:pt idx="33533">
                  <c:v>3.3534000000000001E-5</c:v>
                </c:pt>
                <c:pt idx="33534">
                  <c:v>3.3535000000000003E-5</c:v>
                </c:pt>
                <c:pt idx="33535">
                  <c:v>3.3535999999999999E-5</c:v>
                </c:pt>
                <c:pt idx="33536">
                  <c:v>3.3537000000000001E-5</c:v>
                </c:pt>
                <c:pt idx="33537">
                  <c:v>3.3538000000000003E-5</c:v>
                </c:pt>
                <c:pt idx="33538">
                  <c:v>3.3538999999999999E-5</c:v>
                </c:pt>
                <c:pt idx="33539">
                  <c:v>3.3540000000000001E-5</c:v>
                </c:pt>
                <c:pt idx="33540">
                  <c:v>3.3541000000000003E-5</c:v>
                </c:pt>
                <c:pt idx="33541">
                  <c:v>3.3541999999999998E-5</c:v>
                </c:pt>
                <c:pt idx="33542">
                  <c:v>3.3543000000000001E-5</c:v>
                </c:pt>
                <c:pt idx="33543">
                  <c:v>3.3544000000000003E-5</c:v>
                </c:pt>
                <c:pt idx="33544">
                  <c:v>3.3544999999999998E-5</c:v>
                </c:pt>
                <c:pt idx="33545">
                  <c:v>3.3546E-5</c:v>
                </c:pt>
                <c:pt idx="33546">
                  <c:v>3.3547000000000003E-5</c:v>
                </c:pt>
                <c:pt idx="33547">
                  <c:v>3.3547999999999998E-5</c:v>
                </c:pt>
                <c:pt idx="33548">
                  <c:v>3.3549E-5</c:v>
                </c:pt>
                <c:pt idx="33549">
                  <c:v>3.3550000000000002E-5</c:v>
                </c:pt>
                <c:pt idx="33550">
                  <c:v>3.3550999999999998E-5</c:v>
                </c:pt>
                <c:pt idx="33551">
                  <c:v>3.3552E-5</c:v>
                </c:pt>
                <c:pt idx="33552">
                  <c:v>3.3553000000000002E-5</c:v>
                </c:pt>
                <c:pt idx="33553">
                  <c:v>3.3553999999999998E-5</c:v>
                </c:pt>
                <c:pt idx="33554">
                  <c:v>3.3555E-5</c:v>
                </c:pt>
                <c:pt idx="33555">
                  <c:v>3.3556000000000002E-5</c:v>
                </c:pt>
                <c:pt idx="33556">
                  <c:v>3.3556999999999997E-5</c:v>
                </c:pt>
                <c:pt idx="33557">
                  <c:v>3.3558E-5</c:v>
                </c:pt>
                <c:pt idx="33558">
                  <c:v>3.3559000000000002E-5</c:v>
                </c:pt>
                <c:pt idx="33559">
                  <c:v>3.3559999999999997E-5</c:v>
                </c:pt>
                <c:pt idx="33560">
                  <c:v>3.3560999999999999E-5</c:v>
                </c:pt>
                <c:pt idx="33561">
                  <c:v>3.3562000000000002E-5</c:v>
                </c:pt>
                <c:pt idx="33562">
                  <c:v>3.3562999999999997E-5</c:v>
                </c:pt>
                <c:pt idx="33563">
                  <c:v>3.3563999999999999E-5</c:v>
                </c:pt>
                <c:pt idx="33564">
                  <c:v>3.3565000000000001E-5</c:v>
                </c:pt>
                <c:pt idx="33565">
                  <c:v>3.3565999999999997E-5</c:v>
                </c:pt>
                <c:pt idx="33566">
                  <c:v>3.3566999999999999E-5</c:v>
                </c:pt>
                <c:pt idx="33567">
                  <c:v>3.3568000000000001E-5</c:v>
                </c:pt>
                <c:pt idx="33568">
                  <c:v>3.3569000000000003E-5</c:v>
                </c:pt>
                <c:pt idx="33569">
                  <c:v>3.3569999999999999E-5</c:v>
                </c:pt>
                <c:pt idx="33570">
                  <c:v>3.3571000000000001E-5</c:v>
                </c:pt>
                <c:pt idx="33571">
                  <c:v>3.3572000000000003E-5</c:v>
                </c:pt>
                <c:pt idx="33572">
                  <c:v>3.3572999999999999E-5</c:v>
                </c:pt>
                <c:pt idx="33573">
                  <c:v>3.3574000000000001E-5</c:v>
                </c:pt>
                <c:pt idx="33574">
                  <c:v>3.3575000000000003E-5</c:v>
                </c:pt>
                <c:pt idx="33575">
                  <c:v>3.3575999999999998E-5</c:v>
                </c:pt>
                <c:pt idx="33576">
                  <c:v>3.3577000000000001E-5</c:v>
                </c:pt>
                <c:pt idx="33577">
                  <c:v>3.3578000000000003E-5</c:v>
                </c:pt>
                <c:pt idx="33578">
                  <c:v>3.3578999999999998E-5</c:v>
                </c:pt>
                <c:pt idx="33579">
                  <c:v>3.358E-5</c:v>
                </c:pt>
                <c:pt idx="33580">
                  <c:v>3.3581000000000003E-5</c:v>
                </c:pt>
                <c:pt idx="33581">
                  <c:v>3.3581999999999998E-5</c:v>
                </c:pt>
                <c:pt idx="33582">
                  <c:v>3.3583E-5</c:v>
                </c:pt>
                <c:pt idx="33583">
                  <c:v>3.3584000000000002E-5</c:v>
                </c:pt>
                <c:pt idx="33584">
                  <c:v>3.3584999999999998E-5</c:v>
                </c:pt>
                <c:pt idx="33585">
                  <c:v>3.3586E-5</c:v>
                </c:pt>
                <c:pt idx="33586">
                  <c:v>3.3587000000000002E-5</c:v>
                </c:pt>
                <c:pt idx="33587">
                  <c:v>3.3587999999999998E-5</c:v>
                </c:pt>
                <c:pt idx="33588">
                  <c:v>3.3589E-5</c:v>
                </c:pt>
                <c:pt idx="33589">
                  <c:v>3.3590000000000002E-5</c:v>
                </c:pt>
                <c:pt idx="33590">
                  <c:v>3.3590999999999997E-5</c:v>
                </c:pt>
                <c:pt idx="33591">
                  <c:v>3.3592E-5</c:v>
                </c:pt>
                <c:pt idx="33592">
                  <c:v>3.3593000000000002E-5</c:v>
                </c:pt>
                <c:pt idx="33593">
                  <c:v>3.3593999999999997E-5</c:v>
                </c:pt>
                <c:pt idx="33594">
                  <c:v>3.3594999999999999E-5</c:v>
                </c:pt>
                <c:pt idx="33595">
                  <c:v>3.3596000000000002E-5</c:v>
                </c:pt>
                <c:pt idx="33596">
                  <c:v>3.3596999999999997E-5</c:v>
                </c:pt>
                <c:pt idx="33597">
                  <c:v>3.3597999999999999E-5</c:v>
                </c:pt>
                <c:pt idx="33598">
                  <c:v>3.3599000000000001E-5</c:v>
                </c:pt>
                <c:pt idx="33599">
                  <c:v>3.3599999999999997E-5</c:v>
                </c:pt>
                <c:pt idx="33600">
                  <c:v>3.3600999999999999E-5</c:v>
                </c:pt>
                <c:pt idx="33601">
                  <c:v>3.3602000000000001E-5</c:v>
                </c:pt>
                <c:pt idx="33602">
                  <c:v>3.3603000000000003E-5</c:v>
                </c:pt>
                <c:pt idx="33603">
                  <c:v>3.3603999999999999E-5</c:v>
                </c:pt>
                <c:pt idx="33604">
                  <c:v>3.3605000000000001E-5</c:v>
                </c:pt>
                <c:pt idx="33605">
                  <c:v>3.3606000000000003E-5</c:v>
                </c:pt>
                <c:pt idx="33606">
                  <c:v>3.3606999999999999E-5</c:v>
                </c:pt>
                <c:pt idx="33607">
                  <c:v>3.3608000000000001E-5</c:v>
                </c:pt>
                <c:pt idx="33608">
                  <c:v>3.3609000000000003E-5</c:v>
                </c:pt>
                <c:pt idx="33609">
                  <c:v>3.3609999999999998E-5</c:v>
                </c:pt>
                <c:pt idx="33610">
                  <c:v>3.3611000000000001E-5</c:v>
                </c:pt>
                <c:pt idx="33611">
                  <c:v>3.3612000000000003E-5</c:v>
                </c:pt>
                <c:pt idx="33612">
                  <c:v>3.3612999999999998E-5</c:v>
                </c:pt>
                <c:pt idx="33613">
                  <c:v>3.3614E-5</c:v>
                </c:pt>
                <c:pt idx="33614">
                  <c:v>3.3615000000000003E-5</c:v>
                </c:pt>
                <c:pt idx="33615">
                  <c:v>3.3615999999999998E-5</c:v>
                </c:pt>
                <c:pt idx="33616">
                  <c:v>3.3617E-5</c:v>
                </c:pt>
                <c:pt idx="33617">
                  <c:v>3.3618000000000002E-5</c:v>
                </c:pt>
                <c:pt idx="33618">
                  <c:v>3.3618999999999998E-5</c:v>
                </c:pt>
                <c:pt idx="33619">
                  <c:v>3.362E-5</c:v>
                </c:pt>
                <c:pt idx="33620">
                  <c:v>3.3621000000000002E-5</c:v>
                </c:pt>
                <c:pt idx="33621">
                  <c:v>3.3621999999999998E-5</c:v>
                </c:pt>
                <c:pt idx="33622">
                  <c:v>3.3623E-5</c:v>
                </c:pt>
                <c:pt idx="33623">
                  <c:v>3.3624000000000002E-5</c:v>
                </c:pt>
                <c:pt idx="33624">
                  <c:v>3.3624999999999997E-5</c:v>
                </c:pt>
                <c:pt idx="33625">
                  <c:v>3.3626E-5</c:v>
                </c:pt>
                <c:pt idx="33626">
                  <c:v>3.3627000000000002E-5</c:v>
                </c:pt>
                <c:pt idx="33627">
                  <c:v>3.3627999999999997E-5</c:v>
                </c:pt>
                <c:pt idx="33628">
                  <c:v>3.3628999999999999E-5</c:v>
                </c:pt>
                <c:pt idx="33629">
                  <c:v>3.3630000000000002E-5</c:v>
                </c:pt>
                <c:pt idx="33630">
                  <c:v>3.3630999999999997E-5</c:v>
                </c:pt>
                <c:pt idx="33631">
                  <c:v>3.3631999999999999E-5</c:v>
                </c:pt>
                <c:pt idx="33632">
                  <c:v>3.3633000000000001E-5</c:v>
                </c:pt>
                <c:pt idx="33633">
                  <c:v>3.3633999999999997E-5</c:v>
                </c:pt>
                <c:pt idx="33634">
                  <c:v>3.3634999999999999E-5</c:v>
                </c:pt>
                <c:pt idx="33635">
                  <c:v>3.3636000000000001E-5</c:v>
                </c:pt>
                <c:pt idx="33636">
                  <c:v>3.3637000000000003E-5</c:v>
                </c:pt>
                <c:pt idx="33637">
                  <c:v>3.3637999999999999E-5</c:v>
                </c:pt>
                <c:pt idx="33638">
                  <c:v>3.3639000000000001E-5</c:v>
                </c:pt>
                <c:pt idx="33639">
                  <c:v>3.3640000000000003E-5</c:v>
                </c:pt>
                <c:pt idx="33640">
                  <c:v>3.3640999999999999E-5</c:v>
                </c:pt>
                <c:pt idx="33641">
                  <c:v>3.3642000000000001E-5</c:v>
                </c:pt>
                <c:pt idx="33642">
                  <c:v>3.3643000000000003E-5</c:v>
                </c:pt>
                <c:pt idx="33643">
                  <c:v>3.3643999999999998E-5</c:v>
                </c:pt>
                <c:pt idx="33644">
                  <c:v>3.3645000000000001E-5</c:v>
                </c:pt>
                <c:pt idx="33645">
                  <c:v>3.3646000000000003E-5</c:v>
                </c:pt>
                <c:pt idx="33646">
                  <c:v>3.3646999999999998E-5</c:v>
                </c:pt>
                <c:pt idx="33647">
                  <c:v>3.3648E-5</c:v>
                </c:pt>
                <c:pt idx="33648">
                  <c:v>3.3649000000000003E-5</c:v>
                </c:pt>
                <c:pt idx="33649">
                  <c:v>3.3649999999999998E-5</c:v>
                </c:pt>
                <c:pt idx="33650">
                  <c:v>3.3651E-5</c:v>
                </c:pt>
                <c:pt idx="33651">
                  <c:v>3.3652000000000002E-5</c:v>
                </c:pt>
                <c:pt idx="33652">
                  <c:v>3.3652999999999998E-5</c:v>
                </c:pt>
                <c:pt idx="33653">
                  <c:v>3.3654E-5</c:v>
                </c:pt>
                <c:pt idx="33654">
                  <c:v>3.3655000000000002E-5</c:v>
                </c:pt>
                <c:pt idx="33655">
                  <c:v>3.3655999999999998E-5</c:v>
                </c:pt>
                <c:pt idx="33656">
                  <c:v>3.3657E-5</c:v>
                </c:pt>
                <c:pt idx="33657">
                  <c:v>3.3658000000000002E-5</c:v>
                </c:pt>
                <c:pt idx="33658">
                  <c:v>3.3658999999999997E-5</c:v>
                </c:pt>
                <c:pt idx="33659">
                  <c:v>3.366E-5</c:v>
                </c:pt>
                <c:pt idx="33660">
                  <c:v>3.3661000000000002E-5</c:v>
                </c:pt>
                <c:pt idx="33661">
                  <c:v>3.3661999999999997E-5</c:v>
                </c:pt>
                <c:pt idx="33662">
                  <c:v>3.3662999999999999E-5</c:v>
                </c:pt>
                <c:pt idx="33663">
                  <c:v>3.3664000000000002E-5</c:v>
                </c:pt>
                <c:pt idx="33664">
                  <c:v>3.3664999999999997E-5</c:v>
                </c:pt>
                <c:pt idx="33665">
                  <c:v>3.3665999999999999E-5</c:v>
                </c:pt>
                <c:pt idx="33666">
                  <c:v>3.3667000000000001E-5</c:v>
                </c:pt>
                <c:pt idx="33667">
                  <c:v>3.3667999999999997E-5</c:v>
                </c:pt>
                <c:pt idx="33668">
                  <c:v>3.3668999999999999E-5</c:v>
                </c:pt>
                <c:pt idx="33669">
                  <c:v>3.3670000000000001E-5</c:v>
                </c:pt>
                <c:pt idx="33670">
                  <c:v>3.3670999999999997E-5</c:v>
                </c:pt>
                <c:pt idx="33671">
                  <c:v>3.3671999999999999E-5</c:v>
                </c:pt>
                <c:pt idx="33672">
                  <c:v>3.3673000000000001E-5</c:v>
                </c:pt>
                <c:pt idx="33673">
                  <c:v>3.3674000000000003E-5</c:v>
                </c:pt>
                <c:pt idx="33674">
                  <c:v>3.3674999999999999E-5</c:v>
                </c:pt>
                <c:pt idx="33675">
                  <c:v>3.3676000000000001E-5</c:v>
                </c:pt>
                <c:pt idx="33676">
                  <c:v>3.3677000000000003E-5</c:v>
                </c:pt>
                <c:pt idx="33677">
                  <c:v>3.3677999999999998E-5</c:v>
                </c:pt>
                <c:pt idx="33678">
                  <c:v>3.3679000000000001E-5</c:v>
                </c:pt>
                <c:pt idx="33679">
                  <c:v>3.3680000000000003E-5</c:v>
                </c:pt>
                <c:pt idx="33680">
                  <c:v>3.3680999999999998E-5</c:v>
                </c:pt>
                <c:pt idx="33681">
                  <c:v>3.3682E-5</c:v>
                </c:pt>
                <c:pt idx="33682">
                  <c:v>3.3683000000000003E-5</c:v>
                </c:pt>
                <c:pt idx="33683">
                  <c:v>3.3683999999999998E-5</c:v>
                </c:pt>
                <c:pt idx="33684">
                  <c:v>3.3685E-5</c:v>
                </c:pt>
                <c:pt idx="33685">
                  <c:v>3.3686000000000002E-5</c:v>
                </c:pt>
                <c:pt idx="33686">
                  <c:v>3.3686999999999998E-5</c:v>
                </c:pt>
                <c:pt idx="33687">
                  <c:v>3.3688E-5</c:v>
                </c:pt>
                <c:pt idx="33688">
                  <c:v>3.3689000000000002E-5</c:v>
                </c:pt>
                <c:pt idx="33689">
                  <c:v>3.3689999999999998E-5</c:v>
                </c:pt>
                <c:pt idx="33690">
                  <c:v>3.3691E-5</c:v>
                </c:pt>
                <c:pt idx="33691">
                  <c:v>3.3692000000000002E-5</c:v>
                </c:pt>
                <c:pt idx="33692">
                  <c:v>3.3692999999999997E-5</c:v>
                </c:pt>
                <c:pt idx="33693">
                  <c:v>3.3694E-5</c:v>
                </c:pt>
                <c:pt idx="33694">
                  <c:v>3.3695000000000002E-5</c:v>
                </c:pt>
                <c:pt idx="33695">
                  <c:v>3.3695999999999997E-5</c:v>
                </c:pt>
                <c:pt idx="33696">
                  <c:v>3.3696999999999999E-5</c:v>
                </c:pt>
                <c:pt idx="33697">
                  <c:v>3.3698000000000002E-5</c:v>
                </c:pt>
                <c:pt idx="33698">
                  <c:v>3.3698999999999997E-5</c:v>
                </c:pt>
                <c:pt idx="33699">
                  <c:v>3.3699999999999999E-5</c:v>
                </c:pt>
                <c:pt idx="33700">
                  <c:v>3.3701000000000001E-5</c:v>
                </c:pt>
                <c:pt idx="33701">
                  <c:v>3.3701999999999997E-5</c:v>
                </c:pt>
                <c:pt idx="33702">
                  <c:v>3.3702999999999999E-5</c:v>
                </c:pt>
                <c:pt idx="33703">
                  <c:v>3.3704000000000001E-5</c:v>
                </c:pt>
                <c:pt idx="33704">
                  <c:v>3.3704999999999997E-5</c:v>
                </c:pt>
                <c:pt idx="33705">
                  <c:v>3.3705999999999999E-5</c:v>
                </c:pt>
                <c:pt idx="33706">
                  <c:v>3.3707000000000001E-5</c:v>
                </c:pt>
                <c:pt idx="33707">
                  <c:v>3.3708000000000003E-5</c:v>
                </c:pt>
                <c:pt idx="33708">
                  <c:v>3.3708999999999999E-5</c:v>
                </c:pt>
                <c:pt idx="33709">
                  <c:v>3.3710000000000001E-5</c:v>
                </c:pt>
                <c:pt idx="33710">
                  <c:v>3.3711000000000003E-5</c:v>
                </c:pt>
                <c:pt idx="33711">
                  <c:v>3.3711999999999998E-5</c:v>
                </c:pt>
                <c:pt idx="33712">
                  <c:v>3.3713000000000001E-5</c:v>
                </c:pt>
                <c:pt idx="33713">
                  <c:v>3.3714000000000003E-5</c:v>
                </c:pt>
                <c:pt idx="33714">
                  <c:v>3.3714999999999998E-5</c:v>
                </c:pt>
                <c:pt idx="33715">
                  <c:v>3.3716E-5</c:v>
                </c:pt>
                <c:pt idx="33716">
                  <c:v>3.3717000000000003E-5</c:v>
                </c:pt>
                <c:pt idx="33717">
                  <c:v>3.3717999999999998E-5</c:v>
                </c:pt>
                <c:pt idx="33718">
                  <c:v>3.3719E-5</c:v>
                </c:pt>
                <c:pt idx="33719">
                  <c:v>3.3720000000000002E-5</c:v>
                </c:pt>
                <c:pt idx="33720">
                  <c:v>3.3720999999999998E-5</c:v>
                </c:pt>
                <c:pt idx="33721">
                  <c:v>3.3722E-5</c:v>
                </c:pt>
                <c:pt idx="33722">
                  <c:v>3.3723000000000002E-5</c:v>
                </c:pt>
                <c:pt idx="33723">
                  <c:v>3.3723999999999998E-5</c:v>
                </c:pt>
                <c:pt idx="33724">
                  <c:v>3.3725E-5</c:v>
                </c:pt>
                <c:pt idx="33725">
                  <c:v>3.3726000000000002E-5</c:v>
                </c:pt>
                <c:pt idx="33726">
                  <c:v>3.3726999999999997E-5</c:v>
                </c:pt>
                <c:pt idx="33727">
                  <c:v>3.3728E-5</c:v>
                </c:pt>
                <c:pt idx="33728">
                  <c:v>3.3729000000000002E-5</c:v>
                </c:pt>
                <c:pt idx="33729">
                  <c:v>3.3729999999999997E-5</c:v>
                </c:pt>
                <c:pt idx="33730">
                  <c:v>3.3730999999999999E-5</c:v>
                </c:pt>
                <c:pt idx="33731">
                  <c:v>3.3732000000000002E-5</c:v>
                </c:pt>
                <c:pt idx="33732">
                  <c:v>3.3732999999999997E-5</c:v>
                </c:pt>
                <c:pt idx="33733">
                  <c:v>3.3733999999999999E-5</c:v>
                </c:pt>
                <c:pt idx="33734">
                  <c:v>3.3735000000000001E-5</c:v>
                </c:pt>
                <c:pt idx="33735">
                  <c:v>3.3735999999999997E-5</c:v>
                </c:pt>
                <c:pt idx="33736">
                  <c:v>3.3736999999999999E-5</c:v>
                </c:pt>
                <c:pt idx="33737">
                  <c:v>3.3738000000000001E-5</c:v>
                </c:pt>
                <c:pt idx="33738">
                  <c:v>3.3738999999999997E-5</c:v>
                </c:pt>
                <c:pt idx="33739">
                  <c:v>3.3739999999999999E-5</c:v>
                </c:pt>
                <c:pt idx="33740">
                  <c:v>3.3741000000000001E-5</c:v>
                </c:pt>
                <c:pt idx="33741">
                  <c:v>3.3742000000000003E-5</c:v>
                </c:pt>
                <c:pt idx="33742">
                  <c:v>3.3742999999999999E-5</c:v>
                </c:pt>
                <c:pt idx="33743">
                  <c:v>3.3744000000000001E-5</c:v>
                </c:pt>
                <c:pt idx="33744">
                  <c:v>3.3745000000000003E-5</c:v>
                </c:pt>
                <c:pt idx="33745">
                  <c:v>3.3745999999999998E-5</c:v>
                </c:pt>
                <c:pt idx="33746">
                  <c:v>3.3747000000000001E-5</c:v>
                </c:pt>
                <c:pt idx="33747">
                  <c:v>3.3748000000000003E-5</c:v>
                </c:pt>
                <c:pt idx="33748">
                  <c:v>3.3748999999999998E-5</c:v>
                </c:pt>
                <c:pt idx="33749">
                  <c:v>3.375E-5</c:v>
                </c:pt>
                <c:pt idx="33750">
                  <c:v>3.3751000000000003E-5</c:v>
                </c:pt>
                <c:pt idx="33751">
                  <c:v>3.3751999999999998E-5</c:v>
                </c:pt>
                <c:pt idx="33752">
                  <c:v>3.3753E-5</c:v>
                </c:pt>
                <c:pt idx="33753">
                  <c:v>3.3754000000000002E-5</c:v>
                </c:pt>
                <c:pt idx="33754">
                  <c:v>3.3754999999999998E-5</c:v>
                </c:pt>
                <c:pt idx="33755">
                  <c:v>3.3756E-5</c:v>
                </c:pt>
                <c:pt idx="33756">
                  <c:v>3.3757000000000002E-5</c:v>
                </c:pt>
                <c:pt idx="33757">
                  <c:v>3.3757999999999998E-5</c:v>
                </c:pt>
                <c:pt idx="33758">
                  <c:v>3.3759E-5</c:v>
                </c:pt>
                <c:pt idx="33759">
                  <c:v>3.3760000000000002E-5</c:v>
                </c:pt>
                <c:pt idx="33760">
                  <c:v>3.3760999999999997E-5</c:v>
                </c:pt>
                <c:pt idx="33761">
                  <c:v>3.3762E-5</c:v>
                </c:pt>
                <c:pt idx="33762">
                  <c:v>3.3763000000000002E-5</c:v>
                </c:pt>
                <c:pt idx="33763">
                  <c:v>3.3763999999999997E-5</c:v>
                </c:pt>
                <c:pt idx="33764">
                  <c:v>3.3764999999999999E-5</c:v>
                </c:pt>
                <c:pt idx="33765">
                  <c:v>3.3766000000000002E-5</c:v>
                </c:pt>
                <c:pt idx="33766">
                  <c:v>3.3766999999999997E-5</c:v>
                </c:pt>
                <c:pt idx="33767">
                  <c:v>3.3767999999999999E-5</c:v>
                </c:pt>
                <c:pt idx="33768">
                  <c:v>3.3769000000000001E-5</c:v>
                </c:pt>
                <c:pt idx="33769">
                  <c:v>3.3769999999999997E-5</c:v>
                </c:pt>
                <c:pt idx="33770">
                  <c:v>3.3770999999999999E-5</c:v>
                </c:pt>
                <c:pt idx="33771">
                  <c:v>3.3772000000000001E-5</c:v>
                </c:pt>
                <c:pt idx="33772">
                  <c:v>3.3772999999999997E-5</c:v>
                </c:pt>
                <c:pt idx="33773">
                  <c:v>3.3773999999999999E-5</c:v>
                </c:pt>
                <c:pt idx="33774">
                  <c:v>3.3775000000000001E-5</c:v>
                </c:pt>
                <c:pt idx="33775">
                  <c:v>3.3776000000000003E-5</c:v>
                </c:pt>
                <c:pt idx="33776">
                  <c:v>3.3776999999999999E-5</c:v>
                </c:pt>
                <c:pt idx="33777">
                  <c:v>3.3778000000000001E-5</c:v>
                </c:pt>
                <c:pt idx="33778">
                  <c:v>3.3779000000000003E-5</c:v>
                </c:pt>
                <c:pt idx="33779">
                  <c:v>3.3779999999999998E-5</c:v>
                </c:pt>
                <c:pt idx="33780">
                  <c:v>3.3781000000000001E-5</c:v>
                </c:pt>
                <c:pt idx="33781">
                  <c:v>3.3782000000000003E-5</c:v>
                </c:pt>
                <c:pt idx="33782">
                  <c:v>3.3782999999999998E-5</c:v>
                </c:pt>
                <c:pt idx="33783">
                  <c:v>3.3784E-5</c:v>
                </c:pt>
                <c:pt idx="33784">
                  <c:v>3.3785000000000003E-5</c:v>
                </c:pt>
                <c:pt idx="33785">
                  <c:v>3.3785999999999998E-5</c:v>
                </c:pt>
                <c:pt idx="33786">
                  <c:v>3.3787E-5</c:v>
                </c:pt>
                <c:pt idx="33787">
                  <c:v>3.3788000000000002E-5</c:v>
                </c:pt>
                <c:pt idx="33788">
                  <c:v>3.3788999999999998E-5</c:v>
                </c:pt>
                <c:pt idx="33789">
                  <c:v>3.379E-5</c:v>
                </c:pt>
                <c:pt idx="33790">
                  <c:v>3.3791000000000002E-5</c:v>
                </c:pt>
                <c:pt idx="33791">
                  <c:v>3.3791999999999998E-5</c:v>
                </c:pt>
                <c:pt idx="33792">
                  <c:v>3.3793E-5</c:v>
                </c:pt>
                <c:pt idx="33793">
                  <c:v>3.3794000000000002E-5</c:v>
                </c:pt>
                <c:pt idx="33794">
                  <c:v>3.3794999999999997E-5</c:v>
                </c:pt>
                <c:pt idx="33795">
                  <c:v>3.3796E-5</c:v>
                </c:pt>
                <c:pt idx="33796">
                  <c:v>3.3797000000000002E-5</c:v>
                </c:pt>
                <c:pt idx="33797">
                  <c:v>3.3797999999999997E-5</c:v>
                </c:pt>
                <c:pt idx="33798">
                  <c:v>3.3798999999999999E-5</c:v>
                </c:pt>
                <c:pt idx="33799">
                  <c:v>3.3800000000000002E-5</c:v>
                </c:pt>
                <c:pt idx="33800">
                  <c:v>3.3800999999999997E-5</c:v>
                </c:pt>
                <c:pt idx="33801">
                  <c:v>3.3801999999999999E-5</c:v>
                </c:pt>
                <c:pt idx="33802">
                  <c:v>3.3803000000000001E-5</c:v>
                </c:pt>
                <c:pt idx="33803">
                  <c:v>3.3803999999999997E-5</c:v>
                </c:pt>
                <c:pt idx="33804">
                  <c:v>3.3804999999999999E-5</c:v>
                </c:pt>
                <c:pt idx="33805">
                  <c:v>3.3806000000000001E-5</c:v>
                </c:pt>
                <c:pt idx="33806">
                  <c:v>3.3806999999999997E-5</c:v>
                </c:pt>
                <c:pt idx="33807">
                  <c:v>3.3807999999999999E-5</c:v>
                </c:pt>
                <c:pt idx="33808">
                  <c:v>3.3809000000000001E-5</c:v>
                </c:pt>
                <c:pt idx="33809">
                  <c:v>3.3810000000000003E-5</c:v>
                </c:pt>
                <c:pt idx="33810">
                  <c:v>3.3810999999999999E-5</c:v>
                </c:pt>
                <c:pt idx="33811">
                  <c:v>3.3812000000000001E-5</c:v>
                </c:pt>
                <c:pt idx="33812">
                  <c:v>3.3813000000000003E-5</c:v>
                </c:pt>
                <c:pt idx="33813">
                  <c:v>3.3813999999999998E-5</c:v>
                </c:pt>
                <c:pt idx="33814">
                  <c:v>3.3815000000000001E-5</c:v>
                </c:pt>
                <c:pt idx="33815">
                  <c:v>3.3816000000000003E-5</c:v>
                </c:pt>
                <c:pt idx="33816">
                  <c:v>3.3816999999999998E-5</c:v>
                </c:pt>
                <c:pt idx="33817">
                  <c:v>3.3818E-5</c:v>
                </c:pt>
                <c:pt idx="33818">
                  <c:v>3.3819000000000003E-5</c:v>
                </c:pt>
                <c:pt idx="33819">
                  <c:v>3.3819999999999998E-5</c:v>
                </c:pt>
                <c:pt idx="33820">
                  <c:v>3.3821E-5</c:v>
                </c:pt>
                <c:pt idx="33821">
                  <c:v>3.3822000000000002E-5</c:v>
                </c:pt>
                <c:pt idx="33822">
                  <c:v>3.3822999999999998E-5</c:v>
                </c:pt>
                <c:pt idx="33823">
                  <c:v>3.3824E-5</c:v>
                </c:pt>
                <c:pt idx="33824">
                  <c:v>3.3825000000000002E-5</c:v>
                </c:pt>
                <c:pt idx="33825">
                  <c:v>3.3825999999999998E-5</c:v>
                </c:pt>
                <c:pt idx="33826">
                  <c:v>3.3827E-5</c:v>
                </c:pt>
                <c:pt idx="33827">
                  <c:v>3.3828000000000002E-5</c:v>
                </c:pt>
                <c:pt idx="33828">
                  <c:v>3.3828999999999997E-5</c:v>
                </c:pt>
                <c:pt idx="33829">
                  <c:v>3.383E-5</c:v>
                </c:pt>
                <c:pt idx="33830">
                  <c:v>3.3831000000000002E-5</c:v>
                </c:pt>
                <c:pt idx="33831">
                  <c:v>3.3831999999999997E-5</c:v>
                </c:pt>
                <c:pt idx="33832">
                  <c:v>3.3832999999999999E-5</c:v>
                </c:pt>
                <c:pt idx="33833">
                  <c:v>3.3834000000000002E-5</c:v>
                </c:pt>
                <c:pt idx="33834">
                  <c:v>3.3834999999999997E-5</c:v>
                </c:pt>
                <c:pt idx="33835">
                  <c:v>3.3835999999999999E-5</c:v>
                </c:pt>
                <c:pt idx="33836">
                  <c:v>3.3837000000000001E-5</c:v>
                </c:pt>
                <c:pt idx="33837">
                  <c:v>3.3837999999999997E-5</c:v>
                </c:pt>
                <c:pt idx="33838">
                  <c:v>3.3838999999999999E-5</c:v>
                </c:pt>
                <c:pt idx="33839">
                  <c:v>3.3840000000000001E-5</c:v>
                </c:pt>
                <c:pt idx="33840">
                  <c:v>3.3840999999999997E-5</c:v>
                </c:pt>
                <c:pt idx="33841">
                  <c:v>3.3841999999999999E-5</c:v>
                </c:pt>
                <c:pt idx="33842">
                  <c:v>3.3843000000000001E-5</c:v>
                </c:pt>
                <c:pt idx="33843">
                  <c:v>3.3844000000000003E-5</c:v>
                </c:pt>
                <c:pt idx="33844">
                  <c:v>3.3844999999999999E-5</c:v>
                </c:pt>
                <c:pt idx="33845">
                  <c:v>3.3846000000000001E-5</c:v>
                </c:pt>
                <c:pt idx="33846">
                  <c:v>3.3847000000000003E-5</c:v>
                </c:pt>
                <c:pt idx="33847">
                  <c:v>3.3847999999999998E-5</c:v>
                </c:pt>
                <c:pt idx="33848">
                  <c:v>3.3849000000000001E-5</c:v>
                </c:pt>
                <c:pt idx="33849">
                  <c:v>3.3850000000000003E-5</c:v>
                </c:pt>
                <c:pt idx="33850">
                  <c:v>3.3850999999999998E-5</c:v>
                </c:pt>
                <c:pt idx="33851">
                  <c:v>3.3852E-5</c:v>
                </c:pt>
                <c:pt idx="33852">
                  <c:v>3.3853000000000003E-5</c:v>
                </c:pt>
                <c:pt idx="33853">
                  <c:v>3.3853999999999998E-5</c:v>
                </c:pt>
                <c:pt idx="33854">
                  <c:v>3.3855E-5</c:v>
                </c:pt>
                <c:pt idx="33855">
                  <c:v>3.3856000000000002E-5</c:v>
                </c:pt>
                <c:pt idx="33856">
                  <c:v>3.3856999999999998E-5</c:v>
                </c:pt>
                <c:pt idx="33857">
                  <c:v>3.3858E-5</c:v>
                </c:pt>
                <c:pt idx="33858">
                  <c:v>3.3859000000000002E-5</c:v>
                </c:pt>
                <c:pt idx="33859">
                  <c:v>3.3859999999999998E-5</c:v>
                </c:pt>
                <c:pt idx="33860">
                  <c:v>3.3861E-5</c:v>
                </c:pt>
                <c:pt idx="33861">
                  <c:v>3.3862000000000002E-5</c:v>
                </c:pt>
                <c:pt idx="33862">
                  <c:v>3.3862999999999997E-5</c:v>
                </c:pt>
                <c:pt idx="33863">
                  <c:v>3.3864E-5</c:v>
                </c:pt>
                <c:pt idx="33864">
                  <c:v>3.3865000000000002E-5</c:v>
                </c:pt>
                <c:pt idx="33865">
                  <c:v>3.3865999999999997E-5</c:v>
                </c:pt>
                <c:pt idx="33866">
                  <c:v>3.3866999999999999E-5</c:v>
                </c:pt>
                <c:pt idx="33867">
                  <c:v>3.3868000000000002E-5</c:v>
                </c:pt>
                <c:pt idx="33868">
                  <c:v>3.3868999999999997E-5</c:v>
                </c:pt>
                <c:pt idx="33869">
                  <c:v>3.3869999999999999E-5</c:v>
                </c:pt>
                <c:pt idx="33870">
                  <c:v>3.3871000000000001E-5</c:v>
                </c:pt>
                <c:pt idx="33871">
                  <c:v>3.3871999999999997E-5</c:v>
                </c:pt>
                <c:pt idx="33872">
                  <c:v>3.3872999999999999E-5</c:v>
                </c:pt>
                <c:pt idx="33873">
                  <c:v>3.3874000000000001E-5</c:v>
                </c:pt>
                <c:pt idx="33874">
                  <c:v>3.3874999999999997E-5</c:v>
                </c:pt>
                <c:pt idx="33875">
                  <c:v>3.3875999999999999E-5</c:v>
                </c:pt>
                <c:pt idx="33876">
                  <c:v>3.3877000000000001E-5</c:v>
                </c:pt>
                <c:pt idx="33877">
                  <c:v>3.3878000000000003E-5</c:v>
                </c:pt>
                <c:pt idx="33878">
                  <c:v>3.3878999999999999E-5</c:v>
                </c:pt>
                <c:pt idx="33879">
                  <c:v>3.3880000000000001E-5</c:v>
                </c:pt>
                <c:pt idx="33880">
                  <c:v>3.3881000000000003E-5</c:v>
                </c:pt>
                <c:pt idx="33881">
                  <c:v>3.3881999999999998E-5</c:v>
                </c:pt>
                <c:pt idx="33882">
                  <c:v>3.3883000000000001E-5</c:v>
                </c:pt>
                <c:pt idx="33883">
                  <c:v>3.3884000000000003E-5</c:v>
                </c:pt>
                <c:pt idx="33884">
                  <c:v>3.3884999999999998E-5</c:v>
                </c:pt>
                <c:pt idx="33885">
                  <c:v>3.3886E-5</c:v>
                </c:pt>
                <c:pt idx="33886">
                  <c:v>3.3887000000000003E-5</c:v>
                </c:pt>
                <c:pt idx="33887">
                  <c:v>3.3887999999999998E-5</c:v>
                </c:pt>
                <c:pt idx="33888">
                  <c:v>3.3889E-5</c:v>
                </c:pt>
                <c:pt idx="33889">
                  <c:v>3.3890000000000002E-5</c:v>
                </c:pt>
                <c:pt idx="33890">
                  <c:v>3.3890999999999998E-5</c:v>
                </c:pt>
                <c:pt idx="33891">
                  <c:v>3.3892E-5</c:v>
                </c:pt>
                <c:pt idx="33892">
                  <c:v>3.3893000000000002E-5</c:v>
                </c:pt>
                <c:pt idx="33893">
                  <c:v>3.3893999999999998E-5</c:v>
                </c:pt>
                <c:pt idx="33894">
                  <c:v>3.3895E-5</c:v>
                </c:pt>
                <c:pt idx="33895">
                  <c:v>3.3896000000000002E-5</c:v>
                </c:pt>
                <c:pt idx="33896">
                  <c:v>3.3896999999999997E-5</c:v>
                </c:pt>
                <c:pt idx="33897">
                  <c:v>3.3898E-5</c:v>
                </c:pt>
                <c:pt idx="33898">
                  <c:v>3.3899000000000002E-5</c:v>
                </c:pt>
                <c:pt idx="33899">
                  <c:v>3.3899999999999997E-5</c:v>
                </c:pt>
                <c:pt idx="33900">
                  <c:v>3.3900999999999999E-5</c:v>
                </c:pt>
                <c:pt idx="33901">
                  <c:v>3.3902000000000002E-5</c:v>
                </c:pt>
                <c:pt idx="33902">
                  <c:v>3.3902999999999997E-5</c:v>
                </c:pt>
                <c:pt idx="33903">
                  <c:v>3.3903999999999999E-5</c:v>
                </c:pt>
                <c:pt idx="33904">
                  <c:v>3.3905000000000001E-5</c:v>
                </c:pt>
                <c:pt idx="33905">
                  <c:v>3.3905999999999997E-5</c:v>
                </c:pt>
                <c:pt idx="33906">
                  <c:v>3.3906999999999999E-5</c:v>
                </c:pt>
                <c:pt idx="33907">
                  <c:v>3.3908000000000001E-5</c:v>
                </c:pt>
                <c:pt idx="33908">
                  <c:v>3.3908999999999997E-5</c:v>
                </c:pt>
                <c:pt idx="33909">
                  <c:v>3.3909999999999999E-5</c:v>
                </c:pt>
                <c:pt idx="33910">
                  <c:v>3.3911000000000001E-5</c:v>
                </c:pt>
                <c:pt idx="33911">
                  <c:v>3.3912000000000003E-5</c:v>
                </c:pt>
                <c:pt idx="33912">
                  <c:v>3.3912999999999999E-5</c:v>
                </c:pt>
                <c:pt idx="33913">
                  <c:v>3.3914000000000001E-5</c:v>
                </c:pt>
                <c:pt idx="33914">
                  <c:v>3.3915000000000003E-5</c:v>
                </c:pt>
                <c:pt idx="33915">
                  <c:v>3.3915999999999999E-5</c:v>
                </c:pt>
                <c:pt idx="33916">
                  <c:v>3.3917000000000001E-5</c:v>
                </c:pt>
                <c:pt idx="33917">
                  <c:v>3.3918000000000003E-5</c:v>
                </c:pt>
                <c:pt idx="33918">
                  <c:v>3.3918999999999998E-5</c:v>
                </c:pt>
                <c:pt idx="33919">
                  <c:v>3.392E-5</c:v>
                </c:pt>
                <c:pt idx="33920">
                  <c:v>3.3921000000000003E-5</c:v>
                </c:pt>
                <c:pt idx="33921">
                  <c:v>3.3921999999999998E-5</c:v>
                </c:pt>
                <c:pt idx="33922">
                  <c:v>3.3923E-5</c:v>
                </c:pt>
                <c:pt idx="33923">
                  <c:v>3.3924000000000002E-5</c:v>
                </c:pt>
                <c:pt idx="33924">
                  <c:v>3.3924999999999998E-5</c:v>
                </c:pt>
                <c:pt idx="33925">
                  <c:v>3.3926E-5</c:v>
                </c:pt>
                <c:pt idx="33926">
                  <c:v>3.3927000000000002E-5</c:v>
                </c:pt>
                <c:pt idx="33927">
                  <c:v>3.3927999999999998E-5</c:v>
                </c:pt>
                <c:pt idx="33928">
                  <c:v>3.3929E-5</c:v>
                </c:pt>
                <c:pt idx="33929">
                  <c:v>3.3930000000000002E-5</c:v>
                </c:pt>
                <c:pt idx="33930">
                  <c:v>3.3930999999999998E-5</c:v>
                </c:pt>
                <c:pt idx="33931">
                  <c:v>3.3932E-5</c:v>
                </c:pt>
                <c:pt idx="33932">
                  <c:v>3.3933000000000002E-5</c:v>
                </c:pt>
                <c:pt idx="33933">
                  <c:v>3.3933999999999997E-5</c:v>
                </c:pt>
                <c:pt idx="33934">
                  <c:v>3.3935E-5</c:v>
                </c:pt>
                <c:pt idx="33935">
                  <c:v>3.3936000000000002E-5</c:v>
                </c:pt>
                <c:pt idx="33936">
                  <c:v>3.3936999999999997E-5</c:v>
                </c:pt>
                <c:pt idx="33937">
                  <c:v>3.3937999999999999E-5</c:v>
                </c:pt>
                <c:pt idx="33938">
                  <c:v>3.3939000000000002E-5</c:v>
                </c:pt>
                <c:pt idx="33939">
                  <c:v>3.3939999999999997E-5</c:v>
                </c:pt>
                <c:pt idx="33940">
                  <c:v>3.3940999999999999E-5</c:v>
                </c:pt>
                <c:pt idx="33941">
                  <c:v>3.3942000000000001E-5</c:v>
                </c:pt>
                <c:pt idx="33942">
                  <c:v>3.3942999999999997E-5</c:v>
                </c:pt>
                <c:pt idx="33943">
                  <c:v>3.3943999999999999E-5</c:v>
                </c:pt>
                <c:pt idx="33944">
                  <c:v>3.3945000000000001E-5</c:v>
                </c:pt>
                <c:pt idx="33945">
                  <c:v>3.3946000000000003E-5</c:v>
                </c:pt>
                <c:pt idx="33946">
                  <c:v>3.3946999999999999E-5</c:v>
                </c:pt>
                <c:pt idx="33947">
                  <c:v>3.3948000000000001E-5</c:v>
                </c:pt>
                <c:pt idx="33948">
                  <c:v>3.3949000000000003E-5</c:v>
                </c:pt>
                <c:pt idx="33949">
                  <c:v>3.3949999999999999E-5</c:v>
                </c:pt>
                <c:pt idx="33950">
                  <c:v>3.3951000000000001E-5</c:v>
                </c:pt>
                <c:pt idx="33951">
                  <c:v>3.3952000000000003E-5</c:v>
                </c:pt>
                <c:pt idx="33952">
                  <c:v>3.3952999999999998E-5</c:v>
                </c:pt>
                <c:pt idx="33953">
                  <c:v>3.3954000000000001E-5</c:v>
                </c:pt>
                <c:pt idx="33954">
                  <c:v>3.3955000000000003E-5</c:v>
                </c:pt>
                <c:pt idx="33955">
                  <c:v>3.3955999999999998E-5</c:v>
                </c:pt>
                <c:pt idx="33956">
                  <c:v>3.3957E-5</c:v>
                </c:pt>
                <c:pt idx="33957">
                  <c:v>3.3958000000000003E-5</c:v>
                </c:pt>
                <c:pt idx="33958">
                  <c:v>3.3958999999999998E-5</c:v>
                </c:pt>
                <c:pt idx="33959">
                  <c:v>3.396E-5</c:v>
                </c:pt>
                <c:pt idx="33960">
                  <c:v>3.3961000000000002E-5</c:v>
                </c:pt>
                <c:pt idx="33961">
                  <c:v>3.3961999999999998E-5</c:v>
                </c:pt>
                <c:pt idx="33962">
                  <c:v>3.3963E-5</c:v>
                </c:pt>
                <c:pt idx="33963">
                  <c:v>3.3964000000000002E-5</c:v>
                </c:pt>
                <c:pt idx="33964">
                  <c:v>3.3964999999999998E-5</c:v>
                </c:pt>
                <c:pt idx="33965">
                  <c:v>3.3966E-5</c:v>
                </c:pt>
                <c:pt idx="33966">
                  <c:v>3.3967000000000002E-5</c:v>
                </c:pt>
                <c:pt idx="33967">
                  <c:v>3.3967999999999997E-5</c:v>
                </c:pt>
                <c:pt idx="33968">
                  <c:v>3.3969E-5</c:v>
                </c:pt>
                <c:pt idx="33969">
                  <c:v>3.3970000000000002E-5</c:v>
                </c:pt>
                <c:pt idx="33970">
                  <c:v>3.3970999999999997E-5</c:v>
                </c:pt>
                <c:pt idx="33971">
                  <c:v>3.3971999999999999E-5</c:v>
                </c:pt>
                <c:pt idx="33972">
                  <c:v>3.3973000000000002E-5</c:v>
                </c:pt>
                <c:pt idx="33973">
                  <c:v>3.3973999999999997E-5</c:v>
                </c:pt>
                <c:pt idx="33974">
                  <c:v>3.3974999999999999E-5</c:v>
                </c:pt>
                <c:pt idx="33975">
                  <c:v>3.3976000000000001E-5</c:v>
                </c:pt>
                <c:pt idx="33976">
                  <c:v>3.3976999999999997E-5</c:v>
                </c:pt>
                <c:pt idx="33977">
                  <c:v>3.3977999999999999E-5</c:v>
                </c:pt>
                <c:pt idx="33978">
                  <c:v>3.3979000000000001E-5</c:v>
                </c:pt>
                <c:pt idx="33979">
                  <c:v>3.3980000000000003E-5</c:v>
                </c:pt>
                <c:pt idx="33980">
                  <c:v>3.3980999999999999E-5</c:v>
                </c:pt>
                <c:pt idx="33981">
                  <c:v>3.3982000000000001E-5</c:v>
                </c:pt>
                <c:pt idx="33982">
                  <c:v>3.3983000000000003E-5</c:v>
                </c:pt>
                <c:pt idx="33983">
                  <c:v>3.3983999999999999E-5</c:v>
                </c:pt>
                <c:pt idx="33984">
                  <c:v>3.3985000000000001E-5</c:v>
                </c:pt>
                <c:pt idx="33985">
                  <c:v>3.3986000000000003E-5</c:v>
                </c:pt>
                <c:pt idx="33986">
                  <c:v>3.3986999999999998E-5</c:v>
                </c:pt>
                <c:pt idx="33987">
                  <c:v>3.3988000000000001E-5</c:v>
                </c:pt>
                <c:pt idx="33988">
                  <c:v>3.3989000000000003E-5</c:v>
                </c:pt>
                <c:pt idx="33989">
                  <c:v>3.3989999999999998E-5</c:v>
                </c:pt>
                <c:pt idx="33990">
                  <c:v>3.3991E-5</c:v>
                </c:pt>
                <c:pt idx="33991">
                  <c:v>3.3992000000000003E-5</c:v>
                </c:pt>
                <c:pt idx="33992">
                  <c:v>3.3992999999999998E-5</c:v>
                </c:pt>
                <c:pt idx="33993">
                  <c:v>3.3994E-5</c:v>
                </c:pt>
                <c:pt idx="33994">
                  <c:v>3.3995000000000002E-5</c:v>
                </c:pt>
                <c:pt idx="33995">
                  <c:v>3.3995999999999998E-5</c:v>
                </c:pt>
                <c:pt idx="33996">
                  <c:v>3.3997E-5</c:v>
                </c:pt>
                <c:pt idx="33997">
                  <c:v>3.3998000000000002E-5</c:v>
                </c:pt>
                <c:pt idx="33998">
                  <c:v>3.3998999999999998E-5</c:v>
                </c:pt>
                <c:pt idx="33999">
                  <c:v>3.4E-5</c:v>
                </c:pt>
                <c:pt idx="34000">
                  <c:v>3.4001000000000002E-5</c:v>
                </c:pt>
                <c:pt idx="34001">
                  <c:v>3.4001999999999997E-5</c:v>
                </c:pt>
                <c:pt idx="34002">
                  <c:v>3.4003E-5</c:v>
                </c:pt>
                <c:pt idx="34003">
                  <c:v>3.4004000000000002E-5</c:v>
                </c:pt>
                <c:pt idx="34004">
                  <c:v>3.4004999999999997E-5</c:v>
                </c:pt>
                <c:pt idx="34005">
                  <c:v>3.4005999999999999E-5</c:v>
                </c:pt>
                <c:pt idx="34006">
                  <c:v>3.4007000000000002E-5</c:v>
                </c:pt>
                <c:pt idx="34007">
                  <c:v>3.4007999999999997E-5</c:v>
                </c:pt>
                <c:pt idx="34008">
                  <c:v>3.4008999999999999E-5</c:v>
                </c:pt>
                <c:pt idx="34009">
                  <c:v>3.4010000000000001E-5</c:v>
                </c:pt>
                <c:pt idx="34010">
                  <c:v>3.4010999999999997E-5</c:v>
                </c:pt>
                <c:pt idx="34011">
                  <c:v>3.4011999999999999E-5</c:v>
                </c:pt>
                <c:pt idx="34012">
                  <c:v>3.4013000000000001E-5</c:v>
                </c:pt>
                <c:pt idx="34013">
                  <c:v>3.4014000000000003E-5</c:v>
                </c:pt>
                <c:pt idx="34014">
                  <c:v>3.4014999999999999E-5</c:v>
                </c:pt>
                <c:pt idx="34015">
                  <c:v>3.4016000000000001E-5</c:v>
                </c:pt>
                <c:pt idx="34016">
                  <c:v>3.4017000000000003E-5</c:v>
                </c:pt>
                <c:pt idx="34017">
                  <c:v>3.4017999999999999E-5</c:v>
                </c:pt>
                <c:pt idx="34018">
                  <c:v>3.4019000000000001E-5</c:v>
                </c:pt>
                <c:pt idx="34019">
                  <c:v>3.4020000000000003E-5</c:v>
                </c:pt>
                <c:pt idx="34020">
                  <c:v>3.4020999999999998E-5</c:v>
                </c:pt>
                <c:pt idx="34021">
                  <c:v>3.4022000000000001E-5</c:v>
                </c:pt>
                <c:pt idx="34022">
                  <c:v>3.4023000000000003E-5</c:v>
                </c:pt>
                <c:pt idx="34023">
                  <c:v>3.4023999999999998E-5</c:v>
                </c:pt>
                <c:pt idx="34024">
                  <c:v>3.4025E-5</c:v>
                </c:pt>
                <c:pt idx="34025">
                  <c:v>3.4026000000000003E-5</c:v>
                </c:pt>
                <c:pt idx="34026">
                  <c:v>3.4026999999999998E-5</c:v>
                </c:pt>
                <c:pt idx="34027">
                  <c:v>3.4028E-5</c:v>
                </c:pt>
                <c:pt idx="34028">
                  <c:v>3.4029000000000002E-5</c:v>
                </c:pt>
                <c:pt idx="34029">
                  <c:v>3.4029999999999998E-5</c:v>
                </c:pt>
                <c:pt idx="34030">
                  <c:v>3.4031E-5</c:v>
                </c:pt>
                <c:pt idx="34031">
                  <c:v>3.4032000000000002E-5</c:v>
                </c:pt>
                <c:pt idx="34032">
                  <c:v>3.4032999999999998E-5</c:v>
                </c:pt>
                <c:pt idx="34033">
                  <c:v>3.4034E-5</c:v>
                </c:pt>
                <c:pt idx="34034">
                  <c:v>3.4035000000000002E-5</c:v>
                </c:pt>
                <c:pt idx="34035">
                  <c:v>3.4035999999999997E-5</c:v>
                </c:pt>
                <c:pt idx="34036">
                  <c:v>3.4037E-5</c:v>
                </c:pt>
                <c:pt idx="34037">
                  <c:v>3.4038000000000002E-5</c:v>
                </c:pt>
                <c:pt idx="34038">
                  <c:v>3.4038999999999997E-5</c:v>
                </c:pt>
                <c:pt idx="34039">
                  <c:v>3.4039999999999999E-5</c:v>
                </c:pt>
                <c:pt idx="34040">
                  <c:v>3.4041000000000002E-5</c:v>
                </c:pt>
                <c:pt idx="34041">
                  <c:v>3.4041999999999997E-5</c:v>
                </c:pt>
                <c:pt idx="34042">
                  <c:v>3.4042999999999999E-5</c:v>
                </c:pt>
                <c:pt idx="34043">
                  <c:v>3.4044000000000001E-5</c:v>
                </c:pt>
                <c:pt idx="34044">
                  <c:v>3.4044999999999997E-5</c:v>
                </c:pt>
                <c:pt idx="34045">
                  <c:v>3.4045999999999999E-5</c:v>
                </c:pt>
                <c:pt idx="34046">
                  <c:v>3.4047000000000001E-5</c:v>
                </c:pt>
                <c:pt idx="34047">
                  <c:v>3.4048000000000003E-5</c:v>
                </c:pt>
                <c:pt idx="34048">
                  <c:v>3.4048999999999999E-5</c:v>
                </c:pt>
                <c:pt idx="34049">
                  <c:v>3.4050000000000001E-5</c:v>
                </c:pt>
                <c:pt idx="34050">
                  <c:v>3.4051000000000003E-5</c:v>
                </c:pt>
                <c:pt idx="34051">
                  <c:v>3.4051999999999999E-5</c:v>
                </c:pt>
                <c:pt idx="34052">
                  <c:v>3.4053000000000001E-5</c:v>
                </c:pt>
                <c:pt idx="34053">
                  <c:v>3.4054000000000003E-5</c:v>
                </c:pt>
                <c:pt idx="34054">
                  <c:v>3.4054999999999998E-5</c:v>
                </c:pt>
                <c:pt idx="34055">
                  <c:v>3.4056000000000001E-5</c:v>
                </c:pt>
                <c:pt idx="34056">
                  <c:v>3.4057000000000003E-5</c:v>
                </c:pt>
                <c:pt idx="34057">
                  <c:v>3.4057999999999998E-5</c:v>
                </c:pt>
                <c:pt idx="34058">
                  <c:v>3.4059E-5</c:v>
                </c:pt>
                <c:pt idx="34059">
                  <c:v>3.4060000000000003E-5</c:v>
                </c:pt>
                <c:pt idx="34060">
                  <c:v>3.4060999999999998E-5</c:v>
                </c:pt>
                <c:pt idx="34061">
                  <c:v>3.4062E-5</c:v>
                </c:pt>
                <c:pt idx="34062">
                  <c:v>3.4063000000000002E-5</c:v>
                </c:pt>
                <c:pt idx="34063">
                  <c:v>3.4063999999999998E-5</c:v>
                </c:pt>
                <c:pt idx="34064">
                  <c:v>3.4065E-5</c:v>
                </c:pt>
                <c:pt idx="34065">
                  <c:v>3.4066000000000002E-5</c:v>
                </c:pt>
                <c:pt idx="34066">
                  <c:v>3.4066999999999998E-5</c:v>
                </c:pt>
                <c:pt idx="34067">
                  <c:v>3.4068E-5</c:v>
                </c:pt>
                <c:pt idx="34068">
                  <c:v>3.4069000000000002E-5</c:v>
                </c:pt>
                <c:pt idx="34069">
                  <c:v>3.4069999999999997E-5</c:v>
                </c:pt>
                <c:pt idx="34070">
                  <c:v>3.4071E-5</c:v>
                </c:pt>
                <c:pt idx="34071">
                  <c:v>3.4072000000000002E-5</c:v>
                </c:pt>
                <c:pt idx="34072">
                  <c:v>3.4072999999999997E-5</c:v>
                </c:pt>
                <c:pt idx="34073">
                  <c:v>3.4073999999999999E-5</c:v>
                </c:pt>
                <c:pt idx="34074">
                  <c:v>3.4075000000000002E-5</c:v>
                </c:pt>
                <c:pt idx="34075">
                  <c:v>3.4075999999999997E-5</c:v>
                </c:pt>
                <c:pt idx="34076">
                  <c:v>3.4076999999999999E-5</c:v>
                </c:pt>
                <c:pt idx="34077">
                  <c:v>3.4078000000000001E-5</c:v>
                </c:pt>
                <c:pt idx="34078">
                  <c:v>3.4078999999999997E-5</c:v>
                </c:pt>
                <c:pt idx="34079">
                  <c:v>3.4079999999999999E-5</c:v>
                </c:pt>
                <c:pt idx="34080">
                  <c:v>3.4081000000000001E-5</c:v>
                </c:pt>
                <c:pt idx="34081">
                  <c:v>3.4082000000000003E-5</c:v>
                </c:pt>
                <c:pt idx="34082">
                  <c:v>3.4082999999999999E-5</c:v>
                </c:pt>
                <c:pt idx="34083">
                  <c:v>3.4084000000000001E-5</c:v>
                </c:pt>
                <c:pt idx="34084">
                  <c:v>3.4085000000000003E-5</c:v>
                </c:pt>
                <c:pt idx="34085">
                  <c:v>3.4085999999999999E-5</c:v>
                </c:pt>
                <c:pt idx="34086">
                  <c:v>3.4087000000000001E-5</c:v>
                </c:pt>
                <c:pt idx="34087">
                  <c:v>3.4088000000000003E-5</c:v>
                </c:pt>
                <c:pt idx="34088">
                  <c:v>3.4088999999999998E-5</c:v>
                </c:pt>
                <c:pt idx="34089">
                  <c:v>3.4090000000000001E-5</c:v>
                </c:pt>
                <c:pt idx="34090">
                  <c:v>3.4091000000000003E-5</c:v>
                </c:pt>
                <c:pt idx="34091">
                  <c:v>3.4091999999999998E-5</c:v>
                </c:pt>
                <c:pt idx="34092">
                  <c:v>3.4093E-5</c:v>
                </c:pt>
                <c:pt idx="34093">
                  <c:v>3.4094000000000003E-5</c:v>
                </c:pt>
                <c:pt idx="34094">
                  <c:v>3.4094999999999998E-5</c:v>
                </c:pt>
                <c:pt idx="34095">
                  <c:v>3.4096E-5</c:v>
                </c:pt>
                <c:pt idx="34096">
                  <c:v>3.4097000000000002E-5</c:v>
                </c:pt>
                <c:pt idx="34097">
                  <c:v>3.4097999999999998E-5</c:v>
                </c:pt>
                <c:pt idx="34098">
                  <c:v>3.4099E-5</c:v>
                </c:pt>
                <c:pt idx="34099">
                  <c:v>3.4100000000000002E-5</c:v>
                </c:pt>
                <c:pt idx="34100">
                  <c:v>3.4100999999999998E-5</c:v>
                </c:pt>
                <c:pt idx="34101">
                  <c:v>3.4102E-5</c:v>
                </c:pt>
                <c:pt idx="34102">
                  <c:v>3.4103000000000002E-5</c:v>
                </c:pt>
                <c:pt idx="34103">
                  <c:v>3.4103999999999997E-5</c:v>
                </c:pt>
                <c:pt idx="34104">
                  <c:v>3.4105E-5</c:v>
                </c:pt>
                <c:pt idx="34105">
                  <c:v>3.4106000000000002E-5</c:v>
                </c:pt>
                <c:pt idx="34106">
                  <c:v>3.4106999999999997E-5</c:v>
                </c:pt>
                <c:pt idx="34107">
                  <c:v>3.4107999999999999E-5</c:v>
                </c:pt>
                <c:pt idx="34108">
                  <c:v>3.4109000000000002E-5</c:v>
                </c:pt>
                <c:pt idx="34109">
                  <c:v>3.4109999999999997E-5</c:v>
                </c:pt>
                <c:pt idx="34110">
                  <c:v>3.4110999999999999E-5</c:v>
                </c:pt>
                <c:pt idx="34111">
                  <c:v>3.4112000000000001E-5</c:v>
                </c:pt>
                <c:pt idx="34112">
                  <c:v>3.4112999999999997E-5</c:v>
                </c:pt>
                <c:pt idx="34113">
                  <c:v>3.4113999999999999E-5</c:v>
                </c:pt>
                <c:pt idx="34114">
                  <c:v>3.4115000000000001E-5</c:v>
                </c:pt>
                <c:pt idx="34115">
                  <c:v>3.4116000000000003E-5</c:v>
                </c:pt>
                <c:pt idx="34116">
                  <c:v>3.4116999999999999E-5</c:v>
                </c:pt>
                <c:pt idx="34117">
                  <c:v>3.4118000000000001E-5</c:v>
                </c:pt>
                <c:pt idx="34118">
                  <c:v>3.4119000000000003E-5</c:v>
                </c:pt>
                <c:pt idx="34119">
                  <c:v>3.4119999999999999E-5</c:v>
                </c:pt>
                <c:pt idx="34120">
                  <c:v>3.4121000000000001E-5</c:v>
                </c:pt>
                <c:pt idx="34121">
                  <c:v>3.4122000000000003E-5</c:v>
                </c:pt>
                <c:pt idx="34122">
                  <c:v>3.4122999999999998E-5</c:v>
                </c:pt>
                <c:pt idx="34123">
                  <c:v>3.4124000000000001E-5</c:v>
                </c:pt>
                <c:pt idx="34124">
                  <c:v>3.4125000000000003E-5</c:v>
                </c:pt>
                <c:pt idx="34125">
                  <c:v>3.4125999999999998E-5</c:v>
                </c:pt>
                <c:pt idx="34126">
                  <c:v>3.4127E-5</c:v>
                </c:pt>
                <c:pt idx="34127">
                  <c:v>3.4128000000000003E-5</c:v>
                </c:pt>
                <c:pt idx="34128">
                  <c:v>3.4128999999999998E-5</c:v>
                </c:pt>
                <c:pt idx="34129">
                  <c:v>3.413E-5</c:v>
                </c:pt>
                <c:pt idx="34130">
                  <c:v>3.4131000000000002E-5</c:v>
                </c:pt>
                <c:pt idx="34131">
                  <c:v>3.4131999999999998E-5</c:v>
                </c:pt>
                <c:pt idx="34132">
                  <c:v>3.4133E-5</c:v>
                </c:pt>
                <c:pt idx="34133">
                  <c:v>3.4134000000000002E-5</c:v>
                </c:pt>
                <c:pt idx="34134">
                  <c:v>3.4134999999999998E-5</c:v>
                </c:pt>
                <c:pt idx="34135">
                  <c:v>3.4136E-5</c:v>
                </c:pt>
                <c:pt idx="34136">
                  <c:v>3.4137000000000002E-5</c:v>
                </c:pt>
                <c:pt idx="34137">
                  <c:v>3.4137999999999997E-5</c:v>
                </c:pt>
                <c:pt idx="34138">
                  <c:v>3.4139E-5</c:v>
                </c:pt>
                <c:pt idx="34139">
                  <c:v>3.4140000000000002E-5</c:v>
                </c:pt>
                <c:pt idx="34140">
                  <c:v>3.4140999999999997E-5</c:v>
                </c:pt>
                <c:pt idx="34141">
                  <c:v>3.4141999999999999E-5</c:v>
                </c:pt>
                <c:pt idx="34142">
                  <c:v>3.4143000000000002E-5</c:v>
                </c:pt>
                <c:pt idx="34143">
                  <c:v>3.4143999999999997E-5</c:v>
                </c:pt>
                <c:pt idx="34144">
                  <c:v>3.4144999999999999E-5</c:v>
                </c:pt>
                <c:pt idx="34145">
                  <c:v>3.4146000000000001E-5</c:v>
                </c:pt>
                <c:pt idx="34146">
                  <c:v>3.4146999999999997E-5</c:v>
                </c:pt>
                <c:pt idx="34147">
                  <c:v>3.4147999999999999E-5</c:v>
                </c:pt>
                <c:pt idx="34148">
                  <c:v>3.4149000000000001E-5</c:v>
                </c:pt>
                <c:pt idx="34149">
                  <c:v>3.4150000000000003E-5</c:v>
                </c:pt>
                <c:pt idx="34150">
                  <c:v>3.4150999999999999E-5</c:v>
                </c:pt>
                <c:pt idx="34151">
                  <c:v>3.4152000000000001E-5</c:v>
                </c:pt>
                <c:pt idx="34152">
                  <c:v>3.4153000000000003E-5</c:v>
                </c:pt>
                <c:pt idx="34153">
                  <c:v>3.4153999999999999E-5</c:v>
                </c:pt>
                <c:pt idx="34154">
                  <c:v>3.4155000000000001E-5</c:v>
                </c:pt>
                <c:pt idx="34155">
                  <c:v>3.4156000000000003E-5</c:v>
                </c:pt>
                <c:pt idx="34156">
                  <c:v>3.4156999999999998E-5</c:v>
                </c:pt>
                <c:pt idx="34157">
                  <c:v>3.4158000000000001E-5</c:v>
                </c:pt>
                <c:pt idx="34158">
                  <c:v>3.4159000000000003E-5</c:v>
                </c:pt>
                <c:pt idx="34159">
                  <c:v>3.4159999999999998E-5</c:v>
                </c:pt>
                <c:pt idx="34160">
                  <c:v>3.4161E-5</c:v>
                </c:pt>
                <c:pt idx="34161">
                  <c:v>3.4162000000000003E-5</c:v>
                </c:pt>
                <c:pt idx="34162">
                  <c:v>3.4162999999999998E-5</c:v>
                </c:pt>
                <c:pt idx="34163">
                  <c:v>3.4164E-5</c:v>
                </c:pt>
                <c:pt idx="34164">
                  <c:v>3.4165000000000002E-5</c:v>
                </c:pt>
                <c:pt idx="34165">
                  <c:v>3.4165999999999998E-5</c:v>
                </c:pt>
                <c:pt idx="34166">
                  <c:v>3.4167E-5</c:v>
                </c:pt>
                <c:pt idx="34167">
                  <c:v>3.4168000000000002E-5</c:v>
                </c:pt>
                <c:pt idx="34168">
                  <c:v>3.4168999999999998E-5</c:v>
                </c:pt>
                <c:pt idx="34169">
                  <c:v>3.417E-5</c:v>
                </c:pt>
                <c:pt idx="34170">
                  <c:v>3.4171000000000002E-5</c:v>
                </c:pt>
                <c:pt idx="34171">
                  <c:v>3.4171999999999997E-5</c:v>
                </c:pt>
                <c:pt idx="34172">
                  <c:v>3.4173E-5</c:v>
                </c:pt>
                <c:pt idx="34173">
                  <c:v>3.4174000000000002E-5</c:v>
                </c:pt>
                <c:pt idx="34174">
                  <c:v>3.4174999999999997E-5</c:v>
                </c:pt>
                <c:pt idx="34175">
                  <c:v>3.4175999999999999E-5</c:v>
                </c:pt>
                <c:pt idx="34176">
                  <c:v>3.4177000000000002E-5</c:v>
                </c:pt>
                <c:pt idx="34177">
                  <c:v>3.4177999999999997E-5</c:v>
                </c:pt>
                <c:pt idx="34178">
                  <c:v>3.4178999999999999E-5</c:v>
                </c:pt>
                <c:pt idx="34179">
                  <c:v>3.4180000000000001E-5</c:v>
                </c:pt>
                <c:pt idx="34180">
                  <c:v>3.4180999999999997E-5</c:v>
                </c:pt>
                <c:pt idx="34181">
                  <c:v>3.4181999999999999E-5</c:v>
                </c:pt>
                <c:pt idx="34182">
                  <c:v>3.4183000000000001E-5</c:v>
                </c:pt>
                <c:pt idx="34183">
                  <c:v>3.4183999999999997E-5</c:v>
                </c:pt>
                <c:pt idx="34184">
                  <c:v>3.4184999999999999E-5</c:v>
                </c:pt>
                <c:pt idx="34185">
                  <c:v>3.4186000000000001E-5</c:v>
                </c:pt>
                <c:pt idx="34186">
                  <c:v>3.4187000000000003E-5</c:v>
                </c:pt>
                <c:pt idx="34187">
                  <c:v>3.4187999999999999E-5</c:v>
                </c:pt>
                <c:pt idx="34188">
                  <c:v>3.4189000000000001E-5</c:v>
                </c:pt>
                <c:pt idx="34189">
                  <c:v>3.4190000000000003E-5</c:v>
                </c:pt>
                <c:pt idx="34190">
                  <c:v>3.4190999999999998E-5</c:v>
                </c:pt>
                <c:pt idx="34191">
                  <c:v>3.4192000000000001E-5</c:v>
                </c:pt>
                <c:pt idx="34192">
                  <c:v>3.4193000000000003E-5</c:v>
                </c:pt>
                <c:pt idx="34193">
                  <c:v>3.4193999999999998E-5</c:v>
                </c:pt>
                <c:pt idx="34194">
                  <c:v>3.4195E-5</c:v>
                </c:pt>
                <c:pt idx="34195">
                  <c:v>3.4196000000000003E-5</c:v>
                </c:pt>
                <c:pt idx="34196">
                  <c:v>3.4196999999999998E-5</c:v>
                </c:pt>
                <c:pt idx="34197">
                  <c:v>3.4198E-5</c:v>
                </c:pt>
                <c:pt idx="34198">
                  <c:v>3.4199000000000002E-5</c:v>
                </c:pt>
                <c:pt idx="34199">
                  <c:v>3.4199999999999998E-5</c:v>
                </c:pt>
                <c:pt idx="34200">
                  <c:v>3.4201E-5</c:v>
                </c:pt>
                <c:pt idx="34201">
                  <c:v>3.4202000000000002E-5</c:v>
                </c:pt>
                <c:pt idx="34202">
                  <c:v>3.4202999999999998E-5</c:v>
                </c:pt>
                <c:pt idx="34203">
                  <c:v>3.4204E-5</c:v>
                </c:pt>
                <c:pt idx="34204">
                  <c:v>3.4205000000000002E-5</c:v>
                </c:pt>
                <c:pt idx="34205">
                  <c:v>3.4205999999999997E-5</c:v>
                </c:pt>
                <c:pt idx="34206">
                  <c:v>3.4207E-5</c:v>
                </c:pt>
                <c:pt idx="34207">
                  <c:v>3.4208000000000002E-5</c:v>
                </c:pt>
                <c:pt idx="34208">
                  <c:v>3.4208999999999997E-5</c:v>
                </c:pt>
                <c:pt idx="34209">
                  <c:v>3.4209999999999999E-5</c:v>
                </c:pt>
                <c:pt idx="34210">
                  <c:v>3.4211000000000002E-5</c:v>
                </c:pt>
                <c:pt idx="34211">
                  <c:v>3.4211999999999997E-5</c:v>
                </c:pt>
                <c:pt idx="34212">
                  <c:v>3.4212999999999999E-5</c:v>
                </c:pt>
                <c:pt idx="34213">
                  <c:v>3.4214000000000001E-5</c:v>
                </c:pt>
                <c:pt idx="34214">
                  <c:v>3.4214999999999997E-5</c:v>
                </c:pt>
                <c:pt idx="34215">
                  <c:v>3.4215999999999999E-5</c:v>
                </c:pt>
                <c:pt idx="34216">
                  <c:v>3.4217000000000001E-5</c:v>
                </c:pt>
                <c:pt idx="34217">
                  <c:v>3.4217999999999997E-5</c:v>
                </c:pt>
                <c:pt idx="34218">
                  <c:v>3.4218999999999999E-5</c:v>
                </c:pt>
                <c:pt idx="34219">
                  <c:v>3.4220000000000001E-5</c:v>
                </c:pt>
                <c:pt idx="34220">
                  <c:v>3.4221000000000003E-5</c:v>
                </c:pt>
                <c:pt idx="34221">
                  <c:v>3.4221999999999999E-5</c:v>
                </c:pt>
                <c:pt idx="34222">
                  <c:v>3.4223000000000001E-5</c:v>
                </c:pt>
                <c:pt idx="34223">
                  <c:v>3.4224000000000003E-5</c:v>
                </c:pt>
                <c:pt idx="34224">
                  <c:v>3.4224999999999998E-5</c:v>
                </c:pt>
                <c:pt idx="34225">
                  <c:v>3.4226000000000001E-5</c:v>
                </c:pt>
                <c:pt idx="34226">
                  <c:v>3.4227000000000003E-5</c:v>
                </c:pt>
                <c:pt idx="34227">
                  <c:v>3.4227999999999998E-5</c:v>
                </c:pt>
                <c:pt idx="34228">
                  <c:v>3.4229E-5</c:v>
                </c:pt>
                <c:pt idx="34229">
                  <c:v>3.4230000000000003E-5</c:v>
                </c:pt>
                <c:pt idx="34230">
                  <c:v>3.4230999999999998E-5</c:v>
                </c:pt>
                <c:pt idx="34231">
                  <c:v>3.4232E-5</c:v>
                </c:pt>
                <c:pt idx="34232">
                  <c:v>3.4233000000000002E-5</c:v>
                </c:pt>
                <c:pt idx="34233">
                  <c:v>3.4233999999999998E-5</c:v>
                </c:pt>
                <c:pt idx="34234">
                  <c:v>3.4235E-5</c:v>
                </c:pt>
                <c:pt idx="34235">
                  <c:v>3.4236000000000002E-5</c:v>
                </c:pt>
                <c:pt idx="34236">
                  <c:v>3.4236999999999998E-5</c:v>
                </c:pt>
                <c:pt idx="34237">
                  <c:v>3.4238E-5</c:v>
                </c:pt>
                <c:pt idx="34238">
                  <c:v>3.4239000000000002E-5</c:v>
                </c:pt>
                <c:pt idx="34239">
                  <c:v>3.4239999999999997E-5</c:v>
                </c:pt>
                <c:pt idx="34240">
                  <c:v>3.4241E-5</c:v>
                </c:pt>
                <c:pt idx="34241">
                  <c:v>3.4242000000000002E-5</c:v>
                </c:pt>
                <c:pt idx="34242">
                  <c:v>3.4242999999999997E-5</c:v>
                </c:pt>
                <c:pt idx="34243">
                  <c:v>3.4243999999999999E-5</c:v>
                </c:pt>
                <c:pt idx="34244">
                  <c:v>3.4245000000000002E-5</c:v>
                </c:pt>
                <c:pt idx="34245">
                  <c:v>3.4245999999999997E-5</c:v>
                </c:pt>
                <c:pt idx="34246">
                  <c:v>3.4246999999999999E-5</c:v>
                </c:pt>
                <c:pt idx="34247">
                  <c:v>3.4248000000000001E-5</c:v>
                </c:pt>
                <c:pt idx="34248">
                  <c:v>3.4248999999999997E-5</c:v>
                </c:pt>
                <c:pt idx="34249">
                  <c:v>3.4249999999999999E-5</c:v>
                </c:pt>
                <c:pt idx="34250">
                  <c:v>3.4251000000000001E-5</c:v>
                </c:pt>
                <c:pt idx="34251">
                  <c:v>3.4251999999999997E-5</c:v>
                </c:pt>
                <c:pt idx="34252">
                  <c:v>3.4252999999999999E-5</c:v>
                </c:pt>
                <c:pt idx="34253">
                  <c:v>3.4254000000000001E-5</c:v>
                </c:pt>
                <c:pt idx="34254">
                  <c:v>3.4255000000000003E-5</c:v>
                </c:pt>
                <c:pt idx="34255">
                  <c:v>3.4255999999999999E-5</c:v>
                </c:pt>
                <c:pt idx="34256">
                  <c:v>3.4257000000000001E-5</c:v>
                </c:pt>
                <c:pt idx="34257">
                  <c:v>3.4258000000000003E-5</c:v>
                </c:pt>
                <c:pt idx="34258">
                  <c:v>3.4258999999999998E-5</c:v>
                </c:pt>
                <c:pt idx="34259">
                  <c:v>3.4260000000000001E-5</c:v>
                </c:pt>
                <c:pt idx="34260">
                  <c:v>3.4261000000000003E-5</c:v>
                </c:pt>
                <c:pt idx="34261">
                  <c:v>3.4261999999999998E-5</c:v>
                </c:pt>
                <c:pt idx="34262">
                  <c:v>3.4263E-5</c:v>
                </c:pt>
                <c:pt idx="34263">
                  <c:v>3.4264000000000003E-5</c:v>
                </c:pt>
                <c:pt idx="34264">
                  <c:v>3.4264999999999998E-5</c:v>
                </c:pt>
                <c:pt idx="34265">
                  <c:v>3.4266E-5</c:v>
                </c:pt>
                <c:pt idx="34266">
                  <c:v>3.4267000000000002E-5</c:v>
                </c:pt>
                <c:pt idx="34267">
                  <c:v>3.4267999999999998E-5</c:v>
                </c:pt>
                <c:pt idx="34268">
                  <c:v>3.4269E-5</c:v>
                </c:pt>
                <c:pt idx="34269">
                  <c:v>3.4270000000000002E-5</c:v>
                </c:pt>
                <c:pt idx="34270">
                  <c:v>3.4270999999999998E-5</c:v>
                </c:pt>
                <c:pt idx="34271">
                  <c:v>3.4272E-5</c:v>
                </c:pt>
                <c:pt idx="34272">
                  <c:v>3.4273000000000002E-5</c:v>
                </c:pt>
                <c:pt idx="34273">
                  <c:v>3.4273999999999997E-5</c:v>
                </c:pt>
                <c:pt idx="34274">
                  <c:v>3.4275E-5</c:v>
                </c:pt>
                <c:pt idx="34275">
                  <c:v>3.4276000000000002E-5</c:v>
                </c:pt>
                <c:pt idx="34276">
                  <c:v>3.4276999999999997E-5</c:v>
                </c:pt>
                <c:pt idx="34277">
                  <c:v>3.4277999999999999E-5</c:v>
                </c:pt>
                <c:pt idx="34278">
                  <c:v>3.4279000000000002E-5</c:v>
                </c:pt>
                <c:pt idx="34279">
                  <c:v>3.4279999999999997E-5</c:v>
                </c:pt>
                <c:pt idx="34280">
                  <c:v>3.4280999999999999E-5</c:v>
                </c:pt>
                <c:pt idx="34281">
                  <c:v>3.4282000000000001E-5</c:v>
                </c:pt>
                <c:pt idx="34282">
                  <c:v>3.4282999999999997E-5</c:v>
                </c:pt>
                <c:pt idx="34283">
                  <c:v>3.4283999999999999E-5</c:v>
                </c:pt>
                <c:pt idx="34284">
                  <c:v>3.4285000000000001E-5</c:v>
                </c:pt>
                <c:pt idx="34285">
                  <c:v>3.4285999999999997E-5</c:v>
                </c:pt>
                <c:pt idx="34286">
                  <c:v>3.4286999999999999E-5</c:v>
                </c:pt>
                <c:pt idx="34287">
                  <c:v>3.4288000000000001E-5</c:v>
                </c:pt>
                <c:pt idx="34288">
                  <c:v>3.4289000000000003E-5</c:v>
                </c:pt>
                <c:pt idx="34289">
                  <c:v>3.4289999999999999E-5</c:v>
                </c:pt>
                <c:pt idx="34290">
                  <c:v>3.4291000000000001E-5</c:v>
                </c:pt>
                <c:pt idx="34291">
                  <c:v>3.4292000000000003E-5</c:v>
                </c:pt>
                <c:pt idx="34292">
                  <c:v>3.4292999999999998E-5</c:v>
                </c:pt>
                <c:pt idx="34293">
                  <c:v>3.4294000000000001E-5</c:v>
                </c:pt>
                <c:pt idx="34294">
                  <c:v>3.4295000000000003E-5</c:v>
                </c:pt>
                <c:pt idx="34295">
                  <c:v>3.4295999999999998E-5</c:v>
                </c:pt>
                <c:pt idx="34296">
                  <c:v>3.4297E-5</c:v>
                </c:pt>
                <c:pt idx="34297">
                  <c:v>3.4298000000000003E-5</c:v>
                </c:pt>
                <c:pt idx="34298">
                  <c:v>3.4298999999999998E-5</c:v>
                </c:pt>
                <c:pt idx="34299">
                  <c:v>3.43E-5</c:v>
                </c:pt>
                <c:pt idx="34300">
                  <c:v>3.4301000000000002E-5</c:v>
                </c:pt>
                <c:pt idx="34301">
                  <c:v>3.4301999999999998E-5</c:v>
                </c:pt>
                <c:pt idx="34302">
                  <c:v>3.4303E-5</c:v>
                </c:pt>
                <c:pt idx="34303">
                  <c:v>3.4304000000000002E-5</c:v>
                </c:pt>
                <c:pt idx="34304">
                  <c:v>3.4304999999999998E-5</c:v>
                </c:pt>
                <c:pt idx="34305">
                  <c:v>3.4306E-5</c:v>
                </c:pt>
                <c:pt idx="34306">
                  <c:v>3.4307000000000002E-5</c:v>
                </c:pt>
                <c:pt idx="34307">
                  <c:v>3.4307999999999997E-5</c:v>
                </c:pt>
                <c:pt idx="34308">
                  <c:v>3.4309E-5</c:v>
                </c:pt>
                <c:pt idx="34309">
                  <c:v>3.4310000000000002E-5</c:v>
                </c:pt>
                <c:pt idx="34310">
                  <c:v>3.4310999999999997E-5</c:v>
                </c:pt>
                <c:pt idx="34311">
                  <c:v>3.4311999999999999E-5</c:v>
                </c:pt>
                <c:pt idx="34312">
                  <c:v>3.4313000000000002E-5</c:v>
                </c:pt>
                <c:pt idx="34313">
                  <c:v>3.4313999999999997E-5</c:v>
                </c:pt>
                <c:pt idx="34314">
                  <c:v>3.4314999999999999E-5</c:v>
                </c:pt>
                <c:pt idx="34315">
                  <c:v>3.4316000000000001E-5</c:v>
                </c:pt>
                <c:pt idx="34316">
                  <c:v>3.4316999999999997E-5</c:v>
                </c:pt>
                <c:pt idx="34317">
                  <c:v>3.4317999999999999E-5</c:v>
                </c:pt>
                <c:pt idx="34318">
                  <c:v>3.4319000000000001E-5</c:v>
                </c:pt>
                <c:pt idx="34319">
                  <c:v>3.4319999999999997E-5</c:v>
                </c:pt>
                <c:pt idx="34320">
                  <c:v>3.4320999999999999E-5</c:v>
                </c:pt>
                <c:pt idx="34321">
                  <c:v>3.4322000000000001E-5</c:v>
                </c:pt>
                <c:pt idx="34322">
                  <c:v>3.4323000000000003E-5</c:v>
                </c:pt>
                <c:pt idx="34323">
                  <c:v>3.4323999999999999E-5</c:v>
                </c:pt>
                <c:pt idx="34324">
                  <c:v>3.4325000000000001E-5</c:v>
                </c:pt>
                <c:pt idx="34325">
                  <c:v>3.4326000000000003E-5</c:v>
                </c:pt>
                <c:pt idx="34326">
                  <c:v>3.4326999999999998E-5</c:v>
                </c:pt>
                <c:pt idx="34327">
                  <c:v>3.4328000000000001E-5</c:v>
                </c:pt>
                <c:pt idx="34328">
                  <c:v>3.4329000000000003E-5</c:v>
                </c:pt>
                <c:pt idx="34329">
                  <c:v>3.4329999999999998E-5</c:v>
                </c:pt>
                <c:pt idx="34330">
                  <c:v>3.4331E-5</c:v>
                </c:pt>
                <c:pt idx="34331">
                  <c:v>3.4332000000000003E-5</c:v>
                </c:pt>
                <c:pt idx="34332">
                  <c:v>3.4332999999999998E-5</c:v>
                </c:pt>
                <c:pt idx="34333">
                  <c:v>3.4334E-5</c:v>
                </c:pt>
                <c:pt idx="34334">
                  <c:v>3.4335000000000002E-5</c:v>
                </c:pt>
                <c:pt idx="34335">
                  <c:v>3.4335999999999998E-5</c:v>
                </c:pt>
                <c:pt idx="34336">
                  <c:v>3.4337E-5</c:v>
                </c:pt>
                <c:pt idx="34337">
                  <c:v>3.4338000000000002E-5</c:v>
                </c:pt>
                <c:pt idx="34338">
                  <c:v>3.4338999999999998E-5</c:v>
                </c:pt>
                <c:pt idx="34339">
                  <c:v>3.434E-5</c:v>
                </c:pt>
                <c:pt idx="34340">
                  <c:v>3.4341000000000002E-5</c:v>
                </c:pt>
                <c:pt idx="34341">
                  <c:v>3.4341999999999997E-5</c:v>
                </c:pt>
                <c:pt idx="34342">
                  <c:v>3.4343E-5</c:v>
                </c:pt>
                <c:pt idx="34343">
                  <c:v>3.4344000000000002E-5</c:v>
                </c:pt>
                <c:pt idx="34344">
                  <c:v>3.4344999999999997E-5</c:v>
                </c:pt>
                <c:pt idx="34345">
                  <c:v>3.4345999999999999E-5</c:v>
                </c:pt>
                <c:pt idx="34346">
                  <c:v>3.4347000000000002E-5</c:v>
                </c:pt>
                <c:pt idx="34347">
                  <c:v>3.4347999999999997E-5</c:v>
                </c:pt>
                <c:pt idx="34348">
                  <c:v>3.4348999999999999E-5</c:v>
                </c:pt>
                <c:pt idx="34349">
                  <c:v>3.4350000000000001E-5</c:v>
                </c:pt>
                <c:pt idx="34350">
                  <c:v>3.4350999999999997E-5</c:v>
                </c:pt>
                <c:pt idx="34351">
                  <c:v>3.4351999999999999E-5</c:v>
                </c:pt>
                <c:pt idx="34352">
                  <c:v>3.4353000000000001E-5</c:v>
                </c:pt>
                <c:pt idx="34353">
                  <c:v>3.4353999999999997E-5</c:v>
                </c:pt>
                <c:pt idx="34354">
                  <c:v>3.4354999999999999E-5</c:v>
                </c:pt>
                <c:pt idx="34355">
                  <c:v>3.4356000000000001E-5</c:v>
                </c:pt>
                <c:pt idx="34356">
                  <c:v>3.4357000000000003E-5</c:v>
                </c:pt>
                <c:pt idx="34357">
                  <c:v>3.4357999999999999E-5</c:v>
                </c:pt>
                <c:pt idx="34358">
                  <c:v>3.4359000000000001E-5</c:v>
                </c:pt>
                <c:pt idx="34359">
                  <c:v>3.4360000000000003E-5</c:v>
                </c:pt>
                <c:pt idx="34360">
                  <c:v>3.4360999999999998E-5</c:v>
                </c:pt>
                <c:pt idx="34361">
                  <c:v>3.4362000000000001E-5</c:v>
                </c:pt>
                <c:pt idx="34362">
                  <c:v>3.4363000000000003E-5</c:v>
                </c:pt>
                <c:pt idx="34363">
                  <c:v>3.4363999999999998E-5</c:v>
                </c:pt>
                <c:pt idx="34364">
                  <c:v>3.4365E-5</c:v>
                </c:pt>
                <c:pt idx="34365">
                  <c:v>3.4366000000000003E-5</c:v>
                </c:pt>
                <c:pt idx="34366">
                  <c:v>3.4366999999999998E-5</c:v>
                </c:pt>
                <c:pt idx="34367">
                  <c:v>3.4368E-5</c:v>
                </c:pt>
                <c:pt idx="34368">
                  <c:v>3.4369000000000002E-5</c:v>
                </c:pt>
                <c:pt idx="34369">
                  <c:v>3.4369999999999998E-5</c:v>
                </c:pt>
                <c:pt idx="34370">
                  <c:v>3.4371E-5</c:v>
                </c:pt>
                <c:pt idx="34371">
                  <c:v>3.4372000000000002E-5</c:v>
                </c:pt>
                <c:pt idx="34372">
                  <c:v>3.4372999999999998E-5</c:v>
                </c:pt>
                <c:pt idx="34373">
                  <c:v>3.4374E-5</c:v>
                </c:pt>
                <c:pt idx="34374">
                  <c:v>3.4375000000000002E-5</c:v>
                </c:pt>
                <c:pt idx="34375">
                  <c:v>3.4375999999999997E-5</c:v>
                </c:pt>
                <c:pt idx="34376">
                  <c:v>3.4377E-5</c:v>
                </c:pt>
                <c:pt idx="34377">
                  <c:v>3.4378000000000002E-5</c:v>
                </c:pt>
                <c:pt idx="34378">
                  <c:v>3.4378999999999997E-5</c:v>
                </c:pt>
                <c:pt idx="34379">
                  <c:v>3.4379999999999999E-5</c:v>
                </c:pt>
                <c:pt idx="34380">
                  <c:v>3.4381000000000002E-5</c:v>
                </c:pt>
                <c:pt idx="34381">
                  <c:v>3.4381999999999997E-5</c:v>
                </c:pt>
                <c:pt idx="34382">
                  <c:v>3.4382999999999999E-5</c:v>
                </c:pt>
                <c:pt idx="34383">
                  <c:v>3.4384000000000001E-5</c:v>
                </c:pt>
                <c:pt idx="34384">
                  <c:v>3.4384999999999997E-5</c:v>
                </c:pt>
                <c:pt idx="34385">
                  <c:v>3.4385999999999999E-5</c:v>
                </c:pt>
                <c:pt idx="34386">
                  <c:v>3.4387000000000001E-5</c:v>
                </c:pt>
                <c:pt idx="34387">
                  <c:v>3.4387999999999997E-5</c:v>
                </c:pt>
                <c:pt idx="34388">
                  <c:v>3.4388999999999999E-5</c:v>
                </c:pt>
                <c:pt idx="34389">
                  <c:v>3.4390000000000001E-5</c:v>
                </c:pt>
                <c:pt idx="34390">
                  <c:v>3.4391000000000003E-5</c:v>
                </c:pt>
                <c:pt idx="34391">
                  <c:v>3.4391999999999999E-5</c:v>
                </c:pt>
                <c:pt idx="34392">
                  <c:v>3.4393000000000001E-5</c:v>
                </c:pt>
                <c:pt idx="34393">
                  <c:v>3.4394000000000003E-5</c:v>
                </c:pt>
                <c:pt idx="34394">
                  <c:v>3.4394999999999998E-5</c:v>
                </c:pt>
                <c:pt idx="34395">
                  <c:v>3.4396000000000001E-5</c:v>
                </c:pt>
                <c:pt idx="34396">
                  <c:v>3.4397000000000003E-5</c:v>
                </c:pt>
                <c:pt idx="34397">
                  <c:v>3.4397999999999998E-5</c:v>
                </c:pt>
                <c:pt idx="34398">
                  <c:v>3.4399E-5</c:v>
                </c:pt>
                <c:pt idx="34399">
                  <c:v>3.4400000000000003E-5</c:v>
                </c:pt>
                <c:pt idx="34400">
                  <c:v>3.4400999999999998E-5</c:v>
                </c:pt>
                <c:pt idx="34401">
                  <c:v>3.4402E-5</c:v>
                </c:pt>
                <c:pt idx="34402">
                  <c:v>3.4403000000000002E-5</c:v>
                </c:pt>
                <c:pt idx="34403">
                  <c:v>3.4403999999999998E-5</c:v>
                </c:pt>
                <c:pt idx="34404">
                  <c:v>3.4405E-5</c:v>
                </c:pt>
                <c:pt idx="34405">
                  <c:v>3.4406000000000002E-5</c:v>
                </c:pt>
                <c:pt idx="34406">
                  <c:v>3.4406999999999998E-5</c:v>
                </c:pt>
                <c:pt idx="34407">
                  <c:v>3.4408E-5</c:v>
                </c:pt>
                <c:pt idx="34408">
                  <c:v>3.4409000000000002E-5</c:v>
                </c:pt>
                <c:pt idx="34409">
                  <c:v>3.4409999999999998E-5</c:v>
                </c:pt>
                <c:pt idx="34410">
                  <c:v>3.4411E-5</c:v>
                </c:pt>
                <c:pt idx="34411">
                  <c:v>3.4412000000000002E-5</c:v>
                </c:pt>
                <c:pt idx="34412">
                  <c:v>3.4412999999999997E-5</c:v>
                </c:pt>
                <c:pt idx="34413">
                  <c:v>3.4413999999999999E-5</c:v>
                </c:pt>
                <c:pt idx="34414">
                  <c:v>3.4415000000000002E-5</c:v>
                </c:pt>
                <c:pt idx="34415">
                  <c:v>3.4415999999999997E-5</c:v>
                </c:pt>
                <c:pt idx="34416">
                  <c:v>3.4416999999999999E-5</c:v>
                </c:pt>
                <c:pt idx="34417">
                  <c:v>3.4418000000000001E-5</c:v>
                </c:pt>
                <c:pt idx="34418">
                  <c:v>3.4418999999999997E-5</c:v>
                </c:pt>
                <c:pt idx="34419">
                  <c:v>3.4419999999999999E-5</c:v>
                </c:pt>
                <c:pt idx="34420">
                  <c:v>3.4421000000000001E-5</c:v>
                </c:pt>
                <c:pt idx="34421">
                  <c:v>3.4421999999999997E-5</c:v>
                </c:pt>
                <c:pt idx="34422">
                  <c:v>3.4422999999999999E-5</c:v>
                </c:pt>
                <c:pt idx="34423">
                  <c:v>3.4424000000000001E-5</c:v>
                </c:pt>
                <c:pt idx="34424">
                  <c:v>3.4425000000000003E-5</c:v>
                </c:pt>
                <c:pt idx="34425">
                  <c:v>3.4425999999999999E-5</c:v>
                </c:pt>
                <c:pt idx="34426">
                  <c:v>3.4427000000000001E-5</c:v>
                </c:pt>
                <c:pt idx="34427">
                  <c:v>3.4428000000000003E-5</c:v>
                </c:pt>
                <c:pt idx="34428">
                  <c:v>3.4428999999999999E-5</c:v>
                </c:pt>
                <c:pt idx="34429">
                  <c:v>3.4430000000000001E-5</c:v>
                </c:pt>
                <c:pt idx="34430">
                  <c:v>3.4431000000000003E-5</c:v>
                </c:pt>
                <c:pt idx="34431">
                  <c:v>3.4431999999999998E-5</c:v>
                </c:pt>
                <c:pt idx="34432">
                  <c:v>3.4433E-5</c:v>
                </c:pt>
                <c:pt idx="34433">
                  <c:v>3.4434000000000003E-5</c:v>
                </c:pt>
                <c:pt idx="34434">
                  <c:v>3.4434999999999998E-5</c:v>
                </c:pt>
                <c:pt idx="34435">
                  <c:v>3.4436E-5</c:v>
                </c:pt>
                <c:pt idx="34436">
                  <c:v>3.4437000000000002E-5</c:v>
                </c:pt>
                <c:pt idx="34437">
                  <c:v>3.4437999999999998E-5</c:v>
                </c:pt>
                <c:pt idx="34438">
                  <c:v>3.4439E-5</c:v>
                </c:pt>
                <c:pt idx="34439">
                  <c:v>3.4440000000000002E-5</c:v>
                </c:pt>
                <c:pt idx="34440">
                  <c:v>3.4440999999999998E-5</c:v>
                </c:pt>
                <c:pt idx="34441">
                  <c:v>3.4442E-5</c:v>
                </c:pt>
                <c:pt idx="34442">
                  <c:v>3.4443000000000002E-5</c:v>
                </c:pt>
                <c:pt idx="34443">
                  <c:v>3.4443999999999998E-5</c:v>
                </c:pt>
                <c:pt idx="34444">
                  <c:v>3.4445E-5</c:v>
                </c:pt>
                <c:pt idx="34445">
                  <c:v>3.4446000000000002E-5</c:v>
                </c:pt>
                <c:pt idx="34446">
                  <c:v>3.4446999999999997E-5</c:v>
                </c:pt>
                <c:pt idx="34447">
                  <c:v>3.4448E-5</c:v>
                </c:pt>
                <c:pt idx="34448">
                  <c:v>3.4449000000000002E-5</c:v>
                </c:pt>
                <c:pt idx="34449">
                  <c:v>3.4449999999999997E-5</c:v>
                </c:pt>
                <c:pt idx="34450">
                  <c:v>3.4450999999999999E-5</c:v>
                </c:pt>
                <c:pt idx="34451">
                  <c:v>3.4452000000000002E-5</c:v>
                </c:pt>
                <c:pt idx="34452">
                  <c:v>3.4452999999999997E-5</c:v>
                </c:pt>
                <c:pt idx="34453">
                  <c:v>3.4453999999999999E-5</c:v>
                </c:pt>
                <c:pt idx="34454">
                  <c:v>3.4455000000000001E-5</c:v>
                </c:pt>
                <c:pt idx="34455">
                  <c:v>3.4455999999999997E-5</c:v>
                </c:pt>
                <c:pt idx="34456">
                  <c:v>3.4456999999999999E-5</c:v>
                </c:pt>
                <c:pt idx="34457">
                  <c:v>3.4458000000000001E-5</c:v>
                </c:pt>
                <c:pt idx="34458">
                  <c:v>3.4459000000000003E-5</c:v>
                </c:pt>
                <c:pt idx="34459">
                  <c:v>3.4459999999999999E-5</c:v>
                </c:pt>
                <c:pt idx="34460">
                  <c:v>3.4461000000000001E-5</c:v>
                </c:pt>
                <c:pt idx="34461">
                  <c:v>3.4462000000000003E-5</c:v>
                </c:pt>
                <c:pt idx="34462">
                  <c:v>3.4462999999999999E-5</c:v>
                </c:pt>
                <c:pt idx="34463">
                  <c:v>3.4464000000000001E-5</c:v>
                </c:pt>
                <c:pt idx="34464">
                  <c:v>3.4465000000000003E-5</c:v>
                </c:pt>
                <c:pt idx="34465">
                  <c:v>3.4465999999999998E-5</c:v>
                </c:pt>
                <c:pt idx="34466">
                  <c:v>3.4467000000000001E-5</c:v>
                </c:pt>
                <c:pt idx="34467">
                  <c:v>3.4468000000000003E-5</c:v>
                </c:pt>
                <c:pt idx="34468">
                  <c:v>3.4468999999999998E-5</c:v>
                </c:pt>
                <c:pt idx="34469">
                  <c:v>3.447E-5</c:v>
                </c:pt>
                <c:pt idx="34470">
                  <c:v>3.4471000000000003E-5</c:v>
                </c:pt>
                <c:pt idx="34471">
                  <c:v>3.4471999999999998E-5</c:v>
                </c:pt>
                <c:pt idx="34472">
                  <c:v>3.4473E-5</c:v>
                </c:pt>
                <c:pt idx="34473">
                  <c:v>3.4474000000000002E-5</c:v>
                </c:pt>
                <c:pt idx="34474">
                  <c:v>3.4474999999999998E-5</c:v>
                </c:pt>
                <c:pt idx="34475">
                  <c:v>3.4476E-5</c:v>
                </c:pt>
                <c:pt idx="34476">
                  <c:v>3.4477000000000002E-5</c:v>
                </c:pt>
                <c:pt idx="34477">
                  <c:v>3.4477999999999998E-5</c:v>
                </c:pt>
                <c:pt idx="34478">
                  <c:v>3.4479E-5</c:v>
                </c:pt>
                <c:pt idx="34479">
                  <c:v>3.4480000000000002E-5</c:v>
                </c:pt>
                <c:pt idx="34480">
                  <c:v>3.4480999999999997E-5</c:v>
                </c:pt>
                <c:pt idx="34481">
                  <c:v>3.4482E-5</c:v>
                </c:pt>
                <c:pt idx="34482">
                  <c:v>3.4483000000000002E-5</c:v>
                </c:pt>
                <c:pt idx="34483">
                  <c:v>3.4483999999999997E-5</c:v>
                </c:pt>
                <c:pt idx="34484">
                  <c:v>3.4484999999999999E-5</c:v>
                </c:pt>
                <c:pt idx="34485">
                  <c:v>3.4486000000000002E-5</c:v>
                </c:pt>
                <c:pt idx="34486">
                  <c:v>3.4486999999999997E-5</c:v>
                </c:pt>
                <c:pt idx="34487">
                  <c:v>3.4487999999999999E-5</c:v>
                </c:pt>
                <c:pt idx="34488">
                  <c:v>3.4489000000000001E-5</c:v>
                </c:pt>
                <c:pt idx="34489">
                  <c:v>3.4489999999999997E-5</c:v>
                </c:pt>
                <c:pt idx="34490">
                  <c:v>3.4490999999999999E-5</c:v>
                </c:pt>
                <c:pt idx="34491">
                  <c:v>3.4492000000000001E-5</c:v>
                </c:pt>
                <c:pt idx="34492">
                  <c:v>3.4493000000000003E-5</c:v>
                </c:pt>
                <c:pt idx="34493">
                  <c:v>3.4493999999999999E-5</c:v>
                </c:pt>
                <c:pt idx="34494">
                  <c:v>3.4495000000000001E-5</c:v>
                </c:pt>
                <c:pt idx="34495">
                  <c:v>3.4496000000000003E-5</c:v>
                </c:pt>
                <c:pt idx="34496">
                  <c:v>3.4496999999999999E-5</c:v>
                </c:pt>
                <c:pt idx="34497">
                  <c:v>3.4498000000000001E-5</c:v>
                </c:pt>
                <c:pt idx="34498">
                  <c:v>3.4499000000000003E-5</c:v>
                </c:pt>
                <c:pt idx="34499">
                  <c:v>3.4499999999999998E-5</c:v>
                </c:pt>
                <c:pt idx="34500">
                  <c:v>3.4501000000000001E-5</c:v>
                </c:pt>
                <c:pt idx="34501">
                  <c:v>3.4502000000000003E-5</c:v>
                </c:pt>
                <c:pt idx="34502">
                  <c:v>3.4502999999999998E-5</c:v>
                </c:pt>
                <c:pt idx="34503">
                  <c:v>3.4504E-5</c:v>
                </c:pt>
                <c:pt idx="34504">
                  <c:v>3.4505000000000003E-5</c:v>
                </c:pt>
                <c:pt idx="34505">
                  <c:v>3.4505999999999998E-5</c:v>
                </c:pt>
                <c:pt idx="34506">
                  <c:v>3.4507E-5</c:v>
                </c:pt>
                <c:pt idx="34507">
                  <c:v>3.4508000000000002E-5</c:v>
                </c:pt>
                <c:pt idx="34508">
                  <c:v>3.4508999999999998E-5</c:v>
                </c:pt>
                <c:pt idx="34509">
                  <c:v>3.451E-5</c:v>
                </c:pt>
                <c:pt idx="34510">
                  <c:v>3.4511000000000002E-5</c:v>
                </c:pt>
                <c:pt idx="34511">
                  <c:v>3.4511999999999998E-5</c:v>
                </c:pt>
                <c:pt idx="34512">
                  <c:v>3.4513E-5</c:v>
                </c:pt>
                <c:pt idx="34513">
                  <c:v>3.4514000000000002E-5</c:v>
                </c:pt>
                <c:pt idx="34514">
                  <c:v>3.4514999999999997E-5</c:v>
                </c:pt>
                <c:pt idx="34515">
                  <c:v>3.4516E-5</c:v>
                </c:pt>
                <c:pt idx="34516">
                  <c:v>3.4517000000000002E-5</c:v>
                </c:pt>
                <c:pt idx="34517">
                  <c:v>3.4517999999999997E-5</c:v>
                </c:pt>
                <c:pt idx="34518">
                  <c:v>3.4518999999999999E-5</c:v>
                </c:pt>
                <c:pt idx="34519">
                  <c:v>3.4520000000000002E-5</c:v>
                </c:pt>
                <c:pt idx="34520">
                  <c:v>3.4520999999999997E-5</c:v>
                </c:pt>
                <c:pt idx="34521">
                  <c:v>3.4521999999999999E-5</c:v>
                </c:pt>
                <c:pt idx="34522">
                  <c:v>3.4523000000000001E-5</c:v>
                </c:pt>
                <c:pt idx="34523">
                  <c:v>3.4523999999999997E-5</c:v>
                </c:pt>
                <c:pt idx="34524">
                  <c:v>3.4524999999999999E-5</c:v>
                </c:pt>
                <c:pt idx="34525">
                  <c:v>3.4526000000000001E-5</c:v>
                </c:pt>
                <c:pt idx="34526">
                  <c:v>3.4527000000000003E-5</c:v>
                </c:pt>
                <c:pt idx="34527">
                  <c:v>3.4527999999999999E-5</c:v>
                </c:pt>
                <c:pt idx="34528">
                  <c:v>3.4529000000000001E-5</c:v>
                </c:pt>
                <c:pt idx="34529">
                  <c:v>3.4530000000000003E-5</c:v>
                </c:pt>
                <c:pt idx="34530">
                  <c:v>3.4530999999999999E-5</c:v>
                </c:pt>
                <c:pt idx="34531">
                  <c:v>3.4532000000000001E-5</c:v>
                </c:pt>
                <c:pt idx="34532">
                  <c:v>3.4533000000000003E-5</c:v>
                </c:pt>
                <c:pt idx="34533">
                  <c:v>3.4533999999999998E-5</c:v>
                </c:pt>
                <c:pt idx="34534">
                  <c:v>3.4535000000000001E-5</c:v>
                </c:pt>
                <c:pt idx="34535">
                  <c:v>3.4536000000000003E-5</c:v>
                </c:pt>
                <c:pt idx="34536">
                  <c:v>3.4536999999999998E-5</c:v>
                </c:pt>
                <c:pt idx="34537">
                  <c:v>3.4538E-5</c:v>
                </c:pt>
                <c:pt idx="34538">
                  <c:v>3.4539000000000003E-5</c:v>
                </c:pt>
                <c:pt idx="34539">
                  <c:v>3.4539999999999998E-5</c:v>
                </c:pt>
                <c:pt idx="34540">
                  <c:v>3.4541E-5</c:v>
                </c:pt>
                <c:pt idx="34541">
                  <c:v>3.4542000000000002E-5</c:v>
                </c:pt>
                <c:pt idx="34542">
                  <c:v>3.4542999999999998E-5</c:v>
                </c:pt>
                <c:pt idx="34543">
                  <c:v>3.4544E-5</c:v>
                </c:pt>
                <c:pt idx="34544">
                  <c:v>3.4545000000000002E-5</c:v>
                </c:pt>
                <c:pt idx="34545">
                  <c:v>3.4545999999999998E-5</c:v>
                </c:pt>
                <c:pt idx="34546">
                  <c:v>3.4547E-5</c:v>
                </c:pt>
                <c:pt idx="34547">
                  <c:v>3.4548000000000002E-5</c:v>
                </c:pt>
                <c:pt idx="34548">
                  <c:v>3.4548999999999997E-5</c:v>
                </c:pt>
                <c:pt idx="34549">
                  <c:v>3.455E-5</c:v>
                </c:pt>
                <c:pt idx="34550">
                  <c:v>3.4551000000000002E-5</c:v>
                </c:pt>
                <c:pt idx="34551">
                  <c:v>3.4551999999999997E-5</c:v>
                </c:pt>
                <c:pt idx="34552">
                  <c:v>3.4552999999999999E-5</c:v>
                </c:pt>
                <c:pt idx="34553">
                  <c:v>3.4554000000000002E-5</c:v>
                </c:pt>
                <c:pt idx="34554">
                  <c:v>3.4554999999999997E-5</c:v>
                </c:pt>
                <c:pt idx="34555">
                  <c:v>3.4555999999999999E-5</c:v>
                </c:pt>
                <c:pt idx="34556">
                  <c:v>3.4557000000000001E-5</c:v>
                </c:pt>
                <c:pt idx="34557">
                  <c:v>3.4557999999999997E-5</c:v>
                </c:pt>
                <c:pt idx="34558">
                  <c:v>3.4558999999999999E-5</c:v>
                </c:pt>
                <c:pt idx="34559">
                  <c:v>3.4560000000000001E-5</c:v>
                </c:pt>
                <c:pt idx="34560">
                  <c:v>3.4561000000000003E-5</c:v>
                </c:pt>
                <c:pt idx="34561">
                  <c:v>3.4561999999999999E-5</c:v>
                </c:pt>
                <c:pt idx="34562">
                  <c:v>3.4563000000000001E-5</c:v>
                </c:pt>
                <c:pt idx="34563">
                  <c:v>3.4564000000000003E-5</c:v>
                </c:pt>
                <c:pt idx="34564">
                  <c:v>3.4564999999999999E-5</c:v>
                </c:pt>
                <c:pt idx="34565">
                  <c:v>3.4566000000000001E-5</c:v>
                </c:pt>
                <c:pt idx="34566">
                  <c:v>3.4567000000000003E-5</c:v>
                </c:pt>
                <c:pt idx="34567">
                  <c:v>3.4567999999999998E-5</c:v>
                </c:pt>
                <c:pt idx="34568">
                  <c:v>3.4569000000000001E-5</c:v>
                </c:pt>
                <c:pt idx="34569">
                  <c:v>3.4570000000000003E-5</c:v>
                </c:pt>
                <c:pt idx="34570">
                  <c:v>3.4570999999999998E-5</c:v>
                </c:pt>
                <c:pt idx="34571">
                  <c:v>3.4572E-5</c:v>
                </c:pt>
                <c:pt idx="34572">
                  <c:v>3.4573000000000003E-5</c:v>
                </c:pt>
                <c:pt idx="34573">
                  <c:v>3.4573999999999998E-5</c:v>
                </c:pt>
                <c:pt idx="34574">
                  <c:v>3.4575E-5</c:v>
                </c:pt>
                <c:pt idx="34575">
                  <c:v>3.4576000000000002E-5</c:v>
                </c:pt>
                <c:pt idx="34576">
                  <c:v>3.4576999999999998E-5</c:v>
                </c:pt>
                <c:pt idx="34577">
                  <c:v>3.4578E-5</c:v>
                </c:pt>
                <c:pt idx="34578">
                  <c:v>3.4579000000000002E-5</c:v>
                </c:pt>
                <c:pt idx="34579">
                  <c:v>3.4579999999999998E-5</c:v>
                </c:pt>
                <c:pt idx="34580">
                  <c:v>3.4581E-5</c:v>
                </c:pt>
                <c:pt idx="34581">
                  <c:v>3.4582000000000002E-5</c:v>
                </c:pt>
                <c:pt idx="34582">
                  <c:v>3.4582999999999997E-5</c:v>
                </c:pt>
                <c:pt idx="34583">
                  <c:v>3.4584E-5</c:v>
                </c:pt>
                <c:pt idx="34584">
                  <c:v>3.4585000000000002E-5</c:v>
                </c:pt>
                <c:pt idx="34585">
                  <c:v>3.4585999999999997E-5</c:v>
                </c:pt>
                <c:pt idx="34586">
                  <c:v>3.4586999999999999E-5</c:v>
                </c:pt>
                <c:pt idx="34587">
                  <c:v>3.4588000000000002E-5</c:v>
                </c:pt>
                <c:pt idx="34588">
                  <c:v>3.4588999999999997E-5</c:v>
                </c:pt>
                <c:pt idx="34589">
                  <c:v>3.4589999999999999E-5</c:v>
                </c:pt>
                <c:pt idx="34590">
                  <c:v>3.4591000000000001E-5</c:v>
                </c:pt>
                <c:pt idx="34591">
                  <c:v>3.4591999999999997E-5</c:v>
                </c:pt>
                <c:pt idx="34592">
                  <c:v>3.4592999999999999E-5</c:v>
                </c:pt>
                <c:pt idx="34593">
                  <c:v>3.4594000000000001E-5</c:v>
                </c:pt>
                <c:pt idx="34594">
                  <c:v>3.4595000000000003E-5</c:v>
                </c:pt>
                <c:pt idx="34595">
                  <c:v>3.4595999999999999E-5</c:v>
                </c:pt>
                <c:pt idx="34596">
                  <c:v>3.4597000000000001E-5</c:v>
                </c:pt>
                <c:pt idx="34597">
                  <c:v>3.4598000000000003E-5</c:v>
                </c:pt>
                <c:pt idx="34598">
                  <c:v>3.4598999999999999E-5</c:v>
                </c:pt>
                <c:pt idx="34599">
                  <c:v>3.4600000000000001E-5</c:v>
                </c:pt>
                <c:pt idx="34600">
                  <c:v>3.4601000000000003E-5</c:v>
                </c:pt>
                <c:pt idx="34601">
                  <c:v>3.4601999999999998E-5</c:v>
                </c:pt>
                <c:pt idx="34602">
                  <c:v>3.4603000000000001E-5</c:v>
                </c:pt>
                <c:pt idx="34603">
                  <c:v>3.4604000000000003E-5</c:v>
                </c:pt>
                <c:pt idx="34604">
                  <c:v>3.4604999999999998E-5</c:v>
                </c:pt>
                <c:pt idx="34605">
                  <c:v>3.4606E-5</c:v>
                </c:pt>
                <c:pt idx="34606">
                  <c:v>3.4607000000000003E-5</c:v>
                </c:pt>
                <c:pt idx="34607">
                  <c:v>3.4607999999999998E-5</c:v>
                </c:pt>
                <c:pt idx="34608">
                  <c:v>3.4609E-5</c:v>
                </c:pt>
                <c:pt idx="34609">
                  <c:v>3.4610000000000002E-5</c:v>
                </c:pt>
                <c:pt idx="34610">
                  <c:v>3.4610999999999998E-5</c:v>
                </c:pt>
                <c:pt idx="34611">
                  <c:v>3.4612E-5</c:v>
                </c:pt>
                <c:pt idx="34612">
                  <c:v>3.4613000000000002E-5</c:v>
                </c:pt>
                <c:pt idx="34613">
                  <c:v>3.4613999999999998E-5</c:v>
                </c:pt>
                <c:pt idx="34614">
                  <c:v>3.4615E-5</c:v>
                </c:pt>
                <c:pt idx="34615">
                  <c:v>3.4616000000000002E-5</c:v>
                </c:pt>
                <c:pt idx="34616">
                  <c:v>3.4616999999999997E-5</c:v>
                </c:pt>
                <c:pt idx="34617">
                  <c:v>3.4618E-5</c:v>
                </c:pt>
                <c:pt idx="34618">
                  <c:v>3.4619000000000002E-5</c:v>
                </c:pt>
                <c:pt idx="34619">
                  <c:v>3.4619999999999997E-5</c:v>
                </c:pt>
                <c:pt idx="34620">
                  <c:v>3.4620999999999999E-5</c:v>
                </c:pt>
                <c:pt idx="34621">
                  <c:v>3.4622000000000002E-5</c:v>
                </c:pt>
                <c:pt idx="34622">
                  <c:v>3.4622999999999997E-5</c:v>
                </c:pt>
                <c:pt idx="34623">
                  <c:v>3.4623999999999999E-5</c:v>
                </c:pt>
                <c:pt idx="34624">
                  <c:v>3.4625000000000001E-5</c:v>
                </c:pt>
                <c:pt idx="34625">
                  <c:v>3.4625999999999997E-5</c:v>
                </c:pt>
                <c:pt idx="34626">
                  <c:v>3.4626999999999999E-5</c:v>
                </c:pt>
                <c:pt idx="34627">
                  <c:v>3.4628000000000001E-5</c:v>
                </c:pt>
                <c:pt idx="34628">
                  <c:v>3.4629000000000003E-5</c:v>
                </c:pt>
                <c:pt idx="34629">
                  <c:v>3.4629999999999999E-5</c:v>
                </c:pt>
                <c:pt idx="34630">
                  <c:v>3.4631000000000001E-5</c:v>
                </c:pt>
                <c:pt idx="34631">
                  <c:v>3.4632000000000003E-5</c:v>
                </c:pt>
                <c:pt idx="34632">
                  <c:v>3.4632999999999999E-5</c:v>
                </c:pt>
                <c:pt idx="34633">
                  <c:v>3.4634000000000001E-5</c:v>
                </c:pt>
                <c:pt idx="34634">
                  <c:v>3.4635000000000003E-5</c:v>
                </c:pt>
                <c:pt idx="34635">
                  <c:v>3.4635999999999998E-5</c:v>
                </c:pt>
                <c:pt idx="34636">
                  <c:v>3.4637000000000001E-5</c:v>
                </c:pt>
                <c:pt idx="34637">
                  <c:v>3.4638000000000003E-5</c:v>
                </c:pt>
                <c:pt idx="34638">
                  <c:v>3.4638999999999998E-5</c:v>
                </c:pt>
                <c:pt idx="34639">
                  <c:v>3.464E-5</c:v>
                </c:pt>
                <c:pt idx="34640">
                  <c:v>3.4641000000000003E-5</c:v>
                </c:pt>
                <c:pt idx="34641">
                  <c:v>3.4641999999999998E-5</c:v>
                </c:pt>
                <c:pt idx="34642">
                  <c:v>3.4643E-5</c:v>
                </c:pt>
                <c:pt idx="34643">
                  <c:v>3.4644000000000002E-5</c:v>
                </c:pt>
                <c:pt idx="34644">
                  <c:v>3.4644999999999998E-5</c:v>
                </c:pt>
                <c:pt idx="34645">
                  <c:v>3.4646E-5</c:v>
                </c:pt>
                <c:pt idx="34646">
                  <c:v>3.4647000000000002E-5</c:v>
                </c:pt>
                <c:pt idx="34647">
                  <c:v>3.4647999999999998E-5</c:v>
                </c:pt>
                <c:pt idx="34648">
                  <c:v>3.4649E-5</c:v>
                </c:pt>
                <c:pt idx="34649">
                  <c:v>3.4650000000000002E-5</c:v>
                </c:pt>
                <c:pt idx="34650">
                  <c:v>3.4650999999999997E-5</c:v>
                </c:pt>
                <c:pt idx="34651">
                  <c:v>3.4652E-5</c:v>
                </c:pt>
                <c:pt idx="34652">
                  <c:v>3.4653000000000002E-5</c:v>
                </c:pt>
                <c:pt idx="34653">
                  <c:v>3.4653999999999997E-5</c:v>
                </c:pt>
                <c:pt idx="34654">
                  <c:v>3.4654999999999999E-5</c:v>
                </c:pt>
                <c:pt idx="34655">
                  <c:v>3.4656000000000002E-5</c:v>
                </c:pt>
                <c:pt idx="34656">
                  <c:v>3.4656999999999997E-5</c:v>
                </c:pt>
                <c:pt idx="34657">
                  <c:v>3.4657999999999999E-5</c:v>
                </c:pt>
                <c:pt idx="34658">
                  <c:v>3.4659000000000001E-5</c:v>
                </c:pt>
                <c:pt idx="34659">
                  <c:v>3.4659999999999997E-5</c:v>
                </c:pt>
                <c:pt idx="34660">
                  <c:v>3.4660999999999999E-5</c:v>
                </c:pt>
                <c:pt idx="34661">
                  <c:v>3.4662000000000001E-5</c:v>
                </c:pt>
                <c:pt idx="34662">
                  <c:v>3.4663000000000003E-5</c:v>
                </c:pt>
                <c:pt idx="34663">
                  <c:v>3.4663999999999999E-5</c:v>
                </c:pt>
                <c:pt idx="34664">
                  <c:v>3.4665000000000001E-5</c:v>
                </c:pt>
                <c:pt idx="34665">
                  <c:v>3.4666000000000003E-5</c:v>
                </c:pt>
                <c:pt idx="34666">
                  <c:v>3.4666999999999999E-5</c:v>
                </c:pt>
                <c:pt idx="34667">
                  <c:v>3.4668000000000001E-5</c:v>
                </c:pt>
                <c:pt idx="34668">
                  <c:v>3.4669000000000003E-5</c:v>
                </c:pt>
                <c:pt idx="34669">
                  <c:v>3.4669999999999998E-5</c:v>
                </c:pt>
                <c:pt idx="34670">
                  <c:v>3.4671000000000001E-5</c:v>
                </c:pt>
                <c:pt idx="34671">
                  <c:v>3.4672000000000003E-5</c:v>
                </c:pt>
                <c:pt idx="34672">
                  <c:v>3.4672999999999998E-5</c:v>
                </c:pt>
                <c:pt idx="34673">
                  <c:v>3.4674E-5</c:v>
                </c:pt>
                <c:pt idx="34674">
                  <c:v>3.4675000000000003E-5</c:v>
                </c:pt>
                <c:pt idx="34675">
                  <c:v>3.4675999999999998E-5</c:v>
                </c:pt>
                <c:pt idx="34676">
                  <c:v>3.4677E-5</c:v>
                </c:pt>
                <c:pt idx="34677">
                  <c:v>3.4678000000000002E-5</c:v>
                </c:pt>
                <c:pt idx="34678">
                  <c:v>3.4678999999999998E-5</c:v>
                </c:pt>
                <c:pt idx="34679">
                  <c:v>3.468E-5</c:v>
                </c:pt>
                <c:pt idx="34680">
                  <c:v>3.4681000000000002E-5</c:v>
                </c:pt>
                <c:pt idx="34681">
                  <c:v>3.4681999999999998E-5</c:v>
                </c:pt>
                <c:pt idx="34682">
                  <c:v>3.4683E-5</c:v>
                </c:pt>
                <c:pt idx="34683">
                  <c:v>3.4684000000000002E-5</c:v>
                </c:pt>
                <c:pt idx="34684">
                  <c:v>3.4684999999999997E-5</c:v>
                </c:pt>
                <c:pt idx="34685">
                  <c:v>3.4686E-5</c:v>
                </c:pt>
                <c:pt idx="34686">
                  <c:v>3.4687000000000002E-5</c:v>
                </c:pt>
                <c:pt idx="34687">
                  <c:v>3.4687999999999997E-5</c:v>
                </c:pt>
                <c:pt idx="34688">
                  <c:v>3.4688999999999999E-5</c:v>
                </c:pt>
                <c:pt idx="34689">
                  <c:v>3.4690000000000002E-5</c:v>
                </c:pt>
                <c:pt idx="34690">
                  <c:v>3.4690999999999997E-5</c:v>
                </c:pt>
                <c:pt idx="34691">
                  <c:v>3.4691999999999999E-5</c:v>
                </c:pt>
                <c:pt idx="34692">
                  <c:v>3.4693000000000001E-5</c:v>
                </c:pt>
                <c:pt idx="34693">
                  <c:v>3.4693999999999997E-5</c:v>
                </c:pt>
                <c:pt idx="34694">
                  <c:v>3.4694999999999999E-5</c:v>
                </c:pt>
                <c:pt idx="34695">
                  <c:v>3.4696000000000001E-5</c:v>
                </c:pt>
                <c:pt idx="34696">
                  <c:v>3.4696999999999997E-5</c:v>
                </c:pt>
                <c:pt idx="34697">
                  <c:v>3.4697999999999999E-5</c:v>
                </c:pt>
                <c:pt idx="34698">
                  <c:v>3.4699000000000001E-5</c:v>
                </c:pt>
                <c:pt idx="34699">
                  <c:v>3.4700000000000003E-5</c:v>
                </c:pt>
                <c:pt idx="34700">
                  <c:v>3.4700999999999999E-5</c:v>
                </c:pt>
                <c:pt idx="34701">
                  <c:v>3.4702000000000001E-5</c:v>
                </c:pt>
                <c:pt idx="34702">
                  <c:v>3.4703000000000003E-5</c:v>
                </c:pt>
                <c:pt idx="34703">
                  <c:v>3.4703999999999998E-5</c:v>
                </c:pt>
                <c:pt idx="34704">
                  <c:v>3.4705000000000001E-5</c:v>
                </c:pt>
                <c:pt idx="34705">
                  <c:v>3.4706000000000003E-5</c:v>
                </c:pt>
                <c:pt idx="34706">
                  <c:v>3.4706999999999998E-5</c:v>
                </c:pt>
                <c:pt idx="34707">
                  <c:v>3.4708E-5</c:v>
                </c:pt>
                <c:pt idx="34708">
                  <c:v>3.4709000000000003E-5</c:v>
                </c:pt>
                <c:pt idx="34709">
                  <c:v>3.4709999999999998E-5</c:v>
                </c:pt>
                <c:pt idx="34710">
                  <c:v>3.4711E-5</c:v>
                </c:pt>
                <c:pt idx="34711">
                  <c:v>3.4712000000000002E-5</c:v>
                </c:pt>
                <c:pt idx="34712">
                  <c:v>3.4712999999999998E-5</c:v>
                </c:pt>
                <c:pt idx="34713">
                  <c:v>3.4714E-5</c:v>
                </c:pt>
                <c:pt idx="34714">
                  <c:v>3.4715000000000002E-5</c:v>
                </c:pt>
                <c:pt idx="34715">
                  <c:v>3.4715999999999998E-5</c:v>
                </c:pt>
                <c:pt idx="34716">
                  <c:v>3.4717E-5</c:v>
                </c:pt>
                <c:pt idx="34717">
                  <c:v>3.4718000000000002E-5</c:v>
                </c:pt>
                <c:pt idx="34718">
                  <c:v>3.4718999999999997E-5</c:v>
                </c:pt>
                <c:pt idx="34719">
                  <c:v>3.472E-5</c:v>
                </c:pt>
                <c:pt idx="34720">
                  <c:v>3.4721000000000002E-5</c:v>
                </c:pt>
                <c:pt idx="34721">
                  <c:v>3.4721999999999997E-5</c:v>
                </c:pt>
                <c:pt idx="34722">
                  <c:v>3.4722999999999999E-5</c:v>
                </c:pt>
                <c:pt idx="34723">
                  <c:v>3.4724000000000002E-5</c:v>
                </c:pt>
                <c:pt idx="34724">
                  <c:v>3.4724999999999997E-5</c:v>
                </c:pt>
                <c:pt idx="34725">
                  <c:v>3.4725999999999999E-5</c:v>
                </c:pt>
                <c:pt idx="34726">
                  <c:v>3.4727000000000001E-5</c:v>
                </c:pt>
                <c:pt idx="34727">
                  <c:v>3.4727999999999997E-5</c:v>
                </c:pt>
                <c:pt idx="34728">
                  <c:v>3.4728999999999999E-5</c:v>
                </c:pt>
                <c:pt idx="34729">
                  <c:v>3.4730000000000001E-5</c:v>
                </c:pt>
                <c:pt idx="34730">
                  <c:v>3.4730999999999997E-5</c:v>
                </c:pt>
                <c:pt idx="34731">
                  <c:v>3.4731999999999999E-5</c:v>
                </c:pt>
                <c:pt idx="34732">
                  <c:v>3.4733000000000001E-5</c:v>
                </c:pt>
                <c:pt idx="34733">
                  <c:v>3.4734000000000003E-5</c:v>
                </c:pt>
                <c:pt idx="34734">
                  <c:v>3.4734999999999999E-5</c:v>
                </c:pt>
                <c:pt idx="34735">
                  <c:v>3.4736000000000001E-5</c:v>
                </c:pt>
                <c:pt idx="34736">
                  <c:v>3.4737000000000003E-5</c:v>
                </c:pt>
                <c:pt idx="34737">
                  <c:v>3.4737999999999998E-5</c:v>
                </c:pt>
                <c:pt idx="34738">
                  <c:v>3.4739000000000001E-5</c:v>
                </c:pt>
                <c:pt idx="34739">
                  <c:v>3.4740000000000003E-5</c:v>
                </c:pt>
                <c:pt idx="34740">
                  <c:v>3.4740999999999998E-5</c:v>
                </c:pt>
                <c:pt idx="34741">
                  <c:v>3.4742E-5</c:v>
                </c:pt>
                <c:pt idx="34742">
                  <c:v>3.4743000000000003E-5</c:v>
                </c:pt>
                <c:pt idx="34743">
                  <c:v>3.4743999999999998E-5</c:v>
                </c:pt>
                <c:pt idx="34744">
                  <c:v>3.4745E-5</c:v>
                </c:pt>
                <c:pt idx="34745">
                  <c:v>3.4746000000000002E-5</c:v>
                </c:pt>
                <c:pt idx="34746">
                  <c:v>3.4746999999999998E-5</c:v>
                </c:pt>
                <c:pt idx="34747">
                  <c:v>3.4748E-5</c:v>
                </c:pt>
                <c:pt idx="34748">
                  <c:v>3.4749000000000002E-5</c:v>
                </c:pt>
                <c:pt idx="34749">
                  <c:v>3.4749999999999998E-5</c:v>
                </c:pt>
                <c:pt idx="34750">
                  <c:v>3.4751E-5</c:v>
                </c:pt>
                <c:pt idx="34751">
                  <c:v>3.4752000000000002E-5</c:v>
                </c:pt>
                <c:pt idx="34752">
                  <c:v>3.4752999999999997E-5</c:v>
                </c:pt>
                <c:pt idx="34753">
                  <c:v>3.4754E-5</c:v>
                </c:pt>
                <c:pt idx="34754">
                  <c:v>3.4755000000000002E-5</c:v>
                </c:pt>
                <c:pt idx="34755">
                  <c:v>3.4755999999999997E-5</c:v>
                </c:pt>
                <c:pt idx="34756">
                  <c:v>3.4756999999999999E-5</c:v>
                </c:pt>
                <c:pt idx="34757">
                  <c:v>3.4758000000000002E-5</c:v>
                </c:pt>
                <c:pt idx="34758">
                  <c:v>3.4758999999999997E-5</c:v>
                </c:pt>
                <c:pt idx="34759">
                  <c:v>3.4759999999999999E-5</c:v>
                </c:pt>
                <c:pt idx="34760">
                  <c:v>3.4761000000000001E-5</c:v>
                </c:pt>
                <c:pt idx="34761">
                  <c:v>3.4761999999999997E-5</c:v>
                </c:pt>
                <c:pt idx="34762">
                  <c:v>3.4762999999999999E-5</c:v>
                </c:pt>
                <c:pt idx="34763">
                  <c:v>3.4764000000000001E-5</c:v>
                </c:pt>
                <c:pt idx="34764">
                  <c:v>3.4764999999999997E-5</c:v>
                </c:pt>
                <c:pt idx="34765">
                  <c:v>3.4765999999999999E-5</c:v>
                </c:pt>
                <c:pt idx="34766">
                  <c:v>3.4767000000000001E-5</c:v>
                </c:pt>
                <c:pt idx="34767">
                  <c:v>3.4768000000000003E-5</c:v>
                </c:pt>
                <c:pt idx="34768">
                  <c:v>3.4768999999999999E-5</c:v>
                </c:pt>
                <c:pt idx="34769">
                  <c:v>3.4770000000000001E-5</c:v>
                </c:pt>
                <c:pt idx="34770">
                  <c:v>3.4771000000000003E-5</c:v>
                </c:pt>
                <c:pt idx="34771">
                  <c:v>3.4771999999999998E-5</c:v>
                </c:pt>
                <c:pt idx="34772">
                  <c:v>3.4773000000000001E-5</c:v>
                </c:pt>
                <c:pt idx="34773">
                  <c:v>3.4774000000000003E-5</c:v>
                </c:pt>
                <c:pt idx="34774">
                  <c:v>3.4774999999999998E-5</c:v>
                </c:pt>
                <c:pt idx="34775">
                  <c:v>3.4776E-5</c:v>
                </c:pt>
                <c:pt idx="34776">
                  <c:v>3.4777000000000003E-5</c:v>
                </c:pt>
                <c:pt idx="34777">
                  <c:v>3.4777999999999998E-5</c:v>
                </c:pt>
                <c:pt idx="34778">
                  <c:v>3.4779E-5</c:v>
                </c:pt>
                <c:pt idx="34779">
                  <c:v>3.4780000000000002E-5</c:v>
                </c:pt>
                <c:pt idx="34780">
                  <c:v>3.4780999999999998E-5</c:v>
                </c:pt>
                <c:pt idx="34781">
                  <c:v>3.4782E-5</c:v>
                </c:pt>
                <c:pt idx="34782">
                  <c:v>3.4783000000000002E-5</c:v>
                </c:pt>
                <c:pt idx="34783">
                  <c:v>3.4783999999999998E-5</c:v>
                </c:pt>
                <c:pt idx="34784">
                  <c:v>3.4785E-5</c:v>
                </c:pt>
                <c:pt idx="34785">
                  <c:v>3.4786000000000002E-5</c:v>
                </c:pt>
                <c:pt idx="34786">
                  <c:v>3.4786999999999997E-5</c:v>
                </c:pt>
                <c:pt idx="34787">
                  <c:v>3.4788E-5</c:v>
                </c:pt>
                <c:pt idx="34788">
                  <c:v>3.4789000000000002E-5</c:v>
                </c:pt>
                <c:pt idx="34789">
                  <c:v>3.4789999999999997E-5</c:v>
                </c:pt>
                <c:pt idx="34790">
                  <c:v>3.4790999999999999E-5</c:v>
                </c:pt>
                <c:pt idx="34791">
                  <c:v>3.4792000000000002E-5</c:v>
                </c:pt>
                <c:pt idx="34792">
                  <c:v>3.4792999999999997E-5</c:v>
                </c:pt>
                <c:pt idx="34793">
                  <c:v>3.4793999999999999E-5</c:v>
                </c:pt>
                <c:pt idx="34794">
                  <c:v>3.4795000000000001E-5</c:v>
                </c:pt>
                <c:pt idx="34795">
                  <c:v>3.4795999999999997E-5</c:v>
                </c:pt>
                <c:pt idx="34796">
                  <c:v>3.4796999999999999E-5</c:v>
                </c:pt>
                <c:pt idx="34797">
                  <c:v>3.4798000000000001E-5</c:v>
                </c:pt>
                <c:pt idx="34798">
                  <c:v>3.4798999999999997E-5</c:v>
                </c:pt>
                <c:pt idx="34799">
                  <c:v>3.4799999999999999E-5</c:v>
                </c:pt>
                <c:pt idx="34800">
                  <c:v>3.4801000000000001E-5</c:v>
                </c:pt>
                <c:pt idx="34801">
                  <c:v>3.4802000000000003E-5</c:v>
                </c:pt>
                <c:pt idx="34802">
                  <c:v>3.4802999999999999E-5</c:v>
                </c:pt>
                <c:pt idx="34803">
                  <c:v>3.4804000000000001E-5</c:v>
                </c:pt>
                <c:pt idx="34804">
                  <c:v>3.4805000000000003E-5</c:v>
                </c:pt>
                <c:pt idx="34805">
                  <c:v>3.4805999999999998E-5</c:v>
                </c:pt>
                <c:pt idx="34806">
                  <c:v>3.4807000000000001E-5</c:v>
                </c:pt>
                <c:pt idx="34807">
                  <c:v>3.4808000000000003E-5</c:v>
                </c:pt>
                <c:pt idx="34808">
                  <c:v>3.4808999999999998E-5</c:v>
                </c:pt>
                <c:pt idx="34809">
                  <c:v>3.481E-5</c:v>
                </c:pt>
                <c:pt idx="34810">
                  <c:v>3.4811000000000003E-5</c:v>
                </c:pt>
                <c:pt idx="34811">
                  <c:v>3.4811999999999998E-5</c:v>
                </c:pt>
                <c:pt idx="34812">
                  <c:v>3.4813E-5</c:v>
                </c:pt>
                <c:pt idx="34813">
                  <c:v>3.4814000000000002E-5</c:v>
                </c:pt>
                <c:pt idx="34814">
                  <c:v>3.4814999999999998E-5</c:v>
                </c:pt>
                <c:pt idx="34815">
                  <c:v>3.4816E-5</c:v>
                </c:pt>
                <c:pt idx="34816">
                  <c:v>3.4817000000000002E-5</c:v>
                </c:pt>
                <c:pt idx="34817">
                  <c:v>3.4817999999999998E-5</c:v>
                </c:pt>
                <c:pt idx="34818">
                  <c:v>3.4819E-5</c:v>
                </c:pt>
                <c:pt idx="34819">
                  <c:v>3.4820000000000002E-5</c:v>
                </c:pt>
                <c:pt idx="34820">
                  <c:v>3.4820999999999997E-5</c:v>
                </c:pt>
                <c:pt idx="34821">
                  <c:v>3.4822E-5</c:v>
                </c:pt>
                <c:pt idx="34822">
                  <c:v>3.4823000000000002E-5</c:v>
                </c:pt>
                <c:pt idx="34823">
                  <c:v>3.4823999999999997E-5</c:v>
                </c:pt>
                <c:pt idx="34824">
                  <c:v>3.4824999999999999E-5</c:v>
                </c:pt>
                <c:pt idx="34825">
                  <c:v>3.4826000000000002E-5</c:v>
                </c:pt>
                <c:pt idx="34826">
                  <c:v>3.4826999999999997E-5</c:v>
                </c:pt>
                <c:pt idx="34827">
                  <c:v>3.4827999999999999E-5</c:v>
                </c:pt>
                <c:pt idx="34828">
                  <c:v>3.4829000000000001E-5</c:v>
                </c:pt>
                <c:pt idx="34829">
                  <c:v>3.4829999999999997E-5</c:v>
                </c:pt>
                <c:pt idx="34830">
                  <c:v>3.4830999999999999E-5</c:v>
                </c:pt>
                <c:pt idx="34831">
                  <c:v>3.4832000000000001E-5</c:v>
                </c:pt>
                <c:pt idx="34832">
                  <c:v>3.4832999999999997E-5</c:v>
                </c:pt>
                <c:pt idx="34833">
                  <c:v>3.4833999999999999E-5</c:v>
                </c:pt>
                <c:pt idx="34834">
                  <c:v>3.4835000000000001E-5</c:v>
                </c:pt>
                <c:pt idx="34835">
                  <c:v>3.4836000000000003E-5</c:v>
                </c:pt>
                <c:pt idx="34836">
                  <c:v>3.4836999999999999E-5</c:v>
                </c:pt>
                <c:pt idx="34837">
                  <c:v>3.4838000000000001E-5</c:v>
                </c:pt>
                <c:pt idx="34838">
                  <c:v>3.4839000000000003E-5</c:v>
                </c:pt>
                <c:pt idx="34839">
                  <c:v>3.4839999999999998E-5</c:v>
                </c:pt>
                <c:pt idx="34840">
                  <c:v>3.4841000000000001E-5</c:v>
                </c:pt>
                <c:pt idx="34841">
                  <c:v>3.4842000000000003E-5</c:v>
                </c:pt>
                <c:pt idx="34842">
                  <c:v>3.4842999999999998E-5</c:v>
                </c:pt>
                <c:pt idx="34843">
                  <c:v>3.4844E-5</c:v>
                </c:pt>
                <c:pt idx="34844">
                  <c:v>3.4845000000000003E-5</c:v>
                </c:pt>
                <c:pt idx="34845">
                  <c:v>3.4845999999999998E-5</c:v>
                </c:pt>
                <c:pt idx="34846">
                  <c:v>3.4847E-5</c:v>
                </c:pt>
                <c:pt idx="34847">
                  <c:v>3.4848000000000002E-5</c:v>
                </c:pt>
                <c:pt idx="34848">
                  <c:v>3.4848999999999998E-5</c:v>
                </c:pt>
                <c:pt idx="34849">
                  <c:v>3.485E-5</c:v>
                </c:pt>
                <c:pt idx="34850">
                  <c:v>3.4851000000000002E-5</c:v>
                </c:pt>
                <c:pt idx="34851">
                  <c:v>3.4851999999999998E-5</c:v>
                </c:pt>
                <c:pt idx="34852">
                  <c:v>3.4853E-5</c:v>
                </c:pt>
                <c:pt idx="34853">
                  <c:v>3.4854000000000002E-5</c:v>
                </c:pt>
                <c:pt idx="34854">
                  <c:v>3.4854999999999997E-5</c:v>
                </c:pt>
                <c:pt idx="34855">
                  <c:v>3.4856E-5</c:v>
                </c:pt>
                <c:pt idx="34856">
                  <c:v>3.4857000000000002E-5</c:v>
                </c:pt>
                <c:pt idx="34857">
                  <c:v>3.4857999999999997E-5</c:v>
                </c:pt>
                <c:pt idx="34858">
                  <c:v>3.4858999999999999E-5</c:v>
                </c:pt>
                <c:pt idx="34859">
                  <c:v>3.4860000000000002E-5</c:v>
                </c:pt>
                <c:pt idx="34860">
                  <c:v>3.4860999999999997E-5</c:v>
                </c:pt>
                <c:pt idx="34861">
                  <c:v>3.4861999999999999E-5</c:v>
                </c:pt>
                <c:pt idx="34862">
                  <c:v>3.4863000000000001E-5</c:v>
                </c:pt>
                <c:pt idx="34863">
                  <c:v>3.4863999999999997E-5</c:v>
                </c:pt>
                <c:pt idx="34864">
                  <c:v>3.4864999999999999E-5</c:v>
                </c:pt>
                <c:pt idx="34865">
                  <c:v>3.4866000000000001E-5</c:v>
                </c:pt>
                <c:pt idx="34866">
                  <c:v>3.4866999999999997E-5</c:v>
                </c:pt>
                <c:pt idx="34867">
                  <c:v>3.4867999999999999E-5</c:v>
                </c:pt>
                <c:pt idx="34868">
                  <c:v>3.4869000000000001E-5</c:v>
                </c:pt>
                <c:pt idx="34869">
                  <c:v>3.4870000000000003E-5</c:v>
                </c:pt>
                <c:pt idx="34870">
                  <c:v>3.4870999999999999E-5</c:v>
                </c:pt>
                <c:pt idx="34871">
                  <c:v>3.4872000000000001E-5</c:v>
                </c:pt>
                <c:pt idx="34872">
                  <c:v>3.4873000000000003E-5</c:v>
                </c:pt>
                <c:pt idx="34873">
                  <c:v>3.4873999999999998E-5</c:v>
                </c:pt>
                <c:pt idx="34874">
                  <c:v>3.4875000000000001E-5</c:v>
                </c:pt>
                <c:pt idx="34875">
                  <c:v>3.4876000000000003E-5</c:v>
                </c:pt>
                <c:pt idx="34876">
                  <c:v>3.4876999999999998E-5</c:v>
                </c:pt>
                <c:pt idx="34877">
                  <c:v>3.4878E-5</c:v>
                </c:pt>
                <c:pt idx="34878">
                  <c:v>3.4879000000000003E-5</c:v>
                </c:pt>
                <c:pt idx="34879">
                  <c:v>3.4879999999999998E-5</c:v>
                </c:pt>
                <c:pt idx="34880">
                  <c:v>3.4881E-5</c:v>
                </c:pt>
                <c:pt idx="34881">
                  <c:v>3.4882000000000002E-5</c:v>
                </c:pt>
                <c:pt idx="34882">
                  <c:v>3.4882999999999998E-5</c:v>
                </c:pt>
                <c:pt idx="34883">
                  <c:v>3.4884E-5</c:v>
                </c:pt>
                <c:pt idx="34884">
                  <c:v>3.4885000000000002E-5</c:v>
                </c:pt>
                <c:pt idx="34885">
                  <c:v>3.4885999999999998E-5</c:v>
                </c:pt>
                <c:pt idx="34886">
                  <c:v>3.4887E-5</c:v>
                </c:pt>
                <c:pt idx="34887">
                  <c:v>3.4888000000000002E-5</c:v>
                </c:pt>
                <c:pt idx="34888">
                  <c:v>3.4888999999999997E-5</c:v>
                </c:pt>
                <c:pt idx="34889">
                  <c:v>3.489E-5</c:v>
                </c:pt>
                <c:pt idx="34890">
                  <c:v>3.4891000000000002E-5</c:v>
                </c:pt>
                <c:pt idx="34891">
                  <c:v>3.4891999999999997E-5</c:v>
                </c:pt>
                <c:pt idx="34892">
                  <c:v>3.4892999999999999E-5</c:v>
                </c:pt>
                <c:pt idx="34893">
                  <c:v>3.4894000000000002E-5</c:v>
                </c:pt>
                <c:pt idx="34894">
                  <c:v>3.4894999999999997E-5</c:v>
                </c:pt>
                <c:pt idx="34895">
                  <c:v>3.4895999999999999E-5</c:v>
                </c:pt>
                <c:pt idx="34896">
                  <c:v>3.4897000000000001E-5</c:v>
                </c:pt>
                <c:pt idx="34897">
                  <c:v>3.4897999999999997E-5</c:v>
                </c:pt>
                <c:pt idx="34898">
                  <c:v>3.4898999999999999E-5</c:v>
                </c:pt>
                <c:pt idx="34899">
                  <c:v>3.4900000000000001E-5</c:v>
                </c:pt>
                <c:pt idx="34900">
                  <c:v>3.4900999999999997E-5</c:v>
                </c:pt>
                <c:pt idx="34901">
                  <c:v>3.4901999999999999E-5</c:v>
                </c:pt>
                <c:pt idx="34902">
                  <c:v>3.4903000000000001E-5</c:v>
                </c:pt>
                <c:pt idx="34903">
                  <c:v>3.4904000000000003E-5</c:v>
                </c:pt>
                <c:pt idx="34904">
                  <c:v>3.4904999999999999E-5</c:v>
                </c:pt>
                <c:pt idx="34905">
                  <c:v>3.4906000000000001E-5</c:v>
                </c:pt>
                <c:pt idx="34906">
                  <c:v>3.4907000000000003E-5</c:v>
                </c:pt>
                <c:pt idx="34907">
                  <c:v>3.4907999999999998E-5</c:v>
                </c:pt>
                <c:pt idx="34908">
                  <c:v>3.4909000000000001E-5</c:v>
                </c:pt>
                <c:pt idx="34909">
                  <c:v>3.4910000000000003E-5</c:v>
                </c:pt>
                <c:pt idx="34910">
                  <c:v>3.4910999999999998E-5</c:v>
                </c:pt>
                <c:pt idx="34911">
                  <c:v>3.4912E-5</c:v>
                </c:pt>
                <c:pt idx="34912">
                  <c:v>3.4913000000000003E-5</c:v>
                </c:pt>
                <c:pt idx="34913">
                  <c:v>3.4913999999999998E-5</c:v>
                </c:pt>
                <c:pt idx="34914">
                  <c:v>3.4915E-5</c:v>
                </c:pt>
                <c:pt idx="34915">
                  <c:v>3.4916000000000002E-5</c:v>
                </c:pt>
                <c:pt idx="34916">
                  <c:v>3.4916999999999998E-5</c:v>
                </c:pt>
                <c:pt idx="34917">
                  <c:v>3.4918E-5</c:v>
                </c:pt>
                <c:pt idx="34918">
                  <c:v>3.4919000000000002E-5</c:v>
                </c:pt>
                <c:pt idx="34919">
                  <c:v>3.4919999999999998E-5</c:v>
                </c:pt>
                <c:pt idx="34920">
                  <c:v>3.4921E-5</c:v>
                </c:pt>
                <c:pt idx="34921">
                  <c:v>3.4922000000000002E-5</c:v>
                </c:pt>
                <c:pt idx="34922">
                  <c:v>3.4922999999999998E-5</c:v>
                </c:pt>
                <c:pt idx="34923">
                  <c:v>3.4924E-5</c:v>
                </c:pt>
                <c:pt idx="34924">
                  <c:v>3.4925000000000002E-5</c:v>
                </c:pt>
                <c:pt idx="34925">
                  <c:v>3.4925999999999997E-5</c:v>
                </c:pt>
                <c:pt idx="34926">
                  <c:v>3.4926999999999999E-5</c:v>
                </c:pt>
                <c:pt idx="34927">
                  <c:v>3.4928000000000002E-5</c:v>
                </c:pt>
                <c:pt idx="34928">
                  <c:v>3.4928999999999997E-5</c:v>
                </c:pt>
                <c:pt idx="34929">
                  <c:v>3.4929999999999999E-5</c:v>
                </c:pt>
                <c:pt idx="34930">
                  <c:v>3.4931000000000001E-5</c:v>
                </c:pt>
                <c:pt idx="34931">
                  <c:v>3.4931999999999997E-5</c:v>
                </c:pt>
                <c:pt idx="34932">
                  <c:v>3.4932999999999999E-5</c:v>
                </c:pt>
                <c:pt idx="34933">
                  <c:v>3.4934000000000001E-5</c:v>
                </c:pt>
                <c:pt idx="34934">
                  <c:v>3.4934999999999997E-5</c:v>
                </c:pt>
                <c:pt idx="34935">
                  <c:v>3.4935999999999999E-5</c:v>
                </c:pt>
                <c:pt idx="34936">
                  <c:v>3.4937000000000001E-5</c:v>
                </c:pt>
                <c:pt idx="34937">
                  <c:v>3.4938000000000003E-5</c:v>
                </c:pt>
                <c:pt idx="34938">
                  <c:v>3.4938999999999999E-5</c:v>
                </c:pt>
                <c:pt idx="34939">
                  <c:v>3.4940000000000001E-5</c:v>
                </c:pt>
                <c:pt idx="34940">
                  <c:v>3.4941000000000003E-5</c:v>
                </c:pt>
                <c:pt idx="34941">
                  <c:v>3.4941999999999999E-5</c:v>
                </c:pt>
                <c:pt idx="34942">
                  <c:v>3.4943000000000001E-5</c:v>
                </c:pt>
                <c:pt idx="34943">
                  <c:v>3.4944000000000003E-5</c:v>
                </c:pt>
                <c:pt idx="34944">
                  <c:v>3.4944999999999998E-5</c:v>
                </c:pt>
                <c:pt idx="34945">
                  <c:v>3.4946000000000001E-5</c:v>
                </c:pt>
                <c:pt idx="34946">
                  <c:v>3.4947000000000003E-5</c:v>
                </c:pt>
                <c:pt idx="34947">
                  <c:v>3.4947999999999998E-5</c:v>
                </c:pt>
                <c:pt idx="34948">
                  <c:v>3.4949E-5</c:v>
                </c:pt>
                <c:pt idx="34949">
                  <c:v>3.4950000000000002E-5</c:v>
                </c:pt>
                <c:pt idx="34950">
                  <c:v>3.4950999999999998E-5</c:v>
                </c:pt>
                <c:pt idx="34951">
                  <c:v>3.4952E-5</c:v>
                </c:pt>
                <c:pt idx="34952">
                  <c:v>3.4953000000000002E-5</c:v>
                </c:pt>
                <c:pt idx="34953">
                  <c:v>3.4953999999999998E-5</c:v>
                </c:pt>
                <c:pt idx="34954">
                  <c:v>3.4955E-5</c:v>
                </c:pt>
                <c:pt idx="34955">
                  <c:v>3.4956000000000002E-5</c:v>
                </c:pt>
                <c:pt idx="34956">
                  <c:v>3.4956999999999998E-5</c:v>
                </c:pt>
                <c:pt idx="34957">
                  <c:v>3.4958E-5</c:v>
                </c:pt>
                <c:pt idx="34958">
                  <c:v>3.4959000000000002E-5</c:v>
                </c:pt>
                <c:pt idx="34959">
                  <c:v>3.4959999999999997E-5</c:v>
                </c:pt>
                <c:pt idx="34960">
                  <c:v>3.4961E-5</c:v>
                </c:pt>
                <c:pt idx="34961">
                  <c:v>3.4962000000000002E-5</c:v>
                </c:pt>
                <c:pt idx="34962">
                  <c:v>3.4962999999999997E-5</c:v>
                </c:pt>
                <c:pt idx="34963">
                  <c:v>3.4963999999999999E-5</c:v>
                </c:pt>
                <c:pt idx="34964">
                  <c:v>3.4965000000000002E-5</c:v>
                </c:pt>
                <c:pt idx="34965">
                  <c:v>3.4965999999999997E-5</c:v>
                </c:pt>
                <c:pt idx="34966">
                  <c:v>3.4966999999999999E-5</c:v>
                </c:pt>
                <c:pt idx="34967">
                  <c:v>3.4968000000000001E-5</c:v>
                </c:pt>
                <c:pt idx="34968">
                  <c:v>3.4968999999999997E-5</c:v>
                </c:pt>
                <c:pt idx="34969">
                  <c:v>3.4969999999999999E-5</c:v>
                </c:pt>
                <c:pt idx="34970">
                  <c:v>3.4971000000000001E-5</c:v>
                </c:pt>
                <c:pt idx="34971">
                  <c:v>3.4972000000000003E-5</c:v>
                </c:pt>
                <c:pt idx="34972">
                  <c:v>3.4972999999999999E-5</c:v>
                </c:pt>
                <c:pt idx="34973">
                  <c:v>3.4974000000000001E-5</c:v>
                </c:pt>
                <c:pt idx="34974">
                  <c:v>3.4975000000000003E-5</c:v>
                </c:pt>
                <c:pt idx="34975">
                  <c:v>3.4975999999999999E-5</c:v>
                </c:pt>
                <c:pt idx="34976">
                  <c:v>3.4977000000000001E-5</c:v>
                </c:pt>
                <c:pt idx="34977">
                  <c:v>3.4978000000000003E-5</c:v>
                </c:pt>
                <c:pt idx="34978">
                  <c:v>3.4978999999999998E-5</c:v>
                </c:pt>
                <c:pt idx="34979">
                  <c:v>3.4980000000000001E-5</c:v>
                </c:pt>
                <c:pt idx="34980">
                  <c:v>3.4981000000000003E-5</c:v>
                </c:pt>
                <c:pt idx="34981">
                  <c:v>3.4981999999999998E-5</c:v>
                </c:pt>
                <c:pt idx="34982">
                  <c:v>3.4983E-5</c:v>
                </c:pt>
                <c:pt idx="34983">
                  <c:v>3.4984000000000003E-5</c:v>
                </c:pt>
                <c:pt idx="34984">
                  <c:v>3.4984999999999998E-5</c:v>
                </c:pt>
                <c:pt idx="34985">
                  <c:v>3.4986E-5</c:v>
                </c:pt>
                <c:pt idx="34986">
                  <c:v>3.4987000000000002E-5</c:v>
                </c:pt>
                <c:pt idx="34987">
                  <c:v>3.4987999999999998E-5</c:v>
                </c:pt>
                <c:pt idx="34988">
                  <c:v>3.4989E-5</c:v>
                </c:pt>
                <c:pt idx="34989">
                  <c:v>3.4990000000000002E-5</c:v>
                </c:pt>
                <c:pt idx="34990">
                  <c:v>3.4990999999999998E-5</c:v>
                </c:pt>
                <c:pt idx="34991">
                  <c:v>3.4992E-5</c:v>
                </c:pt>
                <c:pt idx="34992">
                  <c:v>3.4993000000000002E-5</c:v>
                </c:pt>
                <c:pt idx="34993">
                  <c:v>3.4993999999999997E-5</c:v>
                </c:pt>
                <c:pt idx="34994">
                  <c:v>3.4995E-5</c:v>
                </c:pt>
                <c:pt idx="34995">
                  <c:v>3.4996000000000002E-5</c:v>
                </c:pt>
                <c:pt idx="34996">
                  <c:v>3.4996999999999997E-5</c:v>
                </c:pt>
                <c:pt idx="34997">
                  <c:v>3.4997999999999999E-5</c:v>
                </c:pt>
                <c:pt idx="34998">
                  <c:v>3.4999000000000002E-5</c:v>
                </c:pt>
                <c:pt idx="34999">
                  <c:v>3.4999999999999997E-5</c:v>
                </c:pt>
                <c:pt idx="35000">
                  <c:v>3.5000999999999999E-5</c:v>
                </c:pt>
                <c:pt idx="35001">
                  <c:v>3.5002000000000001E-5</c:v>
                </c:pt>
                <c:pt idx="35002">
                  <c:v>3.5002999999999997E-5</c:v>
                </c:pt>
                <c:pt idx="35003">
                  <c:v>3.5003999999999999E-5</c:v>
                </c:pt>
                <c:pt idx="35004">
                  <c:v>3.5005000000000001E-5</c:v>
                </c:pt>
                <c:pt idx="35005">
                  <c:v>3.5006000000000003E-5</c:v>
                </c:pt>
                <c:pt idx="35006">
                  <c:v>3.5006999999999999E-5</c:v>
                </c:pt>
                <c:pt idx="35007">
                  <c:v>3.5008000000000001E-5</c:v>
                </c:pt>
                <c:pt idx="35008">
                  <c:v>3.5009000000000003E-5</c:v>
                </c:pt>
                <c:pt idx="35009">
                  <c:v>3.5009999999999999E-5</c:v>
                </c:pt>
                <c:pt idx="35010">
                  <c:v>3.5011000000000001E-5</c:v>
                </c:pt>
                <c:pt idx="35011">
                  <c:v>3.5012000000000003E-5</c:v>
                </c:pt>
                <c:pt idx="35012">
                  <c:v>3.5012999999999998E-5</c:v>
                </c:pt>
                <c:pt idx="35013">
                  <c:v>3.5014000000000001E-5</c:v>
                </c:pt>
                <c:pt idx="35014">
                  <c:v>3.5015000000000003E-5</c:v>
                </c:pt>
                <c:pt idx="35015">
                  <c:v>3.5015999999999998E-5</c:v>
                </c:pt>
                <c:pt idx="35016">
                  <c:v>3.5017E-5</c:v>
                </c:pt>
                <c:pt idx="35017">
                  <c:v>3.5018000000000003E-5</c:v>
                </c:pt>
                <c:pt idx="35018">
                  <c:v>3.5018999999999998E-5</c:v>
                </c:pt>
                <c:pt idx="35019">
                  <c:v>3.502E-5</c:v>
                </c:pt>
                <c:pt idx="35020">
                  <c:v>3.5021000000000002E-5</c:v>
                </c:pt>
                <c:pt idx="35021">
                  <c:v>3.5021999999999998E-5</c:v>
                </c:pt>
                <c:pt idx="35022">
                  <c:v>3.5023E-5</c:v>
                </c:pt>
                <c:pt idx="35023">
                  <c:v>3.5024000000000002E-5</c:v>
                </c:pt>
                <c:pt idx="35024">
                  <c:v>3.5024999999999998E-5</c:v>
                </c:pt>
                <c:pt idx="35025">
                  <c:v>3.5026E-5</c:v>
                </c:pt>
                <c:pt idx="35026">
                  <c:v>3.5027000000000002E-5</c:v>
                </c:pt>
                <c:pt idx="35027">
                  <c:v>3.5027999999999997E-5</c:v>
                </c:pt>
                <c:pt idx="35028">
                  <c:v>3.5029E-5</c:v>
                </c:pt>
                <c:pt idx="35029">
                  <c:v>3.5030000000000002E-5</c:v>
                </c:pt>
                <c:pt idx="35030">
                  <c:v>3.5030999999999997E-5</c:v>
                </c:pt>
                <c:pt idx="35031">
                  <c:v>3.5031999999999999E-5</c:v>
                </c:pt>
                <c:pt idx="35032">
                  <c:v>3.5033000000000002E-5</c:v>
                </c:pt>
                <c:pt idx="35033">
                  <c:v>3.5033999999999997E-5</c:v>
                </c:pt>
                <c:pt idx="35034">
                  <c:v>3.5034999999999999E-5</c:v>
                </c:pt>
                <c:pt idx="35035">
                  <c:v>3.5036000000000001E-5</c:v>
                </c:pt>
                <c:pt idx="35036">
                  <c:v>3.5036999999999997E-5</c:v>
                </c:pt>
                <c:pt idx="35037">
                  <c:v>3.5037999999999999E-5</c:v>
                </c:pt>
                <c:pt idx="35038">
                  <c:v>3.5039000000000001E-5</c:v>
                </c:pt>
                <c:pt idx="35039">
                  <c:v>3.5040000000000003E-5</c:v>
                </c:pt>
                <c:pt idx="35040">
                  <c:v>3.5040999999999999E-5</c:v>
                </c:pt>
                <c:pt idx="35041">
                  <c:v>3.5042000000000001E-5</c:v>
                </c:pt>
                <c:pt idx="35042">
                  <c:v>3.5043000000000003E-5</c:v>
                </c:pt>
                <c:pt idx="35043">
                  <c:v>3.5043999999999999E-5</c:v>
                </c:pt>
                <c:pt idx="35044">
                  <c:v>3.5045000000000001E-5</c:v>
                </c:pt>
                <c:pt idx="35045">
                  <c:v>3.5046000000000003E-5</c:v>
                </c:pt>
                <c:pt idx="35046">
                  <c:v>3.5046999999999998E-5</c:v>
                </c:pt>
                <c:pt idx="35047">
                  <c:v>3.5048000000000001E-5</c:v>
                </c:pt>
                <c:pt idx="35048">
                  <c:v>3.5049000000000003E-5</c:v>
                </c:pt>
                <c:pt idx="35049">
                  <c:v>3.5049999999999998E-5</c:v>
                </c:pt>
                <c:pt idx="35050">
                  <c:v>3.5051E-5</c:v>
                </c:pt>
                <c:pt idx="35051">
                  <c:v>3.5052000000000003E-5</c:v>
                </c:pt>
                <c:pt idx="35052">
                  <c:v>3.5052999999999998E-5</c:v>
                </c:pt>
                <c:pt idx="35053">
                  <c:v>3.5054E-5</c:v>
                </c:pt>
                <c:pt idx="35054">
                  <c:v>3.5055000000000002E-5</c:v>
                </c:pt>
                <c:pt idx="35055">
                  <c:v>3.5055999999999998E-5</c:v>
                </c:pt>
                <c:pt idx="35056">
                  <c:v>3.5057E-5</c:v>
                </c:pt>
                <c:pt idx="35057">
                  <c:v>3.5058000000000002E-5</c:v>
                </c:pt>
                <c:pt idx="35058">
                  <c:v>3.5058999999999998E-5</c:v>
                </c:pt>
                <c:pt idx="35059">
                  <c:v>3.506E-5</c:v>
                </c:pt>
                <c:pt idx="35060">
                  <c:v>3.5061000000000002E-5</c:v>
                </c:pt>
                <c:pt idx="35061">
                  <c:v>3.5061999999999997E-5</c:v>
                </c:pt>
                <c:pt idx="35062">
                  <c:v>3.5063E-5</c:v>
                </c:pt>
                <c:pt idx="35063">
                  <c:v>3.5064000000000002E-5</c:v>
                </c:pt>
                <c:pt idx="35064">
                  <c:v>3.5064999999999997E-5</c:v>
                </c:pt>
                <c:pt idx="35065">
                  <c:v>3.5065999999999999E-5</c:v>
                </c:pt>
                <c:pt idx="35066">
                  <c:v>3.5067000000000002E-5</c:v>
                </c:pt>
                <c:pt idx="35067">
                  <c:v>3.5067999999999997E-5</c:v>
                </c:pt>
                <c:pt idx="35068">
                  <c:v>3.5068999999999999E-5</c:v>
                </c:pt>
                <c:pt idx="35069">
                  <c:v>3.5070000000000001E-5</c:v>
                </c:pt>
                <c:pt idx="35070">
                  <c:v>3.5070999999999997E-5</c:v>
                </c:pt>
                <c:pt idx="35071">
                  <c:v>3.5071999999999999E-5</c:v>
                </c:pt>
                <c:pt idx="35072">
                  <c:v>3.5073000000000001E-5</c:v>
                </c:pt>
                <c:pt idx="35073">
                  <c:v>3.5074000000000003E-5</c:v>
                </c:pt>
                <c:pt idx="35074">
                  <c:v>3.5074999999999999E-5</c:v>
                </c:pt>
                <c:pt idx="35075">
                  <c:v>3.5076000000000001E-5</c:v>
                </c:pt>
                <c:pt idx="35076">
                  <c:v>3.5077000000000003E-5</c:v>
                </c:pt>
                <c:pt idx="35077">
                  <c:v>3.5077999999999999E-5</c:v>
                </c:pt>
                <c:pt idx="35078">
                  <c:v>3.5079000000000001E-5</c:v>
                </c:pt>
                <c:pt idx="35079">
                  <c:v>3.5080000000000003E-5</c:v>
                </c:pt>
                <c:pt idx="35080">
                  <c:v>3.5080999999999998E-5</c:v>
                </c:pt>
                <c:pt idx="35081">
                  <c:v>3.5082000000000001E-5</c:v>
                </c:pt>
                <c:pt idx="35082">
                  <c:v>3.5083000000000003E-5</c:v>
                </c:pt>
                <c:pt idx="35083">
                  <c:v>3.5083999999999998E-5</c:v>
                </c:pt>
                <c:pt idx="35084">
                  <c:v>3.5085E-5</c:v>
                </c:pt>
                <c:pt idx="35085">
                  <c:v>3.5086000000000003E-5</c:v>
                </c:pt>
                <c:pt idx="35086">
                  <c:v>3.5086999999999998E-5</c:v>
                </c:pt>
                <c:pt idx="35087">
                  <c:v>3.5088E-5</c:v>
                </c:pt>
                <c:pt idx="35088">
                  <c:v>3.5089000000000002E-5</c:v>
                </c:pt>
                <c:pt idx="35089">
                  <c:v>3.5089999999999998E-5</c:v>
                </c:pt>
                <c:pt idx="35090">
                  <c:v>3.5091E-5</c:v>
                </c:pt>
                <c:pt idx="35091">
                  <c:v>3.5092000000000002E-5</c:v>
                </c:pt>
                <c:pt idx="35092">
                  <c:v>3.5092999999999998E-5</c:v>
                </c:pt>
                <c:pt idx="35093">
                  <c:v>3.5094E-5</c:v>
                </c:pt>
                <c:pt idx="35094">
                  <c:v>3.5095000000000002E-5</c:v>
                </c:pt>
                <c:pt idx="35095">
                  <c:v>3.5095999999999997E-5</c:v>
                </c:pt>
                <c:pt idx="35096">
                  <c:v>3.5097E-5</c:v>
                </c:pt>
                <c:pt idx="35097">
                  <c:v>3.5098000000000002E-5</c:v>
                </c:pt>
                <c:pt idx="35098">
                  <c:v>3.5098999999999997E-5</c:v>
                </c:pt>
                <c:pt idx="35099">
                  <c:v>3.5099999999999999E-5</c:v>
                </c:pt>
                <c:pt idx="35100">
                  <c:v>3.5101000000000002E-5</c:v>
                </c:pt>
                <c:pt idx="35101">
                  <c:v>3.5101999999999997E-5</c:v>
                </c:pt>
                <c:pt idx="35102">
                  <c:v>3.5102999999999999E-5</c:v>
                </c:pt>
                <c:pt idx="35103">
                  <c:v>3.5104000000000001E-5</c:v>
                </c:pt>
                <c:pt idx="35104">
                  <c:v>3.5104999999999997E-5</c:v>
                </c:pt>
                <c:pt idx="35105">
                  <c:v>3.5105999999999999E-5</c:v>
                </c:pt>
                <c:pt idx="35106">
                  <c:v>3.5107000000000001E-5</c:v>
                </c:pt>
                <c:pt idx="35107">
                  <c:v>3.5108000000000003E-5</c:v>
                </c:pt>
                <c:pt idx="35108">
                  <c:v>3.5108999999999999E-5</c:v>
                </c:pt>
                <c:pt idx="35109">
                  <c:v>3.5110000000000001E-5</c:v>
                </c:pt>
                <c:pt idx="35110">
                  <c:v>3.5111000000000003E-5</c:v>
                </c:pt>
                <c:pt idx="35111">
                  <c:v>3.5111999999999999E-5</c:v>
                </c:pt>
                <c:pt idx="35112">
                  <c:v>3.5113000000000001E-5</c:v>
                </c:pt>
                <c:pt idx="35113">
                  <c:v>3.5114000000000003E-5</c:v>
                </c:pt>
                <c:pt idx="35114">
                  <c:v>3.5114999999999998E-5</c:v>
                </c:pt>
                <c:pt idx="35115">
                  <c:v>3.5116000000000001E-5</c:v>
                </c:pt>
                <c:pt idx="35116">
                  <c:v>3.5117000000000003E-5</c:v>
                </c:pt>
                <c:pt idx="35117">
                  <c:v>3.5117999999999998E-5</c:v>
                </c:pt>
                <c:pt idx="35118">
                  <c:v>3.5119E-5</c:v>
                </c:pt>
                <c:pt idx="35119">
                  <c:v>3.5120000000000003E-5</c:v>
                </c:pt>
                <c:pt idx="35120">
                  <c:v>3.5120999999999998E-5</c:v>
                </c:pt>
                <c:pt idx="35121">
                  <c:v>3.5122E-5</c:v>
                </c:pt>
                <c:pt idx="35122">
                  <c:v>3.5123000000000002E-5</c:v>
                </c:pt>
                <c:pt idx="35123">
                  <c:v>3.5123999999999998E-5</c:v>
                </c:pt>
                <c:pt idx="35124">
                  <c:v>3.5125E-5</c:v>
                </c:pt>
                <c:pt idx="35125">
                  <c:v>3.5126000000000002E-5</c:v>
                </c:pt>
                <c:pt idx="35126">
                  <c:v>3.5126999999999998E-5</c:v>
                </c:pt>
                <c:pt idx="35127">
                  <c:v>3.5128E-5</c:v>
                </c:pt>
                <c:pt idx="35128">
                  <c:v>3.5129000000000002E-5</c:v>
                </c:pt>
                <c:pt idx="35129">
                  <c:v>3.5129999999999997E-5</c:v>
                </c:pt>
                <c:pt idx="35130">
                  <c:v>3.5131E-5</c:v>
                </c:pt>
                <c:pt idx="35131">
                  <c:v>3.5132000000000002E-5</c:v>
                </c:pt>
                <c:pt idx="35132">
                  <c:v>3.5132999999999997E-5</c:v>
                </c:pt>
                <c:pt idx="35133">
                  <c:v>3.5133999999999999E-5</c:v>
                </c:pt>
                <c:pt idx="35134">
                  <c:v>3.5135000000000002E-5</c:v>
                </c:pt>
                <c:pt idx="35135">
                  <c:v>3.5135999999999997E-5</c:v>
                </c:pt>
                <c:pt idx="35136">
                  <c:v>3.5136999999999999E-5</c:v>
                </c:pt>
                <c:pt idx="35137">
                  <c:v>3.5138000000000001E-5</c:v>
                </c:pt>
                <c:pt idx="35138">
                  <c:v>3.5138999999999997E-5</c:v>
                </c:pt>
                <c:pt idx="35139">
                  <c:v>3.5139999999999999E-5</c:v>
                </c:pt>
                <c:pt idx="35140">
                  <c:v>3.5141000000000001E-5</c:v>
                </c:pt>
                <c:pt idx="35141">
                  <c:v>3.5142000000000003E-5</c:v>
                </c:pt>
                <c:pt idx="35142">
                  <c:v>3.5142999999999999E-5</c:v>
                </c:pt>
                <c:pt idx="35143">
                  <c:v>3.5144000000000001E-5</c:v>
                </c:pt>
                <c:pt idx="35144">
                  <c:v>3.5145000000000003E-5</c:v>
                </c:pt>
                <c:pt idx="35145">
                  <c:v>3.5145999999999999E-5</c:v>
                </c:pt>
                <c:pt idx="35146">
                  <c:v>3.5147000000000001E-5</c:v>
                </c:pt>
                <c:pt idx="35147">
                  <c:v>3.5148000000000003E-5</c:v>
                </c:pt>
                <c:pt idx="35148">
                  <c:v>3.5148999999999998E-5</c:v>
                </c:pt>
                <c:pt idx="35149">
                  <c:v>3.5150000000000001E-5</c:v>
                </c:pt>
                <c:pt idx="35150">
                  <c:v>3.5151000000000003E-5</c:v>
                </c:pt>
                <c:pt idx="35151">
                  <c:v>3.5151999999999998E-5</c:v>
                </c:pt>
                <c:pt idx="35152">
                  <c:v>3.5153E-5</c:v>
                </c:pt>
                <c:pt idx="35153">
                  <c:v>3.5154000000000003E-5</c:v>
                </c:pt>
                <c:pt idx="35154">
                  <c:v>3.5154999999999998E-5</c:v>
                </c:pt>
                <c:pt idx="35155">
                  <c:v>3.5156E-5</c:v>
                </c:pt>
                <c:pt idx="35156">
                  <c:v>3.5157000000000002E-5</c:v>
                </c:pt>
                <c:pt idx="35157">
                  <c:v>3.5157999999999998E-5</c:v>
                </c:pt>
                <c:pt idx="35158">
                  <c:v>3.5159E-5</c:v>
                </c:pt>
                <c:pt idx="35159">
                  <c:v>3.5160000000000002E-5</c:v>
                </c:pt>
                <c:pt idx="35160">
                  <c:v>3.5160999999999998E-5</c:v>
                </c:pt>
                <c:pt idx="35161">
                  <c:v>3.5162E-5</c:v>
                </c:pt>
                <c:pt idx="35162">
                  <c:v>3.5163000000000002E-5</c:v>
                </c:pt>
                <c:pt idx="35163">
                  <c:v>3.5163999999999997E-5</c:v>
                </c:pt>
                <c:pt idx="35164">
                  <c:v>3.5165E-5</c:v>
                </c:pt>
                <c:pt idx="35165">
                  <c:v>3.5166000000000002E-5</c:v>
                </c:pt>
                <c:pt idx="35166">
                  <c:v>3.5166999999999997E-5</c:v>
                </c:pt>
                <c:pt idx="35167">
                  <c:v>3.5167999999999999E-5</c:v>
                </c:pt>
                <c:pt idx="35168">
                  <c:v>3.5169000000000002E-5</c:v>
                </c:pt>
                <c:pt idx="35169">
                  <c:v>3.5169999999999997E-5</c:v>
                </c:pt>
                <c:pt idx="35170">
                  <c:v>3.5170999999999999E-5</c:v>
                </c:pt>
                <c:pt idx="35171">
                  <c:v>3.5172000000000001E-5</c:v>
                </c:pt>
                <c:pt idx="35172">
                  <c:v>3.5172999999999997E-5</c:v>
                </c:pt>
                <c:pt idx="35173">
                  <c:v>3.5173999999999999E-5</c:v>
                </c:pt>
                <c:pt idx="35174">
                  <c:v>3.5175000000000001E-5</c:v>
                </c:pt>
                <c:pt idx="35175">
                  <c:v>3.5176000000000003E-5</c:v>
                </c:pt>
                <c:pt idx="35176">
                  <c:v>3.5176999999999999E-5</c:v>
                </c:pt>
                <c:pt idx="35177">
                  <c:v>3.5178000000000001E-5</c:v>
                </c:pt>
                <c:pt idx="35178">
                  <c:v>3.5179000000000003E-5</c:v>
                </c:pt>
                <c:pt idx="35179">
                  <c:v>3.5179999999999999E-5</c:v>
                </c:pt>
                <c:pt idx="35180">
                  <c:v>3.5181000000000001E-5</c:v>
                </c:pt>
                <c:pt idx="35181">
                  <c:v>3.5182000000000003E-5</c:v>
                </c:pt>
                <c:pt idx="35182">
                  <c:v>3.5182999999999998E-5</c:v>
                </c:pt>
                <c:pt idx="35183">
                  <c:v>3.5184000000000001E-5</c:v>
                </c:pt>
                <c:pt idx="35184">
                  <c:v>3.5185000000000003E-5</c:v>
                </c:pt>
                <c:pt idx="35185">
                  <c:v>3.5185999999999998E-5</c:v>
                </c:pt>
                <c:pt idx="35186">
                  <c:v>3.5187E-5</c:v>
                </c:pt>
                <c:pt idx="35187">
                  <c:v>3.5188000000000003E-5</c:v>
                </c:pt>
                <c:pt idx="35188">
                  <c:v>3.5188999999999998E-5</c:v>
                </c:pt>
                <c:pt idx="35189">
                  <c:v>3.519E-5</c:v>
                </c:pt>
                <c:pt idx="35190">
                  <c:v>3.5191000000000002E-5</c:v>
                </c:pt>
                <c:pt idx="35191">
                  <c:v>3.5191999999999998E-5</c:v>
                </c:pt>
                <c:pt idx="35192">
                  <c:v>3.5193E-5</c:v>
                </c:pt>
                <c:pt idx="35193">
                  <c:v>3.5194000000000002E-5</c:v>
                </c:pt>
                <c:pt idx="35194">
                  <c:v>3.5194999999999998E-5</c:v>
                </c:pt>
                <c:pt idx="35195">
                  <c:v>3.5196E-5</c:v>
                </c:pt>
                <c:pt idx="35196">
                  <c:v>3.5197000000000002E-5</c:v>
                </c:pt>
                <c:pt idx="35197">
                  <c:v>3.5197999999999997E-5</c:v>
                </c:pt>
                <c:pt idx="35198">
                  <c:v>3.5199E-5</c:v>
                </c:pt>
                <c:pt idx="35199">
                  <c:v>3.5200000000000002E-5</c:v>
                </c:pt>
                <c:pt idx="35200">
                  <c:v>3.5200999999999997E-5</c:v>
                </c:pt>
                <c:pt idx="35201">
                  <c:v>3.5201999999999999E-5</c:v>
                </c:pt>
                <c:pt idx="35202">
                  <c:v>3.5203000000000002E-5</c:v>
                </c:pt>
                <c:pt idx="35203">
                  <c:v>3.5203999999999997E-5</c:v>
                </c:pt>
                <c:pt idx="35204">
                  <c:v>3.5204999999999999E-5</c:v>
                </c:pt>
                <c:pt idx="35205">
                  <c:v>3.5206000000000001E-5</c:v>
                </c:pt>
                <c:pt idx="35206">
                  <c:v>3.5206999999999997E-5</c:v>
                </c:pt>
                <c:pt idx="35207">
                  <c:v>3.5207999999999999E-5</c:v>
                </c:pt>
                <c:pt idx="35208">
                  <c:v>3.5209000000000001E-5</c:v>
                </c:pt>
                <c:pt idx="35209">
                  <c:v>3.5209999999999997E-5</c:v>
                </c:pt>
                <c:pt idx="35210">
                  <c:v>3.5210999999999999E-5</c:v>
                </c:pt>
                <c:pt idx="35211">
                  <c:v>3.5212000000000001E-5</c:v>
                </c:pt>
                <c:pt idx="35212">
                  <c:v>3.5213000000000003E-5</c:v>
                </c:pt>
                <c:pt idx="35213">
                  <c:v>3.5213999999999999E-5</c:v>
                </c:pt>
                <c:pt idx="35214">
                  <c:v>3.5215000000000001E-5</c:v>
                </c:pt>
                <c:pt idx="35215">
                  <c:v>3.5216000000000003E-5</c:v>
                </c:pt>
                <c:pt idx="35216">
                  <c:v>3.5216999999999998E-5</c:v>
                </c:pt>
                <c:pt idx="35217">
                  <c:v>3.5218000000000001E-5</c:v>
                </c:pt>
                <c:pt idx="35218">
                  <c:v>3.5219000000000003E-5</c:v>
                </c:pt>
                <c:pt idx="35219">
                  <c:v>3.5219999999999998E-5</c:v>
                </c:pt>
                <c:pt idx="35220">
                  <c:v>3.5221E-5</c:v>
                </c:pt>
                <c:pt idx="35221">
                  <c:v>3.5222000000000003E-5</c:v>
                </c:pt>
                <c:pt idx="35222">
                  <c:v>3.5222999999999998E-5</c:v>
                </c:pt>
                <c:pt idx="35223">
                  <c:v>3.5224E-5</c:v>
                </c:pt>
                <c:pt idx="35224">
                  <c:v>3.5225000000000002E-5</c:v>
                </c:pt>
                <c:pt idx="35225">
                  <c:v>3.5225999999999998E-5</c:v>
                </c:pt>
                <c:pt idx="35226">
                  <c:v>3.5227E-5</c:v>
                </c:pt>
                <c:pt idx="35227">
                  <c:v>3.5228000000000002E-5</c:v>
                </c:pt>
                <c:pt idx="35228">
                  <c:v>3.5228999999999998E-5</c:v>
                </c:pt>
                <c:pt idx="35229">
                  <c:v>3.523E-5</c:v>
                </c:pt>
                <c:pt idx="35230">
                  <c:v>3.5231000000000002E-5</c:v>
                </c:pt>
                <c:pt idx="35231">
                  <c:v>3.5231999999999997E-5</c:v>
                </c:pt>
                <c:pt idx="35232">
                  <c:v>3.5233E-5</c:v>
                </c:pt>
                <c:pt idx="35233">
                  <c:v>3.5234000000000002E-5</c:v>
                </c:pt>
                <c:pt idx="35234">
                  <c:v>3.5234999999999997E-5</c:v>
                </c:pt>
                <c:pt idx="35235">
                  <c:v>3.5235999999999999E-5</c:v>
                </c:pt>
                <c:pt idx="35236">
                  <c:v>3.5237000000000002E-5</c:v>
                </c:pt>
                <c:pt idx="35237">
                  <c:v>3.5237999999999997E-5</c:v>
                </c:pt>
                <c:pt idx="35238">
                  <c:v>3.5238999999999999E-5</c:v>
                </c:pt>
                <c:pt idx="35239">
                  <c:v>3.5240000000000001E-5</c:v>
                </c:pt>
                <c:pt idx="35240">
                  <c:v>3.5240999999999997E-5</c:v>
                </c:pt>
                <c:pt idx="35241">
                  <c:v>3.5241999999999999E-5</c:v>
                </c:pt>
                <c:pt idx="35242">
                  <c:v>3.5243000000000001E-5</c:v>
                </c:pt>
                <c:pt idx="35243">
                  <c:v>3.5243999999999997E-5</c:v>
                </c:pt>
                <c:pt idx="35244">
                  <c:v>3.5244999999999999E-5</c:v>
                </c:pt>
                <c:pt idx="35245">
                  <c:v>3.5246000000000001E-5</c:v>
                </c:pt>
                <c:pt idx="35246">
                  <c:v>3.5247000000000003E-5</c:v>
                </c:pt>
                <c:pt idx="35247">
                  <c:v>3.5247999999999999E-5</c:v>
                </c:pt>
                <c:pt idx="35248">
                  <c:v>3.5249000000000001E-5</c:v>
                </c:pt>
                <c:pt idx="35249">
                  <c:v>3.5250000000000003E-5</c:v>
                </c:pt>
                <c:pt idx="35250">
                  <c:v>3.5250999999999998E-5</c:v>
                </c:pt>
                <c:pt idx="35251">
                  <c:v>3.5252000000000001E-5</c:v>
                </c:pt>
                <c:pt idx="35252">
                  <c:v>3.5253000000000003E-5</c:v>
                </c:pt>
                <c:pt idx="35253">
                  <c:v>3.5253999999999998E-5</c:v>
                </c:pt>
                <c:pt idx="35254">
                  <c:v>3.5255E-5</c:v>
                </c:pt>
                <c:pt idx="35255">
                  <c:v>3.5256000000000003E-5</c:v>
                </c:pt>
                <c:pt idx="35256">
                  <c:v>3.5256999999999998E-5</c:v>
                </c:pt>
                <c:pt idx="35257">
                  <c:v>3.5258E-5</c:v>
                </c:pt>
                <c:pt idx="35258">
                  <c:v>3.5259000000000002E-5</c:v>
                </c:pt>
                <c:pt idx="35259">
                  <c:v>3.5259999999999998E-5</c:v>
                </c:pt>
                <c:pt idx="35260">
                  <c:v>3.5261E-5</c:v>
                </c:pt>
                <c:pt idx="35261">
                  <c:v>3.5262000000000002E-5</c:v>
                </c:pt>
                <c:pt idx="35262">
                  <c:v>3.5262999999999998E-5</c:v>
                </c:pt>
                <c:pt idx="35263">
                  <c:v>3.5264E-5</c:v>
                </c:pt>
                <c:pt idx="35264">
                  <c:v>3.5265000000000002E-5</c:v>
                </c:pt>
                <c:pt idx="35265">
                  <c:v>3.5265999999999997E-5</c:v>
                </c:pt>
                <c:pt idx="35266">
                  <c:v>3.5267E-5</c:v>
                </c:pt>
                <c:pt idx="35267">
                  <c:v>3.5268000000000002E-5</c:v>
                </c:pt>
                <c:pt idx="35268">
                  <c:v>3.5268999999999997E-5</c:v>
                </c:pt>
                <c:pt idx="35269">
                  <c:v>3.5269999999999999E-5</c:v>
                </c:pt>
                <c:pt idx="35270">
                  <c:v>3.5271000000000002E-5</c:v>
                </c:pt>
                <c:pt idx="35271">
                  <c:v>3.5271999999999997E-5</c:v>
                </c:pt>
                <c:pt idx="35272">
                  <c:v>3.5272999999999999E-5</c:v>
                </c:pt>
                <c:pt idx="35273">
                  <c:v>3.5274000000000001E-5</c:v>
                </c:pt>
                <c:pt idx="35274">
                  <c:v>3.5274999999999997E-5</c:v>
                </c:pt>
                <c:pt idx="35275">
                  <c:v>3.5275999999999999E-5</c:v>
                </c:pt>
                <c:pt idx="35276">
                  <c:v>3.5277000000000001E-5</c:v>
                </c:pt>
                <c:pt idx="35277">
                  <c:v>3.5277999999999997E-5</c:v>
                </c:pt>
                <c:pt idx="35278">
                  <c:v>3.5278999999999999E-5</c:v>
                </c:pt>
                <c:pt idx="35279">
                  <c:v>3.5280000000000001E-5</c:v>
                </c:pt>
                <c:pt idx="35280">
                  <c:v>3.5281000000000003E-5</c:v>
                </c:pt>
                <c:pt idx="35281">
                  <c:v>3.5281999999999999E-5</c:v>
                </c:pt>
                <c:pt idx="35282">
                  <c:v>3.5283000000000001E-5</c:v>
                </c:pt>
                <c:pt idx="35283">
                  <c:v>3.5284000000000003E-5</c:v>
                </c:pt>
                <c:pt idx="35284">
                  <c:v>3.5284999999999998E-5</c:v>
                </c:pt>
                <c:pt idx="35285">
                  <c:v>3.5286000000000001E-5</c:v>
                </c:pt>
                <c:pt idx="35286">
                  <c:v>3.5287000000000003E-5</c:v>
                </c:pt>
                <c:pt idx="35287">
                  <c:v>3.5287999999999998E-5</c:v>
                </c:pt>
                <c:pt idx="35288">
                  <c:v>3.5289E-5</c:v>
                </c:pt>
                <c:pt idx="35289">
                  <c:v>3.5290000000000003E-5</c:v>
                </c:pt>
                <c:pt idx="35290">
                  <c:v>3.5290999999999998E-5</c:v>
                </c:pt>
                <c:pt idx="35291">
                  <c:v>3.5292E-5</c:v>
                </c:pt>
                <c:pt idx="35292">
                  <c:v>3.5293000000000002E-5</c:v>
                </c:pt>
                <c:pt idx="35293">
                  <c:v>3.5293999999999998E-5</c:v>
                </c:pt>
                <c:pt idx="35294">
                  <c:v>3.5295E-5</c:v>
                </c:pt>
                <c:pt idx="35295">
                  <c:v>3.5296000000000002E-5</c:v>
                </c:pt>
                <c:pt idx="35296">
                  <c:v>3.5296999999999998E-5</c:v>
                </c:pt>
                <c:pt idx="35297">
                  <c:v>3.5298E-5</c:v>
                </c:pt>
                <c:pt idx="35298">
                  <c:v>3.5299000000000002E-5</c:v>
                </c:pt>
                <c:pt idx="35299">
                  <c:v>3.5299999999999997E-5</c:v>
                </c:pt>
                <c:pt idx="35300">
                  <c:v>3.5301E-5</c:v>
                </c:pt>
                <c:pt idx="35301">
                  <c:v>3.5302000000000002E-5</c:v>
                </c:pt>
                <c:pt idx="35302">
                  <c:v>3.5302999999999997E-5</c:v>
                </c:pt>
                <c:pt idx="35303">
                  <c:v>3.5303999999999999E-5</c:v>
                </c:pt>
                <c:pt idx="35304">
                  <c:v>3.5305000000000002E-5</c:v>
                </c:pt>
                <c:pt idx="35305">
                  <c:v>3.5305999999999997E-5</c:v>
                </c:pt>
                <c:pt idx="35306">
                  <c:v>3.5306999999999999E-5</c:v>
                </c:pt>
                <c:pt idx="35307">
                  <c:v>3.5308000000000001E-5</c:v>
                </c:pt>
                <c:pt idx="35308">
                  <c:v>3.5308999999999997E-5</c:v>
                </c:pt>
                <c:pt idx="35309">
                  <c:v>3.5309999999999999E-5</c:v>
                </c:pt>
                <c:pt idx="35310">
                  <c:v>3.5311000000000001E-5</c:v>
                </c:pt>
                <c:pt idx="35311">
                  <c:v>3.5311999999999997E-5</c:v>
                </c:pt>
                <c:pt idx="35312">
                  <c:v>3.5312999999999999E-5</c:v>
                </c:pt>
                <c:pt idx="35313">
                  <c:v>3.5314000000000001E-5</c:v>
                </c:pt>
                <c:pt idx="35314">
                  <c:v>3.5315000000000003E-5</c:v>
                </c:pt>
                <c:pt idx="35315">
                  <c:v>3.5315999999999999E-5</c:v>
                </c:pt>
                <c:pt idx="35316">
                  <c:v>3.5317000000000001E-5</c:v>
                </c:pt>
                <c:pt idx="35317">
                  <c:v>3.5318000000000003E-5</c:v>
                </c:pt>
                <c:pt idx="35318">
                  <c:v>3.5318999999999998E-5</c:v>
                </c:pt>
                <c:pt idx="35319">
                  <c:v>3.5320000000000001E-5</c:v>
                </c:pt>
                <c:pt idx="35320">
                  <c:v>3.5321000000000003E-5</c:v>
                </c:pt>
                <c:pt idx="35321">
                  <c:v>3.5321999999999998E-5</c:v>
                </c:pt>
                <c:pt idx="35322">
                  <c:v>3.5323E-5</c:v>
                </c:pt>
                <c:pt idx="35323">
                  <c:v>3.5324000000000003E-5</c:v>
                </c:pt>
                <c:pt idx="35324">
                  <c:v>3.5324999999999998E-5</c:v>
                </c:pt>
                <c:pt idx="35325">
                  <c:v>3.5326E-5</c:v>
                </c:pt>
                <c:pt idx="35326">
                  <c:v>3.5327000000000002E-5</c:v>
                </c:pt>
                <c:pt idx="35327">
                  <c:v>3.5327999999999998E-5</c:v>
                </c:pt>
                <c:pt idx="35328">
                  <c:v>3.5329E-5</c:v>
                </c:pt>
                <c:pt idx="35329">
                  <c:v>3.5330000000000002E-5</c:v>
                </c:pt>
                <c:pt idx="35330">
                  <c:v>3.5330999999999998E-5</c:v>
                </c:pt>
                <c:pt idx="35331">
                  <c:v>3.5332E-5</c:v>
                </c:pt>
                <c:pt idx="35332">
                  <c:v>3.5333000000000002E-5</c:v>
                </c:pt>
                <c:pt idx="35333">
                  <c:v>3.5333999999999997E-5</c:v>
                </c:pt>
                <c:pt idx="35334">
                  <c:v>3.5335E-5</c:v>
                </c:pt>
                <c:pt idx="35335">
                  <c:v>3.5336000000000002E-5</c:v>
                </c:pt>
                <c:pt idx="35336">
                  <c:v>3.5336999999999997E-5</c:v>
                </c:pt>
                <c:pt idx="35337">
                  <c:v>3.5337999999999999E-5</c:v>
                </c:pt>
                <c:pt idx="35338">
                  <c:v>3.5339000000000002E-5</c:v>
                </c:pt>
                <c:pt idx="35339">
                  <c:v>3.5339999999999997E-5</c:v>
                </c:pt>
                <c:pt idx="35340">
                  <c:v>3.5340999999999999E-5</c:v>
                </c:pt>
                <c:pt idx="35341">
                  <c:v>3.5342000000000001E-5</c:v>
                </c:pt>
                <c:pt idx="35342">
                  <c:v>3.5342999999999997E-5</c:v>
                </c:pt>
                <c:pt idx="35343">
                  <c:v>3.5343999999999999E-5</c:v>
                </c:pt>
                <c:pt idx="35344">
                  <c:v>3.5345000000000001E-5</c:v>
                </c:pt>
                <c:pt idx="35345">
                  <c:v>3.5345999999999997E-5</c:v>
                </c:pt>
                <c:pt idx="35346">
                  <c:v>3.5346999999999999E-5</c:v>
                </c:pt>
                <c:pt idx="35347">
                  <c:v>3.5348000000000001E-5</c:v>
                </c:pt>
                <c:pt idx="35348">
                  <c:v>3.5349000000000003E-5</c:v>
                </c:pt>
                <c:pt idx="35349">
                  <c:v>3.5349999999999999E-5</c:v>
                </c:pt>
                <c:pt idx="35350">
                  <c:v>3.5351000000000001E-5</c:v>
                </c:pt>
                <c:pt idx="35351">
                  <c:v>3.5352000000000003E-5</c:v>
                </c:pt>
                <c:pt idx="35352">
                  <c:v>3.5352999999999998E-5</c:v>
                </c:pt>
                <c:pt idx="35353">
                  <c:v>3.5354000000000001E-5</c:v>
                </c:pt>
                <c:pt idx="35354">
                  <c:v>3.5355000000000003E-5</c:v>
                </c:pt>
                <c:pt idx="35355">
                  <c:v>3.5355999999999998E-5</c:v>
                </c:pt>
                <c:pt idx="35356">
                  <c:v>3.5357E-5</c:v>
                </c:pt>
                <c:pt idx="35357">
                  <c:v>3.5358000000000003E-5</c:v>
                </c:pt>
                <c:pt idx="35358">
                  <c:v>3.5358999999999998E-5</c:v>
                </c:pt>
                <c:pt idx="35359">
                  <c:v>3.536E-5</c:v>
                </c:pt>
                <c:pt idx="35360">
                  <c:v>3.5361000000000002E-5</c:v>
                </c:pt>
                <c:pt idx="35361">
                  <c:v>3.5361999999999998E-5</c:v>
                </c:pt>
                <c:pt idx="35362">
                  <c:v>3.5363E-5</c:v>
                </c:pt>
                <c:pt idx="35363">
                  <c:v>3.5364000000000002E-5</c:v>
                </c:pt>
                <c:pt idx="35364">
                  <c:v>3.5364999999999998E-5</c:v>
                </c:pt>
                <c:pt idx="35365">
                  <c:v>3.5366E-5</c:v>
                </c:pt>
                <c:pt idx="35366">
                  <c:v>3.5367000000000002E-5</c:v>
                </c:pt>
                <c:pt idx="35367">
                  <c:v>3.5367999999999997E-5</c:v>
                </c:pt>
                <c:pt idx="35368">
                  <c:v>3.5369E-5</c:v>
                </c:pt>
                <c:pt idx="35369">
                  <c:v>3.5370000000000002E-5</c:v>
                </c:pt>
                <c:pt idx="35370">
                  <c:v>3.5370999999999997E-5</c:v>
                </c:pt>
                <c:pt idx="35371">
                  <c:v>3.5371999999999999E-5</c:v>
                </c:pt>
                <c:pt idx="35372">
                  <c:v>3.5373000000000002E-5</c:v>
                </c:pt>
                <c:pt idx="35373">
                  <c:v>3.5373999999999997E-5</c:v>
                </c:pt>
                <c:pt idx="35374">
                  <c:v>3.5374999999999999E-5</c:v>
                </c:pt>
                <c:pt idx="35375">
                  <c:v>3.5376000000000001E-5</c:v>
                </c:pt>
                <c:pt idx="35376">
                  <c:v>3.5376999999999997E-5</c:v>
                </c:pt>
                <c:pt idx="35377">
                  <c:v>3.5377999999999999E-5</c:v>
                </c:pt>
                <c:pt idx="35378">
                  <c:v>3.5379000000000001E-5</c:v>
                </c:pt>
                <c:pt idx="35379">
                  <c:v>3.5379999999999997E-5</c:v>
                </c:pt>
                <c:pt idx="35380">
                  <c:v>3.5380999999999999E-5</c:v>
                </c:pt>
                <c:pt idx="35381">
                  <c:v>3.5382000000000001E-5</c:v>
                </c:pt>
                <c:pt idx="35382">
                  <c:v>3.5383000000000003E-5</c:v>
                </c:pt>
                <c:pt idx="35383">
                  <c:v>3.5383999999999999E-5</c:v>
                </c:pt>
                <c:pt idx="35384">
                  <c:v>3.5385000000000001E-5</c:v>
                </c:pt>
                <c:pt idx="35385">
                  <c:v>3.5386000000000003E-5</c:v>
                </c:pt>
                <c:pt idx="35386">
                  <c:v>3.5386999999999998E-5</c:v>
                </c:pt>
                <c:pt idx="35387">
                  <c:v>3.5388000000000001E-5</c:v>
                </c:pt>
                <c:pt idx="35388">
                  <c:v>3.5389000000000003E-5</c:v>
                </c:pt>
                <c:pt idx="35389">
                  <c:v>3.5389999999999998E-5</c:v>
                </c:pt>
                <c:pt idx="35390">
                  <c:v>3.5391E-5</c:v>
                </c:pt>
                <c:pt idx="35391">
                  <c:v>3.5392000000000003E-5</c:v>
                </c:pt>
                <c:pt idx="35392">
                  <c:v>3.5392999999999998E-5</c:v>
                </c:pt>
                <c:pt idx="35393">
                  <c:v>3.5394E-5</c:v>
                </c:pt>
                <c:pt idx="35394">
                  <c:v>3.5395000000000002E-5</c:v>
                </c:pt>
                <c:pt idx="35395">
                  <c:v>3.5395999999999998E-5</c:v>
                </c:pt>
                <c:pt idx="35396">
                  <c:v>3.5397E-5</c:v>
                </c:pt>
                <c:pt idx="35397">
                  <c:v>3.5398000000000002E-5</c:v>
                </c:pt>
                <c:pt idx="35398">
                  <c:v>3.5398999999999998E-5</c:v>
                </c:pt>
                <c:pt idx="35399">
                  <c:v>3.54E-5</c:v>
                </c:pt>
                <c:pt idx="35400">
                  <c:v>3.5401000000000002E-5</c:v>
                </c:pt>
                <c:pt idx="35401">
                  <c:v>3.5401999999999997E-5</c:v>
                </c:pt>
                <c:pt idx="35402">
                  <c:v>3.5403E-5</c:v>
                </c:pt>
                <c:pt idx="35403">
                  <c:v>3.5404000000000002E-5</c:v>
                </c:pt>
                <c:pt idx="35404">
                  <c:v>3.5404999999999997E-5</c:v>
                </c:pt>
                <c:pt idx="35405">
                  <c:v>3.5405999999999999E-5</c:v>
                </c:pt>
                <c:pt idx="35406">
                  <c:v>3.5407000000000002E-5</c:v>
                </c:pt>
                <c:pt idx="35407">
                  <c:v>3.5407999999999997E-5</c:v>
                </c:pt>
                <c:pt idx="35408">
                  <c:v>3.5408999999999999E-5</c:v>
                </c:pt>
                <c:pt idx="35409">
                  <c:v>3.5410000000000001E-5</c:v>
                </c:pt>
                <c:pt idx="35410">
                  <c:v>3.5410999999999997E-5</c:v>
                </c:pt>
                <c:pt idx="35411">
                  <c:v>3.5411999999999999E-5</c:v>
                </c:pt>
                <c:pt idx="35412">
                  <c:v>3.5413000000000001E-5</c:v>
                </c:pt>
                <c:pt idx="35413">
                  <c:v>3.5413999999999997E-5</c:v>
                </c:pt>
                <c:pt idx="35414">
                  <c:v>3.5414999999999999E-5</c:v>
                </c:pt>
                <c:pt idx="35415">
                  <c:v>3.5416000000000001E-5</c:v>
                </c:pt>
                <c:pt idx="35416">
                  <c:v>3.5417000000000003E-5</c:v>
                </c:pt>
                <c:pt idx="35417">
                  <c:v>3.5417999999999999E-5</c:v>
                </c:pt>
                <c:pt idx="35418">
                  <c:v>3.5419000000000001E-5</c:v>
                </c:pt>
                <c:pt idx="35419">
                  <c:v>3.5420000000000003E-5</c:v>
                </c:pt>
                <c:pt idx="35420">
                  <c:v>3.5420999999999998E-5</c:v>
                </c:pt>
                <c:pt idx="35421">
                  <c:v>3.5422000000000001E-5</c:v>
                </c:pt>
                <c:pt idx="35422">
                  <c:v>3.5423000000000003E-5</c:v>
                </c:pt>
                <c:pt idx="35423">
                  <c:v>3.5423999999999998E-5</c:v>
                </c:pt>
                <c:pt idx="35424">
                  <c:v>3.5425E-5</c:v>
                </c:pt>
                <c:pt idx="35425">
                  <c:v>3.5426000000000003E-5</c:v>
                </c:pt>
                <c:pt idx="35426">
                  <c:v>3.5426999999999998E-5</c:v>
                </c:pt>
                <c:pt idx="35427">
                  <c:v>3.5428E-5</c:v>
                </c:pt>
                <c:pt idx="35428">
                  <c:v>3.5429000000000002E-5</c:v>
                </c:pt>
                <c:pt idx="35429">
                  <c:v>3.5429999999999998E-5</c:v>
                </c:pt>
                <c:pt idx="35430">
                  <c:v>3.5431E-5</c:v>
                </c:pt>
                <c:pt idx="35431">
                  <c:v>3.5432000000000002E-5</c:v>
                </c:pt>
                <c:pt idx="35432">
                  <c:v>3.5432999999999998E-5</c:v>
                </c:pt>
                <c:pt idx="35433">
                  <c:v>3.5434E-5</c:v>
                </c:pt>
                <c:pt idx="35434">
                  <c:v>3.5435000000000002E-5</c:v>
                </c:pt>
                <c:pt idx="35435">
                  <c:v>3.5435999999999998E-5</c:v>
                </c:pt>
                <c:pt idx="35436">
                  <c:v>3.5437E-5</c:v>
                </c:pt>
                <c:pt idx="35437">
                  <c:v>3.5438000000000002E-5</c:v>
                </c:pt>
                <c:pt idx="35438">
                  <c:v>3.5438999999999997E-5</c:v>
                </c:pt>
                <c:pt idx="35439">
                  <c:v>3.5439999999999999E-5</c:v>
                </c:pt>
                <c:pt idx="35440">
                  <c:v>3.5441000000000002E-5</c:v>
                </c:pt>
                <c:pt idx="35441">
                  <c:v>3.5441999999999997E-5</c:v>
                </c:pt>
                <c:pt idx="35442">
                  <c:v>3.5442999999999999E-5</c:v>
                </c:pt>
                <c:pt idx="35443">
                  <c:v>3.5444000000000001E-5</c:v>
                </c:pt>
                <c:pt idx="35444">
                  <c:v>3.5444999999999997E-5</c:v>
                </c:pt>
                <c:pt idx="35445">
                  <c:v>3.5445999999999999E-5</c:v>
                </c:pt>
                <c:pt idx="35446">
                  <c:v>3.5447000000000001E-5</c:v>
                </c:pt>
                <c:pt idx="35447">
                  <c:v>3.5447999999999997E-5</c:v>
                </c:pt>
                <c:pt idx="35448">
                  <c:v>3.5448999999999999E-5</c:v>
                </c:pt>
                <c:pt idx="35449">
                  <c:v>3.5450000000000001E-5</c:v>
                </c:pt>
                <c:pt idx="35450">
                  <c:v>3.5451000000000003E-5</c:v>
                </c:pt>
                <c:pt idx="35451">
                  <c:v>3.5451999999999999E-5</c:v>
                </c:pt>
                <c:pt idx="35452">
                  <c:v>3.5453000000000001E-5</c:v>
                </c:pt>
                <c:pt idx="35453">
                  <c:v>3.5454000000000003E-5</c:v>
                </c:pt>
                <c:pt idx="35454">
                  <c:v>3.5454999999999999E-5</c:v>
                </c:pt>
                <c:pt idx="35455">
                  <c:v>3.5456000000000001E-5</c:v>
                </c:pt>
                <c:pt idx="35456">
                  <c:v>3.5457000000000003E-5</c:v>
                </c:pt>
                <c:pt idx="35457">
                  <c:v>3.5457999999999998E-5</c:v>
                </c:pt>
                <c:pt idx="35458">
                  <c:v>3.5459000000000001E-5</c:v>
                </c:pt>
                <c:pt idx="35459">
                  <c:v>3.5460000000000003E-5</c:v>
                </c:pt>
                <c:pt idx="35460">
                  <c:v>3.5460999999999998E-5</c:v>
                </c:pt>
                <c:pt idx="35461">
                  <c:v>3.5462E-5</c:v>
                </c:pt>
                <c:pt idx="35462">
                  <c:v>3.5463000000000002E-5</c:v>
                </c:pt>
                <c:pt idx="35463">
                  <c:v>3.5463999999999998E-5</c:v>
                </c:pt>
                <c:pt idx="35464">
                  <c:v>3.5465E-5</c:v>
                </c:pt>
                <c:pt idx="35465">
                  <c:v>3.5466000000000002E-5</c:v>
                </c:pt>
                <c:pt idx="35466">
                  <c:v>3.5466999999999998E-5</c:v>
                </c:pt>
                <c:pt idx="35467">
                  <c:v>3.5468E-5</c:v>
                </c:pt>
                <c:pt idx="35468">
                  <c:v>3.5469000000000002E-5</c:v>
                </c:pt>
                <c:pt idx="35469">
                  <c:v>3.5469999999999998E-5</c:v>
                </c:pt>
                <c:pt idx="35470">
                  <c:v>3.5471E-5</c:v>
                </c:pt>
                <c:pt idx="35471">
                  <c:v>3.5472000000000002E-5</c:v>
                </c:pt>
                <c:pt idx="35472">
                  <c:v>3.5472999999999997E-5</c:v>
                </c:pt>
                <c:pt idx="35473">
                  <c:v>3.5474E-5</c:v>
                </c:pt>
                <c:pt idx="35474">
                  <c:v>3.5475000000000002E-5</c:v>
                </c:pt>
                <c:pt idx="35475">
                  <c:v>3.5475999999999997E-5</c:v>
                </c:pt>
                <c:pt idx="35476">
                  <c:v>3.5476999999999999E-5</c:v>
                </c:pt>
                <c:pt idx="35477">
                  <c:v>3.5478000000000002E-5</c:v>
                </c:pt>
                <c:pt idx="35478">
                  <c:v>3.5478999999999997E-5</c:v>
                </c:pt>
                <c:pt idx="35479">
                  <c:v>3.5479999999999999E-5</c:v>
                </c:pt>
                <c:pt idx="35480">
                  <c:v>3.5481000000000001E-5</c:v>
                </c:pt>
                <c:pt idx="35481">
                  <c:v>3.5481999999999997E-5</c:v>
                </c:pt>
                <c:pt idx="35482">
                  <c:v>3.5482999999999999E-5</c:v>
                </c:pt>
                <c:pt idx="35483">
                  <c:v>3.5484000000000001E-5</c:v>
                </c:pt>
                <c:pt idx="35484">
                  <c:v>3.5485000000000003E-5</c:v>
                </c:pt>
                <c:pt idx="35485">
                  <c:v>3.5485999999999999E-5</c:v>
                </c:pt>
                <c:pt idx="35486">
                  <c:v>3.5487000000000001E-5</c:v>
                </c:pt>
                <c:pt idx="35487">
                  <c:v>3.5488000000000003E-5</c:v>
                </c:pt>
                <c:pt idx="35488">
                  <c:v>3.5488999999999999E-5</c:v>
                </c:pt>
                <c:pt idx="35489">
                  <c:v>3.5490000000000001E-5</c:v>
                </c:pt>
                <c:pt idx="35490">
                  <c:v>3.5491000000000003E-5</c:v>
                </c:pt>
                <c:pt idx="35491">
                  <c:v>3.5491999999999998E-5</c:v>
                </c:pt>
                <c:pt idx="35492">
                  <c:v>3.5493000000000001E-5</c:v>
                </c:pt>
                <c:pt idx="35493">
                  <c:v>3.5494000000000003E-5</c:v>
                </c:pt>
                <c:pt idx="35494">
                  <c:v>3.5494999999999998E-5</c:v>
                </c:pt>
                <c:pt idx="35495">
                  <c:v>3.5496E-5</c:v>
                </c:pt>
                <c:pt idx="35496">
                  <c:v>3.5497000000000003E-5</c:v>
                </c:pt>
                <c:pt idx="35497">
                  <c:v>3.5497999999999998E-5</c:v>
                </c:pt>
                <c:pt idx="35498">
                  <c:v>3.5499E-5</c:v>
                </c:pt>
                <c:pt idx="35499">
                  <c:v>3.5500000000000002E-5</c:v>
                </c:pt>
                <c:pt idx="35500">
                  <c:v>3.5500999999999998E-5</c:v>
                </c:pt>
                <c:pt idx="35501">
                  <c:v>3.5502E-5</c:v>
                </c:pt>
                <c:pt idx="35502">
                  <c:v>3.5503000000000002E-5</c:v>
                </c:pt>
                <c:pt idx="35503">
                  <c:v>3.5503999999999998E-5</c:v>
                </c:pt>
                <c:pt idx="35504">
                  <c:v>3.5505E-5</c:v>
                </c:pt>
                <c:pt idx="35505">
                  <c:v>3.5506000000000002E-5</c:v>
                </c:pt>
                <c:pt idx="35506">
                  <c:v>3.5506999999999997E-5</c:v>
                </c:pt>
                <c:pt idx="35507">
                  <c:v>3.5508E-5</c:v>
                </c:pt>
                <c:pt idx="35508">
                  <c:v>3.5509000000000002E-5</c:v>
                </c:pt>
                <c:pt idx="35509">
                  <c:v>3.5509999999999997E-5</c:v>
                </c:pt>
                <c:pt idx="35510">
                  <c:v>3.5510999999999999E-5</c:v>
                </c:pt>
                <c:pt idx="35511">
                  <c:v>3.5512000000000002E-5</c:v>
                </c:pt>
                <c:pt idx="35512">
                  <c:v>3.5512999999999997E-5</c:v>
                </c:pt>
                <c:pt idx="35513">
                  <c:v>3.5513999999999999E-5</c:v>
                </c:pt>
                <c:pt idx="35514">
                  <c:v>3.5515000000000001E-5</c:v>
                </c:pt>
                <c:pt idx="35515">
                  <c:v>3.5515999999999997E-5</c:v>
                </c:pt>
                <c:pt idx="35516">
                  <c:v>3.5516999999999999E-5</c:v>
                </c:pt>
                <c:pt idx="35517">
                  <c:v>3.5518000000000001E-5</c:v>
                </c:pt>
                <c:pt idx="35518">
                  <c:v>3.5519000000000003E-5</c:v>
                </c:pt>
                <c:pt idx="35519">
                  <c:v>3.5519999999999999E-5</c:v>
                </c:pt>
                <c:pt idx="35520">
                  <c:v>3.5521000000000001E-5</c:v>
                </c:pt>
                <c:pt idx="35521">
                  <c:v>3.5522000000000003E-5</c:v>
                </c:pt>
                <c:pt idx="35522">
                  <c:v>3.5522999999999999E-5</c:v>
                </c:pt>
                <c:pt idx="35523">
                  <c:v>3.5524000000000001E-5</c:v>
                </c:pt>
                <c:pt idx="35524">
                  <c:v>3.5525000000000003E-5</c:v>
                </c:pt>
                <c:pt idx="35525">
                  <c:v>3.5525999999999998E-5</c:v>
                </c:pt>
                <c:pt idx="35526">
                  <c:v>3.5527000000000001E-5</c:v>
                </c:pt>
                <c:pt idx="35527">
                  <c:v>3.5528000000000003E-5</c:v>
                </c:pt>
                <c:pt idx="35528">
                  <c:v>3.5528999999999998E-5</c:v>
                </c:pt>
                <c:pt idx="35529">
                  <c:v>3.553E-5</c:v>
                </c:pt>
                <c:pt idx="35530">
                  <c:v>3.5531000000000003E-5</c:v>
                </c:pt>
                <c:pt idx="35531">
                  <c:v>3.5531999999999998E-5</c:v>
                </c:pt>
                <c:pt idx="35532">
                  <c:v>3.5533E-5</c:v>
                </c:pt>
                <c:pt idx="35533">
                  <c:v>3.5534000000000002E-5</c:v>
                </c:pt>
                <c:pt idx="35534">
                  <c:v>3.5534999999999998E-5</c:v>
                </c:pt>
                <c:pt idx="35535">
                  <c:v>3.5536E-5</c:v>
                </c:pt>
                <c:pt idx="35536">
                  <c:v>3.5537000000000002E-5</c:v>
                </c:pt>
                <c:pt idx="35537">
                  <c:v>3.5537999999999998E-5</c:v>
                </c:pt>
                <c:pt idx="35538">
                  <c:v>3.5539E-5</c:v>
                </c:pt>
                <c:pt idx="35539">
                  <c:v>3.5540000000000002E-5</c:v>
                </c:pt>
                <c:pt idx="35540">
                  <c:v>3.5540999999999997E-5</c:v>
                </c:pt>
                <c:pt idx="35541">
                  <c:v>3.5542E-5</c:v>
                </c:pt>
                <c:pt idx="35542">
                  <c:v>3.5543000000000002E-5</c:v>
                </c:pt>
                <c:pt idx="35543">
                  <c:v>3.5543999999999997E-5</c:v>
                </c:pt>
                <c:pt idx="35544">
                  <c:v>3.5544999999999999E-5</c:v>
                </c:pt>
                <c:pt idx="35545">
                  <c:v>3.5546000000000002E-5</c:v>
                </c:pt>
                <c:pt idx="35546">
                  <c:v>3.5546999999999997E-5</c:v>
                </c:pt>
                <c:pt idx="35547">
                  <c:v>3.5547999999999999E-5</c:v>
                </c:pt>
                <c:pt idx="35548">
                  <c:v>3.5549000000000001E-5</c:v>
                </c:pt>
                <c:pt idx="35549">
                  <c:v>3.5549999999999997E-5</c:v>
                </c:pt>
                <c:pt idx="35550">
                  <c:v>3.5550999999999999E-5</c:v>
                </c:pt>
                <c:pt idx="35551">
                  <c:v>3.5552000000000001E-5</c:v>
                </c:pt>
                <c:pt idx="35552">
                  <c:v>3.5553000000000003E-5</c:v>
                </c:pt>
                <c:pt idx="35553">
                  <c:v>3.5553999999999999E-5</c:v>
                </c:pt>
                <c:pt idx="35554">
                  <c:v>3.5555000000000001E-5</c:v>
                </c:pt>
                <c:pt idx="35555">
                  <c:v>3.5556000000000003E-5</c:v>
                </c:pt>
                <c:pt idx="35556">
                  <c:v>3.5556999999999999E-5</c:v>
                </c:pt>
                <c:pt idx="35557">
                  <c:v>3.5558000000000001E-5</c:v>
                </c:pt>
                <c:pt idx="35558">
                  <c:v>3.5559000000000003E-5</c:v>
                </c:pt>
                <c:pt idx="35559">
                  <c:v>3.5559999999999998E-5</c:v>
                </c:pt>
                <c:pt idx="35560">
                  <c:v>3.5561000000000001E-5</c:v>
                </c:pt>
                <c:pt idx="35561">
                  <c:v>3.5562000000000003E-5</c:v>
                </c:pt>
                <c:pt idx="35562">
                  <c:v>3.5562999999999998E-5</c:v>
                </c:pt>
                <c:pt idx="35563">
                  <c:v>3.5564E-5</c:v>
                </c:pt>
                <c:pt idx="35564">
                  <c:v>3.5565000000000003E-5</c:v>
                </c:pt>
                <c:pt idx="35565">
                  <c:v>3.5565999999999998E-5</c:v>
                </c:pt>
                <c:pt idx="35566">
                  <c:v>3.5567E-5</c:v>
                </c:pt>
                <c:pt idx="35567">
                  <c:v>3.5568000000000002E-5</c:v>
                </c:pt>
                <c:pt idx="35568">
                  <c:v>3.5568999999999998E-5</c:v>
                </c:pt>
                <c:pt idx="35569">
                  <c:v>3.557E-5</c:v>
                </c:pt>
                <c:pt idx="35570">
                  <c:v>3.5571000000000002E-5</c:v>
                </c:pt>
                <c:pt idx="35571">
                  <c:v>3.5571999999999998E-5</c:v>
                </c:pt>
                <c:pt idx="35572">
                  <c:v>3.5573E-5</c:v>
                </c:pt>
                <c:pt idx="35573">
                  <c:v>3.5574000000000002E-5</c:v>
                </c:pt>
                <c:pt idx="35574">
                  <c:v>3.5574999999999997E-5</c:v>
                </c:pt>
                <c:pt idx="35575">
                  <c:v>3.5576E-5</c:v>
                </c:pt>
                <c:pt idx="35576">
                  <c:v>3.5577000000000002E-5</c:v>
                </c:pt>
                <c:pt idx="35577">
                  <c:v>3.5577999999999997E-5</c:v>
                </c:pt>
                <c:pt idx="35578">
                  <c:v>3.5578999999999999E-5</c:v>
                </c:pt>
                <c:pt idx="35579">
                  <c:v>3.5580000000000002E-5</c:v>
                </c:pt>
                <c:pt idx="35580">
                  <c:v>3.5580999999999997E-5</c:v>
                </c:pt>
                <c:pt idx="35581">
                  <c:v>3.5581999999999999E-5</c:v>
                </c:pt>
                <c:pt idx="35582">
                  <c:v>3.5583000000000001E-5</c:v>
                </c:pt>
                <c:pt idx="35583">
                  <c:v>3.5583999999999997E-5</c:v>
                </c:pt>
                <c:pt idx="35584">
                  <c:v>3.5584999999999999E-5</c:v>
                </c:pt>
                <c:pt idx="35585">
                  <c:v>3.5586000000000001E-5</c:v>
                </c:pt>
                <c:pt idx="35586">
                  <c:v>3.5587000000000003E-5</c:v>
                </c:pt>
                <c:pt idx="35587">
                  <c:v>3.5587999999999999E-5</c:v>
                </c:pt>
                <c:pt idx="35588">
                  <c:v>3.5589000000000001E-5</c:v>
                </c:pt>
                <c:pt idx="35589">
                  <c:v>3.5590000000000003E-5</c:v>
                </c:pt>
                <c:pt idx="35590">
                  <c:v>3.5590999999999999E-5</c:v>
                </c:pt>
                <c:pt idx="35591">
                  <c:v>3.5592000000000001E-5</c:v>
                </c:pt>
                <c:pt idx="35592">
                  <c:v>3.5593000000000003E-5</c:v>
                </c:pt>
                <c:pt idx="35593">
                  <c:v>3.5593999999999998E-5</c:v>
                </c:pt>
                <c:pt idx="35594">
                  <c:v>3.5595000000000001E-5</c:v>
                </c:pt>
                <c:pt idx="35595">
                  <c:v>3.5596000000000003E-5</c:v>
                </c:pt>
                <c:pt idx="35596">
                  <c:v>3.5596999999999998E-5</c:v>
                </c:pt>
                <c:pt idx="35597">
                  <c:v>3.5598E-5</c:v>
                </c:pt>
                <c:pt idx="35598">
                  <c:v>3.5599000000000003E-5</c:v>
                </c:pt>
                <c:pt idx="35599">
                  <c:v>3.5599999999999998E-5</c:v>
                </c:pt>
                <c:pt idx="35600">
                  <c:v>3.5601E-5</c:v>
                </c:pt>
                <c:pt idx="35601">
                  <c:v>3.5602000000000002E-5</c:v>
                </c:pt>
                <c:pt idx="35602">
                  <c:v>3.5602999999999998E-5</c:v>
                </c:pt>
                <c:pt idx="35603">
                  <c:v>3.5604E-5</c:v>
                </c:pt>
                <c:pt idx="35604">
                  <c:v>3.5605000000000002E-5</c:v>
                </c:pt>
                <c:pt idx="35605">
                  <c:v>3.5605999999999998E-5</c:v>
                </c:pt>
                <c:pt idx="35606">
                  <c:v>3.5607E-5</c:v>
                </c:pt>
                <c:pt idx="35607">
                  <c:v>3.5608000000000002E-5</c:v>
                </c:pt>
                <c:pt idx="35608">
                  <c:v>3.5608999999999997E-5</c:v>
                </c:pt>
                <c:pt idx="35609">
                  <c:v>3.561E-5</c:v>
                </c:pt>
                <c:pt idx="35610">
                  <c:v>3.5611000000000002E-5</c:v>
                </c:pt>
                <c:pt idx="35611">
                  <c:v>3.5611999999999997E-5</c:v>
                </c:pt>
                <c:pt idx="35612">
                  <c:v>3.5612999999999999E-5</c:v>
                </c:pt>
                <c:pt idx="35613">
                  <c:v>3.5614000000000002E-5</c:v>
                </c:pt>
                <c:pt idx="35614">
                  <c:v>3.5614999999999997E-5</c:v>
                </c:pt>
                <c:pt idx="35615">
                  <c:v>3.5615999999999999E-5</c:v>
                </c:pt>
                <c:pt idx="35616">
                  <c:v>3.5617000000000001E-5</c:v>
                </c:pt>
                <c:pt idx="35617">
                  <c:v>3.5617999999999997E-5</c:v>
                </c:pt>
                <c:pt idx="35618">
                  <c:v>3.5618999999999999E-5</c:v>
                </c:pt>
                <c:pt idx="35619">
                  <c:v>3.5620000000000001E-5</c:v>
                </c:pt>
                <c:pt idx="35620">
                  <c:v>3.5621000000000003E-5</c:v>
                </c:pt>
                <c:pt idx="35621">
                  <c:v>3.5621999999999999E-5</c:v>
                </c:pt>
                <c:pt idx="35622">
                  <c:v>3.5623000000000001E-5</c:v>
                </c:pt>
                <c:pt idx="35623">
                  <c:v>3.5624000000000003E-5</c:v>
                </c:pt>
                <c:pt idx="35624">
                  <c:v>3.5624999999999999E-5</c:v>
                </c:pt>
                <c:pt idx="35625">
                  <c:v>3.5626000000000001E-5</c:v>
                </c:pt>
                <c:pt idx="35626">
                  <c:v>3.5627000000000003E-5</c:v>
                </c:pt>
                <c:pt idx="35627">
                  <c:v>3.5627999999999998E-5</c:v>
                </c:pt>
                <c:pt idx="35628">
                  <c:v>3.5629000000000001E-5</c:v>
                </c:pt>
                <c:pt idx="35629">
                  <c:v>3.5630000000000003E-5</c:v>
                </c:pt>
                <c:pt idx="35630">
                  <c:v>3.5630999999999998E-5</c:v>
                </c:pt>
                <c:pt idx="35631">
                  <c:v>3.5632E-5</c:v>
                </c:pt>
                <c:pt idx="35632">
                  <c:v>3.5633000000000003E-5</c:v>
                </c:pt>
                <c:pt idx="35633">
                  <c:v>3.5633999999999998E-5</c:v>
                </c:pt>
                <c:pt idx="35634">
                  <c:v>3.5635E-5</c:v>
                </c:pt>
                <c:pt idx="35635">
                  <c:v>3.5636000000000002E-5</c:v>
                </c:pt>
                <c:pt idx="35636">
                  <c:v>3.5636999999999998E-5</c:v>
                </c:pt>
                <c:pt idx="35637">
                  <c:v>3.5638E-5</c:v>
                </c:pt>
                <c:pt idx="35638">
                  <c:v>3.5639000000000002E-5</c:v>
                </c:pt>
                <c:pt idx="35639">
                  <c:v>3.5639999999999998E-5</c:v>
                </c:pt>
                <c:pt idx="35640">
                  <c:v>3.5641E-5</c:v>
                </c:pt>
                <c:pt idx="35641">
                  <c:v>3.5642000000000002E-5</c:v>
                </c:pt>
                <c:pt idx="35642">
                  <c:v>3.5642999999999997E-5</c:v>
                </c:pt>
                <c:pt idx="35643">
                  <c:v>3.5644E-5</c:v>
                </c:pt>
                <c:pt idx="35644">
                  <c:v>3.5645000000000002E-5</c:v>
                </c:pt>
                <c:pt idx="35645">
                  <c:v>3.5645999999999997E-5</c:v>
                </c:pt>
                <c:pt idx="35646">
                  <c:v>3.5646999999999999E-5</c:v>
                </c:pt>
                <c:pt idx="35647">
                  <c:v>3.5648000000000002E-5</c:v>
                </c:pt>
                <c:pt idx="35648">
                  <c:v>3.5648999999999997E-5</c:v>
                </c:pt>
                <c:pt idx="35649">
                  <c:v>3.5649999999999999E-5</c:v>
                </c:pt>
                <c:pt idx="35650">
                  <c:v>3.5651000000000001E-5</c:v>
                </c:pt>
                <c:pt idx="35651">
                  <c:v>3.5651999999999997E-5</c:v>
                </c:pt>
                <c:pt idx="35652">
                  <c:v>3.5652999999999999E-5</c:v>
                </c:pt>
                <c:pt idx="35653">
                  <c:v>3.5654000000000001E-5</c:v>
                </c:pt>
                <c:pt idx="35654">
                  <c:v>3.5655000000000003E-5</c:v>
                </c:pt>
                <c:pt idx="35655">
                  <c:v>3.5655999999999999E-5</c:v>
                </c:pt>
                <c:pt idx="35656">
                  <c:v>3.5657000000000001E-5</c:v>
                </c:pt>
                <c:pt idx="35657">
                  <c:v>3.5658000000000003E-5</c:v>
                </c:pt>
                <c:pt idx="35658">
                  <c:v>3.5658999999999999E-5</c:v>
                </c:pt>
                <c:pt idx="35659">
                  <c:v>3.5660000000000001E-5</c:v>
                </c:pt>
                <c:pt idx="35660">
                  <c:v>3.5661000000000003E-5</c:v>
                </c:pt>
                <c:pt idx="35661">
                  <c:v>3.5661999999999998E-5</c:v>
                </c:pt>
                <c:pt idx="35662">
                  <c:v>3.5663000000000001E-5</c:v>
                </c:pt>
                <c:pt idx="35663">
                  <c:v>3.5664000000000003E-5</c:v>
                </c:pt>
                <c:pt idx="35664">
                  <c:v>3.5664999999999998E-5</c:v>
                </c:pt>
                <c:pt idx="35665">
                  <c:v>3.5666E-5</c:v>
                </c:pt>
                <c:pt idx="35666">
                  <c:v>3.5667000000000003E-5</c:v>
                </c:pt>
                <c:pt idx="35667">
                  <c:v>3.5667999999999998E-5</c:v>
                </c:pt>
                <c:pt idx="35668">
                  <c:v>3.5669E-5</c:v>
                </c:pt>
                <c:pt idx="35669">
                  <c:v>3.5670000000000002E-5</c:v>
                </c:pt>
                <c:pt idx="35670">
                  <c:v>3.5670999999999998E-5</c:v>
                </c:pt>
                <c:pt idx="35671">
                  <c:v>3.5672E-5</c:v>
                </c:pt>
                <c:pt idx="35672">
                  <c:v>3.5673000000000002E-5</c:v>
                </c:pt>
                <c:pt idx="35673">
                  <c:v>3.5673999999999998E-5</c:v>
                </c:pt>
                <c:pt idx="35674">
                  <c:v>3.5675E-5</c:v>
                </c:pt>
                <c:pt idx="35675">
                  <c:v>3.5676000000000002E-5</c:v>
                </c:pt>
                <c:pt idx="35676">
                  <c:v>3.5676999999999997E-5</c:v>
                </c:pt>
                <c:pt idx="35677">
                  <c:v>3.5678E-5</c:v>
                </c:pt>
                <c:pt idx="35678">
                  <c:v>3.5679000000000002E-5</c:v>
                </c:pt>
                <c:pt idx="35679">
                  <c:v>3.5679999999999997E-5</c:v>
                </c:pt>
                <c:pt idx="35680">
                  <c:v>3.5680999999999999E-5</c:v>
                </c:pt>
                <c:pt idx="35681">
                  <c:v>3.5682000000000002E-5</c:v>
                </c:pt>
                <c:pt idx="35682">
                  <c:v>3.5682999999999997E-5</c:v>
                </c:pt>
                <c:pt idx="35683">
                  <c:v>3.5683999999999999E-5</c:v>
                </c:pt>
                <c:pt idx="35684">
                  <c:v>3.5685000000000001E-5</c:v>
                </c:pt>
                <c:pt idx="35685">
                  <c:v>3.5685999999999997E-5</c:v>
                </c:pt>
                <c:pt idx="35686">
                  <c:v>3.5686999999999999E-5</c:v>
                </c:pt>
                <c:pt idx="35687">
                  <c:v>3.5688000000000001E-5</c:v>
                </c:pt>
                <c:pt idx="35688">
                  <c:v>3.5689000000000003E-5</c:v>
                </c:pt>
                <c:pt idx="35689">
                  <c:v>3.5689999999999999E-5</c:v>
                </c:pt>
                <c:pt idx="35690">
                  <c:v>3.5691000000000001E-5</c:v>
                </c:pt>
                <c:pt idx="35691">
                  <c:v>3.5692000000000003E-5</c:v>
                </c:pt>
                <c:pt idx="35692">
                  <c:v>3.5692999999999999E-5</c:v>
                </c:pt>
                <c:pt idx="35693">
                  <c:v>3.5694000000000001E-5</c:v>
                </c:pt>
                <c:pt idx="35694">
                  <c:v>3.5695000000000003E-5</c:v>
                </c:pt>
                <c:pt idx="35695">
                  <c:v>3.5695999999999998E-5</c:v>
                </c:pt>
                <c:pt idx="35696">
                  <c:v>3.5697000000000001E-5</c:v>
                </c:pt>
                <c:pt idx="35697">
                  <c:v>3.5698000000000003E-5</c:v>
                </c:pt>
                <c:pt idx="35698">
                  <c:v>3.5698999999999998E-5</c:v>
                </c:pt>
                <c:pt idx="35699">
                  <c:v>3.57E-5</c:v>
                </c:pt>
                <c:pt idx="35700">
                  <c:v>3.5701000000000003E-5</c:v>
                </c:pt>
                <c:pt idx="35701">
                  <c:v>3.5701999999999998E-5</c:v>
                </c:pt>
                <c:pt idx="35702">
                  <c:v>3.5703E-5</c:v>
                </c:pt>
                <c:pt idx="35703">
                  <c:v>3.5704000000000002E-5</c:v>
                </c:pt>
                <c:pt idx="35704">
                  <c:v>3.5704999999999998E-5</c:v>
                </c:pt>
                <c:pt idx="35705">
                  <c:v>3.5706E-5</c:v>
                </c:pt>
                <c:pt idx="35706">
                  <c:v>3.5707000000000002E-5</c:v>
                </c:pt>
                <c:pt idx="35707">
                  <c:v>3.5707999999999998E-5</c:v>
                </c:pt>
                <c:pt idx="35708">
                  <c:v>3.5709E-5</c:v>
                </c:pt>
                <c:pt idx="35709">
                  <c:v>3.5710000000000002E-5</c:v>
                </c:pt>
                <c:pt idx="35710">
                  <c:v>3.5710999999999997E-5</c:v>
                </c:pt>
                <c:pt idx="35711">
                  <c:v>3.5712E-5</c:v>
                </c:pt>
                <c:pt idx="35712">
                  <c:v>3.5713000000000002E-5</c:v>
                </c:pt>
                <c:pt idx="35713">
                  <c:v>3.5713999999999997E-5</c:v>
                </c:pt>
                <c:pt idx="35714">
                  <c:v>3.5714999999999999E-5</c:v>
                </c:pt>
                <c:pt idx="35715">
                  <c:v>3.5716000000000002E-5</c:v>
                </c:pt>
                <c:pt idx="35716">
                  <c:v>3.5716999999999997E-5</c:v>
                </c:pt>
                <c:pt idx="35717">
                  <c:v>3.5717999999999999E-5</c:v>
                </c:pt>
                <c:pt idx="35718">
                  <c:v>3.5719000000000001E-5</c:v>
                </c:pt>
                <c:pt idx="35719">
                  <c:v>3.5719999999999997E-5</c:v>
                </c:pt>
                <c:pt idx="35720">
                  <c:v>3.5720999999999999E-5</c:v>
                </c:pt>
                <c:pt idx="35721">
                  <c:v>3.5722000000000001E-5</c:v>
                </c:pt>
                <c:pt idx="35722">
                  <c:v>3.5722999999999997E-5</c:v>
                </c:pt>
                <c:pt idx="35723">
                  <c:v>3.5723999999999999E-5</c:v>
                </c:pt>
                <c:pt idx="35724">
                  <c:v>3.5725000000000001E-5</c:v>
                </c:pt>
                <c:pt idx="35725">
                  <c:v>3.5726000000000003E-5</c:v>
                </c:pt>
                <c:pt idx="35726">
                  <c:v>3.5726999999999999E-5</c:v>
                </c:pt>
                <c:pt idx="35727">
                  <c:v>3.5728000000000001E-5</c:v>
                </c:pt>
                <c:pt idx="35728">
                  <c:v>3.5729000000000003E-5</c:v>
                </c:pt>
                <c:pt idx="35729">
                  <c:v>3.5729999999999998E-5</c:v>
                </c:pt>
                <c:pt idx="35730">
                  <c:v>3.5731000000000001E-5</c:v>
                </c:pt>
                <c:pt idx="35731">
                  <c:v>3.5732000000000003E-5</c:v>
                </c:pt>
                <c:pt idx="35732">
                  <c:v>3.5732999999999998E-5</c:v>
                </c:pt>
                <c:pt idx="35733">
                  <c:v>3.5734E-5</c:v>
                </c:pt>
                <c:pt idx="35734">
                  <c:v>3.5735000000000003E-5</c:v>
                </c:pt>
                <c:pt idx="35735">
                  <c:v>3.5735999999999998E-5</c:v>
                </c:pt>
                <c:pt idx="35736">
                  <c:v>3.5737E-5</c:v>
                </c:pt>
                <c:pt idx="35737">
                  <c:v>3.5738000000000002E-5</c:v>
                </c:pt>
                <c:pt idx="35738">
                  <c:v>3.5738999999999998E-5</c:v>
                </c:pt>
                <c:pt idx="35739">
                  <c:v>3.574E-5</c:v>
                </c:pt>
                <c:pt idx="35740">
                  <c:v>3.5741000000000002E-5</c:v>
                </c:pt>
                <c:pt idx="35741">
                  <c:v>3.5741999999999998E-5</c:v>
                </c:pt>
                <c:pt idx="35742">
                  <c:v>3.5743E-5</c:v>
                </c:pt>
                <c:pt idx="35743">
                  <c:v>3.5744000000000002E-5</c:v>
                </c:pt>
                <c:pt idx="35744">
                  <c:v>3.5744999999999997E-5</c:v>
                </c:pt>
                <c:pt idx="35745">
                  <c:v>3.5746E-5</c:v>
                </c:pt>
                <c:pt idx="35746">
                  <c:v>3.5747000000000002E-5</c:v>
                </c:pt>
                <c:pt idx="35747">
                  <c:v>3.5747999999999997E-5</c:v>
                </c:pt>
                <c:pt idx="35748">
                  <c:v>3.5748999999999999E-5</c:v>
                </c:pt>
                <c:pt idx="35749">
                  <c:v>3.5750000000000002E-5</c:v>
                </c:pt>
                <c:pt idx="35750">
                  <c:v>3.5750999999999997E-5</c:v>
                </c:pt>
                <c:pt idx="35751">
                  <c:v>3.5751999999999999E-5</c:v>
                </c:pt>
                <c:pt idx="35752">
                  <c:v>3.5753000000000001E-5</c:v>
                </c:pt>
                <c:pt idx="35753">
                  <c:v>3.5753999999999997E-5</c:v>
                </c:pt>
                <c:pt idx="35754">
                  <c:v>3.5754999999999999E-5</c:v>
                </c:pt>
                <c:pt idx="35755">
                  <c:v>3.5756000000000001E-5</c:v>
                </c:pt>
                <c:pt idx="35756">
                  <c:v>3.5756999999999997E-5</c:v>
                </c:pt>
                <c:pt idx="35757">
                  <c:v>3.5757999999999999E-5</c:v>
                </c:pt>
                <c:pt idx="35758">
                  <c:v>3.5759000000000001E-5</c:v>
                </c:pt>
                <c:pt idx="35759">
                  <c:v>3.5760000000000003E-5</c:v>
                </c:pt>
                <c:pt idx="35760">
                  <c:v>3.5760999999999999E-5</c:v>
                </c:pt>
                <c:pt idx="35761">
                  <c:v>3.5762000000000001E-5</c:v>
                </c:pt>
                <c:pt idx="35762">
                  <c:v>3.5763000000000003E-5</c:v>
                </c:pt>
                <c:pt idx="35763">
                  <c:v>3.5763999999999998E-5</c:v>
                </c:pt>
                <c:pt idx="35764">
                  <c:v>3.5765000000000001E-5</c:v>
                </c:pt>
                <c:pt idx="35765">
                  <c:v>3.5766000000000003E-5</c:v>
                </c:pt>
                <c:pt idx="35766">
                  <c:v>3.5766999999999998E-5</c:v>
                </c:pt>
                <c:pt idx="35767">
                  <c:v>3.5768E-5</c:v>
                </c:pt>
                <c:pt idx="35768">
                  <c:v>3.5769000000000003E-5</c:v>
                </c:pt>
                <c:pt idx="35769">
                  <c:v>3.5769999999999998E-5</c:v>
                </c:pt>
                <c:pt idx="35770">
                  <c:v>3.5771E-5</c:v>
                </c:pt>
                <c:pt idx="35771">
                  <c:v>3.5772000000000002E-5</c:v>
                </c:pt>
                <c:pt idx="35772">
                  <c:v>3.5772999999999998E-5</c:v>
                </c:pt>
                <c:pt idx="35773">
                  <c:v>3.5774E-5</c:v>
                </c:pt>
                <c:pt idx="35774">
                  <c:v>3.5775000000000002E-5</c:v>
                </c:pt>
                <c:pt idx="35775">
                  <c:v>3.5775999999999998E-5</c:v>
                </c:pt>
                <c:pt idx="35776">
                  <c:v>3.5777E-5</c:v>
                </c:pt>
                <c:pt idx="35777">
                  <c:v>3.5778000000000002E-5</c:v>
                </c:pt>
                <c:pt idx="35778">
                  <c:v>3.5778999999999997E-5</c:v>
                </c:pt>
                <c:pt idx="35779">
                  <c:v>3.578E-5</c:v>
                </c:pt>
                <c:pt idx="35780">
                  <c:v>3.5781000000000002E-5</c:v>
                </c:pt>
                <c:pt idx="35781">
                  <c:v>3.5781999999999997E-5</c:v>
                </c:pt>
                <c:pt idx="35782">
                  <c:v>3.5782999999999999E-5</c:v>
                </c:pt>
                <c:pt idx="35783">
                  <c:v>3.5784000000000002E-5</c:v>
                </c:pt>
                <c:pt idx="35784">
                  <c:v>3.5784999999999997E-5</c:v>
                </c:pt>
                <c:pt idx="35785">
                  <c:v>3.5785999999999999E-5</c:v>
                </c:pt>
                <c:pt idx="35786">
                  <c:v>3.5787000000000001E-5</c:v>
                </c:pt>
                <c:pt idx="35787">
                  <c:v>3.5787999999999997E-5</c:v>
                </c:pt>
                <c:pt idx="35788">
                  <c:v>3.5788999999999999E-5</c:v>
                </c:pt>
                <c:pt idx="35789">
                  <c:v>3.5790000000000001E-5</c:v>
                </c:pt>
                <c:pt idx="35790">
                  <c:v>3.5790999999999997E-5</c:v>
                </c:pt>
                <c:pt idx="35791">
                  <c:v>3.5791999999999999E-5</c:v>
                </c:pt>
                <c:pt idx="35792">
                  <c:v>3.5793000000000001E-5</c:v>
                </c:pt>
                <c:pt idx="35793">
                  <c:v>3.5794000000000003E-5</c:v>
                </c:pt>
                <c:pt idx="35794">
                  <c:v>3.5794999999999999E-5</c:v>
                </c:pt>
                <c:pt idx="35795">
                  <c:v>3.5796000000000001E-5</c:v>
                </c:pt>
                <c:pt idx="35796">
                  <c:v>3.5797000000000003E-5</c:v>
                </c:pt>
                <c:pt idx="35797">
                  <c:v>3.5797999999999998E-5</c:v>
                </c:pt>
                <c:pt idx="35798">
                  <c:v>3.5799000000000001E-5</c:v>
                </c:pt>
                <c:pt idx="35799">
                  <c:v>3.5800000000000003E-5</c:v>
                </c:pt>
                <c:pt idx="35800">
                  <c:v>3.5800999999999998E-5</c:v>
                </c:pt>
                <c:pt idx="35801">
                  <c:v>3.5802E-5</c:v>
                </c:pt>
                <c:pt idx="35802">
                  <c:v>3.5803000000000003E-5</c:v>
                </c:pt>
                <c:pt idx="35803">
                  <c:v>3.5803999999999998E-5</c:v>
                </c:pt>
                <c:pt idx="35804">
                  <c:v>3.5805E-5</c:v>
                </c:pt>
                <c:pt idx="35805">
                  <c:v>3.5806000000000002E-5</c:v>
                </c:pt>
                <c:pt idx="35806">
                  <c:v>3.5806999999999998E-5</c:v>
                </c:pt>
                <c:pt idx="35807">
                  <c:v>3.5808E-5</c:v>
                </c:pt>
                <c:pt idx="35808">
                  <c:v>3.5809000000000002E-5</c:v>
                </c:pt>
                <c:pt idx="35809">
                  <c:v>3.5809999999999998E-5</c:v>
                </c:pt>
                <c:pt idx="35810">
                  <c:v>3.5811E-5</c:v>
                </c:pt>
                <c:pt idx="35811">
                  <c:v>3.5812000000000002E-5</c:v>
                </c:pt>
                <c:pt idx="35812">
                  <c:v>3.5812999999999997E-5</c:v>
                </c:pt>
                <c:pt idx="35813">
                  <c:v>3.5814E-5</c:v>
                </c:pt>
                <c:pt idx="35814">
                  <c:v>3.5815000000000002E-5</c:v>
                </c:pt>
                <c:pt idx="35815">
                  <c:v>3.5815999999999997E-5</c:v>
                </c:pt>
                <c:pt idx="35816">
                  <c:v>3.5816999999999999E-5</c:v>
                </c:pt>
                <c:pt idx="35817">
                  <c:v>3.5818000000000002E-5</c:v>
                </c:pt>
                <c:pt idx="35818">
                  <c:v>3.5818999999999997E-5</c:v>
                </c:pt>
                <c:pt idx="35819">
                  <c:v>3.5819999999999999E-5</c:v>
                </c:pt>
                <c:pt idx="35820">
                  <c:v>3.5821000000000001E-5</c:v>
                </c:pt>
                <c:pt idx="35821">
                  <c:v>3.5821999999999997E-5</c:v>
                </c:pt>
                <c:pt idx="35822">
                  <c:v>3.5822999999999999E-5</c:v>
                </c:pt>
                <c:pt idx="35823">
                  <c:v>3.5824000000000001E-5</c:v>
                </c:pt>
                <c:pt idx="35824">
                  <c:v>3.5824999999999997E-5</c:v>
                </c:pt>
                <c:pt idx="35825">
                  <c:v>3.5825999999999999E-5</c:v>
                </c:pt>
                <c:pt idx="35826">
                  <c:v>3.5827000000000001E-5</c:v>
                </c:pt>
                <c:pt idx="35827">
                  <c:v>3.5828000000000003E-5</c:v>
                </c:pt>
                <c:pt idx="35828">
                  <c:v>3.5828999999999999E-5</c:v>
                </c:pt>
                <c:pt idx="35829">
                  <c:v>3.5830000000000001E-5</c:v>
                </c:pt>
                <c:pt idx="35830">
                  <c:v>3.5831000000000003E-5</c:v>
                </c:pt>
                <c:pt idx="35831">
                  <c:v>3.5831999999999998E-5</c:v>
                </c:pt>
                <c:pt idx="35832">
                  <c:v>3.5833000000000001E-5</c:v>
                </c:pt>
                <c:pt idx="35833">
                  <c:v>3.5834000000000003E-5</c:v>
                </c:pt>
                <c:pt idx="35834">
                  <c:v>3.5834999999999998E-5</c:v>
                </c:pt>
                <c:pt idx="35835">
                  <c:v>3.5836E-5</c:v>
                </c:pt>
                <c:pt idx="35836">
                  <c:v>3.5837000000000003E-5</c:v>
                </c:pt>
                <c:pt idx="35837">
                  <c:v>3.5837999999999998E-5</c:v>
                </c:pt>
                <c:pt idx="35838">
                  <c:v>3.5839E-5</c:v>
                </c:pt>
                <c:pt idx="35839">
                  <c:v>3.5840000000000002E-5</c:v>
                </c:pt>
                <c:pt idx="35840">
                  <c:v>3.5840999999999998E-5</c:v>
                </c:pt>
                <c:pt idx="35841">
                  <c:v>3.5842E-5</c:v>
                </c:pt>
                <c:pt idx="35842">
                  <c:v>3.5843000000000002E-5</c:v>
                </c:pt>
                <c:pt idx="35843">
                  <c:v>3.5843999999999998E-5</c:v>
                </c:pt>
                <c:pt idx="35844">
                  <c:v>3.5845E-5</c:v>
                </c:pt>
                <c:pt idx="35845">
                  <c:v>3.5846000000000002E-5</c:v>
                </c:pt>
                <c:pt idx="35846">
                  <c:v>3.5846999999999997E-5</c:v>
                </c:pt>
                <c:pt idx="35847">
                  <c:v>3.5848E-5</c:v>
                </c:pt>
                <c:pt idx="35848">
                  <c:v>3.5849000000000002E-5</c:v>
                </c:pt>
                <c:pt idx="35849">
                  <c:v>3.5849999999999997E-5</c:v>
                </c:pt>
                <c:pt idx="35850">
                  <c:v>3.5850999999999999E-5</c:v>
                </c:pt>
                <c:pt idx="35851">
                  <c:v>3.5852000000000002E-5</c:v>
                </c:pt>
                <c:pt idx="35852">
                  <c:v>3.5852999999999997E-5</c:v>
                </c:pt>
                <c:pt idx="35853">
                  <c:v>3.5853999999999999E-5</c:v>
                </c:pt>
                <c:pt idx="35854">
                  <c:v>3.5855000000000001E-5</c:v>
                </c:pt>
                <c:pt idx="35855">
                  <c:v>3.5855999999999997E-5</c:v>
                </c:pt>
                <c:pt idx="35856">
                  <c:v>3.5856999999999999E-5</c:v>
                </c:pt>
                <c:pt idx="35857">
                  <c:v>3.5858000000000001E-5</c:v>
                </c:pt>
                <c:pt idx="35858">
                  <c:v>3.5858999999999997E-5</c:v>
                </c:pt>
                <c:pt idx="35859">
                  <c:v>3.5859999999999999E-5</c:v>
                </c:pt>
                <c:pt idx="35860">
                  <c:v>3.5861000000000001E-5</c:v>
                </c:pt>
                <c:pt idx="35861">
                  <c:v>3.5862000000000003E-5</c:v>
                </c:pt>
                <c:pt idx="35862">
                  <c:v>3.5862999999999999E-5</c:v>
                </c:pt>
                <c:pt idx="35863">
                  <c:v>3.5864000000000001E-5</c:v>
                </c:pt>
                <c:pt idx="35864">
                  <c:v>3.5865000000000003E-5</c:v>
                </c:pt>
                <c:pt idx="35865">
                  <c:v>3.5865999999999998E-5</c:v>
                </c:pt>
                <c:pt idx="35866">
                  <c:v>3.5867000000000001E-5</c:v>
                </c:pt>
                <c:pt idx="35867">
                  <c:v>3.5868000000000003E-5</c:v>
                </c:pt>
                <c:pt idx="35868">
                  <c:v>3.5868999999999998E-5</c:v>
                </c:pt>
                <c:pt idx="35869">
                  <c:v>3.587E-5</c:v>
                </c:pt>
                <c:pt idx="35870">
                  <c:v>3.5871000000000003E-5</c:v>
                </c:pt>
                <c:pt idx="35871">
                  <c:v>3.5871999999999998E-5</c:v>
                </c:pt>
                <c:pt idx="35872">
                  <c:v>3.5873E-5</c:v>
                </c:pt>
                <c:pt idx="35873">
                  <c:v>3.5874000000000002E-5</c:v>
                </c:pt>
                <c:pt idx="35874">
                  <c:v>3.5874999999999998E-5</c:v>
                </c:pt>
                <c:pt idx="35875">
                  <c:v>3.5876E-5</c:v>
                </c:pt>
                <c:pt idx="35876">
                  <c:v>3.5877000000000002E-5</c:v>
                </c:pt>
                <c:pt idx="35877">
                  <c:v>3.5877999999999998E-5</c:v>
                </c:pt>
                <c:pt idx="35878">
                  <c:v>3.5879E-5</c:v>
                </c:pt>
                <c:pt idx="35879">
                  <c:v>3.5880000000000002E-5</c:v>
                </c:pt>
                <c:pt idx="35880">
                  <c:v>3.5880999999999997E-5</c:v>
                </c:pt>
                <c:pt idx="35881">
                  <c:v>3.5882E-5</c:v>
                </c:pt>
                <c:pt idx="35882">
                  <c:v>3.5883000000000002E-5</c:v>
                </c:pt>
                <c:pt idx="35883">
                  <c:v>3.5883999999999997E-5</c:v>
                </c:pt>
                <c:pt idx="35884">
                  <c:v>3.5884999999999999E-5</c:v>
                </c:pt>
                <c:pt idx="35885">
                  <c:v>3.5886000000000002E-5</c:v>
                </c:pt>
                <c:pt idx="35886">
                  <c:v>3.5886999999999997E-5</c:v>
                </c:pt>
                <c:pt idx="35887">
                  <c:v>3.5887999999999999E-5</c:v>
                </c:pt>
                <c:pt idx="35888">
                  <c:v>3.5889000000000001E-5</c:v>
                </c:pt>
                <c:pt idx="35889">
                  <c:v>3.5889999999999997E-5</c:v>
                </c:pt>
                <c:pt idx="35890">
                  <c:v>3.5890999999999999E-5</c:v>
                </c:pt>
                <c:pt idx="35891">
                  <c:v>3.5892000000000001E-5</c:v>
                </c:pt>
                <c:pt idx="35892">
                  <c:v>3.5892999999999997E-5</c:v>
                </c:pt>
                <c:pt idx="35893">
                  <c:v>3.5893999999999999E-5</c:v>
                </c:pt>
                <c:pt idx="35894">
                  <c:v>3.5895000000000001E-5</c:v>
                </c:pt>
                <c:pt idx="35895">
                  <c:v>3.5896000000000003E-5</c:v>
                </c:pt>
                <c:pt idx="35896">
                  <c:v>3.5896999999999999E-5</c:v>
                </c:pt>
                <c:pt idx="35897">
                  <c:v>3.5898000000000001E-5</c:v>
                </c:pt>
                <c:pt idx="35898">
                  <c:v>3.5899000000000003E-5</c:v>
                </c:pt>
                <c:pt idx="35899">
                  <c:v>3.5899999999999998E-5</c:v>
                </c:pt>
                <c:pt idx="35900">
                  <c:v>3.5901000000000001E-5</c:v>
                </c:pt>
                <c:pt idx="35901">
                  <c:v>3.5902000000000003E-5</c:v>
                </c:pt>
                <c:pt idx="35902">
                  <c:v>3.5902999999999998E-5</c:v>
                </c:pt>
                <c:pt idx="35903">
                  <c:v>3.5904E-5</c:v>
                </c:pt>
                <c:pt idx="35904">
                  <c:v>3.5905000000000003E-5</c:v>
                </c:pt>
                <c:pt idx="35905">
                  <c:v>3.5905999999999998E-5</c:v>
                </c:pt>
                <c:pt idx="35906">
                  <c:v>3.5907E-5</c:v>
                </c:pt>
                <c:pt idx="35907">
                  <c:v>3.5908000000000002E-5</c:v>
                </c:pt>
                <c:pt idx="35908">
                  <c:v>3.5908999999999998E-5</c:v>
                </c:pt>
                <c:pt idx="35909">
                  <c:v>3.591E-5</c:v>
                </c:pt>
                <c:pt idx="35910">
                  <c:v>3.5911000000000002E-5</c:v>
                </c:pt>
                <c:pt idx="35911">
                  <c:v>3.5911999999999998E-5</c:v>
                </c:pt>
                <c:pt idx="35912">
                  <c:v>3.5913E-5</c:v>
                </c:pt>
                <c:pt idx="35913">
                  <c:v>3.5914000000000002E-5</c:v>
                </c:pt>
                <c:pt idx="35914">
                  <c:v>3.5914999999999997E-5</c:v>
                </c:pt>
                <c:pt idx="35915">
                  <c:v>3.5916E-5</c:v>
                </c:pt>
                <c:pt idx="35916">
                  <c:v>3.5917000000000002E-5</c:v>
                </c:pt>
                <c:pt idx="35917">
                  <c:v>3.5917999999999997E-5</c:v>
                </c:pt>
                <c:pt idx="35918">
                  <c:v>3.5918999999999999E-5</c:v>
                </c:pt>
                <c:pt idx="35919">
                  <c:v>3.5920000000000002E-5</c:v>
                </c:pt>
                <c:pt idx="35920">
                  <c:v>3.5920999999999997E-5</c:v>
                </c:pt>
                <c:pt idx="35921">
                  <c:v>3.5921999999999999E-5</c:v>
                </c:pt>
                <c:pt idx="35922">
                  <c:v>3.5923000000000001E-5</c:v>
                </c:pt>
                <c:pt idx="35923">
                  <c:v>3.5923999999999997E-5</c:v>
                </c:pt>
                <c:pt idx="35924">
                  <c:v>3.5924999999999999E-5</c:v>
                </c:pt>
                <c:pt idx="35925">
                  <c:v>3.5926000000000001E-5</c:v>
                </c:pt>
                <c:pt idx="35926">
                  <c:v>3.5926999999999997E-5</c:v>
                </c:pt>
                <c:pt idx="35927">
                  <c:v>3.5927999999999999E-5</c:v>
                </c:pt>
                <c:pt idx="35928">
                  <c:v>3.5929000000000001E-5</c:v>
                </c:pt>
                <c:pt idx="35929">
                  <c:v>3.5930000000000003E-5</c:v>
                </c:pt>
                <c:pt idx="35930">
                  <c:v>3.5930999999999999E-5</c:v>
                </c:pt>
                <c:pt idx="35931">
                  <c:v>3.5932000000000001E-5</c:v>
                </c:pt>
                <c:pt idx="35932">
                  <c:v>3.5933000000000003E-5</c:v>
                </c:pt>
                <c:pt idx="35933">
                  <c:v>3.5933999999999998E-5</c:v>
                </c:pt>
                <c:pt idx="35934">
                  <c:v>3.5935000000000001E-5</c:v>
                </c:pt>
                <c:pt idx="35935">
                  <c:v>3.5936000000000003E-5</c:v>
                </c:pt>
                <c:pt idx="35936">
                  <c:v>3.5936999999999998E-5</c:v>
                </c:pt>
                <c:pt idx="35937">
                  <c:v>3.5938E-5</c:v>
                </c:pt>
                <c:pt idx="35938">
                  <c:v>3.5939000000000003E-5</c:v>
                </c:pt>
                <c:pt idx="35939">
                  <c:v>3.5939999999999998E-5</c:v>
                </c:pt>
                <c:pt idx="35940">
                  <c:v>3.5941E-5</c:v>
                </c:pt>
                <c:pt idx="35941">
                  <c:v>3.5942000000000002E-5</c:v>
                </c:pt>
                <c:pt idx="35942">
                  <c:v>3.5942999999999998E-5</c:v>
                </c:pt>
                <c:pt idx="35943">
                  <c:v>3.5944E-5</c:v>
                </c:pt>
                <c:pt idx="35944">
                  <c:v>3.5945000000000002E-5</c:v>
                </c:pt>
                <c:pt idx="35945">
                  <c:v>3.5945999999999998E-5</c:v>
                </c:pt>
                <c:pt idx="35946">
                  <c:v>3.5947E-5</c:v>
                </c:pt>
                <c:pt idx="35947">
                  <c:v>3.5948000000000002E-5</c:v>
                </c:pt>
                <c:pt idx="35948">
                  <c:v>3.5948999999999998E-5</c:v>
                </c:pt>
                <c:pt idx="35949">
                  <c:v>3.595E-5</c:v>
                </c:pt>
                <c:pt idx="35950">
                  <c:v>3.5951000000000002E-5</c:v>
                </c:pt>
                <c:pt idx="35951">
                  <c:v>3.5951999999999997E-5</c:v>
                </c:pt>
                <c:pt idx="35952">
                  <c:v>3.5952999999999999E-5</c:v>
                </c:pt>
                <c:pt idx="35953">
                  <c:v>3.5954000000000002E-5</c:v>
                </c:pt>
                <c:pt idx="35954">
                  <c:v>3.5954999999999997E-5</c:v>
                </c:pt>
                <c:pt idx="35955">
                  <c:v>3.5955999999999999E-5</c:v>
                </c:pt>
                <c:pt idx="35956">
                  <c:v>3.5957000000000001E-5</c:v>
                </c:pt>
                <c:pt idx="35957">
                  <c:v>3.5957999999999997E-5</c:v>
                </c:pt>
                <c:pt idx="35958">
                  <c:v>3.5958999999999999E-5</c:v>
                </c:pt>
                <c:pt idx="35959">
                  <c:v>3.5960000000000001E-5</c:v>
                </c:pt>
                <c:pt idx="35960">
                  <c:v>3.5960999999999997E-5</c:v>
                </c:pt>
                <c:pt idx="35961">
                  <c:v>3.5961999999999999E-5</c:v>
                </c:pt>
                <c:pt idx="35962">
                  <c:v>3.5963000000000001E-5</c:v>
                </c:pt>
                <c:pt idx="35963">
                  <c:v>3.5964000000000003E-5</c:v>
                </c:pt>
                <c:pt idx="35964">
                  <c:v>3.5964999999999999E-5</c:v>
                </c:pt>
                <c:pt idx="35965">
                  <c:v>3.5966000000000001E-5</c:v>
                </c:pt>
                <c:pt idx="35966">
                  <c:v>3.5967000000000003E-5</c:v>
                </c:pt>
                <c:pt idx="35967">
                  <c:v>3.5967999999999999E-5</c:v>
                </c:pt>
                <c:pt idx="35968">
                  <c:v>3.5969000000000001E-5</c:v>
                </c:pt>
                <c:pt idx="35969">
                  <c:v>3.5970000000000003E-5</c:v>
                </c:pt>
                <c:pt idx="35970">
                  <c:v>3.5970999999999998E-5</c:v>
                </c:pt>
                <c:pt idx="35971">
                  <c:v>3.5972000000000001E-5</c:v>
                </c:pt>
                <c:pt idx="35972">
                  <c:v>3.5973000000000003E-5</c:v>
                </c:pt>
                <c:pt idx="35973">
                  <c:v>3.5973999999999998E-5</c:v>
                </c:pt>
                <c:pt idx="35974">
                  <c:v>3.5975E-5</c:v>
                </c:pt>
                <c:pt idx="35975">
                  <c:v>3.5976000000000002E-5</c:v>
                </c:pt>
                <c:pt idx="35976">
                  <c:v>3.5976999999999998E-5</c:v>
                </c:pt>
                <c:pt idx="35977">
                  <c:v>3.5978E-5</c:v>
                </c:pt>
                <c:pt idx="35978">
                  <c:v>3.5979000000000002E-5</c:v>
                </c:pt>
                <c:pt idx="35979">
                  <c:v>3.5979999999999998E-5</c:v>
                </c:pt>
                <c:pt idx="35980">
                  <c:v>3.5981E-5</c:v>
                </c:pt>
                <c:pt idx="35981">
                  <c:v>3.5982000000000002E-5</c:v>
                </c:pt>
                <c:pt idx="35982">
                  <c:v>3.5982999999999998E-5</c:v>
                </c:pt>
                <c:pt idx="35983">
                  <c:v>3.5984E-5</c:v>
                </c:pt>
                <c:pt idx="35984">
                  <c:v>3.5985000000000002E-5</c:v>
                </c:pt>
                <c:pt idx="35985">
                  <c:v>3.5985999999999997E-5</c:v>
                </c:pt>
                <c:pt idx="35986">
                  <c:v>3.5987E-5</c:v>
                </c:pt>
                <c:pt idx="35987">
                  <c:v>3.5988000000000002E-5</c:v>
                </c:pt>
                <c:pt idx="35988">
                  <c:v>3.5988999999999997E-5</c:v>
                </c:pt>
                <c:pt idx="35989">
                  <c:v>3.5989999999999999E-5</c:v>
                </c:pt>
                <c:pt idx="35990">
                  <c:v>3.5991000000000002E-5</c:v>
                </c:pt>
                <c:pt idx="35991">
                  <c:v>3.5991999999999997E-5</c:v>
                </c:pt>
                <c:pt idx="35992">
                  <c:v>3.5992999999999999E-5</c:v>
                </c:pt>
                <c:pt idx="35993">
                  <c:v>3.5994000000000001E-5</c:v>
                </c:pt>
                <c:pt idx="35994">
                  <c:v>3.5994999999999997E-5</c:v>
                </c:pt>
                <c:pt idx="35995">
                  <c:v>3.5995999999999999E-5</c:v>
                </c:pt>
                <c:pt idx="35996">
                  <c:v>3.5997000000000001E-5</c:v>
                </c:pt>
                <c:pt idx="35997">
                  <c:v>3.5998000000000003E-5</c:v>
                </c:pt>
                <c:pt idx="35998">
                  <c:v>3.5998999999999999E-5</c:v>
                </c:pt>
                <c:pt idx="35999">
                  <c:v>3.6000000000000001E-5</c:v>
                </c:pt>
                <c:pt idx="36000">
                  <c:v>3.6001000000000003E-5</c:v>
                </c:pt>
                <c:pt idx="36001">
                  <c:v>3.6001999999999999E-5</c:v>
                </c:pt>
                <c:pt idx="36002">
                  <c:v>3.6003000000000001E-5</c:v>
                </c:pt>
                <c:pt idx="36003">
                  <c:v>3.6004000000000003E-5</c:v>
                </c:pt>
                <c:pt idx="36004">
                  <c:v>3.6004999999999998E-5</c:v>
                </c:pt>
                <c:pt idx="36005">
                  <c:v>3.6006000000000001E-5</c:v>
                </c:pt>
                <c:pt idx="36006">
                  <c:v>3.6007000000000003E-5</c:v>
                </c:pt>
                <c:pt idx="36007">
                  <c:v>3.6007999999999998E-5</c:v>
                </c:pt>
                <c:pt idx="36008">
                  <c:v>3.6009E-5</c:v>
                </c:pt>
                <c:pt idx="36009">
                  <c:v>3.6010000000000003E-5</c:v>
                </c:pt>
                <c:pt idx="36010">
                  <c:v>3.6010999999999998E-5</c:v>
                </c:pt>
                <c:pt idx="36011">
                  <c:v>3.6012E-5</c:v>
                </c:pt>
                <c:pt idx="36012">
                  <c:v>3.6013000000000002E-5</c:v>
                </c:pt>
                <c:pt idx="36013">
                  <c:v>3.6013999999999998E-5</c:v>
                </c:pt>
                <c:pt idx="36014">
                  <c:v>3.6015E-5</c:v>
                </c:pt>
                <c:pt idx="36015">
                  <c:v>3.6016000000000002E-5</c:v>
                </c:pt>
                <c:pt idx="36016">
                  <c:v>3.6016999999999998E-5</c:v>
                </c:pt>
                <c:pt idx="36017">
                  <c:v>3.6018E-5</c:v>
                </c:pt>
                <c:pt idx="36018">
                  <c:v>3.6019000000000002E-5</c:v>
                </c:pt>
                <c:pt idx="36019">
                  <c:v>3.6019999999999997E-5</c:v>
                </c:pt>
                <c:pt idx="36020">
                  <c:v>3.6021E-5</c:v>
                </c:pt>
                <c:pt idx="36021">
                  <c:v>3.6022000000000002E-5</c:v>
                </c:pt>
                <c:pt idx="36022">
                  <c:v>3.6022999999999997E-5</c:v>
                </c:pt>
                <c:pt idx="36023">
                  <c:v>3.6023999999999999E-5</c:v>
                </c:pt>
                <c:pt idx="36024">
                  <c:v>3.6025000000000002E-5</c:v>
                </c:pt>
                <c:pt idx="36025">
                  <c:v>3.6025999999999997E-5</c:v>
                </c:pt>
                <c:pt idx="36026">
                  <c:v>3.6026999999999999E-5</c:v>
                </c:pt>
                <c:pt idx="36027">
                  <c:v>3.6028000000000001E-5</c:v>
                </c:pt>
                <c:pt idx="36028">
                  <c:v>3.6028999999999997E-5</c:v>
                </c:pt>
                <c:pt idx="36029">
                  <c:v>3.6029999999999999E-5</c:v>
                </c:pt>
                <c:pt idx="36030">
                  <c:v>3.6031000000000001E-5</c:v>
                </c:pt>
                <c:pt idx="36031">
                  <c:v>3.6032000000000003E-5</c:v>
                </c:pt>
                <c:pt idx="36032">
                  <c:v>3.6032999999999999E-5</c:v>
                </c:pt>
                <c:pt idx="36033">
                  <c:v>3.6034000000000001E-5</c:v>
                </c:pt>
                <c:pt idx="36034">
                  <c:v>3.6035000000000003E-5</c:v>
                </c:pt>
                <c:pt idx="36035">
                  <c:v>3.6035999999999999E-5</c:v>
                </c:pt>
                <c:pt idx="36036">
                  <c:v>3.6037000000000001E-5</c:v>
                </c:pt>
                <c:pt idx="36037">
                  <c:v>3.6038000000000003E-5</c:v>
                </c:pt>
                <c:pt idx="36038">
                  <c:v>3.6038999999999998E-5</c:v>
                </c:pt>
                <c:pt idx="36039">
                  <c:v>3.6040000000000001E-5</c:v>
                </c:pt>
                <c:pt idx="36040">
                  <c:v>3.6041000000000003E-5</c:v>
                </c:pt>
                <c:pt idx="36041">
                  <c:v>3.6041999999999998E-5</c:v>
                </c:pt>
                <c:pt idx="36042">
                  <c:v>3.6043E-5</c:v>
                </c:pt>
                <c:pt idx="36043">
                  <c:v>3.6044000000000003E-5</c:v>
                </c:pt>
                <c:pt idx="36044">
                  <c:v>3.6044999999999998E-5</c:v>
                </c:pt>
                <c:pt idx="36045">
                  <c:v>3.6046E-5</c:v>
                </c:pt>
                <c:pt idx="36046">
                  <c:v>3.6047000000000002E-5</c:v>
                </c:pt>
                <c:pt idx="36047">
                  <c:v>3.6047999999999998E-5</c:v>
                </c:pt>
                <c:pt idx="36048">
                  <c:v>3.6049E-5</c:v>
                </c:pt>
                <c:pt idx="36049">
                  <c:v>3.6050000000000002E-5</c:v>
                </c:pt>
                <c:pt idx="36050">
                  <c:v>3.6050999999999998E-5</c:v>
                </c:pt>
                <c:pt idx="36051">
                  <c:v>3.6052E-5</c:v>
                </c:pt>
                <c:pt idx="36052">
                  <c:v>3.6053000000000002E-5</c:v>
                </c:pt>
                <c:pt idx="36053">
                  <c:v>3.6053999999999997E-5</c:v>
                </c:pt>
                <c:pt idx="36054">
                  <c:v>3.6055E-5</c:v>
                </c:pt>
                <c:pt idx="36055">
                  <c:v>3.6056000000000002E-5</c:v>
                </c:pt>
                <c:pt idx="36056">
                  <c:v>3.6056999999999997E-5</c:v>
                </c:pt>
                <c:pt idx="36057">
                  <c:v>3.6057999999999999E-5</c:v>
                </c:pt>
                <c:pt idx="36058">
                  <c:v>3.6059000000000002E-5</c:v>
                </c:pt>
                <c:pt idx="36059">
                  <c:v>3.6059999999999997E-5</c:v>
                </c:pt>
                <c:pt idx="36060">
                  <c:v>3.6060999999999999E-5</c:v>
                </c:pt>
                <c:pt idx="36061">
                  <c:v>3.6062000000000001E-5</c:v>
                </c:pt>
                <c:pt idx="36062">
                  <c:v>3.6062999999999997E-5</c:v>
                </c:pt>
                <c:pt idx="36063">
                  <c:v>3.6063999999999999E-5</c:v>
                </c:pt>
                <c:pt idx="36064">
                  <c:v>3.6065000000000001E-5</c:v>
                </c:pt>
                <c:pt idx="36065">
                  <c:v>3.6066000000000003E-5</c:v>
                </c:pt>
                <c:pt idx="36066">
                  <c:v>3.6066999999999999E-5</c:v>
                </c:pt>
                <c:pt idx="36067">
                  <c:v>3.6068000000000001E-5</c:v>
                </c:pt>
                <c:pt idx="36068">
                  <c:v>3.6069000000000003E-5</c:v>
                </c:pt>
                <c:pt idx="36069">
                  <c:v>3.6069999999999999E-5</c:v>
                </c:pt>
                <c:pt idx="36070">
                  <c:v>3.6071000000000001E-5</c:v>
                </c:pt>
                <c:pt idx="36071">
                  <c:v>3.6072000000000003E-5</c:v>
                </c:pt>
                <c:pt idx="36072">
                  <c:v>3.6072999999999998E-5</c:v>
                </c:pt>
                <c:pt idx="36073">
                  <c:v>3.6074000000000001E-5</c:v>
                </c:pt>
                <c:pt idx="36074">
                  <c:v>3.6075000000000003E-5</c:v>
                </c:pt>
                <c:pt idx="36075">
                  <c:v>3.6075999999999998E-5</c:v>
                </c:pt>
                <c:pt idx="36076">
                  <c:v>3.6077E-5</c:v>
                </c:pt>
                <c:pt idx="36077">
                  <c:v>3.6078000000000003E-5</c:v>
                </c:pt>
                <c:pt idx="36078">
                  <c:v>3.6078999999999998E-5</c:v>
                </c:pt>
                <c:pt idx="36079">
                  <c:v>3.608E-5</c:v>
                </c:pt>
                <c:pt idx="36080">
                  <c:v>3.6081000000000002E-5</c:v>
                </c:pt>
                <c:pt idx="36081">
                  <c:v>3.6081999999999998E-5</c:v>
                </c:pt>
                <c:pt idx="36082">
                  <c:v>3.6083E-5</c:v>
                </c:pt>
                <c:pt idx="36083">
                  <c:v>3.6084000000000002E-5</c:v>
                </c:pt>
                <c:pt idx="36084">
                  <c:v>3.6084999999999998E-5</c:v>
                </c:pt>
                <c:pt idx="36085">
                  <c:v>3.6086E-5</c:v>
                </c:pt>
                <c:pt idx="36086">
                  <c:v>3.6087000000000002E-5</c:v>
                </c:pt>
                <c:pt idx="36087">
                  <c:v>3.6087999999999997E-5</c:v>
                </c:pt>
                <c:pt idx="36088">
                  <c:v>3.6089E-5</c:v>
                </c:pt>
                <c:pt idx="36089">
                  <c:v>3.6090000000000002E-5</c:v>
                </c:pt>
                <c:pt idx="36090">
                  <c:v>3.6090999999999997E-5</c:v>
                </c:pt>
                <c:pt idx="36091">
                  <c:v>3.6091999999999999E-5</c:v>
                </c:pt>
                <c:pt idx="36092">
                  <c:v>3.6093000000000002E-5</c:v>
                </c:pt>
                <c:pt idx="36093">
                  <c:v>3.6093999999999997E-5</c:v>
                </c:pt>
                <c:pt idx="36094">
                  <c:v>3.6094999999999999E-5</c:v>
                </c:pt>
                <c:pt idx="36095">
                  <c:v>3.6096000000000001E-5</c:v>
                </c:pt>
                <c:pt idx="36096">
                  <c:v>3.6096999999999997E-5</c:v>
                </c:pt>
                <c:pt idx="36097">
                  <c:v>3.6097999999999999E-5</c:v>
                </c:pt>
                <c:pt idx="36098">
                  <c:v>3.6099000000000001E-5</c:v>
                </c:pt>
                <c:pt idx="36099">
                  <c:v>3.6100000000000003E-5</c:v>
                </c:pt>
                <c:pt idx="36100">
                  <c:v>3.6100999999999999E-5</c:v>
                </c:pt>
                <c:pt idx="36101">
                  <c:v>3.6102000000000001E-5</c:v>
                </c:pt>
                <c:pt idx="36102">
                  <c:v>3.6103000000000003E-5</c:v>
                </c:pt>
                <c:pt idx="36103">
                  <c:v>3.6103999999999999E-5</c:v>
                </c:pt>
                <c:pt idx="36104">
                  <c:v>3.6105000000000001E-5</c:v>
                </c:pt>
                <c:pt idx="36105">
                  <c:v>3.6106000000000003E-5</c:v>
                </c:pt>
                <c:pt idx="36106">
                  <c:v>3.6106999999999998E-5</c:v>
                </c:pt>
                <c:pt idx="36107">
                  <c:v>3.6108000000000001E-5</c:v>
                </c:pt>
                <c:pt idx="36108">
                  <c:v>3.6109000000000003E-5</c:v>
                </c:pt>
                <c:pt idx="36109">
                  <c:v>3.6109999999999998E-5</c:v>
                </c:pt>
                <c:pt idx="36110">
                  <c:v>3.6111E-5</c:v>
                </c:pt>
                <c:pt idx="36111">
                  <c:v>3.6112000000000003E-5</c:v>
                </c:pt>
                <c:pt idx="36112">
                  <c:v>3.6112999999999998E-5</c:v>
                </c:pt>
                <c:pt idx="36113">
                  <c:v>3.6114E-5</c:v>
                </c:pt>
                <c:pt idx="36114">
                  <c:v>3.6115000000000002E-5</c:v>
                </c:pt>
                <c:pt idx="36115">
                  <c:v>3.6115999999999998E-5</c:v>
                </c:pt>
                <c:pt idx="36116">
                  <c:v>3.6117E-5</c:v>
                </c:pt>
                <c:pt idx="36117">
                  <c:v>3.6118000000000002E-5</c:v>
                </c:pt>
                <c:pt idx="36118">
                  <c:v>3.6118999999999998E-5</c:v>
                </c:pt>
                <c:pt idx="36119">
                  <c:v>3.612E-5</c:v>
                </c:pt>
                <c:pt idx="36120">
                  <c:v>3.6121000000000002E-5</c:v>
                </c:pt>
                <c:pt idx="36121">
                  <c:v>3.6121999999999997E-5</c:v>
                </c:pt>
                <c:pt idx="36122">
                  <c:v>3.6123E-5</c:v>
                </c:pt>
                <c:pt idx="36123">
                  <c:v>3.6124000000000002E-5</c:v>
                </c:pt>
                <c:pt idx="36124">
                  <c:v>3.6124999999999997E-5</c:v>
                </c:pt>
                <c:pt idx="36125">
                  <c:v>3.6125999999999999E-5</c:v>
                </c:pt>
                <c:pt idx="36126">
                  <c:v>3.6127000000000002E-5</c:v>
                </c:pt>
                <c:pt idx="36127">
                  <c:v>3.6127999999999997E-5</c:v>
                </c:pt>
                <c:pt idx="36128">
                  <c:v>3.6128999999999999E-5</c:v>
                </c:pt>
                <c:pt idx="36129">
                  <c:v>3.6130000000000001E-5</c:v>
                </c:pt>
                <c:pt idx="36130">
                  <c:v>3.6130999999999997E-5</c:v>
                </c:pt>
                <c:pt idx="36131">
                  <c:v>3.6131999999999999E-5</c:v>
                </c:pt>
                <c:pt idx="36132">
                  <c:v>3.6133000000000001E-5</c:v>
                </c:pt>
                <c:pt idx="36133">
                  <c:v>3.6134000000000003E-5</c:v>
                </c:pt>
                <c:pt idx="36134">
                  <c:v>3.6134999999999999E-5</c:v>
                </c:pt>
                <c:pt idx="36135">
                  <c:v>3.6136000000000001E-5</c:v>
                </c:pt>
                <c:pt idx="36136">
                  <c:v>3.6137000000000003E-5</c:v>
                </c:pt>
                <c:pt idx="36137">
                  <c:v>3.6137999999999999E-5</c:v>
                </c:pt>
                <c:pt idx="36138">
                  <c:v>3.6139000000000001E-5</c:v>
                </c:pt>
                <c:pt idx="36139">
                  <c:v>3.6140000000000003E-5</c:v>
                </c:pt>
                <c:pt idx="36140">
                  <c:v>3.6140999999999998E-5</c:v>
                </c:pt>
                <c:pt idx="36141">
                  <c:v>3.6142000000000001E-5</c:v>
                </c:pt>
                <c:pt idx="36142">
                  <c:v>3.6143000000000003E-5</c:v>
                </c:pt>
                <c:pt idx="36143">
                  <c:v>3.6143999999999998E-5</c:v>
                </c:pt>
                <c:pt idx="36144">
                  <c:v>3.6145E-5</c:v>
                </c:pt>
                <c:pt idx="36145">
                  <c:v>3.6146000000000003E-5</c:v>
                </c:pt>
                <c:pt idx="36146">
                  <c:v>3.6146999999999998E-5</c:v>
                </c:pt>
                <c:pt idx="36147">
                  <c:v>3.6148E-5</c:v>
                </c:pt>
                <c:pt idx="36148">
                  <c:v>3.6149000000000002E-5</c:v>
                </c:pt>
                <c:pt idx="36149">
                  <c:v>3.6149999999999998E-5</c:v>
                </c:pt>
                <c:pt idx="36150">
                  <c:v>3.6151E-5</c:v>
                </c:pt>
                <c:pt idx="36151">
                  <c:v>3.6152000000000002E-5</c:v>
                </c:pt>
                <c:pt idx="36152">
                  <c:v>3.6152999999999998E-5</c:v>
                </c:pt>
                <c:pt idx="36153">
                  <c:v>3.6154E-5</c:v>
                </c:pt>
                <c:pt idx="36154">
                  <c:v>3.6155000000000002E-5</c:v>
                </c:pt>
                <c:pt idx="36155">
                  <c:v>3.6155999999999997E-5</c:v>
                </c:pt>
                <c:pt idx="36156">
                  <c:v>3.6157E-5</c:v>
                </c:pt>
                <c:pt idx="36157">
                  <c:v>3.6158000000000002E-5</c:v>
                </c:pt>
                <c:pt idx="36158">
                  <c:v>3.6158999999999997E-5</c:v>
                </c:pt>
                <c:pt idx="36159">
                  <c:v>3.6159999999999999E-5</c:v>
                </c:pt>
                <c:pt idx="36160">
                  <c:v>3.6161000000000002E-5</c:v>
                </c:pt>
                <c:pt idx="36161">
                  <c:v>3.6161999999999997E-5</c:v>
                </c:pt>
                <c:pt idx="36162">
                  <c:v>3.6162999999999999E-5</c:v>
                </c:pt>
                <c:pt idx="36163">
                  <c:v>3.6164000000000001E-5</c:v>
                </c:pt>
                <c:pt idx="36164">
                  <c:v>3.6164999999999997E-5</c:v>
                </c:pt>
                <c:pt idx="36165">
                  <c:v>3.6165999999999999E-5</c:v>
                </c:pt>
                <c:pt idx="36166">
                  <c:v>3.6167000000000001E-5</c:v>
                </c:pt>
                <c:pt idx="36167">
                  <c:v>3.6168000000000003E-5</c:v>
                </c:pt>
                <c:pt idx="36168">
                  <c:v>3.6168999999999999E-5</c:v>
                </c:pt>
                <c:pt idx="36169">
                  <c:v>3.6170000000000001E-5</c:v>
                </c:pt>
                <c:pt idx="36170">
                  <c:v>3.6171000000000003E-5</c:v>
                </c:pt>
                <c:pt idx="36171">
                  <c:v>3.6171999999999999E-5</c:v>
                </c:pt>
                <c:pt idx="36172">
                  <c:v>3.6173000000000001E-5</c:v>
                </c:pt>
                <c:pt idx="36173">
                  <c:v>3.6174000000000003E-5</c:v>
                </c:pt>
                <c:pt idx="36174">
                  <c:v>3.6174999999999998E-5</c:v>
                </c:pt>
                <c:pt idx="36175">
                  <c:v>3.6176000000000001E-5</c:v>
                </c:pt>
                <c:pt idx="36176">
                  <c:v>3.6177000000000003E-5</c:v>
                </c:pt>
                <c:pt idx="36177">
                  <c:v>3.6177999999999998E-5</c:v>
                </c:pt>
                <c:pt idx="36178">
                  <c:v>3.6179E-5</c:v>
                </c:pt>
                <c:pt idx="36179">
                  <c:v>3.6180000000000003E-5</c:v>
                </c:pt>
                <c:pt idx="36180">
                  <c:v>3.6180999999999998E-5</c:v>
                </c:pt>
                <c:pt idx="36181">
                  <c:v>3.6182E-5</c:v>
                </c:pt>
                <c:pt idx="36182">
                  <c:v>3.6183000000000002E-5</c:v>
                </c:pt>
                <c:pt idx="36183">
                  <c:v>3.6183999999999998E-5</c:v>
                </c:pt>
                <c:pt idx="36184">
                  <c:v>3.6185E-5</c:v>
                </c:pt>
                <c:pt idx="36185">
                  <c:v>3.6186000000000002E-5</c:v>
                </c:pt>
                <c:pt idx="36186">
                  <c:v>3.6186999999999998E-5</c:v>
                </c:pt>
                <c:pt idx="36187">
                  <c:v>3.6188E-5</c:v>
                </c:pt>
                <c:pt idx="36188">
                  <c:v>3.6189000000000002E-5</c:v>
                </c:pt>
                <c:pt idx="36189">
                  <c:v>3.6189999999999997E-5</c:v>
                </c:pt>
                <c:pt idx="36190">
                  <c:v>3.6191E-5</c:v>
                </c:pt>
                <c:pt idx="36191">
                  <c:v>3.6192000000000002E-5</c:v>
                </c:pt>
                <c:pt idx="36192">
                  <c:v>3.6192999999999997E-5</c:v>
                </c:pt>
                <c:pt idx="36193">
                  <c:v>3.6193999999999999E-5</c:v>
                </c:pt>
                <c:pt idx="36194">
                  <c:v>3.6195000000000002E-5</c:v>
                </c:pt>
                <c:pt idx="36195">
                  <c:v>3.6195999999999997E-5</c:v>
                </c:pt>
                <c:pt idx="36196">
                  <c:v>3.6196999999999999E-5</c:v>
                </c:pt>
                <c:pt idx="36197">
                  <c:v>3.6198000000000001E-5</c:v>
                </c:pt>
                <c:pt idx="36198">
                  <c:v>3.6198999999999997E-5</c:v>
                </c:pt>
                <c:pt idx="36199">
                  <c:v>3.6199999999999999E-5</c:v>
                </c:pt>
                <c:pt idx="36200">
                  <c:v>3.6201000000000001E-5</c:v>
                </c:pt>
                <c:pt idx="36201">
                  <c:v>3.6202000000000003E-5</c:v>
                </c:pt>
                <c:pt idx="36202">
                  <c:v>3.6202999999999999E-5</c:v>
                </c:pt>
                <c:pt idx="36203">
                  <c:v>3.6204000000000001E-5</c:v>
                </c:pt>
                <c:pt idx="36204">
                  <c:v>3.6205000000000003E-5</c:v>
                </c:pt>
                <c:pt idx="36205">
                  <c:v>3.6205999999999999E-5</c:v>
                </c:pt>
                <c:pt idx="36206">
                  <c:v>3.6207000000000001E-5</c:v>
                </c:pt>
                <c:pt idx="36207">
                  <c:v>3.6208000000000003E-5</c:v>
                </c:pt>
                <c:pt idx="36208">
                  <c:v>3.6208999999999998E-5</c:v>
                </c:pt>
                <c:pt idx="36209">
                  <c:v>3.6210000000000001E-5</c:v>
                </c:pt>
                <c:pt idx="36210">
                  <c:v>3.6211000000000003E-5</c:v>
                </c:pt>
                <c:pt idx="36211">
                  <c:v>3.6211999999999998E-5</c:v>
                </c:pt>
                <c:pt idx="36212">
                  <c:v>3.6213E-5</c:v>
                </c:pt>
                <c:pt idx="36213">
                  <c:v>3.6214000000000003E-5</c:v>
                </c:pt>
                <c:pt idx="36214">
                  <c:v>3.6214999999999998E-5</c:v>
                </c:pt>
                <c:pt idx="36215">
                  <c:v>3.6216E-5</c:v>
                </c:pt>
                <c:pt idx="36216">
                  <c:v>3.6217000000000002E-5</c:v>
                </c:pt>
                <c:pt idx="36217">
                  <c:v>3.6217999999999998E-5</c:v>
                </c:pt>
                <c:pt idx="36218">
                  <c:v>3.6219E-5</c:v>
                </c:pt>
                <c:pt idx="36219">
                  <c:v>3.6220000000000002E-5</c:v>
                </c:pt>
                <c:pt idx="36220">
                  <c:v>3.6220999999999998E-5</c:v>
                </c:pt>
                <c:pt idx="36221">
                  <c:v>3.6222E-5</c:v>
                </c:pt>
                <c:pt idx="36222">
                  <c:v>3.6223000000000002E-5</c:v>
                </c:pt>
                <c:pt idx="36223">
                  <c:v>3.6223999999999997E-5</c:v>
                </c:pt>
                <c:pt idx="36224">
                  <c:v>3.6225E-5</c:v>
                </c:pt>
                <c:pt idx="36225">
                  <c:v>3.6226000000000002E-5</c:v>
                </c:pt>
                <c:pt idx="36226">
                  <c:v>3.6226999999999997E-5</c:v>
                </c:pt>
                <c:pt idx="36227">
                  <c:v>3.6227999999999999E-5</c:v>
                </c:pt>
                <c:pt idx="36228">
                  <c:v>3.6229000000000002E-5</c:v>
                </c:pt>
                <c:pt idx="36229">
                  <c:v>3.6229999999999997E-5</c:v>
                </c:pt>
                <c:pt idx="36230">
                  <c:v>3.6230999999999999E-5</c:v>
                </c:pt>
                <c:pt idx="36231">
                  <c:v>3.6232000000000001E-5</c:v>
                </c:pt>
                <c:pt idx="36232">
                  <c:v>3.6232999999999997E-5</c:v>
                </c:pt>
                <c:pt idx="36233">
                  <c:v>3.6233999999999999E-5</c:v>
                </c:pt>
                <c:pt idx="36234">
                  <c:v>3.6235000000000001E-5</c:v>
                </c:pt>
                <c:pt idx="36235">
                  <c:v>3.6235999999999997E-5</c:v>
                </c:pt>
                <c:pt idx="36236">
                  <c:v>3.6236999999999999E-5</c:v>
                </c:pt>
                <c:pt idx="36237">
                  <c:v>3.6238000000000001E-5</c:v>
                </c:pt>
                <c:pt idx="36238">
                  <c:v>3.6239000000000003E-5</c:v>
                </c:pt>
                <c:pt idx="36239">
                  <c:v>3.6239999999999999E-5</c:v>
                </c:pt>
                <c:pt idx="36240">
                  <c:v>3.6241000000000001E-5</c:v>
                </c:pt>
                <c:pt idx="36241">
                  <c:v>3.6242000000000003E-5</c:v>
                </c:pt>
                <c:pt idx="36242">
                  <c:v>3.6242999999999998E-5</c:v>
                </c:pt>
                <c:pt idx="36243">
                  <c:v>3.6244000000000001E-5</c:v>
                </c:pt>
                <c:pt idx="36244">
                  <c:v>3.6245000000000003E-5</c:v>
                </c:pt>
                <c:pt idx="36245">
                  <c:v>3.6245999999999998E-5</c:v>
                </c:pt>
                <c:pt idx="36246">
                  <c:v>3.6247E-5</c:v>
                </c:pt>
                <c:pt idx="36247">
                  <c:v>3.6248000000000003E-5</c:v>
                </c:pt>
                <c:pt idx="36248">
                  <c:v>3.6248999999999998E-5</c:v>
                </c:pt>
                <c:pt idx="36249">
                  <c:v>3.625E-5</c:v>
                </c:pt>
                <c:pt idx="36250">
                  <c:v>3.6251000000000002E-5</c:v>
                </c:pt>
                <c:pt idx="36251">
                  <c:v>3.6251999999999998E-5</c:v>
                </c:pt>
                <c:pt idx="36252">
                  <c:v>3.6253E-5</c:v>
                </c:pt>
                <c:pt idx="36253">
                  <c:v>3.6254000000000002E-5</c:v>
                </c:pt>
                <c:pt idx="36254">
                  <c:v>3.6254999999999998E-5</c:v>
                </c:pt>
                <c:pt idx="36255">
                  <c:v>3.6256E-5</c:v>
                </c:pt>
                <c:pt idx="36256">
                  <c:v>3.6257000000000002E-5</c:v>
                </c:pt>
                <c:pt idx="36257">
                  <c:v>3.6257999999999997E-5</c:v>
                </c:pt>
                <c:pt idx="36258">
                  <c:v>3.6259E-5</c:v>
                </c:pt>
                <c:pt idx="36259">
                  <c:v>3.6260000000000002E-5</c:v>
                </c:pt>
                <c:pt idx="36260">
                  <c:v>3.6260999999999997E-5</c:v>
                </c:pt>
                <c:pt idx="36261">
                  <c:v>3.6261999999999999E-5</c:v>
                </c:pt>
                <c:pt idx="36262">
                  <c:v>3.6263000000000002E-5</c:v>
                </c:pt>
                <c:pt idx="36263">
                  <c:v>3.6263999999999997E-5</c:v>
                </c:pt>
                <c:pt idx="36264">
                  <c:v>3.6264999999999999E-5</c:v>
                </c:pt>
                <c:pt idx="36265">
                  <c:v>3.6266000000000001E-5</c:v>
                </c:pt>
                <c:pt idx="36266">
                  <c:v>3.6266999999999997E-5</c:v>
                </c:pt>
                <c:pt idx="36267">
                  <c:v>3.6267999999999999E-5</c:v>
                </c:pt>
                <c:pt idx="36268">
                  <c:v>3.6269000000000001E-5</c:v>
                </c:pt>
                <c:pt idx="36269">
                  <c:v>3.6269999999999997E-5</c:v>
                </c:pt>
                <c:pt idx="36270">
                  <c:v>3.6270999999999999E-5</c:v>
                </c:pt>
                <c:pt idx="36271">
                  <c:v>3.6272000000000001E-5</c:v>
                </c:pt>
                <c:pt idx="36272">
                  <c:v>3.6273000000000003E-5</c:v>
                </c:pt>
                <c:pt idx="36273">
                  <c:v>3.6273999999999999E-5</c:v>
                </c:pt>
                <c:pt idx="36274">
                  <c:v>3.6275000000000001E-5</c:v>
                </c:pt>
                <c:pt idx="36275">
                  <c:v>3.6276000000000003E-5</c:v>
                </c:pt>
                <c:pt idx="36276">
                  <c:v>3.6276999999999998E-5</c:v>
                </c:pt>
                <c:pt idx="36277">
                  <c:v>3.6278000000000001E-5</c:v>
                </c:pt>
                <c:pt idx="36278">
                  <c:v>3.6279000000000003E-5</c:v>
                </c:pt>
                <c:pt idx="36279">
                  <c:v>3.6279999999999998E-5</c:v>
                </c:pt>
                <c:pt idx="36280">
                  <c:v>3.6281E-5</c:v>
                </c:pt>
                <c:pt idx="36281">
                  <c:v>3.6282000000000003E-5</c:v>
                </c:pt>
                <c:pt idx="36282">
                  <c:v>3.6282999999999998E-5</c:v>
                </c:pt>
                <c:pt idx="36283">
                  <c:v>3.6284E-5</c:v>
                </c:pt>
                <c:pt idx="36284">
                  <c:v>3.6285000000000002E-5</c:v>
                </c:pt>
                <c:pt idx="36285">
                  <c:v>3.6285999999999998E-5</c:v>
                </c:pt>
                <c:pt idx="36286">
                  <c:v>3.6287E-5</c:v>
                </c:pt>
                <c:pt idx="36287">
                  <c:v>3.6288000000000002E-5</c:v>
                </c:pt>
                <c:pt idx="36288">
                  <c:v>3.6288999999999998E-5</c:v>
                </c:pt>
                <c:pt idx="36289">
                  <c:v>3.629E-5</c:v>
                </c:pt>
                <c:pt idx="36290">
                  <c:v>3.6291000000000002E-5</c:v>
                </c:pt>
                <c:pt idx="36291">
                  <c:v>3.6291999999999997E-5</c:v>
                </c:pt>
                <c:pt idx="36292">
                  <c:v>3.6293E-5</c:v>
                </c:pt>
                <c:pt idx="36293">
                  <c:v>3.6294000000000002E-5</c:v>
                </c:pt>
                <c:pt idx="36294">
                  <c:v>3.6294999999999997E-5</c:v>
                </c:pt>
                <c:pt idx="36295">
                  <c:v>3.6295999999999999E-5</c:v>
                </c:pt>
                <c:pt idx="36296">
                  <c:v>3.6297000000000002E-5</c:v>
                </c:pt>
                <c:pt idx="36297">
                  <c:v>3.6297999999999997E-5</c:v>
                </c:pt>
                <c:pt idx="36298">
                  <c:v>3.6298999999999999E-5</c:v>
                </c:pt>
                <c:pt idx="36299">
                  <c:v>3.6300000000000001E-5</c:v>
                </c:pt>
                <c:pt idx="36300">
                  <c:v>3.6300999999999997E-5</c:v>
                </c:pt>
                <c:pt idx="36301">
                  <c:v>3.6301999999999999E-5</c:v>
                </c:pt>
                <c:pt idx="36302">
                  <c:v>3.6303000000000001E-5</c:v>
                </c:pt>
                <c:pt idx="36303">
                  <c:v>3.6303999999999997E-5</c:v>
                </c:pt>
                <c:pt idx="36304">
                  <c:v>3.6304999999999999E-5</c:v>
                </c:pt>
                <c:pt idx="36305">
                  <c:v>3.6306000000000001E-5</c:v>
                </c:pt>
                <c:pt idx="36306">
                  <c:v>3.6307000000000003E-5</c:v>
                </c:pt>
                <c:pt idx="36307">
                  <c:v>3.6307999999999999E-5</c:v>
                </c:pt>
                <c:pt idx="36308">
                  <c:v>3.6309000000000001E-5</c:v>
                </c:pt>
                <c:pt idx="36309">
                  <c:v>3.6310000000000003E-5</c:v>
                </c:pt>
                <c:pt idx="36310">
                  <c:v>3.6310999999999998E-5</c:v>
                </c:pt>
                <c:pt idx="36311">
                  <c:v>3.6312000000000001E-5</c:v>
                </c:pt>
                <c:pt idx="36312">
                  <c:v>3.6313000000000003E-5</c:v>
                </c:pt>
                <c:pt idx="36313">
                  <c:v>3.6313999999999998E-5</c:v>
                </c:pt>
                <c:pt idx="36314">
                  <c:v>3.6315E-5</c:v>
                </c:pt>
                <c:pt idx="36315">
                  <c:v>3.6316000000000003E-5</c:v>
                </c:pt>
                <c:pt idx="36316">
                  <c:v>3.6316999999999998E-5</c:v>
                </c:pt>
                <c:pt idx="36317">
                  <c:v>3.6318E-5</c:v>
                </c:pt>
                <c:pt idx="36318">
                  <c:v>3.6319000000000002E-5</c:v>
                </c:pt>
                <c:pt idx="36319">
                  <c:v>3.6319999999999998E-5</c:v>
                </c:pt>
                <c:pt idx="36320">
                  <c:v>3.6321E-5</c:v>
                </c:pt>
                <c:pt idx="36321">
                  <c:v>3.6322000000000002E-5</c:v>
                </c:pt>
                <c:pt idx="36322">
                  <c:v>3.6322999999999998E-5</c:v>
                </c:pt>
                <c:pt idx="36323">
                  <c:v>3.6324E-5</c:v>
                </c:pt>
                <c:pt idx="36324">
                  <c:v>3.6325000000000002E-5</c:v>
                </c:pt>
                <c:pt idx="36325">
                  <c:v>3.6325999999999997E-5</c:v>
                </c:pt>
                <c:pt idx="36326">
                  <c:v>3.6327E-5</c:v>
                </c:pt>
                <c:pt idx="36327">
                  <c:v>3.6328000000000002E-5</c:v>
                </c:pt>
                <c:pt idx="36328">
                  <c:v>3.6328999999999997E-5</c:v>
                </c:pt>
                <c:pt idx="36329">
                  <c:v>3.6329999999999999E-5</c:v>
                </c:pt>
                <c:pt idx="36330">
                  <c:v>3.6331000000000002E-5</c:v>
                </c:pt>
                <c:pt idx="36331">
                  <c:v>3.6331999999999997E-5</c:v>
                </c:pt>
                <c:pt idx="36332">
                  <c:v>3.6332999999999999E-5</c:v>
                </c:pt>
                <c:pt idx="36333">
                  <c:v>3.6334000000000001E-5</c:v>
                </c:pt>
                <c:pt idx="36334">
                  <c:v>3.6334999999999997E-5</c:v>
                </c:pt>
                <c:pt idx="36335">
                  <c:v>3.6335999999999999E-5</c:v>
                </c:pt>
                <c:pt idx="36336">
                  <c:v>3.6337000000000001E-5</c:v>
                </c:pt>
                <c:pt idx="36337">
                  <c:v>3.6337999999999997E-5</c:v>
                </c:pt>
                <c:pt idx="36338">
                  <c:v>3.6338999999999999E-5</c:v>
                </c:pt>
                <c:pt idx="36339">
                  <c:v>3.6340000000000001E-5</c:v>
                </c:pt>
                <c:pt idx="36340">
                  <c:v>3.6341000000000003E-5</c:v>
                </c:pt>
                <c:pt idx="36341">
                  <c:v>3.6341999999999999E-5</c:v>
                </c:pt>
                <c:pt idx="36342">
                  <c:v>3.6343000000000001E-5</c:v>
                </c:pt>
                <c:pt idx="36343">
                  <c:v>3.6344000000000003E-5</c:v>
                </c:pt>
                <c:pt idx="36344">
                  <c:v>3.6344999999999998E-5</c:v>
                </c:pt>
                <c:pt idx="36345">
                  <c:v>3.6346000000000001E-5</c:v>
                </c:pt>
                <c:pt idx="36346">
                  <c:v>3.6347000000000003E-5</c:v>
                </c:pt>
                <c:pt idx="36347">
                  <c:v>3.6347999999999998E-5</c:v>
                </c:pt>
                <c:pt idx="36348">
                  <c:v>3.6349E-5</c:v>
                </c:pt>
                <c:pt idx="36349">
                  <c:v>3.6350000000000003E-5</c:v>
                </c:pt>
                <c:pt idx="36350">
                  <c:v>3.6350999999999998E-5</c:v>
                </c:pt>
                <c:pt idx="36351">
                  <c:v>3.6352E-5</c:v>
                </c:pt>
                <c:pt idx="36352">
                  <c:v>3.6353000000000002E-5</c:v>
                </c:pt>
                <c:pt idx="36353">
                  <c:v>3.6353999999999998E-5</c:v>
                </c:pt>
                <c:pt idx="36354">
                  <c:v>3.6355E-5</c:v>
                </c:pt>
                <c:pt idx="36355">
                  <c:v>3.6356000000000002E-5</c:v>
                </c:pt>
                <c:pt idx="36356">
                  <c:v>3.6356999999999998E-5</c:v>
                </c:pt>
                <c:pt idx="36357">
                  <c:v>3.6358E-5</c:v>
                </c:pt>
                <c:pt idx="36358">
                  <c:v>3.6359000000000002E-5</c:v>
                </c:pt>
                <c:pt idx="36359">
                  <c:v>3.6359999999999997E-5</c:v>
                </c:pt>
                <c:pt idx="36360">
                  <c:v>3.6361E-5</c:v>
                </c:pt>
                <c:pt idx="36361">
                  <c:v>3.6362000000000002E-5</c:v>
                </c:pt>
                <c:pt idx="36362">
                  <c:v>3.6362999999999997E-5</c:v>
                </c:pt>
                <c:pt idx="36363">
                  <c:v>3.6363999999999999E-5</c:v>
                </c:pt>
                <c:pt idx="36364">
                  <c:v>3.6365000000000002E-5</c:v>
                </c:pt>
                <c:pt idx="36365">
                  <c:v>3.6365999999999997E-5</c:v>
                </c:pt>
                <c:pt idx="36366">
                  <c:v>3.6366999999999999E-5</c:v>
                </c:pt>
                <c:pt idx="36367">
                  <c:v>3.6368000000000001E-5</c:v>
                </c:pt>
                <c:pt idx="36368">
                  <c:v>3.6368999999999997E-5</c:v>
                </c:pt>
                <c:pt idx="36369">
                  <c:v>3.6369999999999999E-5</c:v>
                </c:pt>
                <c:pt idx="36370">
                  <c:v>3.6371000000000001E-5</c:v>
                </c:pt>
                <c:pt idx="36371">
                  <c:v>3.6371999999999997E-5</c:v>
                </c:pt>
                <c:pt idx="36372">
                  <c:v>3.6372999999999999E-5</c:v>
                </c:pt>
                <c:pt idx="36373">
                  <c:v>3.6374000000000001E-5</c:v>
                </c:pt>
                <c:pt idx="36374">
                  <c:v>3.6375000000000003E-5</c:v>
                </c:pt>
                <c:pt idx="36375">
                  <c:v>3.6375999999999999E-5</c:v>
                </c:pt>
                <c:pt idx="36376">
                  <c:v>3.6377000000000001E-5</c:v>
                </c:pt>
                <c:pt idx="36377">
                  <c:v>3.6378000000000003E-5</c:v>
                </c:pt>
                <c:pt idx="36378">
                  <c:v>3.6378999999999998E-5</c:v>
                </c:pt>
                <c:pt idx="36379">
                  <c:v>3.6380000000000001E-5</c:v>
                </c:pt>
                <c:pt idx="36380">
                  <c:v>3.6381000000000003E-5</c:v>
                </c:pt>
                <c:pt idx="36381">
                  <c:v>3.6381999999999998E-5</c:v>
                </c:pt>
                <c:pt idx="36382">
                  <c:v>3.6383E-5</c:v>
                </c:pt>
                <c:pt idx="36383">
                  <c:v>3.6384000000000003E-5</c:v>
                </c:pt>
                <c:pt idx="36384">
                  <c:v>3.6384999999999998E-5</c:v>
                </c:pt>
                <c:pt idx="36385">
                  <c:v>3.6386E-5</c:v>
                </c:pt>
                <c:pt idx="36386">
                  <c:v>3.6387000000000002E-5</c:v>
                </c:pt>
                <c:pt idx="36387">
                  <c:v>3.6387999999999998E-5</c:v>
                </c:pt>
                <c:pt idx="36388">
                  <c:v>3.6389E-5</c:v>
                </c:pt>
                <c:pt idx="36389">
                  <c:v>3.6390000000000002E-5</c:v>
                </c:pt>
                <c:pt idx="36390">
                  <c:v>3.6390999999999998E-5</c:v>
                </c:pt>
                <c:pt idx="36391">
                  <c:v>3.6392E-5</c:v>
                </c:pt>
                <c:pt idx="36392">
                  <c:v>3.6393000000000002E-5</c:v>
                </c:pt>
                <c:pt idx="36393">
                  <c:v>3.6393999999999997E-5</c:v>
                </c:pt>
                <c:pt idx="36394">
                  <c:v>3.6395E-5</c:v>
                </c:pt>
                <c:pt idx="36395">
                  <c:v>3.6396000000000002E-5</c:v>
                </c:pt>
                <c:pt idx="36396">
                  <c:v>3.6396999999999997E-5</c:v>
                </c:pt>
                <c:pt idx="36397">
                  <c:v>3.6397999999999999E-5</c:v>
                </c:pt>
                <c:pt idx="36398">
                  <c:v>3.6399000000000002E-5</c:v>
                </c:pt>
                <c:pt idx="36399">
                  <c:v>3.6399999999999997E-5</c:v>
                </c:pt>
                <c:pt idx="36400">
                  <c:v>3.6400999999999999E-5</c:v>
                </c:pt>
                <c:pt idx="36401">
                  <c:v>3.6402000000000001E-5</c:v>
                </c:pt>
                <c:pt idx="36402">
                  <c:v>3.6402999999999997E-5</c:v>
                </c:pt>
                <c:pt idx="36403">
                  <c:v>3.6403999999999999E-5</c:v>
                </c:pt>
                <c:pt idx="36404">
                  <c:v>3.6405000000000001E-5</c:v>
                </c:pt>
                <c:pt idx="36405">
                  <c:v>3.6405999999999997E-5</c:v>
                </c:pt>
                <c:pt idx="36406">
                  <c:v>3.6406999999999999E-5</c:v>
                </c:pt>
                <c:pt idx="36407">
                  <c:v>3.6408000000000001E-5</c:v>
                </c:pt>
                <c:pt idx="36408">
                  <c:v>3.6409000000000003E-5</c:v>
                </c:pt>
                <c:pt idx="36409">
                  <c:v>3.6409999999999999E-5</c:v>
                </c:pt>
                <c:pt idx="36410">
                  <c:v>3.6411000000000001E-5</c:v>
                </c:pt>
                <c:pt idx="36411">
                  <c:v>3.6412000000000003E-5</c:v>
                </c:pt>
                <c:pt idx="36412">
                  <c:v>3.6412999999999998E-5</c:v>
                </c:pt>
                <c:pt idx="36413">
                  <c:v>3.6414000000000001E-5</c:v>
                </c:pt>
                <c:pt idx="36414">
                  <c:v>3.6415000000000003E-5</c:v>
                </c:pt>
                <c:pt idx="36415">
                  <c:v>3.6415999999999998E-5</c:v>
                </c:pt>
                <c:pt idx="36416">
                  <c:v>3.6417E-5</c:v>
                </c:pt>
                <c:pt idx="36417">
                  <c:v>3.6418000000000003E-5</c:v>
                </c:pt>
                <c:pt idx="36418">
                  <c:v>3.6418999999999998E-5</c:v>
                </c:pt>
                <c:pt idx="36419">
                  <c:v>3.642E-5</c:v>
                </c:pt>
                <c:pt idx="36420">
                  <c:v>3.6421000000000002E-5</c:v>
                </c:pt>
                <c:pt idx="36421">
                  <c:v>3.6421999999999998E-5</c:v>
                </c:pt>
                <c:pt idx="36422">
                  <c:v>3.6423E-5</c:v>
                </c:pt>
                <c:pt idx="36423">
                  <c:v>3.6424000000000002E-5</c:v>
                </c:pt>
                <c:pt idx="36424">
                  <c:v>3.6424999999999998E-5</c:v>
                </c:pt>
                <c:pt idx="36425">
                  <c:v>3.6426E-5</c:v>
                </c:pt>
                <c:pt idx="36426">
                  <c:v>3.6427000000000002E-5</c:v>
                </c:pt>
                <c:pt idx="36427">
                  <c:v>3.6427999999999997E-5</c:v>
                </c:pt>
                <c:pt idx="36428">
                  <c:v>3.6429E-5</c:v>
                </c:pt>
                <c:pt idx="36429">
                  <c:v>3.6430000000000002E-5</c:v>
                </c:pt>
                <c:pt idx="36430">
                  <c:v>3.6430999999999997E-5</c:v>
                </c:pt>
                <c:pt idx="36431">
                  <c:v>3.6431999999999999E-5</c:v>
                </c:pt>
                <c:pt idx="36432">
                  <c:v>3.6433000000000002E-5</c:v>
                </c:pt>
                <c:pt idx="36433">
                  <c:v>3.6433999999999997E-5</c:v>
                </c:pt>
                <c:pt idx="36434">
                  <c:v>3.6434999999999999E-5</c:v>
                </c:pt>
                <c:pt idx="36435">
                  <c:v>3.6436000000000001E-5</c:v>
                </c:pt>
                <c:pt idx="36436">
                  <c:v>3.6436999999999997E-5</c:v>
                </c:pt>
                <c:pt idx="36437">
                  <c:v>3.6437999999999999E-5</c:v>
                </c:pt>
                <c:pt idx="36438">
                  <c:v>3.6439000000000001E-5</c:v>
                </c:pt>
                <c:pt idx="36439">
                  <c:v>3.6439999999999997E-5</c:v>
                </c:pt>
                <c:pt idx="36440">
                  <c:v>3.6440999999999999E-5</c:v>
                </c:pt>
                <c:pt idx="36441">
                  <c:v>3.6442000000000001E-5</c:v>
                </c:pt>
                <c:pt idx="36442">
                  <c:v>3.6443000000000003E-5</c:v>
                </c:pt>
                <c:pt idx="36443">
                  <c:v>3.6443999999999999E-5</c:v>
                </c:pt>
                <c:pt idx="36444">
                  <c:v>3.6445000000000001E-5</c:v>
                </c:pt>
                <c:pt idx="36445">
                  <c:v>3.6446000000000003E-5</c:v>
                </c:pt>
                <c:pt idx="36446">
                  <c:v>3.6446999999999998E-5</c:v>
                </c:pt>
                <c:pt idx="36447">
                  <c:v>3.6448000000000001E-5</c:v>
                </c:pt>
                <c:pt idx="36448">
                  <c:v>3.6449000000000003E-5</c:v>
                </c:pt>
                <c:pt idx="36449">
                  <c:v>3.6449999999999998E-5</c:v>
                </c:pt>
                <c:pt idx="36450">
                  <c:v>3.6451E-5</c:v>
                </c:pt>
                <c:pt idx="36451">
                  <c:v>3.6452000000000003E-5</c:v>
                </c:pt>
                <c:pt idx="36452">
                  <c:v>3.6452999999999998E-5</c:v>
                </c:pt>
                <c:pt idx="36453">
                  <c:v>3.6454E-5</c:v>
                </c:pt>
                <c:pt idx="36454">
                  <c:v>3.6455000000000002E-5</c:v>
                </c:pt>
                <c:pt idx="36455">
                  <c:v>3.6455999999999998E-5</c:v>
                </c:pt>
                <c:pt idx="36456">
                  <c:v>3.6457E-5</c:v>
                </c:pt>
                <c:pt idx="36457">
                  <c:v>3.6458000000000002E-5</c:v>
                </c:pt>
                <c:pt idx="36458">
                  <c:v>3.6458999999999998E-5</c:v>
                </c:pt>
                <c:pt idx="36459">
                  <c:v>3.646E-5</c:v>
                </c:pt>
                <c:pt idx="36460">
                  <c:v>3.6461000000000002E-5</c:v>
                </c:pt>
                <c:pt idx="36461">
                  <c:v>3.6461999999999998E-5</c:v>
                </c:pt>
                <c:pt idx="36462">
                  <c:v>3.6463E-5</c:v>
                </c:pt>
                <c:pt idx="36463">
                  <c:v>3.6464000000000002E-5</c:v>
                </c:pt>
                <c:pt idx="36464">
                  <c:v>3.6464999999999997E-5</c:v>
                </c:pt>
                <c:pt idx="36465">
                  <c:v>3.6465999999999999E-5</c:v>
                </c:pt>
                <c:pt idx="36466">
                  <c:v>3.6467000000000002E-5</c:v>
                </c:pt>
                <c:pt idx="36467">
                  <c:v>3.6467999999999997E-5</c:v>
                </c:pt>
                <c:pt idx="36468">
                  <c:v>3.6468999999999999E-5</c:v>
                </c:pt>
                <c:pt idx="36469">
                  <c:v>3.6470000000000001E-5</c:v>
                </c:pt>
                <c:pt idx="36470">
                  <c:v>3.6470999999999997E-5</c:v>
                </c:pt>
                <c:pt idx="36471">
                  <c:v>3.6471999999999999E-5</c:v>
                </c:pt>
                <c:pt idx="36472">
                  <c:v>3.6473000000000001E-5</c:v>
                </c:pt>
                <c:pt idx="36473">
                  <c:v>3.6473999999999997E-5</c:v>
                </c:pt>
                <c:pt idx="36474">
                  <c:v>3.6474999999999999E-5</c:v>
                </c:pt>
                <c:pt idx="36475">
                  <c:v>3.6476000000000001E-5</c:v>
                </c:pt>
                <c:pt idx="36476">
                  <c:v>3.6477000000000003E-5</c:v>
                </c:pt>
                <c:pt idx="36477">
                  <c:v>3.6477999999999999E-5</c:v>
                </c:pt>
                <c:pt idx="36478">
                  <c:v>3.6479000000000001E-5</c:v>
                </c:pt>
                <c:pt idx="36479">
                  <c:v>3.6480000000000003E-5</c:v>
                </c:pt>
                <c:pt idx="36480">
                  <c:v>3.6480999999999999E-5</c:v>
                </c:pt>
                <c:pt idx="36481">
                  <c:v>3.6482000000000001E-5</c:v>
                </c:pt>
                <c:pt idx="36482">
                  <c:v>3.6483000000000003E-5</c:v>
                </c:pt>
                <c:pt idx="36483">
                  <c:v>3.6483999999999998E-5</c:v>
                </c:pt>
                <c:pt idx="36484">
                  <c:v>3.6485000000000001E-5</c:v>
                </c:pt>
                <c:pt idx="36485">
                  <c:v>3.6486000000000003E-5</c:v>
                </c:pt>
                <c:pt idx="36486">
                  <c:v>3.6486999999999998E-5</c:v>
                </c:pt>
                <c:pt idx="36487">
                  <c:v>3.6488E-5</c:v>
                </c:pt>
                <c:pt idx="36488">
                  <c:v>3.6489000000000002E-5</c:v>
                </c:pt>
                <c:pt idx="36489">
                  <c:v>3.6489999999999998E-5</c:v>
                </c:pt>
                <c:pt idx="36490">
                  <c:v>3.6491E-5</c:v>
                </c:pt>
                <c:pt idx="36491">
                  <c:v>3.6492000000000002E-5</c:v>
                </c:pt>
                <c:pt idx="36492">
                  <c:v>3.6492999999999998E-5</c:v>
                </c:pt>
                <c:pt idx="36493">
                  <c:v>3.6494E-5</c:v>
                </c:pt>
                <c:pt idx="36494">
                  <c:v>3.6495000000000002E-5</c:v>
                </c:pt>
                <c:pt idx="36495">
                  <c:v>3.6495999999999998E-5</c:v>
                </c:pt>
                <c:pt idx="36496">
                  <c:v>3.6497E-5</c:v>
                </c:pt>
                <c:pt idx="36497">
                  <c:v>3.6498000000000002E-5</c:v>
                </c:pt>
                <c:pt idx="36498">
                  <c:v>3.6498999999999997E-5</c:v>
                </c:pt>
                <c:pt idx="36499">
                  <c:v>3.65E-5</c:v>
                </c:pt>
                <c:pt idx="36500">
                  <c:v>3.6501000000000002E-5</c:v>
                </c:pt>
                <c:pt idx="36501">
                  <c:v>3.6501999999999997E-5</c:v>
                </c:pt>
                <c:pt idx="36502">
                  <c:v>3.6502999999999999E-5</c:v>
                </c:pt>
                <c:pt idx="36503">
                  <c:v>3.6504000000000002E-5</c:v>
                </c:pt>
                <c:pt idx="36504">
                  <c:v>3.6504999999999997E-5</c:v>
                </c:pt>
                <c:pt idx="36505">
                  <c:v>3.6505999999999999E-5</c:v>
                </c:pt>
                <c:pt idx="36506">
                  <c:v>3.6507000000000001E-5</c:v>
                </c:pt>
                <c:pt idx="36507">
                  <c:v>3.6507999999999997E-5</c:v>
                </c:pt>
                <c:pt idx="36508">
                  <c:v>3.6508999999999999E-5</c:v>
                </c:pt>
                <c:pt idx="36509">
                  <c:v>3.6510000000000001E-5</c:v>
                </c:pt>
                <c:pt idx="36510">
                  <c:v>3.6511000000000003E-5</c:v>
                </c:pt>
                <c:pt idx="36511">
                  <c:v>3.6511999999999999E-5</c:v>
                </c:pt>
                <c:pt idx="36512">
                  <c:v>3.6513000000000001E-5</c:v>
                </c:pt>
                <c:pt idx="36513">
                  <c:v>3.6514000000000003E-5</c:v>
                </c:pt>
                <c:pt idx="36514">
                  <c:v>3.6514999999999999E-5</c:v>
                </c:pt>
                <c:pt idx="36515">
                  <c:v>3.6516000000000001E-5</c:v>
                </c:pt>
                <c:pt idx="36516">
                  <c:v>3.6517000000000003E-5</c:v>
                </c:pt>
                <c:pt idx="36517">
                  <c:v>3.6517999999999998E-5</c:v>
                </c:pt>
                <c:pt idx="36518">
                  <c:v>3.6519000000000001E-5</c:v>
                </c:pt>
                <c:pt idx="36519">
                  <c:v>3.6520000000000003E-5</c:v>
                </c:pt>
                <c:pt idx="36520">
                  <c:v>3.6520999999999998E-5</c:v>
                </c:pt>
                <c:pt idx="36521">
                  <c:v>3.6522E-5</c:v>
                </c:pt>
                <c:pt idx="36522">
                  <c:v>3.6523000000000003E-5</c:v>
                </c:pt>
                <c:pt idx="36523">
                  <c:v>3.6523999999999998E-5</c:v>
                </c:pt>
                <c:pt idx="36524">
                  <c:v>3.6525E-5</c:v>
                </c:pt>
                <c:pt idx="36525">
                  <c:v>3.6526000000000002E-5</c:v>
                </c:pt>
                <c:pt idx="36526">
                  <c:v>3.6526999999999998E-5</c:v>
                </c:pt>
                <c:pt idx="36527">
                  <c:v>3.6528E-5</c:v>
                </c:pt>
                <c:pt idx="36528">
                  <c:v>3.6529000000000002E-5</c:v>
                </c:pt>
                <c:pt idx="36529">
                  <c:v>3.6529999999999998E-5</c:v>
                </c:pt>
                <c:pt idx="36530">
                  <c:v>3.6531E-5</c:v>
                </c:pt>
                <c:pt idx="36531">
                  <c:v>3.6532000000000002E-5</c:v>
                </c:pt>
                <c:pt idx="36532">
                  <c:v>3.6532999999999997E-5</c:v>
                </c:pt>
                <c:pt idx="36533">
                  <c:v>3.6534E-5</c:v>
                </c:pt>
                <c:pt idx="36534">
                  <c:v>3.6535000000000002E-5</c:v>
                </c:pt>
                <c:pt idx="36535">
                  <c:v>3.6535999999999997E-5</c:v>
                </c:pt>
                <c:pt idx="36536">
                  <c:v>3.6536999999999999E-5</c:v>
                </c:pt>
                <c:pt idx="36537">
                  <c:v>3.6538000000000002E-5</c:v>
                </c:pt>
                <c:pt idx="36538">
                  <c:v>3.6538999999999997E-5</c:v>
                </c:pt>
                <c:pt idx="36539">
                  <c:v>3.6539999999999999E-5</c:v>
                </c:pt>
                <c:pt idx="36540">
                  <c:v>3.6541000000000001E-5</c:v>
                </c:pt>
                <c:pt idx="36541">
                  <c:v>3.6541999999999997E-5</c:v>
                </c:pt>
                <c:pt idx="36542">
                  <c:v>3.6542999999999999E-5</c:v>
                </c:pt>
                <c:pt idx="36543">
                  <c:v>3.6544000000000001E-5</c:v>
                </c:pt>
                <c:pt idx="36544">
                  <c:v>3.6545000000000003E-5</c:v>
                </c:pt>
                <c:pt idx="36545">
                  <c:v>3.6545999999999999E-5</c:v>
                </c:pt>
                <c:pt idx="36546">
                  <c:v>3.6547000000000001E-5</c:v>
                </c:pt>
                <c:pt idx="36547">
                  <c:v>3.6548000000000003E-5</c:v>
                </c:pt>
                <c:pt idx="36548">
                  <c:v>3.6548999999999999E-5</c:v>
                </c:pt>
                <c:pt idx="36549">
                  <c:v>3.6550000000000001E-5</c:v>
                </c:pt>
                <c:pt idx="36550">
                  <c:v>3.6551000000000003E-5</c:v>
                </c:pt>
                <c:pt idx="36551">
                  <c:v>3.6551999999999998E-5</c:v>
                </c:pt>
                <c:pt idx="36552">
                  <c:v>3.6553000000000001E-5</c:v>
                </c:pt>
                <c:pt idx="36553">
                  <c:v>3.6554000000000003E-5</c:v>
                </c:pt>
                <c:pt idx="36554">
                  <c:v>3.6554999999999998E-5</c:v>
                </c:pt>
                <c:pt idx="36555">
                  <c:v>3.6556E-5</c:v>
                </c:pt>
                <c:pt idx="36556">
                  <c:v>3.6557000000000003E-5</c:v>
                </c:pt>
                <c:pt idx="36557">
                  <c:v>3.6557999999999998E-5</c:v>
                </c:pt>
                <c:pt idx="36558">
                  <c:v>3.6559E-5</c:v>
                </c:pt>
                <c:pt idx="36559">
                  <c:v>3.6560000000000002E-5</c:v>
                </c:pt>
                <c:pt idx="36560">
                  <c:v>3.6560999999999998E-5</c:v>
                </c:pt>
                <c:pt idx="36561">
                  <c:v>3.6562E-5</c:v>
                </c:pt>
                <c:pt idx="36562">
                  <c:v>3.6563000000000002E-5</c:v>
                </c:pt>
                <c:pt idx="36563">
                  <c:v>3.6563999999999998E-5</c:v>
                </c:pt>
                <c:pt idx="36564">
                  <c:v>3.6565E-5</c:v>
                </c:pt>
                <c:pt idx="36565">
                  <c:v>3.6566000000000002E-5</c:v>
                </c:pt>
                <c:pt idx="36566">
                  <c:v>3.6566999999999997E-5</c:v>
                </c:pt>
                <c:pt idx="36567">
                  <c:v>3.6568E-5</c:v>
                </c:pt>
                <c:pt idx="36568">
                  <c:v>3.6569000000000002E-5</c:v>
                </c:pt>
                <c:pt idx="36569">
                  <c:v>3.6569999999999997E-5</c:v>
                </c:pt>
                <c:pt idx="36570">
                  <c:v>3.6570999999999999E-5</c:v>
                </c:pt>
                <c:pt idx="36571">
                  <c:v>3.6572000000000002E-5</c:v>
                </c:pt>
                <c:pt idx="36572">
                  <c:v>3.6572999999999997E-5</c:v>
                </c:pt>
                <c:pt idx="36573">
                  <c:v>3.6573999999999999E-5</c:v>
                </c:pt>
                <c:pt idx="36574">
                  <c:v>3.6575000000000001E-5</c:v>
                </c:pt>
                <c:pt idx="36575">
                  <c:v>3.6575999999999997E-5</c:v>
                </c:pt>
                <c:pt idx="36576">
                  <c:v>3.6576999999999999E-5</c:v>
                </c:pt>
                <c:pt idx="36577">
                  <c:v>3.6578000000000001E-5</c:v>
                </c:pt>
                <c:pt idx="36578">
                  <c:v>3.6579000000000003E-5</c:v>
                </c:pt>
                <c:pt idx="36579">
                  <c:v>3.6579999999999999E-5</c:v>
                </c:pt>
                <c:pt idx="36580">
                  <c:v>3.6581000000000001E-5</c:v>
                </c:pt>
                <c:pt idx="36581">
                  <c:v>3.6582000000000003E-5</c:v>
                </c:pt>
                <c:pt idx="36582">
                  <c:v>3.6582999999999999E-5</c:v>
                </c:pt>
                <c:pt idx="36583">
                  <c:v>3.6584000000000001E-5</c:v>
                </c:pt>
                <c:pt idx="36584">
                  <c:v>3.6585000000000003E-5</c:v>
                </c:pt>
                <c:pt idx="36585">
                  <c:v>3.6585999999999998E-5</c:v>
                </c:pt>
                <c:pt idx="36586">
                  <c:v>3.6587000000000001E-5</c:v>
                </c:pt>
                <c:pt idx="36587">
                  <c:v>3.6588000000000003E-5</c:v>
                </c:pt>
                <c:pt idx="36588">
                  <c:v>3.6588999999999998E-5</c:v>
                </c:pt>
                <c:pt idx="36589">
                  <c:v>3.659E-5</c:v>
                </c:pt>
                <c:pt idx="36590">
                  <c:v>3.6591000000000003E-5</c:v>
                </c:pt>
                <c:pt idx="36591">
                  <c:v>3.6591999999999998E-5</c:v>
                </c:pt>
                <c:pt idx="36592">
                  <c:v>3.6593E-5</c:v>
                </c:pt>
                <c:pt idx="36593">
                  <c:v>3.6594000000000002E-5</c:v>
                </c:pt>
                <c:pt idx="36594">
                  <c:v>3.6594999999999998E-5</c:v>
                </c:pt>
                <c:pt idx="36595">
                  <c:v>3.6596E-5</c:v>
                </c:pt>
                <c:pt idx="36596">
                  <c:v>3.6597000000000002E-5</c:v>
                </c:pt>
                <c:pt idx="36597">
                  <c:v>3.6597999999999998E-5</c:v>
                </c:pt>
                <c:pt idx="36598">
                  <c:v>3.6599E-5</c:v>
                </c:pt>
                <c:pt idx="36599">
                  <c:v>3.6600000000000002E-5</c:v>
                </c:pt>
                <c:pt idx="36600">
                  <c:v>3.6600999999999997E-5</c:v>
                </c:pt>
                <c:pt idx="36601">
                  <c:v>3.6602E-5</c:v>
                </c:pt>
                <c:pt idx="36602">
                  <c:v>3.6603000000000002E-5</c:v>
                </c:pt>
                <c:pt idx="36603">
                  <c:v>3.6603999999999997E-5</c:v>
                </c:pt>
                <c:pt idx="36604">
                  <c:v>3.6604999999999999E-5</c:v>
                </c:pt>
                <c:pt idx="36605">
                  <c:v>3.6606000000000002E-5</c:v>
                </c:pt>
                <c:pt idx="36606">
                  <c:v>3.6606999999999997E-5</c:v>
                </c:pt>
                <c:pt idx="36607">
                  <c:v>3.6607999999999999E-5</c:v>
                </c:pt>
                <c:pt idx="36608">
                  <c:v>3.6609000000000001E-5</c:v>
                </c:pt>
                <c:pt idx="36609">
                  <c:v>3.6609999999999997E-5</c:v>
                </c:pt>
                <c:pt idx="36610">
                  <c:v>3.6610999999999999E-5</c:v>
                </c:pt>
                <c:pt idx="36611">
                  <c:v>3.6612000000000001E-5</c:v>
                </c:pt>
                <c:pt idx="36612">
                  <c:v>3.6613000000000003E-5</c:v>
                </c:pt>
                <c:pt idx="36613">
                  <c:v>3.6613999999999999E-5</c:v>
                </c:pt>
                <c:pt idx="36614">
                  <c:v>3.6615000000000001E-5</c:v>
                </c:pt>
                <c:pt idx="36615">
                  <c:v>3.6616000000000003E-5</c:v>
                </c:pt>
                <c:pt idx="36616">
                  <c:v>3.6616999999999999E-5</c:v>
                </c:pt>
                <c:pt idx="36617">
                  <c:v>3.6618000000000001E-5</c:v>
                </c:pt>
                <c:pt idx="36618">
                  <c:v>3.6619000000000003E-5</c:v>
                </c:pt>
                <c:pt idx="36619">
                  <c:v>3.6619999999999998E-5</c:v>
                </c:pt>
                <c:pt idx="36620">
                  <c:v>3.6621000000000001E-5</c:v>
                </c:pt>
                <c:pt idx="36621">
                  <c:v>3.6622000000000003E-5</c:v>
                </c:pt>
                <c:pt idx="36622">
                  <c:v>3.6622999999999998E-5</c:v>
                </c:pt>
                <c:pt idx="36623">
                  <c:v>3.6624E-5</c:v>
                </c:pt>
                <c:pt idx="36624">
                  <c:v>3.6625000000000003E-5</c:v>
                </c:pt>
                <c:pt idx="36625">
                  <c:v>3.6625999999999998E-5</c:v>
                </c:pt>
                <c:pt idx="36626">
                  <c:v>3.6627E-5</c:v>
                </c:pt>
                <c:pt idx="36627">
                  <c:v>3.6628000000000002E-5</c:v>
                </c:pt>
                <c:pt idx="36628">
                  <c:v>3.6628999999999998E-5</c:v>
                </c:pt>
                <c:pt idx="36629">
                  <c:v>3.663E-5</c:v>
                </c:pt>
                <c:pt idx="36630">
                  <c:v>3.6631000000000002E-5</c:v>
                </c:pt>
                <c:pt idx="36631">
                  <c:v>3.6631999999999998E-5</c:v>
                </c:pt>
                <c:pt idx="36632">
                  <c:v>3.6633E-5</c:v>
                </c:pt>
                <c:pt idx="36633">
                  <c:v>3.6634000000000002E-5</c:v>
                </c:pt>
                <c:pt idx="36634">
                  <c:v>3.6634999999999997E-5</c:v>
                </c:pt>
                <c:pt idx="36635">
                  <c:v>3.6636E-5</c:v>
                </c:pt>
                <c:pt idx="36636">
                  <c:v>3.6637000000000002E-5</c:v>
                </c:pt>
                <c:pt idx="36637">
                  <c:v>3.6637999999999997E-5</c:v>
                </c:pt>
                <c:pt idx="36638">
                  <c:v>3.6638999999999999E-5</c:v>
                </c:pt>
                <c:pt idx="36639">
                  <c:v>3.6640000000000002E-5</c:v>
                </c:pt>
                <c:pt idx="36640">
                  <c:v>3.6640999999999997E-5</c:v>
                </c:pt>
                <c:pt idx="36641">
                  <c:v>3.6641999999999999E-5</c:v>
                </c:pt>
                <c:pt idx="36642">
                  <c:v>3.6643000000000001E-5</c:v>
                </c:pt>
                <c:pt idx="36643">
                  <c:v>3.6643999999999997E-5</c:v>
                </c:pt>
                <c:pt idx="36644">
                  <c:v>3.6644999999999999E-5</c:v>
                </c:pt>
                <c:pt idx="36645">
                  <c:v>3.6646000000000001E-5</c:v>
                </c:pt>
                <c:pt idx="36646">
                  <c:v>3.6647000000000003E-5</c:v>
                </c:pt>
                <c:pt idx="36647">
                  <c:v>3.6647999999999999E-5</c:v>
                </c:pt>
                <c:pt idx="36648">
                  <c:v>3.6649000000000001E-5</c:v>
                </c:pt>
                <c:pt idx="36649">
                  <c:v>3.6650000000000003E-5</c:v>
                </c:pt>
                <c:pt idx="36650">
                  <c:v>3.6650999999999999E-5</c:v>
                </c:pt>
                <c:pt idx="36651">
                  <c:v>3.6652000000000001E-5</c:v>
                </c:pt>
                <c:pt idx="36652">
                  <c:v>3.6653000000000003E-5</c:v>
                </c:pt>
                <c:pt idx="36653">
                  <c:v>3.6653999999999998E-5</c:v>
                </c:pt>
                <c:pt idx="36654">
                  <c:v>3.6655000000000001E-5</c:v>
                </c:pt>
                <c:pt idx="36655">
                  <c:v>3.6656000000000003E-5</c:v>
                </c:pt>
                <c:pt idx="36656">
                  <c:v>3.6656999999999998E-5</c:v>
                </c:pt>
                <c:pt idx="36657">
                  <c:v>3.6658E-5</c:v>
                </c:pt>
                <c:pt idx="36658">
                  <c:v>3.6659000000000003E-5</c:v>
                </c:pt>
                <c:pt idx="36659">
                  <c:v>3.6659999999999998E-5</c:v>
                </c:pt>
                <c:pt idx="36660">
                  <c:v>3.6661E-5</c:v>
                </c:pt>
                <c:pt idx="36661">
                  <c:v>3.6662000000000002E-5</c:v>
                </c:pt>
                <c:pt idx="36662">
                  <c:v>3.6662999999999998E-5</c:v>
                </c:pt>
                <c:pt idx="36663">
                  <c:v>3.6664E-5</c:v>
                </c:pt>
                <c:pt idx="36664">
                  <c:v>3.6665000000000002E-5</c:v>
                </c:pt>
                <c:pt idx="36665">
                  <c:v>3.6665999999999998E-5</c:v>
                </c:pt>
                <c:pt idx="36666">
                  <c:v>3.6667E-5</c:v>
                </c:pt>
                <c:pt idx="36667">
                  <c:v>3.6668000000000002E-5</c:v>
                </c:pt>
                <c:pt idx="36668">
                  <c:v>3.6668999999999997E-5</c:v>
                </c:pt>
                <c:pt idx="36669">
                  <c:v>3.667E-5</c:v>
                </c:pt>
                <c:pt idx="36670">
                  <c:v>3.6671000000000002E-5</c:v>
                </c:pt>
                <c:pt idx="36671">
                  <c:v>3.6671999999999997E-5</c:v>
                </c:pt>
                <c:pt idx="36672">
                  <c:v>3.6672999999999999E-5</c:v>
                </c:pt>
                <c:pt idx="36673">
                  <c:v>3.6674000000000002E-5</c:v>
                </c:pt>
                <c:pt idx="36674">
                  <c:v>3.6674999999999997E-5</c:v>
                </c:pt>
                <c:pt idx="36675">
                  <c:v>3.6675999999999999E-5</c:v>
                </c:pt>
                <c:pt idx="36676">
                  <c:v>3.6677000000000001E-5</c:v>
                </c:pt>
                <c:pt idx="36677">
                  <c:v>3.6677999999999997E-5</c:v>
                </c:pt>
                <c:pt idx="36678">
                  <c:v>3.6678999999999999E-5</c:v>
                </c:pt>
                <c:pt idx="36679">
                  <c:v>3.6680000000000001E-5</c:v>
                </c:pt>
                <c:pt idx="36680">
                  <c:v>3.6681000000000003E-5</c:v>
                </c:pt>
                <c:pt idx="36681">
                  <c:v>3.6681999999999999E-5</c:v>
                </c:pt>
                <c:pt idx="36682">
                  <c:v>3.6683000000000001E-5</c:v>
                </c:pt>
                <c:pt idx="36683">
                  <c:v>3.6684000000000003E-5</c:v>
                </c:pt>
                <c:pt idx="36684">
                  <c:v>3.6684999999999999E-5</c:v>
                </c:pt>
                <c:pt idx="36685">
                  <c:v>3.6686000000000001E-5</c:v>
                </c:pt>
                <c:pt idx="36686">
                  <c:v>3.6687000000000003E-5</c:v>
                </c:pt>
                <c:pt idx="36687">
                  <c:v>3.6687999999999998E-5</c:v>
                </c:pt>
                <c:pt idx="36688">
                  <c:v>3.6689000000000001E-5</c:v>
                </c:pt>
                <c:pt idx="36689">
                  <c:v>3.6690000000000003E-5</c:v>
                </c:pt>
                <c:pt idx="36690">
                  <c:v>3.6690999999999998E-5</c:v>
                </c:pt>
                <c:pt idx="36691">
                  <c:v>3.6692E-5</c:v>
                </c:pt>
                <c:pt idx="36692">
                  <c:v>3.6693000000000003E-5</c:v>
                </c:pt>
                <c:pt idx="36693">
                  <c:v>3.6693999999999998E-5</c:v>
                </c:pt>
                <c:pt idx="36694">
                  <c:v>3.6695E-5</c:v>
                </c:pt>
                <c:pt idx="36695">
                  <c:v>3.6696000000000002E-5</c:v>
                </c:pt>
                <c:pt idx="36696">
                  <c:v>3.6696999999999998E-5</c:v>
                </c:pt>
                <c:pt idx="36697">
                  <c:v>3.6698E-5</c:v>
                </c:pt>
                <c:pt idx="36698">
                  <c:v>3.6699000000000002E-5</c:v>
                </c:pt>
                <c:pt idx="36699">
                  <c:v>3.6699999999999998E-5</c:v>
                </c:pt>
                <c:pt idx="36700">
                  <c:v>3.6701E-5</c:v>
                </c:pt>
                <c:pt idx="36701">
                  <c:v>3.6702000000000002E-5</c:v>
                </c:pt>
                <c:pt idx="36702">
                  <c:v>3.6702999999999997E-5</c:v>
                </c:pt>
                <c:pt idx="36703">
                  <c:v>3.6704E-5</c:v>
                </c:pt>
                <c:pt idx="36704">
                  <c:v>3.6705000000000002E-5</c:v>
                </c:pt>
                <c:pt idx="36705">
                  <c:v>3.6705999999999997E-5</c:v>
                </c:pt>
                <c:pt idx="36706">
                  <c:v>3.6706999999999999E-5</c:v>
                </c:pt>
                <c:pt idx="36707">
                  <c:v>3.6708000000000002E-5</c:v>
                </c:pt>
                <c:pt idx="36708">
                  <c:v>3.6708999999999997E-5</c:v>
                </c:pt>
                <c:pt idx="36709">
                  <c:v>3.6709999999999999E-5</c:v>
                </c:pt>
                <c:pt idx="36710">
                  <c:v>3.6711000000000001E-5</c:v>
                </c:pt>
                <c:pt idx="36711">
                  <c:v>3.6711999999999997E-5</c:v>
                </c:pt>
                <c:pt idx="36712">
                  <c:v>3.6712999999999999E-5</c:v>
                </c:pt>
                <c:pt idx="36713">
                  <c:v>3.6714000000000001E-5</c:v>
                </c:pt>
                <c:pt idx="36714">
                  <c:v>3.6715000000000003E-5</c:v>
                </c:pt>
                <c:pt idx="36715">
                  <c:v>3.6715999999999999E-5</c:v>
                </c:pt>
                <c:pt idx="36716">
                  <c:v>3.6717000000000001E-5</c:v>
                </c:pt>
                <c:pt idx="36717">
                  <c:v>3.6718000000000003E-5</c:v>
                </c:pt>
                <c:pt idx="36718">
                  <c:v>3.6718999999999999E-5</c:v>
                </c:pt>
                <c:pt idx="36719">
                  <c:v>3.6720000000000001E-5</c:v>
                </c:pt>
                <c:pt idx="36720">
                  <c:v>3.6721000000000003E-5</c:v>
                </c:pt>
                <c:pt idx="36721">
                  <c:v>3.6721999999999998E-5</c:v>
                </c:pt>
                <c:pt idx="36722">
                  <c:v>3.6723000000000001E-5</c:v>
                </c:pt>
                <c:pt idx="36723">
                  <c:v>3.6724000000000003E-5</c:v>
                </c:pt>
                <c:pt idx="36724">
                  <c:v>3.6724999999999998E-5</c:v>
                </c:pt>
                <c:pt idx="36725">
                  <c:v>3.6726E-5</c:v>
                </c:pt>
                <c:pt idx="36726">
                  <c:v>3.6727000000000003E-5</c:v>
                </c:pt>
                <c:pt idx="36727">
                  <c:v>3.6727999999999998E-5</c:v>
                </c:pt>
                <c:pt idx="36728">
                  <c:v>3.6729E-5</c:v>
                </c:pt>
                <c:pt idx="36729">
                  <c:v>3.6730000000000002E-5</c:v>
                </c:pt>
                <c:pt idx="36730">
                  <c:v>3.6730999999999998E-5</c:v>
                </c:pt>
                <c:pt idx="36731">
                  <c:v>3.6732E-5</c:v>
                </c:pt>
                <c:pt idx="36732">
                  <c:v>3.6733000000000002E-5</c:v>
                </c:pt>
                <c:pt idx="36733">
                  <c:v>3.6733999999999998E-5</c:v>
                </c:pt>
                <c:pt idx="36734">
                  <c:v>3.6735E-5</c:v>
                </c:pt>
                <c:pt idx="36735">
                  <c:v>3.6736000000000002E-5</c:v>
                </c:pt>
                <c:pt idx="36736">
                  <c:v>3.6736999999999997E-5</c:v>
                </c:pt>
                <c:pt idx="36737">
                  <c:v>3.6738E-5</c:v>
                </c:pt>
                <c:pt idx="36738">
                  <c:v>3.6739000000000002E-5</c:v>
                </c:pt>
                <c:pt idx="36739">
                  <c:v>3.6739999999999997E-5</c:v>
                </c:pt>
                <c:pt idx="36740">
                  <c:v>3.6740999999999999E-5</c:v>
                </c:pt>
                <c:pt idx="36741">
                  <c:v>3.6742000000000002E-5</c:v>
                </c:pt>
                <c:pt idx="36742">
                  <c:v>3.6742999999999997E-5</c:v>
                </c:pt>
                <c:pt idx="36743">
                  <c:v>3.6743999999999999E-5</c:v>
                </c:pt>
                <c:pt idx="36744">
                  <c:v>3.6745000000000001E-5</c:v>
                </c:pt>
                <c:pt idx="36745">
                  <c:v>3.6745999999999997E-5</c:v>
                </c:pt>
                <c:pt idx="36746">
                  <c:v>3.6746999999999999E-5</c:v>
                </c:pt>
                <c:pt idx="36747">
                  <c:v>3.6748000000000001E-5</c:v>
                </c:pt>
                <c:pt idx="36748">
                  <c:v>3.6748999999999997E-5</c:v>
                </c:pt>
                <c:pt idx="36749">
                  <c:v>3.6749999999999999E-5</c:v>
                </c:pt>
                <c:pt idx="36750">
                  <c:v>3.6751000000000001E-5</c:v>
                </c:pt>
                <c:pt idx="36751">
                  <c:v>3.6752000000000003E-5</c:v>
                </c:pt>
                <c:pt idx="36752">
                  <c:v>3.6752999999999999E-5</c:v>
                </c:pt>
                <c:pt idx="36753">
                  <c:v>3.6754000000000001E-5</c:v>
                </c:pt>
                <c:pt idx="36754">
                  <c:v>3.6755000000000003E-5</c:v>
                </c:pt>
                <c:pt idx="36755">
                  <c:v>3.6755999999999998E-5</c:v>
                </c:pt>
                <c:pt idx="36756">
                  <c:v>3.6757000000000001E-5</c:v>
                </c:pt>
                <c:pt idx="36757">
                  <c:v>3.6758000000000003E-5</c:v>
                </c:pt>
                <c:pt idx="36758">
                  <c:v>3.6758999999999998E-5</c:v>
                </c:pt>
                <c:pt idx="36759">
                  <c:v>3.676E-5</c:v>
                </c:pt>
                <c:pt idx="36760">
                  <c:v>3.6761000000000003E-5</c:v>
                </c:pt>
                <c:pt idx="36761">
                  <c:v>3.6761999999999998E-5</c:v>
                </c:pt>
                <c:pt idx="36762">
                  <c:v>3.6763E-5</c:v>
                </c:pt>
                <c:pt idx="36763">
                  <c:v>3.6764000000000002E-5</c:v>
                </c:pt>
                <c:pt idx="36764">
                  <c:v>3.6764999999999998E-5</c:v>
                </c:pt>
                <c:pt idx="36765">
                  <c:v>3.6766E-5</c:v>
                </c:pt>
                <c:pt idx="36766">
                  <c:v>3.6767000000000002E-5</c:v>
                </c:pt>
                <c:pt idx="36767">
                  <c:v>3.6767999999999998E-5</c:v>
                </c:pt>
                <c:pt idx="36768">
                  <c:v>3.6769E-5</c:v>
                </c:pt>
                <c:pt idx="36769">
                  <c:v>3.6770000000000002E-5</c:v>
                </c:pt>
                <c:pt idx="36770">
                  <c:v>3.6770999999999997E-5</c:v>
                </c:pt>
                <c:pt idx="36771">
                  <c:v>3.6772E-5</c:v>
                </c:pt>
                <c:pt idx="36772">
                  <c:v>3.6773000000000002E-5</c:v>
                </c:pt>
                <c:pt idx="36773">
                  <c:v>3.6773999999999997E-5</c:v>
                </c:pt>
                <c:pt idx="36774">
                  <c:v>3.6774999999999999E-5</c:v>
                </c:pt>
                <c:pt idx="36775">
                  <c:v>3.6776000000000002E-5</c:v>
                </c:pt>
                <c:pt idx="36776">
                  <c:v>3.6776999999999997E-5</c:v>
                </c:pt>
                <c:pt idx="36777">
                  <c:v>3.6777999999999999E-5</c:v>
                </c:pt>
                <c:pt idx="36778">
                  <c:v>3.6779000000000001E-5</c:v>
                </c:pt>
                <c:pt idx="36779">
                  <c:v>3.6779999999999997E-5</c:v>
                </c:pt>
                <c:pt idx="36780">
                  <c:v>3.6780999999999999E-5</c:v>
                </c:pt>
                <c:pt idx="36781">
                  <c:v>3.6782000000000001E-5</c:v>
                </c:pt>
                <c:pt idx="36782">
                  <c:v>3.6782999999999997E-5</c:v>
                </c:pt>
                <c:pt idx="36783">
                  <c:v>3.6783999999999999E-5</c:v>
                </c:pt>
                <c:pt idx="36784">
                  <c:v>3.6785000000000001E-5</c:v>
                </c:pt>
                <c:pt idx="36785">
                  <c:v>3.6786000000000003E-5</c:v>
                </c:pt>
                <c:pt idx="36786">
                  <c:v>3.6786999999999999E-5</c:v>
                </c:pt>
                <c:pt idx="36787">
                  <c:v>3.6788000000000001E-5</c:v>
                </c:pt>
                <c:pt idx="36788">
                  <c:v>3.6789000000000003E-5</c:v>
                </c:pt>
                <c:pt idx="36789">
                  <c:v>3.6789999999999998E-5</c:v>
                </c:pt>
                <c:pt idx="36790">
                  <c:v>3.6791000000000001E-5</c:v>
                </c:pt>
                <c:pt idx="36791">
                  <c:v>3.6792000000000003E-5</c:v>
                </c:pt>
                <c:pt idx="36792">
                  <c:v>3.6792999999999998E-5</c:v>
                </c:pt>
                <c:pt idx="36793">
                  <c:v>3.6794E-5</c:v>
                </c:pt>
                <c:pt idx="36794">
                  <c:v>3.6795000000000003E-5</c:v>
                </c:pt>
                <c:pt idx="36795">
                  <c:v>3.6795999999999998E-5</c:v>
                </c:pt>
                <c:pt idx="36796">
                  <c:v>3.6797E-5</c:v>
                </c:pt>
                <c:pt idx="36797">
                  <c:v>3.6798000000000002E-5</c:v>
                </c:pt>
                <c:pt idx="36798">
                  <c:v>3.6798999999999998E-5</c:v>
                </c:pt>
                <c:pt idx="36799">
                  <c:v>3.68E-5</c:v>
                </c:pt>
                <c:pt idx="36800">
                  <c:v>3.6801000000000002E-5</c:v>
                </c:pt>
                <c:pt idx="36801">
                  <c:v>3.6801999999999998E-5</c:v>
                </c:pt>
                <c:pt idx="36802">
                  <c:v>3.6803E-5</c:v>
                </c:pt>
                <c:pt idx="36803">
                  <c:v>3.6804000000000002E-5</c:v>
                </c:pt>
                <c:pt idx="36804">
                  <c:v>3.6804999999999997E-5</c:v>
                </c:pt>
                <c:pt idx="36805">
                  <c:v>3.6806E-5</c:v>
                </c:pt>
                <c:pt idx="36806">
                  <c:v>3.6807000000000002E-5</c:v>
                </c:pt>
                <c:pt idx="36807">
                  <c:v>3.6807999999999997E-5</c:v>
                </c:pt>
                <c:pt idx="36808">
                  <c:v>3.6808999999999999E-5</c:v>
                </c:pt>
                <c:pt idx="36809">
                  <c:v>3.6810000000000002E-5</c:v>
                </c:pt>
                <c:pt idx="36810">
                  <c:v>3.6810999999999997E-5</c:v>
                </c:pt>
                <c:pt idx="36811">
                  <c:v>3.6811999999999999E-5</c:v>
                </c:pt>
                <c:pt idx="36812">
                  <c:v>3.6813000000000001E-5</c:v>
                </c:pt>
                <c:pt idx="36813">
                  <c:v>3.6813999999999997E-5</c:v>
                </c:pt>
                <c:pt idx="36814">
                  <c:v>3.6814999999999999E-5</c:v>
                </c:pt>
                <c:pt idx="36815">
                  <c:v>3.6816000000000001E-5</c:v>
                </c:pt>
                <c:pt idx="36816">
                  <c:v>3.6816999999999997E-5</c:v>
                </c:pt>
                <c:pt idx="36817">
                  <c:v>3.6817999999999999E-5</c:v>
                </c:pt>
                <c:pt idx="36818">
                  <c:v>3.6819000000000001E-5</c:v>
                </c:pt>
                <c:pt idx="36819">
                  <c:v>3.6820000000000003E-5</c:v>
                </c:pt>
                <c:pt idx="36820">
                  <c:v>3.6820999999999999E-5</c:v>
                </c:pt>
                <c:pt idx="36821">
                  <c:v>3.6822000000000001E-5</c:v>
                </c:pt>
                <c:pt idx="36822">
                  <c:v>3.6823000000000003E-5</c:v>
                </c:pt>
                <c:pt idx="36823">
                  <c:v>3.6823999999999998E-5</c:v>
                </c:pt>
                <c:pt idx="36824">
                  <c:v>3.6825000000000001E-5</c:v>
                </c:pt>
                <c:pt idx="36825">
                  <c:v>3.6826000000000003E-5</c:v>
                </c:pt>
                <c:pt idx="36826">
                  <c:v>3.6826999999999998E-5</c:v>
                </c:pt>
                <c:pt idx="36827">
                  <c:v>3.6828E-5</c:v>
                </c:pt>
                <c:pt idx="36828">
                  <c:v>3.6829000000000003E-5</c:v>
                </c:pt>
                <c:pt idx="36829">
                  <c:v>3.6829999999999998E-5</c:v>
                </c:pt>
                <c:pt idx="36830">
                  <c:v>3.6831E-5</c:v>
                </c:pt>
                <c:pt idx="36831">
                  <c:v>3.6832000000000002E-5</c:v>
                </c:pt>
                <c:pt idx="36832">
                  <c:v>3.6832999999999998E-5</c:v>
                </c:pt>
                <c:pt idx="36833">
                  <c:v>3.6834E-5</c:v>
                </c:pt>
                <c:pt idx="36834">
                  <c:v>3.6835000000000002E-5</c:v>
                </c:pt>
                <c:pt idx="36835">
                  <c:v>3.6835999999999998E-5</c:v>
                </c:pt>
                <c:pt idx="36836">
                  <c:v>3.6837E-5</c:v>
                </c:pt>
                <c:pt idx="36837">
                  <c:v>3.6838000000000002E-5</c:v>
                </c:pt>
                <c:pt idx="36838">
                  <c:v>3.6838999999999997E-5</c:v>
                </c:pt>
                <c:pt idx="36839">
                  <c:v>3.684E-5</c:v>
                </c:pt>
                <c:pt idx="36840">
                  <c:v>3.6841000000000002E-5</c:v>
                </c:pt>
                <c:pt idx="36841">
                  <c:v>3.6841999999999997E-5</c:v>
                </c:pt>
                <c:pt idx="36842">
                  <c:v>3.6842999999999999E-5</c:v>
                </c:pt>
                <c:pt idx="36843">
                  <c:v>3.6844000000000002E-5</c:v>
                </c:pt>
                <c:pt idx="36844">
                  <c:v>3.6844999999999997E-5</c:v>
                </c:pt>
                <c:pt idx="36845">
                  <c:v>3.6845999999999999E-5</c:v>
                </c:pt>
                <c:pt idx="36846">
                  <c:v>3.6847000000000001E-5</c:v>
                </c:pt>
                <c:pt idx="36847">
                  <c:v>3.6847999999999997E-5</c:v>
                </c:pt>
                <c:pt idx="36848">
                  <c:v>3.6848999999999999E-5</c:v>
                </c:pt>
                <c:pt idx="36849">
                  <c:v>3.6850000000000001E-5</c:v>
                </c:pt>
                <c:pt idx="36850">
                  <c:v>3.6850999999999997E-5</c:v>
                </c:pt>
                <c:pt idx="36851">
                  <c:v>3.6851999999999999E-5</c:v>
                </c:pt>
                <c:pt idx="36852">
                  <c:v>3.6853000000000001E-5</c:v>
                </c:pt>
                <c:pt idx="36853">
                  <c:v>3.6854000000000003E-5</c:v>
                </c:pt>
                <c:pt idx="36854">
                  <c:v>3.6854999999999999E-5</c:v>
                </c:pt>
                <c:pt idx="36855">
                  <c:v>3.6856000000000001E-5</c:v>
                </c:pt>
                <c:pt idx="36856">
                  <c:v>3.6857000000000003E-5</c:v>
                </c:pt>
                <c:pt idx="36857">
                  <c:v>3.6857999999999998E-5</c:v>
                </c:pt>
                <c:pt idx="36858">
                  <c:v>3.6859000000000001E-5</c:v>
                </c:pt>
                <c:pt idx="36859">
                  <c:v>3.6860000000000003E-5</c:v>
                </c:pt>
                <c:pt idx="36860">
                  <c:v>3.6860999999999998E-5</c:v>
                </c:pt>
                <c:pt idx="36861">
                  <c:v>3.6862E-5</c:v>
                </c:pt>
                <c:pt idx="36862">
                  <c:v>3.6863000000000003E-5</c:v>
                </c:pt>
                <c:pt idx="36863">
                  <c:v>3.6863999999999998E-5</c:v>
                </c:pt>
                <c:pt idx="36864">
                  <c:v>3.6865E-5</c:v>
                </c:pt>
                <c:pt idx="36865">
                  <c:v>3.6866000000000002E-5</c:v>
                </c:pt>
                <c:pt idx="36866">
                  <c:v>3.6866999999999998E-5</c:v>
                </c:pt>
                <c:pt idx="36867">
                  <c:v>3.6868E-5</c:v>
                </c:pt>
                <c:pt idx="36868">
                  <c:v>3.6869000000000002E-5</c:v>
                </c:pt>
                <c:pt idx="36869">
                  <c:v>3.6869999999999998E-5</c:v>
                </c:pt>
                <c:pt idx="36870">
                  <c:v>3.6871E-5</c:v>
                </c:pt>
                <c:pt idx="36871">
                  <c:v>3.6872000000000002E-5</c:v>
                </c:pt>
                <c:pt idx="36872">
                  <c:v>3.6872999999999997E-5</c:v>
                </c:pt>
                <c:pt idx="36873">
                  <c:v>3.6874E-5</c:v>
                </c:pt>
                <c:pt idx="36874">
                  <c:v>3.6875000000000002E-5</c:v>
                </c:pt>
                <c:pt idx="36875">
                  <c:v>3.6875999999999997E-5</c:v>
                </c:pt>
                <c:pt idx="36876">
                  <c:v>3.6876999999999999E-5</c:v>
                </c:pt>
                <c:pt idx="36877">
                  <c:v>3.6878000000000002E-5</c:v>
                </c:pt>
                <c:pt idx="36878">
                  <c:v>3.6878999999999997E-5</c:v>
                </c:pt>
                <c:pt idx="36879">
                  <c:v>3.6879999999999999E-5</c:v>
                </c:pt>
                <c:pt idx="36880">
                  <c:v>3.6881000000000001E-5</c:v>
                </c:pt>
                <c:pt idx="36881">
                  <c:v>3.6881999999999997E-5</c:v>
                </c:pt>
                <c:pt idx="36882">
                  <c:v>3.6882999999999999E-5</c:v>
                </c:pt>
                <c:pt idx="36883">
                  <c:v>3.6884000000000001E-5</c:v>
                </c:pt>
                <c:pt idx="36884">
                  <c:v>3.6884999999999997E-5</c:v>
                </c:pt>
                <c:pt idx="36885">
                  <c:v>3.6885999999999999E-5</c:v>
                </c:pt>
                <c:pt idx="36886">
                  <c:v>3.6887000000000001E-5</c:v>
                </c:pt>
                <c:pt idx="36887">
                  <c:v>3.6888000000000003E-5</c:v>
                </c:pt>
                <c:pt idx="36888">
                  <c:v>3.6888999999999999E-5</c:v>
                </c:pt>
                <c:pt idx="36889">
                  <c:v>3.6890000000000001E-5</c:v>
                </c:pt>
                <c:pt idx="36890">
                  <c:v>3.6891000000000003E-5</c:v>
                </c:pt>
                <c:pt idx="36891">
                  <c:v>3.6891999999999998E-5</c:v>
                </c:pt>
                <c:pt idx="36892">
                  <c:v>3.6893000000000001E-5</c:v>
                </c:pt>
                <c:pt idx="36893">
                  <c:v>3.6894000000000003E-5</c:v>
                </c:pt>
                <c:pt idx="36894">
                  <c:v>3.6894999999999998E-5</c:v>
                </c:pt>
                <c:pt idx="36895">
                  <c:v>3.6896E-5</c:v>
                </c:pt>
                <c:pt idx="36896">
                  <c:v>3.6897000000000003E-5</c:v>
                </c:pt>
                <c:pt idx="36897">
                  <c:v>3.6897999999999998E-5</c:v>
                </c:pt>
                <c:pt idx="36898">
                  <c:v>3.6899E-5</c:v>
                </c:pt>
                <c:pt idx="36899">
                  <c:v>3.6900000000000002E-5</c:v>
                </c:pt>
                <c:pt idx="36900">
                  <c:v>3.6900999999999998E-5</c:v>
                </c:pt>
                <c:pt idx="36901">
                  <c:v>3.6902E-5</c:v>
                </c:pt>
                <c:pt idx="36902">
                  <c:v>3.6903000000000002E-5</c:v>
                </c:pt>
                <c:pt idx="36903">
                  <c:v>3.6903999999999998E-5</c:v>
                </c:pt>
                <c:pt idx="36904">
                  <c:v>3.6905E-5</c:v>
                </c:pt>
                <c:pt idx="36905">
                  <c:v>3.6906000000000002E-5</c:v>
                </c:pt>
                <c:pt idx="36906">
                  <c:v>3.6906999999999997E-5</c:v>
                </c:pt>
                <c:pt idx="36907">
                  <c:v>3.6908E-5</c:v>
                </c:pt>
                <c:pt idx="36908">
                  <c:v>3.6909000000000002E-5</c:v>
                </c:pt>
                <c:pt idx="36909">
                  <c:v>3.6909999999999997E-5</c:v>
                </c:pt>
                <c:pt idx="36910">
                  <c:v>3.6910999999999999E-5</c:v>
                </c:pt>
                <c:pt idx="36911">
                  <c:v>3.6912000000000002E-5</c:v>
                </c:pt>
                <c:pt idx="36912">
                  <c:v>3.6912999999999997E-5</c:v>
                </c:pt>
                <c:pt idx="36913">
                  <c:v>3.6913999999999999E-5</c:v>
                </c:pt>
                <c:pt idx="36914">
                  <c:v>3.6915000000000001E-5</c:v>
                </c:pt>
                <c:pt idx="36915">
                  <c:v>3.6915999999999997E-5</c:v>
                </c:pt>
                <c:pt idx="36916">
                  <c:v>3.6916999999999999E-5</c:v>
                </c:pt>
                <c:pt idx="36917">
                  <c:v>3.6918000000000001E-5</c:v>
                </c:pt>
                <c:pt idx="36918">
                  <c:v>3.6918999999999997E-5</c:v>
                </c:pt>
                <c:pt idx="36919">
                  <c:v>3.6919999999999999E-5</c:v>
                </c:pt>
                <c:pt idx="36920">
                  <c:v>3.6921000000000001E-5</c:v>
                </c:pt>
                <c:pt idx="36921">
                  <c:v>3.6922000000000003E-5</c:v>
                </c:pt>
                <c:pt idx="36922">
                  <c:v>3.6922999999999999E-5</c:v>
                </c:pt>
                <c:pt idx="36923">
                  <c:v>3.6924000000000001E-5</c:v>
                </c:pt>
                <c:pt idx="36924">
                  <c:v>3.6925000000000003E-5</c:v>
                </c:pt>
                <c:pt idx="36925">
                  <c:v>3.6925999999999998E-5</c:v>
                </c:pt>
                <c:pt idx="36926">
                  <c:v>3.6927000000000001E-5</c:v>
                </c:pt>
                <c:pt idx="36927">
                  <c:v>3.6928000000000003E-5</c:v>
                </c:pt>
                <c:pt idx="36928">
                  <c:v>3.6928999999999998E-5</c:v>
                </c:pt>
                <c:pt idx="36929">
                  <c:v>3.693E-5</c:v>
                </c:pt>
                <c:pt idx="36930">
                  <c:v>3.6931000000000003E-5</c:v>
                </c:pt>
                <c:pt idx="36931">
                  <c:v>3.6931999999999998E-5</c:v>
                </c:pt>
                <c:pt idx="36932">
                  <c:v>3.6933E-5</c:v>
                </c:pt>
                <c:pt idx="36933">
                  <c:v>3.6934000000000002E-5</c:v>
                </c:pt>
                <c:pt idx="36934">
                  <c:v>3.6934999999999998E-5</c:v>
                </c:pt>
                <c:pt idx="36935">
                  <c:v>3.6936E-5</c:v>
                </c:pt>
                <c:pt idx="36936">
                  <c:v>3.6937000000000002E-5</c:v>
                </c:pt>
                <c:pt idx="36937">
                  <c:v>3.6937999999999998E-5</c:v>
                </c:pt>
                <c:pt idx="36938">
                  <c:v>3.6939E-5</c:v>
                </c:pt>
                <c:pt idx="36939">
                  <c:v>3.6940000000000002E-5</c:v>
                </c:pt>
                <c:pt idx="36940">
                  <c:v>3.6940999999999997E-5</c:v>
                </c:pt>
                <c:pt idx="36941">
                  <c:v>3.6942E-5</c:v>
                </c:pt>
                <c:pt idx="36942">
                  <c:v>3.6943000000000002E-5</c:v>
                </c:pt>
                <c:pt idx="36943">
                  <c:v>3.6943999999999997E-5</c:v>
                </c:pt>
                <c:pt idx="36944">
                  <c:v>3.6944999999999999E-5</c:v>
                </c:pt>
                <c:pt idx="36945">
                  <c:v>3.6946000000000002E-5</c:v>
                </c:pt>
                <c:pt idx="36946">
                  <c:v>3.6946999999999997E-5</c:v>
                </c:pt>
                <c:pt idx="36947">
                  <c:v>3.6947999999999999E-5</c:v>
                </c:pt>
                <c:pt idx="36948">
                  <c:v>3.6949000000000001E-5</c:v>
                </c:pt>
                <c:pt idx="36949">
                  <c:v>3.6949999999999997E-5</c:v>
                </c:pt>
                <c:pt idx="36950">
                  <c:v>3.6950999999999999E-5</c:v>
                </c:pt>
                <c:pt idx="36951">
                  <c:v>3.6952000000000001E-5</c:v>
                </c:pt>
                <c:pt idx="36952">
                  <c:v>3.6952999999999997E-5</c:v>
                </c:pt>
                <c:pt idx="36953">
                  <c:v>3.6953999999999999E-5</c:v>
                </c:pt>
                <c:pt idx="36954">
                  <c:v>3.6955000000000001E-5</c:v>
                </c:pt>
                <c:pt idx="36955">
                  <c:v>3.6956000000000003E-5</c:v>
                </c:pt>
                <c:pt idx="36956">
                  <c:v>3.6956999999999999E-5</c:v>
                </c:pt>
                <c:pt idx="36957">
                  <c:v>3.6958000000000001E-5</c:v>
                </c:pt>
                <c:pt idx="36958">
                  <c:v>3.6959000000000003E-5</c:v>
                </c:pt>
                <c:pt idx="36959">
                  <c:v>3.6959999999999998E-5</c:v>
                </c:pt>
                <c:pt idx="36960">
                  <c:v>3.6961000000000001E-5</c:v>
                </c:pt>
                <c:pt idx="36961">
                  <c:v>3.6962000000000003E-5</c:v>
                </c:pt>
                <c:pt idx="36962">
                  <c:v>3.6962999999999998E-5</c:v>
                </c:pt>
                <c:pt idx="36963">
                  <c:v>3.6964E-5</c:v>
                </c:pt>
                <c:pt idx="36964">
                  <c:v>3.6965000000000003E-5</c:v>
                </c:pt>
                <c:pt idx="36965">
                  <c:v>3.6965999999999998E-5</c:v>
                </c:pt>
                <c:pt idx="36966">
                  <c:v>3.6967E-5</c:v>
                </c:pt>
                <c:pt idx="36967">
                  <c:v>3.6968000000000002E-5</c:v>
                </c:pt>
                <c:pt idx="36968">
                  <c:v>3.6968999999999998E-5</c:v>
                </c:pt>
                <c:pt idx="36969">
                  <c:v>3.697E-5</c:v>
                </c:pt>
                <c:pt idx="36970">
                  <c:v>3.6971000000000002E-5</c:v>
                </c:pt>
                <c:pt idx="36971">
                  <c:v>3.6971999999999998E-5</c:v>
                </c:pt>
                <c:pt idx="36972">
                  <c:v>3.6973E-5</c:v>
                </c:pt>
                <c:pt idx="36973">
                  <c:v>3.6974000000000002E-5</c:v>
                </c:pt>
                <c:pt idx="36974">
                  <c:v>3.6974999999999998E-5</c:v>
                </c:pt>
                <c:pt idx="36975">
                  <c:v>3.6976E-5</c:v>
                </c:pt>
                <c:pt idx="36976">
                  <c:v>3.6977000000000002E-5</c:v>
                </c:pt>
                <c:pt idx="36977">
                  <c:v>3.6977999999999997E-5</c:v>
                </c:pt>
                <c:pt idx="36978">
                  <c:v>3.6979E-5</c:v>
                </c:pt>
                <c:pt idx="36979">
                  <c:v>3.6980000000000002E-5</c:v>
                </c:pt>
                <c:pt idx="36980">
                  <c:v>3.6980999999999997E-5</c:v>
                </c:pt>
                <c:pt idx="36981">
                  <c:v>3.6981999999999999E-5</c:v>
                </c:pt>
                <c:pt idx="36982">
                  <c:v>3.6983000000000001E-5</c:v>
                </c:pt>
                <c:pt idx="36983">
                  <c:v>3.6983999999999997E-5</c:v>
                </c:pt>
                <c:pt idx="36984">
                  <c:v>3.6984999999999999E-5</c:v>
                </c:pt>
                <c:pt idx="36985">
                  <c:v>3.6986000000000001E-5</c:v>
                </c:pt>
                <c:pt idx="36986">
                  <c:v>3.6986999999999997E-5</c:v>
                </c:pt>
                <c:pt idx="36987">
                  <c:v>3.6987999999999999E-5</c:v>
                </c:pt>
                <c:pt idx="36988">
                  <c:v>3.6989000000000001E-5</c:v>
                </c:pt>
                <c:pt idx="36989">
                  <c:v>3.6990000000000003E-5</c:v>
                </c:pt>
                <c:pt idx="36990">
                  <c:v>3.6990999999999999E-5</c:v>
                </c:pt>
                <c:pt idx="36991">
                  <c:v>3.6992000000000001E-5</c:v>
                </c:pt>
                <c:pt idx="36992">
                  <c:v>3.6993000000000003E-5</c:v>
                </c:pt>
                <c:pt idx="36993">
                  <c:v>3.6993999999999999E-5</c:v>
                </c:pt>
                <c:pt idx="36994">
                  <c:v>3.6995000000000001E-5</c:v>
                </c:pt>
                <c:pt idx="36995">
                  <c:v>3.6996000000000003E-5</c:v>
                </c:pt>
                <c:pt idx="36996">
                  <c:v>3.6996999999999998E-5</c:v>
                </c:pt>
                <c:pt idx="36997">
                  <c:v>3.6998000000000001E-5</c:v>
                </c:pt>
                <c:pt idx="36998">
                  <c:v>3.6999000000000003E-5</c:v>
                </c:pt>
                <c:pt idx="36999">
                  <c:v>3.6999999999999998E-5</c:v>
                </c:pt>
                <c:pt idx="37000">
                  <c:v>3.7001E-5</c:v>
                </c:pt>
                <c:pt idx="37001">
                  <c:v>3.7002000000000002E-5</c:v>
                </c:pt>
                <c:pt idx="37002">
                  <c:v>3.7002999999999998E-5</c:v>
                </c:pt>
                <c:pt idx="37003">
                  <c:v>3.7004E-5</c:v>
                </c:pt>
                <c:pt idx="37004">
                  <c:v>3.7005000000000002E-5</c:v>
                </c:pt>
                <c:pt idx="37005">
                  <c:v>3.7005999999999998E-5</c:v>
                </c:pt>
                <c:pt idx="37006">
                  <c:v>3.7007E-5</c:v>
                </c:pt>
                <c:pt idx="37007">
                  <c:v>3.7008000000000002E-5</c:v>
                </c:pt>
                <c:pt idx="37008">
                  <c:v>3.7008999999999998E-5</c:v>
                </c:pt>
                <c:pt idx="37009">
                  <c:v>3.701E-5</c:v>
                </c:pt>
                <c:pt idx="37010">
                  <c:v>3.7011000000000002E-5</c:v>
                </c:pt>
                <c:pt idx="37011">
                  <c:v>3.7011999999999997E-5</c:v>
                </c:pt>
                <c:pt idx="37012">
                  <c:v>3.7013E-5</c:v>
                </c:pt>
                <c:pt idx="37013">
                  <c:v>3.7014000000000002E-5</c:v>
                </c:pt>
                <c:pt idx="37014">
                  <c:v>3.7014999999999997E-5</c:v>
                </c:pt>
                <c:pt idx="37015">
                  <c:v>3.7015999999999999E-5</c:v>
                </c:pt>
                <c:pt idx="37016">
                  <c:v>3.7017000000000002E-5</c:v>
                </c:pt>
                <c:pt idx="37017">
                  <c:v>3.7017999999999997E-5</c:v>
                </c:pt>
                <c:pt idx="37018">
                  <c:v>3.7018999999999999E-5</c:v>
                </c:pt>
                <c:pt idx="37019">
                  <c:v>3.7020000000000001E-5</c:v>
                </c:pt>
                <c:pt idx="37020">
                  <c:v>3.7020999999999997E-5</c:v>
                </c:pt>
                <c:pt idx="37021">
                  <c:v>3.7021999999999999E-5</c:v>
                </c:pt>
                <c:pt idx="37022">
                  <c:v>3.7023000000000001E-5</c:v>
                </c:pt>
                <c:pt idx="37023">
                  <c:v>3.7024000000000003E-5</c:v>
                </c:pt>
                <c:pt idx="37024">
                  <c:v>3.7024999999999999E-5</c:v>
                </c:pt>
                <c:pt idx="37025">
                  <c:v>3.7026000000000001E-5</c:v>
                </c:pt>
                <c:pt idx="37026">
                  <c:v>3.7027000000000003E-5</c:v>
                </c:pt>
                <c:pt idx="37027">
                  <c:v>3.7027999999999999E-5</c:v>
                </c:pt>
                <c:pt idx="37028">
                  <c:v>3.7029000000000001E-5</c:v>
                </c:pt>
                <c:pt idx="37029">
                  <c:v>3.7030000000000003E-5</c:v>
                </c:pt>
                <c:pt idx="37030">
                  <c:v>3.7030999999999998E-5</c:v>
                </c:pt>
                <c:pt idx="37031">
                  <c:v>3.7032000000000001E-5</c:v>
                </c:pt>
                <c:pt idx="37032">
                  <c:v>3.7033000000000003E-5</c:v>
                </c:pt>
                <c:pt idx="37033">
                  <c:v>3.7033999999999998E-5</c:v>
                </c:pt>
                <c:pt idx="37034">
                  <c:v>3.7035E-5</c:v>
                </c:pt>
                <c:pt idx="37035">
                  <c:v>3.7036000000000003E-5</c:v>
                </c:pt>
                <c:pt idx="37036">
                  <c:v>3.7036999999999998E-5</c:v>
                </c:pt>
                <c:pt idx="37037">
                  <c:v>3.7038E-5</c:v>
                </c:pt>
                <c:pt idx="37038">
                  <c:v>3.7039000000000002E-5</c:v>
                </c:pt>
                <c:pt idx="37039">
                  <c:v>3.7039999999999998E-5</c:v>
                </c:pt>
                <c:pt idx="37040">
                  <c:v>3.7041E-5</c:v>
                </c:pt>
                <c:pt idx="37041">
                  <c:v>3.7042000000000002E-5</c:v>
                </c:pt>
                <c:pt idx="37042">
                  <c:v>3.7042999999999998E-5</c:v>
                </c:pt>
                <c:pt idx="37043">
                  <c:v>3.7044E-5</c:v>
                </c:pt>
                <c:pt idx="37044">
                  <c:v>3.7045000000000002E-5</c:v>
                </c:pt>
                <c:pt idx="37045">
                  <c:v>3.7045999999999997E-5</c:v>
                </c:pt>
                <c:pt idx="37046">
                  <c:v>3.7047E-5</c:v>
                </c:pt>
                <c:pt idx="37047">
                  <c:v>3.7048000000000002E-5</c:v>
                </c:pt>
                <c:pt idx="37048">
                  <c:v>3.7048999999999997E-5</c:v>
                </c:pt>
                <c:pt idx="37049">
                  <c:v>3.7049999999999999E-5</c:v>
                </c:pt>
                <c:pt idx="37050">
                  <c:v>3.7051000000000002E-5</c:v>
                </c:pt>
                <c:pt idx="37051">
                  <c:v>3.7051999999999997E-5</c:v>
                </c:pt>
                <c:pt idx="37052">
                  <c:v>3.7052999999999999E-5</c:v>
                </c:pt>
                <c:pt idx="37053">
                  <c:v>3.7054000000000001E-5</c:v>
                </c:pt>
                <c:pt idx="37054">
                  <c:v>3.7054999999999997E-5</c:v>
                </c:pt>
                <c:pt idx="37055">
                  <c:v>3.7055999999999999E-5</c:v>
                </c:pt>
                <c:pt idx="37056">
                  <c:v>3.7057000000000001E-5</c:v>
                </c:pt>
                <c:pt idx="37057">
                  <c:v>3.7058000000000003E-5</c:v>
                </c:pt>
                <c:pt idx="37058">
                  <c:v>3.7058999999999999E-5</c:v>
                </c:pt>
                <c:pt idx="37059">
                  <c:v>3.7060000000000001E-5</c:v>
                </c:pt>
                <c:pt idx="37060">
                  <c:v>3.7061000000000003E-5</c:v>
                </c:pt>
                <c:pt idx="37061">
                  <c:v>3.7061999999999999E-5</c:v>
                </c:pt>
                <c:pt idx="37062">
                  <c:v>3.7063000000000001E-5</c:v>
                </c:pt>
                <c:pt idx="37063">
                  <c:v>3.7064000000000003E-5</c:v>
                </c:pt>
                <c:pt idx="37064">
                  <c:v>3.7064999999999998E-5</c:v>
                </c:pt>
                <c:pt idx="37065">
                  <c:v>3.7066000000000001E-5</c:v>
                </c:pt>
                <c:pt idx="37066">
                  <c:v>3.7067000000000003E-5</c:v>
                </c:pt>
                <c:pt idx="37067">
                  <c:v>3.7067999999999998E-5</c:v>
                </c:pt>
                <c:pt idx="37068">
                  <c:v>3.7069E-5</c:v>
                </c:pt>
                <c:pt idx="37069">
                  <c:v>3.7070000000000003E-5</c:v>
                </c:pt>
                <c:pt idx="37070">
                  <c:v>3.7070999999999998E-5</c:v>
                </c:pt>
                <c:pt idx="37071">
                  <c:v>3.7072E-5</c:v>
                </c:pt>
                <c:pt idx="37072">
                  <c:v>3.7073000000000002E-5</c:v>
                </c:pt>
                <c:pt idx="37073">
                  <c:v>3.7073999999999998E-5</c:v>
                </c:pt>
                <c:pt idx="37074">
                  <c:v>3.7075E-5</c:v>
                </c:pt>
                <c:pt idx="37075">
                  <c:v>3.7076000000000002E-5</c:v>
                </c:pt>
                <c:pt idx="37076">
                  <c:v>3.7076999999999998E-5</c:v>
                </c:pt>
                <c:pt idx="37077">
                  <c:v>3.7078E-5</c:v>
                </c:pt>
                <c:pt idx="37078">
                  <c:v>3.7079000000000002E-5</c:v>
                </c:pt>
                <c:pt idx="37079">
                  <c:v>3.7079999999999997E-5</c:v>
                </c:pt>
                <c:pt idx="37080">
                  <c:v>3.7081E-5</c:v>
                </c:pt>
                <c:pt idx="37081">
                  <c:v>3.7082000000000002E-5</c:v>
                </c:pt>
                <c:pt idx="37082">
                  <c:v>3.7082999999999997E-5</c:v>
                </c:pt>
                <c:pt idx="37083">
                  <c:v>3.7083999999999999E-5</c:v>
                </c:pt>
                <c:pt idx="37084">
                  <c:v>3.7085000000000002E-5</c:v>
                </c:pt>
                <c:pt idx="37085">
                  <c:v>3.7085999999999997E-5</c:v>
                </c:pt>
                <c:pt idx="37086">
                  <c:v>3.7086999999999999E-5</c:v>
                </c:pt>
                <c:pt idx="37087">
                  <c:v>3.7088000000000001E-5</c:v>
                </c:pt>
                <c:pt idx="37088">
                  <c:v>3.7088999999999997E-5</c:v>
                </c:pt>
                <c:pt idx="37089">
                  <c:v>3.7089999999999999E-5</c:v>
                </c:pt>
                <c:pt idx="37090">
                  <c:v>3.7091000000000001E-5</c:v>
                </c:pt>
                <c:pt idx="37091">
                  <c:v>3.7092000000000003E-5</c:v>
                </c:pt>
                <c:pt idx="37092">
                  <c:v>3.7092999999999999E-5</c:v>
                </c:pt>
                <c:pt idx="37093">
                  <c:v>3.7094000000000001E-5</c:v>
                </c:pt>
                <c:pt idx="37094">
                  <c:v>3.7095000000000003E-5</c:v>
                </c:pt>
                <c:pt idx="37095">
                  <c:v>3.7095999999999999E-5</c:v>
                </c:pt>
                <c:pt idx="37096">
                  <c:v>3.7097000000000001E-5</c:v>
                </c:pt>
                <c:pt idx="37097">
                  <c:v>3.7098000000000003E-5</c:v>
                </c:pt>
                <c:pt idx="37098">
                  <c:v>3.7098999999999998E-5</c:v>
                </c:pt>
                <c:pt idx="37099">
                  <c:v>3.7100000000000001E-5</c:v>
                </c:pt>
                <c:pt idx="37100">
                  <c:v>3.7101000000000003E-5</c:v>
                </c:pt>
                <c:pt idx="37101">
                  <c:v>3.7101999999999998E-5</c:v>
                </c:pt>
                <c:pt idx="37102">
                  <c:v>3.7103E-5</c:v>
                </c:pt>
                <c:pt idx="37103">
                  <c:v>3.7104000000000003E-5</c:v>
                </c:pt>
                <c:pt idx="37104">
                  <c:v>3.7104999999999998E-5</c:v>
                </c:pt>
                <c:pt idx="37105">
                  <c:v>3.7106E-5</c:v>
                </c:pt>
                <c:pt idx="37106">
                  <c:v>3.7107000000000002E-5</c:v>
                </c:pt>
                <c:pt idx="37107">
                  <c:v>3.7107999999999998E-5</c:v>
                </c:pt>
                <c:pt idx="37108">
                  <c:v>3.7109E-5</c:v>
                </c:pt>
                <c:pt idx="37109">
                  <c:v>3.7110000000000002E-5</c:v>
                </c:pt>
                <c:pt idx="37110">
                  <c:v>3.7110999999999998E-5</c:v>
                </c:pt>
                <c:pt idx="37111">
                  <c:v>3.7112E-5</c:v>
                </c:pt>
                <c:pt idx="37112">
                  <c:v>3.7113000000000002E-5</c:v>
                </c:pt>
                <c:pt idx="37113">
                  <c:v>3.7113999999999997E-5</c:v>
                </c:pt>
                <c:pt idx="37114">
                  <c:v>3.7115E-5</c:v>
                </c:pt>
                <c:pt idx="37115">
                  <c:v>3.7116000000000002E-5</c:v>
                </c:pt>
                <c:pt idx="37116">
                  <c:v>3.7116999999999997E-5</c:v>
                </c:pt>
                <c:pt idx="37117">
                  <c:v>3.7117999999999999E-5</c:v>
                </c:pt>
                <c:pt idx="37118">
                  <c:v>3.7119000000000002E-5</c:v>
                </c:pt>
                <c:pt idx="37119">
                  <c:v>3.7119999999999997E-5</c:v>
                </c:pt>
                <c:pt idx="37120">
                  <c:v>3.7120999999999999E-5</c:v>
                </c:pt>
                <c:pt idx="37121">
                  <c:v>3.7122000000000001E-5</c:v>
                </c:pt>
                <c:pt idx="37122">
                  <c:v>3.7122999999999997E-5</c:v>
                </c:pt>
                <c:pt idx="37123">
                  <c:v>3.7123999999999999E-5</c:v>
                </c:pt>
                <c:pt idx="37124">
                  <c:v>3.7125000000000001E-5</c:v>
                </c:pt>
                <c:pt idx="37125">
                  <c:v>3.7126000000000003E-5</c:v>
                </c:pt>
                <c:pt idx="37126">
                  <c:v>3.7126999999999999E-5</c:v>
                </c:pt>
                <c:pt idx="37127">
                  <c:v>3.7128000000000001E-5</c:v>
                </c:pt>
                <c:pt idx="37128">
                  <c:v>3.7129000000000003E-5</c:v>
                </c:pt>
                <c:pt idx="37129">
                  <c:v>3.7129999999999999E-5</c:v>
                </c:pt>
                <c:pt idx="37130">
                  <c:v>3.7131000000000001E-5</c:v>
                </c:pt>
                <c:pt idx="37131">
                  <c:v>3.7132000000000003E-5</c:v>
                </c:pt>
                <c:pt idx="37132">
                  <c:v>3.7132999999999998E-5</c:v>
                </c:pt>
                <c:pt idx="37133">
                  <c:v>3.7134000000000001E-5</c:v>
                </c:pt>
                <c:pt idx="37134">
                  <c:v>3.7135000000000003E-5</c:v>
                </c:pt>
                <c:pt idx="37135">
                  <c:v>3.7135999999999998E-5</c:v>
                </c:pt>
                <c:pt idx="37136">
                  <c:v>3.7137E-5</c:v>
                </c:pt>
                <c:pt idx="37137">
                  <c:v>3.7138000000000003E-5</c:v>
                </c:pt>
                <c:pt idx="37138">
                  <c:v>3.7138999999999998E-5</c:v>
                </c:pt>
                <c:pt idx="37139">
                  <c:v>3.714E-5</c:v>
                </c:pt>
                <c:pt idx="37140">
                  <c:v>3.7141000000000002E-5</c:v>
                </c:pt>
                <c:pt idx="37141">
                  <c:v>3.7141999999999998E-5</c:v>
                </c:pt>
                <c:pt idx="37142">
                  <c:v>3.7143E-5</c:v>
                </c:pt>
                <c:pt idx="37143">
                  <c:v>3.7144000000000002E-5</c:v>
                </c:pt>
                <c:pt idx="37144">
                  <c:v>3.7144999999999998E-5</c:v>
                </c:pt>
                <c:pt idx="37145">
                  <c:v>3.7146E-5</c:v>
                </c:pt>
                <c:pt idx="37146">
                  <c:v>3.7147000000000002E-5</c:v>
                </c:pt>
                <c:pt idx="37147">
                  <c:v>3.7147999999999997E-5</c:v>
                </c:pt>
                <c:pt idx="37148">
                  <c:v>3.7149E-5</c:v>
                </c:pt>
                <c:pt idx="37149">
                  <c:v>3.7150000000000002E-5</c:v>
                </c:pt>
                <c:pt idx="37150">
                  <c:v>3.7150999999999997E-5</c:v>
                </c:pt>
                <c:pt idx="37151">
                  <c:v>3.7151999999999999E-5</c:v>
                </c:pt>
                <c:pt idx="37152">
                  <c:v>3.7153000000000002E-5</c:v>
                </c:pt>
                <c:pt idx="37153">
                  <c:v>3.7153999999999997E-5</c:v>
                </c:pt>
                <c:pt idx="37154">
                  <c:v>3.7154999999999999E-5</c:v>
                </c:pt>
                <c:pt idx="37155">
                  <c:v>3.7156000000000001E-5</c:v>
                </c:pt>
                <c:pt idx="37156">
                  <c:v>3.7156999999999997E-5</c:v>
                </c:pt>
                <c:pt idx="37157">
                  <c:v>3.7157999999999999E-5</c:v>
                </c:pt>
                <c:pt idx="37158">
                  <c:v>3.7159000000000001E-5</c:v>
                </c:pt>
                <c:pt idx="37159">
                  <c:v>3.7160000000000003E-5</c:v>
                </c:pt>
                <c:pt idx="37160">
                  <c:v>3.7160999999999999E-5</c:v>
                </c:pt>
                <c:pt idx="37161">
                  <c:v>3.7162000000000001E-5</c:v>
                </c:pt>
                <c:pt idx="37162">
                  <c:v>3.7163000000000003E-5</c:v>
                </c:pt>
                <c:pt idx="37163">
                  <c:v>3.7163999999999999E-5</c:v>
                </c:pt>
                <c:pt idx="37164">
                  <c:v>3.7165000000000001E-5</c:v>
                </c:pt>
                <c:pt idx="37165">
                  <c:v>3.7166000000000003E-5</c:v>
                </c:pt>
                <c:pt idx="37166">
                  <c:v>3.7166999999999998E-5</c:v>
                </c:pt>
                <c:pt idx="37167">
                  <c:v>3.7168000000000001E-5</c:v>
                </c:pt>
                <c:pt idx="37168">
                  <c:v>3.7169000000000003E-5</c:v>
                </c:pt>
                <c:pt idx="37169">
                  <c:v>3.7169999999999998E-5</c:v>
                </c:pt>
                <c:pt idx="37170">
                  <c:v>3.7171E-5</c:v>
                </c:pt>
                <c:pt idx="37171">
                  <c:v>3.7172000000000003E-5</c:v>
                </c:pt>
                <c:pt idx="37172">
                  <c:v>3.7172999999999998E-5</c:v>
                </c:pt>
                <c:pt idx="37173">
                  <c:v>3.7174E-5</c:v>
                </c:pt>
                <c:pt idx="37174">
                  <c:v>3.7175000000000002E-5</c:v>
                </c:pt>
                <c:pt idx="37175">
                  <c:v>3.7175999999999998E-5</c:v>
                </c:pt>
                <c:pt idx="37176">
                  <c:v>3.7177E-5</c:v>
                </c:pt>
                <c:pt idx="37177">
                  <c:v>3.7178000000000002E-5</c:v>
                </c:pt>
                <c:pt idx="37178">
                  <c:v>3.7178999999999998E-5</c:v>
                </c:pt>
                <c:pt idx="37179">
                  <c:v>3.718E-5</c:v>
                </c:pt>
                <c:pt idx="37180">
                  <c:v>3.7181000000000002E-5</c:v>
                </c:pt>
                <c:pt idx="37181">
                  <c:v>3.7181999999999997E-5</c:v>
                </c:pt>
                <c:pt idx="37182">
                  <c:v>3.7183E-5</c:v>
                </c:pt>
                <c:pt idx="37183">
                  <c:v>3.7184000000000002E-5</c:v>
                </c:pt>
                <c:pt idx="37184">
                  <c:v>3.7184999999999997E-5</c:v>
                </c:pt>
                <c:pt idx="37185">
                  <c:v>3.7185999999999999E-5</c:v>
                </c:pt>
                <c:pt idx="37186">
                  <c:v>3.7187000000000002E-5</c:v>
                </c:pt>
                <c:pt idx="37187">
                  <c:v>3.7187999999999997E-5</c:v>
                </c:pt>
                <c:pt idx="37188">
                  <c:v>3.7188999999999999E-5</c:v>
                </c:pt>
                <c:pt idx="37189">
                  <c:v>3.7190000000000001E-5</c:v>
                </c:pt>
                <c:pt idx="37190">
                  <c:v>3.7190999999999997E-5</c:v>
                </c:pt>
                <c:pt idx="37191">
                  <c:v>3.7191999999999999E-5</c:v>
                </c:pt>
                <c:pt idx="37192">
                  <c:v>3.7193000000000001E-5</c:v>
                </c:pt>
                <c:pt idx="37193">
                  <c:v>3.7194000000000003E-5</c:v>
                </c:pt>
                <c:pt idx="37194">
                  <c:v>3.7194999999999999E-5</c:v>
                </c:pt>
                <c:pt idx="37195">
                  <c:v>3.7196000000000001E-5</c:v>
                </c:pt>
                <c:pt idx="37196">
                  <c:v>3.7197000000000003E-5</c:v>
                </c:pt>
                <c:pt idx="37197">
                  <c:v>3.7197999999999999E-5</c:v>
                </c:pt>
                <c:pt idx="37198">
                  <c:v>3.7199000000000001E-5</c:v>
                </c:pt>
                <c:pt idx="37199">
                  <c:v>3.7200000000000003E-5</c:v>
                </c:pt>
                <c:pt idx="37200">
                  <c:v>3.7200999999999998E-5</c:v>
                </c:pt>
                <c:pt idx="37201">
                  <c:v>3.7202000000000001E-5</c:v>
                </c:pt>
                <c:pt idx="37202">
                  <c:v>3.7203000000000003E-5</c:v>
                </c:pt>
                <c:pt idx="37203">
                  <c:v>3.7203999999999998E-5</c:v>
                </c:pt>
                <c:pt idx="37204">
                  <c:v>3.7205E-5</c:v>
                </c:pt>
                <c:pt idx="37205">
                  <c:v>3.7206000000000003E-5</c:v>
                </c:pt>
                <c:pt idx="37206">
                  <c:v>3.7206999999999998E-5</c:v>
                </c:pt>
                <c:pt idx="37207">
                  <c:v>3.7208E-5</c:v>
                </c:pt>
                <c:pt idx="37208">
                  <c:v>3.7209000000000002E-5</c:v>
                </c:pt>
                <c:pt idx="37209">
                  <c:v>3.7209999999999998E-5</c:v>
                </c:pt>
                <c:pt idx="37210">
                  <c:v>3.7211E-5</c:v>
                </c:pt>
                <c:pt idx="37211">
                  <c:v>3.7212000000000002E-5</c:v>
                </c:pt>
                <c:pt idx="37212">
                  <c:v>3.7212999999999998E-5</c:v>
                </c:pt>
                <c:pt idx="37213">
                  <c:v>3.7214E-5</c:v>
                </c:pt>
                <c:pt idx="37214">
                  <c:v>3.7215000000000002E-5</c:v>
                </c:pt>
                <c:pt idx="37215">
                  <c:v>3.7215999999999997E-5</c:v>
                </c:pt>
                <c:pt idx="37216">
                  <c:v>3.7217E-5</c:v>
                </c:pt>
                <c:pt idx="37217">
                  <c:v>3.7218000000000002E-5</c:v>
                </c:pt>
                <c:pt idx="37218">
                  <c:v>3.7218999999999997E-5</c:v>
                </c:pt>
                <c:pt idx="37219">
                  <c:v>3.7219999999999999E-5</c:v>
                </c:pt>
                <c:pt idx="37220">
                  <c:v>3.7221000000000002E-5</c:v>
                </c:pt>
                <c:pt idx="37221">
                  <c:v>3.7221999999999997E-5</c:v>
                </c:pt>
                <c:pt idx="37222">
                  <c:v>3.7222999999999999E-5</c:v>
                </c:pt>
                <c:pt idx="37223">
                  <c:v>3.7224000000000001E-5</c:v>
                </c:pt>
                <c:pt idx="37224">
                  <c:v>3.7224999999999997E-5</c:v>
                </c:pt>
                <c:pt idx="37225">
                  <c:v>3.7225999999999999E-5</c:v>
                </c:pt>
                <c:pt idx="37226">
                  <c:v>3.7227000000000001E-5</c:v>
                </c:pt>
                <c:pt idx="37227">
                  <c:v>3.7228000000000003E-5</c:v>
                </c:pt>
                <c:pt idx="37228">
                  <c:v>3.7228999999999999E-5</c:v>
                </c:pt>
                <c:pt idx="37229">
                  <c:v>3.7230000000000001E-5</c:v>
                </c:pt>
                <c:pt idx="37230">
                  <c:v>3.7231000000000003E-5</c:v>
                </c:pt>
                <c:pt idx="37231">
                  <c:v>3.7231999999999999E-5</c:v>
                </c:pt>
                <c:pt idx="37232">
                  <c:v>3.7233000000000001E-5</c:v>
                </c:pt>
                <c:pt idx="37233">
                  <c:v>3.7234000000000003E-5</c:v>
                </c:pt>
                <c:pt idx="37234">
                  <c:v>3.7234999999999998E-5</c:v>
                </c:pt>
                <c:pt idx="37235">
                  <c:v>3.7236000000000001E-5</c:v>
                </c:pt>
                <c:pt idx="37236">
                  <c:v>3.7237000000000003E-5</c:v>
                </c:pt>
                <c:pt idx="37237">
                  <c:v>3.7237999999999998E-5</c:v>
                </c:pt>
                <c:pt idx="37238">
                  <c:v>3.7239E-5</c:v>
                </c:pt>
                <c:pt idx="37239">
                  <c:v>3.7240000000000003E-5</c:v>
                </c:pt>
                <c:pt idx="37240">
                  <c:v>3.7240999999999998E-5</c:v>
                </c:pt>
                <c:pt idx="37241">
                  <c:v>3.7242E-5</c:v>
                </c:pt>
                <c:pt idx="37242">
                  <c:v>3.7243000000000002E-5</c:v>
                </c:pt>
                <c:pt idx="37243">
                  <c:v>3.7243999999999998E-5</c:v>
                </c:pt>
                <c:pt idx="37244">
                  <c:v>3.7245E-5</c:v>
                </c:pt>
                <c:pt idx="37245">
                  <c:v>3.7246000000000002E-5</c:v>
                </c:pt>
                <c:pt idx="37246">
                  <c:v>3.7246999999999998E-5</c:v>
                </c:pt>
                <c:pt idx="37247">
                  <c:v>3.7248E-5</c:v>
                </c:pt>
                <c:pt idx="37248">
                  <c:v>3.7249000000000002E-5</c:v>
                </c:pt>
                <c:pt idx="37249">
                  <c:v>3.7249999999999997E-5</c:v>
                </c:pt>
                <c:pt idx="37250">
                  <c:v>3.7251E-5</c:v>
                </c:pt>
                <c:pt idx="37251">
                  <c:v>3.7252000000000002E-5</c:v>
                </c:pt>
                <c:pt idx="37252">
                  <c:v>3.7252999999999997E-5</c:v>
                </c:pt>
                <c:pt idx="37253">
                  <c:v>3.7253999999999999E-5</c:v>
                </c:pt>
                <c:pt idx="37254">
                  <c:v>3.7255000000000002E-5</c:v>
                </c:pt>
                <c:pt idx="37255">
                  <c:v>3.7255999999999997E-5</c:v>
                </c:pt>
                <c:pt idx="37256">
                  <c:v>3.7256999999999999E-5</c:v>
                </c:pt>
                <c:pt idx="37257">
                  <c:v>3.7258000000000001E-5</c:v>
                </c:pt>
                <c:pt idx="37258">
                  <c:v>3.7258999999999997E-5</c:v>
                </c:pt>
                <c:pt idx="37259">
                  <c:v>3.7259999999999999E-5</c:v>
                </c:pt>
                <c:pt idx="37260">
                  <c:v>3.7261000000000001E-5</c:v>
                </c:pt>
                <c:pt idx="37261">
                  <c:v>3.7261999999999997E-5</c:v>
                </c:pt>
                <c:pt idx="37262">
                  <c:v>3.7262999999999999E-5</c:v>
                </c:pt>
                <c:pt idx="37263">
                  <c:v>3.7264000000000001E-5</c:v>
                </c:pt>
                <c:pt idx="37264">
                  <c:v>3.7265000000000003E-5</c:v>
                </c:pt>
                <c:pt idx="37265">
                  <c:v>3.7265999999999999E-5</c:v>
                </c:pt>
                <c:pt idx="37266">
                  <c:v>3.7267000000000001E-5</c:v>
                </c:pt>
                <c:pt idx="37267">
                  <c:v>3.7268000000000003E-5</c:v>
                </c:pt>
                <c:pt idx="37268">
                  <c:v>3.7268999999999998E-5</c:v>
                </c:pt>
                <c:pt idx="37269">
                  <c:v>3.7270000000000001E-5</c:v>
                </c:pt>
                <c:pt idx="37270">
                  <c:v>3.7271000000000003E-5</c:v>
                </c:pt>
                <c:pt idx="37271">
                  <c:v>3.7271999999999998E-5</c:v>
                </c:pt>
                <c:pt idx="37272">
                  <c:v>3.7273E-5</c:v>
                </c:pt>
                <c:pt idx="37273">
                  <c:v>3.7274000000000003E-5</c:v>
                </c:pt>
                <c:pt idx="37274">
                  <c:v>3.7274999999999998E-5</c:v>
                </c:pt>
                <c:pt idx="37275">
                  <c:v>3.7276E-5</c:v>
                </c:pt>
                <c:pt idx="37276">
                  <c:v>3.7277000000000002E-5</c:v>
                </c:pt>
                <c:pt idx="37277">
                  <c:v>3.7277999999999998E-5</c:v>
                </c:pt>
                <c:pt idx="37278">
                  <c:v>3.7279E-5</c:v>
                </c:pt>
                <c:pt idx="37279">
                  <c:v>3.7280000000000002E-5</c:v>
                </c:pt>
                <c:pt idx="37280">
                  <c:v>3.7280999999999998E-5</c:v>
                </c:pt>
                <c:pt idx="37281">
                  <c:v>3.7282E-5</c:v>
                </c:pt>
                <c:pt idx="37282">
                  <c:v>3.7283000000000002E-5</c:v>
                </c:pt>
                <c:pt idx="37283">
                  <c:v>3.7283999999999997E-5</c:v>
                </c:pt>
                <c:pt idx="37284">
                  <c:v>3.7285E-5</c:v>
                </c:pt>
                <c:pt idx="37285">
                  <c:v>3.7286000000000002E-5</c:v>
                </c:pt>
                <c:pt idx="37286">
                  <c:v>3.7286999999999997E-5</c:v>
                </c:pt>
                <c:pt idx="37287">
                  <c:v>3.7287999999999999E-5</c:v>
                </c:pt>
                <c:pt idx="37288">
                  <c:v>3.7289000000000002E-5</c:v>
                </c:pt>
                <c:pt idx="37289">
                  <c:v>3.7289999999999997E-5</c:v>
                </c:pt>
                <c:pt idx="37290">
                  <c:v>3.7290999999999999E-5</c:v>
                </c:pt>
                <c:pt idx="37291">
                  <c:v>3.7292000000000001E-5</c:v>
                </c:pt>
                <c:pt idx="37292">
                  <c:v>3.7292999999999997E-5</c:v>
                </c:pt>
                <c:pt idx="37293">
                  <c:v>3.7293999999999999E-5</c:v>
                </c:pt>
                <c:pt idx="37294">
                  <c:v>3.7295000000000001E-5</c:v>
                </c:pt>
                <c:pt idx="37295">
                  <c:v>3.7295999999999997E-5</c:v>
                </c:pt>
                <c:pt idx="37296">
                  <c:v>3.7296999999999999E-5</c:v>
                </c:pt>
                <c:pt idx="37297">
                  <c:v>3.7298000000000001E-5</c:v>
                </c:pt>
                <c:pt idx="37298">
                  <c:v>3.7299000000000003E-5</c:v>
                </c:pt>
                <c:pt idx="37299">
                  <c:v>3.7299999999999999E-5</c:v>
                </c:pt>
                <c:pt idx="37300">
                  <c:v>3.7301000000000001E-5</c:v>
                </c:pt>
                <c:pt idx="37301">
                  <c:v>3.7302000000000003E-5</c:v>
                </c:pt>
                <c:pt idx="37302">
                  <c:v>3.7302999999999998E-5</c:v>
                </c:pt>
                <c:pt idx="37303">
                  <c:v>3.7304000000000001E-5</c:v>
                </c:pt>
                <c:pt idx="37304">
                  <c:v>3.7305000000000003E-5</c:v>
                </c:pt>
                <c:pt idx="37305">
                  <c:v>3.7305999999999998E-5</c:v>
                </c:pt>
                <c:pt idx="37306">
                  <c:v>3.7307E-5</c:v>
                </c:pt>
                <c:pt idx="37307">
                  <c:v>3.7308000000000003E-5</c:v>
                </c:pt>
                <c:pt idx="37308">
                  <c:v>3.7308999999999998E-5</c:v>
                </c:pt>
                <c:pt idx="37309">
                  <c:v>3.731E-5</c:v>
                </c:pt>
                <c:pt idx="37310">
                  <c:v>3.7311000000000002E-5</c:v>
                </c:pt>
                <c:pt idx="37311">
                  <c:v>3.7311999999999998E-5</c:v>
                </c:pt>
                <c:pt idx="37312">
                  <c:v>3.7313E-5</c:v>
                </c:pt>
                <c:pt idx="37313">
                  <c:v>3.7314000000000002E-5</c:v>
                </c:pt>
                <c:pt idx="37314">
                  <c:v>3.7314999999999998E-5</c:v>
                </c:pt>
                <c:pt idx="37315">
                  <c:v>3.7316E-5</c:v>
                </c:pt>
                <c:pt idx="37316">
                  <c:v>3.7317000000000002E-5</c:v>
                </c:pt>
                <c:pt idx="37317">
                  <c:v>3.7317999999999997E-5</c:v>
                </c:pt>
                <c:pt idx="37318">
                  <c:v>3.7319E-5</c:v>
                </c:pt>
                <c:pt idx="37319">
                  <c:v>3.7320000000000002E-5</c:v>
                </c:pt>
                <c:pt idx="37320">
                  <c:v>3.7320999999999997E-5</c:v>
                </c:pt>
                <c:pt idx="37321">
                  <c:v>3.7321999999999999E-5</c:v>
                </c:pt>
                <c:pt idx="37322">
                  <c:v>3.7323000000000002E-5</c:v>
                </c:pt>
                <c:pt idx="37323">
                  <c:v>3.7323999999999997E-5</c:v>
                </c:pt>
                <c:pt idx="37324">
                  <c:v>3.7324999999999999E-5</c:v>
                </c:pt>
                <c:pt idx="37325">
                  <c:v>3.7326000000000001E-5</c:v>
                </c:pt>
                <c:pt idx="37326">
                  <c:v>3.7326999999999997E-5</c:v>
                </c:pt>
                <c:pt idx="37327">
                  <c:v>3.7327999999999999E-5</c:v>
                </c:pt>
                <c:pt idx="37328">
                  <c:v>3.7329000000000001E-5</c:v>
                </c:pt>
                <c:pt idx="37329">
                  <c:v>3.7329999999999997E-5</c:v>
                </c:pt>
                <c:pt idx="37330">
                  <c:v>3.7330999999999999E-5</c:v>
                </c:pt>
                <c:pt idx="37331">
                  <c:v>3.7332000000000001E-5</c:v>
                </c:pt>
                <c:pt idx="37332">
                  <c:v>3.7333000000000003E-5</c:v>
                </c:pt>
                <c:pt idx="37333">
                  <c:v>3.7333999999999999E-5</c:v>
                </c:pt>
                <c:pt idx="37334">
                  <c:v>3.7335000000000001E-5</c:v>
                </c:pt>
                <c:pt idx="37335">
                  <c:v>3.7336000000000003E-5</c:v>
                </c:pt>
                <c:pt idx="37336">
                  <c:v>3.7336999999999998E-5</c:v>
                </c:pt>
                <c:pt idx="37337">
                  <c:v>3.7338000000000001E-5</c:v>
                </c:pt>
                <c:pt idx="37338">
                  <c:v>3.7339000000000003E-5</c:v>
                </c:pt>
                <c:pt idx="37339">
                  <c:v>3.7339999999999998E-5</c:v>
                </c:pt>
                <c:pt idx="37340">
                  <c:v>3.7341E-5</c:v>
                </c:pt>
                <c:pt idx="37341">
                  <c:v>3.7342000000000003E-5</c:v>
                </c:pt>
                <c:pt idx="37342">
                  <c:v>3.7342999999999998E-5</c:v>
                </c:pt>
                <c:pt idx="37343">
                  <c:v>3.7344E-5</c:v>
                </c:pt>
                <c:pt idx="37344">
                  <c:v>3.7345000000000002E-5</c:v>
                </c:pt>
                <c:pt idx="37345">
                  <c:v>3.7345999999999998E-5</c:v>
                </c:pt>
                <c:pt idx="37346">
                  <c:v>3.7347E-5</c:v>
                </c:pt>
                <c:pt idx="37347">
                  <c:v>3.7348000000000002E-5</c:v>
                </c:pt>
                <c:pt idx="37348">
                  <c:v>3.7348999999999998E-5</c:v>
                </c:pt>
                <c:pt idx="37349">
                  <c:v>3.735E-5</c:v>
                </c:pt>
                <c:pt idx="37350">
                  <c:v>3.7351000000000002E-5</c:v>
                </c:pt>
                <c:pt idx="37351">
                  <c:v>3.7351999999999997E-5</c:v>
                </c:pt>
                <c:pt idx="37352">
                  <c:v>3.7353E-5</c:v>
                </c:pt>
                <c:pt idx="37353">
                  <c:v>3.7354000000000002E-5</c:v>
                </c:pt>
                <c:pt idx="37354">
                  <c:v>3.7354999999999997E-5</c:v>
                </c:pt>
                <c:pt idx="37355">
                  <c:v>3.7355999999999999E-5</c:v>
                </c:pt>
                <c:pt idx="37356">
                  <c:v>3.7357000000000002E-5</c:v>
                </c:pt>
                <c:pt idx="37357">
                  <c:v>3.7357999999999997E-5</c:v>
                </c:pt>
                <c:pt idx="37358">
                  <c:v>3.7358999999999999E-5</c:v>
                </c:pt>
                <c:pt idx="37359">
                  <c:v>3.7360000000000001E-5</c:v>
                </c:pt>
                <c:pt idx="37360">
                  <c:v>3.7360999999999997E-5</c:v>
                </c:pt>
                <c:pt idx="37361">
                  <c:v>3.7361999999999999E-5</c:v>
                </c:pt>
                <c:pt idx="37362">
                  <c:v>3.7363000000000001E-5</c:v>
                </c:pt>
                <c:pt idx="37363">
                  <c:v>3.7363999999999997E-5</c:v>
                </c:pt>
                <c:pt idx="37364">
                  <c:v>3.7364999999999999E-5</c:v>
                </c:pt>
                <c:pt idx="37365">
                  <c:v>3.7366000000000001E-5</c:v>
                </c:pt>
                <c:pt idx="37366">
                  <c:v>3.7367000000000003E-5</c:v>
                </c:pt>
                <c:pt idx="37367">
                  <c:v>3.7367999999999999E-5</c:v>
                </c:pt>
                <c:pt idx="37368">
                  <c:v>3.7369000000000001E-5</c:v>
                </c:pt>
                <c:pt idx="37369">
                  <c:v>3.7370000000000003E-5</c:v>
                </c:pt>
                <c:pt idx="37370">
                  <c:v>3.7370999999999998E-5</c:v>
                </c:pt>
                <c:pt idx="37371">
                  <c:v>3.7372000000000001E-5</c:v>
                </c:pt>
                <c:pt idx="37372">
                  <c:v>3.7373000000000003E-5</c:v>
                </c:pt>
                <c:pt idx="37373">
                  <c:v>3.7373999999999998E-5</c:v>
                </c:pt>
                <c:pt idx="37374">
                  <c:v>3.7375E-5</c:v>
                </c:pt>
                <c:pt idx="37375">
                  <c:v>3.7376000000000003E-5</c:v>
                </c:pt>
                <c:pt idx="37376">
                  <c:v>3.7376999999999998E-5</c:v>
                </c:pt>
                <c:pt idx="37377">
                  <c:v>3.7378E-5</c:v>
                </c:pt>
                <c:pt idx="37378">
                  <c:v>3.7379000000000002E-5</c:v>
                </c:pt>
                <c:pt idx="37379">
                  <c:v>3.7379999999999998E-5</c:v>
                </c:pt>
                <c:pt idx="37380">
                  <c:v>3.7381E-5</c:v>
                </c:pt>
                <c:pt idx="37381">
                  <c:v>3.7382000000000002E-5</c:v>
                </c:pt>
                <c:pt idx="37382">
                  <c:v>3.7382999999999998E-5</c:v>
                </c:pt>
                <c:pt idx="37383">
                  <c:v>3.7384E-5</c:v>
                </c:pt>
                <c:pt idx="37384">
                  <c:v>3.7385000000000002E-5</c:v>
                </c:pt>
                <c:pt idx="37385">
                  <c:v>3.7385999999999997E-5</c:v>
                </c:pt>
                <c:pt idx="37386">
                  <c:v>3.7387E-5</c:v>
                </c:pt>
                <c:pt idx="37387">
                  <c:v>3.7388000000000002E-5</c:v>
                </c:pt>
                <c:pt idx="37388">
                  <c:v>3.7388999999999997E-5</c:v>
                </c:pt>
                <c:pt idx="37389">
                  <c:v>3.7389999999999999E-5</c:v>
                </c:pt>
                <c:pt idx="37390">
                  <c:v>3.7391000000000002E-5</c:v>
                </c:pt>
                <c:pt idx="37391">
                  <c:v>3.7391999999999997E-5</c:v>
                </c:pt>
                <c:pt idx="37392">
                  <c:v>3.7392999999999999E-5</c:v>
                </c:pt>
                <c:pt idx="37393">
                  <c:v>3.7394000000000001E-5</c:v>
                </c:pt>
                <c:pt idx="37394">
                  <c:v>3.7394999999999997E-5</c:v>
                </c:pt>
                <c:pt idx="37395">
                  <c:v>3.7395999999999999E-5</c:v>
                </c:pt>
                <c:pt idx="37396">
                  <c:v>3.7397000000000001E-5</c:v>
                </c:pt>
                <c:pt idx="37397">
                  <c:v>3.7397999999999997E-5</c:v>
                </c:pt>
                <c:pt idx="37398">
                  <c:v>3.7398999999999999E-5</c:v>
                </c:pt>
                <c:pt idx="37399">
                  <c:v>3.7400000000000001E-5</c:v>
                </c:pt>
                <c:pt idx="37400">
                  <c:v>3.7401000000000003E-5</c:v>
                </c:pt>
                <c:pt idx="37401">
                  <c:v>3.7401999999999999E-5</c:v>
                </c:pt>
                <c:pt idx="37402">
                  <c:v>3.7403000000000001E-5</c:v>
                </c:pt>
                <c:pt idx="37403">
                  <c:v>3.7404000000000003E-5</c:v>
                </c:pt>
                <c:pt idx="37404">
                  <c:v>3.7404999999999998E-5</c:v>
                </c:pt>
                <c:pt idx="37405">
                  <c:v>3.7406000000000001E-5</c:v>
                </c:pt>
                <c:pt idx="37406">
                  <c:v>3.7407000000000003E-5</c:v>
                </c:pt>
                <c:pt idx="37407">
                  <c:v>3.7407999999999998E-5</c:v>
                </c:pt>
                <c:pt idx="37408">
                  <c:v>3.7409E-5</c:v>
                </c:pt>
                <c:pt idx="37409">
                  <c:v>3.7410000000000003E-5</c:v>
                </c:pt>
                <c:pt idx="37410">
                  <c:v>3.7410999999999998E-5</c:v>
                </c:pt>
                <c:pt idx="37411">
                  <c:v>3.7412E-5</c:v>
                </c:pt>
                <c:pt idx="37412">
                  <c:v>3.7413000000000002E-5</c:v>
                </c:pt>
                <c:pt idx="37413">
                  <c:v>3.7413999999999998E-5</c:v>
                </c:pt>
                <c:pt idx="37414">
                  <c:v>3.7415E-5</c:v>
                </c:pt>
                <c:pt idx="37415">
                  <c:v>3.7416000000000002E-5</c:v>
                </c:pt>
                <c:pt idx="37416">
                  <c:v>3.7416999999999998E-5</c:v>
                </c:pt>
                <c:pt idx="37417">
                  <c:v>3.7418E-5</c:v>
                </c:pt>
                <c:pt idx="37418">
                  <c:v>3.7419000000000002E-5</c:v>
                </c:pt>
                <c:pt idx="37419">
                  <c:v>3.7419999999999997E-5</c:v>
                </c:pt>
                <c:pt idx="37420">
                  <c:v>3.7421E-5</c:v>
                </c:pt>
                <c:pt idx="37421">
                  <c:v>3.7422000000000002E-5</c:v>
                </c:pt>
                <c:pt idx="37422">
                  <c:v>3.7422999999999997E-5</c:v>
                </c:pt>
                <c:pt idx="37423">
                  <c:v>3.7423999999999999E-5</c:v>
                </c:pt>
                <c:pt idx="37424">
                  <c:v>3.7425000000000002E-5</c:v>
                </c:pt>
                <c:pt idx="37425">
                  <c:v>3.7425999999999997E-5</c:v>
                </c:pt>
                <c:pt idx="37426">
                  <c:v>3.7426999999999999E-5</c:v>
                </c:pt>
                <c:pt idx="37427">
                  <c:v>3.7428000000000001E-5</c:v>
                </c:pt>
                <c:pt idx="37428">
                  <c:v>3.7428999999999997E-5</c:v>
                </c:pt>
                <c:pt idx="37429">
                  <c:v>3.7429999999999999E-5</c:v>
                </c:pt>
                <c:pt idx="37430">
                  <c:v>3.7431000000000001E-5</c:v>
                </c:pt>
                <c:pt idx="37431">
                  <c:v>3.7431999999999997E-5</c:v>
                </c:pt>
                <c:pt idx="37432">
                  <c:v>3.7432999999999999E-5</c:v>
                </c:pt>
                <c:pt idx="37433">
                  <c:v>3.7434000000000001E-5</c:v>
                </c:pt>
                <c:pt idx="37434">
                  <c:v>3.7435000000000003E-5</c:v>
                </c:pt>
                <c:pt idx="37435">
                  <c:v>3.7435999999999999E-5</c:v>
                </c:pt>
                <c:pt idx="37436">
                  <c:v>3.7437000000000001E-5</c:v>
                </c:pt>
                <c:pt idx="37437">
                  <c:v>3.7438000000000003E-5</c:v>
                </c:pt>
                <c:pt idx="37438">
                  <c:v>3.7438999999999998E-5</c:v>
                </c:pt>
                <c:pt idx="37439">
                  <c:v>3.7440000000000001E-5</c:v>
                </c:pt>
                <c:pt idx="37440">
                  <c:v>3.7441000000000003E-5</c:v>
                </c:pt>
                <c:pt idx="37441">
                  <c:v>3.7441999999999998E-5</c:v>
                </c:pt>
                <c:pt idx="37442">
                  <c:v>3.7443E-5</c:v>
                </c:pt>
                <c:pt idx="37443">
                  <c:v>3.7444000000000003E-5</c:v>
                </c:pt>
                <c:pt idx="37444">
                  <c:v>3.7444999999999998E-5</c:v>
                </c:pt>
                <c:pt idx="37445">
                  <c:v>3.7446E-5</c:v>
                </c:pt>
                <c:pt idx="37446">
                  <c:v>3.7447000000000002E-5</c:v>
                </c:pt>
                <c:pt idx="37447">
                  <c:v>3.7447999999999998E-5</c:v>
                </c:pt>
                <c:pt idx="37448">
                  <c:v>3.7449E-5</c:v>
                </c:pt>
                <c:pt idx="37449">
                  <c:v>3.7450000000000002E-5</c:v>
                </c:pt>
                <c:pt idx="37450">
                  <c:v>3.7450999999999998E-5</c:v>
                </c:pt>
                <c:pt idx="37451">
                  <c:v>3.7452E-5</c:v>
                </c:pt>
                <c:pt idx="37452">
                  <c:v>3.7453000000000002E-5</c:v>
                </c:pt>
                <c:pt idx="37453">
                  <c:v>3.7453999999999997E-5</c:v>
                </c:pt>
                <c:pt idx="37454">
                  <c:v>3.7455E-5</c:v>
                </c:pt>
                <c:pt idx="37455">
                  <c:v>3.7456000000000002E-5</c:v>
                </c:pt>
                <c:pt idx="37456">
                  <c:v>3.7456999999999997E-5</c:v>
                </c:pt>
                <c:pt idx="37457">
                  <c:v>3.7457999999999999E-5</c:v>
                </c:pt>
                <c:pt idx="37458">
                  <c:v>3.7459000000000002E-5</c:v>
                </c:pt>
                <c:pt idx="37459">
                  <c:v>3.7459999999999997E-5</c:v>
                </c:pt>
                <c:pt idx="37460">
                  <c:v>3.7460999999999999E-5</c:v>
                </c:pt>
                <c:pt idx="37461">
                  <c:v>3.7462000000000001E-5</c:v>
                </c:pt>
                <c:pt idx="37462">
                  <c:v>3.7462999999999997E-5</c:v>
                </c:pt>
                <c:pt idx="37463">
                  <c:v>3.7463999999999999E-5</c:v>
                </c:pt>
                <c:pt idx="37464">
                  <c:v>3.7465000000000001E-5</c:v>
                </c:pt>
                <c:pt idx="37465">
                  <c:v>3.7465999999999997E-5</c:v>
                </c:pt>
                <c:pt idx="37466">
                  <c:v>3.7466999999999999E-5</c:v>
                </c:pt>
                <c:pt idx="37467">
                  <c:v>3.7468000000000001E-5</c:v>
                </c:pt>
                <c:pt idx="37468">
                  <c:v>3.7469000000000003E-5</c:v>
                </c:pt>
                <c:pt idx="37469">
                  <c:v>3.7469999999999999E-5</c:v>
                </c:pt>
                <c:pt idx="37470">
                  <c:v>3.7471000000000001E-5</c:v>
                </c:pt>
                <c:pt idx="37471">
                  <c:v>3.7472000000000003E-5</c:v>
                </c:pt>
                <c:pt idx="37472">
                  <c:v>3.7472999999999998E-5</c:v>
                </c:pt>
                <c:pt idx="37473">
                  <c:v>3.7474000000000001E-5</c:v>
                </c:pt>
                <c:pt idx="37474">
                  <c:v>3.7475000000000003E-5</c:v>
                </c:pt>
                <c:pt idx="37475">
                  <c:v>3.7475999999999998E-5</c:v>
                </c:pt>
                <c:pt idx="37476">
                  <c:v>3.7477E-5</c:v>
                </c:pt>
                <c:pt idx="37477">
                  <c:v>3.7478000000000003E-5</c:v>
                </c:pt>
                <c:pt idx="37478">
                  <c:v>3.7478999999999998E-5</c:v>
                </c:pt>
                <c:pt idx="37479">
                  <c:v>3.748E-5</c:v>
                </c:pt>
                <c:pt idx="37480">
                  <c:v>3.7481000000000002E-5</c:v>
                </c:pt>
                <c:pt idx="37481">
                  <c:v>3.7481999999999998E-5</c:v>
                </c:pt>
                <c:pt idx="37482">
                  <c:v>3.7483E-5</c:v>
                </c:pt>
                <c:pt idx="37483">
                  <c:v>3.7484000000000002E-5</c:v>
                </c:pt>
                <c:pt idx="37484">
                  <c:v>3.7484999999999998E-5</c:v>
                </c:pt>
                <c:pt idx="37485">
                  <c:v>3.7486E-5</c:v>
                </c:pt>
                <c:pt idx="37486">
                  <c:v>3.7487000000000002E-5</c:v>
                </c:pt>
                <c:pt idx="37487">
                  <c:v>3.7487999999999998E-5</c:v>
                </c:pt>
                <c:pt idx="37488">
                  <c:v>3.7489E-5</c:v>
                </c:pt>
                <c:pt idx="37489">
                  <c:v>3.7490000000000002E-5</c:v>
                </c:pt>
                <c:pt idx="37490">
                  <c:v>3.7490999999999997E-5</c:v>
                </c:pt>
                <c:pt idx="37491">
                  <c:v>3.7492E-5</c:v>
                </c:pt>
                <c:pt idx="37492">
                  <c:v>3.7493000000000002E-5</c:v>
                </c:pt>
                <c:pt idx="37493">
                  <c:v>3.7493999999999997E-5</c:v>
                </c:pt>
                <c:pt idx="37494">
                  <c:v>3.7494999999999999E-5</c:v>
                </c:pt>
                <c:pt idx="37495">
                  <c:v>3.7496000000000001E-5</c:v>
                </c:pt>
                <c:pt idx="37496">
                  <c:v>3.7496999999999997E-5</c:v>
                </c:pt>
                <c:pt idx="37497">
                  <c:v>3.7497999999999999E-5</c:v>
                </c:pt>
                <c:pt idx="37498">
                  <c:v>3.7499000000000001E-5</c:v>
                </c:pt>
                <c:pt idx="37499">
                  <c:v>3.7499999999999997E-5</c:v>
                </c:pt>
                <c:pt idx="37500">
                  <c:v>3.7500999999999999E-5</c:v>
                </c:pt>
                <c:pt idx="37501">
                  <c:v>3.7502000000000001E-5</c:v>
                </c:pt>
                <c:pt idx="37502">
                  <c:v>3.7503000000000003E-5</c:v>
                </c:pt>
                <c:pt idx="37503">
                  <c:v>3.7503999999999999E-5</c:v>
                </c:pt>
                <c:pt idx="37504">
                  <c:v>3.7505000000000001E-5</c:v>
                </c:pt>
                <c:pt idx="37505">
                  <c:v>3.7506000000000003E-5</c:v>
                </c:pt>
                <c:pt idx="37506">
                  <c:v>3.7506999999999999E-5</c:v>
                </c:pt>
                <c:pt idx="37507">
                  <c:v>3.7508000000000001E-5</c:v>
                </c:pt>
                <c:pt idx="37508">
                  <c:v>3.7509000000000003E-5</c:v>
                </c:pt>
                <c:pt idx="37509">
                  <c:v>3.7509999999999998E-5</c:v>
                </c:pt>
                <c:pt idx="37510">
                  <c:v>3.7511000000000001E-5</c:v>
                </c:pt>
                <c:pt idx="37511">
                  <c:v>3.7512000000000003E-5</c:v>
                </c:pt>
                <c:pt idx="37512">
                  <c:v>3.7512999999999998E-5</c:v>
                </c:pt>
                <c:pt idx="37513">
                  <c:v>3.7514E-5</c:v>
                </c:pt>
                <c:pt idx="37514">
                  <c:v>3.7515000000000003E-5</c:v>
                </c:pt>
                <c:pt idx="37515">
                  <c:v>3.7515999999999998E-5</c:v>
                </c:pt>
                <c:pt idx="37516">
                  <c:v>3.7517E-5</c:v>
                </c:pt>
                <c:pt idx="37517">
                  <c:v>3.7518000000000002E-5</c:v>
                </c:pt>
                <c:pt idx="37518">
                  <c:v>3.7518999999999998E-5</c:v>
                </c:pt>
                <c:pt idx="37519">
                  <c:v>3.752E-5</c:v>
                </c:pt>
                <c:pt idx="37520">
                  <c:v>3.7521000000000002E-5</c:v>
                </c:pt>
                <c:pt idx="37521">
                  <c:v>3.7521999999999998E-5</c:v>
                </c:pt>
                <c:pt idx="37522">
                  <c:v>3.7523E-5</c:v>
                </c:pt>
                <c:pt idx="37523">
                  <c:v>3.7524000000000002E-5</c:v>
                </c:pt>
                <c:pt idx="37524">
                  <c:v>3.7524999999999997E-5</c:v>
                </c:pt>
                <c:pt idx="37525">
                  <c:v>3.7526E-5</c:v>
                </c:pt>
                <c:pt idx="37526">
                  <c:v>3.7527000000000002E-5</c:v>
                </c:pt>
                <c:pt idx="37527">
                  <c:v>3.7527999999999997E-5</c:v>
                </c:pt>
                <c:pt idx="37528">
                  <c:v>3.7528999999999999E-5</c:v>
                </c:pt>
                <c:pt idx="37529">
                  <c:v>3.7530000000000002E-5</c:v>
                </c:pt>
                <c:pt idx="37530">
                  <c:v>3.7530999999999997E-5</c:v>
                </c:pt>
                <c:pt idx="37531">
                  <c:v>3.7531999999999999E-5</c:v>
                </c:pt>
                <c:pt idx="37532">
                  <c:v>3.7533000000000001E-5</c:v>
                </c:pt>
                <c:pt idx="37533">
                  <c:v>3.7533999999999997E-5</c:v>
                </c:pt>
                <c:pt idx="37534">
                  <c:v>3.7534999999999999E-5</c:v>
                </c:pt>
                <c:pt idx="37535">
                  <c:v>3.7536000000000001E-5</c:v>
                </c:pt>
                <c:pt idx="37536">
                  <c:v>3.7537000000000003E-5</c:v>
                </c:pt>
                <c:pt idx="37537">
                  <c:v>3.7537999999999999E-5</c:v>
                </c:pt>
                <c:pt idx="37538">
                  <c:v>3.7539000000000001E-5</c:v>
                </c:pt>
                <c:pt idx="37539">
                  <c:v>3.7540000000000003E-5</c:v>
                </c:pt>
                <c:pt idx="37540">
                  <c:v>3.7540999999999999E-5</c:v>
                </c:pt>
                <c:pt idx="37541">
                  <c:v>3.7542000000000001E-5</c:v>
                </c:pt>
                <c:pt idx="37542">
                  <c:v>3.7543000000000003E-5</c:v>
                </c:pt>
                <c:pt idx="37543">
                  <c:v>3.7543999999999998E-5</c:v>
                </c:pt>
                <c:pt idx="37544">
                  <c:v>3.7545000000000001E-5</c:v>
                </c:pt>
                <c:pt idx="37545">
                  <c:v>3.7546000000000003E-5</c:v>
                </c:pt>
                <c:pt idx="37546">
                  <c:v>3.7546999999999998E-5</c:v>
                </c:pt>
                <c:pt idx="37547">
                  <c:v>3.7548E-5</c:v>
                </c:pt>
                <c:pt idx="37548">
                  <c:v>3.7549000000000003E-5</c:v>
                </c:pt>
                <c:pt idx="37549">
                  <c:v>3.7549999999999998E-5</c:v>
                </c:pt>
                <c:pt idx="37550">
                  <c:v>3.7551E-5</c:v>
                </c:pt>
                <c:pt idx="37551">
                  <c:v>3.7552000000000002E-5</c:v>
                </c:pt>
                <c:pt idx="37552">
                  <c:v>3.7552999999999998E-5</c:v>
                </c:pt>
                <c:pt idx="37553">
                  <c:v>3.7554E-5</c:v>
                </c:pt>
                <c:pt idx="37554">
                  <c:v>3.7555000000000002E-5</c:v>
                </c:pt>
                <c:pt idx="37555">
                  <c:v>3.7555999999999998E-5</c:v>
                </c:pt>
                <c:pt idx="37556">
                  <c:v>3.7557E-5</c:v>
                </c:pt>
                <c:pt idx="37557">
                  <c:v>3.7558000000000002E-5</c:v>
                </c:pt>
                <c:pt idx="37558">
                  <c:v>3.7558999999999997E-5</c:v>
                </c:pt>
                <c:pt idx="37559">
                  <c:v>3.756E-5</c:v>
                </c:pt>
                <c:pt idx="37560">
                  <c:v>3.7561000000000002E-5</c:v>
                </c:pt>
                <c:pt idx="37561">
                  <c:v>3.7561999999999997E-5</c:v>
                </c:pt>
                <c:pt idx="37562">
                  <c:v>3.7562999999999999E-5</c:v>
                </c:pt>
                <c:pt idx="37563">
                  <c:v>3.7564000000000002E-5</c:v>
                </c:pt>
                <c:pt idx="37564">
                  <c:v>3.7564999999999997E-5</c:v>
                </c:pt>
                <c:pt idx="37565">
                  <c:v>3.7565999999999999E-5</c:v>
                </c:pt>
                <c:pt idx="37566">
                  <c:v>3.7567000000000001E-5</c:v>
                </c:pt>
                <c:pt idx="37567">
                  <c:v>3.7567999999999997E-5</c:v>
                </c:pt>
                <c:pt idx="37568">
                  <c:v>3.7568999999999999E-5</c:v>
                </c:pt>
                <c:pt idx="37569">
                  <c:v>3.7570000000000001E-5</c:v>
                </c:pt>
                <c:pt idx="37570">
                  <c:v>3.7571000000000003E-5</c:v>
                </c:pt>
                <c:pt idx="37571">
                  <c:v>3.7571999999999999E-5</c:v>
                </c:pt>
                <c:pt idx="37572">
                  <c:v>3.7573000000000001E-5</c:v>
                </c:pt>
                <c:pt idx="37573">
                  <c:v>3.7574000000000003E-5</c:v>
                </c:pt>
                <c:pt idx="37574">
                  <c:v>3.7574999999999999E-5</c:v>
                </c:pt>
                <c:pt idx="37575">
                  <c:v>3.7576000000000001E-5</c:v>
                </c:pt>
                <c:pt idx="37576">
                  <c:v>3.7577000000000003E-5</c:v>
                </c:pt>
                <c:pt idx="37577">
                  <c:v>3.7577999999999998E-5</c:v>
                </c:pt>
                <c:pt idx="37578">
                  <c:v>3.7579000000000001E-5</c:v>
                </c:pt>
                <c:pt idx="37579">
                  <c:v>3.7580000000000003E-5</c:v>
                </c:pt>
                <c:pt idx="37580">
                  <c:v>3.7580999999999998E-5</c:v>
                </c:pt>
                <c:pt idx="37581">
                  <c:v>3.7582E-5</c:v>
                </c:pt>
                <c:pt idx="37582">
                  <c:v>3.7583000000000003E-5</c:v>
                </c:pt>
                <c:pt idx="37583">
                  <c:v>3.7583999999999998E-5</c:v>
                </c:pt>
                <c:pt idx="37584">
                  <c:v>3.7585E-5</c:v>
                </c:pt>
                <c:pt idx="37585">
                  <c:v>3.7586000000000002E-5</c:v>
                </c:pt>
                <c:pt idx="37586">
                  <c:v>3.7586999999999998E-5</c:v>
                </c:pt>
                <c:pt idx="37587">
                  <c:v>3.7588E-5</c:v>
                </c:pt>
                <c:pt idx="37588">
                  <c:v>3.7589000000000002E-5</c:v>
                </c:pt>
                <c:pt idx="37589">
                  <c:v>3.7589999999999998E-5</c:v>
                </c:pt>
                <c:pt idx="37590">
                  <c:v>3.7591E-5</c:v>
                </c:pt>
                <c:pt idx="37591">
                  <c:v>3.7592000000000002E-5</c:v>
                </c:pt>
                <c:pt idx="37592">
                  <c:v>3.7592999999999997E-5</c:v>
                </c:pt>
                <c:pt idx="37593">
                  <c:v>3.7594E-5</c:v>
                </c:pt>
                <c:pt idx="37594">
                  <c:v>3.7595000000000002E-5</c:v>
                </c:pt>
                <c:pt idx="37595">
                  <c:v>3.7595999999999997E-5</c:v>
                </c:pt>
                <c:pt idx="37596">
                  <c:v>3.7596999999999999E-5</c:v>
                </c:pt>
                <c:pt idx="37597">
                  <c:v>3.7598000000000002E-5</c:v>
                </c:pt>
                <c:pt idx="37598">
                  <c:v>3.7598999999999997E-5</c:v>
                </c:pt>
                <c:pt idx="37599">
                  <c:v>3.7599999999999999E-5</c:v>
                </c:pt>
                <c:pt idx="37600">
                  <c:v>3.7601000000000001E-5</c:v>
                </c:pt>
                <c:pt idx="37601">
                  <c:v>3.7601999999999997E-5</c:v>
                </c:pt>
                <c:pt idx="37602">
                  <c:v>3.7602999999999999E-5</c:v>
                </c:pt>
                <c:pt idx="37603">
                  <c:v>3.7604000000000001E-5</c:v>
                </c:pt>
                <c:pt idx="37604">
                  <c:v>3.7605000000000003E-5</c:v>
                </c:pt>
                <c:pt idx="37605">
                  <c:v>3.7605999999999999E-5</c:v>
                </c:pt>
                <c:pt idx="37606">
                  <c:v>3.7607000000000001E-5</c:v>
                </c:pt>
                <c:pt idx="37607">
                  <c:v>3.7608000000000003E-5</c:v>
                </c:pt>
                <c:pt idx="37608">
                  <c:v>3.7608999999999999E-5</c:v>
                </c:pt>
                <c:pt idx="37609">
                  <c:v>3.7610000000000001E-5</c:v>
                </c:pt>
                <c:pt idx="37610">
                  <c:v>3.7611000000000003E-5</c:v>
                </c:pt>
                <c:pt idx="37611">
                  <c:v>3.7611999999999998E-5</c:v>
                </c:pt>
                <c:pt idx="37612">
                  <c:v>3.7613000000000001E-5</c:v>
                </c:pt>
                <c:pt idx="37613">
                  <c:v>3.7614000000000003E-5</c:v>
                </c:pt>
                <c:pt idx="37614">
                  <c:v>3.7614999999999998E-5</c:v>
                </c:pt>
                <c:pt idx="37615">
                  <c:v>3.7616E-5</c:v>
                </c:pt>
                <c:pt idx="37616">
                  <c:v>3.7617000000000003E-5</c:v>
                </c:pt>
                <c:pt idx="37617">
                  <c:v>3.7617999999999998E-5</c:v>
                </c:pt>
                <c:pt idx="37618">
                  <c:v>3.7619E-5</c:v>
                </c:pt>
                <c:pt idx="37619">
                  <c:v>3.7620000000000002E-5</c:v>
                </c:pt>
                <c:pt idx="37620">
                  <c:v>3.7620999999999998E-5</c:v>
                </c:pt>
                <c:pt idx="37621">
                  <c:v>3.7622E-5</c:v>
                </c:pt>
                <c:pt idx="37622">
                  <c:v>3.7623000000000002E-5</c:v>
                </c:pt>
                <c:pt idx="37623">
                  <c:v>3.7623999999999998E-5</c:v>
                </c:pt>
                <c:pt idx="37624">
                  <c:v>3.7625E-5</c:v>
                </c:pt>
                <c:pt idx="37625">
                  <c:v>3.7626000000000002E-5</c:v>
                </c:pt>
                <c:pt idx="37626">
                  <c:v>3.7626999999999997E-5</c:v>
                </c:pt>
                <c:pt idx="37627">
                  <c:v>3.7628E-5</c:v>
                </c:pt>
                <c:pt idx="37628">
                  <c:v>3.7629000000000002E-5</c:v>
                </c:pt>
                <c:pt idx="37629">
                  <c:v>3.7629999999999997E-5</c:v>
                </c:pt>
                <c:pt idx="37630">
                  <c:v>3.7630999999999999E-5</c:v>
                </c:pt>
                <c:pt idx="37631">
                  <c:v>3.7632000000000002E-5</c:v>
                </c:pt>
                <c:pt idx="37632">
                  <c:v>3.7632999999999997E-5</c:v>
                </c:pt>
                <c:pt idx="37633">
                  <c:v>3.7633999999999999E-5</c:v>
                </c:pt>
                <c:pt idx="37634">
                  <c:v>3.7635000000000001E-5</c:v>
                </c:pt>
                <c:pt idx="37635">
                  <c:v>3.7635999999999997E-5</c:v>
                </c:pt>
                <c:pt idx="37636">
                  <c:v>3.7636999999999999E-5</c:v>
                </c:pt>
                <c:pt idx="37637">
                  <c:v>3.7638000000000001E-5</c:v>
                </c:pt>
                <c:pt idx="37638">
                  <c:v>3.7639000000000003E-5</c:v>
                </c:pt>
                <c:pt idx="37639">
                  <c:v>3.7639999999999999E-5</c:v>
                </c:pt>
                <c:pt idx="37640">
                  <c:v>3.7641000000000001E-5</c:v>
                </c:pt>
                <c:pt idx="37641">
                  <c:v>3.7642000000000003E-5</c:v>
                </c:pt>
                <c:pt idx="37642">
                  <c:v>3.7642999999999999E-5</c:v>
                </c:pt>
                <c:pt idx="37643">
                  <c:v>3.7644000000000001E-5</c:v>
                </c:pt>
                <c:pt idx="37644">
                  <c:v>3.7645000000000003E-5</c:v>
                </c:pt>
                <c:pt idx="37645">
                  <c:v>3.7645999999999998E-5</c:v>
                </c:pt>
                <c:pt idx="37646">
                  <c:v>3.7647000000000001E-5</c:v>
                </c:pt>
                <c:pt idx="37647">
                  <c:v>3.7648000000000003E-5</c:v>
                </c:pt>
                <c:pt idx="37648">
                  <c:v>3.7648999999999998E-5</c:v>
                </c:pt>
                <c:pt idx="37649">
                  <c:v>3.765E-5</c:v>
                </c:pt>
                <c:pt idx="37650">
                  <c:v>3.7651000000000003E-5</c:v>
                </c:pt>
                <c:pt idx="37651">
                  <c:v>3.7651999999999998E-5</c:v>
                </c:pt>
                <c:pt idx="37652">
                  <c:v>3.7653E-5</c:v>
                </c:pt>
                <c:pt idx="37653">
                  <c:v>3.7654000000000002E-5</c:v>
                </c:pt>
                <c:pt idx="37654">
                  <c:v>3.7654999999999998E-5</c:v>
                </c:pt>
                <c:pt idx="37655">
                  <c:v>3.7656E-5</c:v>
                </c:pt>
                <c:pt idx="37656">
                  <c:v>3.7657000000000002E-5</c:v>
                </c:pt>
                <c:pt idx="37657">
                  <c:v>3.7657999999999998E-5</c:v>
                </c:pt>
                <c:pt idx="37658">
                  <c:v>3.7659E-5</c:v>
                </c:pt>
                <c:pt idx="37659">
                  <c:v>3.7660000000000002E-5</c:v>
                </c:pt>
                <c:pt idx="37660">
                  <c:v>3.7660999999999997E-5</c:v>
                </c:pt>
                <c:pt idx="37661">
                  <c:v>3.7662E-5</c:v>
                </c:pt>
                <c:pt idx="37662">
                  <c:v>3.7663000000000002E-5</c:v>
                </c:pt>
                <c:pt idx="37663">
                  <c:v>3.7663999999999997E-5</c:v>
                </c:pt>
                <c:pt idx="37664">
                  <c:v>3.7664999999999999E-5</c:v>
                </c:pt>
                <c:pt idx="37665">
                  <c:v>3.7666000000000002E-5</c:v>
                </c:pt>
                <c:pt idx="37666">
                  <c:v>3.7666999999999997E-5</c:v>
                </c:pt>
                <c:pt idx="37667">
                  <c:v>3.7667999999999999E-5</c:v>
                </c:pt>
                <c:pt idx="37668">
                  <c:v>3.7669000000000001E-5</c:v>
                </c:pt>
                <c:pt idx="37669">
                  <c:v>3.7669999999999997E-5</c:v>
                </c:pt>
                <c:pt idx="37670">
                  <c:v>3.7670999999999999E-5</c:v>
                </c:pt>
                <c:pt idx="37671">
                  <c:v>3.7672000000000001E-5</c:v>
                </c:pt>
                <c:pt idx="37672">
                  <c:v>3.7673000000000003E-5</c:v>
                </c:pt>
                <c:pt idx="37673">
                  <c:v>3.7673999999999999E-5</c:v>
                </c:pt>
                <c:pt idx="37674">
                  <c:v>3.7675000000000001E-5</c:v>
                </c:pt>
                <c:pt idx="37675">
                  <c:v>3.7676000000000003E-5</c:v>
                </c:pt>
                <c:pt idx="37676">
                  <c:v>3.7676999999999999E-5</c:v>
                </c:pt>
                <c:pt idx="37677">
                  <c:v>3.7678000000000001E-5</c:v>
                </c:pt>
                <c:pt idx="37678">
                  <c:v>3.7679000000000003E-5</c:v>
                </c:pt>
                <c:pt idx="37679">
                  <c:v>3.7679999999999998E-5</c:v>
                </c:pt>
                <c:pt idx="37680">
                  <c:v>3.7681000000000001E-5</c:v>
                </c:pt>
                <c:pt idx="37681">
                  <c:v>3.7682000000000003E-5</c:v>
                </c:pt>
                <c:pt idx="37682">
                  <c:v>3.7682999999999998E-5</c:v>
                </c:pt>
                <c:pt idx="37683">
                  <c:v>3.7684E-5</c:v>
                </c:pt>
                <c:pt idx="37684">
                  <c:v>3.7685000000000003E-5</c:v>
                </c:pt>
                <c:pt idx="37685">
                  <c:v>3.7685999999999998E-5</c:v>
                </c:pt>
                <c:pt idx="37686">
                  <c:v>3.7687E-5</c:v>
                </c:pt>
                <c:pt idx="37687">
                  <c:v>3.7688000000000002E-5</c:v>
                </c:pt>
                <c:pt idx="37688">
                  <c:v>3.7688999999999998E-5</c:v>
                </c:pt>
                <c:pt idx="37689">
                  <c:v>3.769E-5</c:v>
                </c:pt>
                <c:pt idx="37690">
                  <c:v>3.7691000000000002E-5</c:v>
                </c:pt>
                <c:pt idx="37691">
                  <c:v>3.7691999999999998E-5</c:v>
                </c:pt>
                <c:pt idx="37692">
                  <c:v>3.7693E-5</c:v>
                </c:pt>
                <c:pt idx="37693">
                  <c:v>3.7694000000000002E-5</c:v>
                </c:pt>
                <c:pt idx="37694">
                  <c:v>3.7694999999999997E-5</c:v>
                </c:pt>
                <c:pt idx="37695">
                  <c:v>3.7696E-5</c:v>
                </c:pt>
                <c:pt idx="37696">
                  <c:v>3.7697000000000002E-5</c:v>
                </c:pt>
                <c:pt idx="37697">
                  <c:v>3.7697999999999997E-5</c:v>
                </c:pt>
                <c:pt idx="37698">
                  <c:v>3.7698999999999999E-5</c:v>
                </c:pt>
                <c:pt idx="37699">
                  <c:v>3.7700000000000002E-5</c:v>
                </c:pt>
                <c:pt idx="37700">
                  <c:v>3.7700999999999997E-5</c:v>
                </c:pt>
                <c:pt idx="37701">
                  <c:v>3.7701999999999999E-5</c:v>
                </c:pt>
                <c:pt idx="37702">
                  <c:v>3.7703000000000001E-5</c:v>
                </c:pt>
                <c:pt idx="37703">
                  <c:v>3.7703999999999997E-5</c:v>
                </c:pt>
                <c:pt idx="37704">
                  <c:v>3.7704999999999999E-5</c:v>
                </c:pt>
                <c:pt idx="37705">
                  <c:v>3.7706000000000001E-5</c:v>
                </c:pt>
                <c:pt idx="37706">
                  <c:v>3.7707000000000003E-5</c:v>
                </c:pt>
                <c:pt idx="37707">
                  <c:v>3.7707999999999999E-5</c:v>
                </c:pt>
                <c:pt idx="37708">
                  <c:v>3.7709000000000001E-5</c:v>
                </c:pt>
                <c:pt idx="37709">
                  <c:v>3.7710000000000003E-5</c:v>
                </c:pt>
                <c:pt idx="37710">
                  <c:v>3.7710999999999999E-5</c:v>
                </c:pt>
                <c:pt idx="37711">
                  <c:v>3.7712000000000001E-5</c:v>
                </c:pt>
                <c:pt idx="37712">
                  <c:v>3.7713000000000003E-5</c:v>
                </c:pt>
                <c:pt idx="37713">
                  <c:v>3.7713999999999998E-5</c:v>
                </c:pt>
                <c:pt idx="37714">
                  <c:v>3.7715000000000001E-5</c:v>
                </c:pt>
                <c:pt idx="37715">
                  <c:v>3.7716000000000003E-5</c:v>
                </c:pt>
                <c:pt idx="37716">
                  <c:v>3.7716999999999998E-5</c:v>
                </c:pt>
                <c:pt idx="37717">
                  <c:v>3.7718E-5</c:v>
                </c:pt>
                <c:pt idx="37718">
                  <c:v>3.7719000000000003E-5</c:v>
                </c:pt>
                <c:pt idx="37719">
                  <c:v>3.7719999999999998E-5</c:v>
                </c:pt>
                <c:pt idx="37720">
                  <c:v>3.7721E-5</c:v>
                </c:pt>
                <c:pt idx="37721">
                  <c:v>3.7722000000000002E-5</c:v>
                </c:pt>
                <c:pt idx="37722">
                  <c:v>3.7722999999999998E-5</c:v>
                </c:pt>
                <c:pt idx="37723">
                  <c:v>3.7724E-5</c:v>
                </c:pt>
                <c:pt idx="37724">
                  <c:v>3.7725000000000002E-5</c:v>
                </c:pt>
                <c:pt idx="37725">
                  <c:v>3.7725999999999998E-5</c:v>
                </c:pt>
                <c:pt idx="37726">
                  <c:v>3.7727E-5</c:v>
                </c:pt>
                <c:pt idx="37727">
                  <c:v>3.7728000000000002E-5</c:v>
                </c:pt>
                <c:pt idx="37728">
                  <c:v>3.7728999999999997E-5</c:v>
                </c:pt>
                <c:pt idx="37729">
                  <c:v>3.773E-5</c:v>
                </c:pt>
                <c:pt idx="37730">
                  <c:v>3.7731000000000002E-5</c:v>
                </c:pt>
                <c:pt idx="37731">
                  <c:v>3.7731999999999997E-5</c:v>
                </c:pt>
                <c:pt idx="37732">
                  <c:v>3.7732999999999999E-5</c:v>
                </c:pt>
                <c:pt idx="37733">
                  <c:v>3.7734000000000002E-5</c:v>
                </c:pt>
                <c:pt idx="37734">
                  <c:v>3.7734999999999997E-5</c:v>
                </c:pt>
                <c:pt idx="37735">
                  <c:v>3.7735999999999999E-5</c:v>
                </c:pt>
                <c:pt idx="37736">
                  <c:v>3.7737000000000001E-5</c:v>
                </c:pt>
                <c:pt idx="37737">
                  <c:v>3.7737999999999997E-5</c:v>
                </c:pt>
                <c:pt idx="37738">
                  <c:v>3.7738999999999999E-5</c:v>
                </c:pt>
                <c:pt idx="37739">
                  <c:v>3.7740000000000001E-5</c:v>
                </c:pt>
                <c:pt idx="37740">
                  <c:v>3.7741000000000003E-5</c:v>
                </c:pt>
                <c:pt idx="37741">
                  <c:v>3.7741999999999999E-5</c:v>
                </c:pt>
                <c:pt idx="37742">
                  <c:v>3.7743000000000001E-5</c:v>
                </c:pt>
                <c:pt idx="37743">
                  <c:v>3.7744000000000003E-5</c:v>
                </c:pt>
                <c:pt idx="37744">
                  <c:v>3.7744999999999999E-5</c:v>
                </c:pt>
                <c:pt idx="37745">
                  <c:v>3.7746000000000001E-5</c:v>
                </c:pt>
                <c:pt idx="37746">
                  <c:v>3.7747000000000003E-5</c:v>
                </c:pt>
                <c:pt idx="37747">
                  <c:v>3.7747999999999998E-5</c:v>
                </c:pt>
                <c:pt idx="37748">
                  <c:v>3.7749000000000001E-5</c:v>
                </c:pt>
                <c:pt idx="37749">
                  <c:v>3.7750000000000003E-5</c:v>
                </c:pt>
                <c:pt idx="37750">
                  <c:v>3.7750999999999998E-5</c:v>
                </c:pt>
                <c:pt idx="37751">
                  <c:v>3.7752E-5</c:v>
                </c:pt>
                <c:pt idx="37752">
                  <c:v>3.7753000000000003E-5</c:v>
                </c:pt>
                <c:pt idx="37753">
                  <c:v>3.7753999999999998E-5</c:v>
                </c:pt>
                <c:pt idx="37754">
                  <c:v>3.7755E-5</c:v>
                </c:pt>
                <c:pt idx="37755">
                  <c:v>3.7756000000000002E-5</c:v>
                </c:pt>
                <c:pt idx="37756">
                  <c:v>3.7756999999999998E-5</c:v>
                </c:pt>
                <c:pt idx="37757">
                  <c:v>3.7758E-5</c:v>
                </c:pt>
                <c:pt idx="37758">
                  <c:v>3.7759000000000002E-5</c:v>
                </c:pt>
                <c:pt idx="37759">
                  <c:v>3.7759999999999998E-5</c:v>
                </c:pt>
                <c:pt idx="37760">
                  <c:v>3.7761E-5</c:v>
                </c:pt>
                <c:pt idx="37761">
                  <c:v>3.7762000000000002E-5</c:v>
                </c:pt>
                <c:pt idx="37762">
                  <c:v>3.7762999999999997E-5</c:v>
                </c:pt>
                <c:pt idx="37763">
                  <c:v>3.7764E-5</c:v>
                </c:pt>
                <c:pt idx="37764">
                  <c:v>3.7765000000000002E-5</c:v>
                </c:pt>
                <c:pt idx="37765">
                  <c:v>3.7765999999999997E-5</c:v>
                </c:pt>
                <c:pt idx="37766">
                  <c:v>3.7766999999999999E-5</c:v>
                </c:pt>
                <c:pt idx="37767">
                  <c:v>3.7768000000000002E-5</c:v>
                </c:pt>
                <c:pt idx="37768">
                  <c:v>3.7768999999999997E-5</c:v>
                </c:pt>
                <c:pt idx="37769">
                  <c:v>3.7769999999999999E-5</c:v>
                </c:pt>
                <c:pt idx="37770">
                  <c:v>3.7771000000000001E-5</c:v>
                </c:pt>
                <c:pt idx="37771">
                  <c:v>3.7771999999999997E-5</c:v>
                </c:pt>
                <c:pt idx="37772">
                  <c:v>3.7772999999999999E-5</c:v>
                </c:pt>
                <c:pt idx="37773">
                  <c:v>3.7774000000000001E-5</c:v>
                </c:pt>
                <c:pt idx="37774">
                  <c:v>3.7774999999999997E-5</c:v>
                </c:pt>
                <c:pt idx="37775">
                  <c:v>3.7775999999999999E-5</c:v>
                </c:pt>
                <c:pt idx="37776">
                  <c:v>3.7777000000000001E-5</c:v>
                </c:pt>
                <c:pt idx="37777">
                  <c:v>3.7778000000000003E-5</c:v>
                </c:pt>
                <c:pt idx="37778">
                  <c:v>3.7778999999999999E-5</c:v>
                </c:pt>
                <c:pt idx="37779">
                  <c:v>3.7780000000000001E-5</c:v>
                </c:pt>
                <c:pt idx="37780">
                  <c:v>3.7781000000000003E-5</c:v>
                </c:pt>
                <c:pt idx="37781">
                  <c:v>3.7781999999999998E-5</c:v>
                </c:pt>
                <c:pt idx="37782">
                  <c:v>3.7783000000000001E-5</c:v>
                </c:pt>
                <c:pt idx="37783">
                  <c:v>3.7784000000000003E-5</c:v>
                </c:pt>
                <c:pt idx="37784">
                  <c:v>3.7784999999999998E-5</c:v>
                </c:pt>
                <c:pt idx="37785">
                  <c:v>3.7786E-5</c:v>
                </c:pt>
                <c:pt idx="37786">
                  <c:v>3.7787000000000003E-5</c:v>
                </c:pt>
                <c:pt idx="37787">
                  <c:v>3.7787999999999998E-5</c:v>
                </c:pt>
                <c:pt idx="37788">
                  <c:v>3.7789E-5</c:v>
                </c:pt>
                <c:pt idx="37789">
                  <c:v>3.7790000000000002E-5</c:v>
                </c:pt>
                <c:pt idx="37790">
                  <c:v>3.7790999999999998E-5</c:v>
                </c:pt>
                <c:pt idx="37791">
                  <c:v>3.7792E-5</c:v>
                </c:pt>
                <c:pt idx="37792">
                  <c:v>3.7793000000000002E-5</c:v>
                </c:pt>
                <c:pt idx="37793">
                  <c:v>3.7793999999999998E-5</c:v>
                </c:pt>
                <c:pt idx="37794">
                  <c:v>3.7795E-5</c:v>
                </c:pt>
                <c:pt idx="37795">
                  <c:v>3.7796000000000002E-5</c:v>
                </c:pt>
                <c:pt idx="37796">
                  <c:v>3.7796999999999997E-5</c:v>
                </c:pt>
                <c:pt idx="37797">
                  <c:v>3.7798E-5</c:v>
                </c:pt>
                <c:pt idx="37798">
                  <c:v>3.7799000000000002E-5</c:v>
                </c:pt>
                <c:pt idx="37799">
                  <c:v>3.7799999999999997E-5</c:v>
                </c:pt>
                <c:pt idx="37800">
                  <c:v>3.7800999999999999E-5</c:v>
                </c:pt>
                <c:pt idx="37801">
                  <c:v>3.7802000000000002E-5</c:v>
                </c:pt>
                <c:pt idx="37802">
                  <c:v>3.7802999999999997E-5</c:v>
                </c:pt>
                <c:pt idx="37803">
                  <c:v>3.7803999999999999E-5</c:v>
                </c:pt>
                <c:pt idx="37804">
                  <c:v>3.7805000000000001E-5</c:v>
                </c:pt>
                <c:pt idx="37805">
                  <c:v>3.7805999999999997E-5</c:v>
                </c:pt>
                <c:pt idx="37806">
                  <c:v>3.7806999999999999E-5</c:v>
                </c:pt>
                <c:pt idx="37807">
                  <c:v>3.7808000000000001E-5</c:v>
                </c:pt>
                <c:pt idx="37808">
                  <c:v>3.7808999999999997E-5</c:v>
                </c:pt>
                <c:pt idx="37809">
                  <c:v>3.7809999999999999E-5</c:v>
                </c:pt>
                <c:pt idx="37810">
                  <c:v>3.7811000000000001E-5</c:v>
                </c:pt>
                <c:pt idx="37811">
                  <c:v>3.7812000000000003E-5</c:v>
                </c:pt>
                <c:pt idx="37812">
                  <c:v>3.7812999999999999E-5</c:v>
                </c:pt>
                <c:pt idx="37813">
                  <c:v>3.7814000000000001E-5</c:v>
                </c:pt>
                <c:pt idx="37814">
                  <c:v>3.7815000000000003E-5</c:v>
                </c:pt>
                <c:pt idx="37815">
                  <c:v>3.7815999999999998E-5</c:v>
                </c:pt>
                <c:pt idx="37816">
                  <c:v>3.7817000000000001E-5</c:v>
                </c:pt>
                <c:pt idx="37817">
                  <c:v>3.7818000000000003E-5</c:v>
                </c:pt>
                <c:pt idx="37818">
                  <c:v>3.7818999999999998E-5</c:v>
                </c:pt>
                <c:pt idx="37819">
                  <c:v>3.782E-5</c:v>
                </c:pt>
                <c:pt idx="37820">
                  <c:v>3.7821000000000003E-5</c:v>
                </c:pt>
                <c:pt idx="37821">
                  <c:v>3.7821999999999998E-5</c:v>
                </c:pt>
                <c:pt idx="37822">
                  <c:v>3.7823E-5</c:v>
                </c:pt>
                <c:pt idx="37823">
                  <c:v>3.7824000000000002E-5</c:v>
                </c:pt>
                <c:pt idx="37824">
                  <c:v>3.7824999999999998E-5</c:v>
                </c:pt>
                <c:pt idx="37825">
                  <c:v>3.7826E-5</c:v>
                </c:pt>
                <c:pt idx="37826">
                  <c:v>3.7827000000000002E-5</c:v>
                </c:pt>
                <c:pt idx="37827">
                  <c:v>3.7827999999999998E-5</c:v>
                </c:pt>
                <c:pt idx="37828">
                  <c:v>3.7829E-5</c:v>
                </c:pt>
                <c:pt idx="37829">
                  <c:v>3.7830000000000002E-5</c:v>
                </c:pt>
                <c:pt idx="37830">
                  <c:v>3.7830999999999997E-5</c:v>
                </c:pt>
                <c:pt idx="37831">
                  <c:v>3.7832E-5</c:v>
                </c:pt>
                <c:pt idx="37832">
                  <c:v>3.7833000000000002E-5</c:v>
                </c:pt>
                <c:pt idx="37833">
                  <c:v>3.7833999999999997E-5</c:v>
                </c:pt>
                <c:pt idx="37834">
                  <c:v>3.7834999999999999E-5</c:v>
                </c:pt>
                <c:pt idx="37835">
                  <c:v>3.7836000000000002E-5</c:v>
                </c:pt>
                <c:pt idx="37836">
                  <c:v>3.7836999999999997E-5</c:v>
                </c:pt>
                <c:pt idx="37837">
                  <c:v>3.7837999999999999E-5</c:v>
                </c:pt>
                <c:pt idx="37838">
                  <c:v>3.7839000000000001E-5</c:v>
                </c:pt>
                <c:pt idx="37839">
                  <c:v>3.7839999999999997E-5</c:v>
                </c:pt>
                <c:pt idx="37840">
                  <c:v>3.7840999999999999E-5</c:v>
                </c:pt>
                <c:pt idx="37841">
                  <c:v>3.7842000000000001E-5</c:v>
                </c:pt>
                <c:pt idx="37842">
                  <c:v>3.7842999999999997E-5</c:v>
                </c:pt>
                <c:pt idx="37843">
                  <c:v>3.7843999999999999E-5</c:v>
                </c:pt>
                <c:pt idx="37844">
                  <c:v>3.7845000000000001E-5</c:v>
                </c:pt>
                <c:pt idx="37845">
                  <c:v>3.7846000000000003E-5</c:v>
                </c:pt>
                <c:pt idx="37846">
                  <c:v>3.7846999999999999E-5</c:v>
                </c:pt>
                <c:pt idx="37847">
                  <c:v>3.7848000000000001E-5</c:v>
                </c:pt>
                <c:pt idx="37848">
                  <c:v>3.7849000000000003E-5</c:v>
                </c:pt>
                <c:pt idx="37849">
                  <c:v>3.7849999999999998E-5</c:v>
                </c:pt>
                <c:pt idx="37850">
                  <c:v>3.7851000000000001E-5</c:v>
                </c:pt>
                <c:pt idx="37851">
                  <c:v>3.7852000000000003E-5</c:v>
                </c:pt>
                <c:pt idx="37852">
                  <c:v>3.7852999999999998E-5</c:v>
                </c:pt>
                <c:pt idx="37853">
                  <c:v>3.7854E-5</c:v>
                </c:pt>
                <c:pt idx="37854">
                  <c:v>3.7855000000000003E-5</c:v>
                </c:pt>
                <c:pt idx="37855">
                  <c:v>3.7855999999999998E-5</c:v>
                </c:pt>
                <c:pt idx="37856">
                  <c:v>3.7857E-5</c:v>
                </c:pt>
                <c:pt idx="37857">
                  <c:v>3.7858000000000002E-5</c:v>
                </c:pt>
                <c:pt idx="37858">
                  <c:v>3.7858999999999998E-5</c:v>
                </c:pt>
                <c:pt idx="37859">
                  <c:v>3.786E-5</c:v>
                </c:pt>
                <c:pt idx="37860">
                  <c:v>3.7861000000000002E-5</c:v>
                </c:pt>
                <c:pt idx="37861">
                  <c:v>3.7861999999999998E-5</c:v>
                </c:pt>
                <c:pt idx="37862">
                  <c:v>3.7863E-5</c:v>
                </c:pt>
                <c:pt idx="37863">
                  <c:v>3.7864000000000002E-5</c:v>
                </c:pt>
                <c:pt idx="37864">
                  <c:v>3.7864999999999997E-5</c:v>
                </c:pt>
                <c:pt idx="37865">
                  <c:v>3.7866E-5</c:v>
                </c:pt>
                <c:pt idx="37866">
                  <c:v>3.7867000000000002E-5</c:v>
                </c:pt>
                <c:pt idx="37867">
                  <c:v>3.7867999999999997E-5</c:v>
                </c:pt>
                <c:pt idx="37868">
                  <c:v>3.7868999999999999E-5</c:v>
                </c:pt>
                <c:pt idx="37869">
                  <c:v>3.7870000000000002E-5</c:v>
                </c:pt>
                <c:pt idx="37870">
                  <c:v>3.7870999999999997E-5</c:v>
                </c:pt>
                <c:pt idx="37871">
                  <c:v>3.7871999999999999E-5</c:v>
                </c:pt>
                <c:pt idx="37872">
                  <c:v>3.7873000000000001E-5</c:v>
                </c:pt>
                <c:pt idx="37873">
                  <c:v>3.7873999999999997E-5</c:v>
                </c:pt>
                <c:pt idx="37874">
                  <c:v>3.7874999999999999E-5</c:v>
                </c:pt>
                <c:pt idx="37875">
                  <c:v>3.7876000000000001E-5</c:v>
                </c:pt>
                <c:pt idx="37876">
                  <c:v>3.7876999999999997E-5</c:v>
                </c:pt>
                <c:pt idx="37877">
                  <c:v>3.7877999999999999E-5</c:v>
                </c:pt>
                <c:pt idx="37878">
                  <c:v>3.7879000000000001E-5</c:v>
                </c:pt>
                <c:pt idx="37879">
                  <c:v>3.7880000000000003E-5</c:v>
                </c:pt>
                <c:pt idx="37880">
                  <c:v>3.7880999999999999E-5</c:v>
                </c:pt>
                <c:pt idx="37881">
                  <c:v>3.7882000000000001E-5</c:v>
                </c:pt>
                <c:pt idx="37882">
                  <c:v>3.7883000000000003E-5</c:v>
                </c:pt>
                <c:pt idx="37883">
                  <c:v>3.7883999999999998E-5</c:v>
                </c:pt>
                <c:pt idx="37884">
                  <c:v>3.7885000000000001E-5</c:v>
                </c:pt>
                <c:pt idx="37885">
                  <c:v>3.7886000000000003E-5</c:v>
                </c:pt>
                <c:pt idx="37886">
                  <c:v>3.7886999999999998E-5</c:v>
                </c:pt>
                <c:pt idx="37887">
                  <c:v>3.7888E-5</c:v>
                </c:pt>
                <c:pt idx="37888">
                  <c:v>3.7889000000000003E-5</c:v>
                </c:pt>
                <c:pt idx="37889">
                  <c:v>3.7889999999999998E-5</c:v>
                </c:pt>
                <c:pt idx="37890">
                  <c:v>3.7891E-5</c:v>
                </c:pt>
                <c:pt idx="37891">
                  <c:v>3.7892000000000002E-5</c:v>
                </c:pt>
                <c:pt idx="37892">
                  <c:v>3.7892999999999998E-5</c:v>
                </c:pt>
                <c:pt idx="37893">
                  <c:v>3.7894E-5</c:v>
                </c:pt>
                <c:pt idx="37894">
                  <c:v>3.7895000000000002E-5</c:v>
                </c:pt>
                <c:pt idx="37895">
                  <c:v>3.7895999999999998E-5</c:v>
                </c:pt>
                <c:pt idx="37896">
                  <c:v>3.7897E-5</c:v>
                </c:pt>
                <c:pt idx="37897">
                  <c:v>3.7898000000000002E-5</c:v>
                </c:pt>
                <c:pt idx="37898">
                  <c:v>3.7898999999999997E-5</c:v>
                </c:pt>
                <c:pt idx="37899">
                  <c:v>3.79E-5</c:v>
                </c:pt>
                <c:pt idx="37900">
                  <c:v>3.7901000000000002E-5</c:v>
                </c:pt>
                <c:pt idx="37901">
                  <c:v>3.7901999999999997E-5</c:v>
                </c:pt>
                <c:pt idx="37902">
                  <c:v>3.7902999999999999E-5</c:v>
                </c:pt>
                <c:pt idx="37903">
                  <c:v>3.7904000000000002E-5</c:v>
                </c:pt>
                <c:pt idx="37904">
                  <c:v>3.7904999999999997E-5</c:v>
                </c:pt>
                <c:pt idx="37905">
                  <c:v>3.7905999999999999E-5</c:v>
                </c:pt>
                <c:pt idx="37906">
                  <c:v>3.7907000000000001E-5</c:v>
                </c:pt>
                <c:pt idx="37907">
                  <c:v>3.7907999999999997E-5</c:v>
                </c:pt>
                <c:pt idx="37908">
                  <c:v>3.7908999999999999E-5</c:v>
                </c:pt>
                <c:pt idx="37909">
                  <c:v>3.7910000000000001E-5</c:v>
                </c:pt>
                <c:pt idx="37910">
                  <c:v>3.7910999999999997E-5</c:v>
                </c:pt>
                <c:pt idx="37911">
                  <c:v>3.7911999999999999E-5</c:v>
                </c:pt>
                <c:pt idx="37912">
                  <c:v>3.7913000000000001E-5</c:v>
                </c:pt>
                <c:pt idx="37913">
                  <c:v>3.7914000000000003E-5</c:v>
                </c:pt>
                <c:pt idx="37914">
                  <c:v>3.7914999999999999E-5</c:v>
                </c:pt>
                <c:pt idx="37915">
                  <c:v>3.7916000000000001E-5</c:v>
                </c:pt>
                <c:pt idx="37916">
                  <c:v>3.7917000000000003E-5</c:v>
                </c:pt>
                <c:pt idx="37917">
                  <c:v>3.7917999999999998E-5</c:v>
                </c:pt>
                <c:pt idx="37918">
                  <c:v>3.7919000000000001E-5</c:v>
                </c:pt>
                <c:pt idx="37919">
                  <c:v>3.7920000000000003E-5</c:v>
                </c:pt>
                <c:pt idx="37920">
                  <c:v>3.7920999999999998E-5</c:v>
                </c:pt>
                <c:pt idx="37921">
                  <c:v>3.7922E-5</c:v>
                </c:pt>
                <c:pt idx="37922">
                  <c:v>3.7923000000000003E-5</c:v>
                </c:pt>
                <c:pt idx="37923">
                  <c:v>3.7923999999999998E-5</c:v>
                </c:pt>
                <c:pt idx="37924">
                  <c:v>3.7925E-5</c:v>
                </c:pt>
                <c:pt idx="37925">
                  <c:v>3.7926000000000002E-5</c:v>
                </c:pt>
                <c:pt idx="37926">
                  <c:v>3.7926999999999998E-5</c:v>
                </c:pt>
                <c:pt idx="37927">
                  <c:v>3.7928E-5</c:v>
                </c:pt>
                <c:pt idx="37928">
                  <c:v>3.7929000000000002E-5</c:v>
                </c:pt>
                <c:pt idx="37929">
                  <c:v>3.7929999999999998E-5</c:v>
                </c:pt>
                <c:pt idx="37930">
                  <c:v>3.7931E-5</c:v>
                </c:pt>
                <c:pt idx="37931">
                  <c:v>3.7932000000000002E-5</c:v>
                </c:pt>
                <c:pt idx="37932">
                  <c:v>3.7932999999999997E-5</c:v>
                </c:pt>
                <c:pt idx="37933">
                  <c:v>3.7934E-5</c:v>
                </c:pt>
                <c:pt idx="37934">
                  <c:v>3.7935000000000002E-5</c:v>
                </c:pt>
                <c:pt idx="37935">
                  <c:v>3.7935999999999997E-5</c:v>
                </c:pt>
                <c:pt idx="37936">
                  <c:v>3.7936999999999999E-5</c:v>
                </c:pt>
                <c:pt idx="37937">
                  <c:v>3.7938000000000002E-5</c:v>
                </c:pt>
                <c:pt idx="37938">
                  <c:v>3.7938999999999997E-5</c:v>
                </c:pt>
                <c:pt idx="37939">
                  <c:v>3.7939999999999999E-5</c:v>
                </c:pt>
                <c:pt idx="37940">
                  <c:v>3.7941000000000001E-5</c:v>
                </c:pt>
                <c:pt idx="37941">
                  <c:v>3.7941999999999997E-5</c:v>
                </c:pt>
                <c:pt idx="37942">
                  <c:v>3.7942999999999999E-5</c:v>
                </c:pt>
                <c:pt idx="37943">
                  <c:v>3.7944000000000001E-5</c:v>
                </c:pt>
                <c:pt idx="37944">
                  <c:v>3.7944999999999997E-5</c:v>
                </c:pt>
                <c:pt idx="37945">
                  <c:v>3.7945999999999999E-5</c:v>
                </c:pt>
                <c:pt idx="37946">
                  <c:v>3.7947000000000001E-5</c:v>
                </c:pt>
                <c:pt idx="37947">
                  <c:v>3.7948000000000003E-5</c:v>
                </c:pt>
                <c:pt idx="37948">
                  <c:v>3.7948999999999999E-5</c:v>
                </c:pt>
                <c:pt idx="37949">
                  <c:v>3.7950000000000001E-5</c:v>
                </c:pt>
                <c:pt idx="37950">
                  <c:v>3.7951000000000003E-5</c:v>
                </c:pt>
                <c:pt idx="37951">
                  <c:v>3.7951999999999998E-5</c:v>
                </c:pt>
                <c:pt idx="37952">
                  <c:v>3.7953000000000001E-5</c:v>
                </c:pt>
                <c:pt idx="37953">
                  <c:v>3.7954000000000003E-5</c:v>
                </c:pt>
                <c:pt idx="37954">
                  <c:v>3.7954999999999998E-5</c:v>
                </c:pt>
                <c:pt idx="37955">
                  <c:v>3.7956E-5</c:v>
                </c:pt>
                <c:pt idx="37956">
                  <c:v>3.7957000000000003E-5</c:v>
                </c:pt>
                <c:pt idx="37957">
                  <c:v>3.7957999999999998E-5</c:v>
                </c:pt>
                <c:pt idx="37958">
                  <c:v>3.7959E-5</c:v>
                </c:pt>
                <c:pt idx="37959">
                  <c:v>3.7960000000000002E-5</c:v>
                </c:pt>
                <c:pt idx="37960">
                  <c:v>3.7960999999999998E-5</c:v>
                </c:pt>
                <c:pt idx="37961">
                  <c:v>3.7962E-5</c:v>
                </c:pt>
                <c:pt idx="37962">
                  <c:v>3.7963000000000002E-5</c:v>
                </c:pt>
                <c:pt idx="37963">
                  <c:v>3.7963999999999998E-5</c:v>
                </c:pt>
                <c:pt idx="37964">
                  <c:v>3.7965E-5</c:v>
                </c:pt>
                <c:pt idx="37965">
                  <c:v>3.7966000000000002E-5</c:v>
                </c:pt>
                <c:pt idx="37966">
                  <c:v>3.7966999999999997E-5</c:v>
                </c:pt>
                <c:pt idx="37967">
                  <c:v>3.7968E-5</c:v>
                </c:pt>
                <c:pt idx="37968">
                  <c:v>3.7969000000000002E-5</c:v>
                </c:pt>
                <c:pt idx="37969">
                  <c:v>3.7969999999999997E-5</c:v>
                </c:pt>
                <c:pt idx="37970">
                  <c:v>3.7970999999999999E-5</c:v>
                </c:pt>
                <c:pt idx="37971">
                  <c:v>3.7972000000000002E-5</c:v>
                </c:pt>
                <c:pt idx="37972">
                  <c:v>3.7972999999999997E-5</c:v>
                </c:pt>
                <c:pt idx="37973">
                  <c:v>3.7973999999999999E-5</c:v>
                </c:pt>
                <c:pt idx="37974">
                  <c:v>3.7975000000000001E-5</c:v>
                </c:pt>
                <c:pt idx="37975">
                  <c:v>3.7975999999999997E-5</c:v>
                </c:pt>
                <c:pt idx="37976">
                  <c:v>3.7976999999999999E-5</c:v>
                </c:pt>
                <c:pt idx="37977">
                  <c:v>3.7978000000000001E-5</c:v>
                </c:pt>
                <c:pt idx="37978">
                  <c:v>3.7978999999999997E-5</c:v>
                </c:pt>
                <c:pt idx="37979">
                  <c:v>3.7979999999999999E-5</c:v>
                </c:pt>
                <c:pt idx="37980">
                  <c:v>3.7981000000000001E-5</c:v>
                </c:pt>
                <c:pt idx="37981">
                  <c:v>3.7982000000000003E-5</c:v>
                </c:pt>
                <c:pt idx="37982">
                  <c:v>3.7982999999999999E-5</c:v>
                </c:pt>
                <c:pt idx="37983">
                  <c:v>3.7984000000000001E-5</c:v>
                </c:pt>
                <c:pt idx="37984">
                  <c:v>3.7985000000000003E-5</c:v>
                </c:pt>
                <c:pt idx="37985">
                  <c:v>3.7985999999999998E-5</c:v>
                </c:pt>
                <c:pt idx="37986">
                  <c:v>3.7987000000000001E-5</c:v>
                </c:pt>
                <c:pt idx="37987">
                  <c:v>3.7988000000000003E-5</c:v>
                </c:pt>
                <c:pt idx="37988">
                  <c:v>3.7988999999999998E-5</c:v>
                </c:pt>
                <c:pt idx="37989">
                  <c:v>3.799E-5</c:v>
                </c:pt>
                <c:pt idx="37990">
                  <c:v>3.7991000000000003E-5</c:v>
                </c:pt>
                <c:pt idx="37991">
                  <c:v>3.7991999999999998E-5</c:v>
                </c:pt>
                <c:pt idx="37992">
                  <c:v>3.7993E-5</c:v>
                </c:pt>
                <c:pt idx="37993">
                  <c:v>3.7994000000000002E-5</c:v>
                </c:pt>
                <c:pt idx="37994">
                  <c:v>3.7994999999999998E-5</c:v>
                </c:pt>
                <c:pt idx="37995">
                  <c:v>3.7996E-5</c:v>
                </c:pt>
                <c:pt idx="37996">
                  <c:v>3.7997000000000002E-5</c:v>
                </c:pt>
                <c:pt idx="37997">
                  <c:v>3.7997999999999998E-5</c:v>
                </c:pt>
                <c:pt idx="37998">
                  <c:v>3.7999E-5</c:v>
                </c:pt>
                <c:pt idx="37999">
                  <c:v>3.8000000000000002E-5</c:v>
                </c:pt>
                <c:pt idx="38000">
                  <c:v>3.8000999999999998E-5</c:v>
                </c:pt>
                <c:pt idx="38001">
                  <c:v>3.8002E-5</c:v>
                </c:pt>
                <c:pt idx="38002">
                  <c:v>3.8003000000000002E-5</c:v>
                </c:pt>
                <c:pt idx="38003">
                  <c:v>3.8003999999999997E-5</c:v>
                </c:pt>
                <c:pt idx="38004">
                  <c:v>3.8005E-5</c:v>
                </c:pt>
                <c:pt idx="38005">
                  <c:v>3.8006000000000002E-5</c:v>
                </c:pt>
                <c:pt idx="38006">
                  <c:v>3.8006999999999997E-5</c:v>
                </c:pt>
                <c:pt idx="38007">
                  <c:v>3.8007999999999999E-5</c:v>
                </c:pt>
                <c:pt idx="38008">
                  <c:v>3.8009000000000001E-5</c:v>
                </c:pt>
                <c:pt idx="38009">
                  <c:v>3.8009999999999997E-5</c:v>
                </c:pt>
                <c:pt idx="38010">
                  <c:v>3.8010999999999999E-5</c:v>
                </c:pt>
                <c:pt idx="38011">
                  <c:v>3.8012000000000001E-5</c:v>
                </c:pt>
                <c:pt idx="38012">
                  <c:v>3.8012999999999997E-5</c:v>
                </c:pt>
                <c:pt idx="38013">
                  <c:v>3.8013999999999999E-5</c:v>
                </c:pt>
                <c:pt idx="38014">
                  <c:v>3.8015000000000001E-5</c:v>
                </c:pt>
                <c:pt idx="38015">
                  <c:v>3.8016000000000003E-5</c:v>
                </c:pt>
                <c:pt idx="38016">
                  <c:v>3.8016999999999999E-5</c:v>
                </c:pt>
                <c:pt idx="38017">
                  <c:v>3.8018000000000001E-5</c:v>
                </c:pt>
                <c:pt idx="38018">
                  <c:v>3.8019000000000003E-5</c:v>
                </c:pt>
                <c:pt idx="38019">
                  <c:v>3.8019999999999999E-5</c:v>
                </c:pt>
                <c:pt idx="38020">
                  <c:v>3.8021000000000001E-5</c:v>
                </c:pt>
                <c:pt idx="38021">
                  <c:v>3.8022000000000003E-5</c:v>
                </c:pt>
                <c:pt idx="38022">
                  <c:v>3.8022999999999998E-5</c:v>
                </c:pt>
                <c:pt idx="38023">
                  <c:v>3.8024000000000001E-5</c:v>
                </c:pt>
                <c:pt idx="38024">
                  <c:v>3.8025000000000003E-5</c:v>
                </c:pt>
                <c:pt idx="38025">
                  <c:v>3.8025999999999998E-5</c:v>
                </c:pt>
                <c:pt idx="38026">
                  <c:v>3.8027E-5</c:v>
                </c:pt>
                <c:pt idx="38027">
                  <c:v>3.8028000000000003E-5</c:v>
                </c:pt>
                <c:pt idx="38028">
                  <c:v>3.8028999999999998E-5</c:v>
                </c:pt>
                <c:pt idx="38029">
                  <c:v>3.803E-5</c:v>
                </c:pt>
                <c:pt idx="38030">
                  <c:v>3.8031000000000002E-5</c:v>
                </c:pt>
                <c:pt idx="38031">
                  <c:v>3.8031999999999998E-5</c:v>
                </c:pt>
                <c:pt idx="38032">
                  <c:v>3.8033E-5</c:v>
                </c:pt>
                <c:pt idx="38033">
                  <c:v>3.8034000000000002E-5</c:v>
                </c:pt>
                <c:pt idx="38034">
                  <c:v>3.8034999999999998E-5</c:v>
                </c:pt>
                <c:pt idx="38035">
                  <c:v>3.8036E-5</c:v>
                </c:pt>
                <c:pt idx="38036">
                  <c:v>3.8037000000000002E-5</c:v>
                </c:pt>
                <c:pt idx="38037">
                  <c:v>3.8037999999999997E-5</c:v>
                </c:pt>
                <c:pt idx="38038">
                  <c:v>3.8039E-5</c:v>
                </c:pt>
                <c:pt idx="38039">
                  <c:v>3.8040000000000002E-5</c:v>
                </c:pt>
                <c:pt idx="38040">
                  <c:v>3.8040999999999997E-5</c:v>
                </c:pt>
                <c:pt idx="38041">
                  <c:v>3.8041999999999999E-5</c:v>
                </c:pt>
                <c:pt idx="38042">
                  <c:v>3.8043000000000002E-5</c:v>
                </c:pt>
                <c:pt idx="38043">
                  <c:v>3.8043999999999997E-5</c:v>
                </c:pt>
                <c:pt idx="38044">
                  <c:v>3.8044999999999999E-5</c:v>
                </c:pt>
                <c:pt idx="38045">
                  <c:v>3.8046000000000001E-5</c:v>
                </c:pt>
                <c:pt idx="38046">
                  <c:v>3.8046999999999997E-5</c:v>
                </c:pt>
                <c:pt idx="38047">
                  <c:v>3.8047999999999999E-5</c:v>
                </c:pt>
                <c:pt idx="38048">
                  <c:v>3.8049000000000001E-5</c:v>
                </c:pt>
                <c:pt idx="38049">
                  <c:v>3.8050000000000003E-5</c:v>
                </c:pt>
                <c:pt idx="38050">
                  <c:v>3.8050999999999999E-5</c:v>
                </c:pt>
                <c:pt idx="38051">
                  <c:v>3.8052000000000001E-5</c:v>
                </c:pt>
                <c:pt idx="38052">
                  <c:v>3.8053000000000003E-5</c:v>
                </c:pt>
                <c:pt idx="38053">
                  <c:v>3.8053999999999999E-5</c:v>
                </c:pt>
                <c:pt idx="38054">
                  <c:v>3.8055000000000001E-5</c:v>
                </c:pt>
                <c:pt idx="38055">
                  <c:v>3.8056000000000003E-5</c:v>
                </c:pt>
                <c:pt idx="38056">
                  <c:v>3.8056999999999998E-5</c:v>
                </c:pt>
                <c:pt idx="38057">
                  <c:v>3.8058000000000001E-5</c:v>
                </c:pt>
                <c:pt idx="38058">
                  <c:v>3.8059000000000003E-5</c:v>
                </c:pt>
                <c:pt idx="38059">
                  <c:v>3.8059999999999998E-5</c:v>
                </c:pt>
                <c:pt idx="38060">
                  <c:v>3.8061E-5</c:v>
                </c:pt>
                <c:pt idx="38061">
                  <c:v>3.8062000000000003E-5</c:v>
                </c:pt>
                <c:pt idx="38062">
                  <c:v>3.8062999999999998E-5</c:v>
                </c:pt>
                <c:pt idx="38063">
                  <c:v>3.8064E-5</c:v>
                </c:pt>
                <c:pt idx="38064">
                  <c:v>3.8065000000000002E-5</c:v>
                </c:pt>
                <c:pt idx="38065">
                  <c:v>3.8065999999999998E-5</c:v>
                </c:pt>
                <c:pt idx="38066">
                  <c:v>3.8067E-5</c:v>
                </c:pt>
                <c:pt idx="38067">
                  <c:v>3.8068000000000002E-5</c:v>
                </c:pt>
                <c:pt idx="38068">
                  <c:v>3.8068999999999998E-5</c:v>
                </c:pt>
                <c:pt idx="38069">
                  <c:v>3.807E-5</c:v>
                </c:pt>
                <c:pt idx="38070">
                  <c:v>3.8071000000000002E-5</c:v>
                </c:pt>
                <c:pt idx="38071">
                  <c:v>3.8071999999999997E-5</c:v>
                </c:pt>
                <c:pt idx="38072">
                  <c:v>3.8073E-5</c:v>
                </c:pt>
                <c:pt idx="38073">
                  <c:v>3.8074000000000002E-5</c:v>
                </c:pt>
                <c:pt idx="38074">
                  <c:v>3.8074999999999997E-5</c:v>
                </c:pt>
                <c:pt idx="38075">
                  <c:v>3.8075999999999999E-5</c:v>
                </c:pt>
                <c:pt idx="38076">
                  <c:v>3.8077000000000002E-5</c:v>
                </c:pt>
                <c:pt idx="38077">
                  <c:v>3.8077999999999997E-5</c:v>
                </c:pt>
                <c:pt idx="38078">
                  <c:v>3.8078999999999999E-5</c:v>
                </c:pt>
                <c:pt idx="38079">
                  <c:v>3.8080000000000001E-5</c:v>
                </c:pt>
                <c:pt idx="38080">
                  <c:v>3.8080999999999997E-5</c:v>
                </c:pt>
                <c:pt idx="38081">
                  <c:v>3.8081999999999999E-5</c:v>
                </c:pt>
                <c:pt idx="38082">
                  <c:v>3.8083000000000001E-5</c:v>
                </c:pt>
                <c:pt idx="38083">
                  <c:v>3.8084000000000003E-5</c:v>
                </c:pt>
                <c:pt idx="38084">
                  <c:v>3.8084999999999999E-5</c:v>
                </c:pt>
                <c:pt idx="38085">
                  <c:v>3.8086000000000001E-5</c:v>
                </c:pt>
                <c:pt idx="38086">
                  <c:v>3.8087000000000003E-5</c:v>
                </c:pt>
                <c:pt idx="38087">
                  <c:v>3.8087999999999999E-5</c:v>
                </c:pt>
                <c:pt idx="38088">
                  <c:v>3.8089000000000001E-5</c:v>
                </c:pt>
                <c:pt idx="38089">
                  <c:v>3.8090000000000003E-5</c:v>
                </c:pt>
                <c:pt idx="38090">
                  <c:v>3.8090999999999998E-5</c:v>
                </c:pt>
                <c:pt idx="38091">
                  <c:v>3.8092000000000001E-5</c:v>
                </c:pt>
                <c:pt idx="38092">
                  <c:v>3.8093000000000003E-5</c:v>
                </c:pt>
                <c:pt idx="38093">
                  <c:v>3.8093999999999998E-5</c:v>
                </c:pt>
                <c:pt idx="38094">
                  <c:v>3.8095E-5</c:v>
                </c:pt>
                <c:pt idx="38095">
                  <c:v>3.8096000000000003E-5</c:v>
                </c:pt>
                <c:pt idx="38096">
                  <c:v>3.8096999999999998E-5</c:v>
                </c:pt>
                <c:pt idx="38097">
                  <c:v>3.8098E-5</c:v>
                </c:pt>
                <c:pt idx="38098">
                  <c:v>3.8099000000000002E-5</c:v>
                </c:pt>
                <c:pt idx="38099">
                  <c:v>3.8099999999999998E-5</c:v>
                </c:pt>
                <c:pt idx="38100">
                  <c:v>3.8101E-5</c:v>
                </c:pt>
                <c:pt idx="38101">
                  <c:v>3.8102000000000002E-5</c:v>
                </c:pt>
                <c:pt idx="38102">
                  <c:v>3.8102999999999998E-5</c:v>
                </c:pt>
                <c:pt idx="38103">
                  <c:v>3.8104E-5</c:v>
                </c:pt>
                <c:pt idx="38104">
                  <c:v>3.8105000000000002E-5</c:v>
                </c:pt>
                <c:pt idx="38105">
                  <c:v>3.8105999999999997E-5</c:v>
                </c:pt>
                <c:pt idx="38106">
                  <c:v>3.8107E-5</c:v>
                </c:pt>
                <c:pt idx="38107">
                  <c:v>3.8108000000000002E-5</c:v>
                </c:pt>
                <c:pt idx="38108">
                  <c:v>3.8108999999999997E-5</c:v>
                </c:pt>
                <c:pt idx="38109">
                  <c:v>3.8109999999999999E-5</c:v>
                </c:pt>
                <c:pt idx="38110">
                  <c:v>3.8111000000000002E-5</c:v>
                </c:pt>
                <c:pt idx="38111">
                  <c:v>3.8111999999999997E-5</c:v>
                </c:pt>
                <c:pt idx="38112">
                  <c:v>3.8112999999999999E-5</c:v>
                </c:pt>
                <c:pt idx="38113">
                  <c:v>3.8114000000000001E-5</c:v>
                </c:pt>
                <c:pt idx="38114">
                  <c:v>3.8114999999999997E-5</c:v>
                </c:pt>
                <c:pt idx="38115">
                  <c:v>3.8115999999999999E-5</c:v>
                </c:pt>
                <c:pt idx="38116">
                  <c:v>3.8117000000000001E-5</c:v>
                </c:pt>
                <c:pt idx="38117">
                  <c:v>3.8118000000000003E-5</c:v>
                </c:pt>
                <c:pt idx="38118">
                  <c:v>3.8118999999999999E-5</c:v>
                </c:pt>
                <c:pt idx="38119">
                  <c:v>3.8120000000000001E-5</c:v>
                </c:pt>
                <c:pt idx="38120">
                  <c:v>3.8121000000000003E-5</c:v>
                </c:pt>
                <c:pt idx="38121">
                  <c:v>3.8121999999999999E-5</c:v>
                </c:pt>
                <c:pt idx="38122">
                  <c:v>3.8123000000000001E-5</c:v>
                </c:pt>
                <c:pt idx="38123">
                  <c:v>3.8124000000000003E-5</c:v>
                </c:pt>
                <c:pt idx="38124">
                  <c:v>3.8124999999999998E-5</c:v>
                </c:pt>
                <c:pt idx="38125">
                  <c:v>3.8126000000000001E-5</c:v>
                </c:pt>
                <c:pt idx="38126">
                  <c:v>3.8127000000000003E-5</c:v>
                </c:pt>
                <c:pt idx="38127">
                  <c:v>3.8127999999999998E-5</c:v>
                </c:pt>
                <c:pt idx="38128">
                  <c:v>3.8129E-5</c:v>
                </c:pt>
                <c:pt idx="38129">
                  <c:v>3.8130000000000003E-5</c:v>
                </c:pt>
                <c:pt idx="38130">
                  <c:v>3.8130999999999998E-5</c:v>
                </c:pt>
                <c:pt idx="38131">
                  <c:v>3.8132E-5</c:v>
                </c:pt>
                <c:pt idx="38132">
                  <c:v>3.8133000000000002E-5</c:v>
                </c:pt>
                <c:pt idx="38133">
                  <c:v>3.8133999999999998E-5</c:v>
                </c:pt>
                <c:pt idx="38134">
                  <c:v>3.8135E-5</c:v>
                </c:pt>
                <c:pt idx="38135">
                  <c:v>3.8136000000000002E-5</c:v>
                </c:pt>
                <c:pt idx="38136">
                  <c:v>3.8136999999999998E-5</c:v>
                </c:pt>
                <c:pt idx="38137">
                  <c:v>3.8138E-5</c:v>
                </c:pt>
                <c:pt idx="38138">
                  <c:v>3.8139000000000002E-5</c:v>
                </c:pt>
                <c:pt idx="38139">
                  <c:v>3.8139999999999997E-5</c:v>
                </c:pt>
                <c:pt idx="38140">
                  <c:v>3.8141E-5</c:v>
                </c:pt>
                <c:pt idx="38141">
                  <c:v>3.8142000000000002E-5</c:v>
                </c:pt>
                <c:pt idx="38142">
                  <c:v>3.8142999999999997E-5</c:v>
                </c:pt>
                <c:pt idx="38143">
                  <c:v>3.8143999999999999E-5</c:v>
                </c:pt>
                <c:pt idx="38144">
                  <c:v>3.8145000000000002E-5</c:v>
                </c:pt>
                <c:pt idx="38145">
                  <c:v>3.8145999999999997E-5</c:v>
                </c:pt>
                <c:pt idx="38146">
                  <c:v>3.8146999999999999E-5</c:v>
                </c:pt>
                <c:pt idx="38147">
                  <c:v>3.8148000000000001E-5</c:v>
                </c:pt>
                <c:pt idx="38148">
                  <c:v>3.8148999999999997E-5</c:v>
                </c:pt>
                <c:pt idx="38149">
                  <c:v>3.8149999999999999E-5</c:v>
                </c:pt>
                <c:pt idx="38150">
                  <c:v>3.8151000000000001E-5</c:v>
                </c:pt>
                <c:pt idx="38151">
                  <c:v>3.8152000000000003E-5</c:v>
                </c:pt>
                <c:pt idx="38152">
                  <c:v>3.8152999999999999E-5</c:v>
                </c:pt>
                <c:pt idx="38153">
                  <c:v>3.8154000000000001E-5</c:v>
                </c:pt>
                <c:pt idx="38154">
                  <c:v>3.8155000000000003E-5</c:v>
                </c:pt>
                <c:pt idx="38155">
                  <c:v>3.8155999999999999E-5</c:v>
                </c:pt>
                <c:pt idx="38156">
                  <c:v>3.8157000000000001E-5</c:v>
                </c:pt>
                <c:pt idx="38157">
                  <c:v>3.8158000000000003E-5</c:v>
                </c:pt>
                <c:pt idx="38158">
                  <c:v>3.8158999999999998E-5</c:v>
                </c:pt>
                <c:pt idx="38159">
                  <c:v>3.8160000000000001E-5</c:v>
                </c:pt>
                <c:pt idx="38160">
                  <c:v>3.8161000000000003E-5</c:v>
                </c:pt>
                <c:pt idx="38161">
                  <c:v>3.8161999999999998E-5</c:v>
                </c:pt>
                <c:pt idx="38162">
                  <c:v>3.8163E-5</c:v>
                </c:pt>
                <c:pt idx="38163">
                  <c:v>3.8164000000000003E-5</c:v>
                </c:pt>
                <c:pt idx="38164">
                  <c:v>3.8164999999999998E-5</c:v>
                </c:pt>
                <c:pt idx="38165">
                  <c:v>3.8166E-5</c:v>
                </c:pt>
                <c:pt idx="38166">
                  <c:v>3.8167000000000002E-5</c:v>
                </c:pt>
                <c:pt idx="38167">
                  <c:v>3.8167999999999998E-5</c:v>
                </c:pt>
                <c:pt idx="38168">
                  <c:v>3.8169E-5</c:v>
                </c:pt>
                <c:pt idx="38169">
                  <c:v>3.8170000000000002E-5</c:v>
                </c:pt>
                <c:pt idx="38170">
                  <c:v>3.8170999999999998E-5</c:v>
                </c:pt>
                <c:pt idx="38171">
                  <c:v>3.8172E-5</c:v>
                </c:pt>
                <c:pt idx="38172">
                  <c:v>3.8173000000000002E-5</c:v>
                </c:pt>
                <c:pt idx="38173">
                  <c:v>3.8173999999999997E-5</c:v>
                </c:pt>
                <c:pt idx="38174">
                  <c:v>3.8175E-5</c:v>
                </c:pt>
                <c:pt idx="38175">
                  <c:v>3.8176000000000002E-5</c:v>
                </c:pt>
                <c:pt idx="38176">
                  <c:v>3.8176999999999997E-5</c:v>
                </c:pt>
                <c:pt idx="38177">
                  <c:v>3.8177999999999999E-5</c:v>
                </c:pt>
                <c:pt idx="38178">
                  <c:v>3.8179000000000002E-5</c:v>
                </c:pt>
                <c:pt idx="38179">
                  <c:v>3.8179999999999997E-5</c:v>
                </c:pt>
                <c:pt idx="38180">
                  <c:v>3.8180999999999999E-5</c:v>
                </c:pt>
                <c:pt idx="38181">
                  <c:v>3.8182000000000001E-5</c:v>
                </c:pt>
                <c:pt idx="38182">
                  <c:v>3.8182999999999997E-5</c:v>
                </c:pt>
                <c:pt idx="38183">
                  <c:v>3.8183999999999999E-5</c:v>
                </c:pt>
                <c:pt idx="38184">
                  <c:v>3.8185000000000001E-5</c:v>
                </c:pt>
                <c:pt idx="38185">
                  <c:v>3.8186000000000003E-5</c:v>
                </c:pt>
                <c:pt idx="38186">
                  <c:v>3.8186999999999999E-5</c:v>
                </c:pt>
                <c:pt idx="38187">
                  <c:v>3.8188000000000001E-5</c:v>
                </c:pt>
                <c:pt idx="38188">
                  <c:v>3.8189000000000003E-5</c:v>
                </c:pt>
                <c:pt idx="38189">
                  <c:v>3.8189999999999999E-5</c:v>
                </c:pt>
                <c:pt idx="38190">
                  <c:v>3.8191000000000001E-5</c:v>
                </c:pt>
                <c:pt idx="38191">
                  <c:v>3.8192000000000003E-5</c:v>
                </c:pt>
                <c:pt idx="38192">
                  <c:v>3.8192999999999998E-5</c:v>
                </c:pt>
                <c:pt idx="38193">
                  <c:v>3.8194000000000001E-5</c:v>
                </c:pt>
                <c:pt idx="38194">
                  <c:v>3.8195000000000003E-5</c:v>
                </c:pt>
                <c:pt idx="38195">
                  <c:v>3.8195999999999998E-5</c:v>
                </c:pt>
                <c:pt idx="38196">
                  <c:v>3.8197E-5</c:v>
                </c:pt>
                <c:pt idx="38197">
                  <c:v>3.8198000000000003E-5</c:v>
                </c:pt>
                <c:pt idx="38198">
                  <c:v>3.8198999999999998E-5</c:v>
                </c:pt>
                <c:pt idx="38199">
                  <c:v>3.82E-5</c:v>
                </c:pt>
                <c:pt idx="38200">
                  <c:v>3.8201000000000002E-5</c:v>
                </c:pt>
                <c:pt idx="38201">
                  <c:v>3.8201999999999998E-5</c:v>
                </c:pt>
                <c:pt idx="38202">
                  <c:v>3.8203E-5</c:v>
                </c:pt>
                <c:pt idx="38203">
                  <c:v>3.8204000000000002E-5</c:v>
                </c:pt>
                <c:pt idx="38204">
                  <c:v>3.8204999999999998E-5</c:v>
                </c:pt>
                <c:pt idx="38205">
                  <c:v>3.8206E-5</c:v>
                </c:pt>
                <c:pt idx="38206">
                  <c:v>3.8207000000000002E-5</c:v>
                </c:pt>
                <c:pt idx="38207">
                  <c:v>3.8207999999999997E-5</c:v>
                </c:pt>
                <c:pt idx="38208">
                  <c:v>3.8209E-5</c:v>
                </c:pt>
                <c:pt idx="38209">
                  <c:v>3.8210000000000002E-5</c:v>
                </c:pt>
                <c:pt idx="38210">
                  <c:v>3.8210999999999997E-5</c:v>
                </c:pt>
                <c:pt idx="38211">
                  <c:v>3.8211999999999999E-5</c:v>
                </c:pt>
                <c:pt idx="38212">
                  <c:v>3.8213000000000002E-5</c:v>
                </c:pt>
                <c:pt idx="38213">
                  <c:v>3.8213999999999997E-5</c:v>
                </c:pt>
                <c:pt idx="38214">
                  <c:v>3.8214999999999999E-5</c:v>
                </c:pt>
                <c:pt idx="38215">
                  <c:v>3.8216000000000001E-5</c:v>
                </c:pt>
                <c:pt idx="38216">
                  <c:v>3.8216999999999997E-5</c:v>
                </c:pt>
                <c:pt idx="38217">
                  <c:v>3.8217999999999999E-5</c:v>
                </c:pt>
                <c:pt idx="38218">
                  <c:v>3.8219000000000001E-5</c:v>
                </c:pt>
                <c:pt idx="38219">
                  <c:v>3.8220000000000003E-5</c:v>
                </c:pt>
                <c:pt idx="38220">
                  <c:v>3.8220999999999999E-5</c:v>
                </c:pt>
                <c:pt idx="38221">
                  <c:v>3.8222000000000001E-5</c:v>
                </c:pt>
                <c:pt idx="38222">
                  <c:v>3.8223000000000003E-5</c:v>
                </c:pt>
                <c:pt idx="38223">
                  <c:v>3.8223999999999999E-5</c:v>
                </c:pt>
                <c:pt idx="38224">
                  <c:v>3.8225000000000001E-5</c:v>
                </c:pt>
                <c:pt idx="38225">
                  <c:v>3.8226000000000003E-5</c:v>
                </c:pt>
                <c:pt idx="38226">
                  <c:v>3.8226999999999998E-5</c:v>
                </c:pt>
                <c:pt idx="38227">
                  <c:v>3.8228000000000001E-5</c:v>
                </c:pt>
                <c:pt idx="38228">
                  <c:v>3.8229000000000003E-5</c:v>
                </c:pt>
                <c:pt idx="38229">
                  <c:v>3.8229999999999998E-5</c:v>
                </c:pt>
                <c:pt idx="38230">
                  <c:v>3.8231E-5</c:v>
                </c:pt>
                <c:pt idx="38231">
                  <c:v>3.8232000000000003E-5</c:v>
                </c:pt>
                <c:pt idx="38232">
                  <c:v>3.8232999999999998E-5</c:v>
                </c:pt>
                <c:pt idx="38233">
                  <c:v>3.8234E-5</c:v>
                </c:pt>
                <c:pt idx="38234">
                  <c:v>3.8235000000000002E-5</c:v>
                </c:pt>
                <c:pt idx="38235">
                  <c:v>3.8235999999999998E-5</c:v>
                </c:pt>
                <c:pt idx="38236">
                  <c:v>3.8237E-5</c:v>
                </c:pt>
                <c:pt idx="38237">
                  <c:v>3.8238000000000002E-5</c:v>
                </c:pt>
                <c:pt idx="38238">
                  <c:v>3.8238999999999998E-5</c:v>
                </c:pt>
                <c:pt idx="38239">
                  <c:v>3.824E-5</c:v>
                </c:pt>
                <c:pt idx="38240">
                  <c:v>3.8241000000000002E-5</c:v>
                </c:pt>
                <c:pt idx="38241">
                  <c:v>3.8241999999999997E-5</c:v>
                </c:pt>
                <c:pt idx="38242">
                  <c:v>3.8243E-5</c:v>
                </c:pt>
                <c:pt idx="38243">
                  <c:v>3.8244000000000002E-5</c:v>
                </c:pt>
                <c:pt idx="38244">
                  <c:v>3.8244999999999997E-5</c:v>
                </c:pt>
                <c:pt idx="38245">
                  <c:v>3.8245999999999999E-5</c:v>
                </c:pt>
                <c:pt idx="38246">
                  <c:v>3.8247000000000002E-5</c:v>
                </c:pt>
                <c:pt idx="38247">
                  <c:v>3.8247999999999997E-5</c:v>
                </c:pt>
                <c:pt idx="38248">
                  <c:v>3.8248999999999999E-5</c:v>
                </c:pt>
                <c:pt idx="38249">
                  <c:v>3.8250000000000001E-5</c:v>
                </c:pt>
                <c:pt idx="38250">
                  <c:v>3.8250999999999997E-5</c:v>
                </c:pt>
                <c:pt idx="38251">
                  <c:v>3.8251999999999999E-5</c:v>
                </c:pt>
                <c:pt idx="38252">
                  <c:v>3.8253000000000001E-5</c:v>
                </c:pt>
                <c:pt idx="38253">
                  <c:v>3.8254000000000003E-5</c:v>
                </c:pt>
                <c:pt idx="38254">
                  <c:v>3.8254999999999999E-5</c:v>
                </c:pt>
                <c:pt idx="38255">
                  <c:v>3.8256000000000001E-5</c:v>
                </c:pt>
                <c:pt idx="38256">
                  <c:v>3.8257000000000003E-5</c:v>
                </c:pt>
                <c:pt idx="38257">
                  <c:v>3.8257999999999999E-5</c:v>
                </c:pt>
                <c:pt idx="38258">
                  <c:v>3.8259000000000001E-5</c:v>
                </c:pt>
                <c:pt idx="38259">
                  <c:v>3.8260000000000003E-5</c:v>
                </c:pt>
                <c:pt idx="38260">
                  <c:v>3.8260999999999998E-5</c:v>
                </c:pt>
                <c:pt idx="38261">
                  <c:v>3.8262000000000001E-5</c:v>
                </c:pt>
                <c:pt idx="38262">
                  <c:v>3.8263000000000003E-5</c:v>
                </c:pt>
                <c:pt idx="38263">
                  <c:v>3.8263999999999998E-5</c:v>
                </c:pt>
                <c:pt idx="38264">
                  <c:v>3.8265E-5</c:v>
                </c:pt>
                <c:pt idx="38265">
                  <c:v>3.8266000000000003E-5</c:v>
                </c:pt>
                <c:pt idx="38266">
                  <c:v>3.8266999999999998E-5</c:v>
                </c:pt>
                <c:pt idx="38267">
                  <c:v>3.8268E-5</c:v>
                </c:pt>
                <c:pt idx="38268">
                  <c:v>3.8269000000000002E-5</c:v>
                </c:pt>
                <c:pt idx="38269">
                  <c:v>3.8269999999999998E-5</c:v>
                </c:pt>
                <c:pt idx="38270">
                  <c:v>3.8271E-5</c:v>
                </c:pt>
                <c:pt idx="38271">
                  <c:v>3.8272000000000002E-5</c:v>
                </c:pt>
                <c:pt idx="38272">
                  <c:v>3.8272999999999998E-5</c:v>
                </c:pt>
                <c:pt idx="38273">
                  <c:v>3.8274E-5</c:v>
                </c:pt>
                <c:pt idx="38274">
                  <c:v>3.8275000000000002E-5</c:v>
                </c:pt>
                <c:pt idx="38275">
                  <c:v>3.8275999999999997E-5</c:v>
                </c:pt>
                <c:pt idx="38276">
                  <c:v>3.8277E-5</c:v>
                </c:pt>
                <c:pt idx="38277">
                  <c:v>3.8278000000000002E-5</c:v>
                </c:pt>
                <c:pt idx="38278">
                  <c:v>3.8278999999999997E-5</c:v>
                </c:pt>
                <c:pt idx="38279">
                  <c:v>3.8279999999999999E-5</c:v>
                </c:pt>
                <c:pt idx="38280">
                  <c:v>3.8281000000000002E-5</c:v>
                </c:pt>
                <c:pt idx="38281">
                  <c:v>3.8281999999999997E-5</c:v>
                </c:pt>
                <c:pt idx="38282">
                  <c:v>3.8282999999999999E-5</c:v>
                </c:pt>
                <c:pt idx="38283">
                  <c:v>3.8284000000000001E-5</c:v>
                </c:pt>
                <c:pt idx="38284">
                  <c:v>3.8284999999999997E-5</c:v>
                </c:pt>
                <c:pt idx="38285">
                  <c:v>3.8285999999999999E-5</c:v>
                </c:pt>
                <c:pt idx="38286">
                  <c:v>3.8287000000000001E-5</c:v>
                </c:pt>
                <c:pt idx="38287">
                  <c:v>3.8287999999999997E-5</c:v>
                </c:pt>
                <c:pt idx="38288">
                  <c:v>3.8288999999999999E-5</c:v>
                </c:pt>
                <c:pt idx="38289">
                  <c:v>3.8290000000000001E-5</c:v>
                </c:pt>
                <c:pt idx="38290">
                  <c:v>3.8291000000000003E-5</c:v>
                </c:pt>
                <c:pt idx="38291">
                  <c:v>3.8291999999999999E-5</c:v>
                </c:pt>
                <c:pt idx="38292">
                  <c:v>3.8293000000000001E-5</c:v>
                </c:pt>
                <c:pt idx="38293">
                  <c:v>3.8294000000000003E-5</c:v>
                </c:pt>
                <c:pt idx="38294">
                  <c:v>3.8294999999999998E-5</c:v>
                </c:pt>
                <c:pt idx="38295">
                  <c:v>3.8296000000000001E-5</c:v>
                </c:pt>
                <c:pt idx="38296">
                  <c:v>3.8297000000000003E-5</c:v>
                </c:pt>
                <c:pt idx="38297">
                  <c:v>3.8297999999999998E-5</c:v>
                </c:pt>
                <c:pt idx="38298">
                  <c:v>3.8299E-5</c:v>
                </c:pt>
                <c:pt idx="38299">
                  <c:v>3.8300000000000003E-5</c:v>
                </c:pt>
                <c:pt idx="38300">
                  <c:v>3.8300999999999998E-5</c:v>
                </c:pt>
                <c:pt idx="38301">
                  <c:v>3.8302E-5</c:v>
                </c:pt>
                <c:pt idx="38302">
                  <c:v>3.8303000000000002E-5</c:v>
                </c:pt>
                <c:pt idx="38303">
                  <c:v>3.8303999999999998E-5</c:v>
                </c:pt>
                <c:pt idx="38304">
                  <c:v>3.8305E-5</c:v>
                </c:pt>
                <c:pt idx="38305">
                  <c:v>3.8306000000000002E-5</c:v>
                </c:pt>
                <c:pt idx="38306">
                  <c:v>3.8306999999999998E-5</c:v>
                </c:pt>
                <c:pt idx="38307">
                  <c:v>3.8308E-5</c:v>
                </c:pt>
                <c:pt idx="38308">
                  <c:v>3.8309000000000002E-5</c:v>
                </c:pt>
                <c:pt idx="38309">
                  <c:v>3.8309999999999997E-5</c:v>
                </c:pt>
                <c:pt idx="38310">
                  <c:v>3.8311E-5</c:v>
                </c:pt>
                <c:pt idx="38311">
                  <c:v>3.8312000000000002E-5</c:v>
                </c:pt>
                <c:pt idx="38312">
                  <c:v>3.8312999999999997E-5</c:v>
                </c:pt>
                <c:pt idx="38313">
                  <c:v>3.8313999999999999E-5</c:v>
                </c:pt>
                <c:pt idx="38314">
                  <c:v>3.8315000000000002E-5</c:v>
                </c:pt>
                <c:pt idx="38315">
                  <c:v>3.8315999999999997E-5</c:v>
                </c:pt>
                <c:pt idx="38316">
                  <c:v>3.8316999999999999E-5</c:v>
                </c:pt>
                <c:pt idx="38317">
                  <c:v>3.8318000000000001E-5</c:v>
                </c:pt>
                <c:pt idx="38318">
                  <c:v>3.8318999999999997E-5</c:v>
                </c:pt>
                <c:pt idx="38319">
                  <c:v>3.8319999999999999E-5</c:v>
                </c:pt>
                <c:pt idx="38320">
                  <c:v>3.8321000000000001E-5</c:v>
                </c:pt>
                <c:pt idx="38321">
                  <c:v>3.8321999999999997E-5</c:v>
                </c:pt>
                <c:pt idx="38322">
                  <c:v>3.8322999999999999E-5</c:v>
                </c:pt>
                <c:pt idx="38323">
                  <c:v>3.8324000000000001E-5</c:v>
                </c:pt>
                <c:pt idx="38324">
                  <c:v>3.8325000000000003E-5</c:v>
                </c:pt>
                <c:pt idx="38325">
                  <c:v>3.8325999999999999E-5</c:v>
                </c:pt>
                <c:pt idx="38326">
                  <c:v>3.8327000000000001E-5</c:v>
                </c:pt>
                <c:pt idx="38327">
                  <c:v>3.8328000000000003E-5</c:v>
                </c:pt>
                <c:pt idx="38328">
                  <c:v>3.8328999999999998E-5</c:v>
                </c:pt>
                <c:pt idx="38329">
                  <c:v>3.8330000000000001E-5</c:v>
                </c:pt>
                <c:pt idx="38330">
                  <c:v>3.8331000000000003E-5</c:v>
                </c:pt>
                <c:pt idx="38331">
                  <c:v>3.8331999999999998E-5</c:v>
                </c:pt>
                <c:pt idx="38332">
                  <c:v>3.8333E-5</c:v>
                </c:pt>
                <c:pt idx="38333">
                  <c:v>3.8334000000000003E-5</c:v>
                </c:pt>
                <c:pt idx="38334">
                  <c:v>3.8334999999999998E-5</c:v>
                </c:pt>
                <c:pt idx="38335">
                  <c:v>3.8336E-5</c:v>
                </c:pt>
                <c:pt idx="38336">
                  <c:v>3.8337000000000002E-5</c:v>
                </c:pt>
                <c:pt idx="38337">
                  <c:v>3.8337999999999998E-5</c:v>
                </c:pt>
                <c:pt idx="38338">
                  <c:v>3.8339E-5</c:v>
                </c:pt>
                <c:pt idx="38339">
                  <c:v>3.8340000000000002E-5</c:v>
                </c:pt>
                <c:pt idx="38340">
                  <c:v>3.8340999999999998E-5</c:v>
                </c:pt>
                <c:pt idx="38341">
                  <c:v>3.8342E-5</c:v>
                </c:pt>
                <c:pt idx="38342">
                  <c:v>3.8343000000000002E-5</c:v>
                </c:pt>
                <c:pt idx="38343">
                  <c:v>3.8343999999999997E-5</c:v>
                </c:pt>
                <c:pt idx="38344">
                  <c:v>3.8345E-5</c:v>
                </c:pt>
                <c:pt idx="38345">
                  <c:v>3.8346000000000002E-5</c:v>
                </c:pt>
                <c:pt idx="38346">
                  <c:v>3.8346999999999997E-5</c:v>
                </c:pt>
                <c:pt idx="38347">
                  <c:v>3.8347999999999999E-5</c:v>
                </c:pt>
                <c:pt idx="38348">
                  <c:v>3.8349000000000002E-5</c:v>
                </c:pt>
                <c:pt idx="38349">
                  <c:v>3.8349999999999997E-5</c:v>
                </c:pt>
                <c:pt idx="38350">
                  <c:v>3.8350999999999999E-5</c:v>
                </c:pt>
                <c:pt idx="38351">
                  <c:v>3.8352000000000001E-5</c:v>
                </c:pt>
                <c:pt idx="38352">
                  <c:v>3.8352999999999997E-5</c:v>
                </c:pt>
                <c:pt idx="38353">
                  <c:v>3.8353999999999999E-5</c:v>
                </c:pt>
                <c:pt idx="38354">
                  <c:v>3.8355000000000001E-5</c:v>
                </c:pt>
                <c:pt idx="38355">
                  <c:v>3.8355999999999997E-5</c:v>
                </c:pt>
                <c:pt idx="38356">
                  <c:v>3.8356999999999999E-5</c:v>
                </c:pt>
                <c:pt idx="38357">
                  <c:v>3.8358000000000001E-5</c:v>
                </c:pt>
                <c:pt idx="38358">
                  <c:v>3.8359000000000003E-5</c:v>
                </c:pt>
                <c:pt idx="38359">
                  <c:v>3.8359999999999999E-5</c:v>
                </c:pt>
                <c:pt idx="38360">
                  <c:v>3.8361000000000001E-5</c:v>
                </c:pt>
                <c:pt idx="38361">
                  <c:v>3.8362000000000003E-5</c:v>
                </c:pt>
                <c:pt idx="38362">
                  <c:v>3.8362999999999998E-5</c:v>
                </c:pt>
                <c:pt idx="38363">
                  <c:v>3.8364000000000001E-5</c:v>
                </c:pt>
                <c:pt idx="38364">
                  <c:v>3.8365000000000003E-5</c:v>
                </c:pt>
                <c:pt idx="38365">
                  <c:v>3.8365999999999998E-5</c:v>
                </c:pt>
                <c:pt idx="38366">
                  <c:v>3.8367E-5</c:v>
                </c:pt>
                <c:pt idx="38367">
                  <c:v>3.8368000000000003E-5</c:v>
                </c:pt>
                <c:pt idx="38368">
                  <c:v>3.8368999999999998E-5</c:v>
                </c:pt>
                <c:pt idx="38369">
                  <c:v>3.837E-5</c:v>
                </c:pt>
                <c:pt idx="38370">
                  <c:v>3.8371000000000002E-5</c:v>
                </c:pt>
                <c:pt idx="38371">
                  <c:v>3.8371999999999998E-5</c:v>
                </c:pt>
                <c:pt idx="38372">
                  <c:v>3.8373E-5</c:v>
                </c:pt>
                <c:pt idx="38373">
                  <c:v>3.8374000000000002E-5</c:v>
                </c:pt>
                <c:pt idx="38374">
                  <c:v>3.8374999999999998E-5</c:v>
                </c:pt>
                <c:pt idx="38375">
                  <c:v>3.8376E-5</c:v>
                </c:pt>
                <c:pt idx="38376">
                  <c:v>3.8377000000000002E-5</c:v>
                </c:pt>
                <c:pt idx="38377">
                  <c:v>3.8377999999999997E-5</c:v>
                </c:pt>
                <c:pt idx="38378">
                  <c:v>3.8379E-5</c:v>
                </c:pt>
                <c:pt idx="38379">
                  <c:v>3.8380000000000002E-5</c:v>
                </c:pt>
                <c:pt idx="38380">
                  <c:v>3.8380999999999997E-5</c:v>
                </c:pt>
                <c:pt idx="38381">
                  <c:v>3.8381999999999999E-5</c:v>
                </c:pt>
                <c:pt idx="38382">
                  <c:v>3.8383000000000002E-5</c:v>
                </c:pt>
                <c:pt idx="38383">
                  <c:v>3.8383999999999997E-5</c:v>
                </c:pt>
                <c:pt idx="38384">
                  <c:v>3.8384999999999999E-5</c:v>
                </c:pt>
                <c:pt idx="38385">
                  <c:v>3.8386000000000001E-5</c:v>
                </c:pt>
                <c:pt idx="38386">
                  <c:v>3.8386999999999997E-5</c:v>
                </c:pt>
                <c:pt idx="38387">
                  <c:v>3.8387999999999999E-5</c:v>
                </c:pt>
                <c:pt idx="38388">
                  <c:v>3.8389000000000001E-5</c:v>
                </c:pt>
                <c:pt idx="38389">
                  <c:v>3.8389999999999997E-5</c:v>
                </c:pt>
                <c:pt idx="38390">
                  <c:v>3.8390999999999999E-5</c:v>
                </c:pt>
                <c:pt idx="38391">
                  <c:v>3.8392000000000001E-5</c:v>
                </c:pt>
                <c:pt idx="38392">
                  <c:v>3.8393000000000003E-5</c:v>
                </c:pt>
                <c:pt idx="38393">
                  <c:v>3.8393999999999999E-5</c:v>
                </c:pt>
                <c:pt idx="38394">
                  <c:v>3.8395000000000001E-5</c:v>
                </c:pt>
                <c:pt idx="38395">
                  <c:v>3.8396000000000003E-5</c:v>
                </c:pt>
                <c:pt idx="38396">
                  <c:v>3.8396999999999998E-5</c:v>
                </c:pt>
                <c:pt idx="38397">
                  <c:v>3.8398000000000001E-5</c:v>
                </c:pt>
                <c:pt idx="38398">
                  <c:v>3.8399000000000003E-5</c:v>
                </c:pt>
                <c:pt idx="38399">
                  <c:v>3.8399999999999998E-5</c:v>
                </c:pt>
                <c:pt idx="38400">
                  <c:v>3.8401E-5</c:v>
                </c:pt>
                <c:pt idx="38401">
                  <c:v>3.8402000000000003E-5</c:v>
                </c:pt>
                <c:pt idx="38402">
                  <c:v>3.8402999999999998E-5</c:v>
                </c:pt>
                <c:pt idx="38403">
                  <c:v>3.8404E-5</c:v>
                </c:pt>
                <c:pt idx="38404">
                  <c:v>3.8405000000000002E-5</c:v>
                </c:pt>
                <c:pt idx="38405">
                  <c:v>3.8405999999999998E-5</c:v>
                </c:pt>
                <c:pt idx="38406">
                  <c:v>3.8407E-5</c:v>
                </c:pt>
                <c:pt idx="38407">
                  <c:v>3.8408000000000002E-5</c:v>
                </c:pt>
                <c:pt idx="38408">
                  <c:v>3.8408999999999998E-5</c:v>
                </c:pt>
                <c:pt idx="38409">
                  <c:v>3.841E-5</c:v>
                </c:pt>
                <c:pt idx="38410">
                  <c:v>3.8411000000000002E-5</c:v>
                </c:pt>
                <c:pt idx="38411">
                  <c:v>3.8411999999999997E-5</c:v>
                </c:pt>
                <c:pt idx="38412">
                  <c:v>3.8413E-5</c:v>
                </c:pt>
                <c:pt idx="38413">
                  <c:v>3.8414000000000002E-5</c:v>
                </c:pt>
                <c:pt idx="38414">
                  <c:v>3.8414999999999997E-5</c:v>
                </c:pt>
                <c:pt idx="38415">
                  <c:v>3.8415999999999999E-5</c:v>
                </c:pt>
                <c:pt idx="38416">
                  <c:v>3.8417000000000002E-5</c:v>
                </c:pt>
                <c:pt idx="38417">
                  <c:v>3.8417999999999997E-5</c:v>
                </c:pt>
                <c:pt idx="38418">
                  <c:v>3.8418999999999999E-5</c:v>
                </c:pt>
                <c:pt idx="38419">
                  <c:v>3.8420000000000001E-5</c:v>
                </c:pt>
                <c:pt idx="38420">
                  <c:v>3.8420999999999997E-5</c:v>
                </c:pt>
                <c:pt idx="38421">
                  <c:v>3.8421999999999999E-5</c:v>
                </c:pt>
                <c:pt idx="38422">
                  <c:v>3.8423000000000001E-5</c:v>
                </c:pt>
                <c:pt idx="38423">
                  <c:v>3.8423999999999997E-5</c:v>
                </c:pt>
                <c:pt idx="38424">
                  <c:v>3.8424999999999999E-5</c:v>
                </c:pt>
                <c:pt idx="38425">
                  <c:v>3.8426000000000001E-5</c:v>
                </c:pt>
                <c:pt idx="38426">
                  <c:v>3.8427000000000003E-5</c:v>
                </c:pt>
                <c:pt idx="38427">
                  <c:v>3.8427999999999999E-5</c:v>
                </c:pt>
                <c:pt idx="38428">
                  <c:v>3.8429000000000001E-5</c:v>
                </c:pt>
                <c:pt idx="38429">
                  <c:v>3.8430000000000003E-5</c:v>
                </c:pt>
                <c:pt idx="38430">
                  <c:v>3.8430999999999998E-5</c:v>
                </c:pt>
                <c:pt idx="38431">
                  <c:v>3.8432000000000001E-5</c:v>
                </c:pt>
                <c:pt idx="38432">
                  <c:v>3.8433000000000003E-5</c:v>
                </c:pt>
                <c:pt idx="38433">
                  <c:v>3.8433999999999998E-5</c:v>
                </c:pt>
                <c:pt idx="38434">
                  <c:v>3.8435E-5</c:v>
                </c:pt>
                <c:pt idx="38435">
                  <c:v>3.8436000000000003E-5</c:v>
                </c:pt>
                <c:pt idx="38436">
                  <c:v>3.8436999999999998E-5</c:v>
                </c:pt>
                <c:pt idx="38437">
                  <c:v>3.8438E-5</c:v>
                </c:pt>
                <c:pt idx="38438">
                  <c:v>3.8439000000000002E-5</c:v>
                </c:pt>
                <c:pt idx="38439">
                  <c:v>3.8439999999999998E-5</c:v>
                </c:pt>
                <c:pt idx="38440">
                  <c:v>3.8441E-5</c:v>
                </c:pt>
                <c:pt idx="38441">
                  <c:v>3.8442000000000002E-5</c:v>
                </c:pt>
                <c:pt idx="38442">
                  <c:v>3.8442999999999998E-5</c:v>
                </c:pt>
                <c:pt idx="38443">
                  <c:v>3.8444E-5</c:v>
                </c:pt>
                <c:pt idx="38444">
                  <c:v>3.8445000000000002E-5</c:v>
                </c:pt>
                <c:pt idx="38445">
                  <c:v>3.8445999999999997E-5</c:v>
                </c:pt>
                <c:pt idx="38446">
                  <c:v>3.8447E-5</c:v>
                </c:pt>
                <c:pt idx="38447">
                  <c:v>3.8448000000000002E-5</c:v>
                </c:pt>
                <c:pt idx="38448">
                  <c:v>3.8448999999999997E-5</c:v>
                </c:pt>
                <c:pt idx="38449">
                  <c:v>3.8449999999999999E-5</c:v>
                </c:pt>
                <c:pt idx="38450">
                  <c:v>3.8451000000000002E-5</c:v>
                </c:pt>
                <c:pt idx="38451">
                  <c:v>3.8451999999999997E-5</c:v>
                </c:pt>
                <c:pt idx="38452">
                  <c:v>3.8452999999999999E-5</c:v>
                </c:pt>
                <c:pt idx="38453">
                  <c:v>3.8454000000000001E-5</c:v>
                </c:pt>
                <c:pt idx="38454">
                  <c:v>3.8454999999999997E-5</c:v>
                </c:pt>
                <c:pt idx="38455">
                  <c:v>3.8455999999999999E-5</c:v>
                </c:pt>
                <c:pt idx="38456">
                  <c:v>3.8457000000000001E-5</c:v>
                </c:pt>
                <c:pt idx="38457">
                  <c:v>3.8457999999999997E-5</c:v>
                </c:pt>
                <c:pt idx="38458">
                  <c:v>3.8458999999999999E-5</c:v>
                </c:pt>
                <c:pt idx="38459">
                  <c:v>3.8460000000000001E-5</c:v>
                </c:pt>
                <c:pt idx="38460">
                  <c:v>3.8461000000000003E-5</c:v>
                </c:pt>
                <c:pt idx="38461">
                  <c:v>3.8461999999999999E-5</c:v>
                </c:pt>
                <c:pt idx="38462">
                  <c:v>3.8463000000000001E-5</c:v>
                </c:pt>
                <c:pt idx="38463">
                  <c:v>3.8464000000000003E-5</c:v>
                </c:pt>
                <c:pt idx="38464">
                  <c:v>3.8464999999999998E-5</c:v>
                </c:pt>
                <c:pt idx="38465">
                  <c:v>3.8466000000000001E-5</c:v>
                </c:pt>
                <c:pt idx="38466">
                  <c:v>3.8467000000000003E-5</c:v>
                </c:pt>
                <c:pt idx="38467">
                  <c:v>3.8467999999999998E-5</c:v>
                </c:pt>
                <c:pt idx="38468">
                  <c:v>3.8469E-5</c:v>
                </c:pt>
                <c:pt idx="38469">
                  <c:v>3.8470000000000003E-5</c:v>
                </c:pt>
                <c:pt idx="38470">
                  <c:v>3.8470999999999998E-5</c:v>
                </c:pt>
                <c:pt idx="38471">
                  <c:v>3.8472E-5</c:v>
                </c:pt>
                <c:pt idx="38472">
                  <c:v>3.8473000000000002E-5</c:v>
                </c:pt>
                <c:pt idx="38473">
                  <c:v>3.8473999999999998E-5</c:v>
                </c:pt>
                <c:pt idx="38474">
                  <c:v>3.8475E-5</c:v>
                </c:pt>
                <c:pt idx="38475">
                  <c:v>3.8476000000000002E-5</c:v>
                </c:pt>
                <c:pt idx="38476">
                  <c:v>3.8476999999999998E-5</c:v>
                </c:pt>
                <c:pt idx="38477">
                  <c:v>3.8478E-5</c:v>
                </c:pt>
                <c:pt idx="38478">
                  <c:v>3.8479000000000002E-5</c:v>
                </c:pt>
                <c:pt idx="38479">
                  <c:v>3.8479999999999997E-5</c:v>
                </c:pt>
                <c:pt idx="38480">
                  <c:v>3.8481E-5</c:v>
                </c:pt>
                <c:pt idx="38481">
                  <c:v>3.8482000000000002E-5</c:v>
                </c:pt>
                <c:pt idx="38482">
                  <c:v>3.8482999999999997E-5</c:v>
                </c:pt>
                <c:pt idx="38483">
                  <c:v>3.8483999999999999E-5</c:v>
                </c:pt>
                <c:pt idx="38484">
                  <c:v>3.8485000000000002E-5</c:v>
                </c:pt>
                <c:pt idx="38485">
                  <c:v>3.8485999999999997E-5</c:v>
                </c:pt>
                <c:pt idx="38486">
                  <c:v>3.8486999999999999E-5</c:v>
                </c:pt>
                <c:pt idx="38487">
                  <c:v>3.8488000000000001E-5</c:v>
                </c:pt>
                <c:pt idx="38488">
                  <c:v>3.8488999999999997E-5</c:v>
                </c:pt>
                <c:pt idx="38489">
                  <c:v>3.8489999999999999E-5</c:v>
                </c:pt>
                <c:pt idx="38490">
                  <c:v>3.8491000000000001E-5</c:v>
                </c:pt>
                <c:pt idx="38491">
                  <c:v>3.8491999999999997E-5</c:v>
                </c:pt>
                <c:pt idx="38492">
                  <c:v>3.8492999999999999E-5</c:v>
                </c:pt>
                <c:pt idx="38493">
                  <c:v>3.8494000000000001E-5</c:v>
                </c:pt>
                <c:pt idx="38494">
                  <c:v>3.8495000000000003E-5</c:v>
                </c:pt>
                <c:pt idx="38495">
                  <c:v>3.8495999999999999E-5</c:v>
                </c:pt>
                <c:pt idx="38496">
                  <c:v>3.8497000000000001E-5</c:v>
                </c:pt>
                <c:pt idx="38497">
                  <c:v>3.8498000000000003E-5</c:v>
                </c:pt>
                <c:pt idx="38498">
                  <c:v>3.8498999999999999E-5</c:v>
                </c:pt>
                <c:pt idx="38499">
                  <c:v>3.8500000000000001E-5</c:v>
                </c:pt>
                <c:pt idx="38500">
                  <c:v>3.8501000000000003E-5</c:v>
                </c:pt>
                <c:pt idx="38501">
                  <c:v>3.8501999999999998E-5</c:v>
                </c:pt>
                <c:pt idx="38502">
                  <c:v>3.8503E-5</c:v>
                </c:pt>
                <c:pt idx="38503">
                  <c:v>3.8504000000000003E-5</c:v>
                </c:pt>
                <c:pt idx="38504">
                  <c:v>3.8504999999999998E-5</c:v>
                </c:pt>
                <c:pt idx="38505">
                  <c:v>3.8506E-5</c:v>
                </c:pt>
                <c:pt idx="38506">
                  <c:v>3.8507000000000002E-5</c:v>
                </c:pt>
                <c:pt idx="38507">
                  <c:v>3.8507999999999998E-5</c:v>
                </c:pt>
                <c:pt idx="38508">
                  <c:v>3.8509E-5</c:v>
                </c:pt>
                <c:pt idx="38509">
                  <c:v>3.8510000000000002E-5</c:v>
                </c:pt>
                <c:pt idx="38510">
                  <c:v>3.8510999999999998E-5</c:v>
                </c:pt>
                <c:pt idx="38511">
                  <c:v>3.8512E-5</c:v>
                </c:pt>
                <c:pt idx="38512">
                  <c:v>3.8513000000000002E-5</c:v>
                </c:pt>
                <c:pt idx="38513">
                  <c:v>3.8513999999999998E-5</c:v>
                </c:pt>
                <c:pt idx="38514">
                  <c:v>3.8515E-5</c:v>
                </c:pt>
                <c:pt idx="38515">
                  <c:v>3.8516000000000002E-5</c:v>
                </c:pt>
                <c:pt idx="38516">
                  <c:v>3.8516999999999997E-5</c:v>
                </c:pt>
                <c:pt idx="38517">
                  <c:v>3.8518E-5</c:v>
                </c:pt>
                <c:pt idx="38518">
                  <c:v>3.8519000000000002E-5</c:v>
                </c:pt>
                <c:pt idx="38519">
                  <c:v>3.8519999999999997E-5</c:v>
                </c:pt>
                <c:pt idx="38520">
                  <c:v>3.8520999999999999E-5</c:v>
                </c:pt>
                <c:pt idx="38521">
                  <c:v>3.8522000000000001E-5</c:v>
                </c:pt>
                <c:pt idx="38522">
                  <c:v>3.8522999999999997E-5</c:v>
                </c:pt>
                <c:pt idx="38523">
                  <c:v>3.8523999999999999E-5</c:v>
                </c:pt>
                <c:pt idx="38524">
                  <c:v>3.8525000000000001E-5</c:v>
                </c:pt>
                <c:pt idx="38525">
                  <c:v>3.8525999999999997E-5</c:v>
                </c:pt>
                <c:pt idx="38526">
                  <c:v>3.8526999999999999E-5</c:v>
                </c:pt>
                <c:pt idx="38527">
                  <c:v>3.8528000000000001E-5</c:v>
                </c:pt>
                <c:pt idx="38528">
                  <c:v>3.8529000000000003E-5</c:v>
                </c:pt>
                <c:pt idx="38529">
                  <c:v>3.8529999999999999E-5</c:v>
                </c:pt>
                <c:pt idx="38530">
                  <c:v>3.8531000000000001E-5</c:v>
                </c:pt>
                <c:pt idx="38531">
                  <c:v>3.8532000000000003E-5</c:v>
                </c:pt>
                <c:pt idx="38532">
                  <c:v>3.8532999999999999E-5</c:v>
                </c:pt>
                <c:pt idx="38533">
                  <c:v>3.8534000000000001E-5</c:v>
                </c:pt>
                <c:pt idx="38534">
                  <c:v>3.8535000000000003E-5</c:v>
                </c:pt>
                <c:pt idx="38535">
                  <c:v>3.8535999999999998E-5</c:v>
                </c:pt>
                <c:pt idx="38536">
                  <c:v>3.8537000000000001E-5</c:v>
                </c:pt>
                <c:pt idx="38537">
                  <c:v>3.8538000000000003E-5</c:v>
                </c:pt>
                <c:pt idx="38538">
                  <c:v>3.8538999999999998E-5</c:v>
                </c:pt>
                <c:pt idx="38539">
                  <c:v>3.854E-5</c:v>
                </c:pt>
                <c:pt idx="38540">
                  <c:v>3.8541000000000003E-5</c:v>
                </c:pt>
                <c:pt idx="38541">
                  <c:v>3.8541999999999998E-5</c:v>
                </c:pt>
                <c:pt idx="38542">
                  <c:v>3.8543E-5</c:v>
                </c:pt>
                <c:pt idx="38543">
                  <c:v>3.8544000000000002E-5</c:v>
                </c:pt>
                <c:pt idx="38544">
                  <c:v>3.8544999999999998E-5</c:v>
                </c:pt>
                <c:pt idx="38545">
                  <c:v>3.8546E-5</c:v>
                </c:pt>
                <c:pt idx="38546">
                  <c:v>3.8547000000000002E-5</c:v>
                </c:pt>
                <c:pt idx="38547">
                  <c:v>3.8547999999999998E-5</c:v>
                </c:pt>
                <c:pt idx="38548">
                  <c:v>3.8549E-5</c:v>
                </c:pt>
                <c:pt idx="38549">
                  <c:v>3.8550000000000002E-5</c:v>
                </c:pt>
                <c:pt idx="38550">
                  <c:v>3.8550999999999997E-5</c:v>
                </c:pt>
                <c:pt idx="38551">
                  <c:v>3.8552E-5</c:v>
                </c:pt>
                <c:pt idx="38552">
                  <c:v>3.8553000000000002E-5</c:v>
                </c:pt>
                <c:pt idx="38553">
                  <c:v>3.8553999999999997E-5</c:v>
                </c:pt>
                <c:pt idx="38554">
                  <c:v>3.8554999999999999E-5</c:v>
                </c:pt>
                <c:pt idx="38555">
                  <c:v>3.8556000000000002E-5</c:v>
                </c:pt>
                <c:pt idx="38556">
                  <c:v>3.8556999999999997E-5</c:v>
                </c:pt>
                <c:pt idx="38557">
                  <c:v>3.8557999999999999E-5</c:v>
                </c:pt>
                <c:pt idx="38558">
                  <c:v>3.8559000000000001E-5</c:v>
                </c:pt>
                <c:pt idx="38559">
                  <c:v>3.8559999999999997E-5</c:v>
                </c:pt>
                <c:pt idx="38560">
                  <c:v>3.8560999999999999E-5</c:v>
                </c:pt>
                <c:pt idx="38561">
                  <c:v>3.8562000000000001E-5</c:v>
                </c:pt>
                <c:pt idx="38562">
                  <c:v>3.8563000000000003E-5</c:v>
                </c:pt>
                <c:pt idx="38563">
                  <c:v>3.8563999999999999E-5</c:v>
                </c:pt>
                <c:pt idx="38564">
                  <c:v>3.8565000000000001E-5</c:v>
                </c:pt>
                <c:pt idx="38565">
                  <c:v>3.8566000000000003E-5</c:v>
                </c:pt>
                <c:pt idx="38566">
                  <c:v>3.8566999999999999E-5</c:v>
                </c:pt>
                <c:pt idx="38567">
                  <c:v>3.8568000000000001E-5</c:v>
                </c:pt>
                <c:pt idx="38568">
                  <c:v>3.8569000000000003E-5</c:v>
                </c:pt>
                <c:pt idx="38569">
                  <c:v>3.8569999999999998E-5</c:v>
                </c:pt>
                <c:pt idx="38570">
                  <c:v>3.8571000000000001E-5</c:v>
                </c:pt>
                <c:pt idx="38571">
                  <c:v>3.8572000000000003E-5</c:v>
                </c:pt>
                <c:pt idx="38572">
                  <c:v>3.8572999999999998E-5</c:v>
                </c:pt>
                <c:pt idx="38573">
                  <c:v>3.8574E-5</c:v>
                </c:pt>
                <c:pt idx="38574">
                  <c:v>3.8575000000000003E-5</c:v>
                </c:pt>
                <c:pt idx="38575">
                  <c:v>3.8575999999999998E-5</c:v>
                </c:pt>
                <c:pt idx="38576">
                  <c:v>3.8577E-5</c:v>
                </c:pt>
                <c:pt idx="38577">
                  <c:v>3.8578000000000002E-5</c:v>
                </c:pt>
                <c:pt idx="38578">
                  <c:v>3.8578999999999998E-5</c:v>
                </c:pt>
                <c:pt idx="38579">
                  <c:v>3.858E-5</c:v>
                </c:pt>
                <c:pt idx="38580">
                  <c:v>3.8581000000000002E-5</c:v>
                </c:pt>
                <c:pt idx="38581">
                  <c:v>3.8581999999999998E-5</c:v>
                </c:pt>
                <c:pt idx="38582">
                  <c:v>3.8583E-5</c:v>
                </c:pt>
                <c:pt idx="38583">
                  <c:v>3.8584000000000002E-5</c:v>
                </c:pt>
                <c:pt idx="38584">
                  <c:v>3.8584999999999997E-5</c:v>
                </c:pt>
                <c:pt idx="38585">
                  <c:v>3.8586E-5</c:v>
                </c:pt>
                <c:pt idx="38586">
                  <c:v>3.8587000000000002E-5</c:v>
                </c:pt>
                <c:pt idx="38587">
                  <c:v>3.8587999999999997E-5</c:v>
                </c:pt>
                <c:pt idx="38588">
                  <c:v>3.8588999999999999E-5</c:v>
                </c:pt>
                <c:pt idx="38589">
                  <c:v>3.8590000000000002E-5</c:v>
                </c:pt>
                <c:pt idx="38590">
                  <c:v>3.8590999999999997E-5</c:v>
                </c:pt>
                <c:pt idx="38591">
                  <c:v>3.8591999999999999E-5</c:v>
                </c:pt>
                <c:pt idx="38592">
                  <c:v>3.8593000000000001E-5</c:v>
                </c:pt>
                <c:pt idx="38593">
                  <c:v>3.8593999999999997E-5</c:v>
                </c:pt>
                <c:pt idx="38594">
                  <c:v>3.8594999999999999E-5</c:v>
                </c:pt>
                <c:pt idx="38595">
                  <c:v>3.8596000000000001E-5</c:v>
                </c:pt>
                <c:pt idx="38596">
                  <c:v>3.8597000000000003E-5</c:v>
                </c:pt>
                <c:pt idx="38597">
                  <c:v>3.8597999999999999E-5</c:v>
                </c:pt>
                <c:pt idx="38598">
                  <c:v>3.8599000000000001E-5</c:v>
                </c:pt>
                <c:pt idx="38599">
                  <c:v>3.8600000000000003E-5</c:v>
                </c:pt>
                <c:pt idx="38600">
                  <c:v>3.8600999999999999E-5</c:v>
                </c:pt>
                <c:pt idx="38601">
                  <c:v>3.8602000000000001E-5</c:v>
                </c:pt>
                <c:pt idx="38602">
                  <c:v>3.8603000000000003E-5</c:v>
                </c:pt>
                <c:pt idx="38603">
                  <c:v>3.8603999999999998E-5</c:v>
                </c:pt>
                <c:pt idx="38604">
                  <c:v>3.8605000000000001E-5</c:v>
                </c:pt>
                <c:pt idx="38605">
                  <c:v>3.8606000000000003E-5</c:v>
                </c:pt>
                <c:pt idx="38606">
                  <c:v>3.8606999999999998E-5</c:v>
                </c:pt>
                <c:pt idx="38607">
                  <c:v>3.8608E-5</c:v>
                </c:pt>
                <c:pt idx="38608">
                  <c:v>3.8609000000000003E-5</c:v>
                </c:pt>
                <c:pt idx="38609">
                  <c:v>3.8609999999999998E-5</c:v>
                </c:pt>
                <c:pt idx="38610">
                  <c:v>3.8611E-5</c:v>
                </c:pt>
                <c:pt idx="38611">
                  <c:v>3.8612000000000002E-5</c:v>
                </c:pt>
                <c:pt idx="38612">
                  <c:v>3.8612999999999998E-5</c:v>
                </c:pt>
                <c:pt idx="38613">
                  <c:v>3.8614E-5</c:v>
                </c:pt>
                <c:pt idx="38614">
                  <c:v>3.8615000000000002E-5</c:v>
                </c:pt>
                <c:pt idx="38615">
                  <c:v>3.8615999999999998E-5</c:v>
                </c:pt>
                <c:pt idx="38616">
                  <c:v>3.8617E-5</c:v>
                </c:pt>
                <c:pt idx="38617">
                  <c:v>3.8618000000000002E-5</c:v>
                </c:pt>
                <c:pt idx="38618">
                  <c:v>3.8618999999999997E-5</c:v>
                </c:pt>
                <c:pt idx="38619">
                  <c:v>3.862E-5</c:v>
                </c:pt>
                <c:pt idx="38620">
                  <c:v>3.8621000000000002E-5</c:v>
                </c:pt>
                <c:pt idx="38621">
                  <c:v>3.8621999999999997E-5</c:v>
                </c:pt>
                <c:pt idx="38622">
                  <c:v>3.8622999999999999E-5</c:v>
                </c:pt>
                <c:pt idx="38623">
                  <c:v>3.8624000000000002E-5</c:v>
                </c:pt>
                <c:pt idx="38624">
                  <c:v>3.8624999999999997E-5</c:v>
                </c:pt>
                <c:pt idx="38625">
                  <c:v>3.8625999999999999E-5</c:v>
                </c:pt>
                <c:pt idx="38626">
                  <c:v>3.8627000000000001E-5</c:v>
                </c:pt>
                <c:pt idx="38627">
                  <c:v>3.8627999999999997E-5</c:v>
                </c:pt>
                <c:pt idx="38628">
                  <c:v>3.8628999999999999E-5</c:v>
                </c:pt>
                <c:pt idx="38629">
                  <c:v>3.8630000000000001E-5</c:v>
                </c:pt>
                <c:pt idx="38630">
                  <c:v>3.8631000000000003E-5</c:v>
                </c:pt>
                <c:pt idx="38631">
                  <c:v>3.8631999999999999E-5</c:v>
                </c:pt>
                <c:pt idx="38632">
                  <c:v>3.8633000000000001E-5</c:v>
                </c:pt>
                <c:pt idx="38633">
                  <c:v>3.8634000000000003E-5</c:v>
                </c:pt>
                <c:pt idx="38634">
                  <c:v>3.8634999999999999E-5</c:v>
                </c:pt>
                <c:pt idx="38635">
                  <c:v>3.8636000000000001E-5</c:v>
                </c:pt>
                <c:pt idx="38636">
                  <c:v>3.8637000000000003E-5</c:v>
                </c:pt>
                <c:pt idx="38637">
                  <c:v>3.8637999999999998E-5</c:v>
                </c:pt>
                <c:pt idx="38638">
                  <c:v>3.8639000000000001E-5</c:v>
                </c:pt>
                <c:pt idx="38639">
                  <c:v>3.8640000000000003E-5</c:v>
                </c:pt>
                <c:pt idx="38640">
                  <c:v>3.8640999999999998E-5</c:v>
                </c:pt>
                <c:pt idx="38641">
                  <c:v>3.8642E-5</c:v>
                </c:pt>
                <c:pt idx="38642">
                  <c:v>3.8643000000000003E-5</c:v>
                </c:pt>
                <c:pt idx="38643">
                  <c:v>3.8643999999999998E-5</c:v>
                </c:pt>
                <c:pt idx="38644">
                  <c:v>3.8645E-5</c:v>
                </c:pt>
                <c:pt idx="38645">
                  <c:v>3.8646000000000002E-5</c:v>
                </c:pt>
                <c:pt idx="38646">
                  <c:v>3.8646999999999998E-5</c:v>
                </c:pt>
                <c:pt idx="38647">
                  <c:v>3.8648E-5</c:v>
                </c:pt>
                <c:pt idx="38648">
                  <c:v>3.8649000000000002E-5</c:v>
                </c:pt>
                <c:pt idx="38649">
                  <c:v>3.8649999999999998E-5</c:v>
                </c:pt>
                <c:pt idx="38650">
                  <c:v>3.8651E-5</c:v>
                </c:pt>
                <c:pt idx="38651">
                  <c:v>3.8652000000000002E-5</c:v>
                </c:pt>
                <c:pt idx="38652">
                  <c:v>3.8652999999999997E-5</c:v>
                </c:pt>
                <c:pt idx="38653">
                  <c:v>3.8654E-5</c:v>
                </c:pt>
                <c:pt idx="38654">
                  <c:v>3.8655000000000002E-5</c:v>
                </c:pt>
                <c:pt idx="38655">
                  <c:v>3.8655999999999997E-5</c:v>
                </c:pt>
                <c:pt idx="38656">
                  <c:v>3.8656999999999999E-5</c:v>
                </c:pt>
                <c:pt idx="38657">
                  <c:v>3.8658000000000002E-5</c:v>
                </c:pt>
                <c:pt idx="38658">
                  <c:v>3.8658999999999997E-5</c:v>
                </c:pt>
                <c:pt idx="38659">
                  <c:v>3.8659999999999999E-5</c:v>
                </c:pt>
                <c:pt idx="38660">
                  <c:v>3.8661000000000001E-5</c:v>
                </c:pt>
                <c:pt idx="38661">
                  <c:v>3.8661999999999997E-5</c:v>
                </c:pt>
                <c:pt idx="38662">
                  <c:v>3.8662999999999999E-5</c:v>
                </c:pt>
                <c:pt idx="38663">
                  <c:v>3.8664000000000001E-5</c:v>
                </c:pt>
                <c:pt idx="38664">
                  <c:v>3.8665000000000003E-5</c:v>
                </c:pt>
                <c:pt idx="38665">
                  <c:v>3.8665999999999999E-5</c:v>
                </c:pt>
                <c:pt idx="38666">
                  <c:v>3.8667000000000001E-5</c:v>
                </c:pt>
                <c:pt idx="38667">
                  <c:v>3.8668000000000003E-5</c:v>
                </c:pt>
                <c:pt idx="38668">
                  <c:v>3.8668999999999999E-5</c:v>
                </c:pt>
                <c:pt idx="38669">
                  <c:v>3.8670000000000001E-5</c:v>
                </c:pt>
                <c:pt idx="38670">
                  <c:v>3.8671000000000003E-5</c:v>
                </c:pt>
                <c:pt idx="38671">
                  <c:v>3.8671999999999998E-5</c:v>
                </c:pt>
                <c:pt idx="38672">
                  <c:v>3.8673000000000001E-5</c:v>
                </c:pt>
                <c:pt idx="38673">
                  <c:v>3.8674000000000003E-5</c:v>
                </c:pt>
                <c:pt idx="38674">
                  <c:v>3.8674999999999998E-5</c:v>
                </c:pt>
                <c:pt idx="38675">
                  <c:v>3.8676E-5</c:v>
                </c:pt>
                <c:pt idx="38676">
                  <c:v>3.8677000000000003E-5</c:v>
                </c:pt>
                <c:pt idx="38677">
                  <c:v>3.8677999999999998E-5</c:v>
                </c:pt>
                <c:pt idx="38678">
                  <c:v>3.8679E-5</c:v>
                </c:pt>
                <c:pt idx="38679">
                  <c:v>3.8680000000000002E-5</c:v>
                </c:pt>
                <c:pt idx="38680">
                  <c:v>3.8680999999999998E-5</c:v>
                </c:pt>
                <c:pt idx="38681">
                  <c:v>3.8682E-5</c:v>
                </c:pt>
                <c:pt idx="38682">
                  <c:v>3.8683000000000002E-5</c:v>
                </c:pt>
                <c:pt idx="38683">
                  <c:v>3.8683999999999998E-5</c:v>
                </c:pt>
                <c:pt idx="38684">
                  <c:v>3.8685E-5</c:v>
                </c:pt>
                <c:pt idx="38685">
                  <c:v>3.8686000000000002E-5</c:v>
                </c:pt>
                <c:pt idx="38686">
                  <c:v>3.8686999999999997E-5</c:v>
                </c:pt>
                <c:pt idx="38687">
                  <c:v>3.8688E-5</c:v>
                </c:pt>
                <c:pt idx="38688">
                  <c:v>3.8689000000000002E-5</c:v>
                </c:pt>
                <c:pt idx="38689">
                  <c:v>3.8689999999999997E-5</c:v>
                </c:pt>
                <c:pt idx="38690">
                  <c:v>3.8690999999999999E-5</c:v>
                </c:pt>
                <c:pt idx="38691">
                  <c:v>3.8692000000000002E-5</c:v>
                </c:pt>
                <c:pt idx="38692">
                  <c:v>3.8692999999999997E-5</c:v>
                </c:pt>
                <c:pt idx="38693">
                  <c:v>3.8693999999999999E-5</c:v>
                </c:pt>
                <c:pt idx="38694">
                  <c:v>3.8695000000000001E-5</c:v>
                </c:pt>
                <c:pt idx="38695">
                  <c:v>3.8695999999999997E-5</c:v>
                </c:pt>
                <c:pt idx="38696">
                  <c:v>3.8696999999999999E-5</c:v>
                </c:pt>
                <c:pt idx="38697">
                  <c:v>3.8698000000000001E-5</c:v>
                </c:pt>
                <c:pt idx="38698">
                  <c:v>3.8699000000000003E-5</c:v>
                </c:pt>
                <c:pt idx="38699">
                  <c:v>3.8699999999999999E-5</c:v>
                </c:pt>
                <c:pt idx="38700">
                  <c:v>3.8701000000000001E-5</c:v>
                </c:pt>
                <c:pt idx="38701">
                  <c:v>3.8702000000000003E-5</c:v>
                </c:pt>
                <c:pt idx="38702">
                  <c:v>3.8702999999999999E-5</c:v>
                </c:pt>
                <c:pt idx="38703">
                  <c:v>3.8704000000000001E-5</c:v>
                </c:pt>
                <c:pt idx="38704">
                  <c:v>3.8705000000000003E-5</c:v>
                </c:pt>
                <c:pt idx="38705">
                  <c:v>3.8705999999999998E-5</c:v>
                </c:pt>
                <c:pt idx="38706">
                  <c:v>3.8707000000000001E-5</c:v>
                </c:pt>
                <c:pt idx="38707">
                  <c:v>3.8708000000000003E-5</c:v>
                </c:pt>
                <c:pt idx="38708">
                  <c:v>3.8708999999999998E-5</c:v>
                </c:pt>
                <c:pt idx="38709">
                  <c:v>3.871E-5</c:v>
                </c:pt>
                <c:pt idx="38710">
                  <c:v>3.8711000000000003E-5</c:v>
                </c:pt>
                <c:pt idx="38711">
                  <c:v>3.8711999999999998E-5</c:v>
                </c:pt>
                <c:pt idx="38712">
                  <c:v>3.8713E-5</c:v>
                </c:pt>
                <c:pt idx="38713">
                  <c:v>3.8714000000000002E-5</c:v>
                </c:pt>
                <c:pt idx="38714">
                  <c:v>3.8714999999999998E-5</c:v>
                </c:pt>
                <c:pt idx="38715">
                  <c:v>3.8716E-5</c:v>
                </c:pt>
                <c:pt idx="38716">
                  <c:v>3.8717000000000002E-5</c:v>
                </c:pt>
                <c:pt idx="38717">
                  <c:v>3.8717999999999998E-5</c:v>
                </c:pt>
                <c:pt idx="38718">
                  <c:v>3.8719E-5</c:v>
                </c:pt>
                <c:pt idx="38719">
                  <c:v>3.8720000000000002E-5</c:v>
                </c:pt>
                <c:pt idx="38720">
                  <c:v>3.8720999999999997E-5</c:v>
                </c:pt>
                <c:pt idx="38721">
                  <c:v>3.8722E-5</c:v>
                </c:pt>
                <c:pt idx="38722">
                  <c:v>3.8723000000000002E-5</c:v>
                </c:pt>
                <c:pt idx="38723">
                  <c:v>3.8723999999999997E-5</c:v>
                </c:pt>
                <c:pt idx="38724">
                  <c:v>3.8724999999999999E-5</c:v>
                </c:pt>
                <c:pt idx="38725">
                  <c:v>3.8726000000000002E-5</c:v>
                </c:pt>
                <c:pt idx="38726">
                  <c:v>3.8726999999999997E-5</c:v>
                </c:pt>
                <c:pt idx="38727">
                  <c:v>3.8727999999999999E-5</c:v>
                </c:pt>
                <c:pt idx="38728">
                  <c:v>3.8729000000000001E-5</c:v>
                </c:pt>
                <c:pt idx="38729">
                  <c:v>3.8729999999999997E-5</c:v>
                </c:pt>
                <c:pt idx="38730">
                  <c:v>3.8730999999999999E-5</c:v>
                </c:pt>
                <c:pt idx="38731">
                  <c:v>3.8732000000000001E-5</c:v>
                </c:pt>
                <c:pt idx="38732">
                  <c:v>3.8733000000000003E-5</c:v>
                </c:pt>
                <c:pt idx="38733">
                  <c:v>3.8733999999999999E-5</c:v>
                </c:pt>
                <c:pt idx="38734">
                  <c:v>3.8735000000000001E-5</c:v>
                </c:pt>
                <c:pt idx="38735">
                  <c:v>3.8736000000000003E-5</c:v>
                </c:pt>
                <c:pt idx="38736">
                  <c:v>3.8736999999999999E-5</c:v>
                </c:pt>
                <c:pt idx="38737">
                  <c:v>3.8738000000000001E-5</c:v>
                </c:pt>
                <c:pt idx="38738">
                  <c:v>3.8739000000000003E-5</c:v>
                </c:pt>
                <c:pt idx="38739">
                  <c:v>3.8739999999999998E-5</c:v>
                </c:pt>
                <c:pt idx="38740">
                  <c:v>3.8741000000000001E-5</c:v>
                </c:pt>
                <c:pt idx="38741">
                  <c:v>3.8742000000000003E-5</c:v>
                </c:pt>
                <c:pt idx="38742">
                  <c:v>3.8742999999999998E-5</c:v>
                </c:pt>
                <c:pt idx="38743">
                  <c:v>3.8744E-5</c:v>
                </c:pt>
                <c:pt idx="38744">
                  <c:v>3.8745000000000003E-5</c:v>
                </c:pt>
                <c:pt idx="38745">
                  <c:v>3.8745999999999998E-5</c:v>
                </c:pt>
                <c:pt idx="38746">
                  <c:v>3.8747E-5</c:v>
                </c:pt>
                <c:pt idx="38747">
                  <c:v>3.8748000000000002E-5</c:v>
                </c:pt>
                <c:pt idx="38748">
                  <c:v>3.8748999999999998E-5</c:v>
                </c:pt>
                <c:pt idx="38749">
                  <c:v>3.875E-5</c:v>
                </c:pt>
                <c:pt idx="38750">
                  <c:v>3.8751000000000002E-5</c:v>
                </c:pt>
                <c:pt idx="38751">
                  <c:v>3.8751999999999998E-5</c:v>
                </c:pt>
                <c:pt idx="38752">
                  <c:v>3.8753E-5</c:v>
                </c:pt>
                <c:pt idx="38753">
                  <c:v>3.8754000000000002E-5</c:v>
                </c:pt>
                <c:pt idx="38754">
                  <c:v>3.8754999999999997E-5</c:v>
                </c:pt>
                <c:pt idx="38755">
                  <c:v>3.8756E-5</c:v>
                </c:pt>
                <c:pt idx="38756">
                  <c:v>3.8757000000000002E-5</c:v>
                </c:pt>
                <c:pt idx="38757">
                  <c:v>3.8757999999999997E-5</c:v>
                </c:pt>
                <c:pt idx="38758">
                  <c:v>3.8758999999999999E-5</c:v>
                </c:pt>
                <c:pt idx="38759">
                  <c:v>3.8760000000000002E-5</c:v>
                </c:pt>
                <c:pt idx="38760">
                  <c:v>3.8760999999999997E-5</c:v>
                </c:pt>
                <c:pt idx="38761">
                  <c:v>3.8761999999999999E-5</c:v>
                </c:pt>
                <c:pt idx="38762">
                  <c:v>3.8763000000000001E-5</c:v>
                </c:pt>
                <c:pt idx="38763">
                  <c:v>3.8763999999999997E-5</c:v>
                </c:pt>
                <c:pt idx="38764">
                  <c:v>3.8764999999999999E-5</c:v>
                </c:pt>
                <c:pt idx="38765">
                  <c:v>3.8766000000000001E-5</c:v>
                </c:pt>
                <c:pt idx="38766">
                  <c:v>3.8767000000000003E-5</c:v>
                </c:pt>
                <c:pt idx="38767">
                  <c:v>3.8767999999999999E-5</c:v>
                </c:pt>
                <c:pt idx="38768">
                  <c:v>3.8769000000000001E-5</c:v>
                </c:pt>
                <c:pt idx="38769">
                  <c:v>3.8770000000000003E-5</c:v>
                </c:pt>
                <c:pt idx="38770">
                  <c:v>3.8770999999999999E-5</c:v>
                </c:pt>
                <c:pt idx="38771">
                  <c:v>3.8772000000000001E-5</c:v>
                </c:pt>
                <c:pt idx="38772">
                  <c:v>3.8773000000000003E-5</c:v>
                </c:pt>
                <c:pt idx="38773">
                  <c:v>3.8773999999999998E-5</c:v>
                </c:pt>
                <c:pt idx="38774">
                  <c:v>3.8775000000000001E-5</c:v>
                </c:pt>
                <c:pt idx="38775">
                  <c:v>3.8776000000000003E-5</c:v>
                </c:pt>
                <c:pt idx="38776">
                  <c:v>3.8776999999999998E-5</c:v>
                </c:pt>
                <c:pt idx="38777">
                  <c:v>3.8778E-5</c:v>
                </c:pt>
                <c:pt idx="38778">
                  <c:v>3.8779000000000003E-5</c:v>
                </c:pt>
                <c:pt idx="38779">
                  <c:v>3.8779999999999998E-5</c:v>
                </c:pt>
                <c:pt idx="38780">
                  <c:v>3.8781E-5</c:v>
                </c:pt>
                <c:pt idx="38781">
                  <c:v>3.8782000000000002E-5</c:v>
                </c:pt>
                <c:pt idx="38782">
                  <c:v>3.8782999999999998E-5</c:v>
                </c:pt>
                <c:pt idx="38783">
                  <c:v>3.8784E-5</c:v>
                </c:pt>
                <c:pt idx="38784">
                  <c:v>3.8785000000000002E-5</c:v>
                </c:pt>
                <c:pt idx="38785">
                  <c:v>3.8785999999999998E-5</c:v>
                </c:pt>
                <c:pt idx="38786">
                  <c:v>3.8787E-5</c:v>
                </c:pt>
                <c:pt idx="38787">
                  <c:v>3.8788000000000002E-5</c:v>
                </c:pt>
                <c:pt idx="38788">
                  <c:v>3.8788999999999997E-5</c:v>
                </c:pt>
                <c:pt idx="38789">
                  <c:v>3.879E-5</c:v>
                </c:pt>
                <c:pt idx="38790">
                  <c:v>3.8791000000000002E-5</c:v>
                </c:pt>
                <c:pt idx="38791">
                  <c:v>3.8791999999999997E-5</c:v>
                </c:pt>
                <c:pt idx="38792">
                  <c:v>3.8792999999999999E-5</c:v>
                </c:pt>
                <c:pt idx="38793">
                  <c:v>3.8794000000000002E-5</c:v>
                </c:pt>
                <c:pt idx="38794">
                  <c:v>3.8794999999999997E-5</c:v>
                </c:pt>
                <c:pt idx="38795">
                  <c:v>3.8795999999999999E-5</c:v>
                </c:pt>
                <c:pt idx="38796">
                  <c:v>3.8797000000000001E-5</c:v>
                </c:pt>
                <c:pt idx="38797">
                  <c:v>3.8797999999999997E-5</c:v>
                </c:pt>
                <c:pt idx="38798">
                  <c:v>3.8798999999999999E-5</c:v>
                </c:pt>
                <c:pt idx="38799">
                  <c:v>3.8800000000000001E-5</c:v>
                </c:pt>
                <c:pt idx="38800">
                  <c:v>3.8800999999999997E-5</c:v>
                </c:pt>
                <c:pt idx="38801">
                  <c:v>3.8801999999999999E-5</c:v>
                </c:pt>
                <c:pt idx="38802">
                  <c:v>3.8803000000000001E-5</c:v>
                </c:pt>
                <c:pt idx="38803">
                  <c:v>3.8804000000000003E-5</c:v>
                </c:pt>
                <c:pt idx="38804">
                  <c:v>3.8804999999999999E-5</c:v>
                </c:pt>
                <c:pt idx="38805">
                  <c:v>3.8806000000000001E-5</c:v>
                </c:pt>
                <c:pt idx="38806">
                  <c:v>3.8807000000000003E-5</c:v>
                </c:pt>
                <c:pt idx="38807">
                  <c:v>3.8807999999999998E-5</c:v>
                </c:pt>
                <c:pt idx="38808">
                  <c:v>3.8809000000000001E-5</c:v>
                </c:pt>
                <c:pt idx="38809">
                  <c:v>3.8810000000000003E-5</c:v>
                </c:pt>
                <c:pt idx="38810">
                  <c:v>3.8810999999999998E-5</c:v>
                </c:pt>
                <c:pt idx="38811">
                  <c:v>3.8812E-5</c:v>
                </c:pt>
                <c:pt idx="38812">
                  <c:v>3.8813000000000003E-5</c:v>
                </c:pt>
                <c:pt idx="38813">
                  <c:v>3.8813999999999998E-5</c:v>
                </c:pt>
                <c:pt idx="38814">
                  <c:v>3.8815E-5</c:v>
                </c:pt>
                <c:pt idx="38815">
                  <c:v>3.8816000000000002E-5</c:v>
                </c:pt>
                <c:pt idx="38816">
                  <c:v>3.8816999999999998E-5</c:v>
                </c:pt>
                <c:pt idx="38817">
                  <c:v>3.8818E-5</c:v>
                </c:pt>
                <c:pt idx="38818">
                  <c:v>3.8819000000000002E-5</c:v>
                </c:pt>
                <c:pt idx="38819">
                  <c:v>3.8819999999999998E-5</c:v>
                </c:pt>
                <c:pt idx="38820">
                  <c:v>3.8821E-5</c:v>
                </c:pt>
                <c:pt idx="38821">
                  <c:v>3.8822000000000002E-5</c:v>
                </c:pt>
                <c:pt idx="38822">
                  <c:v>3.8822999999999997E-5</c:v>
                </c:pt>
                <c:pt idx="38823">
                  <c:v>3.8824E-5</c:v>
                </c:pt>
                <c:pt idx="38824">
                  <c:v>3.8825000000000002E-5</c:v>
                </c:pt>
                <c:pt idx="38825">
                  <c:v>3.8825999999999997E-5</c:v>
                </c:pt>
                <c:pt idx="38826">
                  <c:v>3.8826999999999999E-5</c:v>
                </c:pt>
                <c:pt idx="38827">
                  <c:v>3.8828000000000002E-5</c:v>
                </c:pt>
                <c:pt idx="38828">
                  <c:v>3.8828999999999997E-5</c:v>
                </c:pt>
                <c:pt idx="38829">
                  <c:v>3.8829999999999999E-5</c:v>
                </c:pt>
                <c:pt idx="38830">
                  <c:v>3.8831000000000001E-5</c:v>
                </c:pt>
                <c:pt idx="38831">
                  <c:v>3.8831999999999997E-5</c:v>
                </c:pt>
                <c:pt idx="38832">
                  <c:v>3.8832999999999999E-5</c:v>
                </c:pt>
                <c:pt idx="38833">
                  <c:v>3.8834000000000001E-5</c:v>
                </c:pt>
                <c:pt idx="38834">
                  <c:v>3.8834999999999997E-5</c:v>
                </c:pt>
                <c:pt idx="38835">
                  <c:v>3.8835999999999999E-5</c:v>
                </c:pt>
                <c:pt idx="38836">
                  <c:v>3.8837000000000001E-5</c:v>
                </c:pt>
                <c:pt idx="38837">
                  <c:v>3.8838000000000003E-5</c:v>
                </c:pt>
                <c:pt idx="38838">
                  <c:v>3.8838999999999999E-5</c:v>
                </c:pt>
                <c:pt idx="38839">
                  <c:v>3.8840000000000001E-5</c:v>
                </c:pt>
                <c:pt idx="38840">
                  <c:v>3.8841000000000003E-5</c:v>
                </c:pt>
                <c:pt idx="38841">
                  <c:v>3.8841999999999998E-5</c:v>
                </c:pt>
                <c:pt idx="38842">
                  <c:v>3.8843000000000001E-5</c:v>
                </c:pt>
                <c:pt idx="38843">
                  <c:v>3.8844000000000003E-5</c:v>
                </c:pt>
                <c:pt idx="38844">
                  <c:v>3.8844999999999998E-5</c:v>
                </c:pt>
                <c:pt idx="38845">
                  <c:v>3.8846E-5</c:v>
                </c:pt>
                <c:pt idx="38846">
                  <c:v>3.8847000000000003E-5</c:v>
                </c:pt>
                <c:pt idx="38847">
                  <c:v>3.8847999999999998E-5</c:v>
                </c:pt>
                <c:pt idx="38848">
                  <c:v>3.8849E-5</c:v>
                </c:pt>
                <c:pt idx="38849">
                  <c:v>3.8850000000000002E-5</c:v>
                </c:pt>
                <c:pt idx="38850">
                  <c:v>3.8850999999999998E-5</c:v>
                </c:pt>
                <c:pt idx="38851">
                  <c:v>3.8852E-5</c:v>
                </c:pt>
                <c:pt idx="38852">
                  <c:v>3.8853000000000002E-5</c:v>
                </c:pt>
                <c:pt idx="38853">
                  <c:v>3.8853999999999998E-5</c:v>
                </c:pt>
                <c:pt idx="38854">
                  <c:v>3.8855E-5</c:v>
                </c:pt>
                <c:pt idx="38855">
                  <c:v>3.8856000000000002E-5</c:v>
                </c:pt>
                <c:pt idx="38856">
                  <c:v>3.8856999999999997E-5</c:v>
                </c:pt>
                <c:pt idx="38857">
                  <c:v>3.8858E-5</c:v>
                </c:pt>
                <c:pt idx="38858">
                  <c:v>3.8859000000000002E-5</c:v>
                </c:pt>
                <c:pt idx="38859">
                  <c:v>3.8859999999999997E-5</c:v>
                </c:pt>
                <c:pt idx="38860">
                  <c:v>3.8860999999999999E-5</c:v>
                </c:pt>
                <c:pt idx="38861">
                  <c:v>3.8862000000000002E-5</c:v>
                </c:pt>
                <c:pt idx="38862">
                  <c:v>3.8862999999999997E-5</c:v>
                </c:pt>
                <c:pt idx="38863">
                  <c:v>3.8863999999999999E-5</c:v>
                </c:pt>
                <c:pt idx="38864">
                  <c:v>3.8865000000000001E-5</c:v>
                </c:pt>
                <c:pt idx="38865">
                  <c:v>3.8865999999999997E-5</c:v>
                </c:pt>
                <c:pt idx="38866">
                  <c:v>3.8866999999999999E-5</c:v>
                </c:pt>
                <c:pt idx="38867">
                  <c:v>3.8868000000000001E-5</c:v>
                </c:pt>
                <c:pt idx="38868">
                  <c:v>3.8868999999999997E-5</c:v>
                </c:pt>
                <c:pt idx="38869">
                  <c:v>3.8869999999999999E-5</c:v>
                </c:pt>
                <c:pt idx="38870">
                  <c:v>3.8871000000000001E-5</c:v>
                </c:pt>
                <c:pt idx="38871">
                  <c:v>3.8872000000000003E-5</c:v>
                </c:pt>
                <c:pt idx="38872">
                  <c:v>3.8872999999999999E-5</c:v>
                </c:pt>
                <c:pt idx="38873">
                  <c:v>3.8874000000000001E-5</c:v>
                </c:pt>
                <c:pt idx="38874">
                  <c:v>3.8875000000000003E-5</c:v>
                </c:pt>
                <c:pt idx="38875">
                  <c:v>3.8875999999999998E-5</c:v>
                </c:pt>
                <c:pt idx="38876">
                  <c:v>3.8877000000000001E-5</c:v>
                </c:pt>
                <c:pt idx="38877">
                  <c:v>3.8878000000000003E-5</c:v>
                </c:pt>
                <c:pt idx="38878">
                  <c:v>3.8878999999999998E-5</c:v>
                </c:pt>
                <c:pt idx="38879">
                  <c:v>3.888E-5</c:v>
                </c:pt>
                <c:pt idx="38880">
                  <c:v>3.8881000000000003E-5</c:v>
                </c:pt>
                <c:pt idx="38881">
                  <c:v>3.8881999999999998E-5</c:v>
                </c:pt>
                <c:pt idx="38882">
                  <c:v>3.8883E-5</c:v>
                </c:pt>
                <c:pt idx="38883">
                  <c:v>3.8884000000000002E-5</c:v>
                </c:pt>
                <c:pt idx="38884">
                  <c:v>3.8884999999999998E-5</c:v>
                </c:pt>
                <c:pt idx="38885">
                  <c:v>3.8886E-5</c:v>
                </c:pt>
                <c:pt idx="38886">
                  <c:v>3.8887000000000002E-5</c:v>
                </c:pt>
                <c:pt idx="38887">
                  <c:v>3.8887999999999998E-5</c:v>
                </c:pt>
                <c:pt idx="38888">
                  <c:v>3.8889E-5</c:v>
                </c:pt>
                <c:pt idx="38889">
                  <c:v>3.8890000000000002E-5</c:v>
                </c:pt>
                <c:pt idx="38890">
                  <c:v>3.8890999999999997E-5</c:v>
                </c:pt>
                <c:pt idx="38891">
                  <c:v>3.8892E-5</c:v>
                </c:pt>
                <c:pt idx="38892">
                  <c:v>3.8893000000000002E-5</c:v>
                </c:pt>
                <c:pt idx="38893">
                  <c:v>3.8893999999999997E-5</c:v>
                </c:pt>
                <c:pt idx="38894">
                  <c:v>3.8894999999999999E-5</c:v>
                </c:pt>
                <c:pt idx="38895">
                  <c:v>3.8896000000000002E-5</c:v>
                </c:pt>
                <c:pt idx="38896">
                  <c:v>3.8896999999999997E-5</c:v>
                </c:pt>
                <c:pt idx="38897">
                  <c:v>3.8897999999999999E-5</c:v>
                </c:pt>
                <c:pt idx="38898">
                  <c:v>3.8899000000000001E-5</c:v>
                </c:pt>
                <c:pt idx="38899">
                  <c:v>3.8899999999999997E-5</c:v>
                </c:pt>
                <c:pt idx="38900">
                  <c:v>3.8900999999999999E-5</c:v>
                </c:pt>
                <c:pt idx="38901">
                  <c:v>3.8902000000000001E-5</c:v>
                </c:pt>
                <c:pt idx="38902">
                  <c:v>3.8902999999999997E-5</c:v>
                </c:pt>
                <c:pt idx="38903">
                  <c:v>3.8903999999999999E-5</c:v>
                </c:pt>
                <c:pt idx="38904">
                  <c:v>3.8905000000000001E-5</c:v>
                </c:pt>
                <c:pt idx="38905">
                  <c:v>3.8906000000000003E-5</c:v>
                </c:pt>
                <c:pt idx="38906">
                  <c:v>3.8906999999999999E-5</c:v>
                </c:pt>
                <c:pt idx="38907">
                  <c:v>3.8908000000000001E-5</c:v>
                </c:pt>
                <c:pt idx="38908">
                  <c:v>3.8909000000000003E-5</c:v>
                </c:pt>
                <c:pt idx="38909">
                  <c:v>3.8909999999999998E-5</c:v>
                </c:pt>
                <c:pt idx="38910">
                  <c:v>3.8911000000000001E-5</c:v>
                </c:pt>
                <c:pt idx="38911">
                  <c:v>3.8912000000000003E-5</c:v>
                </c:pt>
                <c:pt idx="38912">
                  <c:v>3.8912999999999998E-5</c:v>
                </c:pt>
                <c:pt idx="38913">
                  <c:v>3.8914E-5</c:v>
                </c:pt>
                <c:pt idx="38914">
                  <c:v>3.8915000000000003E-5</c:v>
                </c:pt>
                <c:pt idx="38915">
                  <c:v>3.8915999999999998E-5</c:v>
                </c:pt>
                <c:pt idx="38916">
                  <c:v>3.8917E-5</c:v>
                </c:pt>
                <c:pt idx="38917">
                  <c:v>3.8918000000000002E-5</c:v>
                </c:pt>
                <c:pt idx="38918">
                  <c:v>3.8918999999999998E-5</c:v>
                </c:pt>
                <c:pt idx="38919">
                  <c:v>3.892E-5</c:v>
                </c:pt>
                <c:pt idx="38920">
                  <c:v>3.8921000000000002E-5</c:v>
                </c:pt>
                <c:pt idx="38921">
                  <c:v>3.8921999999999998E-5</c:v>
                </c:pt>
                <c:pt idx="38922">
                  <c:v>3.8923E-5</c:v>
                </c:pt>
                <c:pt idx="38923">
                  <c:v>3.8924000000000002E-5</c:v>
                </c:pt>
                <c:pt idx="38924">
                  <c:v>3.8924999999999997E-5</c:v>
                </c:pt>
                <c:pt idx="38925">
                  <c:v>3.8926E-5</c:v>
                </c:pt>
                <c:pt idx="38926">
                  <c:v>3.8927000000000002E-5</c:v>
                </c:pt>
                <c:pt idx="38927">
                  <c:v>3.8927999999999997E-5</c:v>
                </c:pt>
                <c:pt idx="38928">
                  <c:v>3.8928999999999999E-5</c:v>
                </c:pt>
                <c:pt idx="38929">
                  <c:v>3.8930000000000002E-5</c:v>
                </c:pt>
                <c:pt idx="38930">
                  <c:v>3.8930999999999997E-5</c:v>
                </c:pt>
                <c:pt idx="38931">
                  <c:v>3.8931999999999999E-5</c:v>
                </c:pt>
                <c:pt idx="38932">
                  <c:v>3.8933000000000001E-5</c:v>
                </c:pt>
                <c:pt idx="38933">
                  <c:v>3.8933999999999997E-5</c:v>
                </c:pt>
                <c:pt idx="38934">
                  <c:v>3.8934999999999999E-5</c:v>
                </c:pt>
                <c:pt idx="38935">
                  <c:v>3.8936000000000001E-5</c:v>
                </c:pt>
                <c:pt idx="38936">
                  <c:v>3.8936999999999997E-5</c:v>
                </c:pt>
                <c:pt idx="38937">
                  <c:v>3.8937999999999999E-5</c:v>
                </c:pt>
                <c:pt idx="38938">
                  <c:v>3.8939000000000001E-5</c:v>
                </c:pt>
                <c:pt idx="38939">
                  <c:v>3.8940000000000003E-5</c:v>
                </c:pt>
                <c:pt idx="38940">
                  <c:v>3.8940999999999999E-5</c:v>
                </c:pt>
                <c:pt idx="38941">
                  <c:v>3.8942000000000001E-5</c:v>
                </c:pt>
                <c:pt idx="38942">
                  <c:v>3.8943000000000003E-5</c:v>
                </c:pt>
                <c:pt idx="38943">
                  <c:v>3.8943999999999998E-5</c:v>
                </c:pt>
                <c:pt idx="38944">
                  <c:v>3.8945000000000001E-5</c:v>
                </c:pt>
                <c:pt idx="38945">
                  <c:v>3.8946000000000003E-5</c:v>
                </c:pt>
                <c:pt idx="38946">
                  <c:v>3.8946999999999998E-5</c:v>
                </c:pt>
                <c:pt idx="38947">
                  <c:v>3.8948E-5</c:v>
                </c:pt>
                <c:pt idx="38948">
                  <c:v>3.8949000000000003E-5</c:v>
                </c:pt>
                <c:pt idx="38949">
                  <c:v>3.8949999999999998E-5</c:v>
                </c:pt>
                <c:pt idx="38950">
                  <c:v>3.8951E-5</c:v>
                </c:pt>
                <c:pt idx="38951">
                  <c:v>3.8952000000000002E-5</c:v>
                </c:pt>
                <c:pt idx="38952">
                  <c:v>3.8952999999999998E-5</c:v>
                </c:pt>
                <c:pt idx="38953">
                  <c:v>3.8954E-5</c:v>
                </c:pt>
                <c:pt idx="38954">
                  <c:v>3.8955000000000002E-5</c:v>
                </c:pt>
                <c:pt idx="38955">
                  <c:v>3.8955999999999998E-5</c:v>
                </c:pt>
                <c:pt idx="38956">
                  <c:v>3.8957E-5</c:v>
                </c:pt>
                <c:pt idx="38957">
                  <c:v>3.8958000000000002E-5</c:v>
                </c:pt>
                <c:pt idx="38958">
                  <c:v>3.8958999999999997E-5</c:v>
                </c:pt>
                <c:pt idx="38959">
                  <c:v>3.896E-5</c:v>
                </c:pt>
                <c:pt idx="38960">
                  <c:v>3.8961000000000002E-5</c:v>
                </c:pt>
                <c:pt idx="38961">
                  <c:v>3.8961999999999997E-5</c:v>
                </c:pt>
                <c:pt idx="38962">
                  <c:v>3.8962999999999999E-5</c:v>
                </c:pt>
                <c:pt idx="38963">
                  <c:v>3.8964000000000002E-5</c:v>
                </c:pt>
                <c:pt idx="38964">
                  <c:v>3.8964999999999997E-5</c:v>
                </c:pt>
                <c:pt idx="38965">
                  <c:v>3.8965999999999999E-5</c:v>
                </c:pt>
                <c:pt idx="38966">
                  <c:v>3.8967000000000001E-5</c:v>
                </c:pt>
                <c:pt idx="38967">
                  <c:v>3.8967999999999997E-5</c:v>
                </c:pt>
                <c:pt idx="38968">
                  <c:v>3.8968999999999999E-5</c:v>
                </c:pt>
                <c:pt idx="38969">
                  <c:v>3.8970000000000001E-5</c:v>
                </c:pt>
                <c:pt idx="38970">
                  <c:v>3.8970999999999997E-5</c:v>
                </c:pt>
                <c:pt idx="38971">
                  <c:v>3.8971999999999999E-5</c:v>
                </c:pt>
                <c:pt idx="38972">
                  <c:v>3.8973000000000001E-5</c:v>
                </c:pt>
                <c:pt idx="38973">
                  <c:v>3.8974000000000003E-5</c:v>
                </c:pt>
                <c:pt idx="38974">
                  <c:v>3.8974999999999999E-5</c:v>
                </c:pt>
                <c:pt idx="38975">
                  <c:v>3.8976000000000001E-5</c:v>
                </c:pt>
                <c:pt idx="38976">
                  <c:v>3.8977000000000003E-5</c:v>
                </c:pt>
                <c:pt idx="38977">
                  <c:v>3.8977999999999998E-5</c:v>
                </c:pt>
                <c:pt idx="38978">
                  <c:v>3.8979000000000001E-5</c:v>
                </c:pt>
                <c:pt idx="38979">
                  <c:v>3.8980000000000003E-5</c:v>
                </c:pt>
                <c:pt idx="38980">
                  <c:v>3.8980999999999998E-5</c:v>
                </c:pt>
                <c:pt idx="38981">
                  <c:v>3.8982E-5</c:v>
                </c:pt>
                <c:pt idx="38982">
                  <c:v>3.8983000000000003E-5</c:v>
                </c:pt>
                <c:pt idx="38983">
                  <c:v>3.8983999999999998E-5</c:v>
                </c:pt>
                <c:pt idx="38984">
                  <c:v>3.8985E-5</c:v>
                </c:pt>
                <c:pt idx="38985">
                  <c:v>3.8986000000000002E-5</c:v>
                </c:pt>
                <c:pt idx="38986">
                  <c:v>3.8986999999999998E-5</c:v>
                </c:pt>
                <c:pt idx="38987">
                  <c:v>3.8988E-5</c:v>
                </c:pt>
                <c:pt idx="38988">
                  <c:v>3.8989000000000002E-5</c:v>
                </c:pt>
                <c:pt idx="38989">
                  <c:v>3.8989999999999998E-5</c:v>
                </c:pt>
                <c:pt idx="38990">
                  <c:v>3.8991E-5</c:v>
                </c:pt>
                <c:pt idx="38991">
                  <c:v>3.8992000000000002E-5</c:v>
                </c:pt>
                <c:pt idx="38992">
                  <c:v>3.8992999999999997E-5</c:v>
                </c:pt>
                <c:pt idx="38993">
                  <c:v>3.8994E-5</c:v>
                </c:pt>
                <c:pt idx="38994">
                  <c:v>3.8995000000000002E-5</c:v>
                </c:pt>
                <c:pt idx="38995">
                  <c:v>3.8995999999999997E-5</c:v>
                </c:pt>
                <c:pt idx="38996">
                  <c:v>3.8996999999999999E-5</c:v>
                </c:pt>
                <c:pt idx="38997">
                  <c:v>3.8998000000000002E-5</c:v>
                </c:pt>
                <c:pt idx="38998">
                  <c:v>3.8998999999999997E-5</c:v>
                </c:pt>
                <c:pt idx="38999">
                  <c:v>3.8999999999999999E-5</c:v>
                </c:pt>
                <c:pt idx="39000">
                  <c:v>3.9001000000000001E-5</c:v>
                </c:pt>
                <c:pt idx="39001">
                  <c:v>3.9001999999999997E-5</c:v>
                </c:pt>
                <c:pt idx="39002">
                  <c:v>3.9002999999999999E-5</c:v>
                </c:pt>
                <c:pt idx="39003">
                  <c:v>3.9004000000000001E-5</c:v>
                </c:pt>
                <c:pt idx="39004">
                  <c:v>3.9004999999999997E-5</c:v>
                </c:pt>
                <c:pt idx="39005">
                  <c:v>3.9005999999999999E-5</c:v>
                </c:pt>
                <c:pt idx="39006">
                  <c:v>3.9007000000000001E-5</c:v>
                </c:pt>
                <c:pt idx="39007">
                  <c:v>3.9008000000000003E-5</c:v>
                </c:pt>
                <c:pt idx="39008">
                  <c:v>3.9008999999999999E-5</c:v>
                </c:pt>
                <c:pt idx="39009">
                  <c:v>3.9010000000000001E-5</c:v>
                </c:pt>
                <c:pt idx="39010">
                  <c:v>3.9011000000000003E-5</c:v>
                </c:pt>
                <c:pt idx="39011">
                  <c:v>3.9011999999999999E-5</c:v>
                </c:pt>
                <c:pt idx="39012">
                  <c:v>3.9013000000000001E-5</c:v>
                </c:pt>
                <c:pt idx="39013">
                  <c:v>3.9014000000000003E-5</c:v>
                </c:pt>
                <c:pt idx="39014">
                  <c:v>3.9014999999999998E-5</c:v>
                </c:pt>
                <c:pt idx="39015">
                  <c:v>3.9016E-5</c:v>
                </c:pt>
                <c:pt idx="39016">
                  <c:v>3.9017000000000003E-5</c:v>
                </c:pt>
                <c:pt idx="39017">
                  <c:v>3.9017999999999998E-5</c:v>
                </c:pt>
                <c:pt idx="39018">
                  <c:v>3.9019E-5</c:v>
                </c:pt>
                <c:pt idx="39019">
                  <c:v>3.9020000000000002E-5</c:v>
                </c:pt>
                <c:pt idx="39020">
                  <c:v>3.9020999999999998E-5</c:v>
                </c:pt>
                <c:pt idx="39021">
                  <c:v>3.9022E-5</c:v>
                </c:pt>
                <c:pt idx="39022">
                  <c:v>3.9023000000000002E-5</c:v>
                </c:pt>
                <c:pt idx="39023">
                  <c:v>3.9023999999999998E-5</c:v>
                </c:pt>
                <c:pt idx="39024">
                  <c:v>3.9025E-5</c:v>
                </c:pt>
                <c:pt idx="39025">
                  <c:v>3.9026000000000002E-5</c:v>
                </c:pt>
                <c:pt idx="39026">
                  <c:v>3.9026999999999998E-5</c:v>
                </c:pt>
                <c:pt idx="39027">
                  <c:v>3.9028E-5</c:v>
                </c:pt>
                <c:pt idx="39028">
                  <c:v>3.9029000000000002E-5</c:v>
                </c:pt>
                <c:pt idx="39029">
                  <c:v>3.9029999999999997E-5</c:v>
                </c:pt>
                <c:pt idx="39030">
                  <c:v>3.9031E-5</c:v>
                </c:pt>
                <c:pt idx="39031">
                  <c:v>3.9032000000000002E-5</c:v>
                </c:pt>
                <c:pt idx="39032">
                  <c:v>3.9032999999999997E-5</c:v>
                </c:pt>
                <c:pt idx="39033">
                  <c:v>3.9033999999999999E-5</c:v>
                </c:pt>
                <c:pt idx="39034">
                  <c:v>3.9035000000000001E-5</c:v>
                </c:pt>
                <c:pt idx="39035">
                  <c:v>3.9035999999999997E-5</c:v>
                </c:pt>
                <c:pt idx="39036">
                  <c:v>3.9036999999999999E-5</c:v>
                </c:pt>
                <c:pt idx="39037">
                  <c:v>3.9038000000000001E-5</c:v>
                </c:pt>
                <c:pt idx="39038">
                  <c:v>3.9038999999999997E-5</c:v>
                </c:pt>
                <c:pt idx="39039">
                  <c:v>3.9039999999999999E-5</c:v>
                </c:pt>
                <c:pt idx="39040">
                  <c:v>3.9041000000000001E-5</c:v>
                </c:pt>
                <c:pt idx="39041">
                  <c:v>3.9042000000000003E-5</c:v>
                </c:pt>
                <c:pt idx="39042">
                  <c:v>3.9042999999999999E-5</c:v>
                </c:pt>
                <c:pt idx="39043">
                  <c:v>3.9044000000000001E-5</c:v>
                </c:pt>
                <c:pt idx="39044">
                  <c:v>3.9045000000000003E-5</c:v>
                </c:pt>
                <c:pt idx="39045">
                  <c:v>3.9045999999999999E-5</c:v>
                </c:pt>
                <c:pt idx="39046">
                  <c:v>3.9047000000000001E-5</c:v>
                </c:pt>
                <c:pt idx="39047">
                  <c:v>3.9048000000000003E-5</c:v>
                </c:pt>
                <c:pt idx="39048">
                  <c:v>3.9048999999999998E-5</c:v>
                </c:pt>
                <c:pt idx="39049">
                  <c:v>3.9050000000000001E-5</c:v>
                </c:pt>
                <c:pt idx="39050">
                  <c:v>3.9051000000000003E-5</c:v>
                </c:pt>
                <c:pt idx="39051">
                  <c:v>3.9051999999999998E-5</c:v>
                </c:pt>
                <c:pt idx="39052">
                  <c:v>3.9053E-5</c:v>
                </c:pt>
                <c:pt idx="39053">
                  <c:v>3.9054000000000003E-5</c:v>
                </c:pt>
                <c:pt idx="39054">
                  <c:v>3.9054999999999998E-5</c:v>
                </c:pt>
                <c:pt idx="39055">
                  <c:v>3.9056E-5</c:v>
                </c:pt>
                <c:pt idx="39056">
                  <c:v>3.9057000000000002E-5</c:v>
                </c:pt>
                <c:pt idx="39057">
                  <c:v>3.9057999999999998E-5</c:v>
                </c:pt>
                <c:pt idx="39058">
                  <c:v>3.9059E-5</c:v>
                </c:pt>
                <c:pt idx="39059">
                  <c:v>3.9060000000000002E-5</c:v>
                </c:pt>
                <c:pt idx="39060">
                  <c:v>3.9060999999999998E-5</c:v>
                </c:pt>
                <c:pt idx="39061">
                  <c:v>3.9062E-5</c:v>
                </c:pt>
                <c:pt idx="39062">
                  <c:v>3.9063000000000002E-5</c:v>
                </c:pt>
                <c:pt idx="39063">
                  <c:v>3.9063999999999997E-5</c:v>
                </c:pt>
                <c:pt idx="39064">
                  <c:v>3.9065E-5</c:v>
                </c:pt>
                <c:pt idx="39065">
                  <c:v>3.9066000000000002E-5</c:v>
                </c:pt>
                <c:pt idx="39066">
                  <c:v>3.9066999999999997E-5</c:v>
                </c:pt>
                <c:pt idx="39067">
                  <c:v>3.9067999999999999E-5</c:v>
                </c:pt>
                <c:pt idx="39068">
                  <c:v>3.9069000000000002E-5</c:v>
                </c:pt>
                <c:pt idx="39069">
                  <c:v>3.9069999999999997E-5</c:v>
                </c:pt>
                <c:pt idx="39070">
                  <c:v>3.9070999999999999E-5</c:v>
                </c:pt>
                <c:pt idx="39071">
                  <c:v>3.9072000000000001E-5</c:v>
                </c:pt>
                <c:pt idx="39072">
                  <c:v>3.9072999999999997E-5</c:v>
                </c:pt>
                <c:pt idx="39073">
                  <c:v>3.9073999999999999E-5</c:v>
                </c:pt>
                <c:pt idx="39074">
                  <c:v>3.9075000000000001E-5</c:v>
                </c:pt>
                <c:pt idx="39075">
                  <c:v>3.9076000000000003E-5</c:v>
                </c:pt>
                <c:pt idx="39076">
                  <c:v>3.9076999999999999E-5</c:v>
                </c:pt>
                <c:pt idx="39077">
                  <c:v>3.9078000000000001E-5</c:v>
                </c:pt>
                <c:pt idx="39078">
                  <c:v>3.9079000000000003E-5</c:v>
                </c:pt>
                <c:pt idx="39079">
                  <c:v>3.9079999999999999E-5</c:v>
                </c:pt>
                <c:pt idx="39080">
                  <c:v>3.9081000000000001E-5</c:v>
                </c:pt>
                <c:pt idx="39081">
                  <c:v>3.9082000000000003E-5</c:v>
                </c:pt>
                <c:pt idx="39082">
                  <c:v>3.9082999999999998E-5</c:v>
                </c:pt>
                <c:pt idx="39083">
                  <c:v>3.9084000000000001E-5</c:v>
                </c:pt>
                <c:pt idx="39084">
                  <c:v>3.9085000000000003E-5</c:v>
                </c:pt>
                <c:pt idx="39085">
                  <c:v>3.9085999999999998E-5</c:v>
                </c:pt>
                <c:pt idx="39086">
                  <c:v>3.9087E-5</c:v>
                </c:pt>
                <c:pt idx="39087">
                  <c:v>3.9088000000000003E-5</c:v>
                </c:pt>
                <c:pt idx="39088">
                  <c:v>3.9088999999999998E-5</c:v>
                </c:pt>
                <c:pt idx="39089">
                  <c:v>3.909E-5</c:v>
                </c:pt>
                <c:pt idx="39090">
                  <c:v>3.9091000000000002E-5</c:v>
                </c:pt>
                <c:pt idx="39091">
                  <c:v>3.9091999999999998E-5</c:v>
                </c:pt>
                <c:pt idx="39092">
                  <c:v>3.9093E-5</c:v>
                </c:pt>
                <c:pt idx="39093">
                  <c:v>3.9094000000000002E-5</c:v>
                </c:pt>
                <c:pt idx="39094">
                  <c:v>3.9094999999999998E-5</c:v>
                </c:pt>
                <c:pt idx="39095">
                  <c:v>3.9096E-5</c:v>
                </c:pt>
                <c:pt idx="39096">
                  <c:v>3.9097000000000002E-5</c:v>
                </c:pt>
                <c:pt idx="39097">
                  <c:v>3.9097999999999997E-5</c:v>
                </c:pt>
                <c:pt idx="39098">
                  <c:v>3.9099E-5</c:v>
                </c:pt>
                <c:pt idx="39099">
                  <c:v>3.9100000000000002E-5</c:v>
                </c:pt>
                <c:pt idx="39100">
                  <c:v>3.9100999999999997E-5</c:v>
                </c:pt>
                <c:pt idx="39101">
                  <c:v>3.9101999999999999E-5</c:v>
                </c:pt>
                <c:pt idx="39102">
                  <c:v>3.9103000000000002E-5</c:v>
                </c:pt>
                <c:pt idx="39103">
                  <c:v>3.9103999999999997E-5</c:v>
                </c:pt>
                <c:pt idx="39104">
                  <c:v>3.9104999999999999E-5</c:v>
                </c:pt>
                <c:pt idx="39105">
                  <c:v>3.9106000000000001E-5</c:v>
                </c:pt>
                <c:pt idx="39106">
                  <c:v>3.9106999999999997E-5</c:v>
                </c:pt>
                <c:pt idx="39107">
                  <c:v>3.9107999999999999E-5</c:v>
                </c:pt>
                <c:pt idx="39108">
                  <c:v>3.9109000000000001E-5</c:v>
                </c:pt>
                <c:pt idx="39109">
                  <c:v>3.9110000000000003E-5</c:v>
                </c:pt>
                <c:pt idx="39110">
                  <c:v>3.9110999999999999E-5</c:v>
                </c:pt>
                <c:pt idx="39111">
                  <c:v>3.9112000000000001E-5</c:v>
                </c:pt>
                <c:pt idx="39112">
                  <c:v>3.9113000000000003E-5</c:v>
                </c:pt>
                <c:pt idx="39113">
                  <c:v>3.9113999999999999E-5</c:v>
                </c:pt>
                <c:pt idx="39114">
                  <c:v>3.9115000000000001E-5</c:v>
                </c:pt>
                <c:pt idx="39115">
                  <c:v>3.9116000000000003E-5</c:v>
                </c:pt>
                <c:pt idx="39116">
                  <c:v>3.9116999999999998E-5</c:v>
                </c:pt>
                <c:pt idx="39117">
                  <c:v>3.9118000000000001E-5</c:v>
                </c:pt>
                <c:pt idx="39118">
                  <c:v>3.9119000000000003E-5</c:v>
                </c:pt>
                <c:pt idx="39119">
                  <c:v>3.9119999999999998E-5</c:v>
                </c:pt>
                <c:pt idx="39120">
                  <c:v>3.9121E-5</c:v>
                </c:pt>
                <c:pt idx="39121">
                  <c:v>3.9122000000000003E-5</c:v>
                </c:pt>
                <c:pt idx="39122">
                  <c:v>3.9122999999999998E-5</c:v>
                </c:pt>
                <c:pt idx="39123">
                  <c:v>3.9124E-5</c:v>
                </c:pt>
                <c:pt idx="39124">
                  <c:v>3.9125000000000002E-5</c:v>
                </c:pt>
                <c:pt idx="39125">
                  <c:v>3.9125999999999998E-5</c:v>
                </c:pt>
                <c:pt idx="39126">
                  <c:v>3.9127E-5</c:v>
                </c:pt>
                <c:pt idx="39127">
                  <c:v>3.9128000000000002E-5</c:v>
                </c:pt>
                <c:pt idx="39128">
                  <c:v>3.9128999999999998E-5</c:v>
                </c:pt>
                <c:pt idx="39129">
                  <c:v>3.913E-5</c:v>
                </c:pt>
                <c:pt idx="39130">
                  <c:v>3.9131000000000002E-5</c:v>
                </c:pt>
                <c:pt idx="39131">
                  <c:v>3.9131999999999997E-5</c:v>
                </c:pt>
                <c:pt idx="39132">
                  <c:v>3.9133E-5</c:v>
                </c:pt>
                <c:pt idx="39133">
                  <c:v>3.9134000000000002E-5</c:v>
                </c:pt>
                <c:pt idx="39134">
                  <c:v>3.9134999999999997E-5</c:v>
                </c:pt>
                <c:pt idx="39135">
                  <c:v>3.9135999999999999E-5</c:v>
                </c:pt>
                <c:pt idx="39136">
                  <c:v>3.9137000000000002E-5</c:v>
                </c:pt>
                <c:pt idx="39137">
                  <c:v>3.9137999999999997E-5</c:v>
                </c:pt>
                <c:pt idx="39138">
                  <c:v>3.9138999999999999E-5</c:v>
                </c:pt>
                <c:pt idx="39139">
                  <c:v>3.9140000000000001E-5</c:v>
                </c:pt>
                <c:pt idx="39140">
                  <c:v>3.9140999999999997E-5</c:v>
                </c:pt>
                <c:pt idx="39141">
                  <c:v>3.9141999999999999E-5</c:v>
                </c:pt>
                <c:pt idx="39142">
                  <c:v>3.9143000000000001E-5</c:v>
                </c:pt>
                <c:pt idx="39143">
                  <c:v>3.9144000000000003E-5</c:v>
                </c:pt>
                <c:pt idx="39144">
                  <c:v>3.9144999999999999E-5</c:v>
                </c:pt>
                <c:pt idx="39145">
                  <c:v>3.9146000000000001E-5</c:v>
                </c:pt>
                <c:pt idx="39146">
                  <c:v>3.9147000000000003E-5</c:v>
                </c:pt>
                <c:pt idx="39147">
                  <c:v>3.9147999999999999E-5</c:v>
                </c:pt>
                <c:pt idx="39148">
                  <c:v>3.9149000000000001E-5</c:v>
                </c:pt>
                <c:pt idx="39149">
                  <c:v>3.9150000000000003E-5</c:v>
                </c:pt>
                <c:pt idx="39150">
                  <c:v>3.9150999999999998E-5</c:v>
                </c:pt>
                <c:pt idx="39151">
                  <c:v>3.9152000000000001E-5</c:v>
                </c:pt>
                <c:pt idx="39152">
                  <c:v>3.9153000000000003E-5</c:v>
                </c:pt>
                <c:pt idx="39153">
                  <c:v>3.9153999999999998E-5</c:v>
                </c:pt>
                <c:pt idx="39154">
                  <c:v>3.9155E-5</c:v>
                </c:pt>
                <c:pt idx="39155">
                  <c:v>3.9156000000000003E-5</c:v>
                </c:pt>
                <c:pt idx="39156">
                  <c:v>3.9156999999999998E-5</c:v>
                </c:pt>
                <c:pt idx="39157">
                  <c:v>3.9158E-5</c:v>
                </c:pt>
                <c:pt idx="39158">
                  <c:v>3.9159000000000002E-5</c:v>
                </c:pt>
                <c:pt idx="39159">
                  <c:v>3.9159999999999998E-5</c:v>
                </c:pt>
                <c:pt idx="39160">
                  <c:v>3.9161E-5</c:v>
                </c:pt>
                <c:pt idx="39161">
                  <c:v>3.9162000000000002E-5</c:v>
                </c:pt>
                <c:pt idx="39162">
                  <c:v>3.9162999999999998E-5</c:v>
                </c:pt>
                <c:pt idx="39163">
                  <c:v>3.9164E-5</c:v>
                </c:pt>
                <c:pt idx="39164">
                  <c:v>3.9165000000000002E-5</c:v>
                </c:pt>
                <c:pt idx="39165">
                  <c:v>3.9165999999999997E-5</c:v>
                </c:pt>
                <c:pt idx="39166">
                  <c:v>3.9167E-5</c:v>
                </c:pt>
                <c:pt idx="39167">
                  <c:v>3.9168000000000002E-5</c:v>
                </c:pt>
                <c:pt idx="39168">
                  <c:v>3.9168999999999997E-5</c:v>
                </c:pt>
                <c:pt idx="39169">
                  <c:v>3.9169999999999999E-5</c:v>
                </c:pt>
                <c:pt idx="39170">
                  <c:v>3.9171000000000002E-5</c:v>
                </c:pt>
                <c:pt idx="39171">
                  <c:v>3.9171999999999997E-5</c:v>
                </c:pt>
                <c:pt idx="39172">
                  <c:v>3.9172999999999999E-5</c:v>
                </c:pt>
                <c:pt idx="39173">
                  <c:v>3.9174000000000001E-5</c:v>
                </c:pt>
                <c:pt idx="39174">
                  <c:v>3.9174999999999997E-5</c:v>
                </c:pt>
                <c:pt idx="39175">
                  <c:v>3.9175999999999999E-5</c:v>
                </c:pt>
                <c:pt idx="39176">
                  <c:v>3.9177000000000001E-5</c:v>
                </c:pt>
                <c:pt idx="39177">
                  <c:v>3.9178000000000003E-5</c:v>
                </c:pt>
                <c:pt idx="39178">
                  <c:v>3.9178999999999999E-5</c:v>
                </c:pt>
                <c:pt idx="39179">
                  <c:v>3.9180000000000001E-5</c:v>
                </c:pt>
                <c:pt idx="39180">
                  <c:v>3.9181000000000003E-5</c:v>
                </c:pt>
                <c:pt idx="39181">
                  <c:v>3.9181999999999999E-5</c:v>
                </c:pt>
                <c:pt idx="39182">
                  <c:v>3.9183000000000001E-5</c:v>
                </c:pt>
                <c:pt idx="39183">
                  <c:v>3.9184000000000003E-5</c:v>
                </c:pt>
                <c:pt idx="39184">
                  <c:v>3.9184999999999998E-5</c:v>
                </c:pt>
                <c:pt idx="39185">
                  <c:v>3.9186000000000001E-5</c:v>
                </c:pt>
                <c:pt idx="39186">
                  <c:v>3.9187000000000003E-5</c:v>
                </c:pt>
                <c:pt idx="39187">
                  <c:v>3.9187999999999998E-5</c:v>
                </c:pt>
                <c:pt idx="39188">
                  <c:v>3.9189E-5</c:v>
                </c:pt>
                <c:pt idx="39189">
                  <c:v>3.9190000000000003E-5</c:v>
                </c:pt>
                <c:pt idx="39190">
                  <c:v>3.9190999999999998E-5</c:v>
                </c:pt>
                <c:pt idx="39191">
                  <c:v>3.9192E-5</c:v>
                </c:pt>
                <c:pt idx="39192">
                  <c:v>3.9193000000000002E-5</c:v>
                </c:pt>
                <c:pt idx="39193">
                  <c:v>3.9193999999999998E-5</c:v>
                </c:pt>
                <c:pt idx="39194">
                  <c:v>3.9195E-5</c:v>
                </c:pt>
                <c:pt idx="39195">
                  <c:v>3.9196000000000002E-5</c:v>
                </c:pt>
                <c:pt idx="39196">
                  <c:v>3.9196999999999998E-5</c:v>
                </c:pt>
                <c:pt idx="39197">
                  <c:v>3.9198E-5</c:v>
                </c:pt>
                <c:pt idx="39198">
                  <c:v>3.9199000000000002E-5</c:v>
                </c:pt>
                <c:pt idx="39199">
                  <c:v>3.9199999999999997E-5</c:v>
                </c:pt>
                <c:pt idx="39200">
                  <c:v>3.9201E-5</c:v>
                </c:pt>
                <c:pt idx="39201">
                  <c:v>3.9202000000000002E-5</c:v>
                </c:pt>
                <c:pt idx="39202">
                  <c:v>3.9202999999999997E-5</c:v>
                </c:pt>
                <c:pt idx="39203">
                  <c:v>3.9203999999999999E-5</c:v>
                </c:pt>
                <c:pt idx="39204">
                  <c:v>3.9205000000000002E-5</c:v>
                </c:pt>
                <c:pt idx="39205">
                  <c:v>3.9205999999999997E-5</c:v>
                </c:pt>
                <c:pt idx="39206">
                  <c:v>3.9206999999999999E-5</c:v>
                </c:pt>
                <c:pt idx="39207">
                  <c:v>3.9208000000000001E-5</c:v>
                </c:pt>
                <c:pt idx="39208">
                  <c:v>3.9208999999999997E-5</c:v>
                </c:pt>
                <c:pt idx="39209">
                  <c:v>3.9209999999999999E-5</c:v>
                </c:pt>
                <c:pt idx="39210">
                  <c:v>3.9211000000000001E-5</c:v>
                </c:pt>
                <c:pt idx="39211">
                  <c:v>3.9212000000000003E-5</c:v>
                </c:pt>
                <c:pt idx="39212">
                  <c:v>3.9212999999999999E-5</c:v>
                </c:pt>
                <c:pt idx="39213">
                  <c:v>3.9214000000000001E-5</c:v>
                </c:pt>
                <c:pt idx="39214">
                  <c:v>3.9215000000000003E-5</c:v>
                </c:pt>
                <c:pt idx="39215">
                  <c:v>3.9215999999999999E-5</c:v>
                </c:pt>
                <c:pt idx="39216">
                  <c:v>3.9217000000000001E-5</c:v>
                </c:pt>
                <c:pt idx="39217">
                  <c:v>3.9218000000000003E-5</c:v>
                </c:pt>
                <c:pt idx="39218">
                  <c:v>3.9218999999999998E-5</c:v>
                </c:pt>
                <c:pt idx="39219">
                  <c:v>3.9220000000000001E-5</c:v>
                </c:pt>
                <c:pt idx="39220">
                  <c:v>3.9221000000000003E-5</c:v>
                </c:pt>
                <c:pt idx="39221">
                  <c:v>3.9221999999999998E-5</c:v>
                </c:pt>
                <c:pt idx="39222">
                  <c:v>3.9223E-5</c:v>
                </c:pt>
                <c:pt idx="39223">
                  <c:v>3.9224000000000003E-5</c:v>
                </c:pt>
                <c:pt idx="39224">
                  <c:v>3.9224999999999998E-5</c:v>
                </c:pt>
                <c:pt idx="39225">
                  <c:v>3.9226E-5</c:v>
                </c:pt>
                <c:pt idx="39226">
                  <c:v>3.9227000000000002E-5</c:v>
                </c:pt>
                <c:pt idx="39227">
                  <c:v>3.9227999999999998E-5</c:v>
                </c:pt>
                <c:pt idx="39228">
                  <c:v>3.9229E-5</c:v>
                </c:pt>
                <c:pt idx="39229">
                  <c:v>3.9230000000000002E-5</c:v>
                </c:pt>
                <c:pt idx="39230">
                  <c:v>3.9230999999999998E-5</c:v>
                </c:pt>
                <c:pt idx="39231">
                  <c:v>3.9232E-5</c:v>
                </c:pt>
                <c:pt idx="39232">
                  <c:v>3.9233000000000002E-5</c:v>
                </c:pt>
                <c:pt idx="39233">
                  <c:v>3.9233999999999997E-5</c:v>
                </c:pt>
                <c:pt idx="39234">
                  <c:v>3.9235E-5</c:v>
                </c:pt>
                <c:pt idx="39235">
                  <c:v>3.9236000000000002E-5</c:v>
                </c:pt>
                <c:pt idx="39236">
                  <c:v>3.9236999999999997E-5</c:v>
                </c:pt>
                <c:pt idx="39237">
                  <c:v>3.9237999999999999E-5</c:v>
                </c:pt>
                <c:pt idx="39238">
                  <c:v>3.9239000000000002E-5</c:v>
                </c:pt>
                <c:pt idx="39239">
                  <c:v>3.9239999999999997E-5</c:v>
                </c:pt>
                <c:pt idx="39240">
                  <c:v>3.9240999999999999E-5</c:v>
                </c:pt>
                <c:pt idx="39241">
                  <c:v>3.9242000000000001E-5</c:v>
                </c:pt>
                <c:pt idx="39242">
                  <c:v>3.9242999999999997E-5</c:v>
                </c:pt>
                <c:pt idx="39243">
                  <c:v>3.9243999999999999E-5</c:v>
                </c:pt>
                <c:pt idx="39244">
                  <c:v>3.9245000000000001E-5</c:v>
                </c:pt>
                <c:pt idx="39245">
                  <c:v>3.9246000000000003E-5</c:v>
                </c:pt>
                <c:pt idx="39246">
                  <c:v>3.9246999999999999E-5</c:v>
                </c:pt>
                <c:pt idx="39247">
                  <c:v>3.9248000000000001E-5</c:v>
                </c:pt>
                <c:pt idx="39248">
                  <c:v>3.9249000000000003E-5</c:v>
                </c:pt>
                <c:pt idx="39249">
                  <c:v>3.9249999999999999E-5</c:v>
                </c:pt>
                <c:pt idx="39250">
                  <c:v>3.9251000000000001E-5</c:v>
                </c:pt>
                <c:pt idx="39251">
                  <c:v>3.9252000000000003E-5</c:v>
                </c:pt>
                <c:pt idx="39252">
                  <c:v>3.9252999999999998E-5</c:v>
                </c:pt>
                <c:pt idx="39253">
                  <c:v>3.9254000000000001E-5</c:v>
                </c:pt>
                <c:pt idx="39254">
                  <c:v>3.9255000000000003E-5</c:v>
                </c:pt>
                <c:pt idx="39255">
                  <c:v>3.9255999999999998E-5</c:v>
                </c:pt>
                <c:pt idx="39256">
                  <c:v>3.9257E-5</c:v>
                </c:pt>
                <c:pt idx="39257">
                  <c:v>3.9258000000000003E-5</c:v>
                </c:pt>
                <c:pt idx="39258">
                  <c:v>3.9258999999999998E-5</c:v>
                </c:pt>
                <c:pt idx="39259">
                  <c:v>3.926E-5</c:v>
                </c:pt>
                <c:pt idx="39260">
                  <c:v>3.9261000000000002E-5</c:v>
                </c:pt>
                <c:pt idx="39261">
                  <c:v>3.9261999999999998E-5</c:v>
                </c:pt>
                <c:pt idx="39262">
                  <c:v>3.9263E-5</c:v>
                </c:pt>
                <c:pt idx="39263">
                  <c:v>3.9264000000000002E-5</c:v>
                </c:pt>
                <c:pt idx="39264">
                  <c:v>3.9264999999999998E-5</c:v>
                </c:pt>
                <c:pt idx="39265">
                  <c:v>3.9266E-5</c:v>
                </c:pt>
                <c:pt idx="39266">
                  <c:v>3.9267000000000002E-5</c:v>
                </c:pt>
                <c:pt idx="39267">
                  <c:v>3.9267999999999997E-5</c:v>
                </c:pt>
                <c:pt idx="39268">
                  <c:v>3.9269E-5</c:v>
                </c:pt>
                <c:pt idx="39269">
                  <c:v>3.9270000000000002E-5</c:v>
                </c:pt>
                <c:pt idx="39270">
                  <c:v>3.9270999999999997E-5</c:v>
                </c:pt>
                <c:pt idx="39271">
                  <c:v>3.9271999999999999E-5</c:v>
                </c:pt>
                <c:pt idx="39272">
                  <c:v>3.9273000000000002E-5</c:v>
                </c:pt>
                <c:pt idx="39273">
                  <c:v>3.9273999999999997E-5</c:v>
                </c:pt>
                <c:pt idx="39274">
                  <c:v>3.9274999999999999E-5</c:v>
                </c:pt>
                <c:pt idx="39275">
                  <c:v>3.9276000000000001E-5</c:v>
                </c:pt>
                <c:pt idx="39276">
                  <c:v>3.9276999999999997E-5</c:v>
                </c:pt>
                <c:pt idx="39277">
                  <c:v>3.9277999999999999E-5</c:v>
                </c:pt>
                <c:pt idx="39278">
                  <c:v>3.9279000000000001E-5</c:v>
                </c:pt>
                <c:pt idx="39279">
                  <c:v>3.9280000000000003E-5</c:v>
                </c:pt>
                <c:pt idx="39280">
                  <c:v>3.9280999999999999E-5</c:v>
                </c:pt>
                <c:pt idx="39281">
                  <c:v>3.9282000000000001E-5</c:v>
                </c:pt>
                <c:pt idx="39282">
                  <c:v>3.9283000000000003E-5</c:v>
                </c:pt>
                <c:pt idx="39283">
                  <c:v>3.9283999999999999E-5</c:v>
                </c:pt>
                <c:pt idx="39284">
                  <c:v>3.9285000000000001E-5</c:v>
                </c:pt>
                <c:pt idx="39285">
                  <c:v>3.9286000000000003E-5</c:v>
                </c:pt>
                <c:pt idx="39286">
                  <c:v>3.9286999999999998E-5</c:v>
                </c:pt>
                <c:pt idx="39287">
                  <c:v>3.9288000000000001E-5</c:v>
                </c:pt>
                <c:pt idx="39288">
                  <c:v>3.9289000000000003E-5</c:v>
                </c:pt>
                <c:pt idx="39289">
                  <c:v>3.9289999999999998E-5</c:v>
                </c:pt>
                <c:pt idx="39290">
                  <c:v>3.9291E-5</c:v>
                </c:pt>
                <c:pt idx="39291">
                  <c:v>3.9292000000000003E-5</c:v>
                </c:pt>
                <c:pt idx="39292">
                  <c:v>3.9292999999999998E-5</c:v>
                </c:pt>
                <c:pt idx="39293">
                  <c:v>3.9294E-5</c:v>
                </c:pt>
                <c:pt idx="39294">
                  <c:v>3.9295000000000002E-5</c:v>
                </c:pt>
                <c:pt idx="39295">
                  <c:v>3.9295999999999998E-5</c:v>
                </c:pt>
                <c:pt idx="39296">
                  <c:v>3.9297E-5</c:v>
                </c:pt>
                <c:pt idx="39297">
                  <c:v>3.9298000000000002E-5</c:v>
                </c:pt>
                <c:pt idx="39298">
                  <c:v>3.9298999999999998E-5</c:v>
                </c:pt>
                <c:pt idx="39299">
                  <c:v>3.93E-5</c:v>
                </c:pt>
                <c:pt idx="39300">
                  <c:v>3.9301000000000002E-5</c:v>
                </c:pt>
                <c:pt idx="39301">
                  <c:v>3.9301999999999997E-5</c:v>
                </c:pt>
                <c:pt idx="39302">
                  <c:v>3.9303E-5</c:v>
                </c:pt>
                <c:pt idx="39303">
                  <c:v>3.9304000000000002E-5</c:v>
                </c:pt>
                <c:pt idx="39304">
                  <c:v>3.9304999999999997E-5</c:v>
                </c:pt>
                <c:pt idx="39305">
                  <c:v>3.9305999999999999E-5</c:v>
                </c:pt>
                <c:pt idx="39306">
                  <c:v>3.9307000000000002E-5</c:v>
                </c:pt>
                <c:pt idx="39307">
                  <c:v>3.9307999999999997E-5</c:v>
                </c:pt>
                <c:pt idx="39308">
                  <c:v>3.9308999999999999E-5</c:v>
                </c:pt>
                <c:pt idx="39309">
                  <c:v>3.9310000000000001E-5</c:v>
                </c:pt>
                <c:pt idx="39310">
                  <c:v>3.9310999999999997E-5</c:v>
                </c:pt>
                <c:pt idx="39311">
                  <c:v>3.9311999999999999E-5</c:v>
                </c:pt>
                <c:pt idx="39312">
                  <c:v>3.9313000000000001E-5</c:v>
                </c:pt>
                <c:pt idx="39313">
                  <c:v>3.9313999999999997E-5</c:v>
                </c:pt>
                <c:pt idx="39314">
                  <c:v>3.9314999999999999E-5</c:v>
                </c:pt>
                <c:pt idx="39315">
                  <c:v>3.9316000000000001E-5</c:v>
                </c:pt>
                <c:pt idx="39316">
                  <c:v>3.9317000000000003E-5</c:v>
                </c:pt>
                <c:pt idx="39317">
                  <c:v>3.9317999999999999E-5</c:v>
                </c:pt>
                <c:pt idx="39318">
                  <c:v>3.9319000000000001E-5</c:v>
                </c:pt>
                <c:pt idx="39319">
                  <c:v>3.9320000000000003E-5</c:v>
                </c:pt>
                <c:pt idx="39320">
                  <c:v>3.9320999999999998E-5</c:v>
                </c:pt>
                <c:pt idx="39321">
                  <c:v>3.9322000000000001E-5</c:v>
                </c:pt>
                <c:pt idx="39322">
                  <c:v>3.9323000000000003E-5</c:v>
                </c:pt>
                <c:pt idx="39323">
                  <c:v>3.9323999999999998E-5</c:v>
                </c:pt>
                <c:pt idx="39324">
                  <c:v>3.9325E-5</c:v>
                </c:pt>
                <c:pt idx="39325">
                  <c:v>3.9326000000000003E-5</c:v>
                </c:pt>
                <c:pt idx="39326">
                  <c:v>3.9326999999999998E-5</c:v>
                </c:pt>
                <c:pt idx="39327">
                  <c:v>3.9328E-5</c:v>
                </c:pt>
                <c:pt idx="39328">
                  <c:v>3.9329000000000002E-5</c:v>
                </c:pt>
                <c:pt idx="39329">
                  <c:v>3.9329999999999998E-5</c:v>
                </c:pt>
                <c:pt idx="39330">
                  <c:v>3.9331E-5</c:v>
                </c:pt>
                <c:pt idx="39331">
                  <c:v>3.9332000000000002E-5</c:v>
                </c:pt>
                <c:pt idx="39332">
                  <c:v>3.9332999999999998E-5</c:v>
                </c:pt>
                <c:pt idx="39333">
                  <c:v>3.9334E-5</c:v>
                </c:pt>
                <c:pt idx="39334">
                  <c:v>3.9335000000000002E-5</c:v>
                </c:pt>
                <c:pt idx="39335">
                  <c:v>3.9335999999999997E-5</c:v>
                </c:pt>
                <c:pt idx="39336">
                  <c:v>3.9337E-5</c:v>
                </c:pt>
                <c:pt idx="39337">
                  <c:v>3.9338000000000002E-5</c:v>
                </c:pt>
                <c:pt idx="39338">
                  <c:v>3.9338999999999997E-5</c:v>
                </c:pt>
                <c:pt idx="39339">
                  <c:v>3.9339999999999999E-5</c:v>
                </c:pt>
                <c:pt idx="39340">
                  <c:v>3.9341000000000002E-5</c:v>
                </c:pt>
                <c:pt idx="39341">
                  <c:v>3.9341999999999997E-5</c:v>
                </c:pt>
                <c:pt idx="39342">
                  <c:v>3.9342999999999999E-5</c:v>
                </c:pt>
                <c:pt idx="39343">
                  <c:v>3.9344000000000001E-5</c:v>
                </c:pt>
                <c:pt idx="39344">
                  <c:v>3.9344999999999997E-5</c:v>
                </c:pt>
                <c:pt idx="39345">
                  <c:v>3.9345999999999999E-5</c:v>
                </c:pt>
                <c:pt idx="39346">
                  <c:v>3.9347000000000001E-5</c:v>
                </c:pt>
                <c:pt idx="39347">
                  <c:v>3.9347999999999997E-5</c:v>
                </c:pt>
                <c:pt idx="39348">
                  <c:v>3.9348999999999999E-5</c:v>
                </c:pt>
                <c:pt idx="39349">
                  <c:v>3.9350000000000001E-5</c:v>
                </c:pt>
                <c:pt idx="39350">
                  <c:v>3.9351000000000003E-5</c:v>
                </c:pt>
                <c:pt idx="39351">
                  <c:v>3.9351999999999999E-5</c:v>
                </c:pt>
                <c:pt idx="39352">
                  <c:v>3.9353000000000001E-5</c:v>
                </c:pt>
                <c:pt idx="39353">
                  <c:v>3.9354000000000003E-5</c:v>
                </c:pt>
                <c:pt idx="39354">
                  <c:v>3.9354999999999998E-5</c:v>
                </c:pt>
                <c:pt idx="39355">
                  <c:v>3.9356000000000001E-5</c:v>
                </c:pt>
                <c:pt idx="39356">
                  <c:v>3.9357000000000003E-5</c:v>
                </c:pt>
                <c:pt idx="39357">
                  <c:v>3.9357999999999998E-5</c:v>
                </c:pt>
                <c:pt idx="39358">
                  <c:v>3.9359E-5</c:v>
                </c:pt>
                <c:pt idx="39359">
                  <c:v>3.9360000000000003E-5</c:v>
                </c:pt>
                <c:pt idx="39360">
                  <c:v>3.9360999999999998E-5</c:v>
                </c:pt>
                <c:pt idx="39361">
                  <c:v>3.9362E-5</c:v>
                </c:pt>
                <c:pt idx="39362">
                  <c:v>3.9363000000000002E-5</c:v>
                </c:pt>
                <c:pt idx="39363">
                  <c:v>3.9363999999999998E-5</c:v>
                </c:pt>
                <c:pt idx="39364">
                  <c:v>3.9365E-5</c:v>
                </c:pt>
                <c:pt idx="39365">
                  <c:v>3.9366000000000002E-5</c:v>
                </c:pt>
                <c:pt idx="39366">
                  <c:v>3.9366999999999998E-5</c:v>
                </c:pt>
                <c:pt idx="39367">
                  <c:v>3.9368E-5</c:v>
                </c:pt>
                <c:pt idx="39368">
                  <c:v>3.9369000000000002E-5</c:v>
                </c:pt>
                <c:pt idx="39369">
                  <c:v>3.9369999999999997E-5</c:v>
                </c:pt>
                <c:pt idx="39370">
                  <c:v>3.9371E-5</c:v>
                </c:pt>
                <c:pt idx="39371">
                  <c:v>3.9372000000000002E-5</c:v>
                </c:pt>
                <c:pt idx="39372">
                  <c:v>3.9372999999999997E-5</c:v>
                </c:pt>
                <c:pt idx="39373">
                  <c:v>3.9373999999999999E-5</c:v>
                </c:pt>
                <c:pt idx="39374">
                  <c:v>3.9375000000000002E-5</c:v>
                </c:pt>
                <c:pt idx="39375">
                  <c:v>3.9375999999999997E-5</c:v>
                </c:pt>
                <c:pt idx="39376">
                  <c:v>3.9376999999999999E-5</c:v>
                </c:pt>
                <c:pt idx="39377">
                  <c:v>3.9378000000000001E-5</c:v>
                </c:pt>
                <c:pt idx="39378">
                  <c:v>3.9378999999999997E-5</c:v>
                </c:pt>
                <c:pt idx="39379">
                  <c:v>3.9379999999999999E-5</c:v>
                </c:pt>
                <c:pt idx="39380">
                  <c:v>3.9381000000000001E-5</c:v>
                </c:pt>
                <c:pt idx="39381">
                  <c:v>3.9381999999999997E-5</c:v>
                </c:pt>
                <c:pt idx="39382">
                  <c:v>3.9382999999999999E-5</c:v>
                </c:pt>
                <c:pt idx="39383">
                  <c:v>3.9384000000000001E-5</c:v>
                </c:pt>
                <c:pt idx="39384">
                  <c:v>3.9385000000000003E-5</c:v>
                </c:pt>
                <c:pt idx="39385">
                  <c:v>3.9385999999999999E-5</c:v>
                </c:pt>
                <c:pt idx="39386">
                  <c:v>3.9387000000000001E-5</c:v>
                </c:pt>
                <c:pt idx="39387">
                  <c:v>3.9388000000000003E-5</c:v>
                </c:pt>
                <c:pt idx="39388">
                  <c:v>3.9388999999999998E-5</c:v>
                </c:pt>
                <c:pt idx="39389">
                  <c:v>3.9390000000000001E-5</c:v>
                </c:pt>
                <c:pt idx="39390">
                  <c:v>3.9391000000000003E-5</c:v>
                </c:pt>
                <c:pt idx="39391">
                  <c:v>3.9391999999999998E-5</c:v>
                </c:pt>
                <c:pt idx="39392">
                  <c:v>3.9393E-5</c:v>
                </c:pt>
                <c:pt idx="39393">
                  <c:v>3.9394000000000003E-5</c:v>
                </c:pt>
                <c:pt idx="39394">
                  <c:v>3.9394999999999998E-5</c:v>
                </c:pt>
                <c:pt idx="39395">
                  <c:v>3.9396E-5</c:v>
                </c:pt>
                <c:pt idx="39396">
                  <c:v>3.9397000000000002E-5</c:v>
                </c:pt>
                <c:pt idx="39397">
                  <c:v>3.9397999999999998E-5</c:v>
                </c:pt>
                <c:pt idx="39398">
                  <c:v>3.9399E-5</c:v>
                </c:pt>
                <c:pt idx="39399">
                  <c:v>3.9400000000000002E-5</c:v>
                </c:pt>
                <c:pt idx="39400">
                  <c:v>3.9400999999999998E-5</c:v>
                </c:pt>
                <c:pt idx="39401">
                  <c:v>3.9402E-5</c:v>
                </c:pt>
                <c:pt idx="39402">
                  <c:v>3.9403000000000002E-5</c:v>
                </c:pt>
                <c:pt idx="39403">
                  <c:v>3.9403999999999997E-5</c:v>
                </c:pt>
                <c:pt idx="39404">
                  <c:v>3.9405E-5</c:v>
                </c:pt>
                <c:pt idx="39405">
                  <c:v>3.9406000000000002E-5</c:v>
                </c:pt>
                <c:pt idx="39406">
                  <c:v>3.9406999999999997E-5</c:v>
                </c:pt>
                <c:pt idx="39407">
                  <c:v>3.9407999999999999E-5</c:v>
                </c:pt>
                <c:pt idx="39408">
                  <c:v>3.9409000000000002E-5</c:v>
                </c:pt>
                <c:pt idx="39409">
                  <c:v>3.9409999999999997E-5</c:v>
                </c:pt>
                <c:pt idx="39410">
                  <c:v>3.9410999999999999E-5</c:v>
                </c:pt>
                <c:pt idx="39411">
                  <c:v>3.9412000000000001E-5</c:v>
                </c:pt>
                <c:pt idx="39412">
                  <c:v>3.9412999999999997E-5</c:v>
                </c:pt>
                <c:pt idx="39413">
                  <c:v>3.9413999999999999E-5</c:v>
                </c:pt>
                <c:pt idx="39414">
                  <c:v>3.9415000000000001E-5</c:v>
                </c:pt>
                <c:pt idx="39415">
                  <c:v>3.9415999999999997E-5</c:v>
                </c:pt>
                <c:pt idx="39416">
                  <c:v>3.9416999999999999E-5</c:v>
                </c:pt>
                <c:pt idx="39417">
                  <c:v>3.9418000000000001E-5</c:v>
                </c:pt>
                <c:pt idx="39418">
                  <c:v>3.9419000000000003E-5</c:v>
                </c:pt>
                <c:pt idx="39419">
                  <c:v>3.9419999999999999E-5</c:v>
                </c:pt>
                <c:pt idx="39420">
                  <c:v>3.9421000000000001E-5</c:v>
                </c:pt>
                <c:pt idx="39421">
                  <c:v>3.9422000000000003E-5</c:v>
                </c:pt>
                <c:pt idx="39422">
                  <c:v>3.9422999999999998E-5</c:v>
                </c:pt>
                <c:pt idx="39423">
                  <c:v>3.9424000000000001E-5</c:v>
                </c:pt>
                <c:pt idx="39424">
                  <c:v>3.9425000000000003E-5</c:v>
                </c:pt>
                <c:pt idx="39425">
                  <c:v>3.9425999999999998E-5</c:v>
                </c:pt>
                <c:pt idx="39426">
                  <c:v>3.9427E-5</c:v>
                </c:pt>
                <c:pt idx="39427">
                  <c:v>3.9428000000000003E-5</c:v>
                </c:pt>
                <c:pt idx="39428">
                  <c:v>3.9428999999999998E-5</c:v>
                </c:pt>
                <c:pt idx="39429">
                  <c:v>3.943E-5</c:v>
                </c:pt>
                <c:pt idx="39430">
                  <c:v>3.9431000000000002E-5</c:v>
                </c:pt>
                <c:pt idx="39431">
                  <c:v>3.9431999999999998E-5</c:v>
                </c:pt>
                <c:pt idx="39432">
                  <c:v>3.9433E-5</c:v>
                </c:pt>
                <c:pt idx="39433">
                  <c:v>3.9434000000000002E-5</c:v>
                </c:pt>
                <c:pt idx="39434">
                  <c:v>3.9434999999999998E-5</c:v>
                </c:pt>
                <c:pt idx="39435">
                  <c:v>3.9436E-5</c:v>
                </c:pt>
                <c:pt idx="39436">
                  <c:v>3.9437000000000002E-5</c:v>
                </c:pt>
                <c:pt idx="39437">
                  <c:v>3.9437999999999997E-5</c:v>
                </c:pt>
                <c:pt idx="39438">
                  <c:v>3.9439E-5</c:v>
                </c:pt>
                <c:pt idx="39439">
                  <c:v>3.9440000000000002E-5</c:v>
                </c:pt>
                <c:pt idx="39440">
                  <c:v>3.9440999999999997E-5</c:v>
                </c:pt>
                <c:pt idx="39441">
                  <c:v>3.9441999999999999E-5</c:v>
                </c:pt>
                <c:pt idx="39442">
                  <c:v>3.9443000000000002E-5</c:v>
                </c:pt>
                <c:pt idx="39443">
                  <c:v>3.9443999999999997E-5</c:v>
                </c:pt>
                <c:pt idx="39444">
                  <c:v>3.9444999999999999E-5</c:v>
                </c:pt>
                <c:pt idx="39445">
                  <c:v>3.9446000000000001E-5</c:v>
                </c:pt>
                <c:pt idx="39446">
                  <c:v>3.9446999999999997E-5</c:v>
                </c:pt>
                <c:pt idx="39447">
                  <c:v>3.9447999999999999E-5</c:v>
                </c:pt>
                <c:pt idx="39448">
                  <c:v>3.9449000000000001E-5</c:v>
                </c:pt>
                <c:pt idx="39449">
                  <c:v>3.9449999999999997E-5</c:v>
                </c:pt>
                <c:pt idx="39450">
                  <c:v>3.9450999999999999E-5</c:v>
                </c:pt>
                <c:pt idx="39451">
                  <c:v>3.9452000000000001E-5</c:v>
                </c:pt>
                <c:pt idx="39452">
                  <c:v>3.9453000000000003E-5</c:v>
                </c:pt>
                <c:pt idx="39453">
                  <c:v>3.9453999999999999E-5</c:v>
                </c:pt>
                <c:pt idx="39454">
                  <c:v>3.9455000000000001E-5</c:v>
                </c:pt>
                <c:pt idx="39455">
                  <c:v>3.9456000000000003E-5</c:v>
                </c:pt>
                <c:pt idx="39456">
                  <c:v>3.9456999999999998E-5</c:v>
                </c:pt>
                <c:pt idx="39457">
                  <c:v>3.9458000000000001E-5</c:v>
                </c:pt>
                <c:pt idx="39458">
                  <c:v>3.9459000000000003E-5</c:v>
                </c:pt>
                <c:pt idx="39459">
                  <c:v>3.9459999999999998E-5</c:v>
                </c:pt>
                <c:pt idx="39460">
                  <c:v>3.9461E-5</c:v>
                </c:pt>
                <c:pt idx="39461">
                  <c:v>3.9462000000000003E-5</c:v>
                </c:pt>
                <c:pt idx="39462">
                  <c:v>3.9462999999999998E-5</c:v>
                </c:pt>
                <c:pt idx="39463">
                  <c:v>3.9464E-5</c:v>
                </c:pt>
                <c:pt idx="39464">
                  <c:v>3.9465000000000002E-5</c:v>
                </c:pt>
                <c:pt idx="39465">
                  <c:v>3.9465999999999998E-5</c:v>
                </c:pt>
                <c:pt idx="39466">
                  <c:v>3.9467E-5</c:v>
                </c:pt>
                <c:pt idx="39467">
                  <c:v>3.9468000000000002E-5</c:v>
                </c:pt>
                <c:pt idx="39468">
                  <c:v>3.9468999999999998E-5</c:v>
                </c:pt>
                <c:pt idx="39469">
                  <c:v>3.947E-5</c:v>
                </c:pt>
                <c:pt idx="39470">
                  <c:v>3.9471000000000002E-5</c:v>
                </c:pt>
                <c:pt idx="39471">
                  <c:v>3.9471999999999997E-5</c:v>
                </c:pt>
                <c:pt idx="39472">
                  <c:v>3.9473E-5</c:v>
                </c:pt>
                <c:pt idx="39473">
                  <c:v>3.9474000000000002E-5</c:v>
                </c:pt>
                <c:pt idx="39474">
                  <c:v>3.9474999999999997E-5</c:v>
                </c:pt>
                <c:pt idx="39475">
                  <c:v>3.9475999999999999E-5</c:v>
                </c:pt>
                <c:pt idx="39476">
                  <c:v>3.9477000000000002E-5</c:v>
                </c:pt>
                <c:pt idx="39477">
                  <c:v>3.9477999999999997E-5</c:v>
                </c:pt>
                <c:pt idx="39478">
                  <c:v>3.9478999999999999E-5</c:v>
                </c:pt>
                <c:pt idx="39479">
                  <c:v>3.9480000000000001E-5</c:v>
                </c:pt>
                <c:pt idx="39480">
                  <c:v>3.9480999999999997E-5</c:v>
                </c:pt>
                <c:pt idx="39481">
                  <c:v>3.9481999999999999E-5</c:v>
                </c:pt>
                <c:pt idx="39482">
                  <c:v>3.9483000000000001E-5</c:v>
                </c:pt>
                <c:pt idx="39483">
                  <c:v>3.9483999999999997E-5</c:v>
                </c:pt>
                <c:pt idx="39484">
                  <c:v>3.9484999999999999E-5</c:v>
                </c:pt>
                <c:pt idx="39485">
                  <c:v>3.9486000000000001E-5</c:v>
                </c:pt>
                <c:pt idx="39486">
                  <c:v>3.9487000000000003E-5</c:v>
                </c:pt>
                <c:pt idx="39487">
                  <c:v>3.9487999999999999E-5</c:v>
                </c:pt>
                <c:pt idx="39488">
                  <c:v>3.9489000000000001E-5</c:v>
                </c:pt>
                <c:pt idx="39489">
                  <c:v>3.9490000000000003E-5</c:v>
                </c:pt>
                <c:pt idx="39490">
                  <c:v>3.9490999999999998E-5</c:v>
                </c:pt>
                <c:pt idx="39491">
                  <c:v>3.9492000000000001E-5</c:v>
                </c:pt>
                <c:pt idx="39492">
                  <c:v>3.9493000000000003E-5</c:v>
                </c:pt>
                <c:pt idx="39493">
                  <c:v>3.9493999999999998E-5</c:v>
                </c:pt>
                <c:pt idx="39494">
                  <c:v>3.9495E-5</c:v>
                </c:pt>
                <c:pt idx="39495">
                  <c:v>3.9496000000000003E-5</c:v>
                </c:pt>
                <c:pt idx="39496">
                  <c:v>3.9496999999999998E-5</c:v>
                </c:pt>
                <c:pt idx="39497">
                  <c:v>3.9498E-5</c:v>
                </c:pt>
                <c:pt idx="39498">
                  <c:v>3.9499000000000002E-5</c:v>
                </c:pt>
                <c:pt idx="39499">
                  <c:v>3.9499999999999998E-5</c:v>
                </c:pt>
                <c:pt idx="39500">
                  <c:v>3.9501E-5</c:v>
                </c:pt>
                <c:pt idx="39501">
                  <c:v>3.9502000000000002E-5</c:v>
                </c:pt>
                <c:pt idx="39502">
                  <c:v>3.9502999999999998E-5</c:v>
                </c:pt>
                <c:pt idx="39503">
                  <c:v>3.9504E-5</c:v>
                </c:pt>
                <c:pt idx="39504">
                  <c:v>3.9505000000000002E-5</c:v>
                </c:pt>
                <c:pt idx="39505">
                  <c:v>3.9505999999999997E-5</c:v>
                </c:pt>
                <c:pt idx="39506">
                  <c:v>3.9507E-5</c:v>
                </c:pt>
                <c:pt idx="39507">
                  <c:v>3.9508000000000002E-5</c:v>
                </c:pt>
                <c:pt idx="39508">
                  <c:v>3.9508999999999997E-5</c:v>
                </c:pt>
                <c:pt idx="39509">
                  <c:v>3.9509999999999999E-5</c:v>
                </c:pt>
                <c:pt idx="39510">
                  <c:v>3.9511000000000002E-5</c:v>
                </c:pt>
                <c:pt idx="39511">
                  <c:v>3.9511999999999997E-5</c:v>
                </c:pt>
                <c:pt idx="39512">
                  <c:v>3.9512999999999999E-5</c:v>
                </c:pt>
                <c:pt idx="39513">
                  <c:v>3.9514000000000001E-5</c:v>
                </c:pt>
                <c:pt idx="39514">
                  <c:v>3.9514999999999997E-5</c:v>
                </c:pt>
                <c:pt idx="39515">
                  <c:v>3.9515999999999999E-5</c:v>
                </c:pt>
                <c:pt idx="39516">
                  <c:v>3.9517000000000001E-5</c:v>
                </c:pt>
                <c:pt idx="39517">
                  <c:v>3.9517999999999997E-5</c:v>
                </c:pt>
                <c:pt idx="39518">
                  <c:v>3.9518999999999999E-5</c:v>
                </c:pt>
                <c:pt idx="39519">
                  <c:v>3.9520000000000001E-5</c:v>
                </c:pt>
                <c:pt idx="39520">
                  <c:v>3.9521000000000003E-5</c:v>
                </c:pt>
                <c:pt idx="39521">
                  <c:v>3.9521999999999999E-5</c:v>
                </c:pt>
                <c:pt idx="39522">
                  <c:v>3.9523000000000001E-5</c:v>
                </c:pt>
                <c:pt idx="39523">
                  <c:v>3.9524000000000003E-5</c:v>
                </c:pt>
                <c:pt idx="39524">
                  <c:v>3.9524999999999999E-5</c:v>
                </c:pt>
                <c:pt idx="39525">
                  <c:v>3.9526000000000001E-5</c:v>
                </c:pt>
                <c:pt idx="39526">
                  <c:v>3.9527000000000003E-5</c:v>
                </c:pt>
                <c:pt idx="39527">
                  <c:v>3.9527999999999998E-5</c:v>
                </c:pt>
                <c:pt idx="39528">
                  <c:v>3.9529E-5</c:v>
                </c:pt>
                <c:pt idx="39529">
                  <c:v>3.9530000000000003E-5</c:v>
                </c:pt>
                <c:pt idx="39530">
                  <c:v>3.9530999999999998E-5</c:v>
                </c:pt>
                <c:pt idx="39531">
                  <c:v>3.9532E-5</c:v>
                </c:pt>
                <c:pt idx="39532">
                  <c:v>3.9533000000000002E-5</c:v>
                </c:pt>
                <c:pt idx="39533">
                  <c:v>3.9533999999999998E-5</c:v>
                </c:pt>
                <c:pt idx="39534">
                  <c:v>3.9535E-5</c:v>
                </c:pt>
                <c:pt idx="39535">
                  <c:v>3.9536000000000002E-5</c:v>
                </c:pt>
                <c:pt idx="39536">
                  <c:v>3.9536999999999998E-5</c:v>
                </c:pt>
                <c:pt idx="39537">
                  <c:v>3.9538E-5</c:v>
                </c:pt>
                <c:pt idx="39538">
                  <c:v>3.9539000000000002E-5</c:v>
                </c:pt>
                <c:pt idx="39539">
                  <c:v>3.9539999999999998E-5</c:v>
                </c:pt>
                <c:pt idx="39540">
                  <c:v>3.9541E-5</c:v>
                </c:pt>
                <c:pt idx="39541">
                  <c:v>3.9542000000000002E-5</c:v>
                </c:pt>
                <c:pt idx="39542">
                  <c:v>3.9542999999999997E-5</c:v>
                </c:pt>
                <c:pt idx="39543">
                  <c:v>3.9544E-5</c:v>
                </c:pt>
                <c:pt idx="39544">
                  <c:v>3.9545000000000002E-5</c:v>
                </c:pt>
                <c:pt idx="39545">
                  <c:v>3.9545999999999997E-5</c:v>
                </c:pt>
                <c:pt idx="39546">
                  <c:v>3.9546999999999999E-5</c:v>
                </c:pt>
                <c:pt idx="39547">
                  <c:v>3.9548000000000002E-5</c:v>
                </c:pt>
                <c:pt idx="39548">
                  <c:v>3.9548999999999997E-5</c:v>
                </c:pt>
                <c:pt idx="39549">
                  <c:v>3.9549999999999999E-5</c:v>
                </c:pt>
                <c:pt idx="39550">
                  <c:v>3.9551000000000001E-5</c:v>
                </c:pt>
                <c:pt idx="39551">
                  <c:v>3.9551999999999997E-5</c:v>
                </c:pt>
                <c:pt idx="39552">
                  <c:v>3.9552999999999999E-5</c:v>
                </c:pt>
                <c:pt idx="39553">
                  <c:v>3.9554000000000001E-5</c:v>
                </c:pt>
                <c:pt idx="39554">
                  <c:v>3.9555000000000003E-5</c:v>
                </c:pt>
                <c:pt idx="39555">
                  <c:v>3.9555999999999999E-5</c:v>
                </c:pt>
                <c:pt idx="39556">
                  <c:v>3.9557000000000001E-5</c:v>
                </c:pt>
                <c:pt idx="39557">
                  <c:v>3.9558000000000003E-5</c:v>
                </c:pt>
                <c:pt idx="39558">
                  <c:v>3.9558999999999999E-5</c:v>
                </c:pt>
                <c:pt idx="39559">
                  <c:v>3.9560000000000001E-5</c:v>
                </c:pt>
                <c:pt idx="39560">
                  <c:v>3.9561000000000003E-5</c:v>
                </c:pt>
                <c:pt idx="39561">
                  <c:v>3.9561999999999998E-5</c:v>
                </c:pt>
                <c:pt idx="39562">
                  <c:v>3.9563000000000001E-5</c:v>
                </c:pt>
                <c:pt idx="39563">
                  <c:v>3.9564000000000003E-5</c:v>
                </c:pt>
                <c:pt idx="39564">
                  <c:v>3.9564999999999998E-5</c:v>
                </c:pt>
                <c:pt idx="39565">
                  <c:v>3.9566E-5</c:v>
                </c:pt>
                <c:pt idx="39566">
                  <c:v>3.9567000000000003E-5</c:v>
                </c:pt>
                <c:pt idx="39567">
                  <c:v>3.9567999999999998E-5</c:v>
                </c:pt>
                <c:pt idx="39568">
                  <c:v>3.9569E-5</c:v>
                </c:pt>
                <c:pt idx="39569">
                  <c:v>3.9570000000000002E-5</c:v>
                </c:pt>
                <c:pt idx="39570">
                  <c:v>3.9570999999999998E-5</c:v>
                </c:pt>
                <c:pt idx="39571">
                  <c:v>3.9572E-5</c:v>
                </c:pt>
                <c:pt idx="39572">
                  <c:v>3.9573000000000002E-5</c:v>
                </c:pt>
                <c:pt idx="39573">
                  <c:v>3.9573999999999998E-5</c:v>
                </c:pt>
                <c:pt idx="39574">
                  <c:v>3.9575E-5</c:v>
                </c:pt>
                <c:pt idx="39575">
                  <c:v>3.9576000000000002E-5</c:v>
                </c:pt>
                <c:pt idx="39576">
                  <c:v>3.9576999999999997E-5</c:v>
                </c:pt>
                <c:pt idx="39577">
                  <c:v>3.9578E-5</c:v>
                </c:pt>
                <c:pt idx="39578">
                  <c:v>3.9579000000000002E-5</c:v>
                </c:pt>
                <c:pt idx="39579">
                  <c:v>3.9579999999999997E-5</c:v>
                </c:pt>
                <c:pt idx="39580">
                  <c:v>3.9580999999999999E-5</c:v>
                </c:pt>
                <c:pt idx="39581">
                  <c:v>3.9582000000000002E-5</c:v>
                </c:pt>
                <c:pt idx="39582">
                  <c:v>3.9582999999999997E-5</c:v>
                </c:pt>
                <c:pt idx="39583">
                  <c:v>3.9583999999999999E-5</c:v>
                </c:pt>
                <c:pt idx="39584">
                  <c:v>3.9585000000000001E-5</c:v>
                </c:pt>
                <c:pt idx="39585">
                  <c:v>3.9585999999999997E-5</c:v>
                </c:pt>
                <c:pt idx="39586">
                  <c:v>3.9586999999999999E-5</c:v>
                </c:pt>
                <c:pt idx="39587">
                  <c:v>3.9588000000000001E-5</c:v>
                </c:pt>
                <c:pt idx="39588">
                  <c:v>3.9589000000000003E-5</c:v>
                </c:pt>
                <c:pt idx="39589">
                  <c:v>3.9589999999999999E-5</c:v>
                </c:pt>
                <c:pt idx="39590">
                  <c:v>3.9591000000000001E-5</c:v>
                </c:pt>
                <c:pt idx="39591">
                  <c:v>3.9592000000000003E-5</c:v>
                </c:pt>
                <c:pt idx="39592">
                  <c:v>3.9592999999999999E-5</c:v>
                </c:pt>
                <c:pt idx="39593">
                  <c:v>3.9594000000000001E-5</c:v>
                </c:pt>
                <c:pt idx="39594">
                  <c:v>3.9595000000000003E-5</c:v>
                </c:pt>
                <c:pt idx="39595">
                  <c:v>3.9595999999999998E-5</c:v>
                </c:pt>
                <c:pt idx="39596">
                  <c:v>3.9597000000000001E-5</c:v>
                </c:pt>
                <c:pt idx="39597">
                  <c:v>3.9598000000000003E-5</c:v>
                </c:pt>
                <c:pt idx="39598">
                  <c:v>3.9598999999999998E-5</c:v>
                </c:pt>
                <c:pt idx="39599">
                  <c:v>3.96E-5</c:v>
                </c:pt>
                <c:pt idx="39600">
                  <c:v>3.9601000000000003E-5</c:v>
                </c:pt>
                <c:pt idx="39601">
                  <c:v>3.9601999999999998E-5</c:v>
                </c:pt>
                <c:pt idx="39602">
                  <c:v>3.9603E-5</c:v>
                </c:pt>
                <c:pt idx="39603">
                  <c:v>3.9604000000000002E-5</c:v>
                </c:pt>
                <c:pt idx="39604">
                  <c:v>3.9604999999999998E-5</c:v>
                </c:pt>
                <c:pt idx="39605">
                  <c:v>3.9606E-5</c:v>
                </c:pt>
                <c:pt idx="39606">
                  <c:v>3.9607000000000002E-5</c:v>
                </c:pt>
                <c:pt idx="39607">
                  <c:v>3.9607999999999998E-5</c:v>
                </c:pt>
                <c:pt idx="39608">
                  <c:v>3.9609E-5</c:v>
                </c:pt>
                <c:pt idx="39609">
                  <c:v>3.9610000000000002E-5</c:v>
                </c:pt>
                <c:pt idx="39610">
                  <c:v>3.9610999999999997E-5</c:v>
                </c:pt>
                <c:pt idx="39611">
                  <c:v>3.9612E-5</c:v>
                </c:pt>
                <c:pt idx="39612">
                  <c:v>3.9613000000000002E-5</c:v>
                </c:pt>
                <c:pt idx="39613">
                  <c:v>3.9613999999999997E-5</c:v>
                </c:pt>
                <c:pt idx="39614">
                  <c:v>3.9614999999999999E-5</c:v>
                </c:pt>
                <c:pt idx="39615">
                  <c:v>3.9616000000000002E-5</c:v>
                </c:pt>
                <c:pt idx="39616">
                  <c:v>3.9616999999999997E-5</c:v>
                </c:pt>
                <c:pt idx="39617">
                  <c:v>3.9617999999999999E-5</c:v>
                </c:pt>
                <c:pt idx="39618">
                  <c:v>3.9619000000000001E-5</c:v>
                </c:pt>
                <c:pt idx="39619">
                  <c:v>3.9619999999999997E-5</c:v>
                </c:pt>
                <c:pt idx="39620">
                  <c:v>3.9620999999999999E-5</c:v>
                </c:pt>
                <c:pt idx="39621">
                  <c:v>3.9622000000000001E-5</c:v>
                </c:pt>
                <c:pt idx="39622">
                  <c:v>3.9623000000000003E-5</c:v>
                </c:pt>
                <c:pt idx="39623">
                  <c:v>3.9623999999999999E-5</c:v>
                </c:pt>
                <c:pt idx="39624">
                  <c:v>3.9625000000000001E-5</c:v>
                </c:pt>
                <c:pt idx="39625">
                  <c:v>3.9626000000000003E-5</c:v>
                </c:pt>
                <c:pt idx="39626">
                  <c:v>3.9626999999999999E-5</c:v>
                </c:pt>
                <c:pt idx="39627">
                  <c:v>3.9628000000000001E-5</c:v>
                </c:pt>
                <c:pt idx="39628">
                  <c:v>3.9629000000000003E-5</c:v>
                </c:pt>
                <c:pt idx="39629">
                  <c:v>3.9629999999999998E-5</c:v>
                </c:pt>
                <c:pt idx="39630">
                  <c:v>3.9631000000000001E-5</c:v>
                </c:pt>
                <c:pt idx="39631">
                  <c:v>3.9632000000000003E-5</c:v>
                </c:pt>
                <c:pt idx="39632">
                  <c:v>3.9632999999999998E-5</c:v>
                </c:pt>
                <c:pt idx="39633">
                  <c:v>3.9634E-5</c:v>
                </c:pt>
                <c:pt idx="39634">
                  <c:v>3.9635000000000003E-5</c:v>
                </c:pt>
                <c:pt idx="39635">
                  <c:v>3.9635999999999998E-5</c:v>
                </c:pt>
                <c:pt idx="39636">
                  <c:v>3.9637E-5</c:v>
                </c:pt>
                <c:pt idx="39637">
                  <c:v>3.9638000000000002E-5</c:v>
                </c:pt>
                <c:pt idx="39638">
                  <c:v>3.9638999999999998E-5</c:v>
                </c:pt>
                <c:pt idx="39639">
                  <c:v>3.964E-5</c:v>
                </c:pt>
                <c:pt idx="39640">
                  <c:v>3.9641000000000002E-5</c:v>
                </c:pt>
                <c:pt idx="39641">
                  <c:v>3.9641999999999998E-5</c:v>
                </c:pt>
                <c:pt idx="39642">
                  <c:v>3.9643E-5</c:v>
                </c:pt>
                <c:pt idx="39643">
                  <c:v>3.9644000000000002E-5</c:v>
                </c:pt>
                <c:pt idx="39644">
                  <c:v>3.9644999999999997E-5</c:v>
                </c:pt>
                <c:pt idx="39645">
                  <c:v>3.9646E-5</c:v>
                </c:pt>
                <c:pt idx="39646">
                  <c:v>3.9647000000000002E-5</c:v>
                </c:pt>
                <c:pt idx="39647">
                  <c:v>3.9647999999999997E-5</c:v>
                </c:pt>
                <c:pt idx="39648">
                  <c:v>3.9648999999999999E-5</c:v>
                </c:pt>
                <c:pt idx="39649">
                  <c:v>3.9650000000000002E-5</c:v>
                </c:pt>
                <c:pt idx="39650">
                  <c:v>3.9650999999999997E-5</c:v>
                </c:pt>
                <c:pt idx="39651">
                  <c:v>3.9651999999999999E-5</c:v>
                </c:pt>
                <c:pt idx="39652">
                  <c:v>3.9653000000000001E-5</c:v>
                </c:pt>
                <c:pt idx="39653">
                  <c:v>3.9653999999999997E-5</c:v>
                </c:pt>
                <c:pt idx="39654">
                  <c:v>3.9654999999999999E-5</c:v>
                </c:pt>
                <c:pt idx="39655">
                  <c:v>3.9656000000000001E-5</c:v>
                </c:pt>
                <c:pt idx="39656">
                  <c:v>3.9657000000000003E-5</c:v>
                </c:pt>
                <c:pt idx="39657">
                  <c:v>3.9657999999999999E-5</c:v>
                </c:pt>
                <c:pt idx="39658">
                  <c:v>3.9659000000000001E-5</c:v>
                </c:pt>
                <c:pt idx="39659">
                  <c:v>3.9660000000000003E-5</c:v>
                </c:pt>
                <c:pt idx="39660">
                  <c:v>3.9660999999999999E-5</c:v>
                </c:pt>
                <c:pt idx="39661">
                  <c:v>3.9662000000000001E-5</c:v>
                </c:pt>
                <c:pt idx="39662">
                  <c:v>3.9663000000000003E-5</c:v>
                </c:pt>
                <c:pt idx="39663">
                  <c:v>3.9663999999999998E-5</c:v>
                </c:pt>
                <c:pt idx="39664">
                  <c:v>3.9665000000000001E-5</c:v>
                </c:pt>
                <c:pt idx="39665">
                  <c:v>3.9666000000000003E-5</c:v>
                </c:pt>
                <c:pt idx="39666">
                  <c:v>3.9666999999999998E-5</c:v>
                </c:pt>
                <c:pt idx="39667">
                  <c:v>3.9668E-5</c:v>
                </c:pt>
                <c:pt idx="39668">
                  <c:v>3.9669000000000003E-5</c:v>
                </c:pt>
                <c:pt idx="39669">
                  <c:v>3.9669999999999998E-5</c:v>
                </c:pt>
                <c:pt idx="39670">
                  <c:v>3.9671E-5</c:v>
                </c:pt>
                <c:pt idx="39671">
                  <c:v>3.9672000000000002E-5</c:v>
                </c:pt>
                <c:pt idx="39672">
                  <c:v>3.9672999999999998E-5</c:v>
                </c:pt>
                <c:pt idx="39673">
                  <c:v>3.9674E-5</c:v>
                </c:pt>
                <c:pt idx="39674">
                  <c:v>3.9675000000000002E-5</c:v>
                </c:pt>
                <c:pt idx="39675">
                  <c:v>3.9675999999999998E-5</c:v>
                </c:pt>
                <c:pt idx="39676">
                  <c:v>3.9677E-5</c:v>
                </c:pt>
                <c:pt idx="39677">
                  <c:v>3.9678000000000002E-5</c:v>
                </c:pt>
                <c:pt idx="39678">
                  <c:v>3.9678999999999997E-5</c:v>
                </c:pt>
                <c:pt idx="39679">
                  <c:v>3.968E-5</c:v>
                </c:pt>
                <c:pt idx="39680">
                  <c:v>3.9681000000000002E-5</c:v>
                </c:pt>
                <c:pt idx="39681">
                  <c:v>3.9681999999999997E-5</c:v>
                </c:pt>
                <c:pt idx="39682">
                  <c:v>3.9682999999999999E-5</c:v>
                </c:pt>
                <c:pt idx="39683">
                  <c:v>3.9684000000000002E-5</c:v>
                </c:pt>
                <c:pt idx="39684">
                  <c:v>3.9684999999999997E-5</c:v>
                </c:pt>
                <c:pt idx="39685">
                  <c:v>3.9685999999999999E-5</c:v>
                </c:pt>
                <c:pt idx="39686">
                  <c:v>3.9687000000000001E-5</c:v>
                </c:pt>
                <c:pt idx="39687">
                  <c:v>3.9687999999999997E-5</c:v>
                </c:pt>
                <c:pt idx="39688">
                  <c:v>3.9688999999999999E-5</c:v>
                </c:pt>
                <c:pt idx="39689">
                  <c:v>3.9690000000000001E-5</c:v>
                </c:pt>
                <c:pt idx="39690">
                  <c:v>3.9691000000000003E-5</c:v>
                </c:pt>
                <c:pt idx="39691">
                  <c:v>3.9691999999999999E-5</c:v>
                </c:pt>
                <c:pt idx="39692">
                  <c:v>3.9693000000000001E-5</c:v>
                </c:pt>
                <c:pt idx="39693">
                  <c:v>3.9694000000000003E-5</c:v>
                </c:pt>
                <c:pt idx="39694">
                  <c:v>3.9694999999999999E-5</c:v>
                </c:pt>
                <c:pt idx="39695">
                  <c:v>3.9696000000000001E-5</c:v>
                </c:pt>
                <c:pt idx="39696">
                  <c:v>3.9697000000000003E-5</c:v>
                </c:pt>
                <c:pt idx="39697">
                  <c:v>3.9697999999999998E-5</c:v>
                </c:pt>
                <c:pt idx="39698">
                  <c:v>3.9699000000000001E-5</c:v>
                </c:pt>
                <c:pt idx="39699">
                  <c:v>3.9700000000000003E-5</c:v>
                </c:pt>
                <c:pt idx="39700">
                  <c:v>3.9700999999999998E-5</c:v>
                </c:pt>
                <c:pt idx="39701">
                  <c:v>3.9702E-5</c:v>
                </c:pt>
                <c:pt idx="39702">
                  <c:v>3.9703000000000003E-5</c:v>
                </c:pt>
                <c:pt idx="39703">
                  <c:v>3.9703999999999998E-5</c:v>
                </c:pt>
                <c:pt idx="39704">
                  <c:v>3.9705E-5</c:v>
                </c:pt>
                <c:pt idx="39705">
                  <c:v>3.9706000000000002E-5</c:v>
                </c:pt>
                <c:pt idx="39706">
                  <c:v>3.9706999999999998E-5</c:v>
                </c:pt>
                <c:pt idx="39707">
                  <c:v>3.9708E-5</c:v>
                </c:pt>
                <c:pt idx="39708">
                  <c:v>3.9709000000000002E-5</c:v>
                </c:pt>
                <c:pt idx="39709">
                  <c:v>3.9709999999999998E-5</c:v>
                </c:pt>
                <c:pt idx="39710">
                  <c:v>3.9711E-5</c:v>
                </c:pt>
                <c:pt idx="39711">
                  <c:v>3.9712000000000002E-5</c:v>
                </c:pt>
                <c:pt idx="39712">
                  <c:v>3.9712999999999997E-5</c:v>
                </c:pt>
                <c:pt idx="39713">
                  <c:v>3.9714E-5</c:v>
                </c:pt>
                <c:pt idx="39714">
                  <c:v>3.9715000000000002E-5</c:v>
                </c:pt>
                <c:pt idx="39715">
                  <c:v>3.9715999999999997E-5</c:v>
                </c:pt>
                <c:pt idx="39716">
                  <c:v>3.9716999999999999E-5</c:v>
                </c:pt>
                <c:pt idx="39717">
                  <c:v>3.9718000000000002E-5</c:v>
                </c:pt>
                <c:pt idx="39718">
                  <c:v>3.9718999999999997E-5</c:v>
                </c:pt>
                <c:pt idx="39719">
                  <c:v>3.9719999999999999E-5</c:v>
                </c:pt>
                <c:pt idx="39720">
                  <c:v>3.9721000000000001E-5</c:v>
                </c:pt>
                <c:pt idx="39721">
                  <c:v>3.9721999999999997E-5</c:v>
                </c:pt>
                <c:pt idx="39722">
                  <c:v>3.9722999999999999E-5</c:v>
                </c:pt>
                <c:pt idx="39723">
                  <c:v>3.9724000000000001E-5</c:v>
                </c:pt>
                <c:pt idx="39724">
                  <c:v>3.9725000000000003E-5</c:v>
                </c:pt>
                <c:pt idx="39725">
                  <c:v>3.9725999999999999E-5</c:v>
                </c:pt>
                <c:pt idx="39726">
                  <c:v>3.9727000000000001E-5</c:v>
                </c:pt>
                <c:pt idx="39727">
                  <c:v>3.9728000000000003E-5</c:v>
                </c:pt>
                <c:pt idx="39728">
                  <c:v>3.9728999999999999E-5</c:v>
                </c:pt>
                <c:pt idx="39729">
                  <c:v>3.9730000000000001E-5</c:v>
                </c:pt>
                <c:pt idx="39730">
                  <c:v>3.9731000000000003E-5</c:v>
                </c:pt>
                <c:pt idx="39731">
                  <c:v>3.9731999999999998E-5</c:v>
                </c:pt>
                <c:pt idx="39732">
                  <c:v>3.9733000000000001E-5</c:v>
                </c:pt>
                <c:pt idx="39733">
                  <c:v>3.9734000000000003E-5</c:v>
                </c:pt>
                <c:pt idx="39734">
                  <c:v>3.9734999999999998E-5</c:v>
                </c:pt>
                <c:pt idx="39735">
                  <c:v>3.9736E-5</c:v>
                </c:pt>
                <c:pt idx="39736">
                  <c:v>3.9737000000000003E-5</c:v>
                </c:pt>
                <c:pt idx="39737">
                  <c:v>3.9737999999999998E-5</c:v>
                </c:pt>
                <c:pt idx="39738">
                  <c:v>3.9739E-5</c:v>
                </c:pt>
                <c:pt idx="39739">
                  <c:v>3.9740000000000002E-5</c:v>
                </c:pt>
                <c:pt idx="39740">
                  <c:v>3.9740999999999998E-5</c:v>
                </c:pt>
                <c:pt idx="39741">
                  <c:v>3.9742E-5</c:v>
                </c:pt>
                <c:pt idx="39742">
                  <c:v>3.9743000000000002E-5</c:v>
                </c:pt>
                <c:pt idx="39743">
                  <c:v>3.9743999999999998E-5</c:v>
                </c:pt>
                <c:pt idx="39744">
                  <c:v>3.9745E-5</c:v>
                </c:pt>
                <c:pt idx="39745">
                  <c:v>3.9746000000000002E-5</c:v>
                </c:pt>
                <c:pt idx="39746">
                  <c:v>3.9746999999999997E-5</c:v>
                </c:pt>
                <c:pt idx="39747">
                  <c:v>3.9748E-5</c:v>
                </c:pt>
                <c:pt idx="39748">
                  <c:v>3.9749000000000002E-5</c:v>
                </c:pt>
                <c:pt idx="39749">
                  <c:v>3.9749999999999997E-5</c:v>
                </c:pt>
                <c:pt idx="39750">
                  <c:v>3.9750999999999999E-5</c:v>
                </c:pt>
                <c:pt idx="39751">
                  <c:v>3.9752000000000002E-5</c:v>
                </c:pt>
                <c:pt idx="39752">
                  <c:v>3.9752999999999997E-5</c:v>
                </c:pt>
                <c:pt idx="39753">
                  <c:v>3.9753999999999999E-5</c:v>
                </c:pt>
                <c:pt idx="39754">
                  <c:v>3.9755000000000001E-5</c:v>
                </c:pt>
                <c:pt idx="39755">
                  <c:v>3.9755999999999997E-5</c:v>
                </c:pt>
                <c:pt idx="39756">
                  <c:v>3.9756999999999999E-5</c:v>
                </c:pt>
                <c:pt idx="39757">
                  <c:v>3.9758000000000001E-5</c:v>
                </c:pt>
                <c:pt idx="39758">
                  <c:v>3.9759000000000003E-5</c:v>
                </c:pt>
                <c:pt idx="39759">
                  <c:v>3.9759999999999999E-5</c:v>
                </c:pt>
                <c:pt idx="39760">
                  <c:v>3.9761000000000001E-5</c:v>
                </c:pt>
                <c:pt idx="39761">
                  <c:v>3.9762000000000003E-5</c:v>
                </c:pt>
                <c:pt idx="39762">
                  <c:v>3.9762999999999999E-5</c:v>
                </c:pt>
                <c:pt idx="39763">
                  <c:v>3.9764000000000001E-5</c:v>
                </c:pt>
                <c:pt idx="39764">
                  <c:v>3.9765000000000003E-5</c:v>
                </c:pt>
                <c:pt idx="39765">
                  <c:v>3.9765999999999998E-5</c:v>
                </c:pt>
                <c:pt idx="39766">
                  <c:v>3.9767000000000001E-5</c:v>
                </c:pt>
                <c:pt idx="39767">
                  <c:v>3.9768000000000003E-5</c:v>
                </c:pt>
                <c:pt idx="39768">
                  <c:v>3.9768999999999998E-5</c:v>
                </c:pt>
                <c:pt idx="39769">
                  <c:v>3.977E-5</c:v>
                </c:pt>
                <c:pt idx="39770">
                  <c:v>3.9771000000000003E-5</c:v>
                </c:pt>
                <c:pt idx="39771">
                  <c:v>3.9771999999999998E-5</c:v>
                </c:pt>
                <c:pt idx="39772">
                  <c:v>3.9773E-5</c:v>
                </c:pt>
                <c:pt idx="39773">
                  <c:v>3.9774000000000002E-5</c:v>
                </c:pt>
                <c:pt idx="39774">
                  <c:v>3.9774999999999998E-5</c:v>
                </c:pt>
                <c:pt idx="39775">
                  <c:v>3.9776E-5</c:v>
                </c:pt>
                <c:pt idx="39776">
                  <c:v>3.9777000000000002E-5</c:v>
                </c:pt>
                <c:pt idx="39777">
                  <c:v>3.9777999999999998E-5</c:v>
                </c:pt>
                <c:pt idx="39778">
                  <c:v>3.9779E-5</c:v>
                </c:pt>
                <c:pt idx="39779">
                  <c:v>3.9780000000000002E-5</c:v>
                </c:pt>
                <c:pt idx="39780">
                  <c:v>3.9780999999999997E-5</c:v>
                </c:pt>
                <c:pt idx="39781">
                  <c:v>3.9782E-5</c:v>
                </c:pt>
                <c:pt idx="39782">
                  <c:v>3.9783000000000002E-5</c:v>
                </c:pt>
                <c:pt idx="39783">
                  <c:v>3.9783999999999997E-5</c:v>
                </c:pt>
                <c:pt idx="39784">
                  <c:v>3.9784999999999999E-5</c:v>
                </c:pt>
                <c:pt idx="39785">
                  <c:v>3.9786000000000002E-5</c:v>
                </c:pt>
                <c:pt idx="39786">
                  <c:v>3.9786999999999997E-5</c:v>
                </c:pt>
                <c:pt idx="39787">
                  <c:v>3.9787999999999999E-5</c:v>
                </c:pt>
                <c:pt idx="39788">
                  <c:v>3.9789000000000001E-5</c:v>
                </c:pt>
                <c:pt idx="39789">
                  <c:v>3.9789999999999997E-5</c:v>
                </c:pt>
                <c:pt idx="39790">
                  <c:v>3.9790999999999999E-5</c:v>
                </c:pt>
                <c:pt idx="39791">
                  <c:v>3.9792000000000001E-5</c:v>
                </c:pt>
                <c:pt idx="39792">
                  <c:v>3.9792999999999997E-5</c:v>
                </c:pt>
                <c:pt idx="39793">
                  <c:v>3.9793999999999999E-5</c:v>
                </c:pt>
                <c:pt idx="39794">
                  <c:v>3.9795000000000001E-5</c:v>
                </c:pt>
                <c:pt idx="39795">
                  <c:v>3.9796000000000003E-5</c:v>
                </c:pt>
                <c:pt idx="39796">
                  <c:v>3.9796999999999999E-5</c:v>
                </c:pt>
                <c:pt idx="39797">
                  <c:v>3.9798000000000001E-5</c:v>
                </c:pt>
                <c:pt idx="39798">
                  <c:v>3.9799000000000003E-5</c:v>
                </c:pt>
                <c:pt idx="39799">
                  <c:v>3.9799999999999998E-5</c:v>
                </c:pt>
                <c:pt idx="39800">
                  <c:v>3.9801000000000001E-5</c:v>
                </c:pt>
                <c:pt idx="39801">
                  <c:v>3.9802000000000003E-5</c:v>
                </c:pt>
                <c:pt idx="39802">
                  <c:v>3.9802999999999998E-5</c:v>
                </c:pt>
                <c:pt idx="39803">
                  <c:v>3.9804E-5</c:v>
                </c:pt>
                <c:pt idx="39804">
                  <c:v>3.9805000000000003E-5</c:v>
                </c:pt>
                <c:pt idx="39805">
                  <c:v>3.9805999999999998E-5</c:v>
                </c:pt>
                <c:pt idx="39806">
                  <c:v>3.9807E-5</c:v>
                </c:pt>
                <c:pt idx="39807">
                  <c:v>3.9808000000000002E-5</c:v>
                </c:pt>
                <c:pt idx="39808">
                  <c:v>3.9808999999999998E-5</c:v>
                </c:pt>
                <c:pt idx="39809">
                  <c:v>3.981E-5</c:v>
                </c:pt>
                <c:pt idx="39810">
                  <c:v>3.9811000000000002E-5</c:v>
                </c:pt>
                <c:pt idx="39811">
                  <c:v>3.9811999999999998E-5</c:v>
                </c:pt>
                <c:pt idx="39812">
                  <c:v>3.9813E-5</c:v>
                </c:pt>
                <c:pt idx="39813">
                  <c:v>3.9814000000000002E-5</c:v>
                </c:pt>
                <c:pt idx="39814">
                  <c:v>3.9814999999999997E-5</c:v>
                </c:pt>
                <c:pt idx="39815">
                  <c:v>3.9816E-5</c:v>
                </c:pt>
                <c:pt idx="39816">
                  <c:v>3.9817000000000002E-5</c:v>
                </c:pt>
                <c:pt idx="39817">
                  <c:v>3.9817999999999997E-5</c:v>
                </c:pt>
                <c:pt idx="39818">
                  <c:v>3.9818999999999999E-5</c:v>
                </c:pt>
                <c:pt idx="39819">
                  <c:v>3.9820000000000002E-5</c:v>
                </c:pt>
                <c:pt idx="39820">
                  <c:v>3.9820999999999997E-5</c:v>
                </c:pt>
                <c:pt idx="39821">
                  <c:v>3.9821999999999999E-5</c:v>
                </c:pt>
                <c:pt idx="39822">
                  <c:v>3.9823000000000001E-5</c:v>
                </c:pt>
                <c:pt idx="39823">
                  <c:v>3.9823999999999997E-5</c:v>
                </c:pt>
                <c:pt idx="39824">
                  <c:v>3.9824999999999999E-5</c:v>
                </c:pt>
                <c:pt idx="39825">
                  <c:v>3.9826000000000001E-5</c:v>
                </c:pt>
                <c:pt idx="39826">
                  <c:v>3.9826999999999997E-5</c:v>
                </c:pt>
                <c:pt idx="39827">
                  <c:v>3.9827999999999999E-5</c:v>
                </c:pt>
                <c:pt idx="39828">
                  <c:v>3.9829000000000001E-5</c:v>
                </c:pt>
                <c:pt idx="39829">
                  <c:v>3.9830000000000003E-5</c:v>
                </c:pt>
                <c:pt idx="39830">
                  <c:v>3.9830999999999999E-5</c:v>
                </c:pt>
                <c:pt idx="39831">
                  <c:v>3.9832000000000001E-5</c:v>
                </c:pt>
                <c:pt idx="39832">
                  <c:v>3.9833000000000003E-5</c:v>
                </c:pt>
                <c:pt idx="39833">
                  <c:v>3.9833999999999998E-5</c:v>
                </c:pt>
                <c:pt idx="39834">
                  <c:v>3.9835000000000001E-5</c:v>
                </c:pt>
                <c:pt idx="39835">
                  <c:v>3.9836000000000003E-5</c:v>
                </c:pt>
                <c:pt idx="39836">
                  <c:v>3.9836999999999998E-5</c:v>
                </c:pt>
                <c:pt idx="39837">
                  <c:v>3.9838E-5</c:v>
                </c:pt>
                <c:pt idx="39838">
                  <c:v>3.9839000000000003E-5</c:v>
                </c:pt>
                <c:pt idx="39839">
                  <c:v>3.9839999999999998E-5</c:v>
                </c:pt>
                <c:pt idx="39840">
                  <c:v>3.9841E-5</c:v>
                </c:pt>
                <c:pt idx="39841">
                  <c:v>3.9842000000000002E-5</c:v>
                </c:pt>
                <c:pt idx="39842">
                  <c:v>3.9842999999999998E-5</c:v>
                </c:pt>
                <c:pt idx="39843">
                  <c:v>3.9844E-5</c:v>
                </c:pt>
                <c:pt idx="39844">
                  <c:v>3.9845000000000002E-5</c:v>
                </c:pt>
                <c:pt idx="39845">
                  <c:v>3.9845999999999998E-5</c:v>
                </c:pt>
                <c:pt idx="39846">
                  <c:v>3.9847E-5</c:v>
                </c:pt>
                <c:pt idx="39847">
                  <c:v>3.9848000000000002E-5</c:v>
                </c:pt>
                <c:pt idx="39848">
                  <c:v>3.9848999999999997E-5</c:v>
                </c:pt>
                <c:pt idx="39849">
                  <c:v>3.985E-5</c:v>
                </c:pt>
                <c:pt idx="39850">
                  <c:v>3.9851000000000002E-5</c:v>
                </c:pt>
                <c:pt idx="39851">
                  <c:v>3.9851999999999997E-5</c:v>
                </c:pt>
                <c:pt idx="39852">
                  <c:v>3.9852999999999999E-5</c:v>
                </c:pt>
                <c:pt idx="39853">
                  <c:v>3.9854000000000002E-5</c:v>
                </c:pt>
                <c:pt idx="39854">
                  <c:v>3.9854999999999997E-5</c:v>
                </c:pt>
                <c:pt idx="39855">
                  <c:v>3.9855999999999999E-5</c:v>
                </c:pt>
                <c:pt idx="39856">
                  <c:v>3.9857000000000001E-5</c:v>
                </c:pt>
                <c:pt idx="39857">
                  <c:v>3.9857999999999997E-5</c:v>
                </c:pt>
                <c:pt idx="39858">
                  <c:v>3.9858999999999999E-5</c:v>
                </c:pt>
                <c:pt idx="39859">
                  <c:v>3.9860000000000001E-5</c:v>
                </c:pt>
                <c:pt idx="39860">
                  <c:v>3.9860999999999997E-5</c:v>
                </c:pt>
                <c:pt idx="39861">
                  <c:v>3.9861999999999999E-5</c:v>
                </c:pt>
                <c:pt idx="39862">
                  <c:v>3.9863000000000001E-5</c:v>
                </c:pt>
                <c:pt idx="39863">
                  <c:v>3.9864000000000003E-5</c:v>
                </c:pt>
                <c:pt idx="39864">
                  <c:v>3.9864999999999999E-5</c:v>
                </c:pt>
                <c:pt idx="39865">
                  <c:v>3.9866000000000001E-5</c:v>
                </c:pt>
                <c:pt idx="39866">
                  <c:v>3.9867000000000003E-5</c:v>
                </c:pt>
                <c:pt idx="39867">
                  <c:v>3.9867999999999998E-5</c:v>
                </c:pt>
                <c:pt idx="39868">
                  <c:v>3.9869000000000001E-5</c:v>
                </c:pt>
                <c:pt idx="39869">
                  <c:v>3.9870000000000003E-5</c:v>
                </c:pt>
                <c:pt idx="39870">
                  <c:v>3.9870999999999998E-5</c:v>
                </c:pt>
                <c:pt idx="39871">
                  <c:v>3.9872E-5</c:v>
                </c:pt>
                <c:pt idx="39872">
                  <c:v>3.9873000000000003E-5</c:v>
                </c:pt>
                <c:pt idx="39873">
                  <c:v>3.9873999999999998E-5</c:v>
                </c:pt>
                <c:pt idx="39874">
                  <c:v>3.9875E-5</c:v>
                </c:pt>
                <c:pt idx="39875">
                  <c:v>3.9876000000000002E-5</c:v>
                </c:pt>
                <c:pt idx="39876">
                  <c:v>3.9876999999999998E-5</c:v>
                </c:pt>
                <c:pt idx="39877">
                  <c:v>3.9878E-5</c:v>
                </c:pt>
                <c:pt idx="39878">
                  <c:v>3.9879000000000002E-5</c:v>
                </c:pt>
                <c:pt idx="39879">
                  <c:v>3.9879999999999998E-5</c:v>
                </c:pt>
                <c:pt idx="39880">
                  <c:v>3.9881E-5</c:v>
                </c:pt>
                <c:pt idx="39881">
                  <c:v>3.9882000000000002E-5</c:v>
                </c:pt>
                <c:pt idx="39882">
                  <c:v>3.9882999999999997E-5</c:v>
                </c:pt>
                <c:pt idx="39883">
                  <c:v>3.9884E-5</c:v>
                </c:pt>
                <c:pt idx="39884">
                  <c:v>3.9885000000000002E-5</c:v>
                </c:pt>
                <c:pt idx="39885">
                  <c:v>3.9885999999999997E-5</c:v>
                </c:pt>
                <c:pt idx="39886">
                  <c:v>3.9886999999999999E-5</c:v>
                </c:pt>
                <c:pt idx="39887">
                  <c:v>3.9888000000000002E-5</c:v>
                </c:pt>
                <c:pt idx="39888">
                  <c:v>3.9888999999999997E-5</c:v>
                </c:pt>
                <c:pt idx="39889">
                  <c:v>3.9889999999999999E-5</c:v>
                </c:pt>
                <c:pt idx="39890">
                  <c:v>3.9891000000000001E-5</c:v>
                </c:pt>
                <c:pt idx="39891">
                  <c:v>3.9891999999999997E-5</c:v>
                </c:pt>
                <c:pt idx="39892">
                  <c:v>3.9892999999999999E-5</c:v>
                </c:pt>
                <c:pt idx="39893">
                  <c:v>3.9894000000000001E-5</c:v>
                </c:pt>
                <c:pt idx="39894">
                  <c:v>3.9894999999999997E-5</c:v>
                </c:pt>
                <c:pt idx="39895">
                  <c:v>3.9895999999999999E-5</c:v>
                </c:pt>
                <c:pt idx="39896">
                  <c:v>3.9897000000000001E-5</c:v>
                </c:pt>
                <c:pt idx="39897">
                  <c:v>3.9898000000000003E-5</c:v>
                </c:pt>
                <c:pt idx="39898">
                  <c:v>3.9898999999999999E-5</c:v>
                </c:pt>
                <c:pt idx="39899">
                  <c:v>3.9900000000000001E-5</c:v>
                </c:pt>
                <c:pt idx="39900">
                  <c:v>3.9901000000000003E-5</c:v>
                </c:pt>
                <c:pt idx="39901">
                  <c:v>3.9901999999999998E-5</c:v>
                </c:pt>
                <c:pt idx="39902">
                  <c:v>3.9903000000000001E-5</c:v>
                </c:pt>
                <c:pt idx="39903">
                  <c:v>3.9904000000000003E-5</c:v>
                </c:pt>
                <c:pt idx="39904">
                  <c:v>3.9904999999999998E-5</c:v>
                </c:pt>
                <c:pt idx="39905">
                  <c:v>3.9906E-5</c:v>
                </c:pt>
                <c:pt idx="39906">
                  <c:v>3.9907000000000003E-5</c:v>
                </c:pt>
                <c:pt idx="39907">
                  <c:v>3.9907999999999998E-5</c:v>
                </c:pt>
                <c:pt idx="39908">
                  <c:v>3.9909E-5</c:v>
                </c:pt>
                <c:pt idx="39909">
                  <c:v>3.9910000000000002E-5</c:v>
                </c:pt>
                <c:pt idx="39910">
                  <c:v>3.9910999999999998E-5</c:v>
                </c:pt>
                <c:pt idx="39911">
                  <c:v>3.9912E-5</c:v>
                </c:pt>
                <c:pt idx="39912">
                  <c:v>3.9913000000000002E-5</c:v>
                </c:pt>
                <c:pt idx="39913">
                  <c:v>3.9913999999999998E-5</c:v>
                </c:pt>
                <c:pt idx="39914">
                  <c:v>3.9915E-5</c:v>
                </c:pt>
                <c:pt idx="39915">
                  <c:v>3.9916000000000002E-5</c:v>
                </c:pt>
                <c:pt idx="39916">
                  <c:v>3.9916999999999997E-5</c:v>
                </c:pt>
                <c:pt idx="39917">
                  <c:v>3.9918E-5</c:v>
                </c:pt>
                <c:pt idx="39918">
                  <c:v>3.9919000000000002E-5</c:v>
                </c:pt>
                <c:pt idx="39919">
                  <c:v>3.9919999999999997E-5</c:v>
                </c:pt>
                <c:pt idx="39920">
                  <c:v>3.9920999999999999E-5</c:v>
                </c:pt>
                <c:pt idx="39921">
                  <c:v>3.9922000000000002E-5</c:v>
                </c:pt>
                <c:pt idx="39922">
                  <c:v>3.9922999999999997E-5</c:v>
                </c:pt>
                <c:pt idx="39923">
                  <c:v>3.9923999999999999E-5</c:v>
                </c:pt>
                <c:pt idx="39924">
                  <c:v>3.9925000000000001E-5</c:v>
                </c:pt>
                <c:pt idx="39925">
                  <c:v>3.9925999999999997E-5</c:v>
                </c:pt>
                <c:pt idx="39926">
                  <c:v>3.9926999999999999E-5</c:v>
                </c:pt>
                <c:pt idx="39927">
                  <c:v>3.9928000000000001E-5</c:v>
                </c:pt>
                <c:pt idx="39928">
                  <c:v>3.9928999999999997E-5</c:v>
                </c:pt>
                <c:pt idx="39929">
                  <c:v>3.9929999999999999E-5</c:v>
                </c:pt>
                <c:pt idx="39930">
                  <c:v>3.9931000000000001E-5</c:v>
                </c:pt>
                <c:pt idx="39931">
                  <c:v>3.9932000000000003E-5</c:v>
                </c:pt>
                <c:pt idx="39932">
                  <c:v>3.9932999999999999E-5</c:v>
                </c:pt>
                <c:pt idx="39933">
                  <c:v>3.9934000000000001E-5</c:v>
                </c:pt>
                <c:pt idx="39934">
                  <c:v>3.9935000000000003E-5</c:v>
                </c:pt>
                <c:pt idx="39935">
                  <c:v>3.9935999999999998E-5</c:v>
                </c:pt>
                <c:pt idx="39936">
                  <c:v>3.9937000000000001E-5</c:v>
                </c:pt>
                <c:pt idx="39937">
                  <c:v>3.9938000000000003E-5</c:v>
                </c:pt>
                <c:pt idx="39938">
                  <c:v>3.9938999999999998E-5</c:v>
                </c:pt>
                <c:pt idx="39939">
                  <c:v>3.994E-5</c:v>
                </c:pt>
                <c:pt idx="39940">
                  <c:v>3.9941000000000003E-5</c:v>
                </c:pt>
                <c:pt idx="39941">
                  <c:v>3.9941999999999998E-5</c:v>
                </c:pt>
                <c:pt idx="39942">
                  <c:v>3.9943E-5</c:v>
                </c:pt>
                <c:pt idx="39943">
                  <c:v>3.9944000000000002E-5</c:v>
                </c:pt>
                <c:pt idx="39944">
                  <c:v>3.9944999999999998E-5</c:v>
                </c:pt>
                <c:pt idx="39945">
                  <c:v>3.9946E-5</c:v>
                </c:pt>
                <c:pt idx="39946">
                  <c:v>3.9947000000000002E-5</c:v>
                </c:pt>
                <c:pt idx="39947">
                  <c:v>3.9947999999999998E-5</c:v>
                </c:pt>
                <c:pt idx="39948">
                  <c:v>3.9949E-5</c:v>
                </c:pt>
                <c:pt idx="39949">
                  <c:v>3.9950000000000002E-5</c:v>
                </c:pt>
                <c:pt idx="39950">
                  <c:v>3.9950999999999997E-5</c:v>
                </c:pt>
                <c:pt idx="39951">
                  <c:v>3.9952E-5</c:v>
                </c:pt>
                <c:pt idx="39952">
                  <c:v>3.9953000000000002E-5</c:v>
                </c:pt>
                <c:pt idx="39953">
                  <c:v>3.9953999999999997E-5</c:v>
                </c:pt>
                <c:pt idx="39954">
                  <c:v>3.9954999999999999E-5</c:v>
                </c:pt>
                <c:pt idx="39955">
                  <c:v>3.9956000000000002E-5</c:v>
                </c:pt>
                <c:pt idx="39956">
                  <c:v>3.9956999999999997E-5</c:v>
                </c:pt>
                <c:pt idx="39957">
                  <c:v>3.9957999999999999E-5</c:v>
                </c:pt>
                <c:pt idx="39958">
                  <c:v>3.9959000000000001E-5</c:v>
                </c:pt>
                <c:pt idx="39959">
                  <c:v>3.9959999999999997E-5</c:v>
                </c:pt>
                <c:pt idx="39960">
                  <c:v>3.9960999999999999E-5</c:v>
                </c:pt>
                <c:pt idx="39961">
                  <c:v>3.9962000000000001E-5</c:v>
                </c:pt>
                <c:pt idx="39962">
                  <c:v>3.9962999999999997E-5</c:v>
                </c:pt>
                <c:pt idx="39963">
                  <c:v>3.9963999999999999E-5</c:v>
                </c:pt>
                <c:pt idx="39964">
                  <c:v>3.9965000000000001E-5</c:v>
                </c:pt>
                <c:pt idx="39965">
                  <c:v>3.9966000000000003E-5</c:v>
                </c:pt>
                <c:pt idx="39966">
                  <c:v>3.9966999999999999E-5</c:v>
                </c:pt>
                <c:pt idx="39967">
                  <c:v>3.9968000000000001E-5</c:v>
                </c:pt>
                <c:pt idx="39968">
                  <c:v>3.9969000000000003E-5</c:v>
                </c:pt>
                <c:pt idx="39969">
                  <c:v>3.9969999999999998E-5</c:v>
                </c:pt>
                <c:pt idx="39970">
                  <c:v>3.9971000000000001E-5</c:v>
                </c:pt>
                <c:pt idx="39971">
                  <c:v>3.9972000000000003E-5</c:v>
                </c:pt>
                <c:pt idx="39972">
                  <c:v>3.9972999999999998E-5</c:v>
                </c:pt>
                <c:pt idx="39973">
                  <c:v>3.9974E-5</c:v>
                </c:pt>
                <c:pt idx="39974">
                  <c:v>3.9975000000000003E-5</c:v>
                </c:pt>
                <c:pt idx="39975">
                  <c:v>3.9975999999999998E-5</c:v>
                </c:pt>
                <c:pt idx="39976">
                  <c:v>3.9977E-5</c:v>
                </c:pt>
                <c:pt idx="39977">
                  <c:v>3.9978000000000002E-5</c:v>
                </c:pt>
                <c:pt idx="39978">
                  <c:v>3.9978999999999998E-5</c:v>
                </c:pt>
                <c:pt idx="39979">
                  <c:v>3.998E-5</c:v>
                </c:pt>
                <c:pt idx="39980">
                  <c:v>3.9981000000000002E-5</c:v>
                </c:pt>
                <c:pt idx="39981">
                  <c:v>3.9981999999999998E-5</c:v>
                </c:pt>
                <c:pt idx="39982">
                  <c:v>3.9983E-5</c:v>
                </c:pt>
                <c:pt idx="39983">
                  <c:v>3.9984000000000002E-5</c:v>
                </c:pt>
                <c:pt idx="39984">
                  <c:v>3.9984999999999997E-5</c:v>
                </c:pt>
                <c:pt idx="39985">
                  <c:v>3.9986E-5</c:v>
                </c:pt>
                <c:pt idx="39986">
                  <c:v>3.9987000000000002E-5</c:v>
                </c:pt>
                <c:pt idx="39987">
                  <c:v>3.9987999999999997E-5</c:v>
                </c:pt>
                <c:pt idx="39988">
                  <c:v>3.9988999999999999E-5</c:v>
                </c:pt>
                <c:pt idx="39989">
                  <c:v>3.9990000000000002E-5</c:v>
                </c:pt>
                <c:pt idx="39990">
                  <c:v>3.9990999999999997E-5</c:v>
                </c:pt>
                <c:pt idx="39991">
                  <c:v>3.9991999999999999E-5</c:v>
                </c:pt>
                <c:pt idx="39992">
                  <c:v>3.9993000000000001E-5</c:v>
                </c:pt>
                <c:pt idx="39993">
                  <c:v>3.9993999999999997E-5</c:v>
                </c:pt>
                <c:pt idx="39994">
                  <c:v>3.9994999999999999E-5</c:v>
                </c:pt>
                <c:pt idx="39995">
                  <c:v>3.9996000000000001E-5</c:v>
                </c:pt>
                <c:pt idx="39996">
                  <c:v>3.9996999999999997E-5</c:v>
                </c:pt>
                <c:pt idx="39997">
                  <c:v>3.9997999999999999E-5</c:v>
                </c:pt>
                <c:pt idx="39998">
                  <c:v>3.9999000000000001E-5</c:v>
                </c:pt>
                <c:pt idx="39999">
                  <c:v>4.0000000000000003E-5</c:v>
                </c:pt>
                <c:pt idx="40000">
                  <c:v>4.0000999999999999E-5</c:v>
                </c:pt>
                <c:pt idx="40001">
                  <c:v>4.0002000000000001E-5</c:v>
                </c:pt>
                <c:pt idx="40002">
                  <c:v>4.0003000000000003E-5</c:v>
                </c:pt>
                <c:pt idx="40003">
                  <c:v>4.0003999999999998E-5</c:v>
                </c:pt>
                <c:pt idx="40004">
                  <c:v>4.0005000000000001E-5</c:v>
                </c:pt>
                <c:pt idx="40005">
                  <c:v>4.0006000000000003E-5</c:v>
                </c:pt>
                <c:pt idx="40006">
                  <c:v>4.0006999999999998E-5</c:v>
                </c:pt>
                <c:pt idx="40007">
                  <c:v>4.0008E-5</c:v>
                </c:pt>
                <c:pt idx="40008">
                  <c:v>4.0009000000000003E-5</c:v>
                </c:pt>
                <c:pt idx="40009">
                  <c:v>4.0009999999999998E-5</c:v>
                </c:pt>
                <c:pt idx="40010">
                  <c:v>4.0011E-5</c:v>
                </c:pt>
                <c:pt idx="40011">
                  <c:v>4.0012000000000002E-5</c:v>
                </c:pt>
                <c:pt idx="40012">
                  <c:v>4.0012999999999998E-5</c:v>
                </c:pt>
                <c:pt idx="40013">
                  <c:v>4.0014E-5</c:v>
                </c:pt>
                <c:pt idx="40014">
                  <c:v>4.0015000000000002E-5</c:v>
                </c:pt>
                <c:pt idx="40015">
                  <c:v>4.0015999999999998E-5</c:v>
                </c:pt>
                <c:pt idx="40016">
                  <c:v>4.0017E-5</c:v>
                </c:pt>
                <c:pt idx="40017">
                  <c:v>4.0018000000000002E-5</c:v>
                </c:pt>
                <c:pt idx="40018">
                  <c:v>4.0018999999999997E-5</c:v>
                </c:pt>
                <c:pt idx="40019">
                  <c:v>4.002E-5</c:v>
                </c:pt>
                <c:pt idx="40020">
                  <c:v>4.0021000000000002E-5</c:v>
                </c:pt>
                <c:pt idx="40021">
                  <c:v>4.0021999999999997E-5</c:v>
                </c:pt>
                <c:pt idx="40022">
                  <c:v>4.0022999999999999E-5</c:v>
                </c:pt>
                <c:pt idx="40023">
                  <c:v>4.0024000000000002E-5</c:v>
                </c:pt>
                <c:pt idx="40024">
                  <c:v>4.0024999999999997E-5</c:v>
                </c:pt>
                <c:pt idx="40025">
                  <c:v>4.0025999999999999E-5</c:v>
                </c:pt>
                <c:pt idx="40026">
                  <c:v>4.0027000000000001E-5</c:v>
                </c:pt>
                <c:pt idx="40027">
                  <c:v>4.0027999999999997E-5</c:v>
                </c:pt>
                <c:pt idx="40028">
                  <c:v>4.0028999999999999E-5</c:v>
                </c:pt>
                <c:pt idx="40029">
                  <c:v>4.0030000000000001E-5</c:v>
                </c:pt>
                <c:pt idx="40030">
                  <c:v>4.0030999999999997E-5</c:v>
                </c:pt>
                <c:pt idx="40031">
                  <c:v>4.0031999999999999E-5</c:v>
                </c:pt>
                <c:pt idx="40032">
                  <c:v>4.0033000000000001E-5</c:v>
                </c:pt>
                <c:pt idx="40033">
                  <c:v>4.0034000000000003E-5</c:v>
                </c:pt>
                <c:pt idx="40034">
                  <c:v>4.0034999999999999E-5</c:v>
                </c:pt>
                <c:pt idx="40035">
                  <c:v>4.0036000000000001E-5</c:v>
                </c:pt>
                <c:pt idx="40036">
                  <c:v>4.0037000000000003E-5</c:v>
                </c:pt>
                <c:pt idx="40037">
                  <c:v>4.0037999999999999E-5</c:v>
                </c:pt>
                <c:pt idx="40038">
                  <c:v>4.0039000000000001E-5</c:v>
                </c:pt>
                <c:pt idx="40039">
                  <c:v>4.0040000000000003E-5</c:v>
                </c:pt>
                <c:pt idx="40040">
                  <c:v>4.0040999999999998E-5</c:v>
                </c:pt>
                <c:pt idx="40041">
                  <c:v>4.0042E-5</c:v>
                </c:pt>
                <c:pt idx="40042">
                  <c:v>4.0043000000000003E-5</c:v>
                </c:pt>
                <c:pt idx="40043">
                  <c:v>4.0043999999999998E-5</c:v>
                </c:pt>
                <c:pt idx="40044">
                  <c:v>4.0045E-5</c:v>
                </c:pt>
                <c:pt idx="40045">
                  <c:v>4.0046000000000002E-5</c:v>
                </c:pt>
                <c:pt idx="40046">
                  <c:v>4.0046999999999998E-5</c:v>
                </c:pt>
                <c:pt idx="40047">
                  <c:v>4.0048E-5</c:v>
                </c:pt>
                <c:pt idx="40048">
                  <c:v>4.0049000000000002E-5</c:v>
                </c:pt>
                <c:pt idx="40049">
                  <c:v>4.0049999999999998E-5</c:v>
                </c:pt>
                <c:pt idx="40050">
                  <c:v>4.0051E-5</c:v>
                </c:pt>
                <c:pt idx="40051">
                  <c:v>4.0052000000000002E-5</c:v>
                </c:pt>
                <c:pt idx="40052">
                  <c:v>4.0052999999999998E-5</c:v>
                </c:pt>
                <c:pt idx="40053">
                  <c:v>4.0054E-5</c:v>
                </c:pt>
                <c:pt idx="40054">
                  <c:v>4.0055000000000002E-5</c:v>
                </c:pt>
                <c:pt idx="40055">
                  <c:v>4.0055999999999997E-5</c:v>
                </c:pt>
                <c:pt idx="40056">
                  <c:v>4.0057E-5</c:v>
                </c:pt>
                <c:pt idx="40057">
                  <c:v>4.0058000000000002E-5</c:v>
                </c:pt>
                <c:pt idx="40058">
                  <c:v>4.0058999999999997E-5</c:v>
                </c:pt>
                <c:pt idx="40059">
                  <c:v>4.0059999999999999E-5</c:v>
                </c:pt>
                <c:pt idx="40060">
                  <c:v>4.0061000000000002E-5</c:v>
                </c:pt>
                <c:pt idx="40061">
                  <c:v>4.0061999999999997E-5</c:v>
                </c:pt>
                <c:pt idx="40062">
                  <c:v>4.0062999999999999E-5</c:v>
                </c:pt>
                <c:pt idx="40063">
                  <c:v>4.0064000000000001E-5</c:v>
                </c:pt>
                <c:pt idx="40064">
                  <c:v>4.0064999999999997E-5</c:v>
                </c:pt>
                <c:pt idx="40065">
                  <c:v>4.0065999999999999E-5</c:v>
                </c:pt>
                <c:pt idx="40066">
                  <c:v>4.0067000000000001E-5</c:v>
                </c:pt>
                <c:pt idx="40067">
                  <c:v>4.0068000000000003E-5</c:v>
                </c:pt>
                <c:pt idx="40068">
                  <c:v>4.0068999999999999E-5</c:v>
                </c:pt>
                <c:pt idx="40069">
                  <c:v>4.0070000000000001E-5</c:v>
                </c:pt>
                <c:pt idx="40070">
                  <c:v>4.0071000000000003E-5</c:v>
                </c:pt>
                <c:pt idx="40071">
                  <c:v>4.0071999999999999E-5</c:v>
                </c:pt>
                <c:pt idx="40072">
                  <c:v>4.0073000000000001E-5</c:v>
                </c:pt>
                <c:pt idx="40073">
                  <c:v>4.0074000000000003E-5</c:v>
                </c:pt>
                <c:pt idx="40074">
                  <c:v>4.0074999999999998E-5</c:v>
                </c:pt>
                <c:pt idx="40075">
                  <c:v>4.0076000000000001E-5</c:v>
                </c:pt>
                <c:pt idx="40076">
                  <c:v>4.0077000000000003E-5</c:v>
                </c:pt>
                <c:pt idx="40077">
                  <c:v>4.0077999999999998E-5</c:v>
                </c:pt>
                <c:pt idx="40078">
                  <c:v>4.0079E-5</c:v>
                </c:pt>
                <c:pt idx="40079">
                  <c:v>4.0080000000000003E-5</c:v>
                </c:pt>
                <c:pt idx="40080">
                  <c:v>4.0080999999999998E-5</c:v>
                </c:pt>
                <c:pt idx="40081">
                  <c:v>4.0082E-5</c:v>
                </c:pt>
                <c:pt idx="40082">
                  <c:v>4.0083000000000002E-5</c:v>
                </c:pt>
                <c:pt idx="40083">
                  <c:v>4.0083999999999998E-5</c:v>
                </c:pt>
                <c:pt idx="40084">
                  <c:v>4.0085E-5</c:v>
                </c:pt>
                <c:pt idx="40085">
                  <c:v>4.0086000000000002E-5</c:v>
                </c:pt>
                <c:pt idx="40086">
                  <c:v>4.0086999999999998E-5</c:v>
                </c:pt>
                <c:pt idx="40087">
                  <c:v>4.0088E-5</c:v>
                </c:pt>
                <c:pt idx="40088">
                  <c:v>4.0089000000000002E-5</c:v>
                </c:pt>
                <c:pt idx="40089">
                  <c:v>4.0089999999999997E-5</c:v>
                </c:pt>
                <c:pt idx="40090">
                  <c:v>4.0091E-5</c:v>
                </c:pt>
                <c:pt idx="40091">
                  <c:v>4.0092000000000002E-5</c:v>
                </c:pt>
                <c:pt idx="40092">
                  <c:v>4.0092999999999997E-5</c:v>
                </c:pt>
                <c:pt idx="40093">
                  <c:v>4.0093999999999999E-5</c:v>
                </c:pt>
                <c:pt idx="40094">
                  <c:v>4.0095000000000002E-5</c:v>
                </c:pt>
                <c:pt idx="40095">
                  <c:v>4.0095999999999997E-5</c:v>
                </c:pt>
                <c:pt idx="40096">
                  <c:v>4.0096999999999999E-5</c:v>
                </c:pt>
                <c:pt idx="40097">
                  <c:v>4.0098000000000001E-5</c:v>
                </c:pt>
                <c:pt idx="40098">
                  <c:v>4.0098999999999997E-5</c:v>
                </c:pt>
                <c:pt idx="40099">
                  <c:v>4.0099999999999999E-5</c:v>
                </c:pt>
                <c:pt idx="40100">
                  <c:v>4.0101000000000001E-5</c:v>
                </c:pt>
                <c:pt idx="40101">
                  <c:v>4.0102000000000003E-5</c:v>
                </c:pt>
                <c:pt idx="40102">
                  <c:v>4.0102999999999999E-5</c:v>
                </c:pt>
                <c:pt idx="40103">
                  <c:v>4.0104000000000001E-5</c:v>
                </c:pt>
                <c:pt idx="40104">
                  <c:v>4.0105000000000003E-5</c:v>
                </c:pt>
                <c:pt idx="40105">
                  <c:v>4.0105999999999999E-5</c:v>
                </c:pt>
                <c:pt idx="40106">
                  <c:v>4.0107000000000001E-5</c:v>
                </c:pt>
                <c:pt idx="40107">
                  <c:v>4.0108000000000003E-5</c:v>
                </c:pt>
                <c:pt idx="40108">
                  <c:v>4.0108999999999998E-5</c:v>
                </c:pt>
                <c:pt idx="40109">
                  <c:v>4.0110000000000001E-5</c:v>
                </c:pt>
                <c:pt idx="40110">
                  <c:v>4.0111000000000003E-5</c:v>
                </c:pt>
                <c:pt idx="40111">
                  <c:v>4.0111999999999998E-5</c:v>
                </c:pt>
                <c:pt idx="40112">
                  <c:v>4.0113E-5</c:v>
                </c:pt>
                <c:pt idx="40113">
                  <c:v>4.0114000000000003E-5</c:v>
                </c:pt>
                <c:pt idx="40114">
                  <c:v>4.0114999999999998E-5</c:v>
                </c:pt>
                <c:pt idx="40115">
                  <c:v>4.0116E-5</c:v>
                </c:pt>
                <c:pt idx="40116">
                  <c:v>4.0117000000000002E-5</c:v>
                </c:pt>
                <c:pt idx="40117">
                  <c:v>4.0117999999999998E-5</c:v>
                </c:pt>
                <c:pt idx="40118">
                  <c:v>4.0119E-5</c:v>
                </c:pt>
                <c:pt idx="40119">
                  <c:v>4.0120000000000002E-5</c:v>
                </c:pt>
                <c:pt idx="40120">
                  <c:v>4.0120999999999998E-5</c:v>
                </c:pt>
                <c:pt idx="40121">
                  <c:v>4.0122E-5</c:v>
                </c:pt>
                <c:pt idx="40122">
                  <c:v>4.0123000000000002E-5</c:v>
                </c:pt>
                <c:pt idx="40123">
                  <c:v>4.0123999999999997E-5</c:v>
                </c:pt>
                <c:pt idx="40124">
                  <c:v>4.0125E-5</c:v>
                </c:pt>
                <c:pt idx="40125">
                  <c:v>4.0126000000000002E-5</c:v>
                </c:pt>
                <c:pt idx="40126">
                  <c:v>4.0126999999999997E-5</c:v>
                </c:pt>
                <c:pt idx="40127">
                  <c:v>4.0127999999999999E-5</c:v>
                </c:pt>
                <c:pt idx="40128">
                  <c:v>4.0129000000000002E-5</c:v>
                </c:pt>
                <c:pt idx="40129">
                  <c:v>4.0129999999999997E-5</c:v>
                </c:pt>
                <c:pt idx="40130">
                  <c:v>4.0130999999999999E-5</c:v>
                </c:pt>
                <c:pt idx="40131">
                  <c:v>4.0132000000000001E-5</c:v>
                </c:pt>
                <c:pt idx="40132">
                  <c:v>4.0132999999999997E-5</c:v>
                </c:pt>
                <c:pt idx="40133">
                  <c:v>4.0133999999999999E-5</c:v>
                </c:pt>
                <c:pt idx="40134">
                  <c:v>4.0135000000000001E-5</c:v>
                </c:pt>
                <c:pt idx="40135">
                  <c:v>4.0136000000000003E-5</c:v>
                </c:pt>
                <c:pt idx="40136">
                  <c:v>4.0136999999999999E-5</c:v>
                </c:pt>
                <c:pt idx="40137">
                  <c:v>4.0138000000000001E-5</c:v>
                </c:pt>
                <c:pt idx="40138">
                  <c:v>4.0139000000000003E-5</c:v>
                </c:pt>
                <c:pt idx="40139">
                  <c:v>4.0139999999999999E-5</c:v>
                </c:pt>
                <c:pt idx="40140">
                  <c:v>4.0141000000000001E-5</c:v>
                </c:pt>
                <c:pt idx="40141">
                  <c:v>4.0142000000000003E-5</c:v>
                </c:pt>
                <c:pt idx="40142">
                  <c:v>4.0142999999999998E-5</c:v>
                </c:pt>
                <c:pt idx="40143">
                  <c:v>4.0144000000000001E-5</c:v>
                </c:pt>
                <c:pt idx="40144">
                  <c:v>4.0145000000000003E-5</c:v>
                </c:pt>
                <c:pt idx="40145">
                  <c:v>4.0145999999999998E-5</c:v>
                </c:pt>
                <c:pt idx="40146">
                  <c:v>4.0147E-5</c:v>
                </c:pt>
                <c:pt idx="40147">
                  <c:v>4.0148000000000003E-5</c:v>
                </c:pt>
                <c:pt idx="40148">
                  <c:v>4.0148999999999998E-5</c:v>
                </c:pt>
                <c:pt idx="40149">
                  <c:v>4.015E-5</c:v>
                </c:pt>
                <c:pt idx="40150">
                  <c:v>4.0151000000000002E-5</c:v>
                </c:pt>
                <c:pt idx="40151">
                  <c:v>4.0151999999999998E-5</c:v>
                </c:pt>
                <c:pt idx="40152">
                  <c:v>4.0153E-5</c:v>
                </c:pt>
                <c:pt idx="40153">
                  <c:v>4.0154000000000002E-5</c:v>
                </c:pt>
                <c:pt idx="40154">
                  <c:v>4.0154999999999998E-5</c:v>
                </c:pt>
                <c:pt idx="40155">
                  <c:v>4.0156E-5</c:v>
                </c:pt>
                <c:pt idx="40156">
                  <c:v>4.0157000000000002E-5</c:v>
                </c:pt>
                <c:pt idx="40157">
                  <c:v>4.0157999999999997E-5</c:v>
                </c:pt>
                <c:pt idx="40158">
                  <c:v>4.0159E-5</c:v>
                </c:pt>
                <c:pt idx="40159">
                  <c:v>4.0160000000000002E-5</c:v>
                </c:pt>
                <c:pt idx="40160">
                  <c:v>4.0160999999999997E-5</c:v>
                </c:pt>
                <c:pt idx="40161">
                  <c:v>4.0161999999999999E-5</c:v>
                </c:pt>
                <c:pt idx="40162">
                  <c:v>4.0163000000000002E-5</c:v>
                </c:pt>
                <c:pt idx="40163">
                  <c:v>4.0163999999999997E-5</c:v>
                </c:pt>
                <c:pt idx="40164">
                  <c:v>4.0164999999999999E-5</c:v>
                </c:pt>
                <c:pt idx="40165">
                  <c:v>4.0166000000000001E-5</c:v>
                </c:pt>
                <c:pt idx="40166">
                  <c:v>4.0166999999999997E-5</c:v>
                </c:pt>
                <c:pt idx="40167">
                  <c:v>4.0167999999999999E-5</c:v>
                </c:pt>
                <c:pt idx="40168">
                  <c:v>4.0169000000000001E-5</c:v>
                </c:pt>
                <c:pt idx="40169">
                  <c:v>4.0170000000000003E-5</c:v>
                </c:pt>
                <c:pt idx="40170">
                  <c:v>4.0170999999999999E-5</c:v>
                </c:pt>
                <c:pt idx="40171">
                  <c:v>4.0172000000000001E-5</c:v>
                </c:pt>
                <c:pt idx="40172">
                  <c:v>4.0173000000000003E-5</c:v>
                </c:pt>
                <c:pt idx="40173">
                  <c:v>4.0173999999999999E-5</c:v>
                </c:pt>
                <c:pt idx="40174">
                  <c:v>4.0175000000000001E-5</c:v>
                </c:pt>
                <c:pt idx="40175">
                  <c:v>4.0176000000000003E-5</c:v>
                </c:pt>
                <c:pt idx="40176">
                  <c:v>4.0176999999999998E-5</c:v>
                </c:pt>
                <c:pt idx="40177">
                  <c:v>4.0178000000000001E-5</c:v>
                </c:pt>
                <c:pt idx="40178">
                  <c:v>4.0179000000000003E-5</c:v>
                </c:pt>
                <c:pt idx="40179">
                  <c:v>4.0179999999999998E-5</c:v>
                </c:pt>
                <c:pt idx="40180">
                  <c:v>4.0181E-5</c:v>
                </c:pt>
                <c:pt idx="40181">
                  <c:v>4.0182000000000003E-5</c:v>
                </c:pt>
                <c:pt idx="40182">
                  <c:v>4.0182999999999998E-5</c:v>
                </c:pt>
                <c:pt idx="40183">
                  <c:v>4.0184E-5</c:v>
                </c:pt>
                <c:pt idx="40184">
                  <c:v>4.0185000000000002E-5</c:v>
                </c:pt>
                <c:pt idx="40185">
                  <c:v>4.0185999999999998E-5</c:v>
                </c:pt>
                <c:pt idx="40186">
                  <c:v>4.0187E-5</c:v>
                </c:pt>
                <c:pt idx="40187">
                  <c:v>4.0188000000000002E-5</c:v>
                </c:pt>
                <c:pt idx="40188">
                  <c:v>4.0188999999999998E-5</c:v>
                </c:pt>
                <c:pt idx="40189">
                  <c:v>4.019E-5</c:v>
                </c:pt>
                <c:pt idx="40190">
                  <c:v>4.0191000000000002E-5</c:v>
                </c:pt>
                <c:pt idx="40191">
                  <c:v>4.0191999999999997E-5</c:v>
                </c:pt>
                <c:pt idx="40192">
                  <c:v>4.0193E-5</c:v>
                </c:pt>
                <c:pt idx="40193">
                  <c:v>4.0194000000000002E-5</c:v>
                </c:pt>
                <c:pt idx="40194">
                  <c:v>4.0194999999999997E-5</c:v>
                </c:pt>
                <c:pt idx="40195">
                  <c:v>4.0195999999999999E-5</c:v>
                </c:pt>
                <c:pt idx="40196">
                  <c:v>4.0197000000000002E-5</c:v>
                </c:pt>
                <c:pt idx="40197">
                  <c:v>4.0197999999999997E-5</c:v>
                </c:pt>
                <c:pt idx="40198">
                  <c:v>4.0198999999999999E-5</c:v>
                </c:pt>
                <c:pt idx="40199">
                  <c:v>4.0200000000000001E-5</c:v>
                </c:pt>
                <c:pt idx="40200">
                  <c:v>4.0200999999999997E-5</c:v>
                </c:pt>
                <c:pt idx="40201">
                  <c:v>4.0201999999999999E-5</c:v>
                </c:pt>
                <c:pt idx="40202">
                  <c:v>4.0203000000000001E-5</c:v>
                </c:pt>
                <c:pt idx="40203">
                  <c:v>4.0204000000000003E-5</c:v>
                </c:pt>
                <c:pt idx="40204">
                  <c:v>4.0204999999999999E-5</c:v>
                </c:pt>
                <c:pt idx="40205">
                  <c:v>4.0206000000000001E-5</c:v>
                </c:pt>
                <c:pt idx="40206">
                  <c:v>4.0207000000000003E-5</c:v>
                </c:pt>
                <c:pt idx="40207">
                  <c:v>4.0207999999999999E-5</c:v>
                </c:pt>
                <c:pt idx="40208">
                  <c:v>4.0209000000000001E-5</c:v>
                </c:pt>
                <c:pt idx="40209">
                  <c:v>4.0210000000000003E-5</c:v>
                </c:pt>
                <c:pt idx="40210">
                  <c:v>4.0210999999999998E-5</c:v>
                </c:pt>
                <c:pt idx="40211">
                  <c:v>4.0212000000000001E-5</c:v>
                </c:pt>
                <c:pt idx="40212">
                  <c:v>4.0213000000000003E-5</c:v>
                </c:pt>
                <c:pt idx="40213">
                  <c:v>4.0213999999999998E-5</c:v>
                </c:pt>
                <c:pt idx="40214">
                  <c:v>4.0215E-5</c:v>
                </c:pt>
                <c:pt idx="40215">
                  <c:v>4.0216000000000003E-5</c:v>
                </c:pt>
                <c:pt idx="40216">
                  <c:v>4.0216999999999998E-5</c:v>
                </c:pt>
                <c:pt idx="40217">
                  <c:v>4.0218E-5</c:v>
                </c:pt>
                <c:pt idx="40218">
                  <c:v>4.0219000000000002E-5</c:v>
                </c:pt>
                <c:pt idx="40219">
                  <c:v>4.0219999999999998E-5</c:v>
                </c:pt>
                <c:pt idx="40220">
                  <c:v>4.0221E-5</c:v>
                </c:pt>
                <c:pt idx="40221">
                  <c:v>4.0222000000000002E-5</c:v>
                </c:pt>
                <c:pt idx="40222">
                  <c:v>4.0222999999999998E-5</c:v>
                </c:pt>
                <c:pt idx="40223">
                  <c:v>4.0224E-5</c:v>
                </c:pt>
                <c:pt idx="40224">
                  <c:v>4.0225000000000002E-5</c:v>
                </c:pt>
                <c:pt idx="40225">
                  <c:v>4.0225999999999997E-5</c:v>
                </c:pt>
                <c:pt idx="40226">
                  <c:v>4.0227E-5</c:v>
                </c:pt>
                <c:pt idx="40227">
                  <c:v>4.0228000000000002E-5</c:v>
                </c:pt>
                <c:pt idx="40228">
                  <c:v>4.0228999999999997E-5</c:v>
                </c:pt>
                <c:pt idx="40229">
                  <c:v>4.0229999999999999E-5</c:v>
                </c:pt>
                <c:pt idx="40230">
                  <c:v>4.0231000000000002E-5</c:v>
                </c:pt>
                <c:pt idx="40231">
                  <c:v>4.0231999999999997E-5</c:v>
                </c:pt>
                <c:pt idx="40232">
                  <c:v>4.0232999999999999E-5</c:v>
                </c:pt>
                <c:pt idx="40233">
                  <c:v>4.0234000000000001E-5</c:v>
                </c:pt>
                <c:pt idx="40234">
                  <c:v>4.0234999999999997E-5</c:v>
                </c:pt>
                <c:pt idx="40235">
                  <c:v>4.0235999999999999E-5</c:v>
                </c:pt>
                <c:pt idx="40236">
                  <c:v>4.0237000000000001E-5</c:v>
                </c:pt>
                <c:pt idx="40237">
                  <c:v>4.0238000000000003E-5</c:v>
                </c:pt>
                <c:pt idx="40238">
                  <c:v>4.0238999999999999E-5</c:v>
                </c:pt>
                <c:pt idx="40239">
                  <c:v>4.0240000000000001E-5</c:v>
                </c:pt>
                <c:pt idx="40240">
                  <c:v>4.0241000000000003E-5</c:v>
                </c:pt>
                <c:pt idx="40241">
                  <c:v>4.0241999999999999E-5</c:v>
                </c:pt>
                <c:pt idx="40242">
                  <c:v>4.0243000000000001E-5</c:v>
                </c:pt>
                <c:pt idx="40243">
                  <c:v>4.0244000000000003E-5</c:v>
                </c:pt>
                <c:pt idx="40244">
                  <c:v>4.0244999999999998E-5</c:v>
                </c:pt>
                <c:pt idx="40245">
                  <c:v>4.0246000000000001E-5</c:v>
                </c:pt>
                <c:pt idx="40246">
                  <c:v>4.0247000000000003E-5</c:v>
                </c:pt>
                <c:pt idx="40247">
                  <c:v>4.0247999999999998E-5</c:v>
                </c:pt>
                <c:pt idx="40248">
                  <c:v>4.0249E-5</c:v>
                </c:pt>
                <c:pt idx="40249">
                  <c:v>4.0250000000000003E-5</c:v>
                </c:pt>
                <c:pt idx="40250">
                  <c:v>4.0250999999999998E-5</c:v>
                </c:pt>
                <c:pt idx="40251">
                  <c:v>4.0252E-5</c:v>
                </c:pt>
                <c:pt idx="40252">
                  <c:v>4.0253000000000002E-5</c:v>
                </c:pt>
                <c:pt idx="40253">
                  <c:v>4.0253999999999998E-5</c:v>
                </c:pt>
                <c:pt idx="40254">
                  <c:v>4.0255E-5</c:v>
                </c:pt>
                <c:pt idx="40255">
                  <c:v>4.0256000000000002E-5</c:v>
                </c:pt>
                <c:pt idx="40256">
                  <c:v>4.0256999999999998E-5</c:v>
                </c:pt>
                <c:pt idx="40257">
                  <c:v>4.0258E-5</c:v>
                </c:pt>
                <c:pt idx="40258">
                  <c:v>4.0259000000000002E-5</c:v>
                </c:pt>
                <c:pt idx="40259">
                  <c:v>4.0259999999999997E-5</c:v>
                </c:pt>
                <c:pt idx="40260">
                  <c:v>4.0261E-5</c:v>
                </c:pt>
                <c:pt idx="40261">
                  <c:v>4.0262000000000002E-5</c:v>
                </c:pt>
                <c:pt idx="40262">
                  <c:v>4.0262999999999997E-5</c:v>
                </c:pt>
                <c:pt idx="40263">
                  <c:v>4.0263999999999999E-5</c:v>
                </c:pt>
                <c:pt idx="40264">
                  <c:v>4.0265000000000002E-5</c:v>
                </c:pt>
                <c:pt idx="40265">
                  <c:v>4.0265999999999997E-5</c:v>
                </c:pt>
                <c:pt idx="40266">
                  <c:v>4.0266999999999999E-5</c:v>
                </c:pt>
                <c:pt idx="40267">
                  <c:v>4.0268000000000001E-5</c:v>
                </c:pt>
                <c:pt idx="40268">
                  <c:v>4.0268999999999997E-5</c:v>
                </c:pt>
                <c:pt idx="40269">
                  <c:v>4.0269999999999999E-5</c:v>
                </c:pt>
                <c:pt idx="40270">
                  <c:v>4.0271000000000001E-5</c:v>
                </c:pt>
                <c:pt idx="40271">
                  <c:v>4.0272000000000003E-5</c:v>
                </c:pt>
                <c:pt idx="40272">
                  <c:v>4.0272999999999999E-5</c:v>
                </c:pt>
                <c:pt idx="40273">
                  <c:v>4.0274000000000001E-5</c:v>
                </c:pt>
                <c:pt idx="40274">
                  <c:v>4.0275000000000003E-5</c:v>
                </c:pt>
                <c:pt idx="40275">
                  <c:v>4.0275999999999999E-5</c:v>
                </c:pt>
                <c:pt idx="40276">
                  <c:v>4.0277000000000001E-5</c:v>
                </c:pt>
                <c:pt idx="40277">
                  <c:v>4.0278000000000003E-5</c:v>
                </c:pt>
                <c:pt idx="40278">
                  <c:v>4.0278999999999998E-5</c:v>
                </c:pt>
                <c:pt idx="40279">
                  <c:v>4.0280000000000001E-5</c:v>
                </c:pt>
                <c:pt idx="40280">
                  <c:v>4.0281000000000003E-5</c:v>
                </c:pt>
                <c:pt idx="40281">
                  <c:v>4.0281999999999998E-5</c:v>
                </c:pt>
                <c:pt idx="40282">
                  <c:v>4.0283E-5</c:v>
                </c:pt>
                <c:pt idx="40283">
                  <c:v>4.0284000000000003E-5</c:v>
                </c:pt>
                <c:pt idx="40284">
                  <c:v>4.0284999999999998E-5</c:v>
                </c:pt>
                <c:pt idx="40285">
                  <c:v>4.0286E-5</c:v>
                </c:pt>
                <c:pt idx="40286">
                  <c:v>4.0287000000000002E-5</c:v>
                </c:pt>
                <c:pt idx="40287">
                  <c:v>4.0287999999999998E-5</c:v>
                </c:pt>
                <c:pt idx="40288">
                  <c:v>4.0289E-5</c:v>
                </c:pt>
                <c:pt idx="40289">
                  <c:v>4.0290000000000002E-5</c:v>
                </c:pt>
                <c:pt idx="40290">
                  <c:v>4.0290999999999998E-5</c:v>
                </c:pt>
                <c:pt idx="40291">
                  <c:v>4.0292E-5</c:v>
                </c:pt>
                <c:pt idx="40292">
                  <c:v>4.0293000000000002E-5</c:v>
                </c:pt>
                <c:pt idx="40293">
                  <c:v>4.0293999999999997E-5</c:v>
                </c:pt>
                <c:pt idx="40294">
                  <c:v>4.0295E-5</c:v>
                </c:pt>
                <c:pt idx="40295">
                  <c:v>4.0296000000000002E-5</c:v>
                </c:pt>
                <c:pt idx="40296">
                  <c:v>4.0296999999999997E-5</c:v>
                </c:pt>
                <c:pt idx="40297">
                  <c:v>4.0297999999999999E-5</c:v>
                </c:pt>
                <c:pt idx="40298">
                  <c:v>4.0299000000000002E-5</c:v>
                </c:pt>
                <c:pt idx="40299">
                  <c:v>4.0299999999999997E-5</c:v>
                </c:pt>
                <c:pt idx="40300">
                  <c:v>4.0300999999999999E-5</c:v>
                </c:pt>
                <c:pt idx="40301">
                  <c:v>4.0302000000000001E-5</c:v>
                </c:pt>
                <c:pt idx="40302">
                  <c:v>4.0302999999999997E-5</c:v>
                </c:pt>
                <c:pt idx="40303">
                  <c:v>4.0303999999999999E-5</c:v>
                </c:pt>
                <c:pt idx="40304">
                  <c:v>4.0305000000000001E-5</c:v>
                </c:pt>
                <c:pt idx="40305">
                  <c:v>4.0305999999999997E-5</c:v>
                </c:pt>
                <c:pt idx="40306">
                  <c:v>4.0306999999999999E-5</c:v>
                </c:pt>
                <c:pt idx="40307">
                  <c:v>4.0308000000000001E-5</c:v>
                </c:pt>
                <c:pt idx="40308">
                  <c:v>4.0309000000000003E-5</c:v>
                </c:pt>
                <c:pt idx="40309">
                  <c:v>4.0309999999999999E-5</c:v>
                </c:pt>
                <c:pt idx="40310">
                  <c:v>4.0311000000000001E-5</c:v>
                </c:pt>
                <c:pt idx="40311">
                  <c:v>4.0312000000000003E-5</c:v>
                </c:pt>
                <c:pt idx="40312">
                  <c:v>4.0312999999999998E-5</c:v>
                </c:pt>
                <c:pt idx="40313">
                  <c:v>4.0314000000000001E-5</c:v>
                </c:pt>
                <c:pt idx="40314">
                  <c:v>4.0315000000000003E-5</c:v>
                </c:pt>
                <c:pt idx="40315">
                  <c:v>4.0315999999999998E-5</c:v>
                </c:pt>
                <c:pt idx="40316">
                  <c:v>4.0317E-5</c:v>
                </c:pt>
                <c:pt idx="40317">
                  <c:v>4.0318000000000003E-5</c:v>
                </c:pt>
                <c:pt idx="40318">
                  <c:v>4.0318999999999998E-5</c:v>
                </c:pt>
                <c:pt idx="40319">
                  <c:v>4.032E-5</c:v>
                </c:pt>
                <c:pt idx="40320">
                  <c:v>4.0321000000000002E-5</c:v>
                </c:pt>
                <c:pt idx="40321">
                  <c:v>4.0321999999999998E-5</c:v>
                </c:pt>
                <c:pt idx="40322">
                  <c:v>4.0323E-5</c:v>
                </c:pt>
                <c:pt idx="40323">
                  <c:v>4.0324000000000002E-5</c:v>
                </c:pt>
                <c:pt idx="40324">
                  <c:v>4.0324999999999998E-5</c:v>
                </c:pt>
                <c:pt idx="40325">
                  <c:v>4.0326E-5</c:v>
                </c:pt>
                <c:pt idx="40326">
                  <c:v>4.0327000000000002E-5</c:v>
                </c:pt>
                <c:pt idx="40327">
                  <c:v>4.0327999999999997E-5</c:v>
                </c:pt>
                <c:pt idx="40328">
                  <c:v>4.0329E-5</c:v>
                </c:pt>
                <c:pt idx="40329">
                  <c:v>4.0330000000000002E-5</c:v>
                </c:pt>
                <c:pt idx="40330">
                  <c:v>4.0330999999999997E-5</c:v>
                </c:pt>
                <c:pt idx="40331">
                  <c:v>4.0331999999999999E-5</c:v>
                </c:pt>
                <c:pt idx="40332">
                  <c:v>4.0333000000000002E-5</c:v>
                </c:pt>
                <c:pt idx="40333">
                  <c:v>4.0333999999999997E-5</c:v>
                </c:pt>
                <c:pt idx="40334">
                  <c:v>4.0334999999999999E-5</c:v>
                </c:pt>
                <c:pt idx="40335">
                  <c:v>4.0336000000000001E-5</c:v>
                </c:pt>
                <c:pt idx="40336">
                  <c:v>4.0336999999999997E-5</c:v>
                </c:pt>
                <c:pt idx="40337">
                  <c:v>4.0337999999999999E-5</c:v>
                </c:pt>
                <c:pt idx="40338">
                  <c:v>4.0339000000000001E-5</c:v>
                </c:pt>
                <c:pt idx="40339">
                  <c:v>4.0339999999999997E-5</c:v>
                </c:pt>
                <c:pt idx="40340">
                  <c:v>4.0340999999999999E-5</c:v>
                </c:pt>
                <c:pt idx="40341">
                  <c:v>4.0342000000000001E-5</c:v>
                </c:pt>
                <c:pt idx="40342">
                  <c:v>4.0343000000000003E-5</c:v>
                </c:pt>
                <c:pt idx="40343">
                  <c:v>4.0343999999999999E-5</c:v>
                </c:pt>
                <c:pt idx="40344">
                  <c:v>4.0345000000000001E-5</c:v>
                </c:pt>
                <c:pt idx="40345">
                  <c:v>4.0346000000000003E-5</c:v>
                </c:pt>
                <c:pt idx="40346">
                  <c:v>4.0346999999999998E-5</c:v>
                </c:pt>
                <c:pt idx="40347">
                  <c:v>4.0348000000000001E-5</c:v>
                </c:pt>
                <c:pt idx="40348">
                  <c:v>4.0349000000000003E-5</c:v>
                </c:pt>
                <c:pt idx="40349">
                  <c:v>4.0349999999999998E-5</c:v>
                </c:pt>
                <c:pt idx="40350">
                  <c:v>4.0351E-5</c:v>
                </c:pt>
                <c:pt idx="40351">
                  <c:v>4.0352000000000003E-5</c:v>
                </c:pt>
                <c:pt idx="40352">
                  <c:v>4.0352999999999998E-5</c:v>
                </c:pt>
                <c:pt idx="40353">
                  <c:v>4.0354E-5</c:v>
                </c:pt>
                <c:pt idx="40354">
                  <c:v>4.0355000000000002E-5</c:v>
                </c:pt>
                <c:pt idx="40355">
                  <c:v>4.0355999999999998E-5</c:v>
                </c:pt>
                <c:pt idx="40356">
                  <c:v>4.0357E-5</c:v>
                </c:pt>
                <c:pt idx="40357">
                  <c:v>4.0358000000000002E-5</c:v>
                </c:pt>
                <c:pt idx="40358">
                  <c:v>4.0358999999999998E-5</c:v>
                </c:pt>
                <c:pt idx="40359">
                  <c:v>4.036E-5</c:v>
                </c:pt>
                <c:pt idx="40360">
                  <c:v>4.0361000000000002E-5</c:v>
                </c:pt>
                <c:pt idx="40361">
                  <c:v>4.0361999999999997E-5</c:v>
                </c:pt>
                <c:pt idx="40362">
                  <c:v>4.0363E-5</c:v>
                </c:pt>
                <c:pt idx="40363">
                  <c:v>4.0364000000000002E-5</c:v>
                </c:pt>
                <c:pt idx="40364">
                  <c:v>4.0364999999999997E-5</c:v>
                </c:pt>
                <c:pt idx="40365">
                  <c:v>4.0365999999999999E-5</c:v>
                </c:pt>
                <c:pt idx="40366">
                  <c:v>4.0367000000000002E-5</c:v>
                </c:pt>
                <c:pt idx="40367">
                  <c:v>4.0367999999999997E-5</c:v>
                </c:pt>
                <c:pt idx="40368">
                  <c:v>4.0368999999999999E-5</c:v>
                </c:pt>
                <c:pt idx="40369">
                  <c:v>4.0370000000000001E-5</c:v>
                </c:pt>
                <c:pt idx="40370">
                  <c:v>4.0370999999999997E-5</c:v>
                </c:pt>
                <c:pt idx="40371">
                  <c:v>4.0371999999999999E-5</c:v>
                </c:pt>
                <c:pt idx="40372">
                  <c:v>4.0373000000000001E-5</c:v>
                </c:pt>
                <c:pt idx="40373">
                  <c:v>4.0373999999999997E-5</c:v>
                </c:pt>
                <c:pt idx="40374">
                  <c:v>4.0374999999999999E-5</c:v>
                </c:pt>
                <c:pt idx="40375">
                  <c:v>4.0376000000000001E-5</c:v>
                </c:pt>
                <c:pt idx="40376">
                  <c:v>4.0377000000000003E-5</c:v>
                </c:pt>
                <c:pt idx="40377">
                  <c:v>4.0377999999999999E-5</c:v>
                </c:pt>
                <c:pt idx="40378">
                  <c:v>4.0379000000000001E-5</c:v>
                </c:pt>
                <c:pt idx="40379">
                  <c:v>4.0380000000000003E-5</c:v>
                </c:pt>
                <c:pt idx="40380">
                  <c:v>4.0380999999999998E-5</c:v>
                </c:pt>
                <c:pt idx="40381">
                  <c:v>4.0382000000000001E-5</c:v>
                </c:pt>
                <c:pt idx="40382">
                  <c:v>4.0383000000000003E-5</c:v>
                </c:pt>
                <c:pt idx="40383">
                  <c:v>4.0383999999999998E-5</c:v>
                </c:pt>
                <c:pt idx="40384">
                  <c:v>4.0385E-5</c:v>
                </c:pt>
                <c:pt idx="40385">
                  <c:v>4.0386000000000003E-5</c:v>
                </c:pt>
                <c:pt idx="40386">
                  <c:v>4.0386999999999998E-5</c:v>
                </c:pt>
                <c:pt idx="40387">
                  <c:v>4.0388E-5</c:v>
                </c:pt>
                <c:pt idx="40388">
                  <c:v>4.0389000000000002E-5</c:v>
                </c:pt>
                <c:pt idx="40389">
                  <c:v>4.0389999999999998E-5</c:v>
                </c:pt>
                <c:pt idx="40390">
                  <c:v>4.0391E-5</c:v>
                </c:pt>
                <c:pt idx="40391">
                  <c:v>4.0392000000000002E-5</c:v>
                </c:pt>
                <c:pt idx="40392">
                  <c:v>4.0392999999999998E-5</c:v>
                </c:pt>
                <c:pt idx="40393">
                  <c:v>4.0394E-5</c:v>
                </c:pt>
                <c:pt idx="40394">
                  <c:v>4.0395000000000002E-5</c:v>
                </c:pt>
                <c:pt idx="40395">
                  <c:v>4.0395999999999997E-5</c:v>
                </c:pt>
                <c:pt idx="40396">
                  <c:v>4.0397E-5</c:v>
                </c:pt>
                <c:pt idx="40397">
                  <c:v>4.0398000000000002E-5</c:v>
                </c:pt>
                <c:pt idx="40398">
                  <c:v>4.0398999999999997E-5</c:v>
                </c:pt>
                <c:pt idx="40399">
                  <c:v>4.0399999999999999E-5</c:v>
                </c:pt>
                <c:pt idx="40400">
                  <c:v>4.0401000000000002E-5</c:v>
                </c:pt>
                <c:pt idx="40401">
                  <c:v>4.0401999999999997E-5</c:v>
                </c:pt>
                <c:pt idx="40402">
                  <c:v>4.0402999999999999E-5</c:v>
                </c:pt>
                <c:pt idx="40403">
                  <c:v>4.0404000000000001E-5</c:v>
                </c:pt>
                <c:pt idx="40404">
                  <c:v>4.0404999999999997E-5</c:v>
                </c:pt>
                <c:pt idx="40405">
                  <c:v>4.0405999999999999E-5</c:v>
                </c:pt>
                <c:pt idx="40406">
                  <c:v>4.0407000000000001E-5</c:v>
                </c:pt>
                <c:pt idx="40407">
                  <c:v>4.0407999999999997E-5</c:v>
                </c:pt>
                <c:pt idx="40408">
                  <c:v>4.0408999999999999E-5</c:v>
                </c:pt>
                <c:pt idx="40409">
                  <c:v>4.0410000000000001E-5</c:v>
                </c:pt>
                <c:pt idx="40410">
                  <c:v>4.0411000000000003E-5</c:v>
                </c:pt>
                <c:pt idx="40411">
                  <c:v>4.0411999999999999E-5</c:v>
                </c:pt>
                <c:pt idx="40412">
                  <c:v>4.0413000000000001E-5</c:v>
                </c:pt>
                <c:pt idx="40413">
                  <c:v>4.0414000000000003E-5</c:v>
                </c:pt>
                <c:pt idx="40414">
                  <c:v>4.0414999999999998E-5</c:v>
                </c:pt>
                <c:pt idx="40415">
                  <c:v>4.0416000000000001E-5</c:v>
                </c:pt>
                <c:pt idx="40416">
                  <c:v>4.0417000000000003E-5</c:v>
                </c:pt>
                <c:pt idx="40417">
                  <c:v>4.0417999999999998E-5</c:v>
                </c:pt>
                <c:pt idx="40418">
                  <c:v>4.0419E-5</c:v>
                </c:pt>
                <c:pt idx="40419">
                  <c:v>4.0420000000000003E-5</c:v>
                </c:pt>
                <c:pt idx="40420">
                  <c:v>4.0420999999999998E-5</c:v>
                </c:pt>
                <c:pt idx="40421">
                  <c:v>4.0422E-5</c:v>
                </c:pt>
                <c:pt idx="40422">
                  <c:v>4.0423000000000002E-5</c:v>
                </c:pt>
                <c:pt idx="40423">
                  <c:v>4.0423999999999998E-5</c:v>
                </c:pt>
                <c:pt idx="40424">
                  <c:v>4.0425E-5</c:v>
                </c:pt>
                <c:pt idx="40425">
                  <c:v>4.0426000000000002E-5</c:v>
                </c:pt>
                <c:pt idx="40426">
                  <c:v>4.0426999999999998E-5</c:v>
                </c:pt>
                <c:pt idx="40427">
                  <c:v>4.0428E-5</c:v>
                </c:pt>
                <c:pt idx="40428">
                  <c:v>4.0429000000000002E-5</c:v>
                </c:pt>
                <c:pt idx="40429">
                  <c:v>4.0429999999999997E-5</c:v>
                </c:pt>
                <c:pt idx="40430">
                  <c:v>4.0431E-5</c:v>
                </c:pt>
                <c:pt idx="40431">
                  <c:v>4.0432000000000002E-5</c:v>
                </c:pt>
                <c:pt idx="40432">
                  <c:v>4.0432999999999997E-5</c:v>
                </c:pt>
                <c:pt idx="40433">
                  <c:v>4.0433999999999999E-5</c:v>
                </c:pt>
                <c:pt idx="40434">
                  <c:v>4.0435000000000002E-5</c:v>
                </c:pt>
                <c:pt idx="40435">
                  <c:v>4.0435999999999997E-5</c:v>
                </c:pt>
                <c:pt idx="40436">
                  <c:v>4.0436999999999999E-5</c:v>
                </c:pt>
                <c:pt idx="40437">
                  <c:v>4.0438000000000001E-5</c:v>
                </c:pt>
                <c:pt idx="40438">
                  <c:v>4.0438999999999997E-5</c:v>
                </c:pt>
                <c:pt idx="40439">
                  <c:v>4.0439999999999999E-5</c:v>
                </c:pt>
                <c:pt idx="40440">
                  <c:v>4.0441000000000001E-5</c:v>
                </c:pt>
                <c:pt idx="40441">
                  <c:v>4.0441999999999997E-5</c:v>
                </c:pt>
                <c:pt idx="40442">
                  <c:v>4.0442999999999999E-5</c:v>
                </c:pt>
                <c:pt idx="40443">
                  <c:v>4.0444000000000001E-5</c:v>
                </c:pt>
                <c:pt idx="40444">
                  <c:v>4.0445000000000003E-5</c:v>
                </c:pt>
                <c:pt idx="40445">
                  <c:v>4.0445999999999999E-5</c:v>
                </c:pt>
                <c:pt idx="40446">
                  <c:v>4.0447000000000001E-5</c:v>
                </c:pt>
                <c:pt idx="40447">
                  <c:v>4.0448000000000003E-5</c:v>
                </c:pt>
                <c:pt idx="40448">
                  <c:v>4.0448999999999998E-5</c:v>
                </c:pt>
                <c:pt idx="40449">
                  <c:v>4.0450000000000001E-5</c:v>
                </c:pt>
                <c:pt idx="40450">
                  <c:v>4.0451000000000003E-5</c:v>
                </c:pt>
                <c:pt idx="40451">
                  <c:v>4.0451999999999998E-5</c:v>
                </c:pt>
                <c:pt idx="40452">
                  <c:v>4.0453E-5</c:v>
                </c:pt>
                <c:pt idx="40453">
                  <c:v>4.0454000000000003E-5</c:v>
                </c:pt>
                <c:pt idx="40454">
                  <c:v>4.0454999999999998E-5</c:v>
                </c:pt>
                <c:pt idx="40455">
                  <c:v>4.0456E-5</c:v>
                </c:pt>
                <c:pt idx="40456">
                  <c:v>4.0457000000000002E-5</c:v>
                </c:pt>
                <c:pt idx="40457">
                  <c:v>4.0457999999999998E-5</c:v>
                </c:pt>
                <c:pt idx="40458">
                  <c:v>4.0459E-5</c:v>
                </c:pt>
                <c:pt idx="40459">
                  <c:v>4.0460000000000002E-5</c:v>
                </c:pt>
                <c:pt idx="40460">
                  <c:v>4.0460999999999998E-5</c:v>
                </c:pt>
                <c:pt idx="40461">
                  <c:v>4.0462E-5</c:v>
                </c:pt>
                <c:pt idx="40462">
                  <c:v>4.0463000000000002E-5</c:v>
                </c:pt>
                <c:pt idx="40463">
                  <c:v>4.0463999999999997E-5</c:v>
                </c:pt>
                <c:pt idx="40464">
                  <c:v>4.0465E-5</c:v>
                </c:pt>
                <c:pt idx="40465">
                  <c:v>4.0466000000000002E-5</c:v>
                </c:pt>
                <c:pt idx="40466">
                  <c:v>4.0466999999999997E-5</c:v>
                </c:pt>
                <c:pt idx="40467">
                  <c:v>4.0467999999999999E-5</c:v>
                </c:pt>
                <c:pt idx="40468">
                  <c:v>4.0469000000000002E-5</c:v>
                </c:pt>
                <c:pt idx="40469">
                  <c:v>4.0469999999999997E-5</c:v>
                </c:pt>
                <c:pt idx="40470">
                  <c:v>4.0470999999999999E-5</c:v>
                </c:pt>
                <c:pt idx="40471">
                  <c:v>4.0472000000000001E-5</c:v>
                </c:pt>
                <c:pt idx="40472">
                  <c:v>4.0472999999999997E-5</c:v>
                </c:pt>
                <c:pt idx="40473">
                  <c:v>4.0473999999999999E-5</c:v>
                </c:pt>
                <c:pt idx="40474">
                  <c:v>4.0475000000000001E-5</c:v>
                </c:pt>
                <c:pt idx="40475">
                  <c:v>4.0475999999999997E-5</c:v>
                </c:pt>
                <c:pt idx="40476">
                  <c:v>4.0476999999999999E-5</c:v>
                </c:pt>
                <c:pt idx="40477">
                  <c:v>4.0478000000000001E-5</c:v>
                </c:pt>
                <c:pt idx="40478">
                  <c:v>4.0479000000000003E-5</c:v>
                </c:pt>
                <c:pt idx="40479">
                  <c:v>4.0479999999999999E-5</c:v>
                </c:pt>
                <c:pt idx="40480">
                  <c:v>4.0481000000000001E-5</c:v>
                </c:pt>
                <c:pt idx="40481">
                  <c:v>4.0482000000000003E-5</c:v>
                </c:pt>
                <c:pt idx="40482">
                  <c:v>4.0482999999999998E-5</c:v>
                </c:pt>
                <c:pt idx="40483">
                  <c:v>4.0484000000000001E-5</c:v>
                </c:pt>
                <c:pt idx="40484">
                  <c:v>4.0485000000000003E-5</c:v>
                </c:pt>
                <c:pt idx="40485">
                  <c:v>4.0485999999999998E-5</c:v>
                </c:pt>
                <c:pt idx="40486">
                  <c:v>4.0487E-5</c:v>
                </c:pt>
                <c:pt idx="40487">
                  <c:v>4.0488000000000003E-5</c:v>
                </c:pt>
                <c:pt idx="40488">
                  <c:v>4.0488999999999998E-5</c:v>
                </c:pt>
                <c:pt idx="40489">
                  <c:v>4.049E-5</c:v>
                </c:pt>
                <c:pt idx="40490">
                  <c:v>4.0491000000000002E-5</c:v>
                </c:pt>
                <c:pt idx="40491">
                  <c:v>4.0491999999999998E-5</c:v>
                </c:pt>
                <c:pt idx="40492">
                  <c:v>4.0493E-5</c:v>
                </c:pt>
                <c:pt idx="40493">
                  <c:v>4.0494000000000002E-5</c:v>
                </c:pt>
                <c:pt idx="40494">
                  <c:v>4.0494999999999998E-5</c:v>
                </c:pt>
                <c:pt idx="40495">
                  <c:v>4.0496E-5</c:v>
                </c:pt>
                <c:pt idx="40496">
                  <c:v>4.0497000000000002E-5</c:v>
                </c:pt>
                <c:pt idx="40497">
                  <c:v>4.0497999999999997E-5</c:v>
                </c:pt>
                <c:pt idx="40498">
                  <c:v>4.0499E-5</c:v>
                </c:pt>
                <c:pt idx="40499">
                  <c:v>4.0500000000000002E-5</c:v>
                </c:pt>
                <c:pt idx="40500">
                  <c:v>4.0500999999999997E-5</c:v>
                </c:pt>
                <c:pt idx="40501">
                  <c:v>4.0501999999999999E-5</c:v>
                </c:pt>
                <c:pt idx="40502">
                  <c:v>4.0503000000000002E-5</c:v>
                </c:pt>
                <c:pt idx="40503">
                  <c:v>4.0503999999999997E-5</c:v>
                </c:pt>
                <c:pt idx="40504">
                  <c:v>4.0504999999999999E-5</c:v>
                </c:pt>
                <c:pt idx="40505">
                  <c:v>4.0506000000000001E-5</c:v>
                </c:pt>
                <c:pt idx="40506">
                  <c:v>4.0506999999999997E-5</c:v>
                </c:pt>
                <c:pt idx="40507">
                  <c:v>4.0507999999999999E-5</c:v>
                </c:pt>
                <c:pt idx="40508">
                  <c:v>4.0509000000000001E-5</c:v>
                </c:pt>
                <c:pt idx="40509">
                  <c:v>4.0509999999999997E-5</c:v>
                </c:pt>
                <c:pt idx="40510">
                  <c:v>4.0510999999999999E-5</c:v>
                </c:pt>
                <c:pt idx="40511">
                  <c:v>4.0512000000000001E-5</c:v>
                </c:pt>
                <c:pt idx="40512">
                  <c:v>4.0513000000000003E-5</c:v>
                </c:pt>
                <c:pt idx="40513">
                  <c:v>4.0513999999999999E-5</c:v>
                </c:pt>
                <c:pt idx="40514">
                  <c:v>4.0515000000000001E-5</c:v>
                </c:pt>
                <c:pt idx="40515">
                  <c:v>4.0516000000000003E-5</c:v>
                </c:pt>
                <c:pt idx="40516">
                  <c:v>4.0516999999999998E-5</c:v>
                </c:pt>
                <c:pt idx="40517">
                  <c:v>4.0518000000000001E-5</c:v>
                </c:pt>
                <c:pt idx="40518">
                  <c:v>4.0519000000000003E-5</c:v>
                </c:pt>
                <c:pt idx="40519">
                  <c:v>4.0519999999999998E-5</c:v>
                </c:pt>
                <c:pt idx="40520">
                  <c:v>4.0521E-5</c:v>
                </c:pt>
                <c:pt idx="40521">
                  <c:v>4.0522000000000003E-5</c:v>
                </c:pt>
                <c:pt idx="40522">
                  <c:v>4.0522999999999998E-5</c:v>
                </c:pt>
                <c:pt idx="40523">
                  <c:v>4.0524E-5</c:v>
                </c:pt>
                <c:pt idx="40524">
                  <c:v>4.0525000000000002E-5</c:v>
                </c:pt>
                <c:pt idx="40525">
                  <c:v>4.0525999999999998E-5</c:v>
                </c:pt>
                <c:pt idx="40526">
                  <c:v>4.0527E-5</c:v>
                </c:pt>
                <c:pt idx="40527">
                  <c:v>4.0528000000000002E-5</c:v>
                </c:pt>
                <c:pt idx="40528">
                  <c:v>4.0528999999999998E-5</c:v>
                </c:pt>
                <c:pt idx="40529">
                  <c:v>4.053E-5</c:v>
                </c:pt>
                <c:pt idx="40530">
                  <c:v>4.0531000000000002E-5</c:v>
                </c:pt>
                <c:pt idx="40531">
                  <c:v>4.0531999999999998E-5</c:v>
                </c:pt>
                <c:pt idx="40532">
                  <c:v>4.0533E-5</c:v>
                </c:pt>
                <c:pt idx="40533">
                  <c:v>4.0534000000000002E-5</c:v>
                </c:pt>
                <c:pt idx="40534">
                  <c:v>4.0534999999999997E-5</c:v>
                </c:pt>
                <c:pt idx="40535">
                  <c:v>4.0535999999999999E-5</c:v>
                </c:pt>
                <c:pt idx="40536">
                  <c:v>4.0537000000000002E-5</c:v>
                </c:pt>
                <c:pt idx="40537">
                  <c:v>4.0537999999999997E-5</c:v>
                </c:pt>
                <c:pt idx="40538">
                  <c:v>4.0538999999999999E-5</c:v>
                </c:pt>
                <c:pt idx="40539">
                  <c:v>4.0540000000000001E-5</c:v>
                </c:pt>
                <c:pt idx="40540">
                  <c:v>4.0540999999999997E-5</c:v>
                </c:pt>
                <c:pt idx="40541">
                  <c:v>4.0541999999999999E-5</c:v>
                </c:pt>
                <c:pt idx="40542">
                  <c:v>4.0543000000000001E-5</c:v>
                </c:pt>
                <c:pt idx="40543">
                  <c:v>4.0543999999999997E-5</c:v>
                </c:pt>
                <c:pt idx="40544">
                  <c:v>4.0544999999999999E-5</c:v>
                </c:pt>
                <c:pt idx="40545">
                  <c:v>4.0546000000000001E-5</c:v>
                </c:pt>
                <c:pt idx="40546">
                  <c:v>4.0547000000000003E-5</c:v>
                </c:pt>
                <c:pt idx="40547">
                  <c:v>4.0547999999999999E-5</c:v>
                </c:pt>
                <c:pt idx="40548">
                  <c:v>4.0549000000000001E-5</c:v>
                </c:pt>
                <c:pt idx="40549">
                  <c:v>4.0550000000000003E-5</c:v>
                </c:pt>
                <c:pt idx="40550">
                  <c:v>4.0550999999999999E-5</c:v>
                </c:pt>
                <c:pt idx="40551">
                  <c:v>4.0552000000000001E-5</c:v>
                </c:pt>
                <c:pt idx="40552">
                  <c:v>4.0553000000000003E-5</c:v>
                </c:pt>
                <c:pt idx="40553">
                  <c:v>4.0553999999999998E-5</c:v>
                </c:pt>
                <c:pt idx="40554">
                  <c:v>4.0555E-5</c:v>
                </c:pt>
                <c:pt idx="40555">
                  <c:v>4.0556000000000003E-5</c:v>
                </c:pt>
                <c:pt idx="40556">
                  <c:v>4.0556999999999998E-5</c:v>
                </c:pt>
                <c:pt idx="40557">
                  <c:v>4.0558E-5</c:v>
                </c:pt>
                <c:pt idx="40558">
                  <c:v>4.0559000000000002E-5</c:v>
                </c:pt>
                <c:pt idx="40559">
                  <c:v>4.0559999999999998E-5</c:v>
                </c:pt>
                <c:pt idx="40560">
                  <c:v>4.0561E-5</c:v>
                </c:pt>
                <c:pt idx="40561">
                  <c:v>4.0562000000000002E-5</c:v>
                </c:pt>
                <c:pt idx="40562">
                  <c:v>4.0562999999999998E-5</c:v>
                </c:pt>
                <c:pt idx="40563">
                  <c:v>4.0564E-5</c:v>
                </c:pt>
                <c:pt idx="40564">
                  <c:v>4.0565000000000002E-5</c:v>
                </c:pt>
                <c:pt idx="40565">
                  <c:v>4.0565999999999998E-5</c:v>
                </c:pt>
                <c:pt idx="40566">
                  <c:v>4.0567E-5</c:v>
                </c:pt>
                <c:pt idx="40567">
                  <c:v>4.0568000000000002E-5</c:v>
                </c:pt>
                <c:pt idx="40568">
                  <c:v>4.0568999999999997E-5</c:v>
                </c:pt>
                <c:pt idx="40569">
                  <c:v>4.057E-5</c:v>
                </c:pt>
                <c:pt idx="40570">
                  <c:v>4.0571000000000002E-5</c:v>
                </c:pt>
                <c:pt idx="40571">
                  <c:v>4.0571999999999997E-5</c:v>
                </c:pt>
                <c:pt idx="40572">
                  <c:v>4.0572999999999999E-5</c:v>
                </c:pt>
                <c:pt idx="40573">
                  <c:v>4.0574000000000002E-5</c:v>
                </c:pt>
                <c:pt idx="40574">
                  <c:v>4.0574999999999997E-5</c:v>
                </c:pt>
                <c:pt idx="40575">
                  <c:v>4.0575999999999999E-5</c:v>
                </c:pt>
                <c:pt idx="40576">
                  <c:v>4.0577000000000001E-5</c:v>
                </c:pt>
                <c:pt idx="40577">
                  <c:v>4.0577999999999997E-5</c:v>
                </c:pt>
                <c:pt idx="40578">
                  <c:v>4.0578999999999999E-5</c:v>
                </c:pt>
                <c:pt idx="40579">
                  <c:v>4.0580000000000001E-5</c:v>
                </c:pt>
                <c:pt idx="40580">
                  <c:v>4.0581000000000003E-5</c:v>
                </c:pt>
                <c:pt idx="40581">
                  <c:v>4.0581999999999999E-5</c:v>
                </c:pt>
                <c:pt idx="40582">
                  <c:v>4.0583000000000001E-5</c:v>
                </c:pt>
                <c:pt idx="40583">
                  <c:v>4.0584000000000003E-5</c:v>
                </c:pt>
                <c:pt idx="40584">
                  <c:v>4.0584999999999999E-5</c:v>
                </c:pt>
                <c:pt idx="40585">
                  <c:v>4.0586000000000001E-5</c:v>
                </c:pt>
                <c:pt idx="40586">
                  <c:v>4.0587000000000003E-5</c:v>
                </c:pt>
                <c:pt idx="40587">
                  <c:v>4.0587999999999998E-5</c:v>
                </c:pt>
                <c:pt idx="40588">
                  <c:v>4.0589000000000001E-5</c:v>
                </c:pt>
                <c:pt idx="40589">
                  <c:v>4.0590000000000003E-5</c:v>
                </c:pt>
                <c:pt idx="40590">
                  <c:v>4.0590999999999998E-5</c:v>
                </c:pt>
                <c:pt idx="40591">
                  <c:v>4.0592E-5</c:v>
                </c:pt>
                <c:pt idx="40592">
                  <c:v>4.0593000000000003E-5</c:v>
                </c:pt>
                <c:pt idx="40593">
                  <c:v>4.0593999999999998E-5</c:v>
                </c:pt>
                <c:pt idx="40594">
                  <c:v>4.0595E-5</c:v>
                </c:pt>
                <c:pt idx="40595">
                  <c:v>4.0596000000000002E-5</c:v>
                </c:pt>
                <c:pt idx="40596">
                  <c:v>4.0596999999999998E-5</c:v>
                </c:pt>
                <c:pt idx="40597">
                  <c:v>4.0598E-5</c:v>
                </c:pt>
                <c:pt idx="40598">
                  <c:v>4.0599000000000002E-5</c:v>
                </c:pt>
                <c:pt idx="40599">
                  <c:v>4.0599999999999998E-5</c:v>
                </c:pt>
                <c:pt idx="40600">
                  <c:v>4.0601E-5</c:v>
                </c:pt>
                <c:pt idx="40601">
                  <c:v>4.0602000000000002E-5</c:v>
                </c:pt>
                <c:pt idx="40602">
                  <c:v>4.0602999999999997E-5</c:v>
                </c:pt>
                <c:pt idx="40603">
                  <c:v>4.0604E-5</c:v>
                </c:pt>
                <c:pt idx="40604">
                  <c:v>4.0605000000000002E-5</c:v>
                </c:pt>
                <c:pt idx="40605">
                  <c:v>4.0605999999999997E-5</c:v>
                </c:pt>
                <c:pt idx="40606">
                  <c:v>4.0606999999999999E-5</c:v>
                </c:pt>
                <c:pt idx="40607">
                  <c:v>4.0608000000000002E-5</c:v>
                </c:pt>
                <c:pt idx="40608">
                  <c:v>4.0608999999999997E-5</c:v>
                </c:pt>
                <c:pt idx="40609">
                  <c:v>4.0609999999999999E-5</c:v>
                </c:pt>
                <c:pt idx="40610">
                  <c:v>4.0611000000000001E-5</c:v>
                </c:pt>
                <c:pt idx="40611">
                  <c:v>4.0611999999999997E-5</c:v>
                </c:pt>
                <c:pt idx="40612">
                  <c:v>4.0612999999999999E-5</c:v>
                </c:pt>
                <c:pt idx="40613">
                  <c:v>4.0614000000000001E-5</c:v>
                </c:pt>
                <c:pt idx="40614">
                  <c:v>4.0615000000000003E-5</c:v>
                </c:pt>
                <c:pt idx="40615">
                  <c:v>4.0615999999999999E-5</c:v>
                </c:pt>
                <c:pt idx="40616">
                  <c:v>4.0617000000000001E-5</c:v>
                </c:pt>
                <c:pt idx="40617">
                  <c:v>4.0618000000000003E-5</c:v>
                </c:pt>
                <c:pt idx="40618">
                  <c:v>4.0618999999999999E-5</c:v>
                </c:pt>
                <c:pt idx="40619">
                  <c:v>4.0620000000000001E-5</c:v>
                </c:pt>
                <c:pt idx="40620">
                  <c:v>4.0621000000000003E-5</c:v>
                </c:pt>
                <c:pt idx="40621">
                  <c:v>4.0621999999999998E-5</c:v>
                </c:pt>
                <c:pt idx="40622">
                  <c:v>4.0623000000000001E-5</c:v>
                </c:pt>
                <c:pt idx="40623">
                  <c:v>4.0624000000000003E-5</c:v>
                </c:pt>
                <c:pt idx="40624">
                  <c:v>4.0624999999999998E-5</c:v>
                </c:pt>
                <c:pt idx="40625">
                  <c:v>4.0626E-5</c:v>
                </c:pt>
                <c:pt idx="40626">
                  <c:v>4.0627000000000003E-5</c:v>
                </c:pt>
                <c:pt idx="40627">
                  <c:v>4.0627999999999998E-5</c:v>
                </c:pt>
                <c:pt idx="40628">
                  <c:v>4.0629E-5</c:v>
                </c:pt>
                <c:pt idx="40629">
                  <c:v>4.0630000000000002E-5</c:v>
                </c:pt>
                <c:pt idx="40630">
                  <c:v>4.0630999999999998E-5</c:v>
                </c:pt>
                <c:pt idx="40631">
                  <c:v>4.0632E-5</c:v>
                </c:pt>
                <c:pt idx="40632">
                  <c:v>4.0633000000000002E-5</c:v>
                </c:pt>
                <c:pt idx="40633">
                  <c:v>4.0633999999999998E-5</c:v>
                </c:pt>
                <c:pt idx="40634">
                  <c:v>4.0635E-5</c:v>
                </c:pt>
                <c:pt idx="40635">
                  <c:v>4.0636000000000002E-5</c:v>
                </c:pt>
                <c:pt idx="40636">
                  <c:v>4.0636999999999997E-5</c:v>
                </c:pt>
                <c:pt idx="40637">
                  <c:v>4.0638E-5</c:v>
                </c:pt>
                <c:pt idx="40638">
                  <c:v>4.0639000000000002E-5</c:v>
                </c:pt>
                <c:pt idx="40639">
                  <c:v>4.0639999999999997E-5</c:v>
                </c:pt>
                <c:pt idx="40640">
                  <c:v>4.0640999999999999E-5</c:v>
                </c:pt>
                <c:pt idx="40641">
                  <c:v>4.0642000000000002E-5</c:v>
                </c:pt>
                <c:pt idx="40642">
                  <c:v>4.0642999999999997E-5</c:v>
                </c:pt>
                <c:pt idx="40643">
                  <c:v>4.0643999999999999E-5</c:v>
                </c:pt>
                <c:pt idx="40644">
                  <c:v>4.0645000000000001E-5</c:v>
                </c:pt>
                <c:pt idx="40645">
                  <c:v>4.0645999999999997E-5</c:v>
                </c:pt>
                <c:pt idx="40646">
                  <c:v>4.0646999999999999E-5</c:v>
                </c:pt>
                <c:pt idx="40647">
                  <c:v>4.0648000000000001E-5</c:v>
                </c:pt>
                <c:pt idx="40648">
                  <c:v>4.0649000000000003E-5</c:v>
                </c:pt>
                <c:pt idx="40649">
                  <c:v>4.0649999999999999E-5</c:v>
                </c:pt>
                <c:pt idx="40650">
                  <c:v>4.0651000000000001E-5</c:v>
                </c:pt>
                <c:pt idx="40651">
                  <c:v>4.0652000000000003E-5</c:v>
                </c:pt>
                <c:pt idx="40652">
                  <c:v>4.0652999999999999E-5</c:v>
                </c:pt>
                <c:pt idx="40653">
                  <c:v>4.0654000000000001E-5</c:v>
                </c:pt>
                <c:pt idx="40654">
                  <c:v>4.0655000000000003E-5</c:v>
                </c:pt>
                <c:pt idx="40655">
                  <c:v>4.0655999999999998E-5</c:v>
                </c:pt>
                <c:pt idx="40656">
                  <c:v>4.0657000000000001E-5</c:v>
                </c:pt>
                <c:pt idx="40657">
                  <c:v>4.0658000000000003E-5</c:v>
                </c:pt>
                <c:pt idx="40658">
                  <c:v>4.0658999999999998E-5</c:v>
                </c:pt>
                <c:pt idx="40659">
                  <c:v>4.066E-5</c:v>
                </c:pt>
                <c:pt idx="40660">
                  <c:v>4.0661000000000003E-5</c:v>
                </c:pt>
                <c:pt idx="40661">
                  <c:v>4.0661999999999998E-5</c:v>
                </c:pt>
                <c:pt idx="40662">
                  <c:v>4.0663E-5</c:v>
                </c:pt>
                <c:pt idx="40663">
                  <c:v>4.0664000000000002E-5</c:v>
                </c:pt>
                <c:pt idx="40664">
                  <c:v>4.0664999999999998E-5</c:v>
                </c:pt>
                <c:pt idx="40665">
                  <c:v>4.0666E-5</c:v>
                </c:pt>
                <c:pt idx="40666">
                  <c:v>4.0667000000000002E-5</c:v>
                </c:pt>
                <c:pt idx="40667">
                  <c:v>4.0667999999999998E-5</c:v>
                </c:pt>
                <c:pt idx="40668">
                  <c:v>4.0669E-5</c:v>
                </c:pt>
                <c:pt idx="40669">
                  <c:v>4.0670000000000002E-5</c:v>
                </c:pt>
                <c:pt idx="40670">
                  <c:v>4.0670999999999997E-5</c:v>
                </c:pt>
                <c:pt idx="40671">
                  <c:v>4.0672E-5</c:v>
                </c:pt>
                <c:pt idx="40672">
                  <c:v>4.0673000000000002E-5</c:v>
                </c:pt>
                <c:pt idx="40673">
                  <c:v>4.0673999999999997E-5</c:v>
                </c:pt>
                <c:pt idx="40674">
                  <c:v>4.0674999999999999E-5</c:v>
                </c:pt>
                <c:pt idx="40675">
                  <c:v>4.0676000000000002E-5</c:v>
                </c:pt>
                <c:pt idx="40676">
                  <c:v>4.0676999999999997E-5</c:v>
                </c:pt>
                <c:pt idx="40677">
                  <c:v>4.0677999999999999E-5</c:v>
                </c:pt>
                <c:pt idx="40678">
                  <c:v>4.0679000000000001E-5</c:v>
                </c:pt>
                <c:pt idx="40679">
                  <c:v>4.0679999999999997E-5</c:v>
                </c:pt>
                <c:pt idx="40680">
                  <c:v>4.0680999999999999E-5</c:v>
                </c:pt>
                <c:pt idx="40681">
                  <c:v>4.0682000000000001E-5</c:v>
                </c:pt>
                <c:pt idx="40682">
                  <c:v>4.0683000000000003E-5</c:v>
                </c:pt>
                <c:pt idx="40683">
                  <c:v>4.0683999999999999E-5</c:v>
                </c:pt>
                <c:pt idx="40684">
                  <c:v>4.0685000000000001E-5</c:v>
                </c:pt>
                <c:pt idx="40685">
                  <c:v>4.0686000000000003E-5</c:v>
                </c:pt>
                <c:pt idx="40686">
                  <c:v>4.0686999999999999E-5</c:v>
                </c:pt>
                <c:pt idx="40687">
                  <c:v>4.0688000000000001E-5</c:v>
                </c:pt>
                <c:pt idx="40688">
                  <c:v>4.0689000000000003E-5</c:v>
                </c:pt>
                <c:pt idx="40689">
                  <c:v>4.0689999999999998E-5</c:v>
                </c:pt>
                <c:pt idx="40690">
                  <c:v>4.0691000000000001E-5</c:v>
                </c:pt>
                <c:pt idx="40691">
                  <c:v>4.0692000000000003E-5</c:v>
                </c:pt>
                <c:pt idx="40692">
                  <c:v>4.0692999999999998E-5</c:v>
                </c:pt>
                <c:pt idx="40693">
                  <c:v>4.0694E-5</c:v>
                </c:pt>
                <c:pt idx="40694">
                  <c:v>4.0695000000000003E-5</c:v>
                </c:pt>
                <c:pt idx="40695">
                  <c:v>4.0695999999999998E-5</c:v>
                </c:pt>
                <c:pt idx="40696">
                  <c:v>4.0697E-5</c:v>
                </c:pt>
                <c:pt idx="40697">
                  <c:v>4.0698000000000002E-5</c:v>
                </c:pt>
                <c:pt idx="40698">
                  <c:v>4.0698999999999998E-5</c:v>
                </c:pt>
                <c:pt idx="40699">
                  <c:v>4.07E-5</c:v>
                </c:pt>
                <c:pt idx="40700">
                  <c:v>4.0701000000000002E-5</c:v>
                </c:pt>
                <c:pt idx="40701">
                  <c:v>4.0701999999999998E-5</c:v>
                </c:pt>
                <c:pt idx="40702">
                  <c:v>4.0703E-5</c:v>
                </c:pt>
                <c:pt idx="40703">
                  <c:v>4.0704000000000002E-5</c:v>
                </c:pt>
                <c:pt idx="40704">
                  <c:v>4.0704999999999997E-5</c:v>
                </c:pt>
                <c:pt idx="40705">
                  <c:v>4.0706E-5</c:v>
                </c:pt>
                <c:pt idx="40706">
                  <c:v>4.0707000000000002E-5</c:v>
                </c:pt>
                <c:pt idx="40707">
                  <c:v>4.0707999999999997E-5</c:v>
                </c:pt>
                <c:pt idx="40708">
                  <c:v>4.0708999999999999E-5</c:v>
                </c:pt>
                <c:pt idx="40709">
                  <c:v>4.0710000000000002E-5</c:v>
                </c:pt>
                <c:pt idx="40710">
                  <c:v>4.0710999999999997E-5</c:v>
                </c:pt>
                <c:pt idx="40711">
                  <c:v>4.0711999999999999E-5</c:v>
                </c:pt>
                <c:pt idx="40712">
                  <c:v>4.0713000000000001E-5</c:v>
                </c:pt>
                <c:pt idx="40713">
                  <c:v>4.0713999999999997E-5</c:v>
                </c:pt>
                <c:pt idx="40714">
                  <c:v>4.0714999999999999E-5</c:v>
                </c:pt>
                <c:pt idx="40715">
                  <c:v>4.0716000000000001E-5</c:v>
                </c:pt>
                <c:pt idx="40716">
                  <c:v>4.0717000000000003E-5</c:v>
                </c:pt>
                <c:pt idx="40717">
                  <c:v>4.0717999999999999E-5</c:v>
                </c:pt>
                <c:pt idx="40718">
                  <c:v>4.0719000000000001E-5</c:v>
                </c:pt>
                <c:pt idx="40719">
                  <c:v>4.0720000000000003E-5</c:v>
                </c:pt>
                <c:pt idx="40720">
                  <c:v>4.0720999999999999E-5</c:v>
                </c:pt>
                <c:pt idx="40721">
                  <c:v>4.0722000000000001E-5</c:v>
                </c:pt>
                <c:pt idx="40722">
                  <c:v>4.0723000000000003E-5</c:v>
                </c:pt>
                <c:pt idx="40723">
                  <c:v>4.0723999999999998E-5</c:v>
                </c:pt>
                <c:pt idx="40724">
                  <c:v>4.0725000000000001E-5</c:v>
                </c:pt>
                <c:pt idx="40725">
                  <c:v>4.0726000000000003E-5</c:v>
                </c:pt>
                <c:pt idx="40726">
                  <c:v>4.0726999999999998E-5</c:v>
                </c:pt>
                <c:pt idx="40727">
                  <c:v>4.0728E-5</c:v>
                </c:pt>
                <c:pt idx="40728">
                  <c:v>4.0729000000000003E-5</c:v>
                </c:pt>
                <c:pt idx="40729">
                  <c:v>4.0729999999999998E-5</c:v>
                </c:pt>
                <c:pt idx="40730">
                  <c:v>4.0731E-5</c:v>
                </c:pt>
                <c:pt idx="40731">
                  <c:v>4.0732000000000002E-5</c:v>
                </c:pt>
                <c:pt idx="40732">
                  <c:v>4.0732999999999998E-5</c:v>
                </c:pt>
                <c:pt idx="40733">
                  <c:v>4.0734E-5</c:v>
                </c:pt>
                <c:pt idx="40734">
                  <c:v>4.0735000000000002E-5</c:v>
                </c:pt>
                <c:pt idx="40735">
                  <c:v>4.0735999999999998E-5</c:v>
                </c:pt>
                <c:pt idx="40736">
                  <c:v>4.0737E-5</c:v>
                </c:pt>
                <c:pt idx="40737">
                  <c:v>4.0738000000000002E-5</c:v>
                </c:pt>
                <c:pt idx="40738">
                  <c:v>4.0738999999999997E-5</c:v>
                </c:pt>
                <c:pt idx="40739">
                  <c:v>4.074E-5</c:v>
                </c:pt>
                <c:pt idx="40740">
                  <c:v>4.0741000000000002E-5</c:v>
                </c:pt>
                <c:pt idx="40741">
                  <c:v>4.0741999999999997E-5</c:v>
                </c:pt>
                <c:pt idx="40742">
                  <c:v>4.0742999999999999E-5</c:v>
                </c:pt>
                <c:pt idx="40743">
                  <c:v>4.0744000000000002E-5</c:v>
                </c:pt>
                <c:pt idx="40744">
                  <c:v>4.0744999999999997E-5</c:v>
                </c:pt>
                <c:pt idx="40745">
                  <c:v>4.0745999999999999E-5</c:v>
                </c:pt>
                <c:pt idx="40746">
                  <c:v>4.0747000000000001E-5</c:v>
                </c:pt>
                <c:pt idx="40747">
                  <c:v>4.0747999999999997E-5</c:v>
                </c:pt>
                <c:pt idx="40748">
                  <c:v>4.0748999999999999E-5</c:v>
                </c:pt>
                <c:pt idx="40749">
                  <c:v>4.0750000000000001E-5</c:v>
                </c:pt>
                <c:pt idx="40750">
                  <c:v>4.0751000000000003E-5</c:v>
                </c:pt>
                <c:pt idx="40751">
                  <c:v>4.0751999999999999E-5</c:v>
                </c:pt>
                <c:pt idx="40752">
                  <c:v>4.0753000000000001E-5</c:v>
                </c:pt>
                <c:pt idx="40753">
                  <c:v>4.0754000000000003E-5</c:v>
                </c:pt>
                <c:pt idx="40754">
                  <c:v>4.0754999999999999E-5</c:v>
                </c:pt>
                <c:pt idx="40755">
                  <c:v>4.0756000000000001E-5</c:v>
                </c:pt>
                <c:pt idx="40756">
                  <c:v>4.0757000000000003E-5</c:v>
                </c:pt>
                <c:pt idx="40757">
                  <c:v>4.0757999999999998E-5</c:v>
                </c:pt>
                <c:pt idx="40758">
                  <c:v>4.0759000000000001E-5</c:v>
                </c:pt>
                <c:pt idx="40759">
                  <c:v>4.0760000000000003E-5</c:v>
                </c:pt>
                <c:pt idx="40760">
                  <c:v>4.0760999999999998E-5</c:v>
                </c:pt>
                <c:pt idx="40761">
                  <c:v>4.0762E-5</c:v>
                </c:pt>
                <c:pt idx="40762">
                  <c:v>4.0763000000000003E-5</c:v>
                </c:pt>
                <c:pt idx="40763">
                  <c:v>4.0763999999999998E-5</c:v>
                </c:pt>
                <c:pt idx="40764">
                  <c:v>4.0765E-5</c:v>
                </c:pt>
                <c:pt idx="40765">
                  <c:v>4.0766000000000002E-5</c:v>
                </c:pt>
                <c:pt idx="40766">
                  <c:v>4.0766999999999998E-5</c:v>
                </c:pt>
                <c:pt idx="40767">
                  <c:v>4.0768E-5</c:v>
                </c:pt>
                <c:pt idx="40768">
                  <c:v>4.0769000000000002E-5</c:v>
                </c:pt>
                <c:pt idx="40769">
                  <c:v>4.0769999999999998E-5</c:v>
                </c:pt>
                <c:pt idx="40770">
                  <c:v>4.0771E-5</c:v>
                </c:pt>
                <c:pt idx="40771">
                  <c:v>4.0772000000000002E-5</c:v>
                </c:pt>
                <c:pt idx="40772">
                  <c:v>4.0772999999999997E-5</c:v>
                </c:pt>
                <c:pt idx="40773">
                  <c:v>4.0774E-5</c:v>
                </c:pt>
                <c:pt idx="40774">
                  <c:v>4.0775000000000002E-5</c:v>
                </c:pt>
                <c:pt idx="40775">
                  <c:v>4.0775999999999997E-5</c:v>
                </c:pt>
                <c:pt idx="40776">
                  <c:v>4.0776999999999999E-5</c:v>
                </c:pt>
                <c:pt idx="40777">
                  <c:v>4.0778000000000002E-5</c:v>
                </c:pt>
                <c:pt idx="40778">
                  <c:v>4.0778999999999997E-5</c:v>
                </c:pt>
                <c:pt idx="40779">
                  <c:v>4.0779999999999999E-5</c:v>
                </c:pt>
                <c:pt idx="40780">
                  <c:v>4.0781000000000001E-5</c:v>
                </c:pt>
                <c:pt idx="40781">
                  <c:v>4.0781999999999997E-5</c:v>
                </c:pt>
                <c:pt idx="40782">
                  <c:v>4.0782999999999999E-5</c:v>
                </c:pt>
                <c:pt idx="40783">
                  <c:v>4.0784000000000001E-5</c:v>
                </c:pt>
                <c:pt idx="40784">
                  <c:v>4.0785000000000003E-5</c:v>
                </c:pt>
                <c:pt idx="40785">
                  <c:v>4.0785999999999999E-5</c:v>
                </c:pt>
                <c:pt idx="40786">
                  <c:v>4.0787000000000001E-5</c:v>
                </c:pt>
                <c:pt idx="40787">
                  <c:v>4.0788000000000003E-5</c:v>
                </c:pt>
                <c:pt idx="40788">
                  <c:v>4.0788999999999999E-5</c:v>
                </c:pt>
                <c:pt idx="40789">
                  <c:v>4.0790000000000001E-5</c:v>
                </c:pt>
                <c:pt idx="40790">
                  <c:v>4.0791000000000003E-5</c:v>
                </c:pt>
                <c:pt idx="40791">
                  <c:v>4.0791999999999998E-5</c:v>
                </c:pt>
                <c:pt idx="40792">
                  <c:v>4.0793000000000001E-5</c:v>
                </c:pt>
                <c:pt idx="40793">
                  <c:v>4.0794000000000003E-5</c:v>
                </c:pt>
                <c:pt idx="40794">
                  <c:v>4.0794999999999998E-5</c:v>
                </c:pt>
                <c:pt idx="40795">
                  <c:v>4.0796E-5</c:v>
                </c:pt>
                <c:pt idx="40796">
                  <c:v>4.0797000000000003E-5</c:v>
                </c:pt>
                <c:pt idx="40797">
                  <c:v>4.0797999999999998E-5</c:v>
                </c:pt>
                <c:pt idx="40798">
                  <c:v>4.0799E-5</c:v>
                </c:pt>
                <c:pt idx="40799">
                  <c:v>4.0800000000000002E-5</c:v>
                </c:pt>
                <c:pt idx="40800">
                  <c:v>4.0800999999999998E-5</c:v>
                </c:pt>
                <c:pt idx="40801">
                  <c:v>4.0802E-5</c:v>
                </c:pt>
                <c:pt idx="40802">
                  <c:v>4.0803000000000002E-5</c:v>
                </c:pt>
                <c:pt idx="40803">
                  <c:v>4.0803999999999998E-5</c:v>
                </c:pt>
                <c:pt idx="40804">
                  <c:v>4.0805E-5</c:v>
                </c:pt>
                <c:pt idx="40805">
                  <c:v>4.0806000000000002E-5</c:v>
                </c:pt>
                <c:pt idx="40806">
                  <c:v>4.0806999999999997E-5</c:v>
                </c:pt>
                <c:pt idx="40807">
                  <c:v>4.0808E-5</c:v>
                </c:pt>
                <c:pt idx="40808">
                  <c:v>4.0809000000000002E-5</c:v>
                </c:pt>
                <c:pt idx="40809">
                  <c:v>4.0809999999999997E-5</c:v>
                </c:pt>
                <c:pt idx="40810">
                  <c:v>4.0810999999999999E-5</c:v>
                </c:pt>
                <c:pt idx="40811">
                  <c:v>4.0812000000000002E-5</c:v>
                </c:pt>
                <c:pt idx="40812">
                  <c:v>4.0812999999999997E-5</c:v>
                </c:pt>
                <c:pt idx="40813">
                  <c:v>4.0813999999999999E-5</c:v>
                </c:pt>
                <c:pt idx="40814">
                  <c:v>4.0815000000000001E-5</c:v>
                </c:pt>
                <c:pt idx="40815">
                  <c:v>4.0815999999999997E-5</c:v>
                </c:pt>
                <c:pt idx="40816">
                  <c:v>4.0816999999999999E-5</c:v>
                </c:pt>
                <c:pt idx="40817">
                  <c:v>4.0818000000000001E-5</c:v>
                </c:pt>
                <c:pt idx="40818">
                  <c:v>4.0818999999999997E-5</c:v>
                </c:pt>
                <c:pt idx="40819">
                  <c:v>4.0819999999999999E-5</c:v>
                </c:pt>
                <c:pt idx="40820">
                  <c:v>4.0821000000000001E-5</c:v>
                </c:pt>
                <c:pt idx="40821">
                  <c:v>4.0822000000000003E-5</c:v>
                </c:pt>
                <c:pt idx="40822">
                  <c:v>4.0822999999999999E-5</c:v>
                </c:pt>
                <c:pt idx="40823">
                  <c:v>4.0824000000000001E-5</c:v>
                </c:pt>
                <c:pt idx="40824">
                  <c:v>4.0825000000000003E-5</c:v>
                </c:pt>
                <c:pt idx="40825">
                  <c:v>4.0825999999999998E-5</c:v>
                </c:pt>
                <c:pt idx="40826">
                  <c:v>4.0827000000000001E-5</c:v>
                </c:pt>
                <c:pt idx="40827">
                  <c:v>4.0828000000000003E-5</c:v>
                </c:pt>
                <c:pt idx="40828">
                  <c:v>4.0828999999999998E-5</c:v>
                </c:pt>
                <c:pt idx="40829">
                  <c:v>4.083E-5</c:v>
                </c:pt>
                <c:pt idx="40830">
                  <c:v>4.0831000000000003E-5</c:v>
                </c:pt>
                <c:pt idx="40831">
                  <c:v>4.0831999999999998E-5</c:v>
                </c:pt>
                <c:pt idx="40832">
                  <c:v>4.0833E-5</c:v>
                </c:pt>
                <c:pt idx="40833">
                  <c:v>4.0834000000000002E-5</c:v>
                </c:pt>
                <c:pt idx="40834">
                  <c:v>4.0834999999999998E-5</c:v>
                </c:pt>
                <c:pt idx="40835">
                  <c:v>4.0836E-5</c:v>
                </c:pt>
                <c:pt idx="40836">
                  <c:v>4.0837000000000002E-5</c:v>
                </c:pt>
                <c:pt idx="40837">
                  <c:v>4.0837999999999998E-5</c:v>
                </c:pt>
                <c:pt idx="40838">
                  <c:v>4.0839E-5</c:v>
                </c:pt>
                <c:pt idx="40839">
                  <c:v>4.0840000000000002E-5</c:v>
                </c:pt>
                <c:pt idx="40840">
                  <c:v>4.0840999999999997E-5</c:v>
                </c:pt>
                <c:pt idx="40841">
                  <c:v>4.0842E-5</c:v>
                </c:pt>
                <c:pt idx="40842">
                  <c:v>4.0843000000000002E-5</c:v>
                </c:pt>
                <c:pt idx="40843">
                  <c:v>4.0843999999999997E-5</c:v>
                </c:pt>
                <c:pt idx="40844">
                  <c:v>4.0844999999999999E-5</c:v>
                </c:pt>
                <c:pt idx="40845">
                  <c:v>4.0846000000000002E-5</c:v>
                </c:pt>
                <c:pt idx="40846">
                  <c:v>4.0846999999999997E-5</c:v>
                </c:pt>
                <c:pt idx="40847">
                  <c:v>4.0847999999999999E-5</c:v>
                </c:pt>
                <c:pt idx="40848">
                  <c:v>4.0849000000000001E-5</c:v>
                </c:pt>
                <c:pt idx="40849">
                  <c:v>4.0849999999999997E-5</c:v>
                </c:pt>
                <c:pt idx="40850">
                  <c:v>4.0850999999999999E-5</c:v>
                </c:pt>
                <c:pt idx="40851">
                  <c:v>4.0852000000000001E-5</c:v>
                </c:pt>
                <c:pt idx="40852">
                  <c:v>4.0852999999999997E-5</c:v>
                </c:pt>
                <c:pt idx="40853">
                  <c:v>4.0853999999999999E-5</c:v>
                </c:pt>
                <c:pt idx="40854">
                  <c:v>4.0855000000000001E-5</c:v>
                </c:pt>
                <c:pt idx="40855">
                  <c:v>4.0856000000000003E-5</c:v>
                </c:pt>
                <c:pt idx="40856">
                  <c:v>4.0856999999999999E-5</c:v>
                </c:pt>
                <c:pt idx="40857">
                  <c:v>4.0858000000000001E-5</c:v>
                </c:pt>
                <c:pt idx="40858">
                  <c:v>4.0859000000000003E-5</c:v>
                </c:pt>
                <c:pt idx="40859">
                  <c:v>4.0859999999999998E-5</c:v>
                </c:pt>
                <c:pt idx="40860">
                  <c:v>4.0861000000000001E-5</c:v>
                </c:pt>
                <c:pt idx="40861">
                  <c:v>4.0862000000000003E-5</c:v>
                </c:pt>
                <c:pt idx="40862">
                  <c:v>4.0862999999999998E-5</c:v>
                </c:pt>
                <c:pt idx="40863">
                  <c:v>4.0864E-5</c:v>
                </c:pt>
                <c:pt idx="40864">
                  <c:v>4.0865000000000003E-5</c:v>
                </c:pt>
                <c:pt idx="40865">
                  <c:v>4.0865999999999998E-5</c:v>
                </c:pt>
                <c:pt idx="40866">
                  <c:v>4.0867E-5</c:v>
                </c:pt>
                <c:pt idx="40867">
                  <c:v>4.0868000000000002E-5</c:v>
                </c:pt>
                <c:pt idx="40868">
                  <c:v>4.0868999999999998E-5</c:v>
                </c:pt>
                <c:pt idx="40869">
                  <c:v>4.087E-5</c:v>
                </c:pt>
                <c:pt idx="40870">
                  <c:v>4.0871000000000002E-5</c:v>
                </c:pt>
                <c:pt idx="40871">
                  <c:v>4.0871999999999998E-5</c:v>
                </c:pt>
                <c:pt idx="40872">
                  <c:v>4.0873E-5</c:v>
                </c:pt>
                <c:pt idx="40873">
                  <c:v>4.0874000000000002E-5</c:v>
                </c:pt>
                <c:pt idx="40874">
                  <c:v>4.0874999999999997E-5</c:v>
                </c:pt>
                <c:pt idx="40875">
                  <c:v>4.0876E-5</c:v>
                </c:pt>
                <c:pt idx="40876">
                  <c:v>4.0877000000000002E-5</c:v>
                </c:pt>
                <c:pt idx="40877">
                  <c:v>4.0877999999999997E-5</c:v>
                </c:pt>
                <c:pt idx="40878">
                  <c:v>4.0878999999999999E-5</c:v>
                </c:pt>
                <c:pt idx="40879">
                  <c:v>4.0880000000000002E-5</c:v>
                </c:pt>
                <c:pt idx="40880">
                  <c:v>4.0880999999999997E-5</c:v>
                </c:pt>
                <c:pt idx="40881">
                  <c:v>4.0881999999999999E-5</c:v>
                </c:pt>
                <c:pt idx="40882">
                  <c:v>4.0883000000000001E-5</c:v>
                </c:pt>
                <c:pt idx="40883">
                  <c:v>4.0883999999999997E-5</c:v>
                </c:pt>
                <c:pt idx="40884">
                  <c:v>4.0884999999999999E-5</c:v>
                </c:pt>
                <c:pt idx="40885">
                  <c:v>4.0886000000000001E-5</c:v>
                </c:pt>
                <c:pt idx="40886">
                  <c:v>4.0886999999999997E-5</c:v>
                </c:pt>
                <c:pt idx="40887">
                  <c:v>4.0887999999999999E-5</c:v>
                </c:pt>
                <c:pt idx="40888">
                  <c:v>4.0889000000000001E-5</c:v>
                </c:pt>
                <c:pt idx="40889">
                  <c:v>4.0890000000000003E-5</c:v>
                </c:pt>
                <c:pt idx="40890">
                  <c:v>4.0890999999999999E-5</c:v>
                </c:pt>
                <c:pt idx="40891">
                  <c:v>4.0892000000000001E-5</c:v>
                </c:pt>
                <c:pt idx="40892">
                  <c:v>4.0893000000000003E-5</c:v>
                </c:pt>
                <c:pt idx="40893">
                  <c:v>4.0893999999999998E-5</c:v>
                </c:pt>
                <c:pt idx="40894">
                  <c:v>4.0895000000000001E-5</c:v>
                </c:pt>
                <c:pt idx="40895">
                  <c:v>4.0896000000000003E-5</c:v>
                </c:pt>
                <c:pt idx="40896">
                  <c:v>4.0896999999999998E-5</c:v>
                </c:pt>
                <c:pt idx="40897">
                  <c:v>4.0898E-5</c:v>
                </c:pt>
                <c:pt idx="40898">
                  <c:v>4.0899000000000003E-5</c:v>
                </c:pt>
                <c:pt idx="40899">
                  <c:v>4.0899999999999998E-5</c:v>
                </c:pt>
                <c:pt idx="40900">
                  <c:v>4.0901E-5</c:v>
                </c:pt>
                <c:pt idx="40901">
                  <c:v>4.0902000000000002E-5</c:v>
                </c:pt>
                <c:pt idx="40902">
                  <c:v>4.0902999999999998E-5</c:v>
                </c:pt>
                <c:pt idx="40903">
                  <c:v>4.0904E-5</c:v>
                </c:pt>
                <c:pt idx="40904">
                  <c:v>4.0905000000000002E-5</c:v>
                </c:pt>
                <c:pt idx="40905">
                  <c:v>4.0905999999999998E-5</c:v>
                </c:pt>
                <c:pt idx="40906">
                  <c:v>4.0907E-5</c:v>
                </c:pt>
                <c:pt idx="40907">
                  <c:v>4.0908000000000002E-5</c:v>
                </c:pt>
                <c:pt idx="40908">
                  <c:v>4.0908999999999997E-5</c:v>
                </c:pt>
                <c:pt idx="40909">
                  <c:v>4.091E-5</c:v>
                </c:pt>
                <c:pt idx="40910">
                  <c:v>4.0911000000000002E-5</c:v>
                </c:pt>
                <c:pt idx="40911">
                  <c:v>4.0911999999999997E-5</c:v>
                </c:pt>
                <c:pt idx="40912">
                  <c:v>4.0912999999999999E-5</c:v>
                </c:pt>
                <c:pt idx="40913">
                  <c:v>4.0914000000000002E-5</c:v>
                </c:pt>
                <c:pt idx="40914">
                  <c:v>4.0914999999999997E-5</c:v>
                </c:pt>
                <c:pt idx="40915">
                  <c:v>4.0915999999999999E-5</c:v>
                </c:pt>
                <c:pt idx="40916">
                  <c:v>4.0917000000000001E-5</c:v>
                </c:pt>
                <c:pt idx="40917">
                  <c:v>4.0917999999999997E-5</c:v>
                </c:pt>
                <c:pt idx="40918">
                  <c:v>4.0918999999999999E-5</c:v>
                </c:pt>
                <c:pt idx="40919">
                  <c:v>4.0920000000000001E-5</c:v>
                </c:pt>
                <c:pt idx="40920">
                  <c:v>4.0920999999999997E-5</c:v>
                </c:pt>
                <c:pt idx="40921">
                  <c:v>4.0921999999999999E-5</c:v>
                </c:pt>
                <c:pt idx="40922">
                  <c:v>4.0923000000000001E-5</c:v>
                </c:pt>
                <c:pt idx="40923">
                  <c:v>4.0924000000000003E-5</c:v>
                </c:pt>
                <c:pt idx="40924">
                  <c:v>4.0924999999999999E-5</c:v>
                </c:pt>
                <c:pt idx="40925">
                  <c:v>4.0926000000000001E-5</c:v>
                </c:pt>
                <c:pt idx="40926">
                  <c:v>4.0927000000000003E-5</c:v>
                </c:pt>
                <c:pt idx="40927">
                  <c:v>4.0927999999999998E-5</c:v>
                </c:pt>
                <c:pt idx="40928">
                  <c:v>4.0929000000000001E-5</c:v>
                </c:pt>
                <c:pt idx="40929">
                  <c:v>4.0930000000000003E-5</c:v>
                </c:pt>
                <c:pt idx="40930">
                  <c:v>4.0930999999999998E-5</c:v>
                </c:pt>
                <c:pt idx="40931">
                  <c:v>4.0932E-5</c:v>
                </c:pt>
                <c:pt idx="40932">
                  <c:v>4.0933000000000003E-5</c:v>
                </c:pt>
                <c:pt idx="40933">
                  <c:v>4.0933999999999998E-5</c:v>
                </c:pt>
                <c:pt idx="40934">
                  <c:v>4.0935E-5</c:v>
                </c:pt>
                <c:pt idx="40935">
                  <c:v>4.0936000000000002E-5</c:v>
                </c:pt>
                <c:pt idx="40936">
                  <c:v>4.0936999999999998E-5</c:v>
                </c:pt>
                <c:pt idx="40937">
                  <c:v>4.0938E-5</c:v>
                </c:pt>
                <c:pt idx="40938">
                  <c:v>4.0939000000000002E-5</c:v>
                </c:pt>
                <c:pt idx="40939">
                  <c:v>4.0939999999999998E-5</c:v>
                </c:pt>
                <c:pt idx="40940">
                  <c:v>4.0941E-5</c:v>
                </c:pt>
                <c:pt idx="40941">
                  <c:v>4.0942000000000002E-5</c:v>
                </c:pt>
                <c:pt idx="40942">
                  <c:v>4.0942999999999997E-5</c:v>
                </c:pt>
                <c:pt idx="40943">
                  <c:v>4.0944E-5</c:v>
                </c:pt>
                <c:pt idx="40944">
                  <c:v>4.0945000000000002E-5</c:v>
                </c:pt>
                <c:pt idx="40945">
                  <c:v>4.0945999999999997E-5</c:v>
                </c:pt>
                <c:pt idx="40946">
                  <c:v>4.0946999999999999E-5</c:v>
                </c:pt>
                <c:pt idx="40947">
                  <c:v>4.0948000000000002E-5</c:v>
                </c:pt>
                <c:pt idx="40948">
                  <c:v>4.0948999999999997E-5</c:v>
                </c:pt>
                <c:pt idx="40949">
                  <c:v>4.0949999999999999E-5</c:v>
                </c:pt>
                <c:pt idx="40950">
                  <c:v>4.0951000000000001E-5</c:v>
                </c:pt>
                <c:pt idx="40951">
                  <c:v>4.0951999999999997E-5</c:v>
                </c:pt>
                <c:pt idx="40952">
                  <c:v>4.0952999999999999E-5</c:v>
                </c:pt>
                <c:pt idx="40953">
                  <c:v>4.0954000000000001E-5</c:v>
                </c:pt>
                <c:pt idx="40954">
                  <c:v>4.0954999999999997E-5</c:v>
                </c:pt>
                <c:pt idx="40955">
                  <c:v>4.0955999999999999E-5</c:v>
                </c:pt>
                <c:pt idx="40956">
                  <c:v>4.0957000000000001E-5</c:v>
                </c:pt>
                <c:pt idx="40957">
                  <c:v>4.0958000000000003E-5</c:v>
                </c:pt>
                <c:pt idx="40958">
                  <c:v>4.0958999999999999E-5</c:v>
                </c:pt>
                <c:pt idx="40959">
                  <c:v>4.0960000000000001E-5</c:v>
                </c:pt>
                <c:pt idx="40960">
                  <c:v>4.0961000000000003E-5</c:v>
                </c:pt>
                <c:pt idx="40961">
                  <c:v>4.0961999999999998E-5</c:v>
                </c:pt>
                <c:pt idx="40962">
                  <c:v>4.0963000000000001E-5</c:v>
                </c:pt>
                <c:pt idx="40963">
                  <c:v>4.0964000000000003E-5</c:v>
                </c:pt>
                <c:pt idx="40964">
                  <c:v>4.0964999999999998E-5</c:v>
                </c:pt>
                <c:pt idx="40965">
                  <c:v>4.0966E-5</c:v>
                </c:pt>
                <c:pt idx="40966">
                  <c:v>4.0967000000000003E-5</c:v>
                </c:pt>
                <c:pt idx="40967">
                  <c:v>4.0967999999999998E-5</c:v>
                </c:pt>
                <c:pt idx="40968">
                  <c:v>4.0969E-5</c:v>
                </c:pt>
                <c:pt idx="40969">
                  <c:v>4.0970000000000002E-5</c:v>
                </c:pt>
                <c:pt idx="40970">
                  <c:v>4.0970999999999998E-5</c:v>
                </c:pt>
                <c:pt idx="40971">
                  <c:v>4.0972E-5</c:v>
                </c:pt>
                <c:pt idx="40972">
                  <c:v>4.0973000000000002E-5</c:v>
                </c:pt>
                <c:pt idx="40973">
                  <c:v>4.0973999999999998E-5</c:v>
                </c:pt>
                <c:pt idx="40974">
                  <c:v>4.0975E-5</c:v>
                </c:pt>
                <c:pt idx="40975">
                  <c:v>4.0976000000000002E-5</c:v>
                </c:pt>
                <c:pt idx="40976">
                  <c:v>4.0976999999999997E-5</c:v>
                </c:pt>
                <c:pt idx="40977">
                  <c:v>4.0978E-5</c:v>
                </c:pt>
                <c:pt idx="40978">
                  <c:v>4.0979000000000002E-5</c:v>
                </c:pt>
                <c:pt idx="40979">
                  <c:v>4.0979999999999997E-5</c:v>
                </c:pt>
                <c:pt idx="40980">
                  <c:v>4.0980999999999999E-5</c:v>
                </c:pt>
                <c:pt idx="40981">
                  <c:v>4.0982000000000002E-5</c:v>
                </c:pt>
                <c:pt idx="40982">
                  <c:v>4.0982999999999997E-5</c:v>
                </c:pt>
                <c:pt idx="40983">
                  <c:v>4.0983999999999999E-5</c:v>
                </c:pt>
                <c:pt idx="40984">
                  <c:v>4.0985000000000001E-5</c:v>
                </c:pt>
                <c:pt idx="40985">
                  <c:v>4.0985999999999997E-5</c:v>
                </c:pt>
                <c:pt idx="40986">
                  <c:v>4.0986999999999999E-5</c:v>
                </c:pt>
                <c:pt idx="40987">
                  <c:v>4.0988000000000001E-5</c:v>
                </c:pt>
                <c:pt idx="40988">
                  <c:v>4.0988999999999997E-5</c:v>
                </c:pt>
                <c:pt idx="40989">
                  <c:v>4.0989999999999999E-5</c:v>
                </c:pt>
                <c:pt idx="40990">
                  <c:v>4.0991000000000001E-5</c:v>
                </c:pt>
                <c:pt idx="40991">
                  <c:v>4.0992000000000003E-5</c:v>
                </c:pt>
                <c:pt idx="40992">
                  <c:v>4.0992999999999999E-5</c:v>
                </c:pt>
                <c:pt idx="40993">
                  <c:v>4.0994000000000001E-5</c:v>
                </c:pt>
                <c:pt idx="40994">
                  <c:v>4.0995000000000003E-5</c:v>
                </c:pt>
                <c:pt idx="40995">
                  <c:v>4.0995999999999998E-5</c:v>
                </c:pt>
                <c:pt idx="40996">
                  <c:v>4.0997000000000001E-5</c:v>
                </c:pt>
                <c:pt idx="40997">
                  <c:v>4.0998000000000003E-5</c:v>
                </c:pt>
                <c:pt idx="40998">
                  <c:v>4.0998999999999998E-5</c:v>
                </c:pt>
                <c:pt idx="40999">
                  <c:v>4.1E-5</c:v>
                </c:pt>
                <c:pt idx="41000">
                  <c:v>4.1001000000000003E-5</c:v>
                </c:pt>
                <c:pt idx="41001">
                  <c:v>4.1001999999999998E-5</c:v>
                </c:pt>
                <c:pt idx="41002">
                  <c:v>4.1003E-5</c:v>
                </c:pt>
                <c:pt idx="41003">
                  <c:v>4.1004000000000002E-5</c:v>
                </c:pt>
                <c:pt idx="41004">
                  <c:v>4.1004999999999998E-5</c:v>
                </c:pt>
                <c:pt idx="41005">
                  <c:v>4.1006E-5</c:v>
                </c:pt>
                <c:pt idx="41006">
                  <c:v>4.1007000000000002E-5</c:v>
                </c:pt>
                <c:pt idx="41007">
                  <c:v>4.1007999999999998E-5</c:v>
                </c:pt>
                <c:pt idx="41008">
                  <c:v>4.1009E-5</c:v>
                </c:pt>
                <c:pt idx="41009">
                  <c:v>4.1010000000000002E-5</c:v>
                </c:pt>
                <c:pt idx="41010">
                  <c:v>4.1010999999999997E-5</c:v>
                </c:pt>
                <c:pt idx="41011">
                  <c:v>4.1012E-5</c:v>
                </c:pt>
                <c:pt idx="41012">
                  <c:v>4.1013000000000002E-5</c:v>
                </c:pt>
                <c:pt idx="41013">
                  <c:v>4.1013999999999997E-5</c:v>
                </c:pt>
                <c:pt idx="41014">
                  <c:v>4.1014999999999999E-5</c:v>
                </c:pt>
                <c:pt idx="41015">
                  <c:v>4.1016000000000002E-5</c:v>
                </c:pt>
                <c:pt idx="41016">
                  <c:v>4.1016999999999997E-5</c:v>
                </c:pt>
                <c:pt idx="41017">
                  <c:v>4.1017999999999999E-5</c:v>
                </c:pt>
                <c:pt idx="41018">
                  <c:v>4.1019000000000001E-5</c:v>
                </c:pt>
                <c:pt idx="41019">
                  <c:v>4.1019999999999997E-5</c:v>
                </c:pt>
                <c:pt idx="41020">
                  <c:v>4.1020999999999999E-5</c:v>
                </c:pt>
                <c:pt idx="41021">
                  <c:v>4.1022000000000001E-5</c:v>
                </c:pt>
                <c:pt idx="41022">
                  <c:v>4.1022999999999997E-5</c:v>
                </c:pt>
                <c:pt idx="41023">
                  <c:v>4.1023999999999999E-5</c:v>
                </c:pt>
                <c:pt idx="41024">
                  <c:v>4.1025000000000001E-5</c:v>
                </c:pt>
                <c:pt idx="41025">
                  <c:v>4.1026000000000003E-5</c:v>
                </c:pt>
                <c:pt idx="41026">
                  <c:v>4.1026999999999999E-5</c:v>
                </c:pt>
                <c:pt idx="41027">
                  <c:v>4.1028000000000001E-5</c:v>
                </c:pt>
                <c:pt idx="41028">
                  <c:v>4.1029000000000003E-5</c:v>
                </c:pt>
                <c:pt idx="41029">
                  <c:v>4.1029999999999998E-5</c:v>
                </c:pt>
                <c:pt idx="41030">
                  <c:v>4.1031000000000001E-5</c:v>
                </c:pt>
                <c:pt idx="41031">
                  <c:v>4.1032000000000003E-5</c:v>
                </c:pt>
                <c:pt idx="41032">
                  <c:v>4.1032999999999998E-5</c:v>
                </c:pt>
                <c:pt idx="41033">
                  <c:v>4.1034E-5</c:v>
                </c:pt>
                <c:pt idx="41034">
                  <c:v>4.1035000000000003E-5</c:v>
                </c:pt>
                <c:pt idx="41035">
                  <c:v>4.1035999999999998E-5</c:v>
                </c:pt>
                <c:pt idx="41036">
                  <c:v>4.1037E-5</c:v>
                </c:pt>
                <c:pt idx="41037">
                  <c:v>4.1038000000000002E-5</c:v>
                </c:pt>
                <c:pt idx="41038">
                  <c:v>4.1038999999999998E-5</c:v>
                </c:pt>
                <c:pt idx="41039">
                  <c:v>4.104E-5</c:v>
                </c:pt>
                <c:pt idx="41040">
                  <c:v>4.1041000000000002E-5</c:v>
                </c:pt>
                <c:pt idx="41041">
                  <c:v>4.1041999999999998E-5</c:v>
                </c:pt>
                <c:pt idx="41042">
                  <c:v>4.1043E-5</c:v>
                </c:pt>
                <c:pt idx="41043">
                  <c:v>4.1044000000000002E-5</c:v>
                </c:pt>
                <c:pt idx="41044">
                  <c:v>4.1044999999999998E-5</c:v>
                </c:pt>
                <c:pt idx="41045">
                  <c:v>4.1046E-5</c:v>
                </c:pt>
                <c:pt idx="41046">
                  <c:v>4.1047000000000002E-5</c:v>
                </c:pt>
                <c:pt idx="41047">
                  <c:v>4.1047999999999997E-5</c:v>
                </c:pt>
                <c:pt idx="41048">
                  <c:v>4.1048999999999999E-5</c:v>
                </c:pt>
                <c:pt idx="41049">
                  <c:v>4.1050000000000002E-5</c:v>
                </c:pt>
                <c:pt idx="41050">
                  <c:v>4.1050999999999997E-5</c:v>
                </c:pt>
                <c:pt idx="41051">
                  <c:v>4.1051999999999999E-5</c:v>
                </c:pt>
                <c:pt idx="41052">
                  <c:v>4.1053000000000001E-5</c:v>
                </c:pt>
                <c:pt idx="41053">
                  <c:v>4.1053999999999997E-5</c:v>
                </c:pt>
                <c:pt idx="41054">
                  <c:v>4.1054999999999999E-5</c:v>
                </c:pt>
                <c:pt idx="41055">
                  <c:v>4.1056000000000001E-5</c:v>
                </c:pt>
                <c:pt idx="41056">
                  <c:v>4.1056999999999997E-5</c:v>
                </c:pt>
                <c:pt idx="41057">
                  <c:v>4.1057999999999999E-5</c:v>
                </c:pt>
                <c:pt idx="41058">
                  <c:v>4.1059000000000001E-5</c:v>
                </c:pt>
                <c:pt idx="41059">
                  <c:v>4.1060000000000003E-5</c:v>
                </c:pt>
                <c:pt idx="41060">
                  <c:v>4.1060999999999999E-5</c:v>
                </c:pt>
                <c:pt idx="41061">
                  <c:v>4.1062000000000001E-5</c:v>
                </c:pt>
                <c:pt idx="41062">
                  <c:v>4.1063000000000003E-5</c:v>
                </c:pt>
                <c:pt idx="41063">
                  <c:v>4.1063999999999999E-5</c:v>
                </c:pt>
                <c:pt idx="41064">
                  <c:v>4.1065000000000001E-5</c:v>
                </c:pt>
                <c:pt idx="41065">
                  <c:v>4.1066000000000003E-5</c:v>
                </c:pt>
                <c:pt idx="41066">
                  <c:v>4.1066999999999998E-5</c:v>
                </c:pt>
                <c:pt idx="41067">
                  <c:v>4.1068000000000001E-5</c:v>
                </c:pt>
                <c:pt idx="41068">
                  <c:v>4.1069000000000003E-5</c:v>
                </c:pt>
                <c:pt idx="41069">
                  <c:v>4.1069999999999998E-5</c:v>
                </c:pt>
                <c:pt idx="41070">
                  <c:v>4.1071E-5</c:v>
                </c:pt>
                <c:pt idx="41071">
                  <c:v>4.1072000000000002E-5</c:v>
                </c:pt>
                <c:pt idx="41072">
                  <c:v>4.1072999999999998E-5</c:v>
                </c:pt>
                <c:pt idx="41073">
                  <c:v>4.1074E-5</c:v>
                </c:pt>
                <c:pt idx="41074">
                  <c:v>4.1075000000000002E-5</c:v>
                </c:pt>
                <c:pt idx="41075">
                  <c:v>4.1075999999999998E-5</c:v>
                </c:pt>
                <c:pt idx="41076">
                  <c:v>4.1077E-5</c:v>
                </c:pt>
                <c:pt idx="41077">
                  <c:v>4.1078000000000002E-5</c:v>
                </c:pt>
                <c:pt idx="41078">
                  <c:v>4.1078999999999998E-5</c:v>
                </c:pt>
                <c:pt idx="41079">
                  <c:v>4.108E-5</c:v>
                </c:pt>
                <c:pt idx="41080">
                  <c:v>4.1081000000000002E-5</c:v>
                </c:pt>
                <c:pt idx="41081">
                  <c:v>4.1081999999999997E-5</c:v>
                </c:pt>
                <c:pt idx="41082">
                  <c:v>4.1083E-5</c:v>
                </c:pt>
                <c:pt idx="41083">
                  <c:v>4.1084000000000002E-5</c:v>
                </c:pt>
                <c:pt idx="41084">
                  <c:v>4.1084999999999997E-5</c:v>
                </c:pt>
                <c:pt idx="41085">
                  <c:v>4.1085999999999999E-5</c:v>
                </c:pt>
                <c:pt idx="41086">
                  <c:v>4.1087000000000002E-5</c:v>
                </c:pt>
                <c:pt idx="41087">
                  <c:v>4.1087999999999997E-5</c:v>
                </c:pt>
                <c:pt idx="41088">
                  <c:v>4.1088999999999999E-5</c:v>
                </c:pt>
                <c:pt idx="41089">
                  <c:v>4.1090000000000001E-5</c:v>
                </c:pt>
                <c:pt idx="41090">
                  <c:v>4.1090999999999997E-5</c:v>
                </c:pt>
                <c:pt idx="41091">
                  <c:v>4.1091999999999999E-5</c:v>
                </c:pt>
                <c:pt idx="41092">
                  <c:v>4.1093000000000001E-5</c:v>
                </c:pt>
                <c:pt idx="41093">
                  <c:v>4.1094000000000003E-5</c:v>
                </c:pt>
                <c:pt idx="41094">
                  <c:v>4.1094999999999999E-5</c:v>
                </c:pt>
                <c:pt idx="41095">
                  <c:v>4.1096000000000001E-5</c:v>
                </c:pt>
                <c:pt idx="41096">
                  <c:v>4.1097000000000003E-5</c:v>
                </c:pt>
                <c:pt idx="41097">
                  <c:v>4.1097999999999999E-5</c:v>
                </c:pt>
                <c:pt idx="41098">
                  <c:v>4.1099000000000001E-5</c:v>
                </c:pt>
                <c:pt idx="41099">
                  <c:v>4.1100000000000003E-5</c:v>
                </c:pt>
                <c:pt idx="41100">
                  <c:v>4.1100999999999998E-5</c:v>
                </c:pt>
                <c:pt idx="41101">
                  <c:v>4.1102000000000001E-5</c:v>
                </c:pt>
                <c:pt idx="41102">
                  <c:v>4.1103000000000003E-5</c:v>
                </c:pt>
                <c:pt idx="41103">
                  <c:v>4.1103999999999998E-5</c:v>
                </c:pt>
                <c:pt idx="41104">
                  <c:v>4.1105E-5</c:v>
                </c:pt>
                <c:pt idx="41105">
                  <c:v>4.1106000000000003E-5</c:v>
                </c:pt>
                <c:pt idx="41106">
                  <c:v>4.1106999999999998E-5</c:v>
                </c:pt>
                <c:pt idx="41107">
                  <c:v>4.1108E-5</c:v>
                </c:pt>
                <c:pt idx="41108">
                  <c:v>4.1109000000000002E-5</c:v>
                </c:pt>
                <c:pt idx="41109">
                  <c:v>4.1109999999999998E-5</c:v>
                </c:pt>
                <c:pt idx="41110">
                  <c:v>4.1111E-5</c:v>
                </c:pt>
                <c:pt idx="41111">
                  <c:v>4.1112000000000002E-5</c:v>
                </c:pt>
                <c:pt idx="41112">
                  <c:v>4.1112999999999998E-5</c:v>
                </c:pt>
                <c:pt idx="41113">
                  <c:v>4.1114E-5</c:v>
                </c:pt>
                <c:pt idx="41114">
                  <c:v>4.1115000000000002E-5</c:v>
                </c:pt>
                <c:pt idx="41115">
                  <c:v>4.1115999999999997E-5</c:v>
                </c:pt>
                <c:pt idx="41116">
                  <c:v>4.1117E-5</c:v>
                </c:pt>
                <c:pt idx="41117">
                  <c:v>4.1118000000000002E-5</c:v>
                </c:pt>
                <c:pt idx="41118">
                  <c:v>4.1118999999999997E-5</c:v>
                </c:pt>
                <c:pt idx="41119">
                  <c:v>4.1119999999999999E-5</c:v>
                </c:pt>
                <c:pt idx="41120">
                  <c:v>4.1121000000000002E-5</c:v>
                </c:pt>
                <c:pt idx="41121">
                  <c:v>4.1121999999999997E-5</c:v>
                </c:pt>
                <c:pt idx="41122">
                  <c:v>4.1122999999999999E-5</c:v>
                </c:pt>
                <c:pt idx="41123">
                  <c:v>4.1124000000000001E-5</c:v>
                </c:pt>
                <c:pt idx="41124">
                  <c:v>4.1124999999999997E-5</c:v>
                </c:pt>
                <c:pt idx="41125">
                  <c:v>4.1125999999999999E-5</c:v>
                </c:pt>
                <c:pt idx="41126">
                  <c:v>4.1127000000000001E-5</c:v>
                </c:pt>
                <c:pt idx="41127">
                  <c:v>4.1128000000000003E-5</c:v>
                </c:pt>
                <c:pt idx="41128">
                  <c:v>4.1128999999999999E-5</c:v>
                </c:pt>
                <c:pt idx="41129">
                  <c:v>4.1130000000000001E-5</c:v>
                </c:pt>
                <c:pt idx="41130">
                  <c:v>4.1131000000000003E-5</c:v>
                </c:pt>
                <c:pt idx="41131">
                  <c:v>4.1131999999999999E-5</c:v>
                </c:pt>
                <c:pt idx="41132">
                  <c:v>4.1133000000000001E-5</c:v>
                </c:pt>
                <c:pt idx="41133">
                  <c:v>4.1134000000000003E-5</c:v>
                </c:pt>
                <c:pt idx="41134">
                  <c:v>4.1134999999999998E-5</c:v>
                </c:pt>
                <c:pt idx="41135">
                  <c:v>4.1136000000000001E-5</c:v>
                </c:pt>
                <c:pt idx="41136">
                  <c:v>4.1137000000000003E-5</c:v>
                </c:pt>
                <c:pt idx="41137">
                  <c:v>4.1137999999999998E-5</c:v>
                </c:pt>
                <c:pt idx="41138">
                  <c:v>4.1139E-5</c:v>
                </c:pt>
                <c:pt idx="41139">
                  <c:v>4.1140000000000003E-5</c:v>
                </c:pt>
                <c:pt idx="41140">
                  <c:v>4.1140999999999998E-5</c:v>
                </c:pt>
                <c:pt idx="41141">
                  <c:v>4.1142E-5</c:v>
                </c:pt>
                <c:pt idx="41142">
                  <c:v>4.1143000000000002E-5</c:v>
                </c:pt>
                <c:pt idx="41143">
                  <c:v>4.1143999999999998E-5</c:v>
                </c:pt>
                <c:pt idx="41144">
                  <c:v>4.1145E-5</c:v>
                </c:pt>
                <c:pt idx="41145">
                  <c:v>4.1146000000000002E-5</c:v>
                </c:pt>
                <c:pt idx="41146">
                  <c:v>4.1146999999999998E-5</c:v>
                </c:pt>
                <c:pt idx="41147">
                  <c:v>4.1148E-5</c:v>
                </c:pt>
                <c:pt idx="41148">
                  <c:v>4.1149000000000002E-5</c:v>
                </c:pt>
                <c:pt idx="41149">
                  <c:v>4.1149999999999997E-5</c:v>
                </c:pt>
                <c:pt idx="41150">
                  <c:v>4.1151E-5</c:v>
                </c:pt>
                <c:pt idx="41151">
                  <c:v>4.1152000000000002E-5</c:v>
                </c:pt>
                <c:pt idx="41152">
                  <c:v>4.1152999999999997E-5</c:v>
                </c:pt>
                <c:pt idx="41153">
                  <c:v>4.1153999999999999E-5</c:v>
                </c:pt>
                <c:pt idx="41154">
                  <c:v>4.1155000000000002E-5</c:v>
                </c:pt>
                <c:pt idx="41155">
                  <c:v>4.1155999999999997E-5</c:v>
                </c:pt>
                <c:pt idx="41156">
                  <c:v>4.1156999999999999E-5</c:v>
                </c:pt>
                <c:pt idx="41157">
                  <c:v>4.1158000000000001E-5</c:v>
                </c:pt>
                <c:pt idx="41158">
                  <c:v>4.1158999999999997E-5</c:v>
                </c:pt>
                <c:pt idx="41159">
                  <c:v>4.1159999999999999E-5</c:v>
                </c:pt>
                <c:pt idx="41160">
                  <c:v>4.1161000000000001E-5</c:v>
                </c:pt>
                <c:pt idx="41161">
                  <c:v>4.1162000000000003E-5</c:v>
                </c:pt>
                <c:pt idx="41162">
                  <c:v>4.1162999999999999E-5</c:v>
                </c:pt>
                <c:pt idx="41163">
                  <c:v>4.1164000000000001E-5</c:v>
                </c:pt>
                <c:pt idx="41164">
                  <c:v>4.1165000000000003E-5</c:v>
                </c:pt>
                <c:pt idx="41165">
                  <c:v>4.1165999999999999E-5</c:v>
                </c:pt>
                <c:pt idx="41166">
                  <c:v>4.1167000000000001E-5</c:v>
                </c:pt>
                <c:pt idx="41167">
                  <c:v>4.1168000000000003E-5</c:v>
                </c:pt>
                <c:pt idx="41168">
                  <c:v>4.1168999999999998E-5</c:v>
                </c:pt>
                <c:pt idx="41169">
                  <c:v>4.1170000000000001E-5</c:v>
                </c:pt>
                <c:pt idx="41170">
                  <c:v>4.1171000000000003E-5</c:v>
                </c:pt>
                <c:pt idx="41171">
                  <c:v>4.1171999999999998E-5</c:v>
                </c:pt>
                <c:pt idx="41172">
                  <c:v>4.1173E-5</c:v>
                </c:pt>
                <c:pt idx="41173">
                  <c:v>4.1174000000000003E-5</c:v>
                </c:pt>
                <c:pt idx="41174">
                  <c:v>4.1174999999999998E-5</c:v>
                </c:pt>
                <c:pt idx="41175">
                  <c:v>4.1176E-5</c:v>
                </c:pt>
                <c:pt idx="41176">
                  <c:v>4.1177000000000002E-5</c:v>
                </c:pt>
                <c:pt idx="41177">
                  <c:v>4.1177999999999998E-5</c:v>
                </c:pt>
                <c:pt idx="41178">
                  <c:v>4.1179E-5</c:v>
                </c:pt>
                <c:pt idx="41179">
                  <c:v>4.1180000000000002E-5</c:v>
                </c:pt>
                <c:pt idx="41180">
                  <c:v>4.1180999999999998E-5</c:v>
                </c:pt>
                <c:pt idx="41181">
                  <c:v>4.1182E-5</c:v>
                </c:pt>
                <c:pt idx="41182">
                  <c:v>4.1183000000000002E-5</c:v>
                </c:pt>
                <c:pt idx="41183">
                  <c:v>4.1183999999999997E-5</c:v>
                </c:pt>
                <c:pt idx="41184">
                  <c:v>4.1185E-5</c:v>
                </c:pt>
                <c:pt idx="41185">
                  <c:v>4.1186000000000002E-5</c:v>
                </c:pt>
                <c:pt idx="41186">
                  <c:v>4.1186999999999997E-5</c:v>
                </c:pt>
                <c:pt idx="41187">
                  <c:v>4.1187999999999999E-5</c:v>
                </c:pt>
                <c:pt idx="41188">
                  <c:v>4.1189000000000002E-5</c:v>
                </c:pt>
                <c:pt idx="41189">
                  <c:v>4.1189999999999997E-5</c:v>
                </c:pt>
                <c:pt idx="41190">
                  <c:v>4.1190999999999999E-5</c:v>
                </c:pt>
                <c:pt idx="41191">
                  <c:v>4.1192000000000001E-5</c:v>
                </c:pt>
                <c:pt idx="41192">
                  <c:v>4.1192999999999997E-5</c:v>
                </c:pt>
                <c:pt idx="41193">
                  <c:v>4.1193999999999999E-5</c:v>
                </c:pt>
                <c:pt idx="41194">
                  <c:v>4.1195000000000001E-5</c:v>
                </c:pt>
                <c:pt idx="41195">
                  <c:v>4.1196000000000003E-5</c:v>
                </c:pt>
                <c:pt idx="41196">
                  <c:v>4.1196999999999999E-5</c:v>
                </c:pt>
                <c:pt idx="41197">
                  <c:v>4.1198000000000001E-5</c:v>
                </c:pt>
                <c:pt idx="41198">
                  <c:v>4.1199000000000003E-5</c:v>
                </c:pt>
                <c:pt idx="41199">
                  <c:v>4.1199999999999999E-5</c:v>
                </c:pt>
                <c:pt idx="41200">
                  <c:v>4.1201000000000001E-5</c:v>
                </c:pt>
                <c:pt idx="41201">
                  <c:v>4.1202000000000003E-5</c:v>
                </c:pt>
                <c:pt idx="41202">
                  <c:v>4.1202999999999998E-5</c:v>
                </c:pt>
                <c:pt idx="41203">
                  <c:v>4.1204000000000001E-5</c:v>
                </c:pt>
                <c:pt idx="41204">
                  <c:v>4.1205000000000003E-5</c:v>
                </c:pt>
                <c:pt idx="41205">
                  <c:v>4.1205999999999998E-5</c:v>
                </c:pt>
                <c:pt idx="41206">
                  <c:v>4.1207E-5</c:v>
                </c:pt>
                <c:pt idx="41207">
                  <c:v>4.1208000000000003E-5</c:v>
                </c:pt>
                <c:pt idx="41208">
                  <c:v>4.1208999999999998E-5</c:v>
                </c:pt>
                <c:pt idx="41209">
                  <c:v>4.121E-5</c:v>
                </c:pt>
                <c:pt idx="41210">
                  <c:v>4.1211000000000002E-5</c:v>
                </c:pt>
                <c:pt idx="41211">
                  <c:v>4.1211999999999998E-5</c:v>
                </c:pt>
                <c:pt idx="41212">
                  <c:v>4.1213E-5</c:v>
                </c:pt>
                <c:pt idx="41213">
                  <c:v>4.1214000000000002E-5</c:v>
                </c:pt>
                <c:pt idx="41214">
                  <c:v>4.1214999999999998E-5</c:v>
                </c:pt>
                <c:pt idx="41215">
                  <c:v>4.1216E-5</c:v>
                </c:pt>
                <c:pt idx="41216">
                  <c:v>4.1217000000000002E-5</c:v>
                </c:pt>
                <c:pt idx="41217">
                  <c:v>4.1217999999999997E-5</c:v>
                </c:pt>
                <c:pt idx="41218">
                  <c:v>4.1219E-5</c:v>
                </c:pt>
                <c:pt idx="41219">
                  <c:v>4.1220000000000002E-5</c:v>
                </c:pt>
                <c:pt idx="41220">
                  <c:v>4.1220999999999997E-5</c:v>
                </c:pt>
                <c:pt idx="41221">
                  <c:v>4.1221999999999999E-5</c:v>
                </c:pt>
                <c:pt idx="41222">
                  <c:v>4.1223000000000002E-5</c:v>
                </c:pt>
                <c:pt idx="41223">
                  <c:v>4.1223999999999997E-5</c:v>
                </c:pt>
                <c:pt idx="41224">
                  <c:v>4.1224999999999999E-5</c:v>
                </c:pt>
                <c:pt idx="41225">
                  <c:v>4.1226000000000001E-5</c:v>
                </c:pt>
                <c:pt idx="41226">
                  <c:v>4.1226999999999997E-5</c:v>
                </c:pt>
                <c:pt idx="41227">
                  <c:v>4.1227999999999999E-5</c:v>
                </c:pt>
                <c:pt idx="41228">
                  <c:v>4.1229000000000001E-5</c:v>
                </c:pt>
                <c:pt idx="41229">
                  <c:v>4.1230000000000003E-5</c:v>
                </c:pt>
                <c:pt idx="41230">
                  <c:v>4.1230999999999999E-5</c:v>
                </c:pt>
                <c:pt idx="41231">
                  <c:v>4.1232000000000001E-5</c:v>
                </c:pt>
                <c:pt idx="41232">
                  <c:v>4.1233000000000003E-5</c:v>
                </c:pt>
                <c:pt idx="41233">
                  <c:v>4.1233999999999999E-5</c:v>
                </c:pt>
                <c:pt idx="41234">
                  <c:v>4.1235000000000001E-5</c:v>
                </c:pt>
                <c:pt idx="41235">
                  <c:v>4.1236000000000003E-5</c:v>
                </c:pt>
                <c:pt idx="41236">
                  <c:v>4.1236999999999998E-5</c:v>
                </c:pt>
                <c:pt idx="41237">
                  <c:v>4.1238000000000001E-5</c:v>
                </c:pt>
                <c:pt idx="41238">
                  <c:v>4.1239000000000003E-5</c:v>
                </c:pt>
                <c:pt idx="41239">
                  <c:v>4.1239999999999998E-5</c:v>
                </c:pt>
                <c:pt idx="41240">
                  <c:v>4.1241E-5</c:v>
                </c:pt>
                <c:pt idx="41241">
                  <c:v>4.1242000000000003E-5</c:v>
                </c:pt>
                <c:pt idx="41242">
                  <c:v>4.1242999999999998E-5</c:v>
                </c:pt>
                <c:pt idx="41243">
                  <c:v>4.1244E-5</c:v>
                </c:pt>
                <c:pt idx="41244">
                  <c:v>4.1245000000000002E-5</c:v>
                </c:pt>
                <c:pt idx="41245">
                  <c:v>4.1245999999999998E-5</c:v>
                </c:pt>
                <c:pt idx="41246">
                  <c:v>4.1247E-5</c:v>
                </c:pt>
                <c:pt idx="41247">
                  <c:v>4.1248000000000002E-5</c:v>
                </c:pt>
                <c:pt idx="41248">
                  <c:v>4.1248999999999998E-5</c:v>
                </c:pt>
                <c:pt idx="41249">
                  <c:v>4.125E-5</c:v>
                </c:pt>
                <c:pt idx="41250">
                  <c:v>4.1251000000000002E-5</c:v>
                </c:pt>
                <c:pt idx="41251">
                  <c:v>4.1251999999999997E-5</c:v>
                </c:pt>
                <c:pt idx="41252">
                  <c:v>4.1253E-5</c:v>
                </c:pt>
                <c:pt idx="41253">
                  <c:v>4.1254000000000002E-5</c:v>
                </c:pt>
                <c:pt idx="41254">
                  <c:v>4.1254999999999997E-5</c:v>
                </c:pt>
                <c:pt idx="41255">
                  <c:v>4.1255999999999999E-5</c:v>
                </c:pt>
                <c:pt idx="41256">
                  <c:v>4.1257000000000002E-5</c:v>
                </c:pt>
                <c:pt idx="41257">
                  <c:v>4.1257999999999997E-5</c:v>
                </c:pt>
                <c:pt idx="41258">
                  <c:v>4.1258999999999999E-5</c:v>
                </c:pt>
                <c:pt idx="41259">
                  <c:v>4.1260000000000001E-5</c:v>
                </c:pt>
                <c:pt idx="41260">
                  <c:v>4.1260999999999997E-5</c:v>
                </c:pt>
                <c:pt idx="41261">
                  <c:v>4.1261999999999999E-5</c:v>
                </c:pt>
                <c:pt idx="41262">
                  <c:v>4.1263000000000001E-5</c:v>
                </c:pt>
                <c:pt idx="41263">
                  <c:v>4.1264000000000003E-5</c:v>
                </c:pt>
                <c:pt idx="41264">
                  <c:v>4.1264999999999999E-5</c:v>
                </c:pt>
                <c:pt idx="41265">
                  <c:v>4.1266000000000001E-5</c:v>
                </c:pt>
                <c:pt idx="41266">
                  <c:v>4.1267000000000003E-5</c:v>
                </c:pt>
                <c:pt idx="41267">
                  <c:v>4.1267999999999999E-5</c:v>
                </c:pt>
                <c:pt idx="41268">
                  <c:v>4.1269000000000001E-5</c:v>
                </c:pt>
                <c:pt idx="41269">
                  <c:v>4.1270000000000003E-5</c:v>
                </c:pt>
                <c:pt idx="41270">
                  <c:v>4.1270999999999998E-5</c:v>
                </c:pt>
                <c:pt idx="41271">
                  <c:v>4.1272000000000001E-5</c:v>
                </c:pt>
                <c:pt idx="41272">
                  <c:v>4.1273000000000003E-5</c:v>
                </c:pt>
                <c:pt idx="41273">
                  <c:v>4.1273999999999998E-5</c:v>
                </c:pt>
                <c:pt idx="41274">
                  <c:v>4.1275E-5</c:v>
                </c:pt>
                <c:pt idx="41275">
                  <c:v>4.1276000000000003E-5</c:v>
                </c:pt>
                <c:pt idx="41276">
                  <c:v>4.1276999999999998E-5</c:v>
                </c:pt>
                <c:pt idx="41277">
                  <c:v>4.1278E-5</c:v>
                </c:pt>
                <c:pt idx="41278">
                  <c:v>4.1279000000000002E-5</c:v>
                </c:pt>
                <c:pt idx="41279">
                  <c:v>4.1279999999999998E-5</c:v>
                </c:pt>
                <c:pt idx="41280">
                  <c:v>4.1281E-5</c:v>
                </c:pt>
                <c:pt idx="41281">
                  <c:v>4.1282000000000002E-5</c:v>
                </c:pt>
                <c:pt idx="41282">
                  <c:v>4.1282999999999998E-5</c:v>
                </c:pt>
                <c:pt idx="41283">
                  <c:v>4.1284E-5</c:v>
                </c:pt>
                <c:pt idx="41284">
                  <c:v>4.1285000000000002E-5</c:v>
                </c:pt>
                <c:pt idx="41285">
                  <c:v>4.1285999999999997E-5</c:v>
                </c:pt>
                <c:pt idx="41286">
                  <c:v>4.1287E-5</c:v>
                </c:pt>
                <c:pt idx="41287">
                  <c:v>4.1288000000000002E-5</c:v>
                </c:pt>
                <c:pt idx="41288">
                  <c:v>4.1288999999999997E-5</c:v>
                </c:pt>
                <c:pt idx="41289">
                  <c:v>4.1289999999999999E-5</c:v>
                </c:pt>
                <c:pt idx="41290">
                  <c:v>4.1291000000000002E-5</c:v>
                </c:pt>
                <c:pt idx="41291">
                  <c:v>4.1291999999999997E-5</c:v>
                </c:pt>
                <c:pt idx="41292">
                  <c:v>4.1292999999999999E-5</c:v>
                </c:pt>
                <c:pt idx="41293">
                  <c:v>4.1294000000000001E-5</c:v>
                </c:pt>
                <c:pt idx="41294">
                  <c:v>4.1294999999999997E-5</c:v>
                </c:pt>
                <c:pt idx="41295">
                  <c:v>4.1295999999999999E-5</c:v>
                </c:pt>
                <c:pt idx="41296">
                  <c:v>4.1297000000000001E-5</c:v>
                </c:pt>
                <c:pt idx="41297">
                  <c:v>4.1298000000000003E-5</c:v>
                </c:pt>
                <c:pt idx="41298">
                  <c:v>4.1298999999999999E-5</c:v>
                </c:pt>
                <c:pt idx="41299">
                  <c:v>4.1300000000000001E-5</c:v>
                </c:pt>
                <c:pt idx="41300">
                  <c:v>4.1301000000000003E-5</c:v>
                </c:pt>
                <c:pt idx="41301">
                  <c:v>4.1301999999999999E-5</c:v>
                </c:pt>
                <c:pt idx="41302">
                  <c:v>4.1303000000000001E-5</c:v>
                </c:pt>
                <c:pt idx="41303">
                  <c:v>4.1304000000000003E-5</c:v>
                </c:pt>
                <c:pt idx="41304">
                  <c:v>4.1304999999999998E-5</c:v>
                </c:pt>
                <c:pt idx="41305">
                  <c:v>4.1306000000000001E-5</c:v>
                </c:pt>
                <c:pt idx="41306">
                  <c:v>4.1307000000000003E-5</c:v>
                </c:pt>
                <c:pt idx="41307">
                  <c:v>4.1307999999999998E-5</c:v>
                </c:pt>
                <c:pt idx="41308">
                  <c:v>4.1309E-5</c:v>
                </c:pt>
                <c:pt idx="41309">
                  <c:v>4.1310000000000003E-5</c:v>
                </c:pt>
                <c:pt idx="41310">
                  <c:v>4.1310999999999998E-5</c:v>
                </c:pt>
                <c:pt idx="41311">
                  <c:v>4.1312E-5</c:v>
                </c:pt>
                <c:pt idx="41312">
                  <c:v>4.1313000000000002E-5</c:v>
                </c:pt>
                <c:pt idx="41313">
                  <c:v>4.1313999999999998E-5</c:v>
                </c:pt>
                <c:pt idx="41314">
                  <c:v>4.1315E-5</c:v>
                </c:pt>
                <c:pt idx="41315">
                  <c:v>4.1316000000000002E-5</c:v>
                </c:pt>
                <c:pt idx="41316">
                  <c:v>4.1316999999999998E-5</c:v>
                </c:pt>
                <c:pt idx="41317">
                  <c:v>4.1318E-5</c:v>
                </c:pt>
                <c:pt idx="41318">
                  <c:v>4.1319000000000002E-5</c:v>
                </c:pt>
                <c:pt idx="41319">
                  <c:v>4.1319999999999997E-5</c:v>
                </c:pt>
                <c:pt idx="41320">
                  <c:v>4.1321E-5</c:v>
                </c:pt>
                <c:pt idx="41321">
                  <c:v>4.1322000000000002E-5</c:v>
                </c:pt>
                <c:pt idx="41322">
                  <c:v>4.1322999999999997E-5</c:v>
                </c:pt>
                <c:pt idx="41323">
                  <c:v>4.1323999999999999E-5</c:v>
                </c:pt>
                <c:pt idx="41324">
                  <c:v>4.1325000000000002E-5</c:v>
                </c:pt>
                <c:pt idx="41325">
                  <c:v>4.1325999999999997E-5</c:v>
                </c:pt>
                <c:pt idx="41326">
                  <c:v>4.1326999999999999E-5</c:v>
                </c:pt>
                <c:pt idx="41327">
                  <c:v>4.1328000000000001E-5</c:v>
                </c:pt>
                <c:pt idx="41328">
                  <c:v>4.1328999999999997E-5</c:v>
                </c:pt>
                <c:pt idx="41329">
                  <c:v>4.1329999999999999E-5</c:v>
                </c:pt>
                <c:pt idx="41330">
                  <c:v>4.1331000000000001E-5</c:v>
                </c:pt>
                <c:pt idx="41331">
                  <c:v>4.1331999999999997E-5</c:v>
                </c:pt>
                <c:pt idx="41332">
                  <c:v>4.1332999999999999E-5</c:v>
                </c:pt>
                <c:pt idx="41333">
                  <c:v>4.1334000000000001E-5</c:v>
                </c:pt>
                <c:pt idx="41334">
                  <c:v>4.1335000000000003E-5</c:v>
                </c:pt>
                <c:pt idx="41335">
                  <c:v>4.1335999999999999E-5</c:v>
                </c:pt>
                <c:pt idx="41336">
                  <c:v>4.1337000000000001E-5</c:v>
                </c:pt>
                <c:pt idx="41337">
                  <c:v>4.1338000000000003E-5</c:v>
                </c:pt>
                <c:pt idx="41338">
                  <c:v>4.1338999999999998E-5</c:v>
                </c:pt>
                <c:pt idx="41339">
                  <c:v>4.1340000000000001E-5</c:v>
                </c:pt>
                <c:pt idx="41340">
                  <c:v>4.1341000000000003E-5</c:v>
                </c:pt>
                <c:pt idx="41341">
                  <c:v>4.1341999999999998E-5</c:v>
                </c:pt>
                <c:pt idx="41342">
                  <c:v>4.1343E-5</c:v>
                </c:pt>
                <c:pt idx="41343">
                  <c:v>4.1344000000000003E-5</c:v>
                </c:pt>
                <c:pt idx="41344">
                  <c:v>4.1344999999999998E-5</c:v>
                </c:pt>
                <c:pt idx="41345">
                  <c:v>4.1346E-5</c:v>
                </c:pt>
                <c:pt idx="41346">
                  <c:v>4.1347000000000002E-5</c:v>
                </c:pt>
                <c:pt idx="41347">
                  <c:v>4.1347999999999998E-5</c:v>
                </c:pt>
                <c:pt idx="41348">
                  <c:v>4.1349E-5</c:v>
                </c:pt>
                <c:pt idx="41349">
                  <c:v>4.1350000000000002E-5</c:v>
                </c:pt>
                <c:pt idx="41350">
                  <c:v>4.1350999999999998E-5</c:v>
                </c:pt>
                <c:pt idx="41351">
                  <c:v>4.1352E-5</c:v>
                </c:pt>
                <c:pt idx="41352">
                  <c:v>4.1353000000000002E-5</c:v>
                </c:pt>
                <c:pt idx="41353">
                  <c:v>4.1353999999999997E-5</c:v>
                </c:pt>
                <c:pt idx="41354">
                  <c:v>4.1355E-5</c:v>
                </c:pt>
                <c:pt idx="41355">
                  <c:v>4.1356000000000002E-5</c:v>
                </c:pt>
                <c:pt idx="41356">
                  <c:v>4.1356999999999997E-5</c:v>
                </c:pt>
                <c:pt idx="41357">
                  <c:v>4.1357999999999999E-5</c:v>
                </c:pt>
                <c:pt idx="41358">
                  <c:v>4.1359000000000002E-5</c:v>
                </c:pt>
                <c:pt idx="41359">
                  <c:v>4.1359999999999997E-5</c:v>
                </c:pt>
                <c:pt idx="41360">
                  <c:v>4.1360999999999999E-5</c:v>
                </c:pt>
                <c:pt idx="41361">
                  <c:v>4.1362000000000001E-5</c:v>
                </c:pt>
                <c:pt idx="41362">
                  <c:v>4.1362999999999997E-5</c:v>
                </c:pt>
                <c:pt idx="41363">
                  <c:v>4.1363999999999999E-5</c:v>
                </c:pt>
                <c:pt idx="41364">
                  <c:v>4.1365000000000001E-5</c:v>
                </c:pt>
                <c:pt idx="41365">
                  <c:v>4.1365999999999997E-5</c:v>
                </c:pt>
                <c:pt idx="41366">
                  <c:v>4.1366999999999999E-5</c:v>
                </c:pt>
                <c:pt idx="41367">
                  <c:v>4.1368000000000001E-5</c:v>
                </c:pt>
                <c:pt idx="41368">
                  <c:v>4.1369000000000003E-5</c:v>
                </c:pt>
                <c:pt idx="41369">
                  <c:v>4.1369999999999999E-5</c:v>
                </c:pt>
                <c:pt idx="41370">
                  <c:v>4.1371000000000001E-5</c:v>
                </c:pt>
                <c:pt idx="41371">
                  <c:v>4.1372000000000003E-5</c:v>
                </c:pt>
                <c:pt idx="41372">
                  <c:v>4.1372999999999998E-5</c:v>
                </c:pt>
                <c:pt idx="41373">
                  <c:v>4.1374000000000001E-5</c:v>
                </c:pt>
                <c:pt idx="41374">
                  <c:v>4.1375000000000003E-5</c:v>
                </c:pt>
                <c:pt idx="41375">
                  <c:v>4.1375999999999998E-5</c:v>
                </c:pt>
                <c:pt idx="41376">
                  <c:v>4.1377E-5</c:v>
                </c:pt>
                <c:pt idx="41377">
                  <c:v>4.1378000000000003E-5</c:v>
                </c:pt>
                <c:pt idx="41378">
                  <c:v>4.1378999999999998E-5</c:v>
                </c:pt>
                <c:pt idx="41379">
                  <c:v>4.138E-5</c:v>
                </c:pt>
                <c:pt idx="41380">
                  <c:v>4.1381000000000002E-5</c:v>
                </c:pt>
                <c:pt idx="41381">
                  <c:v>4.1381999999999998E-5</c:v>
                </c:pt>
                <c:pt idx="41382">
                  <c:v>4.1383E-5</c:v>
                </c:pt>
                <c:pt idx="41383">
                  <c:v>4.1384000000000002E-5</c:v>
                </c:pt>
                <c:pt idx="41384">
                  <c:v>4.1384999999999998E-5</c:v>
                </c:pt>
                <c:pt idx="41385">
                  <c:v>4.1386E-5</c:v>
                </c:pt>
                <c:pt idx="41386">
                  <c:v>4.1387000000000002E-5</c:v>
                </c:pt>
                <c:pt idx="41387">
                  <c:v>4.1387999999999997E-5</c:v>
                </c:pt>
                <c:pt idx="41388">
                  <c:v>4.1389E-5</c:v>
                </c:pt>
                <c:pt idx="41389">
                  <c:v>4.1390000000000002E-5</c:v>
                </c:pt>
                <c:pt idx="41390">
                  <c:v>4.1390999999999997E-5</c:v>
                </c:pt>
                <c:pt idx="41391">
                  <c:v>4.1391999999999999E-5</c:v>
                </c:pt>
                <c:pt idx="41392">
                  <c:v>4.1393000000000002E-5</c:v>
                </c:pt>
                <c:pt idx="41393">
                  <c:v>4.1393999999999997E-5</c:v>
                </c:pt>
                <c:pt idx="41394">
                  <c:v>4.1394999999999999E-5</c:v>
                </c:pt>
                <c:pt idx="41395">
                  <c:v>4.1396000000000001E-5</c:v>
                </c:pt>
                <c:pt idx="41396">
                  <c:v>4.1396999999999997E-5</c:v>
                </c:pt>
                <c:pt idx="41397">
                  <c:v>4.1397999999999999E-5</c:v>
                </c:pt>
                <c:pt idx="41398">
                  <c:v>4.1399000000000001E-5</c:v>
                </c:pt>
                <c:pt idx="41399">
                  <c:v>4.1399999999999997E-5</c:v>
                </c:pt>
                <c:pt idx="41400">
                  <c:v>4.1400999999999999E-5</c:v>
                </c:pt>
                <c:pt idx="41401">
                  <c:v>4.1402000000000001E-5</c:v>
                </c:pt>
                <c:pt idx="41402">
                  <c:v>4.1403000000000003E-5</c:v>
                </c:pt>
                <c:pt idx="41403">
                  <c:v>4.1403999999999999E-5</c:v>
                </c:pt>
                <c:pt idx="41404">
                  <c:v>4.1405000000000001E-5</c:v>
                </c:pt>
                <c:pt idx="41405">
                  <c:v>4.1406000000000003E-5</c:v>
                </c:pt>
                <c:pt idx="41406">
                  <c:v>4.1406999999999998E-5</c:v>
                </c:pt>
                <c:pt idx="41407">
                  <c:v>4.1408000000000001E-5</c:v>
                </c:pt>
                <c:pt idx="41408">
                  <c:v>4.1409000000000003E-5</c:v>
                </c:pt>
                <c:pt idx="41409">
                  <c:v>4.1409999999999998E-5</c:v>
                </c:pt>
                <c:pt idx="41410">
                  <c:v>4.1411E-5</c:v>
                </c:pt>
                <c:pt idx="41411">
                  <c:v>4.1412000000000003E-5</c:v>
                </c:pt>
                <c:pt idx="41412">
                  <c:v>4.1412999999999998E-5</c:v>
                </c:pt>
                <c:pt idx="41413">
                  <c:v>4.1414E-5</c:v>
                </c:pt>
                <c:pt idx="41414">
                  <c:v>4.1415000000000002E-5</c:v>
                </c:pt>
                <c:pt idx="41415">
                  <c:v>4.1415999999999998E-5</c:v>
                </c:pt>
                <c:pt idx="41416">
                  <c:v>4.1417E-5</c:v>
                </c:pt>
                <c:pt idx="41417">
                  <c:v>4.1418000000000002E-5</c:v>
                </c:pt>
                <c:pt idx="41418">
                  <c:v>4.1418999999999998E-5</c:v>
                </c:pt>
                <c:pt idx="41419">
                  <c:v>4.142E-5</c:v>
                </c:pt>
                <c:pt idx="41420">
                  <c:v>4.1421000000000002E-5</c:v>
                </c:pt>
                <c:pt idx="41421">
                  <c:v>4.1421999999999997E-5</c:v>
                </c:pt>
                <c:pt idx="41422">
                  <c:v>4.1423E-5</c:v>
                </c:pt>
                <c:pt idx="41423">
                  <c:v>4.1424000000000002E-5</c:v>
                </c:pt>
                <c:pt idx="41424">
                  <c:v>4.1424999999999997E-5</c:v>
                </c:pt>
                <c:pt idx="41425">
                  <c:v>4.1425999999999999E-5</c:v>
                </c:pt>
                <c:pt idx="41426">
                  <c:v>4.1427000000000002E-5</c:v>
                </c:pt>
                <c:pt idx="41427">
                  <c:v>4.1427999999999997E-5</c:v>
                </c:pt>
                <c:pt idx="41428">
                  <c:v>4.1428999999999999E-5</c:v>
                </c:pt>
                <c:pt idx="41429">
                  <c:v>4.1430000000000001E-5</c:v>
                </c:pt>
                <c:pt idx="41430">
                  <c:v>4.1430999999999997E-5</c:v>
                </c:pt>
                <c:pt idx="41431">
                  <c:v>4.1431999999999999E-5</c:v>
                </c:pt>
                <c:pt idx="41432">
                  <c:v>4.1433000000000001E-5</c:v>
                </c:pt>
                <c:pt idx="41433">
                  <c:v>4.1433999999999997E-5</c:v>
                </c:pt>
                <c:pt idx="41434">
                  <c:v>4.1434999999999999E-5</c:v>
                </c:pt>
                <c:pt idx="41435">
                  <c:v>4.1436000000000001E-5</c:v>
                </c:pt>
                <c:pt idx="41436">
                  <c:v>4.1437000000000003E-5</c:v>
                </c:pt>
                <c:pt idx="41437">
                  <c:v>4.1437999999999999E-5</c:v>
                </c:pt>
                <c:pt idx="41438">
                  <c:v>4.1439000000000001E-5</c:v>
                </c:pt>
                <c:pt idx="41439">
                  <c:v>4.1440000000000003E-5</c:v>
                </c:pt>
                <c:pt idx="41440">
                  <c:v>4.1440999999999998E-5</c:v>
                </c:pt>
                <c:pt idx="41441">
                  <c:v>4.1442000000000001E-5</c:v>
                </c:pt>
                <c:pt idx="41442">
                  <c:v>4.1443000000000003E-5</c:v>
                </c:pt>
                <c:pt idx="41443">
                  <c:v>4.1443999999999998E-5</c:v>
                </c:pt>
                <c:pt idx="41444">
                  <c:v>4.1445E-5</c:v>
                </c:pt>
                <c:pt idx="41445">
                  <c:v>4.1446000000000003E-5</c:v>
                </c:pt>
                <c:pt idx="41446">
                  <c:v>4.1446999999999998E-5</c:v>
                </c:pt>
                <c:pt idx="41447">
                  <c:v>4.1448E-5</c:v>
                </c:pt>
                <c:pt idx="41448">
                  <c:v>4.1449000000000002E-5</c:v>
                </c:pt>
                <c:pt idx="41449">
                  <c:v>4.1449999999999998E-5</c:v>
                </c:pt>
                <c:pt idx="41450">
                  <c:v>4.1451E-5</c:v>
                </c:pt>
                <c:pt idx="41451">
                  <c:v>4.1452000000000002E-5</c:v>
                </c:pt>
                <c:pt idx="41452">
                  <c:v>4.1452999999999998E-5</c:v>
                </c:pt>
                <c:pt idx="41453">
                  <c:v>4.1454E-5</c:v>
                </c:pt>
                <c:pt idx="41454">
                  <c:v>4.1455000000000002E-5</c:v>
                </c:pt>
                <c:pt idx="41455">
                  <c:v>4.1455999999999997E-5</c:v>
                </c:pt>
                <c:pt idx="41456">
                  <c:v>4.1457E-5</c:v>
                </c:pt>
                <c:pt idx="41457">
                  <c:v>4.1458000000000002E-5</c:v>
                </c:pt>
                <c:pt idx="41458">
                  <c:v>4.1458999999999997E-5</c:v>
                </c:pt>
                <c:pt idx="41459">
                  <c:v>4.1459999999999999E-5</c:v>
                </c:pt>
                <c:pt idx="41460">
                  <c:v>4.1461000000000002E-5</c:v>
                </c:pt>
                <c:pt idx="41461">
                  <c:v>4.1461999999999997E-5</c:v>
                </c:pt>
                <c:pt idx="41462">
                  <c:v>4.1462999999999999E-5</c:v>
                </c:pt>
                <c:pt idx="41463">
                  <c:v>4.1464000000000001E-5</c:v>
                </c:pt>
                <c:pt idx="41464">
                  <c:v>4.1464999999999997E-5</c:v>
                </c:pt>
                <c:pt idx="41465">
                  <c:v>4.1465999999999999E-5</c:v>
                </c:pt>
                <c:pt idx="41466">
                  <c:v>4.1467000000000001E-5</c:v>
                </c:pt>
                <c:pt idx="41467">
                  <c:v>4.1467999999999997E-5</c:v>
                </c:pt>
                <c:pt idx="41468">
                  <c:v>4.1468999999999999E-5</c:v>
                </c:pt>
                <c:pt idx="41469">
                  <c:v>4.1470000000000001E-5</c:v>
                </c:pt>
                <c:pt idx="41470">
                  <c:v>4.1471000000000003E-5</c:v>
                </c:pt>
                <c:pt idx="41471">
                  <c:v>4.1471999999999999E-5</c:v>
                </c:pt>
                <c:pt idx="41472">
                  <c:v>4.1473000000000001E-5</c:v>
                </c:pt>
                <c:pt idx="41473">
                  <c:v>4.1474000000000003E-5</c:v>
                </c:pt>
                <c:pt idx="41474">
                  <c:v>4.1474999999999998E-5</c:v>
                </c:pt>
                <c:pt idx="41475">
                  <c:v>4.1476000000000001E-5</c:v>
                </c:pt>
                <c:pt idx="41476">
                  <c:v>4.1477000000000003E-5</c:v>
                </c:pt>
                <c:pt idx="41477">
                  <c:v>4.1477999999999998E-5</c:v>
                </c:pt>
                <c:pt idx="41478">
                  <c:v>4.1479E-5</c:v>
                </c:pt>
                <c:pt idx="41479">
                  <c:v>4.1480000000000003E-5</c:v>
                </c:pt>
                <c:pt idx="41480">
                  <c:v>4.1480999999999998E-5</c:v>
                </c:pt>
                <c:pt idx="41481">
                  <c:v>4.1482E-5</c:v>
                </c:pt>
                <c:pt idx="41482">
                  <c:v>4.1483000000000002E-5</c:v>
                </c:pt>
                <c:pt idx="41483">
                  <c:v>4.1483999999999998E-5</c:v>
                </c:pt>
                <c:pt idx="41484">
                  <c:v>4.1485E-5</c:v>
                </c:pt>
                <c:pt idx="41485">
                  <c:v>4.1486000000000002E-5</c:v>
                </c:pt>
                <c:pt idx="41486">
                  <c:v>4.1486999999999998E-5</c:v>
                </c:pt>
                <c:pt idx="41487">
                  <c:v>4.1488E-5</c:v>
                </c:pt>
                <c:pt idx="41488">
                  <c:v>4.1489000000000002E-5</c:v>
                </c:pt>
                <c:pt idx="41489">
                  <c:v>4.1489999999999997E-5</c:v>
                </c:pt>
                <c:pt idx="41490">
                  <c:v>4.1491E-5</c:v>
                </c:pt>
                <c:pt idx="41491">
                  <c:v>4.1492000000000002E-5</c:v>
                </c:pt>
                <c:pt idx="41492">
                  <c:v>4.1492999999999997E-5</c:v>
                </c:pt>
                <c:pt idx="41493">
                  <c:v>4.1493999999999999E-5</c:v>
                </c:pt>
                <c:pt idx="41494">
                  <c:v>4.1495000000000002E-5</c:v>
                </c:pt>
                <c:pt idx="41495">
                  <c:v>4.1495999999999997E-5</c:v>
                </c:pt>
                <c:pt idx="41496">
                  <c:v>4.1496999999999999E-5</c:v>
                </c:pt>
                <c:pt idx="41497">
                  <c:v>4.1498000000000001E-5</c:v>
                </c:pt>
                <c:pt idx="41498">
                  <c:v>4.1498999999999997E-5</c:v>
                </c:pt>
                <c:pt idx="41499">
                  <c:v>4.1499999999999999E-5</c:v>
                </c:pt>
                <c:pt idx="41500">
                  <c:v>4.1501000000000001E-5</c:v>
                </c:pt>
                <c:pt idx="41501">
                  <c:v>4.1501999999999997E-5</c:v>
                </c:pt>
                <c:pt idx="41502">
                  <c:v>4.1502999999999999E-5</c:v>
                </c:pt>
                <c:pt idx="41503">
                  <c:v>4.1504000000000001E-5</c:v>
                </c:pt>
                <c:pt idx="41504">
                  <c:v>4.1505000000000003E-5</c:v>
                </c:pt>
                <c:pt idx="41505">
                  <c:v>4.1505999999999999E-5</c:v>
                </c:pt>
                <c:pt idx="41506">
                  <c:v>4.1507000000000001E-5</c:v>
                </c:pt>
                <c:pt idx="41507">
                  <c:v>4.1508000000000003E-5</c:v>
                </c:pt>
                <c:pt idx="41508">
                  <c:v>4.1508999999999998E-5</c:v>
                </c:pt>
                <c:pt idx="41509">
                  <c:v>4.1510000000000001E-5</c:v>
                </c:pt>
                <c:pt idx="41510">
                  <c:v>4.1511000000000003E-5</c:v>
                </c:pt>
                <c:pt idx="41511">
                  <c:v>4.1511999999999998E-5</c:v>
                </c:pt>
                <c:pt idx="41512">
                  <c:v>4.1513E-5</c:v>
                </c:pt>
                <c:pt idx="41513">
                  <c:v>4.1514000000000003E-5</c:v>
                </c:pt>
                <c:pt idx="41514">
                  <c:v>4.1514999999999998E-5</c:v>
                </c:pt>
                <c:pt idx="41515">
                  <c:v>4.1516E-5</c:v>
                </c:pt>
                <c:pt idx="41516">
                  <c:v>4.1517000000000002E-5</c:v>
                </c:pt>
                <c:pt idx="41517">
                  <c:v>4.1517999999999998E-5</c:v>
                </c:pt>
                <c:pt idx="41518">
                  <c:v>4.1519E-5</c:v>
                </c:pt>
                <c:pt idx="41519">
                  <c:v>4.1520000000000002E-5</c:v>
                </c:pt>
                <c:pt idx="41520">
                  <c:v>4.1520999999999998E-5</c:v>
                </c:pt>
                <c:pt idx="41521">
                  <c:v>4.1522E-5</c:v>
                </c:pt>
                <c:pt idx="41522">
                  <c:v>4.1523000000000002E-5</c:v>
                </c:pt>
                <c:pt idx="41523">
                  <c:v>4.1523999999999997E-5</c:v>
                </c:pt>
                <c:pt idx="41524">
                  <c:v>4.1525E-5</c:v>
                </c:pt>
                <c:pt idx="41525">
                  <c:v>4.1526000000000002E-5</c:v>
                </c:pt>
                <c:pt idx="41526">
                  <c:v>4.1526999999999997E-5</c:v>
                </c:pt>
                <c:pt idx="41527">
                  <c:v>4.1527999999999999E-5</c:v>
                </c:pt>
                <c:pt idx="41528">
                  <c:v>4.1529000000000002E-5</c:v>
                </c:pt>
                <c:pt idx="41529">
                  <c:v>4.1529999999999997E-5</c:v>
                </c:pt>
                <c:pt idx="41530">
                  <c:v>4.1530999999999999E-5</c:v>
                </c:pt>
                <c:pt idx="41531">
                  <c:v>4.1532000000000001E-5</c:v>
                </c:pt>
                <c:pt idx="41532">
                  <c:v>4.1532999999999997E-5</c:v>
                </c:pt>
                <c:pt idx="41533">
                  <c:v>4.1533999999999999E-5</c:v>
                </c:pt>
                <c:pt idx="41534">
                  <c:v>4.1535000000000001E-5</c:v>
                </c:pt>
                <c:pt idx="41535">
                  <c:v>4.1535999999999997E-5</c:v>
                </c:pt>
                <c:pt idx="41536">
                  <c:v>4.1536999999999999E-5</c:v>
                </c:pt>
                <c:pt idx="41537">
                  <c:v>4.1538000000000001E-5</c:v>
                </c:pt>
                <c:pt idx="41538">
                  <c:v>4.1539000000000003E-5</c:v>
                </c:pt>
                <c:pt idx="41539">
                  <c:v>4.1539999999999999E-5</c:v>
                </c:pt>
                <c:pt idx="41540">
                  <c:v>4.1541000000000001E-5</c:v>
                </c:pt>
                <c:pt idx="41541">
                  <c:v>4.1542000000000003E-5</c:v>
                </c:pt>
                <c:pt idx="41542">
                  <c:v>4.1542999999999998E-5</c:v>
                </c:pt>
                <c:pt idx="41543">
                  <c:v>4.1544000000000001E-5</c:v>
                </c:pt>
                <c:pt idx="41544">
                  <c:v>4.1545000000000003E-5</c:v>
                </c:pt>
                <c:pt idx="41545">
                  <c:v>4.1545999999999998E-5</c:v>
                </c:pt>
                <c:pt idx="41546">
                  <c:v>4.1547E-5</c:v>
                </c:pt>
                <c:pt idx="41547">
                  <c:v>4.1548000000000003E-5</c:v>
                </c:pt>
                <c:pt idx="41548">
                  <c:v>4.1548999999999998E-5</c:v>
                </c:pt>
                <c:pt idx="41549">
                  <c:v>4.155E-5</c:v>
                </c:pt>
                <c:pt idx="41550">
                  <c:v>4.1551000000000002E-5</c:v>
                </c:pt>
                <c:pt idx="41551">
                  <c:v>4.1551999999999998E-5</c:v>
                </c:pt>
                <c:pt idx="41552">
                  <c:v>4.1553E-5</c:v>
                </c:pt>
                <c:pt idx="41553">
                  <c:v>4.1554000000000002E-5</c:v>
                </c:pt>
                <c:pt idx="41554">
                  <c:v>4.1554999999999998E-5</c:v>
                </c:pt>
                <c:pt idx="41555">
                  <c:v>4.1556E-5</c:v>
                </c:pt>
                <c:pt idx="41556">
                  <c:v>4.1557000000000002E-5</c:v>
                </c:pt>
                <c:pt idx="41557">
                  <c:v>4.1557999999999998E-5</c:v>
                </c:pt>
                <c:pt idx="41558">
                  <c:v>4.1559E-5</c:v>
                </c:pt>
                <c:pt idx="41559">
                  <c:v>4.1560000000000002E-5</c:v>
                </c:pt>
                <c:pt idx="41560">
                  <c:v>4.1560999999999997E-5</c:v>
                </c:pt>
                <c:pt idx="41561">
                  <c:v>4.1561999999999999E-5</c:v>
                </c:pt>
                <c:pt idx="41562">
                  <c:v>4.1563000000000002E-5</c:v>
                </c:pt>
                <c:pt idx="41563">
                  <c:v>4.1563999999999997E-5</c:v>
                </c:pt>
                <c:pt idx="41564">
                  <c:v>4.1564999999999999E-5</c:v>
                </c:pt>
                <c:pt idx="41565">
                  <c:v>4.1566000000000001E-5</c:v>
                </c:pt>
                <c:pt idx="41566">
                  <c:v>4.1566999999999997E-5</c:v>
                </c:pt>
                <c:pt idx="41567">
                  <c:v>4.1567999999999999E-5</c:v>
                </c:pt>
                <c:pt idx="41568">
                  <c:v>4.1569000000000001E-5</c:v>
                </c:pt>
                <c:pt idx="41569">
                  <c:v>4.1569999999999997E-5</c:v>
                </c:pt>
                <c:pt idx="41570">
                  <c:v>4.1570999999999999E-5</c:v>
                </c:pt>
                <c:pt idx="41571">
                  <c:v>4.1572000000000001E-5</c:v>
                </c:pt>
                <c:pt idx="41572">
                  <c:v>4.1573000000000003E-5</c:v>
                </c:pt>
                <c:pt idx="41573">
                  <c:v>4.1573999999999999E-5</c:v>
                </c:pt>
                <c:pt idx="41574">
                  <c:v>4.1575000000000001E-5</c:v>
                </c:pt>
                <c:pt idx="41575">
                  <c:v>4.1576000000000003E-5</c:v>
                </c:pt>
                <c:pt idx="41576">
                  <c:v>4.1576999999999999E-5</c:v>
                </c:pt>
                <c:pt idx="41577">
                  <c:v>4.1578000000000001E-5</c:v>
                </c:pt>
                <c:pt idx="41578">
                  <c:v>4.1579000000000003E-5</c:v>
                </c:pt>
                <c:pt idx="41579">
                  <c:v>4.1579999999999998E-5</c:v>
                </c:pt>
                <c:pt idx="41580">
                  <c:v>4.1581000000000001E-5</c:v>
                </c:pt>
                <c:pt idx="41581">
                  <c:v>4.1582000000000003E-5</c:v>
                </c:pt>
                <c:pt idx="41582">
                  <c:v>4.1582999999999998E-5</c:v>
                </c:pt>
                <c:pt idx="41583">
                  <c:v>4.1584E-5</c:v>
                </c:pt>
                <c:pt idx="41584">
                  <c:v>4.1585000000000002E-5</c:v>
                </c:pt>
                <c:pt idx="41585">
                  <c:v>4.1585999999999998E-5</c:v>
                </c:pt>
                <c:pt idx="41586">
                  <c:v>4.1587E-5</c:v>
                </c:pt>
                <c:pt idx="41587">
                  <c:v>4.1588000000000002E-5</c:v>
                </c:pt>
                <c:pt idx="41588">
                  <c:v>4.1588999999999998E-5</c:v>
                </c:pt>
                <c:pt idx="41589">
                  <c:v>4.159E-5</c:v>
                </c:pt>
                <c:pt idx="41590">
                  <c:v>4.1591000000000002E-5</c:v>
                </c:pt>
                <c:pt idx="41591">
                  <c:v>4.1591999999999998E-5</c:v>
                </c:pt>
                <c:pt idx="41592">
                  <c:v>4.1593E-5</c:v>
                </c:pt>
                <c:pt idx="41593">
                  <c:v>4.1594000000000002E-5</c:v>
                </c:pt>
                <c:pt idx="41594">
                  <c:v>4.1594999999999997E-5</c:v>
                </c:pt>
                <c:pt idx="41595">
                  <c:v>4.1596E-5</c:v>
                </c:pt>
                <c:pt idx="41596">
                  <c:v>4.1597000000000002E-5</c:v>
                </c:pt>
                <c:pt idx="41597">
                  <c:v>4.1597999999999997E-5</c:v>
                </c:pt>
                <c:pt idx="41598">
                  <c:v>4.1598999999999999E-5</c:v>
                </c:pt>
                <c:pt idx="41599">
                  <c:v>4.1600000000000002E-5</c:v>
                </c:pt>
                <c:pt idx="41600">
                  <c:v>4.1600999999999997E-5</c:v>
                </c:pt>
                <c:pt idx="41601">
                  <c:v>4.1601999999999999E-5</c:v>
                </c:pt>
                <c:pt idx="41602">
                  <c:v>4.1603000000000001E-5</c:v>
                </c:pt>
                <c:pt idx="41603">
                  <c:v>4.1603999999999997E-5</c:v>
                </c:pt>
                <c:pt idx="41604">
                  <c:v>4.1604999999999999E-5</c:v>
                </c:pt>
                <c:pt idx="41605">
                  <c:v>4.1606000000000001E-5</c:v>
                </c:pt>
                <c:pt idx="41606">
                  <c:v>4.1607000000000003E-5</c:v>
                </c:pt>
                <c:pt idx="41607">
                  <c:v>4.1607999999999999E-5</c:v>
                </c:pt>
                <c:pt idx="41608">
                  <c:v>4.1609000000000001E-5</c:v>
                </c:pt>
                <c:pt idx="41609">
                  <c:v>4.1610000000000003E-5</c:v>
                </c:pt>
                <c:pt idx="41610">
                  <c:v>4.1610999999999999E-5</c:v>
                </c:pt>
                <c:pt idx="41611">
                  <c:v>4.1612000000000001E-5</c:v>
                </c:pt>
                <c:pt idx="41612">
                  <c:v>4.1613000000000003E-5</c:v>
                </c:pt>
                <c:pt idx="41613">
                  <c:v>4.1613999999999998E-5</c:v>
                </c:pt>
                <c:pt idx="41614">
                  <c:v>4.1615000000000001E-5</c:v>
                </c:pt>
                <c:pt idx="41615">
                  <c:v>4.1616000000000003E-5</c:v>
                </c:pt>
                <c:pt idx="41616">
                  <c:v>4.1616999999999998E-5</c:v>
                </c:pt>
                <c:pt idx="41617">
                  <c:v>4.1618E-5</c:v>
                </c:pt>
                <c:pt idx="41618">
                  <c:v>4.1619000000000003E-5</c:v>
                </c:pt>
                <c:pt idx="41619">
                  <c:v>4.1619999999999998E-5</c:v>
                </c:pt>
                <c:pt idx="41620">
                  <c:v>4.1621E-5</c:v>
                </c:pt>
                <c:pt idx="41621">
                  <c:v>4.1622000000000002E-5</c:v>
                </c:pt>
                <c:pt idx="41622">
                  <c:v>4.1622999999999998E-5</c:v>
                </c:pt>
                <c:pt idx="41623">
                  <c:v>4.1624E-5</c:v>
                </c:pt>
                <c:pt idx="41624">
                  <c:v>4.1625000000000002E-5</c:v>
                </c:pt>
                <c:pt idx="41625">
                  <c:v>4.1625999999999998E-5</c:v>
                </c:pt>
                <c:pt idx="41626">
                  <c:v>4.1627E-5</c:v>
                </c:pt>
                <c:pt idx="41627">
                  <c:v>4.1628000000000002E-5</c:v>
                </c:pt>
                <c:pt idx="41628">
                  <c:v>4.1628999999999997E-5</c:v>
                </c:pt>
                <c:pt idx="41629">
                  <c:v>4.163E-5</c:v>
                </c:pt>
                <c:pt idx="41630">
                  <c:v>4.1631000000000002E-5</c:v>
                </c:pt>
                <c:pt idx="41631">
                  <c:v>4.1631999999999997E-5</c:v>
                </c:pt>
                <c:pt idx="41632">
                  <c:v>4.1632999999999999E-5</c:v>
                </c:pt>
                <c:pt idx="41633">
                  <c:v>4.1634000000000002E-5</c:v>
                </c:pt>
                <c:pt idx="41634">
                  <c:v>4.1634999999999997E-5</c:v>
                </c:pt>
                <c:pt idx="41635">
                  <c:v>4.1635999999999999E-5</c:v>
                </c:pt>
                <c:pt idx="41636">
                  <c:v>4.1637000000000001E-5</c:v>
                </c:pt>
                <c:pt idx="41637">
                  <c:v>4.1637999999999997E-5</c:v>
                </c:pt>
                <c:pt idx="41638">
                  <c:v>4.1638999999999999E-5</c:v>
                </c:pt>
                <c:pt idx="41639">
                  <c:v>4.1640000000000001E-5</c:v>
                </c:pt>
                <c:pt idx="41640">
                  <c:v>4.1641000000000003E-5</c:v>
                </c:pt>
                <c:pt idx="41641">
                  <c:v>4.1641999999999999E-5</c:v>
                </c:pt>
                <c:pt idx="41642">
                  <c:v>4.1643000000000001E-5</c:v>
                </c:pt>
                <c:pt idx="41643">
                  <c:v>4.1644000000000003E-5</c:v>
                </c:pt>
                <c:pt idx="41644">
                  <c:v>4.1644999999999999E-5</c:v>
                </c:pt>
                <c:pt idx="41645">
                  <c:v>4.1646000000000001E-5</c:v>
                </c:pt>
                <c:pt idx="41646">
                  <c:v>4.1647000000000003E-5</c:v>
                </c:pt>
                <c:pt idx="41647">
                  <c:v>4.1647999999999998E-5</c:v>
                </c:pt>
                <c:pt idx="41648">
                  <c:v>4.1649000000000001E-5</c:v>
                </c:pt>
                <c:pt idx="41649">
                  <c:v>4.1650000000000003E-5</c:v>
                </c:pt>
                <c:pt idx="41650">
                  <c:v>4.1650999999999998E-5</c:v>
                </c:pt>
                <c:pt idx="41651">
                  <c:v>4.1652E-5</c:v>
                </c:pt>
                <c:pt idx="41652">
                  <c:v>4.1653000000000003E-5</c:v>
                </c:pt>
                <c:pt idx="41653">
                  <c:v>4.1653999999999998E-5</c:v>
                </c:pt>
                <c:pt idx="41654">
                  <c:v>4.1655E-5</c:v>
                </c:pt>
                <c:pt idx="41655">
                  <c:v>4.1656000000000002E-5</c:v>
                </c:pt>
                <c:pt idx="41656">
                  <c:v>4.1656999999999998E-5</c:v>
                </c:pt>
                <c:pt idx="41657">
                  <c:v>4.1658E-5</c:v>
                </c:pt>
                <c:pt idx="41658">
                  <c:v>4.1659000000000002E-5</c:v>
                </c:pt>
                <c:pt idx="41659">
                  <c:v>4.1659999999999998E-5</c:v>
                </c:pt>
                <c:pt idx="41660">
                  <c:v>4.1661E-5</c:v>
                </c:pt>
                <c:pt idx="41661">
                  <c:v>4.1662000000000002E-5</c:v>
                </c:pt>
                <c:pt idx="41662">
                  <c:v>4.1662999999999997E-5</c:v>
                </c:pt>
                <c:pt idx="41663">
                  <c:v>4.1664E-5</c:v>
                </c:pt>
                <c:pt idx="41664">
                  <c:v>4.1665000000000002E-5</c:v>
                </c:pt>
                <c:pt idx="41665">
                  <c:v>4.1665999999999997E-5</c:v>
                </c:pt>
                <c:pt idx="41666">
                  <c:v>4.1666999999999999E-5</c:v>
                </c:pt>
                <c:pt idx="41667">
                  <c:v>4.1668000000000002E-5</c:v>
                </c:pt>
                <c:pt idx="41668">
                  <c:v>4.1668999999999997E-5</c:v>
                </c:pt>
                <c:pt idx="41669">
                  <c:v>4.1669999999999999E-5</c:v>
                </c:pt>
                <c:pt idx="41670">
                  <c:v>4.1671000000000001E-5</c:v>
                </c:pt>
                <c:pt idx="41671">
                  <c:v>4.1671999999999997E-5</c:v>
                </c:pt>
                <c:pt idx="41672">
                  <c:v>4.1672999999999999E-5</c:v>
                </c:pt>
                <c:pt idx="41673">
                  <c:v>4.1674000000000001E-5</c:v>
                </c:pt>
                <c:pt idx="41674">
                  <c:v>4.1675000000000003E-5</c:v>
                </c:pt>
                <c:pt idx="41675">
                  <c:v>4.1675999999999999E-5</c:v>
                </c:pt>
                <c:pt idx="41676">
                  <c:v>4.1677000000000001E-5</c:v>
                </c:pt>
                <c:pt idx="41677">
                  <c:v>4.1678000000000003E-5</c:v>
                </c:pt>
                <c:pt idx="41678">
                  <c:v>4.1678999999999999E-5</c:v>
                </c:pt>
                <c:pt idx="41679">
                  <c:v>4.1680000000000001E-5</c:v>
                </c:pt>
                <c:pt idx="41680">
                  <c:v>4.1681000000000003E-5</c:v>
                </c:pt>
                <c:pt idx="41681">
                  <c:v>4.1681999999999998E-5</c:v>
                </c:pt>
                <c:pt idx="41682">
                  <c:v>4.1683000000000001E-5</c:v>
                </c:pt>
                <c:pt idx="41683">
                  <c:v>4.1684000000000003E-5</c:v>
                </c:pt>
                <c:pt idx="41684">
                  <c:v>4.1684999999999998E-5</c:v>
                </c:pt>
                <c:pt idx="41685">
                  <c:v>4.1686E-5</c:v>
                </c:pt>
                <c:pt idx="41686">
                  <c:v>4.1687000000000003E-5</c:v>
                </c:pt>
                <c:pt idx="41687">
                  <c:v>4.1687999999999998E-5</c:v>
                </c:pt>
                <c:pt idx="41688">
                  <c:v>4.1689E-5</c:v>
                </c:pt>
                <c:pt idx="41689">
                  <c:v>4.1690000000000002E-5</c:v>
                </c:pt>
                <c:pt idx="41690">
                  <c:v>4.1690999999999998E-5</c:v>
                </c:pt>
                <c:pt idx="41691">
                  <c:v>4.1692E-5</c:v>
                </c:pt>
                <c:pt idx="41692">
                  <c:v>4.1693000000000002E-5</c:v>
                </c:pt>
                <c:pt idx="41693">
                  <c:v>4.1693999999999998E-5</c:v>
                </c:pt>
                <c:pt idx="41694">
                  <c:v>4.1695E-5</c:v>
                </c:pt>
                <c:pt idx="41695">
                  <c:v>4.1696000000000002E-5</c:v>
                </c:pt>
                <c:pt idx="41696">
                  <c:v>4.1696999999999997E-5</c:v>
                </c:pt>
                <c:pt idx="41697">
                  <c:v>4.1698E-5</c:v>
                </c:pt>
                <c:pt idx="41698">
                  <c:v>4.1699000000000002E-5</c:v>
                </c:pt>
                <c:pt idx="41699">
                  <c:v>4.1699999999999997E-5</c:v>
                </c:pt>
                <c:pt idx="41700">
                  <c:v>4.1700999999999999E-5</c:v>
                </c:pt>
                <c:pt idx="41701">
                  <c:v>4.1702000000000002E-5</c:v>
                </c:pt>
                <c:pt idx="41702">
                  <c:v>4.1702999999999997E-5</c:v>
                </c:pt>
                <c:pt idx="41703">
                  <c:v>4.1703999999999999E-5</c:v>
                </c:pt>
                <c:pt idx="41704">
                  <c:v>4.1705000000000001E-5</c:v>
                </c:pt>
                <c:pt idx="41705">
                  <c:v>4.1705999999999997E-5</c:v>
                </c:pt>
                <c:pt idx="41706">
                  <c:v>4.1706999999999999E-5</c:v>
                </c:pt>
                <c:pt idx="41707">
                  <c:v>4.1708000000000001E-5</c:v>
                </c:pt>
                <c:pt idx="41708">
                  <c:v>4.1709000000000003E-5</c:v>
                </c:pt>
                <c:pt idx="41709">
                  <c:v>4.1709999999999999E-5</c:v>
                </c:pt>
                <c:pt idx="41710">
                  <c:v>4.1711000000000001E-5</c:v>
                </c:pt>
                <c:pt idx="41711">
                  <c:v>4.1712000000000003E-5</c:v>
                </c:pt>
                <c:pt idx="41712">
                  <c:v>4.1712999999999999E-5</c:v>
                </c:pt>
                <c:pt idx="41713">
                  <c:v>4.1714000000000001E-5</c:v>
                </c:pt>
                <c:pt idx="41714">
                  <c:v>4.1715000000000003E-5</c:v>
                </c:pt>
                <c:pt idx="41715">
                  <c:v>4.1715999999999998E-5</c:v>
                </c:pt>
                <c:pt idx="41716">
                  <c:v>4.1717000000000001E-5</c:v>
                </c:pt>
                <c:pt idx="41717">
                  <c:v>4.1718000000000003E-5</c:v>
                </c:pt>
                <c:pt idx="41718">
                  <c:v>4.1718999999999998E-5</c:v>
                </c:pt>
                <c:pt idx="41719">
                  <c:v>4.172E-5</c:v>
                </c:pt>
                <c:pt idx="41720">
                  <c:v>4.1721000000000003E-5</c:v>
                </c:pt>
                <c:pt idx="41721">
                  <c:v>4.1721999999999998E-5</c:v>
                </c:pt>
                <c:pt idx="41722">
                  <c:v>4.1723E-5</c:v>
                </c:pt>
                <c:pt idx="41723">
                  <c:v>4.1724000000000002E-5</c:v>
                </c:pt>
                <c:pt idx="41724">
                  <c:v>4.1724999999999998E-5</c:v>
                </c:pt>
                <c:pt idx="41725">
                  <c:v>4.1726E-5</c:v>
                </c:pt>
                <c:pt idx="41726">
                  <c:v>4.1727000000000002E-5</c:v>
                </c:pt>
                <c:pt idx="41727">
                  <c:v>4.1727999999999998E-5</c:v>
                </c:pt>
                <c:pt idx="41728">
                  <c:v>4.1729E-5</c:v>
                </c:pt>
                <c:pt idx="41729">
                  <c:v>4.1730000000000002E-5</c:v>
                </c:pt>
                <c:pt idx="41730">
                  <c:v>4.1730999999999997E-5</c:v>
                </c:pt>
                <c:pt idx="41731">
                  <c:v>4.1732E-5</c:v>
                </c:pt>
                <c:pt idx="41732">
                  <c:v>4.1733000000000002E-5</c:v>
                </c:pt>
                <c:pt idx="41733">
                  <c:v>4.1733999999999997E-5</c:v>
                </c:pt>
                <c:pt idx="41734">
                  <c:v>4.1734999999999999E-5</c:v>
                </c:pt>
                <c:pt idx="41735">
                  <c:v>4.1736000000000002E-5</c:v>
                </c:pt>
                <c:pt idx="41736">
                  <c:v>4.1736999999999997E-5</c:v>
                </c:pt>
                <c:pt idx="41737">
                  <c:v>4.1737999999999999E-5</c:v>
                </c:pt>
                <c:pt idx="41738">
                  <c:v>4.1739000000000001E-5</c:v>
                </c:pt>
                <c:pt idx="41739">
                  <c:v>4.1739999999999997E-5</c:v>
                </c:pt>
                <c:pt idx="41740">
                  <c:v>4.1740999999999999E-5</c:v>
                </c:pt>
                <c:pt idx="41741">
                  <c:v>4.1742000000000001E-5</c:v>
                </c:pt>
                <c:pt idx="41742">
                  <c:v>4.1743000000000003E-5</c:v>
                </c:pt>
                <c:pt idx="41743">
                  <c:v>4.1743999999999999E-5</c:v>
                </c:pt>
                <c:pt idx="41744">
                  <c:v>4.1745000000000001E-5</c:v>
                </c:pt>
                <c:pt idx="41745">
                  <c:v>4.1746000000000003E-5</c:v>
                </c:pt>
                <c:pt idx="41746">
                  <c:v>4.1746999999999999E-5</c:v>
                </c:pt>
                <c:pt idx="41747">
                  <c:v>4.1748000000000001E-5</c:v>
                </c:pt>
                <c:pt idx="41748">
                  <c:v>4.1749000000000003E-5</c:v>
                </c:pt>
                <c:pt idx="41749">
                  <c:v>4.1749999999999998E-5</c:v>
                </c:pt>
                <c:pt idx="41750">
                  <c:v>4.1751000000000001E-5</c:v>
                </c:pt>
                <c:pt idx="41751">
                  <c:v>4.1752000000000003E-5</c:v>
                </c:pt>
                <c:pt idx="41752">
                  <c:v>4.1752999999999998E-5</c:v>
                </c:pt>
                <c:pt idx="41753">
                  <c:v>4.1754E-5</c:v>
                </c:pt>
                <c:pt idx="41754">
                  <c:v>4.1755000000000003E-5</c:v>
                </c:pt>
                <c:pt idx="41755">
                  <c:v>4.1755999999999998E-5</c:v>
                </c:pt>
                <c:pt idx="41756">
                  <c:v>4.1757E-5</c:v>
                </c:pt>
                <c:pt idx="41757">
                  <c:v>4.1758000000000002E-5</c:v>
                </c:pt>
                <c:pt idx="41758">
                  <c:v>4.1758999999999998E-5</c:v>
                </c:pt>
                <c:pt idx="41759">
                  <c:v>4.176E-5</c:v>
                </c:pt>
                <c:pt idx="41760">
                  <c:v>4.1761000000000002E-5</c:v>
                </c:pt>
                <c:pt idx="41761">
                  <c:v>4.1761999999999998E-5</c:v>
                </c:pt>
                <c:pt idx="41762">
                  <c:v>4.1763E-5</c:v>
                </c:pt>
                <c:pt idx="41763">
                  <c:v>4.1764000000000002E-5</c:v>
                </c:pt>
                <c:pt idx="41764">
                  <c:v>4.1764999999999997E-5</c:v>
                </c:pt>
                <c:pt idx="41765">
                  <c:v>4.1766E-5</c:v>
                </c:pt>
                <c:pt idx="41766">
                  <c:v>4.1767000000000002E-5</c:v>
                </c:pt>
                <c:pt idx="41767">
                  <c:v>4.1767999999999997E-5</c:v>
                </c:pt>
                <c:pt idx="41768">
                  <c:v>4.1768999999999999E-5</c:v>
                </c:pt>
                <c:pt idx="41769">
                  <c:v>4.1770000000000002E-5</c:v>
                </c:pt>
                <c:pt idx="41770">
                  <c:v>4.1770999999999997E-5</c:v>
                </c:pt>
                <c:pt idx="41771">
                  <c:v>4.1771999999999999E-5</c:v>
                </c:pt>
                <c:pt idx="41772">
                  <c:v>4.1773000000000001E-5</c:v>
                </c:pt>
                <c:pt idx="41773">
                  <c:v>4.1773999999999997E-5</c:v>
                </c:pt>
                <c:pt idx="41774">
                  <c:v>4.1774999999999999E-5</c:v>
                </c:pt>
                <c:pt idx="41775">
                  <c:v>4.1776000000000001E-5</c:v>
                </c:pt>
                <c:pt idx="41776">
                  <c:v>4.1777000000000003E-5</c:v>
                </c:pt>
                <c:pt idx="41777">
                  <c:v>4.1777999999999999E-5</c:v>
                </c:pt>
                <c:pt idx="41778">
                  <c:v>4.1779000000000001E-5</c:v>
                </c:pt>
                <c:pt idx="41779">
                  <c:v>4.1780000000000003E-5</c:v>
                </c:pt>
                <c:pt idx="41780">
                  <c:v>4.1780999999999999E-5</c:v>
                </c:pt>
                <c:pt idx="41781">
                  <c:v>4.1782000000000001E-5</c:v>
                </c:pt>
                <c:pt idx="41782">
                  <c:v>4.1783000000000003E-5</c:v>
                </c:pt>
                <c:pt idx="41783">
                  <c:v>4.1783999999999998E-5</c:v>
                </c:pt>
                <c:pt idx="41784">
                  <c:v>4.1785000000000001E-5</c:v>
                </c:pt>
                <c:pt idx="41785">
                  <c:v>4.1786000000000003E-5</c:v>
                </c:pt>
                <c:pt idx="41786">
                  <c:v>4.1786999999999998E-5</c:v>
                </c:pt>
                <c:pt idx="41787">
                  <c:v>4.1788E-5</c:v>
                </c:pt>
                <c:pt idx="41788">
                  <c:v>4.1789000000000003E-5</c:v>
                </c:pt>
                <c:pt idx="41789">
                  <c:v>4.1789999999999998E-5</c:v>
                </c:pt>
                <c:pt idx="41790">
                  <c:v>4.1791E-5</c:v>
                </c:pt>
                <c:pt idx="41791">
                  <c:v>4.1792000000000002E-5</c:v>
                </c:pt>
                <c:pt idx="41792">
                  <c:v>4.1792999999999998E-5</c:v>
                </c:pt>
                <c:pt idx="41793">
                  <c:v>4.1794E-5</c:v>
                </c:pt>
                <c:pt idx="41794">
                  <c:v>4.1795000000000002E-5</c:v>
                </c:pt>
                <c:pt idx="41795">
                  <c:v>4.1795999999999998E-5</c:v>
                </c:pt>
                <c:pt idx="41796">
                  <c:v>4.1797E-5</c:v>
                </c:pt>
                <c:pt idx="41797">
                  <c:v>4.1798000000000002E-5</c:v>
                </c:pt>
                <c:pt idx="41798">
                  <c:v>4.1798999999999997E-5</c:v>
                </c:pt>
                <c:pt idx="41799">
                  <c:v>4.18E-5</c:v>
                </c:pt>
                <c:pt idx="41800">
                  <c:v>4.1801000000000002E-5</c:v>
                </c:pt>
                <c:pt idx="41801">
                  <c:v>4.1801999999999997E-5</c:v>
                </c:pt>
                <c:pt idx="41802">
                  <c:v>4.1802999999999999E-5</c:v>
                </c:pt>
                <c:pt idx="41803">
                  <c:v>4.1804000000000002E-5</c:v>
                </c:pt>
                <c:pt idx="41804">
                  <c:v>4.1804999999999997E-5</c:v>
                </c:pt>
                <c:pt idx="41805">
                  <c:v>4.1805999999999999E-5</c:v>
                </c:pt>
                <c:pt idx="41806">
                  <c:v>4.1807000000000001E-5</c:v>
                </c:pt>
                <c:pt idx="41807">
                  <c:v>4.1807999999999997E-5</c:v>
                </c:pt>
                <c:pt idx="41808">
                  <c:v>4.1808999999999999E-5</c:v>
                </c:pt>
                <c:pt idx="41809">
                  <c:v>4.1810000000000001E-5</c:v>
                </c:pt>
                <c:pt idx="41810">
                  <c:v>4.1811000000000003E-5</c:v>
                </c:pt>
                <c:pt idx="41811">
                  <c:v>4.1811999999999999E-5</c:v>
                </c:pt>
                <c:pt idx="41812">
                  <c:v>4.1813000000000001E-5</c:v>
                </c:pt>
                <c:pt idx="41813">
                  <c:v>4.1814000000000003E-5</c:v>
                </c:pt>
                <c:pt idx="41814">
                  <c:v>4.1814999999999999E-5</c:v>
                </c:pt>
                <c:pt idx="41815">
                  <c:v>4.1816000000000001E-5</c:v>
                </c:pt>
                <c:pt idx="41816">
                  <c:v>4.1817000000000003E-5</c:v>
                </c:pt>
                <c:pt idx="41817">
                  <c:v>4.1817999999999998E-5</c:v>
                </c:pt>
                <c:pt idx="41818">
                  <c:v>4.1819000000000001E-5</c:v>
                </c:pt>
                <c:pt idx="41819">
                  <c:v>4.1820000000000003E-5</c:v>
                </c:pt>
                <c:pt idx="41820">
                  <c:v>4.1820999999999998E-5</c:v>
                </c:pt>
                <c:pt idx="41821">
                  <c:v>4.1822E-5</c:v>
                </c:pt>
                <c:pt idx="41822">
                  <c:v>4.1823000000000003E-5</c:v>
                </c:pt>
                <c:pt idx="41823">
                  <c:v>4.1823999999999998E-5</c:v>
                </c:pt>
                <c:pt idx="41824">
                  <c:v>4.1825E-5</c:v>
                </c:pt>
                <c:pt idx="41825">
                  <c:v>4.1826000000000002E-5</c:v>
                </c:pt>
                <c:pt idx="41826">
                  <c:v>4.1826999999999998E-5</c:v>
                </c:pt>
                <c:pt idx="41827">
                  <c:v>4.1828E-5</c:v>
                </c:pt>
                <c:pt idx="41828">
                  <c:v>4.1829000000000002E-5</c:v>
                </c:pt>
                <c:pt idx="41829">
                  <c:v>4.1829999999999998E-5</c:v>
                </c:pt>
                <c:pt idx="41830">
                  <c:v>4.1831E-5</c:v>
                </c:pt>
                <c:pt idx="41831">
                  <c:v>4.1832000000000002E-5</c:v>
                </c:pt>
                <c:pt idx="41832">
                  <c:v>4.1832999999999997E-5</c:v>
                </c:pt>
                <c:pt idx="41833">
                  <c:v>4.1834E-5</c:v>
                </c:pt>
                <c:pt idx="41834">
                  <c:v>4.1835000000000002E-5</c:v>
                </c:pt>
                <c:pt idx="41835">
                  <c:v>4.1835999999999997E-5</c:v>
                </c:pt>
                <c:pt idx="41836">
                  <c:v>4.1836999999999999E-5</c:v>
                </c:pt>
                <c:pt idx="41837">
                  <c:v>4.1838000000000002E-5</c:v>
                </c:pt>
                <c:pt idx="41838">
                  <c:v>4.1838999999999997E-5</c:v>
                </c:pt>
                <c:pt idx="41839">
                  <c:v>4.1839999999999999E-5</c:v>
                </c:pt>
                <c:pt idx="41840">
                  <c:v>4.1841000000000001E-5</c:v>
                </c:pt>
                <c:pt idx="41841">
                  <c:v>4.1841999999999997E-5</c:v>
                </c:pt>
                <c:pt idx="41842">
                  <c:v>4.1842999999999999E-5</c:v>
                </c:pt>
                <c:pt idx="41843">
                  <c:v>4.1844000000000001E-5</c:v>
                </c:pt>
                <c:pt idx="41844">
                  <c:v>4.1844999999999997E-5</c:v>
                </c:pt>
                <c:pt idx="41845">
                  <c:v>4.1845999999999999E-5</c:v>
                </c:pt>
                <c:pt idx="41846">
                  <c:v>4.1847000000000001E-5</c:v>
                </c:pt>
                <c:pt idx="41847">
                  <c:v>4.1848000000000003E-5</c:v>
                </c:pt>
                <c:pt idx="41848">
                  <c:v>4.1848999999999999E-5</c:v>
                </c:pt>
                <c:pt idx="41849">
                  <c:v>4.1850000000000001E-5</c:v>
                </c:pt>
                <c:pt idx="41850">
                  <c:v>4.1851000000000003E-5</c:v>
                </c:pt>
                <c:pt idx="41851">
                  <c:v>4.1851999999999998E-5</c:v>
                </c:pt>
                <c:pt idx="41852">
                  <c:v>4.1853000000000001E-5</c:v>
                </c:pt>
                <c:pt idx="41853">
                  <c:v>4.1854000000000003E-5</c:v>
                </c:pt>
                <c:pt idx="41854">
                  <c:v>4.1854999999999998E-5</c:v>
                </c:pt>
                <c:pt idx="41855">
                  <c:v>4.1856E-5</c:v>
                </c:pt>
                <c:pt idx="41856">
                  <c:v>4.1857000000000003E-5</c:v>
                </c:pt>
                <c:pt idx="41857">
                  <c:v>4.1857999999999998E-5</c:v>
                </c:pt>
                <c:pt idx="41858">
                  <c:v>4.1859E-5</c:v>
                </c:pt>
                <c:pt idx="41859">
                  <c:v>4.1860000000000002E-5</c:v>
                </c:pt>
                <c:pt idx="41860">
                  <c:v>4.1860999999999998E-5</c:v>
                </c:pt>
                <c:pt idx="41861">
                  <c:v>4.1862E-5</c:v>
                </c:pt>
                <c:pt idx="41862">
                  <c:v>4.1863000000000002E-5</c:v>
                </c:pt>
                <c:pt idx="41863">
                  <c:v>4.1863999999999998E-5</c:v>
                </c:pt>
                <c:pt idx="41864">
                  <c:v>4.1865E-5</c:v>
                </c:pt>
                <c:pt idx="41865">
                  <c:v>4.1866000000000002E-5</c:v>
                </c:pt>
                <c:pt idx="41866">
                  <c:v>4.1866999999999997E-5</c:v>
                </c:pt>
                <c:pt idx="41867">
                  <c:v>4.1868E-5</c:v>
                </c:pt>
                <c:pt idx="41868">
                  <c:v>4.1869000000000002E-5</c:v>
                </c:pt>
                <c:pt idx="41869">
                  <c:v>4.1869999999999997E-5</c:v>
                </c:pt>
                <c:pt idx="41870">
                  <c:v>4.1870999999999999E-5</c:v>
                </c:pt>
                <c:pt idx="41871">
                  <c:v>4.1872000000000002E-5</c:v>
                </c:pt>
                <c:pt idx="41872">
                  <c:v>4.1872999999999997E-5</c:v>
                </c:pt>
                <c:pt idx="41873">
                  <c:v>4.1873999999999999E-5</c:v>
                </c:pt>
                <c:pt idx="41874">
                  <c:v>4.1875000000000001E-5</c:v>
                </c:pt>
                <c:pt idx="41875">
                  <c:v>4.1875999999999997E-5</c:v>
                </c:pt>
                <c:pt idx="41876">
                  <c:v>4.1876999999999999E-5</c:v>
                </c:pt>
                <c:pt idx="41877">
                  <c:v>4.1878000000000001E-5</c:v>
                </c:pt>
                <c:pt idx="41878">
                  <c:v>4.1878999999999997E-5</c:v>
                </c:pt>
                <c:pt idx="41879">
                  <c:v>4.1879999999999999E-5</c:v>
                </c:pt>
                <c:pt idx="41880">
                  <c:v>4.1881000000000001E-5</c:v>
                </c:pt>
                <c:pt idx="41881">
                  <c:v>4.1882000000000003E-5</c:v>
                </c:pt>
                <c:pt idx="41882">
                  <c:v>4.1882999999999999E-5</c:v>
                </c:pt>
                <c:pt idx="41883">
                  <c:v>4.1884000000000001E-5</c:v>
                </c:pt>
                <c:pt idx="41884">
                  <c:v>4.1885000000000003E-5</c:v>
                </c:pt>
                <c:pt idx="41885">
                  <c:v>4.1885999999999998E-5</c:v>
                </c:pt>
                <c:pt idx="41886">
                  <c:v>4.1887000000000001E-5</c:v>
                </c:pt>
                <c:pt idx="41887">
                  <c:v>4.1888000000000003E-5</c:v>
                </c:pt>
                <c:pt idx="41888">
                  <c:v>4.1888999999999998E-5</c:v>
                </c:pt>
                <c:pt idx="41889">
                  <c:v>4.189E-5</c:v>
                </c:pt>
                <c:pt idx="41890">
                  <c:v>4.1891000000000003E-5</c:v>
                </c:pt>
                <c:pt idx="41891">
                  <c:v>4.1891999999999998E-5</c:v>
                </c:pt>
                <c:pt idx="41892">
                  <c:v>4.1893E-5</c:v>
                </c:pt>
                <c:pt idx="41893">
                  <c:v>4.1894000000000002E-5</c:v>
                </c:pt>
                <c:pt idx="41894">
                  <c:v>4.1894999999999998E-5</c:v>
                </c:pt>
                <c:pt idx="41895">
                  <c:v>4.1896E-5</c:v>
                </c:pt>
                <c:pt idx="41896">
                  <c:v>4.1897000000000002E-5</c:v>
                </c:pt>
                <c:pt idx="41897">
                  <c:v>4.1897999999999998E-5</c:v>
                </c:pt>
                <c:pt idx="41898">
                  <c:v>4.1899E-5</c:v>
                </c:pt>
                <c:pt idx="41899">
                  <c:v>4.1900000000000002E-5</c:v>
                </c:pt>
                <c:pt idx="41900">
                  <c:v>4.1900999999999997E-5</c:v>
                </c:pt>
                <c:pt idx="41901">
                  <c:v>4.1902E-5</c:v>
                </c:pt>
                <c:pt idx="41902">
                  <c:v>4.1903000000000002E-5</c:v>
                </c:pt>
                <c:pt idx="41903">
                  <c:v>4.1903999999999997E-5</c:v>
                </c:pt>
                <c:pt idx="41904">
                  <c:v>4.1904999999999999E-5</c:v>
                </c:pt>
                <c:pt idx="41905">
                  <c:v>4.1906000000000002E-5</c:v>
                </c:pt>
                <c:pt idx="41906">
                  <c:v>4.1906999999999997E-5</c:v>
                </c:pt>
                <c:pt idx="41907">
                  <c:v>4.1907999999999999E-5</c:v>
                </c:pt>
                <c:pt idx="41908">
                  <c:v>4.1909000000000001E-5</c:v>
                </c:pt>
                <c:pt idx="41909">
                  <c:v>4.1909999999999997E-5</c:v>
                </c:pt>
                <c:pt idx="41910">
                  <c:v>4.1910999999999999E-5</c:v>
                </c:pt>
                <c:pt idx="41911">
                  <c:v>4.1912000000000001E-5</c:v>
                </c:pt>
                <c:pt idx="41912">
                  <c:v>4.1912999999999997E-5</c:v>
                </c:pt>
                <c:pt idx="41913">
                  <c:v>4.1913999999999999E-5</c:v>
                </c:pt>
                <c:pt idx="41914">
                  <c:v>4.1915000000000001E-5</c:v>
                </c:pt>
                <c:pt idx="41915">
                  <c:v>4.1916000000000003E-5</c:v>
                </c:pt>
                <c:pt idx="41916">
                  <c:v>4.1916999999999999E-5</c:v>
                </c:pt>
                <c:pt idx="41917">
                  <c:v>4.1918000000000001E-5</c:v>
                </c:pt>
                <c:pt idx="41918">
                  <c:v>4.1919000000000003E-5</c:v>
                </c:pt>
                <c:pt idx="41919">
                  <c:v>4.1919999999999998E-5</c:v>
                </c:pt>
                <c:pt idx="41920">
                  <c:v>4.1921000000000001E-5</c:v>
                </c:pt>
                <c:pt idx="41921">
                  <c:v>4.1922000000000003E-5</c:v>
                </c:pt>
                <c:pt idx="41922">
                  <c:v>4.1922999999999998E-5</c:v>
                </c:pt>
                <c:pt idx="41923">
                  <c:v>4.1924E-5</c:v>
                </c:pt>
                <c:pt idx="41924">
                  <c:v>4.1925000000000003E-5</c:v>
                </c:pt>
                <c:pt idx="41925">
                  <c:v>4.1925999999999998E-5</c:v>
                </c:pt>
                <c:pt idx="41926">
                  <c:v>4.1927E-5</c:v>
                </c:pt>
                <c:pt idx="41927">
                  <c:v>4.1928000000000002E-5</c:v>
                </c:pt>
                <c:pt idx="41928">
                  <c:v>4.1928999999999998E-5</c:v>
                </c:pt>
                <c:pt idx="41929">
                  <c:v>4.193E-5</c:v>
                </c:pt>
                <c:pt idx="41930">
                  <c:v>4.1931000000000002E-5</c:v>
                </c:pt>
                <c:pt idx="41931">
                  <c:v>4.1931999999999998E-5</c:v>
                </c:pt>
                <c:pt idx="41932">
                  <c:v>4.1933E-5</c:v>
                </c:pt>
                <c:pt idx="41933">
                  <c:v>4.1934000000000002E-5</c:v>
                </c:pt>
                <c:pt idx="41934">
                  <c:v>4.1934999999999997E-5</c:v>
                </c:pt>
                <c:pt idx="41935">
                  <c:v>4.1936E-5</c:v>
                </c:pt>
                <c:pt idx="41936">
                  <c:v>4.1937000000000002E-5</c:v>
                </c:pt>
                <c:pt idx="41937">
                  <c:v>4.1937999999999997E-5</c:v>
                </c:pt>
                <c:pt idx="41938">
                  <c:v>4.1938999999999999E-5</c:v>
                </c:pt>
                <c:pt idx="41939">
                  <c:v>4.1940000000000002E-5</c:v>
                </c:pt>
                <c:pt idx="41940">
                  <c:v>4.1940999999999997E-5</c:v>
                </c:pt>
                <c:pt idx="41941">
                  <c:v>4.1941999999999999E-5</c:v>
                </c:pt>
                <c:pt idx="41942">
                  <c:v>4.1943000000000001E-5</c:v>
                </c:pt>
                <c:pt idx="41943">
                  <c:v>4.1943999999999997E-5</c:v>
                </c:pt>
                <c:pt idx="41944">
                  <c:v>4.1944999999999999E-5</c:v>
                </c:pt>
                <c:pt idx="41945">
                  <c:v>4.1946000000000001E-5</c:v>
                </c:pt>
                <c:pt idx="41946">
                  <c:v>4.1946999999999997E-5</c:v>
                </c:pt>
                <c:pt idx="41947">
                  <c:v>4.1947999999999999E-5</c:v>
                </c:pt>
                <c:pt idx="41948">
                  <c:v>4.1949000000000001E-5</c:v>
                </c:pt>
                <c:pt idx="41949">
                  <c:v>4.1950000000000003E-5</c:v>
                </c:pt>
                <c:pt idx="41950">
                  <c:v>4.1950999999999999E-5</c:v>
                </c:pt>
                <c:pt idx="41951">
                  <c:v>4.1952000000000001E-5</c:v>
                </c:pt>
                <c:pt idx="41952">
                  <c:v>4.1953000000000003E-5</c:v>
                </c:pt>
                <c:pt idx="41953">
                  <c:v>4.1953999999999998E-5</c:v>
                </c:pt>
                <c:pt idx="41954">
                  <c:v>4.1955000000000001E-5</c:v>
                </c:pt>
                <c:pt idx="41955">
                  <c:v>4.1956000000000003E-5</c:v>
                </c:pt>
                <c:pt idx="41956">
                  <c:v>4.1956999999999998E-5</c:v>
                </c:pt>
                <c:pt idx="41957">
                  <c:v>4.1958E-5</c:v>
                </c:pt>
                <c:pt idx="41958">
                  <c:v>4.1959000000000003E-5</c:v>
                </c:pt>
                <c:pt idx="41959">
                  <c:v>4.1959999999999998E-5</c:v>
                </c:pt>
                <c:pt idx="41960">
                  <c:v>4.1961E-5</c:v>
                </c:pt>
                <c:pt idx="41961">
                  <c:v>4.1962000000000002E-5</c:v>
                </c:pt>
                <c:pt idx="41962">
                  <c:v>4.1962999999999998E-5</c:v>
                </c:pt>
                <c:pt idx="41963">
                  <c:v>4.1964E-5</c:v>
                </c:pt>
                <c:pt idx="41964">
                  <c:v>4.1965000000000002E-5</c:v>
                </c:pt>
                <c:pt idx="41965">
                  <c:v>4.1965999999999998E-5</c:v>
                </c:pt>
                <c:pt idx="41966">
                  <c:v>4.1967E-5</c:v>
                </c:pt>
                <c:pt idx="41967">
                  <c:v>4.1968000000000002E-5</c:v>
                </c:pt>
                <c:pt idx="41968">
                  <c:v>4.1968999999999997E-5</c:v>
                </c:pt>
                <c:pt idx="41969">
                  <c:v>4.197E-5</c:v>
                </c:pt>
                <c:pt idx="41970">
                  <c:v>4.1971000000000002E-5</c:v>
                </c:pt>
                <c:pt idx="41971">
                  <c:v>4.1971999999999997E-5</c:v>
                </c:pt>
                <c:pt idx="41972">
                  <c:v>4.1972999999999999E-5</c:v>
                </c:pt>
                <c:pt idx="41973">
                  <c:v>4.1974000000000002E-5</c:v>
                </c:pt>
                <c:pt idx="41974">
                  <c:v>4.1974999999999997E-5</c:v>
                </c:pt>
                <c:pt idx="41975">
                  <c:v>4.1975999999999999E-5</c:v>
                </c:pt>
                <c:pt idx="41976">
                  <c:v>4.1977000000000001E-5</c:v>
                </c:pt>
                <c:pt idx="41977">
                  <c:v>4.1977999999999997E-5</c:v>
                </c:pt>
                <c:pt idx="41978">
                  <c:v>4.1978999999999999E-5</c:v>
                </c:pt>
                <c:pt idx="41979">
                  <c:v>4.1980000000000001E-5</c:v>
                </c:pt>
                <c:pt idx="41980">
                  <c:v>4.1980999999999997E-5</c:v>
                </c:pt>
                <c:pt idx="41981">
                  <c:v>4.1981999999999999E-5</c:v>
                </c:pt>
                <c:pt idx="41982">
                  <c:v>4.1983000000000001E-5</c:v>
                </c:pt>
                <c:pt idx="41983">
                  <c:v>4.1984000000000003E-5</c:v>
                </c:pt>
                <c:pt idx="41984">
                  <c:v>4.1984999999999999E-5</c:v>
                </c:pt>
                <c:pt idx="41985">
                  <c:v>4.1986000000000001E-5</c:v>
                </c:pt>
                <c:pt idx="41986">
                  <c:v>4.1987000000000003E-5</c:v>
                </c:pt>
                <c:pt idx="41987">
                  <c:v>4.1987999999999998E-5</c:v>
                </c:pt>
                <c:pt idx="41988">
                  <c:v>4.1989000000000001E-5</c:v>
                </c:pt>
                <c:pt idx="41989">
                  <c:v>4.1990000000000003E-5</c:v>
                </c:pt>
                <c:pt idx="41990">
                  <c:v>4.1990999999999998E-5</c:v>
                </c:pt>
                <c:pt idx="41991">
                  <c:v>4.1992E-5</c:v>
                </c:pt>
                <c:pt idx="41992">
                  <c:v>4.1993000000000003E-5</c:v>
                </c:pt>
                <c:pt idx="41993">
                  <c:v>4.1993999999999998E-5</c:v>
                </c:pt>
                <c:pt idx="41994">
                  <c:v>4.1995E-5</c:v>
                </c:pt>
                <c:pt idx="41995">
                  <c:v>4.1996000000000002E-5</c:v>
                </c:pt>
                <c:pt idx="41996">
                  <c:v>4.1996999999999998E-5</c:v>
                </c:pt>
                <c:pt idx="41997">
                  <c:v>4.1998E-5</c:v>
                </c:pt>
                <c:pt idx="41998">
                  <c:v>4.1999000000000002E-5</c:v>
                </c:pt>
                <c:pt idx="41999">
                  <c:v>4.1999999999999998E-5</c:v>
                </c:pt>
                <c:pt idx="42000">
                  <c:v>4.2001E-5</c:v>
                </c:pt>
                <c:pt idx="42001">
                  <c:v>4.2002000000000002E-5</c:v>
                </c:pt>
                <c:pt idx="42002">
                  <c:v>4.2002999999999997E-5</c:v>
                </c:pt>
                <c:pt idx="42003">
                  <c:v>4.2004E-5</c:v>
                </c:pt>
                <c:pt idx="42004">
                  <c:v>4.2005000000000002E-5</c:v>
                </c:pt>
                <c:pt idx="42005">
                  <c:v>4.2005999999999997E-5</c:v>
                </c:pt>
                <c:pt idx="42006">
                  <c:v>4.2006999999999999E-5</c:v>
                </c:pt>
                <c:pt idx="42007">
                  <c:v>4.2008000000000002E-5</c:v>
                </c:pt>
                <c:pt idx="42008">
                  <c:v>4.2008999999999997E-5</c:v>
                </c:pt>
                <c:pt idx="42009">
                  <c:v>4.2009999999999999E-5</c:v>
                </c:pt>
                <c:pt idx="42010">
                  <c:v>4.2011000000000001E-5</c:v>
                </c:pt>
                <c:pt idx="42011">
                  <c:v>4.2011999999999997E-5</c:v>
                </c:pt>
                <c:pt idx="42012">
                  <c:v>4.2012999999999999E-5</c:v>
                </c:pt>
                <c:pt idx="42013">
                  <c:v>4.2014000000000001E-5</c:v>
                </c:pt>
                <c:pt idx="42014">
                  <c:v>4.2014999999999997E-5</c:v>
                </c:pt>
                <c:pt idx="42015">
                  <c:v>4.2015999999999999E-5</c:v>
                </c:pt>
                <c:pt idx="42016">
                  <c:v>4.2017000000000001E-5</c:v>
                </c:pt>
                <c:pt idx="42017">
                  <c:v>4.2018000000000003E-5</c:v>
                </c:pt>
                <c:pt idx="42018">
                  <c:v>4.2018999999999999E-5</c:v>
                </c:pt>
                <c:pt idx="42019">
                  <c:v>4.2020000000000001E-5</c:v>
                </c:pt>
                <c:pt idx="42020">
                  <c:v>4.2021000000000003E-5</c:v>
                </c:pt>
                <c:pt idx="42021">
                  <c:v>4.2021999999999998E-5</c:v>
                </c:pt>
                <c:pt idx="42022">
                  <c:v>4.2023000000000001E-5</c:v>
                </c:pt>
                <c:pt idx="42023">
                  <c:v>4.2024000000000003E-5</c:v>
                </c:pt>
                <c:pt idx="42024">
                  <c:v>4.2024999999999998E-5</c:v>
                </c:pt>
                <c:pt idx="42025">
                  <c:v>4.2026E-5</c:v>
                </c:pt>
                <c:pt idx="42026">
                  <c:v>4.2027000000000003E-5</c:v>
                </c:pt>
                <c:pt idx="42027">
                  <c:v>4.2027999999999998E-5</c:v>
                </c:pt>
                <c:pt idx="42028">
                  <c:v>4.2029E-5</c:v>
                </c:pt>
                <c:pt idx="42029">
                  <c:v>4.2030000000000002E-5</c:v>
                </c:pt>
                <c:pt idx="42030">
                  <c:v>4.2030999999999998E-5</c:v>
                </c:pt>
                <c:pt idx="42031">
                  <c:v>4.2032E-5</c:v>
                </c:pt>
                <c:pt idx="42032">
                  <c:v>4.2033000000000002E-5</c:v>
                </c:pt>
                <c:pt idx="42033">
                  <c:v>4.2033999999999998E-5</c:v>
                </c:pt>
                <c:pt idx="42034">
                  <c:v>4.2035E-5</c:v>
                </c:pt>
                <c:pt idx="42035">
                  <c:v>4.2036000000000002E-5</c:v>
                </c:pt>
                <c:pt idx="42036">
                  <c:v>4.2036999999999997E-5</c:v>
                </c:pt>
                <c:pt idx="42037">
                  <c:v>4.2038E-5</c:v>
                </c:pt>
                <c:pt idx="42038">
                  <c:v>4.2039000000000002E-5</c:v>
                </c:pt>
                <c:pt idx="42039">
                  <c:v>4.2039999999999997E-5</c:v>
                </c:pt>
                <c:pt idx="42040">
                  <c:v>4.2040999999999999E-5</c:v>
                </c:pt>
                <c:pt idx="42041">
                  <c:v>4.2042000000000002E-5</c:v>
                </c:pt>
                <c:pt idx="42042">
                  <c:v>4.2042999999999997E-5</c:v>
                </c:pt>
                <c:pt idx="42043">
                  <c:v>4.2043999999999999E-5</c:v>
                </c:pt>
                <c:pt idx="42044">
                  <c:v>4.2045000000000001E-5</c:v>
                </c:pt>
                <c:pt idx="42045">
                  <c:v>4.2045999999999997E-5</c:v>
                </c:pt>
                <c:pt idx="42046">
                  <c:v>4.2046999999999999E-5</c:v>
                </c:pt>
                <c:pt idx="42047">
                  <c:v>4.2048000000000001E-5</c:v>
                </c:pt>
                <c:pt idx="42048">
                  <c:v>4.2048999999999997E-5</c:v>
                </c:pt>
                <c:pt idx="42049">
                  <c:v>4.2049999999999999E-5</c:v>
                </c:pt>
                <c:pt idx="42050">
                  <c:v>4.2051000000000001E-5</c:v>
                </c:pt>
                <c:pt idx="42051">
                  <c:v>4.2052000000000003E-5</c:v>
                </c:pt>
                <c:pt idx="42052">
                  <c:v>4.2052999999999999E-5</c:v>
                </c:pt>
                <c:pt idx="42053">
                  <c:v>4.2054000000000001E-5</c:v>
                </c:pt>
                <c:pt idx="42054">
                  <c:v>4.2055000000000003E-5</c:v>
                </c:pt>
                <c:pt idx="42055">
                  <c:v>4.2055999999999998E-5</c:v>
                </c:pt>
                <c:pt idx="42056">
                  <c:v>4.2057000000000001E-5</c:v>
                </c:pt>
                <c:pt idx="42057">
                  <c:v>4.2058000000000003E-5</c:v>
                </c:pt>
                <c:pt idx="42058">
                  <c:v>4.2058999999999998E-5</c:v>
                </c:pt>
                <c:pt idx="42059">
                  <c:v>4.206E-5</c:v>
                </c:pt>
                <c:pt idx="42060">
                  <c:v>4.2061000000000003E-5</c:v>
                </c:pt>
                <c:pt idx="42061">
                  <c:v>4.2061999999999998E-5</c:v>
                </c:pt>
                <c:pt idx="42062">
                  <c:v>4.2063E-5</c:v>
                </c:pt>
                <c:pt idx="42063">
                  <c:v>4.2064000000000002E-5</c:v>
                </c:pt>
                <c:pt idx="42064">
                  <c:v>4.2064999999999998E-5</c:v>
                </c:pt>
                <c:pt idx="42065">
                  <c:v>4.2066E-5</c:v>
                </c:pt>
                <c:pt idx="42066">
                  <c:v>4.2067000000000002E-5</c:v>
                </c:pt>
                <c:pt idx="42067">
                  <c:v>4.2067999999999998E-5</c:v>
                </c:pt>
                <c:pt idx="42068">
                  <c:v>4.2069E-5</c:v>
                </c:pt>
                <c:pt idx="42069">
                  <c:v>4.2070000000000002E-5</c:v>
                </c:pt>
                <c:pt idx="42070">
                  <c:v>4.2070999999999998E-5</c:v>
                </c:pt>
                <c:pt idx="42071">
                  <c:v>4.2072E-5</c:v>
                </c:pt>
                <c:pt idx="42072">
                  <c:v>4.2073000000000002E-5</c:v>
                </c:pt>
                <c:pt idx="42073">
                  <c:v>4.2073999999999997E-5</c:v>
                </c:pt>
                <c:pt idx="42074">
                  <c:v>4.2074999999999999E-5</c:v>
                </c:pt>
                <c:pt idx="42075">
                  <c:v>4.2076000000000002E-5</c:v>
                </c:pt>
                <c:pt idx="42076">
                  <c:v>4.2076999999999997E-5</c:v>
                </c:pt>
                <c:pt idx="42077">
                  <c:v>4.2077999999999999E-5</c:v>
                </c:pt>
                <c:pt idx="42078">
                  <c:v>4.2079000000000001E-5</c:v>
                </c:pt>
                <c:pt idx="42079">
                  <c:v>4.2079999999999997E-5</c:v>
                </c:pt>
                <c:pt idx="42080">
                  <c:v>4.2080999999999999E-5</c:v>
                </c:pt>
                <c:pt idx="42081">
                  <c:v>4.2082000000000001E-5</c:v>
                </c:pt>
                <c:pt idx="42082">
                  <c:v>4.2082999999999997E-5</c:v>
                </c:pt>
                <c:pt idx="42083">
                  <c:v>4.2083999999999999E-5</c:v>
                </c:pt>
                <c:pt idx="42084">
                  <c:v>4.2085000000000001E-5</c:v>
                </c:pt>
                <c:pt idx="42085">
                  <c:v>4.2086000000000003E-5</c:v>
                </c:pt>
                <c:pt idx="42086">
                  <c:v>4.2086999999999999E-5</c:v>
                </c:pt>
                <c:pt idx="42087">
                  <c:v>4.2088000000000001E-5</c:v>
                </c:pt>
                <c:pt idx="42088">
                  <c:v>4.2089000000000003E-5</c:v>
                </c:pt>
                <c:pt idx="42089">
                  <c:v>4.2089999999999999E-5</c:v>
                </c:pt>
                <c:pt idx="42090">
                  <c:v>4.2091000000000001E-5</c:v>
                </c:pt>
                <c:pt idx="42091">
                  <c:v>4.2092000000000003E-5</c:v>
                </c:pt>
                <c:pt idx="42092">
                  <c:v>4.2092999999999998E-5</c:v>
                </c:pt>
                <c:pt idx="42093">
                  <c:v>4.2094000000000001E-5</c:v>
                </c:pt>
                <c:pt idx="42094">
                  <c:v>4.2095000000000003E-5</c:v>
                </c:pt>
                <c:pt idx="42095">
                  <c:v>4.2095999999999998E-5</c:v>
                </c:pt>
                <c:pt idx="42096">
                  <c:v>4.2097E-5</c:v>
                </c:pt>
                <c:pt idx="42097">
                  <c:v>4.2098000000000002E-5</c:v>
                </c:pt>
                <c:pt idx="42098">
                  <c:v>4.2098999999999998E-5</c:v>
                </c:pt>
                <c:pt idx="42099">
                  <c:v>4.21E-5</c:v>
                </c:pt>
                <c:pt idx="42100">
                  <c:v>4.2101000000000002E-5</c:v>
                </c:pt>
                <c:pt idx="42101">
                  <c:v>4.2101999999999998E-5</c:v>
                </c:pt>
                <c:pt idx="42102">
                  <c:v>4.2103E-5</c:v>
                </c:pt>
                <c:pt idx="42103">
                  <c:v>4.2104000000000002E-5</c:v>
                </c:pt>
                <c:pt idx="42104">
                  <c:v>4.2104999999999998E-5</c:v>
                </c:pt>
                <c:pt idx="42105">
                  <c:v>4.2106E-5</c:v>
                </c:pt>
                <c:pt idx="42106">
                  <c:v>4.2107000000000002E-5</c:v>
                </c:pt>
                <c:pt idx="42107">
                  <c:v>4.2107999999999997E-5</c:v>
                </c:pt>
                <c:pt idx="42108">
                  <c:v>4.2109E-5</c:v>
                </c:pt>
                <c:pt idx="42109">
                  <c:v>4.2110000000000002E-5</c:v>
                </c:pt>
                <c:pt idx="42110">
                  <c:v>4.2110999999999997E-5</c:v>
                </c:pt>
                <c:pt idx="42111">
                  <c:v>4.2111999999999999E-5</c:v>
                </c:pt>
                <c:pt idx="42112">
                  <c:v>4.2113000000000002E-5</c:v>
                </c:pt>
                <c:pt idx="42113">
                  <c:v>4.2113999999999997E-5</c:v>
                </c:pt>
                <c:pt idx="42114">
                  <c:v>4.2114999999999999E-5</c:v>
                </c:pt>
                <c:pt idx="42115">
                  <c:v>4.2116000000000001E-5</c:v>
                </c:pt>
                <c:pt idx="42116">
                  <c:v>4.2116999999999997E-5</c:v>
                </c:pt>
                <c:pt idx="42117">
                  <c:v>4.2117999999999999E-5</c:v>
                </c:pt>
                <c:pt idx="42118">
                  <c:v>4.2119000000000001E-5</c:v>
                </c:pt>
                <c:pt idx="42119">
                  <c:v>4.2120000000000003E-5</c:v>
                </c:pt>
                <c:pt idx="42120">
                  <c:v>4.2120999999999999E-5</c:v>
                </c:pt>
                <c:pt idx="42121">
                  <c:v>4.2122000000000001E-5</c:v>
                </c:pt>
                <c:pt idx="42122">
                  <c:v>4.2123000000000003E-5</c:v>
                </c:pt>
                <c:pt idx="42123">
                  <c:v>4.2123999999999999E-5</c:v>
                </c:pt>
                <c:pt idx="42124">
                  <c:v>4.2125000000000001E-5</c:v>
                </c:pt>
                <c:pt idx="42125">
                  <c:v>4.2126000000000003E-5</c:v>
                </c:pt>
                <c:pt idx="42126">
                  <c:v>4.2126999999999998E-5</c:v>
                </c:pt>
                <c:pt idx="42127">
                  <c:v>4.2128000000000001E-5</c:v>
                </c:pt>
                <c:pt idx="42128">
                  <c:v>4.2129000000000003E-5</c:v>
                </c:pt>
                <c:pt idx="42129">
                  <c:v>4.2129999999999998E-5</c:v>
                </c:pt>
                <c:pt idx="42130">
                  <c:v>4.2131E-5</c:v>
                </c:pt>
                <c:pt idx="42131">
                  <c:v>4.2132000000000003E-5</c:v>
                </c:pt>
                <c:pt idx="42132">
                  <c:v>4.2132999999999998E-5</c:v>
                </c:pt>
                <c:pt idx="42133">
                  <c:v>4.2134E-5</c:v>
                </c:pt>
                <c:pt idx="42134">
                  <c:v>4.2135000000000002E-5</c:v>
                </c:pt>
                <c:pt idx="42135">
                  <c:v>4.2135999999999998E-5</c:v>
                </c:pt>
                <c:pt idx="42136">
                  <c:v>4.2137E-5</c:v>
                </c:pt>
                <c:pt idx="42137">
                  <c:v>4.2138000000000002E-5</c:v>
                </c:pt>
                <c:pt idx="42138">
                  <c:v>4.2138999999999998E-5</c:v>
                </c:pt>
                <c:pt idx="42139">
                  <c:v>4.214E-5</c:v>
                </c:pt>
                <c:pt idx="42140">
                  <c:v>4.2141000000000002E-5</c:v>
                </c:pt>
                <c:pt idx="42141">
                  <c:v>4.2141999999999997E-5</c:v>
                </c:pt>
                <c:pt idx="42142">
                  <c:v>4.2143E-5</c:v>
                </c:pt>
                <c:pt idx="42143">
                  <c:v>4.2144000000000002E-5</c:v>
                </c:pt>
                <c:pt idx="42144">
                  <c:v>4.2144999999999997E-5</c:v>
                </c:pt>
                <c:pt idx="42145">
                  <c:v>4.2145999999999999E-5</c:v>
                </c:pt>
                <c:pt idx="42146">
                  <c:v>4.2147000000000002E-5</c:v>
                </c:pt>
                <c:pt idx="42147">
                  <c:v>4.2147999999999997E-5</c:v>
                </c:pt>
                <c:pt idx="42148">
                  <c:v>4.2148999999999999E-5</c:v>
                </c:pt>
                <c:pt idx="42149">
                  <c:v>4.2150000000000001E-5</c:v>
                </c:pt>
                <c:pt idx="42150">
                  <c:v>4.2150999999999997E-5</c:v>
                </c:pt>
                <c:pt idx="42151">
                  <c:v>4.2151999999999999E-5</c:v>
                </c:pt>
                <c:pt idx="42152">
                  <c:v>4.2153000000000001E-5</c:v>
                </c:pt>
                <c:pt idx="42153">
                  <c:v>4.2154000000000003E-5</c:v>
                </c:pt>
                <c:pt idx="42154">
                  <c:v>4.2154999999999999E-5</c:v>
                </c:pt>
                <c:pt idx="42155">
                  <c:v>4.2156000000000001E-5</c:v>
                </c:pt>
                <c:pt idx="42156">
                  <c:v>4.2157000000000003E-5</c:v>
                </c:pt>
                <c:pt idx="42157">
                  <c:v>4.2157999999999999E-5</c:v>
                </c:pt>
                <c:pt idx="42158">
                  <c:v>4.2159000000000001E-5</c:v>
                </c:pt>
                <c:pt idx="42159">
                  <c:v>4.2160000000000003E-5</c:v>
                </c:pt>
                <c:pt idx="42160">
                  <c:v>4.2160999999999998E-5</c:v>
                </c:pt>
                <c:pt idx="42161">
                  <c:v>4.2162000000000001E-5</c:v>
                </c:pt>
                <c:pt idx="42162">
                  <c:v>4.2163000000000003E-5</c:v>
                </c:pt>
                <c:pt idx="42163">
                  <c:v>4.2163999999999998E-5</c:v>
                </c:pt>
                <c:pt idx="42164">
                  <c:v>4.2165E-5</c:v>
                </c:pt>
                <c:pt idx="42165">
                  <c:v>4.2166000000000003E-5</c:v>
                </c:pt>
                <c:pt idx="42166">
                  <c:v>4.2166999999999998E-5</c:v>
                </c:pt>
                <c:pt idx="42167">
                  <c:v>4.2168E-5</c:v>
                </c:pt>
                <c:pt idx="42168">
                  <c:v>4.2169000000000002E-5</c:v>
                </c:pt>
                <c:pt idx="42169">
                  <c:v>4.2169999999999998E-5</c:v>
                </c:pt>
                <c:pt idx="42170">
                  <c:v>4.2171E-5</c:v>
                </c:pt>
                <c:pt idx="42171">
                  <c:v>4.2172000000000002E-5</c:v>
                </c:pt>
                <c:pt idx="42172">
                  <c:v>4.2172999999999998E-5</c:v>
                </c:pt>
                <c:pt idx="42173">
                  <c:v>4.2174E-5</c:v>
                </c:pt>
                <c:pt idx="42174">
                  <c:v>4.2175000000000002E-5</c:v>
                </c:pt>
                <c:pt idx="42175">
                  <c:v>4.2175999999999997E-5</c:v>
                </c:pt>
                <c:pt idx="42176">
                  <c:v>4.2177E-5</c:v>
                </c:pt>
                <c:pt idx="42177">
                  <c:v>4.2178000000000002E-5</c:v>
                </c:pt>
                <c:pt idx="42178">
                  <c:v>4.2178999999999997E-5</c:v>
                </c:pt>
                <c:pt idx="42179">
                  <c:v>4.2179999999999999E-5</c:v>
                </c:pt>
                <c:pt idx="42180">
                  <c:v>4.2181000000000002E-5</c:v>
                </c:pt>
                <c:pt idx="42181">
                  <c:v>4.2181999999999997E-5</c:v>
                </c:pt>
                <c:pt idx="42182">
                  <c:v>4.2182999999999999E-5</c:v>
                </c:pt>
                <c:pt idx="42183">
                  <c:v>4.2184000000000001E-5</c:v>
                </c:pt>
                <c:pt idx="42184">
                  <c:v>4.2184999999999997E-5</c:v>
                </c:pt>
                <c:pt idx="42185">
                  <c:v>4.2185999999999999E-5</c:v>
                </c:pt>
                <c:pt idx="42186">
                  <c:v>4.2187000000000001E-5</c:v>
                </c:pt>
                <c:pt idx="42187">
                  <c:v>4.2188000000000003E-5</c:v>
                </c:pt>
                <c:pt idx="42188">
                  <c:v>4.2188999999999999E-5</c:v>
                </c:pt>
                <c:pt idx="42189">
                  <c:v>4.2190000000000001E-5</c:v>
                </c:pt>
                <c:pt idx="42190">
                  <c:v>4.2191000000000003E-5</c:v>
                </c:pt>
                <c:pt idx="42191">
                  <c:v>4.2191999999999999E-5</c:v>
                </c:pt>
                <c:pt idx="42192">
                  <c:v>4.2193000000000001E-5</c:v>
                </c:pt>
                <c:pt idx="42193">
                  <c:v>4.2194000000000003E-5</c:v>
                </c:pt>
                <c:pt idx="42194">
                  <c:v>4.2194999999999998E-5</c:v>
                </c:pt>
                <c:pt idx="42195">
                  <c:v>4.2196000000000001E-5</c:v>
                </c:pt>
                <c:pt idx="42196">
                  <c:v>4.2197000000000003E-5</c:v>
                </c:pt>
                <c:pt idx="42197">
                  <c:v>4.2197999999999998E-5</c:v>
                </c:pt>
                <c:pt idx="42198">
                  <c:v>4.2199E-5</c:v>
                </c:pt>
                <c:pt idx="42199">
                  <c:v>4.2200000000000003E-5</c:v>
                </c:pt>
                <c:pt idx="42200">
                  <c:v>4.2200999999999998E-5</c:v>
                </c:pt>
                <c:pt idx="42201">
                  <c:v>4.2202E-5</c:v>
                </c:pt>
                <c:pt idx="42202">
                  <c:v>4.2203000000000002E-5</c:v>
                </c:pt>
                <c:pt idx="42203">
                  <c:v>4.2203999999999998E-5</c:v>
                </c:pt>
                <c:pt idx="42204">
                  <c:v>4.2205E-5</c:v>
                </c:pt>
                <c:pt idx="42205">
                  <c:v>4.2206000000000002E-5</c:v>
                </c:pt>
                <c:pt idx="42206">
                  <c:v>4.2206999999999998E-5</c:v>
                </c:pt>
                <c:pt idx="42207">
                  <c:v>4.2208E-5</c:v>
                </c:pt>
                <c:pt idx="42208">
                  <c:v>4.2209000000000002E-5</c:v>
                </c:pt>
                <c:pt idx="42209">
                  <c:v>4.2209999999999997E-5</c:v>
                </c:pt>
                <c:pt idx="42210">
                  <c:v>4.2211E-5</c:v>
                </c:pt>
                <c:pt idx="42211">
                  <c:v>4.2212000000000002E-5</c:v>
                </c:pt>
                <c:pt idx="42212">
                  <c:v>4.2212999999999997E-5</c:v>
                </c:pt>
                <c:pt idx="42213">
                  <c:v>4.2213999999999999E-5</c:v>
                </c:pt>
                <c:pt idx="42214">
                  <c:v>4.2215000000000002E-5</c:v>
                </c:pt>
                <c:pt idx="42215">
                  <c:v>4.2215999999999997E-5</c:v>
                </c:pt>
                <c:pt idx="42216">
                  <c:v>4.2216999999999999E-5</c:v>
                </c:pt>
                <c:pt idx="42217">
                  <c:v>4.2218000000000001E-5</c:v>
                </c:pt>
                <c:pt idx="42218">
                  <c:v>4.2218999999999997E-5</c:v>
                </c:pt>
                <c:pt idx="42219">
                  <c:v>4.2219999999999999E-5</c:v>
                </c:pt>
                <c:pt idx="42220">
                  <c:v>4.2221000000000001E-5</c:v>
                </c:pt>
                <c:pt idx="42221">
                  <c:v>4.2222000000000003E-5</c:v>
                </c:pt>
                <c:pt idx="42222">
                  <c:v>4.2222999999999999E-5</c:v>
                </c:pt>
                <c:pt idx="42223">
                  <c:v>4.2224000000000001E-5</c:v>
                </c:pt>
                <c:pt idx="42224">
                  <c:v>4.2225000000000003E-5</c:v>
                </c:pt>
                <c:pt idx="42225">
                  <c:v>4.2225999999999999E-5</c:v>
                </c:pt>
                <c:pt idx="42226">
                  <c:v>4.2227000000000001E-5</c:v>
                </c:pt>
                <c:pt idx="42227">
                  <c:v>4.2228000000000003E-5</c:v>
                </c:pt>
                <c:pt idx="42228">
                  <c:v>4.2228999999999998E-5</c:v>
                </c:pt>
                <c:pt idx="42229">
                  <c:v>4.2230000000000001E-5</c:v>
                </c:pt>
                <c:pt idx="42230">
                  <c:v>4.2231000000000003E-5</c:v>
                </c:pt>
                <c:pt idx="42231">
                  <c:v>4.2231999999999998E-5</c:v>
                </c:pt>
                <c:pt idx="42232">
                  <c:v>4.2233E-5</c:v>
                </c:pt>
                <c:pt idx="42233">
                  <c:v>4.2234000000000003E-5</c:v>
                </c:pt>
                <c:pt idx="42234">
                  <c:v>4.2234999999999998E-5</c:v>
                </c:pt>
                <c:pt idx="42235">
                  <c:v>4.2236E-5</c:v>
                </c:pt>
                <c:pt idx="42236">
                  <c:v>4.2237000000000002E-5</c:v>
                </c:pt>
                <c:pt idx="42237">
                  <c:v>4.2237999999999998E-5</c:v>
                </c:pt>
                <c:pt idx="42238">
                  <c:v>4.2239E-5</c:v>
                </c:pt>
                <c:pt idx="42239">
                  <c:v>4.2240000000000002E-5</c:v>
                </c:pt>
                <c:pt idx="42240">
                  <c:v>4.2240999999999998E-5</c:v>
                </c:pt>
                <c:pt idx="42241">
                  <c:v>4.2242E-5</c:v>
                </c:pt>
                <c:pt idx="42242">
                  <c:v>4.2243000000000002E-5</c:v>
                </c:pt>
                <c:pt idx="42243">
                  <c:v>4.2243999999999997E-5</c:v>
                </c:pt>
                <c:pt idx="42244">
                  <c:v>4.2245E-5</c:v>
                </c:pt>
                <c:pt idx="42245">
                  <c:v>4.2246000000000002E-5</c:v>
                </c:pt>
                <c:pt idx="42246">
                  <c:v>4.2246999999999997E-5</c:v>
                </c:pt>
                <c:pt idx="42247">
                  <c:v>4.2247999999999999E-5</c:v>
                </c:pt>
                <c:pt idx="42248">
                  <c:v>4.2249000000000002E-5</c:v>
                </c:pt>
                <c:pt idx="42249">
                  <c:v>4.2249999999999997E-5</c:v>
                </c:pt>
                <c:pt idx="42250">
                  <c:v>4.2250999999999999E-5</c:v>
                </c:pt>
                <c:pt idx="42251">
                  <c:v>4.2252000000000001E-5</c:v>
                </c:pt>
                <c:pt idx="42252">
                  <c:v>4.2252999999999997E-5</c:v>
                </c:pt>
                <c:pt idx="42253">
                  <c:v>4.2253999999999999E-5</c:v>
                </c:pt>
                <c:pt idx="42254">
                  <c:v>4.2255000000000001E-5</c:v>
                </c:pt>
                <c:pt idx="42255">
                  <c:v>4.2256000000000003E-5</c:v>
                </c:pt>
                <c:pt idx="42256">
                  <c:v>4.2256999999999999E-5</c:v>
                </c:pt>
                <c:pt idx="42257">
                  <c:v>4.2258000000000001E-5</c:v>
                </c:pt>
                <c:pt idx="42258">
                  <c:v>4.2259000000000003E-5</c:v>
                </c:pt>
                <c:pt idx="42259">
                  <c:v>4.2259999999999999E-5</c:v>
                </c:pt>
                <c:pt idx="42260">
                  <c:v>4.2261000000000001E-5</c:v>
                </c:pt>
                <c:pt idx="42261">
                  <c:v>4.2262000000000003E-5</c:v>
                </c:pt>
                <c:pt idx="42262">
                  <c:v>4.2262999999999998E-5</c:v>
                </c:pt>
                <c:pt idx="42263">
                  <c:v>4.2264000000000001E-5</c:v>
                </c:pt>
                <c:pt idx="42264">
                  <c:v>4.2265000000000003E-5</c:v>
                </c:pt>
                <c:pt idx="42265">
                  <c:v>4.2265999999999998E-5</c:v>
                </c:pt>
                <c:pt idx="42266">
                  <c:v>4.2267E-5</c:v>
                </c:pt>
                <c:pt idx="42267">
                  <c:v>4.2268000000000003E-5</c:v>
                </c:pt>
                <c:pt idx="42268">
                  <c:v>4.2268999999999998E-5</c:v>
                </c:pt>
                <c:pt idx="42269">
                  <c:v>4.227E-5</c:v>
                </c:pt>
                <c:pt idx="42270">
                  <c:v>4.2271000000000002E-5</c:v>
                </c:pt>
                <c:pt idx="42271">
                  <c:v>4.2271999999999998E-5</c:v>
                </c:pt>
                <c:pt idx="42272">
                  <c:v>4.2273E-5</c:v>
                </c:pt>
                <c:pt idx="42273">
                  <c:v>4.2274000000000002E-5</c:v>
                </c:pt>
                <c:pt idx="42274">
                  <c:v>4.2274999999999998E-5</c:v>
                </c:pt>
                <c:pt idx="42275">
                  <c:v>4.2276E-5</c:v>
                </c:pt>
                <c:pt idx="42276">
                  <c:v>4.2277000000000002E-5</c:v>
                </c:pt>
                <c:pt idx="42277">
                  <c:v>4.2277999999999997E-5</c:v>
                </c:pt>
                <c:pt idx="42278">
                  <c:v>4.2279E-5</c:v>
                </c:pt>
                <c:pt idx="42279">
                  <c:v>4.2280000000000002E-5</c:v>
                </c:pt>
                <c:pt idx="42280">
                  <c:v>4.2280999999999997E-5</c:v>
                </c:pt>
                <c:pt idx="42281">
                  <c:v>4.2281999999999999E-5</c:v>
                </c:pt>
                <c:pt idx="42282">
                  <c:v>4.2283000000000002E-5</c:v>
                </c:pt>
                <c:pt idx="42283">
                  <c:v>4.2283999999999997E-5</c:v>
                </c:pt>
                <c:pt idx="42284">
                  <c:v>4.2284999999999999E-5</c:v>
                </c:pt>
                <c:pt idx="42285">
                  <c:v>4.2286000000000001E-5</c:v>
                </c:pt>
                <c:pt idx="42286">
                  <c:v>4.2286999999999997E-5</c:v>
                </c:pt>
                <c:pt idx="42287">
                  <c:v>4.2287999999999999E-5</c:v>
                </c:pt>
                <c:pt idx="42288">
                  <c:v>4.2289000000000001E-5</c:v>
                </c:pt>
                <c:pt idx="42289">
                  <c:v>4.2290000000000003E-5</c:v>
                </c:pt>
                <c:pt idx="42290">
                  <c:v>4.2290999999999999E-5</c:v>
                </c:pt>
                <c:pt idx="42291">
                  <c:v>4.2292000000000001E-5</c:v>
                </c:pt>
                <c:pt idx="42292">
                  <c:v>4.2293000000000003E-5</c:v>
                </c:pt>
                <c:pt idx="42293">
                  <c:v>4.2293999999999999E-5</c:v>
                </c:pt>
                <c:pt idx="42294">
                  <c:v>4.2295000000000001E-5</c:v>
                </c:pt>
                <c:pt idx="42295">
                  <c:v>4.2296000000000003E-5</c:v>
                </c:pt>
                <c:pt idx="42296">
                  <c:v>4.2296999999999998E-5</c:v>
                </c:pt>
                <c:pt idx="42297">
                  <c:v>4.2298000000000001E-5</c:v>
                </c:pt>
                <c:pt idx="42298">
                  <c:v>4.2299000000000003E-5</c:v>
                </c:pt>
                <c:pt idx="42299">
                  <c:v>4.2299999999999998E-5</c:v>
                </c:pt>
                <c:pt idx="42300">
                  <c:v>4.2301E-5</c:v>
                </c:pt>
                <c:pt idx="42301">
                  <c:v>4.2302000000000003E-5</c:v>
                </c:pt>
                <c:pt idx="42302">
                  <c:v>4.2302999999999998E-5</c:v>
                </c:pt>
                <c:pt idx="42303">
                  <c:v>4.2304E-5</c:v>
                </c:pt>
                <c:pt idx="42304">
                  <c:v>4.2305000000000002E-5</c:v>
                </c:pt>
                <c:pt idx="42305">
                  <c:v>4.2305999999999998E-5</c:v>
                </c:pt>
                <c:pt idx="42306">
                  <c:v>4.2307E-5</c:v>
                </c:pt>
                <c:pt idx="42307">
                  <c:v>4.2308000000000002E-5</c:v>
                </c:pt>
                <c:pt idx="42308">
                  <c:v>4.2308999999999998E-5</c:v>
                </c:pt>
                <c:pt idx="42309">
                  <c:v>4.231E-5</c:v>
                </c:pt>
                <c:pt idx="42310">
                  <c:v>4.2311000000000002E-5</c:v>
                </c:pt>
                <c:pt idx="42311">
                  <c:v>4.2311999999999997E-5</c:v>
                </c:pt>
                <c:pt idx="42312">
                  <c:v>4.2313E-5</c:v>
                </c:pt>
                <c:pt idx="42313">
                  <c:v>4.2314000000000002E-5</c:v>
                </c:pt>
                <c:pt idx="42314">
                  <c:v>4.2314999999999997E-5</c:v>
                </c:pt>
                <c:pt idx="42315">
                  <c:v>4.2315999999999999E-5</c:v>
                </c:pt>
                <c:pt idx="42316">
                  <c:v>4.2317000000000002E-5</c:v>
                </c:pt>
                <c:pt idx="42317">
                  <c:v>4.2317999999999997E-5</c:v>
                </c:pt>
                <c:pt idx="42318">
                  <c:v>4.2318999999999999E-5</c:v>
                </c:pt>
                <c:pt idx="42319">
                  <c:v>4.2320000000000001E-5</c:v>
                </c:pt>
                <c:pt idx="42320">
                  <c:v>4.2320999999999997E-5</c:v>
                </c:pt>
                <c:pt idx="42321">
                  <c:v>4.2321999999999999E-5</c:v>
                </c:pt>
                <c:pt idx="42322">
                  <c:v>4.2323000000000001E-5</c:v>
                </c:pt>
                <c:pt idx="42323">
                  <c:v>4.2324000000000003E-5</c:v>
                </c:pt>
                <c:pt idx="42324">
                  <c:v>4.2324999999999999E-5</c:v>
                </c:pt>
                <c:pt idx="42325">
                  <c:v>4.2326000000000001E-5</c:v>
                </c:pt>
                <c:pt idx="42326">
                  <c:v>4.2327000000000003E-5</c:v>
                </c:pt>
                <c:pt idx="42327">
                  <c:v>4.2327999999999999E-5</c:v>
                </c:pt>
                <c:pt idx="42328">
                  <c:v>4.2329000000000001E-5</c:v>
                </c:pt>
                <c:pt idx="42329">
                  <c:v>4.2330000000000003E-5</c:v>
                </c:pt>
                <c:pt idx="42330">
                  <c:v>4.2330999999999998E-5</c:v>
                </c:pt>
                <c:pt idx="42331">
                  <c:v>4.2332000000000001E-5</c:v>
                </c:pt>
                <c:pt idx="42332">
                  <c:v>4.2333000000000003E-5</c:v>
                </c:pt>
                <c:pt idx="42333">
                  <c:v>4.2333999999999998E-5</c:v>
                </c:pt>
                <c:pt idx="42334">
                  <c:v>4.2335E-5</c:v>
                </c:pt>
                <c:pt idx="42335">
                  <c:v>4.2336000000000003E-5</c:v>
                </c:pt>
                <c:pt idx="42336">
                  <c:v>4.2336999999999998E-5</c:v>
                </c:pt>
                <c:pt idx="42337">
                  <c:v>4.2338E-5</c:v>
                </c:pt>
                <c:pt idx="42338">
                  <c:v>4.2339000000000002E-5</c:v>
                </c:pt>
                <c:pt idx="42339">
                  <c:v>4.2339999999999998E-5</c:v>
                </c:pt>
                <c:pt idx="42340">
                  <c:v>4.2341E-5</c:v>
                </c:pt>
                <c:pt idx="42341">
                  <c:v>4.2342000000000002E-5</c:v>
                </c:pt>
                <c:pt idx="42342">
                  <c:v>4.2342999999999998E-5</c:v>
                </c:pt>
                <c:pt idx="42343">
                  <c:v>4.2344E-5</c:v>
                </c:pt>
                <c:pt idx="42344">
                  <c:v>4.2345000000000002E-5</c:v>
                </c:pt>
                <c:pt idx="42345">
                  <c:v>4.2345999999999997E-5</c:v>
                </c:pt>
                <c:pt idx="42346">
                  <c:v>4.2347E-5</c:v>
                </c:pt>
                <c:pt idx="42347">
                  <c:v>4.2348000000000002E-5</c:v>
                </c:pt>
                <c:pt idx="42348">
                  <c:v>4.2348999999999997E-5</c:v>
                </c:pt>
                <c:pt idx="42349">
                  <c:v>4.2349999999999999E-5</c:v>
                </c:pt>
                <c:pt idx="42350">
                  <c:v>4.2351000000000002E-5</c:v>
                </c:pt>
                <c:pt idx="42351">
                  <c:v>4.2351999999999997E-5</c:v>
                </c:pt>
                <c:pt idx="42352">
                  <c:v>4.2352999999999999E-5</c:v>
                </c:pt>
                <c:pt idx="42353">
                  <c:v>4.2354000000000001E-5</c:v>
                </c:pt>
                <c:pt idx="42354">
                  <c:v>4.2354999999999997E-5</c:v>
                </c:pt>
                <c:pt idx="42355">
                  <c:v>4.2355999999999999E-5</c:v>
                </c:pt>
                <c:pt idx="42356">
                  <c:v>4.2357000000000001E-5</c:v>
                </c:pt>
                <c:pt idx="42357">
                  <c:v>4.2357999999999997E-5</c:v>
                </c:pt>
                <c:pt idx="42358">
                  <c:v>4.2358999999999999E-5</c:v>
                </c:pt>
                <c:pt idx="42359">
                  <c:v>4.2360000000000001E-5</c:v>
                </c:pt>
                <c:pt idx="42360">
                  <c:v>4.2361000000000003E-5</c:v>
                </c:pt>
                <c:pt idx="42361">
                  <c:v>4.2361999999999999E-5</c:v>
                </c:pt>
                <c:pt idx="42362">
                  <c:v>4.2363000000000001E-5</c:v>
                </c:pt>
                <c:pt idx="42363">
                  <c:v>4.2364000000000003E-5</c:v>
                </c:pt>
                <c:pt idx="42364">
                  <c:v>4.2364999999999998E-5</c:v>
                </c:pt>
                <c:pt idx="42365">
                  <c:v>4.2366000000000001E-5</c:v>
                </c:pt>
                <c:pt idx="42366">
                  <c:v>4.2367000000000003E-5</c:v>
                </c:pt>
                <c:pt idx="42367">
                  <c:v>4.2367999999999998E-5</c:v>
                </c:pt>
                <c:pt idx="42368">
                  <c:v>4.2369E-5</c:v>
                </c:pt>
                <c:pt idx="42369">
                  <c:v>4.2370000000000003E-5</c:v>
                </c:pt>
                <c:pt idx="42370">
                  <c:v>4.2370999999999998E-5</c:v>
                </c:pt>
                <c:pt idx="42371">
                  <c:v>4.2372E-5</c:v>
                </c:pt>
                <c:pt idx="42372">
                  <c:v>4.2373000000000002E-5</c:v>
                </c:pt>
                <c:pt idx="42373">
                  <c:v>4.2373999999999998E-5</c:v>
                </c:pt>
                <c:pt idx="42374">
                  <c:v>4.2375E-5</c:v>
                </c:pt>
                <c:pt idx="42375">
                  <c:v>4.2376000000000002E-5</c:v>
                </c:pt>
                <c:pt idx="42376">
                  <c:v>4.2376999999999998E-5</c:v>
                </c:pt>
                <c:pt idx="42377">
                  <c:v>4.2378E-5</c:v>
                </c:pt>
                <c:pt idx="42378">
                  <c:v>4.2379000000000002E-5</c:v>
                </c:pt>
                <c:pt idx="42379">
                  <c:v>4.2379999999999997E-5</c:v>
                </c:pt>
                <c:pt idx="42380">
                  <c:v>4.2381E-5</c:v>
                </c:pt>
                <c:pt idx="42381">
                  <c:v>4.2382000000000002E-5</c:v>
                </c:pt>
                <c:pt idx="42382">
                  <c:v>4.2382999999999997E-5</c:v>
                </c:pt>
                <c:pt idx="42383">
                  <c:v>4.2383999999999999E-5</c:v>
                </c:pt>
                <c:pt idx="42384">
                  <c:v>4.2385000000000002E-5</c:v>
                </c:pt>
                <c:pt idx="42385">
                  <c:v>4.2385999999999997E-5</c:v>
                </c:pt>
                <c:pt idx="42386">
                  <c:v>4.2386999999999999E-5</c:v>
                </c:pt>
                <c:pt idx="42387">
                  <c:v>4.2388000000000001E-5</c:v>
                </c:pt>
                <c:pt idx="42388">
                  <c:v>4.2388999999999997E-5</c:v>
                </c:pt>
                <c:pt idx="42389">
                  <c:v>4.2389999999999999E-5</c:v>
                </c:pt>
                <c:pt idx="42390">
                  <c:v>4.2391000000000001E-5</c:v>
                </c:pt>
                <c:pt idx="42391">
                  <c:v>4.2391999999999997E-5</c:v>
                </c:pt>
                <c:pt idx="42392">
                  <c:v>4.2392999999999999E-5</c:v>
                </c:pt>
                <c:pt idx="42393">
                  <c:v>4.2394000000000001E-5</c:v>
                </c:pt>
                <c:pt idx="42394">
                  <c:v>4.2395000000000003E-5</c:v>
                </c:pt>
                <c:pt idx="42395">
                  <c:v>4.2395999999999999E-5</c:v>
                </c:pt>
                <c:pt idx="42396">
                  <c:v>4.2397000000000001E-5</c:v>
                </c:pt>
                <c:pt idx="42397">
                  <c:v>4.2398000000000003E-5</c:v>
                </c:pt>
                <c:pt idx="42398">
                  <c:v>4.2398999999999998E-5</c:v>
                </c:pt>
                <c:pt idx="42399">
                  <c:v>4.2400000000000001E-5</c:v>
                </c:pt>
                <c:pt idx="42400">
                  <c:v>4.2401000000000003E-5</c:v>
                </c:pt>
                <c:pt idx="42401">
                  <c:v>4.2401999999999998E-5</c:v>
                </c:pt>
                <c:pt idx="42402">
                  <c:v>4.2403E-5</c:v>
                </c:pt>
                <c:pt idx="42403">
                  <c:v>4.2404000000000003E-5</c:v>
                </c:pt>
                <c:pt idx="42404">
                  <c:v>4.2404999999999998E-5</c:v>
                </c:pt>
                <c:pt idx="42405">
                  <c:v>4.2406E-5</c:v>
                </c:pt>
                <c:pt idx="42406">
                  <c:v>4.2407000000000002E-5</c:v>
                </c:pt>
                <c:pt idx="42407">
                  <c:v>4.2407999999999998E-5</c:v>
                </c:pt>
                <c:pt idx="42408">
                  <c:v>4.2409E-5</c:v>
                </c:pt>
                <c:pt idx="42409">
                  <c:v>4.2410000000000002E-5</c:v>
                </c:pt>
                <c:pt idx="42410">
                  <c:v>4.2410999999999998E-5</c:v>
                </c:pt>
                <c:pt idx="42411">
                  <c:v>4.2412E-5</c:v>
                </c:pt>
                <c:pt idx="42412">
                  <c:v>4.2413000000000002E-5</c:v>
                </c:pt>
                <c:pt idx="42413">
                  <c:v>4.2413999999999997E-5</c:v>
                </c:pt>
                <c:pt idx="42414">
                  <c:v>4.2415E-5</c:v>
                </c:pt>
                <c:pt idx="42415">
                  <c:v>4.2416000000000002E-5</c:v>
                </c:pt>
                <c:pt idx="42416">
                  <c:v>4.2416999999999997E-5</c:v>
                </c:pt>
                <c:pt idx="42417">
                  <c:v>4.2417999999999999E-5</c:v>
                </c:pt>
                <c:pt idx="42418">
                  <c:v>4.2419000000000002E-5</c:v>
                </c:pt>
                <c:pt idx="42419">
                  <c:v>4.2419999999999997E-5</c:v>
                </c:pt>
                <c:pt idx="42420">
                  <c:v>4.2420999999999999E-5</c:v>
                </c:pt>
                <c:pt idx="42421">
                  <c:v>4.2422000000000001E-5</c:v>
                </c:pt>
                <c:pt idx="42422">
                  <c:v>4.2422999999999997E-5</c:v>
                </c:pt>
                <c:pt idx="42423">
                  <c:v>4.2423999999999999E-5</c:v>
                </c:pt>
                <c:pt idx="42424">
                  <c:v>4.2425000000000001E-5</c:v>
                </c:pt>
                <c:pt idx="42425">
                  <c:v>4.2425999999999997E-5</c:v>
                </c:pt>
                <c:pt idx="42426">
                  <c:v>4.2426999999999999E-5</c:v>
                </c:pt>
                <c:pt idx="42427">
                  <c:v>4.2428000000000001E-5</c:v>
                </c:pt>
                <c:pt idx="42428">
                  <c:v>4.2429000000000003E-5</c:v>
                </c:pt>
                <c:pt idx="42429">
                  <c:v>4.2429999999999999E-5</c:v>
                </c:pt>
                <c:pt idx="42430">
                  <c:v>4.2431000000000001E-5</c:v>
                </c:pt>
                <c:pt idx="42431">
                  <c:v>4.2432000000000003E-5</c:v>
                </c:pt>
                <c:pt idx="42432">
                  <c:v>4.2432999999999998E-5</c:v>
                </c:pt>
                <c:pt idx="42433">
                  <c:v>4.2434000000000001E-5</c:v>
                </c:pt>
                <c:pt idx="42434">
                  <c:v>4.2435000000000003E-5</c:v>
                </c:pt>
                <c:pt idx="42435">
                  <c:v>4.2435999999999998E-5</c:v>
                </c:pt>
                <c:pt idx="42436">
                  <c:v>4.2437E-5</c:v>
                </c:pt>
                <c:pt idx="42437">
                  <c:v>4.2438000000000003E-5</c:v>
                </c:pt>
                <c:pt idx="42438">
                  <c:v>4.2438999999999998E-5</c:v>
                </c:pt>
                <c:pt idx="42439">
                  <c:v>4.244E-5</c:v>
                </c:pt>
                <c:pt idx="42440">
                  <c:v>4.2441000000000002E-5</c:v>
                </c:pt>
                <c:pt idx="42441">
                  <c:v>4.2441999999999998E-5</c:v>
                </c:pt>
                <c:pt idx="42442">
                  <c:v>4.2443E-5</c:v>
                </c:pt>
                <c:pt idx="42443">
                  <c:v>4.2444000000000002E-5</c:v>
                </c:pt>
                <c:pt idx="42444">
                  <c:v>4.2444999999999998E-5</c:v>
                </c:pt>
                <c:pt idx="42445">
                  <c:v>4.2446E-5</c:v>
                </c:pt>
                <c:pt idx="42446">
                  <c:v>4.2447000000000002E-5</c:v>
                </c:pt>
                <c:pt idx="42447">
                  <c:v>4.2447999999999997E-5</c:v>
                </c:pt>
                <c:pt idx="42448">
                  <c:v>4.2449E-5</c:v>
                </c:pt>
                <c:pt idx="42449">
                  <c:v>4.2450000000000002E-5</c:v>
                </c:pt>
                <c:pt idx="42450">
                  <c:v>4.2450999999999997E-5</c:v>
                </c:pt>
                <c:pt idx="42451">
                  <c:v>4.2451999999999999E-5</c:v>
                </c:pt>
                <c:pt idx="42452">
                  <c:v>4.2453000000000002E-5</c:v>
                </c:pt>
                <c:pt idx="42453">
                  <c:v>4.2453999999999997E-5</c:v>
                </c:pt>
                <c:pt idx="42454">
                  <c:v>4.2454999999999999E-5</c:v>
                </c:pt>
                <c:pt idx="42455">
                  <c:v>4.2456000000000001E-5</c:v>
                </c:pt>
                <c:pt idx="42456">
                  <c:v>4.2456999999999997E-5</c:v>
                </c:pt>
                <c:pt idx="42457">
                  <c:v>4.2457999999999999E-5</c:v>
                </c:pt>
                <c:pt idx="42458">
                  <c:v>4.2459000000000001E-5</c:v>
                </c:pt>
                <c:pt idx="42459">
                  <c:v>4.2459999999999997E-5</c:v>
                </c:pt>
                <c:pt idx="42460">
                  <c:v>4.2460999999999999E-5</c:v>
                </c:pt>
                <c:pt idx="42461">
                  <c:v>4.2462000000000001E-5</c:v>
                </c:pt>
                <c:pt idx="42462">
                  <c:v>4.2463000000000003E-5</c:v>
                </c:pt>
                <c:pt idx="42463">
                  <c:v>4.2463999999999999E-5</c:v>
                </c:pt>
                <c:pt idx="42464">
                  <c:v>4.2465000000000001E-5</c:v>
                </c:pt>
                <c:pt idx="42465">
                  <c:v>4.2466000000000003E-5</c:v>
                </c:pt>
                <c:pt idx="42466">
                  <c:v>4.2466999999999998E-5</c:v>
                </c:pt>
                <c:pt idx="42467">
                  <c:v>4.2468000000000001E-5</c:v>
                </c:pt>
                <c:pt idx="42468">
                  <c:v>4.2469000000000003E-5</c:v>
                </c:pt>
                <c:pt idx="42469">
                  <c:v>4.2469999999999998E-5</c:v>
                </c:pt>
                <c:pt idx="42470">
                  <c:v>4.2471E-5</c:v>
                </c:pt>
                <c:pt idx="42471">
                  <c:v>4.2472000000000003E-5</c:v>
                </c:pt>
                <c:pt idx="42472">
                  <c:v>4.2472999999999998E-5</c:v>
                </c:pt>
                <c:pt idx="42473">
                  <c:v>4.2474E-5</c:v>
                </c:pt>
                <c:pt idx="42474">
                  <c:v>4.2475000000000002E-5</c:v>
                </c:pt>
                <c:pt idx="42475">
                  <c:v>4.2475999999999998E-5</c:v>
                </c:pt>
                <c:pt idx="42476">
                  <c:v>4.2477E-5</c:v>
                </c:pt>
                <c:pt idx="42477">
                  <c:v>4.2478000000000002E-5</c:v>
                </c:pt>
                <c:pt idx="42478">
                  <c:v>4.2478999999999998E-5</c:v>
                </c:pt>
                <c:pt idx="42479">
                  <c:v>4.248E-5</c:v>
                </c:pt>
                <c:pt idx="42480">
                  <c:v>4.2481000000000002E-5</c:v>
                </c:pt>
                <c:pt idx="42481">
                  <c:v>4.2481999999999997E-5</c:v>
                </c:pt>
                <c:pt idx="42482">
                  <c:v>4.2483E-5</c:v>
                </c:pt>
                <c:pt idx="42483">
                  <c:v>4.2484000000000002E-5</c:v>
                </c:pt>
                <c:pt idx="42484">
                  <c:v>4.2484999999999997E-5</c:v>
                </c:pt>
                <c:pt idx="42485">
                  <c:v>4.2485999999999999E-5</c:v>
                </c:pt>
                <c:pt idx="42486">
                  <c:v>4.2487000000000002E-5</c:v>
                </c:pt>
                <c:pt idx="42487">
                  <c:v>4.2487999999999997E-5</c:v>
                </c:pt>
                <c:pt idx="42488">
                  <c:v>4.2488999999999999E-5</c:v>
                </c:pt>
                <c:pt idx="42489">
                  <c:v>4.2490000000000001E-5</c:v>
                </c:pt>
                <c:pt idx="42490">
                  <c:v>4.2490999999999997E-5</c:v>
                </c:pt>
                <c:pt idx="42491">
                  <c:v>4.2491999999999999E-5</c:v>
                </c:pt>
                <c:pt idx="42492">
                  <c:v>4.2493000000000001E-5</c:v>
                </c:pt>
                <c:pt idx="42493">
                  <c:v>4.2493999999999997E-5</c:v>
                </c:pt>
                <c:pt idx="42494">
                  <c:v>4.2494999999999999E-5</c:v>
                </c:pt>
                <c:pt idx="42495">
                  <c:v>4.2496000000000001E-5</c:v>
                </c:pt>
                <c:pt idx="42496">
                  <c:v>4.2497000000000003E-5</c:v>
                </c:pt>
                <c:pt idx="42497">
                  <c:v>4.2497999999999999E-5</c:v>
                </c:pt>
                <c:pt idx="42498">
                  <c:v>4.2499000000000001E-5</c:v>
                </c:pt>
                <c:pt idx="42499">
                  <c:v>4.2500000000000003E-5</c:v>
                </c:pt>
                <c:pt idx="42500">
                  <c:v>4.2500999999999998E-5</c:v>
                </c:pt>
                <c:pt idx="42501">
                  <c:v>4.2502000000000001E-5</c:v>
                </c:pt>
                <c:pt idx="42502">
                  <c:v>4.2503000000000003E-5</c:v>
                </c:pt>
                <c:pt idx="42503">
                  <c:v>4.2503999999999998E-5</c:v>
                </c:pt>
                <c:pt idx="42504">
                  <c:v>4.2505E-5</c:v>
                </c:pt>
                <c:pt idx="42505">
                  <c:v>4.2506000000000003E-5</c:v>
                </c:pt>
                <c:pt idx="42506">
                  <c:v>4.2506999999999998E-5</c:v>
                </c:pt>
                <c:pt idx="42507">
                  <c:v>4.2508E-5</c:v>
                </c:pt>
                <c:pt idx="42508">
                  <c:v>4.2509000000000002E-5</c:v>
                </c:pt>
                <c:pt idx="42509">
                  <c:v>4.2509999999999998E-5</c:v>
                </c:pt>
                <c:pt idx="42510">
                  <c:v>4.2511E-5</c:v>
                </c:pt>
                <c:pt idx="42511">
                  <c:v>4.2512000000000002E-5</c:v>
                </c:pt>
                <c:pt idx="42512">
                  <c:v>4.2512999999999998E-5</c:v>
                </c:pt>
                <c:pt idx="42513">
                  <c:v>4.2514E-5</c:v>
                </c:pt>
                <c:pt idx="42514">
                  <c:v>4.2515000000000002E-5</c:v>
                </c:pt>
                <c:pt idx="42515">
                  <c:v>4.2515999999999997E-5</c:v>
                </c:pt>
                <c:pt idx="42516">
                  <c:v>4.2517E-5</c:v>
                </c:pt>
                <c:pt idx="42517">
                  <c:v>4.2518000000000002E-5</c:v>
                </c:pt>
                <c:pt idx="42518">
                  <c:v>4.2518999999999997E-5</c:v>
                </c:pt>
                <c:pt idx="42519">
                  <c:v>4.2519999999999999E-5</c:v>
                </c:pt>
                <c:pt idx="42520">
                  <c:v>4.2521000000000002E-5</c:v>
                </c:pt>
                <c:pt idx="42521">
                  <c:v>4.2521999999999997E-5</c:v>
                </c:pt>
                <c:pt idx="42522">
                  <c:v>4.2522999999999999E-5</c:v>
                </c:pt>
                <c:pt idx="42523">
                  <c:v>4.2524000000000001E-5</c:v>
                </c:pt>
                <c:pt idx="42524">
                  <c:v>4.2524999999999997E-5</c:v>
                </c:pt>
                <c:pt idx="42525">
                  <c:v>4.2525999999999999E-5</c:v>
                </c:pt>
                <c:pt idx="42526">
                  <c:v>4.2527000000000001E-5</c:v>
                </c:pt>
                <c:pt idx="42527">
                  <c:v>4.2527999999999997E-5</c:v>
                </c:pt>
                <c:pt idx="42528">
                  <c:v>4.2528999999999999E-5</c:v>
                </c:pt>
                <c:pt idx="42529">
                  <c:v>4.2530000000000001E-5</c:v>
                </c:pt>
                <c:pt idx="42530">
                  <c:v>4.2531000000000003E-5</c:v>
                </c:pt>
                <c:pt idx="42531">
                  <c:v>4.2531999999999999E-5</c:v>
                </c:pt>
                <c:pt idx="42532">
                  <c:v>4.2533000000000001E-5</c:v>
                </c:pt>
                <c:pt idx="42533">
                  <c:v>4.2534000000000003E-5</c:v>
                </c:pt>
                <c:pt idx="42534">
                  <c:v>4.2534999999999998E-5</c:v>
                </c:pt>
                <c:pt idx="42535">
                  <c:v>4.2536000000000001E-5</c:v>
                </c:pt>
                <c:pt idx="42536">
                  <c:v>4.2537000000000003E-5</c:v>
                </c:pt>
                <c:pt idx="42537">
                  <c:v>4.2537999999999998E-5</c:v>
                </c:pt>
                <c:pt idx="42538">
                  <c:v>4.2539E-5</c:v>
                </c:pt>
                <c:pt idx="42539">
                  <c:v>4.2540000000000003E-5</c:v>
                </c:pt>
                <c:pt idx="42540">
                  <c:v>4.2540999999999998E-5</c:v>
                </c:pt>
                <c:pt idx="42541">
                  <c:v>4.2542E-5</c:v>
                </c:pt>
                <c:pt idx="42542">
                  <c:v>4.2543000000000002E-5</c:v>
                </c:pt>
                <c:pt idx="42543">
                  <c:v>4.2543999999999998E-5</c:v>
                </c:pt>
                <c:pt idx="42544">
                  <c:v>4.2545E-5</c:v>
                </c:pt>
                <c:pt idx="42545">
                  <c:v>4.2546000000000002E-5</c:v>
                </c:pt>
                <c:pt idx="42546">
                  <c:v>4.2546999999999998E-5</c:v>
                </c:pt>
                <c:pt idx="42547">
                  <c:v>4.2548E-5</c:v>
                </c:pt>
                <c:pt idx="42548">
                  <c:v>4.2549000000000002E-5</c:v>
                </c:pt>
                <c:pt idx="42549">
                  <c:v>4.2549999999999997E-5</c:v>
                </c:pt>
                <c:pt idx="42550">
                  <c:v>4.2551E-5</c:v>
                </c:pt>
                <c:pt idx="42551">
                  <c:v>4.2552000000000002E-5</c:v>
                </c:pt>
                <c:pt idx="42552">
                  <c:v>4.2552999999999997E-5</c:v>
                </c:pt>
                <c:pt idx="42553">
                  <c:v>4.2553999999999999E-5</c:v>
                </c:pt>
                <c:pt idx="42554">
                  <c:v>4.2555000000000002E-5</c:v>
                </c:pt>
                <c:pt idx="42555">
                  <c:v>4.2555999999999997E-5</c:v>
                </c:pt>
                <c:pt idx="42556">
                  <c:v>4.2556999999999999E-5</c:v>
                </c:pt>
                <c:pt idx="42557">
                  <c:v>4.2558000000000001E-5</c:v>
                </c:pt>
                <c:pt idx="42558">
                  <c:v>4.2558999999999997E-5</c:v>
                </c:pt>
                <c:pt idx="42559">
                  <c:v>4.2559999999999999E-5</c:v>
                </c:pt>
                <c:pt idx="42560">
                  <c:v>4.2561000000000001E-5</c:v>
                </c:pt>
                <c:pt idx="42561">
                  <c:v>4.2561999999999997E-5</c:v>
                </c:pt>
                <c:pt idx="42562">
                  <c:v>4.2562999999999999E-5</c:v>
                </c:pt>
                <c:pt idx="42563">
                  <c:v>4.2564000000000001E-5</c:v>
                </c:pt>
                <c:pt idx="42564">
                  <c:v>4.2565000000000003E-5</c:v>
                </c:pt>
                <c:pt idx="42565">
                  <c:v>4.2565999999999999E-5</c:v>
                </c:pt>
                <c:pt idx="42566">
                  <c:v>4.2567000000000001E-5</c:v>
                </c:pt>
                <c:pt idx="42567">
                  <c:v>4.2568000000000003E-5</c:v>
                </c:pt>
                <c:pt idx="42568">
                  <c:v>4.2568999999999998E-5</c:v>
                </c:pt>
                <c:pt idx="42569">
                  <c:v>4.2570000000000001E-5</c:v>
                </c:pt>
                <c:pt idx="42570">
                  <c:v>4.2571000000000003E-5</c:v>
                </c:pt>
                <c:pt idx="42571">
                  <c:v>4.2571999999999998E-5</c:v>
                </c:pt>
                <c:pt idx="42572">
                  <c:v>4.2573E-5</c:v>
                </c:pt>
                <c:pt idx="42573">
                  <c:v>4.2574000000000003E-5</c:v>
                </c:pt>
                <c:pt idx="42574">
                  <c:v>4.2574999999999998E-5</c:v>
                </c:pt>
                <c:pt idx="42575">
                  <c:v>4.2576E-5</c:v>
                </c:pt>
                <c:pt idx="42576">
                  <c:v>4.2577000000000002E-5</c:v>
                </c:pt>
                <c:pt idx="42577">
                  <c:v>4.2577999999999998E-5</c:v>
                </c:pt>
                <c:pt idx="42578">
                  <c:v>4.2579E-5</c:v>
                </c:pt>
                <c:pt idx="42579">
                  <c:v>4.2580000000000002E-5</c:v>
                </c:pt>
                <c:pt idx="42580">
                  <c:v>4.2580999999999998E-5</c:v>
                </c:pt>
                <c:pt idx="42581">
                  <c:v>4.2582E-5</c:v>
                </c:pt>
                <c:pt idx="42582">
                  <c:v>4.2583000000000002E-5</c:v>
                </c:pt>
                <c:pt idx="42583">
                  <c:v>4.2583999999999998E-5</c:v>
                </c:pt>
                <c:pt idx="42584">
                  <c:v>4.2585E-5</c:v>
                </c:pt>
                <c:pt idx="42585">
                  <c:v>4.2586000000000002E-5</c:v>
                </c:pt>
                <c:pt idx="42586">
                  <c:v>4.2586999999999997E-5</c:v>
                </c:pt>
                <c:pt idx="42587">
                  <c:v>4.2588E-5</c:v>
                </c:pt>
                <c:pt idx="42588">
                  <c:v>4.2589000000000002E-5</c:v>
                </c:pt>
                <c:pt idx="42589">
                  <c:v>4.2589999999999997E-5</c:v>
                </c:pt>
                <c:pt idx="42590">
                  <c:v>4.2590999999999999E-5</c:v>
                </c:pt>
                <c:pt idx="42591">
                  <c:v>4.2592000000000001E-5</c:v>
                </c:pt>
                <c:pt idx="42592">
                  <c:v>4.2592999999999997E-5</c:v>
                </c:pt>
                <c:pt idx="42593">
                  <c:v>4.2593999999999999E-5</c:v>
                </c:pt>
                <c:pt idx="42594">
                  <c:v>4.2595000000000001E-5</c:v>
                </c:pt>
                <c:pt idx="42595">
                  <c:v>4.2595999999999997E-5</c:v>
                </c:pt>
                <c:pt idx="42596">
                  <c:v>4.2596999999999999E-5</c:v>
                </c:pt>
                <c:pt idx="42597">
                  <c:v>4.2598000000000001E-5</c:v>
                </c:pt>
                <c:pt idx="42598">
                  <c:v>4.2599000000000003E-5</c:v>
                </c:pt>
                <c:pt idx="42599">
                  <c:v>4.2599999999999999E-5</c:v>
                </c:pt>
                <c:pt idx="42600">
                  <c:v>4.2601000000000001E-5</c:v>
                </c:pt>
                <c:pt idx="42601">
                  <c:v>4.2602000000000003E-5</c:v>
                </c:pt>
                <c:pt idx="42602">
                  <c:v>4.2602999999999999E-5</c:v>
                </c:pt>
                <c:pt idx="42603">
                  <c:v>4.2604000000000001E-5</c:v>
                </c:pt>
                <c:pt idx="42604">
                  <c:v>4.2605000000000003E-5</c:v>
                </c:pt>
                <c:pt idx="42605">
                  <c:v>4.2605999999999998E-5</c:v>
                </c:pt>
                <c:pt idx="42606">
                  <c:v>4.2607000000000001E-5</c:v>
                </c:pt>
                <c:pt idx="42607">
                  <c:v>4.2608000000000003E-5</c:v>
                </c:pt>
                <c:pt idx="42608">
                  <c:v>4.2608999999999998E-5</c:v>
                </c:pt>
                <c:pt idx="42609">
                  <c:v>4.261E-5</c:v>
                </c:pt>
                <c:pt idx="42610">
                  <c:v>4.2611000000000002E-5</c:v>
                </c:pt>
                <c:pt idx="42611">
                  <c:v>4.2611999999999998E-5</c:v>
                </c:pt>
                <c:pt idx="42612">
                  <c:v>4.2613E-5</c:v>
                </c:pt>
                <c:pt idx="42613">
                  <c:v>4.2614000000000002E-5</c:v>
                </c:pt>
                <c:pt idx="42614">
                  <c:v>4.2614999999999998E-5</c:v>
                </c:pt>
                <c:pt idx="42615">
                  <c:v>4.2616E-5</c:v>
                </c:pt>
                <c:pt idx="42616">
                  <c:v>4.2617000000000002E-5</c:v>
                </c:pt>
                <c:pt idx="42617">
                  <c:v>4.2617999999999998E-5</c:v>
                </c:pt>
                <c:pt idx="42618">
                  <c:v>4.2619E-5</c:v>
                </c:pt>
                <c:pt idx="42619">
                  <c:v>4.2620000000000002E-5</c:v>
                </c:pt>
                <c:pt idx="42620">
                  <c:v>4.2620999999999997E-5</c:v>
                </c:pt>
                <c:pt idx="42621">
                  <c:v>4.2622E-5</c:v>
                </c:pt>
                <c:pt idx="42622">
                  <c:v>4.2623000000000002E-5</c:v>
                </c:pt>
                <c:pt idx="42623">
                  <c:v>4.2623999999999997E-5</c:v>
                </c:pt>
                <c:pt idx="42624">
                  <c:v>4.2624999999999999E-5</c:v>
                </c:pt>
                <c:pt idx="42625">
                  <c:v>4.2626000000000002E-5</c:v>
                </c:pt>
                <c:pt idx="42626">
                  <c:v>4.2626999999999997E-5</c:v>
                </c:pt>
                <c:pt idx="42627">
                  <c:v>4.2627999999999999E-5</c:v>
                </c:pt>
                <c:pt idx="42628">
                  <c:v>4.2629000000000001E-5</c:v>
                </c:pt>
                <c:pt idx="42629">
                  <c:v>4.2629999999999997E-5</c:v>
                </c:pt>
                <c:pt idx="42630">
                  <c:v>4.2630999999999999E-5</c:v>
                </c:pt>
                <c:pt idx="42631">
                  <c:v>4.2632000000000001E-5</c:v>
                </c:pt>
                <c:pt idx="42632">
                  <c:v>4.2633000000000003E-5</c:v>
                </c:pt>
                <c:pt idx="42633">
                  <c:v>4.2633999999999999E-5</c:v>
                </c:pt>
                <c:pt idx="42634">
                  <c:v>4.2635000000000001E-5</c:v>
                </c:pt>
                <c:pt idx="42635">
                  <c:v>4.2636000000000003E-5</c:v>
                </c:pt>
                <c:pt idx="42636">
                  <c:v>4.2636999999999999E-5</c:v>
                </c:pt>
                <c:pt idx="42637">
                  <c:v>4.2638000000000001E-5</c:v>
                </c:pt>
                <c:pt idx="42638">
                  <c:v>4.2639000000000003E-5</c:v>
                </c:pt>
                <c:pt idx="42639">
                  <c:v>4.2639999999999998E-5</c:v>
                </c:pt>
                <c:pt idx="42640">
                  <c:v>4.2641000000000001E-5</c:v>
                </c:pt>
                <c:pt idx="42641">
                  <c:v>4.2642000000000003E-5</c:v>
                </c:pt>
                <c:pt idx="42642">
                  <c:v>4.2642999999999998E-5</c:v>
                </c:pt>
                <c:pt idx="42643">
                  <c:v>4.2644E-5</c:v>
                </c:pt>
                <c:pt idx="42644">
                  <c:v>4.2645000000000003E-5</c:v>
                </c:pt>
                <c:pt idx="42645">
                  <c:v>4.2645999999999998E-5</c:v>
                </c:pt>
                <c:pt idx="42646">
                  <c:v>4.2647E-5</c:v>
                </c:pt>
                <c:pt idx="42647">
                  <c:v>4.2648000000000002E-5</c:v>
                </c:pt>
                <c:pt idx="42648">
                  <c:v>4.2648999999999998E-5</c:v>
                </c:pt>
                <c:pt idx="42649">
                  <c:v>4.265E-5</c:v>
                </c:pt>
                <c:pt idx="42650">
                  <c:v>4.2651000000000002E-5</c:v>
                </c:pt>
                <c:pt idx="42651">
                  <c:v>4.2651999999999998E-5</c:v>
                </c:pt>
                <c:pt idx="42652">
                  <c:v>4.2653E-5</c:v>
                </c:pt>
                <c:pt idx="42653">
                  <c:v>4.2654000000000002E-5</c:v>
                </c:pt>
                <c:pt idx="42654">
                  <c:v>4.2654999999999997E-5</c:v>
                </c:pt>
                <c:pt idx="42655">
                  <c:v>4.2656E-5</c:v>
                </c:pt>
                <c:pt idx="42656">
                  <c:v>4.2657000000000002E-5</c:v>
                </c:pt>
                <c:pt idx="42657">
                  <c:v>4.2657999999999997E-5</c:v>
                </c:pt>
                <c:pt idx="42658">
                  <c:v>4.2658999999999999E-5</c:v>
                </c:pt>
                <c:pt idx="42659">
                  <c:v>4.2660000000000002E-5</c:v>
                </c:pt>
                <c:pt idx="42660">
                  <c:v>4.2660999999999997E-5</c:v>
                </c:pt>
                <c:pt idx="42661">
                  <c:v>4.2661999999999999E-5</c:v>
                </c:pt>
                <c:pt idx="42662">
                  <c:v>4.2663000000000001E-5</c:v>
                </c:pt>
                <c:pt idx="42663">
                  <c:v>4.2663999999999997E-5</c:v>
                </c:pt>
                <c:pt idx="42664">
                  <c:v>4.2664999999999999E-5</c:v>
                </c:pt>
                <c:pt idx="42665">
                  <c:v>4.2666000000000001E-5</c:v>
                </c:pt>
                <c:pt idx="42666">
                  <c:v>4.2667000000000003E-5</c:v>
                </c:pt>
                <c:pt idx="42667">
                  <c:v>4.2667999999999999E-5</c:v>
                </c:pt>
                <c:pt idx="42668">
                  <c:v>4.2669000000000001E-5</c:v>
                </c:pt>
                <c:pt idx="42669">
                  <c:v>4.2670000000000003E-5</c:v>
                </c:pt>
                <c:pt idx="42670">
                  <c:v>4.2670999999999999E-5</c:v>
                </c:pt>
                <c:pt idx="42671">
                  <c:v>4.2672000000000001E-5</c:v>
                </c:pt>
                <c:pt idx="42672">
                  <c:v>4.2673000000000003E-5</c:v>
                </c:pt>
                <c:pt idx="42673">
                  <c:v>4.2673999999999998E-5</c:v>
                </c:pt>
                <c:pt idx="42674">
                  <c:v>4.2675000000000001E-5</c:v>
                </c:pt>
                <c:pt idx="42675">
                  <c:v>4.2676000000000003E-5</c:v>
                </c:pt>
                <c:pt idx="42676">
                  <c:v>4.2676999999999998E-5</c:v>
                </c:pt>
                <c:pt idx="42677">
                  <c:v>4.2678E-5</c:v>
                </c:pt>
                <c:pt idx="42678">
                  <c:v>4.2679000000000003E-5</c:v>
                </c:pt>
                <c:pt idx="42679">
                  <c:v>4.2679999999999998E-5</c:v>
                </c:pt>
                <c:pt idx="42680">
                  <c:v>4.2681E-5</c:v>
                </c:pt>
                <c:pt idx="42681">
                  <c:v>4.2682000000000002E-5</c:v>
                </c:pt>
                <c:pt idx="42682">
                  <c:v>4.2682999999999998E-5</c:v>
                </c:pt>
                <c:pt idx="42683">
                  <c:v>4.2684E-5</c:v>
                </c:pt>
                <c:pt idx="42684">
                  <c:v>4.2685000000000002E-5</c:v>
                </c:pt>
                <c:pt idx="42685">
                  <c:v>4.2685999999999998E-5</c:v>
                </c:pt>
                <c:pt idx="42686">
                  <c:v>4.2687E-5</c:v>
                </c:pt>
                <c:pt idx="42687">
                  <c:v>4.2688000000000002E-5</c:v>
                </c:pt>
                <c:pt idx="42688">
                  <c:v>4.2688999999999997E-5</c:v>
                </c:pt>
                <c:pt idx="42689">
                  <c:v>4.269E-5</c:v>
                </c:pt>
                <c:pt idx="42690">
                  <c:v>4.2691000000000002E-5</c:v>
                </c:pt>
                <c:pt idx="42691">
                  <c:v>4.2691999999999997E-5</c:v>
                </c:pt>
                <c:pt idx="42692">
                  <c:v>4.2692999999999999E-5</c:v>
                </c:pt>
                <c:pt idx="42693">
                  <c:v>4.2694000000000002E-5</c:v>
                </c:pt>
                <c:pt idx="42694">
                  <c:v>4.2694999999999997E-5</c:v>
                </c:pt>
                <c:pt idx="42695">
                  <c:v>4.2695999999999999E-5</c:v>
                </c:pt>
                <c:pt idx="42696">
                  <c:v>4.2697000000000001E-5</c:v>
                </c:pt>
                <c:pt idx="42697">
                  <c:v>4.2697999999999997E-5</c:v>
                </c:pt>
                <c:pt idx="42698">
                  <c:v>4.2698999999999999E-5</c:v>
                </c:pt>
                <c:pt idx="42699">
                  <c:v>4.2700000000000001E-5</c:v>
                </c:pt>
                <c:pt idx="42700">
                  <c:v>4.2701000000000003E-5</c:v>
                </c:pt>
                <c:pt idx="42701">
                  <c:v>4.2701999999999999E-5</c:v>
                </c:pt>
                <c:pt idx="42702">
                  <c:v>4.2703000000000001E-5</c:v>
                </c:pt>
                <c:pt idx="42703">
                  <c:v>4.2704000000000003E-5</c:v>
                </c:pt>
                <c:pt idx="42704">
                  <c:v>4.2704999999999999E-5</c:v>
                </c:pt>
                <c:pt idx="42705">
                  <c:v>4.2706000000000001E-5</c:v>
                </c:pt>
                <c:pt idx="42706">
                  <c:v>4.2707000000000003E-5</c:v>
                </c:pt>
                <c:pt idx="42707">
                  <c:v>4.2707999999999998E-5</c:v>
                </c:pt>
                <c:pt idx="42708">
                  <c:v>4.2709000000000001E-5</c:v>
                </c:pt>
                <c:pt idx="42709">
                  <c:v>4.2710000000000003E-5</c:v>
                </c:pt>
                <c:pt idx="42710">
                  <c:v>4.2710999999999998E-5</c:v>
                </c:pt>
                <c:pt idx="42711">
                  <c:v>4.2712E-5</c:v>
                </c:pt>
                <c:pt idx="42712">
                  <c:v>4.2713000000000003E-5</c:v>
                </c:pt>
                <c:pt idx="42713">
                  <c:v>4.2713999999999998E-5</c:v>
                </c:pt>
                <c:pt idx="42714">
                  <c:v>4.2715E-5</c:v>
                </c:pt>
                <c:pt idx="42715">
                  <c:v>4.2716000000000002E-5</c:v>
                </c:pt>
                <c:pt idx="42716">
                  <c:v>4.2716999999999998E-5</c:v>
                </c:pt>
                <c:pt idx="42717">
                  <c:v>4.2718E-5</c:v>
                </c:pt>
                <c:pt idx="42718">
                  <c:v>4.2719000000000002E-5</c:v>
                </c:pt>
                <c:pt idx="42719">
                  <c:v>4.2719999999999998E-5</c:v>
                </c:pt>
                <c:pt idx="42720">
                  <c:v>4.2721E-5</c:v>
                </c:pt>
                <c:pt idx="42721">
                  <c:v>4.2722000000000002E-5</c:v>
                </c:pt>
                <c:pt idx="42722">
                  <c:v>4.2722999999999997E-5</c:v>
                </c:pt>
                <c:pt idx="42723">
                  <c:v>4.2724E-5</c:v>
                </c:pt>
                <c:pt idx="42724">
                  <c:v>4.2725000000000002E-5</c:v>
                </c:pt>
                <c:pt idx="42725">
                  <c:v>4.2725999999999997E-5</c:v>
                </c:pt>
                <c:pt idx="42726">
                  <c:v>4.2726999999999999E-5</c:v>
                </c:pt>
                <c:pt idx="42727">
                  <c:v>4.2728000000000002E-5</c:v>
                </c:pt>
                <c:pt idx="42728">
                  <c:v>4.2728999999999997E-5</c:v>
                </c:pt>
                <c:pt idx="42729">
                  <c:v>4.2729999999999999E-5</c:v>
                </c:pt>
                <c:pt idx="42730">
                  <c:v>4.2731000000000001E-5</c:v>
                </c:pt>
                <c:pt idx="42731">
                  <c:v>4.2731999999999997E-5</c:v>
                </c:pt>
                <c:pt idx="42732">
                  <c:v>4.2732999999999999E-5</c:v>
                </c:pt>
                <c:pt idx="42733">
                  <c:v>4.2734000000000001E-5</c:v>
                </c:pt>
                <c:pt idx="42734">
                  <c:v>4.2735000000000003E-5</c:v>
                </c:pt>
                <c:pt idx="42735">
                  <c:v>4.2735999999999999E-5</c:v>
                </c:pt>
                <c:pt idx="42736">
                  <c:v>4.2737000000000001E-5</c:v>
                </c:pt>
                <c:pt idx="42737">
                  <c:v>4.2738000000000003E-5</c:v>
                </c:pt>
                <c:pt idx="42738">
                  <c:v>4.2738999999999999E-5</c:v>
                </c:pt>
                <c:pt idx="42739">
                  <c:v>4.2740000000000001E-5</c:v>
                </c:pt>
                <c:pt idx="42740">
                  <c:v>4.2741000000000003E-5</c:v>
                </c:pt>
                <c:pt idx="42741">
                  <c:v>4.2741999999999998E-5</c:v>
                </c:pt>
                <c:pt idx="42742">
                  <c:v>4.2743000000000001E-5</c:v>
                </c:pt>
                <c:pt idx="42743">
                  <c:v>4.2744000000000003E-5</c:v>
                </c:pt>
                <c:pt idx="42744">
                  <c:v>4.2744999999999998E-5</c:v>
                </c:pt>
                <c:pt idx="42745">
                  <c:v>4.2746E-5</c:v>
                </c:pt>
                <c:pt idx="42746">
                  <c:v>4.2747000000000003E-5</c:v>
                </c:pt>
                <c:pt idx="42747">
                  <c:v>4.2747999999999998E-5</c:v>
                </c:pt>
                <c:pt idx="42748">
                  <c:v>4.2749E-5</c:v>
                </c:pt>
                <c:pt idx="42749">
                  <c:v>4.2750000000000002E-5</c:v>
                </c:pt>
                <c:pt idx="42750">
                  <c:v>4.2750999999999998E-5</c:v>
                </c:pt>
                <c:pt idx="42751">
                  <c:v>4.2752E-5</c:v>
                </c:pt>
                <c:pt idx="42752">
                  <c:v>4.2753000000000002E-5</c:v>
                </c:pt>
                <c:pt idx="42753">
                  <c:v>4.2753999999999998E-5</c:v>
                </c:pt>
                <c:pt idx="42754">
                  <c:v>4.2755E-5</c:v>
                </c:pt>
                <c:pt idx="42755">
                  <c:v>4.2756000000000002E-5</c:v>
                </c:pt>
                <c:pt idx="42756">
                  <c:v>4.2756999999999997E-5</c:v>
                </c:pt>
                <c:pt idx="42757">
                  <c:v>4.2758E-5</c:v>
                </c:pt>
                <c:pt idx="42758">
                  <c:v>4.2759000000000002E-5</c:v>
                </c:pt>
                <c:pt idx="42759">
                  <c:v>4.2759999999999997E-5</c:v>
                </c:pt>
                <c:pt idx="42760">
                  <c:v>4.2760999999999999E-5</c:v>
                </c:pt>
                <c:pt idx="42761">
                  <c:v>4.2762000000000002E-5</c:v>
                </c:pt>
                <c:pt idx="42762">
                  <c:v>4.2762999999999997E-5</c:v>
                </c:pt>
                <c:pt idx="42763">
                  <c:v>4.2763999999999999E-5</c:v>
                </c:pt>
                <c:pt idx="42764">
                  <c:v>4.2765000000000001E-5</c:v>
                </c:pt>
                <c:pt idx="42765">
                  <c:v>4.2765999999999997E-5</c:v>
                </c:pt>
                <c:pt idx="42766">
                  <c:v>4.2766999999999999E-5</c:v>
                </c:pt>
                <c:pt idx="42767">
                  <c:v>4.2768000000000001E-5</c:v>
                </c:pt>
                <c:pt idx="42768">
                  <c:v>4.2769000000000003E-5</c:v>
                </c:pt>
                <c:pt idx="42769">
                  <c:v>4.2769999999999999E-5</c:v>
                </c:pt>
                <c:pt idx="42770">
                  <c:v>4.2771000000000001E-5</c:v>
                </c:pt>
                <c:pt idx="42771">
                  <c:v>4.2772000000000003E-5</c:v>
                </c:pt>
                <c:pt idx="42772">
                  <c:v>4.2772999999999999E-5</c:v>
                </c:pt>
                <c:pt idx="42773">
                  <c:v>4.2774000000000001E-5</c:v>
                </c:pt>
                <c:pt idx="42774">
                  <c:v>4.2775000000000003E-5</c:v>
                </c:pt>
                <c:pt idx="42775">
                  <c:v>4.2775999999999998E-5</c:v>
                </c:pt>
                <c:pt idx="42776">
                  <c:v>4.2777000000000001E-5</c:v>
                </c:pt>
                <c:pt idx="42777">
                  <c:v>4.2778000000000003E-5</c:v>
                </c:pt>
                <c:pt idx="42778">
                  <c:v>4.2778999999999998E-5</c:v>
                </c:pt>
                <c:pt idx="42779">
                  <c:v>4.278E-5</c:v>
                </c:pt>
                <c:pt idx="42780">
                  <c:v>4.2781000000000003E-5</c:v>
                </c:pt>
                <c:pt idx="42781">
                  <c:v>4.2781999999999998E-5</c:v>
                </c:pt>
                <c:pt idx="42782">
                  <c:v>4.2783E-5</c:v>
                </c:pt>
                <c:pt idx="42783">
                  <c:v>4.2784000000000002E-5</c:v>
                </c:pt>
                <c:pt idx="42784">
                  <c:v>4.2784999999999998E-5</c:v>
                </c:pt>
                <c:pt idx="42785">
                  <c:v>4.2786E-5</c:v>
                </c:pt>
                <c:pt idx="42786">
                  <c:v>4.2787000000000002E-5</c:v>
                </c:pt>
                <c:pt idx="42787">
                  <c:v>4.2787999999999998E-5</c:v>
                </c:pt>
                <c:pt idx="42788">
                  <c:v>4.2789E-5</c:v>
                </c:pt>
                <c:pt idx="42789">
                  <c:v>4.2790000000000002E-5</c:v>
                </c:pt>
                <c:pt idx="42790">
                  <c:v>4.2790999999999997E-5</c:v>
                </c:pt>
                <c:pt idx="42791">
                  <c:v>4.2792E-5</c:v>
                </c:pt>
                <c:pt idx="42792">
                  <c:v>4.2793000000000002E-5</c:v>
                </c:pt>
                <c:pt idx="42793">
                  <c:v>4.2793999999999997E-5</c:v>
                </c:pt>
                <c:pt idx="42794">
                  <c:v>4.2794999999999999E-5</c:v>
                </c:pt>
                <c:pt idx="42795">
                  <c:v>4.2796000000000002E-5</c:v>
                </c:pt>
                <c:pt idx="42796">
                  <c:v>4.2796999999999997E-5</c:v>
                </c:pt>
                <c:pt idx="42797">
                  <c:v>4.2797999999999999E-5</c:v>
                </c:pt>
                <c:pt idx="42798">
                  <c:v>4.2799000000000001E-5</c:v>
                </c:pt>
                <c:pt idx="42799">
                  <c:v>4.2799999999999997E-5</c:v>
                </c:pt>
                <c:pt idx="42800">
                  <c:v>4.2800999999999999E-5</c:v>
                </c:pt>
                <c:pt idx="42801">
                  <c:v>4.2802000000000001E-5</c:v>
                </c:pt>
                <c:pt idx="42802">
                  <c:v>4.2803000000000003E-5</c:v>
                </c:pt>
                <c:pt idx="42803">
                  <c:v>4.2803999999999999E-5</c:v>
                </c:pt>
                <c:pt idx="42804">
                  <c:v>4.2805000000000001E-5</c:v>
                </c:pt>
                <c:pt idx="42805">
                  <c:v>4.2806000000000003E-5</c:v>
                </c:pt>
                <c:pt idx="42806">
                  <c:v>4.2806999999999999E-5</c:v>
                </c:pt>
                <c:pt idx="42807">
                  <c:v>4.2808000000000001E-5</c:v>
                </c:pt>
                <c:pt idx="42808">
                  <c:v>4.2809000000000003E-5</c:v>
                </c:pt>
                <c:pt idx="42809">
                  <c:v>4.2809999999999998E-5</c:v>
                </c:pt>
                <c:pt idx="42810">
                  <c:v>4.2811000000000001E-5</c:v>
                </c:pt>
                <c:pt idx="42811">
                  <c:v>4.2812000000000003E-5</c:v>
                </c:pt>
                <c:pt idx="42812">
                  <c:v>4.2812999999999998E-5</c:v>
                </c:pt>
                <c:pt idx="42813">
                  <c:v>4.2814E-5</c:v>
                </c:pt>
                <c:pt idx="42814">
                  <c:v>4.2815000000000003E-5</c:v>
                </c:pt>
                <c:pt idx="42815">
                  <c:v>4.2815999999999998E-5</c:v>
                </c:pt>
                <c:pt idx="42816">
                  <c:v>4.2817E-5</c:v>
                </c:pt>
                <c:pt idx="42817">
                  <c:v>4.2818000000000002E-5</c:v>
                </c:pt>
                <c:pt idx="42818">
                  <c:v>4.2818999999999998E-5</c:v>
                </c:pt>
                <c:pt idx="42819">
                  <c:v>4.282E-5</c:v>
                </c:pt>
                <c:pt idx="42820">
                  <c:v>4.2821000000000002E-5</c:v>
                </c:pt>
                <c:pt idx="42821">
                  <c:v>4.2821999999999998E-5</c:v>
                </c:pt>
                <c:pt idx="42822">
                  <c:v>4.2823E-5</c:v>
                </c:pt>
                <c:pt idx="42823">
                  <c:v>4.2824000000000002E-5</c:v>
                </c:pt>
                <c:pt idx="42824">
                  <c:v>4.2824999999999997E-5</c:v>
                </c:pt>
                <c:pt idx="42825">
                  <c:v>4.2826E-5</c:v>
                </c:pt>
                <c:pt idx="42826">
                  <c:v>4.2827000000000002E-5</c:v>
                </c:pt>
                <c:pt idx="42827">
                  <c:v>4.2827999999999997E-5</c:v>
                </c:pt>
                <c:pt idx="42828">
                  <c:v>4.2828999999999999E-5</c:v>
                </c:pt>
                <c:pt idx="42829">
                  <c:v>4.2830000000000002E-5</c:v>
                </c:pt>
                <c:pt idx="42830">
                  <c:v>4.2830999999999997E-5</c:v>
                </c:pt>
                <c:pt idx="42831">
                  <c:v>4.2831999999999999E-5</c:v>
                </c:pt>
                <c:pt idx="42832">
                  <c:v>4.2833000000000001E-5</c:v>
                </c:pt>
                <c:pt idx="42833">
                  <c:v>4.2833999999999997E-5</c:v>
                </c:pt>
                <c:pt idx="42834">
                  <c:v>4.2834999999999999E-5</c:v>
                </c:pt>
                <c:pt idx="42835">
                  <c:v>4.2836000000000001E-5</c:v>
                </c:pt>
                <c:pt idx="42836">
                  <c:v>4.2837000000000003E-5</c:v>
                </c:pt>
                <c:pt idx="42837">
                  <c:v>4.2837999999999999E-5</c:v>
                </c:pt>
                <c:pt idx="42838">
                  <c:v>4.2839000000000001E-5</c:v>
                </c:pt>
                <c:pt idx="42839">
                  <c:v>4.2840000000000003E-5</c:v>
                </c:pt>
                <c:pt idx="42840">
                  <c:v>4.2840999999999999E-5</c:v>
                </c:pt>
                <c:pt idx="42841">
                  <c:v>4.2842000000000001E-5</c:v>
                </c:pt>
                <c:pt idx="42842">
                  <c:v>4.2843000000000003E-5</c:v>
                </c:pt>
                <c:pt idx="42843">
                  <c:v>4.2843999999999998E-5</c:v>
                </c:pt>
                <c:pt idx="42844">
                  <c:v>4.2845000000000001E-5</c:v>
                </c:pt>
                <c:pt idx="42845">
                  <c:v>4.2846000000000003E-5</c:v>
                </c:pt>
                <c:pt idx="42846">
                  <c:v>4.2846999999999998E-5</c:v>
                </c:pt>
                <c:pt idx="42847">
                  <c:v>4.2848E-5</c:v>
                </c:pt>
                <c:pt idx="42848">
                  <c:v>4.2849000000000003E-5</c:v>
                </c:pt>
                <c:pt idx="42849">
                  <c:v>4.2849999999999998E-5</c:v>
                </c:pt>
                <c:pt idx="42850">
                  <c:v>4.2851E-5</c:v>
                </c:pt>
                <c:pt idx="42851">
                  <c:v>4.2852000000000002E-5</c:v>
                </c:pt>
                <c:pt idx="42852">
                  <c:v>4.2852999999999998E-5</c:v>
                </c:pt>
                <c:pt idx="42853">
                  <c:v>4.2854E-5</c:v>
                </c:pt>
                <c:pt idx="42854">
                  <c:v>4.2855000000000002E-5</c:v>
                </c:pt>
                <c:pt idx="42855">
                  <c:v>4.2855999999999998E-5</c:v>
                </c:pt>
                <c:pt idx="42856">
                  <c:v>4.2857E-5</c:v>
                </c:pt>
                <c:pt idx="42857">
                  <c:v>4.2858000000000002E-5</c:v>
                </c:pt>
                <c:pt idx="42858">
                  <c:v>4.2858999999999997E-5</c:v>
                </c:pt>
                <c:pt idx="42859">
                  <c:v>4.286E-5</c:v>
                </c:pt>
                <c:pt idx="42860">
                  <c:v>4.2861000000000002E-5</c:v>
                </c:pt>
                <c:pt idx="42861">
                  <c:v>4.2861999999999997E-5</c:v>
                </c:pt>
                <c:pt idx="42862">
                  <c:v>4.2862999999999999E-5</c:v>
                </c:pt>
                <c:pt idx="42863">
                  <c:v>4.2864000000000002E-5</c:v>
                </c:pt>
                <c:pt idx="42864">
                  <c:v>4.2864999999999997E-5</c:v>
                </c:pt>
                <c:pt idx="42865">
                  <c:v>4.2865999999999999E-5</c:v>
                </c:pt>
                <c:pt idx="42866">
                  <c:v>4.2867000000000001E-5</c:v>
                </c:pt>
                <c:pt idx="42867">
                  <c:v>4.2867999999999997E-5</c:v>
                </c:pt>
                <c:pt idx="42868">
                  <c:v>4.2868999999999999E-5</c:v>
                </c:pt>
                <c:pt idx="42869">
                  <c:v>4.2870000000000001E-5</c:v>
                </c:pt>
                <c:pt idx="42870">
                  <c:v>4.2870999999999997E-5</c:v>
                </c:pt>
                <c:pt idx="42871">
                  <c:v>4.2871999999999999E-5</c:v>
                </c:pt>
                <c:pt idx="42872">
                  <c:v>4.2873000000000001E-5</c:v>
                </c:pt>
                <c:pt idx="42873">
                  <c:v>4.2874000000000003E-5</c:v>
                </c:pt>
                <c:pt idx="42874">
                  <c:v>4.2874999999999999E-5</c:v>
                </c:pt>
                <c:pt idx="42875">
                  <c:v>4.2876000000000001E-5</c:v>
                </c:pt>
                <c:pt idx="42876">
                  <c:v>4.2877000000000003E-5</c:v>
                </c:pt>
                <c:pt idx="42877">
                  <c:v>4.2877999999999998E-5</c:v>
                </c:pt>
                <c:pt idx="42878">
                  <c:v>4.2879000000000001E-5</c:v>
                </c:pt>
                <c:pt idx="42879">
                  <c:v>4.2880000000000003E-5</c:v>
                </c:pt>
                <c:pt idx="42880">
                  <c:v>4.2880999999999998E-5</c:v>
                </c:pt>
                <c:pt idx="42881">
                  <c:v>4.2882E-5</c:v>
                </c:pt>
                <c:pt idx="42882">
                  <c:v>4.2883000000000003E-5</c:v>
                </c:pt>
                <c:pt idx="42883">
                  <c:v>4.2883999999999998E-5</c:v>
                </c:pt>
                <c:pt idx="42884">
                  <c:v>4.2885E-5</c:v>
                </c:pt>
                <c:pt idx="42885">
                  <c:v>4.2886000000000002E-5</c:v>
                </c:pt>
                <c:pt idx="42886">
                  <c:v>4.2886999999999998E-5</c:v>
                </c:pt>
                <c:pt idx="42887">
                  <c:v>4.2888E-5</c:v>
                </c:pt>
                <c:pt idx="42888">
                  <c:v>4.2889000000000002E-5</c:v>
                </c:pt>
                <c:pt idx="42889">
                  <c:v>4.2889999999999998E-5</c:v>
                </c:pt>
                <c:pt idx="42890">
                  <c:v>4.2891E-5</c:v>
                </c:pt>
                <c:pt idx="42891">
                  <c:v>4.2892000000000002E-5</c:v>
                </c:pt>
                <c:pt idx="42892">
                  <c:v>4.2892999999999997E-5</c:v>
                </c:pt>
                <c:pt idx="42893">
                  <c:v>4.2894E-5</c:v>
                </c:pt>
                <c:pt idx="42894">
                  <c:v>4.2895000000000002E-5</c:v>
                </c:pt>
                <c:pt idx="42895">
                  <c:v>4.2895999999999997E-5</c:v>
                </c:pt>
                <c:pt idx="42896">
                  <c:v>4.2896999999999999E-5</c:v>
                </c:pt>
                <c:pt idx="42897">
                  <c:v>4.2898000000000002E-5</c:v>
                </c:pt>
                <c:pt idx="42898">
                  <c:v>4.2898999999999997E-5</c:v>
                </c:pt>
                <c:pt idx="42899">
                  <c:v>4.2899999999999999E-5</c:v>
                </c:pt>
                <c:pt idx="42900">
                  <c:v>4.2901000000000001E-5</c:v>
                </c:pt>
                <c:pt idx="42901">
                  <c:v>4.2901999999999997E-5</c:v>
                </c:pt>
                <c:pt idx="42902">
                  <c:v>4.2902999999999999E-5</c:v>
                </c:pt>
                <c:pt idx="42903">
                  <c:v>4.2904000000000001E-5</c:v>
                </c:pt>
                <c:pt idx="42904">
                  <c:v>4.2904999999999997E-5</c:v>
                </c:pt>
                <c:pt idx="42905">
                  <c:v>4.2905999999999999E-5</c:v>
                </c:pt>
                <c:pt idx="42906">
                  <c:v>4.2907000000000001E-5</c:v>
                </c:pt>
                <c:pt idx="42907">
                  <c:v>4.2908000000000003E-5</c:v>
                </c:pt>
                <c:pt idx="42908">
                  <c:v>4.2908999999999999E-5</c:v>
                </c:pt>
                <c:pt idx="42909">
                  <c:v>4.2910000000000001E-5</c:v>
                </c:pt>
                <c:pt idx="42910">
                  <c:v>4.2911000000000003E-5</c:v>
                </c:pt>
                <c:pt idx="42911">
                  <c:v>4.2911999999999998E-5</c:v>
                </c:pt>
                <c:pt idx="42912">
                  <c:v>4.2913000000000001E-5</c:v>
                </c:pt>
                <c:pt idx="42913">
                  <c:v>4.2914000000000003E-5</c:v>
                </c:pt>
                <c:pt idx="42914">
                  <c:v>4.2914999999999998E-5</c:v>
                </c:pt>
                <c:pt idx="42915">
                  <c:v>4.2916E-5</c:v>
                </c:pt>
                <c:pt idx="42916">
                  <c:v>4.2917000000000003E-5</c:v>
                </c:pt>
                <c:pt idx="42917">
                  <c:v>4.2917999999999998E-5</c:v>
                </c:pt>
                <c:pt idx="42918">
                  <c:v>4.2919E-5</c:v>
                </c:pt>
                <c:pt idx="42919">
                  <c:v>4.2920000000000002E-5</c:v>
                </c:pt>
                <c:pt idx="42920">
                  <c:v>4.2920999999999998E-5</c:v>
                </c:pt>
                <c:pt idx="42921">
                  <c:v>4.2922E-5</c:v>
                </c:pt>
                <c:pt idx="42922">
                  <c:v>4.2923000000000002E-5</c:v>
                </c:pt>
                <c:pt idx="42923">
                  <c:v>4.2923999999999998E-5</c:v>
                </c:pt>
                <c:pt idx="42924">
                  <c:v>4.2925E-5</c:v>
                </c:pt>
                <c:pt idx="42925">
                  <c:v>4.2926000000000002E-5</c:v>
                </c:pt>
                <c:pt idx="42926">
                  <c:v>4.2926999999999997E-5</c:v>
                </c:pt>
                <c:pt idx="42927">
                  <c:v>4.2928E-5</c:v>
                </c:pt>
                <c:pt idx="42928">
                  <c:v>4.2929000000000002E-5</c:v>
                </c:pt>
                <c:pt idx="42929">
                  <c:v>4.2929999999999997E-5</c:v>
                </c:pt>
                <c:pt idx="42930">
                  <c:v>4.2930999999999999E-5</c:v>
                </c:pt>
                <c:pt idx="42931">
                  <c:v>4.2932000000000002E-5</c:v>
                </c:pt>
                <c:pt idx="42932">
                  <c:v>4.2932999999999997E-5</c:v>
                </c:pt>
                <c:pt idx="42933">
                  <c:v>4.2933999999999999E-5</c:v>
                </c:pt>
                <c:pt idx="42934">
                  <c:v>4.2935000000000001E-5</c:v>
                </c:pt>
                <c:pt idx="42935">
                  <c:v>4.2935999999999997E-5</c:v>
                </c:pt>
                <c:pt idx="42936">
                  <c:v>4.2936999999999999E-5</c:v>
                </c:pt>
                <c:pt idx="42937">
                  <c:v>4.2938000000000001E-5</c:v>
                </c:pt>
                <c:pt idx="42938">
                  <c:v>4.2938999999999997E-5</c:v>
                </c:pt>
                <c:pt idx="42939">
                  <c:v>4.2939999999999999E-5</c:v>
                </c:pt>
                <c:pt idx="42940">
                  <c:v>4.2941000000000001E-5</c:v>
                </c:pt>
                <c:pt idx="42941">
                  <c:v>4.2942000000000003E-5</c:v>
                </c:pt>
                <c:pt idx="42942">
                  <c:v>4.2942999999999999E-5</c:v>
                </c:pt>
                <c:pt idx="42943">
                  <c:v>4.2944000000000001E-5</c:v>
                </c:pt>
                <c:pt idx="42944">
                  <c:v>4.2945000000000003E-5</c:v>
                </c:pt>
                <c:pt idx="42945">
                  <c:v>4.2945999999999998E-5</c:v>
                </c:pt>
                <c:pt idx="42946">
                  <c:v>4.2947000000000001E-5</c:v>
                </c:pt>
                <c:pt idx="42947">
                  <c:v>4.2948000000000003E-5</c:v>
                </c:pt>
                <c:pt idx="42948">
                  <c:v>4.2948999999999998E-5</c:v>
                </c:pt>
                <c:pt idx="42949">
                  <c:v>4.295E-5</c:v>
                </c:pt>
                <c:pt idx="42950">
                  <c:v>4.2951000000000003E-5</c:v>
                </c:pt>
                <c:pt idx="42951">
                  <c:v>4.2951999999999998E-5</c:v>
                </c:pt>
                <c:pt idx="42952">
                  <c:v>4.2953E-5</c:v>
                </c:pt>
                <c:pt idx="42953">
                  <c:v>4.2954000000000002E-5</c:v>
                </c:pt>
                <c:pt idx="42954">
                  <c:v>4.2954999999999998E-5</c:v>
                </c:pt>
                <c:pt idx="42955">
                  <c:v>4.2956E-5</c:v>
                </c:pt>
                <c:pt idx="42956">
                  <c:v>4.2957000000000002E-5</c:v>
                </c:pt>
                <c:pt idx="42957">
                  <c:v>4.2957999999999998E-5</c:v>
                </c:pt>
                <c:pt idx="42958">
                  <c:v>4.2959E-5</c:v>
                </c:pt>
                <c:pt idx="42959">
                  <c:v>4.2960000000000002E-5</c:v>
                </c:pt>
                <c:pt idx="42960">
                  <c:v>4.2960999999999997E-5</c:v>
                </c:pt>
                <c:pt idx="42961">
                  <c:v>4.2962E-5</c:v>
                </c:pt>
                <c:pt idx="42962">
                  <c:v>4.2963000000000002E-5</c:v>
                </c:pt>
                <c:pt idx="42963">
                  <c:v>4.2963999999999997E-5</c:v>
                </c:pt>
                <c:pt idx="42964">
                  <c:v>4.2964999999999999E-5</c:v>
                </c:pt>
                <c:pt idx="42965">
                  <c:v>4.2966000000000002E-5</c:v>
                </c:pt>
                <c:pt idx="42966">
                  <c:v>4.2966999999999997E-5</c:v>
                </c:pt>
                <c:pt idx="42967">
                  <c:v>4.2967999999999999E-5</c:v>
                </c:pt>
                <c:pt idx="42968">
                  <c:v>4.2969000000000001E-5</c:v>
                </c:pt>
                <c:pt idx="42969">
                  <c:v>4.2969999999999997E-5</c:v>
                </c:pt>
                <c:pt idx="42970">
                  <c:v>4.2970999999999999E-5</c:v>
                </c:pt>
                <c:pt idx="42971">
                  <c:v>4.2972000000000001E-5</c:v>
                </c:pt>
                <c:pt idx="42972">
                  <c:v>4.2972999999999997E-5</c:v>
                </c:pt>
                <c:pt idx="42973">
                  <c:v>4.2973999999999999E-5</c:v>
                </c:pt>
                <c:pt idx="42974">
                  <c:v>4.2975000000000001E-5</c:v>
                </c:pt>
                <c:pt idx="42975">
                  <c:v>4.2976000000000003E-5</c:v>
                </c:pt>
                <c:pt idx="42976">
                  <c:v>4.2976999999999999E-5</c:v>
                </c:pt>
                <c:pt idx="42977">
                  <c:v>4.2978000000000001E-5</c:v>
                </c:pt>
                <c:pt idx="42978">
                  <c:v>4.2979000000000003E-5</c:v>
                </c:pt>
                <c:pt idx="42979">
                  <c:v>4.2979999999999998E-5</c:v>
                </c:pt>
                <c:pt idx="42980">
                  <c:v>4.2981000000000001E-5</c:v>
                </c:pt>
                <c:pt idx="42981">
                  <c:v>4.2982000000000003E-5</c:v>
                </c:pt>
                <c:pt idx="42982">
                  <c:v>4.2982999999999998E-5</c:v>
                </c:pt>
                <c:pt idx="42983">
                  <c:v>4.2984E-5</c:v>
                </c:pt>
                <c:pt idx="42984">
                  <c:v>4.2985000000000003E-5</c:v>
                </c:pt>
                <c:pt idx="42985">
                  <c:v>4.2985999999999998E-5</c:v>
                </c:pt>
                <c:pt idx="42986">
                  <c:v>4.2987E-5</c:v>
                </c:pt>
                <c:pt idx="42987">
                  <c:v>4.2988000000000002E-5</c:v>
                </c:pt>
                <c:pt idx="42988">
                  <c:v>4.2988999999999998E-5</c:v>
                </c:pt>
                <c:pt idx="42989">
                  <c:v>4.299E-5</c:v>
                </c:pt>
                <c:pt idx="42990">
                  <c:v>4.2991000000000002E-5</c:v>
                </c:pt>
                <c:pt idx="42991">
                  <c:v>4.2991999999999998E-5</c:v>
                </c:pt>
                <c:pt idx="42992">
                  <c:v>4.2993E-5</c:v>
                </c:pt>
                <c:pt idx="42993">
                  <c:v>4.2994000000000002E-5</c:v>
                </c:pt>
                <c:pt idx="42994">
                  <c:v>4.2994999999999997E-5</c:v>
                </c:pt>
                <c:pt idx="42995">
                  <c:v>4.2996E-5</c:v>
                </c:pt>
                <c:pt idx="42996">
                  <c:v>4.2997000000000002E-5</c:v>
                </c:pt>
                <c:pt idx="42997">
                  <c:v>4.2997999999999997E-5</c:v>
                </c:pt>
                <c:pt idx="42998">
                  <c:v>4.2998999999999999E-5</c:v>
                </c:pt>
                <c:pt idx="42999">
                  <c:v>4.3000000000000002E-5</c:v>
                </c:pt>
                <c:pt idx="43000">
                  <c:v>4.3000999999999997E-5</c:v>
                </c:pt>
                <c:pt idx="43001">
                  <c:v>4.3001999999999999E-5</c:v>
                </c:pt>
                <c:pt idx="43002">
                  <c:v>4.3003000000000001E-5</c:v>
                </c:pt>
                <c:pt idx="43003">
                  <c:v>4.3003999999999997E-5</c:v>
                </c:pt>
                <c:pt idx="43004">
                  <c:v>4.3004999999999999E-5</c:v>
                </c:pt>
                <c:pt idx="43005">
                  <c:v>4.3006000000000001E-5</c:v>
                </c:pt>
                <c:pt idx="43006">
                  <c:v>4.3006999999999997E-5</c:v>
                </c:pt>
                <c:pt idx="43007">
                  <c:v>4.3007999999999999E-5</c:v>
                </c:pt>
                <c:pt idx="43008">
                  <c:v>4.3009000000000001E-5</c:v>
                </c:pt>
                <c:pt idx="43009">
                  <c:v>4.3010000000000003E-5</c:v>
                </c:pt>
                <c:pt idx="43010">
                  <c:v>4.3010999999999999E-5</c:v>
                </c:pt>
                <c:pt idx="43011">
                  <c:v>4.3012000000000001E-5</c:v>
                </c:pt>
                <c:pt idx="43012">
                  <c:v>4.3013000000000003E-5</c:v>
                </c:pt>
                <c:pt idx="43013">
                  <c:v>4.3013999999999998E-5</c:v>
                </c:pt>
                <c:pt idx="43014">
                  <c:v>4.3015000000000001E-5</c:v>
                </c:pt>
                <c:pt idx="43015">
                  <c:v>4.3016000000000003E-5</c:v>
                </c:pt>
                <c:pt idx="43016">
                  <c:v>4.3016999999999998E-5</c:v>
                </c:pt>
                <c:pt idx="43017">
                  <c:v>4.3018E-5</c:v>
                </c:pt>
                <c:pt idx="43018">
                  <c:v>4.3019000000000003E-5</c:v>
                </c:pt>
                <c:pt idx="43019">
                  <c:v>4.3019999999999998E-5</c:v>
                </c:pt>
                <c:pt idx="43020">
                  <c:v>4.3021E-5</c:v>
                </c:pt>
                <c:pt idx="43021">
                  <c:v>4.3022000000000002E-5</c:v>
                </c:pt>
                <c:pt idx="43022">
                  <c:v>4.3022999999999998E-5</c:v>
                </c:pt>
                <c:pt idx="43023">
                  <c:v>4.3024E-5</c:v>
                </c:pt>
                <c:pt idx="43024">
                  <c:v>4.3025000000000002E-5</c:v>
                </c:pt>
                <c:pt idx="43025">
                  <c:v>4.3025999999999998E-5</c:v>
                </c:pt>
                <c:pt idx="43026">
                  <c:v>4.3027E-5</c:v>
                </c:pt>
                <c:pt idx="43027">
                  <c:v>4.3028000000000002E-5</c:v>
                </c:pt>
                <c:pt idx="43028">
                  <c:v>4.3028999999999997E-5</c:v>
                </c:pt>
                <c:pt idx="43029">
                  <c:v>4.303E-5</c:v>
                </c:pt>
                <c:pt idx="43030">
                  <c:v>4.3031000000000002E-5</c:v>
                </c:pt>
                <c:pt idx="43031">
                  <c:v>4.3031999999999997E-5</c:v>
                </c:pt>
                <c:pt idx="43032">
                  <c:v>4.3032999999999999E-5</c:v>
                </c:pt>
                <c:pt idx="43033">
                  <c:v>4.3034000000000002E-5</c:v>
                </c:pt>
                <c:pt idx="43034">
                  <c:v>4.3034999999999997E-5</c:v>
                </c:pt>
                <c:pt idx="43035">
                  <c:v>4.3035999999999999E-5</c:v>
                </c:pt>
                <c:pt idx="43036">
                  <c:v>4.3037000000000001E-5</c:v>
                </c:pt>
                <c:pt idx="43037">
                  <c:v>4.3037999999999997E-5</c:v>
                </c:pt>
                <c:pt idx="43038">
                  <c:v>4.3038999999999999E-5</c:v>
                </c:pt>
                <c:pt idx="43039">
                  <c:v>4.3040000000000001E-5</c:v>
                </c:pt>
                <c:pt idx="43040">
                  <c:v>4.3040999999999997E-5</c:v>
                </c:pt>
                <c:pt idx="43041">
                  <c:v>4.3041999999999999E-5</c:v>
                </c:pt>
                <c:pt idx="43042">
                  <c:v>4.3043000000000001E-5</c:v>
                </c:pt>
                <c:pt idx="43043">
                  <c:v>4.3044000000000003E-5</c:v>
                </c:pt>
                <c:pt idx="43044">
                  <c:v>4.3044999999999999E-5</c:v>
                </c:pt>
                <c:pt idx="43045">
                  <c:v>4.3046000000000001E-5</c:v>
                </c:pt>
                <c:pt idx="43046">
                  <c:v>4.3047000000000003E-5</c:v>
                </c:pt>
                <c:pt idx="43047">
                  <c:v>4.3047999999999998E-5</c:v>
                </c:pt>
                <c:pt idx="43048">
                  <c:v>4.3049000000000001E-5</c:v>
                </c:pt>
                <c:pt idx="43049">
                  <c:v>4.3050000000000003E-5</c:v>
                </c:pt>
                <c:pt idx="43050">
                  <c:v>4.3050999999999998E-5</c:v>
                </c:pt>
                <c:pt idx="43051">
                  <c:v>4.3052E-5</c:v>
                </c:pt>
                <c:pt idx="43052">
                  <c:v>4.3053000000000003E-5</c:v>
                </c:pt>
                <c:pt idx="43053">
                  <c:v>4.3053999999999998E-5</c:v>
                </c:pt>
                <c:pt idx="43054">
                  <c:v>4.3055E-5</c:v>
                </c:pt>
                <c:pt idx="43055">
                  <c:v>4.3056000000000002E-5</c:v>
                </c:pt>
                <c:pt idx="43056">
                  <c:v>4.3056999999999998E-5</c:v>
                </c:pt>
                <c:pt idx="43057">
                  <c:v>4.3058E-5</c:v>
                </c:pt>
                <c:pt idx="43058">
                  <c:v>4.3059000000000002E-5</c:v>
                </c:pt>
                <c:pt idx="43059">
                  <c:v>4.3059999999999998E-5</c:v>
                </c:pt>
                <c:pt idx="43060">
                  <c:v>4.3061E-5</c:v>
                </c:pt>
                <c:pt idx="43061">
                  <c:v>4.3062000000000002E-5</c:v>
                </c:pt>
                <c:pt idx="43062">
                  <c:v>4.3062999999999997E-5</c:v>
                </c:pt>
                <c:pt idx="43063">
                  <c:v>4.3064E-5</c:v>
                </c:pt>
                <c:pt idx="43064">
                  <c:v>4.3065000000000002E-5</c:v>
                </c:pt>
                <c:pt idx="43065">
                  <c:v>4.3065999999999997E-5</c:v>
                </c:pt>
                <c:pt idx="43066">
                  <c:v>4.3066999999999999E-5</c:v>
                </c:pt>
                <c:pt idx="43067">
                  <c:v>4.3068000000000002E-5</c:v>
                </c:pt>
                <c:pt idx="43068">
                  <c:v>4.3068999999999997E-5</c:v>
                </c:pt>
                <c:pt idx="43069">
                  <c:v>4.3069999999999999E-5</c:v>
                </c:pt>
                <c:pt idx="43070">
                  <c:v>4.3071000000000001E-5</c:v>
                </c:pt>
                <c:pt idx="43071">
                  <c:v>4.3071999999999997E-5</c:v>
                </c:pt>
                <c:pt idx="43072">
                  <c:v>4.3072999999999999E-5</c:v>
                </c:pt>
                <c:pt idx="43073">
                  <c:v>4.3074000000000001E-5</c:v>
                </c:pt>
                <c:pt idx="43074">
                  <c:v>4.3074999999999997E-5</c:v>
                </c:pt>
                <c:pt idx="43075">
                  <c:v>4.3075999999999999E-5</c:v>
                </c:pt>
                <c:pt idx="43076">
                  <c:v>4.3077000000000001E-5</c:v>
                </c:pt>
                <c:pt idx="43077">
                  <c:v>4.3078000000000003E-5</c:v>
                </c:pt>
                <c:pt idx="43078">
                  <c:v>4.3078999999999999E-5</c:v>
                </c:pt>
                <c:pt idx="43079">
                  <c:v>4.3080000000000001E-5</c:v>
                </c:pt>
                <c:pt idx="43080">
                  <c:v>4.3081000000000003E-5</c:v>
                </c:pt>
                <c:pt idx="43081">
                  <c:v>4.3081999999999998E-5</c:v>
                </c:pt>
                <c:pt idx="43082">
                  <c:v>4.3083000000000001E-5</c:v>
                </c:pt>
                <c:pt idx="43083">
                  <c:v>4.3084000000000003E-5</c:v>
                </c:pt>
                <c:pt idx="43084">
                  <c:v>4.3084999999999998E-5</c:v>
                </c:pt>
                <c:pt idx="43085">
                  <c:v>4.3086E-5</c:v>
                </c:pt>
                <c:pt idx="43086">
                  <c:v>4.3087000000000003E-5</c:v>
                </c:pt>
                <c:pt idx="43087">
                  <c:v>4.3087999999999998E-5</c:v>
                </c:pt>
                <c:pt idx="43088">
                  <c:v>4.3089E-5</c:v>
                </c:pt>
                <c:pt idx="43089">
                  <c:v>4.3090000000000002E-5</c:v>
                </c:pt>
                <c:pt idx="43090">
                  <c:v>4.3090999999999998E-5</c:v>
                </c:pt>
                <c:pt idx="43091">
                  <c:v>4.3092E-5</c:v>
                </c:pt>
                <c:pt idx="43092">
                  <c:v>4.3093000000000002E-5</c:v>
                </c:pt>
                <c:pt idx="43093">
                  <c:v>4.3093999999999998E-5</c:v>
                </c:pt>
                <c:pt idx="43094">
                  <c:v>4.3095E-5</c:v>
                </c:pt>
                <c:pt idx="43095">
                  <c:v>4.3096000000000002E-5</c:v>
                </c:pt>
                <c:pt idx="43096">
                  <c:v>4.3096999999999998E-5</c:v>
                </c:pt>
                <c:pt idx="43097">
                  <c:v>4.3098E-5</c:v>
                </c:pt>
                <c:pt idx="43098">
                  <c:v>4.3099000000000002E-5</c:v>
                </c:pt>
                <c:pt idx="43099">
                  <c:v>4.3099999999999997E-5</c:v>
                </c:pt>
                <c:pt idx="43100">
                  <c:v>4.3101E-5</c:v>
                </c:pt>
                <c:pt idx="43101">
                  <c:v>4.3102000000000002E-5</c:v>
                </c:pt>
                <c:pt idx="43102">
                  <c:v>4.3102999999999997E-5</c:v>
                </c:pt>
                <c:pt idx="43103">
                  <c:v>4.3103999999999999E-5</c:v>
                </c:pt>
                <c:pt idx="43104">
                  <c:v>4.3105000000000001E-5</c:v>
                </c:pt>
                <c:pt idx="43105">
                  <c:v>4.3105999999999997E-5</c:v>
                </c:pt>
                <c:pt idx="43106">
                  <c:v>4.3106999999999999E-5</c:v>
                </c:pt>
                <c:pt idx="43107">
                  <c:v>4.3108000000000001E-5</c:v>
                </c:pt>
                <c:pt idx="43108">
                  <c:v>4.3108999999999997E-5</c:v>
                </c:pt>
                <c:pt idx="43109">
                  <c:v>4.3109999999999999E-5</c:v>
                </c:pt>
                <c:pt idx="43110">
                  <c:v>4.3111000000000001E-5</c:v>
                </c:pt>
                <c:pt idx="43111">
                  <c:v>4.3112000000000003E-5</c:v>
                </c:pt>
                <c:pt idx="43112">
                  <c:v>4.3112999999999999E-5</c:v>
                </c:pt>
                <c:pt idx="43113">
                  <c:v>4.3114000000000001E-5</c:v>
                </c:pt>
                <c:pt idx="43114">
                  <c:v>4.3115000000000003E-5</c:v>
                </c:pt>
                <c:pt idx="43115">
                  <c:v>4.3115999999999999E-5</c:v>
                </c:pt>
                <c:pt idx="43116">
                  <c:v>4.3117000000000001E-5</c:v>
                </c:pt>
                <c:pt idx="43117">
                  <c:v>4.3118000000000003E-5</c:v>
                </c:pt>
                <c:pt idx="43118">
                  <c:v>4.3118999999999998E-5</c:v>
                </c:pt>
                <c:pt idx="43119">
                  <c:v>4.3120000000000001E-5</c:v>
                </c:pt>
                <c:pt idx="43120">
                  <c:v>4.3121000000000003E-5</c:v>
                </c:pt>
                <c:pt idx="43121">
                  <c:v>4.3121999999999998E-5</c:v>
                </c:pt>
                <c:pt idx="43122">
                  <c:v>4.3123E-5</c:v>
                </c:pt>
                <c:pt idx="43123">
                  <c:v>4.3124000000000002E-5</c:v>
                </c:pt>
                <c:pt idx="43124">
                  <c:v>4.3124999999999998E-5</c:v>
                </c:pt>
                <c:pt idx="43125">
                  <c:v>4.3126E-5</c:v>
                </c:pt>
                <c:pt idx="43126">
                  <c:v>4.3127000000000002E-5</c:v>
                </c:pt>
                <c:pt idx="43127">
                  <c:v>4.3127999999999998E-5</c:v>
                </c:pt>
                <c:pt idx="43128">
                  <c:v>4.3129E-5</c:v>
                </c:pt>
                <c:pt idx="43129">
                  <c:v>4.3130000000000002E-5</c:v>
                </c:pt>
                <c:pt idx="43130">
                  <c:v>4.3130999999999998E-5</c:v>
                </c:pt>
                <c:pt idx="43131">
                  <c:v>4.3132E-5</c:v>
                </c:pt>
                <c:pt idx="43132">
                  <c:v>4.3133000000000002E-5</c:v>
                </c:pt>
                <c:pt idx="43133">
                  <c:v>4.3133999999999997E-5</c:v>
                </c:pt>
                <c:pt idx="43134">
                  <c:v>4.3135E-5</c:v>
                </c:pt>
                <c:pt idx="43135">
                  <c:v>4.3136000000000002E-5</c:v>
                </c:pt>
                <c:pt idx="43136">
                  <c:v>4.3136999999999997E-5</c:v>
                </c:pt>
                <c:pt idx="43137">
                  <c:v>4.3137999999999999E-5</c:v>
                </c:pt>
                <c:pt idx="43138">
                  <c:v>4.3139000000000002E-5</c:v>
                </c:pt>
                <c:pt idx="43139">
                  <c:v>4.3139999999999997E-5</c:v>
                </c:pt>
                <c:pt idx="43140">
                  <c:v>4.3140999999999999E-5</c:v>
                </c:pt>
                <c:pt idx="43141">
                  <c:v>4.3142000000000001E-5</c:v>
                </c:pt>
                <c:pt idx="43142">
                  <c:v>4.3142999999999997E-5</c:v>
                </c:pt>
                <c:pt idx="43143">
                  <c:v>4.3143999999999999E-5</c:v>
                </c:pt>
                <c:pt idx="43144">
                  <c:v>4.3145000000000001E-5</c:v>
                </c:pt>
                <c:pt idx="43145">
                  <c:v>4.3146000000000003E-5</c:v>
                </c:pt>
                <c:pt idx="43146">
                  <c:v>4.3146999999999999E-5</c:v>
                </c:pt>
                <c:pt idx="43147">
                  <c:v>4.3148000000000001E-5</c:v>
                </c:pt>
                <c:pt idx="43148">
                  <c:v>4.3149000000000003E-5</c:v>
                </c:pt>
                <c:pt idx="43149">
                  <c:v>4.3149999999999999E-5</c:v>
                </c:pt>
                <c:pt idx="43150">
                  <c:v>4.3151000000000001E-5</c:v>
                </c:pt>
                <c:pt idx="43151">
                  <c:v>4.3152000000000003E-5</c:v>
                </c:pt>
                <c:pt idx="43152">
                  <c:v>4.3152999999999998E-5</c:v>
                </c:pt>
                <c:pt idx="43153">
                  <c:v>4.3154000000000001E-5</c:v>
                </c:pt>
                <c:pt idx="43154">
                  <c:v>4.3155000000000003E-5</c:v>
                </c:pt>
                <c:pt idx="43155">
                  <c:v>4.3155999999999998E-5</c:v>
                </c:pt>
                <c:pt idx="43156">
                  <c:v>4.3157E-5</c:v>
                </c:pt>
                <c:pt idx="43157">
                  <c:v>4.3158000000000003E-5</c:v>
                </c:pt>
                <c:pt idx="43158">
                  <c:v>4.3158999999999998E-5</c:v>
                </c:pt>
                <c:pt idx="43159">
                  <c:v>4.316E-5</c:v>
                </c:pt>
                <c:pt idx="43160">
                  <c:v>4.3161000000000002E-5</c:v>
                </c:pt>
                <c:pt idx="43161">
                  <c:v>4.3161999999999998E-5</c:v>
                </c:pt>
                <c:pt idx="43162">
                  <c:v>4.3163E-5</c:v>
                </c:pt>
                <c:pt idx="43163">
                  <c:v>4.3164000000000002E-5</c:v>
                </c:pt>
                <c:pt idx="43164">
                  <c:v>4.3164999999999998E-5</c:v>
                </c:pt>
                <c:pt idx="43165">
                  <c:v>4.3166E-5</c:v>
                </c:pt>
                <c:pt idx="43166">
                  <c:v>4.3167000000000002E-5</c:v>
                </c:pt>
                <c:pt idx="43167">
                  <c:v>4.3167999999999997E-5</c:v>
                </c:pt>
                <c:pt idx="43168">
                  <c:v>4.3169E-5</c:v>
                </c:pt>
                <c:pt idx="43169">
                  <c:v>4.3170000000000002E-5</c:v>
                </c:pt>
                <c:pt idx="43170">
                  <c:v>4.3170999999999997E-5</c:v>
                </c:pt>
                <c:pt idx="43171">
                  <c:v>4.3171999999999999E-5</c:v>
                </c:pt>
                <c:pt idx="43172">
                  <c:v>4.3173000000000002E-5</c:v>
                </c:pt>
                <c:pt idx="43173">
                  <c:v>4.3173999999999997E-5</c:v>
                </c:pt>
                <c:pt idx="43174">
                  <c:v>4.3174999999999999E-5</c:v>
                </c:pt>
                <c:pt idx="43175">
                  <c:v>4.3176000000000001E-5</c:v>
                </c:pt>
                <c:pt idx="43176">
                  <c:v>4.3176999999999997E-5</c:v>
                </c:pt>
                <c:pt idx="43177">
                  <c:v>4.3177999999999999E-5</c:v>
                </c:pt>
                <c:pt idx="43178">
                  <c:v>4.3179000000000001E-5</c:v>
                </c:pt>
                <c:pt idx="43179">
                  <c:v>4.3180000000000003E-5</c:v>
                </c:pt>
                <c:pt idx="43180">
                  <c:v>4.3180999999999999E-5</c:v>
                </c:pt>
                <c:pt idx="43181">
                  <c:v>4.3182000000000001E-5</c:v>
                </c:pt>
                <c:pt idx="43182">
                  <c:v>4.3183000000000003E-5</c:v>
                </c:pt>
                <c:pt idx="43183">
                  <c:v>4.3183999999999999E-5</c:v>
                </c:pt>
                <c:pt idx="43184">
                  <c:v>4.3185000000000001E-5</c:v>
                </c:pt>
                <c:pt idx="43185">
                  <c:v>4.3186000000000003E-5</c:v>
                </c:pt>
                <c:pt idx="43186">
                  <c:v>4.3186999999999998E-5</c:v>
                </c:pt>
                <c:pt idx="43187">
                  <c:v>4.3188000000000001E-5</c:v>
                </c:pt>
                <c:pt idx="43188">
                  <c:v>4.3189000000000003E-5</c:v>
                </c:pt>
                <c:pt idx="43189">
                  <c:v>4.3189999999999998E-5</c:v>
                </c:pt>
                <c:pt idx="43190">
                  <c:v>4.3191E-5</c:v>
                </c:pt>
                <c:pt idx="43191">
                  <c:v>4.3192000000000003E-5</c:v>
                </c:pt>
                <c:pt idx="43192">
                  <c:v>4.3192999999999998E-5</c:v>
                </c:pt>
                <c:pt idx="43193">
                  <c:v>4.3194E-5</c:v>
                </c:pt>
                <c:pt idx="43194">
                  <c:v>4.3195000000000002E-5</c:v>
                </c:pt>
                <c:pt idx="43195">
                  <c:v>4.3195999999999998E-5</c:v>
                </c:pt>
                <c:pt idx="43196">
                  <c:v>4.3197E-5</c:v>
                </c:pt>
                <c:pt idx="43197">
                  <c:v>4.3198000000000002E-5</c:v>
                </c:pt>
                <c:pt idx="43198">
                  <c:v>4.3198999999999998E-5</c:v>
                </c:pt>
                <c:pt idx="43199">
                  <c:v>4.32E-5</c:v>
                </c:pt>
                <c:pt idx="43200">
                  <c:v>4.3201000000000002E-5</c:v>
                </c:pt>
                <c:pt idx="43201">
                  <c:v>4.3201999999999997E-5</c:v>
                </c:pt>
                <c:pt idx="43202">
                  <c:v>4.3203E-5</c:v>
                </c:pt>
                <c:pt idx="43203">
                  <c:v>4.3204000000000002E-5</c:v>
                </c:pt>
                <c:pt idx="43204">
                  <c:v>4.3204999999999997E-5</c:v>
                </c:pt>
                <c:pt idx="43205">
                  <c:v>4.3205999999999999E-5</c:v>
                </c:pt>
                <c:pt idx="43206">
                  <c:v>4.3207000000000002E-5</c:v>
                </c:pt>
                <c:pt idx="43207">
                  <c:v>4.3207999999999997E-5</c:v>
                </c:pt>
                <c:pt idx="43208">
                  <c:v>4.3208999999999999E-5</c:v>
                </c:pt>
                <c:pt idx="43209">
                  <c:v>4.3210000000000001E-5</c:v>
                </c:pt>
                <c:pt idx="43210">
                  <c:v>4.3210999999999997E-5</c:v>
                </c:pt>
                <c:pt idx="43211">
                  <c:v>4.3211999999999999E-5</c:v>
                </c:pt>
                <c:pt idx="43212">
                  <c:v>4.3213000000000001E-5</c:v>
                </c:pt>
                <c:pt idx="43213">
                  <c:v>4.3214000000000003E-5</c:v>
                </c:pt>
                <c:pt idx="43214">
                  <c:v>4.3214999999999999E-5</c:v>
                </c:pt>
                <c:pt idx="43215">
                  <c:v>4.3216000000000001E-5</c:v>
                </c:pt>
                <c:pt idx="43216">
                  <c:v>4.3217000000000003E-5</c:v>
                </c:pt>
                <c:pt idx="43217">
                  <c:v>4.3217999999999999E-5</c:v>
                </c:pt>
                <c:pt idx="43218">
                  <c:v>4.3219000000000001E-5</c:v>
                </c:pt>
                <c:pt idx="43219">
                  <c:v>4.3220000000000003E-5</c:v>
                </c:pt>
                <c:pt idx="43220">
                  <c:v>4.3220999999999998E-5</c:v>
                </c:pt>
                <c:pt idx="43221">
                  <c:v>4.3222000000000001E-5</c:v>
                </c:pt>
                <c:pt idx="43222">
                  <c:v>4.3223000000000003E-5</c:v>
                </c:pt>
                <c:pt idx="43223">
                  <c:v>4.3223999999999998E-5</c:v>
                </c:pt>
                <c:pt idx="43224">
                  <c:v>4.3225E-5</c:v>
                </c:pt>
                <c:pt idx="43225">
                  <c:v>4.3226000000000003E-5</c:v>
                </c:pt>
                <c:pt idx="43226">
                  <c:v>4.3226999999999998E-5</c:v>
                </c:pt>
                <c:pt idx="43227">
                  <c:v>4.3228E-5</c:v>
                </c:pt>
                <c:pt idx="43228">
                  <c:v>4.3229000000000002E-5</c:v>
                </c:pt>
                <c:pt idx="43229">
                  <c:v>4.3229999999999998E-5</c:v>
                </c:pt>
                <c:pt idx="43230">
                  <c:v>4.3231E-5</c:v>
                </c:pt>
                <c:pt idx="43231">
                  <c:v>4.3232000000000002E-5</c:v>
                </c:pt>
                <c:pt idx="43232">
                  <c:v>4.3232999999999998E-5</c:v>
                </c:pt>
                <c:pt idx="43233">
                  <c:v>4.3234E-5</c:v>
                </c:pt>
                <c:pt idx="43234">
                  <c:v>4.3235000000000002E-5</c:v>
                </c:pt>
                <c:pt idx="43235">
                  <c:v>4.3235999999999997E-5</c:v>
                </c:pt>
                <c:pt idx="43236">
                  <c:v>4.3237E-5</c:v>
                </c:pt>
                <c:pt idx="43237">
                  <c:v>4.3238000000000002E-5</c:v>
                </c:pt>
                <c:pt idx="43238">
                  <c:v>4.3238999999999997E-5</c:v>
                </c:pt>
                <c:pt idx="43239">
                  <c:v>4.3239999999999999E-5</c:v>
                </c:pt>
                <c:pt idx="43240">
                  <c:v>4.3241000000000002E-5</c:v>
                </c:pt>
                <c:pt idx="43241">
                  <c:v>4.3241999999999997E-5</c:v>
                </c:pt>
                <c:pt idx="43242">
                  <c:v>4.3242999999999999E-5</c:v>
                </c:pt>
                <c:pt idx="43243">
                  <c:v>4.3244000000000001E-5</c:v>
                </c:pt>
                <c:pt idx="43244">
                  <c:v>4.3244999999999997E-5</c:v>
                </c:pt>
                <c:pt idx="43245">
                  <c:v>4.3245999999999999E-5</c:v>
                </c:pt>
                <c:pt idx="43246">
                  <c:v>4.3247000000000001E-5</c:v>
                </c:pt>
                <c:pt idx="43247">
                  <c:v>4.3248000000000003E-5</c:v>
                </c:pt>
                <c:pt idx="43248">
                  <c:v>4.3248999999999999E-5</c:v>
                </c:pt>
                <c:pt idx="43249">
                  <c:v>4.3250000000000001E-5</c:v>
                </c:pt>
                <c:pt idx="43250">
                  <c:v>4.3251000000000003E-5</c:v>
                </c:pt>
                <c:pt idx="43251">
                  <c:v>4.3251999999999999E-5</c:v>
                </c:pt>
                <c:pt idx="43252">
                  <c:v>4.3253000000000001E-5</c:v>
                </c:pt>
                <c:pt idx="43253">
                  <c:v>4.3254000000000003E-5</c:v>
                </c:pt>
                <c:pt idx="43254">
                  <c:v>4.3254999999999998E-5</c:v>
                </c:pt>
                <c:pt idx="43255">
                  <c:v>4.3256000000000001E-5</c:v>
                </c:pt>
                <c:pt idx="43256">
                  <c:v>4.3257000000000003E-5</c:v>
                </c:pt>
                <c:pt idx="43257">
                  <c:v>4.3257999999999998E-5</c:v>
                </c:pt>
                <c:pt idx="43258">
                  <c:v>4.3259E-5</c:v>
                </c:pt>
                <c:pt idx="43259">
                  <c:v>4.3260000000000003E-5</c:v>
                </c:pt>
                <c:pt idx="43260">
                  <c:v>4.3260999999999998E-5</c:v>
                </c:pt>
                <c:pt idx="43261">
                  <c:v>4.3262E-5</c:v>
                </c:pt>
                <c:pt idx="43262">
                  <c:v>4.3263000000000002E-5</c:v>
                </c:pt>
                <c:pt idx="43263">
                  <c:v>4.3263999999999998E-5</c:v>
                </c:pt>
                <c:pt idx="43264">
                  <c:v>4.3265E-5</c:v>
                </c:pt>
                <c:pt idx="43265">
                  <c:v>4.3266000000000002E-5</c:v>
                </c:pt>
                <c:pt idx="43266">
                  <c:v>4.3266999999999998E-5</c:v>
                </c:pt>
                <c:pt idx="43267">
                  <c:v>4.3268E-5</c:v>
                </c:pt>
                <c:pt idx="43268">
                  <c:v>4.3269000000000002E-5</c:v>
                </c:pt>
                <c:pt idx="43269">
                  <c:v>4.3269999999999997E-5</c:v>
                </c:pt>
                <c:pt idx="43270">
                  <c:v>4.3271E-5</c:v>
                </c:pt>
                <c:pt idx="43271">
                  <c:v>4.3272000000000002E-5</c:v>
                </c:pt>
                <c:pt idx="43272">
                  <c:v>4.3272999999999997E-5</c:v>
                </c:pt>
                <c:pt idx="43273">
                  <c:v>4.3273999999999999E-5</c:v>
                </c:pt>
                <c:pt idx="43274">
                  <c:v>4.3275000000000002E-5</c:v>
                </c:pt>
                <c:pt idx="43275">
                  <c:v>4.3275999999999997E-5</c:v>
                </c:pt>
                <c:pt idx="43276">
                  <c:v>4.3276999999999999E-5</c:v>
                </c:pt>
                <c:pt idx="43277">
                  <c:v>4.3278000000000001E-5</c:v>
                </c:pt>
                <c:pt idx="43278">
                  <c:v>4.3278999999999997E-5</c:v>
                </c:pt>
                <c:pt idx="43279">
                  <c:v>4.3279999999999999E-5</c:v>
                </c:pt>
                <c:pt idx="43280">
                  <c:v>4.3281000000000001E-5</c:v>
                </c:pt>
                <c:pt idx="43281">
                  <c:v>4.3282000000000003E-5</c:v>
                </c:pt>
                <c:pt idx="43282">
                  <c:v>4.3282999999999999E-5</c:v>
                </c:pt>
                <c:pt idx="43283">
                  <c:v>4.3284000000000001E-5</c:v>
                </c:pt>
                <c:pt idx="43284">
                  <c:v>4.3285000000000003E-5</c:v>
                </c:pt>
                <c:pt idx="43285">
                  <c:v>4.3285999999999999E-5</c:v>
                </c:pt>
                <c:pt idx="43286">
                  <c:v>4.3287000000000001E-5</c:v>
                </c:pt>
                <c:pt idx="43287">
                  <c:v>4.3288000000000003E-5</c:v>
                </c:pt>
                <c:pt idx="43288">
                  <c:v>4.3288999999999998E-5</c:v>
                </c:pt>
                <c:pt idx="43289">
                  <c:v>4.3290000000000001E-5</c:v>
                </c:pt>
                <c:pt idx="43290">
                  <c:v>4.3291000000000003E-5</c:v>
                </c:pt>
                <c:pt idx="43291">
                  <c:v>4.3291999999999998E-5</c:v>
                </c:pt>
                <c:pt idx="43292">
                  <c:v>4.3293E-5</c:v>
                </c:pt>
                <c:pt idx="43293">
                  <c:v>4.3294000000000003E-5</c:v>
                </c:pt>
                <c:pt idx="43294">
                  <c:v>4.3294999999999998E-5</c:v>
                </c:pt>
                <c:pt idx="43295">
                  <c:v>4.3296E-5</c:v>
                </c:pt>
                <c:pt idx="43296">
                  <c:v>4.3297000000000002E-5</c:v>
                </c:pt>
                <c:pt idx="43297">
                  <c:v>4.3297999999999998E-5</c:v>
                </c:pt>
                <c:pt idx="43298">
                  <c:v>4.3299E-5</c:v>
                </c:pt>
                <c:pt idx="43299">
                  <c:v>4.3300000000000002E-5</c:v>
                </c:pt>
                <c:pt idx="43300">
                  <c:v>4.3300999999999998E-5</c:v>
                </c:pt>
                <c:pt idx="43301">
                  <c:v>4.3302E-5</c:v>
                </c:pt>
                <c:pt idx="43302">
                  <c:v>4.3303000000000002E-5</c:v>
                </c:pt>
                <c:pt idx="43303">
                  <c:v>4.3303999999999997E-5</c:v>
                </c:pt>
                <c:pt idx="43304">
                  <c:v>4.3305E-5</c:v>
                </c:pt>
                <c:pt idx="43305">
                  <c:v>4.3306000000000002E-5</c:v>
                </c:pt>
                <c:pt idx="43306">
                  <c:v>4.3306999999999997E-5</c:v>
                </c:pt>
                <c:pt idx="43307">
                  <c:v>4.3307999999999999E-5</c:v>
                </c:pt>
                <c:pt idx="43308">
                  <c:v>4.3309000000000002E-5</c:v>
                </c:pt>
                <c:pt idx="43309">
                  <c:v>4.3309999999999997E-5</c:v>
                </c:pt>
                <c:pt idx="43310">
                  <c:v>4.3310999999999999E-5</c:v>
                </c:pt>
                <c:pt idx="43311">
                  <c:v>4.3312000000000001E-5</c:v>
                </c:pt>
                <c:pt idx="43312">
                  <c:v>4.3312999999999997E-5</c:v>
                </c:pt>
                <c:pt idx="43313">
                  <c:v>4.3313999999999999E-5</c:v>
                </c:pt>
                <c:pt idx="43314">
                  <c:v>4.3315000000000001E-5</c:v>
                </c:pt>
                <c:pt idx="43315">
                  <c:v>4.3316000000000003E-5</c:v>
                </c:pt>
                <c:pt idx="43316">
                  <c:v>4.3316999999999999E-5</c:v>
                </c:pt>
                <c:pt idx="43317">
                  <c:v>4.3318000000000001E-5</c:v>
                </c:pt>
                <c:pt idx="43318">
                  <c:v>4.3319000000000003E-5</c:v>
                </c:pt>
                <c:pt idx="43319">
                  <c:v>4.3319999999999999E-5</c:v>
                </c:pt>
                <c:pt idx="43320">
                  <c:v>4.3321000000000001E-5</c:v>
                </c:pt>
                <c:pt idx="43321">
                  <c:v>4.3322000000000003E-5</c:v>
                </c:pt>
                <c:pt idx="43322">
                  <c:v>4.3322999999999998E-5</c:v>
                </c:pt>
                <c:pt idx="43323">
                  <c:v>4.3324000000000001E-5</c:v>
                </c:pt>
                <c:pt idx="43324">
                  <c:v>4.3325000000000003E-5</c:v>
                </c:pt>
                <c:pt idx="43325">
                  <c:v>4.3325999999999998E-5</c:v>
                </c:pt>
                <c:pt idx="43326">
                  <c:v>4.3327E-5</c:v>
                </c:pt>
                <c:pt idx="43327">
                  <c:v>4.3328000000000003E-5</c:v>
                </c:pt>
                <c:pt idx="43328">
                  <c:v>4.3328999999999998E-5</c:v>
                </c:pt>
                <c:pt idx="43329">
                  <c:v>4.333E-5</c:v>
                </c:pt>
                <c:pt idx="43330">
                  <c:v>4.3331000000000002E-5</c:v>
                </c:pt>
                <c:pt idx="43331">
                  <c:v>4.3331999999999998E-5</c:v>
                </c:pt>
                <c:pt idx="43332">
                  <c:v>4.3333E-5</c:v>
                </c:pt>
                <c:pt idx="43333">
                  <c:v>4.3334000000000002E-5</c:v>
                </c:pt>
                <c:pt idx="43334">
                  <c:v>4.3334999999999998E-5</c:v>
                </c:pt>
                <c:pt idx="43335">
                  <c:v>4.3336E-5</c:v>
                </c:pt>
                <c:pt idx="43336">
                  <c:v>4.3337000000000002E-5</c:v>
                </c:pt>
                <c:pt idx="43337">
                  <c:v>4.3337999999999997E-5</c:v>
                </c:pt>
                <c:pt idx="43338">
                  <c:v>4.3339E-5</c:v>
                </c:pt>
                <c:pt idx="43339">
                  <c:v>4.3340000000000002E-5</c:v>
                </c:pt>
                <c:pt idx="43340">
                  <c:v>4.3340999999999997E-5</c:v>
                </c:pt>
                <c:pt idx="43341">
                  <c:v>4.3341999999999999E-5</c:v>
                </c:pt>
                <c:pt idx="43342">
                  <c:v>4.3343000000000002E-5</c:v>
                </c:pt>
                <c:pt idx="43343">
                  <c:v>4.3343999999999997E-5</c:v>
                </c:pt>
                <c:pt idx="43344">
                  <c:v>4.3344999999999999E-5</c:v>
                </c:pt>
                <c:pt idx="43345">
                  <c:v>4.3346000000000001E-5</c:v>
                </c:pt>
                <c:pt idx="43346">
                  <c:v>4.3346999999999997E-5</c:v>
                </c:pt>
                <c:pt idx="43347">
                  <c:v>4.3347999999999999E-5</c:v>
                </c:pt>
                <c:pt idx="43348">
                  <c:v>4.3349000000000001E-5</c:v>
                </c:pt>
                <c:pt idx="43349">
                  <c:v>4.3350000000000003E-5</c:v>
                </c:pt>
                <c:pt idx="43350">
                  <c:v>4.3350999999999999E-5</c:v>
                </c:pt>
                <c:pt idx="43351">
                  <c:v>4.3352000000000001E-5</c:v>
                </c:pt>
                <c:pt idx="43352">
                  <c:v>4.3353000000000003E-5</c:v>
                </c:pt>
                <c:pt idx="43353">
                  <c:v>4.3353999999999999E-5</c:v>
                </c:pt>
                <c:pt idx="43354">
                  <c:v>4.3355000000000001E-5</c:v>
                </c:pt>
                <c:pt idx="43355">
                  <c:v>4.3356000000000003E-5</c:v>
                </c:pt>
                <c:pt idx="43356">
                  <c:v>4.3356999999999998E-5</c:v>
                </c:pt>
                <c:pt idx="43357">
                  <c:v>4.3358000000000001E-5</c:v>
                </c:pt>
                <c:pt idx="43358">
                  <c:v>4.3359000000000003E-5</c:v>
                </c:pt>
                <c:pt idx="43359">
                  <c:v>4.3359999999999998E-5</c:v>
                </c:pt>
                <c:pt idx="43360">
                  <c:v>4.3361E-5</c:v>
                </c:pt>
                <c:pt idx="43361">
                  <c:v>4.3362000000000003E-5</c:v>
                </c:pt>
                <c:pt idx="43362">
                  <c:v>4.3362999999999998E-5</c:v>
                </c:pt>
                <c:pt idx="43363">
                  <c:v>4.3364E-5</c:v>
                </c:pt>
                <c:pt idx="43364">
                  <c:v>4.3365000000000002E-5</c:v>
                </c:pt>
                <c:pt idx="43365">
                  <c:v>4.3365999999999998E-5</c:v>
                </c:pt>
                <c:pt idx="43366">
                  <c:v>4.3367E-5</c:v>
                </c:pt>
                <c:pt idx="43367">
                  <c:v>4.3368000000000002E-5</c:v>
                </c:pt>
                <c:pt idx="43368">
                  <c:v>4.3368999999999998E-5</c:v>
                </c:pt>
                <c:pt idx="43369">
                  <c:v>4.337E-5</c:v>
                </c:pt>
                <c:pt idx="43370">
                  <c:v>4.3371000000000002E-5</c:v>
                </c:pt>
                <c:pt idx="43371">
                  <c:v>4.3371999999999997E-5</c:v>
                </c:pt>
                <c:pt idx="43372">
                  <c:v>4.3373E-5</c:v>
                </c:pt>
                <c:pt idx="43373">
                  <c:v>4.3374000000000002E-5</c:v>
                </c:pt>
                <c:pt idx="43374">
                  <c:v>4.3374999999999997E-5</c:v>
                </c:pt>
                <c:pt idx="43375">
                  <c:v>4.3375999999999999E-5</c:v>
                </c:pt>
                <c:pt idx="43376">
                  <c:v>4.3377000000000002E-5</c:v>
                </c:pt>
                <c:pt idx="43377">
                  <c:v>4.3377999999999997E-5</c:v>
                </c:pt>
                <c:pt idx="43378">
                  <c:v>4.3378999999999999E-5</c:v>
                </c:pt>
                <c:pt idx="43379">
                  <c:v>4.3380000000000001E-5</c:v>
                </c:pt>
                <c:pt idx="43380">
                  <c:v>4.3380999999999997E-5</c:v>
                </c:pt>
                <c:pt idx="43381">
                  <c:v>4.3381999999999999E-5</c:v>
                </c:pt>
                <c:pt idx="43382">
                  <c:v>4.3383000000000001E-5</c:v>
                </c:pt>
                <c:pt idx="43383">
                  <c:v>4.3383999999999997E-5</c:v>
                </c:pt>
                <c:pt idx="43384">
                  <c:v>4.3384999999999999E-5</c:v>
                </c:pt>
                <c:pt idx="43385">
                  <c:v>4.3386000000000001E-5</c:v>
                </c:pt>
                <c:pt idx="43386">
                  <c:v>4.3387000000000003E-5</c:v>
                </c:pt>
                <c:pt idx="43387">
                  <c:v>4.3387999999999999E-5</c:v>
                </c:pt>
                <c:pt idx="43388">
                  <c:v>4.3389000000000001E-5</c:v>
                </c:pt>
                <c:pt idx="43389">
                  <c:v>4.3390000000000003E-5</c:v>
                </c:pt>
                <c:pt idx="43390">
                  <c:v>4.3390999999999998E-5</c:v>
                </c:pt>
                <c:pt idx="43391">
                  <c:v>4.3392000000000001E-5</c:v>
                </c:pt>
                <c:pt idx="43392">
                  <c:v>4.3393000000000003E-5</c:v>
                </c:pt>
                <c:pt idx="43393">
                  <c:v>4.3393999999999998E-5</c:v>
                </c:pt>
                <c:pt idx="43394">
                  <c:v>4.3395E-5</c:v>
                </c:pt>
                <c:pt idx="43395">
                  <c:v>4.3396000000000003E-5</c:v>
                </c:pt>
                <c:pt idx="43396">
                  <c:v>4.3396999999999998E-5</c:v>
                </c:pt>
                <c:pt idx="43397">
                  <c:v>4.3398E-5</c:v>
                </c:pt>
                <c:pt idx="43398">
                  <c:v>4.3399000000000002E-5</c:v>
                </c:pt>
                <c:pt idx="43399">
                  <c:v>4.3399999999999998E-5</c:v>
                </c:pt>
                <c:pt idx="43400">
                  <c:v>4.3401E-5</c:v>
                </c:pt>
                <c:pt idx="43401">
                  <c:v>4.3402000000000002E-5</c:v>
                </c:pt>
                <c:pt idx="43402">
                  <c:v>4.3402999999999998E-5</c:v>
                </c:pt>
                <c:pt idx="43403">
                  <c:v>4.3404E-5</c:v>
                </c:pt>
                <c:pt idx="43404">
                  <c:v>4.3405000000000002E-5</c:v>
                </c:pt>
                <c:pt idx="43405">
                  <c:v>4.3405999999999997E-5</c:v>
                </c:pt>
                <c:pt idx="43406">
                  <c:v>4.3407E-5</c:v>
                </c:pt>
                <c:pt idx="43407">
                  <c:v>4.3408000000000002E-5</c:v>
                </c:pt>
                <c:pt idx="43408">
                  <c:v>4.3408999999999997E-5</c:v>
                </c:pt>
                <c:pt idx="43409">
                  <c:v>4.3409999999999999E-5</c:v>
                </c:pt>
                <c:pt idx="43410">
                  <c:v>4.3411000000000002E-5</c:v>
                </c:pt>
                <c:pt idx="43411">
                  <c:v>4.3411999999999997E-5</c:v>
                </c:pt>
                <c:pt idx="43412">
                  <c:v>4.3412999999999999E-5</c:v>
                </c:pt>
                <c:pt idx="43413">
                  <c:v>4.3414000000000001E-5</c:v>
                </c:pt>
                <c:pt idx="43414">
                  <c:v>4.3414999999999997E-5</c:v>
                </c:pt>
                <c:pt idx="43415">
                  <c:v>4.3415999999999999E-5</c:v>
                </c:pt>
                <c:pt idx="43416">
                  <c:v>4.3417000000000001E-5</c:v>
                </c:pt>
                <c:pt idx="43417">
                  <c:v>4.3417999999999997E-5</c:v>
                </c:pt>
                <c:pt idx="43418">
                  <c:v>4.3418999999999999E-5</c:v>
                </c:pt>
                <c:pt idx="43419">
                  <c:v>4.3420000000000001E-5</c:v>
                </c:pt>
                <c:pt idx="43420">
                  <c:v>4.3421000000000003E-5</c:v>
                </c:pt>
                <c:pt idx="43421">
                  <c:v>4.3421999999999999E-5</c:v>
                </c:pt>
                <c:pt idx="43422">
                  <c:v>4.3423000000000001E-5</c:v>
                </c:pt>
                <c:pt idx="43423">
                  <c:v>4.3424000000000003E-5</c:v>
                </c:pt>
                <c:pt idx="43424">
                  <c:v>4.3424999999999998E-5</c:v>
                </c:pt>
                <c:pt idx="43425">
                  <c:v>4.3426000000000001E-5</c:v>
                </c:pt>
                <c:pt idx="43426">
                  <c:v>4.3427000000000003E-5</c:v>
                </c:pt>
                <c:pt idx="43427">
                  <c:v>4.3427999999999998E-5</c:v>
                </c:pt>
                <c:pt idx="43428">
                  <c:v>4.3429E-5</c:v>
                </c:pt>
                <c:pt idx="43429">
                  <c:v>4.3430000000000003E-5</c:v>
                </c:pt>
                <c:pt idx="43430">
                  <c:v>4.3430999999999998E-5</c:v>
                </c:pt>
                <c:pt idx="43431">
                  <c:v>4.3432E-5</c:v>
                </c:pt>
                <c:pt idx="43432">
                  <c:v>4.3433000000000002E-5</c:v>
                </c:pt>
                <c:pt idx="43433">
                  <c:v>4.3433999999999998E-5</c:v>
                </c:pt>
                <c:pt idx="43434">
                  <c:v>4.3435E-5</c:v>
                </c:pt>
                <c:pt idx="43435">
                  <c:v>4.3436000000000002E-5</c:v>
                </c:pt>
                <c:pt idx="43436">
                  <c:v>4.3436999999999998E-5</c:v>
                </c:pt>
                <c:pt idx="43437">
                  <c:v>4.3438E-5</c:v>
                </c:pt>
                <c:pt idx="43438">
                  <c:v>4.3439000000000002E-5</c:v>
                </c:pt>
                <c:pt idx="43439">
                  <c:v>4.3439999999999997E-5</c:v>
                </c:pt>
                <c:pt idx="43440">
                  <c:v>4.3441E-5</c:v>
                </c:pt>
                <c:pt idx="43441">
                  <c:v>4.3442000000000002E-5</c:v>
                </c:pt>
                <c:pt idx="43442">
                  <c:v>4.3442999999999997E-5</c:v>
                </c:pt>
                <c:pt idx="43443">
                  <c:v>4.3443999999999999E-5</c:v>
                </c:pt>
                <c:pt idx="43444">
                  <c:v>4.3445000000000002E-5</c:v>
                </c:pt>
                <c:pt idx="43445">
                  <c:v>4.3445999999999997E-5</c:v>
                </c:pt>
                <c:pt idx="43446">
                  <c:v>4.3446999999999999E-5</c:v>
                </c:pt>
                <c:pt idx="43447">
                  <c:v>4.3448000000000001E-5</c:v>
                </c:pt>
                <c:pt idx="43448">
                  <c:v>4.3448999999999997E-5</c:v>
                </c:pt>
                <c:pt idx="43449">
                  <c:v>4.3449999999999999E-5</c:v>
                </c:pt>
                <c:pt idx="43450">
                  <c:v>4.3451000000000001E-5</c:v>
                </c:pt>
                <c:pt idx="43451">
                  <c:v>4.3451999999999997E-5</c:v>
                </c:pt>
                <c:pt idx="43452">
                  <c:v>4.3452999999999999E-5</c:v>
                </c:pt>
                <c:pt idx="43453">
                  <c:v>4.3454000000000001E-5</c:v>
                </c:pt>
                <c:pt idx="43454">
                  <c:v>4.3455000000000003E-5</c:v>
                </c:pt>
                <c:pt idx="43455">
                  <c:v>4.3455999999999999E-5</c:v>
                </c:pt>
                <c:pt idx="43456">
                  <c:v>4.3457000000000001E-5</c:v>
                </c:pt>
                <c:pt idx="43457">
                  <c:v>4.3458000000000003E-5</c:v>
                </c:pt>
                <c:pt idx="43458">
                  <c:v>4.3458999999999998E-5</c:v>
                </c:pt>
                <c:pt idx="43459">
                  <c:v>4.3460000000000001E-5</c:v>
                </c:pt>
                <c:pt idx="43460">
                  <c:v>4.3461000000000003E-5</c:v>
                </c:pt>
                <c:pt idx="43461">
                  <c:v>4.3461999999999998E-5</c:v>
                </c:pt>
                <c:pt idx="43462">
                  <c:v>4.3463E-5</c:v>
                </c:pt>
                <c:pt idx="43463">
                  <c:v>4.3464000000000003E-5</c:v>
                </c:pt>
                <c:pt idx="43464">
                  <c:v>4.3464999999999998E-5</c:v>
                </c:pt>
                <c:pt idx="43465">
                  <c:v>4.3466E-5</c:v>
                </c:pt>
                <c:pt idx="43466">
                  <c:v>4.3467000000000002E-5</c:v>
                </c:pt>
                <c:pt idx="43467">
                  <c:v>4.3467999999999998E-5</c:v>
                </c:pt>
                <c:pt idx="43468">
                  <c:v>4.3469E-5</c:v>
                </c:pt>
                <c:pt idx="43469">
                  <c:v>4.3470000000000002E-5</c:v>
                </c:pt>
                <c:pt idx="43470">
                  <c:v>4.3470999999999998E-5</c:v>
                </c:pt>
                <c:pt idx="43471">
                  <c:v>4.3472E-5</c:v>
                </c:pt>
                <c:pt idx="43472">
                  <c:v>4.3473000000000002E-5</c:v>
                </c:pt>
                <c:pt idx="43473">
                  <c:v>4.3473999999999997E-5</c:v>
                </c:pt>
                <c:pt idx="43474">
                  <c:v>4.3475E-5</c:v>
                </c:pt>
                <c:pt idx="43475">
                  <c:v>4.3476000000000002E-5</c:v>
                </c:pt>
                <c:pt idx="43476">
                  <c:v>4.3476999999999997E-5</c:v>
                </c:pt>
                <c:pt idx="43477">
                  <c:v>4.3477999999999999E-5</c:v>
                </c:pt>
                <c:pt idx="43478">
                  <c:v>4.3479000000000002E-5</c:v>
                </c:pt>
                <c:pt idx="43479">
                  <c:v>4.3479999999999997E-5</c:v>
                </c:pt>
                <c:pt idx="43480">
                  <c:v>4.3480999999999999E-5</c:v>
                </c:pt>
                <c:pt idx="43481">
                  <c:v>4.3482000000000001E-5</c:v>
                </c:pt>
                <c:pt idx="43482">
                  <c:v>4.3482999999999997E-5</c:v>
                </c:pt>
                <c:pt idx="43483">
                  <c:v>4.3483999999999999E-5</c:v>
                </c:pt>
                <c:pt idx="43484">
                  <c:v>4.3485000000000001E-5</c:v>
                </c:pt>
                <c:pt idx="43485">
                  <c:v>4.3485999999999997E-5</c:v>
                </c:pt>
                <c:pt idx="43486">
                  <c:v>4.3486999999999999E-5</c:v>
                </c:pt>
                <c:pt idx="43487">
                  <c:v>4.3488000000000001E-5</c:v>
                </c:pt>
                <c:pt idx="43488">
                  <c:v>4.3489000000000003E-5</c:v>
                </c:pt>
                <c:pt idx="43489">
                  <c:v>4.3489999999999999E-5</c:v>
                </c:pt>
                <c:pt idx="43490">
                  <c:v>4.3491000000000001E-5</c:v>
                </c:pt>
                <c:pt idx="43491">
                  <c:v>4.3492000000000003E-5</c:v>
                </c:pt>
                <c:pt idx="43492">
                  <c:v>4.3492999999999998E-5</c:v>
                </c:pt>
                <c:pt idx="43493">
                  <c:v>4.3494000000000001E-5</c:v>
                </c:pt>
                <c:pt idx="43494">
                  <c:v>4.3495000000000003E-5</c:v>
                </c:pt>
                <c:pt idx="43495">
                  <c:v>4.3495999999999998E-5</c:v>
                </c:pt>
                <c:pt idx="43496">
                  <c:v>4.3497E-5</c:v>
                </c:pt>
                <c:pt idx="43497">
                  <c:v>4.3498000000000003E-5</c:v>
                </c:pt>
                <c:pt idx="43498">
                  <c:v>4.3498999999999998E-5</c:v>
                </c:pt>
                <c:pt idx="43499">
                  <c:v>4.35E-5</c:v>
                </c:pt>
                <c:pt idx="43500">
                  <c:v>4.3501000000000002E-5</c:v>
                </c:pt>
                <c:pt idx="43501">
                  <c:v>4.3501999999999998E-5</c:v>
                </c:pt>
                <c:pt idx="43502">
                  <c:v>4.3503E-5</c:v>
                </c:pt>
                <c:pt idx="43503">
                  <c:v>4.3504000000000002E-5</c:v>
                </c:pt>
                <c:pt idx="43504">
                  <c:v>4.3504999999999998E-5</c:v>
                </c:pt>
                <c:pt idx="43505">
                  <c:v>4.3506E-5</c:v>
                </c:pt>
                <c:pt idx="43506">
                  <c:v>4.3507000000000002E-5</c:v>
                </c:pt>
                <c:pt idx="43507">
                  <c:v>4.3507999999999997E-5</c:v>
                </c:pt>
                <c:pt idx="43508">
                  <c:v>4.3509E-5</c:v>
                </c:pt>
                <c:pt idx="43509">
                  <c:v>4.3510000000000002E-5</c:v>
                </c:pt>
                <c:pt idx="43510">
                  <c:v>4.3510999999999997E-5</c:v>
                </c:pt>
                <c:pt idx="43511">
                  <c:v>4.3511999999999999E-5</c:v>
                </c:pt>
                <c:pt idx="43512">
                  <c:v>4.3513000000000002E-5</c:v>
                </c:pt>
                <c:pt idx="43513">
                  <c:v>4.3513999999999997E-5</c:v>
                </c:pt>
                <c:pt idx="43514">
                  <c:v>4.3514999999999999E-5</c:v>
                </c:pt>
                <c:pt idx="43515">
                  <c:v>4.3516000000000001E-5</c:v>
                </c:pt>
                <c:pt idx="43516">
                  <c:v>4.3516999999999997E-5</c:v>
                </c:pt>
                <c:pt idx="43517">
                  <c:v>4.3517999999999999E-5</c:v>
                </c:pt>
                <c:pt idx="43518">
                  <c:v>4.3519000000000001E-5</c:v>
                </c:pt>
                <c:pt idx="43519">
                  <c:v>4.3519999999999997E-5</c:v>
                </c:pt>
                <c:pt idx="43520">
                  <c:v>4.3520999999999999E-5</c:v>
                </c:pt>
                <c:pt idx="43521">
                  <c:v>4.3522000000000001E-5</c:v>
                </c:pt>
                <c:pt idx="43522">
                  <c:v>4.3523000000000003E-5</c:v>
                </c:pt>
                <c:pt idx="43523">
                  <c:v>4.3523999999999999E-5</c:v>
                </c:pt>
                <c:pt idx="43524">
                  <c:v>4.3525000000000001E-5</c:v>
                </c:pt>
                <c:pt idx="43525">
                  <c:v>4.3526000000000003E-5</c:v>
                </c:pt>
                <c:pt idx="43526">
                  <c:v>4.3526999999999998E-5</c:v>
                </c:pt>
                <c:pt idx="43527">
                  <c:v>4.3528000000000001E-5</c:v>
                </c:pt>
                <c:pt idx="43528">
                  <c:v>4.3529000000000003E-5</c:v>
                </c:pt>
                <c:pt idx="43529">
                  <c:v>4.3529999999999998E-5</c:v>
                </c:pt>
                <c:pt idx="43530">
                  <c:v>4.3531E-5</c:v>
                </c:pt>
                <c:pt idx="43531">
                  <c:v>4.3532000000000003E-5</c:v>
                </c:pt>
                <c:pt idx="43532">
                  <c:v>4.3532999999999998E-5</c:v>
                </c:pt>
                <c:pt idx="43533">
                  <c:v>4.3534E-5</c:v>
                </c:pt>
                <c:pt idx="43534">
                  <c:v>4.3535000000000002E-5</c:v>
                </c:pt>
                <c:pt idx="43535">
                  <c:v>4.3535999999999998E-5</c:v>
                </c:pt>
                <c:pt idx="43536">
                  <c:v>4.3537E-5</c:v>
                </c:pt>
                <c:pt idx="43537">
                  <c:v>4.3538000000000002E-5</c:v>
                </c:pt>
                <c:pt idx="43538">
                  <c:v>4.3538999999999998E-5</c:v>
                </c:pt>
                <c:pt idx="43539">
                  <c:v>4.354E-5</c:v>
                </c:pt>
                <c:pt idx="43540">
                  <c:v>4.3541000000000002E-5</c:v>
                </c:pt>
                <c:pt idx="43541">
                  <c:v>4.3541999999999997E-5</c:v>
                </c:pt>
                <c:pt idx="43542">
                  <c:v>4.3543E-5</c:v>
                </c:pt>
                <c:pt idx="43543">
                  <c:v>4.3544000000000002E-5</c:v>
                </c:pt>
                <c:pt idx="43544">
                  <c:v>4.3544999999999997E-5</c:v>
                </c:pt>
                <c:pt idx="43545">
                  <c:v>4.3545999999999999E-5</c:v>
                </c:pt>
                <c:pt idx="43546">
                  <c:v>4.3547000000000002E-5</c:v>
                </c:pt>
                <c:pt idx="43547">
                  <c:v>4.3547999999999997E-5</c:v>
                </c:pt>
                <c:pt idx="43548">
                  <c:v>4.3548999999999999E-5</c:v>
                </c:pt>
                <c:pt idx="43549">
                  <c:v>4.3550000000000001E-5</c:v>
                </c:pt>
                <c:pt idx="43550">
                  <c:v>4.3550999999999997E-5</c:v>
                </c:pt>
                <c:pt idx="43551">
                  <c:v>4.3551999999999999E-5</c:v>
                </c:pt>
                <c:pt idx="43552">
                  <c:v>4.3553000000000001E-5</c:v>
                </c:pt>
                <c:pt idx="43553">
                  <c:v>4.3553999999999997E-5</c:v>
                </c:pt>
                <c:pt idx="43554">
                  <c:v>4.3554999999999999E-5</c:v>
                </c:pt>
                <c:pt idx="43555">
                  <c:v>4.3556000000000001E-5</c:v>
                </c:pt>
                <c:pt idx="43556">
                  <c:v>4.3557000000000003E-5</c:v>
                </c:pt>
                <c:pt idx="43557">
                  <c:v>4.3557999999999999E-5</c:v>
                </c:pt>
                <c:pt idx="43558">
                  <c:v>4.3559000000000001E-5</c:v>
                </c:pt>
                <c:pt idx="43559">
                  <c:v>4.3560000000000003E-5</c:v>
                </c:pt>
                <c:pt idx="43560">
                  <c:v>4.3560999999999998E-5</c:v>
                </c:pt>
                <c:pt idx="43561">
                  <c:v>4.3562000000000001E-5</c:v>
                </c:pt>
                <c:pt idx="43562">
                  <c:v>4.3563000000000003E-5</c:v>
                </c:pt>
                <c:pt idx="43563">
                  <c:v>4.3563999999999998E-5</c:v>
                </c:pt>
                <c:pt idx="43564">
                  <c:v>4.3565E-5</c:v>
                </c:pt>
                <c:pt idx="43565">
                  <c:v>4.3566000000000003E-5</c:v>
                </c:pt>
                <c:pt idx="43566">
                  <c:v>4.3566999999999998E-5</c:v>
                </c:pt>
                <c:pt idx="43567">
                  <c:v>4.3568E-5</c:v>
                </c:pt>
                <c:pt idx="43568">
                  <c:v>4.3569000000000002E-5</c:v>
                </c:pt>
                <c:pt idx="43569">
                  <c:v>4.3569999999999998E-5</c:v>
                </c:pt>
                <c:pt idx="43570">
                  <c:v>4.3571E-5</c:v>
                </c:pt>
                <c:pt idx="43571">
                  <c:v>4.3572000000000002E-5</c:v>
                </c:pt>
                <c:pt idx="43572">
                  <c:v>4.3572999999999998E-5</c:v>
                </c:pt>
                <c:pt idx="43573">
                  <c:v>4.3574E-5</c:v>
                </c:pt>
                <c:pt idx="43574">
                  <c:v>4.3575000000000002E-5</c:v>
                </c:pt>
                <c:pt idx="43575">
                  <c:v>4.3575999999999997E-5</c:v>
                </c:pt>
                <c:pt idx="43576">
                  <c:v>4.3577E-5</c:v>
                </c:pt>
                <c:pt idx="43577">
                  <c:v>4.3578000000000002E-5</c:v>
                </c:pt>
                <c:pt idx="43578">
                  <c:v>4.3578999999999997E-5</c:v>
                </c:pt>
                <c:pt idx="43579">
                  <c:v>4.3579999999999999E-5</c:v>
                </c:pt>
                <c:pt idx="43580">
                  <c:v>4.3581000000000002E-5</c:v>
                </c:pt>
                <c:pt idx="43581">
                  <c:v>4.3581999999999997E-5</c:v>
                </c:pt>
                <c:pt idx="43582">
                  <c:v>4.3582999999999999E-5</c:v>
                </c:pt>
                <c:pt idx="43583">
                  <c:v>4.3584000000000001E-5</c:v>
                </c:pt>
                <c:pt idx="43584">
                  <c:v>4.3584999999999997E-5</c:v>
                </c:pt>
                <c:pt idx="43585">
                  <c:v>4.3585999999999999E-5</c:v>
                </c:pt>
                <c:pt idx="43586">
                  <c:v>4.3587000000000001E-5</c:v>
                </c:pt>
                <c:pt idx="43587">
                  <c:v>4.3587999999999997E-5</c:v>
                </c:pt>
                <c:pt idx="43588">
                  <c:v>4.3588999999999999E-5</c:v>
                </c:pt>
                <c:pt idx="43589">
                  <c:v>4.3590000000000001E-5</c:v>
                </c:pt>
                <c:pt idx="43590">
                  <c:v>4.3591000000000003E-5</c:v>
                </c:pt>
                <c:pt idx="43591">
                  <c:v>4.3591999999999999E-5</c:v>
                </c:pt>
                <c:pt idx="43592">
                  <c:v>4.3593000000000001E-5</c:v>
                </c:pt>
                <c:pt idx="43593">
                  <c:v>4.3594000000000003E-5</c:v>
                </c:pt>
                <c:pt idx="43594">
                  <c:v>4.3594999999999998E-5</c:v>
                </c:pt>
                <c:pt idx="43595">
                  <c:v>4.3596000000000001E-5</c:v>
                </c:pt>
                <c:pt idx="43596">
                  <c:v>4.3597000000000003E-5</c:v>
                </c:pt>
                <c:pt idx="43597">
                  <c:v>4.3597999999999998E-5</c:v>
                </c:pt>
                <c:pt idx="43598">
                  <c:v>4.3599E-5</c:v>
                </c:pt>
                <c:pt idx="43599">
                  <c:v>4.3600000000000003E-5</c:v>
                </c:pt>
                <c:pt idx="43600">
                  <c:v>4.3600999999999998E-5</c:v>
                </c:pt>
                <c:pt idx="43601">
                  <c:v>4.3602E-5</c:v>
                </c:pt>
                <c:pt idx="43602">
                  <c:v>4.3603000000000002E-5</c:v>
                </c:pt>
                <c:pt idx="43603">
                  <c:v>4.3603999999999998E-5</c:v>
                </c:pt>
                <c:pt idx="43604">
                  <c:v>4.3605E-5</c:v>
                </c:pt>
                <c:pt idx="43605">
                  <c:v>4.3606000000000002E-5</c:v>
                </c:pt>
                <c:pt idx="43606">
                  <c:v>4.3606999999999998E-5</c:v>
                </c:pt>
                <c:pt idx="43607">
                  <c:v>4.3608E-5</c:v>
                </c:pt>
                <c:pt idx="43608">
                  <c:v>4.3609000000000002E-5</c:v>
                </c:pt>
                <c:pt idx="43609">
                  <c:v>4.3609999999999998E-5</c:v>
                </c:pt>
                <c:pt idx="43610">
                  <c:v>4.3611E-5</c:v>
                </c:pt>
                <c:pt idx="43611">
                  <c:v>4.3612000000000002E-5</c:v>
                </c:pt>
                <c:pt idx="43612">
                  <c:v>4.3612999999999997E-5</c:v>
                </c:pt>
                <c:pt idx="43613">
                  <c:v>4.3614E-5</c:v>
                </c:pt>
                <c:pt idx="43614">
                  <c:v>4.3615000000000002E-5</c:v>
                </c:pt>
                <c:pt idx="43615">
                  <c:v>4.3615999999999997E-5</c:v>
                </c:pt>
                <c:pt idx="43616">
                  <c:v>4.3616999999999999E-5</c:v>
                </c:pt>
                <c:pt idx="43617">
                  <c:v>4.3618000000000001E-5</c:v>
                </c:pt>
                <c:pt idx="43618">
                  <c:v>4.3618999999999997E-5</c:v>
                </c:pt>
                <c:pt idx="43619">
                  <c:v>4.3619999999999999E-5</c:v>
                </c:pt>
                <c:pt idx="43620">
                  <c:v>4.3621000000000001E-5</c:v>
                </c:pt>
                <c:pt idx="43621">
                  <c:v>4.3621999999999997E-5</c:v>
                </c:pt>
                <c:pt idx="43622">
                  <c:v>4.3622999999999999E-5</c:v>
                </c:pt>
                <c:pt idx="43623">
                  <c:v>4.3624000000000001E-5</c:v>
                </c:pt>
                <c:pt idx="43624">
                  <c:v>4.3625000000000003E-5</c:v>
                </c:pt>
                <c:pt idx="43625">
                  <c:v>4.3625999999999999E-5</c:v>
                </c:pt>
                <c:pt idx="43626">
                  <c:v>4.3627000000000001E-5</c:v>
                </c:pt>
                <c:pt idx="43627">
                  <c:v>4.3628000000000003E-5</c:v>
                </c:pt>
                <c:pt idx="43628">
                  <c:v>4.3628999999999999E-5</c:v>
                </c:pt>
                <c:pt idx="43629">
                  <c:v>4.3630000000000001E-5</c:v>
                </c:pt>
                <c:pt idx="43630">
                  <c:v>4.3631000000000003E-5</c:v>
                </c:pt>
                <c:pt idx="43631">
                  <c:v>4.3631999999999998E-5</c:v>
                </c:pt>
                <c:pt idx="43632">
                  <c:v>4.3633000000000001E-5</c:v>
                </c:pt>
                <c:pt idx="43633">
                  <c:v>4.3634000000000003E-5</c:v>
                </c:pt>
                <c:pt idx="43634">
                  <c:v>4.3634999999999998E-5</c:v>
                </c:pt>
                <c:pt idx="43635">
                  <c:v>4.3636E-5</c:v>
                </c:pt>
                <c:pt idx="43636">
                  <c:v>4.3637000000000003E-5</c:v>
                </c:pt>
                <c:pt idx="43637">
                  <c:v>4.3637999999999998E-5</c:v>
                </c:pt>
                <c:pt idx="43638">
                  <c:v>4.3639E-5</c:v>
                </c:pt>
                <c:pt idx="43639">
                  <c:v>4.3640000000000002E-5</c:v>
                </c:pt>
                <c:pt idx="43640">
                  <c:v>4.3640999999999998E-5</c:v>
                </c:pt>
                <c:pt idx="43641">
                  <c:v>4.3642E-5</c:v>
                </c:pt>
                <c:pt idx="43642">
                  <c:v>4.3643000000000002E-5</c:v>
                </c:pt>
                <c:pt idx="43643">
                  <c:v>4.3643999999999998E-5</c:v>
                </c:pt>
                <c:pt idx="43644">
                  <c:v>4.3645E-5</c:v>
                </c:pt>
                <c:pt idx="43645">
                  <c:v>4.3646000000000002E-5</c:v>
                </c:pt>
                <c:pt idx="43646">
                  <c:v>4.3646999999999997E-5</c:v>
                </c:pt>
                <c:pt idx="43647">
                  <c:v>4.3648E-5</c:v>
                </c:pt>
                <c:pt idx="43648">
                  <c:v>4.3649000000000002E-5</c:v>
                </c:pt>
                <c:pt idx="43649">
                  <c:v>4.3649999999999997E-5</c:v>
                </c:pt>
                <c:pt idx="43650">
                  <c:v>4.3650999999999999E-5</c:v>
                </c:pt>
                <c:pt idx="43651">
                  <c:v>4.3652000000000002E-5</c:v>
                </c:pt>
                <c:pt idx="43652">
                  <c:v>4.3652999999999997E-5</c:v>
                </c:pt>
                <c:pt idx="43653">
                  <c:v>4.3653999999999999E-5</c:v>
                </c:pt>
                <c:pt idx="43654">
                  <c:v>4.3655000000000001E-5</c:v>
                </c:pt>
                <c:pt idx="43655">
                  <c:v>4.3655999999999997E-5</c:v>
                </c:pt>
                <c:pt idx="43656">
                  <c:v>4.3656999999999999E-5</c:v>
                </c:pt>
                <c:pt idx="43657">
                  <c:v>4.3658000000000001E-5</c:v>
                </c:pt>
                <c:pt idx="43658">
                  <c:v>4.3659000000000003E-5</c:v>
                </c:pt>
                <c:pt idx="43659">
                  <c:v>4.3659999999999999E-5</c:v>
                </c:pt>
                <c:pt idx="43660">
                  <c:v>4.3661000000000001E-5</c:v>
                </c:pt>
                <c:pt idx="43661">
                  <c:v>4.3662000000000003E-5</c:v>
                </c:pt>
                <c:pt idx="43662">
                  <c:v>4.3662999999999999E-5</c:v>
                </c:pt>
                <c:pt idx="43663">
                  <c:v>4.3664000000000001E-5</c:v>
                </c:pt>
                <c:pt idx="43664">
                  <c:v>4.3665000000000003E-5</c:v>
                </c:pt>
                <c:pt idx="43665">
                  <c:v>4.3665999999999998E-5</c:v>
                </c:pt>
                <c:pt idx="43666">
                  <c:v>4.3667000000000001E-5</c:v>
                </c:pt>
                <c:pt idx="43667">
                  <c:v>4.3668000000000003E-5</c:v>
                </c:pt>
                <c:pt idx="43668">
                  <c:v>4.3668999999999998E-5</c:v>
                </c:pt>
                <c:pt idx="43669">
                  <c:v>4.367E-5</c:v>
                </c:pt>
                <c:pt idx="43670">
                  <c:v>4.3671000000000003E-5</c:v>
                </c:pt>
                <c:pt idx="43671">
                  <c:v>4.3671999999999998E-5</c:v>
                </c:pt>
                <c:pt idx="43672">
                  <c:v>4.3673E-5</c:v>
                </c:pt>
                <c:pt idx="43673">
                  <c:v>4.3674000000000002E-5</c:v>
                </c:pt>
                <c:pt idx="43674">
                  <c:v>4.3674999999999998E-5</c:v>
                </c:pt>
                <c:pt idx="43675">
                  <c:v>4.3676E-5</c:v>
                </c:pt>
                <c:pt idx="43676">
                  <c:v>4.3677000000000002E-5</c:v>
                </c:pt>
                <c:pt idx="43677">
                  <c:v>4.3677999999999998E-5</c:v>
                </c:pt>
                <c:pt idx="43678">
                  <c:v>4.3679E-5</c:v>
                </c:pt>
                <c:pt idx="43679">
                  <c:v>4.3680000000000002E-5</c:v>
                </c:pt>
                <c:pt idx="43680">
                  <c:v>4.3680999999999997E-5</c:v>
                </c:pt>
                <c:pt idx="43681">
                  <c:v>4.3682E-5</c:v>
                </c:pt>
                <c:pt idx="43682">
                  <c:v>4.3683000000000002E-5</c:v>
                </c:pt>
                <c:pt idx="43683">
                  <c:v>4.3683999999999997E-5</c:v>
                </c:pt>
                <c:pt idx="43684">
                  <c:v>4.3684999999999999E-5</c:v>
                </c:pt>
                <c:pt idx="43685">
                  <c:v>4.3686000000000002E-5</c:v>
                </c:pt>
                <c:pt idx="43686">
                  <c:v>4.3686999999999997E-5</c:v>
                </c:pt>
                <c:pt idx="43687">
                  <c:v>4.3687999999999999E-5</c:v>
                </c:pt>
                <c:pt idx="43688">
                  <c:v>4.3689000000000001E-5</c:v>
                </c:pt>
                <c:pt idx="43689">
                  <c:v>4.3689999999999997E-5</c:v>
                </c:pt>
                <c:pt idx="43690">
                  <c:v>4.3690999999999999E-5</c:v>
                </c:pt>
                <c:pt idx="43691">
                  <c:v>4.3692000000000001E-5</c:v>
                </c:pt>
                <c:pt idx="43692">
                  <c:v>4.3693000000000003E-5</c:v>
                </c:pt>
                <c:pt idx="43693">
                  <c:v>4.3693999999999999E-5</c:v>
                </c:pt>
                <c:pt idx="43694">
                  <c:v>4.3695000000000001E-5</c:v>
                </c:pt>
                <c:pt idx="43695">
                  <c:v>4.3696000000000003E-5</c:v>
                </c:pt>
                <c:pt idx="43696">
                  <c:v>4.3696999999999999E-5</c:v>
                </c:pt>
                <c:pt idx="43697">
                  <c:v>4.3698000000000001E-5</c:v>
                </c:pt>
                <c:pt idx="43698">
                  <c:v>4.3699000000000003E-5</c:v>
                </c:pt>
                <c:pt idx="43699">
                  <c:v>4.3699999999999998E-5</c:v>
                </c:pt>
                <c:pt idx="43700">
                  <c:v>4.3701000000000001E-5</c:v>
                </c:pt>
                <c:pt idx="43701">
                  <c:v>4.3702000000000003E-5</c:v>
                </c:pt>
                <c:pt idx="43702">
                  <c:v>4.3702999999999998E-5</c:v>
                </c:pt>
                <c:pt idx="43703">
                  <c:v>4.3704E-5</c:v>
                </c:pt>
                <c:pt idx="43704">
                  <c:v>4.3705000000000003E-5</c:v>
                </c:pt>
                <c:pt idx="43705">
                  <c:v>4.3705999999999998E-5</c:v>
                </c:pt>
                <c:pt idx="43706">
                  <c:v>4.3707E-5</c:v>
                </c:pt>
                <c:pt idx="43707">
                  <c:v>4.3708000000000002E-5</c:v>
                </c:pt>
                <c:pt idx="43708">
                  <c:v>4.3708999999999998E-5</c:v>
                </c:pt>
                <c:pt idx="43709">
                  <c:v>4.371E-5</c:v>
                </c:pt>
                <c:pt idx="43710">
                  <c:v>4.3711000000000002E-5</c:v>
                </c:pt>
                <c:pt idx="43711">
                  <c:v>4.3711999999999998E-5</c:v>
                </c:pt>
                <c:pt idx="43712">
                  <c:v>4.3713E-5</c:v>
                </c:pt>
                <c:pt idx="43713">
                  <c:v>4.3714000000000002E-5</c:v>
                </c:pt>
                <c:pt idx="43714">
                  <c:v>4.3714999999999997E-5</c:v>
                </c:pt>
                <c:pt idx="43715">
                  <c:v>4.3716E-5</c:v>
                </c:pt>
                <c:pt idx="43716">
                  <c:v>4.3717000000000002E-5</c:v>
                </c:pt>
                <c:pt idx="43717">
                  <c:v>4.3717999999999997E-5</c:v>
                </c:pt>
                <c:pt idx="43718">
                  <c:v>4.3718999999999999E-5</c:v>
                </c:pt>
                <c:pt idx="43719">
                  <c:v>4.3720000000000002E-5</c:v>
                </c:pt>
                <c:pt idx="43720">
                  <c:v>4.3720999999999997E-5</c:v>
                </c:pt>
                <c:pt idx="43721">
                  <c:v>4.3721999999999999E-5</c:v>
                </c:pt>
                <c:pt idx="43722">
                  <c:v>4.3723000000000001E-5</c:v>
                </c:pt>
                <c:pt idx="43723">
                  <c:v>4.3723999999999997E-5</c:v>
                </c:pt>
                <c:pt idx="43724">
                  <c:v>4.3724999999999999E-5</c:v>
                </c:pt>
                <c:pt idx="43725">
                  <c:v>4.3726000000000001E-5</c:v>
                </c:pt>
                <c:pt idx="43726">
                  <c:v>4.3727000000000003E-5</c:v>
                </c:pt>
                <c:pt idx="43727">
                  <c:v>4.3727999999999999E-5</c:v>
                </c:pt>
                <c:pt idx="43728">
                  <c:v>4.3729000000000001E-5</c:v>
                </c:pt>
                <c:pt idx="43729">
                  <c:v>4.3730000000000003E-5</c:v>
                </c:pt>
                <c:pt idx="43730">
                  <c:v>4.3730999999999999E-5</c:v>
                </c:pt>
                <c:pt idx="43731">
                  <c:v>4.3732000000000001E-5</c:v>
                </c:pt>
                <c:pt idx="43732">
                  <c:v>4.3733000000000003E-5</c:v>
                </c:pt>
                <c:pt idx="43733">
                  <c:v>4.3733999999999998E-5</c:v>
                </c:pt>
                <c:pt idx="43734">
                  <c:v>4.3735000000000001E-5</c:v>
                </c:pt>
                <c:pt idx="43735">
                  <c:v>4.3736000000000003E-5</c:v>
                </c:pt>
                <c:pt idx="43736">
                  <c:v>4.3736999999999998E-5</c:v>
                </c:pt>
                <c:pt idx="43737">
                  <c:v>4.3738E-5</c:v>
                </c:pt>
                <c:pt idx="43738">
                  <c:v>4.3739000000000003E-5</c:v>
                </c:pt>
                <c:pt idx="43739">
                  <c:v>4.3739999999999998E-5</c:v>
                </c:pt>
                <c:pt idx="43740">
                  <c:v>4.3741E-5</c:v>
                </c:pt>
                <c:pt idx="43741">
                  <c:v>4.3742000000000002E-5</c:v>
                </c:pt>
                <c:pt idx="43742">
                  <c:v>4.3742999999999998E-5</c:v>
                </c:pt>
                <c:pt idx="43743">
                  <c:v>4.3744E-5</c:v>
                </c:pt>
                <c:pt idx="43744">
                  <c:v>4.3745000000000002E-5</c:v>
                </c:pt>
                <c:pt idx="43745">
                  <c:v>4.3745999999999998E-5</c:v>
                </c:pt>
                <c:pt idx="43746">
                  <c:v>4.3747E-5</c:v>
                </c:pt>
                <c:pt idx="43747">
                  <c:v>4.3748000000000002E-5</c:v>
                </c:pt>
                <c:pt idx="43748">
                  <c:v>4.3748999999999997E-5</c:v>
                </c:pt>
                <c:pt idx="43749">
                  <c:v>4.375E-5</c:v>
                </c:pt>
                <c:pt idx="43750">
                  <c:v>4.3751000000000002E-5</c:v>
                </c:pt>
                <c:pt idx="43751">
                  <c:v>4.3751999999999997E-5</c:v>
                </c:pt>
                <c:pt idx="43752">
                  <c:v>4.3752999999999999E-5</c:v>
                </c:pt>
                <c:pt idx="43753">
                  <c:v>4.3754000000000002E-5</c:v>
                </c:pt>
                <c:pt idx="43754">
                  <c:v>4.3754999999999997E-5</c:v>
                </c:pt>
                <c:pt idx="43755">
                  <c:v>4.3755999999999999E-5</c:v>
                </c:pt>
                <c:pt idx="43756">
                  <c:v>4.3757000000000001E-5</c:v>
                </c:pt>
                <c:pt idx="43757">
                  <c:v>4.3757999999999997E-5</c:v>
                </c:pt>
                <c:pt idx="43758">
                  <c:v>4.3758999999999999E-5</c:v>
                </c:pt>
                <c:pt idx="43759">
                  <c:v>4.3760000000000001E-5</c:v>
                </c:pt>
                <c:pt idx="43760">
                  <c:v>4.3761000000000003E-5</c:v>
                </c:pt>
                <c:pt idx="43761">
                  <c:v>4.3761999999999999E-5</c:v>
                </c:pt>
                <c:pt idx="43762">
                  <c:v>4.3763000000000001E-5</c:v>
                </c:pt>
                <c:pt idx="43763">
                  <c:v>4.3764000000000003E-5</c:v>
                </c:pt>
                <c:pt idx="43764">
                  <c:v>4.3764999999999999E-5</c:v>
                </c:pt>
                <c:pt idx="43765">
                  <c:v>4.3766000000000001E-5</c:v>
                </c:pt>
                <c:pt idx="43766">
                  <c:v>4.3767000000000003E-5</c:v>
                </c:pt>
                <c:pt idx="43767">
                  <c:v>4.3767999999999998E-5</c:v>
                </c:pt>
                <c:pt idx="43768">
                  <c:v>4.3769000000000001E-5</c:v>
                </c:pt>
                <c:pt idx="43769">
                  <c:v>4.3770000000000003E-5</c:v>
                </c:pt>
                <c:pt idx="43770">
                  <c:v>4.3770999999999998E-5</c:v>
                </c:pt>
                <c:pt idx="43771">
                  <c:v>4.3772E-5</c:v>
                </c:pt>
                <c:pt idx="43772">
                  <c:v>4.3773000000000003E-5</c:v>
                </c:pt>
                <c:pt idx="43773">
                  <c:v>4.3773999999999998E-5</c:v>
                </c:pt>
                <c:pt idx="43774">
                  <c:v>4.3775E-5</c:v>
                </c:pt>
                <c:pt idx="43775">
                  <c:v>4.3776000000000002E-5</c:v>
                </c:pt>
                <c:pt idx="43776">
                  <c:v>4.3776999999999998E-5</c:v>
                </c:pt>
                <c:pt idx="43777">
                  <c:v>4.3778E-5</c:v>
                </c:pt>
                <c:pt idx="43778">
                  <c:v>4.3779000000000002E-5</c:v>
                </c:pt>
                <c:pt idx="43779">
                  <c:v>4.3779999999999998E-5</c:v>
                </c:pt>
                <c:pt idx="43780">
                  <c:v>4.3781E-5</c:v>
                </c:pt>
                <c:pt idx="43781">
                  <c:v>4.3782000000000002E-5</c:v>
                </c:pt>
                <c:pt idx="43782">
                  <c:v>4.3782999999999997E-5</c:v>
                </c:pt>
                <c:pt idx="43783">
                  <c:v>4.3784E-5</c:v>
                </c:pt>
                <c:pt idx="43784">
                  <c:v>4.3785000000000002E-5</c:v>
                </c:pt>
                <c:pt idx="43785">
                  <c:v>4.3785999999999997E-5</c:v>
                </c:pt>
                <c:pt idx="43786">
                  <c:v>4.3786999999999999E-5</c:v>
                </c:pt>
                <c:pt idx="43787">
                  <c:v>4.3788000000000002E-5</c:v>
                </c:pt>
                <c:pt idx="43788">
                  <c:v>4.3788999999999997E-5</c:v>
                </c:pt>
                <c:pt idx="43789">
                  <c:v>4.3789999999999999E-5</c:v>
                </c:pt>
                <c:pt idx="43790">
                  <c:v>4.3791000000000001E-5</c:v>
                </c:pt>
                <c:pt idx="43791">
                  <c:v>4.3791999999999997E-5</c:v>
                </c:pt>
                <c:pt idx="43792">
                  <c:v>4.3792999999999999E-5</c:v>
                </c:pt>
                <c:pt idx="43793">
                  <c:v>4.3794000000000001E-5</c:v>
                </c:pt>
                <c:pt idx="43794">
                  <c:v>4.3795000000000003E-5</c:v>
                </c:pt>
                <c:pt idx="43795">
                  <c:v>4.3795999999999999E-5</c:v>
                </c:pt>
                <c:pt idx="43796">
                  <c:v>4.3797000000000001E-5</c:v>
                </c:pt>
                <c:pt idx="43797">
                  <c:v>4.3798000000000003E-5</c:v>
                </c:pt>
                <c:pt idx="43798">
                  <c:v>4.3798999999999999E-5</c:v>
                </c:pt>
                <c:pt idx="43799">
                  <c:v>4.3800000000000001E-5</c:v>
                </c:pt>
                <c:pt idx="43800">
                  <c:v>4.3801000000000003E-5</c:v>
                </c:pt>
                <c:pt idx="43801">
                  <c:v>4.3801999999999998E-5</c:v>
                </c:pt>
                <c:pt idx="43802">
                  <c:v>4.3803000000000001E-5</c:v>
                </c:pt>
                <c:pt idx="43803">
                  <c:v>4.3804000000000003E-5</c:v>
                </c:pt>
                <c:pt idx="43804">
                  <c:v>4.3804999999999998E-5</c:v>
                </c:pt>
                <c:pt idx="43805">
                  <c:v>4.3806E-5</c:v>
                </c:pt>
                <c:pt idx="43806">
                  <c:v>4.3807000000000003E-5</c:v>
                </c:pt>
                <c:pt idx="43807">
                  <c:v>4.3807999999999998E-5</c:v>
                </c:pt>
                <c:pt idx="43808">
                  <c:v>4.3809E-5</c:v>
                </c:pt>
                <c:pt idx="43809">
                  <c:v>4.3810000000000002E-5</c:v>
                </c:pt>
                <c:pt idx="43810">
                  <c:v>4.3810999999999998E-5</c:v>
                </c:pt>
                <c:pt idx="43811">
                  <c:v>4.3812E-5</c:v>
                </c:pt>
                <c:pt idx="43812">
                  <c:v>4.3813000000000002E-5</c:v>
                </c:pt>
                <c:pt idx="43813">
                  <c:v>4.3813999999999998E-5</c:v>
                </c:pt>
                <c:pt idx="43814">
                  <c:v>4.3815E-5</c:v>
                </c:pt>
                <c:pt idx="43815">
                  <c:v>4.3816000000000002E-5</c:v>
                </c:pt>
                <c:pt idx="43816">
                  <c:v>4.3816999999999997E-5</c:v>
                </c:pt>
                <c:pt idx="43817">
                  <c:v>4.3818E-5</c:v>
                </c:pt>
                <c:pt idx="43818">
                  <c:v>4.3819000000000002E-5</c:v>
                </c:pt>
                <c:pt idx="43819">
                  <c:v>4.3819999999999997E-5</c:v>
                </c:pt>
                <c:pt idx="43820">
                  <c:v>4.3820999999999999E-5</c:v>
                </c:pt>
                <c:pt idx="43821">
                  <c:v>4.3822000000000002E-5</c:v>
                </c:pt>
                <c:pt idx="43822">
                  <c:v>4.3822999999999997E-5</c:v>
                </c:pt>
                <c:pt idx="43823">
                  <c:v>4.3823999999999999E-5</c:v>
                </c:pt>
                <c:pt idx="43824">
                  <c:v>4.3825000000000001E-5</c:v>
                </c:pt>
                <c:pt idx="43825">
                  <c:v>4.3825999999999997E-5</c:v>
                </c:pt>
                <c:pt idx="43826">
                  <c:v>4.3826999999999999E-5</c:v>
                </c:pt>
                <c:pt idx="43827">
                  <c:v>4.3828000000000001E-5</c:v>
                </c:pt>
                <c:pt idx="43828">
                  <c:v>4.3829000000000003E-5</c:v>
                </c:pt>
                <c:pt idx="43829">
                  <c:v>4.3829999999999999E-5</c:v>
                </c:pt>
                <c:pt idx="43830">
                  <c:v>4.3831000000000001E-5</c:v>
                </c:pt>
                <c:pt idx="43831">
                  <c:v>4.3832000000000003E-5</c:v>
                </c:pt>
                <c:pt idx="43832">
                  <c:v>4.3832999999999999E-5</c:v>
                </c:pt>
                <c:pt idx="43833">
                  <c:v>4.3834000000000001E-5</c:v>
                </c:pt>
                <c:pt idx="43834">
                  <c:v>4.3835000000000003E-5</c:v>
                </c:pt>
                <c:pt idx="43835">
                  <c:v>4.3835999999999998E-5</c:v>
                </c:pt>
                <c:pt idx="43836">
                  <c:v>4.3837000000000001E-5</c:v>
                </c:pt>
                <c:pt idx="43837">
                  <c:v>4.3838000000000003E-5</c:v>
                </c:pt>
                <c:pt idx="43838">
                  <c:v>4.3838999999999998E-5</c:v>
                </c:pt>
                <c:pt idx="43839">
                  <c:v>4.384E-5</c:v>
                </c:pt>
                <c:pt idx="43840">
                  <c:v>4.3841000000000003E-5</c:v>
                </c:pt>
                <c:pt idx="43841">
                  <c:v>4.3841999999999998E-5</c:v>
                </c:pt>
                <c:pt idx="43842">
                  <c:v>4.3843E-5</c:v>
                </c:pt>
                <c:pt idx="43843">
                  <c:v>4.3844000000000002E-5</c:v>
                </c:pt>
                <c:pt idx="43844">
                  <c:v>4.3844999999999998E-5</c:v>
                </c:pt>
                <c:pt idx="43845">
                  <c:v>4.3846E-5</c:v>
                </c:pt>
                <c:pt idx="43846">
                  <c:v>4.3847000000000002E-5</c:v>
                </c:pt>
                <c:pt idx="43847">
                  <c:v>4.3847999999999998E-5</c:v>
                </c:pt>
                <c:pt idx="43848">
                  <c:v>4.3849E-5</c:v>
                </c:pt>
                <c:pt idx="43849">
                  <c:v>4.3850000000000002E-5</c:v>
                </c:pt>
                <c:pt idx="43850">
                  <c:v>4.3850999999999997E-5</c:v>
                </c:pt>
                <c:pt idx="43851">
                  <c:v>4.3852E-5</c:v>
                </c:pt>
                <c:pt idx="43852">
                  <c:v>4.3853000000000002E-5</c:v>
                </c:pt>
                <c:pt idx="43853">
                  <c:v>4.3853999999999997E-5</c:v>
                </c:pt>
                <c:pt idx="43854">
                  <c:v>4.3854999999999999E-5</c:v>
                </c:pt>
                <c:pt idx="43855">
                  <c:v>4.3856000000000002E-5</c:v>
                </c:pt>
                <c:pt idx="43856">
                  <c:v>4.3856999999999997E-5</c:v>
                </c:pt>
                <c:pt idx="43857">
                  <c:v>4.3857999999999999E-5</c:v>
                </c:pt>
                <c:pt idx="43858">
                  <c:v>4.3859000000000001E-5</c:v>
                </c:pt>
                <c:pt idx="43859">
                  <c:v>4.3859999999999997E-5</c:v>
                </c:pt>
                <c:pt idx="43860">
                  <c:v>4.3860999999999999E-5</c:v>
                </c:pt>
                <c:pt idx="43861">
                  <c:v>4.3862000000000001E-5</c:v>
                </c:pt>
                <c:pt idx="43862">
                  <c:v>4.3862999999999997E-5</c:v>
                </c:pt>
                <c:pt idx="43863">
                  <c:v>4.3863999999999999E-5</c:v>
                </c:pt>
                <c:pt idx="43864">
                  <c:v>4.3865000000000001E-5</c:v>
                </c:pt>
                <c:pt idx="43865">
                  <c:v>4.3866000000000003E-5</c:v>
                </c:pt>
                <c:pt idx="43866">
                  <c:v>4.3866999999999999E-5</c:v>
                </c:pt>
                <c:pt idx="43867">
                  <c:v>4.3868000000000001E-5</c:v>
                </c:pt>
                <c:pt idx="43868">
                  <c:v>4.3869000000000003E-5</c:v>
                </c:pt>
                <c:pt idx="43869">
                  <c:v>4.3869999999999998E-5</c:v>
                </c:pt>
                <c:pt idx="43870">
                  <c:v>4.3871000000000001E-5</c:v>
                </c:pt>
                <c:pt idx="43871">
                  <c:v>4.3872000000000003E-5</c:v>
                </c:pt>
                <c:pt idx="43872">
                  <c:v>4.3872999999999998E-5</c:v>
                </c:pt>
                <c:pt idx="43873">
                  <c:v>4.3874E-5</c:v>
                </c:pt>
                <c:pt idx="43874">
                  <c:v>4.3875000000000003E-5</c:v>
                </c:pt>
                <c:pt idx="43875">
                  <c:v>4.3875999999999998E-5</c:v>
                </c:pt>
                <c:pt idx="43876">
                  <c:v>4.3877E-5</c:v>
                </c:pt>
                <c:pt idx="43877">
                  <c:v>4.3878000000000002E-5</c:v>
                </c:pt>
                <c:pt idx="43878">
                  <c:v>4.3878999999999998E-5</c:v>
                </c:pt>
                <c:pt idx="43879">
                  <c:v>4.388E-5</c:v>
                </c:pt>
                <c:pt idx="43880">
                  <c:v>4.3881000000000002E-5</c:v>
                </c:pt>
                <c:pt idx="43881">
                  <c:v>4.3881999999999998E-5</c:v>
                </c:pt>
                <c:pt idx="43882">
                  <c:v>4.3883E-5</c:v>
                </c:pt>
                <c:pt idx="43883">
                  <c:v>4.3884000000000002E-5</c:v>
                </c:pt>
                <c:pt idx="43884">
                  <c:v>4.3884999999999997E-5</c:v>
                </c:pt>
                <c:pt idx="43885">
                  <c:v>4.3886E-5</c:v>
                </c:pt>
                <c:pt idx="43886">
                  <c:v>4.3887000000000002E-5</c:v>
                </c:pt>
                <c:pt idx="43887">
                  <c:v>4.3887999999999997E-5</c:v>
                </c:pt>
                <c:pt idx="43888">
                  <c:v>4.3888999999999999E-5</c:v>
                </c:pt>
                <c:pt idx="43889">
                  <c:v>4.3890000000000002E-5</c:v>
                </c:pt>
                <c:pt idx="43890">
                  <c:v>4.3890999999999997E-5</c:v>
                </c:pt>
                <c:pt idx="43891">
                  <c:v>4.3891999999999999E-5</c:v>
                </c:pt>
                <c:pt idx="43892">
                  <c:v>4.3893000000000001E-5</c:v>
                </c:pt>
                <c:pt idx="43893">
                  <c:v>4.3893999999999997E-5</c:v>
                </c:pt>
                <c:pt idx="43894">
                  <c:v>4.3894999999999999E-5</c:v>
                </c:pt>
                <c:pt idx="43895">
                  <c:v>4.3896000000000001E-5</c:v>
                </c:pt>
                <c:pt idx="43896">
                  <c:v>4.3896999999999997E-5</c:v>
                </c:pt>
                <c:pt idx="43897">
                  <c:v>4.3897999999999999E-5</c:v>
                </c:pt>
                <c:pt idx="43898">
                  <c:v>4.3899000000000001E-5</c:v>
                </c:pt>
                <c:pt idx="43899">
                  <c:v>4.3900000000000003E-5</c:v>
                </c:pt>
                <c:pt idx="43900">
                  <c:v>4.3900999999999999E-5</c:v>
                </c:pt>
                <c:pt idx="43901">
                  <c:v>4.3902000000000001E-5</c:v>
                </c:pt>
                <c:pt idx="43902">
                  <c:v>4.3903000000000003E-5</c:v>
                </c:pt>
                <c:pt idx="43903">
                  <c:v>4.3903999999999998E-5</c:v>
                </c:pt>
                <c:pt idx="43904">
                  <c:v>4.3905000000000001E-5</c:v>
                </c:pt>
                <c:pt idx="43905">
                  <c:v>4.3906000000000003E-5</c:v>
                </c:pt>
                <c:pt idx="43906">
                  <c:v>4.3906999999999998E-5</c:v>
                </c:pt>
                <c:pt idx="43907">
                  <c:v>4.3908E-5</c:v>
                </c:pt>
                <c:pt idx="43908">
                  <c:v>4.3909000000000003E-5</c:v>
                </c:pt>
                <c:pt idx="43909">
                  <c:v>4.3909999999999998E-5</c:v>
                </c:pt>
                <c:pt idx="43910">
                  <c:v>4.3911E-5</c:v>
                </c:pt>
                <c:pt idx="43911">
                  <c:v>4.3912000000000002E-5</c:v>
                </c:pt>
                <c:pt idx="43912">
                  <c:v>4.3912999999999998E-5</c:v>
                </c:pt>
                <c:pt idx="43913">
                  <c:v>4.3914E-5</c:v>
                </c:pt>
                <c:pt idx="43914">
                  <c:v>4.3915000000000002E-5</c:v>
                </c:pt>
                <c:pt idx="43915">
                  <c:v>4.3915999999999998E-5</c:v>
                </c:pt>
                <c:pt idx="43916">
                  <c:v>4.3917E-5</c:v>
                </c:pt>
                <c:pt idx="43917">
                  <c:v>4.3918000000000002E-5</c:v>
                </c:pt>
                <c:pt idx="43918">
                  <c:v>4.3918999999999997E-5</c:v>
                </c:pt>
                <c:pt idx="43919">
                  <c:v>4.392E-5</c:v>
                </c:pt>
                <c:pt idx="43920">
                  <c:v>4.3921000000000002E-5</c:v>
                </c:pt>
                <c:pt idx="43921">
                  <c:v>4.3921999999999997E-5</c:v>
                </c:pt>
                <c:pt idx="43922">
                  <c:v>4.3922999999999999E-5</c:v>
                </c:pt>
                <c:pt idx="43923">
                  <c:v>4.3924000000000002E-5</c:v>
                </c:pt>
                <c:pt idx="43924">
                  <c:v>4.3924999999999997E-5</c:v>
                </c:pt>
                <c:pt idx="43925">
                  <c:v>4.3925999999999999E-5</c:v>
                </c:pt>
                <c:pt idx="43926">
                  <c:v>4.3927000000000001E-5</c:v>
                </c:pt>
                <c:pt idx="43927">
                  <c:v>4.3927999999999997E-5</c:v>
                </c:pt>
                <c:pt idx="43928">
                  <c:v>4.3928999999999999E-5</c:v>
                </c:pt>
                <c:pt idx="43929">
                  <c:v>4.3930000000000001E-5</c:v>
                </c:pt>
                <c:pt idx="43930">
                  <c:v>4.3930999999999997E-5</c:v>
                </c:pt>
                <c:pt idx="43931">
                  <c:v>4.3931999999999999E-5</c:v>
                </c:pt>
                <c:pt idx="43932">
                  <c:v>4.3933000000000001E-5</c:v>
                </c:pt>
                <c:pt idx="43933">
                  <c:v>4.3934000000000003E-5</c:v>
                </c:pt>
                <c:pt idx="43934">
                  <c:v>4.3934999999999999E-5</c:v>
                </c:pt>
                <c:pt idx="43935">
                  <c:v>4.3936000000000001E-5</c:v>
                </c:pt>
                <c:pt idx="43936">
                  <c:v>4.3937000000000003E-5</c:v>
                </c:pt>
                <c:pt idx="43937">
                  <c:v>4.3937999999999998E-5</c:v>
                </c:pt>
                <c:pt idx="43938">
                  <c:v>4.3939000000000001E-5</c:v>
                </c:pt>
                <c:pt idx="43939">
                  <c:v>4.3940000000000003E-5</c:v>
                </c:pt>
                <c:pt idx="43940">
                  <c:v>4.3940999999999998E-5</c:v>
                </c:pt>
                <c:pt idx="43941">
                  <c:v>4.3942E-5</c:v>
                </c:pt>
                <c:pt idx="43942">
                  <c:v>4.3943000000000003E-5</c:v>
                </c:pt>
                <c:pt idx="43943">
                  <c:v>4.3943999999999998E-5</c:v>
                </c:pt>
                <c:pt idx="43944">
                  <c:v>4.3945E-5</c:v>
                </c:pt>
                <c:pt idx="43945">
                  <c:v>4.3946000000000002E-5</c:v>
                </c:pt>
                <c:pt idx="43946">
                  <c:v>4.3946999999999998E-5</c:v>
                </c:pt>
                <c:pt idx="43947">
                  <c:v>4.3948E-5</c:v>
                </c:pt>
                <c:pt idx="43948">
                  <c:v>4.3949000000000002E-5</c:v>
                </c:pt>
                <c:pt idx="43949">
                  <c:v>4.3949999999999998E-5</c:v>
                </c:pt>
                <c:pt idx="43950">
                  <c:v>4.3951E-5</c:v>
                </c:pt>
                <c:pt idx="43951">
                  <c:v>4.3952000000000002E-5</c:v>
                </c:pt>
                <c:pt idx="43952">
                  <c:v>4.3952999999999997E-5</c:v>
                </c:pt>
                <c:pt idx="43953">
                  <c:v>4.3954E-5</c:v>
                </c:pt>
                <c:pt idx="43954">
                  <c:v>4.3955000000000002E-5</c:v>
                </c:pt>
                <c:pt idx="43955">
                  <c:v>4.3955999999999997E-5</c:v>
                </c:pt>
                <c:pt idx="43956">
                  <c:v>4.3956999999999999E-5</c:v>
                </c:pt>
                <c:pt idx="43957">
                  <c:v>4.3958000000000002E-5</c:v>
                </c:pt>
                <c:pt idx="43958">
                  <c:v>4.3958999999999997E-5</c:v>
                </c:pt>
                <c:pt idx="43959">
                  <c:v>4.3959999999999999E-5</c:v>
                </c:pt>
                <c:pt idx="43960">
                  <c:v>4.3961000000000001E-5</c:v>
                </c:pt>
                <c:pt idx="43961">
                  <c:v>4.3961999999999997E-5</c:v>
                </c:pt>
                <c:pt idx="43962">
                  <c:v>4.3962999999999999E-5</c:v>
                </c:pt>
                <c:pt idx="43963">
                  <c:v>4.3964000000000001E-5</c:v>
                </c:pt>
                <c:pt idx="43964">
                  <c:v>4.3964999999999997E-5</c:v>
                </c:pt>
                <c:pt idx="43965">
                  <c:v>4.3965999999999999E-5</c:v>
                </c:pt>
                <c:pt idx="43966">
                  <c:v>4.3967000000000001E-5</c:v>
                </c:pt>
                <c:pt idx="43967">
                  <c:v>4.3968000000000003E-5</c:v>
                </c:pt>
                <c:pt idx="43968">
                  <c:v>4.3968999999999999E-5</c:v>
                </c:pt>
                <c:pt idx="43969">
                  <c:v>4.3970000000000001E-5</c:v>
                </c:pt>
                <c:pt idx="43970">
                  <c:v>4.3971000000000003E-5</c:v>
                </c:pt>
                <c:pt idx="43971">
                  <c:v>4.3971999999999998E-5</c:v>
                </c:pt>
                <c:pt idx="43972">
                  <c:v>4.3973000000000001E-5</c:v>
                </c:pt>
                <c:pt idx="43973">
                  <c:v>4.3974000000000003E-5</c:v>
                </c:pt>
                <c:pt idx="43974">
                  <c:v>4.3974999999999998E-5</c:v>
                </c:pt>
                <c:pt idx="43975">
                  <c:v>4.3976E-5</c:v>
                </c:pt>
                <c:pt idx="43976">
                  <c:v>4.3977000000000003E-5</c:v>
                </c:pt>
                <c:pt idx="43977">
                  <c:v>4.3977999999999998E-5</c:v>
                </c:pt>
                <c:pt idx="43978">
                  <c:v>4.3979E-5</c:v>
                </c:pt>
                <c:pt idx="43979">
                  <c:v>4.3980000000000002E-5</c:v>
                </c:pt>
                <c:pt idx="43980">
                  <c:v>4.3980999999999998E-5</c:v>
                </c:pt>
                <c:pt idx="43981">
                  <c:v>4.3982E-5</c:v>
                </c:pt>
                <c:pt idx="43982">
                  <c:v>4.3983000000000002E-5</c:v>
                </c:pt>
                <c:pt idx="43983">
                  <c:v>4.3983999999999998E-5</c:v>
                </c:pt>
                <c:pt idx="43984">
                  <c:v>4.3985E-5</c:v>
                </c:pt>
                <c:pt idx="43985">
                  <c:v>4.3986000000000002E-5</c:v>
                </c:pt>
                <c:pt idx="43986">
                  <c:v>4.3986999999999997E-5</c:v>
                </c:pt>
                <c:pt idx="43987">
                  <c:v>4.3988E-5</c:v>
                </c:pt>
                <c:pt idx="43988">
                  <c:v>4.3989000000000002E-5</c:v>
                </c:pt>
                <c:pt idx="43989">
                  <c:v>4.3989999999999997E-5</c:v>
                </c:pt>
                <c:pt idx="43990">
                  <c:v>4.3990999999999999E-5</c:v>
                </c:pt>
                <c:pt idx="43991">
                  <c:v>4.3992000000000002E-5</c:v>
                </c:pt>
                <c:pt idx="43992">
                  <c:v>4.3992999999999997E-5</c:v>
                </c:pt>
                <c:pt idx="43993">
                  <c:v>4.3993999999999999E-5</c:v>
                </c:pt>
                <c:pt idx="43994">
                  <c:v>4.3995000000000001E-5</c:v>
                </c:pt>
                <c:pt idx="43995">
                  <c:v>4.3995999999999997E-5</c:v>
                </c:pt>
                <c:pt idx="43996">
                  <c:v>4.3996999999999999E-5</c:v>
                </c:pt>
                <c:pt idx="43997">
                  <c:v>4.3998000000000001E-5</c:v>
                </c:pt>
                <c:pt idx="43998">
                  <c:v>4.3998999999999997E-5</c:v>
                </c:pt>
                <c:pt idx="43999">
                  <c:v>4.3999999999999999E-5</c:v>
                </c:pt>
                <c:pt idx="44000">
                  <c:v>4.4001000000000001E-5</c:v>
                </c:pt>
                <c:pt idx="44001">
                  <c:v>4.4002000000000003E-5</c:v>
                </c:pt>
                <c:pt idx="44002">
                  <c:v>4.4002999999999999E-5</c:v>
                </c:pt>
                <c:pt idx="44003">
                  <c:v>4.4004000000000001E-5</c:v>
                </c:pt>
                <c:pt idx="44004">
                  <c:v>4.4005000000000003E-5</c:v>
                </c:pt>
                <c:pt idx="44005">
                  <c:v>4.4005999999999998E-5</c:v>
                </c:pt>
                <c:pt idx="44006">
                  <c:v>4.4007000000000001E-5</c:v>
                </c:pt>
                <c:pt idx="44007">
                  <c:v>4.4008000000000003E-5</c:v>
                </c:pt>
                <c:pt idx="44008">
                  <c:v>4.4008999999999998E-5</c:v>
                </c:pt>
                <c:pt idx="44009">
                  <c:v>4.401E-5</c:v>
                </c:pt>
                <c:pt idx="44010">
                  <c:v>4.4011000000000003E-5</c:v>
                </c:pt>
                <c:pt idx="44011">
                  <c:v>4.4011999999999998E-5</c:v>
                </c:pt>
                <c:pt idx="44012">
                  <c:v>4.4013E-5</c:v>
                </c:pt>
                <c:pt idx="44013">
                  <c:v>4.4014000000000002E-5</c:v>
                </c:pt>
                <c:pt idx="44014">
                  <c:v>4.4014999999999998E-5</c:v>
                </c:pt>
                <c:pt idx="44015">
                  <c:v>4.4016E-5</c:v>
                </c:pt>
                <c:pt idx="44016">
                  <c:v>4.4017000000000002E-5</c:v>
                </c:pt>
                <c:pt idx="44017">
                  <c:v>4.4017999999999998E-5</c:v>
                </c:pt>
                <c:pt idx="44018">
                  <c:v>4.4019E-5</c:v>
                </c:pt>
                <c:pt idx="44019">
                  <c:v>4.4020000000000002E-5</c:v>
                </c:pt>
                <c:pt idx="44020">
                  <c:v>4.4020999999999997E-5</c:v>
                </c:pt>
                <c:pt idx="44021">
                  <c:v>4.4022E-5</c:v>
                </c:pt>
                <c:pt idx="44022">
                  <c:v>4.4023000000000002E-5</c:v>
                </c:pt>
                <c:pt idx="44023">
                  <c:v>4.4023999999999997E-5</c:v>
                </c:pt>
                <c:pt idx="44024">
                  <c:v>4.4024999999999999E-5</c:v>
                </c:pt>
                <c:pt idx="44025">
                  <c:v>4.4026000000000002E-5</c:v>
                </c:pt>
                <c:pt idx="44026">
                  <c:v>4.4026999999999997E-5</c:v>
                </c:pt>
                <c:pt idx="44027">
                  <c:v>4.4027999999999999E-5</c:v>
                </c:pt>
                <c:pt idx="44028">
                  <c:v>4.4029000000000001E-5</c:v>
                </c:pt>
                <c:pt idx="44029">
                  <c:v>4.4029999999999997E-5</c:v>
                </c:pt>
                <c:pt idx="44030">
                  <c:v>4.4030999999999999E-5</c:v>
                </c:pt>
                <c:pt idx="44031">
                  <c:v>4.4032000000000001E-5</c:v>
                </c:pt>
                <c:pt idx="44032">
                  <c:v>4.4032999999999997E-5</c:v>
                </c:pt>
                <c:pt idx="44033">
                  <c:v>4.4033999999999999E-5</c:v>
                </c:pt>
                <c:pt idx="44034">
                  <c:v>4.4035000000000001E-5</c:v>
                </c:pt>
                <c:pt idx="44035">
                  <c:v>4.4036000000000003E-5</c:v>
                </c:pt>
                <c:pt idx="44036">
                  <c:v>4.4036999999999999E-5</c:v>
                </c:pt>
                <c:pt idx="44037">
                  <c:v>4.4038000000000001E-5</c:v>
                </c:pt>
                <c:pt idx="44038">
                  <c:v>4.4039000000000003E-5</c:v>
                </c:pt>
                <c:pt idx="44039">
                  <c:v>4.4039999999999998E-5</c:v>
                </c:pt>
                <c:pt idx="44040">
                  <c:v>4.4041000000000001E-5</c:v>
                </c:pt>
                <c:pt idx="44041">
                  <c:v>4.4042000000000003E-5</c:v>
                </c:pt>
                <c:pt idx="44042">
                  <c:v>4.4042999999999998E-5</c:v>
                </c:pt>
                <c:pt idx="44043">
                  <c:v>4.4044E-5</c:v>
                </c:pt>
                <c:pt idx="44044">
                  <c:v>4.4045000000000003E-5</c:v>
                </c:pt>
                <c:pt idx="44045">
                  <c:v>4.4045999999999998E-5</c:v>
                </c:pt>
                <c:pt idx="44046">
                  <c:v>4.4047E-5</c:v>
                </c:pt>
                <c:pt idx="44047">
                  <c:v>4.4048000000000002E-5</c:v>
                </c:pt>
                <c:pt idx="44048">
                  <c:v>4.4048999999999998E-5</c:v>
                </c:pt>
                <c:pt idx="44049">
                  <c:v>4.405E-5</c:v>
                </c:pt>
                <c:pt idx="44050">
                  <c:v>4.4051000000000002E-5</c:v>
                </c:pt>
                <c:pt idx="44051">
                  <c:v>4.4051999999999998E-5</c:v>
                </c:pt>
                <c:pt idx="44052">
                  <c:v>4.4053E-5</c:v>
                </c:pt>
                <c:pt idx="44053">
                  <c:v>4.4054000000000002E-5</c:v>
                </c:pt>
                <c:pt idx="44054">
                  <c:v>4.4054999999999997E-5</c:v>
                </c:pt>
                <c:pt idx="44055">
                  <c:v>4.4056E-5</c:v>
                </c:pt>
                <c:pt idx="44056">
                  <c:v>4.4057000000000002E-5</c:v>
                </c:pt>
                <c:pt idx="44057">
                  <c:v>4.4057999999999997E-5</c:v>
                </c:pt>
                <c:pt idx="44058">
                  <c:v>4.4058999999999999E-5</c:v>
                </c:pt>
                <c:pt idx="44059">
                  <c:v>4.4060000000000002E-5</c:v>
                </c:pt>
                <c:pt idx="44060">
                  <c:v>4.4060999999999997E-5</c:v>
                </c:pt>
                <c:pt idx="44061">
                  <c:v>4.4061999999999999E-5</c:v>
                </c:pt>
                <c:pt idx="44062">
                  <c:v>4.4063000000000001E-5</c:v>
                </c:pt>
                <c:pt idx="44063">
                  <c:v>4.4063999999999997E-5</c:v>
                </c:pt>
                <c:pt idx="44064">
                  <c:v>4.4064999999999999E-5</c:v>
                </c:pt>
                <c:pt idx="44065">
                  <c:v>4.4066000000000001E-5</c:v>
                </c:pt>
                <c:pt idx="44066">
                  <c:v>4.4066999999999997E-5</c:v>
                </c:pt>
                <c:pt idx="44067">
                  <c:v>4.4067999999999999E-5</c:v>
                </c:pt>
                <c:pt idx="44068">
                  <c:v>4.4069000000000001E-5</c:v>
                </c:pt>
                <c:pt idx="44069">
                  <c:v>4.4070000000000003E-5</c:v>
                </c:pt>
                <c:pt idx="44070">
                  <c:v>4.4070999999999999E-5</c:v>
                </c:pt>
                <c:pt idx="44071">
                  <c:v>4.4072000000000001E-5</c:v>
                </c:pt>
                <c:pt idx="44072">
                  <c:v>4.4073000000000003E-5</c:v>
                </c:pt>
                <c:pt idx="44073">
                  <c:v>4.4073999999999998E-5</c:v>
                </c:pt>
                <c:pt idx="44074">
                  <c:v>4.4075000000000001E-5</c:v>
                </c:pt>
                <c:pt idx="44075">
                  <c:v>4.4076000000000003E-5</c:v>
                </c:pt>
                <c:pt idx="44076">
                  <c:v>4.4076999999999998E-5</c:v>
                </c:pt>
                <c:pt idx="44077">
                  <c:v>4.4078E-5</c:v>
                </c:pt>
                <c:pt idx="44078">
                  <c:v>4.4079000000000003E-5</c:v>
                </c:pt>
                <c:pt idx="44079">
                  <c:v>4.4079999999999998E-5</c:v>
                </c:pt>
                <c:pt idx="44080">
                  <c:v>4.4081E-5</c:v>
                </c:pt>
                <c:pt idx="44081">
                  <c:v>4.4082000000000002E-5</c:v>
                </c:pt>
                <c:pt idx="44082">
                  <c:v>4.4082999999999998E-5</c:v>
                </c:pt>
                <c:pt idx="44083">
                  <c:v>4.4084E-5</c:v>
                </c:pt>
                <c:pt idx="44084">
                  <c:v>4.4085000000000002E-5</c:v>
                </c:pt>
                <c:pt idx="44085">
                  <c:v>4.4085999999999998E-5</c:v>
                </c:pt>
                <c:pt idx="44086">
                  <c:v>4.4087E-5</c:v>
                </c:pt>
                <c:pt idx="44087">
                  <c:v>4.4088000000000002E-5</c:v>
                </c:pt>
                <c:pt idx="44088">
                  <c:v>4.4088999999999997E-5</c:v>
                </c:pt>
                <c:pt idx="44089">
                  <c:v>4.409E-5</c:v>
                </c:pt>
                <c:pt idx="44090">
                  <c:v>4.4091000000000002E-5</c:v>
                </c:pt>
                <c:pt idx="44091">
                  <c:v>4.4091999999999997E-5</c:v>
                </c:pt>
                <c:pt idx="44092">
                  <c:v>4.4092999999999999E-5</c:v>
                </c:pt>
                <c:pt idx="44093">
                  <c:v>4.4094000000000002E-5</c:v>
                </c:pt>
                <c:pt idx="44094">
                  <c:v>4.4094999999999997E-5</c:v>
                </c:pt>
                <c:pt idx="44095">
                  <c:v>4.4095999999999999E-5</c:v>
                </c:pt>
                <c:pt idx="44096">
                  <c:v>4.4097000000000001E-5</c:v>
                </c:pt>
                <c:pt idx="44097">
                  <c:v>4.4097999999999997E-5</c:v>
                </c:pt>
                <c:pt idx="44098">
                  <c:v>4.4098999999999999E-5</c:v>
                </c:pt>
                <c:pt idx="44099">
                  <c:v>4.4100000000000001E-5</c:v>
                </c:pt>
                <c:pt idx="44100">
                  <c:v>4.4100999999999997E-5</c:v>
                </c:pt>
                <c:pt idx="44101">
                  <c:v>4.4101999999999999E-5</c:v>
                </c:pt>
                <c:pt idx="44102">
                  <c:v>4.4103000000000001E-5</c:v>
                </c:pt>
                <c:pt idx="44103">
                  <c:v>4.4104000000000003E-5</c:v>
                </c:pt>
                <c:pt idx="44104">
                  <c:v>4.4104999999999999E-5</c:v>
                </c:pt>
                <c:pt idx="44105">
                  <c:v>4.4106000000000001E-5</c:v>
                </c:pt>
                <c:pt idx="44106">
                  <c:v>4.4107000000000003E-5</c:v>
                </c:pt>
                <c:pt idx="44107">
                  <c:v>4.4107999999999998E-5</c:v>
                </c:pt>
                <c:pt idx="44108">
                  <c:v>4.4109000000000001E-5</c:v>
                </c:pt>
                <c:pt idx="44109">
                  <c:v>4.4110000000000003E-5</c:v>
                </c:pt>
                <c:pt idx="44110">
                  <c:v>4.4110999999999998E-5</c:v>
                </c:pt>
                <c:pt idx="44111">
                  <c:v>4.4112E-5</c:v>
                </c:pt>
                <c:pt idx="44112">
                  <c:v>4.4113000000000003E-5</c:v>
                </c:pt>
                <c:pt idx="44113">
                  <c:v>4.4113999999999998E-5</c:v>
                </c:pt>
                <c:pt idx="44114">
                  <c:v>4.4115E-5</c:v>
                </c:pt>
                <c:pt idx="44115">
                  <c:v>4.4116000000000002E-5</c:v>
                </c:pt>
                <c:pt idx="44116">
                  <c:v>4.4116999999999998E-5</c:v>
                </c:pt>
                <c:pt idx="44117">
                  <c:v>4.4118E-5</c:v>
                </c:pt>
                <c:pt idx="44118">
                  <c:v>4.4119000000000002E-5</c:v>
                </c:pt>
                <c:pt idx="44119">
                  <c:v>4.4119999999999998E-5</c:v>
                </c:pt>
                <c:pt idx="44120">
                  <c:v>4.4121E-5</c:v>
                </c:pt>
                <c:pt idx="44121">
                  <c:v>4.4122000000000002E-5</c:v>
                </c:pt>
                <c:pt idx="44122">
                  <c:v>4.4122999999999998E-5</c:v>
                </c:pt>
                <c:pt idx="44123">
                  <c:v>4.4124E-5</c:v>
                </c:pt>
                <c:pt idx="44124">
                  <c:v>4.4125000000000002E-5</c:v>
                </c:pt>
                <c:pt idx="44125">
                  <c:v>4.4125999999999997E-5</c:v>
                </c:pt>
                <c:pt idx="44126">
                  <c:v>4.4127E-5</c:v>
                </c:pt>
                <c:pt idx="44127">
                  <c:v>4.4128000000000002E-5</c:v>
                </c:pt>
                <c:pt idx="44128">
                  <c:v>4.4128999999999997E-5</c:v>
                </c:pt>
                <c:pt idx="44129">
                  <c:v>4.4129999999999999E-5</c:v>
                </c:pt>
                <c:pt idx="44130">
                  <c:v>4.4131000000000001E-5</c:v>
                </c:pt>
                <c:pt idx="44131">
                  <c:v>4.4131999999999997E-5</c:v>
                </c:pt>
                <c:pt idx="44132">
                  <c:v>4.4132999999999999E-5</c:v>
                </c:pt>
                <c:pt idx="44133">
                  <c:v>4.4134000000000001E-5</c:v>
                </c:pt>
                <c:pt idx="44134">
                  <c:v>4.4134999999999997E-5</c:v>
                </c:pt>
                <c:pt idx="44135">
                  <c:v>4.4135999999999999E-5</c:v>
                </c:pt>
                <c:pt idx="44136">
                  <c:v>4.4137000000000001E-5</c:v>
                </c:pt>
                <c:pt idx="44137">
                  <c:v>4.4138000000000003E-5</c:v>
                </c:pt>
                <c:pt idx="44138">
                  <c:v>4.4138999999999999E-5</c:v>
                </c:pt>
                <c:pt idx="44139">
                  <c:v>4.4140000000000001E-5</c:v>
                </c:pt>
                <c:pt idx="44140">
                  <c:v>4.4141000000000003E-5</c:v>
                </c:pt>
                <c:pt idx="44141">
                  <c:v>4.4141999999999999E-5</c:v>
                </c:pt>
                <c:pt idx="44142">
                  <c:v>4.4143000000000001E-5</c:v>
                </c:pt>
                <c:pt idx="44143">
                  <c:v>4.4144000000000003E-5</c:v>
                </c:pt>
                <c:pt idx="44144">
                  <c:v>4.4144999999999998E-5</c:v>
                </c:pt>
                <c:pt idx="44145">
                  <c:v>4.4146000000000001E-5</c:v>
                </c:pt>
                <c:pt idx="44146">
                  <c:v>4.4147000000000003E-5</c:v>
                </c:pt>
                <c:pt idx="44147">
                  <c:v>4.4147999999999998E-5</c:v>
                </c:pt>
                <c:pt idx="44148">
                  <c:v>4.4149E-5</c:v>
                </c:pt>
                <c:pt idx="44149">
                  <c:v>4.4150000000000003E-5</c:v>
                </c:pt>
                <c:pt idx="44150">
                  <c:v>4.4150999999999998E-5</c:v>
                </c:pt>
                <c:pt idx="44151">
                  <c:v>4.4152E-5</c:v>
                </c:pt>
                <c:pt idx="44152">
                  <c:v>4.4153000000000002E-5</c:v>
                </c:pt>
                <c:pt idx="44153">
                  <c:v>4.4153999999999998E-5</c:v>
                </c:pt>
                <c:pt idx="44154">
                  <c:v>4.4155E-5</c:v>
                </c:pt>
                <c:pt idx="44155">
                  <c:v>4.4156000000000002E-5</c:v>
                </c:pt>
                <c:pt idx="44156">
                  <c:v>4.4156999999999998E-5</c:v>
                </c:pt>
                <c:pt idx="44157">
                  <c:v>4.4158E-5</c:v>
                </c:pt>
                <c:pt idx="44158">
                  <c:v>4.4159000000000002E-5</c:v>
                </c:pt>
                <c:pt idx="44159">
                  <c:v>4.4159999999999997E-5</c:v>
                </c:pt>
                <c:pt idx="44160">
                  <c:v>4.4161E-5</c:v>
                </c:pt>
                <c:pt idx="44161">
                  <c:v>4.4162000000000002E-5</c:v>
                </c:pt>
                <c:pt idx="44162">
                  <c:v>4.4162999999999997E-5</c:v>
                </c:pt>
                <c:pt idx="44163">
                  <c:v>4.4163999999999999E-5</c:v>
                </c:pt>
                <c:pt idx="44164">
                  <c:v>4.4165000000000002E-5</c:v>
                </c:pt>
                <c:pt idx="44165">
                  <c:v>4.4165999999999997E-5</c:v>
                </c:pt>
                <c:pt idx="44166">
                  <c:v>4.4166999999999999E-5</c:v>
                </c:pt>
                <c:pt idx="44167">
                  <c:v>4.4168000000000001E-5</c:v>
                </c:pt>
                <c:pt idx="44168">
                  <c:v>4.4168999999999997E-5</c:v>
                </c:pt>
                <c:pt idx="44169">
                  <c:v>4.4169999999999999E-5</c:v>
                </c:pt>
                <c:pt idx="44170">
                  <c:v>4.4171000000000001E-5</c:v>
                </c:pt>
                <c:pt idx="44171">
                  <c:v>4.4172000000000003E-5</c:v>
                </c:pt>
                <c:pt idx="44172">
                  <c:v>4.4172999999999999E-5</c:v>
                </c:pt>
                <c:pt idx="44173">
                  <c:v>4.4174000000000001E-5</c:v>
                </c:pt>
                <c:pt idx="44174">
                  <c:v>4.4175000000000003E-5</c:v>
                </c:pt>
                <c:pt idx="44175">
                  <c:v>4.4175999999999999E-5</c:v>
                </c:pt>
                <c:pt idx="44176">
                  <c:v>4.4177000000000001E-5</c:v>
                </c:pt>
                <c:pt idx="44177">
                  <c:v>4.4178000000000003E-5</c:v>
                </c:pt>
                <c:pt idx="44178">
                  <c:v>4.4178999999999998E-5</c:v>
                </c:pt>
                <c:pt idx="44179">
                  <c:v>4.4180000000000001E-5</c:v>
                </c:pt>
                <c:pt idx="44180">
                  <c:v>4.4181000000000003E-5</c:v>
                </c:pt>
                <c:pt idx="44181">
                  <c:v>4.4181999999999998E-5</c:v>
                </c:pt>
                <c:pt idx="44182">
                  <c:v>4.4183E-5</c:v>
                </c:pt>
                <c:pt idx="44183">
                  <c:v>4.4184000000000003E-5</c:v>
                </c:pt>
                <c:pt idx="44184">
                  <c:v>4.4184999999999998E-5</c:v>
                </c:pt>
                <c:pt idx="44185">
                  <c:v>4.4186E-5</c:v>
                </c:pt>
                <c:pt idx="44186">
                  <c:v>4.4187000000000002E-5</c:v>
                </c:pt>
                <c:pt idx="44187">
                  <c:v>4.4187999999999998E-5</c:v>
                </c:pt>
                <c:pt idx="44188">
                  <c:v>4.4189E-5</c:v>
                </c:pt>
                <c:pt idx="44189">
                  <c:v>4.4190000000000002E-5</c:v>
                </c:pt>
                <c:pt idx="44190">
                  <c:v>4.4190999999999998E-5</c:v>
                </c:pt>
                <c:pt idx="44191">
                  <c:v>4.4192E-5</c:v>
                </c:pt>
                <c:pt idx="44192">
                  <c:v>4.4193000000000002E-5</c:v>
                </c:pt>
                <c:pt idx="44193">
                  <c:v>4.4193999999999997E-5</c:v>
                </c:pt>
                <c:pt idx="44194">
                  <c:v>4.4195E-5</c:v>
                </c:pt>
                <c:pt idx="44195">
                  <c:v>4.4196000000000002E-5</c:v>
                </c:pt>
                <c:pt idx="44196">
                  <c:v>4.4196999999999997E-5</c:v>
                </c:pt>
                <c:pt idx="44197">
                  <c:v>4.4197999999999999E-5</c:v>
                </c:pt>
                <c:pt idx="44198">
                  <c:v>4.4199000000000002E-5</c:v>
                </c:pt>
                <c:pt idx="44199">
                  <c:v>4.4199999999999997E-5</c:v>
                </c:pt>
                <c:pt idx="44200">
                  <c:v>4.4200999999999999E-5</c:v>
                </c:pt>
                <c:pt idx="44201">
                  <c:v>4.4202000000000001E-5</c:v>
                </c:pt>
                <c:pt idx="44202">
                  <c:v>4.4202999999999997E-5</c:v>
                </c:pt>
                <c:pt idx="44203">
                  <c:v>4.4203999999999999E-5</c:v>
                </c:pt>
                <c:pt idx="44204">
                  <c:v>4.4205000000000001E-5</c:v>
                </c:pt>
                <c:pt idx="44205">
                  <c:v>4.4206000000000003E-5</c:v>
                </c:pt>
                <c:pt idx="44206">
                  <c:v>4.4206999999999999E-5</c:v>
                </c:pt>
                <c:pt idx="44207">
                  <c:v>4.4208000000000001E-5</c:v>
                </c:pt>
                <c:pt idx="44208">
                  <c:v>4.4209000000000003E-5</c:v>
                </c:pt>
                <c:pt idx="44209">
                  <c:v>4.4209999999999999E-5</c:v>
                </c:pt>
                <c:pt idx="44210">
                  <c:v>4.4211000000000001E-5</c:v>
                </c:pt>
                <c:pt idx="44211">
                  <c:v>4.4212000000000003E-5</c:v>
                </c:pt>
                <c:pt idx="44212">
                  <c:v>4.4212999999999998E-5</c:v>
                </c:pt>
                <c:pt idx="44213">
                  <c:v>4.4214000000000001E-5</c:v>
                </c:pt>
                <c:pt idx="44214">
                  <c:v>4.4215000000000003E-5</c:v>
                </c:pt>
                <c:pt idx="44215">
                  <c:v>4.4215999999999998E-5</c:v>
                </c:pt>
                <c:pt idx="44216">
                  <c:v>4.4217E-5</c:v>
                </c:pt>
                <c:pt idx="44217">
                  <c:v>4.4218000000000003E-5</c:v>
                </c:pt>
                <c:pt idx="44218">
                  <c:v>4.4218999999999998E-5</c:v>
                </c:pt>
                <c:pt idx="44219">
                  <c:v>4.422E-5</c:v>
                </c:pt>
                <c:pt idx="44220">
                  <c:v>4.4221000000000002E-5</c:v>
                </c:pt>
                <c:pt idx="44221">
                  <c:v>4.4221999999999998E-5</c:v>
                </c:pt>
                <c:pt idx="44222">
                  <c:v>4.4223E-5</c:v>
                </c:pt>
                <c:pt idx="44223">
                  <c:v>4.4224000000000002E-5</c:v>
                </c:pt>
                <c:pt idx="44224">
                  <c:v>4.4224999999999998E-5</c:v>
                </c:pt>
                <c:pt idx="44225">
                  <c:v>4.4226E-5</c:v>
                </c:pt>
                <c:pt idx="44226">
                  <c:v>4.4227000000000002E-5</c:v>
                </c:pt>
                <c:pt idx="44227">
                  <c:v>4.4227999999999997E-5</c:v>
                </c:pt>
                <c:pt idx="44228">
                  <c:v>4.4229E-5</c:v>
                </c:pt>
                <c:pt idx="44229">
                  <c:v>4.4230000000000002E-5</c:v>
                </c:pt>
                <c:pt idx="44230">
                  <c:v>4.4230999999999997E-5</c:v>
                </c:pt>
                <c:pt idx="44231">
                  <c:v>4.4231999999999999E-5</c:v>
                </c:pt>
                <c:pt idx="44232">
                  <c:v>4.4233000000000002E-5</c:v>
                </c:pt>
                <c:pt idx="44233">
                  <c:v>4.4233999999999997E-5</c:v>
                </c:pt>
                <c:pt idx="44234">
                  <c:v>4.4234999999999999E-5</c:v>
                </c:pt>
                <c:pt idx="44235">
                  <c:v>4.4236000000000001E-5</c:v>
                </c:pt>
                <c:pt idx="44236">
                  <c:v>4.4236999999999997E-5</c:v>
                </c:pt>
                <c:pt idx="44237">
                  <c:v>4.4237999999999999E-5</c:v>
                </c:pt>
                <c:pt idx="44238">
                  <c:v>4.4239000000000001E-5</c:v>
                </c:pt>
                <c:pt idx="44239">
                  <c:v>4.4240000000000003E-5</c:v>
                </c:pt>
                <c:pt idx="44240">
                  <c:v>4.4240999999999999E-5</c:v>
                </c:pt>
                <c:pt idx="44241">
                  <c:v>4.4242000000000001E-5</c:v>
                </c:pt>
                <c:pt idx="44242">
                  <c:v>4.4243000000000003E-5</c:v>
                </c:pt>
                <c:pt idx="44243">
                  <c:v>4.4243999999999999E-5</c:v>
                </c:pt>
                <c:pt idx="44244">
                  <c:v>4.4245000000000001E-5</c:v>
                </c:pt>
                <c:pt idx="44245">
                  <c:v>4.4246000000000003E-5</c:v>
                </c:pt>
                <c:pt idx="44246">
                  <c:v>4.4246999999999998E-5</c:v>
                </c:pt>
                <c:pt idx="44247">
                  <c:v>4.4248000000000001E-5</c:v>
                </c:pt>
                <c:pt idx="44248">
                  <c:v>4.4249000000000003E-5</c:v>
                </c:pt>
                <c:pt idx="44249">
                  <c:v>4.4249999999999998E-5</c:v>
                </c:pt>
                <c:pt idx="44250">
                  <c:v>4.4251E-5</c:v>
                </c:pt>
                <c:pt idx="44251">
                  <c:v>4.4252000000000003E-5</c:v>
                </c:pt>
                <c:pt idx="44252">
                  <c:v>4.4252999999999998E-5</c:v>
                </c:pt>
                <c:pt idx="44253">
                  <c:v>4.4254E-5</c:v>
                </c:pt>
                <c:pt idx="44254">
                  <c:v>4.4255000000000002E-5</c:v>
                </c:pt>
                <c:pt idx="44255">
                  <c:v>4.4255999999999998E-5</c:v>
                </c:pt>
                <c:pt idx="44256">
                  <c:v>4.4257E-5</c:v>
                </c:pt>
                <c:pt idx="44257">
                  <c:v>4.4258000000000002E-5</c:v>
                </c:pt>
                <c:pt idx="44258">
                  <c:v>4.4258999999999998E-5</c:v>
                </c:pt>
                <c:pt idx="44259">
                  <c:v>4.426E-5</c:v>
                </c:pt>
                <c:pt idx="44260">
                  <c:v>4.4261000000000002E-5</c:v>
                </c:pt>
                <c:pt idx="44261">
                  <c:v>4.4261999999999997E-5</c:v>
                </c:pt>
                <c:pt idx="44262">
                  <c:v>4.4263E-5</c:v>
                </c:pt>
                <c:pt idx="44263">
                  <c:v>4.4264000000000002E-5</c:v>
                </c:pt>
                <c:pt idx="44264">
                  <c:v>4.4264999999999997E-5</c:v>
                </c:pt>
                <c:pt idx="44265">
                  <c:v>4.4265999999999999E-5</c:v>
                </c:pt>
                <c:pt idx="44266">
                  <c:v>4.4267000000000002E-5</c:v>
                </c:pt>
                <c:pt idx="44267">
                  <c:v>4.4267999999999997E-5</c:v>
                </c:pt>
                <c:pt idx="44268">
                  <c:v>4.4268999999999999E-5</c:v>
                </c:pt>
                <c:pt idx="44269">
                  <c:v>4.4270000000000001E-5</c:v>
                </c:pt>
                <c:pt idx="44270">
                  <c:v>4.4270999999999997E-5</c:v>
                </c:pt>
                <c:pt idx="44271">
                  <c:v>4.4271999999999999E-5</c:v>
                </c:pt>
                <c:pt idx="44272">
                  <c:v>4.4273000000000001E-5</c:v>
                </c:pt>
                <c:pt idx="44273">
                  <c:v>4.4274000000000003E-5</c:v>
                </c:pt>
                <c:pt idx="44274">
                  <c:v>4.4274999999999999E-5</c:v>
                </c:pt>
                <c:pt idx="44275">
                  <c:v>4.4276000000000001E-5</c:v>
                </c:pt>
                <c:pt idx="44276">
                  <c:v>4.4277000000000003E-5</c:v>
                </c:pt>
                <c:pt idx="44277">
                  <c:v>4.4277999999999999E-5</c:v>
                </c:pt>
                <c:pt idx="44278">
                  <c:v>4.4279000000000001E-5</c:v>
                </c:pt>
                <c:pt idx="44279">
                  <c:v>4.4280000000000003E-5</c:v>
                </c:pt>
                <c:pt idx="44280">
                  <c:v>4.4280999999999998E-5</c:v>
                </c:pt>
                <c:pt idx="44281">
                  <c:v>4.4282000000000001E-5</c:v>
                </c:pt>
                <c:pt idx="44282">
                  <c:v>4.4283000000000003E-5</c:v>
                </c:pt>
                <c:pt idx="44283">
                  <c:v>4.4283999999999998E-5</c:v>
                </c:pt>
                <c:pt idx="44284">
                  <c:v>4.4285E-5</c:v>
                </c:pt>
                <c:pt idx="44285">
                  <c:v>4.4286000000000003E-5</c:v>
                </c:pt>
                <c:pt idx="44286">
                  <c:v>4.4286999999999998E-5</c:v>
                </c:pt>
                <c:pt idx="44287">
                  <c:v>4.4288E-5</c:v>
                </c:pt>
                <c:pt idx="44288">
                  <c:v>4.4289000000000002E-5</c:v>
                </c:pt>
                <c:pt idx="44289">
                  <c:v>4.4289999999999998E-5</c:v>
                </c:pt>
                <c:pt idx="44290">
                  <c:v>4.4291E-5</c:v>
                </c:pt>
                <c:pt idx="44291">
                  <c:v>4.4292000000000002E-5</c:v>
                </c:pt>
                <c:pt idx="44292">
                  <c:v>4.4292999999999998E-5</c:v>
                </c:pt>
                <c:pt idx="44293">
                  <c:v>4.4294E-5</c:v>
                </c:pt>
                <c:pt idx="44294">
                  <c:v>4.4295000000000002E-5</c:v>
                </c:pt>
                <c:pt idx="44295">
                  <c:v>4.4295999999999997E-5</c:v>
                </c:pt>
                <c:pt idx="44296">
                  <c:v>4.4297E-5</c:v>
                </c:pt>
                <c:pt idx="44297">
                  <c:v>4.4298000000000002E-5</c:v>
                </c:pt>
                <c:pt idx="44298">
                  <c:v>4.4298999999999997E-5</c:v>
                </c:pt>
                <c:pt idx="44299">
                  <c:v>4.4299999999999999E-5</c:v>
                </c:pt>
                <c:pt idx="44300">
                  <c:v>4.4301000000000002E-5</c:v>
                </c:pt>
                <c:pt idx="44301">
                  <c:v>4.4301999999999997E-5</c:v>
                </c:pt>
                <c:pt idx="44302">
                  <c:v>4.4302999999999999E-5</c:v>
                </c:pt>
                <c:pt idx="44303">
                  <c:v>4.4304000000000001E-5</c:v>
                </c:pt>
                <c:pt idx="44304">
                  <c:v>4.4304999999999997E-5</c:v>
                </c:pt>
                <c:pt idx="44305">
                  <c:v>4.4305999999999999E-5</c:v>
                </c:pt>
                <c:pt idx="44306">
                  <c:v>4.4307000000000001E-5</c:v>
                </c:pt>
                <c:pt idx="44307">
                  <c:v>4.4308000000000003E-5</c:v>
                </c:pt>
                <c:pt idx="44308">
                  <c:v>4.4308999999999999E-5</c:v>
                </c:pt>
                <c:pt idx="44309">
                  <c:v>4.4310000000000001E-5</c:v>
                </c:pt>
                <c:pt idx="44310">
                  <c:v>4.4311000000000003E-5</c:v>
                </c:pt>
                <c:pt idx="44311">
                  <c:v>4.4311999999999999E-5</c:v>
                </c:pt>
                <c:pt idx="44312">
                  <c:v>4.4313000000000001E-5</c:v>
                </c:pt>
                <c:pt idx="44313">
                  <c:v>4.4314000000000003E-5</c:v>
                </c:pt>
                <c:pt idx="44314">
                  <c:v>4.4314999999999998E-5</c:v>
                </c:pt>
                <c:pt idx="44315">
                  <c:v>4.4316000000000001E-5</c:v>
                </c:pt>
                <c:pt idx="44316">
                  <c:v>4.4317000000000003E-5</c:v>
                </c:pt>
                <c:pt idx="44317">
                  <c:v>4.4317999999999998E-5</c:v>
                </c:pt>
                <c:pt idx="44318">
                  <c:v>4.4319E-5</c:v>
                </c:pt>
                <c:pt idx="44319">
                  <c:v>4.4320000000000003E-5</c:v>
                </c:pt>
                <c:pt idx="44320">
                  <c:v>4.4320999999999998E-5</c:v>
                </c:pt>
                <c:pt idx="44321">
                  <c:v>4.4322E-5</c:v>
                </c:pt>
                <c:pt idx="44322">
                  <c:v>4.4323000000000002E-5</c:v>
                </c:pt>
                <c:pt idx="44323">
                  <c:v>4.4323999999999998E-5</c:v>
                </c:pt>
                <c:pt idx="44324">
                  <c:v>4.4325E-5</c:v>
                </c:pt>
                <c:pt idx="44325">
                  <c:v>4.4326000000000002E-5</c:v>
                </c:pt>
                <c:pt idx="44326">
                  <c:v>4.4326999999999998E-5</c:v>
                </c:pt>
                <c:pt idx="44327">
                  <c:v>4.4328E-5</c:v>
                </c:pt>
                <c:pt idx="44328">
                  <c:v>4.4329000000000002E-5</c:v>
                </c:pt>
                <c:pt idx="44329">
                  <c:v>4.4329999999999997E-5</c:v>
                </c:pt>
                <c:pt idx="44330">
                  <c:v>4.4331E-5</c:v>
                </c:pt>
                <c:pt idx="44331">
                  <c:v>4.4332000000000002E-5</c:v>
                </c:pt>
                <c:pt idx="44332">
                  <c:v>4.4332999999999997E-5</c:v>
                </c:pt>
                <c:pt idx="44333">
                  <c:v>4.4333999999999999E-5</c:v>
                </c:pt>
                <c:pt idx="44334">
                  <c:v>4.4335000000000002E-5</c:v>
                </c:pt>
                <c:pt idx="44335">
                  <c:v>4.4335999999999997E-5</c:v>
                </c:pt>
                <c:pt idx="44336">
                  <c:v>4.4336999999999999E-5</c:v>
                </c:pt>
                <c:pt idx="44337">
                  <c:v>4.4338000000000001E-5</c:v>
                </c:pt>
                <c:pt idx="44338">
                  <c:v>4.4338999999999997E-5</c:v>
                </c:pt>
                <c:pt idx="44339">
                  <c:v>4.4339999999999999E-5</c:v>
                </c:pt>
                <c:pt idx="44340">
                  <c:v>4.4341000000000001E-5</c:v>
                </c:pt>
                <c:pt idx="44341">
                  <c:v>4.4342000000000003E-5</c:v>
                </c:pt>
                <c:pt idx="44342">
                  <c:v>4.4342999999999999E-5</c:v>
                </c:pt>
                <c:pt idx="44343">
                  <c:v>4.4344000000000001E-5</c:v>
                </c:pt>
                <c:pt idx="44344">
                  <c:v>4.4345000000000003E-5</c:v>
                </c:pt>
                <c:pt idx="44345">
                  <c:v>4.4345999999999999E-5</c:v>
                </c:pt>
                <c:pt idx="44346">
                  <c:v>4.4347000000000001E-5</c:v>
                </c:pt>
                <c:pt idx="44347">
                  <c:v>4.4348000000000003E-5</c:v>
                </c:pt>
                <c:pt idx="44348">
                  <c:v>4.4348999999999998E-5</c:v>
                </c:pt>
                <c:pt idx="44349">
                  <c:v>4.4350000000000001E-5</c:v>
                </c:pt>
                <c:pt idx="44350">
                  <c:v>4.4351000000000003E-5</c:v>
                </c:pt>
                <c:pt idx="44351">
                  <c:v>4.4351999999999998E-5</c:v>
                </c:pt>
                <c:pt idx="44352">
                  <c:v>4.4353E-5</c:v>
                </c:pt>
                <c:pt idx="44353">
                  <c:v>4.4354000000000003E-5</c:v>
                </c:pt>
                <c:pt idx="44354">
                  <c:v>4.4354999999999998E-5</c:v>
                </c:pt>
                <c:pt idx="44355">
                  <c:v>4.4356E-5</c:v>
                </c:pt>
                <c:pt idx="44356">
                  <c:v>4.4357000000000002E-5</c:v>
                </c:pt>
                <c:pt idx="44357">
                  <c:v>4.4357999999999998E-5</c:v>
                </c:pt>
                <c:pt idx="44358">
                  <c:v>4.4359E-5</c:v>
                </c:pt>
                <c:pt idx="44359">
                  <c:v>4.4360000000000002E-5</c:v>
                </c:pt>
                <c:pt idx="44360">
                  <c:v>4.4360999999999998E-5</c:v>
                </c:pt>
                <c:pt idx="44361">
                  <c:v>4.4362E-5</c:v>
                </c:pt>
                <c:pt idx="44362">
                  <c:v>4.4363000000000002E-5</c:v>
                </c:pt>
                <c:pt idx="44363">
                  <c:v>4.4363999999999997E-5</c:v>
                </c:pt>
                <c:pt idx="44364">
                  <c:v>4.4365E-5</c:v>
                </c:pt>
                <c:pt idx="44365">
                  <c:v>4.4366000000000002E-5</c:v>
                </c:pt>
                <c:pt idx="44366">
                  <c:v>4.4366999999999997E-5</c:v>
                </c:pt>
                <c:pt idx="44367">
                  <c:v>4.4367999999999999E-5</c:v>
                </c:pt>
                <c:pt idx="44368">
                  <c:v>4.4369000000000002E-5</c:v>
                </c:pt>
                <c:pt idx="44369">
                  <c:v>4.4369999999999997E-5</c:v>
                </c:pt>
                <c:pt idx="44370">
                  <c:v>4.4370999999999999E-5</c:v>
                </c:pt>
                <c:pt idx="44371">
                  <c:v>4.4372000000000001E-5</c:v>
                </c:pt>
                <c:pt idx="44372">
                  <c:v>4.4372999999999997E-5</c:v>
                </c:pt>
                <c:pt idx="44373">
                  <c:v>4.4373999999999999E-5</c:v>
                </c:pt>
                <c:pt idx="44374">
                  <c:v>4.4375000000000001E-5</c:v>
                </c:pt>
                <c:pt idx="44375">
                  <c:v>4.4375999999999997E-5</c:v>
                </c:pt>
                <c:pt idx="44376">
                  <c:v>4.4376999999999999E-5</c:v>
                </c:pt>
                <c:pt idx="44377">
                  <c:v>4.4378000000000001E-5</c:v>
                </c:pt>
                <c:pt idx="44378">
                  <c:v>4.4379000000000003E-5</c:v>
                </c:pt>
                <c:pt idx="44379">
                  <c:v>4.4379999999999999E-5</c:v>
                </c:pt>
                <c:pt idx="44380">
                  <c:v>4.4381000000000001E-5</c:v>
                </c:pt>
                <c:pt idx="44381">
                  <c:v>4.4382000000000003E-5</c:v>
                </c:pt>
                <c:pt idx="44382">
                  <c:v>4.4382999999999998E-5</c:v>
                </c:pt>
                <c:pt idx="44383">
                  <c:v>4.4384000000000001E-5</c:v>
                </c:pt>
                <c:pt idx="44384">
                  <c:v>4.4385000000000003E-5</c:v>
                </c:pt>
                <c:pt idx="44385">
                  <c:v>4.4385999999999998E-5</c:v>
                </c:pt>
                <c:pt idx="44386">
                  <c:v>4.4387E-5</c:v>
                </c:pt>
                <c:pt idx="44387">
                  <c:v>4.4388000000000003E-5</c:v>
                </c:pt>
                <c:pt idx="44388">
                  <c:v>4.4388999999999998E-5</c:v>
                </c:pt>
                <c:pt idx="44389">
                  <c:v>4.439E-5</c:v>
                </c:pt>
                <c:pt idx="44390">
                  <c:v>4.4391000000000002E-5</c:v>
                </c:pt>
                <c:pt idx="44391">
                  <c:v>4.4391999999999998E-5</c:v>
                </c:pt>
                <c:pt idx="44392">
                  <c:v>4.4393E-5</c:v>
                </c:pt>
                <c:pt idx="44393">
                  <c:v>4.4394000000000002E-5</c:v>
                </c:pt>
                <c:pt idx="44394">
                  <c:v>4.4394999999999998E-5</c:v>
                </c:pt>
                <c:pt idx="44395">
                  <c:v>4.4396E-5</c:v>
                </c:pt>
                <c:pt idx="44396">
                  <c:v>4.4397000000000002E-5</c:v>
                </c:pt>
                <c:pt idx="44397">
                  <c:v>4.4397999999999997E-5</c:v>
                </c:pt>
                <c:pt idx="44398">
                  <c:v>4.4399E-5</c:v>
                </c:pt>
                <c:pt idx="44399">
                  <c:v>4.4400000000000002E-5</c:v>
                </c:pt>
                <c:pt idx="44400">
                  <c:v>4.4400999999999997E-5</c:v>
                </c:pt>
                <c:pt idx="44401">
                  <c:v>4.4401999999999999E-5</c:v>
                </c:pt>
                <c:pt idx="44402">
                  <c:v>4.4403000000000002E-5</c:v>
                </c:pt>
                <c:pt idx="44403">
                  <c:v>4.4403999999999997E-5</c:v>
                </c:pt>
                <c:pt idx="44404">
                  <c:v>4.4404999999999999E-5</c:v>
                </c:pt>
                <c:pt idx="44405">
                  <c:v>4.4406000000000001E-5</c:v>
                </c:pt>
                <c:pt idx="44406">
                  <c:v>4.4406999999999997E-5</c:v>
                </c:pt>
                <c:pt idx="44407">
                  <c:v>4.4407999999999999E-5</c:v>
                </c:pt>
                <c:pt idx="44408">
                  <c:v>4.4409000000000001E-5</c:v>
                </c:pt>
                <c:pt idx="44409">
                  <c:v>4.4409999999999997E-5</c:v>
                </c:pt>
                <c:pt idx="44410">
                  <c:v>4.4410999999999999E-5</c:v>
                </c:pt>
                <c:pt idx="44411">
                  <c:v>4.4412000000000001E-5</c:v>
                </c:pt>
                <c:pt idx="44412">
                  <c:v>4.4413000000000003E-5</c:v>
                </c:pt>
                <c:pt idx="44413">
                  <c:v>4.4413999999999999E-5</c:v>
                </c:pt>
                <c:pt idx="44414">
                  <c:v>4.4415000000000001E-5</c:v>
                </c:pt>
                <c:pt idx="44415">
                  <c:v>4.4416000000000003E-5</c:v>
                </c:pt>
                <c:pt idx="44416">
                  <c:v>4.4416999999999998E-5</c:v>
                </c:pt>
                <c:pt idx="44417">
                  <c:v>4.4418000000000001E-5</c:v>
                </c:pt>
                <c:pt idx="44418">
                  <c:v>4.4419000000000003E-5</c:v>
                </c:pt>
                <c:pt idx="44419">
                  <c:v>4.4419999999999998E-5</c:v>
                </c:pt>
                <c:pt idx="44420">
                  <c:v>4.4421E-5</c:v>
                </c:pt>
                <c:pt idx="44421">
                  <c:v>4.4422000000000003E-5</c:v>
                </c:pt>
                <c:pt idx="44422">
                  <c:v>4.4422999999999998E-5</c:v>
                </c:pt>
                <c:pt idx="44423">
                  <c:v>4.4424E-5</c:v>
                </c:pt>
                <c:pt idx="44424">
                  <c:v>4.4425000000000002E-5</c:v>
                </c:pt>
                <c:pt idx="44425">
                  <c:v>4.4425999999999998E-5</c:v>
                </c:pt>
                <c:pt idx="44426">
                  <c:v>4.4427E-5</c:v>
                </c:pt>
                <c:pt idx="44427">
                  <c:v>4.4428000000000002E-5</c:v>
                </c:pt>
                <c:pt idx="44428">
                  <c:v>4.4428999999999998E-5</c:v>
                </c:pt>
                <c:pt idx="44429">
                  <c:v>4.443E-5</c:v>
                </c:pt>
                <c:pt idx="44430">
                  <c:v>4.4431000000000002E-5</c:v>
                </c:pt>
                <c:pt idx="44431">
                  <c:v>4.4431999999999997E-5</c:v>
                </c:pt>
                <c:pt idx="44432">
                  <c:v>4.4433E-5</c:v>
                </c:pt>
                <c:pt idx="44433">
                  <c:v>4.4434000000000002E-5</c:v>
                </c:pt>
                <c:pt idx="44434">
                  <c:v>4.4434999999999997E-5</c:v>
                </c:pt>
                <c:pt idx="44435">
                  <c:v>4.4435999999999999E-5</c:v>
                </c:pt>
                <c:pt idx="44436">
                  <c:v>4.4437000000000002E-5</c:v>
                </c:pt>
                <c:pt idx="44437">
                  <c:v>4.4437999999999997E-5</c:v>
                </c:pt>
                <c:pt idx="44438">
                  <c:v>4.4438999999999999E-5</c:v>
                </c:pt>
                <c:pt idx="44439">
                  <c:v>4.4440000000000001E-5</c:v>
                </c:pt>
                <c:pt idx="44440">
                  <c:v>4.4440999999999997E-5</c:v>
                </c:pt>
                <c:pt idx="44441">
                  <c:v>4.4441999999999999E-5</c:v>
                </c:pt>
                <c:pt idx="44442">
                  <c:v>4.4443000000000001E-5</c:v>
                </c:pt>
                <c:pt idx="44443">
                  <c:v>4.4443999999999997E-5</c:v>
                </c:pt>
                <c:pt idx="44444">
                  <c:v>4.4444999999999999E-5</c:v>
                </c:pt>
                <c:pt idx="44445">
                  <c:v>4.4446000000000001E-5</c:v>
                </c:pt>
                <c:pt idx="44446">
                  <c:v>4.4447000000000003E-5</c:v>
                </c:pt>
                <c:pt idx="44447">
                  <c:v>4.4447999999999999E-5</c:v>
                </c:pt>
                <c:pt idx="44448">
                  <c:v>4.4449000000000001E-5</c:v>
                </c:pt>
                <c:pt idx="44449">
                  <c:v>4.4450000000000003E-5</c:v>
                </c:pt>
                <c:pt idx="44450">
                  <c:v>4.4450999999999998E-5</c:v>
                </c:pt>
                <c:pt idx="44451">
                  <c:v>4.4452000000000001E-5</c:v>
                </c:pt>
                <c:pt idx="44452">
                  <c:v>4.4453000000000003E-5</c:v>
                </c:pt>
                <c:pt idx="44453">
                  <c:v>4.4453999999999998E-5</c:v>
                </c:pt>
                <c:pt idx="44454">
                  <c:v>4.4455E-5</c:v>
                </c:pt>
                <c:pt idx="44455">
                  <c:v>4.4456000000000003E-5</c:v>
                </c:pt>
                <c:pt idx="44456">
                  <c:v>4.4456999999999998E-5</c:v>
                </c:pt>
                <c:pt idx="44457">
                  <c:v>4.4458E-5</c:v>
                </c:pt>
                <c:pt idx="44458">
                  <c:v>4.4459000000000002E-5</c:v>
                </c:pt>
                <c:pt idx="44459">
                  <c:v>4.4459999999999998E-5</c:v>
                </c:pt>
                <c:pt idx="44460">
                  <c:v>4.4461E-5</c:v>
                </c:pt>
                <c:pt idx="44461">
                  <c:v>4.4462000000000002E-5</c:v>
                </c:pt>
                <c:pt idx="44462">
                  <c:v>4.4462999999999998E-5</c:v>
                </c:pt>
                <c:pt idx="44463">
                  <c:v>4.4464E-5</c:v>
                </c:pt>
                <c:pt idx="44464">
                  <c:v>4.4465000000000002E-5</c:v>
                </c:pt>
                <c:pt idx="44465">
                  <c:v>4.4465999999999997E-5</c:v>
                </c:pt>
                <c:pt idx="44466">
                  <c:v>4.4467E-5</c:v>
                </c:pt>
                <c:pt idx="44467">
                  <c:v>4.4468000000000002E-5</c:v>
                </c:pt>
                <c:pt idx="44468">
                  <c:v>4.4468999999999997E-5</c:v>
                </c:pt>
                <c:pt idx="44469">
                  <c:v>4.4469999999999999E-5</c:v>
                </c:pt>
                <c:pt idx="44470">
                  <c:v>4.4471000000000002E-5</c:v>
                </c:pt>
                <c:pt idx="44471">
                  <c:v>4.4471999999999997E-5</c:v>
                </c:pt>
                <c:pt idx="44472">
                  <c:v>4.4472999999999999E-5</c:v>
                </c:pt>
                <c:pt idx="44473">
                  <c:v>4.4474000000000001E-5</c:v>
                </c:pt>
                <c:pt idx="44474">
                  <c:v>4.4474999999999997E-5</c:v>
                </c:pt>
                <c:pt idx="44475">
                  <c:v>4.4475999999999999E-5</c:v>
                </c:pt>
                <c:pt idx="44476">
                  <c:v>4.4477000000000001E-5</c:v>
                </c:pt>
                <c:pt idx="44477">
                  <c:v>4.4477999999999997E-5</c:v>
                </c:pt>
                <c:pt idx="44478">
                  <c:v>4.4478999999999999E-5</c:v>
                </c:pt>
                <c:pt idx="44479">
                  <c:v>4.4480000000000001E-5</c:v>
                </c:pt>
                <c:pt idx="44480">
                  <c:v>4.4481000000000003E-5</c:v>
                </c:pt>
                <c:pt idx="44481">
                  <c:v>4.4481999999999999E-5</c:v>
                </c:pt>
                <c:pt idx="44482">
                  <c:v>4.4483000000000001E-5</c:v>
                </c:pt>
                <c:pt idx="44483">
                  <c:v>4.4484000000000003E-5</c:v>
                </c:pt>
                <c:pt idx="44484">
                  <c:v>4.4484999999999998E-5</c:v>
                </c:pt>
                <c:pt idx="44485">
                  <c:v>4.4486000000000001E-5</c:v>
                </c:pt>
                <c:pt idx="44486">
                  <c:v>4.4487000000000003E-5</c:v>
                </c:pt>
                <c:pt idx="44487">
                  <c:v>4.4487999999999998E-5</c:v>
                </c:pt>
                <c:pt idx="44488">
                  <c:v>4.4489E-5</c:v>
                </c:pt>
                <c:pt idx="44489">
                  <c:v>4.4490000000000003E-5</c:v>
                </c:pt>
                <c:pt idx="44490">
                  <c:v>4.4490999999999998E-5</c:v>
                </c:pt>
                <c:pt idx="44491">
                  <c:v>4.4492E-5</c:v>
                </c:pt>
                <c:pt idx="44492">
                  <c:v>4.4493000000000002E-5</c:v>
                </c:pt>
                <c:pt idx="44493">
                  <c:v>4.4493999999999998E-5</c:v>
                </c:pt>
                <c:pt idx="44494">
                  <c:v>4.4495E-5</c:v>
                </c:pt>
                <c:pt idx="44495">
                  <c:v>4.4496000000000002E-5</c:v>
                </c:pt>
                <c:pt idx="44496">
                  <c:v>4.4496999999999998E-5</c:v>
                </c:pt>
                <c:pt idx="44497">
                  <c:v>4.4498E-5</c:v>
                </c:pt>
                <c:pt idx="44498">
                  <c:v>4.4499000000000002E-5</c:v>
                </c:pt>
                <c:pt idx="44499">
                  <c:v>4.4499999999999997E-5</c:v>
                </c:pt>
                <c:pt idx="44500">
                  <c:v>4.4501E-5</c:v>
                </c:pt>
                <c:pt idx="44501">
                  <c:v>4.4502000000000002E-5</c:v>
                </c:pt>
                <c:pt idx="44502">
                  <c:v>4.4502999999999997E-5</c:v>
                </c:pt>
                <c:pt idx="44503">
                  <c:v>4.4503999999999999E-5</c:v>
                </c:pt>
                <c:pt idx="44504">
                  <c:v>4.4505000000000002E-5</c:v>
                </c:pt>
                <c:pt idx="44505">
                  <c:v>4.4505999999999997E-5</c:v>
                </c:pt>
                <c:pt idx="44506">
                  <c:v>4.4506999999999999E-5</c:v>
                </c:pt>
                <c:pt idx="44507">
                  <c:v>4.4508000000000001E-5</c:v>
                </c:pt>
                <c:pt idx="44508">
                  <c:v>4.4508999999999997E-5</c:v>
                </c:pt>
                <c:pt idx="44509">
                  <c:v>4.4509999999999999E-5</c:v>
                </c:pt>
                <c:pt idx="44510">
                  <c:v>4.4511000000000001E-5</c:v>
                </c:pt>
                <c:pt idx="44511">
                  <c:v>4.4511999999999997E-5</c:v>
                </c:pt>
                <c:pt idx="44512">
                  <c:v>4.4512999999999999E-5</c:v>
                </c:pt>
                <c:pt idx="44513">
                  <c:v>4.4514000000000001E-5</c:v>
                </c:pt>
                <c:pt idx="44514">
                  <c:v>4.4515000000000003E-5</c:v>
                </c:pt>
                <c:pt idx="44515">
                  <c:v>4.4515999999999999E-5</c:v>
                </c:pt>
                <c:pt idx="44516">
                  <c:v>4.4517000000000001E-5</c:v>
                </c:pt>
                <c:pt idx="44517">
                  <c:v>4.4518000000000003E-5</c:v>
                </c:pt>
                <c:pt idx="44518">
                  <c:v>4.4518999999999998E-5</c:v>
                </c:pt>
                <c:pt idx="44519">
                  <c:v>4.4520000000000001E-5</c:v>
                </c:pt>
                <c:pt idx="44520">
                  <c:v>4.4521000000000003E-5</c:v>
                </c:pt>
                <c:pt idx="44521">
                  <c:v>4.4521999999999998E-5</c:v>
                </c:pt>
                <c:pt idx="44522">
                  <c:v>4.4523E-5</c:v>
                </c:pt>
                <c:pt idx="44523">
                  <c:v>4.4524000000000003E-5</c:v>
                </c:pt>
                <c:pt idx="44524">
                  <c:v>4.4524999999999998E-5</c:v>
                </c:pt>
                <c:pt idx="44525">
                  <c:v>4.4526E-5</c:v>
                </c:pt>
                <c:pt idx="44526">
                  <c:v>4.4527000000000002E-5</c:v>
                </c:pt>
                <c:pt idx="44527">
                  <c:v>4.4527999999999998E-5</c:v>
                </c:pt>
                <c:pt idx="44528">
                  <c:v>4.4529E-5</c:v>
                </c:pt>
                <c:pt idx="44529">
                  <c:v>4.4530000000000002E-5</c:v>
                </c:pt>
                <c:pt idx="44530">
                  <c:v>4.4530999999999998E-5</c:v>
                </c:pt>
                <c:pt idx="44531">
                  <c:v>4.4532E-5</c:v>
                </c:pt>
                <c:pt idx="44532">
                  <c:v>4.4533000000000002E-5</c:v>
                </c:pt>
                <c:pt idx="44533">
                  <c:v>4.4533999999999997E-5</c:v>
                </c:pt>
                <c:pt idx="44534">
                  <c:v>4.4535E-5</c:v>
                </c:pt>
                <c:pt idx="44535">
                  <c:v>4.4536000000000002E-5</c:v>
                </c:pt>
                <c:pt idx="44536">
                  <c:v>4.4536999999999997E-5</c:v>
                </c:pt>
                <c:pt idx="44537">
                  <c:v>4.4537999999999999E-5</c:v>
                </c:pt>
                <c:pt idx="44538">
                  <c:v>4.4539000000000002E-5</c:v>
                </c:pt>
                <c:pt idx="44539">
                  <c:v>4.4539999999999997E-5</c:v>
                </c:pt>
                <c:pt idx="44540">
                  <c:v>4.4540999999999999E-5</c:v>
                </c:pt>
                <c:pt idx="44541">
                  <c:v>4.4542000000000001E-5</c:v>
                </c:pt>
                <c:pt idx="44542">
                  <c:v>4.4542999999999997E-5</c:v>
                </c:pt>
                <c:pt idx="44543">
                  <c:v>4.4543999999999999E-5</c:v>
                </c:pt>
                <c:pt idx="44544">
                  <c:v>4.4545000000000001E-5</c:v>
                </c:pt>
                <c:pt idx="44545">
                  <c:v>4.4545999999999997E-5</c:v>
                </c:pt>
                <c:pt idx="44546">
                  <c:v>4.4546999999999999E-5</c:v>
                </c:pt>
                <c:pt idx="44547">
                  <c:v>4.4548000000000001E-5</c:v>
                </c:pt>
                <c:pt idx="44548">
                  <c:v>4.4549000000000003E-5</c:v>
                </c:pt>
                <c:pt idx="44549">
                  <c:v>4.4549999999999999E-5</c:v>
                </c:pt>
                <c:pt idx="44550">
                  <c:v>4.4551000000000001E-5</c:v>
                </c:pt>
                <c:pt idx="44551">
                  <c:v>4.4552000000000003E-5</c:v>
                </c:pt>
                <c:pt idx="44552">
                  <c:v>4.4552999999999998E-5</c:v>
                </c:pt>
                <c:pt idx="44553">
                  <c:v>4.4554000000000001E-5</c:v>
                </c:pt>
                <c:pt idx="44554">
                  <c:v>4.4555000000000003E-5</c:v>
                </c:pt>
                <c:pt idx="44555">
                  <c:v>4.4555999999999998E-5</c:v>
                </c:pt>
                <c:pt idx="44556">
                  <c:v>4.4557E-5</c:v>
                </c:pt>
                <c:pt idx="44557">
                  <c:v>4.4558000000000003E-5</c:v>
                </c:pt>
                <c:pt idx="44558">
                  <c:v>4.4558999999999998E-5</c:v>
                </c:pt>
                <c:pt idx="44559">
                  <c:v>4.456E-5</c:v>
                </c:pt>
                <c:pt idx="44560">
                  <c:v>4.4561000000000002E-5</c:v>
                </c:pt>
                <c:pt idx="44561">
                  <c:v>4.4561999999999998E-5</c:v>
                </c:pt>
                <c:pt idx="44562">
                  <c:v>4.4563E-5</c:v>
                </c:pt>
                <c:pt idx="44563">
                  <c:v>4.4564000000000002E-5</c:v>
                </c:pt>
                <c:pt idx="44564">
                  <c:v>4.4564999999999998E-5</c:v>
                </c:pt>
                <c:pt idx="44565">
                  <c:v>4.4566E-5</c:v>
                </c:pt>
                <c:pt idx="44566">
                  <c:v>4.4567000000000002E-5</c:v>
                </c:pt>
                <c:pt idx="44567">
                  <c:v>4.4567999999999997E-5</c:v>
                </c:pt>
                <c:pt idx="44568">
                  <c:v>4.4569E-5</c:v>
                </c:pt>
                <c:pt idx="44569">
                  <c:v>4.4570000000000002E-5</c:v>
                </c:pt>
                <c:pt idx="44570">
                  <c:v>4.4570999999999997E-5</c:v>
                </c:pt>
                <c:pt idx="44571">
                  <c:v>4.4571999999999999E-5</c:v>
                </c:pt>
                <c:pt idx="44572">
                  <c:v>4.4573000000000002E-5</c:v>
                </c:pt>
                <c:pt idx="44573">
                  <c:v>4.4573999999999997E-5</c:v>
                </c:pt>
                <c:pt idx="44574">
                  <c:v>4.4574999999999999E-5</c:v>
                </c:pt>
                <c:pt idx="44575">
                  <c:v>4.4576000000000001E-5</c:v>
                </c:pt>
                <c:pt idx="44576">
                  <c:v>4.4576999999999997E-5</c:v>
                </c:pt>
                <c:pt idx="44577">
                  <c:v>4.4577999999999999E-5</c:v>
                </c:pt>
                <c:pt idx="44578">
                  <c:v>4.4579000000000001E-5</c:v>
                </c:pt>
                <c:pt idx="44579">
                  <c:v>4.4579999999999997E-5</c:v>
                </c:pt>
                <c:pt idx="44580">
                  <c:v>4.4580999999999999E-5</c:v>
                </c:pt>
                <c:pt idx="44581">
                  <c:v>4.4582000000000001E-5</c:v>
                </c:pt>
                <c:pt idx="44582">
                  <c:v>4.4583000000000003E-5</c:v>
                </c:pt>
                <c:pt idx="44583">
                  <c:v>4.4583999999999999E-5</c:v>
                </c:pt>
                <c:pt idx="44584">
                  <c:v>4.4585000000000001E-5</c:v>
                </c:pt>
                <c:pt idx="44585">
                  <c:v>4.4586000000000003E-5</c:v>
                </c:pt>
                <c:pt idx="44586">
                  <c:v>4.4586999999999998E-5</c:v>
                </c:pt>
                <c:pt idx="44587">
                  <c:v>4.4588000000000001E-5</c:v>
                </c:pt>
                <c:pt idx="44588">
                  <c:v>4.4589000000000003E-5</c:v>
                </c:pt>
                <c:pt idx="44589">
                  <c:v>4.4589999999999998E-5</c:v>
                </c:pt>
                <c:pt idx="44590">
                  <c:v>4.4591E-5</c:v>
                </c:pt>
                <c:pt idx="44591">
                  <c:v>4.4592000000000003E-5</c:v>
                </c:pt>
                <c:pt idx="44592">
                  <c:v>4.4592999999999998E-5</c:v>
                </c:pt>
                <c:pt idx="44593">
                  <c:v>4.4594E-5</c:v>
                </c:pt>
                <c:pt idx="44594">
                  <c:v>4.4595000000000002E-5</c:v>
                </c:pt>
                <c:pt idx="44595">
                  <c:v>4.4595999999999998E-5</c:v>
                </c:pt>
                <c:pt idx="44596">
                  <c:v>4.4597E-5</c:v>
                </c:pt>
                <c:pt idx="44597">
                  <c:v>4.4598000000000002E-5</c:v>
                </c:pt>
                <c:pt idx="44598">
                  <c:v>4.4598999999999998E-5</c:v>
                </c:pt>
                <c:pt idx="44599">
                  <c:v>4.46E-5</c:v>
                </c:pt>
                <c:pt idx="44600">
                  <c:v>4.4601000000000002E-5</c:v>
                </c:pt>
                <c:pt idx="44601">
                  <c:v>4.4601999999999997E-5</c:v>
                </c:pt>
                <c:pt idx="44602">
                  <c:v>4.4603E-5</c:v>
                </c:pt>
                <c:pt idx="44603">
                  <c:v>4.4604000000000002E-5</c:v>
                </c:pt>
                <c:pt idx="44604">
                  <c:v>4.4604999999999997E-5</c:v>
                </c:pt>
                <c:pt idx="44605">
                  <c:v>4.4605999999999999E-5</c:v>
                </c:pt>
                <c:pt idx="44606">
                  <c:v>4.4607000000000002E-5</c:v>
                </c:pt>
                <c:pt idx="44607">
                  <c:v>4.4607999999999997E-5</c:v>
                </c:pt>
                <c:pt idx="44608">
                  <c:v>4.4608999999999999E-5</c:v>
                </c:pt>
                <c:pt idx="44609">
                  <c:v>4.4610000000000001E-5</c:v>
                </c:pt>
                <c:pt idx="44610">
                  <c:v>4.4610999999999997E-5</c:v>
                </c:pt>
                <c:pt idx="44611">
                  <c:v>4.4611999999999999E-5</c:v>
                </c:pt>
                <c:pt idx="44612">
                  <c:v>4.4613000000000001E-5</c:v>
                </c:pt>
                <c:pt idx="44613">
                  <c:v>4.4613999999999997E-5</c:v>
                </c:pt>
                <c:pt idx="44614">
                  <c:v>4.4614999999999999E-5</c:v>
                </c:pt>
                <c:pt idx="44615">
                  <c:v>4.4616000000000001E-5</c:v>
                </c:pt>
                <c:pt idx="44616">
                  <c:v>4.4617000000000003E-5</c:v>
                </c:pt>
                <c:pt idx="44617">
                  <c:v>4.4617999999999999E-5</c:v>
                </c:pt>
                <c:pt idx="44618">
                  <c:v>4.4619000000000001E-5</c:v>
                </c:pt>
                <c:pt idx="44619">
                  <c:v>4.4620000000000003E-5</c:v>
                </c:pt>
                <c:pt idx="44620">
                  <c:v>4.4620999999999999E-5</c:v>
                </c:pt>
                <c:pt idx="44621">
                  <c:v>4.4622000000000001E-5</c:v>
                </c:pt>
                <c:pt idx="44622">
                  <c:v>4.4623000000000003E-5</c:v>
                </c:pt>
                <c:pt idx="44623">
                  <c:v>4.4623999999999998E-5</c:v>
                </c:pt>
                <c:pt idx="44624">
                  <c:v>4.4625E-5</c:v>
                </c:pt>
                <c:pt idx="44625">
                  <c:v>4.4626000000000003E-5</c:v>
                </c:pt>
                <c:pt idx="44626">
                  <c:v>4.4626999999999998E-5</c:v>
                </c:pt>
                <c:pt idx="44627">
                  <c:v>4.4628E-5</c:v>
                </c:pt>
                <c:pt idx="44628">
                  <c:v>4.4629000000000002E-5</c:v>
                </c:pt>
                <c:pt idx="44629">
                  <c:v>4.4629999999999998E-5</c:v>
                </c:pt>
                <c:pt idx="44630">
                  <c:v>4.4631E-5</c:v>
                </c:pt>
                <c:pt idx="44631">
                  <c:v>4.4632000000000002E-5</c:v>
                </c:pt>
                <c:pt idx="44632">
                  <c:v>4.4632999999999998E-5</c:v>
                </c:pt>
                <c:pt idx="44633">
                  <c:v>4.4634E-5</c:v>
                </c:pt>
                <c:pt idx="44634">
                  <c:v>4.4635000000000002E-5</c:v>
                </c:pt>
                <c:pt idx="44635">
                  <c:v>4.4635999999999998E-5</c:v>
                </c:pt>
                <c:pt idx="44636">
                  <c:v>4.4637E-5</c:v>
                </c:pt>
                <c:pt idx="44637">
                  <c:v>4.4638000000000002E-5</c:v>
                </c:pt>
                <c:pt idx="44638">
                  <c:v>4.4638999999999997E-5</c:v>
                </c:pt>
                <c:pt idx="44639">
                  <c:v>4.464E-5</c:v>
                </c:pt>
                <c:pt idx="44640">
                  <c:v>4.4641000000000002E-5</c:v>
                </c:pt>
                <c:pt idx="44641">
                  <c:v>4.4641999999999997E-5</c:v>
                </c:pt>
                <c:pt idx="44642">
                  <c:v>4.4642999999999999E-5</c:v>
                </c:pt>
                <c:pt idx="44643">
                  <c:v>4.4644000000000001E-5</c:v>
                </c:pt>
                <c:pt idx="44644">
                  <c:v>4.4644999999999997E-5</c:v>
                </c:pt>
                <c:pt idx="44645">
                  <c:v>4.4645999999999999E-5</c:v>
                </c:pt>
                <c:pt idx="44646">
                  <c:v>4.4647000000000001E-5</c:v>
                </c:pt>
                <c:pt idx="44647">
                  <c:v>4.4647999999999997E-5</c:v>
                </c:pt>
                <c:pt idx="44648">
                  <c:v>4.4648999999999999E-5</c:v>
                </c:pt>
                <c:pt idx="44649">
                  <c:v>4.4650000000000001E-5</c:v>
                </c:pt>
                <c:pt idx="44650">
                  <c:v>4.4651000000000003E-5</c:v>
                </c:pt>
                <c:pt idx="44651">
                  <c:v>4.4651999999999999E-5</c:v>
                </c:pt>
                <c:pt idx="44652">
                  <c:v>4.4653000000000001E-5</c:v>
                </c:pt>
                <c:pt idx="44653">
                  <c:v>4.4654000000000003E-5</c:v>
                </c:pt>
                <c:pt idx="44654">
                  <c:v>4.4654999999999999E-5</c:v>
                </c:pt>
                <c:pt idx="44655">
                  <c:v>4.4656000000000001E-5</c:v>
                </c:pt>
                <c:pt idx="44656">
                  <c:v>4.4657000000000003E-5</c:v>
                </c:pt>
                <c:pt idx="44657">
                  <c:v>4.4657999999999998E-5</c:v>
                </c:pt>
                <c:pt idx="44658">
                  <c:v>4.4659000000000001E-5</c:v>
                </c:pt>
                <c:pt idx="44659">
                  <c:v>4.4660000000000003E-5</c:v>
                </c:pt>
                <c:pt idx="44660">
                  <c:v>4.4660999999999998E-5</c:v>
                </c:pt>
                <c:pt idx="44661">
                  <c:v>4.4662E-5</c:v>
                </c:pt>
                <c:pt idx="44662">
                  <c:v>4.4663000000000003E-5</c:v>
                </c:pt>
                <c:pt idx="44663">
                  <c:v>4.4663999999999998E-5</c:v>
                </c:pt>
                <c:pt idx="44664">
                  <c:v>4.4665E-5</c:v>
                </c:pt>
                <c:pt idx="44665">
                  <c:v>4.4666000000000002E-5</c:v>
                </c:pt>
                <c:pt idx="44666">
                  <c:v>4.4666999999999998E-5</c:v>
                </c:pt>
                <c:pt idx="44667">
                  <c:v>4.4668E-5</c:v>
                </c:pt>
                <c:pt idx="44668">
                  <c:v>4.4669000000000002E-5</c:v>
                </c:pt>
                <c:pt idx="44669">
                  <c:v>4.4669999999999998E-5</c:v>
                </c:pt>
                <c:pt idx="44670">
                  <c:v>4.4671E-5</c:v>
                </c:pt>
                <c:pt idx="44671">
                  <c:v>4.4672000000000002E-5</c:v>
                </c:pt>
                <c:pt idx="44672">
                  <c:v>4.4672999999999997E-5</c:v>
                </c:pt>
                <c:pt idx="44673">
                  <c:v>4.4674E-5</c:v>
                </c:pt>
                <c:pt idx="44674">
                  <c:v>4.4675000000000002E-5</c:v>
                </c:pt>
                <c:pt idx="44675">
                  <c:v>4.4675999999999997E-5</c:v>
                </c:pt>
                <c:pt idx="44676">
                  <c:v>4.4676999999999999E-5</c:v>
                </c:pt>
                <c:pt idx="44677">
                  <c:v>4.4678000000000002E-5</c:v>
                </c:pt>
                <c:pt idx="44678">
                  <c:v>4.4678999999999997E-5</c:v>
                </c:pt>
                <c:pt idx="44679">
                  <c:v>4.4679999999999999E-5</c:v>
                </c:pt>
                <c:pt idx="44680">
                  <c:v>4.4681000000000001E-5</c:v>
                </c:pt>
                <c:pt idx="44681">
                  <c:v>4.4681999999999997E-5</c:v>
                </c:pt>
                <c:pt idx="44682">
                  <c:v>4.4682999999999999E-5</c:v>
                </c:pt>
                <c:pt idx="44683">
                  <c:v>4.4684000000000001E-5</c:v>
                </c:pt>
                <c:pt idx="44684">
                  <c:v>4.4685000000000003E-5</c:v>
                </c:pt>
                <c:pt idx="44685">
                  <c:v>4.4685999999999999E-5</c:v>
                </c:pt>
                <c:pt idx="44686">
                  <c:v>4.4687000000000001E-5</c:v>
                </c:pt>
                <c:pt idx="44687">
                  <c:v>4.4688000000000003E-5</c:v>
                </c:pt>
                <c:pt idx="44688">
                  <c:v>4.4688999999999999E-5</c:v>
                </c:pt>
                <c:pt idx="44689">
                  <c:v>4.4690000000000001E-5</c:v>
                </c:pt>
                <c:pt idx="44690">
                  <c:v>4.4691000000000003E-5</c:v>
                </c:pt>
                <c:pt idx="44691">
                  <c:v>4.4691999999999998E-5</c:v>
                </c:pt>
                <c:pt idx="44692">
                  <c:v>4.4693000000000001E-5</c:v>
                </c:pt>
                <c:pt idx="44693">
                  <c:v>4.4694000000000003E-5</c:v>
                </c:pt>
                <c:pt idx="44694">
                  <c:v>4.4694999999999998E-5</c:v>
                </c:pt>
                <c:pt idx="44695">
                  <c:v>4.4696E-5</c:v>
                </c:pt>
                <c:pt idx="44696">
                  <c:v>4.4697000000000003E-5</c:v>
                </c:pt>
                <c:pt idx="44697">
                  <c:v>4.4697999999999998E-5</c:v>
                </c:pt>
                <c:pt idx="44698">
                  <c:v>4.4699E-5</c:v>
                </c:pt>
                <c:pt idx="44699">
                  <c:v>4.4700000000000002E-5</c:v>
                </c:pt>
                <c:pt idx="44700">
                  <c:v>4.4700999999999998E-5</c:v>
                </c:pt>
                <c:pt idx="44701">
                  <c:v>4.4702E-5</c:v>
                </c:pt>
                <c:pt idx="44702">
                  <c:v>4.4703000000000002E-5</c:v>
                </c:pt>
                <c:pt idx="44703">
                  <c:v>4.4703999999999998E-5</c:v>
                </c:pt>
                <c:pt idx="44704">
                  <c:v>4.4705E-5</c:v>
                </c:pt>
                <c:pt idx="44705">
                  <c:v>4.4706000000000002E-5</c:v>
                </c:pt>
                <c:pt idx="44706">
                  <c:v>4.4706999999999997E-5</c:v>
                </c:pt>
                <c:pt idx="44707">
                  <c:v>4.4708E-5</c:v>
                </c:pt>
                <c:pt idx="44708">
                  <c:v>4.4709000000000002E-5</c:v>
                </c:pt>
                <c:pt idx="44709">
                  <c:v>4.4709999999999997E-5</c:v>
                </c:pt>
                <c:pt idx="44710">
                  <c:v>4.4710999999999999E-5</c:v>
                </c:pt>
                <c:pt idx="44711">
                  <c:v>4.4712000000000002E-5</c:v>
                </c:pt>
                <c:pt idx="44712">
                  <c:v>4.4712999999999997E-5</c:v>
                </c:pt>
                <c:pt idx="44713">
                  <c:v>4.4713999999999999E-5</c:v>
                </c:pt>
                <c:pt idx="44714">
                  <c:v>4.4715000000000001E-5</c:v>
                </c:pt>
                <c:pt idx="44715">
                  <c:v>4.4715999999999997E-5</c:v>
                </c:pt>
                <c:pt idx="44716">
                  <c:v>4.4716999999999999E-5</c:v>
                </c:pt>
                <c:pt idx="44717">
                  <c:v>4.4718000000000001E-5</c:v>
                </c:pt>
                <c:pt idx="44718">
                  <c:v>4.4719000000000003E-5</c:v>
                </c:pt>
                <c:pt idx="44719">
                  <c:v>4.4719999999999999E-5</c:v>
                </c:pt>
                <c:pt idx="44720">
                  <c:v>4.4721000000000001E-5</c:v>
                </c:pt>
                <c:pt idx="44721">
                  <c:v>4.4722000000000003E-5</c:v>
                </c:pt>
                <c:pt idx="44722">
                  <c:v>4.4722999999999999E-5</c:v>
                </c:pt>
                <c:pt idx="44723">
                  <c:v>4.4724000000000001E-5</c:v>
                </c:pt>
                <c:pt idx="44724">
                  <c:v>4.4725000000000003E-5</c:v>
                </c:pt>
                <c:pt idx="44725">
                  <c:v>4.4725999999999998E-5</c:v>
                </c:pt>
                <c:pt idx="44726">
                  <c:v>4.4727000000000001E-5</c:v>
                </c:pt>
                <c:pt idx="44727">
                  <c:v>4.4728000000000003E-5</c:v>
                </c:pt>
                <c:pt idx="44728">
                  <c:v>4.4728999999999998E-5</c:v>
                </c:pt>
                <c:pt idx="44729">
                  <c:v>4.473E-5</c:v>
                </c:pt>
                <c:pt idx="44730">
                  <c:v>4.4731000000000003E-5</c:v>
                </c:pt>
                <c:pt idx="44731">
                  <c:v>4.4731999999999998E-5</c:v>
                </c:pt>
                <c:pt idx="44732">
                  <c:v>4.4733E-5</c:v>
                </c:pt>
                <c:pt idx="44733">
                  <c:v>4.4734000000000002E-5</c:v>
                </c:pt>
                <c:pt idx="44734">
                  <c:v>4.4734999999999998E-5</c:v>
                </c:pt>
                <c:pt idx="44735">
                  <c:v>4.4736E-5</c:v>
                </c:pt>
                <c:pt idx="44736">
                  <c:v>4.4737000000000002E-5</c:v>
                </c:pt>
                <c:pt idx="44737">
                  <c:v>4.4737999999999998E-5</c:v>
                </c:pt>
                <c:pt idx="44738">
                  <c:v>4.4739E-5</c:v>
                </c:pt>
                <c:pt idx="44739">
                  <c:v>4.4740000000000002E-5</c:v>
                </c:pt>
                <c:pt idx="44740">
                  <c:v>4.4740999999999997E-5</c:v>
                </c:pt>
                <c:pt idx="44741">
                  <c:v>4.4742E-5</c:v>
                </c:pt>
                <c:pt idx="44742">
                  <c:v>4.4743000000000002E-5</c:v>
                </c:pt>
                <c:pt idx="44743">
                  <c:v>4.4743999999999997E-5</c:v>
                </c:pt>
                <c:pt idx="44744">
                  <c:v>4.4744999999999999E-5</c:v>
                </c:pt>
                <c:pt idx="44745">
                  <c:v>4.4746000000000002E-5</c:v>
                </c:pt>
                <c:pt idx="44746">
                  <c:v>4.4746999999999997E-5</c:v>
                </c:pt>
                <c:pt idx="44747">
                  <c:v>4.4747999999999999E-5</c:v>
                </c:pt>
                <c:pt idx="44748">
                  <c:v>4.4749000000000001E-5</c:v>
                </c:pt>
                <c:pt idx="44749">
                  <c:v>4.4749999999999997E-5</c:v>
                </c:pt>
                <c:pt idx="44750">
                  <c:v>4.4750999999999999E-5</c:v>
                </c:pt>
                <c:pt idx="44751">
                  <c:v>4.4752000000000001E-5</c:v>
                </c:pt>
                <c:pt idx="44752">
                  <c:v>4.4753000000000003E-5</c:v>
                </c:pt>
                <c:pt idx="44753">
                  <c:v>4.4753999999999999E-5</c:v>
                </c:pt>
                <c:pt idx="44754">
                  <c:v>4.4755000000000001E-5</c:v>
                </c:pt>
                <c:pt idx="44755">
                  <c:v>4.4756000000000003E-5</c:v>
                </c:pt>
                <c:pt idx="44756">
                  <c:v>4.4756999999999999E-5</c:v>
                </c:pt>
                <c:pt idx="44757">
                  <c:v>4.4758000000000001E-5</c:v>
                </c:pt>
                <c:pt idx="44758">
                  <c:v>4.4759000000000003E-5</c:v>
                </c:pt>
                <c:pt idx="44759">
                  <c:v>4.4759999999999998E-5</c:v>
                </c:pt>
                <c:pt idx="44760">
                  <c:v>4.4761000000000001E-5</c:v>
                </c:pt>
                <c:pt idx="44761">
                  <c:v>4.4762000000000003E-5</c:v>
                </c:pt>
                <c:pt idx="44762">
                  <c:v>4.4762999999999998E-5</c:v>
                </c:pt>
                <c:pt idx="44763">
                  <c:v>4.4764E-5</c:v>
                </c:pt>
                <c:pt idx="44764">
                  <c:v>4.4765000000000003E-5</c:v>
                </c:pt>
                <c:pt idx="44765">
                  <c:v>4.4765999999999998E-5</c:v>
                </c:pt>
                <c:pt idx="44766">
                  <c:v>4.4767E-5</c:v>
                </c:pt>
                <c:pt idx="44767">
                  <c:v>4.4768000000000002E-5</c:v>
                </c:pt>
                <c:pt idx="44768">
                  <c:v>4.4768999999999998E-5</c:v>
                </c:pt>
                <c:pt idx="44769">
                  <c:v>4.477E-5</c:v>
                </c:pt>
                <c:pt idx="44770">
                  <c:v>4.4771000000000002E-5</c:v>
                </c:pt>
                <c:pt idx="44771">
                  <c:v>4.4771999999999998E-5</c:v>
                </c:pt>
                <c:pt idx="44772">
                  <c:v>4.4773E-5</c:v>
                </c:pt>
                <c:pt idx="44773">
                  <c:v>4.4774000000000002E-5</c:v>
                </c:pt>
                <c:pt idx="44774">
                  <c:v>4.4774999999999997E-5</c:v>
                </c:pt>
                <c:pt idx="44775">
                  <c:v>4.4776E-5</c:v>
                </c:pt>
                <c:pt idx="44776">
                  <c:v>4.4777000000000002E-5</c:v>
                </c:pt>
                <c:pt idx="44777">
                  <c:v>4.4777999999999997E-5</c:v>
                </c:pt>
                <c:pt idx="44778">
                  <c:v>4.4778999999999999E-5</c:v>
                </c:pt>
                <c:pt idx="44779">
                  <c:v>4.4780000000000002E-5</c:v>
                </c:pt>
                <c:pt idx="44780">
                  <c:v>4.4780999999999997E-5</c:v>
                </c:pt>
                <c:pt idx="44781">
                  <c:v>4.4781999999999999E-5</c:v>
                </c:pt>
                <c:pt idx="44782">
                  <c:v>4.4783000000000001E-5</c:v>
                </c:pt>
                <c:pt idx="44783">
                  <c:v>4.4783999999999997E-5</c:v>
                </c:pt>
                <c:pt idx="44784">
                  <c:v>4.4784999999999999E-5</c:v>
                </c:pt>
                <c:pt idx="44785">
                  <c:v>4.4786000000000001E-5</c:v>
                </c:pt>
                <c:pt idx="44786">
                  <c:v>4.4787000000000003E-5</c:v>
                </c:pt>
                <c:pt idx="44787">
                  <c:v>4.4787999999999999E-5</c:v>
                </c:pt>
                <c:pt idx="44788">
                  <c:v>4.4789000000000001E-5</c:v>
                </c:pt>
                <c:pt idx="44789">
                  <c:v>4.4790000000000003E-5</c:v>
                </c:pt>
                <c:pt idx="44790">
                  <c:v>4.4790999999999999E-5</c:v>
                </c:pt>
                <c:pt idx="44791">
                  <c:v>4.4792000000000001E-5</c:v>
                </c:pt>
                <c:pt idx="44792">
                  <c:v>4.4793000000000003E-5</c:v>
                </c:pt>
                <c:pt idx="44793">
                  <c:v>4.4793999999999998E-5</c:v>
                </c:pt>
                <c:pt idx="44794">
                  <c:v>4.4795000000000001E-5</c:v>
                </c:pt>
                <c:pt idx="44795">
                  <c:v>4.4796000000000003E-5</c:v>
                </c:pt>
                <c:pt idx="44796">
                  <c:v>4.4796999999999998E-5</c:v>
                </c:pt>
                <c:pt idx="44797">
                  <c:v>4.4798E-5</c:v>
                </c:pt>
                <c:pt idx="44798">
                  <c:v>4.4799000000000003E-5</c:v>
                </c:pt>
                <c:pt idx="44799">
                  <c:v>4.4799999999999998E-5</c:v>
                </c:pt>
                <c:pt idx="44800">
                  <c:v>4.4801E-5</c:v>
                </c:pt>
                <c:pt idx="44801">
                  <c:v>4.4802000000000002E-5</c:v>
                </c:pt>
                <c:pt idx="44802">
                  <c:v>4.4802999999999998E-5</c:v>
                </c:pt>
                <c:pt idx="44803">
                  <c:v>4.4804E-5</c:v>
                </c:pt>
                <c:pt idx="44804">
                  <c:v>4.4805000000000002E-5</c:v>
                </c:pt>
                <c:pt idx="44805">
                  <c:v>4.4805999999999998E-5</c:v>
                </c:pt>
                <c:pt idx="44806">
                  <c:v>4.4807E-5</c:v>
                </c:pt>
                <c:pt idx="44807">
                  <c:v>4.4808000000000002E-5</c:v>
                </c:pt>
                <c:pt idx="44808">
                  <c:v>4.4808999999999997E-5</c:v>
                </c:pt>
                <c:pt idx="44809">
                  <c:v>4.481E-5</c:v>
                </c:pt>
                <c:pt idx="44810">
                  <c:v>4.4811000000000002E-5</c:v>
                </c:pt>
                <c:pt idx="44811">
                  <c:v>4.4811999999999997E-5</c:v>
                </c:pt>
                <c:pt idx="44812">
                  <c:v>4.4812999999999999E-5</c:v>
                </c:pt>
                <c:pt idx="44813">
                  <c:v>4.4814000000000002E-5</c:v>
                </c:pt>
                <c:pt idx="44814">
                  <c:v>4.4814999999999997E-5</c:v>
                </c:pt>
                <c:pt idx="44815">
                  <c:v>4.4815999999999999E-5</c:v>
                </c:pt>
                <c:pt idx="44816">
                  <c:v>4.4817000000000001E-5</c:v>
                </c:pt>
                <c:pt idx="44817">
                  <c:v>4.4817999999999997E-5</c:v>
                </c:pt>
                <c:pt idx="44818">
                  <c:v>4.4818999999999999E-5</c:v>
                </c:pt>
                <c:pt idx="44819">
                  <c:v>4.4820000000000001E-5</c:v>
                </c:pt>
                <c:pt idx="44820">
                  <c:v>4.4821000000000003E-5</c:v>
                </c:pt>
                <c:pt idx="44821">
                  <c:v>4.4821999999999999E-5</c:v>
                </c:pt>
                <c:pt idx="44822">
                  <c:v>4.4823000000000001E-5</c:v>
                </c:pt>
                <c:pt idx="44823">
                  <c:v>4.4824000000000003E-5</c:v>
                </c:pt>
                <c:pt idx="44824">
                  <c:v>4.4824999999999999E-5</c:v>
                </c:pt>
                <c:pt idx="44825">
                  <c:v>4.4826000000000001E-5</c:v>
                </c:pt>
                <c:pt idx="44826">
                  <c:v>4.4827000000000003E-5</c:v>
                </c:pt>
                <c:pt idx="44827">
                  <c:v>4.4827999999999998E-5</c:v>
                </c:pt>
                <c:pt idx="44828">
                  <c:v>4.4829000000000001E-5</c:v>
                </c:pt>
                <c:pt idx="44829">
                  <c:v>4.4830000000000003E-5</c:v>
                </c:pt>
                <c:pt idx="44830">
                  <c:v>4.4830999999999998E-5</c:v>
                </c:pt>
                <c:pt idx="44831">
                  <c:v>4.4832E-5</c:v>
                </c:pt>
                <c:pt idx="44832">
                  <c:v>4.4833000000000003E-5</c:v>
                </c:pt>
                <c:pt idx="44833">
                  <c:v>4.4833999999999998E-5</c:v>
                </c:pt>
                <c:pt idx="44834">
                  <c:v>4.4835E-5</c:v>
                </c:pt>
                <c:pt idx="44835">
                  <c:v>4.4836000000000002E-5</c:v>
                </c:pt>
                <c:pt idx="44836">
                  <c:v>4.4836999999999998E-5</c:v>
                </c:pt>
                <c:pt idx="44837">
                  <c:v>4.4838E-5</c:v>
                </c:pt>
                <c:pt idx="44838">
                  <c:v>4.4839000000000002E-5</c:v>
                </c:pt>
                <c:pt idx="44839">
                  <c:v>4.4839999999999998E-5</c:v>
                </c:pt>
                <c:pt idx="44840">
                  <c:v>4.4841E-5</c:v>
                </c:pt>
                <c:pt idx="44841">
                  <c:v>4.4842000000000002E-5</c:v>
                </c:pt>
                <c:pt idx="44842">
                  <c:v>4.4842999999999997E-5</c:v>
                </c:pt>
                <c:pt idx="44843">
                  <c:v>4.4844E-5</c:v>
                </c:pt>
                <c:pt idx="44844">
                  <c:v>4.4845000000000002E-5</c:v>
                </c:pt>
                <c:pt idx="44845">
                  <c:v>4.4845999999999997E-5</c:v>
                </c:pt>
                <c:pt idx="44846">
                  <c:v>4.4846999999999999E-5</c:v>
                </c:pt>
                <c:pt idx="44847">
                  <c:v>4.4848000000000002E-5</c:v>
                </c:pt>
                <c:pt idx="44848">
                  <c:v>4.4848999999999997E-5</c:v>
                </c:pt>
                <c:pt idx="44849">
                  <c:v>4.4849999999999999E-5</c:v>
                </c:pt>
                <c:pt idx="44850">
                  <c:v>4.4851000000000001E-5</c:v>
                </c:pt>
                <c:pt idx="44851">
                  <c:v>4.4851999999999997E-5</c:v>
                </c:pt>
                <c:pt idx="44852">
                  <c:v>4.4852999999999999E-5</c:v>
                </c:pt>
                <c:pt idx="44853">
                  <c:v>4.4854000000000001E-5</c:v>
                </c:pt>
                <c:pt idx="44854">
                  <c:v>4.4855000000000003E-5</c:v>
                </c:pt>
                <c:pt idx="44855">
                  <c:v>4.4855999999999999E-5</c:v>
                </c:pt>
                <c:pt idx="44856">
                  <c:v>4.4857000000000001E-5</c:v>
                </c:pt>
                <c:pt idx="44857">
                  <c:v>4.4858000000000003E-5</c:v>
                </c:pt>
                <c:pt idx="44858">
                  <c:v>4.4858999999999999E-5</c:v>
                </c:pt>
                <c:pt idx="44859">
                  <c:v>4.4860000000000001E-5</c:v>
                </c:pt>
                <c:pt idx="44860">
                  <c:v>4.4861000000000003E-5</c:v>
                </c:pt>
                <c:pt idx="44861">
                  <c:v>4.4861999999999998E-5</c:v>
                </c:pt>
                <c:pt idx="44862">
                  <c:v>4.4863000000000001E-5</c:v>
                </c:pt>
                <c:pt idx="44863">
                  <c:v>4.4864000000000003E-5</c:v>
                </c:pt>
                <c:pt idx="44864">
                  <c:v>4.4864999999999998E-5</c:v>
                </c:pt>
                <c:pt idx="44865">
                  <c:v>4.4866E-5</c:v>
                </c:pt>
                <c:pt idx="44866">
                  <c:v>4.4867000000000003E-5</c:v>
                </c:pt>
                <c:pt idx="44867">
                  <c:v>4.4867999999999998E-5</c:v>
                </c:pt>
                <c:pt idx="44868">
                  <c:v>4.4869E-5</c:v>
                </c:pt>
                <c:pt idx="44869">
                  <c:v>4.4870000000000002E-5</c:v>
                </c:pt>
                <c:pt idx="44870">
                  <c:v>4.4870999999999998E-5</c:v>
                </c:pt>
                <c:pt idx="44871">
                  <c:v>4.4872E-5</c:v>
                </c:pt>
                <c:pt idx="44872">
                  <c:v>4.4873000000000002E-5</c:v>
                </c:pt>
                <c:pt idx="44873">
                  <c:v>4.4873999999999998E-5</c:v>
                </c:pt>
                <c:pt idx="44874">
                  <c:v>4.4875E-5</c:v>
                </c:pt>
                <c:pt idx="44875">
                  <c:v>4.4876000000000002E-5</c:v>
                </c:pt>
                <c:pt idx="44876">
                  <c:v>4.4876999999999997E-5</c:v>
                </c:pt>
                <c:pt idx="44877">
                  <c:v>4.4878E-5</c:v>
                </c:pt>
                <c:pt idx="44878">
                  <c:v>4.4879000000000002E-5</c:v>
                </c:pt>
                <c:pt idx="44879">
                  <c:v>4.4879999999999997E-5</c:v>
                </c:pt>
                <c:pt idx="44880">
                  <c:v>4.4880999999999999E-5</c:v>
                </c:pt>
                <c:pt idx="44881">
                  <c:v>4.4882000000000002E-5</c:v>
                </c:pt>
                <c:pt idx="44882">
                  <c:v>4.4882999999999997E-5</c:v>
                </c:pt>
                <c:pt idx="44883">
                  <c:v>4.4883999999999999E-5</c:v>
                </c:pt>
                <c:pt idx="44884">
                  <c:v>4.4885000000000001E-5</c:v>
                </c:pt>
                <c:pt idx="44885">
                  <c:v>4.4885999999999997E-5</c:v>
                </c:pt>
                <c:pt idx="44886">
                  <c:v>4.4886999999999999E-5</c:v>
                </c:pt>
                <c:pt idx="44887">
                  <c:v>4.4888000000000001E-5</c:v>
                </c:pt>
                <c:pt idx="44888">
                  <c:v>4.4888999999999997E-5</c:v>
                </c:pt>
                <c:pt idx="44889">
                  <c:v>4.4889999999999999E-5</c:v>
                </c:pt>
                <c:pt idx="44890">
                  <c:v>4.4891000000000001E-5</c:v>
                </c:pt>
                <c:pt idx="44891">
                  <c:v>4.4892000000000003E-5</c:v>
                </c:pt>
                <c:pt idx="44892">
                  <c:v>4.4892999999999999E-5</c:v>
                </c:pt>
                <c:pt idx="44893">
                  <c:v>4.4894000000000001E-5</c:v>
                </c:pt>
                <c:pt idx="44894">
                  <c:v>4.4895000000000003E-5</c:v>
                </c:pt>
                <c:pt idx="44895">
                  <c:v>4.4895999999999998E-5</c:v>
                </c:pt>
                <c:pt idx="44896">
                  <c:v>4.4897000000000001E-5</c:v>
                </c:pt>
                <c:pt idx="44897">
                  <c:v>4.4898000000000003E-5</c:v>
                </c:pt>
                <c:pt idx="44898">
                  <c:v>4.4898999999999998E-5</c:v>
                </c:pt>
                <c:pt idx="44899">
                  <c:v>4.49E-5</c:v>
                </c:pt>
                <c:pt idx="44900">
                  <c:v>4.4901000000000003E-5</c:v>
                </c:pt>
                <c:pt idx="44901">
                  <c:v>4.4901999999999998E-5</c:v>
                </c:pt>
                <c:pt idx="44902">
                  <c:v>4.4903E-5</c:v>
                </c:pt>
                <c:pt idx="44903">
                  <c:v>4.4904000000000002E-5</c:v>
                </c:pt>
                <c:pt idx="44904">
                  <c:v>4.4904999999999998E-5</c:v>
                </c:pt>
                <c:pt idx="44905">
                  <c:v>4.4906E-5</c:v>
                </c:pt>
                <c:pt idx="44906">
                  <c:v>4.4907000000000002E-5</c:v>
                </c:pt>
                <c:pt idx="44907">
                  <c:v>4.4907999999999998E-5</c:v>
                </c:pt>
                <c:pt idx="44908">
                  <c:v>4.4909E-5</c:v>
                </c:pt>
                <c:pt idx="44909">
                  <c:v>4.4910000000000002E-5</c:v>
                </c:pt>
                <c:pt idx="44910">
                  <c:v>4.4910999999999997E-5</c:v>
                </c:pt>
                <c:pt idx="44911">
                  <c:v>4.4912E-5</c:v>
                </c:pt>
                <c:pt idx="44912">
                  <c:v>4.4913000000000002E-5</c:v>
                </c:pt>
                <c:pt idx="44913">
                  <c:v>4.4913999999999997E-5</c:v>
                </c:pt>
                <c:pt idx="44914">
                  <c:v>4.4914999999999999E-5</c:v>
                </c:pt>
                <c:pt idx="44915">
                  <c:v>4.4916000000000002E-5</c:v>
                </c:pt>
                <c:pt idx="44916">
                  <c:v>4.4916999999999997E-5</c:v>
                </c:pt>
                <c:pt idx="44917">
                  <c:v>4.4917999999999999E-5</c:v>
                </c:pt>
                <c:pt idx="44918">
                  <c:v>4.4919000000000001E-5</c:v>
                </c:pt>
                <c:pt idx="44919">
                  <c:v>4.4919999999999997E-5</c:v>
                </c:pt>
                <c:pt idx="44920">
                  <c:v>4.4920999999999999E-5</c:v>
                </c:pt>
                <c:pt idx="44921">
                  <c:v>4.4922000000000001E-5</c:v>
                </c:pt>
                <c:pt idx="44922">
                  <c:v>4.4922999999999997E-5</c:v>
                </c:pt>
                <c:pt idx="44923">
                  <c:v>4.4923999999999999E-5</c:v>
                </c:pt>
                <c:pt idx="44924">
                  <c:v>4.4925000000000001E-5</c:v>
                </c:pt>
                <c:pt idx="44925">
                  <c:v>4.4926000000000003E-5</c:v>
                </c:pt>
                <c:pt idx="44926">
                  <c:v>4.4926999999999999E-5</c:v>
                </c:pt>
                <c:pt idx="44927">
                  <c:v>4.4928000000000001E-5</c:v>
                </c:pt>
                <c:pt idx="44928">
                  <c:v>4.4929000000000003E-5</c:v>
                </c:pt>
                <c:pt idx="44929">
                  <c:v>4.4929999999999998E-5</c:v>
                </c:pt>
                <c:pt idx="44930">
                  <c:v>4.4931000000000001E-5</c:v>
                </c:pt>
                <c:pt idx="44931">
                  <c:v>4.4932000000000003E-5</c:v>
                </c:pt>
                <c:pt idx="44932">
                  <c:v>4.4932999999999998E-5</c:v>
                </c:pt>
                <c:pt idx="44933">
                  <c:v>4.4934E-5</c:v>
                </c:pt>
                <c:pt idx="44934">
                  <c:v>4.4935000000000003E-5</c:v>
                </c:pt>
                <c:pt idx="44935">
                  <c:v>4.4935999999999998E-5</c:v>
                </c:pt>
                <c:pt idx="44936">
                  <c:v>4.4937E-5</c:v>
                </c:pt>
                <c:pt idx="44937">
                  <c:v>4.4938000000000002E-5</c:v>
                </c:pt>
                <c:pt idx="44938">
                  <c:v>4.4938999999999998E-5</c:v>
                </c:pt>
                <c:pt idx="44939">
                  <c:v>4.494E-5</c:v>
                </c:pt>
                <c:pt idx="44940">
                  <c:v>4.4941000000000002E-5</c:v>
                </c:pt>
                <c:pt idx="44941">
                  <c:v>4.4941999999999998E-5</c:v>
                </c:pt>
                <c:pt idx="44942">
                  <c:v>4.4943E-5</c:v>
                </c:pt>
                <c:pt idx="44943">
                  <c:v>4.4944000000000002E-5</c:v>
                </c:pt>
                <c:pt idx="44944">
                  <c:v>4.4944999999999997E-5</c:v>
                </c:pt>
                <c:pt idx="44945">
                  <c:v>4.4946E-5</c:v>
                </c:pt>
                <c:pt idx="44946">
                  <c:v>4.4947000000000002E-5</c:v>
                </c:pt>
                <c:pt idx="44947">
                  <c:v>4.4947999999999997E-5</c:v>
                </c:pt>
                <c:pt idx="44948">
                  <c:v>4.4948999999999999E-5</c:v>
                </c:pt>
                <c:pt idx="44949">
                  <c:v>4.4950000000000002E-5</c:v>
                </c:pt>
                <c:pt idx="44950">
                  <c:v>4.4950999999999997E-5</c:v>
                </c:pt>
                <c:pt idx="44951">
                  <c:v>4.4951999999999999E-5</c:v>
                </c:pt>
                <c:pt idx="44952">
                  <c:v>4.4953000000000001E-5</c:v>
                </c:pt>
                <c:pt idx="44953">
                  <c:v>4.4953999999999997E-5</c:v>
                </c:pt>
                <c:pt idx="44954">
                  <c:v>4.4954999999999999E-5</c:v>
                </c:pt>
                <c:pt idx="44955">
                  <c:v>4.4956000000000001E-5</c:v>
                </c:pt>
                <c:pt idx="44956">
                  <c:v>4.4956999999999997E-5</c:v>
                </c:pt>
                <c:pt idx="44957">
                  <c:v>4.4957999999999999E-5</c:v>
                </c:pt>
                <c:pt idx="44958">
                  <c:v>4.4959000000000001E-5</c:v>
                </c:pt>
                <c:pt idx="44959">
                  <c:v>4.4960000000000003E-5</c:v>
                </c:pt>
                <c:pt idx="44960">
                  <c:v>4.4960999999999999E-5</c:v>
                </c:pt>
                <c:pt idx="44961">
                  <c:v>4.4962000000000001E-5</c:v>
                </c:pt>
                <c:pt idx="44962">
                  <c:v>4.4963000000000003E-5</c:v>
                </c:pt>
                <c:pt idx="44963">
                  <c:v>4.4963999999999998E-5</c:v>
                </c:pt>
                <c:pt idx="44964">
                  <c:v>4.4965000000000001E-5</c:v>
                </c:pt>
                <c:pt idx="44965">
                  <c:v>4.4966000000000003E-5</c:v>
                </c:pt>
                <c:pt idx="44966">
                  <c:v>4.4966999999999998E-5</c:v>
                </c:pt>
                <c:pt idx="44967">
                  <c:v>4.4968E-5</c:v>
                </c:pt>
                <c:pt idx="44968">
                  <c:v>4.4969000000000003E-5</c:v>
                </c:pt>
                <c:pt idx="44969">
                  <c:v>4.4969999999999998E-5</c:v>
                </c:pt>
                <c:pt idx="44970">
                  <c:v>4.4971E-5</c:v>
                </c:pt>
                <c:pt idx="44971">
                  <c:v>4.4972000000000002E-5</c:v>
                </c:pt>
                <c:pt idx="44972">
                  <c:v>4.4972999999999998E-5</c:v>
                </c:pt>
                <c:pt idx="44973">
                  <c:v>4.4974E-5</c:v>
                </c:pt>
                <c:pt idx="44974">
                  <c:v>4.4975000000000002E-5</c:v>
                </c:pt>
                <c:pt idx="44975">
                  <c:v>4.4975999999999998E-5</c:v>
                </c:pt>
                <c:pt idx="44976">
                  <c:v>4.4977E-5</c:v>
                </c:pt>
                <c:pt idx="44977">
                  <c:v>4.4978000000000002E-5</c:v>
                </c:pt>
                <c:pt idx="44978">
                  <c:v>4.4978999999999997E-5</c:v>
                </c:pt>
                <c:pt idx="44979">
                  <c:v>4.498E-5</c:v>
                </c:pt>
                <c:pt idx="44980">
                  <c:v>4.4981000000000002E-5</c:v>
                </c:pt>
                <c:pt idx="44981">
                  <c:v>4.4981999999999997E-5</c:v>
                </c:pt>
                <c:pt idx="44982">
                  <c:v>4.4982999999999999E-5</c:v>
                </c:pt>
                <c:pt idx="44983">
                  <c:v>4.4984000000000002E-5</c:v>
                </c:pt>
                <c:pt idx="44984">
                  <c:v>4.4984999999999997E-5</c:v>
                </c:pt>
                <c:pt idx="44985">
                  <c:v>4.4985999999999999E-5</c:v>
                </c:pt>
                <c:pt idx="44986">
                  <c:v>4.4987000000000001E-5</c:v>
                </c:pt>
                <c:pt idx="44987">
                  <c:v>4.4987999999999997E-5</c:v>
                </c:pt>
                <c:pt idx="44988">
                  <c:v>4.4988999999999999E-5</c:v>
                </c:pt>
                <c:pt idx="44989">
                  <c:v>4.4990000000000001E-5</c:v>
                </c:pt>
                <c:pt idx="44990">
                  <c:v>4.4990999999999997E-5</c:v>
                </c:pt>
                <c:pt idx="44991">
                  <c:v>4.4991999999999999E-5</c:v>
                </c:pt>
                <c:pt idx="44992">
                  <c:v>4.4993000000000001E-5</c:v>
                </c:pt>
                <c:pt idx="44993">
                  <c:v>4.4994000000000003E-5</c:v>
                </c:pt>
                <c:pt idx="44994">
                  <c:v>4.4994999999999999E-5</c:v>
                </c:pt>
                <c:pt idx="44995">
                  <c:v>4.4996000000000001E-5</c:v>
                </c:pt>
                <c:pt idx="44996">
                  <c:v>4.4997000000000003E-5</c:v>
                </c:pt>
                <c:pt idx="44997">
                  <c:v>4.4997999999999998E-5</c:v>
                </c:pt>
                <c:pt idx="44998">
                  <c:v>4.4999000000000001E-5</c:v>
                </c:pt>
                <c:pt idx="44999">
                  <c:v>4.5000000000000003E-5</c:v>
                </c:pt>
                <c:pt idx="45000">
                  <c:v>4.5000999999999998E-5</c:v>
                </c:pt>
                <c:pt idx="45001">
                  <c:v>4.5002E-5</c:v>
                </c:pt>
                <c:pt idx="45002">
                  <c:v>4.5003000000000003E-5</c:v>
                </c:pt>
                <c:pt idx="45003">
                  <c:v>4.5003999999999998E-5</c:v>
                </c:pt>
                <c:pt idx="45004">
                  <c:v>4.5005E-5</c:v>
                </c:pt>
                <c:pt idx="45005">
                  <c:v>4.5006000000000002E-5</c:v>
                </c:pt>
                <c:pt idx="45006">
                  <c:v>4.5006999999999998E-5</c:v>
                </c:pt>
                <c:pt idx="45007">
                  <c:v>4.5008E-5</c:v>
                </c:pt>
                <c:pt idx="45008">
                  <c:v>4.5009000000000002E-5</c:v>
                </c:pt>
                <c:pt idx="45009">
                  <c:v>4.5009999999999998E-5</c:v>
                </c:pt>
                <c:pt idx="45010">
                  <c:v>4.5011E-5</c:v>
                </c:pt>
                <c:pt idx="45011">
                  <c:v>4.5012000000000002E-5</c:v>
                </c:pt>
                <c:pt idx="45012">
                  <c:v>4.5012999999999997E-5</c:v>
                </c:pt>
                <c:pt idx="45013">
                  <c:v>4.5014E-5</c:v>
                </c:pt>
                <c:pt idx="45014">
                  <c:v>4.5015000000000002E-5</c:v>
                </c:pt>
                <c:pt idx="45015">
                  <c:v>4.5015999999999997E-5</c:v>
                </c:pt>
                <c:pt idx="45016">
                  <c:v>4.5016999999999999E-5</c:v>
                </c:pt>
                <c:pt idx="45017">
                  <c:v>4.5018000000000002E-5</c:v>
                </c:pt>
                <c:pt idx="45018">
                  <c:v>4.5018999999999997E-5</c:v>
                </c:pt>
                <c:pt idx="45019">
                  <c:v>4.5019999999999999E-5</c:v>
                </c:pt>
                <c:pt idx="45020">
                  <c:v>4.5021000000000001E-5</c:v>
                </c:pt>
                <c:pt idx="45021">
                  <c:v>4.5021999999999997E-5</c:v>
                </c:pt>
                <c:pt idx="45022">
                  <c:v>4.5022999999999999E-5</c:v>
                </c:pt>
                <c:pt idx="45023">
                  <c:v>4.5024000000000001E-5</c:v>
                </c:pt>
                <c:pt idx="45024">
                  <c:v>4.5024999999999997E-5</c:v>
                </c:pt>
                <c:pt idx="45025">
                  <c:v>4.5025999999999999E-5</c:v>
                </c:pt>
                <c:pt idx="45026">
                  <c:v>4.5027000000000001E-5</c:v>
                </c:pt>
                <c:pt idx="45027">
                  <c:v>4.5028000000000003E-5</c:v>
                </c:pt>
                <c:pt idx="45028">
                  <c:v>4.5028999999999999E-5</c:v>
                </c:pt>
                <c:pt idx="45029">
                  <c:v>4.5030000000000001E-5</c:v>
                </c:pt>
                <c:pt idx="45030">
                  <c:v>4.5031000000000003E-5</c:v>
                </c:pt>
                <c:pt idx="45031">
                  <c:v>4.5031999999999998E-5</c:v>
                </c:pt>
                <c:pt idx="45032">
                  <c:v>4.5033000000000001E-5</c:v>
                </c:pt>
                <c:pt idx="45033">
                  <c:v>4.5034000000000003E-5</c:v>
                </c:pt>
                <c:pt idx="45034">
                  <c:v>4.5034999999999998E-5</c:v>
                </c:pt>
                <c:pt idx="45035">
                  <c:v>4.5036E-5</c:v>
                </c:pt>
                <c:pt idx="45036">
                  <c:v>4.5037000000000003E-5</c:v>
                </c:pt>
                <c:pt idx="45037">
                  <c:v>4.5037999999999998E-5</c:v>
                </c:pt>
                <c:pt idx="45038">
                  <c:v>4.5039E-5</c:v>
                </c:pt>
                <c:pt idx="45039">
                  <c:v>4.5040000000000002E-5</c:v>
                </c:pt>
                <c:pt idx="45040">
                  <c:v>4.5040999999999998E-5</c:v>
                </c:pt>
                <c:pt idx="45041">
                  <c:v>4.5042E-5</c:v>
                </c:pt>
                <c:pt idx="45042">
                  <c:v>4.5043000000000002E-5</c:v>
                </c:pt>
                <c:pt idx="45043">
                  <c:v>4.5043999999999998E-5</c:v>
                </c:pt>
                <c:pt idx="45044">
                  <c:v>4.5045E-5</c:v>
                </c:pt>
                <c:pt idx="45045">
                  <c:v>4.5046000000000002E-5</c:v>
                </c:pt>
                <c:pt idx="45046">
                  <c:v>4.5046999999999997E-5</c:v>
                </c:pt>
                <c:pt idx="45047">
                  <c:v>4.5048E-5</c:v>
                </c:pt>
                <c:pt idx="45048">
                  <c:v>4.5049000000000002E-5</c:v>
                </c:pt>
                <c:pt idx="45049">
                  <c:v>4.5049999999999997E-5</c:v>
                </c:pt>
                <c:pt idx="45050">
                  <c:v>4.5050999999999999E-5</c:v>
                </c:pt>
                <c:pt idx="45051">
                  <c:v>4.5052000000000002E-5</c:v>
                </c:pt>
                <c:pt idx="45052">
                  <c:v>4.5052999999999997E-5</c:v>
                </c:pt>
                <c:pt idx="45053">
                  <c:v>4.5053999999999999E-5</c:v>
                </c:pt>
                <c:pt idx="45054">
                  <c:v>4.5055000000000001E-5</c:v>
                </c:pt>
                <c:pt idx="45055">
                  <c:v>4.5055999999999997E-5</c:v>
                </c:pt>
                <c:pt idx="45056">
                  <c:v>4.5056999999999999E-5</c:v>
                </c:pt>
                <c:pt idx="45057">
                  <c:v>4.5058000000000001E-5</c:v>
                </c:pt>
                <c:pt idx="45058">
                  <c:v>4.5058999999999997E-5</c:v>
                </c:pt>
                <c:pt idx="45059">
                  <c:v>4.5059999999999999E-5</c:v>
                </c:pt>
                <c:pt idx="45060">
                  <c:v>4.5061000000000001E-5</c:v>
                </c:pt>
                <c:pt idx="45061">
                  <c:v>4.5062000000000003E-5</c:v>
                </c:pt>
                <c:pt idx="45062">
                  <c:v>4.5062999999999999E-5</c:v>
                </c:pt>
                <c:pt idx="45063">
                  <c:v>4.5064000000000001E-5</c:v>
                </c:pt>
                <c:pt idx="45064">
                  <c:v>4.5065000000000003E-5</c:v>
                </c:pt>
                <c:pt idx="45065">
                  <c:v>4.5065999999999998E-5</c:v>
                </c:pt>
                <c:pt idx="45066">
                  <c:v>4.5067000000000001E-5</c:v>
                </c:pt>
                <c:pt idx="45067">
                  <c:v>4.5068000000000003E-5</c:v>
                </c:pt>
                <c:pt idx="45068">
                  <c:v>4.5068999999999998E-5</c:v>
                </c:pt>
                <c:pt idx="45069">
                  <c:v>4.507E-5</c:v>
                </c:pt>
                <c:pt idx="45070">
                  <c:v>4.5071000000000003E-5</c:v>
                </c:pt>
                <c:pt idx="45071">
                  <c:v>4.5071999999999998E-5</c:v>
                </c:pt>
                <c:pt idx="45072">
                  <c:v>4.5073E-5</c:v>
                </c:pt>
                <c:pt idx="45073">
                  <c:v>4.5074000000000002E-5</c:v>
                </c:pt>
                <c:pt idx="45074">
                  <c:v>4.5074999999999998E-5</c:v>
                </c:pt>
                <c:pt idx="45075">
                  <c:v>4.5076E-5</c:v>
                </c:pt>
                <c:pt idx="45076">
                  <c:v>4.5077000000000002E-5</c:v>
                </c:pt>
                <c:pt idx="45077">
                  <c:v>4.5077999999999998E-5</c:v>
                </c:pt>
                <c:pt idx="45078">
                  <c:v>4.5079E-5</c:v>
                </c:pt>
                <c:pt idx="45079">
                  <c:v>4.5080000000000002E-5</c:v>
                </c:pt>
                <c:pt idx="45080">
                  <c:v>4.5080999999999997E-5</c:v>
                </c:pt>
                <c:pt idx="45081">
                  <c:v>4.5082E-5</c:v>
                </c:pt>
                <c:pt idx="45082">
                  <c:v>4.5083000000000002E-5</c:v>
                </c:pt>
                <c:pt idx="45083">
                  <c:v>4.5083999999999997E-5</c:v>
                </c:pt>
                <c:pt idx="45084">
                  <c:v>4.5084999999999999E-5</c:v>
                </c:pt>
                <c:pt idx="45085">
                  <c:v>4.5086000000000002E-5</c:v>
                </c:pt>
                <c:pt idx="45086">
                  <c:v>4.5086999999999997E-5</c:v>
                </c:pt>
                <c:pt idx="45087">
                  <c:v>4.5087999999999999E-5</c:v>
                </c:pt>
                <c:pt idx="45088">
                  <c:v>4.5089000000000001E-5</c:v>
                </c:pt>
                <c:pt idx="45089">
                  <c:v>4.5089999999999997E-5</c:v>
                </c:pt>
                <c:pt idx="45090">
                  <c:v>4.5090999999999999E-5</c:v>
                </c:pt>
                <c:pt idx="45091">
                  <c:v>4.5092000000000001E-5</c:v>
                </c:pt>
                <c:pt idx="45092">
                  <c:v>4.5092999999999997E-5</c:v>
                </c:pt>
                <c:pt idx="45093">
                  <c:v>4.5093999999999999E-5</c:v>
                </c:pt>
                <c:pt idx="45094">
                  <c:v>4.5095000000000001E-5</c:v>
                </c:pt>
                <c:pt idx="45095">
                  <c:v>4.5096000000000003E-5</c:v>
                </c:pt>
                <c:pt idx="45096">
                  <c:v>4.5096999999999999E-5</c:v>
                </c:pt>
                <c:pt idx="45097">
                  <c:v>4.5098000000000001E-5</c:v>
                </c:pt>
                <c:pt idx="45098">
                  <c:v>4.5099000000000003E-5</c:v>
                </c:pt>
                <c:pt idx="45099">
                  <c:v>4.5099999999999998E-5</c:v>
                </c:pt>
                <c:pt idx="45100">
                  <c:v>4.5101000000000001E-5</c:v>
                </c:pt>
                <c:pt idx="45101">
                  <c:v>4.5102000000000003E-5</c:v>
                </c:pt>
                <c:pt idx="45102">
                  <c:v>4.5102999999999998E-5</c:v>
                </c:pt>
                <c:pt idx="45103">
                  <c:v>4.5104E-5</c:v>
                </c:pt>
                <c:pt idx="45104">
                  <c:v>4.5105000000000003E-5</c:v>
                </c:pt>
                <c:pt idx="45105">
                  <c:v>4.5105999999999998E-5</c:v>
                </c:pt>
                <c:pt idx="45106">
                  <c:v>4.5107E-5</c:v>
                </c:pt>
                <c:pt idx="45107">
                  <c:v>4.5108000000000002E-5</c:v>
                </c:pt>
                <c:pt idx="45108">
                  <c:v>4.5108999999999998E-5</c:v>
                </c:pt>
                <c:pt idx="45109">
                  <c:v>4.511E-5</c:v>
                </c:pt>
                <c:pt idx="45110">
                  <c:v>4.5111000000000002E-5</c:v>
                </c:pt>
                <c:pt idx="45111">
                  <c:v>4.5111999999999998E-5</c:v>
                </c:pt>
                <c:pt idx="45112">
                  <c:v>4.5113E-5</c:v>
                </c:pt>
                <c:pt idx="45113">
                  <c:v>4.5114000000000002E-5</c:v>
                </c:pt>
                <c:pt idx="45114">
                  <c:v>4.5114999999999997E-5</c:v>
                </c:pt>
                <c:pt idx="45115">
                  <c:v>4.5116E-5</c:v>
                </c:pt>
                <c:pt idx="45116">
                  <c:v>4.5117000000000002E-5</c:v>
                </c:pt>
                <c:pt idx="45117">
                  <c:v>4.5117999999999997E-5</c:v>
                </c:pt>
                <c:pt idx="45118">
                  <c:v>4.5118999999999999E-5</c:v>
                </c:pt>
                <c:pt idx="45119">
                  <c:v>4.5120000000000002E-5</c:v>
                </c:pt>
                <c:pt idx="45120">
                  <c:v>4.5120999999999997E-5</c:v>
                </c:pt>
                <c:pt idx="45121">
                  <c:v>4.5121999999999999E-5</c:v>
                </c:pt>
                <c:pt idx="45122">
                  <c:v>4.5123000000000001E-5</c:v>
                </c:pt>
                <c:pt idx="45123">
                  <c:v>4.5123999999999997E-5</c:v>
                </c:pt>
                <c:pt idx="45124">
                  <c:v>4.5124999999999999E-5</c:v>
                </c:pt>
                <c:pt idx="45125">
                  <c:v>4.5126000000000001E-5</c:v>
                </c:pt>
                <c:pt idx="45126">
                  <c:v>4.5126999999999997E-5</c:v>
                </c:pt>
                <c:pt idx="45127">
                  <c:v>4.5127999999999999E-5</c:v>
                </c:pt>
                <c:pt idx="45128">
                  <c:v>4.5129000000000001E-5</c:v>
                </c:pt>
                <c:pt idx="45129">
                  <c:v>4.5130000000000003E-5</c:v>
                </c:pt>
                <c:pt idx="45130">
                  <c:v>4.5130999999999999E-5</c:v>
                </c:pt>
                <c:pt idx="45131">
                  <c:v>4.5132000000000001E-5</c:v>
                </c:pt>
                <c:pt idx="45132">
                  <c:v>4.5133000000000003E-5</c:v>
                </c:pt>
                <c:pt idx="45133">
                  <c:v>4.5133999999999999E-5</c:v>
                </c:pt>
                <c:pt idx="45134">
                  <c:v>4.5135000000000001E-5</c:v>
                </c:pt>
                <c:pt idx="45135">
                  <c:v>4.5136000000000003E-5</c:v>
                </c:pt>
                <c:pt idx="45136">
                  <c:v>4.5136999999999998E-5</c:v>
                </c:pt>
                <c:pt idx="45137">
                  <c:v>4.5138E-5</c:v>
                </c:pt>
                <c:pt idx="45138">
                  <c:v>4.5139000000000003E-5</c:v>
                </c:pt>
                <c:pt idx="45139">
                  <c:v>4.5139999999999998E-5</c:v>
                </c:pt>
                <c:pt idx="45140">
                  <c:v>4.5141E-5</c:v>
                </c:pt>
                <c:pt idx="45141">
                  <c:v>4.5142000000000002E-5</c:v>
                </c:pt>
                <c:pt idx="45142">
                  <c:v>4.5142999999999998E-5</c:v>
                </c:pt>
                <c:pt idx="45143">
                  <c:v>4.5144E-5</c:v>
                </c:pt>
                <c:pt idx="45144">
                  <c:v>4.5145000000000002E-5</c:v>
                </c:pt>
                <c:pt idx="45145">
                  <c:v>4.5145999999999998E-5</c:v>
                </c:pt>
                <c:pt idx="45146">
                  <c:v>4.5147E-5</c:v>
                </c:pt>
                <c:pt idx="45147">
                  <c:v>4.5148000000000002E-5</c:v>
                </c:pt>
                <c:pt idx="45148">
                  <c:v>4.5148999999999998E-5</c:v>
                </c:pt>
                <c:pt idx="45149">
                  <c:v>4.515E-5</c:v>
                </c:pt>
                <c:pt idx="45150">
                  <c:v>4.5151000000000002E-5</c:v>
                </c:pt>
                <c:pt idx="45151">
                  <c:v>4.5151999999999997E-5</c:v>
                </c:pt>
                <c:pt idx="45152">
                  <c:v>4.5153E-5</c:v>
                </c:pt>
                <c:pt idx="45153">
                  <c:v>4.5154000000000002E-5</c:v>
                </c:pt>
                <c:pt idx="45154">
                  <c:v>4.5154999999999997E-5</c:v>
                </c:pt>
                <c:pt idx="45155">
                  <c:v>4.5155999999999999E-5</c:v>
                </c:pt>
                <c:pt idx="45156">
                  <c:v>4.5157000000000002E-5</c:v>
                </c:pt>
                <c:pt idx="45157">
                  <c:v>4.5157999999999997E-5</c:v>
                </c:pt>
                <c:pt idx="45158">
                  <c:v>4.5158999999999999E-5</c:v>
                </c:pt>
                <c:pt idx="45159">
                  <c:v>4.5160000000000001E-5</c:v>
                </c:pt>
                <c:pt idx="45160">
                  <c:v>4.5160999999999997E-5</c:v>
                </c:pt>
                <c:pt idx="45161">
                  <c:v>4.5161999999999999E-5</c:v>
                </c:pt>
                <c:pt idx="45162">
                  <c:v>4.5163000000000001E-5</c:v>
                </c:pt>
                <c:pt idx="45163">
                  <c:v>4.5164000000000003E-5</c:v>
                </c:pt>
                <c:pt idx="45164">
                  <c:v>4.5164999999999999E-5</c:v>
                </c:pt>
                <c:pt idx="45165">
                  <c:v>4.5166000000000001E-5</c:v>
                </c:pt>
                <c:pt idx="45166">
                  <c:v>4.5167000000000003E-5</c:v>
                </c:pt>
                <c:pt idx="45167">
                  <c:v>4.5167999999999999E-5</c:v>
                </c:pt>
                <c:pt idx="45168">
                  <c:v>4.5169000000000001E-5</c:v>
                </c:pt>
                <c:pt idx="45169">
                  <c:v>4.5170000000000003E-5</c:v>
                </c:pt>
                <c:pt idx="45170">
                  <c:v>4.5170999999999998E-5</c:v>
                </c:pt>
                <c:pt idx="45171">
                  <c:v>4.5172000000000001E-5</c:v>
                </c:pt>
                <c:pt idx="45172">
                  <c:v>4.5173000000000003E-5</c:v>
                </c:pt>
                <c:pt idx="45173">
                  <c:v>4.5173999999999998E-5</c:v>
                </c:pt>
                <c:pt idx="45174">
                  <c:v>4.5175E-5</c:v>
                </c:pt>
                <c:pt idx="45175">
                  <c:v>4.5176000000000003E-5</c:v>
                </c:pt>
                <c:pt idx="45176">
                  <c:v>4.5176999999999998E-5</c:v>
                </c:pt>
                <c:pt idx="45177">
                  <c:v>4.5178E-5</c:v>
                </c:pt>
                <c:pt idx="45178">
                  <c:v>4.5179000000000002E-5</c:v>
                </c:pt>
                <c:pt idx="45179">
                  <c:v>4.5179999999999998E-5</c:v>
                </c:pt>
                <c:pt idx="45180">
                  <c:v>4.5181E-5</c:v>
                </c:pt>
                <c:pt idx="45181">
                  <c:v>4.5182000000000002E-5</c:v>
                </c:pt>
                <c:pt idx="45182">
                  <c:v>4.5182999999999998E-5</c:v>
                </c:pt>
                <c:pt idx="45183">
                  <c:v>4.5184E-5</c:v>
                </c:pt>
                <c:pt idx="45184">
                  <c:v>4.5185000000000002E-5</c:v>
                </c:pt>
                <c:pt idx="45185">
                  <c:v>4.5185999999999997E-5</c:v>
                </c:pt>
                <c:pt idx="45186">
                  <c:v>4.5187E-5</c:v>
                </c:pt>
                <c:pt idx="45187">
                  <c:v>4.5188000000000002E-5</c:v>
                </c:pt>
                <c:pt idx="45188">
                  <c:v>4.5188999999999997E-5</c:v>
                </c:pt>
                <c:pt idx="45189">
                  <c:v>4.5189999999999999E-5</c:v>
                </c:pt>
                <c:pt idx="45190">
                  <c:v>4.5191000000000002E-5</c:v>
                </c:pt>
                <c:pt idx="45191">
                  <c:v>4.5191999999999997E-5</c:v>
                </c:pt>
                <c:pt idx="45192">
                  <c:v>4.5192999999999999E-5</c:v>
                </c:pt>
                <c:pt idx="45193">
                  <c:v>4.5194000000000001E-5</c:v>
                </c:pt>
                <c:pt idx="45194">
                  <c:v>4.5194999999999997E-5</c:v>
                </c:pt>
                <c:pt idx="45195">
                  <c:v>4.5195999999999999E-5</c:v>
                </c:pt>
                <c:pt idx="45196">
                  <c:v>4.5197000000000001E-5</c:v>
                </c:pt>
                <c:pt idx="45197">
                  <c:v>4.5198000000000003E-5</c:v>
                </c:pt>
                <c:pt idx="45198">
                  <c:v>4.5198999999999999E-5</c:v>
                </c:pt>
                <c:pt idx="45199">
                  <c:v>4.5200000000000001E-5</c:v>
                </c:pt>
                <c:pt idx="45200">
                  <c:v>4.5201000000000003E-5</c:v>
                </c:pt>
                <c:pt idx="45201">
                  <c:v>4.5201999999999999E-5</c:v>
                </c:pt>
                <c:pt idx="45202">
                  <c:v>4.5203000000000001E-5</c:v>
                </c:pt>
                <c:pt idx="45203">
                  <c:v>4.5204000000000003E-5</c:v>
                </c:pt>
                <c:pt idx="45204">
                  <c:v>4.5204999999999998E-5</c:v>
                </c:pt>
                <c:pt idx="45205">
                  <c:v>4.5206000000000001E-5</c:v>
                </c:pt>
                <c:pt idx="45206">
                  <c:v>4.5207000000000003E-5</c:v>
                </c:pt>
                <c:pt idx="45207">
                  <c:v>4.5207999999999998E-5</c:v>
                </c:pt>
                <c:pt idx="45208">
                  <c:v>4.5209E-5</c:v>
                </c:pt>
                <c:pt idx="45209">
                  <c:v>4.5210000000000003E-5</c:v>
                </c:pt>
                <c:pt idx="45210">
                  <c:v>4.5210999999999998E-5</c:v>
                </c:pt>
                <c:pt idx="45211">
                  <c:v>4.5212E-5</c:v>
                </c:pt>
                <c:pt idx="45212">
                  <c:v>4.5213000000000002E-5</c:v>
                </c:pt>
                <c:pt idx="45213">
                  <c:v>4.5213999999999998E-5</c:v>
                </c:pt>
                <c:pt idx="45214">
                  <c:v>4.5215E-5</c:v>
                </c:pt>
                <c:pt idx="45215">
                  <c:v>4.5216000000000002E-5</c:v>
                </c:pt>
                <c:pt idx="45216">
                  <c:v>4.5216999999999998E-5</c:v>
                </c:pt>
                <c:pt idx="45217">
                  <c:v>4.5218E-5</c:v>
                </c:pt>
                <c:pt idx="45218">
                  <c:v>4.5219000000000002E-5</c:v>
                </c:pt>
                <c:pt idx="45219">
                  <c:v>4.5219999999999997E-5</c:v>
                </c:pt>
                <c:pt idx="45220">
                  <c:v>4.5221E-5</c:v>
                </c:pt>
                <c:pt idx="45221">
                  <c:v>4.5222000000000002E-5</c:v>
                </c:pt>
                <c:pt idx="45222">
                  <c:v>4.5222999999999997E-5</c:v>
                </c:pt>
                <c:pt idx="45223">
                  <c:v>4.5223999999999999E-5</c:v>
                </c:pt>
                <c:pt idx="45224">
                  <c:v>4.5225000000000002E-5</c:v>
                </c:pt>
                <c:pt idx="45225">
                  <c:v>4.5225999999999997E-5</c:v>
                </c:pt>
                <c:pt idx="45226">
                  <c:v>4.5226999999999999E-5</c:v>
                </c:pt>
                <c:pt idx="45227">
                  <c:v>4.5228000000000001E-5</c:v>
                </c:pt>
                <c:pt idx="45228">
                  <c:v>4.5228999999999997E-5</c:v>
                </c:pt>
                <c:pt idx="45229">
                  <c:v>4.5229999999999999E-5</c:v>
                </c:pt>
                <c:pt idx="45230">
                  <c:v>4.5231000000000001E-5</c:v>
                </c:pt>
                <c:pt idx="45231">
                  <c:v>4.5232000000000003E-5</c:v>
                </c:pt>
                <c:pt idx="45232">
                  <c:v>4.5232999999999999E-5</c:v>
                </c:pt>
                <c:pt idx="45233">
                  <c:v>4.5234000000000001E-5</c:v>
                </c:pt>
                <c:pt idx="45234">
                  <c:v>4.5235000000000003E-5</c:v>
                </c:pt>
                <c:pt idx="45235">
                  <c:v>4.5235999999999999E-5</c:v>
                </c:pt>
                <c:pt idx="45236">
                  <c:v>4.5237000000000001E-5</c:v>
                </c:pt>
                <c:pt idx="45237">
                  <c:v>4.5238000000000003E-5</c:v>
                </c:pt>
                <c:pt idx="45238">
                  <c:v>4.5238999999999998E-5</c:v>
                </c:pt>
                <c:pt idx="45239">
                  <c:v>4.5240000000000001E-5</c:v>
                </c:pt>
                <c:pt idx="45240">
                  <c:v>4.5241000000000003E-5</c:v>
                </c:pt>
                <c:pt idx="45241">
                  <c:v>4.5241999999999998E-5</c:v>
                </c:pt>
                <c:pt idx="45242">
                  <c:v>4.5243E-5</c:v>
                </c:pt>
                <c:pt idx="45243">
                  <c:v>4.5244000000000003E-5</c:v>
                </c:pt>
                <c:pt idx="45244">
                  <c:v>4.5244999999999998E-5</c:v>
                </c:pt>
                <c:pt idx="45245">
                  <c:v>4.5246E-5</c:v>
                </c:pt>
                <c:pt idx="45246">
                  <c:v>4.5247000000000002E-5</c:v>
                </c:pt>
                <c:pt idx="45247">
                  <c:v>4.5247999999999998E-5</c:v>
                </c:pt>
                <c:pt idx="45248">
                  <c:v>4.5249E-5</c:v>
                </c:pt>
                <c:pt idx="45249">
                  <c:v>4.5250000000000002E-5</c:v>
                </c:pt>
                <c:pt idx="45250">
                  <c:v>4.5250999999999998E-5</c:v>
                </c:pt>
                <c:pt idx="45251">
                  <c:v>4.5252E-5</c:v>
                </c:pt>
                <c:pt idx="45252">
                  <c:v>4.5253000000000002E-5</c:v>
                </c:pt>
                <c:pt idx="45253">
                  <c:v>4.5253999999999997E-5</c:v>
                </c:pt>
                <c:pt idx="45254">
                  <c:v>4.5255E-5</c:v>
                </c:pt>
                <c:pt idx="45255">
                  <c:v>4.5256000000000002E-5</c:v>
                </c:pt>
                <c:pt idx="45256">
                  <c:v>4.5256999999999997E-5</c:v>
                </c:pt>
                <c:pt idx="45257">
                  <c:v>4.5257999999999999E-5</c:v>
                </c:pt>
                <c:pt idx="45258">
                  <c:v>4.5259000000000002E-5</c:v>
                </c:pt>
                <c:pt idx="45259">
                  <c:v>4.5259999999999997E-5</c:v>
                </c:pt>
                <c:pt idx="45260">
                  <c:v>4.5260999999999999E-5</c:v>
                </c:pt>
                <c:pt idx="45261">
                  <c:v>4.5262000000000001E-5</c:v>
                </c:pt>
                <c:pt idx="45262">
                  <c:v>4.5262999999999997E-5</c:v>
                </c:pt>
                <c:pt idx="45263">
                  <c:v>4.5263999999999999E-5</c:v>
                </c:pt>
                <c:pt idx="45264">
                  <c:v>4.5265000000000001E-5</c:v>
                </c:pt>
                <c:pt idx="45265">
                  <c:v>4.5266000000000003E-5</c:v>
                </c:pt>
                <c:pt idx="45266">
                  <c:v>4.5266999999999999E-5</c:v>
                </c:pt>
                <c:pt idx="45267">
                  <c:v>4.5268000000000001E-5</c:v>
                </c:pt>
                <c:pt idx="45268">
                  <c:v>4.5269000000000003E-5</c:v>
                </c:pt>
                <c:pt idx="45269">
                  <c:v>4.5269999999999999E-5</c:v>
                </c:pt>
                <c:pt idx="45270">
                  <c:v>4.5271000000000001E-5</c:v>
                </c:pt>
                <c:pt idx="45271">
                  <c:v>4.5272000000000003E-5</c:v>
                </c:pt>
                <c:pt idx="45272">
                  <c:v>4.5272999999999998E-5</c:v>
                </c:pt>
                <c:pt idx="45273">
                  <c:v>4.5274000000000001E-5</c:v>
                </c:pt>
                <c:pt idx="45274">
                  <c:v>4.5275000000000003E-5</c:v>
                </c:pt>
                <c:pt idx="45275">
                  <c:v>4.5275999999999998E-5</c:v>
                </c:pt>
                <c:pt idx="45276">
                  <c:v>4.5277E-5</c:v>
                </c:pt>
                <c:pt idx="45277">
                  <c:v>4.5278000000000003E-5</c:v>
                </c:pt>
                <c:pt idx="45278">
                  <c:v>4.5278999999999998E-5</c:v>
                </c:pt>
                <c:pt idx="45279">
                  <c:v>4.528E-5</c:v>
                </c:pt>
                <c:pt idx="45280">
                  <c:v>4.5281000000000002E-5</c:v>
                </c:pt>
                <c:pt idx="45281">
                  <c:v>4.5281999999999998E-5</c:v>
                </c:pt>
                <c:pt idx="45282">
                  <c:v>4.5283E-5</c:v>
                </c:pt>
                <c:pt idx="45283">
                  <c:v>4.5284000000000002E-5</c:v>
                </c:pt>
                <c:pt idx="45284">
                  <c:v>4.5284999999999998E-5</c:v>
                </c:pt>
                <c:pt idx="45285">
                  <c:v>4.5286E-5</c:v>
                </c:pt>
                <c:pt idx="45286">
                  <c:v>4.5287000000000002E-5</c:v>
                </c:pt>
                <c:pt idx="45287">
                  <c:v>4.5287999999999997E-5</c:v>
                </c:pt>
                <c:pt idx="45288">
                  <c:v>4.5289E-5</c:v>
                </c:pt>
                <c:pt idx="45289">
                  <c:v>4.5290000000000002E-5</c:v>
                </c:pt>
                <c:pt idx="45290">
                  <c:v>4.5290999999999997E-5</c:v>
                </c:pt>
                <c:pt idx="45291">
                  <c:v>4.5291999999999999E-5</c:v>
                </c:pt>
                <c:pt idx="45292">
                  <c:v>4.5293000000000002E-5</c:v>
                </c:pt>
                <c:pt idx="45293">
                  <c:v>4.5293999999999997E-5</c:v>
                </c:pt>
                <c:pt idx="45294">
                  <c:v>4.5294999999999999E-5</c:v>
                </c:pt>
                <c:pt idx="45295">
                  <c:v>4.5296000000000001E-5</c:v>
                </c:pt>
                <c:pt idx="45296">
                  <c:v>4.5296999999999997E-5</c:v>
                </c:pt>
                <c:pt idx="45297">
                  <c:v>4.5297999999999999E-5</c:v>
                </c:pt>
                <c:pt idx="45298">
                  <c:v>4.5299000000000001E-5</c:v>
                </c:pt>
                <c:pt idx="45299">
                  <c:v>4.5300000000000003E-5</c:v>
                </c:pt>
                <c:pt idx="45300">
                  <c:v>4.5300999999999999E-5</c:v>
                </c:pt>
                <c:pt idx="45301">
                  <c:v>4.5302000000000001E-5</c:v>
                </c:pt>
                <c:pt idx="45302">
                  <c:v>4.5303000000000003E-5</c:v>
                </c:pt>
                <c:pt idx="45303">
                  <c:v>4.5303999999999999E-5</c:v>
                </c:pt>
                <c:pt idx="45304">
                  <c:v>4.5305000000000001E-5</c:v>
                </c:pt>
                <c:pt idx="45305">
                  <c:v>4.5306000000000003E-5</c:v>
                </c:pt>
                <c:pt idx="45306">
                  <c:v>4.5306999999999998E-5</c:v>
                </c:pt>
                <c:pt idx="45307">
                  <c:v>4.5308000000000001E-5</c:v>
                </c:pt>
                <c:pt idx="45308">
                  <c:v>4.5309000000000003E-5</c:v>
                </c:pt>
                <c:pt idx="45309">
                  <c:v>4.5309999999999998E-5</c:v>
                </c:pt>
                <c:pt idx="45310">
                  <c:v>4.5311E-5</c:v>
                </c:pt>
                <c:pt idx="45311">
                  <c:v>4.5312000000000003E-5</c:v>
                </c:pt>
                <c:pt idx="45312">
                  <c:v>4.5312999999999998E-5</c:v>
                </c:pt>
                <c:pt idx="45313">
                  <c:v>4.5314E-5</c:v>
                </c:pt>
                <c:pt idx="45314">
                  <c:v>4.5315000000000002E-5</c:v>
                </c:pt>
                <c:pt idx="45315">
                  <c:v>4.5315999999999998E-5</c:v>
                </c:pt>
                <c:pt idx="45316">
                  <c:v>4.5317E-5</c:v>
                </c:pt>
                <c:pt idx="45317">
                  <c:v>4.5318000000000002E-5</c:v>
                </c:pt>
                <c:pt idx="45318">
                  <c:v>4.5318999999999998E-5</c:v>
                </c:pt>
                <c:pt idx="45319">
                  <c:v>4.532E-5</c:v>
                </c:pt>
                <c:pt idx="45320">
                  <c:v>4.5321000000000002E-5</c:v>
                </c:pt>
                <c:pt idx="45321">
                  <c:v>4.5321999999999997E-5</c:v>
                </c:pt>
                <c:pt idx="45322">
                  <c:v>4.5323E-5</c:v>
                </c:pt>
                <c:pt idx="45323">
                  <c:v>4.5324000000000002E-5</c:v>
                </c:pt>
                <c:pt idx="45324">
                  <c:v>4.5324999999999997E-5</c:v>
                </c:pt>
                <c:pt idx="45325">
                  <c:v>4.5325999999999999E-5</c:v>
                </c:pt>
                <c:pt idx="45326">
                  <c:v>4.5327000000000002E-5</c:v>
                </c:pt>
                <c:pt idx="45327">
                  <c:v>4.5327999999999997E-5</c:v>
                </c:pt>
                <c:pt idx="45328">
                  <c:v>4.5328999999999999E-5</c:v>
                </c:pt>
                <c:pt idx="45329">
                  <c:v>4.5330000000000001E-5</c:v>
                </c:pt>
                <c:pt idx="45330">
                  <c:v>4.5330999999999997E-5</c:v>
                </c:pt>
                <c:pt idx="45331">
                  <c:v>4.5331999999999999E-5</c:v>
                </c:pt>
                <c:pt idx="45332">
                  <c:v>4.5333000000000001E-5</c:v>
                </c:pt>
                <c:pt idx="45333">
                  <c:v>4.5334000000000003E-5</c:v>
                </c:pt>
                <c:pt idx="45334">
                  <c:v>4.5334999999999999E-5</c:v>
                </c:pt>
                <c:pt idx="45335">
                  <c:v>4.5336000000000001E-5</c:v>
                </c:pt>
                <c:pt idx="45336">
                  <c:v>4.5337000000000003E-5</c:v>
                </c:pt>
                <c:pt idx="45337">
                  <c:v>4.5337999999999999E-5</c:v>
                </c:pt>
                <c:pt idx="45338">
                  <c:v>4.5339000000000001E-5</c:v>
                </c:pt>
                <c:pt idx="45339">
                  <c:v>4.5340000000000003E-5</c:v>
                </c:pt>
                <c:pt idx="45340">
                  <c:v>4.5340999999999998E-5</c:v>
                </c:pt>
                <c:pt idx="45341">
                  <c:v>4.5342000000000001E-5</c:v>
                </c:pt>
                <c:pt idx="45342">
                  <c:v>4.5343000000000003E-5</c:v>
                </c:pt>
                <c:pt idx="45343">
                  <c:v>4.5343999999999998E-5</c:v>
                </c:pt>
                <c:pt idx="45344">
                  <c:v>4.5345E-5</c:v>
                </c:pt>
                <c:pt idx="45345">
                  <c:v>4.5346000000000003E-5</c:v>
                </c:pt>
                <c:pt idx="45346">
                  <c:v>4.5346999999999998E-5</c:v>
                </c:pt>
                <c:pt idx="45347">
                  <c:v>4.5348E-5</c:v>
                </c:pt>
                <c:pt idx="45348">
                  <c:v>4.5349000000000002E-5</c:v>
                </c:pt>
                <c:pt idx="45349">
                  <c:v>4.5349999999999998E-5</c:v>
                </c:pt>
                <c:pt idx="45350">
                  <c:v>4.5351E-5</c:v>
                </c:pt>
                <c:pt idx="45351">
                  <c:v>4.5352000000000002E-5</c:v>
                </c:pt>
                <c:pt idx="45352">
                  <c:v>4.5352999999999998E-5</c:v>
                </c:pt>
                <c:pt idx="45353">
                  <c:v>4.5354E-5</c:v>
                </c:pt>
                <c:pt idx="45354">
                  <c:v>4.5355000000000002E-5</c:v>
                </c:pt>
                <c:pt idx="45355">
                  <c:v>4.5355999999999997E-5</c:v>
                </c:pt>
                <c:pt idx="45356">
                  <c:v>4.5357E-5</c:v>
                </c:pt>
                <c:pt idx="45357">
                  <c:v>4.5358000000000002E-5</c:v>
                </c:pt>
                <c:pt idx="45358">
                  <c:v>4.5358999999999997E-5</c:v>
                </c:pt>
                <c:pt idx="45359">
                  <c:v>4.5359999999999999E-5</c:v>
                </c:pt>
                <c:pt idx="45360">
                  <c:v>4.5361000000000002E-5</c:v>
                </c:pt>
                <c:pt idx="45361">
                  <c:v>4.5361999999999997E-5</c:v>
                </c:pt>
                <c:pt idx="45362">
                  <c:v>4.5362999999999999E-5</c:v>
                </c:pt>
                <c:pt idx="45363">
                  <c:v>4.5364000000000001E-5</c:v>
                </c:pt>
                <c:pt idx="45364">
                  <c:v>4.5364999999999997E-5</c:v>
                </c:pt>
                <c:pt idx="45365">
                  <c:v>4.5365999999999999E-5</c:v>
                </c:pt>
                <c:pt idx="45366">
                  <c:v>4.5367000000000001E-5</c:v>
                </c:pt>
                <c:pt idx="45367">
                  <c:v>4.5368000000000003E-5</c:v>
                </c:pt>
                <c:pt idx="45368">
                  <c:v>4.5368999999999999E-5</c:v>
                </c:pt>
                <c:pt idx="45369">
                  <c:v>4.5370000000000001E-5</c:v>
                </c:pt>
                <c:pt idx="45370">
                  <c:v>4.5371000000000003E-5</c:v>
                </c:pt>
                <c:pt idx="45371">
                  <c:v>4.5371999999999999E-5</c:v>
                </c:pt>
                <c:pt idx="45372">
                  <c:v>4.5373000000000001E-5</c:v>
                </c:pt>
                <c:pt idx="45373">
                  <c:v>4.5374000000000003E-5</c:v>
                </c:pt>
                <c:pt idx="45374">
                  <c:v>4.5374999999999998E-5</c:v>
                </c:pt>
                <c:pt idx="45375">
                  <c:v>4.5376000000000001E-5</c:v>
                </c:pt>
                <c:pt idx="45376">
                  <c:v>4.5377000000000003E-5</c:v>
                </c:pt>
                <c:pt idx="45377">
                  <c:v>4.5377999999999998E-5</c:v>
                </c:pt>
                <c:pt idx="45378">
                  <c:v>4.5379E-5</c:v>
                </c:pt>
                <c:pt idx="45379">
                  <c:v>4.5380000000000003E-5</c:v>
                </c:pt>
                <c:pt idx="45380">
                  <c:v>4.5380999999999998E-5</c:v>
                </c:pt>
                <c:pt idx="45381">
                  <c:v>4.5382E-5</c:v>
                </c:pt>
                <c:pt idx="45382">
                  <c:v>4.5383000000000002E-5</c:v>
                </c:pt>
                <c:pt idx="45383">
                  <c:v>4.5383999999999998E-5</c:v>
                </c:pt>
                <c:pt idx="45384">
                  <c:v>4.5385E-5</c:v>
                </c:pt>
                <c:pt idx="45385">
                  <c:v>4.5386000000000002E-5</c:v>
                </c:pt>
                <c:pt idx="45386">
                  <c:v>4.5386999999999998E-5</c:v>
                </c:pt>
                <c:pt idx="45387">
                  <c:v>4.5388E-5</c:v>
                </c:pt>
                <c:pt idx="45388">
                  <c:v>4.5389000000000002E-5</c:v>
                </c:pt>
                <c:pt idx="45389">
                  <c:v>4.5389999999999997E-5</c:v>
                </c:pt>
                <c:pt idx="45390">
                  <c:v>4.5391E-5</c:v>
                </c:pt>
                <c:pt idx="45391">
                  <c:v>4.5392000000000002E-5</c:v>
                </c:pt>
                <c:pt idx="45392">
                  <c:v>4.5392999999999997E-5</c:v>
                </c:pt>
                <c:pt idx="45393">
                  <c:v>4.5393999999999999E-5</c:v>
                </c:pt>
                <c:pt idx="45394">
                  <c:v>4.5395000000000002E-5</c:v>
                </c:pt>
                <c:pt idx="45395">
                  <c:v>4.5395999999999997E-5</c:v>
                </c:pt>
                <c:pt idx="45396">
                  <c:v>4.5396999999999999E-5</c:v>
                </c:pt>
                <c:pt idx="45397">
                  <c:v>4.5398000000000001E-5</c:v>
                </c:pt>
                <c:pt idx="45398">
                  <c:v>4.5398999999999997E-5</c:v>
                </c:pt>
                <c:pt idx="45399">
                  <c:v>4.5399999999999999E-5</c:v>
                </c:pt>
                <c:pt idx="45400">
                  <c:v>4.5401000000000001E-5</c:v>
                </c:pt>
                <c:pt idx="45401">
                  <c:v>4.5401999999999997E-5</c:v>
                </c:pt>
                <c:pt idx="45402">
                  <c:v>4.5402999999999999E-5</c:v>
                </c:pt>
                <c:pt idx="45403">
                  <c:v>4.5404000000000001E-5</c:v>
                </c:pt>
                <c:pt idx="45404">
                  <c:v>4.5405000000000003E-5</c:v>
                </c:pt>
                <c:pt idx="45405">
                  <c:v>4.5405999999999999E-5</c:v>
                </c:pt>
                <c:pt idx="45406">
                  <c:v>4.5407000000000001E-5</c:v>
                </c:pt>
                <c:pt idx="45407">
                  <c:v>4.5408000000000003E-5</c:v>
                </c:pt>
                <c:pt idx="45408">
                  <c:v>4.5408999999999998E-5</c:v>
                </c:pt>
                <c:pt idx="45409">
                  <c:v>4.5410000000000001E-5</c:v>
                </c:pt>
                <c:pt idx="45410">
                  <c:v>4.5411000000000003E-5</c:v>
                </c:pt>
                <c:pt idx="45411">
                  <c:v>4.5411999999999998E-5</c:v>
                </c:pt>
                <c:pt idx="45412">
                  <c:v>4.5413E-5</c:v>
                </c:pt>
                <c:pt idx="45413">
                  <c:v>4.5414000000000003E-5</c:v>
                </c:pt>
                <c:pt idx="45414">
                  <c:v>4.5414999999999998E-5</c:v>
                </c:pt>
                <c:pt idx="45415">
                  <c:v>4.5416E-5</c:v>
                </c:pt>
                <c:pt idx="45416">
                  <c:v>4.5417000000000002E-5</c:v>
                </c:pt>
                <c:pt idx="45417">
                  <c:v>4.5417999999999998E-5</c:v>
                </c:pt>
                <c:pt idx="45418">
                  <c:v>4.5419E-5</c:v>
                </c:pt>
                <c:pt idx="45419">
                  <c:v>4.5420000000000002E-5</c:v>
                </c:pt>
                <c:pt idx="45420">
                  <c:v>4.5420999999999998E-5</c:v>
                </c:pt>
                <c:pt idx="45421">
                  <c:v>4.5422E-5</c:v>
                </c:pt>
                <c:pt idx="45422">
                  <c:v>4.5423000000000002E-5</c:v>
                </c:pt>
                <c:pt idx="45423">
                  <c:v>4.5423999999999997E-5</c:v>
                </c:pt>
                <c:pt idx="45424">
                  <c:v>4.5425E-5</c:v>
                </c:pt>
                <c:pt idx="45425">
                  <c:v>4.5426000000000002E-5</c:v>
                </c:pt>
                <c:pt idx="45426">
                  <c:v>4.5426999999999997E-5</c:v>
                </c:pt>
                <c:pt idx="45427">
                  <c:v>4.5427999999999999E-5</c:v>
                </c:pt>
                <c:pt idx="45428">
                  <c:v>4.5429000000000002E-5</c:v>
                </c:pt>
                <c:pt idx="45429">
                  <c:v>4.5429999999999997E-5</c:v>
                </c:pt>
                <c:pt idx="45430">
                  <c:v>4.5430999999999999E-5</c:v>
                </c:pt>
                <c:pt idx="45431">
                  <c:v>4.5432000000000001E-5</c:v>
                </c:pt>
                <c:pt idx="45432">
                  <c:v>4.5432999999999997E-5</c:v>
                </c:pt>
                <c:pt idx="45433">
                  <c:v>4.5433999999999999E-5</c:v>
                </c:pt>
                <c:pt idx="45434">
                  <c:v>4.5435000000000001E-5</c:v>
                </c:pt>
                <c:pt idx="45435">
                  <c:v>4.5435999999999997E-5</c:v>
                </c:pt>
                <c:pt idx="45436">
                  <c:v>4.5436999999999999E-5</c:v>
                </c:pt>
                <c:pt idx="45437">
                  <c:v>4.5438000000000001E-5</c:v>
                </c:pt>
                <c:pt idx="45438">
                  <c:v>4.5439000000000003E-5</c:v>
                </c:pt>
                <c:pt idx="45439">
                  <c:v>4.5439999999999999E-5</c:v>
                </c:pt>
                <c:pt idx="45440">
                  <c:v>4.5441000000000001E-5</c:v>
                </c:pt>
                <c:pt idx="45441">
                  <c:v>4.5442000000000003E-5</c:v>
                </c:pt>
                <c:pt idx="45442">
                  <c:v>4.5442999999999998E-5</c:v>
                </c:pt>
                <c:pt idx="45443">
                  <c:v>4.5444000000000001E-5</c:v>
                </c:pt>
                <c:pt idx="45444">
                  <c:v>4.5445000000000003E-5</c:v>
                </c:pt>
                <c:pt idx="45445">
                  <c:v>4.5445999999999998E-5</c:v>
                </c:pt>
                <c:pt idx="45446">
                  <c:v>4.5447E-5</c:v>
                </c:pt>
                <c:pt idx="45447">
                  <c:v>4.5448000000000003E-5</c:v>
                </c:pt>
                <c:pt idx="45448">
                  <c:v>4.5448999999999998E-5</c:v>
                </c:pt>
                <c:pt idx="45449">
                  <c:v>4.545E-5</c:v>
                </c:pt>
                <c:pt idx="45450">
                  <c:v>4.5451000000000002E-5</c:v>
                </c:pt>
                <c:pt idx="45451">
                  <c:v>4.5451999999999998E-5</c:v>
                </c:pt>
                <c:pt idx="45452">
                  <c:v>4.5453E-5</c:v>
                </c:pt>
                <c:pt idx="45453">
                  <c:v>4.5454000000000002E-5</c:v>
                </c:pt>
                <c:pt idx="45454">
                  <c:v>4.5454999999999998E-5</c:v>
                </c:pt>
                <c:pt idx="45455">
                  <c:v>4.5456E-5</c:v>
                </c:pt>
                <c:pt idx="45456">
                  <c:v>4.5457000000000002E-5</c:v>
                </c:pt>
                <c:pt idx="45457">
                  <c:v>4.5457999999999997E-5</c:v>
                </c:pt>
                <c:pt idx="45458">
                  <c:v>4.5459E-5</c:v>
                </c:pt>
                <c:pt idx="45459">
                  <c:v>4.5460000000000002E-5</c:v>
                </c:pt>
                <c:pt idx="45460">
                  <c:v>4.5460999999999997E-5</c:v>
                </c:pt>
                <c:pt idx="45461">
                  <c:v>4.5461999999999999E-5</c:v>
                </c:pt>
                <c:pt idx="45462">
                  <c:v>4.5463000000000002E-5</c:v>
                </c:pt>
                <c:pt idx="45463">
                  <c:v>4.5463999999999997E-5</c:v>
                </c:pt>
                <c:pt idx="45464">
                  <c:v>4.5464999999999999E-5</c:v>
                </c:pt>
                <c:pt idx="45465">
                  <c:v>4.5466000000000001E-5</c:v>
                </c:pt>
                <c:pt idx="45466">
                  <c:v>4.5466999999999997E-5</c:v>
                </c:pt>
                <c:pt idx="45467">
                  <c:v>4.5467999999999999E-5</c:v>
                </c:pt>
                <c:pt idx="45468">
                  <c:v>4.5469000000000001E-5</c:v>
                </c:pt>
                <c:pt idx="45469">
                  <c:v>4.5469999999999997E-5</c:v>
                </c:pt>
                <c:pt idx="45470">
                  <c:v>4.5470999999999999E-5</c:v>
                </c:pt>
                <c:pt idx="45471">
                  <c:v>4.5472000000000001E-5</c:v>
                </c:pt>
                <c:pt idx="45472">
                  <c:v>4.5473000000000003E-5</c:v>
                </c:pt>
                <c:pt idx="45473">
                  <c:v>4.5473999999999999E-5</c:v>
                </c:pt>
                <c:pt idx="45474">
                  <c:v>4.5475000000000001E-5</c:v>
                </c:pt>
                <c:pt idx="45475">
                  <c:v>4.5476000000000003E-5</c:v>
                </c:pt>
                <c:pt idx="45476">
                  <c:v>4.5476999999999998E-5</c:v>
                </c:pt>
                <c:pt idx="45477">
                  <c:v>4.5478000000000001E-5</c:v>
                </c:pt>
                <c:pt idx="45478">
                  <c:v>4.5479000000000003E-5</c:v>
                </c:pt>
                <c:pt idx="45479">
                  <c:v>4.5479999999999998E-5</c:v>
                </c:pt>
                <c:pt idx="45480">
                  <c:v>4.5481E-5</c:v>
                </c:pt>
                <c:pt idx="45481">
                  <c:v>4.5482000000000003E-5</c:v>
                </c:pt>
                <c:pt idx="45482">
                  <c:v>4.5482999999999998E-5</c:v>
                </c:pt>
                <c:pt idx="45483">
                  <c:v>4.5484E-5</c:v>
                </c:pt>
                <c:pt idx="45484">
                  <c:v>4.5485000000000002E-5</c:v>
                </c:pt>
                <c:pt idx="45485">
                  <c:v>4.5485999999999998E-5</c:v>
                </c:pt>
                <c:pt idx="45486">
                  <c:v>4.5487E-5</c:v>
                </c:pt>
                <c:pt idx="45487">
                  <c:v>4.5488000000000002E-5</c:v>
                </c:pt>
                <c:pt idx="45488">
                  <c:v>4.5488999999999998E-5</c:v>
                </c:pt>
                <c:pt idx="45489">
                  <c:v>4.549E-5</c:v>
                </c:pt>
                <c:pt idx="45490">
                  <c:v>4.5491000000000002E-5</c:v>
                </c:pt>
                <c:pt idx="45491">
                  <c:v>4.5491999999999997E-5</c:v>
                </c:pt>
                <c:pt idx="45492">
                  <c:v>4.5493E-5</c:v>
                </c:pt>
                <c:pt idx="45493">
                  <c:v>4.5494000000000002E-5</c:v>
                </c:pt>
                <c:pt idx="45494">
                  <c:v>4.5494999999999997E-5</c:v>
                </c:pt>
                <c:pt idx="45495">
                  <c:v>4.5495999999999999E-5</c:v>
                </c:pt>
                <c:pt idx="45496">
                  <c:v>4.5497000000000002E-5</c:v>
                </c:pt>
                <c:pt idx="45497">
                  <c:v>4.5497999999999997E-5</c:v>
                </c:pt>
                <c:pt idx="45498">
                  <c:v>4.5498999999999999E-5</c:v>
                </c:pt>
                <c:pt idx="45499">
                  <c:v>4.5500000000000001E-5</c:v>
                </c:pt>
                <c:pt idx="45500">
                  <c:v>4.5500999999999997E-5</c:v>
                </c:pt>
                <c:pt idx="45501">
                  <c:v>4.5501999999999999E-5</c:v>
                </c:pt>
                <c:pt idx="45502">
                  <c:v>4.5503000000000001E-5</c:v>
                </c:pt>
                <c:pt idx="45503">
                  <c:v>4.5503999999999997E-5</c:v>
                </c:pt>
                <c:pt idx="45504">
                  <c:v>4.5504999999999999E-5</c:v>
                </c:pt>
                <c:pt idx="45505">
                  <c:v>4.5506000000000001E-5</c:v>
                </c:pt>
                <c:pt idx="45506">
                  <c:v>4.5507000000000003E-5</c:v>
                </c:pt>
                <c:pt idx="45507">
                  <c:v>4.5507999999999999E-5</c:v>
                </c:pt>
                <c:pt idx="45508">
                  <c:v>4.5509000000000001E-5</c:v>
                </c:pt>
                <c:pt idx="45509">
                  <c:v>4.5510000000000003E-5</c:v>
                </c:pt>
                <c:pt idx="45510">
                  <c:v>4.5510999999999998E-5</c:v>
                </c:pt>
                <c:pt idx="45511">
                  <c:v>4.5512000000000001E-5</c:v>
                </c:pt>
                <c:pt idx="45512">
                  <c:v>4.5513000000000003E-5</c:v>
                </c:pt>
                <c:pt idx="45513">
                  <c:v>4.5513999999999998E-5</c:v>
                </c:pt>
                <c:pt idx="45514">
                  <c:v>4.5515E-5</c:v>
                </c:pt>
                <c:pt idx="45515">
                  <c:v>4.5516000000000003E-5</c:v>
                </c:pt>
                <c:pt idx="45516">
                  <c:v>4.5516999999999998E-5</c:v>
                </c:pt>
                <c:pt idx="45517">
                  <c:v>4.5518E-5</c:v>
                </c:pt>
                <c:pt idx="45518">
                  <c:v>4.5519000000000002E-5</c:v>
                </c:pt>
                <c:pt idx="45519">
                  <c:v>4.5519999999999998E-5</c:v>
                </c:pt>
                <c:pt idx="45520">
                  <c:v>4.5521E-5</c:v>
                </c:pt>
                <c:pt idx="45521">
                  <c:v>4.5522000000000002E-5</c:v>
                </c:pt>
                <c:pt idx="45522">
                  <c:v>4.5522999999999998E-5</c:v>
                </c:pt>
                <c:pt idx="45523">
                  <c:v>4.5524E-5</c:v>
                </c:pt>
                <c:pt idx="45524">
                  <c:v>4.5525000000000002E-5</c:v>
                </c:pt>
                <c:pt idx="45525">
                  <c:v>4.5525999999999997E-5</c:v>
                </c:pt>
                <c:pt idx="45526">
                  <c:v>4.5527E-5</c:v>
                </c:pt>
                <c:pt idx="45527">
                  <c:v>4.5528000000000002E-5</c:v>
                </c:pt>
                <c:pt idx="45528">
                  <c:v>4.5528999999999997E-5</c:v>
                </c:pt>
                <c:pt idx="45529">
                  <c:v>4.5529999999999999E-5</c:v>
                </c:pt>
                <c:pt idx="45530">
                  <c:v>4.5531000000000002E-5</c:v>
                </c:pt>
                <c:pt idx="45531">
                  <c:v>4.5531999999999997E-5</c:v>
                </c:pt>
                <c:pt idx="45532">
                  <c:v>4.5532999999999999E-5</c:v>
                </c:pt>
                <c:pt idx="45533">
                  <c:v>4.5534000000000001E-5</c:v>
                </c:pt>
                <c:pt idx="45534">
                  <c:v>4.5534999999999997E-5</c:v>
                </c:pt>
                <c:pt idx="45535">
                  <c:v>4.5535999999999999E-5</c:v>
                </c:pt>
                <c:pt idx="45536">
                  <c:v>4.5537000000000001E-5</c:v>
                </c:pt>
                <c:pt idx="45537">
                  <c:v>4.5537999999999997E-5</c:v>
                </c:pt>
                <c:pt idx="45538">
                  <c:v>4.5538999999999999E-5</c:v>
                </c:pt>
                <c:pt idx="45539">
                  <c:v>4.5540000000000001E-5</c:v>
                </c:pt>
                <c:pt idx="45540">
                  <c:v>4.5541000000000003E-5</c:v>
                </c:pt>
                <c:pt idx="45541">
                  <c:v>4.5541999999999999E-5</c:v>
                </c:pt>
                <c:pt idx="45542">
                  <c:v>4.5543000000000001E-5</c:v>
                </c:pt>
                <c:pt idx="45543">
                  <c:v>4.5544000000000003E-5</c:v>
                </c:pt>
                <c:pt idx="45544">
                  <c:v>4.5544999999999998E-5</c:v>
                </c:pt>
                <c:pt idx="45545">
                  <c:v>4.5546000000000001E-5</c:v>
                </c:pt>
                <c:pt idx="45546">
                  <c:v>4.5547000000000003E-5</c:v>
                </c:pt>
                <c:pt idx="45547">
                  <c:v>4.5547999999999998E-5</c:v>
                </c:pt>
                <c:pt idx="45548">
                  <c:v>4.5549E-5</c:v>
                </c:pt>
                <c:pt idx="45549">
                  <c:v>4.5550000000000003E-5</c:v>
                </c:pt>
                <c:pt idx="45550">
                  <c:v>4.5550999999999998E-5</c:v>
                </c:pt>
                <c:pt idx="45551">
                  <c:v>4.5552E-5</c:v>
                </c:pt>
                <c:pt idx="45552">
                  <c:v>4.5553000000000002E-5</c:v>
                </c:pt>
                <c:pt idx="45553">
                  <c:v>4.5553999999999998E-5</c:v>
                </c:pt>
                <c:pt idx="45554">
                  <c:v>4.5555E-5</c:v>
                </c:pt>
                <c:pt idx="45555">
                  <c:v>4.5556000000000002E-5</c:v>
                </c:pt>
                <c:pt idx="45556">
                  <c:v>4.5556999999999998E-5</c:v>
                </c:pt>
                <c:pt idx="45557">
                  <c:v>4.5558E-5</c:v>
                </c:pt>
                <c:pt idx="45558">
                  <c:v>4.5559000000000002E-5</c:v>
                </c:pt>
                <c:pt idx="45559">
                  <c:v>4.5559999999999997E-5</c:v>
                </c:pt>
                <c:pt idx="45560">
                  <c:v>4.5561E-5</c:v>
                </c:pt>
                <c:pt idx="45561">
                  <c:v>4.5562000000000002E-5</c:v>
                </c:pt>
                <c:pt idx="45562">
                  <c:v>4.5562999999999997E-5</c:v>
                </c:pt>
                <c:pt idx="45563">
                  <c:v>4.5563999999999999E-5</c:v>
                </c:pt>
                <c:pt idx="45564">
                  <c:v>4.5565000000000002E-5</c:v>
                </c:pt>
                <c:pt idx="45565">
                  <c:v>4.5565999999999997E-5</c:v>
                </c:pt>
                <c:pt idx="45566">
                  <c:v>4.5566999999999999E-5</c:v>
                </c:pt>
                <c:pt idx="45567">
                  <c:v>4.5568000000000001E-5</c:v>
                </c:pt>
                <c:pt idx="45568">
                  <c:v>4.5568999999999997E-5</c:v>
                </c:pt>
                <c:pt idx="45569">
                  <c:v>4.5569999999999999E-5</c:v>
                </c:pt>
                <c:pt idx="45570">
                  <c:v>4.5571000000000001E-5</c:v>
                </c:pt>
                <c:pt idx="45571">
                  <c:v>4.5571999999999997E-5</c:v>
                </c:pt>
                <c:pt idx="45572">
                  <c:v>4.5572999999999999E-5</c:v>
                </c:pt>
                <c:pt idx="45573">
                  <c:v>4.5574000000000001E-5</c:v>
                </c:pt>
                <c:pt idx="45574">
                  <c:v>4.5575000000000003E-5</c:v>
                </c:pt>
                <c:pt idx="45575">
                  <c:v>4.5575999999999999E-5</c:v>
                </c:pt>
                <c:pt idx="45576">
                  <c:v>4.5577000000000001E-5</c:v>
                </c:pt>
                <c:pt idx="45577">
                  <c:v>4.5578000000000003E-5</c:v>
                </c:pt>
                <c:pt idx="45578">
                  <c:v>4.5578999999999998E-5</c:v>
                </c:pt>
                <c:pt idx="45579">
                  <c:v>4.5580000000000001E-5</c:v>
                </c:pt>
                <c:pt idx="45580">
                  <c:v>4.5581000000000003E-5</c:v>
                </c:pt>
                <c:pt idx="45581">
                  <c:v>4.5581999999999998E-5</c:v>
                </c:pt>
                <c:pt idx="45582">
                  <c:v>4.5583E-5</c:v>
                </c:pt>
                <c:pt idx="45583">
                  <c:v>4.5584000000000003E-5</c:v>
                </c:pt>
                <c:pt idx="45584">
                  <c:v>4.5584999999999998E-5</c:v>
                </c:pt>
                <c:pt idx="45585">
                  <c:v>4.5586E-5</c:v>
                </c:pt>
                <c:pt idx="45586">
                  <c:v>4.5587000000000002E-5</c:v>
                </c:pt>
                <c:pt idx="45587">
                  <c:v>4.5587999999999998E-5</c:v>
                </c:pt>
                <c:pt idx="45588">
                  <c:v>4.5589E-5</c:v>
                </c:pt>
                <c:pt idx="45589">
                  <c:v>4.5590000000000002E-5</c:v>
                </c:pt>
                <c:pt idx="45590">
                  <c:v>4.5590999999999998E-5</c:v>
                </c:pt>
                <c:pt idx="45591">
                  <c:v>4.5592E-5</c:v>
                </c:pt>
                <c:pt idx="45592">
                  <c:v>4.5593000000000002E-5</c:v>
                </c:pt>
                <c:pt idx="45593">
                  <c:v>4.5593999999999997E-5</c:v>
                </c:pt>
                <c:pt idx="45594">
                  <c:v>4.5595E-5</c:v>
                </c:pt>
                <c:pt idx="45595">
                  <c:v>4.5596000000000002E-5</c:v>
                </c:pt>
                <c:pt idx="45596">
                  <c:v>4.5596999999999997E-5</c:v>
                </c:pt>
                <c:pt idx="45597">
                  <c:v>4.5597999999999999E-5</c:v>
                </c:pt>
                <c:pt idx="45598">
                  <c:v>4.5599000000000002E-5</c:v>
                </c:pt>
                <c:pt idx="45599">
                  <c:v>4.5599999999999997E-5</c:v>
                </c:pt>
                <c:pt idx="45600">
                  <c:v>4.5600999999999999E-5</c:v>
                </c:pt>
                <c:pt idx="45601">
                  <c:v>4.5602000000000001E-5</c:v>
                </c:pt>
                <c:pt idx="45602">
                  <c:v>4.5602999999999997E-5</c:v>
                </c:pt>
                <c:pt idx="45603">
                  <c:v>4.5603999999999999E-5</c:v>
                </c:pt>
                <c:pt idx="45604">
                  <c:v>4.5605000000000001E-5</c:v>
                </c:pt>
                <c:pt idx="45605">
                  <c:v>4.5605999999999997E-5</c:v>
                </c:pt>
                <c:pt idx="45606">
                  <c:v>4.5606999999999999E-5</c:v>
                </c:pt>
                <c:pt idx="45607">
                  <c:v>4.5608000000000001E-5</c:v>
                </c:pt>
                <c:pt idx="45608">
                  <c:v>4.5609000000000003E-5</c:v>
                </c:pt>
                <c:pt idx="45609">
                  <c:v>4.5609999999999999E-5</c:v>
                </c:pt>
                <c:pt idx="45610">
                  <c:v>4.5611000000000001E-5</c:v>
                </c:pt>
                <c:pt idx="45611">
                  <c:v>4.5612000000000003E-5</c:v>
                </c:pt>
                <c:pt idx="45612">
                  <c:v>4.5612999999999998E-5</c:v>
                </c:pt>
                <c:pt idx="45613">
                  <c:v>4.5614000000000001E-5</c:v>
                </c:pt>
                <c:pt idx="45614">
                  <c:v>4.5615000000000003E-5</c:v>
                </c:pt>
                <c:pt idx="45615">
                  <c:v>4.5615999999999998E-5</c:v>
                </c:pt>
                <c:pt idx="45616">
                  <c:v>4.5617E-5</c:v>
                </c:pt>
                <c:pt idx="45617">
                  <c:v>4.5618000000000003E-5</c:v>
                </c:pt>
                <c:pt idx="45618">
                  <c:v>4.5618999999999998E-5</c:v>
                </c:pt>
                <c:pt idx="45619">
                  <c:v>4.562E-5</c:v>
                </c:pt>
                <c:pt idx="45620">
                  <c:v>4.5621000000000002E-5</c:v>
                </c:pt>
                <c:pt idx="45621">
                  <c:v>4.5621999999999998E-5</c:v>
                </c:pt>
                <c:pt idx="45622">
                  <c:v>4.5623E-5</c:v>
                </c:pt>
                <c:pt idx="45623">
                  <c:v>4.5624000000000002E-5</c:v>
                </c:pt>
                <c:pt idx="45624">
                  <c:v>4.5624999999999998E-5</c:v>
                </c:pt>
                <c:pt idx="45625">
                  <c:v>4.5626E-5</c:v>
                </c:pt>
                <c:pt idx="45626">
                  <c:v>4.5627000000000002E-5</c:v>
                </c:pt>
                <c:pt idx="45627">
                  <c:v>4.5627999999999997E-5</c:v>
                </c:pt>
                <c:pt idx="45628">
                  <c:v>4.5629E-5</c:v>
                </c:pt>
                <c:pt idx="45629">
                  <c:v>4.5630000000000002E-5</c:v>
                </c:pt>
                <c:pt idx="45630">
                  <c:v>4.5630999999999997E-5</c:v>
                </c:pt>
                <c:pt idx="45631">
                  <c:v>4.5631999999999999E-5</c:v>
                </c:pt>
                <c:pt idx="45632">
                  <c:v>4.5633000000000002E-5</c:v>
                </c:pt>
                <c:pt idx="45633">
                  <c:v>4.5633999999999997E-5</c:v>
                </c:pt>
                <c:pt idx="45634">
                  <c:v>4.5634999999999999E-5</c:v>
                </c:pt>
                <c:pt idx="45635">
                  <c:v>4.5636000000000001E-5</c:v>
                </c:pt>
                <c:pt idx="45636">
                  <c:v>4.5636999999999997E-5</c:v>
                </c:pt>
                <c:pt idx="45637">
                  <c:v>4.5637999999999999E-5</c:v>
                </c:pt>
                <c:pt idx="45638">
                  <c:v>4.5639000000000001E-5</c:v>
                </c:pt>
                <c:pt idx="45639">
                  <c:v>4.5639999999999997E-5</c:v>
                </c:pt>
                <c:pt idx="45640">
                  <c:v>4.5640999999999999E-5</c:v>
                </c:pt>
                <c:pt idx="45641">
                  <c:v>4.5642000000000001E-5</c:v>
                </c:pt>
                <c:pt idx="45642">
                  <c:v>4.5643000000000003E-5</c:v>
                </c:pt>
                <c:pt idx="45643">
                  <c:v>4.5643999999999999E-5</c:v>
                </c:pt>
                <c:pt idx="45644">
                  <c:v>4.5645000000000001E-5</c:v>
                </c:pt>
                <c:pt idx="45645">
                  <c:v>4.5646000000000003E-5</c:v>
                </c:pt>
                <c:pt idx="45646">
                  <c:v>4.5646999999999999E-5</c:v>
                </c:pt>
                <c:pt idx="45647">
                  <c:v>4.5648000000000001E-5</c:v>
                </c:pt>
                <c:pt idx="45648">
                  <c:v>4.5649000000000003E-5</c:v>
                </c:pt>
                <c:pt idx="45649">
                  <c:v>4.5649999999999998E-5</c:v>
                </c:pt>
                <c:pt idx="45650">
                  <c:v>4.5651E-5</c:v>
                </c:pt>
                <c:pt idx="45651">
                  <c:v>4.5652000000000003E-5</c:v>
                </c:pt>
                <c:pt idx="45652">
                  <c:v>4.5652999999999998E-5</c:v>
                </c:pt>
                <c:pt idx="45653">
                  <c:v>4.5654E-5</c:v>
                </c:pt>
                <c:pt idx="45654">
                  <c:v>4.5655000000000002E-5</c:v>
                </c:pt>
                <c:pt idx="45655">
                  <c:v>4.5655999999999998E-5</c:v>
                </c:pt>
                <c:pt idx="45656">
                  <c:v>4.5657E-5</c:v>
                </c:pt>
                <c:pt idx="45657">
                  <c:v>4.5658000000000002E-5</c:v>
                </c:pt>
                <c:pt idx="45658">
                  <c:v>4.5658999999999998E-5</c:v>
                </c:pt>
                <c:pt idx="45659">
                  <c:v>4.566E-5</c:v>
                </c:pt>
                <c:pt idx="45660">
                  <c:v>4.5661000000000002E-5</c:v>
                </c:pt>
                <c:pt idx="45661">
                  <c:v>4.5661999999999998E-5</c:v>
                </c:pt>
                <c:pt idx="45662">
                  <c:v>4.5663E-5</c:v>
                </c:pt>
                <c:pt idx="45663">
                  <c:v>4.5664000000000002E-5</c:v>
                </c:pt>
                <c:pt idx="45664">
                  <c:v>4.5664999999999997E-5</c:v>
                </c:pt>
                <c:pt idx="45665">
                  <c:v>4.5666E-5</c:v>
                </c:pt>
                <c:pt idx="45666">
                  <c:v>4.5667000000000002E-5</c:v>
                </c:pt>
                <c:pt idx="45667">
                  <c:v>4.5667999999999997E-5</c:v>
                </c:pt>
                <c:pt idx="45668">
                  <c:v>4.5668999999999999E-5</c:v>
                </c:pt>
                <c:pt idx="45669">
                  <c:v>4.5670000000000002E-5</c:v>
                </c:pt>
                <c:pt idx="45670">
                  <c:v>4.5670999999999997E-5</c:v>
                </c:pt>
                <c:pt idx="45671">
                  <c:v>4.5671999999999999E-5</c:v>
                </c:pt>
                <c:pt idx="45672">
                  <c:v>4.5673000000000001E-5</c:v>
                </c:pt>
                <c:pt idx="45673">
                  <c:v>4.5673999999999997E-5</c:v>
                </c:pt>
                <c:pt idx="45674">
                  <c:v>4.5674999999999999E-5</c:v>
                </c:pt>
                <c:pt idx="45675">
                  <c:v>4.5676000000000001E-5</c:v>
                </c:pt>
                <c:pt idx="45676">
                  <c:v>4.5677000000000003E-5</c:v>
                </c:pt>
                <c:pt idx="45677">
                  <c:v>4.5677999999999999E-5</c:v>
                </c:pt>
                <c:pt idx="45678">
                  <c:v>4.5679000000000001E-5</c:v>
                </c:pt>
                <c:pt idx="45679">
                  <c:v>4.5680000000000003E-5</c:v>
                </c:pt>
                <c:pt idx="45680">
                  <c:v>4.5680999999999999E-5</c:v>
                </c:pt>
                <c:pt idx="45681">
                  <c:v>4.5682000000000001E-5</c:v>
                </c:pt>
                <c:pt idx="45682">
                  <c:v>4.5683000000000003E-5</c:v>
                </c:pt>
                <c:pt idx="45683">
                  <c:v>4.5683999999999998E-5</c:v>
                </c:pt>
                <c:pt idx="45684">
                  <c:v>4.5685000000000001E-5</c:v>
                </c:pt>
                <c:pt idx="45685">
                  <c:v>4.5686000000000003E-5</c:v>
                </c:pt>
                <c:pt idx="45686">
                  <c:v>4.5686999999999998E-5</c:v>
                </c:pt>
                <c:pt idx="45687">
                  <c:v>4.5688E-5</c:v>
                </c:pt>
                <c:pt idx="45688">
                  <c:v>4.5689000000000003E-5</c:v>
                </c:pt>
                <c:pt idx="45689">
                  <c:v>4.5689999999999998E-5</c:v>
                </c:pt>
                <c:pt idx="45690">
                  <c:v>4.5691E-5</c:v>
                </c:pt>
                <c:pt idx="45691">
                  <c:v>4.5692000000000002E-5</c:v>
                </c:pt>
                <c:pt idx="45692">
                  <c:v>4.5692999999999998E-5</c:v>
                </c:pt>
                <c:pt idx="45693">
                  <c:v>4.5694E-5</c:v>
                </c:pt>
                <c:pt idx="45694">
                  <c:v>4.5695000000000002E-5</c:v>
                </c:pt>
                <c:pt idx="45695">
                  <c:v>4.5695999999999998E-5</c:v>
                </c:pt>
                <c:pt idx="45696">
                  <c:v>4.5697E-5</c:v>
                </c:pt>
                <c:pt idx="45697">
                  <c:v>4.5698000000000002E-5</c:v>
                </c:pt>
                <c:pt idx="45698">
                  <c:v>4.5698999999999997E-5</c:v>
                </c:pt>
                <c:pt idx="45699">
                  <c:v>4.57E-5</c:v>
                </c:pt>
                <c:pt idx="45700">
                  <c:v>4.5701000000000002E-5</c:v>
                </c:pt>
                <c:pt idx="45701">
                  <c:v>4.5701999999999997E-5</c:v>
                </c:pt>
                <c:pt idx="45702">
                  <c:v>4.5702999999999999E-5</c:v>
                </c:pt>
                <c:pt idx="45703">
                  <c:v>4.5704000000000002E-5</c:v>
                </c:pt>
                <c:pt idx="45704">
                  <c:v>4.5704999999999997E-5</c:v>
                </c:pt>
                <c:pt idx="45705">
                  <c:v>4.5705999999999999E-5</c:v>
                </c:pt>
                <c:pt idx="45706">
                  <c:v>4.5707000000000001E-5</c:v>
                </c:pt>
                <c:pt idx="45707">
                  <c:v>4.5707999999999997E-5</c:v>
                </c:pt>
                <c:pt idx="45708">
                  <c:v>4.5708999999999999E-5</c:v>
                </c:pt>
                <c:pt idx="45709">
                  <c:v>4.5710000000000001E-5</c:v>
                </c:pt>
                <c:pt idx="45710">
                  <c:v>4.5711000000000003E-5</c:v>
                </c:pt>
                <c:pt idx="45711">
                  <c:v>4.5711999999999999E-5</c:v>
                </c:pt>
                <c:pt idx="45712">
                  <c:v>4.5713000000000001E-5</c:v>
                </c:pt>
                <c:pt idx="45713">
                  <c:v>4.5714000000000003E-5</c:v>
                </c:pt>
                <c:pt idx="45714">
                  <c:v>4.5714999999999999E-5</c:v>
                </c:pt>
                <c:pt idx="45715">
                  <c:v>4.5716000000000001E-5</c:v>
                </c:pt>
                <c:pt idx="45716">
                  <c:v>4.5717000000000003E-5</c:v>
                </c:pt>
                <c:pt idx="45717">
                  <c:v>4.5717999999999998E-5</c:v>
                </c:pt>
                <c:pt idx="45718">
                  <c:v>4.5719000000000001E-5</c:v>
                </c:pt>
                <c:pt idx="45719">
                  <c:v>4.5720000000000003E-5</c:v>
                </c:pt>
                <c:pt idx="45720">
                  <c:v>4.5720999999999998E-5</c:v>
                </c:pt>
                <c:pt idx="45721">
                  <c:v>4.5722E-5</c:v>
                </c:pt>
                <c:pt idx="45722">
                  <c:v>4.5723000000000003E-5</c:v>
                </c:pt>
                <c:pt idx="45723">
                  <c:v>4.5723999999999998E-5</c:v>
                </c:pt>
                <c:pt idx="45724">
                  <c:v>4.5725E-5</c:v>
                </c:pt>
                <c:pt idx="45725">
                  <c:v>4.5726000000000002E-5</c:v>
                </c:pt>
                <c:pt idx="45726">
                  <c:v>4.5726999999999998E-5</c:v>
                </c:pt>
                <c:pt idx="45727">
                  <c:v>4.5728E-5</c:v>
                </c:pt>
                <c:pt idx="45728">
                  <c:v>4.5729000000000002E-5</c:v>
                </c:pt>
                <c:pt idx="45729">
                  <c:v>4.5729999999999998E-5</c:v>
                </c:pt>
                <c:pt idx="45730">
                  <c:v>4.5731E-5</c:v>
                </c:pt>
                <c:pt idx="45731">
                  <c:v>4.5732000000000002E-5</c:v>
                </c:pt>
                <c:pt idx="45732">
                  <c:v>4.5732999999999997E-5</c:v>
                </c:pt>
                <c:pt idx="45733">
                  <c:v>4.5734E-5</c:v>
                </c:pt>
                <c:pt idx="45734">
                  <c:v>4.5735000000000002E-5</c:v>
                </c:pt>
                <c:pt idx="45735">
                  <c:v>4.5735999999999997E-5</c:v>
                </c:pt>
                <c:pt idx="45736">
                  <c:v>4.5736999999999999E-5</c:v>
                </c:pt>
                <c:pt idx="45737">
                  <c:v>4.5738000000000002E-5</c:v>
                </c:pt>
                <c:pt idx="45738">
                  <c:v>4.5738999999999997E-5</c:v>
                </c:pt>
                <c:pt idx="45739">
                  <c:v>4.5739999999999999E-5</c:v>
                </c:pt>
                <c:pt idx="45740">
                  <c:v>4.5741000000000001E-5</c:v>
                </c:pt>
                <c:pt idx="45741">
                  <c:v>4.5741999999999997E-5</c:v>
                </c:pt>
                <c:pt idx="45742">
                  <c:v>4.5742999999999999E-5</c:v>
                </c:pt>
                <c:pt idx="45743">
                  <c:v>4.5744000000000001E-5</c:v>
                </c:pt>
                <c:pt idx="45744">
                  <c:v>4.5745000000000003E-5</c:v>
                </c:pt>
                <c:pt idx="45745">
                  <c:v>4.5745999999999999E-5</c:v>
                </c:pt>
                <c:pt idx="45746">
                  <c:v>4.5747000000000001E-5</c:v>
                </c:pt>
                <c:pt idx="45747">
                  <c:v>4.5748000000000003E-5</c:v>
                </c:pt>
                <c:pt idx="45748">
                  <c:v>4.5748999999999999E-5</c:v>
                </c:pt>
                <c:pt idx="45749">
                  <c:v>4.5750000000000001E-5</c:v>
                </c:pt>
                <c:pt idx="45750">
                  <c:v>4.5751000000000003E-5</c:v>
                </c:pt>
                <c:pt idx="45751">
                  <c:v>4.5751999999999998E-5</c:v>
                </c:pt>
                <c:pt idx="45752">
                  <c:v>4.5753000000000001E-5</c:v>
                </c:pt>
                <c:pt idx="45753">
                  <c:v>4.5754000000000003E-5</c:v>
                </c:pt>
                <c:pt idx="45754">
                  <c:v>4.5754999999999998E-5</c:v>
                </c:pt>
                <c:pt idx="45755">
                  <c:v>4.5756E-5</c:v>
                </c:pt>
                <c:pt idx="45756">
                  <c:v>4.5757000000000003E-5</c:v>
                </c:pt>
                <c:pt idx="45757">
                  <c:v>4.5757999999999998E-5</c:v>
                </c:pt>
                <c:pt idx="45758">
                  <c:v>4.5759E-5</c:v>
                </c:pt>
                <c:pt idx="45759">
                  <c:v>4.5760000000000002E-5</c:v>
                </c:pt>
                <c:pt idx="45760">
                  <c:v>4.5760999999999998E-5</c:v>
                </c:pt>
                <c:pt idx="45761">
                  <c:v>4.5762E-5</c:v>
                </c:pt>
                <c:pt idx="45762">
                  <c:v>4.5763000000000002E-5</c:v>
                </c:pt>
                <c:pt idx="45763">
                  <c:v>4.5763999999999998E-5</c:v>
                </c:pt>
                <c:pt idx="45764">
                  <c:v>4.5765E-5</c:v>
                </c:pt>
                <c:pt idx="45765">
                  <c:v>4.5766000000000002E-5</c:v>
                </c:pt>
                <c:pt idx="45766">
                  <c:v>4.5766999999999997E-5</c:v>
                </c:pt>
                <c:pt idx="45767">
                  <c:v>4.5768E-5</c:v>
                </c:pt>
                <c:pt idx="45768">
                  <c:v>4.5769000000000002E-5</c:v>
                </c:pt>
                <c:pt idx="45769">
                  <c:v>4.5769999999999997E-5</c:v>
                </c:pt>
                <c:pt idx="45770">
                  <c:v>4.5770999999999999E-5</c:v>
                </c:pt>
                <c:pt idx="45771">
                  <c:v>4.5772000000000002E-5</c:v>
                </c:pt>
                <c:pt idx="45772">
                  <c:v>4.5772999999999997E-5</c:v>
                </c:pt>
                <c:pt idx="45773">
                  <c:v>4.5773999999999999E-5</c:v>
                </c:pt>
                <c:pt idx="45774">
                  <c:v>4.5775000000000001E-5</c:v>
                </c:pt>
                <c:pt idx="45775">
                  <c:v>4.5775999999999997E-5</c:v>
                </c:pt>
                <c:pt idx="45776">
                  <c:v>4.5776999999999999E-5</c:v>
                </c:pt>
                <c:pt idx="45777">
                  <c:v>4.5778000000000001E-5</c:v>
                </c:pt>
                <c:pt idx="45778">
                  <c:v>4.5779000000000003E-5</c:v>
                </c:pt>
                <c:pt idx="45779">
                  <c:v>4.5779999999999999E-5</c:v>
                </c:pt>
                <c:pt idx="45780">
                  <c:v>4.5781000000000001E-5</c:v>
                </c:pt>
                <c:pt idx="45781">
                  <c:v>4.5782000000000003E-5</c:v>
                </c:pt>
                <c:pt idx="45782">
                  <c:v>4.5782999999999999E-5</c:v>
                </c:pt>
                <c:pt idx="45783">
                  <c:v>4.5784000000000001E-5</c:v>
                </c:pt>
                <c:pt idx="45784">
                  <c:v>4.5785000000000003E-5</c:v>
                </c:pt>
                <c:pt idx="45785">
                  <c:v>4.5785999999999998E-5</c:v>
                </c:pt>
                <c:pt idx="45786">
                  <c:v>4.5787000000000001E-5</c:v>
                </c:pt>
                <c:pt idx="45787">
                  <c:v>4.5788000000000003E-5</c:v>
                </c:pt>
                <c:pt idx="45788">
                  <c:v>4.5788999999999998E-5</c:v>
                </c:pt>
                <c:pt idx="45789">
                  <c:v>4.579E-5</c:v>
                </c:pt>
                <c:pt idx="45790">
                  <c:v>4.5791000000000003E-5</c:v>
                </c:pt>
                <c:pt idx="45791">
                  <c:v>4.5791999999999998E-5</c:v>
                </c:pt>
                <c:pt idx="45792">
                  <c:v>4.5793E-5</c:v>
                </c:pt>
                <c:pt idx="45793">
                  <c:v>4.5794000000000002E-5</c:v>
                </c:pt>
                <c:pt idx="45794">
                  <c:v>4.5794999999999998E-5</c:v>
                </c:pt>
                <c:pt idx="45795">
                  <c:v>4.5796E-5</c:v>
                </c:pt>
                <c:pt idx="45796">
                  <c:v>4.5797000000000002E-5</c:v>
                </c:pt>
                <c:pt idx="45797">
                  <c:v>4.5797999999999998E-5</c:v>
                </c:pt>
                <c:pt idx="45798">
                  <c:v>4.5799E-5</c:v>
                </c:pt>
                <c:pt idx="45799">
                  <c:v>4.5800000000000002E-5</c:v>
                </c:pt>
                <c:pt idx="45800">
                  <c:v>4.5800999999999997E-5</c:v>
                </c:pt>
                <c:pt idx="45801">
                  <c:v>4.5802E-5</c:v>
                </c:pt>
                <c:pt idx="45802">
                  <c:v>4.5803000000000002E-5</c:v>
                </c:pt>
                <c:pt idx="45803">
                  <c:v>4.5803999999999997E-5</c:v>
                </c:pt>
                <c:pt idx="45804">
                  <c:v>4.5804999999999999E-5</c:v>
                </c:pt>
                <c:pt idx="45805">
                  <c:v>4.5806000000000002E-5</c:v>
                </c:pt>
                <c:pt idx="45806">
                  <c:v>4.5806999999999997E-5</c:v>
                </c:pt>
                <c:pt idx="45807">
                  <c:v>4.5807999999999999E-5</c:v>
                </c:pt>
                <c:pt idx="45808">
                  <c:v>4.5809000000000001E-5</c:v>
                </c:pt>
                <c:pt idx="45809">
                  <c:v>4.5809999999999997E-5</c:v>
                </c:pt>
                <c:pt idx="45810">
                  <c:v>4.5810999999999999E-5</c:v>
                </c:pt>
                <c:pt idx="45811">
                  <c:v>4.5812000000000001E-5</c:v>
                </c:pt>
                <c:pt idx="45812">
                  <c:v>4.5813000000000003E-5</c:v>
                </c:pt>
                <c:pt idx="45813">
                  <c:v>4.5813999999999999E-5</c:v>
                </c:pt>
                <c:pt idx="45814">
                  <c:v>4.5815000000000001E-5</c:v>
                </c:pt>
                <c:pt idx="45815">
                  <c:v>4.5816000000000003E-5</c:v>
                </c:pt>
                <c:pt idx="45816">
                  <c:v>4.5816999999999999E-5</c:v>
                </c:pt>
                <c:pt idx="45817">
                  <c:v>4.5818000000000001E-5</c:v>
                </c:pt>
                <c:pt idx="45818">
                  <c:v>4.5819000000000003E-5</c:v>
                </c:pt>
                <c:pt idx="45819">
                  <c:v>4.5819999999999998E-5</c:v>
                </c:pt>
                <c:pt idx="45820">
                  <c:v>4.5821000000000001E-5</c:v>
                </c:pt>
                <c:pt idx="45821">
                  <c:v>4.5822000000000003E-5</c:v>
                </c:pt>
                <c:pt idx="45822">
                  <c:v>4.5822999999999998E-5</c:v>
                </c:pt>
                <c:pt idx="45823">
                  <c:v>4.5824E-5</c:v>
                </c:pt>
                <c:pt idx="45824">
                  <c:v>4.5825000000000003E-5</c:v>
                </c:pt>
                <c:pt idx="45825">
                  <c:v>4.5825999999999998E-5</c:v>
                </c:pt>
                <c:pt idx="45826">
                  <c:v>4.5827E-5</c:v>
                </c:pt>
                <c:pt idx="45827">
                  <c:v>4.5828000000000002E-5</c:v>
                </c:pt>
                <c:pt idx="45828">
                  <c:v>4.5828999999999998E-5</c:v>
                </c:pt>
                <c:pt idx="45829">
                  <c:v>4.583E-5</c:v>
                </c:pt>
                <c:pt idx="45830">
                  <c:v>4.5831000000000002E-5</c:v>
                </c:pt>
                <c:pt idx="45831">
                  <c:v>4.5831999999999998E-5</c:v>
                </c:pt>
                <c:pt idx="45832">
                  <c:v>4.5833E-5</c:v>
                </c:pt>
                <c:pt idx="45833">
                  <c:v>4.5834000000000002E-5</c:v>
                </c:pt>
                <c:pt idx="45834">
                  <c:v>4.5834999999999997E-5</c:v>
                </c:pt>
                <c:pt idx="45835">
                  <c:v>4.5836E-5</c:v>
                </c:pt>
                <c:pt idx="45836">
                  <c:v>4.5837000000000002E-5</c:v>
                </c:pt>
                <c:pt idx="45837">
                  <c:v>4.5837999999999997E-5</c:v>
                </c:pt>
                <c:pt idx="45838">
                  <c:v>4.5838999999999999E-5</c:v>
                </c:pt>
                <c:pt idx="45839">
                  <c:v>4.5840000000000002E-5</c:v>
                </c:pt>
                <c:pt idx="45840">
                  <c:v>4.5840999999999997E-5</c:v>
                </c:pt>
                <c:pt idx="45841">
                  <c:v>4.5841999999999999E-5</c:v>
                </c:pt>
                <c:pt idx="45842">
                  <c:v>4.5843000000000001E-5</c:v>
                </c:pt>
                <c:pt idx="45843">
                  <c:v>4.5843999999999997E-5</c:v>
                </c:pt>
                <c:pt idx="45844">
                  <c:v>4.5844999999999999E-5</c:v>
                </c:pt>
                <c:pt idx="45845">
                  <c:v>4.5846000000000001E-5</c:v>
                </c:pt>
                <c:pt idx="45846">
                  <c:v>4.5847000000000003E-5</c:v>
                </c:pt>
                <c:pt idx="45847">
                  <c:v>4.5847999999999999E-5</c:v>
                </c:pt>
                <c:pt idx="45848">
                  <c:v>4.5849000000000001E-5</c:v>
                </c:pt>
                <c:pt idx="45849">
                  <c:v>4.5850000000000003E-5</c:v>
                </c:pt>
                <c:pt idx="45850">
                  <c:v>4.5850999999999999E-5</c:v>
                </c:pt>
                <c:pt idx="45851">
                  <c:v>4.5852000000000001E-5</c:v>
                </c:pt>
                <c:pt idx="45852">
                  <c:v>4.5853000000000003E-5</c:v>
                </c:pt>
                <c:pt idx="45853">
                  <c:v>4.5853999999999998E-5</c:v>
                </c:pt>
                <c:pt idx="45854">
                  <c:v>4.5855000000000001E-5</c:v>
                </c:pt>
                <c:pt idx="45855">
                  <c:v>4.5856000000000003E-5</c:v>
                </c:pt>
                <c:pt idx="45856">
                  <c:v>4.5856999999999998E-5</c:v>
                </c:pt>
                <c:pt idx="45857">
                  <c:v>4.5858E-5</c:v>
                </c:pt>
                <c:pt idx="45858">
                  <c:v>4.5859000000000003E-5</c:v>
                </c:pt>
                <c:pt idx="45859">
                  <c:v>4.5859999999999998E-5</c:v>
                </c:pt>
                <c:pt idx="45860">
                  <c:v>4.5861E-5</c:v>
                </c:pt>
                <c:pt idx="45861">
                  <c:v>4.5862000000000002E-5</c:v>
                </c:pt>
                <c:pt idx="45862">
                  <c:v>4.5862999999999998E-5</c:v>
                </c:pt>
                <c:pt idx="45863">
                  <c:v>4.5864E-5</c:v>
                </c:pt>
                <c:pt idx="45864">
                  <c:v>4.5865000000000002E-5</c:v>
                </c:pt>
                <c:pt idx="45865">
                  <c:v>4.5865999999999998E-5</c:v>
                </c:pt>
                <c:pt idx="45866">
                  <c:v>4.5867E-5</c:v>
                </c:pt>
                <c:pt idx="45867">
                  <c:v>4.5868000000000002E-5</c:v>
                </c:pt>
                <c:pt idx="45868">
                  <c:v>4.5868999999999997E-5</c:v>
                </c:pt>
                <c:pt idx="45869">
                  <c:v>4.587E-5</c:v>
                </c:pt>
                <c:pt idx="45870">
                  <c:v>4.5871000000000002E-5</c:v>
                </c:pt>
                <c:pt idx="45871">
                  <c:v>4.5871999999999997E-5</c:v>
                </c:pt>
                <c:pt idx="45872">
                  <c:v>4.5872999999999999E-5</c:v>
                </c:pt>
                <c:pt idx="45873">
                  <c:v>4.5874000000000002E-5</c:v>
                </c:pt>
                <c:pt idx="45874">
                  <c:v>4.5874999999999997E-5</c:v>
                </c:pt>
                <c:pt idx="45875">
                  <c:v>4.5875999999999999E-5</c:v>
                </c:pt>
                <c:pt idx="45876">
                  <c:v>4.5877000000000001E-5</c:v>
                </c:pt>
                <c:pt idx="45877">
                  <c:v>4.5877999999999997E-5</c:v>
                </c:pt>
                <c:pt idx="45878">
                  <c:v>4.5878999999999999E-5</c:v>
                </c:pt>
                <c:pt idx="45879">
                  <c:v>4.5880000000000001E-5</c:v>
                </c:pt>
                <c:pt idx="45880">
                  <c:v>4.5881000000000003E-5</c:v>
                </c:pt>
                <c:pt idx="45881">
                  <c:v>4.5881999999999999E-5</c:v>
                </c:pt>
                <c:pt idx="45882">
                  <c:v>4.5883000000000001E-5</c:v>
                </c:pt>
                <c:pt idx="45883">
                  <c:v>4.5884000000000003E-5</c:v>
                </c:pt>
                <c:pt idx="45884">
                  <c:v>4.5884999999999999E-5</c:v>
                </c:pt>
                <c:pt idx="45885">
                  <c:v>4.5886000000000001E-5</c:v>
                </c:pt>
                <c:pt idx="45886">
                  <c:v>4.5887000000000003E-5</c:v>
                </c:pt>
                <c:pt idx="45887">
                  <c:v>4.5887999999999998E-5</c:v>
                </c:pt>
                <c:pt idx="45888">
                  <c:v>4.5889000000000001E-5</c:v>
                </c:pt>
                <c:pt idx="45889">
                  <c:v>4.5890000000000003E-5</c:v>
                </c:pt>
                <c:pt idx="45890">
                  <c:v>4.5890999999999998E-5</c:v>
                </c:pt>
                <c:pt idx="45891">
                  <c:v>4.5892E-5</c:v>
                </c:pt>
                <c:pt idx="45892">
                  <c:v>4.5893000000000003E-5</c:v>
                </c:pt>
                <c:pt idx="45893">
                  <c:v>4.5893999999999998E-5</c:v>
                </c:pt>
                <c:pt idx="45894">
                  <c:v>4.5895E-5</c:v>
                </c:pt>
                <c:pt idx="45895">
                  <c:v>4.5896000000000002E-5</c:v>
                </c:pt>
                <c:pt idx="45896">
                  <c:v>4.5896999999999998E-5</c:v>
                </c:pt>
                <c:pt idx="45897">
                  <c:v>4.5898E-5</c:v>
                </c:pt>
                <c:pt idx="45898">
                  <c:v>4.5899000000000002E-5</c:v>
                </c:pt>
                <c:pt idx="45899">
                  <c:v>4.5899999999999998E-5</c:v>
                </c:pt>
                <c:pt idx="45900">
                  <c:v>4.5901E-5</c:v>
                </c:pt>
                <c:pt idx="45901">
                  <c:v>4.5902000000000002E-5</c:v>
                </c:pt>
                <c:pt idx="45902">
                  <c:v>4.5902999999999997E-5</c:v>
                </c:pt>
                <c:pt idx="45903">
                  <c:v>4.5904E-5</c:v>
                </c:pt>
                <c:pt idx="45904">
                  <c:v>4.5905000000000002E-5</c:v>
                </c:pt>
                <c:pt idx="45905">
                  <c:v>4.5905999999999997E-5</c:v>
                </c:pt>
                <c:pt idx="45906">
                  <c:v>4.5906999999999999E-5</c:v>
                </c:pt>
                <c:pt idx="45907">
                  <c:v>4.5908000000000002E-5</c:v>
                </c:pt>
                <c:pt idx="45908">
                  <c:v>4.5908999999999997E-5</c:v>
                </c:pt>
                <c:pt idx="45909">
                  <c:v>4.5909999999999999E-5</c:v>
                </c:pt>
                <c:pt idx="45910">
                  <c:v>4.5911000000000001E-5</c:v>
                </c:pt>
                <c:pt idx="45911">
                  <c:v>4.5911999999999997E-5</c:v>
                </c:pt>
                <c:pt idx="45912">
                  <c:v>4.5912999999999999E-5</c:v>
                </c:pt>
                <c:pt idx="45913">
                  <c:v>4.5914000000000001E-5</c:v>
                </c:pt>
                <c:pt idx="45914">
                  <c:v>4.5914999999999997E-5</c:v>
                </c:pt>
                <c:pt idx="45915">
                  <c:v>4.5915999999999999E-5</c:v>
                </c:pt>
                <c:pt idx="45916">
                  <c:v>4.5917000000000001E-5</c:v>
                </c:pt>
                <c:pt idx="45917">
                  <c:v>4.5918000000000003E-5</c:v>
                </c:pt>
                <c:pt idx="45918">
                  <c:v>4.5918999999999999E-5</c:v>
                </c:pt>
                <c:pt idx="45919">
                  <c:v>4.5920000000000001E-5</c:v>
                </c:pt>
                <c:pt idx="45920">
                  <c:v>4.5921000000000003E-5</c:v>
                </c:pt>
                <c:pt idx="45921">
                  <c:v>4.5921999999999998E-5</c:v>
                </c:pt>
                <c:pt idx="45922">
                  <c:v>4.5923000000000001E-5</c:v>
                </c:pt>
                <c:pt idx="45923">
                  <c:v>4.5924000000000003E-5</c:v>
                </c:pt>
                <c:pt idx="45924">
                  <c:v>4.5924999999999998E-5</c:v>
                </c:pt>
                <c:pt idx="45925">
                  <c:v>4.5926E-5</c:v>
                </c:pt>
                <c:pt idx="45926">
                  <c:v>4.5927000000000003E-5</c:v>
                </c:pt>
                <c:pt idx="45927">
                  <c:v>4.5927999999999998E-5</c:v>
                </c:pt>
                <c:pt idx="45928">
                  <c:v>4.5929E-5</c:v>
                </c:pt>
                <c:pt idx="45929">
                  <c:v>4.5930000000000002E-5</c:v>
                </c:pt>
                <c:pt idx="45930">
                  <c:v>4.5930999999999998E-5</c:v>
                </c:pt>
                <c:pt idx="45931">
                  <c:v>4.5932E-5</c:v>
                </c:pt>
                <c:pt idx="45932">
                  <c:v>4.5933000000000002E-5</c:v>
                </c:pt>
                <c:pt idx="45933">
                  <c:v>4.5933999999999998E-5</c:v>
                </c:pt>
                <c:pt idx="45934">
                  <c:v>4.5935E-5</c:v>
                </c:pt>
                <c:pt idx="45935">
                  <c:v>4.5936000000000002E-5</c:v>
                </c:pt>
                <c:pt idx="45936">
                  <c:v>4.5936999999999997E-5</c:v>
                </c:pt>
                <c:pt idx="45937">
                  <c:v>4.5938E-5</c:v>
                </c:pt>
                <c:pt idx="45938">
                  <c:v>4.5939000000000002E-5</c:v>
                </c:pt>
                <c:pt idx="45939">
                  <c:v>4.5939999999999997E-5</c:v>
                </c:pt>
                <c:pt idx="45940">
                  <c:v>4.5940999999999999E-5</c:v>
                </c:pt>
                <c:pt idx="45941">
                  <c:v>4.5942000000000002E-5</c:v>
                </c:pt>
                <c:pt idx="45942">
                  <c:v>4.5942999999999997E-5</c:v>
                </c:pt>
                <c:pt idx="45943">
                  <c:v>4.5943999999999999E-5</c:v>
                </c:pt>
                <c:pt idx="45944">
                  <c:v>4.5945000000000001E-5</c:v>
                </c:pt>
                <c:pt idx="45945">
                  <c:v>4.5945999999999997E-5</c:v>
                </c:pt>
                <c:pt idx="45946">
                  <c:v>4.5946999999999999E-5</c:v>
                </c:pt>
                <c:pt idx="45947">
                  <c:v>4.5948000000000001E-5</c:v>
                </c:pt>
                <c:pt idx="45948">
                  <c:v>4.5948999999999997E-5</c:v>
                </c:pt>
                <c:pt idx="45949">
                  <c:v>4.5949999999999999E-5</c:v>
                </c:pt>
                <c:pt idx="45950">
                  <c:v>4.5951000000000001E-5</c:v>
                </c:pt>
                <c:pt idx="45951">
                  <c:v>4.5952000000000003E-5</c:v>
                </c:pt>
                <c:pt idx="45952">
                  <c:v>4.5952999999999999E-5</c:v>
                </c:pt>
                <c:pt idx="45953">
                  <c:v>4.5954000000000001E-5</c:v>
                </c:pt>
                <c:pt idx="45954">
                  <c:v>4.5955000000000003E-5</c:v>
                </c:pt>
                <c:pt idx="45955">
                  <c:v>4.5955999999999998E-5</c:v>
                </c:pt>
                <c:pt idx="45956">
                  <c:v>4.5957000000000001E-5</c:v>
                </c:pt>
                <c:pt idx="45957">
                  <c:v>4.5958000000000003E-5</c:v>
                </c:pt>
                <c:pt idx="45958">
                  <c:v>4.5958999999999998E-5</c:v>
                </c:pt>
                <c:pt idx="45959">
                  <c:v>4.596E-5</c:v>
                </c:pt>
                <c:pt idx="45960">
                  <c:v>4.5961000000000003E-5</c:v>
                </c:pt>
                <c:pt idx="45961">
                  <c:v>4.5961999999999998E-5</c:v>
                </c:pt>
                <c:pt idx="45962">
                  <c:v>4.5963E-5</c:v>
                </c:pt>
                <c:pt idx="45963">
                  <c:v>4.5964000000000002E-5</c:v>
                </c:pt>
                <c:pt idx="45964">
                  <c:v>4.5964999999999998E-5</c:v>
                </c:pt>
                <c:pt idx="45965">
                  <c:v>4.5966E-5</c:v>
                </c:pt>
                <c:pt idx="45966">
                  <c:v>4.5967000000000002E-5</c:v>
                </c:pt>
                <c:pt idx="45967">
                  <c:v>4.5967999999999998E-5</c:v>
                </c:pt>
                <c:pt idx="45968">
                  <c:v>4.5969E-5</c:v>
                </c:pt>
                <c:pt idx="45969">
                  <c:v>4.5970000000000002E-5</c:v>
                </c:pt>
                <c:pt idx="45970">
                  <c:v>4.5970999999999997E-5</c:v>
                </c:pt>
                <c:pt idx="45971">
                  <c:v>4.5972E-5</c:v>
                </c:pt>
                <c:pt idx="45972">
                  <c:v>4.5973000000000002E-5</c:v>
                </c:pt>
                <c:pt idx="45973">
                  <c:v>4.5973999999999997E-5</c:v>
                </c:pt>
                <c:pt idx="45974">
                  <c:v>4.5974999999999999E-5</c:v>
                </c:pt>
                <c:pt idx="45975">
                  <c:v>4.5976000000000002E-5</c:v>
                </c:pt>
                <c:pt idx="45976">
                  <c:v>4.5976999999999997E-5</c:v>
                </c:pt>
                <c:pt idx="45977">
                  <c:v>4.5977999999999999E-5</c:v>
                </c:pt>
                <c:pt idx="45978">
                  <c:v>4.5979000000000001E-5</c:v>
                </c:pt>
                <c:pt idx="45979">
                  <c:v>4.5979999999999997E-5</c:v>
                </c:pt>
                <c:pt idx="45980">
                  <c:v>4.5980999999999999E-5</c:v>
                </c:pt>
                <c:pt idx="45981">
                  <c:v>4.5982000000000001E-5</c:v>
                </c:pt>
                <c:pt idx="45982">
                  <c:v>4.5982999999999997E-5</c:v>
                </c:pt>
                <c:pt idx="45983">
                  <c:v>4.5983999999999999E-5</c:v>
                </c:pt>
                <c:pt idx="45984">
                  <c:v>4.5985000000000001E-5</c:v>
                </c:pt>
                <c:pt idx="45985">
                  <c:v>4.5986000000000003E-5</c:v>
                </c:pt>
                <c:pt idx="45986">
                  <c:v>4.5986999999999999E-5</c:v>
                </c:pt>
                <c:pt idx="45987">
                  <c:v>4.5988000000000001E-5</c:v>
                </c:pt>
                <c:pt idx="45988">
                  <c:v>4.5989000000000003E-5</c:v>
                </c:pt>
                <c:pt idx="45989">
                  <c:v>4.5989999999999998E-5</c:v>
                </c:pt>
                <c:pt idx="45990">
                  <c:v>4.5991000000000001E-5</c:v>
                </c:pt>
                <c:pt idx="45991">
                  <c:v>4.5992000000000003E-5</c:v>
                </c:pt>
                <c:pt idx="45992">
                  <c:v>4.5992999999999998E-5</c:v>
                </c:pt>
                <c:pt idx="45993">
                  <c:v>4.5994E-5</c:v>
                </c:pt>
                <c:pt idx="45994">
                  <c:v>4.5995000000000003E-5</c:v>
                </c:pt>
                <c:pt idx="45995">
                  <c:v>4.5995999999999998E-5</c:v>
                </c:pt>
                <c:pt idx="45996">
                  <c:v>4.5997E-5</c:v>
                </c:pt>
                <c:pt idx="45997">
                  <c:v>4.5998000000000002E-5</c:v>
                </c:pt>
                <c:pt idx="45998">
                  <c:v>4.5998999999999998E-5</c:v>
                </c:pt>
                <c:pt idx="45999">
                  <c:v>4.6E-5</c:v>
                </c:pt>
                <c:pt idx="46000">
                  <c:v>4.6001000000000002E-5</c:v>
                </c:pt>
                <c:pt idx="46001">
                  <c:v>4.6001999999999998E-5</c:v>
                </c:pt>
                <c:pt idx="46002">
                  <c:v>4.6003E-5</c:v>
                </c:pt>
                <c:pt idx="46003">
                  <c:v>4.6004000000000002E-5</c:v>
                </c:pt>
                <c:pt idx="46004">
                  <c:v>4.6004999999999997E-5</c:v>
                </c:pt>
                <c:pt idx="46005">
                  <c:v>4.6006E-5</c:v>
                </c:pt>
                <c:pt idx="46006">
                  <c:v>4.6007000000000002E-5</c:v>
                </c:pt>
                <c:pt idx="46007">
                  <c:v>4.6007999999999997E-5</c:v>
                </c:pt>
                <c:pt idx="46008">
                  <c:v>4.6008999999999999E-5</c:v>
                </c:pt>
                <c:pt idx="46009">
                  <c:v>4.6010000000000002E-5</c:v>
                </c:pt>
                <c:pt idx="46010">
                  <c:v>4.6010999999999997E-5</c:v>
                </c:pt>
                <c:pt idx="46011">
                  <c:v>4.6011999999999999E-5</c:v>
                </c:pt>
                <c:pt idx="46012">
                  <c:v>4.6013000000000001E-5</c:v>
                </c:pt>
                <c:pt idx="46013">
                  <c:v>4.6013999999999997E-5</c:v>
                </c:pt>
                <c:pt idx="46014">
                  <c:v>4.6014999999999999E-5</c:v>
                </c:pt>
                <c:pt idx="46015">
                  <c:v>4.6016000000000001E-5</c:v>
                </c:pt>
                <c:pt idx="46016">
                  <c:v>4.6016999999999997E-5</c:v>
                </c:pt>
                <c:pt idx="46017">
                  <c:v>4.6017999999999999E-5</c:v>
                </c:pt>
                <c:pt idx="46018">
                  <c:v>4.6019000000000001E-5</c:v>
                </c:pt>
                <c:pt idx="46019">
                  <c:v>4.6020000000000003E-5</c:v>
                </c:pt>
                <c:pt idx="46020">
                  <c:v>4.6020999999999999E-5</c:v>
                </c:pt>
                <c:pt idx="46021">
                  <c:v>4.6022000000000001E-5</c:v>
                </c:pt>
                <c:pt idx="46022">
                  <c:v>4.6023000000000003E-5</c:v>
                </c:pt>
                <c:pt idx="46023">
                  <c:v>4.6023999999999998E-5</c:v>
                </c:pt>
                <c:pt idx="46024">
                  <c:v>4.6025000000000001E-5</c:v>
                </c:pt>
                <c:pt idx="46025">
                  <c:v>4.6026000000000003E-5</c:v>
                </c:pt>
                <c:pt idx="46026">
                  <c:v>4.6026999999999998E-5</c:v>
                </c:pt>
                <c:pt idx="46027">
                  <c:v>4.6028E-5</c:v>
                </c:pt>
                <c:pt idx="46028">
                  <c:v>4.6029000000000003E-5</c:v>
                </c:pt>
                <c:pt idx="46029">
                  <c:v>4.6029999999999998E-5</c:v>
                </c:pt>
                <c:pt idx="46030">
                  <c:v>4.6031E-5</c:v>
                </c:pt>
                <c:pt idx="46031">
                  <c:v>4.6032000000000002E-5</c:v>
                </c:pt>
                <c:pt idx="46032">
                  <c:v>4.6032999999999998E-5</c:v>
                </c:pt>
                <c:pt idx="46033">
                  <c:v>4.6034E-5</c:v>
                </c:pt>
                <c:pt idx="46034">
                  <c:v>4.6035000000000002E-5</c:v>
                </c:pt>
                <c:pt idx="46035">
                  <c:v>4.6035999999999998E-5</c:v>
                </c:pt>
                <c:pt idx="46036">
                  <c:v>4.6037E-5</c:v>
                </c:pt>
                <c:pt idx="46037">
                  <c:v>4.6038000000000002E-5</c:v>
                </c:pt>
                <c:pt idx="46038">
                  <c:v>4.6038999999999997E-5</c:v>
                </c:pt>
                <c:pt idx="46039">
                  <c:v>4.604E-5</c:v>
                </c:pt>
                <c:pt idx="46040">
                  <c:v>4.6041000000000002E-5</c:v>
                </c:pt>
                <c:pt idx="46041">
                  <c:v>4.6041999999999997E-5</c:v>
                </c:pt>
                <c:pt idx="46042">
                  <c:v>4.6042999999999999E-5</c:v>
                </c:pt>
                <c:pt idx="46043">
                  <c:v>4.6044000000000002E-5</c:v>
                </c:pt>
                <c:pt idx="46044">
                  <c:v>4.6044999999999997E-5</c:v>
                </c:pt>
                <c:pt idx="46045">
                  <c:v>4.6045999999999999E-5</c:v>
                </c:pt>
                <c:pt idx="46046">
                  <c:v>4.6047000000000001E-5</c:v>
                </c:pt>
                <c:pt idx="46047">
                  <c:v>4.6047999999999997E-5</c:v>
                </c:pt>
                <c:pt idx="46048">
                  <c:v>4.6048999999999999E-5</c:v>
                </c:pt>
                <c:pt idx="46049">
                  <c:v>4.6050000000000001E-5</c:v>
                </c:pt>
                <c:pt idx="46050">
                  <c:v>4.6050999999999997E-5</c:v>
                </c:pt>
                <c:pt idx="46051">
                  <c:v>4.6051999999999999E-5</c:v>
                </c:pt>
                <c:pt idx="46052">
                  <c:v>4.6053000000000001E-5</c:v>
                </c:pt>
                <c:pt idx="46053">
                  <c:v>4.6054000000000003E-5</c:v>
                </c:pt>
                <c:pt idx="46054">
                  <c:v>4.6054999999999999E-5</c:v>
                </c:pt>
                <c:pt idx="46055">
                  <c:v>4.6056000000000001E-5</c:v>
                </c:pt>
                <c:pt idx="46056">
                  <c:v>4.6057000000000003E-5</c:v>
                </c:pt>
                <c:pt idx="46057">
                  <c:v>4.6057999999999998E-5</c:v>
                </c:pt>
                <c:pt idx="46058">
                  <c:v>4.6059000000000001E-5</c:v>
                </c:pt>
                <c:pt idx="46059">
                  <c:v>4.6060000000000003E-5</c:v>
                </c:pt>
                <c:pt idx="46060">
                  <c:v>4.6060999999999998E-5</c:v>
                </c:pt>
                <c:pt idx="46061">
                  <c:v>4.6062E-5</c:v>
                </c:pt>
                <c:pt idx="46062">
                  <c:v>4.6063000000000003E-5</c:v>
                </c:pt>
                <c:pt idx="46063">
                  <c:v>4.6063999999999998E-5</c:v>
                </c:pt>
                <c:pt idx="46064">
                  <c:v>4.6065E-5</c:v>
                </c:pt>
                <c:pt idx="46065">
                  <c:v>4.6066000000000002E-5</c:v>
                </c:pt>
                <c:pt idx="46066">
                  <c:v>4.6066999999999998E-5</c:v>
                </c:pt>
                <c:pt idx="46067">
                  <c:v>4.6068E-5</c:v>
                </c:pt>
                <c:pt idx="46068">
                  <c:v>4.6069000000000002E-5</c:v>
                </c:pt>
                <c:pt idx="46069">
                  <c:v>4.6069999999999998E-5</c:v>
                </c:pt>
                <c:pt idx="46070">
                  <c:v>4.6071E-5</c:v>
                </c:pt>
                <c:pt idx="46071">
                  <c:v>4.6072000000000002E-5</c:v>
                </c:pt>
                <c:pt idx="46072">
                  <c:v>4.6072999999999997E-5</c:v>
                </c:pt>
                <c:pt idx="46073">
                  <c:v>4.6074E-5</c:v>
                </c:pt>
                <c:pt idx="46074">
                  <c:v>4.6075000000000002E-5</c:v>
                </c:pt>
                <c:pt idx="46075">
                  <c:v>4.6075999999999997E-5</c:v>
                </c:pt>
                <c:pt idx="46076">
                  <c:v>4.6076999999999999E-5</c:v>
                </c:pt>
                <c:pt idx="46077">
                  <c:v>4.6078000000000002E-5</c:v>
                </c:pt>
                <c:pt idx="46078">
                  <c:v>4.6078999999999997E-5</c:v>
                </c:pt>
                <c:pt idx="46079">
                  <c:v>4.6079999999999999E-5</c:v>
                </c:pt>
                <c:pt idx="46080">
                  <c:v>4.6081000000000001E-5</c:v>
                </c:pt>
                <c:pt idx="46081">
                  <c:v>4.6081999999999997E-5</c:v>
                </c:pt>
                <c:pt idx="46082">
                  <c:v>4.6082999999999999E-5</c:v>
                </c:pt>
                <c:pt idx="46083">
                  <c:v>4.6084000000000001E-5</c:v>
                </c:pt>
                <c:pt idx="46084">
                  <c:v>4.6084999999999997E-5</c:v>
                </c:pt>
                <c:pt idx="46085">
                  <c:v>4.6085999999999999E-5</c:v>
                </c:pt>
                <c:pt idx="46086">
                  <c:v>4.6087000000000001E-5</c:v>
                </c:pt>
                <c:pt idx="46087">
                  <c:v>4.6088000000000003E-5</c:v>
                </c:pt>
                <c:pt idx="46088">
                  <c:v>4.6088999999999999E-5</c:v>
                </c:pt>
                <c:pt idx="46089">
                  <c:v>4.6090000000000001E-5</c:v>
                </c:pt>
                <c:pt idx="46090">
                  <c:v>4.6091000000000003E-5</c:v>
                </c:pt>
                <c:pt idx="46091">
                  <c:v>4.6091999999999998E-5</c:v>
                </c:pt>
                <c:pt idx="46092">
                  <c:v>4.6093000000000001E-5</c:v>
                </c:pt>
                <c:pt idx="46093">
                  <c:v>4.6094000000000003E-5</c:v>
                </c:pt>
                <c:pt idx="46094">
                  <c:v>4.6094999999999998E-5</c:v>
                </c:pt>
                <c:pt idx="46095">
                  <c:v>4.6096E-5</c:v>
                </c:pt>
                <c:pt idx="46096">
                  <c:v>4.6097000000000003E-5</c:v>
                </c:pt>
                <c:pt idx="46097">
                  <c:v>4.6097999999999998E-5</c:v>
                </c:pt>
                <c:pt idx="46098">
                  <c:v>4.6099E-5</c:v>
                </c:pt>
                <c:pt idx="46099">
                  <c:v>4.6100000000000002E-5</c:v>
                </c:pt>
                <c:pt idx="46100">
                  <c:v>4.6100999999999998E-5</c:v>
                </c:pt>
                <c:pt idx="46101">
                  <c:v>4.6102E-5</c:v>
                </c:pt>
                <c:pt idx="46102">
                  <c:v>4.6103000000000002E-5</c:v>
                </c:pt>
                <c:pt idx="46103">
                  <c:v>4.6103999999999998E-5</c:v>
                </c:pt>
                <c:pt idx="46104">
                  <c:v>4.6105E-5</c:v>
                </c:pt>
                <c:pt idx="46105">
                  <c:v>4.6106000000000002E-5</c:v>
                </c:pt>
                <c:pt idx="46106">
                  <c:v>4.6106999999999997E-5</c:v>
                </c:pt>
                <c:pt idx="46107">
                  <c:v>4.6108E-5</c:v>
                </c:pt>
                <c:pt idx="46108">
                  <c:v>4.6109000000000002E-5</c:v>
                </c:pt>
                <c:pt idx="46109">
                  <c:v>4.6109999999999997E-5</c:v>
                </c:pt>
                <c:pt idx="46110">
                  <c:v>4.6110999999999999E-5</c:v>
                </c:pt>
                <c:pt idx="46111">
                  <c:v>4.6112000000000002E-5</c:v>
                </c:pt>
                <c:pt idx="46112">
                  <c:v>4.6112999999999997E-5</c:v>
                </c:pt>
                <c:pt idx="46113">
                  <c:v>4.6113999999999999E-5</c:v>
                </c:pt>
                <c:pt idx="46114">
                  <c:v>4.6115000000000001E-5</c:v>
                </c:pt>
                <c:pt idx="46115">
                  <c:v>4.6115999999999997E-5</c:v>
                </c:pt>
                <c:pt idx="46116">
                  <c:v>4.6116999999999999E-5</c:v>
                </c:pt>
                <c:pt idx="46117">
                  <c:v>4.6118000000000001E-5</c:v>
                </c:pt>
                <c:pt idx="46118">
                  <c:v>4.6118999999999997E-5</c:v>
                </c:pt>
                <c:pt idx="46119">
                  <c:v>4.6119999999999999E-5</c:v>
                </c:pt>
                <c:pt idx="46120">
                  <c:v>4.6121000000000001E-5</c:v>
                </c:pt>
                <c:pt idx="46121">
                  <c:v>4.6122000000000003E-5</c:v>
                </c:pt>
                <c:pt idx="46122">
                  <c:v>4.6122999999999999E-5</c:v>
                </c:pt>
                <c:pt idx="46123">
                  <c:v>4.6124000000000001E-5</c:v>
                </c:pt>
                <c:pt idx="46124">
                  <c:v>4.6125000000000003E-5</c:v>
                </c:pt>
                <c:pt idx="46125">
                  <c:v>4.6125999999999998E-5</c:v>
                </c:pt>
                <c:pt idx="46126">
                  <c:v>4.6127000000000001E-5</c:v>
                </c:pt>
                <c:pt idx="46127">
                  <c:v>4.6128000000000003E-5</c:v>
                </c:pt>
                <c:pt idx="46128">
                  <c:v>4.6128999999999998E-5</c:v>
                </c:pt>
                <c:pt idx="46129">
                  <c:v>4.613E-5</c:v>
                </c:pt>
                <c:pt idx="46130">
                  <c:v>4.6131000000000003E-5</c:v>
                </c:pt>
                <c:pt idx="46131">
                  <c:v>4.6131999999999998E-5</c:v>
                </c:pt>
                <c:pt idx="46132">
                  <c:v>4.6133E-5</c:v>
                </c:pt>
                <c:pt idx="46133">
                  <c:v>4.6134000000000002E-5</c:v>
                </c:pt>
                <c:pt idx="46134">
                  <c:v>4.6134999999999998E-5</c:v>
                </c:pt>
                <c:pt idx="46135">
                  <c:v>4.6136E-5</c:v>
                </c:pt>
                <c:pt idx="46136">
                  <c:v>4.6137000000000002E-5</c:v>
                </c:pt>
                <c:pt idx="46137">
                  <c:v>4.6137999999999998E-5</c:v>
                </c:pt>
                <c:pt idx="46138">
                  <c:v>4.6139E-5</c:v>
                </c:pt>
                <c:pt idx="46139">
                  <c:v>4.6140000000000002E-5</c:v>
                </c:pt>
                <c:pt idx="46140">
                  <c:v>4.6140999999999998E-5</c:v>
                </c:pt>
                <c:pt idx="46141">
                  <c:v>4.6142E-5</c:v>
                </c:pt>
                <c:pt idx="46142">
                  <c:v>4.6143000000000002E-5</c:v>
                </c:pt>
                <c:pt idx="46143">
                  <c:v>4.6143999999999997E-5</c:v>
                </c:pt>
                <c:pt idx="46144">
                  <c:v>4.6144999999999999E-5</c:v>
                </c:pt>
                <c:pt idx="46145">
                  <c:v>4.6146000000000002E-5</c:v>
                </c:pt>
                <c:pt idx="46146">
                  <c:v>4.6146999999999997E-5</c:v>
                </c:pt>
                <c:pt idx="46147">
                  <c:v>4.6147999999999999E-5</c:v>
                </c:pt>
                <c:pt idx="46148">
                  <c:v>4.6149000000000001E-5</c:v>
                </c:pt>
                <c:pt idx="46149">
                  <c:v>4.6149999999999997E-5</c:v>
                </c:pt>
                <c:pt idx="46150">
                  <c:v>4.6150999999999999E-5</c:v>
                </c:pt>
                <c:pt idx="46151">
                  <c:v>4.6152000000000001E-5</c:v>
                </c:pt>
                <c:pt idx="46152">
                  <c:v>4.6152999999999997E-5</c:v>
                </c:pt>
                <c:pt idx="46153">
                  <c:v>4.6153999999999999E-5</c:v>
                </c:pt>
                <c:pt idx="46154">
                  <c:v>4.6155000000000001E-5</c:v>
                </c:pt>
                <c:pt idx="46155">
                  <c:v>4.6156000000000003E-5</c:v>
                </c:pt>
                <c:pt idx="46156">
                  <c:v>4.6156999999999999E-5</c:v>
                </c:pt>
                <c:pt idx="46157">
                  <c:v>4.6158000000000001E-5</c:v>
                </c:pt>
                <c:pt idx="46158">
                  <c:v>4.6159000000000003E-5</c:v>
                </c:pt>
                <c:pt idx="46159">
                  <c:v>4.6159999999999999E-5</c:v>
                </c:pt>
                <c:pt idx="46160">
                  <c:v>4.6161000000000001E-5</c:v>
                </c:pt>
                <c:pt idx="46161">
                  <c:v>4.6162000000000003E-5</c:v>
                </c:pt>
                <c:pt idx="46162">
                  <c:v>4.6162999999999998E-5</c:v>
                </c:pt>
                <c:pt idx="46163">
                  <c:v>4.6164E-5</c:v>
                </c:pt>
                <c:pt idx="46164">
                  <c:v>4.6165000000000003E-5</c:v>
                </c:pt>
                <c:pt idx="46165">
                  <c:v>4.6165999999999998E-5</c:v>
                </c:pt>
                <c:pt idx="46166">
                  <c:v>4.6167E-5</c:v>
                </c:pt>
                <c:pt idx="46167">
                  <c:v>4.6168000000000002E-5</c:v>
                </c:pt>
                <c:pt idx="46168">
                  <c:v>4.6168999999999998E-5</c:v>
                </c:pt>
                <c:pt idx="46169">
                  <c:v>4.617E-5</c:v>
                </c:pt>
                <c:pt idx="46170">
                  <c:v>4.6171000000000002E-5</c:v>
                </c:pt>
                <c:pt idx="46171">
                  <c:v>4.6171999999999998E-5</c:v>
                </c:pt>
                <c:pt idx="46172">
                  <c:v>4.6173E-5</c:v>
                </c:pt>
                <c:pt idx="46173">
                  <c:v>4.6174000000000002E-5</c:v>
                </c:pt>
                <c:pt idx="46174">
                  <c:v>4.6174999999999998E-5</c:v>
                </c:pt>
                <c:pt idx="46175">
                  <c:v>4.6176E-5</c:v>
                </c:pt>
                <c:pt idx="46176">
                  <c:v>4.6177000000000002E-5</c:v>
                </c:pt>
                <c:pt idx="46177">
                  <c:v>4.6177999999999997E-5</c:v>
                </c:pt>
                <c:pt idx="46178">
                  <c:v>4.6179E-5</c:v>
                </c:pt>
                <c:pt idx="46179">
                  <c:v>4.6180000000000002E-5</c:v>
                </c:pt>
                <c:pt idx="46180">
                  <c:v>4.6180999999999997E-5</c:v>
                </c:pt>
                <c:pt idx="46181">
                  <c:v>4.6181999999999999E-5</c:v>
                </c:pt>
                <c:pt idx="46182">
                  <c:v>4.6183000000000002E-5</c:v>
                </c:pt>
                <c:pt idx="46183">
                  <c:v>4.6183999999999997E-5</c:v>
                </c:pt>
                <c:pt idx="46184">
                  <c:v>4.6184999999999999E-5</c:v>
                </c:pt>
                <c:pt idx="46185">
                  <c:v>4.6186000000000001E-5</c:v>
                </c:pt>
                <c:pt idx="46186">
                  <c:v>4.6186999999999997E-5</c:v>
                </c:pt>
                <c:pt idx="46187">
                  <c:v>4.6187999999999999E-5</c:v>
                </c:pt>
                <c:pt idx="46188">
                  <c:v>4.6189000000000001E-5</c:v>
                </c:pt>
                <c:pt idx="46189">
                  <c:v>4.6190000000000003E-5</c:v>
                </c:pt>
                <c:pt idx="46190">
                  <c:v>4.6190999999999999E-5</c:v>
                </c:pt>
                <c:pt idx="46191">
                  <c:v>4.6192000000000001E-5</c:v>
                </c:pt>
                <c:pt idx="46192">
                  <c:v>4.6193000000000003E-5</c:v>
                </c:pt>
                <c:pt idx="46193">
                  <c:v>4.6193999999999999E-5</c:v>
                </c:pt>
                <c:pt idx="46194">
                  <c:v>4.6195000000000001E-5</c:v>
                </c:pt>
                <c:pt idx="46195">
                  <c:v>4.6196000000000003E-5</c:v>
                </c:pt>
                <c:pt idx="46196">
                  <c:v>4.6196999999999998E-5</c:v>
                </c:pt>
                <c:pt idx="46197">
                  <c:v>4.6198000000000001E-5</c:v>
                </c:pt>
                <c:pt idx="46198">
                  <c:v>4.6199000000000003E-5</c:v>
                </c:pt>
                <c:pt idx="46199">
                  <c:v>4.6199999999999998E-5</c:v>
                </c:pt>
                <c:pt idx="46200">
                  <c:v>4.6201E-5</c:v>
                </c:pt>
                <c:pt idx="46201">
                  <c:v>4.6202000000000003E-5</c:v>
                </c:pt>
                <c:pt idx="46202">
                  <c:v>4.6202999999999998E-5</c:v>
                </c:pt>
                <c:pt idx="46203">
                  <c:v>4.6204E-5</c:v>
                </c:pt>
                <c:pt idx="46204">
                  <c:v>4.6205000000000002E-5</c:v>
                </c:pt>
                <c:pt idx="46205">
                  <c:v>4.6205999999999998E-5</c:v>
                </c:pt>
                <c:pt idx="46206">
                  <c:v>4.6207E-5</c:v>
                </c:pt>
                <c:pt idx="46207">
                  <c:v>4.6208000000000002E-5</c:v>
                </c:pt>
                <c:pt idx="46208">
                  <c:v>4.6208999999999998E-5</c:v>
                </c:pt>
                <c:pt idx="46209">
                  <c:v>4.621E-5</c:v>
                </c:pt>
                <c:pt idx="46210">
                  <c:v>4.6211000000000002E-5</c:v>
                </c:pt>
                <c:pt idx="46211">
                  <c:v>4.6211999999999997E-5</c:v>
                </c:pt>
                <c:pt idx="46212">
                  <c:v>4.6213E-5</c:v>
                </c:pt>
                <c:pt idx="46213">
                  <c:v>4.6214000000000002E-5</c:v>
                </c:pt>
                <c:pt idx="46214">
                  <c:v>4.6214999999999997E-5</c:v>
                </c:pt>
                <c:pt idx="46215">
                  <c:v>4.6215999999999999E-5</c:v>
                </c:pt>
                <c:pt idx="46216">
                  <c:v>4.6217000000000002E-5</c:v>
                </c:pt>
                <c:pt idx="46217">
                  <c:v>4.6217999999999997E-5</c:v>
                </c:pt>
                <c:pt idx="46218">
                  <c:v>4.6218999999999999E-5</c:v>
                </c:pt>
                <c:pt idx="46219">
                  <c:v>4.6220000000000001E-5</c:v>
                </c:pt>
                <c:pt idx="46220">
                  <c:v>4.6220999999999997E-5</c:v>
                </c:pt>
                <c:pt idx="46221">
                  <c:v>4.6221999999999999E-5</c:v>
                </c:pt>
                <c:pt idx="46222">
                  <c:v>4.6223000000000001E-5</c:v>
                </c:pt>
                <c:pt idx="46223">
                  <c:v>4.6224000000000003E-5</c:v>
                </c:pt>
                <c:pt idx="46224">
                  <c:v>4.6224999999999999E-5</c:v>
                </c:pt>
                <c:pt idx="46225">
                  <c:v>4.6226000000000001E-5</c:v>
                </c:pt>
                <c:pt idx="46226">
                  <c:v>4.6227000000000003E-5</c:v>
                </c:pt>
                <c:pt idx="46227">
                  <c:v>4.6227999999999999E-5</c:v>
                </c:pt>
                <c:pt idx="46228">
                  <c:v>4.6229000000000001E-5</c:v>
                </c:pt>
                <c:pt idx="46229">
                  <c:v>4.6230000000000003E-5</c:v>
                </c:pt>
                <c:pt idx="46230">
                  <c:v>4.6230999999999998E-5</c:v>
                </c:pt>
                <c:pt idx="46231">
                  <c:v>4.6232000000000001E-5</c:v>
                </c:pt>
                <c:pt idx="46232">
                  <c:v>4.6233000000000003E-5</c:v>
                </c:pt>
                <c:pt idx="46233">
                  <c:v>4.6233999999999998E-5</c:v>
                </c:pt>
                <c:pt idx="46234">
                  <c:v>4.6235E-5</c:v>
                </c:pt>
                <c:pt idx="46235">
                  <c:v>4.6236000000000003E-5</c:v>
                </c:pt>
                <c:pt idx="46236">
                  <c:v>4.6236999999999998E-5</c:v>
                </c:pt>
                <c:pt idx="46237">
                  <c:v>4.6238E-5</c:v>
                </c:pt>
                <c:pt idx="46238">
                  <c:v>4.6239000000000002E-5</c:v>
                </c:pt>
                <c:pt idx="46239">
                  <c:v>4.6239999999999998E-5</c:v>
                </c:pt>
                <c:pt idx="46240">
                  <c:v>4.6241E-5</c:v>
                </c:pt>
                <c:pt idx="46241">
                  <c:v>4.6242000000000002E-5</c:v>
                </c:pt>
                <c:pt idx="46242">
                  <c:v>4.6242999999999998E-5</c:v>
                </c:pt>
                <c:pt idx="46243">
                  <c:v>4.6244E-5</c:v>
                </c:pt>
                <c:pt idx="46244">
                  <c:v>4.6245000000000002E-5</c:v>
                </c:pt>
                <c:pt idx="46245">
                  <c:v>4.6245999999999997E-5</c:v>
                </c:pt>
                <c:pt idx="46246">
                  <c:v>4.6247E-5</c:v>
                </c:pt>
                <c:pt idx="46247">
                  <c:v>4.6248000000000002E-5</c:v>
                </c:pt>
                <c:pt idx="46248">
                  <c:v>4.6248999999999997E-5</c:v>
                </c:pt>
                <c:pt idx="46249">
                  <c:v>4.6249999999999999E-5</c:v>
                </c:pt>
                <c:pt idx="46250">
                  <c:v>4.6251000000000002E-5</c:v>
                </c:pt>
                <c:pt idx="46251">
                  <c:v>4.6251999999999997E-5</c:v>
                </c:pt>
                <c:pt idx="46252">
                  <c:v>4.6252999999999999E-5</c:v>
                </c:pt>
                <c:pt idx="46253">
                  <c:v>4.6254000000000001E-5</c:v>
                </c:pt>
                <c:pt idx="46254">
                  <c:v>4.6254999999999997E-5</c:v>
                </c:pt>
                <c:pt idx="46255">
                  <c:v>4.6255999999999999E-5</c:v>
                </c:pt>
                <c:pt idx="46256">
                  <c:v>4.6257000000000001E-5</c:v>
                </c:pt>
                <c:pt idx="46257">
                  <c:v>4.6258000000000003E-5</c:v>
                </c:pt>
                <c:pt idx="46258">
                  <c:v>4.6258999999999999E-5</c:v>
                </c:pt>
                <c:pt idx="46259">
                  <c:v>4.6260000000000001E-5</c:v>
                </c:pt>
                <c:pt idx="46260">
                  <c:v>4.6261000000000003E-5</c:v>
                </c:pt>
                <c:pt idx="46261">
                  <c:v>4.6261999999999999E-5</c:v>
                </c:pt>
                <c:pt idx="46262">
                  <c:v>4.6263000000000001E-5</c:v>
                </c:pt>
                <c:pt idx="46263">
                  <c:v>4.6264000000000003E-5</c:v>
                </c:pt>
                <c:pt idx="46264">
                  <c:v>4.6264999999999998E-5</c:v>
                </c:pt>
                <c:pt idx="46265">
                  <c:v>4.6266000000000001E-5</c:v>
                </c:pt>
                <c:pt idx="46266">
                  <c:v>4.6267000000000003E-5</c:v>
                </c:pt>
                <c:pt idx="46267">
                  <c:v>4.6267999999999998E-5</c:v>
                </c:pt>
                <c:pt idx="46268">
                  <c:v>4.6269E-5</c:v>
                </c:pt>
                <c:pt idx="46269">
                  <c:v>4.6270000000000003E-5</c:v>
                </c:pt>
                <c:pt idx="46270">
                  <c:v>4.6270999999999998E-5</c:v>
                </c:pt>
                <c:pt idx="46271">
                  <c:v>4.6272E-5</c:v>
                </c:pt>
                <c:pt idx="46272">
                  <c:v>4.6273000000000002E-5</c:v>
                </c:pt>
                <c:pt idx="46273">
                  <c:v>4.6273999999999998E-5</c:v>
                </c:pt>
                <c:pt idx="46274">
                  <c:v>4.6275E-5</c:v>
                </c:pt>
                <c:pt idx="46275">
                  <c:v>4.6276000000000002E-5</c:v>
                </c:pt>
                <c:pt idx="46276">
                  <c:v>4.6276999999999998E-5</c:v>
                </c:pt>
                <c:pt idx="46277">
                  <c:v>4.6278E-5</c:v>
                </c:pt>
                <c:pt idx="46278">
                  <c:v>4.6279000000000002E-5</c:v>
                </c:pt>
                <c:pt idx="46279">
                  <c:v>4.6279999999999997E-5</c:v>
                </c:pt>
                <c:pt idx="46280">
                  <c:v>4.6281E-5</c:v>
                </c:pt>
                <c:pt idx="46281">
                  <c:v>4.6282000000000002E-5</c:v>
                </c:pt>
                <c:pt idx="46282">
                  <c:v>4.6282999999999997E-5</c:v>
                </c:pt>
                <c:pt idx="46283">
                  <c:v>4.6283999999999999E-5</c:v>
                </c:pt>
                <c:pt idx="46284">
                  <c:v>4.6285000000000002E-5</c:v>
                </c:pt>
                <c:pt idx="46285">
                  <c:v>4.6285999999999997E-5</c:v>
                </c:pt>
                <c:pt idx="46286">
                  <c:v>4.6286999999999999E-5</c:v>
                </c:pt>
                <c:pt idx="46287">
                  <c:v>4.6288000000000001E-5</c:v>
                </c:pt>
                <c:pt idx="46288">
                  <c:v>4.6288999999999997E-5</c:v>
                </c:pt>
                <c:pt idx="46289">
                  <c:v>4.6289999999999999E-5</c:v>
                </c:pt>
                <c:pt idx="46290">
                  <c:v>4.6291000000000001E-5</c:v>
                </c:pt>
                <c:pt idx="46291">
                  <c:v>4.6292000000000003E-5</c:v>
                </c:pt>
                <c:pt idx="46292">
                  <c:v>4.6292999999999999E-5</c:v>
                </c:pt>
                <c:pt idx="46293">
                  <c:v>4.6294000000000001E-5</c:v>
                </c:pt>
                <c:pt idx="46294">
                  <c:v>4.6295000000000003E-5</c:v>
                </c:pt>
                <c:pt idx="46295">
                  <c:v>4.6295999999999999E-5</c:v>
                </c:pt>
                <c:pt idx="46296">
                  <c:v>4.6297000000000001E-5</c:v>
                </c:pt>
                <c:pt idx="46297">
                  <c:v>4.6298000000000003E-5</c:v>
                </c:pt>
                <c:pt idx="46298">
                  <c:v>4.6298999999999998E-5</c:v>
                </c:pt>
                <c:pt idx="46299">
                  <c:v>4.6300000000000001E-5</c:v>
                </c:pt>
                <c:pt idx="46300">
                  <c:v>4.6301000000000003E-5</c:v>
                </c:pt>
                <c:pt idx="46301">
                  <c:v>4.6301999999999998E-5</c:v>
                </c:pt>
                <c:pt idx="46302">
                  <c:v>4.6303E-5</c:v>
                </c:pt>
                <c:pt idx="46303">
                  <c:v>4.6304000000000003E-5</c:v>
                </c:pt>
                <c:pt idx="46304">
                  <c:v>4.6304999999999998E-5</c:v>
                </c:pt>
                <c:pt idx="46305">
                  <c:v>4.6306E-5</c:v>
                </c:pt>
                <c:pt idx="46306">
                  <c:v>4.6307000000000002E-5</c:v>
                </c:pt>
                <c:pt idx="46307">
                  <c:v>4.6307999999999998E-5</c:v>
                </c:pt>
                <c:pt idx="46308">
                  <c:v>4.6309E-5</c:v>
                </c:pt>
                <c:pt idx="46309">
                  <c:v>4.6310000000000002E-5</c:v>
                </c:pt>
                <c:pt idx="46310">
                  <c:v>4.6310999999999998E-5</c:v>
                </c:pt>
                <c:pt idx="46311">
                  <c:v>4.6312E-5</c:v>
                </c:pt>
                <c:pt idx="46312">
                  <c:v>4.6313000000000002E-5</c:v>
                </c:pt>
                <c:pt idx="46313">
                  <c:v>4.6313999999999997E-5</c:v>
                </c:pt>
                <c:pt idx="46314">
                  <c:v>4.6315E-5</c:v>
                </c:pt>
                <c:pt idx="46315">
                  <c:v>4.6316000000000002E-5</c:v>
                </c:pt>
                <c:pt idx="46316">
                  <c:v>4.6316999999999997E-5</c:v>
                </c:pt>
                <c:pt idx="46317">
                  <c:v>4.6317999999999999E-5</c:v>
                </c:pt>
                <c:pt idx="46318">
                  <c:v>4.6319000000000002E-5</c:v>
                </c:pt>
                <c:pt idx="46319">
                  <c:v>4.6319999999999997E-5</c:v>
                </c:pt>
                <c:pt idx="46320">
                  <c:v>4.6320999999999999E-5</c:v>
                </c:pt>
                <c:pt idx="46321">
                  <c:v>4.6322000000000001E-5</c:v>
                </c:pt>
                <c:pt idx="46322">
                  <c:v>4.6322999999999997E-5</c:v>
                </c:pt>
                <c:pt idx="46323">
                  <c:v>4.6323999999999999E-5</c:v>
                </c:pt>
                <c:pt idx="46324">
                  <c:v>4.6325000000000001E-5</c:v>
                </c:pt>
                <c:pt idx="46325">
                  <c:v>4.6326000000000003E-5</c:v>
                </c:pt>
                <c:pt idx="46326">
                  <c:v>4.6326999999999999E-5</c:v>
                </c:pt>
                <c:pt idx="46327">
                  <c:v>4.6328000000000001E-5</c:v>
                </c:pt>
                <c:pt idx="46328">
                  <c:v>4.6329000000000003E-5</c:v>
                </c:pt>
                <c:pt idx="46329">
                  <c:v>4.6329999999999999E-5</c:v>
                </c:pt>
                <c:pt idx="46330">
                  <c:v>4.6331000000000001E-5</c:v>
                </c:pt>
                <c:pt idx="46331">
                  <c:v>4.6332000000000003E-5</c:v>
                </c:pt>
                <c:pt idx="46332">
                  <c:v>4.6332999999999998E-5</c:v>
                </c:pt>
                <c:pt idx="46333">
                  <c:v>4.6334000000000001E-5</c:v>
                </c:pt>
                <c:pt idx="46334">
                  <c:v>4.6335000000000003E-5</c:v>
                </c:pt>
                <c:pt idx="46335">
                  <c:v>4.6335999999999998E-5</c:v>
                </c:pt>
                <c:pt idx="46336">
                  <c:v>4.6337E-5</c:v>
                </c:pt>
                <c:pt idx="46337">
                  <c:v>4.6338000000000003E-5</c:v>
                </c:pt>
                <c:pt idx="46338">
                  <c:v>4.6338999999999998E-5</c:v>
                </c:pt>
                <c:pt idx="46339">
                  <c:v>4.634E-5</c:v>
                </c:pt>
                <c:pt idx="46340">
                  <c:v>4.6341000000000002E-5</c:v>
                </c:pt>
                <c:pt idx="46341">
                  <c:v>4.6341999999999998E-5</c:v>
                </c:pt>
                <c:pt idx="46342">
                  <c:v>4.6343E-5</c:v>
                </c:pt>
                <c:pt idx="46343">
                  <c:v>4.6344000000000002E-5</c:v>
                </c:pt>
                <c:pt idx="46344">
                  <c:v>4.6344999999999998E-5</c:v>
                </c:pt>
                <c:pt idx="46345">
                  <c:v>4.6346E-5</c:v>
                </c:pt>
                <c:pt idx="46346">
                  <c:v>4.6347000000000002E-5</c:v>
                </c:pt>
                <c:pt idx="46347">
                  <c:v>4.6347999999999997E-5</c:v>
                </c:pt>
                <c:pt idx="46348">
                  <c:v>4.6349E-5</c:v>
                </c:pt>
                <c:pt idx="46349">
                  <c:v>4.6350000000000002E-5</c:v>
                </c:pt>
                <c:pt idx="46350">
                  <c:v>4.6350999999999997E-5</c:v>
                </c:pt>
                <c:pt idx="46351">
                  <c:v>4.6351999999999999E-5</c:v>
                </c:pt>
                <c:pt idx="46352">
                  <c:v>4.6353000000000002E-5</c:v>
                </c:pt>
                <c:pt idx="46353">
                  <c:v>4.6353999999999997E-5</c:v>
                </c:pt>
                <c:pt idx="46354">
                  <c:v>4.6354999999999999E-5</c:v>
                </c:pt>
                <c:pt idx="46355">
                  <c:v>4.6356000000000001E-5</c:v>
                </c:pt>
                <c:pt idx="46356">
                  <c:v>4.6356999999999997E-5</c:v>
                </c:pt>
                <c:pt idx="46357">
                  <c:v>4.6357999999999999E-5</c:v>
                </c:pt>
                <c:pt idx="46358">
                  <c:v>4.6359000000000001E-5</c:v>
                </c:pt>
                <c:pt idx="46359">
                  <c:v>4.6360000000000003E-5</c:v>
                </c:pt>
                <c:pt idx="46360">
                  <c:v>4.6360999999999999E-5</c:v>
                </c:pt>
                <c:pt idx="46361">
                  <c:v>4.6362000000000001E-5</c:v>
                </c:pt>
                <c:pt idx="46362">
                  <c:v>4.6363000000000003E-5</c:v>
                </c:pt>
                <c:pt idx="46363">
                  <c:v>4.6363999999999999E-5</c:v>
                </c:pt>
                <c:pt idx="46364">
                  <c:v>4.6365000000000001E-5</c:v>
                </c:pt>
                <c:pt idx="46365">
                  <c:v>4.6366000000000003E-5</c:v>
                </c:pt>
                <c:pt idx="46366">
                  <c:v>4.6366999999999998E-5</c:v>
                </c:pt>
                <c:pt idx="46367">
                  <c:v>4.6368000000000001E-5</c:v>
                </c:pt>
                <c:pt idx="46368">
                  <c:v>4.6369000000000003E-5</c:v>
                </c:pt>
                <c:pt idx="46369">
                  <c:v>4.6369999999999998E-5</c:v>
                </c:pt>
                <c:pt idx="46370">
                  <c:v>4.6371E-5</c:v>
                </c:pt>
                <c:pt idx="46371">
                  <c:v>4.6372000000000003E-5</c:v>
                </c:pt>
                <c:pt idx="46372">
                  <c:v>4.6372999999999998E-5</c:v>
                </c:pt>
                <c:pt idx="46373">
                  <c:v>4.6374E-5</c:v>
                </c:pt>
                <c:pt idx="46374">
                  <c:v>4.6375000000000002E-5</c:v>
                </c:pt>
                <c:pt idx="46375">
                  <c:v>4.6375999999999998E-5</c:v>
                </c:pt>
                <c:pt idx="46376">
                  <c:v>4.6377E-5</c:v>
                </c:pt>
                <c:pt idx="46377">
                  <c:v>4.6378000000000002E-5</c:v>
                </c:pt>
                <c:pt idx="46378">
                  <c:v>4.6378999999999998E-5</c:v>
                </c:pt>
                <c:pt idx="46379">
                  <c:v>4.638E-5</c:v>
                </c:pt>
                <c:pt idx="46380">
                  <c:v>4.6381000000000002E-5</c:v>
                </c:pt>
                <c:pt idx="46381">
                  <c:v>4.6381999999999997E-5</c:v>
                </c:pt>
                <c:pt idx="46382">
                  <c:v>4.6383E-5</c:v>
                </c:pt>
                <c:pt idx="46383">
                  <c:v>4.6384000000000002E-5</c:v>
                </c:pt>
                <c:pt idx="46384">
                  <c:v>4.6384999999999997E-5</c:v>
                </c:pt>
                <c:pt idx="46385">
                  <c:v>4.6385999999999999E-5</c:v>
                </c:pt>
                <c:pt idx="46386">
                  <c:v>4.6387000000000002E-5</c:v>
                </c:pt>
                <c:pt idx="46387">
                  <c:v>4.6387999999999997E-5</c:v>
                </c:pt>
                <c:pt idx="46388">
                  <c:v>4.6388999999999999E-5</c:v>
                </c:pt>
                <c:pt idx="46389">
                  <c:v>4.6390000000000001E-5</c:v>
                </c:pt>
                <c:pt idx="46390">
                  <c:v>4.6390999999999997E-5</c:v>
                </c:pt>
                <c:pt idx="46391">
                  <c:v>4.6391999999999999E-5</c:v>
                </c:pt>
                <c:pt idx="46392">
                  <c:v>4.6393000000000001E-5</c:v>
                </c:pt>
                <c:pt idx="46393">
                  <c:v>4.6394000000000003E-5</c:v>
                </c:pt>
                <c:pt idx="46394">
                  <c:v>4.6394999999999999E-5</c:v>
                </c:pt>
                <c:pt idx="46395">
                  <c:v>4.6396000000000001E-5</c:v>
                </c:pt>
                <c:pt idx="46396">
                  <c:v>4.6397000000000003E-5</c:v>
                </c:pt>
                <c:pt idx="46397">
                  <c:v>4.6397999999999999E-5</c:v>
                </c:pt>
                <c:pt idx="46398">
                  <c:v>4.6399000000000001E-5</c:v>
                </c:pt>
                <c:pt idx="46399">
                  <c:v>4.6400000000000003E-5</c:v>
                </c:pt>
                <c:pt idx="46400">
                  <c:v>4.6400999999999998E-5</c:v>
                </c:pt>
                <c:pt idx="46401">
                  <c:v>4.6402000000000001E-5</c:v>
                </c:pt>
                <c:pt idx="46402">
                  <c:v>4.6403000000000003E-5</c:v>
                </c:pt>
                <c:pt idx="46403">
                  <c:v>4.6403999999999998E-5</c:v>
                </c:pt>
                <c:pt idx="46404">
                  <c:v>4.6405E-5</c:v>
                </c:pt>
                <c:pt idx="46405">
                  <c:v>4.6406000000000003E-5</c:v>
                </c:pt>
                <c:pt idx="46406">
                  <c:v>4.6406999999999998E-5</c:v>
                </c:pt>
                <c:pt idx="46407">
                  <c:v>4.6408E-5</c:v>
                </c:pt>
                <c:pt idx="46408">
                  <c:v>4.6409000000000002E-5</c:v>
                </c:pt>
                <c:pt idx="46409">
                  <c:v>4.6409999999999998E-5</c:v>
                </c:pt>
                <c:pt idx="46410">
                  <c:v>4.6411E-5</c:v>
                </c:pt>
                <c:pt idx="46411">
                  <c:v>4.6412000000000002E-5</c:v>
                </c:pt>
                <c:pt idx="46412">
                  <c:v>4.6412999999999998E-5</c:v>
                </c:pt>
                <c:pt idx="46413">
                  <c:v>4.6414E-5</c:v>
                </c:pt>
                <c:pt idx="46414">
                  <c:v>4.6415000000000002E-5</c:v>
                </c:pt>
                <c:pt idx="46415">
                  <c:v>4.6415999999999997E-5</c:v>
                </c:pt>
                <c:pt idx="46416">
                  <c:v>4.6417E-5</c:v>
                </c:pt>
                <c:pt idx="46417">
                  <c:v>4.6418000000000002E-5</c:v>
                </c:pt>
                <c:pt idx="46418">
                  <c:v>4.6418999999999997E-5</c:v>
                </c:pt>
                <c:pt idx="46419">
                  <c:v>4.6419999999999999E-5</c:v>
                </c:pt>
                <c:pt idx="46420">
                  <c:v>4.6421000000000002E-5</c:v>
                </c:pt>
                <c:pt idx="46421">
                  <c:v>4.6421999999999997E-5</c:v>
                </c:pt>
                <c:pt idx="46422">
                  <c:v>4.6422999999999999E-5</c:v>
                </c:pt>
                <c:pt idx="46423">
                  <c:v>4.6424000000000001E-5</c:v>
                </c:pt>
                <c:pt idx="46424">
                  <c:v>4.6424999999999997E-5</c:v>
                </c:pt>
                <c:pt idx="46425">
                  <c:v>4.6425999999999999E-5</c:v>
                </c:pt>
                <c:pt idx="46426">
                  <c:v>4.6427000000000001E-5</c:v>
                </c:pt>
                <c:pt idx="46427">
                  <c:v>4.6427999999999997E-5</c:v>
                </c:pt>
                <c:pt idx="46428">
                  <c:v>4.6428999999999999E-5</c:v>
                </c:pt>
                <c:pt idx="46429">
                  <c:v>4.6430000000000001E-5</c:v>
                </c:pt>
                <c:pt idx="46430">
                  <c:v>4.6431000000000003E-5</c:v>
                </c:pt>
                <c:pt idx="46431">
                  <c:v>4.6431999999999999E-5</c:v>
                </c:pt>
                <c:pt idx="46432">
                  <c:v>4.6433000000000001E-5</c:v>
                </c:pt>
                <c:pt idx="46433">
                  <c:v>4.6434000000000003E-5</c:v>
                </c:pt>
                <c:pt idx="46434">
                  <c:v>4.6434999999999998E-5</c:v>
                </c:pt>
                <c:pt idx="46435">
                  <c:v>4.6436000000000001E-5</c:v>
                </c:pt>
                <c:pt idx="46436">
                  <c:v>4.6437000000000003E-5</c:v>
                </c:pt>
                <c:pt idx="46437">
                  <c:v>4.6437999999999998E-5</c:v>
                </c:pt>
                <c:pt idx="46438">
                  <c:v>4.6439E-5</c:v>
                </c:pt>
                <c:pt idx="46439">
                  <c:v>4.6440000000000003E-5</c:v>
                </c:pt>
                <c:pt idx="46440">
                  <c:v>4.6440999999999998E-5</c:v>
                </c:pt>
                <c:pt idx="46441">
                  <c:v>4.6442E-5</c:v>
                </c:pt>
                <c:pt idx="46442">
                  <c:v>4.6443000000000002E-5</c:v>
                </c:pt>
                <c:pt idx="46443">
                  <c:v>4.6443999999999998E-5</c:v>
                </c:pt>
                <c:pt idx="46444">
                  <c:v>4.6445E-5</c:v>
                </c:pt>
                <c:pt idx="46445">
                  <c:v>4.6446000000000002E-5</c:v>
                </c:pt>
                <c:pt idx="46446">
                  <c:v>4.6446999999999998E-5</c:v>
                </c:pt>
                <c:pt idx="46447">
                  <c:v>4.6448E-5</c:v>
                </c:pt>
                <c:pt idx="46448">
                  <c:v>4.6449000000000002E-5</c:v>
                </c:pt>
                <c:pt idx="46449">
                  <c:v>4.6449999999999997E-5</c:v>
                </c:pt>
                <c:pt idx="46450">
                  <c:v>4.6451E-5</c:v>
                </c:pt>
                <c:pt idx="46451">
                  <c:v>4.6452000000000002E-5</c:v>
                </c:pt>
                <c:pt idx="46452">
                  <c:v>4.6452999999999997E-5</c:v>
                </c:pt>
                <c:pt idx="46453">
                  <c:v>4.6453999999999999E-5</c:v>
                </c:pt>
                <c:pt idx="46454">
                  <c:v>4.6455000000000002E-5</c:v>
                </c:pt>
                <c:pt idx="46455">
                  <c:v>4.6455999999999997E-5</c:v>
                </c:pt>
                <c:pt idx="46456">
                  <c:v>4.6456999999999999E-5</c:v>
                </c:pt>
                <c:pt idx="46457">
                  <c:v>4.6458000000000001E-5</c:v>
                </c:pt>
                <c:pt idx="46458">
                  <c:v>4.6458999999999997E-5</c:v>
                </c:pt>
                <c:pt idx="46459">
                  <c:v>4.6459999999999999E-5</c:v>
                </c:pt>
                <c:pt idx="46460">
                  <c:v>4.6461000000000001E-5</c:v>
                </c:pt>
                <c:pt idx="46461">
                  <c:v>4.6461999999999997E-5</c:v>
                </c:pt>
                <c:pt idx="46462">
                  <c:v>4.6462999999999999E-5</c:v>
                </c:pt>
                <c:pt idx="46463">
                  <c:v>4.6464000000000001E-5</c:v>
                </c:pt>
                <c:pt idx="46464">
                  <c:v>4.6465000000000003E-5</c:v>
                </c:pt>
                <c:pt idx="46465">
                  <c:v>4.6465999999999999E-5</c:v>
                </c:pt>
                <c:pt idx="46466">
                  <c:v>4.6467000000000001E-5</c:v>
                </c:pt>
                <c:pt idx="46467">
                  <c:v>4.6468000000000003E-5</c:v>
                </c:pt>
                <c:pt idx="46468">
                  <c:v>4.6468999999999998E-5</c:v>
                </c:pt>
                <c:pt idx="46469">
                  <c:v>4.6470000000000001E-5</c:v>
                </c:pt>
                <c:pt idx="46470">
                  <c:v>4.6471000000000003E-5</c:v>
                </c:pt>
                <c:pt idx="46471">
                  <c:v>4.6471999999999998E-5</c:v>
                </c:pt>
                <c:pt idx="46472">
                  <c:v>4.6473E-5</c:v>
                </c:pt>
                <c:pt idx="46473">
                  <c:v>4.6474000000000003E-5</c:v>
                </c:pt>
                <c:pt idx="46474">
                  <c:v>4.6474999999999998E-5</c:v>
                </c:pt>
                <c:pt idx="46475">
                  <c:v>4.6476E-5</c:v>
                </c:pt>
                <c:pt idx="46476">
                  <c:v>4.6477000000000002E-5</c:v>
                </c:pt>
                <c:pt idx="46477">
                  <c:v>4.6477999999999998E-5</c:v>
                </c:pt>
                <c:pt idx="46478">
                  <c:v>4.6479E-5</c:v>
                </c:pt>
                <c:pt idx="46479">
                  <c:v>4.6480000000000002E-5</c:v>
                </c:pt>
                <c:pt idx="46480">
                  <c:v>4.6480999999999998E-5</c:v>
                </c:pt>
                <c:pt idx="46481">
                  <c:v>4.6482E-5</c:v>
                </c:pt>
                <c:pt idx="46482">
                  <c:v>4.6483000000000002E-5</c:v>
                </c:pt>
                <c:pt idx="46483">
                  <c:v>4.6483999999999997E-5</c:v>
                </c:pt>
                <c:pt idx="46484">
                  <c:v>4.6485E-5</c:v>
                </c:pt>
                <c:pt idx="46485">
                  <c:v>4.6486000000000002E-5</c:v>
                </c:pt>
                <c:pt idx="46486">
                  <c:v>4.6486999999999997E-5</c:v>
                </c:pt>
                <c:pt idx="46487">
                  <c:v>4.6487999999999999E-5</c:v>
                </c:pt>
                <c:pt idx="46488">
                  <c:v>4.6489000000000002E-5</c:v>
                </c:pt>
                <c:pt idx="46489">
                  <c:v>4.6489999999999997E-5</c:v>
                </c:pt>
                <c:pt idx="46490">
                  <c:v>4.6490999999999999E-5</c:v>
                </c:pt>
                <c:pt idx="46491">
                  <c:v>4.6492000000000001E-5</c:v>
                </c:pt>
                <c:pt idx="46492">
                  <c:v>4.6492999999999997E-5</c:v>
                </c:pt>
                <c:pt idx="46493">
                  <c:v>4.6493999999999999E-5</c:v>
                </c:pt>
                <c:pt idx="46494">
                  <c:v>4.6495000000000001E-5</c:v>
                </c:pt>
                <c:pt idx="46495">
                  <c:v>4.6495999999999997E-5</c:v>
                </c:pt>
                <c:pt idx="46496">
                  <c:v>4.6496999999999999E-5</c:v>
                </c:pt>
                <c:pt idx="46497">
                  <c:v>4.6498000000000001E-5</c:v>
                </c:pt>
                <c:pt idx="46498">
                  <c:v>4.6499000000000003E-5</c:v>
                </c:pt>
                <c:pt idx="46499">
                  <c:v>4.6499999999999999E-5</c:v>
                </c:pt>
                <c:pt idx="46500">
                  <c:v>4.6501000000000001E-5</c:v>
                </c:pt>
                <c:pt idx="46501">
                  <c:v>4.6502000000000003E-5</c:v>
                </c:pt>
                <c:pt idx="46502">
                  <c:v>4.6502999999999998E-5</c:v>
                </c:pt>
                <c:pt idx="46503">
                  <c:v>4.6504000000000001E-5</c:v>
                </c:pt>
                <c:pt idx="46504">
                  <c:v>4.6505000000000003E-5</c:v>
                </c:pt>
                <c:pt idx="46505">
                  <c:v>4.6505999999999998E-5</c:v>
                </c:pt>
                <c:pt idx="46506">
                  <c:v>4.6507E-5</c:v>
                </c:pt>
                <c:pt idx="46507">
                  <c:v>4.6508000000000003E-5</c:v>
                </c:pt>
                <c:pt idx="46508">
                  <c:v>4.6508999999999998E-5</c:v>
                </c:pt>
                <c:pt idx="46509">
                  <c:v>4.651E-5</c:v>
                </c:pt>
                <c:pt idx="46510">
                  <c:v>4.6511000000000002E-5</c:v>
                </c:pt>
                <c:pt idx="46511">
                  <c:v>4.6511999999999998E-5</c:v>
                </c:pt>
                <c:pt idx="46512">
                  <c:v>4.6513E-5</c:v>
                </c:pt>
                <c:pt idx="46513">
                  <c:v>4.6514000000000002E-5</c:v>
                </c:pt>
                <c:pt idx="46514">
                  <c:v>4.6514999999999998E-5</c:v>
                </c:pt>
                <c:pt idx="46515">
                  <c:v>4.6516E-5</c:v>
                </c:pt>
                <c:pt idx="46516">
                  <c:v>4.6517000000000002E-5</c:v>
                </c:pt>
                <c:pt idx="46517">
                  <c:v>4.6517999999999997E-5</c:v>
                </c:pt>
                <c:pt idx="46518">
                  <c:v>4.6519E-5</c:v>
                </c:pt>
                <c:pt idx="46519">
                  <c:v>4.6520000000000002E-5</c:v>
                </c:pt>
                <c:pt idx="46520">
                  <c:v>4.6520999999999997E-5</c:v>
                </c:pt>
                <c:pt idx="46521">
                  <c:v>4.6521999999999999E-5</c:v>
                </c:pt>
                <c:pt idx="46522">
                  <c:v>4.6523000000000002E-5</c:v>
                </c:pt>
                <c:pt idx="46523">
                  <c:v>4.6523999999999997E-5</c:v>
                </c:pt>
                <c:pt idx="46524">
                  <c:v>4.6524999999999999E-5</c:v>
                </c:pt>
                <c:pt idx="46525">
                  <c:v>4.6526000000000001E-5</c:v>
                </c:pt>
                <c:pt idx="46526">
                  <c:v>4.6526999999999997E-5</c:v>
                </c:pt>
                <c:pt idx="46527">
                  <c:v>4.6527999999999999E-5</c:v>
                </c:pt>
                <c:pt idx="46528">
                  <c:v>4.6529000000000001E-5</c:v>
                </c:pt>
                <c:pt idx="46529">
                  <c:v>4.6529999999999997E-5</c:v>
                </c:pt>
                <c:pt idx="46530">
                  <c:v>4.6530999999999999E-5</c:v>
                </c:pt>
                <c:pt idx="46531">
                  <c:v>4.6532000000000001E-5</c:v>
                </c:pt>
                <c:pt idx="46532">
                  <c:v>4.6533000000000003E-5</c:v>
                </c:pt>
                <c:pt idx="46533">
                  <c:v>4.6533999999999999E-5</c:v>
                </c:pt>
                <c:pt idx="46534">
                  <c:v>4.6535000000000001E-5</c:v>
                </c:pt>
                <c:pt idx="46535">
                  <c:v>4.6536000000000003E-5</c:v>
                </c:pt>
                <c:pt idx="46536">
                  <c:v>4.6536999999999998E-5</c:v>
                </c:pt>
                <c:pt idx="46537">
                  <c:v>4.6538000000000001E-5</c:v>
                </c:pt>
                <c:pt idx="46538">
                  <c:v>4.6539000000000003E-5</c:v>
                </c:pt>
                <c:pt idx="46539">
                  <c:v>4.6539999999999998E-5</c:v>
                </c:pt>
                <c:pt idx="46540">
                  <c:v>4.6541E-5</c:v>
                </c:pt>
                <c:pt idx="46541">
                  <c:v>4.6542000000000003E-5</c:v>
                </c:pt>
                <c:pt idx="46542">
                  <c:v>4.6542999999999998E-5</c:v>
                </c:pt>
                <c:pt idx="46543">
                  <c:v>4.6544E-5</c:v>
                </c:pt>
                <c:pt idx="46544">
                  <c:v>4.6545000000000002E-5</c:v>
                </c:pt>
                <c:pt idx="46545">
                  <c:v>4.6545999999999998E-5</c:v>
                </c:pt>
                <c:pt idx="46546">
                  <c:v>4.6547E-5</c:v>
                </c:pt>
                <c:pt idx="46547">
                  <c:v>4.6548000000000002E-5</c:v>
                </c:pt>
                <c:pt idx="46548">
                  <c:v>4.6548999999999998E-5</c:v>
                </c:pt>
                <c:pt idx="46549">
                  <c:v>4.655E-5</c:v>
                </c:pt>
                <c:pt idx="46550">
                  <c:v>4.6551000000000002E-5</c:v>
                </c:pt>
                <c:pt idx="46551">
                  <c:v>4.6551999999999997E-5</c:v>
                </c:pt>
                <c:pt idx="46552">
                  <c:v>4.6553E-5</c:v>
                </c:pt>
                <c:pt idx="46553">
                  <c:v>4.6554000000000002E-5</c:v>
                </c:pt>
                <c:pt idx="46554">
                  <c:v>4.6554999999999997E-5</c:v>
                </c:pt>
                <c:pt idx="46555">
                  <c:v>4.6555999999999999E-5</c:v>
                </c:pt>
                <c:pt idx="46556">
                  <c:v>4.6557000000000002E-5</c:v>
                </c:pt>
                <c:pt idx="46557">
                  <c:v>4.6557999999999997E-5</c:v>
                </c:pt>
                <c:pt idx="46558">
                  <c:v>4.6558999999999999E-5</c:v>
                </c:pt>
                <c:pt idx="46559">
                  <c:v>4.6560000000000001E-5</c:v>
                </c:pt>
                <c:pt idx="46560">
                  <c:v>4.6560999999999997E-5</c:v>
                </c:pt>
                <c:pt idx="46561">
                  <c:v>4.6561999999999999E-5</c:v>
                </c:pt>
                <c:pt idx="46562">
                  <c:v>4.6563000000000001E-5</c:v>
                </c:pt>
                <c:pt idx="46563">
                  <c:v>4.6563999999999997E-5</c:v>
                </c:pt>
                <c:pt idx="46564">
                  <c:v>4.6564999999999999E-5</c:v>
                </c:pt>
                <c:pt idx="46565">
                  <c:v>4.6566000000000001E-5</c:v>
                </c:pt>
                <c:pt idx="46566">
                  <c:v>4.6567000000000003E-5</c:v>
                </c:pt>
                <c:pt idx="46567">
                  <c:v>4.6567999999999999E-5</c:v>
                </c:pt>
                <c:pt idx="46568">
                  <c:v>4.6569000000000001E-5</c:v>
                </c:pt>
                <c:pt idx="46569">
                  <c:v>4.6570000000000003E-5</c:v>
                </c:pt>
                <c:pt idx="46570">
                  <c:v>4.6570999999999998E-5</c:v>
                </c:pt>
                <c:pt idx="46571">
                  <c:v>4.6572000000000001E-5</c:v>
                </c:pt>
                <c:pt idx="46572">
                  <c:v>4.6573000000000003E-5</c:v>
                </c:pt>
                <c:pt idx="46573">
                  <c:v>4.6573999999999998E-5</c:v>
                </c:pt>
                <c:pt idx="46574">
                  <c:v>4.6575E-5</c:v>
                </c:pt>
                <c:pt idx="46575">
                  <c:v>4.6576000000000003E-5</c:v>
                </c:pt>
                <c:pt idx="46576">
                  <c:v>4.6576999999999998E-5</c:v>
                </c:pt>
                <c:pt idx="46577">
                  <c:v>4.6578E-5</c:v>
                </c:pt>
                <c:pt idx="46578">
                  <c:v>4.6579000000000002E-5</c:v>
                </c:pt>
                <c:pt idx="46579">
                  <c:v>4.6579999999999998E-5</c:v>
                </c:pt>
                <c:pt idx="46580">
                  <c:v>4.6581E-5</c:v>
                </c:pt>
                <c:pt idx="46581">
                  <c:v>4.6582000000000002E-5</c:v>
                </c:pt>
                <c:pt idx="46582">
                  <c:v>4.6582999999999998E-5</c:v>
                </c:pt>
                <c:pt idx="46583">
                  <c:v>4.6584E-5</c:v>
                </c:pt>
                <c:pt idx="46584">
                  <c:v>4.6585000000000002E-5</c:v>
                </c:pt>
                <c:pt idx="46585">
                  <c:v>4.6585999999999997E-5</c:v>
                </c:pt>
                <c:pt idx="46586">
                  <c:v>4.6587E-5</c:v>
                </c:pt>
                <c:pt idx="46587">
                  <c:v>4.6588000000000002E-5</c:v>
                </c:pt>
                <c:pt idx="46588">
                  <c:v>4.6588999999999997E-5</c:v>
                </c:pt>
                <c:pt idx="46589">
                  <c:v>4.6589999999999999E-5</c:v>
                </c:pt>
                <c:pt idx="46590">
                  <c:v>4.6591000000000002E-5</c:v>
                </c:pt>
                <c:pt idx="46591">
                  <c:v>4.6591999999999997E-5</c:v>
                </c:pt>
                <c:pt idx="46592">
                  <c:v>4.6592999999999999E-5</c:v>
                </c:pt>
                <c:pt idx="46593">
                  <c:v>4.6594000000000001E-5</c:v>
                </c:pt>
                <c:pt idx="46594">
                  <c:v>4.6594999999999997E-5</c:v>
                </c:pt>
                <c:pt idx="46595">
                  <c:v>4.6595999999999999E-5</c:v>
                </c:pt>
                <c:pt idx="46596">
                  <c:v>4.6597000000000001E-5</c:v>
                </c:pt>
                <c:pt idx="46597">
                  <c:v>4.6597999999999997E-5</c:v>
                </c:pt>
                <c:pt idx="46598">
                  <c:v>4.6598999999999999E-5</c:v>
                </c:pt>
                <c:pt idx="46599">
                  <c:v>4.6600000000000001E-5</c:v>
                </c:pt>
                <c:pt idx="46600">
                  <c:v>4.6601000000000003E-5</c:v>
                </c:pt>
                <c:pt idx="46601">
                  <c:v>4.6601999999999999E-5</c:v>
                </c:pt>
                <c:pt idx="46602">
                  <c:v>4.6603000000000001E-5</c:v>
                </c:pt>
                <c:pt idx="46603">
                  <c:v>4.6604000000000003E-5</c:v>
                </c:pt>
                <c:pt idx="46604">
                  <c:v>4.6604999999999998E-5</c:v>
                </c:pt>
                <c:pt idx="46605">
                  <c:v>4.6606000000000001E-5</c:v>
                </c:pt>
                <c:pt idx="46606">
                  <c:v>4.6607000000000003E-5</c:v>
                </c:pt>
                <c:pt idx="46607">
                  <c:v>4.6607999999999998E-5</c:v>
                </c:pt>
                <c:pt idx="46608">
                  <c:v>4.6609E-5</c:v>
                </c:pt>
                <c:pt idx="46609">
                  <c:v>4.6610000000000003E-5</c:v>
                </c:pt>
                <c:pt idx="46610">
                  <c:v>4.6610999999999998E-5</c:v>
                </c:pt>
                <c:pt idx="46611">
                  <c:v>4.6612E-5</c:v>
                </c:pt>
                <c:pt idx="46612">
                  <c:v>4.6613000000000002E-5</c:v>
                </c:pt>
                <c:pt idx="46613">
                  <c:v>4.6613999999999998E-5</c:v>
                </c:pt>
                <c:pt idx="46614">
                  <c:v>4.6615E-5</c:v>
                </c:pt>
                <c:pt idx="46615">
                  <c:v>4.6616000000000002E-5</c:v>
                </c:pt>
                <c:pt idx="46616">
                  <c:v>4.6616999999999998E-5</c:v>
                </c:pt>
                <c:pt idx="46617">
                  <c:v>4.6618E-5</c:v>
                </c:pt>
                <c:pt idx="46618">
                  <c:v>4.6619000000000002E-5</c:v>
                </c:pt>
                <c:pt idx="46619">
                  <c:v>4.6619999999999997E-5</c:v>
                </c:pt>
                <c:pt idx="46620">
                  <c:v>4.6621E-5</c:v>
                </c:pt>
                <c:pt idx="46621">
                  <c:v>4.6622000000000002E-5</c:v>
                </c:pt>
                <c:pt idx="46622">
                  <c:v>4.6622999999999997E-5</c:v>
                </c:pt>
                <c:pt idx="46623">
                  <c:v>4.6623999999999999E-5</c:v>
                </c:pt>
                <c:pt idx="46624">
                  <c:v>4.6625000000000002E-5</c:v>
                </c:pt>
                <c:pt idx="46625">
                  <c:v>4.6625999999999997E-5</c:v>
                </c:pt>
                <c:pt idx="46626">
                  <c:v>4.6626999999999999E-5</c:v>
                </c:pt>
                <c:pt idx="46627">
                  <c:v>4.6628000000000001E-5</c:v>
                </c:pt>
                <c:pt idx="46628">
                  <c:v>4.6628999999999997E-5</c:v>
                </c:pt>
                <c:pt idx="46629">
                  <c:v>4.6629999999999999E-5</c:v>
                </c:pt>
                <c:pt idx="46630">
                  <c:v>4.6631000000000001E-5</c:v>
                </c:pt>
                <c:pt idx="46631">
                  <c:v>4.6631999999999997E-5</c:v>
                </c:pt>
                <c:pt idx="46632">
                  <c:v>4.6632999999999999E-5</c:v>
                </c:pt>
                <c:pt idx="46633">
                  <c:v>4.6634000000000001E-5</c:v>
                </c:pt>
                <c:pt idx="46634">
                  <c:v>4.6635000000000003E-5</c:v>
                </c:pt>
                <c:pt idx="46635">
                  <c:v>4.6635999999999999E-5</c:v>
                </c:pt>
                <c:pt idx="46636">
                  <c:v>4.6637000000000001E-5</c:v>
                </c:pt>
                <c:pt idx="46637">
                  <c:v>4.6638000000000003E-5</c:v>
                </c:pt>
                <c:pt idx="46638">
                  <c:v>4.6638999999999998E-5</c:v>
                </c:pt>
                <c:pt idx="46639">
                  <c:v>4.6640000000000001E-5</c:v>
                </c:pt>
                <c:pt idx="46640">
                  <c:v>4.6641000000000003E-5</c:v>
                </c:pt>
                <c:pt idx="46641">
                  <c:v>4.6641999999999998E-5</c:v>
                </c:pt>
                <c:pt idx="46642">
                  <c:v>4.6643E-5</c:v>
                </c:pt>
                <c:pt idx="46643">
                  <c:v>4.6644000000000003E-5</c:v>
                </c:pt>
                <c:pt idx="46644">
                  <c:v>4.6644999999999998E-5</c:v>
                </c:pt>
                <c:pt idx="46645">
                  <c:v>4.6646E-5</c:v>
                </c:pt>
                <c:pt idx="46646">
                  <c:v>4.6647000000000002E-5</c:v>
                </c:pt>
                <c:pt idx="46647">
                  <c:v>4.6647999999999998E-5</c:v>
                </c:pt>
                <c:pt idx="46648">
                  <c:v>4.6649E-5</c:v>
                </c:pt>
                <c:pt idx="46649">
                  <c:v>4.6650000000000002E-5</c:v>
                </c:pt>
                <c:pt idx="46650">
                  <c:v>4.6650999999999998E-5</c:v>
                </c:pt>
                <c:pt idx="46651">
                  <c:v>4.6652E-5</c:v>
                </c:pt>
                <c:pt idx="46652">
                  <c:v>4.6653000000000002E-5</c:v>
                </c:pt>
                <c:pt idx="46653">
                  <c:v>4.6653999999999998E-5</c:v>
                </c:pt>
                <c:pt idx="46654">
                  <c:v>4.6655E-5</c:v>
                </c:pt>
                <c:pt idx="46655">
                  <c:v>4.6656000000000002E-5</c:v>
                </c:pt>
                <c:pt idx="46656">
                  <c:v>4.6656999999999997E-5</c:v>
                </c:pt>
                <c:pt idx="46657">
                  <c:v>4.6657999999999999E-5</c:v>
                </c:pt>
                <c:pt idx="46658">
                  <c:v>4.6659000000000002E-5</c:v>
                </c:pt>
                <c:pt idx="46659">
                  <c:v>4.6659999999999997E-5</c:v>
                </c:pt>
                <c:pt idx="46660">
                  <c:v>4.6660999999999999E-5</c:v>
                </c:pt>
                <c:pt idx="46661">
                  <c:v>4.6662000000000001E-5</c:v>
                </c:pt>
                <c:pt idx="46662">
                  <c:v>4.6662999999999997E-5</c:v>
                </c:pt>
                <c:pt idx="46663">
                  <c:v>4.6663999999999999E-5</c:v>
                </c:pt>
                <c:pt idx="46664">
                  <c:v>4.6665000000000001E-5</c:v>
                </c:pt>
                <c:pt idx="46665">
                  <c:v>4.6665999999999997E-5</c:v>
                </c:pt>
                <c:pt idx="46666">
                  <c:v>4.6666999999999999E-5</c:v>
                </c:pt>
                <c:pt idx="46667">
                  <c:v>4.6668000000000001E-5</c:v>
                </c:pt>
                <c:pt idx="46668">
                  <c:v>4.6669000000000003E-5</c:v>
                </c:pt>
                <c:pt idx="46669">
                  <c:v>4.6669999999999999E-5</c:v>
                </c:pt>
                <c:pt idx="46670">
                  <c:v>4.6671000000000001E-5</c:v>
                </c:pt>
                <c:pt idx="46671">
                  <c:v>4.6672000000000003E-5</c:v>
                </c:pt>
                <c:pt idx="46672">
                  <c:v>4.6672999999999999E-5</c:v>
                </c:pt>
                <c:pt idx="46673">
                  <c:v>4.6674000000000001E-5</c:v>
                </c:pt>
                <c:pt idx="46674">
                  <c:v>4.6675000000000003E-5</c:v>
                </c:pt>
                <c:pt idx="46675">
                  <c:v>4.6675999999999998E-5</c:v>
                </c:pt>
                <c:pt idx="46676">
                  <c:v>4.6677E-5</c:v>
                </c:pt>
                <c:pt idx="46677">
                  <c:v>4.6678000000000003E-5</c:v>
                </c:pt>
                <c:pt idx="46678">
                  <c:v>4.6678999999999998E-5</c:v>
                </c:pt>
                <c:pt idx="46679">
                  <c:v>4.668E-5</c:v>
                </c:pt>
                <c:pt idx="46680">
                  <c:v>4.6681000000000002E-5</c:v>
                </c:pt>
                <c:pt idx="46681">
                  <c:v>4.6681999999999998E-5</c:v>
                </c:pt>
                <c:pt idx="46682">
                  <c:v>4.6683E-5</c:v>
                </c:pt>
                <c:pt idx="46683">
                  <c:v>4.6684000000000002E-5</c:v>
                </c:pt>
                <c:pt idx="46684">
                  <c:v>4.6684999999999998E-5</c:v>
                </c:pt>
                <c:pt idx="46685">
                  <c:v>4.6686E-5</c:v>
                </c:pt>
                <c:pt idx="46686">
                  <c:v>4.6687000000000002E-5</c:v>
                </c:pt>
                <c:pt idx="46687">
                  <c:v>4.6687999999999998E-5</c:v>
                </c:pt>
                <c:pt idx="46688">
                  <c:v>4.6689E-5</c:v>
                </c:pt>
                <c:pt idx="46689">
                  <c:v>4.6690000000000002E-5</c:v>
                </c:pt>
                <c:pt idx="46690">
                  <c:v>4.6690999999999997E-5</c:v>
                </c:pt>
                <c:pt idx="46691">
                  <c:v>4.6692E-5</c:v>
                </c:pt>
                <c:pt idx="46692">
                  <c:v>4.6693000000000002E-5</c:v>
                </c:pt>
                <c:pt idx="46693">
                  <c:v>4.6693999999999997E-5</c:v>
                </c:pt>
                <c:pt idx="46694">
                  <c:v>4.6694999999999999E-5</c:v>
                </c:pt>
                <c:pt idx="46695">
                  <c:v>4.6696000000000002E-5</c:v>
                </c:pt>
                <c:pt idx="46696">
                  <c:v>4.6696999999999997E-5</c:v>
                </c:pt>
                <c:pt idx="46697">
                  <c:v>4.6697999999999999E-5</c:v>
                </c:pt>
                <c:pt idx="46698">
                  <c:v>4.6699000000000001E-5</c:v>
                </c:pt>
                <c:pt idx="46699">
                  <c:v>4.6699999999999997E-5</c:v>
                </c:pt>
                <c:pt idx="46700">
                  <c:v>4.6700999999999999E-5</c:v>
                </c:pt>
                <c:pt idx="46701">
                  <c:v>4.6702000000000001E-5</c:v>
                </c:pt>
                <c:pt idx="46702">
                  <c:v>4.6703000000000003E-5</c:v>
                </c:pt>
                <c:pt idx="46703">
                  <c:v>4.6703999999999999E-5</c:v>
                </c:pt>
                <c:pt idx="46704">
                  <c:v>4.6705000000000001E-5</c:v>
                </c:pt>
                <c:pt idx="46705">
                  <c:v>4.6706000000000003E-5</c:v>
                </c:pt>
                <c:pt idx="46706">
                  <c:v>4.6706999999999999E-5</c:v>
                </c:pt>
                <c:pt idx="46707">
                  <c:v>4.6708000000000001E-5</c:v>
                </c:pt>
                <c:pt idx="46708">
                  <c:v>4.6709000000000003E-5</c:v>
                </c:pt>
                <c:pt idx="46709">
                  <c:v>4.6709999999999998E-5</c:v>
                </c:pt>
                <c:pt idx="46710">
                  <c:v>4.6711000000000001E-5</c:v>
                </c:pt>
                <c:pt idx="46711">
                  <c:v>4.6712000000000003E-5</c:v>
                </c:pt>
                <c:pt idx="46712">
                  <c:v>4.6712999999999998E-5</c:v>
                </c:pt>
                <c:pt idx="46713">
                  <c:v>4.6714E-5</c:v>
                </c:pt>
                <c:pt idx="46714">
                  <c:v>4.6715000000000003E-5</c:v>
                </c:pt>
                <c:pt idx="46715">
                  <c:v>4.6715999999999998E-5</c:v>
                </c:pt>
                <c:pt idx="46716">
                  <c:v>4.6717E-5</c:v>
                </c:pt>
                <c:pt idx="46717">
                  <c:v>4.6718000000000002E-5</c:v>
                </c:pt>
                <c:pt idx="46718">
                  <c:v>4.6718999999999998E-5</c:v>
                </c:pt>
                <c:pt idx="46719">
                  <c:v>4.672E-5</c:v>
                </c:pt>
                <c:pt idx="46720">
                  <c:v>4.6721000000000002E-5</c:v>
                </c:pt>
                <c:pt idx="46721">
                  <c:v>4.6721999999999998E-5</c:v>
                </c:pt>
                <c:pt idx="46722">
                  <c:v>4.6723E-5</c:v>
                </c:pt>
                <c:pt idx="46723">
                  <c:v>4.6724000000000002E-5</c:v>
                </c:pt>
                <c:pt idx="46724">
                  <c:v>4.6724999999999997E-5</c:v>
                </c:pt>
                <c:pt idx="46725">
                  <c:v>4.6726E-5</c:v>
                </c:pt>
                <c:pt idx="46726">
                  <c:v>4.6727000000000002E-5</c:v>
                </c:pt>
                <c:pt idx="46727">
                  <c:v>4.6727999999999997E-5</c:v>
                </c:pt>
                <c:pt idx="46728">
                  <c:v>4.6728999999999999E-5</c:v>
                </c:pt>
                <c:pt idx="46729">
                  <c:v>4.6730000000000002E-5</c:v>
                </c:pt>
                <c:pt idx="46730">
                  <c:v>4.6730999999999997E-5</c:v>
                </c:pt>
                <c:pt idx="46731">
                  <c:v>4.6731999999999999E-5</c:v>
                </c:pt>
                <c:pt idx="46732">
                  <c:v>4.6733000000000001E-5</c:v>
                </c:pt>
                <c:pt idx="46733">
                  <c:v>4.6733999999999997E-5</c:v>
                </c:pt>
                <c:pt idx="46734">
                  <c:v>4.6734999999999999E-5</c:v>
                </c:pt>
                <c:pt idx="46735">
                  <c:v>4.6736000000000001E-5</c:v>
                </c:pt>
                <c:pt idx="46736">
                  <c:v>4.6737000000000003E-5</c:v>
                </c:pt>
                <c:pt idx="46737">
                  <c:v>4.6737999999999999E-5</c:v>
                </c:pt>
                <c:pt idx="46738">
                  <c:v>4.6739000000000001E-5</c:v>
                </c:pt>
                <c:pt idx="46739">
                  <c:v>4.6740000000000003E-5</c:v>
                </c:pt>
                <c:pt idx="46740">
                  <c:v>4.6740999999999999E-5</c:v>
                </c:pt>
                <c:pt idx="46741">
                  <c:v>4.6742000000000001E-5</c:v>
                </c:pt>
                <c:pt idx="46742">
                  <c:v>4.6743000000000003E-5</c:v>
                </c:pt>
                <c:pt idx="46743">
                  <c:v>4.6743999999999998E-5</c:v>
                </c:pt>
                <c:pt idx="46744">
                  <c:v>4.6745000000000001E-5</c:v>
                </c:pt>
                <c:pt idx="46745">
                  <c:v>4.6746000000000003E-5</c:v>
                </c:pt>
                <c:pt idx="46746">
                  <c:v>4.6746999999999998E-5</c:v>
                </c:pt>
                <c:pt idx="46747">
                  <c:v>4.6748E-5</c:v>
                </c:pt>
                <c:pt idx="46748">
                  <c:v>4.6749000000000003E-5</c:v>
                </c:pt>
                <c:pt idx="46749">
                  <c:v>4.6749999999999998E-5</c:v>
                </c:pt>
                <c:pt idx="46750">
                  <c:v>4.6751E-5</c:v>
                </c:pt>
                <c:pt idx="46751">
                  <c:v>4.6752000000000002E-5</c:v>
                </c:pt>
                <c:pt idx="46752">
                  <c:v>4.6752999999999998E-5</c:v>
                </c:pt>
                <c:pt idx="46753">
                  <c:v>4.6754E-5</c:v>
                </c:pt>
                <c:pt idx="46754">
                  <c:v>4.6755000000000002E-5</c:v>
                </c:pt>
                <c:pt idx="46755">
                  <c:v>4.6755999999999998E-5</c:v>
                </c:pt>
                <c:pt idx="46756">
                  <c:v>4.6757E-5</c:v>
                </c:pt>
                <c:pt idx="46757">
                  <c:v>4.6758000000000002E-5</c:v>
                </c:pt>
                <c:pt idx="46758">
                  <c:v>4.6758999999999997E-5</c:v>
                </c:pt>
                <c:pt idx="46759">
                  <c:v>4.676E-5</c:v>
                </c:pt>
                <c:pt idx="46760">
                  <c:v>4.6761000000000002E-5</c:v>
                </c:pt>
                <c:pt idx="46761">
                  <c:v>4.6761999999999997E-5</c:v>
                </c:pt>
                <c:pt idx="46762">
                  <c:v>4.6762999999999999E-5</c:v>
                </c:pt>
                <c:pt idx="46763">
                  <c:v>4.6764000000000002E-5</c:v>
                </c:pt>
                <c:pt idx="46764">
                  <c:v>4.6764999999999997E-5</c:v>
                </c:pt>
                <c:pt idx="46765">
                  <c:v>4.6765999999999999E-5</c:v>
                </c:pt>
                <c:pt idx="46766">
                  <c:v>4.6767000000000001E-5</c:v>
                </c:pt>
                <c:pt idx="46767">
                  <c:v>4.6767999999999997E-5</c:v>
                </c:pt>
                <c:pt idx="46768">
                  <c:v>4.6768999999999999E-5</c:v>
                </c:pt>
                <c:pt idx="46769">
                  <c:v>4.6770000000000001E-5</c:v>
                </c:pt>
                <c:pt idx="46770">
                  <c:v>4.6771000000000003E-5</c:v>
                </c:pt>
                <c:pt idx="46771">
                  <c:v>4.6771999999999999E-5</c:v>
                </c:pt>
                <c:pt idx="46772">
                  <c:v>4.6773000000000001E-5</c:v>
                </c:pt>
                <c:pt idx="46773">
                  <c:v>4.6774000000000003E-5</c:v>
                </c:pt>
                <c:pt idx="46774">
                  <c:v>4.6774999999999999E-5</c:v>
                </c:pt>
                <c:pt idx="46775">
                  <c:v>4.6776000000000001E-5</c:v>
                </c:pt>
                <c:pt idx="46776">
                  <c:v>4.6777000000000003E-5</c:v>
                </c:pt>
                <c:pt idx="46777">
                  <c:v>4.6777999999999998E-5</c:v>
                </c:pt>
                <c:pt idx="46778">
                  <c:v>4.6779000000000001E-5</c:v>
                </c:pt>
                <c:pt idx="46779">
                  <c:v>4.6780000000000003E-5</c:v>
                </c:pt>
                <c:pt idx="46780">
                  <c:v>4.6780999999999998E-5</c:v>
                </c:pt>
                <c:pt idx="46781">
                  <c:v>4.6782E-5</c:v>
                </c:pt>
                <c:pt idx="46782">
                  <c:v>4.6783000000000003E-5</c:v>
                </c:pt>
                <c:pt idx="46783">
                  <c:v>4.6783999999999998E-5</c:v>
                </c:pt>
                <c:pt idx="46784">
                  <c:v>4.6785E-5</c:v>
                </c:pt>
                <c:pt idx="46785">
                  <c:v>4.6786000000000002E-5</c:v>
                </c:pt>
                <c:pt idx="46786">
                  <c:v>4.6786999999999998E-5</c:v>
                </c:pt>
                <c:pt idx="46787">
                  <c:v>4.6788E-5</c:v>
                </c:pt>
                <c:pt idx="46788">
                  <c:v>4.6789000000000002E-5</c:v>
                </c:pt>
                <c:pt idx="46789">
                  <c:v>4.6789999999999998E-5</c:v>
                </c:pt>
                <c:pt idx="46790">
                  <c:v>4.6791E-5</c:v>
                </c:pt>
                <c:pt idx="46791">
                  <c:v>4.6792000000000002E-5</c:v>
                </c:pt>
                <c:pt idx="46792">
                  <c:v>4.6792999999999997E-5</c:v>
                </c:pt>
                <c:pt idx="46793">
                  <c:v>4.6794E-5</c:v>
                </c:pt>
                <c:pt idx="46794">
                  <c:v>4.6795000000000002E-5</c:v>
                </c:pt>
                <c:pt idx="46795">
                  <c:v>4.6795999999999997E-5</c:v>
                </c:pt>
                <c:pt idx="46796">
                  <c:v>4.6796999999999999E-5</c:v>
                </c:pt>
                <c:pt idx="46797">
                  <c:v>4.6798000000000002E-5</c:v>
                </c:pt>
                <c:pt idx="46798">
                  <c:v>4.6798999999999997E-5</c:v>
                </c:pt>
                <c:pt idx="46799">
                  <c:v>4.6799999999999999E-5</c:v>
                </c:pt>
                <c:pt idx="46800">
                  <c:v>4.6801000000000001E-5</c:v>
                </c:pt>
                <c:pt idx="46801">
                  <c:v>4.6801999999999997E-5</c:v>
                </c:pt>
                <c:pt idx="46802">
                  <c:v>4.6802999999999999E-5</c:v>
                </c:pt>
                <c:pt idx="46803">
                  <c:v>4.6804000000000001E-5</c:v>
                </c:pt>
                <c:pt idx="46804">
                  <c:v>4.6805000000000003E-5</c:v>
                </c:pt>
                <c:pt idx="46805">
                  <c:v>4.6805999999999999E-5</c:v>
                </c:pt>
                <c:pt idx="46806">
                  <c:v>4.6807000000000001E-5</c:v>
                </c:pt>
                <c:pt idx="46807">
                  <c:v>4.6808000000000003E-5</c:v>
                </c:pt>
                <c:pt idx="46808">
                  <c:v>4.6808999999999999E-5</c:v>
                </c:pt>
                <c:pt idx="46809">
                  <c:v>4.6810000000000001E-5</c:v>
                </c:pt>
                <c:pt idx="46810">
                  <c:v>4.6811000000000003E-5</c:v>
                </c:pt>
                <c:pt idx="46811">
                  <c:v>4.6811999999999998E-5</c:v>
                </c:pt>
                <c:pt idx="46812">
                  <c:v>4.6813000000000001E-5</c:v>
                </c:pt>
                <c:pt idx="46813">
                  <c:v>4.6814000000000003E-5</c:v>
                </c:pt>
                <c:pt idx="46814">
                  <c:v>4.6814999999999998E-5</c:v>
                </c:pt>
                <c:pt idx="46815">
                  <c:v>4.6816E-5</c:v>
                </c:pt>
                <c:pt idx="46816">
                  <c:v>4.6817000000000003E-5</c:v>
                </c:pt>
                <c:pt idx="46817">
                  <c:v>4.6817999999999998E-5</c:v>
                </c:pt>
                <c:pt idx="46818">
                  <c:v>4.6819E-5</c:v>
                </c:pt>
                <c:pt idx="46819">
                  <c:v>4.6820000000000002E-5</c:v>
                </c:pt>
                <c:pt idx="46820">
                  <c:v>4.6820999999999998E-5</c:v>
                </c:pt>
                <c:pt idx="46821">
                  <c:v>4.6822E-5</c:v>
                </c:pt>
                <c:pt idx="46822">
                  <c:v>4.6823000000000002E-5</c:v>
                </c:pt>
                <c:pt idx="46823">
                  <c:v>4.6823999999999998E-5</c:v>
                </c:pt>
                <c:pt idx="46824">
                  <c:v>4.6825E-5</c:v>
                </c:pt>
                <c:pt idx="46825">
                  <c:v>4.6826000000000002E-5</c:v>
                </c:pt>
                <c:pt idx="46826">
                  <c:v>4.6826999999999997E-5</c:v>
                </c:pt>
                <c:pt idx="46827">
                  <c:v>4.6828E-5</c:v>
                </c:pt>
                <c:pt idx="46828">
                  <c:v>4.6829000000000002E-5</c:v>
                </c:pt>
                <c:pt idx="46829">
                  <c:v>4.6829999999999997E-5</c:v>
                </c:pt>
                <c:pt idx="46830">
                  <c:v>4.6830999999999999E-5</c:v>
                </c:pt>
                <c:pt idx="46831">
                  <c:v>4.6832000000000002E-5</c:v>
                </c:pt>
                <c:pt idx="46832">
                  <c:v>4.6832999999999997E-5</c:v>
                </c:pt>
                <c:pt idx="46833">
                  <c:v>4.6833999999999999E-5</c:v>
                </c:pt>
                <c:pt idx="46834">
                  <c:v>4.6835000000000001E-5</c:v>
                </c:pt>
                <c:pt idx="46835">
                  <c:v>4.6835999999999997E-5</c:v>
                </c:pt>
                <c:pt idx="46836">
                  <c:v>4.6836999999999999E-5</c:v>
                </c:pt>
                <c:pt idx="46837">
                  <c:v>4.6838000000000001E-5</c:v>
                </c:pt>
                <c:pt idx="46838">
                  <c:v>4.6839000000000003E-5</c:v>
                </c:pt>
                <c:pt idx="46839">
                  <c:v>4.6839999999999999E-5</c:v>
                </c:pt>
                <c:pt idx="46840">
                  <c:v>4.6841000000000001E-5</c:v>
                </c:pt>
                <c:pt idx="46841">
                  <c:v>4.6842000000000003E-5</c:v>
                </c:pt>
                <c:pt idx="46842">
                  <c:v>4.6842999999999999E-5</c:v>
                </c:pt>
                <c:pt idx="46843">
                  <c:v>4.6844000000000001E-5</c:v>
                </c:pt>
                <c:pt idx="46844">
                  <c:v>4.6845000000000003E-5</c:v>
                </c:pt>
                <c:pt idx="46845">
                  <c:v>4.6845999999999998E-5</c:v>
                </c:pt>
                <c:pt idx="46846">
                  <c:v>4.6847000000000001E-5</c:v>
                </c:pt>
                <c:pt idx="46847">
                  <c:v>4.6848000000000003E-5</c:v>
                </c:pt>
                <c:pt idx="46848">
                  <c:v>4.6848999999999998E-5</c:v>
                </c:pt>
                <c:pt idx="46849">
                  <c:v>4.685E-5</c:v>
                </c:pt>
                <c:pt idx="46850">
                  <c:v>4.6851000000000003E-5</c:v>
                </c:pt>
                <c:pt idx="46851">
                  <c:v>4.6851999999999998E-5</c:v>
                </c:pt>
                <c:pt idx="46852">
                  <c:v>4.6853E-5</c:v>
                </c:pt>
                <c:pt idx="46853">
                  <c:v>4.6854000000000002E-5</c:v>
                </c:pt>
                <c:pt idx="46854">
                  <c:v>4.6854999999999998E-5</c:v>
                </c:pt>
                <c:pt idx="46855">
                  <c:v>4.6856E-5</c:v>
                </c:pt>
                <c:pt idx="46856">
                  <c:v>4.6857000000000002E-5</c:v>
                </c:pt>
                <c:pt idx="46857">
                  <c:v>4.6857999999999998E-5</c:v>
                </c:pt>
                <c:pt idx="46858">
                  <c:v>4.6859E-5</c:v>
                </c:pt>
                <c:pt idx="46859">
                  <c:v>4.6860000000000002E-5</c:v>
                </c:pt>
                <c:pt idx="46860">
                  <c:v>4.6860999999999997E-5</c:v>
                </c:pt>
                <c:pt idx="46861">
                  <c:v>4.6862E-5</c:v>
                </c:pt>
                <c:pt idx="46862">
                  <c:v>4.6863000000000002E-5</c:v>
                </c:pt>
                <c:pt idx="46863">
                  <c:v>4.6863999999999997E-5</c:v>
                </c:pt>
                <c:pt idx="46864">
                  <c:v>4.6864999999999999E-5</c:v>
                </c:pt>
                <c:pt idx="46865">
                  <c:v>4.6866000000000002E-5</c:v>
                </c:pt>
                <c:pt idx="46866">
                  <c:v>4.6866999999999997E-5</c:v>
                </c:pt>
                <c:pt idx="46867">
                  <c:v>4.6867999999999999E-5</c:v>
                </c:pt>
                <c:pt idx="46868">
                  <c:v>4.6869000000000001E-5</c:v>
                </c:pt>
                <c:pt idx="46869">
                  <c:v>4.6869999999999997E-5</c:v>
                </c:pt>
                <c:pt idx="46870">
                  <c:v>4.6870999999999999E-5</c:v>
                </c:pt>
                <c:pt idx="46871">
                  <c:v>4.6872000000000001E-5</c:v>
                </c:pt>
                <c:pt idx="46872">
                  <c:v>4.6873000000000003E-5</c:v>
                </c:pt>
                <c:pt idx="46873">
                  <c:v>4.6873999999999999E-5</c:v>
                </c:pt>
                <c:pt idx="46874">
                  <c:v>4.6875000000000001E-5</c:v>
                </c:pt>
                <c:pt idx="46875">
                  <c:v>4.6876000000000003E-5</c:v>
                </c:pt>
                <c:pt idx="46876">
                  <c:v>4.6876999999999999E-5</c:v>
                </c:pt>
                <c:pt idx="46877">
                  <c:v>4.6878000000000001E-5</c:v>
                </c:pt>
                <c:pt idx="46878">
                  <c:v>4.6879000000000003E-5</c:v>
                </c:pt>
                <c:pt idx="46879">
                  <c:v>4.6879999999999998E-5</c:v>
                </c:pt>
                <c:pt idx="46880">
                  <c:v>4.6881000000000001E-5</c:v>
                </c:pt>
                <c:pt idx="46881">
                  <c:v>4.6882000000000003E-5</c:v>
                </c:pt>
                <c:pt idx="46882">
                  <c:v>4.6882999999999998E-5</c:v>
                </c:pt>
                <c:pt idx="46883">
                  <c:v>4.6884E-5</c:v>
                </c:pt>
                <c:pt idx="46884">
                  <c:v>4.6885000000000003E-5</c:v>
                </c:pt>
                <c:pt idx="46885">
                  <c:v>4.6885999999999998E-5</c:v>
                </c:pt>
                <c:pt idx="46886">
                  <c:v>4.6887E-5</c:v>
                </c:pt>
                <c:pt idx="46887">
                  <c:v>4.6888000000000002E-5</c:v>
                </c:pt>
                <c:pt idx="46888">
                  <c:v>4.6888999999999998E-5</c:v>
                </c:pt>
                <c:pt idx="46889">
                  <c:v>4.689E-5</c:v>
                </c:pt>
                <c:pt idx="46890">
                  <c:v>4.6891000000000002E-5</c:v>
                </c:pt>
                <c:pt idx="46891">
                  <c:v>4.6891999999999998E-5</c:v>
                </c:pt>
                <c:pt idx="46892">
                  <c:v>4.6893E-5</c:v>
                </c:pt>
                <c:pt idx="46893">
                  <c:v>4.6894000000000002E-5</c:v>
                </c:pt>
                <c:pt idx="46894">
                  <c:v>4.6894999999999997E-5</c:v>
                </c:pt>
                <c:pt idx="46895">
                  <c:v>4.6896E-5</c:v>
                </c:pt>
                <c:pt idx="46896">
                  <c:v>4.6897000000000002E-5</c:v>
                </c:pt>
                <c:pt idx="46897">
                  <c:v>4.6897999999999997E-5</c:v>
                </c:pt>
                <c:pt idx="46898">
                  <c:v>4.6898999999999999E-5</c:v>
                </c:pt>
                <c:pt idx="46899">
                  <c:v>4.6900000000000002E-5</c:v>
                </c:pt>
                <c:pt idx="46900">
                  <c:v>4.6900999999999997E-5</c:v>
                </c:pt>
                <c:pt idx="46901">
                  <c:v>4.6901999999999999E-5</c:v>
                </c:pt>
                <c:pt idx="46902">
                  <c:v>4.6903000000000001E-5</c:v>
                </c:pt>
                <c:pt idx="46903">
                  <c:v>4.6903999999999997E-5</c:v>
                </c:pt>
                <c:pt idx="46904">
                  <c:v>4.6904999999999999E-5</c:v>
                </c:pt>
                <c:pt idx="46905">
                  <c:v>4.6906000000000001E-5</c:v>
                </c:pt>
                <c:pt idx="46906">
                  <c:v>4.6907000000000003E-5</c:v>
                </c:pt>
                <c:pt idx="46907">
                  <c:v>4.6907999999999999E-5</c:v>
                </c:pt>
                <c:pt idx="46908">
                  <c:v>4.6909000000000001E-5</c:v>
                </c:pt>
                <c:pt idx="46909">
                  <c:v>4.6910000000000003E-5</c:v>
                </c:pt>
                <c:pt idx="46910">
                  <c:v>4.6910999999999999E-5</c:v>
                </c:pt>
                <c:pt idx="46911">
                  <c:v>4.6912000000000001E-5</c:v>
                </c:pt>
                <c:pt idx="46912">
                  <c:v>4.6913000000000003E-5</c:v>
                </c:pt>
                <c:pt idx="46913">
                  <c:v>4.6913999999999998E-5</c:v>
                </c:pt>
                <c:pt idx="46914">
                  <c:v>4.6915000000000001E-5</c:v>
                </c:pt>
                <c:pt idx="46915">
                  <c:v>4.6916000000000003E-5</c:v>
                </c:pt>
                <c:pt idx="46916">
                  <c:v>4.6916999999999998E-5</c:v>
                </c:pt>
                <c:pt idx="46917">
                  <c:v>4.6918E-5</c:v>
                </c:pt>
                <c:pt idx="46918">
                  <c:v>4.6919000000000003E-5</c:v>
                </c:pt>
                <c:pt idx="46919">
                  <c:v>4.6919999999999998E-5</c:v>
                </c:pt>
                <c:pt idx="46920">
                  <c:v>4.6921E-5</c:v>
                </c:pt>
                <c:pt idx="46921">
                  <c:v>4.6922000000000002E-5</c:v>
                </c:pt>
                <c:pt idx="46922">
                  <c:v>4.6922999999999998E-5</c:v>
                </c:pt>
                <c:pt idx="46923">
                  <c:v>4.6924E-5</c:v>
                </c:pt>
                <c:pt idx="46924">
                  <c:v>4.6925000000000002E-5</c:v>
                </c:pt>
                <c:pt idx="46925">
                  <c:v>4.6925999999999998E-5</c:v>
                </c:pt>
                <c:pt idx="46926">
                  <c:v>4.6927E-5</c:v>
                </c:pt>
                <c:pt idx="46927">
                  <c:v>4.6928000000000002E-5</c:v>
                </c:pt>
                <c:pt idx="46928">
                  <c:v>4.6928999999999997E-5</c:v>
                </c:pt>
                <c:pt idx="46929">
                  <c:v>4.693E-5</c:v>
                </c:pt>
                <c:pt idx="46930">
                  <c:v>4.6931000000000002E-5</c:v>
                </c:pt>
                <c:pt idx="46931">
                  <c:v>4.6931999999999997E-5</c:v>
                </c:pt>
                <c:pt idx="46932">
                  <c:v>4.6932999999999999E-5</c:v>
                </c:pt>
                <c:pt idx="46933">
                  <c:v>4.6934000000000002E-5</c:v>
                </c:pt>
                <c:pt idx="46934">
                  <c:v>4.6934999999999997E-5</c:v>
                </c:pt>
                <c:pt idx="46935">
                  <c:v>4.6935999999999999E-5</c:v>
                </c:pt>
                <c:pt idx="46936">
                  <c:v>4.6937000000000001E-5</c:v>
                </c:pt>
                <c:pt idx="46937">
                  <c:v>4.6937999999999997E-5</c:v>
                </c:pt>
                <c:pt idx="46938">
                  <c:v>4.6938999999999999E-5</c:v>
                </c:pt>
                <c:pt idx="46939">
                  <c:v>4.6940000000000001E-5</c:v>
                </c:pt>
                <c:pt idx="46940">
                  <c:v>4.6940999999999997E-5</c:v>
                </c:pt>
                <c:pt idx="46941">
                  <c:v>4.6941999999999999E-5</c:v>
                </c:pt>
                <c:pt idx="46942">
                  <c:v>4.6943000000000001E-5</c:v>
                </c:pt>
                <c:pt idx="46943">
                  <c:v>4.6944000000000003E-5</c:v>
                </c:pt>
                <c:pt idx="46944">
                  <c:v>4.6944999999999999E-5</c:v>
                </c:pt>
                <c:pt idx="46945">
                  <c:v>4.6946000000000001E-5</c:v>
                </c:pt>
                <c:pt idx="46946">
                  <c:v>4.6947000000000003E-5</c:v>
                </c:pt>
                <c:pt idx="46947">
                  <c:v>4.6947999999999998E-5</c:v>
                </c:pt>
                <c:pt idx="46948">
                  <c:v>4.6949000000000001E-5</c:v>
                </c:pt>
                <c:pt idx="46949">
                  <c:v>4.6950000000000003E-5</c:v>
                </c:pt>
                <c:pt idx="46950">
                  <c:v>4.6950999999999998E-5</c:v>
                </c:pt>
                <c:pt idx="46951">
                  <c:v>4.6952E-5</c:v>
                </c:pt>
                <c:pt idx="46952">
                  <c:v>4.6953000000000003E-5</c:v>
                </c:pt>
                <c:pt idx="46953">
                  <c:v>4.6953999999999998E-5</c:v>
                </c:pt>
                <c:pt idx="46954">
                  <c:v>4.6955E-5</c:v>
                </c:pt>
                <c:pt idx="46955">
                  <c:v>4.6956000000000002E-5</c:v>
                </c:pt>
                <c:pt idx="46956">
                  <c:v>4.6956999999999998E-5</c:v>
                </c:pt>
                <c:pt idx="46957">
                  <c:v>4.6958E-5</c:v>
                </c:pt>
                <c:pt idx="46958">
                  <c:v>4.6959000000000002E-5</c:v>
                </c:pt>
                <c:pt idx="46959">
                  <c:v>4.6959999999999998E-5</c:v>
                </c:pt>
                <c:pt idx="46960">
                  <c:v>4.6961E-5</c:v>
                </c:pt>
                <c:pt idx="46961">
                  <c:v>4.6962000000000002E-5</c:v>
                </c:pt>
                <c:pt idx="46962">
                  <c:v>4.6962999999999997E-5</c:v>
                </c:pt>
                <c:pt idx="46963">
                  <c:v>4.6964E-5</c:v>
                </c:pt>
                <c:pt idx="46964">
                  <c:v>4.6965000000000002E-5</c:v>
                </c:pt>
                <c:pt idx="46965">
                  <c:v>4.6965999999999997E-5</c:v>
                </c:pt>
                <c:pt idx="46966">
                  <c:v>4.6966999999999999E-5</c:v>
                </c:pt>
                <c:pt idx="46967">
                  <c:v>4.6968000000000002E-5</c:v>
                </c:pt>
                <c:pt idx="46968">
                  <c:v>4.6968999999999997E-5</c:v>
                </c:pt>
                <c:pt idx="46969">
                  <c:v>4.6969999999999999E-5</c:v>
                </c:pt>
                <c:pt idx="46970">
                  <c:v>4.6971000000000001E-5</c:v>
                </c:pt>
                <c:pt idx="46971">
                  <c:v>4.6971999999999997E-5</c:v>
                </c:pt>
                <c:pt idx="46972">
                  <c:v>4.6972999999999999E-5</c:v>
                </c:pt>
                <c:pt idx="46973">
                  <c:v>4.6974000000000001E-5</c:v>
                </c:pt>
                <c:pt idx="46974">
                  <c:v>4.6974999999999997E-5</c:v>
                </c:pt>
                <c:pt idx="46975">
                  <c:v>4.6975999999999999E-5</c:v>
                </c:pt>
                <c:pt idx="46976">
                  <c:v>4.6977000000000001E-5</c:v>
                </c:pt>
                <c:pt idx="46977">
                  <c:v>4.6978000000000003E-5</c:v>
                </c:pt>
                <c:pt idx="46978">
                  <c:v>4.6978999999999999E-5</c:v>
                </c:pt>
                <c:pt idx="46979">
                  <c:v>4.6980000000000001E-5</c:v>
                </c:pt>
                <c:pt idx="46980">
                  <c:v>4.6981000000000003E-5</c:v>
                </c:pt>
                <c:pt idx="46981">
                  <c:v>4.6981999999999998E-5</c:v>
                </c:pt>
                <c:pt idx="46982">
                  <c:v>4.6983000000000001E-5</c:v>
                </c:pt>
                <c:pt idx="46983">
                  <c:v>4.6984000000000003E-5</c:v>
                </c:pt>
                <c:pt idx="46984">
                  <c:v>4.6984999999999998E-5</c:v>
                </c:pt>
                <c:pt idx="46985">
                  <c:v>4.6986E-5</c:v>
                </c:pt>
                <c:pt idx="46986">
                  <c:v>4.6987000000000003E-5</c:v>
                </c:pt>
                <c:pt idx="46987">
                  <c:v>4.6987999999999998E-5</c:v>
                </c:pt>
                <c:pt idx="46988">
                  <c:v>4.6989E-5</c:v>
                </c:pt>
                <c:pt idx="46989">
                  <c:v>4.6990000000000002E-5</c:v>
                </c:pt>
                <c:pt idx="46990">
                  <c:v>4.6990999999999998E-5</c:v>
                </c:pt>
                <c:pt idx="46991">
                  <c:v>4.6992E-5</c:v>
                </c:pt>
                <c:pt idx="46992">
                  <c:v>4.6993000000000002E-5</c:v>
                </c:pt>
                <c:pt idx="46993">
                  <c:v>4.6993999999999998E-5</c:v>
                </c:pt>
                <c:pt idx="46994">
                  <c:v>4.6995E-5</c:v>
                </c:pt>
                <c:pt idx="46995">
                  <c:v>4.6996000000000002E-5</c:v>
                </c:pt>
                <c:pt idx="46996">
                  <c:v>4.6996999999999997E-5</c:v>
                </c:pt>
                <c:pt idx="46997">
                  <c:v>4.6998E-5</c:v>
                </c:pt>
                <c:pt idx="46998">
                  <c:v>4.6999000000000002E-5</c:v>
                </c:pt>
                <c:pt idx="46999">
                  <c:v>4.6999999999999997E-5</c:v>
                </c:pt>
                <c:pt idx="47000">
                  <c:v>4.7000999999999999E-5</c:v>
                </c:pt>
                <c:pt idx="47001">
                  <c:v>4.7002000000000002E-5</c:v>
                </c:pt>
                <c:pt idx="47002">
                  <c:v>4.7002999999999997E-5</c:v>
                </c:pt>
                <c:pt idx="47003">
                  <c:v>4.7003999999999999E-5</c:v>
                </c:pt>
                <c:pt idx="47004">
                  <c:v>4.7005000000000001E-5</c:v>
                </c:pt>
                <c:pt idx="47005">
                  <c:v>4.7005999999999997E-5</c:v>
                </c:pt>
                <c:pt idx="47006">
                  <c:v>4.7006999999999999E-5</c:v>
                </c:pt>
                <c:pt idx="47007">
                  <c:v>4.7008000000000001E-5</c:v>
                </c:pt>
                <c:pt idx="47008">
                  <c:v>4.7008999999999997E-5</c:v>
                </c:pt>
                <c:pt idx="47009">
                  <c:v>4.7009999999999999E-5</c:v>
                </c:pt>
                <c:pt idx="47010">
                  <c:v>4.7011000000000001E-5</c:v>
                </c:pt>
                <c:pt idx="47011">
                  <c:v>4.7012000000000003E-5</c:v>
                </c:pt>
                <c:pt idx="47012">
                  <c:v>4.7012999999999999E-5</c:v>
                </c:pt>
                <c:pt idx="47013">
                  <c:v>4.7014000000000001E-5</c:v>
                </c:pt>
                <c:pt idx="47014">
                  <c:v>4.7015000000000003E-5</c:v>
                </c:pt>
                <c:pt idx="47015">
                  <c:v>4.7015999999999998E-5</c:v>
                </c:pt>
                <c:pt idx="47016">
                  <c:v>4.7017000000000001E-5</c:v>
                </c:pt>
                <c:pt idx="47017">
                  <c:v>4.7018000000000003E-5</c:v>
                </c:pt>
                <c:pt idx="47018">
                  <c:v>4.7018999999999998E-5</c:v>
                </c:pt>
                <c:pt idx="47019">
                  <c:v>4.702E-5</c:v>
                </c:pt>
                <c:pt idx="47020">
                  <c:v>4.7021000000000003E-5</c:v>
                </c:pt>
                <c:pt idx="47021">
                  <c:v>4.7021999999999998E-5</c:v>
                </c:pt>
                <c:pt idx="47022">
                  <c:v>4.7023E-5</c:v>
                </c:pt>
                <c:pt idx="47023">
                  <c:v>4.7024000000000002E-5</c:v>
                </c:pt>
                <c:pt idx="47024">
                  <c:v>4.7024999999999998E-5</c:v>
                </c:pt>
                <c:pt idx="47025">
                  <c:v>4.7026E-5</c:v>
                </c:pt>
                <c:pt idx="47026">
                  <c:v>4.7027000000000002E-5</c:v>
                </c:pt>
                <c:pt idx="47027">
                  <c:v>4.7027999999999998E-5</c:v>
                </c:pt>
                <c:pt idx="47028">
                  <c:v>4.7029E-5</c:v>
                </c:pt>
                <c:pt idx="47029">
                  <c:v>4.7030000000000002E-5</c:v>
                </c:pt>
                <c:pt idx="47030">
                  <c:v>4.7030999999999997E-5</c:v>
                </c:pt>
                <c:pt idx="47031">
                  <c:v>4.7032E-5</c:v>
                </c:pt>
                <c:pt idx="47032">
                  <c:v>4.7033000000000002E-5</c:v>
                </c:pt>
                <c:pt idx="47033">
                  <c:v>4.7033999999999997E-5</c:v>
                </c:pt>
                <c:pt idx="47034">
                  <c:v>4.7034999999999999E-5</c:v>
                </c:pt>
                <c:pt idx="47035">
                  <c:v>4.7036000000000002E-5</c:v>
                </c:pt>
                <c:pt idx="47036">
                  <c:v>4.7036999999999997E-5</c:v>
                </c:pt>
                <c:pt idx="47037">
                  <c:v>4.7037999999999999E-5</c:v>
                </c:pt>
                <c:pt idx="47038">
                  <c:v>4.7039000000000001E-5</c:v>
                </c:pt>
                <c:pt idx="47039">
                  <c:v>4.7039999999999997E-5</c:v>
                </c:pt>
                <c:pt idx="47040">
                  <c:v>4.7040999999999999E-5</c:v>
                </c:pt>
                <c:pt idx="47041">
                  <c:v>4.7042000000000001E-5</c:v>
                </c:pt>
                <c:pt idx="47042">
                  <c:v>4.7042999999999997E-5</c:v>
                </c:pt>
                <c:pt idx="47043">
                  <c:v>4.7043999999999999E-5</c:v>
                </c:pt>
                <c:pt idx="47044">
                  <c:v>4.7045000000000001E-5</c:v>
                </c:pt>
                <c:pt idx="47045">
                  <c:v>4.7046000000000003E-5</c:v>
                </c:pt>
                <c:pt idx="47046">
                  <c:v>4.7046999999999999E-5</c:v>
                </c:pt>
                <c:pt idx="47047">
                  <c:v>4.7048000000000001E-5</c:v>
                </c:pt>
                <c:pt idx="47048">
                  <c:v>4.7049000000000003E-5</c:v>
                </c:pt>
                <c:pt idx="47049">
                  <c:v>4.7049999999999998E-5</c:v>
                </c:pt>
                <c:pt idx="47050">
                  <c:v>4.7051000000000001E-5</c:v>
                </c:pt>
                <c:pt idx="47051">
                  <c:v>4.7052000000000003E-5</c:v>
                </c:pt>
                <c:pt idx="47052">
                  <c:v>4.7052999999999998E-5</c:v>
                </c:pt>
                <c:pt idx="47053">
                  <c:v>4.7054E-5</c:v>
                </c:pt>
                <c:pt idx="47054">
                  <c:v>4.7055000000000003E-5</c:v>
                </c:pt>
                <c:pt idx="47055">
                  <c:v>4.7055999999999998E-5</c:v>
                </c:pt>
                <c:pt idx="47056">
                  <c:v>4.7057E-5</c:v>
                </c:pt>
                <c:pt idx="47057">
                  <c:v>4.7058000000000002E-5</c:v>
                </c:pt>
                <c:pt idx="47058">
                  <c:v>4.7058999999999998E-5</c:v>
                </c:pt>
                <c:pt idx="47059">
                  <c:v>4.706E-5</c:v>
                </c:pt>
                <c:pt idx="47060">
                  <c:v>4.7061000000000002E-5</c:v>
                </c:pt>
                <c:pt idx="47061">
                  <c:v>4.7061999999999998E-5</c:v>
                </c:pt>
                <c:pt idx="47062">
                  <c:v>4.7063E-5</c:v>
                </c:pt>
                <c:pt idx="47063">
                  <c:v>4.7064000000000002E-5</c:v>
                </c:pt>
                <c:pt idx="47064">
                  <c:v>4.7064999999999997E-5</c:v>
                </c:pt>
                <c:pt idx="47065">
                  <c:v>4.7066E-5</c:v>
                </c:pt>
                <c:pt idx="47066">
                  <c:v>4.7067000000000002E-5</c:v>
                </c:pt>
                <c:pt idx="47067">
                  <c:v>4.7067999999999997E-5</c:v>
                </c:pt>
                <c:pt idx="47068">
                  <c:v>4.7068999999999999E-5</c:v>
                </c:pt>
                <c:pt idx="47069">
                  <c:v>4.7070000000000002E-5</c:v>
                </c:pt>
                <c:pt idx="47070">
                  <c:v>4.7070999999999997E-5</c:v>
                </c:pt>
                <c:pt idx="47071">
                  <c:v>4.7071999999999999E-5</c:v>
                </c:pt>
                <c:pt idx="47072">
                  <c:v>4.7073000000000001E-5</c:v>
                </c:pt>
                <c:pt idx="47073">
                  <c:v>4.7073999999999997E-5</c:v>
                </c:pt>
                <c:pt idx="47074">
                  <c:v>4.7074999999999999E-5</c:v>
                </c:pt>
                <c:pt idx="47075">
                  <c:v>4.7076000000000001E-5</c:v>
                </c:pt>
                <c:pt idx="47076">
                  <c:v>4.7076999999999997E-5</c:v>
                </c:pt>
                <c:pt idx="47077">
                  <c:v>4.7077999999999999E-5</c:v>
                </c:pt>
                <c:pt idx="47078">
                  <c:v>4.7079000000000001E-5</c:v>
                </c:pt>
                <c:pt idx="47079">
                  <c:v>4.7080000000000003E-5</c:v>
                </c:pt>
                <c:pt idx="47080">
                  <c:v>4.7080999999999999E-5</c:v>
                </c:pt>
                <c:pt idx="47081">
                  <c:v>4.7082000000000001E-5</c:v>
                </c:pt>
                <c:pt idx="47082">
                  <c:v>4.7083000000000003E-5</c:v>
                </c:pt>
                <c:pt idx="47083">
                  <c:v>4.7083999999999998E-5</c:v>
                </c:pt>
                <c:pt idx="47084">
                  <c:v>4.7085000000000001E-5</c:v>
                </c:pt>
                <c:pt idx="47085">
                  <c:v>4.7086000000000003E-5</c:v>
                </c:pt>
                <c:pt idx="47086">
                  <c:v>4.7086999999999998E-5</c:v>
                </c:pt>
                <c:pt idx="47087">
                  <c:v>4.7088E-5</c:v>
                </c:pt>
                <c:pt idx="47088">
                  <c:v>4.7089000000000003E-5</c:v>
                </c:pt>
                <c:pt idx="47089">
                  <c:v>4.7089999999999998E-5</c:v>
                </c:pt>
                <c:pt idx="47090">
                  <c:v>4.7091E-5</c:v>
                </c:pt>
                <c:pt idx="47091">
                  <c:v>4.7092000000000002E-5</c:v>
                </c:pt>
                <c:pt idx="47092">
                  <c:v>4.7092999999999998E-5</c:v>
                </c:pt>
                <c:pt idx="47093">
                  <c:v>4.7094E-5</c:v>
                </c:pt>
                <c:pt idx="47094">
                  <c:v>4.7095000000000002E-5</c:v>
                </c:pt>
                <c:pt idx="47095">
                  <c:v>4.7095999999999998E-5</c:v>
                </c:pt>
                <c:pt idx="47096">
                  <c:v>4.7097E-5</c:v>
                </c:pt>
                <c:pt idx="47097">
                  <c:v>4.7098000000000002E-5</c:v>
                </c:pt>
                <c:pt idx="47098">
                  <c:v>4.7098999999999997E-5</c:v>
                </c:pt>
                <c:pt idx="47099">
                  <c:v>4.71E-5</c:v>
                </c:pt>
                <c:pt idx="47100">
                  <c:v>4.7101000000000002E-5</c:v>
                </c:pt>
                <c:pt idx="47101">
                  <c:v>4.7101999999999997E-5</c:v>
                </c:pt>
                <c:pt idx="47102">
                  <c:v>4.7102999999999999E-5</c:v>
                </c:pt>
                <c:pt idx="47103">
                  <c:v>4.7104000000000002E-5</c:v>
                </c:pt>
                <c:pt idx="47104">
                  <c:v>4.7104999999999997E-5</c:v>
                </c:pt>
                <c:pt idx="47105">
                  <c:v>4.7105999999999999E-5</c:v>
                </c:pt>
                <c:pt idx="47106">
                  <c:v>4.7107000000000001E-5</c:v>
                </c:pt>
                <c:pt idx="47107">
                  <c:v>4.7107999999999997E-5</c:v>
                </c:pt>
                <c:pt idx="47108">
                  <c:v>4.7108999999999999E-5</c:v>
                </c:pt>
                <c:pt idx="47109">
                  <c:v>4.7110000000000001E-5</c:v>
                </c:pt>
                <c:pt idx="47110">
                  <c:v>4.7110999999999997E-5</c:v>
                </c:pt>
                <c:pt idx="47111">
                  <c:v>4.7111999999999999E-5</c:v>
                </c:pt>
                <c:pt idx="47112">
                  <c:v>4.7113000000000001E-5</c:v>
                </c:pt>
                <c:pt idx="47113">
                  <c:v>4.7114000000000003E-5</c:v>
                </c:pt>
                <c:pt idx="47114">
                  <c:v>4.7114999999999999E-5</c:v>
                </c:pt>
                <c:pt idx="47115">
                  <c:v>4.7116000000000001E-5</c:v>
                </c:pt>
                <c:pt idx="47116">
                  <c:v>4.7117000000000003E-5</c:v>
                </c:pt>
                <c:pt idx="47117">
                  <c:v>4.7117999999999998E-5</c:v>
                </c:pt>
                <c:pt idx="47118">
                  <c:v>4.7119000000000001E-5</c:v>
                </c:pt>
                <c:pt idx="47119">
                  <c:v>4.7120000000000003E-5</c:v>
                </c:pt>
                <c:pt idx="47120">
                  <c:v>4.7120999999999998E-5</c:v>
                </c:pt>
                <c:pt idx="47121">
                  <c:v>4.7122E-5</c:v>
                </c:pt>
                <c:pt idx="47122">
                  <c:v>4.7123000000000003E-5</c:v>
                </c:pt>
                <c:pt idx="47123">
                  <c:v>4.7123999999999998E-5</c:v>
                </c:pt>
                <c:pt idx="47124">
                  <c:v>4.7125E-5</c:v>
                </c:pt>
                <c:pt idx="47125">
                  <c:v>4.7126000000000002E-5</c:v>
                </c:pt>
                <c:pt idx="47126">
                  <c:v>4.7126999999999998E-5</c:v>
                </c:pt>
                <c:pt idx="47127">
                  <c:v>4.7128E-5</c:v>
                </c:pt>
                <c:pt idx="47128">
                  <c:v>4.7129000000000002E-5</c:v>
                </c:pt>
                <c:pt idx="47129">
                  <c:v>4.7129999999999998E-5</c:v>
                </c:pt>
                <c:pt idx="47130">
                  <c:v>4.7131E-5</c:v>
                </c:pt>
                <c:pt idx="47131">
                  <c:v>4.7132000000000002E-5</c:v>
                </c:pt>
                <c:pt idx="47132">
                  <c:v>4.7132999999999997E-5</c:v>
                </c:pt>
                <c:pt idx="47133">
                  <c:v>4.7134E-5</c:v>
                </c:pt>
                <c:pt idx="47134">
                  <c:v>4.7135000000000002E-5</c:v>
                </c:pt>
                <c:pt idx="47135">
                  <c:v>4.7135999999999997E-5</c:v>
                </c:pt>
                <c:pt idx="47136">
                  <c:v>4.7136999999999999E-5</c:v>
                </c:pt>
                <c:pt idx="47137">
                  <c:v>4.7138000000000002E-5</c:v>
                </c:pt>
                <c:pt idx="47138">
                  <c:v>4.7138999999999997E-5</c:v>
                </c:pt>
                <c:pt idx="47139">
                  <c:v>4.7139999999999999E-5</c:v>
                </c:pt>
                <c:pt idx="47140">
                  <c:v>4.7141000000000001E-5</c:v>
                </c:pt>
                <c:pt idx="47141">
                  <c:v>4.7141999999999997E-5</c:v>
                </c:pt>
                <c:pt idx="47142">
                  <c:v>4.7142999999999999E-5</c:v>
                </c:pt>
                <c:pt idx="47143">
                  <c:v>4.7144000000000001E-5</c:v>
                </c:pt>
                <c:pt idx="47144">
                  <c:v>4.7144999999999997E-5</c:v>
                </c:pt>
                <c:pt idx="47145">
                  <c:v>4.7145999999999999E-5</c:v>
                </c:pt>
                <c:pt idx="47146">
                  <c:v>4.7147000000000001E-5</c:v>
                </c:pt>
                <c:pt idx="47147">
                  <c:v>4.7148000000000003E-5</c:v>
                </c:pt>
                <c:pt idx="47148">
                  <c:v>4.7148999999999999E-5</c:v>
                </c:pt>
                <c:pt idx="47149">
                  <c:v>4.7150000000000001E-5</c:v>
                </c:pt>
                <c:pt idx="47150">
                  <c:v>4.7151000000000003E-5</c:v>
                </c:pt>
                <c:pt idx="47151">
                  <c:v>4.7151999999999998E-5</c:v>
                </c:pt>
                <c:pt idx="47152">
                  <c:v>4.7153000000000001E-5</c:v>
                </c:pt>
                <c:pt idx="47153">
                  <c:v>4.7154000000000003E-5</c:v>
                </c:pt>
                <c:pt idx="47154">
                  <c:v>4.7154999999999998E-5</c:v>
                </c:pt>
                <c:pt idx="47155">
                  <c:v>4.7156E-5</c:v>
                </c:pt>
                <c:pt idx="47156">
                  <c:v>4.7157000000000003E-5</c:v>
                </c:pt>
                <c:pt idx="47157">
                  <c:v>4.7157999999999998E-5</c:v>
                </c:pt>
                <c:pt idx="47158">
                  <c:v>4.7159E-5</c:v>
                </c:pt>
                <c:pt idx="47159">
                  <c:v>4.7160000000000002E-5</c:v>
                </c:pt>
                <c:pt idx="47160">
                  <c:v>4.7160999999999998E-5</c:v>
                </c:pt>
                <c:pt idx="47161">
                  <c:v>4.7162E-5</c:v>
                </c:pt>
                <c:pt idx="47162">
                  <c:v>4.7163000000000002E-5</c:v>
                </c:pt>
                <c:pt idx="47163">
                  <c:v>4.7163999999999998E-5</c:v>
                </c:pt>
                <c:pt idx="47164">
                  <c:v>4.7165E-5</c:v>
                </c:pt>
                <c:pt idx="47165">
                  <c:v>4.7166000000000002E-5</c:v>
                </c:pt>
                <c:pt idx="47166">
                  <c:v>4.7166999999999998E-5</c:v>
                </c:pt>
                <c:pt idx="47167">
                  <c:v>4.7168E-5</c:v>
                </c:pt>
                <c:pt idx="47168">
                  <c:v>4.7169000000000002E-5</c:v>
                </c:pt>
                <c:pt idx="47169">
                  <c:v>4.7169999999999997E-5</c:v>
                </c:pt>
                <c:pt idx="47170">
                  <c:v>4.7170999999999999E-5</c:v>
                </c:pt>
                <c:pt idx="47171">
                  <c:v>4.7172000000000002E-5</c:v>
                </c:pt>
                <c:pt idx="47172">
                  <c:v>4.7172999999999997E-5</c:v>
                </c:pt>
                <c:pt idx="47173">
                  <c:v>4.7173999999999999E-5</c:v>
                </c:pt>
                <c:pt idx="47174">
                  <c:v>4.7175000000000001E-5</c:v>
                </c:pt>
                <c:pt idx="47175">
                  <c:v>4.7175999999999997E-5</c:v>
                </c:pt>
                <c:pt idx="47176">
                  <c:v>4.7176999999999999E-5</c:v>
                </c:pt>
                <c:pt idx="47177">
                  <c:v>4.7178000000000001E-5</c:v>
                </c:pt>
                <c:pt idx="47178">
                  <c:v>4.7178999999999997E-5</c:v>
                </c:pt>
                <c:pt idx="47179">
                  <c:v>4.7179999999999999E-5</c:v>
                </c:pt>
                <c:pt idx="47180">
                  <c:v>4.7181000000000001E-5</c:v>
                </c:pt>
                <c:pt idx="47181">
                  <c:v>4.7182000000000003E-5</c:v>
                </c:pt>
                <c:pt idx="47182">
                  <c:v>4.7182999999999999E-5</c:v>
                </c:pt>
                <c:pt idx="47183">
                  <c:v>4.7184000000000001E-5</c:v>
                </c:pt>
                <c:pt idx="47184">
                  <c:v>4.7185000000000003E-5</c:v>
                </c:pt>
                <c:pt idx="47185">
                  <c:v>4.7185999999999999E-5</c:v>
                </c:pt>
                <c:pt idx="47186">
                  <c:v>4.7187000000000001E-5</c:v>
                </c:pt>
                <c:pt idx="47187">
                  <c:v>4.7188000000000003E-5</c:v>
                </c:pt>
                <c:pt idx="47188">
                  <c:v>4.7188999999999998E-5</c:v>
                </c:pt>
                <c:pt idx="47189">
                  <c:v>4.7190000000000001E-5</c:v>
                </c:pt>
                <c:pt idx="47190">
                  <c:v>4.7191000000000003E-5</c:v>
                </c:pt>
                <c:pt idx="47191">
                  <c:v>4.7191999999999998E-5</c:v>
                </c:pt>
                <c:pt idx="47192">
                  <c:v>4.7193E-5</c:v>
                </c:pt>
                <c:pt idx="47193">
                  <c:v>4.7194000000000002E-5</c:v>
                </c:pt>
                <c:pt idx="47194">
                  <c:v>4.7194999999999998E-5</c:v>
                </c:pt>
                <c:pt idx="47195">
                  <c:v>4.7196E-5</c:v>
                </c:pt>
                <c:pt idx="47196">
                  <c:v>4.7197000000000002E-5</c:v>
                </c:pt>
                <c:pt idx="47197">
                  <c:v>4.7197999999999998E-5</c:v>
                </c:pt>
                <c:pt idx="47198">
                  <c:v>4.7199E-5</c:v>
                </c:pt>
                <c:pt idx="47199">
                  <c:v>4.7200000000000002E-5</c:v>
                </c:pt>
                <c:pt idx="47200">
                  <c:v>4.7200999999999998E-5</c:v>
                </c:pt>
                <c:pt idx="47201">
                  <c:v>4.7202E-5</c:v>
                </c:pt>
                <c:pt idx="47202">
                  <c:v>4.7203000000000002E-5</c:v>
                </c:pt>
                <c:pt idx="47203">
                  <c:v>4.7203999999999997E-5</c:v>
                </c:pt>
                <c:pt idx="47204">
                  <c:v>4.7205E-5</c:v>
                </c:pt>
                <c:pt idx="47205">
                  <c:v>4.7206000000000002E-5</c:v>
                </c:pt>
                <c:pt idx="47206">
                  <c:v>4.7206999999999997E-5</c:v>
                </c:pt>
                <c:pt idx="47207">
                  <c:v>4.7207999999999999E-5</c:v>
                </c:pt>
                <c:pt idx="47208">
                  <c:v>4.7209000000000002E-5</c:v>
                </c:pt>
                <c:pt idx="47209">
                  <c:v>4.7209999999999997E-5</c:v>
                </c:pt>
                <c:pt idx="47210">
                  <c:v>4.7210999999999999E-5</c:v>
                </c:pt>
                <c:pt idx="47211">
                  <c:v>4.7212000000000001E-5</c:v>
                </c:pt>
                <c:pt idx="47212">
                  <c:v>4.7212999999999997E-5</c:v>
                </c:pt>
                <c:pt idx="47213">
                  <c:v>4.7213999999999999E-5</c:v>
                </c:pt>
                <c:pt idx="47214">
                  <c:v>4.7215000000000001E-5</c:v>
                </c:pt>
                <c:pt idx="47215">
                  <c:v>4.7216000000000003E-5</c:v>
                </c:pt>
                <c:pt idx="47216">
                  <c:v>4.7216999999999999E-5</c:v>
                </c:pt>
                <c:pt idx="47217">
                  <c:v>4.7218000000000001E-5</c:v>
                </c:pt>
                <c:pt idx="47218">
                  <c:v>4.7219000000000003E-5</c:v>
                </c:pt>
                <c:pt idx="47219">
                  <c:v>4.7219999999999999E-5</c:v>
                </c:pt>
                <c:pt idx="47220">
                  <c:v>4.7221000000000001E-5</c:v>
                </c:pt>
                <c:pt idx="47221">
                  <c:v>4.7222000000000003E-5</c:v>
                </c:pt>
                <c:pt idx="47222">
                  <c:v>4.7222999999999998E-5</c:v>
                </c:pt>
                <c:pt idx="47223">
                  <c:v>4.7224000000000001E-5</c:v>
                </c:pt>
                <c:pt idx="47224">
                  <c:v>4.7225000000000003E-5</c:v>
                </c:pt>
                <c:pt idx="47225">
                  <c:v>4.7225999999999998E-5</c:v>
                </c:pt>
                <c:pt idx="47226">
                  <c:v>4.7227E-5</c:v>
                </c:pt>
                <c:pt idx="47227">
                  <c:v>4.7228000000000003E-5</c:v>
                </c:pt>
                <c:pt idx="47228">
                  <c:v>4.7228999999999998E-5</c:v>
                </c:pt>
                <c:pt idx="47229">
                  <c:v>4.723E-5</c:v>
                </c:pt>
                <c:pt idx="47230">
                  <c:v>4.7231000000000002E-5</c:v>
                </c:pt>
                <c:pt idx="47231">
                  <c:v>4.7231999999999998E-5</c:v>
                </c:pt>
                <c:pt idx="47232">
                  <c:v>4.7233E-5</c:v>
                </c:pt>
                <c:pt idx="47233">
                  <c:v>4.7234000000000002E-5</c:v>
                </c:pt>
                <c:pt idx="47234">
                  <c:v>4.7234999999999998E-5</c:v>
                </c:pt>
                <c:pt idx="47235">
                  <c:v>4.7236E-5</c:v>
                </c:pt>
                <c:pt idx="47236">
                  <c:v>4.7237000000000002E-5</c:v>
                </c:pt>
                <c:pt idx="47237">
                  <c:v>4.7237999999999997E-5</c:v>
                </c:pt>
                <c:pt idx="47238">
                  <c:v>4.7239E-5</c:v>
                </c:pt>
                <c:pt idx="47239">
                  <c:v>4.7240000000000002E-5</c:v>
                </c:pt>
                <c:pt idx="47240">
                  <c:v>4.7240999999999997E-5</c:v>
                </c:pt>
                <c:pt idx="47241">
                  <c:v>4.7241999999999999E-5</c:v>
                </c:pt>
                <c:pt idx="47242">
                  <c:v>4.7243000000000002E-5</c:v>
                </c:pt>
                <c:pt idx="47243">
                  <c:v>4.7243999999999997E-5</c:v>
                </c:pt>
                <c:pt idx="47244">
                  <c:v>4.7244999999999999E-5</c:v>
                </c:pt>
                <c:pt idx="47245">
                  <c:v>4.7246000000000001E-5</c:v>
                </c:pt>
                <c:pt idx="47246">
                  <c:v>4.7246999999999997E-5</c:v>
                </c:pt>
                <c:pt idx="47247">
                  <c:v>4.7247999999999999E-5</c:v>
                </c:pt>
                <c:pt idx="47248">
                  <c:v>4.7249000000000001E-5</c:v>
                </c:pt>
                <c:pt idx="47249">
                  <c:v>4.7250000000000003E-5</c:v>
                </c:pt>
                <c:pt idx="47250">
                  <c:v>4.7250999999999999E-5</c:v>
                </c:pt>
                <c:pt idx="47251">
                  <c:v>4.7252000000000001E-5</c:v>
                </c:pt>
                <c:pt idx="47252">
                  <c:v>4.7253000000000003E-5</c:v>
                </c:pt>
                <c:pt idx="47253">
                  <c:v>4.7253999999999999E-5</c:v>
                </c:pt>
                <c:pt idx="47254">
                  <c:v>4.7255000000000001E-5</c:v>
                </c:pt>
                <c:pt idx="47255">
                  <c:v>4.7256000000000003E-5</c:v>
                </c:pt>
                <c:pt idx="47256">
                  <c:v>4.7256999999999998E-5</c:v>
                </c:pt>
                <c:pt idx="47257">
                  <c:v>4.7258000000000001E-5</c:v>
                </c:pt>
                <c:pt idx="47258">
                  <c:v>4.7259000000000003E-5</c:v>
                </c:pt>
                <c:pt idx="47259">
                  <c:v>4.7259999999999998E-5</c:v>
                </c:pt>
                <c:pt idx="47260">
                  <c:v>4.7261E-5</c:v>
                </c:pt>
                <c:pt idx="47261">
                  <c:v>4.7262000000000003E-5</c:v>
                </c:pt>
                <c:pt idx="47262">
                  <c:v>4.7262999999999998E-5</c:v>
                </c:pt>
                <c:pt idx="47263">
                  <c:v>4.7264E-5</c:v>
                </c:pt>
                <c:pt idx="47264">
                  <c:v>4.7265000000000002E-5</c:v>
                </c:pt>
                <c:pt idx="47265">
                  <c:v>4.7265999999999998E-5</c:v>
                </c:pt>
                <c:pt idx="47266">
                  <c:v>4.7267E-5</c:v>
                </c:pt>
                <c:pt idx="47267">
                  <c:v>4.7268000000000002E-5</c:v>
                </c:pt>
                <c:pt idx="47268">
                  <c:v>4.7268999999999998E-5</c:v>
                </c:pt>
                <c:pt idx="47269">
                  <c:v>4.727E-5</c:v>
                </c:pt>
                <c:pt idx="47270">
                  <c:v>4.7271000000000002E-5</c:v>
                </c:pt>
                <c:pt idx="47271">
                  <c:v>4.7271999999999997E-5</c:v>
                </c:pt>
                <c:pt idx="47272">
                  <c:v>4.7273E-5</c:v>
                </c:pt>
                <c:pt idx="47273">
                  <c:v>4.7274000000000002E-5</c:v>
                </c:pt>
                <c:pt idx="47274">
                  <c:v>4.7274999999999997E-5</c:v>
                </c:pt>
                <c:pt idx="47275">
                  <c:v>4.7275999999999999E-5</c:v>
                </c:pt>
                <c:pt idx="47276">
                  <c:v>4.7277000000000002E-5</c:v>
                </c:pt>
                <c:pt idx="47277">
                  <c:v>4.7277999999999997E-5</c:v>
                </c:pt>
                <c:pt idx="47278">
                  <c:v>4.7278999999999999E-5</c:v>
                </c:pt>
                <c:pt idx="47279">
                  <c:v>4.7280000000000001E-5</c:v>
                </c:pt>
                <c:pt idx="47280">
                  <c:v>4.7280999999999997E-5</c:v>
                </c:pt>
                <c:pt idx="47281">
                  <c:v>4.7281999999999999E-5</c:v>
                </c:pt>
                <c:pt idx="47282">
                  <c:v>4.7283000000000001E-5</c:v>
                </c:pt>
                <c:pt idx="47283">
                  <c:v>4.7284000000000003E-5</c:v>
                </c:pt>
                <c:pt idx="47284">
                  <c:v>4.7284999999999999E-5</c:v>
                </c:pt>
                <c:pt idx="47285">
                  <c:v>4.7286000000000001E-5</c:v>
                </c:pt>
                <c:pt idx="47286">
                  <c:v>4.7287000000000003E-5</c:v>
                </c:pt>
                <c:pt idx="47287">
                  <c:v>4.7287999999999999E-5</c:v>
                </c:pt>
                <c:pt idx="47288">
                  <c:v>4.7289000000000001E-5</c:v>
                </c:pt>
                <c:pt idx="47289">
                  <c:v>4.7290000000000003E-5</c:v>
                </c:pt>
                <c:pt idx="47290">
                  <c:v>4.7290999999999998E-5</c:v>
                </c:pt>
                <c:pt idx="47291">
                  <c:v>4.7292000000000001E-5</c:v>
                </c:pt>
                <c:pt idx="47292">
                  <c:v>4.7293000000000003E-5</c:v>
                </c:pt>
                <c:pt idx="47293">
                  <c:v>4.7293999999999998E-5</c:v>
                </c:pt>
                <c:pt idx="47294">
                  <c:v>4.7295E-5</c:v>
                </c:pt>
                <c:pt idx="47295">
                  <c:v>4.7296000000000003E-5</c:v>
                </c:pt>
                <c:pt idx="47296">
                  <c:v>4.7296999999999998E-5</c:v>
                </c:pt>
                <c:pt idx="47297">
                  <c:v>4.7298E-5</c:v>
                </c:pt>
                <c:pt idx="47298">
                  <c:v>4.7299000000000002E-5</c:v>
                </c:pt>
                <c:pt idx="47299">
                  <c:v>4.7299999999999998E-5</c:v>
                </c:pt>
                <c:pt idx="47300">
                  <c:v>4.7301E-5</c:v>
                </c:pt>
                <c:pt idx="47301">
                  <c:v>4.7302000000000002E-5</c:v>
                </c:pt>
                <c:pt idx="47302">
                  <c:v>4.7302999999999998E-5</c:v>
                </c:pt>
                <c:pt idx="47303">
                  <c:v>4.7304E-5</c:v>
                </c:pt>
                <c:pt idx="47304">
                  <c:v>4.7305000000000002E-5</c:v>
                </c:pt>
                <c:pt idx="47305">
                  <c:v>4.7305999999999997E-5</c:v>
                </c:pt>
                <c:pt idx="47306">
                  <c:v>4.7307E-5</c:v>
                </c:pt>
                <c:pt idx="47307">
                  <c:v>4.7308000000000002E-5</c:v>
                </c:pt>
                <c:pt idx="47308">
                  <c:v>4.7308999999999997E-5</c:v>
                </c:pt>
                <c:pt idx="47309">
                  <c:v>4.7309999999999999E-5</c:v>
                </c:pt>
                <c:pt idx="47310">
                  <c:v>4.7311000000000002E-5</c:v>
                </c:pt>
                <c:pt idx="47311">
                  <c:v>4.7311999999999997E-5</c:v>
                </c:pt>
                <c:pt idx="47312">
                  <c:v>4.7312999999999999E-5</c:v>
                </c:pt>
                <c:pt idx="47313">
                  <c:v>4.7314000000000001E-5</c:v>
                </c:pt>
                <c:pt idx="47314">
                  <c:v>4.7314999999999997E-5</c:v>
                </c:pt>
                <c:pt idx="47315">
                  <c:v>4.7315999999999999E-5</c:v>
                </c:pt>
                <c:pt idx="47316">
                  <c:v>4.7317000000000001E-5</c:v>
                </c:pt>
                <c:pt idx="47317">
                  <c:v>4.7318000000000003E-5</c:v>
                </c:pt>
                <c:pt idx="47318">
                  <c:v>4.7318999999999999E-5</c:v>
                </c:pt>
                <c:pt idx="47319">
                  <c:v>4.7320000000000001E-5</c:v>
                </c:pt>
                <c:pt idx="47320">
                  <c:v>4.7321000000000003E-5</c:v>
                </c:pt>
                <c:pt idx="47321">
                  <c:v>4.7321999999999999E-5</c:v>
                </c:pt>
                <c:pt idx="47322">
                  <c:v>4.7323000000000001E-5</c:v>
                </c:pt>
                <c:pt idx="47323">
                  <c:v>4.7324000000000003E-5</c:v>
                </c:pt>
                <c:pt idx="47324">
                  <c:v>4.7324999999999998E-5</c:v>
                </c:pt>
                <c:pt idx="47325">
                  <c:v>4.7326000000000001E-5</c:v>
                </c:pt>
                <c:pt idx="47326">
                  <c:v>4.7327000000000003E-5</c:v>
                </c:pt>
                <c:pt idx="47327">
                  <c:v>4.7327999999999998E-5</c:v>
                </c:pt>
                <c:pt idx="47328">
                  <c:v>4.7329E-5</c:v>
                </c:pt>
                <c:pt idx="47329">
                  <c:v>4.7330000000000003E-5</c:v>
                </c:pt>
                <c:pt idx="47330">
                  <c:v>4.7330999999999998E-5</c:v>
                </c:pt>
                <c:pt idx="47331">
                  <c:v>4.7332E-5</c:v>
                </c:pt>
                <c:pt idx="47332">
                  <c:v>4.7333000000000002E-5</c:v>
                </c:pt>
                <c:pt idx="47333">
                  <c:v>4.7333999999999998E-5</c:v>
                </c:pt>
                <c:pt idx="47334">
                  <c:v>4.7335E-5</c:v>
                </c:pt>
                <c:pt idx="47335">
                  <c:v>4.7336000000000002E-5</c:v>
                </c:pt>
                <c:pt idx="47336">
                  <c:v>4.7336999999999998E-5</c:v>
                </c:pt>
                <c:pt idx="47337">
                  <c:v>4.7338E-5</c:v>
                </c:pt>
                <c:pt idx="47338">
                  <c:v>4.7339000000000002E-5</c:v>
                </c:pt>
                <c:pt idx="47339">
                  <c:v>4.7339999999999997E-5</c:v>
                </c:pt>
                <c:pt idx="47340">
                  <c:v>4.7341E-5</c:v>
                </c:pt>
                <c:pt idx="47341">
                  <c:v>4.7342000000000002E-5</c:v>
                </c:pt>
                <c:pt idx="47342">
                  <c:v>4.7342999999999997E-5</c:v>
                </c:pt>
                <c:pt idx="47343">
                  <c:v>4.7343999999999999E-5</c:v>
                </c:pt>
                <c:pt idx="47344">
                  <c:v>4.7345000000000002E-5</c:v>
                </c:pt>
                <c:pt idx="47345">
                  <c:v>4.7345999999999997E-5</c:v>
                </c:pt>
                <c:pt idx="47346">
                  <c:v>4.7346999999999999E-5</c:v>
                </c:pt>
                <c:pt idx="47347">
                  <c:v>4.7348000000000001E-5</c:v>
                </c:pt>
                <c:pt idx="47348">
                  <c:v>4.7348999999999997E-5</c:v>
                </c:pt>
                <c:pt idx="47349">
                  <c:v>4.7349999999999999E-5</c:v>
                </c:pt>
                <c:pt idx="47350">
                  <c:v>4.7351000000000001E-5</c:v>
                </c:pt>
                <c:pt idx="47351">
                  <c:v>4.7352000000000003E-5</c:v>
                </c:pt>
                <c:pt idx="47352">
                  <c:v>4.7352999999999999E-5</c:v>
                </c:pt>
                <c:pt idx="47353">
                  <c:v>4.7354000000000001E-5</c:v>
                </c:pt>
                <c:pt idx="47354">
                  <c:v>4.7355000000000003E-5</c:v>
                </c:pt>
                <c:pt idx="47355">
                  <c:v>4.7355999999999999E-5</c:v>
                </c:pt>
                <c:pt idx="47356">
                  <c:v>4.7357000000000001E-5</c:v>
                </c:pt>
                <c:pt idx="47357">
                  <c:v>4.7358000000000003E-5</c:v>
                </c:pt>
                <c:pt idx="47358">
                  <c:v>4.7358999999999998E-5</c:v>
                </c:pt>
                <c:pt idx="47359">
                  <c:v>4.7360000000000001E-5</c:v>
                </c:pt>
                <c:pt idx="47360">
                  <c:v>4.7361000000000003E-5</c:v>
                </c:pt>
                <c:pt idx="47361">
                  <c:v>4.7361999999999998E-5</c:v>
                </c:pt>
                <c:pt idx="47362">
                  <c:v>4.7363E-5</c:v>
                </c:pt>
                <c:pt idx="47363">
                  <c:v>4.7364000000000003E-5</c:v>
                </c:pt>
                <c:pt idx="47364">
                  <c:v>4.7364999999999998E-5</c:v>
                </c:pt>
                <c:pt idx="47365">
                  <c:v>4.7366E-5</c:v>
                </c:pt>
                <c:pt idx="47366">
                  <c:v>4.7367000000000002E-5</c:v>
                </c:pt>
                <c:pt idx="47367">
                  <c:v>4.7367999999999998E-5</c:v>
                </c:pt>
                <c:pt idx="47368">
                  <c:v>4.7369E-5</c:v>
                </c:pt>
                <c:pt idx="47369">
                  <c:v>4.7370000000000002E-5</c:v>
                </c:pt>
                <c:pt idx="47370">
                  <c:v>4.7370999999999998E-5</c:v>
                </c:pt>
                <c:pt idx="47371">
                  <c:v>4.7372E-5</c:v>
                </c:pt>
                <c:pt idx="47372">
                  <c:v>4.7373000000000002E-5</c:v>
                </c:pt>
                <c:pt idx="47373">
                  <c:v>4.7373999999999997E-5</c:v>
                </c:pt>
                <c:pt idx="47374">
                  <c:v>4.7375E-5</c:v>
                </c:pt>
                <c:pt idx="47375">
                  <c:v>4.7376000000000002E-5</c:v>
                </c:pt>
                <c:pt idx="47376">
                  <c:v>4.7376999999999997E-5</c:v>
                </c:pt>
                <c:pt idx="47377">
                  <c:v>4.7377999999999999E-5</c:v>
                </c:pt>
                <c:pt idx="47378">
                  <c:v>4.7379000000000002E-5</c:v>
                </c:pt>
                <c:pt idx="47379">
                  <c:v>4.7379999999999997E-5</c:v>
                </c:pt>
                <c:pt idx="47380">
                  <c:v>4.7380999999999999E-5</c:v>
                </c:pt>
                <c:pt idx="47381">
                  <c:v>4.7382000000000001E-5</c:v>
                </c:pt>
                <c:pt idx="47382">
                  <c:v>4.7382999999999997E-5</c:v>
                </c:pt>
                <c:pt idx="47383">
                  <c:v>4.7383999999999999E-5</c:v>
                </c:pt>
                <c:pt idx="47384">
                  <c:v>4.7385000000000001E-5</c:v>
                </c:pt>
                <c:pt idx="47385">
                  <c:v>4.7386000000000003E-5</c:v>
                </c:pt>
                <c:pt idx="47386">
                  <c:v>4.7386999999999999E-5</c:v>
                </c:pt>
                <c:pt idx="47387">
                  <c:v>4.7388000000000001E-5</c:v>
                </c:pt>
                <c:pt idx="47388">
                  <c:v>4.7389000000000003E-5</c:v>
                </c:pt>
                <c:pt idx="47389">
                  <c:v>4.7389999999999999E-5</c:v>
                </c:pt>
                <c:pt idx="47390">
                  <c:v>4.7391000000000001E-5</c:v>
                </c:pt>
                <c:pt idx="47391">
                  <c:v>4.7392000000000003E-5</c:v>
                </c:pt>
                <c:pt idx="47392">
                  <c:v>4.7392999999999998E-5</c:v>
                </c:pt>
                <c:pt idx="47393">
                  <c:v>4.7394000000000001E-5</c:v>
                </c:pt>
                <c:pt idx="47394">
                  <c:v>4.7395000000000003E-5</c:v>
                </c:pt>
                <c:pt idx="47395">
                  <c:v>4.7395999999999998E-5</c:v>
                </c:pt>
                <c:pt idx="47396">
                  <c:v>4.7397E-5</c:v>
                </c:pt>
                <c:pt idx="47397">
                  <c:v>4.7398000000000003E-5</c:v>
                </c:pt>
                <c:pt idx="47398">
                  <c:v>4.7398999999999998E-5</c:v>
                </c:pt>
                <c:pt idx="47399">
                  <c:v>4.74E-5</c:v>
                </c:pt>
                <c:pt idx="47400">
                  <c:v>4.7401000000000002E-5</c:v>
                </c:pt>
                <c:pt idx="47401">
                  <c:v>4.7401999999999998E-5</c:v>
                </c:pt>
                <c:pt idx="47402">
                  <c:v>4.7403E-5</c:v>
                </c:pt>
                <c:pt idx="47403">
                  <c:v>4.7404000000000002E-5</c:v>
                </c:pt>
                <c:pt idx="47404">
                  <c:v>4.7404999999999998E-5</c:v>
                </c:pt>
                <c:pt idx="47405">
                  <c:v>4.7406E-5</c:v>
                </c:pt>
                <c:pt idx="47406">
                  <c:v>4.7407000000000002E-5</c:v>
                </c:pt>
                <c:pt idx="47407">
                  <c:v>4.7407999999999997E-5</c:v>
                </c:pt>
                <c:pt idx="47408">
                  <c:v>4.7409E-5</c:v>
                </c:pt>
                <c:pt idx="47409">
                  <c:v>4.7410000000000002E-5</c:v>
                </c:pt>
                <c:pt idx="47410">
                  <c:v>4.7410999999999997E-5</c:v>
                </c:pt>
                <c:pt idx="47411">
                  <c:v>4.7411999999999999E-5</c:v>
                </c:pt>
                <c:pt idx="47412">
                  <c:v>4.7413000000000002E-5</c:v>
                </c:pt>
                <c:pt idx="47413">
                  <c:v>4.7413999999999997E-5</c:v>
                </c:pt>
                <c:pt idx="47414">
                  <c:v>4.7414999999999999E-5</c:v>
                </c:pt>
                <c:pt idx="47415">
                  <c:v>4.7416000000000001E-5</c:v>
                </c:pt>
                <c:pt idx="47416">
                  <c:v>4.7416999999999997E-5</c:v>
                </c:pt>
                <c:pt idx="47417">
                  <c:v>4.7417999999999999E-5</c:v>
                </c:pt>
                <c:pt idx="47418">
                  <c:v>4.7419000000000001E-5</c:v>
                </c:pt>
                <c:pt idx="47419">
                  <c:v>4.7420000000000003E-5</c:v>
                </c:pt>
                <c:pt idx="47420">
                  <c:v>4.7420999999999999E-5</c:v>
                </c:pt>
                <c:pt idx="47421">
                  <c:v>4.7422000000000001E-5</c:v>
                </c:pt>
                <c:pt idx="47422">
                  <c:v>4.7423000000000003E-5</c:v>
                </c:pt>
                <c:pt idx="47423">
                  <c:v>4.7423999999999999E-5</c:v>
                </c:pt>
                <c:pt idx="47424">
                  <c:v>4.7425000000000001E-5</c:v>
                </c:pt>
                <c:pt idx="47425">
                  <c:v>4.7426000000000003E-5</c:v>
                </c:pt>
                <c:pt idx="47426">
                  <c:v>4.7426999999999998E-5</c:v>
                </c:pt>
                <c:pt idx="47427">
                  <c:v>4.7428000000000001E-5</c:v>
                </c:pt>
                <c:pt idx="47428">
                  <c:v>4.7429000000000003E-5</c:v>
                </c:pt>
                <c:pt idx="47429">
                  <c:v>4.7429999999999998E-5</c:v>
                </c:pt>
                <c:pt idx="47430">
                  <c:v>4.7431E-5</c:v>
                </c:pt>
                <c:pt idx="47431">
                  <c:v>4.7432000000000003E-5</c:v>
                </c:pt>
                <c:pt idx="47432">
                  <c:v>4.7432999999999998E-5</c:v>
                </c:pt>
                <c:pt idx="47433">
                  <c:v>4.7434E-5</c:v>
                </c:pt>
                <c:pt idx="47434">
                  <c:v>4.7435000000000002E-5</c:v>
                </c:pt>
                <c:pt idx="47435">
                  <c:v>4.7435999999999998E-5</c:v>
                </c:pt>
                <c:pt idx="47436">
                  <c:v>4.7437E-5</c:v>
                </c:pt>
                <c:pt idx="47437">
                  <c:v>4.7438000000000002E-5</c:v>
                </c:pt>
                <c:pt idx="47438">
                  <c:v>4.7438999999999998E-5</c:v>
                </c:pt>
                <c:pt idx="47439">
                  <c:v>4.744E-5</c:v>
                </c:pt>
                <c:pt idx="47440">
                  <c:v>4.7441000000000002E-5</c:v>
                </c:pt>
                <c:pt idx="47441">
                  <c:v>4.7441999999999997E-5</c:v>
                </c:pt>
                <c:pt idx="47442">
                  <c:v>4.7443E-5</c:v>
                </c:pt>
                <c:pt idx="47443">
                  <c:v>4.7444000000000002E-5</c:v>
                </c:pt>
                <c:pt idx="47444">
                  <c:v>4.7444999999999997E-5</c:v>
                </c:pt>
                <c:pt idx="47445">
                  <c:v>4.7445999999999999E-5</c:v>
                </c:pt>
                <c:pt idx="47446">
                  <c:v>4.7447000000000002E-5</c:v>
                </c:pt>
                <c:pt idx="47447">
                  <c:v>4.7447999999999997E-5</c:v>
                </c:pt>
                <c:pt idx="47448">
                  <c:v>4.7448999999999999E-5</c:v>
                </c:pt>
                <c:pt idx="47449">
                  <c:v>4.7450000000000001E-5</c:v>
                </c:pt>
                <c:pt idx="47450">
                  <c:v>4.7450999999999997E-5</c:v>
                </c:pt>
                <c:pt idx="47451">
                  <c:v>4.7451999999999999E-5</c:v>
                </c:pt>
                <c:pt idx="47452">
                  <c:v>4.7453000000000001E-5</c:v>
                </c:pt>
                <c:pt idx="47453">
                  <c:v>4.7453999999999997E-5</c:v>
                </c:pt>
                <c:pt idx="47454">
                  <c:v>4.7454999999999999E-5</c:v>
                </c:pt>
                <c:pt idx="47455">
                  <c:v>4.7456000000000001E-5</c:v>
                </c:pt>
                <c:pt idx="47456">
                  <c:v>4.7457000000000003E-5</c:v>
                </c:pt>
                <c:pt idx="47457">
                  <c:v>4.7457999999999999E-5</c:v>
                </c:pt>
                <c:pt idx="47458">
                  <c:v>4.7459000000000001E-5</c:v>
                </c:pt>
                <c:pt idx="47459">
                  <c:v>4.7460000000000003E-5</c:v>
                </c:pt>
                <c:pt idx="47460">
                  <c:v>4.7460999999999998E-5</c:v>
                </c:pt>
                <c:pt idx="47461">
                  <c:v>4.7462000000000001E-5</c:v>
                </c:pt>
                <c:pt idx="47462">
                  <c:v>4.7463000000000003E-5</c:v>
                </c:pt>
                <c:pt idx="47463">
                  <c:v>4.7463999999999998E-5</c:v>
                </c:pt>
                <c:pt idx="47464">
                  <c:v>4.7465E-5</c:v>
                </c:pt>
                <c:pt idx="47465">
                  <c:v>4.7466000000000003E-5</c:v>
                </c:pt>
                <c:pt idx="47466">
                  <c:v>4.7466999999999998E-5</c:v>
                </c:pt>
                <c:pt idx="47467">
                  <c:v>4.7468E-5</c:v>
                </c:pt>
                <c:pt idx="47468">
                  <c:v>4.7469000000000002E-5</c:v>
                </c:pt>
                <c:pt idx="47469">
                  <c:v>4.7469999999999998E-5</c:v>
                </c:pt>
                <c:pt idx="47470">
                  <c:v>4.7471E-5</c:v>
                </c:pt>
                <c:pt idx="47471">
                  <c:v>4.7472000000000002E-5</c:v>
                </c:pt>
                <c:pt idx="47472">
                  <c:v>4.7472999999999998E-5</c:v>
                </c:pt>
                <c:pt idx="47473">
                  <c:v>4.7474E-5</c:v>
                </c:pt>
                <c:pt idx="47474">
                  <c:v>4.7475000000000002E-5</c:v>
                </c:pt>
                <c:pt idx="47475">
                  <c:v>4.7475999999999997E-5</c:v>
                </c:pt>
                <c:pt idx="47476">
                  <c:v>4.7477E-5</c:v>
                </c:pt>
                <c:pt idx="47477">
                  <c:v>4.7478000000000002E-5</c:v>
                </c:pt>
                <c:pt idx="47478">
                  <c:v>4.7478999999999997E-5</c:v>
                </c:pt>
                <c:pt idx="47479">
                  <c:v>4.7479999999999999E-5</c:v>
                </c:pt>
                <c:pt idx="47480">
                  <c:v>4.7481000000000002E-5</c:v>
                </c:pt>
                <c:pt idx="47481">
                  <c:v>4.7481999999999997E-5</c:v>
                </c:pt>
                <c:pt idx="47482">
                  <c:v>4.7482999999999999E-5</c:v>
                </c:pt>
                <c:pt idx="47483">
                  <c:v>4.7484000000000001E-5</c:v>
                </c:pt>
                <c:pt idx="47484">
                  <c:v>4.7484999999999997E-5</c:v>
                </c:pt>
                <c:pt idx="47485">
                  <c:v>4.7485999999999999E-5</c:v>
                </c:pt>
                <c:pt idx="47486">
                  <c:v>4.7487000000000001E-5</c:v>
                </c:pt>
                <c:pt idx="47487">
                  <c:v>4.7487999999999997E-5</c:v>
                </c:pt>
                <c:pt idx="47488">
                  <c:v>4.7488999999999999E-5</c:v>
                </c:pt>
                <c:pt idx="47489">
                  <c:v>4.7490000000000001E-5</c:v>
                </c:pt>
                <c:pt idx="47490">
                  <c:v>4.7491000000000003E-5</c:v>
                </c:pt>
                <c:pt idx="47491">
                  <c:v>4.7491999999999999E-5</c:v>
                </c:pt>
                <c:pt idx="47492">
                  <c:v>4.7493000000000001E-5</c:v>
                </c:pt>
                <c:pt idx="47493">
                  <c:v>4.7494000000000003E-5</c:v>
                </c:pt>
                <c:pt idx="47494">
                  <c:v>4.7494999999999998E-5</c:v>
                </c:pt>
                <c:pt idx="47495">
                  <c:v>4.7496000000000001E-5</c:v>
                </c:pt>
                <c:pt idx="47496">
                  <c:v>4.7497000000000003E-5</c:v>
                </c:pt>
                <c:pt idx="47497">
                  <c:v>4.7497999999999998E-5</c:v>
                </c:pt>
                <c:pt idx="47498">
                  <c:v>4.7499E-5</c:v>
                </c:pt>
                <c:pt idx="47499">
                  <c:v>4.7500000000000003E-5</c:v>
                </c:pt>
                <c:pt idx="47500">
                  <c:v>4.7500999999999998E-5</c:v>
                </c:pt>
                <c:pt idx="47501">
                  <c:v>4.7502E-5</c:v>
                </c:pt>
                <c:pt idx="47502">
                  <c:v>4.7503000000000002E-5</c:v>
                </c:pt>
                <c:pt idx="47503">
                  <c:v>4.7503999999999998E-5</c:v>
                </c:pt>
                <c:pt idx="47504">
                  <c:v>4.7505E-5</c:v>
                </c:pt>
                <c:pt idx="47505">
                  <c:v>4.7506000000000002E-5</c:v>
                </c:pt>
                <c:pt idx="47506">
                  <c:v>4.7506999999999998E-5</c:v>
                </c:pt>
                <c:pt idx="47507">
                  <c:v>4.7508E-5</c:v>
                </c:pt>
                <c:pt idx="47508">
                  <c:v>4.7509000000000002E-5</c:v>
                </c:pt>
                <c:pt idx="47509">
                  <c:v>4.7509999999999997E-5</c:v>
                </c:pt>
                <c:pt idx="47510">
                  <c:v>4.7511E-5</c:v>
                </c:pt>
                <c:pt idx="47511">
                  <c:v>4.7512000000000002E-5</c:v>
                </c:pt>
                <c:pt idx="47512">
                  <c:v>4.7512999999999997E-5</c:v>
                </c:pt>
                <c:pt idx="47513">
                  <c:v>4.7513999999999999E-5</c:v>
                </c:pt>
                <c:pt idx="47514">
                  <c:v>4.7515000000000002E-5</c:v>
                </c:pt>
                <c:pt idx="47515">
                  <c:v>4.7515999999999997E-5</c:v>
                </c:pt>
                <c:pt idx="47516">
                  <c:v>4.7516999999999999E-5</c:v>
                </c:pt>
                <c:pt idx="47517">
                  <c:v>4.7518000000000001E-5</c:v>
                </c:pt>
                <c:pt idx="47518">
                  <c:v>4.7518999999999997E-5</c:v>
                </c:pt>
                <c:pt idx="47519">
                  <c:v>4.7519999999999999E-5</c:v>
                </c:pt>
                <c:pt idx="47520">
                  <c:v>4.7521000000000001E-5</c:v>
                </c:pt>
                <c:pt idx="47521">
                  <c:v>4.7521999999999997E-5</c:v>
                </c:pt>
                <c:pt idx="47522">
                  <c:v>4.7522999999999999E-5</c:v>
                </c:pt>
                <c:pt idx="47523">
                  <c:v>4.7524000000000001E-5</c:v>
                </c:pt>
                <c:pt idx="47524">
                  <c:v>4.7525000000000003E-5</c:v>
                </c:pt>
                <c:pt idx="47525">
                  <c:v>4.7525999999999999E-5</c:v>
                </c:pt>
                <c:pt idx="47526">
                  <c:v>4.7527000000000001E-5</c:v>
                </c:pt>
                <c:pt idx="47527">
                  <c:v>4.7528000000000003E-5</c:v>
                </c:pt>
                <c:pt idx="47528">
                  <c:v>4.7528999999999998E-5</c:v>
                </c:pt>
                <c:pt idx="47529">
                  <c:v>4.7530000000000001E-5</c:v>
                </c:pt>
                <c:pt idx="47530">
                  <c:v>4.7531000000000003E-5</c:v>
                </c:pt>
                <c:pt idx="47531">
                  <c:v>4.7531999999999998E-5</c:v>
                </c:pt>
                <c:pt idx="47532">
                  <c:v>4.7533E-5</c:v>
                </c:pt>
                <c:pt idx="47533">
                  <c:v>4.7534000000000003E-5</c:v>
                </c:pt>
                <c:pt idx="47534">
                  <c:v>4.7534999999999998E-5</c:v>
                </c:pt>
                <c:pt idx="47535">
                  <c:v>4.7536E-5</c:v>
                </c:pt>
                <c:pt idx="47536">
                  <c:v>4.7537000000000002E-5</c:v>
                </c:pt>
                <c:pt idx="47537">
                  <c:v>4.7537999999999998E-5</c:v>
                </c:pt>
                <c:pt idx="47538">
                  <c:v>4.7539E-5</c:v>
                </c:pt>
                <c:pt idx="47539">
                  <c:v>4.7540000000000002E-5</c:v>
                </c:pt>
                <c:pt idx="47540">
                  <c:v>4.7540999999999998E-5</c:v>
                </c:pt>
                <c:pt idx="47541">
                  <c:v>4.7542E-5</c:v>
                </c:pt>
                <c:pt idx="47542">
                  <c:v>4.7543000000000002E-5</c:v>
                </c:pt>
                <c:pt idx="47543">
                  <c:v>4.7543999999999997E-5</c:v>
                </c:pt>
                <c:pt idx="47544">
                  <c:v>4.7545E-5</c:v>
                </c:pt>
                <c:pt idx="47545">
                  <c:v>4.7546000000000002E-5</c:v>
                </c:pt>
                <c:pt idx="47546">
                  <c:v>4.7546999999999997E-5</c:v>
                </c:pt>
                <c:pt idx="47547">
                  <c:v>4.7547999999999999E-5</c:v>
                </c:pt>
                <c:pt idx="47548">
                  <c:v>4.7549000000000002E-5</c:v>
                </c:pt>
                <c:pt idx="47549">
                  <c:v>4.7549999999999997E-5</c:v>
                </c:pt>
                <c:pt idx="47550">
                  <c:v>4.7550999999999999E-5</c:v>
                </c:pt>
                <c:pt idx="47551">
                  <c:v>4.7552000000000001E-5</c:v>
                </c:pt>
                <c:pt idx="47552">
                  <c:v>4.7552999999999997E-5</c:v>
                </c:pt>
                <c:pt idx="47553">
                  <c:v>4.7553999999999999E-5</c:v>
                </c:pt>
                <c:pt idx="47554">
                  <c:v>4.7555000000000001E-5</c:v>
                </c:pt>
                <c:pt idx="47555">
                  <c:v>4.7555999999999997E-5</c:v>
                </c:pt>
                <c:pt idx="47556">
                  <c:v>4.7556999999999999E-5</c:v>
                </c:pt>
                <c:pt idx="47557">
                  <c:v>4.7558000000000001E-5</c:v>
                </c:pt>
                <c:pt idx="47558">
                  <c:v>4.7559000000000003E-5</c:v>
                </c:pt>
                <c:pt idx="47559">
                  <c:v>4.7559999999999999E-5</c:v>
                </c:pt>
                <c:pt idx="47560">
                  <c:v>4.7561000000000001E-5</c:v>
                </c:pt>
                <c:pt idx="47561">
                  <c:v>4.7562000000000003E-5</c:v>
                </c:pt>
                <c:pt idx="47562">
                  <c:v>4.7562999999999998E-5</c:v>
                </c:pt>
                <c:pt idx="47563">
                  <c:v>4.7564000000000001E-5</c:v>
                </c:pt>
                <c:pt idx="47564">
                  <c:v>4.7565000000000003E-5</c:v>
                </c:pt>
                <c:pt idx="47565">
                  <c:v>4.7565999999999998E-5</c:v>
                </c:pt>
                <c:pt idx="47566">
                  <c:v>4.7567E-5</c:v>
                </c:pt>
                <c:pt idx="47567">
                  <c:v>4.7568000000000003E-5</c:v>
                </c:pt>
                <c:pt idx="47568">
                  <c:v>4.7568999999999998E-5</c:v>
                </c:pt>
                <c:pt idx="47569">
                  <c:v>4.757E-5</c:v>
                </c:pt>
                <c:pt idx="47570">
                  <c:v>4.7571000000000002E-5</c:v>
                </c:pt>
                <c:pt idx="47571">
                  <c:v>4.7571999999999998E-5</c:v>
                </c:pt>
                <c:pt idx="47572">
                  <c:v>4.7573E-5</c:v>
                </c:pt>
                <c:pt idx="47573">
                  <c:v>4.7574000000000002E-5</c:v>
                </c:pt>
                <c:pt idx="47574">
                  <c:v>4.7574999999999998E-5</c:v>
                </c:pt>
                <c:pt idx="47575">
                  <c:v>4.7576E-5</c:v>
                </c:pt>
                <c:pt idx="47576">
                  <c:v>4.7577000000000002E-5</c:v>
                </c:pt>
                <c:pt idx="47577">
                  <c:v>4.7577999999999997E-5</c:v>
                </c:pt>
                <c:pt idx="47578">
                  <c:v>4.7579E-5</c:v>
                </c:pt>
                <c:pt idx="47579">
                  <c:v>4.7580000000000002E-5</c:v>
                </c:pt>
                <c:pt idx="47580">
                  <c:v>4.7580999999999997E-5</c:v>
                </c:pt>
                <c:pt idx="47581">
                  <c:v>4.7581999999999999E-5</c:v>
                </c:pt>
                <c:pt idx="47582">
                  <c:v>4.7583000000000002E-5</c:v>
                </c:pt>
                <c:pt idx="47583">
                  <c:v>4.7583999999999997E-5</c:v>
                </c:pt>
                <c:pt idx="47584">
                  <c:v>4.7584999999999999E-5</c:v>
                </c:pt>
                <c:pt idx="47585">
                  <c:v>4.7586000000000001E-5</c:v>
                </c:pt>
                <c:pt idx="47586">
                  <c:v>4.7586999999999997E-5</c:v>
                </c:pt>
                <c:pt idx="47587">
                  <c:v>4.7587999999999999E-5</c:v>
                </c:pt>
                <c:pt idx="47588">
                  <c:v>4.7589000000000001E-5</c:v>
                </c:pt>
                <c:pt idx="47589">
                  <c:v>4.7589999999999997E-5</c:v>
                </c:pt>
                <c:pt idx="47590">
                  <c:v>4.7590999999999999E-5</c:v>
                </c:pt>
                <c:pt idx="47591">
                  <c:v>4.7592000000000001E-5</c:v>
                </c:pt>
                <c:pt idx="47592">
                  <c:v>4.7593000000000003E-5</c:v>
                </c:pt>
                <c:pt idx="47593">
                  <c:v>4.7593999999999999E-5</c:v>
                </c:pt>
                <c:pt idx="47594">
                  <c:v>4.7595000000000001E-5</c:v>
                </c:pt>
                <c:pt idx="47595">
                  <c:v>4.7596000000000003E-5</c:v>
                </c:pt>
                <c:pt idx="47596">
                  <c:v>4.7596999999999998E-5</c:v>
                </c:pt>
                <c:pt idx="47597">
                  <c:v>4.7598000000000001E-5</c:v>
                </c:pt>
                <c:pt idx="47598">
                  <c:v>4.7599000000000003E-5</c:v>
                </c:pt>
                <c:pt idx="47599">
                  <c:v>4.7599999999999998E-5</c:v>
                </c:pt>
                <c:pt idx="47600">
                  <c:v>4.7601E-5</c:v>
                </c:pt>
                <c:pt idx="47601">
                  <c:v>4.7602000000000003E-5</c:v>
                </c:pt>
                <c:pt idx="47602">
                  <c:v>4.7602999999999998E-5</c:v>
                </c:pt>
                <c:pt idx="47603">
                  <c:v>4.7604E-5</c:v>
                </c:pt>
                <c:pt idx="47604">
                  <c:v>4.7605000000000002E-5</c:v>
                </c:pt>
                <c:pt idx="47605">
                  <c:v>4.7605999999999998E-5</c:v>
                </c:pt>
                <c:pt idx="47606">
                  <c:v>4.7607E-5</c:v>
                </c:pt>
                <c:pt idx="47607">
                  <c:v>4.7608000000000002E-5</c:v>
                </c:pt>
                <c:pt idx="47608">
                  <c:v>4.7608999999999998E-5</c:v>
                </c:pt>
                <c:pt idx="47609">
                  <c:v>4.761E-5</c:v>
                </c:pt>
                <c:pt idx="47610">
                  <c:v>4.7611000000000002E-5</c:v>
                </c:pt>
                <c:pt idx="47611">
                  <c:v>4.7611999999999997E-5</c:v>
                </c:pt>
                <c:pt idx="47612">
                  <c:v>4.7613E-5</c:v>
                </c:pt>
                <c:pt idx="47613">
                  <c:v>4.7614000000000002E-5</c:v>
                </c:pt>
                <c:pt idx="47614">
                  <c:v>4.7614999999999997E-5</c:v>
                </c:pt>
                <c:pt idx="47615">
                  <c:v>4.7615999999999999E-5</c:v>
                </c:pt>
                <c:pt idx="47616">
                  <c:v>4.7617000000000002E-5</c:v>
                </c:pt>
                <c:pt idx="47617">
                  <c:v>4.7617999999999997E-5</c:v>
                </c:pt>
                <c:pt idx="47618">
                  <c:v>4.7618999999999999E-5</c:v>
                </c:pt>
                <c:pt idx="47619">
                  <c:v>4.7620000000000001E-5</c:v>
                </c:pt>
                <c:pt idx="47620">
                  <c:v>4.7620999999999997E-5</c:v>
                </c:pt>
                <c:pt idx="47621">
                  <c:v>4.7621999999999999E-5</c:v>
                </c:pt>
                <c:pt idx="47622">
                  <c:v>4.7623000000000001E-5</c:v>
                </c:pt>
                <c:pt idx="47623">
                  <c:v>4.7623999999999997E-5</c:v>
                </c:pt>
                <c:pt idx="47624">
                  <c:v>4.7624999999999999E-5</c:v>
                </c:pt>
                <c:pt idx="47625">
                  <c:v>4.7626000000000001E-5</c:v>
                </c:pt>
                <c:pt idx="47626">
                  <c:v>4.7627000000000003E-5</c:v>
                </c:pt>
                <c:pt idx="47627">
                  <c:v>4.7627999999999999E-5</c:v>
                </c:pt>
                <c:pt idx="47628">
                  <c:v>4.7629000000000001E-5</c:v>
                </c:pt>
                <c:pt idx="47629">
                  <c:v>4.7630000000000003E-5</c:v>
                </c:pt>
                <c:pt idx="47630">
                  <c:v>4.7630999999999998E-5</c:v>
                </c:pt>
                <c:pt idx="47631">
                  <c:v>4.7632000000000001E-5</c:v>
                </c:pt>
                <c:pt idx="47632">
                  <c:v>4.7633000000000003E-5</c:v>
                </c:pt>
                <c:pt idx="47633">
                  <c:v>4.7633999999999998E-5</c:v>
                </c:pt>
                <c:pt idx="47634">
                  <c:v>4.7635E-5</c:v>
                </c:pt>
                <c:pt idx="47635">
                  <c:v>4.7636000000000003E-5</c:v>
                </c:pt>
                <c:pt idx="47636">
                  <c:v>4.7636999999999998E-5</c:v>
                </c:pt>
                <c:pt idx="47637">
                  <c:v>4.7638E-5</c:v>
                </c:pt>
                <c:pt idx="47638">
                  <c:v>4.7639000000000002E-5</c:v>
                </c:pt>
                <c:pt idx="47639">
                  <c:v>4.7639999999999998E-5</c:v>
                </c:pt>
                <c:pt idx="47640">
                  <c:v>4.7641E-5</c:v>
                </c:pt>
                <c:pt idx="47641">
                  <c:v>4.7642000000000002E-5</c:v>
                </c:pt>
                <c:pt idx="47642">
                  <c:v>4.7642999999999998E-5</c:v>
                </c:pt>
                <c:pt idx="47643">
                  <c:v>4.7644E-5</c:v>
                </c:pt>
                <c:pt idx="47644">
                  <c:v>4.7645000000000002E-5</c:v>
                </c:pt>
                <c:pt idx="47645">
                  <c:v>4.7645999999999997E-5</c:v>
                </c:pt>
                <c:pt idx="47646">
                  <c:v>4.7647E-5</c:v>
                </c:pt>
                <c:pt idx="47647">
                  <c:v>4.7648000000000002E-5</c:v>
                </c:pt>
                <c:pt idx="47648">
                  <c:v>4.7648999999999997E-5</c:v>
                </c:pt>
                <c:pt idx="47649">
                  <c:v>4.7649999999999999E-5</c:v>
                </c:pt>
                <c:pt idx="47650">
                  <c:v>4.7651000000000002E-5</c:v>
                </c:pt>
                <c:pt idx="47651">
                  <c:v>4.7651999999999997E-5</c:v>
                </c:pt>
                <c:pt idx="47652">
                  <c:v>4.7652999999999999E-5</c:v>
                </c:pt>
                <c:pt idx="47653">
                  <c:v>4.7654000000000001E-5</c:v>
                </c:pt>
                <c:pt idx="47654">
                  <c:v>4.7654999999999997E-5</c:v>
                </c:pt>
                <c:pt idx="47655">
                  <c:v>4.7655999999999999E-5</c:v>
                </c:pt>
                <c:pt idx="47656">
                  <c:v>4.7657000000000001E-5</c:v>
                </c:pt>
                <c:pt idx="47657">
                  <c:v>4.7657999999999997E-5</c:v>
                </c:pt>
                <c:pt idx="47658">
                  <c:v>4.7658999999999999E-5</c:v>
                </c:pt>
                <c:pt idx="47659">
                  <c:v>4.7660000000000001E-5</c:v>
                </c:pt>
                <c:pt idx="47660">
                  <c:v>4.7661000000000003E-5</c:v>
                </c:pt>
                <c:pt idx="47661">
                  <c:v>4.7661999999999999E-5</c:v>
                </c:pt>
                <c:pt idx="47662">
                  <c:v>4.7663000000000001E-5</c:v>
                </c:pt>
                <c:pt idx="47663">
                  <c:v>4.7664000000000003E-5</c:v>
                </c:pt>
                <c:pt idx="47664">
                  <c:v>4.7664999999999998E-5</c:v>
                </c:pt>
                <c:pt idx="47665">
                  <c:v>4.7666000000000001E-5</c:v>
                </c:pt>
                <c:pt idx="47666">
                  <c:v>4.7667000000000003E-5</c:v>
                </c:pt>
                <c:pt idx="47667">
                  <c:v>4.7667999999999998E-5</c:v>
                </c:pt>
                <c:pt idx="47668">
                  <c:v>4.7669E-5</c:v>
                </c:pt>
                <c:pt idx="47669">
                  <c:v>4.7670000000000003E-5</c:v>
                </c:pt>
                <c:pt idx="47670">
                  <c:v>4.7670999999999998E-5</c:v>
                </c:pt>
                <c:pt idx="47671">
                  <c:v>4.7672E-5</c:v>
                </c:pt>
                <c:pt idx="47672">
                  <c:v>4.7673000000000002E-5</c:v>
                </c:pt>
                <c:pt idx="47673">
                  <c:v>4.7673999999999998E-5</c:v>
                </c:pt>
                <c:pt idx="47674">
                  <c:v>4.7675E-5</c:v>
                </c:pt>
                <c:pt idx="47675">
                  <c:v>4.7676000000000002E-5</c:v>
                </c:pt>
                <c:pt idx="47676">
                  <c:v>4.7676999999999998E-5</c:v>
                </c:pt>
                <c:pt idx="47677">
                  <c:v>4.7678E-5</c:v>
                </c:pt>
                <c:pt idx="47678">
                  <c:v>4.7679000000000002E-5</c:v>
                </c:pt>
                <c:pt idx="47679">
                  <c:v>4.7679999999999998E-5</c:v>
                </c:pt>
                <c:pt idx="47680">
                  <c:v>4.7681E-5</c:v>
                </c:pt>
                <c:pt idx="47681">
                  <c:v>4.7682000000000002E-5</c:v>
                </c:pt>
                <c:pt idx="47682">
                  <c:v>4.7682999999999997E-5</c:v>
                </c:pt>
                <c:pt idx="47683">
                  <c:v>4.7683999999999999E-5</c:v>
                </c:pt>
                <c:pt idx="47684">
                  <c:v>4.7685000000000002E-5</c:v>
                </c:pt>
                <c:pt idx="47685">
                  <c:v>4.7685999999999997E-5</c:v>
                </c:pt>
                <c:pt idx="47686">
                  <c:v>4.7686999999999999E-5</c:v>
                </c:pt>
                <c:pt idx="47687">
                  <c:v>4.7688000000000001E-5</c:v>
                </c:pt>
                <c:pt idx="47688">
                  <c:v>4.7688999999999997E-5</c:v>
                </c:pt>
                <c:pt idx="47689">
                  <c:v>4.7689999999999999E-5</c:v>
                </c:pt>
                <c:pt idx="47690">
                  <c:v>4.7691000000000001E-5</c:v>
                </c:pt>
                <c:pt idx="47691">
                  <c:v>4.7691999999999997E-5</c:v>
                </c:pt>
                <c:pt idx="47692">
                  <c:v>4.7692999999999999E-5</c:v>
                </c:pt>
                <c:pt idx="47693">
                  <c:v>4.7694000000000001E-5</c:v>
                </c:pt>
                <c:pt idx="47694">
                  <c:v>4.7695000000000003E-5</c:v>
                </c:pt>
                <c:pt idx="47695">
                  <c:v>4.7695999999999999E-5</c:v>
                </c:pt>
                <c:pt idx="47696">
                  <c:v>4.7697000000000001E-5</c:v>
                </c:pt>
                <c:pt idx="47697">
                  <c:v>4.7698000000000003E-5</c:v>
                </c:pt>
                <c:pt idx="47698">
                  <c:v>4.7698999999999999E-5</c:v>
                </c:pt>
                <c:pt idx="47699">
                  <c:v>4.7700000000000001E-5</c:v>
                </c:pt>
                <c:pt idx="47700">
                  <c:v>4.7701000000000003E-5</c:v>
                </c:pt>
                <c:pt idx="47701">
                  <c:v>4.7701999999999998E-5</c:v>
                </c:pt>
                <c:pt idx="47702">
                  <c:v>4.7703000000000001E-5</c:v>
                </c:pt>
                <c:pt idx="47703">
                  <c:v>4.7704000000000003E-5</c:v>
                </c:pt>
                <c:pt idx="47704">
                  <c:v>4.7704999999999998E-5</c:v>
                </c:pt>
                <c:pt idx="47705">
                  <c:v>4.7706E-5</c:v>
                </c:pt>
                <c:pt idx="47706">
                  <c:v>4.7707000000000002E-5</c:v>
                </c:pt>
                <c:pt idx="47707">
                  <c:v>4.7707999999999998E-5</c:v>
                </c:pt>
                <c:pt idx="47708">
                  <c:v>4.7709E-5</c:v>
                </c:pt>
                <c:pt idx="47709">
                  <c:v>4.7710000000000002E-5</c:v>
                </c:pt>
                <c:pt idx="47710">
                  <c:v>4.7710999999999998E-5</c:v>
                </c:pt>
                <c:pt idx="47711">
                  <c:v>4.7712E-5</c:v>
                </c:pt>
                <c:pt idx="47712">
                  <c:v>4.7713000000000002E-5</c:v>
                </c:pt>
                <c:pt idx="47713">
                  <c:v>4.7713999999999998E-5</c:v>
                </c:pt>
                <c:pt idx="47714">
                  <c:v>4.7715E-5</c:v>
                </c:pt>
                <c:pt idx="47715">
                  <c:v>4.7716000000000002E-5</c:v>
                </c:pt>
                <c:pt idx="47716">
                  <c:v>4.7716999999999997E-5</c:v>
                </c:pt>
                <c:pt idx="47717">
                  <c:v>4.7718E-5</c:v>
                </c:pt>
                <c:pt idx="47718">
                  <c:v>4.7719000000000002E-5</c:v>
                </c:pt>
                <c:pt idx="47719">
                  <c:v>4.7719999999999997E-5</c:v>
                </c:pt>
                <c:pt idx="47720">
                  <c:v>4.7720999999999999E-5</c:v>
                </c:pt>
                <c:pt idx="47721">
                  <c:v>4.7722000000000002E-5</c:v>
                </c:pt>
                <c:pt idx="47722">
                  <c:v>4.7722999999999997E-5</c:v>
                </c:pt>
                <c:pt idx="47723">
                  <c:v>4.7723999999999999E-5</c:v>
                </c:pt>
                <c:pt idx="47724">
                  <c:v>4.7725000000000001E-5</c:v>
                </c:pt>
                <c:pt idx="47725">
                  <c:v>4.7725999999999997E-5</c:v>
                </c:pt>
                <c:pt idx="47726">
                  <c:v>4.7726999999999999E-5</c:v>
                </c:pt>
                <c:pt idx="47727">
                  <c:v>4.7728000000000001E-5</c:v>
                </c:pt>
                <c:pt idx="47728">
                  <c:v>4.7729000000000003E-5</c:v>
                </c:pt>
                <c:pt idx="47729">
                  <c:v>4.7729999999999999E-5</c:v>
                </c:pt>
                <c:pt idx="47730">
                  <c:v>4.7731000000000001E-5</c:v>
                </c:pt>
                <c:pt idx="47731">
                  <c:v>4.7732000000000003E-5</c:v>
                </c:pt>
                <c:pt idx="47732">
                  <c:v>4.7732999999999999E-5</c:v>
                </c:pt>
                <c:pt idx="47733">
                  <c:v>4.7734000000000001E-5</c:v>
                </c:pt>
                <c:pt idx="47734">
                  <c:v>4.7735000000000003E-5</c:v>
                </c:pt>
                <c:pt idx="47735">
                  <c:v>4.7735999999999998E-5</c:v>
                </c:pt>
                <c:pt idx="47736">
                  <c:v>4.7737000000000001E-5</c:v>
                </c:pt>
                <c:pt idx="47737">
                  <c:v>4.7738000000000003E-5</c:v>
                </c:pt>
                <c:pt idx="47738">
                  <c:v>4.7738999999999998E-5</c:v>
                </c:pt>
                <c:pt idx="47739">
                  <c:v>4.774E-5</c:v>
                </c:pt>
                <c:pt idx="47740">
                  <c:v>4.7741000000000003E-5</c:v>
                </c:pt>
                <c:pt idx="47741">
                  <c:v>4.7741999999999998E-5</c:v>
                </c:pt>
                <c:pt idx="47742">
                  <c:v>4.7743E-5</c:v>
                </c:pt>
                <c:pt idx="47743">
                  <c:v>4.7744000000000002E-5</c:v>
                </c:pt>
                <c:pt idx="47744">
                  <c:v>4.7744999999999998E-5</c:v>
                </c:pt>
                <c:pt idx="47745">
                  <c:v>4.7746E-5</c:v>
                </c:pt>
                <c:pt idx="47746">
                  <c:v>4.7747000000000002E-5</c:v>
                </c:pt>
                <c:pt idx="47747">
                  <c:v>4.7747999999999998E-5</c:v>
                </c:pt>
                <c:pt idx="47748">
                  <c:v>4.7749E-5</c:v>
                </c:pt>
                <c:pt idx="47749">
                  <c:v>4.7750000000000002E-5</c:v>
                </c:pt>
                <c:pt idx="47750">
                  <c:v>4.7750999999999997E-5</c:v>
                </c:pt>
                <c:pt idx="47751">
                  <c:v>4.7752E-5</c:v>
                </c:pt>
                <c:pt idx="47752">
                  <c:v>4.7753000000000002E-5</c:v>
                </c:pt>
                <c:pt idx="47753">
                  <c:v>4.7753999999999997E-5</c:v>
                </c:pt>
                <c:pt idx="47754">
                  <c:v>4.7754999999999999E-5</c:v>
                </c:pt>
                <c:pt idx="47755">
                  <c:v>4.7756000000000002E-5</c:v>
                </c:pt>
                <c:pt idx="47756">
                  <c:v>4.7756999999999997E-5</c:v>
                </c:pt>
                <c:pt idx="47757">
                  <c:v>4.7757999999999999E-5</c:v>
                </c:pt>
                <c:pt idx="47758">
                  <c:v>4.7759000000000001E-5</c:v>
                </c:pt>
                <c:pt idx="47759">
                  <c:v>4.7759999999999997E-5</c:v>
                </c:pt>
                <c:pt idx="47760">
                  <c:v>4.7760999999999999E-5</c:v>
                </c:pt>
                <c:pt idx="47761">
                  <c:v>4.7762000000000001E-5</c:v>
                </c:pt>
                <c:pt idx="47762">
                  <c:v>4.7763000000000003E-5</c:v>
                </c:pt>
                <c:pt idx="47763">
                  <c:v>4.7763999999999999E-5</c:v>
                </c:pt>
                <c:pt idx="47764">
                  <c:v>4.7765000000000001E-5</c:v>
                </c:pt>
                <c:pt idx="47765">
                  <c:v>4.7766000000000003E-5</c:v>
                </c:pt>
                <c:pt idx="47766">
                  <c:v>4.7766999999999999E-5</c:v>
                </c:pt>
                <c:pt idx="47767">
                  <c:v>4.7768000000000001E-5</c:v>
                </c:pt>
                <c:pt idx="47768">
                  <c:v>4.7769000000000003E-5</c:v>
                </c:pt>
                <c:pt idx="47769">
                  <c:v>4.7769999999999998E-5</c:v>
                </c:pt>
                <c:pt idx="47770">
                  <c:v>4.7771000000000001E-5</c:v>
                </c:pt>
                <c:pt idx="47771">
                  <c:v>4.7772000000000003E-5</c:v>
                </c:pt>
                <c:pt idx="47772">
                  <c:v>4.7772999999999998E-5</c:v>
                </c:pt>
                <c:pt idx="47773">
                  <c:v>4.7774E-5</c:v>
                </c:pt>
                <c:pt idx="47774">
                  <c:v>4.7775000000000003E-5</c:v>
                </c:pt>
                <c:pt idx="47775">
                  <c:v>4.7775999999999998E-5</c:v>
                </c:pt>
                <c:pt idx="47776">
                  <c:v>4.7777E-5</c:v>
                </c:pt>
                <c:pt idx="47777">
                  <c:v>4.7778000000000002E-5</c:v>
                </c:pt>
                <c:pt idx="47778">
                  <c:v>4.7778999999999998E-5</c:v>
                </c:pt>
                <c:pt idx="47779">
                  <c:v>4.778E-5</c:v>
                </c:pt>
                <c:pt idx="47780">
                  <c:v>4.7781000000000002E-5</c:v>
                </c:pt>
                <c:pt idx="47781">
                  <c:v>4.7781999999999998E-5</c:v>
                </c:pt>
                <c:pt idx="47782">
                  <c:v>4.7783E-5</c:v>
                </c:pt>
                <c:pt idx="47783">
                  <c:v>4.7784000000000002E-5</c:v>
                </c:pt>
                <c:pt idx="47784">
                  <c:v>4.7784999999999997E-5</c:v>
                </c:pt>
                <c:pt idx="47785">
                  <c:v>4.7786E-5</c:v>
                </c:pt>
                <c:pt idx="47786">
                  <c:v>4.7787000000000002E-5</c:v>
                </c:pt>
                <c:pt idx="47787">
                  <c:v>4.7787999999999997E-5</c:v>
                </c:pt>
                <c:pt idx="47788">
                  <c:v>4.7788999999999999E-5</c:v>
                </c:pt>
                <c:pt idx="47789">
                  <c:v>4.7790000000000002E-5</c:v>
                </c:pt>
                <c:pt idx="47790">
                  <c:v>4.7790999999999997E-5</c:v>
                </c:pt>
                <c:pt idx="47791">
                  <c:v>4.7791999999999999E-5</c:v>
                </c:pt>
                <c:pt idx="47792">
                  <c:v>4.7793000000000001E-5</c:v>
                </c:pt>
                <c:pt idx="47793">
                  <c:v>4.7793999999999997E-5</c:v>
                </c:pt>
                <c:pt idx="47794">
                  <c:v>4.7794999999999999E-5</c:v>
                </c:pt>
                <c:pt idx="47795">
                  <c:v>4.7796000000000001E-5</c:v>
                </c:pt>
                <c:pt idx="47796">
                  <c:v>4.7797000000000003E-5</c:v>
                </c:pt>
                <c:pt idx="47797">
                  <c:v>4.7797999999999999E-5</c:v>
                </c:pt>
                <c:pt idx="47798">
                  <c:v>4.7799000000000001E-5</c:v>
                </c:pt>
                <c:pt idx="47799">
                  <c:v>4.7800000000000003E-5</c:v>
                </c:pt>
                <c:pt idx="47800">
                  <c:v>4.7800999999999999E-5</c:v>
                </c:pt>
                <c:pt idx="47801">
                  <c:v>4.7802000000000001E-5</c:v>
                </c:pt>
                <c:pt idx="47802">
                  <c:v>4.7803000000000003E-5</c:v>
                </c:pt>
                <c:pt idx="47803">
                  <c:v>4.7803999999999998E-5</c:v>
                </c:pt>
                <c:pt idx="47804">
                  <c:v>4.7805000000000001E-5</c:v>
                </c:pt>
                <c:pt idx="47805">
                  <c:v>4.7806000000000003E-5</c:v>
                </c:pt>
                <c:pt idx="47806">
                  <c:v>4.7806999999999998E-5</c:v>
                </c:pt>
                <c:pt idx="47807">
                  <c:v>4.7808E-5</c:v>
                </c:pt>
                <c:pt idx="47808">
                  <c:v>4.7809000000000003E-5</c:v>
                </c:pt>
                <c:pt idx="47809">
                  <c:v>4.7809999999999998E-5</c:v>
                </c:pt>
                <c:pt idx="47810">
                  <c:v>4.7811E-5</c:v>
                </c:pt>
                <c:pt idx="47811">
                  <c:v>4.7812000000000002E-5</c:v>
                </c:pt>
                <c:pt idx="47812">
                  <c:v>4.7812999999999998E-5</c:v>
                </c:pt>
                <c:pt idx="47813">
                  <c:v>4.7814E-5</c:v>
                </c:pt>
                <c:pt idx="47814">
                  <c:v>4.7815000000000002E-5</c:v>
                </c:pt>
                <c:pt idx="47815">
                  <c:v>4.7815999999999998E-5</c:v>
                </c:pt>
                <c:pt idx="47816">
                  <c:v>4.7817E-5</c:v>
                </c:pt>
                <c:pt idx="47817">
                  <c:v>4.7818000000000002E-5</c:v>
                </c:pt>
                <c:pt idx="47818">
                  <c:v>4.7818999999999997E-5</c:v>
                </c:pt>
                <c:pt idx="47819">
                  <c:v>4.782E-5</c:v>
                </c:pt>
                <c:pt idx="47820">
                  <c:v>4.7821000000000002E-5</c:v>
                </c:pt>
                <c:pt idx="47821">
                  <c:v>4.7821999999999997E-5</c:v>
                </c:pt>
                <c:pt idx="47822">
                  <c:v>4.7822999999999999E-5</c:v>
                </c:pt>
                <c:pt idx="47823">
                  <c:v>4.7824000000000002E-5</c:v>
                </c:pt>
                <c:pt idx="47824">
                  <c:v>4.7824999999999997E-5</c:v>
                </c:pt>
                <c:pt idx="47825">
                  <c:v>4.7825999999999999E-5</c:v>
                </c:pt>
                <c:pt idx="47826">
                  <c:v>4.7827000000000001E-5</c:v>
                </c:pt>
                <c:pt idx="47827">
                  <c:v>4.7827999999999997E-5</c:v>
                </c:pt>
                <c:pt idx="47828">
                  <c:v>4.7828999999999999E-5</c:v>
                </c:pt>
                <c:pt idx="47829">
                  <c:v>4.7830000000000001E-5</c:v>
                </c:pt>
                <c:pt idx="47830">
                  <c:v>4.7831000000000003E-5</c:v>
                </c:pt>
                <c:pt idx="47831">
                  <c:v>4.7831999999999999E-5</c:v>
                </c:pt>
                <c:pt idx="47832">
                  <c:v>4.7833000000000001E-5</c:v>
                </c:pt>
                <c:pt idx="47833">
                  <c:v>4.7834000000000003E-5</c:v>
                </c:pt>
                <c:pt idx="47834">
                  <c:v>4.7834999999999999E-5</c:v>
                </c:pt>
                <c:pt idx="47835">
                  <c:v>4.7836000000000001E-5</c:v>
                </c:pt>
                <c:pt idx="47836">
                  <c:v>4.7837000000000003E-5</c:v>
                </c:pt>
                <c:pt idx="47837">
                  <c:v>4.7837999999999998E-5</c:v>
                </c:pt>
                <c:pt idx="47838">
                  <c:v>4.7839000000000001E-5</c:v>
                </c:pt>
                <c:pt idx="47839">
                  <c:v>4.7840000000000003E-5</c:v>
                </c:pt>
                <c:pt idx="47840">
                  <c:v>4.7840999999999998E-5</c:v>
                </c:pt>
                <c:pt idx="47841">
                  <c:v>4.7842E-5</c:v>
                </c:pt>
                <c:pt idx="47842">
                  <c:v>4.7843000000000003E-5</c:v>
                </c:pt>
                <c:pt idx="47843">
                  <c:v>4.7843999999999998E-5</c:v>
                </c:pt>
                <c:pt idx="47844">
                  <c:v>4.7845E-5</c:v>
                </c:pt>
                <c:pt idx="47845">
                  <c:v>4.7846000000000002E-5</c:v>
                </c:pt>
                <c:pt idx="47846">
                  <c:v>4.7846999999999998E-5</c:v>
                </c:pt>
                <c:pt idx="47847">
                  <c:v>4.7848E-5</c:v>
                </c:pt>
                <c:pt idx="47848">
                  <c:v>4.7849000000000002E-5</c:v>
                </c:pt>
                <c:pt idx="47849">
                  <c:v>4.7849999999999998E-5</c:v>
                </c:pt>
                <c:pt idx="47850">
                  <c:v>4.7851E-5</c:v>
                </c:pt>
                <c:pt idx="47851">
                  <c:v>4.7852000000000002E-5</c:v>
                </c:pt>
                <c:pt idx="47852">
                  <c:v>4.7852999999999997E-5</c:v>
                </c:pt>
                <c:pt idx="47853">
                  <c:v>4.7854E-5</c:v>
                </c:pt>
                <c:pt idx="47854">
                  <c:v>4.7855000000000002E-5</c:v>
                </c:pt>
                <c:pt idx="47855">
                  <c:v>4.7855999999999997E-5</c:v>
                </c:pt>
                <c:pt idx="47856">
                  <c:v>4.7856999999999999E-5</c:v>
                </c:pt>
                <c:pt idx="47857">
                  <c:v>4.7858000000000002E-5</c:v>
                </c:pt>
                <c:pt idx="47858">
                  <c:v>4.7858999999999997E-5</c:v>
                </c:pt>
                <c:pt idx="47859">
                  <c:v>4.7859999999999999E-5</c:v>
                </c:pt>
                <c:pt idx="47860">
                  <c:v>4.7861000000000001E-5</c:v>
                </c:pt>
                <c:pt idx="47861">
                  <c:v>4.7861999999999997E-5</c:v>
                </c:pt>
                <c:pt idx="47862">
                  <c:v>4.7862999999999999E-5</c:v>
                </c:pt>
                <c:pt idx="47863">
                  <c:v>4.7864000000000001E-5</c:v>
                </c:pt>
                <c:pt idx="47864">
                  <c:v>4.7865000000000003E-5</c:v>
                </c:pt>
                <c:pt idx="47865">
                  <c:v>4.7865999999999999E-5</c:v>
                </c:pt>
                <c:pt idx="47866">
                  <c:v>4.7867000000000001E-5</c:v>
                </c:pt>
                <c:pt idx="47867">
                  <c:v>4.7868000000000003E-5</c:v>
                </c:pt>
                <c:pt idx="47868">
                  <c:v>4.7868999999999999E-5</c:v>
                </c:pt>
                <c:pt idx="47869">
                  <c:v>4.7870000000000001E-5</c:v>
                </c:pt>
                <c:pt idx="47870">
                  <c:v>4.7871000000000003E-5</c:v>
                </c:pt>
                <c:pt idx="47871">
                  <c:v>4.7871999999999998E-5</c:v>
                </c:pt>
                <c:pt idx="47872">
                  <c:v>4.7873000000000001E-5</c:v>
                </c:pt>
                <c:pt idx="47873">
                  <c:v>4.7874000000000003E-5</c:v>
                </c:pt>
                <c:pt idx="47874">
                  <c:v>4.7874999999999998E-5</c:v>
                </c:pt>
                <c:pt idx="47875">
                  <c:v>4.7876E-5</c:v>
                </c:pt>
                <c:pt idx="47876">
                  <c:v>4.7877000000000003E-5</c:v>
                </c:pt>
                <c:pt idx="47877">
                  <c:v>4.7877999999999998E-5</c:v>
                </c:pt>
                <c:pt idx="47878">
                  <c:v>4.7879E-5</c:v>
                </c:pt>
                <c:pt idx="47879">
                  <c:v>4.7880000000000002E-5</c:v>
                </c:pt>
                <c:pt idx="47880">
                  <c:v>4.7880999999999998E-5</c:v>
                </c:pt>
                <c:pt idx="47881">
                  <c:v>4.7882E-5</c:v>
                </c:pt>
                <c:pt idx="47882">
                  <c:v>4.7883000000000002E-5</c:v>
                </c:pt>
                <c:pt idx="47883">
                  <c:v>4.7883999999999998E-5</c:v>
                </c:pt>
                <c:pt idx="47884">
                  <c:v>4.7885E-5</c:v>
                </c:pt>
                <c:pt idx="47885">
                  <c:v>4.7886000000000002E-5</c:v>
                </c:pt>
                <c:pt idx="47886">
                  <c:v>4.7886999999999997E-5</c:v>
                </c:pt>
                <c:pt idx="47887">
                  <c:v>4.7888E-5</c:v>
                </c:pt>
                <c:pt idx="47888">
                  <c:v>4.7889000000000002E-5</c:v>
                </c:pt>
                <c:pt idx="47889">
                  <c:v>4.7889999999999997E-5</c:v>
                </c:pt>
                <c:pt idx="47890">
                  <c:v>4.7890999999999999E-5</c:v>
                </c:pt>
                <c:pt idx="47891">
                  <c:v>4.7892000000000002E-5</c:v>
                </c:pt>
                <c:pt idx="47892">
                  <c:v>4.7892999999999997E-5</c:v>
                </c:pt>
                <c:pt idx="47893">
                  <c:v>4.7893999999999999E-5</c:v>
                </c:pt>
                <c:pt idx="47894">
                  <c:v>4.7895000000000001E-5</c:v>
                </c:pt>
                <c:pt idx="47895">
                  <c:v>4.7895999999999997E-5</c:v>
                </c:pt>
                <c:pt idx="47896">
                  <c:v>4.7896999999999999E-5</c:v>
                </c:pt>
                <c:pt idx="47897">
                  <c:v>4.7898000000000001E-5</c:v>
                </c:pt>
                <c:pt idx="47898">
                  <c:v>4.7899000000000003E-5</c:v>
                </c:pt>
                <c:pt idx="47899">
                  <c:v>4.7899999999999999E-5</c:v>
                </c:pt>
                <c:pt idx="47900">
                  <c:v>4.7901000000000001E-5</c:v>
                </c:pt>
                <c:pt idx="47901">
                  <c:v>4.7902000000000003E-5</c:v>
                </c:pt>
                <c:pt idx="47902">
                  <c:v>4.7902999999999999E-5</c:v>
                </c:pt>
                <c:pt idx="47903">
                  <c:v>4.7904000000000001E-5</c:v>
                </c:pt>
                <c:pt idx="47904">
                  <c:v>4.7905000000000003E-5</c:v>
                </c:pt>
                <c:pt idx="47905">
                  <c:v>4.7905999999999998E-5</c:v>
                </c:pt>
                <c:pt idx="47906">
                  <c:v>4.7907000000000001E-5</c:v>
                </c:pt>
                <c:pt idx="47907">
                  <c:v>4.7908000000000003E-5</c:v>
                </c:pt>
                <c:pt idx="47908">
                  <c:v>4.7908999999999998E-5</c:v>
                </c:pt>
                <c:pt idx="47909">
                  <c:v>4.791E-5</c:v>
                </c:pt>
                <c:pt idx="47910">
                  <c:v>4.7911000000000003E-5</c:v>
                </c:pt>
                <c:pt idx="47911">
                  <c:v>4.7911999999999998E-5</c:v>
                </c:pt>
                <c:pt idx="47912">
                  <c:v>4.7913E-5</c:v>
                </c:pt>
                <c:pt idx="47913">
                  <c:v>4.7914000000000002E-5</c:v>
                </c:pt>
                <c:pt idx="47914">
                  <c:v>4.7914999999999998E-5</c:v>
                </c:pt>
                <c:pt idx="47915">
                  <c:v>4.7916E-5</c:v>
                </c:pt>
                <c:pt idx="47916">
                  <c:v>4.7917000000000002E-5</c:v>
                </c:pt>
                <c:pt idx="47917">
                  <c:v>4.7917999999999998E-5</c:v>
                </c:pt>
                <c:pt idx="47918">
                  <c:v>4.7919E-5</c:v>
                </c:pt>
                <c:pt idx="47919">
                  <c:v>4.7920000000000002E-5</c:v>
                </c:pt>
                <c:pt idx="47920">
                  <c:v>4.7920999999999997E-5</c:v>
                </c:pt>
                <c:pt idx="47921">
                  <c:v>4.7922E-5</c:v>
                </c:pt>
                <c:pt idx="47922">
                  <c:v>4.7923000000000002E-5</c:v>
                </c:pt>
                <c:pt idx="47923">
                  <c:v>4.7923999999999997E-5</c:v>
                </c:pt>
                <c:pt idx="47924">
                  <c:v>4.7924999999999999E-5</c:v>
                </c:pt>
                <c:pt idx="47925">
                  <c:v>4.7926000000000002E-5</c:v>
                </c:pt>
                <c:pt idx="47926">
                  <c:v>4.7926999999999997E-5</c:v>
                </c:pt>
                <c:pt idx="47927">
                  <c:v>4.7927999999999999E-5</c:v>
                </c:pt>
                <c:pt idx="47928">
                  <c:v>4.7929000000000001E-5</c:v>
                </c:pt>
                <c:pt idx="47929">
                  <c:v>4.7929999999999997E-5</c:v>
                </c:pt>
                <c:pt idx="47930">
                  <c:v>4.7930999999999999E-5</c:v>
                </c:pt>
                <c:pt idx="47931">
                  <c:v>4.7932000000000001E-5</c:v>
                </c:pt>
                <c:pt idx="47932">
                  <c:v>4.7933000000000003E-5</c:v>
                </c:pt>
                <c:pt idx="47933">
                  <c:v>4.7933999999999999E-5</c:v>
                </c:pt>
                <c:pt idx="47934">
                  <c:v>4.7935000000000001E-5</c:v>
                </c:pt>
                <c:pt idx="47935">
                  <c:v>4.7936000000000003E-5</c:v>
                </c:pt>
                <c:pt idx="47936">
                  <c:v>4.7936999999999999E-5</c:v>
                </c:pt>
                <c:pt idx="47937">
                  <c:v>4.7938000000000001E-5</c:v>
                </c:pt>
                <c:pt idx="47938">
                  <c:v>4.7939000000000003E-5</c:v>
                </c:pt>
                <c:pt idx="47939">
                  <c:v>4.7939999999999998E-5</c:v>
                </c:pt>
                <c:pt idx="47940">
                  <c:v>4.7941000000000001E-5</c:v>
                </c:pt>
                <c:pt idx="47941">
                  <c:v>4.7942000000000003E-5</c:v>
                </c:pt>
                <c:pt idx="47942">
                  <c:v>4.7942999999999998E-5</c:v>
                </c:pt>
                <c:pt idx="47943">
                  <c:v>4.7944E-5</c:v>
                </c:pt>
                <c:pt idx="47944">
                  <c:v>4.7945000000000003E-5</c:v>
                </c:pt>
                <c:pt idx="47945">
                  <c:v>4.7945999999999998E-5</c:v>
                </c:pt>
                <c:pt idx="47946">
                  <c:v>4.7947E-5</c:v>
                </c:pt>
                <c:pt idx="47947">
                  <c:v>4.7948000000000002E-5</c:v>
                </c:pt>
                <c:pt idx="47948">
                  <c:v>4.7948999999999998E-5</c:v>
                </c:pt>
                <c:pt idx="47949">
                  <c:v>4.795E-5</c:v>
                </c:pt>
                <c:pt idx="47950">
                  <c:v>4.7951000000000002E-5</c:v>
                </c:pt>
                <c:pt idx="47951">
                  <c:v>4.7951999999999998E-5</c:v>
                </c:pt>
                <c:pt idx="47952">
                  <c:v>4.7953E-5</c:v>
                </c:pt>
                <c:pt idx="47953">
                  <c:v>4.7954000000000002E-5</c:v>
                </c:pt>
                <c:pt idx="47954">
                  <c:v>4.7954999999999997E-5</c:v>
                </c:pt>
                <c:pt idx="47955">
                  <c:v>4.7956E-5</c:v>
                </c:pt>
                <c:pt idx="47956">
                  <c:v>4.7957000000000002E-5</c:v>
                </c:pt>
                <c:pt idx="47957">
                  <c:v>4.7957999999999997E-5</c:v>
                </c:pt>
                <c:pt idx="47958">
                  <c:v>4.7958999999999999E-5</c:v>
                </c:pt>
                <c:pt idx="47959">
                  <c:v>4.7960000000000002E-5</c:v>
                </c:pt>
                <c:pt idx="47960">
                  <c:v>4.7960999999999997E-5</c:v>
                </c:pt>
                <c:pt idx="47961">
                  <c:v>4.7961999999999999E-5</c:v>
                </c:pt>
                <c:pt idx="47962">
                  <c:v>4.7963000000000001E-5</c:v>
                </c:pt>
                <c:pt idx="47963">
                  <c:v>4.7963999999999997E-5</c:v>
                </c:pt>
                <c:pt idx="47964">
                  <c:v>4.7964999999999999E-5</c:v>
                </c:pt>
                <c:pt idx="47965">
                  <c:v>4.7966000000000001E-5</c:v>
                </c:pt>
                <c:pt idx="47966">
                  <c:v>4.7966999999999997E-5</c:v>
                </c:pt>
                <c:pt idx="47967">
                  <c:v>4.7967999999999999E-5</c:v>
                </c:pt>
                <c:pt idx="47968">
                  <c:v>4.7969000000000001E-5</c:v>
                </c:pt>
                <c:pt idx="47969">
                  <c:v>4.7970000000000003E-5</c:v>
                </c:pt>
                <c:pt idx="47970">
                  <c:v>4.7970999999999999E-5</c:v>
                </c:pt>
                <c:pt idx="47971">
                  <c:v>4.7972000000000001E-5</c:v>
                </c:pt>
                <c:pt idx="47972">
                  <c:v>4.7973000000000003E-5</c:v>
                </c:pt>
                <c:pt idx="47973">
                  <c:v>4.7973999999999998E-5</c:v>
                </c:pt>
                <c:pt idx="47974">
                  <c:v>4.7975000000000001E-5</c:v>
                </c:pt>
                <c:pt idx="47975">
                  <c:v>4.7976000000000003E-5</c:v>
                </c:pt>
                <c:pt idx="47976">
                  <c:v>4.7976999999999998E-5</c:v>
                </c:pt>
                <c:pt idx="47977">
                  <c:v>4.7978E-5</c:v>
                </c:pt>
                <c:pt idx="47978">
                  <c:v>4.7979000000000003E-5</c:v>
                </c:pt>
                <c:pt idx="47979">
                  <c:v>4.7979999999999998E-5</c:v>
                </c:pt>
                <c:pt idx="47980">
                  <c:v>4.7981E-5</c:v>
                </c:pt>
                <c:pt idx="47981">
                  <c:v>4.7982000000000002E-5</c:v>
                </c:pt>
                <c:pt idx="47982">
                  <c:v>4.7982999999999998E-5</c:v>
                </c:pt>
                <c:pt idx="47983">
                  <c:v>4.7984E-5</c:v>
                </c:pt>
                <c:pt idx="47984">
                  <c:v>4.7985000000000002E-5</c:v>
                </c:pt>
                <c:pt idx="47985">
                  <c:v>4.7985999999999998E-5</c:v>
                </c:pt>
                <c:pt idx="47986">
                  <c:v>4.7987E-5</c:v>
                </c:pt>
                <c:pt idx="47987">
                  <c:v>4.7988000000000002E-5</c:v>
                </c:pt>
                <c:pt idx="47988">
                  <c:v>4.7988999999999997E-5</c:v>
                </c:pt>
                <c:pt idx="47989">
                  <c:v>4.799E-5</c:v>
                </c:pt>
                <c:pt idx="47990">
                  <c:v>4.7991000000000002E-5</c:v>
                </c:pt>
                <c:pt idx="47991">
                  <c:v>4.7991999999999997E-5</c:v>
                </c:pt>
                <c:pt idx="47992">
                  <c:v>4.7992999999999999E-5</c:v>
                </c:pt>
                <c:pt idx="47993">
                  <c:v>4.7994000000000002E-5</c:v>
                </c:pt>
                <c:pt idx="47994">
                  <c:v>4.7994999999999997E-5</c:v>
                </c:pt>
                <c:pt idx="47995">
                  <c:v>4.7995999999999999E-5</c:v>
                </c:pt>
                <c:pt idx="47996">
                  <c:v>4.7997000000000001E-5</c:v>
                </c:pt>
                <c:pt idx="47997">
                  <c:v>4.7997999999999997E-5</c:v>
                </c:pt>
                <c:pt idx="47998">
                  <c:v>4.7998999999999999E-5</c:v>
                </c:pt>
                <c:pt idx="47999">
                  <c:v>4.8000000000000001E-5</c:v>
                </c:pt>
                <c:pt idx="48000">
                  <c:v>4.8000999999999997E-5</c:v>
                </c:pt>
                <c:pt idx="48001">
                  <c:v>4.8001999999999999E-5</c:v>
                </c:pt>
                <c:pt idx="48002">
                  <c:v>4.8003000000000001E-5</c:v>
                </c:pt>
                <c:pt idx="48003">
                  <c:v>4.8004000000000003E-5</c:v>
                </c:pt>
                <c:pt idx="48004">
                  <c:v>4.8004999999999999E-5</c:v>
                </c:pt>
                <c:pt idx="48005">
                  <c:v>4.8006000000000001E-5</c:v>
                </c:pt>
                <c:pt idx="48006">
                  <c:v>4.8007000000000003E-5</c:v>
                </c:pt>
                <c:pt idx="48007">
                  <c:v>4.8007999999999998E-5</c:v>
                </c:pt>
                <c:pt idx="48008">
                  <c:v>4.8009000000000001E-5</c:v>
                </c:pt>
                <c:pt idx="48009">
                  <c:v>4.8010000000000003E-5</c:v>
                </c:pt>
                <c:pt idx="48010">
                  <c:v>4.8010999999999998E-5</c:v>
                </c:pt>
                <c:pt idx="48011">
                  <c:v>4.8012E-5</c:v>
                </c:pt>
                <c:pt idx="48012">
                  <c:v>4.8013000000000003E-5</c:v>
                </c:pt>
                <c:pt idx="48013">
                  <c:v>4.8013999999999998E-5</c:v>
                </c:pt>
                <c:pt idx="48014">
                  <c:v>4.8015E-5</c:v>
                </c:pt>
                <c:pt idx="48015">
                  <c:v>4.8016000000000002E-5</c:v>
                </c:pt>
                <c:pt idx="48016">
                  <c:v>4.8016999999999998E-5</c:v>
                </c:pt>
                <c:pt idx="48017">
                  <c:v>4.8018E-5</c:v>
                </c:pt>
                <c:pt idx="48018">
                  <c:v>4.8019000000000002E-5</c:v>
                </c:pt>
                <c:pt idx="48019">
                  <c:v>4.8019999999999998E-5</c:v>
                </c:pt>
                <c:pt idx="48020">
                  <c:v>4.8021E-5</c:v>
                </c:pt>
                <c:pt idx="48021">
                  <c:v>4.8022000000000002E-5</c:v>
                </c:pt>
                <c:pt idx="48022">
                  <c:v>4.8022999999999997E-5</c:v>
                </c:pt>
                <c:pt idx="48023">
                  <c:v>4.8024E-5</c:v>
                </c:pt>
                <c:pt idx="48024">
                  <c:v>4.8025000000000002E-5</c:v>
                </c:pt>
                <c:pt idx="48025">
                  <c:v>4.8025999999999997E-5</c:v>
                </c:pt>
                <c:pt idx="48026">
                  <c:v>4.8026999999999999E-5</c:v>
                </c:pt>
                <c:pt idx="48027">
                  <c:v>4.8028000000000002E-5</c:v>
                </c:pt>
                <c:pt idx="48028">
                  <c:v>4.8028999999999997E-5</c:v>
                </c:pt>
                <c:pt idx="48029">
                  <c:v>4.8029999999999999E-5</c:v>
                </c:pt>
                <c:pt idx="48030">
                  <c:v>4.8031000000000001E-5</c:v>
                </c:pt>
                <c:pt idx="48031">
                  <c:v>4.8031999999999997E-5</c:v>
                </c:pt>
                <c:pt idx="48032">
                  <c:v>4.8032999999999999E-5</c:v>
                </c:pt>
                <c:pt idx="48033">
                  <c:v>4.8034000000000001E-5</c:v>
                </c:pt>
                <c:pt idx="48034">
                  <c:v>4.8034999999999997E-5</c:v>
                </c:pt>
                <c:pt idx="48035">
                  <c:v>4.8035999999999999E-5</c:v>
                </c:pt>
                <c:pt idx="48036">
                  <c:v>4.8037000000000001E-5</c:v>
                </c:pt>
                <c:pt idx="48037">
                  <c:v>4.8038000000000003E-5</c:v>
                </c:pt>
                <c:pt idx="48038">
                  <c:v>4.8038999999999999E-5</c:v>
                </c:pt>
                <c:pt idx="48039">
                  <c:v>4.8040000000000001E-5</c:v>
                </c:pt>
                <c:pt idx="48040">
                  <c:v>4.8041000000000003E-5</c:v>
                </c:pt>
                <c:pt idx="48041">
                  <c:v>4.8041999999999998E-5</c:v>
                </c:pt>
                <c:pt idx="48042">
                  <c:v>4.8043000000000001E-5</c:v>
                </c:pt>
                <c:pt idx="48043">
                  <c:v>4.8044000000000003E-5</c:v>
                </c:pt>
                <c:pt idx="48044">
                  <c:v>4.8044999999999998E-5</c:v>
                </c:pt>
                <c:pt idx="48045">
                  <c:v>4.8046E-5</c:v>
                </c:pt>
                <c:pt idx="48046">
                  <c:v>4.8047000000000003E-5</c:v>
                </c:pt>
                <c:pt idx="48047">
                  <c:v>4.8047999999999998E-5</c:v>
                </c:pt>
                <c:pt idx="48048">
                  <c:v>4.8049E-5</c:v>
                </c:pt>
                <c:pt idx="48049">
                  <c:v>4.8050000000000002E-5</c:v>
                </c:pt>
                <c:pt idx="48050">
                  <c:v>4.8050999999999998E-5</c:v>
                </c:pt>
                <c:pt idx="48051">
                  <c:v>4.8052E-5</c:v>
                </c:pt>
                <c:pt idx="48052">
                  <c:v>4.8053000000000002E-5</c:v>
                </c:pt>
                <c:pt idx="48053">
                  <c:v>4.8053999999999998E-5</c:v>
                </c:pt>
                <c:pt idx="48054">
                  <c:v>4.8055E-5</c:v>
                </c:pt>
                <c:pt idx="48055">
                  <c:v>4.8056000000000002E-5</c:v>
                </c:pt>
                <c:pt idx="48056">
                  <c:v>4.8056999999999997E-5</c:v>
                </c:pt>
                <c:pt idx="48057">
                  <c:v>4.8058E-5</c:v>
                </c:pt>
                <c:pt idx="48058">
                  <c:v>4.8059000000000002E-5</c:v>
                </c:pt>
                <c:pt idx="48059">
                  <c:v>4.8059999999999997E-5</c:v>
                </c:pt>
                <c:pt idx="48060">
                  <c:v>4.8060999999999999E-5</c:v>
                </c:pt>
                <c:pt idx="48061">
                  <c:v>4.8062000000000002E-5</c:v>
                </c:pt>
                <c:pt idx="48062">
                  <c:v>4.8062999999999997E-5</c:v>
                </c:pt>
                <c:pt idx="48063">
                  <c:v>4.8063999999999999E-5</c:v>
                </c:pt>
                <c:pt idx="48064">
                  <c:v>4.8065000000000001E-5</c:v>
                </c:pt>
                <c:pt idx="48065">
                  <c:v>4.8065999999999997E-5</c:v>
                </c:pt>
                <c:pt idx="48066">
                  <c:v>4.8066999999999999E-5</c:v>
                </c:pt>
                <c:pt idx="48067">
                  <c:v>4.8068000000000001E-5</c:v>
                </c:pt>
                <c:pt idx="48068">
                  <c:v>4.8068999999999997E-5</c:v>
                </c:pt>
                <c:pt idx="48069">
                  <c:v>4.8069999999999999E-5</c:v>
                </c:pt>
                <c:pt idx="48070">
                  <c:v>4.8071000000000001E-5</c:v>
                </c:pt>
                <c:pt idx="48071">
                  <c:v>4.8072000000000003E-5</c:v>
                </c:pt>
                <c:pt idx="48072">
                  <c:v>4.8072999999999999E-5</c:v>
                </c:pt>
                <c:pt idx="48073">
                  <c:v>4.8074000000000001E-5</c:v>
                </c:pt>
                <c:pt idx="48074">
                  <c:v>4.8075000000000003E-5</c:v>
                </c:pt>
                <c:pt idx="48075">
                  <c:v>4.8075999999999998E-5</c:v>
                </c:pt>
                <c:pt idx="48076">
                  <c:v>4.8077000000000001E-5</c:v>
                </c:pt>
                <c:pt idx="48077">
                  <c:v>4.8078000000000003E-5</c:v>
                </c:pt>
                <c:pt idx="48078">
                  <c:v>4.8078999999999998E-5</c:v>
                </c:pt>
                <c:pt idx="48079">
                  <c:v>4.808E-5</c:v>
                </c:pt>
                <c:pt idx="48080">
                  <c:v>4.8081000000000003E-5</c:v>
                </c:pt>
                <c:pt idx="48081">
                  <c:v>4.8081999999999998E-5</c:v>
                </c:pt>
                <c:pt idx="48082">
                  <c:v>4.8083E-5</c:v>
                </c:pt>
                <c:pt idx="48083">
                  <c:v>4.8084000000000002E-5</c:v>
                </c:pt>
                <c:pt idx="48084">
                  <c:v>4.8084999999999998E-5</c:v>
                </c:pt>
                <c:pt idx="48085">
                  <c:v>4.8086E-5</c:v>
                </c:pt>
                <c:pt idx="48086">
                  <c:v>4.8087000000000002E-5</c:v>
                </c:pt>
                <c:pt idx="48087">
                  <c:v>4.8087999999999998E-5</c:v>
                </c:pt>
                <c:pt idx="48088">
                  <c:v>4.8089E-5</c:v>
                </c:pt>
                <c:pt idx="48089">
                  <c:v>4.8090000000000002E-5</c:v>
                </c:pt>
                <c:pt idx="48090">
                  <c:v>4.8090999999999997E-5</c:v>
                </c:pt>
                <c:pt idx="48091">
                  <c:v>4.8092E-5</c:v>
                </c:pt>
                <c:pt idx="48092">
                  <c:v>4.8093000000000002E-5</c:v>
                </c:pt>
                <c:pt idx="48093">
                  <c:v>4.8093999999999997E-5</c:v>
                </c:pt>
                <c:pt idx="48094">
                  <c:v>4.8094999999999999E-5</c:v>
                </c:pt>
                <c:pt idx="48095">
                  <c:v>4.8096000000000002E-5</c:v>
                </c:pt>
                <c:pt idx="48096">
                  <c:v>4.8096999999999997E-5</c:v>
                </c:pt>
                <c:pt idx="48097">
                  <c:v>4.8097999999999999E-5</c:v>
                </c:pt>
                <c:pt idx="48098">
                  <c:v>4.8099000000000001E-5</c:v>
                </c:pt>
                <c:pt idx="48099">
                  <c:v>4.8099999999999997E-5</c:v>
                </c:pt>
                <c:pt idx="48100">
                  <c:v>4.8100999999999999E-5</c:v>
                </c:pt>
                <c:pt idx="48101">
                  <c:v>4.8102000000000001E-5</c:v>
                </c:pt>
                <c:pt idx="48102">
                  <c:v>4.8102999999999997E-5</c:v>
                </c:pt>
                <c:pt idx="48103">
                  <c:v>4.8103999999999999E-5</c:v>
                </c:pt>
                <c:pt idx="48104">
                  <c:v>4.8105000000000001E-5</c:v>
                </c:pt>
                <c:pt idx="48105">
                  <c:v>4.8106000000000003E-5</c:v>
                </c:pt>
                <c:pt idx="48106">
                  <c:v>4.8106999999999999E-5</c:v>
                </c:pt>
                <c:pt idx="48107">
                  <c:v>4.8108000000000001E-5</c:v>
                </c:pt>
                <c:pt idx="48108">
                  <c:v>4.8109000000000003E-5</c:v>
                </c:pt>
                <c:pt idx="48109">
                  <c:v>4.8109999999999998E-5</c:v>
                </c:pt>
                <c:pt idx="48110">
                  <c:v>4.8111000000000001E-5</c:v>
                </c:pt>
                <c:pt idx="48111">
                  <c:v>4.8112000000000003E-5</c:v>
                </c:pt>
                <c:pt idx="48112">
                  <c:v>4.8112999999999998E-5</c:v>
                </c:pt>
                <c:pt idx="48113">
                  <c:v>4.8114E-5</c:v>
                </c:pt>
                <c:pt idx="48114">
                  <c:v>4.8115000000000003E-5</c:v>
                </c:pt>
                <c:pt idx="48115">
                  <c:v>4.8115999999999998E-5</c:v>
                </c:pt>
                <c:pt idx="48116">
                  <c:v>4.8117E-5</c:v>
                </c:pt>
                <c:pt idx="48117">
                  <c:v>4.8118000000000002E-5</c:v>
                </c:pt>
                <c:pt idx="48118">
                  <c:v>4.8118999999999998E-5</c:v>
                </c:pt>
                <c:pt idx="48119">
                  <c:v>4.812E-5</c:v>
                </c:pt>
                <c:pt idx="48120">
                  <c:v>4.8121000000000002E-5</c:v>
                </c:pt>
                <c:pt idx="48121">
                  <c:v>4.8121999999999998E-5</c:v>
                </c:pt>
                <c:pt idx="48122">
                  <c:v>4.8123E-5</c:v>
                </c:pt>
                <c:pt idx="48123">
                  <c:v>4.8124000000000002E-5</c:v>
                </c:pt>
                <c:pt idx="48124">
                  <c:v>4.8124999999999997E-5</c:v>
                </c:pt>
                <c:pt idx="48125">
                  <c:v>4.8126E-5</c:v>
                </c:pt>
                <c:pt idx="48126">
                  <c:v>4.8127000000000002E-5</c:v>
                </c:pt>
                <c:pt idx="48127">
                  <c:v>4.8127999999999997E-5</c:v>
                </c:pt>
                <c:pt idx="48128">
                  <c:v>4.8128999999999999E-5</c:v>
                </c:pt>
                <c:pt idx="48129">
                  <c:v>4.8130000000000002E-5</c:v>
                </c:pt>
                <c:pt idx="48130">
                  <c:v>4.8130999999999997E-5</c:v>
                </c:pt>
                <c:pt idx="48131">
                  <c:v>4.8131999999999999E-5</c:v>
                </c:pt>
                <c:pt idx="48132">
                  <c:v>4.8133000000000001E-5</c:v>
                </c:pt>
                <c:pt idx="48133">
                  <c:v>4.8133999999999997E-5</c:v>
                </c:pt>
                <c:pt idx="48134">
                  <c:v>4.8134999999999999E-5</c:v>
                </c:pt>
                <c:pt idx="48135">
                  <c:v>4.8136000000000001E-5</c:v>
                </c:pt>
                <c:pt idx="48136">
                  <c:v>4.8136999999999997E-5</c:v>
                </c:pt>
                <c:pt idx="48137">
                  <c:v>4.8137999999999999E-5</c:v>
                </c:pt>
                <c:pt idx="48138">
                  <c:v>4.8139000000000001E-5</c:v>
                </c:pt>
                <c:pt idx="48139">
                  <c:v>4.8140000000000003E-5</c:v>
                </c:pt>
                <c:pt idx="48140">
                  <c:v>4.8140999999999999E-5</c:v>
                </c:pt>
                <c:pt idx="48141">
                  <c:v>4.8142000000000001E-5</c:v>
                </c:pt>
                <c:pt idx="48142">
                  <c:v>4.8143000000000003E-5</c:v>
                </c:pt>
                <c:pt idx="48143">
                  <c:v>4.8143999999999998E-5</c:v>
                </c:pt>
                <c:pt idx="48144">
                  <c:v>4.8145000000000001E-5</c:v>
                </c:pt>
                <c:pt idx="48145">
                  <c:v>4.8146000000000003E-5</c:v>
                </c:pt>
                <c:pt idx="48146">
                  <c:v>4.8146999999999998E-5</c:v>
                </c:pt>
                <c:pt idx="48147">
                  <c:v>4.8148E-5</c:v>
                </c:pt>
                <c:pt idx="48148">
                  <c:v>4.8149000000000003E-5</c:v>
                </c:pt>
                <c:pt idx="48149">
                  <c:v>4.8149999999999998E-5</c:v>
                </c:pt>
                <c:pt idx="48150">
                  <c:v>4.8151E-5</c:v>
                </c:pt>
                <c:pt idx="48151">
                  <c:v>4.8152000000000002E-5</c:v>
                </c:pt>
                <c:pt idx="48152">
                  <c:v>4.8152999999999998E-5</c:v>
                </c:pt>
                <c:pt idx="48153">
                  <c:v>4.8154E-5</c:v>
                </c:pt>
                <c:pt idx="48154">
                  <c:v>4.8155000000000002E-5</c:v>
                </c:pt>
                <c:pt idx="48155">
                  <c:v>4.8155999999999998E-5</c:v>
                </c:pt>
                <c:pt idx="48156">
                  <c:v>4.8157E-5</c:v>
                </c:pt>
                <c:pt idx="48157">
                  <c:v>4.8158000000000002E-5</c:v>
                </c:pt>
                <c:pt idx="48158">
                  <c:v>4.8158999999999997E-5</c:v>
                </c:pt>
                <c:pt idx="48159">
                  <c:v>4.816E-5</c:v>
                </c:pt>
                <c:pt idx="48160">
                  <c:v>4.8161000000000002E-5</c:v>
                </c:pt>
                <c:pt idx="48161">
                  <c:v>4.8161999999999997E-5</c:v>
                </c:pt>
                <c:pt idx="48162">
                  <c:v>4.8162999999999999E-5</c:v>
                </c:pt>
                <c:pt idx="48163">
                  <c:v>4.8164000000000002E-5</c:v>
                </c:pt>
                <c:pt idx="48164">
                  <c:v>4.8164999999999997E-5</c:v>
                </c:pt>
                <c:pt idx="48165">
                  <c:v>4.8165999999999999E-5</c:v>
                </c:pt>
                <c:pt idx="48166">
                  <c:v>4.8167000000000001E-5</c:v>
                </c:pt>
                <c:pt idx="48167">
                  <c:v>4.8167999999999997E-5</c:v>
                </c:pt>
                <c:pt idx="48168">
                  <c:v>4.8168999999999999E-5</c:v>
                </c:pt>
                <c:pt idx="48169">
                  <c:v>4.8170000000000001E-5</c:v>
                </c:pt>
                <c:pt idx="48170">
                  <c:v>4.8170999999999997E-5</c:v>
                </c:pt>
                <c:pt idx="48171">
                  <c:v>4.8171999999999999E-5</c:v>
                </c:pt>
                <c:pt idx="48172">
                  <c:v>4.8173000000000001E-5</c:v>
                </c:pt>
                <c:pt idx="48173">
                  <c:v>4.8174000000000003E-5</c:v>
                </c:pt>
                <c:pt idx="48174">
                  <c:v>4.8174999999999999E-5</c:v>
                </c:pt>
                <c:pt idx="48175">
                  <c:v>4.8176000000000001E-5</c:v>
                </c:pt>
                <c:pt idx="48176">
                  <c:v>4.8177000000000003E-5</c:v>
                </c:pt>
                <c:pt idx="48177">
                  <c:v>4.8177999999999998E-5</c:v>
                </c:pt>
                <c:pt idx="48178">
                  <c:v>4.8179000000000001E-5</c:v>
                </c:pt>
                <c:pt idx="48179">
                  <c:v>4.8180000000000003E-5</c:v>
                </c:pt>
                <c:pt idx="48180">
                  <c:v>4.8180999999999998E-5</c:v>
                </c:pt>
                <c:pt idx="48181">
                  <c:v>4.8182E-5</c:v>
                </c:pt>
                <c:pt idx="48182">
                  <c:v>4.8183000000000003E-5</c:v>
                </c:pt>
                <c:pt idx="48183">
                  <c:v>4.8183999999999998E-5</c:v>
                </c:pt>
                <c:pt idx="48184">
                  <c:v>4.8185E-5</c:v>
                </c:pt>
                <c:pt idx="48185">
                  <c:v>4.8186000000000002E-5</c:v>
                </c:pt>
                <c:pt idx="48186">
                  <c:v>4.8186999999999998E-5</c:v>
                </c:pt>
                <c:pt idx="48187">
                  <c:v>4.8188E-5</c:v>
                </c:pt>
                <c:pt idx="48188">
                  <c:v>4.8189000000000002E-5</c:v>
                </c:pt>
                <c:pt idx="48189">
                  <c:v>4.8189999999999998E-5</c:v>
                </c:pt>
                <c:pt idx="48190">
                  <c:v>4.8191E-5</c:v>
                </c:pt>
                <c:pt idx="48191">
                  <c:v>4.8192000000000002E-5</c:v>
                </c:pt>
                <c:pt idx="48192">
                  <c:v>4.8192999999999998E-5</c:v>
                </c:pt>
                <c:pt idx="48193">
                  <c:v>4.8194E-5</c:v>
                </c:pt>
                <c:pt idx="48194">
                  <c:v>4.8195000000000002E-5</c:v>
                </c:pt>
                <c:pt idx="48195">
                  <c:v>4.8195999999999997E-5</c:v>
                </c:pt>
                <c:pt idx="48196">
                  <c:v>4.8196999999999999E-5</c:v>
                </c:pt>
                <c:pt idx="48197">
                  <c:v>4.8198000000000002E-5</c:v>
                </c:pt>
                <c:pt idx="48198">
                  <c:v>4.8198999999999997E-5</c:v>
                </c:pt>
                <c:pt idx="48199">
                  <c:v>4.8199999999999999E-5</c:v>
                </c:pt>
                <c:pt idx="48200">
                  <c:v>4.8201000000000001E-5</c:v>
                </c:pt>
                <c:pt idx="48201">
                  <c:v>4.8201999999999997E-5</c:v>
                </c:pt>
                <c:pt idx="48202">
                  <c:v>4.8202999999999999E-5</c:v>
                </c:pt>
                <c:pt idx="48203">
                  <c:v>4.8204000000000001E-5</c:v>
                </c:pt>
                <c:pt idx="48204">
                  <c:v>4.8204999999999997E-5</c:v>
                </c:pt>
                <c:pt idx="48205">
                  <c:v>4.8205999999999999E-5</c:v>
                </c:pt>
                <c:pt idx="48206">
                  <c:v>4.8207000000000001E-5</c:v>
                </c:pt>
                <c:pt idx="48207">
                  <c:v>4.8208000000000003E-5</c:v>
                </c:pt>
                <c:pt idx="48208">
                  <c:v>4.8208999999999999E-5</c:v>
                </c:pt>
                <c:pt idx="48209">
                  <c:v>4.8210000000000001E-5</c:v>
                </c:pt>
                <c:pt idx="48210">
                  <c:v>4.8211000000000003E-5</c:v>
                </c:pt>
                <c:pt idx="48211">
                  <c:v>4.8211999999999999E-5</c:v>
                </c:pt>
                <c:pt idx="48212">
                  <c:v>4.8213000000000001E-5</c:v>
                </c:pt>
                <c:pt idx="48213">
                  <c:v>4.8214000000000003E-5</c:v>
                </c:pt>
                <c:pt idx="48214">
                  <c:v>4.8214999999999998E-5</c:v>
                </c:pt>
                <c:pt idx="48215">
                  <c:v>4.8216000000000001E-5</c:v>
                </c:pt>
                <c:pt idx="48216">
                  <c:v>4.8217000000000003E-5</c:v>
                </c:pt>
                <c:pt idx="48217">
                  <c:v>4.8217999999999998E-5</c:v>
                </c:pt>
                <c:pt idx="48218">
                  <c:v>4.8219E-5</c:v>
                </c:pt>
                <c:pt idx="48219">
                  <c:v>4.8220000000000002E-5</c:v>
                </c:pt>
                <c:pt idx="48220">
                  <c:v>4.8220999999999998E-5</c:v>
                </c:pt>
                <c:pt idx="48221">
                  <c:v>4.8222E-5</c:v>
                </c:pt>
                <c:pt idx="48222">
                  <c:v>4.8223000000000002E-5</c:v>
                </c:pt>
                <c:pt idx="48223">
                  <c:v>4.8223999999999998E-5</c:v>
                </c:pt>
                <c:pt idx="48224">
                  <c:v>4.8225E-5</c:v>
                </c:pt>
                <c:pt idx="48225">
                  <c:v>4.8226000000000002E-5</c:v>
                </c:pt>
                <c:pt idx="48226">
                  <c:v>4.8226999999999998E-5</c:v>
                </c:pt>
                <c:pt idx="48227">
                  <c:v>4.8228E-5</c:v>
                </c:pt>
                <c:pt idx="48228">
                  <c:v>4.8229000000000002E-5</c:v>
                </c:pt>
                <c:pt idx="48229">
                  <c:v>4.8229999999999997E-5</c:v>
                </c:pt>
                <c:pt idx="48230">
                  <c:v>4.8231E-5</c:v>
                </c:pt>
                <c:pt idx="48231">
                  <c:v>4.8232000000000002E-5</c:v>
                </c:pt>
                <c:pt idx="48232">
                  <c:v>4.8232999999999997E-5</c:v>
                </c:pt>
                <c:pt idx="48233">
                  <c:v>4.8233999999999999E-5</c:v>
                </c:pt>
                <c:pt idx="48234">
                  <c:v>4.8235000000000002E-5</c:v>
                </c:pt>
                <c:pt idx="48235">
                  <c:v>4.8235999999999997E-5</c:v>
                </c:pt>
                <c:pt idx="48236">
                  <c:v>4.8236999999999999E-5</c:v>
                </c:pt>
                <c:pt idx="48237">
                  <c:v>4.8238000000000001E-5</c:v>
                </c:pt>
                <c:pt idx="48238">
                  <c:v>4.8238999999999997E-5</c:v>
                </c:pt>
                <c:pt idx="48239">
                  <c:v>4.8239999999999999E-5</c:v>
                </c:pt>
                <c:pt idx="48240">
                  <c:v>4.8241000000000001E-5</c:v>
                </c:pt>
                <c:pt idx="48241">
                  <c:v>4.8242000000000003E-5</c:v>
                </c:pt>
                <c:pt idx="48242">
                  <c:v>4.8242999999999999E-5</c:v>
                </c:pt>
                <c:pt idx="48243">
                  <c:v>4.8244000000000001E-5</c:v>
                </c:pt>
                <c:pt idx="48244">
                  <c:v>4.8245000000000003E-5</c:v>
                </c:pt>
                <c:pt idx="48245">
                  <c:v>4.8245999999999999E-5</c:v>
                </c:pt>
                <c:pt idx="48246">
                  <c:v>4.8247000000000001E-5</c:v>
                </c:pt>
                <c:pt idx="48247">
                  <c:v>4.8248000000000003E-5</c:v>
                </c:pt>
                <c:pt idx="48248">
                  <c:v>4.8248999999999998E-5</c:v>
                </c:pt>
                <c:pt idx="48249">
                  <c:v>4.8250000000000001E-5</c:v>
                </c:pt>
                <c:pt idx="48250">
                  <c:v>4.8251000000000003E-5</c:v>
                </c:pt>
                <c:pt idx="48251">
                  <c:v>4.8251999999999998E-5</c:v>
                </c:pt>
                <c:pt idx="48252">
                  <c:v>4.8253E-5</c:v>
                </c:pt>
                <c:pt idx="48253">
                  <c:v>4.8254000000000003E-5</c:v>
                </c:pt>
                <c:pt idx="48254">
                  <c:v>4.8254999999999998E-5</c:v>
                </c:pt>
                <c:pt idx="48255">
                  <c:v>4.8256E-5</c:v>
                </c:pt>
                <c:pt idx="48256">
                  <c:v>4.8257000000000002E-5</c:v>
                </c:pt>
                <c:pt idx="48257">
                  <c:v>4.8257999999999998E-5</c:v>
                </c:pt>
                <c:pt idx="48258">
                  <c:v>4.8259E-5</c:v>
                </c:pt>
                <c:pt idx="48259">
                  <c:v>4.8260000000000002E-5</c:v>
                </c:pt>
                <c:pt idx="48260">
                  <c:v>4.8260999999999998E-5</c:v>
                </c:pt>
                <c:pt idx="48261">
                  <c:v>4.8262E-5</c:v>
                </c:pt>
                <c:pt idx="48262">
                  <c:v>4.8263000000000002E-5</c:v>
                </c:pt>
                <c:pt idx="48263">
                  <c:v>4.8263999999999997E-5</c:v>
                </c:pt>
                <c:pt idx="48264">
                  <c:v>4.8265E-5</c:v>
                </c:pt>
                <c:pt idx="48265">
                  <c:v>4.8266000000000002E-5</c:v>
                </c:pt>
                <c:pt idx="48266">
                  <c:v>4.8266999999999997E-5</c:v>
                </c:pt>
                <c:pt idx="48267">
                  <c:v>4.8267999999999999E-5</c:v>
                </c:pt>
                <c:pt idx="48268">
                  <c:v>4.8269000000000002E-5</c:v>
                </c:pt>
                <c:pt idx="48269">
                  <c:v>4.8269999999999997E-5</c:v>
                </c:pt>
                <c:pt idx="48270">
                  <c:v>4.8270999999999999E-5</c:v>
                </c:pt>
                <c:pt idx="48271">
                  <c:v>4.8272000000000001E-5</c:v>
                </c:pt>
                <c:pt idx="48272">
                  <c:v>4.8272999999999997E-5</c:v>
                </c:pt>
                <c:pt idx="48273">
                  <c:v>4.8273999999999999E-5</c:v>
                </c:pt>
                <c:pt idx="48274">
                  <c:v>4.8275000000000001E-5</c:v>
                </c:pt>
                <c:pt idx="48275">
                  <c:v>4.8276000000000003E-5</c:v>
                </c:pt>
                <c:pt idx="48276">
                  <c:v>4.8276999999999999E-5</c:v>
                </c:pt>
                <c:pt idx="48277">
                  <c:v>4.8278000000000001E-5</c:v>
                </c:pt>
                <c:pt idx="48278">
                  <c:v>4.8279000000000003E-5</c:v>
                </c:pt>
                <c:pt idx="48279">
                  <c:v>4.8279999999999999E-5</c:v>
                </c:pt>
                <c:pt idx="48280">
                  <c:v>4.8281000000000001E-5</c:v>
                </c:pt>
                <c:pt idx="48281">
                  <c:v>4.8282000000000003E-5</c:v>
                </c:pt>
                <c:pt idx="48282">
                  <c:v>4.8282999999999998E-5</c:v>
                </c:pt>
                <c:pt idx="48283">
                  <c:v>4.8284000000000001E-5</c:v>
                </c:pt>
                <c:pt idx="48284">
                  <c:v>4.8285000000000003E-5</c:v>
                </c:pt>
                <c:pt idx="48285">
                  <c:v>4.8285999999999998E-5</c:v>
                </c:pt>
                <c:pt idx="48286">
                  <c:v>4.8287E-5</c:v>
                </c:pt>
                <c:pt idx="48287">
                  <c:v>4.8288000000000003E-5</c:v>
                </c:pt>
                <c:pt idx="48288">
                  <c:v>4.8288999999999998E-5</c:v>
                </c:pt>
                <c:pt idx="48289">
                  <c:v>4.829E-5</c:v>
                </c:pt>
                <c:pt idx="48290">
                  <c:v>4.8291000000000002E-5</c:v>
                </c:pt>
                <c:pt idx="48291">
                  <c:v>4.8291999999999998E-5</c:v>
                </c:pt>
                <c:pt idx="48292">
                  <c:v>4.8293E-5</c:v>
                </c:pt>
                <c:pt idx="48293">
                  <c:v>4.8294000000000002E-5</c:v>
                </c:pt>
                <c:pt idx="48294">
                  <c:v>4.8294999999999998E-5</c:v>
                </c:pt>
                <c:pt idx="48295">
                  <c:v>4.8296E-5</c:v>
                </c:pt>
                <c:pt idx="48296">
                  <c:v>4.8297000000000002E-5</c:v>
                </c:pt>
                <c:pt idx="48297">
                  <c:v>4.8297999999999997E-5</c:v>
                </c:pt>
                <c:pt idx="48298">
                  <c:v>4.8299E-5</c:v>
                </c:pt>
                <c:pt idx="48299">
                  <c:v>4.8300000000000002E-5</c:v>
                </c:pt>
                <c:pt idx="48300">
                  <c:v>4.8300999999999997E-5</c:v>
                </c:pt>
                <c:pt idx="48301">
                  <c:v>4.8301999999999999E-5</c:v>
                </c:pt>
                <c:pt idx="48302">
                  <c:v>4.8303000000000002E-5</c:v>
                </c:pt>
                <c:pt idx="48303">
                  <c:v>4.8303999999999997E-5</c:v>
                </c:pt>
                <c:pt idx="48304">
                  <c:v>4.8304999999999999E-5</c:v>
                </c:pt>
                <c:pt idx="48305">
                  <c:v>4.8306000000000001E-5</c:v>
                </c:pt>
                <c:pt idx="48306">
                  <c:v>4.8306999999999997E-5</c:v>
                </c:pt>
                <c:pt idx="48307">
                  <c:v>4.8307999999999999E-5</c:v>
                </c:pt>
                <c:pt idx="48308">
                  <c:v>4.8309000000000001E-5</c:v>
                </c:pt>
                <c:pt idx="48309">
                  <c:v>4.8310000000000003E-5</c:v>
                </c:pt>
                <c:pt idx="48310">
                  <c:v>4.8310999999999999E-5</c:v>
                </c:pt>
                <c:pt idx="48311">
                  <c:v>4.8312000000000001E-5</c:v>
                </c:pt>
                <c:pt idx="48312">
                  <c:v>4.8313000000000003E-5</c:v>
                </c:pt>
                <c:pt idx="48313">
                  <c:v>4.8313999999999999E-5</c:v>
                </c:pt>
                <c:pt idx="48314">
                  <c:v>4.8315000000000001E-5</c:v>
                </c:pt>
                <c:pt idx="48315">
                  <c:v>4.8316000000000003E-5</c:v>
                </c:pt>
                <c:pt idx="48316">
                  <c:v>4.8316999999999998E-5</c:v>
                </c:pt>
                <c:pt idx="48317">
                  <c:v>4.8318000000000001E-5</c:v>
                </c:pt>
                <c:pt idx="48318">
                  <c:v>4.8319000000000003E-5</c:v>
                </c:pt>
                <c:pt idx="48319">
                  <c:v>4.8319999999999998E-5</c:v>
                </c:pt>
                <c:pt idx="48320">
                  <c:v>4.8321E-5</c:v>
                </c:pt>
                <c:pt idx="48321">
                  <c:v>4.8322000000000003E-5</c:v>
                </c:pt>
                <c:pt idx="48322">
                  <c:v>4.8322999999999998E-5</c:v>
                </c:pt>
                <c:pt idx="48323">
                  <c:v>4.8324E-5</c:v>
                </c:pt>
                <c:pt idx="48324">
                  <c:v>4.8325000000000002E-5</c:v>
                </c:pt>
                <c:pt idx="48325">
                  <c:v>4.8325999999999998E-5</c:v>
                </c:pt>
                <c:pt idx="48326">
                  <c:v>4.8327E-5</c:v>
                </c:pt>
                <c:pt idx="48327">
                  <c:v>4.8328000000000002E-5</c:v>
                </c:pt>
                <c:pt idx="48328">
                  <c:v>4.8328999999999998E-5</c:v>
                </c:pt>
                <c:pt idx="48329">
                  <c:v>4.833E-5</c:v>
                </c:pt>
                <c:pt idx="48330">
                  <c:v>4.8331000000000002E-5</c:v>
                </c:pt>
                <c:pt idx="48331">
                  <c:v>4.8331999999999997E-5</c:v>
                </c:pt>
                <c:pt idx="48332">
                  <c:v>4.8333E-5</c:v>
                </c:pt>
                <c:pt idx="48333">
                  <c:v>4.8334000000000002E-5</c:v>
                </c:pt>
                <c:pt idx="48334">
                  <c:v>4.8334999999999997E-5</c:v>
                </c:pt>
                <c:pt idx="48335">
                  <c:v>4.8335999999999999E-5</c:v>
                </c:pt>
                <c:pt idx="48336">
                  <c:v>4.8337000000000002E-5</c:v>
                </c:pt>
                <c:pt idx="48337">
                  <c:v>4.8337999999999997E-5</c:v>
                </c:pt>
                <c:pt idx="48338">
                  <c:v>4.8338999999999999E-5</c:v>
                </c:pt>
                <c:pt idx="48339">
                  <c:v>4.8340000000000001E-5</c:v>
                </c:pt>
                <c:pt idx="48340">
                  <c:v>4.8340999999999997E-5</c:v>
                </c:pt>
                <c:pt idx="48341">
                  <c:v>4.8341999999999999E-5</c:v>
                </c:pt>
                <c:pt idx="48342">
                  <c:v>4.8343000000000001E-5</c:v>
                </c:pt>
                <c:pt idx="48343">
                  <c:v>4.8344000000000003E-5</c:v>
                </c:pt>
                <c:pt idx="48344">
                  <c:v>4.8344999999999999E-5</c:v>
                </c:pt>
                <c:pt idx="48345">
                  <c:v>4.8346000000000001E-5</c:v>
                </c:pt>
                <c:pt idx="48346">
                  <c:v>4.8347000000000003E-5</c:v>
                </c:pt>
                <c:pt idx="48347">
                  <c:v>4.8347999999999999E-5</c:v>
                </c:pt>
                <c:pt idx="48348">
                  <c:v>4.8349000000000001E-5</c:v>
                </c:pt>
                <c:pt idx="48349">
                  <c:v>4.8350000000000003E-5</c:v>
                </c:pt>
                <c:pt idx="48350">
                  <c:v>4.8350999999999998E-5</c:v>
                </c:pt>
                <c:pt idx="48351">
                  <c:v>4.8352000000000001E-5</c:v>
                </c:pt>
                <c:pt idx="48352">
                  <c:v>4.8353000000000003E-5</c:v>
                </c:pt>
                <c:pt idx="48353">
                  <c:v>4.8353999999999998E-5</c:v>
                </c:pt>
                <c:pt idx="48354">
                  <c:v>4.8355E-5</c:v>
                </c:pt>
                <c:pt idx="48355">
                  <c:v>4.8356000000000003E-5</c:v>
                </c:pt>
                <c:pt idx="48356">
                  <c:v>4.8356999999999998E-5</c:v>
                </c:pt>
                <c:pt idx="48357">
                  <c:v>4.8358E-5</c:v>
                </c:pt>
                <c:pt idx="48358">
                  <c:v>4.8359000000000002E-5</c:v>
                </c:pt>
                <c:pt idx="48359">
                  <c:v>4.8359999999999998E-5</c:v>
                </c:pt>
                <c:pt idx="48360">
                  <c:v>4.8361E-5</c:v>
                </c:pt>
                <c:pt idx="48361">
                  <c:v>4.8362000000000002E-5</c:v>
                </c:pt>
                <c:pt idx="48362">
                  <c:v>4.8362999999999998E-5</c:v>
                </c:pt>
                <c:pt idx="48363">
                  <c:v>4.8364E-5</c:v>
                </c:pt>
                <c:pt idx="48364">
                  <c:v>4.8365000000000002E-5</c:v>
                </c:pt>
                <c:pt idx="48365">
                  <c:v>4.8365999999999997E-5</c:v>
                </c:pt>
                <c:pt idx="48366">
                  <c:v>4.8367E-5</c:v>
                </c:pt>
                <c:pt idx="48367">
                  <c:v>4.8368000000000002E-5</c:v>
                </c:pt>
                <c:pt idx="48368">
                  <c:v>4.8368999999999997E-5</c:v>
                </c:pt>
                <c:pt idx="48369">
                  <c:v>4.8369999999999999E-5</c:v>
                </c:pt>
                <c:pt idx="48370">
                  <c:v>4.8371000000000002E-5</c:v>
                </c:pt>
                <c:pt idx="48371">
                  <c:v>4.8371999999999997E-5</c:v>
                </c:pt>
                <c:pt idx="48372">
                  <c:v>4.8372999999999999E-5</c:v>
                </c:pt>
                <c:pt idx="48373">
                  <c:v>4.8374000000000001E-5</c:v>
                </c:pt>
                <c:pt idx="48374">
                  <c:v>4.8374999999999997E-5</c:v>
                </c:pt>
                <c:pt idx="48375">
                  <c:v>4.8375999999999999E-5</c:v>
                </c:pt>
                <c:pt idx="48376">
                  <c:v>4.8377000000000001E-5</c:v>
                </c:pt>
                <c:pt idx="48377">
                  <c:v>4.8378000000000003E-5</c:v>
                </c:pt>
                <c:pt idx="48378">
                  <c:v>4.8378999999999999E-5</c:v>
                </c:pt>
                <c:pt idx="48379">
                  <c:v>4.8380000000000001E-5</c:v>
                </c:pt>
                <c:pt idx="48380">
                  <c:v>4.8381000000000003E-5</c:v>
                </c:pt>
                <c:pt idx="48381">
                  <c:v>4.8381999999999999E-5</c:v>
                </c:pt>
                <c:pt idx="48382">
                  <c:v>4.8383000000000001E-5</c:v>
                </c:pt>
                <c:pt idx="48383">
                  <c:v>4.8384000000000003E-5</c:v>
                </c:pt>
                <c:pt idx="48384">
                  <c:v>4.8384999999999998E-5</c:v>
                </c:pt>
                <c:pt idx="48385">
                  <c:v>4.8386000000000001E-5</c:v>
                </c:pt>
                <c:pt idx="48386">
                  <c:v>4.8387000000000003E-5</c:v>
                </c:pt>
                <c:pt idx="48387">
                  <c:v>4.8387999999999998E-5</c:v>
                </c:pt>
                <c:pt idx="48388">
                  <c:v>4.8389E-5</c:v>
                </c:pt>
                <c:pt idx="48389">
                  <c:v>4.8390000000000003E-5</c:v>
                </c:pt>
                <c:pt idx="48390">
                  <c:v>4.8390999999999998E-5</c:v>
                </c:pt>
                <c:pt idx="48391">
                  <c:v>4.8392E-5</c:v>
                </c:pt>
                <c:pt idx="48392">
                  <c:v>4.8393000000000002E-5</c:v>
                </c:pt>
                <c:pt idx="48393">
                  <c:v>4.8393999999999998E-5</c:v>
                </c:pt>
                <c:pt idx="48394">
                  <c:v>4.8395E-5</c:v>
                </c:pt>
                <c:pt idx="48395">
                  <c:v>4.8396000000000002E-5</c:v>
                </c:pt>
                <c:pt idx="48396">
                  <c:v>4.8396999999999998E-5</c:v>
                </c:pt>
                <c:pt idx="48397">
                  <c:v>4.8398E-5</c:v>
                </c:pt>
                <c:pt idx="48398">
                  <c:v>4.8399000000000002E-5</c:v>
                </c:pt>
                <c:pt idx="48399">
                  <c:v>4.8399999999999997E-5</c:v>
                </c:pt>
                <c:pt idx="48400">
                  <c:v>4.8401E-5</c:v>
                </c:pt>
                <c:pt idx="48401">
                  <c:v>4.8402000000000002E-5</c:v>
                </c:pt>
                <c:pt idx="48402">
                  <c:v>4.8402999999999997E-5</c:v>
                </c:pt>
                <c:pt idx="48403">
                  <c:v>4.8403999999999999E-5</c:v>
                </c:pt>
                <c:pt idx="48404">
                  <c:v>4.8405000000000002E-5</c:v>
                </c:pt>
                <c:pt idx="48405">
                  <c:v>4.8405999999999997E-5</c:v>
                </c:pt>
                <c:pt idx="48406">
                  <c:v>4.8406999999999999E-5</c:v>
                </c:pt>
                <c:pt idx="48407">
                  <c:v>4.8408000000000001E-5</c:v>
                </c:pt>
                <c:pt idx="48408">
                  <c:v>4.8408999999999997E-5</c:v>
                </c:pt>
                <c:pt idx="48409">
                  <c:v>4.8409999999999999E-5</c:v>
                </c:pt>
                <c:pt idx="48410">
                  <c:v>4.8411000000000001E-5</c:v>
                </c:pt>
                <c:pt idx="48411">
                  <c:v>4.8412000000000003E-5</c:v>
                </c:pt>
                <c:pt idx="48412">
                  <c:v>4.8412999999999999E-5</c:v>
                </c:pt>
                <c:pt idx="48413">
                  <c:v>4.8414000000000001E-5</c:v>
                </c:pt>
                <c:pt idx="48414">
                  <c:v>4.8415000000000003E-5</c:v>
                </c:pt>
                <c:pt idx="48415">
                  <c:v>4.8415999999999999E-5</c:v>
                </c:pt>
                <c:pt idx="48416">
                  <c:v>4.8417000000000001E-5</c:v>
                </c:pt>
                <c:pt idx="48417">
                  <c:v>4.8418000000000003E-5</c:v>
                </c:pt>
                <c:pt idx="48418">
                  <c:v>4.8418999999999998E-5</c:v>
                </c:pt>
                <c:pt idx="48419">
                  <c:v>4.8420000000000001E-5</c:v>
                </c:pt>
                <c:pt idx="48420">
                  <c:v>4.8421000000000003E-5</c:v>
                </c:pt>
                <c:pt idx="48421">
                  <c:v>4.8421999999999998E-5</c:v>
                </c:pt>
                <c:pt idx="48422">
                  <c:v>4.8423E-5</c:v>
                </c:pt>
                <c:pt idx="48423">
                  <c:v>4.8424000000000003E-5</c:v>
                </c:pt>
                <c:pt idx="48424">
                  <c:v>4.8424999999999998E-5</c:v>
                </c:pt>
                <c:pt idx="48425">
                  <c:v>4.8426E-5</c:v>
                </c:pt>
                <c:pt idx="48426">
                  <c:v>4.8427000000000002E-5</c:v>
                </c:pt>
                <c:pt idx="48427">
                  <c:v>4.8427999999999998E-5</c:v>
                </c:pt>
                <c:pt idx="48428">
                  <c:v>4.8429E-5</c:v>
                </c:pt>
                <c:pt idx="48429">
                  <c:v>4.8430000000000002E-5</c:v>
                </c:pt>
                <c:pt idx="48430">
                  <c:v>4.8430999999999998E-5</c:v>
                </c:pt>
                <c:pt idx="48431">
                  <c:v>4.8432E-5</c:v>
                </c:pt>
                <c:pt idx="48432">
                  <c:v>4.8433000000000002E-5</c:v>
                </c:pt>
                <c:pt idx="48433">
                  <c:v>4.8433999999999997E-5</c:v>
                </c:pt>
                <c:pt idx="48434">
                  <c:v>4.8435E-5</c:v>
                </c:pt>
                <c:pt idx="48435">
                  <c:v>4.8436000000000002E-5</c:v>
                </c:pt>
                <c:pt idx="48436">
                  <c:v>4.8436999999999997E-5</c:v>
                </c:pt>
                <c:pt idx="48437">
                  <c:v>4.8437999999999999E-5</c:v>
                </c:pt>
                <c:pt idx="48438">
                  <c:v>4.8439000000000002E-5</c:v>
                </c:pt>
                <c:pt idx="48439">
                  <c:v>4.8439999999999997E-5</c:v>
                </c:pt>
                <c:pt idx="48440">
                  <c:v>4.8440999999999999E-5</c:v>
                </c:pt>
                <c:pt idx="48441">
                  <c:v>4.8442000000000001E-5</c:v>
                </c:pt>
                <c:pt idx="48442">
                  <c:v>4.8442999999999997E-5</c:v>
                </c:pt>
                <c:pt idx="48443">
                  <c:v>4.8443999999999999E-5</c:v>
                </c:pt>
                <c:pt idx="48444">
                  <c:v>4.8445000000000001E-5</c:v>
                </c:pt>
                <c:pt idx="48445">
                  <c:v>4.8446000000000003E-5</c:v>
                </c:pt>
                <c:pt idx="48446">
                  <c:v>4.8446999999999999E-5</c:v>
                </c:pt>
                <c:pt idx="48447">
                  <c:v>4.8448000000000001E-5</c:v>
                </c:pt>
                <c:pt idx="48448">
                  <c:v>4.8449000000000003E-5</c:v>
                </c:pt>
                <c:pt idx="48449">
                  <c:v>4.8449999999999999E-5</c:v>
                </c:pt>
                <c:pt idx="48450">
                  <c:v>4.8451000000000001E-5</c:v>
                </c:pt>
                <c:pt idx="48451">
                  <c:v>4.8452000000000003E-5</c:v>
                </c:pt>
                <c:pt idx="48452">
                  <c:v>4.8452999999999998E-5</c:v>
                </c:pt>
                <c:pt idx="48453">
                  <c:v>4.8454000000000001E-5</c:v>
                </c:pt>
                <c:pt idx="48454">
                  <c:v>4.8455000000000003E-5</c:v>
                </c:pt>
                <c:pt idx="48455">
                  <c:v>4.8455999999999998E-5</c:v>
                </c:pt>
                <c:pt idx="48456">
                  <c:v>4.8457E-5</c:v>
                </c:pt>
                <c:pt idx="48457">
                  <c:v>4.8458000000000003E-5</c:v>
                </c:pt>
                <c:pt idx="48458">
                  <c:v>4.8458999999999998E-5</c:v>
                </c:pt>
                <c:pt idx="48459">
                  <c:v>4.846E-5</c:v>
                </c:pt>
                <c:pt idx="48460">
                  <c:v>4.8461000000000002E-5</c:v>
                </c:pt>
                <c:pt idx="48461">
                  <c:v>4.8461999999999998E-5</c:v>
                </c:pt>
                <c:pt idx="48462">
                  <c:v>4.8463E-5</c:v>
                </c:pt>
                <c:pt idx="48463">
                  <c:v>4.8464000000000002E-5</c:v>
                </c:pt>
                <c:pt idx="48464">
                  <c:v>4.8464999999999998E-5</c:v>
                </c:pt>
                <c:pt idx="48465">
                  <c:v>4.8466E-5</c:v>
                </c:pt>
                <c:pt idx="48466">
                  <c:v>4.8467000000000002E-5</c:v>
                </c:pt>
                <c:pt idx="48467">
                  <c:v>4.8467999999999997E-5</c:v>
                </c:pt>
                <c:pt idx="48468">
                  <c:v>4.8469E-5</c:v>
                </c:pt>
                <c:pt idx="48469">
                  <c:v>4.8470000000000002E-5</c:v>
                </c:pt>
                <c:pt idx="48470">
                  <c:v>4.8470999999999997E-5</c:v>
                </c:pt>
                <c:pt idx="48471">
                  <c:v>4.8471999999999999E-5</c:v>
                </c:pt>
                <c:pt idx="48472">
                  <c:v>4.8473000000000002E-5</c:v>
                </c:pt>
                <c:pt idx="48473">
                  <c:v>4.8473999999999997E-5</c:v>
                </c:pt>
                <c:pt idx="48474">
                  <c:v>4.8474999999999999E-5</c:v>
                </c:pt>
                <c:pt idx="48475">
                  <c:v>4.8476000000000001E-5</c:v>
                </c:pt>
                <c:pt idx="48476">
                  <c:v>4.8476999999999997E-5</c:v>
                </c:pt>
                <c:pt idx="48477">
                  <c:v>4.8477999999999999E-5</c:v>
                </c:pt>
                <c:pt idx="48478">
                  <c:v>4.8479000000000001E-5</c:v>
                </c:pt>
                <c:pt idx="48479">
                  <c:v>4.8479999999999997E-5</c:v>
                </c:pt>
                <c:pt idx="48480">
                  <c:v>4.8480999999999999E-5</c:v>
                </c:pt>
                <c:pt idx="48481">
                  <c:v>4.8482000000000001E-5</c:v>
                </c:pt>
                <c:pt idx="48482">
                  <c:v>4.8483000000000003E-5</c:v>
                </c:pt>
                <c:pt idx="48483">
                  <c:v>4.8483999999999999E-5</c:v>
                </c:pt>
                <c:pt idx="48484">
                  <c:v>4.8485000000000001E-5</c:v>
                </c:pt>
                <c:pt idx="48485">
                  <c:v>4.8486000000000003E-5</c:v>
                </c:pt>
                <c:pt idx="48486">
                  <c:v>4.8486999999999998E-5</c:v>
                </c:pt>
                <c:pt idx="48487">
                  <c:v>4.8488000000000001E-5</c:v>
                </c:pt>
                <c:pt idx="48488">
                  <c:v>4.8489000000000003E-5</c:v>
                </c:pt>
                <c:pt idx="48489">
                  <c:v>4.8489999999999998E-5</c:v>
                </c:pt>
                <c:pt idx="48490">
                  <c:v>4.8491E-5</c:v>
                </c:pt>
                <c:pt idx="48491">
                  <c:v>4.8492000000000003E-5</c:v>
                </c:pt>
                <c:pt idx="48492">
                  <c:v>4.8492999999999998E-5</c:v>
                </c:pt>
                <c:pt idx="48493">
                  <c:v>4.8494E-5</c:v>
                </c:pt>
                <c:pt idx="48494">
                  <c:v>4.8495000000000002E-5</c:v>
                </c:pt>
                <c:pt idx="48495">
                  <c:v>4.8495999999999998E-5</c:v>
                </c:pt>
                <c:pt idx="48496">
                  <c:v>4.8497E-5</c:v>
                </c:pt>
                <c:pt idx="48497">
                  <c:v>4.8498000000000002E-5</c:v>
                </c:pt>
                <c:pt idx="48498">
                  <c:v>4.8498999999999998E-5</c:v>
                </c:pt>
                <c:pt idx="48499">
                  <c:v>4.85E-5</c:v>
                </c:pt>
                <c:pt idx="48500">
                  <c:v>4.8501000000000002E-5</c:v>
                </c:pt>
                <c:pt idx="48501">
                  <c:v>4.8501999999999997E-5</c:v>
                </c:pt>
                <c:pt idx="48502">
                  <c:v>4.8503E-5</c:v>
                </c:pt>
                <c:pt idx="48503">
                  <c:v>4.8504000000000002E-5</c:v>
                </c:pt>
                <c:pt idx="48504">
                  <c:v>4.8504999999999997E-5</c:v>
                </c:pt>
                <c:pt idx="48505">
                  <c:v>4.8505999999999999E-5</c:v>
                </c:pt>
                <c:pt idx="48506">
                  <c:v>4.8507000000000002E-5</c:v>
                </c:pt>
                <c:pt idx="48507">
                  <c:v>4.8507999999999997E-5</c:v>
                </c:pt>
                <c:pt idx="48508">
                  <c:v>4.8508999999999999E-5</c:v>
                </c:pt>
                <c:pt idx="48509">
                  <c:v>4.8510000000000001E-5</c:v>
                </c:pt>
                <c:pt idx="48510">
                  <c:v>4.8510999999999997E-5</c:v>
                </c:pt>
                <c:pt idx="48511">
                  <c:v>4.8511999999999999E-5</c:v>
                </c:pt>
                <c:pt idx="48512">
                  <c:v>4.8513000000000001E-5</c:v>
                </c:pt>
                <c:pt idx="48513">
                  <c:v>4.8513999999999997E-5</c:v>
                </c:pt>
                <c:pt idx="48514">
                  <c:v>4.8514999999999999E-5</c:v>
                </c:pt>
                <c:pt idx="48515">
                  <c:v>4.8516000000000001E-5</c:v>
                </c:pt>
                <c:pt idx="48516">
                  <c:v>4.8517000000000003E-5</c:v>
                </c:pt>
                <c:pt idx="48517">
                  <c:v>4.8517999999999999E-5</c:v>
                </c:pt>
                <c:pt idx="48518">
                  <c:v>4.8519000000000001E-5</c:v>
                </c:pt>
                <c:pt idx="48519">
                  <c:v>4.8520000000000003E-5</c:v>
                </c:pt>
                <c:pt idx="48520">
                  <c:v>4.8520999999999998E-5</c:v>
                </c:pt>
                <c:pt idx="48521">
                  <c:v>4.8522000000000001E-5</c:v>
                </c:pt>
                <c:pt idx="48522">
                  <c:v>4.8523000000000003E-5</c:v>
                </c:pt>
                <c:pt idx="48523">
                  <c:v>4.8523999999999998E-5</c:v>
                </c:pt>
                <c:pt idx="48524">
                  <c:v>4.8525E-5</c:v>
                </c:pt>
                <c:pt idx="48525">
                  <c:v>4.8526000000000003E-5</c:v>
                </c:pt>
                <c:pt idx="48526">
                  <c:v>4.8526999999999998E-5</c:v>
                </c:pt>
                <c:pt idx="48527">
                  <c:v>4.8528E-5</c:v>
                </c:pt>
                <c:pt idx="48528">
                  <c:v>4.8529000000000002E-5</c:v>
                </c:pt>
                <c:pt idx="48529">
                  <c:v>4.8529999999999998E-5</c:v>
                </c:pt>
                <c:pt idx="48530">
                  <c:v>4.8531E-5</c:v>
                </c:pt>
                <c:pt idx="48531">
                  <c:v>4.8532000000000002E-5</c:v>
                </c:pt>
                <c:pt idx="48532">
                  <c:v>4.8532999999999998E-5</c:v>
                </c:pt>
                <c:pt idx="48533">
                  <c:v>4.8534E-5</c:v>
                </c:pt>
                <c:pt idx="48534">
                  <c:v>4.8535000000000002E-5</c:v>
                </c:pt>
                <c:pt idx="48535">
                  <c:v>4.8535999999999997E-5</c:v>
                </c:pt>
                <c:pt idx="48536">
                  <c:v>4.8537E-5</c:v>
                </c:pt>
                <c:pt idx="48537">
                  <c:v>4.8538000000000002E-5</c:v>
                </c:pt>
                <c:pt idx="48538">
                  <c:v>4.8538999999999997E-5</c:v>
                </c:pt>
                <c:pt idx="48539">
                  <c:v>4.8539999999999999E-5</c:v>
                </c:pt>
                <c:pt idx="48540">
                  <c:v>4.8541000000000002E-5</c:v>
                </c:pt>
                <c:pt idx="48541">
                  <c:v>4.8541999999999997E-5</c:v>
                </c:pt>
                <c:pt idx="48542">
                  <c:v>4.8542999999999999E-5</c:v>
                </c:pt>
                <c:pt idx="48543">
                  <c:v>4.8544000000000001E-5</c:v>
                </c:pt>
                <c:pt idx="48544">
                  <c:v>4.8544999999999997E-5</c:v>
                </c:pt>
                <c:pt idx="48545">
                  <c:v>4.8545999999999999E-5</c:v>
                </c:pt>
                <c:pt idx="48546">
                  <c:v>4.8547000000000001E-5</c:v>
                </c:pt>
                <c:pt idx="48547">
                  <c:v>4.8547999999999997E-5</c:v>
                </c:pt>
                <c:pt idx="48548">
                  <c:v>4.8548999999999999E-5</c:v>
                </c:pt>
                <c:pt idx="48549">
                  <c:v>4.8550000000000001E-5</c:v>
                </c:pt>
                <c:pt idx="48550">
                  <c:v>4.8551000000000003E-5</c:v>
                </c:pt>
                <c:pt idx="48551">
                  <c:v>4.8551999999999999E-5</c:v>
                </c:pt>
                <c:pt idx="48552">
                  <c:v>4.8553000000000001E-5</c:v>
                </c:pt>
                <c:pt idx="48553">
                  <c:v>4.8554000000000003E-5</c:v>
                </c:pt>
                <c:pt idx="48554">
                  <c:v>4.8554999999999998E-5</c:v>
                </c:pt>
                <c:pt idx="48555">
                  <c:v>4.8556000000000001E-5</c:v>
                </c:pt>
                <c:pt idx="48556">
                  <c:v>4.8557000000000003E-5</c:v>
                </c:pt>
                <c:pt idx="48557">
                  <c:v>4.8557999999999998E-5</c:v>
                </c:pt>
                <c:pt idx="48558">
                  <c:v>4.8559E-5</c:v>
                </c:pt>
                <c:pt idx="48559">
                  <c:v>4.8560000000000003E-5</c:v>
                </c:pt>
                <c:pt idx="48560">
                  <c:v>4.8560999999999998E-5</c:v>
                </c:pt>
                <c:pt idx="48561">
                  <c:v>4.8562E-5</c:v>
                </c:pt>
                <c:pt idx="48562">
                  <c:v>4.8563000000000002E-5</c:v>
                </c:pt>
                <c:pt idx="48563">
                  <c:v>4.8563999999999998E-5</c:v>
                </c:pt>
                <c:pt idx="48564">
                  <c:v>4.8565E-5</c:v>
                </c:pt>
                <c:pt idx="48565">
                  <c:v>4.8566000000000002E-5</c:v>
                </c:pt>
                <c:pt idx="48566">
                  <c:v>4.8566999999999998E-5</c:v>
                </c:pt>
                <c:pt idx="48567">
                  <c:v>4.8568E-5</c:v>
                </c:pt>
                <c:pt idx="48568">
                  <c:v>4.8569000000000002E-5</c:v>
                </c:pt>
                <c:pt idx="48569">
                  <c:v>4.8569999999999997E-5</c:v>
                </c:pt>
                <c:pt idx="48570">
                  <c:v>4.8571E-5</c:v>
                </c:pt>
                <c:pt idx="48571">
                  <c:v>4.8572000000000002E-5</c:v>
                </c:pt>
                <c:pt idx="48572">
                  <c:v>4.8572999999999997E-5</c:v>
                </c:pt>
                <c:pt idx="48573">
                  <c:v>4.8573999999999999E-5</c:v>
                </c:pt>
                <c:pt idx="48574">
                  <c:v>4.8575000000000002E-5</c:v>
                </c:pt>
                <c:pt idx="48575">
                  <c:v>4.8575999999999997E-5</c:v>
                </c:pt>
                <c:pt idx="48576">
                  <c:v>4.8576999999999999E-5</c:v>
                </c:pt>
                <c:pt idx="48577">
                  <c:v>4.8578000000000001E-5</c:v>
                </c:pt>
                <c:pt idx="48578">
                  <c:v>4.8578999999999997E-5</c:v>
                </c:pt>
                <c:pt idx="48579">
                  <c:v>4.8579999999999999E-5</c:v>
                </c:pt>
                <c:pt idx="48580">
                  <c:v>4.8581000000000001E-5</c:v>
                </c:pt>
                <c:pt idx="48581">
                  <c:v>4.8581999999999997E-5</c:v>
                </c:pt>
                <c:pt idx="48582">
                  <c:v>4.8582999999999999E-5</c:v>
                </c:pt>
                <c:pt idx="48583">
                  <c:v>4.8584000000000001E-5</c:v>
                </c:pt>
                <c:pt idx="48584">
                  <c:v>4.8585000000000003E-5</c:v>
                </c:pt>
                <c:pt idx="48585">
                  <c:v>4.8585999999999999E-5</c:v>
                </c:pt>
                <c:pt idx="48586">
                  <c:v>4.8587000000000001E-5</c:v>
                </c:pt>
                <c:pt idx="48587">
                  <c:v>4.8588000000000003E-5</c:v>
                </c:pt>
                <c:pt idx="48588">
                  <c:v>4.8588999999999998E-5</c:v>
                </c:pt>
                <c:pt idx="48589">
                  <c:v>4.8590000000000001E-5</c:v>
                </c:pt>
                <c:pt idx="48590">
                  <c:v>4.8591000000000003E-5</c:v>
                </c:pt>
                <c:pt idx="48591">
                  <c:v>4.8591999999999998E-5</c:v>
                </c:pt>
                <c:pt idx="48592">
                  <c:v>4.8593E-5</c:v>
                </c:pt>
                <c:pt idx="48593">
                  <c:v>4.8594000000000003E-5</c:v>
                </c:pt>
                <c:pt idx="48594">
                  <c:v>4.8594999999999998E-5</c:v>
                </c:pt>
                <c:pt idx="48595">
                  <c:v>4.8596E-5</c:v>
                </c:pt>
                <c:pt idx="48596">
                  <c:v>4.8597000000000002E-5</c:v>
                </c:pt>
                <c:pt idx="48597">
                  <c:v>4.8597999999999998E-5</c:v>
                </c:pt>
                <c:pt idx="48598">
                  <c:v>4.8599E-5</c:v>
                </c:pt>
                <c:pt idx="48599">
                  <c:v>4.8600000000000002E-5</c:v>
                </c:pt>
                <c:pt idx="48600">
                  <c:v>4.8600999999999998E-5</c:v>
                </c:pt>
                <c:pt idx="48601">
                  <c:v>4.8602E-5</c:v>
                </c:pt>
                <c:pt idx="48602">
                  <c:v>4.8603000000000002E-5</c:v>
                </c:pt>
                <c:pt idx="48603">
                  <c:v>4.8603999999999997E-5</c:v>
                </c:pt>
                <c:pt idx="48604">
                  <c:v>4.8605E-5</c:v>
                </c:pt>
                <c:pt idx="48605">
                  <c:v>4.8606000000000002E-5</c:v>
                </c:pt>
                <c:pt idx="48606">
                  <c:v>4.8606999999999997E-5</c:v>
                </c:pt>
                <c:pt idx="48607">
                  <c:v>4.8607999999999999E-5</c:v>
                </c:pt>
                <c:pt idx="48608">
                  <c:v>4.8609000000000002E-5</c:v>
                </c:pt>
                <c:pt idx="48609">
                  <c:v>4.8609999999999997E-5</c:v>
                </c:pt>
                <c:pt idx="48610">
                  <c:v>4.8610999999999999E-5</c:v>
                </c:pt>
                <c:pt idx="48611">
                  <c:v>4.8612000000000001E-5</c:v>
                </c:pt>
                <c:pt idx="48612">
                  <c:v>4.8612999999999997E-5</c:v>
                </c:pt>
                <c:pt idx="48613">
                  <c:v>4.8613999999999999E-5</c:v>
                </c:pt>
                <c:pt idx="48614">
                  <c:v>4.8615000000000001E-5</c:v>
                </c:pt>
                <c:pt idx="48615">
                  <c:v>4.8615999999999997E-5</c:v>
                </c:pt>
                <c:pt idx="48616">
                  <c:v>4.8616999999999999E-5</c:v>
                </c:pt>
                <c:pt idx="48617">
                  <c:v>4.8618000000000001E-5</c:v>
                </c:pt>
                <c:pt idx="48618">
                  <c:v>4.8619000000000003E-5</c:v>
                </c:pt>
                <c:pt idx="48619">
                  <c:v>4.8619999999999999E-5</c:v>
                </c:pt>
                <c:pt idx="48620">
                  <c:v>4.8621000000000001E-5</c:v>
                </c:pt>
                <c:pt idx="48621">
                  <c:v>4.8622000000000003E-5</c:v>
                </c:pt>
                <c:pt idx="48622">
                  <c:v>4.8622999999999998E-5</c:v>
                </c:pt>
                <c:pt idx="48623">
                  <c:v>4.8624000000000001E-5</c:v>
                </c:pt>
                <c:pt idx="48624">
                  <c:v>4.8625000000000003E-5</c:v>
                </c:pt>
                <c:pt idx="48625">
                  <c:v>4.8625999999999998E-5</c:v>
                </c:pt>
                <c:pt idx="48626">
                  <c:v>4.8627E-5</c:v>
                </c:pt>
                <c:pt idx="48627">
                  <c:v>4.8628000000000003E-5</c:v>
                </c:pt>
                <c:pt idx="48628">
                  <c:v>4.8628999999999998E-5</c:v>
                </c:pt>
                <c:pt idx="48629">
                  <c:v>4.863E-5</c:v>
                </c:pt>
                <c:pt idx="48630">
                  <c:v>4.8631000000000002E-5</c:v>
                </c:pt>
                <c:pt idx="48631">
                  <c:v>4.8631999999999998E-5</c:v>
                </c:pt>
                <c:pt idx="48632">
                  <c:v>4.8633E-5</c:v>
                </c:pt>
                <c:pt idx="48633">
                  <c:v>4.8634000000000002E-5</c:v>
                </c:pt>
                <c:pt idx="48634">
                  <c:v>4.8634999999999998E-5</c:v>
                </c:pt>
                <c:pt idx="48635">
                  <c:v>4.8636E-5</c:v>
                </c:pt>
                <c:pt idx="48636">
                  <c:v>4.8637000000000002E-5</c:v>
                </c:pt>
                <c:pt idx="48637">
                  <c:v>4.8637999999999997E-5</c:v>
                </c:pt>
                <c:pt idx="48638">
                  <c:v>4.8639E-5</c:v>
                </c:pt>
                <c:pt idx="48639">
                  <c:v>4.8640000000000002E-5</c:v>
                </c:pt>
                <c:pt idx="48640">
                  <c:v>4.8640999999999997E-5</c:v>
                </c:pt>
                <c:pt idx="48641">
                  <c:v>4.8641999999999999E-5</c:v>
                </c:pt>
                <c:pt idx="48642">
                  <c:v>4.8643000000000002E-5</c:v>
                </c:pt>
                <c:pt idx="48643">
                  <c:v>4.8643999999999997E-5</c:v>
                </c:pt>
                <c:pt idx="48644">
                  <c:v>4.8644999999999999E-5</c:v>
                </c:pt>
                <c:pt idx="48645">
                  <c:v>4.8646000000000001E-5</c:v>
                </c:pt>
                <c:pt idx="48646">
                  <c:v>4.8646999999999997E-5</c:v>
                </c:pt>
                <c:pt idx="48647">
                  <c:v>4.8647999999999999E-5</c:v>
                </c:pt>
                <c:pt idx="48648">
                  <c:v>4.8649000000000001E-5</c:v>
                </c:pt>
                <c:pt idx="48649">
                  <c:v>4.8649999999999997E-5</c:v>
                </c:pt>
                <c:pt idx="48650">
                  <c:v>4.8650999999999999E-5</c:v>
                </c:pt>
                <c:pt idx="48651">
                  <c:v>4.8652000000000001E-5</c:v>
                </c:pt>
                <c:pt idx="48652">
                  <c:v>4.8653000000000003E-5</c:v>
                </c:pt>
                <c:pt idx="48653">
                  <c:v>4.8653999999999999E-5</c:v>
                </c:pt>
                <c:pt idx="48654">
                  <c:v>4.8655000000000001E-5</c:v>
                </c:pt>
                <c:pt idx="48655">
                  <c:v>4.8656000000000003E-5</c:v>
                </c:pt>
                <c:pt idx="48656">
                  <c:v>4.8656999999999998E-5</c:v>
                </c:pt>
                <c:pt idx="48657">
                  <c:v>4.8658000000000001E-5</c:v>
                </c:pt>
                <c:pt idx="48658">
                  <c:v>4.8659000000000003E-5</c:v>
                </c:pt>
                <c:pt idx="48659">
                  <c:v>4.8659999999999998E-5</c:v>
                </c:pt>
                <c:pt idx="48660">
                  <c:v>4.8661E-5</c:v>
                </c:pt>
                <c:pt idx="48661">
                  <c:v>4.8662000000000003E-5</c:v>
                </c:pt>
                <c:pt idx="48662">
                  <c:v>4.8662999999999998E-5</c:v>
                </c:pt>
                <c:pt idx="48663">
                  <c:v>4.8664E-5</c:v>
                </c:pt>
                <c:pt idx="48664">
                  <c:v>4.8665000000000002E-5</c:v>
                </c:pt>
                <c:pt idx="48665">
                  <c:v>4.8665999999999998E-5</c:v>
                </c:pt>
                <c:pt idx="48666">
                  <c:v>4.8667E-5</c:v>
                </c:pt>
                <c:pt idx="48667">
                  <c:v>4.8668000000000002E-5</c:v>
                </c:pt>
                <c:pt idx="48668">
                  <c:v>4.8668999999999998E-5</c:v>
                </c:pt>
                <c:pt idx="48669">
                  <c:v>4.867E-5</c:v>
                </c:pt>
                <c:pt idx="48670">
                  <c:v>4.8671000000000002E-5</c:v>
                </c:pt>
                <c:pt idx="48671">
                  <c:v>4.8671999999999997E-5</c:v>
                </c:pt>
                <c:pt idx="48672">
                  <c:v>4.8673E-5</c:v>
                </c:pt>
                <c:pt idx="48673">
                  <c:v>4.8674000000000002E-5</c:v>
                </c:pt>
                <c:pt idx="48674">
                  <c:v>4.8674999999999997E-5</c:v>
                </c:pt>
                <c:pt idx="48675">
                  <c:v>4.8675999999999999E-5</c:v>
                </c:pt>
                <c:pt idx="48676">
                  <c:v>4.8677000000000002E-5</c:v>
                </c:pt>
                <c:pt idx="48677">
                  <c:v>4.8677999999999997E-5</c:v>
                </c:pt>
                <c:pt idx="48678">
                  <c:v>4.8678999999999999E-5</c:v>
                </c:pt>
                <c:pt idx="48679">
                  <c:v>4.8680000000000001E-5</c:v>
                </c:pt>
                <c:pt idx="48680">
                  <c:v>4.8680999999999997E-5</c:v>
                </c:pt>
                <c:pt idx="48681">
                  <c:v>4.8681999999999999E-5</c:v>
                </c:pt>
                <c:pt idx="48682">
                  <c:v>4.8683000000000001E-5</c:v>
                </c:pt>
                <c:pt idx="48683">
                  <c:v>4.8683999999999997E-5</c:v>
                </c:pt>
                <c:pt idx="48684">
                  <c:v>4.8684999999999999E-5</c:v>
                </c:pt>
                <c:pt idx="48685">
                  <c:v>4.8686000000000001E-5</c:v>
                </c:pt>
                <c:pt idx="48686">
                  <c:v>4.8687000000000003E-5</c:v>
                </c:pt>
                <c:pt idx="48687">
                  <c:v>4.8687999999999999E-5</c:v>
                </c:pt>
                <c:pt idx="48688">
                  <c:v>4.8689000000000001E-5</c:v>
                </c:pt>
                <c:pt idx="48689">
                  <c:v>4.8690000000000003E-5</c:v>
                </c:pt>
                <c:pt idx="48690">
                  <c:v>4.8690999999999998E-5</c:v>
                </c:pt>
                <c:pt idx="48691">
                  <c:v>4.8692000000000001E-5</c:v>
                </c:pt>
                <c:pt idx="48692">
                  <c:v>4.8693000000000003E-5</c:v>
                </c:pt>
                <c:pt idx="48693">
                  <c:v>4.8693999999999998E-5</c:v>
                </c:pt>
                <c:pt idx="48694">
                  <c:v>4.8695E-5</c:v>
                </c:pt>
                <c:pt idx="48695">
                  <c:v>4.8696000000000003E-5</c:v>
                </c:pt>
                <c:pt idx="48696">
                  <c:v>4.8696999999999998E-5</c:v>
                </c:pt>
                <c:pt idx="48697">
                  <c:v>4.8698E-5</c:v>
                </c:pt>
                <c:pt idx="48698">
                  <c:v>4.8699000000000002E-5</c:v>
                </c:pt>
                <c:pt idx="48699">
                  <c:v>4.8699999999999998E-5</c:v>
                </c:pt>
                <c:pt idx="48700">
                  <c:v>4.8701E-5</c:v>
                </c:pt>
                <c:pt idx="48701">
                  <c:v>4.8702000000000002E-5</c:v>
                </c:pt>
                <c:pt idx="48702">
                  <c:v>4.8702999999999998E-5</c:v>
                </c:pt>
                <c:pt idx="48703">
                  <c:v>4.8704E-5</c:v>
                </c:pt>
                <c:pt idx="48704">
                  <c:v>4.8705000000000002E-5</c:v>
                </c:pt>
                <c:pt idx="48705">
                  <c:v>4.8705999999999998E-5</c:v>
                </c:pt>
                <c:pt idx="48706">
                  <c:v>4.8707E-5</c:v>
                </c:pt>
                <c:pt idx="48707">
                  <c:v>4.8708000000000002E-5</c:v>
                </c:pt>
                <c:pt idx="48708">
                  <c:v>4.8708999999999997E-5</c:v>
                </c:pt>
                <c:pt idx="48709">
                  <c:v>4.871E-5</c:v>
                </c:pt>
                <c:pt idx="48710">
                  <c:v>4.8711000000000002E-5</c:v>
                </c:pt>
                <c:pt idx="48711">
                  <c:v>4.8711999999999997E-5</c:v>
                </c:pt>
                <c:pt idx="48712">
                  <c:v>4.8712999999999999E-5</c:v>
                </c:pt>
                <c:pt idx="48713">
                  <c:v>4.8714000000000001E-5</c:v>
                </c:pt>
                <c:pt idx="48714">
                  <c:v>4.8714999999999997E-5</c:v>
                </c:pt>
                <c:pt idx="48715">
                  <c:v>4.8715999999999999E-5</c:v>
                </c:pt>
                <c:pt idx="48716">
                  <c:v>4.8717000000000001E-5</c:v>
                </c:pt>
                <c:pt idx="48717">
                  <c:v>4.8717999999999997E-5</c:v>
                </c:pt>
                <c:pt idx="48718">
                  <c:v>4.8718999999999999E-5</c:v>
                </c:pt>
                <c:pt idx="48719">
                  <c:v>4.8720000000000001E-5</c:v>
                </c:pt>
                <c:pt idx="48720">
                  <c:v>4.8721000000000003E-5</c:v>
                </c:pt>
                <c:pt idx="48721">
                  <c:v>4.8721999999999999E-5</c:v>
                </c:pt>
                <c:pt idx="48722">
                  <c:v>4.8723000000000001E-5</c:v>
                </c:pt>
                <c:pt idx="48723">
                  <c:v>4.8724000000000003E-5</c:v>
                </c:pt>
                <c:pt idx="48724">
                  <c:v>4.8724999999999999E-5</c:v>
                </c:pt>
                <c:pt idx="48725">
                  <c:v>4.8726000000000001E-5</c:v>
                </c:pt>
                <c:pt idx="48726">
                  <c:v>4.8727000000000003E-5</c:v>
                </c:pt>
                <c:pt idx="48727">
                  <c:v>4.8727999999999998E-5</c:v>
                </c:pt>
                <c:pt idx="48728">
                  <c:v>4.8729000000000001E-5</c:v>
                </c:pt>
                <c:pt idx="48729">
                  <c:v>4.8730000000000003E-5</c:v>
                </c:pt>
                <c:pt idx="48730">
                  <c:v>4.8730999999999998E-5</c:v>
                </c:pt>
                <c:pt idx="48731">
                  <c:v>4.8732E-5</c:v>
                </c:pt>
                <c:pt idx="48732">
                  <c:v>4.8733000000000002E-5</c:v>
                </c:pt>
                <c:pt idx="48733">
                  <c:v>4.8733999999999998E-5</c:v>
                </c:pt>
                <c:pt idx="48734">
                  <c:v>4.8735E-5</c:v>
                </c:pt>
                <c:pt idx="48735">
                  <c:v>4.8736000000000002E-5</c:v>
                </c:pt>
                <c:pt idx="48736">
                  <c:v>4.8736999999999998E-5</c:v>
                </c:pt>
                <c:pt idx="48737">
                  <c:v>4.8738E-5</c:v>
                </c:pt>
                <c:pt idx="48738">
                  <c:v>4.8739000000000002E-5</c:v>
                </c:pt>
                <c:pt idx="48739">
                  <c:v>4.8739999999999998E-5</c:v>
                </c:pt>
                <c:pt idx="48740">
                  <c:v>4.8741E-5</c:v>
                </c:pt>
                <c:pt idx="48741">
                  <c:v>4.8742000000000002E-5</c:v>
                </c:pt>
                <c:pt idx="48742">
                  <c:v>4.8742999999999997E-5</c:v>
                </c:pt>
                <c:pt idx="48743">
                  <c:v>4.8744E-5</c:v>
                </c:pt>
                <c:pt idx="48744">
                  <c:v>4.8745000000000002E-5</c:v>
                </c:pt>
                <c:pt idx="48745">
                  <c:v>4.8745999999999997E-5</c:v>
                </c:pt>
                <c:pt idx="48746">
                  <c:v>4.8746999999999999E-5</c:v>
                </c:pt>
                <c:pt idx="48747">
                  <c:v>4.8748000000000002E-5</c:v>
                </c:pt>
                <c:pt idx="48748">
                  <c:v>4.8748999999999997E-5</c:v>
                </c:pt>
                <c:pt idx="48749">
                  <c:v>4.8749999999999999E-5</c:v>
                </c:pt>
                <c:pt idx="48750">
                  <c:v>4.8751000000000001E-5</c:v>
                </c:pt>
                <c:pt idx="48751">
                  <c:v>4.8751999999999997E-5</c:v>
                </c:pt>
                <c:pt idx="48752">
                  <c:v>4.8752999999999999E-5</c:v>
                </c:pt>
                <c:pt idx="48753">
                  <c:v>4.8754000000000001E-5</c:v>
                </c:pt>
                <c:pt idx="48754">
                  <c:v>4.8755000000000003E-5</c:v>
                </c:pt>
                <c:pt idx="48755">
                  <c:v>4.8755999999999999E-5</c:v>
                </c:pt>
                <c:pt idx="48756">
                  <c:v>4.8757000000000001E-5</c:v>
                </c:pt>
                <c:pt idx="48757">
                  <c:v>4.8758000000000003E-5</c:v>
                </c:pt>
                <c:pt idx="48758">
                  <c:v>4.8758999999999999E-5</c:v>
                </c:pt>
                <c:pt idx="48759">
                  <c:v>4.8760000000000001E-5</c:v>
                </c:pt>
                <c:pt idx="48760">
                  <c:v>4.8761000000000003E-5</c:v>
                </c:pt>
                <c:pt idx="48761">
                  <c:v>4.8761999999999998E-5</c:v>
                </c:pt>
                <c:pt idx="48762">
                  <c:v>4.8763000000000001E-5</c:v>
                </c:pt>
                <c:pt idx="48763">
                  <c:v>4.8764000000000003E-5</c:v>
                </c:pt>
                <c:pt idx="48764">
                  <c:v>4.8764999999999998E-5</c:v>
                </c:pt>
                <c:pt idx="48765">
                  <c:v>4.8766E-5</c:v>
                </c:pt>
                <c:pt idx="48766">
                  <c:v>4.8767000000000003E-5</c:v>
                </c:pt>
                <c:pt idx="48767">
                  <c:v>4.8767999999999998E-5</c:v>
                </c:pt>
                <c:pt idx="48768">
                  <c:v>4.8769E-5</c:v>
                </c:pt>
                <c:pt idx="48769">
                  <c:v>4.8770000000000002E-5</c:v>
                </c:pt>
                <c:pt idx="48770">
                  <c:v>4.8770999999999998E-5</c:v>
                </c:pt>
                <c:pt idx="48771">
                  <c:v>4.8772E-5</c:v>
                </c:pt>
                <c:pt idx="48772">
                  <c:v>4.8773000000000002E-5</c:v>
                </c:pt>
                <c:pt idx="48773">
                  <c:v>4.8773999999999998E-5</c:v>
                </c:pt>
                <c:pt idx="48774">
                  <c:v>4.8775E-5</c:v>
                </c:pt>
                <c:pt idx="48775">
                  <c:v>4.8776000000000002E-5</c:v>
                </c:pt>
                <c:pt idx="48776">
                  <c:v>4.8776999999999997E-5</c:v>
                </c:pt>
                <c:pt idx="48777">
                  <c:v>4.8778E-5</c:v>
                </c:pt>
                <c:pt idx="48778">
                  <c:v>4.8779000000000002E-5</c:v>
                </c:pt>
                <c:pt idx="48779">
                  <c:v>4.8779999999999997E-5</c:v>
                </c:pt>
                <c:pt idx="48780">
                  <c:v>4.8780999999999999E-5</c:v>
                </c:pt>
                <c:pt idx="48781">
                  <c:v>4.8782000000000002E-5</c:v>
                </c:pt>
                <c:pt idx="48782">
                  <c:v>4.8782999999999997E-5</c:v>
                </c:pt>
                <c:pt idx="48783">
                  <c:v>4.8783999999999999E-5</c:v>
                </c:pt>
                <c:pt idx="48784">
                  <c:v>4.8785000000000001E-5</c:v>
                </c:pt>
                <c:pt idx="48785">
                  <c:v>4.8785999999999997E-5</c:v>
                </c:pt>
                <c:pt idx="48786">
                  <c:v>4.8786999999999999E-5</c:v>
                </c:pt>
                <c:pt idx="48787">
                  <c:v>4.8788000000000001E-5</c:v>
                </c:pt>
                <c:pt idx="48788">
                  <c:v>4.8789000000000003E-5</c:v>
                </c:pt>
                <c:pt idx="48789">
                  <c:v>4.8789999999999999E-5</c:v>
                </c:pt>
                <c:pt idx="48790">
                  <c:v>4.8791000000000001E-5</c:v>
                </c:pt>
                <c:pt idx="48791">
                  <c:v>4.8792000000000003E-5</c:v>
                </c:pt>
                <c:pt idx="48792">
                  <c:v>4.8792999999999999E-5</c:v>
                </c:pt>
                <c:pt idx="48793">
                  <c:v>4.8794000000000001E-5</c:v>
                </c:pt>
                <c:pt idx="48794">
                  <c:v>4.8795000000000003E-5</c:v>
                </c:pt>
                <c:pt idx="48795">
                  <c:v>4.8795999999999998E-5</c:v>
                </c:pt>
                <c:pt idx="48796">
                  <c:v>4.8797000000000001E-5</c:v>
                </c:pt>
                <c:pt idx="48797">
                  <c:v>4.8798000000000003E-5</c:v>
                </c:pt>
                <c:pt idx="48798">
                  <c:v>4.8798999999999998E-5</c:v>
                </c:pt>
                <c:pt idx="48799">
                  <c:v>4.88E-5</c:v>
                </c:pt>
                <c:pt idx="48800">
                  <c:v>4.8801000000000003E-5</c:v>
                </c:pt>
                <c:pt idx="48801">
                  <c:v>4.8801999999999998E-5</c:v>
                </c:pt>
                <c:pt idx="48802">
                  <c:v>4.8803E-5</c:v>
                </c:pt>
                <c:pt idx="48803">
                  <c:v>4.8804000000000002E-5</c:v>
                </c:pt>
                <c:pt idx="48804">
                  <c:v>4.8804999999999998E-5</c:v>
                </c:pt>
                <c:pt idx="48805">
                  <c:v>4.8806E-5</c:v>
                </c:pt>
                <c:pt idx="48806">
                  <c:v>4.8807000000000002E-5</c:v>
                </c:pt>
                <c:pt idx="48807">
                  <c:v>4.8807999999999998E-5</c:v>
                </c:pt>
                <c:pt idx="48808">
                  <c:v>4.8809E-5</c:v>
                </c:pt>
                <c:pt idx="48809">
                  <c:v>4.8810000000000002E-5</c:v>
                </c:pt>
                <c:pt idx="48810">
                  <c:v>4.8810999999999997E-5</c:v>
                </c:pt>
                <c:pt idx="48811">
                  <c:v>4.8812E-5</c:v>
                </c:pt>
                <c:pt idx="48812">
                  <c:v>4.8813000000000002E-5</c:v>
                </c:pt>
                <c:pt idx="48813">
                  <c:v>4.8813999999999997E-5</c:v>
                </c:pt>
                <c:pt idx="48814">
                  <c:v>4.8814999999999999E-5</c:v>
                </c:pt>
                <c:pt idx="48815">
                  <c:v>4.8816000000000002E-5</c:v>
                </c:pt>
                <c:pt idx="48816">
                  <c:v>4.8816999999999997E-5</c:v>
                </c:pt>
                <c:pt idx="48817">
                  <c:v>4.8817999999999999E-5</c:v>
                </c:pt>
                <c:pt idx="48818">
                  <c:v>4.8819000000000001E-5</c:v>
                </c:pt>
                <c:pt idx="48819">
                  <c:v>4.8819999999999997E-5</c:v>
                </c:pt>
                <c:pt idx="48820">
                  <c:v>4.8820999999999999E-5</c:v>
                </c:pt>
                <c:pt idx="48821">
                  <c:v>4.8822000000000001E-5</c:v>
                </c:pt>
                <c:pt idx="48822">
                  <c:v>4.8823000000000003E-5</c:v>
                </c:pt>
                <c:pt idx="48823">
                  <c:v>4.8823999999999999E-5</c:v>
                </c:pt>
                <c:pt idx="48824">
                  <c:v>4.8825000000000001E-5</c:v>
                </c:pt>
                <c:pt idx="48825">
                  <c:v>4.8826000000000003E-5</c:v>
                </c:pt>
                <c:pt idx="48826">
                  <c:v>4.8826999999999999E-5</c:v>
                </c:pt>
                <c:pt idx="48827">
                  <c:v>4.8828000000000001E-5</c:v>
                </c:pt>
                <c:pt idx="48828">
                  <c:v>4.8829000000000003E-5</c:v>
                </c:pt>
                <c:pt idx="48829">
                  <c:v>4.8829999999999998E-5</c:v>
                </c:pt>
                <c:pt idx="48830">
                  <c:v>4.8831000000000001E-5</c:v>
                </c:pt>
                <c:pt idx="48831">
                  <c:v>4.8832000000000003E-5</c:v>
                </c:pt>
                <c:pt idx="48832">
                  <c:v>4.8832999999999998E-5</c:v>
                </c:pt>
                <c:pt idx="48833">
                  <c:v>4.8834E-5</c:v>
                </c:pt>
                <c:pt idx="48834">
                  <c:v>4.8835000000000003E-5</c:v>
                </c:pt>
                <c:pt idx="48835">
                  <c:v>4.8835999999999998E-5</c:v>
                </c:pt>
                <c:pt idx="48836">
                  <c:v>4.8837E-5</c:v>
                </c:pt>
                <c:pt idx="48837">
                  <c:v>4.8838000000000002E-5</c:v>
                </c:pt>
                <c:pt idx="48838">
                  <c:v>4.8838999999999998E-5</c:v>
                </c:pt>
                <c:pt idx="48839">
                  <c:v>4.884E-5</c:v>
                </c:pt>
                <c:pt idx="48840">
                  <c:v>4.8841000000000002E-5</c:v>
                </c:pt>
                <c:pt idx="48841">
                  <c:v>4.8841999999999998E-5</c:v>
                </c:pt>
                <c:pt idx="48842">
                  <c:v>4.8843E-5</c:v>
                </c:pt>
                <c:pt idx="48843">
                  <c:v>4.8844000000000002E-5</c:v>
                </c:pt>
                <c:pt idx="48844">
                  <c:v>4.8844999999999997E-5</c:v>
                </c:pt>
                <c:pt idx="48845">
                  <c:v>4.8846E-5</c:v>
                </c:pt>
                <c:pt idx="48846">
                  <c:v>4.8847000000000002E-5</c:v>
                </c:pt>
                <c:pt idx="48847">
                  <c:v>4.8847999999999997E-5</c:v>
                </c:pt>
                <c:pt idx="48848">
                  <c:v>4.8848999999999999E-5</c:v>
                </c:pt>
                <c:pt idx="48849">
                  <c:v>4.8850000000000002E-5</c:v>
                </c:pt>
                <c:pt idx="48850">
                  <c:v>4.8850999999999997E-5</c:v>
                </c:pt>
                <c:pt idx="48851">
                  <c:v>4.8851999999999999E-5</c:v>
                </c:pt>
                <c:pt idx="48852">
                  <c:v>4.8853000000000001E-5</c:v>
                </c:pt>
                <c:pt idx="48853">
                  <c:v>4.8853999999999997E-5</c:v>
                </c:pt>
                <c:pt idx="48854">
                  <c:v>4.8854999999999999E-5</c:v>
                </c:pt>
                <c:pt idx="48855">
                  <c:v>4.8856000000000001E-5</c:v>
                </c:pt>
                <c:pt idx="48856">
                  <c:v>4.8857000000000003E-5</c:v>
                </c:pt>
                <c:pt idx="48857">
                  <c:v>4.8857999999999999E-5</c:v>
                </c:pt>
                <c:pt idx="48858">
                  <c:v>4.8859000000000001E-5</c:v>
                </c:pt>
                <c:pt idx="48859">
                  <c:v>4.8860000000000003E-5</c:v>
                </c:pt>
                <c:pt idx="48860">
                  <c:v>4.8860999999999999E-5</c:v>
                </c:pt>
                <c:pt idx="48861">
                  <c:v>4.8862000000000001E-5</c:v>
                </c:pt>
                <c:pt idx="48862">
                  <c:v>4.8863000000000003E-5</c:v>
                </c:pt>
                <c:pt idx="48863">
                  <c:v>4.8863999999999998E-5</c:v>
                </c:pt>
                <c:pt idx="48864">
                  <c:v>4.8865000000000001E-5</c:v>
                </c:pt>
                <c:pt idx="48865">
                  <c:v>4.8866000000000003E-5</c:v>
                </c:pt>
                <c:pt idx="48866">
                  <c:v>4.8866999999999998E-5</c:v>
                </c:pt>
                <c:pt idx="48867">
                  <c:v>4.8868E-5</c:v>
                </c:pt>
                <c:pt idx="48868">
                  <c:v>4.8869000000000003E-5</c:v>
                </c:pt>
                <c:pt idx="48869">
                  <c:v>4.8869999999999998E-5</c:v>
                </c:pt>
                <c:pt idx="48870">
                  <c:v>4.8871E-5</c:v>
                </c:pt>
                <c:pt idx="48871">
                  <c:v>4.8872000000000002E-5</c:v>
                </c:pt>
                <c:pt idx="48872">
                  <c:v>4.8872999999999998E-5</c:v>
                </c:pt>
                <c:pt idx="48873">
                  <c:v>4.8874E-5</c:v>
                </c:pt>
                <c:pt idx="48874">
                  <c:v>4.8875000000000002E-5</c:v>
                </c:pt>
                <c:pt idx="48875">
                  <c:v>4.8875999999999998E-5</c:v>
                </c:pt>
                <c:pt idx="48876">
                  <c:v>4.8877E-5</c:v>
                </c:pt>
                <c:pt idx="48877">
                  <c:v>4.8878000000000002E-5</c:v>
                </c:pt>
                <c:pt idx="48878">
                  <c:v>4.8878999999999997E-5</c:v>
                </c:pt>
                <c:pt idx="48879">
                  <c:v>4.888E-5</c:v>
                </c:pt>
                <c:pt idx="48880">
                  <c:v>4.8881000000000002E-5</c:v>
                </c:pt>
                <c:pt idx="48881">
                  <c:v>4.8881999999999997E-5</c:v>
                </c:pt>
                <c:pt idx="48882">
                  <c:v>4.8882999999999999E-5</c:v>
                </c:pt>
                <c:pt idx="48883">
                  <c:v>4.8884000000000002E-5</c:v>
                </c:pt>
                <c:pt idx="48884">
                  <c:v>4.8884999999999997E-5</c:v>
                </c:pt>
                <c:pt idx="48885">
                  <c:v>4.8885999999999999E-5</c:v>
                </c:pt>
                <c:pt idx="48886">
                  <c:v>4.8887000000000001E-5</c:v>
                </c:pt>
                <c:pt idx="48887">
                  <c:v>4.8887999999999997E-5</c:v>
                </c:pt>
                <c:pt idx="48888">
                  <c:v>4.8888999999999999E-5</c:v>
                </c:pt>
                <c:pt idx="48889">
                  <c:v>4.8890000000000001E-5</c:v>
                </c:pt>
                <c:pt idx="48890">
                  <c:v>4.8891000000000003E-5</c:v>
                </c:pt>
                <c:pt idx="48891">
                  <c:v>4.8891999999999999E-5</c:v>
                </c:pt>
                <c:pt idx="48892">
                  <c:v>4.8893000000000001E-5</c:v>
                </c:pt>
                <c:pt idx="48893">
                  <c:v>4.8894000000000003E-5</c:v>
                </c:pt>
                <c:pt idx="48894">
                  <c:v>4.8894999999999999E-5</c:v>
                </c:pt>
                <c:pt idx="48895">
                  <c:v>4.8896000000000001E-5</c:v>
                </c:pt>
                <c:pt idx="48896">
                  <c:v>4.8897000000000003E-5</c:v>
                </c:pt>
                <c:pt idx="48897">
                  <c:v>4.8897999999999998E-5</c:v>
                </c:pt>
                <c:pt idx="48898">
                  <c:v>4.8899000000000001E-5</c:v>
                </c:pt>
                <c:pt idx="48899">
                  <c:v>4.8900000000000003E-5</c:v>
                </c:pt>
                <c:pt idx="48900">
                  <c:v>4.8900999999999998E-5</c:v>
                </c:pt>
                <c:pt idx="48901">
                  <c:v>4.8902E-5</c:v>
                </c:pt>
                <c:pt idx="48902">
                  <c:v>4.8903000000000003E-5</c:v>
                </c:pt>
                <c:pt idx="48903">
                  <c:v>4.8903999999999998E-5</c:v>
                </c:pt>
                <c:pt idx="48904">
                  <c:v>4.8905E-5</c:v>
                </c:pt>
                <c:pt idx="48905">
                  <c:v>4.8906000000000002E-5</c:v>
                </c:pt>
                <c:pt idx="48906">
                  <c:v>4.8906999999999998E-5</c:v>
                </c:pt>
                <c:pt idx="48907">
                  <c:v>4.8908E-5</c:v>
                </c:pt>
                <c:pt idx="48908">
                  <c:v>4.8909000000000002E-5</c:v>
                </c:pt>
                <c:pt idx="48909">
                  <c:v>4.8909999999999998E-5</c:v>
                </c:pt>
                <c:pt idx="48910">
                  <c:v>4.8911E-5</c:v>
                </c:pt>
                <c:pt idx="48911">
                  <c:v>4.8912000000000002E-5</c:v>
                </c:pt>
                <c:pt idx="48912">
                  <c:v>4.8912999999999997E-5</c:v>
                </c:pt>
                <c:pt idx="48913">
                  <c:v>4.8914E-5</c:v>
                </c:pt>
                <c:pt idx="48914">
                  <c:v>4.8915000000000002E-5</c:v>
                </c:pt>
                <c:pt idx="48915">
                  <c:v>4.8915999999999997E-5</c:v>
                </c:pt>
                <c:pt idx="48916">
                  <c:v>4.8916999999999999E-5</c:v>
                </c:pt>
                <c:pt idx="48917">
                  <c:v>4.8918000000000002E-5</c:v>
                </c:pt>
                <c:pt idx="48918">
                  <c:v>4.8918999999999997E-5</c:v>
                </c:pt>
                <c:pt idx="48919">
                  <c:v>4.8919999999999999E-5</c:v>
                </c:pt>
                <c:pt idx="48920">
                  <c:v>4.8921000000000001E-5</c:v>
                </c:pt>
                <c:pt idx="48921">
                  <c:v>4.8921999999999997E-5</c:v>
                </c:pt>
                <c:pt idx="48922">
                  <c:v>4.8922999999999999E-5</c:v>
                </c:pt>
                <c:pt idx="48923">
                  <c:v>4.8924000000000001E-5</c:v>
                </c:pt>
                <c:pt idx="48924">
                  <c:v>4.8925000000000003E-5</c:v>
                </c:pt>
                <c:pt idx="48925">
                  <c:v>4.8925999999999999E-5</c:v>
                </c:pt>
                <c:pt idx="48926">
                  <c:v>4.8927000000000001E-5</c:v>
                </c:pt>
                <c:pt idx="48927">
                  <c:v>4.8928000000000003E-5</c:v>
                </c:pt>
                <c:pt idx="48928">
                  <c:v>4.8928999999999999E-5</c:v>
                </c:pt>
                <c:pt idx="48929">
                  <c:v>4.8930000000000001E-5</c:v>
                </c:pt>
                <c:pt idx="48930">
                  <c:v>4.8931000000000003E-5</c:v>
                </c:pt>
                <c:pt idx="48931">
                  <c:v>4.8931999999999998E-5</c:v>
                </c:pt>
                <c:pt idx="48932">
                  <c:v>4.8933000000000001E-5</c:v>
                </c:pt>
                <c:pt idx="48933">
                  <c:v>4.8934000000000003E-5</c:v>
                </c:pt>
                <c:pt idx="48934">
                  <c:v>4.8934999999999998E-5</c:v>
                </c:pt>
                <c:pt idx="48935">
                  <c:v>4.8936E-5</c:v>
                </c:pt>
                <c:pt idx="48936">
                  <c:v>4.8937000000000003E-5</c:v>
                </c:pt>
                <c:pt idx="48937">
                  <c:v>4.8937999999999998E-5</c:v>
                </c:pt>
                <c:pt idx="48938">
                  <c:v>4.8939E-5</c:v>
                </c:pt>
                <c:pt idx="48939">
                  <c:v>4.8940000000000002E-5</c:v>
                </c:pt>
                <c:pt idx="48940">
                  <c:v>4.8940999999999998E-5</c:v>
                </c:pt>
                <c:pt idx="48941">
                  <c:v>4.8942E-5</c:v>
                </c:pt>
                <c:pt idx="48942">
                  <c:v>4.8943000000000002E-5</c:v>
                </c:pt>
                <c:pt idx="48943">
                  <c:v>4.8943999999999998E-5</c:v>
                </c:pt>
                <c:pt idx="48944">
                  <c:v>4.8945E-5</c:v>
                </c:pt>
                <c:pt idx="48945">
                  <c:v>4.8946000000000002E-5</c:v>
                </c:pt>
                <c:pt idx="48946">
                  <c:v>4.8946999999999997E-5</c:v>
                </c:pt>
                <c:pt idx="48947">
                  <c:v>4.8948E-5</c:v>
                </c:pt>
                <c:pt idx="48948">
                  <c:v>4.8949000000000002E-5</c:v>
                </c:pt>
                <c:pt idx="48949">
                  <c:v>4.8949999999999997E-5</c:v>
                </c:pt>
                <c:pt idx="48950">
                  <c:v>4.8950999999999999E-5</c:v>
                </c:pt>
                <c:pt idx="48951">
                  <c:v>4.8952000000000002E-5</c:v>
                </c:pt>
                <c:pt idx="48952">
                  <c:v>4.8952999999999997E-5</c:v>
                </c:pt>
                <c:pt idx="48953">
                  <c:v>4.8953999999999999E-5</c:v>
                </c:pt>
                <c:pt idx="48954">
                  <c:v>4.8955000000000001E-5</c:v>
                </c:pt>
                <c:pt idx="48955">
                  <c:v>4.8955999999999997E-5</c:v>
                </c:pt>
                <c:pt idx="48956">
                  <c:v>4.8956999999999999E-5</c:v>
                </c:pt>
                <c:pt idx="48957">
                  <c:v>4.8958000000000001E-5</c:v>
                </c:pt>
                <c:pt idx="48958">
                  <c:v>4.8959000000000003E-5</c:v>
                </c:pt>
                <c:pt idx="48959">
                  <c:v>4.8959999999999999E-5</c:v>
                </c:pt>
                <c:pt idx="48960">
                  <c:v>4.8961000000000001E-5</c:v>
                </c:pt>
                <c:pt idx="48961">
                  <c:v>4.8962000000000003E-5</c:v>
                </c:pt>
                <c:pt idx="48962">
                  <c:v>4.8962999999999999E-5</c:v>
                </c:pt>
                <c:pt idx="48963">
                  <c:v>4.8964000000000001E-5</c:v>
                </c:pt>
                <c:pt idx="48964">
                  <c:v>4.8965000000000003E-5</c:v>
                </c:pt>
                <c:pt idx="48965">
                  <c:v>4.8965999999999998E-5</c:v>
                </c:pt>
                <c:pt idx="48966">
                  <c:v>4.8967000000000001E-5</c:v>
                </c:pt>
                <c:pt idx="48967">
                  <c:v>4.8968000000000003E-5</c:v>
                </c:pt>
                <c:pt idx="48968">
                  <c:v>4.8968999999999998E-5</c:v>
                </c:pt>
                <c:pt idx="48969">
                  <c:v>4.897E-5</c:v>
                </c:pt>
                <c:pt idx="48970">
                  <c:v>4.8971000000000003E-5</c:v>
                </c:pt>
                <c:pt idx="48971">
                  <c:v>4.8971999999999998E-5</c:v>
                </c:pt>
                <c:pt idx="48972">
                  <c:v>4.8973E-5</c:v>
                </c:pt>
                <c:pt idx="48973">
                  <c:v>4.8974000000000002E-5</c:v>
                </c:pt>
                <c:pt idx="48974">
                  <c:v>4.8974999999999998E-5</c:v>
                </c:pt>
                <c:pt idx="48975">
                  <c:v>4.8976E-5</c:v>
                </c:pt>
                <c:pt idx="48976">
                  <c:v>4.8977000000000002E-5</c:v>
                </c:pt>
                <c:pt idx="48977">
                  <c:v>4.8977999999999998E-5</c:v>
                </c:pt>
                <c:pt idx="48978">
                  <c:v>4.8979E-5</c:v>
                </c:pt>
                <c:pt idx="48979">
                  <c:v>4.8980000000000002E-5</c:v>
                </c:pt>
                <c:pt idx="48980">
                  <c:v>4.8980999999999997E-5</c:v>
                </c:pt>
                <c:pt idx="48981">
                  <c:v>4.8982E-5</c:v>
                </c:pt>
                <c:pt idx="48982">
                  <c:v>4.8983000000000002E-5</c:v>
                </c:pt>
                <c:pt idx="48983">
                  <c:v>4.8983999999999997E-5</c:v>
                </c:pt>
                <c:pt idx="48984">
                  <c:v>4.8984999999999999E-5</c:v>
                </c:pt>
                <c:pt idx="48985">
                  <c:v>4.8986000000000002E-5</c:v>
                </c:pt>
                <c:pt idx="48986">
                  <c:v>4.8986999999999997E-5</c:v>
                </c:pt>
                <c:pt idx="48987">
                  <c:v>4.8987999999999999E-5</c:v>
                </c:pt>
                <c:pt idx="48988">
                  <c:v>4.8989000000000001E-5</c:v>
                </c:pt>
                <c:pt idx="48989">
                  <c:v>4.8989999999999997E-5</c:v>
                </c:pt>
                <c:pt idx="48990">
                  <c:v>4.8990999999999999E-5</c:v>
                </c:pt>
                <c:pt idx="48991">
                  <c:v>4.8992000000000001E-5</c:v>
                </c:pt>
                <c:pt idx="48992">
                  <c:v>4.8992999999999997E-5</c:v>
                </c:pt>
                <c:pt idx="48993">
                  <c:v>4.8993999999999999E-5</c:v>
                </c:pt>
                <c:pt idx="48994">
                  <c:v>4.8995000000000001E-5</c:v>
                </c:pt>
                <c:pt idx="48995">
                  <c:v>4.8996000000000003E-5</c:v>
                </c:pt>
                <c:pt idx="48996">
                  <c:v>4.8996999999999999E-5</c:v>
                </c:pt>
                <c:pt idx="48997">
                  <c:v>4.8998000000000001E-5</c:v>
                </c:pt>
                <c:pt idx="48998">
                  <c:v>4.8999000000000003E-5</c:v>
                </c:pt>
                <c:pt idx="48999">
                  <c:v>4.8999999999999998E-5</c:v>
                </c:pt>
                <c:pt idx="49000">
                  <c:v>4.9001000000000001E-5</c:v>
                </c:pt>
                <c:pt idx="49001">
                  <c:v>4.9002000000000003E-5</c:v>
                </c:pt>
                <c:pt idx="49002">
                  <c:v>4.9002999999999998E-5</c:v>
                </c:pt>
                <c:pt idx="49003">
                  <c:v>4.9004E-5</c:v>
                </c:pt>
                <c:pt idx="49004">
                  <c:v>4.9005000000000003E-5</c:v>
                </c:pt>
                <c:pt idx="49005">
                  <c:v>4.9005999999999998E-5</c:v>
                </c:pt>
                <c:pt idx="49006">
                  <c:v>4.9007E-5</c:v>
                </c:pt>
                <c:pt idx="49007">
                  <c:v>4.9008000000000002E-5</c:v>
                </c:pt>
                <c:pt idx="49008">
                  <c:v>4.9008999999999998E-5</c:v>
                </c:pt>
                <c:pt idx="49009">
                  <c:v>4.901E-5</c:v>
                </c:pt>
                <c:pt idx="49010">
                  <c:v>4.9011000000000002E-5</c:v>
                </c:pt>
                <c:pt idx="49011">
                  <c:v>4.9011999999999998E-5</c:v>
                </c:pt>
                <c:pt idx="49012">
                  <c:v>4.9013E-5</c:v>
                </c:pt>
                <c:pt idx="49013">
                  <c:v>4.9014000000000002E-5</c:v>
                </c:pt>
                <c:pt idx="49014">
                  <c:v>4.9014999999999997E-5</c:v>
                </c:pt>
                <c:pt idx="49015">
                  <c:v>4.9016E-5</c:v>
                </c:pt>
                <c:pt idx="49016">
                  <c:v>4.9017000000000002E-5</c:v>
                </c:pt>
                <c:pt idx="49017">
                  <c:v>4.9017999999999997E-5</c:v>
                </c:pt>
                <c:pt idx="49018">
                  <c:v>4.9018999999999999E-5</c:v>
                </c:pt>
                <c:pt idx="49019">
                  <c:v>4.9020000000000002E-5</c:v>
                </c:pt>
                <c:pt idx="49020">
                  <c:v>4.9020999999999997E-5</c:v>
                </c:pt>
                <c:pt idx="49021">
                  <c:v>4.9021999999999999E-5</c:v>
                </c:pt>
                <c:pt idx="49022">
                  <c:v>4.9023000000000001E-5</c:v>
                </c:pt>
                <c:pt idx="49023">
                  <c:v>4.9023999999999997E-5</c:v>
                </c:pt>
                <c:pt idx="49024">
                  <c:v>4.9024999999999999E-5</c:v>
                </c:pt>
                <c:pt idx="49025">
                  <c:v>4.9026000000000001E-5</c:v>
                </c:pt>
                <c:pt idx="49026">
                  <c:v>4.9026999999999997E-5</c:v>
                </c:pt>
                <c:pt idx="49027">
                  <c:v>4.9027999999999999E-5</c:v>
                </c:pt>
                <c:pt idx="49028">
                  <c:v>4.9029000000000001E-5</c:v>
                </c:pt>
                <c:pt idx="49029">
                  <c:v>4.9030000000000003E-5</c:v>
                </c:pt>
                <c:pt idx="49030">
                  <c:v>4.9030999999999999E-5</c:v>
                </c:pt>
                <c:pt idx="49031">
                  <c:v>4.9032000000000001E-5</c:v>
                </c:pt>
                <c:pt idx="49032">
                  <c:v>4.9033000000000003E-5</c:v>
                </c:pt>
                <c:pt idx="49033">
                  <c:v>4.9033999999999998E-5</c:v>
                </c:pt>
                <c:pt idx="49034">
                  <c:v>4.9035000000000001E-5</c:v>
                </c:pt>
                <c:pt idx="49035">
                  <c:v>4.9036000000000003E-5</c:v>
                </c:pt>
                <c:pt idx="49036">
                  <c:v>4.9036999999999998E-5</c:v>
                </c:pt>
                <c:pt idx="49037">
                  <c:v>4.9038E-5</c:v>
                </c:pt>
                <c:pt idx="49038">
                  <c:v>4.9039000000000003E-5</c:v>
                </c:pt>
                <c:pt idx="49039">
                  <c:v>4.9039999999999998E-5</c:v>
                </c:pt>
                <c:pt idx="49040">
                  <c:v>4.9041E-5</c:v>
                </c:pt>
                <c:pt idx="49041">
                  <c:v>4.9042000000000002E-5</c:v>
                </c:pt>
                <c:pt idx="49042">
                  <c:v>4.9042999999999998E-5</c:v>
                </c:pt>
                <c:pt idx="49043">
                  <c:v>4.9044E-5</c:v>
                </c:pt>
                <c:pt idx="49044">
                  <c:v>4.9045000000000002E-5</c:v>
                </c:pt>
                <c:pt idx="49045">
                  <c:v>4.9045999999999998E-5</c:v>
                </c:pt>
                <c:pt idx="49046">
                  <c:v>4.9047E-5</c:v>
                </c:pt>
                <c:pt idx="49047">
                  <c:v>4.9048000000000002E-5</c:v>
                </c:pt>
                <c:pt idx="49048">
                  <c:v>4.9048999999999997E-5</c:v>
                </c:pt>
                <c:pt idx="49049">
                  <c:v>4.905E-5</c:v>
                </c:pt>
                <c:pt idx="49050">
                  <c:v>4.9051000000000002E-5</c:v>
                </c:pt>
                <c:pt idx="49051">
                  <c:v>4.9051999999999997E-5</c:v>
                </c:pt>
                <c:pt idx="49052">
                  <c:v>4.9052999999999999E-5</c:v>
                </c:pt>
                <c:pt idx="49053">
                  <c:v>4.9054000000000002E-5</c:v>
                </c:pt>
                <c:pt idx="49054">
                  <c:v>4.9054999999999997E-5</c:v>
                </c:pt>
                <c:pt idx="49055">
                  <c:v>4.9055999999999999E-5</c:v>
                </c:pt>
                <c:pt idx="49056">
                  <c:v>4.9057000000000001E-5</c:v>
                </c:pt>
                <c:pt idx="49057">
                  <c:v>4.9057999999999997E-5</c:v>
                </c:pt>
                <c:pt idx="49058">
                  <c:v>4.9058999999999999E-5</c:v>
                </c:pt>
                <c:pt idx="49059">
                  <c:v>4.9060000000000001E-5</c:v>
                </c:pt>
                <c:pt idx="49060">
                  <c:v>4.9060999999999997E-5</c:v>
                </c:pt>
                <c:pt idx="49061">
                  <c:v>4.9061999999999999E-5</c:v>
                </c:pt>
                <c:pt idx="49062">
                  <c:v>4.9063000000000001E-5</c:v>
                </c:pt>
                <c:pt idx="49063">
                  <c:v>4.9064000000000003E-5</c:v>
                </c:pt>
                <c:pt idx="49064">
                  <c:v>4.9064999999999999E-5</c:v>
                </c:pt>
                <c:pt idx="49065">
                  <c:v>4.9066000000000001E-5</c:v>
                </c:pt>
                <c:pt idx="49066">
                  <c:v>4.9067000000000003E-5</c:v>
                </c:pt>
                <c:pt idx="49067">
                  <c:v>4.9067999999999998E-5</c:v>
                </c:pt>
                <c:pt idx="49068">
                  <c:v>4.9069000000000001E-5</c:v>
                </c:pt>
                <c:pt idx="49069">
                  <c:v>4.9070000000000003E-5</c:v>
                </c:pt>
                <c:pt idx="49070">
                  <c:v>4.9070999999999998E-5</c:v>
                </c:pt>
                <c:pt idx="49071">
                  <c:v>4.9072E-5</c:v>
                </c:pt>
                <c:pt idx="49072">
                  <c:v>4.9073000000000003E-5</c:v>
                </c:pt>
                <c:pt idx="49073">
                  <c:v>4.9073999999999998E-5</c:v>
                </c:pt>
                <c:pt idx="49074">
                  <c:v>4.9075E-5</c:v>
                </c:pt>
                <c:pt idx="49075">
                  <c:v>4.9076000000000002E-5</c:v>
                </c:pt>
                <c:pt idx="49076">
                  <c:v>4.9076999999999998E-5</c:v>
                </c:pt>
                <c:pt idx="49077">
                  <c:v>4.9078E-5</c:v>
                </c:pt>
                <c:pt idx="49078">
                  <c:v>4.9079000000000002E-5</c:v>
                </c:pt>
                <c:pt idx="49079">
                  <c:v>4.9079999999999998E-5</c:v>
                </c:pt>
                <c:pt idx="49080">
                  <c:v>4.9081E-5</c:v>
                </c:pt>
                <c:pt idx="49081">
                  <c:v>4.9082000000000002E-5</c:v>
                </c:pt>
                <c:pt idx="49082">
                  <c:v>4.9082999999999997E-5</c:v>
                </c:pt>
                <c:pt idx="49083">
                  <c:v>4.9084E-5</c:v>
                </c:pt>
                <c:pt idx="49084">
                  <c:v>4.9085000000000002E-5</c:v>
                </c:pt>
                <c:pt idx="49085">
                  <c:v>4.9085999999999997E-5</c:v>
                </c:pt>
                <c:pt idx="49086">
                  <c:v>4.9086999999999999E-5</c:v>
                </c:pt>
                <c:pt idx="49087">
                  <c:v>4.9088000000000002E-5</c:v>
                </c:pt>
                <c:pt idx="49088">
                  <c:v>4.9088999999999997E-5</c:v>
                </c:pt>
                <c:pt idx="49089">
                  <c:v>4.9089999999999999E-5</c:v>
                </c:pt>
                <c:pt idx="49090">
                  <c:v>4.9091000000000001E-5</c:v>
                </c:pt>
                <c:pt idx="49091">
                  <c:v>4.9091999999999997E-5</c:v>
                </c:pt>
                <c:pt idx="49092">
                  <c:v>4.9092999999999999E-5</c:v>
                </c:pt>
                <c:pt idx="49093">
                  <c:v>4.9094000000000001E-5</c:v>
                </c:pt>
                <c:pt idx="49094">
                  <c:v>4.9094999999999997E-5</c:v>
                </c:pt>
                <c:pt idx="49095">
                  <c:v>4.9095999999999999E-5</c:v>
                </c:pt>
                <c:pt idx="49096">
                  <c:v>4.9097000000000001E-5</c:v>
                </c:pt>
                <c:pt idx="49097">
                  <c:v>4.9098000000000003E-5</c:v>
                </c:pt>
                <c:pt idx="49098">
                  <c:v>4.9098999999999999E-5</c:v>
                </c:pt>
                <c:pt idx="49099">
                  <c:v>4.9100000000000001E-5</c:v>
                </c:pt>
                <c:pt idx="49100">
                  <c:v>4.9101000000000003E-5</c:v>
                </c:pt>
                <c:pt idx="49101">
                  <c:v>4.9101999999999998E-5</c:v>
                </c:pt>
                <c:pt idx="49102">
                  <c:v>4.9103000000000001E-5</c:v>
                </c:pt>
                <c:pt idx="49103">
                  <c:v>4.9104000000000003E-5</c:v>
                </c:pt>
                <c:pt idx="49104">
                  <c:v>4.9104999999999998E-5</c:v>
                </c:pt>
                <c:pt idx="49105">
                  <c:v>4.9106E-5</c:v>
                </c:pt>
                <c:pt idx="49106">
                  <c:v>4.9107000000000003E-5</c:v>
                </c:pt>
                <c:pt idx="49107">
                  <c:v>4.9107999999999998E-5</c:v>
                </c:pt>
                <c:pt idx="49108">
                  <c:v>4.9109E-5</c:v>
                </c:pt>
                <c:pt idx="49109">
                  <c:v>4.9110000000000002E-5</c:v>
                </c:pt>
                <c:pt idx="49110">
                  <c:v>4.9110999999999998E-5</c:v>
                </c:pt>
                <c:pt idx="49111">
                  <c:v>4.9112E-5</c:v>
                </c:pt>
                <c:pt idx="49112">
                  <c:v>4.9113000000000002E-5</c:v>
                </c:pt>
                <c:pt idx="49113">
                  <c:v>4.9113999999999998E-5</c:v>
                </c:pt>
                <c:pt idx="49114">
                  <c:v>4.9115E-5</c:v>
                </c:pt>
                <c:pt idx="49115">
                  <c:v>4.9116000000000002E-5</c:v>
                </c:pt>
                <c:pt idx="49116">
                  <c:v>4.9116999999999997E-5</c:v>
                </c:pt>
                <c:pt idx="49117">
                  <c:v>4.9118E-5</c:v>
                </c:pt>
                <c:pt idx="49118">
                  <c:v>4.9119000000000002E-5</c:v>
                </c:pt>
                <c:pt idx="49119">
                  <c:v>4.9119999999999997E-5</c:v>
                </c:pt>
                <c:pt idx="49120">
                  <c:v>4.9120999999999999E-5</c:v>
                </c:pt>
                <c:pt idx="49121">
                  <c:v>4.9122000000000002E-5</c:v>
                </c:pt>
                <c:pt idx="49122">
                  <c:v>4.9122999999999997E-5</c:v>
                </c:pt>
                <c:pt idx="49123">
                  <c:v>4.9123999999999999E-5</c:v>
                </c:pt>
                <c:pt idx="49124">
                  <c:v>4.9125000000000001E-5</c:v>
                </c:pt>
                <c:pt idx="49125">
                  <c:v>4.9125999999999997E-5</c:v>
                </c:pt>
                <c:pt idx="49126">
                  <c:v>4.9126999999999999E-5</c:v>
                </c:pt>
                <c:pt idx="49127">
                  <c:v>4.9128000000000001E-5</c:v>
                </c:pt>
                <c:pt idx="49128">
                  <c:v>4.9128999999999997E-5</c:v>
                </c:pt>
                <c:pt idx="49129">
                  <c:v>4.9129999999999999E-5</c:v>
                </c:pt>
                <c:pt idx="49130">
                  <c:v>4.9131000000000001E-5</c:v>
                </c:pt>
                <c:pt idx="49131">
                  <c:v>4.9132000000000003E-5</c:v>
                </c:pt>
                <c:pt idx="49132">
                  <c:v>4.9132999999999999E-5</c:v>
                </c:pt>
                <c:pt idx="49133">
                  <c:v>4.9134000000000001E-5</c:v>
                </c:pt>
                <c:pt idx="49134">
                  <c:v>4.9135000000000003E-5</c:v>
                </c:pt>
                <c:pt idx="49135">
                  <c:v>4.9135999999999998E-5</c:v>
                </c:pt>
                <c:pt idx="49136">
                  <c:v>4.9137000000000001E-5</c:v>
                </c:pt>
                <c:pt idx="49137">
                  <c:v>4.9138000000000003E-5</c:v>
                </c:pt>
                <c:pt idx="49138">
                  <c:v>4.9138999999999998E-5</c:v>
                </c:pt>
                <c:pt idx="49139">
                  <c:v>4.914E-5</c:v>
                </c:pt>
                <c:pt idx="49140">
                  <c:v>4.9141000000000003E-5</c:v>
                </c:pt>
                <c:pt idx="49141">
                  <c:v>4.9141999999999998E-5</c:v>
                </c:pt>
                <c:pt idx="49142">
                  <c:v>4.9143E-5</c:v>
                </c:pt>
                <c:pt idx="49143">
                  <c:v>4.9144000000000002E-5</c:v>
                </c:pt>
                <c:pt idx="49144">
                  <c:v>4.9144999999999998E-5</c:v>
                </c:pt>
                <c:pt idx="49145">
                  <c:v>4.9146E-5</c:v>
                </c:pt>
                <c:pt idx="49146">
                  <c:v>4.9147000000000002E-5</c:v>
                </c:pt>
                <c:pt idx="49147">
                  <c:v>4.9147999999999998E-5</c:v>
                </c:pt>
                <c:pt idx="49148">
                  <c:v>4.9149E-5</c:v>
                </c:pt>
                <c:pt idx="49149">
                  <c:v>4.9150000000000002E-5</c:v>
                </c:pt>
                <c:pt idx="49150">
                  <c:v>4.9150999999999997E-5</c:v>
                </c:pt>
                <c:pt idx="49151">
                  <c:v>4.9152E-5</c:v>
                </c:pt>
                <c:pt idx="49152">
                  <c:v>4.9153000000000002E-5</c:v>
                </c:pt>
                <c:pt idx="49153">
                  <c:v>4.9153999999999997E-5</c:v>
                </c:pt>
                <c:pt idx="49154">
                  <c:v>4.9154999999999999E-5</c:v>
                </c:pt>
                <c:pt idx="49155">
                  <c:v>4.9156000000000002E-5</c:v>
                </c:pt>
                <c:pt idx="49156">
                  <c:v>4.9156999999999997E-5</c:v>
                </c:pt>
                <c:pt idx="49157">
                  <c:v>4.9157999999999999E-5</c:v>
                </c:pt>
                <c:pt idx="49158">
                  <c:v>4.9159000000000001E-5</c:v>
                </c:pt>
                <c:pt idx="49159">
                  <c:v>4.9159999999999997E-5</c:v>
                </c:pt>
                <c:pt idx="49160">
                  <c:v>4.9160999999999999E-5</c:v>
                </c:pt>
                <c:pt idx="49161">
                  <c:v>4.9162000000000001E-5</c:v>
                </c:pt>
                <c:pt idx="49162">
                  <c:v>4.9162999999999997E-5</c:v>
                </c:pt>
                <c:pt idx="49163">
                  <c:v>4.9163999999999999E-5</c:v>
                </c:pt>
                <c:pt idx="49164">
                  <c:v>4.9165000000000001E-5</c:v>
                </c:pt>
                <c:pt idx="49165">
                  <c:v>4.9166000000000003E-5</c:v>
                </c:pt>
                <c:pt idx="49166">
                  <c:v>4.9166999999999999E-5</c:v>
                </c:pt>
                <c:pt idx="49167">
                  <c:v>4.9168000000000001E-5</c:v>
                </c:pt>
                <c:pt idx="49168">
                  <c:v>4.9169000000000003E-5</c:v>
                </c:pt>
                <c:pt idx="49169">
                  <c:v>4.9169999999999998E-5</c:v>
                </c:pt>
                <c:pt idx="49170">
                  <c:v>4.9171000000000001E-5</c:v>
                </c:pt>
                <c:pt idx="49171">
                  <c:v>4.9172000000000003E-5</c:v>
                </c:pt>
                <c:pt idx="49172">
                  <c:v>4.9172999999999998E-5</c:v>
                </c:pt>
                <c:pt idx="49173">
                  <c:v>4.9174E-5</c:v>
                </c:pt>
                <c:pt idx="49174">
                  <c:v>4.9175000000000003E-5</c:v>
                </c:pt>
                <c:pt idx="49175">
                  <c:v>4.9175999999999998E-5</c:v>
                </c:pt>
                <c:pt idx="49176">
                  <c:v>4.9177E-5</c:v>
                </c:pt>
                <c:pt idx="49177">
                  <c:v>4.9178000000000002E-5</c:v>
                </c:pt>
                <c:pt idx="49178">
                  <c:v>4.9178999999999998E-5</c:v>
                </c:pt>
                <c:pt idx="49179">
                  <c:v>4.918E-5</c:v>
                </c:pt>
                <c:pt idx="49180">
                  <c:v>4.9181000000000002E-5</c:v>
                </c:pt>
                <c:pt idx="49181">
                  <c:v>4.9181999999999998E-5</c:v>
                </c:pt>
                <c:pt idx="49182">
                  <c:v>4.9183E-5</c:v>
                </c:pt>
                <c:pt idx="49183">
                  <c:v>4.9184000000000002E-5</c:v>
                </c:pt>
                <c:pt idx="49184">
                  <c:v>4.9184999999999997E-5</c:v>
                </c:pt>
                <c:pt idx="49185">
                  <c:v>4.9186E-5</c:v>
                </c:pt>
                <c:pt idx="49186">
                  <c:v>4.9187000000000002E-5</c:v>
                </c:pt>
                <c:pt idx="49187">
                  <c:v>4.9187999999999997E-5</c:v>
                </c:pt>
                <c:pt idx="49188">
                  <c:v>4.9188999999999999E-5</c:v>
                </c:pt>
                <c:pt idx="49189">
                  <c:v>4.9190000000000002E-5</c:v>
                </c:pt>
                <c:pt idx="49190">
                  <c:v>4.9190999999999997E-5</c:v>
                </c:pt>
                <c:pt idx="49191">
                  <c:v>4.9191999999999999E-5</c:v>
                </c:pt>
                <c:pt idx="49192">
                  <c:v>4.9193000000000001E-5</c:v>
                </c:pt>
                <c:pt idx="49193">
                  <c:v>4.9193999999999997E-5</c:v>
                </c:pt>
                <c:pt idx="49194">
                  <c:v>4.9194999999999999E-5</c:v>
                </c:pt>
                <c:pt idx="49195">
                  <c:v>4.9196000000000001E-5</c:v>
                </c:pt>
                <c:pt idx="49196">
                  <c:v>4.9196999999999997E-5</c:v>
                </c:pt>
                <c:pt idx="49197">
                  <c:v>4.9197999999999999E-5</c:v>
                </c:pt>
                <c:pt idx="49198">
                  <c:v>4.9199000000000001E-5</c:v>
                </c:pt>
                <c:pt idx="49199">
                  <c:v>4.9200000000000003E-5</c:v>
                </c:pt>
                <c:pt idx="49200">
                  <c:v>4.9200999999999999E-5</c:v>
                </c:pt>
                <c:pt idx="49201">
                  <c:v>4.9202000000000001E-5</c:v>
                </c:pt>
                <c:pt idx="49202">
                  <c:v>4.9203000000000003E-5</c:v>
                </c:pt>
                <c:pt idx="49203">
                  <c:v>4.9203999999999998E-5</c:v>
                </c:pt>
                <c:pt idx="49204">
                  <c:v>4.9205000000000001E-5</c:v>
                </c:pt>
                <c:pt idx="49205">
                  <c:v>4.9206000000000003E-5</c:v>
                </c:pt>
                <c:pt idx="49206">
                  <c:v>4.9206999999999998E-5</c:v>
                </c:pt>
                <c:pt idx="49207">
                  <c:v>4.9208E-5</c:v>
                </c:pt>
                <c:pt idx="49208">
                  <c:v>4.9209000000000003E-5</c:v>
                </c:pt>
                <c:pt idx="49209">
                  <c:v>4.9209999999999998E-5</c:v>
                </c:pt>
                <c:pt idx="49210">
                  <c:v>4.9211E-5</c:v>
                </c:pt>
                <c:pt idx="49211">
                  <c:v>4.9212000000000002E-5</c:v>
                </c:pt>
                <c:pt idx="49212">
                  <c:v>4.9212999999999998E-5</c:v>
                </c:pt>
                <c:pt idx="49213">
                  <c:v>4.9214E-5</c:v>
                </c:pt>
                <c:pt idx="49214">
                  <c:v>4.9215000000000002E-5</c:v>
                </c:pt>
                <c:pt idx="49215">
                  <c:v>4.9215999999999998E-5</c:v>
                </c:pt>
                <c:pt idx="49216">
                  <c:v>4.9217E-5</c:v>
                </c:pt>
                <c:pt idx="49217">
                  <c:v>4.9218000000000002E-5</c:v>
                </c:pt>
                <c:pt idx="49218">
                  <c:v>4.9218999999999998E-5</c:v>
                </c:pt>
                <c:pt idx="49219">
                  <c:v>4.922E-5</c:v>
                </c:pt>
                <c:pt idx="49220">
                  <c:v>4.9221000000000002E-5</c:v>
                </c:pt>
                <c:pt idx="49221">
                  <c:v>4.9221999999999997E-5</c:v>
                </c:pt>
                <c:pt idx="49222">
                  <c:v>4.9223E-5</c:v>
                </c:pt>
                <c:pt idx="49223">
                  <c:v>4.9224000000000002E-5</c:v>
                </c:pt>
                <c:pt idx="49224">
                  <c:v>4.9224999999999997E-5</c:v>
                </c:pt>
                <c:pt idx="49225">
                  <c:v>4.9225999999999999E-5</c:v>
                </c:pt>
                <c:pt idx="49226">
                  <c:v>4.9227000000000001E-5</c:v>
                </c:pt>
                <c:pt idx="49227">
                  <c:v>4.9227999999999997E-5</c:v>
                </c:pt>
                <c:pt idx="49228">
                  <c:v>4.9228999999999999E-5</c:v>
                </c:pt>
                <c:pt idx="49229">
                  <c:v>4.9230000000000001E-5</c:v>
                </c:pt>
                <c:pt idx="49230">
                  <c:v>4.9230999999999997E-5</c:v>
                </c:pt>
                <c:pt idx="49231">
                  <c:v>4.9231999999999999E-5</c:v>
                </c:pt>
                <c:pt idx="49232">
                  <c:v>4.9233000000000001E-5</c:v>
                </c:pt>
                <c:pt idx="49233">
                  <c:v>4.9234000000000003E-5</c:v>
                </c:pt>
                <c:pt idx="49234">
                  <c:v>4.9234999999999999E-5</c:v>
                </c:pt>
                <c:pt idx="49235">
                  <c:v>4.9236000000000001E-5</c:v>
                </c:pt>
                <c:pt idx="49236">
                  <c:v>4.9237000000000003E-5</c:v>
                </c:pt>
                <c:pt idx="49237">
                  <c:v>4.9237999999999999E-5</c:v>
                </c:pt>
                <c:pt idx="49238">
                  <c:v>4.9239000000000001E-5</c:v>
                </c:pt>
                <c:pt idx="49239">
                  <c:v>4.9240000000000003E-5</c:v>
                </c:pt>
                <c:pt idx="49240">
                  <c:v>4.9240999999999998E-5</c:v>
                </c:pt>
                <c:pt idx="49241">
                  <c:v>4.9242000000000001E-5</c:v>
                </c:pt>
                <c:pt idx="49242">
                  <c:v>4.9243000000000003E-5</c:v>
                </c:pt>
                <c:pt idx="49243">
                  <c:v>4.9243999999999998E-5</c:v>
                </c:pt>
                <c:pt idx="49244">
                  <c:v>4.9245E-5</c:v>
                </c:pt>
                <c:pt idx="49245">
                  <c:v>4.9246000000000003E-5</c:v>
                </c:pt>
                <c:pt idx="49246">
                  <c:v>4.9246999999999998E-5</c:v>
                </c:pt>
                <c:pt idx="49247">
                  <c:v>4.9248E-5</c:v>
                </c:pt>
                <c:pt idx="49248">
                  <c:v>4.9249000000000002E-5</c:v>
                </c:pt>
                <c:pt idx="49249">
                  <c:v>4.9249999999999998E-5</c:v>
                </c:pt>
                <c:pt idx="49250">
                  <c:v>4.9251E-5</c:v>
                </c:pt>
                <c:pt idx="49251">
                  <c:v>4.9252000000000002E-5</c:v>
                </c:pt>
                <c:pt idx="49252">
                  <c:v>4.9252999999999998E-5</c:v>
                </c:pt>
                <c:pt idx="49253">
                  <c:v>4.9254E-5</c:v>
                </c:pt>
                <c:pt idx="49254">
                  <c:v>4.9255000000000002E-5</c:v>
                </c:pt>
                <c:pt idx="49255">
                  <c:v>4.9255999999999997E-5</c:v>
                </c:pt>
                <c:pt idx="49256">
                  <c:v>4.9257E-5</c:v>
                </c:pt>
                <c:pt idx="49257">
                  <c:v>4.9258000000000002E-5</c:v>
                </c:pt>
                <c:pt idx="49258">
                  <c:v>4.9258999999999997E-5</c:v>
                </c:pt>
                <c:pt idx="49259">
                  <c:v>4.9259999999999999E-5</c:v>
                </c:pt>
                <c:pt idx="49260">
                  <c:v>4.9261000000000002E-5</c:v>
                </c:pt>
                <c:pt idx="49261">
                  <c:v>4.9261999999999997E-5</c:v>
                </c:pt>
                <c:pt idx="49262">
                  <c:v>4.9262999999999999E-5</c:v>
                </c:pt>
                <c:pt idx="49263">
                  <c:v>4.9264000000000001E-5</c:v>
                </c:pt>
                <c:pt idx="49264">
                  <c:v>4.9264999999999997E-5</c:v>
                </c:pt>
                <c:pt idx="49265">
                  <c:v>4.9265999999999999E-5</c:v>
                </c:pt>
                <c:pt idx="49266">
                  <c:v>4.9267000000000001E-5</c:v>
                </c:pt>
                <c:pt idx="49267">
                  <c:v>4.9268000000000003E-5</c:v>
                </c:pt>
                <c:pt idx="49268">
                  <c:v>4.9268999999999999E-5</c:v>
                </c:pt>
                <c:pt idx="49269">
                  <c:v>4.9270000000000001E-5</c:v>
                </c:pt>
                <c:pt idx="49270">
                  <c:v>4.9271000000000003E-5</c:v>
                </c:pt>
                <c:pt idx="49271">
                  <c:v>4.9271999999999999E-5</c:v>
                </c:pt>
                <c:pt idx="49272">
                  <c:v>4.9273000000000001E-5</c:v>
                </c:pt>
                <c:pt idx="49273">
                  <c:v>4.9274000000000003E-5</c:v>
                </c:pt>
                <c:pt idx="49274">
                  <c:v>4.9274999999999998E-5</c:v>
                </c:pt>
                <c:pt idx="49275">
                  <c:v>4.9276000000000001E-5</c:v>
                </c:pt>
                <c:pt idx="49276">
                  <c:v>4.9277000000000003E-5</c:v>
                </c:pt>
                <c:pt idx="49277">
                  <c:v>4.9277999999999998E-5</c:v>
                </c:pt>
                <c:pt idx="49278">
                  <c:v>4.9279E-5</c:v>
                </c:pt>
                <c:pt idx="49279">
                  <c:v>4.9280000000000003E-5</c:v>
                </c:pt>
                <c:pt idx="49280">
                  <c:v>4.9280999999999998E-5</c:v>
                </c:pt>
                <c:pt idx="49281">
                  <c:v>4.9282E-5</c:v>
                </c:pt>
                <c:pt idx="49282">
                  <c:v>4.9283000000000002E-5</c:v>
                </c:pt>
                <c:pt idx="49283">
                  <c:v>4.9283999999999998E-5</c:v>
                </c:pt>
                <c:pt idx="49284">
                  <c:v>4.9285E-5</c:v>
                </c:pt>
                <c:pt idx="49285">
                  <c:v>4.9286000000000002E-5</c:v>
                </c:pt>
                <c:pt idx="49286">
                  <c:v>4.9286999999999998E-5</c:v>
                </c:pt>
                <c:pt idx="49287">
                  <c:v>4.9288E-5</c:v>
                </c:pt>
                <c:pt idx="49288">
                  <c:v>4.9289000000000002E-5</c:v>
                </c:pt>
                <c:pt idx="49289">
                  <c:v>4.9289999999999997E-5</c:v>
                </c:pt>
                <c:pt idx="49290">
                  <c:v>4.9291E-5</c:v>
                </c:pt>
                <c:pt idx="49291">
                  <c:v>4.9292000000000002E-5</c:v>
                </c:pt>
                <c:pt idx="49292">
                  <c:v>4.9292999999999997E-5</c:v>
                </c:pt>
                <c:pt idx="49293">
                  <c:v>4.9293999999999999E-5</c:v>
                </c:pt>
                <c:pt idx="49294">
                  <c:v>4.9295000000000002E-5</c:v>
                </c:pt>
                <c:pt idx="49295">
                  <c:v>4.9295999999999997E-5</c:v>
                </c:pt>
                <c:pt idx="49296">
                  <c:v>4.9296999999999999E-5</c:v>
                </c:pt>
                <c:pt idx="49297">
                  <c:v>4.9298000000000001E-5</c:v>
                </c:pt>
                <c:pt idx="49298">
                  <c:v>4.9298999999999997E-5</c:v>
                </c:pt>
                <c:pt idx="49299">
                  <c:v>4.9299999999999999E-5</c:v>
                </c:pt>
                <c:pt idx="49300">
                  <c:v>4.9301000000000001E-5</c:v>
                </c:pt>
                <c:pt idx="49301">
                  <c:v>4.9302000000000003E-5</c:v>
                </c:pt>
                <c:pt idx="49302">
                  <c:v>4.9302999999999999E-5</c:v>
                </c:pt>
                <c:pt idx="49303">
                  <c:v>4.9304000000000001E-5</c:v>
                </c:pt>
                <c:pt idx="49304">
                  <c:v>4.9305000000000003E-5</c:v>
                </c:pt>
                <c:pt idx="49305">
                  <c:v>4.9305999999999999E-5</c:v>
                </c:pt>
                <c:pt idx="49306">
                  <c:v>4.9307000000000001E-5</c:v>
                </c:pt>
                <c:pt idx="49307">
                  <c:v>4.9308000000000003E-5</c:v>
                </c:pt>
                <c:pt idx="49308">
                  <c:v>4.9308999999999998E-5</c:v>
                </c:pt>
                <c:pt idx="49309">
                  <c:v>4.9310000000000001E-5</c:v>
                </c:pt>
                <c:pt idx="49310">
                  <c:v>4.9311000000000003E-5</c:v>
                </c:pt>
                <c:pt idx="49311">
                  <c:v>4.9311999999999998E-5</c:v>
                </c:pt>
                <c:pt idx="49312">
                  <c:v>4.9313E-5</c:v>
                </c:pt>
                <c:pt idx="49313">
                  <c:v>4.9314000000000003E-5</c:v>
                </c:pt>
                <c:pt idx="49314">
                  <c:v>4.9314999999999998E-5</c:v>
                </c:pt>
                <c:pt idx="49315">
                  <c:v>4.9316E-5</c:v>
                </c:pt>
                <c:pt idx="49316">
                  <c:v>4.9317000000000002E-5</c:v>
                </c:pt>
                <c:pt idx="49317">
                  <c:v>4.9317999999999998E-5</c:v>
                </c:pt>
                <c:pt idx="49318">
                  <c:v>4.9319E-5</c:v>
                </c:pt>
                <c:pt idx="49319">
                  <c:v>4.9320000000000002E-5</c:v>
                </c:pt>
                <c:pt idx="49320">
                  <c:v>4.9320999999999998E-5</c:v>
                </c:pt>
                <c:pt idx="49321">
                  <c:v>4.9322E-5</c:v>
                </c:pt>
                <c:pt idx="49322">
                  <c:v>4.9323000000000002E-5</c:v>
                </c:pt>
                <c:pt idx="49323">
                  <c:v>4.9323999999999997E-5</c:v>
                </c:pt>
                <c:pt idx="49324">
                  <c:v>4.9325E-5</c:v>
                </c:pt>
                <c:pt idx="49325">
                  <c:v>4.9326000000000002E-5</c:v>
                </c:pt>
                <c:pt idx="49326">
                  <c:v>4.9326999999999997E-5</c:v>
                </c:pt>
                <c:pt idx="49327">
                  <c:v>4.9327999999999999E-5</c:v>
                </c:pt>
                <c:pt idx="49328">
                  <c:v>4.9329000000000002E-5</c:v>
                </c:pt>
                <c:pt idx="49329">
                  <c:v>4.9329999999999997E-5</c:v>
                </c:pt>
                <c:pt idx="49330">
                  <c:v>4.9330999999999999E-5</c:v>
                </c:pt>
                <c:pt idx="49331">
                  <c:v>4.9332000000000001E-5</c:v>
                </c:pt>
                <c:pt idx="49332">
                  <c:v>4.9332999999999997E-5</c:v>
                </c:pt>
                <c:pt idx="49333">
                  <c:v>4.9333999999999999E-5</c:v>
                </c:pt>
                <c:pt idx="49334">
                  <c:v>4.9335000000000001E-5</c:v>
                </c:pt>
                <c:pt idx="49335">
                  <c:v>4.9336000000000003E-5</c:v>
                </c:pt>
                <c:pt idx="49336">
                  <c:v>4.9336999999999999E-5</c:v>
                </c:pt>
                <c:pt idx="49337">
                  <c:v>4.9338000000000001E-5</c:v>
                </c:pt>
                <c:pt idx="49338">
                  <c:v>4.9339000000000003E-5</c:v>
                </c:pt>
                <c:pt idx="49339">
                  <c:v>4.9339999999999999E-5</c:v>
                </c:pt>
                <c:pt idx="49340">
                  <c:v>4.9341000000000001E-5</c:v>
                </c:pt>
                <c:pt idx="49341">
                  <c:v>4.9342000000000003E-5</c:v>
                </c:pt>
                <c:pt idx="49342">
                  <c:v>4.9342999999999998E-5</c:v>
                </c:pt>
                <c:pt idx="49343">
                  <c:v>4.9344000000000001E-5</c:v>
                </c:pt>
                <c:pt idx="49344">
                  <c:v>4.9345000000000003E-5</c:v>
                </c:pt>
                <c:pt idx="49345">
                  <c:v>4.9345999999999998E-5</c:v>
                </c:pt>
                <c:pt idx="49346">
                  <c:v>4.9347E-5</c:v>
                </c:pt>
                <c:pt idx="49347">
                  <c:v>4.9348000000000003E-5</c:v>
                </c:pt>
                <c:pt idx="49348">
                  <c:v>4.9348999999999998E-5</c:v>
                </c:pt>
                <c:pt idx="49349">
                  <c:v>4.935E-5</c:v>
                </c:pt>
                <c:pt idx="49350">
                  <c:v>4.9351000000000002E-5</c:v>
                </c:pt>
                <c:pt idx="49351">
                  <c:v>4.9351999999999998E-5</c:v>
                </c:pt>
                <c:pt idx="49352">
                  <c:v>4.9353E-5</c:v>
                </c:pt>
                <c:pt idx="49353">
                  <c:v>4.9354000000000002E-5</c:v>
                </c:pt>
                <c:pt idx="49354">
                  <c:v>4.9354999999999998E-5</c:v>
                </c:pt>
                <c:pt idx="49355">
                  <c:v>4.9356E-5</c:v>
                </c:pt>
                <c:pt idx="49356">
                  <c:v>4.9357000000000002E-5</c:v>
                </c:pt>
                <c:pt idx="49357">
                  <c:v>4.9357999999999997E-5</c:v>
                </c:pt>
                <c:pt idx="49358">
                  <c:v>4.9359E-5</c:v>
                </c:pt>
                <c:pt idx="49359">
                  <c:v>4.9360000000000002E-5</c:v>
                </c:pt>
                <c:pt idx="49360">
                  <c:v>4.9360999999999997E-5</c:v>
                </c:pt>
                <c:pt idx="49361">
                  <c:v>4.9361999999999999E-5</c:v>
                </c:pt>
                <c:pt idx="49362">
                  <c:v>4.9363000000000002E-5</c:v>
                </c:pt>
                <c:pt idx="49363">
                  <c:v>4.9363999999999997E-5</c:v>
                </c:pt>
                <c:pt idx="49364">
                  <c:v>4.9364999999999999E-5</c:v>
                </c:pt>
                <c:pt idx="49365">
                  <c:v>4.9366000000000001E-5</c:v>
                </c:pt>
                <c:pt idx="49366">
                  <c:v>4.9366999999999997E-5</c:v>
                </c:pt>
                <c:pt idx="49367">
                  <c:v>4.9367999999999999E-5</c:v>
                </c:pt>
                <c:pt idx="49368">
                  <c:v>4.9369000000000001E-5</c:v>
                </c:pt>
                <c:pt idx="49369">
                  <c:v>4.9370000000000003E-5</c:v>
                </c:pt>
                <c:pt idx="49370">
                  <c:v>4.9370999999999999E-5</c:v>
                </c:pt>
                <c:pt idx="49371">
                  <c:v>4.9372000000000001E-5</c:v>
                </c:pt>
                <c:pt idx="49372">
                  <c:v>4.9373000000000003E-5</c:v>
                </c:pt>
                <c:pt idx="49373">
                  <c:v>4.9373999999999999E-5</c:v>
                </c:pt>
                <c:pt idx="49374">
                  <c:v>4.9375000000000001E-5</c:v>
                </c:pt>
                <c:pt idx="49375">
                  <c:v>4.9376000000000003E-5</c:v>
                </c:pt>
                <c:pt idx="49376">
                  <c:v>4.9376999999999998E-5</c:v>
                </c:pt>
                <c:pt idx="49377">
                  <c:v>4.9378000000000001E-5</c:v>
                </c:pt>
                <c:pt idx="49378">
                  <c:v>4.9379000000000003E-5</c:v>
                </c:pt>
                <c:pt idx="49379">
                  <c:v>4.9379999999999998E-5</c:v>
                </c:pt>
                <c:pt idx="49380">
                  <c:v>4.9381E-5</c:v>
                </c:pt>
                <c:pt idx="49381">
                  <c:v>4.9382000000000003E-5</c:v>
                </c:pt>
                <c:pt idx="49382">
                  <c:v>4.9382999999999998E-5</c:v>
                </c:pt>
                <c:pt idx="49383">
                  <c:v>4.9384E-5</c:v>
                </c:pt>
                <c:pt idx="49384">
                  <c:v>4.9385000000000002E-5</c:v>
                </c:pt>
                <c:pt idx="49385">
                  <c:v>4.9385999999999998E-5</c:v>
                </c:pt>
                <c:pt idx="49386">
                  <c:v>4.9387E-5</c:v>
                </c:pt>
                <c:pt idx="49387">
                  <c:v>4.9388000000000002E-5</c:v>
                </c:pt>
                <c:pt idx="49388">
                  <c:v>4.9388999999999998E-5</c:v>
                </c:pt>
                <c:pt idx="49389">
                  <c:v>4.939E-5</c:v>
                </c:pt>
                <c:pt idx="49390">
                  <c:v>4.9391000000000002E-5</c:v>
                </c:pt>
                <c:pt idx="49391">
                  <c:v>4.9391999999999997E-5</c:v>
                </c:pt>
                <c:pt idx="49392">
                  <c:v>4.9393E-5</c:v>
                </c:pt>
                <c:pt idx="49393">
                  <c:v>4.9394000000000002E-5</c:v>
                </c:pt>
                <c:pt idx="49394">
                  <c:v>4.9394999999999997E-5</c:v>
                </c:pt>
                <c:pt idx="49395">
                  <c:v>4.9395999999999999E-5</c:v>
                </c:pt>
                <c:pt idx="49396">
                  <c:v>4.9397000000000002E-5</c:v>
                </c:pt>
                <c:pt idx="49397">
                  <c:v>4.9397999999999997E-5</c:v>
                </c:pt>
                <c:pt idx="49398">
                  <c:v>4.9398999999999999E-5</c:v>
                </c:pt>
                <c:pt idx="49399">
                  <c:v>4.9400000000000001E-5</c:v>
                </c:pt>
                <c:pt idx="49400">
                  <c:v>4.9400999999999997E-5</c:v>
                </c:pt>
                <c:pt idx="49401">
                  <c:v>4.9401999999999999E-5</c:v>
                </c:pt>
                <c:pt idx="49402">
                  <c:v>4.9403000000000001E-5</c:v>
                </c:pt>
                <c:pt idx="49403">
                  <c:v>4.9404000000000003E-5</c:v>
                </c:pt>
                <c:pt idx="49404">
                  <c:v>4.9404999999999999E-5</c:v>
                </c:pt>
                <c:pt idx="49405">
                  <c:v>4.9406000000000001E-5</c:v>
                </c:pt>
                <c:pt idx="49406">
                  <c:v>4.9407000000000003E-5</c:v>
                </c:pt>
                <c:pt idx="49407">
                  <c:v>4.9407999999999999E-5</c:v>
                </c:pt>
                <c:pt idx="49408">
                  <c:v>4.9409000000000001E-5</c:v>
                </c:pt>
                <c:pt idx="49409">
                  <c:v>4.9410000000000003E-5</c:v>
                </c:pt>
                <c:pt idx="49410">
                  <c:v>4.9410999999999998E-5</c:v>
                </c:pt>
                <c:pt idx="49411">
                  <c:v>4.9412000000000001E-5</c:v>
                </c:pt>
                <c:pt idx="49412">
                  <c:v>4.9413000000000003E-5</c:v>
                </c:pt>
                <c:pt idx="49413">
                  <c:v>4.9413999999999998E-5</c:v>
                </c:pt>
                <c:pt idx="49414">
                  <c:v>4.9415E-5</c:v>
                </c:pt>
                <c:pt idx="49415">
                  <c:v>4.9416000000000003E-5</c:v>
                </c:pt>
                <c:pt idx="49416">
                  <c:v>4.9416999999999998E-5</c:v>
                </c:pt>
                <c:pt idx="49417">
                  <c:v>4.9418E-5</c:v>
                </c:pt>
                <c:pt idx="49418">
                  <c:v>4.9419000000000002E-5</c:v>
                </c:pt>
                <c:pt idx="49419">
                  <c:v>4.9419999999999998E-5</c:v>
                </c:pt>
                <c:pt idx="49420">
                  <c:v>4.9421E-5</c:v>
                </c:pt>
                <c:pt idx="49421">
                  <c:v>4.9422000000000002E-5</c:v>
                </c:pt>
                <c:pt idx="49422">
                  <c:v>4.9422999999999998E-5</c:v>
                </c:pt>
                <c:pt idx="49423">
                  <c:v>4.9424E-5</c:v>
                </c:pt>
                <c:pt idx="49424">
                  <c:v>4.9425000000000002E-5</c:v>
                </c:pt>
                <c:pt idx="49425">
                  <c:v>4.9425999999999997E-5</c:v>
                </c:pt>
                <c:pt idx="49426">
                  <c:v>4.9427E-5</c:v>
                </c:pt>
                <c:pt idx="49427">
                  <c:v>4.9428000000000002E-5</c:v>
                </c:pt>
                <c:pt idx="49428">
                  <c:v>4.9428999999999997E-5</c:v>
                </c:pt>
                <c:pt idx="49429">
                  <c:v>4.9429999999999999E-5</c:v>
                </c:pt>
                <c:pt idx="49430">
                  <c:v>4.9431000000000002E-5</c:v>
                </c:pt>
                <c:pt idx="49431">
                  <c:v>4.9431999999999997E-5</c:v>
                </c:pt>
                <c:pt idx="49432">
                  <c:v>4.9432999999999999E-5</c:v>
                </c:pt>
                <c:pt idx="49433">
                  <c:v>4.9434000000000001E-5</c:v>
                </c:pt>
                <c:pt idx="49434">
                  <c:v>4.9434999999999997E-5</c:v>
                </c:pt>
                <c:pt idx="49435">
                  <c:v>4.9435999999999999E-5</c:v>
                </c:pt>
                <c:pt idx="49436">
                  <c:v>4.9437000000000001E-5</c:v>
                </c:pt>
                <c:pt idx="49437">
                  <c:v>4.9438000000000003E-5</c:v>
                </c:pt>
                <c:pt idx="49438">
                  <c:v>4.9438999999999999E-5</c:v>
                </c:pt>
                <c:pt idx="49439">
                  <c:v>4.9440000000000001E-5</c:v>
                </c:pt>
                <c:pt idx="49440">
                  <c:v>4.9441000000000003E-5</c:v>
                </c:pt>
                <c:pt idx="49441">
                  <c:v>4.9441999999999999E-5</c:v>
                </c:pt>
                <c:pt idx="49442">
                  <c:v>4.9443000000000001E-5</c:v>
                </c:pt>
                <c:pt idx="49443">
                  <c:v>4.9444000000000003E-5</c:v>
                </c:pt>
                <c:pt idx="49444">
                  <c:v>4.9444999999999998E-5</c:v>
                </c:pt>
                <c:pt idx="49445">
                  <c:v>4.9446000000000001E-5</c:v>
                </c:pt>
                <c:pt idx="49446">
                  <c:v>4.9447000000000003E-5</c:v>
                </c:pt>
                <c:pt idx="49447">
                  <c:v>4.9447999999999998E-5</c:v>
                </c:pt>
                <c:pt idx="49448">
                  <c:v>4.9449E-5</c:v>
                </c:pt>
                <c:pt idx="49449">
                  <c:v>4.9450000000000003E-5</c:v>
                </c:pt>
                <c:pt idx="49450">
                  <c:v>4.9450999999999998E-5</c:v>
                </c:pt>
                <c:pt idx="49451">
                  <c:v>4.9452E-5</c:v>
                </c:pt>
                <c:pt idx="49452">
                  <c:v>4.9453000000000002E-5</c:v>
                </c:pt>
                <c:pt idx="49453">
                  <c:v>4.9453999999999998E-5</c:v>
                </c:pt>
                <c:pt idx="49454">
                  <c:v>4.9455E-5</c:v>
                </c:pt>
                <c:pt idx="49455">
                  <c:v>4.9456000000000002E-5</c:v>
                </c:pt>
                <c:pt idx="49456">
                  <c:v>4.9456999999999998E-5</c:v>
                </c:pt>
                <c:pt idx="49457">
                  <c:v>4.9458E-5</c:v>
                </c:pt>
                <c:pt idx="49458">
                  <c:v>4.9459000000000002E-5</c:v>
                </c:pt>
                <c:pt idx="49459">
                  <c:v>4.9459999999999997E-5</c:v>
                </c:pt>
                <c:pt idx="49460">
                  <c:v>4.9461E-5</c:v>
                </c:pt>
                <c:pt idx="49461">
                  <c:v>4.9462000000000002E-5</c:v>
                </c:pt>
                <c:pt idx="49462">
                  <c:v>4.9462999999999997E-5</c:v>
                </c:pt>
                <c:pt idx="49463">
                  <c:v>4.9463999999999999E-5</c:v>
                </c:pt>
                <c:pt idx="49464">
                  <c:v>4.9465000000000002E-5</c:v>
                </c:pt>
                <c:pt idx="49465">
                  <c:v>4.9465999999999997E-5</c:v>
                </c:pt>
                <c:pt idx="49466">
                  <c:v>4.9466999999999999E-5</c:v>
                </c:pt>
                <c:pt idx="49467">
                  <c:v>4.9468000000000001E-5</c:v>
                </c:pt>
                <c:pt idx="49468">
                  <c:v>4.9468999999999997E-5</c:v>
                </c:pt>
                <c:pt idx="49469">
                  <c:v>4.9469999999999999E-5</c:v>
                </c:pt>
                <c:pt idx="49470">
                  <c:v>4.9471000000000001E-5</c:v>
                </c:pt>
                <c:pt idx="49471">
                  <c:v>4.9472000000000003E-5</c:v>
                </c:pt>
                <c:pt idx="49472">
                  <c:v>4.9472999999999999E-5</c:v>
                </c:pt>
                <c:pt idx="49473">
                  <c:v>4.9474000000000001E-5</c:v>
                </c:pt>
                <c:pt idx="49474">
                  <c:v>4.9475000000000003E-5</c:v>
                </c:pt>
                <c:pt idx="49475">
                  <c:v>4.9475999999999999E-5</c:v>
                </c:pt>
                <c:pt idx="49476">
                  <c:v>4.9477000000000001E-5</c:v>
                </c:pt>
                <c:pt idx="49477">
                  <c:v>4.9478000000000003E-5</c:v>
                </c:pt>
                <c:pt idx="49478">
                  <c:v>4.9478999999999998E-5</c:v>
                </c:pt>
                <c:pt idx="49479">
                  <c:v>4.9480000000000001E-5</c:v>
                </c:pt>
                <c:pt idx="49480">
                  <c:v>4.9481000000000003E-5</c:v>
                </c:pt>
                <c:pt idx="49481">
                  <c:v>4.9481999999999998E-5</c:v>
                </c:pt>
                <c:pt idx="49482">
                  <c:v>4.9483E-5</c:v>
                </c:pt>
                <c:pt idx="49483">
                  <c:v>4.9484000000000003E-5</c:v>
                </c:pt>
                <c:pt idx="49484">
                  <c:v>4.9484999999999998E-5</c:v>
                </c:pt>
                <c:pt idx="49485">
                  <c:v>4.9486E-5</c:v>
                </c:pt>
                <c:pt idx="49486">
                  <c:v>4.9487000000000002E-5</c:v>
                </c:pt>
                <c:pt idx="49487">
                  <c:v>4.9487999999999998E-5</c:v>
                </c:pt>
                <c:pt idx="49488">
                  <c:v>4.9489E-5</c:v>
                </c:pt>
                <c:pt idx="49489">
                  <c:v>4.9490000000000002E-5</c:v>
                </c:pt>
                <c:pt idx="49490">
                  <c:v>4.9490999999999998E-5</c:v>
                </c:pt>
                <c:pt idx="49491">
                  <c:v>4.9492E-5</c:v>
                </c:pt>
                <c:pt idx="49492">
                  <c:v>4.9493000000000002E-5</c:v>
                </c:pt>
                <c:pt idx="49493">
                  <c:v>4.9493999999999997E-5</c:v>
                </c:pt>
                <c:pt idx="49494">
                  <c:v>4.9495E-5</c:v>
                </c:pt>
                <c:pt idx="49495">
                  <c:v>4.9496000000000002E-5</c:v>
                </c:pt>
                <c:pt idx="49496">
                  <c:v>4.9496999999999997E-5</c:v>
                </c:pt>
                <c:pt idx="49497">
                  <c:v>4.9497999999999999E-5</c:v>
                </c:pt>
                <c:pt idx="49498">
                  <c:v>4.9499000000000002E-5</c:v>
                </c:pt>
                <c:pt idx="49499">
                  <c:v>4.9499999999999997E-5</c:v>
                </c:pt>
                <c:pt idx="49500">
                  <c:v>4.9500999999999999E-5</c:v>
                </c:pt>
                <c:pt idx="49501">
                  <c:v>4.9502000000000001E-5</c:v>
                </c:pt>
                <c:pt idx="49502">
                  <c:v>4.9502999999999997E-5</c:v>
                </c:pt>
                <c:pt idx="49503">
                  <c:v>4.9503999999999999E-5</c:v>
                </c:pt>
                <c:pt idx="49504">
                  <c:v>4.9505000000000001E-5</c:v>
                </c:pt>
                <c:pt idx="49505">
                  <c:v>4.9505999999999997E-5</c:v>
                </c:pt>
                <c:pt idx="49506">
                  <c:v>4.9506999999999999E-5</c:v>
                </c:pt>
                <c:pt idx="49507">
                  <c:v>4.9508000000000001E-5</c:v>
                </c:pt>
                <c:pt idx="49508">
                  <c:v>4.9509000000000003E-5</c:v>
                </c:pt>
                <c:pt idx="49509">
                  <c:v>4.9509999999999999E-5</c:v>
                </c:pt>
                <c:pt idx="49510">
                  <c:v>4.9511000000000001E-5</c:v>
                </c:pt>
                <c:pt idx="49511">
                  <c:v>4.9512000000000003E-5</c:v>
                </c:pt>
                <c:pt idx="49512">
                  <c:v>4.9512999999999998E-5</c:v>
                </c:pt>
                <c:pt idx="49513">
                  <c:v>4.9514000000000001E-5</c:v>
                </c:pt>
                <c:pt idx="49514">
                  <c:v>4.9515000000000003E-5</c:v>
                </c:pt>
                <c:pt idx="49515">
                  <c:v>4.9515999999999998E-5</c:v>
                </c:pt>
                <c:pt idx="49516">
                  <c:v>4.9517E-5</c:v>
                </c:pt>
                <c:pt idx="49517">
                  <c:v>4.9518000000000003E-5</c:v>
                </c:pt>
                <c:pt idx="49518">
                  <c:v>4.9518999999999998E-5</c:v>
                </c:pt>
                <c:pt idx="49519">
                  <c:v>4.952E-5</c:v>
                </c:pt>
                <c:pt idx="49520">
                  <c:v>4.9521000000000002E-5</c:v>
                </c:pt>
                <c:pt idx="49521">
                  <c:v>4.9521999999999998E-5</c:v>
                </c:pt>
                <c:pt idx="49522">
                  <c:v>4.9523E-5</c:v>
                </c:pt>
                <c:pt idx="49523">
                  <c:v>4.9524000000000002E-5</c:v>
                </c:pt>
                <c:pt idx="49524">
                  <c:v>4.9524999999999998E-5</c:v>
                </c:pt>
                <c:pt idx="49525">
                  <c:v>4.9526E-5</c:v>
                </c:pt>
                <c:pt idx="49526">
                  <c:v>4.9527000000000002E-5</c:v>
                </c:pt>
                <c:pt idx="49527">
                  <c:v>4.9527999999999997E-5</c:v>
                </c:pt>
                <c:pt idx="49528">
                  <c:v>4.9529E-5</c:v>
                </c:pt>
                <c:pt idx="49529">
                  <c:v>4.9530000000000002E-5</c:v>
                </c:pt>
                <c:pt idx="49530">
                  <c:v>4.9530999999999997E-5</c:v>
                </c:pt>
                <c:pt idx="49531">
                  <c:v>4.9531999999999999E-5</c:v>
                </c:pt>
                <c:pt idx="49532">
                  <c:v>4.9533000000000002E-5</c:v>
                </c:pt>
                <c:pt idx="49533">
                  <c:v>4.9533999999999997E-5</c:v>
                </c:pt>
                <c:pt idx="49534">
                  <c:v>4.9534999999999999E-5</c:v>
                </c:pt>
                <c:pt idx="49535">
                  <c:v>4.9536000000000001E-5</c:v>
                </c:pt>
                <c:pt idx="49536">
                  <c:v>4.9536999999999997E-5</c:v>
                </c:pt>
                <c:pt idx="49537">
                  <c:v>4.9537999999999999E-5</c:v>
                </c:pt>
                <c:pt idx="49538">
                  <c:v>4.9539000000000001E-5</c:v>
                </c:pt>
                <c:pt idx="49539">
                  <c:v>4.9539999999999997E-5</c:v>
                </c:pt>
                <c:pt idx="49540">
                  <c:v>4.9540999999999999E-5</c:v>
                </c:pt>
                <c:pt idx="49541">
                  <c:v>4.9542000000000001E-5</c:v>
                </c:pt>
                <c:pt idx="49542">
                  <c:v>4.9543000000000003E-5</c:v>
                </c:pt>
                <c:pt idx="49543">
                  <c:v>4.9543999999999999E-5</c:v>
                </c:pt>
                <c:pt idx="49544">
                  <c:v>4.9545000000000001E-5</c:v>
                </c:pt>
                <c:pt idx="49545">
                  <c:v>4.9546000000000003E-5</c:v>
                </c:pt>
                <c:pt idx="49546">
                  <c:v>4.9546999999999998E-5</c:v>
                </c:pt>
                <c:pt idx="49547">
                  <c:v>4.9548000000000001E-5</c:v>
                </c:pt>
                <c:pt idx="49548">
                  <c:v>4.9549000000000003E-5</c:v>
                </c:pt>
                <c:pt idx="49549">
                  <c:v>4.9549999999999998E-5</c:v>
                </c:pt>
                <c:pt idx="49550">
                  <c:v>4.9551E-5</c:v>
                </c:pt>
                <c:pt idx="49551">
                  <c:v>4.9552000000000003E-5</c:v>
                </c:pt>
                <c:pt idx="49552">
                  <c:v>4.9552999999999998E-5</c:v>
                </c:pt>
                <c:pt idx="49553">
                  <c:v>4.9554E-5</c:v>
                </c:pt>
                <c:pt idx="49554">
                  <c:v>4.9555000000000002E-5</c:v>
                </c:pt>
                <c:pt idx="49555">
                  <c:v>4.9555999999999998E-5</c:v>
                </c:pt>
                <c:pt idx="49556">
                  <c:v>4.9557E-5</c:v>
                </c:pt>
                <c:pt idx="49557">
                  <c:v>4.9558000000000002E-5</c:v>
                </c:pt>
                <c:pt idx="49558">
                  <c:v>4.9558999999999998E-5</c:v>
                </c:pt>
                <c:pt idx="49559">
                  <c:v>4.956E-5</c:v>
                </c:pt>
                <c:pt idx="49560">
                  <c:v>4.9561000000000002E-5</c:v>
                </c:pt>
                <c:pt idx="49561">
                  <c:v>4.9561999999999997E-5</c:v>
                </c:pt>
                <c:pt idx="49562">
                  <c:v>4.9563E-5</c:v>
                </c:pt>
                <c:pt idx="49563">
                  <c:v>4.9564000000000002E-5</c:v>
                </c:pt>
                <c:pt idx="49564">
                  <c:v>4.9564999999999997E-5</c:v>
                </c:pt>
                <c:pt idx="49565">
                  <c:v>4.9565999999999999E-5</c:v>
                </c:pt>
                <c:pt idx="49566">
                  <c:v>4.9567000000000002E-5</c:v>
                </c:pt>
                <c:pt idx="49567">
                  <c:v>4.9567999999999997E-5</c:v>
                </c:pt>
                <c:pt idx="49568">
                  <c:v>4.9568999999999999E-5</c:v>
                </c:pt>
                <c:pt idx="49569">
                  <c:v>4.9570000000000001E-5</c:v>
                </c:pt>
                <c:pt idx="49570">
                  <c:v>4.9570999999999997E-5</c:v>
                </c:pt>
                <c:pt idx="49571">
                  <c:v>4.9571999999999999E-5</c:v>
                </c:pt>
                <c:pt idx="49572">
                  <c:v>4.9573000000000001E-5</c:v>
                </c:pt>
                <c:pt idx="49573">
                  <c:v>4.9573999999999997E-5</c:v>
                </c:pt>
                <c:pt idx="49574">
                  <c:v>4.9574999999999999E-5</c:v>
                </c:pt>
                <c:pt idx="49575">
                  <c:v>4.9576000000000001E-5</c:v>
                </c:pt>
                <c:pt idx="49576">
                  <c:v>4.9577000000000003E-5</c:v>
                </c:pt>
                <c:pt idx="49577">
                  <c:v>4.9577999999999999E-5</c:v>
                </c:pt>
                <c:pt idx="49578">
                  <c:v>4.9579000000000001E-5</c:v>
                </c:pt>
                <c:pt idx="49579">
                  <c:v>4.9580000000000003E-5</c:v>
                </c:pt>
                <c:pt idx="49580">
                  <c:v>4.9580999999999998E-5</c:v>
                </c:pt>
                <c:pt idx="49581">
                  <c:v>4.9582000000000001E-5</c:v>
                </c:pt>
                <c:pt idx="49582">
                  <c:v>4.9583000000000003E-5</c:v>
                </c:pt>
                <c:pt idx="49583">
                  <c:v>4.9583999999999998E-5</c:v>
                </c:pt>
                <c:pt idx="49584">
                  <c:v>4.9585E-5</c:v>
                </c:pt>
                <c:pt idx="49585">
                  <c:v>4.9586000000000003E-5</c:v>
                </c:pt>
                <c:pt idx="49586">
                  <c:v>4.9586999999999998E-5</c:v>
                </c:pt>
                <c:pt idx="49587">
                  <c:v>4.9588E-5</c:v>
                </c:pt>
                <c:pt idx="49588">
                  <c:v>4.9589000000000002E-5</c:v>
                </c:pt>
                <c:pt idx="49589">
                  <c:v>4.9589999999999998E-5</c:v>
                </c:pt>
                <c:pt idx="49590">
                  <c:v>4.9591E-5</c:v>
                </c:pt>
                <c:pt idx="49591">
                  <c:v>4.9592000000000002E-5</c:v>
                </c:pt>
                <c:pt idx="49592">
                  <c:v>4.9592999999999998E-5</c:v>
                </c:pt>
                <c:pt idx="49593">
                  <c:v>4.9594E-5</c:v>
                </c:pt>
                <c:pt idx="49594">
                  <c:v>4.9595000000000002E-5</c:v>
                </c:pt>
                <c:pt idx="49595">
                  <c:v>4.9595999999999997E-5</c:v>
                </c:pt>
                <c:pt idx="49596">
                  <c:v>4.9597E-5</c:v>
                </c:pt>
                <c:pt idx="49597">
                  <c:v>4.9598000000000002E-5</c:v>
                </c:pt>
                <c:pt idx="49598">
                  <c:v>4.9598999999999997E-5</c:v>
                </c:pt>
                <c:pt idx="49599">
                  <c:v>4.9599999999999999E-5</c:v>
                </c:pt>
                <c:pt idx="49600">
                  <c:v>4.9601000000000002E-5</c:v>
                </c:pt>
                <c:pt idx="49601">
                  <c:v>4.9601999999999997E-5</c:v>
                </c:pt>
                <c:pt idx="49602">
                  <c:v>4.9602999999999999E-5</c:v>
                </c:pt>
                <c:pt idx="49603">
                  <c:v>4.9604000000000001E-5</c:v>
                </c:pt>
                <c:pt idx="49604">
                  <c:v>4.9604999999999997E-5</c:v>
                </c:pt>
                <c:pt idx="49605">
                  <c:v>4.9605999999999999E-5</c:v>
                </c:pt>
                <c:pt idx="49606">
                  <c:v>4.9607000000000001E-5</c:v>
                </c:pt>
                <c:pt idx="49607">
                  <c:v>4.9607999999999997E-5</c:v>
                </c:pt>
                <c:pt idx="49608">
                  <c:v>4.9608999999999999E-5</c:v>
                </c:pt>
                <c:pt idx="49609">
                  <c:v>4.9610000000000001E-5</c:v>
                </c:pt>
                <c:pt idx="49610">
                  <c:v>4.9611000000000003E-5</c:v>
                </c:pt>
                <c:pt idx="49611">
                  <c:v>4.9611999999999999E-5</c:v>
                </c:pt>
                <c:pt idx="49612">
                  <c:v>4.9613000000000001E-5</c:v>
                </c:pt>
                <c:pt idx="49613">
                  <c:v>4.9614000000000003E-5</c:v>
                </c:pt>
                <c:pt idx="49614">
                  <c:v>4.9614999999999998E-5</c:v>
                </c:pt>
                <c:pt idx="49615">
                  <c:v>4.9616000000000001E-5</c:v>
                </c:pt>
                <c:pt idx="49616">
                  <c:v>4.9617000000000003E-5</c:v>
                </c:pt>
                <c:pt idx="49617">
                  <c:v>4.9617999999999998E-5</c:v>
                </c:pt>
                <c:pt idx="49618">
                  <c:v>4.9619E-5</c:v>
                </c:pt>
                <c:pt idx="49619">
                  <c:v>4.9620000000000003E-5</c:v>
                </c:pt>
                <c:pt idx="49620">
                  <c:v>4.9620999999999998E-5</c:v>
                </c:pt>
                <c:pt idx="49621">
                  <c:v>4.9622E-5</c:v>
                </c:pt>
                <c:pt idx="49622">
                  <c:v>4.9623000000000002E-5</c:v>
                </c:pt>
                <c:pt idx="49623">
                  <c:v>4.9623999999999998E-5</c:v>
                </c:pt>
                <c:pt idx="49624">
                  <c:v>4.9625E-5</c:v>
                </c:pt>
                <c:pt idx="49625">
                  <c:v>4.9626000000000002E-5</c:v>
                </c:pt>
                <c:pt idx="49626">
                  <c:v>4.9626999999999998E-5</c:v>
                </c:pt>
                <c:pt idx="49627">
                  <c:v>4.9628E-5</c:v>
                </c:pt>
                <c:pt idx="49628">
                  <c:v>4.9629000000000002E-5</c:v>
                </c:pt>
                <c:pt idx="49629">
                  <c:v>4.9629999999999997E-5</c:v>
                </c:pt>
                <c:pt idx="49630">
                  <c:v>4.9631E-5</c:v>
                </c:pt>
                <c:pt idx="49631">
                  <c:v>4.9632000000000002E-5</c:v>
                </c:pt>
                <c:pt idx="49632">
                  <c:v>4.9632999999999997E-5</c:v>
                </c:pt>
                <c:pt idx="49633">
                  <c:v>4.9633999999999999E-5</c:v>
                </c:pt>
                <c:pt idx="49634">
                  <c:v>4.9635000000000002E-5</c:v>
                </c:pt>
                <c:pt idx="49635">
                  <c:v>4.9635999999999997E-5</c:v>
                </c:pt>
                <c:pt idx="49636">
                  <c:v>4.9636999999999999E-5</c:v>
                </c:pt>
                <c:pt idx="49637">
                  <c:v>4.9638000000000001E-5</c:v>
                </c:pt>
                <c:pt idx="49638">
                  <c:v>4.9638999999999997E-5</c:v>
                </c:pt>
                <c:pt idx="49639">
                  <c:v>4.9639999999999999E-5</c:v>
                </c:pt>
                <c:pt idx="49640">
                  <c:v>4.9641000000000001E-5</c:v>
                </c:pt>
                <c:pt idx="49641">
                  <c:v>4.9641999999999997E-5</c:v>
                </c:pt>
                <c:pt idx="49642">
                  <c:v>4.9642999999999999E-5</c:v>
                </c:pt>
                <c:pt idx="49643">
                  <c:v>4.9644000000000001E-5</c:v>
                </c:pt>
                <c:pt idx="49644">
                  <c:v>4.9645000000000003E-5</c:v>
                </c:pt>
                <c:pt idx="49645">
                  <c:v>4.9645999999999999E-5</c:v>
                </c:pt>
                <c:pt idx="49646">
                  <c:v>4.9647000000000001E-5</c:v>
                </c:pt>
                <c:pt idx="49647">
                  <c:v>4.9648000000000003E-5</c:v>
                </c:pt>
                <c:pt idx="49648">
                  <c:v>4.9648999999999998E-5</c:v>
                </c:pt>
                <c:pt idx="49649">
                  <c:v>4.9650000000000001E-5</c:v>
                </c:pt>
                <c:pt idx="49650">
                  <c:v>4.9651000000000003E-5</c:v>
                </c:pt>
                <c:pt idx="49651">
                  <c:v>4.9651999999999998E-5</c:v>
                </c:pt>
                <c:pt idx="49652">
                  <c:v>4.9653E-5</c:v>
                </c:pt>
                <c:pt idx="49653">
                  <c:v>4.9654000000000003E-5</c:v>
                </c:pt>
                <c:pt idx="49654">
                  <c:v>4.9654999999999998E-5</c:v>
                </c:pt>
                <c:pt idx="49655">
                  <c:v>4.9656E-5</c:v>
                </c:pt>
                <c:pt idx="49656">
                  <c:v>4.9657000000000002E-5</c:v>
                </c:pt>
                <c:pt idx="49657">
                  <c:v>4.9657999999999998E-5</c:v>
                </c:pt>
                <c:pt idx="49658">
                  <c:v>4.9659E-5</c:v>
                </c:pt>
                <c:pt idx="49659">
                  <c:v>4.9660000000000002E-5</c:v>
                </c:pt>
                <c:pt idx="49660">
                  <c:v>4.9660999999999998E-5</c:v>
                </c:pt>
                <c:pt idx="49661">
                  <c:v>4.9662E-5</c:v>
                </c:pt>
                <c:pt idx="49662">
                  <c:v>4.9663000000000002E-5</c:v>
                </c:pt>
                <c:pt idx="49663">
                  <c:v>4.9663999999999997E-5</c:v>
                </c:pt>
                <c:pt idx="49664">
                  <c:v>4.9665E-5</c:v>
                </c:pt>
                <c:pt idx="49665">
                  <c:v>4.9666000000000002E-5</c:v>
                </c:pt>
                <c:pt idx="49666">
                  <c:v>4.9666999999999997E-5</c:v>
                </c:pt>
                <c:pt idx="49667">
                  <c:v>4.9667999999999999E-5</c:v>
                </c:pt>
                <c:pt idx="49668">
                  <c:v>4.9669000000000002E-5</c:v>
                </c:pt>
                <c:pt idx="49669">
                  <c:v>4.9669999999999997E-5</c:v>
                </c:pt>
                <c:pt idx="49670">
                  <c:v>4.9670999999999999E-5</c:v>
                </c:pt>
                <c:pt idx="49671">
                  <c:v>4.9672000000000001E-5</c:v>
                </c:pt>
                <c:pt idx="49672">
                  <c:v>4.9672999999999997E-5</c:v>
                </c:pt>
                <c:pt idx="49673">
                  <c:v>4.9673999999999999E-5</c:v>
                </c:pt>
                <c:pt idx="49674">
                  <c:v>4.9675000000000001E-5</c:v>
                </c:pt>
                <c:pt idx="49675">
                  <c:v>4.9675999999999997E-5</c:v>
                </c:pt>
                <c:pt idx="49676">
                  <c:v>4.9676999999999999E-5</c:v>
                </c:pt>
                <c:pt idx="49677">
                  <c:v>4.9678000000000001E-5</c:v>
                </c:pt>
                <c:pt idx="49678">
                  <c:v>4.9679000000000003E-5</c:v>
                </c:pt>
                <c:pt idx="49679">
                  <c:v>4.9679999999999999E-5</c:v>
                </c:pt>
                <c:pt idx="49680">
                  <c:v>4.9681000000000001E-5</c:v>
                </c:pt>
                <c:pt idx="49681">
                  <c:v>4.9682000000000003E-5</c:v>
                </c:pt>
                <c:pt idx="49682">
                  <c:v>4.9682999999999998E-5</c:v>
                </c:pt>
                <c:pt idx="49683">
                  <c:v>4.9684000000000001E-5</c:v>
                </c:pt>
                <c:pt idx="49684">
                  <c:v>4.9685000000000003E-5</c:v>
                </c:pt>
                <c:pt idx="49685">
                  <c:v>4.9685999999999998E-5</c:v>
                </c:pt>
                <c:pt idx="49686">
                  <c:v>4.9687E-5</c:v>
                </c:pt>
                <c:pt idx="49687">
                  <c:v>4.9688000000000003E-5</c:v>
                </c:pt>
                <c:pt idx="49688">
                  <c:v>4.9688999999999998E-5</c:v>
                </c:pt>
                <c:pt idx="49689">
                  <c:v>4.969E-5</c:v>
                </c:pt>
                <c:pt idx="49690">
                  <c:v>4.9691000000000002E-5</c:v>
                </c:pt>
                <c:pt idx="49691">
                  <c:v>4.9691999999999998E-5</c:v>
                </c:pt>
                <c:pt idx="49692">
                  <c:v>4.9693E-5</c:v>
                </c:pt>
                <c:pt idx="49693">
                  <c:v>4.9694000000000002E-5</c:v>
                </c:pt>
                <c:pt idx="49694">
                  <c:v>4.9694999999999998E-5</c:v>
                </c:pt>
                <c:pt idx="49695">
                  <c:v>4.9696E-5</c:v>
                </c:pt>
                <c:pt idx="49696">
                  <c:v>4.9697000000000002E-5</c:v>
                </c:pt>
                <c:pt idx="49697">
                  <c:v>4.9697999999999997E-5</c:v>
                </c:pt>
                <c:pt idx="49698">
                  <c:v>4.9699E-5</c:v>
                </c:pt>
                <c:pt idx="49699">
                  <c:v>4.9700000000000002E-5</c:v>
                </c:pt>
                <c:pt idx="49700">
                  <c:v>4.9700999999999997E-5</c:v>
                </c:pt>
                <c:pt idx="49701">
                  <c:v>4.9701999999999999E-5</c:v>
                </c:pt>
                <c:pt idx="49702">
                  <c:v>4.9703000000000002E-5</c:v>
                </c:pt>
                <c:pt idx="49703">
                  <c:v>4.9703999999999997E-5</c:v>
                </c:pt>
                <c:pt idx="49704">
                  <c:v>4.9704999999999999E-5</c:v>
                </c:pt>
                <c:pt idx="49705">
                  <c:v>4.9706000000000001E-5</c:v>
                </c:pt>
                <c:pt idx="49706">
                  <c:v>4.9706999999999997E-5</c:v>
                </c:pt>
                <c:pt idx="49707">
                  <c:v>4.9707999999999999E-5</c:v>
                </c:pt>
                <c:pt idx="49708">
                  <c:v>4.9709000000000001E-5</c:v>
                </c:pt>
                <c:pt idx="49709">
                  <c:v>4.9709999999999997E-5</c:v>
                </c:pt>
                <c:pt idx="49710">
                  <c:v>4.9710999999999999E-5</c:v>
                </c:pt>
                <c:pt idx="49711">
                  <c:v>4.9712000000000001E-5</c:v>
                </c:pt>
                <c:pt idx="49712">
                  <c:v>4.9713000000000003E-5</c:v>
                </c:pt>
                <c:pt idx="49713">
                  <c:v>4.9713999999999999E-5</c:v>
                </c:pt>
                <c:pt idx="49714">
                  <c:v>4.9715000000000001E-5</c:v>
                </c:pt>
                <c:pt idx="49715">
                  <c:v>4.9716000000000003E-5</c:v>
                </c:pt>
                <c:pt idx="49716">
                  <c:v>4.9716999999999998E-5</c:v>
                </c:pt>
                <c:pt idx="49717">
                  <c:v>4.9718000000000001E-5</c:v>
                </c:pt>
                <c:pt idx="49718">
                  <c:v>4.9719000000000003E-5</c:v>
                </c:pt>
                <c:pt idx="49719">
                  <c:v>4.9719999999999998E-5</c:v>
                </c:pt>
                <c:pt idx="49720">
                  <c:v>4.9721E-5</c:v>
                </c:pt>
                <c:pt idx="49721">
                  <c:v>4.9722000000000003E-5</c:v>
                </c:pt>
                <c:pt idx="49722">
                  <c:v>4.9722999999999998E-5</c:v>
                </c:pt>
                <c:pt idx="49723">
                  <c:v>4.9724E-5</c:v>
                </c:pt>
                <c:pt idx="49724">
                  <c:v>4.9725000000000002E-5</c:v>
                </c:pt>
                <c:pt idx="49725">
                  <c:v>4.9725999999999998E-5</c:v>
                </c:pt>
                <c:pt idx="49726">
                  <c:v>4.9727E-5</c:v>
                </c:pt>
                <c:pt idx="49727">
                  <c:v>4.9728000000000002E-5</c:v>
                </c:pt>
                <c:pt idx="49728">
                  <c:v>4.9728999999999998E-5</c:v>
                </c:pt>
                <c:pt idx="49729">
                  <c:v>4.973E-5</c:v>
                </c:pt>
                <c:pt idx="49730">
                  <c:v>4.9731000000000002E-5</c:v>
                </c:pt>
                <c:pt idx="49731">
                  <c:v>4.9731999999999998E-5</c:v>
                </c:pt>
                <c:pt idx="49732">
                  <c:v>4.9733E-5</c:v>
                </c:pt>
                <c:pt idx="49733">
                  <c:v>4.9734000000000002E-5</c:v>
                </c:pt>
                <c:pt idx="49734">
                  <c:v>4.9734999999999997E-5</c:v>
                </c:pt>
                <c:pt idx="49735">
                  <c:v>4.9736E-5</c:v>
                </c:pt>
                <c:pt idx="49736">
                  <c:v>4.9737000000000002E-5</c:v>
                </c:pt>
                <c:pt idx="49737">
                  <c:v>4.9737999999999997E-5</c:v>
                </c:pt>
                <c:pt idx="49738">
                  <c:v>4.9738999999999999E-5</c:v>
                </c:pt>
                <c:pt idx="49739">
                  <c:v>4.9740000000000001E-5</c:v>
                </c:pt>
                <c:pt idx="49740">
                  <c:v>4.9740999999999997E-5</c:v>
                </c:pt>
                <c:pt idx="49741">
                  <c:v>4.9741999999999999E-5</c:v>
                </c:pt>
                <c:pt idx="49742">
                  <c:v>4.9743000000000001E-5</c:v>
                </c:pt>
                <c:pt idx="49743">
                  <c:v>4.9743999999999997E-5</c:v>
                </c:pt>
                <c:pt idx="49744">
                  <c:v>4.9744999999999999E-5</c:v>
                </c:pt>
                <c:pt idx="49745">
                  <c:v>4.9746000000000001E-5</c:v>
                </c:pt>
                <c:pt idx="49746">
                  <c:v>4.9747000000000003E-5</c:v>
                </c:pt>
                <c:pt idx="49747">
                  <c:v>4.9747999999999999E-5</c:v>
                </c:pt>
                <c:pt idx="49748">
                  <c:v>4.9749000000000001E-5</c:v>
                </c:pt>
                <c:pt idx="49749">
                  <c:v>4.9750000000000003E-5</c:v>
                </c:pt>
                <c:pt idx="49750">
                  <c:v>4.9750999999999999E-5</c:v>
                </c:pt>
                <c:pt idx="49751">
                  <c:v>4.9752000000000001E-5</c:v>
                </c:pt>
                <c:pt idx="49752">
                  <c:v>4.9753000000000003E-5</c:v>
                </c:pt>
                <c:pt idx="49753">
                  <c:v>4.9753999999999998E-5</c:v>
                </c:pt>
                <c:pt idx="49754">
                  <c:v>4.9755000000000001E-5</c:v>
                </c:pt>
                <c:pt idx="49755">
                  <c:v>4.9756000000000003E-5</c:v>
                </c:pt>
                <c:pt idx="49756">
                  <c:v>4.9756999999999998E-5</c:v>
                </c:pt>
                <c:pt idx="49757">
                  <c:v>4.9758E-5</c:v>
                </c:pt>
                <c:pt idx="49758">
                  <c:v>4.9759000000000003E-5</c:v>
                </c:pt>
                <c:pt idx="49759">
                  <c:v>4.9759999999999998E-5</c:v>
                </c:pt>
                <c:pt idx="49760">
                  <c:v>4.9761E-5</c:v>
                </c:pt>
                <c:pt idx="49761">
                  <c:v>4.9762000000000002E-5</c:v>
                </c:pt>
                <c:pt idx="49762">
                  <c:v>4.9762999999999998E-5</c:v>
                </c:pt>
                <c:pt idx="49763">
                  <c:v>4.9764E-5</c:v>
                </c:pt>
                <c:pt idx="49764">
                  <c:v>4.9765000000000002E-5</c:v>
                </c:pt>
                <c:pt idx="49765">
                  <c:v>4.9765999999999998E-5</c:v>
                </c:pt>
                <c:pt idx="49766">
                  <c:v>4.9767E-5</c:v>
                </c:pt>
                <c:pt idx="49767">
                  <c:v>4.9768000000000002E-5</c:v>
                </c:pt>
                <c:pt idx="49768">
                  <c:v>4.9768999999999997E-5</c:v>
                </c:pt>
                <c:pt idx="49769">
                  <c:v>4.977E-5</c:v>
                </c:pt>
                <c:pt idx="49770">
                  <c:v>4.9771000000000002E-5</c:v>
                </c:pt>
                <c:pt idx="49771">
                  <c:v>4.9771999999999997E-5</c:v>
                </c:pt>
                <c:pt idx="49772">
                  <c:v>4.9772999999999999E-5</c:v>
                </c:pt>
                <c:pt idx="49773">
                  <c:v>4.9774000000000002E-5</c:v>
                </c:pt>
                <c:pt idx="49774">
                  <c:v>4.9774999999999997E-5</c:v>
                </c:pt>
                <c:pt idx="49775">
                  <c:v>4.9775999999999999E-5</c:v>
                </c:pt>
                <c:pt idx="49776">
                  <c:v>4.9777000000000001E-5</c:v>
                </c:pt>
                <c:pt idx="49777">
                  <c:v>4.9777999999999997E-5</c:v>
                </c:pt>
                <c:pt idx="49778">
                  <c:v>4.9778999999999999E-5</c:v>
                </c:pt>
                <c:pt idx="49779">
                  <c:v>4.9780000000000001E-5</c:v>
                </c:pt>
                <c:pt idx="49780">
                  <c:v>4.9781000000000003E-5</c:v>
                </c:pt>
                <c:pt idx="49781">
                  <c:v>4.9781999999999999E-5</c:v>
                </c:pt>
                <c:pt idx="49782">
                  <c:v>4.9783000000000001E-5</c:v>
                </c:pt>
                <c:pt idx="49783">
                  <c:v>4.9784000000000003E-5</c:v>
                </c:pt>
                <c:pt idx="49784">
                  <c:v>4.9784999999999999E-5</c:v>
                </c:pt>
                <c:pt idx="49785">
                  <c:v>4.9786000000000001E-5</c:v>
                </c:pt>
                <c:pt idx="49786">
                  <c:v>4.9787000000000003E-5</c:v>
                </c:pt>
                <c:pt idx="49787">
                  <c:v>4.9787999999999998E-5</c:v>
                </c:pt>
                <c:pt idx="49788">
                  <c:v>4.9789000000000001E-5</c:v>
                </c:pt>
                <c:pt idx="49789">
                  <c:v>4.9790000000000003E-5</c:v>
                </c:pt>
                <c:pt idx="49790">
                  <c:v>4.9790999999999998E-5</c:v>
                </c:pt>
                <c:pt idx="49791">
                  <c:v>4.9792E-5</c:v>
                </c:pt>
                <c:pt idx="49792">
                  <c:v>4.9793000000000003E-5</c:v>
                </c:pt>
                <c:pt idx="49793">
                  <c:v>4.9793999999999998E-5</c:v>
                </c:pt>
                <c:pt idx="49794">
                  <c:v>4.9795E-5</c:v>
                </c:pt>
                <c:pt idx="49795">
                  <c:v>4.9796000000000002E-5</c:v>
                </c:pt>
                <c:pt idx="49796">
                  <c:v>4.9796999999999998E-5</c:v>
                </c:pt>
                <c:pt idx="49797">
                  <c:v>4.9798E-5</c:v>
                </c:pt>
                <c:pt idx="49798">
                  <c:v>4.9799000000000002E-5</c:v>
                </c:pt>
                <c:pt idx="49799">
                  <c:v>4.9799999999999998E-5</c:v>
                </c:pt>
                <c:pt idx="49800">
                  <c:v>4.9801E-5</c:v>
                </c:pt>
                <c:pt idx="49801">
                  <c:v>4.9802000000000002E-5</c:v>
                </c:pt>
                <c:pt idx="49802">
                  <c:v>4.9802999999999997E-5</c:v>
                </c:pt>
                <c:pt idx="49803">
                  <c:v>4.9804E-5</c:v>
                </c:pt>
                <c:pt idx="49804">
                  <c:v>4.9805000000000002E-5</c:v>
                </c:pt>
                <c:pt idx="49805">
                  <c:v>4.9805999999999997E-5</c:v>
                </c:pt>
                <c:pt idx="49806">
                  <c:v>4.9806999999999999E-5</c:v>
                </c:pt>
                <c:pt idx="49807">
                  <c:v>4.9808000000000002E-5</c:v>
                </c:pt>
                <c:pt idx="49808">
                  <c:v>4.9808999999999997E-5</c:v>
                </c:pt>
                <c:pt idx="49809">
                  <c:v>4.9809999999999999E-5</c:v>
                </c:pt>
                <c:pt idx="49810">
                  <c:v>4.9811000000000001E-5</c:v>
                </c:pt>
                <c:pt idx="49811">
                  <c:v>4.9811999999999997E-5</c:v>
                </c:pt>
                <c:pt idx="49812">
                  <c:v>4.9812999999999999E-5</c:v>
                </c:pt>
                <c:pt idx="49813">
                  <c:v>4.9814000000000001E-5</c:v>
                </c:pt>
                <c:pt idx="49814">
                  <c:v>4.9815000000000003E-5</c:v>
                </c:pt>
                <c:pt idx="49815">
                  <c:v>4.9815999999999999E-5</c:v>
                </c:pt>
                <c:pt idx="49816">
                  <c:v>4.9817000000000001E-5</c:v>
                </c:pt>
                <c:pt idx="49817">
                  <c:v>4.9818000000000003E-5</c:v>
                </c:pt>
                <c:pt idx="49818">
                  <c:v>4.9818999999999999E-5</c:v>
                </c:pt>
                <c:pt idx="49819">
                  <c:v>4.9820000000000001E-5</c:v>
                </c:pt>
                <c:pt idx="49820">
                  <c:v>4.9821000000000003E-5</c:v>
                </c:pt>
                <c:pt idx="49821">
                  <c:v>4.9821999999999998E-5</c:v>
                </c:pt>
                <c:pt idx="49822">
                  <c:v>4.9823000000000001E-5</c:v>
                </c:pt>
                <c:pt idx="49823">
                  <c:v>4.9824000000000003E-5</c:v>
                </c:pt>
                <c:pt idx="49824">
                  <c:v>4.9824999999999998E-5</c:v>
                </c:pt>
                <c:pt idx="49825">
                  <c:v>4.9826E-5</c:v>
                </c:pt>
                <c:pt idx="49826">
                  <c:v>4.9827000000000003E-5</c:v>
                </c:pt>
                <c:pt idx="49827">
                  <c:v>4.9827999999999998E-5</c:v>
                </c:pt>
                <c:pt idx="49828">
                  <c:v>4.9829E-5</c:v>
                </c:pt>
                <c:pt idx="49829">
                  <c:v>4.9830000000000002E-5</c:v>
                </c:pt>
                <c:pt idx="49830">
                  <c:v>4.9830999999999998E-5</c:v>
                </c:pt>
                <c:pt idx="49831">
                  <c:v>4.9832E-5</c:v>
                </c:pt>
                <c:pt idx="49832">
                  <c:v>4.9833000000000002E-5</c:v>
                </c:pt>
                <c:pt idx="49833">
                  <c:v>4.9833999999999998E-5</c:v>
                </c:pt>
                <c:pt idx="49834">
                  <c:v>4.9835E-5</c:v>
                </c:pt>
                <c:pt idx="49835">
                  <c:v>4.9836000000000002E-5</c:v>
                </c:pt>
                <c:pt idx="49836">
                  <c:v>4.9836999999999997E-5</c:v>
                </c:pt>
                <c:pt idx="49837">
                  <c:v>4.9838E-5</c:v>
                </c:pt>
                <c:pt idx="49838">
                  <c:v>4.9839000000000002E-5</c:v>
                </c:pt>
                <c:pt idx="49839">
                  <c:v>4.9839999999999997E-5</c:v>
                </c:pt>
                <c:pt idx="49840">
                  <c:v>4.9840999999999999E-5</c:v>
                </c:pt>
                <c:pt idx="49841">
                  <c:v>4.9842000000000002E-5</c:v>
                </c:pt>
                <c:pt idx="49842">
                  <c:v>4.9842999999999997E-5</c:v>
                </c:pt>
                <c:pt idx="49843">
                  <c:v>4.9843999999999999E-5</c:v>
                </c:pt>
                <c:pt idx="49844">
                  <c:v>4.9845000000000001E-5</c:v>
                </c:pt>
                <c:pt idx="49845">
                  <c:v>4.9845999999999997E-5</c:v>
                </c:pt>
                <c:pt idx="49846">
                  <c:v>4.9846999999999999E-5</c:v>
                </c:pt>
                <c:pt idx="49847">
                  <c:v>4.9848000000000001E-5</c:v>
                </c:pt>
                <c:pt idx="49848">
                  <c:v>4.9849000000000003E-5</c:v>
                </c:pt>
                <c:pt idx="49849">
                  <c:v>4.9849999999999999E-5</c:v>
                </c:pt>
                <c:pt idx="49850">
                  <c:v>4.9851000000000001E-5</c:v>
                </c:pt>
                <c:pt idx="49851">
                  <c:v>4.9852000000000003E-5</c:v>
                </c:pt>
                <c:pt idx="49852">
                  <c:v>4.9852999999999999E-5</c:v>
                </c:pt>
                <c:pt idx="49853">
                  <c:v>4.9854000000000001E-5</c:v>
                </c:pt>
                <c:pt idx="49854">
                  <c:v>4.9855000000000003E-5</c:v>
                </c:pt>
                <c:pt idx="49855">
                  <c:v>4.9855999999999998E-5</c:v>
                </c:pt>
                <c:pt idx="49856">
                  <c:v>4.9857000000000001E-5</c:v>
                </c:pt>
                <c:pt idx="49857">
                  <c:v>4.9858000000000003E-5</c:v>
                </c:pt>
                <c:pt idx="49858">
                  <c:v>4.9858999999999998E-5</c:v>
                </c:pt>
                <c:pt idx="49859">
                  <c:v>4.986E-5</c:v>
                </c:pt>
                <c:pt idx="49860">
                  <c:v>4.9861000000000003E-5</c:v>
                </c:pt>
                <c:pt idx="49861">
                  <c:v>4.9861999999999998E-5</c:v>
                </c:pt>
                <c:pt idx="49862">
                  <c:v>4.9863E-5</c:v>
                </c:pt>
                <c:pt idx="49863">
                  <c:v>4.9864000000000002E-5</c:v>
                </c:pt>
                <c:pt idx="49864">
                  <c:v>4.9864999999999998E-5</c:v>
                </c:pt>
                <c:pt idx="49865">
                  <c:v>4.9866E-5</c:v>
                </c:pt>
                <c:pt idx="49866">
                  <c:v>4.9867000000000002E-5</c:v>
                </c:pt>
                <c:pt idx="49867">
                  <c:v>4.9867999999999998E-5</c:v>
                </c:pt>
                <c:pt idx="49868">
                  <c:v>4.9869E-5</c:v>
                </c:pt>
                <c:pt idx="49869">
                  <c:v>4.9870000000000002E-5</c:v>
                </c:pt>
                <c:pt idx="49870">
                  <c:v>4.9870999999999997E-5</c:v>
                </c:pt>
                <c:pt idx="49871">
                  <c:v>4.9872E-5</c:v>
                </c:pt>
                <c:pt idx="49872">
                  <c:v>4.9873000000000002E-5</c:v>
                </c:pt>
                <c:pt idx="49873">
                  <c:v>4.9873999999999997E-5</c:v>
                </c:pt>
                <c:pt idx="49874">
                  <c:v>4.9874999999999999E-5</c:v>
                </c:pt>
                <c:pt idx="49875">
                  <c:v>4.9876000000000002E-5</c:v>
                </c:pt>
                <c:pt idx="49876">
                  <c:v>4.9876999999999997E-5</c:v>
                </c:pt>
                <c:pt idx="49877">
                  <c:v>4.9877999999999999E-5</c:v>
                </c:pt>
                <c:pt idx="49878">
                  <c:v>4.9879000000000001E-5</c:v>
                </c:pt>
                <c:pt idx="49879">
                  <c:v>4.9879999999999997E-5</c:v>
                </c:pt>
                <c:pt idx="49880">
                  <c:v>4.9880999999999999E-5</c:v>
                </c:pt>
                <c:pt idx="49881">
                  <c:v>4.9882000000000001E-5</c:v>
                </c:pt>
                <c:pt idx="49882">
                  <c:v>4.9883000000000003E-5</c:v>
                </c:pt>
                <c:pt idx="49883">
                  <c:v>4.9883999999999999E-5</c:v>
                </c:pt>
                <c:pt idx="49884">
                  <c:v>4.9885000000000001E-5</c:v>
                </c:pt>
                <c:pt idx="49885">
                  <c:v>4.9886000000000003E-5</c:v>
                </c:pt>
                <c:pt idx="49886">
                  <c:v>4.9886999999999999E-5</c:v>
                </c:pt>
                <c:pt idx="49887">
                  <c:v>4.9888000000000001E-5</c:v>
                </c:pt>
                <c:pt idx="49888">
                  <c:v>4.9889000000000003E-5</c:v>
                </c:pt>
                <c:pt idx="49889">
                  <c:v>4.9889999999999998E-5</c:v>
                </c:pt>
                <c:pt idx="49890">
                  <c:v>4.9891000000000001E-5</c:v>
                </c:pt>
                <c:pt idx="49891">
                  <c:v>4.9892000000000003E-5</c:v>
                </c:pt>
                <c:pt idx="49892">
                  <c:v>4.9892999999999998E-5</c:v>
                </c:pt>
                <c:pt idx="49893">
                  <c:v>4.9894E-5</c:v>
                </c:pt>
                <c:pt idx="49894">
                  <c:v>4.9895000000000003E-5</c:v>
                </c:pt>
                <c:pt idx="49895">
                  <c:v>4.9895999999999998E-5</c:v>
                </c:pt>
                <c:pt idx="49896">
                  <c:v>4.9897E-5</c:v>
                </c:pt>
                <c:pt idx="49897">
                  <c:v>4.9898000000000002E-5</c:v>
                </c:pt>
                <c:pt idx="49898">
                  <c:v>4.9898999999999998E-5</c:v>
                </c:pt>
                <c:pt idx="49899">
                  <c:v>4.99E-5</c:v>
                </c:pt>
                <c:pt idx="49900">
                  <c:v>4.9901000000000002E-5</c:v>
                </c:pt>
                <c:pt idx="49901">
                  <c:v>4.9901999999999998E-5</c:v>
                </c:pt>
                <c:pt idx="49902">
                  <c:v>4.9903E-5</c:v>
                </c:pt>
                <c:pt idx="49903">
                  <c:v>4.9904000000000002E-5</c:v>
                </c:pt>
                <c:pt idx="49904">
                  <c:v>4.9904999999999997E-5</c:v>
                </c:pt>
                <c:pt idx="49905">
                  <c:v>4.9906E-5</c:v>
                </c:pt>
                <c:pt idx="49906">
                  <c:v>4.9907000000000002E-5</c:v>
                </c:pt>
                <c:pt idx="49907">
                  <c:v>4.9907999999999997E-5</c:v>
                </c:pt>
                <c:pt idx="49908">
                  <c:v>4.9908999999999999E-5</c:v>
                </c:pt>
                <c:pt idx="49909">
                  <c:v>4.9910000000000002E-5</c:v>
                </c:pt>
                <c:pt idx="49910">
                  <c:v>4.9910999999999997E-5</c:v>
                </c:pt>
                <c:pt idx="49911">
                  <c:v>4.9911999999999999E-5</c:v>
                </c:pt>
                <c:pt idx="49912">
                  <c:v>4.9913000000000001E-5</c:v>
                </c:pt>
                <c:pt idx="49913">
                  <c:v>4.9913999999999997E-5</c:v>
                </c:pt>
                <c:pt idx="49914">
                  <c:v>4.9914999999999999E-5</c:v>
                </c:pt>
                <c:pt idx="49915">
                  <c:v>4.9916000000000001E-5</c:v>
                </c:pt>
                <c:pt idx="49916">
                  <c:v>4.9917000000000003E-5</c:v>
                </c:pt>
                <c:pt idx="49917">
                  <c:v>4.9917999999999999E-5</c:v>
                </c:pt>
                <c:pt idx="49918">
                  <c:v>4.9919000000000001E-5</c:v>
                </c:pt>
                <c:pt idx="49919">
                  <c:v>4.9920000000000003E-5</c:v>
                </c:pt>
                <c:pt idx="49920">
                  <c:v>4.9920999999999999E-5</c:v>
                </c:pt>
                <c:pt idx="49921">
                  <c:v>4.9922000000000001E-5</c:v>
                </c:pt>
                <c:pt idx="49922">
                  <c:v>4.9923000000000003E-5</c:v>
                </c:pt>
                <c:pt idx="49923">
                  <c:v>4.9923999999999998E-5</c:v>
                </c:pt>
                <c:pt idx="49924">
                  <c:v>4.9925000000000001E-5</c:v>
                </c:pt>
                <c:pt idx="49925">
                  <c:v>4.9926000000000003E-5</c:v>
                </c:pt>
                <c:pt idx="49926">
                  <c:v>4.9926999999999998E-5</c:v>
                </c:pt>
                <c:pt idx="49927">
                  <c:v>4.9928E-5</c:v>
                </c:pt>
                <c:pt idx="49928">
                  <c:v>4.9929000000000003E-5</c:v>
                </c:pt>
                <c:pt idx="49929">
                  <c:v>4.9929999999999998E-5</c:v>
                </c:pt>
                <c:pt idx="49930">
                  <c:v>4.9931E-5</c:v>
                </c:pt>
                <c:pt idx="49931">
                  <c:v>4.9932000000000002E-5</c:v>
                </c:pt>
                <c:pt idx="49932">
                  <c:v>4.9932999999999998E-5</c:v>
                </c:pt>
                <c:pt idx="49933">
                  <c:v>4.9934E-5</c:v>
                </c:pt>
                <c:pt idx="49934">
                  <c:v>4.9935000000000002E-5</c:v>
                </c:pt>
                <c:pt idx="49935">
                  <c:v>4.9935999999999998E-5</c:v>
                </c:pt>
                <c:pt idx="49936">
                  <c:v>4.9937E-5</c:v>
                </c:pt>
                <c:pt idx="49937">
                  <c:v>4.9938000000000002E-5</c:v>
                </c:pt>
                <c:pt idx="49938">
                  <c:v>4.9938999999999997E-5</c:v>
                </c:pt>
                <c:pt idx="49939">
                  <c:v>4.994E-5</c:v>
                </c:pt>
                <c:pt idx="49940">
                  <c:v>4.9941000000000002E-5</c:v>
                </c:pt>
                <c:pt idx="49941">
                  <c:v>4.9941999999999997E-5</c:v>
                </c:pt>
                <c:pt idx="49942">
                  <c:v>4.9942999999999999E-5</c:v>
                </c:pt>
                <c:pt idx="49943">
                  <c:v>4.9944000000000002E-5</c:v>
                </c:pt>
                <c:pt idx="49944">
                  <c:v>4.9944999999999997E-5</c:v>
                </c:pt>
                <c:pt idx="49945">
                  <c:v>4.9945999999999999E-5</c:v>
                </c:pt>
                <c:pt idx="49946">
                  <c:v>4.9947000000000001E-5</c:v>
                </c:pt>
                <c:pt idx="49947">
                  <c:v>4.9947999999999997E-5</c:v>
                </c:pt>
                <c:pt idx="49948">
                  <c:v>4.9948999999999999E-5</c:v>
                </c:pt>
                <c:pt idx="49949">
                  <c:v>4.9950000000000001E-5</c:v>
                </c:pt>
                <c:pt idx="49950">
                  <c:v>4.9951000000000003E-5</c:v>
                </c:pt>
                <c:pt idx="49951">
                  <c:v>4.9951999999999999E-5</c:v>
                </c:pt>
                <c:pt idx="49952">
                  <c:v>4.9953000000000001E-5</c:v>
                </c:pt>
                <c:pt idx="49953">
                  <c:v>4.9954000000000003E-5</c:v>
                </c:pt>
                <c:pt idx="49954">
                  <c:v>4.9954999999999999E-5</c:v>
                </c:pt>
                <c:pt idx="49955">
                  <c:v>4.9956000000000001E-5</c:v>
                </c:pt>
                <c:pt idx="49956">
                  <c:v>4.9957000000000003E-5</c:v>
                </c:pt>
                <c:pt idx="49957">
                  <c:v>4.9957999999999998E-5</c:v>
                </c:pt>
                <c:pt idx="49958">
                  <c:v>4.9959000000000001E-5</c:v>
                </c:pt>
                <c:pt idx="49959">
                  <c:v>4.9960000000000003E-5</c:v>
                </c:pt>
                <c:pt idx="49960">
                  <c:v>4.9960999999999998E-5</c:v>
                </c:pt>
                <c:pt idx="49961">
                  <c:v>4.9962E-5</c:v>
                </c:pt>
                <c:pt idx="49962">
                  <c:v>4.9963000000000003E-5</c:v>
                </c:pt>
                <c:pt idx="49963">
                  <c:v>4.9963999999999998E-5</c:v>
                </c:pt>
                <c:pt idx="49964">
                  <c:v>4.9965E-5</c:v>
                </c:pt>
                <c:pt idx="49965">
                  <c:v>4.9966000000000002E-5</c:v>
                </c:pt>
                <c:pt idx="49966">
                  <c:v>4.9966999999999998E-5</c:v>
                </c:pt>
                <c:pt idx="49967">
                  <c:v>4.9968E-5</c:v>
                </c:pt>
                <c:pt idx="49968">
                  <c:v>4.9969000000000002E-5</c:v>
                </c:pt>
                <c:pt idx="49969">
                  <c:v>4.9969999999999998E-5</c:v>
                </c:pt>
                <c:pt idx="49970">
                  <c:v>4.9971E-5</c:v>
                </c:pt>
                <c:pt idx="49971">
                  <c:v>4.9972000000000002E-5</c:v>
                </c:pt>
                <c:pt idx="49972">
                  <c:v>4.9972999999999997E-5</c:v>
                </c:pt>
                <c:pt idx="49973">
                  <c:v>4.9974E-5</c:v>
                </c:pt>
                <c:pt idx="49974">
                  <c:v>4.9975000000000002E-5</c:v>
                </c:pt>
                <c:pt idx="49975">
                  <c:v>4.9975999999999997E-5</c:v>
                </c:pt>
                <c:pt idx="49976">
                  <c:v>4.9976999999999999E-5</c:v>
                </c:pt>
                <c:pt idx="49977">
                  <c:v>4.9978000000000002E-5</c:v>
                </c:pt>
                <c:pt idx="49978">
                  <c:v>4.9978999999999997E-5</c:v>
                </c:pt>
                <c:pt idx="49979">
                  <c:v>4.9979999999999999E-5</c:v>
                </c:pt>
                <c:pt idx="49980">
                  <c:v>4.9981000000000001E-5</c:v>
                </c:pt>
                <c:pt idx="49981">
                  <c:v>4.9981999999999997E-5</c:v>
                </c:pt>
                <c:pt idx="49982">
                  <c:v>4.9982999999999999E-5</c:v>
                </c:pt>
                <c:pt idx="49983">
                  <c:v>4.9984000000000001E-5</c:v>
                </c:pt>
                <c:pt idx="49984">
                  <c:v>4.9985000000000003E-5</c:v>
                </c:pt>
                <c:pt idx="49985">
                  <c:v>4.9985999999999999E-5</c:v>
                </c:pt>
                <c:pt idx="49986">
                  <c:v>4.9987000000000001E-5</c:v>
                </c:pt>
                <c:pt idx="49987">
                  <c:v>4.9988000000000003E-5</c:v>
                </c:pt>
                <c:pt idx="49988">
                  <c:v>4.9988999999999999E-5</c:v>
                </c:pt>
                <c:pt idx="49989">
                  <c:v>4.9990000000000001E-5</c:v>
                </c:pt>
                <c:pt idx="49990">
                  <c:v>4.9991000000000003E-5</c:v>
                </c:pt>
                <c:pt idx="49991">
                  <c:v>4.9991999999999998E-5</c:v>
                </c:pt>
                <c:pt idx="49992">
                  <c:v>4.9993000000000001E-5</c:v>
                </c:pt>
                <c:pt idx="49993">
                  <c:v>4.9994000000000003E-5</c:v>
                </c:pt>
                <c:pt idx="49994">
                  <c:v>4.9994999999999998E-5</c:v>
                </c:pt>
                <c:pt idx="49995">
                  <c:v>4.9996E-5</c:v>
                </c:pt>
                <c:pt idx="49996">
                  <c:v>4.9997000000000003E-5</c:v>
                </c:pt>
                <c:pt idx="49997">
                  <c:v>4.9997999999999998E-5</c:v>
                </c:pt>
                <c:pt idx="49998">
                  <c:v>4.9999E-5</c:v>
                </c:pt>
                <c:pt idx="49999">
                  <c:v>5.0000000000000002E-5</c:v>
                </c:pt>
                <c:pt idx="50000">
                  <c:v>5.0000999999999998E-5</c:v>
                </c:pt>
                <c:pt idx="50001">
                  <c:v>5.0002E-5</c:v>
                </c:pt>
                <c:pt idx="50002">
                  <c:v>5.0003000000000002E-5</c:v>
                </c:pt>
                <c:pt idx="50003">
                  <c:v>5.0003999999999998E-5</c:v>
                </c:pt>
                <c:pt idx="50004">
                  <c:v>5.0005E-5</c:v>
                </c:pt>
                <c:pt idx="50005">
                  <c:v>5.0006000000000002E-5</c:v>
                </c:pt>
                <c:pt idx="50006">
                  <c:v>5.0006999999999997E-5</c:v>
                </c:pt>
                <c:pt idx="50007">
                  <c:v>5.0008E-5</c:v>
                </c:pt>
                <c:pt idx="50008">
                  <c:v>5.0009000000000002E-5</c:v>
                </c:pt>
                <c:pt idx="50009">
                  <c:v>5.0009999999999997E-5</c:v>
                </c:pt>
                <c:pt idx="50010">
                  <c:v>5.0010999999999999E-5</c:v>
                </c:pt>
                <c:pt idx="50011">
                  <c:v>5.0012000000000002E-5</c:v>
                </c:pt>
                <c:pt idx="50012">
                  <c:v>5.0012999999999997E-5</c:v>
                </c:pt>
                <c:pt idx="50013">
                  <c:v>5.0013999999999999E-5</c:v>
                </c:pt>
                <c:pt idx="50014">
                  <c:v>5.0015000000000001E-5</c:v>
                </c:pt>
                <c:pt idx="50015">
                  <c:v>5.0015999999999997E-5</c:v>
                </c:pt>
                <c:pt idx="50016">
                  <c:v>5.0016999999999999E-5</c:v>
                </c:pt>
                <c:pt idx="50017">
                  <c:v>5.0018000000000001E-5</c:v>
                </c:pt>
                <c:pt idx="50018">
                  <c:v>5.0018999999999997E-5</c:v>
                </c:pt>
                <c:pt idx="50019">
                  <c:v>5.0019999999999999E-5</c:v>
                </c:pt>
                <c:pt idx="50020">
                  <c:v>5.0021000000000001E-5</c:v>
                </c:pt>
                <c:pt idx="50021">
                  <c:v>5.0022000000000003E-5</c:v>
                </c:pt>
                <c:pt idx="50022">
                  <c:v>5.0022999999999999E-5</c:v>
                </c:pt>
                <c:pt idx="50023">
                  <c:v>5.0024000000000001E-5</c:v>
                </c:pt>
                <c:pt idx="50024">
                  <c:v>5.0025000000000003E-5</c:v>
                </c:pt>
                <c:pt idx="50025">
                  <c:v>5.0025999999999998E-5</c:v>
                </c:pt>
                <c:pt idx="50026">
                  <c:v>5.0027000000000001E-5</c:v>
                </c:pt>
                <c:pt idx="50027">
                  <c:v>5.0028000000000003E-5</c:v>
                </c:pt>
                <c:pt idx="50028">
                  <c:v>5.0028999999999998E-5</c:v>
                </c:pt>
                <c:pt idx="50029">
                  <c:v>5.003E-5</c:v>
                </c:pt>
                <c:pt idx="50030">
                  <c:v>5.0031000000000003E-5</c:v>
                </c:pt>
                <c:pt idx="50031">
                  <c:v>5.0031999999999998E-5</c:v>
                </c:pt>
                <c:pt idx="50032">
                  <c:v>5.0033E-5</c:v>
                </c:pt>
                <c:pt idx="50033">
                  <c:v>5.0034000000000002E-5</c:v>
                </c:pt>
                <c:pt idx="50034">
                  <c:v>5.0034999999999998E-5</c:v>
                </c:pt>
                <c:pt idx="50035">
                  <c:v>5.0036E-5</c:v>
                </c:pt>
                <c:pt idx="50036">
                  <c:v>5.0037000000000002E-5</c:v>
                </c:pt>
                <c:pt idx="50037">
                  <c:v>5.0037999999999998E-5</c:v>
                </c:pt>
                <c:pt idx="50038">
                  <c:v>5.0039E-5</c:v>
                </c:pt>
                <c:pt idx="50039">
                  <c:v>5.0040000000000002E-5</c:v>
                </c:pt>
                <c:pt idx="50040">
                  <c:v>5.0040999999999997E-5</c:v>
                </c:pt>
                <c:pt idx="50041">
                  <c:v>5.0042E-5</c:v>
                </c:pt>
                <c:pt idx="50042">
                  <c:v>5.0043000000000002E-5</c:v>
                </c:pt>
                <c:pt idx="50043">
                  <c:v>5.0043999999999997E-5</c:v>
                </c:pt>
                <c:pt idx="50044">
                  <c:v>5.0044999999999999E-5</c:v>
                </c:pt>
                <c:pt idx="50045">
                  <c:v>5.0046000000000002E-5</c:v>
                </c:pt>
                <c:pt idx="50046">
                  <c:v>5.0046999999999997E-5</c:v>
                </c:pt>
                <c:pt idx="50047">
                  <c:v>5.0047999999999999E-5</c:v>
                </c:pt>
                <c:pt idx="50048">
                  <c:v>5.0049000000000001E-5</c:v>
                </c:pt>
                <c:pt idx="50049">
                  <c:v>5.0049999999999997E-5</c:v>
                </c:pt>
                <c:pt idx="50050">
                  <c:v>5.0050999999999999E-5</c:v>
                </c:pt>
                <c:pt idx="50051">
                  <c:v>5.0052000000000001E-5</c:v>
                </c:pt>
                <c:pt idx="50052">
                  <c:v>5.0052999999999997E-5</c:v>
                </c:pt>
                <c:pt idx="50053">
                  <c:v>5.0053999999999999E-5</c:v>
                </c:pt>
                <c:pt idx="50054">
                  <c:v>5.0055000000000001E-5</c:v>
                </c:pt>
                <c:pt idx="50055">
                  <c:v>5.0056000000000003E-5</c:v>
                </c:pt>
                <c:pt idx="50056">
                  <c:v>5.0056999999999999E-5</c:v>
                </c:pt>
                <c:pt idx="50057">
                  <c:v>5.0058000000000001E-5</c:v>
                </c:pt>
                <c:pt idx="50058">
                  <c:v>5.0059000000000003E-5</c:v>
                </c:pt>
                <c:pt idx="50059">
                  <c:v>5.0059999999999998E-5</c:v>
                </c:pt>
                <c:pt idx="50060">
                  <c:v>5.0061000000000001E-5</c:v>
                </c:pt>
                <c:pt idx="50061">
                  <c:v>5.0062000000000003E-5</c:v>
                </c:pt>
                <c:pt idx="50062">
                  <c:v>5.0062999999999998E-5</c:v>
                </c:pt>
                <c:pt idx="50063">
                  <c:v>5.0064E-5</c:v>
                </c:pt>
                <c:pt idx="50064">
                  <c:v>5.0065000000000003E-5</c:v>
                </c:pt>
                <c:pt idx="50065">
                  <c:v>5.0065999999999998E-5</c:v>
                </c:pt>
                <c:pt idx="50066">
                  <c:v>5.0067E-5</c:v>
                </c:pt>
                <c:pt idx="50067">
                  <c:v>5.0068000000000002E-5</c:v>
                </c:pt>
                <c:pt idx="50068">
                  <c:v>5.0068999999999998E-5</c:v>
                </c:pt>
                <c:pt idx="50069">
                  <c:v>5.007E-5</c:v>
                </c:pt>
                <c:pt idx="50070">
                  <c:v>5.0071000000000002E-5</c:v>
                </c:pt>
                <c:pt idx="50071">
                  <c:v>5.0071999999999998E-5</c:v>
                </c:pt>
                <c:pt idx="50072">
                  <c:v>5.0073E-5</c:v>
                </c:pt>
                <c:pt idx="50073">
                  <c:v>5.0074000000000002E-5</c:v>
                </c:pt>
                <c:pt idx="50074">
                  <c:v>5.0074999999999997E-5</c:v>
                </c:pt>
                <c:pt idx="50075">
                  <c:v>5.0076E-5</c:v>
                </c:pt>
                <c:pt idx="50076">
                  <c:v>5.0077000000000002E-5</c:v>
                </c:pt>
                <c:pt idx="50077">
                  <c:v>5.0077999999999997E-5</c:v>
                </c:pt>
                <c:pt idx="50078">
                  <c:v>5.0078999999999999E-5</c:v>
                </c:pt>
                <c:pt idx="50079">
                  <c:v>5.0080000000000002E-5</c:v>
                </c:pt>
                <c:pt idx="50080">
                  <c:v>5.0080999999999997E-5</c:v>
                </c:pt>
                <c:pt idx="50081">
                  <c:v>5.0081999999999999E-5</c:v>
                </c:pt>
                <c:pt idx="50082">
                  <c:v>5.0083000000000001E-5</c:v>
                </c:pt>
                <c:pt idx="50083">
                  <c:v>5.0083999999999997E-5</c:v>
                </c:pt>
                <c:pt idx="50084">
                  <c:v>5.0084999999999999E-5</c:v>
                </c:pt>
                <c:pt idx="50085">
                  <c:v>5.0086000000000001E-5</c:v>
                </c:pt>
                <c:pt idx="50086">
                  <c:v>5.0086999999999997E-5</c:v>
                </c:pt>
                <c:pt idx="50087">
                  <c:v>5.0087999999999999E-5</c:v>
                </c:pt>
                <c:pt idx="50088">
                  <c:v>5.0089000000000001E-5</c:v>
                </c:pt>
                <c:pt idx="50089">
                  <c:v>5.0090000000000003E-5</c:v>
                </c:pt>
                <c:pt idx="50090">
                  <c:v>5.0090999999999999E-5</c:v>
                </c:pt>
                <c:pt idx="50091">
                  <c:v>5.0092000000000001E-5</c:v>
                </c:pt>
                <c:pt idx="50092">
                  <c:v>5.0093000000000003E-5</c:v>
                </c:pt>
                <c:pt idx="50093">
                  <c:v>5.0093999999999998E-5</c:v>
                </c:pt>
                <c:pt idx="50094">
                  <c:v>5.0095000000000001E-5</c:v>
                </c:pt>
                <c:pt idx="50095">
                  <c:v>5.0096000000000003E-5</c:v>
                </c:pt>
                <c:pt idx="50096">
                  <c:v>5.0096999999999998E-5</c:v>
                </c:pt>
                <c:pt idx="50097">
                  <c:v>5.0098E-5</c:v>
                </c:pt>
                <c:pt idx="50098">
                  <c:v>5.0099000000000003E-5</c:v>
                </c:pt>
                <c:pt idx="50099">
                  <c:v>5.0099999999999998E-5</c:v>
                </c:pt>
                <c:pt idx="50100">
                  <c:v>5.0101E-5</c:v>
                </c:pt>
                <c:pt idx="50101">
                  <c:v>5.0102000000000002E-5</c:v>
                </c:pt>
                <c:pt idx="50102">
                  <c:v>5.0102999999999998E-5</c:v>
                </c:pt>
                <c:pt idx="50103">
                  <c:v>5.0104E-5</c:v>
                </c:pt>
                <c:pt idx="50104">
                  <c:v>5.0105000000000002E-5</c:v>
                </c:pt>
                <c:pt idx="50105">
                  <c:v>5.0105999999999998E-5</c:v>
                </c:pt>
                <c:pt idx="50106">
                  <c:v>5.0107E-5</c:v>
                </c:pt>
                <c:pt idx="50107">
                  <c:v>5.0108000000000002E-5</c:v>
                </c:pt>
                <c:pt idx="50108">
                  <c:v>5.0108999999999997E-5</c:v>
                </c:pt>
                <c:pt idx="50109">
                  <c:v>5.011E-5</c:v>
                </c:pt>
                <c:pt idx="50110">
                  <c:v>5.0111000000000002E-5</c:v>
                </c:pt>
                <c:pt idx="50111">
                  <c:v>5.0111999999999997E-5</c:v>
                </c:pt>
                <c:pt idx="50112">
                  <c:v>5.0112999999999999E-5</c:v>
                </c:pt>
                <c:pt idx="50113">
                  <c:v>5.0114000000000002E-5</c:v>
                </c:pt>
                <c:pt idx="50114">
                  <c:v>5.0114999999999997E-5</c:v>
                </c:pt>
                <c:pt idx="50115">
                  <c:v>5.0115999999999999E-5</c:v>
                </c:pt>
                <c:pt idx="50116">
                  <c:v>5.0117000000000001E-5</c:v>
                </c:pt>
                <c:pt idx="50117">
                  <c:v>5.0117999999999997E-5</c:v>
                </c:pt>
                <c:pt idx="50118">
                  <c:v>5.0118999999999999E-5</c:v>
                </c:pt>
                <c:pt idx="50119">
                  <c:v>5.0120000000000001E-5</c:v>
                </c:pt>
                <c:pt idx="50120">
                  <c:v>5.0120999999999997E-5</c:v>
                </c:pt>
                <c:pt idx="50121">
                  <c:v>5.0121999999999999E-5</c:v>
                </c:pt>
                <c:pt idx="50122">
                  <c:v>5.0123000000000001E-5</c:v>
                </c:pt>
                <c:pt idx="50123">
                  <c:v>5.0124000000000003E-5</c:v>
                </c:pt>
                <c:pt idx="50124">
                  <c:v>5.0124999999999999E-5</c:v>
                </c:pt>
                <c:pt idx="50125">
                  <c:v>5.0126000000000001E-5</c:v>
                </c:pt>
                <c:pt idx="50126">
                  <c:v>5.0127000000000003E-5</c:v>
                </c:pt>
                <c:pt idx="50127">
                  <c:v>5.0127999999999998E-5</c:v>
                </c:pt>
                <c:pt idx="50128">
                  <c:v>5.0129000000000001E-5</c:v>
                </c:pt>
                <c:pt idx="50129">
                  <c:v>5.0130000000000003E-5</c:v>
                </c:pt>
                <c:pt idx="50130">
                  <c:v>5.0130999999999998E-5</c:v>
                </c:pt>
                <c:pt idx="50131">
                  <c:v>5.0132E-5</c:v>
                </c:pt>
                <c:pt idx="50132">
                  <c:v>5.0133000000000003E-5</c:v>
                </c:pt>
                <c:pt idx="50133">
                  <c:v>5.0133999999999998E-5</c:v>
                </c:pt>
                <c:pt idx="50134">
                  <c:v>5.0135E-5</c:v>
                </c:pt>
                <c:pt idx="50135">
                  <c:v>5.0136000000000002E-5</c:v>
                </c:pt>
                <c:pt idx="50136">
                  <c:v>5.0136999999999998E-5</c:v>
                </c:pt>
                <c:pt idx="50137">
                  <c:v>5.0138E-5</c:v>
                </c:pt>
                <c:pt idx="50138">
                  <c:v>5.0139000000000002E-5</c:v>
                </c:pt>
                <c:pt idx="50139">
                  <c:v>5.0139999999999998E-5</c:v>
                </c:pt>
                <c:pt idx="50140">
                  <c:v>5.0141E-5</c:v>
                </c:pt>
                <c:pt idx="50141">
                  <c:v>5.0142000000000002E-5</c:v>
                </c:pt>
                <c:pt idx="50142">
                  <c:v>5.0142999999999997E-5</c:v>
                </c:pt>
                <c:pt idx="50143">
                  <c:v>5.0144E-5</c:v>
                </c:pt>
                <c:pt idx="50144">
                  <c:v>5.0145000000000002E-5</c:v>
                </c:pt>
                <c:pt idx="50145">
                  <c:v>5.0145999999999997E-5</c:v>
                </c:pt>
                <c:pt idx="50146">
                  <c:v>5.0146999999999999E-5</c:v>
                </c:pt>
                <c:pt idx="50147">
                  <c:v>5.0148000000000002E-5</c:v>
                </c:pt>
                <c:pt idx="50148">
                  <c:v>5.0148999999999997E-5</c:v>
                </c:pt>
                <c:pt idx="50149">
                  <c:v>5.0149999999999999E-5</c:v>
                </c:pt>
                <c:pt idx="50150">
                  <c:v>5.0151000000000001E-5</c:v>
                </c:pt>
                <c:pt idx="50151">
                  <c:v>5.0151999999999997E-5</c:v>
                </c:pt>
                <c:pt idx="50152">
                  <c:v>5.0152999999999999E-5</c:v>
                </c:pt>
                <c:pt idx="50153">
                  <c:v>5.0154000000000001E-5</c:v>
                </c:pt>
                <c:pt idx="50154">
                  <c:v>5.0154999999999997E-5</c:v>
                </c:pt>
                <c:pt idx="50155">
                  <c:v>5.0155999999999999E-5</c:v>
                </c:pt>
                <c:pt idx="50156">
                  <c:v>5.0157000000000001E-5</c:v>
                </c:pt>
                <c:pt idx="50157">
                  <c:v>5.0158000000000003E-5</c:v>
                </c:pt>
                <c:pt idx="50158">
                  <c:v>5.0158999999999999E-5</c:v>
                </c:pt>
                <c:pt idx="50159">
                  <c:v>5.0160000000000001E-5</c:v>
                </c:pt>
                <c:pt idx="50160">
                  <c:v>5.0161000000000003E-5</c:v>
                </c:pt>
                <c:pt idx="50161">
                  <c:v>5.0161999999999998E-5</c:v>
                </c:pt>
                <c:pt idx="50162">
                  <c:v>5.0163000000000001E-5</c:v>
                </c:pt>
                <c:pt idx="50163">
                  <c:v>5.0164000000000003E-5</c:v>
                </c:pt>
                <c:pt idx="50164">
                  <c:v>5.0164999999999998E-5</c:v>
                </c:pt>
                <c:pt idx="50165">
                  <c:v>5.0166E-5</c:v>
                </c:pt>
                <c:pt idx="50166">
                  <c:v>5.0167000000000003E-5</c:v>
                </c:pt>
                <c:pt idx="50167">
                  <c:v>5.0167999999999998E-5</c:v>
                </c:pt>
                <c:pt idx="50168">
                  <c:v>5.0169E-5</c:v>
                </c:pt>
                <c:pt idx="50169">
                  <c:v>5.0170000000000002E-5</c:v>
                </c:pt>
                <c:pt idx="50170">
                  <c:v>5.0170999999999998E-5</c:v>
                </c:pt>
                <c:pt idx="50171">
                  <c:v>5.0172E-5</c:v>
                </c:pt>
                <c:pt idx="50172">
                  <c:v>5.0173000000000002E-5</c:v>
                </c:pt>
                <c:pt idx="50173">
                  <c:v>5.0173999999999998E-5</c:v>
                </c:pt>
                <c:pt idx="50174">
                  <c:v>5.0175E-5</c:v>
                </c:pt>
                <c:pt idx="50175">
                  <c:v>5.0176000000000002E-5</c:v>
                </c:pt>
                <c:pt idx="50176">
                  <c:v>5.0176999999999997E-5</c:v>
                </c:pt>
                <c:pt idx="50177">
                  <c:v>5.0178E-5</c:v>
                </c:pt>
                <c:pt idx="50178">
                  <c:v>5.0179000000000002E-5</c:v>
                </c:pt>
                <c:pt idx="50179">
                  <c:v>5.0179999999999997E-5</c:v>
                </c:pt>
                <c:pt idx="50180">
                  <c:v>5.0180999999999999E-5</c:v>
                </c:pt>
                <c:pt idx="50181">
                  <c:v>5.0182000000000002E-5</c:v>
                </c:pt>
                <c:pt idx="50182">
                  <c:v>5.0182999999999997E-5</c:v>
                </c:pt>
                <c:pt idx="50183">
                  <c:v>5.0183999999999999E-5</c:v>
                </c:pt>
                <c:pt idx="50184">
                  <c:v>5.0185000000000001E-5</c:v>
                </c:pt>
                <c:pt idx="50185">
                  <c:v>5.0185999999999997E-5</c:v>
                </c:pt>
                <c:pt idx="50186">
                  <c:v>5.0186999999999999E-5</c:v>
                </c:pt>
                <c:pt idx="50187">
                  <c:v>5.0188000000000001E-5</c:v>
                </c:pt>
                <c:pt idx="50188">
                  <c:v>5.0188999999999997E-5</c:v>
                </c:pt>
                <c:pt idx="50189">
                  <c:v>5.0189999999999999E-5</c:v>
                </c:pt>
                <c:pt idx="50190">
                  <c:v>5.0191000000000001E-5</c:v>
                </c:pt>
                <c:pt idx="50191">
                  <c:v>5.0192000000000003E-5</c:v>
                </c:pt>
                <c:pt idx="50192">
                  <c:v>5.0192999999999999E-5</c:v>
                </c:pt>
                <c:pt idx="50193">
                  <c:v>5.0194000000000001E-5</c:v>
                </c:pt>
                <c:pt idx="50194">
                  <c:v>5.0195000000000003E-5</c:v>
                </c:pt>
                <c:pt idx="50195">
                  <c:v>5.0195999999999998E-5</c:v>
                </c:pt>
                <c:pt idx="50196">
                  <c:v>5.0197000000000001E-5</c:v>
                </c:pt>
                <c:pt idx="50197">
                  <c:v>5.0198000000000003E-5</c:v>
                </c:pt>
                <c:pt idx="50198">
                  <c:v>5.0198999999999998E-5</c:v>
                </c:pt>
                <c:pt idx="50199">
                  <c:v>5.02E-5</c:v>
                </c:pt>
                <c:pt idx="50200">
                  <c:v>5.0201000000000003E-5</c:v>
                </c:pt>
                <c:pt idx="50201">
                  <c:v>5.0201999999999998E-5</c:v>
                </c:pt>
                <c:pt idx="50202">
                  <c:v>5.0203E-5</c:v>
                </c:pt>
                <c:pt idx="50203">
                  <c:v>5.0204000000000002E-5</c:v>
                </c:pt>
                <c:pt idx="50204">
                  <c:v>5.0204999999999998E-5</c:v>
                </c:pt>
                <c:pt idx="50205">
                  <c:v>5.0206E-5</c:v>
                </c:pt>
                <c:pt idx="50206">
                  <c:v>5.0207000000000002E-5</c:v>
                </c:pt>
                <c:pt idx="50207">
                  <c:v>5.0207999999999998E-5</c:v>
                </c:pt>
                <c:pt idx="50208">
                  <c:v>5.0209E-5</c:v>
                </c:pt>
                <c:pt idx="50209">
                  <c:v>5.0210000000000002E-5</c:v>
                </c:pt>
                <c:pt idx="50210">
                  <c:v>5.0210999999999997E-5</c:v>
                </c:pt>
                <c:pt idx="50211">
                  <c:v>5.0212E-5</c:v>
                </c:pt>
                <c:pt idx="50212">
                  <c:v>5.0213000000000002E-5</c:v>
                </c:pt>
                <c:pt idx="50213">
                  <c:v>5.0213999999999997E-5</c:v>
                </c:pt>
                <c:pt idx="50214">
                  <c:v>5.0214999999999999E-5</c:v>
                </c:pt>
                <c:pt idx="50215">
                  <c:v>5.0216000000000002E-5</c:v>
                </c:pt>
                <c:pt idx="50216">
                  <c:v>5.0216999999999997E-5</c:v>
                </c:pt>
                <c:pt idx="50217">
                  <c:v>5.0217999999999999E-5</c:v>
                </c:pt>
                <c:pt idx="50218">
                  <c:v>5.0219000000000001E-5</c:v>
                </c:pt>
                <c:pt idx="50219">
                  <c:v>5.0219999999999997E-5</c:v>
                </c:pt>
                <c:pt idx="50220">
                  <c:v>5.0220999999999999E-5</c:v>
                </c:pt>
                <c:pt idx="50221">
                  <c:v>5.0222000000000001E-5</c:v>
                </c:pt>
                <c:pt idx="50222">
                  <c:v>5.0222999999999997E-5</c:v>
                </c:pt>
                <c:pt idx="50223">
                  <c:v>5.0223999999999999E-5</c:v>
                </c:pt>
                <c:pt idx="50224">
                  <c:v>5.0225000000000001E-5</c:v>
                </c:pt>
                <c:pt idx="50225">
                  <c:v>5.0226000000000003E-5</c:v>
                </c:pt>
                <c:pt idx="50226">
                  <c:v>5.0226999999999999E-5</c:v>
                </c:pt>
                <c:pt idx="50227">
                  <c:v>5.0228000000000001E-5</c:v>
                </c:pt>
                <c:pt idx="50228">
                  <c:v>5.0229000000000003E-5</c:v>
                </c:pt>
                <c:pt idx="50229">
                  <c:v>5.0229999999999998E-5</c:v>
                </c:pt>
                <c:pt idx="50230">
                  <c:v>5.0231000000000001E-5</c:v>
                </c:pt>
                <c:pt idx="50231">
                  <c:v>5.0232000000000003E-5</c:v>
                </c:pt>
                <c:pt idx="50232">
                  <c:v>5.0232999999999998E-5</c:v>
                </c:pt>
                <c:pt idx="50233">
                  <c:v>5.0234E-5</c:v>
                </c:pt>
                <c:pt idx="50234">
                  <c:v>5.0235000000000003E-5</c:v>
                </c:pt>
                <c:pt idx="50235">
                  <c:v>5.0235999999999998E-5</c:v>
                </c:pt>
                <c:pt idx="50236">
                  <c:v>5.0237E-5</c:v>
                </c:pt>
                <c:pt idx="50237">
                  <c:v>5.0238000000000002E-5</c:v>
                </c:pt>
                <c:pt idx="50238">
                  <c:v>5.0238999999999998E-5</c:v>
                </c:pt>
                <c:pt idx="50239">
                  <c:v>5.024E-5</c:v>
                </c:pt>
                <c:pt idx="50240">
                  <c:v>5.0241000000000002E-5</c:v>
                </c:pt>
                <c:pt idx="50241">
                  <c:v>5.0241999999999998E-5</c:v>
                </c:pt>
                <c:pt idx="50242">
                  <c:v>5.0243E-5</c:v>
                </c:pt>
                <c:pt idx="50243">
                  <c:v>5.0244000000000002E-5</c:v>
                </c:pt>
                <c:pt idx="50244">
                  <c:v>5.0244999999999998E-5</c:v>
                </c:pt>
                <c:pt idx="50245">
                  <c:v>5.0246E-5</c:v>
                </c:pt>
                <c:pt idx="50246">
                  <c:v>5.0247000000000002E-5</c:v>
                </c:pt>
                <c:pt idx="50247">
                  <c:v>5.0247999999999997E-5</c:v>
                </c:pt>
                <c:pt idx="50248">
                  <c:v>5.0249E-5</c:v>
                </c:pt>
                <c:pt idx="50249">
                  <c:v>5.0250000000000002E-5</c:v>
                </c:pt>
                <c:pt idx="50250">
                  <c:v>5.0250999999999997E-5</c:v>
                </c:pt>
                <c:pt idx="50251">
                  <c:v>5.0251999999999999E-5</c:v>
                </c:pt>
                <c:pt idx="50252">
                  <c:v>5.0253000000000001E-5</c:v>
                </c:pt>
                <c:pt idx="50253">
                  <c:v>5.0253999999999997E-5</c:v>
                </c:pt>
                <c:pt idx="50254">
                  <c:v>5.0254999999999999E-5</c:v>
                </c:pt>
                <c:pt idx="50255">
                  <c:v>5.0256000000000001E-5</c:v>
                </c:pt>
                <c:pt idx="50256">
                  <c:v>5.0256999999999997E-5</c:v>
                </c:pt>
                <c:pt idx="50257">
                  <c:v>5.0257999999999999E-5</c:v>
                </c:pt>
                <c:pt idx="50258">
                  <c:v>5.0259000000000001E-5</c:v>
                </c:pt>
                <c:pt idx="50259">
                  <c:v>5.0260000000000003E-5</c:v>
                </c:pt>
                <c:pt idx="50260">
                  <c:v>5.0260999999999999E-5</c:v>
                </c:pt>
                <c:pt idx="50261">
                  <c:v>5.0262000000000001E-5</c:v>
                </c:pt>
                <c:pt idx="50262">
                  <c:v>5.0263000000000003E-5</c:v>
                </c:pt>
                <c:pt idx="50263">
                  <c:v>5.0263999999999999E-5</c:v>
                </c:pt>
                <c:pt idx="50264">
                  <c:v>5.0265000000000001E-5</c:v>
                </c:pt>
                <c:pt idx="50265">
                  <c:v>5.0266000000000003E-5</c:v>
                </c:pt>
                <c:pt idx="50266">
                  <c:v>5.0266999999999998E-5</c:v>
                </c:pt>
                <c:pt idx="50267">
                  <c:v>5.0268000000000001E-5</c:v>
                </c:pt>
                <c:pt idx="50268">
                  <c:v>5.0269000000000003E-5</c:v>
                </c:pt>
                <c:pt idx="50269">
                  <c:v>5.0269999999999998E-5</c:v>
                </c:pt>
                <c:pt idx="50270">
                  <c:v>5.0271E-5</c:v>
                </c:pt>
                <c:pt idx="50271">
                  <c:v>5.0272000000000003E-5</c:v>
                </c:pt>
                <c:pt idx="50272">
                  <c:v>5.0272999999999998E-5</c:v>
                </c:pt>
                <c:pt idx="50273">
                  <c:v>5.0274E-5</c:v>
                </c:pt>
                <c:pt idx="50274">
                  <c:v>5.0275000000000002E-5</c:v>
                </c:pt>
                <c:pt idx="50275">
                  <c:v>5.0275999999999998E-5</c:v>
                </c:pt>
                <c:pt idx="50276">
                  <c:v>5.0277E-5</c:v>
                </c:pt>
                <c:pt idx="50277">
                  <c:v>5.0278000000000002E-5</c:v>
                </c:pt>
                <c:pt idx="50278">
                  <c:v>5.0278999999999998E-5</c:v>
                </c:pt>
                <c:pt idx="50279">
                  <c:v>5.028E-5</c:v>
                </c:pt>
                <c:pt idx="50280">
                  <c:v>5.0281000000000002E-5</c:v>
                </c:pt>
                <c:pt idx="50281">
                  <c:v>5.0281999999999997E-5</c:v>
                </c:pt>
                <c:pt idx="50282">
                  <c:v>5.0283E-5</c:v>
                </c:pt>
                <c:pt idx="50283">
                  <c:v>5.0284000000000002E-5</c:v>
                </c:pt>
                <c:pt idx="50284">
                  <c:v>5.0284999999999997E-5</c:v>
                </c:pt>
                <c:pt idx="50285">
                  <c:v>5.0285999999999999E-5</c:v>
                </c:pt>
                <c:pt idx="50286">
                  <c:v>5.0287000000000002E-5</c:v>
                </c:pt>
                <c:pt idx="50287">
                  <c:v>5.0287999999999997E-5</c:v>
                </c:pt>
                <c:pt idx="50288">
                  <c:v>5.0288999999999999E-5</c:v>
                </c:pt>
                <c:pt idx="50289">
                  <c:v>5.0290000000000001E-5</c:v>
                </c:pt>
                <c:pt idx="50290">
                  <c:v>5.0290999999999997E-5</c:v>
                </c:pt>
                <c:pt idx="50291">
                  <c:v>5.0291999999999999E-5</c:v>
                </c:pt>
                <c:pt idx="50292">
                  <c:v>5.0293000000000001E-5</c:v>
                </c:pt>
                <c:pt idx="50293">
                  <c:v>5.0294000000000003E-5</c:v>
                </c:pt>
                <c:pt idx="50294">
                  <c:v>5.0294999999999999E-5</c:v>
                </c:pt>
                <c:pt idx="50295">
                  <c:v>5.0296000000000001E-5</c:v>
                </c:pt>
                <c:pt idx="50296">
                  <c:v>5.0297000000000003E-5</c:v>
                </c:pt>
                <c:pt idx="50297">
                  <c:v>5.0297999999999999E-5</c:v>
                </c:pt>
                <c:pt idx="50298">
                  <c:v>5.0299000000000001E-5</c:v>
                </c:pt>
                <c:pt idx="50299">
                  <c:v>5.0300000000000003E-5</c:v>
                </c:pt>
                <c:pt idx="50300">
                  <c:v>5.0300999999999998E-5</c:v>
                </c:pt>
                <c:pt idx="50301">
                  <c:v>5.0302000000000001E-5</c:v>
                </c:pt>
                <c:pt idx="50302">
                  <c:v>5.0303000000000003E-5</c:v>
                </c:pt>
                <c:pt idx="50303">
                  <c:v>5.0303999999999998E-5</c:v>
                </c:pt>
                <c:pt idx="50304">
                  <c:v>5.0305E-5</c:v>
                </c:pt>
                <c:pt idx="50305">
                  <c:v>5.0306000000000003E-5</c:v>
                </c:pt>
                <c:pt idx="50306">
                  <c:v>5.0306999999999998E-5</c:v>
                </c:pt>
                <c:pt idx="50307">
                  <c:v>5.0308E-5</c:v>
                </c:pt>
                <c:pt idx="50308">
                  <c:v>5.0309000000000002E-5</c:v>
                </c:pt>
                <c:pt idx="50309">
                  <c:v>5.0309999999999998E-5</c:v>
                </c:pt>
                <c:pt idx="50310">
                  <c:v>5.0311E-5</c:v>
                </c:pt>
                <c:pt idx="50311">
                  <c:v>5.0312000000000002E-5</c:v>
                </c:pt>
                <c:pt idx="50312">
                  <c:v>5.0312999999999998E-5</c:v>
                </c:pt>
                <c:pt idx="50313">
                  <c:v>5.0314E-5</c:v>
                </c:pt>
                <c:pt idx="50314">
                  <c:v>5.0315000000000002E-5</c:v>
                </c:pt>
                <c:pt idx="50315">
                  <c:v>5.0315999999999997E-5</c:v>
                </c:pt>
                <c:pt idx="50316">
                  <c:v>5.0317E-5</c:v>
                </c:pt>
                <c:pt idx="50317">
                  <c:v>5.0318000000000002E-5</c:v>
                </c:pt>
                <c:pt idx="50318">
                  <c:v>5.0318999999999997E-5</c:v>
                </c:pt>
                <c:pt idx="50319">
                  <c:v>5.0319999999999999E-5</c:v>
                </c:pt>
                <c:pt idx="50320">
                  <c:v>5.0321000000000002E-5</c:v>
                </c:pt>
                <c:pt idx="50321">
                  <c:v>5.0321999999999997E-5</c:v>
                </c:pt>
                <c:pt idx="50322">
                  <c:v>5.0322999999999999E-5</c:v>
                </c:pt>
                <c:pt idx="50323">
                  <c:v>5.0324000000000001E-5</c:v>
                </c:pt>
                <c:pt idx="50324">
                  <c:v>5.0324999999999997E-5</c:v>
                </c:pt>
                <c:pt idx="50325">
                  <c:v>5.0325999999999999E-5</c:v>
                </c:pt>
                <c:pt idx="50326">
                  <c:v>5.0327000000000001E-5</c:v>
                </c:pt>
                <c:pt idx="50327">
                  <c:v>5.0328000000000003E-5</c:v>
                </c:pt>
                <c:pt idx="50328">
                  <c:v>5.0328999999999999E-5</c:v>
                </c:pt>
                <c:pt idx="50329">
                  <c:v>5.0330000000000001E-5</c:v>
                </c:pt>
                <c:pt idx="50330">
                  <c:v>5.0331000000000003E-5</c:v>
                </c:pt>
                <c:pt idx="50331">
                  <c:v>5.0331999999999999E-5</c:v>
                </c:pt>
                <c:pt idx="50332">
                  <c:v>5.0333000000000001E-5</c:v>
                </c:pt>
                <c:pt idx="50333">
                  <c:v>5.0334000000000003E-5</c:v>
                </c:pt>
                <c:pt idx="50334">
                  <c:v>5.0334999999999998E-5</c:v>
                </c:pt>
                <c:pt idx="50335">
                  <c:v>5.0336000000000001E-5</c:v>
                </c:pt>
                <c:pt idx="50336">
                  <c:v>5.0337000000000003E-5</c:v>
                </c:pt>
                <c:pt idx="50337">
                  <c:v>5.0337999999999998E-5</c:v>
                </c:pt>
                <c:pt idx="50338">
                  <c:v>5.0339E-5</c:v>
                </c:pt>
                <c:pt idx="50339">
                  <c:v>5.0340000000000003E-5</c:v>
                </c:pt>
                <c:pt idx="50340">
                  <c:v>5.0340999999999998E-5</c:v>
                </c:pt>
                <c:pt idx="50341">
                  <c:v>5.0342E-5</c:v>
                </c:pt>
                <c:pt idx="50342">
                  <c:v>5.0343000000000002E-5</c:v>
                </c:pt>
                <c:pt idx="50343">
                  <c:v>5.0343999999999998E-5</c:v>
                </c:pt>
                <c:pt idx="50344">
                  <c:v>5.0345E-5</c:v>
                </c:pt>
                <c:pt idx="50345">
                  <c:v>5.0346000000000002E-5</c:v>
                </c:pt>
                <c:pt idx="50346">
                  <c:v>5.0346999999999998E-5</c:v>
                </c:pt>
                <c:pt idx="50347">
                  <c:v>5.0348E-5</c:v>
                </c:pt>
                <c:pt idx="50348">
                  <c:v>5.0349000000000002E-5</c:v>
                </c:pt>
                <c:pt idx="50349">
                  <c:v>5.0349999999999997E-5</c:v>
                </c:pt>
                <c:pt idx="50350">
                  <c:v>5.0351E-5</c:v>
                </c:pt>
                <c:pt idx="50351">
                  <c:v>5.0352000000000002E-5</c:v>
                </c:pt>
                <c:pt idx="50352">
                  <c:v>5.0352999999999997E-5</c:v>
                </c:pt>
                <c:pt idx="50353">
                  <c:v>5.0353999999999999E-5</c:v>
                </c:pt>
                <c:pt idx="50354">
                  <c:v>5.0355000000000002E-5</c:v>
                </c:pt>
                <c:pt idx="50355">
                  <c:v>5.0355999999999997E-5</c:v>
                </c:pt>
                <c:pt idx="50356">
                  <c:v>5.0356999999999999E-5</c:v>
                </c:pt>
                <c:pt idx="50357">
                  <c:v>5.0358000000000001E-5</c:v>
                </c:pt>
                <c:pt idx="50358">
                  <c:v>5.0358999999999997E-5</c:v>
                </c:pt>
                <c:pt idx="50359">
                  <c:v>5.0359999999999999E-5</c:v>
                </c:pt>
                <c:pt idx="50360">
                  <c:v>5.0361000000000001E-5</c:v>
                </c:pt>
                <c:pt idx="50361">
                  <c:v>5.0362000000000003E-5</c:v>
                </c:pt>
                <c:pt idx="50362">
                  <c:v>5.0362999999999999E-5</c:v>
                </c:pt>
                <c:pt idx="50363">
                  <c:v>5.0364000000000001E-5</c:v>
                </c:pt>
                <c:pt idx="50364">
                  <c:v>5.0365000000000003E-5</c:v>
                </c:pt>
                <c:pt idx="50365">
                  <c:v>5.0365999999999999E-5</c:v>
                </c:pt>
                <c:pt idx="50366">
                  <c:v>5.0367000000000001E-5</c:v>
                </c:pt>
                <c:pt idx="50367">
                  <c:v>5.0368000000000003E-5</c:v>
                </c:pt>
                <c:pt idx="50368">
                  <c:v>5.0368999999999998E-5</c:v>
                </c:pt>
                <c:pt idx="50369">
                  <c:v>5.0370000000000001E-5</c:v>
                </c:pt>
                <c:pt idx="50370">
                  <c:v>5.0371000000000003E-5</c:v>
                </c:pt>
                <c:pt idx="50371">
                  <c:v>5.0371999999999998E-5</c:v>
                </c:pt>
                <c:pt idx="50372">
                  <c:v>5.0373E-5</c:v>
                </c:pt>
                <c:pt idx="50373">
                  <c:v>5.0374000000000003E-5</c:v>
                </c:pt>
                <c:pt idx="50374">
                  <c:v>5.0374999999999998E-5</c:v>
                </c:pt>
                <c:pt idx="50375">
                  <c:v>5.0376E-5</c:v>
                </c:pt>
                <c:pt idx="50376">
                  <c:v>5.0377000000000002E-5</c:v>
                </c:pt>
                <c:pt idx="50377">
                  <c:v>5.0377999999999998E-5</c:v>
                </c:pt>
                <c:pt idx="50378">
                  <c:v>5.0379E-5</c:v>
                </c:pt>
                <c:pt idx="50379">
                  <c:v>5.0380000000000002E-5</c:v>
                </c:pt>
                <c:pt idx="50380">
                  <c:v>5.0380999999999998E-5</c:v>
                </c:pt>
                <c:pt idx="50381">
                  <c:v>5.0382E-5</c:v>
                </c:pt>
                <c:pt idx="50382">
                  <c:v>5.0383000000000002E-5</c:v>
                </c:pt>
                <c:pt idx="50383">
                  <c:v>5.0383999999999997E-5</c:v>
                </c:pt>
                <c:pt idx="50384">
                  <c:v>5.0385E-5</c:v>
                </c:pt>
                <c:pt idx="50385">
                  <c:v>5.0386000000000002E-5</c:v>
                </c:pt>
                <c:pt idx="50386">
                  <c:v>5.0386999999999997E-5</c:v>
                </c:pt>
                <c:pt idx="50387">
                  <c:v>5.0387999999999999E-5</c:v>
                </c:pt>
                <c:pt idx="50388">
                  <c:v>5.0389000000000002E-5</c:v>
                </c:pt>
                <c:pt idx="50389">
                  <c:v>5.0389999999999997E-5</c:v>
                </c:pt>
                <c:pt idx="50390">
                  <c:v>5.0390999999999999E-5</c:v>
                </c:pt>
                <c:pt idx="50391">
                  <c:v>5.0392000000000001E-5</c:v>
                </c:pt>
                <c:pt idx="50392">
                  <c:v>5.0392999999999997E-5</c:v>
                </c:pt>
                <c:pt idx="50393">
                  <c:v>5.0393999999999999E-5</c:v>
                </c:pt>
                <c:pt idx="50394">
                  <c:v>5.0395000000000001E-5</c:v>
                </c:pt>
                <c:pt idx="50395">
                  <c:v>5.0396000000000003E-5</c:v>
                </c:pt>
                <c:pt idx="50396">
                  <c:v>5.0396999999999999E-5</c:v>
                </c:pt>
                <c:pt idx="50397">
                  <c:v>5.0398000000000001E-5</c:v>
                </c:pt>
                <c:pt idx="50398">
                  <c:v>5.0399000000000003E-5</c:v>
                </c:pt>
                <c:pt idx="50399">
                  <c:v>5.0399999999999999E-5</c:v>
                </c:pt>
                <c:pt idx="50400">
                  <c:v>5.0401000000000001E-5</c:v>
                </c:pt>
                <c:pt idx="50401">
                  <c:v>5.0402000000000003E-5</c:v>
                </c:pt>
                <c:pt idx="50402">
                  <c:v>5.0402999999999998E-5</c:v>
                </c:pt>
                <c:pt idx="50403">
                  <c:v>5.0404000000000001E-5</c:v>
                </c:pt>
                <c:pt idx="50404">
                  <c:v>5.0405000000000003E-5</c:v>
                </c:pt>
                <c:pt idx="50405">
                  <c:v>5.0405999999999998E-5</c:v>
                </c:pt>
                <c:pt idx="50406">
                  <c:v>5.0407E-5</c:v>
                </c:pt>
                <c:pt idx="50407">
                  <c:v>5.0408000000000003E-5</c:v>
                </c:pt>
                <c:pt idx="50408">
                  <c:v>5.0408999999999998E-5</c:v>
                </c:pt>
                <c:pt idx="50409">
                  <c:v>5.041E-5</c:v>
                </c:pt>
                <c:pt idx="50410">
                  <c:v>5.0411000000000002E-5</c:v>
                </c:pt>
                <c:pt idx="50411">
                  <c:v>5.0411999999999998E-5</c:v>
                </c:pt>
                <c:pt idx="50412">
                  <c:v>5.0413E-5</c:v>
                </c:pt>
                <c:pt idx="50413">
                  <c:v>5.0414000000000002E-5</c:v>
                </c:pt>
                <c:pt idx="50414">
                  <c:v>5.0414999999999998E-5</c:v>
                </c:pt>
                <c:pt idx="50415">
                  <c:v>5.0416E-5</c:v>
                </c:pt>
                <c:pt idx="50416">
                  <c:v>5.0417000000000002E-5</c:v>
                </c:pt>
                <c:pt idx="50417">
                  <c:v>5.0417999999999997E-5</c:v>
                </c:pt>
                <c:pt idx="50418">
                  <c:v>5.0419E-5</c:v>
                </c:pt>
                <c:pt idx="50419">
                  <c:v>5.0420000000000002E-5</c:v>
                </c:pt>
                <c:pt idx="50420">
                  <c:v>5.0420999999999997E-5</c:v>
                </c:pt>
                <c:pt idx="50421">
                  <c:v>5.0421999999999999E-5</c:v>
                </c:pt>
                <c:pt idx="50422">
                  <c:v>5.0423000000000002E-5</c:v>
                </c:pt>
                <c:pt idx="50423">
                  <c:v>5.0423999999999997E-5</c:v>
                </c:pt>
                <c:pt idx="50424">
                  <c:v>5.0424999999999999E-5</c:v>
                </c:pt>
                <c:pt idx="50425">
                  <c:v>5.0426000000000001E-5</c:v>
                </c:pt>
                <c:pt idx="50426">
                  <c:v>5.0426999999999997E-5</c:v>
                </c:pt>
                <c:pt idx="50427">
                  <c:v>5.0427999999999999E-5</c:v>
                </c:pt>
                <c:pt idx="50428">
                  <c:v>5.0429000000000001E-5</c:v>
                </c:pt>
                <c:pt idx="50429">
                  <c:v>5.0430000000000003E-5</c:v>
                </c:pt>
                <c:pt idx="50430">
                  <c:v>5.0430999999999999E-5</c:v>
                </c:pt>
                <c:pt idx="50431">
                  <c:v>5.0432000000000001E-5</c:v>
                </c:pt>
                <c:pt idx="50432">
                  <c:v>5.0433000000000003E-5</c:v>
                </c:pt>
                <c:pt idx="50433">
                  <c:v>5.0433999999999999E-5</c:v>
                </c:pt>
                <c:pt idx="50434">
                  <c:v>5.0435000000000001E-5</c:v>
                </c:pt>
                <c:pt idx="50435">
                  <c:v>5.0436000000000003E-5</c:v>
                </c:pt>
                <c:pt idx="50436">
                  <c:v>5.0436999999999998E-5</c:v>
                </c:pt>
                <c:pt idx="50437">
                  <c:v>5.0438000000000001E-5</c:v>
                </c:pt>
                <c:pt idx="50438">
                  <c:v>5.0439000000000003E-5</c:v>
                </c:pt>
                <c:pt idx="50439">
                  <c:v>5.0439999999999998E-5</c:v>
                </c:pt>
                <c:pt idx="50440">
                  <c:v>5.0441E-5</c:v>
                </c:pt>
                <c:pt idx="50441">
                  <c:v>5.0442000000000003E-5</c:v>
                </c:pt>
                <c:pt idx="50442">
                  <c:v>5.0442999999999998E-5</c:v>
                </c:pt>
                <c:pt idx="50443">
                  <c:v>5.0444E-5</c:v>
                </c:pt>
                <c:pt idx="50444">
                  <c:v>5.0445000000000002E-5</c:v>
                </c:pt>
                <c:pt idx="50445">
                  <c:v>5.0445999999999998E-5</c:v>
                </c:pt>
                <c:pt idx="50446">
                  <c:v>5.0447E-5</c:v>
                </c:pt>
                <c:pt idx="50447">
                  <c:v>5.0448000000000002E-5</c:v>
                </c:pt>
                <c:pt idx="50448">
                  <c:v>5.0448999999999998E-5</c:v>
                </c:pt>
                <c:pt idx="50449">
                  <c:v>5.045E-5</c:v>
                </c:pt>
                <c:pt idx="50450">
                  <c:v>5.0451000000000002E-5</c:v>
                </c:pt>
                <c:pt idx="50451">
                  <c:v>5.0451999999999997E-5</c:v>
                </c:pt>
                <c:pt idx="50452">
                  <c:v>5.0453E-5</c:v>
                </c:pt>
                <c:pt idx="50453">
                  <c:v>5.0454000000000002E-5</c:v>
                </c:pt>
                <c:pt idx="50454">
                  <c:v>5.0454999999999997E-5</c:v>
                </c:pt>
                <c:pt idx="50455">
                  <c:v>5.0455999999999999E-5</c:v>
                </c:pt>
                <c:pt idx="50456">
                  <c:v>5.0457000000000002E-5</c:v>
                </c:pt>
                <c:pt idx="50457">
                  <c:v>5.0457999999999997E-5</c:v>
                </c:pt>
                <c:pt idx="50458">
                  <c:v>5.0458999999999999E-5</c:v>
                </c:pt>
                <c:pt idx="50459">
                  <c:v>5.0460000000000001E-5</c:v>
                </c:pt>
                <c:pt idx="50460">
                  <c:v>5.0460999999999997E-5</c:v>
                </c:pt>
                <c:pt idx="50461">
                  <c:v>5.0461999999999999E-5</c:v>
                </c:pt>
                <c:pt idx="50462">
                  <c:v>5.0463000000000001E-5</c:v>
                </c:pt>
                <c:pt idx="50463">
                  <c:v>5.0464000000000003E-5</c:v>
                </c:pt>
                <c:pt idx="50464">
                  <c:v>5.0464999999999999E-5</c:v>
                </c:pt>
                <c:pt idx="50465">
                  <c:v>5.0466000000000001E-5</c:v>
                </c:pt>
                <c:pt idx="50466">
                  <c:v>5.0467000000000003E-5</c:v>
                </c:pt>
                <c:pt idx="50467">
                  <c:v>5.0467999999999999E-5</c:v>
                </c:pt>
                <c:pt idx="50468">
                  <c:v>5.0469000000000001E-5</c:v>
                </c:pt>
                <c:pt idx="50469">
                  <c:v>5.0470000000000003E-5</c:v>
                </c:pt>
                <c:pt idx="50470">
                  <c:v>5.0470999999999998E-5</c:v>
                </c:pt>
                <c:pt idx="50471">
                  <c:v>5.0472000000000001E-5</c:v>
                </c:pt>
                <c:pt idx="50472">
                  <c:v>5.0473000000000003E-5</c:v>
                </c:pt>
                <c:pt idx="50473">
                  <c:v>5.0473999999999998E-5</c:v>
                </c:pt>
                <c:pt idx="50474">
                  <c:v>5.0475E-5</c:v>
                </c:pt>
                <c:pt idx="50475">
                  <c:v>5.0476000000000003E-5</c:v>
                </c:pt>
                <c:pt idx="50476">
                  <c:v>5.0476999999999998E-5</c:v>
                </c:pt>
                <c:pt idx="50477">
                  <c:v>5.0478E-5</c:v>
                </c:pt>
                <c:pt idx="50478">
                  <c:v>5.0479000000000002E-5</c:v>
                </c:pt>
                <c:pt idx="50479">
                  <c:v>5.0479999999999998E-5</c:v>
                </c:pt>
                <c:pt idx="50480">
                  <c:v>5.0481E-5</c:v>
                </c:pt>
                <c:pt idx="50481">
                  <c:v>5.0482000000000002E-5</c:v>
                </c:pt>
                <c:pt idx="50482">
                  <c:v>5.0482999999999998E-5</c:v>
                </c:pt>
                <c:pt idx="50483">
                  <c:v>5.0484E-5</c:v>
                </c:pt>
                <c:pt idx="50484">
                  <c:v>5.0485000000000002E-5</c:v>
                </c:pt>
                <c:pt idx="50485">
                  <c:v>5.0485999999999997E-5</c:v>
                </c:pt>
                <c:pt idx="50486">
                  <c:v>5.0487E-5</c:v>
                </c:pt>
                <c:pt idx="50487">
                  <c:v>5.0488000000000002E-5</c:v>
                </c:pt>
                <c:pt idx="50488">
                  <c:v>5.0488999999999997E-5</c:v>
                </c:pt>
                <c:pt idx="50489">
                  <c:v>5.0489999999999999E-5</c:v>
                </c:pt>
                <c:pt idx="50490">
                  <c:v>5.0491000000000002E-5</c:v>
                </c:pt>
                <c:pt idx="50491">
                  <c:v>5.0491999999999997E-5</c:v>
                </c:pt>
                <c:pt idx="50492">
                  <c:v>5.0492999999999999E-5</c:v>
                </c:pt>
                <c:pt idx="50493">
                  <c:v>5.0494000000000001E-5</c:v>
                </c:pt>
                <c:pt idx="50494">
                  <c:v>5.0494999999999997E-5</c:v>
                </c:pt>
                <c:pt idx="50495">
                  <c:v>5.0495999999999999E-5</c:v>
                </c:pt>
                <c:pt idx="50496">
                  <c:v>5.0497000000000001E-5</c:v>
                </c:pt>
                <c:pt idx="50497">
                  <c:v>5.0498000000000003E-5</c:v>
                </c:pt>
                <c:pt idx="50498">
                  <c:v>5.0498999999999999E-5</c:v>
                </c:pt>
                <c:pt idx="50499">
                  <c:v>5.0500000000000001E-5</c:v>
                </c:pt>
                <c:pt idx="50500">
                  <c:v>5.0501000000000003E-5</c:v>
                </c:pt>
                <c:pt idx="50501">
                  <c:v>5.0501999999999999E-5</c:v>
                </c:pt>
                <c:pt idx="50502">
                  <c:v>5.0503000000000001E-5</c:v>
                </c:pt>
                <c:pt idx="50503">
                  <c:v>5.0504000000000003E-5</c:v>
                </c:pt>
                <c:pt idx="50504">
                  <c:v>5.0504999999999998E-5</c:v>
                </c:pt>
                <c:pt idx="50505">
                  <c:v>5.0506000000000001E-5</c:v>
                </c:pt>
                <c:pt idx="50506">
                  <c:v>5.0507000000000003E-5</c:v>
                </c:pt>
                <c:pt idx="50507">
                  <c:v>5.0507999999999998E-5</c:v>
                </c:pt>
                <c:pt idx="50508">
                  <c:v>5.0509E-5</c:v>
                </c:pt>
                <c:pt idx="50509">
                  <c:v>5.0510000000000003E-5</c:v>
                </c:pt>
                <c:pt idx="50510">
                  <c:v>5.0510999999999998E-5</c:v>
                </c:pt>
                <c:pt idx="50511">
                  <c:v>5.0512E-5</c:v>
                </c:pt>
                <c:pt idx="50512">
                  <c:v>5.0513000000000002E-5</c:v>
                </c:pt>
                <c:pt idx="50513">
                  <c:v>5.0513999999999998E-5</c:v>
                </c:pt>
                <c:pt idx="50514">
                  <c:v>5.0515E-5</c:v>
                </c:pt>
                <c:pt idx="50515">
                  <c:v>5.0516000000000002E-5</c:v>
                </c:pt>
                <c:pt idx="50516">
                  <c:v>5.0516999999999998E-5</c:v>
                </c:pt>
                <c:pt idx="50517">
                  <c:v>5.0518E-5</c:v>
                </c:pt>
                <c:pt idx="50518">
                  <c:v>5.0519000000000002E-5</c:v>
                </c:pt>
                <c:pt idx="50519">
                  <c:v>5.0519999999999997E-5</c:v>
                </c:pt>
                <c:pt idx="50520">
                  <c:v>5.0521E-5</c:v>
                </c:pt>
                <c:pt idx="50521">
                  <c:v>5.0522000000000002E-5</c:v>
                </c:pt>
                <c:pt idx="50522">
                  <c:v>5.0522999999999997E-5</c:v>
                </c:pt>
                <c:pt idx="50523">
                  <c:v>5.0523999999999999E-5</c:v>
                </c:pt>
                <c:pt idx="50524">
                  <c:v>5.0525000000000002E-5</c:v>
                </c:pt>
                <c:pt idx="50525">
                  <c:v>5.0525999999999997E-5</c:v>
                </c:pt>
                <c:pt idx="50526">
                  <c:v>5.0526999999999999E-5</c:v>
                </c:pt>
                <c:pt idx="50527">
                  <c:v>5.0528000000000001E-5</c:v>
                </c:pt>
                <c:pt idx="50528">
                  <c:v>5.0528999999999997E-5</c:v>
                </c:pt>
                <c:pt idx="50529">
                  <c:v>5.0529999999999999E-5</c:v>
                </c:pt>
                <c:pt idx="50530">
                  <c:v>5.0531000000000001E-5</c:v>
                </c:pt>
                <c:pt idx="50531">
                  <c:v>5.0531999999999997E-5</c:v>
                </c:pt>
                <c:pt idx="50532">
                  <c:v>5.0532999999999999E-5</c:v>
                </c:pt>
                <c:pt idx="50533">
                  <c:v>5.0534000000000001E-5</c:v>
                </c:pt>
                <c:pt idx="50534">
                  <c:v>5.0535000000000003E-5</c:v>
                </c:pt>
                <c:pt idx="50535">
                  <c:v>5.0535999999999999E-5</c:v>
                </c:pt>
                <c:pt idx="50536">
                  <c:v>5.0537000000000001E-5</c:v>
                </c:pt>
                <c:pt idx="50537">
                  <c:v>5.0538000000000003E-5</c:v>
                </c:pt>
                <c:pt idx="50538">
                  <c:v>5.0538999999999998E-5</c:v>
                </c:pt>
                <c:pt idx="50539">
                  <c:v>5.0540000000000001E-5</c:v>
                </c:pt>
                <c:pt idx="50540">
                  <c:v>5.0541000000000003E-5</c:v>
                </c:pt>
                <c:pt idx="50541">
                  <c:v>5.0541999999999998E-5</c:v>
                </c:pt>
                <c:pt idx="50542">
                  <c:v>5.0543E-5</c:v>
                </c:pt>
                <c:pt idx="50543">
                  <c:v>5.0544000000000003E-5</c:v>
                </c:pt>
                <c:pt idx="50544">
                  <c:v>5.0544999999999998E-5</c:v>
                </c:pt>
                <c:pt idx="50545">
                  <c:v>5.0546E-5</c:v>
                </c:pt>
                <c:pt idx="50546">
                  <c:v>5.0547000000000002E-5</c:v>
                </c:pt>
                <c:pt idx="50547">
                  <c:v>5.0547999999999998E-5</c:v>
                </c:pt>
                <c:pt idx="50548">
                  <c:v>5.0549E-5</c:v>
                </c:pt>
                <c:pt idx="50549">
                  <c:v>5.0550000000000002E-5</c:v>
                </c:pt>
                <c:pt idx="50550">
                  <c:v>5.0550999999999998E-5</c:v>
                </c:pt>
                <c:pt idx="50551">
                  <c:v>5.0552E-5</c:v>
                </c:pt>
                <c:pt idx="50552">
                  <c:v>5.0553000000000002E-5</c:v>
                </c:pt>
                <c:pt idx="50553">
                  <c:v>5.0553999999999997E-5</c:v>
                </c:pt>
                <c:pt idx="50554">
                  <c:v>5.0555E-5</c:v>
                </c:pt>
                <c:pt idx="50555">
                  <c:v>5.0556000000000002E-5</c:v>
                </c:pt>
                <c:pt idx="50556">
                  <c:v>5.0556999999999997E-5</c:v>
                </c:pt>
                <c:pt idx="50557">
                  <c:v>5.0557999999999999E-5</c:v>
                </c:pt>
                <c:pt idx="50558">
                  <c:v>5.0559000000000002E-5</c:v>
                </c:pt>
                <c:pt idx="50559">
                  <c:v>5.0559999999999997E-5</c:v>
                </c:pt>
                <c:pt idx="50560">
                  <c:v>5.0560999999999999E-5</c:v>
                </c:pt>
                <c:pt idx="50561">
                  <c:v>5.0562000000000001E-5</c:v>
                </c:pt>
                <c:pt idx="50562">
                  <c:v>5.0562999999999997E-5</c:v>
                </c:pt>
                <c:pt idx="50563">
                  <c:v>5.0563999999999999E-5</c:v>
                </c:pt>
                <c:pt idx="50564">
                  <c:v>5.0565000000000001E-5</c:v>
                </c:pt>
                <c:pt idx="50565">
                  <c:v>5.0565999999999997E-5</c:v>
                </c:pt>
                <c:pt idx="50566">
                  <c:v>5.0566999999999999E-5</c:v>
                </c:pt>
                <c:pt idx="50567">
                  <c:v>5.0568000000000001E-5</c:v>
                </c:pt>
                <c:pt idx="50568">
                  <c:v>5.0569000000000003E-5</c:v>
                </c:pt>
                <c:pt idx="50569">
                  <c:v>5.0569999999999999E-5</c:v>
                </c:pt>
                <c:pt idx="50570">
                  <c:v>5.0571000000000001E-5</c:v>
                </c:pt>
                <c:pt idx="50571">
                  <c:v>5.0572000000000003E-5</c:v>
                </c:pt>
                <c:pt idx="50572">
                  <c:v>5.0572999999999998E-5</c:v>
                </c:pt>
                <c:pt idx="50573">
                  <c:v>5.0574000000000001E-5</c:v>
                </c:pt>
                <c:pt idx="50574">
                  <c:v>5.0575000000000003E-5</c:v>
                </c:pt>
                <c:pt idx="50575">
                  <c:v>5.0575999999999998E-5</c:v>
                </c:pt>
                <c:pt idx="50576">
                  <c:v>5.0577E-5</c:v>
                </c:pt>
                <c:pt idx="50577">
                  <c:v>5.0578000000000003E-5</c:v>
                </c:pt>
                <c:pt idx="50578">
                  <c:v>5.0578999999999998E-5</c:v>
                </c:pt>
                <c:pt idx="50579">
                  <c:v>5.058E-5</c:v>
                </c:pt>
                <c:pt idx="50580">
                  <c:v>5.0581000000000002E-5</c:v>
                </c:pt>
                <c:pt idx="50581">
                  <c:v>5.0581999999999998E-5</c:v>
                </c:pt>
                <c:pt idx="50582">
                  <c:v>5.0583E-5</c:v>
                </c:pt>
                <c:pt idx="50583">
                  <c:v>5.0584000000000002E-5</c:v>
                </c:pt>
                <c:pt idx="50584">
                  <c:v>5.0584999999999998E-5</c:v>
                </c:pt>
                <c:pt idx="50585">
                  <c:v>5.0586E-5</c:v>
                </c:pt>
                <c:pt idx="50586">
                  <c:v>5.0587000000000002E-5</c:v>
                </c:pt>
                <c:pt idx="50587">
                  <c:v>5.0587999999999997E-5</c:v>
                </c:pt>
                <c:pt idx="50588">
                  <c:v>5.0589E-5</c:v>
                </c:pt>
                <c:pt idx="50589">
                  <c:v>5.0590000000000002E-5</c:v>
                </c:pt>
                <c:pt idx="50590">
                  <c:v>5.0590999999999997E-5</c:v>
                </c:pt>
                <c:pt idx="50591">
                  <c:v>5.0591999999999999E-5</c:v>
                </c:pt>
                <c:pt idx="50592">
                  <c:v>5.0593000000000002E-5</c:v>
                </c:pt>
                <c:pt idx="50593">
                  <c:v>5.0593999999999997E-5</c:v>
                </c:pt>
                <c:pt idx="50594">
                  <c:v>5.0594999999999999E-5</c:v>
                </c:pt>
                <c:pt idx="50595">
                  <c:v>5.0596000000000001E-5</c:v>
                </c:pt>
                <c:pt idx="50596">
                  <c:v>5.0596999999999997E-5</c:v>
                </c:pt>
                <c:pt idx="50597">
                  <c:v>5.0597999999999999E-5</c:v>
                </c:pt>
                <c:pt idx="50598">
                  <c:v>5.0599000000000001E-5</c:v>
                </c:pt>
                <c:pt idx="50599">
                  <c:v>5.0599999999999997E-5</c:v>
                </c:pt>
                <c:pt idx="50600">
                  <c:v>5.0600999999999999E-5</c:v>
                </c:pt>
                <c:pt idx="50601">
                  <c:v>5.0602000000000001E-5</c:v>
                </c:pt>
                <c:pt idx="50602">
                  <c:v>5.0603000000000003E-5</c:v>
                </c:pt>
                <c:pt idx="50603">
                  <c:v>5.0603999999999999E-5</c:v>
                </c:pt>
                <c:pt idx="50604">
                  <c:v>5.0605000000000001E-5</c:v>
                </c:pt>
                <c:pt idx="50605">
                  <c:v>5.0606000000000003E-5</c:v>
                </c:pt>
                <c:pt idx="50606">
                  <c:v>5.0606999999999998E-5</c:v>
                </c:pt>
                <c:pt idx="50607">
                  <c:v>5.0608000000000001E-5</c:v>
                </c:pt>
                <c:pt idx="50608">
                  <c:v>5.0609000000000003E-5</c:v>
                </c:pt>
                <c:pt idx="50609">
                  <c:v>5.0609999999999998E-5</c:v>
                </c:pt>
                <c:pt idx="50610">
                  <c:v>5.0611E-5</c:v>
                </c:pt>
                <c:pt idx="50611">
                  <c:v>5.0612000000000003E-5</c:v>
                </c:pt>
                <c:pt idx="50612">
                  <c:v>5.0612999999999998E-5</c:v>
                </c:pt>
                <c:pt idx="50613">
                  <c:v>5.0614E-5</c:v>
                </c:pt>
                <c:pt idx="50614">
                  <c:v>5.0615000000000002E-5</c:v>
                </c:pt>
                <c:pt idx="50615">
                  <c:v>5.0615999999999998E-5</c:v>
                </c:pt>
                <c:pt idx="50616">
                  <c:v>5.0617E-5</c:v>
                </c:pt>
                <c:pt idx="50617">
                  <c:v>5.0618000000000002E-5</c:v>
                </c:pt>
                <c:pt idx="50618">
                  <c:v>5.0618999999999998E-5</c:v>
                </c:pt>
                <c:pt idx="50619">
                  <c:v>5.062E-5</c:v>
                </c:pt>
                <c:pt idx="50620">
                  <c:v>5.0621000000000002E-5</c:v>
                </c:pt>
                <c:pt idx="50621">
                  <c:v>5.0621999999999997E-5</c:v>
                </c:pt>
                <c:pt idx="50622">
                  <c:v>5.0623E-5</c:v>
                </c:pt>
                <c:pt idx="50623">
                  <c:v>5.0624000000000002E-5</c:v>
                </c:pt>
                <c:pt idx="50624">
                  <c:v>5.0624999999999997E-5</c:v>
                </c:pt>
                <c:pt idx="50625">
                  <c:v>5.0625999999999999E-5</c:v>
                </c:pt>
                <c:pt idx="50626">
                  <c:v>5.0627000000000002E-5</c:v>
                </c:pt>
                <c:pt idx="50627">
                  <c:v>5.0627999999999997E-5</c:v>
                </c:pt>
                <c:pt idx="50628">
                  <c:v>5.0628999999999999E-5</c:v>
                </c:pt>
                <c:pt idx="50629">
                  <c:v>5.0630000000000001E-5</c:v>
                </c:pt>
                <c:pt idx="50630">
                  <c:v>5.0630999999999997E-5</c:v>
                </c:pt>
                <c:pt idx="50631">
                  <c:v>5.0631999999999999E-5</c:v>
                </c:pt>
                <c:pt idx="50632">
                  <c:v>5.0633000000000001E-5</c:v>
                </c:pt>
                <c:pt idx="50633">
                  <c:v>5.0633999999999997E-5</c:v>
                </c:pt>
                <c:pt idx="50634">
                  <c:v>5.0634999999999999E-5</c:v>
                </c:pt>
                <c:pt idx="50635">
                  <c:v>5.0636000000000001E-5</c:v>
                </c:pt>
                <c:pt idx="50636">
                  <c:v>5.0637000000000003E-5</c:v>
                </c:pt>
                <c:pt idx="50637">
                  <c:v>5.0637999999999999E-5</c:v>
                </c:pt>
                <c:pt idx="50638">
                  <c:v>5.0639000000000001E-5</c:v>
                </c:pt>
                <c:pt idx="50639">
                  <c:v>5.0640000000000003E-5</c:v>
                </c:pt>
                <c:pt idx="50640">
                  <c:v>5.0640999999999998E-5</c:v>
                </c:pt>
                <c:pt idx="50641">
                  <c:v>5.0642000000000001E-5</c:v>
                </c:pt>
                <c:pt idx="50642">
                  <c:v>5.0643000000000003E-5</c:v>
                </c:pt>
                <c:pt idx="50643">
                  <c:v>5.0643999999999998E-5</c:v>
                </c:pt>
                <c:pt idx="50644">
                  <c:v>5.0645E-5</c:v>
                </c:pt>
                <c:pt idx="50645">
                  <c:v>5.0646000000000003E-5</c:v>
                </c:pt>
                <c:pt idx="50646">
                  <c:v>5.0646999999999998E-5</c:v>
                </c:pt>
                <c:pt idx="50647">
                  <c:v>5.0648E-5</c:v>
                </c:pt>
                <c:pt idx="50648">
                  <c:v>5.0649000000000002E-5</c:v>
                </c:pt>
                <c:pt idx="50649">
                  <c:v>5.0649999999999998E-5</c:v>
                </c:pt>
                <c:pt idx="50650">
                  <c:v>5.0651E-5</c:v>
                </c:pt>
                <c:pt idx="50651">
                  <c:v>5.0652000000000002E-5</c:v>
                </c:pt>
                <c:pt idx="50652">
                  <c:v>5.0652999999999998E-5</c:v>
                </c:pt>
                <c:pt idx="50653">
                  <c:v>5.0654E-5</c:v>
                </c:pt>
                <c:pt idx="50654">
                  <c:v>5.0655000000000002E-5</c:v>
                </c:pt>
                <c:pt idx="50655">
                  <c:v>5.0655999999999997E-5</c:v>
                </c:pt>
                <c:pt idx="50656">
                  <c:v>5.0657E-5</c:v>
                </c:pt>
                <c:pt idx="50657">
                  <c:v>5.0658000000000002E-5</c:v>
                </c:pt>
                <c:pt idx="50658">
                  <c:v>5.0658999999999997E-5</c:v>
                </c:pt>
                <c:pt idx="50659">
                  <c:v>5.0659999999999999E-5</c:v>
                </c:pt>
                <c:pt idx="50660">
                  <c:v>5.0661000000000002E-5</c:v>
                </c:pt>
                <c:pt idx="50661">
                  <c:v>5.0661999999999997E-5</c:v>
                </c:pt>
                <c:pt idx="50662">
                  <c:v>5.0662999999999999E-5</c:v>
                </c:pt>
                <c:pt idx="50663">
                  <c:v>5.0664000000000001E-5</c:v>
                </c:pt>
                <c:pt idx="50664">
                  <c:v>5.0664999999999997E-5</c:v>
                </c:pt>
                <c:pt idx="50665">
                  <c:v>5.0665999999999999E-5</c:v>
                </c:pt>
                <c:pt idx="50666">
                  <c:v>5.0667000000000001E-5</c:v>
                </c:pt>
                <c:pt idx="50667">
                  <c:v>5.0667999999999997E-5</c:v>
                </c:pt>
                <c:pt idx="50668">
                  <c:v>5.0668999999999999E-5</c:v>
                </c:pt>
                <c:pt idx="50669">
                  <c:v>5.0670000000000001E-5</c:v>
                </c:pt>
                <c:pt idx="50670">
                  <c:v>5.0671000000000003E-5</c:v>
                </c:pt>
                <c:pt idx="50671">
                  <c:v>5.0671999999999999E-5</c:v>
                </c:pt>
                <c:pt idx="50672">
                  <c:v>5.0673000000000001E-5</c:v>
                </c:pt>
                <c:pt idx="50673">
                  <c:v>5.0674000000000003E-5</c:v>
                </c:pt>
                <c:pt idx="50674">
                  <c:v>5.0674999999999998E-5</c:v>
                </c:pt>
                <c:pt idx="50675">
                  <c:v>5.0676000000000001E-5</c:v>
                </c:pt>
                <c:pt idx="50676">
                  <c:v>5.0677000000000003E-5</c:v>
                </c:pt>
                <c:pt idx="50677">
                  <c:v>5.0677999999999998E-5</c:v>
                </c:pt>
                <c:pt idx="50678">
                  <c:v>5.0679E-5</c:v>
                </c:pt>
                <c:pt idx="50679">
                  <c:v>5.0680000000000003E-5</c:v>
                </c:pt>
                <c:pt idx="50680">
                  <c:v>5.0680999999999998E-5</c:v>
                </c:pt>
                <c:pt idx="50681">
                  <c:v>5.0682E-5</c:v>
                </c:pt>
                <c:pt idx="50682">
                  <c:v>5.0683000000000002E-5</c:v>
                </c:pt>
                <c:pt idx="50683">
                  <c:v>5.0683999999999998E-5</c:v>
                </c:pt>
                <c:pt idx="50684">
                  <c:v>5.0685E-5</c:v>
                </c:pt>
                <c:pt idx="50685">
                  <c:v>5.0686000000000002E-5</c:v>
                </c:pt>
                <c:pt idx="50686">
                  <c:v>5.0686999999999998E-5</c:v>
                </c:pt>
                <c:pt idx="50687">
                  <c:v>5.0688E-5</c:v>
                </c:pt>
                <c:pt idx="50688">
                  <c:v>5.0689000000000002E-5</c:v>
                </c:pt>
                <c:pt idx="50689">
                  <c:v>5.0689999999999997E-5</c:v>
                </c:pt>
                <c:pt idx="50690">
                  <c:v>5.0691E-5</c:v>
                </c:pt>
                <c:pt idx="50691">
                  <c:v>5.0692000000000002E-5</c:v>
                </c:pt>
                <c:pt idx="50692">
                  <c:v>5.0692999999999997E-5</c:v>
                </c:pt>
                <c:pt idx="50693">
                  <c:v>5.0693999999999999E-5</c:v>
                </c:pt>
                <c:pt idx="50694">
                  <c:v>5.0695000000000002E-5</c:v>
                </c:pt>
                <c:pt idx="50695">
                  <c:v>5.0695999999999997E-5</c:v>
                </c:pt>
                <c:pt idx="50696">
                  <c:v>5.0696999999999999E-5</c:v>
                </c:pt>
                <c:pt idx="50697">
                  <c:v>5.0698000000000001E-5</c:v>
                </c:pt>
                <c:pt idx="50698">
                  <c:v>5.0698999999999997E-5</c:v>
                </c:pt>
                <c:pt idx="50699">
                  <c:v>5.0699999999999999E-5</c:v>
                </c:pt>
                <c:pt idx="50700">
                  <c:v>5.0701000000000001E-5</c:v>
                </c:pt>
                <c:pt idx="50701">
                  <c:v>5.0701999999999997E-5</c:v>
                </c:pt>
                <c:pt idx="50702">
                  <c:v>5.0702999999999999E-5</c:v>
                </c:pt>
                <c:pt idx="50703">
                  <c:v>5.0704000000000001E-5</c:v>
                </c:pt>
                <c:pt idx="50704">
                  <c:v>5.0705000000000003E-5</c:v>
                </c:pt>
                <c:pt idx="50705">
                  <c:v>5.0705999999999999E-5</c:v>
                </c:pt>
                <c:pt idx="50706">
                  <c:v>5.0707000000000001E-5</c:v>
                </c:pt>
                <c:pt idx="50707">
                  <c:v>5.0708000000000003E-5</c:v>
                </c:pt>
                <c:pt idx="50708">
                  <c:v>5.0708999999999998E-5</c:v>
                </c:pt>
                <c:pt idx="50709">
                  <c:v>5.0710000000000001E-5</c:v>
                </c:pt>
                <c:pt idx="50710">
                  <c:v>5.0711000000000003E-5</c:v>
                </c:pt>
                <c:pt idx="50711">
                  <c:v>5.0711999999999998E-5</c:v>
                </c:pt>
                <c:pt idx="50712">
                  <c:v>5.0713E-5</c:v>
                </c:pt>
                <c:pt idx="50713">
                  <c:v>5.0714000000000003E-5</c:v>
                </c:pt>
                <c:pt idx="50714">
                  <c:v>5.0714999999999998E-5</c:v>
                </c:pt>
                <c:pt idx="50715">
                  <c:v>5.0716E-5</c:v>
                </c:pt>
                <c:pt idx="50716">
                  <c:v>5.0717000000000002E-5</c:v>
                </c:pt>
                <c:pt idx="50717">
                  <c:v>5.0717999999999998E-5</c:v>
                </c:pt>
                <c:pt idx="50718">
                  <c:v>5.0719E-5</c:v>
                </c:pt>
                <c:pt idx="50719">
                  <c:v>5.0720000000000002E-5</c:v>
                </c:pt>
                <c:pt idx="50720">
                  <c:v>5.0720999999999998E-5</c:v>
                </c:pt>
                <c:pt idx="50721">
                  <c:v>5.0722E-5</c:v>
                </c:pt>
                <c:pt idx="50722">
                  <c:v>5.0723000000000002E-5</c:v>
                </c:pt>
                <c:pt idx="50723">
                  <c:v>5.0723999999999997E-5</c:v>
                </c:pt>
                <c:pt idx="50724">
                  <c:v>5.0725E-5</c:v>
                </c:pt>
                <c:pt idx="50725">
                  <c:v>5.0726000000000002E-5</c:v>
                </c:pt>
                <c:pt idx="50726">
                  <c:v>5.0726999999999997E-5</c:v>
                </c:pt>
                <c:pt idx="50727">
                  <c:v>5.0727999999999999E-5</c:v>
                </c:pt>
                <c:pt idx="50728">
                  <c:v>5.0729000000000002E-5</c:v>
                </c:pt>
                <c:pt idx="50729">
                  <c:v>5.0729999999999997E-5</c:v>
                </c:pt>
                <c:pt idx="50730">
                  <c:v>5.0730999999999999E-5</c:v>
                </c:pt>
                <c:pt idx="50731">
                  <c:v>5.0732000000000001E-5</c:v>
                </c:pt>
                <c:pt idx="50732">
                  <c:v>5.0732999999999997E-5</c:v>
                </c:pt>
                <c:pt idx="50733">
                  <c:v>5.0733999999999999E-5</c:v>
                </c:pt>
                <c:pt idx="50734">
                  <c:v>5.0735000000000001E-5</c:v>
                </c:pt>
                <c:pt idx="50735">
                  <c:v>5.0735999999999997E-5</c:v>
                </c:pt>
                <c:pt idx="50736">
                  <c:v>5.0736999999999999E-5</c:v>
                </c:pt>
                <c:pt idx="50737">
                  <c:v>5.0738000000000001E-5</c:v>
                </c:pt>
                <c:pt idx="50738">
                  <c:v>5.0739000000000003E-5</c:v>
                </c:pt>
                <c:pt idx="50739">
                  <c:v>5.0739999999999999E-5</c:v>
                </c:pt>
                <c:pt idx="50740">
                  <c:v>5.0741000000000001E-5</c:v>
                </c:pt>
                <c:pt idx="50741">
                  <c:v>5.0742000000000003E-5</c:v>
                </c:pt>
                <c:pt idx="50742">
                  <c:v>5.0742999999999999E-5</c:v>
                </c:pt>
                <c:pt idx="50743">
                  <c:v>5.0744000000000001E-5</c:v>
                </c:pt>
                <c:pt idx="50744">
                  <c:v>5.0745000000000003E-5</c:v>
                </c:pt>
                <c:pt idx="50745">
                  <c:v>5.0745999999999998E-5</c:v>
                </c:pt>
                <c:pt idx="50746">
                  <c:v>5.0747E-5</c:v>
                </c:pt>
                <c:pt idx="50747">
                  <c:v>5.0748000000000003E-5</c:v>
                </c:pt>
                <c:pt idx="50748">
                  <c:v>5.0748999999999998E-5</c:v>
                </c:pt>
                <c:pt idx="50749">
                  <c:v>5.075E-5</c:v>
                </c:pt>
                <c:pt idx="50750">
                  <c:v>5.0751000000000002E-5</c:v>
                </c:pt>
                <c:pt idx="50751">
                  <c:v>5.0751999999999998E-5</c:v>
                </c:pt>
                <c:pt idx="50752">
                  <c:v>5.0753E-5</c:v>
                </c:pt>
                <c:pt idx="50753">
                  <c:v>5.0754000000000002E-5</c:v>
                </c:pt>
                <c:pt idx="50754">
                  <c:v>5.0754999999999998E-5</c:v>
                </c:pt>
                <c:pt idx="50755">
                  <c:v>5.0756E-5</c:v>
                </c:pt>
                <c:pt idx="50756">
                  <c:v>5.0757000000000002E-5</c:v>
                </c:pt>
                <c:pt idx="50757">
                  <c:v>5.0757999999999998E-5</c:v>
                </c:pt>
                <c:pt idx="50758">
                  <c:v>5.0759E-5</c:v>
                </c:pt>
                <c:pt idx="50759">
                  <c:v>5.0760000000000002E-5</c:v>
                </c:pt>
                <c:pt idx="50760">
                  <c:v>5.0760999999999997E-5</c:v>
                </c:pt>
                <c:pt idx="50761">
                  <c:v>5.0762E-5</c:v>
                </c:pt>
                <c:pt idx="50762">
                  <c:v>5.0763000000000002E-5</c:v>
                </c:pt>
                <c:pt idx="50763">
                  <c:v>5.0763999999999997E-5</c:v>
                </c:pt>
                <c:pt idx="50764">
                  <c:v>5.0764999999999999E-5</c:v>
                </c:pt>
                <c:pt idx="50765">
                  <c:v>5.0766000000000001E-5</c:v>
                </c:pt>
                <c:pt idx="50766">
                  <c:v>5.0766999999999997E-5</c:v>
                </c:pt>
                <c:pt idx="50767">
                  <c:v>5.0767999999999999E-5</c:v>
                </c:pt>
                <c:pt idx="50768">
                  <c:v>5.0769000000000001E-5</c:v>
                </c:pt>
                <c:pt idx="50769">
                  <c:v>5.0769999999999997E-5</c:v>
                </c:pt>
                <c:pt idx="50770">
                  <c:v>5.0770999999999999E-5</c:v>
                </c:pt>
                <c:pt idx="50771">
                  <c:v>5.0772000000000001E-5</c:v>
                </c:pt>
                <c:pt idx="50772">
                  <c:v>5.0773000000000003E-5</c:v>
                </c:pt>
                <c:pt idx="50773">
                  <c:v>5.0773999999999999E-5</c:v>
                </c:pt>
                <c:pt idx="50774">
                  <c:v>5.0775000000000001E-5</c:v>
                </c:pt>
                <c:pt idx="50775">
                  <c:v>5.0776000000000003E-5</c:v>
                </c:pt>
                <c:pt idx="50776">
                  <c:v>5.0776999999999999E-5</c:v>
                </c:pt>
                <c:pt idx="50777">
                  <c:v>5.0778000000000001E-5</c:v>
                </c:pt>
                <c:pt idx="50778">
                  <c:v>5.0779000000000003E-5</c:v>
                </c:pt>
                <c:pt idx="50779">
                  <c:v>5.0779999999999998E-5</c:v>
                </c:pt>
                <c:pt idx="50780">
                  <c:v>5.0781000000000001E-5</c:v>
                </c:pt>
                <c:pt idx="50781">
                  <c:v>5.0782000000000003E-5</c:v>
                </c:pt>
                <c:pt idx="50782">
                  <c:v>5.0782999999999998E-5</c:v>
                </c:pt>
                <c:pt idx="50783">
                  <c:v>5.0784E-5</c:v>
                </c:pt>
                <c:pt idx="50784">
                  <c:v>5.0785000000000003E-5</c:v>
                </c:pt>
                <c:pt idx="50785">
                  <c:v>5.0785999999999998E-5</c:v>
                </c:pt>
                <c:pt idx="50786">
                  <c:v>5.0787E-5</c:v>
                </c:pt>
                <c:pt idx="50787">
                  <c:v>5.0788000000000002E-5</c:v>
                </c:pt>
                <c:pt idx="50788">
                  <c:v>5.0788999999999998E-5</c:v>
                </c:pt>
                <c:pt idx="50789">
                  <c:v>5.079E-5</c:v>
                </c:pt>
                <c:pt idx="50790">
                  <c:v>5.0791000000000002E-5</c:v>
                </c:pt>
                <c:pt idx="50791">
                  <c:v>5.0791999999999998E-5</c:v>
                </c:pt>
                <c:pt idx="50792">
                  <c:v>5.0793E-5</c:v>
                </c:pt>
                <c:pt idx="50793">
                  <c:v>5.0794000000000002E-5</c:v>
                </c:pt>
                <c:pt idx="50794">
                  <c:v>5.0794999999999997E-5</c:v>
                </c:pt>
                <c:pt idx="50795">
                  <c:v>5.0796E-5</c:v>
                </c:pt>
                <c:pt idx="50796">
                  <c:v>5.0797000000000002E-5</c:v>
                </c:pt>
                <c:pt idx="50797">
                  <c:v>5.0797999999999997E-5</c:v>
                </c:pt>
                <c:pt idx="50798">
                  <c:v>5.0798999999999999E-5</c:v>
                </c:pt>
                <c:pt idx="50799">
                  <c:v>5.0800000000000002E-5</c:v>
                </c:pt>
                <c:pt idx="50800">
                  <c:v>5.0800999999999997E-5</c:v>
                </c:pt>
                <c:pt idx="50801">
                  <c:v>5.0801999999999999E-5</c:v>
                </c:pt>
                <c:pt idx="50802">
                  <c:v>5.0803000000000001E-5</c:v>
                </c:pt>
                <c:pt idx="50803">
                  <c:v>5.0803999999999997E-5</c:v>
                </c:pt>
                <c:pt idx="50804">
                  <c:v>5.0804999999999999E-5</c:v>
                </c:pt>
                <c:pt idx="50805">
                  <c:v>5.0806000000000001E-5</c:v>
                </c:pt>
                <c:pt idx="50806">
                  <c:v>5.0807000000000003E-5</c:v>
                </c:pt>
                <c:pt idx="50807">
                  <c:v>5.0807999999999999E-5</c:v>
                </c:pt>
                <c:pt idx="50808">
                  <c:v>5.0809000000000001E-5</c:v>
                </c:pt>
                <c:pt idx="50809">
                  <c:v>5.0810000000000003E-5</c:v>
                </c:pt>
                <c:pt idx="50810">
                  <c:v>5.0810999999999999E-5</c:v>
                </c:pt>
                <c:pt idx="50811">
                  <c:v>5.0812000000000001E-5</c:v>
                </c:pt>
                <c:pt idx="50812">
                  <c:v>5.0813000000000003E-5</c:v>
                </c:pt>
                <c:pt idx="50813">
                  <c:v>5.0813999999999998E-5</c:v>
                </c:pt>
                <c:pt idx="50814">
                  <c:v>5.0815000000000001E-5</c:v>
                </c:pt>
                <c:pt idx="50815">
                  <c:v>5.0816000000000003E-5</c:v>
                </c:pt>
                <c:pt idx="50816">
                  <c:v>5.0816999999999998E-5</c:v>
                </c:pt>
                <c:pt idx="50817">
                  <c:v>5.0818E-5</c:v>
                </c:pt>
                <c:pt idx="50818">
                  <c:v>5.0819000000000003E-5</c:v>
                </c:pt>
                <c:pt idx="50819">
                  <c:v>5.0819999999999998E-5</c:v>
                </c:pt>
                <c:pt idx="50820">
                  <c:v>5.0821E-5</c:v>
                </c:pt>
                <c:pt idx="50821">
                  <c:v>5.0822000000000002E-5</c:v>
                </c:pt>
                <c:pt idx="50822">
                  <c:v>5.0822999999999998E-5</c:v>
                </c:pt>
                <c:pt idx="50823">
                  <c:v>5.0824E-5</c:v>
                </c:pt>
                <c:pt idx="50824">
                  <c:v>5.0825000000000002E-5</c:v>
                </c:pt>
                <c:pt idx="50825">
                  <c:v>5.0825999999999998E-5</c:v>
                </c:pt>
                <c:pt idx="50826">
                  <c:v>5.0827E-5</c:v>
                </c:pt>
                <c:pt idx="50827">
                  <c:v>5.0828000000000002E-5</c:v>
                </c:pt>
                <c:pt idx="50828">
                  <c:v>5.0828999999999997E-5</c:v>
                </c:pt>
                <c:pt idx="50829">
                  <c:v>5.083E-5</c:v>
                </c:pt>
                <c:pt idx="50830">
                  <c:v>5.0831000000000002E-5</c:v>
                </c:pt>
                <c:pt idx="50831">
                  <c:v>5.0831999999999997E-5</c:v>
                </c:pt>
                <c:pt idx="50832">
                  <c:v>5.0832999999999999E-5</c:v>
                </c:pt>
                <c:pt idx="50833">
                  <c:v>5.0834000000000002E-5</c:v>
                </c:pt>
                <c:pt idx="50834">
                  <c:v>5.0834999999999997E-5</c:v>
                </c:pt>
                <c:pt idx="50835">
                  <c:v>5.0835999999999999E-5</c:v>
                </c:pt>
                <c:pt idx="50836">
                  <c:v>5.0837000000000001E-5</c:v>
                </c:pt>
                <c:pt idx="50837">
                  <c:v>5.0837999999999997E-5</c:v>
                </c:pt>
                <c:pt idx="50838">
                  <c:v>5.0838999999999999E-5</c:v>
                </c:pt>
                <c:pt idx="50839">
                  <c:v>5.0840000000000001E-5</c:v>
                </c:pt>
                <c:pt idx="50840">
                  <c:v>5.0841000000000003E-5</c:v>
                </c:pt>
                <c:pt idx="50841">
                  <c:v>5.0841999999999999E-5</c:v>
                </c:pt>
                <c:pt idx="50842">
                  <c:v>5.0843000000000001E-5</c:v>
                </c:pt>
                <c:pt idx="50843">
                  <c:v>5.0844000000000003E-5</c:v>
                </c:pt>
                <c:pt idx="50844">
                  <c:v>5.0844999999999999E-5</c:v>
                </c:pt>
                <c:pt idx="50845">
                  <c:v>5.0846000000000001E-5</c:v>
                </c:pt>
                <c:pt idx="50846">
                  <c:v>5.0847000000000003E-5</c:v>
                </c:pt>
                <c:pt idx="50847">
                  <c:v>5.0847999999999998E-5</c:v>
                </c:pt>
                <c:pt idx="50848">
                  <c:v>5.0849000000000001E-5</c:v>
                </c:pt>
                <c:pt idx="50849">
                  <c:v>5.0850000000000003E-5</c:v>
                </c:pt>
                <c:pt idx="50850">
                  <c:v>5.0850999999999998E-5</c:v>
                </c:pt>
                <c:pt idx="50851">
                  <c:v>5.0852E-5</c:v>
                </c:pt>
                <c:pt idx="50852">
                  <c:v>5.0853000000000003E-5</c:v>
                </c:pt>
                <c:pt idx="50853">
                  <c:v>5.0853999999999998E-5</c:v>
                </c:pt>
                <c:pt idx="50854">
                  <c:v>5.0855E-5</c:v>
                </c:pt>
                <c:pt idx="50855">
                  <c:v>5.0856000000000002E-5</c:v>
                </c:pt>
                <c:pt idx="50856">
                  <c:v>5.0856999999999998E-5</c:v>
                </c:pt>
                <c:pt idx="50857">
                  <c:v>5.0858E-5</c:v>
                </c:pt>
                <c:pt idx="50858">
                  <c:v>5.0859000000000002E-5</c:v>
                </c:pt>
                <c:pt idx="50859">
                  <c:v>5.0859999999999998E-5</c:v>
                </c:pt>
                <c:pt idx="50860">
                  <c:v>5.0861E-5</c:v>
                </c:pt>
                <c:pt idx="50861">
                  <c:v>5.0862000000000002E-5</c:v>
                </c:pt>
                <c:pt idx="50862">
                  <c:v>5.0862999999999997E-5</c:v>
                </c:pt>
                <c:pt idx="50863">
                  <c:v>5.0864E-5</c:v>
                </c:pt>
                <c:pt idx="50864">
                  <c:v>5.0865000000000002E-5</c:v>
                </c:pt>
                <c:pt idx="50865">
                  <c:v>5.0865999999999997E-5</c:v>
                </c:pt>
                <c:pt idx="50866">
                  <c:v>5.0866999999999999E-5</c:v>
                </c:pt>
                <c:pt idx="50867">
                  <c:v>5.0868000000000002E-5</c:v>
                </c:pt>
                <c:pt idx="50868">
                  <c:v>5.0868999999999997E-5</c:v>
                </c:pt>
                <c:pt idx="50869">
                  <c:v>5.0869999999999999E-5</c:v>
                </c:pt>
                <c:pt idx="50870">
                  <c:v>5.0871000000000001E-5</c:v>
                </c:pt>
                <c:pt idx="50871">
                  <c:v>5.0871999999999997E-5</c:v>
                </c:pt>
                <c:pt idx="50872">
                  <c:v>5.0872999999999999E-5</c:v>
                </c:pt>
                <c:pt idx="50873">
                  <c:v>5.0874000000000001E-5</c:v>
                </c:pt>
                <c:pt idx="50874">
                  <c:v>5.0875000000000003E-5</c:v>
                </c:pt>
                <c:pt idx="50875">
                  <c:v>5.0875999999999999E-5</c:v>
                </c:pt>
                <c:pt idx="50876">
                  <c:v>5.0877000000000001E-5</c:v>
                </c:pt>
                <c:pt idx="50877">
                  <c:v>5.0878000000000003E-5</c:v>
                </c:pt>
                <c:pt idx="50878">
                  <c:v>5.0878999999999999E-5</c:v>
                </c:pt>
                <c:pt idx="50879">
                  <c:v>5.0880000000000001E-5</c:v>
                </c:pt>
                <c:pt idx="50880">
                  <c:v>5.0881000000000003E-5</c:v>
                </c:pt>
                <c:pt idx="50881">
                  <c:v>5.0881999999999998E-5</c:v>
                </c:pt>
                <c:pt idx="50882">
                  <c:v>5.0883000000000001E-5</c:v>
                </c:pt>
                <c:pt idx="50883">
                  <c:v>5.0884000000000003E-5</c:v>
                </c:pt>
                <c:pt idx="50884">
                  <c:v>5.0884999999999998E-5</c:v>
                </c:pt>
                <c:pt idx="50885">
                  <c:v>5.0886E-5</c:v>
                </c:pt>
                <c:pt idx="50886">
                  <c:v>5.0887000000000003E-5</c:v>
                </c:pt>
                <c:pt idx="50887">
                  <c:v>5.0887999999999998E-5</c:v>
                </c:pt>
                <c:pt idx="50888">
                  <c:v>5.0889E-5</c:v>
                </c:pt>
                <c:pt idx="50889">
                  <c:v>5.0890000000000002E-5</c:v>
                </c:pt>
                <c:pt idx="50890">
                  <c:v>5.0890999999999998E-5</c:v>
                </c:pt>
                <c:pt idx="50891">
                  <c:v>5.0892E-5</c:v>
                </c:pt>
                <c:pt idx="50892">
                  <c:v>5.0893000000000002E-5</c:v>
                </c:pt>
                <c:pt idx="50893">
                  <c:v>5.0893999999999998E-5</c:v>
                </c:pt>
                <c:pt idx="50894">
                  <c:v>5.0895E-5</c:v>
                </c:pt>
                <c:pt idx="50895">
                  <c:v>5.0896000000000002E-5</c:v>
                </c:pt>
                <c:pt idx="50896">
                  <c:v>5.0896999999999997E-5</c:v>
                </c:pt>
                <c:pt idx="50897">
                  <c:v>5.0898E-5</c:v>
                </c:pt>
                <c:pt idx="50898">
                  <c:v>5.0899000000000002E-5</c:v>
                </c:pt>
                <c:pt idx="50899">
                  <c:v>5.0899999999999997E-5</c:v>
                </c:pt>
                <c:pt idx="50900">
                  <c:v>5.0900999999999999E-5</c:v>
                </c:pt>
                <c:pt idx="50901">
                  <c:v>5.0902000000000002E-5</c:v>
                </c:pt>
                <c:pt idx="50902">
                  <c:v>5.0902999999999997E-5</c:v>
                </c:pt>
                <c:pt idx="50903">
                  <c:v>5.0903999999999999E-5</c:v>
                </c:pt>
                <c:pt idx="50904">
                  <c:v>5.0905000000000001E-5</c:v>
                </c:pt>
                <c:pt idx="50905">
                  <c:v>5.0905999999999997E-5</c:v>
                </c:pt>
                <c:pt idx="50906">
                  <c:v>5.0906999999999999E-5</c:v>
                </c:pt>
                <c:pt idx="50907">
                  <c:v>5.0908000000000001E-5</c:v>
                </c:pt>
                <c:pt idx="50908">
                  <c:v>5.0909000000000003E-5</c:v>
                </c:pt>
                <c:pt idx="50909">
                  <c:v>5.0909999999999999E-5</c:v>
                </c:pt>
                <c:pt idx="50910">
                  <c:v>5.0911000000000001E-5</c:v>
                </c:pt>
                <c:pt idx="50911">
                  <c:v>5.0912000000000003E-5</c:v>
                </c:pt>
                <c:pt idx="50912">
                  <c:v>5.0912999999999999E-5</c:v>
                </c:pt>
                <c:pt idx="50913">
                  <c:v>5.0914000000000001E-5</c:v>
                </c:pt>
                <c:pt idx="50914">
                  <c:v>5.0915000000000003E-5</c:v>
                </c:pt>
                <c:pt idx="50915">
                  <c:v>5.0915999999999998E-5</c:v>
                </c:pt>
                <c:pt idx="50916">
                  <c:v>5.0917000000000001E-5</c:v>
                </c:pt>
                <c:pt idx="50917">
                  <c:v>5.0918000000000003E-5</c:v>
                </c:pt>
                <c:pt idx="50918">
                  <c:v>5.0918999999999998E-5</c:v>
                </c:pt>
                <c:pt idx="50919">
                  <c:v>5.092E-5</c:v>
                </c:pt>
                <c:pt idx="50920">
                  <c:v>5.0921000000000003E-5</c:v>
                </c:pt>
                <c:pt idx="50921">
                  <c:v>5.0921999999999998E-5</c:v>
                </c:pt>
                <c:pt idx="50922">
                  <c:v>5.0923E-5</c:v>
                </c:pt>
                <c:pt idx="50923">
                  <c:v>5.0924000000000002E-5</c:v>
                </c:pt>
                <c:pt idx="50924">
                  <c:v>5.0924999999999998E-5</c:v>
                </c:pt>
                <c:pt idx="50925">
                  <c:v>5.0926E-5</c:v>
                </c:pt>
                <c:pt idx="50926">
                  <c:v>5.0927000000000002E-5</c:v>
                </c:pt>
                <c:pt idx="50927">
                  <c:v>5.0927999999999998E-5</c:v>
                </c:pt>
                <c:pt idx="50928">
                  <c:v>5.0929E-5</c:v>
                </c:pt>
                <c:pt idx="50929">
                  <c:v>5.0930000000000002E-5</c:v>
                </c:pt>
                <c:pt idx="50930">
                  <c:v>5.0930999999999997E-5</c:v>
                </c:pt>
                <c:pt idx="50931">
                  <c:v>5.0932E-5</c:v>
                </c:pt>
                <c:pt idx="50932">
                  <c:v>5.0933000000000002E-5</c:v>
                </c:pt>
                <c:pt idx="50933">
                  <c:v>5.0933999999999997E-5</c:v>
                </c:pt>
                <c:pt idx="50934">
                  <c:v>5.0934999999999999E-5</c:v>
                </c:pt>
                <c:pt idx="50935">
                  <c:v>5.0936000000000002E-5</c:v>
                </c:pt>
                <c:pt idx="50936">
                  <c:v>5.0936999999999997E-5</c:v>
                </c:pt>
                <c:pt idx="50937">
                  <c:v>5.0937999999999999E-5</c:v>
                </c:pt>
                <c:pt idx="50938">
                  <c:v>5.0939000000000001E-5</c:v>
                </c:pt>
                <c:pt idx="50939">
                  <c:v>5.0939999999999997E-5</c:v>
                </c:pt>
                <c:pt idx="50940">
                  <c:v>5.0940999999999999E-5</c:v>
                </c:pt>
                <c:pt idx="50941">
                  <c:v>5.0942000000000001E-5</c:v>
                </c:pt>
                <c:pt idx="50942">
                  <c:v>5.0943000000000003E-5</c:v>
                </c:pt>
                <c:pt idx="50943">
                  <c:v>5.0943999999999999E-5</c:v>
                </c:pt>
                <c:pt idx="50944">
                  <c:v>5.0945000000000001E-5</c:v>
                </c:pt>
                <c:pt idx="50945">
                  <c:v>5.0946000000000003E-5</c:v>
                </c:pt>
                <c:pt idx="50946">
                  <c:v>5.0946999999999999E-5</c:v>
                </c:pt>
                <c:pt idx="50947">
                  <c:v>5.0948000000000001E-5</c:v>
                </c:pt>
                <c:pt idx="50948">
                  <c:v>5.0949000000000003E-5</c:v>
                </c:pt>
                <c:pt idx="50949">
                  <c:v>5.0949999999999998E-5</c:v>
                </c:pt>
                <c:pt idx="50950">
                  <c:v>5.0951000000000001E-5</c:v>
                </c:pt>
                <c:pt idx="50951">
                  <c:v>5.0952000000000003E-5</c:v>
                </c:pt>
                <c:pt idx="50952">
                  <c:v>5.0952999999999998E-5</c:v>
                </c:pt>
                <c:pt idx="50953">
                  <c:v>5.0954E-5</c:v>
                </c:pt>
                <c:pt idx="50954">
                  <c:v>5.0955000000000003E-5</c:v>
                </c:pt>
                <c:pt idx="50955">
                  <c:v>5.0955999999999998E-5</c:v>
                </c:pt>
                <c:pt idx="50956">
                  <c:v>5.0957E-5</c:v>
                </c:pt>
                <c:pt idx="50957">
                  <c:v>5.0958000000000002E-5</c:v>
                </c:pt>
                <c:pt idx="50958">
                  <c:v>5.0958999999999998E-5</c:v>
                </c:pt>
                <c:pt idx="50959">
                  <c:v>5.096E-5</c:v>
                </c:pt>
                <c:pt idx="50960">
                  <c:v>5.0961000000000002E-5</c:v>
                </c:pt>
                <c:pt idx="50961">
                  <c:v>5.0961999999999998E-5</c:v>
                </c:pt>
                <c:pt idx="50962">
                  <c:v>5.0963E-5</c:v>
                </c:pt>
                <c:pt idx="50963">
                  <c:v>5.0964000000000002E-5</c:v>
                </c:pt>
                <c:pt idx="50964">
                  <c:v>5.0964999999999997E-5</c:v>
                </c:pt>
                <c:pt idx="50965">
                  <c:v>5.0966E-5</c:v>
                </c:pt>
                <c:pt idx="50966">
                  <c:v>5.0967000000000002E-5</c:v>
                </c:pt>
                <c:pt idx="50967">
                  <c:v>5.0967999999999997E-5</c:v>
                </c:pt>
                <c:pt idx="50968">
                  <c:v>5.0968999999999999E-5</c:v>
                </c:pt>
                <c:pt idx="50969">
                  <c:v>5.0970000000000002E-5</c:v>
                </c:pt>
                <c:pt idx="50970">
                  <c:v>5.0970999999999997E-5</c:v>
                </c:pt>
                <c:pt idx="50971">
                  <c:v>5.0971999999999999E-5</c:v>
                </c:pt>
                <c:pt idx="50972">
                  <c:v>5.0973000000000001E-5</c:v>
                </c:pt>
                <c:pt idx="50973">
                  <c:v>5.0973999999999997E-5</c:v>
                </c:pt>
                <c:pt idx="50974">
                  <c:v>5.0974999999999999E-5</c:v>
                </c:pt>
                <c:pt idx="50975">
                  <c:v>5.0976000000000001E-5</c:v>
                </c:pt>
                <c:pt idx="50976">
                  <c:v>5.0977000000000003E-5</c:v>
                </c:pt>
                <c:pt idx="50977">
                  <c:v>5.0977999999999999E-5</c:v>
                </c:pt>
                <c:pt idx="50978">
                  <c:v>5.0979000000000001E-5</c:v>
                </c:pt>
                <c:pt idx="50979">
                  <c:v>5.0980000000000003E-5</c:v>
                </c:pt>
                <c:pt idx="50980">
                  <c:v>5.0980999999999999E-5</c:v>
                </c:pt>
                <c:pt idx="50981">
                  <c:v>5.0982000000000001E-5</c:v>
                </c:pt>
                <c:pt idx="50982">
                  <c:v>5.0983000000000003E-5</c:v>
                </c:pt>
                <c:pt idx="50983">
                  <c:v>5.0983999999999998E-5</c:v>
                </c:pt>
                <c:pt idx="50984">
                  <c:v>5.0985000000000001E-5</c:v>
                </c:pt>
                <c:pt idx="50985">
                  <c:v>5.0986000000000003E-5</c:v>
                </c:pt>
                <c:pt idx="50986">
                  <c:v>5.0986999999999998E-5</c:v>
                </c:pt>
                <c:pt idx="50987">
                  <c:v>5.0988E-5</c:v>
                </c:pt>
                <c:pt idx="50988">
                  <c:v>5.0989000000000003E-5</c:v>
                </c:pt>
                <c:pt idx="50989">
                  <c:v>5.0989999999999998E-5</c:v>
                </c:pt>
                <c:pt idx="50990">
                  <c:v>5.0991E-5</c:v>
                </c:pt>
                <c:pt idx="50991">
                  <c:v>5.0992000000000002E-5</c:v>
                </c:pt>
                <c:pt idx="50992">
                  <c:v>5.0992999999999998E-5</c:v>
                </c:pt>
                <c:pt idx="50993">
                  <c:v>5.0994E-5</c:v>
                </c:pt>
                <c:pt idx="50994">
                  <c:v>5.0995000000000002E-5</c:v>
                </c:pt>
                <c:pt idx="50995">
                  <c:v>5.0995999999999998E-5</c:v>
                </c:pt>
                <c:pt idx="50996">
                  <c:v>5.0997E-5</c:v>
                </c:pt>
                <c:pt idx="50997">
                  <c:v>5.0998000000000002E-5</c:v>
                </c:pt>
                <c:pt idx="50998">
                  <c:v>5.0998999999999997E-5</c:v>
                </c:pt>
                <c:pt idx="50999">
                  <c:v>5.1E-5</c:v>
                </c:pt>
                <c:pt idx="51000">
                  <c:v>5.1001000000000002E-5</c:v>
                </c:pt>
                <c:pt idx="51001">
                  <c:v>5.1001999999999997E-5</c:v>
                </c:pt>
                <c:pt idx="51002">
                  <c:v>5.1002999999999999E-5</c:v>
                </c:pt>
                <c:pt idx="51003">
                  <c:v>5.1004000000000002E-5</c:v>
                </c:pt>
                <c:pt idx="51004">
                  <c:v>5.1004999999999997E-5</c:v>
                </c:pt>
                <c:pt idx="51005">
                  <c:v>5.1005999999999999E-5</c:v>
                </c:pt>
                <c:pt idx="51006">
                  <c:v>5.1007000000000001E-5</c:v>
                </c:pt>
                <c:pt idx="51007">
                  <c:v>5.1007999999999997E-5</c:v>
                </c:pt>
                <c:pt idx="51008">
                  <c:v>5.1008999999999999E-5</c:v>
                </c:pt>
                <c:pt idx="51009">
                  <c:v>5.1010000000000001E-5</c:v>
                </c:pt>
                <c:pt idx="51010">
                  <c:v>5.1010999999999997E-5</c:v>
                </c:pt>
                <c:pt idx="51011">
                  <c:v>5.1011999999999999E-5</c:v>
                </c:pt>
                <c:pt idx="51012">
                  <c:v>5.1013000000000001E-5</c:v>
                </c:pt>
                <c:pt idx="51013">
                  <c:v>5.1014000000000003E-5</c:v>
                </c:pt>
                <c:pt idx="51014">
                  <c:v>5.1014999999999999E-5</c:v>
                </c:pt>
                <c:pt idx="51015">
                  <c:v>5.1016000000000001E-5</c:v>
                </c:pt>
                <c:pt idx="51016">
                  <c:v>5.1017000000000003E-5</c:v>
                </c:pt>
                <c:pt idx="51017">
                  <c:v>5.1017999999999998E-5</c:v>
                </c:pt>
                <c:pt idx="51018">
                  <c:v>5.1019000000000001E-5</c:v>
                </c:pt>
                <c:pt idx="51019">
                  <c:v>5.1020000000000003E-5</c:v>
                </c:pt>
                <c:pt idx="51020">
                  <c:v>5.1020999999999998E-5</c:v>
                </c:pt>
                <c:pt idx="51021">
                  <c:v>5.1022E-5</c:v>
                </c:pt>
                <c:pt idx="51022">
                  <c:v>5.1023000000000003E-5</c:v>
                </c:pt>
                <c:pt idx="51023">
                  <c:v>5.1023999999999998E-5</c:v>
                </c:pt>
                <c:pt idx="51024">
                  <c:v>5.1025E-5</c:v>
                </c:pt>
                <c:pt idx="51025">
                  <c:v>5.1026000000000002E-5</c:v>
                </c:pt>
                <c:pt idx="51026">
                  <c:v>5.1026999999999998E-5</c:v>
                </c:pt>
                <c:pt idx="51027">
                  <c:v>5.1028E-5</c:v>
                </c:pt>
                <c:pt idx="51028">
                  <c:v>5.1029000000000002E-5</c:v>
                </c:pt>
                <c:pt idx="51029">
                  <c:v>5.1029999999999998E-5</c:v>
                </c:pt>
                <c:pt idx="51030">
                  <c:v>5.1031E-5</c:v>
                </c:pt>
                <c:pt idx="51031">
                  <c:v>5.1032000000000002E-5</c:v>
                </c:pt>
                <c:pt idx="51032">
                  <c:v>5.1032999999999997E-5</c:v>
                </c:pt>
                <c:pt idx="51033">
                  <c:v>5.1034E-5</c:v>
                </c:pt>
                <c:pt idx="51034">
                  <c:v>5.1035000000000002E-5</c:v>
                </c:pt>
                <c:pt idx="51035">
                  <c:v>5.1035999999999997E-5</c:v>
                </c:pt>
                <c:pt idx="51036">
                  <c:v>5.1036999999999999E-5</c:v>
                </c:pt>
                <c:pt idx="51037">
                  <c:v>5.1038000000000002E-5</c:v>
                </c:pt>
                <c:pt idx="51038">
                  <c:v>5.1038999999999997E-5</c:v>
                </c:pt>
                <c:pt idx="51039">
                  <c:v>5.1039999999999999E-5</c:v>
                </c:pt>
                <c:pt idx="51040">
                  <c:v>5.1041000000000001E-5</c:v>
                </c:pt>
                <c:pt idx="51041">
                  <c:v>5.1041999999999997E-5</c:v>
                </c:pt>
                <c:pt idx="51042">
                  <c:v>5.1042999999999999E-5</c:v>
                </c:pt>
                <c:pt idx="51043">
                  <c:v>5.1044000000000001E-5</c:v>
                </c:pt>
                <c:pt idx="51044">
                  <c:v>5.1044999999999997E-5</c:v>
                </c:pt>
                <c:pt idx="51045">
                  <c:v>5.1045999999999999E-5</c:v>
                </c:pt>
                <c:pt idx="51046">
                  <c:v>5.1047000000000001E-5</c:v>
                </c:pt>
                <c:pt idx="51047">
                  <c:v>5.1048000000000003E-5</c:v>
                </c:pt>
                <c:pt idx="51048">
                  <c:v>5.1048999999999999E-5</c:v>
                </c:pt>
                <c:pt idx="51049">
                  <c:v>5.1050000000000001E-5</c:v>
                </c:pt>
                <c:pt idx="51050">
                  <c:v>5.1051000000000003E-5</c:v>
                </c:pt>
                <c:pt idx="51051">
                  <c:v>5.1051999999999998E-5</c:v>
                </c:pt>
                <c:pt idx="51052">
                  <c:v>5.1053000000000001E-5</c:v>
                </c:pt>
                <c:pt idx="51053">
                  <c:v>5.1054000000000003E-5</c:v>
                </c:pt>
                <c:pt idx="51054">
                  <c:v>5.1054999999999998E-5</c:v>
                </c:pt>
                <c:pt idx="51055">
                  <c:v>5.1056E-5</c:v>
                </c:pt>
                <c:pt idx="51056">
                  <c:v>5.1057000000000003E-5</c:v>
                </c:pt>
                <c:pt idx="51057">
                  <c:v>5.1057999999999998E-5</c:v>
                </c:pt>
                <c:pt idx="51058">
                  <c:v>5.1059E-5</c:v>
                </c:pt>
                <c:pt idx="51059">
                  <c:v>5.1060000000000002E-5</c:v>
                </c:pt>
                <c:pt idx="51060">
                  <c:v>5.1060999999999998E-5</c:v>
                </c:pt>
                <c:pt idx="51061">
                  <c:v>5.1062E-5</c:v>
                </c:pt>
                <c:pt idx="51062">
                  <c:v>5.1063000000000002E-5</c:v>
                </c:pt>
                <c:pt idx="51063">
                  <c:v>5.1063999999999998E-5</c:v>
                </c:pt>
                <c:pt idx="51064">
                  <c:v>5.1065E-5</c:v>
                </c:pt>
                <c:pt idx="51065">
                  <c:v>5.1066000000000002E-5</c:v>
                </c:pt>
                <c:pt idx="51066">
                  <c:v>5.1066999999999997E-5</c:v>
                </c:pt>
                <c:pt idx="51067">
                  <c:v>5.1068E-5</c:v>
                </c:pt>
                <c:pt idx="51068">
                  <c:v>5.1069000000000002E-5</c:v>
                </c:pt>
                <c:pt idx="51069">
                  <c:v>5.1069999999999997E-5</c:v>
                </c:pt>
                <c:pt idx="51070">
                  <c:v>5.1070999999999999E-5</c:v>
                </c:pt>
                <c:pt idx="51071">
                  <c:v>5.1072000000000002E-5</c:v>
                </c:pt>
                <c:pt idx="51072">
                  <c:v>5.1072999999999997E-5</c:v>
                </c:pt>
                <c:pt idx="51073">
                  <c:v>5.1073999999999999E-5</c:v>
                </c:pt>
                <c:pt idx="51074">
                  <c:v>5.1075000000000001E-5</c:v>
                </c:pt>
                <c:pt idx="51075">
                  <c:v>5.1075999999999997E-5</c:v>
                </c:pt>
                <c:pt idx="51076">
                  <c:v>5.1076999999999999E-5</c:v>
                </c:pt>
                <c:pt idx="51077">
                  <c:v>5.1078000000000001E-5</c:v>
                </c:pt>
                <c:pt idx="51078">
                  <c:v>5.1078999999999997E-5</c:v>
                </c:pt>
                <c:pt idx="51079">
                  <c:v>5.1079999999999999E-5</c:v>
                </c:pt>
                <c:pt idx="51080">
                  <c:v>5.1081000000000001E-5</c:v>
                </c:pt>
                <c:pt idx="51081">
                  <c:v>5.1082000000000003E-5</c:v>
                </c:pt>
                <c:pt idx="51082">
                  <c:v>5.1082999999999999E-5</c:v>
                </c:pt>
                <c:pt idx="51083">
                  <c:v>5.1084000000000001E-5</c:v>
                </c:pt>
                <c:pt idx="51084">
                  <c:v>5.1085000000000003E-5</c:v>
                </c:pt>
                <c:pt idx="51085">
                  <c:v>5.1085999999999998E-5</c:v>
                </c:pt>
                <c:pt idx="51086">
                  <c:v>5.1087000000000001E-5</c:v>
                </c:pt>
                <c:pt idx="51087">
                  <c:v>5.1088000000000003E-5</c:v>
                </c:pt>
                <c:pt idx="51088">
                  <c:v>5.1088999999999998E-5</c:v>
                </c:pt>
                <c:pt idx="51089">
                  <c:v>5.109E-5</c:v>
                </c:pt>
                <c:pt idx="51090">
                  <c:v>5.1091000000000003E-5</c:v>
                </c:pt>
                <c:pt idx="51091">
                  <c:v>5.1091999999999998E-5</c:v>
                </c:pt>
                <c:pt idx="51092">
                  <c:v>5.1093E-5</c:v>
                </c:pt>
                <c:pt idx="51093">
                  <c:v>5.1094000000000002E-5</c:v>
                </c:pt>
                <c:pt idx="51094">
                  <c:v>5.1094999999999998E-5</c:v>
                </c:pt>
                <c:pt idx="51095">
                  <c:v>5.1096E-5</c:v>
                </c:pt>
                <c:pt idx="51096">
                  <c:v>5.1097000000000002E-5</c:v>
                </c:pt>
                <c:pt idx="51097">
                  <c:v>5.1097999999999998E-5</c:v>
                </c:pt>
                <c:pt idx="51098">
                  <c:v>5.1099E-5</c:v>
                </c:pt>
                <c:pt idx="51099">
                  <c:v>5.1100000000000002E-5</c:v>
                </c:pt>
                <c:pt idx="51100">
                  <c:v>5.1100999999999997E-5</c:v>
                </c:pt>
                <c:pt idx="51101">
                  <c:v>5.1102E-5</c:v>
                </c:pt>
                <c:pt idx="51102">
                  <c:v>5.1103000000000002E-5</c:v>
                </c:pt>
                <c:pt idx="51103">
                  <c:v>5.1103999999999997E-5</c:v>
                </c:pt>
                <c:pt idx="51104">
                  <c:v>5.1104999999999999E-5</c:v>
                </c:pt>
                <c:pt idx="51105">
                  <c:v>5.1106000000000002E-5</c:v>
                </c:pt>
                <c:pt idx="51106">
                  <c:v>5.1106999999999997E-5</c:v>
                </c:pt>
                <c:pt idx="51107">
                  <c:v>5.1107999999999999E-5</c:v>
                </c:pt>
                <c:pt idx="51108">
                  <c:v>5.1109000000000001E-5</c:v>
                </c:pt>
                <c:pt idx="51109">
                  <c:v>5.1109999999999997E-5</c:v>
                </c:pt>
                <c:pt idx="51110">
                  <c:v>5.1110999999999999E-5</c:v>
                </c:pt>
                <c:pt idx="51111">
                  <c:v>5.1112000000000001E-5</c:v>
                </c:pt>
                <c:pt idx="51112">
                  <c:v>5.1112999999999997E-5</c:v>
                </c:pt>
                <c:pt idx="51113">
                  <c:v>5.1113999999999999E-5</c:v>
                </c:pt>
                <c:pt idx="51114">
                  <c:v>5.1115000000000001E-5</c:v>
                </c:pt>
                <c:pt idx="51115">
                  <c:v>5.1116000000000003E-5</c:v>
                </c:pt>
                <c:pt idx="51116">
                  <c:v>5.1116999999999999E-5</c:v>
                </c:pt>
                <c:pt idx="51117">
                  <c:v>5.1118000000000001E-5</c:v>
                </c:pt>
                <c:pt idx="51118">
                  <c:v>5.1119000000000003E-5</c:v>
                </c:pt>
                <c:pt idx="51119">
                  <c:v>5.1119999999999998E-5</c:v>
                </c:pt>
                <c:pt idx="51120">
                  <c:v>5.1121000000000001E-5</c:v>
                </c:pt>
                <c:pt idx="51121">
                  <c:v>5.1122000000000003E-5</c:v>
                </c:pt>
                <c:pt idx="51122">
                  <c:v>5.1122999999999998E-5</c:v>
                </c:pt>
                <c:pt idx="51123">
                  <c:v>5.1124E-5</c:v>
                </c:pt>
                <c:pt idx="51124">
                  <c:v>5.1125000000000003E-5</c:v>
                </c:pt>
                <c:pt idx="51125">
                  <c:v>5.1125999999999998E-5</c:v>
                </c:pt>
                <c:pt idx="51126">
                  <c:v>5.1127E-5</c:v>
                </c:pt>
                <c:pt idx="51127">
                  <c:v>5.1128000000000002E-5</c:v>
                </c:pt>
                <c:pt idx="51128">
                  <c:v>5.1128999999999998E-5</c:v>
                </c:pt>
                <c:pt idx="51129">
                  <c:v>5.113E-5</c:v>
                </c:pt>
                <c:pt idx="51130">
                  <c:v>5.1131000000000002E-5</c:v>
                </c:pt>
                <c:pt idx="51131">
                  <c:v>5.1131999999999998E-5</c:v>
                </c:pt>
                <c:pt idx="51132">
                  <c:v>5.1133E-5</c:v>
                </c:pt>
                <c:pt idx="51133">
                  <c:v>5.1134000000000002E-5</c:v>
                </c:pt>
                <c:pt idx="51134">
                  <c:v>5.1134999999999997E-5</c:v>
                </c:pt>
                <c:pt idx="51135">
                  <c:v>5.1136E-5</c:v>
                </c:pt>
                <c:pt idx="51136">
                  <c:v>5.1137000000000002E-5</c:v>
                </c:pt>
                <c:pt idx="51137">
                  <c:v>5.1137999999999997E-5</c:v>
                </c:pt>
                <c:pt idx="51138">
                  <c:v>5.1138999999999999E-5</c:v>
                </c:pt>
                <c:pt idx="51139">
                  <c:v>5.1140000000000002E-5</c:v>
                </c:pt>
                <c:pt idx="51140">
                  <c:v>5.1140999999999997E-5</c:v>
                </c:pt>
                <c:pt idx="51141">
                  <c:v>5.1141999999999999E-5</c:v>
                </c:pt>
                <c:pt idx="51142">
                  <c:v>5.1143000000000001E-5</c:v>
                </c:pt>
                <c:pt idx="51143">
                  <c:v>5.1143999999999997E-5</c:v>
                </c:pt>
                <c:pt idx="51144">
                  <c:v>5.1144999999999999E-5</c:v>
                </c:pt>
                <c:pt idx="51145">
                  <c:v>5.1146000000000001E-5</c:v>
                </c:pt>
                <c:pt idx="51146">
                  <c:v>5.1146999999999997E-5</c:v>
                </c:pt>
                <c:pt idx="51147">
                  <c:v>5.1147999999999999E-5</c:v>
                </c:pt>
                <c:pt idx="51148">
                  <c:v>5.1149000000000001E-5</c:v>
                </c:pt>
                <c:pt idx="51149">
                  <c:v>5.1150000000000003E-5</c:v>
                </c:pt>
                <c:pt idx="51150">
                  <c:v>5.1150999999999999E-5</c:v>
                </c:pt>
                <c:pt idx="51151">
                  <c:v>5.1152000000000001E-5</c:v>
                </c:pt>
                <c:pt idx="51152">
                  <c:v>5.1153000000000003E-5</c:v>
                </c:pt>
                <c:pt idx="51153">
                  <c:v>5.1153999999999998E-5</c:v>
                </c:pt>
                <c:pt idx="51154">
                  <c:v>5.1155000000000001E-5</c:v>
                </c:pt>
                <c:pt idx="51155">
                  <c:v>5.1156000000000003E-5</c:v>
                </c:pt>
                <c:pt idx="51156">
                  <c:v>5.1156999999999998E-5</c:v>
                </c:pt>
                <c:pt idx="51157">
                  <c:v>5.1158E-5</c:v>
                </c:pt>
                <c:pt idx="51158">
                  <c:v>5.1159000000000003E-5</c:v>
                </c:pt>
                <c:pt idx="51159">
                  <c:v>5.1159999999999998E-5</c:v>
                </c:pt>
                <c:pt idx="51160">
                  <c:v>5.1161E-5</c:v>
                </c:pt>
                <c:pt idx="51161">
                  <c:v>5.1162000000000002E-5</c:v>
                </c:pt>
                <c:pt idx="51162">
                  <c:v>5.1162999999999998E-5</c:v>
                </c:pt>
                <c:pt idx="51163">
                  <c:v>5.1164E-5</c:v>
                </c:pt>
                <c:pt idx="51164">
                  <c:v>5.1165000000000002E-5</c:v>
                </c:pt>
                <c:pt idx="51165">
                  <c:v>5.1165999999999998E-5</c:v>
                </c:pt>
                <c:pt idx="51166">
                  <c:v>5.1167E-5</c:v>
                </c:pt>
                <c:pt idx="51167">
                  <c:v>5.1168000000000002E-5</c:v>
                </c:pt>
                <c:pt idx="51168">
                  <c:v>5.1168999999999997E-5</c:v>
                </c:pt>
                <c:pt idx="51169">
                  <c:v>5.117E-5</c:v>
                </c:pt>
                <c:pt idx="51170">
                  <c:v>5.1171000000000002E-5</c:v>
                </c:pt>
                <c:pt idx="51171">
                  <c:v>5.1171999999999997E-5</c:v>
                </c:pt>
                <c:pt idx="51172">
                  <c:v>5.1172999999999999E-5</c:v>
                </c:pt>
                <c:pt idx="51173">
                  <c:v>5.1174000000000002E-5</c:v>
                </c:pt>
                <c:pt idx="51174">
                  <c:v>5.1174999999999997E-5</c:v>
                </c:pt>
                <c:pt idx="51175">
                  <c:v>5.1175999999999999E-5</c:v>
                </c:pt>
                <c:pt idx="51176">
                  <c:v>5.1177000000000001E-5</c:v>
                </c:pt>
                <c:pt idx="51177">
                  <c:v>5.1177999999999997E-5</c:v>
                </c:pt>
                <c:pt idx="51178">
                  <c:v>5.1178999999999999E-5</c:v>
                </c:pt>
                <c:pt idx="51179">
                  <c:v>5.1180000000000001E-5</c:v>
                </c:pt>
                <c:pt idx="51180">
                  <c:v>5.1180999999999997E-5</c:v>
                </c:pt>
                <c:pt idx="51181">
                  <c:v>5.1181999999999999E-5</c:v>
                </c:pt>
                <c:pt idx="51182">
                  <c:v>5.1183000000000001E-5</c:v>
                </c:pt>
                <c:pt idx="51183">
                  <c:v>5.1184000000000003E-5</c:v>
                </c:pt>
                <c:pt idx="51184">
                  <c:v>5.1184999999999999E-5</c:v>
                </c:pt>
                <c:pt idx="51185">
                  <c:v>5.1186000000000001E-5</c:v>
                </c:pt>
                <c:pt idx="51186">
                  <c:v>5.1187000000000003E-5</c:v>
                </c:pt>
                <c:pt idx="51187">
                  <c:v>5.1187999999999998E-5</c:v>
                </c:pt>
                <c:pt idx="51188">
                  <c:v>5.1189000000000001E-5</c:v>
                </c:pt>
                <c:pt idx="51189">
                  <c:v>5.1190000000000003E-5</c:v>
                </c:pt>
                <c:pt idx="51190">
                  <c:v>5.1190999999999998E-5</c:v>
                </c:pt>
                <c:pt idx="51191">
                  <c:v>5.1192E-5</c:v>
                </c:pt>
                <c:pt idx="51192">
                  <c:v>5.1193000000000003E-5</c:v>
                </c:pt>
                <c:pt idx="51193">
                  <c:v>5.1193999999999998E-5</c:v>
                </c:pt>
                <c:pt idx="51194">
                  <c:v>5.1195E-5</c:v>
                </c:pt>
                <c:pt idx="51195">
                  <c:v>5.1196000000000002E-5</c:v>
                </c:pt>
                <c:pt idx="51196">
                  <c:v>5.1196999999999998E-5</c:v>
                </c:pt>
                <c:pt idx="51197">
                  <c:v>5.1198E-5</c:v>
                </c:pt>
                <c:pt idx="51198">
                  <c:v>5.1199000000000002E-5</c:v>
                </c:pt>
                <c:pt idx="51199">
                  <c:v>5.1199999999999998E-5</c:v>
                </c:pt>
                <c:pt idx="51200">
                  <c:v>5.1201E-5</c:v>
                </c:pt>
                <c:pt idx="51201">
                  <c:v>5.1202000000000002E-5</c:v>
                </c:pt>
                <c:pt idx="51202">
                  <c:v>5.1202999999999997E-5</c:v>
                </c:pt>
                <c:pt idx="51203">
                  <c:v>5.1204E-5</c:v>
                </c:pt>
                <c:pt idx="51204">
                  <c:v>5.1205000000000002E-5</c:v>
                </c:pt>
                <c:pt idx="51205">
                  <c:v>5.1205999999999997E-5</c:v>
                </c:pt>
                <c:pt idx="51206">
                  <c:v>5.1206999999999999E-5</c:v>
                </c:pt>
                <c:pt idx="51207">
                  <c:v>5.1208000000000002E-5</c:v>
                </c:pt>
                <c:pt idx="51208">
                  <c:v>5.1208999999999997E-5</c:v>
                </c:pt>
                <c:pt idx="51209">
                  <c:v>5.1209999999999999E-5</c:v>
                </c:pt>
                <c:pt idx="51210">
                  <c:v>5.1211000000000001E-5</c:v>
                </c:pt>
                <c:pt idx="51211">
                  <c:v>5.1211999999999997E-5</c:v>
                </c:pt>
                <c:pt idx="51212">
                  <c:v>5.1212999999999999E-5</c:v>
                </c:pt>
                <c:pt idx="51213">
                  <c:v>5.1214000000000001E-5</c:v>
                </c:pt>
                <c:pt idx="51214">
                  <c:v>5.1214999999999997E-5</c:v>
                </c:pt>
                <c:pt idx="51215">
                  <c:v>5.1215999999999999E-5</c:v>
                </c:pt>
                <c:pt idx="51216">
                  <c:v>5.1217000000000001E-5</c:v>
                </c:pt>
                <c:pt idx="51217">
                  <c:v>5.1218000000000003E-5</c:v>
                </c:pt>
                <c:pt idx="51218">
                  <c:v>5.1218999999999999E-5</c:v>
                </c:pt>
                <c:pt idx="51219">
                  <c:v>5.1220000000000001E-5</c:v>
                </c:pt>
                <c:pt idx="51220">
                  <c:v>5.1221000000000003E-5</c:v>
                </c:pt>
                <c:pt idx="51221">
                  <c:v>5.1221999999999998E-5</c:v>
                </c:pt>
                <c:pt idx="51222">
                  <c:v>5.1223000000000001E-5</c:v>
                </c:pt>
                <c:pt idx="51223">
                  <c:v>5.1224000000000003E-5</c:v>
                </c:pt>
                <c:pt idx="51224">
                  <c:v>5.1224999999999998E-5</c:v>
                </c:pt>
                <c:pt idx="51225">
                  <c:v>5.1226E-5</c:v>
                </c:pt>
                <c:pt idx="51226">
                  <c:v>5.1227000000000003E-5</c:v>
                </c:pt>
                <c:pt idx="51227">
                  <c:v>5.1227999999999998E-5</c:v>
                </c:pt>
                <c:pt idx="51228">
                  <c:v>5.1229E-5</c:v>
                </c:pt>
                <c:pt idx="51229">
                  <c:v>5.1230000000000002E-5</c:v>
                </c:pt>
                <c:pt idx="51230">
                  <c:v>5.1230999999999998E-5</c:v>
                </c:pt>
                <c:pt idx="51231">
                  <c:v>5.1232E-5</c:v>
                </c:pt>
                <c:pt idx="51232">
                  <c:v>5.1233000000000002E-5</c:v>
                </c:pt>
                <c:pt idx="51233">
                  <c:v>5.1233999999999998E-5</c:v>
                </c:pt>
                <c:pt idx="51234">
                  <c:v>5.1235E-5</c:v>
                </c:pt>
                <c:pt idx="51235">
                  <c:v>5.1236000000000002E-5</c:v>
                </c:pt>
                <c:pt idx="51236">
                  <c:v>5.1236999999999997E-5</c:v>
                </c:pt>
                <c:pt idx="51237">
                  <c:v>5.1238E-5</c:v>
                </c:pt>
                <c:pt idx="51238">
                  <c:v>5.1239000000000002E-5</c:v>
                </c:pt>
                <c:pt idx="51239">
                  <c:v>5.1239999999999997E-5</c:v>
                </c:pt>
                <c:pt idx="51240">
                  <c:v>5.1240999999999999E-5</c:v>
                </c:pt>
                <c:pt idx="51241">
                  <c:v>5.1242000000000002E-5</c:v>
                </c:pt>
                <c:pt idx="51242">
                  <c:v>5.1242999999999997E-5</c:v>
                </c:pt>
                <c:pt idx="51243">
                  <c:v>5.1243999999999999E-5</c:v>
                </c:pt>
                <c:pt idx="51244">
                  <c:v>5.1245000000000001E-5</c:v>
                </c:pt>
                <c:pt idx="51245">
                  <c:v>5.1245999999999997E-5</c:v>
                </c:pt>
                <c:pt idx="51246">
                  <c:v>5.1246999999999999E-5</c:v>
                </c:pt>
                <c:pt idx="51247">
                  <c:v>5.1248000000000001E-5</c:v>
                </c:pt>
                <c:pt idx="51248">
                  <c:v>5.1248999999999997E-5</c:v>
                </c:pt>
                <c:pt idx="51249">
                  <c:v>5.1249999999999999E-5</c:v>
                </c:pt>
                <c:pt idx="51250">
                  <c:v>5.1251000000000001E-5</c:v>
                </c:pt>
                <c:pt idx="51251">
                  <c:v>5.1252000000000003E-5</c:v>
                </c:pt>
                <c:pt idx="51252">
                  <c:v>5.1252999999999999E-5</c:v>
                </c:pt>
                <c:pt idx="51253">
                  <c:v>5.1254000000000001E-5</c:v>
                </c:pt>
                <c:pt idx="51254">
                  <c:v>5.1255000000000003E-5</c:v>
                </c:pt>
                <c:pt idx="51255">
                  <c:v>5.1255999999999999E-5</c:v>
                </c:pt>
                <c:pt idx="51256">
                  <c:v>5.1257000000000001E-5</c:v>
                </c:pt>
                <c:pt idx="51257">
                  <c:v>5.1258000000000003E-5</c:v>
                </c:pt>
                <c:pt idx="51258">
                  <c:v>5.1258999999999998E-5</c:v>
                </c:pt>
                <c:pt idx="51259">
                  <c:v>5.126E-5</c:v>
                </c:pt>
                <c:pt idx="51260">
                  <c:v>5.1261000000000003E-5</c:v>
                </c:pt>
                <c:pt idx="51261">
                  <c:v>5.1261999999999998E-5</c:v>
                </c:pt>
                <c:pt idx="51262">
                  <c:v>5.1263E-5</c:v>
                </c:pt>
                <c:pt idx="51263">
                  <c:v>5.1264000000000002E-5</c:v>
                </c:pt>
                <c:pt idx="51264">
                  <c:v>5.1264999999999998E-5</c:v>
                </c:pt>
                <c:pt idx="51265">
                  <c:v>5.1266E-5</c:v>
                </c:pt>
                <c:pt idx="51266">
                  <c:v>5.1267000000000002E-5</c:v>
                </c:pt>
                <c:pt idx="51267">
                  <c:v>5.1267999999999998E-5</c:v>
                </c:pt>
                <c:pt idx="51268">
                  <c:v>5.1269E-5</c:v>
                </c:pt>
                <c:pt idx="51269">
                  <c:v>5.1270000000000002E-5</c:v>
                </c:pt>
                <c:pt idx="51270">
                  <c:v>5.1270999999999998E-5</c:v>
                </c:pt>
                <c:pt idx="51271">
                  <c:v>5.1272E-5</c:v>
                </c:pt>
                <c:pt idx="51272">
                  <c:v>5.1273000000000002E-5</c:v>
                </c:pt>
                <c:pt idx="51273">
                  <c:v>5.1273999999999997E-5</c:v>
                </c:pt>
                <c:pt idx="51274">
                  <c:v>5.1275E-5</c:v>
                </c:pt>
                <c:pt idx="51275">
                  <c:v>5.1276000000000002E-5</c:v>
                </c:pt>
                <c:pt idx="51276">
                  <c:v>5.1276999999999997E-5</c:v>
                </c:pt>
                <c:pt idx="51277">
                  <c:v>5.1277999999999999E-5</c:v>
                </c:pt>
                <c:pt idx="51278">
                  <c:v>5.1279000000000002E-5</c:v>
                </c:pt>
                <c:pt idx="51279">
                  <c:v>5.1279999999999997E-5</c:v>
                </c:pt>
                <c:pt idx="51280">
                  <c:v>5.1280999999999999E-5</c:v>
                </c:pt>
                <c:pt idx="51281">
                  <c:v>5.1282000000000001E-5</c:v>
                </c:pt>
                <c:pt idx="51282">
                  <c:v>5.1282999999999997E-5</c:v>
                </c:pt>
                <c:pt idx="51283">
                  <c:v>5.1283999999999999E-5</c:v>
                </c:pt>
                <c:pt idx="51284">
                  <c:v>5.1285000000000001E-5</c:v>
                </c:pt>
                <c:pt idx="51285">
                  <c:v>5.1286000000000003E-5</c:v>
                </c:pt>
                <c:pt idx="51286">
                  <c:v>5.1286999999999999E-5</c:v>
                </c:pt>
                <c:pt idx="51287">
                  <c:v>5.1288000000000001E-5</c:v>
                </c:pt>
                <c:pt idx="51288">
                  <c:v>5.1289000000000003E-5</c:v>
                </c:pt>
                <c:pt idx="51289">
                  <c:v>5.1289999999999999E-5</c:v>
                </c:pt>
                <c:pt idx="51290">
                  <c:v>5.1291000000000001E-5</c:v>
                </c:pt>
                <c:pt idx="51291">
                  <c:v>5.1292000000000003E-5</c:v>
                </c:pt>
                <c:pt idx="51292">
                  <c:v>5.1292999999999998E-5</c:v>
                </c:pt>
                <c:pt idx="51293">
                  <c:v>5.1294000000000001E-5</c:v>
                </c:pt>
                <c:pt idx="51294">
                  <c:v>5.1295000000000003E-5</c:v>
                </c:pt>
                <c:pt idx="51295">
                  <c:v>5.1295999999999998E-5</c:v>
                </c:pt>
                <c:pt idx="51296">
                  <c:v>5.1297E-5</c:v>
                </c:pt>
                <c:pt idx="51297">
                  <c:v>5.1298000000000003E-5</c:v>
                </c:pt>
                <c:pt idx="51298">
                  <c:v>5.1298999999999998E-5</c:v>
                </c:pt>
                <c:pt idx="51299">
                  <c:v>5.13E-5</c:v>
                </c:pt>
                <c:pt idx="51300">
                  <c:v>5.1301000000000002E-5</c:v>
                </c:pt>
                <c:pt idx="51301">
                  <c:v>5.1301999999999998E-5</c:v>
                </c:pt>
                <c:pt idx="51302">
                  <c:v>5.1303E-5</c:v>
                </c:pt>
                <c:pt idx="51303">
                  <c:v>5.1304000000000002E-5</c:v>
                </c:pt>
                <c:pt idx="51304">
                  <c:v>5.1304999999999998E-5</c:v>
                </c:pt>
                <c:pt idx="51305">
                  <c:v>5.1306E-5</c:v>
                </c:pt>
                <c:pt idx="51306">
                  <c:v>5.1307000000000002E-5</c:v>
                </c:pt>
                <c:pt idx="51307">
                  <c:v>5.1307999999999997E-5</c:v>
                </c:pt>
                <c:pt idx="51308">
                  <c:v>5.1309E-5</c:v>
                </c:pt>
                <c:pt idx="51309">
                  <c:v>5.1310000000000002E-5</c:v>
                </c:pt>
                <c:pt idx="51310">
                  <c:v>5.1310999999999997E-5</c:v>
                </c:pt>
                <c:pt idx="51311">
                  <c:v>5.1311999999999999E-5</c:v>
                </c:pt>
                <c:pt idx="51312">
                  <c:v>5.1313000000000002E-5</c:v>
                </c:pt>
                <c:pt idx="51313">
                  <c:v>5.1313999999999997E-5</c:v>
                </c:pt>
                <c:pt idx="51314">
                  <c:v>5.1314999999999999E-5</c:v>
                </c:pt>
                <c:pt idx="51315">
                  <c:v>5.1316000000000001E-5</c:v>
                </c:pt>
                <c:pt idx="51316">
                  <c:v>5.1316999999999997E-5</c:v>
                </c:pt>
                <c:pt idx="51317">
                  <c:v>5.1317999999999999E-5</c:v>
                </c:pt>
                <c:pt idx="51318">
                  <c:v>5.1319000000000001E-5</c:v>
                </c:pt>
                <c:pt idx="51319">
                  <c:v>5.1320000000000003E-5</c:v>
                </c:pt>
                <c:pt idx="51320">
                  <c:v>5.1320999999999999E-5</c:v>
                </c:pt>
                <c:pt idx="51321">
                  <c:v>5.1322000000000001E-5</c:v>
                </c:pt>
                <c:pt idx="51322">
                  <c:v>5.1323000000000003E-5</c:v>
                </c:pt>
                <c:pt idx="51323">
                  <c:v>5.1323999999999999E-5</c:v>
                </c:pt>
                <c:pt idx="51324">
                  <c:v>5.1325000000000001E-5</c:v>
                </c:pt>
                <c:pt idx="51325">
                  <c:v>5.1326000000000003E-5</c:v>
                </c:pt>
                <c:pt idx="51326">
                  <c:v>5.1326999999999998E-5</c:v>
                </c:pt>
                <c:pt idx="51327">
                  <c:v>5.1328000000000001E-5</c:v>
                </c:pt>
                <c:pt idx="51328">
                  <c:v>5.1329000000000003E-5</c:v>
                </c:pt>
                <c:pt idx="51329">
                  <c:v>5.1329999999999998E-5</c:v>
                </c:pt>
                <c:pt idx="51330">
                  <c:v>5.1331E-5</c:v>
                </c:pt>
                <c:pt idx="51331">
                  <c:v>5.1332000000000003E-5</c:v>
                </c:pt>
                <c:pt idx="51332">
                  <c:v>5.1332999999999998E-5</c:v>
                </c:pt>
                <c:pt idx="51333">
                  <c:v>5.1334E-5</c:v>
                </c:pt>
                <c:pt idx="51334">
                  <c:v>5.1335000000000002E-5</c:v>
                </c:pt>
                <c:pt idx="51335">
                  <c:v>5.1335999999999998E-5</c:v>
                </c:pt>
                <c:pt idx="51336">
                  <c:v>5.1337E-5</c:v>
                </c:pt>
                <c:pt idx="51337">
                  <c:v>5.1338000000000002E-5</c:v>
                </c:pt>
                <c:pt idx="51338">
                  <c:v>5.1338999999999998E-5</c:v>
                </c:pt>
                <c:pt idx="51339">
                  <c:v>5.134E-5</c:v>
                </c:pt>
                <c:pt idx="51340">
                  <c:v>5.1341000000000002E-5</c:v>
                </c:pt>
                <c:pt idx="51341">
                  <c:v>5.1341999999999997E-5</c:v>
                </c:pt>
                <c:pt idx="51342">
                  <c:v>5.1343E-5</c:v>
                </c:pt>
                <c:pt idx="51343">
                  <c:v>5.1344000000000002E-5</c:v>
                </c:pt>
                <c:pt idx="51344">
                  <c:v>5.1344999999999997E-5</c:v>
                </c:pt>
                <c:pt idx="51345">
                  <c:v>5.1345999999999999E-5</c:v>
                </c:pt>
                <c:pt idx="51346">
                  <c:v>5.1347000000000002E-5</c:v>
                </c:pt>
                <c:pt idx="51347">
                  <c:v>5.1347999999999997E-5</c:v>
                </c:pt>
                <c:pt idx="51348">
                  <c:v>5.1348999999999999E-5</c:v>
                </c:pt>
                <c:pt idx="51349">
                  <c:v>5.1350000000000001E-5</c:v>
                </c:pt>
                <c:pt idx="51350">
                  <c:v>5.1350999999999997E-5</c:v>
                </c:pt>
                <c:pt idx="51351">
                  <c:v>5.1351999999999999E-5</c:v>
                </c:pt>
                <c:pt idx="51352">
                  <c:v>5.1353000000000001E-5</c:v>
                </c:pt>
                <c:pt idx="51353">
                  <c:v>5.1354000000000003E-5</c:v>
                </c:pt>
                <c:pt idx="51354">
                  <c:v>5.1354999999999999E-5</c:v>
                </c:pt>
                <c:pt idx="51355">
                  <c:v>5.1356000000000001E-5</c:v>
                </c:pt>
                <c:pt idx="51356">
                  <c:v>5.1357000000000003E-5</c:v>
                </c:pt>
                <c:pt idx="51357">
                  <c:v>5.1357999999999999E-5</c:v>
                </c:pt>
                <c:pt idx="51358">
                  <c:v>5.1359000000000001E-5</c:v>
                </c:pt>
                <c:pt idx="51359">
                  <c:v>5.1360000000000003E-5</c:v>
                </c:pt>
                <c:pt idx="51360">
                  <c:v>5.1360999999999998E-5</c:v>
                </c:pt>
                <c:pt idx="51361">
                  <c:v>5.1362000000000001E-5</c:v>
                </c:pt>
                <c:pt idx="51362">
                  <c:v>5.1363000000000003E-5</c:v>
                </c:pt>
                <c:pt idx="51363">
                  <c:v>5.1363999999999998E-5</c:v>
                </c:pt>
                <c:pt idx="51364">
                  <c:v>5.1365E-5</c:v>
                </c:pt>
                <c:pt idx="51365">
                  <c:v>5.1366000000000003E-5</c:v>
                </c:pt>
                <c:pt idx="51366">
                  <c:v>5.1366999999999998E-5</c:v>
                </c:pt>
                <c:pt idx="51367">
                  <c:v>5.1368E-5</c:v>
                </c:pt>
                <c:pt idx="51368">
                  <c:v>5.1369000000000002E-5</c:v>
                </c:pt>
                <c:pt idx="51369">
                  <c:v>5.1369999999999998E-5</c:v>
                </c:pt>
                <c:pt idx="51370">
                  <c:v>5.1371E-5</c:v>
                </c:pt>
                <c:pt idx="51371">
                  <c:v>5.1372000000000002E-5</c:v>
                </c:pt>
                <c:pt idx="51372">
                  <c:v>5.1372999999999998E-5</c:v>
                </c:pt>
                <c:pt idx="51373">
                  <c:v>5.1374E-5</c:v>
                </c:pt>
                <c:pt idx="51374">
                  <c:v>5.1375000000000002E-5</c:v>
                </c:pt>
                <c:pt idx="51375">
                  <c:v>5.1375999999999997E-5</c:v>
                </c:pt>
                <c:pt idx="51376">
                  <c:v>5.1377E-5</c:v>
                </c:pt>
                <c:pt idx="51377">
                  <c:v>5.1378000000000002E-5</c:v>
                </c:pt>
                <c:pt idx="51378">
                  <c:v>5.1378999999999997E-5</c:v>
                </c:pt>
                <c:pt idx="51379">
                  <c:v>5.1379999999999999E-5</c:v>
                </c:pt>
                <c:pt idx="51380">
                  <c:v>5.1381000000000002E-5</c:v>
                </c:pt>
                <c:pt idx="51381">
                  <c:v>5.1381999999999997E-5</c:v>
                </c:pt>
                <c:pt idx="51382">
                  <c:v>5.1382999999999999E-5</c:v>
                </c:pt>
                <c:pt idx="51383">
                  <c:v>5.1384000000000001E-5</c:v>
                </c:pt>
                <c:pt idx="51384">
                  <c:v>5.1384999999999997E-5</c:v>
                </c:pt>
                <c:pt idx="51385">
                  <c:v>5.1385999999999999E-5</c:v>
                </c:pt>
                <c:pt idx="51386">
                  <c:v>5.1387000000000001E-5</c:v>
                </c:pt>
                <c:pt idx="51387">
                  <c:v>5.1388000000000003E-5</c:v>
                </c:pt>
                <c:pt idx="51388">
                  <c:v>5.1388999999999999E-5</c:v>
                </c:pt>
                <c:pt idx="51389">
                  <c:v>5.1390000000000001E-5</c:v>
                </c:pt>
                <c:pt idx="51390">
                  <c:v>5.1391000000000003E-5</c:v>
                </c:pt>
                <c:pt idx="51391">
                  <c:v>5.1391999999999999E-5</c:v>
                </c:pt>
                <c:pt idx="51392">
                  <c:v>5.1393000000000001E-5</c:v>
                </c:pt>
                <c:pt idx="51393">
                  <c:v>5.1394000000000003E-5</c:v>
                </c:pt>
                <c:pt idx="51394">
                  <c:v>5.1394999999999998E-5</c:v>
                </c:pt>
                <c:pt idx="51395">
                  <c:v>5.1396000000000001E-5</c:v>
                </c:pt>
                <c:pt idx="51396">
                  <c:v>5.1397000000000003E-5</c:v>
                </c:pt>
                <c:pt idx="51397">
                  <c:v>5.1397999999999998E-5</c:v>
                </c:pt>
                <c:pt idx="51398">
                  <c:v>5.1399E-5</c:v>
                </c:pt>
                <c:pt idx="51399">
                  <c:v>5.1400000000000003E-5</c:v>
                </c:pt>
                <c:pt idx="51400">
                  <c:v>5.1400999999999998E-5</c:v>
                </c:pt>
                <c:pt idx="51401">
                  <c:v>5.1402E-5</c:v>
                </c:pt>
                <c:pt idx="51402">
                  <c:v>5.1403000000000002E-5</c:v>
                </c:pt>
                <c:pt idx="51403">
                  <c:v>5.1403999999999998E-5</c:v>
                </c:pt>
                <c:pt idx="51404">
                  <c:v>5.1405E-5</c:v>
                </c:pt>
                <c:pt idx="51405">
                  <c:v>5.1406000000000002E-5</c:v>
                </c:pt>
                <c:pt idx="51406">
                  <c:v>5.1406999999999998E-5</c:v>
                </c:pt>
                <c:pt idx="51407">
                  <c:v>5.1408E-5</c:v>
                </c:pt>
                <c:pt idx="51408">
                  <c:v>5.1409000000000002E-5</c:v>
                </c:pt>
                <c:pt idx="51409">
                  <c:v>5.1409999999999997E-5</c:v>
                </c:pt>
                <c:pt idx="51410">
                  <c:v>5.1411E-5</c:v>
                </c:pt>
                <c:pt idx="51411">
                  <c:v>5.1412000000000002E-5</c:v>
                </c:pt>
                <c:pt idx="51412">
                  <c:v>5.1412999999999997E-5</c:v>
                </c:pt>
                <c:pt idx="51413">
                  <c:v>5.1413999999999999E-5</c:v>
                </c:pt>
                <c:pt idx="51414">
                  <c:v>5.1415000000000002E-5</c:v>
                </c:pt>
                <c:pt idx="51415">
                  <c:v>5.1415999999999997E-5</c:v>
                </c:pt>
                <c:pt idx="51416">
                  <c:v>5.1416999999999999E-5</c:v>
                </c:pt>
                <c:pt idx="51417">
                  <c:v>5.1418000000000001E-5</c:v>
                </c:pt>
                <c:pt idx="51418">
                  <c:v>5.1418999999999997E-5</c:v>
                </c:pt>
                <c:pt idx="51419">
                  <c:v>5.1419999999999999E-5</c:v>
                </c:pt>
                <c:pt idx="51420">
                  <c:v>5.1421000000000001E-5</c:v>
                </c:pt>
                <c:pt idx="51421">
                  <c:v>5.1422000000000003E-5</c:v>
                </c:pt>
                <c:pt idx="51422">
                  <c:v>5.1422999999999999E-5</c:v>
                </c:pt>
                <c:pt idx="51423">
                  <c:v>5.1424000000000001E-5</c:v>
                </c:pt>
                <c:pt idx="51424">
                  <c:v>5.1425000000000003E-5</c:v>
                </c:pt>
                <c:pt idx="51425">
                  <c:v>5.1425999999999999E-5</c:v>
                </c:pt>
                <c:pt idx="51426">
                  <c:v>5.1427000000000001E-5</c:v>
                </c:pt>
                <c:pt idx="51427">
                  <c:v>5.1428000000000003E-5</c:v>
                </c:pt>
                <c:pt idx="51428">
                  <c:v>5.1428999999999998E-5</c:v>
                </c:pt>
                <c:pt idx="51429">
                  <c:v>5.1430000000000001E-5</c:v>
                </c:pt>
                <c:pt idx="51430">
                  <c:v>5.1431000000000003E-5</c:v>
                </c:pt>
                <c:pt idx="51431">
                  <c:v>5.1431999999999998E-5</c:v>
                </c:pt>
                <c:pt idx="51432">
                  <c:v>5.1433E-5</c:v>
                </c:pt>
                <c:pt idx="51433">
                  <c:v>5.1434000000000003E-5</c:v>
                </c:pt>
                <c:pt idx="51434">
                  <c:v>5.1434999999999998E-5</c:v>
                </c:pt>
                <c:pt idx="51435">
                  <c:v>5.1436E-5</c:v>
                </c:pt>
                <c:pt idx="51436">
                  <c:v>5.1437000000000002E-5</c:v>
                </c:pt>
                <c:pt idx="51437">
                  <c:v>5.1437999999999998E-5</c:v>
                </c:pt>
                <c:pt idx="51438">
                  <c:v>5.1439E-5</c:v>
                </c:pt>
                <c:pt idx="51439">
                  <c:v>5.1440000000000002E-5</c:v>
                </c:pt>
                <c:pt idx="51440">
                  <c:v>5.1440999999999998E-5</c:v>
                </c:pt>
                <c:pt idx="51441">
                  <c:v>5.1442E-5</c:v>
                </c:pt>
                <c:pt idx="51442">
                  <c:v>5.1443000000000002E-5</c:v>
                </c:pt>
                <c:pt idx="51443">
                  <c:v>5.1443999999999997E-5</c:v>
                </c:pt>
                <c:pt idx="51444">
                  <c:v>5.1445E-5</c:v>
                </c:pt>
                <c:pt idx="51445">
                  <c:v>5.1446000000000002E-5</c:v>
                </c:pt>
                <c:pt idx="51446">
                  <c:v>5.1446999999999997E-5</c:v>
                </c:pt>
                <c:pt idx="51447">
                  <c:v>5.1447999999999999E-5</c:v>
                </c:pt>
                <c:pt idx="51448">
                  <c:v>5.1449000000000002E-5</c:v>
                </c:pt>
                <c:pt idx="51449">
                  <c:v>5.1449999999999997E-5</c:v>
                </c:pt>
                <c:pt idx="51450">
                  <c:v>5.1450999999999999E-5</c:v>
                </c:pt>
                <c:pt idx="51451">
                  <c:v>5.1452000000000001E-5</c:v>
                </c:pt>
                <c:pt idx="51452">
                  <c:v>5.1452999999999997E-5</c:v>
                </c:pt>
                <c:pt idx="51453">
                  <c:v>5.1453999999999999E-5</c:v>
                </c:pt>
                <c:pt idx="51454">
                  <c:v>5.1455000000000001E-5</c:v>
                </c:pt>
                <c:pt idx="51455">
                  <c:v>5.1456000000000003E-5</c:v>
                </c:pt>
                <c:pt idx="51456">
                  <c:v>5.1456999999999999E-5</c:v>
                </c:pt>
                <c:pt idx="51457">
                  <c:v>5.1458000000000001E-5</c:v>
                </c:pt>
                <c:pt idx="51458">
                  <c:v>5.1459000000000003E-5</c:v>
                </c:pt>
                <c:pt idx="51459">
                  <c:v>5.1459999999999999E-5</c:v>
                </c:pt>
                <c:pt idx="51460">
                  <c:v>5.1461000000000001E-5</c:v>
                </c:pt>
                <c:pt idx="51461">
                  <c:v>5.1462000000000003E-5</c:v>
                </c:pt>
                <c:pt idx="51462">
                  <c:v>5.1462999999999998E-5</c:v>
                </c:pt>
                <c:pt idx="51463">
                  <c:v>5.1464000000000001E-5</c:v>
                </c:pt>
                <c:pt idx="51464">
                  <c:v>5.1465000000000003E-5</c:v>
                </c:pt>
                <c:pt idx="51465">
                  <c:v>5.1465999999999998E-5</c:v>
                </c:pt>
                <c:pt idx="51466">
                  <c:v>5.1467E-5</c:v>
                </c:pt>
                <c:pt idx="51467">
                  <c:v>5.1468000000000003E-5</c:v>
                </c:pt>
                <c:pt idx="51468">
                  <c:v>5.1468999999999998E-5</c:v>
                </c:pt>
                <c:pt idx="51469">
                  <c:v>5.147E-5</c:v>
                </c:pt>
                <c:pt idx="51470">
                  <c:v>5.1471000000000002E-5</c:v>
                </c:pt>
                <c:pt idx="51471">
                  <c:v>5.1471999999999998E-5</c:v>
                </c:pt>
                <c:pt idx="51472">
                  <c:v>5.1473E-5</c:v>
                </c:pt>
                <c:pt idx="51473">
                  <c:v>5.1474000000000002E-5</c:v>
                </c:pt>
                <c:pt idx="51474">
                  <c:v>5.1474999999999998E-5</c:v>
                </c:pt>
                <c:pt idx="51475">
                  <c:v>5.1476E-5</c:v>
                </c:pt>
                <c:pt idx="51476">
                  <c:v>5.1477000000000002E-5</c:v>
                </c:pt>
                <c:pt idx="51477">
                  <c:v>5.1477999999999997E-5</c:v>
                </c:pt>
                <c:pt idx="51478">
                  <c:v>5.1479E-5</c:v>
                </c:pt>
                <c:pt idx="51479">
                  <c:v>5.1480000000000002E-5</c:v>
                </c:pt>
                <c:pt idx="51480">
                  <c:v>5.1480999999999997E-5</c:v>
                </c:pt>
                <c:pt idx="51481">
                  <c:v>5.1481999999999999E-5</c:v>
                </c:pt>
                <c:pt idx="51482">
                  <c:v>5.1483000000000002E-5</c:v>
                </c:pt>
                <c:pt idx="51483">
                  <c:v>5.1483999999999997E-5</c:v>
                </c:pt>
                <c:pt idx="51484">
                  <c:v>5.1484999999999999E-5</c:v>
                </c:pt>
                <c:pt idx="51485">
                  <c:v>5.1486000000000001E-5</c:v>
                </c:pt>
                <c:pt idx="51486">
                  <c:v>5.1486999999999997E-5</c:v>
                </c:pt>
                <c:pt idx="51487">
                  <c:v>5.1487999999999999E-5</c:v>
                </c:pt>
                <c:pt idx="51488">
                  <c:v>5.1489000000000001E-5</c:v>
                </c:pt>
                <c:pt idx="51489">
                  <c:v>5.1490000000000003E-5</c:v>
                </c:pt>
                <c:pt idx="51490">
                  <c:v>5.1490999999999999E-5</c:v>
                </c:pt>
                <c:pt idx="51491">
                  <c:v>5.1492000000000001E-5</c:v>
                </c:pt>
                <c:pt idx="51492">
                  <c:v>5.1493000000000003E-5</c:v>
                </c:pt>
                <c:pt idx="51493">
                  <c:v>5.1493999999999999E-5</c:v>
                </c:pt>
                <c:pt idx="51494">
                  <c:v>5.1495000000000001E-5</c:v>
                </c:pt>
                <c:pt idx="51495">
                  <c:v>5.1496000000000003E-5</c:v>
                </c:pt>
                <c:pt idx="51496">
                  <c:v>5.1496999999999998E-5</c:v>
                </c:pt>
                <c:pt idx="51497">
                  <c:v>5.1498000000000001E-5</c:v>
                </c:pt>
                <c:pt idx="51498">
                  <c:v>5.1499000000000003E-5</c:v>
                </c:pt>
                <c:pt idx="51499">
                  <c:v>5.1499999999999998E-5</c:v>
                </c:pt>
                <c:pt idx="51500">
                  <c:v>5.1501E-5</c:v>
                </c:pt>
                <c:pt idx="51501">
                  <c:v>5.1502000000000003E-5</c:v>
                </c:pt>
                <c:pt idx="51502">
                  <c:v>5.1502999999999998E-5</c:v>
                </c:pt>
                <c:pt idx="51503">
                  <c:v>5.1504E-5</c:v>
                </c:pt>
                <c:pt idx="51504">
                  <c:v>5.1505000000000002E-5</c:v>
                </c:pt>
                <c:pt idx="51505">
                  <c:v>5.1505999999999998E-5</c:v>
                </c:pt>
                <c:pt idx="51506">
                  <c:v>5.1507E-5</c:v>
                </c:pt>
                <c:pt idx="51507">
                  <c:v>5.1508000000000002E-5</c:v>
                </c:pt>
                <c:pt idx="51508">
                  <c:v>5.1508999999999998E-5</c:v>
                </c:pt>
                <c:pt idx="51509">
                  <c:v>5.151E-5</c:v>
                </c:pt>
                <c:pt idx="51510">
                  <c:v>5.1511000000000002E-5</c:v>
                </c:pt>
                <c:pt idx="51511">
                  <c:v>5.1511999999999997E-5</c:v>
                </c:pt>
                <c:pt idx="51512">
                  <c:v>5.1513E-5</c:v>
                </c:pt>
                <c:pt idx="51513">
                  <c:v>5.1514000000000002E-5</c:v>
                </c:pt>
                <c:pt idx="51514">
                  <c:v>5.1514999999999997E-5</c:v>
                </c:pt>
                <c:pt idx="51515">
                  <c:v>5.1515999999999999E-5</c:v>
                </c:pt>
                <c:pt idx="51516">
                  <c:v>5.1517000000000002E-5</c:v>
                </c:pt>
                <c:pt idx="51517">
                  <c:v>5.1517999999999997E-5</c:v>
                </c:pt>
                <c:pt idx="51518">
                  <c:v>5.1518999999999999E-5</c:v>
                </c:pt>
                <c:pt idx="51519">
                  <c:v>5.1520000000000001E-5</c:v>
                </c:pt>
                <c:pt idx="51520">
                  <c:v>5.1520999999999997E-5</c:v>
                </c:pt>
                <c:pt idx="51521">
                  <c:v>5.1521999999999999E-5</c:v>
                </c:pt>
                <c:pt idx="51522">
                  <c:v>5.1523000000000001E-5</c:v>
                </c:pt>
                <c:pt idx="51523">
                  <c:v>5.1523999999999997E-5</c:v>
                </c:pt>
                <c:pt idx="51524">
                  <c:v>5.1524999999999999E-5</c:v>
                </c:pt>
                <c:pt idx="51525">
                  <c:v>5.1526000000000001E-5</c:v>
                </c:pt>
                <c:pt idx="51526">
                  <c:v>5.1527000000000003E-5</c:v>
                </c:pt>
                <c:pt idx="51527">
                  <c:v>5.1527999999999999E-5</c:v>
                </c:pt>
                <c:pt idx="51528">
                  <c:v>5.1529000000000001E-5</c:v>
                </c:pt>
                <c:pt idx="51529">
                  <c:v>5.1530000000000003E-5</c:v>
                </c:pt>
                <c:pt idx="51530">
                  <c:v>5.1530999999999998E-5</c:v>
                </c:pt>
                <c:pt idx="51531">
                  <c:v>5.1532000000000001E-5</c:v>
                </c:pt>
                <c:pt idx="51532">
                  <c:v>5.1533000000000003E-5</c:v>
                </c:pt>
                <c:pt idx="51533">
                  <c:v>5.1533999999999998E-5</c:v>
                </c:pt>
                <c:pt idx="51534">
                  <c:v>5.1535E-5</c:v>
                </c:pt>
                <c:pt idx="51535">
                  <c:v>5.1536000000000003E-5</c:v>
                </c:pt>
                <c:pt idx="51536">
                  <c:v>5.1536999999999998E-5</c:v>
                </c:pt>
                <c:pt idx="51537">
                  <c:v>5.1538E-5</c:v>
                </c:pt>
                <c:pt idx="51538">
                  <c:v>5.1539000000000002E-5</c:v>
                </c:pt>
                <c:pt idx="51539">
                  <c:v>5.1539999999999998E-5</c:v>
                </c:pt>
                <c:pt idx="51540">
                  <c:v>5.1541E-5</c:v>
                </c:pt>
                <c:pt idx="51541">
                  <c:v>5.1542000000000002E-5</c:v>
                </c:pt>
                <c:pt idx="51542">
                  <c:v>5.1542999999999998E-5</c:v>
                </c:pt>
                <c:pt idx="51543">
                  <c:v>5.1544E-5</c:v>
                </c:pt>
                <c:pt idx="51544">
                  <c:v>5.1545000000000002E-5</c:v>
                </c:pt>
                <c:pt idx="51545">
                  <c:v>5.1545999999999997E-5</c:v>
                </c:pt>
                <c:pt idx="51546">
                  <c:v>5.1547E-5</c:v>
                </c:pt>
                <c:pt idx="51547">
                  <c:v>5.1548000000000002E-5</c:v>
                </c:pt>
                <c:pt idx="51548">
                  <c:v>5.1548999999999997E-5</c:v>
                </c:pt>
                <c:pt idx="51549">
                  <c:v>5.1549999999999999E-5</c:v>
                </c:pt>
                <c:pt idx="51550">
                  <c:v>5.1551000000000002E-5</c:v>
                </c:pt>
                <c:pt idx="51551">
                  <c:v>5.1551999999999997E-5</c:v>
                </c:pt>
                <c:pt idx="51552">
                  <c:v>5.1552999999999999E-5</c:v>
                </c:pt>
                <c:pt idx="51553">
                  <c:v>5.1554000000000001E-5</c:v>
                </c:pt>
                <c:pt idx="51554">
                  <c:v>5.1554999999999997E-5</c:v>
                </c:pt>
                <c:pt idx="51555">
                  <c:v>5.1555999999999999E-5</c:v>
                </c:pt>
                <c:pt idx="51556">
                  <c:v>5.1557000000000001E-5</c:v>
                </c:pt>
                <c:pt idx="51557">
                  <c:v>5.1557999999999997E-5</c:v>
                </c:pt>
                <c:pt idx="51558">
                  <c:v>5.1558999999999999E-5</c:v>
                </c:pt>
                <c:pt idx="51559">
                  <c:v>5.1560000000000001E-5</c:v>
                </c:pt>
                <c:pt idx="51560">
                  <c:v>5.1561000000000003E-5</c:v>
                </c:pt>
                <c:pt idx="51561">
                  <c:v>5.1561999999999999E-5</c:v>
                </c:pt>
                <c:pt idx="51562">
                  <c:v>5.1563000000000001E-5</c:v>
                </c:pt>
                <c:pt idx="51563">
                  <c:v>5.1564000000000003E-5</c:v>
                </c:pt>
                <c:pt idx="51564">
                  <c:v>5.1564999999999998E-5</c:v>
                </c:pt>
                <c:pt idx="51565">
                  <c:v>5.1566000000000001E-5</c:v>
                </c:pt>
                <c:pt idx="51566">
                  <c:v>5.1567000000000003E-5</c:v>
                </c:pt>
                <c:pt idx="51567">
                  <c:v>5.1567999999999998E-5</c:v>
                </c:pt>
                <c:pt idx="51568">
                  <c:v>5.1569E-5</c:v>
                </c:pt>
                <c:pt idx="51569">
                  <c:v>5.1570000000000003E-5</c:v>
                </c:pt>
                <c:pt idx="51570">
                  <c:v>5.1570999999999998E-5</c:v>
                </c:pt>
                <c:pt idx="51571">
                  <c:v>5.1572E-5</c:v>
                </c:pt>
                <c:pt idx="51572">
                  <c:v>5.1573000000000002E-5</c:v>
                </c:pt>
                <c:pt idx="51573">
                  <c:v>5.1573999999999998E-5</c:v>
                </c:pt>
                <c:pt idx="51574">
                  <c:v>5.1575E-5</c:v>
                </c:pt>
                <c:pt idx="51575">
                  <c:v>5.1576000000000002E-5</c:v>
                </c:pt>
                <c:pt idx="51576">
                  <c:v>5.1576999999999998E-5</c:v>
                </c:pt>
                <c:pt idx="51577">
                  <c:v>5.1578E-5</c:v>
                </c:pt>
                <c:pt idx="51578">
                  <c:v>5.1579000000000002E-5</c:v>
                </c:pt>
                <c:pt idx="51579">
                  <c:v>5.1579999999999997E-5</c:v>
                </c:pt>
                <c:pt idx="51580">
                  <c:v>5.1581E-5</c:v>
                </c:pt>
                <c:pt idx="51581">
                  <c:v>5.1582000000000002E-5</c:v>
                </c:pt>
                <c:pt idx="51582">
                  <c:v>5.1582999999999997E-5</c:v>
                </c:pt>
                <c:pt idx="51583">
                  <c:v>5.1583999999999999E-5</c:v>
                </c:pt>
                <c:pt idx="51584">
                  <c:v>5.1585000000000002E-5</c:v>
                </c:pt>
                <c:pt idx="51585">
                  <c:v>5.1585999999999997E-5</c:v>
                </c:pt>
                <c:pt idx="51586">
                  <c:v>5.1586999999999999E-5</c:v>
                </c:pt>
                <c:pt idx="51587">
                  <c:v>5.1588000000000001E-5</c:v>
                </c:pt>
                <c:pt idx="51588">
                  <c:v>5.1588999999999997E-5</c:v>
                </c:pt>
                <c:pt idx="51589">
                  <c:v>5.1589999999999999E-5</c:v>
                </c:pt>
                <c:pt idx="51590">
                  <c:v>5.1591000000000001E-5</c:v>
                </c:pt>
                <c:pt idx="51591">
                  <c:v>5.1591999999999997E-5</c:v>
                </c:pt>
                <c:pt idx="51592">
                  <c:v>5.1592999999999999E-5</c:v>
                </c:pt>
                <c:pt idx="51593">
                  <c:v>5.1594000000000001E-5</c:v>
                </c:pt>
                <c:pt idx="51594">
                  <c:v>5.1595000000000003E-5</c:v>
                </c:pt>
                <c:pt idx="51595">
                  <c:v>5.1595999999999999E-5</c:v>
                </c:pt>
                <c:pt idx="51596">
                  <c:v>5.1597000000000001E-5</c:v>
                </c:pt>
                <c:pt idx="51597">
                  <c:v>5.1598000000000003E-5</c:v>
                </c:pt>
                <c:pt idx="51598">
                  <c:v>5.1598999999999998E-5</c:v>
                </c:pt>
                <c:pt idx="51599">
                  <c:v>5.1600000000000001E-5</c:v>
                </c:pt>
                <c:pt idx="51600">
                  <c:v>5.1601000000000003E-5</c:v>
                </c:pt>
                <c:pt idx="51601">
                  <c:v>5.1601999999999998E-5</c:v>
                </c:pt>
                <c:pt idx="51602">
                  <c:v>5.1603E-5</c:v>
                </c:pt>
                <c:pt idx="51603">
                  <c:v>5.1604000000000003E-5</c:v>
                </c:pt>
                <c:pt idx="51604">
                  <c:v>5.1604999999999998E-5</c:v>
                </c:pt>
                <c:pt idx="51605">
                  <c:v>5.1606E-5</c:v>
                </c:pt>
                <c:pt idx="51606">
                  <c:v>5.1607000000000002E-5</c:v>
                </c:pt>
                <c:pt idx="51607">
                  <c:v>5.1607999999999998E-5</c:v>
                </c:pt>
                <c:pt idx="51608">
                  <c:v>5.1609E-5</c:v>
                </c:pt>
                <c:pt idx="51609">
                  <c:v>5.1610000000000002E-5</c:v>
                </c:pt>
                <c:pt idx="51610">
                  <c:v>5.1610999999999998E-5</c:v>
                </c:pt>
                <c:pt idx="51611">
                  <c:v>5.1612E-5</c:v>
                </c:pt>
                <c:pt idx="51612">
                  <c:v>5.1613000000000002E-5</c:v>
                </c:pt>
                <c:pt idx="51613">
                  <c:v>5.1613999999999997E-5</c:v>
                </c:pt>
                <c:pt idx="51614">
                  <c:v>5.1615E-5</c:v>
                </c:pt>
                <c:pt idx="51615">
                  <c:v>5.1616000000000002E-5</c:v>
                </c:pt>
                <c:pt idx="51616">
                  <c:v>5.1616999999999997E-5</c:v>
                </c:pt>
                <c:pt idx="51617">
                  <c:v>5.1617999999999999E-5</c:v>
                </c:pt>
                <c:pt idx="51618">
                  <c:v>5.1619000000000002E-5</c:v>
                </c:pt>
                <c:pt idx="51619">
                  <c:v>5.1619999999999997E-5</c:v>
                </c:pt>
                <c:pt idx="51620">
                  <c:v>5.1620999999999999E-5</c:v>
                </c:pt>
                <c:pt idx="51621">
                  <c:v>5.1622000000000001E-5</c:v>
                </c:pt>
                <c:pt idx="51622">
                  <c:v>5.1622999999999997E-5</c:v>
                </c:pt>
                <c:pt idx="51623">
                  <c:v>5.1623999999999999E-5</c:v>
                </c:pt>
                <c:pt idx="51624">
                  <c:v>5.1625000000000001E-5</c:v>
                </c:pt>
                <c:pt idx="51625">
                  <c:v>5.1625999999999997E-5</c:v>
                </c:pt>
                <c:pt idx="51626">
                  <c:v>5.1626999999999999E-5</c:v>
                </c:pt>
                <c:pt idx="51627">
                  <c:v>5.1628000000000001E-5</c:v>
                </c:pt>
                <c:pt idx="51628">
                  <c:v>5.1629000000000003E-5</c:v>
                </c:pt>
                <c:pt idx="51629">
                  <c:v>5.1629999999999999E-5</c:v>
                </c:pt>
                <c:pt idx="51630">
                  <c:v>5.1631000000000001E-5</c:v>
                </c:pt>
                <c:pt idx="51631">
                  <c:v>5.1632000000000003E-5</c:v>
                </c:pt>
                <c:pt idx="51632">
                  <c:v>5.1632999999999998E-5</c:v>
                </c:pt>
                <c:pt idx="51633">
                  <c:v>5.1634000000000001E-5</c:v>
                </c:pt>
                <c:pt idx="51634">
                  <c:v>5.1635000000000003E-5</c:v>
                </c:pt>
                <c:pt idx="51635">
                  <c:v>5.1635999999999998E-5</c:v>
                </c:pt>
                <c:pt idx="51636">
                  <c:v>5.1637E-5</c:v>
                </c:pt>
                <c:pt idx="51637">
                  <c:v>5.1638000000000003E-5</c:v>
                </c:pt>
                <c:pt idx="51638">
                  <c:v>5.1638999999999998E-5</c:v>
                </c:pt>
                <c:pt idx="51639">
                  <c:v>5.164E-5</c:v>
                </c:pt>
                <c:pt idx="51640">
                  <c:v>5.1641000000000002E-5</c:v>
                </c:pt>
                <c:pt idx="51641">
                  <c:v>5.1641999999999998E-5</c:v>
                </c:pt>
                <c:pt idx="51642">
                  <c:v>5.1643E-5</c:v>
                </c:pt>
                <c:pt idx="51643">
                  <c:v>5.1644000000000002E-5</c:v>
                </c:pt>
                <c:pt idx="51644">
                  <c:v>5.1644999999999998E-5</c:v>
                </c:pt>
                <c:pt idx="51645">
                  <c:v>5.1646E-5</c:v>
                </c:pt>
                <c:pt idx="51646">
                  <c:v>5.1647000000000002E-5</c:v>
                </c:pt>
                <c:pt idx="51647">
                  <c:v>5.1647999999999997E-5</c:v>
                </c:pt>
                <c:pt idx="51648">
                  <c:v>5.1649E-5</c:v>
                </c:pt>
                <c:pt idx="51649">
                  <c:v>5.1650000000000002E-5</c:v>
                </c:pt>
                <c:pt idx="51650">
                  <c:v>5.1650999999999997E-5</c:v>
                </c:pt>
                <c:pt idx="51651">
                  <c:v>5.1651999999999999E-5</c:v>
                </c:pt>
                <c:pt idx="51652">
                  <c:v>5.1653000000000002E-5</c:v>
                </c:pt>
                <c:pt idx="51653">
                  <c:v>5.1653999999999997E-5</c:v>
                </c:pt>
                <c:pt idx="51654">
                  <c:v>5.1654999999999999E-5</c:v>
                </c:pt>
                <c:pt idx="51655">
                  <c:v>5.1656000000000001E-5</c:v>
                </c:pt>
                <c:pt idx="51656">
                  <c:v>5.1656999999999997E-5</c:v>
                </c:pt>
                <c:pt idx="51657">
                  <c:v>5.1657999999999999E-5</c:v>
                </c:pt>
                <c:pt idx="51658">
                  <c:v>5.1659000000000001E-5</c:v>
                </c:pt>
                <c:pt idx="51659">
                  <c:v>5.1659999999999997E-5</c:v>
                </c:pt>
                <c:pt idx="51660">
                  <c:v>5.1660999999999999E-5</c:v>
                </c:pt>
                <c:pt idx="51661">
                  <c:v>5.1662000000000001E-5</c:v>
                </c:pt>
                <c:pt idx="51662">
                  <c:v>5.1663000000000003E-5</c:v>
                </c:pt>
                <c:pt idx="51663">
                  <c:v>5.1663999999999999E-5</c:v>
                </c:pt>
                <c:pt idx="51664">
                  <c:v>5.1665000000000001E-5</c:v>
                </c:pt>
                <c:pt idx="51665">
                  <c:v>5.1666000000000003E-5</c:v>
                </c:pt>
                <c:pt idx="51666">
                  <c:v>5.1666999999999998E-5</c:v>
                </c:pt>
                <c:pt idx="51667">
                  <c:v>5.1668000000000001E-5</c:v>
                </c:pt>
                <c:pt idx="51668">
                  <c:v>5.1669000000000003E-5</c:v>
                </c:pt>
                <c:pt idx="51669">
                  <c:v>5.1669999999999998E-5</c:v>
                </c:pt>
                <c:pt idx="51670">
                  <c:v>5.1671E-5</c:v>
                </c:pt>
                <c:pt idx="51671">
                  <c:v>5.1672000000000003E-5</c:v>
                </c:pt>
                <c:pt idx="51672">
                  <c:v>5.1672999999999998E-5</c:v>
                </c:pt>
                <c:pt idx="51673">
                  <c:v>5.1674E-5</c:v>
                </c:pt>
                <c:pt idx="51674">
                  <c:v>5.1675000000000002E-5</c:v>
                </c:pt>
                <c:pt idx="51675">
                  <c:v>5.1675999999999998E-5</c:v>
                </c:pt>
                <c:pt idx="51676">
                  <c:v>5.1677E-5</c:v>
                </c:pt>
                <c:pt idx="51677">
                  <c:v>5.1678000000000002E-5</c:v>
                </c:pt>
                <c:pt idx="51678">
                  <c:v>5.1678999999999998E-5</c:v>
                </c:pt>
                <c:pt idx="51679">
                  <c:v>5.168E-5</c:v>
                </c:pt>
                <c:pt idx="51680">
                  <c:v>5.1681000000000002E-5</c:v>
                </c:pt>
                <c:pt idx="51681">
                  <c:v>5.1681999999999997E-5</c:v>
                </c:pt>
                <c:pt idx="51682">
                  <c:v>5.1683E-5</c:v>
                </c:pt>
                <c:pt idx="51683">
                  <c:v>5.1684000000000002E-5</c:v>
                </c:pt>
                <c:pt idx="51684">
                  <c:v>5.1684999999999997E-5</c:v>
                </c:pt>
                <c:pt idx="51685">
                  <c:v>5.1685999999999999E-5</c:v>
                </c:pt>
                <c:pt idx="51686">
                  <c:v>5.1687000000000002E-5</c:v>
                </c:pt>
                <c:pt idx="51687">
                  <c:v>5.1687999999999997E-5</c:v>
                </c:pt>
                <c:pt idx="51688">
                  <c:v>5.1688999999999999E-5</c:v>
                </c:pt>
                <c:pt idx="51689">
                  <c:v>5.1690000000000001E-5</c:v>
                </c:pt>
                <c:pt idx="51690">
                  <c:v>5.1690999999999997E-5</c:v>
                </c:pt>
                <c:pt idx="51691">
                  <c:v>5.1691999999999999E-5</c:v>
                </c:pt>
                <c:pt idx="51692">
                  <c:v>5.1693000000000001E-5</c:v>
                </c:pt>
                <c:pt idx="51693">
                  <c:v>5.1693999999999997E-5</c:v>
                </c:pt>
                <c:pt idx="51694">
                  <c:v>5.1694999999999999E-5</c:v>
                </c:pt>
                <c:pt idx="51695">
                  <c:v>5.1696000000000001E-5</c:v>
                </c:pt>
                <c:pt idx="51696">
                  <c:v>5.1697000000000003E-5</c:v>
                </c:pt>
                <c:pt idx="51697">
                  <c:v>5.1697999999999999E-5</c:v>
                </c:pt>
                <c:pt idx="51698">
                  <c:v>5.1699000000000001E-5</c:v>
                </c:pt>
                <c:pt idx="51699">
                  <c:v>5.1700000000000003E-5</c:v>
                </c:pt>
                <c:pt idx="51700">
                  <c:v>5.1700999999999998E-5</c:v>
                </c:pt>
                <c:pt idx="51701">
                  <c:v>5.1702000000000001E-5</c:v>
                </c:pt>
                <c:pt idx="51702">
                  <c:v>5.1703000000000003E-5</c:v>
                </c:pt>
                <c:pt idx="51703">
                  <c:v>5.1703999999999998E-5</c:v>
                </c:pt>
                <c:pt idx="51704">
                  <c:v>5.1705E-5</c:v>
                </c:pt>
                <c:pt idx="51705">
                  <c:v>5.1706000000000003E-5</c:v>
                </c:pt>
                <c:pt idx="51706">
                  <c:v>5.1706999999999998E-5</c:v>
                </c:pt>
                <c:pt idx="51707">
                  <c:v>5.1708E-5</c:v>
                </c:pt>
                <c:pt idx="51708">
                  <c:v>5.1709000000000002E-5</c:v>
                </c:pt>
                <c:pt idx="51709">
                  <c:v>5.1709999999999998E-5</c:v>
                </c:pt>
                <c:pt idx="51710">
                  <c:v>5.1711E-5</c:v>
                </c:pt>
                <c:pt idx="51711">
                  <c:v>5.1712000000000002E-5</c:v>
                </c:pt>
                <c:pt idx="51712">
                  <c:v>5.1712999999999998E-5</c:v>
                </c:pt>
                <c:pt idx="51713">
                  <c:v>5.1714E-5</c:v>
                </c:pt>
                <c:pt idx="51714">
                  <c:v>5.1715000000000002E-5</c:v>
                </c:pt>
                <c:pt idx="51715">
                  <c:v>5.1715999999999997E-5</c:v>
                </c:pt>
                <c:pt idx="51716">
                  <c:v>5.1717E-5</c:v>
                </c:pt>
                <c:pt idx="51717">
                  <c:v>5.1718000000000002E-5</c:v>
                </c:pt>
                <c:pt idx="51718">
                  <c:v>5.1718999999999997E-5</c:v>
                </c:pt>
                <c:pt idx="51719">
                  <c:v>5.1719999999999999E-5</c:v>
                </c:pt>
                <c:pt idx="51720">
                  <c:v>5.1721000000000002E-5</c:v>
                </c:pt>
                <c:pt idx="51721">
                  <c:v>5.1721999999999997E-5</c:v>
                </c:pt>
                <c:pt idx="51722">
                  <c:v>5.1722999999999999E-5</c:v>
                </c:pt>
                <c:pt idx="51723">
                  <c:v>5.1724000000000001E-5</c:v>
                </c:pt>
                <c:pt idx="51724">
                  <c:v>5.1724999999999997E-5</c:v>
                </c:pt>
                <c:pt idx="51725">
                  <c:v>5.1725999999999999E-5</c:v>
                </c:pt>
                <c:pt idx="51726">
                  <c:v>5.1727000000000001E-5</c:v>
                </c:pt>
                <c:pt idx="51727">
                  <c:v>5.1727999999999997E-5</c:v>
                </c:pt>
                <c:pt idx="51728">
                  <c:v>5.1728999999999999E-5</c:v>
                </c:pt>
                <c:pt idx="51729">
                  <c:v>5.1730000000000001E-5</c:v>
                </c:pt>
                <c:pt idx="51730">
                  <c:v>5.1731000000000003E-5</c:v>
                </c:pt>
                <c:pt idx="51731">
                  <c:v>5.1731999999999999E-5</c:v>
                </c:pt>
                <c:pt idx="51732">
                  <c:v>5.1733000000000001E-5</c:v>
                </c:pt>
                <c:pt idx="51733">
                  <c:v>5.1734000000000003E-5</c:v>
                </c:pt>
                <c:pt idx="51734">
                  <c:v>5.1734999999999998E-5</c:v>
                </c:pt>
                <c:pt idx="51735">
                  <c:v>5.1736000000000001E-5</c:v>
                </c:pt>
                <c:pt idx="51736">
                  <c:v>5.1737000000000003E-5</c:v>
                </c:pt>
                <c:pt idx="51737">
                  <c:v>5.1737999999999998E-5</c:v>
                </c:pt>
                <c:pt idx="51738">
                  <c:v>5.1739E-5</c:v>
                </c:pt>
                <c:pt idx="51739">
                  <c:v>5.1740000000000003E-5</c:v>
                </c:pt>
                <c:pt idx="51740">
                  <c:v>5.1740999999999998E-5</c:v>
                </c:pt>
                <c:pt idx="51741">
                  <c:v>5.1742E-5</c:v>
                </c:pt>
                <c:pt idx="51742">
                  <c:v>5.1743000000000002E-5</c:v>
                </c:pt>
                <c:pt idx="51743">
                  <c:v>5.1743999999999998E-5</c:v>
                </c:pt>
                <c:pt idx="51744">
                  <c:v>5.1745E-5</c:v>
                </c:pt>
                <c:pt idx="51745">
                  <c:v>5.1746000000000002E-5</c:v>
                </c:pt>
                <c:pt idx="51746">
                  <c:v>5.1746999999999998E-5</c:v>
                </c:pt>
                <c:pt idx="51747">
                  <c:v>5.1748E-5</c:v>
                </c:pt>
                <c:pt idx="51748">
                  <c:v>5.1749000000000002E-5</c:v>
                </c:pt>
                <c:pt idx="51749">
                  <c:v>5.1749999999999997E-5</c:v>
                </c:pt>
                <c:pt idx="51750">
                  <c:v>5.1751E-5</c:v>
                </c:pt>
                <c:pt idx="51751">
                  <c:v>5.1752000000000002E-5</c:v>
                </c:pt>
                <c:pt idx="51752">
                  <c:v>5.1752999999999997E-5</c:v>
                </c:pt>
                <c:pt idx="51753">
                  <c:v>5.1753999999999999E-5</c:v>
                </c:pt>
                <c:pt idx="51754">
                  <c:v>5.1755000000000002E-5</c:v>
                </c:pt>
                <c:pt idx="51755">
                  <c:v>5.1755999999999997E-5</c:v>
                </c:pt>
                <c:pt idx="51756">
                  <c:v>5.1756999999999999E-5</c:v>
                </c:pt>
                <c:pt idx="51757">
                  <c:v>5.1758000000000001E-5</c:v>
                </c:pt>
                <c:pt idx="51758">
                  <c:v>5.1758999999999997E-5</c:v>
                </c:pt>
                <c:pt idx="51759">
                  <c:v>5.1759999999999999E-5</c:v>
                </c:pt>
                <c:pt idx="51760">
                  <c:v>5.1761000000000001E-5</c:v>
                </c:pt>
                <c:pt idx="51761">
                  <c:v>5.1761999999999997E-5</c:v>
                </c:pt>
                <c:pt idx="51762">
                  <c:v>5.1762999999999999E-5</c:v>
                </c:pt>
                <c:pt idx="51763">
                  <c:v>5.1764000000000001E-5</c:v>
                </c:pt>
                <c:pt idx="51764">
                  <c:v>5.1765000000000003E-5</c:v>
                </c:pt>
                <c:pt idx="51765">
                  <c:v>5.1765999999999999E-5</c:v>
                </c:pt>
                <c:pt idx="51766">
                  <c:v>5.1767000000000001E-5</c:v>
                </c:pt>
                <c:pt idx="51767">
                  <c:v>5.1768000000000003E-5</c:v>
                </c:pt>
                <c:pt idx="51768">
                  <c:v>5.1768999999999999E-5</c:v>
                </c:pt>
                <c:pt idx="51769">
                  <c:v>5.1770000000000001E-5</c:v>
                </c:pt>
                <c:pt idx="51770">
                  <c:v>5.1771000000000003E-5</c:v>
                </c:pt>
                <c:pt idx="51771">
                  <c:v>5.1771999999999998E-5</c:v>
                </c:pt>
                <c:pt idx="51772">
                  <c:v>5.1773E-5</c:v>
                </c:pt>
                <c:pt idx="51773">
                  <c:v>5.1774000000000003E-5</c:v>
                </c:pt>
                <c:pt idx="51774">
                  <c:v>5.1774999999999998E-5</c:v>
                </c:pt>
                <c:pt idx="51775">
                  <c:v>5.1776E-5</c:v>
                </c:pt>
                <c:pt idx="51776">
                  <c:v>5.1777000000000002E-5</c:v>
                </c:pt>
                <c:pt idx="51777">
                  <c:v>5.1777999999999998E-5</c:v>
                </c:pt>
                <c:pt idx="51778">
                  <c:v>5.1779E-5</c:v>
                </c:pt>
                <c:pt idx="51779">
                  <c:v>5.1780000000000002E-5</c:v>
                </c:pt>
                <c:pt idx="51780">
                  <c:v>5.1780999999999998E-5</c:v>
                </c:pt>
                <c:pt idx="51781">
                  <c:v>5.1782E-5</c:v>
                </c:pt>
                <c:pt idx="51782">
                  <c:v>5.1783000000000002E-5</c:v>
                </c:pt>
                <c:pt idx="51783">
                  <c:v>5.1783999999999998E-5</c:v>
                </c:pt>
                <c:pt idx="51784">
                  <c:v>5.1785E-5</c:v>
                </c:pt>
                <c:pt idx="51785">
                  <c:v>5.1786000000000002E-5</c:v>
                </c:pt>
                <c:pt idx="51786">
                  <c:v>5.1786999999999997E-5</c:v>
                </c:pt>
                <c:pt idx="51787">
                  <c:v>5.1788E-5</c:v>
                </c:pt>
                <c:pt idx="51788">
                  <c:v>5.1789000000000002E-5</c:v>
                </c:pt>
                <c:pt idx="51789">
                  <c:v>5.1789999999999997E-5</c:v>
                </c:pt>
                <c:pt idx="51790">
                  <c:v>5.1790999999999999E-5</c:v>
                </c:pt>
                <c:pt idx="51791">
                  <c:v>5.1792000000000002E-5</c:v>
                </c:pt>
                <c:pt idx="51792">
                  <c:v>5.1792999999999997E-5</c:v>
                </c:pt>
                <c:pt idx="51793">
                  <c:v>5.1793999999999999E-5</c:v>
                </c:pt>
                <c:pt idx="51794">
                  <c:v>5.1795000000000001E-5</c:v>
                </c:pt>
                <c:pt idx="51795">
                  <c:v>5.1795999999999997E-5</c:v>
                </c:pt>
                <c:pt idx="51796">
                  <c:v>5.1796999999999999E-5</c:v>
                </c:pt>
                <c:pt idx="51797">
                  <c:v>5.1798000000000001E-5</c:v>
                </c:pt>
                <c:pt idx="51798">
                  <c:v>5.1799000000000003E-5</c:v>
                </c:pt>
                <c:pt idx="51799">
                  <c:v>5.1799999999999999E-5</c:v>
                </c:pt>
                <c:pt idx="51800">
                  <c:v>5.1801000000000001E-5</c:v>
                </c:pt>
                <c:pt idx="51801">
                  <c:v>5.1802000000000003E-5</c:v>
                </c:pt>
                <c:pt idx="51802">
                  <c:v>5.1802999999999999E-5</c:v>
                </c:pt>
                <c:pt idx="51803">
                  <c:v>5.1804000000000001E-5</c:v>
                </c:pt>
                <c:pt idx="51804">
                  <c:v>5.1805000000000003E-5</c:v>
                </c:pt>
                <c:pt idx="51805">
                  <c:v>5.1805999999999998E-5</c:v>
                </c:pt>
                <c:pt idx="51806">
                  <c:v>5.1807000000000001E-5</c:v>
                </c:pt>
                <c:pt idx="51807">
                  <c:v>5.1808000000000003E-5</c:v>
                </c:pt>
                <c:pt idx="51808">
                  <c:v>5.1808999999999998E-5</c:v>
                </c:pt>
                <c:pt idx="51809">
                  <c:v>5.181E-5</c:v>
                </c:pt>
                <c:pt idx="51810">
                  <c:v>5.1811000000000003E-5</c:v>
                </c:pt>
                <c:pt idx="51811">
                  <c:v>5.1811999999999998E-5</c:v>
                </c:pt>
                <c:pt idx="51812">
                  <c:v>5.1813E-5</c:v>
                </c:pt>
                <c:pt idx="51813">
                  <c:v>5.1814000000000002E-5</c:v>
                </c:pt>
                <c:pt idx="51814">
                  <c:v>5.1814999999999998E-5</c:v>
                </c:pt>
                <c:pt idx="51815">
                  <c:v>5.1816E-5</c:v>
                </c:pt>
                <c:pt idx="51816">
                  <c:v>5.1817000000000002E-5</c:v>
                </c:pt>
                <c:pt idx="51817">
                  <c:v>5.1817999999999998E-5</c:v>
                </c:pt>
                <c:pt idx="51818">
                  <c:v>5.1819E-5</c:v>
                </c:pt>
                <c:pt idx="51819">
                  <c:v>5.1820000000000002E-5</c:v>
                </c:pt>
                <c:pt idx="51820">
                  <c:v>5.1820999999999997E-5</c:v>
                </c:pt>
                <c:pt idx="51821">
                  <c:v>5.1822E-5</c:v>
                </c:pt>
                <c:pt idx="51822">
                  <c:v>5.1823000000000002E-5</c:v>
                </c:pt>
                <c:pt idx="51823">
                  <c:v>5.1823999999999997E-5</c:v>
                </c:pt>
                <c:pt idx="51824">
                  <c:v>5.1824999999999999E-5</c:v>
                </c:pt>
                <c:pt idx="51825">
                  <c:v>5.1826000000000002E-5</c:v>
                </c:pt>
                <c:pt idx="51826">
                  <c:v>5.1826999999999997E-5</c:v>
                </c:pt>
                <c:pt idx="51827">
                  <c:v>5.1827999999999999E-5</c:v>
                </c:pt>
                <c:pt idx="51828">
                  <c:v>5.1829000000000001E-5</c:v>
                </c:pt>
                <c:pt idx="51829">
                  <c:v>5.1829999999999997E-5</c:v>
                </c:pt>
                <c:pt idx="51830">
                  <c:v>5.1830999999999999E-5</c:v>
                </c:pt>
                <c:pt idx="51831">
                  <c:v>5.1832000000000001E-5</c:v>
                </c:pt>
                <c:pt idx="51832">
                  <c:v>5.1833000000000003E-5</c:v>
                </c:pt>
                <c:pt idx="51833">
                  <c:v>5.1833999999999999E-5</c:v>
                </c:pt>
                <c:pt idx="51834">
                  <c:v>5.1835000000000001E-5</c:v>
                </c:pt>
                <c:pt idx="51835">
                  <c:v>5.1836000000000003E-5</c:v>
                </c:pt>
                <c:pt idx="51836">
                  <c:v>5.1836999999999999E-5</c:v>
                </c:pt>
                <c:pt idx="51837">
                  <c:v>5.1838000000000001E-5</c:v>
                </c:pt>
                <c:pt idx="51838">
                  <c:v>5.1839000000000003E-5</c:v>
                </c:pt>
                <c:pt idx="51839">
                  <c:v>5.1839999999999998E-5</c:v>
                </c:pt>
                <c:pt idx="51840">
                  <c:v>5.1841000000000001E-5</c:v>
                </c:pt>
                <c:pt idx="51841">
                  <c:v>5.1842000000000003E-5</c:v>
                </c:pt>
                <c:pt idx="51842">
                  <c:v>5.1842999999999998E-5</c:v>
                </c:pt>
                <c:pt idx="51843">
                  <c:v>5.1844E-5</c:v>
                </c:pt>
                <c:pt idx="51844">
                  <c:v>5.1845000000000003E-5</c:v>
                </c:pt>
                <c:pt idx="51845">
                  <c:v>5.1845999999999998E-5</c:v>
                </c:pt>
                <c:pt idx="51846">
                  <c:v>5.1847E-5</c:v>
                </c:pt>
                <c:pt idx="51847">
                  <c:v>5.1848000000000002E-5</c:v>
                </c:pt>
                <c:pt idx="51848">
                  <c:v>5.1848999999999998E-5</c:v>
                </c:pt>
                <c:pt idx="51849">
                  <c:v>5.185E-5</c:v>
                </c:pt>
                <c:pt idx="51850">
                  <c:v>5.1851000000000002E-5</c:v>
                </c:pt>
                <c:pt idx="51851">
                  <c:v>5.1851999999999998E-5</c:v>
                </c:pt>
                <c:pt idx="51852">
                  <c:v>5.1853E-5</c:v>
                </c:pt>
                <c:pt idx="51853">
                  <c:v>5.1854000000000002E-5</c:v>
                </c:pt>
                <c:pt idx="51854">
                  <c:v>5.1854999999999997E-5</c:v>
                </c:pt>
                <c:pt idx="51855">
                  <c:v>5.1856E-5</c:v>
                </c:pt>
                <c:pt idx="51856">
                  <c:v>5.1857000000000002E-5</c:v>
                </c:pt>
                <c:pt idx="51857">
                  <c:v>5.1857999999999997E-5</c:v>
                </c:pt>
                <c:pt idx="51858">
                  <c:v>5.1858999999999999E-5</c:v>
                </c:pt>
                <c:pt idx="51859">
                  <c:v>5.1860000000000002E-5</c:v>
                </c:pt>
                <c:pt idx="51860">
                  <c:v>5.1860999999999997E-5</c:v>
                </c:pt>
                <c:pt idx="51861">
                  <c:v>5.1861999999999999E-5</c:v>
                </c:pt>
                <c:pt idx="51862">
                  <c:v>5.1863000000000001E-5</c:v>
                </c:pt>
                <c:pt idx="51863">
                  <c:v>5.1863999999999997E-5</c:v>
                </c:pt>
                <c:pt idx="51864">
                  <c:v>5.1864999999999999E-5</c:v>
                </c:pt>
                <c:pt idx="51865">
                  <c:v>5.1866000000000001E-5</c:v>
                </c:pt>
                <c:pt idx="51866">
                  <c:v>5.1867000000000003E-5</c:v>
                </c:pt>
                <c:pt idx="51867">
                  <c:v>5.1867999999999999E-5</c:v>
                </c:pt>
                <c:pt idx="51868">
                  <c:v>5.1869000000000001E-5</c:v>
                </c:pt>
                <c:pt idx="51869">
                  <c:v>5.1870000000000003E-5</c:v>
                </c:pt>
                <c:pt idx="51870">
                  <c:v>5.1870999999999999E-5</c:v>
                </c:pt>
                <c:pt idx="51871">
                  <c:v>5.1872000000000001E-5</c:v>
                </c:pt>
                <c:pt idx="51872">
                  <c:v>5.1873000000000003E-5</c:v>
                </c:pt>
                <c:pt idx="51873">
                  <c:v>5.1873999999999998E-5</c:v>
                </c:pt>
                <c:pt idx="51874">
                  <c:v>5.1875000000000001E-5</c:v>
                </c:pt>
                <c:pt idx="51875">
                  <c:v>5.1876000000000003E-5</c:v>
                </c:pt>
                <c:pt idx="51876">
                  <c:v>5.1876999999999998E-5</c:v>
                </c:pt>
                <c:pt idx="51877">
                  <c:v>5.1878E-5</c:v>
                </c:pt>
                <c:pt idx="51878">
                  <c:v>5.1879000000000003E-5</c:v>
                </c:pt>
                <c:pt idx="51879">
                  <c:v>5.1879999999999998E-5</c:v>
                </c:pt>
                <c:pt idx="51880">
                  <c:v>5.1881E-5</c:v>
                </c:pt>
                <c:pt idx="51881">
                  <c:v>5.1882000000000002E-5</c:v>
                </c:pt>
                <c:pt idx="51882">
                  <c:v>5.1882999999999998E-5</c:v>
                </c:pt>
                <c:pt idx="51883">
                  <c:v>5.1884E-5</c:v>
                </c:pt>
                <c:pt idx="51884">
                  <c:v>5.1885000000000002E-5</c:v>
                </c:pt>
                <c:pt idx="51885">
                  <c:v>5.1885999999999998E-5</c:v>
                </c:pt>
                <c:pt idx="51886">
                  <c:v>5.1887E-5</c:v>
                </c:pt>
                <c:pt idx="51887">
                  <c:v>5.1888000000000002E-5</c:v>
                </c:pt>
                <c:pt idx="51888">
                  <c:v>5.1888999999999997E-5</c:v>
                </c:pt>
                <c:pt idx="51889">
                  <c:v>5.189E-5</c:v>
                </c:pt>
                <c:pt idx="51890">
                  <c:v>5.1891000000000002E-5</c:v>
                </c:pt>
                <c:pt idx="51891">
                  <c:v>5.1891999999999997E-5</c:v>
                </c:pt>
                <c:pt idx="51892">
                  <c:v>5.1892999999999999E-5</c:v>
                </c:pt>
                <c:pt idx="51893">
                  <c:v>5.1894000000000002E-5</c:v>
                </c:pt>
                <c:pt idx="51894">
                  <c:v>5.1894999999999997E-5</c:v>
                </c:pt>
                <c:pt idx="51895">
                  <c:v>5.1895999999999999E-5</c:v>
                </c:pt>
                <c:pt idx="51896">
                  <c:v>5.1897000000000001E-5</c:v>
                </c:pt>
                <c:pt idx="51897">
                  <c:v>5.1897999999999997E-5</c:v>
                </c:pt>
                <c:pt idx="51898">
                  <c:v>5.1898999999999999E-5</c:v>
                </c:pt>
                <c:pt idx="51899">
                  <c:v>5.1900000000000001E-5</c:v>
                </c:pt>
                <c:pt idx="51900">
                  <c:v>5.1901000000000003E-5</c:v>
                </c:pt>
                <c:pt idx="51901">
                  <c:v>5.1901999999999999E-5</c:v>
                </c:pt>
                <c:pt idx="51902">
                  <c:v>5.1903000000000001E-5</c:v>
                </c:pt>
                <c:pt idx="51903">
                  <c:v>5.1904000000000003E-5</c:v>
                </c:pt>
                <c:pt idx="51904">
                  <c:v>5.1904999999999999E-5</c:v>
                </c:pt>
                <c:pt idx="51905">
                  <c:v>5.1906000000000001E-5</c:v>
                </c:pt>
                <c:pt idx="51906">
                  <c:v>5.1907000000000003E-5</c:v>
                </c:pt>
                <c:pt idx="51907">
                  <c:v>5.1907999999999998E-5</c:v>
                </c:pt>
                <c:pt idx="51908">
                  <c:v>5.1909000000000001E-5</c:v>
                </c:pt>
                <c:pt idx="51909">
                  <c:v>5.1910000000000003E-5</c:v>
                </c:pt>
                <c:pt idx="51910">
                  <c:v>5.1910999999999998E-5</c:v>
                </c:pt>
                <c:pt idx="51911">
                  <c:v>5.1912E-5</c:v>
                </c:pt>
                <c:pt idx="51912">
                  <c:v>5.1913000000000003E-5</c:v>
                </c:pt>
                <c:pt idx="51913">
                  <c:v>5.1913999999999998E-5</c:v>
                </c:pt>
                <c:pt idx="51914">
                  <c:v>5.1915E-5</c:v>
                </c:pt>
                <c:pt idx="51915">
                  <c:v>5.1916000000000002E-5</c:v>
                </c:pt>
                <c:pt idx="51916">
                  <c:v>5.1916999999999998E-5</c:v>
                </c:pt>
                <c:pt idx="51917">
                  <c:v>5.1918E-5</c:v>
                </c:pt>
                <c:pt idx="51918">
                  <c:v>5.1919000000000002E-5</c:v>
                </c:pt>
                <c:pt idx="51919">
                  <c:v>5.1919999999999998E-5</c:v>
                </c:pt>
                <c:pt idx="51920">
                  <c:v>5.1921E-5</c:v>
                </c:pt>
                <c:pt idx="51921">
                  <c:v>5.1922000000000002E-5</c:v>
                </c:pt>
                <c:pt idx="51922">
                  <c:v>5.1922999999999997E-5</c:v>
                </c:pt>
                <c:pt idx="51923">
                  <c:v>5.1924E-5</c:v>
                </c:pt>
                <c:pt idx="51924">
                  <c:v>5.1925000000000002E-5</c:v>
                </c:pt>
                <c:pt idx="51925">
                  <c:v>5.1925999999999997E-5</c:v>
                </c:pt>
                <c:pt idx="51926">
                  <c:v>5.1926999999999999E-5</c:v>
                </c:pt>
                <c:pt idx="51927">
                  <c:v>5.1928000000000002E-5</c:v>
                </c:pt>
                <c:pt idx="51928">
                  <c:v>5.1928999999999997E-5</c:v>
                </c:pt>
                <c:pt idx="51929">
                  <c:v>5.1929999999999999E-5</c:v>
                </c:pt>
                <c:pt idx="51930">
                  <c:v>5.1931000000000001E-5</c:v>
                </c:pt>
                <c:pt idx="51931">
                  <c:v>5.1931999999999997E-5</c:v>
                </c:pt>
                <c:pt idx="51932">
                  <c:v>5.1932999999999999E-5</c:v>
                </c:pt>
                <c:pt idx="51933">
                  <c:v>5.1934000000000001E-5</c:v>
                </c:pt>
                <c:pt idx="51934">
                  <c:v>5.1935000000000003E-5</c:v>
                </c:pt>
                <c:pt idx="51935">
                  <c:v>5.1935999999999999E-5</c:v>
                </c:pt>
                <c:pt idx="51936">
                  <c:v>5.1937000000000001E-5</c:v>
                </c:pt>
                <c:pt idx="51937">
                  <c:v>5.1938000000000003E-5</c:v>
                </c:pt>
                <c:pt idx="51938">
                  <c:v>5.1938999999999999E-5</c:v>
                </c:pt>
                <c:pt idx="51939">
                  <c:v>5.1940000000000001E-5</c:v>
                </c:pt>
                <c:pt idx="51940">
                  <c:v>5.1941000000000003E-5</c:v>
                </c:pt>
                <c:pt idx="51941">
                  <c:v>5.1941999999999998E-5</c:v>
                </c:pt>
                <c:pt idx="51942">
                  <c:v>5.1943000000000001E-5</c:v>
                </c:pt>
                <c:pt idx="51943">
                  <c:v>5.1944000000000003E-5</c:v>
                </c:pt>
                <c:pt idx="51944">
                  <c:v>5.1944999999999998E-5</c:v>
                </c:pt>
                <c:pt idx="51945">
                  <c:v>5.1946E-5</c:v>
                </c:pt>
                <c:pt idx="51946">
                  <c:v>5.1947000000000003E-5</c:v>
                </c:pt>
                <c:pt idx="51947">
                  <c:v>5.1947999999999998E-5</c:v>
                </c:pt>
                <c:pt idx="51948">
                  <c:v>5.1949E-5</c:v>
                </c:pt>
                <c:pt idx="51949">
                  <c:v>5.1950000000000002E-5</c:v>
                </c:pt>
                <c:pt idx="51950">
                  <c:v>5.1950999999999998E-5</c:v>
                </c:pt>
                <c:pt idx="51951">
                  <c:v>5.1952E-5</c:v>
                </c:pt>
                <c:pt idx="51952">
                  <c:v>5.1953000000000002E-5</c:v>
                </c:pt>
                <c:pt idx="51953">
                  <c:v>5.1953999999999998E-5</c:v>
                </c:pt>
                <c:pt idx="51954">
                  <c:v>5.1955E-5</c:v>
                </c:pt>
                <c:pt idx="51955">
                  <c:v>5.1956000000000002E-5</c:v>
                </c:pt>
                <c:pt idx="51956">
                  <c:v>5.1956999999999997E-5</c:v>
                </c:pt>
                <c:pt idx="51957">
                  <c:v>5.1958E-5</c:v>
                </c:pt>
                <c:pt idx="51958">
                  <c:v>5.1959000000000002E-5</c:v>
                </c:pt>
                <c:pt idx="51959">
                  <c:v>5.1959999999999997E-5</c:v>
                </c:pt>
                <c:pt idx="51960">
                  <c:v>5.1960999999999999E-5</c:v>
                </c:pt>
                <c:pt idx="51961">
                  <c:v>5.1962000000000002E-5</c:v>
                </c:pt>
                <c:pt idx="51962">
                  <c:v>5.1962999999999997E-5</c:v>
                </c:pt>
                <c:pt idx="51963">
                  <c:v>5.1963999999999999E-5</c:v>
                </c:pt>
                <c:pt idx="51964">
                  <c:v>5.1965000000000001E-5</c:v>
                </c:pt>
                <c:pt idx="51965">
                  <c:v>5.1965999999999997E-5</c:v>
                </c:pt>
                <c:pt idx="51966">
                  <c:v>5.1966999999999999E-5</c:v>
                </c:pt>
                <c:pt idx="51967">
                  <c:v>5.1968000000000001E-5</c:v>
                </c:pt>
                <c:pt idx="51968">
                  <c:v>5.1969000000000003E-5</c:v>
                </c:pt>
                <c:pt idx="51969">
                  <c:v>5.1969999999999999E-5</c:v>
                </c:pt>
                <c:pt idx="51970">
                  <c:v>5.1971000000000001E-5</c:v>
                </c:pt>
                <c:pt idx="51971">
                  <c:v>5.1972000000000003E-5</c:v>
                </c:pt>
                <c:pt idx="51972">
                  <c:v>5.1972999999999999E-5</c:v>
                </c:pt>
                <c:pt idx="51973">
                  <c:v>5.1974000000000001E-5</c:v>
                </c:pt>
                <c:pt idx="51974">
                  <c:v>5.1975000000000003E-5</c:v>
                </c:pt>
                <c:pt idx="51975">
                  <c:v>5.1975999999999998E-5</c:v>
                </c:pt>
                <c:pt idx="51976">
                  <c:v>5.1977000000000001E-5</c:v>
                </c:pt>
                <c:pt idx="51977">
                  <c:v>5.1978000000000003E-5</c:v>
                </c:pt>
                <c:pt idx="51978">
                  <c:v>5.1978999999999998E-5</c:v>
                </c:pt>
                <c:pt idx="51979">
                  <c:v>5.198E-5</c:v>
                </c:pt>
                <c:pt idx="51980">
                  <c:v>5.1981000000000003E-5</c:v>
                </c:pt>
                <c:pt idx="51981">
                  <c:v>5.1981999999999998E-5</c:v>
                </c:pt>
                <c:pt idx="51982">
                  <c:v>5.1983E-5</c:v>
                </c:pt>
                <c:pt idx="51983">
                  <c:v>5.1984000000000002E-5</c:v>
                </c:pt>
                <c:pt idx="51984">
                  <c:v>5.1984999999999998E-5</c:v>
                </c:pt>
                <c:pt idx="51985">
                  <c:v>5.1986E-5</c:v>
                </c:pt>
                <c:pt idx="51986">
                  <c:v>5.1987000000000002E-5</c:v>
                </c:pt>
                <c:pt idx="51987">
                  <c:v>5.1987999999999998E-5</c:v>
                </c:pt>
                <c:pt idx="51988">
                  <c:v>5.1989E-5</c:v>
                </c:pt>
                <c:pt idx="51989">
                  <c:v>5.1990000000000002E-5</c:v>
                </c:pt>
                <c:pt idx="51990">
                  <c:v>5.1990999999999997E-5</c:v>
                </c:pt>
                <c:pt idx="51991">
                  <c:v>5.1992E-5</c:v>
                </c:pt>
                <c:pt idx="51992">
                  <c:v>5.1993000000000002E-5</c:v>
                </c:pt>
                <c:pt idx="51993">
                  <c:v>5.1993999999999997E-5</c:v>
                </c:pt>
                <c:pt idx="51994">
                  <c:v>5.1994999999999999E-5</c:v>
                </c:pt>
                <c:pt idx="51995">
                  <c:v>5.1996000000000002E-5</c:v>
                </c:pt>
                <c:pt idx="51996">
                  <c:v>5.1996999999999997E-5</c:v>
                </c:pt>
                <c:pt idx="51997">
                  <c:v>5.1997999999999999E-5</c:v>
                </c:pt>
                <c:pt idx="51998">
                  <c:v>5.1999000000000001E-5</c:v>
                </c:pt>
                <c:pt idx="51999">
                  <c:v>5.1999999999999997E-5</c:v>
                </c:pt>
                <c:pt idx="52000">
                  <c:v>5.2000999999999999E-5</c:v>
                </c:pt>
                <c:pt idx="52001">
                  <c:v>5.2002000000000001E-5</c:v>
                </c:pt>
                <c:pt idx="52002">
                  <c:v>5.2003000000000003E-5</c:v>
                </c:pt>
                <c:pt idx="52003">
                  <c:v>5.2003999999999999E-5</c:v>
                </c:pt>
                <c:pt idx="52004">
                  <c:v>5.2005000000000001E-5</c:v>
                </c:pt>
                <c:pt idx="52005">
                  <c:v>5.2006000000000003E-5</c:v>
                </c:pt>
                <c:pt idx="52006">
                  <c:v>5.2006999999999999E-5</c:v>
                </c:pt>
                <c:pt idx="52007">
                  <c:v>5.2008000000000001E-5</c:v>
                </c:pt>
                <c:pt idx="52008">
                  <c:v>5.2009000000000003E-5</c:v>
                </c:pt>
                <c:pt idx="52009">
                  <c:v>5.2009999999999998E-5</c:v>
                </c:pt>
                <c:pt idx="52010">
                  <c:v>5.2011000000000001E-5</c:v>
                </c:pt>
                <c:pt idx="52011">
                  <c:v>5.2012000000000003E-5</c:v>
                </c:pt>
                <c:pt idx="52012">
                  <c:v>5.2012999999999998E-5</c:v>
                </c:pt>
                <c:pt idx="52013">
                  <c:v>5.2014E-5</c:v>
                </c:pt>
                <c:pt idx="52014">
                  <c:v>5.2015000000000003E-5</c:v>
                </c:pt>
                <c:pt idx="52015">
                  <c:v>5.2015999999999998E-5</c:v>
                </c:pt>
                <c:pt idx="52016">
                  <c:v>5.2017E-5</c:v>
                </c:pt>
                <c:pt idx="52017">
                  <c:v>5.2018000000000002E-5</c:v>
                </c:pt>
                <c:pt idx="52018">
                  <c:v>5.2018999999999998E-5</c:v>
                </c:pt>
                <c:pt idx="52019">
                  <c:v>5.202E-5</c:v>
                </c:pt>
                <c:pt idx="52020">
                  <c:v>5.2021000000000002E-5</c:v>
                </c:pt>
                <c:pt idx="52021">
                  <c:v>5.2021999999999998E-5</c:v>
                </c:pt>
                <c:pt idx="52022">
                  <c:v>5.2023E-5</c:v>
                </c:pt>
                <c:pt idx="52023">
                  <c:v>5.2024000000000002E-5</c:v>
                </c:pt>
                <c:pt idx="52024">
                  <c:v>5.2024999999999997E-5</c:v>
                </c:pt>
                <c:pt idx="52025">
                  <c:v>5.2026E-5</c:v>
                </c:pt>
                <c:pt idx="52026">
                  <c:v>5.2027000000000002E-5</c:v>
                </c:pt>
                <c:pt idx="52027">
                  <c:v>5.2027999999999997E-5</c:v>
                </c:pt>
                <c:pt idx="52028">
                  <c:v>5.2028999999999999E-5</c:v>
                </c:pt>
                <c:pt idx="52029">
                  <c:v>5.2030000000000002E-5</c:v>
                </c:pt>
                <c:pt idx="52030">
                  <c:v>5.2030999999999997E-5</c:v>
                </c:pt>
                <c:pt idx="52031">
                  <c:v>5.2031999999999999E-5</c:v>
                </c:pt>
                <c:pt idx="52032">
                  <c:v>5.2033000000000001E-5</c:v>
                </c:pt>
                <c:pt idx="52033">
                  <c:v>5.2033999999999997E-5</c:v>
                </c:pt>
                <c:pt idx="52034">
                  <c:v>5.2034999999999999E-5</c:v>
                </c:pt>
                <c:pt idx="52035">
                  <c:v>5.2036000000000001E-5</c:v>
                </c:pt>
                <c:pt idx="52036">
                  <c:v>5.2036999999999997E-5</c:v>
                </c:pt>
                <c:pt idx="52037">
                  <c:v>5.2037999999999999E-5</c:v>
                </c:pt>
                <c:pt idx="52038">
                  <c:v>5.2039000000000001E-5</c:v>
                </c:pt>
                <c:pt idx="52039">
                  <c:v>5.2040000000000003E-5</c:v>
                </c:pt>
                <c:pt idx="52040">
                  <c:v>5.2040999999999999E-5</c:v>
                </c:pt>
                <c:pt idx="52041">
                  <c:v>5.2042000000000001E-5</c:v>
                </c:pt>
                <c:pt idx="52042">
                  <c:v>5.2043000000000003E-5</c:v>
                </c:pt>
                <c:pt idx="52043">
                  <c:v>5.2043999999999998E-5</c:v>
                </c:pt>
                <c:pt idx="52044">
                  <c:v>5.2045000000000001E-5</c:v>
                </c:pt>
                <c:pt idx="52045">
                  <c:v>5.2046000000000003E-5</c:v>
                </c:pt>
                <c:pt idx="52046">
                  <c:v>5.2046999999999998E-5</c:v>
                </c:pt>
                <c:pt idx="52047">
                  <c:v>5.2048E-5</c:v>
                </c:pt>
                <c:pt idx="52048">
                  <c:v>5.2049000000000003E-5</c:v>
                </c:pt>
                <c:pt idx="52049">
                  <c:v>5.2049999999999998E-5</c:v>
                </c:pt>
                <c:pt idx="52050">
                  <c:v>5.2051E-5</c:v>
                </c:pt>
                <c:pt idx="52051">
                  <c:v>5.2052000000000002E-5</c:v>
                </c:pt>
                <c:pt idx="52052">
                  <c:v>5.2052999999999998E-5</c:v>
                </c:pt>
                <c:pt idx="52053">
                  <c:v>5.2054E-5</c:v>
                </c:pt>
                <c:pt idx="52054">
                  <c:v>5.2055000000000002E-5</c:v>
                </c:pt>
                <c:pt idx="52055">
                  <c:v>5.2055999999999998E-5</c:v>
                </c:pt>
                <c:pt idx="52056">
                  <c:v>5.2057E-5</c:v>
                </c:pt>
                <c:pt idx="52057">
                  <c:v>5.2058000000000002E-5</c:v>
                </c:pt>
                <c:pt idx="52058">
                  <c:v>5.2058999999999997E-5</c:v>
                </c:pt>
                <c:pt idx="52059">
                  <c:v>5.206E-5</c:v>
                </c:pt>
                <c:pt idx="52060">
                  <c:v>5.2061000000000002E-5</c:v>
                </c:pt>
                <c:pt idx="52061">
                  <c:v>5.2061999999999997E-5</c:v>
                </c:pt>
                <c:pt idx="52062">
                  <c:v>5.2062999999999999E-5</c:v>
                </c:pt>
                <c:pt idx="52063">
                  <c:v>5.2064000000000002E-5</c:v>
                </c:pt>
                <c:pt idx="52064">
                  <c:v>5.2064999999999997E-5</c:v>
                </c:pt>
                <c:pt idx="52065">
                  <c:v>5.2065999999999999E-5</c:v>
                </c:pt>
                <c:pt idx="52066">
                  <c:v>5.2067000000000001E-5</c:v>
                </c:pt>
                <c:pt idx="52067">
                  <c:v>5.2067999999999997E-5</c:v>
                </c:pt>
                <c:pt idx="52068">
                  <c:v>5.2068999999999999E-5</c:v>
                </c:pt>
                <c:pt idx="52069">
                  <c:v>5.2070000000000001E-5</c:v>
                </c:pt>
                <c:pt idx="52070">
                  <c:v>5.2070999999999997E-5</c:v>
                </c:pt>
                <c:pt idx="52071">
                  <c:v>5.2071999999999999E-5</c:v>
                </c:pt>
                <c:pt idx="52072">
                  <c:v>5.2073000000000001E-5</c:v>
                </c:pt>
                <c:pt idx="52073">
                  <c:v>5.2074000000000003E-5</c:v>
                </c:pt>
                <c:pt idx="52074">
                  <c:v>5.2074999999999999E-5</c:v>
                </c:pt>
                <c:pt idx="52075">
                  <c:v>5.2076000000000001E-5</c:v>
                </c:pt>
                <c:pt idx="52076">
                  <c:v>5.2077000000000003E-5</c:v>
                </c:pt>
                <c:pt idx="52077">
                  <c:v>5.2077999999999998E-5</c:v>
                </c:pt>
                <c:pt idx="52078">
                  <c:v>5.2079000000000001E-5</c:v>
                </c:pt>
                <c:pt idx="52079">
                  <c:v>5.2080000000000003E-5</c:v>
                </c:pt>
                <c:pt idx="52080">
                  <c:v>5.2080999999999998E-5</c:v>
                </c:pt>
                <c:pt idx="52081">
                  <c:v>5.2082E-5</c:v>
                </c:pt>
                <c:pt idx="52082">
                  <c:v>5.2083000000000003E-5</c:v>
                </c:pt>
                <c:pt idx="52083">
                  <c:v>5.2083999999999998E-5</c:v>
                </c:pt>
                <c:pt idx="52084">
                  <c:v>5.2085E-5</c:v>
                </c:pt>
                <c:pt idx="52085">
                  <c:v>5.2086000000000002E-5</c:v>
                </c:pt>
                <c:pt idx="52086">
                  <c:v>5.2086999999999998E-5</c:v>
                </c:pt>
                <c:pt idx="52087">
                  <c:v>5.2088E-5</c:v>
                </c:pt>
                <c:pt idx="52088">
                  <c:v>5.2089000000000002E-5</c:v>
                </c:pt>
                <c:pt idx="52089">
                  <c:v>5.2089999999999998E-5</c:v>
                </c:pt>
                <c:pt idx="52090">
                  <c:v>5.2091E-5</c:v>
                </c:pt>
                <c:pt idx="52091">
                  <c:v>5.2092000000000002E-5</c:v>
                </c:pt>
                <c:pt idx="52092">
                  <c:v>5.2092999999999997E-5</c:v>
                </c:pt>
                <c:pt idx="52093">
                  <c:v>5.2094E-5</c:v>
                </c:pt>
                <c:pt idx="52094">
                  <c:v>5.2095000000000002E-5</c:v>
                </c:pt>
                <c:pt idx="52095">
                  <c:v>5.2095999999999997E-5</c:v>
                </c:pt>
                <c:pt idx="52096">
                  <c:v>5.2096999999999999E-5</c:v>
                </c:pt>
                <c:pt idx="52097">
                  <c:v>5.2098000000000002E-5</c:v>
                </c:pt>
                <c:pt idx="52098">
                  <c:v>5.2098999999999997E-5</c:v>
                </c:pt>
                <c:pt idx="52099">
                  <c:v>5.2099999999999999E-5</c:v>
                </c:pt>
                <c:pt idx="52100">
                  <c:v>5.2101000000000001E-5</c:v>
                </c:pt>
                <c:pt idx="52101">
                  <c:v>5.2101999999999997E-5</c:v>
                </c:pt>
                <c:pt idx="52102">
                  <c:v>5.2102999999999999E-5</c:v>
                </c:pt>
                <c:pt idx="52103">
                  <c:v>5.2104000000000001E-5</c:v>
                </c:pt>
                <c:pt idx="52104">
                  <c:v>5.2104999999999997E-5</c:v>
                </c:pt>
                <c:pt idx="52105">
                  <c:v>5.2105999999999999E-5</c:v>
                </c:pt>
                <c:pt idx="52106">
                  <c:v>5.2107000000000001E-5</c:v>
                </c:pt>
                <c:pt idx="52107">
                  <c:v>5.2108000000000003E-5</c:v>
                </c:pt>
                <c:pt idx="52108">
                  <c:v>5.2108999999999999E-5</c:v>
                </c:pt>
                <c:pt idx="52109">
                  <c:v>5.2110000000000001E-5</c:v>
                </c:pt>
                <c:pt idx="52110">
                  <c:v>5.2111000000000003E-5</c:v>
                </c:pt>
                <c:pt idx="52111">
                  <c:v>5.2111999999999998E-5</c:v>
                </c:pt>
                <c:pt idx="52112">
                  <c:v>5.2113000000000001E-5</c:v>
                </c:pt>
                <c:pt idx="52113">
                  <c:v>5.2114000000000003E-5</c:v>
                </c:pt>
                <c:pt idx="52114">
                  <c:v>5.2114999999999998E-5</c:v>
                </c:pt>
                <c:pt idx="52115">
                  <c:v>5.2116E-5</c:v>
                </c:pt>
                <c:pt idx="52116">
                  <c:v>5.2117000000000003E-5</c:v>
                </c:pt>
                <c:pt idx="52117">
                  <c:v>5.2117999999999998E-5</c:v>
                </c:pt>
                <c:pt idx="52118">
                  <c:v>5.2119E-5</c:v>
                </c:pt>
                <c:pt idx="52119">
                  <c:v>5.2120000000000002E-5</c:v>
                </c:pt>
                <c:pt idx="52120">
                  <c:v>5.2120999999999998E-5</c:v>
                </c:pt>
                <c:pt idx="52121">
                  <c:v>5.2122E-5</c:v>
                </c:pt>
                <c:pt idx="52122">
                  <c:v>5.2123000000000002E-5</c:v>
                </c:pt>
                <c:pt idx="52123">
                  <c:v>5.2123999999999998E-5</c:v>
                </c:pt>
                <c:pt idx="52124">
                  <c:v>5.2125E-5</c:v>
                </c:pt>
                <c:pt idx="52125">
                  <c:v>5.2126000000000002E-5</c:v>
                </c:pt>
                <c:pt idx="52126">
                  <c:v>5.2126999999999997E-5</c:v>
                </c:pt>
                <c:pt idx="52127">
                  <c:v>5.2128E-5</c:v>
                </c:pt>
                <c:pt idx="52128">
                  <c:v>5.2129000000000002E-5</c:v>
                </c:pt>
                <c:pt idx="52129">
                  <c:v>5.2129999999999997E-5</c:v>
                </c:pt>
                <c:pt idx="52130">
                  <c:v>5.2130999999999999E-5</c:v>
                </c:pt>
                <c:pt idx="52131">
                  <c:v>5.2132000000000002E-5</c:v>
                </c:pt>
                <c:pt idx="52132">
                  <c:v>5.2132999999999997E-5</c:v>
                </c:pt>
                <c:pt idx="52133">
                  <c:v>5.2133999999999999E-5</c:v>
                </c:pt>
                <c:pt idx="52134">
                  <c:v>5.2135000000000001E-5</c:v>
                </c:pt>
                <c:pt idx="52135">
                  <c:v>5.2135999999999997E-5</c:v>
                </c:pt>
                <c:pt idx="52136">
                  <c:v>5.2136999999999999E-5</c:v>
                </c:pt>
                <c:pt idx="52137">
                  <c:v>5.2138000000000001E-5</c:v>
                </c:pt>
                <c:pt idx="52138">
                  <c:v>5.2138999999999997E-5</c:v>
                </c:pt>
                <c:pt idx="52139">
                  <c:v>5.2139999999999999E-5</c:v>
                </c:pt>
                <c:pt idx="52140">
                  <c:v>5.2141000000000001E-5</c:v>
                </c:pt>
                <c:pt idx="52141">
                  <c:v>5.2142000000000003E-5</c:v>
                </c:pt>
                <c:pt idx="52142">
                  <c:v>5.2142999999999999E-5</c:v>
                </c:pt>
                <c:pt idx="52143">
                  <c:v>5.2144000000000001E-5</c:v>
                </c:pt>
                <c:pt idx="52144">
                  <c:v>5.2145000000000003E-5</c:v>
                </c:pt>
                <c:pt idx="52145">
                  <c:v>5.2145999999999998E-5</c:v>
                </c:pt>
                <c:pt idx="52146">
                  <c:v>5.2147000000000001E-5</c:v>
                </c:pt>
                <c:pt idx="52147">
                  <c:v>5.2148000000000003E-5</c:v>
                </c:pt>
                <c:pt idx="52148">
                  <c:v>5.2148999999999998E-5</c:v>
                </c:pt>
                <c:pt idx="52149">
                  <c:v>5.215E-5</c:v>
                </c:pt>
                <c:pt idx="52150">
                  <c:v>5.2151000000000003E-5</c:v>
                </c:pt>
                <c:pt idx="52151">
                  <c:v>5.2151999999999998E-5</c:v>
                </c:pt>
                <c:pt idx="52152">
                  <c:v>5.2153E-5</c:v>
                </c:pt>
                <c:pt idx="52153">
                  <c:v>5.2154000000000002E-5</c:v>
                </c:pt>
                <c:pt idx="52154">
                  <c:v>5.2154999999999998E-5</c:v>
                </c:pt>
                <c:pt idx="52155">
                  <c:v>5.2156E-5</c:v>
                </c:pt>
                <c:pt idx="52156">
                  <c:v>5.2157000000000002E-5</c:v>
                </c:pt>
                <c:pt idx="52157">
                  <c:v>5.2157999999999998E-5</c:v>
                </c:pt>
                <c:pt idx="52158">
                  <c:v>5.2159E-5</c:v>
                </c:pt>
                <c:pt idx="52159">
                  <c:v>5.2160000000000002E-5</c:v>
                </c:pt>
                <c:pt idx="52160">
                  <c:v>5.2160999999999997E-5</c:v>
                </c:pt>
                <c:pt idx="52161">
                  <c:v>5.2162E-5</c:v>
                </c:pt>
                <c:pt idx="52162">
                  <c:v>5.2163000000000002E-5</c:v>
                </c:pt>
                <c:pt idx="52163">
                  <c:v>5.2163999999999997E-5</c:v>
                </c:pt>
                <c:pt idx="52164">
                  <c:v>5.2164999999999999E-5</c:v>
                </c:pt>
                <c:pt idx="52165">
                  <c:v>5.2166000000000002E-5</c:v>
                </c:pt>
                <c:pt idx="52166">
                  <c:v>5.2166999999999997E-5</c:v>
                </c:pt>
                <c:pt idx="52167">
                  <c:v>5.2167999999999999E-5</c:v>
                </c:pt>
                <c:pt idx="52168">
                  <c:v>5.2169000000000001E-5</c:v>
                </c:pt>
                <c:pt idx="52169">
                  <c:v>5.2169999999999997E-5</c:v>
                </c:pt>
                <c:pt idx="52170">
                  <c:v>5.2170999999999999E-5</c:v>
                </c:pt>
                <c:pt idx="52171">
                  <c:v>5.2172000000000001E-5</c:v>
                </c:pt>
                <c:pt idx="52172">
                  <c:v>5.2172999999999997E-5</c:v>
                </c:pt>
                <c:pt idx="52173">
                  <c:v>5.2173999999999999E-5</c:v>
                </c:pt>
                <c:pt idx="52174">
                  <c:v>5.2175000000000001E-5</c:v>
                </c:pt>
                <c:pt idx="52175">
                  <c:v>5.2176000000000003E-5</c:v>
                </c:pt>
                <c:pt idx="52176">
                  <c:v>5.2176999999999999E-5</c:v>
                </c:pt>
                <c:pt idx="52177">
                  <c:v>5.2178000000000001E-5</c:v>
                </c:pt>
                <c:pt idx="52178">
                  <c:v>5.2179000000000003E-5</c:v>
                </c:pt>
                <c:pt idx="52179">
                  <c:v>5.2179999999999998E-5</c:v>
                </c:pt>
                <c:pt idx="52180">
                  <c:v>5.2181000000000001E-5</c:v>
                </c:pt>
                <c:pt idx="52181">
                  <c:v>5.2182000000000003E-5</c:v>
                </c:pt>
                <c:pt idx="52182">
                  <c:v>5.2182999999999998E-5</c:v>
                </c:pt>
                <c:pt idx="52183">
                  <c:v>5.2184E-5</c:v>
                </c:pt>
                <c:pt idx="52184">
                  <c:v>5.2185000000000003E-5</c:v>
                </c:pt>
                <c:pt idx="52185">
                  <c:v>5.2185999999999998E-5</c:v>
                </c:pt>
                <c:pt idx="52186">
                  <c:v>5.2187E-5</c:v>
                </c:pt>
                <c:pt idx="52187">
                  <c:v>5.2188000000000002E-5</c:v>
                </c:pt>
                <c:pt idx="52188">
                  <c:v>5.2188999999999998E-5</c:v>
                </c:pt>
                <c:pt idx="52189">
                  <c:v>5.219E-5</c:v>
                </c:pt>
                <c:pt idx="52190">
                  <c:v>5.2191000000000002E-5</c:v>
                </c:pt>
                <c:pt idx="52191">
                  <c:v>5.2191999999999998E-5</c:v>
                </c:pt>
                <c:pt idx="52192">
                  <c:v>5.2193E-5</c:v>
                </c:pt>
                <c:pt idx="52193">
                  <c:v>5.2194000000000002E-5</c:v>
                </c:pt>
                <c:pt idx="52194">
                  <c:v>5.2194999999999997E-5</c:v>
                </c:pt>
                <c:pt idx="52195">
                  <c:v>5.2196E-5</c:v>
                </c:pt>
                <c:pt idx="52196">
                  <c:v>5.2197000000000002E-5</c:v>
                </c:pt>
                <c:pt idx="52197">
                  <c:v>5.2197999999999997E-5</c:v>
                </c:pt>
                <c:pt idx="52198">
                  <c:v>5.2198999999999999E-5</c:v>
                </c:pt>
                <c:pt idx="52199">
                  <c:v>5.2200000000000002E-5</c:v>
                </c:pt>
                <c:pt idx="52200">
                  <c:v>5.2200999999999997E-5</c:v>
                </c:pt>
                <c:pt idx="52201">
                  <c:v>5.2201999999999999E-5</c:v>
                </c:pt>
                <c:pt idx="52202">
                  <c:v>5.2203000000000001E-5</c:v>
                </c:pt>
                <c:pt idx="52203">
                  <c:v>5.2203999999999997E-5</c:v>
                </c:pt>
                <c:pt idx="52204">
                  <c:v>5.2204999999999999E-5</c:v>
                </c:pt>
                <c:pt idx="52205">
                  <c:v>5.2206000000000001E-5</c:v>
                </c:pt>
                <c:pt idx="52206">
                  <c:v>5.2206999999999997E-5</c:v>
                </c:pt>
                <c:pt idx="52207">
                  <c:v>5.2207999999999999E-5</c:v>
                </c:pt>
                <c:pt idx="52208">
                  <c:v>5.2209000000000001E-5</c:v>
                </c:pt>
                <c:pt idx="52209">
                  <c:v>5.2210000000000003E-5</c:v>
                </c:pt>
                <c:pt idx="52210">
                  <c:v>5.2210999999999999E-5</c:v>
                </c:pt>
                <c:pt idx="52211">
                  <c:v>5.2212000000000001E-5</c:v>
                </c:pt>
                <c:pt idx="52212">
                  <c:v>5.2213000000000003E-5</c:v>
                </c:pt>
                <c:pt idx="52213">
                  <c:v>5.2213999999999998E-5</c:v>
                </c:pt>
                <c:pt idx="52214">
                  <c:v>5.2215000000000001E-5</c:v>
                </c:pt>
                <c:pt idx="52215">
                  <c:v>5.2216000000000003E-5</c:v>
                </c:pt>
                <c:pt idx="52216">
                  <c:v>5.2216999999999998E-5</c:v>
                </c:pt>
                <c:pt idx="52217">
                  <c:v>5.2218E-5</c:v>
                </c:pt>
                <c:pt idx="52218">
                  <c:v>5.2219000000000003E-5</c:v>
                </c:pt>
                <c:pt idx="52219">
                  <c:v>5.2219999999999998E-5</c:v>
                </c:pt>
                <c:pt idx="52220">
                  <c:v>5.2221E-5</c:v>
                </c:pt>
                <c:pt idx="52221">
                  <c:v>5.2222000000000002E-5</c:v>
                </c:pt>
                <c:pt idx="52222">
                  <c:v>5.2222999999999998E-5</c:v>
                </c:pt>
                <c:pt idx="52223">
                  <c:v>5.2224E-5</c:v>
                </c:pt>
                <c:pt idx="52224">
                  <c:v>5.2225000000000002E-5</c:v>
                </c:pt>
                <c:pt idx="52225">
                  <c:v>5.2225999999999998E-5</c:v>
                </c:pt>
                <c:pt idx="52226">
                  <c:v>5.2227E-5</c:v>
                </c:pt>
                <c:pt idx="52227">
                  <c:v>5.2228000000000002E-5</c:v>
                </c:pt>
                <c:pt idx="52228">
                  <c:v>5.2228999999999997E-5</c:v>
                </c:pt>
                <c:pt idx="52229">
                  <c:v>5.223E-5</c:v>
                </c:pt>
                <c:pt idx="52230">
                  <c:v>5.2231000000000002E-5</c:v>
                </c:pt>
                <c:pt idx="52231">
                  <c:v>5.2231999999999997E-5</c:v>
                </c:pt>
                <c:pt idx="52232">
                  <c:v>5.2232999999999999E-5</c:v>
                </c:pt>
                <c:pt idx="52233">
                  <c:v>5.2234000000000002E-5</c:v>
                </c:pt>
                <c:pt idx="52234">
                  <c:v>5.2234999999999997E-5</c:v>
                </c:pt>
                <c:pt idx="52235">
                  <c:v>5.2235999999999999E-5</c:v>
                </c:pt>
                <c:pt idx="52236">
                  <c:v>5.2237000000000001E-5</c:v>
                </c:pt>
                <c:pt idx="52237">
                  <c:v>5.2237999999999997E-5</c:v>
                </c:pt>
                <c:pt idx="52238">
                  <c:v>5.2238999999999999E-5</c:v>
                </c:pt>
                <c:pt idx="52239">
                  <c:v>5.2240000000000001E-5</c:v>
                </c:pt>
                <c:pt idx="52240">
                  <c:v>5.2240999999999997E-5</c:v>
                </c:pt>
                <c:pt idx="52241">
                  <c:v>5.2241999999999999E-5</c:v>
                </c:pt>
                <c:pt idx="52242">
                  <c:v>5.2243000000000001E-5</c:v>
                </c:pt>
                <c:pt idx="52243">
                  <c:v>5.2244000000000003E-5</c:v>
                </c:pt>
                <c:pt idx="52244">
                  <c:v>5.2244999999999999E-5</c:v>
                </c:pt>
                <c:pt idx="52245">
                  <c:v>5.2246000000000001E-5</c:v>
                </c:pt>
                <c:pt idx="52246">
                  <c:v>5.2247000000000003E-5</c:v>
                </c:pt>
                <c:pt idx="52247">
                  <c:v>5.2247999999999998E-5</c:v>
                </c:pt>
                <c:pt idx="52248">
                  <c:v>5.2249000000000001E-5</c:v>
                </c:pt>
                <c:pt idx="52249">
                  <c:v>5.2250000000000003E-5</c:v>
                </c:pt>
                <c:pt idx="52250">
                  <c:v>5.2250999999999998E-5</c:v>
                </c:pt>
                <c:pt idx="52251">
                  <c:v>5.2252E-5</c:v>
                </c:pt>
                <c:pt idx="52252">
                  <c:v>5.2253000000000003E-5</c:v>
                </c:pt>
                <c:pt idx="52253">
                  <c:v>5.2253999999999998E-5</c:v>
                </c:pt>
                <c:pt idx="52254">
                  <c:v>5.2255E-5</c:v>
                </c:pt>
                <c:pt idx="52255">
                  <c:v>5.2256000000000002E-5</c:v>
                </c:pt>
                <c:pt idx="52256">
                  <c:v>5.2256999999999998E-5</c:v>
                </c:pt>
                <c:pt idx="52257">
                  <c:v>5.2258E-5</c:v>
                </c:pt>
                <c:pt idx="52258">
                  <c:v>5.2259000000000002E-5</c:v>
                </c:pt>
                <c:pt idx="52259">
                  <c:v>5.2259999999999998E-5</c:v>
                </c:pt>
                <c:pt idx="52260">
                  <c:v>5.2261E-5</c:v>
                </c:pt>
                <c:pt idx="52261">
                  <c:v>5.2262000000000002E-5</c:v>
                </c:pt>
                <c:pt idx="52262">
                  <c:v>5.2262999999999998E-5</c:v>
                </c:pt>
                <c:pt idx="52263">
                  <c:v>5.2264E-5</c:v>
                </c:pt>
                <c:pt idx="52264">
                  <c:v>5.2265000000000002E-5</c:v>
                </c:pt>
                <c:pt idx="52265">
                  <c:v>5.2265999999999997E-5</c:v>
                </c:pt>
                <c:pt idx="52266">
                  <c:v>5.2266999999999999E-5</c:v>
                </c:pt>
                <c:pt idx="52267">
                  <c:v>5.2268000000000002E-5</c:v>
                </c:pt>
                <c:pt idx="52268">
                  <c:v>5.2268999999999997E-5</c:v>
                </c:pt>
                <c:pt idx="52269">
                  <c:v>5.2269999999999999E-5</c:v>
                </c:pt>
                <c:pt idx="52270">
                  <c:v>5.2271000000000001E-5</c:v>
                </c:pt>
                <c:pt idx="52271">
                  <c:v>5.2271999999999997E-5</c:v>
                </c:pt>
                <c:pt idx="52272">
                  <c:v>5.2272999999999999E-5</c:v>
                </c:pt>
                <c:pt idx="52273">
                  <c:v>5.2274000000000001E-5</c:v>
                </c:pt>
                <c:pt idx="52274">
                  <c:v>5.2274999999999997E-5</c:v>
                </c:pt>
                <c:pt idx="52275">
                  <c:v>5.2275999999999999E-5</c:v>
                </c:pt>
                <c:pt idx="52276">
                  <c:v>5.2277000000000001E-5</c:v>
                </c:pt>
                <c:pt idx="52277">
                  <c:v>5.2278000000000003E-5</c:v>
                </c:pt>
                <c:pt idx="52278">
                  <c:v>5.2278999999999999E-5</c:v>
                </c:pt>
                <c:pt idx="52279">
                  <c:v>5.2280000000000001E-5</c:v>
                </c:pt>
                <c:pt idx="52280">
                  <c:v>5.2281000000000003E-5</c:v>
                </c:pt>
                <c:pt idx="52281">
                  <c:v>5.2281999999999999E-5</c:v>
                </c:pt>
                <c:pt idx="52282">
                  <c:v>5.2283000000000001E-5</c:v>
                </c:pt>
                <c:pt idx="52283">
                  <c:v>5.2284000000000003E-5</c:v>
                </c:pt>
                <c:pt idx="52284">
                  <c:v>5.2284999999999998E-5</c:v>
                </c:pt>
                <c:pt idx="52285">
                  <c:v>5.2286E-5</c:v>
                </c:pt>
                <c:pt idx="52286">
                  <c:v>5.2287000000000003E-5</c:v>
                </c:pt>
                <c:pt idx="52287">
                  <c:v>5.2287999999999998E-5</c:v>
                </c:pt>
                <c:pt idx="52288">
                  <c:v>5.2289E-5</c:v>
                </c:pt>
                <c:pt idx="52289">
                  <c:v>5.2290000000000002E-5</c:v>
                </c:pt>
                <c:pt idx="52290">
                  <c:v>5.2290999999999998E-5</c:v>
                </c:pt>
                <c:pt idx="52291">
                  <c:v>5.2292E-5</c:v>
                </c:pt>
                <c:pt idx="52292">
                  <c:v>5.2293000000000002E-5</c:v>
                </c:pt>
                <c:pt idx="52293">
                  <c:v>5.2293999999999998E-5</c:v>
                </c:pt>
                <c:pt idx="52294">
                  <c:v>5.2295E-5</c:v>
                </c:pt>
                <c:pt idx="52295">
                  <c:v>5.2296000000000002E-5</c:v>
                </c:pt>
                <c:pt idx="52296">
                  <c:v>5.2296999999999998E-5</c:v>
                </c:pt>
                <c:pt idx="52297">
                  <c:v>5.2298E-5</c:v>
                </c:pt>
                <c:pt idx="52298">
                  <c:v>5.2299000000000002E-5</c:v>
                </c:pt>
                <c:pt idx="52299">
                  <c:v>5.2299999999999997E-5</c:v>
                </c:pt>
                <c:pt idx="52300">
                  <c:v>5.2301E-5</c:v>
                </c:pt>
                <c:pt idx="52301">
                  <c:v>5.2302000000000002E-5</c:v>
                </c:pt>
                <c:pt idx="52302">
                  <c:v>5.2302999999999997E-5</c:v>
                </c:pt>
                <c:pt idx="52303">
                  <c:v>5.2303999999999999E-5</c:v>
                </c:pt>
                <c:pt idx="52304">
                  <c:v>5.2305000000000002E-5</c:v>
                </c:pt>
                <c:pt idx="52305">
                  <c:v>5.2305999999999997E-5</c:v>
                </c:pt>
                <c:pt idx="52306">
                  <c:v>5.2306999999999999E-5</c:v>
                </c:pt>
                <c:pt idx="52307">
                  <c:v>5.2308000000000001E-5</c:v>
                </c:pt>
                <c:pt idx="52308">
                  <c:v>5.2308999999999997E-5</c:v>
                </c:pt>
                <c:pt idx="52309">
                  <c:v>5.2309999999999999E-5</c:v>
                </c:pt>
                <c:pt idx="52310">
                  <c:v>5.2311000000000001E-5</c:v>
                </c:pt>
                <c:pt idx="52311">
                  <c:v>5.2312000000000003E-5</c:v>
                </c:pt>
                <c:pt idx="52312">
                  <c:v>5.2312999999999999E-5</c:v>
                </c:pt>
                <c:pt idx="52313">
                  <c:v>5.2314000000000001E-5</c:v>
                </c:pt>
                <c:pt idx="52314">
                  <c:v>5.2315000000000003E-5</c:v>
                </c:pt>
                <c:pt idx="52315">
                  <c:v>5.2315999999999999E-5</c:v>
                </c:pt>
                <c:pt idx="52316">
                  <c:v>5.2317000000000001E-5</c:v>
                </c:pt>
                <c:pt idx="52317">
                  <c:v>5.2318000000000003E-5</c:v>
                </c:pt>
                <c:pt idx="52318">
                  <c:v>5.2318999999999998E-5</c:v>
                </c:pt>
                <c:pt idx="52319">
                  <c:v>5.2320000000000001E-5</c:v>
                </c:pt>
                <c:pt idx="52320">
                  <c:v>5.2321000000000003E-5</c:v>
                </c:pt>
                <c:pt idx="52321">
                  <c:v>5.2321999999999998E-5</c:v>
                </c:pt>
                <c:pt idx="52322">
                  <c:v>5.2323E-5</c:v>
                </c:pt>
                <c:pt idx="52323">
                  <c:v>5.2324000000000003E-5</c:v>
                </c:pt>
                <c:pt idx="52324">
                  <c:v>5.2324999999999998E-5</c:v>
                </c:pt>
                <c:pt idx="52325">
                  <c:v>5.2326E-5</c:v>
                </c:pt>
                <c:pt idx="52326">
                  <c:v>5.2327000000000002E-5</c:v>
                </c:pt>
                <c:pt idx="52327">
                  <c:v>5.2327999999999998E-5</c:v>
                </c:pt>
                <c:pt idx="52328">
                  <c:v>5.2329E-5</c:v>
                </c:pt>
                <c:pt idx="52329">
                  <c:v>5.2330000000000002E-5</c:v>
                </c:pt>
                <c:pt idx="52330">
                  <c:v>5.2330999999999998E-5</c:v>
                </c:pt>
                <c:pt idx="52331">
                  <c:v>5.2332E-5</c:v>
                </c:pt>
                <c:pt idx="52332">
                  <c:v>5.2333000000000002E-5</c:v>
                </c:pt>
                <c:pt idx="52333">
                  <c:v>5.2333999999999997E-5</c:v>
                </c:pt>
                <c:pt idx="52334">
                  <c:v>5.2335E-5</c:v>
                </c:pt>
                <c:pt idx="52335">
                  <c:v>5.2336000000000002E-5</c:v>
                </c:pt>
                <c:pt idx="52336">
                  <c:v>5.2336999999999997E-5</c:v>
                </c:pt>
                <c:pt idx="52337">
                  <c:v>5.2337999999999999E-5</c:v>
                </c:pt>
                <c:pt idx="52338">
                  <c:v>5.2339000000000002E-5</c:v>
                </c:pt>
                <c:pt idx="52339">
                  <c:v>5.2339999999999997E-5</c:v>
                </c:pt>
                <c:pt idx="52340">
                  <c:v>5.2340999999999999E-5</c:v>
                </c:pt>
                <c:pt idx="52341">
                  <c:v>5.2342000000000001E-5</c:v>
                </c:pt>
                <c:pt idx="52342">
                  <c:v>5.2342999999999997E-5</c:v>
                </c:pt>
                <c:pt idx="52343">
                  <c:v>5.2343999999999999E-5</c:v>
                </c:pt>
                <c:pt idx="52344">
                  <c:v>5.2345000000000001E-5</c:v>
                </c:pt>
                <c:pt idx="52345">
                  <c:v>5.2346000000000003E-5</c:v>
                </c:pt>
                <c:pt idx="52346">
                  <c:v>5.2346999999999999E-5</c:v>
                </c:pt>
                <c:pt idx="52347">
                  <c:v>5.2348000000000001E-5</c:v>
                </c:pt>
                <c:pt idx="52348">
                  <c:v>5.2349000000000003E-5</c:v>
                </c:pt>
                <c:pt idx="52349">
                  <c:v>5.2349999999999999E-5</c:v>
                </c:pt>
                <c:pt idx="52350">
                  <c:v>5.2351000000000001E-5</c:v>
                </c:pt>
                <c:pt idx="52351">
                  <c:v>5.2352000000000003E-5</c:v>
                </c:pt>
                <c:pt idx="52352">
                  <c:v>5.2352999999999998E-5</c:v>
                </c:pt>
                <c:pt idx="52353">
                  <c:v>5.2354000000000001E-5</c:v>
                </c:pt>
                <c:pt idx="52354">
                  <c:v>5.2355000000000003E-5</c:v>
                </c:pt>
                <c:pt idx="52355">
                  <c:v>5.2355999999999998E-5</c:v>
                </c:pt>
                <c:pt idx="52356">
                  <c:v>5.2357E-5</c:v>
                </c:pt>
                <c:pt idx="52357">
                  <c:v>5.2358000000000003E-5</c:v>
                </c:pt>
                <c:pt idx="52358">
                  <c:v>5.2358999999999998E-5</c:v>
                </c:pt>
                <c:pt idx="52359">
                  <c:v>5.236E-5</c:v>
                </c:pt>
                <c:pt idx="52360">
                  <c:v>5.2361000000000002E-5</c:v>
                </c:pt>
                <c:pt idx="52361">
                  <c:v>5.2361999999999998E-5</c:v>
                </c:pt>
                <c:pt idx="52362">
                  <c:v>5.2363E-5</c:v>
                </c:pt>
                <c:pt idx="52363">
                  <c:v>5.2364000000000002E-5</c:v>
                </c:pt>
                <c:pt idx="52364">
                  <c:v>5.2364999999999998E-5</c:v>
                </c:pt>
                <c:pt idx="52365">
                  <c:v>5.2366E-5</c:v>
                </c:pt>
                <c:pt idx="52366">
                  <c:v>5.2367000000000002E-5</c:v>
                </c:pt>
                <c:pt idx="52367">
                  <c:v>5.2367999999999997E-5</c:v>
                </c:pt>
                <c:pt idx="52368">
                  <c:v>5.2369E-5</c:v>
                </c:pt>
                <c:pt idx="52369">
                  <c:v>5.2370000000000002E-5</c:v>
                </c:pt>
                <c:pt idx="52370">
                  <c:v>5.2370999999999997E-5</c:v>
                </c:pt>
                <c:pt idx="52371">
                  <c:v>5.2371999999999999E-5</c:v>
                </c:pt>
                <c:pt idx="52372">
                  <c:v>5.2373000000000002E-5</c:v>
                </c:pt>
                <c:pt idx="52373">
                  <c:v>5.2373999999999997E-5</c:v>
                </c:pt>
                <c:pt idx="52374">
                  <c:v>5.2374999999999999E-5</c:v>
                </c:pt>
                <c:pt idx="52375">
                  <c:v>5.2376000000000001E-5</c:v>
                </c:pt>
                <c:pt idx="52376">
                  <c:v>5.2376999999999997E-5</c:v>
                </c:pt>
                <c:pt idx="52377">
                  <c:v>5.2377999999999999E-5</c:v>
                </c:pt>
                <c:pt idx="52378">
                  <c:v>5.2379000000000001E-5</c:v>
                </c:pt>
                <c:pt idx="52379">
                  <c:v>5.2380000000000003E-5</c:v>
                </c:pt>
                <c:pt idx="52380">
                  <c:v>5.2380999999999999E-5</c:v>
                </c:pt>
                <c:pt idx="52381">
                  <c:v>5.2382000000000001E-5</c:v>
                </c:pt>
                <c:pt idx="52382">
                  <c:v>5.2383000000000003E-5</c:v>
                </c:pt>
                <c:pt idx="52383">
                  <c:v>5.2383999999999999E-5</c:v>
                </c:pt>
                <c:pt idx="52384">
                  <c:v>5.2385000000000001E-5</c:v>
                </c:pt>
                <c:pt idx="52385">
                  <c:v>5.2386000000000003E-5</c:v>
                </c:pt>
                <c:pt idx="52386">
                  <c:v>5.2386999999999998E-5</c:v>
                </c:pt>
                <c:pt idx="52387">
                  <c:v>5.2388000000000001E-5</c:v>
                </c:pt>
                <c:pt idx="52388">
                  <c:v>5.2389000000000003E-5</c:v>
                </c:pt>
                <c:pt idx="52389">
                  <c:v>5.2389999999999998E-5</c:v>
                </c:pt>
                <c:pt idx="52390">
                  <c:v>5.2391E-5</c:v>
                </c:pt>
                <c:pt idx="52391">
                  <c:v>5.2392000000000003E-5</c:v>
                </c:pt>
                <c:pt idx="52392">
                  <c:v>5.2392999999999998E-5</c:v>
                </c:pt>
                <c:pt idx="52393">
                  <c:v>5.2394E-5</c:v>
                </c:pt>
                <c:pt idx="52394">
                  <c:v>5.2395000000000002E-5</c:v>
                </c:pt>
                <c:pt idx="52395">
                  <c:v>5.2395999999999998E-5</c:v>
                </c:pt>
                <c:pt idx="52396">
                  <c:v>5.2397E-5</c:v>
                </c:pt>
                <c:pt idx="52397">
                  <c:v>5.2398000000000002E-5</c:v>
                </c:pt>
                <c:pt idx="52398">
                  <c:v>5.2398999999999998E-5</c:v>
                </c:pt>
                <c:pt idx="52399">
                  <c:v>5.24E-5</c:v>
                </c:pt>
                <c:pt idx="52400">
                  <c:v>5.2401000000000002E-5</c:v>
                </c:pt>
                <c:pt idx="52401">
                  <c:v>5.2401999999999997E-5</c:v>
                </c:pt>
                <c:pt idx="52402">
                  <c:v>5.2403E-5</c:v>
                </c:pt>
                <c:pt idx="52403">
                  <c:v>5.2404000000000002E-5</c:v>
                </c:pt>
                <c:pt idx="52404">
                  <c:v>5.2404999999999997E-5</c:v>
                </c:pt>
                <c:pt idx="52405">
                  <c:v>5.2405999999999999E-5</c:v>
                </c:pt>
                <c:pt idx="52406">
                  <c:v>5.2407000000000002E-5</c:v>
                </c:pt>
                <c:pt idx="52407">
                  <c:v>5.2407999999999997E-5</c:v>
                </c:pt>
                <c:pt idx="52408">
                  <c:v>5.2408999999999999E-5</c:v>
                </c:pt>
                <c:pt idx="52409">
                  <c:v>5.2410000000000001E-5</c:v>
                </c:pt>
                <c:pt idx="52410">
                  <c:v>5.2410999999999997E-5</c:v>
                </c:pt>
                <c:pt idx="52411">
                  <c:v>5.2411999999999999E-5</c:v>
                </c:pt>
                <c:pt idx="52412">
                  <c:v>5.2413000000000001E-5</c:v>
                </c:pt>
                <c:pt idx="52413">
                  <c:v>5.2414000000000003E-5</c:v>
                </c:pt>
                <c:pt idx="52414">
                  <c:v>5.2414999999999999E-5</c:v>
                </c:pt>
                <c:pt idx="52415">
                  <c:v>5.2416000000000001E-5</c:v>
                </c:pt>
                <c:pt idx="52416">
                  <c:v>5.2417000000000003E-5</c:v>
                </c:pt>
                <c:pt idx="52417">
                  <c:v>5.2417999999999999E-5</c:v>
                </c:pt>
                <c:pt idx="52418">
                  <c:v>5.2419000000000001E-5</c:v>
                </c:pt>
                <c:pt idx="52419">
                  <c:v>5.2420000000000003E-5</c:v>
                </c:pt>
                <c:pt idx="52420">
                  <c:v>5.2420999999999998E-5</c:v>
                </c:pt>
                <c:pt idx="52421">
                  <c:v>5.2422000000000001E-5</c:v>
                </c:pt>
                <c:pt idx="52422">
                  <c:v>5.2423000000000003E-5</c:v>
                </c:pt>
                <c:pt idx="52423">
                  <c:v>5.2423999999999998E-5</c:v>
                </c:pt>
                <c:pt idx="52424">
                  <c:v>5.2425E-5</c:v>
                </c:pt>
                <c:pt idx="52425">
                  <c:v>5.2426000000000003E-5</c:v>
                </c:pt>
                <c:pt idx="52426">
                  <c:v>5.2426999999999998E-5</c:v>
                </c:pt>
                <c:pt idx="52427">
                  <c:v>5.2428E-5</c:v>
                </c:pt>
                <c:pt idx="52428">
                  <c:v>5.2429000000000002E-5</c:v>
                </c:pt>
                <c:pt idx="52429">
                  <c:v>5.2429999999999998E-5</c:v>
                </c:pt>
                <c:pt idx="52430">
                  <c:v>5.2431E-5</c:v>
                </c:pt>
                <c:pt idx="52431">
                  <c:v>5.2432000000000002E-5</c:v>
                </c:pt>
                <c:pt idx="52432">
                  <c:v>5.2432999999999998E-5</c:v>
                </c:pt>
                <c:pt idx="52433">
                  <c:v>5.2434E-5</c:v>
                </c:pt>
                <c:pt idx="52434">
                  <c:v>5.2435000000000002E-5</c:v>
                </c:pt>
                <c:pt idx="52435">
                  <c:v>5.2435999999999997E-5</c:v>
                </c:pt>
                <c:pt idx="52436">
                  <c:v>5.2437E-5</c:v>
                </c:pt>
                <c:pt idx="52437">
                  <c:v>5.2438000000000002E-5</c:v>
                </c:pt>
                <c:pt idx="52438">
                  <c:v>5.2438999999999997E-5</c:v>
                </c:pt>
                <c:pt idx="52439">
                  <c:v>5.2439999999999999E-5</c:v>
                </c:pt>
                <c:pt idx="52440">
                  <c:v>5.2441000000000002E-5</c:v>
                </c:pt>
                <c:pt idx="52441">
                  <c:v>5.2441999999999997E-5</c:v>
                </c:pt>
                <c:pt idx="52442">
                  <c:v>5.2442999999999999E-5</c:v>
                </c:pt>
                <c:pt idx="52443">
                  <c:v>5.2444000000000001E-5</c:v>
                </c:pt>
                <c:pt idx="52444">
                  <c:v>5.2444999999999997E-5</c:v>
                </c:pt>
                <c:pt idx="52445">
                  <c:v>5.2445999999999999E-5</c:v>
                </c:pt>
                <c:pt idx="52446">
                  <c:v>5.2447000000000001E-5</c:v>
                </c:pt>
                <c:pt idx="52447">
                  <c:v>5.2448000000000003E-5</c:v>
                </c:pt>
                <c:pt idx="52448">
                  <c:v>5.2448999999999999E-5</c:v>
                </c:pt>
                <c:pt idx="52449">
                  <c:v>5.2450000000000001E-5</c:v>
                </c:pt>
                <c:pt idx="52450">
                  <c:v>5.2451000000000003E-5</c:v>
                </c:pt>
                <c:pt idx="52451">
                  <c:v>5.2451999999999999E-5</c:v>
                </c:pt>
                <c:pt idx="52452">
                  <c:v>5.2453000000000001E-5</c:v>
                </c:pt>
                <c:pt idx="52453">
                  <c:v>5.2454000000000003E-5</c:v>
                </c:pt>
                <c:pt idx="52454">
                  <c:v>5.2454999999999998E-5</c:v>
                </c:pt>
                <c:pt idx="52455">
                  <c:v>5.2456000000000001E-5</c:v>
                </c:pt>
                <c:pt idx="52456">
                  <c:v>5.2457000000000003E-5</c:v>
                </c:pt>
                <c:pt idx="52457">
                  <c:v>5.2457999999999998E-5</c:v>
                </c:pt>
                <c:pt idx="52458">
                  <c:v>5.2459E-5</c:v>
                </c:pt>
                <c:pt idx="52459">
                  <c:v>5.2460000000000003E-5</c:v>
                </c:pt>
                <c:pt idx="52460">
                  <c:v>5.2460999999999998E-5</c:v>
                </c:pt>
                <c:pt idx="52461">
                  <c:v>5.2462E-5</c:v>
                </c:pt>
                <c:pt idx="52462">
                  <c:v>5.2463000000000002E-5</c:v>
                </c:pt>
                <c:pt idx="52463">
                  <c:v>5.2463999999999998E-5</c:v>
                </c:pt>
                <c:pt idx="52464">
                  <c:v>5.2465E-5</c:v>
                </c:pt>
                <c:pt idx="52465">
                  <c:v>5.2466000000000002E-5</c:v>
                </c:pt>
                <c:pt idx="52466">
                  <c:v>5.2466999999999998E-5</c:v>
                </c:pt>
                <c:pt idx="52467">
                  <c:v>5.2468E-5</c:v>
                </c:pt>
                <c:pt idx="52468">
                  <c:v>5.2469000000000002E-5</c:v>
                </c:pt>
                <c:pt idx="52469">
                  <c:v>5.2469999999999997E-5</c:v>
                </c:pt>
                <c:pt idx="52470">
                  <c:v>5.2471E-5</c:v>
                </c:pt>
                <c:pt idx="52471">
                  <c:v>5.2472000000000002E-5</c:v>
                </c:pt>
                <c:pt idx="52472">
                  <c:v>5.2472999999999997E-5</c:v>
                </c:pt>
                <c:pt idx="52473">
                  <c:v>5.2473999999999999E-5</c:v>
                </c:pt>
                <c:pt idx="52474">
                  <c:v>5.2475000000000002E-5</c:v>
                </c:pt>
                <c:pt idx="52475">
                  <c:v>5.2475999999999997E-5</c:v>
                </c:pt>
                <c:pt idx="52476">
                  <c:v>5.2476999999999999E-5</c:v>
                </c:pt>
                <c:pt idx="52477">
                  <c:v>5.2478000000000001E-5</c:v>
                </c:pt>
                <c:pt idx="52478">
                  <c:v>5.2478999999999997E-5</c:v>
                </c:pt>
                <c:pt idx="52479">
                  <c:v>5.2479999999999999E-5</c:v>
                </c:pt>
                <c:pt idx="52480">
                  <c:v>5.2481000000000001E-5</c:v>
                </c:pt>
                <c:pt idx="52481">
                  <c:v>5.2482000000000003E-5</c:v>
                </c:pt>
                <c:pt idx="52482">
                  <c:v>5.2482999999999999E-5</c:v>
                </c:pt>
                <c:pt idx="52483">
                  <c:v>5.2484000000000001E-5</c:v>
                </c:pt>
                <c:pt idx="52484">
                  <c:v>5.2485000000000003E-5</c:v>
                </c:pt>
                <c:pt idx="52485">
                  <c:v>5.2485999999999999E-5</c:v>
                </c:pt>
                <c:pt idx="52486">
                  <c:v>5.2487000000000001E-5</c:v>
                </c:pt>
                <c:pt idx="52487">
                  <c:v>5.2488000000000003E-5</c:v>
                </c:pt>
                <c:pt idx="52488">
                  <c:v>5.2488999999999998E-5</c:v>
                </c:pt>
                <c:pt idx="52489">
                  <c:v>5.2490000000000001E-5</c:v>
                </c:pt>
                <c:pt idx="52490">
                  <c:v>5.2491000000000003E-5</c:v>
                </c:pt>
                <c:pt idx="52491">
                  <c:v>5.2491999999999998E-5</c:v>
                </c:pt>
                <c:pt idx="52492">
                  <c:v>5.2493E-5</c:v>
                </c:pt>
                <c:pt idx="52493">
                  <c:v>5.2494000000000003E-5</c:v>
                </c:pt>
                <c:pt idx="52494">
                  <c:v>5.2494999999999998E-5</c:v>
                </c:pt>
                <c:pt idx="52495">
                  <c:v>5.2496E-5</c:v>
                </c:pt>
                <c:pt idx="52496">
                  <c:v>5.2497000000000002E-5</c:v>
                </c:pt>
                <c:pt idx="52497">
                  <c:v>5.2497999999999998E-5</c:v>
                </c:pt>
                <c:pt idx="52498">
                  <c:v>5.2499E-5</c:v>
                </c:pt>
                <c:pt idx="52499">
                  <c:v>5.2500000000000002E-5</c:v>
                </c:pt>
                <c:pt idx="52500">
                  <c:v>5.2500999999999998E-5</c:v>
                </c:pt>
                <c:pt idx="52501">
                  <c:v>5.2502E-5</c:v>
                </c:pt>
                <c:pt idx="52502">
                  <c:v>5.2503000000000002E-5</c:v>
                </c:pt>
                <c:pt idx="52503">
                  <c:v>5.2503999999999997E-5</c:v>
                </c:pt>
                <c:pt idx="52504">
                  <c:v>5.2505E-5</c:v>
                </c:pt>
                <c:pt idx="52505">
                  <c:v>5.2506000000000002E-5</c:v>
                </c:pt>
                <c:pt idx="52506">
                  <c:v>5.2506999999999997E-5</c:v>
                </c:pt>
                <c:pt idx="52507">
                  <c:v>5.2507999999999999E-5</c:v>
                </c:pt>
                <c:pt idx="52508">
                  <c:v>5.2509000000000002E-5</c:v>
                </c:pt>
                <c:pt idx="52509">
                  <c:v>5.2509999999999997E-5</c:v>
                </c:pt>
                <c:pt idx="52510">
                  <c:v>5.2510999999999999E-5</c:v>
                </c:pt>
                <c:pt idx="52511">
                  <c:v>5.2512000000000001E-5</c:v>
                </c:pt>
                <c:pt idx="52512">
                  <c:v>5.2512999999999997E-5</c:v>
                </c:pt>
                <c:pt idx="52513">
                  <c:v>5.2513999999999999E-5</c:v>
                </c:pt>
                <c:pt idx="52514">
                  <c:v>5.2515000000000001E-5</c:v>
                </c:pt>
                <c:pt idx="52515">
                  <c:v>5.2516000000000003E-5</c:v>
                </c:pt>
                <c:pt idx="52516">
                  <c:v>5.2516999999999999E-5</c:v>
                </c:pt>
                <c:pt idx="52517">
                  <c:v>5.2518000000000001E-5</c:v>
                </c:pt>
                <c:pt idx="52518">
                  <c:v>5.2519000000000003E-5</c:v>
                </c:pt>
                <c:pt idx="52519">
                  <c:v>5.2519999999999999E-5</c:v>
                </c:pt>
                <c:pt idx="52520">
                  <c:v>5.2521000000000001E-5</c:v>
                </c:pt>
                <c:pt idx="52521">
                  <c:v>5.2522000000000003E-5</c:v>
                </c:pt>
                <c:pt idx="52522">
                  <c:v>5.2522999999999998E-5</c:v>
                </c:pt>
                <c:pt idx="52523">
                  <c:v>5.2524000000000001E-5</c:v>
                </c:pt>
                <c:pt idx="52524">
                  <c:v>5.2525000000000003E-5</c:v>
                </c:pt>
                <c:pt idx="52525">
                  <c:v>5.2525999999999998E-5</c:v>
                </c:pt>
                <c:pt idx="52526">
                  <c:v>5.2527E-5</c:v>
                </c:pt>
                <c:pt idx="52527">
                  <c:v>5.2528000000000003E-5</c:v>
                </c:pt>
                <c:pt idx="52528">
                  <c:v>5.2528999999999998E-5</c:v>
                </c:pt>
                <c:pt idx="52529">
                  <c:v>5.253E-5</c:v>
                </c:pt>
                <c:pt idx="52530">
                  <c:v>5.2531000000000002E-5</c:v>
                </c:pt>
                <c:pt idx="52531">
                  <c:v>5.2531999999999998E-5</c:v>
                </c:pt>
                <c:pt idx="52532">
                  <c:v>5.2533E-5</c:v>
                </c:pt>
                <c:pt idx="52533">
                  <c:v>5.2534000000000002E-5</c:v>
                </c:pt>
                <c:pt idx="52534">
                  <c:v>5.2534999999999998E-5</c:v>
                </c:pt>
                <c:pt idx="52535">
                  <c:v>5.2536E-5</c:v>
                </c:pt>
                <c:pt idx="52536">
                  <c:v>5.2537000000000002E-5</c:v>
                </c:pt>
                <c:pt idx="52537">
                  <c:v>5.2537999999999997E-5</c:v>
                </c:pt>
                <c:pt idx="52538">
                  <c:v>5.2539E-5</c:v>
                </c:pt>
                <c:pt idx="52539">
                  <c:v>5.2540000000000002E-5</c:v>
                </c:pt>
                <c:pt idx="52540">
                  <c:v>5.2540999999999997E-5</c:v>
                </c:pt>
                <c:pt idx="52541">
                  <c:v>5.2541999999999999E-5</c:v>
                </c:pt>
                <c:pt idx="52542">
                  <c:v>5.2543000000000002E-5</c:v>
                </c:pt>
                <c:pt idx="52543">
                  <c:v>5.2543999999999997E-5</c:v>
                </c:pt>
                <c:pt idx="52544">
                  <c:v>5.2544999999999999E-5</c:v>
                </c:pt>
                <c:pt idx="52545">
                  <c:v>5.2546000000000001E-5</c:v>
                </c:pt>
                <c:pt idx="52546">
                  <c:v>5.2546999999999997E-5</c:v>
                </c:pt>
                <c:pt idx="52547">
                  <c:v>5.2547999999999999E-5</c:v>
                </c:pt>
                <c:pt idx="52548">
                  <c:v>5.2549000000000001E-5</c:v>
                </c:pt>
                <c:pt idx="52549">
                  <c:v>5.2549999999999997E-5</c:v>
                </c:pt>
                <c:pt idx="52550">
                  <c:v>5.2550999999999999E-5</c:v>
                </c:pt>
                <c:pt idx="52551">
                  <c:v>5.2552000000000001E-5</c:v>
                </c:pt>
                <c:pt idx="52552">
                  <c:v>5.2553000000000003E-5</c:v>
                </c:pt>
                <c:pt idx="52553">
                  <c:v>5.2553999999999999E-5</c:v>
                </c:pt>
                <c:pt idx="52554">
                  <c:v>5.2555000000000001E-5</c:v>
                </c:pt>
                <c:pt idx="52555">
                  <c:v>5.2556000000000003E-5</c:v>
                </c:pt>
                <c:pt idx="52556">
                  <c:v>5.2556999999999998E-5</c:v>
                </c:pt>
                <c:pt idx="52557">
                  <c:v>5.2558000000000001E-5</c:v>
                </c:pt>
                <c:pt idx="52558">
                  <c:v>5.2559000000000003E-5</c:v>
                </c:pt>
                <c:pt idx="52559">
                  <c:v>5.2559999999999998E-5</c:v>
                </c:pt>
                <c:pt idx="52560">
                  <c:v>5.2561E-5</c:v>
                </c:pt>
                <c:pt idx="52561">
                  <c:v>5.2562000000000003E-5</c:v>
                </c:pt>
                <c:pt idx="52562">
                  <c:v>5.2562999999999998E-5</c:v>
                </c:pt>
                <c:pt idx="52563">
                  <c:v>5.2564E-5</c:v>
                </c:pt>
                <c:pt idx="52564">
                  <c:v>5.2565000000000002E-5</c:v>
                </c:pt>
                <c:pt idx="52565">
                  <c:v>5.2565999999999998E-5</c:v>
                </c:pt>
                <c:pt idx="52566">
                  <c:v>5.2567E-5</c:v>
                </c:pt>
                <c:pt idx="52567">
                  <c:v>5.2568000000000002E-5</c:v>
                </c:pt>
                <c:pt idx="52568">
                  <c:v>5.2568999999999998E-5</c:v>
                </c:pt>
                <c:pt idx="52569">
                  <c:v>5.257E-5</c:v>
                </c:pt>
                <c:pt idx="52570">
                  <c:v>5.2571000000000002E-5</c:v>
                </c:pt>
                <c:pt idx="52571">
                  <c:v>5.2571999999999997E-5</c:v>
                </c:pt>
                <c:pt idx="52572">
                  <c:v>5.2573E-5</c:v>
                </c:pt>
                <c:pt idx="52573">
                  <c:v>5.2574000000000002E-5</c:v>
                </c:pt>
                <c:pt idx="52574">
                  <c:v>5.2574999999999997E-5</c:v>
                </c:pt>
                <c:pt idx="52575">
                  <c:v>5.2575999999999999E-5</c:v>
                </c:pt>
                <c:pt idx="52576">
                  <c:v>5.2577000000000002E-5</c:v>
                </c:pt>
                <c:pt idx="52577">
                  <c:v>5.2577999999999997E-5</c:v>
                </c:pt>
                <c:pt idx="52578">
                  <c:v>5.2578999999999999E-5</c:v>
                </c:pt>
                <c:pt idx="52579">
                  <c:v>5.2580000000000001E-5</c:v>
                </c:pt>
                <c:pt idx="52580">
                  <c:v>5.2580999999999997E-5</c:v>
                </c:pt>
                <c:pt idx="52581">
                  <c:v>5.2581999999999999E-5</c:v>
                </c:pt>
                <c:pt idx="52582">
                  <c:v>5.2583000000000001E-5</c:v>
                </c:pt>
                <c:pt idx="52583">
                  <c:v>5.2583999999999997E-5</c:v>
                </c:pt>
                <c:pt idx="52584">
                  <c:v>5.2584999999999999E-5</c:v>
                </c:pt>
                <c:pt idx="52585">
                  <c:v>5.2586000000000001E-5</c:v>
                </c:pt>
                <c:pt idx="52586">
                  <c:v>5.2587000000000003E-5</c:v>
                </c:pt>
                <c:pt idx="52587">
                  <c:v>5.2587999999999999E-5</c:v>
                </c:pt>
                <c:pt idx="52588">
                  <c:v>5.2589000000000001E-5</c:v>
                </c:pt>
                <c:pt idx="52589">
                  <c:v>5.2590000000000003E-5</c:v>
                </c:pt>
                <c:pt idx="52590">
                  <c:v>5.2590999999999998E-5</c:v>
                </c:pt>
                <c:pt idx="52591">
                  <c:v>5.2592000000000001E-5</c:v>
                </c:pt>
                <c:pt idx="52592">
                  <c:v>5.2593000000000003E-5</c:v>
                </c:pt>
                <c:pt idx="52593">
                  <c:v>5.2593999999999998E-5</c:v>
                </c:pt>
                <c:pt idx="52594">
                  <c:v>5.2595E-5</c:v>
                </c:pt>
                <c:pt idx="52595">
                  <c:v>5.2596000000000003E-5</c:v>
                </c:pt>
                <c:pt idx="52596">
                  <c:v>5.2596999999999998E-5</c:v>
                </c:pt>
                <c:pt idx="52597">
                  <c:v>5.2598E-5</c:v>
                </c:pt>
                <c:pt idx="52598">
                  <c:v>5.2599000000000002E-5</c:v>
                </c:pt>
                <c:pt idx="52599">
                  <c:v>5.2599999999999998E-5</c:v>
                </c:pt>
                <c:pt idx="52600">
                  <c:v>5.2601E-5</c:v>
                </c:pt>
                <c:pt idx="52601">
                  <c:v>5.2602000000000002E-5</c:v>
                </c:pt>
                <c:pt idx="52602">
                  <c:v>5.2602999999999998E-5</c:v>
                </c:pt>
                <c:pt idx="52603">
                  <c:v>5.2604E-5</c:v>
                </c:pt>
                <c:pt idx="52604">
                  <c:v>5.2605000000000002E-5</c:v>
                </c:pt>
                <c:pt idx="52605">
                  <c:v>5.2605999999999997E-5</c:v>
                </c:pt>
                <c:pt idx="52606">
                  <c:v>5.2607E-5</c:v>
                </c:pt>
                <c:pt idx="52607">
                  <c:v>5.2608000000000002E-5</c:v>
                </c:pt>
                <c:pt idx="52608">
                  <c:v>5.2608999999999997E-5</c:v>
                </c:pt>
                <c:pt idx="52609">
                  <c:v>5.2609999999999999E-5</c:v>
                </c:pt>
                <c:pt idx="52610">
                  <c:v>5.2611000000000002E-5</c:v>
                </c:pt>
                <c:pt idx="52611">
                  <c:v>5.2611999999999997E-5</c:v>
                </c:pt>
                <c:pt idx="52612">
                  <c:v>5.2612999999999999E-5</c:v>
                </c:pt>
                <c:pt idx="52613">
                  <c:v>5.2614000000000001E-5</c:v>
                </c:pt>
                <c:pt idx="52614">
                  <c:v>5.2614999999999997E-5</c:v>
                </c:pt>
                <c:pt idx="52615">
                  <c:v>5.2615999999999999E-5</c:v>
                </c:pt>
                <c:pt idx="52616">
                  <c:v>5.2617000000000001E-5</c:v>
                </c:pt>
                <c:pt idx="52617">
                  <c:v>5.2617999999999997E-5</c:v>
                </c:pt>
                <c:pt idx="52618">
                  <c:v>5.2618999999999999E-5</c:v>
                </c:pt>
                <c:pt idx="52619">
                  <c:v>5.2620000000000001E-5</c:v>
                </c:pt>
                <c:pt idx="52620">
                  <c:v>5.2621000000000003E-5</c:v>
                </c:pt>
                <c:pt idx="52621">
                  <c:v>5.2621999999999999E-5</c:v>
                </c:pt>
                <c:pt idx="52622">
                  <c:v>5.2623000000000001E-5</c:v>
                </c:pt>
                <c:pt idx="52623">
                  <c:v>5.2624000000000003E-5</c:v>
                </c:pt>
                <c:pt idx="52624">
                  <c:v>5.2624999999999998E-5</c:v>
                </c:pt>
                <c:pt idx="52625">
                  <c:v>5.2626000000000001E-5</c:v>
                </c:pt>
                <c:pt idx="52626">
                  <c:v>5.2627000000000003E-5</c:v>
                </c:pt>
                <c:pt idx="52627">
                  <c:v>5.2627999999999998E-5</c:v>
                </c:pt>
                <c:pt idx="52628">
                  <c:v>5.2629E-5</c:v>
                </c:pt>
                <c:pt idx="52629">
                  <c:v>5.2630000000000003E-5</c:v>
                </c:pt>
                <c:pt idx="52630">
                  <c:v>5.2630999999999998E-5</c:v>
                </c:pt>
                <c:pt idx="52631">
                  <c:v>5.2632E-5</c:v>
                </c:pt>
                <c:pt idx="52632">
                  <c:v>5.2633000000000002E-5</c:v>
                </c:pt>
                <c:pt idx="52633">
                  <c:v>5.2633999999999998E-5</c:v>
                </c:pt>
                <c:pt idx="52634">
                  <c:v>5.2635E-5</c:v>
                </c:pt>
                <c:pt idx="52635">
                  <c:v>5.2636000000000002E-5</c:v>
                </c:pt>
                <c:pt idx="52636">
                  <c:v>5.2636999999999998E-5</c:v>
                </c:pt>
                <c:pt idx="52637">
                  <c:v>5.2638E-5</c:v>
                </c:pt>
                <c:pt idx="52638">
                  <c:v>5.2639000000000002E-5</c:v>
                </c:pt>
                <c:pt idx="52639">
                  <c:v>5.2639999999999997E-5</c:v>
                </c:pt>
                <c:pt idx="52640">
                  <c:v>5.2641E-5</c:v>
                </c:pt>
                <c:pt idx="52641">
                  <c:v>5.2642000000000002E-5</c:v>
                </c:pt>
                <c:pt idx="52642">
                  <c:v>5.2642999999999997E-5</c:v>
                </c:pt>
                <c:pt idx="52643">
                  <c:v>5.2643999999999999E-5</c:v>
                </c:pt>
                <c:pt idx="52644">
                  <c:v>5.2645000000000002E-5</c:v>
                </c:pt>
                <c:pt idx="52645">
                  <c:v>5.2645999999999997E-5</c:v>
                </c:pt>
                <c:pt idx="52646">
                  <c:v>5.2646999999999999E-5</c:v>
                </c:pt>
                <c:pt idx="52647">
                  <c:v>5.2648000000000001E-5</c:v>
                </c:pt>
                <c:pt idx="52648">
                  <c:v>5.2648999999999997E-5</c:v>
                </c:pt>
                <c:pt idx="52649">
                  <c:v>5.2649999999999999E-5</c:v>
                </c:pt>
                <c:pt idx="52650">
                  <c:v>5.2651000000000001E-5</c:v>
                </c:pt>
                <c:pt idx="52651">
                  <c:v>5.2651999999999997E-5</c:v>
                </c:pt>
                <c:pt idx="52652">
                  <c:v>5.2652999999999999E-5</c:v>
                </c:pt>
                <c:pt idx="52653">
                  <c:v>5.2654000000000001E-5</c:v>
                </c:pt>
                <c:pt idx="52654">
                  <c:v>5.2655000000000003E-5</c:v>
                </c:pt>
                <c:pt idx="52655">
                  <c:v>5.2655999999999999E-5</c:v>
                </c:pt>
                <c:pt idx="52656">
                  <c:v>5.2657000000000001E-5</c:v>
                </c:pt>
                <c:pt idx="52657">
                  <c:v>5.2658000000000003E-5</c:v>
                </c:pt>
                <c:pt idx="52658">
                  <c:v>5.2658999999999998E-5</c:v>
                </c:pt>
                <c:pt idx="52659">
                  <c:v>5.2660000000000001E-5</c:v>
                </c:pt>
                <c:pt idx="52660">
                  <c:v>5.2661000000000003E-5</c:v>
                </c:pt>
                <c:pt idx="52661">
                  <c:v>5.2661999999999998E-5</c:v>
                </c:pt>
                <c:pt idx="52662">
                  <c:v>5.2663E-5</c:v>
                </c:pt>
                <c:pt idx="52663">
                  <c:v>5.2664000000000003E-5</c:v>
                </c:pt>
                <c:pt idx="52664">
                  <c:v>5.2664999999999998E-5</c:v>
                </c:pt>
                <c:pt idx="52665">
                  <c:v>5.2666E-5</c:v>
                </c:pt>
                <c:pt idx="52666">
                  <c:v>5.2667000000000002E-5</c:v>
                </c:pt>
                <c:pt idx="52667">
                  <c:v>5.2667999999999998E-5</c:v>
                </c:pt>
                <c:pt idx="52668">
                  <c:v>5.2669E-5</c:v>
                </c:pt>
                <c:pt idx="52669">
                  <c:v>5.2670000000000002E-5</c:v>
                </c:pt>
                <c:pt idx="52670">
                  <c:v>5.2670999999999998E-5</c:v>
                </c:pt>
                <c:pt idx="52671">
                  <c:v>5.2672E-5</c:v>
                </c:pt>
                <c:pt idx="52672">
                  <c:v>5.2673000000000002E-5</c:v>
                </c:pt>
                <c:pt idx="52673">
                  <c:v>5.2673999999999997E-5</c:v>
                </c:pt>
                <c:pt idx="52674">
                  <c:v>5.2675E-5</c:v>
                </c:pt>
                <c:pt idx="52675">
                  <c:v>5.2676000000000002E-5</c:v>
                </c:pt>
                <c:pt idx="52676">
                  <c:v>5.2676999999999997E-5</c:v>
                </c:pt>
                <c:pt idx="52677">
                  <c:v>5.2677999999999999E-5</c:v>
                </c:pt>
                <c:pt idx="52678">
                  <c:v>5.2679000000000002E-5</c:v>
                </c:pt>
                <c:pt idx="52679">
                  <c:v>5.2679999999999997E-5</c:v>
                </c:pt>
                <c:pt idx="52680">
                  <c:v>5.2680999999999999E-5</c:v>
                </c:pt>
                <c:pt idx="52681">
                  <c:v>5.2682000000000001E-5</c:v>
                </c:pt>
                <c:pt idx="52682">
                  <c:v>5.2682999999999997E-5</c:v>
                </c:pt>
                <c:pt idx="52683">
                  <c:v>5.2683999999999999E-5</c:v>
                </c:pt>
                <c:pt idx="52684">
                  <c:v>5.2685000000000001E-5</c:v>
                </c:pt>
                <c:pt idx="52685">
                  <c:v>5.2685999999999997E-5</c:v>
                </c:pt>
                <c:pt idx="52686">
                  <c:v>5.2686999999999999E-5</c:v>
                </c:pt>
                <c:pt idx="52687">
                  <c:v>5.2688000000000001E-5</c:v>
                </c:pt>
                <c:pt idx="52688">
                  <c:v>5.2689000000000003E-5</c:v>
                </c:pt>
                <c:pt idx="52689">
                  <c:v>5.2689999999999999E-5</c:v>
                </c:pt>
                <c:pt idx="52690">
                  <c:v>5.2691000000000001E-5</c:v>
                </c:pt>
                <c:pt idx="52691">
                  <c:v>5.2692000000000003E-5</c:v>
                </c:pt>
                <c:pt idx="52692">
                  <c:v>5.2692999999999998E-5</c:v>
                </c:pt>
                <c:pt idx="52693">
                  <c:v>5.2694000000000001E-5</c:v>
                </c:pt>
                <c:pt idx="52694">
                  <c:v>5.2695000000000003E-5</c:v>
                </c:pt>
                <c:pt idx="52695">
                  <c:v>5.2695999999999998E-5</c:v>
                </c:pt>
                <c:pt idx="52696">
                  <c:v>5.2697E-5</c:v>
                </c:pt>
                <c:pt idx="52697">
                  <c:v>5.2698000000000003E-5</c:v>
                </c:pt>
                <c:pt idx="52698">
                  <c:v>5.2698999999999998E-5</c:v>
                </c:pt>
                <c:pt idx="52699">
                  <c:v>5.27E-5</c:v>
                </c:pt>
                <c:pt idx="52700">
                  <c:v>5.2701000000000002E-5</c:v>
                </c:pt>
                <c:pt idx="52701">
                  <c:v>5.2701999999999998E-5</c:v>
                </c:pt>
                <c:pt idx="52702">
                  <c:v>5.2703E-5</c:v>
                </c:pt>
                <c:pt idx="52703">
                  <c:v>5.2704000000000002E-5</c:v>
                </c:pt>
                <c:pt idx="52704">
                  <c:v>5.2704999999999998E-5</c:v>
                </c:pt>
                <c:pt idx="52705">
                  <c:v>5.2706E-5</c:v>
                </c:pt>
                <c:pt idx="52706">
                  <c:v>5.2707000000000002E-5</c:v>
                </c:pt>
                <c:pt idx="52707">
                  <c:v>5.2707999999999997E-5</c:v>
                </c:pt>
                <c:pt idx="52708">
                  <c:v>5.2709E-5</c:v>
                </c:pt>
                <c:pt idx="52709">
                  <c:v>5.2710000000000002E-5</c:v>
                </c:pt>
                <c:pt idx="52710">
                  <c:v>5.2710999999999997E-5</c:v>
                </c:pt>
                <c:pt idx="52711">
                  <c:v>5.2711999999999999E-5</c:v>
                </c:pt>
                <c:pt idx="52712">
                  <c:v>5.2713000000000002E-5</c:v>
                </c:pt>
                <c:pt idx="52713">
                  <c:v>5.2713999999999997E-5</c:v>
                </c:pt>
                <c:pt idx="52714">
                  <c:v>5.2714999999999999E-5</c:v>
                </c:pt>
                <c:pt idx="52715">
                  <c:v>5.2716000000000001E-5</c:v>
                </c:pt>
                <c:pt idx="52716">
                  <c:v>5.2716999999999997E-5</c:v>
                </c:pt>
                <c:pt idx="52717">
                  <c:v>5.2717999999999999E-5</c:v>
                </c:pt>
                <c:pt idx="52718">
                  <c:v>5.2719000000000001E-5</c:v>
                </c:pt>
                <c:pt idx="52719">
                  <c:v>5.2719999999999997E-5</c:v>
                </c:pt>
                <c:pt idx="52720">
                  <c:v>5.2720999999999999E-5</c:v>
                </c:pt>
                <c:pt idx="52721">
                  <c:v>5.2722000000000001E-5</c:v>
                </c:pt>
                <c:pt idx="52722">
                  <c:v>5.2723000000000003E-5</c:v>
                </c:pt>
                <c:pt idx="52723">
                  <c:v>5.2723999999999999E-5</c:v>
                </c:pt>
                <c:pt idx="52724">
                  <c:v>5.2725000000000001E-5</c:v>
                </c:pt>
                <c:pt idx="52725">
                  <c:v>5.2726000000000003E-5</c:v>
                </c:pt>
                <c:pt idx="52726">
                  <c:v>5.2726999999999998E-5</c:v>
                </c:pt>
                <c:pt idx="52727">
                  <c:v>5.2728000000000001E-5</c:v>
                </c:pt>
                <c:pt idx="52728">
                  <c:v>5.2729000000000003E-5</c:v>
                </c:pt>
                <c:pt idx="52729">
                  <c:v>5.2729999999999998E-5</c:v>
                </c:pt>
                <c:pt idx="52730">
                  <c:v>5.2731E-5</c:v>
                </c:pt>
                <c:pt idx="52731">
                  <c:v>5.2732000000000003E-5</c:v>
                </c:pt>
                <c:pt idx="52732">
                  <c:v>5.2732999999999998E-5</c:v>
                </c:pt>
                <c:pt idx="52733">
                  <c:v>5.2734E-5</c:v>
                </c:pt>
                <c:pt idx="52734">
                  <c:v>5.2735000000000002E-5</c:v>
                </c:pt>
                <c:pt idx="52735">
                  <c:v>5.2735999999999998E-5</c:v>
                </c:pt>
                <c:pt idx="52736">
                  <c:v>5.2737E-5</c:v>
                </c:pt>
                <c:pt idx="52737">
                  <c:v>5.2738000000000002E-5</c:v>
                </c:pt>
                <c:pt idx="52738">
                  <c:v>5.2738999999999998E-5</c:v>
                </c:pt>
                <c:pt idx="52739">
                  <c:v>5.274E-5</c:v>
                </c:pt>
                <c:pt idx="52740">
                  <c:v>5.2741000000000002E-5</c:v>
                </c:pt>
                <c:pt idx="52741">
                  <c:v>5.2741999999999997E-5</c:v>
                </c:pt>
                <c:pt idx="52742">
                  <c:v>5.2743E-5</c:v>
                </c:pt>
                <c:pt idx="52743">
                  <c:v>5.2744000000000002E-5</c:v>
                </c:pt>
                <c:pt idx="52744">
                  <c:v>5.2744999999999997E-5</c:v>
                </c:pt>
                <c:pt idx="52745">
                  <c:v>5.2745999999999999E-5</c:v>
                </c:pt>
                <c:pt idx="52746">
                  <c:v>5.2747000000000002E-5</c:v>
                </c:pt>
                <c:pt idx="52747">
                  <c:v>5.2747999999999997E-5</c:v>
                </c:pt>
                <c:pt idx="52748">
                  <c:v>5.2748999999999999E-5</c:v>
                </c:pt>
                <c:pt idx="52749">
                  <c:v>5.2750000000000001E-5</c:v>
                </c:pt>
                <c:pt idx="52750">
                  <c:v>5.2750999999999997E-5</c:v>
                </c:pt>
                <c:pt idx="52751">
                  <c:v>5.2751999999999999E-5</c:v>
                </c:pt>
                <c:pt idx="52752">
                  <c:v>5.2753000000000001E-5</c:v>
                </c:pt>
                <c:pt idx="52753">
                  <c:v>5.2753999999999997E-5</c:v>
                </c:pt>
                <c:pt idx="52754">
                  <c:v>5.2754999999999999E-5</c:v>
                </c:pt>
                <c:pt idx="52755">
                  <c:v>5.2756000000000001E-5</c:v>
                </c:pt>
                <c:pt idx="52756">
                  <c:v>5.2757000000000003E-5</c:v>
                </c:pt>
                <c:pt idx="52757">
                  <c:v>5.2757999999999999E-5</c:v>
                </c:pt>
                <c:pt idx="52758">
                  <c:v>5.2759000000000001E-5</c:v>
                </c:pt>
                <c:pt idx="52759">
                  <c:v>5.2760000000000003E-5</c:v>
                </c:pt>
                <c:pt idx="52760">
                  <c:v>5.2760999999999998E-5</c:v>
                </c:pt>
                <c:pt idx="52761">
                  <c:v>5.2762000000000001E-5</c:v>
                </c:pt>
                <c:pt idx="52762">
                  <c:v>5.2763000000000003E-5</c:v>
                </c:pt>
                <c:pt idx="52763">
                  <c:v>5.2763999999999998E-5</c:v>
                </c:pt>
                <c:pt idx="52764">
                  <c:v>5.2765E-5</c:v>
                </c:pt>
                <c:pt idx="52765">
                  <c:v>5.2766000000000003E-5</c:v>
                </c:pt>
                <c:pt idx="52766">
                  <c:v>5.2766999999999998E-5</c:v>
                </c:pt>
                <c:pt idx="52767">
                  <c:v>5.2768E-5</c:v>
                </c:pt>
                <c:pt idx="52768">
                  <c:v>5.2769000000000002E-5</c:v>
                </c:pt>
                <c:pt idx="52769">
                  <c:v>5.2769999999999998E-5</c:v>
                </c:pt>
                <c:pt idx="52770">
                  <c:v>5.2771E-5</c:v>
                </c:pt>
                <c:pt idx="52771">
                  <c:v>5.2772000000000002E-5</c:v>
                </c:pt>
                <c:pt idx="52772">
                  <c:v>5.2772999999999998E-5</c:v>
                </c:pt>
                <c:pt idx="52773">
                  <c:v>5.2774E-5</c:v>
                </c:pt>
                <c:pt idx="52774">
                  <c:v>5.2775000000000002E-5</c:v>
                </c:pt>
                <c:pt idx="52775">
                  <c:v>5.2775999999999998E-5</c:v>
                </c:pt>
                <c:pt idx="52776">
                  <c:v>5.2777E-5</c:v>
                </c:pt>
                <c:pt idx="52777">
                  <c:v>5.2778000000000002E-5</c:v>
                </c:pt>
                <c:pt idx="52778">
                  <c:v>5.2778999999999997E-5</c:v>
                </c:pt>
                <c:pt idx="52779">
                  <c:v>5.2779999999999999E-5</c:v>
                </c:pt>
                <c:pt idx="52780">
                  <c:v>5.2781000000000002E-5</c:v>
                </c:pt>
                <c:pt idx="52781">
                  <c:v>5.2781999999999997E-5</c:v>
                </c:pt>
                <c:pt idx="52782">
                  <c:v>5.2782999999999999E-5</c:v>
                </c:pt>
                <c:pt idx="52783">
                  <c:v>5.2784000000000001E-5</c:v>
                </c:pt>
                <c:pt idx="52784">
                  <c:v>5.2784999999999997E-5</c:v>
                </c:pt>
                <c:pt idx="52785">
                  <c:v>5.2785999999999999E-5</c:v>
                </c:pt>
                <c:pt idx="52786">
                  <c:v>5.2787000000000001E-5</c:v>
                </c:pt>
                <c:pt idx="52787">
                  <c:v>5.2787999999999997E-5</c:v>
                </c:pt>
                <c:pt idx="52788">
                  <c:v>5.2788999999999999E-5</c:v>
                </c:pt>
                <c:pt idx="52789">
                  <c:v>5.2790000000000001E-5</c:v>
                </c:pt>
                <c:pt idx="52790">
                  <c:v>5.2791000000000003E-5</c:v>
                </c:pt>
                <c:pt idx="52791">
                  <c:v>5.2791999999999999E-5</c:v>
                </c:pt>
                <c:pt idx="52792">
                  <c:v>5.2793000000000001E-5</c:v>
                </c:pt>
                <c:pt idx="52793">
                  <c:v>5.2794000000000003E-5</c:v>
                </c:pt>
                <c:pt idx="52794">
                  <c:v>5.2794999999999999E-5</c:v>
                </c:pt>
                <c:pt idx="52795">
                  <c:v>5.2796000000000001E-5</c:v>
                </c:pt>
                <c:pt idx="52796">
                  <c:v>5.2797000000000003E-5</c:v>
                </c:pt>
                <c:pt idx="52797">
                  <c:v>5.2797999999999998E-5</c:v>
                </c:pt>
                <c:pt idx="52798">
                  <c:v>5.2799000000000001E-5</c:v>
                </c:pt>
                <c:pt idx="52799">
                  <c:v>5.2800000000000003E-5</c:v>
                </c:pt>
                <c:pt idx="52800">
                  <c:v>5.2800999999999998E-5</c:v>
                </c:pt>
                <c:pt idx="52801">
                  <c:v>5.2802E-5</c:v>
                </c:pt>
                <c:pt idx="52802">
                  <c:v>5.2803000000000002E-5</c:v>
                </c:pt>
                <c:pt idx="52803">
                  <c:v>5.2803999999999998E-5</c:v>
                </c:pt>
                <c:pt idx="52804">
                  <c:v>5.2805E-5</c:v>
                </c:pt>
                <c:pt idx="52805">
                  <c:v>5.2806000000000002E-5</c:v>
                </c:pt>
                <c:pt idx="52806">
                  <c:v>5.2806999999999998E-5</c:v>
                </c:pt>
                <c:pt idx="52807">
                  <c:v>5.2808E-5</c:v>
                </c:pt>
                <c:pt idx="52808">
                  <c:v>5.2809000000000002E-5</c:v>
                </c:pt>
                <c:pt idx="52809">
                  <c:v>5.2809999999999998E-5</c:v>
                </c:pt>
                <c:pt idx="52810">
                  <c:v>5.2811E-5</c:v>
                </c:pt>
                <c:pt idx="52811">
                  <c:v>5.2812000000000002E-5</c:v>
                </c:pt>
                <c:pt idx="52812">
                  <c:v>5.2812999999999997E-5</c:v>
                </c:pt>
                <c:pt idx="52813">
                  <c:v>5.2814E-5</c:v>
                </c:pt>
                <c:pt idx="52814">
                  <c:v>5.2815000000000002E-5</c:v>
                </c:pt>
                <c:pt idx="52815">
                  <c:v>5.2815999999999997E-5</c:v>
                </c:pt>
                <c:pt idx="52816">
                  <c:v>5.2816999999999999E-5</c:v>
                </c:pt>
                <c:pt idx="52817">
                  <c:v>5.2818000000000002E-5</c:v>
                </c:pt>
                <c:pt idx="52818">
                  <c:v>5.2818999999999997E-5</c:v>
                </c:pt>
                <c:pt idx="52819">
                  <c:v>5.2819999999999999E-5</c:v>
                </c:pt>
                <c:pt idx="52820">
                  <c:v>5.2821000000000001E-5</c:v>
                </c:pt>
                <c:pt idx="52821">
                  <c:v>5.2821999999999997E-5</c:v>
                </c:pt>
                <c:pt idx="52822">
                  <c:v>5.2822999999999999E-5</c:v>
                </c:pt>
                <c:pt idx="52823">
                  <c:v>5.2824000000000001E-5</c:v>
                </c:pt>
                <c:pt idx="52824">
                  <c:v>5.2825000000000003E-5</c:v>
                </c:pt>
                <c:pt idx="52825">
                  <c:v>5.2825999999999999E-5</c:v>
                </c:pt>
                <c:pt idx="52826">
                  <c:v>5.2827000000000001E-5</c:v>
                </c:pt>
                <c:pt idx="52827">
                  <c:v>5.2828000000000003E-5</c:v>
                </c:pt>
                <c:pt idx="52828">
                  <c:v>5.2828999999999999E-5</c:v>
                </c:pt>
                <c:pt idx="52829">
                  <c:v>5.2830000000000001E-5</c:v>
                </c:pt>
                <c:pt idx="52830">
                  <c:v>5.2831000000000003E-5</c:v>
                </c:pt>
                <c:pt idx="52831">
                  <c:v>5.2831999999999998E-5</c:v>
                </c:pt>
                <c:pt idx="52832">
                  <c:v>5.2833000000000001E-5</c:v>
                </c:pt>
                <c:pt idx="52833">
                  <c:v>5.2834000000000003E-5</c:v>
                </c:pt>
                <c:pt idx="52834">
                  <c:v>5.2834999999999998E-5</c:v>
                </c:pt>
                <c:pt idx="52835">
                  <c:v>5.2836E-5</c:v>
                </c:pt>
                <c:pt idx="52836">
                  <c:v>5.2837000000000003E-5</c:v>
                </c:pt>
                <c:pt idx="52837">
                  <c:v>5.2837999999999998E-5</c:v>
                </c:pt>
                <c:pt idx="52838">
                  <c:v>5.2839E-5</c:v>
                </c:pt>
                <c:pt idx="52839">
                  <c:v>5.2840000000000002E-5</c:v>
                </c:pt>
                <c:pt idx="52840">
                  <c:v>5.2840999999999998E-5</c:v>
                </c:pt>
                <c:pt idx="52841">
                  <c:v>5.2842E-5</c:v>
                </c:pt>
                <c:pt idx="52842">
                  <c:v>5.2843000000000002E-5</c:v>
                </c:pt>
                <c:pt idx="52843">
                  <c:v>5.2843999999999998E-5</c:v>
                </c:pt>
                <c:pt idx="52844">
                  <c:v>5.2845E-5</c:v>
                </c:pt>
                <c:pt idx="52845">
                  <c:v>5.2846000000000002E-5</c:v>
                </c:pt>
                <c:pt idx="52846">
                  <c:v>5.2846999999999997E-5</c:v>
                </c:pt>
                <c:pt idx="52847">
                  <c:v>5.2848E-5</c:v>
                </c:pt>
                <c:pt idx="52848">
                  <c:v>5.2849000000000002E-5</c:v>
                </c:pt>
                <c:pt idx="52849">
                  <c:v>5.2849999999999997E-5</c:v>
                </c:pt>
                <c:pt idx="52850">
                  <c:v>5.2850999999999999E-5</c:v>
                </c:pt>
                <c:pt idx="52851">
                  <c:v>5.2852000000000002E-5</c:v>
                </c:pt>
                <c:pt idx="52852">
                  <c:v>5.2852999999999997E-5</c:v>
                </c:pt>
                <c:pt idx="52853">
                  <c:v>5.2853999999999999E-5</c:v>
                </c:pt>
                <c:pt idx="52854">
                  <c:v>5.2855000000000001E-5</c:v>
                </c:pt>
                <c:pt idx="52855">
                  <c:v>5.2855999999999997E-5</c:v>
                </c:pt>
                <c:pt idx="52856">
                  <c:v>5.2856999999999999E-5</c:v>
                </c:pt>
                <c:pt idx="52857">
                  <c:v>5.2858000000000001E-5</c:v>
                </c:pt>
                <c:pt idx="52858">
                  <c:v>5.2859000000000003E-5</c:v>
                </c:pt>
                <c:pt idx="52859">
                  <c:v>5.2859999999999999E-5</c:v>
                </c:pt>
                <c:pt idx="52860">
                  <c:v>5.2861000000000001E-5</c:v>
                </c:pt>
                <c:pt idx="52861">
                  <c:v>5.2862000000000003E-5</c:v>
                </c:pt>
                <c:pt idx="52862">
                  <c:v>5.2862999999999999E-5</c:v>
                </c:pt>
                <c:pt idx="52863">
                  <c:v>5.2864000000000001E-5</c:v>
                </c:pt>
                <c:pt idx="52864">
                  <c:v>5.2865000000000003E-5</c:v>
                </c:pt>
                <c:pt idx="52865">
                  <c:v>5.2865999999999998E-5</c:v>
                </c:pt>
                <c:pt idx="52866">
                  <c:v>5.2867000000000001E-5</c:v>
                </c:pt>
                <c:pt idx="52867">
                  <c:v>5.2868000000000003E-5</c:v>
                </c:pt>
                <c:pt idx="52868">
                  <c:v>5.2868999999999998E-5</c:v>
                </c:pt>
                <c:pt idx="52869">
                  <c:v>5.287E-5</c:v>
                </c:pt>
                <c:pt idx="52870">
                  <c:v>5.2871000000000003E-5</c:v>
                </c:pt>
                <c:pt idx="52871">
                  <c:v>5.2871999999999998E-5</c:v>
                </c:pt>
                <c:pt idx="52872">
                  <c:v>5.2873E-5</c:v>
                </c:pt>
                <c:pt idx="52873">
                  <c:v>5.2874000000000002E-5</c:v>
                </c:pt>
                <c:pt idx="52874">
                  <c:v>5.2874999999999998E-5</c:v>
                </c:pt>
                <c:pt idx="52875">
                  <c:v>5.2876E-5</c:v>
                </c:pt>
                <c:pt idx="52876">
                  <c:v>5.2877000000000002E-5</c:v>
                </c:pt>
                <c:pt idx="52877">
                  <c:v>5.2877999999999998E-5</c:v>
                </c:pt>
                <c:pt idx="52878">
                  <c:v>5.2879E-5</c:v>
                </c:pt>
                <c:pt idx="52879">
                  <c:v>5.2880000000000002E-5</c:v>
                </c:pt>
                <c:pt idx="52880">
                  <c:v>5.2880999999999997E-5</c:v>
                </c:pt>
                <c:pt idx="52881">
                  <c:v>5.2882E-5</c:v>
                </c:pt>
                <c:pt idx="52882">
                  <c:v>5.2883000000000002E-5</c:v>
                </c:pt>
                <c:pt idx="52883">
                  <c:v>5.2883999999999997E-5</c:v>
                </c:pt>
                <c:pt idx="52884">
                  <c:v>5.2884999999999999E-5</c:v>
                </c:pt>
                <c:pt idx="52885">
                  <c:v>5.2886000000000002E-5</c:v>
                </c:pt>
                <c:pt idx="52886">
                  <c:v>5.2886999999999997E-5</c:v>
                </c:pt>
                <c:pt idx="52887">
                  <c:v>5.2887999999999999E-5</c:v>
                </c:pt>
                <c:pt idx="52888">
                  <c:v>5.2889000000000001E-5</c:v>
                </c:pt>
                <c:pt idx="52889">
                  <c:v>5.2889999999999997E-5</c:v>
                </c:pt>
                <c:pt idx="52890">
                  <c:v>5.2890999999999999E-5</c:v>
                </c:pt>
                <c:pt idx="52891">
                  <c:v>5.2892000000000001E-5</c:v>
                </c:pt>
                <c:pt idx="52892">
                  <c:v>5.2893000000000003E-5</c:v>
                </c:pt>
                <c:pt idx="52893">
                  <c:v>5.2893999999999999E-5</c:v>
                </c:pt>
                <c:pt idx="52894">
                  <c:v>5.2895000000000001E-5</c:v>
                </c:pt>
                <c:pt idx="52895">
                  <c:v>5.2896000000000003E-5</c:v>
                </c:pt>
                <c:pt idx="52896">
                  <c:v>5.2896999999999999E-5</c:v>
                </c:pt>
                <c:pt idx="52897">
                  <c:v>5.2898000000000001E-5</c:v>
                </c:pt>
                <c:pt idx="52898">
                  <c:v>5.2899000000000003E-5</c:v>
                </c:pt>
                <c:pt idx="52899">
                  <c:v>5.2899999999999998E-5</c:v>
                </c:pt>
                <c:pt idx="52900">
                  <c:v>5.2901000000000001E-5</c:v>
                </c:pt>
                <c:pt idx="52901">
                  <c:v>5.2902000000000003E-5</c:v>
                </c:pt>
                <c:pt idx="52902">
                  <c:v>5.2902999999999998E-5</c:v>
                </c:pt>
                <c:pt idx="52903">
                  <c:v>5.2904E-5</c:v>
                </c:pt>
                <c:pt idx="52904">
                  <c:v>5.2905000000000003E-5</c:v>
                </c:pt>
                <c:pt idx="52905">
                  <c:v>5.2905999999999998E-5</c:v>
                </c:pt>
                <c:pt idx="52906">
                  <c:v>5.2907E-5</c:v>
                </c:pt>
                <c:pt idx="52907">
                  <c:v>5.2908000000000002E-5</c:v>
                </c:pt>
                <c:pt idx="52908">
                  <c:v>5.2908999999999998E-5</c:v>
                </c:pt>
                <c:pt idx="52909">
                  <c:v>5.291E-5</c:v>
                </c:pt>
                <c:pt idx="52910">
                  <c:v>5.2911000000000002E-5</c:v>
                </c:pt>
                <c:pt idx="52911">
                  <c:v>5.2911999999999998E-5</c:v>
                </c:pt>
                <c:pt idx="52912">
                  <c:v>5.2913E-5</c:v>
                </c:pt>
                <c:pt idx="52913">
                  <c:v>5.2914000000000002E-5</c:v>
                </c:pt>
                <c:pt idx="52914">
                  <c:v>5.2914999999999997E-5</c:v>
                </c:pt>
                <c:pt idx="52915">
                  <c:v>5.2916E-5</c:v>
                </c:pt>
                <c:pt idx="52916">
                  <c:v>5.2917000000000002E-5</c:v>
                </c:pt>
                <c:pt idx="52917">
                  <c:v>5.2917999999999997E-5</c:v>
                </c:pt>
                <c:pt idx="52918">
                  <c:v>5.2918999999999999E-5</c:v>
                </c:pt>
                <c:pt idx="52919">
                  <c:v>5.2920000000000002E-5</c:v>
                </c:pt>
                <c:pt idx="52920">
                  <c:v>5.2920999999999997E-5</c:v>
                </c:pt>
                <c:pt idx="52921">
                  <c:v>5.2921999999999999E-5</c:v>
                </c:pt>
                <c:pt idx="52922">
                  <c:v>5.2923000000000001E-5</c:v>
                </c:pt>
                <c:pt idx="52923">
                  <c:v>5.2923999999999997E-5</c:v>
                </c:pt>
                <c:pt idx="52924">
                  <c:v>5.2924999999999999E-5</c:v>
                </c:pt>
                <c:pt idx="52925">
                  <c:v>5.2926000000000001E-5</c:v>
                </c:pt>
                <c:pt idx="52926">
                  <c:v>5.2927000000000003E-5</c:v>
                </c:pt>
                <c:pt idx="52927">
                  <c:v>5.2927999999999999E-5</c:v>
                </c:pt>
                <c:pt idx="52928">
                  <c:v>5.2929000000000001E-5</c:v>
                </c:pt>
                <c:pt idx="52929">
                  <c:v>5.2930000000000003E-5</c:v>
                </c:pt>
                <c:pt idx="52930">
                  <c:v>5.2930999999999999E-5</c:v>
                </c:pt>
                <c:pt idx="52931">
                  <c:v>5.2932000000000001E-5</c:v>
                </c:pt>
                <c:pt idx="52932">
                  <c:v>5.2933000000000003E-5</c:v>
                </c:pt>
                <c:pt idx="52933">
                  <c:v>5.2933999999999998E-5</c:v>
                </c:pt>
                <c:pt idx="52934">
                  <c:v>5.2935000000000001E-5</c:v>
                </c:pt>
                <c:pt idx="52935">
                  <c:v>5.2936000000000003E-5</c:v>
                </c:pt>
                <c:pt idx="52936">
                  <c:v>5.2936999999999998E-5</c:v>
                </c:pt>
                <c:pt idx="52937">
                  <c:v>5.2938E-5</c:v>
                </c:pt>
                <c:pt idx="52938">
                  <c:v>5.2939000000000003E-5</c:v>
                </c:pt>
                <c:pt idx="52939">
                  <c:v>5.2939999999999998E-5</c:v>
                </c:pt>
                <c:pt idx="52940">
                  <c:v>5.2941E-5</c:v>
                </c:pt>
                <c:pt idx="52941">
                  <c:v>5.2942000000000002E-5</c:v>
                </c:pt>
                <c:pt idx="52942">
                  <c:v>5.2942999999999998E-5</c:v>
                </c:pt>
                <c:pt idx="52943">
                  <c:v>5.2944E-5</c:v>
                </c:pt>
                <c:pt idx="52944">
                  <c:v>5.2945000000000002E-5</c:v>
                </c:pt>
                <c:pt idx="52945">
                  <c:v>5.2945999999999998E-5</c:v>
                </c:pt>
                <c:pt idx="52946">
                  <c:v>5.2947E-5</c:v>
                </c:pt>
                <c:pt idx="52947">
                  <c:v>5.2948000000000002E-5</c:v>
                </c:pt>
                <c:pt idx="52948">
                  <c:v>5.2948999999999997E-5</c:v>
                </c:pt>
                <c:pt idx="52949">
                  <c:v>5.295E-5</c:v>
                </c:pt>
                <c:pt idx="52950">
                  <c:v>5.2951000000000002E-5</c:v>
                </c:pt>
                <c:pt idx="52951">
                  <c:v>5.2951999999999997E-5</c:v>
                </c:pt>
                <c:pt idx="52952">
                  <c:v>5.2952999999999999E-5</c:v>
                </c:pt>
                <c:pt idx="52953">
                  <c:v>5.2954000000000002E-5</c:v>
                </c:pt>
                <c:pt idx="52954">
                  <c:v>5.2954999999999997E-5</c:v>
                </c:pt>
                <c:pt idx="52955">
                  <c:v>5.2955999999999999E-5</c:v>
                </c:pt>
                <c:pt idx="52956">
                  <c:v>5.2957000000000001E-5</c:v>
                </c:pt>
                <c:pt idx="52957">
                  <c:v>5.2957999999999997E-5</c:v>
                </c:pt>
                <c:pt idx="52958">
                  <c:v>5.2958999999999999E-5</c:v>
                </c:pt>
                <c:pt idx="52959">
                  <c:v>5.2960000000000001E-5</c:v>
                </c:pt>
                <c:pt idx="52960">
                  <c:v>5.2961000000000003E-5</c:v>
                </c:pt>
                <c:pt idx="52961">
                  <c:v>5.2961999999999999E-5</c:v>
                </c:pt>
                <c:pt idx="52962">
                  <c:v>5.2963000000000001E-5</c:v>
                </c:pt>
                <c:pt idx="52963">
                  <c:v>5.2964000000000003E-5</c:v>
                </c:pt>
                <c:pt idx="52964">
                  <c:v>5.2964999999999999E-5</c:v>
                </c:pt>
                <c:pt idx="52965">
                  <c:v>5.2966000000000001E-5</c:v>
                </c:pt>
                <c:pt idx="52966">
                  <c:v>5.2967000000000003E-5</c:v>
                </c:pt>
                <c:pt idx="52967">
                  <c:v>5.2967999999999998E-5</c:v>
                </c:pt>
                <c:pt idx="52968">
                  <c:v>5.2969000000000001E-5</c:v>
                </c:pt>
                <c:pt idx="52969">
                  <c:v>5.2970000000000003E-5</c:v>
                </c:pt>
                <c:pt idx="52970">
                  <c:v>5.2970999999999998E-5</c:v>
                </c:pt>
                <c:pt idx="52971">
                  <c:v>5.2972E-5</c:v>
                </c:pt>
                <c:pt idx="52972">
                  <c:v>5.2973000000000003E-5</c:v>
                </c:pt>
                <c:pt idx="52973">
                  <c:v>5.2973999999999998E-5</c:v>
                </c:pt>
                <c:pt idx="52974">
                  <c:v>5.2975E-5</c:v>
                </c:pt>
                <c:pt idx="52975">
                  <c:v>5.2976000000000002E-5</c:v>
                </c:pt>
                <c:pt idx="52976">
                  <c:v>5.2976999999999998E-5</c:v>
                </c:pt>
                <c:pt idx="52977">
                  <c:v>5.2978E-5</c:v>
                </c:pt>
                <c:pt idx="52978">
                  <c:v>5.2979000000000002E-5</c:v>
                </c:pt>
                <c:pt idx="52979">
                  <c:v>5.2979999999999998E-5</c:v>
                </c:pt>
                <c:pt idx="52980">
                  <c:v>5.2981E-5</c:v>
                </c:pt>
                <c:pt idx="52981">
                  <c:v>5.2982000000000002E-5</c:v>
                </c:pt>
                <c:pt idx="52982">
                  <c:v>5.2982999999999997E-5</c:v>
                </c:pt>
                <c:pt idx="52983">
                  <c:v>5.2984E-5</c:v>
                </c:pt>
                <c:pt idx="52984">
                  <c:v>5.2985000000000002E-5</c:v>
                </c:pt>
                <c:pt idx="52985">
                  <c:v>5.2985999999999997E-5</c:v>
                </c:pt>
                <c:pt idx="52986">
                  <c:v>5.2986999999999999E-5</c:v>
                </c:pt>
                <c:pt idx="52987">
                  <c:v>5.2988000000000002E-5</c:v>
                </c:pt>
                <c:pt idx="52988">
                  <c:v>5.2988999999999997E-5</c:v>
                </c:pt>
                <c:pt idx="52989">
                  <c:v>5.2989999999999999E-5</c:v>
                </c:pt>
                <c:pt idx="52990">
                  <c:v>5.2991000000000001E-5</c:v>
                </c:pt>
                <c:pt idx="52991">
                  <c:v>5.2991999999999997E-5</c:v>
                </c:pt>
                <c:pt idx="52992">
                  <c:v>5.2992999999999999E-5</c:v>
                </c:pt>
                <c:pt idx="52993">
                  <c:v>5.2994000000000001E-5</c:v>
                </c:pt>
                <c:pt idx="52994">
                  <c:v>5.2995000000000003E-5</c:v>
                </c:pt>
                <c:pt idx="52995">
                  <c:v>5.2995999999999999E-5</c:v>
                </c:pt>
                <c:pt idx="52996">
                  <c:v>5.2997000000000001E-5</c:v>
                </c:pt>
                <c:pt idx="52997">
                  <c:v>5.2998000000000003E-5</c:v>
                </c:pt>
                <c:pt idx="52998">
                  <c:v>5.2998999999999999E-5</c:v>
                </c:pt>
                <c:pt idx="52999">
                  <c:v>5.3000000000000001E-5</c:v>
                </c:pt>
                <c:pt idx="53000">
                  <c:v>5.3001000000000003E-5</c:v>
                </c:pt>
                <c:pt idx="53001">
                  <c:v>5.3001999999999998E-5</c:v>
                </c:pt>
                <c:pt idx="53002">
                  <c:v>5.3003000000000001E-5</c:v>
                </c:pt>
                <c:pt idx="53003">
                  <c:v>5.3004000000000003E-5</c:v>
                </c:pt>
                <c:pt idx="53004">
                  <c:v>5.3004999999999998E-5</c:v>
                </c:pt>
                <c:pt idx="53005">
                  <c:v>5.3006E-5</c:v>
                </c:pt>
                <c:pt idx="53006">
                  <c:v>5.3007000000000003E-5</c:v>
                </c:pt>
                <c:pt idx="53007">
                  <c:v>5.3007999999999998E-5</c:v>
                </c:pt>
                <c:pt idx="53008">
                  <c:v>5.3009E-5</c:v>
                </c:pt>
                <c:pt idx="53009">
                  <c:v>5.3010000000000002E-5</c:v>
                </c:pt>
                <c:pt idx="53010">
                  <c:v>5.3010999999999998E-5</c:v>
                </c:pt>
                <c:pt idx="53011">
                  <c:v>5.3012E-5</c:v>
                </c:pt>
                <c:pt idx="53012">
                  <c:v>5.3013000000000002E-5</c:v>
                </c:pt>
                <c:pt idx="53013">
                  <c:v>5.3013999999999998E-5</c:v>
                </c:pt>
                <c:pt idx="53014">
                  <c:v>5.3015E-5</c:v>
                </c:pt>
                <c:pt idx="53015">
                  <c:v>5.3016000000000002E-5</c:v>
                </c:pt>
                <c:pt idx="53016">
                  <c:v>5.3016999999999997E-5</c:v>
                </c:pt>
                <c:pt idx="53017">
                  <c:v>5.3018E-5</c:v>
                </c:pt>
                <c:pt idx="53018">
                  <c:v>5.3019000000000002E-5</c:v>
                </c:pt>
                <c:pt idx="53019">
                  <c:v>5.3019999999999997E-5</c:v>
                </c:pt>
                <c:pt idx="53020">
                  <c:v>5.3020999999999999E-5</c:v>
                </c:pt>
                <c:pt idx="53021">
                  <c:v>5.3022000000000002E-5</c:v>
                </c:pt>
                <c:pt idx="53022">
                  <c:v>5.3022999999999997E-5</c:v>
                </c:pt>
                <c:pt idx="53023">
                  <c:v>5.3023999999999999E-5</c:v>
                </c:pt>
                <c:pt idx="53024">
                  <c:v>5.3025000000000001E-5</c:v>
                </c:pt>
                <c:pt idx="53025">
                  <c:v>5.3025999999999997E-5</c:v>
                </c:pt>
                <c:pt idx="53026">
                  <c:v>5.3026999999999999E-5</c:v>
                </c:pt>
                <c:pt idx="53027">
                  <c:v>5.3028000000000001E-5</c:v>
                </c:pt>
                <c:pt idx="53028">
                  <c:v>5.3029000000000003E-5</c:v>
                </c:pt>
                <c:pt idx="53029">
                  <c:v>5.3029999999999999E-5</c:v>
                </c:pt>
                <c:pt idx="53030">
                  <c:v>5.3031000000000001E-5</c:v>
                </c:pt>
                <c:pt idx="53031">
                  <c:v>5.3032000000000003E-5</c:v>
                </c:pt>
                <c:pt idx="53032">
                  <c:v>5.3032999999999999E-5</c:v>
                </c:pt>
                <c:pt idx="53033">
                  <c:v>5.3034000000000001E-5</c:v>
                </c:pt>
                <c:pt idx="53034">
                  <c:v>5.3035000000000003E-5</c:v>
                </c:pt>
                <c:pt idx="53035">
                  <c:v>5.3035999999999998E-5</c:v>
                </c:pt>
                <c:pt idx="53036">
                  <c:v>5.3037000000000001E-5</c:v>
                </c:pt>
                <c:pt idx="53037">
                  <c:v>5.3038000000000003E-5</c:v>
                </c:pt>
                <c:pt idx="53038">
                  <c:v>5.3038999999999998E-5</c:v>
                </c:pt>
                <c:pt idx="53039">
                  <c:v>5.304E-5</c:v>
                </c:pt>
                <c:pt idx="53040">
                  <c:v>5.3041000000000003E-5</c:v>
                </c:pt>
                <c:pt idx="53041">
                  <c:v>5.3041999999999998E-5</c:v>
                </c:pt>
                <c:pt idx="53042">
                  <c:v>5.3043E-5</c:v>
                </c:pt>
                <c:pt idx="53043">
                  <c:v>5.3044000000000002E-5</c:v>
                </c:pt>
                <c:pt idx="53044">
                  <c:v>5.3044999999999998E-5</c:v>
                </c:pt>
                <c:pt idx="53045">
                  <c:v>5.3046E-5</c:v>
                </c:pt>
                <c:pt idx="53046">
                  <c:v>5.3047000000000002E-5</c:v>
                </c:pt>
                <c:pt idx="53047">
                  <c:v>5.3047999999999998E-5</c:v>
                </c:pt>
                <c:pt idx="53048">
                  <c:v>5.3049E-5</c:v>
                </c:pt>
                <c:pt idx="53049">
                  <c:v>5.3050000000000002E-5</c:v>
                </c:pt>
                <c:pt idx="53050">
                  <c:v>5.3050999999999997E-5</c:v>
                </c:pt>
                <c:pt idx="53051">
                  <c:v>5.3052E-5</c:v>
                </c:pt>
                <c:pt idx="53052">
                  <c:v>5.3053000000000002E-5</c:v>
                </c:pt>
                <c:pt idx="53053">
                  <c:v>5.3053999999999997E-5</c:v>
                </c:pt>
                <c:pt idx="53054">
                  <c:v>5.3054999999999999E-5</c:v>
                </c:pt>
                <c:pt idx="53055">
                  <c:v>5.3056000000000002E-5</c:v>
                </c:pt>
                <c:pt idx="53056">
                  <c:v>5.3056999999999997E-5</c:v>
                </c:pt>
                <c:pt idx="53057">
                  <c:v>5.3057999999999999E-5</c:v>
                </c:pt>
                <c:pt idx="53058">
                  <c:v>5.3059000000000001E-5</c:v>
                </c:pt>
                <c:pt idx="53059">
                  <c:v>5.3059999999999997E-5</c:v>
                </c:pt>
                <c:pt idx="53060">
                  <c:v>5.3060999999999999E-5</c:v>
                </c:pt>
                <c:pt idx="53061">
                  <c:v>5.3062000000000001E-5</c:v>
                </c:pt>
                <c:pt idx="53062">
                  <c:v>5.3062999999999997E-5</c:v>
                </c:pt>
                <c:pt idx="53063">
                  <c:v>5.3063999999999999E-5</c:v>
                </c:pt>
                <c:pt idx="53064">
                  <c:v>5.3065000000000001E-5</c:v>
                </c:pt>
                <c:pt idx="53065">
                  <c:v>5.3066000000000003E-5</c:v>
                </c:pt>
                <c:pt idx="53066">
                  <c:v>5.3066999999999999E-5</c:v>
                </c:pt>
                <c:pt idx="53067">
                  <c:v>5.3068000000000001E-5</c:v>
                </c:pt>
                <c:pt idx="53068">
                  <c:v>5.3069000000000003E-5</c:v>
                </c:pt>
                <c:pt idx="53069">
                  <c:v>5.3069999999999998E-5</c:v>
                </c:pt>
                <c:pt idx="53070">
                  <c:v>5.3071000000000001E-5</c:v>
                </c:pt>
                <c:pt idx="53071">
                  <c:v>5.3072000000000003E-5</c:v>
                </c:pt>
                <c:pt idx="53072">
                  <c:v>5.3072999999999998E-5</c:v>
                </c:pt>
                <c:pt idx="53073">
                  <c:v>5.3074E-5</c:v>
                </c:pt>
                <c:pt idx="53074">
                  <c:v>5.3075000000000003E-5</c:v>
                </c:pt>
                <c:pt idx="53075">
                  <c:v>5.3075999999999998E-5</c:v>
                </c:pt>
                <c:pt idx="53076">
                  <c:v>5.3077E-5</c:v>
                </c:pt>
                <c:pt idx="53077">
                  <c:v>5.3078000000000002E-5</c:v>
                </c:pt>
                <c:pt idx="53078">
                  <c:v>5.3078999999999998E-5</c:v>
                </c:pt>
                <c:pt idx="53079">
                  <c:v>5.308E-5</c:v>
                </c:pt>
                <c:pt idx="53080">
                  <c:v>5.3081000000000002E-5</c:v>
                </c:pt>
                <c:pt idx="53081">
                  <c:v>5.3081999999999998E-5</c:v>
                </c:pt>
                <c:pt idx="53082">
                  <c:v>5.3083E-5</c:v>
                </c:pt>
                <c:pt idx="53083">
                  <c:v>5.3084000000000002E-5</c:v>
                </c:pt>
                <c:pt idx="53084">
                  <c:v>5.3084999999999997E-5</c:v>
                </c:pt>
                <c:pt idx="53085">
                  <c:v>5.3086E-5</c:v>
                </c:pt>
                <c:pt idx="53086">
                  <c:v>5.3087000000000002E-5</c:v>
                </c:pt>
                <c:pt idx="53087">
                  <c:v>5.3087999999999997E-5</c:v>
                </c:pt>
                <c:pt idx="53088">
                  <c:v>5.3088999999999999E-5</c:v>
                </c:pt>
                <c:pt idx="53089">
                  <c:v>5.3090000000000002E-5</c:v>
                </c:pt>
                <c:pt idx="53090">
                  <c:v>5.3090999999999997E-5</c:v>
                </c:pt>
                <c:pt idx="53091">
                  <c:v>5.3091999999999999E-5</c:v>
                </c:pt>
                <c:pt idx="53092">
                  <c:v>5.3093000000000001E-5</c:v>
                </c:pt>
                <c:pt idx="53093">
                  <c:v>5.3093999999999997E-5</c:v>
                </c:pt>
                <c:pt idx="53094">
                  <c:v>5.3094999999999999E-5</c:v>
                </c:pt>
                <c:pt idx="53095">
                  <c:v>5.3096000000000001E-5</c:v>
                </c:pt>
                <c:pt idx="53096">
                  <c:v>5.3096999999999997E-5</c:v>
                </c:pt>
                <c:pt idx="53097">
                  <c:v>5.3097999999999999E-5</c:v>
                </c:pt>
                <c:pt idx="53098">
                  <c:v>5.3099000000000001E-5</c:v>
                </c:pt>
                <c:pt idx="53099">
                  <c:v>5.3100000000000003E-5</c:v>
                </c:pt>
                <c:pt idx="53100">
                  <c:v>5.3100999999999999E-5</c:v>
                </c:pt>
                <c:pt idx="53101">
                  <c:v>5.3102000000000001E-5</c:v>
                </c:pt>
                <c:pt idx="53102">
                  <c:v>5.3103000000000003E-5</c:v>
                </c:pt>
                <c:pt idx="53103">
                  <c:v>5.3103999999999998E-5</c:v>
                </c:pt>
                <c:pt idx="53104">
                  <c:v>5.3105000000000001E-5</c:v>
                </c:pt>
                <c:pt idx="53105">
                  <c:v>5.3106000000000003E-5</c:v>
                </c:pt>
                <c:pt idx="53106">
                  <c:v>5.3106999999999998E-5</c:v>
                </c:pt>
                <c:pt idx="53107">
                  <c:v>5.3108E-5</c:v>
                </c:pt>
                <c:pt idx="53108">
                  <c:v>5.3109000000000003E-5</c:v>
                </c:pt>
                <c:pt idx="53109">
                  <c:v>5.3109999999999998E-5</c:v>
                </c:pt>
                <c:pt idx="53110">
                  <c:v>5.3111E-5</c:v>
                </c:pt>
                <c:pt idx="53111">
                  <c:v>5.3112000000000002E-5</c:v>
                </c:pt>
                <c:pt idx="53112">
                  <c:v>5.3112999999999998E-5</c:v>
                </c:pt>
                <c:pt idx="53113">
                  <c:v>5.3114E-5</c:v>
                </c:pt>
                <c:pt idx="53114">
                  <c:v>5.3115000000000002E-5</c:v>
                </c:pt>
                <c:pt idx="53115">
                  <c:v>5.3115999999999998E-5</c:v>
                </c:pt>
                <c:pt idx="53116">
                  <c:v>5.3117E-5</c:v>
                </c:pt>
                <c:pt idx="53117">
                  <c:v>5.3118000000000002E-5</c:v>
                </c:pt>
                <c:pt idx="53118">
                  <c:v>5.3118999999999997E-5</c:v>
                </c:pt>
                <c:pt idx="53119">
                  <c:v>5.312E-5</c:v>
                </c:pt>
                <c:pt idx="53120">
                  <c:v>5.3121000000000002E-5</c:v>
                </c:pt>
                <c:pt idx="53121">
                  <c:v>5.3121999999999997E-5</c:v>
                </c:pt>
                <c:pt idx="53122">
                  <c:v>5.3122999999999999E-5</c:v>
                </c:pt>
                <c:pt idx="53123">
                  <c:v>5.3124000000000002E-5</c:v>
                </c:pt>
                <c:pt idx="53124">
                  <c:v>5.3124999999999997E-5</c:v>
                </c:pt>
                <c:pt idx="53125">
                  <c:v>5.3125999999999999E-5</c:v>
                </c:pt>
                <c:pt idx="53126">
                  <c:v>5.3127000000000001E-5</c:v>
                </c:pt>
                <c:pt idx="53127">
                  <c:v>5.3127999999999997E-5</c:v>
                </c:pt>
                <c:pt idx="53128">
                  <c:v>5.3128999999999999E-5</c:v>
                </c:pt>
                <c:pt idx="53129">
                  <c:v>5.3130000000000001E-5</c:v>
                </c:pt>
                <c:pt idx="53130">
                  <c:v>5.3130999999999997E-5</c:v>
                </c:pt>
                <c:pt idx="53131">
                  <c:v>5.3131999999999999E-5</c:v>
                </c:pt>
                <c:pt idx="53132">
                  <c:v>5.3133000000000001E-5</c:v>
                </c:pt>
                <c:pt idx="53133">
                  <c:v>5.3134000000000003E-5</c:v>
                </c:pt>
                <c:pt idx="53134">
                  <c:v>5.3134999999999999E-5</c:v>
                </c:pt>
                <c:pt idx="53135">
                  <c:v>5.3136000000000001E-5</c:v>
                </c:pt>
                <c:pt idx="53136">
                  <c:v>5.3137000000000003E-5</c:v>
                </c:pt>
                <c:pt idx="53137">
                  <c:v>5.3137999999999998E-5</c:v>
                </c:pt>
                <c:pt idx="53138">
                  <c:v>5.3139000000000001E-5</c:v>
                </c:pt>
                <c:pt idx="53139">
                  <c:v>5.3140000000000003E-5</c:v>
                </c:pt>
                <c:pt idx="53140">
                  <c:v>5.3140999999999998E-5</c:v>
                </c:pt>
                <c:pt idx="53141">
                  <c:v>5.3142E-5</c:v>
                </c:pt>
                <c:pt idx="53142">
                  <c:v>5.3143000000000003E-5</c:v>
                </c:pt>
                <c:pt idx="53143">
                  <c:v>5.3143999999999998E-5</c:v>
                </c:pt>
                <c:pt idx="53144">
                  <c:v>5.3145E-5</c:v>
                </c:pt>
                <c:pt idx="53145">
                  <c:v>5.3146000000000002E-5</c:v>
                </c:pt>
                <c:pt idx="53146">
                  <c:v>5.3146999999999998E-5</c:v>
                </c:pt>
                <c:pt idx="53147">
                  <c:v>5.3148E-5</c:v>
                </c:pt>
                <c:pt idx="53148">
                  <c:v>5.3149000000000002E-5</c:v>
                </c:pt>
                <c:pt idx="53149">
                  <c:v>5.3149999999999998E-5</c:v>
                </c:pt>
                <c:pt idx="53150">
                  <c:v>5.3151E-5</c:v>
                </c:pt>
                <c:pt idx="53151">
                  <c:v>5.3152000000000002E-5</c:v>
                </c:pt>
                <c:pt idx="53152">
                  <c:v>5.3152999999999997E-5</c:v>
                </c:pt>
                <c:pt idx="53153">
                  <c:v>5.3154E-5</c:v>
                </c:pt>
                <c:pt idx="53154">
                  <c:v>5.3155000000000002E-5</c:v>
                </c:pt>
                <c:pt idx="53155">
                  <c:v>5.3155999999999997E-5</c:v>
                </c:pt>
                <c:pt idx="53156">
                  <c:v>5.3156999999999999E-5</c:v>
                </c:pt>
                <c:pt idx="53157">
                  <c:v>5.3158000000000002E-5</c:v>
                </c:pt>
                <c:pt idx="53158">
                  <c:v>5.3158999999999997E-5</c:v>
                </c:pt>
                <c:pt idx="53159">
                  <c:v>5.3159999999999999E-5</c:v>
                </c:pt>
                <c:pt idx="53160">
                  <c:v>5.3161000000000001E-5</c:v>
                </c:pt>
                <c:pt idx="53161">
                  <c:v>5.3161999999999997E-5</c:v>
                </c:pt>
                <c:pt idx="53162">
                  <c:v>5.3162999999999999E-5</c:v>
                </c:pt>
                <c:pt idx="53163">
                  <c:v>5.3164000000000001E-5</c:v>
                </c:pt>
                <c:pt idx="53164">
                  <c:v>5.3164999999999997E-5</c:v>
                </c:pt>
                <c:pt idx="53165">
                  <c:v>5.3165999999999999E-5</c:v>
                </c:pt>
                <c:pt idx="53166">
                  <c:v>5.3167000000000001E-5</c:v>
                </c:pt>
                <c:pt idx="53167">
                  <c:v>5.3168000000000003E-5</c:v>
                </c:pt>
                <c:pt idx="53168">
                  <c:v>5.3168999999999999E-5</c:v>
                </c:pt>
                <c:pt idx="53169">
                  <c:v>5.3170000000000001E-5</c:v>
                </c:pt>
                <c:pt idx="53170">
                  <c:v>5.3171000000000003E-5</c:v>
                </c:pt>
                <c:pt idx="53171">
                  <c:v>5.3171999999999998E-5</c:v>
                </c:pt>
                <c:pt idx="53172">
                  <c:v>5.3173000000000001E-5</c:v>
                </c:pt>
                <c:pt idx="53173">
                  <c:v>5.3174000000000003E-5</c:v>
                </c:pt>
                <c:pt idx="53174">
                  <c:v>5.3174999999999998E-5</c:v>
                </c:pt>
                <c:pt idx="53175">
                  <c:v>5.3176E-5</c:v>
                </c:pt>
                <c:pt idx="53176">
                  <c:v>5.3177000000000003E-5</c:v>
                </c:pt>
                <c:pt idx="53177">
                  <c:v>5.3177999999999998E-5</c:v>
                </c:pt>
                <c:pt idx="53178">
                  <c:v>5.3179E-5</c:v>
                </c:pt>
                <c:pt idx="53179">
                  <c:v>5.3180000000000002E-5</c:v>
                </c:pt>
                <c:pt idx="53180">
                  <c:v>5.3180999999999998E-5</c:v>
                </c:pt>
                <c:pt idx="53181">
                  <c:v>5.3182E-5</c:v>
                </c:pt>
                <c:pt idx="53182">
                  <c:v>5.3183000000000002E-5</c:v>
                </c:pt>
                <c:pt idx="53183">
                  <c:v>5.3183999999999998E-5</c:v>
                </c:pt>
                <c:pt idx="53184">
                  <c:v>5.3185E-5</c:v>
                </c:pt>
                <c:pt idx="53185">
                  <c:v>5.3186000000000002E-5</c:v>
                </c:pt>
                <c:pt idx="53186">
                  <c:v>5.3186999999999997E-5</c:v>
                </c:pt>
                <c:pt idx="53187">
                  <c:v>5.3188E-5</c:v>
                </c:pt>
                <c:pt idx="53188">
                  <c:v>5.3189000000000002E-5</c:v>
                </c:pt>
                <c:pt idx="53189">
                  <c:v>5.3189999999999997E-5</c:v>
                </c:pt>
                <c:pt idx="53190">
                  <c:v>5.3190999999999999E-5</c:v>
                </c:pt>
                <c:pt idx="53191">
                  <c:v>5.3192000000000002E-5</c:v>
                </c:pt>
                <c:pt idx="53192">
                  <c:v>5.3192999999999997E-5</c:v>
                </c:pt>
                <c:pt idx="53193">
                  <c:v>5.3193999999999999E-5</c:v>
                </c:pt>
                <c:pt idx="53194">
                  <c:v>5.3195000000000001E-5</c:v>
                </c:pt>
                <c:pt idx="53195">
                  <c:v>5.3195999999999997E-5</c:v>
                </c:pt>
                <c:pt idx="53196">
                  <c:v>5.3196999999999999E-5</c:v>
                </c:pt>
                <c:pt idx="53197">
                  <c:v>5.3198000000000001E-5</c:v>
                </c:pt>
                <c:pt idx="53198">
                  <c:v>5.3198999999999997E-5</c:v>
                </c:pt>
                <c:pt idx="53199">
                  <c:v>5.3199999999999999E-5</c:v>
                </c:pt>
                <c:pt idx="53200">
                  <c:v>5.3201000000000001E-5</c:v>
                </c:pt>
                <c:pt idx="53201">
                  <c:v>5.3202000000000003E-5</c:v>
                </c:pt>
                <c:pt idx="53202">
                  <c:v>5.3202999999999999E-5</c:v>
                </c:pt>
                <c:pt idx="53203">
                  <c:v>5.3204000000000001E-5</c:v>
                </c:pt>
                <c:pt idx="53204">
                  <c:v>5.3205000000000003E-5</c:v>
                </c:pt>
                <c:pt idx="53205">
                  <c:v>5.3205999999999998E-5</c:v>
                </c:pt>
                <c:pt idx="53206">
                  <c:v>5.3207000000000001E-5</c:v>
                </c:pt>
                <c:pt idx="53207">
                  <c:v>5.3208000000000003E-5</c:v>
                </c:pt>
                <c:pt idx="53208">
                  <c:v>5.3208999999999998E-5</c:v>
                </c:pt>
                <c:pt idx="53209">
                  <c:v>5.321E-5</c:v>
                </c:pt>
                <c:pt idx="53210">
                  <c:v>5.3211000000000003E-5</c:v>
                </c:pt>
                <c:pt idx="53211">
                  <c:v>5.3211999999999998E-5</c:v>
                </c:pt>
                <c:pt idx="53212">
                  <c:v>5.3213E-5</c:v>
                </c:pt>
                <c:pt idx="53213">
                  <c:v>5.3214000000000002E-5</c:v>
                </c:pt>
                <c:pt idx="53214">
                  <c:v>5.3214999999999998E-5</c:v>
                </c:pt>
                <c:pt idx="53215">
                  <c:v>5.3216E-5</c:v>
                </c:pt>
                <c:pt idx="53216">
                  <c:v>5.3217000000000002E-5</c:v>
                </c:pt>
                <c:pt idx="53217">
                  <c:v>5.3217999999999998E-5</c:v>
                </c:pt>
                <c:pt idx="53218">
                  <c:v>5.3219E-5</c:v>
                </c:pt>
                <c:pt idx="53219">
                  <c:v>5.3220000000000002E-5</c:v>
                </c:pt>
                <c:pt idx="53220">
                  <c:v>5.3220999999999997E-5</c:v>
                </c:pt>
                <c:pt idx="53221">
                  <c:v>5.3222E-5</c:v>
                </c:pt>
                <c:pt idx="53222">
                  <c:v>5.3223000000000002E-5</c:v>
                </c:pt>
                <c:pt idx="53223">
                  <c:v>5.3223999999999997E-5</c:v>
                </c:pt>
                <c:pt idx="53224">
                  <c:v>5.3224999999999999E-5</c:v>
                </c:pt>
                <c:pt idx="53225">
                  <c:v>5.3226000000000002E-5</c:v>
                </c:pt>
                <c:pt idx="53226">
                  <c:v>5.3226999999999997E-5</c:v>
                </c:pt>
                <c:pt idx="53227">
                  <c:v>5.3227999999999999E-5</c:v>
                </c:pt>
                <c:pt idx="53228">
                  <c:v>5.3229000000000001E-5</c:v>
                </c:pt>
                <c:pt idx="53229">
                  <c:v>5.3229999999999997E-5</c:v>
                </c:pt>
                <c:pt idx="53230">
                  <c:v>5.3230999999999999E-5</c:v>
                </c:pt>
                <c:pt idx="53231">
                  <c:v>5.3232000000000001E-5</c:v>
                </c:pt>
                <c:pt idx="53232">
                  <c:v>5.3232999999999997E-5</c:v>
                </c:pt>
                <c:pt idx="53233">
                  <c:v>5.3233999999999999E-5</c:v>
                </c:pt>
                <c:pt idx="53234">
                  <c:v>5.3235000000000001E-5</c:v>
                </c:pt>
                <c:pt idx="53235">
                  <c:v>5.3236000000000003E-5</c:v>
                </c:pt>
                <c:pt idx="53236">
                  <c:v>5.3236999999999999E-5</c:v>
                </c:pt>
                <c:pt idx="53237">
                  <c:v>5.3238000000000001E-5</c:v>
                </c:pt>
                <c:pt idx="53238">
                  <c:v>5.3239000000000003E-5</c:v>
                </c:pt>
                <c:pt idx="53239">
                  <c:v>5.3239999999999998E-5</c:v>
                </c:pt>
                <c:pt idx="53240">
                  <c:v>5.3241000000000001E-5</c:v>
                </c:pt>
                <c:pt idx="53241">
                  <c:v>5.3242000000000003E-5</c:v>
                </c:pt>
                <c:pt idx="53242">
                  <c:v>5.3242999999999998E-5</c:v>
                </c:pt>
                <c:pt idx="53243">
                  <c:v>5.3244E-5</c:v>
                </c:pt>
                <c:pt idx="53244">
                  <c:v>5.3245000000000003E-5</c:v>
                </c:pt>
                <c:pt idx="53245">
                  <c:v>5.3245999999999998E-5</c:v>
                </c:pt>
                <c:pt idx="53246">
                  <c:v>5.3247E-5</c:v>
                </c:pt>
                <c:pt idx="53247">
                  <c:v>5.3248000000000002E-5</c:v>
                </c:pt>
                <c:pt idx="53248">
                  <c:v>5.3248999999999998E-5</c:v>
                </c:pt>
                <c:pt idx="53249">
                  <c:v>5.325E-5</c:v>
                </c:pt>
                <c:pt idx="53250">
                  <c:v>5.3251000000000002E-5</c:v>
                </c:pt>
                <c:pt idx="53251">
                  <c:v>5.3251999999999998E-5</c:v>
                </c:pt>
                <c:pt idx="53252">
                  <c:v>5.3253E-5</c:v>
                </c:pt>
                <c:pt idx="53253">
                  <c:v>5.3254000000000002E-5</c:v>
                </c:pt>
                <c:pt idx="53254">
                  <c:v>5.3254999999999997E-5</c:v>
                </c:pt>
                <c:pt idx="53255">
                  <c:v>5.3256E-5</c:v>
                </c:pt>
                <c:pt idx="53256">
                  <c:v>5.3257000000000002E-5</c:v>
                </c:pt>
                <c:pt idx="53257">
                  <c:v>5.3257999999999997E-5</c:v>
                </c:pt>
                <c:pt idx="53258">
                  <c:v>5.3258999999999999E-5</c:v>
                </c:pt>
                <c:pt idx="53259">
                  <c:v>5.3260000000000002E-5</c:v>
                </c:pt>
                <c:pt idx="53260">
                  <c:v>5.3260999999999997E-5</c:v>
                </c:pt>
                <c:pt idx="53261">
                  <c:v>5.3261999999999999E-5</c:v>
                </c:pt>
                <c:pt idx="53262">
                  <c:v>5.3263000000000001E-5</c:v>
                </c:pt>
                <c:pt idx="53263">
                  <c:v>5.3263999999999997E-5</c:v>
                </c:pt>
                <c:pt idx="53264">
                  <c:v>5.3264999999999999E-5</c:v>
                </c:pt>
                <c:pt idx="53265">
                  <c:v>5.3266000000000001E-5</c:v>
                </c:pt>
                <c:pt idx="53266">
                  <c:v>5.3266999999999997E-5</c:v>
                </c:pt>
                <c:pt idx="53267">
                  <c:v>5.3267999999999999E-5</c:v>
                </c:pt>
                <c:pt idx="53268">
                  <c:v>5.3269000000000001E-5</c:v>
                </c:pt>
                <c:pt idx="53269">
                  <c:v>5.3270000000000003E-5</c:v>
                </c:pt>
                <c:pt idx="53270">
                  <c:v>5.3270999999999999E-5</c:v>
                </c:pt>
                <c:pt idx="53271">
                  <c:v>5.3272000000000001E-5</c:v>
                </c:pt>
                <c:pt idx="53272">
                  <c:v>5.3273000000000003E-5</c:v>
                </c:pt>
                <c:pt idx="53273">
                  <c:v>5.3273999999999998E-5</c:v>
                </c:pt>
                <c:pt idx="53274">
                  <c:v>5.3275000000000001E-5</c:v>
                </c:pt>
                <c:pt idx="53275">
                  <c:v>5.3276000000000003E-5</c:v>
                </c:pt>
                <c:pt idx="53276">
                  <c:v>5.3276999999999998E-5</c:v>
                </c:pt>
                <c:pt idx="53277">
                  <c:v>5.3278E-5</c:v>
                </c:pt>
                <c:pt idx="53278">
                  <c:v>5.3279000000000003E-5</c:v>
                </c:pt>
                <c:pt idx="53279">
                  <c:v>5.3279999999999998E-5</c:v>
                </c:pt>
                <c:pt idx="53280">
                  <c:v>5.3281E-5</c:v>
                </c:pt>
                <c:pt idx="53281">
                  <c:v>5.3282000000000002E-5</c:v>
                </c:pt>
                <c:pt idx="53282">
                  <c:v>5.3282999999999998E-5</c:v>
                </c:pt>
                <c:pt idx="53283">
                  <c:v>5.3284E-5</c:v>
                </c:pt>
                <c:pt idx="53284">
                  <c:v>5.3285000000000002E-5</c:v>
                </c:pt>
                <c:pt idx="53285">
                  <c:v>5.3285999999999998E-5</c:v>
                </c:pt>
                <c:pt idx="53286">
                  <c:v>5.3287E-5</c:v>
                </c:pt>
                <c:pt idx="53287">
                  <c:v>5.3288000000000002E-5</c:v>
                </c:pt>
                <c:pt idx="53288">
                  <c:v>5.3288999999999998E-5</c:v>
                </c:pt>
                <c:pt idx="53289">
                  <c:v>5.329E-5</c:v>
                </c:pt>
                <c:pt idx="53290">
                  <c:v>5.3291000000000002E-5</c:v>
                </c:pt>
                <c:pt idx="53291">
                  <c:v>5.3291999999999997E-5</c:v>
                </c:pt>
                <c:pt idx="53292">
                  <c:v>5.3292999999999999E-5</c:v>
                </c:pt>
                <c:pt idx="53293">
                  <c:v>5.3294000000000002E-5</c:v>
                </c:pt>
                <c:pt idx="53294">
                  <c:v>5.3294999999999997E-5</c:v>
                </c:pt>
                <c:pt idx="53295">
                  <c:v>5.3295999999999999E-5</c:v>
                </c:pt>
                <c:pt idx="53296">
                  <c:v>5.3297000000000001E-5</c:v>
                </c:pt>
                <c:pt idx="53297">
                  <c:v>5.3297999999999997E-5</c:v>
                </c:pt>
                <c:pt idx="53298">
                  <c:v>5.3298999999999999E-5</c:v>
                </c:pt>
                <c:pt idx="53299">
                  <c:v>5.3300000000000001E-5</c:v>
                </c:pt>
                <c:pt idx="53300">
                  <c:v>5.3300999999999997E-5</c:v>
                </c:pt>
                <c:pt idx="53301">
                  <c:v>5.3301999999999999E-5</c:v>
                </c:pt>
                <c:pt idx="53302">
                  <c:v>5.3303000000000001E-5</c:v>
                </c:pt>
                <c:pt idx="53303">
                  <c:v>5.3304000000000003E-5</c:v>
                </c:pt>
                <c:pt idx="53304">
                  <c:v>5.3304999999999999E-5</c:v>
                </c:pt>
                <c:pt idx="53305">
                  <c:v>5.3306000000000001E-5</c:v>
                </c:pt>
                <c:pt idx="53306">
                  <c:v>5.3307000000000003E-5</c:v>
                </c:pt>
                <c:pt idx="53307">
                  <c:v>5.3307999999999999E-5</c:v>
                </c:pt>
                <c:pt idx="53308">
                  <c:v>5.3309000000000001E-5</c:v>
                </c:pt>
                <c:pt idx="53309">
                  <c:v>5.3310000000000003E-5</c:v>
                </c:pt>
                <c:pt idx="53310">
                  <c:v>5.3310999999999998E-5</c:v>
                </c:pt>
                <c:pt idx="53311">
                  <c:v>5.3312000000000001E-5</c:v>
                </c:pt>
                <c:pt idx="53312">
                  <c:v>5.3313000000000003E-5</c:v>
                </c:pt>
                <c:pt idx="53313">
                  <c:v>5.3313999999999998E-5</c:v>
                </c:pt>
                <c:pt idx="53314">
                  <c:v>5.3315E-5</c:v>
                </c:pt>
                <c:pt idx="53315">
                  <c:v>5.3316000000000002E-5</c:v>
                </c:pt>
                <c:pt idx="53316">
                  <c:v>5.3316999999999998E-5</c:v>
                </c:pt>
                <c:pt idx="53317">
                  <c:v>5.3318E-5</c:v>
                </c:pt>
                <c:pt idx="53318">
                  <c:v>5.3319000000000002E-5</c:v>
                </c:pt>
                <c:pt idx="53319">
                  <c:v>5.3319999999999998E-5</c:v>
                </c:pt>
                <c:pt idx="53320">
                  <c:v>5.3321E-5</c:v>
                </c:pt>
                <c:pt idx="53321">
                  <c:v>5.3322000000000002E-5</c:v>
                </c:pt>
                <c:pt idx="53322">
                  <c:v>5.3322999999999998E-5</c:v>
                </c:pt>
                <c:pt idx="53323">
                  <c:v>5.3324E-5</c:v>
                </c:pt>
                <c:pt idx="53324">
                  <c:v>5.3325000000000002E-5</c:v>
                </c:pt>
                <c:pt idx="53325">
                  <c:v>5.3325999999999997E-5</c:v>
                </c:pt>
                <c:pt idx="53326">
                  <c:v>5.3327E-5</c:v>
                </c:pt>
                <c:pt idx="53327">
                  <c:v>5.3328000000000002E-5</c:v>
                </c:pt>
                <c:pt idx="53328">
                  <c:v>5.3328999999999997E-5</c:v>
                </c:pt>
                <c:pt idx="53329">
                  <c:v>5.3329999999999999E-5</c:v>
                </c:pt>
                <c:pt idx="53330">
                  <c:v>5.3331000000000002E-5</c:v>
                </c:pt>
                <c:pt idx="53331">
                  <c:v>5.3331999999999997E-5</c:v>
                </c:pt>
                <c:pt idx="53332">
                  <c:v>5.3332999999999999E-5</c:v>
                </c:pt>
                <c:pt idx="53333">
                  <c:v>5.3334000000000001E-5</c:v>
                </c:pt>
                <c:pt idx="53334">
                  <c:v>5.3334999999999997E-5</c:v>
                </c:pt>
                <c:pt idx="53335">
                  <c:v>5.3335999999999999E-5</c:v>
                </c:pt>
                <c:pt idx="53336">
                  <c:v>5.3337000000000001E-5</c:v>
                </c:pt>
                <c:pt idx="53337">
                  <c:v>5.3338000000000003E-5</c:v>
                </c:pt>
                <c:pt idx="53338">
                  <c:v>5.3338999999999999E-5</c:v>
                </c:pt>
                <c:pt idx="53339">
                  <c:v>5.3340000000000001E-5</c:v>
                </c:pt>
                <c:pt idx="53340">
                  <c:v>5.3341000000000003E-5</c:v>
                </c:pt>
                <c:pt idx="53341">
                  <c:v>5.3341999999999999E-5</c:v>
                </c:pt>
                <c:pt idx="53342">
                  <c:v>5.3343000000000001E-5</c:v>
                </c:pt>
                <c:pt idx="53343">
                  <c:v>5.3344000000000003E-5</c:v>
                </c:pt>
                <c:pt idx="53344">
                  <c:v>5.3344999999999998E-5</c:v>
                </c:pt>
                <c:pt idx="53345">
                  <c:v>5.3346000000000001E-5</c:v>
                </c:pt>
                <c:pt idx="53346">
                  <c:v>5.3347000000000003E-5</c:v>
                </c:pt>
                <c:pt idx="53347">
                  <c:v>5.3347999999999998E-5</c:v>
                </c:pt>
                <c:pt idx="53348">
                  <c:v>5.3349E-5</c:v>
                </c:pt>
                <c:pt idx="53349">
                  <c:v>5.3350000000000003E-5</c:v>
                </c:pt>
                <c:pt idx="53350">
                  <c:v>5.3350999999999998E-5</c:v>
                </c:pt>
                <c:pt idx="53351">
                  <c:v>5.3352E-5</c:v>
                </c:pt>
                <c:pt idx="53352">
                  <c:v>5.3353000000000002E-5</c:v>
                </c:pt>
                <c:pt idx="53353">
                  <c:v>5.3353999999999998E-5</c:v>
                </c:pt>
                <c:pt idx="53354">
                  <c:v>5.3355E-5</c:v>
                </c:pt>
                <c:pt idx="53355">
                  <c:v>5.3356000000000002E-5</c:v>
                </c:pt>
                <c:pt idx="53356">
                  <c:v>5.3356999999999998E-5</c:v>
                </c:pt>
                <c:pt idx="53357">
                  <c:v>5.3358E-5</c:v>
                </c:pt>
                <c:pt idx="53358">
                  <c:v>5.3359000000000002E-5</c:v>
                </c:pt>
                <c:pt idx="53359">
                  <c:v>5.3359999999999997E-5</c:v>
                </c:pt>
                <c:pt idx="53360">
                  <c:v>5.3361E-5</c:v>
                </c:pt>
                <c:pt idx="53361">
                  <c:v>5.3362000000000002E-5</c:v>
                </c:pt>
                <c:pt idx="53362">
                  <c:v>5.3362999999999997E-5</c:v>
                </c:pt>
                <c:pt idx="53363">
                  <c:v>5.3363999999999999E-5</c:v>
                </c:pt>
                <c:pt idx="53364">
                  <c:v>5.3365000000000002E-5</c:v>
                </c:pt>
                <c:pt idx="53365">
                  <c:v>5.3365999999999997E-5</c:v>
                </c:pt>
                <c:pt idx="53366">
                  <c:v>5.3366999999999999E-5</c:v>
                </c:pt>
                <c:pt idx="53367">
                  <c:v>5.3368000000000001E-5</c:v>
                </c:pt>
                <c:pt idx="53368">
                  <c:v>5.3368999999999997E-5</c:v>
                </c:pt>
                <c:pt idx="53369">
                  <c:v>5.3369999999999999E-5</c:v>
                </c:pt>
                <c:pt idx="53370">
                  <c:v>5.3371000000000001E-5</c:v>
                </c:pt>
                <c:pt idx="53371">
                  <c:v>5.3372000000000003E-5</c:v>
                </c:pt>
                <c:pt idx="53372">
                  <c:v>5.3372999999999999E-5</c:v>
                </c:pt>
                <c:pt idx="53373">
                  <c:v>5.3374000000000001E-5</c:v>
                </c:pt>
                <c:pt idx="53374">
                  <c:v>5.3375000000000003E-5</c:v>
                </c:pt>
                <c:pt idx="53375">
                  <c:v>5.3375999999999999E-5</c:v>
                </c:pt>
                <c:pt idx="53376">
                  <c:v>5.3377000000000001E-5</c:v>
                </c:pt>
                <c:pt idx="53377">
                  <c:v>5.3378000000000003E-5</c:v>
                </c:pt>
                <c:pt idx="53378">
                  <c:v>5.3378999999999998E-5</c:v>
                </c:pt>
                <c:pt idx="53379">
                  <c:v>5.3380000000000001E-5</c:v>
                </c:pt>
                <c:pt idx="53380">
                  <c:v>5.3381000000000003E-5</c:v>
                </c:pt>
                <c:pt idx="53381">
                  <c:v>5.3381999999999998E-5</c:v>
                </c:pt>
                <c:pt idx="53382">
                  <c:v>5.3383E-5</c:v>
                </c:pt>
                <c:pt idx="53383">
                  <c:v>5.3384000000000003E-5</c:v>
                </c:pt>
                <c:pt idx="53384">
                  <c:v>5.3384999999999998E-5</c:v>
                </c:pt>
                <c:pt idx="53385">
                  <c:v>5.3386E-5</c:v>
                </c:pt>
                <c:pt idx="53386">
                  <c:v>5.3387000000000002E-5</c:v>
                </c:pt>
                <c:pt idx="53387">
                  <c:v>5.3387999999999998E-5</c:v>
                </c:pt>
                <c:pt idx="53388">
                  <c:v>5.3389E-5</c:v>
                </c:pt>
                <c:pt idx="53389">
                  <c:v>5.3390000000000002E-5</c:v>
                </c:pt>
                <c:pt idx="53390">
                  <c:v>5.3390999999999998E-5</c:v>
                </c:pt>
                <c:pt idx="53391">
                  <c:v>5.3392E-5</c:v>
                </c:pt>
                <c:pt idx="53392">
                  <c:v>5.3393000000000002E-5</c:v>
                </c:pt>
                <c:pt idx="53393">
                  <c:v>5.3393999999999997E-5</c:v>
                </c:pt>
                <c:pt idx="53394">
                  <c:v>5.3395E-5</c:v>
                </c:pt>
                <c:pt idx="53395">
                  <c:v>5.3396000000000002E-5</c:v>
                </c:pt>
                <c:pt idx="53396">
                  <c:v>5.3396999999999997E-5</c:v>
                </c:pt>
                <c:pt idx="53397">
                  <c:v>5.3397999999999999E-5</c:v>
                </c:pt>
                <c:pt idx="53398">
                  <c:v>5.3399000000000002E-5</c:v>
                </c:pt>
                <c:pt idx="53399">
                  <c:v>5.3399999999999997E-5</c:v>
                </c:pt>
                <c:pt idx="53400">
                  <c:v>5.3400999999999999E-5</c:v>
                </c:pt>
                <c:pt idx="53401">
                  <c:v>5.3402000000000001E-5</c:v>
                </c:pt>
                <c:pt idx="53402">
                  <c:v>5.3402999999999997E-5</c:v>
                </c:pt>
                <c:pt idx="53403">
                  <c:v>5.3403999999999999E-5</c:v>
                </c:pt>
                <c:pt idx="53404">
                  <c:v>5.3405000000000001E-5</c:v>
                </c:pt>
                <c:pt idx="53405">
                  <c:v>5.3406000000000003E-5</c:v>
                </c:pt>
                <c:pt idx="53406">
                  <c:v>5.3406999999999999E-5</c:v>
                </c:pt>
                <c:pt idx="53407">
                  <c:v>5.3408000000000001E-5</c:v>
                </c:pt>
                <c:pt idx="53408">
                  <c:v>5.3409000000000003E-5</c:v>
                </c:pt>
                <c:pt idx="53409">
                  <c:v>5.3409999999999999E-5</c:v>
                </c:pt>
                <c:pt idx="53410">
                  <c:v>5.3411000000000001E-5</c:v>
                </c:pt>
                <c:pt idx="53411">
                  <c:v>5.3412000000000003E-5</c:v>
                </c:pt>
                <c:pt idx="53412">
                  <c:v>5.3412999999999998E-5</c:v>
                </c:pt>
                <c:pt idx="53413">
                  <c:v>5.3414000000000001E-5</c:v>
                </c:pt>
                <c:pt idx="53414">
                  <c:v>5.3415000000000003E-5</c:v>
                </c:pt>
                <c:pt idx="53415">
                  <c:v>5.3415999999999998E-5</c:v>
                </c:pt>
                <c:pt idx="53416">
                  <c:v>5.3417E-5</c:v>
                </c:pt>
                <c:pt idx="53417">
                  <c:v>5.3418000000000003E-5</c:v>
                </c:pt>
                <c:pt idx="53418">
                  <c:v>5.3418999999999998E-5</c:v>
                </c:pt>
                <c:pt idx="53419">
                  <c:v>5.342E-5</c:v>
                </c:pt>
                <c:pt idx="53420">
                  <c:v>5.3421000000000002E-5</c:v>
                </c:pt>
                <c:pt idx="53421">
                  <c:v>5.3421999999999998E-5</c:v>
                </c:pt>
                <c:pt idx="53422">
                  <c:v>5.3423E-5</c:v>
                </c:pt>
                <c:pt idx="53423">
                  <c:v>5.3424000000000002E-5</c:v>
                </c:pt>
                <c:pt idx="53424">
                  <c:v>5.3424999999999998E-5</c:v>
                </c:pt>
                <c:pt idx="53425">
                  <c:v>5.3426E-5</c:v>
                </c:pt>
                <c:pt idx="53426">
                  <c:v>5.3427000000000002E-5</c:v>
                </c:pt>
                <c:pt idx="53427">
                  <c:v>5.3427999999999997E-5</c:v>
                </c:pt>
                <c:pt idx="53428">
                  <c:v>5.3429E-5</c:v>
                </c:pt>
                <c:pt idx="53429">
                  <c:v>5.3430000000000002E-5</c:v>
                </c:pt>
                <c:pt idx="53430">
                  <c:v>5.3430999999999997E-5</c:v>
                </c:pt>
                <c:pt idx="53431">
                  <c:v>5.3431999999999999E-5</c:v>
                </c:pt>
                <c:pt idx="53432">
                  <c:v>5.3433000000000002E-5</c:v>
                </c:pt>
                <c:pt idx="53433">
                  <c:v>5.3433999999999997E-5</c:v>
                </c:pt>
                <c:pt idx="53434">
                  <c:v>5.3434999999999999E-5</c:v>
                </c:pt>
                <c:pt idx="53435">
                  <c:v>5.3436000000000001E-5</c:v>
                </c:pt>
                <c:pt idx="53436">
                  <c:v>5.3436999999999997E-5</c:v>
                </c:pt>
                <c:pt idx="53437">
                  <c:v>5.3437999999999999E-5</c:v>
                </c:pt>
                <c:pt idx="53438">
                  <c:v>5.3439000000000001E-5</c:v>
                </c:pt>
                <c:pt idx="53439">
                  <c:v>5.3440000000000003E-5</c:v>
                </c:pt>
                <c:pt idx="53440">
                  <c:v>5.3440999999999999E-5</c:v>
                </c:pt>
                <c:pt idx="53441">
                  <c:v>5.3442000000000001E-5</c:v>
                </c:pt>
                <c:pt idx="53442">
                  <c:v>5.3443000000000003E-5</c:v>
                </c:pt>
                <c:pt idx="53443">
                  <c:v>5.3443999999999999E-5</c:v>
                </c:pt>
                <c:pt idx="53444">
                  <c:v>5.3445000000000001E-5</c:v>
                </c:pt>
                <c:pt idx="53445">
                  <c:v>5.3446000000000003E-5</c:v>
                </c:pt>
                <c:pt idx="53446">
                  <c:v>5.3446999999999998E-5</c:v>
                </c:pt>
                <c:pt idx="53447">
                  <c:v>5.3448000000000001E-5</c:v>
                </c:pt>
                <c:pt idx="53448">
                  <c:v>5.3449000000000003E-5</c:v>
                </c:pt>
                <c:pt idx="53449">
                  <c:v>5.3449999999999998E-5</c:v>
                </c:pt>
                <c:pt idx="53450">
                  <c:v>5.3451E-5</c:v>
                </c:pt>
                <c:pt idx="53451">
                  <c:v>5.3452000000000003E-5</c:v>
                </c:pt>
                <c:pt idx="53452">
                  <c:v>5.3452999999999998E-5</c:v>
                </c:pt>
                <c:pt idx="53453">
                  <c:v>5.3454E-5</c:v>
                </c:pt>
                <c:pt idx="53454">
                  <c:v>5.3455000000000002E-5</c:v>
                </c:pt>
                <c:pt idx="53455">
                  <c:v>5.3455999999999998E-5</c:v>
                </c:pt>
                <c:pt idx="53456">
                  <c:v>5.3457E-5</c:v>
                </c:pt>
                <c:pt idx="53457">
                  <c:v>5.3458000000000002E-5</c:v>
                </c:pt>
                <c:pt idx="53458">
                  <c:v>5.3458999999999998E-5</c:v>
                </c:pt>
                <c:pt idx="53459">
                  <c:v>5.346E-5</c:v>
                </c:pt>
                <c:pt idx="53460">
                  <c:v>5.3461000000000002E-5</c:v>
                </c:pt>
                <c:pt idx="53461">
                  <c:v>5.3461999999999997E-5</c:v>
                </c:pt>
                <c:pt idx="53462">
                  <c:v>5.3463E-5</c:v>
                </c:pt>
                <c:pt idx="53463">
                  <c:v>5.3464000000000002E-5</c:v>
                </c:pt>
                <c:pt idx="53464">
                  <c:v>5.3464999999999997E-5</c:v>
                </c:pt>
                <c:pt idx="53465">
                  <c:v>5.3465999999999999E-5</c:v>
                </c:pt>
                <c:pt idx="53466">
                  <c:v>5.3467000000000002E-5</c:v>
                </c:pt>
                <c:pt idx="53467">
                  <c:v>5.3467999999999997E-5</c:v>
                </c:pt>
                <c:pt idx="53468">
                  <c:v>5.3468999999999999E-5</c:v>
                </c:pt>
                <c:pt idx="53469">
                  <c:v>5.3470000000000001E-5</c:v>
                </c:pt>
                <c:pt idx="53470">
                  <c:v>5.3470999999999997E-5</c:v>
                </c:pt>
                <c:pt idx="53471">
                  <c:v>5.3471999999999999E-5</c:v>
                </c:pt>
                <c:pt idx="53472">
                  <c:v>5.3473000000000001E-5</c:v>
                </c:pt>
                <c:pt idx="53473">
                  <c:v>5.3474000000000003E-5</c:v>
                </c:pt>
                <c:pt idx="53474">
                  <c:v>5.3474999999999999E-5</c:v>
                </c:pt>
                <c:pt idx="53475">
                  <c:v>5.3476000000000001E-5</c:v>
                </c:pt>
                <c:pt idx="53476">
                  <c:v>5.3477000000000003E-5</c:v>
                </c:pt>
                <c:pt idx="53477">
                  <c:v>5.3477999999999999E-5</c:v>
                </c:pt>
                <c:pt idx="53478">
                  <c:v>5.3479000000000001E-5</c:v>
                </c:pt>
                <c:pt idx="53479">
                  <c:v>5.3480000000000003E-5</c:v>
                </c:pt>
                <c:pt idx="53480">
                  <c:v>5.3480999999999998E-5</c:v>
                </c:pt>
                <c:pt idx="53481">
                  <c:v>5.3482000000000001E-5</c:v>
                </c:pt>
                <c:pt idx="53482">
                  <c:v>5.3483000000000003E-5</c:v>
                </c:pt>
                <c:pt idx="53483">
                  <c:v>5.3483999999999998E-5</c:v>
                </c:pt>
                <c:pt idx="53484">
                  <c:v>5.3485E-5</c:v>
                </c:pt>
                <c:pt idx="53485">
                  <c:v>5.3486000000000003E-5</c:v>
                </c:pt>
                <c:pt idx="53486">
                  <c:v>5.3486999999999998E-5</c:v>
                </c:pt>
                <c:pt idx="53487">
                  <c:v>5.3488E-5</c:v>
                </c:pt>
                <c:pt idx="53488">
                  <c:v>5.3489000000000002E-5</c:v>
                </c:pt>
                <c:pt idx="53489">
                  <c:v>5.3489999999999998E-5</c:v>
                </c:pt>
                <c:pt idx="53490">
                  <c:v>5.3491E-5</c:v>
                </c:pt>
                <c:pt idx="53491">
                  <c:v>5.3492000000000002E-5</c:v>
                </c:pt>
                <c:pt idx="53492">
                  <c:v>5.3492999999999998E-5</c:v>
                </c:pt>
                <c:pt idx="53493">
                  <c:v>5.3494E-5</c:v>
                </c:pt>
                <c:pt idx="53494">
                  <c:v>5.3495000000000002E-5</c:v>
                </c:pt>
                <c:pt idx="53495">
                  <c:v>5.3495999999999997E-5</c:v>
                </c:pt>
                <c:pt idx="53496">
                  <c:v>5.3497E-5</c:v>
                </c:pt>
                <c:pt idx="53497">
                  <c:v>5.3498000000000002E-5</c:v>
                </c:pt>
                <c:pt idx="53498">
                  <c:v>5.3498999999999997E-5</c:v>
                </c:pt>
                <c:pt idx="53499">
                  <c:v>5.3499999999999999E-5</c:v>
                </c:pt>
                <c:pt idx="53500">
                  <c:v>5.3501000000000002E-5</c:v>
                </c:pt>
                <c:pt idx="53501">
                  <c:v>5.3501999999999997E-5</c:v>
                </c:pt>
                <c:pt idx="53502">
                  <c:v>5.3502999999999999E-5</c:v>
                </c:pt>
                <c:pt idx="53503">
                  <c:v>5.3504000000000001E-5</c:v>
                </c:pt>
                <c:pt idx="53504">
                  <c:v>5.3504999999999997E-5</c:v>
                </c:pt>
                <c:pt idx="53505">
                  <c:v>5.3505999999999999E-5</c:v>
                </c:pt>
                <c:pt idx="53506">
                  <c:v>5.3507000000000001E-5</c:v>
                </c:pt>
                <c:pt idx="53507">
                  <c:v>5.3508000000000003E-5</c:v>
                </c:pt>
                <c:pt idx="53508">
                  <c:v>5.3508999999999999E-5</c:v>
                </c:pt>
                <c:pt idx="53509">
                  <c:v>5.3510000000000001E-5</c:v>
                </c:pt>
                <c:pt idx="53510">
                  <c:v>5.3511000000000003E-5</c:v>
                </c:pt>
                <c:pt idx="53511">
                  <c:v>5.3511999999999999E-5</c:v>
                </c:pt>
                <c:pt idx="53512">
                  <c:v>5.3513000000000001E-5</c:v>
                </c:pt>
                <c:pt idx="53513">
                  <c:v>5.3514000000000003E-5</c:v>
                </c:pt>
                <c:pt idx="53514">
                  <c:v>5.3514999999999998E-5</c:v>
                </c:pt>
                <c:pt idx="53515">
                  <c:v>5.3516000000000001E-5</c:v>
                </c:pt>
                <c:pt idx="53516">
                  <c:v>5.3517000000000003E-5</c:v>
                </c:pt>
                <c:pt idx="53517">
                  <c:v>5.3517999999999998E-5</c:v>
                </c:pt>
                <c:pt idx="53518">
                  <c:v>5.3519E-5</c:v>
                </c:pt>
                <c:pt idx="53519">
                  <c:v>5.3520000000000003E-5</c:v>
                </c:pt>
                <c:pt idx="53520">
                  <c:v>5.3520999999999998E-5</c:v>
                </c:pt>
                <c:pt idx="53521">
                  <c:v>5.3522E-5</c:v>
                </c:pt>
                <c:pt idx="53522">
                  <c:v>5.3523000000000002E-5</c:v>
                </c:pt>
                <c:pt idx="53523">
                  <c:v>5.3523999999999998E-5</c:v>
                </c:pt>
                <c:pt idx="53524">
                  <c:v>5.3525E-5</c:v>
                </c:pt>
                <c:pt idx="53525">
                  <c:v>5.3526000000000002E-5</c:v>
                </c:pt>
                <c:pt idx="53526">
                  <c:v>5.3526999999999998E-5</c:v>
                </c:pt>
                <c:pt idx="53527">
                  <c:v>5.3528E-5</c:v>
                </c:pt>
                <c:pt idx="53528">
                  <c:v>5.3529000000000002E-5</c:v>
                </c:pt>
                <c:pt idx="53529">
                  <c:v>5.3529999999999997E-5</c:v>
                </c:pt>
                <c:pt idx="53530">
                  <c:v>5.3531E-5</c:v>
                </c:pt>
                <c:pt idx="53531">
                  <c:v>5.3532000000000002E-5</c:v>
                </c:pt>
                <c:pt idx="53532">
                  <c:v>5.3532999999999997E-5</c:v>
                </c:pt>
                <c:pt idx="53533">
                  <c:v>5.3533999999999999E-5</c:v>
                </c:pt>
                <c:pt idx="53534">
                  <c:v>5.3535000000000002E-5</c:v>
                </c:pt>
                <c:pt idx="53535">
                  <c:v>5.3535999999999997E-5</c:v>
                </c:pt>
                <c:pt idx="53536">
                  <c:v>5.3536999999999999E-5</c:v>
                </c:pt>
                <c:pt idx="53537">
                  <c:v>5.3538000000000001E-5</c:v>
                </c:pt>
                <c:pt idx="53538">
                  <c:v>5.3538999999999997E-5</c:v>
                </c:pt>
                <c:pt idx="53539">
                  <c:v>5.3539999999999999E-5</c:v>
                </c:pt>
                <c:pt idx="53540">
                  <c:v>5.3541000000000001E-5</c:v>
                </c:pt>
                <c:pt idx="53541">
                  <c:v>5.3542000000000003E-5</c:v>
                </c:pt>
                <c:pt idx="53542">
                  <c:v>5.3542999999999999E-5</c:v>
                </c:pt>
                <c:pt idx="53543">
                  <c:v>5.3544000000000001E-5</c:v>
                </c:pt>
                <c:pt idx="53544">
                  <c:v>5.3545000000000003E-5</c:v>
                </c:pt>
                <c:pt idx="53545">
                  <c:v>5.3545999999999999E-5</c:v>
                </c:pt>
                <c:pt idx="53546">
                  <c:v>5.3547000000000001E-5</c:v>
                </c:pt>
                <c:pt idx="53547">
                  <c:v>5.3548000000000003E-5</c:v>
                </c:pt>
                <c:pt idx="53548">
                  <c:v>5.3548999999999998E-5</c:v>
                </c:pt>
                <c:pt idx="53549">
                  <c:v>5.3550000000000001E-5</c:v>
                </c:pt>
                <c:pt idx="53550">
                  <c:v>5.3551000000000003E-5</c:v>
                </c:pt>
                <c:pt idx="53551">
                  <c:v>5.3551999999999998E-5</c:v>
                </c:pt>
                <c:pt idx="53552">
                  <c:v>5.3553E-5</c:v>
                </c:pt>
                <c:pt idx="53553">
                  <c:v>5.3554000000000003E-5</c:v>
                </c:pt>
                <c:pt idx="53554">
                  <c:v>5.3554999999999998E-5</c:v>
                </c:pt>
                <c:pt idx="53555">
                  <c:v>5.3556E-5</c:v>
                </c:pt>
                <c:pt idx="53556">
                  <c:v>5.3557000000000002E-5</c:v>
                </c:pt>
                <c:pt idx="53557">
                  <c:v>5.3557999999999998E-5</c:v>
                </c:pt>
                <c:pt idx="53558">
                  <c:v>5.3559E-5</c:v>
                </c:pt>
                <c:pt idx="53559">
                  <c:v>5.3560000000000002E-5</c:v>
                </c:pt>
                <c:pt idx="53560">
                  <c:v>5.3560999999999998E-5</c:v>
                </c:pt>
                <c:pt idx="53561">
                  <c:v>5.3562E-5</c:v>
                </c:pt>
                <c:pt idx="53562">
                  <c:v>5.3563000000000002E-5</c:v>
                </c:pt>
                <c:pt idx="53563">
                  <c:v>5.3563999999999997E-5</c:v>
                </c:pt>
                <c:pt idx="53564">
                  <c:v>5.3565E-5</c:v>
                </c:pt>
                <c:pt idx="53565">
                  <c:v>5.3566000000000002E-5</c:v>
                </c:pt>
                <c:pt idx="53566">
                  <c:v>5.3566999999999997E-5</c:v>
                </c:pt>
                <c:pt idx="53567">
                  <c:v>5.3567999999999999E-5</c:v>
                </c:pt>
                <c:pt idx="53568">
                  <c:v>5.3569000000000002E-5</c:v>
                </c:pt>
                <c:pt idx="53569">
                  <c:v>5.3569999999999997E-5</c:v>
                </c:pt>
                <c:pt idx="53570">
                  <c:v>5.3570999999999999E-5</c:v>
                </c:pt>
                <c:pt idx="53571">
                  <c:v>5.3572000000000001E-5</c:v>
                </c:pt>
                <c:pt idx="53572">
                  <c:v>5.3572999999999997E-5</c:v>
                </c:pt>
                <c:pt idx="53573">
                  <c:v>5.3573999999999999E-5</c:v>
                </c:pt>
                <c:pt idx="53574">
                  <c:v>5.3575000000000001E-5</c:v>
                </c:pt>
                <c:pt idx="53575">
                  <c:v>5.3575999999999997E-5</c:v>
                </c:pt>
                <c:pt idx="53576">
                  <c:v>5.3576999999999999E-5</c:v>
                </c:pt>
                <c:pt idx="53577">
                  <c:v>5.3578000000000001E-5</c:v>
                </c:pt>
                <c:pt idx="53578">
                  <c:v>5.3579000000000003E-5</c:v>
                </c:pt>
                <c:pt idx="53579">
                  <c:v>5.3579999999999999E-5</c:v>
                </c:pt>
                <c:pt idx="53580">
                  <c:v>5.3581000000000001E-5</c:v>
                </c:pt>
                <c:pt idx="53581">
                  <c:v>5.3582000000000003E-5</c:v>
                </c:pt>
                <c:pt idx="53582">
                  <c:v>5.3582999999999998E-5</c:v>
                </c:pt>
                <c:pt idx="53583">
                  <c:v>5.3584000000000001E-5</c:v>
                </c:pt>
                <c:pt idx="53584">
                  <c:v>5.3585000000000003E-5</c:v>
                </c:pt>
                <c:pt idx="53585">
                  <c:v>5.3585999999999998E-5</c:v>
                </c:pt>
                <c:pt idx="53586">
                  <c:v>5.3587E-5</c:v>
                </c:pt>
                <c:pt idx="53587">
                  <c:v>5.3588000000000003E-5</c:v>
                </c:pt>
                <c:pt idx="53588">
                  <c:v>5.3588999999999998E-5</c:v>
                </c:pt>
                <c:pt idx="53589">
                  <c:v>5.359E-5</c:v>
                </c:pt>
                <c:pt idx="53590">
                  <c:v>5.3591000000000002E-5</c:v>
                </c:pt>
                <c:pt idx="53591">
                  <c:v>5.3591999999999998E-5</c:v>
                </c:pt>
                <c:pt idx="53592">
                  <c:v>5.3593E-5</c:v>
                </c:pt>
                <c:pt idx="53593">
                  <c:v>5.3594000000000002E-5</c:v>
                </c:pt>
                <c:pt idx="53594">
                  <c:v>5.3594999999999998E-5</c:v>
                </c:pt>
                <c:pt idx="53595">
                  <c:v>5.3596E-5</c:v>
                </c:pt>
                <c:pt idx="53596">
                  <c:v>5.3597000000000002E-5</c:v>
                </c:pt>
                <c:pt idx="53597">
                  <c:v>5.3597999999999997E-5</c:v>
                </c:pt>
                <c:pt idx="53598">
                  <c:v>5.3599E-5</c:v>
                </c:pt>
                <c:pt idx="53599">
                  <c:v>5.3600000000000002E-5</c:v>
                </c:pt>
                <c:pt idx="53600">
                  <c:v>5.3600999999999997E-5</c:v>
                </c:pt>
                <c:pt idx="53601">
                  <c:v>5.3601999999999999E-5</c:v>
                </c:pt>
                <c:pt idx="53602">
                  <c:v>5.3603000000000002E-5</c:v>
                </c:pt>
                <c:pt idx="53603">
                  <c:v>5.3603999999999997E-5</c:v>
                </c:pt>
                <c:pt idx="53604">
                  <c:v>5.3604999999999999E-5</c:v>
                </c:pt>
                <c:pt idx="53605">
                  <c:v>5.3606000000000001E-5</c:v>
                </c:pt>
                <c:pt idx="53606">
                  <c:v>5.3606999999999997E-5</c:v>
                </c:pt>
                <c:pt idx="53607">
                  <c:v>5.3607999999999999E-5</c:v>
                </c:pt>
                <c:pt idx="53608">
                  <c:v>5.3609000000000001E-5</c:v>
                </c:pt>
                <c:pt idx="53609">
                  <c:v>5.3609999999999997E-5</c:v>
                </c:pt>
                <c:pt idx="53610">
                  <c:v>5.3610999999999999E-5</c:v>
                </c:pt>
                <c:pt idx="53611">
                  <c:v>5.3612000000000001E-5</c:v>
                </c:pt>
                <c:pt idx="53612">
                  <c:v>5.3613000000000003E-5</c:v>
                </c:pt>
                <c:pt idx="53613">
                  <c:v>5.3613999999999999E-5</c:v>
                </c:pt>
                <c:pt idx="53614">
                  <c:v>5.3615000000000001E-5</c:v>
                </c:pt>
                <c:pt idx="53615">
                  <c:v>5.3616000000000003E-5</c:v>
                </c:pt>
                <c:pt idx="53616">
                  <c:v>5.3616999999999998E-5</c:v>
                </c:pt>
                <c:pt idx="53617">
                  <c:v>5.3618000000000001E-5</c:v>
                </c:pt>
                <c:pt idx="53618">
                  <c:v>5.3619000000000003E-5</c:v>
                </c:pt>
                <c:pt idx="53619">
                  <c:v>5.3619999999999998E-5</c:v>
                </c:pt>
                <c:pt idx="53620">
                  <c:v>5.3621E-5</c:v>
                </c:pt>
                <c:pt idx="53621">
                  <c:v>5.3622000000000003E-5</c:v>
                </c:pt>
                <c:pt idx="53622">
                  <c:v>5.3622999999999998E-5</c:v>
                </c:pt>
                <c:pt idx="53623">
                  <c:v>5.3624E-5</c:v>
                </c:pt>
                <c:pt idx="53624">
                  <c:v>5.3625000000000002E-5</c:v>
                </c:pt>
                <c:pt idx="53625">
                  <c:v>5.3625999999999998E-5</c:v>
                </c:pt>
                <c:pt idx="53626">
                  <c:v>5.3627E-5</c:v>
                </c:pt>
                <c:pt idx="53627">
                  <c:v>5.3628000000000002E-5</c:v>
                </c:pt>
                <c:pt idx="53628">
                  <c:v>5.3628999999999998E-5</c:v>
                </c:pt>
                <c:pt idx="53629">
                  <c:v>5.363E-5</c:v>
                </c:pt>
                <c:pt idx="53630">
                  <c:v>5.3631000000000002E-5</c:v>
                </c:pt>
                <c:pt idx="53631">
                  <c:v>5.3631999999999997E-5</c:v>
                </c:pt>
                <c:pt idx="53632">
                  <c:v>5.3633E-5</c:v>
                </c:pt>
                <c:pt idx="53633">
                  <c:v>5.3634000000000002E-5</c:v>
                </c:pt>
                <c:pt idx="53634">
                  <c:v>5.3634999999999997E-5</c:v>
                </c:pt>
                <c:pt idx="53635">
                  <c:v>5.3635999999999999E-5</c:v>
                </c:pt>
                <c:pt idx="53636">
                  <c:v>5.3637000000000002E-5</c:v>
                </c:pt>
                <c:pt idx="53637">
                  <c:v>5.3637999999999997E-5</c:v>
                </c:pt>
                <c:pt idx="53638">
                  <c:v>5.3638999999999999E-5</c:v>
                </c:pt>
                <c:pt idx="53639">
                  <c:v>5.3640000000000001E-5</c:v>
                </c:pt>
                <c:pt idx="53640">
                  <c:v>5.3640999999999997E-5</c:v>
                </c:pt>
                <c:pt idx="53641">
                  <c:v>5.3641999999999999E-5</c:v>
                </c:pt>
                <c:pt idx="53642">
                  <c:v>5.3643000000000001E-5</c:v>
                </c:pt>
                <c:pt idx="53643">
                  <c:v>5.3643999999999997E-5</c:v>
                </c:pt>
                <c:pt idx="53644">
                  <c:v>5.3644999999999999E-5</c:v>
                </c:pt>
                <c:pt idx="53645">
                  <c:v>5.3646000000000001E-5</c:v>
                </c:pt>
                <c:pt idx="53646">
                  <c:v>5.3647000000000003E-5</c:v>
                </c:pt>
                <c:pt idx="53647">
                  <c:v>5.3647999999999999E-5</c:v>
                </c:pt>
                <c:pt idx="53648">
                  <c:v>5.3649000000000001E-5</c:v>
                </c:pt>
                <c:pt idx="53649">
                  <c:v>5.3650000000000003E-5</c:v>
                </c:pt>
                <c:pt idx="53650">
                  <c:v>5.3650999999999998E-5</c:v>
                </c:pt>
                <c:pt idx="53651">
                  <c:v>5.3652000000000001E-5</c:v>
                </c:pt>
                <c:pt idx="53652">
                  <c:v>5.3653000000000003E-5</c:v>
                </c:pt>
                <c:pt idx="53653">
                  <c:v>5.3653999999999998E-5</c:v>
                </c:pt>
                <c:pt idx="53654">
                  <c:v>5.3655E-5</c:v>
                </c:pt>
                <c:pt idx="53655">
                  <c:v>5.3656000000000003E-5</c:v>
                </c:pt>
                <c:pt idx="53656">
                  <c:v>5.3656999999999998E-5</c:v>
                </c:pt>
                <c:pt idx="53657">
                  <c:v>5.3658E-5</c:v>
                </c:pt>
                <c:pt idx="53658">
                  <c:v>5.3659000000000002E-5</c:v>
                </c:pt>
                <c:pt idx="53659">
                  <c:v>5.3659999999999998E-5</c:v>
                </c:pt>
                <c:pt idx="53660">
                  <c:v>5.3661E-5</c:v>
                </c:pt>
                <c:pt idx="53661">
                  <c:v>5.3662000000000002E-5</c:v>
                </c:pt>
                <c:pt idx="53662">
                  <c:v>5.3662999999999998E-5</c:v>
                </c:pt>
                <c:pt idx="53663">
                  <c:v>5.3664E-5</c:v>
                </c:pt>
                <c:pt idx="53664">
                  <c:v>5.3665000000000002E-5</c:v>
                </c:pt>
                <c:pt idx="53665">
                  <c:v>5.3665999999999997E-5</c:v>
                </c:pt>
                <c:pt idx="53666">
                  <c:v>5.3667E-5</c:v>
                </c:pt>
                <c:pt idx="53667">
                  <c:v>5.3668000000000002E-5</c:v>
                </c:pt>
                <c:pt idx="53668">
                  <c:v>5.3668999999999997E-5</c:v>
                </c:pt>
                <c:pt idx="53669">
                  <c:v>5.3669999999999999E-5</c:v>
                </c:pt>
                <c:pt idx="53670">
                  <c:v>5.3671000000000002E-5</c:v>
                </c:pt>
                <c:pt idx="53671">
                  <c:v>5.3671999999999997E-5</c:v>
                </c:pt>
                <c:pt idx="53672">
                  <c:v>5.3672999999999999E-5</c:v>
                </c:pt>
                <c:pt idx="53673">
                  <c:v>5.3674000000000001E-5</c:v>
                </c:pt>
                <c:pt idx="53674">
                  <c:v>5.3674999999999997E-5</c:v>
                </c:pt>
                <c:pt idx="53675">
                  <c:v>5.3675999999999999E-5</c:v>
                </c:pt>
                <c:pt idx="53676">
                  <c:v>5.3677000000000001E-5</c:v>
                </c:pt>
                <c:pt idx="53677">
                  <c:v>5.3677999999999997E-5</c:v>
                </c:pt>
                <c:pt idx="53678">
                  <c:v>5.3678999999999999E-5</c:v>
                </c:pt>
                <c:pt idx="53679">
                  <c:v>5.3680000000000001E-5</c:v>
                </c:pt>
                <c:pt idx="53680">
                  <c:v>5.3681000000000003E-5</c:v>
                </c:pt>
                <c:pt idx="53681">
                  <c:v>5.3681999999999999E-5</c:v>
                </c:pt>
                <c:pt idx="53682">
                  <c:v>5.3683000000000001E-5</c:v>
                </c:pt>
                <c:pt idx="53683">
                  <c:v>5.3684000000000003E-5</c:v>
                </c:pt>
                <c:pt idx="53684">
                  <c:v>5.3684999999999998E-5</c:v>
                </c:pt>
                <c:pt idx="53685">
                  <c:v>5.3686000000000001E-5</c:v>
                </c:pt>
                <c:pt idx="53686">
                  <c:v>5.3687000000000003E-5</c:v>
                </c:pt>
                <c:pt idx="53687">
                  <c:v>5.3687999999999998E-5</c:v>
                </c:pt>
                <c:pt idx="53688">
                  <c:v>5.3689E-5</c:v>
                </c:pt>
                <c:pt idx="53689">
                  <c:v>5.3690000000000003E-5</c:v>
                </c:pt>
                <c:pt idx="53690">
                  <c:v>5.3690999999999998E-5</c:v>
                </c:pt>
                <c:pt idx="53691">
                  <c:v>5.3692E-5</c:v>
                </c:pt>
                <c:pt idx="53692">
                  <c:v>5.3693000000000002E-5</c:v>
                </c:pt>
                <c:pt idx="53693">
                  <c:v>5.3693999999999998E-5</c:v>
                </c:pt>
                <c:pt idx="53694">
                  <c:v>5.3695E-5</c:v>
                </c:pt>
                <c:pt idx="53695">
                  <c:v>5.3696000000000002E-5</c:v>
                </c:pt>
                <c:pt idx="53696">
                  <c:v>5.3696999999999998E-5</c:v>
                </c:pt>
                <c:pt idx="53697">
                  <c:v>5.3698E-5</c:v>
                </c:pt>
                <c:pt idx="53698">
                  <c:v>5.3699000000000002E-5</c:v>
                </c:pt>
                <c:pt idx="53699">
                  <c:v>5.3699999999999997E-5</c:v>
                </c:pt>
                <c:pt idx="53700">
                  <c:v>5.3701E-5</c:v>
                </c:pt>
                <c:pt idx="53701">
                  <c:v>5.3702000000000002E-5</c:v>
                </c:pt>
                <c:pt idx="53702">
                  <c:v>5.3702999999999997E-5</c:v>
                </c:pt>
                <c:pt idx="53703">
                  <c:v>5.3703999999999999E-5</c:v>
                </c:pt>
                <c:pt idx="53704">
                  <c:v>5.3705000000000002E-5</c:v>
                </c:pt>
                <c:pt idx="53705">
                  <c:v>5.3705999999999997E-5</c:v>
                </c:pt>
                <c:pt idx="53706">
                  <c:v>5.3706999999999999E-5</c:v>
                </c:pt>
                <c:pt idx="53707">
                  <c:v>5.3708000000000001E-5</c:v>
                </c:pt>
                <c:pt idx="53708">
                  <c:v>5.3708999999999997E-5</c:v>
                </c:pt>
                <c:pt idx="53709">
                  <c:v>5.3709999999999999E-5</c:v>
                </c:pt>
                <c:pt idx="53710">
                  <c:v>5.3711000000000001E-5</c:v>
                </c:pt>
                <c:pt idx="53711">
                  <c:v>5.3711999999999997E-5</c:v>
                </c:pt>
                <c:pt idx="53712">
                  <c:v>5.3712999999999999E-5</c:v>
                </c:pt>
                <c:pt idx="53713">
                  <c:v>5.3714000000000001E-5</c:v>
                </c:pt>
                <c:pt idx="53714">
                  <c:v>5.3715000000000003E-5</c:v>
                </c:pt>
                <c:pt idx="53715">
                  <c:v>5.3715999999999999E-5</c:v>
                </c:pt>
                <c:pt idx="53716">
                  <c:v>5.3717000000000001E-5</c:v>
                </c:pt>
                <c:pt idx="53717">
                  <c:v>5.3718000000000003E-5</c:v>
                </c:pt>
                <c:pt idx="53718">
                  <c:v>5.3718999999999998E-5</c:v>
                </c:pt>
                <c:pt idx="53719">
                  <c:v>5.3720000000000001E-5</c:v>
                </c:pt>
                <c:pt idx="53720">
                  <c:v>5.3721000000000003E-5</c:v>
                </c:pt>
                <c:pt idx="53721">
                  <c:v>5.3721999999999998E-5</c:v>
                </c:pt>
                <c:pt idx="53722">
                  <c:v>5.3723E-5</c:v>
                </c:pt>
                <c:pt idx="53723">
                  <c:v>5.3724000000000003E-5</c:v>
                </c:pt>
                <c:pt idx="53724">
                  <c:v>5.3724999999999998E-5</c:v>
                </c:pt>
                <c:pt idx="53725">
                  <c:v>5.3726E-5</c:v>
                </c:pt>
                <c:pt idx="53726">
                  <c:v>5.3727000000000002E-5</c:v>
                </c:pt>
                <c:pt idx="53727">
                  <c:v>5.3727999999999998E-5</c:v>
                </c:pt>
                <c:pt idx="53728">
                  <c:v>5.3729E-5</c:v>
                </c:pt>
                <c:pt idx="53729">
                  <c:v>5.3730000000000002E-5</c:v>
                </c:pt>
                <c:pt idx="53730">
                  <c:v>5.3730999999999998E-5</c:v>
                </c:pt>
                <c:pt idx="53731">
                  <c:v>5.3732E-5</c:v>
                </c:pt>
                <c:pt idx="53732">
                  <c:v>5.3733000000000002E-5</c:v>
                </c:pt>
                <c:pt idx="53733">
                  <c:v>5.3733999999999997E-5</c:v>
                </c:pt>
                <c:pt idx="53734">
                  <c:v>5.3735E-5</c:v>
                </c:pt>
                <c:pt idx="53735">
                  <c:v>5.3736000000000002E-5</c:v>
                </c:pt>
                <c:pt idx="53736">
                  <c:v>5.3736999999999997E-5</c:v>
                </c:pt>
                <c:pt idx="53737">
                  <c:v>5.3737999999999999E-5</c:v>
                </c:pt>
                <c:pt idx="53738">
                  <c:v>5.3739000000000002E-5</c:v>
                </c:pt>
                <c:pt idx="53739">
                  <c:v>5.3739999999999997E-5</c:v>
                </c:pt>
                <c:pt idx="53740">
                  <c:v>5.3740999999999999E-5</c:v>
                </c:pt>
                <c:pt idx="53741">
                  <c:v>5.3742000000000001E-5</c:v>
                </c:pt>
                <c:pt idx="53742">
                  <c:v>5.3742999999999997E-5</c:v>
                </c:pt>
                <c:pt idx="53743">
                  <c:v>5.3743999999999999E-5</c:v>
                </c:pt>
                <c:pt idx="53744">
                  <c:v>5.3745000000000001E-5</c:v>
                </c:pt>
                <c:pt idx="53745">
                  <c:v>5.3745999999999997E-5</c:v>
                </c:pt>
                <c:pt idx="53746">
                  <c:v>5.3746999999999999E-5</c:v>
                </c:pt>
                <c:pt idx="53747">
                  <c:v>5.3748000000000001E-5</c:v>
                </c:pt>
                <c:pt idx="53748">
                  <c:v>5.3749000000000003E-5</c:v>
                </c:pt>
                <c:pt idx="53749">
                  <c:v>5.3749999999999999E-5</c:v>
                </c:pt>
                <c:pt idx="53750">
                  <c:v>5.3751000000000001E-5</c:v>
                </c:pt>
                <c:pt idx="53751">
                  <c:v>5.3752000000000003E-5</c:v>
                </c:pt>
                <c:pt idx="53752">
                  <c:v>5.3752999999999998E-5</c:v>
                </c:pt>
                <c:pt idx="53753">
                  <c:v>5.3754000000000001E-5</c:v>
                </c:pt>
                <c:pt idx="53754">
                  <c:v>5.3755000000000003E-5</c:v>
                </c:pt>
                <c:pt idx="53755">
                  <c:v>5.3755999999999998E-5</c:v>
                </c:pt>
                <c:pt idx="53756">
                  <c:v>5.3757E-5</c:v>
                </c:pt>
                <c:pt idx="53757">
                  <c:v>5.3758000000000003E-5</c:v>
                </c:pt>
                <c:pt idx="53758">
                  <c:v>5.3758999999999998E-5</c:v>
                </c:pt>
                <c:pt idx="53759">
                  <c:v>5.376E-5</c:v>
                </c:pt>
                <c:pt idx="53760">
                  <c:v>5.3761000000000002E-5</c:v>
                </c:pt>
                <c:pt idx="53761">
                  <c:v>5.3761999999999998E-5</c:v>
                </c:pt>
                <c:pt idx="53762">
                  <c:v>5.3763E-5</c:v>
                </c:pt>
                <c:pt idx="53763">
                  <c:v>5.3764000000000002E-5</c:v>
                </c:pt>
                <c:pt idx="53764">
                  <c:v>5.3764999999999998E-5</c:v>
                </c:pt>
                <c:pt idx="53765">
                  <c:v>5.3766E-5</c:v>
                </c:pt>
                <c:pt idx="53766">
                  <c:v>5.3767000000000002E-5</c:v>
                </c:pt>
                <c:pt idx="53767">
                  <c:v>5.3767999999999997E-5</c:v>
                </c:pt>
                <c:pt idx="53768">
                  <c:v>5.3769E-5</c:v>
                </c:pt>
                <c:pt idx="53769">
                  <c:v>5.3770000000000002E-5</c:v>
                </c:pt>
                <c:pt idx="53770">
                  <c:v>5.3770999999999997E-5</c:v>
                </c:pt>
                <c:pt idx="53771">
                  <c:v>5.3771999999999999E-5</c:v>
                </c:pt>
                <c:pt idx="53772">
                  <c:v>5.3773000000000002E-5</c:v>
                </c:pt>
                <c:pt idx="53773">
                  <c:v>5.3773999999999997E-5</c:v>
                </c:pt>
                <c:pt idx="53774">
                  <c:v>5.3774999999999999E-5</c:v>
                </c:pt>
                <c:pt idx="53775">
                  <c:v>5.3776000000000001E-5</c:v>
                </c:pt>
                <c:pt idx="53776">
                  <c:v>5.3776999999999997E-5</c:v>
                </c:pt>
                <c:pt idx="53777">
                  <c:v>5.3777999999999999E-5</c:v>
                </c:pt>
                <c:pt idx="53778">
                  <c:v>5.3779000000000001E-5</c:v>
                </c:pt>
                <c:pt idx="53779">
                  <c:v>5.3779999999999997E-5</c:v>
                </c:pt>
                <c:pt idx="53780">
                  <c:v>5.3780999999999999E-5</c:v>
                </c:pt>
                <c:pt idx="53781">
                  <c:v>5.3782000000000001E-5</c:v>
                </c:pt>
                <c:pt idx="53782">
                  <c:v>5.3783000000000003E-5</c:v>
                </c:pt>
                <c:pt idx="53783">
                  <c:v>5.3783999999999999E-5</c:v>
                </c:pt>
                <c:pt idx="53784">
                  <c:v>5.3785000000000001E-5</c:v>
                </c:pt>
                <c:pt idx="53785">
                  <c:v>5.3786000000000003E-5</c:v>
                </c:pt>
                <c:pt idx="53786">
                  <c:v>5.3786999999999998E-5</c:v>
                </c:pt>
                <c:pt idx="53787">
                  <c:v>5.3788000000000001E-5</c:v>
                </c:pt>
                <c:pt idx="53788">
                  <c:v>5.3789000000000003E-5</c:v>
                </c:pt>
                <c:pt idx="53789">
                  <c:v>5.3789999999999998E-5</c:v>
                </c:pt>
                <c:pt idx="53790">
                  <c:v>5.3791E-5</c:v>
                </c:pt>
                <c:pt idx="53791">
                  <c:v>5.3792000000000003E-5</c:v>
                </c:pt>
                <c:pt idx="53792">
                  <c:v>5.3792999999999998E-5</c:v>
                </c:pt>
                <c:pt idx="53793">
                  <c:v>5.3794E-5</c:v>
                </c:pt>
                <c:pt idx="53794">
                  <c:v>5.3795000000000002E-5</c:v>
                </c:pt>
                <c:pt idx="53795">
                  <c:v>5.3795999999999998E-5</c:v>
                </c:pt>
                <c:pt idx="53796">
                  <c:v>5.3797E-5</c:v>
                </c:pt>
                <c:pt idx="53797">
                  <c:v>5.3798000000000002E-5</c:v>
                </c:pt>
                <c:pt idx="53798">
                  <c:v>5.3798999999999998E-5</c:v>
                </c:pt>
                <c:pt idx="53799">
                  <c:v>5.38E-5</c:v>
                </c:pt>
                <c:pt idx="53800">
                  <c:v>5.3801000000000002E-5</c:v>
                </c:pt>
                <c:pt idx="53801">
                  <c:v>5.3801999999999998E-5</c:v>
                </c:pt>
                <c:pt idx="53802">
                  <c:v>5.3803E-5</c:v>
                </c:pt>
                <c:pt idx="53803">
                  <c:v>5.3804000000000002E-5</c:v>
                </c:pt>
                <c:pt idx="53804">
                  <c:v>5.3804999999999997E-5</c:v>
                </c:pt>
                <c:pt idx="53805">
                  <c:v>5.3805999999999999E-5</c:v>
                </c:pt>
                <c:pt idx="53806">
                  <c:v>5.3807000000000002E-5</c:v>
                </c:pt>
                <c:pt idx="53807">
                  <c:v>5.3807999999999997E-5</c:v>
                </c:pt>
                <c:pt idx="53808">
                  <c:v>5.3808999999999999E-5</c:v>
                </c:pt>
                <c:pt idx="53809">
                  <c:v>5.3810000000000001E-5</c:v>
                </c:pt>
                <c:pt idx="53810">
                  <c:v>5.3810999999999997E-5</c:v>
                </c:pt>
                <c:pt idx="53811">
                  <c:v>5.3811999999999999E-5</c:v>
                </c:pt>
                <c:pt idx="53812">
                  <c:v>5.3813000000000001E-5</c:v>
                </c:pt>
                <c:pt idx="53813">
                  <c:v>5.3813999999999997E-5</c:v>
                </c:pt>
                <c:pt idx="53814">
                  <c:v>5.3814999999999999E-5</c:v>
                </c:pt>
                <c:pt idx="53815">
                  <c:v>5.3816000000000001E-5</c:v>
                </c:pt>
                <c:pt idx="53816">
                  <c:v>5.3817000000000003E-5</c:v>
                </c:pt>
                <c:pt idx="53817">
                  <c:v>5.3817999999999999E-5</c:v>
                </c:pt>
                <c:pt idx="53818">
                  <c:v>5.3819000000000001E-5</c:v>
                </c:pt>
                <c:pt idx="53819">
                  <c:v>5.3820000000000003E-5</c:v>
                </c:pt>
                <c:pt idx="53820">
                  <c:v>5.3820999999999999E-5</c:v>
                </c:pt>
                <c:pt idx="53821">
                  <c:v>5.3822000000000001E-5</c:v>
                </c:pt>
                <c:pt idx="53822">
                  <c:v>5.3823000000000003E-5</c:v>
                </c:pt>
                <c:pt idx="53823">
                  <c:v>5.3823999999999998E-5</c:v>
                </c:pt>
                <c:pt idx="53824">
                  <c:v>5.3825000000000001E-5</c:v>
                </c:pt>
                <c:pt idx="53825">
                  <c:v>5.3826000000000003E-5</c:v>
                </c:pt>
                <c:pt idx="53826">
                  <c:v>5.3826999999999998E-5</c:v>
                </c:pt>
                <c:pt idx="53827">
                  <c:v>5.3828E-5</c:v>
                </c:pt>
                <c:pt idx="53828">
                  <c:v>5.3829000000000002E-5</c:v>
                </c:pt>
                <c:pt idx="53829">
                  <c:v>5.3829999999999998E-5</c:v>
                </c:pt>
                <c:pt idx="53830">
                  <c:v>5.3831E-5</c:v>
                </c:pt>
                <c:pt idx="53831">
                  <c:v>5.3832000000000002E-5</c:v>
                </c:pt>
                <c:pt idx="53832">
                  <c:v>5.3832999999999998E-5</c:v>
                </c:pt>
                <c:pt idx="53833">
                  <c:v>5.3834E-5</c:v>
                </c:pt>
                <c:pt idx="53834">
                  <c:v>5.3835000000000002E-5</c:v>
                </c:pt>
                <c:pt idx="53835">
                  <c:v>5.3835999999999998E-5</c:v>
                </c:pt>
                <c:pt idx="53836">
                  <c:v>5.3837E-5</c:v>
                </c:pt>
                <c:pt idx="53837">
                  <c:v>5.3838000000000002E-5</c:v>
                </c:pt>
                <c:pt idx="53838">
                  <c:v>5.3838999999999997E-5</c:v>
                </c:pt>
                <c:pt idx="53839">
                  <c:v>5.384E-5</c:v>
                </c:pt>
                <c:pt idx="53840">
                  <c:v>5.3841000000000002E-5</c:v>
                </c:pt>
                <c:pt idx="53841">
                  <c:v>5.3841999999999997E-5</c:v>
                </c:pt>
                <c:pt idx="53842">
                  <c:v>5.3842999999999999E-5</c:v>
                </c:pt>
                <c:pt idx="53843">
                  <c:v>5.3844000000000002E-5</c:v>
                </c:pt>
                <c:pt idx="53844">
                  <c:v>5.3844999999999997E-5</c:v>
                </c:pt>
                <c:pt idx="53845">
                  <c:v>5.3845999999999999E-5</c:v>
                </c:pt>
                <c:pt idx="53846">
                  <c:v>5.3847000000000001E-5</c:v>
                </c:pt>
                <c:pt idx="53847">
                  <c:v>5.3847999999999997E-5</c:v>
                </c:pt>
                <c:pt idx="53848">
                  <c:v>5.3848999999999999E-5</c:v>
                </c:pt>
                <c:pt idx="53849">
                  <c:v>5.3850000000000001E-5</c:v>
                </c:pt>
                <c:pt idx="53850">
                  <c:v>5.3851000000000003E-5</c:v>
                </c:pt>
                <c:pt idx="53851">
                  <c:v>5.3851999999999999E-5</c:v>
                </c:pt>
                <c:pt idx="53852">
                  <c:v>5.3853000000000001E-5</c:v>
                </c:pt>
                <c:pt idx="53853">
                  <c:v>5.3854000000000003E-5</c:v>
                </c:pt>
                <c:pt idx="53854">
                  <c:v>5.3854999999999999E-5</c:v>
                </c:pt>
                <c:pt idx="53855">
                  <c:v>5.3856000000000001E-5</c:v>
                </c:pt>
                <c:pt idx="53856">
                  <c:v>5.3857000000000003E-5</c:v>
                </c:pt>
                <c:pt idx="53857">
                  <c:v>5.3857999999999998E-5</c:v>
                </c:pt>
                <c:pt idx="53858">
                  <c:v>5.3859000000000001E-5</c:v>
                </c:pt>
                <c:pt idx="53859">
                  <c:v>5.3860000000000003E-5</c:v>
                </c:pt>
                <c:pt idx="53860">
                  <c:v>5.3860999999999998E-5</c:v>
                </c:pt>
                <c:pt idx="53861">
                  <c:v>5.3862E-5</c:v>
                </c:pt>
                <c:pt idx="53862">
                  <c:v>5.3863000000000003E-5</c:v>
                </c:pt>
                <c:pt idx="53863">
                  <c:v>5.3863999999999998E-5</c:v>
                </c:pt>
                <c:pt idx="53864">
                  <c:v>5.3865E-5</c:v>
                </c:pt>
                <c:pt idx="53865">
                  <c:v>5.3866000000000002E-5</c:v>
                </c:pt>
                <c:pt idx="53866">
                  <c:v>5.3866999999999998E-5</c:v>
                </c:pt>
                <c:pt idx="53867">
                  <c:v>5.3868E-5</c:v>
                </c:pt>
                <c:pt idx="53868">
                  <c:v>5.3869000000000002E-5</c:v>
                </c:pt>
                <c:pt idx="53869">
                  <c:v>5.3869999999999998E-5</c:v>
                </c:pt>
                <c:pt idx="53870">
                  <c:v>5.3871E-5</c:v>
                </c:pt>
                <c:pt idx="53871">
                  <c:v>5.3872000000000002E-5</c:v>
                </c:pt>
                <c:pt idx="53872">
                  <c:v>5.3872999999999997E-5</c:v>
                </c:pt>
                <c:pt idx="53873">
                  <c:v>5.3874E-5</c:v>
                </c:pt>
                <c:pt idx="53874">
                  <c:v>5.3875000000000002E-5</c:v>
                </c:pt>
                <c:pt idx="53875">
                  <c:v>5.3875999999999997E-5</c:v>
                </c:pt>
                <c:pt idx="53876">
                  <c:v>5.3876999999999999E-5</c:v>
                </c:pt>
                <c:pt idx="53877">
                  <c:v>5.3878000000000002E-5</c:v>
                </c:pt>
                <c:pt idx="53878">
                  <c:v>5.3878999999999997E-5</c:v>
                </c:pt>
                <c:pt idx="53879">
                  <c:v>5.3879999999999999E-5</c:v>
                </c:pt>
                <c:pt idx="53880">
                  <c:v>5.3881000000000001E-5</c:v>
                </c:pt>
                <c:pt idx="53881">
                  <c:v>5.3881999999999997E-5</c:v>
                </c:pt>
                <c:pt idx="53882">
                  <c:v>5.3882999999999999E-5</c:v>
                </c:pt>
                <c:pt idx="53883">
                  <c:v>5.3884000000000001E-5</c:v>
                </c:pt>
                <c:pt idx="53884">
                  <c:v>5.3885000000000003E-5</c:v>
                </c:pt>
                <c:pt idx="53885">
                  <c:v>5.3885999999999999E-5</c:v>
                </c:pt>
                <c:pt idx="53886">
                  <c:v>5.3887000000000001E-5</c:v>
                </c:pt>
                <c:pt idx="53887">
                  <c:v>5.3888000000000003E-5</c:v>
                </c:pt>
                <c:pt idx="53888">
                  <c:v>5.3888999999999999E-5</c:v>
                </c:pt>
                <c:pt idx="53889">
                  <c:v>5.3890000000000001E-5</c:v>
                </c:pt>
                <c:pt idx="53890">
                  <c:v>5.3891000000000003E-5</c:v>
                </c:pt>
                <c:pt idx="53891">
                  <c:v>5.3891999999999998E-5</c:v>
                </c:pt>
                <c:pt idx="53892">
                  <c:v>5.3893000000000001E-5</c:v>
                </c:pt>
                <c:pt idx="53893">
                  <c:v>5.3894000000000003E-5</c:v>
                </c:pt>
                <c:pt idx="53894">
                  <c:v>5.3894999999999998E-5</c:v>
                </c:pt>
                <c:pt idx="53895">
                  <c:v>5.3896E-5</c:v>
                </c:pt>
                <c:pt idx="53896">
                  <c:v>5.3897000000000003E-5</c:v>
                </c:pt>
                <c:pt idx="53897">
                  <c:v>5.3897999999999998E-5</c:v>
                </c:pt>
                <c:pt idx="53898">
                  <c:v>5.3899E-5</c:v>
                </c:pt>
                <c:pt idx="53899">
                  <c:v>5.3900000000000002E-5</c:v>
                </c:pt>
                <c:pt idx="53900">
                  <c:v>5.3900999999999998E-5</c:v>
                </c:pt>
                <c:pt idx="53901">
                  <c:v>5.3902E-5</c:v>
                </c:pt>
                <c:pt idx="53902">
                  <c:v>5.3903000000000002E-5</c:v>
                </c:pt>
                <c:pt idx="53903">
                  <c:v>5.3903999999999998E-5</c:v>
                </c:pt>
                <c:pt idx="53904">
                  <c:v>5.3905E-5</c:v>
                </c:pt>
                <c:pt idx="53905">
                  <c:v>5.3906000000000002E-5</c:v>
                </c:pt>
                <c:pt idx="53906">
                  <c:v>5.3906999999999997E-5</c:v>
                </c:pt>
                <c:pt idx="53907">
                  <c:v>5.3908E-5</c:v>
                </c:pt>
                <c:pt idx="53908">
                  <c:v>5.3909000000000002E-5</c:v>
                </c:pt>
                <c:pt idx="53909">
                  <c:v>5.3909999999999997E-5</c:v>
                </c:pt>
                <c:pt idx="53910">
                  <c:v>5.3910999999999999E-5</c:v>
                </c:pt>
                <c:pt idx="53911">
                  <c:v>5.3912000000000002E-5</c:v>
                </c:pt>
                <c:pt idx="53912">
                  <c:v>5.3912999999999997E-5</c:v>
                </c:pt>
                <c:pt idx="53913">
                  <c:v>5.3913999999999999E-5</c:v>
                </c:pt>
                <c:pt idx="53914">
                  <c:v>5.3915000000000001E-5</c:v>
                </c:pt>
                <c:pt idx="53915">
                  <c:v>5.3915999999999997E-5</c:v>
                </c:pt>
                <c:pt idx="53916">
                  <c:v>5.3916999999999999E-5</c:v>
                </c:pt>
                <c:pt idx="53917">
                  <c:v>5.3918000000000001E-5</c:v>
                </c:pt>
                <c:pt idx="53918">
                  <c:v>5.3919000000000003E-5</c:v>
                </c:pt>
                <c:pt idx="53919">
                  <c:v>5.3919999999999999E-5</c:v>
                </c:pt>
                <c:pt idx="53920">
                  <c:v>5.3921000000000001E-5</c:v>
                </c:pt>
                <c:pt idx="53921">
                  <c:v>5.3922000000000003E-5</c:v>
                </c:pt>
                <c:pt idx="53922">
                  <c:v>5.3922999999999999E-5</c:v>
                </c:pt>
                <c:pt idx="53923">
                  <c:v>5.3924000000000001E-5</c:v>
                </c:pt>
                <c:pt idx="53924">
                  <c:v>5.3925000000000003E-5</c:v>
                </c:pt>
                <c:pt idx="53925">
                  <c:v>5.3925999999999998E-5</c:v>
                </c:pt>
                <c:pt idx="53926">
                  <c:v>5.3927000000000001E-5</c:v>
                </c:pt>
                <c:pt idx="53927">
                  <c:v>5.3928000000000003E-5</c:v>
                </c:pt>
                <c:pt idx="53928">
                  <c:v>5.3928999999999998E-5</c:v>
                </c:pt>
                <c:pt idx="53929">
                  <c:v>5.393E-5</c:v>
                </c:pt>
                <c:pt idx="53930">
                  <c:v>5.3931000000000003E-5</c:v>
                </c:pt>
                <c:pt idx="53931">
                  <c:v>5.3931999999999998E-5</c:v>
                </c:pt>
                <c:pt idx="53932">
                  <c:v>5.3933E-5</c:v>
                </c:pt>
                <c:pt idx="53933">
                  <c:v>5.3934000000000002E-5</c:v>
                </c:pt>
                <c:pt idx="53934">
                  <c:v>5.3934999999999998E-5</c:v>
                </c:pt>
                <c:pt idx="53935">
                  <c:v>5.3936E-5</c:v>
                </c:pt>
                <c:pt idx="53936">
                  <c:v>5.3937000000000002E-5</c:v>
                </c:pt>
                <c:pt idx="53937">
                  <c:v>5.3937999999999998E-5</c:v>
                </c:pt>
                <c:pt idx="53938">
                  <c:v>5.3939E-5</c:v>
                </c:pt>
                <c:pt idx="53939">
                  <c:v>5.3940000000000002E-5</c:v>
                </c:pt>
                <c:pt idx="53940">
                  <c:v>5.3940999999999997E-5</c:v>
                </c:pt>
                <c:pt idx="53941">
                  <c:v>5.3942E-5</c:v>
                </c:pt>
                <c:pt idx="53942">
                  <c:v>5.3943000000000002E-5</c:v>
                </c:pt>
                <c:pt idx="53943">
                  <c:v>5.3943999999999997E-5</c:v>
                </c:pt>
                <c:pt idx="53944">
                  <c:v>5.3944999999999999E-5</c:v>
                </c:pt>
                <c:pt idx="53945">
                  <c:v>5.3946000000000002E-5</c:v>
                </c:pt>
                <c:pt idx="53946">
                  <c:v>5.3946999999999997E-5</c:v>
                </c:pt>
                <c:pt idx="53947">
                  <c:v>5.3947999999999999E-5</c:v>
                </c:pt>
                <c:pt idx="53948">
                  <c:v>5.3949000000000001E-5</c:v>
                </c:pt>
                <c:pt idx="53949">
                  <c:v>5.3949999999999997E-5</c:v>
                </c:pt>
                <c:pt idx="53950">
                  <c:v>5.3950999999999999E-5</c:v>
                </c:pt>
                <c:pt idx="53951">
                  <c:v>5.3952000000000001E-5</c:v>
                </c:pt>
                <c:pt idx="53952">
                  <c:v>5.3953000000000003E-5</c:v>
                </c:pt>
                <c:pt idx="53953">
                  <c:v>5.3953999999999999E-5</c:v>
                </c:pt>
                <c:pt idx="53954">
                  <c:v>5.3955000000000001E-5</c:v>
                </c:pt>
                <c:pt idx="53955">
                  <c:v>5.3956000000000003E-5</c:v>
                </c:pt>
                <c:pt idx="53956">
                  <c:v>5.3956999999999999E-5</c:v>
                </c:pt>
                <c:pt idx="53957">
                  <c:v>5.3958000000000001E-5</c:v>
                </c:pt>
                <c:pt idx="53958">
                  <c:v>5.3959000000000003E-5</c:v>
                </c:pt>
                <c:pt idx="53959">
                  <c:v>5.3959999999999998E-5</c:v>
                </c:pt>
                <c:pt idx="53960">
                  <c:v>5.3961000000000001E-5</c:v>
                </c:pt>
                <c:pt idx="53961">
                  <c:v>5.3962000000000003E-5</c:v>
                </c:pt>
                <c:pt idx="53962">
                  <c:v>5.3962999999999998E-5</c:v>
                </c:pt>
                <c:pt idx="53963">
                  <c:v>5.3964E-5</c:v>
                </c:pt>
                <c:pt idx="53964">
                  <c:v>5.3965000000000003E-5</c:v>
                </c:pt>
                <c:pt idx="53965">
                  <c:v>5.3965999999999998E-5</c:v>
                </c:pt>
                <c:pt idx="53966">
                  <c:v>5.3967E-5</c:v>
                </c:pt>
                <c:pt idx="53967">
                  <c:v>5.3968000000000002E-5</c:v>
                </c:pt>
                <c:pt idx="53968">
                  <c:v>5.3968999999999998E-5</c:v>
                </c:pt>
                <c:pt idx="53969">
                  <c:v>5.397E-5</c:v>
                </c:pt>
                <c:pt idx="53970">
                  <c:v>5.3971000000000002E-5</c:v>
                </c:pt>
                <c:pt idx="53971">
                  <c:v>5.3971999999999998E-5</c:v>
                </c:pt>
                <c:pt idx="53972">
                  <c:v>5.3973E-5</c:v>
                </c:pt>
                <c:pt idx="53973">
                  <c:v>5.3974000000000002E-5</c:v>
                </c:pt>
                <c:pt idx="53974">
                  <c:v>5.3974999999999997E-5</c:v>
                </c:pt>
                <c:pt idx="53975">
                  <c:v>5.3976E-5</c:v>
                </c:pt>
                <c:pt idx="53976">
                  <c:v>5.3977000000000002E-5</c:v>
                </c:pt>
                <c:pt idx="53977">
                  <c:v>5.3977999999999997E-5</c:v>
                </c:pt>
                <c:pt idx="53978">
                  <c:v>5.3978999999999999E-5</c:v>
                </c:pt>
                <c:pt idx="53979">
                  <c:v>5.3980000000000002E-5</c:v>
                </c:pt>
                <c:pt idx="53980">
                  <c:v>5.3980999999999997E-5</c:v>
                </c:pt>
                <c:pt idx="53981">
                  <c:v>5.3981999999999999E-5</c:v>
                </c:pt>
                <c:pt idx="53982">
                  <c:v>5.3983000000000001E-5</c:v>
                </c:pt>
                <c:pt idx="53983">
                  <c:v>5.3983999999999997E-5</c:v>
                </c:pt>
                <c:pt idx="53984">
                  <c:v>5.3984999999999999E-5</c:v>
                </c:pt>
                <c:pt idx="53985">
                  <c:v>5.3986000000000001E-5</c:v>
                </c:pt>
                <c:pt idx="53986">
                  <c:v>5.3987000000000003E-5</c:v>
                </c:pt>
                <c:pt idx="53987">
                  <c:v>5.3987999999999999E-5</c:v>
                </c:pt>
                <c:pt idx="53988">
                  <c:v>5.3989000000000001E-5</c:v>
                </c:pt>
                <c:pt idx="53989">
                  <c:v>5.3990000000000003E-5</c:v>
                </c:pt>
                <c:pt idx="53990">
                  <c:v>5.3990999999999999E-5</c:v>
                </c:pt>
                <c:pt idx="53991">
                  <c:v>5.3992000000000001E-5</c:v>
                </c:pt>
                <c:pt idx="53992">
                  <c:v>5.3993000000000003E-5</c:v>
                </c:pt>
                <c:pt idx="53993">
                  <c:v>5.3993999999999998E-5</c:v>
                </c:pt>
                <c:pt idx="53994">
                  <c:v>5.3995000000000001E-5</c:v>
                </c:pt>
                <c:pt idx="53995">
                  <c:v>5.3996000000000003E-5</c:v>
                </c:pt>
                <c:pt idx="53996">
                  <c:v>5.3996999999999998E-5</c:v>
                </c:pt>
                <c:pt idx="53997">
                  <c:v>5.3998E-5</c:v>
                </c:pt>
                <c:pt idx="53998">
                  <c:v>5.3999000000000003E-5</c:v>
                </c:pt>
                <c:pt idx="53999">
                  <c:v>5.3999999999999998E-5</c:v>
                </c:pt>
                <c:pt idx="54000">
                  <c:v>5.4001E-5</c:v>
                </c:pt>
                <c:pt idx="54001">
                  <c:v>5.4002000000000002E-5</c:v>
                </c:pt>
                <c:pt idx="54002">
                  <c:v>5.4002999999999998E-5</c:v>
                </c:pt>
                <c:pt idx="54003">
                  <c:v>5.4004E-5</c:v>
                </c:pt>
                <c:pt idx="54004">
                  <c:v>5.4005000000000002E-5</c:v>
                </c:pt>
                <c:pt idx="54005">
                  <c:v>5.4005999999999998E-5</c:v>
                </c:pt>
                <c:pt idx="54006">
                  <c:v>5.4007E-5</c:v>
                </c:pt>
                <c:pt idx="54007">
                  <c:v>5.4008000000000002E-5</c:v>
                </c:pt>
                <c:pt idx="54008">
                  <c:v>5.4008999999999997E-5</c:v>
                </c:pt>
                <c:pt idx="54009">
                  <c:v>5.401E-5</c:v>
                </c:pt>
                <c:pt idx="54010">
                  <c:v>5.4011000000000002E-5</c:v>
                </c:pt>
                <c:pt idx="54011">
                  <c:v>5.4011999999999997E-5</c:v>
                </c:pt>
                <c:pt idx="54012">
                  <c:v>5.4012999999999999E-5</c:v>
                </c:pt>
                <c:pt idx="54013">
                  <c:v>5.4014000000000002E-5</c:v>
                </c:pt>
                <c:pt idx="54014">
                  <c:v>5.4014999999999997E-5</c:v>
                </c:pt>
                <c:pt idx="54015">
                  <c:v>5.4015999999999999E-5</c:v>
                </c:pt>
                <c:pt idx="54016">
                  <c:v>5.4017000000000001E-5</c:v>
                </c:pt>
                <c:pt idx="54017">
                  <c:v>5.4017999999999997E-5</c:v>
                </c:pt>
                <c:pt idx="54018">
                  <c:v>5.4018999999999999E-5</c:v>
                </c:pt>
                <c:pt idx="54019">
                  <c:v>5.4020000000000001E-5</c:v>
                </c:pt>
                <c:pt idx="54020">
                  <c:v>5.4021000000000003E-5</c:v>
                </c:pt>
                <c:pt idx="54021">
                  <c:v>5.4021999999999999E-5</c:v>
                </c:pt>
                <c:pt idx="54022">
                  <c:v>5.4023000000000001E-5</c:v>
                </c:pt>
                <c:pt idx="54023">
                  <c:v>5.4024000000000003E-5</c:v>
                </c:pt>
                <c:pt idx="54024">
                  <c:v>5.4024999999999999E-5</c:v>
                </c:pt>
                <c:pt idx="54025">
                  <c:v>5.4026000000000001E-5</c:v>
                </c:pt>
                <c:pt idx="54026">
                  <c:v>5.4027000000000003E-5</c:v>
                </c:pt>
                <c:pt idx="54027">
                  <c:v>5.4027999999999998E-5</c:v>
                </c:pt>
                <c:pt idx="54028">
                  <c:v>5.4029000000000001E-5</c:v>
                </c:pt>
                <c:pt idx="54029">
                  <c:v>5.4030000000000003E-5</c:v>
                </c:pt>
                <c:pt idx="54030">
                  <c:v>5.4030999999999998E-5</c:v>
                </c:pt>
                <c:pt idx="54031">
                  <c:v>5.4032E-5</c:v>
                </c:pt>
                <c:pt idx="54032">
                  <c:v>5.4033000000000003E-5</c:v>
                </c:pt>
                <c:pt idx="54033">
                  <c:v>5.4033999999999998E-5</c:v>
                </c:pt>
                <c:pt idx="54034">
                  <c:v>5.4035E-5</c:v>
                </c:pt>
                <c:pt idx="54035">
                  <c:v>5.4036000000000002E-5</c:v>
                </c:pt>
                <c:pt idx="54036">
                  <c:v>5.4036999999999998E-5</c:v>
                </c:pt>
                <c:pt idx="54037">
                  <c:v>5.4038E-5</c:v>
                </c:pt>
                <c:pt idx="54038">
                  <c:v>5.4039000000000002E-5</c:v>
                </c:pt>
                <c:pt idx="54039">
                  <c:v>5.4039999999999998E-5</c:v>
                </c:pt>
                <c:pt idx="54040">
                  <c:v>5.4041E-5</c:v>
                </c:pt>
                <c:pt idx="54041">
                  <c:v>5.4042000000000002E-5</c:v>
                </c:pt>
                <c:pt idx="54042">
                  <c:v>5.4042999999999997E-5</c:v>
                </c:pt>
                <c:pt idx="54043">
                  <c:v>5.4044E-5</c:v>
                </c:pt>
                <c:pt idx="54044">
                  <c:v>5.4045000000000002E-5</c:v>
                </c:pt>
                <c:pt idx="54045">
                  <c:v>5.4045999999999997E-5</c:v>
                </c:pt>
                <c:pt idx="54046">
                  <c:v>5.4046999999999999E-5</c:v>
                </c:pt>
                <c:pt idx="54047">
                  <c:v>5.4048000000000002E-5</c:v>
                </c:pt>
                <c:pt idx="54048">
                  <c:v>5.4048999999999997E-5</c:v>
                </c:pt>
                <c:pt idx="54049">
                  <c:v>5.4049999999999999E-5</c:v>
                </c:pt>
                <c:pt idx="54050">
                  <c:v>5.4051000000000001E-5</c:v>
                </c:pt>
                <c:pt idx="54051">
                  <c:v>5.4051999999999997E-5</c:v>
                </c:pt>
                <c:pt idx="54052">
                  <c:v>5.4052999999999999E-5</c:v>
                </c:pt>
                <c:pt idx="54053">
                  <c:v>5.4054000000000001E-5</c:v>
                </c:pt>
                <c:pt idx="54054">
                  <c:v>5.4055000000000003E-5</c:v>
                </c:pt>
                <c:pt idx="54055">
                  <c:v>5.4055999999999999E-5</c:v>
                </c:pt>
                <c:pt idx="54056">
                  <c:v>5.4057000000000001E-5</c:v>
                </c:pt>
                <c:pt idx="54057">
                  <c:v>5.4058000000000003E-5</c:v>
                </c:pt>
                <c:pt idx="54058">
                  <c:v>5.4058999999999999E-5</c:v>
                </c:pt>
                <c:pt idx="54059">
                  <c:v>5.4060000000000001E-5</c:v>
                </c:pt>
                <c:pt idx="54060">
                  <c:v>5.4061000000000003E-5</c:v>
                </c:pt>
                <c:pt idx="54061">
                  <c:v>5.4061999999999998E-5</c:v>
                </c:pt>
                <c:pt idx="54062">
                  <c:v>5.4063000000000001E-5</c:v>
                </c:pt>
                <c:pt idx="54063">
                  <c:v>5.4064000000000003E-5</c:v>
                </c:pt>
                <c:pt idx="54064">
                  <c:v>5.4064999999999998E-5</c:v>
                </c:pt>
                <c:pt idx="54065">
                  <c:v>5.4066E-5</c:v>
                </c:pt>
                <c:pt idx="54066">
                  <c:v>5.4067000000000003E-5</c:v>
                </c:pt>
                <c:pt idx="54067">
                  <c:v>5.4067999999999998E-5</c:v>
                </c:pt>
                <c:pt idx="54068">
                  <c:v>5.4069E-5</c:v>
                </c:pt>
                <c:pt idx="54069">
                  <c:v>5.4070000000000002E-5</c:v>
                </c:pt>
                <c:pt idx="54070">
                  <c:v>5.4070999999999998E-5</c:v>
                </c:pt>
                <c:pt idx="54071">
                  <c:v>5.4072E-5</c:v>
                </c:pt>
                <c:pt idx="54072">
                  <c:v>5.4073000000000002E-5</c:v>
                </c:pt>
                <c:pt idx="54073">
                  <c:v>5.4073999999999998E-5</c:v>
                </c:pt>
                <c:pt idx="54074">
                  <c:v>5.4075E-5</c:v>
                </c:pt>
                <c:pt idx="54075">
                  <c:v>5.4076000000000002E-5</c:v>
                </c:pt>
                <c:pt idx="54076">
                  <c:v>5.4076999999999997E-5</c:v>
                </c:pt>
                <c:pt idx="54077">
                  <c:v>5.4078E-5</c:v>
                </c:pt>
                <c:pt idx="54078">
                  <c:v>5.4079000000000002E-5</c:v>
                </c:pt>
                <c:pt idx="54079">
                  <c:v>5.4079999999999997E-5</c:v>
                </c:pt>
                <c:pt idx="54080">
                  <c:v>5.4080999999999999E-5</c:v>
                </c:pt>
                <c:pt idx="54081">
                  <c:v>5.4082000000000002E-5</c:v>
                </c:pt>
                <c:pt idx="54082">
                  <c:v>5.4082999999999997E-5</c:v>
                </c:pt>
                <c:pt idx="54083">
                  <c:v>5.4083999999999999E-5</c:v>
                </c:pt>
                <c:pt idx="54084">
                  <c:v>5.4085000000000001E-5</c:v>
                </c:pt>
                <c:pt idx="54085">
                  <c:v>5.4085999999999997E-5</c:v>
                </c:pt>
                <c:pt idx="54086">
                  <c:v>5.4086999999999999E-5</c:v>
                </c:pt>
                <c:pt idx="54087">
                  <c:v>5.4088000000000001E-5</c:v>
                </c:pt>
                <c:pt idx="54088">
                  <c:v>5.4088999999999997E-5</c:v>
                </c:pt>
                <c:pt idx="54089">
                  <c:v>5.4089999999999999E-5</c:v>
                </c:pt>
                <c:pt idx="54090">
                  <c:v>5.4091000000000001E-5</c:v>
                </c:pt>
                <c:pt idx="54091">
                  <c:v>5.4092000000000003E-5</c:v>
                </c:pt>
                <c:pt idx="54092">
                  <c:v>5.4092999999999999E-5</c:v>
                </c:pt>
                <c:pt idx="54093">
                  <c:v>5.4094000000000001E-5</c:v>
                </c:pt>
                <c:pt idx="54094">
                  <c:v>5.4095000000000003E-5</c:v>
                </c:pt>
                <c:pt idx="54095">
                  <c:v>5.4095999999999998E-5</c:v>
                </c:pt>
                <c:pt idx="54096">
                  <c:v>5.4097000000000001E-5</c:v>
                </c:pt>
                <c:pt idx="54097">
                  <c:v>5.4098000000000003E-5</c:v>
                </c:pt>
                <c:pt idx="54098">
                  <c:v>5.4098999999999998E-5</c:v>
                </c:pt>
                <c:pt idx="54099">
                  <c:v>5.41E-5</c:v>
                </c:pt>
                <c:pt idx="54100">
                  <c:v>5.4101000000000003E-5</c:v>
                </c:pt>
                <c:pt idx="54101">
                  <c:v>5.4101999999999998E-5</c:v>
                </c:pt>
                <c:pt idx="54102">
                  <c:v>5.4103E-5</c:v>
                </c:pt>
                <c:pt idx="54103">
                  <c:v>5.4104000000000002E-5</c:v>
                </c:pt>
                <c:pt idx="54104">
                  <c:v>5.4104999999999998E-5</c:v>
                </c:pt>
                <c:pt idx="54105">
                  <c:v>5.4106E-5</c:v>
                </c:pt>
                <c:pt idx="54106">
                  <c:v>5.4107000000000002E-5</c:v>
                </c:pt>
                <c:pt idx="54107">
                  <c:v>5.4107999999999998E-5</c:v>
                </c:pt>
                <c:pt idx="54108">
                  <c:v>5.4109E-5</c:v>
                </c:pt>
                <c:pt idx="54109">
                  <c:v>5.4110000000000002E-5</c:v>
                </c:pt>
                <c:pt idx="54110">
                  <c:v>5.4110999999999997E-5</c:v>
                </c:pt>
                <c:pt idx="54111">
                  <c:v>5.4112E-5</c:v>
                </c:pt>
                <c:pt idx="54112">
                  <c:v>5.4113000000000002E-5</c:v>
                </c:pt>
                <c:pt idx="54113">
                  <c:v>5.4113999999999997E-5</c:v>
                </c:pt>
                <c:pt idx="54114">
                  <c:v>5.4114999999999999E-5</c:v>
                </c:pt>
                <c:pt idx="54115">
                  <c:v>5.4116000000000002E-5</c:v>
                </c:pt>
                <c:pt idx="54116">
                  <c:v>5.4116999999999997E-5</c:v>
                </c:pt>
                <c:pt idx="54117">
                  <c:v>5.4117999999999999E-5</c:v>
                </c:pt>
                <c:pt idx="54118">
                  <c:v>5.4119000000000001E-5</c:v>
                </c:pt>
                <c:pt idx="54119">
                  <c:v>5.4119999999999997E-5</c:v>
                </c:pt>
                <c:pt idx="54120">
                  <c:v>5.4120999999999999E-5</c:v>
                </c:pt>
                <c:pt idx="54121">
                  <c:v>5.4122000000000001E-5</c:v>
                </c:pt>
                <c:pt idx="54122">
                  <c:v>5.4122999999999997E-5</c:v>
                </c:pt>
                <c:pt idx="54123">
                  <c:v>5.4123999999999999E-5</c:v>
                </c:pt>
                <c:pt idx="54124">
                  <c:v>5.4125000000000001E-5</c:v>
                </c:pt>
                <c:pt idx="54125">
                  <c:v>5.4126000000000003E-5</c:v>
                </c:pt>
                <c:pt idx="54126">
                  <c:v>5.4126999999999999E-5</c:v>
                </c:pt>
                <c:pt idx="54127">
                  <c:v>5.4128000000000001E-5</c:v>
                </c:pt>
                <c:pt idx="54128">
                  <c:v>5.4129000000000003E-5</c:v>
                </c:pt>
                <c:pt idx="54129">
                  <c:v>5.4129999999999998E-5</c:v>
                </c:pt>
                <c:pt idx="54130">
                  <c:v>5.4131000000000001E-5</c:v>
                </c:pt>
                <c:pt idx="54131">
                  <c:v>5.4132000000000003E-5</c:v>
                </c:pt>
                <c:pt idx="54132">
                  <c:v>5.4132999999999998E-5</c:v>
                </c:pt>
                <c:pt idx="54133">
                  <c:v>5.4134E-5</c:v>
                </c:pt>
                <c:pt idx="54134">
                  <c:v>5.4135000000000003E-5</c:v>
                </c:pt>
                <c:pt idx="54135">
                  <c:v>5.4135999999999998E-5</c:v>
                </c:pt>
                <c:pt idx="54136">
                  <c:v>5.4137E-5</c:v>
                </c:pt>
                <c:pt idx="54137">
                  <c:v>5.4138000000000002E-5</c:v>
                </c:pt>
                <c:pt idx="54138">
                  <c:v>5.4138999999999998E-5</c:v>
                </c:pt>
                <c:pt idx="54139">
                  <c:v>5.414E-5</c:v>
                </c:pt>
                <c:pt idx="54140">
                  <c:v>5.4141000000000002E-5</c:v>
                </c:pt>
                <c:pt idx="54141">
                  <c:v>5.4141999999999998E-5</c:v>
                </c:pt>
                <c:pt idx="54142">
                  <c:v>5.4143E-5</c:v>
                </c:pt>
                <c:pt idx="54143">
                  <c:v>5.4144000000000002E-5</c:v>
                </c:pt>
                <c:pt idx="54144">
                  <c:v>5.4144999999999997E-5</c:v>
                </c:pt>
                <c:pt idx="54145">
                  <c:v>5.4146E-5</c:v>
                </c:pt>
                <c:pt idx="54146">
                  <c:v>5.4147000000000002E-5</c:v>
                </c:pt>
                <c:pt idx="54147">
                  <c:v>5.4147999999999997E-5</c:v>
                </c:pt>
                <c:pt idx="54148">
                  <c:v>5.4148999999999999E-5</c:v>
                </c:pt>
                <c:pt idx="54149">
                  <c:v>5.4150000000000002E-5</c:v>
                </c:pt>
                <c:pt idx="54150">
                  <c:v>5.4150999999999997E-5</c:v>
                </c:pt>
                <c:pt idx="54151">
                  <c:v>5.4151999999999999E-5</c:v>
                </c:pt>
                <c:pt idx="54152">
                  <c:v>5.4153000000000001E-5</c:v>
                </c:pt>
                <c:pt idx="54153">
                  <c:v>5.4153999999999997E-5</c:v>
                </c:pt>
                <c:pt idx="54154">
                  <c:v>5.4154999999999999E-5</c:v>
                </c:pt>
                <c:pt idx="54155">
                  <c:v>5.4156000000000001E-5</c:v>
                </c:pt>
                <c:pt idx="54156">
                  <c:v>5.4156999999999997E-5</c:v>
                </c:pt>
                <c:pt idx="54157">
                  <c:v>5.4157999999999999E-5</c:v>
                </c:pt>
                <c:pt idx="54158">
                  <c:v>5.4159000000000001E-5</c:v>
                </c:pt>
                <c:pt idx="54159">
                  <c:v>5.4160000000000003E-5</c:v>
                </c:pt>
                <c:pt idx="54160">
                  <c:v>5.4160999999999999E-5</c:v>
                </c:pt>
                <c:pt idx="54161">
                  <c:v>5.4162000000000001E-5</c:v>
                </c:pt>
                <c:pt idx="54162">
                  <c:v>5.4163000000000003E-5</c:v>
                </c:pt>
                <c:pt idx="54163">
                  <c:v>5.4163999999999998E-5</c:v>
                </c:pt>
                <c:pt idx="54164">
                  <c:v>5.4165000000000001E-5</c:v>
                </c:pt>
                <c:pt idx="54165">
                  <c:v>5.4166000000000003E-5</c:v>
                </c:pt>
                <c:pt idx="54166">
                  <c:v>5.4166999999999998E-5</c:v>
                </c:pt>
                <c:pt idx="54167">
                  <c:v>5.4168E-5</c:v>
                </c:pt>
                <c:pt idx="54168">
                  <c:v>5.4169000000000003E-5</c:v>
                </c:pt>
                <c:pt idx="54169">
                  <c:v>5.4169999999999998E-5</c:v>
                </c:pt>
                <c:pt idx="54170">
                  <c:v>5.4171E-5</c:v>
                </c:pt>
                <c:pt idx="54171">
                  <c:v>5.4172000000000002E-5</c:v>
                </c:pt>
                <c:pt idx="54172">
                  <c:v>5.4172999999999998E-5</c:v>
                </c:pt>
                <c:pt idx="54173">
                  <c:v>5.4174E-5</c:v>
                </c:pt>
                <c:pt idx="54174">
                  <c:v>5.4175000000000002E-5</c:v>
                </c:pt>
                <c:pt idx="54175">
                  <c:v>5.4175999999999998E-5</c:v>
                </c:pt>
                <c:pt idx="54176">
                  <c:v>5.4177E-5</c:v>
                </c:pt>
                <c:pt idx="54177">
                  <c:v>5.4178000000000002E-5</c:v>
                </c:pt>
                <c:pt idx="54178">
                  <c:v>5.4178999999999997E-5</c:v>
                </c:pt>
                <c:pt idx="54179">
                  <c:v>5.418E-5</c:v>
                </c:pt>
                <c:pt idx="54180">
                  <c:v>5.4181000000000002E-5</c:v>
                </c:pt>
                <c:pt idx="54181">
                  <c:v>5.4181999999999997E-5</c:v>
                </c:pt>
                <c:pt idx="54182">
                  <c:v>5.4182999999999999E-5</c:v>
                </c:pt>
                <c:pt idx="54183">
                  <c:v>5.4184000000000002E-5</c:v>
                </c:pt>
                <c:pt idx="54184">
                  <c:v>5.4184999999999997E-5</c:v>
                </c:pt>
                <c:pt idx="54185">
                  <c:v>5.4185999999999999E-5</c:v>
                </c:pt>
                <c:pt idx="54186">
                  <c:v>5.4187000000000001E-5</c:v>
                </c:pt>
                <c:pt idx="54187">
                  <c:v>5.4187999999999997E-5</c:v>
                </c:pt>
                <c:pt idx="54188">
                  <c:v>5.4188999999999999E-5</c:v>
                </c:pt>
                <c:pt idx="54189">
                  <c:v>5.4190000000000001E-5</c:v>
                </c:pt>
                <c:pt idx="54190">
                  <c:v>5.4190999999999997E-5</c:v>
                </c:pt>
                <c:pt idx="54191">
                  <c:v>5.4191999999999999E-5</c:v>
                </c:pt>
                <c:pt idx="54192">
                  <c:v>5.4193000000000001E-5</c:v>
                </c:pt>
                <c:pt idx="54193">
                  <c:v>5.4194000000000003E-5</c:v>
                </c:pt>
                <c:pt idx="54194">
                  <c:v>5.4194999999999999E-5</c:v>
                </c:pt>
                <c:pt idx="54195">
                  <c:v>5.4196000000000001E-5</c:v>
                </c:pt>
                <c:pt idx="54196">
                  <c:v>5.4197000000000003E-5</c:v>
                </c:pt>
                <c:pt idx="54197">
                  <c:v>5.4197999999999998E-5</c:v>
                </c:pt>
                <c:pt idx="54198">
                  <c:v>5.4199000000000001E-5</c:v>
                </c:pt>
                <c:pt idx="54199">
                  <c:v>5.4200000000000003E-5</c:v>
                </c:pt>
                <c:pt idx="54200">
                  <c:v>5.4200999999999998E-5</c:v>
                </c:pt>
                <c:pt idx="54201">
                  <c:v>5.4202E-5</c:v>
                </c:pt>
                <c:pt idx="54202">
                  <c:v>5.4203000000000003E-5</c:v>
                </c:pt>
                <c:pt idx="54203">
                  <c:v>5.4203999999999998E-5</c:v>
                </c:pt>
                <c:pt idx="54204">
                  <c:v>5.4205E-5</c:v>
                </c:pt>
                <c:pt idx="54205">
                  <c:v>5.4206000000000002E-5</c:v>
                </c:pt>
                <c:pt idx="54206">
                  <c:v>5.4206999999999998E-5</c:v>
                </c:pt>
                <c:pt idx="54207">
                  <c:v>5.4208E-5</c:v>
                </c:pt>
                <c:pt idx="54208">
                  <c:v>5.4209000000000002E-5</c:v>
                </c:pt>
                <c:pt idx="54209">
                  <c:v>5.4209999999999998E-5</c:v>
                </c:pt>
                <c:pt idx="54210">
                  <c:v>5.4211E-5</c:v>
                </c:pt>
                <c:pt idx="54211">
                  <c:v>5.4212000000000002E-5</c:v>
                </c:pt>
                <c:pt idx="54212">
                  <c:v>5.4212999999999997E-5</c:v>
                </c:pt>
                <c:pt idx="54213">
                  <c:v>5.4214E-5</c:v>
                </c:pt>
                <c:pt idx="54214">
                  <c:v>5.4215000000000002E-5</c:v>
                </c:pt>
                <c:pt idx="54215">
                  <c:v>5.4215999999999997E-5</c:v>
                </c:pt>
                <c:pt idx="54216">
                  <c:v>5.4216999999999999E-5</c:v>
                </c:pt>
                <c:pt idx="54217">
                  <c:v>5.4218000000000002E-5</c:v>
                </c:pt>
                <c:pt idx="54218">
                  <c:v>5.4218999999999997E-5</c:v>
                </c:pt>
                <c:pt idx="54219">
                  <c:v>5.4219999999999999E-5</c:v>
                </c:pt>
                <c:pt idx="54220">
                  <c:v>5.4221000000000001E-5</c:v>
                </c:pt>
                <c:pt idx="54221">
                  <c:v>5.4221999999999997E-5</c:v>
                </c:pt>
                <c:pt idx="54222">
                  <c:v>5.4222999999999999E-5</c:v>
                </c:pt>
                <c:pt idx="54223">
                  <c:v>5.4224000000000001E-5</c:v>
                </c:pt>
                <c:pt idx="54224">
                  <c:v>5.4224999999999997E-5</c:v>
                </c:pt>
                <c:pt idx="54225">
                  <c:v>5.4225999999999999E-5</c:v>
                </c:pt>
                <c:pt idx="54226">
                  <c:v>5.4227000000000001E-5</c:v>
                </c:pt>
                <c:pt idx="54227">
                  <c:v>5.4228000000000003E-5</c:v>
                </c:pt>
                <c:pt idx="54228">
                  <c:v>5.4228999999999999E-5</c:v>
                </c:pt>
                <c:pt idx="54229">
                  <c:v>5.4230000000000001E-5</c:v>
                </c:pt>
                <c:pt idx="54230">
                  <c:v>5.4231000000000003E-5</c:v>
                </c:pt>
                <c:pt idx="54231">
                  <c:v>5.4231999999999998E-5</c:v>
                </c:pt>
                <c:pt idx="54232">
                  <c:v>5.4233000000000001E-5</c:v>
                </c:pt>
                <c:pt idx="54233">
                  <c:v>5.4234000000000003E-5</c:v>
                </c:pt>
                <c:pt idx="54234">
                  <c:v>5.4234999999999998E-5</c:v>
                </c:pt>
                <c:pt idx="54235">
                  <c:v>5.4236E-5</c:v>
                </c:pt>
                <c:pt idx="54236">
                  <c:v>5.4237000000000003E-5</c:v>
                </c:pt>
                <c:pt idx="54237">
                  <c:v>5.4237999999999998E-5</c:v>
                </c:pt>
                <c:pt idx="54238">
                  <c:v>5.4239E-5</c:v>
                </c:pt>
                <c:pt idx="54239">
                  <c:v>5.4240000000000002E-5</c:v>
                </c:pt>
                <c:pt idx="54240">
                  <c:v>5.4240999999999998E-5</c:v>
                </c:pt>
                <c:pt idx="54241">
                  <c:v>5.4242E-5</c:v>
                </c:pt>
                <c:pt idx="54242">
                  <c:v>5.4243000000000002E-5</c:v>
                </c:pt>
                <c:pt idx="54243">
                  <c:v>5.4243999999999998E-5</c:v>
                </c:pt>
                <c:pt idx="54244">
                  <c:v>5.4245E-5</c:v>
                </c:pt>
                <c:pt idx="54245">
                  <c:v>5.4246000000000002E-5</c:v>
                </c:pt>
                <c:pt idx="54246">
                  <c:v>5.4246999999999997E-5</c:v>
                </c:pt>
                <c:pt idx="54247">
                  <c:v>5.4248E-5</c:v>
                </c:pt>
                <c:pt idx="54248">
                  <c:v>5.4249000000000002E-5</c:v>
                </c:pt>
                <c:pt idx="54249">
                  <c:v>5.4249999999999997E-5</c:v>
                </c:pt>
                <c:pt idx="54250">
                  <c:v>5.4250999999999999E-5</c:v>
                </c:pt>
                <c:pt idx="54251">
                  <c:v>5.4252000000000002E-5</c:v>
                </c:pt>
                <c:pt idx="54252">
                  <c:v>5.4252999999999997E-5</c:v>
                </c:pt>
                <c:pt idx="54253">
                  <c:v>5.4253999999999999E-5</c:v>
                </c:pt>
                <c:pt idx="54254">
                  <c:v>5.4255000000000001E-5</c:v>
                </c:pt>
                <c:pt idx="54255">
                  <c:v>5.4255999999999997E-5</c:v>
                </c:pt>
                <c:pt idx="54256">
                  <c:v>5.4256999999999999E-5</c:v>
                </c:pt>
                <c:pt idx="54257">
                  <c:v>5.4258000000000001E-5</c:v>
                </c:pt>
                <c:pt idx="54258">
                  <c:v>5.4258999999999997E-5</c:v>
                </c:pt>
                <c:pt idx="54259">
                  <c:v>5.4259999999999999E-5</c:v>
                </c:pt>
                <c:pt idx="54260">
                  <c:v>5.4261000000000001E-5</c:v>
                </c:pt>
                <c:pt idx="54261">
                  <c:v>5.4262000000000003E-5</c:v>
                </c:pt>
                <c:pt idx="54262">
                  <c:v>5.4262999999999999E-5</c:v>
                </c:pt>
                <c:pt idx="54263">
                  <c:v>5.4264000000000001E-5</c:v>
                </c:pt>
                <c:pt idx="54264">
                  <c:v>5.4265000000000003E-5</c:v>
                </c:pt>
                <c:pt idx="54265">
                  <c:v>5.4265999999999998E-5</c:v>
                </c:pt>
                <c:pt idx="54266">
                  <c:v>5.4267000000000001E-5</c:v>
                </c:pt>
                <c:pt idx="54267">
                  <c:v>5.4268000000000003E-5</c:v>
                </c:pt>
                <c:pt idx="54268">
                  <c:v>5.4268999999999998E-5</c:v>
                </c:pt>
                <c:pt idx="54269">
                  <c:v>5.427E-5</c:v>
                </c:pt>
                <c:pt idx="54270">
                  <c:v>5.4271000000000003E-5</c:v>
                </c:pt>
                <c:pt idx="54271">
                  <c:v>5.4271999999999998E-5</c:v>
                </c:pt>
                <c:pt idx="54272">
                  <c:v>5.4273E-5</c:v>
                </c:pt>
                <c:pt idx="54273">
                  <c:v>5.4274000000000002E-5</c:v>
                </c:pt>
                <c:pt idx="54274">
                  <c:v>5.4274999999999998E-5</c:v>
                </c:pt>
                <c:pt idx="54275">
                  <c:v>5.4276E-5</c:v>
                </c:pt>
                <c:pt idx="54276">
                  <c:v>5.4277000000000002E-5</c:v>
                </c:pt>
                <c:pt idx="54277">
                  <c:v>5.4277999999999998E-5</c:v>
                </c:pt>
                <c:pt idx="54278">
                  <c:v>5.4279E-5</c:v>
                </c:pt>
                <c:pt idx="54279">
                  <c:v>5.4280000000000002E-5</c:v>
                </c:pt>
                <c:pt idx="54280">
                  <c:v>5.4280999999999997E-5</c:v>
                </c:pt>
                <c:pt idx="54281">
                  <c:v>5.4282E-5</c:v>
                </c:pt>
                <c:pt idx="54282">
                  <c:v>5.4283000000000002E-5</c:v>
                </c:pt>
                <c:pt idx="54283">
                  <c:v>5.4283999999999997E-5</c:v>
                </c:pt>
                <c:pt idx="54284">
                  <c:v>5.4284999999999999E-5</c:v>
                </c:pt>
                <c:pt idx="54285">
                  <c:v>5.4286000000000002E-5</c:v>
                </c:pt>
                <c:pt idx="54286">
                  <c:v>5.4286999999999997E-5</c:v>
                </c:pt>
                <c:pt idx="54287">
                  <c:v>5.4287999999999999E-5</c:v>
                </c:pt>
                <c:pt idx="54288">
                  <c:v>5.4289000000000001E-5</c:v>
                </c:pt>
                <c:pt idx="54289">
                  <c:v>5.4289999999999997E-5</c:v>
                </c:pt>
                <c:pt idx="54290">
                  <c:v>5.4290999999999999E-5</c:v>
                </c:pt>
                <c:pt idx="54291">
                  <c:v>5.4292000000000001E-5</c:v>
                </c:pt>
                <c:pt idx="54292">
                  <c:v>5.4292999999999997E-5</c:v>
                </c:pt>
                <c:pt idx="54293">
                  <c:v>5.4293999999999999E-5</c:v>
                </c:pt>
                <c:pt idx="54294">
                  <c:v>5.4295000000000001E-5</c:v>
                </c:pt>
                <c:pt idx="54295">
                  <c:v>5.4296000000000003E-5</c:v>
                </c:pt>
                <c:pt idx="54296">
                  <c:v>5.4296999999999999E-5</c:v>
                </c:pt>
                <c:pt idx="54297">
                  <c:v>5.4298000000000001E-5</c:v>
                </c:pt>
                <c:pt idx="54298">
                  <c:v>5.4299000000000003E-5</c:v>
                </c:pt>
                <c:pt idx="54299">
                  <c:v>5.4299999999999998E-5</c:v>
                </c:pt>
                <c:pt idx="54300">
                  <c:v>5.4301000000000001E-5</c:v>
                </c:pt>
                <c:pt idx="54301">
                  <c:v>5.4302000000000003E-5</c:v>
                </c:pt>
                <c:pt idx="54302">
                  <c:v>5.4302999999999998E-5</c:v>
                </c:pt>
                <c:pt idx="54303">
                  <c:v>5.4304E-5</c:v>
                </c:pt>
                <c:pt idx="54304">
                  <c:v>5.4305000000000003E-5</c:v>
                </c:pt>
                <c:pt idx="54305">
                  <c:v>5.4305999999999998E-5</c:v>
                </c:pt>
                <c:pt idx="54306">
                  <c:v>5.4307E-5</c:v>
                </c:pt>
                <c:pt idx="54307">
                  <c:v>5.4308000000000002E-5</c:v>
                </c:pt>
                <c:pt idx="54308">
                  <c:v>5.4308999999999998E-5</c:v>
                </c:pt>
                <c:pt idx="54309">
                  <c:v>5.431E-5</c:v>
                </c:pt>
                <c:pt idx="54310">
                  <c:v>5.4311000000000002E-5</c:v>
                </c:pt>
                <c:pt idx="54311">
                  <c:v>5.4311999999999998E-5</c:v>
                </c:pt>
                <c:pt idx="54312">
                  <c:v>5.4313E-5</c:v>
                </c:pt>
                <c:pt idx="54313">
                  <c:v>5.4314000000000002E-5</c:v>
                </c:pt>
                <c:pt idx="54314">
                  <c:v>5.4314999999999998E-5</c:v>
                </c:pt>
                <c:pt idx="54315">
                  <c:v>5.4316E-5</c:v>
                </c:pt>
                <c:pt idx="54316">
                  <c:v>5.4317000000000002E-5</c:v>
                </c:pt>
                <c:pt idx="54317">
                  <c:v>5.4317999999999997E-5</c:v>
                </c:pt>
                <c:pt idx="54318">
                  <c:v>5.4318999999999999E-5</c:v>
                </c:pt>
                <c:pt idx="54319">
                  <c:v>5.4320000000000002E-5</c:v>
                </c:pt>
                <c:pt idx="54320">
                  <c:v>5.4320999999999997E-5</c:v>
                </c:pt>
                <c:pt idx="54321">
                  <c:v>5.4321999999999999E-5</c:v>
                </c:pt>
                <c:pt idx="54322">
                  <c:v>5.4323000000000001E-5</c:v>
                </c:pt>
                <c:pt idx="54323">
                  <c:v>5.4323999999999997E-5</c:v>
                </c:pt>
                <c:pt idx="54324">
                  <c:v>5.4324999999999999E-5</c:v>
                </c:pt>
                <c:pt idx="54325">
                  <c:v>5.4326000000000001E-5</c:v>
                </c:pt>
                <c:pt idx="54326">
                  <c:v>5.4326999999999997E-5</c:v>
                </c:pt>
                <c:pt idx="54327">
                  <c:v>5.4327999999999999E-5</c:v>
                </c:pt>
                <c:pt idx="54328">
                  <c:v>5.4329000000000001E-5</c:v>
                </c:pt>
                <c:pt idx="54329">
                  <c:v>5.4330000000000003E-5</c:v>
                </c:pt>
                <c:pt idx="54330">
                  <c:v>5.4330999999999999E-5</c:v>
                </c:pt>
                <c:pt idx="54331">
                  <c:v>5.4332000000000001E-5</c:v>
                </c:pt>
                <c:pt idx="54332">
                  <c:v>5.4333000000000003E-5</c:v>
                </c:pt>
                <c:pt idx="54333">
                  <c:v>5.4333999999999999E-5</c:v>
                </c:pt>
                <c:pt idx="54334">
                  <c:v>5.4335000000000001E-5</c:v>
                </c:pt>
                <c:pt idx="54335">
                  <c:v>5.4336000000000003E-5</c:v>
                </c:pt>
                <c:pt idx="54336">
                  <c:v>5.4336999999999998E-5</c:v>
                </c:pt>
                <c:pt idx="54337">
                  <c:v>5.4338000000000001E-5</c:v>
                </c:pt>
                <c:pt idx="54338">
                  <c:v>5.4339000000000003E-5</c:v>
                </c:pt>
                <c:pt idx="54339">
                  <c:v>5.4339999999999998E-5</c:v>
                </c:pt>
                <c:pt idx="54340">
                  <c:v>5.4341E-5</c:v>
                </c:pt>
                <c:pt idx="54341">
                  <c:v>5.4342000000000002E-5</c:v>
                </c:pt>
                <c:pt idx="54342">
                  <c:v>5.4342999999999998E-5</c:v>
                </c:pt>
                <c:pt idx="54343">
                  <c:v>5.4344E-5</c:v>
                </c:pt>
                <c:pt idx="54344">
                  <c:v>5.4345000000000002E-5</c:v>
                </c:pt>
                <c:pt idx="54345">
                  <c:v>5.4345999999999998E-5</c:v>
                </c:pt>
                <c:pt idx="54346">
                  <c:v>5.4347E-5</c:v>
                </c:pt>
                <c:pt idx="54347">
                  <c:v>5.4348000000000002E-5</c:v>
                </c:pt>
                <c:pt idx="54348">
                  <c:v>5.4348999999999998E-5</c:v>
                </c:pt>
                <c:pt idx="54349">
                  <c:v>5.435E-5</c:v>
                </c:pt>
                <c:pt idx="54350">
                  <c:v>5.4351000000000002E-5</c:v>
                </c:pt>
                <c:pt idx="54351">
                  <c:v>5.4351999999999997E-5</c:v>
                </c:pt>
                <c:pt idx="54352">
                  <c:v>5.4353E-5</c:v>
                </c:pt>
                <c:pt idx="54353">
                  <c:v>5.4354000000000002E-5</c:v>
                </c:pt>
                <c:pt idx="54354">
                  <c:v>5.4354999999999997E-5</c:v>
                </c:pt>
                <c:pt idx="54355">
                  <c:v>5.4355999999999999E-5</c:v>
                </c:pt>
                <c:pt idx="54356">
                  <c:v>5.4357000000000002E-5</c:v>
                </c:pt>
                <c:pt idx="54357">
                  <c:v>5.4357999999999997E-5</c:v>
                </c:pt>
                <c:pt idx="54358">
                  <c:v>5.4358999999999999E-5</c:v>
                </c:pt>
                <c:pt idx="54359">
                  <c:v>5.4360000000000001E-5</c:v>
                </c:pt>
                <c:pt idx="54360">
                  <c:v>5.4360999999999997E-5</c:v>
                </c:pt>
                <c:pt idx="54361">
                  <c:v>5.4361999999999999E-5</c:v>
                </c:pt>
                <c:pt idx="54362">
                  <c:v>5.4363000000000001E-5</c:v>
                </c:pt>
                <c:pt idx="54363">
                  <c:v>5.4364000000000003E-5</c:v>
                </c:pt>
                <c:pt idx="54364">
                  <c:v>5.4364999999999999E-5</c:v>
                </c:pt>
                <c:pt idx="54365">
                  <c:v>5.4366000000000001E-5</c:v>
                </c:pt>
                <c:pt idx="54366">
                  <c:v>5.4367000000000003E-5</c:v>
                </c:pt>
                <c:pt idx="54367">
                  <c:v>5.4367999999999999E-5</c:v>
                </c:pt>
                <c:pt idx="54368">
                  <c:v>5.4369000000000001E-5</c:v>
                </c:pt>
                <c:pt idx="54369">
                  <c:v>5.4370000000000003E-5</c:v>
                </c:pt>
                <c:pt idx="54370">
                  <c:v>5.4370999999999998E-5</c:v>
                </c:pt>
                <c:pt idx="54371">
                  <c:v>5.4372000000000001E-5</c:v>
                </c:pt>
                <c:pt idx="54372">
                  <c:v>5.4373000000000003E-5</c:v>
                </c:pt>
                <c:pt idx="54373">
                  <c:v>5.4373999999999998E-5</c:v>
                </c:pt>
                <c:pt idx="54374">
                  <c:v>5.4375E-5</c:v>
                </c:pt>
                <c:pt idx="54375">
                  <c:v>5.4376000000000003E-5</c:v>
                </c:pt>
                <c:pt idx="54376">
                  <c:v>5.4376999999999998E-5</c:v>
                </c:pt>
                <c:pt idx="54377">
                  <c:v>5.4378E-5</c:v>
                </c:pt>
                <c:pt idx="54378">
                  <c:v>5.4379000000000002E-5</c:v>
                </c:pt>
                <c:pt idx="54379">
                  <c:v>5.4379999999999998E-5</c:v>
                </c:pt>
                <c:pt idx="54380">
                  <c:v>5.4381E-5</c:v>
                </c:pt>
                <c:pt idx="54381">
                  <c:v>5.4382000000000002E-5</c:v>
                </c:pt>
                <c:pt idx="54382">
                  <c:v>5.4382999999999998E-5</c:v>
                </c:pt>
                <c:pt idx="54383">
                  <c:v>5.4384E-5</c:v>
                </c:pt>
                <c:pt idx="54384">
                  <c:v>5.4385000000000002E-5</c:v>
                </c:pt>
                <c:pt idx="54385">
                  <c:v>5.4385999999999997E-5</c:v>
                </c:pt>
                <c:pt idx="54386">
                  <c:v>5.4387E-5</c:v>
                </c:pt>
                <c:pt idx="54387">
                  <c:v>5.4388000000000002E-5</c:v>
                </c:pt>
                <c:pt idx="54388">
                  <c:v>5.4388999999999997E-5</c:v>
                </c:pt>
                <c:pt idx="54389">
                  <c:v>5.4389999999999999E-5</c:v>
                </c:pt>
                <c:pt idx="54390">
                  <c:v>5.4391000000000002E-5</c:v>
                </c:pt>
                <c:pt idx="54391">
                  <c:v>5.4391999999999997E-5</c:v>
                </c:pt>
                <c:pt idx="54392">
                  <c:v>5.4392999999999999E-5</c:v>
                </c:pt>
                <c:pt idx="54393">
                  <c:v>5.4394000000000001E-5</c:v>
                </c:pt>
                <c:pt idx="54394">
                  <c:v>5.4394999999999997E-5</c:v>
                </c:pt>
                <c:pt idx="54395">
                  <c:v>5.4395999999999999E-5</c:v>
                </c:pt>
                <c:pt idx="54396">
                  <c:v>5.4397000000000001E-5</c:v>
                </c:pt>
                <c:pt idx="54397">
                  <c:v>5.4398000000000003E-5</c:v>
                </c:pt>
                <c:pt idx="54398">
                  <c:v>5.4398999999999999E-5</c:v>
                </c:pt>
                <c:pt idx="54399">
                  <c:v>5.4400000000000001E-5</c:v>
                </c:pt>
                <c:pt idx="54400">
                  <c:v>5.4401000000000003E-5</c:v>
                </c:pt>
                <c:pt idx="54401">
                  <c:v>5.4401999999999999E-5</c:v>
                </c:pt>
                <c:pt idx="54402">
                  <c:v>5.4403000000000001E-5</c:v>
                </c:pt>
                <c:pt idx="54403">
                  <c:v>5.4404000000000003E-5</c:v>
                </c:pt>
                <c:pt idx="54404">
                  <c:v>5.4404999999999998E-5</c:v>
                </c:pt>
                <c:pt idx="54405">
                  <c:v>5.4406000000000001E-5</c:v>
                </c:pt>
                <c:pt idx="54406">
                  <c:v>5.4407000000000003E-5</c:v>
                </c:pt>
                <c:pt idx="54407">
                  <c:v>5.4407999999999998E-5</c:v>
                </c:pt>
                <c:pt idx="54408">
                  <c:v>5.4409E-5</c:v>
                </c:pt>
                <c:pt idx="54409">
                  <c:v>5.4410000000000003E-5</c:v>
                </c:pt>
                <c:pt idx="54410">
                  <c:v>5.4410999999999998E-5</c:v>
                </c:pt>
                <c:pt idx="54411">
                  <c:v>5.4412E-5</c:v>
                </c:pt>
                <c:pt idx="54412">
                  <c:v>5.4413000000000002E-5</c:v>
                </c:pt>
                <c:pt idx="54413">
                  <c:v>5.4413999999999998E-5</c:v>
                </c:pt>
                <c:pt idx="54414">
                  <c:v>5.4415E-5</c:v>
                </c:pt>
                <c:pt idx="54415">
                  <c:v>5.4416000000000002E-5</c:v>
                </c:pt>
                <c:pt idx="54416">
                  <c:v>5.4416999999999998E-5</c:v>
                </c:pt>
                <c:pt idx="54417">
                  <c:v>5.4418E-5</c:v>
                </c:pt>
                <c:pt idx="54418">
                  <c:v>5.4419000000000002E-5</c:v>
                </c:pt>
                <c:pt idx="54419">
                  <c:v>5.4419999999999997E-5</c:v>
                </c:pt>
                <c:pt idx="54420">
                  <c:v>5.4421E-5</c:v>
                </c:pt>
                <c:pt idx="54421">
                  <c:v>5.4422000000000002E-5</c:v>
                </c:pt>
                <c:pt idx="54422">
                  <c:v>5.4422999999999997E-5</c:v>
                </c:pt>
                <c:pt idx="54423">
                  <c:v>5.4423999999999999E-5</c:v>
                </c:pt>
                <c:pt idx="54424">
                  <c:v>5.4425000000000002E-5</c:v>
                </c:pt>
                <c:pt idx="54425">
                  <c:v>5.4425999999999997E-5</c:v>
                </c:pt>
                <c:pt idx="54426">
                  <c:v>5.4426999999999999E-5</c:v>
                </c:pt>
                <c:pt idx="54427">
                  <c:v>5.4428000000000001E-5</c:v>
                </c:pt>
                <c:pt idx="54428">
                  <c:v>5.4428999999999997E-5</c:v>
                </c:pt>
                <c:pt idx="54429">
                  <c:v>5.4429999999999999E-5</c:v>
                </c:pt>
                <c:pt idx="54430">
                  <c:v>5.4431000000000001E-5</c:v>
                </c:pt>
                <c:pt idx="54431">
                  <c:v>5.4432000000000003E-5</c:v>
                </c:pt>
                <c:pt idx="54432">
                  <c:v>5.4432999999999999E-5</c:v>
                </c:pt>
                <c:pt idx="54433">
                  <c:v>5.4434000000000001E-5</c:v>
                </c:pt>
                <c:pt idx="54434">
                  <c:v>5.4435000000000003E-5</c:v>
                </c:pt>
                <c:pt idx="54435">
                  <c:v>5.4435999999999999E-5</c:v>
                </c:pt>
                <c:pt idx="54436">
                  <c:v>5.4437000000000001E-5</c:v>
                </c:pt>
                <c:pt idx="54437">
                  <c:v>5.4438000000000003E-5</c:v>
                </c:pt>
                <c:pt idx="54438">
                  <c:v>5.4438999999999998E-5</c:v>
                </c:pt>
                <c:pt idx="54439">
                  <c:v>5.4440000000000001E-5</c:v>
                </c:pt>
                <c:pt idx="54440">
                  <c:v>5.4441000000000003E-5</c:v>
                </c:pt>
                <c:pt idx="54441">
                  <c:v>5.4441999999999998E-5</c:v>
                </c:pt>
                <c:pt idx="54442">
                  <c:v>5.4443E-5</c:v>
                </c:pt>
                <c:pt idx="54443">
                  <c:v>5.4444000000000003E-5</c:v>
                </c:pt>
                <c:pt idx="54444">
                  <c:v>5.4444999999999998E-5</c:v>
                </c:pt>
                <c:pt idx="54445">
                  <c:v>5.4446E-5</c:v>
                </c:pt>
                <c:pt idx="54446">
                  <c:v>5.4447000000000002E-5</c:v>
                </c:pt>
                <c:pt idx="54447">
                  <c:v>5.4447999999999998E-5</c:v>
                </c:pt>
                <c:pt idx="54448">
                  <c:v>5.4449E-5</c:v>
                </c:pt>
                <c:pt idx="54449">
                  <c:v>5.4450000000000002E-5</c:v>
                </c:pt>
                <c:pt idx="54450">
                  <c:v>5.4450999999999998E-5</c:v>
                </c:pt>
                <c:pt idx="54451">
                  <c:v>5.4452E-5</c:v>
                </c:pt>
                <c:pt idx="54452">
                  <c:v>5.4453000000000002E-5</c:v>
                </c:pt>
                <c:pt idx="54453">
                  <c:v>5.4453999999999997E-5</c:v>
                </c:pt>
                <c:pt idx="54454">
                  <c:v>5.4455E-5</c:v>
                </c:pt>
                <c:pt idx="54455">
                  <c:v>5.4456000000000002E-5</c:v>
                </c:pt>
                <c:pt idx="54456">
                  <c:v>5.4456999999999997E-5</c:v>
                </c:pt>
                <c:pt idx="54457">
                  <c:v>5.4457999999999999E-5</c:v>
                </c:pt>
                <c:pt idx="54458">
                  <c:v>5.4459000000000002E-5</c:v>
                </c:pt>
                <c:pt idx="54459">
                  <c:v>5.4459999999999997E-5</c:v>
                </c:pt>
                <c:pt idx="54460">
                  <c:v>5.4460999999999999E-5</c:v>
                </c:pt>
                <c:pt idx="54461">
                  <c:v>5.4462000000000001E-5</c:v>
                </c:pt>
                <c:pt idx="54462">
                  <c:v>5.4462999999999997E-5</c:v>
                </c:pt>
                <c:pt idx="54463">
                  <c:v>5.4463999999999999E-5</c:v>
                </c:pt>
                <c:pt idx="54464">
                  <c:v>5.4465000000000001E-5</c:v>
                </c:pt>
                <c:pt idx="54465">
                  <c:v>5.4466000000000003E-5</c:v>
                </c:pt>
                <c:pt idx="54466">
                  <c:v>5.4466999999999999E-5</c:v>
                </c:pt>
                <c:pt idx="54467">
                  <c:v>5.4468000000000001E-5</c:v>
                </c:pt>
                <c:pt idx="54468">
                  <c:v>5.4469000000000003E-5</c:v>
                </c:pt>
                <c:pt idx="54469">
                  <c:v>5.4469999999999999E-5</c:v>
                </c:pt>
                <c:pt idx="54470">
                  <c:v>5.4471000000000001E-5</c:v>
                </c:pt>
                <c:pt idx="54471">
                  <c:v>5.4472000000000003E-5</c:v>
                </c:pt>
                <c:pt idx="54472">
                  <c:v>5.4472999999999998E-5</c:v>
                </c:pt>
                <c:pt idx="54473">
                  <c:v>5.4474000000000001E-5</c:v>
                </c:pt>
                <c:pt idx="54474">
                  <c:v>5.4475000000000003E-5</c:v>
                </c:pt>
                <c:pt idx="54475">
                  <c:v>5.4475999999999998E-5</c:v>
                </c:pt>
                <c:pt idx="54476">
                  <c:v>5.4477E-5</c:v>
                </c:pt>
                <c:pt idx="54477">
                  <c:v>5.4478000000000003E-5</c:v>
                </c:pt>
                <c:pt idx="54478">
                  <c:v>5.4478999999999998E-5</c:v>
                </c:pt>
                <c:pt idx="54479">
                  <c:v>5.448E-5</c:v>
                </c:pt>
                <c:pt idx="54480">
                  <c:v>5.4481000000000002E-5</c:v>
                </c:pt>
                <c:pt idx="54481">
                  <c:v>5.4481999999999998E-5</c:v>
                </c:pt>
                <c:pt idx="54482">
                  <c:v>5.4483E-5</c:v>
                </c:pt>
                <c:pt idx="54483">
                  <c:v>5.4484000000000002E-5</c:v>
                </c:pt>
                <c:pt idx="54484">
                  <c:v>5.4484999999999998E-5</c:v>
                </c:pt>
                <c:pt idx="54485">
                  <c:v>5.4486E-5</c:v>
                </c:pt>
                <c:pt idx="54486">
                  <c:v>5.4487000000000002E-5</c:v>
                </c:pt>
                <c:pt idx="54487">
                  <c:v>5.4487999999999997E-5</c:v>
                </c:pt>
                <c:pt idx="54488">
                  <c:v>5.4489E-5</c:v>
                </c:pt>
                <c:pt idx="54489">
                  <c:v>5.4490000000000002E-5</c:v>
                </c:pt>
                <c:pt idx="54490">
                  <c:v>5.4490999999999997E-5</c:v>
                </c:pt>
                <c:pt idx="54491">
                  <c:v>5.4491999999999999E-5</c:v>
                </c:pt>
                <c:pt idx="54492">
                  <c:v>5.4493000000000002E-5</c:v>
                </c:pt>
                <c:pt idx="54493">
                  <c:v>5.4493999999999997E-5</c:v>
                </c:pt>
                <c:pt idx="54494">
                  <c:v>5.4494999999999999E-5</c:v>
                </c:pt>
                <c:pt idx="54495">
                  <c:v>5.4496000000000001E-5</c:v>
                </c:pt>
                <c:pt idx="54496">
                  <c:v>5.4496999999999997E-5</c:v>
                </c:pt>
                <c:pt idx="54497">
                  <c:v>5.4497999999999999E-5</c:v>
                </c:pt>
                <c:pt idx="54498">
                  <c:v>5.4499000000000001E-5</c:v>
                </c:pt>
                <c:pt idx="54499">
                  <c:v>5.4500000000000003E-5</c:v>
                </c:pt>
                <c:pt idx="54500">
                  <c:v>5.4500999999999999E-5</c:v>
                </c:pt>
                <c:pt idx="54501">
                  <c:v>5.4502000000000001E-5</c:v>
                </c:pt>
                <c:pt idx="54502">
                  <c:v>5.4503000000000003E-5</c:v>
                </c:pt>
                <c:pt idx="54503">
                  <c:v>5.4503999999999999E-5</c:v>
                </c:pt>
                <c:pt idx="54504">
                  <c:v>5.4505000000000001E-5</c:v>
                </c:pt>
                <c:pt idx="54505">
                  <c:v>5.4506000000000003E-5</c:v>
                </c:pt>
                <c:pt idx="54506">
                  <c:v>5.4506999999999998E-5</c:v>
                </c:pt>
                <c:pt idx="54507">
                  <c:v>5.4508000000000001E-5</c:v>
                </c:pt>
                <c:pt idx="54508">
                  <c:v>5.4509000000000003E-5</c:v>
                </c:pt>
                <c:pt idx="54509">
                  <c:v>5.4509999999999998E-5</c:v>
                </c:pt>
                <c:pt idx="54510">
                  <c:v>5.4511E-5</c:v>
                </c:pt>
                <c:pt idx="54511">
                  <c:v>5.4512000000000003E-5</c:v>
                </c:pt>
                <c:pt idx="54512">
                  <c:v>5.4512999999999998E-5</c:v>
                </c:pt>
                <c:pt idx="54513">
                  <c:v>5.4514E-5</c:v>
                </c:pt>
                <c:pt idx="54514">
                  <c:v>5.4515000000000002E-5</c:v>
                </c:pt>
                <c:pt idx="54515">
                  <c:v>5.4515999999999998E-5</c:v>
                </c:pt>
                <c:pt idx="54516">
                  <c:v>5.4517E-5</c:v>
                </c:pt>
                <c:pt idx="54517">
                  <c:v>5.4518000000000002E-5</c:v>
                </c:pt>
                <c:pt idx="54518">
                  <c:v>5.4518999999999998E-5</c:v>
                </c:pt>
                <c:pt idx="54519">
                  <c:v>5.452E-5</c:v>
                </c:pt>
                <c:pt idx="54520">
                  <c:v>5.4521000000000002E-5</c:v>
                </c:pt>
                <c:pt idx="54521">
                  <c:v>5.4521999999999997E-5</c:v>
                </c:pt>
                <c:pt idx="54522">
                  <c:v>5.4523E-5</c:v>
                </c:pt>
                <c:pt idx="54523">
                  <c:v>5.4524000000000002E-5</c:v>
                </c:pt>
                <c:pt idx="54524">
                  <c:v>5.4524999999999997E-5</c:v>
                </c:pt>
                <c:pt idx="54525">
                  <c:v>5.4525999999999999E-5</c:v>
                </c:pt>
                <c:pt idx="54526">
                  <c:v>5.4527000000000002E-5</c:v>
                </c:pt>
                <c:pt idx="54527">
                  <c:v>5.4527999999999997E-5</c:v>
                </c:pt>
                <c:pt idx="54528">
                  <c:v>5.4528999999999999E-5</c:v>
                </c:pt>
                <c:pt idx="54529">
                  <c:v>5.4530000000000001E-5</c:v>
                </c:pt>
                <c:pt idx="54530">
                  <c:v>5.4530999999999997E-5</c:v>
                </c:pt>
                <c:pt idx="54531">
                  <c:v>5.4531999999999999E-5</c:v>
                </c:pt>
                <c:pt idx="54532">
                  <c:v>5.4533000000000001E-5</c:v>
                </c:pt>
                <c:pt idx="54533">
                  <c:v>5.4534000000000003E-5</c:v>
                </c:pt>
                <c:pt idx="54534">
                  <c:v>5.4534999999999999E-5</c:v>
                </c:pt>
                <c:pt idx="54535">
                  <c:v>5.4536000000000001E-5</c:v>
                </c:pt>
                <c:pt idx="54536">
                  <c:v>5.4537000000000003E-5</c:v>
                </c:pt>
                <c:pt idx="54537">
                  <c:v>5.4537999999999999E-5</c:v>
                </c:pt>
                <c:pt idx="54538">
                  <c:v>5.4539000000000001E-5</c:v>
                </c:pt>
                <c:pt idx="54539">
                  <c:v>5.4540000000000003E-5</c:v>
                </c:pt>
                <c:pt idx="54540">
                  <c:v>5.4540999999999998E-5</c:v>
                </c:pt>
                <c:pt idx="54541">
                  <c:v>5.4542000000000001E-5</c:v>
                </c:pt>
                <c:pt idx="54542">
                  <c:v>5.4543000000000003E-5</c:v>
                </c:pt>
                <c:pt idx="54543">
                  <c:v>5.4543999999999998E-5</c:v>
                </c:pt>
                <c:pt idx="54544">
                  <c:v>5.4545E-5</c:v>
                </c:pt>
                <c:pt idx="54545">
                  <c:v>5.4546000000000003E-5</c:v>
                </c:pt>
                <c:pt idx="54546">
                  <c:v>5.4546999999999998E-5</c:v>
                </c:pt>
                <c:pt idx="54547">
                  <c:v>5.4548E-5</c:v>
                </c:pt>
                <c:pt idx="54548">
                  <c:v>5.4549000000000002E-5</c:v>
                </c:pt>
                <c:pt idx="54549">
                  <c:v>5.4549999999999998E-5</c:v>
                </c:pt>
                <c:pt idx="54550">
                  <c:v>5.4551E-5</c:v>
                </c:pt>
                <c:pt idx="54551">
                  <c:v>5.4552000000000002E-5</c:v>
                </c:pt>
                <c:pt idx="54552">
                  <c:v>5.4552999999999998E-5</c:v>
                </c:pt>
                <c:pt idx="54553">
                  <c:v>5.4554E-5</c:v>
                </c:pt>
                <c:pt idx="54554">
                  <c:v>5.4555000000000002E-5</c:v>
                </c:pt>
                <c:pt idx="54555">
                  <c:v>5.4555999999999997E-5</c:v>
                </c:pt>
                <c:pt idx="54556">
                  <c:v>5.4557E-5</c:v>
                </c:pt>
                <c:pt idx="54557">
                  <c:v>5.4558000000000002E-5</c:v>
                </c:pt>
                <c:pt idx="54558">
                  <c:v>5.4558999999999997E-5</c:v>
                </c:pt>
                <c:pt idx="54559">
                  <c:v>5.4559999999999999E-5</c:v>
                </c:pt>
                <c:pt idx="54560">
                  <c:v>5.4561000000000002E-5</c:v>
                </c:pt>
                <c:pt idx="54561">
                  <c:v>5.4561999999999997E-5</c:v>
                </c:pt>
                <c:pt idx="54562">
                  <c:v>5.4562999999999999E-5</c:v>
                </c:pt>
                <c:pt idx="54563">
                  <c:v>5.4564000000000001E-5</c:v>
                </c:pt>
                <c:pt idx="54564">
                  <c:v>5.4564999999999997E-5</c:v>
                </c:pt>
                <c:pt idx="54565">
                  <c:v>5.4565999999999999E-5</c:v>
                </c:pt>
                <c:pt idx="54566">
                  <c:v>5.4567000000000001E-5</c:v>
                </c:pt>
                <c:pt idx="54567">
                  <c:v>5.4568000000000003E-5</c:v>
                </c:pt>
                <c:pt idx="54568">
                  <c:v>5.4568999999999999E-5</c:v>
                </c:pt>
                <c:pt idx="54569">
                  <c:v>5.4570000000000001E-5</c:v>
                </c:pt>
                <c:pt idx="54570">
                  <c:v>5.4571000000000003E-5</c:v>
                </c:pt>
                <c:pt idx="54571">
                  <c:v>5.4571999999999999E-5</c:v>
                </c:pt>
                <c:pt idx="54572">
                  <c:v>5.4573000000000001E-5</c:v>
                </c:pt>
                <c:pt idx="54573">
                  <c:v>5.4574000000000003E-5</c:v>
                </c:pt>
                <c:pt idx="54574">
                  <c:v>5.4574999999999998E-5</c:v>
                </c:pt>
                <c:pt idx="54575">
                  <c:v>5.4576000000000001E-5</c:v>
                </c:pt>
                <c:pt idx="54576">
                  <c:v>5.4577000000000003E-5</c:v>
                </c:pt>
                <c:pt idx="54577">
                  <c:v>5.4577999999999998E-5</c:v>
                </c:pt>
                <c:pt idx="54578">
                  <c:v>5.4579E-5</c:v>
                </c:pt>
                <c:pt idx="54579">
                  <c:v>5.4580000000000003E-5</c:v>
                </c:pt>
                <c:pt idx="54580">
                  <c:v>5.4580999999999998E-5</c:v>
                </c:pt>
                <c:pt idx="54581">
                  <c:v>5.4582E-5</c:v>
                </c:pt>
                <c:pt idx="54582">
                  <c:v>5.4583000000000002E-5</c:v>
                </c:pt>
                <c:pt idx="54583">
                  <c:v>5.4583999999999998E-5</c:v>
                </c:pt>
                <c:pt idx="54584">
                  <c:v>5.4585E-5</c:v>
                </c:pt>
                <c:pt idx="54585">
                  <c:v>5.4586000000000002E-5</c:v>
                </c:pt>
                <c:pt idx="54586">
                  <c:v>5.4586999999999998E-5</c:v>
                </c:pt>
                <c:pt idx="54587">
                  <c:v>5.4588E-5</c:v>
                </c:pt>
                <c:pt idx="54588">
                  <c:v>5.4589000000000002E-5</c:v>
                </c:pt>
                <c:pt idx="54589">
                  <c:v>5.4589999999999997E-5</c:v>
                </c:pt>
                <c:pt idx="54590">
                  <c:v>5.4591E-5</c:v>
                </c:pt>
                <c:pt idx="54591">
                  <c:v>5.4592000000000002E-5</c:v>
                </c:pt>
                <c:pt idx="54592">
                  <c:v>5.4592999999999997E-5</c:v>
                </c:pt>
                <c:pt idx="54593">
                  <c:v>5.4593999999999999E-5</c:v>
                </c:pt>
                <c:pt idx="54594">
                  <c:v>5.4595000000000002E-5</c:v>
                </c:pt>
                <c:pt idx="54595">
                  <c:v>5.4595999999999997E-5</c:v>
                </c:pt>
                <c:pt idx="54596">
                  <c:v>5.4596999999999999E-5</c:v>
                </c:pt>
                <c:pt idx="54597">
                  <c:v>5.4598000000000001E-5</c:v>
                </c:pt>
                <c:pt idx="54598">
                  <c:v>5.4598999999999997E-5</c:v>
                </c:pt>
                <c:pt idx="54599">
                  <c:v>5.4599999999999999E-5</c:v>
                </c:pt>
                <c:pt idx="54600">
                  <c:v>5.4601000000000001E-5</c:v>
                </c:pt>
                <c:pt idx="54601">
                  <c:v>5.4601999999999997E-5</c:v>
                </c:pt>
                <c:pt idx="54602">
                  <c:v>5.4602999999999999E-5</c:v>
                </c:pt>
                <c:pt idx="54603">
                  <c:v>5.4604000000000001E-5</c:v>
                </c:pt>
                <c:pt idx="54604">
                  <c:v>5.4605000000000003E-5</c:v>
                </c:pt>
                <c:pt idx="54605">
                  <c:v>5.4605999999999999E-5</c:v>
                </c:pt>
                <c:pt idx="54606">
                  <c:v>5.4607000000000001E-5</c:v>
                </c:pt>
                <c:pt idx="54607">
                  <c:v>5.4608000000000003E-5</c:v>
                </c:pt>
                <c:pt idx="54608">
                  <c:v>5.4608999999999998E-5</c:v>
                </c:pt>
                <c:pt idx="54609">
                  <c:v>5.4610000000000001E-5</c:v>
                </c:pt>
                <c:pt idx="54610">
                  <c:v>5.4611000000000003E-5</c:v>
                </c:pt>
                <c:pt idx="54611">
                  <c:v>5.4611999999999998E-5</c:v>
                </c:pt>
                <c:pt idx="54612">
                  <c:v>5.4613E-5</c:v>
                </c:pt>
                <c:pt idx="54613">
                  <c:v>5.4614000000000003E-5</c:v>
                </c:pt>
                <c:pt idx="54614">
                  <c:v>5.4614999999999998E-5</c:v>
                </c:pt>
                <c:pt idx="54615">
                  <c:v>5.4616E-5</c:v>
                </c:pt>
                <c:pt idx="54616">
                  <c:v>5.4617000000000002E-5</c:v>
                </c:pt>
                <c:pt idx="54617">
                  <c:v>5.4617999999999998E-5</c:v>
                </c:pt>
                <c:pt idx="54618">
                  <c:v>5.4619E-5</c:v>
                </c:pt>
                <c:pt idx="54619">
                  <c:v>5.4620000000000002E-5</c:v>
                </c:pt>
                <c:pt idx="54620">
                  <c:v>5.4620999999999998E-5</c:v>
                </c:pt>
                <c:pt idx="54621">
                  <c:v>5.4622E-5</c:v>
                </c:pt>
                <c:pt idx="54622">
                  <c:v>5.4623000000000002E-5</c:v>
                </c:pt>
                <c:pt idx="54623">
                  <c:v>5.4623999999999997E-5</c:v>
                </c:pt>
                <c:pt idx="54624">
                  <c:v>5.4625E-5</c:v>
                </c:pt>
                <c:pt idx="54625">
                  <c:v>5.4626000000000002E-5</c:v>
                </c:pt>
                <c:pt idx="54626">
                  <c:v>5.4626999999999997E-5</c:v>
                </c:pt>
                <c:pt idx="54627">
                  <c:v>5.4627999999999999E-5</c:v>
                </c:pt>
                <c:pt idx="54628">
                  <c:v>5.4629000000000002E-5</c:v>
                </c:pt>
                <c:pt idx="54629">
                  <c:v>5.4629999999999997E-5</c:v>
                </c:pt>
                <c:pt idx="54630">
                  <c:v>5.4630999999999999E-5</c:v>
                </c:pt>
                <c:pt idx="54631">
                  <c:v>5.4632000000000001E-5</c:v>
                </c:pt>
                <c:pt idx="54632">
                  <c:v>5.4632999999999997E-5</c:v>
                </c:pt>
                <c:pt idx="54633">
                  <c:v>5.4633999999999999E-5</c:v>
                </c:pt>
                <c:pt idx="54634">
                  <c:v>5.4635000000000001E-5</c:v>
                </c:pt>
                <c:pt idx="54635">
                  <c:v>5.4635999999999997E-5</c:v>
                </c:pt>
                <c:pt idx="54636">
                  <c:v>5.4636999999999999E-5</c:v>
                </c:pt>
                <c:pt idx="54637">
                  <c:v>5.4638000000000001E-5</c:v>
                </c:pt>
                <c:pt idx="54638">
                  <c:v>5.4639000000000003E-5</c:v>
                </c:pt>
                <c:pt idx="54639">
                  <c:v>5.4639999999999999E-5</c:v>
                </c:pt>
                <c:pt idx="54640">
                  <c:v>5.4641000000000001E-5</c:v>
                </c:pt>
                <c:pt idx="54641">
                  <c:v>5.4642000000000003E-5</c:v>
                </c:pt>
                <c:pt idx="54642">
                  <c:v>5.4642999999999998E-5</c:v>
                </c:pt>
                <c:pt idx="54643">
                  <c:v>5.4644000000000001E-5</c:v>
                </c:pt>
                <c:pt idx="54644">
                  <c:v>5.4645000000000003E-5</c:v>
                </c:pt>
                <c:pt idx="54645">
                  <c:v>5.4645999999999998E-5</c:v>
                </c:pt>
                <c:pt idx="54646">
                  <c:v>5.4647E-5</c:v>
                </c:pt>
                <c:pt idx="54647">
                  <c:v>5.4648000000000003E-5</c:v>
                </c:pt>
                <c:pt idx="54648">
                  <c:v>5.4648999999999998E-5</c:v>
                </c:pt>
                <c:pt idx="54649">
                  <c:v>5.465E-5</c:v>
                </c:pt>
                <c:pt idx="54650">
                  <c:v>5.4651000000000002E-5</c:v>
                </c:pt>
                <c:pt idx="54651">
                  <c:v>5.4651999999999998E-5</c:v>
                </c:pt>
                <c:pt idx="54652">
                  <c:v>5.4653E-5</c:v>
                </c:pt>
                <c:pt idx="54653">
                  <c:v>5.4654000000000002E-5</c:v>
                </c:pt>
                <c:pt idx="54654">
                  <c:v>5.4654999999999998E-5</c:v>
                </c:pt>
                <c:pt idx="54655">
                  <c:v>5.4656E-5</c:v>
                </c:pt>
                <c:pt idx="54656">
                  <c:v>5.4657000000000002E-5</c:v>
                </c:pt>
                <c:pt idx="54657">
                  <c:v>5.4657999999999997E-5</c:v>
                </c:pt>
                <c:pt idx="54658">
                  <c:v>5.4659E-5</c:v>
                </c:pt>
                <c:pt idx="54659">
                  <c:v>5.4660000000000002E-5</c:v>
                </c:pt>
                <c:pt idx="54660">
                  <c:v>5.4660999999999997E-5</c:v>
                </c:pt>
                <c:pt idx="54661">
                  <c:v>5.4661999999999999E-5</c:v>
                </c:pt>
                <c:pt idx="54662">
                  <c:v>5.4663000000000002E-5</c:v>
                </c:pt>
                <c:pt idx="54663">
                  <c:v>5.4663999999999997E-5</c:v>
                </c:pt>
                <c:pt idx="54664">
                  <c:v>5.4664999999999999E-5</c:v>
                </c:pt>
                <c:pt idx="54665">
                  <c:v>5.4666000000000001E-5</c:v>
                </c:pt>
                <c:pt idx="54666">
                  <c:v>5.4666999999999997E-5</c:v>
                </c:pt>
                <c:pt idx="54667">
                  <c:v>5.4667999999999999E-5</c:v>
                </c:pt>
                <c:pt idx="54668">
                  <c:v>5.4669000000000001E-5</c:v>
                </c:pt>
                <c:pt idx="54669">
                  <c:v>5.4669999999999997E-5</c:v>
                </c:pt>
                <c:pt idx="54670">
                  <c:v>5.4670999999999999E-5</c:v>
                </c:pt>
                <c:pt idx="54671">
                  <c:v>5.4672000000000001E-5</c:v>
                </c:pt>
                <c:pt idx="54672">
                  <c:v>5.4673000000000003E-5</c:v>
                </c:pt>
                <c:pt idx="54673">
                  <c:v>5.4673999999999999E-5</c:v>
                </c:pt>
                <c:pt idx="54674">
                  <c:v>5.4675000000000001E-5</c:v>
                </c:pt>
                <c:pt idx="54675">
                  <c:v>5.4676000000000003E-5</c:v>
                </c:pt>
                <c:pt idx="54676">
                  <c:v>5.4676999999999998E-5</c:v>
                </c:pt>
                <c:pt idx="54677">
                  <c:v>5.4678000000000001E-5</c:v>
                </c:pt>
                <c:pt idx="54678">
                  <c:v>5.4679000000000003E-5</c:v>
                </c:pt>
                <c:pt idx="54679">
                  <c:v>5.4679999999999998E-5</c:v>
                </c:pt>
                <c:pt idx="54680">
                  <c:v>5.4681E-5</c:v>
                </c:pt>
                <c:pt idx="54681">
                  <c:v>5.4682000000000003E-5</c:v>
                </c:pt>
                <c:pt idx="54682">
                  <c:v>5.4682999999999998E-5</c:v>
                </c:pt>
                <c:pt idx="54683">
                  <c:v>5.4684E-5</c:v>
                </c:pt>
                <c:pt idx="54684">
                  <c:v>5.4685000000000002E-5</c:v>
                </c:pt>
                <c:pt idx="54685">
                  <c:v>5.4685999999999998E-5</c:v>
                </c:pt>
                <c:pt idx="54686">
                  <c:v>5.4687E-5</c:v>
                </c:pt>
                <c:pt idx="54687">
                  <c:v>5.4688000000000002E-5</c:v>
                </c:pt>
                <c:pt idx="54688">
                  <c:v>5.4688999999999998E-5</c:v>
                </c:pt>
                <c:pt idx="54689">
                  <c:v>5.469E-5</c:v>
                </c:pt>
                <c:pt idx="54690">
                  <c:v>5.4691000000000002E-5</c:v>
                </c:pt>
                <c:pt idx="54691">
                  <c:v>5.4691999999999997E-5</c:v>
                </c:pt>
                <c:pt idx="54692">
                  <c:v>5.4693E-5</c:v>
                </c:pt>
                <c:pt idx="54693">
                  <c:v>5.4694000000000002E-5</c:v>
                </c:pt>
                <c:pt idx="54694">
                  <c:v>5.4694999999999997E-5</c:v>
                </c:pt>
                <c:pt idx="54695">
                  <c:v>5.4695999999999999E-5</c:v>
                </c:pt>
                <c:pt idx="54696">
                  <c:v>5.4697000000000002E-5</c:v>
                </c:pt>
                <c:pt idx="54697">
                  <c:v>5.4697999999999997E-5</c:v>
                </c:pt>
                <c:pt idx="54698">
                  <c:v>5.4698999999999999E-5</c:v>
                </c:pt>
                <c:pt idx="54699">
                  <c:v>5.4700000000000001E-5</c:v>
                </c:pt>
                <c:pt idx="54700">
                  <c:v>5.4700999999999997E-5</c:v>
                </c:pt>
                <c:pt idx="54701">
                  <c:v>5.4701999999999999E-5</c:v>
                </c:pt>
                <c:pt idx="54702">
                  <c:v>5.4703000000000001E-5</c:v>
                </c:pt>
                <c:pt idx="54703">
                  <c:v>5.4703999999999997E-5</c:v>
                </c:pt>
                <c:pt idx="54704">
                  <c:v>5.4704999999999999E-5</c:v>
                </c:pt>
                <c:pt idx="54705">
                  <c:v>5.4706000000000001E-5</c:v>
                </c:pt>
                <c:pt idx="54706">
                  <c:v>5.4707000000000003E-5</c:v>
                </c:pt>
                <c:pt idx="54707">
                  <c:v>5.4707999999999999E-5</c:v>
                </c:pt>
                <c:pt idx="54708">
                  <c:v>5.4709000000000001E-5</c:v>
                </c:pt>
                <c:pt idx="54709">
                  <c:v>5.4710000000000003E-5</c:v>
                </c:pt>
                <c:pt idx="54710">
                  <c:v>5.4710999999999998E-5</c:v>
                </c:pt>
                <c:pt idx="54711">
                  <c:v>5.4712000000000001E-5</c:v>
                </c:pt>
                <c:pt idx="54712">
                  <c:v>5.4713000000000003E-5</c:v>
                </c:pt>
                <c:pt idx="54713">
                  <c:v>5.4713999999999998E-5</c:v>
                </c:pt>
                <c:pt idx="54714">
                  <c:v>5.4715E-5</c:v>
                </c:pt>
                <c:pt idx="54715">
                  <c:v>5.4716000000000003E-5</c:v>
                </c:pt>
                <c:pt idx="54716">
                  <c:v>5.4716999999999998E-5</c:v>
                </c:pt>
                <c:pt idx="54717">
                  <c:v>5.4718E-5</c:v>
                </c:pt>
                <c:pt idx="54718">
                  <c:v>5.4719000000000002E-5</c:v>
                </c:pt>
                <c:pt idx="54719">
                  <c:v>5.4719999999999998E-5</c:v>
                </c:pt>
                <c:pt idx="54720">
                  <c:v>5.4721E-5</c:v>
                </c:pt>
                <c:pt idx="54721">
                  <c:v>5.4722000000000002E-5</c:v>
                </c:pt>
                <c:pt idx="54722">
                  <c:v>5.4722999999999998E-5</c:v>
                </c:pt>
                <c:pt idx="54723">
                  <c:v>5.4724E-5</c:v>
                </c:pt>
                <c:pt idx="54724">
                  <c:v>5.4725000000000002E-5</c:v>
                </c:pt>
                <c:pt idx="54725">
                  <c:v>5.4725999999999997E-5</c:v>
                </c:pt>
                <c:pt idx="54726">
                  <c:v>5.4727E-5</c:v>
                </c:pt>
                <c:pt idx="54727">
                  <c:v>5.4728000000000002E-5</c:v>
                </c:pt>
                <c:pt idx="54728">
                  <c:v>5.4728999999999997E-5</c:v>
                </c:pt>
                <c:pt idx="54729">
                  <c:v>5.4729999999999999E-5</c:v>
                </c:pt>
                <c:pt idx="54730">
                  <c:v>5.4731000000000002E-5</c:v>
                </c:pt>
                <c:pt idx="54731">
                  <c:v>5.4731999999999997E-5</c:v>
                </c:pt>
                <c:pt idx="54732">
                  <c:v>5.4732999999999999E-5</c:v>
                </c:pt>
                <c:pt idx="54733">
                  <c:v>5.4734000000000001E-5</c:v>
                </c:pt>
                <c:pt idx="54734">
                  <c:v>5.4734999999999997E-5</c:v>
                </c:pt>
                <c:pt idx="54735">
                  <c:v>5.4735999999999999E-5</c:v>
                </c:pt>
                <c:pt idx="54736">
                  <c:v>5.4737000000000001E-5</c:v>
                </c:pt>
                <c:pt idx="54737">
                  <c:v>5.4737999999999997E-5</c:v>
                </c:pt>
                <c:pt idx="54738">
                  <c:v>5.4738999999999999E-5</c:v>
                </c:pt>
                <c:pt idx="54739">
                  <c:v>5.4740000000000001E-5</c:v>
                </c:pt>
                <c:pt idx="54740">
                  <c:v>5.4741000000000003E-5</c:v>
                </c:pt>
                <c:pt idx="54741">
                  <c:v>5.4741999999999999E-5</c:v>
                </c:pt>
                <c:pt idx="54742">
                  <c:v>5.4743000000000001E-5</c:v>
                </c:pt>
                <c:pt idx="54743">
                  <c:v>5.4744000000000003E-5</c:v>
                </c:pt>
                <c:pt idx="54744">
                  <c:v>5.4744999999999998E-5</c:v>
                </c:pt>
                <c:pt idx="54745">
                  <c:v>5.4746000000000001E-5</c:v>
                </c:pt>
                <c:pt idx="54746">
                  <c:v>5.4747000000000003E-5</c:v>
                </c:pt>
                <c:pt idx="54747">
                  <c:v>5.4747999999999998E-5</c:v>
                </c:pt>
                <c:pt idx="54748">
                  <c:v>5.4749E-5</c:v>
                </c:pt>
                <c:pt idx="54749">
                  <c:v>5.4750000000000003E-5</c:v>
                </c:pt>
                <c:pt idx="54750">
                  <c:v>5.4750999999999998E-5</c:v>
                </c:pt>
                <c:pt idx="54751">
                  <c:v>5.4752E-5</c:v>
                </c:pt>
                <c:pt idx="54752">
                  <c:v>5.4753000000000002E-5</c:v>
                </c:pt>
                <c:pt idx="54753">
                  <c:v>5.4753999999999998E-5</c:v>
                </c:pt>
                <c:pt idx="54754">
                  <c:v>5.4755E-5</c:v>
                </c:pt>
                <c:pt idx="54755">
                  <c:v>5.4756000000000002E-5</c:v>
                </c:pt>
                <c:pt idx="54756">
                  <c:v>5.4756999999999998E-5</c:v>
                </c:pt>
                <c:pt idx="54757">
                  <c:v>5.4758E-5</c:v>
                </c:pt>
                <c:pt idx="54758">
                  <c:v>5.4759000000000002E-5</c:v>
                </c:pt>
                <c:pt idx="54759">
                  <c:v>5.4759999999999997E-5</c:v>
                </c:pt>
                <c:pt idx="54760">
                  <c:v>5.4761E-5</c:v>
                </c:pt>
                <c:pt idx="54761">
                  <c:v>5.4762000000000002E-5</c:v>
                </c:pt>
                <c:pt idx="54762">
                  <c:v>5.4762999999999997E-5</c:v>
                </c:pt>
                <c:pt idx="54763">
                  <c:v>5.4763999999999999E-5</c:v>
                </c:pt>
                <c:pt idx="54764">
                  <c:v>5.4765000000000002E-5</c:v>
                </c:pt>
                <c:pt idx="54765">
                  <c:v>5.4765999999999997E-5</c:v>
                </c:pt>
                <c:pt idx="54766">
                  <c:v>5.4766999999999999E-5</c:v>
                </c:pt>
                <c:pt idx="54767">
                  <c:v>5.4768000000000001E-5</c:v>
                </c:pt>
                <c:pt idx="54768">
                  <c:v>5.4768999999999997E-5</c:v>
                </c:pt>
                <c:pt idx="54769">
                  <c:v>5.4769999999999999E-5</c:v>
                </c:pt>
                <c:pt idx="54770">
                  <c:v>5.4771000000000001E-5</c:v>
                </c:pt>
                <c:pt idx="54771">
                  <c:v>5.4771999999999997E-5</c:v>
                </c:pt>
                <c:pt idx="54772">
                  <c:v>5.4772999999999999E-5</c:v>
                </c:pt>
                <c:pt idx="54773">
                  <c:v>5.4774000000000001E-5</c:v>
                </c:pt>
                <c:pt idx="54774">
                  <c:v>5.4775000000000003E-5</c:v>
                </c:pt>
                <c:pt idx="54775">
                  <c:v>5.4775999999999999E-5</c:v>
                </c:pt>
                <c:pt idx="54776">
                  <c:v>5.4777000000000001E-5</c:v>
                </c:pt>
                <c:pt idx="54777">
                  <c:v>5.4778000000000003E-5</c:v>
                </c:pt>
                <c:pt idx="54778">
                  <c:v>5.4778999999999998E-5</c:v>
                </c:pt>
                <c:pt idx="54779">
                  <c:v>5.4780000000000001E-5</c:v>
                </c:pt>
                <c:pt idx="54780">
                  <c:v>5.4781000000000003E-5</c:v>
                </c:pt>
                <c:pt idx="54781">
                  <c:v>5.4781999999999998E-5</c:v>
                </c:pt>
                <c:pt idx="54782">
                  <c:v>5.4783E-5</c:v>
                </c:pt>
                <c:pt idx="54783">
                  <c:v>5.4784000000000003E-5</c:v>
                </c:pt>
                <c:pt idx="54784">
                  <c:v>5.4784999999999998E-5</c:v>
                </c:pt>
                <c:pt idx="54785">
                  <c:v>5.4786E-5</c:v>
                </c:pt>
                <c:pt idx="54786">
                  <c:v>5.4787000000000002E-5</c:v>
                </c:pt>
                <c:pt idx="54787">
                  <c:v>5.4787999999999998E-5</c:v>
                </c:pt>
                <c:pt idx="54788">
                  <c:v>5.4789E-5</c:v>
                </c:pt>
                <c:pt idx="54789">
                  <c:v>5.4790000000000002E-5</c:v>
                </c:pt>
                <c:pt idx="54790">
                  <c:v>5.4790999999999998E-5</c:v>
                </c:pt>
                <c:pt idx="54791">
                  <c:v>5.4792E-5</c:v>
                </c:pt>
                <c:pt idx="54792">
                  <c:v>5.4793000000000002E-5</c:v>
                </c:pt>
                <c:pt idx="54793">
                  <c:v>5.4793999999999997E-5</c:v>
                </c:pt>
                <c:pt idx="54794">
                  <c:v>5.4795E-5</c:v>
                </c:pt>
                <c:pt idx="54795">
                  <c:v>5.4796000000000002E-5</c:v>
                </c:pt>
                <c:pt idx="54796">
                  <c:v>5.4796999999999997E-5</c:v>
                </c:pt>
                <c:pt idx="54797">
                  <c:v>5.4797999999999999E-5</c:v>
                </c:pt>
                <c:pt idx="54798">
                  <c:v>5.4799000000000002E-5</c:v>
                </c:pt>
                <c:pt idx="54799">
                  <c:v>5.4799999999999997E-5</c:v>
                </c:pt>
                <c:pt idx="54800">
                  <c:v>5.4800999999999999E-5</c:v>
                </c:pt>
                <c:pt idx="54801">
                  <c:v>5.4802000000000001E-5</c:v>
                </c:pt>
                <c:pt idx="54802">
                  <c:v>5.4802999999999997E-5</c:v>
                </c:pt>
                <c:pt idx="54803">
                  <c:v>5.4803999999999999E-5</c:v>
                </c:pt>
                <c:pt idx="54804">
                  <c:v>5.4805000000000001E-5</c:v>
                </c:pt>
                <c:pt idx="54805">
                  <c:v>5.4805999999999997E-5</c:v>
                </c:pt>
                <c:pt idx="54806">
                  <c:v>5.4806999999999999E-5</c:v>
                </c:pt>
                <c:pt idx="54807">
                  <c:v>5.4808000000000001E-5</c:v>
                </c:pt>
                <c:pt idx="54808">
                  <c:v>5.4809000000000003E-5</c:v>
                </c:pt>
                <c:pt idx="54809">
                  <c:v>5.4809999999999999E-5</c:v>
                </c:pt>
                <c:pt idx="54810">
                  <c:v>5.4811000000000001E-5</c:v>
                </c:pt>
                <c:pt idx="54811">
                  <c:v>5.4812000000000003E-5</c:v>
                </c:pt>
                <c:pt idx="54812">
                  <c:v>5.4812999999999998E-5</c:v>
                </c:pt>
                <c:pt idx="54813">
                  <c:v>5.4814000000000001E-5</c:v>
                </c:pt>
                <c:pt idx="54814">
                  <c:v>5.4815000000000003E-5</c:v>
                </c:pt>
                <c:pt idx="54815">
                  <c:v>5.4815999999999998E-5</c:v>
                </c:pt>
                <c:pt idx="54816">
                  <c:v>5.4817E-5</c:v>
                </c:pt>
                <c:pt idx="54817">
                  <c:v>5.4818000000000003E-5</c:v>
                </c:pt>
                <c:pt idx="54818">
                  <c:v>5.4818999999999998E-5</c:v>
                </c:pt>
                <c:pt idx="54819">
                  <c:v>5.482E-5</c:v>
                </c:pt>
                <c:pt idx="54820">
                  <c:v>5.4821000000000002E-5</c:v>
                </c:pt>
                <c:pt idx="54821">
                  <c:v>5.4821999999999998E-5</c:v>
                </c:pt>
                <c:pt idx="54822">
                  <c:v>5.4823E-5</c:v>
                </c:pt>
                <c:pt idx="54823">
                  <c:v>5.4824000000000002E-5</c:v>
                </c:pt>
                <c:pt idx="54824">
                  <c:v>5.4824999999999998E-5</c:v>
                </c:pt>
                <c:pt idx="54825">
                  <c:v>5.4826E-5</c:v>
                </c:pt>
                <c:pt idx="54826">
                  <c:v>5.4827000000000002E-5</c:v>
                </c:pt>
                <c:pt idx="54827">
                  <c:v>5.4827999999999998E-5</c:v>
                </c:pt>
                <c:pt idx="54828">
                  <c:v>5.4829E-5</c:v>
                </c:pt>
                <c:pt idx="54829">
                  <c:v>5.4830000000000002E-5</c:v>
                </c:pt>
                <c:pt idx="54830">
                  <c:v>5.4830999999999997E-5</c:v>
                </c:pt>
                <c:pt idx="54831">
                  <c:v>5.4832E-5</c:v>
                </c:pt>
                <c:pt idx="54832">
                  <c:v>5.4833000000000002E-5</c:v>
                </c:pt>
                <c:pt idx="54833">
                  <c:v>5.4833999999999997E-5</c:v>
                </c:pt>
                <c:pt idx="54834">
                  <c:v>5.4834999999999999E-5</c:v>
                </c:pt>
                <c:pt idx="54835">
                  <c:v>5.4836000000000001E-5</c:v>
                </c:pt>
                <c:pt idx="54836">
                  <c:v>5.4836999999999997E-5</c:v>
                </c:pt>
                <c:pt idx="54837">
                  <c:v>5.4837999999999999E-5</c:v>
                </c:pt>
                <c:pt idx="54838">
                  <c:v>5.4839000000000001E-5</c:v>
                </c:pt>
                <c:pt idx="54839">
                  <c:v>5.4839999999999997E-5</c:v>
                </c:pt>
                <c:pt idx="54840">
                  <c:v>5.4840999999999999E-5</c:v>
                </c:pt>
                <c:pt idx="54841">
                  <c:v>5.4842000000000001E-5</c:v>
                </c:pt>
                <c:pt idx="54842">
                  <c:v>5.4843000000000003E-5</c:v>
                </c:pt>
                <c:pt idx="54843">
                  <c:v>5.4843999999999999E-5</c:v>
                </c:pt>
                <c:pt idx="54844">
                  <c:v>5.4845000000000001E-5</c:v>
                </c:pt>
                <c:pt idx="54845">
                  <c:v>5.4846000000000003E-5</c:v>
                </c:pt>
                <c:pt idx="54846">
                  <c:v>5.4846999999999999E-5</c:v>
                </c:pt>
                <c:pt idx="54847">
                  <c:v>5.4848000000000001E-5</c:v>
                </c:pt>
                <c:pt idx="54848">
                  <c:v>5.4849000000000003E-5</c:v>
                </c:pt>
                <c:pt idx="54849">
                  <c:v>5.4849999999999998E-5</c:v>
                </c:pt>
                <c:pt idx="54850">
                  <c:v>5.4851000000000001E-5</c:v>
                </c:pt>
                <c:pt idx="54851">
                  <c:v>5.4852000000000003E-5</c:v>
                </c:pt>
                <c:pt idx="54852">
                  <c:v>5.4852999999999998E-5</c:v>
                </c:pt>
                <c:pt idx="54853">
                  <c:v>5.4854E-5</c:v>
                </c:pt>
                <c:pt idx="54854">
                  <c:v>5.4855000000000002E-5</c:v>
                </c:pt>
                <c:pt idx="54855">
                  <c:v>5.4855999999999998E-5</c:v>
                </c:pt>
                <c:pt idx="54856">
                  <c:v>5.4857E-5</c:v>
                </c:pt>
                <c:pt idx="54857">
                  <c:v>5.4858000000000002E-5</c:v>
                </c:pt>
                <c:pt idx="54858">
                  <c:v>5.4858999999999998E-5</c:v>
                </c:pt>
                <c:pt idx="54859">
                  <c:v>5.486E-5</c:v>
                </c:pt>
                <c:pt idx="54860">
                  <c:v>5.4861000000000002E-5</c:v>
                </c:pt>
                <c:pt idx="54861">
                  <c:v>5.4861999999999998E-5</c:v>
                </c:pt>
                <c:pt idx="54862">
                  <c:v>5.4863E-5</c:v>
                </c:pt>
                <c:pt idx="54863">
                  <c:v>5.4864000000000002E-5</c:v>
                </c:pt>
                <c:pt idx="54864">
                  <c:v>5.4864999999999997E-5</c:v>
                </c:pt>
                <c:pt idx="54865">
                  <c:v>5.4866E-5</c:v>
                </c:pt>
                <c:pt idx="54866">
                  <c:v>5.4867000000000002E-5</c:v>
                </c:pt>
                <c:pt idx="54867">
                  <c:v>5.4867999999999997E-5</c:v>
                </c:pt>
                <c:pt idx="54868">
                  <c:v>5.4868999999999999E-5</c:v>
                </c:pt>
                <c:pt idx="54869">
                  <c:v>5.4870000000000002E-5</c:v>
                </c:pt>
                <c:pt idx="54870">
                  <c:v>5.4870999999999997E-5</c:v>
                </c:pt>
                <c:pt idx="54871">
                  <c:v>5.4871999999999999E-5</c:v>
                </c:pt>
                <c:pt idx="54872">
                  <c:v>5.4873000000000001E-5</c:v>
                </c:pt>
                <c:pt idx="54873">
                  <c:v>5.4873999999999997E-5</c:v>
                </c:pt>
                <c:pt idx="54874">
                  <c:v>5.4874999999999999E-5</c:v>
                </c:pt>
                <c:pt idx="54875">
                  <c:v>5.4876000000000001E-5</c:v>
                </c:pt>
                <c:pt idx="54876">
                  <c:v>5.4877000000000003E-5</c:v>
                </c:pt>
                <c:pt idx="54877">
                  <c:v>5.4877999999999999E-5</c:v>
                </c:pt>
                <c:pt idx="54878">
                  <c:v>5.4879000000000001E-5</c:v>
                </c:pt>
                <c:pt idx="54879">
                  <c:v>5.4880000000000003E-5</c:v>
                </c:pt>
                <c:pt idx="54880">
                  <c:v>5.4880999999999999E-5</c:v>
                </c:pt>
                <c:pt idx="54881">
                  <c:v>5.4882000000000001E-5</c:v>
                </c:pt>
                <c:pt idx="54882">
                  <c:v>5.4883000000000003E-5</c:v>
                </c:pt>
                <c:pt idx="54883">
                  <c:v>5.4883999999999998E-5</c:v>
                </c:pt>
                <c:pt idx="54884">
                  <c:v>5.4885000000000001E-5</c:v>
                </c:pt>
                <c:pt idx="54885">
                  <c:v>5.4886000000000003E-5</c:v>
                </c:pt>
                <c:pt idx="54886">
                  <c:v>5.4886999999999998E-5</c:v>
                </c:pt>
                <c:pt idx="54887">
                  <c:v>5.4888E-5</c:v>
                </c:pt>
                <c:pt idx="54888">
                  <c:v>5.4889000000000003E-5</c:v>
                </c:pt>
                <c:pt idx="54889">
                  <c:v>5.4889999999999998E-5</c:v>
                </c:pt>
                <c:pt idx="54890">
                  <c:v>5.4891E-5</c:v>
                </c:pt>
                <c:pt idx="54891">
                  <c:v>5.4892000000000002E-5</c:v>
                </c:pt>
                <c:pt idx="54892">
                  <c:v>5.4892999999999998E-5</c:v>
                </c:pt>
                <c:pt idx="54893">
                  <c:v>5.4894E-5</c:v>
                </c:pt>
                <c:pt idx="54894">
                  <c:v>5.4895000000000002E-5</c:v>
                </c:pt>
                <c:pt idx="54895">
                  <c:v>5.4895999999999998E-5</c:v>
                </c:pt>
                <c:pt idx="54896">
                  <c:v>5.4897E-5</c:v>
                </c:pt>
                <c:pt idx="54897">
                  <c:v>5.4898000000000002E-5</c:v>
                </c:pt>
                <c:pt idx="54898">
                  <c:v>5.4898999999999997E-5</c:v>
                </c:pt>
                <c:pt idx="54899">
                  <c:v>5.49E-5</c:v>
                </c:pt>
                <c:pt idx="54900">
                  <c:v>5.4901000000000002E-5</c:v>
                </c:pt>
                <c:pt idx="54901">
                  <c:v>5.4901999999999997E-5</c:v>
                </c:pt>
                <c:pt idx="54902">
                  <c:v>5.4902999999999999E-5</c:v>
                </c:pt>
                <c:pt idx="54903">
                  <c:v>5.4904000000000002E-5</c:v>
                </c:pt>
                <c:pt idx="54904">
                  <c:v>5.4904999999999997E-5</c:v>
                </c:pt>
                <c:pt idx="54905">
                  <c:v>5.4905999999999999E-5</c:v>
                </c:pt>
                <c:pt idx="54906">
                  <c:v>5.4907000000000001E-5</c:v>
                </c:pt>
                <c:pt idx="54907">
                  <c:v>5.4907999999999997E-5</c:v>
                </c:pt>
                <c:pt idx="54908">
                  <c:v>5.4908999999999999E-5</c:v>
                </c:pt>
                <c:pt idx="54909">
                  <c:v>5.4910000000000001E-5</c:v>
                </c:pt>
                <c:pt idx="54910">
                  <c:v>5.4911000000000003E-5</c:v>
                </c:pt>
                <c:pt idx="54911">
                  <c:v>5.4911999999999999E-5</c:v>
                </c:pt>
                <c:pt idx="54912">
                  <c:v>5.4913000000000001E-5</c:v>
                </c:pt>
                <c:pt idx="54913">
                  <c:v>5.4914000000000003E-5</c:v>
                </c:pt>
                <c:pt idx="54914">
                  <c:v>5.4914999999999999E-5</c:v>
                </c:pt>
                <c:pt idx="54915">
                  <c:v>5.4916000000000001E-5</c:v>
                </c:pt>
                <c:pt idx="54916">
                  <c:v>5.4917000000000003E-5</c:v>
                </c:pt>
                <c:pt idx="54917">
                  <c:v>5.4917999999999998E-5</c:v>
                </c:pt>
                <c:pt idx="54918">
                  <c:v>5.4919000000000001E-5</c:v>
                </c:pt>
                <c:pt idx="54919">
                  <c:v>5.4920000000000003E-5</c:v>
                </c:pt>
                <c:pt idx="54920">
                  <c:v>5.4920999999999998E-5</c:v>
                </c:pt>
                <c:pt idx="54921">
                  <c:v>5.4922E-5</c:v>
                </c:pt>
                <c:pt idx="54922">
                  <c:v>5.4923000000000003E-5</c:v>
                </c:pt>
                <c:pt idx="54923">
                  <c:v>5.4923999999999998E-5</c:v>
                </c:pt>
                <c:pt idx="54924">
                  <c:v>5.4925E-5</c:v>
                </c:pt>
                <c:pt idx="54925">
                  <c:v>5.4926000000000002E-5</c:v>
                </c:pt>
                <c:pt idx="54926">
                  <c:v>5.4926999999999998E-5</c:v>
                </c:pt>
                <c:pt idx="54927">
                  <c:v>5.4928E-5</c:v>
                </c:pt>
                <c:pt idx="54928">
                  <c:v>5.4929000000000002E-5</c:v>
                </c:pt>
                <c:pt idx="54929">
                  <c:v>5.4929999999999998E-5</c:v>
                </c:pt>
                <c:pt idx="54930">
                  <c:v>5.4931E-5</c:v>
                </c:pt>
                <c:pt idx="54931">
                  <c:v>5.4932000000000002E-5</c:v>
                </c:pt>
                <c:pt idx="54932">
                  <c:v>5.4932999999999997E-5</c:v>
                </c:pt>
                <c:pt idx="54933">
                  <c:v>5.4934E-5</c:v>
                </c:pt>
                <c:pt idx="54934">
                  <c:v>5.4935000000000002E-5</c:v>
                </c:pt>
                <c:pt idx="54935">
                  <c:v>5.4935999999999997E-5</c:v>
                </c:pt>
                <c:pt idx="54936">
                  <c:v>5.4936999999999999E-5</c:v>
                </c:pt>
                <c:pt idx="54937">
                  <c:v>5.4938000000000002E-5</c:v>
                </c:pt>
                <c:pt idx="54938">
                  <c:v>5.4938999999999997E-5</c:v>
                </c:pt>
                <c:pt idx="54939">
                  <c:v>5.4939999999999999E-5</c:v>
                </c:pt>
                <c:pt idx="54940">
                  <c:v>5.4941000000000001E-5</c:v>
                </c:pt>
                <c:pt idx="54941">
                  <c:v>5.4941999999999997E-5</c:v>
                </c:pt>
                <c:pt idx="54942">
                  <c:v>5.4942999999999999E-5</c:v>
                </c:pt>
                <c:pt idx="54943">
                  <c:v>5.4944000000000001E-5</c:v>
                </c:pt>
                <c:pt idx="54944">
                  <c:v>5.4945000000000003E-5</c:v>
                </c:pt>
                <c:pt idx="54945">
                  <c:v>5.4945999999999999E-5</c:v>
                </c:pt>
                <c:pt idx="54946">
                  <c:v>5.4947000000000001E-5</c:v>
                </c:pt>
                <c:pt idx="54947">
                  <c:v>5.4948000000000003E-5</c:v>
                </c:pt>
                <c:pt idx="54948">
                  <c:v>5.4948999999999999E-5</c:v>
                </c:pt>
                <c:pt idx="54949">
                  <c:v>5.4950000000000001E-5</c:v>
                </c:pt>
                <c:pt idx="54950">
                  <c:v>5.4951000000000003E-5</c:v>
                </c:pt>
                <c:pt idx="54951">
                  <c:v>5.4951999999999998E-5</c:v>
                </c:pt>
                <c:pt idx="54952">
                  <c:v>5.4953000000000001E-5</c:v>
                </c:pt>
                <c:pt idx="54953">
                  <c:v>5.4954000000000003E-5</c:v>
                </c:pt>
                <c:pt idx="54954">
                  <c:v>5.4954999999999998E-5</c:v>
                </c:pt>
                <c:pt idx="54955">
                  <c:v>5.4956E-5</c:v>
                </c:pt>
                <c:pt idx="54956">
                  <c:v>5.4957000000000003E-5</c:v>
                </c:pt>
                <c:pt idx="54957">
                  <c:v>5.4957999999999998E-5</c:v>
                </c:pt>
                <c:pt idx="54958">
                  <c:v>5.4959E-5</c:v>
                </c:pt>
                <c:pt idx="54959">
                  <c:v>5.4960000000000002E-5</c:v>
                </c:pt>
                <c:pt idx="54960">
                  <c:v>5.4960999999999998E-5</c:v>
                </c:pt>
                <c:pt idx="54961">
                  <c:v>5.4962E-5</c:v>
                </c:pt>
                <c:pt idx="54962">
                  <c:v>5.4963000000000002E-5</c:v>
                </c:pt>
                <c:pt idx="54963">
                  <c:v>5.4963999999999998E-5</c:v>
                </c:pt>
                <c:pt idx="54964">
                  <c:v>5.4965E-5</c:v>
                </c:pt>
                <c:pt idx="54965">
                  <c:v>5.4966000000000002E-5</c:v>
                </c:pt>
                <c:pt idx="54966">
                  <c:v>5.4966999999999997E-5</c:v>
                </c:pt>
                <c:pt idx="54967">
                  <c:v>5.4968E-5</c:v>
                </c:pt>
                <c:pt idx="54968">
                  <c:v>5.4969000000000002E-5</c:v>
                </c:pt>
                <c:pt idx="54969">
                  <c:v>5.4969999999999997E-5</c:v>
                </c:pt>
                <c:pt idx="54970">
                  <c:v>5.4970999999999999E-5</c:v>
                </c:pt>
                <c:pt idx="54971">
                  <c:v>5.4972000000000002E-5</c:v>
                </c:pt>
                <c:pt idx="54972">
                  <c:v>5.4972999999999997E-5</c:v>
                </c:pt>
                <c:pt idx="54973">
                  <c:v>5.4973999999999999E-5</c:v>
                </c:pt>
                <c:pt idx="54974">
                  <c:v>5.4975000000000001E-5</c:v>
                </c:pt>
                <c:pt idx="54975">
                  <c:v>5.4975999999999997E-5</c:v>
                </c:pt>
                <c:pt idx="54976">
                  <c:v>5.4976999999999999E-5</c:v>
                </c:pt>
                <c:pt idx="54977">
                  <c:v>5.4978000000000001E-5</c:v>
                </c:pt>
                <c:pt idx="54978">
                  <c:v>5.4979000000000003E-5</c:v>
                </c:pt>
                <c:pt idx="54979">
                  <c:v>5.4979999999999999E-5</c:v>
                </c:pt>
                <c:pt idx="54980">
                  <c:v>5.4981000000000001E-5</c:v>
                </c:pt>
                <c:pt idx="54981">
                  <c:v>5.4982000000000003E-5</c:v>
                </c:pt>
                <c:pt idx="54982">
                  <c:v>5.4982999999999999E-5</c:v>
                </c:pt>
                <c:pt idx="54983">
                  <c:v>5.4984000000000001E-5</c:v>
                </c:pt>
                <c:pt idx="54984">
                  <c:v>5.4985000000000003E-5</c:v>
                </c:pt>
                <c:pt idx="54985">
                  <c:v>5.4985999999999998E-5</c:v>
                </c:pt>
                <c:pt idx="54986">
                  <c:v>5.4987000000000001E-5</c:v>
                </c:pt>
                <c:pt idx="54987">
                  <c:v>5.4988000000000003E-5</c:v>
                </c:pt>
                <c:pt idx="54988">
                  <c:v>5.4988999999999998E-5</c:v>
                </c:pt>
                <c:pt idx="54989">
                  <c:v>5.499E-5</c:v>
                </c:pt>
                <c:pt idx="54990">
                  <c:v>5.4991000000000003E-5</c:v>
                </c:pt>
                <c:pt idx="54991">
                  <c:v>5.4991999999999998E-5</c:v>
                </c:pt>
                <c:pt idx="54992">
                  <c:v>5.4993E-5</c:v>
                </c:pt>
                <c:pt idx="54993">
                  <c:v>5.4994000000000002E-5</c:v>
                </c:pt>
                <c:pt idx="54994">
                  <c:v>5.4994999999999998E-5</c:v>
                </c:pt>
                <c:pt idx="54995">
                  <c:v>5.4996E-5</c:v>
                </c:pt>
                <c:pt idx="54996">
                  <c:v>5.4997000000000002E-5</c:v>
                </c:pt>
                <c:pt idx="54997">
                  <c:v>5.4997999999999998E-5</c:v>
                </c:pt>
                <c:pt idx="54998">
                  <c:v>5.4999E-5</c:v>
                </c:pt>
                <c:pt idx="54999">
                  <c:v>5.5000000000000002E-5</c:v>
                </c:pt>
                <c:pt idx="55000">
                  <c:v>5.5000999999999997E-5</c:v>
                </c:pt>
                <c:pt idx="55001">
                  <c:v>5.5002E-5</c:v>
                </c:pt>
                <c:pt idx="55002">
                  <c:v>5.5003000000000002E-5</c:v>
                </c:pt>
                <c:pt idx="55003">
                  <c:v>5.5003999999999997E-5</c:v>
                </c:pt>
                <c:pt idx="55004">
                  <c:v>5.5004999999999999E-5</c:v>
                </c:pt>
                <c:pt idx="55005">
                  <c:v>5.5006000000000002E-5</c:v>
                </c:pt>
                <c:pt idx="55006">
                  <c:v>5.5006999999999997E-5</c:v>
                </c:pt>
                <c:pt idx="55007">
                  <c:v>5.5007999999999999E-5</c:v>
                </c:pt>
                <c:pt idx="55008">
                  <c:v>5.5009000000000001E-5</c:v>
                </c:pt>
                <c:pt idx="55009">
                  <c:v>5.5009999999999997E-5</c:v>
                </c:pt>
                <c:pt idx="55010">
                  <c:v>5.5010999999999999E-5</c:v>
                </c:pt>
                <c:pt idx="55011">
                  <c:v>5.5012000000000001E-5</c:v>
                </c:pt>
                <c:pt idx="55012">
                  <c:v>5.5013000000000003E-5</c:v>
                </c:pt>
                <c:pt idx="55013">
                  <c:v>5.5013999999999999E-5</c:v>
                </c:pt>
                <c:pt idx="55014">
                  <c:v>5.5015000000000001E-5</c:v>
                </c:pt>
                <c:pt idx="55015">
                  <c:v>5.5016000000000003E-5</c:v>
                </c:pt>
                <c:pt idx="55016">
                  <c:v>5.5016999999999999E-5</c:v>
                </c:pt>
                <c:pt idx="55017">
                  <c:v>5.5018000000000001E-5</c:v>
                </c:pt>
                <c:pt idx="55018">
                  <c:v>5.5019000000000003E-5</c:v>
                </c:pt>
                <c:pt idx="55019">
                  <c:v>5.5019999999999998E-5</c:v>
                </c:pt>
                <c:pt idx="55020">
                  <c:v>5.5021000000000001E-5</c:v>
                </c:pt>
                <c:pt idx="55021">
                  <c:v>5.5022000000000003E-5</c:v>
                </c:pt>
                <c:pt idx="55022">
                  <c:v>5.5022999999999998E-5</c:v>
                </c:pt>
                <c:pt idx="55023">
                  <c:v>5.5024E-5</c:v>
                </c:pt>
                <c:pt idx="55024">
                  <c:v>5.5025000000000003E-5</c:v>
                </c:pt>
                <c:pt idx="55025">
                  <c:v>5.5025999999999998E-5</c:v>
                </c:pt>
                <c:pt idx="55026">
                  <c:v>5.5027E-5</c:v>
                </c:pt>
                <c:pt idx="55027">
                  <c:v>5.5028000000000002E-5</c:v>
                </c:pt>
                <c:pt idx="55028">
                  <c:v>5.5028999999999998E-5</c:v>
                </c:pt>
                <c:pt idx="55029">
                  <c:v>5.503E-5</c:v>
                </c:pt>
                <c:pt idx="55030">
                  <c:v>5.5031000000000002E-5</c:v>
                </c:pt>
                <c:pt idx="55031">
                  <c:v>5.5031999999999998E-5</c:v>
                </c:pt>
                <c:pt idx="55032">
                  <c:v>5.5033E-5</c:v>
                </c:pt>
                <c:pt idx="55033">
                  <c:v>5.5034000000000002E-5</c:v>
                </c:pt>
                <c:pt idx="55034">
                  <c:v>5.5034999999999997E-5</c:v>
                </c:pt>
                <c:pt idx="55035">
                  <c:v>5.5036E-5</c:v>
                </c:pt>
                <c:pt idx="55036">
                  <c:v>5.5037000000000002E-5</c:v>
                </c:pt>
                <c:pt idx="55037">
                  <c:v>5.5037999999999997E-5</c:v>
                </c:pt>
                <c:pt idx="55038">
                  <c:v>5.5038999999999999E-5</c:v>
                </c:pt>
                <c:pt idx="55039">
                  <c:v>5.5040000000000002E-5</c:v>
                </c:pt>
                <c:pt idx="55040">
                  <c:v>5.5040999999999997E-5</c:v>
                </c:pt>
                <c:pt idx="55041">
                  <c:v>5.5041999999999999E-5</c:v>
                </c:pt>
                <c:pt idx="55042">
                  <c:v>5.5043000000000001E-5</c:v>
                </c:pt>
                <c:pt idx="55043">
                  <c:v>5.5043999999999997E-5</c:v>
                </c:pt>
                <c:pt idx="55044">
                  <c:v>5.5044999999999999E-5</c:v>
                </c:pt>
                <c:pt idx="55045">
                  <c:v>5.5046000000000001E-5</c:v>
                </c:pt>
                <c:pt idx="55046">
                  <c:v>5.5047000000000003E-5</c:v>
                </c:pt>
                <c:pt idx="55047">
                  <c:v>5.5047999999999999E-5</c:v>
                </c:pt>
                <c:pt idx="55048">
                  <c:v>5.5049000000000001E-5</c:v>
                </c:pt>
                <c:pt idx="55049">
                  <c:v>5.5050000000000003E-5</c:v>
                </c:pt>
                <c:pt idx="55050">
                  <c:v>5.5050999999999999E-5</c:v>
                </c:pt>
                <c:pt idx="55051">
                  <c:v>5.5052000000000001E-5</c:v>
                </c:pt>
                <c:pt idx="55052">
                  <c:v>5.5053000000000003E-5</c:v>
                </c:pt>
                <c:pt idx="55053">
                  <c:v>5.5053999999999998E-5</c:v>
                </c:pt>
                <c:pt idx="55054">
                  <c:v>5.5055000000000001E-5</c:v>
                </c:pt>
                <c:pt idx="55055">
                  <c:v>5.5056000000000003E-5</c:v>
                </c:pt>
                <c:pt idx="55056">
                  <c:v>5.5056999999999998E-5</c:v>
                </c:pt>
                <c:pt idx="55057">
                  <c:v>5.5058E-5</c:v>
                </c:pt>
                <c:pt idx="55058">
                  <c:v>5.5059000000000003E-5</c:v>
                </c:pt>
                <c:pt idx="55059">
                  <c:v>5.5059999999999998E-5</c:v>
                </c:pt>
                <c:pt idx="55060">
                  <c:v>5.5061E-5</c:v>
                </c:pt>
                <c:pt idx="55061">
                  <c:v>5.5062000000000002E-5</c:v>
                </c:pt>
                <c:pt idx="55062">
                  <c:v>5.5062999999999998E-5</c:v>
                </c:pt>
                <c:pt idx="55063">
                  <c:v>5.5064E-5</c:v>
                </c:pt>
                <c:pt idx="55064">
                  <c:v>5.5065000000000002E-5</c:v>
                </c:pt>
                <c:pt idx="55065">
                  <c:v>5.5065999999999998E-5</c:v>
                </c:pt>
                <c:pt idx="55066">
                  <c:v>5.5067E-5</c:v>
                </c:pt>
                <c:pt idx="55067">
                  <c:v>5.5068000000000002E-5</c:v>
                </c:pt>
                <c:pt idx="55068">
                  <c:v>5.5068999999999997E-5</c:v>
                </c:pt>
                <c:pt idx="55069">
                  <c:v>5.507E-5</c:v>
                </c:pt>
                <c:pt idx="55070">
                  <c:v>5.5071000000000002E-5</c:v>
                </c:pt>
                <c:pt idx="55071">
                  <c:v>5.5071999999999997E-5</c:v>
                </c:pt>
                <c:pt idx="55072">
                  <c:v>5.5072999999999999E-5</c:v>
                </c:pt>
                <c:pt idx="55073">
                  <c:v>5.5074000000000002E-5</c:v>
                </c:pt>
                <c:pt idx="55074">
                  <c:v>5.5074999999999997E-5</c:v>
                </c:pt>
                <c:pt idx="55075">
                  <c:v>5.5075999999999999E-5</c:v>
                </c:pt>
                <c:pt idx="55076">
                  <c:v>5.5077000000000001E-5</c:v>
                </c:pt>
                <c:pt idx="55077">
                  <c:v>5.5077999999999997E-5</c:v>
                </c:pt>
                <c:pt idx="55078">
                  <c:v>5.5078999999999999E-5</c:v>
                </c:pt>
                <c:pt idx="55079">
                  <c:v>5.5080000000000001E-5</c:v>
                </c:pt>
                <c:pt idx="55080">
                  <c:v>5.5081000000000003E-5</c:v>
                </c:pt>
                <c:pt idx="55081">
                  <c:v>5.5081999999999999E-5</c:v>
                </c:pt>
                <c:pt idx="55082">
                  <c:v>5.5083000000000001E-5</c:v>
                </c:pt>
                <c:pt idx="55083">
                  <c:v>5.5084000000000003E-5</c:v>
                </c:pt>
                <c:pt idx="55084">
                  <c:v>5.5084999999999999E-5</c:v>
                </c:pt>
                <c:pt idx="55085">
                  <c:v>5.5086000000000001E-5</c:v>
                </c:pt>
                <c:pt idx="55086">
                  <c:v>5.5087000000000003E-5</c:v>
                </c:pt>
                <c:pt idx="55087">
                  <c:v>5.5087999999999998E-5</c:v>
                </c:pt>
                <c:pt idx="55088">
                  <c:v>5.5089000000000001E-5</c:v>
                </c:pt>
                <c:pt idx="55089">
                  <c:v>5.5090000000000003E-5</c:v>
                </c:pt>
                <c:pt idx="55090">
                  <c:v>5.5090999999999998E-5</c:v>
                </c:pt>
                <c:pt idx="55091">
                  <c:v>5.5092E-5</c:v>
                </c:pt>
                <c:pt idx="55092">
                  <c:v>5.5093000000000003E-5</c:v>
                </c:pt>
                <c:pt idx="55093">
                  <c:v>5.5093999999999998E-5</c:v>
                </c:pt>
                <c:pt idx="55094">
                  <c:v>5.5095E-5</c:v>
                </c:pt>
                <c:pt idx="55095">
                  <c:v>5.5096000000000002E-5</c:v>
                </c:pt>
                <c:pt idx="55096">
                  <c:v>5.5096999999999998E-5</c:v>
                </c:pt>
                <c:pt idx="55097">
                  <c:v>5.5098E-5</c:v>
                </c:pt>
                <c:pt idx="55098">
                  <c:v>5.5099000000000002E-5</c:v>
                </c:pt>
                <c:pt idx="55099">
                  <c:v>5.5099999999999998E-5</c:v>
                </c:pt>
                <c:pt idx="55100">
                  <c:v>5.5101E-5</c:v>
                </c:pt>
                <c:pt idx="55101">
                  <c:v>5.5102000000000002E-5</c:v>
                </c:pt>
                <c:pt idx="55102">
                  <c:v>5.5102999999999997E-5</c:v>
                </c:pt>
                <c:pt idx="55103">
                  <c:v>5.5104E-5</c:v>
                </c:pt>
                <c:pt idx="55104">
                  <c:v>5.5105000000000002E-5</c:v>
                </c:pt>
                <c:pt idx="55105">
                  <c:v>5.5105999999999997E-5</c:v>
                </c:pt>
                <c:pt idx="55106">
                  <c:v>5.5106999999999999E-5</c:v>
                </c:pt>
                <c:pt idx="55107">
                  <c:v>5.5108000000000002E-5</c:v>
                </c:pt>
                <c:pt idx="55108">
                  <c:v>5.5108999999999997E-5</c:v>
                </c:pt>
                <c:pt idx="55109">
                  <c:v>5.5109999999999999E-5</c:v>
                </c:pt>
                <c:pt idx="55110">
                  <c:v>5.5111000000000001E-5</c:v>
                </c:pt>
                <c:pt idx="55111">
                  <c:v>5.5111999999999997E-5</c:v>
                </c:pt>
                <c:pt idx="55112">
                  <c:v>5.5112999999999999E-5</c:v>
                </c:pt>
                <c:pt idx="55113">
                  <c:v>5.5114000000000001E-5</c:v>
                </c:pt>
                <c:pt idx="55114">
                  <c:v>5.5114999999999997E-5</c:v>
                </c:pt>
                <c:pt idx="55115">
                  <c:v>5.5115999999999999E-5</c:v>
                </c:pt>
                <c:pt idx="55116">
                  <c:v>5.5117000000000001E-5</c:v>
                </c:pt>
                <c:pt idx="55117">
                  <c:v>5.5118000000000003E-5</c:v>
                </c:pt>
                <c:pt idx="55118">
                  <c:v>5.5118999999999999E-5</c:v>
                </c:pt>
                <c:pt idx="55119">
                  <c:v>5.5120000000000001E-5</c:v>
                </c:pt>
                <c:pt idx="55120">
                  <c:v>5.5121000000000003E-5</c:v>
                </c:pt>
                <c:pt idx="55121">
                  <c:v>5.5121999999999998E-5</c:v>
                </c:pt>
                <c:pt idx="55122">
                  <c:v>5.5123000000000001E-5</c:v>
                </c:pt>
                <c:pt idx="55123">
                  <c:v>5.5124000000000003E-5</c:v>
                </c:pt>
                <c:pt idx="55124">
                  <c:v>5.5124999999999998E-5</c:v>
                </c:pt>
                <c:pt idx="55125">
                  <c:v>5.5126E-5</c:v>
                </c:pt>
                <c:pt idx="55126">
                  <c:v>5.5127000000000003E-5</c:v>
                </c:pt>
                <c:pt idx="55127">
                  <c:v>5.5127999999999998E-5</c:v>
                </c:pt>
                <c:pt idx="55128">
                  <c:v>5.5129E-5</c:v>
                </c:pt>
                <c:pt idx="55129">
                  <c:v>5.5130000000000002E-5</c:v>
                </c:pt>
                <c:pt idx="55130">
                  <c:v>5.5130999999999998E-5</c:v>
                </c:pt>
                <c:pt idx="55131">
                  <c:v>5.5132E-5</c:v>
                </c:pt>
                <c:pt idx="55132">
                  <c:v>5.5133000000000002E-5</c:v>
                </c:pt>
                <c:pt idx="55133">
                  <c:v>5.5133999999999998E-5</c:v>
                </c:pt>
                <c:pt idx="55134">
                  <c:v>5.5135E-5</c:v>
                </c:pt>
                <c:pt idx="55135">
                  <c:v>5.5136000000000002E-5</c:v>
                </c:pt>
                <c:pt idx="55136">
                  <c:v>5.5136999999999997E-5</c:v>
                </c:pt>
                <c:pt idx="55137">
                  <c:v>5.5138E-5</c:v>
                </c:pt>
                <c:pt idx="55138">
                  <c:v>5.5139000000000002E-5</c:v>
                </c:pt>
                <c:pt idx="55139">
                  <c:v>5.5139999999999997E-5</c:v>
                </c:pt>
                <c:pt idx="55140">
                  <c:v>5.5140999999999999E-5</c:v>
                </c:pt>
                <c:pt idx="55141">
                  <c:v>5.5142000000000002E-5</c:v>
                </c:pt>
                <c:pt idx="55142">
                  <c:v>5.5142999999999997E-5</c:v>
                </c:pt>
                <c:pt idx="55143">
                  <c:v>5.5143999999999999E-5</c:v>
                </c:pt>
                <c:pt idx="55144">
                  <c:v>5.5145000000000001E-5</c:v>
                </c:pt>
                <c:pt idx="55145">
                  <c:v>5.5145999999999997E-5</c:v>
                </c:pt>
                <c:pt idx="55146">
                  <c:v>5.5146999999999999E-5</c:v>
                </c:pt>
                <c:pt idx="55147">
                  <c:v>5.5148000000000001E-5</c:v>
                </c:pt>
                <c:pt idx="55148">
                  <c:v>5.5148999999999997E-5</c:v>
                </c:pt>
                <c:pt idx="55149">
                  <c:v>5.5149999999999999E-5</c:v>
                </c:pt>
                <c:pt idx="55150">
                  <c:v>5.5151000000000001E-5</c:v>
                </c:pt>
                <c:pt idx="55151">
                  <c:v>5.5152000000000003E-5</c:v>
                </c:pt>
                <c:pt idx="55152">
                  <c:v>5.5152999999999999E-5</c:v>
                </c:pt>
                <c:pt idx="55153">
                  <c:v>5.5154000000000001E-5</c:v>
                </c:pt>
                <c:pt idx="55154">
                  <c:v>5.5155000000000003E-5</c:v>
                </c:pt>
                <c:pt idx="55155">
                  <c:v>5.5155999999999998E-5</c:v>
                </c:pt>
                <c:pt idx="55156">
                  <c:v>5.5157000000000001E-5</c:v>
                </c:pt>
                <c:pt idx="55157">
                  <c:v>5.5158000000000003E-5</c:v>
                </c:pt>
                <c:pt idx="55158">
                  <c:v>5.5158999999999998E-5</c:v>
                </c:pt>
                <c:pt idx="55159">
                  <c:v>5.516E-5</c:v>
                </c:pt>
                <c:pt idx="55160">
                  <c:v>5.5161000000000003E-5</c:v>
                </c:pt>
                <c:pt idx="55161">
                  <c:v>5.5161999999999998E-5</c:v>
                </c:pt>
                <c:pt idx="55162">
                  <c:v>5.5163E-5</c:v>
                </c:pt>
                <c:pt idx="55163">
                  <c:v>5.5164000000000002E-5</c:v>
                </c:pt>
                <c:pt idx="55164">
                  <c:v>5.5164999999999998E-5</c:v>
                </c:pt>
                <c:pt idx="55165">
                  <c:v>5.5166E-5</c:v>
                </c:pt>
                <c:pt idx="55166">
                  <c:v>5.5167000000000002E-5</c:v>
                </c:pt>
                <c:pt idx="55167">
                  <c:v>5.5167999999999998E-5</c:v>
                </c:pt>
                <c:pt idx="55168">
                  <c:v>5.5169E-5</c:v>
                </c:pt>
                <c:pt idx="55169">
                  <c:v>5.5170000000000002E-5</c:v>
                </c:pt>
                <c:pt idx="55170">
                  <c:v>5.5170999999999997E-5</c:v>
                </c:pt>
                <c:pt idx="55171">
                  <c:v>5.5172E-5</c:v>
                </c:pt>
                <c:pt idx="55172">
                  <c:v>5.5173000000000002E-5</c:v>
                </c:pt>
                <c:pt idx="55173">
                  <c:v>5.5173999999999997E-5</c:v>
                </c:pt>
                <c:pt idx="55174">
                  <c:v>5.5174999999999999E-5</c:v>
                </c:pt>
                <c:pt idx="55175">
                  <c:v>5.5176000000000002E-5</c:v>
                </c:pt>
                <c:pt idx="55176">
                  <c:v>5.5176999999999997E-5</c:v>
                </c:pt>
                <c:pt idx="55177">
                  <c:v>5.5177999999999999E-5</c:v>
                </c:pt>
                <c:pt idx="55178">
                  <c:v>5.5179000000000001E-5</c:v>
                </c:pt>
                <c:pt idx="55179">
                  <c:v>5.5179999999999997E-5</c:v>
                </c:pt>
                <c:pt idx="55180">
                  <c:v>5.5180999999999999E-5</c:v>
                </c:pt>
                <c:pt idx="55181">
                  <c:v>5.5182000000000001E-5</c:v>
                </c:pt>
                <c:pt idx="55182">
                  <c:v>5.5182999999999997E-5</c:v>
                </c:pt>
                <c:pt idx="55183">
                  <c:v>5.5183999999999999E-5</c:v>
                </c:pt>
                <c:pt idx="55184">
                  <c:v>5.5185000000000001E-5</c:v>
                </c:pt>
                <c:pt idx="55185">
                  <c:v>5.5186000000000003E-5</c:v>
                </c:pt>
                <c:pt idx="55186">
                  <c:v>5.5186999999999999E-5</c:v>
                </c:pt>
                <c:pt idx="55187">
                  <c:v>5.5188000000000001E-5</c:v>
                </c:pt>
                <c:pt idx="55188">
                  <c:v>5.5189000000000003E-5</c:v>
                </c:pt>
                <c:pt idx="55189">
                  <c:v>5.5189999999999998E-5</c:v>
                </c:pt>
                <c:pt idx="55190">
                  <c:v>5.5191000000000001E-5</c:v>
                </c:pt>
                <c:pt idx="55191">
                  <c:v>5.5192000000000003E-5</c:v>
                </c:pt>
                <c:pt idx="55192">
                  <c:v>5.5192999999999998E-5</c:v>
                </c:pt>
                <c:pt idx="55193">
                  <c:v>5.5194E-5</c:v>
                </c:pt>
                <c:pt idx="55194">
                  <c:v>5.5195000000000003E-5</c:v>
                </c:pt>
                <c:pt idx="55195">
                  <c:v>5.5195999999999998E-5</c:v>
                </c:pt>
                <c:pt idx="55196">
                  <c:v>5.5197E-5</c:v>
                </c:pt>
                <c:pt idx="55197">
                  <c:v>5.5198000000000002E-5</c:v>
                </c:pt>
                <c:pt idx="55198">
                  <c:v>5.5198999999999998E-5</c:v>
                </c:pt>
                <c:pt idx="55199">
                  <c:v>5.52E-5</c:v>
                </c:pt>
                <c:pt idx="55200">
                  <c:v>5.5201000000000002E-5</c:v>
                </c:pt>
                <c:pt idx="55201">
                  <c:v>5.5201999999999998E-5</c:v>
                </c:pt>
                <c:pt idx="55202">
                  <c:v>5.5203E-5</c:v>
                </c:pt>
                <c:pt idx="55203">
                  <c:v>5.5204000000000002E-5</c:v>
                </c:pt>
                <c:pt idx="55204">
                  <c:v>5.5204999999999997E-5</c:v>
                </c:pt>
                <c:pt idx="55205">
                  <c:v>5.5206E-5</c:v>
                </c:pt>
                <c:pt idx="55206">
                  <c:v>5.5207000000000002E-5</c:v>
                </c:pt>
                <c:pt idx="55207">
                  <c:v>5.5207999999999997E-5</c:v>
                </c:pt>
                <c:pt idx="55208">
                  <c:v>5.5208999999999999E-5</c:v>
                </c:pt>
                <c:pt idx="55209">
                  <c:v>5.5210000000000002E-5</c:v>
                </c:pt>
                <c:pt idx="55210">
                  <c:v>5.5210999999999997E-5</c:v>
                </c:pt>
                <c:pt idx="55211">
                  <c:v>5.5211999999999999E-5</c:v>
                </c:pt>
                <c:pt idx="55212">
                  <c:v>5.5213000000000001E-5</c:v>
                </c:pt>
                <c:pt idx="55213">
                  <c:v>5.5213999999999997E-5</c:v>
                </c:pt>
                <c:pt idx="55214">
                  <c:v>5.5214999999999999E-5</c:v>
                </c:pt>
                <c:pt idx="55215">
                  <c:v>5.5216000000000001E-5</c:v>
                </c:pt>
                <c:pt idx="55216">
                  <c:v>5.5216999999999997E-5</c:v>
                </c:pt>
                <c:pt idx="55217">
                  <c:v>5.5217999999999999E-5</c:v>
                </c:pt>
                <c:pt idx="55218">
                  <c:v>5.5219000000000001E-5</c:v>
                </c:pt>
                <c:pt idx="55219">
                  <c:v>5.5220000000000003E-5</c:v>
                </c:pt>
                <c:pt idx="55220">
                  <c:v>5.5220999999999999E-5</c:v>
                </c:pt>
                <c:pt idx="55221">
                  <c:v>5.5222000000000001E-5</c:v>
                </c:pt>
                <c:pt idx="55222">
                  <c:v>5.5223000000000003E-5</c:v>
                </c:pt>
                <c:pt idx="55223">
                  <c:v>5.5223999999999998E-5</c:v>
                </c:pt>
                <c:pt idx="55224">
                  <c:v>5.5225000000000001E-5</c:v>
                </c:pt>
                <c:pt idx="55225">
                  <c:v>5.5226000000000003E-5</c:v>
                </c:pt>
                <c:pt idx="55226">
                  <c:v>5.5226999999999998E-5</c:v>
                </c:pt>
                <c:pt idx="55227">
                  <c:v>5.5228E-5</c:v>
                </c:pt>
                <c:pt idx="55228">
                  <c:v>5.5229000000000003E-5</c:v>
                </c:pt>
                <c:pt idx="55229">
                  <c:v>5.5229999999999998E-5</c:v>
                </c:pt>
                <c:pt idx="55230">
                  <c:v>5.5231E-5</c:v>
                </c:pt>
                <c:pt idx="55231">
                  <c:v>5.5232000000000002E-5</c:v>
                </c:pt>
                <c:pt idx="55232">
                  <c:v>5.5232999999999998E-5</c:v>
                </c:pt>
                <c:pt idx="55233">
                  <c:v>5.5234E-5</c:v>
                </c:pt>
                <c:pt idx="55234">
                  <c:v>5.5235000000000002E-5</c:v>
                </c:pt>
                <c:pt idx="55235">
                  <c:v>5.5235999999999998E-5</c:v>
                </c:pt>
                <c:pt idx="55236">
                  <c:v>5.5237E-5</c:v>
                </c:pt>
                <c:pt idx="55237">
                  <c:v>5.5238000000000002E-5</c:v>
                </c:pt>
                <c:pt idx="55238">
                  <c:v>5.5238999999999997E-5</c:v>
                </c:pt>
                <c:pt idx="55239">
                  <c:v>5.524E-5</c:v>
                </c:pt>
                <c:pt idx="55240">
                  <c:v>5.5241000000000002E-5</c:v>
                </c:pt>
                <c:pt idx="55241">
                  <c:v>5.5241999999999997E-5</c:v>
                </c:pt>
                <c:pt idx="55242">
                  <c:v>5.5242999999999999E-5</c:v>
                </c:pt>
                <c:pt idx="55243">
                  <c:v>5.5244000000000002E-5</c:v>
                </c:pt>
                <c:pt idx="55244">
                  <c:v>5.5244999999999997E-5</c:v>
                </c:pt>
                <c:pt idx="55245">
                  <c:v>5.5245999999999999E-5</c:v>
                </c:pt>
                <c:pt idx="55246">
                  <c:v>5.5247000000000001E-5</c:v>
                </c:pt>
                <c:pt idx="55247">
                  <c:v>5.5247999999999997E-5</c:v>
                </c:pt>
                <c:pt idx="55248">
                  <c:v>5.5248999999999999E-5</c:v>
                </c:pt>
                <c:pt idx="55249">
                  <c:v>5.5250000000000001E-5</c:v>
                </c:pt>
                <c:pt idx="55250">
                  <c:v>5.5250999999999997E-5</c:v>
                </c:pt>
                <c:pt idx="55251">
                  <c:v>5.5251999999999999E-5</c:v>
                </c:pt>
                <c:pt idx="55252">
                  <c:v>5.5253000000000001E-5</c:v>
                </c:pt>
                <c:pt idx="55253">
                  <c:v>5.5254000000000003E-5</c:v>
                </c:pt>
                <c:pt idx="55254">
                  <c:v>5.5254999999999999E-5</c:v>
                </c:pt>
                <c:pt idx="55255">
                  <c:v>5.5256000000000001E-5</c:v>
                </c:pt>
                <c:pt idx="55256">
                  <c:v>5.5257000000000003E-5</c:v>
                </c:pt>
                <c:pt idx="55257">
                  <c:v>5.5257999999999998E-5</c:v>
                </c:pt>
                <c:pt idx="55258">
                  <c:v>5.5259000000000001E-5</c:v>
                </c:pt>
                <c:pt idx="55259">
                  <c:v>5.5260000000000003E-5</c:v>
                </c:pt>
                <c:pt idx="55260">
                  <c:v>5.5260999999999998E-5</c:v>
                </c:pt>
                <c:pt idx="55261">
                  <c:v>5.5262E-5</c:v>
                </c:pt>
                <c:pt idx="55262">
                  <c:v>5.5263000000000003E-5</c:v>
                </c:pt>
                <c:pt idx="55263">
                  <c:v>5.5263999999999998E-5</c:v>
                </c:pt>
                <c:pt idx="55264">
                  <c:v>5.5265E-5</c:v>
                </c:pt>
                <c:pt idx="55265">
                  <c:v>5.5266000000000002E-5</c:v>
                </c:pt>
                <c:pt idx="55266">
                  <c:v>5.5266999999999998E-5</c:v>
                </c:pt>
                <c:pt idx="55267">
                  <c:v>5.5268E-5</c:v>
                </c:pt>
                <c:pt idx="55268">
                  <c:v>5.5269000000000002E-5</c:v>
                </c:pt>
                <c:pt idx="55269">
                  <c:v>5.5269999999999998E-5</c:v>
                </c:pt>
                <c:pt idx="55270">
                  <c:v>5.5271E-5</c:v>
                </c:pt>
                <c:pt idx="55271">
                  <c:v>5.5272000000000002E-5</c:v>
                </c:pt>
                <c:pt idx="55272">
                  <c:v>5.5272999999999997E-5</c:v>
                </c:pt>
                <c:pt idx="55273">
                  <c:v>5.5274E-5</c:v>
                </c:pt>
                <c:pt idx="55274">
                  <c:v>5.5275000000000002E-5</c:v>
                </c:pt>
                <c:pt idx="55275">
                  <c:v>5.5275999999999997E-5</c:v>
                </c:pt>
                <c:pt idx="55276">
                  <c:v>5.5276999999999999E-5</c:v>
                </c:pt>
                <c:pt idx="55277">
                  <c:v>5.5278000000000002E-5</c:v>
                </c:pt>
                <c:pt idx="55278">
                  <c:v>5.5278999999999997E-5</c:v>
                </c:pt>
                <c:pt idx="55279">
                  <c:v>5.5279999999999999E-5</c:v>
                </c:pt>
                <c:pt idx="55280">
                  <c:v>5.5281000000000001E-5</c:v>
                </c:pt>
                <c:pt idx="55281">
                  <c:v>5.5281999999999997E-5</c:v>
                </c:pt>
                <c:pt idx="55282">
                  <c:v>5.5282999999999999E-5</c:v>
                </c:pt>
                <c:pt idx="55283">
                  <c:v>5.5284000000000001E-5</c:v>
                </c:pt>
                <c:pt idx="55284">
                  <c:v>5.5284999999999997E-5</c:v>
                </c:pt>
                <c:pt idx="55285">
                  <c:v>5.5285999999999999E-5</c:v>
                </c:pt>
                <c:pt idx="55286">
                  <c:v>5.5287000000000001E-5</c:v>
                </c:pt>
                <c:pt idx="55287">
                  <c:v>5.5288000000000003E-5</c:v>
                </c:pt>
                <c:pt idx="55288">
                  <c:v>5.5288999999999999E-5</c:v>
                </c:pt>
                <c:pt idx="55289">
                  <c:v>5.5290000000000001E-5</c:v>
                </c:pt>
                <c:pt idx="55290">
                  <c:v>5.5291000000000003E-5</c:v>
                </c:pt>
                <c:pt idx="55291">
                  <c:v>5.5291999999999998E-5</c:v>
                </c:pt>
                <c:pt idx="55292">
                  <c:v>5.5293000000000001E-5</c:v>
                </c:pt>
                <c:pt idx="55293">
                  <c:v>5.5294000000000003E-5</c:v>
                </c:pt>
                <c:pt idx="55294">
                  <c:v>5.5294999999999998E-5</c:v>
                </c:pt>
                <c:pt idx="55295">
                  <c:v>5.5296E-5</c:v>
                </c:pt>
                <c:pt idx="55296">
                  <c:v>5.5297000000000003E-5</c:v>
                </c:pt>
                <c:pt idx="55297">
                  <c:v>5.5297999999999998E-5</c:v>
                </c:pt>
                <c:pt idx="55298">
                  <c:v>5.5299E-5</c:v>
                </c:pt>
                <c:pt idx="55299">
                  <c:v>5.5300000000000002E-5</c:v>
                </c:pt>
                <c:pt idx="55300">
                  <c:v>5.5300999999999998E-5</c:v>
                </c:pt>
                <c:pt idx="55301">
                  <c:v>5.5302E-5</c:v>
                </c:pt>
                <c:pt idx="55302">
                  <c:v>5.5303000000000002E-5</c:v>
                </c:pt>
                <c:pt idx="55303">
                  <c:v>5.5303999999999998E-5</c:v>
                </c:pt>
                <c:pt idx="55304">
                  <c:v>5.5305E-5</c:v>
                </c:pt>
                <c:pt idx="55305">
                  <c:v>5.5306000000000002E-5</c:v>
                </c:pt>
                <c:pt idx="55306">
                  <c:v>5.5306999999999997E-5</c:v>
                </c:pt>
                <c:pt idx="55307">
                  <c:v>5.5308E-5</c:v>
                </c:pt>
                <c:pt idx="55308">
                  <c:v>5.5309000000000002E-5</c:v>
                </c:pt>
                <c:pt idx="55309">
                  <c:v>5.5309999999999997E-5</c:v>
                </c:pt>
                <c:pt idx="55310">
                  <c:v>5.5310999999999999E-5</c:v>
                </c:pt>
                <c:pt idx="55311">
                  <c:v>5.5312000000000002E-5</c:v>
                </c:pt>
                <c:pt idx="55312">
                  <c:v>5.5312999999999997E-5</c:v>
                </c:pt>
                <c:pt idx="55313">
                  <c:v>5.5313999999999999E-5</c:v>
                </c:pt>
                <c:pt idx="55314">
                  <c:v>5.5315000000000001E-5</c:v>
                </c:pt>
                <c:pt idx="55315">
                  <c:v>5.5315999999999997E-5</c:v>
                </c:pt>
                <c:pt idx="55316">
                  <c:v>5.5316999999999999E-5</c:v>
                </c:pt>
                <c:pt idx="55317">
                  <c:v>5.5318000000000001E-5</c:v>
                </c:pt>
                <c:pt idx="55318">
                  <c:v>5.5318999999999997E-5</c:v>
                </c:pt>
                <c:pt idx="55319">
                  <c:v>5.5319999999999999E-5</c:v>
                </c:pt>
                <c:pt idx="55320">
                  <c:v>5.5321000000000001E-5</c:v>
                </c:pt>
                <c:pt idx="55321">
                  <c:v>5.5322000000000003E-5</c:v>
                </c:pt>
                <c:pt idx="55322">
                  <c:v>5.5322999999999999E-5</c:v>
                </c:pt>
                <c:pt idx="55323">
                  <c:v>5.5324000000000001E-5</c:v>
                </c:pt>
                <c:pt idx="55324">
                  <c:v>5.5325000000000003E-5</c:v>
                </c:pt>
                <c:pt idx="55325">
                  <c:v>5.5325999999999998E-5</c:v>
                </c:pt>
                <c:pt idx="55326">
                  <c:v>5.5327000000000001E-5</c:v>
                </c:pt>
                <c:pt idx="55327">
                  <c:v>5.5328000000000003E-5</c:v>
                </c:pt>
                <c:pt idx="55328">
                  <c:v>5.5328999999999998E-5</c:v>
                </c:pt>
                <c:pt idx="55329">
                  <c:v>5.533E-5</c:v>
                </c:pt>
                <c:pt idx="55330">
                  <c:v>5.5331000000000003E-5</c:v>
                </c:pt>
                <c:pt idx="55331">
                  <c:v>5.5331999999999998E-5</c:v>
                </c:pt>
                <c:pt idx="55332">
                  <c:v>5.5333E-5</c:v>
                </c:pt>
                <c:pt idx="55333">
                  <c:v>5.5334000000000002E-5</c:v>
                </c:pt>
                <c:pt idx="55334">
                  <c:v>5.5334999999999998E-5</c:v>
                </c:pt>
                <c:pt idx="55335">
                  <c:v>5.5336E-5</c:v>
                </c:pt>
                <c:pt idx="55336">
                  <c:v>5.5337000000000002E-5</c:v>
                </c:pt>
                <c:pt idx="55337">
                  <c:v>5.5337999999999998E-5</c:v>
                </c:pt>
                <c:pt idx="55338">
                  <c:v>5.5339E-5</c:v>
                </c:pt>
                <c:pt idx="55339">
                  <c:v>5.5340000000000002E-5</c:v>
                </c:pt>
                <c:pt idx="55340">
                  <c:v>5.5340999999999998E-5</c:v>
                </c:pt>
                <c:pt idx="55341">
                  <c:v>5.5342E-5</c:v>
                </c:pt>
                <c:pt idx="55342">
                  <c:v>5.5343000000000002E-5</c:v>
                </c:pt>
                <c:pt idx="55343">
                  <c:v>5.5343999999999997E-5</c:v>
                </c:pt>
                <c:pt idx="55344">
                  <c:v>5.5345E-5</c:v>
                </c:pt>
                <c:pt idx="55345">
                  <c:v>5.5346000000000002E-5</c:v>
                </c:pt>
                <c:pt idx="55346">
                  <c:v>5.5346999999999997E-5</c:v>
                </c:pt>
                <c:pt idx="55347">
                  <c:v>5.5347999999999999E-5</c:v>
                </c:pt>
                <c:pt idx="55348">
                  <c:v>5.5349000000000001E-5</c:v>
                </c:pt>
                <c:pt idx="55349">
                  <c:v>5.5349999999999997E-5</c:v>
                </c:pt>
                <c:pt idx="55350">
                  <c:v>5.5350999999999999E-5</c:v>
                </c:pt>
                <c:pt idx="55351">
                  <c:v>5.5352000000000001E-5</c:v>
                </c:pt>
                <c:pt idx="55352">
                  <c:v>5.5352999999999997E-5</c:v>
                </c:pt>
                <c:pt idx="55353">
                  <c:v>5.5353999999999999E-5</c:v>
                </c:pt>
                <c:pt idx="55354">
                  <c:v>5.5355000000000001E-5</c:v>
                </c:pt>
                <c:pt idx="55355">
                  <c:v>5.5356000000000003E-5</c:v>
                </c:pt>
                <c:pt idx="55356">
                  <c:v>5.5356999999999999E-5</c:v>
                </c:pt>
                <c:pt idx="55357">
                  <c:v>5.5358000000000001E-5</c:v>
                </c:pt>
                <c:pt idx="55358">
                  <c:v>5.5359000000000003E-5</c:v>
                </c:pt>
                <c:pt idx="55359">
                  <c:v>5.5359999999999999E-5</c:v>
                </c:pt>
                <c:pt idx="55360">
                  <c:v>5.5361000000000001E-5</c:v>
                </c:pt>
                <c:pt idx="55361">
                  <c:v>5.5362000000000003E-5</c:v>
                </c:pt>
                <c:pt idx="55362">
                  <c:v>5.5362999999999998E-5</c:v>
                </c:pt>
                <c:pt idx="55363">
                  <c:v>5.5364000000000001E-5</c:v>
                </c:pt>
                <c:pt idx="55364">
                  <c:v>5.5365000000000003E-5</c:v>
                </c:pt>
                <c:pt idx="55365">
                  <c:v>5.5365999999999998E-5</c:v>
                </c:pt>
                <c:pt idx="55366">
                  <c:v>5.5367E-5</c:v>
                </c:pt>
                <c:pt idx="55367">
                  <c:v>5.5368000000000003E-5</c:v>
                </c:pt>
                <c:pt idx="55368">
                  <c:v>5.5368999999999998E-5</c:v>
                </c:pt>
                <c:pt idx="55369">
                  <c:v>5.537E-5</c:v>
                </c:pt>
                <c:pt idx="55370">
                  <c:v>5.5371000000000002E-5</c:v>
                </c:pt>
                <c:pt idx="55371">
                  <c:v>5.5371999999999998E-5</c:v>
                </c:pt>
                <c:pt idx="55372">
                  <c:v>5.5373E-5</c:v>
                </c:pt>
                <c:pt idx="55373">
                  <c:v>5.5374000000000002E-5</c:v>
                </c:pt>
                <c:pt idx="55374">
                  <c:v>5.5374999999999998E-5</c:v>
                </c:pt>
                <c:pt idx="55375">
                  <c:v>5.5376E-5</c:v>
                </c:pt>
                <c:pt idx="55376">
                  <c:v>5.5377000000000002E-5</c:v>
                </c:pt>
                <c:pt idx="55377">
                  <c:v>5.5377999999999997E-5</c:v>
                </c:pt>
                <c:pt idx="55378">
                  <c:v>5.5379E-5</c:v>
                </c:pt>
                <c:pt idx="55379">
                  <c:v>5.5380000000000002E-5</c:v>
                </c:pt>
                <c:pt idx="55380">
                  <c:v>5.5380999999999997E-5</c:v>
                </c:pt>
                <c:pt idx="55381">
                  <c:v>5.5381999999999999E-5</c:v>
                </c:pt>
                <c:pt idx="55382">
                  <c:v>5.5383000000000002E-5</c:v>
                </c:pt>
                <c:pt idx="55383">
                  <c:v>5.5383999999999997E-5</c:v>
                </c:pt>
                <c:pt idx="55384">
                  <c:v>5.5384999999999999E-5</c:v>
                </c:pt>
                <c:pt idx="55385">
                  <c:v>5.5386000000000001E-5</c:v>
                </c:pt>
                <c:pt idx="55386">
                  <c:v>5.5386999999999997E-5</c:v>
                </c:pt>
                <c:pt idx="55387">
                  <c:v>5.5387999999999999E-5</c:v>
                </c:pt>
                <c:pt idx="55388">
                  <c:v>5.5389000000000001E-5</c:v>
                </c:pt>
                <c:pt idx="55389">
                  <c:v>5.5390000000000003E-5</c:v>
                </c:pt>
                <c:pt idx="55390">
                  <c:v>5.5390999999999999E-5</c:v>
                </c:pt>
                <c:pt idx="55391">
                  <c:v>5.5392000000000001E-5</c:v>
                </c:pt>
                <c:pt idx="55392">
                  <c:v>5.5393000000000003E-5</c:v>
                </c:pt>
                <c:pt idx="55393">
                  <c:v>5.5393999999999999E-5</c:v>
                </c:pt>
                <c:pt idx="55394">
                  <c:v>5.5395000000000001E-5</c:v>
                </c:pt>
                <c:pt idx="55395">
                  <c:v>5.5396000000000003E-5</c:v>
                </c:pt>
                <c:pt idx="55396">
                  <c:v>5.5396999999999998E-5</c:v>
                </c:pt>
                <c:pt idx="55397">
                  <c:v>5.5398000000000001E-5</c:v>
                </c:pt>
                <c:pt idx="55398">
                  <c:v>5.5399000000000003E-5</c:v>
                </c:pt>
                <c:pt idx="55399">
                  <c:v>5.5399999999999998E-5</c:v>
                </c:pt>
                <c:pt idx="55400">
                  <c:v>5.5401E-5</c:v>
                </c:pt>
                <c:pt idx="55401">
                  <c:v>5.5402000000000003E-5</c:v>
                </c:pt>
                <c:pt idx="55402">
                  <c:v>5.5402999999999998E-5</c:v>
                </c:pt>
                <c:pt idx="55403">
                  <c:v>5.5404E-5</c:v>
                </c:pt>
                <c:pt idx="55404">
                  <c:v>5.5405000000000002E-5</c:v>
                </c:pt>
                <c:pt idx="55405">
                  <c:v>5.5405999999999998E-5</c:v>
                </c:pt>
                <c:pt idx="55406">
                  <c:v>5.5407E-5</c:v>
                </c:pt>
                <c:pt idx="55407">
                  <c:v>5.5408000000000002E-5</c:v>
                </c:pt>
                <c:pt idx="55408">
                  <c:v>5.5408999999999998E-5</c:v>
                </c:pt>
                <c:pt idx="55409">
                  <c:v>5.541E-5</c:v>
                </c:pt>
                <c:pt idx="55410">
                  <c:v>5.5411000000000002E-5</c:v>
                </c:pt>
                <c:pt idx="55411">
                  <c:v>5.5411999999999997E-5</c:v>
                </c:pt>
                <c:pt idx="55412">
                  <c:v>5.5413E-5</c:v>
                </c:pt>
                <c:pt idx="55413">
                  <c:v>5.5414000000000002E-5</c:v>
                </c:pt>
                <c:pt idx="55414">
                  <c:v>5.5414999999999997E-5</c:v>
                </c:pt>
                <c:pt idx="55415">
                  <c:v>5.5415999999999999E-5</c:v>
                </c:pt>
                <c:pt idx="55416">
                  <c:v>5.5417000000000002E-5</c:v>
                </c:pt>
                <c:pt idx="55417">
                  <c:v>5.5417999999999997E-5</c:v>
                </c:pt>
                <c:pt idx="55418">
                  <c:v>5.5418999999999999E-5</c:v>
                </c:pt>
                <c:pt idx="55419">
                  <c:v>5.5420000000000001E-5</c:v>
                </c:pt>
                <c:pt idx="55420">
                  <c:v>5.5420999999999997E-5</c:v>
                </c:pt>
                <c:pt idx="55421">
                  <c:v>5.5421999999999999E-5</c:v>
                </c:pt>
                <c:pt idx="55422">
                  <c:v>5.5423000000000001E-5</c:v>
                </c:pt>
                <c:pt idx="55423">
                  <c:v>5.5424000000000003E-5</c:v>
                </c:pt>
                <c:pt idx="55424">
                  <c:v>5.5424999999999999E-5</c:v>
                </c:pt>
                <c:pt idx="55425">
                  <c:v>5.5426000000000001E-5</c:v>
                </c:pt>
                <c:pt idx="55426">
                  <c:v>5.5427000000000003E-5</c:v>
                </c:pt>
                <c:pt idx="55427">
                  <c:v>5.5427999999999999E-5</c:v>
                </c:pt>
                <c:pt idx="55428">
                  <c:v>5.5429000000000001E-5</c:v>
                </c:pt>
                <c:pt idx="55429">
                  <c:v>5.5430000000000003E-5</c:v>
                </c:pt>
                <c:pt idx="55430">
                  <c:v>5.5430999999999998E-5</c:v>
                </c:pt>
                <c:pt idx="55431">
                  <c:v>5.5432000000000001E-5</c:v>
                </c:pt>
                <c:pt idx="55432">
                  <c:v>5.5433000000000003E-5</c:v>
                </c:pt>
                <c:pt idx="55433">
                  <c:v>5.5433999999999998E-5</c:v>
                </c:pt>
                <c:pt idx="55434">
                  <c:v>5.5435E-5</c:v>
                </c:pt>
                <c:pt idx="55435">
                  <c:v>5.5436000000000003E-5</c:v>
                </c:pt>
                <c:pt idx="55436">
                  <c:v>5.5436999999999998E-5</c:v>
                </c:pt>
                <c:pt idx="55437">
                  <c:v>5.5438E-5</c:v>
                </c:pt>
                <c:pt idx="55438">
                  <c:v>5.5439000000000002E-5</c:v>
                </c:pt>
                <c:pt idx="55439">
                  <c:v>5.5439999999999998E-5</c:v>
                </c:pt>
                <c:pt idx="55440">
                  <c:v>5.5441E-5</c:v>
                </c:pt>
                <c:pt idx="55441">
                  <c:v>5.5442000000000002E-5</c:v>
                </c:pt>
                <c:pt idx="55442">
                  <c:v>5.5442999999999998E-5</c:v>
                </c:pt>
                <c:pt idx="55443">
                  <c:v>5.5444E-5</c:v>
                </c:pt>
                <c:pt idx="55444">
                  <c:v>5.5445000000000002E-5</c:v>
                </c:pt>
                <c:pt idx="55445">
                  <c:v>5.5445999999999997E-5</c:v>
                </c:pt>
                <c:pt idx="55446">
                  <c:v>5.5447E-5</c:v>
                </c:pt>
                <c:pt idx="55447">
                  <c:v>5.5448000000000002E-5</c:v>
                </c:pt>
                <c:pt idx="55448">
                  <c:v>5.5448999999999997E-5</c:v>
                </c:pt>
                <c:pt idx="55449">
                  <c:v>5.5449999999999999E-5</c:v>
                </c:pt>
                <c:pt idx="55450">
                  <c:v>5.5451000000000002E-5</c:v>
                </c:pt>
                <c:pt idx="55451">
                  <c:v>5.5451999999999997E-5</c:v>
                </c:pt>
                <c:pt idx="55452">
                  <c:v>5.5452999999999999E-5</c:v>
                </c:pt>
                <c:pt idx="55453">
                  <c:v>5.5454000000000001E-5</c:v>
                </c:pt>
                <c:pt idx="55454">
                  <c:v>5.5454999999999997E-5</c:v>
                </c:pt>
                <c:pt idx="55455">
                  <c:v>5.5455999999999999E-5</c:v>
                </c:pt>
                <c:pt idx="55456">
                  <c:v>5.5457000000000001E-5</c:v>
                </c:pt>
                <c:pt idx="55457">
                  <c:v>5.5458000000000003E-5</c:v>
                </c:pt>
                <c:pt idx="55458">
                  <c:v>5.5458999999999999E-5</c:v>
                </c:pt>
                <c:pt idx="55459">
                  <c:v>5.5460000000000001E-5</c:v>
                </c:pt>
                <c:pt idx="55460">
                  <c:v>5.5461000000000003E-5</c:v>
                </c:pt>
                <c:pt idx="55461">
                  <c:v>5.5461999999999999E-5</c:v>
                </c:pt>
                <c:pt idx="55462">
                  <c:v>5.5463000000000001E-5</c:v>
                </c:pt>
                <c:pt idx="55463">
                  <c:v>5.5464000000000003E-5</c:v>
                </c:pt>
                <c:pt idx="55464">
                  <c:v>5.5464999999999998E-5</c:v>
                </c:pt>
                <c:pt idx="55465">
                  <c:v>5.5466000000000001E-5</c:v>
                </c:pt>
                <c:pt idx="55466">
                  <c:v>5.5467000000000003E-5</c:v>
                </c:pt>
                <c:pt idx="55467">
                  <c:v>5.5467999999999998E-5</c:v>
                </c:pt>
                <c:pt idx="55468">
                  <c:v>5.5469E-5</c:v>
                </c:pt>
                <c:pt idx="55469">
                  <c:v>5.5470000000000003E-5</c:v>
                </c:pt>
                <c:pt idx="55470">
                  <c:v>5.5470999999999998E-5</c:v>
                </c:pt>
                <c:pt idx="55471">
                  <c:v>5.5472E-5</c:v>
                </c:pt>
                <c:pt idx="55472">
                  <c:v>5.5473000000000002E-5</c:v>
                </c:pt>
                <c:pt idx="55473">
                  <c:v>5.5473999999999998E-5</c:v>
                </c:pt>
                <c:pt idx="55474">
                  <c:v>5.5475E-5</c:v>
                </c:pt>
                <c:pt idx="55475">
                  <c:v>5.5476000000000002E-5</c:v>
                </c:pt>
                <c:pt idx="55476">
                  <c:v>5.5476999999999998E-5</c:v>
                </c:pt>
                <c:pt idx="55477">
                  <c:v>5.5478E-5</c:v>
                </c:pt>
                <c:pt idx="55478">
                  <c:v>5.5479000000000002E-5</c:v>
                </c:pt>
                <c:pt idx="55479">
                  <c:v>5.5479999999999997E-5</c:v>
                </c:pt>
                <c:pt idx="55480">
                  <c:v>5.5481E-5</c:v>
                </c:pt>
                <c:pt idx="55481">
                  <c:v>5.5482000000000002E-5</c:v>
                </c:pt>
                <c:pt idx="55482">
                  <c:v>5.5482999999999997E-5</c:v>
                </c:pt>
                <c:pt idx="55483">
                  <c:v>5.5483999999999999E-5</c:v>
                </c:pt>
                <c:pt idx="55484">
                  <c:v>5.5485000000000002E-5</c:v>
                </c:pt>
                <c:pt idx="55485">
                  <c:v>5.5485999999999997E-5</c:v>
                </c:pt>
                <c:pt idx="55486">
                  <c:v>5.5486999999999999E-5</c:v>
                </c:pt>
                <c:pt idx="55487">
                  <c:v>5.5488000000000001E-5</c:v>
                </c:pt>
                <c:pt idx="55488">
                  <c:v>5.5488999999999997E-5</c:v>
                </c:pt>
                <c:pt idx="55489">
                  <c:v>5.5489999999999999E-5</c:v>
                </c:pt>
                <c:pt idx="55490">
                  <c:v>5.5491000000000001E-5</c:v>
                </c:pt>
                <c:pt idx="55491">
                  <c:v>5.5492000000000003E-5</c:v>
                </c:pt>
                <c:pt idx="55492">
                  <c:v>5.5492999999999999E-5</c:v>
                </c:pt>
                <c:pt idx="55493">
                  <c:v>5.5494000000000001E-5</c:v>
                </c:pt>
                <c:pt idx="55494">
                  <c:v>5.5495000000000003E-5</c:v>
                </c:pt>
                <c:pt idx="55495">
                  <c:v>5.5495999999999999E-5</c:v>
                </c:pt>
                <c:pt idx="55496">
                  <c:v>5.5497000000000001E-5</c:v>
                </c:pt>
                <c:pt idx="55497">
                  <c:v>5.5498000000000003E-5</c:v>
                </c:pt>
                <c:pt idx="55498">
                  <c:v>5.5498999999999998E-5</c:v>
                </c:pt>
                <c:pt idx="55499">
                  <c:v>5.5500000000000001E-5</c:v>
                </c:pt>
                <c:pt idx="55500">
                  <c:v>5.5501000000000003E-5</c:v>
                </c:pt>
                <c:pt idx="55501">
                  <c:v>5.5501999999999998E-5</c:v>
                </c:pt>
                <c:pt idx="55502">
                  <c:v>5.5503E-5</c:v>
                </c:pt>
                <c:pt idx="55503">
                  <c:v>5.5504000000000003E-5</c:v>
                </c:pt>
                <c:pt idx="55504">
                  <c:v>5.5504999999999998E-5</c:v>
                </c:pt>
                <c:pt idx="55505">
                  <c:v>5.5506E-5</c:v>
                </c:pt>
                <c:pt idx="55506">
                  <c:v>5.5507000000000002E-5</c:v>
                </c:pt>
                <c:pt idx="55507">
                  <c:v>5.5507999999999998E-5</c:v>
                </c:pt>
                <c:pt idx="55508">
                  <c:v>5.5509E-5</c:v>
                </c:pt>
                <c:pt idx="55509">
                  <c:v>5.5510000000000002E-5</c:v>
                </c:pt>
                <c:pt idx="55510">
                  <c:v>5.5510999999999998E-5</c:v>
                </c:pt>
                <c:pt idx="55511">
                  <c:v>5.5512E-5</c:v>
                </c:pt>
                <c:pt idx="55512">
                  <c:v>5.5513000000000002E-5</c:v>
                </c:pt>
                <c:pt idx="55513">
                  <c:v>5.5513999999999997E-5</c:v>
                </c:pt>
                <c:pt idx="55514">
                  <c:v>5.5515E-5</c:v>
                </c:pt>
                <c:pt idx="55515">
                  <c:v>5.5516000000000002E-5</c:v>
                </c:pt>
                <c:pt idx="55516">
                  <c:v>5.5516999999999997E-5</c:v>
                </c:pt>
                <c:pt idx="55517">
                  <c:v>5.5517999999999999E-5</c:v>
                </c:pt>
                <c:pt idx="55518">
                  <c:v>5.5519000000000002E-5</c:v>
                </c:pt>
                <c:pt idx="55519">
                  <c:v>5.5519999999999997E-5</c:v>
                </c:pt>
                <c:pt idx="55520">
                  <c:v>5.5520999999999999E-5</c:v>
                </c:pt>
                <c:pt idx="55521">
                  <c:v>5.5522000000000001E-5</c:v>
                </c:pt>
                <c:pt idx="55522">
                  <c:v>5.5522999999999997E-5</c:v>
                </c:pt>
                <c:pt idx="55523">
                  <c:v>5.5523999999999999E-5</c:v>
                </c:pt>
                <c:pt idx="55524">
                  <c:v>5.5525000000000001E-5</c:v>
                </c:pt>
                <c:pt idx="55525">
                  <c:v>5.5526000000000003E-5</c:v>
                </c:pt>
                <c:pt idx="55526">
                  <c:v>5.5526999999999999E-5</c:v>
                </c:pt>
                <c:pt idx="55527">
                  <c:v>5.5528000000000001E-5</c:v>
                </c:pt>
                <c:pt idx="55528">
                  <c:v>5.5529000000000003E-5</c:v>
                </c:pt>
                <c:pt idx="55529">
                  <c:v>5.5529999999999999E-5</c:v>
                </c:pt>
                <c:pt idx="55530">
                  <c:v>5.5531000000000001E-5</c:v>
                </c:pt>
                <c:pt idx="55531">
                  <c:v>5.5532000000000003E-5</c:v>
                </c:pt>
                <c:pt idx="55532">
                  <c:v>5.5532999999999998E-5</c:v>
                </c:pt>
                <c:pt idx="55533">
                  <c:v>5.5534000000000001E-5</c:v>
                </c:pt>
                <c:pt idx="55534">
                  <c:v>5.5535000000000003E-5</c:v>
                </c:pt>
                <c:pt idx="55535">
                  <c:v>5.5535999999999998E-5</c:v>
                </c:pt>
                <c:pt idx="55536">
                  <c:v>5.5537E-5</c:v>
                </c:pt>
                <c:pt idx="55537">
                  <c:v>5.5538000000000003E-5</c:v>
                </c:pt>
                <c:pt idx="55538">
                  <c:v>5.5538999999999998E-5</c:v>
                </c:pt>
                <c:pt idx="55539">
                  <c:v>5.554E-5</c:v>
                </c:pt>
                <c:pt idx="55540">
                  <c:v>5.5541000000000002E-5</c:v>
                </c:pt>
                <c:pt idx="55541">
                  <c:v>5.5541999999999998E-5</c:v>
                </c:pt>
                <c:pt idx="55542">
                  <c:v>5.5543E-5</c:v>
                </c:pt>
                <c:pt idx="55543">
                  <c:v>5.5544000000000002E-5</c:v>
                </c:pt>
                <c:pt idx="55544">
                  <c:v>5.5544999999999998E-5</c:v>
                </c:pt>
                <c:pt idx="55545">
                  <c:v>5.5546E-5</c:v>
                </c:pt>
                <c:pt idx="55546">
                  <c:v>5.5547000000000002E-5</c:v>
                </c:pt>
                <c:pt idx="55547">
                  <c:v>5.5547999999999997E-5</c:v>
                </c:pt>
                <c:pt idx="55548">
                  <c:v>5.5549E-5</c:v>
                </c:pt>
                <c:pt idx="55549">
                  <c:v>5.5550000000000002E-5</c:v>
                </c:pt>
                <c:pt idx="55550">
                  <c:v>5.5550999999999997E-5</c:v>
                </c:pt>
                <c:pt idx="55551">
                  <c:v>5.5551999999999999E-5</c:v>
                </c:pt>
                <c:pt idx="55552">
                  <c:v>5.5553000000000002E-5</c:v>
                </c:pt>
                <c:pt idx="55553">
                  <c:v>5.5553999999999997E-5</c:v>
                </c:pt>
                <c:pt idx="55554">
                  <c:v>5.5554999999999999E-5</c:v>
                </c:pt>
                <c:pt idx="55555">
                  <c:v>5.5556000000000001E-5</c:v>
                </c:pt>
                <c:pt idx="55556">
                  <c:v>5.5556999999999997E-5</c:v>
                </c:pt>
                <c:pt idx="55557">
                  <c:v>5.5557999999999999E-5</c:v>
                </c:pt>
                <c:pt idx="55558">
                  <c:v>5.5559000000000001E-5</c:v>
                </c:pt>
                <c:pt idx="55559">
                  <c:v>5.5560000000000003E-5</c:v>
                </c:pt>
                <c:pt idx="55560">
                  <c:v>5.5560999999999999E-5</c:v>
                </c:pt>
                <c:pt idx="55561">
                  <c:v>5.5562000000000001E-5</c:v>
                </c:pt>
                <c:pt idx="55562">
                  <c:v>5.5563000000000003E-5</c:v>
                </c:pt>
                <c:pt idx="55563">
                  <c:v>5.5563999999999999E-5</c:v>
                </c:pt>
                <c:pt idx="55564">
                  <c:v>5.5565000000000001E-5</c:v>
                </c:pt>
                <c:pt idx="55565">
                  <c:v>5.5566000000000003E-5</c:v>
                </c:pt>
                <c:pt idx="55566">
                  <c:v>5.5566999999999998E-5</c:v>
                </c:pt>
                <c:pt idx="55567">
                  <c:v>5.5568000000000001E-5</c:v>
                </c:pt>
                <c:pt idx="55568">
                  <c:v>5.5569000000000003E-5</c:v>
                </c:pt>
                <c:pt idx="55569">
                  <c:v>5.5569999999999998E-5</c:v>
                </c:pt>
                <c:pt idx="55570">
                  <c:v>5.5571E-5</c:v>
                </c:pt>
                <c:pt idx="55571">
                  <c:v>5.5572000000000003E-5</c:v>
                </c:pt>
                <c:pt idx="55572">
                  <c:v>5.5572999999999998E-5</c:v>
                </c:pt>
                <c:pt idx="55573">
                  <c:v>5.5574E-5</c:v>
                </c:pt>
                <c:pt idx="55574">
                  <c:v>5.5575000000000002E-5</c:v>
                </c:pt>
                <c:pt idx="55575">
                  <c:v>5.5575999999999998E-5</c:v>
                </c:pt>
                <c:pt idx="55576">
                  <c:v>5.5577E-5</c:v>
                </c:pt>
                <c:pt idx="55577">
                  <c:v>5.5578000000000002E-5</c:v>
                </c:pt>
                <c:pt idx="55578">
                  <c:v>5.5578999999999998E-5</c:v>
                </c:pt>
                <c:pt idx="55579">
                  <c:v>5.558E-5</c:v>
                </c:pt>
                <c:pt idx="55580">
                  <c:v>5.5581000000000002E-5</c:v>
                </c:pt>
                <c:pt idx="55581">
                  <c:v>5.5581999999999997E-5</c:v>
                </c:pt>
                <c:pt idx="55582">
                  <c:v>5.5583E-5</c:v>
                </c:pt>
                <c:pt idx="55583">
                  <c:v>5.5584000000000002E-5</c:v>
                </c:pt>
                <c:pt idx="55584">
                  <c:v>5.5584999999999997E-5</c:v>
                </c:pt>
                <c:pt idx="55585">
                  <c:v>5.5585999999999999E-5</c:v>
                </c:pt>
                <c:pt idx="55586">
                  <c:v>5.5587000000000002E-5</c:v>
                </c:pt>
                <c:pt idx="55587">
                  <c:v>5.5587999999999997E-5</c:v>
                </c:pt>
                <c:pt idx="55588">
                  <c:v>5.5588999999999999E-5</c:v>
                </c:pt>
                <c:pt idx="55589">
                  <c:v>5.5590000000000001E-5</c:v>
                </c:pt>
                <c:pt idx="55590">
                  <c:v>5.5590999999999997E-5</c:v>
                </c:pt>
                <c:pt idx="55591">
                  <c:v>5.5591999999999999E-5</c:v>
                </c:pt>
                <c:pt idx="55592">
                  <c:v>5.5593000000000001E-5</c:v>
                </c:pt>
                <c:pt idx="55593">
                  <c:v>5.5593999999999997E-5</c:v>
                </c:pt>
                <c:pt idx="55594">
                  <c:v>5.5594999999999999E-5</c:v>
                </c:pt>
                <c:pt idx="55595">
                  <c:v>5.5596000000000001E-5</c:v>
                </c:pt>
                <c:pt idx="55596">
                  <c:v>5.5597000000000003E-5</c:v>
                </c:pt>
                <c:pt idx="55597">
                  <c:v>5.5597999999999999E-5</c:v>
                </c:pt>
                <c:pt idx="55598">
                  <c:v>5.5599000000000001E-5</c:v>
                </c:pt>
                <c:pt idx="55599">
                  <c:v>5.5600000000000003E-5</c:v>
                </c:pt>
                <c:pt idx="55600">
                  <c:v>5.5600999999999998E-5</c:v>
                </c:pt>
                <c:pt idx="55601">
                  <c:v>5.5602000000000001E-5</c:v>
                </c:pt>
                <c:pt idx="55602">
                  <c:v>5.5603000000000003E-5</c:v>
                </c:pt>
                <c:pt idx="55603">
                  <c:v>5.5603999999999998E-5</c:v>
                </c:pt>
                <c:pt idx="55604">
                  <c:v>5.5605E-5</c:v>
                </c:pt>
                <c:pt idx="55605">
                  <c:v>5.5606000000000003E-5</c:v>
                </c:pt>
                <c:pt idx="55606">
                  <c:v>5.5606999999999998E-5</c:v>
                </c:pt>
                <c:pt idx="55607">
                  <c:v>5.5608E-5</c:v>
                </c:pt>
                <c:pt idx="55608">
                  <c:v>5.5609000000000002E-5</c:v>
                </c:pt>
                <c:pt idx="55609">
                  <c:v>5.5609999999999998E-5</c:v>
                </c:pt>
                <c:pt idx="55610">
                  <c:v>5.5611E-5</c:v>
                </c:pt>
                <c:pt idx="55611">
                  <c:v>5.5612000000000002E-5</c:v>
                </c:pt>
                <c:pt idx="55612">
                  <c:v>5.5612999999999998E-5</c:v>
                </c:pt>
                <c:pt idx="55613">
                  <c:v>5.5614E-5</c:v>
                </c:pt>
                <c:pt idx="55614">
                  <c:v>5.5615000000000002E-5</c:v>
                </c:pt>
                <c:pt idx="55615">
                  <c:v>5.5615999999999997E-5</c:v>
                </c:pt>
                <c:pt idx="55616">
                  <c:v>5.5617E-5</c:v>
                </c:pt>
                <c:pt idx="55617">
                  <c:v>5.5618000000000002E-5</c:v>
                </c:pt>
                <c:pt idx="55618">
                  <c:v>5.5618999999999997E-5</c:v>
                </c:pt>
                <c:pt idx="55619">
                  <c:v>5.5619999999999999E-5</c:v>
                </c:pt>
                <c:pt idx="55620">
                  <c:v>5.5621000000000002E-5</c:v>
                </c:pt>
                <c:pt idx="55621">
                  <c:v>5.5621999999999997E-5</c:v>
                </c:pt>
                <c:pt idx="55622">
                  <c:v>5.5622999999999999E-5</c:v>
                </c:pt>
                <c:pt idx="55623">
                  <c:v>5.5624000000000001E-5</c:v>
                </c:pt>
                <c:pt idx="55624">
                  <c:v>5.5624999999999997E-5</c:v>
                </c:pt>
                <c:pt idx="55625">
                  <c:v>5.5625999999999999E-5</c:v>
                </c:pt>
                <c:pt idx="55626">
                  <c:v>5.5627000000000001E-5</c:v>
                </c:pt>
                <c:pt idx="55627">
                  <c:v>5.5627999999999997E-5</c:v>
                </c:pt>
                <c:pt idx="55628">
                  <c:v>5.5628999999999999E-5</c:v>
                </c:pt>
                <c:pt idx="55629">
                  <c:v>5.5630000000000001E-5</c:v>
                </c:pt>
                <c:pt idx="55630">
                  <c:v>5.5631000000000003E-5</c:v>
                </c:pt>
                <c:pt idx="55631">
                  <c:v>5.5631999999999999E-5</c:v>
                </c:pt>
                <c:pt idx="55632">
                  <c:v>5.5633000000000001E-5</c:v>
                </c:pt>
                <c:pt idx="55633">
                  <c:v>5.5634000000000003E-5</c:v>
                </c:pt>
                <c:pt idx="55634">
                  <c:v>5.5634999999999998E-5</c:v>
                </c:pt>
                <c:pt idx="55635">
                  <c:v>5.5636000000000001E-5</c:v>
                </c:pt>
                <c:pt idx="55636">
                  <c:v>5.5637000000000003E-5</c:v>
                </c:pt>
                <c:pt idx="55637">
                  <c:v>5.5637999999999998E-5</c:v>
                </c:pt>
                <c:pt idx="55638">
                  <c:v>5.5639E-5</c:v>
                </c:pt>
                <c:pt idx="55639">
                  <c:v>5.5640000000000003E-5</c:v>
                </c:pt>
                <c:pt idx="55640">
                  <c:v>5.5640999999999998E-5</c:v>
                </c:pt>
                <c:pt idx="55641">
                  <c:v>5.5642E-5</c:v>
                </c:pt>
                <c:pt idx="55642">
                  <c:v>5.5643000000000002E-5</c:v>
                </c:pt>
                <c:pt idx="55643">
                  <c:v>5.5643999999999998E-5</c:v>
                </c:pt>
                <c:pt idx="55644">
                  <c:v>5.5645E-5</c:v>
                </c:pt>
                <c:pt idx="55645">
                  <c:v>5.5646000000000002E-5</c:v>
                </c:pt>
                <c:pt idx="55646">
                  <c:v>5.5646999999999998E-5</c:v>
                </c:pt>
                <c:pt idx="55647">
                  <c:v>5.5648E-5</c:v>
                </c:pt>
                <c:pt idx="55648">
                  <c:v>5.5649000000000002E-5</c:v>
                </c:pt>
                <c:pt idx="55649">
                  <c:v>5.5649999999999997E-5</c:v>
                </c:pt>
                <c:pt idx="55650">
                  <c:v>5.5651E-5</c:v>
                </c:pt>
                <c:pt idx="55651">
                  <c:v>5.5652000000000002E-5</c:v>
                </c:pt>
                <c:pt idx="55652">
                  <c:v>5.5652999999999997E-5</c:v>
                </c:pt>
                <c:pt idx="55653">
                  <c:v>5.5653999999999999E-5</c:v>
                </c:pt>
                <c:pt idx="55654">
                  <c:v>5.5655000000000002E-5</c:v>
                </c:pt>
                <c:pt idx="55655">
                  <c:v>5.5655999999999997E-5</c:v>
                </c:pt>
                <c:pt idx="55656">
                  <c:v>5.5656999999999999E-5</c:v>
                </c:pt>
                <c:pt idx="55657">
                  <c:v>5.5658000000000001E-5</c:v>
                </c:pt>
                <c:pt idx="55658">
                  <c:v>5.5658999999999997E-5</c:v>
                </c:pt>
                <c:pt idx="55659">
                  <c:v>5.5659999999999999E-5</c:v>
                </c:pt>
                <c:pt idx="55660">
                  <c:v>5.5661000000000001E-5</c:v>
                </c:pt>
                <c:pt idx="55661">
                  <c:v>5.5661999999999997E-5</c:v>
                </c:pt>
                <c:pt idx="55662">
                  <c:v>5.5662999999999999E-5</c:v>
                </c:pt>
                <c:pt idx="55663">
                  <c:v>5.5664000000000001E-5</c:v>
                </c:pt>
                <c:pt idx="55664">
                  <c:v>5.5665000000000003E-5</c:v>
                </c:pt>
                <c:pt idx="55665">
                  <c:v>5.5665999999999999E-5</c:v>
                </c:pt>
                <c:pt idx="55666">
                  <c:v>5.5667000000000001E-5</c:v>
                </c:pt>
                <c:pt idx="55667">
                  <c:v>5.5668000000000003E-5</c:v>
                </c:pt>
                <c:pt idx="55668">
                  <c:v>5.5668999999999998E-5</c:v>
                </c:pt>
                <c:pt idx="55669">
                  <c:v>5.5670000000000001E-5</c:v>
                </c:pt>
                <c:pt idx="55670">
                  <c:v>5.5671000000000003E-5</c:v>
                </c:pt>
                <c:pt idx="55671">
                  <c:v>5.5671999999999998E-5</c:v>
                </c:pt>
                <c:pt idx="55672">
                  <c:v>5.5673E-5</c:v>
                </c:pt>
                <c:pt idx="55673">
                  <c:v>5.5674000000000003E-5</c:v>
                </c:pt>
                <c:pt idx="55674">
                  <c:v>5.5674999999999998E-5</c:v>
                </c:pt>
                <c:pt idx="55675">
                  <c:v>5.5676E-5</c:v>
                </c:pt>
                <c:pt idx="55676">
                  <c:v>5.5677000000000002E-5</c:v>
                </c:pt>
                <c:pt idx="55677">
                  <c:v>5.5677999999999998E-5</c:v>
                </c:pt>
                <c:pt idx="55678">
                  <c:v>5.5679E-5</c:v>
                </c:pt>
                <c:pt idx="55679">
                  <c:v>5.5680000000000002E-5</c:v>
                </c:pt>
                <c:pt idx="55680">
                  <c:v>5.5680999999999998E-5</c:v>
                </c:pt>
                <c:pt idx="55681">
                  <c:v>5.5682E-5</c:v>
                </c:pt>
                <c:pt idx="55682">
                  <c:v>5.5683000000000002E-5</c:v>
                </c:pt>
                <c:pt idx="55683">
                  <c:v>5.5683999999999997E-5</c:v>
                </c:pt>
                <c:pt idx="55684">
                  <c:v>5.5685E-5</c:v>
                </c:pt>
                <c:pt idx="55685">
                  <c:v>5.5686000000000002E-5</c:v>
                </c:pt>
                <c:pt idx="55686">
                  <c:v>5.5686999999999997E-5</c:v>
                </c:pt>
                <c:pt idx="55687">
                  <c:v>5.5687999999999999E-5</c:v>
                </c:pt>
                <c:pt idx="55688">
                  <c:v>5.5689000000000002E-5</c:v>
                </c:pt>
                <c:pt idx="55689">
                  <c:v>5.5689999999999997E-5</c:v>
                </c:pt>
                <c:pt idx="55690">
                  <c:v>5.5690999999999999E-5</c:v>
                </c:pt>
                <c:pt idx="55691">
                  <c:v>5.5692000000000001E-5</c:v>
                </c:pt>
                <c:pt idx="55692">
                  <c:v>5.5692999999999997E-5</c:v>
                </c:pt>
                <c:pt idx="55693">
                  <c:v>5.5693999999999999E-5</c:v>
                </c:pt>
                <c:pt idx="55694">
                  <c:v>5.5695000000000001E-5</c:v>
                </c:pt>
                <c:pt idx="55695">
                  <c:v>5.5695999999999997E-5</c:v>
                </c:pt>
                <c:pt idx="55696">
                  <c:v>5.5696999999999999E-5</c:v>
                </c:pt>
                <c:pt idx="55697">
                  <c:v>5.5698000000000001E-5</c:v>
                </c:pt>
                <c:pt idx="55698">
                  <c:v>5.5699000000000003E-5</c:v>
                </c:pt>
                <c:pt idx="55699">
                  <c:v>5.5699999999999999E-5</c:v>
                </c:pt>
                <c:pt idx="55700">
                  <c:v>5.5701000000000001E-5</c:v>
                </c:pt>
                <c:pt idx="55701">
                  <c:v>5.5702000000000003E-5</c:v>
                </c:pt>
                <c:pt idx="55702">
                  <c:v>5.5702999999999998E-5</c:v>
                </c:pt>
                <c:pt idx="55703">
                  <c:v>5.5704000000000001E-5</c:v>
                </c:pt>
                <c:pt idx="55704">
                  <c:v>5.5705000000000003E-5</c:v>
                </c:pt>
                <c:pt idx="55705">
                  <c:v>5.5705999999999998E-5</c:v>
                </c:pt>
                <c:pt idx="55706">
                  <c:v>5.5707E-5</c:v>
                </c:pt>
                <c:pt idx="55707">
                  <c:v>5.5708000000000003E-5</c:v>
                </c:pt>
                <c:pt idx="55708">
                  <c:v>5.5708999999999998E-5</c:v>
                </c:pt>
                <c:pt idx="55709">
                  <c:v>5.571E-5</c:v>
                </c:pt>
                <c:pt idx="55710">
                  <c:v>5.5711000000000002E-5</c:v>
                </c:pt>
                <c:pt idx="55711">
                  <c:v>5.5711999999999998E-5</c:v>
                </c:pt>
                <c:pt idx="55712">
                  <c:v>5.5713E-5</c:v>
                </c:pt>
                <c:pt idx="55713">
                  <c:v>5.5714000000000002E-5</c:v>
                </c:pt>
                <c:pt idx="55714">
                  <c:v>5.5714999999999998E-5</c:v>
                </c:pt>
                <c:pt idx="55715">
                  <c:v>5.5716E-5</c:v>
                </c:pt>
                <c:pt idx="55716">
                  <c:v>5.5717000000000002E-5</c:v>
                </c:pt>
                <c:pt idx="55717">
                  <c:v>5.5717999999999997E-5</c:v>
                </c:pt>
                <c:pt idx="55718">
                  <c:v>5.5719E-5</c:v>
                </c:pt>
                <c:pt idx="55719">
                  <c:v>5.5720000000000002E-5</c:v>
                </c:pt>
                <c:pt idx="55720">
                  <c:v>5.5720999999999997E-5</c:v>
                </c:pt>
                <c:pt idx="55721">
                  <c:v>5.5721999999999999E-5</c:v>
                </c:pt>
                <c:pt idx="55722">
                  <c:v>5.5723000000000002E-5</c:v>
                </c:pt>
                <c:pt idx="55723">
                  <c:v>5.5723999999999997E-5</c:v>
                </c:pt>
                <c:pt idx="55724">
                  <c:v>5.5724999999999999E-5</c:v>
                </c:pt>
                <c:pt idx="55725">
                  <c:v>5.5726000000000001E-5</c:v>
                </c:pt>
                <c:pt idx="55726">
                  <c:v>5.5726999999999997E-5</c:v>
                </c:pt>
                <c:pt idx="55727">
                  <c:v>5.5727999999999999E-5</c:v>
                </c:pt>
                <c:pt idx="55728">
                  <c:v>5.5729000000000001E-5</c:v>
                </c:pt>
                <c:pt idx="55729">
                  <c:v>5.5729999999999997E-5</c:v>
                </c:pt>
                <c:pt idx="55730">
                  <c:v>5.5730999999999999E-5</c:v>
                </c:pt>
                <c:pt idx="55731">
                  <c:v>5.5732000000000001E-5</c:v>
                </c:pt>
                <c:pt idx="55732">
                  <c:v>5.5733000000000003E-5</c:v>
                </c:pt>
                <c:pt idx="55733">
                  <c:v>5.5733999999999999E-5</c:v>
                </c:pt>
                <c:pt idx="55734">
                  <c:v>5.5735000000000001E-5</c:v>
                </c:pt>
                <c:pt idx="55735">
                  <c:v>5.5736000000000003E-5</c:v>
                </c:pt>
                <c:pt idx="55736">
                  <c:v>5.5736999999999998E-5</c:v>
                </c:pt>
                <c:pt idx="55737">
                  <c:v>5.5738000000000001E-5</c:v>
                </c:pt>
                <c:pt idx="55738">
                  <c:v>5.5739000000000003E-5</c:v>
                </c:pt>
                <c:pt idx="55739">
                  <c:v>5.5739999999999998E-5</c:v>
                </c:pt>
                <c:pt idx="55740">
                  <c:v>5.5741E-5</c:v>
                </c:pt>
                <c:pt idx="55741">
                  <c:v>5.5742000000000003E-5</c:v>
                </c:pt>
                <c:pt idx="55742">
                  <c:v>5.5742999999999998E-5</c:v>
                </c:pt>
                <c:pt idx="55743">
                  <c:v>5.5744E-5</c:v>
                </c:pt>
                <c:pt idx="55744">
                  <c:v>5.5745000000000002E-5</c:v>
                </c:pt>
                <c:pt idx="55745">
                  <c:v>5.5745999999999998E-5</c:v>
                </c:pt>
                <c:pt idx="55746">
                  <c:v>5.5747E-5</c:v>
                </c:pt>
                <c:pt idx="55747">
                  <c:v>5.5748000000000002E-5</c:v>
                </c:pt>
                <c:pt idx="55748">
                  <c:v>5.5748999999999998E-5</c:v>
                </c:pt>
                <c:pt idx="55749">
                  <c:v>5.575E-5</c:v>
                </c:pt>
                <c:pt idx="55750">
                  <c:v>5.5751000000000002E-5</c:v>
                </c:pt>
                <c:pt idx="55751">
                  <c:v>5.5751999999999997E-5</c:v>
                </c:pt>
                <c:pt idx="55752">
                  <c:v>5.5753E-5</c:v>
                </c:pt>
                <c:pt idx="55753">
                  <c:v>5.5754000000000002E-5</c:v>
                </c:pt>
                <c:pt idx="55754">
                  <c:v>5.5754999999999997E-5</c:v>
                </c:pt>
                <c:pt idx="55755">
                  <c:v>5.5755999999999999E-5</c:v>
                </c:pt>
                <c:pt idx="55756">
                  <c:v>5.5757000000000002E-5</c:v>
                </c:pt>
                <c:pt idx="55757">
                  <c:v>5.5757999999999997E-5</c:v>
                </c:pt>
                <c:pt idx="55758">
                  <c:v>5.5758999999999999E-5</c:v>
                </c:pt>
                <c:pt idx="55759">
                  <c:v>5.5760000000000001E-5</c:v>
                </c:pt>
                <c:pt idx="55760">
                  <c:v>5.5760999999999997E-5</c:v>
                </c:pt>
                <c:pt idx="55761">
                  <c:v>5.5761999999999999E-5</c:v>
                </c:pt>
                <c:pt idx="55762">
                  <c:v>5.5763000000000001E-5</c:v>
                </c:pt>
                <c:pt idx="55763">
                  <c:v>5.5763999999999997E-5</c:v>
                </c:pt>
                <c:pt idx="55764">
                  <c:v>5.5764999999999999E-5</c:v>
                </c:pt>
                <c:pt idx="55765">
                  <c:v>5.5766000000000001E-5</c:v>
                </c:pt>
                <c:pt idx="55766">
                  <c:v>5.5767000000000003E-5</c:v>
                </c:pt>
                <c:pt idx="55767">
                  <c:v>5.5767999999999999E-5</c:v>
                </c:pt>
                <c:pt idx="55768">
                  <c:v>5.5769000000000001E-5</c:v>
                </c:pt>
                <c:pt idx="55769">
                  <c:v>5.5770000000000003E-5</c:v>
                </c:pt>
                <c:pt idx="55770">
                  <c:v>5.5770999999999998E-5</c:v>
                </c:pt>
                <c:pt idx="55771">
                  <c:v>5.5772000000000001E-5</c:v>
                </c:pt>
                <c:pt idx="55772">
                  <c:v>5.5773000000000003E-5</c:v>
                </c:pt>
                <c:pt idx="55773">
                  <c:v>5.5773999999999998E-5</c:v>
                </c:pt>
                <c:pt idx="55774">
                  <c:v>5.5775E-5</c:v>
                </c:pt>
                <c:pt idx="55775">
                  <c:v>5.5776000000000003E-5</c:v>
                </c:pt>
                <c:pt idx="55776">
                  <c:v>5.5776999999999998E-5</c:v>
                </c:pt>
                <c:pt idx="55777">
                  <c:v>5.5778E-5</c:v>
                </c:pt>
                <c:pt idx="55778">
                  <c:v>5.5779000000000002E-5</c:v>
                </c:pt>
                <c:pt idx="55779">
                  <c:v>5.5779999999999998E-5</c:v>
                </c:pt>
                <c:pt idx="55780">
                  <c:v>5.5781E-5</c:v>
                </c:pt>
                <c:pt idx="55781">
                  <c:v>5.5782000000000002E-5</c:v>
                </c:pt>
                <c:pt idx="55782">
                  <c:v>5.5782999999999998E-5</c:v>
                </c:pt>
                <c:pt idx="55783">
                  <c:v>5.5784E-5</c:v>
                </c:pt>
                <c:pt idx="55784">
                  <c:v>5.5785000000000002E-5</c:v>
                </c:pt>
                <c:pt idx="55785">
                  <c:v>5.5785999999999997E-5</c:v>
                </c:pt>
                <c:pt idx="55786">
                  <c:v>5.5787E-5</c:v>
                </c:pt>
                <c:pt idx="55787">
                  <c:v>5.5788000000000002E-5</c:v>
                </c:pt>
                <c:pt idx="55788">
                  <c:v>5.5788999999999997E-5</c:v>
                </c:pt>
                <c:pt idx="55789">
                  <c:v>5.5789999999999999E-5</c:v>
                </c:pt>
                <c:pt idx="55790">
                  <c:v>5.5791000000000002E-5</c:v>
                </c:pt>
                <c:pt idx="55791">
                  <c:v>5.5791999999999997E-5</c:v>
                </c:pt>
                <c:pt idx="55792">
                  <c:v>5.5792999999999999E-5</c:v>
                </c:pt>
                <c:pt idx="55793">
                  <c:v>5.5794000000000001E-5</c:v>
                </c:pt>
                <c:pt idx="55794">
                  <c:v>5.5794999999999997E-5</c:v>
                </c:pt>
                <c:pt idx="55795">
                  <c:v>5.5795999999999999E-5</c:v>
                </c:pt>
                <c:pt idx="55796">
                  <c:v>5.5797000000000001E-5</c:v>
                </c:pt>
                <c:pt idx="55797">
                  <c:v>5.5797999999999997E-5</c:v>
                </c:pt>
                <c:pt idx="55798">
                  <c:v>5.5798999999999999E-5</c:v>
                </c:pt>
                <c:pt idx="55799">
                  <c:v>5.5800000000000001E-5</c:v>
                </c:pt>
                <c:pt idx="55800">
                  <c:v>5.5801000000000003E-5</c:v>
                </c:pt>
                <c:pt idx="55801">
                  <c:v>5.5801999999999999E-5</c:v>
                </c:pt>
                <c:pt idx="55802">
                  <c:v>5.5803000000000001E-5</c:v>
                </c:pt>
                <c:pt idx="55803">
                  <c:v>5.5804000000000003E-5</c:v>
                </c:pt>
                <c:pt idx="55804">
                  <c:v>5.5804999999999998E-5</c:v>
                </c:pt>
                <c:pt idx="55805">
                  <c:v>5.5806000000000001E-5</c:v>
                </c:pt>
                <c:pt idx="55806">
                  <c:v>5.5807000000000003E-5</c:v>
                </c:pt>
                <c:pt idx="55807">
                  <c:v>5.5807999999999998E-5</c:v>
                </c:pt>
                <c:pt idx="55808">
                  <c:v>5.5809E-5</c:v>
                </c:pt>
                <c:pt idx="55809">
                  <c:v>5.5810000000000003E-5</c:v>
                </c:pt>
                <c:pt idx="55810">
                  <c:v>5.5810999999999998E-5</c:v>
                </c:pt>
                <c:pt idx="55811">
                  <c:v>5.5812E-5</c:v>
                </c:pt>
                <c:pt idx="55812">
                  <c:v>5.5813000000000002E-5</c:v>
                </c:pt>
                <c:pt idx="55813">
                  <c:v>5.5813999999999998E-5</c:v>
                </c:pt>
                <c:pt idx="55814">
                  <c:v>5.5815E-5</c:v>
                </c:pt>
                <c:pt idx="55815">
                  <c:v>5.5816000000000002E-5</c:v>
                </c:pt>
                <c:pt idx="55816">
                  <c:v>5.5816999999999998E-5</c:v>
                </c:pt>
                <c:pt idx="55817">
                  <c:v>5.5818E-5</c:v>
                </c:pt>
                <c:pt idx="55818">
                  <c:v>5.5819000000000002E-5</c:v>
                </c:pt>
                <c:pt idx="55819">
                  <c:v>5.5819999999999997E-5</c:v>
                </c:pt>
                <c:pt idx="55820">
                  <c:v>5.5821E-5</c:v>
                </c:pt>
                <c:pt idx="55821">
                  <c:v>5.5822000000000002E-5</c:v>
                </c:pt>
                <c:pt idx="55822">
                  <c:v>5.5822999999999997E-5</c:v>
                </c:pt>
                <c:pt idx="55823">
                  <c:v>5.5823999999999999E-5</c:v>
                </c:pt>
                <c:pt idx="55824">
                  <c:v>5.5825000000000002E-5</c:v>
                </c:pt>
                <c:pt idx="55825">
                  <c:v>5.5825999999999997E-5</c:v>
                </c:pt>
                <c:pt idx="55826">
                  <c:v>5.5826999999999999E-5</c:v>
                </c:pt>
                <c:pt idx="55827">
                  <c:v>5.5828000000000001E-5</c:v>
                </c:pt>
                <c:pt idx="55828">
                  <c:v>5.5828999999999997E-5</c:v>
                </c:pt>
                <c:pt idx="55829">
                  <c:v>5.5829999999999999E-5</c:v>
                </c:pt>
                <c:pt idx="55830">
                  <c:v>5.5831000000000001E-5</c:v>
                </c:pt>
                <c:pt idx="55831">
                  <c:v>5.5831999999999997E-5</c:v>
                </c:pt>
                <c:pt idx="55832">
                  <c:v>5.5832999999999999E-5</c:v>
                </c:pt>
                <c:pt idx="55833">
                  <c:v>5.5834000000000001E-5</c:v>
                </c:pt>
                <c:pt idx="55834">
                  <c:v>5.5835000000000003E-5</c:v>
                </c:pt>
                <c:pt idx="55835">
                  <c:v>5.5835999999999999E-5</c:v>
                </c:pt>
                <c:pt idx="55836">
                  <c:v>5.5837000000000001E-5</c:v>
                </c:pt>
                <c:pt idx="55837">
                  <c:v>5.5838000000000003E-5</c:v>
                </c:pt>
                <c:pt idx="55838">
                  <c:v>5.5838999999999998E-5</c:v>
                </c:pt>
                <c:pt idx="55839">
                  <c:v>5.5840000000000001E-5</c:v>
                </c:pt>
                <c:pt idx="55840">
                  <c:v>5.5841000000000003E-5</c:v>
                </c:pt>
                <c:pt idx="55841">
                  <c:v>5.5841999999999998E-5</c:v>
                </c:pt>
                <c:pt idx="55842">
                  <c:v>5.5843E-5</c:v>
                </c:pt>
                <c:pt idx="55843">
                  <c:v>5.5844000000000003E-5</c:v>
                </c:pt>
                <c:pt idx="55844">
                  <c:v>5.5844999999999998E-5</c:v>
                </c:pt>
                <c:pt idx="55845">
                  <c:v>5.5846E-5</c:v>
                </c:pt>
                <c:pt idx="55846">
                  <c:v>5.5847000000000002E-5</c:v>
                </c:pt>
                <c:pt idx="55847">
                  <c:v>5.5847999999999998E-5</c:v>
                </c:pt>
                <c:pt idx="55848">
                  <c:v>5.5849E-5</c:v>
                </c:pt>
                <c:pt idx="55849">
                  <c:v>5.5850000000000002E-5</c:v>
                </c:pt>
                <c:pt idx="55850">
                  <c:v>5.5850999999999998E-5</c:v>
                </c:pt>
                <c:pt idx="55851">
                  <c:v>5.5852E-5</c:v>
                </c:pt>
                <c:pt idx="55852">
                  <c:v>5.5853000000000002E-5</c:v>
                </c:pt>
                <c:pt idx="55853">
                  <c:v>5.5853999999999998E-5</c:v>
                </c:pt>
                <c:pt idx="55854">
                  <c:v>5.5855E-5</c:v>
                </c:pt>
                <c:pt idx="55855">
                  <c:v>5.5856000000000002E-5</c:v>
                </c:pt>
                <c:pt idx="55856">
                  <c:v>5.5856999999999997E-5</c:v>
                </c:pt>
                <c:pt idx="55857">
                  <c:v>5.5858E-5</c:v>
                </c:pt>
                <c:pt idx="55858">
                  <c:v>5.5859000000000002E-5</c:v>
                </c:pt>
                <c:pt idx="55859">
                  <c:v>5.5859999999999997E-5</c:v>
                </c:pt>
                <c:pt idx="55860">
                  <c:v>5.5860999999999999E-5</c:v>
                </c:pt>
                <c:pt idx="55861">
                  <c:v>5.5862000000000001E-5</c:v>
                </c:pt>
                <c:pt idx="55862">
                  <c:v>5.5862999999999997E-5</c:v>
                </c:pt>
                <c:pt idx="55863">
                  <c:v>5.5863999999999999E-5</c:v>
                </c:pt>
                <c:pt idx="55864">
                  <c:v>5.5865000000000001E-5</c:v>
                </c:pt>
                <c:pt idx="55865">
                  <c:v>5.5865999999999997E-5</c:v>
                </c:pt>
                <c:pt idx="55866">
                  <c:v>5.5866999999999999E-5</c:v>
                </c:pt>
                <c:pt idx="55867">
                  <c:v>5.5868000000000001E-5</c:v>
                </c:pt>
                <c:pt idx="55868">
                  <c:v>5.5869000000000003E-5</c:v>
                </c:pt>
                <c:pt idx="55869">
                  <c:v>5.5869999999999999E-5</c:v>
                </c:pt>
                <c:pt idx="55870">
                  <c:v>5.5871000000000001E-5</c:v>
                </c:pt>
                <c:pt idx="55871">
                  <c:v>5.5872000000000003E-5</c:v>
                </c:pt>
                <c:pt idx="55872">
                  <c:v>5.5872999999999999E-5</c:v>
                </c:pt>
                <c:pt idx="55873">
                  <c:v>5.5874000000000001E-5</c:v>
                </c:pt>
                <c:pt idx="55874">
                  <c:v>5.5875000000000003E-5</c:v>
                </c:pt>
                <c:pt idx="55875">
                  <c:v>5.5875999999999998E-5</c:v>
                </c:pt>
                <c:pt idx="55876">
                  <c:v>5.5877000000000001E-5</c:v>
                </c:pt>
                <c:pt idx="55877">
                  <c:v>5.5878000000000003E-5</c:v>
                </c:pt>
                <c:pt idx="55878">
                  <c:v>5.5878999999999998E-5</c:v>
                </c:pt>
                <c:pt idx="55879">
                  <c:v>5.588E-5</c:v>
                </c:pt>
                <c:pt idx="55880">
                  <c:v>5.5881000000000003E-5</c:v>
                </c:pt>
                <c:pt idx="55881">
                  <c:v>5.5881999999999998E-5</c:v>
                </c:pt>
                <c:pt idx="55882">
                  <c:v>5.5883E-5</c:v>
                </c:pt>
                <c:pt idx="55883">
                  <c:v>5.5884000000000002E-5</c:v>
                </c:pt>
                <c:pt idx="55884">
                  <c:v>5.5884999999999998E-5</c:v>
                </c:pt>
                <c:pt idx="55885">
                  <c:v>5.5886E-5</c:v>
                </c:pt>
                <c:pt idx="55886">
                  <c:v>5.5887000000000002E-5</c:v>
                </c:pt>
                <c:pt idx="55887">
                  <c:v>5.5887999999999998E-5</c:v>
                </c:pt>
                <c:pt idx="55888">
                  <c:v>5.5889E-5</c:v>
                </c:pt>
                <c:pt idx="55889">
                  <c:v>5.5890000000000002E-5</c:v>
                </c:pt>
                <c:pt idx="55890">
                  <c:v>5.5890999999999997E-5</c:v>
                </c:pt>
                <c:pt idx="55891">
                  <c:v>5.5892E-5</c:v>
                </c:pt>
                <c:pt idx="55892">
                  <c:v>5.5893000000000002E-5</c:v>
                </c:pt>
                <c:pt idx="55893">
                  <c:v>5.5893999999999997E-5</c:v>
                </c:pt>
                <c:pt idx="55894">
                  <c:v>5.5894999999999999E-5</c:v>
                </c:pt>
                <c:pt idx="55895">
                  <c:v>5.5896000000000002E-5</c:v>
                </c:pt>
                <c:pt idx="55896">
                  <c:v>5.5896999999999997E-5</c:v>
                </c:pt>
                <c:pt idx="55897">
                  <c:v>5.5897999999999999E-5</c:v>
                </c:pt>
                <c:pt idx="55898">
                  <c:v>5.5899000000000001E-5</c:v>
                </c:pt>
                <c:pt idx="55899">
                  <c:v>5.5899999999999997E-5</c:v>
                </c:pt>
                <c:pt idx="55900">
                  <c:v>5.5900999999999999E-5</c:v>
                </c:pt>
                <c:pt idx="55901">
                  <c:v>5.5902000000000001E-5</c:v>
                </c:pt>
                <c:pt idx="55902">
                  <c:v>5.5903000000000003E-5</c:v>
                </c:pt>
                <c:pt idx="55903">
                  <c:v>5.5903999999999999E-5</c:v>
                </c:pt>
                <c:pt idx="55904">
                  <c:v>5.5905000000000001E-5</c:v>
                </c:pt>
                <c:pt idx="55905">
                  <c:v>5.5906000000000003E-5</c:v>
                </c:pt>
                <c:pt idx="55906">
                  <c:v>5.5906999999999999E-5</c:v>
                </c:pt>
                <c:pt idx="55907">
                  <c:v>5.5908000000000001E-5</c:v>
                </c:pt>
                <c:pt idx="55908">
                  <c:v>5.5909000000000003E-5</c:v>
                </c:pt>
                <c:pt idx="55909">
                  <c:v>5.5909999999999998E-5</c:v>
                </c:pt>
                <c:pt idx="55910">
                  <c:v>5.5911000000000001E-5</c:v>
                </c:pt>
                <c:pt idx="55911">
                  <c:v>5.5912000000000003E-5</c:v>
                </c:pt>
                <c:pt idx="55912">
                  <c:v>5.5912999999999998E-5</c:v>
                </c:pt>
                <c:pt idx="55913">
                  <c:v>5.5914E-5</c:v>
                </c:pt>
                <c:pt idx="55914">
                  <c:v>5.5915000000000003E-5</c:v>
                </c:pt>
                <c:pt idx="55915">
                  <c:v>5.5915999999999998E-5</c:v>
                </c:pt>
                <c:pt idx="55916">
                  <c:v>5.5917E-5</c:v>
                </c:pt>
                <c:pt idx="55917">
                  <c:v>5.5918000000000002E-5</c:v>
                </c:pt>
                <c:pt idx="55918">
                  <c:v>5.5918999999999998E-5</c:v>
                </c:pt>
                <c:pt idx="55919">
                  <c:v>5.592E-5</c:v>
                </c:pt>
                <c:pt idx="55920">
                  <c:v>5.5921000000000002E-5</c:v>
                </c:pt>
                <c:pt idx="55921">
                  <c:v>5.5921999999999998E-5</c:v>
                </c:pt>
                <c:pt idx="55922">
                  <c:v>5.5923E-5</c:v>
                </c:pt>
                <c:pt idx="55923">
                  <c:v>5.5924000000000002E-5</c:v>
                </c:pt>
                <c:pt idx="55924">
                  <c:v>5.5924999999999997E-5</c:v>
                </c:pt>
                <c:pt idx="55925">
                  <c:v>5.5926E-5</c:v>
                </c:pt>
                <c:pt idx="55926">
                  <c:v>5.5927000000000002E-5</c:v>
                </c:pt>
                <c:pt idx="55927">
                  <c:v>5.5927999999999997E-5</c:v>
                </c:pt>
                <c:pt idx="55928">
                  <c:v>5.5928999999999999E-5</c:v>
                </c:pt>
                <c:pt idx="55929">
                  <c:v>5.5930000000000002E-5</c:v>
                </c:pt>
                <c:pt idx="55930">
                  <c:v>5.5930999999999997E-5</c:v>
                </c:pt>
                <c:pt idx="55931">
                  <c:v>5.5931999999999999E-5</c:v>
                </c:pt>
                <c:pt idx="55932">
                  <c:v>5.5933000000000001E-5</c:v>
                </c:pt>
                <c:pt idx="55933">
                  <c:v>5.5933999999999997E-5</c:v>
                </c:pt>
                <c:pt idx="55934">
                  <c:v>5.5934999999999999E-5</c:v>
                </c:pt>
                <c:pt idx="55935">
                  <c:v>5.5936000000000001E-5</c:v>
                </c:pt>
                <c:pt idx="55936">
                  <c:v>5.5937000000000003E-5</c:v>
                </c:pt>
                <c:pt idx="55937">
                  <c:v>5.5937999999999999E-5</c:v>
                </c:pt>
                <c:pt idx="55938">
                  <c:v>5.5939000000000001E-5</c:v>
                </c:pt>
                <c:pt idx="55939">
                  <c:v>5.5940000000000003E-5</c:v>
                </c:pt>
                <c:pt idx="55940">
                  <c:v>5.5940999999999999E-5</c:v>
                </c:pt>
                <c:pt idx="55941">
                  <c:v>5.5942000000000001E-5</c:v>
                </c:pt>
                <c:pt idx="55942">
                  <c:v>5.5943000000000003E-5</c:v>
                </c:pt>
                <c:pt idx="55943">
                  <c:v>5.5943999999999998E-5</c:v>
                </c:pt>
                <c:pt idx="55944">
                  <c:v>5.5945000000000001E-5</c:v>
                </c:pt>
                <c:pt idx="55945">
                  <c:v>5.5946000000000003E-5</c:v>
                </c:pt>
                <c:pt idx="55946">
                  <c:v>5.5946999999999998E-5</c:v>
                </c:pt>
                <c:pt idx="55947">
                  <c:v>5.5948E-5</c:v>
                </c:pt>
                <c:pt idx="55948">
                  <c:v>5.5949000000000003E-5</c:v>
                </c:pt>
                <c:pt idx="55949">
                  <c:v>5.5949999999999998E-5</c:v>
                </c:pt>
                <c:pt idx="55950">
                  <c:v>5.5951E-5</c:v>
                </c:pt>
                <c:pt idx="55951">
                  <c:v>5.5952000000000002E-5</c:v>
                </c:pt>
                <c:pt idx="55952">
                  <c:v>5.5952999999999998E-5</c:v>
                </c:pt>
                <c:pt idx="55953">
                  <c:v>5.5954E-5</c:v>
                </c:pt>
                <c:pt idx="55954">
                  <c:v>5.5955000000000002E-5</c:v>
                </c:pt>
                <c:pt idx="55955">
                  <c:v>5.5955999999999998E-5</c:v>
                </c:pt>
                <c:pt idx="55956">
                  <c:v>5.5957E-5</c:v>
                </c:pt>
                <c:pt idx="55957">
                  <c:v>5.5958000000000002E-5</c:v>
                </c:pt>
                <c:pt idx="55958">
                  <c:v>5.5958999999999997E-5</c:v>
                </c:pt>
                <c:pt idx="55959">
                  <c:v>5.596E-5</c:v>
                </c:pt>
                <c:pt idx="55960">
                  <c:v>5.5961000000000002E-5</c:v>
                </c:pt>
                <c:pt idx="55961">
                  <c:v>5.5961999999999997E-5</c:v>
                </c:pt>
                <c:pt idx="55962">
                  <c:v>5.5962999999999999E-5</c:v>
                </c:pt>
                <c:pt idx="55963">
                  <c:v>5.5964000000000002E-5</c:v>
                </c:pt>
                <c:pt idx="55964">
                  <c:v>5.5964999999999997E-5</c:v>
                </c:pt>
                <c:pt idx="55965">
                  <c:v>5.5965999999999999E-5</c:v>
                </c:pt>
                <c:pt idx="55966">
                  <c:v>5.5967000000000001E-5</c:v>
                </c:pt>
                <c:pt idx="55967">
                  <c:v>5.5967999999999997E-5</c:v>
                </c:pt>
                <c:pt idx="55968">
                  <c:v>5.5968999999999999E-5</c:v>
                </c:pt>
                <c:pt idx="55969">
                  <c:v>5.5970000000000001E-5</c:v>
                </c:pt>
                <c:pt idx="55970">
                  <c:v>5.5971000000000003E-5</c:v>
                </c:pt>
                <c:pt idx="55971">
                  <c:v>5.5971999999999999E-5</c:v>
                </c:pt>
                <c:pt idx="55972">
                  <c:v>5.5973000000000001E-5</c:v>
                </c:pt>
                <c:pt idx="55973">
                  <c:v>5.5974000000000003E-5</c:v>
                </c:pt>
                <c:pt idx="55974">
                  <c:v>5.5974999999999999E-5</c:v>
                </c:pt>
                <c:pt idx="55975">
                  <c:v>5.5976000000000001E-5</c:v>
                </c:pt>
                <c:pt idx="55976">
                  <c:v>5.5977000000000003E-5</c:v>
                </c:pt>
                <c:pt idx="55977">
                  <c:v>5.5977999999999998E-5</c:v>
                </c:pt>
                <c:pt idx="55978">
                  <c:v>5.5979000000000001E-5</c:v>
                </c:pt>
                <c:pt idx="55979">
                  <c:v>5.5980000000000003E-5</c:v>
                </c:pt>
                <c:pt idx="55980">
                  <c:v>5.5980999999999998E-5</c:v>
                </c:pt>
                <c:pt idx="55981">
                  <c:v>5.5982E-5</c:v>
                </c:pt>
                <c:pt idx="55982">
                  <c:v>5.5983000000000003E-5</c:v>
                </c:pt>
                <c:pt idx="55983">
                  <c:v>5.5983999999999998E-5</c:v>
                </c:pt>
                <c:pt idx="55984">
                  <c:v>5.5985E-5</c:v>
                </c:pt>
                <c:pt idx="55985">
                  <c:v>5.5986000000000002E-5</c:v>
                </c:pt>
                <c:pt idx="55986">
                  <c:v>5.5986999999999998E-5</c:v>
                </c:pt>
                <c:pt idx="55987">
                  <c:v>5.5988E-5</c:v>
                </c:pt>
                <c:pt idx="55988">
                  <c:v>5.5989000000000002E-5</c:v>
                </c:pt>
                <c:pt idx="55989">
                  <c:v>5.5989999999999998E-5</c:v>
                </c:pt>
                <c:pt idx="55990">
                  <c:v>5.5991E-5</c:v>
                </c:pt>
                <c:pt idx="55991">
                  <c:v>5.5992000000000002E-5</c:v>
                </c:pt>
                <c:pt idx="55992">
                  <c:v>5.5992999999999997E-5</c:v>
                </c:pt>
                <c:pt idx="55993">
                  <c:v>5.5994E-5</c:v>
                </c:pt>
                <c:pt idx="55994">
                  <c:v>5.5995000000000002E-5</c:v>
                </c:pt>
                <c:pt idx="55995">
                  <c:v>5.5995999999999997E-5</c:v>
                </c:pt>
                <c:pt idx="55996">
                  <c:v>5.5996999999999999E-5</c:v>
                </c:pt>
                <c:pt idx="55997">
                  <c:v>5.5998000000000002E-5</c:v>
                </c:pt>
                <c:pt idx="55998">
                  <c:v>5.5998999999999997E-5</c:v>
                </c:pt>
                <c:pt idx="55999">
                  <c:v>5.5999999999999999E-5</c:v>
                </c:pt>
                <c:pt idx="56000">
                  <c:v>5.6001000000000001E-5</c:v>
                </c:pt>
                <c:pt idx="56001">
                  <c:v>5.6001999999999997E-5</c:v>
                </c:pt>
                <c:pt idx="56002">
                  <c:v>5.6002999999999999E-5</c:v>
                </c:pt>
                <c:pt idx="56003">
                  <c:v>5.6004000000000001E-5</c:v>
                </c:pt>
                <c:pt idx="56004">
                  <c:v>5.6005000000000003E-5</c:v>
                </c:pt>
                <c:pt idx="56005">
                  <c:v>5.6005999999999999E-5</c:v>
                </c:pt>
                <c:pt idx="56006">
                  <c:v>5.6007000000000001E-5</c:v>
                </c:pt>
                <c:pt idx="56007">
                  <c:v>5.6008000000000003E-5</c:v>
                </c:pt>
                <c:pt idx="56008">
                  <c:v>5.6008999999999999E-5</c:v>
                </c:pt>
                <c:pt idx="56009">
                  <c:v>5.6010000000000001E-5</c:v>
                </c:pt>
                <c:pt idx="56010">
                  <c:v>5.6011000000000003E-5</c:v>
                </c:pt>
                <c:pt idx="56011">
                  <c:v>5.6011999999999998E-5</c:v>
                </c:pt>
                <c:pt idx="56012">
                  <c:v>5.6013000000000001E-5</c:v>
                </c:pt>
                <c:pt idx="56013">
                  <c:v>5.6014000000000003E-5</c:v>
                </c:pt>
                <c:pt idx="56014">
                  <c:v>5.6014999999999998E-5</c:v>
                </c:pt>
                <c:pt idx="56015">
                  <c:v>5.6016E-5</c:v>
                </c:pt>
                <c:pt idx="56016">
                  <c:v>5.6017000000000003E-5</c:v>
                </c:pt>
                <c:pt idx="56017">
                  <c:v>5.6017999999999998E-5</c:v>
                </c:pt>
                <c:pt idx="56018">
                  <c:v>5.6019E-5</c:v>
                </c:pt>
                <c:pt idx="56019">
                  <c:v>5.6020000000000002E-5</c:v>
                </c:pt>
                <c:pt idx="56020">
                  <c:v>5.6020999999999998E-5</c:v>
                </c:pt>
                <c:pt idx="56021">
                  <c:v>5.6022E-5</c:v>
                </c:pt>
                <c:pt idx="56022">
                  <c:v>5.6023000000000002E-5</c:v>
                </c:pt>
                <c:pt idx="56023">
                  <c:v>5.6023999999999998E-5</c:v>
                </c:pt>
                <c:pt idx="56024">
                  <c:v>5.6025E-5</c:v>
                </c:pt>
                <c:pt idx="56025">
                  <c:v>5.6026000000000002E-5</c:v>
                </c:pt>
                <c:pt idx="56026">
                  <c:v>5.6026999999999997E-5</c:v>
                </c:pt>
                <c:pt idx="56027">
                  <c:v>5.6028E-5</c:v>
                </c:pt>
                <c:pt idx="56028">
                  <c:v>5.6029000000000002E-5</c:v>
                </c:pt>
                <c:pt idx="56029">
                  <c:v>5.6029999999999997E-5</c:v>
                </c:pt>
                <c:pt idx="56030">
                  <c:v>5.6030999999999999E-5</c:v>
                </c:pt>
                <c:pt idx="56031">
                  <c:v>5.6032000000000002E-5</c:v>
                </c:pt>
                <c:pt idx="56032">
                  <c:v>5.6032999999999997E-5</c:v>
                </c:pt>
                <c:pt idx="56033">
                  <c:v>5.6033999999999999E-5</c:v>
                </c:pt>
                <c:pt idx="56034">
                  <c:v>5.6035000000000001E-5</c:v>
                </c:pt>
                <c:pt idx="56035">
                  <c:v>5.6035999999999997E-5</c:v>
                </c:pt>
                <c:pt idx="56036">
                  <c:v>5.6036999999999999E-5</c:v>
                </c:pt>
                <c:pt idx="56037">
                  <c:v>5.6038000000000001E-5</c:v>
                </c:pt>
                <c:pt idx="56038">
                  <c:v>5.6039000000000003E-5</c:v>
                </c:pt>
                <c:pt idx="56039">
                  <c:v>5.6039999999999999E-5</c:v>
                </c:pt>
                <c:pt idx="56040">
                  <c:v>5.6041000000000001E-5</c:v>
                </c:pt>
                <c:pt idx="56041">
                  <c:v>5.6042000000000003E-5</c:v>
                </c:pt>
                <c:pt idx="56042">
                  <c:v>5.6042999999999999E-5</c:v>
                </c:pt>
                <c:pt idx="56043">
                  <c:v>5.6044000000000001E-5</c:v>
                </c:pt>
                <c:pt idx="56044">
                  <c:v>5.6045000000000003E-5</c:v>
                </c:pt>
                <c:pt idx="56045">
                  <c:v>5.6045999999999998E-5</c:v>
                </c:pt>
                <c:pt idx="56046">
                  <c:v>5.6047000000000001E-5</c:v>
                </c:pt>
                <c:pt idx="56047">
                  <c:v>5.6048000000000003E-5</c:v>
                </c:pt>
                <c:pt idx="56048">
                  <c:v>5.6048999999999998E-5</c:v>
                </c:pt>
                <c:pt idx="56049">
                  <c:v>5.605E-5</c:v>
                </c:pt>
                <c:pt idx="56050">
                  <c:v>5.6051000000000003E-5</c:v>
                </c:pt>
                <c:pt idx="56051">
                  <c:v>5.6051999999999998E-5</c:v>
                </c:pt>
                <c:pt idx="56052">
                  <c:v>5.6053E-5</c:v>
                </c:pt>
                <c:pt idx="56053">
                  <c:v>5.6054000000000002E-5</c:v>
                </c:pt>
                <c:pt idx="56054">
                  <c:v>5.6054999999999998E-5</c:v>
                </c:pt>
                <c:pt idx="56055">
                  <c:v>5.6056E-5</c:v>
                </c:pt>
                <c:pt idx="56056">
                  <c:v>5.6057000000000002E-5</c:v>
                </c:pt>
                <c:pt idx="56057">
                  <c:v>5.6057999999999998E-5</c:v>
                </c:pt>
                <c:pt idx="56058">
                  <c:v>5.6059E-5</c:v>
                </c:pt>
                <c:pt idx="56059">
                  <c:v>5.6060000000000002E-5</c:v>
                </c:pt>
                <c:pt idx="56060">
                  <c:v>5.6060999999999997E-5</c:v>
                </c:pt>
                <c:pt idx="56061">
                  <c:v>5.6062E-5</c:v>
                </c:pt>
                <c:pt idx="56062">
                  <c:v>5.6063000000000002E-5</c:v>
                </c:pt>
                <c:pt idx="56063">
                  <c:v>5.6063999999999997E-5</c:v>
                </c:pt>
                <c:pt idx="56064">
                  <c:v>5.6064999999999999E-5</c:v>
                </c:pt>
                <c:pt idx="56065">
                  <c:v>5.6066000000000002E-5</c:v>
                </c:pt>
                <c:pt idx="56066">
                  <c:v>5.6066999999999997E-5</c:v>
                </c:pt>
                <c:pt idx="56067">
                  <c:v>5.6067999999999999E-5</c:v>
                </c:pt>
                <c:pt idx="56068">
                  <c:v>5.6069000000000001E-5</c:v>
                </c:pt>
                <c:pt idx="56069">
                  <c:v>5.6069999999999997E-5</c:v>
                </c:pt>
                <c:pt idx="56070">
                  <c:v>5.6070999999999999E-5</c:v>
                </c:pt>
                <c:pt idx="56071">
                  <c:v>5.6072000000000001E-5</c:v>
                </c:pt>
                <c:pt idx="56072">
                  <c:v>5.6073000000000003E-5</c:v>
                </c:pt>
                <c:pt idx="56073">
                  <c:v>5.6073999999999999E-5</c:v>
                </c:pt>
                <c:pt idx="56074">
                  <c:v>5.6075000000000001E-5</c:v>
                </c:pt>
                <c:pt idx="56075">
                  <c:v>5.6076000000000003E-5</c:v>
                </c:pt>
                <c:pt idx="56076">
                  <c:v>5.6076999999999999E-5</c:v>
                </c:pt>
                <c:pt idx="56077">
                  <c:v>5.6078000000000001E-5</c:v>
                </c:pt>
                <c:pt idx="56078">
                  <c:v>5.6079000000000003E-5</c:v>
                </c:pt>
                <c:pt idx="56079">
                  <c:v>5.6079999999999998E-5</c:v>
                </c:pt>
                <c:pt idx="56080">
                  <c:v>5.6081000000000001E-5</c:v>
                </c:pt>
                <c:pt idx="56081">
                  <c:v>5.6082000000000003E-5</c:v>
                </c:pt>
                <c:pt idx="56082">
                  <c:v>5.6082999999999998E-5</c:v>
                </c:pt>
                <c:pt idx="56083">
                  <c:v>5.6084E-5</c:v>
                </c:pt>
                <c:pt idx="56084">
                  <c:v>5.6085000000000003E-5</c:v>
                </c:pt>
                <c:pt idx="56085">
                  <c:v>5.6085999999999998E-5</c:v>
                </c:pt>
                <c:pt idx="56086">
                  <c:v>5.6087E-5</c:v>
                </c:pt>
                <c:pt idx="56087">
                  <c:v>5.6088000000000002E-5</c:v>
                </c:pt>
                <c:pt idx="56088">
                  <c:v>5.6088999999999998E-5</c:v>
                </c:pt>
                <c:pt idx="56089">
                  <c:v>5.609E-5</c:v>
                </c:pt>
                <c:pt idx="56090">
                  <c:v>5.6091000000000002E-5</c:v>
                </c:pt>
                <c:pt idx="56091">
                  <c:v>5.6091999999999998E-5</c:v>
                </c:pt>
                <c:pt idx="56092">
                  <c:v>5.6093E-5</c:v>
                </c:pt>
                <c:pt idx="56093">
                  <c:v>5.6094000000000002E-5</c:v>
                </c:pt>
                <c:pt idx="56094">
                  <c:v>5.6094999999999997E-5</c:v>
                </c:pt>
                <c:pt idx="56095">
                  <c:v>5.6096E-5</c:v>
                </c:pt>
                <c:pt idx="56096">
                  <c:v>5.6097000000000002E-5</c:v>
                </c:pt>
                <c:pt idx="56097">
                  <c:v>5.6097999999999997E-5</c:v>
                </c:pt>
                <c:pt idx="56098">
                  <c:v>5.6098999999999999E-5</c:v>
                </c:pt>
                <c:pt idx="56099">
                  <c:v>5.6100000000000002E-5</c:v>
                </c:pt>
                <c:pt idx="56100">
                  <c:v>5.6100999999999997E-5</c:v>
                </c:pt>
                <c:pt idx="56101">
                  <c:v>5.6101999999999999E-5</c:v>
                </c:pt>
                <c:pt idx="56102">
                  <c:v>5.6103000000000001E-5</c:v>
                </c:pt>
                <c:pt idx="56103">
                  <c:v>5.6103999999999997E-5</c:v>
                </c:pt>
                <c:pt idx="56104">
                  <c:v>5.6104999999999999E-5</c:v>
                </c:pt>
                <c:pt idx="56105">
                  <c:v>5.6106000000000001E-5</c:v>
                </c:pt>
                <c:pt idx="56106">
                  <c:v>5.6106999999999997E-5</c:v>
                </c:pt>
                <c:pt idx="56107">
                  <c:v>5.6107999999999999E-5</c:v>
                </c:pt>
                <c:pt idx="56108">
                  <c:v>5.6109000000000001E-5</c:v>
                </c:pt>
                <c:pt idx="56109">
                  <c:v>5.6110000000000003E-5</c:v>
                </c:pt>
                <c:pt idx="56110">
                  <c:v>5.6110999999999999E-5</c:v>
                </c:pt>
                <c:pt idx="56111">
                  <c:v>5.6112000000000001E-5</c:v>
                </c:pt>
                <c:pt idx="56112">
                  <c:v>5.6113000000000003E-5</c:v>
                </c:pt>
                <c:pt idx="56113">
                  <c:v>5.6113999999999998E-5</c:v>
                </c:pt>
                <c:pt idx="56114">
                  <c:v>5.6115000000000001E-5</c:v>
                </c:pt>
                <c:pt idx="56115">
                  <c:v>5.6116000000000003E-5</c:v>
                </c:pt>
                <c:pt idx="56116">
                  <c:v>5.6116999999999998E-5</c:v>
                </c:pt>
                <c:pt idx="56117">
                  <c:v>5.6118E-5</c:v>
                </c:pt>
                <c:pt idx="56118">
                  <c:v>5.6119000000000003E-5</c:v>
                </c:pt>
                <c:pt idx="56119">
                  <c:v>5.6119999999999998E-5</c:v>
                </c:pt>
                <c:pt idx="56120">
                  <c:v>5.6121E-5</c:v>
                </c:pt>
                <c:pt idx="56121">
                  <c:v>5.6122000000000002E-5</c:v>
                </c:pt>
                <c:pt idx="56122">
                  <c:v>5.6122999999999998E-5</c:v>
                </c:pt>
                <c:pt idx="56123">
                  <c:v>5.6124E-5</c:v>
                </c:pt>
                <c:pt idx="56124">
                  <c:v>5.6125000000000002E-5</c:v>
                </c:pt>
                <c:pt idx="56125">
                  <c:v>5.6125999999999998E-5</c:v>
                </c:pt>
                <c:pt idx="56126">
                  <c:v>5.6127E-5</c:v>
                </c:pt>
                <c:pt idx="56127">
                  <c:v>5.6128000000000002E-5</c:v>
                </c:pt>
                <c:pt idx="56128">
                  <c:v>5.6128999999999997E-5</c:v>
                </c:pt>
                <c:pt idx="56129">
                  <c:v>5.613E-5</c:v>
                </c:pt>
                <c:pt idx="56130">
                  <c:v>5.6131000000000002E-5</c:v>
                </c:pt>
                <c:pt idx="56131">
                  <c:v>5.6131999999999997E-5</c:v>
                </c:pt>
                <c:pt idx="56132">
                  <c:v>5.6132999999999999E-5</c:v>
                </c:pt>
                <c:pt idx="56133">
                  <c:v>5.6134000000000002E-5</c:v>
                </c:pt>
                <c:pt idx="56134">
                  <c:v>5.6134999999999997E-5</c:v>
                </c:pt>
                <c:pt idx="56135">
                  <c:v>5.6135999999999999E-5</c:v>
                </c:pt>
                <c:pt idx="56136">
                  <c:v>5.6137000000000001E-5</c:v>
                </c:pt>
                <c:pt idx="56137">
                  <c:v>5.6137999999999997E-5</c:v>
                </c:pt>
                <c:pt idx="56138">
                  <c:v>5.6138999999999999E-5</c:v>
                </c:pt>
                <c:pt idx="56139">
                  <c:v>5.6140000000000001E-5</c:v>
                </c:pt>
                <c:pt idx="56140">
                  <c:v>5.6140999999999997E-5</c:v>
                </c:pt>
                <c:pt idx="56141">
                  <c:v>5.6141999999999999E-5</c:v>
                </c:pt>
                <c:pt idx="56142">
                  <c:v>5.6143000000000001E-5</c:v>
                </c:pt>
                <c:pt idx="56143">
                  <c:v>5.6144000000000003E-5</c:v>
                </c:pt>
                <c:pt idx="56144">
                  <c:v>5.6144999999999999E-5</c:v>
                </c:pt>
                <c:pt idx="56145">
                  <c:v>5.6146000000000001E-5</c:v>
                </c:pt>
                <c:pt idx="56146">
                  <c:v>5.6147000000000003E-5</c:v>
                </c:pt>
                <c:pt idx="56147">
                  <c:v>5.6147999999999998E-5</c:v>
                </c:pt>
                <c:pt idx="56148">
                  <c:v>5.6149000000000001E-5</c:v>
                </c:pt>
                <c:pt idx="56149">
                  <c:v>5.6150000000000003E-5</c:v>
                </c:pt>
                <c:pt idx="56150">
                  <c:v>5.6150999999999998E-5</c:v>
                </c:pt>
                <c:pt idx="56151">
                  <c:v>5.6152E-5</c:v>
                </c:pt>
                <c:pt idx="56152">
                  <c:v>5.6153000000000003E-5</c:v>
                </c:pt>
                <c:pt idx="56153">
                  <c:v>5.6153999999999998E-5</c:v>
                </c:pt>
                <c:pt idx="56154">
                  <c:v>5.6155E-5</c:v>
                </c:pt>
                <c:pt idx="56155">
                  <c:v>5.6156000000000002E-5</c:v>
                </c:pt>
                <c:pt idx="56156">
                  <c:v>5.6156999999999998E-5</c:v>
                </c:pt>
                <c:pt idx="56157">
                  <c:v>5.6158E-5</c:v>
                </c:pt>
                <c:pt idx="56158">
                  <c:v>5.6159000000000002E-5</c:v>
                </c:pt>
                <c:pt idx="56159">
                  <c:v>5.6159999999999998E-5</c:v>
                </c:pt>
                <c:pt idx="56160">
                  <c:v>5.6161E-5</c:v>
                </c:pt>
                <c:pt idx="56161">
                  <c:v>5.6162000000000002E-5</c:v>
                </c:pt>
                <c:pt idx="56162">
                  <c:v>5.6162999999999997E-5</c:v>
                </c:pt>
                <c:pt idx="56163">
                  <c:v>5.6164E-5</c:v>
                </c:pt>
                <c:pt idx="56164">
                  <c:v>5.6165000000000002E-5</c:v>
                </c:pt>
                <c:pt idx="56165">
                  <c:v>5.6165999999999997E-5</c:v>
                </c:pt>
                <c:pt idx="56166">
                  <c:v>5.6166999999999999E-5</c:v>
                </c:pt>
                <c:pt idx="56167">
                  <c:v>5.6168000000000002E-5</c:v>
                </c:pt>
                <c:pt idx="56168">
                  <c:v>5.6168999999999997E-5</c:v>
                </c:pt>
                <c:pt idx="56169">
                  <c:v>5.6169999999999999E-5</c:v>
                </c:pt>
                <c:pt idx="56170">
                  <c:v>5.6171000000000001E-5</c:v>
                </c:pt>
                <c:pt idx="56171">
                  <c:v>5.6171999999999997E-5</c:v>
                </c:pt>
                <c:pt idx="56172">
                  <c:v>5.6172999999999999E-5</c:v>
                </c:pt>
                <c:pt idx="56173">
                  <c:v>5.6174000000000001E-5</c:v>
                </c:pt>
                <c:pt idx="56174">
                  <c:v>5.6174999999999997E-5</c:v>
                </c:pt>
                <c:pt idx="56175">
                  <c:v>5.6175999999999999E-5</c:v>
                </c:pt>
                <c:pt idx="56176">
                  <c:v>5.6177000000000001E-5</c:v>
                </c:pt>
                <c:pt idx="56177">
                  <c:v>5.6178000000000003E-5</c:v>
                </c:pt>
                <c:pt idx="56178">
                  <c:v>5.6178999999999999E-5</c:v>
                </c:pt>
                <c:pt idx="56179">
                  <c:v>5.6180000000000001E-5</c:v>
                </c:pt>
                <c:pt idx="56180">
                  <c:v>5.6181000000000003E-5</c:v>
                </c:pt>
                <c:pt idx="56181">
                  <c:v>5.6181999999999998E-5</c:v>
                </c:pt>
                <c:pt idx="56182">
                  <c:v>5.6183000000000001E-5</c:v>
                </c:pt>
                <c:pt idx="56183">
                  <c:v>5.6184000000000003E-5</c:v>
                </c:pt>
                <c:pt idx="56184">
                  <c:v>5.6184999999999998E-5</c:v>
                </c:pt>
                <c:pt idx="56185">
                  <c:v>5.6186E-5</c:v>
                </c:pt>
                <c:pt idx="56186">
                  <c:v>5.6187000000000003E-5</c:v>
                </c:pt>
                <c:pt idx="56187">
                  <c:v>5.6187999999999998E-5</c:v>
                </c:pt>
                <c:pt idx="56188">
                  <c:v>5.6189E-5</c:v>
                </c:pt>
                <c:pt idx="56189">
                  <c:v>5.6190000000000002E-5</c:v>
                </c:pt>
                <c:pt idx="56190">
                  <c:v>5.6190999999999998E-5</c:v>
                </c:pt>
                <c:pt idx="56191">
                  <c:v>5.6192E-5</c:v>
                </c:pt>
                <c:pt idx="56192">
                  <c:v>5.6193000000000002E-5</c:v>
                </c:pt>
                <c:pt idx="56193">
                  <c:v>5.6193999999999998E-5</c:v>
                </c:pt>
                <c:pt idx="56194">
                  <c:v>5.6195E-5</c:v>
                </c:pt>
                <c:pt idx="56195">
                  <c:v>5.6196000000000002E-5</c:v>
                </c:pt>
                <c:pt idx="56196">
                  <c:v>5.6196999999999997E-5</c:v>
                </c:pt>
                <c:pt idx="56197">
                  <c:v>5.6198E-5</c:v>
                </c:pt>
                <c:pt idx="56198">
                  <c:v>5.6199000000000002E-5</c:v>
                </c:pt>
                <c:pt idx="56199">
                  <c:v>5.6199999999999997E-5</c:v>
                </c:pt>
                <c:pt idx="56200">
                  <c:v>5.6200999999999999E-5</c:v>
                </c:pt>
                <c:pt idx="56201">
                  <c:v>5.6202000000000002E-5</c:v>
                </c:pt>
                <c:pt idx="56202">
                  <c:v>5.6202999999999997E-5</c:v>
                </c:pt>
                <c:pt idx="56203">
                  <c:v>5.6203999999999999E-5</c:v>
                </c:pt>
                <c:pt idx="56204">
                  <c:v>5.6205000000000001E-5</c:v>
                </c:pt>
                <c:pt idx="56205">
                  <c:v>5.6205999999999997E-5</c:v>
                </c:pt>
                <c:pt idx="56206">
                  <c:v>5.6206999999999999E-5</c:v>
                </c:pt>
                <c:pt idx="56207">
                  <c:v>5.6208000000000001E-5</c:v>
                </c:pt>
                <c:pt idx="56208">
                  <c:v>5.6208999999999997E-5</c:v>
                </c:pt>
                <c:pt idx="56209">
                  <c:v>5.6209999999999999E-5</c:v>
                </c:pt>
                <c:pt idx="56210">
                  <c:v>5.6211000000000001E-5</c:v>
                </c:pt>
                <c:pt idx="56211">
                  <c:v>5.6212000000000003E-5</c:v>
                </c:pt>
                <c:pt idx="56212">
                  <c:v>5.6212999999999999E-5</c:v>
                </c:pt>
                <c:pt idx="56213">
                  <c:v>5.6214000000000001E-5</c:v>
                </c:pt>
                <c:pt idx="56214">
                  <c:v>5.6215000000000003E-5</c:v>
                </c:pt>
                <c:pt idx="56215">
                  <c:v>5.6215999999999998E-5</c:v>
                </c:pt>
                <c:pt idx="56216">
                  <c:v>5.6217000000000001E-5</c:v>
                </c:pt>
                <c:pt idx="56217">
                  <c:v>5.6218000000000003E-5</c:v>
                </c:pt>
                <c:pt idx="56218">
                  <c:v>5.6218999999999998E-5</c:v>
                </c:pt>
                <c:pt idx="56219">
                  <c:v>5.622E-5</c:v>
                </c:pt>
                <c:pt idx="56220">
                  <c:v>5.6221000000000003E-5</c:v>
                </c:pt>
                <c:pt idx="56221">
                  <c:v>5.6221999999999998E-5</c:v>
                </c:pt>
                <c:pt idx="56222">
                  <c:v>5.6223E-5</c:v>
                </c:pt>
                <c:pt idx="56223">
                  <c:v>5.6224000000000002E-5</c:v>
                </c:pt>
                <c:pt idx="56224">
                  <c:v>5.6224999999999998E-5</c:v>
                </c:pt>
                <c:pt idx="56225">
                  <c:v>5.6226E-5</c:v>
                </c:pt>
                <c:pt idx="56226">
                  <c:v>5.6227000000000002E-5</c:v>
                </c:pt>
                <c:pt idx="56227">
                  <c:v>5.6227999999999998E-5</c:v>
                </c:pt>
                <c:pt idx="56228">
                  <c:v>5.6229E-5</c:v>
                </c:pt>
                <c:pt idx="56229">
                  <c:v>5.6230000000000002E-5</c:v>
                </c:pt>
                <c:pt idx="56230">
                  <c:v>5.6230999999999997E-5</c:v>
                </c:pt>
                <c:pt idx="56231">
                  <c:v>5.6232E-5</c:v>
                </c:pt>
                <c:pt idx="56232">
                  <c:v>5.6233000000000002E-5</c:v>
                </c:pt>
                <c:pt idx="56233">
                  <c:v>5.6233999999999997E-5</c:v>
                </c:pt>
                <c:pt idx="56234">
                  <c:v>5.6234999999999999E-5</c:v>
                </c:pt>
                <c:pt idx="56235">
                  <c:v>5.6236000000000002E-5</c:v>
                </c:pt>
                <c:pt idx="56236">
                  <c:v>5.6236999999999997E-5</c:v>
                </c:pt>
                <c:pt idx="56237">
                  <c:v>5.6237999999999999E-5</c:v>
                </c:pt>
                <c:pt idx="56238">
                  <c:v>5.6239000000000001E-5</c:v>
                </c:pt>
                <c:pt idx="56239">
                  <c:v>5.6239999999999997E-5</c:v>
                </c:pt>
                <c:pt idx="56240">
                  <c:v>5.6240999999999999E-5</c:v>
                </c:pt>
                <c:pt idx="56241">
                  <c:v>5.6242000000000001E-5</c:v>
                </c:pt>
                <c:pt idx="56242">
                  <c:v>5.6242999999999997E-5</c:v>
                </c:pt>
                <c:pt idx="56243">
                  <c:v>5.6243999999999999E-5</c:v>
                </c:pt>
                <c:pt idx="56244">
                  <c:v>5.6245000000000001E-5</c:v>
                </c:pt>
                <c:pt idx="56245">
                  <c:v>5.6246000000000003E-5</c:v>
                </c:pt>
                <c:pt idx="56246">
                  <c:v>5.6246999999999999E-5</c:v>
                </c:pt>
                <c:pt idx="56247">
                  <c:v>5.6248000000000001E-5</c:v>
                </c:pt>
                <c:pt idx="56248">
                  <c:v>5.6249000000000003E-5</c:v>
                </c:pt>
                <c:pt idx="56249">
                  <c:v>5.6249999999999998E-5</c:v>
                </c:pt>
                <c:pt idx="56250">
                  <c:v>5.6251000000000001E-5</c:v>
                </c:pt>
                <c:pt idx="56251">
                  <c:v>5.6252000000000003E-5</c:v>
                </c:pt>
                <c:pt idx="56252">
                  <c:v>5.6252999999999998E-5</c:v>
                </c:pt>
                <c:pt idx="56253">
                  <c:v>5.6254E-5</c:v>
                </c:pt>
                <c:pt idx="56254">
                  <c:v>5.6255000000000003E-5</c:v>
                </c:pt>
                <c:pt idx="56255">
                  <c:v>5.6255999999999998E-5</c:v>
                </c:pt>
                <c:pt idx="56256">
                  <c:v>5.6257E-5</c:v>
                </c:pt>
                <c:pt idx="56257">
                  <c:v>5.6258000000000002E-5</c:v>
                </c:pt>
                <c:pt idx="56258">
                  <c:v>5.6258999999999998E-5</c:v>
                </c:pt>
                <c:pt idx="56259">
                  <c:v>5.626E-5</c:v>
                </c:pt>
                <c:pt idx="56260">
                  <c:v>5.6261000000000002E-5</c:v>
                </c:pt>
                <c:pt idx="56261">
                  <c:v>5.6261999999999998E-5</c:v>
                </c:pt>
                <c:pt idx="56262">
                  <c:v>5.6263E-5</c:v>
                </c:pt>
                <c:pt idx="56263">
                  <c:v>5.6264000000000002E-5</c:v>
                </c:pt>
                <c:pt idx="56264">
                  <c:v>5.6264999999999997E-5</c:v>
                </c:pt>
                <c:pt idx="56265">
                  <c:v>5.6266E-5</c:v>
                </c:pt>
                <c:pt idx="56266">
                  <c:v>5.6267000000000002E-5</c:v>
                </c:pt>
                <c:pt idx="56267">
                  <c:v>5.6267999999999997E-5</c:v>
                </c:pt>
                <c:pt idx="56268">
                  <c:v>5.6268999999999999E-5</c:v>
                </c:pt>
                <c:pt idx="56269">
                  <c:v>5.6270000000000002E-5</c:v>
                </c:pt>
                <c:pt idx="56270">
                  <c:v>5.6270999999999997E-5</c:v>
                </c:pt>
                <c:pt idx="56271">
                  <c:v>5.6271999999999999E-5</c:v>
                </c:pt>
                <c:pt idx="56272">
                  <c:v>5.6273000000000001E-5</c:v>
                </c:pt>
                <c:pt idx="56273">
                  <c:v>5.6273999999999997E-5</c:v>
                </c:pt>
                <c:pt idx="56274">
                  <c:v>5.6274999999999999E-5</c:v>
                </c:pt>
                <c:pt idx="56275">
                  <c:v>5.6276000000000001E-5</c:v>
                </c:pt>
                <c:pt idx="56276">
                  <c:v>5.6276999999999997E-5</c:v>
                </c:pt>
                <c:pt idx="56277">
                  <c:v>5.6277999999999999E-5</c:v>
                </c:pt>
                <c:pt idx="56278">
                  <c:v>5.6279000000000001E-5</c:v>
                </c:pt>
                <c:pt idx="56279">
                  <c:v>5.6280000000000003E-5</c:v>
                </c:pt>
                <c:pt idx="56280">
                  <c:v>5.6280999999999999E-5</c:v>
                </c:pt>
                <c:pt idx="56281">
                  <c:v>5.6282000000000001E-5</c:v>
                </c:pt>
                <c:pt idx="56282">
                  <c:v>5.6283000000000003E-5</c:v>
                </c:pt>
                <c:pt idx="56283">
                  <c:v>5.6283999999999998E-5</c:v>
                </c:pt>
                <c:pt idx="56284">
                  <c:v>5.6285000000000001E-5</c:v>
                </c:pt>
                <c:pt idx="56285">
                  <c:v>5.6286000000000003E-5</c:v>
                </c:pt>
                <c:pt idx="56286">
                  <c:v>5.6286999999999998E-5</c:v>
                </c:pt>
                <c:pt idx="56287">
                  <c:v>5.6288E-5</c:v>
                </c:pt>
                <c:pt idx="56288">
                  <c:v>5.6289000000000003E-5</c:v>
                </c:pt>
                <c:pt idx="56289">
                  <c:v>5.6289999999999998E-5</c:v>
                </c:pt>
                <c:pt idx="56290">
                  <c:v>5.6291E-5</c:v>
                </c:pt>
                <c:pt idx="56291">
                  <c:v>5.6292000000000002E-5</c:v>
                </c:pt>
                <c:pt idx="56292">
                  <c:v>5.6292999999999998E-5</c:v>
                </c:pt>
                <c:pt idx="56293">
                  <c:v>5.6294E-5</c:v>
                </c:pt>
                <c:pt idx="56294">
                  <c:v>5.6295000000000002E-5</c:v>
                </c:pt>
                <c:pt idx="56295">
                  <c:v>5.6295999999999998E-5</c:v>
                </c:pt>
                <c:pt idx="56296">
                  <c:v>5.6297E-5</c:v>
                </c:pt>
                <c:pt idx="56297">
                  <c:v>5.6298000000000002E-5</c:v>
                </c:pt>
                <c:pt idx="56298">
                  <c:v>5.6298999999999997E-5</c:v>
                </c:pt>
                <c:pt idx="56299">
                  <c:v>5.63E-5</c:v>
                </c:pt>
                <c:pt idx="56300">
                  <c:v>5.6301000000000002E-5</c:v>
                </c:pt>
                <c:pt idx="56301">
                  <c:v>5.6301999999999997E-5</c:v>
                </c:pt>
                <c:pt idx="56302">
                  <c:v>5.6302999999999999E-5</c:v>
                </c:pt>
                <c:pt idx="56303">
                  <c:v>5.6304000000000002E-5</c:v>
                </c:pt>
                <c:pt idx="56304">
                  <c:v>5.6304999999999997E-5</c:v>
                </c:pt>
                <c:pt idx="56305">
                  <c:v>5.6305999999999999E-5</c:v>
                </c:pt>
                <c:pt idx="56306">
                  <c:v>5.6307000000000001E-5</c:v>
                </c:pt>
                <c:pt idx="56307">
                  <c:v>5.6307999999999997E-5</c:v>
                </c:pt>
                <c:pt idx="56308">
                  <c:v>5.6308999999999999E-5</c:v>
                </c:pt>
                <c:pt idx="56309">
                  <c:v>5.6310000000000001E-5</c:v>
                </c:pt>
                <c:pt idx="56310">
                  <c:v>5.6310999999999997E-5</c:v>
                </c:pt>
                <c:pt idx="56311">
                  <c:v>5.6311999999999999E-5</c:v>
                </c:pt>
                <c:pt idx="56312">
                  <c:v>5.6313000000000001E-5</c:v>
                </c:pt>
                <c:pt idx="56313">
                  <c:v>5.6314000000000003E-5</c:v>
                </c:pt>
                <c:pt idx="56314">
                  <c:v>5.6314999999999999E-5</c:v>
                </c:pt>
                <c:pt idx="56315">
                  <c:v>5.6316000000000001E-5</c:v>
                </c:pt>
                <c:pt idx="56316">
                  <c:v>5.6317000000000003E-5</c:v>
                </c:pt>
                <c:pt idx="56317">
                  <c:v>5.6317999999999998E-5</c:v>
                </c:pt>
                <c:pt idx="56318">
                  <c:v>5.6319000000000001E-5</c:v>
                </c:pt>
                <c:pt idx="56319">
                  <c:v>5.6320000000000003E-5</c:v>
                </c:pt>
                <c:pt idx="56320">
                  <c:v>5.6320999999999998E-5</c:v>
                </c:pt>
                <c:pt idx="56321">
                  <c:v>5.6322E-5</c:v>
                </c:pt>
                <c:pt idx="56322">
                  <c:v>5.6323000000000003E-5</c:v>
                </c:pt>
                <c:pt idx="56323">
                  <c:v>5.6323999999999998E-5</c:v>
                </c:pt>
                <c:pt idx="56324">
                  <c:v>5.6325E-5</c:v>
                </c:pt>
                <c:pt idx="56325">
                  <c:v>5.6326000000000002E-5</c:v>
                </c:pt>
                <c:pt idx="56326">
                  <c:v>5.6326999999999998E-5</c:v>
                </c:pt>
                <c:pt idx="56327">
                  <c:v>5.6328E-5</c:v>
                </c:pt>
                <c:pt idx="56328">
                  <c:v>5.6329000000000002E-5</c:v>
                </c:pt>
                <c:pt idx="56329">
                  <c:v>5.6329999999999998E-5</c:v>
                </c:pt>
                <c:pt idx="56330">
                  <c:v>5.6331E-5</c:v>
                </c:pt>
                <c:pt idx="56331">
                  <c:v>5.6332000000000002E-5</c:v>
                </c:pt>
                <c:pt idx="56332">
                  <c:v>5.6332999999999997E-5</c:v>
                </c:pt>
                <c:pt idx="56333">
                  <c:v>5.6334E-5</c:v>
                </c:pt>
                <c:pt idx="56334">
                  <c:v>5.6335000000000002E-5</c:v>
                </c:pt>
                <c:pt idx="56335">
                  <c:v>5.6335999999999997E-5</c:v>
                </c:pt>
                <c:pt idx="56336">
                  <c:v>5.6336999999999999E-5</c:v>
                </c:pt>
                <c:pt idx="56337">
                  <c:v>5.6338000000000002E-5</c:v>
                </c:pt>
                <c:pt idx="56338">
                  <c:v>5.6338999999999997E-5</c:v>
                </c:pt>
                <c:pt idx="56339">
                  <c:v>5.6339999999999999E-5</c:v>
                </c:pt>
                <c:pt idx="56340">
                  <c:v>5.6341000000000001E-5</c:v>
                </c:pt>
                <c:pt idx="56341">
                  <c:v>5.6341999999999997E-5</c:v>
                </c:pt>
                <c:pt idx="56342">
                  <c:v>5.6342999999999999E-5</c:v>
                </c:pt>
                <c:pt idx="56343">
                  <c:v>5.6344000000000001E-5</c:v>
                </c:pt>
                <c:pt idx="56344">
                  <c:v>5.6344999999999997E-5</c:v>
                </c:pt>
                <c:pt idx="56345">
                  <c:v>5.6345999999999999E-5</c:v>
                </c:pt>
                <c:pt idx="56346">
                  <c:v>5.6347000000000001E-5</c:v>
                </c:pt>
                <c:pt idx="56347">
                  <c:v>5.6348000000000003E-5</c:v>
                </c:pt>
                <c:pt idx="56348">
                  <c:v>5.6348999999999999E-5</c:v>
                </c:pt>
                <c:pt idx="56349">
                  <c:v>5.6350000000000001E-5</c:v>
                </c:pt>
                <c:pt idx="56350">
                  <c:v>5.6351000000000003E-5</c:v>
                </c:pt>
                <c:pt idx="56351">
                  <c:v>5.6351999999999999E-5</c:v>
                </c:pt>
                <c:pt idx="56352">
                  <c:v>5.6353000000000001E-5</c:v>
                </c:pt>
                <c:pt idx="56353">
                  <c:v>5.6354000000000003E-5</c:v>
                </c:pt>
                <c:pt idx="56354">
                  <c:v>5.6354999999999998E-5</c:v>
                </c:pt>
                <c:pt idx="56355">
                  <c:v>5.6356E-5</c:v>
                </c:pt>
                <c:pt idx="56356">
                  <c:v>5.6357000000000003E-5</c:v>
                </c:pt>
                <c:pt idx="56357">
                  <c:v>5.6357999999999998E-5</c:v>
                </c:pt>
                <c:pt idx="56358">
                  <c:v>5.6359E-5</c:v>
                </c:pt>
                <c:pt idx="56359">
                  <c:v>5.6360000000000002E-5</c:v>
                </c:pt>
                <c:pt idx="56360">
                  <c:v>5.6360999999999998E-5</c:v>
                </c:pt>
                <c:pt idx="56361">
                  <c:v>5.6362E-5</c:v>
                </c:pt>
                <c:pt idx="56362">
                  <c:v>5.6363000000000002E-5</c:v>
                </c:pt>
                <c:pt idx="56363">
                  <c:v>5.6363999999999998E-5</c:v>
                </c:pt>
                <c:pt idx="56364">
                  <c:v>5.6365E-5</c:v>
                </c:pt>
                <c:pt idx="56365">
                  <c:v>5.6366000000000002E-5</c:v>
                </c:pt>
                <c:pt idx="56366">
                  <c:v>5.6366999999999998E-5</c:v>
                </c:pt>
                <c:pt idx="56367">
                  <c:v>5.6368E-5</c:v>
                </c:pt>
                <c:pt idx="56368">
                  <c:v>5.6369000000000002E-5</c:v>
                </c:pt>
                <c:pt idx="56369">
                  <c:v>5.6369999999999997E-5</c:v>
                </c:pt>
                <c:pt idx="56370">
                  <c:v>5.6371E-5</c:v>
                </c:pt>
                <c:pt idx="56371">
                  <c:v>5.6372000000000002E-5</c:v>
                </c:pt>
                <c:pt idx="56372">
                  <c:v>5.6372999999999997E-5</c:v>
                </c:pt>
                <c:pt idx="56373">
                  <c:v>5.6373999999999999E-5</c:v>
                </c:pt>
                <c:pt idx="56374">
                  <c:v>5.6375000000000001E-5</c:v>
                </c:pt>
                <c:pt idx="56375">
                  <c:v>5.6375999999999997E-5</c:v>
                </c:pt>
                <c:pt idx="56376">
                  <c:v>5.6376999999999999E-5</c:v>
                </c:pt>
                <c:pt idx="56377">
                  <c:v>5.6378000000000001E-5</c:v>
                </c:pt>
                <c:pt idx="56378">
                  <c:v>5.6378999999999997E-5</c:v>
                </c:pt>
                <c:pt idx="56379">
                  <c:v>5.6379999999999999E-5</c:v>
                </c:pt>
                <c:pt idx="56380">
                  <c:v>5.6381000000000001E-5</c:v>
                </c:pt>
                <c:pt idx="56381">
                  <c:v>5.6382000000000003E-5</c:v>
                </c:pt>
                <c:pt idx="56382">
                  <c:v>5.6382999999999999E-5</c:v>
                </c:pt>
                <c:pt idx="56383">
                  <c:v>5.6384000000000001E-5</c:v>
                </c:pt>
                <c:pt idx="56384">
                  <c:v>5.6385000000000003E-5</c:v>
                </c:pt>
                <c:pt idx="56385">
                  <c:v>5.6385999999999999E-5</c:v>
                </c:pt>
                <c:pt idx="56386">
                  <c:v>5.6387000000000001E-5</c:v>
                </c:pt>
                <c:pt idx="56387">
                  <c:v>5.6388000000000003E-5</c:v>
                </c:pt>
                <c:pt idx="56388">
                  <c:v>5.6388999999999998E-5</c:v>
                </c:pt>
                <c:pt idx="56389">
                  <c:v>5.6390000000000001E-5</c:v>
                </c:pt>
                <c:pt idx="56390">
                  <c:v>5.6391000000000003E-5</c:v>
                </c:pt>
                <c:pt idx="56391">
                  <c:v>5.6391999999999998E-5</c:v>
                </c:pt>
                <c:pt idx="56392">
                  <c:v>5.6393E-5</c:v>
                </c:pt>
                <c:pt idx="56393">
                  <c:v>5.6394000000000003E-5</c:v>
                </c:pt>
                <c:pt idx="56394">
                  <c:v>5.6394999999999998E-5</c:v>
                </c:pt>
                <c:pt idx="56395">
                  <c:v>5.6396E-5</c:v>
                </c:pt>
                <c:pt idx="56396">
                  <c:v>5.6397000000000002E-5</c:v>
                </c:pt>
                <c:pt idx="56397">
                  <c:v>5.6397999999999998E-5</c:v>
                </c:pt>
                <c:pt idx="56398">
                  <c:v>5.6399E-5</c:v>
                </c:pt>
                <c:pt idx="56399">
                  <c:v>5.6400000000000002E-5</c:v>
                </c:pt>
                <c:pt idx="56400">
                  <c:v>5.6400999999999998E-5</c:v>
                </c:pt>
                <c:pt idx="56401">
                  <c:v>5.6402E-5</c:v>
                </c:pt>
                <c:pt idx="56402">
                  <c:v>5.6403000000000002E-5</c:v>
                </c:pt>
                <c:pt idx="56403">
                  <c:v>5.6403999999999997E-5</c:v>
                </c:pt>
                <c:pt idx="56404">
                  <c:v>5.6405E-5</c:v>
                </c:pt>
                <c:pt idx="56405">
                  <c:v>5.6406000000000002E-5</c:v>
                </c:pt>
                <c:pt idx="56406">
                  <c:v>5.6406999999999997E-5</c:v>
                </c:pt>
                <c:pt idx="56407">
                  <c:v>5.6407999999999999E-5</c:v>
                </c:pt>
                <c:pt idx="56408">
                  <c:v>5.6409000000000002E-5</c:v>
                </c:pt>
                <c:pt idx="56409">
                  <c:v>5.6409999999999997E-5</c:v>
                </c:pt>
                <c:pt idx="56410">
                  <c:v>5.6410999999999999E-5</c:v>
                </c:pt>
                <c:pt idx="56411">
                  <c:v>5.6412000000000001E-5</c:v>
                </c:pt>
                <c:pt idx="56412">
                  <c:v>5.6412999999999997E-5</c:v>
                </c:pt>
                <c:pt idx="56413">
                  <c:v>5.6413999999999999E-5</c:v>
                </c:pt>
                <c:pt idx="56414">
                  <c:v>5.6415000000000001E-5</c:v>
                </c:pt>
                <c:pt idx="56415">
                  <c:v>5.6416000000000003E-5</c:v>
                </c:pt>
                <c:pt idx="56416">
                  <c:v>5.6416999999999999E-5</c:v>
                </c:pt>
                <c:pt idx="56417">
                  <c:v>5.6418000000000001E-5</c:v>
                </c:pt>
                <c:pt idx="56418">
                  <c:v>5.6419000000000003E-5</c:v>
                </c:pt>
                <c:pt idx="56419">
                  <c:v>5.6419999999999999E-5</c:v>
                </c:pt>
                <c:pt idx="56420">
                  <c:v>5.6421000000000001E-5</c:v>
                </c:pt>
                <c:pt idx="56421">
                  <c:v>5.6422000000000003E-5</c:v>
                </c:pt>
                <c:pt idx="56422">
                  <c:v>5.6422999999999998E-5</c:v>
                </c:pt>
                <c:pt idx="56423">
                  <c:v>5.6424000000000001E-5</c:v>
                </c:pt>
                <c:pt idx="56424">
                  <c:v>5.6425000000000003E-5</c:v>
                </c:pt>
                <c:pt idx="56425">
                  <c:v>5.6425999999999998E-5</c:v>
                </c:pt>
                <c:pt idx="56426">
                  <c:v>5.6427E-5</c:v>
                </c:pt>
                <c:pt idx="56427">
                  <c:v>5.6428000000000003E-5</c:v>
                </c:pt>
                <c:pt idx="56428">
                  <c:v>5.6428999999999998E-5</c:v>
                </c:pt>
                <c:pt idx="56429">
                  <c:v>5.643E-5</c:v>
                </c:pt>
                <c:pt idx="56430">
                  <c:v>5.6431000000000002E-5</c:v>
                </c:pt>
                <c:pt idx="56431">
                  <c:v>5.6431999999999998E-5</c:v>
                </c:pt>
                <c:pt idx="56432">
                  <c:v>5.6433E-5</c:v>
                </c:pt>
                <c:pt idx="56433">
                  <c:v>5.6434000000000002E-5</c:v>
                </c:pt>
                <c:pt idx="56434">
                  <c:v>5.6434999999999998E-5</c:v>
                </c:pt>
                <c:pt idx="56435">
                  <c:v>5.6436E-5</c:v>
                </c:pt>
                <c:pt idx="56436">
                  <c:v>5.6437000000000002E-5</c:v>
                </c:pt>
                <c:pt idx="56437">
                  <c:v>5.6437999999999997E-5</c:v>
                </c:pt>
                <c:pt idx="56438">
                  <c:v>5.6439E-5</c:v>
                </c:pt>
                <c:pt idx="56439">
                  <c:v>5.6440000000000002E-5</c:v>
                </c:pt>
                <c:pt idx="56440">
                  <c:v>5.6440999999999997E-5</c:v>
                </c:pt>
                <c:pt idx="56441">
                  <c:v>5.6441999999999999E-5</c:v>
                </c:pt>
                <c:pt idx="56442">
                  <c:v>5.6443000000000002E-5</c:v>
                </c:pt>
                <c:pt idx="56443">
                  <c:v>5.6443999999999997E-5</c:v>
                </c:pt>
                <c:pt idx="56444">
                  <c:v>5.6444999999999999E-5</c:v>
                </c:pt>
                <c:pt idx="56445">
                  <c:v>5.6446000000000001E-5</c:v>
                </c:pt>
                <c:pt idx="56446">
                  <c:v>5.6446999999999997E-5</c:v>
                </c:pt>
                <c:pt idx="56447">
                  <c:v>5.6447999999999999E-5</c:v>
                </c:pt>
                <c:pt idx="56448">
                  <c:v>5.6449000000000001E-5</c:v>
                </c:pt>
                <c:pt idx="56449">
                  <c:v>5.6450000000000003E-5</c:v>
                </c:pt>
                <c:pt idx="56450">
                  <c:v>5.6450999999999999E-5</c:v>
                </c:pt>
                <c:pt idx="56451">
                  <c:v>5.6452000000000001E-5</c:v>
                </c:pt>
                <c:pt idx="56452">
                  <c:v>5.6453000000000003E-5</c:v>
                </c:pt>
                <c:pt idx="56453">
                  <c:v>5.6453999999999999E-5</c:v>
                </c:pt>
                <c:pt idx="56454">
                  <c:v>5.6455000000000001E-5</c:v>
                </c:pt>
                <c:pt idx="56455">
                  <c:v>5.6456000000000003E-5</c:v>
                </c:pt>
                <c:pt idx="56456">
                  <c:v>5.6456999999999998E-5</c:v>
                </c:pt>
                <c:pt idx="56457">
                  <c:v>5.6458000000000001E-5</c:v>
                </c:pt>
                <c:pt idx="56458">
                  <c:v>5.6459000000000003E-5</c:v>
                </c:pt>
                <c:pt idx="56459">
                  <c:v>5.6459999999999998E-5</c:v>
                </c:pt>
                <c:pt idx="56460">
                  <c:v>5.6461E-5</c:v>
                </c:pt>
                <c:pt idx="56461">
                  <c:v>5.6462000000000003E-5</c:v>
                </c:pt>
                <c:pt idx="56462">
                  <c:v>5.6462999999999998E-5</c:v>
                </c:pt>
                <c:pt idx="56463">
                  <c:v>5.6464E-5</c:v>
                </c:pt>
                <c:pt idx="56464">
                  <c:v>5.6465000000000002E-5</c:v>
                </c:pt>
                <c:pt idx="56465">
                  <c:v>5.6465999999999998E-5</c:v>
                </c:pt>
                <c:pt idx="56466">
                  <c:v>5.6467E-5</c:v>
                </c:pt>
                <c:pt idx="56467">
                  <c:v>5.6468000000000002E-5</c:v>
                </c:pt>
                <c:pt idx="56468">
                  <c:v>5.6468999999999998E-5</c:v>
                </c:pt>
                <c:pt idx="56469">
                  <c:v>5.647E-5</c:v>
                </c:pt>
                <c:pt idx="56470">
                  <c:v>5.6471000000000002E-5</c:v>
                </c:pt>
                <c:pt idx="56471">
                  <c:v>5.6471999999999997E-5</c:v>
                </c:pt>
                <c:pt idx="56472">
                  <c:v>5.6473E-5</c:v>
                </c:pt>
                <c:pt idx="56473">
                  <c:v>5.6474000000000002E-5</c:v>
                </c:pt>
                <c:pt idx="56474">
                  <c:v>5.6474999999999997E-5</c:v>
                </c:pt>
                <c:pt idx="56475">
                  <c:v>5.6475999999999999E-5</c:v>
                </c:pt>
                <c:pt idx="56476">
                  <c:v>5.6477000000000002E-5</c:v>
                </c:pt>
                <c:pt idx="56477">
                  <c:v>5.6477999999999997E-5</c:v>
                </c:pt>
                <c:pt idx="56478">
                  <c:v>5.6478999999999999E-5</c:v>
                </c:pt>
                <c:pt idx="56479">
                  <c:v>5.6480000000000001E-5</c:v>
                </c:pt>
                <c:pt idx="56480">
                  <c:v>5.6480999999999997E-5</c:v>
                </c:pt>
                <c:pt idx="56481">
                  <c:v>5.6481999999999999E-5</c:v>
                </c:pt>
                <c:pt idx="56482">
                  <c:v>5.6483000000000001E-5</c:v>
                </c:pt>
                <c:pt idx="56483">
                  <c:v>5.6484000000000003E-5</c:v>
                </c:pt>
                <c:pt idx="56484">
                  <c:v>5.6484999999999999E-5</c:v>
                </c:pt>
                <c:pt idx="56485">
                  <c:v>5.6486000000000001E-5</c:v>
                </c:pt>
                <c:pt idx="56486">
                  <c:v>5.6487000000000003E-5</c:v>
                </c:pt>
                <c:pt idx="56487">
                  <c:v>5.6487999999999999E-5</c:v>
                </c:pt>
                <c:pt idx="56488">
                  <c:v>5.6489000000000001E-5</c:v>
                </c:pt>
                <c:pt idx="56489">
                  <c:v>5.6490000000000003E-5</c:v>
                </c:pt>
                <c:pt idx="56490">
                  <c:v>5.6490999999999998E-5</c:v>
                </c:pt>
                <c:pt idx="56491">
                  <c:v>5.6492000000000001E-5</c:v>
                </c:pt>
                <c:pt idx="56492">
                  <c:v>5.6493000000000003E-5</c:v>
                </c:pt>
                <c:pt idx="56493">
                  <c:v>5.6493999999999998E-5</c:v>
                </c:pt>
                <c:pt idx="56494">
                  <c:v>5.6495E-5</c:v>
                </c:pt>
                <c:pt idx="56495">
                  <c:v>5.6496000000000003E-5</c:v>
                </c:pt>
                <c:pt idx="56496">
                  <c:v>5.6496999999999998E-5</c:v>
                </c:pt>
                <c:pt idx="56497">
                  <c:v>5.6498E-5</c:v>
                </c:pt>
                <c:pt idx="56498">
                  <c:v>5.6499000000000002E-5</c:v>
                </c:pt>
                <c:pt idx="56499">
                  <c:v>5.6499999999999998E-5</c:v>
                </c:pt>
                <c:pt idx="56500">
                  <c:v>5.6501E-5</c:v>
                </c:pt>
                <c:pt idx="56501">
                  <c:v>5.6502000000000002E-5</c:v>
                </c:pt>
                <c:pt idx="56502">
                  <c:v>5.6502999999999998E-5</c:v>
                </c:pt>
                <c:pt idx="56503">
                  <c:v>5.6504E-5</c:v>
                </c:pt>
                <c:pt idx="56504">
                  <c:v>5.6505000000000002E-5</c:v>
                </c:pt>
                <c:pt idx="56505">
                  <c:v>5.6505999999999997E-5</c:v>
                </c:pt>
                <c:pt idx="56506">
                  <c:v>5.6507E-5</c:v>
                </c:pt>
                <c:pt idx="56507">
                  <c:v>5.6508000000000002E-5</c:v>
                </c:pt>
                <c:pt idx="56508">
                  <c:v>5.6508999999999997E-5</c:v>
                </c:pt>
                <c:pt idx="56509">
                  <c:v>5.6509999999999999E-5</c:v>
                </c:pt>
                <c:pt idx="56510">
                  <c:v>5.6511000000000002E-5</c:v>
                </c:pt>
                <c:pt idx="56511">
                  <c:v>5.6511999999999997E-5</c:v>
                </c:pt>
                <c:pt idx="56512">
                  <c:v>5.6512999999999999E-5</c:v>
                </c:pt>
                <c:pt idx="56513">
                  <c:v>5.6514000000000001E-5</c:v>
                </c:pt>
                <c:pt idx="56514">
                  <c:v>5.6514999999999997E-5</c:v>
                </c:pt>
                <c:pt idx="56515">
                  <c:v>5.6515999999999999E-5</c:v>
                </c:pt>
                <c:pt idx="56516">
                  <c:v>5.6517000000000001E-5</c:v>
                </c:pt>
                <c:pt idx="56517">
                  <c:v>5.6518000000000003E-5</c:v>
                </c:pt>
                <c:pt idx="56518">
                  <c:v>5.6518999999999999E-5</c:v>
                </c:pt>
                <c:pt idx="56519">
                  <c:v>5.6520000000000001E-5</c:v>
                </c:pt>
                <c:pt idx="56520">
                  <c:v>5.6521000000000003E-5</c:v>
                </c:pt>
                <c:pt idx="56521">
                  <c:v>5.6521999999999999E-5</c:v>
                </c:pt>
                <c:pt idx="56522">
                  <c:v>5.6523000000000001E-5</c:v>
                </c:pt>
                <c:pt idx="56523">
                  <c:v>5.6524000000000003E-5</c:v>
                </c:pt>
                <c:pt idx="56524">
                  <c:v>5.6524999999999998E-5</c:v>
                </c:pt>
                <c:pt idx="56525">
                  <c:v>5.6526000000000001E-5</c:v>
                </c:pt>
                <c:pt idx="56526">
                  <c:v>5.6527000000000003E-5</c:v>
                </c:pt>
                <c:pt idx="56527">
                  <c:v>5.6527999999999998E-5</c:v>
                </c:pt>
                <c:pt idx="56528">
                  <c:v>5.6529E-5</c:v>
                </c:pt>
                <c:pt idx="56529">
                  <c:v>5.6530000000000003E-5</c:v>
                </c:pt>
                <c:pt idx="56530">
                  <c:v>5.6530999999999998E-5</c:v>
                </c:pt>
                <c:pt idx="56531">
                  <c:v>5.6532E-5</c:v>
                </c:pt>
                <c:pt idx="56532">
                  <c:v>5.6533000000000002E-5</c:v>
                </c:pt>
                <c:pt idx="56533">
                  <c:v>5.6533999999999998E-5</c:v>
                </c:pt>
                <c:pt idx="56534">
                  <c:v>5.6535E-5</c:v>
                </c:pt>
                <c:pt idx="56535">
                  <c:v>5.6536000000000002E-5</c:v>
                </c:pt>
                <c:pt idx="56536">
                  <c:v>5.6536999999999998E-5</c:v>
                </c:pt>
                <c:pt idx="56537">
                  <c:v>5.6538E-5</c:v>
                </c:pt>
                <c:pt idx="56538">
                  <c:v>5.6539000000000002E-5</c:v>
                </c:pt>
                <c:pt idx="56539">
                  <c:v>5.6539999999999997E-5</c:v>
                </c:pt>
                <c:pt idx="56540">
                  <c:v>5.6541E-5</c:v>
                </c:pt>
                <c:pt idx="56541">
                  <c:v>5.6542000000000002E-5</c:v>
                </c:pt>
                <c:pt idx="56542">
                  <c:v>5.6542999999999997E-5</c:v>
                </c:pt>
                <c:pt idx="56543">
                  <c:v>5.6543999999999999E-5</c:v>
                </c:pt>
                <c:pt idx="56544">
                  <c:v>5.6545000000000002E-5</c:v>
                </c:pt>
                <c:pt idx="56545">
                  <c:v>5.6545999999999997E-5</c:v>
                </c:pt>
                <c:pt idx="56546">
                  <c:v>5.6546999999999999E-5</c:v>
                </c:pt>
                <c:pt idx="56547">
                  <c:v>5.6548000000000001E-5</c:v>
                </c:pt>
                <c:pt idx="56548">
                  <c:v>5.6548999999999997E-5</c:v>
                </c:pt>
                <c:pt idx="56549">
                  <c:v>5.6549999999999999E-5</c:v>
                </c:pt>
                <c:pt idx="56550">
                  <c:v>5.6551000000000001E-5</c:v>
                </c:pt>
                <c:pt idx="56551">
                  <c:v>5.6552000000000003E-5</c:v>
                </c:pt>
                <c:pt idx="56552">
                  <c:v>5.6552999999999999E-5</c:v>
                </c:pt>
                <c:pt idx="56553">
                  <c:v>5.6554000000000001E-5</c:v>
                </c:pt>
                <c:pt idx="56554">
                  <c:v>5.6555000000000003E-5</c:v>
                </c:pt>
                <c:pt idx="56555">
                  <c:v>5.6555999999999999E-5</c:v>
                </c:pt>
                <c:pt idx="56556">
                  <c:v>5.6557000000000001E-5</c:v>
                </c:pt>
                <c:pt idx="56557">
                  <c:v>5.6558000000000003E-5</c:v>
                </c:pt>
                <c:pt idx="56558">
                  <c:v>5.6558999999999998E-5</c:v>
                </c:pt>
                <c:pt idx="56559">
                  <c:v>5.6560000000000001E-5</c:v>
                </c:pt>
                <c:pt idx="56560">
                  <c:v>5.6561000000000003E-5</c:v>
                </c:pt>
                <c:pt idx="56561">
                  <c:v>5.6561999999999998E-5</c:v>
                </c:pt>
                <c:pt idx="56562">
                  <c:v>5.6563E-5</c:v>
                </c:pt>
                <c:pt idx="56563">
                  <c:v>5.6564000000000003E-5</c:v>
                </c:pt>
                <c:pt idx="56564">
                  <c:v>5.6564999999999998E-5</c:v>
                </c:pt>
                <c:pt idx="56565">
                  <c:v>5.6566E-5</c:v>
                </c:pt>
                <c:pt idx="56566">
                  <c:v>5.6567000000000002E-5</c:v>
                </c:pt>
                <c:pt idx="56567">
                  <c:v>5.6567999999999998E-5</c:v>
                </c:pt>
                <c:pt idx="56568">
                  <c:v>5.6569E-5</c:v>
                </c:pt>
                <c:pt idx="56569">
                  <c:v>5.6570000000000002E-5</c:v>
                </c:pt>
                <c:pt idx="56570">
                  <c:v>5.6570999999999998E-5</c:v>
                </c:pt>
                <c:pt idx="56571">
                  <c:v>5.6572E-5</c:v>
                </c:pt>
                <c:pt idx="56572">
                  <c:v>5.6573000000000002E-5</c:v>
                </c:pt>
                <c:pt idx="56573">
                  <c:v>5.6573999999999997E-5</c:v>
                </c:pt>
                <c:pt idx="56574">
                  <c:v>5.6575E-5</c:v>
                </c:pt>
                <c:pt idx="56575">
                  <c:v>5.6576000000000002E-5</c:v>
                </c:pt>
                <c:pt idx="56576">
                  <c:v>5.6576999999999997E-5</c:v>
                </c:pt>
                <c:pt idx="56577">
                  <c:v>5.6577999999999999E-5</c:v>
                </c:pt>
                <c:pt idx="56578">
                  <c:v>5.6579000000000002E-5</c:v>
                </c:pt>
                <c:pt idx="56579">
                  <c:v>5.6579999999999997E-5</c:v>
                </c:pt>
                <c:pt idx="56580">
                  <c:v>5.6580999999999999E-5</c:v>
                </c:pt>
                <c:pt idx="56581">
                  <c:v>5.6582000000000001E-5</c:v>
                </c:pt>
                <c:pt idx="56582">
                  <c:v>5.6582999999999997E-5</c:v>
                </c:pt>
                <c:pt idx="56583">
                  <c:v>5.6583999999999999E-5</c:v>
                </c:pt>
                <c:pt idx="56584">
                  <c:v>5.6585000000000001E-5</c:v>
                </c:pt>
                <c:pt idx="56585">
                  <c:v>5.6586000000000003E-5</c:v>
                </c:pt>
                <c:pt idx="56586">
                  <c:v>5.6586999999999999E-5</c:v>
                </c:pt>
                <c:pt idx="56587">
                  <c:v>5.6588000000000001E-5</c:v>
                </c:pt>
                <c:pt idx="56588">
                  <c:v>5.6589000000000003E-5</c:v>
                </c:pt>
                <c:pt idx="56589">
                  <c:v>5.6589999999999999E-5</c:v>
                </c:pt>
                <c:pt idx="56590">
                  <c:v>5.6591000000000001E-5</c:v>
                </c:pt>
                <c:pt idx="56591">
                  <c:v>5.6592000000000003E-5</c:v>
                </c:pt>
                <c:pt idx="56592">
                  <c:v>5.6592999999999998E-5</c:v>
                </c:pt>
                <c:pt idx="56593">
                  <c:v>5.6594000000000001E-5</c:v>
                </c:pt>
                <c:pt idx="56594">
                  <c:v>5.6595000000000003E-5</c:v>
                </c:pt>
                <c:pt idx="56595">
                  <c:v>5.6595999999999998E-5</c:v>
                </c:pt>
                <c:pt idx="56596">
                  <c:v>5.6597E-5</c:v>
                </c:pt>
                <c:pt idx="56597">
                  <c:v>5.6598000000000003E-5</c:v>
                </c:pt>
                <c:pt idx="56598">
                  <c:v>5.6598999999999998E-5</c:v>
                </c:pt>
                <c:pt idx="56599">
                  <c:v>5.66E-5</c:v>
                </c:pt>
                <c:pt idx="56600">
                  <c:v>5.6601000000000002E-5</c:v>
                </c:pt>
                <c:pt idx="56601">
                  <c:v>5.6601999999999998E-5</c:v>
                </c:pt>
                <c:pt idx="56602">
                  <c:v>5.6603E-5</c:v>
                </c:pt>
                <c:pt idx="56603">
                  <c:v>5.6604000000000002E-5</c:v>
                </c:pt>
                <c:pt idx="56604">
                  <c:v>5.6604999999999998E-5</c:v>
                </c:pt>
                <c:pt idx="56605">
                  <c:v>5.6606E-5</c:v>
                </c:pt>
                <c:pt idx="56606">
                  <c:v>5.6607000000000002E-5</c:v>
                </c:pt>
                <c:pt idx="56607">
                  <c:v>5.6607999999999997E-5</c:v>
                </c:pt>
                <c:pt idx="56608">
                  <c:v>5.6609E-5</c:v>
                </c:pt>
                <c:pt idx="56609">
                  <c:v>5.6610000000000002E-5</c:v>
                </c:pt>
                <c:pt idx="56610">
                  <c:v>5.6610999999999997E-5</c:v>
                </c:pt>
                <c:pt idx="56611">
                  <c:v>5.6611999999999999E-5</c:v>
                </c:pt>
                <c:pt idx="56612">
                  <c:v>5.6613000000000002E-5</c:v>
                </c:pt>
                <c:pt idx="56613">
                  <c:v>5.6613999999999997E-5</c:v>
                </c:pt>
                <c:pt idx="56614">
                  <c:v>5.6614999999999999E-5</c:v>
                </c:pt>
                <c:pt idx="56615">
                  <c:v>5.6616000000000001E-5</c:v>
                </c:pt>
                <c:pt idx="56616">
                  <c:v>5.6616999999999997E-5</c:v>
                </c:pt>
                <c:pt idx="56617">
                  <c:v>5.6617999999999999E-5</c:v>
                </c:pt>
                <c:pt idx="56618">
                  <c:v>5.6619000000000001E-5</c:v>
                </c:pt>
                <c:pt idx="56619">
                  <c:v>5.6619999999999997E-5</c:v>
                </c:pt>
                <c:pt idx="56620">
                  <c:v>5.6620999999999999E-5</c:v>
                </c:pt>
                <c:pt idx="56621">
                  <c:v>5.6622000000000001E-5</c:v>
                </c:pt>
                <c:pt idx="56622">
                  <c:v>5.6623000000000003E-5</c:v>
                </c:pt>
                <c:pt idx="56623">
                  <c:v>5.6623999999999999E-5</c:v>
                </c:pt>
                <c:pt idx="56624">
                  <c:v>5.6625000000000001E-5</c:v>
                </c:pt>
                <c:pt idx="56625">
                  <c:v>5.6626000000000003E-5</c:v>
                </c:pt>
                <c:pt idx="56626">
                  <c:v>5.6626999999999998E-5</c:v>
                </c:pt>
                <c:pt idx="56627">
                  <c:v>5.6628000000000001E-5</c:v>
                </c:pt>
                <c:pt idx="56628">
                  <c:v>5.6629000000000003E-5</c:v>
                </c:pt>
                <c:pt idx="56629">
                  <c:v>5.6629999999999998E-5</c:v>
                </c:pt>
                <c:pt idx="56630">
                  <c:v>5.6631E-5</c:v>
                </c:pt>
                <c:pt idx="56631">
                  <c:v>5.6632000000000003E-5</c:v>
                </c:pt>
                <c:pt idx="56632">
                  <c:v>5.6632999999999998E-5</c:v>
                </c:pt>
                <c:pt idx="56633">
                  <c:v>5.6634E-5</c:v>
                </c:pt>
                <c:pt idx="56634">
                  <c:v>5.6635000000000002E-5</c:v>
                </c:pt>
                <c:pt idx="56635">
                  <c:v>5.6635999999999998E-5</c:v>
                </c:pt>
                <c:pt idx="56636">
                  <c:v>5.6637E-5</c:v>
                </c:pt>
                <c:pt idx="56637">
                  <c:v>5.6638000000000002E-5</c:v>
                </c:pt>
                <c:pt idx="56638">
                  <c:v>5.6638999999999998E-5</c:v>
                </c:pt>
                <c:pt idx="56639">
                  <c:v>5.664E-5</c:v>
                </c:pt>
                <c:pt idx="56640">
                  <c:v>5.6641000000000002E-5</c:v>
                </c:pt>
                <c:pt idx="56641">
                  <c:v>5.6641999999999997E-5</c:v>
                </c:pt>
                <c:pt idx="56642">
                  <c:v>5.6643E-5</c:v>
                </c:pt>
                <c:pt idx="56643">
                  <c:v>5.6644000000000002E-5</c:v>
                </c:pt>
                <c:pt idx="56644">
                  <c:v>5.6644999999999997E-5</c:v>
                </c:pt>
                <c:pt idx="56645">
                  <c:v>5.6645999999999999E-5</c:v>
                </c:pt>
                <c:pt idx="56646">
                  <c:v>5.6647000000000002E-5</c:v>
                </c:pt>
                <c:pt idx="56647">
                  <c:v>5.6647999999999997E-5</c:v>
                </c:pt>
                <c:pt idx="56648">
                  <c:v>5.6648999999999999E-5</c:v>
                </c:pt>
                <c:pt idx="56649">
                  <c:v>5.6650000000000001E-5</c:v>
                </c:pt>
                <c:pt idx="56650">
                  <c:v>5.6650999999999997E-5</c:v>
                </c:pt>
                <c:pt idx="56651">
                  <c:v>5.6651999999999999E-5</c:v>
                </c:pt>
                <c:pt idx="56652">
                  <c:v>5.6653000000000001E-5</c:v>
                </c:pt>
                <c:pt idx="56653">
                  <c:v>5.6653999999999997E-5</c:v>
                </c:pt>
                <c:pt idx="56654">
                  <c:v>5.6654999999999999E-5</c:v>
                </c:pt>
                <c:pt idx="56655">
                  <c:v>5.6656000000000001E-5</c:v>
                </c:pt>
                <c:pt idx="56656">
                  <c:v>5.6657000000000003E-5</c:v>
                </c:pt>
                <c:pt idx="56657">
                  <c:v>5.6657999999999999E-5</c:v>
                </c:pt>
                <c:pt idx="56658">
                  <c:v>5.6659000000000001E-5</c:v>
                </c:pt>
                <c:pt idx="56659">
                  <c:v>5.6660000000000003E-5</c:v>
                </c:pt>
                <c:pt idx="56660">
                  <c:v>5.6660999999999998E-5</c:v>
                </c:pt>
                <c:pt idx="56661">
                  <c:v>5.6662000000000001E-5</c:v>
                </c:pt>
                <c:pt idx="56662">
                  <c:v>5.6663000000000003E-5</c:v>
                </c:pt>
                <c:pt idx="56663">
                  <c:v>5.6663999999999998E-5</c:v>
                </c:pt>
                <c:pt idx="56664">
                  <c:v>5.6665E-5</c:v>
                </c:pt>
                <c:pt idx="56665">
                  <c:v>5.6666000000000003E-5</c:v>
                </c:pt>
                <c:pt idx="56666">
                  <c:v>5.6666999999999998E-5</c:v>
                </c:pt>
                <c:pt idx="56667">
                  <c:v>5.6668E-5</c:v>
                </c:pt>
                <c:pt idx="56668">
                  <c:v>5.6669000000000002E-5</c:v>
                </c:pt>
                <c:pt idx="56669">
                  <c:v>5.6669999999999998E-5</c:v>
                </c:pt>
                <c:pt idx="56670">
                  <c:v>5.6671E-5</c:v>
                </c:pt>
                <c:pt idx="56671">
                  <c:v>5.6672000000000002E-5</c:v>
                </c:pt>
                <c:pt idx="56672">
                  <c:v>5.6672999999999998E-5</c:v>
                </c:pt>
                <c:pt idx="56673">
                  <c:v>5.6674E-5</c:v>
                </c:pt>
                <c:pt idx="56674">
                  <c:v>5.6675000000000002E-5</c:v>
                </c:pt>
                <c:pt idx="56675">
                  <c:v>5.6675999999999997E-5</c:v>
                </c:pt>
                <c:pt idx="56676">
                  <c:v>5.6677E-5</c:v>
                </c:pt>
                <c:pt idx="56677">
                  <c:v>5.6678000000000002E-5</c:v>
                </c:pt>
                <c:pt idx="56678">
                  <c:v>5.6678999999999997E-5</c:v>
                </c:pt>
                <c:pt idx="56679">
                  <c:v>5.6679999999999999E-5</c:v>
                </c:pt>
                <c:pt idx="56680">
                  <c:v>5.6681000000000002E-5</c:v>
                </c:pt>
                <c:pt idx="56681">
                  <c:v>5.6681999999999997E-5</c:v>
                </c:pt>
                <c:pt idx="56682">
                  <c:v>5.6682999999999999E-5</c:v>
                </c:pt>
                <c:pt idx="56683">
                  <c:v>5.6684000000000001E-5</c:v>
                </c:pt>
                <c:pt idx="56684">
                  <c:v>5.6684999999999997E-5</c:v>
                </c:pt>
                <c:pt idx="56685">
                  <c:v>5.6685999999999999E-5</c:v>
                </c:pt>
                <c:pt idx="56686">
                  <c:v>5.6687000000000001E-5</c:v>
                </c:pt>
                <c:pt idx="56687">
                  <c:v>5.6687999999999997E-5</c:v>
                </c:pt>
                <c:pt idx="56688">
                  <c:v>5.6688999999999999E-5</c:v>
                </c:pt>
                <c:pt idx="56689">
                  <c:v>5.6690000000000001E-5</c:v>
                </c:pt>
                <c:pt idx="56690">
                  <c:v>5.6691000000000003E-5</c:v>
                </c:pt>
                <c:pt idx="56691">
                  <c:v>5.6691999999999999E-5</c:v>
                </c:pt>
                <c:pt idx="56692">
                  <c:v>5.6693000000000001E-5</c:v>
                </c:pt>
                <c:pt idx="56693">
                  <c:v>5.6694000000000003E-5</c:v>
                </c:pt>
                <c:pt idx="56694">
                  <c:v>5.6694999999999998E-5</c:v>
                </c:pt>
                <c:pt idx="56695">
                  <c:v>5.6696000000000001E-5</c:v>
                </c:pt>
                <c:pt idx="56696">
                  <c:v>5.6697000000000003E-5</c:v>
                </c:pt>
                <c:pt idx="56697">
                  <c:v>5.6697999999999998E-5</c:v>
                </c:pt>
                <c:pt idx="56698">
                  <c:v>5.6699E-5</c:v>
                </c:pt>
                <c:pt idx="56699">
                  <c:v>5.6700000000000003E-5</c:v>
                </c:pt>
                <c:pt idx="56700">
                  <c:v>5.6700999999999998E-5</c:v>
                </c:pt>
                <c:pt idx="56701">
                  <c:v>5.6702E-5</c:v>
                </c:pt>
                <c:pt idx="56702">
                  <c:v>5.6703000000000002E-5</c:v>
                </c:pt>
                <c:pt idx="56703">
                  <c:v>5.6703999999999998E-5</c:v>
                </c:pt>
                <c:pt idx="56704">
                  <c:v>5.6705E-5</c:v>
                </c:pt>
                <c:pt idx="56705">
                  <c:v>5.6706000000000002E-5</c:v>
                </c:pt>
                <c:pt idx="56706">
                  <c:v>5.6706999999999998E-5</c:v>
                </c:pt>
                <c:pt idx="56707">
                  <c:v>5.6708E-5</c:v>
                </c:pt>
                <c:pt idx="56708">
                  <c:v>5.6709000000000002E-5</c:v>
                </c:pt>
                <c:pt idx="56709">
                  <c:v>5.6709999999999997E-5</c:v>
                </c:pt>
                <c:pt idx="56710">
                  <c:v>5.6711E-5</c:v>
                </c:pt>
                <c:pt idx="56711">
                  <c:v>5.6712000000000002E-5</c:v>
                </c:pt>
                <c:pt idx="56712">
                  <c:v>5.6712999999999997E-5</c:v>
                </c:pt>
                <c:pt idx="56713">
                  <c:v>5.6713999999999999E-5</c:v>
                </c:pt>
                <c:pt idx="56714">
                  <c:v>5.6715000000000002E-5</c:v>
                </c:pt>
                <c:pt idx="56715">
                  <c:v>5.6715999999999997E-5</c:v>
                </c:pt>
                <c:pt idx="56716">
                  <c:v>5.6716999999999999E-5</c:v>
                </c:pt>
                <c:pt idx="56717">
                  <c:v>5.6718000000000001E-5</c:v>
                </c:pt>
                <c:pt idx="56718">
                  <c:v>5.6718999999999997E-5</c:v>
                </c:pt>
                <c:pt idx="56719">
                  <c:v>5.6719999999999999E-5</c:v>
                </c:pt>
                <c:pt idx="56720">
                  <c:v>5.6721000000000001E-5</c:v>
                </c:pt>
                <c:pt idx="56721">
                  <c:v>5.6721999999999997E-5</c:v>
                </c:pt>
                <c:pt idx="56722">
                  <c:v>5.6722999999999999E-5</c:v>
                </c:pt>
                <c:pt idx="56723">
                  <c:v>5.6724000000000001E-5</c:v>
                </c:pt>
                <c:pt idx="56724">
                  <c:v>5.6725000000000003E-5</c:v>
                </c:pt>
                <c:pt idx="56725">
                  <c:v>5.6725999999999999E-5</c:v>
                </c:pt>
                <c:pt idx="56726">
                  <c:v>5.6727000000000001E-5</c:v>
                </c:pt>
                <c:pt idx="56727">
                  <c:v>5.6728000000000003E-5</c:v>
                </c:pt>
                <c:pt idx="56728">
                  <c:v>5.6728999999999998E-5</c:v>
                </c:pt>
                <c:pt idx="56729">
                  <c:v>5.6730000000000001E-5</c:v>
                </c:pt>
                <c:pt idx="56730">
                  <c:v>5.6731000000000003E-5</c:v>
                </c:pt>
                <c:pt idx="56731">
                  <c:v>5.6731999999999998E-5</c:v>
                </c:pt>
                <c:pt idx="56732">
                  <c:v>5.6733E-5</c:v>
                </c:pt>
                <c:pt idx="56733">
                  <c:v>5.6734000000000003E-5</c:v>
                </c:pt>
                <c:pt idx="56734">
                  <c:v>5.6734999999999998E-5</c:v>
                </c:pt>
                <c:pt idx="56735">
                  <c:v>5.6736E-5</c:v>
                </c:pt>
                <c:pt idx="56736">
                  <c:v>5.6737000000000002E-5</c:v>
                </c:pt>
                <c:pt idx="56737">
                  <c:v>5.6737999999999998E-5</c:v>
                </c:pt>
                <c:pt idx="56738">
                  <c:v>5.6739E-5</c:v>
                </c:pt>
                <c:pt idx="56739">
                  <c:v>5.6740000000000002E-5</c:v>
                </c:pt>
                <c:pt idx="56740">
                  <c:v>5.6740999999999998E-5</c:v>
                </c:pt>
                <c:pt idx="56741">
                  <c:v>5.6742E-5</c:v>
                </c:pt>
                <c:pt idx="56742">
                  <c:v>5.6743000000000002E-5</c:v>
                </c:pt>
                <c:pt idx="56743">
                  <c:v>5.6743999999999997E-5</c:v>
                </c:pt>
                <c:pt idx="56744">
                  <c:v>5.6745E-5</c:v>
                </c:pt>
                <c:pt idx="56745">
                  <c:v>5.6746000000000002E-5</c:v>
                </c:pt>
                <c:pt idx="56746">
                  <c:v>5.6746999999999997E-5</c:v>
                </c:pt>
                <c:pt idx="56747">
                  <c:v>5.6747999999999999E-5</c:v>
                </c:pt>
                <c:pt idx="56748">
                  <c:v>5.6749000000000002E-5</c:v>
                </c:pt>
                <c:pt idx="56749">
                  <c:v>5.6749999999999997E-5</c:v>
                </c:pt>
                <c:pt idx="56750">
                  <c:v>5.6750999999999999E-5</c:v>
                </c:pt>
                <c:pt idx="56751">
                  <c:v>5.6752000000000001E-5</c:v>
                </c:pt>
                <c:pt idx="56752">
                  <c:v>5.6752999999999997E-5</c:v>
                </c:pt>
                <c:pt idx="56753">
                  <c:v>5.6753999999999999E-5</c:v>
                </c:pt>
                <c:pt idx="56754">
                  <c:v>5.6755000000000001E-5</c:v>
                </c:pt>
                <c:pt idx="56755">
                  <c:v>5.6755999999999997E-5</c:v>
                </c:pt>
                <c:pt idx="56756">
                  <c:v>5.6756999999999999E-5</c:v>
                </c:pt>
                <c:pt idx="56757">
                  <c:v>5.6758000000000001E-5</c:v>
                </c:pt>
                <c:pt idx="56758">
                  <c:v>5.6759000000000003E-5</c:v>
                </c:pt>
                <c:pt idx="56759">
                  <c:v>5.6759999999999999E-5</c:v>
                </c:pt>
                <c:pt idx="56760">
                  <c:v>5.6761000000000001E-5</c:v>
                </c:pt>
                <c:pt idx="56761">
                  <c:v>5.6762000000000003E-5</c:v>
                </c:pt>
                <c:pt idx="56762">
                  <c:v>5.6762999999999998E-5</c:v>
                </c:pt>
                <c:pt idx="56763">
                  <c:v>5.6764000000000001E-5</c:v>
                </c:pt>
                <c:pt idx="56764">
                  <c:v>5.6765000000000003E-5</c:v>
                </c:pt>
                <c:pt idx="56765">
                  <c:v>5.6765999999999998E-5</c:v>
                </c:pt>
                <c:pt idx="56766">
                  <c:v>5.6767E-5</c:v>
                </c:pt>
                <c:pt idx="56767">
                  <c:v>5.6768000000000003E-5</c:v>
                </c:pt>
                <c:pt idx="56768">
                  <c:v>5.6768999999999998E-5</c:v>
                </c:pt>
                <c:pt idx="56769">
                  <c:v>5.677E-5</c:v>
                </c:pt>
                <c:pt idx="56770">
                  <c:v>5.6771000000000002E-5</c:v>
                </c:pt>
                <c:pt idx="56771">
                  <c:v>5.6771999999999998E-5</c:v>
                </c:pt>
                <c:pt idx="56772">
                  <c:v>5.6773E-5</c:v>
                </c:pt>
                <c:pt idx="56773">
                  <c:v>5.6774000000000002E-5</c:v>
                </c:pt>
                <c:pt idx="56774">
                  <c:v>5.6774999999999998E-5</c:v>
                </c:pt>
                <c:pt idx="56775">
                  <c:v>5.6776E-5</c:v>
                </c:pt>
                <c:pt idx="56776">
                  <c:v>5.6777000000000002E-5</c:v>
                </c:pt>
                <c:pt idx="56777">
                  <c:v>5.6777999999999997E-5</c:v>
                </c:pt>
                <c:pt idx="56778">
                  <c:v>5.6779E-5</c:v>
                </c:pt>
                <c:pt idx="56779">
                  <c:v>5.6780000000000002E-5</c:v>
                </c:pt>
                <c:pt idx="56780">
                  <c:v>5.6780999999999997E-5</c:v>
                </c:pt>
                <c:pt idx="56781">
                  <c:v>5.6781999999999999E-5</c:v>
                </c:pt>
                <c:pt idx="56782">
                  <c:v>5.6783000000000002E-5</c:v>
                </c:pt>
                <c:pt idx="56783">
                  <c:v>5.6783999999999997E-5</c:v>
                </c:pt>
                <c:pt idx="56784">
                  <c:v>5.6784999999999999E-5</c:v>
                </c:pt>
                <c:pt idx="56785">
                  <c:v>5.6786000000000001E-5</c:v>
                </c:pt>
                <c:pt idx="56786">
                  <c:v>5.6786999999999997E-5</c:v>
                </c:pt>
                <c:pt idx="56787">
                  <c:v>5.6787999999999999E-5</c:v>
                </c:pt>
                <c:pt idx="56788">
                  <c:v>5.6789000000000001E-5</c:v>
                </c:pt>
                <c:pt idx="56789">
                  <c:v>5.6789999999999997E-5</c:v>
                </c:pt>
                <c:pt idx="56790">
                  <c:v>5.6790999999999999E-5</c:v>
                </c:pt>
                <c:pt idx="56791">
                  <c:v>5.6792000000000001E-5</c:v>
                </c:pt>
                <c:pt idx="56792">
                  <c:v>5.6793000000000003E-5</c:v>
                </c:pt>
                <c:pt idx="56793">
                  <c:v>5.6793999999999999E-5</c:v>
                </c:pt>
                <c:pt idx="56794">
                  <c:v>5.6795000000000001E-5</c:v>
                </c:pt>
                <c:pt idx="56795">
                  <c:v>5.6796000000000003E-5</c:v>
                </c:pt>
                <c:pt idx="56796">
                  <c:v>5.6796999999999998E-5</c:v>
                </c:pt>
                <c:pt idx="56797">
                  <c:v>5.6798000000000001E-5</c:v>
                </c:pt>
                <c:pt idx="56798">
                  <c:v>5.6799000000000003E-5</c:v>
                </c:pt>
                <c:pt idx="56799">
                  <c:v>5.6799999999999998E-5</c:v>
                </c:pt>
                <c:pt idx="56800">
                  <c:v>5.6801E-5</c:v>
                </c:pt>
                <c:pt idx="56801">
                  <c:v>5.6802000000000003E-5</c:v>
                </c:pt>
                <c:pt idx="56802">
                  <c:v>5.6802999999999998E-5</c:v>
                </c:pt>
                <c:pt idx="56803">
                  <c:v>5.6804E-5</c:v>
                </c:pt>
                <c:pt idx="56804">
                  <c:v>5.6805000000000002E-5</c:v>
                </c:pt>
                <c:pt idx="56805">
                  <c:v>5.6805999999999998E-5</c:v>
                </c:pt>
                <c:pt idx="56806">
                  <c:v>5.6807E-5</c:v>
                </c:pt>
                <c:pt idx="56807">
                  <c:v>5.6808000000000002E-5</c:v>
                </c:pt>
                <c:pt idx="56808">
                  <c:v>5.6808999999999998E-5</c:v>
                </c:pt>
                <c:pt idx="56809">
                  <c:v>5.681E-5</c:v>
                </c:pt>
                <c:pt idx="56810">
                  <c:v>5.6811000000000002E-5</c:v>
                </c:pt>
                <c:pt idx="56811">
                  <c:v>5.6811999999999997E-5</c:v>
                </c:pt>
                <c:pt idx="56812">
                  <c:v>5.6813E-5</c:v>
                </c:pt>
                <c:pt idx="56813">
                  <c:v>5.6814000000000002E-5</c:v>
                </c:pt>
                <c:pt idx="56814">
                  <c:v>5.6814999999999997E-5</c:v>
                </c:pt>
                <c:pt idx="56815">
                  <c:v>5.6815999999999999E-5</c:v>
                </c:pt>
                <c:pt idx="56816">
                  <c:v>5.6817000000000002E-5</c:v>
                </c:pt>
                <c:pt idx="56817">
                  <c:v>5.6817999999999997E-5</c:v>
                </c:pt>
                <c:pt idx="56818">
                  <c:v>5.6818999999999999E-5</c:v>
                </c:pt>
                <c:pt idx="56819">
                  <c:v>5.6820000000000001E-5</c:v>
                </c:pt>
                <c:pt idx="56820">
                  <c:v>5.6820999999999997E-5</c:v>
                </c:pt>
                <c:pt idx="56821">
                  <c:v>5.6821999999999999E-5</c:v>
                </c:pt>
                <c:pt idx="56822">
                  <c:v>5.6823000000000001E-5</c:v>
                </c:pt>
                <c:pt idx="56823">
                  <c:v>5.6823999999999997E-5</c:v>
                </c:pt>
                <c:pt idx="56824">
                  <c:v>5.6824999999999999E-5</c:v>
                </c:pt>
                <c:pt idx="56825">
                  <c:v>5.6826000000000001E-5</c:v>
                </c:pt>
                <c:pt idx="56826">
                  <c:v>5.6827000000000003E-5</c:v>
                </c:pt>
                <c:pt idx="56827">
                  <c:v>5.6827999999999999E-5</c:v>
                </c:pt>
                <c:pt idx="56828">
                  <c:v>5.6829000000000001E-5</c:v>
                </c:pt>
                <c:pt idx="56829">
                  <c:v>5.6830000000000003E-5</c:v>
                </c:pt>
                <c:pt idx="56830">
                  <c:v>5.6830999999999998E-5</c:v>
                </c:pt>
                <c:pt idx="56831">
                  <c:v>5.6832000000000001E-5</c:v>
                </c:pt>
                <c:pt idx="56832">
                  <c:v>5.6833000000000003E-5</c:v>
                </c:pt>
                <c:pt idx="56833">
                  <c:v>5.6833999999999998E-5</c:v>
                </c:pt>
                <c:pt idx="56834">
                  <c:v>5.6835E-5</c:v>
                </c:pt>
                <c:pt idx="56835">
                  <c:v>5.6836000000000003E-5</c:v>
                </c:pt>
                <c:pt idx="56836">
                  <c:v>5.6836999999999998E-5</c:v>
                </c:pt>
                <c:pt idx="56837">
                  <c:v>5.6838E-5</c:v>
                </c:pt>
                <c:pt idx="56838">
                  <c:v>5.6839000000000002E-5</c:v>
                </c:pt>
                <c:pt idx="56839">
                  <c:v>5.6839999999999998E-5</c:v>
                </c:pt>
                <c:pt idx="56840">
                  <c:v>5.6841E-5</c:v>
                </c:pt>
                <c:pt idx="56841">
                  <c:v>5.6842000000000002E-5</c:v>
                </c:pt>
                <c:pt idx="56842">
                  <c:v>5.6842999999999998E-5</c:v>
                </c:pt>
                <c:pt idx="56843">
                  <c:v>5.6844E-5</c:v>
                </c:pt>
                <c:pt idx="56844">
                  <c:v>5.6845000000000002E-5</c:v>
                </c:pt>
                <c:pt idx="56845">
                  <c:v>5.6845999999999997E-5</c:v>
                </c:pt>
                <c:pt idx="56846">
                  <c:v>5.6847E-5</c:v>
                </c:pt>
                <c:pt idx="56847">
                  <c:v>5.6848000000000002E-5</c:v>
                </c:pt>
                <c:pt idx="56848">
                  <c:v>5.6848999999999997E-5</c:v>
                </c:pt>
                <c:pt idx="56849">
                  <c:v>5.6849999999999999E-5</c:v>
                </c:pt>
                <c:pt idx="56850">
                  <c:v>5.6851000000000002E-5</c:v>
                </c:pt>
                <c:pt idx="56851">
                  <c:v>5.6851999999999997E-5</c:v>
                </c:pt>
                <c:pt idx="56852">
                  <c:v>5.6852999999999999E-5</c:v>
                </c:pt>
                <c:pt idx="56853">
                  <c:v>5.6854000000000001E-5</c:v>
                </c:pt>
                <c:pt idx="56854">
                  <c:v>5.6854999999999997E-5</c:v>
                </c:pt>
                <c:pt idx="56855">
                  <c:v>5.6855999999999999E-5</c:v>
                </c:pt>
                <c:pt idx="56856">
                  <c:v>5.6857000000000001E-5</c:v>
                </c:pt>
                <c:pt idx="56857">
                  <c:v>5.6857999999999997E-5</c:v>
                </c:pt>
                <c:pt idx="56858">
                  <c:v>5.6858999999999999E-5</c:v>
                </c:pt>
                <c:pt idx="56859">
                  <c:v>5.6860000000000001E-5</c:v>
                </c:pt>
                <c:pt idx="56860">
                  <c:v>5.6861000000000003E-5</c:v>
                </c:pt>
                <c:pt idx="56861">
                  <c:v>5.6861999999999999E-5</c:v>
                </c:pt>
                <c:pt idx="56862">
                  <c:v>5.6863000000000001E-5</c:v>
                </c:pt>
                <c:pt idx="56863">
                  <c:v>5.6864000000000003E-5</c:v>
                </c:pt>
                <c:pt idx="56864">
                  <c:v>5.6864999999999999E-5</c:v>
                </c:pt>
                <c:pt idx="56865">
                  <c:v>5.6866000000000001E-5</c:v>
                </c:pt>
                <c:pt idx="56866">
                  <c:v>5.6867000000000003E-5</c:v>
                </c:pt>
                <c:pt idx="56867">
                  <c:v>5.6867999999999998E-5</c:v>
                </c:pt>
                <c:pt idx="56868">
                  <c:v>5.6869E-5</c:v>
                </c:pt>
                <c:pt idx="56869">
                  <c:v>5.6870000000000003E-5</c:v>
                </c:pt>
                <c:pt idx="56870">
                  <c:v>5.6870999999999998E-5</c:v>
                </c:pt>
                <c:pt idx="56871">
                  <c:v>5.6872E-5</c:v>
                </c:pt>
                <c:pt idx="56872">
                  <c:v>5.6873000000000002E-5</c:v>
                </c:pt>
                <c:pt idx="56873">
                  <c:v>5.6873999999999998E-5</c:v>
                </c:pt>
                <c:pt idx="56874">
                  <c:v>5.6875E-5</c:v>
                </c:pt>
                <c:pt idx="56875">
                  <c:v>5.6876000000000002E-5</c:v>
                </c:pt>
                <c:pt idx="56876">
                  <c:v>5.6876999999999998E-5</c:v>
                </c:pt>
                <c:pt idx="56877">
                  <c:v>5.6878E-5</c:v>
                </c:pt>
                <c:pt idx="56878">
                  <c:v>5.6879000000000002E-5</c:v>
                </c:pt>
                <c:pt idx="56879">
                  <c:v>5.6879999999999998E-5</c:v>
                </c:pt>
                <c:pt idx="56880">
                  <c:v>5.6881E-5</c:v>
                </c:pt>
                <c:pt idx="56881">
                  <c:v>5.6882000000000002E-5</c:v>
                </c:pt>
                <c:pt idx="56882">
                  <c:v>5.6882999999999997E-5</c:v>
                </c:pt>
                <c:pt idx="56883">
                  <c:v>5.6884E-5</c:v>
                </c:pt>
                <c:pt idx="56884">
                  <c:v>5.6885000000000002E-5</c:v>
                </c:pt>
                <c:pt idx="56885">
                  <c:v>5.6885999999999997E-5</c:v>
                </c:pt>
                <c:pt idx="56886">
                  <c:v>5.6886999999999999E-5</c:v>
                </c:pt>
                <c:pt idx="56887">
                  <c:v>5.6888000000000001E-5</c:v>
                </c:pt>
                <c:pt idx="56888">
                  <c:v>5.6888999999999997E-5</c:v>
                </c:pt>
                <c:pt idx="56889">
                  <c:v>5.6889999999999999E-5</c:v>
                </c:pt>
                <c:pt idx="56890">
                  <c:v>5.6891000000000001E-5</c:v>
                </c:pt>
                <c:pt idx="56891">
                  <c:v>5.6891999999999997E-5</c:v>
                </c:pt>
                <c:pt idx="56892">
                  <c:v>5.6892999999999999E-5</c:v>
                </c:pt>
                <c:pt idx="56893">
                  <c:v>5.6894000000000001E-5</c:v>
                </c:pt>
                <c:pt idx="56894">
                  <c:v>5.6895000000000003E-5</c:v>
                </c:pt>
                <c:pt idx="56895">
                  <c:v>5.6895999999999999E-5</c:v>
                </c:pt>
                <c:pt idx="56896">
                  <c:v>5.6897000000000001E-5</c:v>
                </c:pt>
                <c:pt idx="56897">
                  <c:v>5.6898000000000003E-5</c:v>
                </c:pt>
                <c:pt idx="56898">
                  <c:v>5.6898999999999999E-5</c:v>
                </c:pt>
                <c:pt idx="56899">
                  <c:v>5.6900000000000001E-5</c:v>
                </c:pt>
                <c:pt idx="56900">
                  <c:v>5.6901000000000003E-5</c:v>
                </c:pt>
                <c:pt idx="56901">
                  <c:v>5.6901999999999998E-5</c:v>
                </c:pt>
                <c:pt idx="56902">
                  <c:v>5.6903000000000001E-5</c:v>
                </c:pt>
                <c:pt idx="56903">
                  <c:v>5.6904000000000003E-5</c:v>
                </c:pt>
                <c:pt idx="56904">
                  <c:v>5.6904999999999998E-5</c:v>
                </c:pt>
                <c:pt idx="56905">
                  <c:v>5.6906E-5</c:v>
                </c:pt>
                <c:pt idx="56906">
                  <c:v>5.6907000000000003E-5</c:v>
                </c:pt>
                <c:pt idx="56907">
                  <c:v>5.6907999999999998E-5</c:v>
                </c:pt>
                <c:pt idx="56908">
                  <c:v>5.6909E-5</c:v>
                </c:pt>
                <c:pt idx="56909">
                  <c:v>5.6910000000000002E-5</c:v>
                </c:pt>
                <c:pt idx="56910">
                  <c:v>5.6910999999999998E-5</c:v>
                </c:pt>
                <c:pt idx="56911">
                  <c:v>5.6912E-5</c:v>
                </c:pt>
                <c:pt idx="56912">
                  <c:v>5.6913000000000002E-5</c:v>
                </c:pt>
                <c:pt idx="56913">
                  <c:v>5.6913999999999998E-5</c:v>
                </c:pt>
                <c:pt idx="56914">
                  <c:v>5.6915E-5</c:v>
                </c:pt>
                <c:pt idx="56915">
                  <c:v>5.6916000000000002E-5</c:v>
                </c:pt>
                <c:pt idx="56916">
                  <c:v>5.6916999999999997E-5</c:v>
                </c:pt>
                <c:pt idx="56917">
                  <c:v>5.6918E-5</c:v>
                </c:pt>
                <c:pt idx="56918">
                  <c:v>5.6919000000000002E-5</c:v>
                </c:pt>
                <c:pt idx="56919">
                  <c:v>5.6919999999999997E-5</c:v>
                </c:pt>
                <c:pt idx="56920">
                  <c:v>5.6920999999999999E-5</c:v>
                </c:pt>
                <c:pt idx="56921">
                  <c:v>5.6922000000000002E-5</c:v>
                </c:pt>
                <c:pt idx="56922">
                  <c:v>5.6922999999999997E-5</c:v>
                </c:pt>
                <c:pt idx="56923">
                  <c:v>5.6923999999999999E-5</c:v>
                </c:pt>
                <c:pt idx="56924">
                  <c:v>5.6925000000000001E-5</c:v>
                </c:pt>
                <c:pt idx="56925">
                  <c:v>5.6925999999999997E-5</c:v>
                </c:pt>
                <c:pt idx="56926">
                  <c:v>5.6926999999999999E-5</c:v>
                </c:pt>
                <c:pt idx="56927">
                  <c:v>5.6928000000000001E-5</c:v>
                </c:pt>
                <c:pt idx="56928">
                  <c:v>5.6929000000000003E-5</c:v>
                </c:pt>
                <c:pt idx="56929">
                  <c:v>5.6929999999999999E-5</c:v>
                </c:pt>
                <c:pt idx="56930">
                  <c:v>5.6931000000000001E-5</c:v>
                </c:pt>
                <c:pt idx="56931">
                  <c:v>5.6932000000000003E-5</c:v>
                </c:pt>
                <c:pt idx="56932">
                  <c:v>5.6932999999999999E-5</c:v>
                </c:pt>
                <c:pt idx="56933">
                  <c:v>5.6934000000000001E-5</c:v>
                </c:pt>
                <c:pt idx="56934">
                  <c:v>5.6935000000000003E-5</c:v>
                </c:pt>
                <c:pt idx="56935">
                  <c:v>5.6935999999999998E-5</c:v>
                </c:pt>
                <c:pt idx="56936">
                  <c:v>5.6937000000000001E-5</c:v>
                </c:pt>
                <c:pt idx="56937">
                  <c:v>5.6938000000000003E-5</c:v>
                </c:pt>
                <c:pt idx="56938">
                  <c:v>5.6938999999999998E-5</c:v>
                </c:pt>
                <c:pt idx="56939">
                  <c:v>5.694E-5</c:v>
                </c:pt>
                <c:pt idx="56940">
                  <c:v>5.6941000000000003E-5</c:v>
                </c:pt>
                <c:pt idx="56941">
                  <c:v>5.6941999999999998E-5</c:v>
                </c:pt>
                <c:pt idx="56942">
                  <c:v>5.6943E-5</c:v>
                </c:pt>
                <c:pt idx="56943">
                  <c:v>5.6944000000000002E-5</c:v>
                </c:pt>
                <c:pt idx="56944">
                  <c:v>5.6944999999999998E-5</c:v>
                </c:pt>
                <c:pt idx="56945">
                  <c:v>5.6946E-5</c:v>
                </c:pt>
                <c:pt idx="56946">
                  <c:v>5.6947000000000002E-5</c:v>
                </c:pt>
                <c:pt idx="56947">
                  <c:v>5.6947999999999998E-5</c:v>
                </c:pt>
                <c:pt idx="56948">
                  <c:v>5.6949E-5</c:v>
                </c:pt>
                <c:pt idx="56949">
                  <c:v>5.6950000000000002E-5</c:v>
                </c:pt>
                <c:pt idx="56950">
                  <c:v>5.6950999999999997E-5</c:v>
                </c:pt>
                <c:pt idx="56951">
                  <c:v>5.6952E-5</c:v>
                </c:pt>
                <c:pt idx="56952">
                  <c:v>5.6953000000000002E-5</c:v>
                </c:pt>
                <c:pt idx="56953">
                  <c:v>5.6953999999999997E-5</c:v>
                </c:pt>
                <c:pt idx="56954">
                  <c:v>5.6954999999999999E-5</c:v>
                </c:pt>
                <c:pt idx="56955">
                  <c:v>5.6956000000000002E-5</c:v>
                </c:pt>
                <c:pt idx="56956">
                  <c:v>5.6956999999999997E-5</c:v>
                </c:pt>
                <c:pt idx="56957">
                  <c:v>5.6957999999999999E-5</c:v>
                </c:pt>
                <c:pt idx="56958">
                  <c:v>5.6959000000000001E-5</c:v>
                </c:pt>
                <c:pt idx="56959">
                  <c:v>5.6959999999999997E-5</c:v>
                </c:pt>
                <c:pt idx="56960">
                  <c:v>5.6960999999999999E-5</c:v>
                </c:pt>
                <c:pt idx="56961">
                  <c:v>5.6962000000000001E-5</c:v>
                </c:pt>
                <c:pt idx="56962">
                  <c:v>5.6963000000000003E-5</c:v>
                </c:pt>
                <c:pt idx="56963">
                  <c:v>5.6963999999999999E-5</c:v>
                </c:pt>
                <c:pt idx="56964">
                  <c:v>5.6965000000000001E-5</c:v>
                </c:pt>
                <c:pt idx="56965">
                  <c:v>5.6966000000000003E-5</c:v>
                </c:pt>
                <c:pt idx="56966">
                  <c:v>5.6966999999999999E-5</c:v>
                </c:pt>
                <c:pt idx="56967">
                  <c:v>5.6968000000000001E-5</c:v>
                </c:pt>
                <c:pt idx="56968">
                  <c:v>5.6969000000000003E-5</c:v>
                </c:pt>
                <c:pt idx="56969">
                  <c:v>5.6969999999999998E-5</c:v>
                </c:pt>
                <c:pt idx="56970">
                  <c:v>5.6971000000000001E-5</c:v>
                </c:pt>
                <c:pt idx="56971">
                  <c:v>5.6972000000000003E-5</c:v>
                </c:pt>
                <c:pt idx="56972">
                  <c:v>5.6972999999999998E-5</c:v>
                </c:pt>
                <c:pt idx="56973">
                  <c:v>5.6974E-5</c:v>
                </c:pt>
                <c:pt idx="56974">
                  <c:v>5.6975000000000003E-5</c:v>
                </c:pt>
                <c:pt idx="56975">
                  <c:v>5.6975999999999998E-5</c:v>
                </c:pt>
                <c:pt idx="56976">
                  <c:v>5.6977E-5</c:v>
                </c:pt>
                <c:pt idx="56977">
                  <c:v>5.6978000000000002E-5</c:v>
                </c:pt>
                <c:pt idx="56978">
                  <c:v>5.6978999999999998E-5</c:v>
                </c:pt>
                <c:pt idx="56979">
                  <c:v>5.698E-5</c:v>
                </c:pt>
                <c:pt idx="56980">
                  <c:v>5.6981000000000002E-5</c:v>
                </c:pt>
                <c:pt idx="56981">
                  <c:v>5.6981999999999998E-5</c:v>
                </c:pt>
                <c:pt idx="56982">
                  <c:v>5.6983E-5</c:v>
                </c:pt>
                <c:pt idx="56983">
                  <c:v>5.6984000000000002E-5</c:v>
                </c:pt>
                <c:pt idx="56984">
                  <c:v>5.6984999999999997E-5</c:v>
                </c:pt>
                <c:pt idx="56985">
                  <c:v>5.6986E-5</c:v>
                </c:pt>
                <c:pt idx="56986">
                  <c:v>5.6987000000000002E-5</c:v>
                </c:pt>
                <c:pt idx="56987">
                  <c:v>5.6987999999999997E-5</c:v>
                </c:pt>
                <c:pt idx="56988">
                  <c:v>5.6988999999999999E-5</c:v>
                </c:pt>
                <c:pt idx="56989">
                  <c:v>5.6990000000000002E-5</c:v>
                </c:pt>
                <c:pt idx="56990">
                  <c:v>5.6990999999999997E-5</c:v>
                </c:pt>
                <c:pt idx="56991">
                  <c:v>5.6991999999999999E-5</c:v>
                </c:pt>
                <c:pt idx="56992">
                  <c:v>5.6993000000000001E-5</c:v>
                </c:pt>
                <c:pt idx="56993">
                  <c:v>5.6993999999999997E-5</c:v>
                </c:pt>
                <c:pt idx="56994">
                  <c:v>5.6994999999999999E-5</c:v>
                </c:pt>
                <c:pt idx="56995">
                  <c:v>5.6996000000000001E-5</c:v>
                </c:pt>
                <c:pt idx="56996">
                  <c:v>5.6997000000000003E-5</c:v>
                </c:pt>
                <c:pt idx="56997">
                  <c:v>5.6997999999999999E-5</c:v>
                </c:pt>
                <c:pt idx="56998">
                  <c:v>5.6999000000000001E-5</c:v>
                </c:pt>
                <c:pt idx="56999">
                  <c:v>5.7000000000000003E-5</c:v>
                </c:pt>
                <c:pt idx="57000">
                  <c:v>5.7000999999999999E-5</c:v>
                </c:pt>
                <c:pt idx="57001">
                  <c:v>5.7002000000000001E-5</c:v>
                </c:pt>
                <c:pt idx="57002">
                  <c:v>5.7003000000000003E-5</c:v>
                </c:pt>
                <c:pt idx="57003">
                  <c:v>5.7003999999999998E-5</c:v>
                </c:pt>
                <c:pt idx="57004">
                  <c:v>5.7005000000000001E-5</c:v>
                </c:pt>
                <c:pt idx="57005">
                  <c:v>5.7006000000000003E-5</c:v>
                </c:pt>
                <c:pt idx="57006">
                  <c:v>5.7006999999999998E-5</c:v>
                </c:pt>
                <c:pt idx="57007">
                  <c:v>5.7008E-5</c:v>
                </c:pt>
                <c:pt idx="57008">
                  <c:v>5.7009000000000003E-5</c:v>
                </c:pt>
                <c:pt idx="57009">
                  <c:v>5.7009999999999998E-5</c:v>
                </c:pt>
                <c:pt idx="57010">
                  <c:v>5.7011E-5</c:v>
                </c:pt>
                <c:pt idx="57011">
                  <c:v>5.7012000000000002E-5</c:v>
                </c:pt>
                <c:pt idx="57012">
                  <c:v>5.7012999999999998E-5</c:v>
                </c:pt>
                <c:pt idx="57013">
                  <c:v>5.7014E-5</c:v>
                </c:pt>
                <c:pt idx="57014">
                  <c:v>5.7015000000000002E-5</c:v>
                </c:pt>
                <c:pt idx="57015">
                  <c:v>5.7015999999999998E-5</c:v>
                </c:pt>
                <c:pt idx="57016">
                  <c:v>5.7017E-5</c:v>
                </c:pt>
                <c:pt idx="57017">
                  <c:v>5.7018000000000002E-5</c:v>
                </c:pt>
                <c:pt idx="57018">
                  <c:v>5.7018999999999997E-5</c:v>
                </c:pt>
                <c:pt idx="57019">
                  <c:v>5.702E-5</c:v>
                </c:pt>
                <c:pt idx="57020">
                  <c:v>5.7021000000000002E-5</c:v>
                </c:pt>
                <c:pt idx="57021">
                  <c:v>5.7021999999999997E-5</c:v>
                </c:pt>
                <c:pt idx="57022">
                  <c:v>5.7022999999999999E-5</c:v>
                </c:pt>
                <c:pt idx="57023">
                  <c:v>5.7024000000000002E-5</c:v>
                </c:pt>
                <c:pt idx="57024">
                  <c:v>5.7024999999999997E-5</c:v>
                </c:pt>
                <c:pt idx="57025">
                  <c:v>5.7025999999999999E-5</c:v>
                </c:pt>
                <c:pt idx="57026">
                  <c:v>5.7027000000000001E-5</c:v>
                </c:pt>
                <c:pt idx="57027">
                  <c:v>5.7027999999999997E-5</c:v>
                </c:pt>
                <c:pt idx="57028">
                  <c:v>5.7028999999999999E-5</c:v>
                </c:pt>
                <c:pt idx="57029">
                  <c:v>5.7030000000000001E-5</c:v>
                </c:pt>
                <c:pt idx="57030">
                  <c:v>5.7031000000000003E-5</c:v>
                </c:pt>
                <c:pt idx="57031">
                  <c:v>5.7031999999999999E-5</c:v>
                </c:pt>
                <c:pt idx="57032">
                  <c:v>5.7033000000000001E-5</c:v>
                </c:pt>
                <c:pt idx="57033">
                  <c:v>5.7034000000000003E-5</c:v>
                </c:pt>
                <c:pt idx="57034">
                  <c:v>5.7034999999999999E-5</c:v>
                </c:pt>
                <c:pt idx="57035">
                  <c:v>5.7036000000000001E-5</c:v>
                </c:pt>
                <c:pt idx="57036">
                  <c:v>5.7037000000000003E-5</c:v>
                </c:pt>
                <c:pt idx="57037">
                  <c:v>5.7037999999999998E-5</c:v>
                </c:pt>
                <c:pt idx="57038">
                  <c:v>5.7039000000000001E-5</c:v>
                </c:pt>
                <c:pt idx="57039">
                  <c:v>5.7040000000000003E-5</c:v>
                </c:pt>
                <c:pt idx="57040">
                  <c:v>5.7040999999999998E-5</c:v>
                </c:pt>
                <c:pt idx="57041">
                  <c:v>5.7042E-5</c:v>
                </c:pt>
                <c:pt idx="57042">
                  <c:v>5.7043000000000003E-5</c:v>
                </c:pt>
                <c:pt idx="57043">
                  <c:v>5.7043999999999998E-5</c:v>
                </c:pt>
                <c:pt idx="57044">
                  <c:v>5.7045E-5</c:v>
                </c:pt>
                <c:pt idx="57045">
                  <c:v>5.7046000000000002E-5</c:v>
                </c:pt>
                <c:pt idx="57046">
                  <c:v>5.7046999999999998E-5</c:v>
                </c:pt>
                <c:pt idx="57047">
                  <c:v>5.7048E-5</c:v>
                </c:pt>
                <c:pt idx="57048">
                  <c:v>5.7049000000000002E-5</c:v>
                </c:pt>
                <c:pt idx="57049">
                  <c:v>5.7049999999999998E-5</c:v>
                </c:pt>
                <c:pt idx="57050">
                  <c:v>5.7051E-5</c:v>
                </c:pt>
                <c:pt idx="57051">
                  <c:v>5.7052000000000002E-5</c:v>
                </c:pt>
                <c:pt idx="57052">
                  <c:v>5.7052999999999997E-5</c:v>
                </c:pt>
                <c:pt idx="57053">
                  <c:v>5.7054E-5</c:v>
                </c:pt>
                <c:pt idx="57054">
                  <c:v>5.7055000000000002E-5</c:v>
                </c:pt>
                <c:pt idx="57055">
                  <c:v>5.7055999999999997E-5</c:v>
                </c:pt>
                <c:pt idx="57056">
                  <c:v>5.7056999999999999E-5</c:v>
                </c:pt>
                <c:pt idx="57057">
                  <c:v>5.7058000000000002E-5</c:v>
                </c:pt>
                <c:pt idx="57058">
                  <c:v>5.7058999999999997E-5</c:v>
                </c:pt>
                <c:pt idx="57059">
                  <c:v>5.7059999999999999E-5</c:v>
                </c:pt>
                <c:pt idx="57060">
                  <c:v>5.7061000000000001E-5</c:v>
                </c:pt>
                <c:pt idx="57061">
                  <c:v>5.7061999999999997E-5</c:v>
                </c:pt>
                <c:pt idx="57062">
                  <c:v>5.7062999999999999E-5</c:v>
                </c:pt>
                <c:pt idx="57063">
                  <c:v>5.7064000000000001E-5</c:v>
                </c:pt>
                <c:pt idx="57064">
                  <c:v>5.7065000000000003E-5</c:v>
                </c:pt>
                <c:pt idx="57065">
                  <c:v>5.7065999999999999E-5</c:v>
                </c:pt>
                <c:pt idx="57066">
                  <c:v>5.7067000000000001E-5</c:v>
                </c:pt>
                <c:pt idx="57067">
                  <c:v>5.7068000000000003E-5</c:v>
                </c:pt>
                <c:pt idx="57068">
                  <c:v>5.7068999999999999E-5</c:v>
                </c:pt>
                <c:pt idx="57069">
                  <c:v>5.7070000000000001E-5</c:v>
                </c:pt>
                <c:pt idx="57070">
                  <c:v>5.7071000000000003E-5</c:v>
                </c:pt>
                <c:pt idx="57071">
                  <c:v>5.7071999999999998E-5</c:v>
                </c:pt>
                <c:pt idx="57072">
                  <c:v>5.7073000000000001E-5</c:v>
                </c:pt>
                <c:pt idx="57073">
                  <c:v>5.7074000000000003E-5</c:v>
                </c:pt>
                <c:pt idx="57074">
                  <c:v>5.7074999999999998E-5</c:v>
                </c:pt>
                <c:pt idx="57075">
                  <c:v>5.7076E-5</c:v>
                </c:pt>
                <c:pt idx="57076">
                  <c:v>5.7077000000000003E-5</c:v>
                </c:pt>
                <c:pt idx="57077">
                  <c:v>5.7077999999999998E-5</c:v>
                </c:pt>
                <c:pt idx="57078">
                  <c:v>5.7079E-5</c:v>
                </c:pt>
                <c:pt idx="57079">
                  <c:v>5.7080000000000002E-5</c:v>
                </c:pt>
                <c:pt idx="57080">
                  <c:v>5.7080999999999998E-5</c:v>
                </c:pt>
                <c:pt idx="57081">
                  <c:v>5.7082E-5</c:v>
                </c:pt>
                <c:pt idx="57082">
                  <c:v>5.7083000000000002E-5</c:v>
                </c:pt>
                <c:pt idx="57083">
                  <c:v>5.7083999999999998E-5</c:v>
                </c:pt>
                <c:pt idx="57084">
                  <c:v>5.7085E-5</c:v>
                </c:pt>
                <c:pt idx="57085">
                  <c:v>5.7086000000000002E-5</c:v>
                </c:pt>
                <c:pt idx="57086">
                  <c:v>5.7086999999999997E-5</c:v>
                </c:pt>
                <c:pt idx="57087">
                  <c:v>5.7088E-5</c:v>
                </c:pt>
                <c:pt idx="57088">
                  <c:v>5.7089000000000002E-5</c:v>
                </c:pt>
                <c:pt idx="57089">
                  <c:v>5.7089999999999997E-5</c:v>
                </c:pt>
                <c:pt idx="57090">
                  <c:v>5.7090999999999999E-5</c:v>
                </c:pt>
                <c:pt idx="57091">
                  <c:v>5.7092000000000002E-5</c:v>
                </c:pt>
                <c:pt idx="57092">
                  <c:v>5.7092999999999997E-5</c:v>
                </c:pt>
                <c:pt idx="57093">
                  <c:v>5.7093999999999999E-5</c:v>
                </c:pt>
                <c:pt idx="57094">
                  <c:v>5.7095000000000001E-5</c:v>
                </c:pt>
                <c:pt idx="57095">
                  <c:v>5.7095999999999997E-5</c:v>
                </c:pt>
                <c:pt idx="57096">
                  <c:v>5.7096999999999999E-5</c:v>
                </c:pt>
                <c:pt idx="57097">
                  <c:v>5.7098000000000001E-5</c:v>
                </c:pt>
                <c:pt idx="57098">
                  <c:v>5.7099000000000003E-5</c:v>
                </c:pt>
                <c:pt idx="57099">
                  <c:v>5.7099999999999999E-5</c:v>
                </c:pt>
                <c:pt idx="57100">
                  <c:v>5.7101000000000001E-5</c:v>
                </c:pt>
                <c:pt idx="57101">
                  <c:v>5.7102000000000003E-5</c:v>
                </c:pt>
                <c:pt idx="57102">
                  <c:v>5.7102999999999999E-5</c:v>
                </c:pt>
                <c:pt idx="57103">
                  <c:v>5.7104000000000001E-5</c:v>
                </c:pt>
                <c:pt idx="57104">
                  <c:v>5.7105000000000003E-5</c:v>
                </c:pt>
                <c:pt idx="57105">
                  <c:v>5.7105999999999998E-5</c:v>
                </c:pt>
                <c:pt idx="57106">
                  <c:v>5.7107000000000001E-5</c:v>
                </c:pt>
                <c:pt idx="57107">
                  <c:v>5.7108000000000003E-5</c:v>
                </c:pt>
                <c:pt idx="57108">
                  <c:v>5.7108999999999998E-5</c:v>
                </c:pt>
                <c:pt idx="57109">
                  <c:v>5.711E-5</c:v>
                </c:pt>
                <c:pt idx="57110">
                  <c:v>5.7111000000000003E-5</c:v>
                </c:pt>
                <c:pt idx="57111">
                  <c:v>5.7111999999999998E-5</c:v>
                </c:pt>
                <c:pt idx="57112">
                  <c:v>5.7113E-5</c:v>
                </c:pt>
                <c:pt idx="57113">
                  <c:v>5.7114000000000002E-5</c:v>
                </c:pt>
                <c:pt idx="57114">
                  <c:v>5.7114999999999998E-5</c:v>
                </c:pt>
                <c:pt idx="57115">
                  <c:v>5.7116E-5</c:v>
                </c:pt>
                <c:pt idx="57116">
                  <c:v>5.7117000000000002E-5</c:v>
                </c:pt>
                <c:pt idx="57117">
                  <c:v>5.7117999999999998E-5</c:v>
                </c:pt>
                <c:pt idx="57118">
                  <c:v>5.7119E-5</c:v>
                </c:pt>
                <c:pt idx="57119">
                  <c:v>5.7120000000000002E-5</c:v>
                </c:pt>
                <c:pt idx="57120">
                  <c:v>5.7120999999999997E-5</c:v>
                </c:pt>
                <c:pt idx="57121">
                  <c:v>5.7122E-5</c:v>
                </c:pt>
                <c:pt idx="57122">
                  <c:v>5.7123000000000002E-5</c:v>
                </c:pt>
                <c:pt idx="57123">
                  <c:v>5.7123999999999997E-5</c:v>
                </c:pt>
                <c:pt idx="57124">
                  <c:v>5.7124999999999999E-5</c:v>
                </c:pt>
                <c:pt idx="57125">
                  <c:v>5.7126000000000002E-5</c:v>
                </c:pt>
                <c:pt idx="57126">
                  <c:v>5.7126999999999997E-5</c:v>
                </c:pt>
                <c:pt idx="57127">
                  <c:v>5.7127999999999999E-5</c:v>
                </c:pt>
                <c:pt idx="57128">
                  <c:v>5.7129000000000001E-5</c:v>
                </c:pt>
                <c:pt idx="57129">
                  <c:v>5.7129999999999997E-5</c:v>
                </c:pt>
                <c:pt idx="57130">
                  <c:v>5.7130999999999999E-5</c:v>
                </c:pt>
                <c:pt idx="57131">
                  <c:v>5.7132000000000001E-5</c:v>
                </c:pt>
                <c:pt idx="57132">
                  <c:v>5.7132999999999997E-5</c:v>
                </c:pt>
                <c:pt idx="57133">
                  <c:v>5.7133999999999999E-5</c:v>
                </c:pt>
                <c:pt idx="57134">
                  <c:v>5.7135000000000001E-5</c:v>
                </c:pt>
                <c:pt idx="57135">
                  <c:v>5.7136000000000003E-5</c:v>
                </c:pt>
                <c:pt idx="57136">
                  <c:v>5.7136999999999999E-5</c:v>
                </c:pt>
                <c:pt idx="57137">
                  <c:v>5.7138000000000001E-5</c:v>
                </c:pt>
                <c:pt idx="57138">
                  <c:v>5.7139000000000003E-5</c:v>
                </c:pt>
                <c:pt idx="57139">
                  <c:v>5.7139999999999998E-5</c:v>
                </c:pt>
                <c:pt idx="57140">
                  <c:v>5.7141000000000001E-5</c:v>
                </c:pt>
                <c:pt idx="57141">
                  <c:v>5.7142000000000003E-5</c:v>
                </c:pt>
                <c:pt idx="57142">
                  <c:v>5.7142999999999998E-5</c:v>
                </c:pt>
                <c:pt idx="57143">
                  <c:v>5.7144E-5</c:v>
                </c:pt>
                <c:pt idx="57144">
                  <c:v>5.7145000000000003E-5</c:v>
                </c:pt>
                <c:pt idx="57145">
                  <c:v>5.7145999999999998E-5</c:v>
                </c:pt>
                <c:pt idx="57146">
                  <c:v>5.7147E-5</c:v>
                </c:pt>
                <c:pt idx="57147">
                  <c:v>5.7148000000000002E-5</c:v>
                </c:pt>
                <c:pt idx="57148">
                  <c:v>5.7148999999999998E-5</c:v>
                </c:pt>
                <c:pt idx="57149">
                  <c:v>5.715E-5</c:v>
                </c:pt>
                <c:pt idx="57150">
                  <c:v>5.7151000000000002E-5</c:v>
                </c:pt>
                <c:pt idx="57151">
                  <c:v>5.7151999999999998E-5</c:v>
                </c:pt>
                <c:pt idx="57152">
                  <c:v>5.7153E-5</c:v>
                </c:pt>
                <c:pt idx="57153">
                  <c:v>5.7154000000000002E-5</c:v>
                </c:pt>
                <c:pt idx="57154">
                  <c:v>5.7154999999999997E-5</c:v>
                </c:pt>
                <c:pt idx="57155">
                  <c:v>5.7156E-5</c:v>
                </c:pt>
                <c:pt idx="57156">
                  <c:v>5.7157000000000002E-5</c:v>
                </c:pt>
                <c:pt idx="57157">
                  <c:v>5.7157999999999997E-5</c:v>
                </c:pt>
                <c:pt idx="57158">
                  <c:v>5.7158999999999999E-5</c:v>
                </c:pt>
                <c:pt idx="57159">
                  <c:v>5.7160000000000002E-5</c:v>
                </c:pt>
                <c:pt idx="57160">
                  <c:v>5.7160999999999997E-5</c:v>
                </c:pt>
                <c:pt idx="57161">
                  <c:v>5.7161999999999999E-5</c:v>
                </c:pt>
                <c:pt idx="57162">
                  <c:v>5.7163000000000001E-5</c:v>
                </c:pt>
                <c:pt idx="57163">
                  <c:v>5.7163999999999997E-5</c:v>
                </c:pt>
                <c:pt idx="57164">
                  <c:v>5.7164999999999999E-5</c:v>
                </c:pt>
                <c:pt idx="57165">
                  <c:v>5.7166000000000001E-5</c:v>
                </c:pt>
                <c:pt idx="57166">
                  <c:v>5.7166999999999997E-5</c:v>
                </c:pt>
                <c:pt idx="57167">
                  <c:v>5.7167999999999999E-5</c:v>
                </c:pt>
                <c:pt idx="57168">
                  <c:v>5.7169000000000001E-5</c:v>
                </c:pt>
                <c:pt idx="57169">
                  <c:v>5.7170000000000003E-5</c:v>
                </c:pt>
                <c:pt idx="57170">
                  <c:v>5.7170999999999999E-5</c:v>
                </c:pt>
                <c:pt idx="57171">
                  <c:v>5.7172000000000001E-5</c:v>
                </c:pt>
                <c:pt idx="57172">
                  <c:v>5.7173000000000003E-5</c:v>
                </c:pt>
                <c:pt idx="57173">
                  <c:v>5.7173999999999998E-5</c:v>
                </c:pt>
                <c:pt idx="57174">
                  <c:v>5.7175000000000001E-5</c:v>
                </c:pt>
                <c:pt idx="57175">
                  <c:v>5.7176000000000003E-5</c:v>
                </c:pt>
                <c:pt idx="57176">
                  <c:v>5.7176999999999998E-5</c:v>
                </c:pt>
                <c:pt idx="57177">
                  <c:v>5.7178E-5</c:v>
                </c:pt>
                <c:pt idx="57178">
                  <c:v>5.7179000000000003E-5</c:v>
                </c:pt>
                <c:pt idx="57179">
                  <c:v>5.7179999999999998E-5</c:v>
                </c:pt>
                <c:pt idx="57180">
                  <c:v>5.7181E-5</c:v>
                </c:pt>
                <c:pt idx="57181">
                  <c:v>5.7182000000000002E-5</c:v>
                </c:pt>
                <c:pt idx="57182">
                  <c:v>5.7182999999999998E-5</c:v>
                </c:pt>
                <c:pt idx="57183">
                  <c:v>5.7184E-5</c:v>
                </c:pt>
                <c:pt idx="57184">
                  <c:v>5.7185000000000002E-5</c:v>
                </c:pt>
                <c:pt idx="57185">
                  <c:v>5.7185999999999998E-5</c:v>
                </c:pt>
                <c:pt idx="57186">
                  <c:v>5.7187E-5</c:v>
                </c:pt>
                <c:pt idx="57187">
                  <c:v>5.7188000000000002E-5</c:v>
                </c:pt>
                <c:pt idx="57188">
                  <c:v>5.7188999999999997E-5</c:v>
                </c:pt>
                <c:pt idx="57189">
                  <c:v>5.719E-5</c:v>
                </c:pt>
                <c:pt idx="57190">
                  <c:v>5.7191000000000002E-5</c:v>
                </c:pt>
                <c:pt idx="57191">
                  <c:v>5.7191999999999997E-5</c:v>
                </c:pt>
                <c:pt idx="57192">
                  <c:v>5.7192999999999999E-5</c:v>
                </c:pt>
                <c:pt idx="57193">
                  <c:v>5.7194000000000002E-5</c:v>
                </c:pt>
                <c:pt idx="57194">
                  <c:v>5.7194999999999997E-5</c:v>
                </c:pt>
                <c:pt idx="57195">
                  <c:v>5.7195999999999999E-5</c:v>
                </c:pt>
                <c:pt idx="57196">
                  <c:v>5.7197000000000001E-5</c:v>
                </c:pt>
                <c:pt idx="57197">
                  <c:v>5.7197999999999997E-5</c:v>
                </c:pt>
                <c:pt idx="57198">
                  <c:v>5.7198999999999999E-5</c:v>
                </c:pt>
                <c:pt idx="57199">
                  <c:v>5.7200000000000001E-5</c:v>
                </c:pt>
                <c:pt idx="57200">
                  <c:v>5.7200999999999997E-5</c:v>
                </c:pt>
                <c:pt idx="57201">
                  <c:v>5.7201999999999999E-5</c:v>
                </c:pt>
                <c:pt idx="57202">
                  <c:v>5.7203000000000001E-5</c:v>
                </c:pt>
                <c:pt idx="57203">
                  <c:v>5.7204000000000003E-5</c:v>
                </c:pt>
                <c:pt idx="57204">
                  <c:v>5.7204999999999999E-5</c:v>
                </c:pt>
                <c:pt idx="57205">
                  <c:v>5.7206000000000001E-5</c:v>
                </c:pt>
                <c:pt idx="57206">
                  <c:v>5.7207000000000003E-5</c:v>
                </c:pt>
                <c:pt idx="57207">
                  <c:v>5.7207999999999998E-5</c:v>
                </c:pt>
                <c:pt idx="57208">
                  <c:v>5.7209000000000001E-5</c:v>
                </c:pt>
                <c:pt idx="57209">
                  <c:v>5.7210000000000003E-5</c:v>
                </c:pt>
                <c:pt idx="57210">
                  <c:v>5.7210999999999998E-5</c:v>
                </c:pt>
                <c:pt idx="57211">
                  <c:v>5.7212E-5</c:v>
                </c:pt>
                <c:pt idx="57212">
                  <c:v>5.7213000000000003E-5</c:v>
                </c:pt>
                <c:pt idx="57213">
                  <c:v>5.7213999999999998E-5</c:v>
                </c:pt>
                <c:pt idx="57214">
                  <c:v>5.7215E-5</c:v>
                </c:pt>
                <c:pt idx="57215">
                  <c:v>5.7216000000000002E-5</c:v>
                </c:pt>
                <c:pt idx="57216">
                  <c:v>5.7216999999999998E-5</c:v>
                </c:pt>
                <c:pt idx="57217">
                  <c:v>5.7218E-5</c:v>
                </c:pt>
                <c:pt idx="57218">
                  <c:v>5.7219000000000002E-5</c:v>
                </c:pt>
                <c:pt idx="57219">
                  <c:v>5.7219999999999998E-5</c:v>
                </c:pt>
                <c:pt idx="57220">
                  <c:v>5.7221E-5</c:v>
                </c:pt>
                <c:pt idx="57221">
                  <c:v>5.7222000000000002E-5</c:v>
                </c:pt>
                <c:pt idx="57222">
                  <c:v>5.7222999999999997E-5</c:v>
                </c:pt>
                <c:pt idx="57223">
                  <c:v>5.7224E-5</c:v>
                </c:pt>
                <c:pt idx="57224">
                  <c:v>5.7225000000000002E-5</c:v>
                </c:pt>
                <c:pt idx="57225">
                  <c:v>5.7225999999999997E-5</c:v>
                </c:pt>
                <c:pt idx="57226">
                  <c:v>5.7226999999999999E-5</c:v>
                </c:pt>
                <c:pt idx="57227">
                  <c:v>5.7228000000000002E-5</c:v>
                </c:pt>
                <c:pt idx="57228">
                  <c:v>5.7228999999999997E-5</c:v>
                </c:pt>
                <c:pt idx="57229">
                  <c:v>5.7229999999999999E-5</c:v>
                </c:pt>
                <c:pt idx="57230">
                  <c:v>5.7231000000000001E-5</c:v>
                </c:pt>
                <c:pt idx="57231">
                  <c:v>5.7231999999999997E-5</c:v>
                </c:pt>
                <c:pt idx="57232">
                  <c:v>5.7232999999999999E-5</c:v>
                </c:pt>
                <c:pt idx="57233">
                  <c:v>5.7234000000000001E-5</c:v>
                </c:pt>
                <c:pt idx="57234">
                  <c:v>5.7234999999999997E-5</c:v>
                </c:pt>
                <c:pt idx="57235">
                  <c:v>5.7235999999999999E-5</c:v>
                </c:pt>
                <c:pt idx="57236">
                  <c:v>5.7237000000000001E-5</c:v>
                </c:pt>
                <c:pt idx="57237">
                  <c:v>5.7238000000000003E-5</c:v>
                </c:pt>
                <c:pt idx="57238">
                  <c:v>5.7238999999999999E-5</c:v>
                </c:pt>
                <c:pt idx="57239">
                  <c:v>5.7240000000000001E-5</c:v>
                </c:pt>
                <c:pt idx="57240">
                  <c:v>5.7241000000000003E-5</c:v>
                </c:pt>
                <c:pt idx="57241">
                  <c:v>5.7241999999999998E-5</c:v>
                </c:pt>
                <c:pt idx="57242">
                  <c:v>5.7243000000000001E-5</c:v>
                </c:pt>
                <c:pt idx="57243">
                  <c:v>5.7244000000000003E-5</c:v>
                </c:pt>
                <c:pt idx="57244">
                  <c:v>5.7244999999999998E-5</c:v>
                </c:pt>
                <c:pt idx="57245">
                  <c:v>5.7246E-5</c:v>
                </c:pt>
                <c:pt idx="57246">
                  <c:v>5.7247000000000003E-5</c:v>
                </c:pt>
                <c:pt idx="57247">
                  <c:v>5.7247999999999998E-5</c:v>
                </c:pt>
                <c:pt idx="57248">
                  <c:v>5.7249E-5</c:v>
                </c:pt>
                <c:pt idx="57249">
                  <c:v>5.7250000000000002E-5</c:v>
                </c:pt>
                <c:pt idx="57250">
                  <c:v>5.7250999999999998E-5</c:v>
                </c:pt>
                <c:pt idx="57251">
                  <c:v>5.7252E-5</c:v>
                </c:pt>
                <c:pt idx="57252">
                  <c:v>5.7253000000000002E-5</c:v>
                </c:pt>
                <c:pt idx="57253">
                  <c:v>5.7253999999999998E-5</c:v>
                </c:pt>
                <c:pt idx="57254">
                  <c:v>5.7255E-5</c:v>
                </c:pt>
                <c:pt idx="57255">
                  <c:v>5.7256000000000002E-5</c:v>
                </c:pt>
                <c:pt idx="57256">
                  <c:v>5.7256999999999997E-5</c:v>
                </c:pt>
                <c:pt idx="57257">
                  <c:v>5.7258E-5</c:v>
                </c:pt>
                <c:pt idx="57258">
                  <c:v>5.7259000000000002E-5</c:v>
                </c:pt>
                <c:pt idx="57259">
                  <c:v>5.7259999999999997E-5</c:v>
                </c:pt>
                <c:pt idx="57260">
                  <c:v>5.7260999999999999E-5</c:v>
                </c:pt>
                <c:pt idx="57261">
                  <c:v>5.7262000000000002E-5</c:v>
                </c:pt>
                <c:pt idx="57262">
                  <c:v>5.7262999999999997E-5</c:v>
                </c:pt>
                <c:pt idx="57263">
                  <c:v>5.7263999999999999E-5</c:v>
                </c:pt>
                <c:pt idx="57264">
                  <c:v>5.7265000000000001E-5</c:v>
                </c:pt>
                <c:pt idx="57265">
                  <c:v>5.7265999999999997E-5</c:v>
                </c:pt>
                <c:pt idx="57266">
                  <c:v>5.7266999999999999E-5</c:v>
                </c:pt>
                <c:pt idx="57267">
                  <c:v>5.7268000000000001E-5</c:v>
                </c:pt>
                <c:pt idx="57268">
                  <c:v>5.7268999999999997E-5</c:v>
                </c:pt>
                <c:pt idx="57269">
                  <c:v>5.7269999999999999E-5</c:v>
                </c:pt>
                <c:pt idx="57270">
                  <c:v>5.7271000000000001E-5</c:v>
                </c:pt>
                <c:pt idx="57271">
                  <c:v>5.7272000000000003E-5</c:v>
                </c:pt>
                <c:pt idx="57272">
                  <c:v>5.7272999999999999E-5</c:v>
                </c:pt>
                <c:pt idx="57273">
                  <c:v>5.7274000000000001E-5</c:v>
                </c:pt>
                <c:pt idx="57274">
                  <c:v>5.7275000000000003E-5</c:v>
                </c:pt>
                <c:pt idx="57275">
                  <c:v>5.7275999999999998E-5</c:v>
                </c:pt>
                <c:pt idx="57276">
                  <c:v>5.7277000000000001E-5</c:v>
                </c:pt>
                <c:pt idx="57277">
                  <c:v>5.7278000000000003E-5</c:v>
                </c:pt>
                <c:pt idx="57278">
                  <c:v>5.7278999999999998E-5</c:v>
                </c:pt>
                <c:pt idx="57279">
                  <c:v>5.728E-5</c:v>
                </c:pt>
                <c:pt idx="57280">
                  <c:v>5.7281000000000003E-5</c:v>
                </c:pt>
                <c:pt idx="57281">
                  <c:v>5.7281999999999998E-5</c:v>
                </c:pt>
                <c:pt idx="57282">
                  <c:v>5.7283E-5</c:v>
                </c:pt>
                <c:pt idx="57283">
                  <c:v>5.7284000000000002E-5</c:v>
                </c:pt>
                <c:pt idx="57284">
                  <c:v>5.7284999999999998E-5</c:v>
                </c:pt>
                <c:pt idx="57285">
                  <c:v>5.7286E-5</c:v>
                </c:pt>
                <c:pt idx="57286">
                  <c:v>5.7287000000000002E-5</c:v>
                </c:pt>
                <c:pt idx="57287">
                  <c:v>5.7287999999999998E-5</c:v>
                </c:pt>
                <c:pt idx="57288">
                  <c:v>5.7289E-5</c:v>
                </c:pt>
                <c:pt idx="57289">
                  <c:v>5.7290000000000002E-5</c:v>
                </c:pt>
                <c:pt idx="57290">
                  <c:v>5.7290999999999997E-5</c:v>
                </c:pt>
                <c:pt idx="57291">
                  <c:v>5.7292E-5</c:v>
                </c:pt>
                <c:pt idx="57292">
                  <c:v>5.7293000000000002E-5</c:v>
                </c:pt>
                <c:pt idx="57293">
                  <c:v>5.7293999999999997E-5</c:v>
                </c:pt>
                <c:pt idx="57294">
                  <c:v>5.7294999999999999E-5</c:v>
                </c:pt>
                <c:pt idx="57295">
                  <c:v>5.7296000000000002E-5</c:v>
                </c:pt>
                <c:pt idx="57296">
                  <c:v>5.7296999999999997E-5</c:v>
                </c:pt>
                <c:pt idx="57297">
                  <c:v>5.7297999999999999E-5</c:v>
                </c:pt>
                <c:pt idx="57298">
                  <c:v>5.7299000000000001E-5</c:v>
                </c:pt>
                <c:pt idx="57299">
                  <c:v>5.7299999999999997E-5</c:v>
                </c:pt>
                <c:pt idx="57300">
                  <c:v>5.7300999999999999E-5</c:v>
                </c:pt>
                <c:pt idx="57301">
                  <c:v>5.7302000000000001E-5</c:v>
                </c:pt>
                <c:pt idx="57302">
                  <c:v>5.7302999999999997E-5</c:v>
                </c:pt>
                <c:pt idx="57303">
                  <c:v>5.7303999999999999E-5</c:v>
                </c:pt>
                <c:pt idx="57304">
                  <c:v>5.7305000000000001E-5</c:v>
                </c:pt>
                <c:pt idx="57305">
                  <c:v>5.7306000000000003E-5</c:v>
                </c:pt>
                <c:pt idx="57306">
                  <c:v>5.7306999999999999E-5</c:v>
                </c:pt>
                <c:pt idx="57307">
                  <c:v>5.7308000000000001E-5</c:v>
                </c:pt>
                <c:pt idx="57308">
                  <c:v>5.7309000000000003E-5</c:v>
                </c:pt>
                <c:pt idx="57309">
                  <c:v>5.7309999999999998E-5</c:v>
                </c:pt>
                <c:pt idx="57310">
                  <c:v>5.7311000000000001E-5</c:v>
                </c:pt>
                <c:pt idx="57311">
                  <c:v>5.7312000000000003E-5</c:v>
                </c:pt>
                <c:pt idx="57312">
                  <c:v>5.7312999999999998E-5</c:v>
                </c:pt>
                <c:pt idx="57313">
                  <c:v>5.7314E-5</c:v>
                </c:pt>
                <c:pt idx="57314">
                  <c:v>5.7315000000000003E-5</c:v>
                </c:pt>
                <c:pt idx="57315">
                  <c:v>5.7315999999999998E-5</c:v>
                </c:pt>
                <c:pt idx="57316">
                  <c:v>5.7317E-5</c:v>
                </c:pt>
                <c:pt idx="57317">
                  <c:v>5.7318000000000002E-5</c:v>
                </c:pt>
                <c:pt idx="57318">
                  <c:v>5.7318999999999998E-5</c:v>
                </c:pt>
                <c:pt idx="57319">
                  <c:v>5.732E-5</c:v>
                </c:pt>
                <c:pt idx="57320">
                  <c:v>5.7321000000000002E-5</c:v>
                </c:pt>
                <c:pt idx="57321">
                  <c:v>5.7321999999999998E-5</c:v>
                </c:pt>
                <c:pt idx="57322">
                  <c:v>5.7323E-5</c:v>
                </c:pt>
                <c:pt idx="57323">
                  <c:v>5.7324000000000002E-5</c:v>
                </c:pt>
                <c:pt idx="57324">
                  <c:v>5.7324999999999997E-5</c:v>
                </c:pt>
                <c:pt idx="57325">
                  <c:v>5.7326E-5</c:v>
                </c:pt>
                <c:pt idx="57326">
                  <c:v>5.7327000000000002E-5</c:v>
                </c:pt>
                <c:pt idx="57327">
                  <c:v>5.7327999999999997E-5</c:v>
                </c:pt>
                <c:pt idx="57328">
                  <c:v>5.7328999999999999E-5</c:v>
                </c:pt>
                <c:pt idx="57329">
                  <c:v>5.7330000000000002E-5</c:v>
                </c:pt>
                <c:pt idx="57330">
                  <c:v>5.7330999999999997E-5</c:v>
                </c:pt>
                <c:pt idx="57331">
                  <c:v>5.7331999999999999E-5</c:v>
                </c:pt>
                <c:pt idx="57332">
                  <c:v>5.7333000000000001E-5</c:v>
                </c:pt>
                <c:pt idx="57333">
                  <c:v>5.7333999999999997E-5</c:v>
                </c:pt>
                <c:pt idx="57334">
                  <c:v>5.7334999999999999E-5</c:v>
                </c:pt>
                <c:pt idx="57335">
                  <c:v>5.7336000000000001E-5</c:v>
                </c:pt>
                <c:pt idx="57336">
                  <c:v>5.7336999999999997E-5</c:v>
                </c:pt>
                <c:pt idx="57337">
                  <c:v>5.7337999999999999E-5</c:v>
                </c:pt>
                <c:pt idx="57338">
                  <c:v>5.7339000000000001E-5</c:v>
                </c:pt>
                <c:pt idx="57339">
                  <c:v>5.7340000000000003E-5</c:v>
                </c:pt>
                <c:pt idx="57340">
                  <c:v>5.7340999999999999E-5</c:v>
                </c:pt>
                <c:pt idx="57341">
                  <c:v>5.7342000000000001E-5</c:v>
                </c:pt>
                <c:pt idx="57342">
                  <c:v>5.7343000000000003E-5</c:v>
                </c:pt>
                <c:pt idx="57343">
                  <c:v>5.7343999999999998E-5</c:v>
                </c:pt>
                <c:pt idx="57344">
                  <c:v>5.7345000000000001E-5</c:v>
                </c:pt>
                <c:pt idx="57345">
                  <c:v>5.7346000000000003E-5</c:v>
                </c:pt>
                <c:pt idx="57346">
                  <c:v>5.7346999999999998E-5</c:v>
                </c:pt>
                <c:pt idx="57347">
                  <c:v>5.7348E-5</c:v>
                </c:pt>
                <c:pt idx="57348">
                  <c:v>5.7349000000000003E-5</c:v>
                </c:pt>
                <c:pt idx="57349">
                  <c:v>5.7349999999999998E-5</c:v>
                </c:pt>
                <c:pt idx="57350">
                  <c:v>5.7351E-5</c:v>
                </c:pt>
                <c:pt idx="57351">
                  <c:v>5.7352000000000002E-5</c:v>
                </c:pt>
                <c:pt idx="57352">
                  <c:v>5.7352999999999998E-5</c:v>
                </c:pt>
                <c:pt idx="57353">
                  <c:v>5.7354E-5</c:v>
                </c:pt>
                <c:pt idx="57354">
                  <c:v>5.7355000000000002E-5</c:v>
                </c:pt>
                <c:pt idx="57355">
                  <c:v>5.7355999999999998E-5</c:v>
                </c:pt>
                <c:pt idx="57356">
                  <c:v>5.7357E-5</c:v>
                </c:pt>
                <c:pt idx="57357">
                  <c:v>5.7358000000000002E-5</c:v>
                </c:pt>
                <c:pt idx="57358">
                  <c:v>5.7358999999999997E-5</c:v>
                </c:pt>
                <c:pt idx="57359">
                  <c:v>5.736E-5</c:v>
                </c:pt>
                <c:pt idx="57360">
                  <c:v>5.7361000000000002E-5</c:v>
                </c:pt>
                <c:pt idx="57361">
                  <c:v>5.7361999999999997E-5</c:v>
                </c:pt>
                <c:pt idx="57362">
                  <c:v>5.7362999999999999E-5</c:v>
                </c:pt>
                <c:pt idx="57363">
                  <c:v>5.7364000000000002E-5</c:v>
                </c:pt>
                <c:pt idx="57364">
                  <c:v>5.7364999999999997E-5</c:v>
                </c:pt>
                <c:pt idx="57365">
                  <c:v>5.7365999999999999E-5</c:v>
                </c:pt>
                <c:pt idx="57366">
                  <c:v>5.7367000000000001E-5</c:v>
                </c:pt>
                <c:pt idx="57367">
                  <c:v>5.7367999999999997E-5</c:v>
                </c:pt>
                <c:pt idx="57368">
                  <c:v>5.7368999999999999E-5</c:v>
                </c:pt>
                <c:pt idx="57369">
                  <c:v>5.7370000000000001E-5</c:v>
                </c:pt>
                <c:pt idx="57370">
                  <c:v>5.7370999999999997E-5</c:v>
                </c:pt>
                <c:pt idx="57371">
                  <c:v>5.7371999999999999E-5</c:v>
                </c:pt>
                <c:pt idx="57372">
                  <c:v>5.7373000000000001E-5</c:v>
                </c:pt>
                <c:pt idx="57373">
                  <c:v>5.7374000000000003E-5</c:v>
                </c:pt>
                <c:pt idx="57374">
                  <c:v>5.7374999999999999E-5</c:v>
                </c:pt>
                <c:pt idx="57375">
                  <c:v>5.7376000000000001E-5</c:v>
                </c:pt>
                <c:pt idx="57376">
                  <c:v>5.7377000000000003E-5</c:v>
                </c:pt>
                <c:pt idx="57377">
                  <c:v>5.7377999999999999E-5</c:v>
                </c:pt>
                <c:pt idx="57378">
                  <c:v>5.7379000000000001E-5</c:v>
                </c:pt>
                <c:pt idx="57379">
                  <c:v>5.7380000000000003E-5</c:v>
                </c:pt>
                <c:pt idx="57380">
                  <c:v>5.7380999999999998E-5</c:v>
                </c:pt>
                <c:pt idx="57381">
                  <c:v>5.7382E-5</c:v>
                </c:pt>
                <c:pt idx="57382">
                  <c:v>5.7383000000000003E-5</c:v>
                </c:pt>
                <c:pt idx="57383">
                  <c:v>5.7383999999999998E-5</c:v>
                </c:pt>
                <c:pt idx="57384">
                  <c:v>5.7385E-5</c:v>
                </c:pt>
                <c:pt idx="57385">
                  <c:v>5.7386000000000002E-5</c:v>
                </c:pt>
                <c:pt idx="57386">
                  <c:v>5.7386999999999998E-5</c:v>
                </c:pt>
                <c:pt idx="57387">
                  <c:v>5.7388E-5</c:v>
                </c:pt>
                <c:pt idx="57388">
                  <c:v>5.7389000000000002E-5</c:v>
                </c:pt>
                <c:pt idx="57389">
                  <c:v>5.7389999999999998E-5</c:v>
                </c:pt>
                <c:pt idx="57390">
                  <c:v>5.7391E-5</c:v>
                </c:pt>
                <c:pt idx="57391">
                  <c:v>5.7392000000000002E-5</c:v>
                </c:pt>
                <c:pt idx="57392">
                  <c:v>5.7392999999999998E-5</c:v>
                </c:pt>
                <c:pt idx="57393">
                  <c:v>5.7394E-5</c:v>
                </c:pt>
                <c:pt idx="57394">
                  <c:v>5.7395000000000002E-5</c:v>
                </c:pt>
                <c:pt idx="57395">
                  <c:v>5.7395999999999997E-5</c:v>
                </c:pt>
                <c:pt idx="57396">
                  <c:v>5.7397E-5</c:v>
                </c:pt>
                <c:pt idx="57397">
                  <c:v>5.7398000000000002E-5</c:v>
                </c:pt>
                <c:pt idx="57398">
                  <c:v>5.7398999999999997E-5</c:v>
                </c:pt>
                <c:pt idx="57399">
                  <c:v>5.7399999999999999E-5</c:v>
                </c:pt>
                <c:pt idx="57400">
                  <c:v>5.7401000000000002E-5</c:v>
                </c:pt>
                <c:pt idx="57401">
                  <c:v>5.7401999999999997E-5</c:v>
                </c:pt>
                <c:pt idx="57402">
                  <c:v>5.7402999999999999E-5</c:v>
                </c:pt>
                <c:pt idx="57403">
                  <c:v>5.7404000000000001E-5</c:v>
                </c:pt>
                <c:pt idx="57404">
                  <c:v>5.7404999999999997E-5</c:v>
                </c:pt>
                <c:pt idx="57405">
                  <c:v>5.7405999999999999E-5</c:v>
                </c:pt>
                <c:pt idx="57406">
                  <c:v>5.7407000000000001E-5</c:v>
                </c:pt>
                <c:pt idx="57407">
                  <c:v>5.7408000000000003E-5</c:v>
                </c:pt>
                <c:pt idx="57408">
                  <c:v>5.7408999999999999E-5</c:v>
                </c:pt>
                <c:pt idx="57409">
                  <c:v>5.7410000000000001E-5</c:v>
                </c:pt>
                <c:pt idx="57410">
                  <c:v>5.7411000000000003E-5</c:v>
                </c:pt>
                <c:pt idx="57411">
                  <c:v>5.7411999999999999E-5</c:v>
                </c:pt>
                <c:pt idx="57412">
                  <c:v>5.7413000000000001E-5</c:v>
                </c:pt>
                <c:pt idx="57413">
                  <c:v>5.7414000000000003E-5</c:v>
                </c:pt>
                <c:pt idx="57414">
                  <c:v>5.7414999999999998E-5</c:v>
                </c:pt>
                <c:pt idx="57415">
                  <c:v>5.7416000000000001E-5</c:v>
                </c:pt>
                <c:pt idx="57416">
                  <c:v>5.7417000000000003E-5</c:v>
                </c:pt>
                <c:pt idx="57417">
                  <c:v>5.7417999999999998E-5</c:v>
                </c:pt>
                <c:pt idx="57418">
                  <c:v>5.7419E-5</c:v>
                </c:pt>
                <c:pt idx="57419">
                  <c:v>5.7420000000000003E-5</c:v>
                </c:pt>
                <c:pt idx="57420">
                  <c:v>5.7420999999999998E-5</c:v>
                </c:pt>
                <c:pt idx="57421">
                  <c:v>5.7422E-5</c:v>
                </c:pt>
                <c:pt idx="57422">
                  <c:v>5.7423000000000002E-5</c:v>
                </c:pt>
                <c:pt idx="57423">
                  <c:v>5.7423999999999998E-5</c:v>
                </c:pt>
                <c:pt idx="57424">
                  <c:v>5.7425E-5</c:v>
                </c:pt>
                <c:pt idx="57425">
                  <c:v>5.7426000000000002E-5</c:v>
                </c:pt>
                <c:pt idx="57426">
                  <c:v>5.7426999999999998E-5</c:v>
                </c:pt>
                <c:pt idx="57427">
                  <c:v>5.7428E-5</c:v>
                </c:pt>
                <c:pt idx="57428">
                  <c:v>5.7429000000000002E-5</c:v>
                </c:pt>
                <c:pt idx="57429">
                  <c:v>5.7429999999999997E-5</c:v>
                </c:pt>
                <c:pt idx="57430">
                  <c:v>5.7431E-5</c:v>
                </c:pt>
                <c:pt idx="57431">
                  <c:v>5.7432000000000002E-5</c:v>
                </c:pt>
                <c:pt idx="57432">
                  <c:v>5.7432999999999997E-5</c:v>
                </c:pt>
                <c:pt idx="57433">
                  <c:v>5.7433999999999999E-5</c:v>
                </c:pt>
                <c:pt idx="57434">
                  <c:v>5.7435000000000002E-5</c:v>
                </c:pt>
                <c:pt idx="57435">
                  <c:v>5.7435999999999997E-5</c:v>
                </c:pt>
                <c:pt idx="57436">
                  <c:v>5.7436999999999999E-5</c:v>
                </c:pt>
                <c:pt idx="57437">
                  <c:v>5.7438000000000001E-5</c:v>
                </c:pt>
                <c:pt idx="57438">
                  <c:v>5.7438999999999997E-5</c:v>
                </c:pt>
                <c:pt idx="57439">
                  <c:v>5.7439999999999999E-5</c:v>
                </c:pt>
                <c:pt idx="57440">
                  <c:v>5.7441000000000001E-5</c:v>
                </c:pt>
                <c:pt idx="57441">
                  <c:v>5.7442000000000003E-5</c:v>
                </c:pt>
                <c:pt idx="57442">
                  <c:v>5.7442999999999999E-5</c:v>
                </c:pt>
                <c:pt idx="57443">
                  <c:v>5.7444000000000001E-5</c:v>
                </c:pt>
                <c:pt idx="57444">
                  <c:v>5.7445000000000003E-5</c:v>
                </c:pt>
                <c:pt idx="57445">
                  <c:v>5.7445999999999999E-5</c:v>
                </c:pt>
                <c:pt idx="57446">
                  <c:v>5.7447000000000001E-5</c:v>
                </c:pt>
                <c:pt idx="57447">
                  <c:v>5.7448000000000003E-5</c:v>
                </c:pt>
                <c:pt idx="57448">
                  <c:v>5.7448999999999998E-5</c:v>
                </c:pt>
                <c:pt idx="57449">
                  <c:v>5.7450000000000001E-5</c:v>
                </c:pt>
                <c:pt idx="57450">
                  <c:v>5.7451000000000003E-5</c:v>
                </c:pt>
                <c:pt idx="57451">
                  <c:v>5.7451999999999998E-5</c:v>
                </c:pt>
                <c:pt idx="57452">
                  <c:v>5.7453E-5</c:v>
                </c:pt>
                <c:pt idx="57453">
                  <c:v>5.7454000000000003E-5</c:v>
                </c:pt>
                <c:pt idx="57454">
                  <c:v>5.7454999999999998E-5</c:v>
                </c:pt>
                <c:pt idx="57455">
                  <c:v>5.7456E-5</c:v>
                </c:pt>
                <c:pt idx="57456">
                  <c:v>5.7457000000000002E-5</c:v>
                </c:pt>
                <c:pt idx="57457">
                  <c:v>5.7457999999999998E-5</c:v>
                </c:pt>
                <c:pt idx="57458">
                  <c:v>5.7459E-5</c:v>
                </c:pt>
                <c:pt idx="57459">
                  <c:v>5.7460000000000002E-5</c:v>
                </c:pt>
                <c:pt idx="57460">
                  <c:v>5.7460999999999998E-5</c:v>
                </c:pt>
                <c:pt idx="57461">
                  <c:v>5.7462E-5</c:v>
                </c:pt>
                <c:pt idx="57462">
                  <c:v>5.7463000000000002E-5</c:v>
                </c:pt>
                <c:pt idx="57463">
                  <c:v>5.7463999999999997E-5</c:v>
                </c:pt>
                <c:pt idx="57464">
                  <c:v>5.7465E-5</c:v>
                </c:pt>
                <c:pt idx="57465">
                  <c:v>5.7466000000000002E-5</c:v>
                </c:pt>
                <c:pt idx="57466">
                  <c:v>5.7466999999999997E-5</c:v>
                </c:pt>
                <c:pt idx="57467">
                  <c:v>5.7467999999999999E-5</c:v>
                </c:pt>
                <c:pt idx="57468">
                  <c:v>5.7469000000000002E-5</c:v>
                </c:pt>
                <c:pt idx="57469">
                  <c:v>5.7469999999999997E-5</c:v>
                </c:pt>
                <c:pt idx="57470">
                  <c:v>5.7470999999999999E-5</c:v>
                </c:pt>
                <c:pt idx="57471">
                  <c:v>5.7472000000000001E-5</c:v>
                </c:pt>
                <c:pt idx="57472">
                  <c:v>5.7472999999999997E-5</c:v>
                </c:pt>
                <c:pt idx="57473">
                  <c:v>5.7473999999999999E-5</c:v>
                </c:pt>
                <c:pt idx="57474">
                  <c:v>5.7475000000000001E-5</c:v>
                </c:pt>
                <c:pt idx="57475">
                  <c:v>5.7476000000000003E-5</c:v>
                </c:pt>
                <c:pt idx="57476">
                  <c:v>5.7476999999999999E-5</c:v>
                </c:pt>
                <c:pt idx="57477">
                  <c:v>5.7478000000000001E-5</c:v>
                </c:pt>
                <c:pt idx="57478">
                  <c:v>5.7479000000000003E-5</c:v>
                </c:pt>
                <c:pt idx="57479">
                  <c:v>5.7479999999999999E-5</c:v>
                </c:pt>
                <c:pt idx="57480">
                  <c:v>5.7481000000000001E-5</c:v>
                </c:pt>
                <c:pt idx="57481">
                  <c:v>5.7482000000000003E-5</c:v>
                </c:pt>
                <c:pt idx="57482">
                  <c:v>5.7482999999999998E-5</c:v>
                </c:pt>
                <c:pt idx="57483">
                  <c:v>5.7484000000000001E-5</c:v>
                </c:pt>
                <c:pt idx="57484">
                  <c:v>5.7485000000000003E-5</c:v>
                </c:pt>
                <c:pt idx="57485">
                  <c:v>5.7485999999999998E-5</c:v>
                </c:pt>
                <c:pt idx="57486">
                  <c:v>5.7487E-5</c:v>
                </c:pt>
                <c:pt idx="57487">
                  <c:v>5.7488000000000003E-5</c:v>
                </c:pt>
                <c:pt idx="57488">
                  <c:v>5.7488999999999998E-5</c:v>
                </c:pt>
                <c:pt idx="57489">
                  <c:v>5.749E-5</c:v>
                </c:pt>
                <c:pt idx="57490">
                  <c:v>5.7491000000000002E-5</c:v>
                </c:pt>
                <c:pt idx="57491">
                  <c:v>5.7491999999999998E-5</c:v>
                </c:pt>
                <c:pt idx="57492">
                  <c:v>5.7493E-5</c:v>
                </c:pt>
                <c:pt idx="57493">
                  <c:v>5.7494000000000002E-5</c:v>
                </c:pt>
                <c:pt idx="57494">
                  <c:v>5.7494999999999998E-5</c:v>
                </c:pt>
                <c:pt idx="57495">
                  <c:v>5.7496E-5</c:v>
                </c:pt>
                <c:pt idx="57496">
                  <c:v>5.7497000000000002E-5</c:v>
                </c:pt>
                <c:pt idx="57497">
                  <c:v>5.7497999999999997E-5</c:v>
                </c:pt>
                <c:pt idx="57498">
                  <c:v>5.7499E-5</c:v>
                </c:pt>
                <c:pt idx="57499">
                  <c:v>5.7500000000000002E-5</c:v>
                </c:pt>
                <c:pt idx="57500">
                  <c:v>5.7500999999999997E-5</c:v>
                </c:pt>
                <c:pt idx="57501">
                  <c:v>5.7501999999999999E-5</c:v>
                </c:pt>
                <c:pt idx="57502">
                  <c:v>5.7503000000000002E-5</c:v>
                </c:pt>
                <c:pt idx="57503">
                  <c:v>5.7503999999999997E-5</c:v>
                </c:pt>
                <c:pt idx="57504">
                  <c:v>5.7504999999999999E-5</c:v>
                </c:pt>
                <c:pt idx="57505">
                  <c:v>5.7506000000000001E-5</c:v>
                </c:pt>
                <c:pt idx="57506">
                  <c:v>5.7506999999999997E-5</c:v>
                </c:pt>
                <c:pt idx="57507">
                  <c:v>5.7507999999999999E-5</c:v>
                </c:pt>
                <c:pt idx="57508">
                  <c:v>5.7509000000000001E-5</c:v>
                </c:pt>
                <c:pt idx="57509">
                  <c:v>5.7510000000000003E-5</c:v>
                </c:pt>
                <c:pt idx="57510">
                  <c:v>5.7510999999999999E-5</c:v>
                </c:pt>
                <c:pt idx="57511">
                  <c:v>5.7512000000000001E-5</c:v>
                </c:pt>
                <c:pt idx="57512">
                  <c:v>5.7513000000000003E-5</c:v>
                </c:pt>
                <c:pt idx="57513">
                  <c:v>5.7513999999999999E-5</c:v>
                </c:pt>
                <c:pt idx="57514">
                  <c:v>5.7515000000000001E-5</c:v>
                </c:pt>
                <c:pt idx="57515">
                  <c:v>5.7516000000000003E-5</c:v>
                </c:pt>
                <c:pt idx="57516">
                  <c:v>5.7516999999999998E-5</c:v>
                </c:pt>
                <c:pt idx="57517">
                  <c:v>5.7518000000000001E-5</c:v>
                </c:pt>
                <c:pt idx="57518">
                  <c:v>5.7519000000000003E-5</c:v>
                </c:pt>
                <c:pt idx="57519">
                  <c:v>5.7519999999999998E-5</c:v>
                </c:pt>
                <c:pt idx="57520">
                  <c:v>5.7521E-5</c:v>
                </c:pt>
                <c:pt idx="57521">
                  <c:v>5.7522000000000003E-5</c:v>
                </c:pt>
                <c:pt idx="57522">
                  <c:v>5.7522999999999998E-5</c:v>
                </c:pt>
                <c:pt idx="57523">
                  <c:v>5.7524E-5</c:v>
                </c:pt>
                <c:pt idx="57524">
                  <c:v>5.7525000000000002E-5</c:v>
                </c:pt>
                <c:pt idx="57525">
                  <c:v>5.7525999999999998E-5</c:v>
                </c:pt>
                <c:pt idx="57526">
                  <c:v>5.7527E-5</c:v>
                </c:pt>
                <c:pt idx="57527">
                  <c:v>5.7528000000000002E-5</c:v>
                </c:pt>
                <c:pt idx="57528">
                  <c:v>5.7528999999999998E-5</c:v>
                </c:pt>
                <c:pt idx="57529">
                  <c:v>5.753E-5</c:v>
                </c:pt>
                <c:pt idx="57530">
                  <c:v>5.7531000000000002E-5</c:v>
                </c:pt>
                <c:pt idx="57531">
                  <c:v>5.7531999999999997E-5</c:v>
                </c:pt>
                <c:pt idx="57532">
                  <c:v>5.7533E-5</c:v>
                </c:pt>
                <c:pt idx="57533">
                  <c:v>5.7534000000000002E-5</c:v>
                </c:pt>
                <c:pt idx="57534">
                  <c:v>5.7534999999999997E-5</c:v>
                </c:pt>
                <c:pt idx="57535">
                  <c:v>5.7535999999999999E-5</c:v>
                </c:pt>
                <c:pt idx="57536">
                  <c:v>5.7537000000000002E-5</c:v>
                </c:pt>
                <c:pt idx="57537">
                  <c:v>5.7537999999999997E-5</c:v>
                </c:pt>
                <c:pt idx="57538">
                  <c:v>5.7538999999999999E-5</c:v>
                </c:pt>
                <c:pt idx="57539">
                  <c:v>5.7540000000000001E-5</c:v>
                </c:pt>
                <c:pt idx="57540">
                  <c:v>5.7540999999999997E-5</c:v>
                </c:pt>
                <c:pt idx="57541">
                  <c:v>5.7541999999999999E-5</c:v>
                </c:pt>
                <c:pt idx="57542">
                  <c:v>5.7543000000000001E-5</c:v>
                </c:pt>
                <c:pt idx="57543">
                  <c:v>5.7544000000000003E-5</c:v>
                </c:pt>
                <c:pt idx="57544">
                  <c:v>5.7544999999999999E-5</c:v>
                </c:pt>
                <c:pt idx="57545">
                  <c:v>5.7546000000000001E-5</c:v>
                </c:pt>
                <c:pt idx="57546">
                  <c:v>5.7547000000000003E-5</c:v>
                </c:pt>
                <c:pt idx="57547">
                  <c:v>5.7547999999999999E-5</c:v>
                </c:pt>
                <c:pt idx="57548">
                  <c:v>5.7549000000000001E-5</c:v>
                </c:pt>
                <c:pt idx="57549">
                  <c:v>5.7550000000000003E-5</c:v>
                </c:pt>
                <c:pt idx="57550">
                  <c:v>5.7550999999999998E-5</c:v>
                </c:pt>
                <c:pt idx="57551">
                  <c:v>5.7552000000000001E-5</c:v>
                </c:pt>
                <c:pt idx="57552">
                  <c:v>5.7553000000000003E-5</c:v>
                </c:pt>
                <c:pt idx="57553">
                  <c:v>5.7553999999999998E-5</c:v>
                </c:pt>
                <c:pt idx="57554">
                  <c:v>5.7555E-5</c:v>
                </c:pt>
                <c:pt idx="57555">
                  <c:v>5.7556000000000003E-5</c:v>
                </c:pt>
                <c:pt idx="57556">
                  <c:v>5.7556999999999998E-5</c:v>
                </c:pt>
                <c:pt idx="57557">
                  <c:v>5.7558E-5</c:v>
                </c:pt>
                <c:pt idx="57558">
                  <c:v>5.7559000000000002E-5</c:v>
                </c:pt>
                <c:pt idx="57559">
                  <c:v>5.7559999999999998E-5</c:v>
                </c:pt>
                <c:pt idx="57560">
                  <c:v>5.7561E-5</c:v>
                </c:pt>
                <c:pt idx="57561">
                  <c:v>5.7562000000000002E-5</c:v>
                </c:pt>
                <c:pt idx="57562">
                  <c:v>5.7562999999999998E-5</c:v>
                </c:pt>
                <c:pt idx="57563">
                  <c:v>5.7564E-5</c:v>
                </c:pt>
                <c:pt idx="57564">
                  <c:v>5.7565000000000002E-5</c:v>
                </c:pt>
                <c:pt idx="57565">
                  <c:v>5.7565999999999997E-5</c:v>
                </c:pt>
                <c:pt idx="57566">
                  <c:v>5.7567E-5</c:v>
                </c:pt>
                <c:pt idx="57567">
                  <c:v>5.7568000000000002E-5</c:v>
                </c:pt>
                <c:pt idx="57568">
                  <c:v>5.7568999999999997E-5</c:v>
                </c:pt>
                <c:pt idx="57569">
                  <c:v>5.7569999999999999E-5</c:v>
                </c:pt>
                <c:pt idx="57570">
                  <c:v>5.7571000000000002E-5</c:v>
                </c:pt>
                <c:pt idx="57571">
                  <c:v>5.7571999999999997E-5</c:v>
                </c:pt>
                <c:pt idx="57572">
                  <c:v>5.7572999999999999E-5</c:v>
                </c:pt>
                <c:pt idx="57573">
                  <c:v>5.7574000000000001E-5</c:v>
                </c:pt>
                <c:pt idx="57574">
                  <c:v>5.7574999999999997E-5</c:v>
                </c:pt>
                <c:pt idx="57575">
                  <c:v>5.7575999999999999E-5</c:v>
                </c:pt>
                <c:pt idx="57576">
                  <c:v>5.7577000000000001E-5</c:v>
                </c:pt>
                <c:pt idx="57577">
                  <c:v>5.7578000000000003E-5</c:v>
                </c:pt>
                <c:pt idx="57578">
                  <c:v>5.7578999999999999E-5</c:v>
                </c:pt>
                <c:pt idx="57579">
                  <c:v>5.7580000000000001E-5</c:v>
                </c:pt>
                <c:pt idx="57580">
                  <c:v>5.7581000000000003E-5</c:v>
                </c:pt>
                <c:pt idx="57581">
                  <c:v>5.7581999999999999E-5</c:v>
                </c:pt>
                <c:pt idx="57582">
                  <c:v>5.7583000000000001E-5</c:v>
                </c:pt>
                <c:pt idx="57583">
                  <c:v>5.7584000000000003E-5</c:v>
                </c:pt>
                <c:pt idx="57584">
                  <c:v>5.7584999999999998E-5</c:v>
                </c:pt>
                <c:pt idx="57585">
                  <c:v>5.7586000000000001E-5</c:v>
                </c:pt>
                <c:pt idx="57586">
                  <c:v>5.7587000000000003E-5</c:v>
                </c:pt>
                <c:pt idx="57587">
                  <c:v>5.7587999999999998E-5</c:v>
                </c:pt>
                <c:pt idx="57588">
                  <c:v>5.7589E-5</c:v>
                </c:pt>
                <c:pt idx="57589">
                  <c:v>5.7590000000000003E-5</c:v>
                </c:pt>
                <c:pt idx="57590">
                  <c:v>5.7590999999999998E-5</c:v>
                </c:pt>
                <c:pt idx="57591">
                  <c:v>5.7592E-5</c:v>
                </c:pt>
                <c:pt idx="57592">
                  <c:v>5.7593000000000002E-5</c:v>
                </c:pt>
                <c:pt idx="57593">
                  <c:v>5.7593999999999998E-5</c:v>
                </c:pt>
                <c:pt idx="57594">
                  <c:v>5.7595E-5</c:v>
                </c:pt>
                <c:pt idx="57595">
                  <c:v>5.7596000000000002E-5</c:v>
                </c:pt>
                <c:pt idx="57596">
                  <c:v>5.7596999999999998E-5</c:v>
                </c:pt>
                <c:pt idx="57597">
                  <c:v>5.7598E-5</c:v>
                </c:pt>
                <c:pt idx="57598">
                  <c:v>5.7599000000000002E-5</c:v>
                </c:pt>
                <c:pt idx="57599">
                  <c:v>5.7599999999999997E-5</c:v>
                </c:pt>
                <c:pt idx="57600">
                  <c:v>5.7601E-5</c:v>
                </c:pt>
                <c:pt idx="57601">
                  <c:v>5.7602000000000002E-5</c:v>
                </c:pt>
                <c:pt idx="57602">
                  <c:v>5.7602999999999997E-5</c:v>
                </c:pt>
                <c:pt idx="57603">
                  <c:v>5.7603999999999999E-5</c:v>
                </c:pt>
                <c:pt idx="57604">
                  <c:v>5.7605000000000002E-5</c:v>
                </c:pt>
                <c:pt idx="57605">
                  <c:v>5.7605999999999997E-5</c:v>
                </c:pt>
                <c:pt idx="57606">
                  <c:v>5.7606999999999999E-5</c:v>
                </c:pt>
                <c:pt idx="57607">
                  <c:v>5.7608000000000001E-5</c:v>
                </c:pt>
                <c:pt idx="57608">
                  <c:v>5.7608999999999997E-5</c:v>
                </c:pt>
                <c:pt idx="57609">
                  <c:v>5.7609999999999999E-5</c:v>
                </c:pt>
                <c:pt idx="57610">
                  <c:v>5.7611000000000001E-5</c:v>
                </c:pt>
                <c:pt idx="57611">
                  <c:v>5.7612000000000003E-5</c:v>
                </c:pt>
                <c:pt idx="57612">
                  <c:v>5.7612999999999999E-5</c:v>
                </c:pt>
                <c:pt idx="57613">
                  <c:v>5.7614000000000001E-5</c:v>
                </c:pt>
                <c:pt idx="57614">
                  <c:v>5.7615000000000003E-5</c:v>
                </c:pt>
                <c:pt idx="57615">
                  <c:v>5.7615999999999999E-5</c:v>
                </c:pt>
                <c:pt idx="57616">
                  <c:v>5.7617000000000001E-5</c:v>
                </c:pt>
                <c:pt idx="57617">
                  <c:v>5.7618000000000003E-5</c:v>
                </c:pt>
                <c:pt idx="57618">
                  <c:v>5.7618999999999998E-5</c:v>
                </c:pt>
                <c:pt idx="57619">
                  <c:v>5.7620000000000001E-5</c:v>
                </c:pt>
                <c:pt idx="57620">
                  <c:v>5.7621000000000003E-5</c:v>
                </c:pt>
                <c:pt idx="57621">
                  <c:v>5.7621999999999998E-5</c:v>
                </c:pt>
                <c:pt idx="57622">
                  <c:v>5.7623E-5</c:v>
                </c:pt>
                <c:pt idx="57623">
                  <c:v>5.7624000000000003E-5</c:v>
                </c:pt>
                <c:pt idx="57624">
                  <c:v>5.7624999999999998E-5</c:v>
                </c:pt>
                <c:pt idx="57625">
                  <c:v>5.7626E-5</c:v>
                </c:pt>
                <c:pt idx="57626">
                  <c:v>5.7627000000000002E-5</c:v>
                </c:pt>
                <c:pt idx="57627">
                  <c:v>5.7627999999999998E-5</c:v>
                </c:pt>
                <c:pt idx="57628">
                  <c:v>5.7629E-5</c:v>
                </c:pt>
                <c:pt idx="57629">
                  <c:v>5.7630000000000002E-5</c:v>
                </c:pt>
                <c:pt idx="57630">
                  <c:v>5.7630999999999998E-5</c:v>
                </c:pt>
                <c:pt idx="57631">
                  <c:v>5.7632E-5</c:v>
                </c:pt>
                <c:pt idx="57632">
                  <c:v>5.7633000000000002E-5</c:v>
                </c:pt>
                <c:pt idx="57633">
                  <c:v>5.7633999999999997E-5</c:v>
                </c:pt>
                <c:pt idx="57634">
                  <c:v>5.7635E-5</c:v>
                </c:pt>
                <c:pt idx="57635">
                  <c:v>5.7636000000000002E-5</c:v>
                </c:pt>
                <c:pt idx="57636">
                  <c:v>5.7636999999999997E-5</c:v>
                </c:pt>
                <c:pt idx="57637">
                  <c:v>5.7637999999999999E-5</c:v>
                </c:pt>
                <c:pt idx="57638">
                  <c:v>5.7639000000000002E-5</c:v>
                </c:pt>
                <c:pt idx="57639">
                  <c:v>5.7639999999999997E-5</c:v>
                </c:pt>
                <c:pt idx="57640">
                  <c:v>5.7640999999999999E-5</c:v>
                </c:pt>
                <c:pt idx="57641">
                  <c:v>5.7642000000000001E-5</c:v>
                </c:pt>
                <c:pt idx="57642">
                  <c:v>5.7642999999999997E-5</c:v>
                </c:pt>
                <c:pt idx="57643">
                  <c:v>5.7643999999999999E-5</c:v>
                </c:pt>
                <c:pt idx="57644">
                  <c:v>5.7645000000000001E-5</c:v>
                </c:pt>
                <c:pt idx="57645">
                  <c:v>5.7645999999999997E-5</c:v>
                </c:pt>
                <c:pt idx="57646">
                  <c:v>5.7646999999999999E-5</c:v>
                </c:pt>
                <c:pt idx="57647">
                  <c:v>5.7648000000000001E-5</c:v>
                </c:pt>
                <c:pt idx="57648">
                  <c:v>5.7649000000000003E-5</c:v>
                </c:pt>
                <c:pt idx="57649">
                  <c:v>5.7649999999999999E-5</c:v>
                </c:pt>
                <c:pt idx="57650">
                  <c:v>5.7651000000000001E-5</c:v>
                </c:pt>
                <c:pt idx="57651">
                  <c:v>5.7652000000000003E-5</c:v>
                </c:pt>
                <c:pt idx="57652">
                  <c:v>5.7652999999999998E-5</c:v>
                </c:pt>
                <c:pt idx="57653">
                  <c:v>5.7654000000000001E-5</c:v>
                </c:pt>
                <c:pt idx="57654">
                  <c:v>5.7655000000000003E-5</c:v>
                </c:pt>
                <c:pt idx="57655">
                  <c:v>5.7655999999999998E-5</c:v>
                </c:pt>
                <c:pt idx="57656">
                  <c:v>5.7657E-5</c:v>
                </c:pt>
                <c:pt idx="57657">
                  <c:v>5.7658000000000003E-5</c:v>
                </c:pt>
                <c:pt idx="57658">
                  <c:v>5.7658999999999998E-5</c:v>
                </c:pt>
                <c:pt idx="57659">
                  <c:v>5.766E-5</c:v>
                </c:pt>
                <c:pt idx="57660">
                  <c:v>5.7661000000000002E-5</c:v>
                </c:pt>
                <c:pt idx="57661">
                  <c:v>5.7661999999999998E-5</c:v>
                </c:pt>
                <c:pt idx="57662">
                  <c:v>5.7663E-5</c:v>
                </c:pt>
                <c:pt idx="57663">
                  <c:v>5.7664000000000002E-5</c:v>
                </c:pt>
                <c:pt idx="57664">
                  <c:v>5.7664999999999998E-5</c:v>
                </c:pt>
                <c:pt idx="57665">
                  <c:v>5.7666E-5</c:v>
                </c:pt>
                <c:pt idx="57666">
                  <c:v>5.7667000000000002E-5</c:v>
                </c:pt>
                <c:pt idx="57667">
                  <c:v>5.7667999999999997E-5</c:v>
                </c:pt>
                <c:pt idx="57668">
                  <c:v>5.7669E-5</c:v>
                </c:pt>
                <c:pt idx="57669">
                  <c:v>5.7670000000000002E-5</c:v>
                </c:pt>
                <c:pt idx="57670">
                  <c:v>5.7670999999999997E-5</c:v>
                </c:pt>
                <c:pt idx="57671">
                  <c:v>5.7671999999999999E-5</c:v>
                </c:pt>
                <c:pt idx="57672">
                  <c:v>5.7673000000000002E-5</c:v>
                </c:pt>
                <c:pt idx="57673">
                  <c:v>5.7673999999999997E-5</c:v>
                </c:pt>
                <c:pt idx="57674">
                  <c:v>5.7674999999999999E-5</c:v>
                </c:pt>
                <c:pt idx="57675">
                  <c:v>5.7676000000000001E-5</c:v>
                </c:pt>
                <c:pt idx="57676">
                  <c:v>5.7676999999999997E-5</c:v>
                </c:pt>
                <c:pt idx="57677">
                  <c:v>5.7677999999999999E-5</c:v>
                </c:pt>
                <c:pt idx="57678">
                  <c:v>5.7679000000000001E-5</c:v>
                </c:pt>
                <c:pt idx="57679">
                  <c:v>5.7679999999999997E-5</c:v>
                </c:pt>
                <c:pt idx="57680">
                  <c:v>5.7680999999999999E-5</c:v>
                </c:pt>
                <c:pt idx="57681">
                  <c:v>5.7682000000000001E-5</c:v>
                </c:pt>
                <c:pt idx="57682">
                  <c:v>5.7683000000000003E-5</c:v>
                </c:pt>
                <c:pt idx="57683">
                  <c:v>5.7683999999999999E-5</c:v>
                </c:pt>
                <c:pt idx="57684">
                  <c:v>5.7685000000000001E-5</c:v>
                </c:pt>
                <c:pt idx="57685">
                  <c:v>5.7686000000000003E-5</c:v>
                </c:pt>
                <c:pt idx="57686">
                  <c:v>5.7686999999999998E-5</c:v>
                </c:pt>
                <c:pt idx="57687">
                  <c:v>5.7688000000000001E-5</c:v>
                </c:pt>
                <c:pt idx="57688">
                  <c:v>5.7689000000000003E-5</c:v>
                </c:pt>
                <c:pt idx="57689">
                  <c:v>5.7689999999999998E-5</c:v>
                </c:pt>
                <c:pt idx="57690">
                  <c:v>5.7691E-5</c:v>
                </c:pt>
                <c:pt idx="57691">
                  <c:v>5.7692000000000003E-5</c:v>
                </c:pt>
                <c:pt idx="57692">
                  <c:v>5.7692999999999998E-5</c:v>
                </c:pt>
                <c:pt idx="57693">
                  <c:v>5.7694E-5</c:v>
                </c:pt>
                <c:pt idx="57694">
                  <c:v>5.7695000000000002E-5</c:v>
                </c:pt>
                <c:pt idx="57695">
                  <c:v>5.7695999999999998E-5</c:v>
                </c:pt>
                <c:pt idx="57696">
                  <c:v>5.7697E-5</c:v>
                </c:pt>
                <c:pt idx="57697">
                  <c:v>5.7698000000000002E-5</c:v>
                </c:pt>
                <c:pt idx="57698">
                  <c:v>5.7698999999999998E-5</c:v>
                </c:pt>
                <c:pt idx="57699">
                  <c:v>5.77E-5</c:v>
                </c:pt>
                <c:pt idx="57700">
                  <c:v>5.7701000000000002E-5</c:v>
                </c:pt>
                <c:pt idx="57701">
                  <c:v>5.7701999999999997E-5</c:v>
                </c:pt>
                <c:pt idx="57702">
                  <c:v>5.7703E-5</c:v>
                </c:pt>
                <c:pt idx="57703">
                  <c:v>5.7704000000000002E-5</c:v>
                </c:pt>
                <c:pt idx="57704">
                  <c:v>5.7704999999999997E-5</c:v>
                </c:pt>
                <c:pt idx="57705">
                  <c:v>5.7705999999999999E-5</c:v>
                </c:pt>
                <c:pt idx="57706">
                  <c:v>5.7707000000000002E-5</c:v>
                </c:pt>
                <c:pt idx="57707">
                  <c:v>5.7707999999999997E-5</c:v>
                </c:pt>
                <c:pt idx="57708">
                  <c:v>5.7708999999999999E-5</c:v>
                </c:pt>
                <c:pt idx="57709">
                  <c:v>5.7710000000000001E-5</c:v>
                </c:pt>
                <c:pt idx="57710">
                  <c:v>5.7710999999999997E-5</c:v>
                </c:pt>
                <c:pt idx="57711">
                  <c:v>5.7711999999999999E-5</c:v>
                </c:pt>
                <c:pt idx="57712">
                  <c:v>5.7713000000000001E-5</c:v>
                </c:pt>
                <c:pt idx="57713">
                  <c:v>5.7713999999999997E-5</c:v>
                </c:pt>
                <c:pt idx="57714">
                  <c:v>5.7714999999999999E-5</c:v>
                </c:pt>
                <c:pt idx="57715">
                  <c:v>5.7716000000000001E-5</c:v>
                </c:pt>
                <c:pt idx="57716">
                  <c:v>5.7717000000000003E-5</c:v>
                </c:pt>
                <c:pt idx="57717">
                  <c:v>5.7717999999999999E-5</c:v>
                </c:pt>
                <c:pt idx="57718">
                  <c:v>5.7719000000000001E-5</c:v>
                </c:pt>
                <c:pt idx="57719">
                  <c:v>5.7720000000000003E-5</c:v>
                </c:pt>
                <c:pt idx="57720">
                  <c:v>5.7720999999999998E-5</c:v>
                </c:pt>
                <c:pt idx="57721">
                  <c:v>5.7722000000000001E-5</c:v>
                </c:pt>
                <c:pt idx="57722">
                  <c:v>5.7723000000000003E-5</c:v>
                </c:pt>
                <c:pt idx="57723">
                  <c:v>5.7723999999999998E-5</c:v>
                </c:pt>
                <c:pt idx="57724">
                  <c:v>5.7725E-5</c:v>
                </c:pt>
                <c:pt idx="57725">
                  <c:v>5.7726000000000003E-5</c:v>
                </c:pt>
                <c:pt idx="57726">
                  <c:v>5.7726999999999998E-5</c:v>
                </c:pt>
                <c:pt idx="57727">
                  <c:v>5.7728E-5</c:v>
                </c:pt>
                <c:pt idx="57728">
                  <c:v>5.7729000000000002E-5</c:v>
                </c:pt>
                <c:pt idx="57729">
                  <c:v>5.7729999999999998E-5</c:v>
                </c:pt>
                <c:pt idx="57730">
                  <c:v>5.7731E-5</c:v>
                </c:pt>
                <c:pt idx="57731">
                  <c:v>5.7732000000000002E-5</c:v>
                </c:pt>
                <c:pt idx="57732">
                  <c:v>5.7732999999999998E-5</c:v>
                </c:pt>
                <c:pt idx="57733">
                  <c:v>5.7734E-5</c:v>
                </c:pt>
                <c:pt idx="57734">
                  <c:v>5.7735000000000002E-5</c:v>
                </c:pt>
                <c:pt idx="57735">
                  <c:v>5.7735999999999997E-5</c:v>
                </c:pt>
                <c:pt idx="57736">
                  <c:v>5.7737E-5</c:v>
                </c:pt>
                <c:pt idx="57737">
                  <c:v>5.7738000000000002E-5</c:v>
                </c:pt>
                <c:pt idx="57738">
                  <c:v>5.7738999999999997E-5</c:v>
                </c:pt>
                <c:pt idx="57739">
                  <c:v>5.7739999999999999E-5</c:v>
                </c:pt>
                <c:pt idx="57740">
                  <c:v>5.7741000000000002E-5</c:v>
                </c:pt>
                <c:pt idx="57741">
                  <c:v>5.7741999999999997E-5</c:v>
                </c:pt>
                <c:pt idx="57742">
                  <c:v>5.7742999999999999E-5</c:v>
                </c:pt>
                <c:pt idx="57743">
                  <c:v>5.7744000000000001E-5</c:v>
                </c:pt>
                <c:pt idx="57744">
                  <c:v>5.7744999999999997E-5</c:v>
                </c:pt>
                <c:pt idx="57745">
                  <c:v>5.7745999999999999E-5</c:v>
                </c:pt>
                <c:pt idx="57746">
                  <c:v>5.7747000000000001E-5</c:v>
                </c:pt>
                <c:pt idx="57747">
                  <c:v>5.7747999999999997E-5</c:v>
                </c:pt>
                <c:pt idx="57748">
                  <c:v>5.7748999999999999E-5</c:v>
                </c:pt>
                <c:pt idx="57749">
                  <c:v>5.7750000000000001E-5</c:v>
                </c:pt>
                <c:pt idx="57750">
                  <c:v>5.7751000000000003E-5</c:v>
                </c:pt>
                <c:pt idx="57751">
                  <c:v>5.7751999999999999E-5</c:v>
                </c:pt>
                <c:pt idx="57752">
                  <c:v>5.7753000000000001E-5</c:v>
                </c:pt>
                <c:pt idx="57753">
                  <c:v>5.7754000000000003E-5</c:v>
                </c:pt>
                <c:pt idx="57754">
                  <c:v>5.7754999999999998E-5</c:v>
                </c:pt>
                <c:pt idx="57755">
                  <c:v>5.7756000000000001E-5</c:v>
                </c:pt>
                <c:pt idx="57756">
                  <c:v>5.7757000000000003E-5</c:v>
                </c:pt>
                <c:pt idx="57757">
                  <c:v>5.7757999999999998E-5</c:v>
                </c:pt>
                <c:pt idx="57758">
                  <c:v>5.7759E-5</c:v>
                </c:pt>
                <c:pt idx="57759">
                  <c:v>5.7760000000000003E-5</c:v>
                </c:pt>
                <c:pt idx="57760">
                  <c:v>5.7760999999999998E-5</c:v>
                </c:pt>
                <c:pt idx="57761">
                  <c:v>5.7762E-5</c:v>
                </c:pt>
                <c:pt idx="57762">
                  <c:v>5.7763000000000002E-5</c:v>
                </c:pt>
                <c:pt idx="57763">
                  <c:v>5.7763999999999998E-5</c:v>
                </c:pt>
                <c:pt idx="57764">
                  <c:v>5.7765E-5</c:v>
                </c:pt>
                <c:pt idx="57765">
                  <c:v>5.7766000000000002E-5</c:v>
                </c:pt>
                <c:pt idx="57766">
                  <c:v>5.7766999999999998E-5</c:v>
                </c:pt>
                <c:pt idx="57767">
                  <c:v>5.7768E-5</c:v>
                </c:pt>
                <c:pt idx="57768">
                  <c:v>5.7769000000000002E-5</c:v>
                </c:pt>
                <c:pt idx="57769">
                  <c:v>5.7769999999999997E-5</c:v>
                </c:pt>
                <c:pt idx="57770">
                  <c:v>5.7771E-5</c:v>
                </c:pt>
                <c:pt idx="57771">
                  <c:v>5.7772000000000002E-5</c:v>
                </c:pt>
                <c:pt idx="57772">
                  <c:v>5.7772999999999997E-5</c:v>
                </c:pt>
                <c:pt idx="57773">
                  <c:v>5.7773999999999999E-5</c:v>
                </c:pt>
                <c:pt idx="57774">
                  <c:v>5.7775000000000002E-5</c:v>
                </c:pt>
                <c:pt idx="57775">
                  <c:v>5.7775999999999997E-5</c:v>
                </c:pt>
                <c:pt idx="57776">
                  <c:v>5.7776999999999999E-5</c:v>
                </c:pt>
                <c:pt idx="57777">
                  <c:v>5.7778000000000001E-5</c:v>
                </c:pt>
                <c:pt idx="57778">
                  <c:v>5.7778999999999997E-5</c:v>
                </c:pt>
                <c:pt idx="57779">
                  <c:v>5.7779999999999999E-5</c:v>
                </c:pt>
                <c:pt idx="57780">
                  <c:v>5.7781000000000001E-5</c:v>
                </c:pt>
                <c:pt idx="57781">
                  <c:v>5.7781999999999997E-5</c:v>
                </c:pt>
                <c:pt idx="57782">
                  <c:v>5.7782999999999999E-5</c:v>
                </c:pt>
                <c:pt idx="57783">
                  <c:v>5.7784000000000001E-5</c:v>
                </c:pt>
                <c:pt idx="57784">
                  <c:v>5.7785000000000003E-5</c:v>
                </c:pt>
                <c:pt idx="57785">
                  <c:v>5.7785999999999999E-5</c:v>
                </c:pt>
                <c:pt idx="57786">
                  <c:v>5.7787000000000001E-5</c:v>
                </c:pt>
                <c:pt idx="57787">
                  <c:v>5.7788000000000003E-5</c:v>
                </c:pt>
                <c:pt idx="57788">
                  <c:v>5.7788999999999998E-5</c:v>
                </c:pt>
                <c:pt idx="57789">
                  <c:v>5.7790000000000001E-5</c:v>
                </c:pt>
                <c:pt idx="57790">
                  <c:v>5.7791000000000003E-5</c:v>
                </c:pt>
                <c:pt idx="57791">
                  <c:v>5.7791999999999998E-5</c:v>
                </c:pt>
                <c:pt idx="57792">
                  <c:v>5.7793E-5</c:v>
                </c:pt>
                <c:pt idx="57793">
                  <c:v>5.7794000000000003E-5</c:v>
                </c:pt>
                <c:pt idx="57794">
                  <c:v>5.7794999999999998E-5</c:v>
                </c:pt>
                <c:pt idx="57795">
                  <c:v>5.7796E-5</c:v>
                </c:pt>
                <c:pt idx="57796">
                  <c:v>5.7797000000000002E-5</c:v>
                </c:pt>
                <c:pt idx="57797">
                  <c:v>5.7797999999999998E-5</c:v>
                </c:pt>
                <c:pt idx="57798">
                  <c:v>5.7799E-5</c:v>
                </c:pt>
                <c:pt idx="57799">
                  <c:v>5.7800000000000002E-5</c:v>
                </c:pt>
                <c:pt idx="57800">
                  <c:v>5.7800999999999998E-5</c:v>
                </c:pt>
                <c:pt idx="57801">
                  <c:v>5.7802E-5</c:v>
                </c:pt>
                <c:pt idx="57802">
                  <c:v>5.7803000000000002E-5</c:v>
                </c:pt>
                <c:pt idx="57803">
                  <c:v>5.7803999999999997E-5</c:v>
                </c:pt>
                <c:pt idx="57804">
                  <c:v>5.7805E-5</c:v>
                </c:pt>
                <c:pt idx="57805">
                  <c:v>5.7806000000000002E-5</c:v>
                </c:pt>
                <c:pt idx="57806">
                  <c:v>5.7806999999999997E-5</c:v>
                </c:pt>
                <c:pt idx="57807">
                  <c:v>5.7807999999999999E-5</c:v>
                </c:pt>
                <c:pt idx="57808">
                  <c:v>5.7809000000000002E-5</c:v>
                </c:pt>
                <c:pt idx="57809">
                  <c:v>5.7809999999999997E-5</c:v>
                </c:pt>
                <c:pt idx="57810">
                  <c:v>5.7810999999999999E-5</c:v>
                </c:pt>
                <c:pt idx="57811">
                  <c:v>5.7812000000000001E-5</c:v>
                </c:pt>
                <c:pt idx="57812">
                  <c:v>5.7812999999999997E-5</c:v>
                </c:pt>
                <c:pt idx="57813">
                  <c:v>5.7813999999999999E-5</c:v>
                </c:pt>
                <c:pt idx="57814">
                  <c:v>5.7815000000000001E-5</c:v>
                </c:pt>
                <c:pt idx="57815">
                  <c:v>5.7815999999999997E-5</c:v>
                </c:pt>
                <c:pt idx="57816">
                  <c:v>5.7816999999999999E-5</c:v>
                </c:pt>
                <c:pt idx="57817">
                  <c:v>5.7818000000000001E-5</c:v>
                </c:pt>
                <c:pt idx="57818">
                  <c:v>5.7819000000000003E-5</c:v>
                </c:pt>
                <c:pt idx="57819">
                  <c:v>5.7819999999999999E-5</c:v>
                </c:pt>
                <c:pt idx="57820">
                  <c:v>5.7821000000000001E-5</c:v>
                </c:pt>
                <c:pt idx="57821">
                  <c:v>5.7822000000000003E-5</c:v>
                </c:pt>
                <c:pt idx="57822">
                  <c:v>5.7822999999999998E-5</c:v>
                </c:pt>
                <c:pt idx="57823">
                  <c:v>5.7824000000000001E-5</c:v>
                </c:pt>
                <c:pt idx="57824">
                  <c:v>5.7825000000000003E-5</c:v>
                </c:pt>
                <c:pt idx="57825">
                  <c:v>5.7825999999999998E-5</c:v>
                </c:pt>
                <c:pt idx="57826">
                  <c:v>5.7827E-5</c:v>
                </c:pt>
                <c:pt idx="57827">
                  <c:v>5.7828000000000003E-5</c:v>
                </c:pt>
                <c:pt idx="57828">
                  <c:v>5.7828999999999998E-5</c:v>
                </c:pt>
                <c:pt idx="57829">
                  <c:v>5.783E-5</c:v>
                </c:pt>
                <c:pt idx="57830">
                  <c:v>5.7831000000000002E-5</c:v>
                </c:pt>
                <c:pt idx="57831">
                  <c:v>5.7831999999999998E-5</c:v>
                </c:pt>
                <c:pt idx="57832">
                  <c:v>5.7833E-5</c:v>
                </c:pt>
                <c:pt idx="57833">
                  <c:v>5.7834000000000002E-5</c:v>
                </c:pt>
                <c:pt idx="57834">
                  <c:v>5.7834999999999998E-5</c:v>
                </c:pt>
                <c:pt idx="57835">
                  <c:v>5.7836E-5</c:v>
                </c:pt>
                <c:pt idx="57836">
                  <c:v>5.7837000000000002E-5</c:v>
                </c:pt>
                <c:pt idx="57837">
                  <c:v>5.7837999999999997E-5</c:v>
                </c:pt>
                <c:pt idx="57838">
                  <c:v>5.7839E-5</c:v>
                </c:pt>
                <c:pt idx="57839">
                  <c:v>5.7840000000000002E-5</c:v>
                </c:pt>
                <c:pt idx="57840">
                  <c:v>5.7840999999999997E-5</c:v>
                </c:pt>
                <c:pt idx="57841">
                  <c:v>5.7841999999999999E-5</c:v>
                </c:pt>
                <c:pt idx="57842">
                  <c:v>5.7843000000000002E-5</c:v>
                </c:pt>
                <c:pt idx="57843">
                  <c:v>5.7843999999999997E-5</c:v>
                </c:pt>
                <c:pt idx="57844">
                  <c:v>5.7844999999999999E-5</c:v>
                </c:pt>
                <c:pt idx="57845">
                  <c:v>5.7846000000000001E-5</c:v>
                </c:pt>
                <c:pt idx="57846">
                  <c:v>5.7846999999999997E-5</c:v>
                </c:pt>
                <c:pt idx="57847">
                  <c:v>5.7847999999999999E-5</c:v>
                </c:pt>
                <c:pt idx="57848">
                  <c:v>5.7849000000000001E-5</c:v>
                </c:pt>
                <c:pt idx="57849">
                  <c:v>5.7849999999999997E-5</c:v>
                </c:pt>
                <c:pt idx="57850">
                  <c:v>5.7850999999999999E-5</c:v>
                </c:pt>
                <c:pt idx="57851">
                  <c:v>5.7852000000000001E-5</c:v>
                </c:pt>
                <c:pt idx="57852">
                  <c:v>5.7853000000000003E-5</c:v>
                </c:pt>
                <c:pt idx="57853">
                  <c:v>5.7853999999999999E-5</c:v>
                </c:pt>
                <c:pt idx="57854">
                  <c:v>5.7855000000000001E-5</c:v>
                </c:pt>
                <c:pt idx="57855">
                  <c:v>5.7856000000000003E-5</c:v>
                </c:pt>
                <c:pt idx="57856">
                  <c:v>5.7856999999999998E-5</c:v>
                </c:pt>
                <c:pt idx="57857">
                  <c:v>5.7858000000000001E-5</c:v>
                </c:pt>
                <c:pt idx="57858">
                  <c:v>5.7859000000000003E-5</c:v>
                </c:pt>
                <c:pt idx="57859">
                  <c:v>5.7859999999999998E-5</c:v>
                </c:pt>
                <c:pt idx="57860">
                  <c:v>5.7861E-5</c:v>
                </c:pt>
                <c:pt idx="57861">
                  <c:v>5.7862000000000003E-5</c:v>
                </c:pt>
                <c:pt idx="57862">
                  <c:v>5.7862999999999998E-5</c:v>
                </c:pt>
                <c:pt idx="57863">
                  <c:v>5.7864E-5</c:v>
                </c:pt>
                <c:pt idx="57864">
                  <c:v>5.7865000000000002E-5</c:v>
                </c:pt>
                <c:pt idx="57865">
                  <c:v>5.7865999999999998E-5</c:v>
                </c:pt>
                <c:pt idx="57866">
                  <c:v>5.7867E-5</c:v>
                </c:pt>
                <c:pt idx="57867">
                  <c:v>5.7868000000000002E-5</c:v>
                </c:pt>
                <c:pt idx="57868">
                  <c:v>5.7868999999999998E-5</c:v>
                </c:pt>
                <c:pt idx="57869">
                  <c:v>5.787E-5</c:v>
                </c:pt>
                <c:pt idx="57870">
                  <c:v>5.7871000000000002E-5</c:v>
                </c:pt>
                <c:pt idx="57871">
                  <c:v>5.7871999999999997E-5</c:v>
                </c:pt>
                <c:pt idx="57872">
                  <c:v>5.7873E-5</c:v>
                </c:pt>
                <c:pt idx="57873">
                  <c:v>5.7874000000000002E-5</c:v>
                </c:pt>
                <c:pt idx="57874">
                  <c:v>5.7874999999999997E-5</c:v>
                </c:pt>
                <c:pt idx="57875">
                  <c:v>5.7875999999999999E-5</c:v>
                </c:pt>
                <c:pt idx="57876">
                  <c:v>5.7877000000000002E-5</c:v>
                </c:pt>
                <c:pt idx="57877">
                  <c:v>5.7877999999999997E-5</c:v>
                </c:pt>
                <c:pt idx="57878">
                  <c:v>5.7878999999999999E-5</c:v>
                </c:pt>
                <c:pt idx="57879">
                  <c:v>5.7880000000000001E-5</c:v>
                </c:pt>
                <c:pt idx="57880">
                  <c:v>5.7880999999999997E-5</c:v>
                </c:pt>
                <c:pt idx="57881">
                  <c:v>5.7881999999999999E-5</c:v>
                </c:pt>
                <c:pt idx="57882">
                  <c:v>5.7883000000000001E-5</c:v>
                </c:pt>
                <c:pt idx="57883">
                  <c:v>5.7883999999999997E-5</c:v>
                </c:pt>
                <c:pt idx="57884">
                  <c:v>5.7884999999999999E-5</c:v>
                </c:pt>
                <c:pt idx="57885">
                  <c:v>5.7886000000000001E-5</c:v>
                </c:pt>
                <c:pt idx="57886">
                  <c:v>5.7887000000000003E-5</c:v>
                </c:pt>
                <c:pt idx="57887">
                  <c:v>5.7887999999999999E-5</c:v>
                </c:pt>
                <c:pt idx="57888">
                  <c:v>5.7889000000000001E-5</c:v>
                </c:pt>
                <c:pt idx="57889">
                  <c:v>5.7890000000000003E-5</c:v>
                </c:pt>
                <c:pt idx="57890">
                  <c:v>5.7890999999999999E-5</c:v>
                </c:pt>
                <c:pt idx="57891">
                  <c:v>5.7892000000000001E-5</c:v>
                </c:pt>
                <c:pt idx="57892">
                  <c:v>5.7893000000000003E-5</c:v>
                </c:pt>
                <c:pt idx="57893">
                  <c:v>5.7893999999999998E-5</c:v>
                </c:pt>
                <c:pt idx="57894">
                  <c:v>5.7895E-5</c:v>
                </c:pt>
                <c:pt idx="57895">
                  <c:v>5.7896000000000003E-5</c:v>
                </c:pt>
                <c:pt idx="57896">
                  <c:v>5.7896999999999998E-5</c:v>
                </c:pt>
                <c:pt idx="57897">
                  <c:v>5.7898E-5</c:v>
                </c:pt>
                <c:pt idx="57898">
                  <c:v>5.7899000000000002E-5</c:v>
                </c:pt>
                <c:pt idx="57899">
                  <c:v>5.7899999999999998E-5</c:v>
                </c:pt>
                <c:pt idx="57900">
                  <c:v>5.7901E-5</c:v>
                </c:pt>
                <c:pt idx="57901">
                  <c:v>5.7902000000000002E-5</c:v>
                </c:pt>
                <c:pt idx="57902">
                  <c:v>5.7902999999999998E-5</c:v>
                </c:pt>
                <c:pt idx="57903">
                  <c:v>5.7904E-5</c:v>
                </c:pt>
                <c:pt idx="57904">
                  <c:v>5.7905000000000002E-5</c:v>
                </c:pt>
                <c:pt idx="57905">
                  <c:v>5.7905999999999998E-5</c:v>
                </c:pt>
                <c:pt idx="57906">
                  <c:v>5.7907E-5</c:v>
                </c:pt>
                <c:pt idx="57907">
                  <c:v>5.7908000000000002E-5</c:v>
                </c:pt>
                <c:pt idx="57908">
                  <c:v>5.7908999999999997E-5</c:v>
                </c:pt>
                <c:pt idx="57909">
                  <c:v>5.791E-5</c:v>
                </c:pt>
                <c:pt idx="57910">
                  <c:v>5.7911000000000002E-5</c:v>
                </c:pt>
                <c:pt idx="57911">
                  <c:v>5.7911999999999997E-5</c:v>
                </c:pt>
                <c:pt idx="57912">
                  <c:v>5.7912999999999999E-5</c:v>
                </c:pt>
                <c:pt idx="57913">
                  <c:v>5.7914000000000002E-5</c:v>
                </c:pt>
                <c:pt idx="57914">
                  <c:v>5.7914999999999997E-5</c:v>
                </c:pt>
                <c:pt idx="57915">
                  <c:v>5.7915999999999999E-5</c:v>
                </c:pt>
                <c:pt idx="57916">
                  <c:v>5.7917000000000001E-5</c:v>
                </c:pt>
                <c:pt idx="57917">
                  <c:v>5.7917999999999997E-5</c:v>
                </c:pt>
                <c:pt idx="57918">
                  <c:v>5.7918999999999999E-5</c:v>
                </c:pt>
                <c:pt idx="57919">
                  <c:v>5.7920000000000001E-5</c:v>
                </c:pt>
                <c:pt idx="57920">
                  <c:v>5.7921000000000003E-5</c:v>
                </c:pt>
                <c:pt idx="57921">
                  <c:v>5.7921999999999999E-5</c:v>
                </c:pt>
                <c:pt idx="57922">
                  <c:v>5.7923000000000001E-5</c:v>
                </c:pt>
                <c:pt idx="57923">
                  <c:v>5.7924000000000003E-5</c:v>
                </c:pt>
                <c:pt idx="57924">
                  <c:v>5.7924999999999999E-5</c:v>
                </c:pt>
                <c:pt idx="57925">
                  <c:v>5.7926000000000001E-5</c:v>
                </c:pt>
                <c:pt idx="57926">
                  <c:v>5.7927000000000003E-5</c:v>
                </c:pt>
                <c:pt idx="57927">
                  <c:v>5.7927999999999998E-5</c:v>
                </c:pt>
                <c:pt idx="57928">
                  <c:v>5.7929000000000001E-5</c:v>
                </c:pt>
                <c:pt idx="57929">
                  <c:v>5.7930000000000003E-5</c:v>
                </c:pt>
                <c:pt idx="57930">
                  <c:v>5.7930999999999998E-5</c:v>
                </c:pt>
                <c:pt idx="57931">
                  <c:v>5.7932E-5</c:v>
                </c:pt>
                <c:pt idx="57932">
                  <c:v>5.7933000000000003E-5</c:v>
                </c:pt>
                <c:pt idx="57933">
                  <c:v>5.7933999999999998E-5</c:v>
                </c:pt>
                <c:pt idx="57934">
                  <c:v>5.7935E-5</c:v>
                </c:pt>
                <c:pt idx="57935">
                  <c:v>5.7936000000000002E-5</c:v>
                </c:pt>
                <c:pt idx="57936">
                  <c:v>5.7936999999999998E-5</c:v>
                </c:pt>
                <c:pt idx="57937">
                  <c:v>5.7938E-5</c:v>
                </c:pt>
                <c:pt idx="57938">
                  <c:v>5.7939000000000002E-5</c:v>
                </c:pt>
                <c:pt idx="57939">
                  <c:v>5.7939999999999998E-5</c:v>
                </c:pt>
                <c:pt idx="57940">
                  <c:v>5.7941E-5</c:v>
                </c:pt>
                <c:pt idx="57941">
                  <c:v>5.7942000000000002E-5</c:v>
                </c:pt>
                <c:pt idx="57942">
                  <c:v>5.7942999999999997E-5</c:v>
                </c:pt>
                <c:pt idx="57943">
                  <c:v>5.7944E-5</c:v>
                </c:pt>
                <c:pt idx="57944">
                  <c:v>5.7945000000000002E-5</c:v>
                </c:pt>
                <c:pt idx="57945">
                  <c:v>5.7945999999999997E-5</c:v>
                </c:pt>
                <c:pt idx="57946">
                  <c:v>5.7946999999999999E-5</c:v>
                </c:pt>
                <c:pt idx="57947">
                  <c:v>5.7948000000000002E-5</c:v>
                </c:pt>
                <c:pt idx="57948">
                  <c:v>5.7948999999999997E-5</c:v>
                </c:pt>
                <c:pt idx="57949">
                  <c:v>5.7949999999999999E-5</c:v>
                </c:pt>
                <c:pt idx="57950">
                  <c:v>5.7951000000000001E-5</c:v>
                </c:pt>
                <c:pt idx="57951">
                  <c:v>5.7951999999999997E-5</c:v>
                </c:pt>
                <c:pt idx="57952">
                  <c:v>5.7952999999999999E-5</c:v>
                </c:pt>
                <c:pt idx="57953">
                  <c:v>5.7954000000000001E-5</c:v>
                </c:pt>
                <c:pt idx="57954">
                  <c:v>5.7955000000000003E-5</c:v>
                </c:pt>
                <c:pt idx="57955">
                  <c:v>5.7955999999999999E-5</c:v>
                </c:pt>
                <c:pt idx="57956">
                  <c:v>5.7957000000000001E-5</c:v>
                </c:pt>
                <c:pt idx="57957">
                  <c:v>5.7958000000000003E-5</c:v>
                </c:pt>
                <c:pt idx="57958">
                  <c:v>5.7958999999999999E-5</c:v>
                </c:pt>
                <c:pt idx="57959">
                  <c:v>5.7960000000000001E-5</c:v>
                </c:pt>
                <c:pt idx="57960">
                  <c:v>5.7961000000000003E-5</c:v>
                </c:pt>
                <c:pt idx="57961">
                  <c:v>5.7961999999999998E-5</c:v>
                </c:pt>
                <c:pt idx="57962">
                  <c:v>5.7963000000000001E-5</c:v>
                </c:pt>
                <c:pt idx="57963">
                  <c:v>5.7964000000000003E-5</c:v>
                </c:pt>
                <c:pt idx="57964">
                  <c:v>5.7964999999999998E-5</c:v>
                </c:pt>
                <c:pt idx="57965">
                  <c:v>5.7966E-5</c:v>
                </c:pt>
                <c:pt idx="57966">
                  <c:v>5.7967000000000003E-5</c:v>
                </c:pt>
                <c:pt idx="57967">
                  <c:v>5.7967999999999998E-5</c:v>
                </c:pt>
                <c:pt idx="57968">
                  <c:v>5.7969E-5</c:v>
                </c:pt>
                <c:pt idx="57969">
                  <c:v>5.7970000000000002E-5</c:v>
                </c:pt>
                <c:pt idx="57970">
                  <c:v>5.7970999999999998E-5</c:v>
                </c:pt>
                <c:pt idx="57971">
                  <c:v>5.7972E-5</c:v>
                </c:pt>
                <c:pt idx="57972">
                  <c:v>5.7973000000000002E-5</c:v>
                </c:pt>
                <c:pt idx="57973">
                  <c:v>5.7973999999999998E-5</c:v>
                </c:pt>
                <c:pt idx="57974">
                  <c:v>5.7975E-5</c:v>
                </c:pt>
                <c:pt idx="57975">
                  <c:v>5.7976000000000002E-5</c:v>
                </c:pt>
                <c:pt idx="57976">
                  <c:v>5.7976999999999997E-5</c:v>
                </c:pt>
                <c:pt idx="57977">
                  <c:v>5.7978E-5</c:v>
                </c:pt>
                <c:pt idx="57978">
                  <c:v>5.7979000000000002E-5</c:v>
                </c:pt>
                <c:pt idx="57979">
                  <c:v>5.7979999999999997E-5</c:v>
                </c:pt>
                <c:pt idx="57980">
                  <c:v>5.7980999999999999E-5</c:v>
                </c:pt>
                <c:pt idx="57981">
                  <c:v>5.7982000000000002E-5</c:v>
                </c:pt>
                <c:pt idx="57982">
                  <c:v>5.7982999999999997E-5</c:v>
                </c:pt>
                <c:pt idx="57983">
                  <c:v>5.7983999999999999E-5</c:v>
                </c:pt>
                <c:pt idx="57984">
                  <c:v>5.7985000000000001E-5</c:v>
                </c:pt>
                <c:pt idx="57985">
                  <c:v>5.7985999999999997E-5</c:v>
                </c:pt>
                <c:pt idx="57986">
                  <c:v>5.7986999999999999E-5</c:v>
                </c:pt>
                <c:pt idx="57987">
                  <c:v>5.7988000000000001E-5</c:v>
                </c:pt>
                <c:pt idx="57988">
                  <c:v>5.7989000000000003E-5</c:v>
                </c:pt>
                <c:pt idx="57989">
                  <c:v>5.7989999999999999E-5</c:v>
                </c:pt>
                <c:pt idx="57990">
                  <c:v>5.7991000000000001E-5</c:v>
                </c:pt>
                <c:pt idx="57991">
                  <c:v>5.7992000000000003E-5</c:v>
                </c:pt>
                <c:pt idx="57992">
                  <c:v>5.7992999999999999E-5</c:v>
                </c:pt>
                <c:pt idx="57993">
                  <c:v>5.7994000000000001E-5</c:v>
                </c:pt>
                <c:pt idx="57994">
                  <c:v>5.7995000000000003E-5</c:v>
                </c:pt>
                <c:pt idx="57995">
                  <c:v>5.7995999999999998E-5</c:v>
                </c:pt>
                <c:pt idx="57996">
                  <c:v>5.7997000000000001E-5</c:v>
                </c:pt>
                <c:pt idx="57997">
                  <c:v>5.7998000000000003E-5</c:v>
                </c:pt>
                <c:pt idx="57998">
                  <c:v>5.7998999999999998E-5</c:v>
                </c:pt>
                <c:pt idx="57999">
                  <c:v>5.8E-5</c:v>
                </c:pt>
                <c:pt idx="58000">
                  <c:v>5.8001000000000003E-5</c:v>
                </c:pt>
                <c:pt idx="58001">
                  <c:v>5.8001999999999998E-5</c:v>
                </c:pt>
                <c:pt idx="58002">
                  <c:v>5.8003E-5</c:v>
                </c:pt>
                <c:pt idx="58003">
                  <c:v>5.8004000000000002E-5</c:v>
                </c:pt>
                <c:pt idx="58004">
                  <c:v>5.8004999999999998E-5</c:v>
                </c:pt>
                <c:pt idx="58005">
                  <c:v>5.8006E-5</c:v>
                </c:pt>
                <c:pt idx="58006">
                  <c:v>5.8007000000000002E-5</c:v>
                </c:pt>
                <c:pt idx="58007">
                  <c:v>5.8007999999999998E-5</c:v>
                </c:pt>
                <c:pt idx="58008">
                  <c:v>5.8009E-5</c:v>
                </c:pt>
                <c:pt idx="58009">
                  <c:v>5.8010000000000002E-5</c:v>
                </c:pt>
                <c:pt idx="58010">
                  <c:v>5.8010999999999997E-5</c:v>
                </c:pt>
                <c:pt idx="58011">
                  <c:v>5.8012E-5</c:v>
                </c:pt>
                <c:pt idx="58012">
                  <c:v>5.8013000000000002E-5</c:v>
                </c:pt>
                <c:pt idx="58013">
                  <c:v>5.8013999999999997E-5</c:v>
                </c:pt>
                <c:pt idx="58014">
                  <c:v>5.8014999999999999E-5</c:v>
                </c:pt>
                <c:pt idx="58015">
                  <c:v>5.8016000000000002E-5</c:v>
                </c:pt>
                <c:pt idx="58016">
                  <c:v>5.8016999999999997E-5</c:v>
                </c:pt>
                <c:pt idx="58017">
                  <c:v>5.8017999999999999E-5</c:v>
                </c:pt>
                <c:pt idx="58018">
                  <c:v>5.8019000000000001E-5</c:v>
                </c:pt>
                <c:pt idx="58019">
                  <c:v>5.8019999999999997E-5</c:v>
                </c:pt>
                <c:pt idx="58020">
                  <c:v>5.8020999999999999E-5</c:v>
                </c:pt>
                <c:pt idx="58021">
                  <c:v>5.8022000000000001E-5</c:v>
                </c:pt>
                <c:pt idx="58022">
                  <c:v>5.8023000000000003E-5</c:v>
                </c:pt>
                <c:pt idx="58023">
                  <c:v>5.8023999999999999E-5</c:v>
                </c:pt>
                <c:pt idx="58024">
                  <c:v>5.8025000000000001E-5</c:v>
                </c:pt>
                <c:pt idx="58025">
                  <c:v>5.8026000000000003E-5</c:v>
                </c:pt>
                <c:pt idx="58026">
                  <c:v>5.8026999999999999E-5</c:v>
                </c:pt>
                <c:pt idx="58027">
                  <c:v>5.8028000000000001E-5</c:v>
                </c:pt>
                <c:pt idx="58028">
                  <c:v>5.8029000000000003E-5</c:v>
                </c:pt>
                <c:pt idx="58029">
                  <c:v>5.8029999999999998E-5</c:v>
                </c:pt>
                <c:pt idx="58030">
                  <c:v>5.8031000000000001E-5</c:v>
                </c:pt>
                <c:pt idx="58031">
                  <c:v>5.8032000000000003E-5</c:v>
                </c:pt>
                <c:pt idx="58032">
                  <c:v>5.8032999999999998E-5</c:v>
                </c:pt>
                <c:pt idx="58033">
                  <c:v>5.8034E-5</c:v>
                </c:pt>
                <c:pt idx="58034">
                  <c:v>5.8035000000000003E-5</c:v>
                </c:pt>
                <c:pt idx="58035">
                  <c:v>5.8035999999999998E-5</c:v>
                </c:pt>
                <c:pt idx="58036">
                  <c:v>5.8037E-5</c:v>
                </c:pt>
                <c:pt idx="58037">
                  <c:v>5.8038000000000002E-5</c:v>
                </c:pt>
                <c:pt idx="58038">
                  <c:v>5.8038999999999998E-5</c:v>
                </c:pt>
                <c:pt idx="58039">
                  <c:v>5.804E-5</c:v>
                </c:pt>
                <c:pt idx="58040">
                  <c:v>5.8041000000000002E-5</c:v>
                </c:pt>
                <c:pt idx="58041">
                  <c:v>5.8041999999999998E-5</c:v>
                </c:pt>
                <c:pt idx="58042">
                  <c:v>5.8043E-5</c:v>
                </c:pt>
                <c:pt idx="58043">
                  <c:v>5.8044000000000002E-5</c:v>
                </c:pt>
                <c:pt idx="58044">
                  <c:v>5.8044999999999997E-5</c:v>
                </c:pt>
                <c:pt idx="58045">
                  <c:v>5.8046E-5</c:v>
                </c:pt>
                <c:pt idx="58046">
                  <c:v>5.8047000000000002E-5</c:v>
                </c:pt>
                <c:pt idx="58047">
                  <c:v>5.8047999999999997E-5</c:v>
                </c:pt>
                <c:pt idx="58048">
                  <c:v>5.8048999999999999E-5</c:v>
                </c:pt>
                <c:pt idx="58049">
                  <c:v>5.8050000000000002E-5</c:v>
                </c:pt>
                <c:pt idx="58050">
                  <c:v>5.8050999999999997E-5</c:v>
                </c:pt>
                <c:pt idx="58051">
                  <c:v>5.8051999999999999E-5</c:v>
                </c:pt>
                <c:pt idx="58052">
                  <c:v>5.8053000000000001E-5</c:v>
                </c:pt>
                <c:pt idx="58053">
                  <c:v>5.8053999999999997E-5</c:v>
                </c:pt>
                <c:pt idx="58054">
                  <c:v>5.8054999999999999E-5</c:v>
                </c:pt>
                <c:pt idx="58055">
                  <c:v>5.8056000000000001E-5</c:v>
                </c:pt>
                <c:pt idx="58056">
                  <c:v>5.8057000000000003E-5</c:v>
                </c:pt>
                <c:pt idx="58057">
                  <c:v>5.8057999999999999E-5</c:v>
                </c:pt>
                <c:pt idx="58058">
                  <c:v>5.8059000000000001E-5</c:v>
                </c:pt>
                <c:pt idx="58059">
                  <c:v>5.8060000000000003E-5</c:v>
                </c:pt>
                <c:pt idx="58060">
                  <c:v>5.8060999999999999E-5</c:v>
                </c:pt>
                <c:pt idx="58061">
                  <c:v>5.8062000000000001E-5</c:v>
                </c:pt>
                <c:pt idx="58062">
                  <c:v>5.8063000000000003E-5</c:v>
                </c:pt>
                <c:pt idx="58063">
                  <c:v>5.8063999999999998E-5</c:v>
                </c:pt>
                <c:pt idx="58064">
                  <c:v>5.8065000000000001E-5</c:v>
                </c:pt>
                <c:pt idx="58065">
                  <c:v>5.8066000000000003E-5</c:v>
                </c:pt>
                <c:pt idx="58066">
                  <c:v>5.8066999999999998E-5</c:v>
                </c:pt>
                <c:pt idx="58067">
                  <c:v>5.8068E-5</c:v>
                </c:pt>
                <c:pt idx="58068">
                  <c:v>5.8069000000000003E-5</c:v>
                </c:pt>
                <c:pt idx="58069">
                  <c:v>5.8069999999999998E-5</c:v>
                </c:pt>
                <c:pt idx="58070">
                  <c:v>5.8071E-5</c:v>
                </c:pt>
                <c:pt idx="58071">
                  <c:v>5.8072000000000002E-5</c:v>
                </c:pt>
                <c:pt idx="58072">
                  <c:v>5.8072999999999998E-5</c:v>
                </c:pt>
                <c:pt idx="58073">
                  <c:v>5.8074E-5</c:v>
                </c:pt>
                <c:pt idx="58074">
                  <c:v>5.8075000000000002E-5</c:v>
                </c:pt>
                <c:pt idx="58075">
                  <c:v>5.8075999999999998E-5</c:v>
                </c:pt>
                <c:pt idx="58076">
                  <c:v>5.8077E-5</c:v>
                </c:pt>
                <c:pt idx="58077">
                  <c:v>5.8078000000000002E-5</c:v>
                </c:pt>
                <c:pt idx="58078">
                  <c:v>5.8078999999999997E-5</c:v>
                </c:pt>
                <c:pt idx="58079">
                  <c:v>5.808E-5</c:v>
                </c:pt>
                <c:pt idx="58080">
                  <c:v>5.8081000000000002E-5</c:v>
                </c:pt>
                <c:pt idx="58081">
                  <c:v>5.8081999999999997E-5</c:v>
                </c:pt>
                <c:pt idx="58082">
                  <c:v>5.8082999999999999E-5</c:v>
                </c:pt>
                <c:pt idx="58083">
                  <c:v>5.8084000000000002E-5</c:v>
                </c:pt>
                <c:pt idx="58084">
                  <c:v>5.8084999999999997E-5</c:v>
                </c:pt>
                <c:pt idx="58085">
                  <c:v>5.8085999999999999E-5</c:v>
                </c:pt>
                <c:pt idx="58086">
                  <c:v>5.8087000000000001E-5</c:v>
                </c:pt>
                <c:pt idx="58087">
                  <c:v>5.8087999999999997E-5</c:v>
                </c:pt>
                <c:pt idx="58088">
                  <c:v>5.8088999999999999E-5</c:v>
                </c:pt>
                <c:pt idx="58089">
                  <c:v>5.8090000000000001E-5</c:v>
                </c:pt>
                <c:pt idx="58090">
                  <c:v>5.8091000000000003E-5</c:v>
                </c:pt>
                <c:pt idx="58091">
                  <c:v>5.8091999999999999E-5</c:v>
                </c:pt>
                <c:pt idx="58092">
                  <c:v>5.8093000000000001E-5</c:v>
                </c:pt>
                <c:pt idx="58093">
                  <c:v>5.8094000000000003E-5</c:v>
                </c:pt>
                <c:pt idx="58094">
                  <c:v>5.8094999999999999E-5</c:v>
                </c:pt>
                <c:pt idx="58095">
                  <c:v>5.8096000000000001E-5</c:v>
                </c:pt>
                <c:pt idx="58096">
                  <c:v>5.8097000000000003E-5</c:v>
                </c:pt>
                <c:pt idx="58097">
                  <c:v>5.8097999999999998E-5</c:v>
                </c:pt>
                <c:pt idx="58098">
                  <c:v>5.8099000000000001E-5</c:v>
                </c:pt>
                <c:pt idx="58099">
                  <c:v>5.8100000000000003E-5</c:v>
                </c:pt>
                <c:pt idx="58100">
                  <c:v>5.8100999999999998E-5</c:v>
                </c:pt>
                <c:pt idx="58101">
                  <c:v>5.8102E-5</c:v>
                </c:pt>
                <c:pt idx="58102">
                  <c:v>5.8103000000000003E-5</c:v>
                </c:pt>
                <c:pt idx="58103">
                  <c:v>5.8103999999999998E-5</c:v>
                </c:pt>
                <c:pt idx="58104">
                  <c:v>5.8105E-5</c:v>
                </c:pt>
                <c:pt idx="58105">
                  <c:v>5.8106000000000002E-5</c:v>
                </c:pt>
                <c:pt idx="58106">
                  <c:v>5.8106999999999998E-5</c:v>
                </c:pt>
                <c:pt idx="58107">
                  <c:v>5.8108E-5</c:v>
                </c:pt>
                <c:pt idx="58108">
                  <c:v>5.8109000000000002E-5</c:v>
                </c:pt>
                <c:pt idx="58109">
                  <c:v>5.8109999999999998E-5</c:v>
                </c:pt>
                <c:pt idx="58110">
                  <c:v>5.8111E-5</c:v>
                </c:pt>
                <c:pt idx="58111">
                  <c:v>5.8112000000000002E-5</c:v>
                </c:pt>
                <c:pt idx="58112">
                  <c:v>5.8112999999999997E-5</c:v>
                </c:pt>
                <c:pt idx="58113">
                  <c:v>5.8114E-5</c:v>
                </c:pt>
                <c:pt idx="58114">
                  <c:v>5.8115000000000002E-5</c:v>
                </c:pt>
                <c:pt idx="58115">
                  <c:v>5.8115999999999997E-5</c:v>
                </c:pt>
                <c:pt idx="58116">
                  <c:v>5.8116999999999999E-5</c:v>
                </c:pt>
                <c:pt idx="58117">
                  <c:v>5.8118000000000002E-5</c:v>
                </c:pt>
                <c:pt idx="58118">
                  <c:v>5.8118999999999997E-5</c:v>
                </c:pt>
                <c:pt idx="58119">
                  <c:v>5.8119999999999999E-5</c:v>
                </c:pt>
                <c:pt idx="58120">
                  <c:v>5.8121000000000001E-5</c:v>
                </c:pt>
                <c:pt idx="58121">
                  <c:v>5.8121999999999997E-5</c:v>
                </c:pt>
                <c:pt idx="58122">
                  <c:v>5.8122999999999999E-5</c:v>
                </c:pt>
                <c:pt idx="58123">
                  <c:v>5.8124000000000001E-5</c:v>
                </c:pt>
                <c:pt idx="58124">
                  <c:v>5.8125000000000003E-5</c:v>
                </c:pt>
                <c:pt idx="58125">
                  <c:v>5.8125999999999999E-5</c:v>
                </c:pt>
                <c:pt idx="58126">
                  <c:v>5.8127000000000001E-5</c:v>
                </c:pt>
                <c:pt idx="58127">
                  <c:v>5.8128000000000003E-5</c:v>
                </c:pt>
                <c:pt idx="58128">
                  <c:v>5.8128999999999999E-5</c:v>
                </c:pt>
                <c:pt idx="58129">
                  <c:v>5.8130000000000001E-5</c:v>
                </c:pt>
                <c:pt idx="58130">
                  <c:v>5.8131000000000003E-5</c:v>
                </c:pt>
                <c:pt idx="58131">
                  <c:v>5.8131999999999998E-5</c:v>
                </c:pt>
                <c:pt idx="58132">
                  <c:v>5.8133000000000001E-5</c:v>
                </c:pt>
                <c:pt idx="58133">
                  <c:v>5.8134000000000003E-5</c:v>
                </c:pt>
                <c:pt idx="58134">
                  <c:v>5.8134999999999998E-5</c:v>
                </c:pt>
                <c:pt idx="58135">
                  <c:v>5.8136E-5</c:v>
                </c:pt>
                <c:pt idx="58136">
                  <c:v>5.8137000000000003E-5</c:v>
                </c:pt>
                <c:pt idx="58137">
                  <c:v>5.8137999999999998E-5</c:v>
                </c:pt>
                <c:pt idx="58138">
                  <c:v>5.8139E-5</c:v>
                </c:pt>
                <c:pt idx="58139">
                  <c:v>5.8140000000000002E-5</c:v>
                </c:pt>
                <c:pt idx="58140">
                  <c:v>5.8140999999999998E-5</c:v>
                </c:pt>
                <c:pt idx="58141">
                  <c:v>5.8142E-5</c:v>
                </c:pt>
                <c:pt idx="58142">
                  <c:v>5.8143000000000002E-5</c:v>
                </c:pt>
                <c:pt idx="58143">
                  <c:v>5.8143999999999998E-5</c:v>
                </c:pt>
                <c:pt idx="58144">
                  <c:v>5.8145E-5</c:v>
                </c:pt>
                <c:pt idx="58145">
                  <c:v>5.8146000000000002E-5</c:v>
                </c:pt>
                <c:pt idx="58146">
                  <c:v>5.8146999999999997E-5</c:v>
                </c:pt>
                <c:pt idx="58147">
                  <c:v>5.8148E-5</c:v>
                </c:pt>
                <c:pt idx="58148">
                  <c:v>5.8149000000000002E-5</c:v>
                </c:pt>
                <c:pt idx="58149">
                  <c:v>5.8149999999999997E-5</c:v>
                </c:pt>
                <c:pt idx="58150">
                  <c:v>5.8150999999999999E-5</c:v>
                </c:pt>
                <c:pt idx="58151">
                  <c:v>5.8152000000000002E-5</c:v>
                </c:pt>
                <c:pt idx="58152">
                  <c:v>5.8152999999999997E-5</c:v>
                </c:pt>
                <c:pt idx="58153">
                  <c:v>5.8153999999999999E-5</c:v>
                </c:pt>
                <c:pt idx="58154">
                  <c:v>5.8155000000000001E-5</c:v>
                </c:pt>
                <c:pt idx="58155">
                  <c:v>5.8155999999999997E-5</c:v>
                </c:pt>
                <c:pt idx="58156">
                  <c:v>5.8156999999999999E-5</c:v>
                </c:pt>
                <c:pt idx="58157">
                  <c:v>5.8158000000000001E-5</c:v>
                </c:pt>
                <c:pt idx="58158">
                  <c:v>5.8158999999999997E-5</c:v>
                </c:pt>
                <c:pt idx="58159">
                  <c:v>5.8159999999999999E-5</c:v>
                </c:pt>
                <c:pt idx="58160">
                  <c:v>5.8161000000000001E-5</c:v>
                </c:pt>
                <c:pt idx="58161">
                  <c:v>5.8162000000000003E-5</c:v>
                </c:pt>
                <c:pt idx="58162">
                  <c:v>5.8162999999999999E-5</c:v>
                </c:pt>
                <c:pt idx="58163">
                  <c:v>5.8164000000000001E-5</c:v>
                </c:pt>
                <c:pt idx="58164">
                  <c:v>5.8165000000000003E-5</c:v>
                </c:pt>
                <c:pt idx="58165">
                  <c:v>5.8165999999999998E-5</c:v>
                </c:pt>
                <c:pt idx="58166">
                  <c:v>5.8167000000000001E-5</c:v>
                </c:pt>
                <c:pt idx="58167">
                  <c:v>5.8168000000000003E-5</c:v>
                </c:pt>
                <c:pt idx="58168">
                  <c:v>5.8168999999999998E-5</c:v>
                </c:pt>
                <c:pt idx="58169">
                  <c:v>5.817E-5</c:v>
                </c:pt>
                <c:pt idx="58170">
                  <c:v>5.8171000000000003E-5</c:v>
                </c:pt>
                <c:pt idx="58171">
                  <c:v>5.8171999999999998E-5</c:v>
                </c:pt>
                <c:pt idx="58172">
                  <c:v>5.8173E-5</c:v>
                </c:pt>
                <c:pt idx="58173">
                  <c:v>5.8174000000000002E-5</c:v>
                </c:pt>
                <c:pt idx="58174">
                  <c:v>5.8174999999999998E-5</c:v>
                </c:pt>
                <c:pt idx="58175">
                  <c:v>5.8176E-5</c:v>
                </c:pt>
                <c:pt idx="58176">
                  <c:v>5.8177000000000002E-5</c:v>
                </c:pt>
                <c:pt idx="58177">
                  <c:v>5.8177999999999998E-5</c:v>
                </c:pt>
                <c:pt idx="58178">
                  <c:v>5.8179E-5</c:v>
                </c:pt>
                <c:pt idx="58179">
                  <c:v>5.8180000000000002E-5</c:v>
                </c:pt>
                <c:pt idx="58180">
                  <c:v>5.8180999999999997E-5</c:v>
                </c:pt>
                <c:pt idx="58181">
                  <c:v>5.8182E-5</c:v>
                </c:pt>
                <c:pt idx="58182">
                  <c:v>5.8183000000000002E-5</c:v>
                </c:pt>
                <c:pt idx="58183">
                  <c:v>5.8183999999999997E-5</c:v>
                </c:pt>
                <c:pt idx="58184">
                  <c:v>5.8184999999999999E-5</c:v>
                </c:pt>
                <c:pt idx="58185">
                  <c:v>5.8186000000000002E-5</c:v>
                </c:pt>
                <c:pt idx="58186">
                  <c:v>5.8186999999999997E-5</c:v>
                </c:pt>
                <c:pt idx="58187">
                  <c:v>5.8187999999999999E-5</c:v>
                </c:pt>
                <c:pt idx="58188">
                  <c:v>5.8189000000000001E-5</c:v>
                </c:pt>
                <c:pt idx="58189">
                  <c:v>5.8189999999999997E-5</c:v>
                </c:pt>
                <c:pt idx="58190">
                  <c:v>5.8190999999999999E-5</c:v>
                </c:pt>
                <c:pt idx="58191">
                  <c:v>5.8192000000000001E-5</c:v>
                </c:pt>
                <c:pt idx="58192">
                  <c:v>5.8192999999999997E-5</c:v>
                </c:pt>
                <c:pt idx="58193">
                  <c:v>5.8193999999999999E-5</c:v>
                </c:pt>
                <c:pt idx="58194">
                  <c:v>5.8195000000000001E-5</c:v>
                </c:pt>
                <c:pt idx="58195">
                  <c:v>5.8196000000000003E-5</c:v>
                </c:pt>
                <c:pt idx="58196">
                  <c:v>5.8196999999999999E-5</c:v>
                </c:pt>
                <c:pt idx="58197">
                  <c:v>5.8198000000000001E-5</c:v>
                </c:pt>
                <c:pt idx="58198">
                  <c:v>5.8199000000000003E-5</c:v>
                </c:pt>
                <c:pt idx="58199">
                  <c:v>5.8199999999999998E-5</c:v>
                </c:pt>
                <c:pt idx="58200">
                  <c:v>5.8201000000000001E-5</c:v>
                </c:pt>
                <c:pt idx="58201">
                  <c:v>5.8202000000000003E-5</c:v>
                </c:pt>
                <c:pt idx="58202">
                  <c:v>5.8202999999999998E-5</c:v>
                </c:pt>
                <c:pt idx="58203">
                  <c:v>5.8204E-5</c:v>
                </c:pt>
                <c:pt idx="58204">
                  <c:v>5.8205000000000003E-5</c:v>
                </c:pt>
                <c:pt idx="58205">
                  <c:v>5.8205999999999998E-5</c:v>
                </c:pt>
                <c:pt idx="58206">
                  <c:v>5.8207E-5</c:v>
                </c:pt>
                <c:pt idx="58207">
                  <c:v>5.8208000000000002E-5</c:v>
                </c:pt>
                <c:pt idx="58208">
                  <c:v>5.8208999999999998E-5</c:v>
                </c:pt>
                <c:pt idx="58209">
                  <c:v>5.821E-5</c:v>
                </c:pt>
                <c:pt idx="58210">
                  <c:v>5.8211000000000002E-5</c:v>
                </c:pt>
                <c:pt idx="58211">
                  <c:v>5.8211999999999998E-5</c:v>
                </c:pt>
                <c:pt idx="58212">
                  <c:v>5.8213E-5</c:v>
                </c:pt>
                <c:pt idx="58213">
                  <c:v>5.8214000000000002E-5</c:v>
                </c:pt>
                <c:pt idx="58214">
                  <c:v>5.8214999999999997E-5</c:v>
                </c:pt>
                <c:pt idx="58215">
                  <c:v>5.8216E-5</c:v>
                </c:pt>
                <c:pt idx="58216">
                  <c:v>5.8217000000000002E-5</c:v>
                </c:pt>
                <c:pt idx="58217">
                  <c:v>5.8217999999999997E-5</c:v>
                </c:pt>
                <c:pt idx="58218">
                  <c:v>5.8218999999999999E-5</c:v>
                </c:pt>
                <c:pt idx="58219">
                  <c:v>5.8220000000000002E-5</c:v>
                </c:pt>
                <c:pt idx="58220">
                  <c:v>5.8220999999999997E-5</c:v>
                </c:pt>
                <c:pt idx="58221">
                  <c:v>5.8221999999999999E-5</c:v>
                </c:pt>
                <c:pt idx="58222">
                  <c:v>5.8223000000000001E-5</c:v>
                </c:pt>
                <c:pt idx="58223">
                  <c:v>5.8223999999999997E-5</c:v>
                </c:pt>
                <c:pt idx="58224">
                  <c:v>5.8224999999999999E-5</c:v>
                </c:pt>
                <c:pt idx="58225">
                  <c:v>5.8226000000000001E-5</c:v>
                </c:pt>
                <c:pt idx="58226">
                  <c:v>5.8226999999999997E-5</c:v>
                </c:pt>
                <c:pt idx="58227">
                  <c:v>5.8227999999999999E-5</c:v>
                </c:pt>
                <c:pt idx="58228">
                  <c:v>5.8229000000000001E-5</c:v>
                </c:pt>
                <c:pt idx="58229">
                  <c:v>5.8230000000000003E-5</c:v>
                </c:pt>
                <c:pt idx="58230">
                  <c:v>5.8230999999999999E-5</c:v>
                </c:pt>
                <c:pt idx="58231">
                  <c:v>5.8232000000000001E-5</c:v>
                </c:pt>
                <c:pt idx="58232">
                  <c:v>5.8233000000000003E-5</c:v>
                </c:pt>
                <c:pt idx="58233">
                  <c:v>5.8233999999999998E-5</c:v>
                </c:pt>
                <c:pt idx="58234">
                  <c:v>5.8235000000000001E-5</c:v>
                </c:pt>
                <c:pt idx="58235">
                  <c:v>5.8236000000000003E-5</c:v>
                </c:pt>
                <c:pt idx="58236">
                  <c:v>5.8236999999999998E-5</c:v>
                </c:pt>
                <c:pt idx="58237">
                  <c:v>5.8238E-5</c:v>
                </c:pt>
                <c:pt idx="58238">
                  <c:v>5.8239000000000003E-5</c:v>
                </c:pt>
                <c:pt idx="58239">
                  <c:v>5.8239999999999998E-5</c:v>
                </c:pt>
                <c:pt idx="58240">
                  <c:v>5.8241E-5</c:v>
                </c:pt>
                <c:pt idx="58241">
                  <c:v>5.8242000000000002E-5</c:v>
                </c:pt>
                <c:pt idx="58242">
                  <c:v>5.8242999999999998E-5</c:v>
                </c:pt>
                <c:pt idx="58243">
                  <c:v>5.8244E-5</c:v>
                </c:pt>
                <c:pt idx="58244">
                  <c:v>5.8245000000000002E-5</c:v>
                </c:pt>
                <c:pt idx="58245">
                  <c:v>5.8245999999999998E-5</c:v>
                </c:pt>
                <c:pt idx="58246">
                  <c:v>5.8247E-5</c:v>
                </c:pt>
                <c:pt idx="58247">
                  <c:v>5.8248000000000002E-5</c:v>
                </c:pt>
                <c:pt idx="58248">
                  <c:v>5.8248999999999997E-5</c:v>
                </c:pt>
                <c:pt idx="58249">
                  <c:v>5.825E-5</c:v>
                </c:pt>
                <c:pt idx="58250">
                  <c:v>5.8251000000000002E-5</c:v>
                </c:pt>
                <c:pt idx="58251">
                  <c:v>5.8251999999999997E-5</c:v>
                </c:pt>
                <c:pt idx="58252">
                  <c:v>5.8252999999999999E-5</c:v>
                </c:pt>
                <c:pt idx="58253">
                  <c:v>5.8254000000000002E-5</c:v>
                </c:pt>
                <c:pt idx="58254">
                  <c:v>5.8254999999999997E-5</c:v>
                </c:pt>
                <c:pt idx="58255">
                  <c:v>5.8255999999999999E-5</c:v>
                </c:pt>
                <c:pt idx="58256">
                  <c:v>5.8257000000000001E-5</c:v>
                </c:pt>
                <c:pt idx="58257">
                  <c:v>5.8257999999999997E-5</c:v>
                </c:pt>
                <c:pt idx="58258">
                  <c:v>5.8258999999999999E-5</c:v>
                </c:pt>
                <c:pt idx="58259">
                  <c:v>5.8260000000000001E-5</c:v>
                </c:pt>
                <c:pt idx="58260">
                  <c:v>5.8260999999999997E-5</c:v>
                </c:pt>
                <c:pt idx="58261">
                  <c:v>5.8261999999999999E-5</c:v>
                </c:pt>
                <c:pt idx="58262">
                  <c:v>5.8263000000000001E-5</c:v>
                </c:pt>
                <c:pt idx="58263">
                  <c:v>5.8264000000000003E-5</c:v>
                </c:pt>
                <c:pt idx="58264">
                  <c:v>5.8264999999999999E-5</c:v>
                </c:pt>
                <c:pt idx="58265">
                  <c:v>5.8266000000000001E-5</c:v>
                </c:pt>
                <c:pt idx="58266">
                  <c:v>5.8267000000000003E-5</c:v>
                </c:pt>
                <c:pt idx="58267">
                  <c:v>5.8267999999999998E-5</c:v>
                </c:pt>
                <c:pt idx="58268">
                  <c:v>5.8269000000000001E-5</c:v>
                </c:pt>
                <c:pt idx="58269">
                  <c:v>5.8270000000000003E-5</c:v>
                </c:pt>
                <c:pt idx="58270">
                  <c:v>5.8270999999999998E-5</c:v>
                </c:pt>
                <c:pt idx="58271">
                  <c:v>5.8272E-5</c:v>
                </c:pt>
                <c:pt idx="58272">
                  <c:v>5.8273000000000003E-5</c:v>
                </c:pt>
                <c:pt idx="58273">
                  <c:v>5.8273999999999998E-5</c:v>
                </c:pt>
                <c:pt idx="58274">
                  <c:v>5.8275E-5</c:v>
                </c:pt>
                <c:pt idx="58275">
                  <c:v>5.8276000000000002E-5</c:v>
                </c:pt>
                <c:pt idx="58276">
                  <c:v>5.8276999999999998E-5</c:v>
                </c:pt>
                <c:pt idx="58277">
                  <c:v>5.8278E-5</c:v>
                </c:pt>
                <c:pt idx="58278">
                  <c:v>5.8279000000000002E-5</c:v>
                </c:pt>
                <c:pt idx="58279">
                  <c:v>5.8279999999999998E-5</c:v>
                </c:pt>
                <c:pt idx="58280">
                  <c:v>5.8281E-5</c:v>
                </c:pt>
                <c:pt idx="58281">
                  <c:v>5.8282000000000002E-5</c:v>
                </c:pt>
                <c:pt idx="58282">
                  <c:v>5.8282999999999997E-5</c:v>
                </c:pt>
                <c:pt idx="58283">
                  <c:v>5.8284E-5</c:v>
                </c:pt>
                <c:pt idx="58284">
                  <c:v>5.8285000000000002E-5</c:v>
                </c:pt>
                <c:pt idx="58285">
                  <c:v>5.8285999999999997E-5</c:v>
                </c:pt>
                <c:pt idx="58286">
                  <c:v>5.8286999999999999E-5</c:v>
                </c:pt>
                <c:pt idx="58287">
                  <c:v>5.8288000000000002E-5</c:v>
                </c:pt>
                <c:pt idx="58288">
                  <c:v>5.8288999999999997E-5</c:v>
                </c:pt>
                <c:pt idx="58289">
                  <c:v>5.8289999999999999E-5</c:v>
                </c:pt>
                <c:pt idx="58290">
                  <c:v>5.8291000000000001E-5</c:v>
                </c:pt>
                <c:pt idx="58291">
                  <c:v>5.8291999999999997E-5</c:v>
                </c:pt>
                <c:pt idx="58292">
                  <c:v>5.8292999999999999E-5</c:v>
                </c:pt>
                <c:pt idx="58293">
                  <c:v>5.8294000000000001E-5</c:v>
                </c:pt>
                <c:pt idx="58294">
                  <c:v>5.8294999999999997E-5</c:v>
                </c:pt>
                <c:pt idx="58295">
                  <c:v>5.8295999999999999E-5</c:v>
                </c:pt>
                <c:pt idx="58296">
                  <c:v>5.8297000000000001E-5</c:v>
                </c:pt>
                <c:pt idx="58297">
                  <c:v>5.8298000000000003E-5</c:v>
                </c:pt>
                <c:pt idx="58298">
                  <c:v>5.8298999999999999E-5</c:v>
                </c:pt>
                <c:pt idx="58299">
                  <c:v>5.8300000000000001E-5</c:v>
                </c:pt>
                <c:pt idx="58300">
                  <c:v>5.8301000000000003E-5</c:v>
                </c:pt>
                <c:pt idx="58301">
                  <c:v>5.8301999999999998E-5</c:v>
                </c:pt>
                <c:pt idx="58302">
                  <c:v>5.8303000000000001E-5</c:v>
                </c:pt>
                <c:pt idx="58303">
                  <c:v>5.8304000000000003E-5</c:v>
                </c:pt>
                <c:pt idx="58304">
                  <c:v>5.8304999999999998E-5</c:v>
                </c:pt>
                <c:pt idx="58305">
                  <c:v>5.8306E-5</c:v>
                </c:pt>
                <c:pt idx="58306">
                  <c:v>5.8307000000000003E-5</c:v>
                </c:pt>
                <c:pt idx="58307">
                  <c:v>5.8307999999999998E-5</c:v>
                </c:pt>
                <c:pt idx="58308">
                  <c:v>5.8309E-5</c:v>
                </c:pt>
                <c:pt idx="58309">
                  <c:v>5.8310000000000002E-5</c:v>
                </c:pt>
                <c:pt idx="58310">
                  <c:v>5.8310999999999998E-5</c:v>
                </c:pt>
                <c:pt idx="58311">
                  <c:v>5.8312E-5</c:v>
                </c:pt>
                <c:pt idx="58312">
                  <c:v>5.8313000000000002E-5</c:v>
                </c:pt>
                <c:pt idx="58313">
                  <c:v>5.8313999999999998E-5</c:v>
                </c:pt>
                <c:pt idx="58314">
                  <c:v>5.8315E-5</c:v>
                </c:pt>
                <c:pt idx="58315">
                  <c:v>5.8316000000000002E-5</c:v>
                </c:pt>
                <c:pt idx="58316">
                  <c:v>5.8316999999999997E-5</c:v>
                </c:pt>
                <c:pt idx="58317">
                  <c:v>5.8318E-5</c:v>
                </c:pt>
                <c:pt idx="58318">
                  <c:v>5.8319000000000002E-5</c:v>
                </c:pt>
                <c:pt idx="58319">
                  <c:v>5.8319999999999997E-5</c:v>
                </c:pt>
                <c:pt idx="58320">
                  <c:v>5.8320999999999999E-5</c:v>
                </c:pt>
                <c:pt idx="58321">
                  <c:v>5.8322000000000002E-5</c:v>
                </c:pt>
                <c:pt idx="58322">
                  <c:v>5.8322999999999997E-5</c:v>
                </c:pt>
                <c:pt idx="58323">
                  <c:v>5.8323999999999999E-5</c:v>
                </c:pt>
                <c:pt idx="58324">
                  <c:v>5.8325000000000001E-5</c:v>
                </c:pt>
                <c:pt idx="58325">
                  <c:v>5.8325999999999997E-5</c:v>
                </c:pt>
                <c:pt idx="58326">
                  <c:v>5.8326999999999999E-5</c:v>
                </c:pt>
                <c:pt idx="58327">
                  <c:v>5.8328000000000001E-5</c:v>
                </c:pt>
                <c:pt idx="58328">
                  <c:v>5.8328999999999997E-5</c:v>
                </c:pt>
                <c:pt idx="58329">
                  <c:v>5.8329999999999999E-5</c:v>
                </c:pt>
                <c:pt idx="58330">
                  <c:v>5.8331000000000001E-5</c:v>
                </c:pt>
                <c:pt idx="58331">
                  <c:v>5.8332000000000003E-5</c:v>
                </c:pt>
                <c:pt idx="58332">
                  <c:v>5.8332999999999999E-5</c:v>
                </c:pt>
                <c:pt idx="58333">
                  <c:v>5.8334000000000001E-5</c:v>
                </c:pt>
                <c:pt idx="58334">
                  <c:v>5.8335000000000003E-5</c:v>
                </c:pt>
                <c:pt idx="58335">
                  <c:v>5.8335999999999998E-5</c:v>
                </c:pt>
                <c:pt idx="58336">
                  <c:v>5.8337000000000001E-5</c:v>
                </c:pt>
                <c:pt idx="58337">
                  <c:v>5.8338000000000003E-5</c:v>
                </c:pt>
                <c:pt idx="58338">
                  <c:v>5.8338999999999998E-5</c:v>
                </c:pt>
                <c:pt idx="58339">
                  <c:v>5.834E-5</c:v>
                </c:pt>
                <c:pt idx="58340">
                  <c:v>5.8341000000000003E-5</c:v>
                </c:pt>
                <c:pt idx="58341">
                  <c:v>5.8341999999999998E-5</c:v>
                </c:pt>
                <c:pt idx="58342">
                  <c:v>5.8343E-5</c:v>
                </c:pt>
                <c:pt idx="58343">
                  <c:v>5.8344000000000002E-5</c:v>
                </c:pt>
                <c:pt idx="58344">
                  <c:v>5.8344999999999998E-5</c:v>
                </c:pt>
                <c:pt idx="58345">
                  <c:v>5.8346E-5</c:v>
                </c:pt>
                <c:pt idx="58346">
                  <c:v>5.8347000000000002E-5</c:v>
                </c:pt>
                <c:pt idx="58347">
                  <c:v>5.8347999999999998E-5</c:v>
                </c:pt>
                <c:pt idx="58348">
                  <c:v>5.8349E-5</c:v>
                </c:pt>
                <c:pt idx="58349">
                  <c:v>5.8350000000000002E-5</c:v>
                </c:pt>
                <c:pt idx="58350">
                  <c:v>5.8350999999999997E-5</c:v>
                </c:pt>
                <c:pt idx="58351">
                  <c:v>5.8352E-5</c:v>
                </c:pt>
                <c:pt idx="58352">
                  <c:v>5.8353000000000002E-5</c:v>
                </c:pt>
                <c:pt idx="58353">
                  <c:v>5.8353999999999997E-5</c:v>
                </c:pt>
                <c:pt idx="58354">
                  <c:v>5.8354999999999999E-5</c:v>
                </c:pt>
                <c:pt idx="58355">
                  <c:v>5.8356000000000002E-5</c:v>
                </c:pt>
                <c:pt idx="58356">
                  <c:v>5.8356999999999997E-5</c:v>
                </c:pt>
                <c:pt idx="58357">
                  <c:v>5.8357999999999999E-5</c:v>
                </c:pt>
                <c:pt idx="58358">
                  <c:v>5.8359000000000001E-5</c:v>
                </c:pt>
                <c:pt idx="58359">
                  <c:v>5.8359999999999997E-5</c:v>
                </c:pt>
                <c:pt idx="58360">
                  <c:v>5.8360999999999999E-5</c:v>
                </c:pt>
                <c:pt idx="58361">
                  <c:v>5.8362000000000001E-5</c:v>
                </c:pt>
                <c:pt idx="58362">
                  <c:v>5.8362999999999997E-5</c:v>
                </c:pt>
                <c:pt idx="58363">
                  <c:v>5.8363999999999999E-5</c:v>
                </c:pt>
                <c:pt idx="58364">
                  <c:v>5.8365000000000001E-5</c:v>
                </c:pt>
                <c:pt idx="58365">
                  <c:v>5.8366000000000003E-5</c:v>
                </c:pt>
                <c:pt idx="58366">
                  <c:v>5.8366999999999999E-5</c:v>
                </c:pt>
                <c:pt idx="58367">
                  <c:v>5.8368000000000001E-5</c:v>
                </c:pt>
                <c:pt idx="58368">
                  <c:v>5.8369000000000003E-5</c:v>
                </c:pt>
                <c:pt idx="58369">
                  <c:v>5.8369999999999998E-5</c:v>
                </c:pt>
                <c:pt idx="58370">
                  <c:v>5.8371000000000001E-5</c:v>
                </c:pt>
                <c:pt idx="58371">
                  <c:v>5.8372000000000003E-5</c:v>
                </c:pt>
                <c:pt idx="58372">
                  <c:v>5.8372999999999998E-5</c:v>
                </c:pt>
                <c:pt idx="58373">
                  <c:v>5.8374E-5</c:v>
                </c:pt>
                <c:pt idx="58374">
                  <c:v>5.8375000000000003E-5</c:v>
                </c:pt>
                <c:pt idx="58375">
                  <c:v>5.8375999999999998E-5</c:v>
                </c:pt>
                <c:pt idx="58376">
                  <c:v>5.8377E-5</c:v>
                </c:pt>
                <c:pt idx="58377">
                  <c:v>5.8378000000000002E-5</c:v>
                </c:pt>
                <c:pt idx="58378">
                  <c:v>5.8378999999999998E-5</c:v>
                </c:pt>
                <c:pt idx="58379">
                  <c:v>5.838E-5</c:v>
                </c:pt>
                <c:pt idx="58380">
                  <c:v>5.8381000000000002E-5</c:v>
                </c:pt>
                <c:pt idx="58381">
                  <c:v>5.8381999999999998E-5</c:v>
                </c:pt>
                <c:pt idx="58382">
                  <c:v>5.8383E-5</c:v>
                </c:pt>
                <c:pt idx="58383">
                  <c:v>5.8384000000000002E-5</c:v>
                </c:pt>
                <c:pt idx="58384">
                  <c:v>5.8384999999999998E-5</c:v>
                </c:pt>
                <c:pt idx="58385">
                  <c:v>5.8386E-5</c:v>
                </c:pt>
                <c:pt idx="58386">
                  <c:v>5.8387000000000002E-5</c:v>
                </c:pt>
                <c:pt idx="58387">
                  <c:v>5.8387999999999997E-5</c:v>
                </c:pt>
                <c:pt idx="58388">
                  <c:v>5.8388999999999999E-5</c:v>
                </c:pt>
                <c:pt idx="58389">
                  <c:v>5.8390000000000002E-5</c:v>
                </c:pt>
                <c:pt idx="58390">
                  <c:v>5.8390999999999997E-5</c:v>
                </c:pt>
                <c:pt idx="58391">
                  <c:v>5.8391999999999999E-5</c:v>
                </c:pt>
                <c:pt idx="58392">
                  <c:v>5.8393000000000001E-5</c:v>
                </c:pt>
                <c:pt idx="58393">
                  <c:v>5.8393999999999997E-5</c:v>
                </c:pt>
                <c:pt idx="58394">
                  <c:v>5.8394999999999999E-5</c:v>
                </c:pt>
                <c:pt idx="58395">
                  <c:v>5.8396000000000001E-5</c:v>
                </c:pt>
                <c:pt idx="58396">
                  <c:v>5.8396999999999997E-5</c:v>
                </c:pt>
                <c:pt idx="58397">
                  <c:v>5.8397999999999999E-5</c:v>
                </c:pt>
                <c:pt idx="58398">
                  <c:v>5.8399000000000001E-5</c:v>
                </c:pt>
                <c:pt idx="58399">
                  <c:v>5.8400000000000003E-5</c:v>
                </c:pt>
                <c:pt idx="58400">
                  <c:v>5.8400999999999999E-5</c:v>
                </c:pt>
                <c:pt idx="58401">
                  <c:v>5.8402000000000001E-5</c:v>
                </c:pt>
                <c:pt idx="58402">
                  <c:v>5.8403000000000003E-5</c:v>
                </c:pt>
                <c:pt idx="58403">
                  <c:v>5.8403999999999999E-5</c:v>
                </c:pt>
                <c:pt idx="58404">
                  <c:v>5.8405000000000001E-5</c:v>
                </c:pt>
                <c:pt idx="58405">
                  <c:v>5.8406000000000003E-5</c:v>
                </c:pt>
                <c:pt idx="58406">
                  <c:v>5.8406999999999998E-5</c:v>
                </c:pt>
                <c:pt idx="58407">
                  <c:v>5.8408E-5</c:v>
                </c:pt>
                <c:pt idx="58408">
                  <c:v>5.8409000000000003E-5</c:v>
                </c:pt>
                <c:pt idx="58409">
                  <c:v>5.8409999999999998E-5</c:v>
                </c:pt>
                <c:pt idx="58410">
                  <c:v>5.8411E-5</c:v>
                </c:pt>
                <c:pt idx="58411">
                  <c:v>5.8412000000000002E-5</c:v>
                </c:pt>
                <c:pt idx="58412">
                  <c:v>5.8412999999999998E-5</c:v>
                </c:pt>
                <c:pt idx="58413">
                  <c:v>5.8414E-5</c:v>
                </c:pt>
                <c:pt idx="58414">
                  <c:v>5.8415000000000002E-5</c:v>
                </c:pt>
                <c:pt idx="58415">
                  <c:v>5.8415999999999998E-5</c:v>
                </c:pt>
                <c:pt idx="58416">
                  <c:v>5.8417E-5</c:v>
                </c:pt>
                <c:pt idx="58417">
                  <c:v>5.8418000000000002E-5</c:v>
                </c:pt>
                <c:pt idx="58418">
                  <c:v>5.8418999999999998E-5</c:v>
                </c:pt>
                <c:pt idx="58419">
                  <c:v>5.842E-5</c:v>
                </c:pt>
                <c:pt idx="58420">
                  <c:v>5.8421000000000002E-5</c:v>
                </c:pt>
                <c:pt idx="58421">
                  <c:v>5.8421999999999997E-5</c:v>
                </c:pt>
                <c:pt idx="58422">
                  <c:v>5.8423E-5</c:v>
                </c:pt>
                <c:pt idx="58423">
                  <c:v>5.8424000000000002E-5</c:v>
                </c:pt>
                <c:pt idx="58424">
                  <c:v>5.8424999999999997E-5</c:v>
                </c:pt>
                <c:pt idx="58425">
                  <c:v>5.8425999999999999E-5</c:v>
                </c:pt>
                <c:pt idx="58426">
                  <c:v>5.8427000000000002E-5</c:v>
                </c:pt>
                <c:pt idx="58427">
                  <c:v>5.8427999999999997E-5</c:v>
                </c:pt>
                <c:pt idx="58428">
                  <c:v>5.8428999999999999E-5</c:v>
                </c:pt>
                <c:pt idx="58429">
                  <c:v>5.8430000000000001E-5</c:v>
                </c:pt>
                <c:pt idx="58430">
                  <c:v>5.8430999999999997E-5</c:v>
                </c:pt>
                <c:pt idx="58431">
                  <c:v>5.8431999999999999E-5</c:v>
                </c:pt>
                <c:pt idx="58432">
                  <c:v>5.8433000000000001E-5</c:v>
                </c:pt>
                <c:pt idx="58433">
                  <c:v>5.8434000000000003E-5</c:v>
                </c:pt>
                <c:pt idx="58434">
                  <c:v>5.8434999999999999E-5</c:v>
                </c:pt>
                <c:pt idx="58435">
                  <c:v>5.8436000000000001E-5</c:v>
                </c:pt>
                <c:pt idx="58436">
                  <c:v>5.8437000000000003E-5</c:v>
                </c:pt>
                <c:pt idx="58437">
                  <c:v>5.8437999999999999E-5</c:v>
                </c:pt>
                <c:pt idx="58438">
                  <c:v>5.8439000000000001E-5</c:v>
                </c:pt>
                <c:pt idx="58439">
                  <c:v>5.8440000000000003E-5</c:v>
                </c:pt>
                <c:pt idx="58440">
                  <c:v>5.8440999999999998E-5</c:v>
                </c:pt>
                <c:pt idx="58441">
                  <c:v>5.8442000000000001E-5</c:v>
                </c:pt>
                <c:pt idx="58442">
                  <c:v>5.8443000000000003E-5</c:v>
                </c:pt>
                <c:pt idx="58443">
                  <c:v>5.8443999999999998E-5</c:v>
                </c:pt>
                <c:pt idx="58444">
                  <c:v>5.8445E-5</c:v>
                </c:pt>
                <c:pt idx="58445">
                  <c:v>5.8446000000000003E-5</c:v>
                </c:pt>
                <c:pt idx="58446">
                  <c:v>5.8446999999999998E-5</c:v>
                </c:pt>
                <c:pt idx="58447">
                  <c:v>5.8448E-5</c:v>
                </c:pt>
                <c:pt idx="58448">
                  <c:v>5.8449000000000002E-5</c:v>
                </c:pt>
                <c:pt idx="58449">
                  <c:v>5.8449999999999998E-5</c:v>
                </c:pt>
                <c:pt idx="58450">
                  <c:v>5.8451E-5</c:v>
                </c:pt>
                <c:pt idx="58451">
                  <c:v>5.8452000000000002E-5</c:v>
                </c:pt>
                <c:pt idx="58452">
                  <c:v>5.8452999999999998E-5</c:v>
                </c:pt>
                <c:pt idx="58453">
                  <c:v>5.8454E-5</c:v>
                </c:pt>
                <c:pt idx="58454">
                  <c:v>5.8455000000000002E-5</c:v>
                </c:pt>
                <c:pt idx="58455">
                  <c:v>5.8455999999999997E-5</c:v>
                </c:pt>
                <c:pt idx="58456">
                  <c:v>5.8457E-5</c:v>
                </c:pt>
                <c:pt idx="58457">
                  <c:v>5.8458000000000002E-5</c:v>
                </c:pt>
                <c:pt idx="58458">
                  <c:v>5.8458999999999997E-5</c:v>
                </c:pt>
                <c:pt idx="58459">
                  <c:v>5.8459999999999999E-5</c:v>
                </c:pt>
                <c:pt idx="58460">
                  <c:v>5.8461000000000002E-5</c:v>
                </c:pt>
                <c:pt idx="58461">
                  <c:v>5.8461999999999997E-5</c:v>
                </c:pt>
                <c:pt idx="58462">
                  <c:v>5.8462999999999999E-5</c:v>
                </c:pt>
                <c:pt idx="58463">
                  <c:v>5.8464000000000001E-5</c:v>
                </c:pt>
                <c:pt idx="58464">
                  <c:v>5.8464999999999997E-5</c:v>
                </c:pt>
                <c:pt idx="58465">
                  <c:v>5.8465999999999999E-5</c:v>
                </c:pt>
                <c:pt idx="58466">
                  <c:v>5.8467000000000001E-5</c:v>
                </c:pt>
                <c:pt idx="58467">
                  <c:v>5.8468000000000003E-5</c:v>
                </c:pt>
                <c:pt idx="58468">
                  <c:v>5.8468999999999999E-5</c:v>
                </c:pt>
                <c:pt idx="58469">
                  <c:v>5.8470000000000001E-5</c:v>
                </c:pt>
                <c:pt idx="58470">
                  <c:v>5.8471000000000003E-5</c:v>
                </c:pt>
                <c:pt idx="58471">
                  <c:v>5.8471999999999999E-5</c:v>
                </c:pt>
                <c:pt idx="58472">
                  <c:v>5.8473000000000001E-5</c:v>
                </c:pt>
                <c:pt idx="58473">
                  <c:v>5.8474000000000003E-5</c:v>
                </c:pt>
                <c:pt idx="58474">
                  <c:v>5.8474999999999998E-5</c:v>
                </c:pt>
                <c:pt idx="58475">
                  <c:v>5.8476000000000001E-5</c:v>
                </c:pt>
                <c:pt idx="58476">
                  <c:v>5.8477000000000003E-5</c:v>
                </c:pt>
                <c:pt idx="58477">
                  <c:v>5.8477999999999998E-5</c:v>
                </c:pt>
                <c:pt idx="58478">
                  <c:v>5.8479E-5</c:v>
                </c:pt>
                <c:pt idx="58479">
                  <c:v>5.8480000000000003E-5</c:v>
                </c:pt>
                <c:pt idx="58480">
                  <c:v>5.8480999999999998E-5</c:v>
                </c:pt>
                <c:pt idx="58481">
                  <c:v>5.8482E-5</c:v>
                </c:pt>
                <c:pt idx="58482">
                  <c:v>5.8483000000000002E-5</c:v>
                </c:pt>
                <c:pt idx="58483">
                  <c:v>5.8483999999999998E-5</c:v>
                </c:pt>
                <c:pt idx="58484">
                  <c:v>5.8485E-5</c:v>
                </c:pt>
                <c:pt idx="58485">
                  <c:v>5.8486000000000002E-5</c:v>
                </c:pt>
                <c:pt idx="58486">
                  <c:v>5.8486999999999998E-5</c:v>
                </c:pt>
                <c:pt idx="58487">
                  <c:v>5.8488E-5</c:v>
                </c:pt>
                <c:pt idx="58488">
                  <c:v>5.8489000000000002E-5</c:v>
                </c:pt>
                <c:pt idx="58489">
                  <c:v>5.8489999999999997E-5</c:v>
                </c:pt>
                <c:pt idx="58490">
                  <c:v>5.8491E-5</c:v>
                </c:pt>
                <c:pt idx="58491">
                  <c:v>5.8492000000000002E-5</c:v>
                </c:pt>
                <c:pt idx="58492">
                  <c:v>5.8492999999999997E-5</c:v>
                </c:pt>
                <c:pt idx="58493">
                  <c:v>5.8493999999999999E-5</c:v>
                </c:pt>
                <c:pt idx="58494">
                  <c:v>5.8495000000000002E-5</c:v>
                </c:pt>
                <c:pt idx="58495">
                  <c:v>5.8495999999999997E-5</c:v>
                </c:pt>
                <c:pt idx="58496">
                  <c:v>5.8496999999999999E-5</c:v>
                </c:pt>
                <c:pt idx="58497">
                  <c:v>5.8498000000000001E-5</c:v>
                </c:pt>
                <c:pt idx="58498">
                  <c:v>5.8498999999999997E-5</c:v>
                </c:pt>
                <c:pt idx="58499">
                  <c:v>5.8499999999999999E-5</c:v>
                </c:pt>
                <c:pt idx="58500">
                  <c:v>5.8501000000000001E-5</c:v>
                </c:pt>
                <c:pt idx="58501">
                  <c:v>5.8502000000000003E-5</c:v>
                </c:pt>
                <c:pt idx="58502">
                  <c:v>5.8502999999999999E-5</c:v>
                </c:pt>
                <c:pt idx="58503">
                  <c:v>5.8504000000000001E-5</c:v>
                </c:pt>
                <c:pt idx="58504">
                  <c:v>5.8505000000000003E-5</c:v>
                </c:pt>
                <c:pt idx="58505">
                  <c:v>5.8505999999999999E-5</c:v>
                </c:pt>
                <c:pt idx="58506">
                  <c:v>5.8507000000000001E-5</c:v>
                </c:pt>
                <c:pt idx="58507">
                  <c:v>5.8508000000000003E-5</c:v>
                </c:pt>
                <c:pt idx="58508">
                  <c:v>5.8508999999999998E-5</c:v>
                </c:pt>
                <c:pt idx="58509">
                  <c:v>5.8510000000000001E-5</c:v>
                </c:pt>
                <c:pt idx="58510">
                  <c:v>5.8511000000000003E-5</c:v>
                </c:pt>
                <c:pt idx="58511">
                  <c:v>5.8511999999999998E-5</c:v>
                </c:pt>
                <c:pt idx="58512">
                  <c:v>5.8513E-5</c:v>
                </c:pt>
                <c:pt idx="58513">
                  <c:v>5.8514000000000003E-5</c:v>
                </c:pt>
                <c:pt idx="58514">
                  <c:v>5.8514999999999998E-5</c:v>
                </c:pt>
                <c:pt idx="58515">
                  <c:v>5.8516E-5</c:v>
                </c:pt>
                <c:pt idx="58516">
                  <c:v>5.8517000000000002E-5</c:v>
                </c:pt>
                <c:pt idx="58517">
                  <c:v>5.8517999999999998E-5</c:v>
                </c:pt>
                <c:pt idx="58518">
                  <c:v>5.8519E-5</c:v>
                </c:pt>
                <c:pt idx="58519">
                  <c:v>5.8520000000000002E-5</c:v>
                </c:pt>
                <c:pt idx="58520">
                  <c:v>5.8520999999999998E-5</c:v>
                </c:pt>
                <c:pt idx="58521">
                  <c:v>5.8522E-5</c:v>
                </c:pt>
                <c:pt idx="58522">
                  <c:v>5.8523000000000002E-5</c:v>
                </c:pt>
                <c:pt idx="58523">
                  <c:v>5.8523999999999997E-5</c:v>
                </c:pt>
                <c:pt idx="58524">
                  <c:v>5.8525E-5</c:v>
                </c:pt>
                <c:pt idx="58525">
                  <c:v>5.8526000000000002E-5</c:v>
                </c:pt>
                <c:pt idx="58526">
                  <c:v>5.8526999999999997E-5</c:v>
                </c:pt>
                <c:pt idx="58527">
                  <c:v>5.8527999999999999E-5</c:v>
                </c:pt>
                <c:pt idx="58528">
                  <c:v>5.8529000000000002E-5</c:v>
                </c:pt>
                <c:pt idx="58529">
                  <c:v>5.8529999999999997E-5</c:v>
                </c:pt>
                <c:pt idx="58530">
                  <c:v>5.8530999999999999E-5</c:v>
                </c:pt>
                <c:pt idx="58531">
                  <c:v>5.8532000000000001E-5</c:v>
                </c:pt>
                <c:pt idx="58532">
                  <c:v>5.8532999999999997E-5</c:v>
                </c:pt>
                <c:pt idx="58533">
                  <c:v>5.8533999999999999E-5</c:v>
                </c:pt>
                <c:pt idx="58534">
                  <c:v>5.8535000000000001E-5</c:v>
                </c:pt>
                <c:pt idx="58535">
                  <c:v>5.8536000000000003E-5</c:v>
                </c:pt>
                <c:pt idx="58536">
                  <c:v>5.8536999999999999E-5</c:v>
                </c:pt>
                <c:pt idx="58537">
                  <c:v>5.8538000000000001E-5</c:v>
                </c:pt>
                <c:pt idx="58538">
                  <c:v>5.8539000000000003E-5</c:v>
                </c:pt>
                <c:pt idx="58539">
                  <c:v>5.8539999999999999E-5</c:v>
                </c:pt>
                <c:pt idx="58540">
                  <c:v>5.8541000000000001E-5</c:v>
                </c:pt>
                <c:pt idx="58541">
                  <c:v>5.8542000000000003E-5</c:v>
                </c:pt>
                <c:pt idx="58542">
                  <c:v>5.8542999999999998E-5</c:v>
                </c:pt>
                <c:pt idx="58543">
                  <c:v>5.8544000000000001E-5</c:v>
                </c:pt>
                <c:pt idx="58544">
                  <c:v>5.8545000000000003E-5</c:v>
                </c:pt>
                <c:pt idx="58545">
                  <c:v>5.8545999999999998E-5</c:v>
                </c:pt>
                <c:pt idx="58546">
                  <c:v>5.8547E-5</c:v>
                </c:pt>
                <c:pt idx="58547">
                  <c:v>5.8548000000000003E-5</c:v>
                </c:pt>
                <c:pt idx="58548">
                  <c:v>5.8548999999999998E-5</c:v>
                </c:pt>
                <c:pt idx="58549">
                  <c:v>5.855E-5</c:v>
                </c:pt>
                <c:pt idx="58550">
                  <c:v>5.8551000000000002E-5</c:v>
                </c:pt>
                <c:pt idx="58551">
                  <c:v>5.8551999999999998E-5</c:v>
                </c:pt>
                <c:pt idx="58552">
                  <c:v>5.8553E-5</c:v>
                </c:pt>
                <c:pt idx="58553">
                  <c:v>5.8554000000000002E-5</c:v>
                </c:pt>
                <c:pt idx="58554">
                  <c:v>5.8554999999999998E-5</c:v>
                </c:pt>
                <c:pt idx="58555">
                  <c:v>5.8556E-5</c:v>
                </c:pt>
                <c:pt idx="58556">
                  <c:v>5.8557000000000002E-5</c:v>
                </c:pt>
                <c:pt idx="58557">
                  <c:v>5.8557999999999997E-5</c:v>
                </c:pt>
                <c:pt idx="58558">
                  <c:v>5.8559E-5</c:v>
                </c:pt>
                <c:pt idx="58559">
                  <c:v>5.8560000000000002E-5</c:v>
                </c:pt>
                <c:pt idx="58560">
                  <c:v>5.8560999999999997E-5</c:v>
                </c:pt>
                <c:pt idx="58561">
                  <c:v>5.8561999999999999E-5</c:v>
                </c:pt>
                <c:pt idx="58562">
                  <c:v>5.8563000000000002E-5</c:v>
                </c:pt>
                <c:pt idx="58563">
                  <c:v>5.8563999999999997E-5</c:v>
                </c:pt>
                <c:pt idx="58564">
                  <c:v>5.8564999999999999E-5</c:v>
                </c:pt>
                <c:pt idx="58565">
                  <c:v>5.8566000000000001E-5</c:v>
                </c:pt>
                <c:pt idx="58566">
                  <c:v>5.8566999999999997E-5</c:v>
                </c:pt>
                <c:pt idx="58567">
                  <c:v>5.8567999999999999E-5</c:v>
                </c:pt>
                <c:pt idx="58568">
                  <c:v>5.8569000000000001E-5</c:v>
                </c:pt>
                <c:pt idx="58569">
                  <c:v>5.8570000000000003E-5</c:v>
                </c:pt>
                <c:pt idx="58570">
                  <c:v>5.8570999999999999E-5</c:v>
                </c:pt>
                <c:pt idx="58571">
                  <c:v>5.8572000000000001E-5</c:v>
                </c:pt>
                <c:pt idx="58572">
                  <c:v>5.8573000000000003E-5</c:v>
                </c:pt>
                <c:pt idx="58573">
                  <c:v>5.8573999999999999E-5</c:v>
                </c:pt>
                <c:pt idx="58574">
                  <c:v>5.8575000000000001E-5</c:v>
                </c:pt>
                <c:pt idx="58575">
                  <c:v>5.8576000000000003E-5</c:v>
                </c:pt>
                <c:pt idx="58576">
                  <c:v>5.8576999999999998E-5</c:v>
                </c:pt>
                <c:pt idx="58577">
                  <c:v>5.8578000000000001E-5</c:v>
                </c:pt>
                <c:pt idx="58578">
                  <c:v>5.8579000000000003E-5</c:v>
                </c:pt>
                <c:pt idx="58579">
                  <c:v>5.8579999999999998E-5</c:v>
                </c:pt>
                <c:pt idx="58580">
                  <c:v>5.8581E-5</c:v>
                </c:pt>
                <c:pt idx="58581">
                  <c:v>5.8582000000000003E-5</c:v>
                </c:pt>
                <c:pt idx="58582">
                  <c:v>5.8582999999999998E-5</c:v>
                </c:pt>
                <c:pt idx="58583">
                  <c:v>5.8584E-5</c:v>
                </c:pt>
                <c:pt idx="58584">
                  <c:v>5.8585000000000002E-5</c:v>
                </c:pt>
                <c:pt idx="58585">
                  <c:v>5.8585999999999998E-5</c:v>
                </c:pt>
                <c:pt idx="58586">
                  <c:v>5.8587E-5</c:v>
                </c:pt>
                <c:pt idx="58587">
                  <c:v>5.8588000000000002E-5</c:v>
                </c:pt>
                <c:pt idx="58588">
                  <c:v>5.8588999999999998E-5</c:v>
                </c:pt>
                <c:pt idx="58589">
                  <c:v>5.859E-5</c:v>
                </c:pt>
                <c:pt idx="58590">
                  <c:v>5.8591000000000002E-5</c:v>
                </c:pt>
                <c:pt idx="58591">
                  <c:v>5.8591999999999997E-5</c:v>
                </c:pt>
                <c:pt idx="58592">
                  <c:v>5.8593E-5</c:v>
                </c:pt>
                <c:pt idx="58593">
                  <c:v>5.8594000000000002E-5</c:v>
                </c:pt>
                <c:pt idx="58594">
                  <c:v>5.8594999999999997E-5</c:v>
                </c:pt>
                <c:pt idx="58595">
                  <c:v>5.8595999999999999E-5</c:v>
                </c:pt>
                <c:pt idx="58596">
                  <c:v>5.8597000000000002E-5</c:v>
                </c:pt>
                <c:pt idx="58597">
                  <c:v>5.8597999999999997E-5</c:v>
                </c:pt>
                <c:pt idx="58598">
                  <c:v>5.8598999999999999E-5</c:v>
                </c:pt>
                <c:pt idx="58599">
                  <c:v>5.8600000000000001E-5</c:v>
                </c:pt>
                <c:pt idx="58600">
                  <c:v>5.8600999999999997E-5</c:v>
                </c:pt>
                <c:pt idx="58601">
                  <c:v>5.8601999999999999E-5</c:v>
                </c:pt>
                <c:pt idx="58602">
                  <c:v>5.8603000000000001E-5</c:v>
                </c:pt>
                <c:pt idx="58603">
                  <c:v>5.8604000000000003E-5</c:v>
                </c:pt>
                <c:pt idx="58604">
                  <c:v>5.8604999999999999E-5</c:v>
                </c:pt>
                <c:pt idx="58605">
                  <c:v>5.8606000000000001E-5</c:v>
                </c:pt>
                <c:pt idx="58606">
                  <c:v>5.8607000000000003E-5</c:v>
                </c:pt>
                <c:pt idx="58607">
                  <c:v>5.8607999999999999E-5</c:v>
                </c:pt>
                <c:pt idx="58608">
                  <c:v>5.8609000000000001E-5</c:v>
                </c:pt>
                <c:pt idx="58609">
                  <c:v>5.8610000000000003E-5</c:v>
                </c:pt>
                <c:pt idx="58610">
                  <c:v>5.8610999999999998E-5</c:v>
                </c:pt>
                <c:pt idx="58611">
                  <c:v>5.8612000000000001E-5</c:v>
                </c:pt>
                <c:pt idx="58612">
                  <c:v>5.8613000000000003E-5</c:v>
                </c:pt>
                <c:pt idx="58613">
                  <c:v>5.8613999999999998E-5</c:v>
                </c:pt>
                <c:pt idx="58614">
                  <c:v>5.8615E-5</c:v>
                </c:pt>
                <c:pt idx="58615">
                  <c:v>5.8616000000000003E-5</c:v>
                </c:pt>
                <c:pt idx="58616">
                  <c:v>5.8616999999999998E-5</c:v>
                </c:pt>
                <c:pt idx="58617">
                  <c:v>5.8618E-5</c:v>
                </c:pt>
                <c:pt idx="58618">
                  <c:v>5.8619000000000002E-5</c:v>
                </c:pt>
                <c:pt idx="58619">
                  <c:v>5.8619999999999998E-5</c:v>
                </c:pt>
                <c:pt idx="58620">
                  <c:v>5.8621E-5</c:v>
                </c:pt>
                <c:pt idx="58621">
                  <c:v>5.8622000000000002E-5</c:v>
                </c:pt>
                <c:pt idx="58622">
                  <c:v>5.8622999999999998E-5</c:v>
                </c:pt>
                <c:pt idx="58623">
                  <c:v>5.8624E-5</c:v>
                </c:pt>
                <c:pt idx="58624">
                  <c:v>5.8625000000000002E-5</c:v>
                </c:pt>
                <c:pt idx="58625">
                  <c:v>5.8625999999999997E-5</c:v>
                </c:pt>
                <c:pt idx="58626">
                  <c:v>5.8627E-5</c:v>
                </c:pt>
                <c:pt idx="58627">
                  <c:v>5.8628000000000002E-5</c:v>
                </c:pt>
                <c:pt idx="58628">
                  <c:v>5.8628999999999997E-5</c:v>
                </c:pt>
                <c:pt idx="58629">
                  <c:v>5.8629999999999999E-5</c:v>
                </c:pt>
                <c:pt idx="58630">
                  <c:v>5.8631000000000002E-5</c:v>
                </c:pt>
                <c:pt idx="58631">
                  <c:v>5.8631999999999997E-5</c:v>
                </c:pt>
                <c:pt idx="58632">
                  <c:v>5.8632999999999999E-5</c:v>
                </c:pt>
                <c:pt idx="58633">
                  <c:v>5.8634000000000001E-5</c:v>
                </c:pt>
                <c:pt idx="58634">
                  <c:v>5.8634999999999997E-5</c:v>
                </c:pt>
                <c:pt idx="58635">
                  <c:v>5.8635999999999999E-5</c:v>
                </c:pt>
                <c:pt idx="58636">
                  <c:v>5.8637000000000001E-5</c:v>
                </c:pt>
                <c:pt idx="58637">
                  <c:v>5.8638000000000003E-5</c:v>
                </c:pt>
                <c:pt idx="58638">
                  <c:v>5.8638999999999999E-5</c:v>
                </c:pt>
                <c:pt idx="58639">
                  <c:v>5.8640000000000001E-5</c:v>
                </c:pt>
                <c:pt idx="58640">
                  <c:v>5.8641000000000003E-5</c:v>
                </c:pt>
                <c:pt idx="58641">
                  <c:v>5.8641999999999999E-5</c:v>
                </c:pt>
                <c:pt idx="58642">
                  <c:v>5.8643000000000001E-5</c:v>
                </c:pt>
                <c:pt idx="58643">
                  <c:v>5.8644000000000003E-5</c:v>
                </c:pt>
                <c:pt idx="58644">
                  <c:v>5.8644999999999998E-5</c:v>
                </c:pt>
                <c:pt idx="58645">
                  <c:v>5.8646000000000001E-5</c:v>
                </c:pt>
                <c:pt idx="58646">
                  <c:v>5.8647000000000003E-5</c:v>
                </c:pt>
                <c:pt idx="58647">
                  <c:v>5.8647999999999998E-5</c:v>
                </c:pt>
                <c:pt idx="58648">
                  <c:v>5.8649E-5</c:v>
                </c:pt>
                <c:pt idx="58649">
                  <c:v>5.8650000000000003E-5</c:v>
                </c:pt>
                <c:pt idx="58650">
                  <c:v>5.8650999999999998E-5</c:v>
                </c:pt>
                <c:pt idx="58651">
                  <c:v>5.8652E-5</c:v>
                </c:pt>
                <c:pt idx="58652">
                  <c:v>5.8653000000000002E-5</c:v>
                </c:pt>
                <c:pt idx="58653">
                  <c:v>5.8653999999999998E-5</c:v>
                </c:pt>
                <c:pt idx="58654">
                  <c:v>5.8655E-5</c:v>
                </c:pt>
                <c:pt idx="58655">
                  <c:v>5.8656000000000002E-5</c:v>
                </c:pt>
                <c:pt idx="58656">
                  <c:v>5.8656999999999998E-5</c:v>
                </c:pt>
                <c:pt idx="58657">
                  <c:v>5.8658E-5</c:v>
                </c:pt>
                <c:pt idx="58658">
                  <c:v>5.8659000000000002E-5</c:v>
                </c:pt>
                <c:pt idx="58659">
                  <c:v>5.8659999999999997E-5</c:v>
                </c:pt>
                <c:pt idx="58660">
                  <c:v>5.8661E-5</c:v>
                </c:pt>
                <c:pt idx="58661">
                  <c:v>5.8662000000000002E-5</c:v>
                </c:pt>
                <c:pt idx="58662">
                  <c:v>5.8662999999999997E-5</c:v>
                </c:pt>
                <c:pt idx="58663">
                  <c:v>5.8663999999999999E-5</c:v>
                </c:pt>
                <c:pt idx="58664">
                  <c:v>5.8665000000000002E-5</c:v>
                </c:pt>
                <c:pt idx="58665">
                  <c:v>5.8665999999999997E-5</c:v>
                </c:pt>
                <c:pt idx="58666">
                  <c:v>5.8666999999999999E-5</c:v>
                </c:pt>
                <c:pt idx="58667">
                  <c:v>5.8668000000000001E-5</c:v>
                </c:pt>
                <c:pt idx="58668">
                  <c:v>5.8668999999999997E-5</c:v>
                </c:pt>
                <c:pt idx="58669">
                  <c:v>5.8669999999999999E-5</c:v>
                </c:pt>
                <c:pt idx="58670">
                  <c:v>5.8671000000000001E-5</c:v>
                </c:pt>
                <c:pt idx="58671">
                  <c:v>5.8671999999999997E-5</c:v>
                </c:pt>
                <c:pt idx="58672">
                  <c:v>5.8672999999999999E-5</c:v>
                </c:pt>
                <c:pt idx="58673">
                  <c:v>5.8674000000000001E-5</c:v>
                </c:pt>
                <c:pt idx="58674">
                  <c:v>5.8675000000000003E-5</c:v>
                </c:pt>
                <c:pt idx="58675">
                  <c:v>5.8675999999999999E-5</c:v>
                </c:pt>
                <c:pt idx="58676">
                  <c:v>5.8677000000000001E-5</c:v>
                </c:pt>
                <c:pt idx="58677">
                  <c:v>5.8678000000000003E-5</c:v>
                </c:pt>
                <c:pt idx="58678">
                  <c:v>5.8678999999999998E-5</c:v>
                </c:pt>
                <c:pt idx="58679">
                  <c:v>5.8680000000000001E-5</c:v>
                </c:pt>
                <c:pt idx="58680">
                  <c:v>5.8681000000000003E-5</c:v>
                </c:pt>
                <c:pt idx="58681">
                  <c:v>5.8681999999999998E-5</c:v>
                </c:pt>
                <c:pt idx="58682">
                  <c:v>5.8683E-5</c:v>
                </c:pt>
                <c:pt idx="58683">
                  <c:v>5.8684000000000003E-5</c:v>
                </c:pt>
                <c:pt idx="58684">
                  <c:v>5.8684999999999998E-5</c:v>
                </c:pt>
                <c:pt idx="58685">
                  <c:v>5.8686E-5</c:v>
                </c:pt>
                <c:pt idx="58686">
                  <c:v>5.8687000000000002E-5</c:v>
                </c:pt>
                <c:pt idx="58687">
                  <c:v>5.8687999999999998E-5</c:v>
                </c:pt>
                <c:pt idx="58688">
                  <c:v>5.8689E-5</c:v>
                </c:pt>
                <c:pt idx="58689">
                  <c:v>5.8690000000000002E-5</c:v>
                </c:pt>
                <c:pt idx="58690">
                  <c:v>5.8690999999999998E-5</c:v>
                </c:pt>
                <c:pt idx="58691">
                  <c:v>5.8692E-5</c:v>
                </c:pt>
                <c:pt idx="58692">
                  <c:v>5.8693000000000002E-5</c:v>
                </c:pt>
                <c:pt idx="58693">
                  <c:v>5.8693999999999997E-5</c:v>
                </c:pt>
                <c:pt idx="58694">
                  <c:v>5.8695E-5</c:v>
                </c:pt>
                <c:pt idx="58695">
                  <c:v>5.8696000000000002E-5</c:v>
                </c:pt>
                <c:pt idx="58696">
                  <c:v>5.8696999999999997E-5</c:v>
                </c:pt>
                <c:pt idx="58697">
                  <c:v>5.8697999999999999E-5</c:v>
                </c:pt>
                <c:pt idx="58698">
                  <c:v>5.8699000000000002E-5</c:v>
                </c:pt>
                <c:pt idx="58699">
                  <c:v>5.8699999999999997E-5</c:v>
                </c:pt>
                <c:pt idx="58700">
                  <c:v>5.8700999999999999E-5</c:v>
                </c:pt>
                <c:pt idx="58701">
                  <c:v>5.8702000000000001E-5</c:v>
                </c:pt>
                <c:pt idx="58702">
                  <c:v>5.8702999999999997E-5</c:v>
                </c:pt>
                <c:pt idx="58703">
                  <c:v>5.8703999999999999E-5</c:v>
                </c:pt>
                <c:pt idx="58704">
                  <c:v>5.8705000000000001E-5</c:v>
                </c:pt>
                <c:pt idx="58705">
                  <c:v>5.8705999999999997E-5</c:v>
                </c:pt>
                <c:pt idx="58706">
                  <c:v>5.8706999999999999E-5</c:v>
                </c:pt>
                <c:pt idx="58707">
                  <c:v>5.8708000000000001E-5</c:v>
                </c:pt>
                <c:pt idx="58708">
                  <c:v>5.8709000000000003E-5</c:v>
                </c:pt>
                <c:pt idx="58709">
                  <c:v>5.8709999999999999E-5</c:v>
                </c:pt>
                <c:pt idx="58710">
                  <c:v>5.8711000000000001E-5</c:v>
                </c:pt>
                <c:pt idx="58711">
                  <c:v>5.8712000000000003E-5</c:v>
                </c:pt>
                <c:pt idx="58712">
                  <c:v>5.8712999999999998E-5</c:v>
                </c:pt>
                <c:pt idx="58713">
                  <c:v>5.8714000000000001E-5</c:v>
                </c:pt>
                <c:pt idx="58714">
                  <c:v>5.8715000000000003E-5</c:v>
                </c:pt>
                <c:pt idx="58715">
                  <c:v>5.8715999999999998E-5</c:v>
                </c:pt>
                <c:pt idx="58716">
                  <c:v>5.8717E-5</c:v>
                </c:pt>
                <c:pt idx="58717">
                  <c:v>5.8718000000000003E-5</c:v>
                </c:pt>
                <c:pt idx="58718">
                  <c:v>5.8718999999999998E-5</c:v>
                </c:pt>
                <c:pt idx="58719">
                  <c:v>5.872E-5</c:v>
                </c:pt>
                <c:pt idx="58720">
                  <c:v>5.8721000000000002E-5</c:v>
                </c:pt>
                <c:pt idx="58721">
                  <c:v>5.8721999999999998E-5</c:v>
                </c:pt>
                <c:pt idx="58722">
                  <c:v>5.8723E-5</c:v>
                </c:pt>
                <c:pt idx="58723">
                  <c:v>5.8724000000000002E-5</c:v>
                </c:pt>
                <c:pt idx="58724">
                  <c:v>5.8724999999999998E-5</c:v>
                </c:pt>
                <c:pt idx="58725">
                  <c:v>5.8726E-5</c:v>
                </c:pt>
                <c:pt idx="58726">
                  <c:v>5.8727000000000002E-5</c:v>
                </c:pt>
                <c:pt idx="58727">
                  <c:v>5.8727999999999997E-5</c:v>
                </c:pt>
                <c:pt idx="58728">
                  <c:v>5.8729E-5</c:v>
                </c:pt>
                <c:pt idx="58729">
                  <c:v>5.8730000000000002E-5</c:v>
                </c:pt>
                <c:pt idx="58730">
                  <c:v>5.8730999999999997E-5</c:v>
                </c:pt>
                <c:pt idx="58731">
                  <c:v>5.8731999999999999E-5</c:v>
                </c:pt>
                <c:pt idx="58732">
                  <c:v>5.8733000000000002E-5</c:v>
                </c:pt>
                <c:pt idx="58733">
                  <c:v>5.8733999999999997E-5</c:v>
                </c:pt>
                <c:pt idx="58734">
                  <c:v>5.8734999999999999E-5</c:v>
                </c:pt>
                <c:pt idx="58735">
                  <c:v>5.8736000000000001E-5</c:v>
                </c:pt>
                <c:pt idx="58736">
                  <c:v>5.8736999999999997E-5</c:v>
                </c:pt>
                <c:pt idx="58737">
                  <c:v>5.8737999999999999E-5</c:v>
                </c:pt>
                <c:pt idx="58738">
                  <c:v>5.8739000000000001E-5</c:v>
                </c:pt>
                <c:pt idx="58739">
                  <c:v>5.8739999999999997E-5</c:v>
                </c:pt>
                <c:pt idx="58740">
                  <c:v>5.8740999999999999E-5</c:v>
                </c:pt>
                <c:pt idx="58741">
                  <c:v>5.8742000000000001E-5</c:v>
                </c:pt>
                <c:pt idx="58742">
                  <c:v>5.8743000000000003E-5</c:v>
                </c:pt>
                <c:pt idx="58743">
                  <c:v>5.8743999999999999E-5</c:v>
                </c:pt>
                <c:pt idx="58744">
                  <c:v>5.8745000000000001E-5</c:v>
                </c:pt>
                <c:pt idx="58745">
                  <c:v>5.8746000000000003E-5</c:v>
                </c:pt>
                <c:pt idx="58746">
                  <c:v>5.8746999999999998E-5</c:v>
                </c:pt>
                <c:pt idx="58747">
                  <c:v>5.8748000000000001E-5</c:v>
                </c:pt>
                <c:pt idx="58748">
                  <c:v>5.8749000000000003E-5</c:v>
                </c:pt>
                <c:pt idx="58749">
                  <c:v>5.8749999999999998E-5</c:v>
                </c:pt>
                <c:pt idx="58750">
                  <c:v>5.8751E-5</c:v>
                </c:pt>
                <c:pt idx="58751">
                  <c:v>5.8752000000000003E-5</c:v>
                </c:pt>
                <c:pt idx="58752">
                  <c:v>5.8752999999999998E-5</c:v>
                </c:pt>
                <c:pt idx="58753">
                  <c:v>5.8754E-5</c:v>
                </c:pt>
                <c:pt idx="58754">
                  <c:v>5.8755000000000002E-5</c:v>
                </c:pt>
                <c:pt idx="58755">
                  <c:v>5.8755999999999998E-5</c:v>
                </c:pt>
                <c:pt idx="58756">
                  <c:v>5.8757E-5</c:v>
                </c:pt>
                <c:pt idx="58757">
                  <c:v>5.8758000000000002E-5</c:v>
                </c:pt>
                <c:pt idx="58758">
                  <c:v>5.8758999999999998E-5</c:v>
                </c:pt>
                <c:pt idx="58759">
                  <c:v>5.876E-5</c:v>
                </c:pt>
                <c:pt idx="58760">
                  <c:v>5.8761000000000002E-5</c:v>
                </c:pt>
                <c:pt idx="58761">
                  <c:v>5.8761999999999997E-5</c:v>
                </c:pt>
                <c:pt idx="58762">
                  <c:v>5.8763E-5</c:v>
                </c:pt>
                <c:pt idx="58763">
                  <c:v>5.8764000000000002E-5</c:v>
                </c:pt>
                <c:pt idx="58764">
                  <c:v>5.8764999999999997E-5</c:v>
                </c:pt>
                <c:pt idx="58765">
                  <c:v>5.8765999999999999E-5</c:v>
                </c:pt>
                <c:pt idx="58766">
                  <c:v>5.8767000000000002E-5</c:v>
                </c:pt>
                <c:pt idx="58767">
                  <c:v>5.8767999999999997E-5</c:v>
                </c:pt>
                <c:pt idx="58768">
                  <c:v>5.8768999999999999E-5</c:v>
                </c:pt>
                <c:pt idx="58769">
                  <c:v>5.8770000000000001E-5</c:v>
                </c:pt>
                <c:pt idx="58770">
                  <c:v>5.8770999999999997E-5</c:v>
                </c:pt>
                <c:pt idx="58771">
                  <c:v>5.8771999999999999E-5</c:v>
                </c:pt>
                <c:pt idx="58772">
                  <c:v>5.8773000000000001E-5</c:v>
                </c:pt>
                <c:pt idx="58773">
                  <c:v>5.8773999999999997E-5</c:v>
                </c:pt>
                <c:pt idx="58774">
                  <c:v>5.8774999999999999E-5</c:v>
                </c:pt>
                <c:pt idx="58775">
                  <c:v>5.8776000000000001E-5</c:v>
                </c:pt>
                <c:pt idx="58776">
                  <c:v>5.8777000000000003E-5</c:v>
                </c:pt>
                <c:pt idx="58777">
                  <c:v>5.8777999999999999E-5</c:v>
                </c:pt>
                <c:pt idx="58778">
                  <c:v>5.8779000000000001E-5</c:v>
                </c:pt>
                <c:pt idx="58779">
                  <c:v>5.8780000000000003E-5</c:v>
                </c:pt>
                <c:pt idx="58780">
                  <c:v>5.8780999999999998E-5</c:v>
                </c:pt>
                <c:pt idx="58781">
                  <c:v>5.8782000000000001E-5</c:v>
                </c:pt>
                <c:pt idx="58782">
                  <c:v>5.8783000000000003E-5</c:v>
                </c:pt>
                <c:pt idx="58783">
                  <c:v>5.8783999999999998E-5</c:v>
                </c:pt>
                <c:pt idx="58784">
                  <c:v>5.8785E-5</c:v>
                </c:pt>
                <c:pt idx="58785">
                  <c:v>5.8786000000000003E-5</c:v>
                </c:pt>
                <c:pt idx="58786">
                  <c:v>5.8786999999999998E-5</c:v>
                </c:pt>
                <c:pt idx="58787">
                  <c:v>5.8788E-5</c:v>
                </c:pt>
                <c:pt idx="58788">
                  <c:v>5.8789000000000002E-5</c:v>
                </c:pt>
                <c:pt idx="58789">
                  <c:v>5.8789999999999998E-5</c:v>
                </c:pt>
                <c:pt idx="58790">
                  <c:v>5.8791E-5</c:v>
                </c:pt>
                <c:pt idx="58791">
                  <c:v>5.8792000000000002E-5</c:v>
                </c:pt>
                <c:pt idx="58792">
                  <c:v>5.8792999999999998E-5</c:v>
                </c:pt>
                <c:pt idx="58793">
                  <c:v>5.8794E-5</c:v>
                </c:pt>
                <c:pt idx="58794">
                  <c:v>5.8795000000000002E-5</c:v>
                </c:pt>
                <c:pt idx="58795">
                  <c:v>5.8795999999999997E-5</c:v>
                </c:pt>
                <c:pt idx="58796">
                  <c:v>5.8797E-5</c:v>
                </c:pt>
                <c:pt idx="58797">
                  <c:v>5.8798000000000002E-5</c:v>
                </c:pt>
                <c:pt idx="58798">
                  <c:v>5.8798999999999997E-5</c:v>
                </c:pt>
                <c:pt idx="58799">
                  <c:v>5.8799999999999999E-5</c:v>
                </c:pt>
                <c:pt idx="58800">
                  <c:v>5.8801000000000002E-5</c:v>
                </c:pt>
                <c:pt idx="58801">
                  <c:v>5.8801999999999997E-5</c:v>
                </c:pt>
                <c:pt idx="58802">
                  <c:v>5.8802999999999999E-5</c:v>
                </c:pt>
                <c:pt idx="58803">
                  <c:v>5.8804000000000001E-5</c:v>
                </c:pt>
                <c:pt idx="58804">
                  <c:v>5.8804999999999997E-5</c:v>
                </c:pt>
                <c:pt idx="58805">
                  <c:v>5.8805999999999999E-5</c:v>
                </c:pt>
                <c:pt idx="58806">
                  <c:v>5.8807000000000001E-5</c:v>
                </c:pt>
                <c:pt idx="58807">
                  <c:v>5.8807999999999997E-5</c:v>
                </c:pt>
                <c:pt idx="58808">
                  <c:v>5.8808999999999999E-5</c:v>
                </c:pt>
                <c:pt idx="58809">
                  <c:v>5.8810000000000001E-5</c:v>
                </c:pt>
                <c:pt idx="58810">
                  <c:v>5.8811000000000003E-5</c:v>
                </c:pt>
                <c:pt idx="58811">
                  <c:v>5.8811999999999999E-5</c:v>
                </c:pt>
                <c:pt idx="58812">
                  <c:v>5.8813000000000001E-5</c:v>
                </c:pt>
                <c:pt idx="58813">
                  <c:v>5.8814000000000003E-5</c:v>
                </c:pt>
                <c:pt idx="58814">
                  <c:v>5.8814999999999998E-5</c:v>
                </c:pt>
                <c:pt idx="58815">
                  <c:v>5.8816000000000001E-5</c:v>
                </c:pt>
                <c:pt idx="58816">
                  <c:v>5.8817000000000003E-5</c:v>
                </c:pt>
                <c:pt idx="58817">
                  <c:v>5.8817999999999998E-5</c:v>
                </c:pt>
                <c:pt idx="58818">
                  <c:v>5.8819E-5</c:v>
                </c:pt>
                <c:pt idx="58819">
                  <c:v>5.8820000000000003E-5</c:v>
                </c:pt>
                <c:pt idx="58820">
                  <c:v>5.8820999999999998E-5</c:v>
                </c:pt>
                <c:pt idx="58821">
                  <c:v>5.8822E-5</c:v>
                </c:pt>
                <c:pt idx="58822">
                  <c:v>5.8823000000000002E-5</c:v>
                </c:pt>
                <c:pt idx="58823">
                  <c:v>5.8823999999999998E-5</c:v>
                </c:pt>
                <c:pt idx="58824">
                  <c:v>5.8825E-5</c:v>
                </c:pt>
                <c:pt idx="58825">
                  <c:v>5.8826000000000002E-5</c:v>
                </c:pt>
                <c:pt idx="58826">
                  <c:v>5.8826999999999998E-5</c:v>
                </c:pt>
                <c:pt idx="58827">
                  <c:v>5.8828E-5</c:v>
                </c:pt>
                <c:pt idx="58828">
                  <c:v>5.8829000000000002E-5</c:v>
                </c:pt>
                <c:pt idx="58829">
                  <c:v>5.8829999999999997E-5</c:v>
                </c:pt>
                <c:pt idx="58830">
                  <c:v>5.8831E-5</c:v>
                </c:pt>
                <c:pt idx="58831">
                  <c:v>5.8832000000000002E-5</c:v>
                </c:pt>
                <c:pt idx="58832">
                  <c:v>5.8832999999999997E-5</c:v>
                </c:pt>
                <c:pt idx="58833">
                  <c:v>5.8833999999999999E-5</c:v>
                </c:pt>
                <c:pt idx="58834">
                  <c:v>5.8835000000000002E-5</c:v>
                </c:pt>
                <c:pt idx="58835">
                  <c:v>5.8835999999999997E-5</c:v>
                </c:pt>
                <c:pt idx="58836">
                  <c:v>5.8836999999999999E-5</c:v>
                </c:pt>
                <c:pt idx="58837">
                  <c:v>5.8838000000000001E-5</c:v>
                </c:pt>
                <c:pt idx="58838">
                  <c:v>5.8838999999999997E-5</c:v>
                </c:pt>
                <c:pt idx="58839">
                  <c:v>5.8839999999999999E-5</c:v>
                </c:pt>
                <c:pt idx="58840">
                  <c:v>5.8841000000000001E-5</c:v>
                </c:pt>
                <c:pt idx="58841">
                  <c:v>5.8841999999999997E-5</c:v>
                </c:pt>
                <c:pt idx="58842">
                  <c:v>5.8842999999999999E-5</c:v>
                </c:pt>
                <c:pt idx="58843">
                  <c:v>5.8844000000000001E-5</c:v>
                </c:pt>
                <c:pt idx="58844">
                  <c:v>5.8845000000000003E-5</c:v>
                </c:pt>
                <c:pt idx="58845">
                  <c:v>5.8845999999999999E-5</c:v>
                </c:pt>
                <c:pt idx="58846">
                  <c:v>5.8847000000000001E-5</c:v>
                </c:pt>
                <c:pt idx="58847">
                  <c:v>5.8848000000000003E-5</c:v>
                </c:pt>
                <c:pt idx="58848">
                  <c:v>5.8848999999999998E-5</c:v>
                </c:pt>
                <c:pt idx="58849">
                  <c:v>5.8850000000000001E-5</c:v>
                </c:pt>
                <c:pt idx="58850">
                  <c:v>5.8851000000000003E-5</c:v>
                </c:pt>
                <c:pt idx="58851">
                  <c:v>5.8851999999999998E-5</c:v>
                </c:pt>
                <c:pt idx="58852">
                  <c:v>5.8853E-5</c:v>
                </c:pt>
                <c:pt idx="58853">
                  <c:v>5.8854000000000003E-5</c:v>
                </c:pt>
                <c:pt idx="58854">
                  <c:v>5.8854999999999998E-5</c:v>
                </c:pt>
                <c:pt idx="58855">
                  <c:v>5.8856E-5</c:v>
                </c:pt>
                <c:pt idx="58856">
                  <c:v>5.8857000000000002E-5</c:v>
                </c:pt>
                <c:pt idx="58857">
                  <c:v>5.8857999999999998E-5</c:v>
                </c:pt>
                <c:pt idx="58858">
                  <c:v>5.8859E-5</c:v>
                </c:pt>
                <c:pt idx="58859">
                  <c:v>5.8860000000000002E-5</c:v>
                </c:pt>
                <c:pt idx="58860">
                  <c:v>5.8860999999999998E-5</c:v>
                </c:pt>
                <c:pt idx="58861">
                  <c:v>5.8862E-5</c:v>
                </c:pt>
                <c:pt idx="58862">
                  <c:v>5.8863000000000002E-5</c:v>
                </c:pt>
                <c:pt idx="58863">
                  <c:v>5.8863999999999997E-5</c:v>
                </c:pt>
                <c:pt idx="58864">
                  <c:v>5.8865E-5</c:v>
                </c:pt>
                <c:pt idx="58865">
                  <c:v>5.8866000000000002E-5</c:v>
                </c:pt>
                <c:pt idx="58866">
                  <c:v>5.8866999999999997E-5</c:v>
                </c:pt>
                <c:pt idx="58867">
                  <c:v>5.8867999999999999E-5</c:v>
                </c:pt>
                <c:pt idx="58868">
                  <c:v>5.8869000000000002E-5</c:v>
                </c:pt>
                <c:pt idx="58869">
                  <c:v>5.8869999999999997E-5</c:v>
                </c:pt>
                <c:pt idx="58870">
                  <c:v>5.8870999999999999E-5</c:v>
                </c:pt>
                <c:pt idx="58871">
                  <c:v>5.8872000000000001E-5</c:v>
                </c:pt>
                <c:pt idx="58872">
                  <c:v>5.8872999999999997E-5</c:v>
                </c:pt>
                <c:pt idx="58873">
                  <c:v>5.8873999999999999E-5</c:v>
                </c:pt>
                <c:pt idx="58874">
                  <c:v>5.8875000000000001E-5</c:v>
                </c:pt>
                <c:pt idx="58875">
                  <c:v>5.8875999999999997E-5</c:v>
                </c:pt>
                <c:pt idx="58876">
                  <c:v>5.8876999999999999E-5</c:v>
                </c:pt>
                <c:pt idx="58877">
                  <c:v>5.8878000000000001E-5</c:v>
                </c:pt>
                <c:pt idx="58878">
                  <c:v>5.8879000000000003E-5</c:v>
                </c:pt>
                <c:pt idx="58879">
                  <c:v>5.8879999999999999E-5</c:v>
                </c:pt>
                <c:pt idx="58880">
                  <c:v>5.8881000000000001E-5</c:v>
                </c:pt>
                <c:pt idx="58881">
                  <c:v>5.8882000000000003E-5</c:v>
                </c:pt>
                <c:pt idx="58882">
                  <c:v>5.8882999999999998E-5</c:v>
                </c:pt>
                <c:pt idx="58883">
                  <c:v>5.8884000000000001E-5</c:v>
                </c:pt>
                <c:pt idx="58884">
                  <c:v>5.8885000000000003E-5</c:v>
                </c:pt>
                <c:pt idx="58885">
                  <c:v>5.8885999999999998E-5</c:v>
                </c:pt>
                <c:pt idx="58886">
                  <c:v>5.8887E-5</c:v>
                </c:pt>
                <c:pt idx="58887">
                  <c:v>5.8888000000000003E-5</c:v>
                </c:pt>
                <c:pt idx="58888">
                  <c:v>5.8888999999999998E-5</c:v>
                </c:pt>
                <c:pt idx="58889">
                  <c:v>5.889E-5</c:v>
                </c:pt>
                <c:pt idx="58890">
                  <c:v>5.8891000000000002E-5</c:v>
                </c:pt>
                <c:pt idx="58891">
                  <c:v>5.8891999999999998E-5</c:v>
                </c:pt>
                <c:pt idx="58892">
                  <c:v>5.8893E-5</c:v>
                </c:pt>
                <c:pt idx="58893">
                  <c:v>5.8894000000000002E-5</c:v>
                </c:pt>
                <c:pt idx="58894">
                  <c:v>5.8894999999999998E-5</c:v>
                </c:pt>
                <c:pt idx="58895">
                  <c:v>5.8896E-5</c:v>
                </c:pt>
                <c:pt idx="58896">
                  <c:v>5.8897000000000002E-5</c:v>
                </c:pt>
                <c:pt idx="58897">
                  <c:v>5.8897999999999998E-5</c:v>
                </c:pt>
                <c:pt idx="58898">
                  <c:v>5.8899E-5</c:v>
                </c:pt>
                <c:pt idx="58899">
                  <c:v>5.8900000000000002E-5</c:v>
                </c:pt>
                <c:pt idx="58900">
                  <c:v>5.8900999999999997E-5</c:v>
                </c:pt>
                <c:pt idx="58901">
                  <c:v>5.8901999999999999E-5</c:v>
                </c:pt>
                <c:pt idx="58902">
                  <c:v>5.8903000000000002E-5</c:v>
                </c:pt>
                <c:pt idx="58903">
                  <c:v>5.8903999999999997E-5</c:v>
                </c:pt>
                <c:pt idx="58904">
                  <c:v>5.8904999999999999E-5</c:v>
                </c:pt>
                <c:pt idx="58905">
                  <c:v>5.8906000000000001E-5</c:v>
                </c:pt>
                <c:pt idx="58906">
                  <c:v>5.8906999999999997E-5</c:v>
                </c:pt>
                <c:pt idx="58907">
                  <c:v>5.8907999999999999E-5</c:v>
                </c:pt>
                <c:pt idx="58908">
                  <c:v>5.8909000000000001E-5</c:v>
                </c:pt>
                <c:pt idx="58909">
                  <c:v>5.8909999999999997E-5</c:v>
                </c:pt>
                <c:pt idx="58910">
                  <c:v>5.8910999999999999E-5</c:v>
                </c:pt>
                <c:pt idx="58911">
                  <c:v>5.8912000000000001E-5</c:v>
                </c:pt>
                <c:pt idx="58912">
                  <c:v>5.8913000000000003E-5</c:v>
                </c:pt>
                <c:pt idx="58913">
                  <c:v>5.8913999999999999E-5</c:v>
                </c:pt>
                <c:pt idx="58914">
                  <c:v>5.8915000000000001E-5</c:v>
                </c:pt>
                <c:pt idx="58915">
                  <c:v>5.8916000000000003E-5</c:v>
                </c:pt>
                <c:pt idx="58916">
                  <c:v>5.8916999999999999E-5</c:v>
                </c:pt>
                <c:pt idx="58917">
                  <c:v>5.8918000000000001E-5</c:v>
                </c:pt>
                <c:pt idx="58918">
                  <c:v>5.8919000000000003E-5</c:v>
                </c:pt>
                <c:pt idx="58919">
                  <c:v>5.8919999999999998E-5</c:v>
                </c:pt>
                <c:pt idx="58920">
                  <c:v>5.8921000000000001E-5</c:v>
                </c:pt>
                <c:pt idx="58921">
                  <c:v>5.8922000000000003E-5</c:v>
                </c:pt>
                <c:pt idx="58922">
                  <c:v>5.8922999999999998E-5</c:v>
                </c:pt>
                <c:pt idx="58923">
                  <c:v>5.8924E-5</c:v>
                </c:pt>
                <c:pt idx="58924">
                  <c:v>5.8925000000000002E-5</c:v>
                </c:pt>
                <c:pt idx="58925">
                  <c:v>5.8925999999999998E-5</c:v>
                </c:pt>
                <c:pt idx="58926">
                  <c:v>5.8927E-5</c:v>
                </c:pt>
                <c:pt idx="58927">
                  <c:v>5.8928000000000002E-5</c:v>
                </c:pt>
                <c:pt idx="58928">
                  <c:v>5.8928999999999998E-5</c:v>
                </c:pt>
                <c:pt idx="58929">
                  <c:v>5.893E-5</c:v>
                </c:pt>
                <c:pt idx="58930">
                  <c:v>5.8931000000000002E-5</c:v>
                </c:pt>
                <c:pt idx="58931">
                  <c:v>5.8931999999999998E-5</c:v>
                </c:pt>
                <c:pt idx="58932">
                  <c:v>5.8933E-5</c:v>
                </c:pt>
                <c:pt idx="58933">
                  <c:v>5.8934000000000002E-5</c:v>
                </c:pt>
                <c:pt idx="58934">
                  <c:v>5.8934999999999997E-5</c:v>
                </c:pt>
                <c:pt idx="58935">
                  <c:v>5.8936E-5</c:v>
                </c:pt>
                <c:pt idx="58936">
                  <c:v>5.8937000000000002E-5</c:v>
                </c:pt>
                <c:pt idx="58937">
                  <c:v>5.8937999999999997E-5</c:v>
                </c:pt>
                <c:pt idx="58938">
                  <c:v>5.8938999999999999E-5</c:v>
                </c:pt>
                <c:pt idx="58939">
                  <c:v>5.8940000000000002E-5</c:v>
                </c:pt>
                <c:pt idx="58940">
                  <c:v>5.8940999999999997E-5</c:v>
                </c:pt>
                <c:pt idx="58941">
                  <c:v>5.8941999999999999E-5</c:v>
                </c:pt>
                <c:pt idx="58942">
                  <c:v>5.8943000000000001E-5</c:v>
                </c:pt>
                <c:pt idx="58943">
                  <c:v>5.8943999999999997E-5</c:v>
                </c:pt>
                <c:pt idx="58944">
                  <c:v>5.8944999999999999E-5</c:v>
                </c:pt>
                <c:pt idx="58945">
                  <c:v>5.8946000000000001E-5</c:v>
                </c:pt>
                <c:pt idx="58946">
                  <c:v>5.8947000000000003E-5</c:v>
                </c:pt>
                <c:pt idx="58947">
                  <c:v>5.8947999999999999E-5</c:v>
                </c:pt>
                <c:pt idx="58948">
                  <c:v>5.8949000000000001E-5</c:v>
                </c:pt>
                <c:pt idx="58949">
                  <c:v>5.8950000000000003E-5</c:v>
                </c:pt>
                <c:pt idx="58950">
                  <c:v>5.8950999999999999E-5</c:v>
                </c:pt>
                <c:pt idx="58951">
                  <c:v>5.8952000000000001E-5</c:v>
                </c:pt>
                <c:pt idx="58952">
                  <c:v>5.8953000000000003E-5</c:v>
                </c:pt>
                <c:pt idx="58953">
                  <c:v>5.8953999999999998E-5</c:v>
                </c:pt>
                <c:pt idx="58954">
                  <c:v>5.8955000000000001E-5</c:v>
                </c:pt>
                <c:pt idx="58955">
                  <c:v>5.8956000000000003E-5</c:v>
                </c:pt>
                <c:pt idx="58956">
                  <c:v>5.8956999999999998E-5</c:v>
                </c:pt>
                <c:pt idx="58957">
                  <c:v>5.8958E-5</c:v>
                </c:pt>
                <c:pt idx="58958">
                  <c:v>5.8959000000000003E-5</c:v>
                </c:pt>
                <c:pt idx="58959">
                  <c:v>5.8959999999999998E-5</c:v>
                </c:pt>
                <c:pt idx="58960">
                  <c:v>5.8961E-5</c:v>
                </c:pt>
                <c:pt idx="58961">
                  <c:v>5.8962000000000002E-5</c:v>
                </c:pt>
                <c:pt idx="58962">
                  <c:v>5.8962999999999998E-5</c:v>
                </c:pt>
                <c:pt idx="58963">
                  <c:v>5.8964E-5</c:v>
                </c:pt>
                <c:pt idx="58964">
                  <c:v>5.8965000000000002E-5</c:v>
                </c:pt>
                <c:pt idx="58965">
                  <c:v>5.8965999999999998E-5</c:v>
                </c:pt>
                <c:pt idx="58966">
                  <c:v>5.8967E-5</c:v>
                </c:pt>
                <c:pt idx="58967">
                  <c:v>5.8968000000000002E-5</c:v>
                </c:pt>
                <c:pt idx="58968">
                  <c:v>5.8968999999999997E-5</c:v>
                </c:pt>
                <c:pt idx="58969">
                  <c:v>5.897E-5</c:v>
                </c:pt>
                <c:pt idx="58970">
                  <c:v>5.8971000000000002E-5</c:v>
                </c:pt>
                <c:pt idx="58971">
                  <c:v>5.8971999999999997E-5</c:v>
                </c:pt>
                <c:pt idx="58972">
                  <c:v>5.8972999999999999E-5</c:v>
                </c:pt>
                <c:pt idx="58973">
                  <c:v>5.8974000000000002E-5</c:v>
                </c:pt>
                <c:pt idx="58974">
                  <c:v>5.8974999999999997E-5</c:v>
                </c:pt>
                <c:pt idx="58975">
                  <c:v>5.8975999999999999E-5</c:v>
                </c:pt>
                <c:pt idx="58976">
                  <c:v>5.8977000000000001E-5</c:v>
                </c:pt>
                <c:pt idx="58977">
                  <c:v>5.8977999999999997E-5</c:v>
                </c:pt>
                <c:pt idx="58978">
                  <c:v>5.8978999999999999E-5</c:v>
                </c:pt>
                <c:pt idx="58979">
                  <c:v>5.8980000000000001E-5</c:v>
                </c:pt>
                <c:pt idx="58980">
                  <c:v>5.8981000000000003E-5</c:v>
                </c:pt>
                <c:pt idx="58981">
                  <c:v>5.8981999999999999E-5</c:v>
                </c:pt>
                <c:pt idx="58982">
                  <c:v>5.8983000000000001E-5</c:v>
                </c:pt>
                <c:pt idx="58983">
                  <c:v>5.8984000000000003E-5</c:v>
                </c:pt>
                <c:pt idx="58984">
                  <c:v>5.8984999999999999E-5</c:v>
                </c:pt>
                <c:pt idx="58985">
                  <c:v>5.8986000000000001E-5</c:v>
                </c:pt>
                <c:pt idx="58986">
                  <c:v>5.8987000000000003E-5</c:v>
                </c:pt>
                <c:pt idx="58987">
                  <c:v>5.8987999999999998E-5</c:v>
                </c:pt>
                <c:pt idx="58988">
                  <c:v>5.8989000000000001E-5</c:v>
                </c:pt>
                <c:pt idx="58989">
                  <c:v>5.8990000000000003E-5</c:v>
                </c:pt>
                <c:pt idx="58990">
                  <c:v>5.8990999999999998E-5</c:v>
                </c:pt>
                <c:pt idx="58991">
                  <c:v>5.8992E-5</c:v>
                </c:pt>
                <c:pt idx="58992">
                  <c:v>5.8993000000000003E-5</c:v>
                </c:pt>
                <c:pt idx="58993">
                  <c:v>5.8993999999999998E-5</c:v>
                </c:pt>
                <c:pt idx="58994">
                  <c:v>5.8995E-5</c:v>
                </c:pt>
                <c:pt idx="58995">
                  <c:v>5.8996000000000002E-5</c:v>
                </c:pt>
                <c:pt idx="58996">
                  <c:v>5.8996999999999998E-5</c:v>
                </c:pt>
                <c:pt idx="58997">
                  <c:v>5.8998E-5</c:v>
                </c:pt>
                <c:pt idx="58998">
                  <c:v>5.8999000000000002E-5</c:v>
                </c:pt>
                <c:pt idx="58999">
                  <c:v>5.8999999999999998E-5</c:v>
                </c:pt>
                <c:pt idx="59000">
                  <c:v>5.9001E-5</c:v>
                </c:pt>
                <c:pt idx="59001">
                  <c:v>5.9002000000000002E-5</c:v>
                </c:pt>
                <c:pt idx="59002">
                  <c:v>5.9002999999999997E-5</c:v>
                </c:pt>
                <c:pt idx="59003">
                  <c:v>5.9004E-5</c:v>
                </c:pt>
                <c:pt idx="59004">
                  <c:v>5.9005000000000002E-5</c:v>
                </c:pt>
                <c:pt idx="59005">
                  <c:v>5.9005999999999997E-5</c:v>
                </c:pt>
                <c:pt idx="59006">
                  <c:v>5.9006999999999999E-5</c:v>
                </c:pt>
                <c:pt idx="59007">
                  <c:v>5.9008000000000002E-5</c:v>
                </c:pt>
                <c:pt idx="59008">
                  <c:v>5.9008999999999997E-5</c:v>
                </c:pt>
                <c:pt idx="59009">
                  <c:v>5.9009999999999999E-5</c:v>
                </c:pt>
                <c:pt idx="59010">
                  <c:v>5.9011000000000001E-5</c:v>
                </c:pt>
                <c:pt idx="59011">
                  <c:v>5.9011999999999997E-5</c:v>
                </c:pt>
                <c:pt idx="59012">
                  <c:v>5.9012999999999999E-5</c:v>
                </c:pt>
                <c:pt idx="59013">
                  <c:v>5.9014000000000001E-5</c:v>
                </c:pt>
                <c:pt idx="59014">
                  <c:v>5.9015000000000003E-5</c:v>
                </c:pt>
                <c:pt idx="59015">
                  <c:v>5.9015999999999999E-5</c:v>
                </c:pt>
                <c:pt idx="59016">
                  <c:v>5.9017000000000001E-5</c:v>
                </c:pt>
                <c:pt idx="59017">
                  <c:v>5.9018000000000003E-5</c:v>
                </c:pt>
                <c:pt idx="59018">
                  <c:v>5.9018999999999999E-5</c:v>
                </c:pt>
                <c:pt idx="59019">
                  <c:v>5.9020000000000001E-5</c:v>
                </c:pt>
                <c:pt idx="59020">
                  <c:v>5.9021000000000003E-5</c:v>
                </c:pt>
                <c:pt idx="59021">
                  <c:v>5.9021999999999998E-5</c:v>
                </c:pt>
                <c:pt idx="59022">
                  <c:v>5.9023000000000001E-5</c:v>
                </c:pt>
                <c:pt idx="59023">
                  <c:v>5.9024000000000003E-5</c:v>
                </c:pt>
                <c:pt idx="59024">
                  <c:v>5.9024999999999998E-5</c:v>
                </c:pt>
                <c:pt idx="59025">
                  <c:v>5.9026E-5</c:v>
                </c:pt>
                <c:pt idx="59026">
                  <c:v>5.9027000000000003E-5</c:v>
                </c:pt>
                <c:pt idx="59027">
                  <c:v>5.9027999999999998E-5</c:v>
                </c:pt>
                <c:pt idx="59028">
                  <c:v>5.9029E-5</c:v>
                </c:pt>
                <c:pt idx="59029">
                  <c:v>5.9030000000000002E-5</c:v>
                </c:pt>
                <c:pt idx="59030">
                  <c:v>5.9030999999999998E-5</c:v>
                </c:pt>
                <c:pt idx="59031">
                  <c:v>5.9032E-5</c:v>
                </c:pt>
                <c:pt idx="59032">
                  <c:v>5.9033000000000002E-5</c:v>
                </c:pt>
                <c:pt idx="59033">
                  <c:v>5.9033999999999998E-5</c:v>
                </c:pt>
                <c:pt idx="59034">
                  <c:v>5.9035E-5</c:v>
                </c:pt>
                <c:pt idx="59035">
                  <c:v>5.9036000000000002E-5</c:v>
                </c:pt>
                <c:pt idx="59036">
                  <c:v>5.9036999999999997E-5</c:v>
                </c:pt>
                <c:pt idx="59037">
                  <c:v>5.9038E-5</c:v>
                </c:pt>
                <c:pt idx="59038">
                  <c:v>5.9039000000000002E-5</c:v>
                </c:pt>
                <c:pt idx="59039">
                  <c:v>5.9039999999999997E-5</c:v>
                </c:pt>
                <c:pt idx="59040">
                  <c:v>5.9040999999999999E-5</c:v>
                </c:pt>
                <c:pt idx="59041">
                  <c:v>5.9042000000000002E-5</c:v>
                </c:pt>
                <c:pt idx="59042">
                  <c:v>5.9042999999999997E-5</c:v>
                </c:pt>
                <c:pt idx="59043">
                  <c:v>5.9043999999999999E-5</c:v>
                </c:pt>
                <c:pt idx="59044">
                  <c:v>5.9045000000000001E-5</c:v>
                </c:pt>
                <c:pt idx="59045">
                  <c:v>5.9045999999999997E-5</c:v>
                </c:pt>
                <c:pt idx="59046">
                  <c:v>5.9046999999999999E-5</c:v>
                </c:pt>
                <c:pt idx="59047">
                  <c:v>5.9048000000000001E-5</c:v>
                </c:pt>
                <c:pt idx="59048">
                  <c:v>5.9049000000000003E-5</c:v>
                </c:pt>
                <c:pt idx="59049">
                  <c:v>5.9049999999999999E-5</c:v>
                </c:pt>
                <c:pt idx="59050">
                  <c:v>5.9051000000000001E-5</c:v>
                </c:pt>
                <c:pt idx="59051">
                  <c:v>5.9052000000000003E-5</c:v>
                </c:pt>
                <c:pt idx="59052">
                  <c:v>5.9052999999999999E-5</c:v>
                </c:pt>
                <c:pt idx="59053">
                  <c:v>5.9054000000000001E-5</c:v>
                </c:pt>
                <c:pt idx="59054">
                  <c:v>5.9055000000000003E-5</c:v>
                </c:pt>
                <c:pt idx="59055">
                  <c:v>5.9055999999999998E-5</c:v>
                </c:pt>
                <c:pt idx="59056">
                  <c:v>5.9057000000000001E-5</c:v>
                </c:pt>
                <c:pt idx="59057">
                  <c:v>5.9058000000000003E-5</c:v>
                </c:pt>
                <c:pt idx="59058">
                  <c:v>5.9058999999999998E-5</c:v>
                </c:pt>
                <c:pt idx="59059">
                  <c:v>5.906E-5</c:v>
                </c:pt>
                <c:pt idx="59060">
                  <c:v>5.9061000000000003E-5</c:v>
                </c:pt>
                <c:pt idx="59061">
                  <c:v>5.9061999999999998E-5</c:v>
                </c:pt>
                <c:pt idx="59062">
                  <c:v>5.9063E-5</c:v>
                </c:pt>
                <c:pt idx="59063">
                  <c:v>5.9064000000000002E-5</c:v>
                </c:pt>
                <c:pt idx="59064">
                  <c:v>5.9064999999999998E-5</c:v>
                </c:pt>
                <c:pt idx="59065">
                  <c:v>5.9066E-5</c:v>
                </c:pt>
                <c:pt idx="59066">
                  <c:v>5.9067000000000002E-5</c:v>
                </c:pt>
                <c:pt idx="59067">
                  <c:v>5.9067999999999998E-5</c:v>
                </c:pt>
                <c:pt idx="59068">
                  <c:v>5.9069E-5</c:v>
                </c:pt>
                <c:pt idx="59069">
                  <c:v>5.9070000000000002E-5</c:v>
                </c:pt>
                <c:pt idx="59070">
                  <c:v>5.9070999999999997E-5</c:v>
                </c:pt>
                <c:pt idx="59071">
                  <c:v>5.9072E-5</c:v>
                </c:pt>
                <c:pt idx="59072">
                  <c:v>5.9073000000000002E-5</c:v>
                </c:pt>
                <c:pt idx="59073">
                  <c:v>5.9073999999999997E-5</c:v>
                </c:pt>
                <c:pt idx="59074">
                  <c:v>5.9074999999999999E-5</c:v>
                </c:pt>
                <c:pt idx="59075">
                  <c:v>5.9076000000000002E-5</c:v>
                </c:pt>
                <c:pt idx="59076">
                  <c:v>5.9076999999999997E-5</c:v>
                </c:pt>
                <c:pt idx="59077">
                  <c:v>5.9077999999999999E-5</c:v>
                </c:pt>
                <c:pt idx="59078">
                  <c:v>5.9079000000000001E-5</c:v>
                </c:pt>
                <c:pt idx="59079">
                  <c:v>5.9079999999999997E-5</c:v>
                </c:pt>
                <c:pt idx="59080">
                  <c:v>5.9080999999999999E-5</c:v>
                </c:pt>
                <c:pt idx="59081">
                  <c:v>5.9082000000000001E-5</c:v>
                </c:pt>
                <c:pt idx="59082">
                  <c:v>5.9083000000000003E-5</c:v>
                </c:pt>
                <c:pt idx="59083">
                  <c:v>5.9083999999999999E-5</c:v>
                </c:pt>
                <c:pt idx="59084">
                  <c:v>5.9085000000000001E-5</c:v>
                </c:pt>
                <c:pt idx="59085">
                  <c:v>5.9086000000000003E-5</c:v>
                </c:pt>
                <c:pt idx="59086">
                  <c:v>5.9086999999999999E-5</c:v>
                </c:pt>
                <c:pt idx="59087">
                  <c:v>5.9088000000000001E-5</c:v>
                </c:pt>
                <c:pt idx="59088">
                  <c:v>5.9089000000000003E-5</c:v>
                </c:pt>
                <c:pt idx="59089">
                  <c:v>5.9089999999999998E-5</c:v>
                </c:pt>
                <c:pt idx="59090">
                  <c:v>5.9091000000000001E-5</c:v>
                </c:pt>
                <c:pt idx="59091">
                  <c:v>5.9092000000000003E-5</c:v>
                </c:pt>
                <c:pt idx="59092">
                  <c:v>5.9092999999999998E-5</c:v>
                </c:pt>
                <c:pt idx="59093">
                  <c:v>5.9094E-5</c:v>
                </c:pt>
                <c:pt idx="59094">
                  <c:v>5.9095000000000003E-5</c:v>
                </c:pt>
                <c:pt idx="59095">
                  <c:v>5.9095999999999998E-5</c:v>
                </c:pt>
                <c:pt idx="59096">
                  <c:v>5.9097E-5</c:v>
                </c:pt>
                <c:pt idx="59097">
                  <c:v>5.9098000000000002E-5</c:v>
                </c:pt>
                <c:pt idx="59098">
                  <c:v>5.9098999999999998E-5</c:v>
                </c:pt>
                <c:pt idx="59099">
                  <c:v>5.91E-5</c:v>
                </c:pt>
                <c:pt idx="59100">
                  <c:v>5.9101000000000002E-5</c:v>
                </c:pt>
                <c:pt idx="59101">
                  <c:v>5.9101999999999998E-5</c:v>
                </c:pt>
                <c:pt idx="59102">
                  <c:v>5.9103E-5</c:v>
                </c:pt>
                <c:pt idx="59103">
                  <c:v>5.9104000000000002E-5</c:v>
                </c:pt>
                <c:pt idx="59104">
                  <c:v>5.9104999999999997E-5</c:v>
                </c:pt>
                <c:pt idx="59105">
                  <c:v>5.9106E-5</c:v>
                </c:pt>
                <c:pt idx="59106">
                  <c:v>5.9107000000000002E-5</c:v>
                </c:pt>
                <c:pt idx="59107">
                  <c:v>5.9107999999999997E-5</c:v>
                </c:pt>
                <c:pt idx="59108">
                  <c:v>5.9108999999999999E-5</c:v>
                </c:pt>
                <c:pt idx="59109">
                  <c:v>5.9110000000000002E-5</c:v>
                </c:pt>
                <c:pt idx="59110">
                  <c:v>5.9110999999999997E-5</c:v>
                </c:pt>
                <c:pt idx="59111">
                  <c:v>5.9111999999999999E-5</c:v>
                </c:pt>
                <c:pt idx="59112">
                  <c:v>5.9113000000000001E-5</c:v>
                </c:pt>
                <c:pt idx="59113">
                  <c:v>5.9113999999999997E-5</c:v>
                </c:pt>
                <c:pt idx="59114">
                  <c:v>5.9114999999999999E-5</c:v>
                </c:pt>
                <c:pt idx="59115">
                  <c:v>5.9116000000000001E-5</c:v>
                </c:pt>
                <c:pt idx="59116">
                  <c:v>5.9117000000000003E-5</c:v>
                </c:pt>
                <c:pt idx="59117">
                  <c:v>5.9117999999999999E-5</c:v>
                </c:pt>
                <c:pt idx="59118">
                  <c:v>5.9119000000000001E-5</c:v>
                </c:pt>
                <c:pt idx="59119">
                  <c:v>5.9120000000000003E-5</c:v>
                </c:pt>
                <c:pt idx="59120">
                  <c:v>5.9120999999999999E-5</c:v>
                </c:pt>
                <c:pt idx="59121">
                  <c:v>5.9122000000000001E-5</c:v>
                </c:pt>
                <c:pt idx="59122">
                  <c:v>5.9123000000000003E-5</c:v>
                </c:pt>
                <c:pt idx="59123">
                  <c:v>5.9123999999999998E-5</c:v>
                </c:pt>
                <c:pt idx="59124">
                  <c:v>5.9125000000000001E-5</c:v>
                </c:pt>
                <c:pt idx="59125">
                  <c:v>5.9126000000000003E-5</c:v>
                </c:pt>
                <c:pt idx="59126">
                  <c:v>5.9126999999999998E-5</c:v>
                </c:pt>
                <c:pt idx="59127">
                  <c:v>5.9128E-5</c:v>
                </c:pt>
                <c:pt idx="59128">
                  <c:v>5.9129000000000003E-5</c:v>
                </c:pt>
                <c:pt idx="59129">
                  <c:v>5.9129999999999998E-5</c:v>
                </c:pt>
                <c:pt idx="59130">
                  <c:v>5.9131E-5</c:v>
                </c:pt>
                <c:pt idx="59131">
                  <c:v>5.9132000000000002E-5</c:v>
                </c:pt>
                <c:pt idx="59132">
                  <c:v>5.9132999999999998E-5</c:v>
                </c:pt>
                <c:pt idx="59133">
                  <c:v>5.9134E-5</c:v>
                </c:pt>
                <c:pt idx="59134">
                  <c:v>5.9135000000000002E-5</c:v>
                </c:pt>
                <c:pt idx="59135">
                  <c:v>5.9135999999999998E-5</c:v>
                </c:pt>
                <c:pt idx="59136">
                  <c:v>5.9137E-5</c:v>
                </c:pt>
                <c:pt idx="59137">
                  <c:v>5.9138000000000002E-5</c:v>
                </c:pt>
                <c:pt idx="59138">
                  <c:v>5.9138999999999997E-5</c:v>
                </c:pt>
                <c:pt idx="59139">
                  <c:v>5.914E-5</c:v>
                </c:pt>
                <c:pt idx="59140">
                  <c:v>5.9141000000000002E-5</c:v>
                </c:pt>
                <c:pt idx="59141">
                  <c:v>5.9141999999999997E-5</c:v>
                </c:pt>
                <c:pt idx="59142">
                  <c:v>5.9142999999999999E-5</c:v>
                </c:pt>
                <c:pt idx="59143">
                  <c:v>5.9144000000000002E-5</c:v>
                </c:pt>
                <c:pt idx="59144">
                  <c:v>5.9144999999999997E-5</c:v>
                </c:pt>
                <c:pt idx="59145">
                  <c:v>5.9145999999999999E-5</c:v>
                </c:pt>
                <c:pt idx="59146">
                  <c:v>5.9147000000000001E-5</c:v>
                </c:pt>
                <c:pt idx="59147">
                  <c:v>5.9147999999999997E-5</c:v>
                </c:pt>
                <c:pt idx="59148">
                  <c:v>5.9148999999999999E-5</c:v>
                </c:pt>
                <c:pt idx="59149">
                  <c:v>5.9150000000000001E-5</c:v>
                </c:pt>
                <c:pt idx="59150">
                  <c:v>5.9151000000000003E-5</c:v>
                </c:pt>
                <c:pt idx="59151">
                  <c:v>5.9151999999999999E-5</c:v>
                </c:pt>
                <c:pt idx="59152">
                  <c:v>5.9153000000000001E-5</c:v>
                </c:pt>
                <c:pt idx="59153">
                  <c:v>5.9154000000000003E-5</c:v>
                </c:pt>
                <c:pt idx="59154">
                  <c:v>5.9154999999999999E-5</c:v>
                </c:pt>
                <c:pt idx="59155">
                  <c:v>5.9156000000000001E-5</c:v>
                </c:pt>
                <c:pt idx="59156">
                  <c:v>5.9157000000000003E-5</c:v>
                </c:pt>
                <c:pt idx="59157">
                  <c:v>5.9157999999999998E-5</c:v>
                </c:pt>
                <c:pt idx="59158">
                  <c:v>5.9159000000000001E-5</c:v>
                </c:pt>
                <c:pt idx="59159">
                  <c:v>5.9160000000000003E-5</c:v>
                </c:pt>
                <c:pt idx="59160">
                  <c:v>5.9160999999999998E-5</c:v>
                </c:pt>
                <c:pt idx="59161">
                  <c:v>5.9162E-5</c:v>
                </c:pt>
                <c:pt idx="59162">
                  <c:v>5.9163000000000003E-5</c:v>
                </c:pt>
                <c:pt idx="59163">
                  <c:v>5.9163999999999998E-5</c:v>
                </c:pt>
                <c:pt idx="59164">
                  <c:v>5.9165E-5</c:v>
                </c:pt>
                <c:pt idx="59165">
                  <c:v>5.9166000000000002E-5</c:v>
                </c:pt>
                <c:pt idx="59166">
                  <c:v>5.9166999999999998E-5</c:v>
                </c:pt>
                <c:pt idx="59167">
                  <c:v>5.9168E-5</c:v>
                </c:pt>
                <c:pt idx="59168">
                  <c:v>5.9169000000000002E-5</c:v>
                </c:pt>
                <c:pt idx="59169">
                  <c:v>5.9169999999999998E-5</c:v>
                </c:pt>
                <c:pt idx="59170">
                  <c:v>5.9171E-5</c:v>
                </c:pt>
                <c:pt idx="59171">
                  <c:v>5.9172000000000002E-5</c:v>
                </c:pt>
                <c:pt idx="59172">
                  <c:v>5.9172999999999997E-5</c:v>
                </c:pt>
                <c:pt idx="59173">
                  <c:v>5.9174E-5</c:v>
                </c:pt>
                <c:pt idx="59174">
                  <c:v>5.9175000000000002E-5</c:v>
                </c:pt>
                <c:pt idx="59175">
                  <c:v>5.9175999999999997E-5</c:v>
                </c:pt>
                <c:pt idx="59176">
                  <c:v>5.9176999999999999E-5</c:v>
                </c:pt>
                <c:pt idx="59177">
                  <c:v>5.9178000000000002E-5</c:v>
                </c:pt>
                <c:pt idx="59178">
                  <c:v>5.9178999999999997E-5</c:v>
                </c:pt>
                <c:pt idx="59179">
                  <c:v>5.9179999999999999E-5</c:v>
                </c:pt>
                <c:pt idx="59180">
                  <c:v>5.9181000000000001E-5</c:v>
                </c:pt>
                <c:pt idx="59181">
                  <c:v>5.9181999999999997E-5</c:v>
                </c:pt>
                <c:pt idx="59182">
                  <c:v>5.9182999999999999E-5</c:v>
                </c:pt>
                <c:pt idx="59183">
                  <c:v>5.9184000000000001E-5</c:v>
                </c:pt>
                <c:pt idx="59184">
                  <c:v>5.9184999999999997E-5</c:v>
                </c:pt>
                <c:pt idx="59185">
                  <c:v>5.9185999999999999E-5</c:v>
                </c:pt>
                <c:pt idx="59186">
                  <c:v>5.9187000000000001E-5</c:v>
                </c:pt>
                <c:pt idx="59187">
                  <c:v>5.9188000000000003E-5</c:v>
                </c:pt>
                <c:pt idx="59188">
                  <c:v>5.9188999999999999E-5</c:v>
                </c:pt>
                <c:pt idx="59189">
                  <c:v>5.9190000000000001E-5</c:v>
                </c:pt>
                <c:pt idx="59190">
                  <c:v>5.9191000000000003E-5</c:v>
                </c:pt>
                <c:pt idx="59191">
                  <c:v>5.9191999999999998E-5</c:v>
                </c:pt>
                <c:pt idx="59192">
                  <c:v>5.9193000000000001E-5</c:v>
                </c:pt>
                <c:pt idx="59193">
                  <c:v>5.9194000000000003E-5</c:v>
                </c:pt>
                <c:pt idx="59194">
                  <c:v>5.9194999999999998E-5</c:v>
                </c:pt>
                <c:pt idx="59195">
                  <c:v>5.9196E-5</c:v>
                </c:pt>
                <c:pt idx="59196">
                  <c:v>5.9197000000000003E-5</c:v>
                </c:pt>
                <c:pt idx="59197">
                  <c:v>5.9197999999999998E-5</c:v>
                </c:pt>
                <c:pt idx="59198">
                  <c:v>5.9199E-5</c:v>
                </c:pt>
                <c:pt idx="59199">
                  <c:v>5.9200000000000002E-5</c:v>
                </c:pt>
                <c:pt idx="59200">
                  <c:v>5.9200999999999998E-5</c:v>
                </c:pt>
                <c:pt idx="59201">
                  <c:v>5.9202E-5</c:v>
                </c:pt>
                <c:pt idx="59202">
                  <c:v>5.9203000000000002E-5</c:v>
                </c:pt>
                <c:pt idx="59203">
                  <c:v>5.9203999999999998E-5</c:v>
                </c:pt>
                <c:pt idx="59204">
                  <c:v>5.9205E-5</c:v>
                </c:pt>
                <c:pt idx="59205">
                  <c:v>5.9206000000000002E-5</c:v>
                </c:pt>
                <c:pt idx="59206">
                  <c:v>5.9206999999999997E-5</c:v>
                </c:pt>
                <c:pt idx="59207">
                  <c:v>5.9208E-5</c:v>
                </c:pt>
                <c:pt idx="59208">
                  <c:v>5.9209000000000002E-5</c:v>
                </c:pt>
                <c:pt idx="59209">
                  <c:v>5.9209999999999997E-5</c:v>
                </c:pt>
                <c:pt idx="59210">
                  <c:v>5.9210999999999999E-5</c:v>
                </c:pt>
                <c:pt idx="59211">
                  <c:v>5.9212000000000002E-5</c:v>
                </c:pt>
                <c:pt idx="59212">
                  <c:v>5.9212999999999997E-5</c:v>
                </c:pt>
                <c:pt idx="59213">
                  <c:v>5.9213999999999999E-5</c:v>
                </c:pt>
                <c:pt idx="59214">
                  <c:v>5.9215000000000001E-5</c:v>
                </c:pt>
                <c:pt idx="59215">
                  <c:v>5.9215999999999997E-5</c:v>
                </c:pt>
                <c:pt idx="59216">
                  <c:v>5.9216999999999999E-5</c:v>
                </c:pt>
                <c:pt idx="59217">
                  <c:v>5.9218000000000001E-5</c:v>
                </c:pt>
                <c:pt idx="59218">
                  <c:v>5.9218999999999997E-5</c:v>
                </c:pt>
                <c:pt idx="59219">
                  <c:v>5.9219999999999999E-5</c:v>
                </c:pt>
                <c:pt idx="59220">
                  <c:v>5.9221000000000001E-5</c:v>
                </c:pt>
                <c:pt idx="59221">
                  <c:v>5.9222000000000003E-5</c:v>
                </c:pt>
                <c:pt idx="59222">
                  <c:v>5.9222999999999999E-5</c:v>
                </c:pt>
                <c:pt idx="59223">
                  <c:v>5.9224000000000001E-5</c:v>
                </c:pt>
                <c:pt idx="59224">
                  <c:v>5.9225000000000003E-5</c:v>
                </c:pt>
                <c:pt idx="59225">
                  <c:v>5.9225999999999998E-5</c:v>
                </c:pt>
                <c:pt idx="59226">
                  <c:v>5.9227000000000001E-5</c:v>
                </c:pt>
                <c:pt idx="59227">
                  <c:v>5.9228000000000003E-5</c:v>
                </c:pt>
                <c:pt idx="59228">
                  <c:v>5.9228999999999998E-5</c:v>
                </c:pt>
                <c:pt idx="59229">
                  <c:v>5.923E-5</c:v>
                </c:pt>
                <c:pt idx="59230">
                  <c:v>5.9231000000000003E-5</c:v>
                </c:pt>
                <c:pt idx="59231">
                  <c:v>5.9231999999999998E-5</c:v>
                </c:pt>
                <c:pt idx="59232">
                  <c:v>5.9233E-5</c:v>
                </c:pt>
                <c:pt idx="59233">
                  <c:v>5.9234000000000002E-5</c:v>
                </c:pt>
                <c:pt idx="59234">
                  <c:v>5.9234999999999998E-5</c:v>
                </c:pt>
                <c:pt idx="59235">
                  <c:v>5.9236E-5</c:v>
                </c:pt>
                <c:pt idx="59236">
                  <c:v>5.9237000000000002E-5</c:v>
                </c:pt>
                <c:pt idx="59237">
                  <c:v>5.9237999999999998E-5</c:v>
                </c:pt>
                <c:pt idx="59238">
                  <c:v>5.9239E-5</c:v>
                </c:pt>
                <c:pt idx="59239">
                  <c:v>5.9240000000000002E-5</c:v>
                </c:pt>
                <c:pt idx="59240">
                  <c:v>5.9240999999999997E-5</c:v>
                </c:pt>
                <c:pt idx="59241">
                  <c:v>5.9242E-5</c:v>
                </c:pt>
                <c:pt idx="59242">
                  <c:v>5.9243000000000002E-5</c:v>
                </c:pt>
                <c:pt idx="59243">
                  <c:v>5.9243999999999997E-5</c:v>
                </c:pt>
                <c:pt idx="59244">
                  <c:v>5.9244999999999999E-5</c:v>
                </c:pt>
                <c:pt idx="59245">
                  <c:v>5.9246000000000002E-5</c:v>
                </c:pt>
                <c:pt idx="59246">
                  <c:v>5.9246999999999997E-5</c:v>
                </c:pt>
                <c:pt idx="59247">
                  <c:v>5.9247999999999999E-5</c:v>
                </c:pt>
                <c:pt idx="59248">
                  <c:v>5.9249000000000001E-5</c:v>
                </c:pt>
                <c:pt idx="59249">
                  <c:v>5.9249999999999997E-5</c:v>
                </c:pt>
                <c:pt idx="59250">
                  <c:v>5.9250999999999999E-5</c:v>
                </c:pt>
                <c:pt idx="59251">
                  <c:v>5.9252000000000001E-5</c:v>
                </c:pt>
                <c:pt idx="59252">
                  <c:v>5.9252999999999997E-5</c:v>
                </c:pt>
                <c:pt idx="59253">
                  <c:v>5.9253999999999999E-5</c:v>
                </c:pt>
                <c:pt idx="59254">
                  <c:v>5.9255000000000001E-5</c:v>
                </c:pt>
                <c:pt idx="59255">
                  <c:v>5.9256000000000003E-5</c:v>
                </c:pt>
                <c:pt idx="59256">
                  <c:v>5.9256999999999999E-5</c:v>
                </c:pt>
                <c:pt idx="59257">
                  <c:v>5.9258000000000001E-5</c:v>
                </c:pt>
                <c:pt idx="59258">
                  <c:v>5.9259000000000003E-5</c:v>
                </c:pt>
                <c:pt idx="59259">
                  <c:v>5.9259999999999998E-5</c:v>
                </c:pt>
                <c:pt idx="59260">
                  <c:v>5.9261000000000001E-5</c:v>
                </c:pt>
                <c:pt idx="59261">
                  <c:v>5.9262000000000003E-5</c:v>
                </c:pt>
                <c:pt idx="59262">
                  <c:v>5.9262999999999998E-5</c:v>
                </c:pt>
                <c:pt idx="59263">
                  <c:v>5.9264E-5</c:v>
                </c:pt>
                <c:pt idx="59264">
                  <c:v>5.9265000000000003E-5</c:v>
                </c:pt>
                <c:pt idx="59265">
                  <c:v>5.9265999999999998E-5</c:v>
                </c:pt>
                <c:pt idx="59266">
                  <c:v>5.9267E-5</c:v>
                </c:pt>
                <c:pt idx="59267">
                  <c:v>5.9268000000000002E-5</c:v>
                </c:pt>
                <c:pt idx="59268">
                  <c:v>5.9268999999999998E-5</c:v>
                </c:pt>
                <c:pt idx="59269">
                  <c:v>5.927E-5</c:v>
                </c:pt>
                <c:pt idx="59270">
                  <c:v>5.9271000000000002E-5</c:v>
                </c:pt>
                <c:pt idx="59271">
                  <c:v>5.9271999999999998E-5</c:v>
                </c:pt>
                <c:pt idx="59272">
                  <c:v>5.9273E-5</c:v>
                </c:pt>
                <c:pt idx="59273">
                  <c:v>5.9274000000000002E-5</c:v>
                </c:pt>
                <c:pt idx="59274">
                  <c:v>5.9274999999999997E-5</c:v>
                </c:pt>
                <c:pt idx="59275">
                  <c:v>5.9276E-5</c:v>
                </c:pt>
                <c:pt idx="59276">
                  <c:v>5.9277000000000002E-5</c:v>
                </c:pt>
                <c:pt idx="59277">
                  <c:v>5.9277999999999997E-5</c:v>
                </c:pt>
                <c:pt idx="59278">
                  <c:v>5.9278999999999999E-5</c:v>
                </c:pt>
                <c:pt idx="59279">
                  <c:v>5.9280000000000002E-5</c:v>
                </c:pt>
                <c:pt idx="59280">
                  <c:v>5.9280999999999997E-5</c:v>
                </c:pt>
                <c:pt idx="59281">
                  <c:v>5.9281999999999999E-5</c:v>
                </c:pt>
                <c:pt idx="59282">
                  <c:v>5.9283000000000001E-5</c:v>
                </c:pt>
                <c:pt idx="59283">
                  <c:v>5.9283999999999997E-5</c:v>
                </c:pt>
                <c:pt idx="59284">
                  <c:v>5.9284999999999999E-5</c:v>
                </c:pt>
                <c:pt idx="59285">
                  <c:v>5.9286000000000001E-5</c:v>
                </c:pt>
                <c:pt idx="59286">
                  <c:v>5.9286999999999997E-5</c:v>
                </c:pt>
                <c:pt idx="59287">
                  <c:v>5.9287999999999999E-5</c:v>
                </c:pt>
                <c:pt idx="59288">
                  <c:v>5.9289000000000001E-5</c:v>
                </c:pt>
                <c:pt idx="59289">
                  <c:v>5.9290000000000003E-5</c:v>
                </c:pt>
                <c:pt idx="59290">
                  <c:v>5.9290999999999999E-5</c:v>
                </c:pt>
                <c:pt idx="59291">
                  <c:v>5.9292000000000001E-5</c:v>
                </c:pt>
                <c:pt idx="59292">
                  <c:v>5.9293000000000003E-5</c:v>
                </c:pt>
                <c:pt idx="59293">
                  <c:v>5.9293999999999998E-5</c:v>
                </c:pt>
                <c:pt idx="59294">
                  <c:v>5.9295000000000001E-5</c:v>
                </c:pt>
                <c:pt idx="59295">
                  <c:v>5.9296000000000003E-5</c:v>
                </c:pt>
                <c:pt idx="59296">
                  <c:v>5.9296999999999998E-5</c:v>
                </c:pt>
                <c:pt idx="59297">
                  <c:v>5.9298E-5</c:v>
                </c:pt>
                <c:pt idx="59298">
                  <c:v>5.9299000000000003E-5</c:v>
                </c:pt>
                <c:pt idx="59299">
                  <c:v>5.9299999999999998E-5</c:v>
                </c:pt>
                <c:pt idx="59300">
                  <c:v>5.9301E-5</c:v>
                </c:pt>
                <c:pt idx="59301">
                  <c:v>5.9302000000000002E-5</c:v>
                </c:pt>
                <c:pt idx="59302">
                  <c:v>5.9302999999999998E-5</c:v>
                </c:pt>
                <c:pt idx="59303">
                  <c:v>5.9304E-5</c:v>
                </c:pt>
                <c:pt idx="59304">
                  <c:v>5.9305000000000002E-5</c:v>
                </c:pt>
                <c:pt idx="59305">
                  <c:v>5.9305999999999998E-5</c:v>
                </c:pt>
                <c:pt idx="59306">
                  <c:v>5.9307E-5</c:v>
                </c:pt>
                <c:pt idx="59307">
                  <c:v>5.9308000000000002E-5</c:v>
                </c:pt>
                <c:pt idx="59308">
                  <c:v>5.9308999999999997E-5</c:v>
                </c:pt>
                <c:pt idx="59309">
                  <c:v>5.931E-5</c:v>
                </c:pt>
                <c:pt idx="59310">
                  <c:v>5.9311000000000002E-5</c:v>
                </c:pt>
                <c:pt idx="59311">
                  <c:v>5.9311999999999997E-5</c:v>
                </c:pt>
                <c:pt idx="59312">
                  <c:v>5.9312999999999999E-5</c:v>
                </c:pt>
                <c:pt idx="59313">
                  <c:v>5.9314000000000002E-5</c:v>
                </c:pt>
                <c:pt idx="59314">
                  <c:v>5.9314999999999997E-5</c:v>
                </c:pt>
                <c:pt idx="59315">
                  <c:v>5.9315999999999999E-5</c:v>
                </c:pt>
                <c:pt idx="59316">
                  <c:v>5.9317000000000001E-5</c:v>
                </c:pt>
                <c:pt idx="59317">
                  <c:v>5.9317999999999997E-5</c:v>
                </c:pt>
                <c:pt idx="59318">
                  <c:v>5.9318999999999999E-5</c:v>
                </c:pt>
                <c:pt idx="59319">
                  <c:v>5.9320000000000001E-5</c:v>
                </c:pt>
                <c:pt idx="59320">
                  <c:v>5.9320999999999997E-5</c:v>
                </c:pt>
                <c:pt idx="59321">
                  <c:v>5.9321999999999999E-5</c:v>
                </c:pt>
                <c:pt idx="59322">
                  <c:v>5.9323000000000001E-5</c:v>
                </c:pt>
                <c:pt idx="59323">
                  <c:v>5.9324000000000003E-5</c:v>
                </c:pt>
                <c:pt idx="59324">
                  <c:v>5.9324999999999999E-5</c:v>
                </c:pt>
                <c:pt idx="59325">
                  <c:v>5.9326000000000001E-5</c:v>
                </c:pt>
                <c:pt idx="59326">
                  <c:v>5.9327000000000003E-5</c:v>
                </c:pt>
                <c:pt idx="59327">
                  <c:v>5.9327999999999998E-5</c:v>
                </c:pt>
                <c:pt idx="59328">
                  <c:v>5.9329000000000001E-5</c:v>
                </c:pt>
                <c:pt idx="59329">
                  <c:v>5.9330000000000003E-5</c:v>
                </c:pt>
                <c:pt idx="59330">
                  <c:v>5.9330999999999998E-5</c:v>
                </c:pt>
                <c:pt idx="59331">
                  <c:v>5.9332E-5</c:v>
                </c:pt>
                <c:pt idx="59332">
                  <c:v>5.9333000000000003E-5</c:v>
                </c:pt>
                <c:pt idx="59333">
                  <c:v>5.9333999999999998E-5</c:v>
                </c:pt>
                <c:pt idx="59334">
                  <c:v>5.9335E-5</c:v>
                </c:pt>
                <c:pt idx="59335">
                  <c:v>5.9336000000000002E-5</c:v>
                </c:pt>
                <c:pt idx="59336">
                  <c:v>5.9336999999999998E-5</c:v>
                </c:pt>
                <c:pt idx="59337">
                  <c:v>5.9338E-5</c:v>
                </c:pt>
                <c:pt idx="59338">
                  <c:v>5.9339000000000002E-5</c:v>
                </c:pt>
                <c:pt idx="59339">
                  <c:v>5.9339999999999998E-5</c:v>
                </c:pt>
                <c:pt idx="59340">
                  <c:v>5.9341E-5</c:v>
                </c:pt>
                <c:pt idx="59341">
                  <c:v>5.9342000000000002E-5</c:v>
                </c:pt>
                <c:pt idx="59342">
                  <c:v>5.9342999999999997E-5</c:v>
                </c:pt>
                <c:pt idx="59343">
                  <c:v>5.9344E-5</c:v>
                </c:pt>
                <c:pt idx="59344">
                  <c:v>5.9345000000000002E-5</c:v>
                </c:pt>
                <c:pt idx="59345">
                  <c:v>5.9345999999999997E-5</c:v>
                </c:pt>
                <c:pt idx="59346">
                  <c:v>5.9346999999999999E-5</c:v>
                </c:pt>
                <c:pt idx="59347">
                  <c:v>5.9348000000000002E-5</c:v>
                </c:pt>
                <c:pt idx="59348">
                  <c:v>5.9348999999999997E-5</c:v>
                </c:pt>
                <c:pt idx="59349">
                  <c:v>5.9349999999999999E-5</c:v>
                </c:pt>
                <c:pt idx="59350">
                  <c:v>5.9351000000000001E-5</c:v>
                </c:pt>
                <c:pt idx="59351">
                  <c:v>5.9351999999999997E-5</c:v>
                </c:pt>
                <c:pt idx="59352">
                  <c:v>5.9352999999999999E-5</c:v>
                </c:pt>
                <c:pt idx="59353">
                  <c:v>5.9354000000000001E-5</c:v>
                </c:pt>
                <c:pt idx="59354">
                  <c:v>5.9354999999999997E-5</c:v>
                </c:pt>
                <c:pt idx="59355">
                  <c:v>5.9355999999999999E-5</c:v>
                </c:pt>
                <c:pt idx="59356">
                  <c:v>5.9357000000000001E-5</c:v>
                </c:pt>
                <c:pt idx="59357">
                  <c:v>5.9358000000000003E-5</c:v>
                </c:pt>
                <c:pt idx="59358">
                  <c:v>5.9358999999999999E-5</c:v>
                </c:pt>
                <c:pt idx="59359">
                  <c:v>5.9360000000000001E-5</c:v>
                </c:pt>
                <c:pt idx="59360">
                  <c:v>5.9361000000000003E-5</c:v>
                </c:pt>
                <c:pt idx="59361">
                  <c:v>5.9361999999999998E-5</c:v>
                </c:pt>
                <c:pt idx="59362">
                  <c:v>5.9363000000000001E-5</c:v>
                </c:pt>
                <c:pt idx="59363">
                  <c:v>5.9364000000000003E-5</c:v>
                </c:pt>
                <c:pt idx="59364">
                  <c:v>5.9364999999999998E-5</c:v>
                </c:pt>
                <c:pt idx="59365">
                  <c:v>5.9366E-5</c:v>
                </c:pt>
                <c:pt idx="59366">
                  <c:v>5.9367000000000003E-5</c:v>
                </c:pt>
                <c:pt idx="59367">
                  <c:v>5.9367999999999998E-5</c:v>
                </c:pt>
                <c:pt idx="59368">
                  <c:v>5.9369E-5</c:v>
                </c:pt>
                <c:pt idx="59369">
                  <c:v>5.9370000000000002E-5</c:v>
                </c:pt>
                <c:pt idx="59370">
                  <c:v>5.9370999999999998E-5</c:v>
                </c:pt>
                <c:pt idx="59371">
                  <c:v>5.9372E-5</c:v>
                </c:pt>
                <c:pt idx="59372">
                  <c:v>5.9373000000000002E-5</c:v>
                </c:pt>
                <c:pt idx="59373">
                  <c:v>5.9373999999999998E-5</c:v>
                </c:pt>
                <c:pt idx="59374">
                  <c:v>5.9375E-5</c:v>
                </c:pt>
                <c:pt idx="59375">
                  <c:v>5.9376000000000002E-5</c:v>
                </c:pt>
                <c:pt idx="59376">
                  <c:v>5.9376999999999997E-5</c:v>
                </c:pt>
                <c:pt idx="59377">
                  <c:v>5.9378E-5</c:v>
                </c:pt>
                <c:pt idx="59378">
                  <c:v>5.9379000000000002E-5</c:v>
                </c:pt>
                <c:pt idx="59379">
                  <c:v>5.9379999999999997E-5</c:v>
                </c:pt>
                <c:pt idx="59380">
                  <c:v>5.9380999999999999E-5</c:v>
                </c:pt>
                <c:pt idx="59381">
                  <c:v>5.9382000000000002E-5</c:v>
                </c:pt>
                <c:pt idx="59382">
                  <c:v>5.9382999999999997E-5</c:v>
                </c:pt>
                <c:pt idx="59383">
                  <c:v>5.9383999999999999E-5</c:v>
                </c:pt>
                <c:pt idx="59384">
                  <c:v>5.9385000000000001E-5</c:v>
                </c:pt>
                <c:pt idx="59385">
                  <c:v>5.9385999999999997E-5</c:v>
                </c:pt>
                <c:pt idx="59386">
                  <c:v>5.9386999999999999E-5</c:v>
                </c:pt>
                <c:pt idx="59387">
                  <c:v>5.9388000000000001E-5</c:v>
                </c:pt>
                <c:pt idx="59388">
                  <c:v>5.9388999999999997E-5</c:v>
                </c:pt>
                <c:pt idx="59389">
                  <c:v>5.9389999999999999E-5</c:v>
                </c:pt>
                <c:pt idx="59390">
                  <c:v>5.9391000000000001E-5</c:v>
                </c:pt>
                <c:pt idx="59391">
                  <c:v>5.9392000000000003E-5</c:v>
                </c:pt>
                <c:pt idx="59392">
                  <c:v>5.9392999999999999E-5</c:v>
                </c:pt>
                <c:pt idx="59393">
                  <c:v>5.9394000000000001E-5</c:v>
                </c:pt>
                <c:pt idx="59394">
                  <c:v>5.9395000000000003E-5</c:v>
                </c:pt>
                <c:pt idx="59395">
                  <c:v>5.9395999999999998E-5</c:v>
                </c:pt>
                <c:pt idx="59396">
                  <c:v>5.9397000000000001E-5</c:v>
                </c:pt>
                <c:pt idx="59397">
                  <c:v>5.9398000000000003E-5</c:v>
                </c:pt>
                <c:pt idx="59398">
                  <c:v>5.9398999999999998E-5</c:v>
                </c:pt>
                <c:pt idx="59399">
                  <c:v>5.94E-5</c:v>
                </c:pt>
                <c:pt idx="59400">
                  <c:v>5.9401000000000003E-5</c:v>
                </c:pt>
                <c:pt idx="59401">
                  <c:v>5.9401999999999998E-5</c:v>
                </c:pt>
                <c:pt idx="59402">
                  <c:v>5.9403E-5</c:v>
                </c:pt>
                <c:pt idx="59403">
                  <c:v>5.9404000000000002E-5</c:v>
                </c:pt>
                <c:pt idx="59404">
                  <c:v>5.9404999999999998E-5</c:v>
                </c:pt>
                <c:pt idx="59405">
                  <c:v>5.9406E-5</c:v>
                </c:pt>
                <c:pt idx="59406">
                  <c:v>5.9407000000000002E-5</c:v>
                </c:pt>
                <c:pt idx="59407">
                  <c:v>5.9407999999999998E-5</c:v>
                </c:pt>
                <c:pt idx="59408">
                  <c:v>5.9409E-5</c:v>
                </c:pt>
                <c:pt idx="59409">
                  <c:v>5.9410000000000002E-5</c:v>
                </c:pt>
                <c:pt idx="59410">
                  <c:v>5.9410999999999998E-5</c:v>
                </c:pt>
                <c:pt idx="59411">
                  <c:v>5.9412E-5</c:v>
                </c:pt>
                <c:pt idx="59412">
                  <c:v>5.9413000000000002E-5</c:v>
                </c:pt>
                <c:pt idx="59413">
                  <c:v>5.9413999999999997E-5</c:v>
                </c:pt>
                <c:pt idx="59414">
                  <c:v>5.9414999999999999E-5</c:v>
                </c:pt>
                <c:pt idx="59415">
                  <c:v>5.9416000000000002E-5</c:v>
                </c:pt>
                <c:pt idx="59416">
                  <c:v>5.9416999999999997E-5</c:v>
                </c:pt>
                <c:pt idx="59417">
                  <c:v>5.9417999999999999E-5</c:v>
                </c:pt>
                <c:pt idx="59418">
                  <c:v>5.9419000000000001E-5</c:v>
                </c:pt>
                <c:pt idx="59419">
                  <c:v>5.9419999999999997E-5</c:v>
                </c:pt>
                <c:pt idx="59420">
                  <c:v>5.9420999999999999E-5</c:v>
                </c:pt>
                <c:pt idx="59421">
                  <c:v>5.9422000000000001E-5</c:v>
                </c:pt>
                <c:pt idx="59422">
                  <c:v>5.9422999999999997E-5</c:v>
                </c:pt>
                <c:pt idx="59423">
                  <c:v>5.9423999999999999E-5</c:v>
                </c:pt>
                <c:pt idx="59424">
                  <c:v>5.9425000000000001E-5</c:v>
                </c:pt>
                <c:pt idx="59425">
                  <c:v>5.9426000000000003E-5</c:v>
                </c:pt>
                <c:pt idx="59426">
                  <c:v>5.9426999999999999E-5</c:v>
                </c:pt>
                <c:pt idx="59427">
                  <c:v>5.9428000000000001E-5</c:v>
                </c:pt>
                <c:pt idx="59428">
                  <c:v>5.9429000000000003E-5</c:v>
                </c:pt>
                <c:pt idx="59429">
                  <c:v>5.9429999999999999E-5</c:v>
                </c:pt>
                <c:pt idx="59430">
                  <c:v>5.9431000000000001E-5</c:v>
                </c:pt>
                <c:pt idx="59431">
                  <c:v>5.9432000000000003E-5</c:v>
                </c:pt>
                <c:pt idx="59432">
                  <c:v>5.9432999999999998E-5</c:v>
                </c:pt>
                <c:pt idx="59433">
                  <c:v>5.9434000000000001E-5</c:v>
                </c:pt>
                <c:pt idx="59434">
                  <c:v>5.9435000000000003E-5</c:v>
                </c:pt>
                <c:pt idx="59435">
                  <c:v>5.9435999999999998E-5</c:v>
                </c:pt>
                <c:pt idx="59436">
                  <c:v>5.9437E-5</c:v>
                </c:pt>
                <c:pt idx="59437">
                  <c:v>5.9438000000000002E-5</c:v>
                </c:pt>
                <c:pt idx="59438">
                  <c:v>5.9438999999999998E-5</c:v>
                </c:pt>
                <c:pt idx="59439">
                  <c:v>5.944E-5</c:v>
                </c:pt>
                <c:pt idx="59440">
                  <c:v>5.9441000000000002E-5</c:v>
                </c:pt>
                <c:pt idx="59441">
                  <c:v>5.9441999999999998E-5</c:v>
                </c:pt>
                <c:pt idx="59442">
                  <c:v>5.9443E-5</c:v>
                </c:pt>
                <c:pt idx="59443">
                  <c:v>5.9444000000000002E-5</c:v>
                </c:pt>
                <c:pt idx="59444">
                  <c:v>5.9444999999999998E-5</c:v>
                </c:pt>
                <c:pt idx="59445">
                  <c:v>5.9446E-5</c:v>
                </c:pt>
                <c:pt idx="59446">
                  <c:v>5.9447000000000002E-5</c:v>
                </c:pt>
                <c:pt idx="59447">
                  <c:v>5.9447999999999997E-5</c:v>
                </c:pt>
                <c:pt idx="59448">
                  <c:v>5.9449E-5</c:v>
                </c:pt>
                <c:pt idx="59449">
                  <c:v>5.9450000000000002E-5</c:v>
                </c:pt>
                <c:pt idx="59450">
                  <c:v>5.9450999999999997E-5</c:v>
                </c:pt>
                <c:pt idx="59451">
                  <c:v>5.9451999999999999E-5</c:v>
                </c:pt>
                <c:pt idx="59452">
                  <c:v>5.9453000000000002E-5</c:v>
                </c:pt>
                <c:pt idx="59453">
                  <c:v>5.9453999999999997E-5</c:v>
                </c:pt>
                <c:pt idx="59454">
                  <c:v>5.9454999999999999E-5</c:v>
                </c:pt>
                <c:pt idx="59455">
                  <c:v>5.9456000000000001E-5</c:v>
                </c:pt>
                <c:pt idx="59456">
                  <c:v>5.9456999999999997E-5</c:v>
                </c:pt>
                <c:pt idx="59457">
                  <c:v>5.9457999999999999E-5</c:v>
                </c:pt>
                <c:pt idx="59458">
                  <c:v>5.9459000000000001E-5</c:v>
                </c:pt>
                <c:pt idx="59459">
                  <c:v>5.9460000000000003E-5</c:v>
                </c:pt>
                <c:pt idx="59460">
                  <c:v>5.9460999999999999E-5</c:v>
                </c:pt>
                <c:pt idx="59461">
                  <c:v>5.9462000000000001E-5</c:v>
                </c:pt>
                <c:pt idx="59462">
                  <c:v>5.9463000000000003E-5</c:v>
                </c:pt>
                <c:pt idx="59463">
                  <c:v>5.9463999999999999E-5</c:v>
                </c:pt>
                <c:pt idx="59464">
                  <c:v>5.9465000000000001E-5</c:v>
                </c:pt>
                <c:pt idx="59465">
                  <c:v>5.9466000000000003E-5</c:v>
                </c:pt>
                <c:pt idx="59466">
                  <c:v>5.9466999999999998E-5</c:v>
                </c:pt>
                <c:pt idx="59467">
                  <c:v>5.9468000000000001E-5</c:v>
                </c:pt>
                <c:pt idx="59468">
                  <c:v>5.9469000000000003E-5</c:v>
                </c:pt>
                <c:pt idx="59469">
                  <c:v>5.9469999999999998E-5</c:v>
                </c:pt>
                <c:pt idx="59470">
                  <c:v>5.9471E-5</c:v>
                </c:pt>
                <c:pt idx="59471">
                  <c:v>5.9472000000000003E-5</c:v>
                </c:pt>
                <c:pt idx="59472">
                  <c:v>5.9472999999999998E-5</c:v>
                </c:pt>
                <c:pt idx="59473">
                  <c:v>5.9474E-5</c:v>
                </c:pt>
                <c:pt idx="59474">
                  <c:v>5.9475000000000002E-5</c:v>
                </c:pt>
                <c:pt idx="59475">
                  <c:v>5.9475999999999998E-5</c:v>
                </c:pt>
                <c:pt idx="59476">
                  <c:v>5.9477E-5</c:v>
                </c:pt>
                <c:pt idx="59477">
                  <c:v>5.9478000000000002E-5</c:v>
                </c:pt>
                <c:pt idx="59478">
                  <c:v>5.9478999999999998E-5</c:v>
                </c:pt>
                <c:pt idx="59479">
                  <c:v>5.948E-5</c:v>
                </c:pt>
                <c:pt idx="59480">
                  <c:v>5.9481000000000002E-5</c:v>
                </c:pt>
                <c:pt idx="59481">
                  <c:v>5.9481999999999997E-5</c:v>
                </c:pt>
                <c:pt idx="59482">
                  <c:v>5.9483E-5</c:v>
                </c:pt>
                <c:pt idx="59483">
                  <c:v>5.9484000000000002E-5</c:v>
                </c:pt>
                <c:pt idx="59484">
                  <c:v>5.9484999999999997E-5</c:v>
                </c:pt>
                <c:pt idx="59485">
                  <c:v>5.9485999999999999E-5</c:v>
                </c:pt>
                <c:pt idx="59486">
                  <c:v>5.9487000000000002E-5</c:v>
                </c:pt>
                <c:pt idx="59487">
                  <c:v>5.9487999999999997E-5</c:v>
                </c:pt>
                <c:pt idx="59488">
                  <c:v>5.9488999999999999E-5</c:v>
                </c:pt>
                <c:pt idx="59489">
                  <c:v>5.9490000000000001E-5</c:v>
                </c:pt>
                <c:pt idx="59490">
                  <c:v>5.9490999999999997E-5</c:v>
                </c:pt>
                <c:pt idx="59491">
                  <c:v>5.9491999999999999E-5</c:v>
                </c:pt>
                <c:pt idx="59492">
                  <c:v>5.9493000000000001E-5</c:v>
                </c:pt>
                <c:pt idx="59493">
                  <c:v>5.9494000000000003E-5</c:v>
                </c:pt>
                <c:pt idx="59494">
                  <c:v>5.9494999999999999E-5</c:v>
                </c:pt>
                <c:pt idx="59495">
                  <c:v>5.9496000000000001E-5</c:v>
                </c:pt>
                <c:pt idx="59496">
                  <c:v>5.9497000000000003E-5</c:v>
                </c:pt>
                <c:pt idx="59497">
                  <c:v>5.9497999999999999E-5</c:v>
                </c:pt>
                <c:pt idx="59498">
                  <c:v>5.9499000000000001E-5</c:v>
                </c:pt>
                <c:pt idx="59499">
                  <c:v>5.9500000000000003E-5</c:v>
                </c:pt>
                <c:pt idx="59500">
                  <c:v>5.9500999999999998E-5</c:v>
                </c:pt>
                <c:pt idx="59501">
                  <c:v>5.9502000000000001E-5</c:v>
                </c:pt>
                <c:pt idx="59502">
                  <c:v>5.9503000000000003E-5</c:v>
                </c:pt>
                <c:pt idx="59503">
                  <c:v>5.9503999999999998E-5</c:v>
                </c:pt>
                <c:pt idx="59504">
                  <c:v>5.9505E-5</c:v>
                </c:pt>
                <c:pt idx="59505">
                  <c:v>5.9506000000000003E-5</c:v>
                </c:pt>
                <c:pt idx="59506">
                  <c:v>5.9506999999999998E-5</c:v>
                </c:pt>
                <c:pt idx="59507">
                  <c:v>5.9508E-5</c:v>
                </c:pt>
                <c:pt idx="59508">
                  <c:v>5.9509000000000002E-5</c:v>
                </c:pt>
                <c:pt idx="59509">
                  <c:v>5.9509999999999998E-5</c:v>
                </c:pt>
                <c:pt idx="59510">
                  <c:v>5.9511E-5</c:v>
                </c:pt>
                <c:pt idx="59511">
                  <c:v>5.9512000000000002E-5</c:v>
                </c:pt>
                <c:pt idx="59512">
                  <c:v>5.9512999999999998E-5</c:v>
                </c:pt>
                <c:pt idx="59513">
                  <c:v>5.9514E-5</c:v>
                </c:pt>
                <c:pt idx="59514">
                  <c:v>5.9515000000000002E-5</c:v>
                </c:pt>
                <c:pt idx="59515">
                  <c:v>5.9515999999999997E-5</c:v>
                </c:pt>
                <c:pt idx="59516">
                  <c:v>5.9517E-5</c:v>
                </c:pt>
                <c:pt idx="59517">
                  <c:v>5.9518000000000002E-5</c:v>
                </c:pt>
                <c:pt idx="59518">
                  <c:v>5.9518999999999997E-5</c:v>
                </c:pt>
                <c:pt idx="59519">
                  <c:v>5.9519999999999999E-5</c:v>
                </c:pt>
                <c:pt idx="59520">
                  <c:v>5.9521000000000002E-5</c:v>
                </c:pt>
                <c:pt idx="59521">
                  <c:v>5.9521999999999997E-5</c:v>
                </c:pt>
                <c:pt idx="59522">
                  <c:v>5.9522999999999999E-5</c:v>
                </c:pt>
                <c:pt idx="59523">
                  <c:v>5.9524000000000001E-5</c:v>
                </c:pt>
                <c:pt idx="59524">
                  <c:v>5.9524999999999997E-5</c:v>
                </c:pt>
                <c:pt idx="59525">
                  <c:v>5.9525999999999999E-5</c:v>
                </c:pt>
                <c:pt idx="59526">
                  <c:v>5.9527000000000001E-5</c:v>
                </c:pt>
                <c:pt idx="59527">
                  <c:v>5.9528000000000003E-5</c:v>
                </c:pt>
                <c:pt idx="59528">
                  <c:v>5.9528999999999999E-5</c:v>
                </c:pt>
                <c:pt idx="59529">
                  <c:v>5.9530000000000001E-5</c:v>
                </c:pt>
                <c:pt idx="59530">
                  <c:v>5.9531000000000003E-5</c:v>
                </c:pt>
                <c:pt idx="59531">
                  <c:v>5.9531999999999999E-5</c:v>
                </c:pt>
                <c:pt idx="59532">
                  <c:v>5.9533000000000001E-5</c:v>
                </c:pt>
                <c:pt idx="59533">
                  <c:v>5.9534000000000003E-5</c:v>
                </c:pt>
                <c:pt idx="59534">
                  <c:v>5.9534999999999998E-5</c:v>
                </c:pt>
                <c:pt idx="59535">
                  <c:v>5.9536000000000001E-5</c:v>
                </c:pt>
                <c:pt idx="59536">
                  <c:v>5.9537000000000003E-5</c:v>
                </c:pt>
                <c:pt idx="59537">
                  <c:v>5.9537999999999998E-5</c:v>
                </c:pt>
                <c:pt idx="59538">
                  <c:v>5.9539E-5</c:v>
                </c:pt>
                <c:pt idx="59539">
                  <c:v>5.9540000000000003E-5</c:v>
                </c:pt>
                <c:pt idx="59540">
                  <c:v>5.9540999999999998E-5</c:v>
                </c:pt>
                <c:pt idx="59541">
                  <c:v>5.9542E-5</c:v>
                </c:pt>
                <c:pt idx="59542">
                  <c:v>5.9543000000000002E-5</c:v>
                </c:pt>
                <c:pt idx="59543">
                  <c:v>5.9543999999999998E-5</c:v>
                </c:pt>
                <c:pt idx="59544">
                  <c:v>5.9545E-5</c:v>
                </c:pt>
                <c:pt idx="59545">
                  <c:v>5.9546000000000002E-5</c:v>
                </c:pt>
                <c:pt idx="59546">
                  <c:v>5.9546999999999998E-5</c:v>
                </c:pt>
                <c:pt idx="59547">
                  <c:v>5.9548E-5</c:v>
                </c:pt>
                <c:pt idx="59548">
                  <c:v>5.9549000000000002E-5</c:v>
                </c:pt>
                <c:pt idx="59549">
                  <c:v>5.9549999999999997E-5</c:v>
                </c:pt>
                <c:pt idx="59550">
                  <c:v>5.9551E-5</c:v>
                </c:pt>
                <c:pt idx="59551">
                  <c:v>5.9552000000000002E-5</c:v>
                </c:pt>
                <c:pt idx="59552">
                  <c:v>5.9552999999999997E-5</c:v>
                </c:pt>
                <c:pt idx="59553">
                  <c:v>5.9553999999999999E-5</c:v>
                </c:pt>
                <c:pt idx="59554">
                  <c:v>5.9555000000000002E-5</c:v>
                </c:pt>
                <c:pt idx="59555">
                  <c:v>5.9555999999999997E-5</c:v>
                </c:pt>
                <c:pt idx="59556">
                  <c:v>5.9556999999999999E-5</c:v>
                </c:pt>
                <c:pt idx="59557">
                  <c:v>5.9558000000000001E-5</c:v>
                </c:pt>
                <c:pt idx="59558">
                  <c:v>5.9558999999999997E-5</c:v>
                </c:pt>
                <c:pt idx="59559">
                  <c:v>5.9559999999999999E-5</c:v>
                </c:pt>
                <c:pt idx="59560">
                  <c:v>5.9561000000000001E-5</c:v>
                </c:pt>
                <c:pt idx="59561">
                  <c:v>5.9562000000000003E-5</c:v>
                </c:pt>
                <c:pt idx="59562">
                  <c:v>5.9562999999999999E-5</c:v>
                </c:pt>
                <c:pt idx="59563">
                  <c:v>5.9564000000000001E-5</c:v>
                </c:pt>
                <c:pt idx="59564">
                  <c:v>5.9565000000000003E-5</c:v>
                </c:pt>
                <c:pt idx="59565">
                  <c:v>5.9565999999999999E-5</c:v>
                </c:pt>
                <c:pt idx="59566">
                  <c:v>5.9567000000000001E-5</c:v>
                </c:pt>
                <c:pt idx="59567">
                  <c:v>5.9568000000000003E-5</c:v>
                </c:pt>
                <c:pt idx="59568">
                  <c:v>5.9568999999999998E-5</c:v>
                </c:pt>
                <c:pt idx="59569">
                  <c:v>5.9570000000000001E-5</c:v>
                </c:pt>
                <c:pt idx="59570">
                  <c:v>5.9571000000000003E-5</c:v>
                </c:pt>
                <c:pt idx="59571">
                  <c:v>5.9571999999999998E-5</c:v>
                </c:pt>
                <c:pt idx="59572">
                  <c:v>5.9573E-5</c:v>
                </c:pt>
                <c:pt idx="59573">
                  <c:v>5.9574000000000003E-5</c:v>
                </c:pt>
                <c:pt idx="59574">
                  <c:v>5.9574999999999998E-5</c:v>
                </c:pt>
                <c:pt idx="59575">
                  <c:v>5.9576E-5</c:v>
                </c:pt>
                <c:pt idx="59576">
                  <c:v>5.9577000000000002E-5</c:v>
                </c:pt>
                <c:pt idx="59577">
                  <c:v>5.9577999999999998E-5</c:v>
                </c:pt>
                <c:pt idx="59578">
                  <c:v>5.9579E-5</c:v>
                </c:pt>
                <c:pt idx="59579">
                  <c:v>5.9580000000000002E-5</c:v>
                </c:pt>
                <c:pt idx="59580">
                  <c:v>5.9580999999999998E-5</c:v>
                </c:pt>
                <c:pt idx="59581">
                  <c:v>5.9582E-5</c:v>
                </c:pt>
                <c:pt idx="59582">
                  <c:v>5.9583000000000002E-5</c:v>
                </c:pt>
                <c:pt idx="59583">
                  <c:v>5.9583999999999997E-5</c:v>
                </c:pt>
                <c:pt idx="59584">
                  <c:v>5.9585E-5</c:v>
                </c:pt>
                <c:pt idx="59585">
                  <c:v>5.9586000000000002E-5</c:v>
                </c:pt>
                <c:pt idx="59586">
                  <c:v>5.9586999999999997E-5</c:v>
                </c:pt>
                <c:pt idx="59587">
                  <c:v>5.9587999999999999E-5</c:v>
                </c:pt>
                <c:pt idx="59588">
                  <c:v>5.9589000000000002E-5</c:v>
                </c:pt>
                <c:pt idx="59589">
                  <c:v>5.9589999999999997E-5</c:v>
                </c:pt>
                <c:pt idx="59590">
                  <c:v>5.9590999999999999E-5</c:v>
                </c:pt>
                <c:pt idx="59591">
                  <c:v>5.9592000000000001E-5</c:v>
                </c:pt>
                <c:pt idx="59592">
                  <c:v>5.9592999999999997E-5</c:v>
                </c:pt>
                <c:pt idx="59593">
                  <c:v>5.9593999999999999E-5</c:v>
                </c:pt>
                <c:pt idx="59594">
                  <c:v>5.9595000000000001E-5</c:v>
                </c:pt>
                <c:pt idx="59595">
                  <c:v>5.9596000000000003E-5</c:v>
                </c:pt>
                <c:pt idx="59596">
                  <c:v>5.9596999999999999E-5</c:v>
                </c:pt>
                <c:pt idx="59597">
                  <c:v>5.9598000000000001E-5</c:v>
                </c:pt>
                <c:pt idx="59598">
                  <c:v>5.9599000000000003E-5</c:v>
                </c:pt>
                <c:pt idx="59599">
                  <c:v>5.9599999999999999E-5</c:v>
                </c:pt>
                <c:pt idx="59600">
                  <c:v>5.9601000000000001E-5</c:v>
                </c:pt>
                <c:pt idx="59601">
                  <c:v>5.9602000000000003E-5</c:v>
                </c:pt>
                <c:pt idx="59602">
                  <c:v>5.9602999999999998E-5</c:v>
                </c:pt>
                <c:pt idx="59603">
                  <c:v>5.9604000000000001E-5</c:v>
                </c:pt>
                <c:pt idx="59604">
                  <c:v>5.9605000000000003E-5</c:v>
                </c:pt>
                <c:pt idx="59605">
                  <c:v>5.9605999999999998E-5</c:v>
                </c:pt>
                <c:pt idx="59606">
                  <c:v>5.9607E-5</c:v>
                </c:pt>
                <c:pt idx="59607">
                  <c:v>5.9608000000000003E-5</c:v>
                </c:pt>
                <c:pt idx="59608">
                  <c:v>5.9608999999999998E-5</c:v>
                </c:pt>
                <c:pt idx="59609">
                  <c:v>5.961E-5</c:v>
                </c:pt>
                <c:pt idx="59610">
                  <c:v>5.9611000000000002E-5</c:v>
                </c:pt>
                <c:pt idx="59611">
                  <c:v>5.9611999999999998E-5</c:v>
                </c:pt>
                <c:pt idx="59612">
                  <c:v>5.9613E-5</c:v>
                </c:pt>
                <c:pt idx="59613">
                  <c:v>5.9614000000000002E-5</c:v>
                </c:pt>
                <c:pt idx="59614">
                  <c:v>5.9614999999999998E-5</c:v>
                </c:pt>
                <c:pt idx="59615">
                  <c:v>5.9616E-5</c:v>
                </c:pt>
                <c:pt idx="59616">
                  <c:v>5.9617000000000002E-5</c:v>
                </c:pt>
                <c:pt idx="59617">
                  <c:v>5.9617999999999997E-5</c:v>
                </c:pt>
                <c:pt idx="59618">
                  <c:v>5.9619E-5</c:v>
                </c:pt>
                <c:pt idx="59619">
                  <c:v>5.9620000000000002E-5</c:v>
                </c:pt>
                <c:pt idx="59620">
                  <c:v>5.9620999999999997E-5</c:v>
                </c:pt>
                <c:pt idx="59621">
                  <c:v>5.9621999999999999E-5</c:v>
                </c:pt>
                <c:pt idx="59622">
                  <c:v>5.9623000000000002E-5</c:v>
                </c:pt>
                <c:pt idx="59623">
                  <c:v>5.9623999999999997E-5</c:v>
                </c:pt>
                <c:pt idx="59624">
                  <c:v>5.9624999999999999E-5</c:v>
                </c:pt>
                <c:pt idx="59625">
                  <c:v>5.9626000000000001E-5</c:v>
                </c:pt>
                <c:pt idx="59626">
                  <c:v>5.9626999999999997E-5</c:v>
                </c:pt>
                <c:pt idx="59627">
                  <c:v>5.9627999999999999E-5</c:v>
                </c:pt>
                <c:pt idx="59628">
                  <c:v>5.9629000000000001E-5</c:v>
                </c:pt>
                <c:pt idx="59629">
                  <c:v>5.9630000000000003E-5</c:v>
                </c:pt>
                <c:pt idx="59630">
                  <c:v>5.9630999999999999E-5</c:v>
                </c:pt>
                <c:pt idx="59631">
                  <c:v>5.9632000000000001E-5</c:v>
                </c:pt>
                <c:pt idx="59632">
                  <c:v>5.9633000000000003E-5</c:v>
                </c:pt>
                <c:pt idx="59633">
                  <c:v>5.9633999999999999E-5</c:v>
                </c:pt>
                <c:pt idx="59634">
                  <c:v>5.9635000000000001E-5</c:v>
                </c:pt>
                <c:pt idx="59635">
                  <c:v>5.9636000000000003E-5</c:v>
                </c:pt>
                <c:pt idx="59636">
                  <c:v>5.9636999999999998E-5</c:v>
                </c:pt>
                <c:pt idx="59637">
                  <c:v>5.9638000000000001E-5</c:v>
                </c:pt>
                <c:pt idx="59638">
                  <c:v>5.9639000000000003E-5</c:v>
                </c:pt>
                <c:pt idx="59639">
                  <c:v>5.9639999999999998E-5</c:v>
                </c:pt>
                <c:pt idx="59640">
                  <c:v>5.9641E-5</c:v>
                </c:pt>
                <c:pt idx="59641">
                  <c:v>5.9642000000000003E-5</c:v>
                </c:pt>
                <c:pt idx="59642">
                  <c:v>5.9642999999999998E-5</c:v>
                </c:pt>
                <c:pt idx="59643">
                  <c:v>5.9644E-5</c:v>
                </c:pt>
                <c:pt idx="59644">
                  <c:v>5.9645000000000002E-5</c:v>
                </c:pt>
                <c:pt idx="59645">
                  <c:v>5.9645999999999998E-5</c:v>
                </c:pt>
                <c:pt idx="59646">
                  <c:v>5.9647E-5</c:v>
                </c:pt>
                <c:pt idx="59647">
                  <c:v>5.9648000000000002E-5</c:v>
                </c:pt>
                <c:pt idx="59648">
                  <c:v>5.9648999999999998E-5</c:v>
                </c:pt>
                <c:pt idx="59649">
                  <c:v>5.965E-5</c:v>
                </c:pt>
                <c:pt idx="59650">
                  <c:v>5.9651000000000002E-5</c:v>
                </c:pt>
                <c:pt idx="59651">
                  <c:v>5.9651999999999997E-5</c:v>
                </c:pt>
                <c:pt idx="59652">
                  <c:v>5.9653E-5</c:v>
                </c:pt>
                <c:pt idx="59653">
                  <c:v>5.9654000000000002E-5</c:v>
                </c:pt>
                <c:pt idx="59654">
                  <c:v>5.9654999999999997E-5</c:v>
                </c:pt>
                <c:pt idx="59655">
                  <c:v>5.9655999999999999E-5</c:v>
                </c:pt>
                <c:pt idx="59656">
                  <c:v>5.9657000000000002E-5</c:v>
                </c:pt>
                <c:pt idx="59657">
                  <c:v>5.9657999999999997E-5</c:v>
                </c:pt>
                <c:pt idx="59658">
                  <c:v>5.9658999999999999E-5</c:v>
                </c:pt>
                <c:pt idx="59659">
                  <c:v>5.9660000000000001E-5</c:v>
                </c:pt>
                <c:pt idx="59660">
                  <c:v>5.9660999999999997E-5</c:v>
                </c:pt>
                <c:pt idx="59661">
                  <c:v>5.9661999999999999E-5</c:v>
                </c:pt>
                <c:pt idx="59662">
                  <c:v>5.9663000000000001E-5</c:v>
                </c:pt>
                <c:pt idx="59663">
                  <c:v>5.9664000000000003E-5</c:v>
                </c:pt>
                <c:pt idx="59664">
                  <c:v>5.9664999999999999E-5</c:v>
                </c:pt>
                <c:pt idx="59665">
                  <c:v>5.9666000000000001E-5</c:v>
                </c:pt>
                <c:pt idx="59666">
                  <c:v>5.9667000000000003E-5</c:v>
                </c:pt>
                <c:pt idx="59667">
                  <c:v>5.9667999999999999E-5</c:v>
                </c:pt>
                <c:pt idx="59668">
                  <c:v>5.9669000000000001E-5</c:v>
                </c:pt>
                <c:pt idx="59669">
                  <c:v>5.9670000000000003E-5</c:v>
                </c:pt>
                <c:pt idx="59670">
                  <c:v>5.9670999999999998E-5</c:v>
                </c:pt>
                <c:pt idx="59671">
                  <c:v>5.9672000000000001E-5</c:v>
                </c:pt>
                <c:pt idx="59672">
                  <c:v>5.9673000000000003E-5</c:v>
                </c:pt>
                <c:pt idx="59673">
                  <c:v>5.9673999999999998E-5</c:v>
                </c:pt>
                <c:pt idx="59674">
                  <c:v>5.9675E-5</c:v>
                </c:pt>
                <c:pt idx="59675">
                  <c:v>5.9676000000000003E-5</c:v>
                </c:pt>
                <c:pt idx="59676">
                  <c:v>5.9676999999999998E-5</c:v>
                </c:pt>
                <c:pt idx="59677">
                  <c:v>5.9678E-5</c:v>
                </c:pt>
                <c:pt idx="59678">
                  <c:v>5.9679000000000002E-5</c:v>
                </c:pt>
                <c:pt idx="59679">
                  <c:v>5.9679999999999998E-5</c:v>
                </c:pt>
                <c:pt idx="59680">
                  <c:v>5.9681E-5</c:v>
                </c:pt>
                <c:pt idx="59681">
                  <c:v>5.9682000000000002E-5</c:v>
                </c:pt>
                <c:pt idx="59682">
                  <c:v>5.9682999999999998E-5</c:v>
                </c:pt>
                <c:pt idx="59683">
                  <c:v>5.9684E-5</c:v>
                </c:pt>
                <c:pt idx="59684">
                  <c:v>5.9685000000000002E-5</c:v>
                </c:pt>
                <c:pt idx="59685">
                  <c:v>5.9685999999999997E-5</c:v>
                </c:pt>
                <c:pt idx="59686">
                  <c:v>5.9687E-5</c:v>
                </c:pt>
                <c:pt idx="59687">
                  <c:v>5.9688000000000002E-5</c:v>
                </c:pt>
                <c:pt idx="59688">
                  <c:v>5.9688999999999997E-5</c:v>
                </c:pt>
                <c:pt idx="59689">
                  <c:v>5.9689999999999999E-5</c:v>
                </c:pt>
                <c:pt idx="59690">
                  <c:v>5.9691000000000002E-5</c:v>
                </c:pt>
                <c:pt idx="59691">
                  <c:v>5.9691999999999997E-5</c:v>
                </c:pt>
                <c:pt idx="59692">
                  <c:v>5.9692999999999999E-5</c:v>
                </c:pt>
                <c:pt idx="59693">
                  <c:v>5.9694000000000001E-5</c:v>
                </c:pt>
                <c:pt idx="59694">
                  <c:v>5.9694999999999997E-5</c:v>
                </c:pt>
                <c:pt idx="59695">
                  <c:v>5.9695999999999999E-5</c:v>
                </c:pt>
                <c:pt idx="59696">
                  <c:v>5.9697000000000001E-5</c:v>
                </c:pt>
                <c:pt idx="59697">
                  <c:v>5.9697999999999997E-5</c:v>
                </c:pt>
                <c:pt idx="59698">
                  <c:v>5.9698999999999999E-5</c:v>
                </c:pt>
                <c:pt idx="59699">
                  <c:v>5.9700000000000001E-5</c:v>
                </c:pt>
                <c:pt idx="59700">
                  <c:v>5.9701000000000003E-5</c:v>
                </c:pt>
                <c:pt idx="59701">
                  <c:v>5.9701999999999999E-5</c:v>
                </c:pt>
                <c:pt idx="59702">
                  <c:v>5.9703000000000001E-5</c:v>
                </c:pt>
                <c:pt idx="59703">
                  <c:v>5.9704000000000003E-5</c:v>
                </c:pt>
                <c:pt idx="59704">
                  <c:v>5.9704999999999998E-5</c:v>
                </c:pt>
                <c:pt idx="59705">
                  <c:v>5.9706000000000001E-5</c:v>
                </c:pt>
                <c:pt idx="59706">
                  <c:v>5.9707000000000003E-5</c:v>
                </c:pt>
                <c:pt idx="59707">
                  <c:v>5.9707999999999998E-5</c:v>
                </c:pt>
                <c:pt idx="59708">
                  <c:v>5.9709E-5</c:v>
                </c:pt>
                <c:pt idx="59709">
                  <c:v>5.9710000000000003E-5</c:v>
                </c:pt>
                <c:pt idx="59710">
                  <c:v>5.9710999999999998E-5</c:v>
                </c:pt>
                <c:pt idx="59711">
                  <c:v>5.9712E-5</c:v>
                </c:pt>
                <c:pt idx="59712">
                  <c:v>5.9713000000000002E-5</c:v>
                </c:pt>
                <c:pt idx="59713">
                  <c:v>5.9713999999999998E-5</c:v>
                </c:pt>
                <c:pt idx="59714">
                  <c:v>5.9715E-5</c:v>
                </c:pt>
                <c:pt idx="59715">
                  <c:v>5.9716000000000002E-5</c:v>
                </c:pt>
                <c:pt idx="59716">
                  <c:v>5.9716999999999998E-5</c:v>
                </c:pt>
                <c:pt idx="59717">
                  <c:v>5.9718E-5</c:v>
                </c:pt>
                <c:pt idx="59718">
                  <c:v>5.9719000000000002E-5</c:v>
                </c:pt>
                <c:pt idx="59719">
                  <c:v>5.9719999999999997E-5</c:v>
                </c:pt>
                <c:pt idx="59720">
                  <c:v>5.9721E-5</c:v>
                </c:pt>
                <c:pt idx="59721">
                  <c:v>5.9722000000000002E-5</c:v>
                </c:pt>
                <c:pt idx="59722">
                  <c:v>5.9722999999999997E-5</c:v>
                </c:pt>
                <c:pt idx="59723">
                  <c:v>5.9723999999999999E-5</c:v>
                </c:pt>
                <c:pt idx="59724">
                  <c:v>5.9725000000000002E-5</c:v>
                </c:pt>
                <c:pt idx="59725">
                  <c:v>5.9725999999999997E-5</c:v>
                </c:pt>
                <c:pt idx="59726">
                  <c:v>5.9726999999999999E-5</c:v>
                </c:pt>
                <c:pt idx="59727">
                  <c:v>5.9728000000000001E-5</c:v>
                </c:pt>
                <c:pt idx="59728">
                  <c:v>5.9728999999999997E-5</c:v>
                </c:pt>
                <c:pt idx="59729">
                  <c:v>5.9729999999999999E-5</c:v>
                </c:pt>
                <c:pt idx="59730">
                  <c:v>5.9731000000000001E-5</c:v>
                </c:pt>
                <c:pt idx="59731">
                  <c:v>5.9731999999999997E-5</c:v>
                </c:pt>
                <c:pt idx="59732">
                  <c:v>5.9732999999999999E-5</c:v>
                </c:pt>
                <c:pt idx="59733">
                  <c:v>5.9734000000000001E-5</c:v>
                </c:pt>
                <c:pt idx="59734">
                  <c:v>5.9735000000000003E-5</c:v>
                </c:pt>
                <c:pt idx="59735">
                  <c:v>5.9735999999999999E-5</c:v>
                </c:pt>
                <c:pt idx="59736">
                  <c:v>5.9737000000000001E-5</c:v>
                </c:pt>
                <c:pt idx="59737">
                  <c:v>5.9738000000000003E-5</c:v>
                </c:pt>
                <c:pt idx="59738">
                  <c:v>5.9738999999999998E-5</c:v>
                </c:pt>
                <c:pt idx="59739">
                  <c:v>5.9740000000000001E-5</c:v>
                </c:pt>
                <c:pt idx="59740">
                  <c:v>5.9741000000000003E-5</c:v>
                </c:pt>
                <c:pt idx="59741">
                  <c:v>5.9741999999999998E-5</c:v>
                </c:pt>
                <c:pt idx="59742">
                  <c:v>5.9743E-5</c:v>
                </c:pt>
                <c:pt idx="59743">
                  <c:v>5.9744000000000003E-5</c:v>
                </c:pt>
                <c:pt idx="59744">
                  <c:v>5.9744999999999998E-5</c:v>
                </c:pt>
                <c:pt idx="59745">
                  <c:v>5.9746E-5</c:v>
                </c:pt>
                <c:pt idx="59746">
                  <c:v>5.9747000000000002E-5</c:v>
                </c:pt>
                <c:pt idx="59747">
                  <c:v>5.9747999999999998E-5</c:v>
                </c:pt>
                <c:pt idx="59748">
                  <c:v>5.9749E-5</c:v>
                </c:pt>
                <c:pt idx="59749">
                  <c:v>5.9750000000000002E-5</c:v>
                </c:pt>
                <c:pt idx="59750">
                  <c:v>5.9750999999999998E-5</c:v>
                </c:pt>
                <c:pt idx="59751">
                  <c:v>5.9752E-5</c:v>
                </c:pt>
                <c:pt idx="59752">
                  <c:v>5.9753000000000002E-5</c:v>
                </c:pt>
                <c:pt idx="59753">
                  <c:v>5.9753999999999997E-5</c:v>
                </c:pt>
                <c:pt idx="59754">
                  <c:v>5.9755E-5</c:v>
                </c:pt>
                <c:pt idx="59755">
                  <c:v>5.9756000000000002E-5</c:v>
                </c:pt>
                <c:pt idx="59756">
                  <c:v>5.9756999999999997E-5</c:v>
                </c:pt>
                <c:pt idx="59757">
                  <c:v>5.9757999999999999E-5</c:v>
                </c:pt>
                <c:pt idx="59758">
                  <c:v>5.9759000000000002E-5</c:v>
                </c:pt>
                <c:pt idx="59759">
                  <c:v>5.9759999999999997E-5</c:v>
                </c:pt>
                <c:pt idx="59760">
                  <c:v>5.9760999999999999E-5</c:v>
                </c:pt>
                <c:pt idx="59761">
                  <c:v>5.9762000000000001E-5</c:v>
                </c:pt>
                <c:pt idx="59762">
                  <c:v>5.9762999999999997E-5</c:v>
                </c:pt>
                <c:pt idx="59763">
                  <c:v>5.9763999999999999E-5</c:v>
                </c:pt>
                <c:pt idx="59764">
                  <c:v>5.9765000000000001E-5</c:v>
                </c:pt>
                <c:pt idx="59765">
                  <c:v>5.9765999999999997E-5</c:v>
                </c:pt>
                <c:pt idx="59766">
                  <c:v>5.9766999999999999E-5</c:v>
                </c:pt>
                <c:pt idx="59767">
                  <c:v>5.9768000000000001E-5</c:v>
                </c:pt>
                <c:pt idx="59768">
                  <c:v>5.9769000000000003E-5</c:v>
                </c:pt>
                <c:pt idx="59769">
                  <c:v>5.9769999999999999E-5</c:v>
                </c:pt>
                <c:pt idx="59770">
                  <c:v>5.9771000000000001E-5</c:v>
                </c:pt>
                <c:pt idx="59771">
                  <c:v>5.9772000000000003E-5</c:v>
                </c:pt>
                <c:pt idx="59772">
                  <c:v>5.9772999999999998E-5</c:v>
                </c:pt>
                <c:pt idx="59773">
                  <c:v>5.9774000000000001E-5</c:v>
                </c:pt>
                <c:pt idx="59774">
                  <c:v>5.9775000000000003E-5</c:v>
                </c:pt>
                <c:pt idx="59775">
                  <c:v>5.9775999999999998E-5</c:v>
                </c:pt>
                <c:pt idx="59776">
                  <c:v>5.9777E-5</c:v>
                </c:pt>
                <c:pt idx="59777">
                  <c:v>5.9778000000000003E-5</c:v>
                </c:pt>
                <c:pt idx="59778">
                  <c:v>5.9778999999999998E-5</c:v>
                </c:pt>
                <c:pt idx="59779">
                  <c:v>5.978E-5</c:v>
                </c:pt>
                <c:pt idx="59780">
                  <c:v>5.9781000000000002E-5</c:v>
                </c:pt>
                <c:pt idx="59781">
                  <c:v>5.9781999999999998E-5</c:v>
                </c:pt>
                <c:pt idx="59782">
                  <c:v>5.9783E-5</c:v>
                </c:pt>
                <c:pt idx="59783">
                  <c:v>5.9784000000000002E-5</c:v>
                </c:pt>
                <c:pt idx="59784">
                  <c:v>5.9784999999999998E-5</c:v>
                </c:pt>
                <c:pt idx="59785">
                  <c:v>5.9786E-5</c:v>
                </c:pt>
                <c:pt idx="59786">
                  <c:v>5.9787000000000002E-5</c:v>
                </c:pt>
                <c:pt idx="59787">
                  <c:v>5.9787999999999997E-5</c:v>
                </c:pt>
                <c:pt idx="59788">
                  <c:v>5.9789E-5</c:v>
                </c:pt>
                <c:pt idx="59789">
                  <c:v>5.9790000000000002E-5</c:v>
                </c:pt>
                <c:pt idx="59790">
                  <c:v>5.9790999999999997E-5</c:v>
                </c:pt>
                <c:pt idx="59791">
                  <c:v>5.9791999999999999E-5</c:v>
                </c:pt>
                <c:pt idx="59792">
                  <c:v>5.9793000000000002E-5</c:v>
                </c:pt>
                <c:pt idx="59793">
                  <c:v>5.9793999999999997E-5</c:v>
                </c:pt>
                <c:pt idx="59794">
                  <c:v>5.9794999999999999E-5</c:v>
                </c:pt>
                <c:pt idx="59795">
                  <c:v>5.9796000000000001E-5</c:v>
                </c:pt>
                <c:pt idx="59796">
                  <c:v>5.9796999999999997E-5</c:v>
                </c:pt>
                <c:pt idx="59797">
                  <c:v>5.9797999999999999E-5</c:v>
                </c:pt>
                <c:pt idx="59798">
                  <c:v>5.9799000000000001E-5</c:v>
                </c:pt>
                <c:pt idx="59799">
                  <c:v>5.9799999999999997E-5</c:v>
                </c:pt>
                <c:pt idx="59800">
                  <c:v>5.9800999999999999E-5</c:v>
                </c:pt>
                <c:pt idx="59801">
                  <c:v>5.9802000000000001E-5</c:v>
                </c:pt>
                <c:pt idx="59802">
                  <c:v>5.9803000000000003E-5</c:v>
                </c:pt>
                <c:pt idx="59803">
                  <c:v>5.9803999999999999E-5</c:v>
                </c:pt>
                <c:pt idx="59804">
                  <c:v>5.9805000000000001E-5</c:v>
                </c:pt>
                <c:pt idx="59805">
                  <c:v>5.9806000000000003E-5</c:v>
                </c:pt>
                <c:pt idx="59806">
                  <c:v>5.9806999999999998E-5</c:v>
                </c:pt>
                <c:pt idx="59807">
                  <c:v>5.9808000000000001E-5</c:v>
                </c:pt>
                <c:pt idx="59808">
                  <c:v>5.9809000000000003E-5</c:v>
                </c:pt>
                <c:pt idx="59809">
                  <c:v>5.9809999999999998E-5</c:v>
                </c:pt>
                <c:pt idx="59810">
                  <c:v>5.9811E-5</c:v>
                </c:pt>
                <c:pt idx="59811">
                  <c:v>5.9812000000000003E-5</c:v>
                </c:pt>
                <c:pt idx="59812">
                  <c:v>5.9812999999999998E-5</c:v>
                </c:pt>
                <c:pt idx="59813">
                  <c:v>5.9814E-5</c:v>
                </c:pt>
                <c:pt idx="59814">
                  <c:v>5.9815000000000002E-5</c:v>
                </c:pt>
                <c:pt idx="59815">
                  <c:v>5.9815999999999998E-5</c:v>
                </c:pt>
                <c:pt idx="59816">
                  <c:v>5.9817E-5</c:v>
                </c:pt>
                <c:pt idx="59817">
                  <c:v>5.9818000000000002E-5</c:v>
                </c:pt>
                <c:pt idx="59818">
                  <c:v>5.9818999999999998E-5</c:v>
                </c:pt>
                <c:pt idx="59819">
                  <c:v>5.982E-5</c:v>
                </c:pt>
                <c:pt idx="59820">
                  <c:v>5.9821000000000002E-5</c:v>
                </c:pt>
                <c:pt idx="59821">
                  <c:v>5.9821999999999997E-5</c:v>
                </c:pt>
                <c:pt idx="59822">
                  <c:v>5.9823E-5</c:v>
                </c:pt>
                <c:pt idx="59823">
                  <c:v>5.9824000000000002E-5</c:v>
                </c:pt>
                <c:pt idx="59824">
                  <c:v>5.9824999999999997E-5</c:v>
                </c:pt>
                <c:pt idx="59825">
                  <c:v>5.9825999999999999E-5</c:v>
                </c:pt>
                <c:pt idx="59826">
                  <c:v>5.9827000000000002E-5</c:v>
                </c:pt>
                <c:pt idx="59827">
                  <c:v>5.9827999999999997E-5</c:v>
                </c:pt>
                <c:pt idx="59828">
                  <c:v>5.9828999999999999E-5</c:v>
                </c:pt>
                <c:pt idx="59829">
                  <c:v>5.9830000000000001E-5</c:v>
                </c:pt>
                <c:pt idx="59830">
                  <c:v>5.9830999999999997E-5</c:v>
                </c:pt>
                <c:pt idx="59831">
                  <c:v>5.9831999999999999E-5</c:v>
                </c:pt>
                <c:pt idx="59832">
                  <c:v>5.9833000000000001E-5</c:v>
                </c:pt>
                <c:pt idx="59833">
                  <c:v>5.9833999999999997E-5</c:v>
                </c:pt>
                <c:pt idx="59834">
                  <c:v>5.9834999999999999E-5</c:v>
                </c:pt>
                <c:pt idx="59835">
                  <c:v>5.9836000000000001E-5</c:v>
                </c:pt>
                <c:pt idx="59836">
                  <c:v>5.9837000000000003E-5</c:v>
                </c:pt>
                <c:pt idx="59837">
                  <c:v>5.9837999999999999E-5</c:v>
                </c:pt>
                <c:pt idx="59838">
                  <c:v>5.9839000000000001E-5</c:v>
                </c:pt>
                <c:pt idx="59839">
                  <c:v>5.9840000000000003E-5</c:v>
                </c:pt>
                <c:pt idx="59840">
                  <c:v>5.9840999999999998E-5</c:v>
                </c:pt>
                <c:pt idx="59841">
                  <c:v>5.9842000000000001E-5</c:v>
                </c:pt>
                <c:pt idx="59842">
                  <c:v>5.9843000000000003E-5</c:v>
                </c:pt>
                <c:pt idx="59843">
                  <c:v>5.9843999999999998E-5</c:v>
                </c:pt>
                <c:pt idx="59844">
                  <c:v>5.9845E-5</c:v>
                </c:pt>
                <c:pt idx="59845">
                  <c:v>5.9846000000000003E-5</c:v>
                </c:pt>
                <c:pt idx="59846">
                  <c:v>5.9846999999999998E-5</c:v>
                </c:pt>
                <c:pt idx="59847">
                  <c:v>5.9848E-5</c:v>
                </c:pt>
                <c:pt idx="59848">
                  <c:v>5.9849000000000002E-5</c:v>
                </c:pt>
                <c:pt idx="59849">
                  <c:v>5.9849999999999998E-5</c:v>
                </c:pt>
                <c:pt idx="59850">
                  <c:v>5.9851E-5</c:v>
                </c:pt>
                <c:pt idx="59851">
                  <c:v>5.9852000000000002E-5</c:v>
                </c:pt>
                <c:pt idx="59852">
                  <c:v>5.9852999999999998E-5</c:v>
                </c:pt>
                <c:pt idx="59853">
                  <c:v>5.9854E-5</c:v>
                </c:pt>
                <c:pt idx="59854">
                  <c:v>5.9855000000000002E-5</c:v>
                </c:pt>
                <c:pt idx="59855">
                  <c:v>5.9855999999999997E-5</c:v>
                </c:pt>
                <c:pt idx="59856">
                  <c:v>5.9857E-5</c:v>
                </c:pt>
                <c:pt idx="59857">
                  <c:v>5.9858000000000002E-5</c:v>
                </c:pt>
                <c:pt idx="59858">
                  <c:v>5.9858999999999997E-5</c:v>
                </c:pt>
                <c:pt idx="59859">
                  <c:v>5.9859999999999999E-5</c:v>
                </c:pt>
                <c:pt idx="59860">
                  <c:v>5.9861000000000002E-5</c:v>
                </c:pt>
                <c:pt idx="59861">
                  <c:v>5.9861999999999997E-5</c:v>
                </c:pt>
                <c:pt idx="59862">
                  <c:v>5.9862999999999999E-5</c:v>
                </c:pt>
                <c:pt idx="59863">
                  <c:v>5.9864000000000001E-5</c:v>
                </c:pt>
                <c:pt idx="59864">
                  <c:v>5.9864999999999997E-5</c:v>
                </c:pt>
                <c:pt idx="59865">
                  <c:v>5.9865999999999999E-5</c:v>
                </c:pt>
                <c:pt idx="59866">
                  <c:v>5.9867000000000001E-5</c:v>
                </c:pt>
                <c:pt idx="59867">
                  <c:v>5.9867999999999997E-5</c:v>
                </c:pt>
                <c:pt idx="59868">
                  <c:v>5.9868999999999999E-5</c:v>
                </c:pt>
                <c:pt idx="59869">
                  <c:v>5.9870000000000001E-5</c:v>
                </c:pt>
                <c:pt idx="59870">
                  <c:v>5.9871000000000003E-5</c:v>
                </c:pt>
                <c:pt idx="59871">
                  <c:v>5.9871999999999999E-5</c:v>
                </c:pt>
                <c:pt idx="59872">
                  <c:v>5.9873000000000001E-5</c:v>
                </c:pt>
                <c:pt idx="59873">
                  <c:v>5.9874000000000003E-5</c:v>
                </c:pt>
                <c:pt idx="59874">
                  <c:v>5.9874999999999998E-5</c:v>
                </c:pt>
                <c:pt idx="59875">
                  <c:v>5.9876000000000001E-5</c:v>
                </c:pt>
                <c:pt idx="59876">
                  <c:v>5.9877000000000003E-5</c:v>
                </c:pt>
                <c:pt idx="59877">
                  <c:v>5.9877999999999998E-5</c:v>
                </c:pt>
                <c:pt idx="59878">
                  <c:v>5.9879E-5</c:v>
                </c:pt>
                <c:pt idx="59879">
                  <c:v>5.9880000000000003E-5</c:v>
                </c:pt>
                <c:pt idx="59880">
                  <c:v>5.9880999999999998E-5</c:v>
                </c:pt>
                <c:pt idx="59881">
                  <c:v>5.9882E-5</c:v>
                </c:pt>
                <c:pt idx="59882">
                  <c:v>5.9883000000000002E-5</c:v>
                </c:pt>
                <c:pt idx="59883">
                  <c:v>5.9883999999999998E-5</c:v>
                </c:pt>
                <c:pt idx="59884">
                  <c:v>5.9885E-5</c:v>
                </c:pt>
                <c:pt idx="59885">
                  <c:v>5.9886000000000002E-5</c:v>
                </c:pt>
                <c:pt idx="59886">
                  <c:v>5.9886999999999998E-5</c:v>
                </c:pt>
                <c:pt idx="59887">
                  <c:v>5.9888E-5</c:v>
                </c:pt>
                <c:pt idx="59888">
                  <c:v>5.9889000000000002E-5</c:v>
                </c:pt>
                <c:pt idx="59889">
                  <c:v>5.9889999999999997E-5</c:v>
                </c:pt>
                <c:pt idx="59890">
                  <c:v>5.9891E-5</c:v>
                </c:pt>
                <c:pt idx="59891">
                  <c:v>5.9892000000000002E-5</c:v>
                </c:pt>
                <c:pt idx="59892">
                  <c:v>5.9892999999999997E-5</c:v>
                </c:pt>
                <c:pt idx="59893">
                  <c:v>5.9893999999999999E-5</c:v>
                </c:pt>
                <c:pt idx="59894">
                  <c:v>5.9895000000000002E-5</c:v>
                </c:pt>
                <c:pt idx="59895">
                  <c:v>5.9895999999999997E-5</c:v>
                </c:pt>
                <c:pt idx="59896">
                  <c:v>5.9896999999999999E-5</c:v>
                </c:pt>
                <c:pt idx="59897">
                  <c:v>5.9898000000000001E-5</c:v>
                </c:pt>
                <c:pt idx="59898">
                  <c:v>5.9898999999999997E-5</c:v>
                </c:pt>
                <c:pt idx="59899">
                  <c:v>5.9899999999999999E-5</c:v>
                </c:pt>
                <c:pt idx="59900">
                  <c:v>5.9901000000000001E-5</c:v>
                </c:pt>
                <c:pt idx="59901">
                  <c:v>5.9901999999999997E-5</c:v>
                </c:pt>
                <c:pt idx="59902">
                  <c:v>5.9902999999999999E-5</c:v>
                </c:pt>
                <c:pt idx="59903">
                  <c:v>5.9904000000000001E-5</c:v>
                </c:pt>
                <c:pt idx="59904">
                  <c:v>5.9905000000000003E-5</c:v>
                </c:pt>
                <c:pt idx="59905">
                  <c:v>5.9905999999999999E-5</c:v>
                </c:pt>
                <c:pt idx="59906">
                  <c:v>5.9907000000000001E-5</c:v>
                </c:pt>
                <c:pt idx="59907">
                  <c:v>5.9908000000000003E-5</c:v>
                </c:pt>
                <c:pt idx="59908">
                  <c:v>5.9908999999999998E-5</c:v>
                </c:pt>
                <c:pt idx="59909">
                  <c:v>5.9910000000000001E-5</c:v>
                </c:pt>
                <c:pt idx="59910">
                  <c:v>5.9911000000000003E-5</c:v>
                </c:pt>
                <c:pt idx="59911">
                  <c:v>5.9911999999999998E-5</c:v>
                </c:pt>
                <c:pt idx="59912">
                  <c:v>5.9913E-5</c:v>
                </c:pt>
                <c:pt idx="59913">
                  <c:v>5.9914000000000003E-5</c:v>
                </c:pt>
                <c:pt idx="59914">
                  <c:v>5.9914999999999998E-5</c:v>
                </c:pt>
                <c:pt idx="59915">
                  <c:v>5.9916E-5</c:v>
                </c:pt>
                <c:pt idx="59916">
                  <c:v>5.9917000000000002E-5</c:v>
                </c:pt>
                <c:pt idx="59917">
                  <c:v>5.9917999999999998E-5</c:v>
                </c:pt>
                <c:pt idx="59918">
                  <c:v>5.9919E-5</c:v>
                </c:pt>
                <c:pt idx="59919">
                  <c:v>5.9920000000000002E-5</c:v>
                </c:pt>
                <c:pt idx="59920">
                  <c:v>5.9920999999999998E-5</c:v>
                </c:pt>
                <c:pt idx="59921">
                  <c:v>5.9922E-5</c:v>
                </c:pt>
                <c:pt idx="59922">
                  <c:v>5.9923000000000002E-5</c:v>
                </c:pt>
                <c:pt idx="59923">
                  <c:v>5.9923999999999998E-5</c:v>
                </c:pt>
                <c:pt idx="59924">
                  <c:v>5.9925E-5</c:v>
                </c:pt>
                <c:pt idx="59925">
                  <c:v>5.9926000000000002E-5</c:v>
                </c:pt>
                <c:pt idx="59926">
                  <c:v>5.9926999999999997E-5</c:v>
                </c:pt>
                <c:pt idx="59927">
                  <c:v>5.9927999999999999E-5</c:v>
                </c:pt>
                <c:pt idx="59928">
                  <c:v>5.9929000000000002E-5</c:v>
                </c:pt>
                <c:pt idx="59929">
                  <c:v>5.9929999999999997E-5</c:v>
                </c:pt>
                <c:pt idx="59930">
                  <c:v>5.9930999999999999E-5</c:v>
                </c:pt>
                <c:pt idx="59931">
                  <c:v>5.9932000000000001E-5</c:v>
                </c:pt>
                <c:pt idx="59932">
                  <c:v>5.9932999999999997E-5</c:v>
                </c:pt>
                <c:pt idx="59933">
                  <c:v>5.9933999999999999E-5</c:v>
                </c:pt>
                <c:pt idx="59934">
                  <c:v>5.9935000000000001E-5</c:v>
                </c:pt>
                <c:pt idx="59935">
                  <c:v>5.9935999999999997E-5</c:v>
                </c:pt>
                <c:pt idx="59936">
                  <c:v>5.9936999999999999E-5</c:v>
                </c:pt>
                <c:pt idx="59937">
                  <c:v>5.9938000000000001E-5</c:v>
                </c:pt>
                <c:pt idx="59938">
                  <c:v>5.9939000000000003E-5</c:v>
                </c:pt>
                <c:pt idx="59939">
                  <c:v>5.9939999999999999E-5</c:v>
                </c:pt>
                <c:pt idx="59940">
                  <c:v>5.9941000000000001E-5</c:v>
                </c:pt>
                <c:pt idx="59941">
                  <c:v>5.9942000000000003E-5</c:v>
                </c:pt>
                <c:pt idx="59942">
                  <c:v>5.9942999999999999E-5</c:v>
                </c:pt>
                <c:pt idx="59943">
                  <c:v>5.9944000000000001E-5</c:v>
                </c:pt>
                <c:pt idx="59944">
                  <c:v>5.9945000000000003E-5</c:v>
                </c:pt>
                <c:pt idx="59945">
                  <c:v>5.9945999999999998E-5</c:v>
                </c:pt>
                <c:pt idx="59946">
                  <c:v>5.9947000000000001E-5</c:v>
                </c:pt>
                <c:pt idx="59947">
                  <c:v>5.9948000000000003E-5</c:v>
                </c:pt>
                <c:pt idx="59948">
                  <c:v>5.9948999999999998E-5</c:v>
                </c:pt>
                <c:pt idx="59949">
                  <c:v>5.995E-5</c:v>
                </c:pt>
                <c:pt idx="59950">
                  <c:v>5.9951000000000002E-5</c:v>
                </c:pt>
                <c:pt idx="59951">
                  <c:v>5.9951999999999998E-5</c:v>
                </c:pt>
                <c:pt idx="59952">
                  <c:v>5.9953E-5</c:v>
                </c:pt>
                <c:pt idx="59953">
                  <c:v>5.9954000000000002E-5</c:v>
                </c:pt>
                <c:pt idx="59954">
                  <c:v>5.9954999999999998E-5</c:v>
                </c:pt>
                <c:pt idx="59955">
                  <c:v>5.9956E-5</c:v>
                </c:pt>
                <c:pt idx="59956">
                  <c:v>5.9957000000000002E-5</c:v>
                </c:pt>
                <c:pt idx="59957">
                  <c:v>5.9957999999999998E-5</c:v>
                </c:pt>
                <c:pt idx="59958">
                  <c:v>5.9959E-5</c:v>
                </c:pt>
                <c:pt idx="59959">
                  <c:v>5.9960000000000002E-5</c:v>
                </c:pt>
                <c:pt idx="59960">
                  <c:v>5.9960999999999997E-5</c:v>
                </c:pt>
                <c:pt idx="59961">
                  <c:v>5.9962E-5</c:v>
                </c:pt>
                <c:pt idx="59962">
                  <c:v>5.9963000000000002E-5</c:v>
                </c:pt>
                <c:pt idx="59963">
                  <c:v>5.9963999999999997E-5</c:v>
                </c:pt>
                <c:pt idx="59964">
                  <c:v>5.9964999999999999E-5</c:v>
                </c:pt>
                <c:pt idx="59965">
                  <c:v>5.9966000000000002E-5</c:v>
                </c:pt>
                <c:pt idx="59966">
                  <c:v>5.9966999999999997E-5</c:v>
                </c:pt>
                <c:pt idx="59967">
                  <c:v>5.9967999999999999E-5</c:v>
                </c:pt>
                <c:pt idx="59968">
                  <c:v>5.9969000000000001E-5</c:v>
                </c:pt>
                <c:pt idx="59969">
                  <c:v>5.9969999999999997E-5</c:v>
                </c:pt>
                <c:pt idx="59970">
                  <c:v>5.9970999999999999E-5</c:v>
                </c:pt>
                <c:pt idx="59971">
                  <c:v>5.9972000000000001E-5</c:v>
                </c:pt>
                <c:pt idx="59972">
                  <c:v>5.9973000000000003E-5</c:v>
                </c:pt>
                <c:pt idx="59973">
                  <c:v>5.9973999999999999E-5</c:v>
                </c:pt>
                <c:pt idx="59974">
                  <c:v>5.9975000000000001E-5</c:v>
                </c:pt>
                <c:pt idx="59975">
                  <c:v>5.9976000000000003E-5</c:v>
                </c:pt>
                <c:pt idx="59976">
                  <c:v>5.9976999999999999E-5</c:v>
                </c:pt>
                <c:pt idx="59977">
                  <c:v>5.9978000000000001E-5</c:v>
                </c:pt>
                <c:pt idx="59978">
                  <c:v>5.9979000000000003E-5</c:v>
                </c:pt>
                <c:pt idx="59979">
                  <c:v>5.9979999999999998E-5</c:v>
                </c:pt>
                <c:pt idx="59980">
                  <c:v>5.9981000000000001E-5</c:v>
                </c:pt>
                <c:pt idx="59981">
                  <c:v>5.9982000000000003E-5</c:v>
                </c:pt>
                <c:pt idx="59982">
                  <c:v>5.9982999999999998E-5</c:v>
                </c:pt>
                <c:pt idx="59983">
                  <c:v>5.9984E-5</c:v>
                </c:pt>
                <c:pt idx="59984">
                  <c:v>5.9985000000000003E-5</c:v>
                </c:pt>
                <c:pt idx="59985">
                  <c:v>5.9985999999999998E-5</c:v>
                </c:pt>
                <c:pt idx="59986">
                  <c:v>5.9987E-5</c:v>
                </c:pt>
                <c:pt idx="59987">
                  <c:v>5.9988000000000002E-5</c:v>
                </c:pt>
                <c:pt idx="59988">
                  <c:v>5.9988999999999998E-5</c:v>
                </c:pt>
                <c:pt idx="59989">
                  <c:v>5.999E-5</c:v>
                </c:pt>
                <c:pt idx="59990">
                  <c:v>5.9991000000000002E-5</c:v>
                </c:pt>
                <c:pt idx="59991">
                  <c:v>5.9991999999999998E-5</c:v>
                </c:pt>
                <c:pt idx="59992">
                  <c:v>5.9993E-5</c:v>
                </c:pt>
                <c:pt idx="59993">
                  <c:v>5.9994000000000002E-5</c:v>
                </c:pt>
                <c:pt idx="59994">
                  <c:v>5.9994999999999997E-5</c:v>
                </c:pt>
                <c:pt idx="59995">
                  <c:v>5.9996E-5</c:v>
                </c:pt>
                <c:pt idx="59996">
                  <c:v>5.9997000000000002E-5</c:v>
                </c:pt>
                <c:pt idx="59997">
                  <c:v>5.9997999999999997E-5</c:v>
                </c:pt>
                <c:pt idx="59998">
                  <c:v>5.9998999999999999E-5</c:v>
                </c:pt>
                <c:pt idx="59999">
                  <c:v>6.0000000000000002E-5</c:v>
                </c:pt>
                <c:pt idx="60000">
                  <c:v>6.0000999999999997E-5</c:v>
                </c:pt>
                <c:pt idx="60001">
                  <c:v>6.0001999999999999E-5</c:v>
                </c:pt>
                <c:pt idx="60002">
                  <c:v>6.0003000000000001E-5</c:v>
                </c:pt>
                <c:pt idx="60003">
                  <c:v>6.0003999999999997E-5</c:v>
                </c:pt>
                <c:pt idx="60004">
                  <c:v>6.0004999999999999E-5</c:v>
                </c:pt>
                <c:pt idx="60005">
                  <c:v>6.0006000000000001E-5</c:v>
                </c:pt>
                <c:pt idx="60006">
                  <c:v>6.0007000000000003E-5</c:v>
                </c:pt>
                <c:pt idx="60007">
                  <c:v>6.0007999999999999E-5</c:v>
                </c:pt>
                <c:pt idx="60008">
                  <c:v>6.0009000000000001E-5</c:v>
                </c:pt>
                <c:pt idx="60009">
                  <c:v>6.0010000000000003E-5</c:v>
                </c:pt>
                <c:pt idx="60010">
                  <c:v>6.0010999999999999E-5</c:v>
                </c:pt>
                <c:pt idx="60011">
                  <c:v>6.0012000000000001E-5</c:v>
                </c:pt>
                <c:pt idx="60012">
                  <c:v>6.0013000000000003E-5</c:v>
                </c:pt>
                <c:pt idx="60013">
                  <c:v>6.0013999999999998E-5</c:v>
                </c:pt>
                <c:pt idx="60014">
                  <c:v>6.0015000000000001E-5</c:v>
                </c:pt>
                <c:pt idx="60015">
                  <c:v>6.0016000000000003E-5</c:v>
                </c:pt>
                <c:pt idx="60016">
                  <c:v>6.0016999999999998E-5</c:v>
                </c:pt>
                <c:pt idx="60017">
                  <c:v>6.0018E-5</c:v>
                </c:pt>
                <c:pt idx="60018">
                  <c:v>6.0019000000000003E-5</c:v>
                </c:pt>
                <c:pt idx="60019">
                  <c:v>6.0019999999999998E-5</c:v>
                </c:pt>
                <c:pt idx="60020">
                  <c:v>6.0021E-5</c:v>
                </c:pt>
                <c:pt idx="60021">
                  <c:v>6.0022000000000002E-5</c:v>
                </c:pt>
                <c:pt idx="60022">
                  <c:v>6.0022999999999998E-5</c:v>
                </c:pt>
                <c:pt idx="60023">
                  <c:v>6.0024E-5</c:v>
                </c:pt>
                <c:pt idx="60024">
                  <c:v>6.0025000000000002E-5</c:v>
                </c:pt>
                <c:pt idx="60025">
                  <c:v>6.0025999999999998E-5</c:v>
                </c:pt>
                <c:pt idx="60026">
                  <c:v>6.0027E-5</c:v>
                </c:pt>
                <c:pt idx="60027">
                  <c:v>6.0028000000000002E-5</c:v>
                </c:pt>
                <c:pt idx="60028">
                  <c:v>6.0028999999999997E-5</c:v>
                </c:pt>
                <c:pt idx="60029">
                  <c:v>6.003E-5</c:v>
                </c:pt>
                <c:pt idx="60030">
                  <c:v>6.0031000000000002E-5</c:v>
                </c:pt>
                <c:pt idx="60031">
                  <c:v>6.0031999999999997E-5</c:v>
                </c:pt>
                <c:pt idx="60032">
                  <c:v>6.0032999999999999E-5</c:v>
                </c:pt>
                <c:pt idx="60033">
                  <c:v>6.0034000000000002E-5</c:v>
                </c:pt>
                <c:pt idx="60034">
                  <c:v>6.0034999999999997E-5</c:v>
                </c:pt>
                <c:pt idx="60035">
                  <c:v>6.0035999999999999E-5</c:v>
                </c:pt>
                <c:pt idx="60036">
                  <c:v>6.0037000000000001E-5</c:v>
                </c:pt>
                <c:pt idx="60037">
                  <c:v>6.0037999999999997E-5</c:v>
                </c:pt>
                <c:pt idx="60038">
                  <c:v>6.0038999999999999E-5</c:v>
                </c:pt>
                <c:pt idx="60039">
                  <c:v>6.0040000000000001E-5</c:v>
                </c:pt>
                <c:pt idx="60040">
                  <c:v>6.0041000000000003E-5</c:v>
                </c:pt>
                <c:pt idx="60041">
                  <c:v>6.0041999999999999E-5</c:v>
                </c:pt>
                <c:pt idx="60042">
                  <c:v>6.0043000000000001E-5</c:v>
                </c:pt>
                <c:pt idx="60043">
                  <c:v>6.0044000000000003E-5</c:v>
                </c:pt>
                <c:pt idx="60044">
                  <c:v>6.0044999999999999E-5</c:v>
                </c:pt>
                <c:pt idx="60045">
                  <c:v>6.0046000000000001E-5</c:v>
                </c:pt>
                <c:pt idx="60046">
                  <c:v>6.0047000000000003E-5</c:v>
                </c:pt>
                <c:pt idx="60047">
                  <c:v>6.0047999999999998E-5</c:v>
                </c:pt>
                <c:pt idx="60048">
                  <c:v>6.0049000000000001E-5</c:v>
                </c:pt>
                <c:pt idx="60049">
                  <c:v>6.0050000000000003E-5</c:v>
                </c:pt>
                <c:pt idx="60050">
                  <c:v>6.0050999999999998E-5</c:v>
                </c:pt>
                <c:pt idx="60051">
                  <c:v>6.0052E-5</c:v>
                </c:pt>
                <c:pt idx="60052">
                  <c:v>6.0053000000000003E-5</c:v>
                </c:pt>
                <c:pt idx="60053">
                  <c:v>6.0053999999999998E-5</c:v>
                </c:pt>
                <c:pt idx="60054">
                  <c:v>6.0055E-5</c:v>
                </c:pt>
                <c:pt idx="60055">
                  <c:v>6.0056000000000002E-5</c:v>
                </c:pt>
                <c:pt idx="60056">
                  <c:v>6.0056999999999998E-5</c:v>
                </c:pt>
                <c:pt idx="60057">
                  <c:v>6.0058E-5</c:v>
                </c:pt>
                <c:pt idx="60058">
                  <c:v>6.0059000000000002E-5</c:v>
                </c:pt>
                <c:pt idx="60059">
                  <c:v>6.0059999999999998E-5</c:v>
                </c:pt>
                <c:pt idx="60060">
                  <c:v>6.0061E-5</c:v>
                </c:pt>
                <c:pt idx="60061">
                  <c:v>6.0062000000000002E-5</c:v>
                </c:pt>
                <c:pt idx="60062">
                  <c:v>6.0062999999999997E-5</c:v>
                </c:pt>
                <c:pt idx="60063">
                  <c:v>6.0064E-5</c:v>
                </c:pt>
                <c:pt idx="60064">
                  <c:v>6.0065000000000002E-5</c:v>
                </c:pt>
                <c:pt idx="60065">
                  <c:v>6.0065999999999997E-5</c:v>
                </c:pt>
                <c:pt idx="60066">
                  <c:v>6.0066999999999999E-5</c:v>
                </c:pt>
                <c:pt idx="60067">
                  <c:v>6.0068000000000002E-5</c:v>
                </c:pt>
                <c:pt idx="60068">
                  <c:v>6.0068999999999997E-5</c:v>
                </c:pt>
                <c:pt idx="60069">
                  <c:v>6.0069999999999999E-5</c:v>
                </c:pt>
                <c:pt idx="60070">
                  <c:v>6.0071000000000001E-5</c:v>
                </c:pt>
                <c:pt idx="60071">
                  <c:v>6.0071999999999997E-5</c:v>
                </c:pt>
                <c:pt idx="60072">
                  <c:v>6.0072999999999999E-5</c:v>
                </c:pt>
                <c:pt idx="60073">
                  <c:v>6.0074000000000001E-5</c:v>
                </c:pt>
                <c:pt idx="60074">
                  <c:v>6.0075000000000003E-5</c:v>
                </c:pt>
                <c:pt idx="60075">
                  <c:v>6.0075999999999999E-5</c:v>
                </c:pt>
                <c:pt idx="60076">
                  <c:v>6.0077000000000001E-5</c:v>
                </c:pt>
                <c:pt idx="60077">
                  <c:v>6.0078000000000003E-5</c:v>
                </c:pt>
                <c:pt idx="60078">
                  <c:v>6.0078999999999999E-5</c:v>
                </c:pt>
                <c:pt idx="60079">
                  <c:v>6.0080000000000001E-5</c:v>
                </c:pt>
                <c:pt idx="60080">
                  <c:v>6.0081000000000003E-5</c:v>
                </c:pt>
                <c:pt idx="60081">
                  <c:v>6.0081999999999998E-5</c:v>
                </c:pt>
                <c:pt idx="60082">
                  <c:v>6.0083000000000001E-5</c:v>
                </c:pt>
                <c:pt idx="60083">
                  <c:v>6.0084000000000003E-5</c:v>
                </c:pt>
                <c:pt idx="60084">
                  <c:v>6.0084999999999998E-5</c:v>
                </c:pt>
                <c:pt idx="60085">
                  <c:v>6.0086E-5</c:v>
                </c:pt>
                <c:pt idx="60086">
                  <c:v>6.0087000000000003E-5</c:v>
                </c:pt>
                <c:pt idx="60087">
                  <c:v>6.0087999999999998E-5</c:v>
                </c:pt>
                <c:pt idx="60088">
                  <c:v>6.0089E-5</c:v>
                </c:pt>
                <c:pt idx="60089">
                  <c:v>6.0090000000000002E-5</c:v>
                </c:pt>
                <c:pt idx="60090">
                  <c:v>6.0090999999999998E-5</c:v>
                </c:pt>
                <c:pt idx="60091">
                  <c:v>6.0092E-5</c:v>
                </c:pt>
                <c:pt idx="60092">
                  <c:v>6.0093000000000002E-5</c:v>
                </c:pt>
                <c:pt idx="60093">
                  <c:v>6.0093999999999998E-5</c:v>
                </c:pt>
                <c:pt idx="60094">
                  <c:v>6.0095E-5</c:v>
                </c:pt>
                <c:pt idx="60095">
                  <c:v>6.0096000000000002E-5</c:v>
                </c:pt>
                <c:pt idx="60096">
                  <c:v>6.0096999999999997E-5</c:v>
                </c:pt>
                <c:pt idx="60097">
                  <c:v>6.0098E-5</c:v>
                </c:pt>
                <c:pt idx="60098">
                  <c:v>6.0099000000000002E-5</c:v>
                </c:pt>
                <c:pt idx="60099">
                  <c:v>6.0099999999999997E-5</c:v>
                </c:pt>
                <c:pt idx="60100">
                  <c:v>6.0100999999999999E-5</c:v>
                </c:pt>
                <c:pt idx="60101">
                  <c:v>6.0102000000000002E-5</c:v>
                </c:pt>
                <c:pt idx="60102">
                  <c:v>6.0102999999999997E-5</c:v>
                </c:pt>
                <c:pt idx="60103">
                  <c:v>6.0103999999999999E-5</c:v>
                </c:pt>
                <c:pt idx="60104">
                  <c:v>6.0105000000000001E-5</c:v>
                </c:pt>
                <c:pt idx="60105">
                  <c:v>6.0105999999999997E-5</c:v>
                </c:pt>
                <c:pt idx="60106">
                  <c:v>6.0106999999999999E-5</c:v>
                </c:pt>
                <c:pt idx="60107">
                  <c:v>6.0108000000000001E-5</c:v>
                </c:pt>
                <c:pt idx="60108">
                  <c:v>6.0109000000000003E-5</c:v>
                </c:pt>
                <c:pt idx="60109">
                  <c:v>6.0109999999999999E-5</c:v>
                </c:pt>
                <c:pt idx="60110">
                  <c:v>6.0111000000000001E-5</c:v>
                </c:pt>
                <c:pt idx="60111">
                  <c:v>6.0112000000000003E-5</c:v>
                </c:pt>
                <c:pt idx="60112">
                  <c:v>6.0112999999999999E-5</c:v>
                </c:pt>
                <c:pt idx="60113">
                  <c:v>6.0114000000000001E-5</c:v>
                </c:pt>
                <c:pt idx="60114">
                  <c:v>6.0115000000000003E-5</c:v>
                </c:pt>
                <c:pt idx="60115">
                  <c:v>6.0115999999999998E-5</c:v>
                </c:pt>
                <c:pt idx="60116">
                  <c:v>6.0117000000000001E-5</c:v>
                </c:pt>
                <c:pt idx="60117">
                  <c:v>6.0118000000000003E-5</c:v>
                </c:pt>
                <c:pt idx="60118">
                  <c:v>6.0118999999999998E-5</c:v>
                </c:pt>
                <c:pt idx="60119">
                  <c:v>6.012E-5</c:v>
                </c:pt>
                <c:pt idx="60120">
                  <c:v>6.0121000000000003E-5</c:v>
                </c:pt>
                <c:pt idx="60121">
                  <c:v>6.0121999999999998E-5</c:v>
                </c:pt>
                <c:pt idx="60122">
                  <c:v>6.0123E-5</c:v>
                </c:pt>
                <c:pt idx="60123">
                  <c:v>6.0124000000000002E-5</c:v>
                </c:pt>
                <c:pt idx="60124">
                  <c:v>6.0124999999999998E-5</c:v>
                </c:pt>
                <c:pt idx="60125">
                  <c:v>6.0126E-5</c:v>
                </c:pt>
                <c:pt idx="60126">
                  <c:v>6.0127000000000002E-5</c:v>
                </c:pt>
                <c:pt idx="60127">
                  <c:v>6.0127999999999998E-5</c:v>
                </c:pt>
                <c:pt idx="60128">
                  <c:v>6.0129E-5</c:v>
                </c:pt>
                <c:pt idx="60129">
                  <c:v>6.0130000000000002E-5</c:v>
                </c:pt>
                <c:pt idx="60130">
                  <c:v>6.0130999999999997E-5</c:v>
                </c:pt>
                <c:pt idx="60131">
                  <c:v>6.0132E-5</c:v>
                </c:pt>
                <c:pt idx="60132">
                  <c:v>6.0133000000000002E-5</c:v>
                </c:pt>
                <c:pt idx="60133">
                  <c:v>6.0133999999999997E-5</c:v>
                </c:pt>
                <c:pt idx="60134">
                  <c:v>6.0134999999999999E-5</c:v>
                </c:pt>
                <c:pt idx="60135">
                  <c:v>6.0136000000000002E-5</c:v>
                </c:pt>
                <c:pt idx="60136">
                  <c:v>6.0136999999999997E-5</c:v>
                </c:pt>
                <c:pt idx="60137">
                  <c:v>6.0137999999999999E-5</c:v>
                </c:pt>
                <c:pt idx="60138">
                  <c:v>6.0139000000000001E-5</c:v>
                </c:pt>
                <c:pt idx="60139">
                  <c:v>6.0139999999999997E-5</c:v>
                </c:pt>
                <c:pt idx="60140">
                  <c:v>6.0140999999999999E-5</c:v>
                </c:pt>
                <c:pt idx="60141">
                  <c:v>6.0142000000000001E-5</c:v>
                </c:pt>
                <c:pt idx="60142">
                  <c:v>6.0143000000000003E-5</c:v>
                </c:pt>
                <c:pt idx="60143">
                  <c:v>6.0143999999999999E-5</c:v>
                </c:pt>
                <c:pt idx="60144">
                  <c:v>6.0145000000000001E-5</c:v>
                </c:pt>
                <c:pt idx="60145">
                  <c:v>6.0146000000000003E-5</c:v>
                </c:pt>
                <c:pt idx="60146">
                  <c:v>6.0146999999999999E-5</c:v>
                </c:pt>
                <c:pt idx="60147">
                  <c:v>6.0148000000000001E-5</c:v>
                </c:pt>
                <c:pt idx="60148">
                  <c:v>6.0149000000000003E-5</c:v>
                </c:pt>
                <c:pt idx="60149">
                  <c:v>6.0149999999999998E-5</c:v>
                </c:pt>
                <c:pt idx="60150">
                  <c:v>6.0151000000000001E-5</c:v>
                </c:pt>
                <c:pt idx="60151">
                  <c:v>6.0152000000000003E-5</c:v>
                </c:pt>
                <c:pt idx="60152">
                  <c:v>6.0152999999999998E-5</c:v>
                </c:pt>
                <c:pt idx="60153">
                  <c:v>6.0154E-5</c:v>
                </c:pt>
                <c:pt idx="60154">
                  <c:v>6.0155000000000003E-5</c:v>
                </c:pt>
                <c:pt idx="60155">
                  <c:v>6.0155999999999998E-5</c:v>
                </c:pt>
                <c:pt idx="60156">
                  <c:v>6.0157E-5</c:v>
                </c:pt>
                <c:pt idx="60157">
                  <c:v>6.0158000000000002E-5</c:v>
                </c:pt>
                <c:pt idx="60158">
                  <c:v>6.0158999999999998E-5</c:v>
                </c:pt>
                <c:pt idx="60159">
                  <c:v>6.016E-5</c:v>
                </c:pt>
                <c:pt idx="60160">
                  <c:v>6.0161000000000002E-5</c:v>
                </c:pt>
                <c:pt idx="60161">
                  <c:v>6.0161999999999998E-5</c:v>
                </c:pt>
                <c:pt idx="60162">
                  <c:v>6.0163E-5</c:v>
                </c:pt>
                <c:pt idx="60163">
                  <c:v>6.0164000000000002E-5</c:v>
                </c:pt>
                <c:pt idx="60164">
                  <c:v>6.0164999999999997E-5</c:v>
                </c:pt>
                <c:pt idx="60165">
                  <c:v>6.0166E-5</c:v>
                </c:pt>
                <c:pt idx="60166">
                  <c:v>6.0167000000000002E-5</c:v>
                </c:pt>
                <c:pt idx="60167">
                  <c:v>6.0167999999999997E-5</c:v>
                </c:pt>
                <c:pt idx="60168">
                  <c:v>6.0168999999999999E-5</c:v>
                </c:pt>
                <c:pt idx="60169">
                  <c:v>6.0170000000000002E-5</c:v>
                </c:pt>
                <c:pt idx="60170">
                  <c:v>6.0170999999999997E-5</c:v>
                </c:pt>
                <c:pt idx="60171">
                  <c:v>6.0171999999999999E-5</c:v>
                </c:pt>
                <c:pt idx="60172">
                  <c:v>6.0173000000000001E-5</c:v>
                </c:pt>
                <c:pt idx="60173">
                  <c:v>6.0173999999999997E-5</c:v>
                </c:pt>
                <c:pt idx="60174">
                  <c:v>6.0174999999999999E-5</c:v>
                </c:pt>
                <c:pt idx="60175">
                  <c:v>6.0176000000000001E-5</c:v>
                </c:pt>
                <c:pt idx="60176">
                  <c:v>6.0177000000000003E-5</c:v>
                </c:pt>
                <c:pt idx="60177">
                  <c:v>6.0177999999999999E-5</c:v>
                </c:pt>
                <c:pt idx="60178">
                  <c:v>6.0179000000000001E-5</c:v>
                </c:pt>
                <c:pt idx="60179">
                  <c:v>6.0180000000000003E-5</c:v>
                </c:pt>
                <c:pt idx="60180">
                  <c:v>6.0180999999999999E-5</c:v>
                </c:pt>
                <c:pt idx="60181">
                  <c:v>6.0182000000000001E-5</c:v>
                </c:pt>
                <c:pt idx="60182">
                  <c:v>6.0183000000000003E-5</c:v>
                </c:pt>
                <c:pt idx="60183">
                  <c:v>6.0183999999999998E-5</c:v>
                </c:pt>
                <c:pt idx="60184">
                  <c:v>6.0185000000000001E-5</c:v>
                </c:pt>
                <c:pt idx="60185">
                  <c:v>6.0186000000000003E-5</c:v>
                </c:pt>
                <c:pt idx="60186">
                  <c:v>6.0186999999999998E-5</c:v>
                </c:pt>
                <c:pt idx="60187">
                  <c:v>6.0188E-5</c:v>
                </c:pt>
                <c:pt idx="60188">
                  <c:v>6.0189000000000003E-5</c:v>
                </c:pt>
                <c:pt idx="60189">
                  <c:v>6.0189999999999998E-5</c:v>
                </c:pt>
                <c:pt idx="60190">
                  <c:v>6.0191E-5</c:v>
                </c:pt>
                <c:pt idx="60191">
                  <c:v>6.0192000000000002E-5</c:v>
                </c:pt>
                <c:pt idx="60192">
                  <c:v>6.0192999999999998E-5</c:v>
                </c:pt>
                <c:pt idx="60193">
                  <c:v>6.0194E-5</c:v>
                </c:pt>
                <c:pt idx="60194">
                  <c:v>6.0195000000000002E-5</c:v>
                </c:pt>
                <c:pt idx="60195">
                  <c:v>6.0195999999999998E-5</c:v>
                </c:pt>
                <c:pt idx="60196">
                  <c:v>6.0197E-5</c:v>
                </c:pt>
                <c:pt idx="60197">
                  <c:v>6.0198000000000002E-5</c:v>
                </c:pt>
                <c:pt idx="60198">
                  <c:v>6.0198999999999997E-5</c:v>
                </c:pt>
                <c:pt idx="60199">
                  <c:v>6.02E-5</c:v>
                </c:pt>
                <c:pt idx="60200">
                  <c:v>6.0201000000000002E-5</c:v>
                </c:pt>
                <c:pt idx="60201">
                  <c:v>6.0201999999999997E-5</c:v>
                </c:pt>
                <c:pt idx="60202">
                  <c:v>6.0202999999999999E-5</c:v>
                </c:pt>
                <c:pt idx="60203">
                  <c:v>6.0204000000000002E-5</c:v>
                </c:pt>
                <c:pt idx="60204">
                  <c:v>6.0204999999999997E-5</c:v>
                </c:pt>
                <c:pt idx="60205">
                  <c:v>6.0205999999999999E-5</c:v>
                </c:pt>
                <c:pt idx="60206">
                  <c:v>6.0207000000000001E-5</c:v>
                </c:pt>
                <c:pt idx="60207">
                  <c:v>6.0207999999999997E-5</c:v>
                </c:pt>
                <c:pt idx="60208">
                  <c:v>6.0208999999999999E-5</c:v>
                </c:pt>
                <c:pt idx="60209">
                  <c:v>6.0210000000000001E-5</c:v>
                </c:pt>
                <c:pt idx="60210">
                  <c:v>6.0210999999999997E-5</c:v>
                </c:pt>
                <c:pt idx="60211">
                  <c:v>6.0211999999999999E-5</c:v>
                </c:pt>
                <c:pt idx="60212">
                  <c:v>6.0213000000000001E-5</c:v>
                </c:pt>
                <c:pt idx="60213">
                  <c:v>6.0214000000000003E-5</c:v>
                </c:pt>
                <c:pt idx="60214">
                  <c:v>6.0214999999999999E-5</c:v>
                </c:pt>
                <c:pt idx="60215">
                  <c:v>6.0216000000000001E-5</c:v>
                </c:pt>
                <c:pt idx="60216">
                  <c:v>6.0217000000000003E-5</c:v>
                </c:pt>
                <c:pt idx="60217">
                  <c:v>6.0217999999999998E-5</c:v>
                </c:pt>
                <c:pt idx="60218">
                  <c:v>6.0219000000000001E-5</c:v>
                </c:pt>
                <c:pt idx="60219">
                  <c:v>6.0220000000000003E-5</c:v>
                </c:pt>
                <c:pt idx="60220">
                  <c:v>6.0220999999999998E-5</c:v>
                </c:pt>
                <c:pt idx="60221">
                  <c:v>6.0222E-5</c:v>
                </c:pt>
                <c:pt idx="60222">
                  <c:v>6.0223000000000003E-5</c:v>
                </c:pt>
                <c:pt idx="60223">
                  <c:v>6.0223999999999998E-5</c:v>
                </c:pt>
                <c:pt idx="60224">
                  <c:v>6.0225E-5</c:v>
                </c:pt>
                <c:pt idx="60225">
                  <c:v>6.0226000000000002E-5</c:v>
                </c:pt>
                <c:pt idx="60226">
                  <c:v>6.0226999999999998E-5</c:v>
                </c:pt>
                <c:pt idx="60227">
                  <c:v>6.0228E-5</c:v>
                </c:pt>
                <c:pt idx="60228">
                  <c:v>6.0229000000000002E-5</c:v>
                </c:pt>
                <c:pt idx="60229">
                  <c:v>6.0229999999999998E-5</c:v>
                </c:pt>
                <c:pt idx="60230">
                  <c:v>6.0231E-5</c:v>
                </c:pt>
                <c:pt idx="60231">
                  <c:v>6.0232000000000002E-5</c:v>
                </c:pt>
                <c:pt idx="60232">
                  <c:v>6.0232999999999997E-5</c:v>
                </c:pt>
                <c:pt idx="60233">
                  <c:v>6.0234E-5</c:v>
                </c:pt>
                <c:pt idx="60234">
                  <c:v>6.0235000000000002E-5</c:v>
                </c:pt>
                <c:pt idx="60235">
                  <c:v>6.0235999999999997E-5</c:v>
                </c:pt>
                <c:pt idx="60236">
                  <c:v>6.0236999999999999E-5</c:v>
                </c:pt>
                <c:pt idx="60237">
                  <c:v>6.0238000000000002E-5</c:v>
                </c:pt>
                <c:pt idx="60238">
                  <c:v>6.0238999999999997E-5</c:v>
                </c:pt>
                <c:pt idx="60239">
                  <c:v>6.0239999999999999E-5</c:v>
                </c:pt>
                <c:pt idx="60240">
                  <c:v>6.0241000000000001E-5</c:v>
                </c:pt>
                <c:pt idx="60241">
                  <c:v>6.0241999999999997E-5</c:v>
                </c:pt>
                <c:pt idx="60242">
                  <c:v>6.0242999999999999E-5</c:v>
                </c:pt>
                <c:pt idx="60243">
                  <c:v>6.0244000000000001E-5</c:v>
                </c:pt>
                <c:pt idx="60244">
                  <c:v>6.0244999999999997E-5</c:v>
                </c:pt>
                <c:pt idx="60245">
                  <c:v>6.0245999999999999E-5</c:v>
                </c:pt>
                <c:pt idx="60246">
                  <c:v>6.0247000000000001E-5</c:v>
                </c:pt>
                <c:pt idx="60247">
                  <c:v>6.0248000000000003E-5</c:v>
                </c:pt>
                <c:pt idx="60248">
                  <c:v>6.0248999999999999E-5</c:v>
                </c:pt>
                <c:pt idx="60249">
                  <c:v>6.0250000000000001E-5</c:v>
                </c:pt>
                <c:pt idx="60250">
                  <c:v>6.0251000000000003E-5</c:v>
                </c:pt>
                <c:pt idx="60251">
                  <c:v>6.0251999999999998E-5</c:v>
                </c:pt>
                <c:pt idx="60252">
                  <c:v>6.0253000000000001E-5</c:v>
                </c:pt>
                <c:pt idx="60253">
                  <c:v>6.0254000000000003E-5</c:v>
                </c:pt>
                <c:pt idx="60254">
                  <c:v>6.0254999999999998E-5</c:v>
                </c:pt>
                <c:pt idx="60255">
                  <c:v>6.0256E-5</c:v>
                </c:pt>
                <c:pt idx="60256">
                  <c:v>6.0257000000000003E-5</c:v>
                </c:pt>
                <c:pt idx="60257">
                  <c:v>6.0257999999999998E-5</c:v>
                </c:pt>
                <c:pt idx="60258">
                  <c:v>6.0259E-5</c:v>
                </c:pt>
                <c:pt idx="60259">
                  <c:v>6.0260000000000002E-5</c:v>
                </c:pt>
                <c:pt idx="60260">
                  <c:v>6.0260999999999998E-5</c:v>
                </c:pt>
                <c:pt idx="60261">
                  <c:v>6.0262E-5</c:v>
                </c:pt>
                <c:pt idx="60262">
                  <c:v>6.0263000000000002E-5</c:v>
                </c:pt>
                <c:pt idx="60263">
                  <c:v>6.0263999999999998E-5</c:v>
                </c:pt>
                <c:pt idx="60264">
                  <c:v>6.0265E-5</c:v>
                </c:pt>
                <c:pt idx="60265">
                  <c:v>6.0266000000000002E-5</c:v>
                </c:pt>
                <c:pt idx="60266">
                  <c:v>6.0266999999999997E-5</c:v>
                </c:pt>
                <c:pt idx="60267">
                  <c:v>6.0268E-5</c:v>
                </c:pt>
                <c:pt idx="60268">
                  <c:v>6.0269000000000002E-5</c:v>
                </c:pt>
                <c:pt idx="60269">
                  <c:v>6.0269999999999997E-5</c:v>
                </c:pt>
                <c:pt idx="60270">
                  <c:v>6.0270999999999999E-5</c:v>
                </c:pt>
                <c:pt idx="60271">
                  <c:v>6.0272000000000002E-5</c:v>
                </c:pt>
                <c:pt idx="60272">
                  <c:v>6.0272999999999997E-5</c:v>
                </c:pt>
                <c:pt idx="60273">
                  <c:v>6.0273999999999999E-5</c:v>
                </c:pt>
                <c:pt idx="60274">
                  <c:v>6.0275000000000001E-5</c:v>
                </c:pt>
                <c:pt idx="60275">
                  <c:v>6.0275999999999997E-5</c:v>
                </c:pt>
                <c:pt idx="60276">
                  <c:v>6.0276999999999999E-5</c:v>
                </c:pt>
                <c:pt idx="60277">
                  <c:v>6.0278000000000001E-5</c:v>
                </c:pt>
                <c:pt idx="60278">
                  <c:v>6.0278999999999997E-5</c:v>
                </c:pt>
                <c:pt idx="60279">
                  <c:v>6.0279999999999999E-5</c:v>
                </c:pt>
                <c:pt idx="60280">
                  <c:v>6.0281000000000001E-5</c:v>
                </c:pt>
                <c:pt idx="60281">
                  <c:v>6.0282000000000003E-5</c:v>
                </c:pt>
                <c:pt idx="60282">
                  <c:v>6.0282999999999999E-5</c:v>
                </c:pt>
                <c:pt idx="60283">
                  <c:v>6.0284000000000001E-5</c:v>
                </c:pt>
                <c:pt idx="60284">
                  <c:v>6.0285000000000003E-5</c:v>
                </c:pt>
                <c:pt idx="60285">
                  <c:v>6.0285999999999998E-5</c:v>
                </c:pt>
                <c:pt idx="60286">
                  <c:v>6.0287000000000001E-5</c:v>
                </c:pt>
                <c:pt idx="60287">
                  <c:v>6.0288000000000003E-5</c:v>
                </c:pt>
                <c:pt idx="60288">
                  <c:v>6.0288999999999998E-5</c:v>
                </c:pt>
                <c:pt idx="60289">
                  <c:v>6.029E-5</c:v>
                </c:pt>
                <c:pt idx="60290">
                  <c:v>6.0291000000000003E-5</c:v>
                </c:pt>
                <c:pt idx="60291">
                  <c:v>6.0291999999999998E-5</c:v>
                </c:pt>
                <c:pt idx="60292">
                  <c:v>6.0293E-5</c:v>
                </c:pt>
                <c:pt idx="60293">
                  <c:v>6.0294000000000002E-5</c:v>
                </c:pt>
                <c:pt idx="60294">
                  <c:v>6.0294999999999998E-5</c:v>
                </c:pt>
                <c:pt idx="60295">
                  <c:v>6.0296E-5</c:v>
                </c:pt>
                <c:pt idx="60296">
                  <c:v>6.0297000000000002E-5</c:v>
                </c:pt>
                <c:pt idx="60297">
                  <c:v>6.0297999999999998E-5</c:v>
                </c:pt>
                <c:pt idx="60298">
                  <c:v>6.0299E-5</c:v>
                </c:pt>
                <c:pt idx="60299">
                  <c:v>6.0300000000000002E-5</c:v>
                </c:pt>
                <c:pt idx="60300">
                  <c:v>6.0300999999999997E-5</c:v>
                </c:pt>
                <c:pt idx="60301">
                  <c:v>6.0302E-5</c:v>
                </c:pt>
                <c:pt idx="60302">
                  <c:v>6.0303000000000002E-5</c:v>
                </c:pt>
                <c:pt idx="60303">
                  <c:v>6.0303999999999997E-5</c:v>
                </c:pt>
                <c:pt idx="60304">
                  <c:v>6.0304999999999999E-5</c:v>
                </c:pt>
                <c:pt idx="60305">
                  <c:v>6.0306000000000002E-5</c:v>
                </c:pt>
                <c:pt idx="60306">
                  <c:v>6.0306999999999997E-5</c:v>
                </c:pt>
                <c:pt idx="60307">
                  <c:v>6.0307999999999999E-5</c:v>
                </c:pt>
                <c:pt idx="60308">
                  <c:v>6.0309000000000001E-5</c:v>
                </c:pt>
                <c:pt idx="60309">
                  <c:v>6.0309999999999997E-5</c:v>
                </c:pt>
                <c:pt idx="60310">
                  <c:v>6.0310999999999999E-5</c:v>
                </c:pt>
                <c:pt idx="60311">
                  <c:v>6.0312000000000001E-5</c:v>
                </c:pt>
                <c:pt idx="60312">
                  <c:v>6.0312999999999997E-5</c:v>
                </c:pt>
                <c:pt idx="60313">
                  <c:v>6.0313999999999999E-5</c:v>
                </c:pt>
                <c:pt idx="60314">
                  <c:v>6.0315000000000001E-5</c:v>
                </c:pt>
                <c:pt idx="60315">
                  <c:v>6.0316000000000003E-5</c:v>
                </c:pt>
                <c:pt idx="60316">
                  <c:v>6.0316999999999999E-5</c:v>
                </c:pt>
                <c:pt idx="60317">
                  <c:v>6.0318000000000001E-5</c:v>
                </c:pt>
                <c:pt idx="60318">
                  <c:v>6.0319000000000003E-5</c:v>
                </c:pt>
                <c:pt idx="60319">
                  <c:v>6.0319999999999998E-5</c:v>
                </c:pt>
                <c:pt idx="60320">
                  <c:v>6.0321000000000001E-5</c:v>
                </c:pt>
                <c:pt idx="60321">
                  <c:v>6.0322000000000003E-5</c:v>
                </c:pt>
                <c:pt idx="60322">
                  <c:v>6.0322999999999998E-5</c:v>
                </c:pt>
                <c:pt idx="60323">
                  <c:v>6.0324E-5</c:v>
                </c:pt>
                <c:pt idx="60324">
                  <c:v>6.0325000000000003E-5</c:v>
                </c:pt>
                <c:pt idx="60325">
                  <c:v>6.0325999999999998E-5</c:v>
                </c:pt>
                <c:pt idx="60326">
                  <c:v>6.0327E-5</c:v>
                </c:pt>
                <c:pt idx="60327">
                  <c:v>6.0328000000000002E-5</c:v>
                </c:pt>
                <c:pt idx="60328">
                  <c:v>6.0328999999999998E-5</c:v>
                </c:pt>
                <c:pt idx="60329">
                  <c:v>6.033E-5</c:v>
                </c:pt>
                <c:pt idx="60330">
                  <c:v>6.0331000000000002E-5</c:v>
                </c:pt>
                <c:pt idx="60331">
                  <c:v>6.0331999999999998E-5</c:v>
                </c:pt>
                <c:pt idx="60332">
                  <c:v>6.0333E-5</c:v>
                </c:pt>
                <c:pt idx="60333">
                  <c:v>6.0334000000000002E-5</c:v>
                </c:pt>
                <c:pt idx="60334">
                  <c:v>6.0334999999999997E-5</c:v>
                </c:pt>
                <c:pt idx="60335">
                  <c:v>6.0336E-5</c:v>
                </c:pt>
                <c:pt idx="60336">
                  <c:v>6.0337000000000002E-5</c:v>
                </c:pt>
                <c:pt idx="60337">
                  <c:v>6.0337999999999997E-5</c:v>
                </c:pt>
                <c:pt idx="60338">
                  <c:v>6.0338999999999999E-5</c:v>
                </c:pt>
                <c:pt idx="60339">
                  <c:v>6.0340000000000002E-5</c:v>
                </c:pt>
                <c:pt idx="60340">
                  <c:v>6.0340999999999997E-5</c:v>
                </c:pt>
                <c:pt idx="60341">
                  <c:v>6.0341999999999999E-5</c:v>
                </c:pt>
                <c:pt idx="60342">
                  <c:v>6.0343000000000001E-5</c:v>
                </c:pt>
                <c:pt idx="60343">
                  <c:v>6.0343999999999997E-5</c:v>
                </c:pt>
                <c:pt idx="60344">
                  <c:v>6.0344999999999999E-5</c:v>
                </c:pt>
                <c:pt idx="60345">
                  <c:v>6.0346000000000001E-5</c:v>
                </c:pt>
                <c:pt idx="60346">
                  <c:v>6.0346999999999997E-5</c:v>
                </c:pt>
                <c:pt idx="60347">
                  <c:v>6.0347999999999999E-5</c:v>
                </c:pt>
                <c:pt idx="60348">
                  <c:v>6.0349000000000001E-5</c:v>
                </c:pt>
                <c:pt idx="60349">
                  <c:v>6.0350000000000003E-5</c:v>
                </c:pt>
                <c:pt idx="60350">
                  <c:v>6.0350999999999999E-5</c:v>
                </c:pt>
                <c:pt idx="60351">
                  <c:v>6.0352000000000001E-5</c:v>
                </c:pt>
                <c:pt idx="60352">
                  <c:v>6.0353000000000003E-5</c:v>
                </c:pt>
                <c:pt idx="60353">
                  <c:v>6.0353999999999998E-5</c:v>
                </c:pt>
                <c:pt idx="60354">
                  <c:v>6.0355000000000001E-5</c:v>
                </c:pt>
                <c:pt idx="60355">
                  <c:v>6.0356000000000003E-5</c:v>
                </c:pt>
                <c:pt idx="60356">
                  <c:v>6.0356999999999998E-5</c:v>
                </c:pt>
                <c:pt idx="60357">
                  <c:v>6.0358E-5</c:v>
                </c:pt>
                <c:pt idx="60358">
                  <c:v>6.0359000000000003E-5</c:v>
                </c:pt>
                <c:pt idx="60359">
                  <c:v>6.0359999999999998E-5</c:v>
                </c:pt>
                <c:pt idx="60360">
                  <c:v>6.0361E-5</c:v>
                </c:pt>
                <c:pt idx="60361">
                  <c:v>6.0362000000000002E-5</c:v>
                </c:pt>
                <c:pt idx="60362">
                  <c:v>6.0362999999999998E-5</c:v>
                </c:pt>
                <c:pt idx="60363">
                  <c:v>6.0364E-5</c:v>
                </c:pt>
                <c:pt idx="60364">
                  <c:v>6.0365000000000002E-5</c:v>
                </c:pt>
                <c:pt idx="60365">
                  <c:v>6.0365999999999998E-5</c:v>
                </c:pt>
                <c:pt idx="60366">
                  <c:v>6.0367E-5</c:v>
                </c:pt>
                <c:pt idx="60367">
                  <c:v>6.0368000000000002E-5</c:v>
                </c:pt>
                <c:pt idx="60368">
                  <c:v>6.0368999999999997E-5</c:v>
                </c:pt>
                <c:pt idx="60369">
                  <c:v>6.037E-5</c:v>
                </c:pt>
                <c:pt idx="60370">
                  <c:v>6.0371000000000002E-5</c:v>
                </c:pt>
                <c:pt idx="60371">
                  <c:v>6.0371999999999997E-5</c:v>
                </c:pt>
                <c:pt idx="60372">
                  <c:v>6.0372999999999999E-5</c:v>
                </c:pt>
                <c:pt idx="60373">
                  <c:v>6.0374000000000002E-5</c:v>
                </c:pt>
                <c:pt idx="60374">
                  <c:v>6.0374999999999997E-5</c:v>
                </c:pt>
                <c:pt idx="60375">
                  <c:v>6.0375999999999999E-5</c:v>
                </c:pt>
                <c:pt idx="60376">
                  <c:v>6.0377000000000001E-5</c:v>
                </c:pt>
                <c:pt idx="60377">
                  <c:v>6.0377999999999997E-5</c:v>
                </c:pt>
                <c:pt idx="60378">
                  <c:v>6.0378999999999999E-5</c:v>
                </c:pt>
                <c:pt idx="60379">
                  <c:v>6.0380000000000001E-5</c:v>
                </c:pt>
                <c:pt idx="60380">
                  <c:v>6.0380999999999997E-5</c:v>
                </c:pt>
                <c:pt idx="60381">
                  <c:v>6.0381999999999999E-5</c:v>
                </c:pt>
                <c:pt idx="60382">
                  <c:v>6.0383000000000001E-5</c:v>
                </c:pt>
                <c:pt idx="60383">
                  <c:v>6.0384000000000003E-5</c:v>
                </c:pt>
                <c:pt idx="60384">
                  <c:v>6.0384999999999999E-5</c:v>
                </c:pt>
                <c:pt idx="60385">
                  <c:v>6.0386000000000001E-5</c:v>
                </c:pt>
                <c:pt idx="60386">
                  <c:v>6.0387000000000003E-5</c:v>
                </c:pt>
                <c:pt idx="60387">
                  <c:v>6.0387999999999998E-5</c:v>
                </c:pt>
                <c:pt idx="60388">
                  <c:v>6.0389000000000001E-5</c:v>
                </c:pt>
                <c:pt idx="60389">
                  <c:v>6.0390000000000003E-5</c:v>
                </c:pt>
                <c:pt idx="60390">
                  <c:v>6.0390999999999998E-5</c:v>
                </c:pt>
                <c:pt idx="60391">
                  <c:v>6.0392E-5</c:v>
                </c:pt>
                <c:pt idx="60392">
                  <c:v>6.0393000000000003E-5</c:v>
                </c:pt>
                <c:pt idx="60393">
                  <c:v>6.0393999999999998E-5</c:v>
                </c:pt>
                <c:pt idx="60394">
                  <c:v>6.0395E-5</c:v>
                </c:pt>
                <c:pt idx="60395">
                  <c:v>6.0396000000000002E-5</c:v>
                </c:pt>
                <c:pt idx="60396">
                  <c:v>6.0396999999999998E-5</c:v>
                </c:pt>
                <c:pt idx="60397">
                  <c:v>6.0398E-5</c:v>
                </c:pt>
                <c:pt idx="60398">
                  <c:v>6.0399000000000002E-5</c:v>
                </c:pt>
                <c:pt idx="60399">
                  <c:v>6.0399999999999998E-5</c:v>
                </c:pt>
                <c:pt idx="60400">
                  <c:v>6.0401E-5</c:v>
                </c:pt>
                <c:pt idx="60401">
                  <c:v>6.0402000000000002E-5</c:v>
                </c:pt>
                <c:pt idx="60402">
                  <c:v>6.0402999999999997E-5</c:v>
                </c:pt>
                <c:pt idx="60403">
                  <c:v>6.0404E-5</c:v>
                </c:pt>
                <c:pt idx="60404">
                  <c:v>6.0405000000000002E-5</c:v>
                </c:pt>
                <c:pt idx="60405">
                  <c:v>6.0405999999999997E-5</c:v>
                </c:pt>
                <c:pt idx="60406">
                  <c:v>6.0406999999999999E-5</c:v>
                </c:pt>
                <c:pt idx="60407">
                  <c:v>6.0408000000000002E-5</c:v>
                </c:pt>
                <c:pt idx="60408">
                  <c:v>6.0408999999999997E-5</c:v>
                </c:pt>
                <c:pt idx="60409">
                  <c:v>6.0409999999999999E-5</c:v>
                </c:pt>
                <c:pt idx="60410">
                  <c:v>6.0411000000000001E-5</c:v>
                </c:pt>
                <c:pt idx="60411">
                  <c:v>6.0411999999999997E-5</c:v>
                </c:pt>
                <c:pt idx="60412">
                  <c:v>6.0412999999999999E-5</c:v>
                </c:pt>
                <c:pt idx="60413">
                  <c:v>6.0414000000000001E-5</c:v>
                </c:pt>
                <c:pt idx="60414">
                  <c:v>6.0414999999999997E-5</c:v>
                </c:pt>
                <c:pt idx="60415">
                  <c:v>6.0415999999999999E-5</c:v>
                </c:pt>
                <c:pt idx="60416">
                  <c:v>6.0417000000000001E-5</c:v>
                </c:pt>
                <c:pt idx="60417">
                  <c:v>6.0418000000000003E-5</c:v>
                </c:pt>
                <c:pt idx="60418">
                  <c:v>6.0418999999999999E-5</c:v>
                </c:pt>
                <c:pt idx="60419">
                  <c:v>6.0420000000000001E-5</c:v>
                </c:pt>
                <c:pt idx="60420">
                  <c:v>6.0421000000000003E-5</c:v>
                </c:pt>
                <c:pt idx="60421">
                  <c:v>6.0421999999999998E-5</c:v>
                </c:pt>
                <c:pt idx="60422">
                  <c:v>6.0423000000000001E-5</c:v>
                </c:pt>
                <c:pt idx="60423">
                  <c:v>6.0424000000000003E-5</c:v>
                </c:pt>
                <c:pt idx="60424">
                  <c:v>6.0424999999999998E-5</c:v>
                </c:pt>
                <c:pt idx="60425">
                  <c:v>6.0426E-5</c:v>
                </c:pt>
                <c:pt idx="60426">
                  <c:v>6.0427000000000003E-5</c:v>
                </c:pt>
                <c:pt idx="60427">
                  <c:v>6.0427999999999998E-5</c:v>
                </c:pt>
                <c:pt idx="60428">
                  <c:v>6.0429E-5</c:v>
                </c:pt>
                <c:pt idx="60429">
                  <c:v>6.0430000000000002E-5</c:v>
                </c:pt>
                <c:pt idx="60430">
                  <c:v>6.0430999999999998E-5</c:v>
                </c:pt>
                <c:pt idx="60431">
                  <c:v>6.0432E-5</c:v>
                </c:pt>
                <c:pt idx="60432">
                  <c:v>6.0433000000000002E-5</c:v>
                </c:pt>
                <c:pt idx="60433">
                  <c:v>6.0433999999999998E-5</c:v>
                </c:pt>
                <c:pt idx="60434">
                  <c:v>6.0435E-5</c:v>
                </c:pt>
                <c:pt idx="60435">
                  <c:v>6.0436000000000002E-5</c:v>
                </c:pt>
                <c:pt idx="60436">
                  <c:v>6.0436999999999998E-5</c:v>
                </c:pt>
                <c:pt idx="60437">
                  <c:v>6.0438E-5</c:v>
                </c:pt>
                <c:pt idx="60438">
                  <c:v>6.0439000000000002E-5</c:v>
                </c:pt>
                <c:pt idx="60439">
                  <c:v>6.0439999999999997E-5</c:v>
                </c:pt>
                <c:pt idx="60440">
                  <c:v>6.0441E-5</c:v>
                </c:pt>
                <c:pt idx="60441">
                  <c:v>6.0442000000000002E-5</c:v>
                </c:pt>
                <c:pt idx="60442">
                  <c:v>6.0442999999999997E-5</c:v>
                </c:pt>
                <c:pt idx="60443">
                  <c:v>6.0443999999999999E-5</c:v>
                </c:pt>
                <c:pt idx="60444">
                  <c:v>6.0445000000000001E-5</c:v>
                </c:pt>
                <c:pt idx="60445">
                  <c:v>6.0445999999999997E-5</c:v>
                </c:pt>
                <c:pt idx="60446">
                  <c:v>6.0446999999999999E-5</c:v>
                </c:pt>
                <c:pt idx="60447">
                  <c:v>6.0448000000000001E-5</c:v>
                </c:pt>
                <c:pt idx="60448">
                  <c:v>6.0448999999999997E-5</c:v>
                </c:pt>
                <c:pt idx="60449">
                  <c:v>6.0449999999999999E-5</c:v>
                </c:pt>
                <c:pt idx="60450">
                  <c:v>6.0451000000000001E-5</c:v>
                </c:pt>
                <c:pt idx="60451">
                  <c:v>6.0452000000000003E-5</c:v>
                </c:pt>
                <c:pt idx="60452">
                  <c:v>6.0452999999999999E-5</c:v>
                </c:pt>
                <c:pt idx="60453">
                  <c:v>6.0454000000000001E-5</c:v>
                </c:pt>
                <c:pt idx="60454">
                  <c:v>6.0455000000000003E-5</c:v>
                </c:pt>
                <c:pt idx="60455">
                  <c:v>6.0455999999999999E-5</c:v>
                </c:pt>
                <c:pt idx="60456">
                  <c:v>6.0457000000000001E-5</c:v>
                </c:pt>
                <c:pt idx="60457">
                  <c:v>6.0458000000000003E-5</c:v>
                </c:pt>
                <c:pt idx="60458">
                  <c:v>6.0458999999999998E-5</c:v>
                </c:pt>
                <c:pt idx="60459">
                  <c:v>6.0460000000000001E-5</c:v>
                </c:pt>
                <c:pt idx="60460">
                  <c:v>6.0461000000000003E-5</c:v>
                </c:pt>
                <c:pt idx="60461">
                  <c:v>6.0461999999999998E-5</c:v>
                </c:pt>
                <c:pt idx="60462">
                  <c:v>6.0463E-5</c:v>
                </c:pt>
                <c:pt idx="60463">
                  <c:v>6.0464000000000002E-5</c:v>
                </c:pt>
                <c:pt idx="60464">
                  <c:v>6.0464999999999998E-5</c:v>
                </c:pt>
                <c:pt idx="60465">
                  <c:v>6.0466E-5</c:v>
                </c:pt>
                <c:pt idx="60466">
                  <c:v>6.0467000000000002E-5</c:v>
                </c:pt>
                <c:pt idx="60467">
                  <c:v>6.0467999999999998E-5</c:v>
                </c:pt>
                <c:pt idx="60468">
                  <c:v>6.0469E-5</c:v>
                </c:pt>
                <c:pt idx="60469">
                  <c:v>6.0470000000000002E-5</c:v>
                </c:pt>
                <c:pt idx="60470">
                  <c:v>6.0470999999999998E-5</c:v>
                </c:pt>
                <c:pt idx="60471">
                  <c:v>6.0472E-5</c:v>
                </c:pt>
                <c:pt idx="60472">
                  <c:v>6.0473000000000002E-5</c:v>
                </c:pt>
                <c:pt idx="60473">
                  <c:v>6.0473999999999997E-5</c:v>
                </c:pt>
                <c:pt idx="60474">
                  <c:v>6.0475E-5</c:v>
                </c:pt>
                <c:pt idx="60475">
                  <c:v>6.0476000000000002E-5</c:v>
                </c:pt>
                <c:pt idx="60476">
                  <c:v>6.0476999999999997E-5</c:v>
                </c:pt>
                <c:pt idx="60477">
                  <c:v>6.0477999999999999E-5</c:v>
                </c:pt>
                <c:pt idx="60478">
                  <c:v>6.0479000000000002E-5</c:v>
                </c:pt>
                <c:pt idx="60479">
                  <c:v>6.0479999999999997E-5</c:v>
                </c:pt>
                <c:pt idx="60480">
                  <c:v>6.0480999999999999E-5</c:v>
                </c:pt>
                <c:pt idx="60481">
                  <c:v>6.0482000000000001E-5</c:v>
                </c:pt>
                <c:pt idx="60482">
                  <c:v>6.0482999999999997E-5</c:v>
                </c:pt>
                <c:pt idx="60483">
                  <c:v>6.0483999999999999E-5</c:v>
                </c:pt>
                <c:pt idx="60484">
                  <c:v>6.0485000000000001E-5</c:v>
                </c:pt>
                <c:pt idx="60485">
                  <c:v>6.0486000000000003E-5</c:v>
                </c:pt>
                <c:pt idx="60486">
                  <c:v>6.0486999999999999E-5</c:v>
                </c:pt>
                <c:pt idx="60487">
                  <c:v>6.0488000000000001E-5</c:v>
                </c:pt>
                <c:pt idx="60488">
                  <c:v>6.0489000000000003E-5</c:v>
                </c:pt>
                <c:pt idx="60489">
                  <c:v>6.0489999999999999E-5</c:v>
                </c:pt>
                <c:pt idx="60490">
                  <c:v>6.0491000000000001E-5</c:v>
                </c:pt>
                <c:pt idx="60491">
                  <c:v>6.0492000000000003E-5</c:v>
                </c:pt>
                <c:pt idx="60492">
                  <c:v>6.0492999999999998E-5</c:v>
                </c:pt>
                <c:pt idx="60493">
                  <c:v>6.0494000000000001E-5</c:v>
                </c:pt>
                <c:pt idx="60494">
                  <c:v>6.0495000000000003E-5</c:v>
                </c:pt>
                <c:pt idx="60495">
                  <c:v>6.0495999999999998E-5</c:v>
                </c:pt>
                <c:pt idx="60496">
                  <c:v>6.0497E-5</c:v>
                </c:pt>
                <c:pt idx="60497">
                  <c:v>6.0498000000000003E-5</c:v>
                </c:pt>
                <c:pt idx="60498">
                  <c:v>6.0498999999999998E-5</c:v>
                </c:pt>
                <c:pt idx="60499">
                  <c:v>6.05E-5</c:v>
                </c:pt>
                <c:pt idx="60500">
                  <c:v>6.0501000000000002E-5</c:v>
                </c:pt>
                <c:pt idx="60501">
                  <c:v>6.0501999999999998E-5</c:v>
                </c:pt>
                <c:pt idx="60502">
                  <c:v>6.0503E-5</c:v>
                </c:pt>
                <c:pt idx="60503">
                  <c:v>6.0504000000000002E-5</c:v>
                </c:pt>
                <c:pt idx="60504">
                  <c:v>6.0504999999999998E-5</c:v>
                </c:pt>
                <c:pt idx="60505">
                  <c:v>6.0506E-5</c:v>
                </c:pt>
                <c:pt idx="60506">
                  <c:v>6.0507000000000002E-5</c:v>
                </c:pt>
                <c:pt idx="60507">
                  <c:v>6.0507999999999997E-5</c:v>
                </c:pt>
                <c:pt idx="60508">
                  <c:v>6.0509E-5</c:v>
                </c:pt>
                <c:pt idx="60509">
                  <c:v>6.0510000000000002E-5</c:v>
                </c:pt>
                <c:pt idx="60510">
                  <c:v>6.0510999999999997E-5</c:v>
                </c:pt>
                <c:pt idx="60511">
                  <c:v>6.0511999999999999E-5</c:v>
                </c:pt>
                <c:pt idx="60512">
                  <c:v>6.0513000000000002E-5</c:v>
                </c:pt>
                <c:pt idx="60513">
                  <c:v>6.0513999999999997E-5</c:v>
                </c:pt>
                <c:pt idx="60514">
                  <c:v>6.0514999999999999E-5</c:v>
                </c:pt>
                <c:pt idx="60515">
                  <c:v>6.0516000000000001E-5</c:v>
                </c:pt>
                <c:pt idx="60516">
                  <c:v>6.0516999999999997E-5</c:v>
                </c:pt>
                <c:pt idx="60517">
                  <c:v>6.0517999999999999E-5</c:v>
                </c:pt>
                <c:pt idx="60518">
                  <c:v>6.0519000000000001E-5</c:v>
                </c:pt>
                <c:pt idx="60519">
                  <c:v>6.0520000000000003E-5</c:v>
                </c:pt>
                <c:pt idx="60520">
                  <c:v>6.0520999999999999E-5</c:v>
                </c:pt>
                <c:pt idx="60521">
                  <c:v>6.0522000000000001E-5</c:v>
                </c:pt>
                <c:pt idx="60522">
                  <c:v>6.0523000000000003E-5</c:v>
                </c:pt>
                <c:pt idx="60523">
                  <c:v>6.0523999999999999E-5</c:v>
                </c:pt>
                <c:pt idx="60524">
                  <c:v>6.0525000000000001E-5</c:v>
                </c:pt>
                <c:pt idx="60525">
                  <c:v>6.0526000000000003E-5</c:v>
                </c:pt>
                <c:pt idx="60526">
                  <c:v>6.0526999999999998E-5</c:v>
                </c:pt>
                <c:pt idx="60527">
                  <c:v>6.0528000000000001E-5</c:v>
                </c:pt>
                <c:pt idx="60528">
                  <c:v>6.0529000000000003E-5</c:v>
                </c:pt>
                <c:pt idx="60529">
                  <c:v>6.0529999999999998E-5</c:v>
                </c:pt>
                <c:pt idx="60530">
                  <c:v>6.0531E-5</c:v>
                </c:pt>
                <c:pt idx="60531">
                  <c:v>6.0532000000000003E-5</c:v>
                </c:pt>
                <c:pt idx="60532">
                  <c:v>6.0532999999999998E-5</c:v>
                </c:pt>
                <c:pt idx="60533">
                  <c:v>6.0534E-5</c:v>
                </c:pt>
                <c:pt idx="60534">
                  <c:v>6.0535000000000002E-5</c:v>
                </c:pt>
                <c:pt idx="60535">
                  <c:v>6.0535999999999998E-5</c:v>
                </c:pt>
                <c:pt idx="60536">
                  <c:v>6.0537E-5</c:v>
                </c:pt>
                <c:pt idx="60537">
                  <c:v>6.0538000000000002E-5</c:v>
                </c:pt>
                <c:pt idx="60538">
                  <c:v>6.0538999999999998E-5</c:v>
                </c:pt>
                <c:pt idx="60539">
                  <c:v>6.054E-5</c:v>
                </c:pt>
                <c:pt idx="60540">
                  <c:v>6.0541000000000002E-5</c:v>
                </c:pt>
                <c:pt idx="60541">
                  <c:v>6.0541999999999997E-5</c:v>
                </c:pt>
                <c:pt idx="60542">
                  <c:v>6.0543E-5</c:v>
                </c:pt>
                <c:pt idx="60543">
                  <c:v>6.0544000000000002E-5</c:v>
                </c:pt>
                <c:pt idx="60544">
                  <c:v>6.0544999999999997E-5</c:v>
                </c:pt>
                <c:pt idx="60545">
                  <c:v>6.0545999999999999E-5</c:v>
                </c:pt>
                <c:pt idx="60546">
                  <c:v>6.0547000000000002E-5</c:v>
                </c:pt>
                <c:pt idx="60547">
                  <c:v>6.0547999999999997E-5</c:v>
                </c:pt>
                <c:pt idx="60548">
                  <c:v>6.0548999999999999E-5</c:v>
                </c:pt>
                <c:pt idx="60549">
                  <c:v>6.0550000000000001E-5</c:v>
                </c:pt>
                <c:pt idx="60550">
                  <c:v>6.0550999999999997E-5</c:v>
                </c:pt>
                <c:pt idx="60551">
                  <c:v>6.0551999999999999E-5</c:v>
                </c:pt>
                <c:pt idx="60552">
                  <c:v>6.0553000000000001E-5</c:v>
                </c:pt>
                <c:pt idx="60553">
                  <c:v>6.0554000000000003E-5</c:v>
                </c:pt>
                <c:pt idx="60554">
                  <c:v>6.0554999999999999E-5</c:v>
                </c:pt>
                <c:pt idx="60555">
                  <c:v>6.0556000000000001E-5</c:v>
                </c:pt>
                <c:pt idx="60556">
                  <c:v>6.0557000000000003E-5</c:v>
                </c:pt>
                <c:pt idx="60557">
                  <c:v>6.0557999999999999E-5</c:v>
                </c:pt>
                <c:pt idx="60558">
                  <c:v>6.0559000000000001E-5</c:v>
                </c:pt>
                <c:pt idx="60559">
                  <c:v>6.0560000000000003E-5</c:v>
                </c:pt>
                <c:pt idx="60560">
                  <c:v>6.0560999999999998E-5</c:v>
                </c:pt>
                <c:pt idx="60561">
                  <c:v>6.0562000000000001E-5</c:v>
                </c:pt>
                <c:pt idx="60562">
                  <c:v>6.0563000000000003E-5</c:v>
                </c:pt>
                <c:pt idx="60563">
                  <c:v>6.0563999999999998E-5</c:v>
                </c:pt>
                <c:pt idx="60564">
                  <c:v>6.0565E-5</c:v>
                </c:pt>
                <c:pt idx="60565">
                  <c:v>6.0566000000000003E-5</c:v>
                </c:pt>
                <c:pt idx="60566">
                  <c:v>6.0566999999999998E-5</c:v>
                </c:pt>
                <c:pt idx="60567">
                  <c:v>6.0568E-5</c:v>
                </c:pt>
                <c:pt idx="60568">
                  <c:v>6.0569000000000002E-5</c:v>
                </c:pt>
                <c:pt idx="60569">
                  <c:v>6.0569999999999998E-5</c:v>
                </c:pt>
                <c:pt idx="60570">
                  <c:v>6.0571E-5</c:v>
                </c:pt>
                <c:pt idx="60571">
                  <c:v>6.0572000000000002E-5</c:v>
                </c:pt>
                <c:pt idx="60572">
                  <c:v>6.0572999999999998E-5</c:v>
                </c:pt>
                <c:pt idx="60573">
                  <c:v>6.0574E-5</c:v>
                </c:pt>
                <c:pt idx="60574">
                  <c:v>6.0575000000000002E-5</c:v>
                </c:pt>
                <c:pt idx="60575">
                  <c:v>6.0575999999999997E-5</c:v>
                </c:pt>
                <c:pt idx="60576">
                  <c:v>6.0577E-5</c:v>
                </c:pt>
                <c:pt idx="60577">
                  <c:v>6.0578000000000002E-5</c:v>
                </c:pt>
                <c:pt idx="60578">
                  <c:v>6.0578999999999997E-5</c:v>
                </c:pt>
                <c:pt idx="60579">
                  <c:v>6.0579999999999999E-5</c:v>
                </c:pt>
                <c:pt idx="60580">
                  <c:v>6.0581000000000002E-5</c:v>
                </c:pt>
                <c:pt idx="60581">
                  <c:v>6.0581999999999997E-5</c:v>
                </c:pt>
                <c:pt idx="60582">
                  <c:v>6.0582999999999999E-5</c:v>
                </c:pt>
                <c:pt idx="60583">
                  <c:v>6.0584000000000001E-5</c:v>
                </c:pt>
                <c:pt idx="60584">
                  <c:v>6.0584999999999997E-5</c:v>
                </c:pt>
                <c:pt idx="60585">
                  <c:v>6.0585999999999999E-5</c:v>
                </c:pt>
                <c:pt idx="60586">
                  <c:v>6.0587000000000001E-5</c:v>
                </c:pt>
                <c:pt idx="60587">
                  <c:v>6.0588000000000003E-5</c:v>
                </c:pt>
                <c:pt idx="60588">
                  <c:v>6.0588999999999999E-5</c:v>
                </c:pt>
                <c:pt idx="60589">
                  <c:v>6.0590000000000001E-5</c:v>
                </c:pt>
                <c:pt idx="60590">
                  <c:v>6.0591000000000003E-5</c:v>
                </c:pt>
                <c:pt idx="60591">
                  <c:v>6.0591999999999999E-5</c:v>
                </c:pt>
                <c:pt idx="60592">
                  <c:v>6.0593000000000001E-5</c:v>
                </c:pt>
                <c:pt idx="60593">
                  <c:v>6.0594000000000003E-5</c:v>
                </c:pt>
                <c:pt idx="60594">
                  <c:v>6.0594999999999998E-5</c:v>
                </c:pt>
                <c:pt idx="60595">
                  <c:v>6.0596000000000001E-5</c:v>
                </c:pt>
                <c:pt idx="60596">
                  <c:v>6.0597000000000003E-5</c:v>
                </c:pt>
                <c:pt idx="60597">
                  <c:v>6.0597999999999998E-5</c:v>
                </c:pt>
                <c:pt idx="60598">
                  <c:v>6.0599E-5</c:v>
                </c:pt>
                <c:pt idx="60599">
                  <c:v>6.0600000000000003E-5</c:v>
                </c:pt>
                <c:pt idx="60600">
                  <c:v>6.0600999999999998E-5</c:v>
                </c:pt>
                <c:pt idx="60601">
                  <c:v>6.0602E-5</c:v>
                </c:pt>
                <c:pt idx="60602">
                  <c:v>6.0603000000000002E-5</c:v>
                </c:pt>
                <c:pt idx="60603">
                  <c:v>6.0603999999999998E-5</c:v>
                </c:pt>
                <c:pt idx="60604">
                  <c:v>6.0605E-5</c:v>
                </c:pt>
                <c:pt idx="60605">
                  <c:v>6.0606000000000002E-5</c:v>
                </c:pt>
                <c:pt idx="60606">
                  <c:v>6.0606999999999998E-5</c:v>
                </c:pt>
                <c:pt idx="60607">
                  <c:v>6.0608E-5</c:v>
                </c:pt>
                <c:pt idx="60608">
                  <c:v>6.0609000000000002E-5</c:v>
                </c:pt>
                <c:pt idx="60609">
                  <c:v>6.0609999999999997E-5</c:v>
                </c:pt>
                <c:pt idx="60610">
                  <c:v>6.0611E-5</c:v>
                </c:pt>
                <c:pt idx="60611">
                  <c:v>6.0612000000000002E-5</c:v>
                </c:pt>
                <c:pt idx="60612">
                  <c:v>6.0612999999999997E-5</c:v>
                </c:pt>
                <c:pt idx="60613">
                  <c:v>6.0613999999999999E-5</c:v>
                </c:pt>
                <c:pt idx="60614">
                  <c:v>6.0615000000000002E-5</c:v>
                </c:pt>
                <c:pt idx="60615">
                  <c:v>6.0615999999999997E-5</c:v>
                </c:pt>
                <c:pt idx="60616">
                  <c:v>6.0616999999999999E-5</c:v>
                </c:pt>
                <c:pt idx="60617">
                  <c:v>6.0618000000000001E-5</c:v>
                </c:pt>
                <c:pt idx="60618">
                  <c:v>6.0618999999999997E-5</c:v>
                </c:pt>
                <c:pt idx="60619">
                  <c:v>6.0619999999999999E-5</c:v>
                </c:pt>
                <c:pt idx="60620">
                  <c:v>6.0621000000000001E-5</c:v>
                </c:pt>
                <c:pt idx="60621">
                  <c:v>6.0622000000000003E-5</c:v>
                </c:pt>
                <c:pt idx="60622">
                  <c:v>6.0622999999999999E-5</c:v>
                </c:pt>
                <c:pt idx="60623">
                  <c:v>6.0624000000000001E-5</c:v>
                </c:pt>
                <c:pt idx="60624">
                  <c:v>6.0625000000000003E-5</c:v>
                </c:pt>
                <c:pt idx="60625">
                  <c:v>6.0625999999999999E-5</c:v>
                </c:pt>
                <c:pt idx="60626">
                  <c:v>6.0627000000000001E-5</c:v>
                </c:pt>
                <c:pt idx="60627">
                  <c:v>6.0628000000000003E-5</c:v>
                </c:pt>
                <c:pt idx="60628">
                  <c:v>6.0628999999999998E-5</c:v>
                </c:pt>
                <c:pt idx="60629">
                  <c:v>6.0630000000000001E-5</c:v>
                </c:pt>
                <c:pt idx="60630">
                  <c:v>6.0631000000000003E-5</c:v>
                </c:pt>
                <c:pt idx="60631">
                  <c:v>6.0631999999999998E-5</c:v>
                </c:pt>
                <c:pt idx="60632">
                  <c:v>6.0633E-5</c:v>
                </c:pt>
                <c:pt idx="60633">
                  <c:v>6.0634000000000003E-5</c:v>
                </c:pt>
                <c:pt idx="60634">
                  <c:v>6.0634999999999998E-5</c:v>
                </c:pt>
                <c:pt idx="60635">
                  <c:v>6.0636E-5</c:v>
                </c:pt>
                <c:pt idx="60636">
                  <c:v>6.0637000000000002E-5</c:v>
                </c:pt>
                <c:pt idx="60637">
                  <c:v>6.0637999999999998E-5</c:v>
                </c:pt>
                <c:pt idx="60638">
                  <c:v>6.0639E-5</c:v>
                </c:pt>
                <c:pt idx="60639">
                  <c:v>6.0640000000000002E-5</c:v>
                </c:pt>
                <c:pt idx="60640">
                  <c:v>6.0640999999999998E-5</c:v>
                </c:pt>
                <c:pt idx="60641">
                  <c:v>6.0642E-5</c:v>
                </c:pt>
                <c:pt idx="60642">
                  <c:v>6.0643000000000002E-5</c:v>
                </c:pt>
                <c:pt idx="60643">
                  <c:v>6.0643999999999997E-5</c:v>
                </c:pt>
                <c:pt idx="60644">
                  <c:v>6.0645E-5</c:v>
                </c:pt>
                <c:pt idx="60645">
                  <c:v>6.0646000000000002E-5</c:v>
                </c:pt>
                <c:pt idx="60646">
                  <c:v>6.0646999999999997E-5</c:v>
                </c:pt>
                <c:pt idx="60647">
                  <c:v>6.0647999999999999E-5</c:v>
                </c:pt>
                <c:pt idx="60648">
                  <c:v>6.0649000000000002E-5</c:v>
                </c:pt>
                <c:pt idx="60649">
                  <c:v>6.0649999999999997E-5</c:v>
                </c:pt>
                <c:pt idx="60650">
                  <c:v>6.0650999999999999E-5</c:v>
                </c:pt>
                <c:pt idx="60651">
                  <c:v>6.0652000000000001E-5</c:v>
                </c:pt>
                <c:pt idx="60652">
                  <c:v>6.0652999999999997E-5</c:v>
                </c:pt>
                <c:pt idx="60653">
                  <c:v>6.0653999999999999E-5</c:v>
                </c:pt>
                <c:pt idx="60654">
                  <c:v>6.0655000000000001E-5</c:v>
                </c:pt>
                <c:pt idx="60655">
                  <c:v>6.0656000000000003E-5</c:v>
                </c:pt>
                <c:pt idx="60656">
                  <c:v>6.0656999999999999E-5</c:v>
                </c:pt>
                <c:pt idx="60657">
                  <c:v>6.0658000000000001E-5</c:v>
                </c:pt>
                <c:pt idx="60658">
                  <c:v>6.0659000000000003E-5</c:v>
                </c:pt>
                <c:pt idx="60659">
                  <c:v>6.0659999999999999E-5</c:v>
                </c:pt>
                <c:pt idx="60660">
                  <c:v>6.0661000000000001E-5</c:v>
                </c:pt>
                <c:pt idx="60661">
                  <c:v>6.0662000000000003E-5</c:v>
                </c:pt>
                <c:pt idx="60662">
                  <c:v>6.0662999999999998E-5</c:v>
                </c:pt>
                <c:pt idx="60663">
                  <c:v>6.0664000000000001E-5</c:v>
                </c:pt>
                <c:pt idx="60664">
                  <c:v>6.0665000000000003E-5</c:v>
                </c:pt>
                <c:pt idx="60665">
                  <c:v>6.0665999999999998E-5</c:v>
                </c:pt>
                <c:pt idx="60666">
                  <c:v>6.0667E-5</c:v>
                </c:pt>
                <c:pt idx="60667">
                  <c:v>6.0668000000000003E-5</c:v>
                </c:pt>
                <c:pt idx="60668">
                  <c:v>6.0668999999999998E-5</c:v>
                </c:pt>
                <c:pt idx="60669">
                  <c:v>6.067E-5</c:v>
                </c:pt>
                <c:pt idx="60670">
                  <c:v>6.0671000000000002E-5</c:v>
                </c:pt>
                <c:pt idx="60671">
                  <c:v>6.0671999999999998E-5</c:v>
                </c:pt>
                <c:pt idx="60672">
                  <c:v>6.0673E-5</c:v>
                </c:pt>
                <c:pt idx="60673">
                  <c:v>6.0674000000000002E-5</c:v>
                </c:pt>
                <c:pt idx="60674">
                  <c:v>6.0674999999999998E-5</c:v>
                </c:pt>
                <c:pt idx="60675">
                  <c:v>6.0676E-5</c:v>
                </c:pt>
                <c:pt idx="60676">
                  <c:v>6.0677000000000002E-5</c:v>
                </c:pt>
                <c:pt idx="60677">
                  <c:v>6.0677999999999997E-5</c:v>
                </c:pt>
                <c:pt idx="60678">
                  <c:v>6.0679E-5</c:v>
                </c:pt>
                <c:pt idx="60679">
                  <c:v>6.0680000000000002E-5</c:v>
                </c:pt>
                <c:pt idx="60680">
                  <c:v>6.0680999999999997E-5</c:v>
                </c:pt>
                <c:pt idx="60681">
                  <c:v>6.0681999999999999E-5</c:v>
                </c:pt>
                <c:pt idx="60682">
                  <c:v>6.0683000000000002E-5</c:v>
                </c:pt>
                <c:pt idx="60683">
                  <c:v>6.0683999999999997E-5</c:v>
                </c:pt>
                <c:pt idx="60684">
                  <c:v>6.0684999999999999E-5</c:v>
                </c:pt>
                <c:pt idx="60685">
                  <c:v>6.0686000000000001E-5</c:v>
                </c:pt>
                <c:pt idx="60686">
                  <c:v>6.0686999999999997E-5</c:v>
                </c:pt>
                <c:pt idx="60687">
                  <c:v>6.0687999999999999E-5</c:v>
                </c:pt>
                <c:pt idx="60688">
                  <c:v>6.0689000000000001E-5</c:v>
                </c:pt>
                <c:pt idx="60689">
                  <c:v>6.0690000000000003E-5</c:v>
                </c:pt>
                <c:pt idx="60690">
                  <c:v>6.0690999999999999E-5</c:v>
                </c:pt>
                <c:pt idx="60691">
                  <c:v>6.0692000000000001E-5</c:v>
                </c:pt>
                <c:pt idx="60692">
                  <c:v>6.0693000000000003E-5</c:v>
                </c:pt>
                <c:pt idx="60693">
                  <c:v>6.0693999999999999E-5</c:v>
                </c:pt>
                <c:pt idx="60694">
                  <c:v>6.0695000000000001E-5</c:v>
                </c:pt>
                <c:pt idx="60695">
                  <c:v>6.0696000000000003E-5</c:v>
                </c:pt>
                <c:pt idx="60696">
                  <c:v>6.0696999999999998E-5</c:v>
                </c:pt>
                <c:pt idx="60697">
                  <c:v>6.0698000000000001E-5</c:v>
                </c:pt>
                <c:pt idx="60698">
                  <c:v>6.0699000000000003E-5</c:v>
                </c:pt>
                <c:pt idx="60699">
                  <c:v>6.0699999999999998E-5</c:v>
                </c:pt>
                <c:pt idx="60700">
                  <c:v>6.0701E-5</c:v>
                </c:pt>
                <c:pt idx="60701">
                  <c:v>6.0702000000000003E-5</c:v>
                </c:pt>
                <c:pt idx="60702">
                  <c:v>6.0702999999999998E-5</c:v>
                </c:pt>
                <c:pt idx="60703">
                  <c:v>6.0704E-5</c:v>
                </c:pt>
                <c:pt idx="60704">
                  <c:v>6.0705000000000002E-5</c:v>
                </c:pt>
                <c:pt idx="60705">
                  <c:v>6.0705999999999998E-5</c:v>
                </c:pt>
                <c:pt idx="60706">
                  <c:v>6.0707E-5</c:v>
                </c:pt>
                <c:pt idx="60707">
                  <c:v>6.0708000000000002E-5</c:v>
                </c:pt>
                <c:pt idx="60708">
                  <c:v>6.0708999999999998E-5</c:v>
                </c:pt>
                <c:pt idx="60709">
                  <c:v>6.071E-5</c:v>
                </c:pt>
                <c:pt idx="60710">
                  <c:v>6.0711000000000002E-5</c:v>
                </c:pt>
                <c:pt idx="60711">
                  <c:v>6.0711999999999997E-5</c:v>
                </c:pt>
                <c:pt idx="60712">
                  <c:v>6.0713E-5</c:v>
                </c:pt>
                <c:pt idx="60713">
                  <c:v>6.0714000000000002E-5</c:v>
                </c:pt>
                <c:pt idx="60714">
                  <c:v>6.0714999999999997E-5</c:v>
                </c:pt>
                <c:pt idx="60715">
                  <c:v>6.0715999999999999E-5</c:v>
                </c:pt>
                <c:pt idx="60716">
                  <c:v>6.0717000000000002E-5</c:v>
                </c:pt>
                <c:pt idx="60717">
                  <c:v>6.0717999999999997E-5</c:v>
                </c:pt>
                <c:pt idx="60718">
                  <c:v>6.0718999999999999E-5</c:v>
                </c:pt>
                <c:pt idx="60719">
                  <c:v>6.0720000000000001E-5</c:v>
                </c:pt>
                <c:pt idx="60720">
                  <c:v>6.0720999999999997E-5</c:v>
                </c:pt>
                <c:pt idx="60721">
                  <c:v>6.0721999999999999E-5</c:v>
                </c:pt>
                <c:pt idx="60722">
                  <c:v>6.0723000000000001E-5</c:v>
                </c:pt>
                <c:pt idx="60723">
                  <c:v>6.0723999999999997E-5</c:v>
                </c:pt>
                <c:pt idx="60724">
                  <c:v>6.0724999999999999E-5</c:v>
                </c:pt>
                <c:pt idx="60725">
                  <c:v>6.0726000000000001E-5</c:v>
                </c:pt>
                <c:pt idx="60726">
                  <c:v>6.0727000000000003E-5</c:v>
                </c:pt>
                <c:pt idx="60727">
                  <c:v>6.0727999999999999E-5</c:v>
                </c:pt>
                <c:pt idx="60728">
                  <c:v>6.0729000000000001E-5</c:v>
                </c:pt>
                <c:pt idx="60729">
                  <c:v>6.0730000000000003E-5</c:v>
                </c:pt>
                <c:pt idx="60730">
                  <c:v>6.0730999999999998E-5</c:v>
                </c:pt>
                <c:pt idx="60731">
                  <c:v>6.0732000000000001E-5</c:v>
                </c:pt>
                <c:pt idx="60732">
                  <c:v>6.0733000000000003E-5</c:v>
                </c:pt>
                <c:pt idx="60733">
                  <c:v>6.0733999999999998E-5</c:v>
                </c:pt>
                <c:pt idx="60734">
                  <c:v>6.0735E-5</c:v>
                </c:pt>
                <c:pt idx="60735">
                  <c:v>6.0736000000000003E-5</c:v>
                </c:pt>
                <c:pt idx="60736">
                  <c:v>6.0736999999999998E-5</c:v>
                </c:pt>
                <c:pt idx="60737">
                  <c:v>6.0738E-5</c:v>
                </c:pt>
                <c:pt idx="60738">
                  <c:v>6.0739000000000002E-5</c:v>
                </c:pt>
                <c:pt idx="60739">
                  <c:v>6.0739999999999998E-5</c:v>
                </c:pt>
                <c:pt idx="60740">
                  <c:v>6.0741E-5</c:v>
                </c:pt>
                <c:pt idx="60741">
                  <c:v>6.0742000000000002E-5</c:v>
                </c:pt>
                <c:pt idx="60742">
                  <c:v>6.0742999999999998E-5</c:v>
                </c:pt>
                <c:pt idx="60743">
                  <c:v>6.0744E-5</c:v>
                </c:pt>
                <c:pt idx="60744">
                  <c:v>6.0745000000000002E-5</c:v>
                </c:pt>
                <c:pt idx="60745">
                  <c:v>6.0745999999999997E-5</c:v>
                </c:pt>
                <c:pt idx="60746">
                  <c:v>6.0747E-5</c:v>
                </c:pt>
                <c:pt idx="60747">
                  <c:v>6.0748000000000002E-5</c:v>
                </c:pt>
                <c:pt idx="60748">
                  <c:v>6.0748999999999997E-5</c:v>
                </c:pt>
                <c:pt idx="60749">
                  <c:v>6.0749999999999999E-5</c:v>
                </c:pt>
                <c:pt idx="60750">
                  <c:v>6.0751000000000002E-5</c:v>
                </c:pt>
                <c:pt idx="60751">
                  <c:v>6.0751999999999997E-5</c:v>
                </c:pt>
                <c:pt idx="60752">
                  <c:v>6.0752999999999999E-5</c:v>
                </c:pt>
                <c:pt idx="60753">
                  <c:v>6.0754000000000001E-5</c:v>
                </c:pt>
                <c:pt idx="60754">
                  <c:v>6.0754999999999997E-5</c:v>
                </c:pt>
                <c:pt idx="60755">
                  <c:v>6.0755999999999999E-5</c:v>
                </c:pt>
                <c:pt idx="60756">
                  <c:v>6.0757000000000001E-5</c:v>
                </c:pt>
                <c:pt idx="60757">
                  <c:v>6.0757999999999997E-5</c:v>
                </c:pt>
                <c:pt idx="60758">
                  <c:v>6.0758999999999999E-5</c:v>
                </c:pt>
                <c:pt idx="60759">
                  <c:v>6.0760000000000001E-5</c:v>
                </c:pt>
                <c:pt idx="60760">
                  <c:v>6.0761000000000003E-5</c:v>
                </c:pt>
                <c:pt idx="60761">
                  <c:v>6.0761999999999999E-5</c:v>
                </c:pt>
                <c:pt idx="60762">
                  <c:v>6.0763000000000001E-5</c:v>
                </c:pt>
                <c:pt idx="60763">
                  <c:v>6.0764000000000003E-5</c:v>
                </c:pt>
                <c:pt idx="60764">
                  <c:v>6.0764999999999998E-5</c:v>
                </c:pt>
                <c:pt idx="60765">
                  <c:v>6.0766000000000001E-5</c:v>
                </c:pt>
                <c:pt idx="60766">
                  <c:v>6.0767000000000003E-5</c:v>
                </c:pt>
                <c:pt idx="60767">
                  <c:v>6.0767999999999998E-5</c:v>
                </c:pt>
                <c:pt idx="60768">
                  <c:v>6.0769E-5</c:v>
                </c:pt>
                <c:pt idx="60769">
                  <c:v>6.0770000000000003E-5</c:v>
                </c:pt>
                <c:pt idx="60770">
                  <c:v>6.0770999999999998E-5</c:v>
                </c:pt>
                <c:pt idx="60771">
                  <c:v>6.0772E-5</c:v>
                </c:pt>
                <c:pt idx="60772">
                  <c:v>6.0773000000000002E-5</c:v>
                </c:pt>
                <c:pt idx="60773">
                  <c:v>6.0773999999999998E-5</c:v>
                </c:pt>
                <c:pt idx="60774">
                  <c:v>6.0775E-5</c:v>
                </c:pt>
                <c:pt idx="60775">
                  <c:v>6.0776000000000002E-5</c:v>
                </c:pt>
                <c:pt idx="60776">
                  <c:v>6.0776999999999998E-5</c:v>
                </c:pt>
                <c:pt idx="60777">
                  <c:v>6.0778E-5</c:v>
                </c:pt>
                <c:pt idx="60778">
                  <c:v>6.0779000000000002E-5</c:v>
                </c:pt>
                <c:pt idx="60779">
                  <c:v>6.0779999999999997E-5</c:v>
                </c:pt>
                <c:pt idx="60780">
                  <c:v>6.0781E-5</c:v>
                </c:pt>
                <c:pt idx="60781">
                  <c:v>6.0782000000000002E-5</c:v>
                </c:pt>
                <c:pt idx="60782">
                  <c:v>6.0782999999999997E-5</c:v>
                </c:pt>
                <c:pt idx="60783">
                  <c:v>6.0783999999999999E-5</c:v>
                </c:pt>
                <c:pt idx="60784">
                  <c:v>6.0785000000000002E-5</c:v>
                </c:pt>
                <c:pt idx="60785">
                  <c:v>6.0785999999999997E-5</c:v>
                </c:pt>
                <c:pt idx="60786">
                  <c:v>6.0786999999999999E-5</c:v>
                </c:pt>
                <c:pt idx="60787">
                  <c:v>6.0788000000000001E-5</c:v>
                </c:pt>
                <c:pt idx="60788">
                  <c:v>6.0788999999999997E-5</c:v>
                </c:pt>
                <c:pt idx="60789">
                  <c:v>6.0789999999999999E-5</c:v>
                </c:pt>
                <c:pt idx="60790">
                  <c:v>6.0791000000000001E-5</c:v>
                </c:pt>
                <c:pt idx="60791">
                  <c:v>6.0791999999999997E-5</c:v>
                </c:pt>
                <c:pt idx="60792">
                  <c:v>6.0792999999999999E-5</c:v>
                </c:pt>
                <c:pt idx="60793">
                  <c:v>6.0794000000000001E-5</c:v>
                </c:pt>
                <c:pt idx="60794">
                  <c:v>6.0795000000000003E-5</c:v>
                </c:pt>
                <c:pt idx="60795">
                  <c:v>6.0795999999999999E-5</c:v>
                </c:pt>
                <c:pt idx="60796">
                  <c:v>6.0797000000000001E-5</c:v>
                </c:pt>
                <c:pt idx="60797">
                  <c:v>6.0798000000000003E-5</c:v>
                </c:pt>
                <c:pt idx="60798">
                  <c:v>6.0798999999999998E-5</c:v>
                </c:pt>
                <c:pt idx="60799">
                  <c:v>6.0800000000000001E-5</c:v>
                </c:pt>
                <c:pt idx="60800">
                  <c:v>6.0801000000000003E-5</c:v>
                </c:pt>
                <c:pt idx="60801">
                  <c:v>6.0801999999999998E-5</c:v>
                </c:pt>
                <c:pt idx="60802">
                  <c:v>6.0803E-5</c:v>
                </c:pt>
                <c:pt idx="60803">
                  <c:v>6.0804000000000003E-5</c:v>
                </c:pt>
                <c:pt idx="60804">
                  <c:v>6.0804999999999998E-5</c:v>
                </c:pt>
                <c:pt idx="60805">
                  <c:v>6.0806E-5</c:v>
                </c:pt>
                <c:pt idx="60806">
                  <c:v>6.0807000000000002E-5</c:v>
                </c:pt>
                <c:pt idx="60807">
                  <c:v>6.0807999999999998E-5</c:v>
                </c:pt>
                <c:pt idx="60808">
                  <c:v>6.0809E-5</c:v>
                </c:pt>
                <c:pt idx="60809">
                  <c:v>6.0810000000000002E-5</c:v>
                </c:pt>
                <c:pt idx="60810">
                  <c:v>6.0810999999999998E-5</c:v>
                </c:pt>
                <c:pt idx="60811">
                  <c:v>6.0812E-5</c:v>
                </c:pt>
                <c:pt idx="60812">
                  <c:v>6.0813000000000002E-5</c:v>
                </c:pt>
                <c:pt idx="60813">
                  <c:v>6.0813999999999997E-5</c:v>
                </c:pt>
                <c:pt idx="60814">
                  <c:v>6.0815E-5</c:v>
                </c:pt>
                <c:pt idx="60815">
                  <c:v>6.0816000000000002E-5</c:v>
                </c:pt>
                <c:pt idx="60816">
                  <c:v>6.0816999999999997E-5</c:v>
                </c:pt>
                <c:pt idx="60817">
                  <c:v>6.0817999999999999E-5</c:v>
                </c:pt>
                <c:pt idx="60818">
                  <c:v>6.0819000000000002E-5</c:v>
                </c:pt>
                <c:pt idx="60819">
                  <c:v>6.0819999999999997E-5</c:v>
                </c:pt>
                <c:pt idx="60820">
                  <c:v>6.0820999999999999E-5</c:v>
                </c:pt>
                <c:pt idx="60821">
                  <c:v>6.0822000000000001E-5</c:v>
                </c:pt>
                <c:pt idx="60822">
                  <c:v>6.0822999999999997E-5</c:v>
                </c:pt>
                <c:pt idx="60823">
                  <c:v>6.0823999999999999E-5</c:v>
                </c:pt>
                <c:pt idx="60824">
                  <c:v>6.0825000000000001E-5</c:v>
                </c:pt>
                <c:pt idx="60825">
                  <c:v>6.0825999999999997E-5</c:v>
                </c:pt>
                <c:pt idx="60826">
                  <c:v>6.0826999999999999E-5</c:v>
                </c:pt>
                <c:pt idx="60827">
                  <c:v>6.0828000000000001E-5</c:v>
                </c:pt>
                <c:pt idx="60828">
                  <c:v>6.0829000000000003E-5</c:v>
                </c:pt>
                <c:pt idx="60829">
                  <c:v>6.0829999999999999E-5</c:v>
                </c:pt>
                <c:pt idx="60830">
                  <c:v>6.0831000000000001E-5</c:v>
                </c:pt>
                <c:pt idx="60831">
                  <c:v>6.0832000000000003E-5</c:v>
                </c:pt>
                <c:pt idx="60832">
                  <c:v>6.0832999999999998E-5</c:v>
                </c:pt>
                <c:pt idx="60833">
                  <c:v>6.0834000000000001E-5</c:v>
                </c:pt>
                <c:pt idx="60834">
                  <c:v>6.0835000000000003E-5</c:v>
                </c:pt>
                <c:pt idx="60835">
                  <c:v>6.0835999999999998E-5</c:v>
                </c:pt>
                <c:pt idx="60836">
                  <c:v>6.0837E-5</c:v>
                </c:pt>
                <c:pt idx="60837">
                  <c:v>6.0838000000000003E-5</c:v>
                </c:pt>
                <c:pt idx="60838">
                  <c:v>6.0838999999999998E-5</c:v>
                </c:pt>
                <c:pt idx="60839">
                  <c:v>6.084E-5</c:v>
                </c:pt>
                <c:pt idx="60840">
                  <c:v>6.0841000000000002E-5</c:v>
                </c:pt>
                <c:pt idx="60841">
                  <c:v>6.0841999999999998E-5</c:v>
                </c:pt>
                <c:pt idx="60842">
                  <c:v>6.0843E-5</c:v>
                </c:pt>
                <c:pt idx="60843">
                  <c:v>6.0844000000000002E-5</c:v>
                </c:pt>
                <c:pt idx="60844">
                  <c:v>6.0844999999999998E-5</c:v>
                </c:pt>
                <c:pt idx="60845">
                  <c:v>6.0846E-5</c:v>
                </c:pt>
                <c:pt idx="60846">
                  <c:v>6.0847000000000002E-5</c:v>
                </c:pt>
                <c:pt idx="60847">
                  <c:v>6.0847999999999997E-5</c:v>
                </c:pt>
                <c:pt idx="60848">
                  <c:v>6.0849E-5</c:v>
                </c:pt>
                <c:pt idx="60849">
                  <c:v>6.0850000000000002E-5</c:v>
                </c:pt>
                <c:pt idx="60850">
                  <c:v>6.0850999999999997E-5</c:v>
                </c:pt>
                <c:pt idx="60851">
                  <c:v>6.0851999999999999E-5</c:v>
                </c:pt>
                <c:pt idx="60852">
                  <c:v>6.0853000000000002E-5</c:v>
                </c:pt>
                <c:pt idx="60853">
                  <c:v>6.0853999999999997E-5</c:v>
                </c:pt>
                <c:pt idx="60854">
                  <c:v>6.0854999999999999E-5</c:v>
                </c:pt>
                <c:pt idx="60855">
                  <c:v>6.0856000000000001E-5</c:v>
                </c:pt>
                <c:pt idx="60856">
                  <c:v>6.0856999999999997E-5</c:v>
                </c:pt>
                <c:pt idx="60857">
                  <c:v>6.0857999999999999E-5</c:v>
                </c:pt>
                <c:pt idx="60858">
                  <c:v>6.0859000000000001E-5</c:v>
                </c:pt>
                <c:pt idx="60859">
                  <c:v>6.0859999999999997E-5</c:v>
                </c:pt>
                <c:pt idx="60860">
                  <c:v>6.0860999999999999E-5</c:v>
                </c:pt>
                <c:pt idx="60861">
                  <c:v>6.0862000000000001E-5</c:v>
                </c:pt>
                <c:pt idx="60862">
                  <c:v>6.0863000000000003E-5</c:v>
                </c:pt>
                <c:pt idx="60863">
                  <c:v>6.0863999999999999E-5</c:v>
                </c:pt>
                <c:pt idx="60864">
                  <c:v>6.0865000000000001E-5</c:v>
                </c:pt>
                <c:pt idx="60865">
                  <c:v>6.0866000000000003E-5</c:v>
                </c:pt>
                <c:pt idx="60866">
                  <c:v>6.0866999999999998E-5</c:v>
                </c:pt>
                <c:pt idx="60867">
                  <c:v>6.0868000000000001E-5</c:v>
                </c:pt>
                <c:pt idx="60868">
                  <c:v>6.0869000000000003E-5</c:v>
                </c:pt>
                <c:pt idx="60869">
                  <c:v>6.0869999999999998E-5</c:v>
                </c:pt>
                <c:pt idx="60870">
                  <c:v>6.0871E-5</c:v>
                </c:pt>
                <c:pt idx="60871">
                  <c:v>6.0872000000000003E-5</c:v>
                </c:pt>
                <c:pt idx="60872">
                  <c:v>6.0872999999999998E-5</c:v>
                </c:pt>
                <c:pt idx="60873">
                  <c:v>6.0874E-5</c:v>
                </c:pt>
                <c:pt idx="60874">
                  <c:v>6.0875000000000002E-5</c:v>
                </c:pt>
                <c:pt idx="60875">
                  <c:v>6.0875999999999998E-5</c:v>
                </c:pt>
                <c:pt idx="60876">
                  <c:v>6.0877E-5</c:v>
                </c:pt>
                <c:pt idx="60877">
                  <c:v>6.0878000000000002E-5</c:v>
                </c:pt>
                <c:pt idx="60878">
                  <c:v>6.0878999999999998E-5</c:v>
                </c:pt>
                <c:pt idx="60879">
                  <c:v>6.088E-5</c:v>
                </c:pt>
                <c:pt idx="60880">
                  <c:v>6.0881000000000002E-5</c:v>
                </c:pt>
                <c:pt idx="60881">
                  <c:v>6.0881999999999997E-5</c:v>
                </c:pt>
                <c:pt idx="60882">
                  <c:v>6.0883E-5</c:v>
                </c:pt>
                <c:pt idx="60883">
                  <c:v>6.0884000000000002E-5</c:v>
                </c:pt>
                <c:pt idx="60884">
                  <c:v>6.0884999999999997E-5</c:v>
                </c:pt>
                <c:pt idx="60885">
                  <c:v>6.0885999999999999E-5</c:v>
                </c:pt>
                <c:pt idx="60886">
                  <c:v>6.0887000000000002E-5</c:v>
                </c:pt>
                <c:pt idx="60887">
                  <c:v>6.0887999999999997E-5</c:v>
                </c:pt>
                <c:pt idx="60888">
                  <c:v>6.0888999999999999E-5</c:v>
                </c:pt>
                <c:pt idx="60889">
                  <c:v>6.0890000000000001E-5</c:v>
                </c:pt>
                <c:pt idx="60890">
                  <c:v>6.0890999999999997E-5</c:v>
                </c:pt>
                <c:pt idx="60891">
                  <c:v>6.0891999999999999E-5</c:v>
                </c:pt>
                <c:pt idx="60892">
                  <c:v>6.0893000000000001E-5</c:v>
                </c:pt>
                <c:pt idx="60893">
                  <c:v>6.0893999999999997E-5</c:v>
                </c:pt>
                <c:pt idx="60894">
                  <c:v>6.0894999999999999E-5</c:v>
                </c:pt>
                <c:pt idx="60895">
                  <c:v>6.0896000000000001E-5</c:v>
                </c:pt>
                <c:pt idx="60896">
                  <c:v>6.0897000000000003E-5</c:v>
                </c:pt>
                <c:pt idx="60897">
                  <c:v>6.0897999999999999E-5</c:v>
                </c:pt>
                <c:pt idx="60898">
                  <c:v>6.0899000000000001E-5</c:v>
                </c:pt>
                <c:pt idx="60899">
                  <c:v>6.0900000000000003E-5</c:v>
                </c:pt>
                <c:pt idx="60900">
                  <c:v>6.0900999999999998E-5</c:v>
                </c:pt>
                <c:pt idx="60901">
                  <c:v>6.0902000000000001E-5</c:v>
                </c:pt>
                <c:pt idx="60902">
                  <c:v>6.0903000000000003E-5</c:v>
                </c:pt>
                <c:pt idx="60903">
                  <c:v>6.0903999999999998E-5</c:v>
                </c:pt>
                <c:pt idx="60904">
                  <c:v>6.0905E-5</c:v>
                </c:pt>
                <c:pt idx="60905">
                  <c:v>6.0906000000000003E-5</c:v>
                </c:pt>
                <c:pt idx="60906">
                  <c:v>6.0906999999999998E-5</c:v>
                </c:pt>
                <c:pt idx="60907">
                  <c:v>6.0908E-5</c:v>
                </c:pt>
                <c:pt idx="60908">
                  <c:v>6.0909000000000002E-5</c:v>
                </c:pt>
                <c:pt idx="60909">
                  <c:v>6.0909999999999998E-5</c:v>
                </c:pt>
                <c:pt idx="60910">
                  <c:v>6.0911E-5</c:v>
                </c:pt>
                <c:pt idx="60911">
                  <c:v>6.0912000000000002E-5</c:v>
                </c:pt>
                <c:pt idx="60912">
                  <c:v>6.0912999999999998E-5</c:v>
                </c:pt>
                <c:pt idx="60913">
                  <c:v>6.0914E-5</c:v>
                </c:pt>
                <c:pt idx="60914">
                  <c:v>6.0915000000000002E-5</c:v>
                </c:pt>
                <c:pt idx="60915">
                  <c:v>6.0915999999999997E-5</c:v>
                </c:pt>
                <c:pt idx="60916">
                  <c:v>6.0917E-5</c:v>
                </c:pt>
                <c:pt idx="60917">
                  <c:v>6.0918000000000002E-5</c:v>
                </c:pt>
                <c:pt idx="60918">
                  <c:v>6.0918999999999997E-5</c:v>
                </c:pt>
                <c:pt idx="60919">
                  <c:v>6.0919999999999999E-5</c:v>
                </c:pt>
                <c:pt idx="60920">
                  <c:v>6.0921000000000002E-5</c:v>
                </c:pt>
                <c:pt idx="60921">
                  <c:v>6.0921999999999997E-5</c:v>
                </c:pt>
                <c:pt idx="60922">
                  <c:v>6.0922999999999999E-5</c:v>
                </c:pt>
                <c:pt idx="60923">
                  <c:v>6.0924000000000001E-5</c:v>
                </c:pt>
                <c:pt idx="60924">
                  <c:v>6.0924999999999997E-5</c:v>
                </c:pt>
                <c:pt idx="60925">
                  <c:v>6.0925999999999999E-5</c:v>
                </c:pt>
                <c:pt idx="60926">
                  <c:v>6.0927000000000001E-5</c:v>
                </c:pt>
                <c:pt idx="60927">
                  <c:v>6.0927999999999997E-5</c:v>
                </c:pt>
                <c:pt idx="60928">
                  <c:v>6.0928999999999999E-5</c:v>
                </c:pt>
                <c:pt idx="60929">
                  <c:v>6.0930000000000001E-5</c:v>
                </c:pt>
                <c:pt idx="60930">
                  <c:v>6.0931000000000003E-5</c:v>
                </c:pt>
                <c:pt idx="60931">
                  <c:v>6.0931999999999999E-5</c:v>
                </c:pt>
                <c:pt idx="60932">
                  <c:v>6.0933000000000001E-5</c:v>
                </c:pt>
                <c:pt idx="60933">
                  <c:v>6.0934000000000003E-5</c:v>
                </c:pt>
                <c:pt idx="60934">
                  <c:v>6.0934999999999998E-5</c:v>
                </c:pt>
                <c:pt idx="60935">
                  <c:v>6.0936000000000001E-5</c:v>
                </c:pt>
                <c:pt idx="60936">
                  <c:v>6.0937000000000003E-5</c:v>
                </c:pt>
                <c:pt idx="60937">
                  <c:v>6.0937999999999998E-5</c:v>
                </c:pt>
                <c:pt idx="60938">
                  <c:v>6.0939E-5</c:v>
                </c:pt>
                <c:pt idx="60939">
                  <c:v>6.0940000000000003E-5</c:v>
                </c:pt>
                <c:pt idx="60940">
                  <c:v>6.0940999999999998E-5</c:v>
                </c:pt>
                <c:pt idx="60941">
                  <c:v>6.0942E-5</c:v>
                </c:pt>
                <c:pt idx="60942">
                  <c:v>6.0943000000000002E-5</c:v>
                </c:pt>
                <c:pt idx="60943">
                  <c:v>6.0943999999999998E-5</c:v>
                </c:pt>
                <c:pt idx="60944">
                  <c:v>6.0945E-5</c:v>
                </c:pt>
                <c:pt idx="60945">
                  <c:v>6.0946000000000002E-5</c:v>
                </c:pt>
                <c:pt idx="60946">
                  <c:v>6.0946999999999998E-5</c:v>
                </c:pt>
                <c:pt idx="60947">
                  <c:v>6.0948E-5</c:v>
                </c:pt>
                <c:pt idx="60948">
                  <c:v>6.0949000000000002E-5</c:v>
                </c:pt>
                <c:pt idx="60949">
                  <c:v>6.0949999999999998E-5</c:v>
                </c:pt>
                <c:pt idx="60950">
                  <c:v>6.0951E-5</c:v>
                </c:pt>
                <c:pt idx="60951">
                  <c:v>6.0952000000000002E-5</c:v>
                </c:pt>
                <c:pt idx="60952">
                  <c:v>6.0952999999999997E-5</c:v>
                </c:pt>
                <c:pt idx="60953">
                  <c:v>6.0954E-5</c:v>
                </c:pt>
                <c:pt idx="60954">
                  <c:v>6.0955000000000002E-5</c:v>
                </c:pt>
                <c:pt idx="60955">
                  <c:v>6.0955999999999997E-5</c:v>
                </c:pt>
                <c:pt idx="60956">
                  <c:v>6.0956999999999999E-5</c:v>
                </c:pt>
                <c:pt idx="60957">
                  <c:v>6.0958000000000001E-5</c:v>
                </c:pt>
                <c:pt idx="60958">
                  <c:v>6.0958999999999997E-5</c:v>
                </c:pt>
                <c:pt idx="60959">
                  <c:v>6.0959999999999999E-5</c:v>
                </c:pt>
                <c:pt idx="60960">
                  <c:v>6.0961000000000001E-5</c:v>
                </c:pt>
                <c:pt idx="60961">
                  <c:v>6.0961999999999997E-5</c:v>
                </c:pt>
                <c:pt idx="60962">
                  <c:v>6.0962999999999999E-5</c:v>
                </c:pt>
                <c:pt idx="60963">
                  <c:v>6.0964000000000001E-5</c:v>
                </c:pt>
                <c:pt idx="60964">
                  <c:v>6.0965000000000003E-5</c:v>
                </c:pt>
                <c:pt idx="60965">
                  <c:v>6.0965999999999999E-5</c:v>
                </c:pt>
                <c:pt idx="60966">
                  <c:v>6.0967000000000001E-5</c:v>
                </c:pt>
                <c:pt idx="60967">
                  <c:v>6.0968000000000003E-5</c:v>
                </c:pt>
                <c:pt idx="60968">
                  <c:v>6.0968999999999999E-5</c:v>
                </c:pt>
                <c:pt idx="60969">
                  <c:v>6.0970000000000001E-5</c:v>
                </c:pt>
                <c:pt idx="60970">
                  <c:v>6.0971000000000003E-5</c:v>
                </c:pt>
                <c:pt idx="60971">
                  <c:v>6.0971999999999998E-5</c:v>
                </c:pt>
                <c:pt idx="60972">
                  <c:v>6.0973000000000001E-5</c:v>
                </c:pt>
                <c:pt idx="60973">
                  <c:v>6.0974000000000003E-5</c:v>
                </c:pt>
                <c:pt idx="60974">
                  <c:v>6.0974999999999998E-5</c:v>
                </c:pt>
                <c:pt idx="60975">
                  <c:v>6.0976E-5</c:v>
                </c:pt>
                <c:pt idx="60976">
                  <c:v>6.0977000000000002E-5</c:v>
                </c:pt>
                <c:pt idx="60977">
                  <c:v>6.0977999999999998E-5</c:v>
                </c:pt>
                <c:pt idx="60978">
                  <c:v>6.0979E-5</c:v>
                </c:pt>
                <c:pt idx="60979">
                  <c:v>6.0980000000000002E-5</c:v>
                </c:pt>
                <c:pt idx="60980">
                  <c:v>6.0980999999999998E-5</c:v>
                </c:pt>
                <c:pt idx="60981">
                  <c:v>6.0982E-5</c:v>
                </c:pt>
                <c:pt idx="60982">
                  <c:v>6.0983000000000002E-5</c:v>
                </c:pt>
                <c:pt idx="60983">
                  <c:v>6.0983999999999998E-5</c:v>
                </c:pt>
                <c:pt idx="60984">
                  <c:v>6.0985E-5</c:v>
                </c:pt>
                <c:pt idx="60985">
                  <c:v>6.0986000000000002E-5</c:v>
                </c:pt>
                <c:pt idx="60986">
                  <c:v>6.0986999999999997E-5</c:v>
                </c:pt>
                <c:pt idx="60987">
                  <c:v>6.0988E-5</c:v>
                </c:pt>
                <c:pt idx="60988">
                  <c:v>6.0989000000000002E-5</c:v>
                </c:pt>
                <c:pt idx="60989">
                  <c:v>6.0989999999999997E-5</c:v>
                </c:pt>
                <c:pt idx="60990">
                  <c:v>6.0990999999999999E-5</c:v>
                </c:pt>
                <c:pt idx="60991">
                  <c:v>6.0992000000000002E-5</c:v>
                </c:pt>
                <c:pt idx="60992">
                  <c:v>6.0992999999999997E-5</c:v>
                </c:pt>
                <c:pt idx="60993">
                  <c:v>6.0993999999999999E-5</c:v>
                </c:pt>
                <c:pt idx="60994">
                  <c:v>6.0995000000000001E-5</c:v>
                </c:pt>
                <c:pt idx="60995">
                  <c:v>6.0995999999999997E-5</c:v>
                </c:pt>
                <c:pt idx="60996">
                  <c:v>6.0996999999999999E-5</c:v>
                </c:pt>
                <c:pt idx="60997">
                  <c:v>6.0998000000000001E-5</c:v>
                </c:pt>
                <c:pt idx="60998">
                  <c:v>6.0999000000000003E-5</c:v>
                </c:pt>
                <c:pt idx="60999">
                  <c:v>6.0999999999999999E-5</c:v>
                </c:pt>
                <c:pt idx="61000">
                  <c:v>6.1001000000000001E-5</c:v>
                </c:pt>
                <c:pt idx="61001">
                  <c:v>6.1002000000000003E-5</c:v>
                </c:pt>
                <c:pt idx="61002">
                  <c:v>6.1002999999999999E-5</c:v>
                </c:pt>
                <c:pt idx="61003">
                  <c:v>6.1004000000000001E-5</c:v>
                </c:pt>
                <c:pt idx="61004">
                  <c:v>6.1005000000000003E-5</c:v>
                </c:pt>
                <c:pt idx="61005">
                  <c:v>6.1005999999999998E-5</c:v>
                </c:pt>
                <c:pt idx="61006">
                  <c:v>6.1007000000000001E-5</c:v>
                </c:pt>
                <c:pt idx="61007">
                  <c:v>6.1008000000000003E-5</c:v>
                </c:pt>
                <c:pt idx="61008">
                  <c:v>6.1008999999999998E-5</c:v>
                </c:pt>
                <c:pt idx="61009">
                  <c:v>6.101E-5</c:v>
                </c:pt>
                <c:pt idx="61010">
                  <c:v>6.1011000000000003E-5</c:v>
                </c:pt>
                <c:pt idx="61011">
                  <c:v>6.1011999999999998E-5</c:v>
                </c:pt>
                <c:pt idx="61012">
                  <c:v>6.1013E-5</c:v>
                </c:pt>
                <c:pt idx="61013">
                  <c:v>6.1014000000000002E-5</c:v>
                </c:pt>
                <c:pt idx="61014">
                  <c:v>6.1014999999999998E-5</c:v>
                </c:pt>
                <c:pt idx="61015">
                  <c:v>6.1016E-5</c:v>
                </c:pt>
                <c:pt idx="61016">
                  <c:v>6.1017000000000002E-5</c:v>
                </c:pt>
                <c:pt idx="61017">
                  <c:v>6.1017999999999998E-5</c:v>
                </c:pt>
                <c:pt idx="61018">
                  <c:v>6.1019E-5</c:v>
                </c:pt>
                <c:pt idx="61019">
                  <c:v>6.1020000000000002E-5</c:v>
                </c:pt>
                <c:pt idx="61020">
                  <c:v>6.1020999999999997E-5</c:v>
                </c:pt>
                <c:pt idx="61021">
                  <c:v>6.1022E-5</c:v>
                </c:pt>
                <c:pt idx="61022">
                  <c:v>6.1023000000000002E-5</c:v>
                </c:pt>
                <c:pt idx="61023">
                  <c:v>6.1023999999999997E-5</c:v>
                </c:pt>
                <c:pt idx="61024">
                  <c:v>6.1024999999999999E-5</c:v>
                </c:pt>
                <c:pt idx="61025">
                  <c:v>6.1026000000000002E-5</c:v>
                </c:pt>
                <c:pt idx="61026">
                  <c:v>6.1026999999999997E-5</c:v>
                </c:pt>
                <c:pt idx="61027">
                  <c:v>6.1027999999999999E-5</c:v>
                </c:pt>
                <c:pt idx="61028">
                  <c:v>6.1029000000000001E-5</c:v>
                </c:pt>
                <c:pt idx="61029">
                  <c:v>6.1029999999999997E-5</c:v>
                </c:pt>
                <c:pt idx="61030">
                  <c:v>6.1030999999999999E-5</c:v>
                </c:pt>
                <c:pt idx="61031">
                  <c:v>6.1032000000000001E-5</c:v>
                </c:pt>
                <c:pt idx="61032">
                  <c:v>6.1033000000000003E-5</c:v>
                </c:pt>
                <c:pt idx="61033">
                  <c:v>6.1033999999999999E-5</c:v>
                </c:pt>
                <c:pt idx="61034">
                  <c:v>6.1035000000000001E-5</c:v>
                </c:pt>
                <c:pt idx="61035">
                  <c:v>6.1036000000000003E-5</c:v>
                </c:pt>
                <c:pt idx="61036">
                  <c:v>6.1037000000000005E-5</c:v>
                </c:pt>
                <c:pt idx="61037">
                  <c:v>6.1037999999999994E-5</c:v>
                </c:pt>
                <c:pt idx="61038">
                  <c:v>6.1038999999999996E-5</c:v>
                </c:pt>
                <c:pt idx="61039">
                  <c:v>6.1039999999999998E-5</c:v>
                </c:pt>
                <c:pt idx="61040">
                  <c:v>6.1041000000000001E-5</c:v>
                </c:pt>
                <c:pt idx="61041">
                  <c:v>6.1042000000000003E-5</c:v>
                </c:pt>
                <c:pt idx="61042">
                  <c:v>6.1043000000000005E-5</c:v>
                </c:pt>
                <c:pt idx="61043">
                  <c:v>6.1043999999999994E-5</c:v>
                </c:pt>
                <c:pt idx="61044">
                  <c:v>6.1044999999999996E-5</c:v>
                </c:pt>
                <c:pt idx="61045">
                  <c:v>6.1045999999999998E-5</c:v>
                </c:pt>
                <c:pt idx="61046">
                  <c:v>6.1047E-5</c:v>
                </c:pt>
                <c:pt idx="61047">
                  <c:v>6.1048000000000002E-5</c:v>
                </c:pt>
                <c:pt idx="61048">
                  <c:v>6.1049000000000005E-5</c:v>
                </c:pt>
                <c:pt idx="61049">
                  <c:v>6.1050000000000007E-5</c:v>
                </c:pt>
                <c:pt idx="61050">
                  <c:v>6.1050999999999995E-5</c:v>
                </c:pt>
                <c:pt idx="61051">
                  <c:v>6.1051999999999998E-5</c:v>
                </c:pt>
                <c:pt idx="61052">
                  <c:v>6.1053E-5</c:v>
                </c:pt>
                <c:pt idx="61053">
                  <c:v>6.1054000000000002E-5</c:v>
                </c:pt>
                <c:pt idx="61054">
                  <c:v>6.1055000000000004E-5</c:v>
                </c:pt>
                <c:pt idx="61055">
                  <c:v>6.1056000000000006E-5</c:v>
                </c:pt>
                <c:pt idx="61056">
                  <c:v>6.1056999999999995E-5</c:v>
                </c:pt>
                <c:pt idx="61057">
                  <c:v>6.1057999999999997E-5</c:v>
                </c:pt>
                <c:pt idx="61058">
                  <c:v>6.1058999999999999E-5</c:v>
                </c:pt>
                <c:pt idx="61059">
                  <c:v>6.1060000000000002E-5</c:v>
                </c:pt>
                <c:pt idx="61060">
                  <c:v>6.1061000000000004E-5</c:v>
                </c:pt>
                <c:pt idx="61061">
                  <c:v>6.1062000000000006E-5</c:v>
                </c:pt>
                <c:pt idx="61062">
                  <c:v>6.1062999999999995E-5</c:v>
                </c:pt>
                <c:pt idx="61063">
                  <c:v>6.1063999999999997E-5</c:v>
                </c:pt>
                <c:pt idx="61064">
                  <c:v>6.1064999999999999E-5</c:v>
                </c:pt>
                <c:pt idx="61065">
                  <c:v>6.1066000000000001E-5</c:v>
                </c:pt>
                <c:pt idx="61066">
                  <c:v>6.1067000000000003E-5</c:v>
                </c:pt>
                <c:pt idx="61067">
                  <c:v>6.1068000000000006E-5</c:v>
                </c:pt>
                <c:pt idx="61068">
                  <c:v>6.1068999999999994E-5</c:v>
                </c:pt>
                <c:pt idx="61069">
                  <c:v>6.1069999999999996E-5</c:v>
                </c:pt>
                <c:pt idx="61070">
                  <c:v>6.1070999999999999E-5</c:v>
                </c:pt>
                <c:pt idx="61071">
                  <c:v>6.1072000000000001E-5</c:v>
                </c:pt>
                <c:pt idx="61072">
                  <c:v>6.1073000000000003E-5</c:v>
                </c:pt>
                <c:pt idx="61073">
                  <c:v>6.1074000000000005E-5</c:v>
                </c:pt>
                <c:pt idx="61074">
                  <c:v>6.1074999999999994E-5</c:v>
                </c:pt>
                <c:pt idx="61075">
                  <c:v>6.1075999999999996E-5</c:v>
                </c:pt>
                <c:pt idx="61076">
                  <c:v>6.1076999999999998E-5</c:v>
                </c:pt>
                <c:pt idx="61077">
                  <c:v>6.1078E-5</c:v>
                </c:pt>
                <c:pt idx="61078">
                  <c:v>6.1079000000000003E-5</c:v>
                </c:pt>
                <c:pt idx="61079">
                  <c:v>6.1080000000000005E-5</c:v>
                </c:pt>
                <c:pt idx="61080">
                  <c:v>6.1080999999999993E-5</c:v>
                </c:pt>
                <c:pt idx="61081">
                  <c:v>6.1081999999999996E-5</c:v>
                </c:pt>
                <c:pt idx="61082">
                  <c:v>6.1082999999999998E-5</c:v>
                </c:pt>
                <c:pt idx="61083">
                  <c:v>6.1084E-5</c:v>
                </c:pt>
                <c:pt idx="61084">
                  <c:v>6.1085000000000002E-5</c:v>
                </c:pt>
                <c:pt idx="61085">
                  <c:v>6.1086000000000004E-5</c:v>
                </c:pt>
                <c:pt idx="61086">
                  <c:v>6.1087000000000007E-5</c:v>
                </c:pt>
                <c:pt idx="61087">
                  <c:v>6.1087999999999995E-5</c:v>
                </c:pt>
                <c:pt idx="61088">
                  <c:v>6.1088999999999997E-5</c:v>
                </c:pt>
                <c:pt idx="61089">
                  <c:v>6.109E-5</c:v>
                </c:pt>
                <c:pt idx="61090">
                  <c:v>6.1091000000000002E-5</c:v>
                </c:pt>
                <c:pt idx="61091">
                  <c:v>6.1092000000000004E-5</c:v>
                </c:pt>
                <c:pt idx="61092">
                  <c:v>6.1093000000000006E-5</c:v>
                </c:pt>
                <c:pt idx="61093">
                  <c:v>6.1093999999999995E-5</c:v>
                </c:pt>
                <c:pt idx="61094">
                  <c:v>6.1094999999999997E-5</c:v>
                </c:pt>
                <c:pt idx="61095">
                  <c:v>6.1095999999999999E-5</c:v>
                </c:pt>
                <c:pt idx="61096">
                  <c:v>6.1097000000000001E-5</c:v>
                </c:pt>
                <c:pt idx="61097">
                  <c:v>6.1098000000000004E-5</c:v>
                </c:pt>
                <c:pt idx="61098">
                  <c:v>6.1099000000000006E-5</c:v>
                </c:pt>
                <c:pt idx="61099">
                  <c:v>6.1099999999999994E-5</c:v>
                </c:pt>
                <c:pt idx="61100">
                  <c:v>6.1100999999999997E-5</c:v>
                </c:pt>
                <c:pt idx="61101">
                  <c:v>6.1101999999999999E-5</c:v>
                </c:pt>
                <c:pt idx="61102">
                  <c:v>6.1103000000000001E-5</c:v>
                </c:pt>
                <c:pt idx="61103">
                  <c:v>6.1104000000000003E-5</c:v>
                </c:pt>
                <c:pt idx="61104">
                  <c:v>6.1105000000000005E-5</c:v>
                </c:pt>
                <c:pt idx="61105">
                  <c:v>6.1105999999999994E-5</c:v>
                </c:pt>
                <c:pt idx="61106">
                  <c:v>6.1106999999999996E-5</c:v>
                </c:pt>
                <c:pt idx="61107">
                  <c:v>6.1107999999999998E-5</c:v>
                </c:pt>
                <c:pt idx="61108">
                  <c:v>6.1109000000000001E-5</c:v>
                </c:pt>
                <c:pt idx="61109">
                  <c:v>6.1110000000000003E-5</c:v>
                </c:pt>
                <c:pt idx="61110">
                  <c:v>6.1111000000000005E-5</c:v>
                </c:pt>
                <c:pt idx="61111">
                  <c:v>6.1111999999999994E-5</c:v>
                </c:pt>
                <c:pt idx="61112">
                  <c:v>6.1112999999999996E-5</c:v>
                </c:pt>
                <c:pt idx="61113">
                  <c:v>6.1113999999999998E-5</c:v>
                </c:pt>
                <c:pt idx="61114">
                  <c:v>6.1115E-5</c:v>
                </c:pt>
                <c:pt idx="61115">
                  <c:v>6.1116000000000002E-5</c:v>
                </c:pt>
                <c:pt idx="61116">
                  <c:v>6.1117000000000005E-5</c:v>
                </c:pt>
                <c:pt idx="61117">
                  <c:v>6.1118000000000007E-5</c:v>
                </c:pt>
                <c:pt idx="61118">
                  <c:v>6.1118999999999995E-5</c:v>
                </c:pt>
                <c:pt idx="61119">
                  <c:v>6.1119999999999998E-5</c:v>
                </c:pt>
                <c:pt idx="61120">
                  <c:v>6.1121E-5</c:v>
                </c:pt>
                <c:pt idx="61121">
                  <c:v>6.1122000000000002E-5</c:v>
                </c:pt>
                <c:pt idx="61122">
                  <c:v>6.1123000000000004E-5</c:v>
                </c:pt>
                <c:pt idx="61123">
                  <c:v>6.1124000000000006E-5</c:v>
                </c:pt>
                <c:pt idx="61124">
                  <c:v>6.1124999999999995E-5</c:v>
                </c:pt>
                <c:pt idx="61125">
                  <c:v>6.1125999999999997E-5</c:v>
                </c:pt>
                <c:pt idx="61126">
                  <c:v>6.1126999999999999E-5</c:v>
                </c:pt>
                <c:pt idx="61127">
                  <c:v>6.1128000000000002E-5</c:v>
                </c:pt>
                <c:pt idx="61128">
                  <c:v>6.1129000000000004E-5</c:v>
                </c:pt>
                <c:pt idx="61129">
                  <c:v>6.1130000000000006E-5</c:v>
                </c:pt>
                <c:pt idx="61130">
                  <c:v>6.1130999999999995E-5</c:v>
                </c:pt>
                <c:pt idx="61131">
                  <c:v>6.1131999999999997E-5</c:v>
                </c:pt>
                <c:pt idx="61132">
                  <c:v>6.1132999999999999E-5</c:v>
                </c:pt>
                <c:pt idx="61133">
                  <c:v>6.1134000000000001E-5</c:v>
                </c:pt>
                <c:pt idx="61134">
                  <c:v>6.1135000000000003E-5</c:v>
                </c:pt>
                <c:pt idx="61135">
                  <c:v>6.1136000000000006E-5</c:v>
                </c:pt>
                <c:pt idx="61136">
                  <c:v>6.1136999999999994E-5</c:v>
                </c:pt>
                <c:pt idx="61137">
                  <c:v>6.1137999999999996E-5</c:v>
                </c:pt>
                <c:pt idx="61138">
                  <c:v>6.1138999999999999E-5</c:v>
                </c:pt>
                <c:pt idx="61139">
                  <c:v>6.1140000000000001E-5</c:v>
                </c:pt>
                <c:pt idx="61140">
                  <c:v>6.1141000000000003E-5</c:v>
                </c:pt>
                <c:pt idx="61141">
                  <c:v>6.1142000000000005E-5</c:v>
                </c:pt>
                <c:pt idx="61142">
                  <c:v>6.1142999999999994E-5</c:v>
                </c:pt>
                <c:pt idx="61143">
                  <c:v>6.1143999999999996E-5</c:v>
                </c:pt>
                <c:pt idx="61144">
                  <c:v>6.1144999999999998E-5</c:v>
                </c:pt>
                <c:pt idx="61145">
                  <c:v>6.1146E-5</c:v>
                </c:pt>
                <c:pt idx="61146">
                  <c:v>6.1147000000000003E-5</c:v>
                </c:pt>
                <c:pt idx="61147">
                  <c:v>6.1148000000000005E-5</c:v>
                </c:pt>
                <c:pt idx="61148">
                  <c:v>6.1148999999999993E-5</c:v>
                </c:pt>
                <c:pt idx="61149">
                  <c:v>6.1149999999999996E-5</c:v>
                </c:pt>
                <c:pt idx="61150">
                  <c:v>6.1150999999999998E-5</c:v>
                </c:pt>
                <c:pt idx="61151">
                  <c:v>6.1152E-5</c:v>
                </c:pt>
                <c:pt idx="61152">
                  <c:v>6.1153000000000002E-5</c:v>
                </c:pt>
                <c:pt idx="61153">
                  <c:v>6.1154000000000004E-5</c:v>
                </c:pt>
                <c:pt idx="61154">
                  <c:v>6.1155000000000007E-5</c:v>
                </c:pt>
                <c:pt idx="61155">
                  <c:v>6.1155999999999995E-5</c:v>
                </c:pt>
                <c:pt idx="61156">
                  <c:v>6.1156999999999997E-5</c:v>
                </c:pt>
                <c:pt idx="61157">
                  <c:v>6.1158E-5</c:v>
                </c:pt>
                <c:pt idx="61158">
                  <c:v>6.1159000000000002E-5</c:v>
                </c:pt>
                <c:pt idx="61159">
                  <c:v>6.1160000000000004E-5</c:v>
                </c:pt>
                <c:pt idx="61160">
                  <c:v>6.1161000000000006E-5</c:v>
                </c:pt>
                <c:pt idx="61161">
                  <c:v>6.1161999999999995E-5</c:v>
                </c:pt>
                <c:pt idx="61162">
                  <c:v>6.1162999999999997E-5</c:v>
                </c:pt>
                <c:pt idx="61163">
                  <c:v>6.1163999999999999E-5</c:v>
                </c:pt>
                <c:pt idx="61164">
                  <c:v>6.1165000000000001E-5</c:v>
                </c:pt>
                <c:pt idx="61165">
                  <c:v>6.1166000000000004E-5</c:v>
                </c:pt>
                <c:pt idx="61166">
                  <c:v>6.1167000000000006E-5</c:v>
                </c:pt>
                <c:pt idx="61167">
                  <c:v>6.1167999999999994E-5</c:v>
                </c:pt>
                <c:pt idx="61168">
                  <c:v>6.1168999999999997E-5</c:v>
                </c:pt>
                <c:pt idx="61169">
                  <c:v>6.1169999999999999E-5</c:v>
                </c:pt>
                <c:pt idx="61170">
                  <c:v>6.1171000000000001E-5</c:v>
                </c:pt>
                <c:pt idx="61171">
                  <c:v>6.1172000000000003E-5</c:v>
                </c:pt>
                <c:pt idx="61172">
                  <c:v>6.1173000000000005E-5</c:v>
                </c:pt>
                <c:pt idx="61173">
                  <c:v>6.1173999999999994E-5</c:v>
                </c:pt>
                <c:pt idx="61174">
                  <c:v>6.1174999999999996E-5</c:v>
                </c:pt>
                <c:pt idx="61175">
                  <c:v>6.1175999999999998E-5</c:v>
                </c:pt>
                <c:pt idx="61176">
                  <c:v>6.1177000000000001E-5</c:v>
                </c:pt>
                <c:pt idx="61177">
                  <c:v>6.1178000000000003E-5</c:v>
                </c:pt>
                <c:pt idx="61178">
                  <c:v>6.1179000000000005E-5</c:v>
                </c:pt>
                <c:pt idx="61179">
                  <c:v>6.1179999999999994E-5</c:v>
                </c:pt>
                <c:pt idx="61180">
                  <c:v>6.1180999999999996E-5</c:v>
                </c:pt>
                <c:pt idx="61181">
                  <c:v>6.1181999999999998E-5</c:v>
                </c:pt>
                <c:pt idx="61182">
                  <c:v>6.1183E-5</c:v>
                </c:pt>
                <c:pt idx="61183">
                  <c:v>6.1184000000000002E-5</c:v>
                </c:pt>
                <c:pt idx="61184">
                  <c:v>6.1185000000000005E-5</c:v>
                </c:pt>
                <c:pt idx="61185">
                  <c:v>6.1186000000000007E-5</c:v>
                </c:pt>
                <c:pt idx="61186">
                  <c:v>6.1186999999999995E-5</c:v>
                </c:pt>
                <c:pt idx="61187">
                  <c:v>6.1187999999999998E-5</c:v>
                </c:pt>
                <c:pt idx="61188">
                  <c:v>6.1189E-5</c:v>
                </c:pt>
                <c:pt idx="61189">
                  <c:v>6.1190000000000002E-5</c:v>
                </c:pt>
                <c:pt idx="61190">
                  <c:v>6.1191000000000004E-5</c:v>
                </c:pt>
                <c:pt idx="61191">
                  <c:v>6.1192000000000006E-5</c:v>
                </c:pt>
                <c:pt idx="61192">
                  <c:v>6.1192999999999995E-5</c:v>
                </c:pt>
                <c:pt idx="61193">
                  <c:v>6.1193999999999997E-5</c:v>
                </c:pt>
                <c:pt idx="61194">
                  <c:v>6.1194999999999999E-5</c:v>
                </c:pt>
                <c:pt idx="61195">
                  <c:v>6.1196000000000002E-5</c:v>
                </c:pt>
                <c:pt idx="61196">
                  <c:v>6.1197000000000004E-5</c:v>
                </c:pt>
                <c:pt idx="61197">
                  <c:v>6.1198000000000006E-5</c:v>
                </c:pt>
                <c:pt idx="61198">
                  <c:v>6.1198999999999995E-5</c:v>
                </c:pt>
                <c:pt idx="61199">
                  <c:v>6.1199999999999997E-5</c:v>
                </c:pt>
                <c:pt idx="61200">
                  <c:v>6.1200999999999999E-5</c:v>
                </c:pt>
                <c:pt idx="61201">
                  <c:v>6.1202000000000001E-5</c:v>
                </c:pt>
                <c:pt idx="61202">
                  <c:v>6.1203000000000003E-5</c:v>
                </c:pt>
                <c:pt idx="61203">
                  <c:v>6.1204000000000006E-5</c:v>
                </c:pt>
                <c:pt idx="61204">
                  <c:v>6.1204999999999994E-5</c:v>
                </c:pt>
                <c:pt idx="61205">
                  <c:v>6.1205999999999996E-5</c:v>
                </c:pt>
                <c:pt idx="61206">
                  <c:v>6.1206999999999999E-5</c:v>
                </c:pt>
                <c:pt idx="61207">
                  <c:v>6.1208000000000001E-5</c:v>
                </c:pt>
                <c:pt idx="61208">
                  <c:v>6.1209000000000003E-5</c:v>
                </c:pt>
                <c:pt idx="61209">
                  <c:v>6.1210000000000005E-5</c:v>
                </c:pt>
                <c:pt idx="61210">
                  <c:v>6.1210999999999994E-5</c:v>
                </c:pt>
                <c:pt idx="61211">
                  <c:v>6.1211999999999996E-5</c:v>
                </c:pt>
                <c:pt idx="61212">
                  <c:v>6.1212999999999998E-5</c:v>
                </c:pt>
                <c:pt idx="61213">
                  <c:v>6.1214E-5</c:v>
                </c:pt>
                <c:pt idx="61214">
                  <c:v>6.1215000000000003E-5</c:v>
                </c:pt>
                <c:pt idx="61215">
                  <c:v>6.1216000000000005E-5</c:v>
                </c:pt>
                <c:pt idx="61216">
                  <c:v>6.1216999999999993E-5</c:v>
                </c:pt>
                <c:pt idx="61217">
                  <c:v>6.1217999999999996E-5</c:v>
                </c:pt>
                <c:pt idx="61218">
                  <c:v>6.1218999999999998E-5</c:v>
                </c:pt>
                <c:pt idx="61219">
                  <c:v>6.122E-5</c:v>
                </c:pt>
                <c:pt idx="61220">
                  <c:v>6.1221000000000002E-5</c:v>
                </c:pt>
                <c:pt idx="61221">
                  <c:v>6.1222000000000004E-5</c:v>
                </c:pt>
                <c:pt idx="61222">
                  <c:v>6.1223000000000007E-5</c:v>
                </c:pt>
                <c:pt idx="61223">
                  <c:v>6.1223999999999995E-5</c:v>
                </c:pt>
                <c:pt idx="61224">
                  <c:v>6.1224999999999997E-5</c:v>
                </c:pt>
                <c:pt idx="61225">
                  <c:v>6.1226E-5</c:v>
                </c:pt>
                <c:pt idx="61226">
                  <c:v>6.1227000000000002E-5</c:v>
                </c:pt>
                <c:pt idx="61227">
                  <c:v>6.1228000000000004E-5</c:v>
                </c:pt>
                <c:pt idx="61228">
                  <c:v>6.1229000000000006E-5</c:v>
                </c:pt>
                <c:pt idx="61229">
                  <c:v>6.1229999999999995E-5</c:v>
                </c:pt>
                <c:pt idx="61230">
                  <c:v>6.1230999999999997E-5</c:v>
                </c:pt>
                <c:pt idx="61231">
                  <c:v>6.1231999999999999E-5</c:v>
                </c:pt>
                <c:pt idx="61232">
                  <c:v>6.1233000000000001E-5</c:v>
                </c:pt>
                <c:pt idx="61233">
                  <c:v>6.1234000000000004E-5</c:v>
                </c:pt>
                <c:pt idx="61234">
                  <c:v>6.1235000000000006E-5</c:v>
                </c:pt>
                <c:pt idx="61235">
                  <c:v>6.1235999999999994E-5</c:v>
                </c:pt>
                <c:pt idx="61236">
                  <c:v>6.1236999999999997E-5</c:v>
                </c:pt>
                <c:pt idx="61237">
                  <c:v>6.1237999999999999E-5</c:v>
                </c:pt>
                <c:pt idx="61238">
                  <c:v>6.1239000000000001E-5</c:v>
                </c:pt>
                <c:pt idx="61239">
                  <c:v>6.1240000000000003E-5</c:v>
                </c:pt>
                <c:pt idx="61240">
                  <c:v>6.1241000000000005E-5</c:v>
                </c:pt>
                <c:pt idx="61241">
                  <c:v>6.1241999999999994E-5</c:v>
                </c:pt>
                <c:pt idx="61242">
                  <c:v>6.1242999999999996E-5</c:v>
                </c:pt>
                <c:pt idx="61243">
                  <c:v>6.1243999999999998E-5</c:v>
                </c:pt>
                <c:pt idx="61244">
                  <c:v>6.1245000000000001E-5</c:v>
                </c:pt>
                <c:pt idx="61245">
                  <c:v>6.1246000000000003E-5</c:v>
                </c:pt>
                <c:pt idx="61246">
                  <c:v>6.1247000000000005E-5</c:v>
                </c:pt>
                <c:pt idx="61247">
                  <c:v>6.1247999999999994E-5</c:v>
                </c:pt>
                <c:pt idx="61248">
                  <c:v>6.1248999999999996E-5</c:v>
                </c:pt>
                <c:pt idx="61249">
                  <c:v>6.1249999999999998E-5</c:v>
                </c:pt>
                <c:pt idx="61250">
                  <c:v>6.1251E-5</c:v>
                </c:pt>
                <c:pt idx="61251">
                  <c:v>6.1252000000000002E-5</c:v>
                </c:pt>
                <c:pt idx="61252">
                  <c:v>6.1253000000000005E-5</c:v>
                </c:pt>
                <c:pt idx="61253">
                  <c:v>6.1253999999999993E-5</c:v>
                </c:pt>
                <c:pt idx="61254">
                  <c:v>6.1254999999999995E-5</c:v>
                </c:pt>
                <c:pt idx="61255">
                  <c:v>6.1255999999999998E-5</c:v>
                </c:pt>
                <c:pt idx="61256">
                  <c:v>6.1257E-5</c:v>
                </c:pt>
                <c:pt idx="61257">
                  <c:v>6.1258000000000002E-5</c:v>
                </c:pt>
                <c:pt idx="61258">
                  <c:v>6.1259000000000004E-5</c:v>
                </c:pt>
                <c:pt idx="61259">
                  <c:v>6.1260000000000006E-5</c:v>
                </c:pt>
                <c:pt idx="61260">
                  <c:v>6.1260999999999995E-5</c:v>
                </c:pt>
                <c:pt idx="61261">
                  <c:v>6.1261999999999997E-5</c:v>
                </c:pt>
                <c:pt idx="61262">
                  <c:v>6.1262999999999999E-5</c:v>
                </c:pt>
                <c:pt idx="61263">
                  <c:v>6.1264000000000002E-5</c:v>
                </c:pt>
                <c:pt idx="61264">
                  <c:v>6.1265000000000004E-5</c:v>
                </c:pt>
                <c:pt idx="61265">
                  <c:v>6.1266000000000006E-5</c:v>
                </c:pt>
                <c:pt idx="61266">
                  <c:v>6.1266999999999995E-5</c:v>
                </c:pt>
                <c:pt idx="61267">
                  <c:v>6.1267999999999997E-5</c:v>
                </c:pt>
                <c:pt idx="61268">
                  <c:v>6.1268999999999999E-5</c:v>
                </c:pt>
                <c:pt idx="61269">
                  <c:v>6.1270000000000001E-5</c:v>
                </c:pt>
                <c:pt idx="61270">
                  <c:v>6.1271000000000003E-5</c:v>
                </c:pt>
                <c:pt idx="61271">
                  <c:v>6.1272000000000006E-5</c:v>
                </c:pt>
                <c:pt idx="61272">
                  <c:v>6.1272999999999994E-5</c:v>
                </c:pt>
                <c:pt idx="61273">
                  <c:v>6.1273999999999996E-5</c:v>
                </c:pt>
                <c:pt idx="61274">
                  <c:v>6.1274999999999999E-5</c:v>
                </c:pt>
                <c:pt idx="61275">
                  <c:v>6.1276000000000001E-5</c:v>
                </c:pt>
                <c:pt idx="61276">
                  <c:v>6.1277000000000003E-5</c:v>
                </c:pt>
                <c:pt idx="61277">
                  <c:v>6.1278000000000005E-5</c:v>
                </c:pt>
                <c:pt idx="61278">
                  <c:v>6.1278999999999994E-5</c:v>
                </c:pt>
                <c:pt idx="61279">
                  <c:v>6.1279999999999996E-5</c:v>
                </c:pt>
                <c:pt idx="61280">
                  <c:v>6.1280999999999998E-5</c:v>
                </c:pt>
                <c:pt idx="61281">
                  <c:v>6.1282E-5</c:v>
                </c:pt>
                <c:pt idx="61282">
                  <c:v>6.1283000000000003E-5</c:v>
                </c:pt>
                <c:pt idx="61283">
                  <c:v>6.1284000000000005E-5</c:v>
                </c:pt>
                <c:pt idx="61284">
                  <c:v>6.1284999999999993E-5</c:v>
                </c:pt>
                <c:pt idx="61285">
                  <c:v>6.1285999999999996E-5</c:v>
                </c:pt>
                <c:pt idx="61286">
                  <c:v>6.1286999999999998E-5</c:v>
                </c:pt>
                <c:pt idx="61287">
                  <c:v>6.1288E-5</c:v>
                </c:pt>
                <c:pt idx="61288">
                  <c:v>6.1289000000000002E-5</c:v>
                </c:pt>
                <c:pt idx="61289">
                  <c:v>6.1290000000000004E-5</c:v>
                </c:pt>
                <c:pt idx="61290">
                  <c:v>6.1291000000000007E-5</c:v>
                </c:pt>
                <c:pt idx="61291">
                  <c:v>6.1291999999999995E-5</c:v>
                </c:pt>
                <c:pt idx="61292">
                  <c:v>6.1292999999999997E-5</c:v>
                </c:pt>
                <c:pt idx="61293">
                  <c:v>6.1294E-5</c:v>
                </c:pt>
                <c:pt idx="61294">
                  <c:v>6.1295000000000002E-5</c:v>
                </c:pt>
                <c:pt idx="61295">
                  <c:v>6.1296000000000004E-5</c:v>
                </c:pt>
                <c:pt idx="61296">
                  <c:v>6.1297000000000006E-5</c:v>
                </c:pt>
                <c:pt idx="61297">
                  <c:v>6.1297999999999995E-5</c:v>
                </c:pt>
                <c:pt idx="61298">
                  <c:v>6.1298999999999997E-5</c:v>
                </c:pt>
                <c:pt idx="61299">
                  <c:v>6.1299999999999999E-5</c:v>
                </c:pt>
                <c:pt idx="61300">
                  <c:v>6.1301000000000001E-5</c:v>
                </c:pt>
                <c:pt idx="61301">
                  <c:v>6.1302000000000004E-5</c:v>
                </c:pt>
                <c:pt idx="61302">
                  <c:v>6.1303000000000006E-5</c:v>
                </c:pt>
                <c:pt idx="61303">
                  <c:v>6.1303999999999994E-5</c:v>
                </c:pt>
                <c:pt idx="61304">
                  <c:v>6.1304999999999997E-5</c:v>
                </c:pt>
                <c:pt idx="61305">
                  <c:v>6.1305999999999999E-5</c:v>
                </c:pt>
                <c:pt idx="61306">
                  <c:v>6.1307000000000001E-5</c:v>
                </c:pt>
                <c:pt idx="61307">
                  <c:v>6.1308000000000003E-5</c:v>
                </c:pt>
                <c:pt idx="61308">
                  <c:v>6.1309000000000005E-5</c:v>
                </c:pt>
                <c:pt idx="61309">
                  <c:v>6.1309999999999994E-5</c:v>
                </c:pt>
                <c:pt idx="61310">
                  <c:v>6.1310999999999996E-5</c:v>
                </c:pt>
                <c:pt idx="61311">
                  <c:v>6.1311999999999998E-5</c:v>
                </c:pt>
                <c:pt idx="61312">
                  <c:v>6.1313000000000001E-5</c:v>
                </c:pt>
                <c:pt idx="61313">
                  <c:v>6.1314000000000003E-5</c:v>
                </c:pt>
                <c:pt idx="61314">
                  <c:v>6.1315000000000005E-5</c:v>
                </c:pt>
                <c:pt idx="61315">
                  <c:v>6.1315999999999994E-5</c:v>
                </c:pt>
                <c:pt idx="61316">
                  <c:v>6.1316999999999996E-5</c:v>
                </c:pt>
                <c:pt idx="61317">
                  <c:v>6.1317999999999998E-5</c:v>
                </c:pt>
                <c:pt idx="61318">
                  <c:v>6.1319E-5</c:v>
                </c:pt>
                <c:pt idx="61319">
                  <c:v>6.1320000000000002E-5</c:v>
                </c:pt>
                <c:pt idx="61320">
                  <c:v>6.1321000000000005E-5</c:v>
                </c:pt>
                <c:pt idx="61321">
                  <c:v>6.1321999999999993E-5</c:v>
                </c:pt>
                <c:pt idx="61322">
                  <c:v>6.1322999999999995E-5</c:v>
                </c:pt>
                <c:pt idx="61323">
                  <c:v>6.1323999999999998E-5</c:v>
                </c:pt>
                <c:pt idx="61324">
                  <c:v>6.1325E-5</c:v>
                </c:pt>
                <c:pt idx="61325">
                  <c:v>6.1326000000000002E-5</c:v>
                </c:pt>
                <c:pt idx="61326">
                  <c:v>6.1327000000000004E-5</c:v>
                </c:pt>
                <c:pt idx="61327">
                  <c:v>6.1328000000000006E-5</c:v>
                </c:pt>
                <c:pt idx="61328">
                  <c:v>6.1328999999999995E-5</c:v>
                </c:pt>
                <c:pt idx="61329">
                  <c:v>6.1329999999999997E-5</c:v>
                </c:pt>
                <c:pt idx="61330">
                  <c:v>6.1330999999999999E-5</c:v>
                </c:pt>
                <c:pt idx="61331">
                  <c:v>6.1332000000000002E-5</c:v>
                </c:pt>
                <c:pt idx="61332">
                  <c:v>6.1333000000000004E-5</c:v>
                </c:pt>
                <c:pt idx="61333">
                  <c:v>6.1334000000000006E-5</c:v>
                </c:pt>
                <c:pt idx="61334">
                  <c:v>6.1334999999999995E-5</c:v>
                </c:pt>
                <c:pt idx="61335">
                  <c:v>6.1335999999999997E-5</c:v>
                </c:pt>
                <c:pt idx="61336">
                  <c:v>6.1336999999999999E-5</c:v>
                </c:pt>
                <c:pt idx="61337">
                  <c:v>6.1338000000000001E-5</c:v>
                </c:pt>
                <c:pt idx="61338">
                  <c:v>6.1339000000000003E-5</c:v>
                </c:pt>
                <c:pt idx="61339">
                  <c:v>6.1340000000000006E-5</c:v>
                </c:pt>
                <c:pt idx="61340">
                  <c:v>6.1340999999999994E-5</c:v>
                </c:pt>
                <c:pt idx="61341">
                  <c:v>6.1341999999999996E-5</c:v>
                </c:pt>
                <c:pt idx="61342">
                  <c:v>6.1342999999999999E-5</c:v>
                </c:pt>
                <c:pt idx="61343">
                  <c:v>6.1344000000000001E-5</c:v>
                </c:pt>
                <c:pt idx="61344">
                  <c:v>6.1345000000000003E-5</c:v>
                </c:pt>
                <c:pt idx="61345">
                  <c:v>6.1346000000000005E-5</c:v>
                </c:pt>
                <c:pt idx="61346">
                  <c:v>6.1346999999999994E-5</c:v>
                </c:pt>
                <c:pt idx="61347">
                  <c:v>6.1347999999999996E-5</c:v>
                </c:pt>
                <c:pt idx="61348">
                  <c:v>6.1348999999999998E-5</c:v>
                </c:pt>
                <c:pt idx="61349">
                  <c:v>6.135E-5</c:v>
                </c:pt>
                <c:pt idx="61350">
                  <c:v>6.1351000000000003E-5</c:v>
                </c:pt>
                <c:pt idx="61351">
                  <c:v>6.1352000000000005E-5</c:v>
                </c:pt>
                <c:pt idx="61352">
                  <c:v>6.1352999999999993E-5</c:v>
                </c:pt>
                <c:pt idx="61353">
                  <c:v>6.1353999999999996E-5</c:v>
                </c:pt>
                <c:pt idx="61354">
                  <c:v>6.1354999999999998E-5</c:v>
                </c:pt>
                <c:pt idx="61355">
                  <c:v>6.1356E-5</c:v>
                </c:pt>
                <c:pt idx="61356">
                  <c:v>6.1357000000000002E-5</c:v>
                </c:pt>
                <c:pt idx="61357">
                  <c:v>6.1358000000000004E-5</c:v>
                </c:pt>
                <c:pt idx="61358">
                  <c:v>6.1359000000000007E-5</c:v>
                </c:pt>
                <c:pt idx="61359">
                  <c:v>6.1359999999999995E-5</c:v>
                </c:pt>
                <c:pt idx="61360">
                  <c:v>6.1360999999999997E-5</c:v>
                </c:pt>
                <c:pt idx="61361">
                  <c:v>6.1362E-5</c:v>
                </c:pt>
                <c:pt idx="61362">
                  <c:v>6.1363000000000002E-5</c:v>
                </c:pt>
                <c:pt idx="61363">
                  <c:v>6.1364000000000004E-5</c:v>
                </c:pt>
                <c:pt idx="61364">
                  <c:v>6.1365000000000006E-5</c:v>
                </c:pt>
                <c:pt idx="61365">
                  <c:v>6.1365999999999995E-5</c:v>
                </c:pt>
                <c:pt idx="61366">
                  <c:v>6.1366999999999997E-5</c:v>
                </c:pt>
                <c:pt idx="61367">
                  <c:v>6.1367999999999999E-5</c:v>
                </c:pt>
                <c:pt idx="61368">
                  <c:v>6.1369000000000001E-5</c:v>
                </c:pt>
                <c:pt idx="61369">
                  <c:v>6.1370000000000004E-5</c:v>
                </c:pt>
                <c:pt idx="61370">
                  <c:v>6.1371000000000006E-5</c:v>
                </c:pt>
                <c:pt idx="61371">
                  <c:v>6.1371999999999994E-5</c:v>
                </c:pt>
                <c:pt idx="61372">
                  <c:v>6.1372999999999997E-5</c:v>
                </c:pt>
                <c:pt idx="61373">
                  <c:v>6.1373999999999999E-5</c:v>
                </c:pt>
                <c:pt idx="61374">
                  <c:v>6.1375000000000001E-5</c:v>
                </c:pt>
                <c:pt idx="61375">
                  <c:v>6.1376000000000003E-5</c:v>
                </c:pt>
                <c:pt idx="61376">
                  <c:v>6.1377000000000005E-5</c:v>
                </c:pt>
                <c:pt idx="61377">
                  <c:v>6.1377999999999994E-5</c:v>
                </c:pt>
                <c:pt idx="61378">
                  <c:v>6.1378999999999996E-5</c:v>
                </c:pt>
                <c:pt idx="61379">
                  <c:v>6.1379999999999998E-5</c:v>
                </c:pt>
                <c:pt idx="61380">
                  <c:v>6.1381000000000001E-5</c:v>
                </c:pt>
                <c:pt idx="61381">
                  <c:v>6.1382000000000003E-5</c:v>
                </c:pt>
                <c:pt idx="61382">
                  <c:v>6.1383000000000005E-5</c:v>
                </c:pt>
                <c:pt idx="61383">
                  <c:v>6.1383999999999994E-5</c:v>
                </c:pt>
                <c:pt idx="61384">
                  <c:v>6.1384999999999996E-5</c:v>
                </c:pt>
                <c:pt idx="61385">
                  <c:v>6.1385999999999998E-5</c:v>
                </c:pt>
                <c:pt idx="61386">
                  <c:v>6.1387E-5</c:v>
                </c:pt>
                <c:pt idx="61387">
                  <c:v>6.1388000000000002E-5</c:v>
                </c:pt>
                <c:pt idx="61388">
                  <c:v>6.1389000000000005E-5</c:v>
                </c:pt>
                <c:pt idx="61389">
                  <c:v>6.1389999999999993E-5</c:v>
                </c:pt>
                <c:pt idx="61390">
                  <c:v>6.1390999999999995E-5</c:v>
                </c:pt>
                <c:pt idx="61391">
                  <c:v>6.1391999999999998E-5</c:v>
                </c:pt>
                <c:pt idx="61392">
                  <c:v>6.1393E-5</c:v>
                </c:pt>
                <c:pt idx="61393">
                  <c:v>6.1394000000000002E-5</c:v>
                </c:pt>
                <c:pt idx="61394">
                  <c:v>6.1395000000000004E-5</c:v>
                </c:pt>
                <c:pt idx="61395">
                  <c:v>6.1396000000000006E-5</c:v>
                </c:pt>
                <c:pt idx="61396">
                  <c:v>6.1396999999999995E-5</c:v>
                </c:pt>
                <c:pt idx="61397">
                  <c:v>6.1397999999999997E-5</c:v>
                </c:pt>
                <c:pt idx="61398">
                  <c:v>6.1398999999999999E-5</c:v>
                </c:pt>
                <c:pt idx="61399">
                  <c:v>6.1400000000000002E-5</c:v>
                </c:pt>
                <c:pt idx="61400">
                  <c:v>6.1401000000000004E-5</c:v>
                </c:pt>
                <c:pt idx="61401">
                  <c:v>6.1402000000000006E-5</c:v>
                </c:pt>
                <c:pt idx="61402">
                  <c:v>6.1402999999999995E-5</c:v>
                </c:pt>
                <c:pt idx="61403">
                  <c:v>6.1403999999999997E-5</c:v>
                </c:pt>
                <c:pt idx="61404">
                  <c:v>6.1404999999999999E-5</c:v>
                </c:pt>
                <c:pt idx="61405">
                  <c:v>6.1406000000000001E-5</c:v>
                </c:pt>
                <c:pt idx="61406">
                  <c:v>6.1407000000000003E-5</c:v>
                </c:pt>
                <c:pt idx="61407">
                  <c:v>6.1408000000000006E-5</c:v>
                </c:pt>
                <c:pt idx="61408">
                  <c:v>6.1408999999999994E-5</c:v>
                </c:pt>
                <c:pt idx="61409">
                  <c:v>6.1409999999999996E-5</c:v>
                </c:pt>
                <c:pt idx="61410">
                  <c:v>6.1410999999999999E-5</c:v>
                </c:pt>
                <c:pt idx="61411">
                  <c:v>6.1412000000000001E-5</c:v>
                </c:pt>
                <c:pt idx="61412">
                  <c:v>6.1413000000000003E-5</c:v>
                </c:pt>
                <c:pt idx="61413">
                  <c:v>6.1414000000000005E-5</c:v>
                </c:pt>
                <c:pt idx="61414">
                  <c:v>6.1414999999999994E-5</c:v>
                </c:pt>
                <c:pt idx="61415">
                  <c:v>6.1415999999999996E-5</c:v>
                </c:pt>
                <c:pt idx="61416">
                  <c:v>6.1416999999999998E-5</c:v>
                </c:pt>
                <c:pt idx="61417">
                  <c:v>6.1418E-5</c:v>
                </c:pt>
                <c:pt idx="61418">
                  <c:v>6.1419000000000003E-5</c:v>
                </c:pt>
                <c:pt idx="61419">
                  <c:v>6.1420000000000005E-5</c:v>
                </c:pt>
                <c:pt idx="61420">
                  <c:v>6.1420999999999994E-5</c:v>
                </c:pt>
                <c:pt idx="61421">
                  <c:v>6.1421999999999996E-5</c:v>
                </c:pt>
                <c:pt idx="61422">
                  <c:v>6.1422999999999998E-5</c:v>
                </c:pt>
                <c:pt idx="61423">
                  <c:v>6.1424E-5</c:v>
                </c:pt>
                <c:pt idx="61424">
                  <c:v>6.1425000000000002E-5</c:v>
                </c:pt>
                <c:pt idx="61425">
                  <c:v>6.1426000000000004E-5</c:v>
                </c:pt>
                <c:pt idx="61426">
                  <c:v>6.1427000000000007E-5</c:v>
                </c:pt>
                <c:pt idx="61427">
                  <c:v>6.1427999999999995E-5</c:v>
                </c:pt>
                <c:pt idx="61428">
                  <c:v>6.1428999999999997E-5</c:v>
                </c:pt>
                <c:pt idx="61429">
                  <c:v>6.143E-5</c:v>
                </c:pt>
                <c:pt idx="61430">
                  <c:v>6.1431000000000002E-5</c:v>
                </c:pt>
                <c:pt idx="61431">
                  <c:v>6.1432000000000004E-5</c:v>
                </c:pt>
                <c:pt idx="61432">
                  <c:v>6.1433000000000006E-5</c:v>
                </c:pt>
                <c:pt idx="61433">
                  <c:v>6.1433999999999995E-5</c:v>
                </c:pt>
                <c:pt idx="61434">
                  <c:v>6.1434999999999997E-5</c:v>
                </c:pt>
                <c:pt idx="61435">
                  <c:v>6.1435999999999999E-5</c:v>
                </c:pt>
                <c:pt idx="61436">
                  <c:v>6.1437000000000001E-5</c:v>
                </c:pt>
                <c:pt idx="61437">
                  <c:v>6.1438000000000004E-5</c:v>
                </c:pt>
                <c:pt idx="61438">
                  <c:v>6.1439000000000006E-5</c:v>
                </c:pt>
                <c:pt idx="61439">
                  <c:v>6.1439999999999995E-5</c:v>
                </c:pt>
                <c:pt idx="61440">
                  <c:v>6.1440999999999997E-5</c:v>
                </c:pt>
                <c:pt idx="61441">
                  <c:v>6.1441999999999999E-5</c:v>
                </c:pt>
                <c:pt idx="61442">
                  <c:v>6.1443000000000001E-5</c:v>
                </c:pt>
                <c:pt idx="61443">
                  <c:v>6.1444000000000003E-5</c:v>
                </c:pt>
                <c:pt idx="61444">
                  <c:v>6.1445000000000005E-5</c:v>
                </c:pt>
                <c:pt idx="61445">
                  <c:v>6.1445999999999994E-5</c:v>
                </c:pt>
                <c:pt idx="61446">
                  <c:v>6.1446999999999996E-5</c:v>
                </c:pt>
                <c:pt idx="61447">
                  <c:v>6.1447999999999998E-5</c:v>
                </c:pt>
                <c:pt idx="61448">
                  <c:v>6.1449000000000001E-5</c:v>
                </c:pt>
                <c:pt idx="61449">
                  <c:v>6.1450000000000003E-5</c:v>
                </c:pt>
                <c:pt idx="61450">
                  <c:v>6.1451000000000005E-5</c:v>
                </c:pt>
                <c:pt idx="61451">
                  <c:v>6.1451999999999994E-5</c:v>
                </c:pt>
                <c:pt idx="61452">
                  <c:v>6.1452999999999996E-5</c:v>
                </c:pt>
                <c:pt idx="61453">
                  <c:v>6.1453999999999998E-5</c:v>
                </c:pt>
                <c:pt idx="61454">
                  <c:v>6.1455E-5</c:v>
                </c:pt>
                <c:pt idx="61455">
                  <c:v>6.1456000000000002E-5</c:v>
                </c:pt>
                <c:pt idx="61456">
                  <c:v>6.1457000000000005E-5</c:v>
                </c:pt>
                <c:pt idx="61457">
                  <c:v>6.1457999999999993E-5</c:v>
                </c:pt>
                <c:pt idx="61458">
                  <c:v>6.1458999999999996E-5</c:v>
                </c:pt>
                <c:pt idx="61459">
                  <c:v>6.1459999999999998E-5</c:v>
                </c:pt>
                <c:pt idx="61460">
                  <c:v>6.1461E-5</c:v>
                </c:pt>
                <c:pt idx="61461">
                  <c:v>6.1462000000000002E-5</c:v>
                </c:pt>
                <c:pt idx="61462">
                  <c:v>6.1463000000000004E-5</c:v>
                </c:pt>
                <c:pt idx="61463">
                  <c:v>6.1464000000000006E-5</c:v>
                </c:pt>
                <c:pt idx="61464">
                  <c:v>6.1464999999999995E-5</c:v>
                </c:pt>
                <c:pt idx="61465">
                  <c:v>6.1465999999999997E-5</c:v>
                </c:pt>
                <c:pt idx="61466">
                  <c:v>6.1467E-5</c:v>
                </c:pt>
                <c:pt idx="61467">
                  <c:v>6.1468000000000002E-5</c:v>
                </c:pt>
                <c:pt idx="61468">
                  <c:v>6.1469000000000004E-5</c:v>
                </c:pt>
                <c:pt idx="61469">
                  <c:v>6.1470000000000006E-5</c:v>
                </c:pt>
                <c:pt idx="61470">
                  <c:v>6.1470999999999995E-5</c:v>
                </c:pt>
                <c:pt idx="61471">
                  <c:v>6.1471999999999997E-5</c:v>
                </c:pt>
                <c:pt idx="61472">
                  <c:v>6.1472999999999999E-5</c:v>
                </c:pt>
                <c:pt idx="61473">
                  <c:v>6.1474000000000001E-5</c:v>
                </c:pt>
                <c:pt idx="61474">
                  <c:v>6.1475000000000003E-5</c:v>
                </c:pt>
                <c:pt idx="61475">
                  <c:v>6.1476000000000006E-5</c:v>
                </c:pt>
                <c:pt idx="61476">
                  <c:v>6.1476999999999994E-5</c:v>
                </c:pt>
                <c:pt idx="61477">
                  <c:v>6.1477999999999997E-5</c:v>
                </c:pt>
                <c:pt idx="61478">
                  <c:v>6.1478999999999999E-5</c:v>
                </c:pt>
                <c:pt idx="61479">
                  <c:v>6.1480000000000001E-5</c:v>
                </c:pt>
                <c:pt idx="61480">
                  <c:v>6.1481000000000003E-5</c:v>
                </c:pt>
                <c:pt idx="61481">
                  <c:v>6.1482000000000005E-5</c:v>
                </c:pt>
                <c:pt idx="61482">
                  <c:v>6.1482999999999994E-5</c:v>
                </c:pt>
                <c:pt idx="61483">
                  <c:v>6.1483999999999996E-5</c:v>
                </c:pt>
                <c:pt idx="61484">
                  <c:v>6.1484999999999998E-5</c:v>
                </c:pt>
                <c:pt idx="61485">
                  <c:v>6.1486000000000001E-5</c:v>
                </c:pt>
                <c:pt idx="61486">
                  <c:v>6.1487000000000003E-5</c:v>
                </c:pt>
                <c:pt idx="61487">
                  <c:v>6.1488000000000005E-5</c:v>
                </c:pt>
                <c:pt idx="61488">
                  <c:v>6.1488999999999994E-5</c:v>
                </c:pt>
                <c:pt idx="61489">
                  <c:v>6.1489999999999996E-5</c:v>
                </c:pt>
                <c:pt idx="61490">
                  <c:v>6.1490999999999998E-5</c:v>
                </c:pt>
                <c:pt idx="61491">
                  <c:v>6.1492E-5</c:v>
                </c:pt>
                <c:pt idx="61492">
                  <c:v>6.1493000000000002E-5</c:v>
                </c:pt>
                <c:pt idx="61493">
                  <c:v>6.1494000000000004E-5</c:v>
                </c:pt>
                <c:pt idx="61494">
                  <c:v>6.1495000000000007E-5</c:v>
                </c:pt>
                <c:pt idx="61495">
                  <c:v>6.1495999999999995E-5</c:v>
                </c:pt>
                <c:pt idx="61496">
                  <c:v>6.1496999999999998E-5</c:v>
                </c:pt>
                <c:pt idx="61497">
                  <c:v>6.1498E-5</c:v>
                </c:pt>
                <c:pt idx="61498">
                  <c:v>6.1499000000000002E-5</c:v>
                </c:pt>
                <c:pt idx="61499">
                  <c:v>6.1500000000000004E-5</c:v>
                </c:pt>
                <c:pt idx="61500">
                  <c:v>6.1501000000000006E-5</c:v>
                </c:pt>
                <c:pt idx="61501">
                  <c:v>6.1501999999999995E-5</c:v>
                </c:pt>
                <c:pt idx="61502">
                  <c:v>6.1502999999999997E-5</c:v>
                </c:pt>
                <c:pt idx="61503">
                  <c:v>6.1503999999999999E-5</c:v>
                </c:pt>
                <c:pt idx="61504">
                  <c:v>6.1505000000000002E-5</c:v>
                </c:pt>
                <c:pt idx="61505">
                  <c:v>6.1506000000000004E-5</c:v>
                </c:pt>
                <c:pt idx="61506">
                  <c:v>6.1507000000000006E-5</c:v>
                </c:pt>
                <c:pt idx="61507">
                  <c:v>6.1507999999999995E-5</c:v>
                </c:pt>
                <c:pt idx="61508">
                  <c:v>6.1508999999999997E-5</c:v>
                </c:pt>
                <c:pt idx="61509">
                  <c:v>6.1509999999999999E-5</c:v>
                </c:pt>
                <c:pt idx="61510">
                  <c:v>6.1511000000000001E-5</c:v>
                </c:pt>
                <c:pt idx="61511">
                  <c:v>6.1512000000000003E-5</c:v>
                </c:pt>
                <c:pt idx="61512">
                  <c:v>6.1513000000000005E-5</c:v>
                </c:pt>
                <c:pt idx="61513">
                  <c:v>6.1513999999999994E-5</c:v>
                </c:pt>
                <c:pt idx="61514">
                  <c:v>6.1514999999999996E-5</c:v>
                </c:pt>
                <c:pt idx="61515">
                  <c:v>6.1515999999999999E-5</c:v>
                </c:pt>
                <c:pt idx="61516">
                  <c:v>6.1517000000000001E-5</c:v>
                </c:pt>
                <c:pt idx="61517">
                  <c:v>6.1518000000000003E-5</c:v>
                </c:pt>
                <c:pt idx="61518">
                  <c:v>6.1519000000000005E-5</c:v>
                </c:pt>
                <c:pt idx="61519">
                  <c:v>6.1519999999999994E-5</c:v>
                </c:pt>
                <c:pt idx="61520">
                  <c:v>6.1520999999999996E-5</c:v>
                </c:pt>
                <c:pt idx="61521">
                  <c:v>6.1521999999999998E-5</c:v>
                </c:pt>
                <c:pt idx="61522">
                  <c:v>6.1523E-5</c:v>
                </c:pt>
                <c:pt idx="61523">
                  <c:v>6.1524000000000003E-5</c:v>
                </c:pt>
                <c:pt idx="61524">
                  <c:v>6.1525000000000005E-5</c:v>
                </c:pt>
                <c:pt idx="61525">
                  <c:v>6.1525999999999993E-5</c:v>
                </c:pt>
                <c:pt idx="61526">
                  <c:v>6.1526999999999996E-5</c:v>
                </c:pt>
                <c:pt idx="61527">
                  <c:v>6.1527999999999998E-5</c:v>
                </c:pt>
                <c:pt idx="61528">
                  <c:v>6.1529E-5</c:v>
                </c:pt>
                <c:pt idx="61529">
                  <c:v>6.1530000000000002E-5</c:v>
                </c:pt>
                <c:pt idx="61530">
                  <c:v>6.1531000000000004E-5</c:v>
                </c:pt>
                <c:pt idx="61531">
                  <c:v>6.1532000000000007E-5</c:v>
                </c:pt>
                <c:pt idx="61532">
                  <c:v>6.1532999999999995E-5</c:v>
                </c:pt>
                <c:pt idx="61533">
                  <c:v>6.1533999999999997E-5</c:v>
                </c:pt>
                <c:pt idx="61534">
                  <c:v>6.1535E-5</c:v>
                </c:pt>
                <c:pt idx="61535">
                  <c:v>6.1536000000000002E-5</c:v>
                </c:pt>
                <c:pt idx="61536">
                  <c:v>6.1537000000000004E-5</c:v>
                </c:pt>
                <c:pt idx="61537">
                  <c:v>6.1538000000000006E-5</c:v>
                </c:pt>
                <c:pt idx="61538">
                  <c:v>6.1538999999999995E-5</c:v>
                </c:pt>
                <c:pt idx="61539">
                  <c:v>6.1539999999999997E-5</c:v>
                </c:pt>
                <c:pt idx="61540">
                  <c:v>6.1540999999999999E-5</c:v>
                </c:pt>
                <c:pt idx="61541">
                  <c:v>6.1542000000000001E-5</c:v>
                </c:pt>
                <c:pt idx="61542">
                  <c:v>6.1543000000000004E-5</c:v>
                </c:pt>
                <c:pt idx="61543">
                  <c:v>6.1544000000000006E-5</c:v>
                </c:pt>
                <c:pt idx="61544">
                  <c:v>6.1544999999999994E-5</c:v>
                </c:pt>
                <c:pt idx="61545">
                  <c:v>6.1545999999999997E-5</c:v>
                </c:pt>
                <c:pt idx="61546">
                  <c:v>6.1546999999999999E-5</c:v>
                </c:pt>
                <c:pt idx="61547">
                  <c:v>6.1548000000000001E-5</c:v>
                </c:pt>
                <c:pt idx="61548">
                  <c:v>6.1549000000000003E-5</c:v>
                </c:pt>
                <c:pt idx="61549">
                  <c:v>6.1550000000000005E-5</c:v>
                </c:pt>
                <c:pt idx="61550">
                  <c:v>6.1550999999999994E-5</c:v>
                </c:pt>
                <c:pt idx="61551">
                  <c:v>6.1551999999999996E-5</c:v>
                </c:pt>
                <c:pt idx="61552">
                  <c:v>6.1552999999999998E-5</c:v>
                </c:pt>
                <c:pt idx="61553">
                  <c:v>6.1554000000000001E-5</c:v>
                </c:pt>
                <c:pt idx="61554">
                  <c:v>6.1555000000000003E-5</c:v>
                </c:pt>
                <c:pt idx="61555">
                  <c:v>6.1556000000000005E-5</c:v>
                </c:pt>
                <c:pt idx="61556">
                  <c:v>6.1556999999999994E-5</c:v>
                </c:pt>
                <c:pt idx="61557">
                  <c:v>6.1557999999999996E-5</c:v>
                </c:pt>
                <c:pt idx="61558">
                  <c:v>6.1558999999999998E-5</c:v>
                </c:pt>
                <c:pt idx="61559">
                  <c:v>6.156E-5</c:v>
                </c:pt>
                <c:pt idx="61560">
                  <c:v>6.1561000000000002E-5</c:v>
                </c:pt>
                <c:pt idx="61561">
                  <c:v>6.1562000000000005E-5</c:v>
                </c:pt>
                <c:pt idx="61562">
                  <c:v>6.1563000000000007E-5</c:v>
                </c:pt>
                <c:pt idx="61563">
                  <c:v>6.1563999999999995E-5</c:v>
                </c:pt>
                <c:pt idx="61564">
                  <c:v>6.1564999999999998E-5</c:v>
                </c:pt>
                <c:pt idx="61565">
                  <c:v>6.1566E-5</c:v>
                </c:pt>
                <c:pt idx="61566">
                  <c:v>6.1567000000000002E-5</c:v>
                </c:pt>
                <c:pt idx="61567">
                  <c:v>6.1568000000000004E-5</c:v>
                </c:pt>
                <c:pt idx="61568">
                  <c:v>6.1569000000000006E-5</c:v>
                </c:pt>
                <c:pt idx="61569">
                  <c:v>6.1569999999999995E-5</c:v>
                </c:pt>
                <c:pt idx="61570">
                  <c:v>6.1570999999999997E-5</c:v>
                </c:pt>
                <c:pt idx="61571">
                  <c:v>6.1571999999999999E-5</c:v>
                </c:pt>
                <c:pt idx="61572">
                  <c:v>6.1573000000000002E-5</c:v>
                </c:pt>
                <c:pt idx="61573">
                  <c:v>6.1574000000000004E-5</c:v>
                </c:pt>
                <c:pt idx="61574">
                  <c:v>6.1575000000000006E-5</c:v>
                </c:pt>
                <c:pt idx="61575">
                  <c:v>6.1575999999999995E-5</c:v>
                </c:pt>
                <c:pt idx="61576">
                  <c:v>6.1576999999999997E-5</c:v>
                </c:pt>
                <c:pt idx="61577">
                  <c:v>6.1577999999999999E-5</c:v>
                </c:pt>
                <c:pt idx="61578">
                  <c:v>6.1579000000000001E-5</c:v>
                </c:pt>
                <c:pt idx="61579">
                  <c:v>6.1580000000000003E-5</c:v>
                </c:pt>
                <c:pt idx="61580">
                  <c:v>6.1581000000000006E-5</c:v>
                </c:pt>
                <c:pt idx="61581">
                  <c:v>6.1581999999999994E-5</c:v>
                </c:pt>
                <c:pt idx="61582">
                  <c:v>6.1582999999999996E-5</c:v>
                </c:pt>
                <c:pt idx="61583">
                  <c:v>6.1583999999999999E-5</c:v>
                </c:pt>
                <c:pt idx="61584">
                  <c:v>6.1585000000000001E-5</c:v>
                </c:pt>
                <c:pt idx="61585">
                  <c:v>6.1586000000000003E-5</c:v>
                </c:pt>
                <c:pt idx="61586">
                  <c:v>6.1587000000000005E-5</c:v>
                </c:pt>
                <c:pt idx="61587">
                  <c:v>6.1587999999999994E-5</c:v>
                </c:pt>
                <c:pt idx="61588">
                  <c:v>6.1588999999999996E-5</c:v>
                </c:pt>
                <c:pt idx="61589">
                  <c:v>6.1589999999999998E-5</c:v>
                </c:pt>
                <c:pt idx="61590">
                  <c:v>6.1591E-5</c:v>
                </c:pt>
                <c:pt idx="61591">
                  <c:v>6.1592000000000003E-5</c:v>
                </c:pt>
                <c:pt idx="61592">
                  <c:v>6.1593000000000005E-5</c:v>
                </c:pt>
                <c:pt idx="61593">
                  <c:v>6.1593999999999993E-5</c:v>
                </c:pt>
                <c:pt idx="61594">
                  <c:v>6.1594999999999996E-5</c:v>
                </c:pt>
                <c:pt idx="61595">
                  <c:v>6.1595999999999998E-5</c:v>
                </c:pt>
                <c:pt idx="61596">
                  <c:v>6.1597E-5</c:v>
                </c:pt>
                <c:pt idx="61597">
                  <c:v>6.1598000000000002E-5</c:v>
                </c:pt>
                <c:pt idx="61598">
                  <c:v>6.1599000000000004E-5</c:v>
                </c:pt>
                <c:pt idx="61599">
                  <c:v>6.1600000000000007E-5</c:v>
                </c:pt>
                <c:pt idx="61600">
                  <c:v>6.1600999999999995E-5</c:v>
                </c:pt>
                <c:pt idx="61601">
                  <c:v>6.1601999999999997E-5</c:v>
                </c:pt>
                <c:pt idx="61602">
                  <c:v>6.1603E-5</c:v>
                </c:pt>
                <c:pt idx="61603">
                  <c:v>6.1604000000000002E-5</c:v>
                </c:pt>
                <c:pt idx="61604">
                  <c:v>6.1605000000000004E-5</c:v>
                </c:pt>
                <c:pt idx="61605">
                  <c:v>6.1606000000000006E-5</c:v>
                </c:pt>
                <c:pt idx="61606">
                  <c:v>6.1606999999999995E-5</c:v>
                </c:pt>
                <c:pt idx="61607">
                  <c:v>6.1607999999999997E-5</c:v>
                </c:pt>
                <c:pt idx="61608">
                  <c:v>6.1608999999999999E-5</c:v>
                </c:pt>
                <c:pt idx="61609">
                  <c:v>6.1610000000000001E-5</c:v>
                </c:pt>
                <c:pt idx="61610">
                  <c:v>6.1611000000000004E-5</c:v>
                </c:pt>
                <c:pt idx="61611">
                  <c:v>6.1612000000000006E-5</c:v>
                </c:pt>
                <c:pt idx="61612">
                  <c:v>6.1612999999999994E-5</c:v>
                </c:pt>
                <c:pt idx="61613">
                  <c:v>6.1613999999999997E-5</c:v>
                </c:pt>
                <c:pt idx="61614">
                  <c:v>6.1614999999999999E-5</c:v>
                </c:pt>
                <c:pt idx="61615">
                  <c:v>6.1616000000000001E-5</c:v>
                </c:pt>
                <c:pt idx="61616">
                  <c:v>6.1617000000000003E-5</c:v>
                </c:pt>
                <c:pt idx="61617">
                  <c:v>6.1618000000000005E-5</c:v>
                </c:pt>
                <c:pt idx="61618">
                  <c:v>6.1618999999999994E-5</c:v>
                </c:pt>
                <c:pt idx="61619">
                  <c:v>6.1619999999999996E-5</c:v>
                </c:pt>
                <c:pt idx="61620">
                  <c:v>6.1620999999999998E-5</c:v>
                </c:pt>
                <c:pt idx="61621">
                  <c:v>6.1622000000000001E-5</c:v>
                </c:pt>
                <c:pt idx="61622">
                  <c:v>6.1623000000000003E-5</c:v>
                </c:pt>
                <c:pt idx="61623">
                  <c:v>6.1624000000000005E-5</c:v>
                </c:pt>
                <c:pt idx="61624">
                  <c:v>6.1624999999999994E-5</c:v>
                </c:pt>
                <c:pt idx="61625">
                  <c:v>6.1625999999999996E-5</c:v>
                </c:pt>
                <c:pt idx="61626">
                  <c:v>6.1626999999999998E-5</c:v>
                </c:pt>
                <c:pt idx="61627">
                  <c:v>6.1628E-5</c:v>
                </c:pt>
                <c:pt idx="61628">
                  <c:v>6.1629000000000002E-5</c:v>
                </c:pt>
                <c:pt idx="61629">
                  <c:v>6.1630000000000005E-5</c:v>
                </c:pt>
                <c:pt idx="61630">
                  <c:v>6.1631000000000007E-5</c:v>
                </c:pt>
                <c:pt idx="61631">
                  <c:v>6.1631999999999995E-5</c:v>
                </c:pt>
                <c:pt idx="61632">
                  <c:v>6.1632999999999998E-5</c:v>
                </c:pt>
                <c:pt idx="61633">
                  <c:v>6.1634E-5</c:v>
                </c:pt>
                <c:pt idx="61634">
                  <c:v>6.1635000000000002E-5</c:v>
                </c:pt>
                <c:pt idx="61635">
                  <c:v>6.1636000000000004E-5</c:v>
                </c:pt>
                <c:pt idx="61636">
                  <c:v>6.1637000000000006E-5</c:v>
                </c:pt>
                <c:pt idx="61637">
                  <c:v>6.1637999999999995E-5</c:v>
                </c:pt>
                <c:pt idx="61638">
                  <c:v>6.1638999999999997E-5</c:v>
                </c:pt>
                <c:pt idx="61639">
                  <c:v>6.1639999999999999E-5</c:v>
                </c:pt>
                <c:pt idx="61640">
                  <c:v>6.1641000000000002E-5</c:v>
                </c:pt>
                <c:pt idx="61641">
                  <c:v>6.1642000000000004E-5</c:v>
                </c:pt>
                <c:pt idx="61642">
                  <c:v>6.1643000000000006E-5</c:v>
                </c:pt>
                <c:pt idx="61643">
                  <c:v>6.1643999999999995E-5</c:v>
                </c:pt>
                <c:pt idx="61644">
                  <c:v>6.1644999999999997E-5</c:v>
                </c:pt>
                <c:pt idx="61645">
                  <c:v>6.1645999999999999E-5</c:v>
                </c:pt>
                <c:pt idx="61646">
                  <c:v>6.1647000000000001E-5</c:v>
                </c:pt>
                <c:pt idx="61647">
                  <c:v>6.1648000000000003E-5</c:v>
                </c:pt>
                <c:pt idx="61648">
                  <c:v>6.1649000000000006E-5</c:v>
                </c:pt>
                <c:pt idx="61649">
                  <c:v>6.1649999999999994E-5</c:v>
                </c:pt>
                <c:pt idx="61650">
                  <c:v>6.1650999999999996E-5</c:v>
                </c:pt>
                <c:pt idx="61651">
                  <c:v>6.1651999999999999E-5</c:v>
                </c:pt>
                <c:pt idx="61652">
                  <c:v>6.1653000000000001E-5</c:v>
                </c:pt>
                <c:pt idx="61653">
                  <c:v>6.1654000000000003E-5</c:v>
                </c:pt>
                <c:pt idx="61654">
                  <c:v>6.1655000000000005E-5</c:v>
                </c:pt>
                <c:pt idx="61655">
                  <c:v>6.1655999999999994E-5</c:v>
                </c:pt>
                <c:pt idx="61656">
                  <c:v>6.1656999999999996E-5</c:v>
                </c:pt>
                <c:pt idx="61657">
                  <c:v>6.1657999999999998E-5</c:v>
                </c:pt>
                <c:pt idx="61658">
                  <c:v>6.1659E-5</c:v>
                </c:pt>
                <c:pt idx="61659">
                  <c:v>6.1660000000000003E-5</c:v>
                </c:pt>
                <c:pt idx="61660">
                  <c:v>6.1661000000000005E-5</c:v>
                </c:pt>
                <c:pt idx="61661">
                  <c:v>6.1661999999999993E-5</c:v>
                </c:pt>
                <c:pt idx="61662">
                  <c:v>6.1662999999999996E-5</c:v>
                </c:pt>
                <c:pt idx="61663">
                  <c:v>6.1663999999999998E-5</c:v>
                </c:pt>
                <c:pt idx="61664">
                  <c:v>6.1665E-5</c:v>
                </c:pt>
                <c:pt idx="61665">
                  <c:v>6.1666000000000002E-5</c:v>
                </c:pt>
                <c:pt idx="61666">
                  <c:v>6.1667000000000004E-5</c:v>
                </c:pt>
                <c:pt idx="61667">
                  <c:v>6.1668000000000007E-5</c:v>
                </c:pt>
                <c:pt idx="61668">
                  <c:v>6.1668999999999995E-5</c:v>
                </c:pt>
                <c:pt idx="61669">
                  <c:v>6.1669999999999997E-5</c:v>
                </c:pt>
                <c:pt idx="61670">
                  <c:v>6.1671E-5</c:v>
                </c:pt>
                <c:pt idx="61671">
                  <c:v>6.1672000000000002E-5</c:v>
                </c:pt>
                <c:pt idx="61672">
                  <c:v>6.1673000000000004E-5</c:v>
                </c:pt>
                <c:pt idx="61673">
                  <c:v>6.1674000000000006E-5</c:v>
                </c:pt>
                <c:pt idx="61674">
                  <c:v>6.1674999999999995E-5</c:v>
                </c:pt>
                <c:pt idx="61675">
                  <c:v>6.1675999999999997E-5</c:v>
                </c:pt>
                <c:pt idx="61676">
                  <c:v>6.1676999999999999E-5</c:v>
                </c:pt>
                <c:pt idx="61677">
                  <c:v>6.1678000000000001E-5</c:v>
                </c:pt>
                <c:pt idx="61678">
                  <c:v>6.1679000000000004E-5</c:v>
                </c:pt>
                <c:pt idx="61679">
                  <c:v>6.1680000000000006E-5</c:v>
                </c:pt>
                <c:pt idx="61680">
                  <c:v>6.1680999999999994E-5</c:v>
                </c:pt>
                <c:pt idx="61681">
                  <c:v>6.1681999999999997E-5</c:v>
                </c:pt>
                <c:pt idx="61682">
                  <c:v>6.1682999999999999E-5</c:v>
                </c:pt>
                <c:pt idx="61683">
                  <c:v>6.1684000000000001E-5</c:v>
                </c:pt>
                <c:pt idx="61684">
                  <c:v>6.1685000000000003E-5</c:v>
                </c:pt>
                <c:pt idx="61685">
                  <c:v>6.1686000000000005E-5</c:v>
                </c:pt>
                <c:pt idx="61686">
                  <c:v>6.1686999999999994E-5</c:v>
                </c:pt>
                <c:pt idx="61687">
                  <c:v>6.1687999999999996E-5</c:v>
                </c:pt>
                <c:pt idx="61688">
                  <c:v>6.1688999999999998E-5</c:v>
                </c:pt>
                <c:pt idx="61689">
                  <c:v>6.1690000000000001E-5</c:v>
                </c:pt>
                <c:pt idx="61690">
                  <c:v>6.1691000000000003E-5</c:v>
                </c:pt>
                <c:pt idx="61691">
                  <c:v>6.1692000000000005E-5</c:v>
                </c:pt>
                <c:pt idx="61692">
                  <c:v>6.1692999999999994E-5</c:v>
                </c:pt>
                <c:pt idx="61693">
                  <c:v>6.1693999999999996E-5</c:v>
                </c:pt>
                <c:pt idx="61694">
                  <c:v>6.1694999999999998E-5</c:v>
                </c:pt>
                <c:pt idx="61695">
                  <c:v>6.1696E-5</c:v>
                </c:pt>
                <c:pt idx="61696">
                  <c:v>6.1697000000000002E-5</c:v>
                </c:pt>
                <c:pt idx="61697">
                  <c:v>6.1698000000000005E-5</c:v>
                </c:pt>
                <c:pt idx="61698">
                  <c:v>6.1699000000000007E-5</c:v>
                </c:pt>
                <c:pt idx="61699">
                  <c:v>6.1699999999999995E-5</c:v>
                </c:pt>
                <c:pt idx="61700">
                  <c:v>6.1700999999999998E-5</c:v>
                </c:pt>
                <c:pt idx="61701">
                  <c:v>6.1702E-5</c:v>
                </c:pt>
                <c:pt idx="61702">
                  <c:v>6.1703000000000002E-5</c:v>
                </c:pt>
                <c:pt idx="61703">
                  <c:v>6.1704000000000004E-5</c:v>
                </c:pt>
                <c:pt idx="61704">
                  <c:v>6.1705000000000006E-5</c:v>
                </c:pt>
                <c:pt idx="61705">
                  <c:v>6.1705999999999995E-5</c:v>
                </c:pt>
                <c:pt idx="61706">
                  <c:v>6.1706999999999997E-5</c:v>
                </c:pt>
                <c:pt idx="61707">
                  <c:v>6.1707999999999999E-5</c:v>
                </c:pt>
                <c:pt idx="61708">
                  <c:v>6.1709000000000002E-5</c:v>
                </c:pt>
                <c:pt idx="61709">
                  <c:v>6.1710000000000004E-5</c:v>
                </c:pt>
                <c:pt idx="61710">
                  <c:v>6.1711000000000006E-5</c:v>
                </c:pt>
                <c:pt idx="61711">
                  <c:v>6.1711999999999995E-5</c:v>
                </c:pt>
                <c:pt idx="61712">
                  <c:v>6.1712999999999997E-5</c:v>
                </c:pt>
                <c:pt idx="61713">
                  <c:v>6.1713999999999999E-5</c:v>
                </c:pt>
                <c:pt idx="61714">
                  <c:v>6.1715000000000001E-5</c:v>
                </c:pt>
                <c:pt idx="61715">
                  <c:v>6.1716000000000003E-5</c:v>
                </c:pt>
                <c:pt idx="61716">
                  <c:v>6.1717000000000006E-5</c:v>
                </c:pt>
                <c:pt idx="61717">
                  <c:v>6.1717999999999994E-5</c:v>
                </c:pt>
                <c:pt idx="61718">
                  <c:v>6.1718999999999996E-5</c:v>
                </c:pt>
                <c:pt idx="61719">
                  <c:v>6.1719999999999999E-5</c:v>
                </c:pt>
                <c:pt idx="61720">
                  <c:v>6.1721000000000001E-5</c:v>
                </c:pt>
                <c:pt idx="61721">
                  <c:v>6.1722000000000003E-5</c:v>
                </c:pt>
                <c:pt idx="61722">
                  <c:v>6.1723000000000005E-5</c:v>
                </c:pt>
                <c:pt idx="61723">
                  <c:v>6.1723999999999994E-5</c:v>
                </c:pt>
                <c:pt idx="61724">
                  <c:v>6.1724999999999996E-5</c:v>
                </c:pt>
                <c:pt idx="61725">
                  <c:v>6.1725999999999998E-5</c:v>
                </c:pt>
                <c:pt idx="61726">
                  <c:v>6.1727E-5</c:v>
                </c:pt>
                <c:pt idx="61727">
                  <c:v>6.1728000000000003E-5</c:v>
                </c:pt>
                <c:pt idx="61728">
                  <c:v>6.1729000000000005E-5</c:v>
                </c:pt>
                <c:pt idx="61729">
                  <c:v>6.1729999999999993E-5</c:v>
                </c:pt>
                <c:pt idx="61730">
                  <c:v>6.1730999999999996E-5</c:v>
                </c:pt>
                <c:pt idx="61731">
                  <c:v>6.1731999999999998E-5</c:v>
                </c:pt>
                <c:pt idx="61732">
                  <c:v>6.1733E-5</c:v>
                </c:pt>
                <c:pt idx="61733">
                  <c:v>6.1734000000000002E-5</c:v>
                </c:pt>
                <c:pt idx="61734">
                  <c:v>6.1735000000000004E-5</c:v>
                </c:pt>
                <c:pt idx="61735">
                  <c:v>6.1736000000000007E-5</c:v>
                </c:pt>
                <c:pt idx="61736">
                  <c:v>6.1736999999999995E-5</c:v>
                </c:pt>
                <c:pt idx="61737">
                  <c:v>6.1737999999999997E-5</c:v>
                </c:pt>
                <c:pt idx="61738">
                  <c:v>6.1739E-5</c:v>
                </c:pt>
                <c:pt idx="61739">
                  <c:v>6.1740000000000002E-5</c:v>
                </c:pt>
                <c:pt idx="61740">
                  <c:v>6.1741000000000004E-5</c:v>
                </c:pt>
                <c:pt idx="61741">
                  <c:v>6.1742000000000006E-5</c:v>
                </c:pt>
                <c:pt idx="61742">
                  <c:v>6.1742999999999995E-5</c:v>
                </c:pt>
                <c:pt idx="61743">
                  <c:v>6.1743999999999997E-5</c:v>
                </c:pt>
                <c:pt idx="61744">
                  <c:v>6.1744999999999999E-5</c:v>
                </c:pt>
                <c:pt idx="61745">
                  <c:v>6.1746000000000001E-5</c:v>
                </c:pt>
                <c:pt idx="61746">
                  <c:v>6.1747000000000004E-5</c:v>
                </c:pt>
                <c:pt idx="61747">
                  <c:v>6.1748000000000006E-5</c:v>
                </c:pt>
                <c:pt idx="61748">
                  <c:v>6.1748999999999994E-5</c:v>
                </c:pt>
                <c:pt idx="61749">
                  <c:v>6.1749999999999997E-5</c:v>
                </c:pt>
                <c:pt idx="61750">
                  <c:v>6.1750999999999999E-5</c:v>
                </c:pt>
                <c:pt idx="61751">
                  <c:v>6.1752000000000001E-5</c:v>
                </c:pt>
                <c:pt idx="61752">
                  <c:v>6.1753000000000003E-5</c:v>
                </c:pt>
                <c:pt idx="61753">
                  <c:v>6.1754000000000005E-5</c:v>
                </c:pt>
                <c:pt idx="61754">
                  <c:v>6.1754999999999994E-5</c:v>
                </c:pt>
                <c:pt idx="61755">
                  <c:v>6.1755999999999996E-5</c:v>
                </c:pt>
                <c:pt idx="61756">
                  <c:v>6.1756999999999998E-5</c:v>
                </c:pt>
                <c:pt idx="61757">
                  <c:v>6.1758000000000001E-5</c:v>
                </c:pt>
                <c:pt idx="61758">
                  <c:v>6.1759000000000003E-5</c:v>
                </c:pt>
                <c:pt idx="61759">
                  <c:v>6.1760000000000005E-5</c:v>
                </c:pt>
                <c:pt idx="61760">
                  <c:v>6.1760999999999994E-5</c:v>
                </c:pt>
                <c:pt idx="61761">
                  <c:v>6.1761999999999996E-5</c:v>
                </c:pt>
                <c:pt idx="61762">
                  <c:v>6.1762999999999998E-5</c:v>
                </c:pt>
                <c:pt idx="61763">
                  <c:v>6.1764E-5</c:v>
                </c:pt>
                <c:pt idx="61764">
                  <c:v>6.1765000000000002E-5</c:v>
                </c:pt>
                <c:pt idx="61765">
                  <c:v>6.1766000000000005E-5</c:v>
                </c:pt>
                <c:pt idx="61766">
                  <c:v>6.1766999999999993E-5</c:v>
                </c:pt>
                <c:pt idx="61767">
                  <c:v>6.1767999999999995E-5</c:v>
                </c:pt>
                <c:pt idx="61768">
                  <c:v>6.1768999999999998E-5</c:v>
                </c:pt>
                <c:pt idx="61769">
                  <c:v>6.177E-5</c:v>
                </c:pt>
                <c:pt idx="61770">
                  <c:v>6.1771000000000002E-5</c:v>
                </c:pt>
                <c:pt idx="61771">
                  <c:v>6.1772000000000004E-5</c:v>
                </c:pt>
                <c:pt idx="61772">
                  <c:v>6.1773000000000006E-5</c:v>
                </c:pt>
                <c:pt idx="61773">
                  <c:v>6.1773999999999995E-5</c:v>
                </c:pt>
                <c:pt idx="61774">
                  <c:v>6.1774999999999997E-5</c:v>
                </c:pt>
                <c:pt idx="61775">
                  <c:v>6.1775999999999999E-5</c:v>
                </c:pt>
                <c:pt idx="61776">
                  <c:v>6.1777000000000002E-5</c:v>
                </c:pt>
                <c:pt idx="61777">
                  <c:v>6.1778000000000004E-5</c:v>
                </c:pt>
                <c:pt idx="61778">
                  <c:v>6.1779000000000006E-5</c:v>
                </c:pt>
                <c:pt idx="61779">
                  <c:v>6.1779999999999995E-5</c:v>
                </c:pt>
                <c:pt idx="61780">
                  <c:v>6.1780999999999997E-5</c:v>
                </c:pt>
                <c:pt idx="61781">
                  <c:v>6.1781999999999999E-5</c:v>
                </c:pt>
                <c:pt idx="61782">
                  <c:v>6.1783000000000001E-5</c:v>
                </c:pt>
                <c:pt idx="61783">
                  <c:v>6.1784000000000003E-5</c:v>
                </c:pt>
                <c:pt idx="61784">
                  <c:v>6.1785000000000006E-5</c:v>
                </c:pt>
                <c:pt idx="61785">
                  <c:v>6.1785999999999994E-5</c:v>
                </c:pt>
                <c:pt idx="61786">
                  <c:v>6.1786999999999996E-5</c:v>
                </c:pt>
                <c:pt idx="61787">
                  <c:v>6.1787999999999999E-5</c:v>
                </c:pt>
                <c:pt idx="61788">
                  <c:v>6.1789000000000001E-5</c:v>
                </c:pt>
                <c:pt idx="61789">
                  <c:v>6.1790000000000003E-5</c:v>
                </c:pt>
                <c:pt idx="61790">
                  <c:v>6.1791000000000005E-5</c:v>
                </c:pt>
                <c:pt idx="61791">
                  <c:v>6.1791999999999994E-5</c:v>
                </c:pt>
                <c:pt idx="61792">
                  <c:v>6.1792999999999996E-5</c:v>
                </c:pt>
                <c:pt idx="61793">
                  <c:v>6.1793999999999998E-5</c:v>
                </c:pt>
                <c:pt idx="61794">
                  <c:v>6.1795E-5</c:v>
                </c:pt>
                <c:pt idx="61795">
                  <c:v>6.1796000000000003E-5</c:v>
                </c:pt>
                <c:pt idx="61796">
                  <c:v>6.1797000000000005E-5</c:v>
                </c:pt>
                <c:pt idx="61797">
                  <c:v>6.1797999999999993E-5</c:v>
                </c:pt>
                <c:pt idx="61798">
                  <c:v>6.1798999999999996E-5</c:v>
                </c:pt>
                <c:pt idx="61799">
                  <c:v>6.1799999999999998E-5</c:v>
                </c:pt>
                <c:pt idx="61800">
                  <c:v>6.1801E-5</c:v>
                </c:pt>
                <c:pt idx="61801">
                  <c:v>6.1802000000000002E-5</c:v>
                </c:pt>
                <c:pt idx="61802">
                  <c:v>6.1803000000000004E-5</c:v>
                </c:pt>
                <c:pt idx="61803">
                  <c:v>6.1804000000000007E-5</c:v>
                </c:pt>
                <c:pt idx="61804">
                  <c:v>6.1804999999999995E-5</c:v>
                </c:pt>
                <c:pt idx="61805">
                  <c:v>6.1805999999999997E-5</c:v>
                </c:pt>
                <c:pt idx="61806">
                  <c:v>6.1807E-5</c:v>
                </c:pt>
                <c:pt idx="61807">
                  <c:v>6.1808000000000002E-5</c:v>
                </c:pt>
                <c:pt idx="61808">
                  <c:v>6.1809000000000004E-5</c:v>
                </c:pt>
                <c:pt idx="61809">
                  <c:v>6.1810000000000006E-5</c:v>
                </c:pt>
                <c:pt idx="61810">
                  <c:v>6.1810999999999995E-5</c:v>
                </c:pt>
                <c:pt idx="61811">
                  <c:v>6.1811999999999997E-5</c:v>
                </c:pt>
                <c:pt idx="61812">
                  <c:v>6.1812999999999999E-5</c:v>
                </c:pt>
                <c:pt idx="61813">
                  <c:v>6.1814000000000001E-5</c:v>
                </c:pt>
                <c:pt idx="61814">
                  <c:v>6.1815000000000004E-5</c:v>
                </c:pt>
                <c:pt idx="61815">
                  <c:v>6.1816000000000006E-5</c:v>
                </c:pt>
                <c:pt idx="61816">
                  <c:v>6.1816999999999994E-5</c:v>
                </c:pt>
                <c:pt idx="61817">
                  <c:v>6.1817999999999997E-5</c:v>
                </c:pt>
                <c:pt idx="61818">
                  <c:v>6.1818999999999999E-5</c:v>
                </c:pt>
                <c:pt idx="61819">
                  <c:v>6.1820000000000001E-5</c:v>
                </c:pt>
                <c:pt idx="61820">
                  <c:v>6.1821000000000003E-5</c:v>
                </c:pt>
                <c:pt idx="61821">
                  <c:v>6.1822000000000005E-5</c:v>
                </c:pt>
                <c:pt idx="61822">
                  <c:v>6.1822999999999994E-5</c:v>
                </c:pt>
                <c:pt idx="61823">
                  <c:v>6.1823999999999996E-5</c:v>
                </c:pt>
                <c:pt idx="61824">
                  <c:v>6.1824999999999998E-5</c:v>
                </c:pt>
                <c:pt idx="61825">
                  <c:v>6.1826000000000001E-5</c:v>
                </c:pt>
                <c:pt idx="61826">
                  <c:v>6.1827000000000003E-5</c:v>
                </c:pt>
                <c:pt idx="61827">
                  <c:v>6.1828000000000005E-5</c:v>
                </c:pt>
                <c:pt idx="61828">
                  <c:v>6.1828999999999994E-5</c:v>
                </c:pt>
                <c:pt idx="61829">
                  <c:v>6.1829999999999996E-5</c:v>
                </c:pt>
                <c:pt idx="61830">
                  <c:v>6.1830999999999998E-5</c:v>
                </c:pt>
                <c:pt idx="61831">
                  <c:v>6.1832E-5</c:v>
                </c:pt>
                <c:pt idx="61832">
                  <c:v>6.1833000000000002E-5</c:v>
                </c:pt>
                <c:pt idx="61833">
                  <c:v>6.1834000000000005E-5</c:v>
                </c:pt>
                <c:pt idx="61834">
                  <c:v>6.1834999999999993E-5</c:v>
                </c:pt>
                <c:pt idx="61835">
                  <c:v>6.1835999999999995E-5</c:v>
                </c:pt>
                <c:pt idx="61836">
                  <c:v>6.1836999999999998E-5</c:v>
                </c:pt>
                <c:pt idx="61837">
                  <c:v>6.1838E-5</c:v>
                </c:pt>
                <c:pt idx="61838">
                  <c:v>6.1839000000000002E-5</c:v>
                </c:pt>
                <c:pt idx="61839">
                  <c:v>6.1840000000000004E-5</c:v>
                </c:pt>
                <c:pt idx="61840">
                  <c:v>6.1841000000000006E-5</c:v>
                </c:pt>
                <c:pt idx="61841">
                  <c:v>6.1841999999999995E-5</c:v>
                </c:pt>
                <c:pt idx="61842">
                  <c:v>6.1842999999999997E-5</c:v>
                </c:pt>
                <c:pt idx="61843">
                  <c:v>6.1843999999999999E-5</c:v>
                </c:pt>
                <c:pt idx="61844">
                  <c:v>6.1845000000000002E-5</c:v>
                </c:pt>
                <c:pt idx="61845">
                  <c:v>6.1846000000000004E-5</c:v>
                </c:pt>
                <c:pt idx="61846">
                  <c:v>6.1847000000000006E-5</c:v>
                </c:pt>
                <c:pt idx="61847">
                  <c:v>6.1847999999999995E-5</c:v>
                </c:pt>
                <c:pt idx="61848">
                  <c:v>6.1848999999999997E-5</c:v>
                </c:pt>
                <c:pt idx="61849">
                  <c:v>6.1849999999999999E-5</c:v>
                </c:pt>
                <c:pt idx="61850">
                  <c:v>6.1851000000000001E-5</c:v>
                </c:pt>
                <c:pt idx="61851">
                  <c:v>6.1852000000000003E-5</c:v>
                </c:pt>
                <c:pt idx="61852">
                  <c:v>6.1853000000000006E-5</c:v>
                </c:pt>
                <c:pt idx="61853">
                  <c:v>6.1853999999999994E-5</c:v>
                </c:pt>
                <c:pt idx="61854">
                  <c:v>6.1854999999999996E-5</c:v>
                </c:pt>
                <c:pt idx="61855">
                  <c:v>6.1855999999999999E-5</c:v>
                </c:pt>
                <c:pt idx="61856">
                  <c:v>6.1857000000000001E-5</c:v>
                </c:pt>
                <c:pt idx="61857">
                  <c:v>6.1858000000000003E-5</c:v>
                </c:pt>
                <c:pt idx="61858">
                  <c:v>6.1859000000000005E-5</c:v>
                </c:pt>
                <c:pt idx="61859">
                  <c:v>6.1859999999999994E-5</c:v>
                </c:pt>
                <c:pt idx="61860">
                  <c:v>6.1860999999999996E-5</c:v>
                </c:pt>
                <c:pt idx="61861">
                  <c:v>6.1861999999999998E-5</c:v>
                </c:pt>
                <c:pt idx="61862">
                  <c:v>6.1863E-5</c:v>
                </c:pt>
                <c:pt idx="61863">
                  <c:v>6.1864000000000003E-5</c:v>
                </c:pt>
                <c:pt idx="61864">
                  <c:v>6.1865000000000005E-5</c:v>
                </c:pt>
                <c:pt idx="61865">
                  <c:v>6.1865999999999993E-5</c:v>
                </c:pt>
                <c:pt idx="61866">
                  <c:v>6.1866999999999996E-5</c:v>
                </c:pt>
                <c:pt idx="61867">
                  <c:v>6.1867999999999998E-5</c:v>
                </c:pt>
                <c:pt idx="61868">
                  <c:v>6.1869E-5</c:v>
                </c:pt>
                <c:pt idx="61869">
                  <c:v>6.1870000000000002E-5</c:v>
                </c:pt>
                <c:pt idx="61870">
                  <c:v>6.1871000000000004E-5</c:v>
                </c:pt>
                <c:pt idx="61871">
                  <c:v>6.1872000000000007E-5</c:v>
                </c:pt>
                <c:pt idx="61872">
                  <c:v>6.1872999999999995E-5</c:v>
                </c:pt>
                <c:pt idx="61873">
                  <c:v>6.1873999999999997E-5</c:v>
                </c:pt>
                <c:pt idx="61874">
                  <c:v>6.1875E-5</c:v>
                </c:pt>
                <c:pt idx="61875">
                  <c:v>6.1876000000000002E-5</c:v>
                </c:pt>
                <c:pt idx="61876">
                  <c:v>6.1877000000000004E-5</c:v>
                </c:pt>
                <c:pt idx="61877">
                  <c:v>6.1878000000000006E-5</c:v>
                </c:pt>
                <c:pt idx="61878">
                  <c:v>6.1878999999999995E-5</c:v>
                </c:pt>
                <c:pt idx="61879">
                  <c:v>6.1879999999999997E-5</c:v>
                </c:pt>
                <c:pt idx="61880">
                  <c:v>6.1880999999999999E-5</c:v>
                </c:pt>
                <c:pt idx="61881">
                  <c:v>6.1882000000000001E-5</c:v>
                </c:pt>
                <c:pt idx="61882">
                  <c:v>6.1883000000000004E-5</c:v>
                </c:pt>
                <c:pt idx="61883">
                  <c:v>6.1884000000000006E-5</c:v>
                </c:pt>
                <c:pt idx="61884">
                  <c:v>6.1884999999999994E-5</c:v>
                </c:pt>
                <c:pt idx="61885">
                  <c:v>6.1885999999999997E-5</c:v>
                </c:pt>
                <c:pt idx="61886">
                  <c:v>6.1886999999999999E-5</c:v>
                </c:pt>
                <c:pt idx="61887">
                  <c:v>6.1888000000000001E-5</c:v>
                </c:pt>
                <c:pt idx="61888">
                  <c:v>6.1889000000000003E-5</c:v>
                </c:pt>
                <c:pt idx="61889">
                  <c:v>6.1890000000000005E-5</c:v>
                </c:pt>
                <c:pt idx="61890">
                  <c:v>6.1890999999999994E-5</c:v>
                </c:pt>
                <c:pt idx="61891">
                  <c:v>6.1891999999999996E-5</c:v>
                </c:pt>
                <c:pt idx="61892">
                  <c:v>6.1892999999999998E-5</c:v>
                </c:pt>
                <c:pt idx="61893">
                  <c:v>6.1894000000000001E-5</c:v>
                </c:pt>
                <c:pt idx="61894">
                  <c:v>6.1895000000000003E-5</c:v>
                </c:pt>
                <c:pt idx="61895">
                  <c:v>6.1896000000000005E-5</c:v>
                </c:pt>
                <c:pt idx="61896">
                  <c:v>6.1896999999999994E-5</c:v>
                </c:pt>
                <c:pt idx="61897">
                  <c:v>6.1897999999999996E-5</c:v>
                </c:pt>
                <c:pt idx="61898">
                  <c:v>6.1898999999999998E-5</c:v>
                </c:pt>
                <c:pt idx="61899">
                  <c:v>6.19E-5</c:v>
                </c:pt>
                <c:pt idx="61900">
                  <c:v>6.1901000000000002E-5</c:v>
                </c:pt>
                <c:pt idx="61901">
                  <c:v>6.1902000000000005E-5</c:v>
                </c:pt>
                <c:pt idx="61902">
                  <c:v>6.1902999999999993E-5</c:v>
                </c:pt>
                <c:pt idx="61903">
                  <c:v>6.1903999999999995E-5</c:v>
                </c:pt>
                <c:pt idx="61904">
                  <c:v>6.1904999999999998E-5</c:v>
                </c:pt>
                <c:pt idx="61905">
                  <c:v>6.1906E-5</c:v>
                </c:pt>
                <c:pt idx="61906">
                  <c:v>6.1907000000000002E-5</c:v>
                </c:pt>
                <c:pt idx="61907">
                  <c:v>6.1908000000000004E-5</c:v>
                </c:pt>
                <c:pt idx="61908">
                  <c:v>6.1909000000000006E-5</c:v>
                </c:pt>
                <c:pt idx="61909">
                  <c:v>6.1909999999999995E-5</c:v>
                </c:pt>
                <c:pt idx="61910">
                  <c:v>6.1910999999999997E-5</c:v>
                </c:pt>
                <c:pt idx="61911">
                  <c:v>6.1911999999999999E-5</c:v>
                </c:pt>
                <c:pt idx="61912">
                  <c:v>6.1913000000000002E-5</c:v>
                </c:pt>
                <c:pt idx="61913">
                  <c:v>6.1914000000000004E-5</c:v>
                </c:pt>
                <c:pt idx="61914">
                  <c:v>6.1915000000000006E-5</c:v>
                </c:pt>
                <c:pt idx="61915">
                  <c:v>6.1915999999999995E-5</c:v>
                </c:pt>
                <c:pt idx="61916">
                  <c:v>6.1916999999999997E-5</c:v>
                </c:pt>
                <c:pt idx="61917">
                  <c:v>6.1917999999999999E-5</c:v>
                </c:pt>
                <c:pt idx="61918">
                  <c:v>6.1919000000000001E-5</c:v>
                </c:pt>
                <c:pt idx="61919">
                  <c:v>6.1920000000000003E-5</c:v>
                </c:pt>
                <c:pt idx="61920">
                  <c:v>6.1921000000000006E-5</c:v>
                </c:pt>
                <c:pt idx="61921">
                  <c:v>6.1921999999999994E-5</c:v>
                </c:pt>
                <c:pt idx="61922">
                  <c:v>6.1922999999999996E-5</c:v>
                </c:pt>
                <c:pt idx="61923">
                  <c:v>6.1923999999999999E-5</c:v>
                </c:pt>
                <c:pt idx="61924">
                  <c:v>6.1925000000000001E-5</c:v>
                </c:pt>
                <c:pt idx="61925">
                  <c:v>6.1926000000000003E-5</c:v>
                </c:pt>
                <c:pt idx="61926">
                  <c:v>6.1927000000000005E-5</c:v>
                </c:pt>
                <c:pt idx="61927">
                  <c:v>6.1927999999999994E-5</c:v>
                </c:pt>
                <c:pt idx="61928">
                  <c:v>6.1928999999999996E-5</c:v>
                </c:pt>
                <c:pt idx="61929">
                  <c:v>6.1929999999999998E-5</c:v>
                </c:pt>
                <c:pt idx="61930">
                  <c:v>6.1931E-5</c:v>
                </c:pt>
                <c:pt idx="61931">
                  <c:v>6.1932000000000003E-5</c:v>
                </c:pt>
                <c:pt idx="61932">
                  <c:v>6.1933000000000005E-5</c:v>
                </c:pt>
                <c:pt idx="61933">
                  <c:v>6.1933999999999994E-5</c:v>
                </c:pt>
                <c:pt idx="61934">
                  <c:v>6.1934999999999996E-5</c:v>
                </c:pt>
                <c:pt idx="61935">
                  <c:v>6.1935999999999998E-5</c:v>
                </c:pt>
                <c:pt idx="61936">
                  <c:v>6.1937E-5</c:v>
                </c:pt>
                <c:pt idx="61937">
                  <c:v>6.1938000000000002E-5</c:v>
                </c:pt>
                <c:pt idx="61938">
                  <c:v>6.1939000000000004E-5</c:v>
                </c:pt>
                <c:pt idx="61939">
                  <c:v>6.1940000000000007E-5</c:v>
                </c:pt>
                <c:pt idx="61940">
                  <c:v>6.1940999999999995E-5</c:v>
                </c:pt>
                <c:pt idx="61941">
                  <c:v>6.1941999999999997E-5</c:v>
                </c:pt>
                <c:pt idx="61942">
                  <c:v>6.1943E-5</c:v>
                </c:pt>
                <c:pt idx="61943">
                  <c:v>6.1944000000000002E-5</c:v>
                </c:pt>
                <c:pt idx="61944">
                  <c:v>6.1945000000000004E-5</c:v>
                </c:pt>
                <c:pt idx="61945">
                  <c:v>6.1946000000000006E-5</c:v>
                </c:pt>
                <c:pt idx="61946">
                  <c:v>6.1946999999999995E-5</c:v>
                </c:pt>
                <c:pt idx="61947">
                  <c:v>6.1947999999999997E-5</c:v>
                </c:pt>
                <c:pt idx="61948">
                  <c:v>6.1948999999999999E-5</c:v>
                </c:pt>
                <c:pt idx="61949">
                  <c:v>6.1950000000000001E-5</c:v>
                </c:pt>
                <c:pt idx="61950">
                  <c:v>6.1951000000000004E-5</c:v>
                </c:pt>
                <c:pt idx="61951">
                  <c:v>6.1952000000000006E-5</c:v>
                </c:pt>
                <c:pt idx="61952">
                  <c:v>6.1952999999999995E-5</c:v>
                </c:pt>
                <c:pt idx="61953">
                  <c:v>6.1953999999999997E-5</c:v>
                </c:pt>
                <c:pt idx="61954">
                  <c:v>6.1954999999999999E-5</c:v>
                </c:pt>
                <c:pt idx="61955">
                  <c:v>6.1956000000000001E-5</c:v>
                </c:pt>
                <c:pt idx="61956">
                  <c:v>6.1957000000000003E-5</c:v>
                </c:pt>
                <c:pt idx="61957">
                  <c:v>6.1958000000000005E-5</c:v>
                </c:pt>
                <c:pt idx="61958">
                  <c:v>6.1958999999999994E-5</c:v>
                </c:pt>
                <c:pt idx="61959">
                  <c:v>6.1959999999999996E-5</c:v>
                </c:pt>
                <c:pt idx="61960">
                  <c:v>6.1960999999999998E-5</c:v>
                </c:pt>
                <c:pt idx="61961">
                  <c:v>6.1962000000000001E-5</c:v>
                </c:pt>
                <c:pt idx="61962">
                  <c:v>6.1963000000000003E-5</c:v>
                </c:pt>
                <c:pt idx="61963">
                  <c:v>6.1964000000000005E-5</c:v>
                </c:pt>
                <c:pt idx="61964">
                  <c:v>6.1964999999999994E-5</c:v>
                </c:pt>
                <c:pt idx="61965">
                  <c:v>6.1965999999999996E-5</c:v>
                </c:pt>
                <c:pt idx="61966">
                  <c:v>6.1966999999999998E-5</c:v>
                </c:pt>
                <c:pt idx="61967">
                  <c:v>6.1968E-5</c:v>
                </c:pt>
                <c:pt idx="61968">
                  <c:v>6.1969000000000002E-5</c:v>
                </c:pt>
                <c:pt idx="61969">
                  <c:v>6.1970000000000005E-5</c:v>
                </c:pt>
                <c:pt idx="61970">
                  <c:v>6.1970999999999993E-5</c:v>
                </c:pt>
                <c:pt idx="61971">
                  <c:v>6.1971999999999996E-5</c:v>
                </c:pt>
                <c:pt idx="61972">
                  <c:v>6.1972999999999998E-5</c:v>
                </c:pt>
                <c:pt idx="61973">
                  <c:v>6.1974E-5</c:v>
                </c:pt>
                <c:pt idx="61974">
                  <c:v>6.1975000000000002E-5</c:v>
                </c:pt>
                <c:pt idx="61975">
                  <c:v>6.1976000000000004E-5</c:v>
                </c:pt>
                <c:pt idx="61976">
                  <c:v>6.1977000000000006E-5</c:v>
                </c:pt>
                <c:pt idx="61977">
                  <c:v>6.1977999999999995E-5</c:v>
                </c:pt>
                <c:pt idx="61978">
                  <c:v>6.1978999999999997E-5</c:v>
                </c:pt>
                <c:pt idx="61979">
                  <c:v>6.198E-5</c:v>
                </c:pt>
                <c:pt idx="61980">
                  <c:v>6.1981000000000002E-5</c:v>
                </c:pt>
                <c:pt idx="61981">
                  <c:v>6.1982000000000004E-5</c:v>
                </c:pt>
                <c:pt idx="61982">
                  <c:v>6.1983000000000006E-5</c:v>
                </c:pt>
                <c:pt idx="61983">
                  <c:v>6.1983999999999995E-5</c:v>
                </c:pt>
                <c:pt idx="61984">
                  <c:v>6.1984999999999997E-5</c:v>
                </c:pt>
                <c:pt idx="61985">
                  <c:v>6.1985999999999999E-5</c:v>
                </c:pt>
                <c:pt idx="61986">
                  <c:v>6.1987000000000001E-5</c:v>
                </c:pt>
                <c:pt idx="61987">
                  <c:v>6.1988000000000003E-5</c:v>
                </c:pt>
                <c:pt idx="61988">
                  <c:v>6.1989000000000006E-5</c:v>
                </c:pt>
                <c:pt idx="61989">
                  <c:v>6.1989999999999994E-5</c:v>
                </c:pt>
                <c:pt idx="61990">
                  <c:v>6.1990999999999997E-5</c:v>
                </c:pt>
                <c:pt idx="61991">
                  <c:v>6.1991999999999999E-5</c:v>
                </c:pt>
                <c:pt idx="61992">
                  <c:v>6.1993000000000001E-5</c:v>
                </c:pt>
                <c:pt idx="61993">
                  <c:v>6.1994000000000003E-5</c:v>
                </c:pt>
                <c:pt idx="61994">
                  <c:v>6.1995000000000005E-5</c:v>
                </c:pt>
                <c:pt idx="61995">
                  <c:v>6.1995999999999994E-5</c:v>
                </c:pt>
                <c:pt idx="61996">
                  <c:v>6.1996999999999996E-5</c:v>
                </c:pt>
                <c:pt idx="61997">
                  <c:v>6.1997999999999998E-5</c:v>
                </c:pt>
                <c:pt idx="61998">
                  <c:v>6.1999000000000001E-5</c:v>
                </c:pt>
                <c:pt idx="61999">
                  <c:v>6.2000000000000003E-5</c:v>
                </c:pt>
                <c:pt idx="62000">
                  <c:v>6.2001000000000005E-5</c:v>
                </c:pt>
                <c:pt idx="62001">
                  <c:v>6.2001999999999994E-5</c:v>
                </c:pt>
                <c:pt idx="62002">
                  <c:v>6.2002999999999996E-5</c:v>
                </c:pt>
                <c:pt idx="62003">
                  <c:v>6.2003999999999998E-5</c:v>
                </c:pt>
                <c:pt idx="62004">
                  <c:v>6.2005E-5</c:v>
                </c:pt>
                <c:pt idx="62005">
                  <c:v>6.2006000000000002E-5</c:v>
                </c:pt>
                <c:pt idx="62006">
                  <c:v>6.2007000000000004E-5</c:v>
                </c:pt>
                <c:pt idx="62007">
                  <c:v>6.2008000000000007E-5</c:v>
                </c:pt>
                <c:pt idx="62008">
                  <c:v>6.2008999999999995E-5</c:v>
                </c:pt>
                <c:pt idx="62009">
                  <c:v>6.2009999999999998E-5</c:v>
                </c:pt>
                <c:pt idx="62010">
                  <c:v>6.2011E-5</c:v>
                </c:pt>
                <c:pt idx="62011">
                  <c:v>6.2012000000000002E-5</c:v>
                </c:pt>
                <c:pt idx="62012">
                  <c:v>6.2013000000000004E-5</c:v>
                </c:pt>
                <c:pt idx="62013">
                  <c:v>6.2014000000000006E-5</c:v>
                </c:pt>
                <c:pt idx="62014">
                  <c:v>6.2014999999999995E-5</c:v>
                </c:pt>
                <c:pt idx="62015">
                  <c:v>6.2015999999999997E-5</c:v>
                </c:pt>
                <c:pt idx="62016">
                  <c:v>6.2016999999999999E-5</c:v>
                </c:pt>
                <c:pt idx="62017">
                  <c:v>6.2018000000000002E-5</c:v>
                </c:pt>
                <c:pt idx="62018">
                  <c:v>6.2019000000000004E-5</c:v>
                </c:pt>
                <c:pt idx="62019">
                  <c:v>6.2020000000000006E-5</c:v>
                </c:pt>
                <c:pt idx="62020">
                  <c:v>6.2020999999999995E-5</c:v>
                </c:pt>
                <c:pt idx="62021">
                  <c:v>6.2021999999999997E-5</c:v>
                </c:pt>
                <c:pt idx="62022">
                  <c:v>6.2022999999999999E-5</c:v>
                </c:pt>
                <c:pt idx="62023">
                  <c:v>6.2024000000000001E-5</c:v>
                </c:pt>
                <c:pt idx="62024">
                  <c:v>6.2025000000000003E-5</c:v>
                </c:pt>
                <c:pt idx="62025">
                  <c:v>6.2026000000000006E-5</c:v>
                </c:pt>
                <c:pt idx="62026">
                  <c:v>6.2026999999999994E-5</c:v>
                </c:pt>
                <c:pt idx="62027">
                  <c:v>6.2027999999999996E-5</c:v>
                </c:pt>
                <c:pt idx="62028">
                  <c:v>6.2028999999999999E-5</c:v>
                </c:pt>
                <c:pt idx="62029">
                  <c:v>6.2030000000000001E-5</c:v>
                </c:pt>
                <c:pt idx="62030">
                  <c:v>6.2031000000000003E-5</c:v>
                </c:pt>
                <c:pt idx="62031">
                  <c:v>6.2032000000000005E-5</c:v>
                </c:pt>
                <c:pt idx="62032">
                  <c:v>6.2032999999999994E-5</c:v>
                </c:pt>
                <c:pt idx="62033">
                  <c:v>6.2033999999999996E-5</c:v>
                </c:pt>
                <c:pt idx="62034">
                  <c:v>6.2034999999999998E-5</c:v>
                </c:pt>
                <c:pt idx="62035">
                  <c:v>6.2036E-5</c:v>
                </c:pt>
                <c:pt idx="62036">
                  <c:v>6.2037000000000003E-5</c:v>
                </c:pt>
                <c:pt idx="62037">
                  <c:v>6.2038000000000005E-5</c:v>
                </c:pt>
                <c:pt idx="62038">
                  <c:v>6.2038999999999993E-5</c:v>
                </c:pt>
                <c:pt idx="62039">
                  <c:v>6.2039999999999996E-5</c:v>
                </c:pt>
                <c:pt idx="62040">
                  <c:v>6.2040999999999998E-5</c:v>
                </c:pt>
                <c:pt idx="62041">
                  <c:v>6.2042E-5</c:v>
                </c:pt>
                <c:pt idx="62042">
                  <c:v>6.2043000000000002E-5</c:v>
                </c:pt>
                <c:pt idx="62043">
                  <c:v>6.2044000000000004E-5</c:v>
                </c:pt>
                <c:pt idx="62044">
                  <c:v>6.2045000000000007E-5</c:v>
                </c:pt>
                <c:pt idx="62045">
                  <c:v>6.2045999999999995E-5</c:v>
                </c:pt>
                <c:pt idx="62046">
                  <c:v>6.2046999999999997E-5</c:v>
                </c:pt>
                <c:pt idx="62047">
                  <c:v>6.2048E-5</c:v>
                </c:pt>
                <c:pt idx="62048">
                  <c:v>6.2049000000000002E-5</c:v>
                </c:pt>
                <c:pt idx="62049">
                  <c:v>6.2050000000000004E-5</c:v>
                </c:pt>
                <c:pt idx="62050">
                  <c:v>6.2051000000000006E-5</c:v>
                </c:pt>
                <c:pt idx="62051">
                  <c:v>6.2051999999999995E-5</c:v>
                </c:pt>
                <c:pt idx="62052">
                  <c:v>6.2052999999999997E-5</c:v>
                </c:pt>
                <c:pt idx="62053">
                  <c:v>6.2053999999999999E-5</c:v>
                </c:pt>
                <c:pt idx="62054">
                  <c:v>6.2055000000000001E-5</c:v>
                </c:pt>
                <c:pt idx="62055">
                  <c:v>6.2056000000000004E-5</c:v>
                </c:pt>
                <c:pt idx="62056">
                  <c:v>6.2057000000000006E-5</c:v>
                </c:pt>
                <c:pt idx="62057">
                  <c:v>6.2057999999999994E-5</c:v>
                </c:pt>
                <c:pt idx="62058">
                  <c:v>6.2058999999999997E-5</c:v>
                </c:pt>
                <c:pt idx="62059">
                  <c:v>6.2059999999999999E-5</c:v>
                </c:pt>
                <c:pt idx="62060">
                  <c:v>6.2061000000000001E-5</c:v>
                </c:pt>
                <c:pt idx="62061">
                  <c:v>6.2062000000000003E-5</c:v>
                </c:pt>
                <c:pt idx="62062">
                  <c:v>6.2063000000000005E-5</c:v>
                </c:pt>
                <c:pt idx="62063">
                  <c:v>6.2063999999999994E-5</c:v>
                </c:pt>
                <c:pt idx="62064">
                  <c:v>6.2064999999999996E-5</c:v>
                </c:pt>
                <c:pt idx="62065">
                  <c:v>6.2065999999999998E-5</c:v>
                </c:pt>
                <c:pt idx="62066">
                  <c:v>6.2067000000000001E-5</c:v>
                </c:pt>
                <c:pt idx="62067">
                  <c:v>6.2068000000000003E-5</c:v>
                </c:pt>
                <c:pt idx="62068">
                  <c:v>6.2069000000000005E-5</c:v>
                </c:pt>
                <c:pt idx="62069">
                  <c:v>6.2069999999999994E-5</c:v>
                </c:pt>
                <c:pt idx="62070">
                  <c:v>6.2070999999999996E-5</c:v>
                </c:pt>
                <c:pt idx="62071">
                  <c:v>6.2071999999999998E-5</c:v>
                </c:pt>
                <c:pt idx="62072">
                  <c:v>6.2073E-5</c:v>
                </c:pt>
                <c:pt idx="62073">
                  <c:v>6.2074000000000002E-5</c:v>
                </c:pt>
                <c:pt idx="62074">
                  <c:v>6.2075000000000005E-5</c:v>
                </c:pt>
                <c:pt idx="62075">
                  <c:v>6.2076000000000007E-5</c:v>
                </c:pt>
                <c:pt idx="62076">
                  <c:v>6.2076999999999995E-5</c:v>
                </c:pt>
                <c:pt idx="62077">
                  <c:v>6.2077999999999998E-5</c:v>
                </c:pt>
                <c:pt idx="62078">
                  <c:v>6.2079E-5</c:v>
                </c:pt>
                <c:pt idx="62079">
                  <c:v>6.2080000000000002E-5</c:v>
                </c:pt>
                <c:pt idx="62080">
                  <c:v>6.2081000000000004E-5</c:v>
                </c:pt>
                <c:pt idx="62081">
                  <c:v>6.2082000000000006E-5</c:v>
                </c:pt>
                <c:pt idx="62082">
                  <c:v>6.2082999999999995E-5</c:v>
                </c:pt>
                <c:pt idx="62083">
                  <c:v>6.2083999999999997E-5</c:v>
                </c:pt>
                <c:pt idx="62084">
                  <c:v>6.2084999999999999E-5</c:v>
                </c:pt>
                <c:pt idx="62085">
                  <c:v>6.2086000000000002E-5</c:v>
                </c:pt>
                <c:pt idx="62086">
                  <c:v>6.2087000000000004E-5</c:v>
                </c:pt>
                <c:pt idx="62087">
                  <c:v>6.2088000000000006E-5</c:v>
                </c:pt>
                <c:pt idx="62088">
                  <c:v>6.2088999999999995E-5</c:v>
                </c:pt>
                <c:pt idx="62089">
                  <c:v>6.2089999999999997E-5</c:v>
                </c:pt>
                <c:pt idx="62090">
                  <c:v>6.2090999999999999E-5</c:v>
                </c:pt>
                <c:pt idx="62091">
                  <c:v>6.2092000000000001E-5</c:v>
                </c:pt>
                <c:pt idx="62092">
                  <c:v>6.2093000000000003E-5</c:v>
                </c:pt>
                <c:pt idx="62093">
                  <c:v>6.2094000000000006E-5</c:v>
                </c:pt>
                <c:pt idx="62094">
                  <c:v>6.2094999999999994E-5</c:v>
                </c:pt>
                <c:pt idx="62095">
                  <c:v>6.2095999999999996E-5</c:v>
                </c:pt>
                <c:pt idx="62096">
                  <c:v>6.2096999999999999E-5</c:v>
                </c:pt>
                <c:pt idx="62097">
                  <c:v>6.2098000000000001E-5</c:v>
                </c:pt>
                <c:pt idx="62098">
                  <c:v>6.2099000000000003E-5</c:v>
                </c:pt>
                <c:pt idx="62099">
                  <c:v>6.2100000000000005E-5</c:v>
                </c:pt>
                <c:pt idx="62100">
                  <c:v>6.2100999999999994E-5</c:v>
                </c:pt>
                <c:pt idx="62101">
                  <c:v>6.2101999999999996E-5</c:v>
                </c:pt>
                <c:pt idx="62102">
                  <c:v>6.2102999999999998E-5</c:v>
                </c:pt>
                <c:pt idx="62103">
                  <c:v>6.2104E-5</c:v>
                </c:pt>
                <c:pt idx="62104">
                  <c:v>6.2105000000000003E-5</c:v>
                </c:pt>
                <c:pt idx="62105">
                  <c:v>6.2106000000000005E-5</c:v>
                </c:pt>
                <c:pt idx="62106">
                  <c:v>6.2106999999999993E-5</c:v>
                </c:pt>
                <c:pt idx="62107">
                  <c:v>6.2107999999999996E-5</c:v>
                </c:pt>
                <c:pt idx="62108">
                  <c:v>6.2108999999999998E-5</c:v>
                </c:pt>
                <c:pt idx="62109">
                  <c:v>6.211E-5</c:v>
                </c:pt>
                <c:pt idx="62110">
                  <c:v>6.2111000000000002E-5</c:v>
                </c:pt>
                <c:pt idx="62111">
                  <c:v>6.2112000000000004E-5</c:v>
                </c:pt>
                <c:pt idx="62112">
                  <c:v>6.2113000000000007E-5</c:v>
                </c:pt>
                <c:pt idx="62113">
                  <c:v>6.2113999999999995E-5</c:v>
                </c:pt>
                <c:pt idx="62114">
                  <c:v>6.2114999999999997E-5</c:v>
                </c:pt>
                <c:pt idx="62115">
                  <c:v>6.2116E-5</c:v>
                </c:pt>
                <c:pt idx="62116">
                  <c:v>6.2117000000000002E-5</c:v>
                </c:pt>
                <c:pt idx="62117">
                  <c:v>6.2118000000000004E-5</c:v>
                </c:pt>
                <c:pt idx="62118">
                  <c:v>6.2119000000000006E-5</c:v>
                </c:pt>
                <c:pt idx="62119">
                  <c:v>6.2119999999999995E-5</c:v>
                </c:pt>
                <c:pt idx="62120">
                  <c:v>6.2120999999999997E-5</c:v>
                </c:pt>
                <c:pt idx="62121">
                  <c:v>6.2121999999999999E-5</c:v>
                </c:pt>
                <c:pt idx="62122">
                  <c:v>6.2123000000000001E-5</c:v>
                </c:pt>
                <c:pt idx="62123">
                  <c:v>6.2124000000000004E-5</c:v>
                </c:pt>
                <c:pt idx="62124">
                  <c:v>6.2125000000000006E-5</c:v>
                </c:pt>
                <c:pt idx="62125">
                  <c:v>6.2125999999999994E-5</c:v>
                </c:pt>
                <c:pt idx="62126">
                  <c:v>6.2126999999999997E-5</c:v>
                </c:pt>
                <c:pt idx="62127">
                  <c:v>6.2127999999999999E-5</c:v>
                </c:pt>
                <c:pt idx="62128">
                  <c:v>6.2129000000000001E-5</c:v>
                </c:pt>
                <c:pt idx="62129">
                  <c:v>6.2130000000000003E-5</c:v>
                </c:pt>
                <c:pt idx="62130">
                  <c:v>6.2131000000000005E-5</c:v>
                </c:pt>
                <c:pt idx="62131">
                  <c:v>6.2131999999999994E-5</c:v>
                </c:pt>
                <c:pt idx="62132">
                  <c:v>6.2132999999999996E-5</c:v>
                </c:pt>
                <c:pt idx="62133">
                  <c:v>6.2133999999999998E-5</c:v>
                </c:pt>
                <c:pt idx="62134">
                  <c:v>6.2135000000000001E-5</c:v>
                </c:pt>
                <c:pt idx="62135">
                  <c:v>6.2136000000000003E-5</c:v>
                </c:pt>
                <c:pt idx="62136">
                  <c:v>6.2137000000000005E-5</c:v>
                </c:pt>
                <c:pt idx="62137">
                  <c:v>6.2137999999999994E-5</c:v>
                </c:pt>
                <c:pt idx="62138">
                  <c:v>6.2138999999999996E-5</c:v>
                </c:pt>
                <c:pt idx="62139">
                  <c:v>6.2139999999999998E-5</c:v>
                </c:pt>
                <c:pt idx="62140">
                  <c:v>6.2141E-5</c:v>
                </c:pt>
                <c:pt idx="62141">
                  <c:v>6.2142000000000002E-5</c:v>
                </c:pt>
                <c:pt idx="62142">
                  <c:v>6.2143000000000005E-5</c:v>
                </c:pt>
                <c:pt idx="62143">
                  <c:v>6.2144000000000007E-5</c:v>
                </c:pt>
                <c:pt idx="62144">
                  <c:v>6.2144999999999995E-5</c:v>
                </c:pt>
                <c:pt idx="62145">
                  <c:v>6.2145999999999998E-5</c:v>
                </c:pt>
                <c:pt idx="62146">
                  <c:v>6.2147E-5</c:v>
                </c:pt>
                <c:pt idx="62147">
                  <c:v>6.2148000000000002E-5</c:v>
                </c:pt>
                <c:pt idx="62148">
                  <c:v>6.2149000000000004E-5</c:v>
                </c:pt>
                <c:pt idx="62149">
                  <c:v>6.2150000000000006E-5</c:v>
                </c:pt>
                <c:pt idx="62150">
                  <c:v>6.2150999999999995E-5</c:v>
                </c:pt>
                <c:pt idx="62151">
                  <c:v>6.2151999999999997E-5</c:v>
                </c:pt>
                <c:pt idx="62152">
                  <c:v>6.2152999999999999E-5</c:v>
                </c:pt>
                <c:pt idx="62153">
                  <c:v>6.2154000000000002E-5</c:v>
                </c:pt>
                <c:pt idx="62154">
                  <c:v>6.2155000000000004E-5</c:v>
                </c:pt>
                <c:pt idx="62155">
                  <c:v>6.2156000000000006E-5</c:v>
                </c:pt>
                <c:pt idx="62156">
                  <c:v>6.2156999999999995E-5</c:v>
                </c:pt>
                <c:pt idx="62157">
                  <c:v>6.2157999999999997E-5</c:v>
                </c:pt>
                <c:pt idx="62158">
                  <c:v>6.2158999999999999E-5</c:v>
                </c:pt>
                <c:pt idx="62159">
                  <c:v>6.2160000000000001E-5</c:v>
                </c:pt>
                <c:pt idx="62160">
                  <c:v>6.2161000000000003E-5</c:v>
                </c:pt>
                <c:pt idx="62161">
                  <c:v>6.2162000000000006E-5</c:v>
                </c:pt>
                <c:pt idx="62162">
                  <c:v>6.2162999999999994E-5</c:v>
                </c:pt>
                <c:pt idx="62163">
                  <c:v>6.2163999999999996E-5</c:v>
                </c:pt>
                <c:pt idx="62164">
                  <c:v>6.2164999999999999E-5</c:v>
                </c:pt>
                <c:pt idx="62165">
                  <c:v>6.2166000000000001E-5</c:v>
                </c:pt>
                <c:pt idx="62166">
                  <c:v>6.2167000000000003E-5</c:v>
                </c:pt>
                <c:pt idx="62167">
                  <c:v>6.2168000000000005E-5</c:v>
                </c:pt>
                <c:pt idx="62168">
                  <c:v>6.2168999999999994E-5</c:v>
                </c:pt>
                <c:pt idx="62169">
                  <c:v>6.2169999999999996E-5</c:v>
                </c:pt>
                <c:pt idx="62170">
                  <c:v>6.2170999999999998E-5</c:v>
                </c:pt>
                <c:pt idx="62171">
                  <c:v>6.2172E-5</c:v>
                </c:pt>
                <c:pt idx="62172">
                  <c:v>6.2173000000000003E-5</c:v>
                </c:pt>
                <c:pt idx="62173">
                  <c:v>6.2174000000000005E-5</c:v>
                </c:pt>
                <c:pt idx="62174">
                  <c:v>6.2174999999999993E-5</c:v>
                </c:pt>
                <c:pt idx="62175">
                  <c:v>6.2175999999999996E-5</c:v>
                </c:pt>
                <c:pt idx="62176">
                  <c:v>6.2176999999999998E-5</c:v>
                </c:pt>
                <c:pt idx="62177">
                  <c:v>6.2178E-5</c:v>
                </c:pt>
                <c:pt idx="62178">
                  <c:v>6.2179000000000002E-5</c:v>
                </c:pt>
                <c:pt idx="62179">
                  <c:v>6.2180000000000004E-5</c:v>
                </c:pt>
                <c:pt idx="62180">
                  <c:v>6.2181000000000007E-5</c:v>
                </c:pt>
                <c:pt idx="62181">
                  <c:v>6.2181999999999995E-5</c:v>
                </c:pt>
                <c:pt idx="62182">
                  <c:v>6.2182999999999997E-5</c:v>
                </c:pt>
                <c:pt idx="62183">
                  <c:v>6.2184E-5</c:v>
                </c:pt>
                <c:pt idx="62184">
                  <c:v>6.2185000000000002E-5</c:v>
                </c:pt>
                <c:pt idx="62185">
                  <c:v>6.2186000000000004E-5</c:v>
                </c:pt>
                <c:pt idx="62186">
                  <c:v>6.2187000000000006E-5</c:v>
                </c:pt>
                <c:pt idx="62187">
                  <c:v>6.2187999999999995E-5</c:v>
                </c:pt>
                <c:pt idx="62188">
                  <c:v>6.2188999999999997E-5</c:v>
                </c:pt>
                <c:pt idx="62189">
                  <c:v>6.2189999999999999E-5</c:v>
                </c:pt>
                <c:pt idx="62190">
                  <c:v>6.2191000000000001E-5</c:v>
                </c:pt>
                <c:pt idx="62191">
                  <c:v>6.2192000000000004E-5</c:v>
                </c:pt>
                <c:pt idx="62192">
                  <c:v>6.2193000000000006E-5</c:v>
                </c:pt>
                <c:pt idx="62193">
                  <c:v>6.2193999999999994E-5</c:v>
                </c:pt>
                <c:pt idx="62194">
                  <c:v>6.2194999999999997E-5</c:v>
                </c:pt>
                <c:pt idx="62195">
                  <c:v>6.2195999999999999E-5</c:v>
                </c:pt>
                <c:pt idx="62196">
                  <c:v>6.2197000000000001E-5</c:v>
                </c:pt>
                <c:pt idx="62197">
                  <c:v>6.2198000000000003E-5</c:v>
                </c:pt>
                <c:pt idx="62198">
                  <c:v>6.2199000000000005E-5</c:v>
                </c:pt>
                <c:pt idx="62199">
                  <c:v>6.2199999999999994E-5</c:v>
                </c:pt>
                <c:pt idx="62200">
                  <c:v>6.2200999999999996E-5</c:v>
                </c:pt>
                <c:pt idx="62201">
                  <c:v>6.2201999999999998E-5</c:v>
                </c:pt>
                <c:pt idx="62202">
                  <c:v>6.2203000000000001E-5</c:v>
                </c:pt>
                <c:pt idx="62203">
                  <c:v>6.2204000000000003E-5</c:v>
                </c:pt>
                <c:pt idx="62204">
                  <c:v>6.2205000000000005E-5</c:v>
                </c:pt>
                <c:pt idx="62205">
                  <c:v>6.2205999999999994E-5</c:v>
                </c:pt>
                <c:pt idx="62206">
                  <c:v>6.2206999999999996E-5</c:v>
                </c:pt>
                <c:pt idx="62207">
                  <c:v>6.2207999999999998E-5</c:v>
                </c:pt>
                <c:pt idx="62208">
                  <c:v>6.2209E-5</c:v>
                </c:pt>
                <c:pt idx="62209">
                  <c:v>6.2210000000000002E-5</c:v>
                </c:pt>
                <c:pt idx="62210">
                  <c:v>6.2211000000000005E-5</c:v>
                </c:pt>
                <c:pt idx="62211">
                  <c:v>6.2212000000000007E-5</c:v>
                </c:pt>
                <c:pt idx="62212">
                  <c:v>6.2212999999999995E-5</c:v>
                </c:pt>
                <c:pt idx="62213">
                  <c:v>6.2213999999999998E-5</c:v>
                </c:pt>
                <c:pt idx="62214">
                  <c:v>6.2215E-5</c:v>
                </c:pt>
                <c:pt idx="62215">
                  <c:v>6.2216000000000002E-5</c:v>
                </c:pt>
                <c:pt idx="62216">
                  <c:v>6.2217000000000004E-5</c:v>
                </c:pt>
                <c:pt idx="62217">
                  <c:v>6.2218000000000006E-5</c:v>
                </c:pt>
                <c:pt idx="62218">
                  <c:v>6.2218999999999995E-5</c:v>
                </c:pt>
                <c:pt idx="62219">
                  <c:v>6.2219999999999997E-5</c:v>
                </c:pt>
                <c:pt idx="62220">
                  <c:v>6.2220999999999999E-5</c:v>
                </c:pt>
                <c:pt idx="62221">
                  <c:v>6.2222000000000002E-5</c:v>
                </c:pt>
                <c:pt idx="62222">
                  <c:v>6.2223000000000004E-5</c:v>
                </c:pt>
                <c:pt idx="62223">
                  <c:v>6.2224000000000006E-5</c:v>
                </c:pt>
                <c:pt idx="62224">
                  <c:v>6.2224999999999995E-5</c:v>
                </c:pt>
                <c:pt idx="62225">
                  <c:v>6.2225999999999997E-5</c:v>
                </c:pt>
                <c:pt idx="62226">
                  <c:v>6.2226999999999999E-5</c:v>
                </c:pt>
                <c:pt idx="62227">
                  <c:v>6.2228000000000001E-5</c:v>
                </c:pt>
                <c:pt idx="62228">
                  <c:v>6.2229000000000003E-5</c:v>
                </c:pt>
                <c:pt idx="62229">
                  <c:v>6.2230000000000006E-5</c:v>
                </c:pt>
                <c:pt idx="62230">
                  <c:v>6.2230999999999994E-5</c:v>
                </c:pt>
                <c:pt idx="62231">
                  <c:v>6.2231999999999996E-5</c:v>
                </c:pt>
                <c:pt idx="62232">
                  <c:v>6.2232999999999999E-5</c:v>
                </c:pt>
                <c:pt idx="62233">
                  <c:v>6.2234000000000001E-5</c:v>
                </c:pt>
                <c:pt idx="62234">
                  <c:v>6.2235000000000003E-5</c:v>
                </c:pt>
                <c:pt idx="62235">
                  <c:v>6.2236000000000005E-5</c:v>
                </c:pt>
                <c:pt idx="62236">
                  <c:v>6.2236999999999994E-5</c:v>
                </c:pt>
                <c:pt idx="62237">
                  <c:v>6.2237999999999996E-5</c:v>
                </c:pt>
                <c:pt idx="62238">
                  <c:v>6.2238999999999998E-5</c:v>
                </c:pt>
                <c:pt idx="62239">
                  <c:v>6.224E-5</c:v>
                </c:pt>
                <c:pt idx="62240">
                  <c:v>6.2241000000000003E-5</c:v>
                </c:pt>
                <c:pt idx="62241">
                  <c:v>6.2242000000000005E-5</c:v>
                </c:pt>
                <c:pt idx="62242">
                  <c:v>6.2242999999999993E-5</c:v>
                </c:pt>
                <c:pt idx="62243">
                  <c:v>6.2243999999999996E-5</c:v>
                </c:pt>
                <c:pt idx="62244">
                  <c:v>6.2244999999999998E-5</c:v>
                </c:pt>
                <c:pt idx="62245">
                  <c:v>6.2246E-5</c:v>
                </c:pt>
                <c:pt idx="62246">
                  <c:v>6.2247000000000002E-5</c:v>
                </c:pt>
                <c:pt idx="62247">
                  <c:v>6.2248000000000004E-5</c:v>
                </c:pt>
                <c:pt idx="62248">
                  <c:v>6.2249000000000007E-5</c:v>
                </c:pt>
                <c:pt idx="62249">
                  <c:v>6.2249999999999995E-5</c:v>
                </c:pt>
                <c:pt idx="62250">
                  <c:v>6.2250999999999997E-5</c:v>
                </c:pt>
                <c:pt idx="62251">
                  <c:v>6.2252E-5</c:v>
                </c:pt>
                <c:pt idx="62252">
                  <c:v>6.2253000000000002E-5</c:v>
                </c:pt>
                <c:pt idx="62253">
                  <c:v>6.2254000000000004E-5</c:v>
                </c:pt>
                <c:pt idx="62254">
                  <c:v>6.2255000000000006E-5</c:v>
                </c:pt>
                <c:pt idx="62255">
                  <c:v>6.2255999999999995E-5</c:v>
                </c:pt>
                <c:pt idx="62256">
                  <c:v>6.2256999999999997E-5</c:v>
                </c:pt>
                <c:pt idx="62257">
                  <c:v>6.2257999999999999E-5</c:v>
                </c:pt>
                <c:pt idx="62258">
                  <c:v>6.2259000000000001E-5</c:v>
                </c:pt>
                <c:pt idx="62259">
                  <c:v>6.2260000000000004E-5</c:v>
                </c:pt>
                <c:pt idx="62260">
                  <c:v>6.2261000000000006E-5</c:v>
                </c:pt>
                <c:pt idx="62261">
                  <c:v>6.2261999999999994E-5</c:v>
                </c:pt>
                <c:pt idx="62262">
                  <c:v>6.2262999999999997E-5</c:v>
                </c:pt>
                <c:pt idx="62263">
                  <c:v>6.2263999999999999E-5</c:v>
                </c:pt>
                <c:pt idx="62264">
                  <c:v>6.2265000000000001E-5</c:v>
                </c:pt>
                <c:pt idx="62265">
                  <c:v>6.2266000000000003E-5</c:v>
                </c:pt>
                <c:pt idx="62266">
                  <c:v>6.2267000000000005E-5</c:v>
                </c:pt>
                <c:pt idx="62267">
                  <c:v>6.2267999999999994E-5</c:v>
                </c:pt>
                <c:pt idx="62268">
                  <c:v>6.2268999999999996E-5</c:v>
                </c:pt>
                <c:pt idx="62269">
                  <c:v>6.2269999999999998E-5</c:v>
                </c:pt>
                <c:pt idx="62270">
                  <c:v>6.2271000000000001E-5</c:v>
                </c:pt>
                <c:pt idx="62271">
                  <c:v>6.2272000000000003E-5</c:v>
                </c:pt>
                <c:pt idx="62272">
                  <c:v>6.2273000000000005E-5</c:v>
                </c:pt>
                <c:pt idx="62273">
                  <c:v>6.2273999999999994E-5</c:v>
                </c:pt>
                <c:pt idx="62274">
                  <c:v>6.2274999999999996E-5</c:v>
                </c:pt>
                <c:pt idx="62275">
                  <c:v>6.2275999999999998E-5</c:v>
                </c:pt>
                <c:pt idx="62276">
                  <c:v>6.2277E-5</c:v>
                </c:pt>
                <c:pt idx="62277">
                  <c:v>6.2278000000000002E-5</c:v>
                </c:pt>
                <c:pt idx="62278">
                  <c:v>6.2279000000000005E-5</c:v>
                </c:pt>
                <c:pt idx="62279">
                  <c:v>6.2279999999999993E-5</c:v>
                </c:pt>
                <c:pt idx="62280">
                  <c:v>6.2280999999999995E-5</c:v>
                </c:pt>
                <c:pt idx="62281">
                  <c:v>6.2281999999999998E-5</c:v>
                </c:pt>
                <c:pt idx="62282">
                  <c:v>6.2283E-5</c:v>
                </c:pt>
                <c:pt idx="62283">
                  <c:v>6.2284000000000002E-5</c:v>
                </c:pt>
                <c:pt idx="62284">
                  <c:v>6.2285000000000004E-5</c:v>
                </c:pt>
                <c:pt idx="62285">
                  <c:v>6.2286000000000006E-5</c:v>
                </c:pt>
                <c:pt idx="62286">
                  <c:v>6.2286999999999995E-5</c:v>
                </c:pt>
                <c:pt idx="62287">
                  <c:v>6.2287999999999997E-5</c:v>
                </c:pt>
                <c:pt idx="62288">
                  <c:v>6.2288999999999999E-5</c:v>
                </c:pt>
                <c:pt idx="62289">
                  <c:v>6.2290000000000002E-5</c:v>
                </c:pt>
                <c:pt idx="62290">
                  <c:v>6.2291000000000004E-5</c:v>
                </c:pt>
                <c:pt idx="62291">
                  <c:v>6.2292000000000006E-5</c:v>
                </c:pt>
                <c:pt idx="62292">
                  <c:v>6.2292999999999995E-5</c:v>
                </c:pt>
                <c:pt idx="62293">
                  <c:v>6.2293999999999997E-5</c:v>
                </c:pt>
                <c:pt idx="62294">
                  <c:v>6.2294999999999999E-5</c:v>
                </c:pt>
                <c:pt idx="62295">
                  <c:v>6.2296000000000001E-5</c:v>
                </c:pt>
                <c:pt idx="62296">
                  <c:v>6.2297000000000003E-5</c:v>
                </c:pt>
                <c:pt idx="62297">
                  <c:v>6.2298000000000006E-5</c:v>
                </c:pt>
                <c:pt idx="62298">
                  <c:v>6.2298999999999994E-5</c:v>
                </c:pt>
                <c:pt idx="62299">
                  <c:v>6.2299999999999996E-5</c:v>
                </c:pt>
                <c:pt idx="62300">
                  <c:v>6.2300999999999999E-5</c:v>
                </c:pt>
                <c:pt idx="62301">
                  <c:v>6.2302000000000001E-5</c:v>
                </c:pt>
                <c:pt idx="62302">
                  <c:v>6.2303000000000003E-5</c:v>
                </c:pt>
                <c:pt idx="62303">
                  <c:v>6.2304000000000005E-5</c:v>
                </c:pt>
                <c:pt idx="62304">
                  <c:v>6.2304999999999994E-5</c:v>
                </c:pt>
                <c:pt idx="62305">
                  <c:v>6.2305999999999996E-5</c:v>
                </c:pt>
                <c:pt idx="62306">
                  <c:v>6.2306999999999998E-5</c:v>
                </c:pt>
                <c:pt idx="62307">
                  <c:v>6.2308E-5</c:v>
                </c:pt>
                <c:pt idx="62308">
                  <c:v>6.2309000000000003E-5</c:v>
                </c:pt>
                <c:pt idx="62309">
                  <c:v>6.2310000000000005E-5</c:v>
                </c:pt>
                <c:pt idx="62310">
                  <c:v>6.2310999999999993E-5</c:v>
                </c:pt>
                <c:pt idx="62311">
                  <c:v>6.2311999999999996E-5</c:v>
                </c:pt>
                <c:pt idx="62312">
                  <c:v>6.2312999999999998E-5</c:v>
                </c:pt>
                <c:pt idx="62313">
                  <c:v>6.2314E-5</c:v>
                </c:pt>
                <c:pt idx="62314">
                  <c:v>6.2315000000000002E-5</c:v>
                </c:pt>
                <c:pt idx="62315">
                  <c:v>6.2316000000000004E-5</c:v>
                </c:pt>
                <c:pt idx="62316">
                  <c:v>6.2317000000000007E-5</c:v>
                </c:pt>
                <c:pt idx="62317">
                  <c:v>6.2317999999999995E-5</c:v>
                </c:pt>
                <c:pt idx="62318">
                  <c:v>6.2318999999999997E-5</c:v>
                </c:pt>
                <c:pt idx="62319">
                  <c:v>6.232E-5</c:v>
                </c:pt>
                <c:pt idx="62320">
                  <c:v>6.2321000000000002E-5</c:v>
                </c:pt>
                <c:pt idx="62321">
                  <c:v>6.2322000000000004E-5</c:v>
                </c:pt>
                <c:pt idx="62322">
                  <c:v>6.2323000000000006E-5</c:v>
                </c:pt>
                <c:pt idx="62323">
                  <c:v>6.2323999999999995E-5</c:v>
                </c:pt>
                <c:pt idx="62324">
                  <c:v>6.2324999999999997E-5</c:v>
                </c:pt>
                <c:pt idx="62325">
                  <c:v>6.2325999999999999E-5</c:v>
                </c:pt>
                <c:pt idx="62326">
                  <c:v>6.2327000000000001E-5</c:v>
                </c:pt>
                <c:pt idx="62327">
                  <c:v>6.2328000000000004E-5</c:v>
                </c:pt>
                <c:pt idx="62328">
                  <c:v>6.2329000000000006E-5</c:v>
                </c:pt>
                <c:pt idx="62329">
                  <c:v>6.2329999999999994E-5</c:v>
                </c:pt>
                <c:pt idx="62330">
                  <c:v>6.2330999999999997E-5</c:v>
                </c:pt>
                <c:pt idx="62331">
                  <c:v>6.2331999999999999E-5</c:v>
                </c:pt>
                <c:pt idx="62332">
                  <c:v>6.2333000000000001E-5</c:v>
                </c:pt>
                <c:pt idx="62333">
                  <c:v>6.2334000000000003E-5</c:v>
                </c:pt>
                <c:pt idx="62334">
                  <c:v>6.2335000000000005E-5</c:v>
                </c:pt>
                <c:pt idx="62335">
                  <c:v>6.2335999999999994E-5</c:v>
                </c:pt>
                <c:pt idx="62336">
                  <c:v>6.2336999999999996E-5</c:v>
                </c:pt>
                <c:pt idx="62337">
                  <c:v>6.2337999999999998E-5</c:v>
                </c:pt>
                <c:pt idx="62338">
                  <c:v>6.2339000000000001E-5</c:v>
                </c:pt>
                <c:pt idx="62339">
                  <c:v>6.2340000000000003E-5</c:v>
                </c:pt>
                <c:pt idx="62340">
                  <c:v>6.2341000000000005E-5</c:v>
                </c:pt>
                <c:pt idx="62341">
                  <c:v>6.2341999999999994E-5</c:v>
                </c:pt>
                <c:pt idx="62342">
                  <c:v>6.2342999999999996E-5</c:v>
                </c:pt>
                <c:pt idx="62343">
                  <c:v>6.2343999999999998E-5</c:v>
                </c:pt>
                <c:pt idx="62344">
                  <c:v>6.2345E-5</c:v>
                </c:pt>
                <c:pt idx="62345">
                  <c:v>6.2346000000000002E-5</c:v>
                </c:pt>
                <c:pt idx="62346">
                  <c:v>6.2347000000000005E-5</c:v>
                </c:pt>
                <c:pt idx="62347">
                  <c:v>6.2347999999999993E-5</c:v>
                </c:pt>
                <c:pt idx="62348">
                  <c:v>6.2348999999999995E-5</c:v>
                </c:pt>
                <c:pt idx="62349">
                  <c:v>6.2349999999999998E-5</c:v>
                </c:pt>
                <c:pt idx="62350">
                  <c:v>6.2351E-5</c:v>
                </c:pt>
                <c:pt idx="62351">
                  <c:v>6.2352000000000002E-5</c:v>
                </c:pt>
                <c:pt idx="62352">
                  <c:v>6.2353000000000004E-5</c:v>
                </c:pt>
                <c:pt idx="62353">
                  <c:v>6.2354000000000006E-5</c:v>
                </c:pt>
                <c:pt idx="62354">
                  <c:v>6.2354999999999995E-5</c:v>
                </c:pt>
                <c:pt idx="62355">
                  <c:v>6.2355999999999997E-5</c:v>
                </c:pt>
                <c:pt idx="62356">
                  <c:v>6.2356999999999999E-5</c:v>
                </c:pt>
                <c:pt idx="62357">
                  <c:v>6.2358000000000002E-5</c:v>
                </c:pt>
                <c:pt idx="62358">
                  <c:v>6.2359000000000004E-5</c:v>
                </c:pt>
                <c:pt idx="62359">
                  <c:v>6.2360000000000006E-5</c:v>
                </c:pt>
                <c:pt idx="62360">
                  <c:v>6.2360999999999995E-5</c:v>
                </c:pt>
                <c:pt idx="62361">
                  <c:v>6.2361999999999997E-5</c:v>
                </c:pt>
                <c:pt idx="62362">
                  <c:v>6.2362999999999999E-5</c:v>
                </c:pt>
                <c:pt idx="62363">
                  <c:v>6.2364000000000001E-5</c:v>
                </c:pt>
                <c:pt idx="62364">
                  <c:v>6.2365000000000003E-5</c:v>
                </c:pt>
                <c:pt idx="62365">
                  <c:v>6.2366000000000006E-5</c:v>
                </c:pt>
                <c:pt idx="62366">
                  <c:v>6.2366999999999994E-5</c:v>
                </c:pt>
                <c:pt idx="62367">
                  <c:v>6.2367999999999996E-5</c:v>
                </c:pt>
                <c:pt idx="62368">
                  <c:v>6.2368999999999999E-5</c:v>
                </c:pt>
                <c:pt idx="62369">
                  <c:v>6.2370000000000001E-5</c:v>
                </c:pt>
                <c:pt idx="62370">
                  <c:v>6.2371000000000003E-5</c:v>
                </c:pt>
                <c:pt idx="62371">
                  <c:v>6.2372000000000005E-5</c:v>
                </c:pt>
                <c:pt idx="62372">
                  <c:v>6.2372999999999994E-5</c:v>
                </c:pt>
                <c:pt idx="62373">
                  <c:v>6.2373999999999996E-5</c:v>
                </c:pt>
                <c:pt idx="62374">
                  <c:v>6.2374999999999998E-5</c:v>
                </c:pt>
                <c:pt idx="62375">
                  <c:v>6.2376E-5</c:v>
                </c:pt>
                <c:pt idx="62376">
                  <c:v>6.2377000000000003E-5</c:v>
                </c:pt>
                <c:pt idx="62377">
                  <c:v>6.2378000000000005E-5</c:v>
                </c:pt>
                <c:pt idx="62378">
                  <c:v>6.2378999999999993E-5</c:v>
                </c:pt>
                <c:pt idx="62379">
                  <c:v>6.2379999999999996E-5</c:v>
                </c:pt>
                <c:pt idx="62380">
                  <c:v>6.2380999999999998E-5</c:v>
                </c:pt>
                <c:pt idx="62381">
                  <c:v>6.2382E-5</c:v>
                </c:pt>
                <c:pt idx="62382">
                  <c:v>6.2383000000000002E-5</c:v>
                </c:pt>
                <c:pt idx="62383">
                  <c:v>6.2384000000000004E-5</c:v>
                </c:pt>
                <c:pt idx="62384">
                  <c:v>6.2385000000000007E-5</c:v>
                </c:pt>
                <c:pt idx="62385">
                  <c:v>6.2385999999999995E-5</c:v>
                </c:pt>
                <c:pt idx="62386">
                  <c:v>6.2386999999999997E-5</c:v>
                </c:pt>
                <c:pt idx="62387">
                  <c:v>6.2388E-5</c:v>
                </c:pt>
                <c:pt idx="62388">
                  <c:v>6.2389000000000002E-5</c:v>
                </c:pt>
                <c:pt idx="62389">
                  <c:v>6.2390000000000004E-5</c:v>
                </c:pt>
                <c:pt idx="62390">
                  <c:v>6.2391000000000006E-5</c:v>
                </c:pt>
                <c:pt idx="62391">
                  <c:v>6.2391999999999995E-5</c:v>
                </c:pt>
                <c:pt idx="62392">
                  <c:v>6.2392999999999997E-5</c:v>
                </c:pt>
                <c:pt idx="62393">
                  <c:v>6.2393999999999999E-5</c:v>
                </c:pt>
                <c:pt idx="62394">
                  <c:v>6.2395000000000001E-5</c:v>
                </c:pt>
                <c:pt idx="62395">
                  <c:v>6.2396000000000004E-5</c:v>
                </c:pt>
                <c:pt idx="62396">
                  <c:v>6.2397000000000006E-5</c:v>
                </c:pt>
                <c:pt idx="62397">
                  <c:v>6.2397999999999994E-5</c:v>
                </c:pt>
                <c:pt idx="62398">
                  <c:v>6.2398999999999997E-5</c:v>
                </c:pt>
                <c:pt idx="62399">
                  <c:v>6.2399999999999999E-5</c:v>
                </c:pt>
                <c:pt idx="62400">
                  <c:v>6.2401000000000001E-5</c:v>
                </c:pt>
                <c:pt idx="62401">
                  <c:v>6.2402000000000003E-5</c:v>
                </c:pt>
                <c:pt idx="62402">
                  <c:v>6.2403000000000005E-5</c:v>
                </c:pt>
                <c:pt idx="62403">
                  <c:v>6.2403999999999994E-5</c:v>
                </c:pt>
                <c:pt idx="62404">
                  <c:v>6.2404999999999996E-5</c:v>
                </c:pt>
                <c:pt idx="62405">
                  <c:v>6.2405999999999998E-5</c:v>
                </c:pt>
                <c:pt idx="62406">
                  <c:v>6.2407000000000001E-5</c:v>
                </c:pt>
                <c:pt idx="62407">
                  <c:v>6.2408000000000003E-5</c:v>
                </c:pt>
                <c:pt idx="62408">
                  <c:v>6.2409000000000005E-5</c:v>
                </c:pt>
                <c:pt idx="62409">
                  <c:v>6.2409999999999994E-5</c:v>
                </c:pt>
                <c:pt idx="62410">
                  <c:v>6.2410999999999996E-5</c:v>
                </c:pt>
                <c:pt idx="62411">
                  <c:v>6.2411999999999998E-5</c:v>
                </c:pt>
                <c:pt idx="62412">
                  <c:v>6.2413E-5</c:v>
                </c:pt>
                <c:pt idx="62413">
                  <c:v>6.2414000000000002E-5</c:v>
                </c:pt>
                <c:pt idx="62414">
                  <c:v>6.2415000000000005E-5</c:v>
                </c:pt>
                <c:pt idx="62415">
                  <c:v>6.2415999999999993E-5</c:v>
                </c:pt>
                <c:pt idx="62416">
                  <c:v>6.2416999999999995E-5</c:v>
                </c:pt>
                <c:pt idx="62417">
                  <c:v>6.2417999999999998E-5</c:v>
                </c:pt>
                <c:pt idx="62418">
                  <c:v>6.2419E-5</c:v>
                </c:pt>
                <c:pt idx="62419">
                  <c:v>6.2420000000000002E-5</c:v>
                </c:pt>
                <c:pt idx="62420">
                  <c:v>6.2421000000000004E-5</c:v>
                </c:pt>
                <c:pt idx="62421">
                  <c:v>6.2422000000000006E-5</c:v>
                </c:pt>
                <c:pt idx="62422">
                  <c:v>6.2422999999999995E-5</c:v>
                </c:pt>
                <c:pt idx="62423">
                  <c:v>6.2423999999999997E-5</c:v>
                </c:pt>
                <c:pt idx="62424">
                  <c:v>6.2424999999999999E-5</c:v>
                </c:pt>
                <c:pt idx="62425">
                  <c:v>6.2426000000000002E-5</c:v>
                </c:pt>
                <c:pt idx="62426">
                  <c:v>6.2427000000000004E-5</c:v>
                </c:pt>
                <c:pt idx="62427">
                  <c:v>6.2428000000000006E-5</c:v>
                </c:pt>
                <c:pt idx="62428">
                  <c:v>6.2428999999999995E-5</c:v>
                </c:pt>
                <c:pt idx="62429">
                  <c:v>6.2429999999999997E-5</c:v>
                </c:pt>
                <c:pt idx="62430">
                  <c:v>6.2430999999999999E-5</c:v>
                </c:pt>
                <c:pt idx="62431">
                  <c:v>6.2432000000000001E-5</c:v>
                </c:pt>
                <c:pt idx="62432">
                  <c:v>6.2433000000000003E-5</c:v>
                </c:pt>
                <c:pt idx="62433">
                  <c:v>6.2434000000000006E-5</c:v>
                </c:pt>
                <c:pt idx="62434">
                  <c:v>6.2434999999999994E-5</c:v>
                </c:pt>
                <c:pt idx="62435">
                  <c:v>6.2435999999999996E-5</c:v>
                </c:pt>
                <c:pt idx="62436">
                  <c:v>6.2436999999999999E-5</c:v>
                </c:pt>
                <c:pt idx="62437">
                  <c:v>6.2438000000000001E-5</c:v>
                </c:pt>
                <c:pt idx="62438">
                  <c:v>6.2439000000000003E-5</c:v>
                </c:pt>
                <c:pt idx="62439">
                  <c:v>6.2440000000000005E-5</c:v>
                </c:pt>
                <c:pt idx="62440">
                  <c:v>6.2440999999999994E-5</c:v>
                </c:pt>
                <c:pt idx="62441">
                  <c:v>6.2441999999999996E-5</c:v>
                </c:pt>
                <c:pt idx="62442">
                  <c:v>6.2442999999999998E-5</c:v>
                </c:pt>
                <c:pt idx="62443">
                  <c:v>6.2444E-5</c:v>
                </c:pt>
                <c:pt idx="62444">
                  <c:v>6.2445000000000003E-5</c:v>
                </c:pt>
                <c:pt idx="62445">
                  <c:v>6.2446000000000005E-5</c:v>
                </c:pt>
                <c:pt idx="62446">
                  <c:v>6.2446999999999994E-5</c:v>
                </c:pt>
                <c:pt idx="62447">
                  <c:v>6.2447999999999996E-5</c:v>
                </c:pt>
                <c:pt idx="62448">
                  <c:v>6.2448999999999998E-5</c:v>
                </c:pt>
                <c:pt idx="62449">
                  <c:v>6.245E-5</c:v>
                </c:pt>
                <c:pt idx="62450">
                  <c:v>6.2451000000000002E-5</c:v>
                </c:pt>
                <c:pt idx="62451">
                  <c:v>6.2452000000000004E-5</c:v>
                </c:pt>
                <c:pt idx="62452">
                  <c:v>6.2453000000000007E-5</c:v>
                </c:pt>
                <c:pt idx="62453">
                  <c:v>6.2453999999999995E-5</c:v>
                </c:pt>
                <c:pt idx="62454">
                  <c:v>6.2454999999999997E-5</c:v>
                </c:pt>
                <c:pt idx="62455">
                  <c:v>6.2456E-5</c:v>
                </c:pt>
                <c:pt idx="62456">
                  <c:v>6.2457000000000002E-5</c:v>
                </c:pt>
                <c:pt idx="62457">
                  <c:v>6.2458000000000004E-5</c:v>
                </c:pt>
                <c:pt idx="62458">
                  <c:v>6.2459000000000006E-5</c:v>
                </c:pt>
                <c:pt idx="62459">
                  <c:v>6.2459999999999995E-5</c:v>
                </c:pt>
                <c:pt idx="62460">
                  <c:v>6.2460999999999997E-5</c:v>
                </c:pt>
                <c:pt idx="62461">
                  <c:v>6.2461999999999999E-5</c:v>
                </c:pt>
                <c:pt idx="62462">
                  <c:v>6.2463000000000001E-5</c:v>
                </c:pt>
                <c:pt idx="62463">
                  <c:v>6.2464000000000004E-5</c:v>
                </c:pt>
                <c:pt idx="62464">
                  <c:v>6.2465000000000006E-5</c:v>
                </c:pt>
                <c:pt idx="62465">
                  <c:v>6.2465999999999995E-5</c:v>
                </c:pt>
                <c:pt idx="62466">
                  <c:v>6.2466999999999997E-5</c:v>
                </c:pt>
                <c:pt idx="62467">
                  <c:v>6.2467999999999999E-5</c:v>
                </c:pt>
                <c:pt idx="62468">
                  <c:v>6.2469000000000001E-5</c:v>
                </c:pt>
                <c:pt idx="62469">
                  <c:v>6.2470000000000003E-5</c:v>
                </c:pt>
                <c:pt idx="62470">
                  <c:v>6.2471000000000005E-5</c:v>
                </c:pt>
                <c:pt idx="62471">
                  <c:v>6.2471999999999994E-5</c:v>
                </c:pt>
                <c:pt idx="62472">
                  <c:v>6.2472999999999996E-5</c:v>
                </c:pt>
                <c:pt idx="62473">
                  <c:v>6.2473999999999999E-5</c:v>
                </c:pt>
                <c:pt idx="62474">
                  <c:v>6.2475000000000001E-5</c:v>
                </c:pt>
                <c:pt idx="62475">
                  <c:v>6.2476000000000003E-5</c:v>
                </c:pt>
                <c:pt idx="62476">
                  <c:v>6.2477000000000005E-5</c:v>
                </c:pt>
                <c:pt idx="62477">
                  <c:v>6.2477999999999994E-5</c:v>
                </c:pt>
                <c:pt idx="62478">
                  <c:v>6.2478999999999996E-5</c:v>
                </c:pt>
                <c:pt idx="62479">
                  <c:v>6.2479999999999998E-5</c:v>
                </c:pt>
                <c:pt idx="62480">
                  <c:v>6.2481E-5</c:v>
                </c:pt>
                <c:pt idx="62481">
                  <c:v>6.2482000000000002E-5</c:v>
                </c:pt>
                <c:pt idx="62482">
                  <c:v>6.2483000000000005E-5</c:v>
                </c:pt>
                <c:pt idx="62483">
                  <c:v>6.2483999999999993E-5</c:v>
                </c:pt>
                <c:pt idx="62484">
                  <c:v>6.2484999999999996E-5</c:v>
                </c:pt>
                <c:pt idx="62485">
                  <c:v>6.2485999999999998E-5</c:v>
                </c:pt>
                <c:pt idx="62486">
                  <c:v>6.2487E-5</c:v>
                </c:pt>
                <c:pt idx="62487">
                  <c:v>6.2488000000000002E-5</c:v>
                </c:pt>
                <c:pt idx="62488">
                  <c:v>6.2489000000000004E-5</c:v>
                </c:pt>
                <c:pt idx="62489">
                  <c:v>6.2490000000000006E-5</c:v>
                </c:pt>
                <c:pt idx="62490">
                  <c:v>6.2490999999999995E-5</c:v>
                </c:pt>
                <c:pt idx="62491">
                  <c:v>6.2491999999999997E-5</c:v>
                </c:pt>
                <c:pt idx="62492">
                  <c:v>6.2493E-5</c:v>
                </c:pt>
                <c:pt idx="62493">
                  <c:v>6.2494000000000002E-5</c:v>
                </c:pt>
                <c:pt idx="62494">
                  <c:v>6.2495000000000004E-5</c:v>
                </c:pt>
                <c:pt idx="62495">
                  <c:v>6.2496000000000006E-5</c:v>
                </c:pt>
                <c:pt idx="62496">
                  <c:v>6.2496999999999995E-5</c:v>
                </c:pt>
                <c:pt idx="62497">
                  <c:v>6.2497999999999997E-5</c:v>
                </c:pt>
                <c:pt idx="62498">
                  <c:v>6.2498999999999999E-5</c:v>
                </c:pt>
                <c:pt idx="62499">
                  <c:v>6.2500000000000001E-5</c:v>
                </c:pt>
                <c:pt idx="62500">
                  <c:v>6.2501000000000003E-5</c:v>
                </c:pt>
                <c:pt idx="62501">
                  <c:v>6.2502000000000006E-5</c:v>
                </c:pt>
                <c:pt idx="62502">
                  <c:v>6.2502999999999994E-5</c:v>
                </c:pt>
                <c:pt idx="62503">
                  <c:v>6.2503999999999997E-5</c:v>
                </c:pt>
                <c:pt idx="62504">
                  <c:v>6.2504999999999999E-5</c:v>
                </c:pt>
                <c:pt idx="62505">
                  <c:v>6.2506000000000001E-5</c:v>
                </c:pt>
                <c:pt idx="62506">
                  <c:v>6.2507000000000003E-5</c:v>
                </c:pt>
                <c:pt idx="62507">
                  <c:v>6.2508000000000005E-5</c:v>
                </c:pt>
                <c:pt idx="62508">
                  <c:v>6.2508999999999994E-5</c:v>
                </c:pt>
                <c:pt idx="62509">
                  <c:v>6.2509999999999996E-5</c:v>
                </c:pt>
                <c:pt idx="62510">
                  <c:v>6.2510999999999998E-5</c:v>
                </c:pt>
                <c:pt idx="62511">
                  <c:v>6.2512000000000001E-5</c:v>
                </c:pt>
                <c:pt idx="62512">
                  <c:v>6.2513000000000003E-5</c:v>
                </c:pt>
                <c:pt idx="62513">
                  <c:v>6.2514000000000005E-5</c:v>
                </c:pt>
                <c:pt idx="62514">
                  <c:v>6.2514999999999994E-5</c:v>
                </c:pt>
                <c:pt idx="62515">
                  <c:v>6.2515999999999996E-5</c:v>
                </c:pt>
                <c:pt idx="62516">
                  <c:v>6.2516999999999998E-5</c:v>
                </c:pt>
                <c:pt idx="62517">
                  <c:v>6.2518E-5</c:v>
                </c:pt>
                <c:pt idx="62518">
                  <c:v>6.2519000000000002E-5</c:v>
                </c:pt>
                <c:pt idx="62519">
                  <c:v>6.2520000000000004E-5</c:v>
                </c:pt>
                <c:pt idx="62520">
                  <c:v>6.2521000000000007E-5</c:v>
                </c:pt>
                <c:pt idx="62521">
                  <c:v>6.2521999999999995E-5</c:v>
                </c:pt>
                <c:pt idx="62522">
                  <c:v>6.2522999999999998E-5</c:v>
                </c:pt>
                <c:pt idx="62523">
                  <c:v>6.2524E-5</c:v>
                </c:pt>
                <c:pt idx="62524">
                  <c:v>6.2525000000000002E-5</c:v>
                </c:pt>
                <c:pt idx="62525">
                  <c:v>6.2526000000000004E-5</c:v>
                </c:pt>
                <c:pt idx="62526">
                  <c:v>6.2527000000000006E-5</c:v>
                </c:pt>
                <c:pt idx="62527">
                  <c:v>6.2527999999999995E-5</c:v>
                </c:pt>
                <c:pt idx="62528">
                  <c:v>6.2528999999999997E-5</c:v>
                </c:pt>
                <c:pt idx="62529">
                  <c:v>6.2529999999999999E-5</c:v>
                </c:pt>
                <c:pt idx="62530">
                  <c:v>6.2531000000000002E-5</c:v>
                </c:pt>
                <c:pt idx="62531">
                  <c:v>6.2532000000000004E-5</c:v>
                </c:pt>
                <c:pt idx="62532">
                  <c:v>6.2533000000000006E-5</c:v>
                </c:pt>
                <c:pt idx="62533">
                  <c:v>6.2533999999999995E-5</c:v>
                </c:pt>
                <c:pt idx="62534">
                  <c:v>6.2534999999999997E-5</c:v>
                </c:pt>
                <c:pt idx="62535">
                  <c:v>6.2535999999999999E-5</c:v>
                </c:pt>
                <c:pt idx="62536">
                  <c:v>6.2537000000000001E-5</c:v>
                </c:pt>
                <c:pt idx="62537">
                  <c:v>6.2538000000000003E-5</c:v>
                </c:pt>
                <c:pt idx="62538">
                  <c:v>6.2539000000000006E-5</c:v>
                </c:pt>
                <c:pt idx="62539">
                  <c:v>6.2539999999999994E-5</c:v>
                </c:pt>
                <c:pt idx="62540">
                  <c:v>6.2540999999999996E-5</c:v>
                </c:pt>
                <c:pt idx="62541">
                  <c:v>6.2541999999999999E-5</c:v>
                </c:pt>
                <c:pt idx="62542">
                  <c:v>6.2543000000000001E-5</c:v>
                </c:pt>
                <c:pt idx="62543">
                  <c:v>6.2544000000000003E-5</c:v>
                </c:pt>
                <c:pt idx="62544">
                  <c:v>6.2545000000000005E-5</c:v>
                </c:pt>
                <c:pt idx="62545">
                  <c:v>6.2545999999999994E-5</c:v>
                </c:pt>
                <c:pt idx="62546">
                  <c:v>6.2546999999999996E-5</c:v>
                </c:pt>
                <c:pt idx="62547">
                  <c:v>6.2547999999999998E-5</c:v>
                </c:pt>
                <c:pt idx="62548">
                  <c:v>6.2549E-5</c:v>
                </c:pt>
                <c:pt idx="62549">
                  <c:v>6.2550000000000003E-5</c:v>
                </c:pt>
                <c:pt idx="62550">
                  <c:v>6.2551000000000005E-5</c:v>
                </c:pt>
                <c:pt idx="62551">
                  <c:v>6.2551999999999993E-5</c:v>
                </c:pt>
                <c:pt idx="62552">
                  <c:v>6.2552999999999996E-5</c:v>
                </c:pt>
                <c:pt idx="62553">
                  <c:v>6.2553999999999998E-5</c:v>
                </c:pt>
                <c:pt idx="62554">
                  <c:v>6.2555E-5</c:v>
                </c:pt>
                <c:pt idx="62555">
                  <c:v>6.2556000000000002E-5</c:v>
                </c:pt>
                <c:pt idx="62556">
                  <c:v>6.2557000000000004E-5</c:v>
                </c:pt>
                <c:pt idx="62557">
                  <c:v>6.2558000000000007E-5</c:v>
                </c:pt>
                <c:pt idx="62558">
                  <c:v>6.2558999999999995E-5</c:v>
                </c:pt>
                <c:pt idx="62559">
                  <c:v>6.2559999999999997E-5</c:v>
                </c:pt>
                <c:pt idx="62560">
                  <c:v>6.2561E-5</c:v>
                </c:pt>
                <c:pt idx="62561">
                  <c:v>6.2562000000000002E-5</c:v>
                </c:pt>
                <c:pt idx="62562">
                  <c:v>6.2563000000000004E-5</c:v>
                </c:pt>
                <c:pt idx="62563">
                  <c:v>6.2564000000000006E-5</c:v>
                </c:pt>
                <c:pt idx="62564">
                  <c:v>6.2564999999999995E-5</c:v>
                </c:pt>
                <c:pt idx="62565">
                  <c:v>6.2565999999999997E-5</c:v>
                </c:pt>
                <c:pt idx="62566">
                  <c:v>6.2566999999999999E-5</c:v>
                </c:pt>
                <c:pt idx="62567">
                  <c:v>6.2568000000000001E-5</c:v>
                </c:pt>
                <c:pt idx="62568">
                  <c:v>6.2569000000000004E-5</c:v>
                </c:pt>
                <c:pt idx="62569">
                  <c:v>6.2570000000000006E-5</c:v>
                </c:pt>
                <c:pt idx="62570">
                  <c:v>6.2570999999999994E-5</c:v>
                </c:pt>
                <c:pt idx="62571">
                  <c:v>6.2571999999999997E-5</c:v>
                </c:pt>
                <c:pt idx="62572">
                  <c:v>6.2572999999999999E-5</c:v>
                </c:pt>
                <c:pt idx="62573">
                  <c:v>6.2574000000000001E-5</c:v>
                </c:pt>
                <c:pt idx="62574">
                  <c:v>6.2575000000000003E-5</c:v>
                </c:pt>
                <c:pt idx="62575">
                  <c:v>6.2576000000000005E-5</c:v>
                </c:pt>
                <c:pt idx="62576">
                  <c:v>6.2576999999999994E-5</c:v>
                </c:pt>
                <c:pt idx="62577">
                  <c:v>6.2577999999999996E-5</c:v>
                </c:pt>
                <c:pt idx="62578">
                  <c:v>6.2578999999999998E-5</c:v>
                </c:pt>
                <c:pt idx="62579">
                  <c:v>6.2580000000000001E-5</c:v>
                </c:pt>
                <c:pt idx="62580">
                  <c:v>6.2581000000000003E-5</c:v>
                </c:pt>
                <c:pt idx="62581">
                  <c:v>6.2582000000000005E-5</c:v>
                </c:pt>
                <c:pt idx="62582">
                  <c:v>6.2582999999999994E-5</c:v>
                </c:pt>
                <c:pt idx="62583">
                  <c:v>6.2583999999999996E-5</c:v>
                </c:pt>
                <c:pt idx="62584">
                  <c:v>6.2584999999999998E-5</c:v>
                </c:pt>
                <c:pt idx="62585">
                  <c:v>6.2586E-5</c:v>
                </c:pt>
                <c:pt idx="62586">
                  <c:v>6.2587000000000002E-5</c:v>
                </c:pt>
                <c:pt idx="62587">
                  <c:v>6.2588000000000005E-5</c:v>
                </c:pt>
                <c:pt idx="62588">
                  <c:v>6.2589000000000007E-5</c:v>
                </c:pt>
                <c:pt idx="62589">
                  <c:v>6.2589999999999995E-5</c:v>
                </c:pt>
                <c:pt idx="62590">
                  <c:v>6.2590999999999998E-5</c:v>
                </c:pt>
                <c:pt idx="62591">
                  <c:v>6.2592E-5</c:v>
                </c:pt>
                <c:pt idx="62592">
                  <c:v>6.2593000000000002E-5</c:v>
                </c:pt>
                <c:pt idx="62593">
                  <c:v>6.2594000000000004E-5</c:v>
                </c:pt>
                <c:pt idx="62594">
                  <c:v>6.2595000000000006E-5</c:v>
                </c:pt>
                <c:pt idx="62595">
                  <c:v>6.2595999999999995E-5</c:v>
                </c:pt>
                <c:pt idx="62596">
                  <c:v>6.2596999999999997E-5</c:v>
                </c:pt>
                <c:pt idx="62597">
                  <c:v>6.2597999999999999E-5</c:v>
                </c:pt>
                <c:pt idx="62598">
                  <c:v>6.2599000000000002E-5</c:v>
                </c:pt>
                <c:pt idx="62599">
                  <c:v>6.2600000000000004E-5</c:v>
                </c:pt>
                <c:pt idx="62600">
                  <c:v>6.2601000000000006E-5</c:v>
                </c:pt>
                <c:pt idx="62601">
                  <c:v>6.2601999999999995E-5</c:v>
                </c:pt>
                <c:pt idx="62602">
                  <c:v>6.2602999999999997E-5</c:v>
                </c:pt>
                <c:pt idx="62603">
                  <c:v>6.2603999999999999E-5</c:v>
                </c:pt>
                <c:pt idx="62604">
                  <c:v>6.2605000000000001E-5</c:v>
                </c:pt>
                <c:pt idx="62605">
                  <c:v>6.2606000000000003E-5</c:v>
                </c:pt>
                <c:pt idx="62606">
                  <c:v>6.2607000000000006E-5</c:v>
                </c:pt>
                <c:pt idx="62607">
                  <c:v>6.2607999999999994E-5</c:v>
                </c:pt>
                <c:pt idx="62608">
                  <c:v>6.2608999999999996E-5</c:v>
                </c:pt>
                <c:pt idx="62609">
                  <c:v>6.2609999999999999E-5</c:v>
                </c:pt>
                <c:pt idx="62610">
                  <c:v>6.2611000000000001E-5</c:v>
                </c:pt>
                <c:pt idx="62611">
                  <c:v>6.2612000000000003E-5</c:v>
                </c:pt>
                <c:pt idx="62612">
                  <c:v>6.2613000000000005E-5</c:v>
                </c:pt>
                <c:pt idx="62613">
                  <c:v>6.2613999999999994E-5</c:v>
                </c:pt>
                <c:pt idx="62614">
                  <c:v>6.2614999999999996E-5</c:v>
                </c:pt>
                <c:pt idx="62615">
                  <c:v>6.2615999999999998E-5</c:v>
                </c:pt>
                <c:pt idx="62616">
                  <c:v>6.2617E-5</c:v>
                </c:pt>
                <c:pt idx="62617">
                  <c:v>6.2618000000000003E-5</c:v>
                </c:pt>
                <c:pt idx="62618">
                  <c:v>6.2619000000000005E-5</c:v>
                </c:pt>
                <c:pt idx="62619">
                  <c:v>6.2619999999999993E-5</c:v>
                </c:pt>
                <c:pt idx="62620">
                  <c:v>6.2620999999999996E-5</c:v>
                </c:pt>
                <c:pt idx="62621">
                  <c:v>6.2621999999999998E-5</c:v>
                </c:pt>
                <c:pt idx="62622">
                  <c:v>6.2623E-5</c:v>
                </c:pt>
                <c:pt idx="62623">
                  <c:v>6.2624000000000002E-5</c:v>
                </c:pt>
                <c:pt idx="62624">
                  <c:v>6.2625000000000004E-5</c:v>
                </c:pt>
                <c:pt idx="62625">
                  <c:v>6.2626000000000007E-5</c:v>
                </c:pt>
                <c:pt idx="62626">
                  <c:v>6.2626999999999995E-5</c:v>
                </c:pt>
                <c:pt idx="62627">
                  <c:v>6.2627999999999997E-5</c:v>
                </c:pt>
                <c:pt idx="62628">
                  <c:v>6.2629E-5</c:v>
                </c:pt>
                <c:pt idx="62629">
                  <c:v>6.2630000000000002E-5</c:v>
                </c:pt>
                <c:pt idx="62630">
                  <c:v>6.2631000000000004E-5</c:v>
                </c:pt>
                <c:pt idx="62631">
                  <c:v>6.2632000000000006E-5</c:v>
                </c:pt>
                <c:pt idx="62632">
                  <c:v>6.2632999999999995E-5</c:v>
                </c:pt>
                <c:pt idx="62633">
                  <c:v>6.2633999999999997E-5</c:v>
                </c:pt>
                <c:pt idx="62634">
                  <c:v>6.2634999999999999E-5</c:v>
                </c:pt>
                <c:pt idx="62635">
                  <c:v>6.2636000000000001E-5</c:v>
                </c:pt>
                <c:pt idx="62636">
                  <c:v>6.2637000000000004E-5</c:v>
                </c:pt>
                <c:pt idx="62637">
                  <c:v>6.2638000000000006E-5</c:v>
                </c:pt>
                <c:pt idx="62638">
                  <c:v>6.2638999999999994E-5</c:v>
                </c:pt>
                <c:pt idx="62639">
                  <c:v>6.2639999999999997E-5</c:v>
                </c:pt>
                <c:pt idx="62640">
                  <c:v>6.2640999999999999E-5</c:v>
                </c:pt>
                <c:pt idx="62641">
                  <c:v>6.2642000000000001E-5</c:v>
                </c:pt>
                <c:pt idx="62642">
                  <c:v>6.2643000000000003E-5</c:v>
                </c:pt>
                <c:pt idx="62643">
                  <c:v>6.2644000000000005E-5</c:v>
                </c:pt>
                <c:pt idx="62644">
                  <c:v>6.2644999999999994E-5</c:v>
                </c:pt>
                <c:pt idx="62645">
                  <c:v>6.2645999999999996E-5</c:v>
                </c:pt>
                <c:pt idx="62646">
                  <c:v>6.2646999999999998E-5</c:v>
                </c:pt>
                <c:pt idx="62647">
                  <c:v>6.2648000000000001E-5</c:v>
                </c:pt>
                <c:pt idx="62648">
                  <c:v>6.2649000000000003E-5</c:v>
                </c:pt>
                <c:pt idx="62649">
                  <c:v>6.2650000000000005E-5</c:v>
                </c:pt>
                <c:pt idx="62650">
                  <c:v>6.2650999999999994E-5</c:v>
                </c:pt>
                <c:pt idx="62651">
                  <c:v>6.2651999999999996E-5</c:v>
                </c:pt>
                <c:pt idx="62652">
                  <c:v>6.2652999999999998E-5</c:v>
                </c:pt>
                <c:pt idx="62653">
                  <c:v>6.2654E-5</c:v>
                </c:pt>
                <c:pt idx="62654">
                  <c:v>6.2655000000000002E-5</c:v>
                </c:pt>
                <c:pt idx="62655">
                  <c:v>6.2656000000000005E-5</c:v>
                </c:pt>
                <c:pt idx="62656">
                  <c:v>6.2657000000000007E-5</c:v>
                </c:pt>
                <c:pt idx="62657">
                  <c:v>6.2657999999999995E-5</c:v>
                </c:pt>
                <c:pt idx="62658">
                  <c:v>6.2658999999999998E-5</c:v>
                </c:pt>
                <c:pt idx="62659">
                  <c:v>6.266E-5</c:v>
                </c:pt>
                <c:pt idx="62660">
                  <c:v>6.2661000000000002E-5</c:v>
                </c:pt>
                <c:pt idx="62661">
                  <c:v>6.2662000000000004E-5</c:v>
                </c:pt>
                <c:pt idx="62662">
                  <c:v>6.2663000000000006E-5</c:v>
                </c:pt>
                <c:pt idx="62663">
                  <c:v>6.2663999999999995E-5</c:v>
                </c:pt>
                <c:pt idx="62664">
                  <c:v>6.2664999999999997E-5</c:v>
                </c:pt>
                <c:pt idx="62665">
                  <c:v>6.2665999999999999E-5</c:v>
                </c:pt>
                <c:pt idx="62666">
                  <c:v>6.2667000000000002E-5</c:v>
                </c:pt>
                <c:pt idx="62667">
                  <c:v>6.2668000000000004E-5</c:v>
                </c:pt>
                <c:pt idx="62668">
                  <c:v>6.2669000000000006E-5</c:v>
                </c:pt>
                <c:pt idx="62669">
                  <c:v>6.2669999999999995E-5</c:v>
                </c:pt>
                <c:pt idx="62670">
                  <c:v>6.2670999999999997E-5</c:v>
                </c:pt>
                <c:pt idx="62671">
                  <c:v>6.2671999999999999E-5</c:v>
                </c:pt>
                <c:pt idx="62672">
                  <c:v>6.2673000000000001E-5</c:v>
                </c:pt>
                <c:pt idx="62673">
                  <c:v>6.2674000000000003E-5</c:v>
                </c:pt>
                <c:pt idx="62674">
                  <c:v>6.2675000000000006E-5</c:v>
                </c:pt>
                <c:pt idx="62675">
                  <c:v>6.2675999999999994E-5</c:v>
                </c:pt>
                <c:pt idx="62676">
                  <c:v>6.2676999999999996E-5</c:v>
                </c:pt>
                <c:pt idx="62677">
                  <c:v>6.2677999999999999E-5</c:v>
                </c:pt>
                <c:pt idx="62678">
                  <c:v>6.2679000000000001E-5</c:v>
                </c:pt>
                <c:pt idx="62679">
                  <c:v>6.2680000000000003E-5</c:v>
                </c:pt>
                <c:pt idx="62680">
                  <c:v>6.2681000000000005E-5</c:v>
                </c:pt>
                <c:pt idx="62681">
                  <c:v>6.2681999999999994E-5</c:v>
                </c:pt>
                <c:pt idx="62682">
                  <c:v>6.2682999999999996E-5</c:v>
                </c:pt>
                <c:pt idx="62683">
                  <c:v>6.2683999999999998E-5</c:v>
                </c:pt>
                <c:pt idx="62684">
                  <c:v>6.2685E-5</c:v>
                </c:pt>
                <c:pt idx="62685">
                  <c:v>6.2686000000000003E-5</c:v>
                </c:pt>
                <c:pt idx="62686">
                  <c:v>6.2687000000000005E-5</c:v>
                </c:pt>
                <c:pt idx="62687">
                  <c:v>6.2687999999999993E-5</c:v>
                </c:pt>
                <c:pt idx="62688">
                  <c:v>6.2688999999999996E-5</c:v>
                </c:pt>
                <c:pt idx="62689">
                  <c:v>6.2689999999999998E-5</c:v>
                </c:pt>
                <c:pt idx="62690">
                  <c:v>6.2691E-5</c:v>
                </c:pt>
                <c:pt idx="62691">
                  <c:v>6.2692000000000002E-5</c:v>
                </c:pt>
                <c:pt idx="62692">
                  <c:v>6.2693000000000004E-5</c:v>
                </c:pt>
                <c:pt idx="62693">
                  <c:v>6.2694000000000007E-5</c:v>
                </c:pt>
                <c:pt idx="62694">
                  <c:v>6.2694999999999995E-5</c:v>
                </c:pt>
                <c:pt idx="62695">
                  <c:v>6.2695999999999997E-5</c:v>
                </c:pt>
                <c:pt idx="62696">
                  <c:v>6.2697E-5</c:v>
                </c:pt>
                <c:pt idx="62697">
                  <c:v>6.2698000000000002E-5</c:v>
                </c:pt>
                <c:pt idx="62698">
                  <c:v>6.2699000000000004E-5</c:v>
                </c:pt>
                <c:pt idx="62699">
                  <c:v>6.2700000000000006E-5</c:v>
                </c:pt>
                <c:pt idx="62700">
                  <c:v>6.2700999999999995E-5</c:v>
                </c:pt>
                <c:pt idx="62701">
                  <c:v>6.2701999999999997E-5</c:v>
                </c:pt>
                <c:pt idx="62702">
                  <c:v>6.2702999999999999E-5</c:v>
                </c:pt>
                <c:pt idx="62703">
                  <c:v>6.2704000000000001E-5</c:v>
                </c:pt>
                <c:pt idx="62704">
                  <c:v>6.2705000000000004E-5</c:v>
                </c:pt>
                <c:pt idx="62705">
                  <c:v>6.2706000000000006E-5</c:v>
                </c:pt>
                <c:pt idx="62706">
                  <c:v>6.2706999999999994E-5</c:v>
                </c:pt>
                <c:pt idx="62707">
                  <c:v>6.2707999999999997E-5</c:v>
                </c:pt>
                <c:pt idx="62708">
                  <c:v>6.2708999999999999E-5</c:v>
                </c:pt>
                <c:pt idx="62709">
                  <c:v>6.2710000000000001E-5</c:v>
                </c:pt>
                <c:pt idx="62710">
                  <c:v>6.2711000000000003E-5</c:v>
                </c:pt>
                <c:pt idx="62711">
                  <c:v>6.2712000000000005E-5</c:v>
                </c:pt>
                <c:pt idx="62712">
                  <c:v>6.2712999999999994E-5</c:v>
                </c:pt>
                <c:pt idx="62713">
                  <c:v>6.2713999999999996E-5</c:v>
                </c:pt>
                <c:pt idx="62714">
                  <c:v>6.2714999999999998E-5</c:v>
                </c:pt>
                <c:pt idx="62715">
                  <c:v>6.2716000000000001E-5</c:v>
                </c:pt>
                <c:pt idx="62716">
                  <c:v>6.2717000000000003E-5</c:v>
                </c:pt>
                <c:pt idx="62717">
                  <c:v>6.2718000000000005E-5</c:v>
                </c:pt>
                <c:pt idx="62718">
                  <c:v>6.2718999999999994E-5</c:v>
                </c:pt>
                <c:pt idx="62719">
                  <c:v>6.2719999999999996E-5</c:v>
                </c:pt>
                <c:pt idx="62720">
                  <c:v>6.2720999999999998E-5</c:v>
                </c:pt>
                <c:pt idx="62721">
                  <c:v>6.2722E-5</c:v>
                </c:pt>
                <c:pt idx="62722">
                  <c:v>6.2723000000000002E-5</c:v>
                </c:pt>
                <c:pt idx="62723">
                  <c:v>6.2724000000000005E-5</c:v>
                </c:pt>
                <c:pt idx="62724">
                  <c:v>6.2725000000000007E-5</c:v>
                </c:pt>
                <c:pt idx="62725">
                  <c:v>6.2725999999999995E-5</c:v>
                </c:pt>
                <c:pt idx="62726">
                  <c:v>6.2726999999999998E-5</c:v>
                </c:pt>
                <c:pt idx="62727">
                  <c:v>6.2728E-5</c:v>
                </c:pt>
                <c:pt idx="62728">
                  <c:v>6.2729000000000002E-5</c:v>
                </c:pt>
                <c:pt idx="62729">
                  <c:v>6.2730000000000004E-5</c:v>
                </c:pt>
                <c:pt idx="62730">
                  <c:v>6.2731000000000006E-5</c:v>
                </c:pt>
                <c:pt idx="62731">
                  <c:v>6.2731999999999995E-5</c:v>
                </c:pt>
                <c:pt idx="62732">
                  <c:v>6.2732999999999997E-5</c:v>
                </c:pt>
                <c:pt idx="62733">
                  <c:v>6.2733999999999999E-5</c:v>
                </c:pt>
                <c:pt idx="62734">
                  <c:v>6.2735000000000002E-5</c:v>
                </c:pt>
                <c:pt idx="62735">
                  <c:v>6.2736000000000004E-5</c:v>
                </c:pt>
                <c:pt idx="62736">
                  <c:v>6.2737000000000006E-5</c:v>
                </c:pt>
                <c:pt idx="62737">
                  <c:v>6.2737999999999995E-5</c:v>
                </c:pt>
                <c:pt idx="62738">
                  <c:v>6.2738999999999997E-5</c:v>
                </c:pt>
                <c:pt idx="62739">
                  <c:v>6.2739999999999999E-5</c:v>
                </c:pt>
                <c:pt idx="62740">
                  <c:v>6.2741000000000001E-5</c:v>
                </c:pt>
                <c:pt idx="62741">
                  <c:v>6.2742000000000003E-5</c:v>
                </c:pt>
                <c:pt idx="62742">
                  <c:v>6.2743000000000006E-5</c:v>
                </c:pt>
                <c:pt idx="62743">
                  <c:v>6.2743999999999994E-5</c:v>
                </c:pt>
                <c:pt idx="62744">
                  <c:v>6.2744999999999996E-5</c:v>
                </c:pt>
                <c:pt idx="62745">
                  <c:v>6.2745999999999999E-5</c:v>
                </c:pt>
                <c:pt idx="62746">
                  <c:v>6.2747000000000001E-5</c:v>
                </c:pt>
                <c:pt idx="62747">
                  <c:v>6.2748000000000003E-5</c:v>
                </c:pt>
                <c:pt idx="62748">
                  <c:v>6.2749000000000005E-5</c:v>
                </c:pt>
                <c:pt idx="62749">
                  <c:v>6.2749999999999994E-5</c:v>
                </c:pt>
                <c:pt idx="62750">
                  <c:v>6.2750999999999996E-5</c:v>
                </c:pt>
                <c:pt idx="62751">
                  <c:v>6.2751999999999998E-5</c:v>
                </c:pt>
                <c:pt idx="62752">
                  <c:v>6.2753E-5</c:v>
                </c:pt>
                <c:pt idx="62753">
                  <c:v>6.2754000000000003E-5</c:v>
                </c:pt>
                <c:pt idx="62754">
                  <c:v>6.2755000000000005E-5</c:v>
                </c:pt>
                <c:pt idx="62755">
                  <c:v>6.2755999999999993E-5</c:v>
                </c:pt>
                <c:pt idx="62756">
                  <c:v>6.2756999999999996E-5</c:v>
                </c:pt>
                <c:pt idx="62757">
                  <c:v>6.2757999999999998E-5</c:v>
                </c:pt>
                <c:pt idx="62758">
                  <c:v>6.2759E-5</c:v>
                </c:pt>
                <c:pt idx="62759">
                  <c:v>6.2760000000000002E-5</c:v>
                </c:pt>
                <c:pt idx="62760">
                  <c:v>6.2761000000000004E-5</c:v>
                </c:pt>
                <c:pt idx="62761">
                  <c:v>6.2762000000000007E-5</c:v>
                </c:pt>
                <c:pt idx="62762">
                  <c:v>6.2762999999999995E-5</c:v>
                </c:pt>
                <c:pt idx="62763">
                  <c:v>6.2763999999999997E-5</c:v>
                </c:pt>
                <c:pt idx="62764">
                  <c:v>6.2765E-5</c:v>
                </c:pt>
                <c:pt idx="62765">
                  <c:v>6.2766000000000002E-5</c:v>
                </c:pt>
                <c:pt idx="62766">
                  <c:v>6.2767000000000004E-5</c:v>
                </c:pt>
                <c:pt idx="62767">
                  <c:v>6.2768000000000006E-5</c:v>
                </c:pt>
                <c:pt idx="62768">
                  <c:v>6.2768999999999995E-5</c:v>
                </c:pt>
                <c:pt idx="62769">
                  <c:v>6.2769999999999997E-5</c:v>
                </c:pt>
                <c:pt idx="62770">
                  <c:v>6.2770999999999999E-5</c:v>
                </c:pt>
                <c:pt idx="62771">
                  <c:v>6.2772000000000001E-5</c:v>
                </c:pt>
                <c:pt idx="62772">
                  <c:v>6.2773000000000004E-5</c:v>
                </c:pt>
                <c:pt idx="62773">
                  <c:v>6.2774000000000006E-5</c:v>
                </c:pt>
                <c:pt idx="62774">
                  <c:v>6.2774999999999994E-5</c:v>
                </c:pt>
                <c:pt idx="62775">
                  <c:v>6.2775999999999997E-5</c:v>
                </c:pt>
                <c:pt idx="62776">
                  <c:v>6.2776999999999999E-5</c:v>
                </c:pt>
                <c:pt idx="62777">
                  <c:v>6.2778000000000001E-5</c:v>
                </c:pt>
                <c:pt idx="62778">
                  <c:v>6.2779000000000003E-5</c:v>
                </c:pt>
                <c:pt idx="62779">
                  <c:v>6.2780000000000005E-5</c:v>
                </c:pt>
                <c:pt idx="62780">
                  <c:v>6.2780999999999994E-5</c:v>
                </c:pt>
                <c:pt idx="62781">
                  <c:v>6.2781999999999996E-5</c:v>
                </c:pt>
                <c:pt idx="62782">
                  <c:v>6.2782999999999998E-5</c:v>
                </c:pt>
                <c:pt idx="62783">
                  <c:v>6.2784000000000001E-5</c:v>
                </c:pt>
                <c:pt idx="62784">
                  <c:v>6.2785000000000003E-5</c:v>
                </c:pt>
                <c:pt idx="62785">
                  <c:v>6.2786000000000005E-5</c:v>
                </c:pt>
                <c:pt idx="62786">
                  <c:v>6.2786999999999994E-5</c:v>
                </c:pt>
                <c:pt idx="62787">
                  <c:v>6.2787999999999996E-5</c:v>
                </c:pt>
                <c:pt idx="62788">
                  <c:v>6.2788999999999998E-5</c:v>
                </c:pt>
                <c:pt idx="62789">
                  <c:v>6.279E-5</c:v>
                </c:pt>
                <c:pt idx="62790">
                  <c:v>6.2791000000000002E-5</c:v>
                </c:pt>
                <c:pt idx="62791">
                  <c:v>6.2792000000000005E-5</c:v>
                </c:pt>
                <c:pt idx="62792">
                  <c:v>6.2792999999999993E-5</c:v>
                </c:pt>
                <c:pt idx="62793">
                  <c:v>6.2793999999999995E-5</c:v>
                </c:pt>
                <c:pt idx="62794">
                  <c:v>6.2794999999999998E-5</c:v>
                </c:pt>
                <c:pt idx="62795">
                  <c:v>6.2796E-5</c:v>
                </c:pt>
                <c:pt idx="62796">
                  <c:v>6.2797000000000002E-5</c:v>
                </c:pt>
                <c:pt idx="62797">
                  <c:v>6.2798000000000004E-5</c:v>
                </c:pt>
                <c:pt idx="62798">
                  <c:v>6.2799000000000006E-5</c:v>
                </c:pt>
                <c:pt idx="62799">
                  <c:v>6.2799999999999995E-5</c:v>
                </c:pt>
                <c:pt idx="62800">
                  <c:v>6.2800999999999997E-5</c:v>
                </c:pt>
                <c:pt idx="62801">
                  <c:v>6.2801999999999999E-5</c:v>
                </c:pt>
                <c:pt idx="62802">
                  <c:v>6.2803000000000002E-5</c:v>
                </c:pt>
                <c:pt idx="62803">
                  <c:v>6.2804000000000004E-5</c:v>
                </c:pt>
                <c:pt idx="62804">
                  <c:v>6.2805000000000006E-5</c:v>
                </c:pt>
                <c:pt idx="62805">
                  <c:v>6.2805999999999995E-5</c:v>
                </c:pt>
                <c:pt idx="62806">
                  <c:v>6.2806999999999997E-5</c:v>
                </c:pt>
                <c:pt idx="62807">
                  <c:v>6.2807999999999999E-5</c:v>
                </c:pt>
                <c:pt idx="62808">
                  <c:v>6.2809000000000001E-5</c:v>
                </c:pt>
                <c:pt idx="62809">
                  <c:v>6.2810000000000003E-5</c:v>
                </c:pt>
                <c:pt idx="62810">
                  <c:v>6.2811000000000006E-5</c:v>
                </c:pt>
                <c:pt idx="62811">
                  <c:v>6.2811999999999994E-5</c:v>
                </c:pt>
                <c:pt idx="62812">
                  <c:v>6.2812999999999996E-5</c:v>
                </c:pt>
                <c:pt idx="62813">
                  <c:v>6.2813999999999999E-5</c:v>
                </c:pt>
                <c:pt idx="62814">
                  <c:v>6.2815000000000001E-5</c:v>
                </c:pt>
                <c:pt idx="62815">
                  <c:v>6.2816000000000003E-5</c:v>
                </c:pt>
                <c:pt idx="62816">
                  <c:v>6.2817000000000005E-5</c:v>
                </c:pt>
                <c:pt idx="62817">
                  <c:v>6.2817999999999994E-5</c:v>
                </c:pt>
                <c:pt idx="62818">
                  <c:v>6.2818999999999996E-5</c:v>
                </c:pt>
                <c:pt idx="62819">
                  <c:v>6.2819999999999998E-5</c:v>
                </c:pt>
                <c:pt idx="62820">
                  <c:v>6.2821E-5</c:v>
                </c:pt>
                <c:pt idx="62821">
                  <c:v>6.2822000000000003E-5</c:v>
                </c:pt>
                <c:pt idx="62822">
                  <c:v>6.2823000000000005E-5</c:v>
                </c:pt>
                <c:pt idx="62823">
                  <c:v>6.2823999999999993E-5</c:v>
                </c:pt>
                <c:pt idx="62824">
                  <c:v>6.2824999999999996E-5</c:v>
                </c:pt>
                <c:pt idx="62825">
                  <c:v>6.2825999999999998E-5</c:v>
                </c:pt>
                <c:pt idx="62826">
                  <c:v>6.2827E-5</c:v>
                </c:pt>
                <c:pt idx="62827">
                  <c:v>6.2828000000000002E-5</c:v>
                </c:pt>
                <c:pt idx="62828">
                  <c:v>6.2829000000000004E-5</c:v>
                </c:pt>
                <c:pt idx="62829">
                  <c:v>6.2830000000000007E-5</c:v>
                </c:pt>
                <c:pt idx="62830">
                  <c:v>6.2830999999999995E-5</c:v>
                </c:pt>
                <c:pt idx="62831">
                  <c:v>6.2831999999999997E-5</c:v>
                </c:pt>
                <c:pt idx="62832">
                  <c:v>6.2833E-5</c:v>
                </c:pt>
                <c:pt idx="62833">
                  <c:v>6.2834000000000002E-5</c:v>
                </c:pt>
                <c:pt idx="62834">
                  <c:v>6.2835000000000004E-5</c:v>
                </c:pt>
                <c:pt idx="62835">
                  <c:v>6.2836000000000006E-5</c:v>
                </c:pt>
                <c:pt idx="62836">
                  <c:v>6.2836999999999995E-5</c:v>
                </c:pt>
                <c:pt idx="62837">
                  <c:v>6.2837999999999997E-5</c:v>
                </c:pt>
                <c:pt idx="62838">
                  <c:v>6.2838999999999999E-5</c:v>
                </c:pt>
                <c:pt idx="62839">
                  <c:v>6.2840000000000001E-5</c:v>
                </c:pt>
                <c:pt idx="62840">
                  <c:v>6.2841000000000004E-5</c:v>
                </c:pt>
                <c:pt idx="62841">
                  <c:v>6.2842000000000006E-5</c:v>
                </c:pt>
                <c:pt idx="62842">
                  <c:v>6.2842999999999994E-5</c:v>
                </c:pt>
                <c:pt idx="62843">
                  <c:v>6.2843999999999997E-5</c:v>
                </c:pt>
                <c:pt idx="62844">
                  <c:v>6.2844999999999999E-5</c:v>
                </c:pt>
                <c:pt idx="62845">
                  <c:v>6.2846000000000001E-5</c:v>
                </c:pt>
                <c:pt idx="62846">
                  <c:v>6.2847000000000003E-5</c:v>
                </c:pt>
                <c:pt idx="62847">
                  <c:v>6.2848000000000005E-5</c:v>
                </c:pt>
                <c:pt idx="62848">
                  <c:v>6.2848999999999994E-5</c:v>
                </c:pt>
                <c:pt idx="62849">
                  <c:v>6.2849999999999996E-5</c:v>
                </c:pt>
                <c:pt idx="62850">
                  <c:v>6.2850999999999998E-5</c:v>
                </c:pt>
                <c:pt idx="62851">
                  <c:v>6.2852000000000001E-5</c:v>
                </c:pt>
                <c:pt idx="62852">
                  <c:v>6.2853000000000003E-5</c:v>
                </c:pt>
                <c:pt idx="62853">
                  <c:v>6.2854000000000005E-5</c:v>
                </c:pt>
                <c:pt idx="62854">
                  <c:v>6.2854999999999994E-5</c:v>
                </c:pt>
                <c:pt idx="62855">
                  <c:v>6.2855999999999996E-5</c:v>
                </c:pt>
                <c:pt idx="62856">
                  <c:v>6.2856999999999998E-5</c:v>
                </c:pt>
                <c:pt idx="62857">
                  <c:v>6.2858E-5</c:v>
                </c:pt>
                <c:pt idx="62858">
                  <c:v>6.2859000000000002E-5</c:v>
                </c:pt>
                <c:pt idx="62859">
                  <c:v>6.2860000000000005E-5</c:v>
                </c:pt>
                <c:pt idx="62860">
                  <c:v>6.2860999999999993E-5</c:v>
                </c:pt>
                <c:pt idx="62861">
                  <c:v>6.2861999999999995E-5</c:v>
                </c:pt>
                <c:pt idx="62862">
                  <c:v>6.2862999999999998E-5</c:v>
                </c:pt>
                <c:pt idx="62863">
                  <c:v>6.2864E-5</c:v>
                </c:pt>
                <c:pt idx="62864">
                  <c:v>6.2865000000000002E-5</c:v>
                </c:pt>
                <c:pt idx="62865">
                  <c:v>6.2866000000000004E-5</c:v>
                </c:pt>
                <c:pt idx="62866">
                  <c:v>6.2867000000000006E-5</c:v>
                </c:pt>
                <c:pt idx="62867">
                  <c:v>6.2867999999999995E-5</c:v>
                </c:pt>
                <c:pt idx="62868">
                  <c:v>6.2868999999999997E-5</c:v>
                </c:pt>
                <c:pt idx="62869">
                  <c:v>6.2869999999999999E-5</c:v>
                </c:pt>
                <c:pt idx="62870">
                  <c:v>6.2871000000000002E-5</c:v>
                </c:pt>
                <c:pt idx="62871">
                  <c:v>6.2872000000000004E-5</c:v>
                </c:pt>
                <c:pt idx="62872">
                  <c:v>6.2873000000000006E-5</c:v>
                </c:pt>
                <c:pt idx="62873">
                  <c:v>6.2873999999999995E-5</c:v>
                </c:pt>
                <c:pt idx="62874">
                  <c:v>6.2874999999999997E-5</c:v>
                </c:pt>
                <c:pt idx="62875">
                  <c:v>6.2875999999999999E-5</c:v>
                </c:pt>
                <c:pt idx="62876">
                  <c:v>6.2877000000000001E-5</c:v>
                </c:pt>
                <c:pt idx="62877">
                  <c:v>6.2878000000000003E-5</c:v>
                </c:pt>
                <c:pt idx="62878">
                  <c:v>6.2879000000000006E-5</c:v>
                </c:pt>
                <c:pt idx="62879">
                  <c:v>6.2879999999999994E-5</c:v>
                </c:pt>
                <c:pt idx="62880">
                  <c:v>6.2880999999999996E-5</c:v>
                </c:pt>
                <c:pt idx="62881">
                  <c:v>6.2881999999999999E-5</c:v>
                </c:pt>
                <c:pt idx="62882">
                  <c:v>6.2883000000000001E-5</c:v>
                </c:pt>
                <c:pt idx="62883">
                  <c:v>6.2884000000000003E-5</c:v>
                </c:pt>
                <c:pt idx="62884">
                  <c:v>6.2885000000000005E-5</c:v>
                </c:pt>
                <c:pt idx="62885">
                  <c:v>6.2885999999999994E-5</c:v>
                </c:pt>
                <c:pt idx="62886">
                  <c:v>6.2886999999999996E-5</c:v>
                </c:pt>
                <c:pt idx="62887">
                  <c:v>6.2887999999999998E-5</c:v>
                </c:pt>
                <c:pt idx="62888">
                  <c:v>6.2889E-5</c:v>
                </c:pt>
                <c:pt idx="62889">
                  <c:v>6.2890000000000003E-5</c:v>
                </c:pt>
                <c:pt idx="62890">
                  <c:v>6.2891000000000005E-5</c:v>
                </c:pt>
                <c:pt idx="62891">
                  <c:v>6.2891999999999993E-5</c:v>
                </c:pt>
                <c:pt idx="62892">
                  <c:v>6.2892999999999996E-5</c:v>
                </c:pt>
                <c:pt idx="62893">
                  <c:v>6.2893999999999998E-5</c:v>
                </c:pt>
                <c:pt idx="62894">
                  <c:v>6.2895E-5</c:v>
                </c:pt>
                <c:pt idx="62895">
                  <c:v>6.2896000000000002E-5</c:v>
                </c:pt>
                <c:pt idx="62896">
                  <c:v>6.2897000000000004E-5</c:v>
                </c:pt>
                <c:pt idx="62897">
                  <c:v>6.2898000000000007E-5</c:v>
                </c:pt>
                <c:pt idx="62898">
                  <c:v>6.2898999999999995E-5</c:v>
                </c:pt>
                <c:pt idx="62899">
                  <c:v>6.2899999999999997E-5</c:v>
                </c:pt>
                <c:pt idx="62900">
                  <c:v>6.2901E-5</c:v>
                </c:pt>
                <c:pt idx="62901">
                  <c:v>6.2902000000000002E-5</c:v>
                </c:pt>
                <c:pt idx="62902">
                  <c:v>6.2903000000000004E-5</c:v>
                </c:pt>
                <c:pt idx="62903">
                  <c:v>6.2904000000000006E-5</c:v>
                </c:pt>
                <c:pt idx="62904">
                  <c:v>6.2904999999999995E-5</c:v>
                </c:pt>
                <c:pt idx="62905">
                  <c:v>6.2905999999999997E-5</c:v>
                </c:pt>
                <c:pt idx="62906">
                  <c:v>6.2906999999999999E-5</c:v>
                </c:pt>
                <c:pt idx="62907">
                  <c:v>6.2908000000000001E-5</c:v>
                </c:pt>
                <c:pt idx="62908">
                  <c:v>6.2909000000000004E-5</c:v>
                </c:pt>
                <c:pt idx="62909">
                  <c:v>6.2910000000000006E-5</c:v>
                </c:pt>
                <c:pt idx="62910">
                  <c:v>6.2910999999999994E-5</c:v>
                </c:pt>
                <c:pt idx="62911">
                  <c:v>6.2911999999999997E-5</c:v>
                </c:pt>
                <c:pt idx="62912">
                  <c:v>6.2912999999999999E-5</c:v>
                </c:pt>
                <c:pt idx="62913">
                  <c:v>6.2914000000000001E-5</c:v>
                </c:pt>
                <c:pt idx="62914">
                  <c:v>6.2915000000000003E-5</c:v>
                </c:pt>
                <c:pt idx="62915">
                  <c:v>6.2916000000000005E-5</c:v>
                </c:pt>
                <c:pt idx="62916">
                  <c:v>6.2916999999999994E-5</c:v>
                </c:pt>
                <c:pt idx="62917">
                  <c:v>6.2917999999999996E-5</c:v>
                </c:pt>
                <c:pt idx="62918">
                  <c:v>6.2918999999999998E-5</c:v>
                </c:pt>
                <c:pt idx="62919">
                  <c:v>6.2920000000000001E-5</c:v>
                </c:pt>
                <c:pt idx="62920">
                  <c:v>6.2921000000000003E-5</c:v>
                </c:pt>
                <c:pt idx="62921">
                  <c:v>6.2922000000000005E-5</c:v>
                </c:pt>
                <c:pt idx="62922">
                  <c:v>6.2922999999999994E-5</c:v>
                </c:pt>
                <c:pt idx="62923">
                  <c:v>6.2923999999999996E-5</c:v>
                </c:pt>
                <c:pt idx="62924">
                  <c:v>6.2924999999999998E-5</c:v>
                </c:pt>
                <c:pt idx="62925">
                  <c:v>6.2926E-5</c:v>
                </c:pt>
                <c:pt idx="62926">
                  <c:v>6.2927000000000002E-5</c:v>
                </c:pt>
                <c:pt idx="62927">
                  <c:v>6.2928000000000005E-5</c:v>
                </c:pt>
                <c:pt idx="62928">
                  <c:v>6.2928999999999993E-5</c:v>
                </c:pt>
                <c:pt idx="62929">
                  <c:v>6.2929999999999995E-5</c:v>
                </c:pt>
                <c:pt idx="62930">
                  <c:v>6.2930999999999998E-5</c:v>
                </c:pt>
                <c:pt idx="62931">
                  <c:v>6.2932E-5</c:v>
                </c:pt>
                <c:pt idx="62932">
                  <c:v>6.2933000000000002E-5</c:v>
                </c:pt>
                <c:pt idx="62933">
                  <c:v>6.2934000000000004E-5</c:v>
                </c:pt>
                <c:pt idx="62934">
                  <c:v>6.2935000000000006E-5</c:v>
                </c:pt>
                <c:pt idx="62935">
                  <c:v>6.2935999999999995E-5</c:v>
                </c:pt>
                <c:pt idx="62936">
                  <c:v>6.2936999999999997E-5</c:v>
                </c:pt>
                <c:pt idx="62937">
                  <c:v>6.2937999999999999E-5</c:v>
                </c:pt>
                <c:pt idx="62938">
                  <c:v>6.2939000000000002E-5</c:v>
                </c:pt>
                <c:pt idx="62939">
                  <c:v>6.2940000000000004E-5</c:v>
                </c:pt>
                <c:pt idx="62940">
                  <c:v>6.2941000000000006E-5</c:v>
                </c:pt>
                <c:pt idx="62941">
                  <c:v>6.2941999999999995E-5</c:v>
                </c:pt>
                <c:pt idx="62942">
                  <c:v>6.2942999999999997E-5</c:v>
                </c:pt>
                <c:pt idx="62943">
                  <c:v>6.2943999999999999E-5</c:v>
                </c:pt>
                <c:pt idx="62944">
                  <c:v>6.2945000000000001E-5</c:v>
                </c:pt>
                <c:pt idx="62945">
                  <c:v>6.2946000000000003E-5</c:v>
                </c:pt>
                <c:pt idx="62946">
                  <c:v>6.2947000000000006E-5</c:v>
                </c:pt>
                <c:pt idx="62947">
                  <c:v>6.2947999999999994E-5</c:v>
                </c:pt>
                <c:pt idx="62948">
                  <c:v>6.2948999999999996E-5</c:v>
                </c:pt>
                <c:pt idx="62949">
                  <c:v>6.2949999999999999E-5</c:v>
                </c:pt>
                <c:pt idx="62950">
                  <c:v>6.2951000000000001E-5</c:v>
                </c:pt>
                <c:pt idx="62951">
                  <c:v>6.2952000000000003E-5</c:v>
                </c:pt>
                <c:pt idx="62952">
                  <c:v>6.2953000000000005E-5</c:v>
                </c:pt>
                <c:pt idx="62953">
                  <c:v>6.2953999999999994E-5</c:v>
                </c:pt>
                <c:pt idx="62954">
                  <c:v>6.2954999999999996E-5</c:v>
                </c:pt>
                <c:pt idx="62955">
                  <c:v>6.2955999999999998E-5</c:v>
                </c:pt>
                <c:pt idx="62956">
                  <c:v>6.2957E-5</c:v>
                </c:pt>
                <c:pt idx="62957">
                  <c:v>6.2958000000000003E-5</c:v>
                </c:pt>
                <c:pt idx="62958">
                  <c:v>6.2959000000000005E-5</c:v>
                </c:pt>
                <c:pt idx="62959">
                  <c:v>6.2959999999999994E-5</c:v>
                </c:pt>
                <c:pt idx="62960">
                  <c:v>6.2960999999999996E-5</c:v>
                </c:pt>
                <c:pt idx="62961">
                  <c:v>6.2961999999999998E-5</c:v>
                </c:pt>
                <c:pt idx="62962">
                  <c:v>6.2963E-5</c:v>
                </c:pt>
                <c:pt idx="62963">
                  <c:v>6.2964000000000002E-5</c:v>
                </c:pt>
                <c:pt idx="62964">
                  <c:v>6.2965000000000004E-5</c:v>
                </c:pt>
                <c:pt idx="62965">
                  <c:v>6.2966000000000007E-5</c:v>
                </c:pt>
                <c:pt idx="62966">
                  <c:v>6.2966999999999995E-5</c:v>
                </c:pt>
                <c:pt idx="62967">
                  <c:v>6.2967999999999997E-5</c:v>
                </c:pt>
                <c:pt idx="62968">
                  <c:v>6.2969E-5</c:v>
                </c:pt>
                <c:pt idx="62969">
                  <c:v>6.2970000000000002E-5</c:v>
                </c:pt>
                <c:pt idx="62970">
                  <c:v>6.2971000000000004E-5</c:v>
                </c:pt>
                <c:pt idx="62971">
                  <c:v>6.2972000000000006E-5</c:v>
                </c:pt>
                <c:pt idx="62972">
                  <c:v>6.2972999999999995E-5</c:v>
                </c:pt>
                <c:pt idx="62973">
                  <c:v>6.2973999999999997E-5</c:v>
                </c:pt>
                <c:pt idx="62974">
                  <c:v>6.2974999999999999E-5</c:v>
                </c:pt>
                <c:pt idx="62975">
                  <c:v>6.2976000000000001E-5</c:v>
                </c:pt>
                <c:pt idx="62976">
                  <c:v>6.2977000000000004E-5</c:v>
                </c:pt>
                <c:pt idx="62977">
                  <c:v>6.2978000000000006E-5</c:v>
                </c:pt>
                <c:pt idx="62978">
                  <c:v>6.2978999999999995E-5</c:v>
                </c:pt>
                <c:pt idx="62979">
                  <c:v>6.2979999999999997E-5</c:v>
                </c:pt>
                <c:pt idx="62980">
                  <c:v>6.2980999999999999E-5</c:v>
                </c:pt>
                <c:pt idx="62981">
                  <c:v>6.2982000000000001E-5</c:v>
                </c:pt>
                <c:pt idx="62982">
                  <c:v>6.2983000000000003E-5</c:v>
                </c:pt>
                <c:pt idx="62983">
                  <c:v>6.2984000000000005E-5</c:v>
                </c:pt>
                <c:pt idx="62984">
                  <c:v>6.2984999999999994E-5</c:v>
                </c:pt>
                <c:pt idx="62985">
                  <c:v>6.2985999999999996E-5</c:v>
                </c:pt>
                <c:pt idx="62986">
                  <c:v>6.2986999999999999E-5</c:v>
                </c:pt>
                <c:pt idx="62987">
                  <c:v>6.2988000000000001E-5</c:v>
                </c:pt>
                <c:pt idx="62988">
                  <c:v>6.2989000000000003E-5</c:v>
                </c:pt>
                <c:pt idx="62989">
                  <c:v>6.2990000000000005E-5</c:v>
                </c:pt>
                <c:pt idx="62990">
                  <c:v>6.2990999999999994E-5</c:v>
                </c:pt>
                <c:pt idx="62991">
                  <c:v>6.2991999999999996E-5</c:v>
                </c:pt>
                <c:pt idx="62992">
                  <c:v>6.2992999999999998E-5</c:v>
                </c:pt>
                <c:pt idx="62993">
                  <c:v>6.2994E-5</c:v>
                </c:pt>
                <c:pt idx="62994">
                  <c:v>6.2995000000000002E-5</c:v>
                </c:pt>
                <c:pt idx="62995">
                  <c:v>6.2996000000000005E-5</c:v>
                </c:pt>
                <c:pt idx="62996">
                  <c:v>6.2996999999999993E-5</c:v>
                </c:pt>
                <c:pt idx="62997">
                  <c:v>6.2997999999999996E-5</c:v>
                </c:pt>
                <c:pt idx="62998">
                  <c:v>6.2998999999999998E-5</c:v>
                </c:pt>
                <c:pt idx="62999">
                  <c:v>6.3E-5</c:v>
                </c:pt>
                <c:pt idx="63000">
                  <c:v>6.3001000000000002E-5</c:v>
                </c:pt>
                <c:pt idx="63001">
                  <c:v>6.3002000000000004E-5</c:v>
                </c:pt>
                <c:pt idx="63002">
                  <c:v>6.3003000000000006E-5</c:v>
                </c:pt>
                <c:pt idx="63003">
                  <c:v>6.3003999999999995E-5</c:v>
                </c:pt>
                <c:pt idx="63004">
                  <c:v>6.3004999999999997E-5</c:v>
                </c:pt>
                <c:pt idx="63005">
                  <c:v>6.3006E-5</c:v>
                </c:pt>
                <c:pt idx="63006">
                  <c:v>6.3007000000000002E-5</c:v>
                </c:pt>
                <c:pt idx="63007">
                  <c:v>6.3008000000000004E-5</c:v>
                </c:pt>
                <c:pt idx="63008">
                  <c:v>6.3009000000000006E-5</c:v>
                </c:pt>
                <c:pt idx="63009">
                  <c:v>6.3009999999999995E-5</c:v>
                </c:pt>
                <c:pt idx="63010">
                  <c:v>6.3010999999999997E-5</c:v>
                </c:pt>
                <c:pt idx="63011">
                  <c:v>6.3011999999999999E-5</c:v>
                </c:pt>
                <c:pt idx="63012">
                  <c:v>6.3013000000000001E-5</c:v>
                </c:pt>
                <c:pt idx="63013">
                  <c:v>6.3014000000000003E-5</c:v>
                </c:pt>
                <c:pt idx="63014">
                  <c:v>6.3015000000000006E-5</c:v>
                </c:pt>
                <c:pt idx="63015">
                  <c:v>6.3015999999999994E-5</c:v>
                </c:pt>
                <c:pt idx="63016">
                  <c:v>6.3016999999999997E-5</c:v>
                </c:pt>
                <c:pt idx="63017">
                  <c:v>6.3017999999999999E-5</c:v>
                </c:pt>
                <c:pt idx="63018">
                  <c:v>6.3019000000000001E-5</c:v>
                </c:pt>
                <c:pt idx="63019">
                  <c:v>6.3020000000000003E-5</c:v>
                </c:pt>
                <c:pt idx="63020">
                  <c:v>6.3021000000000005E-5</c:v>
                </c:pt>
                <c:pt idx="63021">
                  <c:v>6.3021999999999994E-5</c:v>
                </c:pt>
                <c:pt idx="63022">
                  <c:v>6.3022999999999996E-5</c:v>
                </c:pt>
                <c:pt idx="63023">
                  <c:v>6.3023999999999998E-5</c:v>
                </c:pt>
                <c:pt idx="63024">
                  <c:v>6.3025000000000001E-5</c:v>
                </c:pt>
                <c:pt idx="63025">
                  <c:v>6.3026000000000003E-5</c:v>
                </c:pt>
                <c:pt idx="63026">
                  <c:v>6.3027000000000005E-5</c:v>
                </c:pt>
                <c:pt idx="63027">
                  <c:v>6.3027999999999994E-5</c:v>
                </c:pt>
                <c:pt idx="63028">
                  <c:v>6.3028999999999996E-5</c:v>
                </c:pt>
                <c:pt idx="63029">
                  <c:v>6.3029999999999998E-5</c:v>
                </c:pt>
                <c:pt idx="63030">
                  <c:v>6.3031E-5</c:v>
                </c:pt>
                <c:pt idx="63031">
                  <c:v>6.3032000000000002E-5</c:v>
                </c:pt>
                <c:pt idx="63032">
                  <c:v>6.3033000000000004E-5</c:v>
                </c:pt>
                <c:pt idx="63033">
                  <c:v>6.3034000000000007E-5</c:v>
                </c:pt>
                <c:pt idx="63034">
                  <c:v>6.3034999999999995E-5</c:v>
                </c:pt>
                <c:pt idx="63035">
                  <c:v>6.3035999999999998E-5</c:v>
                </c:pt>
                <c:pt idx="63036">
                  <c:v>6.3037E-5</c:v>
                </c:pt>
                <c:pt idx="63037">
                  <c:v>6.3038000000000002E-5</c:v>
                </c:pt>
                <c:pt idx="63038">
                  <c:v>6.3039000000000004E-5</c:v>
                </c:pt>
                <c:pt idx="63039">
                  <c:v>6.3040000000000006E-5</c:v>
                </c:pt>
                <c:pt idx="63040">
                  <c:v>6.3040999999999995E-5</c:v>
                </c:pt>
                <c:pt idx="63041">
                  <c:v>6.3041999999999997E-5</c:v>
                </c:pt>
                <c:pt idx="63042">
                  <c:v>6.3042999999999999E-5</c:v>
                </c:pt>
                <c:pt idx="63043">
                  <c:v>6.3044000000000002E-5</c:v>
                </c:pt>
                <c:pt idx="63044">
                  <c:v>6.3045000000000004E-5</c:v>
                </c:pt>
                <c:pt idx="63045">
                  <c:v>6.3046000000000006E-5</c:v>
                </c:pt>
                <c:pt idx="63046">
                  <c:v>6.3046999999999995E-5</c:v>
                </c:pt>
                <c:pt idx="63047">
                  <c:v>6.3047999999999997E-5</c:v>
                </c:pt>
                <c:pt idx="63048">
                  <c:v>6.3048999999999999E-5</c:v>
                </c:pt>
                <c:pt idx="63049">
                  <c:v>6.3050000000000001E-5</c:v>
                </c:pt>
                <c:pt idx="63050">
                  <c:v>6.3051000000000003E-5</c:v>
                </c:pt>
                <c:pt idx="63051">
                  <c:v>6.3052000000000006E-5</c:v>
                </c:pt>
                <c:pt idx="63052">
                  <c:v>6.3052999999999994E-5</c:v>
                </c:pt>
                <c:pt idx="63053">
                  <c:v>6.3053999999999996E-5</c:v>
                </c:pt>
                <c:pt idx="63054">
                  <c:v>6.3054999999999999E-5</c:v>
                </c:pt>
                <c:pt idx="63055">
                  <c:v>6.3056000000000001E-5</c:v>
                </c:pt>
                <c:pt idx="63056">
                  <c:v>6.3057000000000003E-5</c:v>
                </c:pt>
                <c:pt idx="63057">
                  <c:v>6.3058000000000005E-5</c:v>
                </c:pt>
                <c:pt idx="63058">
                  <c:v>6.3058999999999994E-5</c:v>
                </c:pt>
                <c:pt idx="63059">
                  <c:v>6.3059999999999996E-5</c:v>
                </c:pt>
                <c:pt idx="63060">
                  <c:v>6.3060999999999998E-5</c:v>
                </c:pt>
                <c:pt idx="63061">
                  <c:v>6.3062E-5</c:v>
                </c:pt>
                <c:pt idx="63062">
                  <c:v>6.3063000000000003E-5</c:v>
                </c:pt>
                <c:pt idx="63063">
                  <c:v>6.3064000000000005E-5</c:v>
                </c:pt>
                <c:pt idx="63064">
                  <c:v>6.3064999999999993E-5</c:v>
                </c:pt>
                <c:pt idx="63065">
                  <c:v>6.3065999999999996E-5</c:v>
                </c:pt>
                <c:pt idx="63066">
                  <c:v>6.3066999999999998E-5</c:v>
                </c:pt>
                <c:pt idx="63067">
                  <c:v>6.3068E-5</c:v>
                </c:pt>
                <c:pt idx="63068">
                  <c:v>6.3069000000000002E-5</c:v>
                </c:pt>
                <c:pt idx="63069">
                  <c:v>6.3070000000000004E-5</c:v>
                </c:pt>
                <c:pt idx="63070">
                  <c:v>6.3071000000000007E-5</c:v>
                </c:pt>
                <c:pt idx="63071">
                  <c:v>6.3071999999999995E-5</c:v>
                </c:pt>
                <c:pt idx="63072">
                  <c:v>6.3072999999999997E-5</c:v>
                </c:pt>
                <c:pt idx="63073">
                  <c:v>6.3074E-5</c:v>
                </c:pt>
                <c:pt idx="63074">
                  <c:v>6.3075000000000002E-5</c:v>
                </c:pt>
                <c:pt idx="63075">
                  <c:v>6.3076000000000004E-5</c:v>
                </c:pt>
                <c:pt idx="63076">
                  <c:v>6.3077000000000006E-5</c:v>
                </c:pt>
                <c:pt idx="63077">
                  <c:v>6.3077999999999995E-5</c:v>
                </c:pt>
                <c:pt idx="63078">
                  <c:v>6.3078999999999997E-5</c:v>
                </c:pt>
                <c:pt idx="63079">
                  <c:v>6.3079999999999999E-5</c:v>
                </c:pt>
                <c:pt idx="63080">
                  <c:v>6.3081000000000001E-5</c:v>
                </c:pt>
                <c:pt idx="63081">
                  <c:v>6.3082000000000004E-5</c:v>
                </c:pt>
                <c:pt idx="63082">
                  <c:v>6.3083000000000006E-5</c:v>
                </c:pt>
                <c:pt idx="63083">
                  <c:v>6.3083999999999994E-5</c:v>
                </c:pt>
                <c:pt idx="63084">
                  <c:v>6.3084999999999997E-5</c:v>
                </c:pt>
                <c:pt idx="63085">
                  <c:v>6.3085999999999999E-5</c:v>
                </c:pt>
                <c:pt idx="63086">
                  <c:v>6.3087000000000001E-5</c:v>
                </c:pt>
                <c:pt idx="63087">
                  <c:v>6.3088000000000003E-5</c:v>
                </c:pt>
                <c:pt idx="63088">
                  <c:v>6.3089000000000005E-5</c:v>
                </c:pt>
                <c:pt idx="63089">
                  <c:v>6.3089999999999994E-5</c:v>
                </c:pt>
                <c:pt idx="63090">
                  <c:v>6.3090999999999996E-5</c:v>
                </c:pt>
                <c:pt idx="63091">
                  <c:v>6.3091999999999998E-5</c:v>
                </c:pt>
                <c:pt idx="63092">
                  <c:v>6.3093000000000001E-5</c:v>
                </c:pt>
                <c:pt idx="63093">
                  <c:v>6.3094000000000003E-5</c:v>
                </c:pt>
                <c:pt idx="63094">
                  <c:v>6.3095000000000005E-5</c:v>
                </c:pt>
                <c:pt idx="63095">
                  <c:v>6.3095999999999994E-5</c:v>
                </c:pt>
                <c:pt idx="63096">
                  <c:v>6.3096999999999996E-5</c:v>
                </c:pt>
                <c:pt idx="63097">
                  <c:v>6.3097999999999998E-5</c:v>
                </c:pt>
                <c:pt idx="63098">
                  <c:v>6.3099E-5</c:v>
                </c:pt>
                <c:pt idx="63099">
                  <c:v>6.3100000000000002E-5</c:v>
                </c:pt>
                <c:pt idx="63100">
                  <c:v>6.3101000000000005E-5</c:v>
                </c:pt>
                <c:pt idx="63101">
                  <c:v>6.3102000000000007E-5</c:v>
                </c:pt>
                <c:pt idx="63102">
                  <c:v>6.3102999999999995E-5</c:v>
                </c:pt>
                <c:pt idx="63103">
                  <c:v>6.3103999999999998E-5</c:v>
                </c:pt>
                <c:pt idx="63104">
                  <c:v>6.3105E-5</c:v>
                </c:pt>
                <c:pt idx="63105">
                  <c:v>6.3106000000000002E-5</c:v>
                </c:pt>
                <c:pt idx="63106">
                  <c:v>6.3107000000000004E-5</c:v>
                </c:pt>
                <c:pt idx="63107">
                  <c:v>6.3108000000000006E-5</c:v>
                </c:pt>
                <c:pt idx="63108">
                  <c:v>6.3108999999999995E-5</c:v>
                </c:pt>
                <c:pt idx="63109">
                  <c:v>6.3109999999999997E-5</c:v>
                </c:pt>
                <c:pt idx="63110">
                  <c:v>6.3110999999999999E-5</c:v>
                </c:pt>
                <c:pt idx="63111">
                  <c:v>6.3112000000000002E-5</c:v>
                </c:pt>
                <c:pt idx="63112">
                  <c:v>6.3113000000000004E-5</c:v>
                </c:pt>
                <c:pt idx="63113">
                  <c:v>6.3114000000000006E-5</c:v>
                </c:pt>
                <c:pt idx="63114">
                  <c:v>6.3114999999999995E-5</c:v>
                </c:pt>
                <c:pt idx="63115">
                  <c:v>6.3115999999999997E-5</c:v>
                </c:pt>
                <c:pt idx="63116">
                  <c:v>6.3116999999999999E-5</c:v>
                </c:pt>
                <c:pt idx="63117">
                  <c:v>6.3118000000000001E-5</c:v>
                </c:pt>
                <c:pt idx="63118">
                  <c:v>6.3119000000000003E-5</c:v>
                </c:pt>
                <c:pt idx="63119">
                  <c:v>6.3120000000000006E-5</c:v>
                </c:pt>
                <c:pt idx="63120">
                  <c:v>6.3120999999999994E-5</c:v>
                </c:pt>
                <c:pt idx="63121">
                  <c:v>6.3121999999999996E-5</c:v>
                </c:pt>
                <c:pt idx="63122">
                  <c:v>6.3122999999999999E-5</c:v>
                </c:pt>
                <c:pt idx="63123">
                  <c:v>6.3124000000000001E-5</c:v>
                </c:pt>
                <c:pt idx="63124">
                  <c:v>6.3125000000000003E-5</c:v>
                </c:pt>
                <c:pt idx="63125">
                  <c:v>6.3126000000000005E-5</c:v>
                </c:pt>
                <c:pt idx="63126">
                  <c:v>6.3126999999999994E-5</c:v>
                </c:pt>
                <c:pt idx="63127">
                  <c:v>6.3127999999999996E-5</c:v>
                </c:pt>
                <c:pt idx="63128">
                  <c:v>6.3128999999999998E-5</c:v>
                </c:pt>
                <c:pt idx="63129">
                  <c:v>6.313E-5</c:v>
                </c:pt>
                <c:pt idx="63130">
                  <c:v>6.3131000000000003E-5</c:v>
                </c:pt>
                <c:pt idx="63131">
                  <c:v>6.3132000000000005E-5</c:v>
                </c:pt>
                <c:pt idx="63132">
                  <c:v>6.3132999999999993E-5</c:v>
                </c:pt>
                <c:pt idx="63133">
                  <c:v>6.3133999999999996E-5</c:v>
                </c:pt>
                <c:pt idx="63134">
                  <c:v>6.3134999999999998E-5</c:v>
                </c:pt>
                <c:pt idx="63135">
                  <c:v>6.3136E-5</c:v>
                </c:pt>
                <c:pt idx="63136">
                  <c:v>6.3137000000000002E-5</c:v>
                </c:pt>
                <c:pt idx="63137">
                  <c:v>6.3138000000000004E-5</c:v>
                </c:pt>
                <c:pt idx="63138">
                  <c:v>6.3139000000000007E-5</c:v>
                </c:pt>
                <c:pt idx="63139">
                  <c:v>6.3139999999999995E-5</c:v>
                </c:pt>
                <c:pt idx="63140">
                  <c:v>6.3140999999999997E-5</c:v>
                </c:pt>
                <c:pt idx="63141">
                  <c:v>6.3142E-5</c:v>
                </c:pt>
                <c:pt idx="63142">
                  <c:v>6.3143000000000002E-5</c:v>
                </c:pt>
                <c:pt idx="63143">
                  <c:v>6.3144000000000004E-5</c:v>
                </c:pt>
                <c:pt idx="63144">
                  <c:v>6.3145000000000006E-5</c:v>
                </c:pt>
                <c:pt idx="63145">
                  <c:v>6.3145999999999995E-5</c:v>
                </c:pt>
                <c:pt idx="63146">
                  <c:v>6.3146999999999997E-5</c:v>
                </c:pt>
                <c:pt idx="63147">
                  <c:v>6.3147999999999999E-5</c:v>
                </c:pt>
                <c:pt idx="63148">
                  <c:v>6.3149000000000001E-5</c:v>
                </c:pt>
                <c:pt idx="63149">
                  <c:v>6.3150000000000004E-5</c:v>
                </c:pt>
                <c:pt idx="63150">
                  <c:v>6.3151000000000006E-5</c:v>
                </c:pt>
                <c:pt idx="63151">
                  <c:v>6.3151999999999994E-5</c:v>
                </c:pt>
                <c:pt idx="63152">
                  <c:v>6.3152999999999997E-5</c:v>
                </c:pt>
                <c:pt idx="63153">
                  <c:v>6.3153999999999999E-5</c:v>
                </c:pt>
                <c:pt idx="63154">
                  <c:v>6.3155000000000001E-5</c:v>
                </c:pt>
                <c:pt idx="63155">
                  <c:v>6.3156000000000003E-5</c:v>
                </c:pt>
                <c:pt idx="63156">
                  <c:v>6.3157000000000005E-5</c:v>
                </c:pt>
                <c:pt idx="63157">
                  <c:v>6.3157999999999994E-5</c:v>
                </c:pt>
                <c:pt idx="63158">
                  <c:v>6.3158999999999996E-5</c:v>
                </c:pt>
                <c:pt idx="63159">
                  <c:v>6.3159999999999998E-5</c:v>
                </c:pt>
                <c:pt idx="63160">
                  <c:v>6.3161000000000001E-5</c:v>
                </c:pt>
                <c:pt idx="63161">
                  <c:v>6.3162000000000003E-5</c:v>
                </c:pt>
                <c:pt idx="63162">
                  <c:v>6.3163000000000005E-5</c:v>
                </c:pt>
                <c:pt idx="63163">
                  <c:v>6.3163999999999994E-5</c:v>
                </c:pt>
                <c:pt idx="63164">
                  <c:v>6.3164999999999996E-5</c:v>
                </c:pt>
                <c:pt idx="63165">
                  <c:v>6.3165999999999998E-5</c:v>
                </c:pt>
                <c:pt idx="63166">
                  <c:v>6.3167E-5</c:v>
                </c:pt>
                <c:pt idx="63167">
                  <c:v>6.3168000000000002E-5</c:v>
                </c:pt>
                <c:pt idx="63168">
                  <c:v>6.3169000000000005E-5</c:v>
                </c:pt>
                <c:pt idx="63169">
                  <c:v>6.3170000000000007E-5</c:v>
                </c:pt>
                <c:pt idx="63170">
                  <c:v>6.3170999999999995E-5</c:v>
                </c:pt>
                <c:pt idx="63171">
                  <c:v>6.3171999999999998E-5</c:v>
                </c:pt>
                <c:pt idx="63172">
                  <c:v>6.3173E-5</c:v>
                </c:pt>
                <c:pt idx="63173">
                  <c:v>6.3174000000000002E-5</c:v>
                </c:pt>
                <c:pt idx="63174">
                  <c:v>6.3175000000000004E-5</c:v>
                </c:pt>
                <c:pt idx="63175">
                  <c:v>6.3176000000000006E-5</c:v>
                </c:pt>
                <c:pt idx="63176">
                  <c:v>6.3176999999999995E-5</c:v>
                </c:pt>
                <c:pt idx="63177">
                  <c:v>6.3177999999999997E-5</c:v>
                </c:pt>
                <c:pt idx="63178">
                  <c:v>6.3178999999999999E-5</c:v>
                </c:pt>
                <c:pt idx="63179">
                  <c:v>6.3180000000000002E-5</c:v>
                </c:pt>
                <c:pt idx="63180">
                  <c:v>6.3181000000000004E-5</c:v>
                </c:pt>
                <c:pt idx="63181">
                  <c:v>6.3182000000000006E-5</c:v>
                </c:pt>
                <c:pt idx="63182">
                  <c:v>6.3182999999999995E-5</c:v>
                </c:pt>
                <c:pt idx="63183">
                  <c:v>6.3183999999999997E-5</c:v>
                </c:pt>
                <c:pt idx="63184">
                  <c:v>6.3184999999999999E-5</c:v>
                </c:pt>
                <c:pt idx="63185">
                  <c:v>6.3186000000000001E-5</c:v>
                </c:pt>
                <c:pt idx="63186">
                  <c:v>6.3187000000000003E-5</c:v>
                </c:pt>
                <c:pt idx="63187">
                  <c:v>6.3188000000000006E-5</c:v>
                </c:pt>
                <c:pt idx="63188">
                  <c:v>6.3188999999999994E-5</c:v>
                </c:pt>
                <c:pt idx="63189">
                  <c:v>6.3189999999999996E-5</c:v>
                </c:pt>
                <c:pt idx="63190">
                  <c:v>6.3190999999999999E-5</c:v>
                </c:pt>
                <c:pt idx="63191">
                  <c:v>6.3192000000000001E-5</c:v>
                </c:pt>
                <c:pt idx="63192">
                  <c:v>6.3193000000000003E-5</c:v>
                </c:pt>
                <c:pt idx="63193">
                  <c:v>6.3194000000000005E-5</c:v>
                </c:pt>
                <c:pt idx="63194">
                  <c:v>6.3194999999999994E-5</c:v>
                </c:pt>
                <c:pt idx="63195">
                  <c:v>6.3195999999999996E-5</c:v>
                </c:pt>
                <c:pt idx="63196">
                  <c:v>6.3196999999999998E-5</c:v>
                </c:pt>
                <c:pt idx="63197">
                  <c:v>6.3198E-5</c:v>
                </c:pt>
                <c:pt idx="63198">
                  <c:v>6.3199000000000003E-5</c:v>
                </c:pt>
                <c:pt idx="63199">
                  <c:v>6.3200000000000005E-5</c:v>
                </c:pt>
                <c:pt idx="63200">
                  <c:v>6.3200999999999993E-5</c:v>
                </c:pt>
                <c:pt idx="63201">
                  <c:v>6.3201999999999996E-5</c:v>
                </c:pt>
                <c:pt idx="63202">
                  <c:v>6.3202999999999998E-5</c:v>
                </c:pt>
                <c:pt idx="63203">
                  <c:v>6.3204E-5</c:v>
                </c:pt>
                <c:pt idx="63204">
                  <c:v>6.3205000000000002E-5</c:v>
                </c:pt>
                <c:pt idx="63205">
                  <c:v>6.3206000000000004E-5</c:v>
                </c:pt>
                <c:pt idx="63206">
                  <c:v>6.3207000000000007E-5</c:v>
                </c:pt>
                <c:pt idx="63207">
                  <c:v>6.3207999999999995E-5</c:v>
                </c:pt>
                <c:pt idx="63208">
                  <c:v>6.3208999999999997E-5</c:v>
                </c:pt>
                <c:pt idx="63209">
                  <c:v>6.321E-5</c:v>
                </c:pt>
                <c:pt idx="63210">
                  <c:v>6.3211000000000002E-5</c:v>
                </c:pt>
                <c:pt idx="63211">
                  <c:v>6.3212000000000004E-5</c:v>
                </c:pt>
                <c:pt idx="63212">
                  <c:v>6.3213000000000006E-5</c:v>
                </c:pt>
                <c:pt idx="63213">
                  <c:v>6.3213999999999995E-5</c:v>
                </c:pt>
                <c:pt idx="63214">
                  <c:v>6.3214999999999997E-5</c:v>
                </c:pt>
                <c:pt idx="63215">
                  <c:v>6.3215999999999999E-5</c:v>
                </c:pt>
                <c:pt idx="63216">
                  <c:v>6.3217000000000001E-5</c:v>
                </c:pt>
                <c:pt idx="63217">
                  <c:v>6.3218000000000004E-5</c:v>
                </c:pt>
                <c:pt idx="63218">
                  <c:v>6.3219000000000006E-5</c:v>
                </c:pt>
                <c:pt idx="63219">
                  <c:v>6.3219999999999994E-5</c:v>
                </c:pt>
                <c:pt idx="63220">
                  <c:v>6.3220999999999997E-5</c:v>
                </c:pt>
                <c:pt idx="63221">
                  <c:v>6.3221999999999999E-5</c:v>
                </c:pt>
                <c:pt idx="63222">
                  <c:v>6.3223000000000001E-5</c:v>
                </c:pt>
                <c:pt idx="63223">
                  <c:v>6.3224000000000003E-5</c:v>
                </c:pt>
                <c:pt idx="63224">
                  <c:v>6.3225000000000005E-5</c:v>
                </c:pt>
                <c:pt idx="63225">
                  <c:v>6.3225999999999994E-5</c:v>
                </c:pt>
                <c:pt idx="63226">
                  <c:v>6.3226999999999996E-5</c:v>
                </c:pt>
                <c:pt idx="63227">
                  <c:v>6.3227999999999998E-5</c:v>
                </c:pt>
                <c:pt idx="63228">
                  <c:v>6.3229000000000001E-5</c:v>
                </c:pt>
                <c:pt idx="63229">
                  <c:v>6.3230000000000003E-5</c:v>
                </c:pt>
                <c:pt idx="63230">
                  <c:v>6.3231000000000005E-5</c:v>
                </c:pt>
                <c:pt idx="63231">
                  <c:v>6.3231999999999994E-5</c:v>
                </c:pt>
                <c:pt idx="63232">
                  <c:v>6.3232999999999996E-5</c:v>
                </c:pt>
                <c:pt idx="63233">
                  <c:v>6.3233999999999998E-5</c:v>
                </c:pt>
                <c:pt idx="63234">
                  <c:v>6.3235E-5</c:v>
                </c:pt>
                <c:pt idx="63235">
                  <c:v>6.3236000000000002E-5</c:v>
                </c:pt>
                <c:pt idx="63236">
                  <c:v>6.3237000000000005E-5</c:v>
                </c:pt>
                <c:pt idx="63237">
                  <c:v>6.3238000000000007E-5</c:v>
                </c:pt>
                <c:pt idx="63238">
                  <c:v>6.3238999999999995E-5</c:v>
                </c:pt>
                <c:pt idx="63239">
                  <c:v>6.3239999999999998E-5</c:v>
                </c:pt>
                <c:pt idx="63240">
                  <c:v>6.3241E-5</c:v>
                </c:pt>
                <c:pt idx="63241">
                  <c:v>6.3242000000000002E-5</c:v>
                </c:pt>
                <c:pt idx="63242">
                  <c:v>6.3243000000000004E-5</c:v>
                </c:pt>
                <c:pt idx="63243">
                  <c:v>6.3244000000000006E-5</c:v>
                </c:pt>
                <c:pt idx="63244">
                  <c:v>6.3244999999999995E-5</c:v>
                </c:pt>
                <c:pt idx="63245">
                  <c:v>6.3245999999999997E-5</c:v>
                </c:pt>
                <c:pt idx="63246">
                  <c:v>6.3246999999999999E-5</c:v>
                </c:pt>
                <c:pt idx="63247">
                  <c:v>6.3248000000000002E-5</c:v>
                </c:pt>
                <c:pt idx="63248">
                  <c:v>6.3249000000000004E-5</c:v>
                </c:pt>
                <c:pt idx="63249">
                  <c:v>6.3250000000000006E-5</c:v>
                </c:pt>
                <c:pt idx="63250">
                  <c:v>6.3250999999999995E-5</c:v>
                </c:pt>
                <c:pt idx="63251">
                  <c:v>6.3251999999999997E-5</c:v>
                </c:pt>
                <c:pt idx="63252">
                  <c:v>6.3252999999999999E-5</c:v>
                </c:pt>
                <c:pt idx="63253">
                  <c:v>6.3254000000000001E-5</c:v>
                </c:pt>
                <c:pt idx="63254">
                  <c:v>6.3255000000000003E-5</c:v>
                </c:pt>
                <c:pt idx="63255">
                  <c:v>6.3256000000000006E-5</c:v>
                </c:pt>
                <c:pt idx="63256">
                  <c:v>6.3256999999999994E-5</c:v>
                </c:pt>
                <c:pt idx="63257">
                  <c:v>6.3257999999999996E-5</c:v>
                </c:pt>
                <c:pt idx="63258">
                  <c:v>6.3258999999999999E-5</c:v>
                </c:pt>
                <c:pt idx="63259">
                  <c:v>6.3260000000000001E-5</c:v>
                </c:pt>
                <c:pt idx="63260">
                  <c:v>6.3261000000000003E-5</c:v>
                </c:pt>
                <c:pt idx="63261">
                  <c:v>6.3262000000000005E-5</c:v>
                </c:pt>
                <c:pt idx="63262">
                  <c:v>6.3262999999999994E-5</c:v>
                </c:pt>
                <c:pt idx="63263">
                  <c:v>6.3263999999999996E-5</c:v>
                </c:pt>
                <c:pt idx="63264">
                  <c:v>6.3264999999999998E-5</c:v>
                </c:pt>
                <c:pt idx="63265">
                  <c:v>6.3266E-5</c:v>
                </c:pt>
                <c:pt idx="63266">
                  <c:v>6.3267000000000003E-5</c:v>
                </c:pt>
                <c:pt idx="63267">
                  <c:v>6.3268000000000005E-5</c:v>
                </c:pt>
                <c:pt idx="63268">
                  <c:v>6.3268999999999993E-5</c:v>
                </c:pt>
                <c:pt idx="63269">
                  <c:v>6.3269999999999996E-5</c:v>
                </c:pt>
                <c:pt idx="63270">
                  <c:v>6.3270999999999998E-5</c:v>
                </c:pt>
                <c:pt idx="63271">
                  <c:v>6.3272E-5</c:v>
                </c:pt>
                <c:pt idx="63272">
                  <c:v>6.3273000000000002E-5</c:v>
                </c:pt>
                <c:pt idx="63273">
                  <c:v>6.3274000000000004E-5</c:v>
                </c:pt>
                <c:pt idx="63274">
                  <c:v>6.3275000000000007E-5</c:v>
                </c:pt>
                <c:pt idx="63275">
                  <c:v>6.3275999999999995E-5</c:v>
                </c:pt>
                <c:pt idx="63276">
                  <c:v>6.3276999999999997E-5</c:v>
                </c:pt>
                <c:pt idx="63277">
                  <c:v>6.3278E-5</c:v>
                </c:pt>
                <c:pt idx="63278">
                  <c:v>6.3279000000000002E-5</c:v>
                </c:pt>
                <c:pt idx="63279">
                  <c:v>6.3280000000000004E-5</c:v>
                </c:pt>
                <c:pt idx="63280">
                  <c:v>6.3281000000000006E-5</c:v>
                </c:pt>
                <c:pt idx="63281">
                  <c:v>6.3281999999999995E-5</c:v>
                </c:pt>
                <c:pt idx="63282">
                  <c:v>6.3282999999999997E-5</c:v>
                </c:pt>
                <c:pt idx="63283">
                  <c:v>6.3283999999999999E-5</c:v>
                </c:pt>
                <c:pt idx="63284">
                  <c:v>6.3285000000000001E-5</c:v>
                </c:pt>
                <c:pt idx="63285">
                  <c:v>6.3286000000000004E-5</c:v>
                </c:pt>
                <c:pt idx="63286">
                  <c:v>6.3287000000000006E-5</c:v>
                </c:pt>
                <c:pt idx="63287">
                  <c:v>6.3287999999999994E-5</c:v>
                </c:pt>
                <c:pt idx="63288">
                  <c:v>6.3288999999999997E-5</c:v>
                </c:pt>
                <c:pt idx="63289">
                  <c:v>6.3289999999999999E-5</c:v>
                </c:pt>
                <c:pt idx="63290">
                  <c:v>6.3291000000000001E-5</c:v>
                </c:pt>
                <c:pt idx="63291">
                  <c:v>6.3292000000000003E-5</c:v>
                </c:pt>
                <c:pt idx="63292">
                  <c:v>6.3293000000000005E-5</c:v>
                </c:pt>
                <c:pt idx="63293">
                  <c:v>6.3293999999999994E-5</c:v>
                </c:pt>
                <c:pt idx="63294">
                  <c:v>6.3294999999999996E-5</c:v>
                </c:pt>
                <c:pt idx="63295">
                  <c:v>6.3295999999999998E-5</c:v>
                </c:pt>
                <c:pt idx="63296">
                  <c:v>6.3297000000000001E-5</c:v>
                </c:pt>
                <c:pt idx="63297">
                  <c:v>6.3298000000000003E-5</c:v>
                </c:pt>
                <c:pt idx="63298">
                  <c:v>6.3299000000000005E-5</c:v>
                </c:pt>
                <c:pt idx="63299">
                  <c:v>6.3299999999999994E-5</c:v>
                </c:pt>
                <c:pt idx="63300">
                  <c:v>6.3300999999999996E-5</c:v>
                </c:pt>
                <c:pt idx="63301">
                  <c:v>6.3301999999999998E-5</c:v>
                </c:pt>
                <c:pt idx="63302">
                  <c:v>6.3303E-5</c:v>
                </c:pt>
                <c:pt idx="63303">
                  <c:v>6.3304000000000002E-5</c:v>
                </c:pt>
                <c:pt idx="63304">
                  <c:v>6.3305000000000005E-5</c:v>
                </c:pt>
                <c:pt idx="63305">
                  <c:v>6.3305999999999993E-5</c:v>
                </c:pt>
                <c:pt idx="63306">
                  <c:v>6.3306999999999995E-5</c:v>
                </c:pt>
                <c:pt idx="63307">
                  <c:v>6.3307999999999998E-5</c:v>
                </c:pt>
                <c:pt idx="63308">
                  <c:v>6.3309E-5</c:v>
                </c:pt>
                <c:pt idx="63309">
                  <c:v>6.3310000000000002E-5</c:v>
                </c:pt>
                <c:pt idx="63310">
                  <c:v>6.3311000000000004E-5</c:v>
                </c:pt>
                <c:pt idx="63311">
                  <c:v>6.3312000000000006E-5</c:v>
                </c:pt>
                <c:pt idx="63312">
                  <c:v>6.3312999999999995E-5</c:v>
                </c:pt>
                <c:pt idx="63313">
                  <c:v>6.3313999999999997E-5</c:v>
                </c:pt>
                <c:pt idx="63314">
                  <c:v>6.3314999999999999E-5</c:v>
                </c:pt>
                <c:pt idx="63315">
                  <c:v>6.3316000000000002E-5</c:v>
                </c:pt>
                <c:pt idx="63316">
                  <c:v>6.3317000000000004E-5</c:v>
                </c:pt>
                <c:pt idx="63317">
                  <c:v>6.3318000000000006E-5</c:v>
                </c:pt>
                <c:pt idx="63318">
                  <c:v>6.3318999999999995E-5</c:v>
                </c:pt>
                <c:pt idx="63319">
                  <c:v>6.3319999999999997E-5</c:v>
                </c:pt>
                <c:pt idx="63320">
                  <c:v>6.3320999999999999E-5</c:v>
                </c:pt>
                <c:pt idx="63321">
                  <c:v>6.3322000000000001E-5</c:v>
                </c:pt>
                <c:pt idx="63322">
                  <c:v>6.3323000000000003E-5</c:v>
                </c:pt>
                <c:pt idx="63323">
                  <c:v>6.3324000000000006E-5</c:v>
                </c:pt>
                <c:pt idx="63324">
                  <c:v>6.3324999999999994E-5</c:v>
                </c:pt>
                <c:pt idx="63325">
                  <c:v>6.3325999999999996E-5</c:v>
                </c:pt>
                <c:pt idx="63326">
                  <c:v>6.3326999999999999E-5</c:v>
                </c:pt>
                <c:pt idx="63327">
                  <c:v>6.3328000000000001E-5</c:v>
                </c:pt>
                <c:pt idx="63328">
                  <c:v>6.3329000000000003E-5</c:v>
                </c:pt>
                <c:pt idx="63329">
                  <c:v>6.3330000000000005E-5</c:v>
                </c:pt>
                <c:pt idx="63330">
                  <c:v>6.3330999999999994E-5</c:v>
                </c:pt>
                <c:pt idx="63331">
                  <c:v>6.3331999999999996E-5</c:v>
                </c:pt>
                <c:pt idx="63332">
                  <c:v>6.3332999999999998E-5</c:v>
                </c:pt>
                <c:pt idx="63333">
                  <c:v>6.3334E-5</c:v>
                </c:pt>
                <c:pt idx="63334">
                  <c:v>6.3335000000000003E-5</c:v>
                </c:pt>
                <c:pt idx="63335">
                  <c:v>6.3336000000000005E-5</c:v>
                </c:pt>
                <c:pt idx="63336">
                  <c:v>6.3336999999999993E-5</c:v>
                </c:pt>
                <c:pt idx="63337">
                  <c:v>6.3337999999999996E-5</c:v>
                </c:pt>
                <c:pt idx="63338">
                  <c:v>6.3338999999999998E-5</c:v>
                </c:pt>
                <c:pt idx="63339">
                  <c:v>6.334E-5</c:v>
                </c:pt>
                <c:pt idx="63340">
                  <c:v>6.3341000000000002E-5</c:v>
                </c:pt>
                <c:pt idx="63341">
                  <c:v>6.3342000000000004E-5</c:v>
                </c:pt>
                <c:pt idx="63342">
                  <c:v>6.3343000000000007E-5</c:v>
                </c:pt>
                <c:pt idx="63343">
                  <c:v>6.3343999999999995E-5</c:v>
                </c:pt>
                <c:pt idx="63344">
                  <c:v>6.3344999999999997E-5</c:v>
                </c:pt>
                <c:pt idx="63345">
                  <c:v>6.3346E-5</c:v>
                </c:pt>
                <c:pt idx="63346">
                  <c:v>6.3347000000000002E-5</c:v>
                </c:pt>
                <c:pt idx="63347">
                  <c:v>6.3348000000000004E-5</c:v>
                </c:pt>
                <c:pt idx="63348">
                  <c:v>6.3349000000000006E-5</c:v>
                </c:pt>
                <c:pt idx="63349">
                  <c:v>6.3349999999999995E-5</c:v>
                </c:pt>
                <c:pt idx="63350">
                  <c:v>6.3350999999999997E-5</c:v>
                </c:pt>
                <c:pt idx="63351">
                  <c:v>6.3351999999999999E-5</c:v>
                </c:pt>
                <c:pt idx="63352">
                  <c:v>6.3353000000000001E-5</c:v>
                </c:pt>
                <c:pt idx="63353">
                  <c:v>6.3354000000000004E-5</c:v>
                </c:pt>
                <c:pt idx="63354">
                  <c:v>6.3355000000000006E-5</c:v>
                </c:pt>
                <c:pt idx="63355">
                  <c:v>6.3355999999999994E-5</c:v>
                </c:pt>
                <c:pt idx="63356">
                  <c:v>6.3356999999999997E-5</c:v>
                </c:pt>
                <c:pt idx="63357">
                  <c:v>6.3357999999999999E-5</c:v>
                </c:pt>
                <c:pt idx="63358">
                  <c:v>6.3359000000000001E-5</c:v>
                </c:pt>
                <c:pt idx="63359">
                  <c:v>6.3360000000000003E-5</c:v>
                </c:pt>
                <c:pt idx="63360">
                  <c:v>6.3361000000000005E-5</c:v>
                </c:pt>
                <c:pt idx="63361">
                  <c:v>6.3361999999999994E-5</c:v>
                </c:pt>
                <c:pt idx="63362">
                  <c:v>6.3362999999999996E-5</c:v>
                </c:pt>
                <c:pt idx="63363">
                  <c:v>6.3363999999999998E-5</c:v>
                </c:pt>
                <c:pt idx="63364">
                  <c:v>6.3365000000000001E-5</c:v>
                </c:pt>
                <c:pt idx="63365">
                  <c:v>6.3366000000000003E-5</c:v>
                </c:pt>
                <c:pt idx="63366">
                  <c:v>6.3367000000000005E-5</c:v>
                </c:pt>
                <c:pt idx="63367">
                  <c:v>6.3367999999999994E-5</c:v>
                </c:pt>
                <c:pt idx="63368">
                  <c:v>6.3368999999999996E-5</c:v>
                </c:pt>
                <c:pt idx="63369">
                  <c:v>6.3369999999999998E-5</c:v>
                </c:pt>
                <c:pt idx="63370">
                  <c:v>6.3371E-5</c:v>
                </c:pt>
                <c:pt idx="63371">
                  <c:v>6.3372000000000002E-5</c:v>
                </c:pt>
                <c:pt idx="63372">
                  <c:v>6.3373000000000005E-5</c:v>
                </c:pt>
                <c:pt idx="63373">
                  <c:v>6.3373999999999993E-5</c:v>
                </c:pt>
                <c:pt idx="63374">
                  <c:v>6.3374999999999995E-5</c:v>
                </c:pt>
                <c:pt idx="63375">
                  <c:v>6.3375999999999998E-5</c:v>
                </c:pt>
                <c:pt idx="63376">
                  <c:v>6.3377E-5</c:v>
                </c:pt>
                <c:pt idx="63377">
                  <c:v>6.3378000000000002E-5</c:v>
                </c:pt>
                <c:pt idx="63378">
                  <c:v>6.3379000000000004E-5</c:v>
                </c:pt>
                <c:pt idx="63379">
                  <c:v>6.3380000000000006E-5</c:v>
                </c:pt>
                <c:pt idx="63380">
                  <c:v>6.3380999999999995E-5</c:v>
                </c:pt>
                <c:pt idx="63381">
                  <c:v>6.3381999999999997E-5</c:v>
                </c:pt>
                <c:pt idx="63382">
                  <c:v>6.3382999999999999E-5</c:v>
                </c:pt>
                <c:pt idx="63383">
                  <c:v>6.3384000000000002E-5</c:v>
                </c:pt>
                <c:pt idx="63384">
                  <c:v>6.3385000000000004E-5</c:v>
                </c:pt>
                <c:pt idx="63385">
                  <c:v>6.3386000000000006E-5</c:v>
                </c:pt>
                <c:pt idx="63386">
                  <c:v>6.3386999999999995E-5</c:v>
                </c:pt>
                <c:pt idx="63387">
                  <c:v>6.3387999999999997E-5</c:v>
                </c:pt>
                <c:pt idx="63388">
                  <c:v>6.3388999999999999E-5</c:v>
                </c:pt>
                <c:pt idx="63389">
                  <c:v>6.3390000000000001E-5</c:v>
                </c:pt>
                <c:pt idx="63390">
                  <c:v>6.3391000000000003E-5</c:v>
                </c:pt>
                <c:pt idx="63391">
                  <c:v>6.3392000000000006E-5</c:v>
                </c:pt>
                <c:pt idx="63392">
                  <c:v>6.3392999999999994E-5</c:v>
                </c:pt>
                <c:pt idx="63393">
                  <c:v>6.3393999999999996E-5</c:v>
                </c:pt>
                <c:pt idx="63394">
                  <c:v>6.3394999999999999E-5</c:v>
                </c:pt>
                <c:pt idx="63395">
                  <c:v>6.3396000000000001E-5</c:v>
                </c:pt>
                <c:pt idx="63396">
                  <c:v>6.3397000000000003E-5</c:v>
                </c:pt>
                <c:pt idx="63397">
                  <c:v>6.3398000000000005E-5</c:v>
                </c:pt>
                <c:pt idx="63398">
                  <c:v>6.3398999999999994E-5</c:v>
                </c:pt>
                <c:pt idx="63399">
                  <c:v>6.3399999999999996E-5</c:v>
                </c:pt>
                <c:pt idx="63400">
                  <c:v>6.3400999999999998E-5</c:v>
                </c:pt>
                <c:pt idx="63401">
                  <c:v>6.3402E-5</c:v>
                </c:pt>
                <c:pt idx="63402">
                  <c:v>6.3403000000000003E-5</c:v>
                </c:pt>
                <c:pt idx="63403">
                  <c:v>6.3404000000000005E-5</c:v>
                </c:pt>
                <c:pt idx="63404">
                  <c:v>6.3404999999999993E-5</c:v>
                </c:pt>
                <c:pt idx="63405">
                  <c:v>6.3405999999999996E-5</c:v>
                </c:pt>
                <c:pt idx="63406">
                  <c:v>6.3406999999999998E-5</c:v>
                </c:pt>
                <c:pt idx="63407">
                  <c:v>6.3408E-5</c:v>
                </c:pt>
                <c:pt idx="63408">
                  <c:v>6.3409000000000002E-5</c:v>
                </c:pt>
                <c:pt idx="63409">
                  <c:v>6.3410000000000004E-5</c:v>
                </c:pt>
                <c:pt idx="63410">
                  <c:v>6.3411000000000007E-5</c:v>
                </c:pt>
                <c:pt idx="63411">
                  <c:v>6.3411999999999995E-5</c:v>
                </c:pt>
                <c:pt idx="63412">
                  <c:v>6.3412999999999997E-5</c:v>
                </c:pt>
                <c:pt idx="63413">
                  <c:v>6.3414E-5</c:v>
                </c:pt>
                <c:pt idx="63414">
                  <c:v>6.3415000000000002E-5</c:v>
                </c:pt>
                <c:pt idx="63415">
                  <c:v>6.3416000000000004E-5</c:v>
                </c:pt>
                <c:pt idx="63416">
                  <c:v>6.3417000000000006E-5</c:v>
                </c:pt>
                <c:pt idx="63417">
                  <c:v>6.3417999999999995E-5</c:v>
                </c:pt>
                <c:pt idx="63418">
                  <c:v>6.3418999999999997E-5</c:v>
                </c:pt>
                <c:pt idx="63419">
                  <c:v>6.3419999999999999E-5</c:v>
                </c:pt>
                <c:pt idx="63420">
                  <c:v>6.3421000000000001E-5</c:v>
                </c:pt>
                <c:pt idx="63421">
                  <c:v>6.3422000000000004E-5</c:v>
                </c:pt>
                <c:pt idx="63422">
                  <c:v>6.3423000000000006E-5</c:v>
                </c:pt>
                <c:pt idx="63423">
                  <c:v>6.3423999999999994E-5</c:v>
                </c:pt>
                <c:pt idx="63424">
                  <c:v>6.3424999999999997E-5</c:v>
                </c:pt>
                <c:pt idx="63425">
                  <c:v>6.3425999999999999E-5</c:v>
                </c:pt>
                <c:pt idx="63426">
                  <c:v>6.3427000000000001E-5</c:v>
                </c:pt>
                <c:pt idx="63427">
                  <c:v>6.3428000000000003E-5</c:v>
                </c:pt>
                <c:pt idx="63428">
                  <c:v>6.3429000000000005E-5</c:v>
                </c:pt>
                <c:pt idx="63429">
                  <c:v>6.3429999999999994E-5</c:v>
                </c:pt>
                <c:pt idx="63430">
                  <c:v>6.3430999999999996E-5</c:v>
                </c:pt>
                <c:pt idx="63431">
                  <c:v>6.3431999999999998E-5</c:v>
                </c:pt>
                <c:pt idx="63432">
                  <c:v>6.3433000000000001E-5</c:v>
                </c:pt>
                <c:pt idx="63433">
                  <c:v>6.3434000000000003E-5</c:v>
                </c:pt>
                <c:pt idx="63434">
                  <c:v>6.3435000000000005E-5</c:v>
                </c:pt>
                <c:pt idx="63435">
                  <c:v>6.3435999999999994E-5</c:v>
                </c:pt>
                <c:pt idx="63436">
                  <c:v>6.3436999999999996E-5</c:v>
                </c:pt>
                <c:pt idx="63437">
                  <c:v>6.3437999999999998E-5</c:v>
                </c:pt>
                <c:pt idx="63438">
                  <c:v>6.3439E-5</c:v>
                </c:pt>
                <c:pt idx="63439">
                  <c:v>6.3440000000000002E-5</c:v>
                </c:pt>
                <c:pt idx="63440">
                  <c:v>6.3441000000000005E-5</c:v>
                </c:pt>
                <c:pt idx="63441">
                  <c:v>6.3441999999999993E-5</c:v>
                </c:pt>
                <c:pt idx="63442">
                  <c:v>6.3442999999999995E-5</c:v>
                </c:pt>
                <c:pt idx="63443">
                  <c:v>6.3443999999999998E-5</c:v>
                </c:pt>
                <c:pt idx="63444">
                  <c:v>6.3445E-5</c:v>
                </c:pt>
                <c:pt idx="63445">
                  <c:v>6.3446000000000002E-5</c:v>
                </c:pt>
                <c:pt idx="63446">
                  <c:v>6.3447000000000004E-5</c:v>
                </c:pt>
                <c:pt idx="63447">
                  <c:v>6.3448000000000006E-5</c:v>
                </c:pt>
                <c:pt idx="63448">
                  <c:v>6.3448999999999995E-5</c:v>
                </c:pt>
                <c:pt idx="63449">
                  <c:v>6.3449999999999997E-5</c:v>
                </c:pt>
                <c:pt idx="63450">
                  <c:v>6.3450999999999999E-5</c:v>
                </c:pt>
                <c:pt idx="63451">
                  <c:v>6.3452000000000002E-5</c:v>
                </c:pt>
                <c:pt idx="63452">
                  <c:v>6.3453000000000004E-5</c:v>
                </c:pt>
                <c:pt idx="63453">
                  <c:v>6.3454000000000006E-5</c:v>
                </c:pt>
                <c:pt idx="63454">
                  <c:v>6.3454999999999995E-5</c:v>
                </c:pt>
                <c:pt idx="63455">
                  <c:v>6.3455999999999997E-5</c:v>
                </c:pt>
                <c:pt idx="63456">
                  <c:v>6.3456999999999999E-5</c:v>
                </c:pt>
                <c:pt idx="63457">
                  <c:v>6.3458000000000001E-5</c:v>
                </c:pt>
                <c:pt idx="63458">
                  <c:v>6.3459000000000003E-5</c:v>
                </c:pt>
                <c:pt idx="63459">
                  <c:v>6.3460000000000006E-5</c:v>
                </c:pt>
                <c:pt idx="63460">
                  <c:v>6.3460999999999994E-5</c:v>
                </c:pt>
                <c:pt idx="63461">
                  <c:v>6.3461999999999996E-5</c:v>
                </c:pt>
                <c:pt idx="63462">
                  <c:v>6.3462999999999999E-5</c:v>
                </c:pt>
                <c:pt idx="63463">
                  <c:v>6.3464000000000001E-5</c:v>
                </c:pt>
                <c:pt idx="63464">
                  <c:v>6.3465000000000003E-5</c:v>
                </c:pt>
                <c:pt idx="63465">
                  <c:v>6.3466000000000005E-5</c:v>
                </c:pt>
                <c:pt idx="63466">
                  <c:v>6.3466999999999994E-5</c:v>
                </c:pt>
                <c:pt idx="63467">
                  <c:v>6.3467999999999996E-5</c:v>
                </c:pt>
                <c:pt idx="63468">
                  <c:v>6.3468999999999998E-5</c:v>
                </c:pt>
                <c:pt idx="63469">
                  <c:v>6.347E-5</c:v>
                </c:pt>
                <c:pt idx="63470">
                  <c:v>6.3471000000000003E-5</c:v>
                </c:pt>
                <c:pt idx="63471">
                  <c:v>6.3472000000000005E-5</c:v>
                </c:pt>
                <c:pt idx="63472">
                  <c:v>6.3472999999999994E-5</c:v>
                </c:pt>
                <c:pt idx="63473">
                  <c:v>6.3473999999999996E-5</c:v>
                </c:pt>
                <c:pt idx="63474">
                  <c:v>6.3474999999999998E-5</c:v>
                </c:pt>
                <c:pt idx="63475">
                  <c:v>6.3476E-5</c:v>
                </c:pt>
                <c:pt idx="63476">
                  <c:v>6.3477000000000002E-5</c:v>
                </c:pt>
                <c:pt idx="63477">
                  <c:v>6.3478000000000004E-5</c:v>
                </c:pt>
                <c:pt idx="63478">
                  <c:v>6.3479000000000007E-5</c:v>
                </c:pt>
                <c:pt idx="63479">
                  <c:v>6.3479999999999995E-5</c:v>
                </c:pt>
                <c:pt idx="63480">
                  <c:v>6.3480999999999997E-5</c:v>
                </c:pt>
                <c:pt idx="63481">
                  <c:v>6.3482E-5</c:v>
                </c:pt>
                <c:pt idx="63482">
                  <c:v>6.3483000000000002E-5</c:v>
                </c:pt>
                <c:pt idx="63483">
                  <c:v>6.3484000000000004E-5</c:v>
                </c:pt>
                <c:pt idx="63484">
                  <c:v>6.3485000000000006E-5</c:v>
                </c:pt>
                <c:pt idx="63485">
                  <c:v>6.3485999999999995E-5</c:v>
                </c:pt>
                <c:pt idx="63486">
                  <c:v>6.3486999999999997E-5</c:v>
                </c:pt>
                <c:pt idx="63487">
                  <c:v>6.3487999999999999E-5</c:v>
                </c:pt>
                <c:pt idx="63488">
                  <c:v>6.3489000000000001E-5</c:v>
                </c:pt>
                <c:pt idx="63489">
                  <c:v>6.3490000000000004E-5</c:v>
                </c:pt>
                <c:pt idx="63490">
                  <c:v>6.3491000000000006E-5</c:v>
                </c:pt>
                <c:pt idx="63491">
                  <c:v>6.3491999999999995E-5</c:v>
                </c:pt>
                <c:pt idx="63492">
                  <c:v>6.3492999999999997E-5</c:v>
                </c:pt>
                <c:pt idx="63493">
                  <c:v>6.3493999999999999E-5</c:v>
                </c:pt>
                <c:pt idx="63494">
                  <c:v>6.3495000000000001E-5</c:v>
                </c:pt>
                <c:pt idx="63495">
                  <c:v>6.3496000000000003E-5</c:v>
                </c:pt>
                <c:pt idx="63496">
                  <c:v>6.3497000000000005E-5</c:v>
                </c:pt>
                <c:pt idx="63497">
                  <c:v>6.3497999999999994E-5</c:v>
                </c:pt>
                <c:pt idx="63498">
                  <c:v>6.3498999999999996E-5</c:v>
                </c:pt>
                <c:pt idx="63499">
                  <c:v>6.3499999999999999E-5</c:v>
                </c:pt>
                <c:pt idx="63500">
                  <c:v>6.3501000000000001E-5</c:v>
                </c:pt>
                <c:pt idx="63501">
                  <c:v>6.3502000000000003E-5</c:v>
                </c:pt>
                <c:pt idx="63502">
                  <c:v>6.3503000000000005E-5</c:v>
                </c:pt>
                <c:pt idx="63503">
                  <c:v>6.3503999999999994E-5</c:v>
                </c:pt>
                <c:pt idx="63504">
                  <c:v>6.3504999999999996E-5</c:v>
                </c:pt>
                <c:pt idx="63505">
                  <c:v>6.3505999999999998E-5</c:v>
                </c:pt>
                <c:pt idx="63506">
                  <c:v>6.3507E-5</c:v>
                </c:pt>
                <c:pt idx="63507">
                  <c:v>6.3508000000000002E-5</c:v>
                </c:pt>
                <c:pt idx="63508">
                  <c:v>6.3509000000000005E-5</c:v>
                </c:pt>
                <c:pt idx="63509">
                  <c:v>6.3509999999999993E-5</c:v>
                </c:pt>
                <c:pt idx="63510">
                  <c:v>6.3510999999999996E-5</c:v>
                </c:pt>
                <c:pt idx="63511">
                  <c:v>6.3511999999999998E-5</c:v>
                </c:pt>
                <c:pt idx="63512">
                  <c:v>6.3513E-5</c:v>
                </c:pt>
                <c:pt idx="63513">
                  <c:v>6.3514000000000002E-5</c:v>
                </c:pt>
                <c:pt idx="63514">
                  <c:v>6.3515000000000004E-5</c:v>
                </c:pt>
                <c:pt idx="63515">
                  <c:v>6.3516000000000006E-5</c:v>
                </c:pt>
                <c:pt idx="63516">
                  <c:v>6.3516999999999995E-5</c:v>
                </c:pt>
                <c:pt idx="63517">
                  <c:v>6.3517999999999997E-5</c:v>
                </c:pt>
                <c:pt idx="63518">
                  <c:v>6.3519E-5</c:v>
                </c:pt>
                <c:pt idx="63519">
                  <c:v>6.3520000000000002E-5</c:v>
                </c:pt>
                <c:pt idx="63520">
                  <c:v>6.3521000000000004E-5</c:v>
                </c:pt>
                <c:pt idx="63521">
                  <c:v>6.3522000000000006E-5</c:v>
                </c:pt>
                <c:pt idx="63522">
                  <c:v>6.3522999999999995E-5</c:v>
                </c:pt>
                <c:pt idx="63523">
                  <c:v>6.3523999999999997E-5</c:v>
                </c:pt>
                <c:pt idx="63524">
                  <c:v>6.3524999999999999E-5</c:v>
                </c:pt>
                <c:pt idx="63525">
                  <c:v>6.3526000000000001E-5</c:v>
                </c:pt>
                <c:pt idx="63526">
                  <c:v>6.3527000000000003E-5</c:v>
                </c:pt>
                <c:pt idx="63527">
                  <c:v>6.3528000000000006E-5</c:v>
                </c:pt>
                <c:pt idx="63528">
                  <c:v>6.3528999999999994E-5</c:v>
                </c:pt>
                <c:pt idx="63529">
                  <c:v>6.3529999999999997E-5</c:v>
                </c:pt>
                <c:pt idx="63530">
                  <c:v>6.3530999999999999E-5</c:v>
                </c:pt>
                <c:pt idx="63531">
                  <c:v>6.3532000000000001E-5</c:v>
                </c:pt>
                <c:pt idx="63532">
                  <c:v>6.3533000000000003E-5</c:v>
                </c:pt>
                <c:pt idx="63533">
                  <c:v>6.3534000000000005E-5</c:v>
                </c:pt>
                <c:pt idx="63534">
                  <c:v>6.3534999999999994E-5</c:v>
                </c:pt>
                <c:pt idx="63535">
                  <c:v>6.3535999999999996E-5</c:v>
                </c:pt>
                <c:pt idx="63536">
                  <c:v>6.3536999999999998E-5</c:v>
                </c:pt>
                <c:pt idx="63537">
                  <c:v>6.3538000000000001E-5</c:v>
                </c:pt>
                <c:pt idx="63538">
                  <c:v>6.3539000000000003E-5</c:v>
                </c:pt>
                <c:pt idx="63539">
                  <c:v>6.3540000000000005E-5</c:v>
                </c:pt>
                <c:pt idx="63540">
                  <c:v>6.3540999999999994E-5</c:v>
                </c:pt>
                <c:pt idx="63541">
                  <c:v>6.3541999999999996E-5</c:v>
                </c:pt>
                <c:pt idx="63542">
                  <c:v>6.3542999999999998E-5</c:v>
                </c:pt>
                <c:pt idx="63543">
                  <c:v>6.3544E-5</c:v>
                </c:pt>
                <c:pt idx="63544">
                  <c:v>6.3545000000000002E-5</c:v>
                </c:pt>
                <c:pt idx="63545">
                  <c:v>6.3546000000000004E-5</c:v>
                </c:pt>
                <c:pt idx="63546">
                  <c:v>6.3547000000000007E-5</c:v>
                </c:pt>
                <c:pt idx="63547">
                  <c:v>6.3547999999999995E-5</c:v>
                </c:pt>
                <c:pt idx="63548">
                  <c:v>6.3548999999999998E-5</c:v>
                </c:pt>
                <c:pt idx="63549">
                  <c:v>6.355E-5</c:v>
                </c:pt>
                <c:pt idx="63550">
                  <c:v>6.3551000000000002E-5</c:v>
                </c:pt>
                <c:pt idx="63551">
                  <c:v>6.3552000000000004E-5</c:v>
                </c:pt>
                <c:pt idx="63552">
                  <c:v>6.3553000000000006E-5</c:v>
                </c:pt>
                <c:pt idx="63553">
                  <c:v>6.3553999999999995E-5</c:v>
                </c:pt>
                <c:pt idx="63554">
                  <c:v>6.3554999999999997E-5</c:v>
                </c:pt>
                <c:pt idx="63555">
                  <c:v>6.3555999999999999E-5</c:v>
                </c:pt>
                <c:pt idx="63556">
                  <c:v>6.3557000000000002E-5</c:v>
                </c:pt>
                <c:pt idx="63557">
                  <c:v>6.3558000000000004E-5</c:v>
                </c:pt>
                <c:pt idx="63558">
                  <c:v>6.3559000000000006E-5</c:v>
                </c:pt>
                <c:pt idx="63559">
                  <c:v>6.3559999999999995E-5</c:v>
                </c:pt>
                <c:pt idx="63560">
                  <c:v>6.3560999999999997E-5</c:v>
                </c:pt>
                <c:pt idx="63561">
                  <c:v>6.3561999999999999E-5</c:v>
                </c:pt>
                <c:pt idx="63562">
                  <c:v>6.3563000000000001E-5</c:v>
                </c:pt>
                <c:pt idx="63563">
                  <c:v>6.3564000000000003E-5</c:v>
                </c:pt>
                <c:pt idx="63564">
                  <c:v>6.3565000000000006E-5</c:v>
                </c:pt>
                <c:pt idx="63565">
                  <c:v>6.3565999999999994E-5</c:v>
                </c:pt>
                <c:pt idx="63566">
                  <c:v>6.3566999999999996E-5</c:v>
                </c:pt>
                <c:pt idx="63567">
                  <c:v>6.3567999999999999E-5</c:v>
                </c:pt>
                <c:pt idx="63568">
                  <c:v>6.3569000000000001E-5</c:v>
                </c:pt>
                <c:pt idx="63569">
                  <c:v>6.3570000000000003E-5</c:v>
                </c:pt>
                <c:pt idx="63570">
                  <c:v>6.3571000000000005E-5</c:v>
                </c:pt>
                <c:pt idx="63571">
                  <c:v>6.3571999999999994E-5</c:v>
                </c:pt>
                <c:pt idx="63572">
                  <c:v>6.3572999999999996E-5</c:v>
                </c:pt>
                <c:pt idx="63573">
                  <c:v>6.3573999999999998E-5</c:v>
                </c:pt>
                <c:pt idx="63574">
                  <c:v>6.3575E-5</c:v>
                </c:pt>
                <c:pt idx="63575">
                  <c:v>6.3576000000000003E-5</c:v>
                </c:pt>
                <c:pt idx="63576">
                  <c:v>6.3577000000000005E-5</c:v>
                </c:pt>
                <c:pt idx="63577">
                  <c:v>6.3577999999999993E-5</c:v>
                </c:pt>
                <c:pt idx="63578">
                  <c:v>6.3578999999999996E-5</c:v>
                </c:pt>
                <c:pt idx="63579">
                  <c:v>6.3579999999999998E-5</c:v>
                </c:pt>
                <c:pt idx="63580">
                  <c:v>6.3581E-5</c:v>
                </c:pt>
                <c:pt idx="63581">
                  <c:v>6.3582000000000002E-5</c:v>
                </c:pt>
                <c:pt idx="63582">
                  <c:v>6.3583000000000004E-5</c:v>
                </c:pt>
                <c:pt idx="63583">
                  <c:v>6.3584000000000007E-5</c:v>
                </c:pt>
                <c:pt idx="63584">
                  <c:v>6.3584999999999995E-5</c:v>
                </c:pt>
                <c:pt idx="63585">
                  <c:v>6.3585999999999997E-5</c:v>
                </c:pt>
                <c:pt idx="63586">
                  <c:v>6.3587E-5</c:v>
                </c:pt>
                <c:pt idx="63587">
                  <c:v>6.3588000000000002E-5</c:v>
                </c:pt>
                <c:pt idx="63588">
                  <c:v>6.3589000000000004E-5</c:v>
                </c:pt>
                <c:pt idx="63589">
                  <c:v>6.3590000000000006E-5</c:v>
                </c:pt>
                <c:pt idx="63590">
                  <c:v>6.3590999999999995E-5</c:v>
                </c:pt>
                <c:pt idx="63591">
                  <c:v>6.3591999999999997E-5</c:v>
                </c:pt>
                <c:pt idx="63592">
                  <c:v>6.3592999999999999E-5</c:v>
                </c:pt>
                <c:pt idx="63593">
                  <c:v>6.3594000000000001E-5</c:v>
                </c:pt>
                <c:pt idx="63594">
                  <c:v>6.3595000000000004E-5</c:v>
                </c:pt>
                <c:pt idx="63595">
                  <c:v>6.3596000000000006E-5</c:v>
                </c:pt>
                <c:pt idx="63596">
                  <c:v>6.3596999999999994E-5</c:v>
                </c:pt>
                <c:pt idx="63597">
                  <c:v>6.3597999999999997E-5</c:v>
                </c:pt>
                <c:pt idx="63598">
                  <c:v>6.3598999999999999E-5</c:v>
                </c:pt>
                <c:pt idx="63599">
                  <c:v>6.3600000000000001E-5</c:v>
                </c:pt>
                <c:pt idx="63600">
                  <c:v>6.3601000000000003E-5</c:v>
                </c:pt>
                <c:pt idx="63601">
                  <c:v>6.3602000000000005E-5</c:v>
                </c:pt>
                <c:pt idx="63602">
                  <c:v>6.3602999999999994E-5</c:v>
                </c:pt>
                <c:pt idx="63603">
                  <c:v>6.3603999999999996E-5</c:v>
                </c:pt>
                <c:pt idx="63604">
                  <c:v>6.3604999999999998E-5</c:v>
                </c:pt>
                <c:pt idx="63605">
                  <c:v>6.3606000000000001E-5</c:v>
                </c:pt>
                <c:pt idx="63606">
                  <c:v>6.3607000000000003E-5</c:v>
                </c:pt>
                <c:pt idx="63607">
                  <c:v>6.3608000000000005E-5</c:v>
                </c:pt>
                <c:pt idx="63608">
                  <c:v>6.3608999999999994E-5</c:v>
                </c:pt>
                <c:pt idx="63609">
                  <c:v>6.3609999999999996E-5</c:v>
                </c:pt>
                <c:pt idx="63610">
                  <c:v>6.3610999999999998E-5</c:v>
                </c:pt>
                <c:pt idx="63611">
                  <c:v>6.3612E-5</c:v>
                </c:pt>
                <c:pt idx="63612">
                  <c:v>6.3613000000000002E-5</c:v>
                </c:pt>
                <c:pt idx="63613">
                  <c:v>6.3614000000000005E-5</c:v>
                </c:pt>
                <c:pt idx="63614">
                  <c:v>6.3615000000000007E-5</c:v>
                </c:pt>
                <c:pt idx="63615">
                  <c:v>6.3615999999999995E-5</c:v>
                </c:pt>
                <c:pt idx="63616">
                  <c:v>6.3616999999999998E-5</c:v>
                </c:pt>
                <c:pt idx="63617">
                  <c:v>6.3618E-5</c:v>
                </c:pt>
                <c:pt idx="63618">
                  <c:v>6.3619000000000002E-5</c:v>
                </c:pt>
                <c:pt idx="63619">
                  <c:v>6.3620000000000004E-5</c:v>
                </c:pt>
                <c:pt idx="63620">
                  <c:v>6.3621000000000006E-5</c:v>
                </c:pt>
                <c:pt idx="63621">
                  <c:v>6.3621999999999995E-5</c:v>
                </c:pt>
                <c:pt idx="63622">
                  <c:v>6.3622999999999997E-5</c:v>
                </c:pt>
                <c:pt idx="63623">
                  <c:v>6.3623999999999999E-5</c:v>
                </c:pt>
                <c:pt idx="63624">
                  <c:v>6.3625000000000002E-5</c:v>
                </c:pt>
                <c:pt idx="63625">
                  <c:v>6.3626000000000004E-5</c:v>
                </c:pt>
                <c:pt idx="63626">
                  <c:v>6.3627000000000006E-5</c:v>
                </c:pt>
                <c:pt idx="63627">
                  <c:v>6.3627999999999995E-5</c:v>
                </c:pt>
                <c:pt idx="63628">
                  <c:v>6.3628999999999997E-5</c:v>
                </c:pt>
                <c:pt idx="63629">
                  <c:v>6.3629999999999999E-5</c:v>
                </c:pt>
                <c:pt idx="63630">
                  <c:v>6.3631000000000001E-5</c:v>
                </c:pt>
                <c:pt idx="63631">
                  <c:v>6.3632000000000003E-5</c:v>
                </c:pt>
                <c:pt idx="63632">
                  <c:v>6.3633000000000006E-5</c:v>
                </c:pt>
                <c:pt idx="63633">
                  <c:v>6.3633999999999994E-5</c:v>
                </c:pt>
                <c:pt idx="63634">
                  <c:v>6.3634999999999996E-5</c:v>
                </c:pt>
                <c:pt idx="63635">
                  <c:v>6.3635999999999999E-5</c:v>
                </c:pt>
                <c:pt idx="63636">
                  <c:v>6.3637000000000001E-5</c:v>
                </c:pt>
                <c:pt idx="63637">
                  <c:v>6.3638000000000003E-5</c:v>
                </c:pt>
                <c:pt idx="63638">
                  <c:v>6.3639000000000005E-5</c:v>
                </c:pt>
                <c:pt idx="63639">
                  <c:v>6.3639999999999994E-5</c:v>
                </c:pt>
                <c:pt idx="63640">
                  <c:v>6.3640999999999996E-5</c:v>
                </c:pt>
                <c:pt idx="63641">
                  <c:v>6.3641999999999998E-5</c:v>
                </c:pt>
                <c:pt idx="63642">
                  <c:v>6.3643E-5</c:v>
                </c:pt>
                <c:pt idx="63643">
                  <c:v>6.3644000000000003E-5</c:v>
                </c:pt>
                <c:pt idx="63644">
                  <c:v>6.3645000000000005E-5</c:v>
                </c:pt>
                <c:pt idx="63645">
                  <c:v>6.3645999999999993E-5</c:v>
                </c:pt>
                <c:pt idx="63646">
                  <c:v>6.3646999999999996E-5</c:v>
                </c:pt>
                <c:pt idx="63647">
                  <c:v>6.3647999999999998E-5</c:v>
                </c:pt>
                <c:pt idx="63648">
                  <c:v>6.3649E-5</c:v>
                </c:pt>
                <c:pt idx="63649">
                  <c:v>6.3650000000000002E-5</c:v>
                </c:pt>
                <c:pt idx="63650">
                  <c:v>6.3651000000000004E-5</c:v>
                </c:pt>
                <c:pt idx="63651">
                  <c:v>6.3652000000000007E-5</c:v>
                </c:pt>
                <c:pt idx="63652">
                  <c:v>6.3652999999999995E-5</c:v>
                </c:pt>
                <c:pt idx="63653">
                  <c:v>6.3653999999999997E-5</c:v>
                </c:pt>
                <c:pt idx="63654">
                  <c:v>6.3655E-5</c:v>
                </c:pt>
                <c:pt idx="63655">
                  <c:v>6.3656000000000002E-5</c:v>
                </c:pt>
                <c:pt idx="63656">
                  <c:v>6.3657000000000004E-5</c:v>
                </c:pt>
                <c:pt idx="63657">
                  <c:v>6.3658000000000006E-5</c:v>
                </c:pt>
                <c:pt idx="63658">
                  <c:v>6.3658999999999995E-5</c:v>
                </c:pt>
                <c:pt idx="63659">
                  <c:v>6.3659999999999997E-5</c:v>
                </c:pt>
                <c:pt idx="63660">
                  <c:v>6.3660999999999999E-5</c:v>
                </c:pt>
                <c:pt idx="63661">
                  <c:v>6.3662000000000001E-5</c:v>
                </c:pt>
                <c:pt idx="63662">
                  <c:v>6.3663000000000004E-5</c:v>
                </c:pt>
                <c:pt idx="63663">
                  <c:v>6.3664000000000006E-5</c:v>
                </c:pt>
                <c:pt idx="63664">
                  <c:v>6.3664999999999994E-5</c:v>
                </c:pt>
                <c:pt idx="63665">
                  <c:v>6.3665999999999997E-5</c:v>
                </c:pt>
                <c:pt idx="63666">
                  <c:v>6.3666999999999999E-5</c:v>
                </c:pt>
                <c:pt idx="63667">
                  <c:v>6.3668000000000001E-5</c:v>
                </c:pt>
                <c:pt idx="63668">
                  <c:v>6.3669000000000003E-5</c:v>
                </c:pt>
                <c:pt idx="63669">
                  <c:v>6.3670000000000005E-5</c:v>
                </c:pt>
                <c:pt idx="63670">
                  <c:v>6.3670999999999994E-5</c:v>
                </c:pt>
                <c:pt idx="63671">
                  <c:v>6.3671999999999996E-5</c:v>
                </c:pt>
                <c:pt idx="63672">
                  <c:v>6.3672999999999998E-5</c:v>
                </c:pt>
                <c:pt idx="63673">
                  <c:v>6.3674000000000001E-5</c:v>
                </c:pt>
                <c:pt idx="63674">
                  <c:v>6.3675000000000003E-5</c:v>
                </c:pt>
                <c:pt idx="63675">
                  <c:v>6.3676000000000005E-5</c:v>
                </c:pt>
                <c:pt idx="63676">
                  <c:v>6.3676999999999994E-5</c:v>
                </c:pt>
                <c:pt idx="63677">
                  <c:v>6.3677999999999996E-5</c:v>
                </c:pt>
                <c:pt idx="63678">
                  <c:v>6.3678999999999998E-5</c:v>
                </c:pt>
                <c:pt idx="63679">
                  <c:v>6.368E-5</c:v>
                </c:pt>
                <c:pt idx="63680">
                  <c:v>6.3681000000000002E-5</c:v>
                </c:pt>
                <c:pt idx="63681">
                  <c:v>6.3682000000000005E-5</c:v>
                </c:pt>
                <c:pt idx="63682">
                  <c:v>6.3683000000000007E-5</c:v>
                </c:pt>
                <c:pt idx="63683">
                  <c:v>6.3683999999999995E-5</c:v>
                </c:pt>
                <c:pt idx="63684">
                  <c:v>6.3684999999999998E-5</c:v>
                </c:pt>
                <c:pt idx="63685">
                  <c:v>6.3686E-5</c:v>
                </c:pt>
                <c:pt idx="63686">
                  <c:v>6.3687000000000002E-5</c:v>
                </c:pt>
                <c:pt idx="63687">
                  <c:v>6.3688000000000004E-5</c:v>
                </c:pt>
                <c:pt idx="63688">
                  <c:v>6.3689000000000006E-5</c:v>
                </c:pt>
                <c:pt idx="63689">
                  <c:v>6.3689999999999995E-5</c:v>
                </c:pt>
                <c:pt idx="63690">
                  <c:v>6.3690999999999997E-5</c:v>
                </c:pt>
                <c:pt idx="63691">
                  <c:v>6.3691999999999999E-5</c:v>
                </c:pt>
                <c:pt idx="63692">
                  <c:v>6.3693000000000002E-5</c:v>
                </c:pt>
                <c:pt idx="63693">
                  <c:v>6.3694000000000004E-5</c:v>
                </c:pt>
                <c:pt idx="63694">
                  <c:v>6.3695000000000006E-5</c:v>
                </c:pt>
                <c:pt idx="63695">
                  <c:v>6.3695999999999995E-5</c:v>
                </c:pt>
                <c:pt idx="63696">
                  <c:v>6.3696999999999997E-5</c:v>
                </c:pt>
                <c:pt idx="63697">
                  <c:v>6.3697999999999999E-5</c:v>
                </c:pt>
                <c:pt idx="63698">
                  <c:v>6.3699000000000001E-5</c:v>
                </c:pt>
                <c:pt idx="63699">
                  <c:v>6.3700000000000003E-5</c:v>
                </c:pt>
                <c:pt idx="63700">
                  <c:v>6.3701000000000006E-5</c:v>
                </c:pt>
                <c:pt idx="63701">
                  <c:v>6.3701999999999994E-5</c:v>
                </c:pt>
                <c:pt idx="63702">
                  <c:v>6.3702999999999996E-5</c:v>
                </c:pt>
                <c:pt idx="63703">
                  <c:v>6.3703999999999999E-5</c:v>
                </c:pt>
                <c:pt idx="63704">
                  <c:v>6.3705000000000001E-5</c:v>
                </c:pt>
                <c:pt idx="63705">
                  <c:v>6.3706000000000003E-5</c:v>
                </c:pt>
                <c:pt idx="63706">
                  <c:v>6.3707000000000005E-5</c:v>
                </c:pt>
                <c:pt idx="63707">
                  <c:v>6.3707999999999994E-5</c:v>
                </c:pt>
                <c:pt idx="63708">
                  <c:v>6.3708999999999996E-5</c:v>
                </c:pt>
                <c:pt idx="63709">
                  <c:v>6.3709999999999998E-5</c:v>
                </c:pt>
                <c:pt idx="63710">
                  <c:v>6.3711E-5</c:v>
                </c:pt>
                <c:pt idx="63711">
                  <c:v>6.3712000000000003E-5</c:v>
                </c:pt>
                <c:pt idx="63712">
                  <c:v>6.3713000000000005E-5</c:v>
                </c:pt>
                <c:pt idx="63713">
                  <c:v>6.3713999999999993E-5</c:v>
                </c:pt>
                <c:pt idx="63714">
                  <c:v>6.3714999999999996E-5</c:v>
                </c:pt>
                <c:pt idx="63715">
                  <c:v>6.3715999999999998E-5</c:v>
                </c:pt>
                <c:pt idx="63716">
                  <c:v>6.3717E-5</c:v>
                </c:pt>
                <c:pt idx="63717">
                  <c:v>6.3718000000000002E-5</c:v>
                </c:pt>
                <c:pt idx="63718">
                  <c:v>6.3719000000000004E-5</c:v>
                </c:pt>
                <c:pt idx="63719">
                  <c:v>6.3720000000000007E-5</c:v>
                </c:pt>
                <c:pt idx="63720">
                  <c:v>6.3720999999999995E-5</c:v>
                </c:pt>
                <c:pt idx="63721">
                  <c:v>6.3721999999999997E-5</c:v>
                </c:pt>
                <c:pt idx="63722">
                  <c:v>6.3723E-5</c:v>
                </c:pt>
                <c:pt idx="63723">
                  <c:v>6.3724000000000002E-5</c:v>
                </c:pt>
                <c:pt idx="63724">
                  <c:v>6.3725000000000004E-5</c:v>
                </c:pt>
                <c:pt idx="63725">
                  <c:v>6.3726000000000006E-5</c:v>
                </c:pt>
                <c:pt idx="63726">
                  <c:v>6.3726999999999995E-5</c:v>
                </c:pt>
                <c:pt idx="63727">
                  <c:v>6.3727999999999997E-5</c:v>
                </c:pt>
                <c:pt idx="63728">
                  <c:v>6.3728999999999999E-5</c:v>
                </c:pt>
                <c:pt idx="63729">
                  <c:v>6.3730000000000001E-5</c:v>
                </c:pt>
                <c:pt idx="63730">
                  <c:v>6.3731000000000004E-5</c:v>
                </c:pt>
                <c:pt idx="63731">
                  <c:v>6.3732000000000006E-5</c:v>
                </c:pt>
                <c:pt idx="63732">
                  <c:v>6.3732999999999994E-5</c:v>
                </c:pt>
                <c:pt idx="63733">
                  <c:v>6.3733999999999997E-5</c:v>
                </c:pt>
                <c:pt idx="63734">
                  <c:v>6.3734999999999999E-5</c:v>
                </c:pt>
                <c:pt idx="63735">
                  <c:v>6.3736000000000001E-5</c:v>
                </c:pt>
                <c:pt idx="63736">
                  <c:v>6.3737000000000003E-5</c:v>
                </c:pt>
                <c:pt idx="63737">
                  <c:v>6.3738000000000005E-5</c:v>
                </c:pt>
                <c:pt idx="63738">
                  <c:v>6.3738999999999994E-5</c:v>
                </c:pt>
                <c:pt idx="63739">
                  <c:v>6.3739999999999996E-5</c:v>
                </c:pt>
                <c:pt idx="63740">
                  <c:v>6.3740999999999998E-5</c:v>
                </c:pt>
                <c:pt idx="63741">
                  <c:v>6.3742000000000001E-5</c:v>
                </c:pt>
                <c:pt idx="63742">
                  <c:v>6.3743000000000003E-5</c:v>
                </c:pt>
                <c:pt idx="63743">
                  <c:v>6.3744000000000005E-5</c:v>
                </c:pt>
                <c:pt idx="63744">
                  <c:v>6.3744999999999994E-5</c:v>
                </c:pt>
                <c:pt idx="63745">
                  <c:v>6.3745999999999996E-5</c:v>
                </c:pt>
                <c:pt idx="63746">
                  <c:v>6.3746999999999998E-5</c:v>
                </c:pt>
                <c:pt idx="63747">
                  <c:v>6.3748E-5</c:v>
                </c:pt>
                <c:pt idx="63748">
                  <c:v>6.3749000000000002E-5</c:v>
                </c:pt>
                <c:pt idx="63749">
                  <c:v>6.3750000000000005E-5</c:v>
                </c:pt>
                <c:pt idx="63750">
                  <c:v>6.3750999999999993E-5</c:v>
                </c:pt>
                <c:pt idx="63751">
                  <c:v>6.3751999999999995E-5</c:v>
                </c:pt>
                <c:pt idx="63752">
                  <c:v>6.3752999999999998E-5</c:v>
                </c:pt>
                <c:pt idx="63753">
                  <c:v>6.3754E-5</c:v>
                </c:pt>
                <c:pt idx="63754">
                  <c:v>6.3755000000000002E-5</c:v>
                </c:pt>
                <c:pt idx="63755">
                  <c:v>6.3756000000000004E-5</c:v>
                </c:pt>
                <c:pt idx="63756">
                  <c:v>6.3757000000000006E-5</c:v>
                </c:pt>
                <c:pt idx="63757">
                  <c:v>6.3757999999999995E-5</c:v>
                </c:pt>
                <c:pt idx="63758">
                  <c:v>6.3758999999999997E-5</c:v>
                </c:pt>
                <c:pt idx="63759">
                  <c:v>6.3759999999999999E-5</c:v>
                </c:pt>
                <c:pt idx="63760">
                  <c:v>6.3761000000000002E-5</c:v>
                </c:pt>
                <c:pt idx="63761">
                  <c:v>6.3762000000000004E-5</c:v>
                </c:pt>
                <c:pt idx="63762">
                  <c:v>6.3763000000000006E-5</c:v>
                </c:pt>
                <c:pt idx="63763">
                  <c:v>6.3763999999999995E-5</c:v>
                </c:pt>
                <c:pt idx="63764">
                  <c:v>6.3764999999999997E-5</c:v>
                </c:pt>
                <c:pt idx="63765">
                  <c:v>6.3765999999999999E-5</c:v>
                </c:pt>
                <c:pt idx="63766">
                  <c:v>6.3767000000000001E-5</c:v>
                </c:pt>
                <c:pt idx="63767">
                  <c:v>6.3768000000000003E-5</c:v>
                </c:pt>
                <c:pt idx="63768">
                  <c:v>6.3769000000000006E-5</c:v>
                </c:pt>
                <c:pt idx="63769">
                  <c:v>6.3769999999999994E-5</c:v>
                </c:pt>
                <c:pt idx="63770">
                  <c:v>6.3770999999999996E-5</c:v>
                </c:pt>
                <c:pt idx="63771">
                  <c:v>6.3771999999999999E-5</c:v>
                </c:pt>
                <c:pt idx="63772">
                  <c:v>6.3773000000000001E-5</c:v>
                </c:pt>
                <c:pt idx="63773">
                  <c:v>6.3774000000000003E-5</c:v>
                </c:pt>
                <c:pt idx="63774">
                  <c:v>6.3775000000000005E-5</c:v>
                </c:pt>
                <c:pt idx="63775">
                  <c:v>6.3775999999999994E-5</c:v>
                </c:pt>
                <c:pt idx="63776">
                  <c:v>6.3776999999999996E-5</c:v>
                </c:pt>
                <c:pt idx="63777">
                  <c:v>6.3777999999999998E-5</c:v>
                </c:pt>
                <c:pt idx="63778">
                  <c:v>6.3779E-5</c:v>
                </c:pt>
                <c:pt idx="63779">
                  <c:v>6.3780000000000003E-5</c:v>
                </c:pt>
                <c:pt idx="63780">
                  <c:v>6.3781000000000005E-5</c:v>
                </c:pt>
                <c:pt idx="63781">
                  <c:v>6.3781999999999993E-5</c:v>
                </c:pt>
                <c:pt idx="63782">
                  <c:v>6.3782999999999996E-5</c:v>
                </c:pt>
                <c:pt idx="63783">
                  <c:v>6.3783999999999998E-5</c:v>
                </c:pt>
                <c:pt idx="63784">
                  <c:v>6.3785E-5</c:v>
                </c:pt>
                <c:pt idx="63785">
                  <c:v>6.3786000000000002E-5</c:v>
                </c:pt>
                <c:pt idx="63786">
                  <c:v>6.3787000000000004E-5</c:v>
                </c:pt>
                <c:pt idx="63787">
                  <c:v>6.3788000000000007E-5</c:v>
                </c:pt>
                <c:pt idx="63788">
                  <c:v>6.3788999999999995E-5</c:v>
                </c:pt>
                <c:pt idx="63789">
                  <c:v>6.3789999999999997E-5</c:v>
                </c:pt>
                <c:pt idx="63790">
                  <c:v>6.3791E-5</c:v>
                </c:pt>
                <c:pt idx="63791">
                  <c:v>6.3792000000000002E-5</c:v>
                </c:pt>
                <c:pt idx="63792">
                  <c:v>6.3793000000000004E-5</c:v>
                </c:pt>
                <c:pt idx="63793">
                  <c:v>6.3794000000000006E-5</c:v>
                </c:pt>
                <c:pt idx="63794">
                  <c:v>6.3794999999999995E-5</c:v>
                </c:pt>
                <c:pt idx="63795">
                  <c:v>6.3795999999999997E-5</c:v>
                </c:pt>
                <c:pt idx="63796">
                  <c:v>6.3796999999999999E-5</c:v>
                </c:pt>
                <c:pt idx="63797">
                  <c:v>6.3798000000000001E-5</c:v>
                </c:pt>
                <c:pt idx="63798">
                  <c:v>6.3799000000000004E-5</c:v>
                </c:pt>
                <c:pt idx="63799">
                  <c:v>6.3800000000000006E-5</c:v>
                </c:pt>
                <c:pt idx="63800">
                  <c:v>6.3800999999999994E-5</c:v>
                </c:pt>
                <c:pt idx="63801">
                  <c:v>6.3801999999999997E-5</c:v>
                </c:pt>
                <c:pt idx="63802">
                  <c:v>6.3802999999999999E-5</c:v>
                </c:pt>
                <c:pt idx="63803">
                  <c:v>6.3804000000000001E-5</c:v>
                </c:pt>
                <c:pt idx="63804">
                  <c:v>6.3805000000000003E-5</c:v>
                </c:pt>
                <c:pt idx="63805">
                  <c:v>6.3806000000000005E-5</c:v>
                </c:pt>
                <c:pt idx="63806">
                  <c:v>6.3806999999999994E-5</c:v>
                </c:pt>
                <c:pt idx="63807">
                  <c:v>6.3807999999999996E-5</c:v>
                </c:pt>
                <c:pt idx="63808">
                  <c:v>6.3808999999999998E-5</c:v>
                </c:pt>
                <c:pt idx="63809">
                  <c:v>6.3810000000000001E-5</c:v>
                </c:pt>
                <c:pt idx="63810">
                  <c:v>6.3811000000000003E-5</c:v>
                </c:pt>
                <c:pt idx="63811">
                  <c:v>6.3812000000000005E-5</c:v>
                </c:pt>
                <c:pt idx="63812">
                  <c:v>6.3812999999999994E-5</c:v>
                </c:pt>
                <c:pt idx="63813">
                  <c:v>6.3813999999999996E-5</c:v>
                </c:pt>
                <c:pt idx="63814">
                  <c:v>6.3814999999999998E-5</c:v>
                </c:pt>
                <c:pt idx="63815">
                  <c:v>6.3816E-5</c:v>
                </c:pt>
                <c:pt idx="63816">
                  <c:v>6.3817000000000002E-5</c:v>
                </c:pt>
                <c:pt idx="63817">
                  <c:v>6.3818000000000005E-5</c:v>
                </c:pt>
                <c:pt idx="63818">
                  <c:v>6.3818999999999993E-5</c:v>
                </c:pt>
                <c:pt idx="63819">
                  <c:v>6.3819999999999995E-5</c:v>
                </c:pt>
                <c:pt idx="63820">
                  <c:v>6.3820999999999998E-5</c:v>
                </c:pt>
                <c:pt idx="63821">
                  <c:v>6.3822E-5</c:v>
                </c:pt>
                <c:pt idx="63822">
                  <c:v>6.3823000000000002E-5</c:v>
                </c:pt>
                <c:pt idx="63823">
                  <c:v>6.3824000000000004E-5</c:v>
                </c:pt>
                <c:pt idx="63824">
                  <c:v>6.3825000000000006E-5</c:v>
                </c:pt>
                <c:pt idx="63825">
                  <c:v>6.3825999999999995E-5</c:v>
                </c:pt>
                <c:pt idx="63826">
                  <c:v>6.3826999999999997E-5</c:v>
                </c:pt>
                <c:pt idx="63827">
                  <c:v>6.3827999999999999E-5</c:v>
                </c:pt>
                <c:pt idx="63828">
                  <c:v>6.3829000000000002E-5</c:v>
                </c:pt>
                <c:pt idx="63829">
                  <c:v>6.3830000000000004E-5</c:v>
                </c:pt>
                <c:pt idx="63830">
                  <c:v>6.3831000000000006E-5</c:v>
                </c:pt>
                <c:pt idx="63831">
                  <c:v>6.3831999999999995E-5</c:v>
                </c:pt>
                <c:pt idx="63832">
                  <c:v>6.3832999999999997E-5</c:v>
                </c:pt>
                <c:pt idx="63833">
                  <c:v>6.3833999999999999E-5</c:v>
                </c:pt>
                <c:pt idx="63834">
                  <c:v>6.3835000000000001E-5</c:v>
                </c:pt>
                <c:pt idx="63835">
                  <c:v>6.3836000000000003E-5</c:v>
                </c:pt>
                <c:pt idx="63836">
                  <c:v>6.3837000000000006E-5</c:v>
                </c:pt>
                <c:pt idx="63837">
                  <c:v>6.3837999999999994E-5</c:v>
                </c:pt>
                <c:pt idx="63838">
                  <c:v>6.3838999999999996E-5</c:v>
                </c:pt>
                <c:pt idx="63839">
                  <c:v>6.3839999999999999E-5</c:v>
                </c:pt>
                <c:pt idx="63840">
                  <c:v>6.3841000000000001E-5</c:v>
                </c:pt>
                <c:pt idx="63841">
                  <c:v>6.3842000000000003E-5</c:v>
                </c:pt>
                <c:pt idx="63842">
                  <c:v>6.3843000000000005E-5</c:v>
                </c:pt>
                <c:pt idx="63843">
                  <c:v>6.3843999999999994E-5</c:v>
                </c:pt>
                <c:pt idx="63844">
                  <c:v>6.3844999999999996E-5</c:v>
                </c:pt>
                <c:pt idx="63845">
                  <c:v>6.3845999999999998E-5</c:v>
                </c:pt>
                <c:pt idx="63846">
                  <c:v>6.3847E-5</c:v>
                </c:pt>
                <c:pt idx="63847">
                  <c:v>6.3848000000000003E-5</c:v>
                </c:pt>
                <c:pt idx="63848">
                  <c:v>6.3849000000000005E-5</c:v>
                </c:pt>
                <c:pt idx="63849">
                  <c:v>6.3849999999999993E-5</c:v>
                </c:pt>
                <c:pt idx="63850">
                  <c:v>6.3850999999999996E-5</c:v>
                </c:pt>
                <c:pt idx="63851">
                  <c:v>6.3851999999999998E-5</c:v>
                </c:pt>
                <c:pt idx="63852">
                  <c:v>6.3853E-5</c:v>
                </c:pt>
                <c:pt idx="63853">
                  <c:v>6.3854000000000002E-5</c:v>
                </c:pt>
                <c:pt idx="63854">
                  <c:v>6.3855000000000004E-5</c:v>
                </c:pt>
                <c:pt idx="63855">
                  <c:v>6.3856000000000007E-5</c:v>
                </c:pt>
                <c:pt idx="63856">
                  <c:v>6.3856999999999995E-5</c:v>
                </c:pt>
                <c:pt idx="63857">
                  <c:v>6.3857999999999997E-5</c:v>
                </c:pt>
                <c:pt idx="63858">
                  <c:v>6.3859E-5</c:v>
                </c:pt>
                <c:pt idx="63859">
                  <c:v>6.3860000000000002E-5</c:v>
                </c:pt>
                <c:pt idx="63860">
                  <c:v>6.3861000000000004E-5</c:v>
                </c:pt>
                <c:pt idx="63861">
                  <c:v>6.3862000000000006E-5</c:v>
                </c:pt>
                <c:pt idx="63862">
                  <c:v>6.3862999999999995E-5</c:v>
                </c:pt>
                <c:pt idx="63863">
                  <c:v>6.3863999999999997E-5</c:v>
                </c:pt>
                <c:pt idx="63864">
                  <c:v>6.3864999999999999E-5</c:v>
                </c:pt>
                <c:pt idx="63865">
                  <c:v>6.3866000000000001E-5</c:v>
                </c:pt>
                <c:pt idx="63866">
                  <c:v>6.3867000000000004E-5</c:v>
                </c:pt>
                <c:pt idx="63867">
                  <c:v>6.3868000000000006E-5</c:v>
                </c:pt>
                <c:pt idx="63868">
                  <c:v>6.3868999999999994E-5</c:v>
                </c:pt>
                <c:pt idx="63869">
                  <c:v>6.3869999999999997E-5</c:v>
                </c:pt>
                <c:pt idx="63870">
                  <c:v>6.3870999999999999E-5</c:v>
                </c:pt>
                <c:pt idx="63871">
                  <c:v>6.3872000000000001E-5</c:v>
                </c:pt>
                <c:pt idx="63872">
                  <c:v>6.3873000000000003E-5</c:v>
                </c:pt>
                <c:pt idx="63873">
                  <c:v>6.3874000000000005E-5</c:v>
                </c:pt>
                <c:pt idx="63874">
                  <c:v>6.3874999999999994E-5</c:v>
                </c:pt>
                <c:pt idx="63875">
                  <c:v>6.3875999999999996E-5</c:v>
                </c:pt>
                <c:pt idx="63876">
                  <c:v>6.3876999999999998E-5</c:v>
                </c:pt>
                <c:pt idx="63877">
                  <c:v>6.3878000000000001E-5</c:v>
                </c:pt>
                <c:pt idx="63878">
                  <c:v>6.3879000000000003E-5</c:v>
                </c:pt>
                <c:pt idx="63879">
                  <c:v>6.3880000000000005E-5</c:v>
                </c:pt>
                <c:pt idx="63880">
                  <c:v>6.3880999999999994E-5</c:v>
                </c:pt>
                <c:pt idx="63881">
                  <c:v>6.3881999999999996E-5</c:v>
                </c:pt>
                <c:pt idx="63882">
                  <c:v>6.3882999999999998E-5</c:v>
                </c:pt>
                <c:pt idx="63883">
                  <c:v>6.3884E-5</c:v>
                </c:pt>
                <c:pt idx="63884">
                  <c:v>6.3885000000000002E-5</c:v>
                </c:pt>
                <c:pt idx="63885">
                  <c:v>6.3886000000000005E-5</c:v>
                </c:pt>
                <c:pt idx="63886">
                  <c:v>6.3886999999999993E-5</c:v>
                </c:pt>
                <c:pt idx="63887">
                  <c:v>6.3887999999999995E-5</c:v>
                </c:pt>
                <c:pt idx="63888">
                  <c:v>6.3888999999999998E-5</c:v>
                </c:pt>
                <c:pt idx="63889">
                  <c:v>6.389E-5</c:v>
                </c:pt>
                <c:pt idx="63890">
                  <c:v>6.3891000000000002E-5</c:v>
                </c:pt>
                <c:pt idx="63891">
                  <c:v>6.3892000000000004E-5</c:v>
                </c:pt>
                <c:pt idx="63892">
                  <c:v>6.3893000000000006E-5</c:v>
                </c:pt>
                <c:pt idx="63893">
                  <c:v>6.3893999999999995E-5</c:v>
                </c:pt>
                <c:pt idx="63894">
                  <c:v>6.3894999999999997E-5</c:v>
                </c:pt>
                <c:pt idx="63895">
                  <c:v>6.3895999999999999E-5</c:v>
                </c:pt>
                <c:pt idx="63896">
                  <c:v>6.3897000000000002E-5</c:v>
                </c:pt>
                <c:pt idx="63897">
                  <c:v>6.3898000000000004E-5</c:v>
                </c:pt>
                <c:pt idx="63898">
                  <c:v>6.3899000000000006E-5</c:v>
                </c:pt>
                <c:pt idx="63899">
                  <c:v>6.3899999999999995E-5</c:v>
                </c:pt>
                <c:pt idx="63900">
                  <c:v>6.3900999999999997E-5</c:v>
                </c:pt>
                <c:pt idx="63901">
                  <c:v>6.3901999999999999E-5</c:v>
                </c:pt>
                <c:pt idx="63902">
                  <c:v>6.3903000000000001E-5</c:v>
                </c:pt>
                <c:pt idx="63903">
                  <c:v>6.3904000000000003E-5</c:v>
                </c:pt>
                <c:pt idx="63904">
                  <c:v>6.3905000000000006E-5</c:v>
                </c:pt>
                <c:pt idx="63905">
                  <c:v>6.3905999999999994E-5</c:v>
                </c:pt>
                <c:pt idx="63906">
                  <c:v>6.3906999999999996E-5</c:v>
                </c:pt>
                <c:pt idx="63907">
                  <c:v>6.3907999999999999E-5</c:v>
                </c:pt>
                <c:pt idx="63908">
                  <c:v>6.3909000000000001E-5</c:v>
                </c:pt>
                <c:pt idx="63909">
                  <c:v>6.3910000000000003E-5</c:v>
                </c:pt>
                <c:pt idx="63910">
                  <c:v>6.3911000000000005E-5</c:v>
                </c:pt>
                <c:pt idx="63911">
                  <c:v>6.3911999999999994E-5</c:v>
                </c:pt>
                <c:pt idx="63912">
                  <c:v>6.3912999999999996E-5</c:v>
                </c:pt>
                <c:pt idx="63913">
                  <c:v>6.3913999999999998E-5</c:v>
                </c:pt>
                <c:pt idx="63914">
                  <c:v>6.3915E-5</c:v>
                </c:pt>
                <c:pt idx="63915">
                  <c:v>6.3916000000000003E-5</c:v>
                </c:pt>
                <c:pt idx="63916">
                  <c:v>6.3917000000000005E-5</c:v>
                </c:pt>
                <c:pt idx="63917">
                  <c:v>6.3917999999999993E-5</c:v>
                </c:pt>
                <c:pt idx="63918">
                  <c:v>6.3918999999999996E-5</c:v>
                </c:pt>
                <c:pt idx="63919">
                  <c:v>6.3919999999999998E-5</c:v>
                </c:pt>
                <c:pt idx="63920">
                  <c:v>6.3921E-5</c:v>
                </c:pt>
                <c:pt idx="63921">
                  <c:v>6.3922000000000002E-5</c:v>
                </c:pt>
                <c:pt idx="63922">
                  <c:v>6.3923000000000004E-5</c:v>
                </c:pt>
                <c:pt idx="63923">
                  <c:v>6.3924000000000007E-5</c:v>
                </c:pt>
                <c:pt idx="63924">
                  <c:v>6.3924999999999995E-5</c:v>
                </c:pt>
                <c:pt idx="63925">
                  <c:v>6.3925999999999997E-5</c:v>
                </c:pt>
                <c:pt idx="63926">
                  <c:v>6.3927E-5</c:v>
                </c:pt>
                <c:pt idx="63927">
                  <c:v>6.3928000000000002E-5</c:v>
                </c:pt>
                <c:pt idx="63928">
                  <c:v>6.3929000000000004E-5</c:v>
                </c:pt>
                <c:pt idx="63929">
                  <c:v>6.3930000000000006E-5</c:v>
                </c:pt>
                <c:pt idx="63930">
                  <c:v>6.3930999999999995E-5</c:v>
                </c:pt>
                <c:pt idx="63931">
                  <c:v>6.3931999999999997E-5</c:v>
                </c:pt>
                <c:pt idx="63932">
                  <c:v>6.3932999999999999E-5</c:v>
                </c:pt>
                <c:pt idx="63933">
                  <c:v>6.3934000000000001E-5</c:v>
                </c:pt>
                <c:pt idx="63934">
                  <c:v>6.3935000000000004E-5</c:v>
                </c:pt>
                <c:pt idx="63935">
                  <c:v>6.3936000000000006E-5</c:v>
                </c:pt>
                <c:pt idx="63936">
                  <c:v>6.3936999999999994E-5</c:v>
                </c:pt>
                <c:pt idx="63937">
                  <c:v>6.3937999999999997E-5</c:v>
                </c:pt>
                <c:pt idx="63938">
                  <c:v>6.3938999999999999E-5</c:v>
                </c:pt>
                <c:pt idx="63939">
                  <c:v>6.3940000000000001E-5</c:v>
                </c:pt>
                <c:pt idx="63940">
                  <c:v>6.3941000000000003E-5</c:v>
                </c:pt>
                <c:pt idx="63941">
                  <c:v>6.3942000000000005E-5</c:v>
                </c:pt>
                <c:pt idx="63942">
                  <c:v>6.3942999999999994E-5</c:v>
                </c:pt>
                <c:pt idx="63943">
                  <c:v>6.3943999999999996E-5</c:v>
                </c:pt>
                <c:pt idx="63944">
                  <c:v>6.3944999999999998E-5</c:v>
                </c:pt>
                <c:pt idx="63945">
                  <c:v>6.3946000000000001E-5</c:v>
                </c:pt>
                <c:pt idx="63946">
                  <c:v>6.3947000000000003E-5</c:v>
                </c:pt>
                <c:pt idx="63947">
                  <c:v>6.3948000000000005E-5</c:v>
                </c:pt>
                <c:pt idx="63948">
                  <c:v>6.3948999999999994E-5</c:v>
                </c:pt>
                <c:pt idx="63949">
                  <c:v>6.3949999999999996E-5</c:v>
                </c:pt>
                <c:pt idx="63950">
                  <c:v>6.3950999999999998E-5</c:v>
                </c:pt>
                <c:pt idx="63951">
                  <c:v>6.3952E-5</c:v>
                </c:pt>
                <c:pt idx="63952">
                  <c:v>6.3953000000000002E-5</c:v>
                </c:pt>
                <c:pt idx="63953">
                  <c:v>6.3954000000000005E-5</c:v>
                </c:pt>
                <c:pt idx="63954">
                  <c:v>6.3954999999999993E-5</c:v>
                </c:pt>
                <c:pt idx="63955">
                  <c:v>6.3955999999999995E-5</c:v>
                </c:pt>
                <c:pt idx="63956">
                  <c:v>6.3956999999999998E-5</c:v>
                </c:pt>
                <c:pt idx="63957">
                  <c:v>6.3958E-5</c:v>
                </c:pt>
                <c:pt idx="63958">
                  <c:v>6.3959000000000002E-5</c:v>
                </c:pt>
                <c:pt idx="63959">
                  <c:v>6.3960000000000004E-5</c:v>
                </c:pt>
                <c:pt idx="63960">
                  <c:v>6.3961000000000006E-5</c:v>
                </c:pt>
                <c:pt idx="63961">
                  <c:v>6.3961999999999995E-5</c:v>
                </c:pt>
                <c:pt idx="63962">
                  <c:v>6.3962999999999997E-5</c:v>
                </c:pt>
                <c:pt idx="63963">
                  <c:v>6.3963999999999999E-5</c:v>
                </c:pt>
                <c:pt idx="63964">
                  <c:v>6.3965000000000002E-5</c:v>
                </c:pt>
                <c:pt idx="63965">
                  <c:v>6.3966000000000004E-5</c:v>
                </c:pt>
                <c:pt idx="63966">
                  <c:v>6.3967000000000006E-5</c:v>
                </c:pt>
                <c:pt idx="63967">
                  <c:v>6.3967999999999995E-5</c:v>
                </c:pt>
                <c:pt idx="63968">
                  <c:v>6.3968999999999997E-5</c:v>
                </c:pt>
                <c:pt idx="63969">
                  <c:v>6.3969999999999999E-5</c:v>
                </c:pt>
                <c:pt idx="63970">
                  <c:v>6.3971000000000001E-5</c:v>
                </c:pt>
                <c:pt idx="63971">
                  <c:v>6.3972000000000003E-5</c:v>
                </c:pt>
                <c:pt idx="63972">
                  <c:v>6.3973000000000006E-5</c:v>
                </c:pt>
                <c:pt idx="63973">
                  <c:v>6.3973999999999994E-5</c:v>
                </c:pt>
                <c:pt idx="63974">
                  <c:v>6.3974999999999996E-5</c:v>
                </c:pt>
                <c:pt idx="63975">
                  <c:v>6.3975999999999999E-5</c:v>
                </c:pt>
                <c:pt idx="63976">
                  <c:v>6.3977000000000001E-5</c:v>
                </c:pt>
                <c:pt idx="63977">
                  <c:v>6.3978000000000003E-5</c:v>
                </c:pt>
                <c:pt idx="63978">
                  <c:v>6.3979000000000005E-5</c:v>
                </c:pt>
                <c:pt idx="63979">
                  <c:v>6.3979999999999994E-5</c:v>
                </c:pt>
                <c:pt idx="63980">
                  <c:v>6.3980999999999996E-5</c:v>
                </c:pt>
                <c:pt idx="63981">
                  <c:v>6.3981999999999998E-5</c:v>
                </c:pt>
                <c:pt idx="63982">
                  <c:v>6.3983E-5</c:v>
                </c:pt>
                <c:pt idx="63983">
                  <c:v>6.3984000000000003E-5</c:v>
                </c:pt>
                <c:pt idx="63984">
                  <c:v>6.3985000000000005E-5</c:v>
                </c:pt>
                <c:pt idx="63985">
                  <c:v>6.3985999999999994E-5</c:v>
                </c:pt>
                <c:pt idx="63986">
                  <c:v>6.3986999999999996E-5</c:v>
                </c:pt>
                <c:pt idx="63987">
                  <c:v>6.3987999999999998E-5</c:v>
                </c:pt>
                <c:pt idx="63988">
                  <c:v>6.3989E-5</c:v>
                </c:pt>
                <c:pt idx="63989">
                  <c:v>6.3990000000000002E-5</c:v>
                </c:pt>
                <c:pt idx="63990">
                  <c:v>6.3991000000000004E-5</c:v>
                </c:pt>
                <c:pt idx="63991">
                  <c:v>6.3992000000000007E-5</c:v>
                </c:pt>
                <c:pt idx="63992">
                  <c:v>6.3992999999999995E-5</c:v>
                </c:pt>
                <c:pt idx="63993">
                  <c:v>6.3993999999999998E-5</c:v>
                </c:pt>
                <c:pt idx="63994">
                  <c:v>6.3995E-5</c:v>
                </c:pt>
                <c:pt idx="63995">
                  <c:v>6.3996000000000002E-5</c:v>
                </c:pt>
                <c:pt idx="63996">
                  <c:v>6.3997000000000004E-5</c:v>
                </c:pt>
                <c:pt idx="63997">
                  <c:v>6.3998000000000006E-5</c:v>
                </c:pt>
                <c:pt idx="63998">
                  <c:v>6.3998999999999995E-5</c:v>
                </c:pt>
                <c:pt idx="63999">
                  <c:v>6.3999999999999997E-5</c:v>
                </c:pt>
                <c:pt idx="64000">
                  <c:v>6.4000999999999999E-5</c:v>
                </c:pt>
                <c:pt idx="64001">
                  <c:v>6.4002000000000001E-5</c:v>
                </c:pt>
                <c:pt idx="64002">
                  <c:v>6.4003000000000004E-5</c:v>
                </c:pt>
                <c:pt idx="64003">
                  <c:v>6.4004000000000006E-5</c:v>
                </c:pt>
                <c:pt idx="64004">
                  <c:v>6.4004999999999995E-5</c:v>
                </c:pt>
                <c:pt idx="64005">
                  <c:v>6.4005999999999997E-5</c:v>
                </c:pt>
                <c:pt idx="64006">
                  <c:v>6.4006999999999999E-5</c:v>
                </c:pt>
                <c:pt idx="64007">
                  <c:v>6.4008000000000001E-5</c:v>
                </c:pt>
                <c:pt idx="64008">
                  <c:v>6.4009000000000003E-5</c:v>
                </c:pt>
                <c:pt idx="64009">
                  <c:v>6.4010000000000005E-5</c:v>
                </c:pt>
                <c:pt idx="64010">
                  <c:v>6.4010999999999994E-5</c:v>
                </c:pt>
                <c:pt idx="64011">
                  <c:v>6.4011999999999996E-5</c:v>
                </c:pt>
                <c:pt idx="64012">
                  <c:v>6.4012999999999999E-5</c:v>
                </c:pt>
                <c:pt idx="64013">
                  <c:v>6.4014000000000001E-5</c:v>
                </c:pt>
                <c:pt idx="64014">
                  <c:v>6.4015000000000003E-5</c:v>
                </c:pt>
                <c:pt idx="64015">
                  <c:v>6.4016000000000005E-5</c:v>
                </c:pt>
                <c:pt idx="64016">
                  <c:v>6.4016999999999994E-5</c:v>
                </c:pt>
                <c:pt idx="64017">
                  <c:v>6.4017999999999996E-5</c:v>
                </c:pt>
                <c:pt idx="64018">
                  <c:v>6.4018999999999998E-5</c:v>
                </c:pt>
                <c:pt idx="64019">
                  <c:v>6.402E-5</c:v>
                </c:pt>
                <c:pt idx="64020">
                  <c:v>6.4021000000000002E-5</c:v>
                </c:pt>
                <c:pt idx="64021">
                  <c:v>6.4022000000000005E-5</c:v>
                </c:pt>
                <c:pt idx="64022">
                  <c:v>6.4022999999999993E-5</c:v>
                </c:pt>
                <c:pt idx="64023">
                  <c:v>6.4023999999999996E-5</c:v>
                </c:pt>
                <c:pt idx="64024">
                  <c:v>6.4024999999999998E-5</c:v>
                </c:pt>
                <c:pt idx="64025">
                  <c:v>6.4026E-5</c:v>
                </c:pt>
                <c:pt idx="64026">
                  <c:v>6.4027000000000002E-5</c:v>
                </c:pt>
                <c:pt idx="64027">
                  <c:v>6.4028000000000004E-5</c:v>
                </c:pt>
                <c:pt idx="64028">
                  <c:v>6.4029000000000006E-5</c:v>
                </c:pt>
                <c:pt idx="64029">
                  <c:v>6.4029999999999995E-5</c:v>
                </c:pt>
                <c:pt idx="64030">
                  <c:v>6.4030999999999997E-5</c:v>
                </c:pt>
                <c:pt idx="64031">
                  <c:v>6.4032E-5</c:v>
                </c:pt>
                <c:pt idx="64032">
                  <c:v>6.4033000000000002E-5</c:v>
                </c:pt>
                <c:pt idx="64033">
                  <c:v>6.4034000000000004E-5</c:v>
                </c:pt>
                <c:pt idx="64034">
                  <c:v>6.4035000000000006E-5</c:v>
                </c:pt>
                <c:pt idx="64035">
                  <c:v>6.4035999999999995E-5</c:v>
                </c:pt>
                <c:pt idx="64036">
                  <c:v>6.4036999999999997E-5</c:v>
                </c:pt>
                <c:pt idx="64037">
                  <c:v>6.4037999999999999E-5</c:v>
                </c:pt>
                <c:pt idx="64038">
                  <c:v>6.4039000000000001E-5</c:v>
                </c:pt>
                <c:pt idx="64039">
                  <c:v>6.4040000000000003E-5</c:v>
                </c:pt>
                <c:pt idx="64040">
                  <c:v>6.4041000000000006E-5</c:v>
                </c:pt>
                <c:pt idx="64041">
                  <c:v>6.4041999999999994E-5</c:v>
                </c:pt>
                <c:pt idx="64042">
                  <c:v>6.4042999999999997E-5</c:v>
                </c:pt>
                <c:pt idx="64043">
                  <c:v>6.4043999999999999E-5</c:v>
                </c:pt>
                <c:pt idx="64044">
                  <c:v>6.4045000000000001E-5</c:v>
                </c:pt>
                <c:pt idx="64045">
                  <c:v>6.4046000000000003E-5</c:v>
                </c:pt>
                <c:pt idx="64046">
                  <c:v>6.4047000000000005E-5</c:v>
                </c:pt>
                <c:pt idx="64047">
                  <c:v>6.4047999999999994E-5</c:v>
                </c:pt>
                <c:pt idx="64048">
                  <c:v>6.4048999999999996E-5</c:v>
                </c:pt>
                <c:pt idx="64049">
                  <c:v>6.4049999999999998E-5</c:v>
                </c:pt>
                <c:pt idx="64050">
                  <c:v>6.4051000000000001E-5</c:v>
                </c:pt>
                <c:pt idx="64051">
                  <c:v>6.4052000000000003E-5</c:v>
                </c:pt>
                <c:pt idx="64052">
                  <c:v>6.4053000000000005E-5</c:v>
                </c:pt>
                <c:pt idx="64053">
                  <c:v>6.4053999999999994E-5</c:v>
                </c:pt>
                <c:pt idx="64054">
                  <c:v>6.4054999999999996E-5</c:v>
                </c:pt>
                <c:pt idx="64055">
                  <c:v>6.4055999999999998E-5</c:v>
                </c:pt>
                <c:pt idx="64056">
                  <c:v>6.4057E-5</c:v>
                </c:pt>
                <c:pt idx="64057">
                  <c:v>6.4058000000000002E-5</c:v>
                </c:pt>
                <c:pt idx="64058">
                  <c:v>6.4059000000000005E-5</c:v>
                </c:pt>
                <c:pt idx="64059">
                  <c:v>6.4060000000000007E-5</c:v>
                </c:pt>
                <c:pt idx="64060">
                  <c:v>6.4060999999999995E-5</c:v>
                </c:pt>
                <c:pt idx="64061">
                  <c:v>6.4061999999999998E-5</c:v>
                </c:pt>
                <c:pt idx="64062">
                  <c:v>6.4063E-5</c:v>
                </c:pt>
                <c:pt idx="64063">
                  <c:v>6.4064000000000002E-5</c:v>
                </c:pt>
                <c:pt idx="64064">
                  <c:v>6.4065000000000004E-5</c:v>
                </c:pt>
                <c:pt idx="64065">
                  <c:v>6.4066000000000006E-5</c:v>
                </c:pt>
                <c:pt idx="64066">
                  <c:v>6.4066999999999995E-5</c:v>
                </c:pt>
                <c:pt idx="64067">
                  <c:v>6.4067999999999997E-5</c:v>
                </c:pt>
                <c:pt idx="64068">
                  <c:v>6.4068999999999999E-5</c:v>
                </c:pt>
                <c:pt idx="64069">
                  <c:v>6.4070000000000002E-5</c:v>
                </c:pt>
                <c:pt idx="64070">
                  <c:v>6.4071000000000004E-5</c:v>
                </c:pt>
                <c:pt idx="64071">
                  <c:v>6.4072000000000006E-5</c:v>
                </c:pt>
                <c:pt idx="64072">
                  <c:v>6.4072999999999995E-5</c:v>
                </c:pt>
                <c:pt idx="64073">
                  <c:v>6.4073999999999997E-5</c:v>
                </c:pt>
                <c:pt idx="64074">
                  <c:v>6.4074999999999999E-5</c:v>
                </c:pt>
                <c:pt idx="64075">
                  <c:v>6.4076000000000001E-5</c:v>
                </c:pt>
                <c:pt idx="64076">
                  <c:v>6.4077000000000003E-5</c:v>
                </c:pt>
                <c:pt idx="64077">
                  <c:v>6.4078000000000006E-5</c:v>
                </c:pt>
                <c:pt idx="64078">
                  <c:v>6.4078999999999994E-5</c:v>
                </c:pt>
                <c:pt idx="64079">
                  <c:v>6.4079999999999996E-5</c:v>
                </c:pt>
                <c:pt idx="64080">
                  <c:v>6.4080999999999999E-5</c:v>
                </c:pt>
                <c:pt idx="64081">
                  <c:v>6.4082000000000001E-5</c:v>
                </c:pt>
                <c:pt idx="64082">
                  <c:v>6.4083000000000003E-5</c:v>
                </c:pt>
                <c:pt idx="64083">
                  <c:v>6.4084000000000005E-5</c:v>
                </c:pt>
                <c:pt idx="64084">
                  <c:v>6.4084999999999994E-5</c:v>
                </c:pt>
                <c:pt idx="64085">
                  <c:v>6.4085999999999996E-5</c:v>
                </c:pt>
                <c:pt idx="64086">
                  <c:v>6.4086999999999998E-5</c:v>
                </c:pt>
                <c:pt idx="64087">
                  <c:v>6.4088E-5</c:v>
                </c:pt>
                <c:pt idx="64088">
                  <c:v>6.4089000000000003E-5</c:v>
                </c:pt>
                <c:pt idx="64089">
                  <c:v>6.4090000000000005E-5</c:v>
                </c:pt>
                <c:pt idx="64090">
                  <c:v>6.4090999999999993E-5</c:v>
                </c:pt>
                <c:pt idx="64091">
                  <c:v>6.4091999999999996E-5</c:v>
                </c:pt>
                <c:pt idx="64092">
                  <c:v>6.4092999999999998E-5</c:v>
                </c:pt>
                <c:pt idx="64093">
                  <c:v>6.4094E-5</c:v>
                </c:pt>
                <c:pt idx="64094">
                  <c:v>6.4095000000000002E-5</c:v>
                </c:pt>
                <c:pt idx="64095">
                  <c:v>6.4096000000000004E-5</c:v>
                </c:pt>
                <c:pt idx="64096">
                  <c:v>6.4097000000000007E-5</c:v>
                </c:pt>
                <c:pt idx="64097">
                  <c:v>6.4097999999999995E-5</c:v>
                </c:pt>
                <c:pt idx="64098">
                  <c:v>6.4098999999999997E-5</c:v>
                </c:pt>
                <c:pt idx="64099">
                  <c:v>6.41E-5</c:v>
                </c:pt>
                <c:pt idx="64100">
                  <c:v>6.4101000000000002E-5</c:v>
                </c:pt>
                <c:pt idx="64101">
                  <c:v>6.4102000000000004E-5</c:v>
                </c:pt>
                <c:pt idx="64102">
                  <c:v>6.4103000000000006E-5</c:v>
                </c:pt>
                <c:pt idx="64103">
                  <c:v>6.4103999999999995E-5</c:v>
                </c:pt>
                <c:pt idx="64104">
                  <c:v>6.4104999999999997E-5</c:v>
                </c:pt>
                <c:pt idx="64105">
                  <c:v>6.4105999999999999E-5</c:v>
                </c:pt>
                <c:pt idx="64106">
                  <c:v>6.4107000000000001E-5</c:v>
                </c:pt>
                <c:pt idx="64107">
                  <c:v>6.4108000000000004E-5</c:v>
                </c:pt>
                <c:pt idx="64108">
                  <c:v>6.4109000000000006E-5</c:v>
                </c:pt>
                <c:pt idx="64109">
                  <c:v>6.4109999999999994E-5</c:v>
                </c:pt>
                <c:pt idx="64110">
                  <c:v>6.4110999999999997E-5</c:v>
                </c:pt>
                <c:pt idx="64111">
                  <c:v>6.4111999999999999E-5</c:v>
                </c:pt>
                <c:pt idx="64112">
                  <c:v>6.4113000000000001E-5</c:v>
                </c:pt>
                <c:pt idx="64113">
                  <c:v>6.4114000000000003E-5</c:v>
                </c:pt>
                <c:pt idx="64114">
                  <c:v>6.4115000000000005E-5</c:v>
                </c:pt>
                <c:pt idx="64115">
                  <c:v>6.4115999999999994E-5</c:v>
                </c:pt>
                <c:pt idx="64116">
                  <c:v>6.4116999999999996E-5</c:v>
                </c:pt>
                <c:pt idx="64117">
                  <c:v>6.4117999999999998E-5</c:v>
                </c:pt>
                <c:pt idx="64118">
                  <c:v>6.4119000000000001E-5</c:v>
                </c:pt>
                <c:pt idx="64119">
                  <c:v>6.4120000000000003E-5</c:v>
                </c:pt>
                <c:pt idx="64120">
                  <c:v>6.4121000000000005E-5</c:v>
                </c:pt>
                <c:pt idx="64121">
                  <c:v>6.4121999999999994E-5</c:v>
                </c:pt>
                <c:pt idx="64122">
                  <c:v>6.4122999999999996E-5</c:v>
                </c:pt>
                <c:pt idx="64123">
                  <c:v>6.4123999999999998E-5</c:v>
                </c:pt>
                <c:pt idx="64124">
                  <c:v>6.4125E-5</c:v>
                </c:pt>
                <c:pt idx="64125">
                  <c:v>6.4126000000000002E-5</c:v>
                </c:pt>
                <c:pt idx="64126">
                  <c:v>6.4127000000000005E-5</c:v>
                </c:pt>
                <c:pt idx="64127">
                  <c:v>6.4128000000000007E-5</c:v>
                </c:pt>
                <c:pt idx="64128">
                  <c:v>6.4128999999999995E-5</c:v>
                </c:pt>
                <c:pt idx="64129">
                  <c:v>6.4129999999999998E-5</c:v>
                </c:pt>
                <c:pt idx="64130">
                  <c:v>6.4131E-5</c:v>
                </c:pt>
                <c:pt idx="64131">
                  <c:v>6.4132000000000002E-5</c:v>
                </c:pt>
                <c:pt idx="64132">
                  <c:v>6.4133000000000004E-5</c:v>
                </c:pt>
                <c:pt idx="64133">
                  <c:v>6.4134000000000006E-5</c:v>
                </c:pt>
                <c:pt idx="64134">
                  <c:v>6.4134999999999995E-5</c:v>
                </c:pt>
                <c:pt idx="64135">
                  <c:v>6.4135999999999997E-5</c:v>
                </c:pt>
                <c:pt idx="64136">
                  <c:v>6.4136999999999999E-5</c:v>
                </c:pt>
                <c:pt idx="64137">
                  <c:v>6.4138000000000002E-5</c:v>
                </c:pt>
                <c:pt idx="64138">
                  <c:v>6.4139000000000004E-5</c:v>
                </c:pt>
                <c:pt idx="64139">
                  <c:v>6.4140000000000006E-5</c:v>
                </c:pt>
                <c:pt idx="64140">
                  <c:v>6.4140999999999995E-5</c:v>
                </c:pt>
                <c:pt idx="64141">
                  <c:v>6.4141999999999997E-5</c:v>
                </c:pt>
                <c:pt idx="64142">
                  <c:v>6.4142999999999999E-5</c:v>
                </c:pt>
                <c:pt idx="64143">
                  <c:v>6.4144000000000001E-5</c:v>
                </c:pt>
                <c:pt idx="64144">
                  <c:v>6.4145000000000003E-5</c:v>
                </c:pt>
                <c:pt idx="64145">
                  <c:v>6.4146000000000006E-5</c:v>
                </c:pt>
                <c:pt idx="64146">
                  <c:v>6.4146999999999994E-5</c:v>
                </c:pt>
                <c:pt idx="64147">
                  <c:v>6.4147999999999996E-5</c:v>
                </c:pt>
                <c:pt idx="64148">
                  <c:v>6.4148999999999999E-5</c:v>
                </c:pt>
                <c:pt idx="64149">
                  <c:v>6.4150000000000001E-5</c:v>
                </c:pt>
                <c:pt idx="64150">
                  <c:v>6.4151000000000003E-5</c:v>
                </c:pt>
                <c:pt idx="64151">
                  <c:v>6.4152000000000005E-5</c:v>
                </c:pt>
                <c:pt idx="64152">
                  <c:v>6.4152999999999994E-5</c:v>
                </c:pt>
                <c:pt idx="64153">
                  <c:v>6.4153999999999996E-5</c:v>
                </c:pt>
                <c:pt idx="64154">
                  <c:v>6.4154999999999998E-5</c:v>
                </c:pt>
                <c:pt idx="64155">
                  <c:v>6.4156E-5</c:v>
                </c:pt>
                <c:pt idx="64156">
                  <c:v>6.4157000000000003E-5</c:v>
                </c:pt>
                <c:pt idx="64157">
                  <c:v>6.4158000000000005E-5</c:v>
                </c:pt>
                <c:pt idx="64158">
                  <c:v>6.4158999999999993E-5</c:v>
                </c:pt>
                <c:pt idx="64159">
                  <c:v>6.4159999999999996E-5</c:v>
                </c:pt>
                <c:pt idx="64160">
                  <c:v>6.4160999999999998E-5</c:v>
                </c:pt>
                <c:pt idx="64161">
                  <c:v>6.4162E-5</c:v>
                </c:pt>
                <c:pt idx="64162">
                  <c:v>6.4163000000000002E-5</c:v>
                </c:pt>
                <c:pt idx="64163">
                  <c:v>6.4164000000000004E-5</c:v>
                </c:pt>
                <c:pt idx="64164">
                  <c:v>6.4165000000000007E-5</c:v>
                </c:pt>
                <c:pt idx="64165">
                  <c:v>6.4165999999999995E-5</c:v>
                </c:pt>
                <c:pt idx="64166">
                  <c:v>6.4166999999999997E-5</c:v>
                </c:pt>
                <c:pt idx="64167">
                  <c:v>6.4168E-5</c:v>
                </c:pt>
                <c:pt idx="64168">
                  <c:v>6.4169000000000002E-5</c:v>
                </c:pt>
                <c:pt idx="64169">
                  <c:v>6.4170000000000004E-5</c:v>
                </c:pt>
                <c:pt idx="64170">
                  <c:v>6.4171000000000006E-5</c:v>
                </c:pt>
                <c:pt idx="64171">
                  <c:v>6.4171999999999995E-5</c:v>
                </c:pt>
                <c:pt idx="64172">
                  <c:v>6.4172999999999997E-5</c:v>
                </c:pt>
                <c:pt idx="64173">
                  <c:v>6.4173999999999999E-5</c:v>
                </c:pt>
                <c:pt idx="64174">
                  <c:v>6.4175000000000001E-5</c:v>
                </c:pt>
                <c:pt idx="64175">
                  <c:v>6.4176000000000004E-5</c:v>
                </c:pt>
                <c:pt idx="64176">
                  <c:v>6.4177000000000006E-5</c:v>
                </c:pt>
                <c:pt idx="64177">
                  <c:v>6.4177999999999994E-5</c:v>
                </c:pt>
                <c:pt idx="64178">
                  <c:v>6.4178999999999997E-5</c:v>
                </c:pt>
                <c:pt idx="64179">
                  <c:v>6.4179999999999999E-5</c:v>
                </c:pt>
                <c:pt idx="64180">
                  <c:v>6.4181000000000001E-5</c:v>
                </c:pt>
                <c:pt idx="64181">
                  <c:v>6.4182000000000003E-5</c:v>
                </c:pt>
                <c:pt idx="64182">
                  <c:v>6.4183000000000005E-5</c:v>
                </c:pt>
                <c:pt idx="64183">
                  <c:v>6.4183999999999994E-5</c:v>
                </c:pt>
                <c:pt idx="64184">
                  <c:v>6.4184999999999996E-5</c:v>
                </c:pt>
                <c:pt idx="64185">
                  <c:v>6.4185999999999998E-5</c:v>
                </c:pt>
                <c:pt idx="64186">
                  <c:v>6.4187000000000001E-5</c:v>
                </c:pt>
                <c:pt idx="64187">
                  <c:v>6.4188000000000003E-5</c:v>
                </c:pt>
                <c:pt idx="64188">
                  <c:v>6.4189000000000005E-5</c:v>
                </c:pt>
                <c:pt idx="64189">
                  <c:v>6.4189999999999994E-5</c:v>
                </c:pt>
                <c:pt idx="64190">
                  <c:v>6.4190999999999996E-5</c:v>
                </c:pt>
                <c:pt idx="64191">
                  <c:v>6.4191999999999998E-5</c:v>
                </c:pt>
                <c:pt idx="64192">
                  <c:v>6.4193E-5</c:v>
                </c:pt>
                <c:pt idx="64193">
                  <c:v>6.4194000000000002E-5</c:v>
                </c:pt>
                <c:pt idx="64194">
                  <c:v>6.4195000000000005E-5</c:v>
                </c:pt>
                <c:pt idx="64195">
                  <c:v>6.4196000000000007E-5</c:v>
                </c:pt>
                <c:pt idx="64196">
                  <c:v>6.4196999999999995E-5</c:v>
                </c:pt>
                <c:pt idx="64197">
                  <c:v>6.4197999999999998E-5</c:v>
                </c:pt>
                <c:pt idx="64198">
                  <c:v>6.4199E-5</c:v>
                </c:pt>
                <c:pt idx="64199">
                  <c:v>6.4200000000000002E-5</c:v>
                </c:pt>
                <c:pt idx="64200">
                  <c:v>6.4201000000000004E-5</c:v>
                </c:pt>
                <c:pt idx="64201">
                  <c:v>6.4202000000000006E-5</c:v>
                </c:pt>
                <c:pt idx="64202">
                  <c:v>6.4202999999999995E-5</c:v>
                </c:pt>
                <c:pt idx="64203">
                  <c:v>6.4203999999999997E-5</c:v>
                </c:pt>
                <c:pt idx="64204">
                  <c:v>6.4204999999999999E-5</c:v>
                </c:pt>
                <c:pt idx="64205">
                  <c:v>6.4206000000000002E-5</c:v>
                </c:pt>
                <c:pt idx="64206">
                  <c:v>6.4207000000000004E-5</c:v>
                </c:pt>
                <c:pt idx="64207">
                  <c:v>6.4208000000000006E-5</c:v>
                </c:pt>
                <c:pt idx="64208">
                  <c:v>6.4208999999999995E-5</c:v>
                </c:pt>
                <c:pt idx="64209">
                  <c:v>6.4209999999999997E-5</c:v>
                </c:pt>
                <c:pt idx="64210">
                  <c:v>6.4210999999999999E-5</c:v>
                </c:pt>
                <c:pt idx="64211">
                  <c:v>6.4212000000000001E-5</c:v>
                </c:pt>
                <c:pt idx="64212">
                  <c:v>6.4213000000000003E-5</c:v>
                </c:pt>
                <c:pt idx="64213">
                  <c:v>6.4214000000000006E-5</c:v>
                </c:pt>
                <c:pt idx="64214">
                  <c:v>6.4214999999999994E-5</c:v>
                </c:pt>
                <c:pt idx="64215">
                  <c:v>6.4215999999999996E-5</c:v>
                </c:pt>
                <c:pt idx="64216">
                  <c:v>6.4216999999999999E-5</c:v>
                </c:pt>
                <c:pt idx="64217">
                  <c:v>6.4218000000000001E-5</c:v>
                </c:pt>
                <c:pt idx="64218">
                  <c:v>6.4219000000000003E-5</c:v>
                </c:pt>
                <c:pt idx="64219">
                  <c:v>6.4220000000000005E-5</c:v>
                </c:pt>
                <c:pt idx="64220">
                  <c:v>6.4220999999999994E-5</c:v>
                </c:pt>
                <c:pt idx="64221">
                  <c:v>6.4221999999999996E-5</c:v>
                </c:pt>
                <c:pt idx="64222">
                  <c:v>6.4222999999999998E-5</c:v>
                </c:pt>
                <c:pt idx="64223">
                  <c:v>6.4224E-5</c:v>
                </c:pt>
                <c:pt idx="64224">
                  <c:v>6.4225000000000003E-5</c:v>
                </c:pt>
                <c:pt idx="64225">
                  <c:v>6.4226000000000005E-5</c:v>
                </c:pt>
                <c:pt idx="64226">
                  <c:v>6.4226999999999993E-5</c:v>
                </c:pt>
                <c:pt idx="64227">
                  <c:v>6.4227999999999996E-5</c:v>
                </c:pt>
                <c:pt idx="64228">
                  <c:v>6.4228999999999998E-5</c:v>
                </c:pt>
                <c:pt idx="64229">
                  <c:v>6.423E-5</c:v>
                </c:pt>
                <c:pt idx="64230">
                  <c:v>6.4231000000000002E-5</c:v>
                </c:pt>
                <c:pt idx="64231">
                  <c:v>6.4232000000000004E-5</c:v>
                </c:pt>
                <c:pt idx="64232">
                  <c:v>6.4233000000000007E-5</c:v>
                </c:pt>
                <c:pt idx="64233">
                  <c:v>6.4233999999999995E-5</c:v>
                </c:pt>
                <c:pt idx="64234">
                  <c:v>6.4234999999999997E-5</c:v>
                </c:pt>
                <c:pt idx="64235">
                  <c:v>6.4236E-5</c:v>
                </c:pt>
                <c:pt idx="64236">
                  <c:v>6.4237000000000002E-5</c:v>
                </c:pt>
                <c:pt idx="64237">
                  <c:v>6.4238000000000004E-5</c:v>
                </c:pt>
                <c:pt idx="64238">
                  <c:v>6.4239000000000006E-5</c:v>
                </c:pt>
                <c:pt idx="64239">
                  <c:v>6.4239999999999995E-5</c:v>
                </c:pt>
                <c:pt idx="64240">
                  <c:v>6.4240999999999997E-5</c:v>
                </c:pt>
                <c:pt idx="64241">
                  <c:v>6.4241999999999999E-5</c:v>
                </c:pt>
                <c:pt idx="64242">
                  <c:v>6.4243000000000001E-5</c:v>
                </c:pt>
                <c:pt idx="64243">
                  <c:v>6.4244000000000004E-5</c:v>
                </c:pt>
                <c:pt idx="64244">
                  <c:v>6.4245000000000006E-5</c:v>
                </c:pt>
                <c:pt idx="64245">
                  <c:v>6.4245999999999994E-5</c:v>
                </c:pt>
                <c:pt idx="64246">
                  <c:v>6.4246999999999997E-5</c:v>
                </c:pt>
                <c:pt idx="64247">
                  <c:v>6.4247999999999999E-5</c:v>
                </c:pt>
                <c:pt idx="64248">
                  <c:v>6.4249000000000001E-5</c:v>
                </c:pt>
                <c:pt idx="64249">
                  <c:v>6.4250000000000003E-5</c:v>
                </c:pt>
                <c:pt idx="64250">
                  <c:v>6.4251000000000005E-5</c:v>
                </c:pt>
                <c:pt idx="64251">
                  <c:v>6.4251999999999994E-5</c:v>
                </c:pt>
                <c:pt idx="64252">
                  <c:v>6.4252999999999996E-5</c:v>
                </c:pt>
                <c:pt idx="64253">
                  <c:v>6.4253999999999998E-5</c:v>
                </c:pt>
                <c:pt idx="64254">
                  <c:v>6.4255000000000001E-5</c:v>
                </c:pt>
                <c:pt idx="64255">
                  <c:v>6.4256000000000003E-5</c:v>
                </c:pt>
                <c:pt idx="64256">
                  <c:v>6.4257000000000005E-5</c:v>
                </c:pt>
                <c:pt idx="64257">
                  <c:v>6.4257999999999994E-5</c:v>
                </c:pt>
                <c:pt idx="64258">
                  <c:v>6.4258999999999996E-5</c:v>
                </c:pt>
                <c:pt idx="64259">
                  <c:v>6.4259999999999998E-5</c:v>
                </c:pt>
                <c:pt idx="64260">
                  <c:v>6.4261E-5</c:v>
                </c:pt>
                <c:pt idx="64261">
                  <c:v>6.4262000000000002E-5</c:v>
                </c:pt>
                <c:pt idx="64262">
                  <c:v>6.4263000000000005E-5</c:v>
                </c:pt>
                <c:pt idx="64263">
                  <c:v>6.4263999999999993E-5</c:v>
                </c:pt>
                <c:pt idx="64264">
                  <c:v>6.4264999999999995E-5</c:v>
                </c:pt>
                <c:pt idx="64265">
                  <c:v>6.4265999999999998E-5</c:v>
                </c:pt>
                <c:pt idx="64266">
                  <c:v>6.4267E-5</c:v>
                </c:pt>
                <c:pt idx="64267">
                  <c:v>6.4268000000000002E-5</c:v>
                </c:pt>
                <c:pt idx="64268">
                  <c:v>6.4269000000000004E-5</c:v>
                </c:pt>
                <c:pt idx="64269">
                  <c:v>6.4270000000000006E-5</c:v>
                </c:pt>
                <c:pt idx="64270">
                  <c:v>6.4270999999999995E-5</c:v>
                </c:pt>
                <c:pt idx="64271">
                  <c:v>6.4271999999999997E-5</c:v>
                </c:pt>
                <c:pt idx="64272">
                  <c:v>6.4272999999999999E-5</c:v>
                </c:pt>
                <c:pt idx="64273">
                  <c:v>6.4274000000000002E-5</c:v>
                </c:pt>
                <c:pt idx="64274">
                  <c:v>6.4275000000000004E-5</c:v>
                </c:pt>
                <c:pt idx="64275">
                  <c:v>6.4276000000000006E-5</c:v>
                </c:pt>
                <c:pt idx="64276">
                  <c:v>6.4276999999999995E-5</c:v>
                </c:pt>
                <c:pt idx="64277">
                  <c:v>6.4277999999999997E-5</c:v>
                </c:pt>
                <c:pt idx="64278">
                  <c:v>6.4278999999999999E-5</c:v>
                </c:pt>
                <c:pt idx="64279">
                  <c:v>6.4280000000000001E-5</c:v>
                </c:pt>
                <c:pt idx="64280">
                  <c:v>6.4281000000000003E-5</c:v>
                </c:pt>
                <c:pt idx="64281">
                  <c:v>6.4282000000000006E-5</c:v>
                </c:pt>
                <c:pt idx="64282">
                  <c:v>6.4282999999999994E-5</c:v>
                </c:pt>
                <c:pt idx="64283">
                  <c:v>6.4283999999999996E-5</c:v>
                </c:pt>
                <c:pt idx="64284">
                  <c:v>6.4284999999999999E-5</c:v>
                </c:pt>
                <c:pt idx="64285">
                  <c:v>6.4286000000000001E-5</c:v>
                </c:pt>
                <c:pt idx="64286">
                  <c:v>6.4287000000000003E-5</c:v>
                </c:pt>
                <c:pt idx="64287">
                  <c:v>6.4288000000000005E-5</c:v>
                </c:pt>
                <c:pt idx="64288">
                  <c:v>6.4288999999999994E-5</c:v>
                </c:pt>
                <c:pt idx="64289">
                  <c:v>6.4289999999999996E-5</c:v>
                </c:pt>
                <c:pt idx="64290">
                  <c:v>6.4290999999999998E-5</c:v>
                </c:pt>
                <c:pt idx="64291">
                  <c:v>6.4292E-5</c:v>
                </c:pt>
                <c:pt idx="64292">
                  <c:v>6.4293000000000003E-5</c:v>
                </c:pt>
                <c:pt idx="64293">
                  <c:v>6.4294000000000005E-5</c:v>
                </c:pt>
                <c:pt idx="64294">
                  <c:v>6.4294999999999993E-5</c:v>
                </c:pt>
                <c:pt idx="64295">
                  <c:v>6.4295999999999996E-5</c:v>
                </c:pt>
                <c:pt idx="64296">
                  <c:v>6.4296999999999998E-5</c:v>
                </c:pt>
                <c:pt idx="64297">
                  <c:v>6.4298E-5</c:v>
                </c:pt>
                <c:pt idx="64298">
                  <c:v>6.4299000000000002E-5</c:v>
                </c:pt>
                <c:pt idx="64299">
                  <c:v>6.4300000000000004E-5</c:v>
                </c:pt>
                <c:pt idx="64300">
                  <c:v>6.4301000000000007E-5</c:v>
                </c:pt>
                <c:pt idx="64301">
                  <c:v>6.4301999999999995E-5</c:v>
                </c:pt>
                <c:pt idx="64302">
                  <c:v>6.4302999999999997E-5</c:v>
                </c:pt>
                <c:pt idx="64303">
                  <c:v>6.4304E-5</c:v>
                </c:pt>
                <c:pt idx="64304">
                  <c:v>6.4305000000000002E-5</c:v>
                </c:pt>
                <c:pt idx="64305">
                  <c:v>6.4306000000000004E-5</c:v>
                </c:pt>
                <c:pt idx="64306">
                  <c:v>6.4307000000000006E-5</c:v>
                </c:pt>
                <c:pt idx="64307">
                  <c:v>6.4307999999999995E-5</c:v>
                </c:pt>
                <c:pt idx="64308">
                  <c:v>6.4308999999999997E-5</c:v>
                </c:pt>
                <c:pt idx="64309">
                  <c:v>6.4309999999999999E-5</c:v>
                </c:pt>
                <c:pt idx="64310">
                  <c:v>6.4311000000000001E-5</c:v>
                </c:pt>
                <c:pt idx="64311">
                  <c:v>6.4312000000000004E-5</c:v>
                </c:pt>
                <c:pt idx="64312">
                  <c:v>6.4313000000000006E-5</c:v>
                </c:pt>
                <c:pt idx="64313">
                  <c:v>6.4313999999999994E-5</c:v>
                </c:pt>
                <c:pt idx="64314">
                  <c:v>6.4314999999999997E-5</c:v>
                </c:pt>
                <c:pt idx="64315">
                  <c:v>6.4315999999999999E-5</c:v>
                </c:pt>
                <c:pt idx="64316">
                  <c:v>6.4317000000000001E-5</c:v>
                </c:pt>
                <c:pt idx="64317">
                  <c:v>6.4318000000000003E-5</c:v>
                </c:pt>
                <c:pt idx="64318">
                  <c:v>6.4319000000000005E-5</c:v>
                </c:pt>
                <c:pt idx="64319">
                  <c:v>6.4319999999999994E-5</c:v>
                </c:pt>
                <c:pt idx="64320">
                  <c:v>6.4320999999999996E-5</c:v>
                </c:pt>
                <c:pt idx="64321">
                  <c:v>6.4321999999999998E-5</c:v>
                </c:pt>
                <c:pt idx="64322">
                  <c:v>6.4323000000000001E-5</c:v>
                </c:pt>
                <c:pt idx="64323">
                  <c:v>6.4324000000000003E-5</c:v>
                </c:pt>
                <c:pt idx="64324">
                  <c:v>6.4325000000000005E-5</c:v>
                </c:pt>
                <c:pt idx="64325">
                  <c:v>6.4325999999999994E-5</c:v>
                </c:pt>
                <c:pt idx="64326">
                  <c:v>6.4326999999999996E-5</c:v>
                </c:pt>
                <c:pt idx="64327">
                  <c:v>6.4327999999999998E-5</c:v>
                </c:pt>
                <c:pt idx="64328">
                  <c:v>6.4329E-5</c:v>
                </c:pt>
                <c:pt idx="64329">
                  <c:v>6.4330000000000002E-5</c:v>
                </c:pt>
                <c:pt idx="64330">
                  <c:v>6.4331000000000005E-5</c:v>
                </c:pt>
                <c:pt idx="64331">
                  <c:v>6.4331999999999993E-5</c:v>
                </c:pt>
                <c:pt idx="64332">
                  <c:v>6.4332999999999995E-5</c:v>
                </c:pt>
                <c:pt idx="64333">
                  <c:v>6.4333999999999998E-5</c:v>
                </c:pt>
                <c:pt idx="64334">
                  <c:v>6.4335E-5</c:v>
                </c:pt>
                <c:pt idx="64335">
                  <c:v>6.4336000000000002E-5</c:v>
                </c:pt>
                <c:pt idx="64336">
                  <c:v>6.4337000000000004E-5</c:v>
                </c:pt>
                <c:pt idx="64337">
                  <c:v>6.4338000000000006E-5</c:v>
                </c:pt>
                <c:pt idx="64338">
                  <c:v>6.4338999999999995E-5</c:v>
                </c:pt>
                <c:pt idx="64339">
                  <c:v>6.4339999999999997E-5</c:v>
                </c:pt>
                <c:pt idx="64340">
                  <c:v>6.4340999999999999E-5</c:v>
                </c:pt>
                <c:pt idx="64341">
                  <c:v>6.4342000000000002E-5</c:v>
                </c:pt>
                <c:pt idx="64342">
                  <c:v>6.4343000000000004E-5</c:v>
                </c:pt>
                <c:pt idx="64343">
                  <c:v>6.4344000000000006E-5</c:v>
                </c:pt>
                <c:pt idx="64344">
                  <c:v>6.4344999999999995E-5</c:v>
                </c:pt>
                <c:pt idx="64345">
                  <c:v>6.4345999999999997E-5</c:v>
                </c:pt>
                <c:pt idx="64346">
                  <c:v>6.4346999999999999E-5</c:v>
                </c:pt>
                <c:pt idx="64347">
                  <c:v>6.4348000000000001E-5</c:v>
                </c:pt>
                <c:pt idx="64348">
                  <c:v>6.4349000000000003E-5</c:v>
                </c:pt>
                <c:pt idx="64349">
                  <c:v>6.4350000000000006E-5</c:v>
                </c:pt>
                <c:pt idx="64350">
                  <c:v>6.4350999999999994E-5</c:v>
                </c:pt>
                <c:pt idx="64351">
                  <c:v>6.4351999999999996E-5</c:v>
                </c:pt>
                <c:pt idx="64352">
                  <c:v>6.4352999999999999E-5</c:v>
                </c:pt>
                <c:pt idx="64353">
                  <c:v>6.4354000000000001E-5</c:v>
                </c:pt>
                <c:pt idx="64354">
                  <c:v>6.4355000000000003E-5</c:v>
                </c:pt>
                <c:pt idx="64355">
                  <c:v>6.4356000000000005E-5</c:v>
                </c:pt>
                <c:pt idx="64356">
                  <c:v>6.4356999999999994E-5</c:v>
                </c:pt>
                <c:pt idx="64357">
                  <c:v>6.4357999999999996E-5</c:v>
                </c:pt>
                <c:pt idx="64358">
                  <c:v>6.4358999999999998E-5</c:v>
                </c:pt>
                <c:pt idx="64359">
                  <c:v>6.436E-5</c:v>
                </c:pt>
                <c:pt idx="64360">
                  <c:v>6.4361000000000003E-5</c:v>
                </c:pt>
                <c:pt idx="64361">
                  <c:v>6.4362000000000005E-5</c:v>
                </c:pt>
                <c:pt idx="64362">
                  <c:v>6.4362999999999993E-5</c:v>
                </c:pt>
                <c:pt idx="64363">
                  <c:v>6.4363999999999996E-5</c:v>
                </c:pt>
                <c:pt idx="64364">
                  <c:v>6.4364999999999998E-5</c:v>
                </c:pt>
                <c:pt idx="64365">
                  <c:v>6.4366E-5</c:v>
                </c:pt>
                <c:pt idx="64366">
                  <c:v>6.4367000000000002E-5</c:v>
                </c:pt>
                <c:pt idx="64367">
                  <c:v>6.4368000000000004E-5</c:v>
                </c:pt>
                <c:pt idx="64368">
                  <c:v>6.4369000000000007E-5</c:v>
                </c:pt>
                <c:pt idx="64369">
                  <c:v>6.4369999999999995E-5</c:v>
                </c:pt>
                <c:pt idx="64370">
                  <c:v>6.4370999999999997E-5</c:v>
                </c:pt>
                <c:pt idx="64371">
                  <c:v>6.4372E-5</c:v>
                </c:pt>
                <c:pt idx="64372">
                  <c:v>6.4373000000000002E-5</c:v>
                </c:pt>
                <c:pt idx="64373">
                  <c:v>6.4374000000000004E-5</c:v>
                </c:pt>
                <c:pt idx="64374">
                  <c:v>6.4375000000000006E-5</c:v>
                </c:pt>
                <c:pt idx="64375">
                  <c:v>6.4375999999999995E-5</c:v>
                </c:pt>
                <c:pt idx="64376">
                  <c:v>6.4376999999999997E-5</c:v>
                </c:pt>
                <c:pt idx="64377">
                  <c:v>6.4377999999999999E-5</c:v>
                </c:pt>
                <c:pt idx="64378">
                  <c:v>6.4379000000000001E-5</c:v>
                </c:pt>
                <c:pt idx="64379">
                  <c:v>6.4380000000000004E-5</c:v>
                </c:pt>
                <c:pt idx="64380">
                  <c:v>6.4381000000000006E-5</c:v>
                </c:pt>
                <c:pt idx="64381">
                  <c:v>6.4381999999999994E-5</c:v>
                </c:pt>
                <c:pt idx="64382">
                  <c:v>6.4382999999999997E-5</c:v>
                </c:pt>
                <c:pt idx="64383">
                  <c:v>6.4383999999999999E-5</c:v>
                </c:pt>
                <c:pt idx="64384">
                  <c:v>6.4385000000000001E-5</c:v>
                </c:pt>
                <c:pt idx="64385">
                  <c:v>6.4386000000000003E-5</c:v>
                </c:pt>
                <c:pt idx="64386">
                  <c:v>6.4387000000000005E-5</c:v>
                </c:pt>
                <c:pt idx="64387">
                  <c:v>6.4387999999999994E-5</c:v>
                </c:pt>
                <c:pt idx="64388">
                  <c:v>6.4388999999999996E-5</c:v>
                </c:pt>
                <c:pt idx="64389">
                  <c:v>6.4389999999999998E-5</c:v>
                </c:pt>
                <c:pt idx="64390">
                  <c:v>6.4391000000000001E-5</c:v>
                </c:pt>
                <c:pt idx="64391">
                  <c:v>6.4392000000000003E-5</c:v>
                </c:pt>
                <c:pt idx="64392">
                  <c:v>6.4393000000000005E-5</c:v>
                </c:pt>
                <c:pt idx="64393">
                  <c:v>6.4393999999999994E-5</c:v>
                </c:pt>
                <c:pt idx="64394">
                  <c:v>6.4394999999999996E-5</c:v>
                </c:pt>
                <c:pt idx="64395">
                  <c:v>6.4395999999999998E-5</c:v>
                </c:pt>
                <c:pt idx="64396">
                  <c:v>6.4397E-5</c:v>
                </c:pt>
                <c:pt idx="64397">
                  <c:v>6.4398000000000002E-5</c:v>
                </c:pt>
                <c:pt idx="64398">
                  <c:v>6.4399000000000005E-5</c:v>
                </c:pt>
                <c:pt idx="64399">
                  <c:v>6.4399999999999993E-5</c:v>
                </c:pt>
                <c:pt idx="64400">
                  <c:v>6.4400999999999995E-5</c:v>
                </c:pt>
                <c:pt idx="64401">
                  <c:v>6.4401999999999998E-5</c:v>
                </c:pt>
                <c:pt idx="64402">
                  <c:v>6.4403E-5</c:v>
                </c:pt>
                <c:pt idx="64403">
                  <c:v>6.4404000000000002E-5</c:v>
                </c:pt>
                <c:pt idx="64404">
                  <c:v>6.4405000000000004E-5</c:v>
                </c:pt>
                <c:pt idx="64405">
                  <c:v>6.4406000000000006E-5</c:v>
                </c:pt>
                <c:pt idx="64406">
                  <c:v>6.4406999999999995E-5</c:v>
                </c:pt>
                <c:pt idx="64407">
                  <c:v>6.4407999999999997E-5</c:v>
                </c:pt>
                <c:pt idx="64408">
                  <c:v>6.4408999999999999E-5</c:v>
                </c:pt>
                <c:pt idx="64409">
                  <c:v>6.4410000000000002E-5</c:v>
                </c:pt>
                <c:pt idx="64410">
                  <c:v>6.4411000000000004E-5</c:v>
                </c:pt>
                <c:pt idx="64411">
                  <c:v>6.4412000000000006E-5</c:v>
                </c:pt>
                <c:pt idx="64412">
                  <c:v>6.4412999999999995E-5</c:v>
                </c:pt>
                <c:pt idx="64413">
                  <c:v>6.4413999999999997E-5</c:v>
                </c:pt>
                <c:pt idx="64414">
                  <c:v>6.4414999999999999E-5</c:v>
                </c:pt>
                <c:pt idx="64415">
                  <c:v>6.4416000000000001E-5</c:v>
                </c:pt>
                <c:pt idx="64416">
                  <c:v>6.4417000000000003E-5</c:v>
                </c:pt>
                <c:pt idx="64417">
                  <c:v>6.4418000000000006E-5</c:v>
                </c:pt>
                <c:pt idx="64418">
                  <c:v>6.4418999999999994E-5</c:v>
                </c:pt>
                <c:pt idx="64419">
                  <c:v>6.4419999999999996E-5</c:v>
                </c:pt>
                <c:pt idx="64420">
                  <c:v>6.4420999999999999E-5</c:v>
                </c:pt>
                <c:pt idx="64421">
                  <c:v>6.4422000000000001E-5</c:v>
                </c:pt>
                <c:pt idx="64422">
                  <c:v>6.4423000000000003E-5</c:v>
                </c:pt>
                <c:pt idx="64423">
                  <c:v>6.4424000000000005E-5</c:v>
                </c:pt>
                <c:pt idx="64424">
                  <c:v>6.4424999999999994E-5</c:v>
                </c:pt>
                <c:pt idx="64425">
                  <c:v>6.4425999999999996E-5</c:v>
                </c:pt>
                <c:pt idx="64426">
                  <c:v>6.4426999999999998E-5</c:v>
                </c:pt>
                <c:pt idx="64427">
                  <c:v>6.4428E-5</c:v>
                </c:pt>
                <c:pt idx="64428">
                  <c:v>6.4429000000000003E-5</c:v>
                </c:pt>
                <c:pt idx="64429">
                  <c:v>6.4430000000000005E-5</c:v>
                </c:pt>
                <c:pt idx="64430">
                  <c:v>6.4430999999999993E-5</c:v>
                </c:pt>
                <c:pt idx="64431">
                  <c:v>6.4431999999999996E-5</c:v>
                </c:pt>
                <c:pt idx="64432">
                  <c:v>6.4432999999999998E-5</c:v>
                </c:pt>
                <c:pt idx="64433">
                  <c:v>6.4434E-5</c:v>
                </c:pt>
                <c:pt idx="64434">
                  <c:v>6.4435000000000002E-5</c:v>
                </c:pt>
                <c:pt idx="64435">
                  <c:v>6.4436000000000004E-5</c:v>
                </c:pt>
                <c:pt idx="64436">
                  <c:v>6.4437000000000007E-5</c:v>
                </c:pt>
                <c:pt idx="64437">
                  <c:v>6.4437999999999995E-5</c:v>
                </c:pt>
                <c:pt idx="64438">
                  <c:v>6.4438999999999997E-5</c:v>
                </c:pt>
                <c:pt idx="64439">
                  <c:v>6.444E-5</c:v>
                </c:pt>
                <c:pt idx="64440">
                  <c:v>6.4441000000000002E-5</c:v>
                </c:pt>
                <c:pt idx="64441">
                  <c:v>6.4442000000000004E-5</c:v>
                </c:pt>
                <c:pt idx="64442">
                  <c:v>6.4443000000000006E-5</c:v>
                </c:pt>
                <c:pt idx="64443">
                  <c:v>6.4443999999999995E-5</c:v>
                </c:pt>
                <c:pt idx="64444">
                  <c:v>6.4444999999999997E-5</c:v>
                </c:pt>
                <c:pt idx="64445">
                  <c:v>6.4445999999999999E-5</c:v>
                </c:pt>
                <c:pt idx="64446">
                  <c:v>6.4447000000000001E-5</c:v>
                </c:pt>
                <c:pt idx="64447">
                  <c:v>6.4448000000000004E-5</c:v>
                </c:pt>
                <c:pt idx="64448">
                  <c:v>6.4449000000000006E-5</c:v>
                </c:pt>
                <c:pt idx="64449">
                  <c:v>6.4449999999999994E-5</c:v>
                </c:pt>
                <c:pt idx="64450">
                  <c:v>6.4450999999999997E-5</c:v>
                </c:pt>
                <c:pt idx="64451">
                  <c:v>6.4451999999999999E-5</c:v>
                </c:pt>
                <c:pt idx="64452">
                  <c:v>6.4453000000000001E-5</c:v>
                </c:pt>
                <c:pt idx="64453">
                  <c:v>6.4454000000000003E-5</c:v>
                </c:pt>
                <c:pt idx="64454">
                  <c:v>6.4455000000000005E-5</c:v>
                </c:pt>
                <c:pt idx="64455">
                  <c:v>6.4455999999999994E-5</c:v>
                </c:pt>
                <c:pt idx="64456">
                  <c:v>6.4456999999999996E-5</c:v>
                </c:pt>
                <c:pt idx="64457">
                  <c:v>6.4457999999999998E-5</c:v>
                </c:pt>
                <c:pt idx="64458">
                  <c:v>6.4459000000000001E-5</c:v>
                </c:pt>
                <c:pt idx="64459">
                  <c:v>6.4460000000000003E-5</c:v>
                </c:pt>
                <c:pt idx="64460">
                  <c:v>6.4461000000000005E-5</c:v>
                </c:pt>
                <c:pt idx="64461">
                  <c:v>6.4461999999999994E-5</c:v>
                </c:pt>
                <c:pt idx="64462">
                  <c:v>6.4462999999999996E-5</c:v>
                </c:pt>
                <c:pt idx="64463">
                  <c:v>6.4463999999999998E-5</c:v>
                </c:pt>
                <c:pt idx="64464">
                  <c:v>6.4465E-5</c:v>
                </c:pt>
                <c:pt idx="64465">
                  <c:v>6.4466000000000002E-5</c:v>
                </c:pt>
                <c:pt idx="64466">
                  <c:v>6.4467000000000005E-5</c:v>
                </c:pt>
                <c:pt idx="64467">
                  <c:v>6.4467999999999993E-5</c:v>
                </c:pt>
                <c:pt idx="64468">
                  <c:v>6.4468999999999995E-5</c:v>
                </c:pt>
                <c:pt idx="64469">
                  <c:v>6.4469999999999998E-5</c:v>
                </c:pt>
                <c:pt idx="64470">
                  <c:v>6.4471E-5</c:v>
                </c:pt>
                <c:pt idx="64471">
                  <c:v>6.4472000000000002E-5</c:v>
                </c:pt>
                <c:pt idx="64472">
                  <c:v>6.4473000000000004E-5</c:v>
                </c:pt>
                <c:pt idx="64473">
                  <c:v>6.4474000000000006E-5</c:v>
                </c:pt>
                <c:pt idx="64474">
                  <c:v>6.4474999999999995E-5</c:v>
                </c:pt>
                <c:pt idx="64475">
                  <c:v>6.4475999999999997E-5</c:v>
                </c:pt>
                <c:pt idx="64476">
                  <c:v>6.4476999999999999E-5</c:v>
                </c:pt>
                <c:pt idx="64477">
                  <c:v>6.4478000000000002E-5</c:v>
                </c:pt>
                <c:pt idx="64478">
                  <c:v>6.4479000000000004E-5</c:v>
                </c:pt>
                <c:pt idx="64479">
                  <c:v>6.4480000000000006E-5</c:v>
                </c:pt>
                <c:pt idx="64480">
                  <c:v>6.4480999999999995E-5</c:v>
                </c:pt>
                <c:pt idx="64481">
                  <c:v>6.4481999999999997E-5</c:v>
                </c:pt>
                <c:pt idx="64482">
                  <c:v>6.4482999999999999E-5</c:v>
                </c:pt>
                <c:pt idx="64483">
                  <c:v>6.4484000000000001E-5</c:v>
                </c:pt>
                <c:pt idx="64484">
                  <c:v>6.4485000000000003E-5</c:v>
                </c:pt>
                <c:pt idx="64485">
                  <c:v>6.4486000000000006E-5</c:v>
                </c:pt>
                <c:pt idx="64486">
                  <c:v>6.4486999999999994E-5</c:v>
                </c:pt>
                <c:pt idx="64487">
                  <c:v>6.4487999999999996E-5</c:v>
                </c:pt>
                <c:pt idx="64488">
                  <c:v>6.4488999999999999E-5</c:v>
                </c:pt>
                <c:pt idx="64489">
                  <c:v>6.4490000000000001E-5</c:v>
                </c:pt>
                <c:pt idx="64490">
                  <c:v>6.4491000000000003E-5</c:v>
                </c:pt>
                <c:pt idx="64491">
                  <c:v>6.4492000000000005E-5</c:v>
                </c:pt>
                <c:pt idx="64492">
                  <c:v>6.4492999999999994E-5</c:v>
                </c:pt>
                <c:pt idx="64493">
                  <c:v>6.4493999999999996E-5</c:v>
                </c:pt>
                <c:pt idx="64494">
                  <c:v>6.4494999999999998E-5</c:v>
                </c:pt>
                <c:pt idx="64495">
                  <c:v>6.4496E-5</c:v>
                </c:pt>
                <c:pt idx="64496">
                  <c:v>6.4497000000000003E-5</c:v>
                </c:pt>
                <c:pt idx="64497">
                  <c:v>6.4498000000000005E-5</c:v>
                </c:pt>
                <c:pt idx="64498">
                  <c:v>6.4498999999999994E-5</c:v>
                </c:pt>
                <c:pt idx="64499">
                  <c:v>6.4499999999999996E-5</c:v>
                </c:pt>
                <c:pt idx="64500">
                  <c:v>6.4500999999999998E-5</c:v>
                </c:pt>
                <c:pt idx="64501">
                  <c:v>6.4502E-5</c:v>
                </c:pt>
                <c:pt idx="64502">
                  <c:v>6.4503000000000002E-5</c:v>
                </c:pt>
                <c:pt idx="64503">
                  <c:v>6.4504000000000004E-5</c:v>
                </c:pt>
                <c:pt idx="64504">
                  <c:v>6.4505000000000007E-5</c:v>
                </c:pt>
                <c:pt idx="64505">
                  <c:v>6.4505999999999995E-5</c:v>
                </c:pt>
                <c:pt idx="64506">
                  <c:v>6.4506999999999998E-5</c:v>
                </c:pt>
                <c:pt idx="64507">
                  <c:v>6.4508E-5</c:v>
                </c:pt>
                <c:pt idx="64508">
                  <c:v>6.4509000000000002E-5</c:v>
                </c:pt>
                <c:pt idx="64509">
                  <c:v>6.4510000000000004E-5</c:v>
                </c:pt>
                <c:pt idx="64510">
                  <c:v>6.4511000000000006E-5</c:v>
                </c:pt>
                <c:pt idx="64511">
                  <c:v>6.4511999999999995E-5</c:v>
                </c:pt>
                <c:pt idx="64512">
                  <c:v>6.4512999999999997E-5</c:v>
                </c:pt>
                <c:pt idx="64513">
                  <c:v>6.4513999999999999E-5</c:v>
                </c:pt>
                <c:pt idx="64514">
                  <c:v>6.4515000000000001E-5</c:v>
                </c:pt>
                <c:pt idx="64515">
                  <c:v>6.4516000000000004E-5</c:v>
                </c:pt>
                <c:pt idx="64516">
                  <c:v>6.4517000000000006E-5</c:v>
                </c:pt>
                <c:pt idx="64517">
                  <c:v>6.4517999999999995E-5</c:v>
                </c:pt>
                <c:pt idx="64518">
                  <c:v>6.4518999999999997E-5</c:v>
                </c:pt>
                <c:pt idx="64519">
                  <c:v>6.4519999999999999E-5</c:v>
                </c:pt>
                <c:pt idx="64520">
                  <c:v>6.4521000000000001E-5</c:v>
                </c:pt>
                <c:pt idx="64521">
                  <c:v>6.4522000000000003E-5</c:v>
                </c:pt>
                <c:pt idx="64522">
                  <c:v>6.4523000000000005E-5</c:v>
                </c:pt>
                <c:pt idx="64523">
                  <c:v>6.4523999999999994E-5</c:v>
                </c:pt>
                <c:pt idx="64524">
                  <c:v>6.4524999999999996E-5</c:v>
                </c:pt>
                <c:pt idx="64525">
                  <c:v>6.4525999999999999E-5</c:v>
                </c:pt>
                <c:pt idx="64526">
                  <c:v>6.4527000000000001E-5</c:v>
                </c:pt>
                <c:pt idx="64527">
                  <c:v>6.4528000000000003E-5</c:v>
                </c:pt>
                <c:pt idx="64528">
                  <c:v>6.4529000000000005E-5</c:v>
                </c:pt>
                <c:pt idx="64529">
                  <c:v>6.4529999999999994E-5</c:v>
                </c:pt>
                <c:pt idx="64530">
                  <c:v>6.4530999999999996E-5</c:v>
                </c:pt>
                <c:pt idx="64531">
                  <c:v>6.4531999999999998E-5</c:v>
                </c:pt>
                <c:pt idx="64532">
                  <c:v>6.4533E-5</c:v>
                </c:pt>
                <c:pt idx="64533">
                  <c:v>6.4534000000000002E-5</c:v>
                </c:pt>
                <c:pt idx="64534">
                  <c:v>6.4535000000000005E-5</c:v>
                </c:pt>
                <c:pt idx="64535">
                  <c:v>6.4535999999999993E-5</c:v>
                </c:pt>
                <c:pt idx="64536">
                  <c:v>6.4536999999999996E-5</c:v>
                </c:pt>
                <c:pt idx="64537">
                  <c:v>6.4537999999999998E-5</c:v>
                </c:pt>
                <c:pt idx="64538">
                  <c:v>6.4539E-5</c:v>
                </c:pt>
                <c:pt idx="64539">
                  <c:v>6.4540000000000002E-5</c:v>
                </c:pt>
                <c:pt idx="64540">
                  <c:v>6.4541000000000004E-5</c:v>
                </c:pt>
                <c:pt idx="64541">
                  <c:v>6.4542000000000006E-5</c:v>
                </c:pt>
                <c:pt idx="64542">
                  <c:v>6.4542999999999995E-5</c:v>
                </c:pt>
                <c:pt idx="64543">
                  <c:v>6.4543999999999997E-5</c:v>
                </c:pt>
                <c:pt idx="64544">
                  <c:v>6.4545E-5</c:v>
                </c:pt>
                <c:pt idx="64545">
                  <c:v>6.4546000000000002E-5</c:v>
                </c:pt>
                <c:pt idx="64546">
                  <c:v>6.4547000000000004E-5</c:v>
                </c:pt>
                <c:pt idx="64547">
                  <c:v>6.4548000000000006E-5</c:v>
                </c:pt>
                <c:pt idx="64548">
                  <c:v>6.4548999999999995E-5</c:v>
                </c:pt>
                <c:pt idx="64549">
                  <c:v>6.4549999999999997E-5</c:v>
                </c:pt>
                <c:pt idx="64550">
                  <c:v>6.4550999999999999E-5</c:v>
                </c:pt>
                <c:pt idx="64551">
                  <c:v>6.4552000000000001E-5</c:v>
                </c:pt>
                <c:pt idx="64552">
                  <c:v>6.4553000000000003E-5</c:v>
                </c:pt>
                <c:pt idx="64553">
                  <c:v>6.4554000000000006E-5</c:v>
                </c:pt>
                <c:pt idx="64554">
                  <c:v>6.4554999999999994E-5</c:v>
                </c:pt>
                <c:pt idx="64555">
                  <c:v>6.4555999999999997E-5</c:v>
                </c:pt>
                <c:pt idx="64556">
                  <c:v>6.4556999999999999E-5</c:v>
                </c:pt>
                <c:pt idx="64557">
                  <c:v>6.4558000000000001E-5</c:v>
                </c:pt>
                <c:pt idx="64558">
                  <c:v>6.4559000000000003E-5</c:v>
                </c:pt>
                <c:pt idx="64559">
                  <c:v>6.4560000000000005E-5</c:v>
                </c:pt>
                <c:pt idx="64560">
                  <c:v>6.4560999999999994E-5</c:v>
                </c:pt>
                <c:pt idx="64561">
                  <c:v>6.4561999999999996E-5</c:v>
                </c:pt>
                <c:pt idx="64562">
                  <c:v>6.4562999999999998E-5</c:v>
                </c:pt>
                <c:pt idx="64563">
                  <c:v>6.4564000000000001E-5</c:v>
                </c:pt>
                <c:pt idx="64564">
                  <c:v>6.4565000000000003E-5</c:v>
                </c:pt>
                <c:pt idx="64565">
                  <c:v>6.4566000000000005E-5</c:v>
                </c:pt>
                <c:pt idx="64566">
                  <c:v>6.4566999999999994E-5</c:v>
                </c:pt>
                <c:pt idx="64567">
                  <c:v>6.4567999999999996E-5</c:v>
                </c:pt>
                <c:pt idx="64568">
                  <c:v>6.4568999999999998E-5</c:v>
                </c:pt>
                <c:pt idx="64569">
                  <c:v>6.457E-5</c:v>
                </c:pt>
                <c:pt idx="64570">
                  <c:v>6.4571000000000002E-5</c:v>
                </c:pt>
                <c:pt idx="64571">
                  <c:v>6.4572000000000005E-5</c:v>
                </c:pt>
                <c:pt idx="64572">
                  <c:v>6.4573000000000007E-5</c:v>
                </c:pt>
                <c:pt idx="64573">
                  <c:v>6.4573999999999995E-5</c:v>
                </c:pt>
                <c:pt idx="64574">
                  <c:v>6.4574999999999998E-5</c:v>
                </c:pt>
                <c:pt idx="64575">
                  <c:v>6.4576E-5</c:v>
                </c:pt>
                <c:pt idx="64576">
                  <c:v>6.4577000000000002E-5</c:v>
                </c:pt>
                <c:pt idx="64577">
                  <c:v>6.4578000000000004E-5</c:v>
                </c:pt>
                <c:pt idx="64578">
                  <c:v>6.4579000000000006E-5</c:v>
                </c:pt>
                <c:pt idx="64579">
                  <c:v>6.4579999999999995E-5</c:v>
                </c:pt>
                <c:pt idx="64580">
                  <c:v>6.4580999999999997E-5</c:v>
                </c:pt>
                <c:pt idx="64581">
                  <c:v>6.4581999999999999E-5</c:v>
                </c:pt>
                <c:pt idx="64582">
                  <c:v>6.4583000000000002E-5</c:v>
                </c:pt>
                <c:pt idx="64583">
                  <c:v>6.4584000000000004E-5</c:v>
                </c:pt>
                <c:pt idx="64584">
                  <c:v>6.4585000000000006E-5</c:v>
                </c:pt>
                <c:pt idx="64585">
                  <c:v>6.4585999999999995E-5</c:v>
                </c:pt>
                <c:pt idx="64586">
                  <c:v>6.4586999999999997E-5</c:v>
                </c:pt>
                <c:pt idx="64587">
                  <c:v>6.4587999999999999E-5</c:v>
                </c:pt>
                <c:pt idx="64588">
                  <c:v>6.4589000000000001E-5</c:v>
                </c:pt>
                <c:pt idx="64589">
                  <c:v>6.4590000000000003E-5</c:v>
                </c:pt>
                <c:pt idx="64590">
                  <c:v>6.4591000000000006E-5</c:v>
                </c:pt>
                <c:pt idx="64591">
                  <c:v>6.4591999999999994E-5</c:v>
                </c:pt>
                <c:pt idx="64592">
                  <c:v>6.4592999999999996E-5</c:v>
                </c:pt>
                <c:pt idx="64593">
                  <c:v>6.4593999999999999E-5</c:v>
                </c:pt>
                <c:pt idx="64594">
                  <c:v>6.4595000000000001E-5</c:v>
                </c:pt>
                <c:pt idx="64595">
                  <c:v>6.4596000000000003E-5</c:v>
                </c:pt>
                <c:pt idx="64596">
                  <c:v>6.4597000000000005E-5</c:v>
                </c:pt>
                <c:pt idx="64597">
                  <c:v>6.4597999999999994E-5</c:v>
                </c:pt>
                <c:pt idx="64598">
                  <c:v>6.4598999999999996E-5</c:v>
                </c:pt>
                <c:pt idx="64599">
                  <c:v>6.4599999999999998E-5</c:v>
                </c:pt>
                <c:pt idx="64600">
                  <c:v>6.4601E-5</c:v>
                </c:pt>
                <c:pt idx="64601">
                  <c:v>6.4602000000000003E-5</c:v>
                </c:pt>
                <c:pt idx="64602">
                  <c:v>6.4603000000000005E-5</c:v>
                </c:pt>
                <c:pt idx="64603">
                  <c:v>6.4603999999999993E-5</c:v>
                </c:pt>
                <c:pt idx="64604">
                  <c:v>6.4604999999999996E-5</c:v>
                </c:pt>
                <c:pt idx="64605">
                  <c:v>6.4605999999999998E-5</c:v>
                </c:pt>
                <c:pt idx="64606">
                  <c:v>6.4607E-5</c:v>
                </c:pt>
                <c:pt idx="64607">
                  <c:v>6.4608000000000002E-5</c:v>
                </c:pt>
                <c:pt idx="64608">
                  <c:v>6.4609000000000004E-5</c:v>
                </c:pt>
                <c:pt idx="64609">
                  <c:v>6.4610000000000007E-5</c:v>
                </c:pt>
                <c:pt idx="64610">
                  <c:v>6.4610999999999995E-5</c:v>
                </c:pt>
                <c:pt idx="64611">
                  <c:v>6.4611999999999997E-5</c:v>
                </c:pt>
                <c:pt idx="64612">
                  <c:v>6.4613E-5</c:v>
                </c:pt>
                <c:pt idx="64613">
                  <c:v>6.4614000000000002E-5</c:v>
                </c:pt>
                <c:pt idx="64614">
                  <c:v>6.4615000000000004E-5</c:v>
                </c:pt>
                <c:pt idx="64615">
                  <c:v>6.4616000000000006E-5</c:v>
                </c:pt>
                <c:pt idx="64616">
                  <c:v>6.4616999999999995E-5</c:v>
                </c:pt>
                <c:pt idx="64617">
                  <c:v>6.4617999999999997E-5</c:v>
                </c:pt>
                <c:pt idx="64618">
                  <c:v>6.4618999999999999E-5</c:v>
                </c:pt>
                <c:pt idx="64619">
                  <c:v>6.4620000000000001E-5</c:v>
                </c:pt>
                <c:pt idx="64620">
                  <c:v>6.4621000000000004E-5</c:v>
                </c:pt>
                <c:pt idx="64621">
                  <c:v>6.4622000000000006E-5</c:v>
                </c:pt>
                <c:pt idx="64622">
                  <c:v>6.4622999999999994E-5</c:v>
                </c:pt>
                <c:pt idx="64623">
                  <c:v>6.4623999999999997E-5</c:v>
                </c:pt>
                <c:pt idx="64624">
                  <c:v>6.4624999999999999E-5</c:v>
                </c:pt>
                <c:pt idx="64625">
                  <c:v>6.4626000000000001E-5</c:v>
                </c:pt>
                <c:pt idx="64626">
                  <c:v>6.4627000000000003E-5</c:v>
                </c:pt>
                <c:pt idx="64627">
                  <c:v>6.4628000000000005E-5</c:v>
                </c:pt>
                <c:pt idx="64628">
                  <c:v>6.4628999999999994E-5</c:v>
                </c:pt>
                <c:pt idx="64629">
                  <c:v>6.4629999999999996E-5</c:v>
                </c:pt>
                <c:pt idx="64630">
                  <c:v>6.4630999999999998E-5</c:v>
                </c:pt>
                <c:pt idx="64631">
                  <c:v>6.4632000000000001E-5</c:v>
                </c:pt>
                <c:pt idx="64632">
                  <c:v>6.4633000000000003E-5</c:v>
                </c:pt>
                <c:pt idx="64633">
                  <c:v>6.4634000000000005E-5</c:v>
                </c:pt>
                <c:pt idx="64634">
                  <c:v>6.4634999999999994E-5</c:v>
                </c:pt>
                <c:pt idx="64635">
                  <c:v>6.4635999999999996E-5</c:v>
                </c:pt>
                <c:pt idx="64636">
                  <c:v>6.4636999999999998E-5</c:v>
                </c:pt>
                <c:pt idx="64637">
                  <c:v>6.4638E-5</c:v>
                </c:pt>
                <c:pt idx="64638">
                  <c:v>6.4639000000000002E-5</c:v>
                </c:pt>
                <c:pt idx="64639">
                  <c:v>6.4640000000000005E-5</c:v>
                </c:pt>
                <c:pt idx="64640">
                  <c:v>6.4641000000000007E-5</c:v>
                </c:pt>
                <c:pt idx="64641">
                  <c:v>6.4641999999999995E-5</c:v>
                </c:pt>
                <c:pt idx="64642">
                  <c:v>6.4642999999999998E-5</c:v>
                </c:pt>
                <c:pt idx="64643">
                  <c:v>6.4644E-5</c:v>
                </c:pt>
                <c:pt idx="64644">
                  <c:v>6.4645000000000002E-5</c:v>
                </c:pt>
                <c:pt idx="64645">
                  <c:v>6.4646000000000004E-5</c:v>
                </c:pt>
                <c:pt idx="64646">
                  <c:v>6.4647000000000006E-5</c:v>
                </c:pt>
                <c:pt idx="64647">
                  <c:v>6.4647999999999995E-5</c:v>
                </c:pt>
                <c:pt idx="64648">
                  <c:v>6.4648999999999997E-5</c:v>
                </c:pt>
                <c:pt idx="64649">
                  <c:v>6.4649999999999999E-5</c:v>
                </c:pt>
                <c:pt idx="64650">
                  <c:v>6.4651000000000002E-5</c:v>
                </c:pt>
                <c:pt idx="64651">
                  <c:v>6.4652000000000004E-5</c:v>
                </c:pt>
                <c:pt idx="64652">
                  <c:v>6.4653000000000006E-5</c:v>
                </c:pt>
                <c:pt idx="64653">
                  <c:v>6.4653999999999995E-5</c:v>
                </c:pt>
                <c:pt idx="64654">
                  <c:v>6.4654999999999997E-5</c:v>
                </c:pt>
                <c:pt idx="64655">
                  <c:v>6.4655999999999999E-5</c:v>
                </c:pt>
                <c:pt idx="64656">
                  <c:v>6.4657000000000001E-5</c:v>
                </c:pt>
                <c:pt idx="64657">
                  <c:v>6.4658000000000003E-5</c:v>
                </c:pt>
                <c:pt idx="64658">
                  <c:v>6.4659000000000006E-5</c:v>
                </c:pt>
                <c:pt idx="64659">
                  <c:v>6.4659999999999994E-5</c:v>
                </c:pt>
                <c:pt idx="64660">
                  <c:v>6.4660999999999996E-5</c:v>
                </c:pt>
                <c:pt idx="64661">
                  <c:v>6.4661999999999999E-5</c:v>
                </c:pt>
                <c:pt idx="64662">
                  <c:v>6.4663000000000001E-5</c:v>
                </c:pt>
                <c:pt idx="64663">
                  <c:v>6.4664000000000003E-5</c:v>
                </c:pt>
                <c:pt idx="64664">
                  <c:v>6.4665000000000005E-5</c:v>
                </c:pt>
                <c:pt idx="64665">
                  <c:v>6.4665999999999994E-5</c:v>
                </c:pt>
                <c:pt idx="64666">
                  <c:v>6.4666999999999996E-5</c:v>
                </c:pt>
                <c:pt idx="64667">
                  <c:v>6.4667999999999998E-5</c:v>
                </c:pt>
                <c:pt idx="64668">
                  <c:v>6.4669E-5</c:v>
                </c:pt>
                <c:pt idx="64669">
                  <c:v>6.4670000000000003E-5</c:v>
                </c:pt>
                <c:pt idx="64670">
                  <c:v>6.4671000000000005E-5</c:v>
                </c:pt>
                <c:pt idx="64671">
                  <c:v>6.4671999999999993E-5</c:v>
                </c:pt>
                <c:pt idx="64672">
                  <c:v>6.4672999999999996E-5</c:v>
                </c:pt>
                <c:pt idx="64673">
                  <c:v>6.4673999999999998E-5</c:v>
                </c:pt>
                <c:pt idx="64674">
                  <c:v>6.4675E-5</c:v>
                </c:pt>
                <c:pt idx="64675">
                  <c:v>6.4676000000000002E-5</c:v>
                </c:pt>
                <c:pt idx="64676">
                  <c:v>6.4677000000000004E-5</c:v>
                </c:pt>
                <c:pt idx="64677">
                  <c:v>6.4678000000000007E-5</c:v>
                </c:pt>
                <c:pt idx="64678">
                  <c:v>6.4678999999999995E-5</c:v>
                </c:pt>
                <c:pt idx="64679">
                  <c:v>6.4679999999999997E-5</c:v>
                </c:pt>
                <c:pt idx="64680">
                  <c:v>6.4681E-5</c:v>
                </c:pt>
                <c:pt idx="64681">
                  <c:v>6.4682000000000002E-5</c:v>
                </c:pt>
                <c:pt idx="64682">
                  <c:v>6.4683000000000004E-5</c:v>
                </c:pt>
                <c:pt idx="64683">
                  <c:v>6.4684000000000006E-5</c:v>
                </c:pt>
                <c:pt idx="64684">
                  <c:v>6.4684999999999995E-5</c:v>
                </c:pt>
                <c:pt idx="64685">
                  <c:v>6.4685999999999997E-5</c:v>
                </c:pt>
                <c:pt idx="64686">
                  <c:v>6.4686999999999999E-5</c:v>
                </c:pt>
                <c:pt idx="64687">
                  <c:v>6.4688000000000001E-5</c:v>
                </c:pt>
                <c:pt idx="64688">
                  <c:v>6.4689000000000004E-5</c:v>
                </c:pt>
                <c:pt idx="64689">
                  <c:v>6.4690000000000006E-5</c:v>
                </c:pt>
                <c:pt idx="64690">
                  <c:v>6.4690999999999994E-5</c:v>
                </c:pt>
                <c:pt idx="64691">
                  <c:v>6.4691999999999997E-5</c:v>
                </c:pt>
                <c:pt idx="64692">
                  <c:v>6.4692999999999999E-5</c:v>
                </c:pt>
                <c:pt idx="64693">
                  <c:v>6.4694000000000001E-5</c:v>
                </c:pt>
                <c:pt idx="64694">
                  <c:v>6.4695000000000003E-5</c:v>
                </c:pt>
                <c:pt idx="64695">
                  <c:v>6.4696000000000005E-5</c:v>
                </c:pt>
                <c:pt idx="64696">
                  <c:v>6.4696999999999994E-5</c:v>
                </c:pt>
                <c:pt idx="64697">
                  <c:v>6.4697999999999996E-5</c:v>
                </c:pt>
                <c:pt idx="64698">
                  <c:v>6.4698999999999998E-5</c:v>
                </c:pt>
                <c:pt idx="64699">
                  <c:v>6.4700000000000001E-5</c:v>
                </c:pt>
                <c:pt idx="64700">
                  <c:v>6.4701000000000003E-5</c:v>
                </c:pt>
                <c:pt idx="64701">
                  <c:v>6.4702000000000005E-5</c:v>
                </c:pt>
                <c:pt idx="64702">
                  <c:v>6.4702999999999994E-5</c:v>
                </c:pt>
                <c:pt idx="64703">
                  <c:v>6.4703999999999996E-5</c:v>
                </c:pt>
                <c:pt idx="64704">
                  <c:v>6.4704999999999998E-5</c:v>
                </c:pt>
                <c:pt idx="64705">
                  <c:v>6.4706E-5</c:v>
                </c:pt>
                <c:pt idx="64706">
                  <c:v>6.4707000000000002E-5</c:v>
                </c:pt>
                <c:pt idx="64707">
                  <c:v>6.4708000000000005E-5</c:v>
                </c:pt>
                <c:pt idx="64708">
                  <c:v>6.4709000000000007E-5</c:v>
                </c:pt>
                <c:pt idx="64709">
                  <c:v>6.4709999999999995E-5</c:v>
                </c:pt>
                <c:pt idx="64710">
                  <c:v>6.4710999999999998E-5</c:v>
                </c:pt>
                <c:pt idx="64711">
                  <c:v>6.4712E-5</c:v>
                </c:pt>
                <c:pt idx="64712">
                  <c:v>6.4713000000000002E-5</c:v>
                </c:pt>
                <c:pt idx="64713">
                  <c:v>6.4714000000000004E-5</c:v>
                </c:pt>
                <c:pt idx="64714">
                  <c:v>6.4715000000000006E-5</c:v>
                </c:pt>
                <c:pt idx="64715">
                  <c:v>6.4715999999999995E-5</c:v>
                </c:pt>
                <c:pt idx="64716">
                  <c:v>6.4716999999999997E-5</c:v>
                </c:pt>
                <c:pt idx="64717">
                  <c:v>6.4717999999999999E-5</c:v>
                </c:pt>
                <c:pt idx="64718">
                  <c:v>6.4719000000000002E-5</c:v>
                </c:pt>
                <c:pt idx="64719">
                  <c:v>6.4720000000000004E-5</c:v>
                </c:pt>
                <c:pt idx="64720">
                  <c:v>6.4721000000000006E-5</c:v>
                </c:pt>
                <c:pt idx="64721">
                  <c:v>6.4721999999999995E-5</c:v>
                </c:pt>
                <c:pt idx="64722">
                  <c:v>6.4722999999999997E-5</c:v>
                </c:pt>
                <c:pt idx="64723">
                  <c:v>6.4723999999999999E-5</c:v>
                </c:pt>
                <c:pt idx="64724">
                  <c:v>6.4725000000000001E-5</c:v>
                </c:pt>
                <c:pt idx="64725">
                  <c:v>6.4726000000000003E-5</c:v>
                </c:pt>
                <c:pt idx="64726">
                  <c:v>6.4727000000000006E-5</c:v>
                </c:pt>
                <c:pt idx="64727">
                  <c:v>6.4727999999999994E-5</c:v>
                </c:pt>
                <c:pt idx="64728">
                  <c:v>6.4728999999999996E-5</c:v>
                </c:pt>
                <c:pt idx="64729">
                  <c:v>6.4729999999999999E-5</c:v>
                </c:pt>
                <c:pt idx="64730">
                  <c:v>6.4731000000000001E-5</c:v>
                </c:pt>
                <c:pt idx="64731">
                  <c:v>6.4732000000000003E-5</c:v>
                </c:pt>
                <c:pt idx="64732">
                  <c:v>6.4733000000000005E-5</c:v>
                </c:pt>
                <c:pt idx="64733">
                  <c:v>6.4733999999999994E-5</c:v>
                </c:pt>
                <c:pt idx="64734">
                  <c:v>6.4734999999999996E-5</c:v>
                </c:pt>
                <c:pt idx="64735">
                  <c:v>6.4735999999999998E-5</c:v>
                </c:pt>
                <c:pt idx="64736">
                  <c:v>6.4737E-5</c:v>
                </c:pt>
                <c:pt idx="64737">
                  <c:v>6.4738000000000003E-5</c:v>
                </c:pt>
                <c:pt idx="64738">
                  <c:v>6.4739000000000005E-5</c:v>
                </c:pt>
                <c:pt idx="64739">
                  <c:v>6.4739999999999993E-5</c:v>
                </c:pt>
                <c:pt idx="64740">
                  <c:v>6.4740999999999996E-5</c:v>
                </c:pt>
                <c:pt idx="64741">
                  <c:v>6.4741999999999998E-5</c:v>
                </c:pt>
                <c:pt idx="64742">
                  <c:v>6.4743E-5</c:v>
                </c:pt>
                <c:pt idx="64743">
                  <c:v>6.4744000000000002E-5</c:v>
                </c:pt>
                <c:pt idx="64744">
                  <c:v>6.4745000000000004E-5</c:v>
                </c:pt>
                <c:pt idx="64745">
                  <c:v>6.4746000000000007E-5</c:v>
                </c:pt>
                <c:pt idx="64746">
                  <c:v>6.4746999999999995E-5</c:v>
                </c:pt>
                <c:pt idx="64747">
                  <c:v>6.4747999999999997E-5</c:v>
                </c:pt>
                <c:pt idx="64748">
                  <c:v>6.4749E-5</c:v>
                </c:pt>
                <c:pt idx="64749">
                  <c:v>6.4750000000000002E-5</c:v>
                </c:pt>
                <c:pt idx="64750">
                  <c:v>6.4751000000000004E-5</c:v>
                </c:pt>
                <c:pt idx="64751">
                  <c:v>6.4752000000000006E-5</c:v>
                </c:pt>
                <c:pt idx="64752">
                  <c:v>6.4752999999999995E-5</c:v>
                </c:pt>
                <c:pt idx="64753">
                  <c:v>6.4753999999999997E-5</c:v>
                </c:pt>
                <c:pt idx="64754">
                  <c:v>6.4754999999999999E-5</c:v>
                </c:pt>
                <c:pt idx="64755">
                  <c:v>6.4756000000000001E-5</c:v>
                </c:pt>
                <c:pt idx="64756">
                  <c:v>6.4757000000000004E-5</c:v>
                </c:pt>
                <c:pt idx="64757">
                  <c:v>6.4758000000000006E-5</c:v>
                </c:pt>
                <c:pt idx="64758">
                  <c:v>6.4758999999999994E-5</c:v>
                </c:pt>
                <c:pt idx="64759">
                  <c:v>6.4759999999999997E-5</c:v>
                </c:pt>
                <c:pt idx="64760">
                  <c:v>6.4760999999999999E-5</c:v>
                </c:pt>
                <c:pt idx="64761">
                  <c:v>6.4762000000000001E-5</c:v>
                </c:pt>
                <c:pt idx="64762">
                  <c:v>6.4763000000000003E-5</c:v>
                </c:pt>
                <c:pt idx="64763">
                  <c:v>6.4764000000000005E-5</c:v>
                </c:pt>
                <c:pt idx="64764">
                  <c:v>6.4764999999999994E-5</c:v>
                </c:pt>
                <c:pt idx="64765">
                  <c:v>6.4765999999999996E-5</c:v>
                </c:pt>
                <c:pt idx="64766">
                  <c:v>6.4766999999999998E-5</c:v>
                </c:pt>
                <c:pt idx="64767">
                  <c:v>6.4768000000000001E-5</c:v>
                </c:pt>
                <c:pt idx="64768">
                  <c:v>6.4769000000000003E-5</c:v>
                </c:pt>
                <c:pt idx="64769">
                  <c:v>6.4770000000000005E-5</c:v>
                </c:pt>
                <c:pt idx="64770">
                  <c:v>6.4770999999999994E-5</c:v>
                </c:pt>
                <c:pt idx="64771">
                  <c:v>6.4771999999999996E-5</c:v>
                </c:pt>
                <c:pt idx="64772">
                  <c:v>6.4772999999999998E-5</c:v>
                </c:pt>
                <c:pt idx="64773">
                  <c:v>6.4774E-5</c:v>
                </c:pt>
                <c:pt idx="64774">
                  <c:v>6.4775000000000002E-5</c:v>
                </c:pt>
                <c:pt idx="64775">
                  <c:v>6.4776000000000005E-5</c:v>
                </c:pt>
                <c:pt idx="64776">
                  <c:v>6.4776999999999993E-5</c:v>
                </c:pt>
                <c:pt idx="64777">
                  <c:v>6.4777999999999995E-5</c:v>
                </c:pt>
                <c:pt idx="64778">
                  <c:v>6.4778999999999998E-5</c:v>
                </c:pt>
                <c:pt idx="64779">
                  <c:v>6.478E-5</c:v>
                </c:pt>
                <c:pt idx="64780">
                  <c:v>6.4781000000000002E-5</c:v>
                </c:pt>
                <c:pt idx="64781">
                  <c:v>6.4782000000000004E-5</c:v>
                </c:pt>
                <c:pt idx="64782">
                  <c:v>6.4783000000000006E-5</c:v>
                </c:pt>
                <c:pt idx="64783">
                  <c:v>6.4783999999999995E-5</c:v>
                </c:pt>
                <c:pt idx="64784">
                  <c:v>6.4784999999999997E-5</c:v>
                </c:pt>
                <c:pt idx="64785">
                  <c:v>6.4785999999999999E-5</c:v>
                </c:pt>
                <c:pt idx="64786">
                  <c:v>6.4787000000000002E-5</c:v>
                </c:pt>
                <c:pt idx="64787">
                  <c:v>6.4788000000000004E-5</c:v>
                </c:pt>
                <c:pt idx="64788">
                  <c:v>6.4789000000000006E-5</c:v>
                </c:pt>
                <c:pt idx="64789">
                  <c:v>6.4789999999999995E-5</c:v>
                </c:pt>
                <c:pt idx="64790">
                  <c:v>6.4790999999999997E-5</c:v>
                </c:pt>
                <c:pt idx="64791">
                  <c:v>6.4791999999999999E-5</c:v>
                </c:pt>
                <c:pt idx="64792">
                  <c:v>6.4793000000000001E-5</c:v>
                </c:pt>
                <c:pt idx="64793">
                  <c:v>6.4794000000000003E-5</c:v>
                </c:pt>
                <c:pt idx="64794">
                  <c:v>6.4795000000000006E-5</c:v>
                </c:pt>
                <c:pt idx="64795">
                  <c:v>6.4795999999999994E-5</c:v>
                </c:pt>
                <c:pt idx="64796">
                  <c:v>6.4796999999999996E-5</c:v>
                </c:pt>
                <c:pt idx="64797">
                  <c:v>6.4797999999999999E-5</c:v>
                </c:pt>
                <c:pt idx="64798">
                  <c:v>6.4799000000000001E-5</c:v>
                </c:pt>
                <c:pt idx="64799">
                  <c:v>6.4800000000000003E-5</c:v>
                </c:pt>
                <c:pt idx="64800">
                  <c:v>6.4801000000000005E-5</c:v>
                </c:pt>
                <c:pt idx="64801">
                  <c:v>6.4801999999999994E-5</c:v>
                </c:pt>
                <c:pt idx="64802">
                  <c:v>6.4802999999999996E-5</c:v>
                </c:pt>
                <c:pt idx="64803">
                  <c:v>6.4803999999999998E-5</c:v>
                </c:pt>
                <c:pt idx="64804">
                  <c:v>6.4805E-5</c:v>
                </c:pt>
                <c:pt idx="64805">
                  <c:v>6.4806000000000003E-5</c:v>
                </c:pt>
                <c:pt idx="64806">
                  <c:v>6.4807000000000005E-5</c:v>
                </c:pt>
                <c:pt idx="64807">
                  <c:v>6.4807999999999993E-5</c:v>
                </c:pt>
                <c:pt idx="64808">
                  <c:v>6.4808999999999996E-5</c:v>
                </c:pt>
                <c:pt idx="64809">
                  <c:v>6.4809999999999998E-5</c:v>
                </c:pt>
                <c:pt idx="64810">
                  <c:v>6.4811E-5</c:v>
                </c:pt>
                <c:pt idx="64811">
                  <c:v>6.4812000000000002E-5</c:v>
                </c:pt>
                <c:pt idx="64812">
                  <c:v>6.4813000000000004E-5</c:v>
                </c:pt>
                <c:pt idx="64813">
                  <c:v>6.4814000000000007E-5</c:v>
                </c:pt>
                <c:pt idx="64814">
                  <c:v>6.4814999999999995E-5</c:v>
                </c:pt>
                <c:pt idx="64815">
                  <c:v>6.4815999999999997E-5</c:v>
                </c:pt>
                <c:pt idx="64816">
                  <c:v>6.4817E-5</c:v>
                </c:pt>
                <c:pt idx="64817">
                  <c:v>6.4818000000000002E-5</c:v>
                </c:pt>
                <c:pt idx="64818">
                  <c:v>6.4819000000000004E-5</c:v>
                </c:pt>
                <c:pt idx="64819">
                  <c:v>6.4820000000000006E-5</c:v>
                </c:pt>
                <c:pt idx="64820">
                  <c:v>6.4820999999999995E-5</c:v>
                </c:pt>
                <c:pt idx="64821">
                  <c:v>6.4821999999999997E-5</c:v>
                </c:pt>
                <c:pt idx="64822">
                  <c:v>6.4822999999999999E-5</c:v>
                </c:pt>
                <c:pt idx="64823">
                  <c:v>6.4824000000000001E-5</c:v>
                </c:pt>
                <c:pt idx="64824">
                  <c:v>6.4825000000000004E-5</c:v>
                </c:pt>
                <c:pt idx="64825">
                  <c:v>6.4826000000000006E-5</c:v>
                </c:pt>
                <c:pt idx="64826">
                  <c:v>6.4826999999999994E-5</c:v>
                </c:pt>
                <c:pt idx="64827">
                  <c:v>6.4827999999999997E-5</c:v>
                </c:pt>
                <c:pt idx="64828">
                  <c:v>6.4828999999999999E-5</c:v>
                </c:pt>
                <c:pt idx="64829">
                  <c:v>6.4830000000000001E-5</c:v>
                </c:pt>
                <c:pt idx="64830">
                  <c:v>6.4831000000000003E-5</c:v>
                </c:pt>
                <c:pt idx="64831">
                  <c:v>6.4832000000000005E-5</c:v>
                </c:pt>
                <c:pt idx="64832">
                  <c:v>6.4832999999999994E-5</c:v>
                </c:pt>
                <c:pt idx="64833">
                  <c:v>6.4833999999999996E-5</c:v>
                </c:pt>
                <c:pt idx="64834">
                  <c:v>6.4834999999999998E-5</c:v>
                </c:pt>
                <c:pt idx="64835">
                  <c:v>6.4836000000000001E-5</c:v>
                </c:pt>
                <c:pt idx="64836">
                  <c:v>6.4837000000000003E-5</c:v>
                </c:pt>
                <c:pt idx="64837">
                  <c:v>6.4838000000000005E-5</c:v>
                </c:pt>
                <c:pt idx="64838">
                  <c:v>6.4838999999999994E-5</c:v>
                </c:pt>
                <c:pt idx="64839">
                  <c:v>6.4839999999999996E-5</c:v>
                </c:pt>
                <c:pt idx="64840">
                  <c:v>6.4840999999999998E-5</c:v>
                </c:pt>
                <c:pt idx="64841">
                  <c:v>6.4842E-5</c:v>
                </c:pt>
                <c:pt idx="64842">
                  <c:v>6.4843000000000002E-5</c:v>
                </c:pt>
                <c:pt idx="64843">
                  <c:v>6.4844000000000005E-5</c:v>
                </c:pt>
                <c:pt idx="64844">
                  <c:v>6.4844999999999993E-5</c:v>
                </c:pt>
                <c:pt idx="64845">
                  <c:v>6.4845999999999995E-5</c:v>
                </c:pt>
                <c:pt idx="64846">
                  <c:v>6.4846999999999998E-5</c:v>
                </c:pt>
                <c:pt idx="64847">
                  <c:v>6.4848E-5</c:v>
                </c:pt>
                <c:pt idx="64848">
                  <c:v>6.4849000000000002E-5</c:v>
                </c:pt>
                <c:pt idx="64849">
                  <c:v>6.4850000000000004E-5</c:v>
                </c:pt>
                <c:pt idx="64850">
                  <c:v>6.4851000000000006E-5</c:v>
                </c:pt>
                <c:pt idx="64851">
                  <c:v>6.4851999999999995E-5</c:v>
                </c:pt>
                <c:pt idx="64852">
                  <c:v>6.4852999999999997E-5</c:v>
                </c:pt>
                <c:pt idx="64853">
                  <c:v>6.4853999999999999E-5</c:v>
                </c:pt>
                <c:pt idx="64854">
                  <c:v>6.4855000000000002E-5</c:v>
                </c:pt>
                <c:pt idx="64855">
                  <c:v>6.4856000000000004E-5</c:v>
                </c:pt>
                <c:pt idx="64856">
                  <c:v>6.4857000000000006E-5</c:v>
                </c:pt>
                <c:pt idx="64857">
                  <c:v>6.4857999999999995E-5</c:v>
                </c:pt>
                <c:pt idx="64858">
                  <c:v>6.4858999999999997E-5</c:v>
                </c:pt>
                <c:pt idx="64859">
                  <c:v>6.4859999999999999E-5</c:v>
                </c:pt>
                <c:pt idx="64860">
                  <c:v>6.4861000000000001E-5</c:v>
                </c:pt>
                <c:pt idx="64861">
                  <c:v>6.4862000000000003E-5</c:v>
                </c:pt>
                <c:pt idx="64862">
                  <c:v>6.4863000000000006E-5</c:v>
                </c:pt>
                <c:pt idx="64863">
                  <c:v>6.4863999999999994E-5</c:v>
                </c:pt>
                <c:pt idx="64864">
                  <c:v>6.4864999999999996E-5</c:v>
                </c:pt>
                <c:pt idx="64865">
                  <c:v>6.4865999999999999E-5</c:v>
                </c:pt>
                <c:pt idx="64866">
                  <c:v>6.4867000000000001E-5</c:v>
                </c:pt>
                <c:pt idx="64867">
                  <c:v>6.4868000000000003E-5</c:v>
                </c:pt>
                <c:pt idx="64868">
                  <c:v>6.4869000000000005E-5</c:v>
                </c:pt>
                <c:pt idx="64869">
                  <c:v>6.4869999999999994E-5</c:v>
                </c:pt>
                <c:pt idx="64870">
                  <c:v>6.4870999999999996E-5</c:v>
                </c:pt>
                <c:pt idx="64871">
                  <c:v>6.4871999999999998E-5</c:v>
                </c:pt>
                <c:pt idx="64872">
                  <c:v>6.4873E-5</c:v>
                </c:pt>
                <c:pt idx="64873">
                  <c:v>6.4874000000000003E-5</c:v>
                </c:pt>
                <c:pt idx="64874">
                  <c:v>6.4875000000000005E-5</c:v>
                </c:pt>
                <c:pt idx="64875">
                  <c:v>6.4875999999999993E-5</c:v>
                </c:pt>
                <c:pt idx="64876">
                  <c:v>6.4876999999999996E-5</c:v>
                </c:pt>
                <c:pt idx="64877">
                  <c:v>6.4877999999999998E-5</c:v>
                </c:pt>
                <c:pt idx="64878">
                  <c:v>6.4879E-5</c:v>
                </c:pt>
                <c:pt idx="64879">
                  <c:v>6.4880000000000002E-5</c:v>
                </c:pt>
                <c:pt idx="64880">
                  <c:v>6.4881000000000004E-5</c:v>
                </c:pt>
                <c:pt idx="64881">
                  <c:v>6.4882000000000007E-5</c:v>
                </c:pt>
                <c:pt idx="64882">
                  <c:v>6.4882999999999995E-5</c:v>
                </c:pt>
                <c:pt idx="64883">
                  <c:v>6.4883999999999997E-5</c:v>
                </c:pt>
                <c:pt idx="64884">
                  <c:v>6.4885E-5</c:v>
                </c:pt>
                <c:pt idx="64885">
                  <c:v>6.4886000000000002E-5</c:v>
                </c:pt>
                <c:pt idx="64886">
                  <c:v>6.4887000000000004E-5</c:v>
                </c:pt>
                <c:pt idx="64887">
                  <c:v>6.4888000000000006E-5</c:v>
                </c:pt>
                <c:pt idx="64888">
                  <c:v>6.4888999999999995E-5</c:v>
                </c:pt>
                <c:pt idx="64889">
                  <c:v>6.4889999999999997E-5</c:v>
                </c:pt>
                <c:pt idx="64890">
                  <c:v>6.4890999999999999E-5</c:v>
                </c:pt>
                <c:pt idx="64891">
                  <c:v>6.4892000000000001E-5</c:v>
                </c:pt>
                <c:pt idx="64892">
                  <c:v>6.4893000000000004E-5</c:v>
                </c:pt>
                <c:pt idx="64893">
                  <c:v>6.4894000000000006E-5</c:v>
                </c:pt>
                <c:pt idx="64894">
                  <c:v>6.4894999999999994E-5</c:v>
                </c:pt>
                <c:pt idx="64895">
                  <c:v>6.4895999999999997E-5</c:v>
                </c:pt>
                <c:pt idx="64896">
                  <c:v>6.4896999999999999E-5</c:v>
                </c:pt>
                <c:pt idx="64897">
                  <c:v>6.4898000000000001E-5</c:v>
                </c:pt>
                <c:pt idx="64898">
                  <c:v>6.4899000000000003E-5</c:v>
                </c:pt>
                <c:pt idx="64899">
                  <c:v>6.4900000000000005E-5</c:v>
                </c:pt>
                <c:pt idx="64900">
                  <c:v>6.4900999999999994E-5</c:v>
                </c:pt>
                <c:pt idx="64901">
                  <c:v>6.4901999999999996E-5</c:v>
                </c:pt>
                <c:pt idx="64902">
                  <c:v>6.4902999999999998E-5</c:v>
                </c:pt>
                <c:pt idx="64903">
                  <c:v>6.4904000000000001E-5</c:v>
                </c:pt>
                <c:pt idx="64904">
                  <c:v>6.4905000000000003E-5</c:v>
                </c:pt>
                <c:pt idx="64905">
                  <c:v>6.4906000000000005E-5</c:v>
                </c:pt>
                <c:pt idx="64906">
                  <c:v>6.4906999999999994E-5</c:v>
                </c:pt>
                <c:pt idx="64907">
                  <c:v>6.4907999999999996E-5</c:v>
                </c:pt>
                <c:pt idx="64908">
                  <c:v>6.4908999999999998E-5</c:v>
                </c:pt>
                <c:pt idx="64909">
                  <c:v>6.491E-5</c:v>
                </c:pt>
                <c:pt idx="64910">
                  <c:v>6.4911000000000002E-5</c:v>
                </c:pt>
                <c:pt idx="64911">
                  <c:v>6.4912000000000005E-5</c:v>
                </c:pt>
                <c:pt idx="64912">
                  <c:v>6.4912999999999993E-5</c:v>
                </c:pt>
                <c:pt idx="64913">
                  <c:v>6.4913999999999995E-5</c:v>
                </c:pt>
                <c:pt idx="64914">
                  <c:v>6.4914999999999998E-5</c:v>
                </c:pt>
                <c:pt idx="64915">
                  <c:v>6.4916E-5</c:v>
                </c:pt>
                <c:pt idx="64916">
                  <c:v>6.4917000000000002E-5</c:v>
                </c:pt>
                <c:pt idx="64917">
                  <c:v>6.4918000000000004E-5</c:v>
                </c:pt>
                <c:pt idx="64918">
                  <c:v>6.4919000000000006E-5</c:v>
                </c:pt>
                <c:pt idx="64919">
                  <c:v>6.4919999999999995E-5</c:v>
                </c:pt>
                <c:pt idx="64920">
                  <c:v>6.4920999999999997E-5</c:v>
                </c:pt>
                <c:pt idx="64921">
                  <c:v>6.4921999999999999E-5</c:v>
                </c:pt>
                <c:pt idx="64922">
                  <c:v>6.4923000000000002E-5</c:v>
                </c:pt>
                <c:pt idx="64923">
                  <c:v>6.4924000000000004E-5</c:v>
                </c:pt>
                <c:pt idx="64924">
                  <c:v>6.4925000000000006E-5</c:v>
                </c:pt>
                <c:pt idx="64925">
                  <c:v>6.4925999999999995E-5</c:v>
                </c:pt>
                <c:pt idx="64926">
                  <c:v>6.4926999999999997E-5</c:v>
                </c:pt>
                <c:pt idx="64927">
                  <c:v>6.4927999999999999E-5</c:v>
                </c:pt>
                <c:pt idx="64928">
                  <c:v>6.4929000000000001E-5</c:v>
                </c:pt>
                <c:pt idx="64929">
                  <c:v>6.4930000000000003E-5</c:v>
                </c:pt>
                <c:pt idx="64930">
                  <c:v>6.4931000000000006E-5</c:v>
                </c:pt>
                <c:pt idx="64931">
                  <c:v>6.4931999999999994E-5</c:v>
                </c:pt>
                <c:pt idx="64932">
                  <c:v>6.4932999999999996E-5</c:v>
                </c:pt>
                <c:pt idx="64933">
                  <c:v>6.4933999999999999E-5</c:v>
                </c:pt>
                <c:pt idx="64934">
                  <c:v>6.4935000000000001E-5</c:v>
                </c:pt>
                <c:pt idx="64935">
                  <c:v>6.4936000000000003E-5</c:v>
                </c:pt>
                <c:pt idx="64936">
                  <c:v>6.4937000000000005E-5</c:v>
                </c:pt>
                <c:pt idx="64937">
                  <c:v>6.4937999999999994E-5</c:v>
                </c:pt>
                <c:pt idx="64938">
                  <c:v>6.4938999999999996E-5</c:v>
                </c:pt>
                <c:pt idx="64939">
                  <c:v>6.4939999999999998E-5</c:v>
                </c:pt>
                <c:pt idx="64940">
                  <c:v>6.4941E-5</c:v>
                </c:pt>
                <c:pt idx="64941">
                  <c:v>6.4942000000000003E-5</c:v>
                </c:pt>
                <c:pt idx="64942">
                  <c:v>6.4943000000000005E-5</c:v>
                </c:pt>
                <c:pt idx="64943">
                  <c:v>6.4943999999999993E-5</c:v>
                </c:pt>
                <c:pt idx="64944">
                  <c:v>6.4944999999999996E-5</c:v>
                </c:pt>
                <c:pt idx="64945">
                  <c:v>6.4945999999999998E-5</c:v>
                </c:pt>
                <c:pt idx="64946">
                  <c:v>6.4947E-5</c:v>
                </c:pt>
                <c:pt idx="64947">
                  <c:v>6.4948000000000002E-5</c:v>
                </c:pt>
                <c:pt idx="64948">
                  <c:v>6.4949000000000004E-5</c:v>
                </c:pt>
                <c:pt idx="64949">
                  <c:v>6.4950000000000007E-5</c:v>
                </c:pt>
                <c:pt idx="64950">
                  <c:v>6.4950999999999995E-5</c:v>
                </c:pt>
                <c:pt idx="64951">
                  <c:v>6.4951999999999997E-5</c:v>
                </c:pt>
                <c:pt idx="64952">
                  <c:v>6.4953E-5</c:v>
                </c:pt>
                <c:pt idx="64953">
                  <c:v>6.4954000000000002E-5</c:v>
                </c:pt>
                <c:pt idx="64954">
                  <c:v>6.4955000000000004E-5</c:v>
                </c:pt>
                <c:pt idx="64955">
                  <c:v>6.4956000000000006E-5</c:v>
                </c:pt>
                <c:pt idx="64956">
                  <c:v>6.4956999999999995E-5</c:v>
                </c:pt>
                <c:pt idx="64957">
                  <c:v>6.4957999999999997E-5</c:v>
                </c:pt>
                <c:pt idx="64958">
                  <c:v>6.4958999999999999E-5</c:v>
                </c:pt>
                <c:pt idx="64959">
                  <c:v>6.4960000000000001E-5</c:v>
                </c:pt>
                <c:pt idx="64960">
                  <c:v>6.4961000000000004E-5</c:v>
                </c:pt>
                <c:pt idx="64961">
                  <c:v>6.4962000000000006E-5</c:v>
                </c:pt>
                <c:pt idx="64962">
                  <c:v>6.4962999999999994E-5</c:v>
                </c:pt>
                <c:pt idx="64963">
                  <c:v>6.4963999999999997E-5</c:v>
                </c:pt>
                <c:pt idx="64964">
                  <c:v>6.4964999999999999E-5</c:v>
                </c:pt>
                <c:pt idx="64965">
                  <c:v>6.4966000000000001E-5</c:v>
                </c:pt>
                <c:pt idx="64966">
                  <c:v>6.4967000000000003E-5</c:v>
                </c:pt>
                <c:pt idx="64967">
                  <c:v>6.4968000000000005E-5</c:v>
                </c:pt>
                <c:pt idx="64968">
                  <c:v>6.4968999999999994E-5</c:v>
                </c:pt>
                <c:pt idx="64969">
                  <c:v>6.4969999999999996E-5</c:v>
                </c:pt>
                <c:pt idx="64970">
                  <c:v>6.4970999999999998E-5</c:v>
                </c:pt>
                <c:pt idx="64971">
                  <c:v>6.4972000000000001E-5</c:v>
                </c:pt>
                <c:pt idx="64972">
                  <c:v>6.4973000000000003E-5</c:v>
                </c:pt>
                <c:pt idx="64973">
                  <c:v>6.4974000000000005E-5</c:v>
                </c:pt>
                <c:pt idx="64974">
                  <c:v>6.4974999999999994E-5</c:v>
                </c:pt>
                <c:pt idx="64975">
                  <c:v>6.4975999999999996E-5</c:v>
                </c:pt>
                <c:pt idx="64976">
                  <c:v>6.4976999999999998E-5</c:v>
                </c:pt>
                <c:pt idx="64977">
                  <c:v>6.4978E-5</c:v>
                </c:pt>
                <c:pt idx="64978">
                  <c:v>6.4979000000000002E-5</c:v>
                </c:pt>
                <c:pt idx="64979">
                  <c:v>6.4980000000000005E-5</c:v>
                </c:pt>
                <c:pt idx="64980">
                  <c:v>6.4980999999999993E-5</c:v>
                </c:pt>
                <c:pt idx="64981">
                  <c:v>6.4981999999999995E-5</c:v>
                </c:pt>
                <c:pt idx="64982">
                  <c:v>6.4982999999999998E-5</c:v>
                </c:pt>
                <c:pt idx="64983">
                  <c:v>6.4984E-5</c:v>
                </c:pt>
                <c:pt idx="64984">
                  <c:v>6.4985000000000002E-5</c:v>
                </c:pt>
                <c:pt idx="64985">
                  <c:v>6.4986000000000004E-5</c:v>
                </c:pt>
                <c:pt idx="64986">
                  <c:v>6.4987000000000006E-5</c:v>
                </c:pt>
                <c:pt idx="64987">
                  <c:v>6.4987999999999995E-5</c:v>
                </c:pt>
                <c:pt idx="64988">
                  <c:v>6.4988999999999997E-5</c:v>
                </c:pt>
                <c:pt idx="64989">
                  <c:v>6.4989999999999999E-5</c:v>
                </c:pt>
                <c:pt idx="64990">
                  <c:v>6.4991000000000002E-5</c:v>
                </c:pt>
                <c:pt idx="64991">
                  <c:v>6.4992000000000004E-5</c:v>
                </c:pt>
                <c:pt idx="64992">
                  <c:v>6.4993000000000006E-5</c:v>
                </c:pt>
                <c:pt idx="64993">
                  <c:v>6.4993999999999995E-5</c:v>
                </c:pt>
                <c:pt idx="64994">
                  <c:v>6.4994999999999997E-5</c:v>
                </c:pt>
                <c:pt idx="64995">
                  <c:v>6.4995999999999999E-5</c:v>
                </c:pt>
                <c:pt idx="64996">
                  <c:v>6.4997000000000001E-5</c:v>
                </c:pt>
                <c:pt idx="64997">
                  <c:v>6.4998000000000003E-5</c:v>
                </c:pt>
                <c:pt idx="64998">
                  <c:v>6.4999000000000006E-5</c:v>
                </c:pt>
                <c:pt idx="64999">
                  <c:v>6.4999999999999994E-5</c:v>
                </c:pt>
                <c:pt idx="65000">
                  <c:v>6.5000999999999996E-5</c:v>
                </c:pt>
                <c:pt idx="65001">
                  <c:v>6.5001999999999999E-5</c:v>
                </c:pt>
                <c:pt idx="65002">
                  <c:v>6.5003000000000001E-5</c:v>
                </c:pt>
                <c:pt idx="65003">
                  <c:v>6.5004000000000003E-5</c:v>
                </c:pt>
                <c:pt idx="65004">
                  <c:v>6.5005000000000005E-5</c:v>
                </c:pt>
                <c:pt idx="65005">
                  <c:v>6.5005999999999994E-5</c:v>
                </c:pt>
                <c:pt idx="65006">
                  <c:v>6.5006999999999996E-5</c:v>
                </c:pt>
                <c:pt idx="65007">
                  <c:v>6.5007999999999998E-5</c:v>
                </c:pt>
                <c:pt idx="65008">
                  <c:v>6.5009E-5</c:v>
                </c:pt>
                <c:pt idx="65009">
                  <c:v>6.5010000000000003E-5</c:v>
                </c:pt>
                <c:pt idx="65010">
                  <c:v>6.5011000000000005E-5</c:v>
                </c:pt>
                <c:pt idx="65011">
                  <c:v>6.5011999999999994E-5</c:v>
                </c:pt>
                <c:pt idx="65012">
                  <c:v>6.5012999999999996E-5</c:v>
                </c:pt>
                <c:pt idx="65013">
                  <c:v>6.5013999999999998E-5</c:v>
                </c:pt>
                <c:pt idx="65014">
                  <c:v>6.5015E-5</c:v>
                </c:pt>
                <c:pt idx="65015">
                  <c:v>6.5016000000000002E-5</c:v>
                </c:pt>
                <c:pt idx="65016">
                  <c:v>6.5017000000000004E-5</c:v>
                </c:pt>
                <c:pt idx="65017">
                  <c:v>6.5018000000000007E-5</c:v>
                </c:pt>
                <c:pt idx="65018">
                  <c:v>6.5018999999999995E-5</c:v>
                </c:pt>
                <c:pt idx="65019">
                  <c:v>6.5019999999999998E-5</c:v>
                </c:pt>
                <c:pt idx="65020">
                  <c:v>6.5021E-5</c:v>
                </c:pt>
                <c:pt idx="65021">
                  <c:v>6.5022000000000002E-5</c:v>
                </c:pt>
                <c:pt idx="65022">
                  <c:v>6.5023000000000004E-5</c:v>
                </c:pt>
                <c:pt idx="65023">
                  <c:v>6.5024000000000006E-5</c:v>
                </c:pt>
                <c:pt idx="65024">
                  <c:v>6.5024999999999995E-5</c:v>
                </c:pt>
                <c:pt idx="65025">
                  <c:v>6.5025999999999997E-5</c:v>
                </c:pt>
                <c:pt idx="65026">
                  <c:v>6.5026999999999999E-5</c:v>
                </c:pt>
                <c:pt idx="65027">
                  <c:v>6.5028000000000001E-5</c:v>
                </c:pt>
                <c:pt idx="65028">
                  <c:v>6.5029000000000004E-5</c:v>
                </c:pt>
                <c:pt idx="65029">
                  <c:v>6.5030000000000006E-5</c:v>
                </c:pt>
                <c:pt idx="65030">
                  <c:v>6.5030999999999995E-5</c:v>
                </c:pt>
                <c:pt idx="65031">
                  <c:v>6.5031999999999997E-5</c:v>
                </c:pt>
                <c:pt idx="65032">
                  <c:v>6.5032999999999999E-5</c:v>
                </c:pt>
                <c:pt idx="65033">
                  <c:v>6.5034000000000001E-5</c:v>
                </c:pt>
                <c:pt idx="65034">
                  <c:v>6.5035000000000003E-5</c:v>
                </c:pt>
                <c:pt idx="65035">
                  <c:v>6.5036000000000005E-5</c:v>
                </c:pt>
                <c:pt idx="65036">
                  <c:v>6.5036999999999994E-5</c:v>
                </c:pt>
                <c:pt idx="65037">
                  <c:v>6.5037999999999996E-5</c:v>
                </c:pt>
                <c:pt idx="65038">
                  <c:v>6.5038999999999999E-5</c:v>
                </c:pt>
                <c:pt idx="65039">
                  <c:v>6.5040000000000001E-5</c:v>
                </c:pt>
                <c:pt idx="65040">
                  <c:v>6.5041000000000003E-5</c:v>
                </c:pt>
                <c:pt idx="65041">
                  <c:v>6.5042000000000005E-5</c:v>
                </c:pt>
                <c:pt idx="65042">
                  <c:v>6.5042999999999994E-5</c:v>
                </c:pt>
                <c:pt idx="65043">
                  <c:v>6.5043999999999996E-5</c:v>
                </c:pt>
                <c:pt idx="65044">
                  <c:v>6.5044999999999998E-5</c:v>
                </c:pt>
                <c:pt idx="65045">
                  <c:v>6.5046E-5</c:v>
                </c:pt>
                <c:pt idx="65046">
                  <c:v>6.5047000000000002E-5</c:v>
                </c:pt>
                <c:pt idx="65047">
                  <c:v>6.5048000000000005E-5</c:v>
                </c:pt>
                <c:pt idx="65048">
                  <c:v>6.5048999999999993E-5</c:v>
                </c:pt>
                <c:pt idx="65049">
                  <c:v>6.5049999999999996E-5</c:v>
                </c:pt>
                <c:pt idx="65050">
                  <c:v>6.5050999999999998E-5</c:v>
                </c:pt>
                <c:pt idx="65051">
                  <c:v>6.5052E-5</c:v>
                </c:pt>
                <c:pt idx="65052">
                  <c:v>6.5053000000000002E-5</c:v>
                </c:pt>
                <c:pt idx="65053">
                  <c:v>6.5054000000000004E-5</c:v>
                </c:pt>
                <c:pt idx="65054">
                  <c:v>6.5055000000000006E-5</c:v>
                </c:pt>
                <c:pt idx="65055">
                  <c:v>6.5055999999999995E-5</c:v>
                </c:pt>
                <c:pt idx="65056">
                  <c:v>6.5056999999999997E-5</c:v>
                </c:pt>
                <c:pt idx="65057">
                  <c:v>6.5058E-5</c:v>
                </c:pt>
                <c:pt idx="65058">
                  <c:v>6.5059000000000002E-5</c:v>
                </c:pt>
                <c:pt idx="65059">
                  <c:v>6.5060000000000004E-5</c:v>
                </c:pt>
                <c:pt idx="65060">
                  <c:v>6.5061000000000006E-5</c:v>
                </c:pt>
                <c:pt idx="65061">
                  <c:v>6.5061999999999995E-5</c:v>
                </c:pt>
                <c:pt idx="65062">
                  <c:v>6.5062999999999997E-5</c:v>
                </c:pt>
                <c:pt idx="65063">
                  <c:v>6.5063999999999999E-5</c:v>
                </c:pt>
                <c:pt idx="65064">
                  <c:v>6.5065000000000001E-5</c:v>
                </c:pt>
                <c:pt idx="65065">
                  <c:v>6.5066000000000003E-5</c:v>
                </c:pt>
                <c:pt idx="65066">
                  <c:v>6.5067000000000006E-5</c:v>
                </c:pt>
                <c:pt idx="65067">
                  <c:v>6.5067999999999994E-5</c:v>
                </c:pt>
                <c:pt idx="65068">
                  <c:v>6.5068999999999997E-5</c:v>
                </c:pt>
                <c:pt idx="65069">
                  <c:v>6.5069999999999999E-5</c:v>
                </c:pt>
                <c:pt idx="65070">
                  <c:v>6.5071000000000001E-5</c:v>
                </c:pt>
                <c:pt idx="65071">
                  <c:v>6.5072000000000003E-5</c:v>
                </c:pt>
                <c:pt idx="65072">
                  <c:v>6.5073000000000005E-5</c:v>
                </c:pt>
                <c:pt idx="65073">
                  <c:v>6.5073999999999994E-5</c:v>
                </c:pt>
                <c:pt idx="65074">
                  <c:v>6.5074999999999996E-5</c:v>
                </c:pt>
                <c:pt idx="65075">
                  <c:v>6.5075999999999998E-5</c:v>
                </c:pt>
                <c:pt idx="65076">
                  <c:v>6.5077000000000001E-5</c:v>
                </c:pt>
                <c:pt idx="65077">
                  <c:v>6.5078000000000003E-5</c:v>
                </c:pt>
                <c:pt idx="65078">
                  <c:v>6.5079000000000005E-5</c:v>
                </c:pt>
                <c:pt idx="65079">
                  <c:v>6.5079999999999994E-5</c:v>
                </c:pt>
                <c:pt idx="65080">
                  <c:v>6.5080999999999996E-5</c:v>
                </c:pt>
                <c:pt idx="65081">
                  <c:v>6.5081999999999998E-5</c:v>
                </c:pt>
                <c:pt idx="65082">
                  <c:v>6.5083E-5</c:v>
                </c:pt>
                <c:pt idx="65083">
                  <c:v>6.5084000000000002E-5</c:v>
                </c:pt>
                <c:pt idx="65084">
                  <c:v>6.5085000000000005E-5</c:v>
                </c:pt>
                <c:pt idx="65085">
                  <c:v>6.5086000000000007E-5</c:v>
                </c:pt>
                <c:pt idx="65086">
                  <c:v>6.5086999999999995E-5</c:v>
                </c:pt>
                <c:pt idx="65087">
                  <c:v>6.5087999999999998E-5</c:v>
                </c:pt>
                <c:pt idx="65088">
                  <c:v>6.5089E-5</c:v>
                </c:pt>
                <c:pt idx="65089">
                  <c:v>6.5090000000000002E-5</c:v>
                </c:pt>
                <c:pt idx="65090">
                  <c:v>6.5091000000000004E-5</c:v>
                </c:pt>
                <c:pt idx="65091">
                  <c:v>6.5092000000000006E-5</c:v>
                </c:pt>
                <c:pt idx="65092">
                  <c:v>6.5092999999999995E-5</c:v>
                </c:pt>
                <c:pt idx="65093">
                  <c:v>6.5093999999999997E-5</c:v>
                </c:pt>
                <c:pt idx="65094">
                  <c:v>6.5094999999999999E-5</c:v>
                </c:pt>
                <c:pt idx="65095">
                  <c:v>6.5096000000000002E-5</c:v>
                </c:pt>
                <c:pt idx="65096">
                  <c:v>6.5097000000000004E-5</c:v>
                </c:pt>
                <c:pt idx="65097">
                  <c:v>6.5098000000000006E-5</c:v>
                </c:pt>
                <c:pt idx="65098">
                  <c:v>6.5098999999999995E-5</c:v>
                </c:pt>
                <c:pt idx="65099">
                  <c:v>6.5099999999999997E-5</c:v>
                </c:pt>
                <c:pt idx="65100">
                  <c:v>6.5100999999999999E-5</c:v>
                </c:pt>
                <c:pt idx="65101">
                  <c:v>6.5102000000000001E-5</c:v>
                </c:pt>
                <c:pt idx="65102">
                  <c:v>6.5103000000000003E-5</c:v>
                </c:pt>
                <c:pt idx="65103">
                  <c:v>6.5104000000000006E-5</c:v>
                </c:pt>
                <c:pt idx="65104">
                  <c:v>6.5104999999999994E-5</c:v>
                </c:pt>
                <c:pt idx="65105">
                  <c:v>6.5105999999999996E-5</c:v>
                </c:pt>
                <c:pt idx="65106">
                  <c:v>6.5106999999999999E-5</c:v>
                </c:pt>
                <c:pt idx="65107">
                  <c:v>6.5108000000000001E-5</c:v>
                </c:pt>
                <c:pt idx="65108">
                  <c:v>6.5109000000000003E-5</c:v>
                </c:pt>
                <c:pt idx="65109">
                  <c:v>6.5110000000000005E-5</c:v>
                </c:pt>
                <c:pt idx="65110">
                  <c:v>6.5110999999999994E-5</c:v>
                </c:pt>
                <c:pt idx="65111">
                  <c:v>6.5111999999999996E-5</c:v>
                </c:pt>
                <c:pt idx="65112">
                  <c:v>6.5112999999999998E-5</c:v>
                </c:pt>
                <c:pt idx="65113">
                  <c:v>6.5114E-5</c:v>
                </c:pt>
                <c:pt idx="65114">
                  <c:v>6.5115000000000003E-5</c:v>
                </c:pt>
                <c:pt idx="65115">
                  <c:v>6.5116000000000005E-5</c:v>
                </c:pt>
                <c:pt idx="65116">
                  <c:v>6.5116999999999993E-5</c:v>
                </c:pt>
                <c:pt idx="65117">
                  <c:v>6.5117999999999996E-5</c:v>
                </c:pt>
                <c:pt idx="65118">
                  <c:v>6.5118999999999998E-5</c:v>
                </c:pt>
                <c:pt idx="65119">
                  <c:v>6.512E-5</c:v>
                </c:pt>
                <c:pt idx="65120">
                  <c:v>6.5121000000000002E-5</c:v>
                </c:pt>
                <c:pt idx="65121">
                  <c:v>6.5122000000000004E-5</c:v>
                </c:pt>
                <c:pt idx="65122">
                  <c:v>6.5123000000000007E-5</c:v>
                </c:pt>
                <c:pt idx="65123">
                  <c:v>6.5123999999999995E-5</c:v>
                </c:pt>
                <c:pt idx="65124">
                  <c:v>6.5124999999999997E-5</c:v>
                </c:pt>
                <c:pt idx="65125">
                  <c:v>6.5126E-5</c:v>
                </c:pt>
                <c:pt idx="65126">
                  <c:v>6.5127000000000002E-5</c:v>
                </c:pt>
                <c:pt idx="65127">
                  <c:v>6.5128000000000004E-5</c:v>
                </c:pt>
                <c:pt idx="65128">
                  <c:v>6.5129000000000006E-5</c:v>
                </c:pt>
                <c:pt idx="65129">
                  <c:v>6.5129999999999995E-5</c:v>
                </c:pt>
                <c:pt idx="65130">
                  <c:v>6.5130999999999997E-5</c:v>
                </c:pt>
                <c:pt idx="65131">
                  <c:v>6.5131999999999999E-5</c:v>
                </c:pt>
                <c:pt idx="65132">
                  <c:v>6.5133000000000001E-5</c:v>
                </c:pt>
                <c:pt idx="65133">
                  <c:v>6.5134000000000004E-5</c:v>
                </c:pt>
                <c:pt idx="65134">
                  <c:v>6.5135000000000006E-5</c:v>
                </c:pt>
                <c:pt idx="65135">
                  <c:v>6.5135999999999994E-5</c:v>
                </c:pt>
                <c:pt idx="65136">
                  <c:v>6.5136999999999997E-5</c:v>
                </c:pt>
                <c:pt idx="65137">
                  <c:v>6.5137999999999999E-5</c:v>
                </c:pt>
                <c:pt idx="65138">
                  <c:v>6.5139000000000001E-5</c:v>
                </c:pt>
                <c:pt idx="65139">
                  <c:v>6.5140000000000003E-5</c:v>
                </c:pt>
                <c:pt idx="65140">
                  <c:v>6.5141000000000005E-5</c:v>
                </c:pt>
                <c:pt idx="65141">
                  <c:v>6.5141999999999994E-5</c:v>
                </c:pt>
                <c:pt idx="65142">
                  <c:v>6.5142999999999996E-5</c:v>
                </c:pt>
                <c:pt idx="65143">
                  <c:v>6.5143999999999998E-5</c:v>
                </c:pt>
                <c:pt idx="65144">
                  <c:v>6.5145000000000001E-5</c:v>
                </c:pt>
                <c:pt idx="65145">
                  <c:v>6.5146000000000003E-5</c:v>
                </c:pt>
                <c:pt idx="65146">
                  <c:v>6.5147000000000005E-5</c:v>
                </c:pt>
                <c:pt idx="65147">
                  <c:v>6.5147999999999994E-5</c:v>
                </c:pt>
                <c:pt idx="65148">
                  <c:v>6.5148999999999996E-5</c:v>
                </c:pt>
                <c:pt idx="65149">
                  <c:v>6.5149999999999998E-5</c:v>
                </c:pt>
                <c:pt idx="65150">
                  <c:v>6.5151E-5</c:v>
                </c:pt>
                <c:pt idx="65151">
                  <c:v>6.5152000000000002E-5</c:v>
                </c:pt>
                <c:pt idx="65152">
                  <c:v>6.5153000000000005E-5</c:v>
                </c:pt>
                <c:pt idx="65153">
                  <c:v>6.5154000000000007E-5</c:v>
                </c:pt>
                <c:pt idx="65154">
                  <c:v>6.5154999999999995E-5</c:v>
                </c:pt>
                <c:pt idx="65155">
                  <c:v>6.5155999999999998E-5</c:v>
                </c:pt>
                <c:pt idx="65156">
                  <c:v>6.5157E-5</c:v>
                </c:pt>
                <c:pt idx="65157">
                  <c:v>6.5158000000000002E-5</c:v>
                </c:pt>
                <c:pt idx="65158">
                  <c:v>6.5159000000000004E-5</c:v>
                </c:pt>
                <c:pt idx="65159">
                  <c:v>6.5160000000000006E-5</c:v>
                </c:pt>
                <c:pt idx="65160">
                  <c:v>6.5160999999999995E-5</c:v>
                </c:pt>
                <c:pt idx="65161">
                  <c:v>6.5161999999999997E-5</c:v>
                </c:pt>
                <c:pt idx="65162">
                  <c:v>6.5162999999999999E-5</c:v>
                </c:pt>
                <c:pt idx="65163">
                  <c:v>6.5164000000000002E-5</c:v>
                </c:pt>
                <c:pt idx="65164">
                  <c:v>6.5165000000000004E-5</c:v>
                </c:pt>
                <c:pt idx="65165">
                  <c:v>6.5166000000000006E-5</c:v>
                </c:pt>
                <c:pt idx="65166">
                  <c:v>6.5166999999999995E-5</c:v>
                </c:pt>
                <c:pt idx="65167">
                  <c:v>6.5167999999999997E-5</c:v>
                </c:pt>
                <c:pt idx="65168">
                  <c:v>6.5168999999999999E-5</c:v>
                </c:pt>
                <c:pt idx="65169">
                  <c:v>6.5170000000000001E-5</c:v>
                </c:pt>
                <c:pt idx="65170">
                  <c:v>6.5171000000000003E-5</c:v>
                </c:pt>
                <c:pt idx="65171">
                  <c:v>6.5172000000000006E-5</c:v>
                </c:pt>
                <c:pt idx="65172">
                  <c:v>6.5172999999999994E-5</c:v>
                </c:pt>
                <c:pt idx="65173">
                  <c:v>6.5173999999999996E-5</c:v>
                </c:pt>
                <c:pt idx="65174">
                  <c:v>6.5174999999999999E-5</c:v>
                </c:pt>
                <c:pt idx="65175">
                  <c:v>6.5176000000000001E-5</c:v>
                </c:pt>
                <c:pt idx="65176">
                  <c:v>6.5177000000000003E-5</c:v>
                </c:pt>
                <c:pt idx="65177">
                  <c:v>6.5178000000000005E-5</c:v>
                </c:pt>
                <c:pt idx="65178">
                  <c:v>6.5178999999999994E-5</c:v>
                </c:pt>
                <c:pt idx="65179">
                  <c:v>6.5179999999999996E-5</c:v>
                </c:pt>
                <c:pt idx="65180">
                  <c:v>6.5180999999999998E-5</c:v>
                </c:pt>
                <c:pt idx="65181">
                  <c:v>6.5182E-5</c:v>
                </c:pt>
                <c:pt idx="65182">
                  <c:v>6.5183000000000003E-5</c:v>
                </c:pt>
                <c:pt idx="65183">
                  <c:v>6.5184000000000005E-5</c:v>
                </c:pt>
                <c:pt idx="65184">
                  <c:v>6.5184999999999993E-5</c:v>
                </c:pt>
                <c:pt idx="65185">
                  <c:v>6.5185999999999996E-5</c:v>
                </c:pt>
                <c:pt idx="65186">
                  <c:v>6.5186999999999998E-5</c:v>
                </c:pt>
                <c:pt idx="65187">
                  <c:v>6.5188E-5</c:v>
                </c:pt>
                <c:pt idx="65188">
                  <c:v>6.5189000000000002E-5</c:v>
                </c:pt>
                <c:pt idx="65189">
                  <c:v>6.5190000000000004E-5</c:v>
                </c:pt>
                <c:pt idx="65190">
                  <c:v>6.5191000000000007E-5</c:v>
                </c:pt>
                <c:pt idx="65191">
                  <c:v>6.5191999999999995E-5</c:v>
                </c:pt>
                <c:pt idx="65192">
                  <c:v>6.5192999999999997E-5</c:v>
                </c:pt>
                <c:pt idx="65193">
                  <c:v>6.5194E-5</c:v>
                </c:pt>
                <c:pt idx="65194">
                  <c:v>6.5195000000000002E-5</c:v>
                </c:pt>
                <c:pt idx="65195">
                  <c:v>6.5196000000000004E-5</c:v>
                </c:pt>
                <c:pt idx="65196">
                  <c:v>6.5197000000000006E-5</c:v>
                </c:pt>
                <c:pt idx="65197">
                  <c:v>6.5197999999999995E-5</c:v>
                </c:pt>
                <c:pt idx="65198">
                  <c:v>6.5198999999999997E-5</c:v>
                </c:pt>
                <c:pt idx="65199">
                  <c:v>6.5199999999999999E-5</c:v>
                </c:pt>
                <c:pt idx="65200">
                  <c:v>6.5201000000000001E-5</c:v>
                </c:pt>
                <c:pt idx="65201">
                  <c:v>6.5202000000000004E-5</c:v>
                </c:pt>
                <c:pt idx="65202">
                  <c:v>6.5203000000000006E-5</c:v>
                </c:pt>
                <c:pt idx="65203">
                  <c:v>6.5203999999999994E-5</c:v>
                </c:pt>
                <c:pt idx="65204">
                  <c:v>6.5204999999999997E-5</c:v>
                </c:pt>
                <c:pt idx="65205">
                  <c:v>6.5205999999999999E-5</c:v>
                </c:pt>
                <c:pt idx="65206">
                  <c:v>6.5207000000000001E-5</c:v>
                </c:pt>
                <c:pt idx="65207">
                  <c:v>6.5208000000000003E-5</c:v>
                </c:pt>
                <c:pt idx="65208">
                  <c:v>6.5209000000000005E-5</c:v>
                </c:pt>
                <c:pt idx="65209">
                  <c:v>6.5209999999999994E-5</c:v>
                </c:pt>
                <c:pt idx="65210">
                  <c:v>6.5210999999999996E-5</c:v>
                </c:pt>
                <c:pt idx="65211">
                  <c:v>6.5211999999999998E-5</c:v>
                </c:pt>
                <c:pt idx="65212">
                  <c:v>6.5213000000000001E-5</c:v>
                </c:pt>
                <c:pt idx="65213">
                  <c:v>6.5214000000000003E-5</c:v>
                </c:pt>
                <c:pt idx="65214">
                  <c:v>6.5215000000000005E-5</c:v>
                </c:pt>
                <c:pt idx="65215">
                  <c:v>6.5215999999999994E-5</c:v>
                </c:pt>
                <c:pt idx="65216">
                  <c:v>6.5216999999999996E-5</c:v>
                </c:pt>
                <c:pt idx="65217">
                  <c:v>6.5217999999999998E-5</c:v>
                </c:pt>
                <c:pt idx="65218">
                  <c:v>6.5219E-5</c:v>
                </c:pt>
                <c:pt idx="65219">
                  <c:v>6.5220000000000002E-5</c:v>
                </c:pt>
                <c:pt idx="65220">
                  <c:v>6.5221000000000005E-5</c:v>
                </c:pt>
                <c:pt idx="65221">
                  <c:v>6.5222000000000007E-5</c:v>
                </c:pt>
                <c:pt idx="65222">
                  <c:v>6.5222999999999995E-5</c:v>
                </c:pt>
                <c:pt idx="65223">
                  <c:v>6.5223999999999998E-5</c:v>
                </c:pt>
                <c:pt idx="65224">
                  <c:v>6.5225E-5</c:v>
                </c:pt>
                <c:pt idx="65225">
                  <c:v>6.5226000000000002E-5</c:v>
                </c:pt>
                <c:pt idx="65226">
                  <c:v>6.5227000000000004E-5</c:v>
                </c:pt>
                <c:pt idx="65227">
                  <c:v>6.5228000000000006E-5</c:v>
                </c:pt>
                <c:pt idx="65228">
                  <c:v>6.5228999999999995E-5</c:v>
                </c:pt>
                <c:pt idx="65229">
                  <c:v>6.5229999999999997E-5</c:v>
                </c:pt>
                <c:pt idx="65230">
                  <c:v>6.5230999999999999E-5</c:v>
                </c:pt>
                <c:pt idx="65231">
                  <c:v>6.5232000000000002E-5</c:v>
                </c:pt>
                <c:pt idx="65232">
                  <c:v>6.5233000000000004E-5</c:v>
                </c:pt>
                <c:pt idx="65233">
                  <c:v>6.5234000000000006E-5</c:v>
                </c:pt>
                <c:pt idx="65234">
                  <c:v>6.5234999999999995E-5</c:v>
                </c:pt>
                <c:pt idx="65235">
                  <c:v>6.5235999999999997E-5</c:v>
                </c:pt>
                <c:pt idx="65236">
                  <c:v>6.5236999999999999E-5</c:v>
                </c:pt>
                <c:pt idx="65237">
                  <c:v>6.5238000000000001E-5</c:v>
                </c:pt>
                <c:pt idx="65238">
                  <c:v>6.5239000000000003E-5</c:v>
                </c:pt>
                <c:pt idx="65239">
                  <c:v>6.5240000000000006E-5</c:v>
                </c:pt>
                <c:pt idx="65240">
                  <c:v>6.5240999999999994E-5</c:v>
                </c:pt>
                <c:pt idx="65241">
                  <c:v>6.5241999999999996E-5</c:v>
                </c:pt>
                <c:pt idx="65242">
                  <c:v>6.5242999999999999E-5</c:v>
                </c:pt>
                <c:pt idx="65243">
                  <c:v>6.5244000000000001E-5</c:v>
                </c:pt>
                <c:pt idx="65244">
                  <c:v>6.5245000000000003E-5</c:v>
                </c:pt>
                <c:pt idx="65245">
                  <c:v>6.5246000000000005E-5</c:v>
                </c:pt>
                <c:pt idx="65246">
                  <c:v>6.5246999999999994E-5</c:v>
                </c:pt>
                <c:pt idx="65247">
                  <c:v>6.5247999999999996E-5</c:v>
                </c:pt>
                <c:pt idx="65248">
                  <c:v>6.5248999999999998E-5</c:v>
                </c:pt>
                <c:pt idx="65249">
                  <c:v>6.525E-5</c:v>
                </c:pt>
                <c:pt idx="65250">
                  <c:v>6.5251000000000003E-5</c:v>
                </c:pt>
                <c:pt idx="65251">
                  <c:v>6.5252000000000005E-5</c:v>
                </c:pt>
                <c:pt idx="65252">
                  <c:v>6.5252999999999993E-5</c:v>
                </c:pt>
                <c:pt idx="65253">
                  <c:v>6.5253999999999996E-5</c:v>
                </c:pt>
                <c:pt idx="65254">
                  <c:v>6.5254999999999998E-5</c:v>
                </c:pt>
                <c:pt idx="65255">
                  <c:v>6.5256E-5</c:v>
                </c:pt>
                <c:pt idx="65256">
                  <c:v>6.5257000000000002E-5</c:v>
                </c:pt>
                <c:pt idx="65257">
                  <c:v>6.5258000000000004E-5</c:v>
                </c:pt>
                <c:pt idx="65258">
                  <c:v>6.5259000000000007E-5</c:v>
                </c:pt>
                <c:pt idx="65259">
                  <c:v>6.5259999999999995E-5</c:v>
                </c:pt>
                <c:pt idx="65260">
                  <c:v>6.5260999999999997E-5</c:v>
                </c:pt>
                <c:pt idx="65261">
                  <c:v>6.5262E-5</c:v>
                </c:pt>
                <c:pt idx="65262">
                  <c:v>6.5263000000000002E-5</c:v>
                </c:pt>
                <c:pt idx="65263">
                  <c:v>6.5264000000000004E-5</c:v>
                </c:pt>
                <c:pt idx="65264">
                  <c:v>6.5265000000000006E-5</c:v>
                </c:pt>
                <c:pt idx="65265">
                  <c:v>6.5265999999999995E-5</c:v>
                </c:pt>
                <c:pt idx="65266">
                  <c:v>6.5266999999999997E-5</c:v>
                </c:pt>
                <c:pt idx="65267">
                  <c:v>6.5267999999999999E-5</c:v>
                </c:pt>
                <c:pt idx="65268">
                  <c:v>6.5269000000000001E-5</c:v>
                </c:pt>
                <c:pt idx="65269">
                  <c:v>6.5270000000000004E-5</c:v>
                </c:pt>
                <c:pt idx="65270">
                  <c:v>6.5271000000000006E-5</c:v>
                </c:pt>
                <c:pt idx="65271">
                  <c:v>6.5271999999999994E-5</c:v>
                </c:pt>
                <c:pt idx="65272">
                  <c:v>6.5272999999999997E-5</c:v>
                </c:pt>
                <c:pt idx="65273">
                  <c:v>6.5273999999999999E-5</c:v>
                </c:pt>
                <c:pt idx="65274">
                  <c:v>6.5275000000000001E-5</c:v>
                </c:pt>
                <c:pt idx="65275">
                  <c:v>6.5276000000000003E-5</c:v>
                </c:pt>
                <c:pt idx="65276">
                  <c:v>6.5277000000000005E-5</c:v>
                </c:pt>
                <c:pt idx="65277">
                  <c:v>6.5277999999999994E-5</c:v>
                </c:pt>
                <c:pt idx="65278">
                  <c:v>6.5278999999999996E-5</c:v>
                </c:pt>
                <c:pt idx="65279">
                  <c:v>6.5279999999999998E-5</c:v>
                </c:pt>
                <c:pt idx="65280">
                  <c:v>6.5281000000000001E-5</c:v>
                </c:pt>
                <c:pt idx="65281">
                  <c:v>6.5282000000000003E-5</c:v>
                </c:pt>
                <c:pt idx="65282">
                  <c:v>6.5283000000000005E-5</c:v>
                </c:pt>
                <c:pt idx="65283">
                  <c:v>6.5283999999999994E-5</c:v>
                </c:pt>
                <c:pt idx="65284">
                  <c:v>6.5284999999999996E-5</c:v>
                </c:pt>
                <c:pt idx="65285">
                  <c:v>6.5285999999999998E-5</c:v>
                </c:pt>
                <c:pt idx="65286">
                  <c:v>6.5287E-5</c:v>
                </c:pt>
                <c:pt idx="65287">
                  <c:v>6.5288000000000002E-5</c:v>
                </c:pt>
                <c:pt idx="65288">
                  <c:v>6.5289000000000005E-5</c:v>
                </c:pt>
                <c:pt idx="65289">
                  <c:v>6.5289999999999993E-5</c:v>
                </c:pt>
                <c:pt idx="65290">
                  <c:v>6.5290999999999995E-5</c:v>
                </c:pt>
                <c:pt idx="65291">
                  <c:v>6.5291999999999998E-5</c:v>
                </c:pt>
                <c:pt idx="65292">
                  <c:v>6.5293E-5</c:v>
                </c:pt>
                <c:pt idx="65293">
                  <c:v>6.5294000000000002E-5</c:v>
                </c:pt>
                <c:pt idx="65294">
                  <c:v>6.5295000000000004E-5</c:v>
                </c:pt>
                <c:pt idx="65295">
                  <c:v>6.5296000000000006E-5</c:v>
                </c:pt>
                <c:pt idx="65296">
                  <c:v>6.5296999999999995E-5</c:v>
                </c:pt>
                <c:pt idx="65297">
                  <c:v>6.5297999999999997E-5</c:v>
                </c:pt>
                <c:pt idx="65298">
                  <c:v>6.5298999999999999E-5</c:v>
                </c:pt>
                <c:pt idx="65299">
                  <c:v>6.5300000000000002E-5</c:v>
                </c:pt>
                <c:pt idx="65300">
                  <c:v>6.5301000000000004E-5</c:v>
                </c:pt>
                <c:pt idx="65301">
                  <c:v>6.5302000000000006E-5</c:v>
                </c:pt>
                <c:pt idx="65302">
                  <c:v>6.5302999999999995E-5</c:v>
                </c:pt>
                <c:pt idx="65303">
                  <c:v>6.5303999999999997E-5</c:v>
                </c:pt>
                <c:pt idx="65304">
                  <c:v>6.5304999999999999E-5</c:v>
                </c:pt>
                <c:pt idx="65305">
                  <c:v>6.5306000000000001E-5</c:v>
                </c:pt>
                <c:pt idx="65306">
                  <c:v>6.5307000000000003E-5</c:v>
                </c:pt>
                <c:pt idx="65307">
                  <c:v>6.5308000000000006E-5</c:v>
                </c:pt>
                <c:pt idx="65308">
                  <c:v>6.5308999999999994E-5</c:v>
                </c:pt>
                <c:pt idx="65309">
                  <c:v>6.5309999999999996E-5</c:v>
                </c:pt>
                <c:pt idx="65310">
                  <c:v>6.5310999999999999E-5</c:v>
                </c:pt>
                <c:pt idx="65311">
                  <c:v>6.5312000000000001E-5</c:v>
                </c:pt>
                <c:pt idx="65312">
                  <c:v>6.5313000000000003E-5</c:v>
                </c:pt>
                <c:pt idx="65313">
                  <c:v>6.5314000000000005E-5</c:v>
                </c:pt>
                <c:pt idx="65314">
                  <c:v>6.5314999999999994E-5</c:v>
                </c:pt>
                <c:pt idx="65315">
                  <c:v>6.5315999999999996E-5</c:v>
                </c:pt>
                <c:pt idx="65316">
                  <c:v>6.5316999999999998E-5</c:v>
                </c:pt>
                <c:pt idx="65317">
                  <c:v>6.5318E-5</c:v>
                </c:pt>
                <c:pt idx="65318">
                  <c:v>6.5319000000000003E-5</c:v>
                </c:pt>
                <c:pt idx="65319">
                  <c:v>6.5320000000000005E-5</c:v>
                </c:pt>
                <c:pt idx="65320">
                  <c:v>6.5320999999999993E-5</c:v>
                </c:pt>
                <c:pt idx="65321">
                  <c:v>6.5321999999999996E-5</c:v>
                </c:pt>
                <c:pt idx="65322">
                  <c:v>6.5322999999999998E-5</c:v>
                </c:pt>
                <c:pt idx="65323">
                  <c:v>6.5324E-5</c:v>
                </c:pt>
                <c:pt idx="65324">
                  <c:v>6.5325000000000002E-5</c:v>
                </c:pt>
                <c:pt idx="65325">
                  <c:v>6.5326000000000004E-5</c:v>
                </c:pt>
                <c:pt idx="65326">
                  <c:v>6.5327000000000007E-5</c:v>
                </c:pt>
                <c:pt idx="65327">
                  <c:v>6.5327999999999995E-5</c:v>
                </c:pt>
                <c:pt idx="65328">
                  <c:v>6.5328999999999997E-5</c:v>
                </c:pt>
                <c:pt idx="65329">
                  <c:v>6.533E-5</c:v>
                </c:pt>
                <c:pt idx="65330">
                  <c:v>6.5331000000000002E-5</c:v>
                </c:pt>
                <c:pt idx="65331">
                  <c:v>6.5332000000000004E-5</c:v>
                </c:pt>
                <c:pt idx="65332">
                  <c:v>6.5333000000000006E-5</c:v>
                </c:pt>
                <c:pt idx="65333">
                  <c:v>6.5333999999999995E-5</c:v>
                </c:pt>
                <c:pt idx="65334">
                  <c:v>6.5334999999999997E-5</c:v>
                </c:pt>
                <c:pt idx="65335">
                  <c:v>6.5335999999999999E-5</c:v>
                </c:pt>
                <c:pt idx="65336">
                  <c:v>6.5337000000000001E-5</c:v>
                </c:pt>
                <c:pt idx="65337">
                  <c:v>6.5338000000000004E-5</c:v>
                </c:pt>
                <c:pt idx="65338">
                  <c:v>6.5339000000000006E-5</c:v>
                </c:pt>
                <c:pt idx="65339">
                  <c:v>6.5339999999999994E-5</c:v>
                </c:pt>
                <c:pt idx="65340">
                  <c:v>6.5340999999999997E-5</c:v>
                </c:pt>
                <c:pt idx="65341">
                  <c:v>6.5341999999999999E-5</c:v>
                </c:pt>
                <c:pt idx="65342">
                  <c:v>6.5343000000000001E-5</c:v>
                </c:pt>
                <c:pt idx="65343">
                  <c:v>6.5344000000000003E-5</c:v>
                </c:pt>
                <c:pt idx="65344">
                  <c:v>6.5345000000000005E-5</c:v>
                </c:pt>
                <c:pt idx="65345">
                  <c:v>6.5345999999999994E-5</c:v>
                </c:pt>
                <c:pt idx="65346">
                  <c:v>6.5346999999999996E-5</c:v>
                </c:pt>
                <c:pt idx="65347">
                  <c:v>6.5347999999999998E-5</c:v>
                </c:pt>
                <c:pt idx="65348">
                  <c:v>6.5349000000000001E-5</c:v>
                </c:pt>
                <c:pt idx="65349">
                  <c:v>6.5350000000000003E-5</c:v>
                </c:pt>
                <c:pt idx="65350">
                  <c:v>6.5351000000000005E-5</c:v>
                </c:pt>
                <c:pt idx="65351">
                  <c:v>6.5351999999999994E-5</c:v>
                </c:pt>
                <c:pt idx="65352">
                  <c:v>6.5352999999999996E-5</c:v>
                </c:pt>
                <c:pt idx="65353">
                  <c:v>6.5353999999999998E-5</c:v>
                </c:pt>
                <c:pt idx="65354">
                  <c:v>6.5355E-5</c:v>
                </c:pt>
                <c:pt idx="65355">
                  <c:v>6.5356000000000002E-5</c:v>
                </c:pt>
                <c:pt idx="65356">
                  <c:v>6.5357000000000005E-5</c:v>
                </c:pt>
                <c:pt idx="65357">
                  <c:v>6.5357999999999993E-5</c:v>
                </c:pt>
                <c:pt idx="65358">
                  <c:v>6.5358999999999995E-5</c:v>
                </c:pt>
                <c:pt idx="65359">
                  <c:v>6.5359999999999998E-5</c:v>
                </c:pt>
                <c:pt idx="65360">
                  <c:v>6.5361E-5</c:v>
                </c:pt>
                <c:pt idx="65361">
                  <c:v>6.5362000000000002E-5</c:v>
                </c:pt>
                <c:pt idx="65362">
                  <c:v>6.5363000000000004E-5</c:v>
                </c:pt>
                <c:pt idx="65363">
                  <c:v>6.5364000000000006E-5</c:v>
                </c:pt>
                <c:pt idx="65364">
                  <c:v>6.5364999999999995E-5</c:v>
                </c:pt>
                <c:pt idx="65365">
                  <c:v>6.5365999999999997E-5</c:v>
                </c:pt>
                <c:pt idx="65366">
                  <c:v>6.5366999999999999E-5</c:v>
                </c:pt>
                <c:pt idx="65367">
                  <c:v>6.5368000000000002E-5</c:v>
                </c:pt>
                <c:pt idx="65368">
                  <c:v>6.5369000000000004E-5</c:v>
                </c:pt>
                <c:pt idx="65369">
                  <c:v>6.5370000000000006E-5</c:v>
                </c:pt>
                <c:pt idx="65370">
                  <c:v>6.5370999999999995E-5</c:v>
                </c:pt>
                <c:pt idx="65371">
                  <c:v>6.5371999999999997E-5</c:v>
                </c:pt>
                <c:pt idx="65372">
                  <c:v>6.5372999999999999E-5</c:v>
                </c:pt>
                <c:pt idx="65373">
                  <c:v>6.5374000000000001E-5</c:v>
                </c:pt>
                <c:pt idx="65374">
                  <c:v>6.5375000000000003E-5</c:v>
                </c:pt>
                <c:pt idx="65375">
                  <c:v>6.5376000000000006E-5</c:v>
                </c:pt>
                <c:pt idx="65376">
                  <c:v>6.5376999999999994E-5</c:v>
                </c:pt>
                <c:pt idx="65377">
                  <c:v>6.5377999999999996E-5</c:v>
                </c:pt>
                <c:pt idx="65378">
                  <c:v>6.5378999999999999E-5</c:v>
                </c:pt>
                <c:pt idx="65379">
                  <c:v>6.5380000000000001E-5</c:v>
                </c:pt>
                <c:pt idx="65380">
                  <c:v>6.5381000000000003E-5</c:v>
                </c:pt>
                <c:pt idx="65381">
                  <c:v>6.5382000000000005E-5</c:v>
                </c:pt>
                <c:pt idx="65382">
                  <c:v>6.5382999999999994E-5</c:v>
                </c:pt>
                <c:pt idx="65383">
                  <c:v>6.5383999999999996E-5</c:v>
                </c:pt>
                <c:pt idx="65384">
                  <c:v>6.5384999999999998E-5</c:v>
                </c:pt>
                <c:pt idx="65385">
                  <c:v>6.5386E-5</c:v>
                </c:pt>
                <c:pt idx="65386">
                  <c:v>6.5387000000000003E-5</c:v>
                </c:pt>
                <c:pt idx="65387">
                  <c:v>6.5388000000000005E-5</c:v>
                </c:pt>
                <c:pt idx="65388">
                  <c:v>6.5388999999999993E-5</c:v>
                </c:pt>
                <c:pt idx="65389">
                  <c:v>6.5389999999999996E-5</c:v>
                </c:pt>
                <c:pt idx="65390">
                  <c:v>6.5390999999999998E-5</c:v>
                </c:pt>
                <c:pt idx="65391">
                  <c:v>6.5392E-5</c:v>
                </c:pt>
                <c:pt idx="65392">
                  <c:v>6.5393000000000002E-5</c:v>
                </c:pt>
                <c:pt idx="65393">
                  <c:v>6.5394000000000004E-5</c:v>
                </c:pt>
                <c:pt idx="65394">
                  <c:v>6.5395000000000007E-5</c:v>
                </c:pt>
                <c:pt idx="65395">
                  <c:v>6.5395999999999995E-5</c:v>
                </c:pt>
                <c:pt idx="65396">
                  <c:v>6.5396999999999997E-5</c:v>
                </c:pt>
                <c:pt idx="65397">
                  <c:v>6.5398E-5</c:v>
                </c:pt>
                <c:pt idx="65398">
                  <c:v>6.5399000000000002E-5</c:v>
                </c:pt>
                <c:pt idx="65399">
                  <c:v>6.5400000000000004E-5</c:v>
                </c:pt>
                <c:pt idx="65400">
                  <c:v>6.5401000000000006E-5</c:v>
                </c:pt>
                <c:pt idx="65401">
                  <c:v>6.5401999999999995E-5</c:v>
                </c:pt>
                <c:pt idx="65402">
                  <c:v>6.5402999999999997E-5</c:v>
                </c:pt>
                <c:pt idx="65403">
                  <c:v>6.5403999999999999E-5</c:v>
                </c:pt>
                <c:pt idx="65404">
                  <c:v>6.5405000000000001E-5</c:v>
                </c:pt>
                <c:pt idx="65405">
                  <c:v>6.5406000000000004E-5</c:v>
                </c:pt>
                <c:pt idx="65406">
                  <c:v>6.5407000000000006E-5</c:v>
                </c:pt>
                <c:pt idx="65407">
                  <c:v>6.5407999999999994E-5</c:v>
                </c:pt>
                <c:pt idx="65408">
                  <c:v>6.5408999999999997E-5</c:v>
                </c:pt>
                <c:pt idx="65409">
                  <c:v>6.5409999999999999E-5</c:v>
                </c:pt>
                <c:pt idx="65410">
                  <c:v>6.5411000000000001E-5</c:v>
                </c:pt>
                <c:pt idx="65411">
                  <c:v>6.5412000000000003E-5</c:v>
                </c:pt>
                <c:pt idx="65412">
                  <c:v>6.5413000000000005E-5</c:v>
                </c:pt>
                <c:pt idx="65413">
                  <c:v>6.5413999999999994E-5</c:v>
                </c:pt>
                <c:pt idx="65414">
                  <c:v>6.5414999999999996E-5</c:v>
                </c:pt>
                <c:pt idx="65415">
                  <c:v>6.5415999999999998E-5</c:v>
                </c:pt>
                <c:pt idx="65416">
                  <c:v>6.5417000000000001E-5</c:v>
                </c:pt>
                <c:pt idx="65417">
                  <c:v>6.5418000000000003E-5</c:v>
                </c:pt>
                <c:pt idx="65418">
                  <c:v>6.5419000000000005E-5</c:v>
                </c:pt>
                <c:pt idx="65419">
                  <c:v>6.5419999999999994E-5</c:v>
                </c:pt>
                <c:pt idx="65420">
                  <c:v>6.5420999999999996E-5</c:v>
                </c:pt>
                <c:pt idx="65421">
                  <c:v>6.5421999999999998E-5</c:v>
                </c:pt>
                <c:pt idx="65422">
                  <c:v>6.5423E-5</c:v>
                </c:pt>
                <c:pt idx="65423">
                  <c:v>6.5424000000000002E-5</c:v>
                </c:pt>
                <c:pt idx="65424">
                  <c:v>6.5425000000000005E-5</c:v>
                </c:pt>
                <c:pt idx="65425">
                  <c:v>6.5425999999999993E-5</c:v>
                </c:pt>
                <c:pt idx="65426">
                  <c:v>6.5426999999999995E-5</c:v>
                </c:pt>
                <c:pt idx="65427">
                  <c:v>6.5427999999999998E-5</c:v>
                </c:pt>
                <c:pt idx="65428">
                  <c:v>6.5429E-5</c:v>
                </c:pt>
                <c:pt idx="65429">
                  <c:v>6.5430000000000002E-5</c:v>
                </c:pt>
                <c:pt idx="65430">
                  <c:v>6.5431000000000004E-5</c:v>
                </c:pt>
                <c:pt idx="65431">
                  <c:v>6.5432000000000006E-5</c:v>
                </c:pt>
                <c:pt idx="65432">
                  <c:v>6.5432999999999995E-5</c:v>
                </c:pt>
                <c:pt idx="65433">
                  <c:v>6.5433999999999997E-5</c:v>
                </c:pt>
                <c:pt idx="65434">
                  <c:v>6.5434999999999999E-5</c:v>
                </c:pt>
                <c:pt idx="65435">
                  <c:v>6.5436000000000002E-5</c:v>
                </c:pt>
                <c:pt idx="65436">
                  <c:v>6.5437000000000004E-5</c:v>
                </c:pt>
                <c:pt idx="65437">
                  <c:v>6.5438000000000006E-5</c:v>
                </c:pt>
                <c:pt idx="65438">
                  <c:v>6.5438999999999995E-5</c:v>
                </c:pt>
                <c:pt idx="65439">
                  <c:v>6.5439999999999997E-5</c:v>
                </c:pt>
                <c:pt idx="65440">
                  <c:v>6.5440999999999999E-5</c:v>
                </c:pt>
                <c:pt idx="65441">
                  <c:v>6.5442000000000001E-5</c:v>
                </c:pt>
                <c:pt idx="65442">
                  <c:v>6.5443000000000003E-5</c:v>
                </c:pt>
                <c:pt idx="65443">
                  <c:v>6.5444000000000006E-5</c:v>
                </c:pt>
                <c:pt idx="65444">
                  <c:v>6.5444999999999994E-5</c:v>
                </c:pt>
                <c:pt idx="65445">
                  <c:v>6.5445999999999996E-5</c:v>
                </c:pt>
                <c:pt idx="65446">
                  <c:v>6.5446999999999999E-5</c:v>
                </c:pt>
                <c:pt idx="65447">
                  <c:v>6.5448000000000001E-5</c:v>
                </c:pt>
                <c:pt idx="65448">
                  <c:v>6.5449000000000003E-5</c:v>
                </c:pt>
                <c:pt idx="65449">
                  <c:v>6.5450000000000005E-5</c:v>
                </c:pt>
                <c:pt idx="65450">
                  <c:v>6.5450999999999994E-5</c:v>
                </c:pt>
                <c:pt idx="65451">
                  <c:v>6.5451999999999996E-5</c:v>
                </c:pt>
                <c:pt idx="65452">
                  <c:v>6.5452999999999998E-5</c:v>
                </c:pt>
                <c:pt idx="65453">
                  <c:v>6.5454E-5</c:v>
                </c:pt>
                <c:pt idx="65454">
                  <c:v>6.5455000000000003E-5</c:v>
                </c:pt>
                <c:pt idx="65455">
                  <c:v>6.5456000000000005E-5</c:v>
                </c:pt>
                <c:pt idx="65456">
                  <c:v>6.5456999999999993E-5</c:v>
                </c:pt>
                <c:pt idx="65457">
                  <c:v>6.5457999999999996E-5</c:v>
                </c:pt>
                <c:pt idx="65458">
                  <c:v>6.5458999999999998E-5</c:v>
                </c:pt>
                <c:pt idx="65459">
                  <c:v>6.546E-5</c:v>
                </c:pt>
                <c:pt idx="65460">
                  <c:v>6.5461000000000002E-5</c:v>
                </c:pt>
                <c:pt idx="65461">
                  <c:v>6.5462000000000004E-5</c:v>
                </c:pt>
                <c:pt idx="65462">
                  <c:v>6.5463000000000007E-5</c:v>
                </c:pt>
                <c:pt idx="65463">
                  <c:v>6.5463999999999995E-5</c:v>
                </c:pt>
                <c:pt idx="65464">
                  <c:v>6.5464999999999997E-5</c:v>
                </c:pt>
                <c:pt idx="65465">
                  <c:v>6.5466E-5</c:v>
                </c:pt>
                <c:pt idx="65466">
                  <c:v>6.5467000000000002E-5</c:v>
                </c:pt>
                <c:pt idx="65467">
                  <c:v>6.5468000000000004E-5</c:v>
                </c:pt>
                <c:pt idx="65468">
                  <c:v>6.5469000000000006E-5</c:v>
                </c:pt>
                <c:pt idx="65469">
                  <c:v>6.5469999999999995E-5</c:v>
                </c:pt>
                <c:pt idx="65470">
                  <c:v>6.5470999999999997E-5</c:v>
                </c:pt>
                <c:pt idx="65471">
                  <c:v>6.5471999999999999E-5</c:v>
                </c:pt>
                <c:pt idx="65472">
                  <c:v>6.5473000000000001E-5</c:v>
                </c:pt>
                <c:pt idx="65473">
                  <c:v>6.5474000000000004E-5</c:v>
                </c:pt>
                <c:pt idx="65474">
                  <c:v>6.5475000000000006E-5</c:v>
                </c:pt>
                <c:pt idx="65475">
                  <c:v>6.5475999999999994E-5</c:v>
                </c:pt>
                <c:pt idx="65476">
                  <c:v>6.5476999999999997E-5</c:v>
                </c:pt>
                <c:pt idx="65477">
                  <c:v>6.5477999999999999E-5</c:v>
                </c:pt>
                <c:pt idx="65478">
                  <c:v>6.5479000000000001E-5</c:v>
                </c:pt>
                <c:pt idx="65479">
                  <c:v>6.5480000000000003E-5</c:v>
                </c:pt>
                <c:pt idx="65480">
                  <c:v>6.5481000000000005E-5</c:v>
                </c:pt>
                <c:pt idx="65481">
                  <c:v>6.5481999999999994E-5</c:v>
                </c:pt>
                <c:pt idx="65482">
                  <c:v>6.5482999999999996E-5</c:v>
                </c:pt>
                <c:pt idx="65483">
                  <c:v>6.5483999999999998E-5</c:v>
                </c:pt>
                <c:pt idx="65484">
                  <c:v>6.5485000000000001E-5</c:v>
                </c:pt>
                <c:pt idx="65485">
                  <c:v>6.5486000000000003E-5</c:v>
                </c:pt>
                <c:pt idx="65486">
                  <c:v>6.5487000000000005E-5</c:v>
                </c:pt>
                <c:pt idx="65487">
                  <c:v>6.5487999999999994E-5</c:v>
                </c:pt>
                <c:pt idx="65488">
                  <c:v>6.5488999999999996E-5</c:v>
                </c:pt>
                <c:pt idx="65489">
                  <c:v>6.5489999999999998E-5</c:v>
                </c:pt>
                <c:pt idx="65490">
                  <c:v>6.5491E-5</c:v>
                </c:pt>
                <c:pt idx="65491">
                  <c:v>6.5492000000000002E-5</c:v>
                </c:pt>
                <c:pt idx="65492">
                  <c:v>6.5493000000000005E-5</c:v>
                </c:pt>
                <c:pt idx="65493">
                  <c:v>6.5493999999999993E-5</c:v>
                </c:pt>
                <c:pt idx="65494">
                  <c:v>6.5494999999999995E-5</c:v>
                </c:pt>
                <c:pt idx="65495">
                  <c:v>6.5495999999999998E-5</c:v>
                </c:pt>
                <c:pt idx="65496">
                  <c:v>6.5497E-5</c:v>
                </c:pt>
                <c:pt idx="65497">
                  <c:v>6.5498000000000002E-5</c:v>
                </c:pt>
                <c:pt idx="65498">
                  <c:v>6.5499000000000004E-5</c:v>
                </c:pt>
                <c:pt idx="65499">
                  <c:v>6.5500000000000006E-5</c:v>
                </c:pt>
                <c:pt idx="65500">
                  <c:v>6.5500999999999995E-5</c:v>
                </c:pt>
                <c:pt idx="65501">
                  <c:v>6.5501999999999997E-5</c:v>
                </c:pt>
                <c:pt idx="65502">
                  <c:v>6.5502999999999999E-5</c:v>
                </c:pt>
                <c:pt idx="65503">
                  <c:v>6.5504000000000002E-5</c:v>
                </c:pt>
                <c:pt idx="65504">
                  <c:v>6.5505000000000004E-5</c:v>
                </c:pt>
                <c:pt idx="65505">
                  <c:v>6.5506000000000006E-5</c:v>
                </c:pt>
                <c:pt idx="65506">
                  <c:v>6.5506999999999995E-5</c:v>
                </c:pt>
                <c:pt idx="65507">
                  <c:v>6.5507999999999997E-5</c:v>
                </c:pt>
                <c:pt idx="65508">
                  <c:v>6.5508999999999999E-5</c:v>
                </c:pt>
                <c:pt idx="65509">
                  <c:v>6.5510000000000001E-5</c:v>
                </c:pt>
                <c:pt idx="65510">
                  <c:v>6.5511000000000003E-5</c:v>
                </c:pt>
                <c:pt idx="65511">
                  <c:v>6.5512000000000006E-5</c:v>
                </c:pt>
                <c:pt idx="65512">
                  <c:v>6.5512999999999994E-5</c:v>
                </c:pt>
                <c:pt idx="65513">
                  <c:v>6.5513999999999996E-5</c:v>
                </c:pt>
                <c:pt idx="65514">
                  <c:v>6.5514999999999999E-5</c:v>
                </c:pt>
                <c:pt idx="65515">
                  <c:v>6.5516000000000001E-5</c:v>
                </c:pt>
                <c:pt idx="65516">
                  <c:v>6.5517000000000003E-5</c:v>
                </c:pt>
                <c:pt idx="65517">
                  <c:v>6.5518000000000005E-5</c:v>
                </c:pt>
                <c:pt idx="65518">
                  <c:v>6.5518999999999994E-5</c:v>
                </c:pt>
                <c:pt idx="65519">
                  <c:v>6.5519999999999996E-5</c:v>
                </c:pt>
                <c:pt idx="65520">
                  <c:v>6.5520999999999998E-5</c:v>
                </c:pt>
                <c:pt idx="65521">
                  <c:v>6.5522E-5</c:v>
                </c:pt>
                <c:pt idx="65522">
                  <c:v>6.5523000000000003E-5</c:v>
                </c:pt>
                <c:pt idx="65523">
                  <c:v>6.5524000000000005E-5</c:v>
                </c:pt>
                <c:pt idx="65524">
                  <c:v>6.5524999999999994E-5</c:v>
                </c:pt>
                <c:pt idx="65525">
                  <c:v>6.5525999999999996E-5</c:v>
                </c:pt>
                <c:pt idx="65526">
                  <c:v>6.5526999999999998E-5</c:v>
                </c:pt>
                <c:pt idx="65527">
                  <c:v>6.5528E-5</c:v>
                </c:pt>
                <c:pt idx="65528">
                  <c:v>6.5529000000000002E-5</c:v>
                </c:pt>
                <c:pt idx="65529">
                  <c:v>6.5530000000000004E-5</c:v>
                </c:pt>
                <c:pt idx="65530">
                  <c:v>6.5531000000000007E-5</c:v>
                </c:pt>
                <c:pt idx="65531">
                  <c:v>6.5531999999999995E-5</c:v>
                </c:pt>
                <c:pt idx="65532">
                  <c:v>6.5532999999999998E-5</c:v>
                </c:pt>
                <c:pt idx="65533">
                  <c:v>6.5534E-5</c:v>
                </c:pt>
                <c:pt idx="65534">
                  <c:v>6.5535000000000002E-5</c:v>
                </c:pt>
                <c:pt idx="65535">
                  <c:v>6.5536000000000004E-5</c:v>
                </c:pt>
                <c:pt idx="65536">
                  <c:v>6.5537000000000006E-5</c:v>
                </c:pt>
                <c:pt idx="65537">
                  <c:v>6.5537999999999995E-5</c:v>
                </c:pt>
                <c:pt idx="65538">
                  <c:v>6.5538999999999997E-5</c:v>
                </c:pt>
                <c:pt idx="65539">
                  <c:v>6.5539999999999999E-5</c:v>
                </c:pt>
                <c:pt idx="65540">
                  <c:v>6.5541000000000001E-5</c:v>
                </c:pt>
                <c:pt idx="65541">
                  <c:v>6.5542000000000004E-5</c:v>
                </c:pt>
                <c:pt idx="65542">
                  <c:v>6.5543000000000006E-5</c:v>
                </c:pt>
                <c:pt idx="65543">
                  <c:v>6.5543999999999995E-5</c:v>
                </c:pt>
                <c:pt idx="65544">
                  <c:v>6.5544999999999997E-5</c:v>
                </c:pt>
                <c:pt idx="65545">
                  <c:v>6.5545999999999999E-5</c:v>
                </c:pt>
                <c:pt idx="65546">
                  <c:v>6.5547000000000001E-5</c:v>
                </c:pt>
                <c:pt idx="65547">
                  <c:v>6.5548000000000003E-5</c:v>
                </c:pt>
                <c:pt idx="65548">
                  <c:v>6.5549000000000005E-5</c:v>
                </c:pt>
                <c:pt idx="65549">
                  <c:v>6.5549999999999994E-5</c:v>
                </c:pt>
                <c:pt idx="65550">
                  <c:v>6.5550999999999996E-5</c:v>
                </c:pt>
                <c:pt idx="65551">
                  <c:v>6.5551999999999999E-5</c:v>
                </c:pt>
                <c:pt idx="65552">
                  <c:v>6.5553000000000001E-5</c:v>
                </c:pt>
                <c:pt idx="65553">
                  <c:v>6.5554000000000003E-5</c:v>
                </c:pt>
                <c:pt idx="65554">
                  <c:v>6.5555000000000005E-5</c:v>
                </c:pt>
                <c:pt idx="65555">
                  <c:v>6.5555999999999994E-5</c:v>
                </c:pt>
                <c:pt idx="65556">
                  <c:v>6.5556999999999996E-5</c:v>
                </c:pt>
                <c:pt idx="65557">
                  <c:v>6.5557999999999998E-5</c:v>
                </c:pt>
                <c:pt idx="65558">
                  <c:v>6.5559E-5</c:v>
                </c:pt>
                <c:pt idx="65559">
                  <c:v>6.5560000000000002E-5</c:v>
                </c:pt>
                <c:pt idx="65560">
                  <c:v>6.5561000000000005E-5</c:v>
                </c:pt>
                <c:pt idx="65561">
                  <c:v>6.5561999999999993E-5</c:v>
                </c:pt>
                <c:pt idx="65562">
                  <c:v>6.5562999999999996E-5</c:v>
                </c:pt>
                <c:pt idx="65563">
                  <c:v>6.5563999999999998E-5</c:v>
                </c:pt>
                <c:pt idx="65564">
                  <c:v>6.5565E-5</c:v>
                </c:pt>
                <c:pt idx="65565">
                  <c:v>6.5566000000000002E-5</c:v>
                </c:pt>
                <c:pt idx="65566">
                  <c:v>6.5567000000000004E-5</c:v>
                </c:pt>
                <c:pt idx="65567">
                  <c:v>6.5568000000000006E-5</c:v>
                </c:pt>
                <c:pt idx="65568">
                  <c:v>6.5568999999999995E-5</c:v>
                </c:pt>
                <c:pt idx="65569">
                  <c:v>6.5569999999999997E-5</c:v>
                </c:pt>
                <c:pt idx="65570">
                  <c:v>6.5571E-5</c:v>
                </c:pt>
                <c:pt idx="65571">
                  <c:v>6.5572000000000002E-5</c:v>
                </c:pt>
                <c:pt idx="65572">
                  <c:v>6.5573000000000004E-5</c:v>
                </c:pt>
                <c:pt idx="65573">
                  <c:v>6.5574000000000006E-5</c:v>
                </c:pt>
                <c:pt idx="65574">
                  <c:v>6.5574999999999995E-5</c:v>
                </c:pt>
                <c:pt idx="65575">
                  <c:v>6.5575999999999997E-5</c:v>
                </c:pt>
                <c:pt idx="65576">
                  <c:v>6.5576999999999999E-5</c:v>
                </c:pt>
                <c:pt idx="65577">
                  <c:v>6.5578000000000001E-5</c:v>
                </c:pt>
                <c:pt idx="65578">
                  <c:v>6.5579000000000004E-5</c:v>
                </c:pt>
                <c:pt idx="65579">
                  <c:v>6.5580000000000006E-5</c:v>
                </c:pt>
                <c:pt idx="65580">
                  <c:v>6.5580999999999994E-5</c:v>
                </c:pt>
                <c:pt idx="65581">
                  <c:v>6.5581999999999997E-5</c:v>
                </c:pt>
                <c:pt idx="65582">
                  <c:v>6.5582999999999999E-5</c:v>
                </c:pt>
                <c:pt idx="65583">
                  <c:v>6.5584000000000001E-5</c:v>
                </c:pt>
                <c:pt idx="65584">
                  <c:v>6.5585000000000003E-5</c:v>
                </c:pt>
                <c:pt idx="65585">
                  <c:v>6.5586000000000005E-5</c:v>
                </c:pt>
                <c:pt idx="65586">
                  <c:v>6.5586999999999994E-5</c:v>
                </c:pt>
                <c:pt idx="65587">
                  <c:v>6.5587999999999996E-5</c:v>
                </c:pt>
                <c:pt idx="65588">
                  <c:v>6.5588999999999998E-5</c:v>
                </c:pt>
                <c:pt idx="65589">
                  <c:v>6.5590000000000001E-5</c:v>
                </c:pt>
                <c:pt idx="65590">
                  <c:v>6.5591000000000003E-5</c:v>
                </c:pt>
                <c:pt idx="65591">
                  <c:v>6.5592000000000005E-5</c:v>
                </c:pt>
                <c:pt idx="65592">
                  <c:v>6.5592999999999994E-5</c:v>
                </c:pt>
                <c:pt idx="65593">
                  <c:v>6.5593999999999996E-5</c:v>
                </c:pt>
                <c:pt idx="65594">
                  <c:v>6.5594999999999998E-5</c:v>
                </c:pt>
                <c:pt idx="65595">
                  <c:v>6.5596E-5</c:v>
                </c:pt>
                <c:pt idx="65596">
                  <c:v>6.5597000000000002E-5</c:v>
                </c:pt>
                <c:pt idx="65597">
                  <c:v>6.5598000000000005E-5</c:v>
                </c:pt>
                <c:pt idx="65598">
                  <c:v>6.5599000000000007E-5</c:v>
                </c:pt>
                <c:pt idx="65599">
                  <c:v>6.5599999999999995E-5</c:v>
                </c:pt>
                <c:pt idx="65600">
                  <c:v>6.5600999999999998E-5</c:v>
                </c:pt>
                <c:pt idx="65601">
                  <c:v>6.5602E-5</c:v>
                </c:pt>
                <c:pt idx="65602">
                  <c:v>6.5603000000000002E-5</c:v>
                </c:pt>
                <c:pt idx="65603">
                  <c:v>6.5604000000000004E-5</c:v>
                </c:pt>
                <c:pt idx="65604">
                  <c:v>6.5605000000000006E-5</c:v>
                </c:pt>
                <c:pt idx="65605">
                  <c:v>6.5605999999999995E-5</c:v>
                </c:pt>
                <c:pt idx="65606">
                  <c:v>6.5606999999999997E-5</c:v>
                </c:pt>
                <c:pt idx="65607">
                  <c:v>6.5607999999999999E-5</c:v>
                </c:pt>
                <c:pt idx="65608">
                  <c:v>6.5609000000000002E-5</c:v>
                </c:pt>
                <c:pt idx="65609">
                  <c:v>6.5610000000000004E-5</c:v>
                </c:pt>
                <c:pt idx="65610">
                  <c:v>6.5611000000000006E-5</c:v>
                </c:pt>
                <c:pt idx="65611">
                  <c:v>6.5611999999999995E-5</c:v>
                </c:pt>
                <c:pt idx="65612">
                  <c:v>6.5612999999999997E-5</c:v>
                </c:pt>
                <c:pt idx="65613">
                  <c:v>6.5613999999999999E-5</c:v>
                </c:pt>
                <c:pt idx="65614">
                  <c:v>6.5615000000000001E-5</c:v>
                </c:pt>
                <c:pt idx="65615">
                  <c:v>6.5616000000000003E-5</c:v>
                </c:pt>
                <c:pt idx="65616">
                  <c:v>6.5617000000000006E-5</c:v>
                </c:pt>
                <c:pt idx="65617">
                  <c:v>6.5617999999999994E-5</c:v>
                </c:pt>
                <c:pt idx="65618">
                  <c:v>6.5618999999999996E-5</c:v>
                </c:pt>
                <c:pt idx="65619">
                  <c:v>6.5619999999999999E-5</c:v>
                </c:pt>
                <c:pt idx="65620">
                  <c:v>6.5621000000000001E-5</c:v>
                </c:pt>
                <c:pt idx="65621">
                  <c:v>6.5622000000000003E-5</c:v>
                </c:pt>
                <c:pt idx="65622">
                  <c:v>6.5623000000000005E-5</c:v>
                </c:pt>
                <c:pt idx="65623">
                  <c:v>6.5623999999999994E-5</c:v>
                </c:pt>
                <c:pt idx="65624">
                  <c:v>6.5624999999999996E-5</c:v>
                </c:pt>
                <c:pt idx="65625">
                  <c:v>6.5625999999999998E-5</c:v>
                </c:pt>
                <c:pt idx="65626">
                  <c:v>6.5627E-5</c:v>
                </c:pt>
                <c:pt idx="65627">
                  <c:v>6.5628000000000003E-5</c:v>
                </c:pt>
                <c:pt idx="65628">
                  <c:v>6.5629000000000005E-5</c:v>
                </c:pt>
                <c:pt idx="65629">
                  <c:v>6.5629999999999993E-5</c:v>
                </c:pt>
                <c:pt idx="65630">
                  <c:v>6.5630999999999996E-5</c:v>
                </c:pt>
                <c:pt idx="65631">
                  <c:v>6.5631999999999998E-5</c:v>
                </c:pt>
                <c:pt idx="65632">
                  <c:v>6.5633E-5</c:v>
                </c:pt>
                <c:pt idx="65633">
                  <c:v>6.5634000000000002E-5</c:v>
                </c:pt>
                <c:pt idx="65634">
                  <c:v>6.5635000000000004E-5</c:v>
                </c:pt>
                <c:pt idx="65635">
                  <c:v>6.5636000000000007E-5</c:v>
                </c:pt>
                <c:pt idx="65636">
                  <c:v>6.5636999999999995E-5</c:v>
                </c:pt>
                <c:pt idx="65637">
                  <c:v>6.5637999999999997E-5</c:v>
                </c:pt>
                <c:pt idx="65638">
                  <c:v>6.5639E-5</c:v>
                </c:pt>
                <c:pt idx="65639">
                  <c:v>6.5640000000000002E-5</c:v>
                </c:pt>
                <c:pt idx="65640">
                  <c:v>6.5641000000000004E-5</c:v>
                </c:pt>
                <c:pt idx="65641">
                  <c:v>6.5642000000000006E-5</c:v>
                </c:pt>
                <c:pt idx="65642">
                  <c:v>6.5642999999999995E-5</c:v>
                </c:pt>
                <c:pt idx="65643">
                  <c:v>6.5643999999999997E-5</c:v>
                </c:pt>
                <c:pt idx="65644">
                  <c:v>6.5644999999999999E-5</c:v>
                </c:pt>
                <c:pt idx="65645">
                  <c:v>6.5646000000000001E-5</c:v>
                </c:pt>
                <c:pt idx="65646">
                  <c:v>6.5647000000000004E-5</c:v>
                </c:pt>
                <c:pt idx="65647">
                  <c:v>6.5648000000000006E-5</c:v>
                </c:pt>
                <c:pt idx="65648">
                  <c:v>6.5648999999999994E-5</c:v>
                </c:pt>
                <c:pt idx="65649">
                  <c:v>6.5649999999999997E-5</c:v>
                </c:pt>
                <c:pt idx="65650">
                  <c:v>6.5650999999999999E-5</c:v>
                </c:pt>
                <c:pt idx="65651">
                  <c:v>6.5652000000000001E-5</c:v>
                </c:pt>
                <c:pt idx="65652">
                  <c:v>6.5653000000000003E-5</c:v>
                </c:pt>
                <c:pt idx="65653">
                  <c:v>6.5654000000000005E-5</c:v>
                </c:pt>
                <c:pt idx="65654">
                  <c:v>6.5654999999999994E-5</c:v>
                </c:pt>
                <c:pt idx="65655">
                  <c:v>6.5655999999999996E-5</c:v>
                </c:pt>
                <c:pt idx="65656">
                  <c:v>6.5656999999999998E-5</c:v>
                </c:pt>
                <c:pt idx="65657">
                  <c:v>6.5658000000000001E-5</c:v>
                </c:pt>
                <c:pt idx="65658">
                  <c:v>6.5659000000000003E-5</c:v>
                </c:pt>
                <c:pt idx="65659">
                  <c:v>6.5660000000000005E-5</c:v>
                </c:pt>
                <c:pt idx="65660">
                  <c:v>6.5660999999999994E-5</c:v>
                </c:pt>
                <c:pt idx="65661">
                  <c:v>6.5661999999999996E-5</c:v>
                </c:pt>
                <c:pt idx="65662">
                  <c:v>6.5662999999999998E-5</c:v>
                </c:pt>
                <c:pt idx="65663">
                  <c:v>6.5664E-5</c:v>
                </c:pt>
                <c:pt idx="65664">
                  <c:v>6.5665000000000002E-5</c:v>
                </c:pt>
                <c:pt idx="65665">
                  <c:v>6.5666000000000005E-5</c:v>
                </c:pt>
                <c:pt idx="65666">
                  <c:v>6.5667000000000007E-5</c:v>
                </c:pt>
                <c:pt idx="65667">
                  <c:v>6.5667999999999995E-5</c:v>
                </c:pt>
                <c:pt idx="65668">
                  <c:v>6.5668999999999998E-5</c:v>
                </c:pt>
                <c:pt idx="65669">
                  <c:v>6.567E-5</c:v>
                </c:pt>
                <c:pt idx="65670">
                  <c:v>6.5671000000000002E-5</c:v>
                </c:pt>
                <c:pt idx="65671">
                  <c:v>6.5672000000000004E-5</c:v>
                </c:pt>
                <c:pt idx="65672">
                  <c:v>6.5673000000000006E-5</c:v>
                </c:pt>
                <c:pt idx="65673">
                  <c:v>6.5673999999999995E-5</c:v>
                </c:pt>
                <c:pt idx="65674">
                  <c:v>6.5674999999999997E-5</c:v>
                </c:pt>
                <c:pt idx="65675">
                  <c:v>6.5675999999999999E-5</c:v>
                </c:pt>
                <c:pt idx="65676">
                  <c:v>6.5677000000000002E-5</c:v>
                </c:pt>
                <c:pt idx="65677">
                  <c:v>6.5678000000000004E-5</c:v>
                </c:pt>
                <c:pt idx="65678">
                  <c:v>6.5679000000000006E-5</c:v>
                </c:pt>
                <c:pt idx="65679">
                  <c:v>6.5679999999999995E-5</c:v>
                </c:pt>
                <c:pt idx="65680">
                  <c:v>6.5680999999999997E-5</c:v>
                </c:pt>
                <c:pt idx="65681">
                  <c:v>6.5681999999999999E-5</c:v>
                </c:pt>
                <c:pt idx="65682">
                  <c:v>6.5683000000000001E-5</c:v>
                </c:pt>
                <c:pt idx="65683">
                  <c:v>6.5684000000000003E-5</c:v>
                </c:pt>
                <c:pt idx="65684">
                  <c:v>6.5685000000000006E-5</c:v>
                </c:pt>
                <c:pt idx="65685">
                  <c:v>6.5685999999999994E-5</c:v>
                </c:pt>
                <c:pt idx="65686">
                  <c:v>6.5686999999999996E-5</c:v>
                </c:pt>
                <c:pt idx="65687">
                  <c:v>6.5687999999999999E-5</c:v>
                </c:pt>
                <c:pt idx="65688">
                  <c:v>6.5689000000000001E-5</c:v>
                </c:pt>
                <c:pt idx="65689">
                  <c:v>6.5690000000000003E-5</c:v>
                </c:pt>
                <c:pt idx="65690">
                  <c:v>6.5691000000000005E-5</c:v>
                </c:pt>
                <c:pt idx="65691">
                  <c:v>6.5691999999999994E-5</c:v>
                </c:pt>
                <c:pt idx="65692">
                  <c:v>6.5692999999999996E-5</c:v>
                </c:pt>
                <c:pt idx="65693">
                  <c:v>6.5693999999999998E-5</c:v>
                </c:pt>
                <c:pt idx="65694">
                  <c:v>6.5695E-5</c:v>
                </c:pt>
                <c:pt idx="65695">
                  <c:v>6.5696000000000003E-5</c:v>
                </c:pt>
                <c:pt idx="65696">
                  <c:v>6.5697000000000005E-5</c:v>
                </c:pt>
                <c:pt idx="65697">
                  <c:v>6.5697999999999993E-5</c:v>
                </c:pt>
                <c:pt idx="65698">
                  <c:v>6.5698999999999996E-5</c:v>
                </c:pt>
                <c:pt idx="65699">
                  <c:v>6.5699999999999998E-5</c:v>
                </c:pt>
                <c:pt idx="65700">
                  <c:v>6.5701E-5</c:v>
                </c:pt>
                <c:pt idx="65701">
                  <c:v>6.5702000000000002E-5</c:v>
                </c:pt>
                <c:pt idx="65702">
                  <c:v>6.5703000000000004E-5</c:v>
                </c:pt>
                <c:pt idx="65703">
                  <c:v>6.5704000000000007E-5</c:v>
                </c:pt>
                <c:pt idx="65704">
                  <c:v>6.5704999999999995E-5</c:v>
                </c:pt>
                <c:pt idx="65705">
                  <c:v>6.5705999999999997E-5</c:v>
                </c:pt>
                <c:pt idx="65706">
                  <c:v>6.5707E-5</c:v>
                </c:pt>
                <c:pt idx="65707">
                  <c:v>6.5708000000000002E-5</c:v>
                </c:pt>
                <c:pt idx="65708">
                  <c:v>6.5709000000000004E-5</c:v>
                </c:pt>
                <c:pt idx="65709">
                  <c:v>6.5710000000000006E-5</c:v>
                </c:pt>
                <c:pt idx="65710">
                  <c:v>6.5710999999999995E-5</c:v>
                </c:pt>
                <c:pt idx="65711">
                  <c:v>6.5711999999999997E-5</c:v>
                </c:pt>
                <c:pt idx="65712">
                  <c:v>6.5712999999999999E-5</c:v>
                </c:pt>
                <c:pt idx="65713">
                  <c:v>6.5714000000000001E-5</c:v>
                </c:pt>
                <c:pt idx="65714">
                  <c:v>6.5715000000000004E-5</c:v>
                </c:pt>
                <c:pt idx="65715">
                  <c:v>6.5716000000000006E-5</c:v>
                </c:pt>
                <c:pt idx="65716">
                  <c:v>6.5716999999999994E-5</c:v>
                </c:pt>
                <c:pt idx="65717">
                  <c:v>6.5717999999999997E-5</c:v>
                </c:pt>
                <c:pt idx="65718">
                  <c:v>6.5718999999999999E-5</c:v>
                </c:pt>
                <c:pt idx="65719">
                  <c:v>6.5720000000000001E-5</c:v>
                </c:pt>
                <c:pt idx="65720">
                  <c:v>6.5721000000000003E-5</c:v>
                </c:pt>
                <c:pt idx="65721">
                  <c:v>6.5722000000000005E-5</c:v>
                </c:pt>
                <c:pt idx="65722">
                  <c:v>6.5722999999999994E-5</c:v>
                </c:pt>
                <c:pt idx="65723">
                  <c:v>6.5723999999999996E-5</c:v>
                </c:pt>
                <c:pt idx="65724">
                  <c:v>6.5724999999999998E-5</c:v>
                </c:pt>
                <c:pt idx="65725">
                  <c:v>6.5726000000000001E-5</c:v>
                </c:pt>
                <c:pt idx="65726">
                  <c:v>6.5727000000000003E-5</c:v>
                </c:pt>
                <c:pt idx="65727">
                  <c:v>6.5728000000000005E-5</c:v>
                </c:pt>
                <c:pt idx="65728">
                  <c:v>6.5728999999999994E-5</c:v>
                </c:pt>
                <c:pt idx="65729">
                  <c:v>6.5729999999999996E-5</c:v>
                </c:pt>
                <c:pt idx="65730">
                  <c:v>6.5730999999999998E-5</c:v>
                </c:pt>
                <c:pt idx="65731">
                  <c:v>6.5732E-5</c:v>
                </c:pt>
                <c:pt idx="65732">
                  <c:v>6.5733000000000002E-5</c:v>
                </c:pt>
                <c:pt idx="65733">
                  <c:v>6.5734000000000005E-5</c:v>
                </c:pt>
                <c:pt idx="65734">
                  <c:v>6.5735000000000007E-5</c:v>
                </c:pt>
                <c:pt idx="65735">
                  <c:v>6.5735999999999995E-5</c:v>
                </c:pt>
                <c:pt idx="65736">
                  <c:v>6.5736999999999998E-5</c:v>
                </c:pt>
                <c:pt idx="65737">
                  <c:v>6.5738E-5</c:v>
                </c:pt>
                <c:pt idx="65738">
                  <c:v>6.5739000000000002E-5</c:v>
                </c:pt>
                <c:pt idx="65739">
                  <c:v>6.5740000000000004E-5</c:v>
                </c:pt>
                <c:pt idx="65740">
                  <c:v>6.5741000000000006E-5</c:v>
                </c:pt>
                <c:pt idx="65741">
                  <c:v>6.5741999999999995E-5</c:v>
                </c:pt>
                <c:pt idx="65742">
                  <c:v>6.5742999999999997E-5</c:v>
                </c:pt>
                <c:pt idx="65743">
                  <c:v>6.5743999999999999E-5</c:v>
                </c:pt>
                <c:pt idx="65744">
                  <c:v>6.5745000000000002E-5</c:v>
                </c:pt>
                <c:pt idx="65745">
                  <c:v>6.5746000000000004E-5</c:v>
                </c:pt>
                <c:pt idx="65746">
                  <c:v>6.5747000000000006E-5</c:v>
                </c:pt>
                <c:pt idx="65747">
                  <c:v>6.5747999999999995E-5</c:v>
                </c:pt>
                <c:pt idx="65748">
                  <c:v>6.5748999999999997E-5</c:v>
                </c:pt>
                <c:pt idx="65749">
                  <c:v>6.5749999999999999E-5</c:v>
                </c:pt>
                <c:pt idx="65750">
                  <c:v>6.5751000000000001E-5</c:v>
                </c:pt>
                <c:pt idx="65751">
                  <c:v>6.5752000000000003E-5</c:v>
                </c:pt>
                <c:pt idx="65752">
                  <c:v>6.5753000000000006E-5</c:v>
                </c:pt>
                <c:pt idx="65753">
                  <c:v>6.5753999999999994E-5</c:v>
                </c:pt>
                <c:pt idx="65754">
                  <c:v>6.5754999999999996E-5</c:v>
                </c:pt>
                <c:pt idx="65755">
                  <c:v>6.5755999999999999E-5</c:v>
                </c:pt>
                <c:pt idx="65756">
                  <c:v>6.5757000000000001E-5</c:v>
                </c:pt>
                <c:pt idx="65757">
                  <c:v>6.5758000000000003E-5</c:v>
                </c:pt>
                <c:pt idx="65758">
                  <c:v>6.5759000000000005E-5</c:v>
                </c:pt>
                <c:pt idx="65759">
                  <c:v>6.5759999999999994E-5</c:v>
                </c:pt>
                <c:pt idx="65760">
                  <c:v>6.5760999999999996E-5</c:v>
                </c:pt>
                <c:pt idx="65761">
                  <c:v>6.5761999999999998E-5</c:v>
                </c:pt>
                <c:pt idx="65762">
                  <c:v>6.5763E-5</c:v>
                </c:pt>
                <c:pt idx="65763">
                  <c:v>6.5764000000000003E-5</c:v>
                </c:pt>
                <c:pt idx="65764">
                  <c:v>6.5765000000000005E-5</c:v>
                </c:pt>
                <c:pt idx="65765">
                  <c:v>6.5765999999999993E-5</c:v>
                </c:pt>
                <c:pt idx="65766">
                  <c:v>6.5766999999999996E-5</c:v>
                </c:pt>
                <c:pt idx="65767">
                  <c:v>6.5767999999999998E-5</c:v>
                </c:pt>
                <c:pt idx="65768">
                  <c:v>6.5769E-5</c:v>
                </c:pt>
                <c:pt idx="65769">
                  <c:v>6.5770000000000002E-5</c:v>
                </c:pt>
                <c:pt idx="65770">
                  <c:v>6.5771000000000004E-5</c:v>
                </c:pt>
                <c:pt idx="65771">
                  <c:v>6.5772000000000007E-5</c:v>
                </c:pt>
                <c:pt idx="65772">
                  <c:v>6.5772999999999995E-5</c:v>
                </c:pt>
                <c:pt idx="65773">
                  <c:v>6.5773999999999997E-5</c:v>
                </c:pt>
                <c:pt idx="65774">
                  <c:v>6.5775E-5</c:v>
                </c:pt>
                <c:pt idx="65775">
                  <c:v>6.5776000000000002E-5</c:v>
                </c:pt>
                <c:pt idx="65776">
                  <c:v>6.5777000000000004E-5</c:v>
                </c:pt>
                <c:pt idx="65777">
                  <c:v>6.5778000000000006E-5</c:v>
                </c:pt>
                <c:pt idx="65778">
                  <c:v>6.5778999999999995E-5</c:v>
                </c:pt>
                <c:pt idx="65779">
                  <c:v>6.5779999999999997E-5</c:v>
                </c:pt>
                <c:pt idx="65780">
                  <c:v>6.5780999999999999E-5</c:v>
                </c:pt>
                <c:pt idx="65781">
                  <c:v>6.5782000000000001E-5</c:v>
                </c:pt>
                <c:pt idx="65782">
                  <c:v>6.5783000000000004E-5</c:v>
                </c:pt>
                <c:pt idx="65783">
                  <c:v>6.5784000000000006E-5</c:v>
                </c:pt>
                <c:pt idx="65784">
                  <c:v>6.5784999999999994E-5</c:v>
                </c:pt>
                <c:pt idx="65785">
                  <c:v>6.5785999999999997E-5</c:v>
                </c:pt>
                <c:pt idx="65786">
                  <c:v>6.5786999999999999E-5</c:v>
                </c:pt>
                <c:pt idx="65787">
                  <c:v>6.5788000000000001E-5</c:v>
                </c:pt>
                <c:pt idx="65788">
                  <c:v>6.5789000000000003E-5</c:v>
                </c:pt>
                <c:pt idx="65789">
                  <c:v>6.5790000000000005E-5</c:v>
                </c:pt>
                <c:pt idx="65790">
                  <c:v>6.5790999999999994E-5</c:v>
                </c:pt>
                <c:pt idx="65791">
                  <c:v>6.5791999999999996E-5</c:v>
                </c:pt>
                <c:pt idx="65792">
                  <c:v>6.5792999999999998E-5</c:v>
                </c:pt>
                <c:pt idx="65793">
                  <c:v>6.5794000000000001E-5</c:v>
                </c:pt>
                <c:pt idx="65794">
                  <c:v>6.5795000000000003E-5</c:v>
                </c:pt>
                <c:pt idx="65795">
                  <c:v>6.5796000000000005E-5</c:v>
                </c:pt>
                <c:pt idx="65796">
                  <c:v>6.5796999999999994E-5</c:v>
                </c:pt>
                <c:pt idx="65797">
                  <c:v>6.5797999999999996E-5</c:v>
                </c:pt>
                <c:pt idx="65798">
                  <c:v>6.5798999999999998E-5</c:v>
                </c:pt>
                <c:pt idx="65799">
                  <c:v>6.58E-5</c:v>
                </c:pt>
                <c:pt idx="65800">
                  <c:v>6.5801000000000002E-5</c:v>
                </c:pt>
                <c:pt idx="65801">
                  <c:v>6.5802000000000005E-5</c:v>
                </c:pt>
                <c:pt idx="65802">
                  <c:v>6.5802999999999993E-5</c:v>
                </c:pt>
                <c:pt idx="65803">
                  <c:v>6.5803999999999995E-5</c:v>
                </c:pt>
                <c:pt idx="65804">
                  <c:v>6.5804999999999998E-5</c:v>
                </c:pt>
                <c:pt idx="65805">
                  <c:v>6.5806E-5</c:v>
                </c:pt>
                <c:pt idx="65806">
                  <c:v>6.5807000000000002E-5</c:v>
                </c:pt>
                <c:pt idx="65807">
                  <c:v>6.5808000000000004E-5</c:v>
                </c:pt>
                <c:pt idx="65808">
                  <c:v>6.5809000000000006E-5</c:v>
                </c:pt>
                <c:pt idx="65809">
                  <c:v>6.5809999999999995E-5</c:v>
                </c:pt>
                <c:pt idx="65810">
                  <c:v>6.5810999999999997E-5</c:v>
                </c:pt>
                <c:pt idx="65811">
                  <c:v>6.5811999999999999E-5</c:v>
                </c:pt>
                <c:pt idx="65812">
                  <c:v>6.5813000000000002E-5</c:v>
                </c:pt>
                <c:pt idx="65813">
                  <c:v>6.5814000000000004E-5</c:v>
                </c:pt>
                <c:pt idx="65814">
                  <c:v>6.5815000000000006E-5</c:v>
                </c:pt>
                <c:pt idx="65815">
                  <c:v>6.5815999999999995E-5</c:v>
                </c:pt>
                <c:pt idx="65816">
                  <c:v>6.5816999999999997E-5</c:v>
                </c:pt>
                <c:pt idx="65817">
                  <c:v>6.5817999999999999E-5</c:v>
                </c:pt>
                <c:pt idx="65818">
                  <c:v>6.5819000000000001E-5</c:v>
                </c:pt>
                <c:pt idx="65819">
                  <c:v>6.5820000000000003E-5</c:v>
                </c:pt>
                <c:pt idx="65820">
                  <c:v>6.5821000000000006E-5</c:v>
                </c:pt>
                <c:pt idx="65821">
                  <c:v>6.5821999999999994E-5</c:v>
                </c:pt>
                <c:pt idx="65822">
                  <c:v>6.5822999999999996E-5</c:v>
                </c:pt>
                <c:pt idx="65823">
                  <c:v>6.5823999999999999E-5</c:v>
                </c:pt>
                <c:pt idx="65824">
                  <c:v>6.5825000000000001E-5</c:v>
                </c:pt>
                <c:pt idx="65825">
                  <c:v>6.5826000000000003E-5</c:v>
                </c:pt>
                <c:pt idx="65826">
                  <c:v>6.5827000000000005E-5</c:v>
                </c:pt>
                <c:pt idx="65827">
                  <c:v>6.5827999999999994E-5</c:v>
                </c:pt>
                <c:pt idx="65828">
                  <c:v>6.5828999999999996E-5</c:v>
                </c:pt>
                <c:pt idx="65829">
                  <c:v>6.5829999999999998E-5</c:v>
                </c:pt>
                <c:pt idx="65830">
                  <c:v>6.5831E-5</c:v>
                </c:pt>
                <c:pt idx="65831">
                  <c:v>6.5832000000000003E-5</c:v>
                </c:pt>
                <c:pt idx="65832">
                  <c:v>6.5833000000000005E-5</c:v>
                </c:pt>
                <c:pt idx="65833">
                  <c:v>6.5833999999999993E-5</c:v>
                </c:pt>
                <c:pt idx="65834">
                  <c:v>6.5834999999999996E-5</c:v>
                </c:pt>
                <c:pt idx="65835">
                  <c:v>6.5835999999999998E-5</c:v>
                </c:pt>
                <c:pt idx="65836">
                  <c:v>6.5837E-5</c:v>
                </c:pt>
                <c:pt idx="65837">
                  <c:v>6.5838000000000002E-5</c:v>
                </c:pt>
                <c:pt idx="65838">
                  <c:v>6.5839000000000004E-5</c:v>
                </c:pt>
                <c:pt idx="65839">
                  <c:v>6.5840000000000007E-5</c:v>
                </c:pt>
                <c:pt idx="65840">
                  <c:v>6.5840999999999995E-5</c:v>
                </c:pt>
                <c:pt idx="65841">
                  <c:v>6.5841999999999997E-5</c:v>
                </c:pt>
                <c:pt idx="65842">
                  <c:v>6.5843E-5</c:v>
                </c:pt>
                <c:pt idx="65843">
                  <c:v>6.5844000000000002E-5</c:v>
                </c:pt>
                <c:pt idx="65844">
                  <c:v>6.5845000000000004E-5</c:v>
                </c:pt>
                <c:pt idx="65845">
                  <c:v>6.5846000000000006E-5</c:v>
                </c:pt>
                <c:pt idx="65846">
                  <c:v>6.5846999999999995E-5</c:v>
                </c:pt>
                <c:pt idx="65847">
                  <c:v>6.5847999999999997E-5</c:v>
                </c:pt>
                <c:pt idx="65848">
                  <c:v>6.5848999999999999E-5</c:v>
                </c:pt>
                <c:pt idx="65849">
                  <c:v>6.5850000000000001E-5</c:v>
                </c:pt>
                <c:pt idx="65850">
                  <c:v>6.5851000000000004E-5</c:v>
                </c:pt>
                <c:pt idx="65851">
                  <c:v>6.5852000000000006E-5</c:v>
                </c:pt>
                <c:pt idx="65852">
                  <c:v>6.5852999999999994E-5</c:v>
                </c:pt>
                <c:pt idx="65853">
                  <c:v>6.5853999999999997E-5</c:v>
                </c:pt>
                <c:pt idx="65854">
                  <c:v>6.5854999999999999E-5</c:v>
                </c:pt>
                <c:pt idx="65855">
                  <c:v>6.5856000000000001E-5</c:v>
                </c:pt>
                <c:pt idx="65856">
                  <c:v>6.5857000000000003E-5</c:v>
                </c:pt>
                <c:pt idx="65857">
                  <c:v>6.5858000000000005E-5</c:v>
                </c:pt>
                <c:pt idx="65858">
                  <c:v>6.5858999999999994E-5</c:v>
                </c:pt>
                <c:pt idx="65859">
                  <c:v>6.5859999999999996E-5</c:v>
                </c:pt>
                <c:pt idx="65860">
                  <c:v>6.5860999999999998E-5</c:v>
                </c:pt>
                <c:pt idx="65861">
                  <c:v>6.5862000000000001E-5</c:v>
                </c:pt>
                <c:pt idx="65862">
                  <c:v>6.5863000000000003E-5</c:v>
                </c:pt>
                <c:pt idx="65863">
                  <c:v>6.5864000000000005E-5</c:v>
                </c:pt>
                <c:pt idx="65864">
                  <c:v>6.5864999999999994E-5</c:v>
                </c:pt>
                <c:pt idx="65865">
                  <c:v>6.5865999999999996E-5</c:v>
                </c:pt>
                <c:pt idx="65866">
                  <c:v>6.5866999999999998E-5</c:v>
                </c:pt>
                <c:pt idx="65867">
                  <c:v>6.5868E-5</c:v>
                </c:pt>
                <c:pt idx="65868">
                  <c:v>6.5869000000000002E-5</c:v>
                </c:pt>
                <c:pt idx="65869">
                  <c:v>6.5870000000000005E-5</c:v>
                </c:pt>
                <c:pt idx="65870">
                  <c:v>6.5870999999999993E-5</c:v>
                </c:pt>
                <c:pt idx="65871">
                  <c:v>6.5871999999999995E-5</c:v>
                </c:pt>
                <c:pt idx="65872">
                  <c:v>6.5872999999999998E-5</c:v>
                </c:pt>
                <c:pt idx="65873">
                  <c:v>6.5874E-5</c:v>
                </c:pt>
                <c:pt idx="65874">
                  <c:v>6.5875000000000002E-5</c:v>
                </c:pt>
                <c:pt idx="65875">
                  <c:v>6.5876000000000004E-5</c:v>
                </c:pt>
                <c:pt idx="65876">
                  <c:v>6.5877000000000006E-5</c:v>
                </c:pt>
                <c:pt idx="65877">
                  <c:v>6.5877999999999995E-5</c:v>
                </c:pt>
                <c:pt idx="65878">
                  <c:v>6.5878999999999997E-5</c:v>
                </c:pt>
                <c:pt idx="65879">
                  <c:v>6.5879999999999999E-5</c:v>
                </c:pt>
                <c:pt idx="65880">
                  <c:v>6.5881000000000002E-5</c:v>
                </c:pt>
                <c:pt idx="65881">
                  <c:v>6.5882000000000004E-5</c:v>
                </c:pt>
                <c:pt idx="65882">
                  <c:v>6.5883000000000006E-5</c:v>
                </c:pt>
                <c:pt idx="65883">
                  <c:v>6.5883999999999995E-5</c:v>
                </c:pt>
                <c:pt idx="65884">
                  <c:v>6.5884999999999997E-5</c:v>
                </c:pt>
                <c:pt idx="65885">
                  <c:v>6.5885999999999999E-5</c:v>
                </c:pt>
                <c:pt idx="65886">
                  <c:v>6.5887000000000001E-5</c:v>
                </c:pt>
                <c:pt idx="65887">
                  <c:v>6.5888000000000003E-5</c:v>
                </c:pt>
                <c:pt idx="65888">
                  <c:v>6.5889000000000006E-5</c:v>
                </c:pt>
                <c:pt idx="65889">
                  <c:v>6.5889999999999994E-5</c:v>
                </c:pt>
                <c:pt idx="65890">
                  <c:v>6.5890999999999996E-5</c:v>
                </c:pt>
                <c:pt idx="65891">
                  <c:v>6.5891999999999999E-5</c:v>
                </c:pt>
                <c:pt idx="65892">
                  <c:v>6.5893000000000001E-5</c:v>
                </c:pt>
                <c:pt idx="65893">
                  <c:v>6.5894000000000003E-5</c:v>
                </c:pt>
                <c:pt idx="65894">
                  <c:v>6.5895000000000005E-5</c:v>
                </c:pt>
                <c:pt idx="65895">
                  <c:v>6.5895999999999994E-5</c:v>
                </c:pt>
                <c:pt idx="65896">
                  <c:v>6.5896999999999996E-5</c:v>
                </c:pt>
                <c:pt idx="65897">
                  <c:v>6.5897999999999998E-5</c:v>
                </c:pt>
                <c:pt idx="65898">
                  <c:v>6.5899E-5</c:v>
                </c:pt>
                <c:pt idx="65899">
                  <c:v>6.5900000000000003E-5</c:v>
                </c:pt>
                <c:pt idx="65900">
                  <c:v>6.5901000000000005E-5</c:v>
                </c:pt>
                <c:pt idx="65901">
                  <c:v>6.5901999999999993E-5</c:v>
                </c:pt>
                <c:pt idx="65902">
                  <c:v>6.5902999999999996E-5</c:v>
                </c:pt>
                <c:pt idx="65903">
                  <c:v>6.5903999999999998E-5</c:v>
                </c:pt>
                <c:pt idx="65904">
                  <c:v>6.5905E-5</c:v>
                </c:pt>
                <c:pt idx="65905">
                  <c:v>6.5906000000000002E-5</c:v>
                </c:pt>
                <c:pt idx="65906">
                  <c:v>6.5907000000000004E-5</c:v>
                </c:pt>
                <c:pt idx="65907">
                  <c:v>6.5908000000000007E-5</c:v>
                </c:pt>
                <c:pt idx="65908">
                  <c:v>6.5908999999999995E-5</c:v>
                </c:pt>
                <c:pt idx="65909">
                  <c:v>6.5909999999999997E-5</c:v>
                </c:pt>
                <c:pt idx="65910">
                  <c:v>6.5911E-5</c:v>
                </c:pt>
                <c:pt idx="65911">
                  <c:v>6.5912000000000002E-5</c:v>
                </c:pt>
                <c:pt idx="65912">
                  <c:v>6.5913000000000004E-5</c:v>
                </c:pt>
                <c:pt idx="65913">
                  <c:v>6.5914000000000006E-5</c:v>
                </c:pt>
                <c:pt idx="65914">
                  <c:v>6.5914999999999995E-5</c:v>
                </c:pt>
                <c:pt idx="65915">
                  <c:v>6.5915999999999997E-5</c:v>
                </c:pt>
                <c:pt idx="65916">
                  <c:v>6.5916999999999999E-5</c:v>
                </c:pt>
                <c:pt idx="65917">
                  <c:v>6.5918000000000001E-5</c:v>
                </c:pt>
                <c:pt idx="65918">
                  <c:v>6.5919000000000004E-5</c:v>
                </c:pt>
                <c:pt idx="65919">
                  <c:v>6.5920000000000006E-5</c:v>
                </c:pt>
                <c:pt idx="65920">
                  <c:v>6.5920999999999994E-5</c:v>
                </c:pt>
                <c:pt idx="65921">
                  <c:v>6.5921999999999997E-5</c:v>
                </c:pt>
                <c:pt idx="65922">
                  <c:v>6.5922999999999999E-5</c:v>
                </c:pt>
                <c:pt idx="65923">
                  <c:v>6.5924000000000001E-5</c:v>
                </c:pt>
                <c:pt idx="65924">
                  <c:v>6.5925000000000003E-5</c:v>
                </c:pt>
                <c:pt idx="65925">
                  <c:v>6.5926000000000005E-5</c:v>
                </c:pt>
                <c:pt idx="65926">
                  <c:v>6.5926999999999994E-5</c:v>
                </c:pt>
                <c:pt idx="65927">
                  <c:v>6.5927999999999996E-5</c:v>
                </c:pt>
                <c:pt idx="65928">
                  <c:v>6.5928999999999998E-5</c:v>
                </c:pt>
                <c:pt idx="65929">
                  <c:v>6.5930000000000001E-5</c:v>
                </c:pt>
                <c:pt idx="65930">
                  <c:v>6.5931000000000003E-5</c:v>
                </c:pt>
                <c:pt idx="65931">
                  <c:v>6.5932000000000005E-5</c:v>
                </c:pt>
                <c:pt idx="65932">
                  <c:v>6.5932999999999994E-5</c:v>
                </c:pt>
                <c:pt idx="65933">
                  <c:v>6.5933999999999996E-5</c:v>
                </c:pt>
                <c:pt idx="65934">
                  <c:v>6.5934999999999998E-5</c:v>
                </c:pt>
                <c:pt idx="65935">
                  <c:v>6.5936E-5</c:v>
                </c:pt>
                <c:pt idx="65936">
                  <c:v>6.5937000000000002E-5</c:v>
                </c:pt>
                <c:pt idx="65937">
                  <c:v>6.5938000000000005E-5</c:v>
                </c:pt>
                <c:pt idx="65938">
                  <c:v>6.5938999999999993E-5</c:v>
                </c:pt>
                <c:pt idx="65939">
                  <c:v>6.5939999999999995E-5</c:v>
                </c:pt>
                <c:pt idx="65940">
                  <c:v>6.5940999999999998E-5</c:v>
                </c:pt>
                <c:pt idx="65941">
                  <c:v>6.5942E-5</c:v>
                </c:pt>
                <c:pt idx="65942">
                  <c:v>6.5943000000000002E-5</c:v>
                </c:pt>
                <c:pt idx="65943">
                  <c:v>6.5944000000000004E-5</c:v>
                </c:pt>
                <c:pt idx="65944">
                  <c:v>6.5945000000000006E-5</c:v>
                </c:pt>
                <c:pt idx="65945">
                  <c:v>6.5945999999999995E-5</c:v>
                </c:pt>
                <c:pt idx="65946">
                  <c:v>6.5946999999999997E-5</c:v>
                </c:pt>
                <c:pt idx="65947">
                  <c:v>6.5947999999999999E-5</c:v>
                </c:pt>
                <c:pt idx="65948">
                  <c:v>6.5949000000000002E-5</c:v>
                </c:pt>
                <c:pt idx="65949">
                  <c:v>6.5950000000000004E-5</c:v>
                </c:pt>
                <c:pt idx="65950">
                  <c:v>6.5951000000000006E-5</c:v>
                </c:pt>
                <c:pt idx="65951">
                  <c:v>6.5951999999999995E-5</c:v>
                </c:pt>
                <c:pt idx="65952">
                  <c:v>6.5952999999999997E-5</c:v>
                </c:pt>
                <c:pt idx="65953">
                  <c:v>6.5953999999999999E-5</c:v>
                </c:pt>
                <c:pt idx="65954">
                  <c:v>6.5955000000000001E-5</c:v>
                </c:pt>
                <c:pt idx="65955">
                  <c:v>6.5956000000000003E-5</c:v>
                </c:pt>
                <c:pt idx="65956">
                  <c:v>6.5957000000000006E-5</c:v>
                </c:pt>
                <c:pt idx="65957">
                  <c:v>6.5957999999999994E-5</c:v>
                </c:pt>
                <c:pt idx="65958">
                  <c:v>6.5958999999999996E-5</c:v>
                </c:pt>
                <c:pt idx="65959">
                  <c:v>6.5959999999999999E-5</c:v>
                </c:pt>
                <c:pt idx="65960">
                  <c:v>6.5961000000000001E-5</c:v>
                </c:pt>
                <c:pt idx="65961">
                  <c:v>6.5962000000000003E-5</c:v>
                </c:pt>
                <c:pt idx="65962">
                  <c:v>6.5963000000000005E-5</c:v>
                </c:pt>
                <c:pt idx="65963">
                  <c:v>6.5963999999999994E-5</c:v>
                </c:pt>
                <c:pt idx="65964">
                  <c:v>6.5964999999999996E-5</c:v>
                </c:pt>
                <c:pt idx="65965">
                  <c:v>6.5965999999999998E-5</c:v>
                </c:pt>
                <c:pt idx="65966">
                  <c:v>6.5967E-5</c:v>
                </c:pt>
                <c:pt idx="65967">
                  <c:v>6.5968000000000003E-5</c:v>
                </c:pt>
                <c:pt idx="65968">
                  <c:v>6.5969000000000005E-5</c:v>
                </c:pt>
                <c:pt idx="65969">
                  <c:v>6.5969999999999993E-5</c:v>
                </c:pt>
                <c:pt idx="65970">
                  <c:v>6.5970999999999996E-5</c:v>
                </c:pt>
                <c:pt idx="65971">
                  <c:v>6.5971999999999998E-5</c:v>
                </c:pt>
                <c:pt idx="65972">
                  <c:v>6.5973E-5</c:v>
                </c:pt>
                <c:pt idx="65973">
                  <c:v>6.5974000000000002E-5</c:v>
                </c:pt>
                <c:pt idx="65974">
                  <c:v>6.5975000000000004E-5</c:v>
                </c:pt>
                <c:pt idx="65975">
                  <c:v>6.5976000000000007E-5</c:v>
                </c:pt>
                <c:pt idx="65976">
                  <c:v>6.5976999999999995E-5</c:v>
                </c:pt>
                <c:pt idx="65977">
                  <c:v>6.5977999999999997E-5</c:v>
                </c:pt>
                <c:pt idx="65978">
                  <c:v>6.5979E-5</c:v>
                </c:pt>
                <c:pt idx="65979">
                  <c:v>6.5980000000000002E-5</c:v>
                </c:pt>
                <c:pt idx="65980">
                  <c:v>6.5981000000000004E-5</c:v>
                </c:pt>
                <c:pt idx="65981">
                  <c:v>6.5982000000000006E-5</c:v>
                </c:pt>
                <c:pt idx="65982">
                  <c:v>6.5982999999999995E-5</c:v>
                </c:pt>
                <c:pt idx="65983">
                  <c:v>6.5983999999999997E-5</c:v>
                </c:pt>
                <c:pt idx="65984">
                  <c:v>6.5984999999999999E-5</c:v>
                </c:pt>
                <c:pt idx="65985">
                  <c:v>6.5986000000000001E-5</c:v>
                </c:pt>
                <c:pt idx="65986">
                  <c:v>6.5987000000000004E-5</c:v>
                </c:pt>
                <c:pt idx="65987">
                  <c:v>6.5988000000000006E-5</c:v>
                </c:pt>
                <c:pt idx="65988">
                  <c:v>6.5988999999999994E-5</c:v>
                </c:pt>
                <c:pt idx="65989">
                  <c:v>6.5989999999999997E-5</c:v>
                </c:pt>
                <c:pt idx="65990">
                  <c:v>6.5990999999999999E-5</c:v>
                </c:pt>
                <c:pt idx="65991">
                  <c:v>6.5992000000000001E-5</c:v>
                </c:pt>
                <c:pt idx="65992">
                  <c:v>6.5993000000000003E-5</c:v>
                </c:pt>
                <c:pt idx="65993">
                  <c:v>6.5994000000000005E-5</c:v>
                </c:pt>
                <c:pt idx="65994">
                  <c:v>6.5994999999999994E-5</c:v>
                </c:pt>
                <c:pt idx="65995">
                  <c:v>6.5995999999999996E-5</c:v>
                </c:pt>
                <c:pt idx="65996">
                  <c:v>6.5996999999999998E-5</c:v>
                </c:pt>
                <c:pt idx="65997">
                  <c:v>6.5998000000000001E-5</c:v>
                </c:pt>
                <c:pt idx="65998">
                  <c:v>6.5999000000000003E-5</c:v>
                </c:pt>
                <c:pt idx="65999">
                  <c:v>6.6000000000000005E-5</c:v>
                </c:pt>
                <c:pt idx="66000">
                  <c:v>6.6000999999999994E-5</c:v>
                </c:pt>
                <c:pt idx="66001">
                  <c:v>6.6001999999999996E-5</c:v>
                </c:pt>
                <c:pt idx="66002">
                  <c:v>6.6002999999999998E-5</c:v>
                </c:pt>
                <c:pt idx="66003">
                  <c:v>6.6004E-5</c:v>
                </c:pt>
                <c:pt idx="66004">
                  <c:v>6.6005000000000002E-5</c:v>
                </c:pt>
                <c:pt idx="66005">
                  <c:v>6.6006000000000005E-5</c:v>
                </c:pt>
                <c:pt idx="66006">
                  <c:v>6.6006999999999993E-5</c:v>
                </c:pt>
                <c:pt idx="66007">
                  <c:v>6.6007999999999995E-5</c:v>
                </c:pt>
                <c:pt idx="66008">
                  <c:v>6.6008999999999998E-5</c:v>
                </c:pt>
                <c:pt idx="66009">
                  <c:v>6.601E-5</c:v>
                </c:pt>
                <c:pt idx="66010">
                  <c:v>6.6011000000000002E-5</c:v>
                </c:pt>
                <c:pt idx="66011">
                  <c:v>6.6012000000000004E-5</c:v>
                </c:pt>
                <c:pt idx="66012">
                  <c:v>6.6013000000000006E-5</c:v>
                </c:pt>
                <c:pt idx="66013">
                  <c:v>6.6013999999999995E-5</c:v>
                </c:pt>
                <c:pt idx="66014">
                  <c:v>6.6014999999999997E-5</c:v>
                </c:pt>
                <c:pt idx="66015">
                  <c:v>6.6015999999999999E-5</c:v>
                </c:pt>
                <c:pt idx="66016">
                  <c:v>6.6017000000000002E-5</c:v>
                </c:pt>
                <c:pt idx="66017">
                  <c:v>6.6018000000000004E-5</c:v>
                </c:pt>
                <c:pt idx="66018">
                  <c:v>6.6019000000000006E-5</c:v>
                </c:pt>
                <c:pt idx="66019">
                  <c:v>6.6019999999999995E-5</c:v>
                </c:pt>
                <c:pt idx="66020">
                  <c:v>6.6020999999999997E-5</c:v>
                </c:pt>
                <c:pt idx="66021">
                  <c:v>6.6021999999999999E-5</c:v>
                </c:pt>
                <c:pt idx="66022">
                  <c:v>6.6023000000000001E-5</c:v>
                </c:pt>
                <c:pt idx="66023">
                  <c:v>6.6024000000000003E-5</c:v>
                </c:pt>
                <c:pt idx="66024">
                  <c:v>6.6025000000000006E-5</c:v>
                </c:pt>
                <c:pt idx="66025">
                  <c:v>6.6025999999999994E-5</c:v>
                </c:pt>
                <c:pt idx="66026">
                  <c:v>6.6026999999999997E-5</c:v>
                </c:pt>
                <c:pt idx="66027">
                  <c:v>6.6027999999999999E-5</c:v>
                </c:pt>
                <c:pt idx="66028">
                  <c:v>6.6029000000000001E-5</c:v>
                </c:pt>
                <c:pt idx="66029">
                  <c:v>6.6030000000000003E-5</c:v>
                </c:pt>
                <c:pt idx="66030">
                  <c:v>6.6031000000000005E-5</c:v>
                </c:pt>
                <c:pt idx="66031">
                  <c:v>6.6031999999999994E-5</c:v>
                </c:pt>
                <c:pt idx="66032">
                  <c:v>6.6032999999999996E-5</c:v>
                </c:pt>
                <c:pt idx="66033">
                  <c:v>6.6033999999999998E-5</c:v>
                </c:pt>
                <c:pt idx="66034">
                  <c:v>6.6035E-5</c:v>
                </c:pt>
                <c:pt idx="66035">
                  <c:v>6.6036000000000003E-5</c:v>
                </c:pt>
                <c:pt idx="66036">
                  <c:v>6.6037000000000005E-5</c:v>
                </c:pt>
                <c:pt idx="66037">
                  <c:v>6.6037999999999994E-5</c:v>
                </c:pt>
                <c:pt idx="66038">
                  <c:v>6.6038999999999996E-5</c:v>
                </c:pt>
                <c:pt idx="66039">
                  <c:v>6.6039999999999998E-5</c:v>
                </c:pt>
                <c:pt idx="66040">
                  <c:v>6.6041E-5</c:v>
                </c:pt>
                <c:pt idx="66041">
                  <c:v>6.6042000000000002E-5</c:v>
                </c:pt>
                <c:pt idx="66042">
                  <c:v>6.6043000000000004E-5</c:v>
                </c:pt>
                <c:pt idx="66043">
                  <c:v>6.6044000000000007E-5</c:v>
                </c:pt>
                <c:pt idx="66044">
                  <c:v>6.6044999999999995E-5</c:v>
                </c:pt>
                <c:pt idx="66045">
                  <c:v>6.6045999999999998E-5</c:v>
                </c:pt>
                <c:pt idx="66046">
                  <c:v>6.6047E-5</c:v>
                </c:pt>
                <c:pt idx="66047">
                  <c:v>6.6048000000000002E-5</c:v>
                </c:pt>
                <c:pt idx="66048">
                  <c:v>6.6049000000000004E-5</c:v>
                </c:pt>
                <c:pt idx="66049">
                  <c:v>6.6050000000000006E-5</c:v>
                </c:pt>
                <c:pt idx="66050">
                  <c:v>6.6050999999999995E-5</c:v>
                </c:pt>
                <c:pt idx="66051">
                  <c:v>6.6051999999999997E-5</c:v>
                </c:pt>
                <c:pt idx="66052">
                  <c:v>6.6052999999999999E-5</c:v>
                </c:pt>
                <c:pt idx="66053">
                  <c:v>6.6054000000000001E-5</c:v>
                </c:pt>
                <c:pt idx="66054">
                  <c:v>6.6055000000000004E-5</c:v>
                </c:pt>
                <c:pt idx="66055">
                  <c:v>6.6056000000000006E-5</c:v>
                </c:pt>
                <c:pt idx="66056">
                  <c:v>6.6056999999999995E-5</c:v>
                </c:pt>
                <c:pt idx="66057">
                  <c:v>6.6057999999999997E-5</c:v>
                </c:pt>
                <c:pt idx="66058">
                  <c:v>6.6058999999999999E-5</c:v>
                </c:pt>
                <c:pt idx="66059">
                  <c:v>6.6060000000000001E-5</c:v>
                </c:pt>
                <c:pt idx="66060">
                  <c:v>6.6061000000000003E-5</c:v>
                </c:pt>
                <c:pt idx="66061">
                  <c:v>6.6062000000000005E-5</c:v>
                </c:pt>
                <c:pt idx="66062">
                  <c:v>6.6062999999999994E-5</c:v>
                </c:pt>
                <c:pt idx="66063">
                  <c:v>6.6063999999999996E-5</c:v>
                </c:pt>
                <c:pt idx="66064">
                  <c:v>6.6064999999999999E-5</c:v>
                </c:pt>
                <c:pt idx="66065">
                  <c:v>6.6066000000000001E-5</c:v>
                </c:pt>
                <c:pt idx="66066">
                  <c:v>6.6067000000000003E-5</c:v>
                </c:pt>
                <c:pt idx="66067">
                  <c:v>6.6068000000000005E-5</c:v>
                </c:pt>
                <c:pt idx="66068">
                  <c:v>6.6068999999999994E-5</c:v>
                </c:pt>
                <c:pt idx="66069">
                  <c:v>6.6069999999999996E-5</c:v>
                </c:pt>
                <c:pt idx="66070">
                  <c:v>6.6070999999999998E-5</c:v>
                </c:pt>
                <c:pt idx="66071">
                  <c:v>6.6072E-5</c:v>
                </c:pt>
                <c:pt idx="66072">
                  <c:v>6.6073000000000002E-5</c:v>
                </c:pt>
                <c:pt idx="66073">
                  <c:v>6.6074000000000005E-5</c:v>
                </c:pt>
                <c:pt idx="66074">
                  <c:v>6.6074999999999993E-5</c:v>
                </c:pt>
                <c:pt idx="66075">
                  <c:v>6.6075999999999996E-5</c:v>
                </c:pt>
                <c:pt idx="66076">
                  <c:v>6.6076999999999998E-5</c:v>
                </c:pt>
                <c:pt idx="66077">
                  <c:v>6.6078E-5</c:v>
                </c:pt>
                <c:pt idx="66078">
                  <c:v>6.6079000000000002E-5</c:v>
                </c:pt>
                <c:pt idx="66079">
                  <c:v>6.6080000000000004E-5</c:v>
                </c:pt>
                <c:pt idx="66080">
                  <c:v>6.6081000000000006E-5</c:v>
                </c:pt>
                <c:pt idx="66081">
                  <c:v>6.6081999999999995E-5</c:v>
                </c:pt>
                <c:pt idx="66082">
                  <c:v>6.6082999999999997E-5</c:v>
                </c:pt>
                <c:pt idx="66083">
                  <c:v>6.6084E-5</c:v>
                </c:pt>
                <c:pt idx="66084">
                  <c:v>6.6085000000000002E-5</c:v>
                </c:pt>
                <c:pt idx="66085">
                  <c:v>6.6086000000000004E-5</c:v>
                </c:pt>
                <c:pt idx="66086">
                  <c:v>6.6087000000000006E-5</c:v>
                </c:pt>
                <c:pt idx="66087">
                  <c:v>6.6087999999999995E-5</c:v>
                </c:pt>
                <c:pt idx="66088">
                  <c:v>6.6088999999999997E-5</c:v>
                </c:pt>
                <c:pt idx="66089">
                  <c:v>6.6089999999999999E-5</c:v>
                </c:pt>
                <c:pt idx="66090">
                  <c:v>6.6091000000000001E-5</c:v>
                </c:pt>
                <c:pt idx="66091">
                  <c:v>6.6092000000000004E-5</c:v>
                </c:pt>
                <c:pt idx="66092">
                  <c:v>6.6093000000000006E-5</c:v>
                </c:pt>
                <c:pt idx="66093">
                  <c:v>6.6093999999999994E-5</c:v>
                </c:pt>
                <c:pt idx="66094">
                  <c:v>6.6094999999999997E-5</c:v>
                </c:pt>
                <c:pt idx="66095">
                  <c:v>6.6095999999999999E-5</c:v>
                </c:pt>
                <c:pt idx="66096">
                  <c:v>6.6097000000000001E-5</c:v>
                </c:pt>
                <c:pt idx="66097">
                  <c:v>6.6098000000000003E-5</c:v>
                </c:pt>
                <c:pt idx="66098">
                  <c:v>6.6099000000000005E-5</c:v>
                </c:pt>
                <c:pt idx="66099">
                  <c:v>6.6099999999999994E-5</c:v>
                </c:pt>
                <c:pt idx="66100">
                  <c:v>6.6100999999999996E-5</c:v>
                </c:pt>
                <c:pt idx="66101">
                  <c:v>6.6101999999999998E-5</c:v>
                </c:pt>
                <c:pt idx="66102">
                  <c:v>6.6103000000000001E-5</c:v>
                </c:pt>
                <c:pt idx="66103">
                  <c:v>6.6104000000000003E-5</c:v>
                </c:pt>
                <c:pt idx="66104">
                  <c:v>6.6105000000000005E-5</c:v>
                </c:pt>
                <c:pt idx="66105">
                  <c:v>6.6105999999999994E-5</c:v>
                </c:pt>
                <c:pt idx="66106">
                  <c:v>6.6106999999999996E-5</c:v>
                </c:pt>
                <c:pt idx="66107">
                  <c:v>6.6107999999999998E-5</c:v>
                </c:pt>
                <c:pt idx="66108">
                  <c:v>6.6109E-5</c:v>
                </c:pt>
                <c:pt idx="66109">
                  <c:v>6.6110000000000002E-5</c:v>
                </c:pt>
                <c:pt idx="66110">
                  <c:v>6.6111000000000005E-5</c:v>
                </c:pt>
                <c:pt idx="66111">
                  <c:v>6.6112000000000007E-5</c:v>
                </c:pt>
                <c:pt idx="66112">
                  <c:v>6.6112999999999995E-5</c:v>
                </c:pt>
                <c:pt idx="66113">
                  <c:v>6.6113999999999998E-5</c:v>
                </c:pt>
                <c:pt idx="66114">
                  <c:v>6.6115E-5</c:v>
                </c:pt>
                <c:pt idx="66115">
                  <c:v>6.6116000000000002E-5</c:v>
                </c:pt>
                <c:pt idx="66116">
                  <c:v>6.6117000000000004E-5</c:v>
                </c:pt>
                <c:pt idx="66117">
                  <c:v>6.6118000000000006E-5</c:v>
                </c:pt>
                <c:pt idx="66118">
                  <c:v>6.6118999999999995E-5</c:v>
                </c:pt>
                <c:pt idx="66119">
                  <c:v>6.6119999999999997E-5</c:v>
                </c:pt>
                <c:pt idx="66120">
                  <c:v>6.6120999999999999E-5</c:v>
                </c:pt>
                <c:pt idx="66121">
                  <c:v>6.6122000000000002E-5</c:v>
                </c:pt>
                <c:pt idx="66122">
                  <c:v>6.6123000000000004E-5</c:v>
                </c:pt>
                <c:pt idx="66123">
                  <c:v>6.6124000000000006E-5</c:v>
                </c:pt>
                <c:pt idx="66124">
                  <c:v>6.6124999999999995E-5</c:v>
                </c:pt>
                <c:pt idx="66125">
                  <c:v>6.6125999999999997E-5</c:v>
                </c:pt>
                <c:pt idx="66126">
                  <c:v>6.6126999999999999E-5</c:v>
                </c:pt>
                <c:pt idx="66127">
                  <c:v>6.6128000000000001E-5</c:v>
                </c:pt>
                <c:pt idx="66128">
                  <c:v>6.6129000000000003E-5</c:v>
                </c:pt>
                <c:pt idx="66129">
                  <c:v>6.6130000000000006E-5</c:v>
                </c:pt>
                <c:pt idx="66130">
                  <c:v>6.6130999999999994E-5</c:v>
                </c:pt>
                <c:pt idx="66131">
                  <c:v>6.6131999999999996E-5</c:v>
                </c:pt>
                <c:pt idx="66132">
                  <c:v>6.6132999999999999E-5</c:v>
                </c:pt>
                <c:pt idx="66133">
                  <c:v>6.6134000000000001E-5</c:v>
                </c:pt>
                <c:pt idx="66134">
                  <c:v>6.6135000000000003E-5</c:v>
                </c:pt>
                <c:pt idx="66135">
                  <c:v>6.6136000000000005E-5</c:v>
                </c:pt>
                <c:pt idx="66136">
                  <c:v>6.6136999999999994E-5</c:v>
                </c:pt>
                <c:pt idx="66137">
                  <c:v>6.6137999999999996E-5</c:v>
                </c:pt>
                <c:pt idx="66138">
                  <c:v>6.6138999999999998E-5</c:v>
                </c:pt>
                <c:pt idx="66139">
                  <c:v>6.614E-5</c:v>
                </c:pt>
                <c:pt idx="66140">
                  <c:v>6.6141000000000003E-5</c:v>
                </c:pt>
                <c:pt idx="66141">
                  <c:v>6.6142000000000005E-5</c:v>
                </c:pt>
                <c:pt idx="66142">
                  <c:v>6.6142999999999993E-5</c:v>
                </c:pt>
                <c:pt idx="66143">
                  <c:v>6.6143999999999996E-5</c:v>
                </c:pt>
                <c:pt idx="66144">
                  <c:v>6.6144999999999998E-5</c:v>
                </c:pt>
                <c:pt idx="66145">
                  <c:v>6.6146E-5</c:v>
                </c:pt>
                <c:pt idx="66146">
                  <c:v>6.6147000000000002E-5</c:v>
                </c:pt>
                <c:pt idx="66147">
                  <c:v>6.6148000000000004E-5</c:v>
                </c:pt>
                <c:pt idx="66148">
                  <c:v>6.6149000000000007E-5</c:v>
                </c:pt>
                <c:pt idx="66149">
                  <c:v>6.6149999999999995E-5</c:v>
                </c:pt>
                <c:pt idx="66150">
                  <c:v>6.6150999999999997E-5</c:v>
                </c:pt>
                <c:pt idx="66151">
                  <c:v>6.6152E-5</c:v>
                </c:pt>
                <c:pt idx="66152">
                  <c:v>6.6153000000000002E-5</c:v>
                </c:pt>
                <c:pt idx="66153">
                  <c:v>6.6154000000000004E-5</c:v>
                </c:pt>
                <c:pt idx="66154">
                  <c:v>6.6155000000000006E-5</c:v>
                </c:pt>
                <c:pt idx="66155">
                  <c:v>6.6155999999999995E-5</c:v>
                </c:pt>
                <c:pt idx="66156">
                  <c:v>6.6156999999999997E-5</c:v>
                </c:pt>
                <c:pt idx="66157">
                  <c:v>6.6157999999999999E-5</c:v>
                </c:pt>
                <c:pt idx="66158">
                  <c:v>6.6159000000000001E-5</c:v>
                </c:pt>
                <c:pt idx="66159">
                  <c:v>6.6160000000000004E-5</c:v>
                </c:pt>
                <c:pt idx="66160">
                  <c:v>6.6161000000000006E-5</c:v>
                </c:pt>
                <c:pt idx="66161">
                  <c:v>6.6161999999999994E-5</c:v>
                </c:pt>
                <c:pt idx="66162">
                  <c:v>6.6162999999999997E-5</c:v>
                </c:pt>
                <c:pt idx="66163">
                  <c:v>6.6163999999999999E-5</c:v>
                </c:pt>
                <c:pt idx="66164">
                  <c:v>6.6165000000000001E-5</c:v>
                </c:pt>
                <c:pt idx="66165">
                  <c:v>6.6166000000000003E-5</c:v>
                </c:pt>
                <c:pt idx="66166">
                  <c:v>6.6167000000000005E-5</c:v>
                </c:pt>
                <c:pt idx="66167">
                  <c:v>6.6167999999999994E-5</c:v>
                </c:pt>
                <c:pt idx="66168">
                  <c:v>6.6168999999999996E-5</c:v>
                </c:pt>
                <c:pt idx="66169">
                  <c:v>6.6169999999999998E-5</c:v>
                </c:pt>
                <c:pt idx="66170">
                  <c:v>6.6171000000000001E-5</c:v>
                </c:pt>
                <c:pt idx="66171">
                  <c:v>6.6172000000000003E-5</c:v>
                </c:pt>
                <c:pt idx="66172">
                  <c:v>6.6173000000000005E-5</c:v>
                </c:pt>
                <c:pt idx="66173">
                  <c:v>6.6173999999999994E-5</c:v>
                </c:pt>
                <c:pt idx="66174">
                  <c:v>6.6174999999999996E-5</c:v>
                </c:pt>
                <c:pt idx="66175">
                  <c:v>6.6175999999999998E-5</c:v>
                </c:pt>
                <c:pt idx="66176">
                  <c:v>6.6177E-5</c:v>
                </c:pt>
                <c:pt idx="66177">
                  <c:v>6.6178000000000002E-5</c:v>
                </c:pt>
                <c:pt idx="66178">
                  <c:v>6.6179000000000005E-5</c:v>
                </c:pt>
                <c:pt idx="66179">
                  <c:v>6.6180000000000007E-5</c:v>
                </c:pt>
                <c:pt idx="66180">
                  <c:v>6.6180999999999995E-5</c:v>
                </c:pt>
                <c:pt idx="66181">
                  <c:v>6.6181999999999998E-5</c:v>
                </c:pt>
                <c:pt idx="66182">
                  <c:v>6.6183E-5</c:v>
                </c:pt>
                <c:pt idx="66183">
                  <c:v>6.6184000000000002E-5</c:v>
                </c:pt>
                <c:pt idx="66184">
                  <c:v>6.6185000000000004E-5</c:v>
                </c:pt>
                <c:pt idx="66185">
                  <c:v>6.6186000000000006E-5</c:v>
                </c:pt>
                <c:pt idx="66186">
                  <c:v>6.6186999999999995E-5</c:v>
                </c:pt>
                <c:pt idx="66187">
                  <c:v>6.6187999999999997E-5</c:v>
                </c:pt>
                <c:pt idx="66188">
                  <c:v>6.6188999999999999E-5</c:v>
                </c:pt>
                <c:pt idx="66189">
                  <c:v>6.6190000000000002E-5</c:v>
                </c:pt>
                <c:pt idx="66190">
                  <c:v>6.6191000000000004E-5</c:v>
                </c:pt>
                <c:pt idx="66191">
                  <c:v>6.6192000000000006E-5</c:v>
                </c:pt>
                <c:pt idx="66192">
                  <c:v>6.6192999999999995E-5</c:v>
                </c:pt>
                <c:pt idx="66193">
                  <c:v>6.6193999999999997E-5</c:v>
                </c:pt>
                <c:pt idx="66194">
                  <c:v>6.6194999999999999E-5</c:v>
                </c:pt>
                <c:pt idx="66195">
                  <c:v>6.6196000000000001E-5</c:v>
                </c:pt>
                <c:pt idx="66196">
                  <c:v>6.6197000000000003E-5</c:v>
                </c:pt>
                <c:pt idx="66197">
                  <c:v>6.6198000000000006E-5</c:v>
                </c:pt>
                <c:pt idx="66198">
                  <c:v>6.6198999999999994E-5</c:v>
                </c:pt>
                <c:pt idx="66199">
                  <c:v>6.6199999999999996E-5</c:v>
                </c:pt>
                <c:pt idx="66200">
                  <c:v>6.6200999999999999E-5</c:v>
                </c:pt>
                <c:pt idx="66201">
                  <c:v>6.6202000000000001E-5</c:v>
                </c:pt>
                <c:pt idx="66202">
                  <c:v>6.6203000000000003E-5</c:v>
                </c:pt>
                <c:pt idx="66203">
                  <c:v>6.6204000000000005E-5</c:v>
                </c:pt>
                <c:pt idx="66204">
                  <c:v>6.6204999999999994E-5</c:v>
                </c:pt>
                <c:pt idx="66205">
                  <c:v>6.6205999999999996E-5</c:v>
                </c:pt>
                <c:pt idx="66206">
                  <c:v>6.6206999999999998E-5</c:v>
                </c:pt>
                <c:pt idx="66207">
                  <c:v>6.6208E-5</c:v>
                </c:pt>
                <c:pt idx="66208">
                  <c:v>6.6209000000000003E-5</c:v>
                </c:pt>
                <c:pt idx="66209">
                  <c:v>6.6210000000000005E-5</c:v>
                </c:pt>
                <c:pt idx="66210">
                  <c:v>6.6210999999999993E-5</c:v>
                </c:pt>
                <c:pt idx="66211">
                  <c:v>6.6211999999999996E-5</c:v>
                </c:pt>
                <c:pt idx="66212">
                  <c:v>6.6212999999999998E-5</c:v>
                </c:pt>
                <c:pt idx="66213">
                  <c:v>6.6214E-5</c:v>
                </c:pt>
                <c:pt idx="66214">
                  <c:v>6.6215000000000002E-5</c:v>
                </c:pt>
                <c:pt idx="66215">
                  <c:v>6.6216000000000004E-5</c:v>
                </c:pt>
                <c:pt idx="66216">
                  <c:v>6.6217000000000007E-5</c:v>
                </c:pt>
                <c:pt idx="66217">
                  <c:v>6.6217999999999995E-5</c:v>
                </c:pt>
                <c:pt idx="66218">
                  <c:v>6.6218999999999997E-5</c:v>
                </c:pt>
                <c:pt idx="66219">
                  <c:v>6.622E-5</c:v>
                </c:pt>
                <c:pt idx="66220">
                  <c:v>6.6221000000000002E-5</c:v>
                </c:pt>
                <c:pt idx="66221">
                  <c:v>6.6222000000000004E-5</c:v>
                </c:pt>
                <c:pt idx="66222">
                  <c:v>6.6223000000000006E-5</c:v>
                </c:pt>
                <c:pt idx="66223">
                  <c:v>6.6223999999999995E-5</c:v>
                </c:pt>
                <c:pt idx="66224">
                  <c:v>6.6224999999999997E-5</c:v>
                </c:pt>
                <c:pt idx="66225">
                  <c:v>6.6225999999999999E-5</c:v>
                </c:pt>
                <c:pt idx="66226">
                  <c:v>6.6227000000000001E-5</c:v>
                </c:pt>
                <c:pt idx="66227">
                  <c:v>6.6228000000000004E-5</c:v>
                </c:pt>
                <c:pt idx="66228">
                  <c:v>6.6229000000000006E-5</c:v>
                </c:pt>
                <c:pt idx="66229">
                  <c:v>6.6229999999999994E-5</c:v>
                </c:pt>
                <c:pt idx="66230">
                  <c:v>6.6230999999999997E-5</c:v>
                </c:pt>
                <c:pt idx="66231">
                  <c:v>6.6231999999999999E-5</c:v>
                </c:pt>
                <c:pt idx="66232">
                  <c:v>6.6233000000000001E-5</c:v>
                </c:pt>
                <c:pt idx="66233">
                  <c:v>6.6234000000000003E-5</c:v>
                </c:pt>
                <c:pt idx="66234">
                  <c:v>6.6235000000000005E-5</c:v>
                </c:pt>
                <c:pt idx="66235">
                  <c:v>6.6235999999999994E-5</c:v>
                </c:pt>
                <c:pt idx="66236">
                  <c:v>6.6236999999999996E-5</c:v>
                </c:pt>
                <c:pt idx="66237">
                  <c:v>6.6237999999999998E-5</c:v>
                </c:pt>
                <c:pt idx="66238">
                  <c:v>6.6239000000000001E-5</c:v>
                </c:pt>
                <c:pt idx="66239">
                  <c:v>6.6240000000000003E-5</c:v>
                </c:pt>
                <c:pt idx="66240">
                  <c:v>6.6241000000000005E-5</c:v>
                </c:pt>
                <c:pt idx="66241">
                  <c:v>6.6241999999999994E-5</c:v>
                </c:pt>
                <c:pt idx="66242">
                  <c:v>6.6242999999999996E-5</c:v>
                </c:pt>
                <c:pt idx="66243">
                  <c:v>6.6243999999999998E-5</c:v>
                </c:pt>
                <c:pt idx="66244">
                  <c:v>6.6245E-5</c:v>
                </c:pt>
                <c:pt idx="66245">
                  <c:v>6.6246000000000002E-5</c:v>
                </c:pt>
                <c:pt idx="66246">
                  <c:v>6.6247000000000005E-5</c:v>
                </c:pt>
                <c:pt idx="66247">
                  <c:v>6.6248000000000007E-5</c:v>
                </c:pt>
                <c:pt idx="66248">
                  <c:v>6.6248999999999995E-5</c:v>
                </c:pt>
                <c:pt idx="66249">
                  <c:v>6.6249999999999998E-5</c:v>
                </c:pt>
                <c:pt idx="66250">
                  <c:v>6.6251E-5</c:v>
                </c:pt>
                <c:pt idx="66251">
                  <c:v>6.6252000000000002E-5</c:v>
                </c:pt>
                <c:pt idx="66252">
                  <c:v>6.6253000000000004E-5</c:v>
                </c:pt>
                <c:pt idx="66253">
                  <c:v>6.6254000000000006E-5</c:v>
                </c:pt>
                <c:pt idx="66254">
                  <c:v>6.6254999999999995E-5</c:v>
                </c:pt>
                <c:pt idx="66255">
                  <c:v>6.6255999999999997E-5</c:v>
                </c:pt>
                <c:pt idx="66256">
                  <c:v>6.6256999999999999E-5</c:v>
                </c:pt>
                <c:pt idx="66257">
                  <c:v>6.6258000000000002E-5</c:v>
                </c:pt>
                <c:pt idx="66258">
                  <c:v>6.6259000000000004E-5</c:v>
                </c:pt>
                <c:pt idx="66259">
                  <c:v>6.6260000000000006E-5</c:v>
                </c:pt>
                <c:pt idx="66260">
                  <c:v>6.6260999999999995E-5</c:v>
                </c:pt>
                <c:pt idx="66261">
                  <c:v>6.6261999999999997E-5</c:v>
                </c:pt>
                <c:pt idx="66262">
                  <c:v>6.6262999999999999E-5</c:v>
                </c:pt>
                <c:pt idx="66263">
                  <c:v>6.6264000000000001E-5</c:v>
                </c:pt>
                <c:pt idx="66264">
                  <c:v>6.6265000000000003E-5</c:v>
                </c:pt>
                <c:pt idx="66265">
                  <c:v>6.6266000000000006E-5</c:v>
                </c:pt>
                <c:pt idx="66266">
                  <c:v>6.6266999999999994E-5</c:v>
                </c:pt>
                <c:pt idx="66267">
                  <c:v>6.6267999999999996E-5</c:v>
                </c:pt>
                <c:pt idx="66268">
                  <c:v>6.6268999999999999E-5</c:v>
                </c:pt>
                <c:pt idx="66269">
                  <c:v>6.6270000000000001E-5</c:v>
                </c:pt>
                <c:pt idx="66270">
                  <c:v>6.6271000000000003E-5</c:v>
                </c:pt>
                <c:pt idx="66271">
                  <c:v>6.6272000000000005E-5</c:v>
                </c:pt>
                <c:pt idx="66272">
                  <c:v>6.6272999999999994E-5</c:v>
                </c:pt>
                <c:pt idx="66273">
                  <c:v>6.6273999999999996E-5</c:v>
                </c:pt>
                <c:pt idx="66274">
                  <c:v>6.6274999999999998E-5</c:v>
                </c:pt>
                <c:pt idx="66275">
                  <c:v>6.6276E-5</c:v>
                </c:pt>
                <c:pt idx="66276">
                  <c:v>6.6277000000000003E-5</c:v>
                </c:pt>
                <c:pt idx="66277">
                  <c:v>6.6278000000000005E-5</c:v>
                </c:pt>
                <c:pt idx="66278">
                  <c:v>6.6278999999999993E-5</c:v>
                </c:pt>
                <c:pt idx="66279">
                  <c:v>6.6279999999999996E-5</c:v>
                </c:pt>
                <c:pt idx="66280">
                  <c:v>6.6280999999999998E-5</c:v>
                </c:pt>
                <c:pt idx="66281">
                  <c:v>6.6282E-5</c:v>
                </c:pt>
                <c:pt idx="66282">
                  <c:v>6.6283000000000002E-5</c:v>
                </c:pt>
                <c:pt idx="66283">
                  <c:v>6.6284000000000004E-5</c:v>
                </c:pt>
                <c:pt idx="66284">
                  <c:v>6.6285000000000007E-5</c:v>
                </c:pt>
                <c:pt idx="66285">
                  <c:v>6.6285999999999995E-5</c:v>
                </c:pt>
                <c:pt idx="66286">
                  <c:v>6.6286999999999997E-5</c:v>
                </c:pt>
                <c:pt idx="66287">
                  <c:v>6.6288E-5</c:v>
                </c:pt>
                <c:pt idx="66288">
                  <c:v>6.6289000000000002E-5</c:v>
                </c:pt>
                <c:pt idx="66289">
                  <c:v>6.6290000000000004E-5</c:v>
                </c:pt>
                <c:pt idx="66290">
                  <c:v>6.6291000000000006E-5</c:v>
                </c:pt>
                <c:pt idx="66291">
                  <c:v>6.6291999999999995E-5</c:v>
                </c:pt>
                <c:pt idx="66292">
                  <c:v>6.6292999999999997E-5</c:v>
                </c:pt>
                <c:pt idx="66293">
                  <c:v>6.6293999999999999E-5</c:v>
                </c:pt>
                <c:pt idx="66294">
                  <c:v>6.6295000000000001E-5</c:v>
                </c:pt>
                <c:pt idx="66295">
                  <c:v>6.6296000000000004E-5</c:v>
                </c:pt>
                <c:pt idx="66296">
                  <c:v>6.6297000000000006E-5</c:v>
                </c:pt>
                <c:pt idx="66297">
                  <c:v>6.6297999999999994E-5</c:v>
                </c:pt>
                <c:pt idx="66298">
                  <c:v>6.6298999999999997E-5</c:v>
                </c:pt>
                <c:pt idx="66299">
                  <c:v>6.6299999999999999E-5</c:v>
                </c:pt>
                <c:pt idx="66300">
                  <c:v>6.6301000000000001E-5</c:v>
                </c:pt>
                <c:pt idx="66301">
                  <c:v>6.6302000000000003E-5</c:v>
                </c:pt>
                <c:pt idx="66302">
                  <c:v>6.6303000000000005E-5</c:v>
                </c:pt>
                <c:pt idx="66303">
                  <c:v>6.6303999999999994E-5</c:v>
                </c:pt>
                <c:pt idx="66304">
                  <c:v>6.6304999999999996E-5</c:v>
                </c:pt>
                <c:pt idx="66305">
                  <c:v>6.6305999999999998E-5</c:v>
                </c:pt>
                <c:pt idx="66306">
                  <c:v>6.6307000000000001E-5</c:v>
                </c:pt>
                <c:pt idx="66307">
                  <c:v>6.6308000000000003E-5</c:v>
                </c:pt>
                <c:pt idx="66308">
                  <c:v>6.6309000000000005E-5</c:v>
                </c:pt>
                <c:pt idx="66309">
                  <c:v>6.6309999999999994E-5</c:v>
                </c:pt>
                <c:pt idx="66310">
                  <c:v>6.6310999999999996E-5</c:v>
                </c:pt>
                <c:pt idx="66311">
                  <c:v>6.6311999999999998E-5</c:v>
                </c:pt>
                <c:pt idx="66312">
                  <c:v>6.6313E-5</c:v>
                </c:pt>
                <c:pt idx="66313">
                  <c:v>6.6314000000000002E-5</c:v>
                </c:pt>
                <c:pt idx="66314">
                  <c:v>6.6315000000000005E-5</c:v>
                </c:pt>
                <c:pt idx="66315">
                  <c:v>6.6315999999999993E-5</c:v>
                </c:pt>
                <c:pt idx="66316">
                  <c:v>6.6316999999999995E-5</c:v>
                </c:pt>
                <c:pt idx="66317">
                  <c:v>6.6317999999999998E-5</c:v>
                </c:pt>
                <c:pt idx="66318">
                  <c:v>6.6319E-5</c:v>
                </c:pt>
                <c:pt idx="66319">
                  <c:v>6.6320000000000002E-5</c:v>
                </c:pt>
                <c:pt idx="66320">
                  <c:v>6.6321000000000004E-5</c:v>
                </c:pt>
                <c:pt idx="66321">
                  <c:v>6.6322000000000006E-5</c:v>
                </c:pt>
                <c:pt idx="66322">
                  <c:v>6.6322999999999995E-5</c:v>
                </c:pt>
                <c:pt idx="66323">
                  <c:v>6.6323999999999997E-5</c:v>
                </c:pt>
                <c:pt idx="66324">
                  <c:v>6.6324999999999999E-5</c:v>
                </c:pt>
                <c:pt idx="66325">
                  <c:v>6.6326000000000002E-5</c:v>
                </c:pt>
                <c:pt idx="66326">
                  <c:v>6.6327000000000004E-5</c:v>
                </c:pt>
                <c:pt idx="66327">
                  <c:v>6.6328000000000006E-5</c:v>
                </c:pt>
                <c:pt idx="66328">
                  <c:v>6.6328999999999995E-5</c:v>
                </c:pt>
                <c:pt idx="66329">
                  <c:v>6.6329999999999997E-5</c:v>
                </c:pt>
                <c:pt idx="66330">
                  <c:v>6.6330999999999999E-5</c:v>
                </c:pt>
                <c:pt idx="66331">
                  <c:v>6.6332000000000001E-5</c:v>
                </c:pt>
                <c:pt idx="66332">
                  <c:v>6.6333000000000003E-5</c:v>
                </c:pt>
                <c:pt idx="66333">
                  <c:v>6.6334000000000006E-5</c:v>
                </c:pt>
                <c:pt idx="66334">
                  <c:v>6.6334999999999994E-5</c:v>
                </c:pt>
                <c:pt idx="66335">
                  <c:v>6.6335999999999996E-5</c:v>
                </c:pt>
                <c:pt idx="66336">
                  <c:v>6.6336999999999999E-5</c:v>
                </c:pt>
                <c:pt idx="66337">
                  <c:v>6.6338000000000001E-5</c:v>
                </c:pt>
                <c:pt idx="66338">
                  <c:v>6.6339000000000003E-5</c:v>
                </c:pt>
                <c:pt idx="66339">
                  <c:v>6.6340000000000005E-5</c:v>
                </c:pt>
                <c:pt idx="66340">
                  <c:v>6.6340999999999994E-5</c:v>
                </c:pt>
                <c:pt idx="66341">
                  <c:v>6.6341999999999996E-5</c:v>
                </c:pt>
                <c:pt idx="66342">
                  <c:v>6.6342999999999998E-5</c:v>
                </c:pt>
                <c:pt idx="66343">
                  <c:v>6.6344E-5</c:v>
                </c:pt>
                <c:pt idx="66344">
                  <c:v>6.6345000000000003E-5</c:v>
                </c:pt>
                <c:pt idx="66345">
                  <c:v>6.6346000000000005E-5</c:v>
                </c:pt>
                <c:pt idx="66346">
                  <c:v>6.6346999999999993E-5</c:v>
                </c:pt>
                <c:pt idx="66347">
                  <c:v>6.6347999999999996E-5</c:v>
                </c:pt>
                <c:pt idx="66348">
                  <c:v>6.6348999999999998E-5</c:v>
                </c:pt>
                <c:pt idx="66349">
                  <c:v>6.635E-5</c:v>
                </c:pt>
                <c:pt idx="66350">
                  <c:v>6.6351000000000002E-5</c:v>
                </c:pt>
                <c:pt idx="66351">
                  <c:v>6.6352000000000004E-5</c:v>
                </c:pt>
                <c:pt idx="66352">
                  <c:v>6.6353000000000007E-5</c:v>
                </c:pt>
                <c:pt idx="66353">
                  <c:v>6.6353999999999995E-5</c:v>
                </c:pt>
                <c:pt idx="66354">
                  <c:v>6.6354999999999997E-5</c:v>
                </c:pt>
                <c:pt idx="66355">
                  <c:v>6.6356E-5</c:v>
                </c:pt>
                <c:pt idx="66356">
                  <c:v>6.6357000000000002E-5</c:v>
                </c:pt>
                <c:pt idx="66357">
                  <c:v>6.6358000000000004E-5</c:v>
                </c:pt>
                <c:pt idx="66358">
                  <c:v>6.6359000000000006E-5</c:v>
                </c:pt>
                <c:pt idx="66359">
                  <c:v>6.6359999999999995E-5</c:v>
                </c:pt>
                <c:pt idx="66360">
                  <c:v>6.6360999999999997E-5</c:v>
                </c:pt>
                <c:pt idx="66361">
                  <c:v>6.6361999999999999E-5</c:v>
                </c:pt>
                <c:pt idx="66362">
                  <c:v>6.6363000000000001E-5</c:v>
                </c:pt>
                <c:pt idx="66363">
                  <c:v>6.6364000000000004E-5</c:v>
                </c:pt>
                <c:pt idx="66364">
                  <c:v>6.6365000000000006E-5</c:v>
                </c:pt>
                <c:pt idx="66365">
                  <c:v>6.6365999999999994E-5</c:v>
                </c:pt>
                <c:pt idx="66366">
                  <c:v>6.6366999999999997E-5</c:v>
                </c:pt>
                <c:pt idx="66367">
                  <c:v>6.6367999999999999E-5</c:v>
                </c:pt>
                <c:pt idx="66368">
                  <c:v>6.6369000000000001E-5</c:v>
                </c:pt>
                <c:pt idx="66369">
                  <c:v>6.6370000000000003E-5</c:v>
                </c:pt>
                <c:pt idx="66370">
                  <c:v>6.6371000000000005E-5</c:v>
                </c:pt>
                <c:pt idx="66371">
                  <c:v>6.6371999999999994E-5</c:v>
                </c:pt>
                <c:pt idx="66372">
                  <c:v>6.6372999999999996E-5</c:v>
                </c:pt>
                <c:pt idx="66373">
                  <c:v>6.6373999999999998E-5</c:v>
                </c:pt>
                <c:pt idx="66374">
                  <c:v>6.6375000000000001E-5</c:v>
                </c:pt>
                <c:pt idx="66375">
                  <c:v>6.6376000000000003E-5</c:v>
                </c:pt>
                <c:pt idx="66376">
                  <c:v>6.6377000000000005E-5</c:v>
                </c:pt>
                <c:pt idx="66377">
                  <c:v>6.6377999999999994E-5</c:v>
                </c:pt>
                <c:pt idx="66378">
                  <c:v>6.6378999999999996E-5</c:v>
                </c:pt>
                <c:pt idx="66379">
                  <c:v>6.6379999999999998E-5</c:v>
                </c:pt>
                <c:pt idx="66380">
                  <c:v>6.6381E-5</c:v>
                </c:pt>
                <c:pt idx="66381">
                  <c:v>6.6382000000000002E-5</c:v>
                </c:pt>
                <c:pt idx="66382">
                  <c:v>6.6383000000000005E-5</c:v>
                </c:pt>
                <c:pt idx="66383">
                  <c:v>6.6383999999999993E-5</c:v>
                </c:pt>
                <c:pt idx="66384">
                  <c:v>6.6384999999999995E-5</c:v>
                </c:pt>
                <c:pt idx="66385">
                  <c:v>6.6385999999999998E-5</c:v>
                </c:pt>
                <c:pt idx="66386">
                  <c:v>6.6387E-5</c:v>
                </c:pt>
                <c:pt idx="66387">
                  <c:v>6.6388000000000002E-5</c:v>
                </c:pt>
                <c:pt idx="66388">
                  <c:v>6.6389000000000004E-5</c:v>
                </c:pt>
                <c:pt idx="66389">
                  <c:v>6.6390000000000006E-5</c:v>
                </c:pt>
                <c:pt idx="66390">
                  <c:v>6.6390999999999995E-5</c:v>
                </c:pt>
                <c:pt idx="66391">
                  <c:v>6.6391999999999997E-5</c:v>
                </c:pt>
                <c:pt idx="66392">
                  <c:v>6.6392999999999999E-5</c:v>
                </c:pt>
                <c:pt idx="66393">
                  <c:v>6.6394000000000002E-5</c:v>
                </c:pt>
                <c:pt idx="66394">
                  <c:v>6.6395000000000004E-5</c:v>
                </c:pt>
                <c:pt idx="66395">
                  <c:v>6.6396000000000006E-5</c:v>
                </c:pt>
                <c:pt idx="66396">
                  <c:v>6.6396999999999995E-5</c:v>
                </c:pt>
                <c:pt idx="66397">
                  <c:v>6.6397999999999997E-5</c:v>
                </c:pt>
                <c:pt idx="66398">
                  <c:v>6.6398999999999999E-5</c:v>
                </c:pt>
                <c:pt idx="66399">
                  <c:v>6.6400000000000001E-5</c:v>
                </c:pt>
                <c:pt idx="66400">
                  <c:v>6.6401000000000003E-5</c:v>
                </c:pt>
                <c:pt idx="66401">
                  <c:v>6.6402000000000006E-5</c:v>
                </c:pt>
                <c:pt idx="66402">
                  <c:v>6.6402999999999994E-5</c:v>
                </c:pt>
                <c:pt idx="66403">
                  <c:v>6.6403999999999996E-5</c:v>
                </c:pt>
                <c:pt idx="66404">
                  <c:v>6.6404999999999999E-5</c:v>
                </c:pt>
                <c:pt idx="66405">
                  <c:v>6.6406000000000001E-5</c:v>
                </c:pt>
                <c:pt idx="66406">
                  <c:v>6.6407000000000003E-5</c:v>
                </c:pt>
                <c:pt idx="66407">
                  <c:v>6.6408000000000005E-5</c:v>
                </c:pt>
                <c:pt idx="66408">
                  <c:v>6.6408999999999994E-5</c:v>
                </c:pt>
                <c:pt idx="66409">
                  <c:v>6.6409999999999996E-5</c:v>
                </c:pt>
                <c:pt idx="66410">
                  <c:v>6.6410999999999998E-5</c:v>
                </c:pt>
                <c:pt idx="66411">
                  <c:v>6.6412E-5</c:v>
                </c:pt>
                <c:pt idx="66412">
                  <c:v>6.6413000000000003E-5</c:v>
                </c:pt>
                <c:pt idx="66413">
                  <c:v>6.6414000000000005E-5</c:v>
                </c:pt>
                <c:pt idx="66414">
                  <c:v>6.6414999999999993E-5</c:v>
                </c:pt>
                <c:pt idx="66415">
                  <c:v>6.6415999999999996E-5</c:v>
                </c:pt>
                <c:pt idx="66416">
                  <c:v>6.6416999999999998E-5</c:v>
                </c:pt>
                <c:pt idx="66417">
                  <c:v>6.6418E-5</c:v>
                </c:pt>
                <c:pt idx="66418">
                  <c:v>6.6419000000000002E-5</c:v>
                </c:pt>
                <c:pt idx="66419">
                  <c:v>6.6420000000000004E-5</c:v>
                </c:pt>
                <c:pt idx="66420">
                  <c:v>6.6421000000000007E-5</c:v>
                </c:pt>
                <c:pt idx="66421">
                  <c:v>6.6421999999999995E-5</c:v>
                </c:pt>
                <c:pt idx="66422">
                  <c:v>6.6422999999999997E-5</c:v>
                </c:pt>
                <c:pt idx="66423">
                  <c:v>6.6424E-5</c:v>
                </c:pt>
                <c:pt idx="66424">
                  <c:v>6.6425000000000002E-5</c:v>
                </c:pt>
                <c:pt idx="66425">
                  <c:v>6.6426000000000004E-5</c:v>
                </c:pt>
                <c:pt idx="66426">
                  <c:v>6.6427000000000006E-5</c:v>
                </c:pt>
                <c:pt idx="66427">
                  <c:v>6.6427999999999995E-5</c:v>
                </c:pt>
                <c:pt idx="66428">
                  <c:v>6.6428999999999997E-5</c:v>
                </c:pt>
                <c:pt idx="66429">
                  <c:v>6.6429999999999999E-5</c:v>
                </c:pt>
                <c:pt idx="66430">
                  <c:v>6.6431000000000001E-5</c:v>
                </c:pt>
                <c:pt idx="66431">
                  <c:v>6.6432000000000004E-5</c:v>
                </c:pt>
                <c:pt idx="66432">
                  <c:v>6.6433000000000006E-5</c:v>
                </c:pt>
                <c:pt idx="66433">
                  <c:v>6.6433999999999994E-5</c:v>
                </c:pt>
                <c:pt idx="66434">
                  <c:v>6.6434999999999997E-5</c:v>
                </c:pt>
                <c:pt idx="66435">
                  <c:v>6.6435999999999999E-5</c:v>
                </c:pt>
                <c:pt idx="66436">
                  <c:v>6.6437000000000001E-5</c:v>
                </c:pt>
                <c:pt idx="66437">
                  <c:v>6.6438000000000003E-5</c:v>
                </c:pt>
                <c:pt idx="66438">
                  <c:v>6.6439000000000005E-5</c:v>
                </c:pt>
                <c:pt idx="66439">
                  <c:v>6.6439999999999994E-5</c:v>
                </c:pt>
                <c:pt idx="66440">
                  <c:v>6.6440999999999996E-5</c:v>
                </c:pt>
                <c:pt idx="66441">
                  <c:v>6.6441999999999998E-5</c:v>
                </c:pt>
                <c:pt idx="66442">
                  <c:v>6.6443000000000001E-5</c:v>
                </c:pt>
                <c:pt idx="66443">
                  <c:v>6.6444000000000003E-5</c:v>
                </c:pt>
                <c:pt idx="66444">
                  <c:v>6.6445000000000005E-5</c:v>
                </c:pt>
                <c:pt idx="66445">
                  <c:v>6.6445999999999994E-5</c:v>
                </c:pt>
                <c:pt idx="66446">
                  <c:v>6.6446999999999996E-5</c:v>
                </c:pt>
                <c:pt idx="66447">
                  <c:v>6.6447999999999998E-5</c:v>
                </c:pt>
                <c:pt idx="66448">
                  <c:v>6.6449E-5</c:v>
                </c:pt>
                <c:pt idx="66449">
                  <c:v>6.6450000000000002E-5</c:v>
                </c:pt>
                <c:pt idx="66450">
                  <c:v>6.6451000000000005E-5</c:v>
                </c:pt>
                <c:pt idx="66451">
                  <c:v>6.6451999999999993E-5</c:v>
                </c:pt>
                <c:pt idx="66452">
                  <c:v>6.6452999999999995E-5</c:v>
                </c:pt>
                <c:pt idx="66453">
                  <c:v>6.6453999999999998E-5</c:v>
                </c:pt>
                <c:pt idx="66454">
                  <c:v>6.6455E-5</c:v>
                </c:pt>
                <c:pt idx="66455">
                  <c:v>6.6456000000000002E-5</c:v>
                </c:pt>
                <c:pt idx="66456">
                  <c:v>6.6457000000000004E-5</c:v>
                </c:pt>
                <c:pt idx="66457">
                  <c:v>6.6458000000000006E-5</c:v>
                </c:pt>
                <c:pt idx="66458">
                  <c:v>6.6458999999999995E-5</c:v>
                </c:pt>
                <c:pt idx="66459">
                  <c:v>6.6459999999999997E-5</c:v>
                </c:pt>
                <c:pt idx="66460">
                  <c:v>6.6460999999999999E-5</c:v>
                </c:pt>
                <c:pt idx="66461">
                  <c:v>6.6462000000000002E-5</c:v>
                </c:pt>
                <c:pt idx="66462">
                  <c:v>6.6463000000000004E-5</c:v>
                </c:pt>
                <c:pt idx="66463">
                  <c:v>6.6464000000000006E-5</c:v>
                </c:pt>
                <c:pt idx="66464">
                  <c:v>6.6464999999999995E-5</c:v>
                </c:pt>
                <c:pt idx="66465">
                  <c:v>6.6465999999999997E-5</c:v>
                </c:pt>
                <c:pt idx="66466">
                  <c:v>6.6466999999999999E-5</c:v>
                </c:pt>
                <c:pt idx="66467">
                  <c:v>6.6468000000000001E-5</c:v>
                </c:pt>
                <c:pt idx="66468">
                  <c:v>6.6469000000000003E-5</c:v>
                </c:pt>
                <c:pt idx="66469">
                  <c:v>6.6470000000000006E-5</c:v>
                </c:pt>
                <c:pt idx="66470">
                  <c:v>6.6470999999999994E-5</c:v>
                </c:pt>
                <c:pt idx="66471">
                  <c:v>6.6471999999999996E-5</c:v>
                </c:pt>
                <c:pt idx="66472">
                  <c:v>6.6472999999999999E-5</c:v>
                </c:pt>
                <c:pt idx="66473">
                  <c:v>6.6474000000000001E-5</c:v>
                </c:pt>
                <c:pt idx="66474">
                  <c:v>6.6475000000000003E-5</c:v>
                </c:pt>
                <c:pt idx="66475">
                  <c:v>6.6476000000000005E-5</c:v>
                </c:pt>
                <c:pt idx="66476">
                  <c:v>6.6476999999999994E-5</c:v>
                </c:pt>
                <c:pt idx="66477">
                  <c:v>6.6477999999999996E-5</c:v>
                </c:pt>
                <c:pt idx="66478">
                  <c:v>6.6478999999999998E-5</c:v>
                </c:pt>
                <c:pt idx="66479">
                  <c:v>6.648E-5</c:v>
                </c:pt>
                <c:pt idx="66480">
                  <c:v>6.6481000000000003E-5</c:v>
                </c:pt>
                <c:pt idx="66481">
                  <c:v>6.6482000000000005E-5</c:v>
                </c:pt>
                <c:pt idx="66482">
                  <c:v>6.6482999999999993E-5</c:v>
                </c:pt>
                <c:pt idx="66483">
                  <c:v>6.6483999999999996E-5</c:v>
                </c:pt>
                <c:pt idx="66484">
                  <c:v>6.6484999999999998E-5</c:v>
                </c:pt>
                <c:pt idx="66485">
                  <c:v>6.6486E-5</c:v>
                </c:pt>
                <c:pt idx="66486">
                  <c:v>6.6487000000000002E-5</c:v>
                </c:pt>
                <c:pt idx="66487">
                  <c:v>6.6488000000000004E-5</c:v>
                </c:pt>
                <c:pt idx="66488">
                  <c:v>6.6489000000000007E-5</c:v>
                </c:pt>
                <c:pt idx="66489">
                  <c:v>6.6489999999999995E-5</c:v>
                </c:pt>
                <c:pt idx="66490">
                  <c:v>6.6490999999999997E-5</c:v>
                </c:pt>
                <c:pt idx="66491">
                  <c:v>6.6492E-5</c:v>
                </c:pt>
                <c:pt idx="66492">
                  <c:v>6.6493000000000002E-5</c:v>
                </c:pt>
                <c:pt idx="66493">
                  <c:v>6.6494000000000004E-5</c:v>
                </c:pt>
                <c:pt idx="66494">
                  <c:v>6.6495000000000006E-5</c:v>
                </c:pt>
                <c:pt idx="66495">
                  <c:v>6.6495999999999995E-5</c:v>
                </c:pt>
                <c:pt idx="66496">
                  <c:v>6.6496999999999997E-5</c:v>
                </c:pt>
                <c:pt idx="66497">
                  <c:v>6.6497999999999999E-5</c:v>
                </c:pt>
                <c:pt idx="66498">
                  <c:v>6.6499000000000001E-5</c:v>
                </c:pt>
                <c:pt idx="66499">
                  <c:v>6.6500000000000004E-5</c:v>
                </c:pt>
                <c:pt idx="66500">
                  <c:v>6.6501000000000006E-5</c:v>
                </c:pt>
                <c:pt idx="66501">
                  <c:v>6.6501999999999994E-5</c:v>
                </c:pt>
                <c:pt idx="66502">
                  <c:v>6.6502999999999997E-5</c:v>
                </c:pt>
                <c:pt idx="66503">
                  <c:v>6.6503999999999999E-5</c:v>
                </c:pt>
                <c:pt idx="66504">
                  <c:v>6.6505000000000001E-5</c:v>
                </c:pt>
                <c:pt idx="66505">
                  <c:v>6.6506000000000003E-5</c:v>
                </c:pt>
                <c:pt idx="66506">
                  <c:v>6.6507000000000005E-5</c:v>
                </c:pt>
                <c:pt idx="66507">
                  <c:v>6.6507999999999994E-5</c:v>
                </c:pt>
                <c:pt idx="66508">
                  <c:v>6.6508999999999996E-5</c:v>
                </c:pt>
                <c:pt idx="66509">
                  <c:v>6.6509999999999998E-5</c:v>
                </c:pt>
                <c:pt idx="66510">
                  <c:v>6.6511000000000001E-5</c:v>
                </c:pt>
                <c:pt idx="66511">
                  <c:v>6.6512000000000003E-5</c:v>
                </c:pt>
                <c:pt idx="66512">
                  <c:v>6.6513000000000005E-5</c:v>
                </c:pt>
                <c:pt idx="66513">
                  <c:v>6.6513999999999994E-5</c:v>
                </c:pt>
                <c:pt idx="66514">
                  <c:v>6.6514999999999996E-5</c:v>
                </c:pt>
                <c:pt idx="66515">
                  <c:v>6.6515999999999998E-5</c:v>
                </c:pt>
                <c:pt idx="66516">
                  <c:v>6.6517E-5</c:v>
                </c:pt>
                <c:pt idx="66517">
                  <c:v>6.6518000000000002E-5</c:v>
                </c:pt>
                <c:pt idx="66518">
                  <c:v>6.6519000000000005E-5</c:v>
                </c:pt>
                <c:pt idx="66519">
                  <c:v>6.6519999999999993E-5</c:v>
                </c:pt>
                <c:pt idx="66520">
                  <c:v>6.6520999999999995E-5</c:v>
                </c:pt>
                <c:pt idx="66521">
                  <c:v>6.6521999999999998E-5</c:v>
                </c:pt>
                <c:pt idx="66522">
                  <c:v>6.6523E-5</c:v>
                </c:pt>
                <c:pt idx="66523">
                  <c:v>6.6524000000000002E-5</c:v>
                </c:pt>
                <c:pt idx="66524">
                  <c:v>6.6525000000000004E-5</c:v>
                </c:pt>
                <c:pt idx="66525">
                  <c:v>6.6526000000000006E-5</c:v>
                </c:pt>
                <c:pt idx="66526">
                  <c:v>6.6526999999999995E-5</c:v>
                </c:pt>
                <c:pt idx="66527">
                  <c:v>6.6527999999999997E-5</c:v>
                </c:pt>
                <c:pt idx="66528">
                  <c:v>6.6528999999999999E-5</c:v>
                </c:pt>
                <c:pt idx="66529">
                  <c:v>6.6530000000000002E-5</c:v>
                </c:pt>
                <c:pt idx="66530">
                  <c:v>6.6531000000000004E-5</c:v>
                </c:pt>
                <c:pt idx="66531">
                  <c:v>6.6532000000000006E-5</c:v>
                </c:pt>
                <c:pt idx="66532">
                  <c:v>6.6532999999999995E-5</c:v>
                </c:pt>
                <c:pt idx="66533">
                  <c:v>6.6533999999999997E-5</c:v>
                </c:pt>
                <c:pt idx="66534">
                  <c:v>6.6534999999999999E-5</c:v>
                </c:pt>
                <c:pt idx="66535">
                  <c:v>6.6536000000000001E-5</c:v>
                </c:pt>
                <c:pt idx="66536">
                  <c:v>6.6537000000000003E-5</c:v>
                </c:pt>
                <c:pt idx="66537">
                  <c:v>6.6538000000000006E-5</c:v>
                </c:pt>
                <c:pt idx="66538">
                  <c:v>6.6538999999999994E-5</c:v>
                </c:pt>
                <c:pt idx="66539">
                  <c:v>6.6539999999999997E-5</c:v>
                </c:pt>
                <c:pt idx="66540">
                  <c:v>6.6540999999999999E-5</c:v>
                </c:pt>
                <c:pt idx="66541">
                  <c:v>6.6542000000000001E-5</c:v>
                </c:pt>
                <c:pt idx="66542">
                  <c:v>6.6543000000000003E-5</c:v>
                </c:pt>
                <c:pt idx="66543">
                  <c:v>6.6544000000000005E-5</c:v>
                </c:pt>
                <c:pt idx="66544">
                  <c:v>6.6544999999999994E-5</c:v>
                </c:pt>
                <c:pt idx="66545">
                  <c:v>6.6545999999999996E-5</c:v>
                </c:pt>
                <c:pt idx="66546">
                  <c:v>6.6546999999999998E-5</c:v>
                </c:pt>
                <c:pt idx="66547">
                  <c:v>6.6548E-5</c:v>
                </c:pt>
                <c:pt idx="66548">
                  <c:v>6.6549000000000003E-5</c:v>
                </c:pt>
                <c:pt idx="66549">
                  <c:v>6.6550000000000005E-5</c:v>
                </c:pt>
                <c:pt idx="66550">
                  <c:v>6.6550999999999994E-5</c:v>
                </c:pt>
                <c:pt idx="66551">
                  <c:v>6.6551999999999996E-5</c:v>
                </c:pt>
                <c:pt idx="66552">
                  <c:v>6.6552999999999998E-5</c:v>
                </c:pt>
                <c:pt idx="66553">
                  <c:v>6.6554E-5</c:v>
                </c:pt>
                <c:pt idx="66554">
                  <c:v>6.6555000000000002E-5</c:v>
                </c:pt>
                <c:pt idx="66555">
                  <c:v>6.6556000000000004E-5</c:v>
                </c:pt>
                <c:pt idx="66556">
                  <c:v>6.6557000000000007E-5</c:v>
                </c:pt>
                <c:pt idx="66557">
                  <c:v>6.6557999999999995E-5</c:v>
                </c:pt>
                <c:pt idx="66558">
                  <c:v>6.6558999999999998E-5</c:v>
                </c:pt>
                <c:pt idx="66559">
                  <c:v>6.656E-5</c:v>
                </c:pt>
                <c:pt idx="66560">
                  <c:v>6.6561000000000002E-5</c:v>
                </c:pt>
                <c:pt idx="66561">
                  <c:v>6.6562000000000004E-5</c:v>
                </c:pt>
                <c:pt idx="66562">
                  <c:v>6.6563000000000006E-5</c:v>
                </c:pt>
                <c:pt idx="66563">
                  <c:v>6.6563999999999995E-5</c:v>
                </c:pt>
                <c:pt idx="66564">
                  <c:v>6.6564999999999997E-5</c:v>
                </c:pt>
                <c:pt idx="66565">
                  <c:v>6.6565999999999999E-5</c:v>
                </c:pt>
                <c:pt idx="66566">
                  <c:v>6.6567000000000001E-5</c:v>
                </c:pt>
                <c:pt idx="66567">
                  <c:v>6.6568000000000004E-5</c:v>
                </c:pt>
                <c:pt idx="66568">
                  <c:v>6.6569000000000006E-5</c:v>
                </c:pt>
                <c:pt idx="66569">
                  <c:v>6.6569999999999995E-5</c:v>
                </c:pt>
                <c:pt idx="66570">
                  <c:v>6.6570999999999997E-5</c:v>
                </c:pt>
                <c:pt idx="66571">
                  <c:v>6.6571999999999999E-5</c:v>
                </c:pt>
                <c:pt idx="66572">
                  <c:v>6.6573000000000001E-5</c:v>
                </c:pt>
                <c:pt idx="66573">
                  <c:v>6.6574000000000003E-5</c:v>
                </c:pt>
                <c:pt idx="66574">
                  <c:v>6.6575000000000005E-5</c:v>
                </c:pt>
                <c:pt idx="66575">
                  <c:v>6.6575999999999994E-5</c:v>
                </c:pt>
                <c:pt idx="66576">
                  <c:v>6.6576999999999996E-5</c:v>
                </c:pt>
                <c:pt idx="66577">
                  <c:v>6.6577999999999999E-5</c:v>
                </c:pt>
                <c:pt idx="66578">
                  <c:v>6.6579000000000001E-5</c:v>
                </c:pt>
                <c:pt idx="66579">
                  <c:v>6.6580000000000003E-5</c:v>
                </c:pt>
                <c:pt idx="66580">
                  <c:v>6.6581000000000005E-5</c:v>
                </c:pt>
                <c:pt idx="66581">
                  <c:v>6.6581999999999994E-5</c:v>
                </c:pt>
                <c:pt idx="66582">
                  <c:v>6.6582999999999996E-5</c:v>
                </c:pt>
                <c:pt idx="66583">
                  <c:v>6.6583999999999998E-5</c:v>
                </c:pt>
                <c:pt idx="66584">
                  <c:v>6.6585E-5</c:v>
                </c:pt>
                <c:pt idx="66585">
                  <c:v>6.6586000000000002E-5</c:v>
                </c:pt>
                <c:pt idx="66586">
                  <c:v>6.6587000000000005E-5</c:v>
                </c:pt>
                <c:pt idx="66587">
                  <c:v>6.6587999999999993E-5</c:v>
                </c:pt>
                <c:pt idx="66588">
                  <c:v>6.6588999999999996E-5</c:v>
                </c:pt>
                <c:pt idx="66589">
                  <c:v>6.6589999999999998E-5</c:v>
                </c:pt>
                <c:pt idx="66590">
                  <c:v>6.6591E-5</c:v>
                </c:pt>
                <c:pt idx="66591">
                  <c:v>6.6592000000000002E-5</c:v>
                </c:pt>
                <c:pt idx="66592">
                  <c:v>6.6593000000000004E-5</c:v>
                </c:pt>
                <c:pt idx="66593">
                  <c:v>6.6594000000000006E-5</c:v>
                </c:pt>
                <c:pt idx="66594">
                  <c:v>6.6594999999999995E-5</c:v>
                </c:pt>
                <c:pt idx="66595">
                  <c:v>6.6595999999999997E-5</c:v>
                </c:pt>
                <c:pt idx="66596">
                  <c:v>6.6597E-5</c:v>
                </c:pt>
                <c:pt idx="66597">
                  <c:v>6.6598000000000002E-5</c:v>
                </c:pt>
                <c:pt idx="66598">
                  <c:v>6.6599000000000004E-5</c:v>
                </c:pt>
                <c:pt idx="66599">
                  <c:v>6.6600000000000006E-5</c:v>
                </c:pt>
                <c:pt idx="66600">
                  <c:v>6.6600999999999995E-5</c:v>
                </c:pt>
                <c:pt idx="66601">
                  <c:v>6.6601999999999997E-5</c:v>
                </c:pt>
                <c:pt idx="66602">
                  <c:v>6.6602999999999999E-5</c:v>
                </c:pt>
                <c:pt idx="66603">
                  <c:v>6.6604000000000001E-5</c:v>
                </c:pt>
                <c:pt idx="66604">
                  <c:v>6.6605000000000004E-5</c:v>
                </c:pt>
                <c:pt idx="66605">
                  <c:v>6.6606000000000006E-5</c:v>
                </c:pt>
                <c:pt idx="66606">
                  <c:v>6.6606999999999994E-5</c:v>
                </c:pt>
                <c:pt idx="66607">
                  <c:v>6.6607999999999997E-5</c:v>
                </c:pt>
                <c:pt idx="66608">
                  <c:v>6.6608999999999999E-5</c:v>
                </c:pt>
                <c:pt idx="66609">
                  <c:v>6.6610000000000001E-5</c:v>
                </c:pt>
                <c:pt idx="66610">
                  <c:v>6.6611000000000003E-5</c:v>
                </c:pt>
                <c:pt idx="66611">
                  <c:v>6.6612000000000005E-5</c:v>
                </c:pt>
                <c:pt idx="66612">
                  <c:v>6.6612999999999994E-5</c:v>
                </c:pt>
                <c:pt idx="66613">
                  <c:v>6.6613999999999996E-5</c:v>
                </c:pt>
                <c:pt idx="66614">
                  <c:v>6.6614999999999998E-5</c:v>
                </c:pt>
                <c:pt idx="66615">
                  <c:v>6.6616000000000001E-5</c:v>
                </c:pt>
                <c:pt idx="66616">
                  <c:v>6.6617000000000003E-5</c:v>
                </c:pt>
                <c:pt idx="66617">
                  <c:v>6.6618000000000005E-5</c:v>
                </c:pt>
                <c:pt idx="66618">
                  <c:v>6.6618999999999994E-5</c:v>
                </c:pt>
                <c:pt idx="66619">
                  <c:v>6.6619999999999996E-5</c:v>
                </c:pt>
                <c:pt idx="66620">
                  <c:v>6.6620999999999998E-5</c:v>
                </c:pt>
                <c:pt idx="66621">
                  <c:v>6.6622E-5</c:v>
                </c:pt>
                <c:pt idx="66622">
                  <c:v>6.6623000000000002E-5</c:v>
                </c:pt>
                <c:pt idx="66623">
                  <c:v>6.6624000000000005E-5</c:v>
                </c:pt>
                <c:pt idx="66624">
                  <c:v>6.6625000000000007E-5</c:v>
                </c:pt>
                <c:pt idx="66625">
                  <c:v>6.6625999999999995E-5</c:v>
                </c:pt>
                <c:pt idx="66626">
                  <c:v>6.6626999999999998E-5</c:v>
                </c:pt>
                <c:pt idx="66627">
                  <c:v>6.6628E-5</c:v>
                </c:pt>
                <c:pt idx="66628">
                  <c:v>6.6629000000000002E-5</c:v>
                </c:pt>
                <c:pt idx="66629">
                  <c:v>6.6630000000000004E-5</c:v>
                </c:pt>
                <c:pt idx="66630">
                  <c:v>6.6631000000000006E-5</c:v>
                </c:pt>
                <c:pt idx="66631">
                  <c:v>6.6631999999999995E-5</c:v>
                </c:pt>
                <c:pt idx="66632">
                  <c:v>6.6632999999999997E-5</c:v>
                </c:pt>
                <c:pt idx="66633">
                  <c:v>6.6633999999999999E-5</c:v>
                </c:pt>
                <c:pt idx="66634">
                  <c:v>6.6635000000000002E-5</c:v>
                </c:pt>
                <c:pt idx="66635">
                  <c:v>6.6636000000000004E-5</c:v>
                </c:pt>
                <c:pt idx="66636">
                  <c:v>6.6637000000000006E-5</c:v>
                </c:pt>
                <c:pt idx="66637">
                  <c:v>6.6637999999999995E-5</c:v>
                </c:pt>
                <c:pt idx="66638">
                  <c:v>6.6638999999999997E-5</c:v>
                </c:pt>
                <c:pt idx="66639">
                  <c:v>6.6639999999999999E-5</c:v>
                </c:pt>
                <c:pt idx="66640">
                  <c:v>6.6641000000000001E-5</c:v>
                </c:pt>
                <c:pt idx="66641">
                  <c:v>6.6642000000000003E-5</c:v>
                </c:pt>
                <c:pt idx="66642">
                  <c:v>6.6643000000000006E-5</c:v>
                </c:pt>
                <c:pt idx="66643">
                  <c:v>6.6643999999999994E-5</c:v>
                </c:pt>
                <c:pt idx="66644">
                  <c:v>6.6644999999999996E-5</c:v>
                </c:pt>
                <c:pt idx="66645">
                  <c:v>6.6645999999999999E-5</c:v>
                </c:pt>
                <c:pt idx="66646">
                  <c:v>6.6647000000000001E-5</c:v>
                </c:pt>
                <c:pt idx="66647">
                  <c:v>6.6648000000000003E-5</c:v>
                </c:pt>
                <c:pt idx="66648">
                  <c:v>6.6649000000000005E-5</c:v>
                </c:pt>
                <c:pt idx="66649">
                  <c:v>6.6649999999999994E-5</c:v>
                </c:pt>
                <c:pt idx="66650">
                  <c:v>6.6650999999999996E-5</c:v>
                </c:pt>
                <c:pt idx="66651">
                  <c:v>6.6651999999999998E-5</c:v>
                </c:pt>
                <c:pt idx="66652">
                  <c:v>6.6653E-5</c:v>
                </c:pt>
                <c:pt idx="66653">
                  <c:v>6.6654000000000003E-5</c:v>
                </c:pt>
                <c:pt idx="66654">
                  <c:v>6.6655000000000005E-5</c:v>
                </c:pt>
                <c:pt idx="66655">
                  <c:v>6.6655999999999993E-5</c:v>
                </c:pt>
                <c:pt idx="66656">
                  <c:v>6.6656999999999996E-5</c:v>
                </c:pt>
                <c:pt idx="66657">
                  <c:v>6.6657999999999998E-5</c:v>
                </c:pt>
                <c:pt idx="66658">
                  <c:v>6.6659E-5</c:v>
                </c:pt>
                <c:pt idx="66659">
                  <c:v>6.6660000000000002E-5</c:v>
                </c:pt>
                <c:pt idx="66660">
                  <c:v>6.6661000000000004E-5</c:v>
                </c:pt>
                <c:pt idx="66661">
                  <c:v>6.6662000000000007E-5</c:v>
                </c:pt>
                <c:pt idx="66662">
                  <c:v>6.6662999999999995E-5</c:v>
                </c:pt>
                <c:pt idx="66663">
                  <c:v>6.6663999999999997E-5</c:v>
                </c:pt>
                <c:pt idx="66664">
                  <c:v>6.6665E-5</c:v>
                </c:pt>
                <c:pt idx="66665">
                  <c:v>6.6666000000000002E-5</c:v>
                </c:pt>
                <c:pt idx="66666">
                  <c:v>6.6667000000000004E-5</c:v>
                </c:pt>
                <c:pt idx="66667">
                  <c:v>6.6668000000000006E-5</c:v>
                </c:pt>
                <c:pt idx="66668">
                  <c:v>6.6668999999999995E-5</c:v>
                </c:pt>
                <c:pt idx="66669">
                  <c:v>6.6669999999999997E-5</c:v>
                </c:pt>
                <c:pt idx="66670">
                  <c:v>6.6670999999999999E-5</c:v>
                </c:pt>
                <c:pt idx="66671">
                  <c:v>6.6672000000000001E-5</c:v>
                </c:pt>
                <c:pt idx="66672">
                  <c:v>6.6673000000000004E-5</c:v>
                </c:pt>
                <c:pt idx="66673">
                  <c:v>6.6674000000000006E-5</c:v>
                </c:pt>
                <c:pt idx="66674">
                  <c:v>6.6674999999999994E-5</c:v>
                </c:pt>
                <c:pt idx="66675">
                  <c:v>6.6675999999999997E-5</c:v>
                </c:pt>
                <c:pt idx="66676">
                  <c:v>6.6676999999999999E-5</c:v>
                </c:pt>
                <c:pt idx="66677">
                  <c:v>6.6678000000000001E-5</c:v>
                </c:pt>
                <c:pt idx="66678">
                  <c:v>6.6679000000000003E-5</c:v>
                </c:pt>
                <c:pt idx="66679">
                  <c:v>6.6680000000000005E-5</c:v>
                </c:pt>
                <c:pt idx="66680">
                  <c:v>6.6680999999999994E-5</c:v>
                </c:pt>
                <c:pt idx="66681">
                  <c:v>6.6681999999999996E-5</c:v>
                </c:pt>
                <c:pt idx="66682">
                  <c:v>6.6682999999999998E-5</c:v>
                </c:pt>
                <c:pt idx="66683">
                  <c:v>6.6684000000000001E-5</c:v>
                </c:pt>
                <c:pt idx="66684">
                  <c:v>6.6685000000000003E-5</c:v>
                </c:pt>
                <c:pt idx="66685">
                  <c:v>6.6686000000000005E-5</c:v>
                </c:pt>
                <c:pt idx="66686">
                  <c:v>6.6686999999999994E-5</c:v>
                </c:pt>
                <c:pt idx="66687">
                  <c:v>6.6687999999999996E-5</c:v>
                </c:pt>
                <c:pt idx="66688">
                  <c:v>6.6688999999999998E-5</c:v>
                </c:pt>
                <c:pt idx="66689">
                  <c:v>6.669E-5</c:v>
                </c:pt>
                <c:pt idx="66690">
                  <c:v>6.6691000000000002E-5</c:v>
                </c:pt>
                <c:pt idx="66691">
                  <c:v>6.6692000000000005E-5</c:v>
                </c:pt>
                <c:pt idx="66692">
                  <c:v>6.6693000000000007E-5</c:v>
                </c:pt>
                <c:pt idx="66693">
                  <c:v>6.6693999999999995E-5</c:v>
                </c:pt>
                <c:pt idx="66694">
                  <c:v>6.6694999999999998E-5</c:v>
                </c:pt>
                <c:pt idx="66695">
                  <c:v>6.6696E-5</c:v>
                </c:pt>
                <c:pt idx="66696">
                  <c:v>6.6697000000000002E-5</c:v>
                </c:pt>
                <c:pt idx="66697">
                  <c:v>6.6698000000000004E-5</c:v>
                </c:pt>
                <c:pt idx="66698">
                  <c:v>6.6699000000000006E-5</c:v>
                </c:pt>
                <c:pt idx="66699">
                  <c:v>6.6699999999999995E-5</c:v>
                </c:pt>
                <c:pt idx="66700">
                  <c:v>6.6700999999999997E-5</c:v>
                </c:pt>
                <c:pt idx="66701">
                  <c:v>6.6701999999999999E-5</c:v>
                </c:pt>
                <c:pt idx="66702">
                  <c:v>6.6703000000000002E-5</c:v>
                </c:pt>
                <c:pt idx="66703">
                  <c:v>6.6704000000000004E-5</c:v>
                </c:pt>
                <c:pt idx="66704">
                  <c:v>6.6705000000000006E-5</c:v>
                </c:pt>
                <c:pt idx="66705">
                  <c:v>6.6705999999999995E-5</c:v>
                </c:pt>
                <c:pt idx="66706">
                  <c:v>6.6706999999999997E-5</c:v>
                </c:pt>
                <c:pt idx="66707">
                  <c:v>6.6707999999999999E-5</c:v>
                </c:pt>
                <c:pt idx="66708">
                  <c:v>6.6709000000000001E-5</c:v>
                </c:pt>
                <c:pt idx="66709">
                  <c:v>6.6710000000000003E-5</c:v>
                </c:pt>
                <c:pt idx="66710">
                  <c:v>6.6711000000000006E-5</c:v>
                </c:pt>
                <c:pt idx="66711">
                  <c:v>6.6711999999999994E-5</c:v>
                </c:pt>
                <c:pt idx="66712">
                  <c:v>6.6712999999999996E-5</c:v>
                </c:pt>
                <c:pt idx="66713">
                  <c:v>6.6713999999999999E-5</c:v>
                </c:pt>
                <c:pt idx="66714">
                  <c:v>6.6715000000000001E-5</c:v>
                </c:pt>
                <c:pt idx="66715">
                  <c:v>6.6716000000000003E-5</c:v>
                </c:pt>
                <c:pt idx="66716">
                  <c:v>6.6717000000000005E-5</c:v>
                </c:pt>
                <c:pt idx="66717">
                  <c:v>6.6717999999999994E-5</c:v>
                </c:pt>
                <c:pt idx="66718">
                  <c:v>6.6718999999999996E-5</c:v>
                </c:pt>
                <c:pt idx="66719">
                  <c:v>6.6719999999999998E-5</c:v>
                </c:pt>
                <c:pt idx="66720">
                  <c:v>6.6721E-5</c:v>
                </c:pt>
                <c:pt idx="66721">
                  <c:v>6.6722000000000003E-5</c:v>
                </c:pt>
                <c:pt idx="66722">
                  <c:v>6.6723000000000005E-5</c:v>
                </c:pt>
                <c:pt idx="66723">
                  <c:v>6.6723999999999993E-5</c:v>
                </c:pt>
                <c:pt idx="66724">
                  <c:v>6.6724999999999996E-5</c:v>
                </c:pt>
                <c:pt idx="66725">
                  <c:v>6.6725999999999998E-5</c:v>
                </c:pt>
                <c:pt idx="66726">
                  <c:v>6.6727E-5</c:v>
                </c:pt>
                <c:pt idx="66727">
                  <c:v>6.6728000000000002E-5</c:v>
                </c:pt>
                <c:pt idx="66728">
                  <c:v>6.6729000000000004E-5</c:v>
                </c:pt>
                <c:pt idx="66729">
                  <c:v>6.6730000000000007E-5</c:v>
                </c:pt>
                <c:pt idx="66730">
                  <c:v>6.6730999999999995E-5</c:v>
                </c:pt>
                <c:pt idx="66731">
                  <c:v>6.6731999999999997E-5</c:v>
                </c:pt>
                <c:pt idx="66732">
                  <c:v>6.6733E-5</c:v>
                </c:pt>
                <c:pt idx="66733">
                  <c:v>6.6734000000000002E-5</c:v>
                </c:pt>
                <c:pt idx="66734">
                  <c:v>6.6735000000000004E-5</c:v>
                </c:pt>
                <c:pt idx="66735">
                  <c:v>6.6736000000000006E-5</c:v>
                </c:pt>
                <c:pt idx="66736">
                  <c:v>6.6736999999999995E-5</c:v>
                </c:pt>
                <c:pt idx="66737">
                  <c:v>6.6737999999999997E-5</c:v>
                </c:pt>
                <c:pt idx="66738">
                  <c:v>6.6738999999999999E-5</c:v>
                </c:pt>
                <c:pt idx="66739">
                  <c:v>6.6740000000000001E-5</c:v>
                </c:pt>
                <c:pt idx="66740">
                  <c:v>6.6741000000000004E-5</c:v>
                </c:pt>
                <c:pt idx="66741">
                  <c:v>6.6742000000000006E-5</c:v>
                </c:pt>
                <c:pt idx="66742">
                  <c:v>6.6742999999999994E-5</c:v>
                </c:pt>
                <c:pt idx="66743">
                  <c:v>6.6743999999999997E-5</c:v>
                </c:pt>
                <c:pt idx="66744">
                  <c:v>6.6744999999999999E-5</c:v>
                </c:pt>
                <c:pt idx="66745">
                  <c:v>6.6746000000000001E-5</c:v>
                </c:pt>
                <c:pt idx="66746">
                  <c:v>6.6747000000000003E-5</c:v>
                </c:pt>
                <c:pt idx="66747">
                  <c:v>6.6748000000000005E-5</c:v>
                </c:pt>
                <c:pt idx="66748">
                  <c:v>6.6748999999999994E-5</c:v>
                </c:pt>
                <c:pt idx="66749">
                  <c:v>6.6749999999999996E-5</c:v>
                </c:pt>
                <c:pt idx="66750">
                  <c:v>6.6750999999999998E-5</c:v>
                </c:pt>
                <c:pt idx="66751">
                  <c:v>6.6752000000000001E-5</c:v>
                </c:pt>
                <c:pt idx="66752">
                  <c:v>6.6753000000000003E-5</c:v>
                </c:pt>
                <c:pt idx="66753">
                  <c:v>6.6754000000000005E-5</c:v>
                </c:pt>
                <c:pt idx="66754">
                  <c:v>6.6754999999999994E-5</c:v>
                </c:pt>
                <c:pt idx="66755">
                  <c:v>6.6755999999999996E-5</c:v>
                </c:pt>
                <c:pt idx="66756">
                  <c:v>6.6756999999999998E-5</c:v>
                </c:pt>
                <c:pt idx="66757">
                  <c:v>6.6758E-5</c:v>
                </c:pt>
                <c:pt idx="66758">
                  <c:v>6.6759000000000002E-5</c:v>
                </c:pt>
                <c:pt idx="66759">
                  <c:v>6.6760000000000005E-5</c:v>
                </c:pt>
                <c:pt idx="66760">
                  <c:v>6.6761000000000007E-5</c:v>
                </c:pt>
                <c:pt idx="66761">
                  <c:v>6.6761999999999995E-5</c:v>
                </c:pt>
                <c:pt idx="66762">
                  <c:v>6.6762999999999998E-5</c:v>
                </c:pt>
                <c:pt idx="66763">
                  <c:v>6.6764E-5</c:v>
                </c:pt>
                <c:pt idx="66764">
                  <c:v>6.6765000000000002E-5</c:v>
                </c:pt>
                <c:pt idx="66765">
                  <c:v>6.6766000000000004E-5</c:v>
                </c:pt>
                <c:pt idx="66766">
                  <c:v>6.6767000000000006E-5</c:v>
                </c:pt>
                <c:pt idx="66767">
                  <c:v>6.6767999999999995E-5</c:v>
                </c:pt>
                <c:pt idx="66768">
                  <c:v>6.6768999999999997E-5</c:v>
                </c:pt>
                <c:pt idx="66769">
                  <c:v>6.6769999999999999E-5</c:v>
                </c:pt>
                <c:pt idx="66770">
                  <c:v>6.6771000000000002E-5</c:v>
                </c:pt>
                <c:pt idx="66771">
                  <c:v>6.6772000000000004E-5</c:v>
                </c:pt>
                <c:pt idx="66772">
                  <c:v>6.6773000000000006E-5</c:v>
                </c:pt>
                <c:pt idx="66773">
                  <c:v>6.6773999999999995E-5</c:v>
                </c:pt>
                <c:pt idx="66774">
                  <c:v>6.6774999999999997E-5</c:v>
                </c:pt>
                <c:pt idx="66775">
                  <c:v>6.6775999999999999E-5</c:v>
                </c:pt>
                <c:pt idx="66776">
                  <c:v>6.6777000000000001E-5</c:v>
                </c:pt>
                <c:pt idx="66777">
                  <c:v>6.6778000000000003E-5</c:v>
                </c:pt>
                <c:pt idx="66778">
                  <c:v>6.6779000000000006E-5</c:v>
                </c:pt>
                <c:pt idx="66779">
                  <c:v>6.6779999999999994E-5</c:v>
                </c:pt>
                <c:pt idx="66780">
                  <c:v>6.6780999999999996E-5</c:v>
                </c:pt>
                <c:pt idx="66781">
                  <c:v>6.6781999999999999E-5</c:v>
                </c:pt>
                <c:pt idx="66782">
                  <c:v>6.6783000000000001E-5</c:v>
                </c:pt>
                <c:pt idx="66783">
                  <c:v>6.6784000000000003E-5</c:v>
                </c:pt>
                <c:pt idx="66784">
                  <c:v>6.6785000000000005E-5</c:v>
                </c:pt>
                <c:pt idx="66785">
                  <c:v>6.6785999999999994E-5</c:v>
                </c:pt>
                <c:pt idx="66786">
                  <c:v>6.6786999999999996E-5</c:v>
                </c:pt>
                <c:pt idx="66787">
                  <c:v>6.6787999999999998E-5</c:v>
                </c:pt>
                <c:pt idx="66788">
                  <c:v>6.6789E-5</c:v>
                </c:pt>
                <c:pt idx="66789">
                  <c:v>6.6790000000000003E-5</c:v>
                </c:pt>
                <c:pt idx="66790">
                  <c:v>6.6791000000000005E-5</c:v>
                </c:pt>
                <c:pt idx="66791">
                  <c:v>6.6791999999999993E-5</c:v>
                </c:pt>
                <c:pt idx="66792">
                  <c:v>6.6792999999999996E-5</c:v>
                </c:pt>
                <c:pt idx="66793">
                  <c:v>6.6793999999999998E-5</c:v>
                </c:pt>
                <c:pt idx="66794">
                  <c:v>6.6795E-5</c:v>
                </c:pt>
                <c:pt idx="66795">
                  <c:v>6.6796000000000002E-5</c:v>
                </c:pt>
                <c:pt idx="66796">
                  <c:v>6.6797000000000004E-5</c:v>
                </c:pt>
                <c:pt idx="66797">
                  <c:v>6.6798000000000007E-5</c:v>
                </c:pt>
                <c:pt idx="66798">
                  <c:v>6.6798999999999995E-5</c:v>
                </c:pt>
                <c:pt idx="66799">
                  <c:v>6.6799999999999997E-5</c:v>
                </c:pt>
                <c:pt idx="66800">
                  <c:v>6.6801E-5</c:v>
                </c:pt>
                <c:pt idx="66801">
                  <c:v>6.6802000000000002E-5</c:v>
                </c:pt>
                <c:pt idx="66802">
                  <c:v>6.6803000000000004E-5</c:v>
                </c:pt>
                <c:pt idx="66803">
                  <c:v>6.6804000000000006E-5</c:v>
                </c:pt>
                <c:pt idx="66804">
                  <c:v>6.6804999999999995E-5</c:v>
                </c:pt>
                <c:pt idx="66805">
                  <c:v>6.6805999999999997E-5</c:v>
                </c:pt>
                <c:pt idx="66806">
                  <c:v>6.6806999999999999E-5</c:v>
                </c:pt>
                <c:pt idx="66807">
                  <c:v>6.6808000000000001E-5</c:v>
                </c:pt>
                <c:pt idx="66808">
                  <c:v>6.6809000000000004E-5</c:v>
                </c:pt>
                <c:pt idx="66809">
                  <c:v>6.6810000000000006E-5</c:v>
                </c:pt>
                <c:pt idx="66810">
                  <c:v>6.6810999999999994E-5</c:v>
                </c:pt>
                <c:pt idx="66811">
                  <c:v>6.6811999999999997E-5</c:v>
                </c:pt>
                <c:pt idx="66812">
                  <c:v>6.6812999999999999E-5</c:v>
                </c:pt>
                <c:pt idx="66813">
                  <c:v>6.6814000000000001E-5</c:v>
                </c:pt>
                <c:pt idx="66814">
                  <c:v>6.6815000000000003E-5</c:v>
                </c:pt>
                <c:pt idx="66815">
                  <c:v>6.6816000000000005E-5</c:v>
                </c:pt>
                <c:pt idx="66816">
                  <c:v>6.6816999999999994E-5</c:v>
                </c:pt>
                <c:pt idx="66817">
                  <c:v>6.6817999999999996E-5</c:v>
                </c:pt>
                <c:pt idx="66818">
                  <c:v>6.6818999999999998E-5</c:v>
                </c:pt>
                <c:pt idx="66819">
                  <c:v>6.6820000000000001E-5</c:v>
                </c:pt>
                <c:pt idx="66820">
                  <c:v>6.6821000000000003E-5</c:v>
                </c:pt>
                <c:pt idx="66821">
                  <c:v>6.6822000000000005E-5</c:v>
                </c:pt>
                <c:pt idx="66822">
                  <c:v>6.6822999999999994E-5</c:v>
                </c:pt>
                <c:pt idx="66823">
                  <c:v>6.6823999999999996E-5</c:v>
                </c:pt>
                <c:pt idx="66824">
                  <c:v>6.6824999999999998E-5</c:v>
                </c:pt>
                <c:pt idx="66825">
                  <c:v>6.6826E-5</c:v>
                </c:pt>
                <c:pt idx="66826">
                  <c:v>6.6827000000000002E-5</c:v>
                </c:pt>
                <c:pt idx="66827">
                  <c:v>6.6828000000000005E-5</c:v>
                </c:pt>
                <c:pt idx="66828">
                  <c:v>6.6828999999999993E-5</c:v>
                </c:pt>
                <c:pt idx="66829">
                  <c:v>6.6829999999999995E-5</c:v>
                </c:pt>
                <c:pt idx="66830">
                  <c:v>6.6830999999999998E-5</c:v>
                </c:pt>
                <c:pt idx="66831">
                  <c:v>6.6832E-5</c:v>
                </c:pt>
                <c:pt idx="66832">
                  <c:v>6.6833000000000002E-5</c:v>
                </c:pt>
                <c:pt idx="66833">
                  <c:v>6.6834000000000004E-5</c:v>
                </c:pt>
                <c:pt idx="66834">
                  <c:v>6.6835000000000006E-5</c:v>
                </c:pt>
                <c:pt idx="66835">
                  <c:v>6.6835999999999995E-5</c:v>
                </c:pt>
                <c:pt idx="66836">
                  <c:v>6.6836999999999997E-5</c:v>
                </c:pt>
                <c:pt idx="66837">
                  <c:v>6.6837999999999999E-5</c:v>
                </c:pt>
                <c:pt idx="66838">
                  <c:v>6.6839000000000002E-5</c:v>
                </c:pt>
                <c:pt idx="66839">
                  <c:v>6.6840000000000004E-5</c:v>
                </c:pt>
                <c:pt idx="66840">
                  <c:v>6.6841000000000006E-5</c:v>
                </c:pt>
                <c:pt idx="66841">
                  <c:v>6.6841999999999995E-5</c:v>
                </c:pt>
                <c:pt idx="66842">
                  <c:v>6.6842999999999997E-5</c:v>
                </c:pt>
                <c:pt idx="66843">
                  <c:v>6.6843999999999999E-5</c:v>
                </c:pt>
                <c:pt idx="66844">
                  <c:v>6.6845000000000001E-5</c:v>
                </c:pt>
                <c:pt idx="66845">
                  <c:v>6.6846000000000003E-5</c:v>
                </c:pt>
                <c:pt idx="66846">
                  <c:v>6.6847000000000006E-5</c:v>
                </c:pt>
                <c:pt idx="66847">
                  <c:v>6.6847999999999994E-5</c:v>
                </c:pt>
                <c:pt idx="66848">
                  <c:v>6.6848999999999996E-5</c:v>
                </c:pt>
                <c:pt idx="66849">
                  <c:v>6.6849999999999999E-5</c:v>
                </c:pt>
                <c:pt idx="66850">
                  <c:v>6.6851000000000001E-5</c:v>
                </c:pt>
                <c:pt idx="66851">
                  <c:v>6.6852000000000003E-5</c:v>
                </c:pt>
                <c:pt idx="66852">
                  <c:v>6.6853000000000005E-5</c:v>
                </c:pt>
                <c:pt idx="66853">
                  <c:v>6.6853999999999994E-5</c:v>
                </c:pt>
                <c:pt idx="66854">
                  <c:v>6.6854999999999996E-5</c:v>
                </c:pt>
                <c:pt idx="66855">
                  <c:v>6.6855999999999998E-5</c:v>
                </c:pt>
                <c:pt idx="66856">
                  <c:v>6.6857E-5</c:v>
                </c:pt>
                <c:pt idx="66857">
                  <c:v>6.6858000000000003E-5</c:v>
                </c:pt>
                <c:pt idx="66858">
                  <c:v>6.6859000000000005E-5</c:v>
                </c:pt>
                <c:pt idx="66859">
                  <c:v>6.6859999999999993E-5</c:v>
                </c:pt>
                <c:pt idx="66860">
                  <c:v>6.6860999999999996E-5</c:v>
                </c:pt>
                <c:pt idx="66861">
                  <c:v>6.6861999999999998E-5</c:v>
                </c:pt>
                <c:pt idx="66862">
                  <c:v>6.6863E-5</c:v>
                </c:pt>
                <c:pt idx="66863">
                  <c:v>6.6864000000000002E-5</c:v>
                </c:pt>
                <c:pt idx="66864">
                  <c:v>6.6865000000000004E-5</c:v>
                </c:pt>
                <c:pt idx="66865">
                  <c:v>6.6866000000000007E-5</c:v>
                </c:pt>
                <c:pt idx="66866">
                  <c:v>6.6866999999999995E-5</c:v>
                </c:pt>
                <c:pt idx="66867">
                  <c:v>6.6867999999999997E-5</c:v>
                </c:pt>
                <c:pt idx="66868">
                  <c:v>6.6869E-5</c:v>
                </c:pt>
                <c:pt idx="66869">
                  <c:v>6.6870000000000002E-5</c:v>
                </c:pt>
                <c:pt idx="66870">
                  <c:v>6.6871000000000004E-5</c:v>
                </c:pt>
                <c:pt idx="66871">
                  <c:v>6.6872000000000006E-5</c:v>
                </c:pt>
                <c:pt idx="66872">
                  <c:v>6.6872999999999995E-5</c:v>
                </c:pt>
                <c:pt idx="66873">
                  <c:v>6.6873999999999997E-5</c:v>
                </c:pt>
                <c:pt idx="66874">
                  <c:v>6.6874999999999999E-5</c:v>
                </c:pt>
                <c:pt idx="66875">
                  <c:v>6.6876000000000001E-5</c:v>
                </c:pt>
                <c:pt idx="66876">
                  <c:v>6.6877000000000004E-5</c:v>
                </c:pt>
                <c:pt idx="66877">
                  <c:v>6.6878000000000006E-5</c:v>
                </c:pt>
                <c:pt idx="66878">
                  <c:v>6.6878999999999994E-5</c:v>
                </c:pt>
                <c:pt idx="66879">
                  <c:v>6.6879999999999997E-5</c:v>
                </c:pt>
                <c:pt idx="66880">
                  <c:v>6.6880999999999999E-5</c:v>
                </c:pt>
                <c:pt idx="66881">
                  <c:v>6.6882000000000001E-5</c:v>
                </c:pt>
                <c:pt idx="66882">
                  <c:v>6.6883000000000003E-5</c:v>
                </c:pt>
                <c:pt idx="66883">
                  <c:v>6.6884000000000005E-5</c:v>
                </c:pt>
                <c:pt idx="66884">
                  <c:v>6.6884999999999994E-5</c:v>
                </c:pt>
                <c:pt idx="66885">
                  <c:v>6.6885999999999996E-5</c:v>
                </c:pt>
                <c:pt idx="66886">
                  <c:v>6.6886999999999998E-5</c:v>
                </c:pt>
                <c:pt idx="66887">
                  <c:v>6.6888000000000001E-5</c:v>
                </c:pt>
                <c:pt idx="66888">
                  <c:v>6.6889000000000003E-5</c:v>
                </c:pt>
                <c:pt idx="66889">
                  <c:v>6.6890000000000005E-5</c:v>
                </c:pt>
                <c:pt idx="66890">
                  <c:v>6.6890999999999994E-5</c:v>
                </c:pt>
                <c:pt idx="66891">
                  <c:v>6.6891999999999996E-5</c:v>
                </c:pt>
                <c:pt idx="66892">
                  <c:v>6.6892999999999998E-5</c:v>
                </c:pt>
                <c:pt idx="66893">
                  <c:v>6.6894E-5</c:v>
                </c:pt>
                <c:pt idx="66894">
                  <c:v>6.6895000000000002E-5</c:v>
                </c:pt>
                <c:pt idx="66895">
                  <c:v>6.6896000000000005E-5</c:v>
                </c:pt>
                <c:pt idx="66896">
                  <c:v>6.6896999999999993E-5</c:v>
                </c:pt>
                <c:pt idx="66897">
                  <c:v>6.6897999999999995E-5</c:v>
                </c:pt>
                <c:pt idx="66898">
                  <c:v>6.6898999999999998E-5</c:v>
                </c:pt>
                <c:pt idx="66899">
                  <c:v>6.69E-5</c:v>
                </c:pt>
                <c:pt idx="66900">
                  <c:v>6.6901000000000002E-5</c:v>
                </c:pt>
                <c:pt idx="66901">
                  <c:v>6.6902000000000004E-5</c:v>
                </c:pt>
                <c:pt idx="66902">
                  <c:v>6.6903000000000006E-5</c:v>
                </c:pt>
                <c:pt idx="66903">
                  <c:v>6.6903999999999995E-5</c:v>
                </c:pt>
                <c:pt idx="66904">
                  <c:v>6.6904999999999997E-5</c:v>
                </c:pt>
                <c:pt idx="66905">
                  <c:v>6.6905999999999999E-5</c:v>
                </c:pt>
                <c:pt idx="66906">
                  <c:v>6.6907000000000002E-5</c:v>
                </c:pt>
                <c:pt idx="66907">
                  <c:v>6.6908000000000004E-5</c:v>
                </c:pt>
                <c:pt idx="66908">
                  <c:v>6.6909000000000006E-5</c:v>
                </c:pt>
                <c:pt idx="66909">
                  <c:v>6.6909999999999995E-5</c:v>
                </c:pt>
                <c:pt idx="66910">
                  <c:v>6.6910999999999997E-5</c:v>
                </c:pt>
                <c:pt idx="66911">
                  <c:v>6.6911999999999999E-5</c:v>
                </c:pt>
                <c:pt idx="66912">
                  <c:v>6.6913000000000001E-5</c:v>
                </c:pt>
                <c:pt idx="66913">
                  <c:v>6.6914000000000003E-5</c:v>
                </c:pt>
                <c:pt idx="66914">
                  <c:v>6.6915000000000006E-5</c:v>
                </c:pt>
                <c:pt idx="66915">
                  <c:v>6.6915999999999994E-5</c:v>
                </c:pt>
                <c:pt idx="66916">
                  <c:v>6.6916999999999996E-5</c:v>
                </c:pt>
                <c:pt idx="66917">
                  <c:v>6.6917999999999999E-5</c:v>
                </c:pt>
                <c:pt idx="66918">
                  <c:v>6.6919000000000001E-5</c:v>
                </c:pt>
                <c:pt idx="66919">
                  <c:v>6.6920000000000003E-5</c:v>
                </c:pt>
                <c:pt idx="66920">
                  <c:v>6.6921000000000005E-5</c:v>
                </c:pt>
                <c:pt idx="66921">
                  <c:v>6.6921999999999994E-5</c:v>
                </c:pt>
                <c:pt idx="66922">
                  <c:v>6.6922999999999996E-5</c:v>
                </c:pt>
                <c:pt idx="66923">
                  <c:v>6.6923999999999998E-5</c:v>
                </c:pt>
                <c:pt idx="66924">
                  <c:v>6.6925E-5</c:v>
                </c:pt>
                <c:pt idx="66925">
                  <c:v>6.6926000000000003E-5</c:v>
                </c:pt>
                <c:pt idx="66926">
                  <c:v>6.6927000000000005E-5</c:v>
                </c:pt>
                <c:pt idx="66927">
                  <c:v>6.6927999999999993E-5</c:v>
                </c:pt>
                <c:pt idx="66928">
                  <c:v>6.6928999999999996E-5</c:v>
                </c:pt>
                <c:pt idx="66929">
                  <c:v>6.6929999999999998E-5</c:v>
                </c:pt>
                <c:pt idx="66930">
                  <c:v>6.6931E-5</c:v>
                </c:pt>
                <c:pt idx="66931">
                  <c:v>6.6932000000000002E-5</c:v>
                </c:pt>
                <c:pt idx="66932">
                  <c:v>6.6933000000000004E-5</c:v>
                </c:pt>
                <c:pt idx="66933">
                  <c:v>6.6934000000000007E-5</c:v>
                </c:pt>
                <c:pt idx="66934">
                  <c:v>6.6934999999999995E-5</c:v>
                </c:pt>
                <c:pt idx="66935">
                  <c:v>6.6935999999999997E-5</c:v>
                </c:pt>
                <c:pt idx="66936">
                  <c:v>6.6937E-5</c:v>
                </c:pt>
                <c:pt idx="66937">
                  <c:v>6.6938000000000002E-5</c:v>
                </c:pt>
                <c:pt idx="66938">
                  <c:v>6.6939000000000004E-5</c:v>
                </c:pt>
                <c:pt idx="66939">
                  <c:v>6.6940000000000006E-5</c:v>
                </c:pt>
                <c:pt idx="66940">
                  <c:v>6.6940999999999995E-5</c:v>
                </c:pt>
                <c:pt idx="66941">
                  <c:v>6.6941999999999997E-5</c:v>
                </c:pt>
                <c:pt idx="66942">
                  <c:v>6.6942999999999999E-5</c:v>
                </c:pt>
                <c:pt idx="66943">
                  <c:v>6.6944000000000001E-5</c:v>
                </c:pt>
                <c:pt idx="66944">
                  <c:v>6.6945000000000004E-5</c:v>
                </c:pt>
                <c:pt idx="66945">
                  <c:v>6.6946000000000006E-5</c:v>
                </c:pt>
                <c:pt idx="66946">
                  <c:v>6.6946999999999994E-5</c:v>
                </c:pt>
                <c:pt idx="66947">
                  <c:v>6.6947999999999997E-5</c:v>
                </c:pt>
                <c:pt idx="66948">
                  <c:v>6.6948999999999999E-5</c:v>
                </c:pt>
                <c:pt idx="66949">
                  <c:v>6.6950000000000001E-5</c:v>
                </c:pt>
                <c:pt idx="66950">
                  <c:v>6.6951000000000003E-5</c:v>
                </c:pt>
                <c:pt idx="66951">
                  <c:v>6.6952000000000005E-5</c:v>
                </c:pt>
                <c:pt idx="66952">
                  <c:v>6.6952999999999994E-5</c:v>
                </c:pt>
                <c:pt idx="66953">
                  <c:v>6.6953999999999996E-5</c:v>
                </c:pt>
                <c:pt idx="66954">
                  <c:v>6.6954999999999998E-5</c:v>
                </c:pt>
                <c:pt idx="66955">
                  <c:v>6.6956000000000001E-5</c:v>
                </c:pt>
                <c:pt idx="66956">
                  <c:v>6.6957000000000003E-5</c:v>
                </c:pt>
                <c:pt idx="66957">
                  <c:v>6.6958000000000005E-5</c:v>
                </c:pt>
                <c:pt idx="66958">
                  <c:v>6.6958999999999994E-5</c:v>
                </c:pt>
                <c:pt idx="66959">
                  <c:v>6.6959999999999996E-5</c:v>
                </c:pt>
                <c:pt idx="66960">
                  <c:v>6.6960999999999998E-5</c:v>
                </c:pt>
                <c:pt idx="66961">
                  <c:v>6.6962E-5</c:v>
                </c:pt>
                <c:pt idx="66962">
                  <c:v>6.6963000000000002E-5</c:v>
                </c:pt>
                <c:pt idx="66963">
                  <c:v>6.6964000000000005E-5</c:v>
                </c:pt>
                <c:pt idx="66964">
                  <c:v>6.6964999999999993E-5</c:v>
                </c:pt>
                <c:pt idx="66965">
                  <c:v>6.6965999999999995E-5</c:v>
                </c:pt>
                <c:pt idx="66966">
                  <c:v>6.6966999999999998E-5</c:v>
                </c:pt>
                <c:pt idx="66967">
                  <c:v>6.6968E-5</c:v>
                </c:pt>
                <c:pt idx="66968">
                  <c:v>6.6969000000000002E-5</c:v>
                </c:pt>
                <c:pt idx="66969">
                  <c:v>6.6970000000000004E-5</c:v>
                </c:pt>
                <c:pt idx="66970">
                  <c:v>6.6971000000000006E-5</c:v>
                </c:pt>
                <c:pt idx="66971">
                  <c:v>6.6971999999999995E-5</c:v>
                </c:pt>
                <c:pt idx="66972">
                  <c:v>6.6972999999999997E-5</c:v>
                </c:pt>
                <c:pt idx="66973">
                  <c:v>6.6973999999999999E-5</c:v>
                </c:pt>
                <c:pt idx="66974">
                  <c:v>6.6975000000000002E-5</c:v>
                </c:pt>
                <c:pt idx="66975">
                  <c:v>6.6976000000000004E-5</c:v>
                </c:pt>
                <c:pt idx="66976">
                  <c:v>6.6977000000000006E-5</c:v>
                </c:pt>
                <c:pt idx="66977">
                  <c:v>6.6977999999999995E-5</c:v>
                </c:pt>
                <c:pt idx="66978">
                  <c:v>6.6978999999999997E-5</c:v>
                </c:pt>
                <c:pt idx="66979">
                  <c:v>6.6979999999999999E-5</c:v>
                </c:pt>
                <c:pt idx="66980">
                  <c:v>6.6981000000000001E-5</c:v>
                </c:pt>
                <c:pt idx="66981">
                  <c:v>6.6982000000000003E-5</c:v>
                </c:pt>
                <c:pt idx="66982">
                  <c:v>6.6983000000000006E-5</c:v>
                </c:pt>
                <c:pt idx="66983">
                  <c:v>6.6983999999999994E-5</c:v>
                </c:pt>
                <c:pt idx="66984">
                  <c:v>6.6984999999999996E-5</c:v>
                </c:pt>
                <c:pt idx="66985">
                  <c:v>6.6985999999999999E-5</c:v>
                </c:pt>
                <c:pt idx="66986">
                  <c:v>6.6987000000000001E-5</c:v>
                </c:pt>
                <c:pt idx="66987">
                  <c:v>6.6988000000000003E-5</c:v>
                </c:pt>
                <c:pt idx="66988">
                  <c:v>6.6989000000000005E-5</c:v>
                </c:pt>
                <c:pt idx="66989">
                  <c:v>6.6989999999999994E-5</c:v>
                </c:pt>
                <c:pt idx="66990">
                  <c:v>6.6990999999999996E-5</c:v>
                </c:pt>
                <c:pt idx="66991">
                  <c:v>6.6991999999999998E-5</c:v>
                </c:pt>
                <c:pt idx="66992">
                  <c:v>6.6993E-5</c:v>
                </c:pt>
                <c:pt idx="66993">
                  <c:v>6.6994000000000003E-5</c:v>
                </c:pt>
                <c:pt idx="66994">
                  <c:v>6.6995000000000005E-5</c:v>
                </c:pt>
                <c:pt idx="66995">
                  <c:v>6.6995999999999993E-5</c:v>
                </c:pt>
                <c:pt idx="66996">
                  <c:v>6.6996999999999996E-5</c:v>
                </c:pt>
                <c:pt idx="66997">
                  <c:v>6.6997999999999998E-5</c:v>
                </c:pt>
                <c:pt idx="66998">
                  <c:v>6.6999E-5</c:v>
                </c:pt>
                <c:pt idx="66999">
                  <c:v>6.7000000000000002E-5</c:v>
                </c:pt>
                <c:pt idx="67000">
                  <c:v>6.7001000000000004E-5</c:v>
                </c:pt>
                <c:pt idx="67001">
                  <c:v>6.7002000000000007E-5</c:v>
                </c:pt>
                <c:pt idx="67002">
                  <c:v>6.7002999999999995E-5</c:v>
                </c:pt>
                <c:pt idx="67003">
                  <c:v>6.7003999999999997E-5</c:v>
                </c:pt>
                <c:pt idx="67004">
                  <c:v>6.7005E-5</c:v>
                </c:pt>
                <c:pt idx="67005">
                  <c:v>6.7006000000000002E-5</c:v>
                </c:pt>
                <c:pt idx="67006">
                  <c:v>6.7007000000000004E-5</c:v>
                </c:pt>
                <c:pt idx="67007">
                  <c:v>6.7008000000000006E-5</c:v>
                </c:pt>
                <c:pt idx="67008">
                  <c:v>6.7008999999999995E-5</c:v>
                </c:pt>
                <c:pt idx="67009">
                  <c:v>6.7009999999999997E-5</c:v>
                </c:pt>
                <c:pt idx="67010">
                  <c:v>6.7010999999999999E-5</c:v>
                </c:pt>
                <c:pt idx="67011">
                  <c:v>6.7012000000000001E-5</c:v>
                </c:pt>
                <c:pt idx="67012">
                  <c:v>6.7013000000000004E-5</c:v>
                </c:pt>
                <c:pt idx="67013">
                  <c:v>6.7014000000000006E-5</c:v>
                </c:pt>
                <c:pt idx="67014">
                  <c:v>6.7014999999999994E-5</c:v>
                </c:pt>
                <c:pt idx="67015">
                  <c:v>6.7015999999999997E-5</c:v>
                </c:pt>
                <c:pt idx="67016">
                  <c:v>6.7016999999999999E-5</c:v>
                </c:pt>
                <c:pt idx="67017">
                  <c:v>6.7018000000000001E-5</c:v>
                </c:pt>
                <c:pt idx="67018">
                  <c:v>6.7019000000000003E-5</c:v>
                </c:pt>
                <c:pt idx="67019">
                  <c:v>6.7020000000000005E-5</c:v>
                </c:pt>
                <c:pt idx="67020">
                  <c:v>6.7020999999999994E-5</c:v>
                </c:pt>
                <c:pt idx="67021">
                  <c:v>6.7021999999999996E-5</c:v>
                </c:pt>
                <c:pt idx="67022">
                  <c:v>6.7022999999999998E-5</c:v>
                </c:pt>
                <c:pt idx="67023">
                  <c:v>6.7024000000000001E-5</c:v>
                </c:pt>
                <c:pt idx="67024">
                  <c:v>6.7025000000000003E-5</c:v>
                </c:pt>
                <c:pt idx="67025">
                  <c:v>6.7026000000000005E-5</c:v>
                </c:pt>
                <c:pt idx="67026">
                  <c:v>6.7026999999999994E-5</c:v>
                </c:pt>
                <c:pt idx="67027">
                  <c:v>6.7027999999999996E-5</c:v>
                </c:pt>
                <c:pt idx="67028">
                  <c:v>6.7028999999999998E-5</c:v>
                </c:pt>
                <c:pt idx="67029">
                  <c:v>6.703E-5</c:v>
                </c:pt>
                <c:pt idx="67030">
                  <c:v>6.7031000000000002E-5</c:v>
                </c:pt>
                <c:pt idx="67031">
                  <c:v>6.7032000000000005E-5</c:v>
                </c:pt>
                <c:pt idx="67032">
                  <c:v>6.7032999999999993E-5</c:v>
                </c:pt>
                <c:pt idx="67033">
                  <c:v>6.7033999999999995E-5</c:v>
                </c:pt>
                <c:pt idx="67034">
                  <c:v>6.7034999999999998E-5</c:v>
                </c:pt>
                <c:pt idx="67035">
                  <c:v>6.7036E-5</c:v>
                </c:pt>
                <c:pt idx="67036">
                  <c:v>6.7037000000000002E-5</c:v>
                </c:pt>
                <c:pt idx="67037">
                  <c:v>6.7038000000000004E-5</c:v>
                </c:pt>
                <c:pt idx="67038">
                  <c:v>6.7039000000000006E-5</c:v>
                </c:pt>
                <c:pt idx="67039">
                  <c:v>6.7039999999999995E-5</c:v>
                </c:pt>
                <c:pt idx="67040">
                  <c:v>6.7040999999999997E-5</c:v>
                </c:pt>
                <c:pt idx="67041">
                  <c:v>6.7041999999999999E-5</c:v>
                </c:pt>
                <c:pt idx="67042">
                  <c:v>6.7043000000000002E-5</c:v>
                </c:pt>
                <c:pt idx="67043">
                  <c:v>6.7044000000000004E-5</c:v>
                </c:pt>
                <c:pt idx="67044">
                  <c:v>6.7045000000000006E-5</c:v>
                </c:pt>
                <c:pt idx="67045">
                  <c:v>6.7045999999999995E-5</c:v>
                </c:pt>
                <c:pt idx="67046">
                  <c:v>6.7046999999999997E-5</c:v>
                </c:pt>
                <c:pt idx="67047">
                  <c:v>6.7047999999999999E-5</c:v>
                </c:pt>
                <c:pt idx="67048">
                  <c:v>6.7049000000000001E-5</c:v>
                </c:pt>
                <c:pt idx="67049">
                  <c:v>6.7050000000000003E-5</c:v>
                </c:pt>
                <c:pt idx="67050">
                  <c:v>6.7051000000000006E-5</c:v>
                </c:pt>
                <c:pt idx="67051">
                  <c:v>6.7051999999999994E-5</c:v>
                </c:pt>
                <c:pt idx="67052">
                  <c:v>6.7052999999999997E-5</c:v>
                </c:pt>
                <c:pt idx="67053">
                  <c:v>6.7053999999999999E-5</c:v>
                </c:pt>
                <c:pt idx="67054">
                  <c:v>6.7055000000000001E-5</c:v>
                </c:pt>
                <c:pt idx="67055">
                  <c:v>6.7056000000000003E-5</c:v>
                </c:pt>
                <c:pt idx="67056">
                  <c:v>6.7057000000000005E-5</c:v>
                </c:pt>
                <c:pt idx="67057">
                  <c:v>6.7057999999999994E-5</c:v>
                </c:pt>
                <c:pt idx="67058">
                  <c:v>6.7058999999999996E-5</c:v>
                </c:pt>
                <c:pt idx="67059">
                  <c:v>6.7059999999999998E-5</c:v>
                </c:pt>
                <c:pt idx="67060">
                  <c:v>6.7061E-5</c:v>
                </c:pt>
                <c:pt idx="67061">
                  <c:v>6.7062000000000003E-5</c:v>
                </c:pt>
                <c:pt idx="67062">
                  <c:v>6.7063000000000005E-5</c:v>
                </c:pt>
                <c:pt idx="67063">
                  <c:v>6.7063999999999994E-5</c:v>
                </c:pt>
                <c:pt idx="67064">
                  <c:v>6.7064999999999996E-5</c:v>
                </c:pt>
                <c:pt idx="67065">
                  <c:v>6.7065999999999998E-5</c:v>
                </c:pt>
                <c:pt idx="67066">
                  <c:v>6.7067E-5</c:v>
                </c:pt>
                <c:pt idx="67067">
                  <c:v>6.7068000000000002E-5</c:v>
                </c:pt>
                <c:pt idx="67068">
                  <c:v>6.7069000000000004E-5</c:v>
                </c:pt>
                <c:pt idx="67069">
                  <c:v>6.7070000000000007E-5</c:v>
                </c:pt>
                <c:pt idx="67070">
                  <c:v>6.7070999999999995E-5</c:v>
                </c:pt>
                <c:pt idx="67071">
                  <c:v>6.7071999999999998E-5</c:v>
                </c:pt>
                <c:pt idx="67072">
                  <c:v>6.7073E-5</c:v>
                </c:pt>
                <c:pt idx="67073">
                  <c:v>6.7074000000000002E-5</c:v>
                </c:pt>
                <c:pt idx="67074">
                  <c:v>6.7075000000000004E-5</c:v>
                </c:pt>
                <c:pt idx="67075">
                  <c:v>6.7076000000000006E-5</c:v>
                </c:pt>
                <c:pt idx="67076">
                  <c:v>6.7076999999999995E-5</c:v>
                </c:pt>
                <c:pt idx="67077">
                  <c:v>6.7077999999999997E-5</c:v>
                </c:pt>
                <c:pt idx="67078">
                  <c:v>6.7078999999999999E-5</c:v>
                </c:pt>
                <c:pt idx="67079">
                  <c:v>6.7080000000000001E-5</c:v>
                </c:pt>
                <c:pt idx="67080">
                  <c:v>6.7081000000000004E-5</c:v>
                </c:pt>
                <c:pt idx="67081">
                  <c:v>6.7082000000000006E-5</c:v>
                </c:pt>
                <c:pt idx="67082">
                  <c:v>6.7082999999999995E-5</c:v>
                </c:pt>
                <c:pt idx="67083">
                  <c:v>6.7083999999999997E-5</c:v>
                </c:pt>
                <c:pt idx="67084">
                  <c:v>6.7084999999999999E-5</c:v>
                </c:pt>
                <c:pt idx="67085">
                  <c:v>6.7086000000000001E-5</c:v>
                </c:pt>
                <c:pt idx="67086">
                  <c:v>6.7087000000000003E-5</c:v>
                </c:pt>
                <c:pt idx="67087">
                  <c:v>6.7088000000000005E-5</c:v>
                </c:pt>
                <c:pt idx="67088">
                  <c:v>6.7088999999999994E-5</c:v>
                </c:pt>
                <c:pt idx="67089">
                  <c:v>6.7089999999999996E-5</c:v>
                </c:pt>
                <c:pt idx="67090">
                  <c:v>6.7090999999999999E-5</c:v>
                </c:pt>
                <c:pt idx="67091">
                  <c:v>6.7092000000000001E-5</c:v>
                </c:pt>
                <c:pt idx="67092">
                  <c:v>6.7093000000000003E-5</c:v>
                </c:pt>
                <c:pt idx="67093">
                  <c:v>6.7094000000000005E-5</c:v>
                </c:pt>
                <c:pt idx="67094">
                  <c:v>6.7094999999999994E-5</c:v>
                </c:pt>
                <c:pt idx="67095">
                  <c:v>6.7095999999999996E-5</c:v>
                </c:pt>
                <c:pt idx="67096">
                  <c:v>6.7096999999999998E-5</c:v>
                </c:pt>
                <c:pt idx="67097">
                  <c:v>6.7098E-5</c:v>
                </c:pt>
                <c:pt idx="67098">
                  <c:v>6.7099000000000003E-5</c:v>
                </c:pt>
                <c:pt idx="67099">
                  <c:v>6.7100000000000005E-5</c:v>
                </c:pt>
                <c:pt idx="67100">
                  <c:v>6.7100999999999993E-5</c:v>
                </c:pt>
                <c:pt idx="67101">
                  <c:v>6.7101999999999996E-5</c:v>
                </c:pt>
                <c:pt idx="67102">
                  <c:v>6.7102999999999998E-5</c:v>
                </c:pt>
                <c:pt idx="67103">
                  <c:v>6.7104E-5</c:v>
                </c:pt>
                <c:pt idx="67104">
                  <c:v>6.7105000000000002E-5</c:v>
                </c:pt>
                <c:pt idx="67105">
                  <c:v>6.7106000000000004E-5</c:v>
                </c:pt>
                <c:pt idx="67106">
                  <c:v>6.7107000000000006E-5</c:v>
                </c:pt>
                <c:pt idx="67107">
                  <c:v>6.7107999999999995E-5</c:v>
                </c:pt>
                <c:pt idx="67108">
                  <c:v>6.7108999999999997E-5</c:v>
                </c:pt>
                <c:pt idx="67109">
                  <c:v>6.711E-5</c:v>
                </c:pt>
                <c:pt idx="67110">
                  <c:v>6.7111000000000002E-5</c:v>
                </c:pt>
                <c:pt idx="67111">
                  <c:v>6.7112000000000004E-5</c:v>
                </c:pt>
                <c:pt idx="67112">
                  <c:v>6.7113000000000006E-5</c:v>
                </c:pt>
                <c:pt idx="67113">
                  <c:v>6.7113999999999995E-5</c:v>
                </c:pt>
                <c:pt idx="67114">
                  <c:v>6.7114999999999997E-5</c:v>
                </c:pt>
                <c:pt idx="67115">
                  <c:v>6.7115999999999999E-5</c:v>
                </c:pt>
                <c:pt idx="67116">
                  <c:v>6.7117000000000001E-5</c:v>
                </c:pt>
                <c:pt idx="67117">
                  <c:v>6.7118000000000004E-5</c:v>
                </c:pt>
                <c:pt idx="67118">
                  <c:v>6.7119000000000006E-5</c:v>
                </c:pt>
                <c:pt idx="67119">
                  <c:v>6.7119999999999994E-5</c:v>
                </c:pt>
                <c:pt idx="67120">
                  <c:v>6.7120999999999997E-5</c:v>
                </c:pt>
                <c:pt idx="67121">
                  <c:v>6.7121999999999999E-5</c:v>
                </c:pt>
                <c:pt idx="67122">
                  <c:v>6.7123000000000001E-5</c:v>
                </c:pt>
                <c:pt idx="67123">
                  <c:v>6.7124000000000003E-5</c:v>
                </c:pt>
                <c:pt idx="67124">
                  <c:v>6.7125000000000005E-5</c:v>
                </c:pt>
                <c:pt idx="67125">
                  <c:v>6.7125999999999994E-5</c:v>
                </c:pt>
                <c:pt idx="67126">
                  <c:v>6.7126999999999996E-5</c:v>
                </c:pt>
                <c:pt idx="67127">
                  <c:v>6.7127999999999998E-5</c:v>
                </c:pt>
                <c:pt idx="67128">
                  <c:v>6.7129000000000001E-5</c:v>
                </c:pt>
                <c:pt idx="67129">
                  <c:v>6.7130000000000003E-5</c:v>
                </c:pt>
                <c:pt idx="67130">
                  <c:v>6.7131000000000005E-5</c:v>
                </c:pt>
                <c:pt idx="67131">
                  <c:v>6.7131999999999994E-5</c:v>
                </c:pt>
                <c:pt idx="67132">
                  <c:v>6.7132999999999996E-5</c:v>
                </c:pt>
                <c:pt idx="67133">
                  <c:v>6.7133999999999998E-5</c:v>
                </c:pt>
                <c:pt idx="67134">
                  <c:v>6.7135E-5</c:v>
                </c:pt>
                <c:pt idx="67135">
                  <c:v>6.7136000000000002E-5</c:v>
                </c:pt>
                <c:pt idx="67136">
                  <c:v>6.7137000000000005E-5</c:v>
                </c:pt>
                <c:pt idx="67137">
                  <c:v>6.7138000000000007E-5</c:v>
                </c:pt>
                <c:pt idx="67138">
                  <c:v>6.7138999999999995E-5</c:v>
                </c:pt>
                <c:pt idx="67139">
                  <c:v>6.7139999999999998E-5</c:v>
                </c:pt>
                <c:pt idx="67140">
                  <c:v>6.7141E-5</c:v>
                </c:pt>
                <c:pt idx="67141">
                  <c:v>6.7142000000000002E-5</c:v>
                </c:pt>
                <c:pt idx="67142">
                  <c:v>6.7143000000000004E-5</c:v>
                </c:pt>
                <c:pt idx="67143">
                  <c:v>6.7144000000000006E-5</c:v>
                </c:pt>
                <c:pt idx="67144">
                  <c:v>6.7144999999999995E-5</c:v>
                </c:pt>
                <c:pt idx="67145">
                  <c:v>6.7145999999999997E-5</c:v>
                </c:pt>
                <c:pt idx="67146">
                  <c:v>6.7146999999999999E-5</c:v>
                </c:pt>
                <c:pt idx="67147">
                  <c:v>6.7148000000000002E-5</c:v>
                </c:pt>
                <c:pt idx="67148">
                  <c:v>6.7149000000000004E-5</c:v>
                </c:pt>
                <c:pt idx="67149">
                  <c:v>6.7150000000000006E-5</c:v>
                </c:pt>
                <c:pt idx="67150">
                  <c:v>6.7150999999999995E-5</c:v>
                </c:pt>
                <c:pt idx="67151">
                  <c:v>6.7151999999999997E-5</c:v>
                </c:pt>
                <c:pt idx="67152">
                  <c:v>6.7152999999999999E-5</c:v>
                </c:pt>
                <c:pt idx="67153">
                  <c:v>6.7154000000000001E-5</c:v>
                </c:pt>
                <c:pt idx="67154">
                  <c:v>6.7155000000000003E-5</c:v>
                </c:pt>
                <c:pt idx="67155">
                  <c:v>6.7156000000000006E-5</c:v>
                </c:pt>
                <c:pt idx="67156">
                  <c:v>6.7156999999999994E-5</c:v>
                </c:pt>
                <c:pt idx="67157">
                  <c:v>6.7157999999999996E-5</c:v>
                </c:pt>
                <c:pt idx="67158">
                  <c:v>6.7158999999999999E-5</c:v>
                </c:pt>
                <c:pt idx="67159">
                  <c:v>6.7160000000000001E-5</c:v>
                </c:pt>
                <c:pt idx="67160">
                  <c:v>6.7161000000000003E-5</c:v>
                </c:pt>
                <c:pt idx="67161">
                  <c:v>6.7162000000000005E-5</c:v>
                </c:pt>
                <c:pt idx="67162">
                  <c:v>6.7162999999999994E-5</c:v>
                </c:pt>
                <c:pt idx="67163">
                  <c:v>6.7163999999999996E-5</c:v>
                </c:pt>
                <c:pt idx="67164">
                  <c:v>6.7164999999999998E-5</c:v>
                </c:pt>
                <c:pt idx="67165">
                  <c:v>6.7166E-5</c:v>
                </c:pt>
                <c:pt idx="67166">
                  <c:v>6.7167000000000003E-5</c:v>
                </c:pt>
                <c:pt idx="67167">
                  <c:v>6.7168000000000005E-5</c:v>
                </c:pt>
                <c:pt idx="67168">
                  <c:v>6.7168999999999993E-5</c:v>
                </c:pt>
                <c:pt idx="67169">
                  <c:v>6.7169999999999996E-5</c:v>
                </c:pt>
                <c:pt idx="67170">
                  <c:v>6.7170999999999998E-5</c:v>
                </c:pt>
                <c:pt idx="67171">
                  <c:v>6.7172E-5</c:v>
                </c:pt>
                <c:pt idx="67172">
                  <c:v>6.7173000000000002E-5</c:v>
                </c:pt>
                <c:pt idx="67173">
                  <c:v>6.7174000000000004E-5</c:v>
                </c:pt>
                <c:pt idx="67174">
                  <c:v>6.7175000000000007E-5</c:v>
                </c:pt>
                <c:pt idx="67175">
                  <c:v>6.7175999999999995E-5</c:v>
                </c:pt>
                <c:pt idx="67176">
                  <c:v>6.7176999999999997E-5</c:v>
                </c:pt>
                <c:pt idx="67177">
                  <c:v>6.7178E-5</c:v>
                </c:pt>
                <c:pt idx="67178">
                  <c:v>6.7179000000000002E-5</c:v>
                </c:pt>
                <c:pt idx="67179">
                  <c:v>6.7180000000000004E-5</c:v>
                </c:pt>
                <c:pt idx="67180">
                  <c:v>6.7181000000000006E-5</c:v>
                </c:pt>
                <c:pt idx="67181">
                  <c:v>6.7181999999999995E-5</c:v>
                </c:pt>
                <c:pt idx="67182">
                  <c:v>6.7182999999999997E-5</c:v>
                </c:pt>
                <c:pt idx="67183">
                  <c:v>6.7183999999999999E-5</c:v>
                </c:pt>
                <c:pt idx="67184">
                  <c:v>6.7185000000000001E-5</c:v>
                </c:pt>
                <c:pt idx="67185">
                  <c:v>6.7186000000000004E-5</c:v>
                </c:pt>
                <c:pt idx="67186">
                  <c:v>6.7187000000000006E-5</c:v>
                </c:pt>
                <c:pt idx="67187">
                  <c:v>6.7187999999999994E-5</c:v>
                </c:pt>
                <c:pt idx="67188">
                  <c:v>6.7188999999999997E-5</c:v>
                </c:pt>
                <c:pt idx="67189">
                  <c:v>6.7189999999999999E-5</c:v>
                </c:pt>
                <c:pt idx="67190">
                  <c:v>6.7191000000000001E-5</c:v>
                </c:pt>
                <c:pt idx="67191">
                  <c:v>6.7192000000000003E-5</c:v>
                </c:pt>
                <c:pt idx="67192">
                  <c:v>6.7193000000000005E-5</c:v>
                </c:pt>
                <c:pt idx="67193">
                  <c:v>6.7193999999999994E-5</c:v>
                </c:pt>
                <c:pt idx="67194">
                  <c:v>6.7194999999999996E-5</c:v>
                </c:pt>
                <c:pt idx="67195">
                  <c:v>6.7195999999999998E-5</c:v>
                </c:pt>
                <c:pt idx="67196">
                  <c:v>6.7197000000000001E-5</c:v>
                </c:pt>
                <c:pt idx="67197">
                  <c:v>6.7198000000000003E-5</c:v>
                </c:pt>
                <c:pt idx="67198">
                  <c:v>6.7199000000000005E-5</c:v>
                </c:pt>
                <c:pt idx="67199">
                  <c:v>6.7199999999999994E-5</c:v>
                </c:pt>
                <c:pt idx="67200">
                  <c:v>6.7200999999999996E-5</c:v>
                </c:pt>
                <c:pt idx="67201">
                  <c:v>6.7201999999999998E-5</c:v>
                </c:pt>
                <c:pt idx="67202">
                  <c:v>6.7203E-5</c:v>
                </c:pt>
                <c:pt idx="67203">
                  <c:v>6.7204000000000002E-5</c:v>
                </c:pt>
                <c:pt idx="67204">
                  <c:v>6.7205000000000005E-5</c:v>
                </c:pt>
                <c:pt idx="67205">
                  <c:v>6.7206000000000007E-5</c:v>
                </c:pt>
                <c:pt idx="67206">
                  <c:v>6.7206999999999995E-5</c:v>
                </c:pt>
                <c:pt idx="67207">
                  <c:v>6.7207999999999998E-5</c:v>
                </c:pt>
                <c:pt idx="67208">
                  <c:v>6.7209E-5</c:v>
                </c:pt>
                <c:pt idx="67209">
                  <c:v>6.7210000000000002E-5</c:v>
                </c:pt>
                <c:pt idx="67210">
                  <c:v>6.7211000000000004E-5</c:v>
                </c:pt>
                <c:pt idx="67211">
                  <c:v>6.7212000000000006E-5</c:v>
                </c:pt>
                <c:pt idx="67212">
                  <c:v>6.7212999999999995E-5</c:v>
                </c:pt>
                <c:pt idx="67213">
                  <c:v>6.7213999999999997E-5</c:v>
                </c:pt>
                <c:pt idx="67214">
                  <c:v>6.7214999999999999E-5</c:v>
                </c:pt>
                <c:pt idx="67215">
                  <c:v>6.7216000000000002E-5</c:v>
                </c:pt>
                <c:pt idx="67216">
                  <c:v>6.7217000000000004E-5</c:v>
                </c:pt>
                <c:pt idx="67217">
                  <c:v>6.7218000000000006E-5</c:v>
                </c:pt>
                <c:pt idx="67218">
                  <c:v>6.7218999999999995E-5</c:v>
                </c:pt>
                <c:pt idx="67219">
                  <c:v>6.7219999999999997E-5</c:v>
                </c:pt>
                <c:pt idx="67220">
                  <c:v>6.7220999999999999E-5</c:v>
                </c:pt>
                <c:pt idx="67221">
                  <c:v>6.7222000000000001E-5</c:v>
                </c:pt>
                <c:pt idx="67222">
                  <c:v>6.7223000000000003E-5</c:v>
                </c:pt>
                <c:pt idx="67223">
                  <c:v>6.7224000000000006E-5</c:v>
                </c:pt>
                <c:pt idx="67224">
                  <c:v>6.7224999999999994E-5</c:v>
                </c:pt>
                <c:pt idx="67225">
                  <c:v>6.7225999999999996E-5</c:v>
                </c:pt>
                <c:pt idx="67226">
                  <c:v>6.7226999999999999E-5</c:v>
                </c:pt>
                <c:pt idx="67227">
                  <c:v>6.7228000000000001E-5</c:v>
                </c:pt>
                <c:pt idx="67228">
                  <c:v>6.7229000000000003E-5</c:v>
                </c:pt>
                <c:pt idx="67229">
                  <c:v>6.7230000000000005E-5</c:v>
                </c:pt>
                <c:pt idx="67230">
                  <c:v>6.7230999999999994E-5</c:v>
                </c:pt>
                <c:pt idx="67231">
                  <c:v>6.7231999999999996E-5</c:v>
                </c:pt>
                <c:pt idx="67232">
                  <c:v>6.7232999999999998E-5</c:v>
                </c:pt>
                <c:pt idx="67233">
                  <c:v>6.7234E-5</c:v>
                </c:pt>
                <c:pt idx="67234">
                  <c:v>6.7235000000000003E-5</c:v>
                </c:pt>
                <c:pt idx="67235">
                  <c:v>6.7236000000000005E-5</c:v>
                </c:pt>
                <c:pt idx="67236">
                  <c:v>6.7236999999999993E-5</c:v>
                </c:pt>
                <c:pt idx="67237">
                  <c:v>6.7237999999999996E-5</c:v>
                </c:pt>
                <c:pt idx="67238">
                  <c:v>6.7238999999999998E-5</c:v>
                </c:pt>
                <c:pt idx="67239">
                  <c:v>6.724E-5</c:v>
                </c:pt>
                <c:pt idx="67240">
                  <c:v>6.7241000000000002E-5</c:v>
                </c:pt>
                <c:pt idx="67241">
                  <c:v>6.7242000000000004E-5</c:v>
                </c:pt>
                <c:pt idx="67242">
                  <c:v>6.7243000000000007E-5</c:v>
                </c:pt>
                <c:pt idx="67243">
                  <c:v>6.7243999999999995E-5</c:v>
                </c:pt>
                <c:pt idx="67244">
                  <c:v>6.7244999999999997E-5</c:v>
                </c:pt>
                <c:pt idx="67245">
                  <c:v>6.7246E-5</c:v>
                </c:pt>
                <c:pt idx="67246">
                  <c:v>6.7247000000000002E-5</c:v>
                </c:pt>
                <c:pt idx="67247">
                  <c:v>6.7248000000000004E-5</c:v>
                </c:pt>
                <c:pt idx="67248">
                  <c:v>6.7249000000000006E-5</c:v>
                </c:pt>
                <c:pt idx="67249">
                  <c:v>6.7249999999999995E-5</c:v>
                </c:pt>
                <c:pt idx="67250">
                  <c:v>6.7250999999999997E-5</c:v>
                </c:pt>
                <c:pt idx="67251">
                  <c:v>6.7251999999999999E-5</c:v>
                </c:pt>
                <c:pt idx="67252">
                  <c:v>6.7253000000000001E-5</c:v>
                </c:pt>
                <c:pt idx="67253">
                  <c:v>6.7254000000000004E-5</c:v>
                </c:pt>
                <c:pt idx="67254">
                  <c:v>6.7255000000000006E-5</c:v>
                </c:pt>
                <c:pt idx="67255">
                  <c:v>6.7255999999999994E-5</c:v>
                </c:pt>
                <c:pt idx="67256">
                  <c:v>6.7256999999999997E-5</c:v>
                </c:pt>
                <c:pt idx="67257">
                  <c:v>6.7257999999999999E-5</c:v>
                </c:pt>
                <c:pt idx="67258">
                  <c:v>6.7259000000000001E-5</c:v>
                </c:pt>
                <c:pt idx="67259">
                  <c:v>6.7260000000000003E-5</c:v>
                </c:pt>
                <c:pt idx="67260">
                  <c:v>6.7261000000000005E-5</c:v>
                </c:pt>
                <c:pt idx="67261">
                  <c:v>6.7261999999999994E-5</c:v>
                </c:pt>
                <c:pt idx="67262">
                  <c:v>6.7262999999999996E-5</c:v>
                </c:pt>
                <c:pt idx="67263">
                  <c:v>6.7263999999999998E-5</c:v>
                </c:pt>
                <c:pt idx="67264">
                  <c:v>6.7265000000000001E-5</c:v>
                </c:pt>
                <c:pt idx="67265">
                  <c:v>6.7266000000000003E-5</c:v>
                </c:pt>
                <c:pt idx="67266">
                  <c:v>6.7267000000000005E-5</c:v>
                </c:pt>
                <c:pt idx="67267">
                  <c:v>6.7267999999999994E-5</c:v>
                </c:pt>
                <c:pt idx="67268">
                  <c:v>6.7268999999999996E-5</c:v>
                </c:pt>
                <c:pt idx="67269">
                  <c:v>6.7269999999999998E-5</c:v>
                </c:pt>
                <c:pt idx="67270">
                  <c:v>6.7271E-5</c:v>
                </c:pt>
                <c:pt idx="67271">
                  <c:v>6.7272000000000002E-5</c:v>
                </c:pt>
                <c:pt idx="67272">
                  <c:v>6.7273000000000005E-5</c:v>
                </c:pt>
                <c:pt idx="67273">
                  <c:v>6.7274000000000007E-5</c:v>
                </c:pt>
                <c:pt idx="67274">
                  <c:v>6.7274999999999995E-5</c:v>
                </c:pt>
                <c:pt idx="67275">
                  <c:v>6.7275999999999998E-5</c:v>
                </c:pt>
                <c:pt idx="67276">
                  <c:v>6.7277E-5</c:v>
                </c:pt>
                <c:pt idx="67277">
                  <c:v>6.7278000000000002E-5</c:v>
                </c:pt>
                <c:pt idx="67278">
                  <c:v>6.7279000000000004E-5</c:v>
                </c:pt>
                <c:pt idx="67279">
                  <c:v>6.7280000000000006E-5</c:v>
                </c:pt>
                <c:pt idx="67280">
                  <c:v>6.7280999999999995E-5</c:v>
                </c:pt>
                <c:pt idx="67281">
                  <c:v>6.7281999999999997E-5</c:v>
                </c:pt>
                <c:pt idx="67282">
                  <c:v>6.7282999999999999E-5</c:v>
                </c:pt>
                <c:pt idx="67283">
                  <c:v>6.7284000000000002E-5</c:v>
                </c:pt>
                <c:pt idx="67284">
                  <c:v>6.7285000000000004E-5</c:v>
                </c:pt>
                <c:pt idx="67285">
                  <c:v>6.7286000000000006E-5</c:v>
                </c:pt>
                <c:pt idx="67286">
                  <c:v>6.7286999999999995E-5</c:v>
                </c:pt>
                <c:pt idx="67287">
                  <c:v>6.7287999999999997E-5</c:v>
                </c:pt>
                <c:pt idx="67288">
                  <c:v>6.7288999999999999E-5</c:v>
                </c:pt>
                <c:pt idx="67289">
                  <c:v>6.7290000000000001E-5</c:v>
                </c:pt>
                <c:pt idx="67290">
                  <c:v>6.7291000000000003E-5</c:v>
                </c:pt>
                <c:pt idx="67291">
                  <c:v>6.7292000000000006E-5</c:v>
                </c:pt>
                <c:pt idx="67292">
                  <c:v>6.7292999999999994E-5</c:v>
                </c:pt>
                <c:pt idx="67293">
                  <c:v>6.7293999999999996E-5</c:v>
                </c:pt>
                <c:pt idx="67294">
                  <c:v>6.7294999999999999E-5</c:v>
                </c:pt>
                <c:pt idx="67295">
                  <c:v>6.7296000000000001E-5</c:v>
                </c:pt>
                <c:pt idx="67296">
                  <c:v>6.7297000000000003E-5</c:v>
                </c:pt>
                <c:pt idx="67297">
                  <c:v>6.7298000000000005E-5</c:v>
                </c:pt>
                <c:pt idx="67298">
                  <c:v>6.7298999999999994E-5</c:v>
                </c:pt>
                <c:pt idx="67299">
                  <c:v>6.7299999999999996E-5</c:v>
                </c:pt>
                <c:pt idx="67300">
                  <c:v>6.7300999999999998E-5</c:v>
                </c:pt>
                <c:pt idx="67301">
                  <c:v>6.7302E-5</c:v>
                </c:pt>
                <c:pt idx="67302">
                  <c:v>6.7303000000000003E-5</c:v>
                </c:pt>
                <c:pt idx="67303">
                  <c:v>6.7304000000000005E-5</c:v>
                </c:pt>
                <c:pt idx="67304">
                  <c:v>6.7304999999999993E-5</c:v>
                </c:pt>
                <c:pt idx="67305">
                  <c:v>6.7305999999999996E-5</c:v>
                </c:pt>
                <c:pt idx="67306">
                  <c:v>6.7306999999999998E-5</c:v>
                </c:pt>
                <c:pt idx="67307">
                  <c:v>6.7308E-5</c:v>
                </c:pt>
                <c:pt idx="67308">
                  <c:v>6.7309000000000002E-5</c:v>
                </c:pt>
                <c:pt idx="67309">
                  <c:v>6.7310000000000004E-5</c:v>
                </c:pt>
                <c:pt idx="67310">
                  <c:v>6.7311000000000007E-5</c:v>
                </c:pt>
                <c:pt idx="67311">
                  <c:v>6.7311999999999995E-5</c:v>
                </c:pt>
                <c:pt idx="67312">
                  <c:v>6.7312999999999997E-5</c:v>
                </c:pt>
                <c:pt idx="67313">
                  <c:v>6.7314E-5</c:v>
                </c:pt>
                <c:pt idx="67314">
                  <c:v>6.7315000000000002E-5</c:v>
                </c:pt>
                <c:pt idx="67315">
                  <c:v>6.7316000000000004E-5</c:v>
                </c:pt>
                <c:pt idx="67316">
                  <c:v>6.7317000000000006E-5</c:v>
                </c:pt>
                <c:pt idx="67317">
                  <c:v>6.7317999999999995E-5</c:v>
                </c:pt>
                <c:pt idx="67318">
                  <c:v>6.7318999999999997E-5</c:v>
                </c:pt>
                <c:pt idx="67319">
                  <c:v>6.7319999999999999E-5</c:v>
                </c:pt>
                <c:pt idx="67320">
                  <c:v>6.7321000000000001E-5</c:v>
                </c:pt>
                <c:pt idx="67321">
                  <c:v>6.7322000000000004E-5</c:v>
                </c:pt>
                <c:pt idx="67322">
                  <c:v>6.7323000000000006E-5</c:v>
                </c:pt>
                <c:pt idx="67323">
                  <c:v>6.7323999999999994E-5</c:v>
                </c:pt>
                <c:pt idx="67324">
                  <c:v>6.7324999999999997E-5</c:v>
                </c:pt>
                <c:pt idx="67325">
                  <c:v>6.7325999999999999E-5</c:v>
                </c:pt>
                <c:pt idx="67326">
                  <c:v>6.7327000000000001E-5</c:v>
                </c:pt>
                <c:pt idx="67327">
                  <c:v>6.7328000000000003E-5</c:v>
                </c:pt>
                <c:pt idx="67328">
                  <c:v>6.7329000000000005E-5</c:v>
                </c:pt>
                <c:pt idx="67329">
                  <c:v>6.7329999999999994E-5</c:v>
                </c:pt>
                <c:pt idx="67330">
                  <c:v>6.7330999999999996E-5</c:v>
                </c:pt>
                <c:pt idx="67331">
                  <c:v>6.7331999999999998E-5</c:v>
                </c:pt>
                <c:pt idx="67332">
                  <c:v>6.7333000000000001E-5</c:v>
                </c:pt>
                <c:pt idx="67333">
                  <c:v>6.7334000000000003E-5</c:v>
                </c:pt>
                <c:pt idx="67334">
                  <c:v>6.7335000000000005E-5</c:v>
                </c:pt>
                <c:pt idx="67335">
                  <c:v>6.7335999999999994E-5</c:v>
                </c:pt>
                <c:pt idx="67336">
                  <c:v>6.7336999999999996E-5</c:v>
                </c:pt>
                <c:pt idx="67337">
                  <c:v>6.7337999999999998E-5</c:v>
                </c:pt>
                <c:pt idx="67338">
                  <c:v>6.7339E-5</c:v>
                </c:pt>
                <c:pt idx="67339">
                  <c:v>6.7340000000000002E-5</c:v>
                </c:pt>
                <c:pt idx="67340">
                  <c:v>6.7341000000000005E-5</c:v>
                </c:pt>
                <c:pt idx="67341">
                  <c:v>6.7341999999999993E-5</c:v>
                </c:pt>
                <c:pt idx="67342">
                  <c:v>6.7342999999999995E-5</c:v>
                </c:pt>
                <c:pt idx="67343">
                  <c:v>6.7343999999999998E-5</c:v>
                </c:pt>
                <c:pt idx="67344">
                  <c:v>6.7345E-5</c:v>
                </c:pt>
                <c:pt idx="67345">
                  <c:v>6.7346000000000002E-5</c:v>
                </c:pt>
                <c:pt idx="67346">
                  <c:v>6.7347000000000004E-5</c:v>
                </c:pt>
                <c:pt idx="67347">
                  <c:v>6.7348000000000006E-5</c:v>
                </c:pt>
                <c:pt idx="67348">
                  <c:v>6.7348999999999995E-5</c:v>
                </c:pt>
                <c:pt idx="67349">
                  <c:v>6.7349999999999997E-5</c:v>
                </c:pt>
                <c:pt idx="67350">
                  <c:v>6.7350999999999999E-5</c:v>
                </c:pt>
                <c:pt idx="67351">
                  <c:v>6.7352000000000002E-5</c:v>
                </c:pt>
                <c:pt idx="67352">
                  <c:v>6.7353000000000004E-5</c:v>
                </c:pt>
                <c:pt idx="67353">
                  <c:v>6.7354000000000006E-5</c:v>
                </c:pt>
                <c:pt idx="67354">
                  <c:v>6.7354999999999995E-5</c:v>
                </c:pt>
                <c:pt idx="67355">
                  <c:v>6.7355999999999997E-5</c:v>
                </c:pt>
                <c:pt idx="67356">
                  <c:v>6.7356999999999999E-5</c:v>
                </c:pt>
                <c:pt idx="67357">
                  <c:v>6.7358000000000001E-5</c:v>
                </c:pt>
                <c:pt idx="67358">
                  <c:v>6.7359000000000003E-5</c:v>
                </c:pt>
                <c:pt idx="67359">
                  <c:v>6.7360000000000006E-5</c:v>
                </c:pt>
                <c:pt idx="67360">
                  <c:v>6.7360999999999994E-5</c:v>
                </c:pt>
                <c:pt idx="67361">
                  <c:v>6.7361999999999996E-5</c:v>
                </c:pt>
                <c:pt idx="67362">
                  <c:v>6.7362999999999999E-5</c:v>
                </c:pt>
                <c:pt idx="67363">
                  <c:v>6.7364000000000001E-5</c:v>
                </c:pt>
                <c:pt idx="67364">
                  <c:v>6.7365000000000003E-5</c:v>
                </c:pt>
                <c:pt idx="67365">
                  <c:v>6.7366000000000005E-5</c:v>
                </c:pt>
                <c:pt idx="67366">
                  <c:v>6.7366999999999994E-5</c:v>
                </c:pt>
                <c:pt idx="67367">
                  <c:v>6.7367999999999996E-5</c:v>
                </c:pt>
                <c:pt idx="67368">
                  <c:v>6.7368999999999998E-5</c:v>
                </c:pt>
                <c:pt idx="67369">
                  <c:v>6.737E-5</c:v>
                </c:pt>
                <c:pt idx="67370">
                  <c:v>6.7371000000000003E-5</c:v>
                </c:pt>
                <c:pt idx="67371">
                  <c:v>6.7372000000000005E-5</c:v>
                </c:pt>
                <c:pt idx="67372">
                  <c:v>6.7372999999999993E-5</c:v>
                </c:pt>
                <c:pt idx="67373">
                  <c:v>6.7373999999999996E-5</c:v>
                </c:pt>
                <c:pt idx="67374">
                  <c:v>6.7374999999999998E-5</c:v>
                </c:pt>
                <c:pt idx="67375">
                  <c:v>6.7376E-5</c:v>
                </c:pt>
                <c:pt idx="67376">
                  <c:v>6.7377000000000002E-5</c:v>
                </c:pt>
                <c:pt idx="67377">
                  <c:v>6.7378000000000004E-5</c:v>
                </c:pt>
                <c:pt idx="67378">
                  <c:v>6.7379000000000007E-5</c:v>
                </c:pt>
                <c:pt idx="67379">
                  <c:v>6.7379999999999995E-5</c:v>
                </c:pt>
                <c:pt idx="67380">
                  <c:v>6.7380999999999997E-5</c:v>
                </c:pt>
                <c:pt idx="67381">
                  <c:v>6.7382E-5</c:v>
                </c:pt>
                <c:pt idx="67382">
                  <c:v>6.7383000000000002E-5</c:v>
                </c:pt>
                <c:pt idx="67383">
                  <c:v>6.7384000000000004E-5</c:v>
                </c:pt>
                <c:pt idx="67384">
                  <c:v>6.7385000000000006E-5</c:v>
                </c:pt>
                <c:pt idx="67385">
                  <c:v>6.7385999999999995E-5</c:v>
                </c:pt>
                <c:pt idx="67386">
                  <c:v>6.7386999999999997E-5</c:v>
                </c:pt>
                <c:pt idx="67387">
                  <c:v>6.7387999999999999E-5</c:v>
                </c:pt>
                <c:pt idx="67388">
                  <c:v>6.7389000000000001E-5</c:v>
                </c:pt>
                <c:pt idx="67389">
                  <c:v>6.7390000000000004E-5</c:v>
                </c:pt>
                <c:pt idx="67390">
                  <c:v>6.7391000000000006E-5</c:v>
                </c:pt>
                <c:pt idx="67391">
                  <c:v>6.7391999999999994E-5</c:v>
                </c:pt>
                <c:pt idx="67392">
                  <c:v>6.7392999999999997E-5</c:v>
                </c:pt>
                <c:pt idx="67393">
                  <c:v>6.7393999999999999E-5</c:v>
                </c:pt>
                <c:pt idx="67394">
                  <c:v>6.7395000000000001E-5</c:v>
                </c:pt>
                <c:pt idx="67395">
                  <c:v>6.7396000000000003E-5</c:v>
                </c:pt>
                <c:pt idx="67396">
                  <c:v>6.7397000000000005E-5</c:v>
                </c:pt>
                <c:pt idx="67397">
                  <c:v>6.7397999999999994E-5</c:v>
                </c:pt>
                <c:pt idx="67398">
                  <c:v>6.7398999999999996E-5</c:v>
                </c:pt>
                <c:pt idx="67399">
                  <c:v>6.7399999999999998E-5</c:v>
                </c:pt>
                <c:pt idx="67400">
                  <c:v>6.7401000000000001E-5</c:v>
                </c:pt>
                <c:pt idx="67401">
                  <c:v>6.7402000000000003E-5</c:v>
                </c:pt>
                <c:pt idx="67402">
                  <c:v>6.7403000000000005E-5</c:v>
                </c:pt>
                <c:pt idx="67403">
                  <c:v>6.7403999999999994E-5</c:v>
                </c:pt>
                <c:pt idx="67404">
                  <c:v>6.7404999999999996E-5</c:v>
                </c:pt>
                <c:pt idx="67405">
                  <c:v>6.7405999999999998E-5</c:v>
                </c:pt>
                <c:pt idx="67406">
                  <c:v>6.7407E-5</c:v>
                </c:pt>
                <c:pt idx="67407">
                  <c:v>6.7408000000000002E-5</c:v>
                </c:pt>
                <c:pt idx="67408">
                  <c:v>6.7409000000000005E-5</c:v>
                </c:pt>
                <c:pt idx="67409">
                  <c:v>6.7409999999999993E-5</c:v>
                </c:pt>
                <c:pt idx="67410">
                  <c:v>6.7410999999999995E-5</c:v>
                </c:pt>
                <c:pt idx="67411">
                  <c:v>6.7411999999999998E-5</c:v>
                </c:pt>
                <c:pt idx="67412">
                  <c:v>6.7413E-5</c:v>
                </c:pt>
                <c:pt idx="67413">
                  <c:v>6.7414000000000002E-5</c:v>
                </c:pt>
                <c:pt idx="67414">
                  <c:v>6.7415000000000004E-5</c:v>
                </c:pt>
                <c:pt idx="67415">
                  <c:v>6.7416000000000006E-5</c:v>
                </c:pt>
                <c:pt idx="67416">
                  <c:v>6.7416999999999995E-5</c:v>
                </c:pt>
                <c:pt idx="67417">
                  <c:v>6.7417999999999997E-5</c:v>
                </c:pt>
                <c:pt idx="67418">
                  <c:v>6.7418999999999999E-5</c:v>
                </c:pt>
                <c:pt idx="67419">
                  <c:v>6.7420000000000002E-5</c:v>
                </c:pt>
                <c:pt idx="67420">
                  <c:v>6.7421000000000004E-5</c:v>
                </c:pt>
                <c:pt idx="67421">
                  <c:v>6.7422000000000006E-5</c:v>
                </c:pt>
                <c:pt idx="67422">
                  <c:v>6.7422999999999995E-5</c:v>
                </c:pt>
                <c:pt idx="67423">
                  <c:v>6.7423999999999997E-5</c:v>
                </c:pt>
                <c:pt idx="67424">
                  <c:v>6.7424999999999999E-5</c:v>
                </c:pt>
                <c:pt idx="67425">
                  <c:v>6.7426000000000001E-5</c:v>
                </c:pt>
                <c:pt idx="67426">
                  <c:v>6.7427000000000003E-5</c:v>
                </c:pt>
                <c:pt idx="67427">
                  <c:v>6.7428000000000006E-5</c:v>
                </c:pt>
                <c:pt idx="67428">
                  <c:v>6.7428999999999994E-5</c:v>
                </c:pt>
                <c:pt idx="67429">
                  <c:v>6.7429999999999996E-5</c:v>
                </c:pt>
                <c:pt idx="67430">
                  <c:v>6.7430999999999999E-5</c:v>
                </c:pt>
                <c:pt idx="67431">
                  <c:v>6.7432000000000001E-5</c:v>
                </c:pt>
                <c:pt idx="67432">
                  <c:v>6.7433000000000003E-5</c:v>
                </c:pt>
                <c:pt idx="67433">
                  <c:v>6.7434000000000005E-5</c:v>
                </c:pt>
                <c:pt idx="67434">
                  <c:v>6.7434999999999994E-5</c:v>
                </c:pt>
                <c:pt idx="67435">
                  <c:v>6.7435999999999996E-5</c:v>
                </c:pt>
                <c:pt idx="67436">
                  <c:v>6.7436999999999998E-5</c:v>
                </c:pt>
                <c:pt idx="67437">
                  <c:v>6.7438E-5</c:v>
                </c:pt>
                <c:pt idx="67438">
                  <c:v>6.7439000000000003E-5</c:v>
                </c:pt>
                <c:pt idx="67439">
                  <c:v>6.7440000000000005E-5</c:v>
                </c:pt>
                <c:pt idx="67440">
                  <c:v>6.7440999999999993E-5</c:v>
                </c:pt>
                <c:pt idx="67441">
                  <c:v>6.7441999999999996E-5</c:v>
                </c:pt>
                <c:pt idx="67442">
                  <c:v>6.7442999999999998E-5</c:v>
                </c:pt>
                <c:pt idx="67443">
                  <c:v>6.7444E-5</c:v>
                </c:pt>
                <c:pt idx="67444">
                  <c:v>6.7445000000000002E-5</c:v>
                </c:pt>
                <c:pt idx="67445">
                  <c:v>6.7446000000000004E-5</c:v>
                </c:pt>
                <c:pt idx="67446">
                  <c:v>6.7447000000000007E-5</c:v>
                </c:pt>
                <c:pt idx="67447">
                  <c:v>6.7447999999999995E-5</c:v>
                </c:pt>
                <c:pt idx="67448">
                  <c:v>6.7448999999999997E-5</c:v>
                </c:pt>
                <c:pt idx="67449">
                  <c:v>6.745E-5</c:v>
                </c:pt>
                <c:pt idx="67450">
                  <c:v>6.7451000000000002E-5</c:v>
                </c:pt>
                <c:pt idx="67451">
                  <c:v>6.7452000000000004E-5</c:v>
                </c:pt>
                <c:pt idx="67452">
                  <c:v>6.7453000000000006E-5</c:v>
                </c:pt>
                <c:pt idx="67453">
                  <c:v>6.7453999999999995E-5</c:v>
                </c:pt>
                <c:pt idx="67454">
                  <c:v>6.7454999999999997E-5</c:v>
                </c:pt>
                <c:pt idx="67455">
                  <c:v>6.7455999999999999E-5</c:v>
                </c:pt>
                <c:pt idx="67456">
                  <c:v>6.7457000000000001E-5</c:v>
                </c:pt>
                <c:pt idx="67457">
                  <c:v>6.7458000000000004E-5</c:v>
                </c:pt>
                <c:pt idx="67458">
                  <c:v>6.7459000000000006E-5</c:v>
                </c:pt>
                <c:pt idx="67459">
                  <c:v>6.7459999999999994E-5</c:v>
                </c:pt>
                <c:pt idx="67460">
                  <c:v>6.7460999999999997E-5</c:v>
                </c:pt>
                <c:pt idx="67461">
                  <c:v>6.7461999999999999E-5</c:v>
                </c:pt>
                <c:pt idx="67462">
                  <c:v>6.7463000000000001E-5</c:v>
                </c:pt>
                <c:pt idx="67463">
                  <c:v>6.7464000000000003E-5</c:v>
                </c:pt>
                <c:pt idx="67464">
                  <c:v>6.7465000000000005E-5</c:v>
                </c:pt>
                <c:pt idx="67465">
                  <c:v>6.7465999999999994E-5</c:v>
                </c:pt>
                <c:pt idx="67466">
                  <c:v>6.7466999999999996E-5</c:v>
                </c:pt>
                <c:pt idx="67467">
                  <c:v>6.7467999999999998E-5</c:v>
                </c:pt>
                <c:pt idx="67468">
                  <c:v>6.7469000000000001E-5</c:v>
                </c:pt>
                <c:pt idx="67469">
                  <c:v>6.7470000000000003E-5</c:v>
                </c:pt>
                <c:pt idx="67470">
                  <c:v>6.7471000000000005E-5</c:v>
                </c:pt>
                <c:pt idx="67471">
                  <c:v>6.7471999999999994E-5</c:v>
                </c:pt>
                <c:pt idx="67472">
                  <c:v>6.7472999999999996E-5</c:v>
                </c:pt>
                <c:pt idx="67473">
                  <c:v>6.7473999999999998E-5</c:v>
                </c:pt>
                <c:pt idx="67474">
                  <c:v>6.7475E-5</c:v>
                </c:pt>
                <c:pt idx="67475">
                  <c:v>6.7476000000000002E-5</c:v>
                </c:pt>
                <c:pt idx="67476">
                  <c:v>6.7477000000000005E-5</c:v>
                </c:pt>
                <c:pt idx="67477">
                  <c:v>6.7477999999999993E-5</c:v>
                </c:pt>
                <c:pt idx="67478">
                  <c:v>6.7478999999999995E-5</c:v>
                </c:pt>
                <c:pt idx="67479">
                  <c:v>6.7479999999999998E-5</c:v>
                </c:pt>
                <c:pt idx="67480">
                  <c:v>6.7481E-5</c:v>
                </c:pt>
                <c:pt idx="67481">
                  <c:v>6.7482000000000002E-5</c:v>
                </c:pt>
                <c:pt idx="67482">
                  <c:v>6.7483000000000004E-5</c:v>
                </c:pt>
                <c:pt idx="67483">
                  <c:v>6.7484000000000006E-5</c:v>
                </c:pt>
                <c:pt idx="67484">
                  <c:v>6.7484999999999995E-5</c:v>
                </c:pt>
                <c:pt idx="67485">
                  <c:v>6.7485999999999997E-5</c:v>
                </c:pt>
                <c:pt idx="67486">
                  <c:v>6.7486999999999999E-5</c:v>
                </c:pt>
                <c:pt idx="67487">
                  <c:v>6.7488000000000002E-5</c:v>
                </c:pt>
                <c:pt idx="67488">
                  <c:v>6.7489000000000004E-5</c:v>
                </c:pt>
                <c:pt idx="67489">
                  <c:v>6.7490000000000006E-5</c:v>
                </c:pt>
                <c:pt idx="67490">
                  <c:v>6.7490999999999995E-5</c:v>
                </c:pt>
                <c:pt idx="67491">
                  <c:v>6.7491999999999997E-5</c:v>
                </c:pt>
                <c:pt idx="67492">
                  <c:v>6.7492999999999999E-5</c:v>
                </c:pt>
                <c:pt idx="67493">
                  <c:v>6.7494000000000001E-5</c:v>
                </c:pt>
                <c:pt idx="67494">
                  <c:v>6.7495000000000003E-5</c:v>
                </c:pt>
                <c:pt idx="67495">
                  <c:v>6.7496000000000006E-5</c:v>
                </c:pt>
                <c:pt idx="67496">
                  <c:v>6.7496999999999994E-5</c:v>
                </c:pt>
                <c:pt idx="67497">
                  <c:v>6.7497999999999996E-5</c:v>
                </c:pt>
                <c:pt idx="67498">
                  <c:v>6.7498999999999999E-5</c:v>
                </c:pt>
                <c:pt idx="67499">
                  <c:v>6.7500000000000001E-5</c:v>
                </c:pt>
                <c:pt idx="67500">
                  <c:v>6.7501000000000003E-5</c:v>
                </c:pt>
                <c:pt idx="67501">
                  <c:v>6.7502000000000005E-5</c:v>
                </c:pt>
                <c:pt idx="67502">
                  <c:v>6.7502999999999994E-5</c:v>
                </c:pt>
                <c:pt idx="67503">
                  <c:v>6.7503999999999996E-5</c:v>
                </c:pt>
                <c:pt idx="67504">
                  <c:v>6.7504999999999998E-5</c:v>
                </c:pt>
                <c:pt idx="67505">
                  <c:v>6.7506E-5</c:v>
                </c:pt>
                <c:pt idx="67506">
                  <c:v>6.7507000000000003E-5</c:v>
                </c:pt>
                <c:pt idx="67507">
                  <c:v>6.7508000000000005E-5</c:v>
                </c:pt>
                <c:pt idx="67508">
                  <c:v>6.7508999999999993E-5</c:v>
                </c:pt>
                <c:pt idx="67509">
                  <c:v>6.7509999999999996E-5</c:v>
                </c:pt>
                <c:pt idx="67510">
                  <c:v>6.7510999999999998E-5</c:v>
                </c:pt>
                <c:pt idx="67511">
                  <c:v>6.7512E-5</c:v>
                </c:pt>
                <c:pt idx="67512">
                  <c:v>6.7513000000000002E-5</c:v>
                </c:pt>
                <c:pt idx="67513">
                  <c:v>6.7514000000000004E-5</c:v>
                </c:pt>
                <c:pt idx="67514">
                  <c:v>6.7515000000000007E-5</c:v>
                </c:pt>
                <c:pt idx="67515">
                  <c:v>6.7515999999999995E-5</c:v>
                </c:pt>
                <c:pt idx="67516">
                  <c:v>6.7516999999999997E-5</c:v>
                </c:pt>
                <c:pt idx="67517">
                  <c:v>6.7518E-5</c:v>
                </c:pt>
                <c:pt idx="67518">
                  <c:v>6.7519000000000002E-5</c:v>
                </c:pt>
                <c:pt idx="67519">
                  <c:v>6.7520000000000004E-5</c:v>
                </c:pt>
                <c:pt idx="67520">
                  <c:v>6.7521000000000006E-5</c:v>
                </c:pt>
                <c:pt idx="67521">
                  <c:v>6.7521999999999995E-5</c:v>
                </c:pt>
                <c:pt idx="67522">
                  <c:v>6.7522999999999997E-5</c:v>
                </c:pt>
                <c:pt idx="67523">
                  <c:v>6.7523999999999999E-5</c:v>
                </c:pt>
                <c:pt idx="67524">
                  <c:v>6.7525000000000001E-5</c:v>
                </c:pt>
                <c:pt idx="67525">
                  <c:v>6.7526000000000004E-5</c:v>
                </c:pt>
                <c:pt idx="67526">
                  <c:v>6.7527000000000006E-5</c:v>
                </c:pt>
                <c:pt idx="67527">
                  <c:v>6.7527999999999994E-5</c:v>
                </c:pt>
                <c:pt idx="67528">
                  <c:v>6.7528999999999997E-5</c:v>
                </c:pt>
                <c:pt idx="67529">
                  <c:v>6.7529999999999999E-5</c:v>
                </c:pt>
                <c:pt idx="67530">
                  <c:v>6.7531000000000001E-5</c:v>
                </c:pt>
                <c:pt idx="67531">
                  <c:v>6.7532000000000003E-5</c:v>
                </c:pt>
                <c:pt idx="67532">
                  <c:v>6.7533000000000005E-5</c:v>
                </c:pt>
                <c:pt idx="67533">
                  <c:v>6.7533999999999994E-5</c:v>
                </c:pt>
                <c:pt idx="67534">
                  <c:v>6.7534999999999996E-5</c:v>
                </c:pt>
                <c:pt idx="67535">
                  <c:v>6.7535999999999998E-5</c:v>
                </c:pt>
                <c:pt idx="67536">
                  <c:v>6.7537000000000001E-5</c:v>
                </c:pt>
                <c:pt idx="67537">
                  <c:v>6.7538000000000003E-5</c:v>
                </c:pt>
                <c:pt idx="67538">
                  <c:v>6.7539000000000005E-5</c:v>
                </c:pt>
                <c:pt idx="67539">
                  <c:v>6.7539999999999994E-5</c:v>
                </c:pt>
                <c:pt idx="67540">
                  <c:v>6.7540999999999996E-5</c:v>
                </c:pt>
                <c:pt idx="67541">
                  <c:v>6.7541999999999998E-5</c:v>
                </c:pt>
                <c:pt idx="67542">
                  <c:v>6.7543E-5</c:v>
                </c:pt>
                <c:pt idx="67543">
                  <c:v>6.7544000000000002E-5</c:v>
                </c:pt>
                <c:pt idx="67544">
                  <c:v>6.7545000000000005E-5</c:v>
                </c:pt>
                <c:pt idx="67545">
                  <c:v>6.7545999999999993E-5</c:v>
                </c:pt>
                <c:pt idx="67546">
                  <c:v>6.7546999999999996E-5</c:v>
                </c:pt>
                <c:pt idx="67547">
                  <c:v>6.7547999999999998E-5</c:v>
                </c:pt>
                <c:pt idx="67548">
                  <c:v>6.7549E-5</c:v>
                </c:pt>
                <c:pt idx="67549">
                  <c:v>6.7550000000000002E-5</c:v>
                </c:pt>
                <c:pt idx="67550">
                  <c:v>6.7551000000000004E-5</c:v>
                </c:pt>
                <c:pt idx="67551">
                  <c:v>6.7552000000000006E-5</c:v>
                </c:pt>
                <c:pt idx="67552">
                  <c:v>6.7552999999999995E-5</c:v>
                </c:pt>
                <c:pt idx="67553">
                  <c:v>6.7553999999999997E-5</c:v>
                </c:pt>
                <c:pt idx="67554">
                  <c:v>6.7554999999999999E-5</c:v>
                </c:pt>
                <c:pt idx="67555">
                  <c:v>6.7556000000000002E-5</c:v>
                </c:pt>
                <c:pt idx="67556">
                  <c:v>6.7557000000000004E-5</c:v>
                </c:pt>
                <c:pt idx="67557">
                  <c:v>6.7558000000000006E-5</c:v>
                </c:pt>
                <c:pt idx="67558">
                  <c:v>6.7558999999999995E-5</c:v>
                </c:pt>
                <c:pt idx="67559">
                  <c:v>6.7559999999999997E-5</c:v>
                </c:pt>
                <c:pt idx="67560">
                  <c:v>6.7560999999999999E-5</c:v>
                </c:pt>
                <c:pt idx="67561">
                  <c:v>6.7562000000000001E-5</c:v>
                </c:pt>
                <c:pt idx="67562">
                  <c:v>6.7563000000000003E-5</c:v>
                </c:pt>
                <c:pt idx="67563">
                  <c:v>6.7564000000000006E-5</c:v>
                </c:pt>
                <c:pt idx="67564">
                  <c:v>6.7564999999999994E-5</c:v>
                </c:pt>
                <c:pt idx="67565">
                  <c:v>6.7565999999999997E-5</c:v>
                </c:pt>
                <c:pt idx="67566">
                  <c:v>6.7566999999999999E-5</c:v>
                </c:pt>
                <c:pt idx="67567">
                  <c:v>6.7568000000000001E-5</c:v>
                </c:pt>
                <c:pt idx="67568">
                  <c:v>6.7569000000000003E-5</c:v>
                </c:pt>
                <c:pt idx="67569">
                  <c:v>6.7570000000000005E-5</c:v>
                </c:pt>
                <c:pt idx="67570">
                  <c:v>6.7570999999999994E-5</c:v>
                </c:pt>
                <c:pt idx="67571">
                  <c:v>6.7571999999999996E-5</c:v>
                </c:pt>
                <c:pt idx="67572">
                  <c:v>6.7572999999999998E-5</c:v>
                </c:pt>
                <c:pt idx="67573">
                  <c:v>6.7574E-5</c:v>
                </c:pt>
                <c:pt idx="67574">
                  <c:v>6.7575000000000003E-5</c:v>
                </c:pt>
                <c:pt idx="67575">
                  <c:v>6.7576000000000005E-5</c:v>
                </c:pt>
                <c:pt idx="67576">
                  <c:v>6.7576999999999994E-5</c:v>
                </c:pt>
                <c:pt idx="67577">
                  <c:v>6.7577999999999996E-5</c:v>
                </c:pt>
                <c:pt idx="67578">
                  <c:v>6.7578999999999998E-5</c:v>
                </c:pt>
                <c:pt idx="67579">
                  <c:v>6.758E-5</c:v>
                </c:pt>
                <c:pt idx="67580">
                  <c:v>6.7581000000000002E-5</c:v>
                </c:pt>
                <c:pt idx="67581">
                  <c:v>6.7582000000000004E-5</c:v>
                </c:pt>
                <c:pt idx="67582">
                  <c:v>6.7583000000000007E-5</c:v>
                </c:pt>
                <c:pt idx="67583">
                  <c:v>6.7583999999999995E-5</c:v>
                </c:pt>
                <c:pt idx="67584">
                  <c:v>6.7584999999999998E-5</c:v>
                </c:pt>
                <c:pt idx="67585">
                  <c:v>6.7586E-5</c:v>
                </c:pt>
                <c:pt idx="67586">
                  <c:v>6.7587000000000002E-5</c:v>
                </c:pt>
                <c:pt idx="67587">
                  <c:v>6.7588000000000004E-5</c:v>
                </c:pt>
                <c:pt idx="67588">
                  <c:v>6.7589000000000006E-5</c:v>
                </c:pt>
                <c:pt idx="67589">
                  <c:v>6.7589999999999995E-5</c:v>
                </c:pt>
                <c:pt idx="67590">
                  <c:v>6.7590999999999997E-5</c:v>
                </c:pt>
                <c:pt idx="67591">
                  <c:v>6.7591999999999999E-5</c:v>
                </c:pt>
                <c:pt idx="67592">
                  <c:v>6.7593000000000001E-5</c:v>
                </c:pt>
                <c:pt idx="67593">
                  <c:v>6.7594000000000004E-5</c:v>
                </c:pt>
                <c:pt idx="67594">
                  <c:v>6.7595000000000006E-5</c:v>
                </c:pt>
                <c:pt idx="67595">
                  <c:v>6.7595999999999995E-5</c:v>
                </c:pt>
                <c:pt idx="67596">
                  <c:v>6.7596999999999997E-5</c:v>
                </c:pt>
                <c:pt idx="67597">
                  <c:v>6.7597999999999999E-5</c:v>
                </c:pt>
                <c:pt idx="67598">
                  <c:v>6.7599000000000001E-5</c:v>
                </c:pt>
                <c:pt idx="67599">
                  <c:v>6.7600000000000003E-5</c:v>
                </c:pt>
                <c:pt idx="67600">
                  <c:v>6.7601000000000005E-5</c:v>
                </c:pt>
                <c:pt idx="67601">
                  <c:v>6.7601999999999994E-5</c:v>
                </c:pt>
                <c:pt idx="67602">
                  <c:v>6.7602999999999996E-5</c:v>
                </c:pt>
                <c:pt idx="67603">
                  <c:v>6.7603999999999999E-5</c:v>
                </c:pt>
                <c:pt idx="67604">
                  <c:v>6.7605000000000001E-5</c:v>
                </c:pt>
                <c:pt idx="67605">
                  <c:v>6.7606000000000003E-5</c:v>
                </c:pt>
                <c:pt idx="67606">
                  <c:v>6.7607000000000005E-5</c:v>
                </c:pt>
                <c:pt idx="67607">
                  <c:v>6.7607999999999994E-5</c:v>
                </c:pt>
                <c:pt idx="67608">
                  <c:v>6.7608999999999996E-5</c:v>
                </c:pt>
                <c:pt idx="67609">
                  <c:v>6.7609999999999998E-5</c:v>
                </c:pt>
                <c:pt idx="67610">
                  <c:v>6.7611E-5</c:v>
                </c:pt>
                <c:pt idx="67611">
                  <c:v>6.7612000000000003E-5</c:v>
                </c:pt>
                <c:pt idx="67612">
                  <c:v>6.7613000000000005E-5</c:v>
                </c:pt>
                <c:pt idx="67613">
                  <c:v>6.7613999999999993E-5</c:v>
                </c:pt>
                <c:pt idx="67614">
                  <c:v>6.7614999999999996E-5</c:v>
                </c:pt>
                <c:pt idx="67615">
                  <c:v>6.7615999999999998E-5</c:v>
                </c:pt>
                <c:pt idx="67616">
                  <c:v>6.7617E-5</c:v>
                </c:pt>
                <c:pt idx="67617">
                  <c:v>6.7618000000000002E-5</c:v>
                </c:pt>
                <c:pt idx="67618">
                  <c:v>6.7619000000000004E-5</c:v>
                </c:pt>
                <c:pt idx="67619">
                  <c:v>6.7620000000000006E-5</c:v>
                </c:pt>
                <c:pt idx="67620">
                  <c:v>6.7620999999999995E-5</c:v>
                </c:pt>
                <c:pt idx="67621">
                  <c:v>6.7621999999999997E-5</c:v>
                </c:pt>
                <c:pt idx="67622">
                  <c:v>6.7623E-5</c:v>
                </c:pt>
                <c:pt idx="67623">
                  <c:v>6.7624000000000002E-5</c:v>
                </c:pt>
                <c:pt idx="67624">
                  <c:v>6.7625000000000004E-5</c:v>
                </c:pt>
                <c:pt idx="67625">
                  <c:v>6.7626000000000006E-5</c:v>
                </c:pt>
                <c:pt idx="67626">
                  <c:v>6.7626999999999995E-5</c:v>
                </c:pt>
                <c:pt idx="67627">
                  <c:v>6.7627999999999997E-5</c:v>
                </c:pt>
                <c:pt idx="67628">
                  <c:v>6.7628999999999999E-5</c:v>
                </c:pt>
                <c:pt idx="67629">
                  <c:v>6.7630000000000001E-5</c:v>
                </c:pt>
                <c:pt idx="67630">
                  <c:v>6.7631000000000004E-5</c:v>
                </c:pt>
                <c:pt idx="67631">
                  <c:v>6.7632000000000006E-5</c:v>
                </c:pt>
                <c:pt idx="67632">
                  <c:v>6.7632999999999994E-5</c:v>
                </c:pt>
                <c:pt idx="67633">
                  <c:v>6.7633999999999997E-5</c:v>
                </c:pt>
                <c:pt idx="67634">
                  <c:v>6.7634999999999999E-5</c:v>
                </c:pt>
                <c:pt idx="67635">
                  <c:v>6.7636000000000001E-5</c:v>
                </c:pt>
                <c:pt idx="67636">
                  <c:v>6.7637000000000003E-5</c:v>
                </c:pt>
                <c:pt idx="67637">
                  <c:v>6.7638000000000005E-5</c:v>
                </c:pt>
                <c:pt idx="67638">
                  <c:v>6.7638999999999994E-5</c:v>
                </c:pt>
                <c:pt idx="67639">
                  <c:v>6.7639999999999996E-5</c:v>
                </c:pt>
                <c:pt idx="67640">
                  <c:v>6.7640999999999998E-5</c:v>
                </c:pt>
                <c:pt idx="67641">
                  <c:v>6.7642000000000001E-5</c:v>
                </c:pt>
                <c:pt idx="67642">
                  <c:v>6.7643000000000003E-5</c:v>
                </c:pt>
                <c:pt idx="67643">
                  <c:v>6.7644000000000005E-5</c:v>
                </c:pt>
                <c:pt idx="67644">
                  <c:v>6.7644999999999994E-5</c:v>
                </c:pt>
                <c:pt idx="67645">
                  <c:v>6.7645999999999996E-5</c:v>
                </c:pt>
                <c:pt idx="67646">
                  <c:v>6.7646999999999998E-5</c:v>
                </c:pt>
                <c:pt idx="67647">
                  <c:v>6.7648E-5</c:v>
                </c:pt>
                <c:pt idx="67648">
                  <c:v>6.7649000000000002E-5</c:v>
                </c:pt>
                <c:pt idx="67649">
                  <c:v>6.7650000000000005E-5</c:v>
                </c:pt>
                <c:pt idx="67650">
                  <c:v>6.7651000000000007E-5</c:v>
                </c:pt>
                <c:pt idx="67651">
                  <c:v>6.7651999999999995E-5</c:v>
                </c:pt>
                <c:pt idx="67652">
                  <c:v>6.7652999999999998E-5</c:v>
                </c:pt>
                <c:pt idx="67653">
                  <c:v>6.7654E-5</c:v>
                </c:pt>
                <c:pt idx="67654">
                  <c:v>6.7655000000000002E-5</c:v>
                </c:pt>
                <c:pt idx="67655">
                  <c:v>6.7656000000000004E-5</c:v>
                </c:pt>
                <c:pt idx="67656">
                  <c:v>6.7657000000000006E-5</c:v>
                </c:pt>
                <c:pt idx="67657">
                  <c:v>6.7657999999999995E-5</c:v>
                </c:pt>
                <c:pt idx="67658">
                  <c:v>6.7658999999999997E-5</c:v>
                </c:pt>
                <c:pt idx="67659">
                  <c:v>6.7659999999999999E-5</c:v>
                </c:pt>
                <c:pt idx="67660">
                  <c:v>6.7661000000000002E-5</c:v>
                </c:pt>
                <c:pt idx="67661">
                  <c:v>6.7662000000000004E-5</c:v>
                </c:pt>
                <c:pt idx="67662">
                  <c:v>6.7663000000000006E-5</c:v>
                </c:pt>
                <c:pt idx="67663">
                  <c:v>6.7663999999999995E-5</c:v>
                </c:pt>
                <c:pt idx="67664">
                  <c:v>6.7664999999999997E-5</c:v>
                </c:pt>
                <c:pt idx="67665">
                  <c:v>6.7665999999999999E-5</c:v>
                </c:pt>
                <c:pt idx="67666">
                  <c:v>6.7667000000000001E-5</c:v>
                </c:pt>
                <c:pt idx="67667">
                  <c:v>6.7668000000000003E-5</c:v>
                </c:pt>
                <c:pt idx="67668">
                  <c:v>6.7669000000000006E-5</c:v>
                </c:pt>
                <c:pt idx="67669">
                  <c:v>6.7669999999999994E-5</c:v>
                </c:pt>
                <c:pt idx="67670">
                  <c:v>6.7670999999999996E-5</c:v>
                </c:pt>
                <c:pt idx="67671">
                  <c:v>6.7671999999999999E-5</c:v>
                </c:pt>
                <c:pt idx="67672">
                  <c:v>6.7673000000000001E-5</c:v>
                </c:pt>
                <c:pt idx="67673">
                  <c:v>6.7674000000000003E-5</c:v>
                </c:pt>
                <c:pt idx="67674">
                  <c:v>6.7675000000000005E-5</c:v>
                </c:pt>
                <c:pt idx="67675">
                  <c:v>6.7675999999999994E-5</c:v>
                </c:pt>
                <c:pt idx="67676">
                  <c:v>6.7676999999999996E-5</c:v>
                </c:pt>
                <c:pt idx="67677">
                  <c:v>6.7677999999999998E-5</c:v>
                </c:pt>
                <c:pt idx="67678">
                  <c:v>6.7679E-5</c:v>
                </c:pt>
                <c:pt idx="67679">
                  <c:v>6.7680000000000003E-5</c:v>
                </c:pt>
                <c:pt idx="67680">
                  <c:v>6.7681000000000005E-5</c:v>
                </c:pt>
                <c:pt idx="67681">
                  <c:v>6.7681999999999993E-5</c:v>
                </c:pt>
                <c:pt idx="67682">
                  <c:v>6.7682999999999996E-5</c:v>
                </c:pt>
                <c:pt idx="67683">
                  <c:v>6.7683999999999998E-5</c:v>
                </c:pt>
                <c:pt idx="67684">
                  <c:v>6.7685E-5</c:v>
                </c:pt>
                <c:pt idx="67685">
                  <c:v>6.7686000000000002E-5</c:v>
                </c:pt>
                <c:pt idx="67686">
                  <c:v>6.7687000000000004E-5</c:v>
                </c:pt>
                <c:pt idx="67687">
                  <c:v>6.7688000000000007E-5</c:v>
                </c:pt>
                <c:pt idx="67688">
                  <c:v>6.7688999999999995E-5</c:v>
                </c:pt>
                <c:pt idx="67689">
                  <c:v>6.7689999999999997E-5</c:v>
                </c:pt>
                <c:pt idx="67690">
                  <c:v>6.7691E-5</c:v>
                </c:pt>
                <c:pt idx="67691">
                  <c:v>6.7692000000000002E-5</c:v>
                </c:pt>
                <c:pt idx="67692">
                  <c:v>6.7693000000000004E-5</c:v>
                </c:pt>
                <c:pt idx="67693">
                  <c:v>6.7694000000000006E-5</c:v>
                </c:pt>
                <c:pt idx="67694">
                  <c:v>6.7694999999999995E-5</c:v>
                </c:pt>
                <c:pt idx="67695">
                  <c:v>6.7695999999999997E-5</c:v>
                </c:pt>
                <c:pt idx="67696">
                  <c:v>6.7696999999999999E-5</c:v>
                </c:pt>
                <c:pt idx="67697">
                  <c:v>6.7698000000000001E-5</c:v>
                </c:pt>
                <c:pt idx="67698">
                  <c:v>6.7699000000000004E-5</c:v>
                </c:pt>
                <c:pt idx="67699">
                  <c:v>6.7700000000000006E-5</c:v>
                </c:pt>
                <c:pt idx="67700">
                  <c:v>6.7700999999999994E-5</c:v>
                </c:pt>
                <c:pt idx="67701">
                  <c:v>6.7701999999999997E-5</c:v>
                </c:pt>
                <c:pt idx="67702">
                  <c:v>6.7702999999999999E-5</c:v>
                </c:pt>
                <c:pt idx="67703">
                  <c:v>6.7704000000000001E-5</c:v>
                </c:pt>
                <c:pt idx="67704">
                  <c:v>6.7705000000000003E-5</c:v>
                </c:pt>
                <c:pt idx="67705">
                  <c:v>6.7706000000000005E-5</c:v>
                </c:pt>
                <c:pt idx="67706">
                  <c:v>6.7706999999999994E-5</c:v>
                </c:pt>
                <c:pt idx="67707">
                  <c:v>6.7707999999999996E-5</c:v>
                </c:pt>
                <c:pt idx="67708">
                  <c:v>6.7708999999999998E-5</c:v>
                </c:pt>
                <c:pt idx="67709">
                  <c:v>6.7710000000000001E-5</c:v>
                </c:pt>
                <c:pt idx="67710">
                  <c:v>6.7711000000000003E-5</c:v>
                </c:pt>
                <c:pt idx="67711">
                  <c:v>6.7712000000000005E-5</c:v>
                </c:pt>
                <c:pt idx="67712">
                  <c:v>6.7712999999999994E-5</c:v>
                </c:pt>
                <c:pt idx="67713">
                  <c:v>6.7713999999999996E-5</c:v>
                </c:pt>
                <c:pt idx="67714">
                  <c:v>6.7714999999999998E-5</c:v>
                </c:pt>
                <c:pt idx="67715">
                  <c:v>6.7716E-5</c:v>
                </c:pt>
                <c:pt idx="67716">
                  <c:v>6.7717000000000002E-5</c:v>
                </c:pt>
                <c:pt idx="67717">
                  <c:v>6.7718000000000005E-5</c:v>
                </c:pt>
                <c:pt idx="67718">
                  <c:v>6.7719000000000007E-5</c:v>
                </c:pt>
                <c:pt idx="67719">
                  <c:v>6.7719999999999995E-5</c:v>
                </c:pt>
                <c:pt idx="67720">
                  <c:v>6.7720999999999998E-5</c:v>
                </c:pt>
                <c:pt idx="67721">
                  <c:v>6.7722E-5</c:v>
                </c:pt>
                <c:pt idx="67722">
                  <c:v>6.7723000000000002E-5</c:v>
                </c:pt>
                <c:pt idx="67723">
                  <c:v>6.7724000000000004E-5</c:v>
                </c:pt>
                <c:pt idx="67724">
                  <c:v>6.7725000000000006E-5</c:v>
                </c:pt>
                <c:pt idx="67725">
                  <c:v>6.7725999999999995E-5</c:v>
                </c:pt>
                <c:pt idx="67726">
                  <c:v>6.7726999999999997E-5</c:v>
                </c:pt>
                <c:pt idx="67727">
                  <c:v>6.7727999999999999E-5</c:v>
                </c:pt>
                <c:pt idx="67728">
                  <c:v>6.7729000000000002E-5</c:v>
                </c:pt>
                <c:pt idx="67729">
                  <c:v>6.7730000000000004E-5</c:v>
                </c:pt>
                <c:pt idx="67730">
                  <c:v>6.7731000000000006E-5</c:v>
                </c:pt>
                <c:pt idx="67731">
                  <c:v>6.7731999999999995E-5</c:v>
                </c:pt>
                <c:pt idx="67732">
                  <c:v>6.7732999999999997E-5</c:v>
                </c:pt>
                <c:pt idx="67733">
                  <c:v>6.7733999999999999E-5</c:v>
                </c:pt>
                <c:pt idx="67734">
                  <c:v>6.7735000000000001E-5</c:v>
                </c:pt>
                <c:pt idx="67735">
                  <c:v>6.7736000000000003E-5</c:v>
                </c:pt>
                <c:pt idx="67736">
                  <c:v>6.7737000000000006E-5</c:v>
                </c:pt>
                <c:pt idx="67737">
                  <c:v>6.7737999999999994E-5</c:v>
                </c:pt>
                <c:pt idx="67738">
                  <c:v>6.7738999999999996E-5</c:v>
                </c:pt>
                <c:pt idx="67739">
                  <c:v>6.7739999999999999E-5</c:v>
                </c:pt>
                <c:pt idx="67740">
                  <c:v>6.7741000000000001E-5</c:v>
                </c:pt>
                <c:pt idx="67741">
                  <c:v>6.7742000000000003E-5</c:v>
                </c:pt>
                <c:pt idx="67742">
                  <c:v>6.7743000000000005E-5</c:v>
                </c:pt>
                <c:pt idx="67743">
                  <c:v>6.7743999999999994E-5</c:v>
                </c:pt>
                <c:pt idx="67744">
                  <c:v>6.7744999999999996E-5</c:v>
                </c:pt>
                <c:pt idx="67745">
                  <c:v>6.7745999999999998E-5</c:v>
                </c:pt>
                <c:pt idx="67746">
                  <c:v>6.7747E-5</c:v>
                </c:pt>
                <c:pt idx="67747">
                  <c:v>6.7748000000000003E-5</c:v>
                </c:pt>
                <c:pt idx="67748">
                  <c:v>6.7749000000000005E-5</c:v>
                </c:pt>
                <c:pt idx="67749">
                  <c:v>6.7749999999999993E-5</c:v>
                </c:pt>
                <c:pt idx="67750">
                  <c:v>6.7750999999999996E-5</c:v>
                </c:pt>
                <c:pt idx="67751">
                  <c:v>6.7751999999999998E-5</c:v>
                </c:pt>
                <c:pt idx="67752">
                  <c:v>6.7753E-5</c:v>
                </c:pt>
                <c:pt idx="67753">
                  <c:v>6.7754000000000002E-5</c:v>
                </c:pt>
                <c:pt idx="67754">
                  <c:v>6.7755000000000004E-5</c:v>
                </c:pt>
                <c:pt idx="67755">
                  <c:v>6.7756000000000007E-5</c:v>
                </c:pt>
                <c:pt idx="67756">
                  <c:v>6.7756999999999995E-5</c:v>
                </c:pt>
                <c:pt idx="67757">
                  <c:v>6.7757999999999997E-5</c:v>
                </c:pt>
                <c:pt idx="67758">
                  <c:v>6.7759E-5</c:v>
                </c:pt>
                <c:pt idx="67759">
                  <c:v>6.7760000000000002E-5</c:v>
                </c:pt>
                <c:pt idx="67760">
                  <c:v>6.7761000000000004E-5</c:v>
                </c:pt>
                <c:pt idx="67761">
                  <c:v>6.7762000000000006E-5</c:v>
                </c:pt>
                <c:pt idx="67762">
                  <c:v>6.7762999999999995E-5</c:v>
                </c:pt>
                <c:pt idx="67763">
                  <c:v>6.7763999999999997E-5</c:v>
                </c:pt>
                <c:pt idx="67764">
                  <c:v>6.7764999999999999E-5</c:v>
                </c:pt>
                <c:pt idx="67765">
                  <c:v>6.7766000000000001E-5</c:v>
                </c:pt>
                <c:pt idx="67766">
                  <c:v>6.7767000000000004E-5</c:v>
                </c:pt>
                <c:pt idx="67767">
                  <c:v>6.7768000000000006E-5</c:v>
                </c:pt>
                <c:pt idx="67768">
                  <c:v>6.7768999999999994E-5</c:v>
                </c:pt>
                <c:pt idx="67769">
                  <c:v>6.7769999999999997E-5</c:v>
                </c:pt>
                <c:pt idx="67770">
                  <c:v>6.7770999999999999E-5</c:v>
                </c:pt>
                <c:pt idx="67771">
                  <c:v>6.7772000000000001E-5</c:v>
                </c:pt>
                <c:pt idx="67772">
                  <c:v>6.7773000000000003E-5</c:v>
                </c:pt>
                <c:pt idx="67773">
                  <c:v>6.7774000000000005E-5</c:v>
                </c:pt>
                <c:pt idx="67774">
                  <c:v>6.7774999999999994E-5</c:v>
                </c:pt>
                <c:pt idx="67775">
                  <c:v>6.7775999999999996E-5</c:v>
                </c:pt>
                <c:pt idx="67776">
                  <c:v>6.7776999999999998E-5</c:v>
                </c:pt>
                <c:pt idx="67777">
                  <c:v>6.7778000000000001E-5</c:v>
                </c:pt>
                <c:pt idx="67778">
                  <c:v>6.7779000000000003E-5</c:v>
                </c:pt>
                <c:pt idx="67779">
                  <c:v>6.7780000000000005E-5</c:v>
                </c:pt>
                <c:pt idx="67780">
                  <c:v>6.7780999999999994E-5</c:v>
                </c:pt>
                <c:pt idx="67781">
                  <c:v>6.7781999999999996E-5</c:v>
                </c:pt>
                <c:pt idx="67782">
                  <c:v>6.7782999999999998E-5</c:v>
                </c:pt>
                <c:pt idx="67783">
                  <c:v>6.7784E-5</c:v>
                </c:pt>
                <c:pt idx="67784">
                  <c:v>6.7785000000000002E-5</c:v>
                </c:pt>
                <c:pt idx="67785">
                  <c:v>6.7786000000000005E-5</c:v>
                </c:pt>
                <c:pt idx="67786">
                  <c:v>6.7787000000000007E-5</c:v>
                </c:pt>
                <c:pt idx="67787">
                  <c:v>6.7787999999999995E-5</c:v>
                </c:pt>
                <c:pt idx="67788">
                  <c:v>6.7788999999999998E-5</c:v>
                </c:pt>
                <c:pt idx="67789">
                  <c:v>6.779E-5</c:v>
                </c:pt>
                <c:pt idx="67790">
                  <c:v>6.7791000000000002E-5</c:v>
                </c:pt>
                <c:pt idx="67791">
                  <c:v>6.7792000000000004E-5</c:v>
                </c:pt>
                <c:pt idx="67792">
                  <c:v>6.7793000000000006E-5</c:v>
                </c:pt>
                <c:pt idx="67793">
                  <c:v>6.7793999999999995E-5</c:v>
                </c:pt>
                <c:pt idx="67794">
                  <c:v>6.7794999999999997E-5</c:v>
                </c:pt>
                <c:pt idx="67795">
                  <c:v>6.7795999999999999E-5</c:v>
                </c:pt>
                <c:pt idx="67796">
                  <c:v>6.7797000000000002E-5</c:v>
                </c:pt>
                <c:pt idx="67797">
                  <c:v>6.7798000000000004E-5</c:v>
                </c:pt>
                <c:pt idx="67798">
                  <c:v>6.7799000000000006E-5</c:v>
                </c:pt>
                <c:pt idx="67799">
                  <c:v>6.7799999999999995E-5</c:v>
                </c:pt>
                <c:pt idx="67800">
                  <c:v>6.7800999999999997E-5</c:v>
                </c:pt>
                <c:pt idx="67801">
                  <c:v>6.7801999999999999E-5</c:v>
                </c:pt>
                <c:pt idx="67802">
                  <c:v>6.7803000000000001E-5</c:v>
                </c:pt>
                <c:pt idx="67803">
                  <c:v>6.7804000000000003E-5</c:v>
                </c:pt>
                <c:pt idx="67804">
                  <c:v>6.7805000000000006E-5</c:v>
                </c:pt>
                <c:pt idx="67805">
                  <c:v>6.7805999999999994E-5</c:v>
                </c:pt>
                <c:pt idx="67806">
                  <c:v>6.7806999999999996E-5</c:v>
                </c:pt>
                <c:pt idx="67807">
                  <c:v>6.7807999999999999E-5</c:v>
                </c:pt>
                <c:pt idx="67808">
                  <c:v>6.7809000000000001E-5</c:v>
                </c:pt>
                <c:pt idx="67809">
                  <c:v>6.7810000000000003E-5</c:v>
                </c:pt>
                <c:pt idx="67810">
                  <c:v>6.7811000000000005E-5</c:v>
                </c:pt>
                <c:pt idx="67811">
                  <c:v>6.7811999999999994E-5</c:v>
                </c:pt>
                <c:pt idx="67812">
                  <c:v>6.7812999999999996E-5</c:v>
                </c:pt>
                <c:pt idx="67813">
                  <c:v>6.7813999999999998E-5</c:v>
                </c:pt>
                <c:pt idx="67814">
                  <c:v>6.7815E-5</c:v>
                </c:pt>
                <c:pt idx="67815">
                  <c:v>6.7816000000000003E-5</c:v>
                </c:pt>
                <c:pt idx="67816">
                  <c:v>6.7817000000000005E-5</c:v>
                </c:pt>
                <c:pt idx="67817">
                  <c:v>6.7817999999999993E-5</c:v>
                </c:pt>
                <c:pt idx="67818">
                  <c:v>6.7818999999999996E-5</c:v>
                </c:pt>
                <c:pt idx="67819">
                  <c:v>6.7819999999999998E-5</c:v>
                </c:pt>
                <c:pt idx="67820">
                  <c:v>6.7821E-5</c:v>
                </c:pt>
                <c:pt idx="67821">
                  <c:v>6.7822000000000002E-5</c:v>
                </c:pt>
                <c:pt idx="67822">
                  <c:v>6.7823000000000004E-5</c:v>
                </c:pt>
                <c:pt idx="67823">
                  <c:v>6.7824000000000007E-5</c:v>
                </c:pt>
                <c:pt idx="67824">
                  <c:v>6.7824999999999995E-5</c:v>
                </c:pt>
                <c:pt idx="67825">
                  <c:v>6.7825999999999997E-5</c:v>
                </c:pt>
                <c:pt idx="67826">
                  <c:v>6.7827E-5</c:v>
                </c:pt>
                <c:pt idx="67827">
                  <c:v>6.7828000000000002E-5</c:v>
                </c:pt>
                <c:pt idx="67828">
                  <c:v>6.7829000000000004E-5</c:v>
                </c:pt>
                <c:pt idx="67829">
                  <c:v>6.7830000000000006E-5</c:v>
                </c:pt>
                <c:pt idx="67830">
                  <c:v>6.7830999999999995E-5</c:v>
                </c:pt>
                <c:pt idx="67831">
                  <c:v>6.7831999999999997E-5</c:v>
                </c:pt>
                <c:pt idx="67832">
                  <c:v>6.7832999999999999E-5</c:v>
                </c:pt>
                <c:pt idx="67833">
                  <c:v>6.7834000000000001E-5</c:v>
                </c:pt>
                <c:pt idx="67834">
                  <c:v>6.7835000000000004E-5</c:v>
                </c:pt>
                <c:pt idx="67835">
                  <c:v>6.7836000000000006E-5</c:v>
                </c:pt>
                <c:pt idx="67836">
                  <c:v>6.7836999999999994E-5</c:v>
                </c:pt>
                <c:pt idx="67837">
                  <c:v>6.7837999999999997E-5</c:v>
                </c:pt>
                <c:pt idx="67838">
                  <c:v>6.7838999999999999E-5</c:v>
                </c:pt>
                <c:pt idx="67839">
                  <c:v>6.7840000000000001E-5</c:v>
                </c:pt>
                <c:pt idx="67840">
                  <c:v>6.7841000000000003E-5</c:v>
                </c:pt>
                <c:pt idx="67841">
                  <c:v>6.7842000000000005E-5</c:v>
                </c:pt>
                <c:pt idx="67842">
                  <c:v>6.7842999999999994E-5</c:v>
                </c:pt>
                <c:pt idx="67843">
                  <c:v>6.7843999999999996E-5</c:v>
                </c:pt>
                <c:pt idx="67844">
                  <c:v>6.7844999999999998E-5</c:v>
                </c:pt>
                <c:pt idx="67845">
                  <c:v>6.7846000000000001E-5</c:v>
                </c:pt>
                <c:pt idx="67846">
                  <c:v>6.7847000000000003E-5</c:v>
                </c:pt>
                <c:pt idx="67847">
                  <c:v>6.7848000000000005E-5</c:v>
                </c:pt>
                <c:pt idx="67848">
                  <c:v>6.7848999999999994E-5</c:v>
                </c:pt>
                <c:pt idx="67849">
                  <c:v>6.7849999999999996E-5</c:v>
                </c:pt>
                <c:pt idx="67850">
                  <c:v>6.7850999999999998E-5</c:v>
                </c:pt>
                <c:pt idx="67851">
                  <c:v>6.7852E-5</c:v>
                </c:pt>
                <c:pt idx="67852">
                  <c:v>6.7853000000000002E-5</c:v>
                </c:pt>
                <c:pt idx="67853">
                  <c:v>6.7854000000000005E-5</c:v>
                </c:pt>
                <c:pt idx="67854">
                  <c:v>6.7854999999999993E-5</c:v>
                </c:pt>
                <c:pt idx="67855">
                  <c:v>6.7855999999999995E-5</c:v>
                </c:pt>
                <c:pt idx="67856">
                  <c:v>6.7856999999999998E-5</c:v>
                </c:pt>
                <c:pt idx="67857">
                  <c:v>6.7858E-5</c:v>
                </c:pt>
                <c:pt idx="67858">
                  <c:v>6.7859000000000002E-5</c:v>
                </c:pt>
                <c:pt idx="67859">
                  <c:v>6.7860000000000004E-5</c:v>
                </c:pt>
                <c:pt idx="67860">
                  <c:v>6.7861000000000006E-5</c:v>
                </c:pt>
                <c:pt idx="67861">
                  <c:v>6.7861999999999995E-5</c:v>
                </c:pt>
                <c:pt idx="67862">
                  <c:v>6.7862999999999997E-5</c:v>
                </c:pt>
                <c:pt idx="67863">
                  <c:v>6.7863999999999999E-5</c:v>
                </c:pt>
                <c:pt idx="67864">
                  <c:v>6.7865000000000002E-5</c:v>
                </c:pt>
                <c:pt idx="67865">
                  <c:v>6.7866000000000004E-5</c:v>
                </c:pt>
                <c:pt idx="67866">
                  <c:v>6.7867000000000006E-5</c:v>
                </c:pt>
                <c:pt idx="67867">
                  <c:v>6.7867999999999995E-5</c:v>
                </c:pt>
                <c:pt idx="67868">
                  <c:v>6.7868999999999997E-5</c:v>
                </c:pt>
                <c:pt idx="67869">
                  <c:v>6.7869999999999999E-5</c:v>
                </c:pt>
                <c:pt idx="67870">
                  <c:v>6.7871000000000001E-5</c:v>
                </c:pt>
                <c:pt idx="67871">
                  <c:v>6.7872000000000003E-5</c:v>
                </c:pt>
                <c:pt idx="67872">
                  <c:v>6.7873000000000006E-5</c:v>
                </c:pt>
                <c:pt idx="67873">
                  <c:v>6.7873999999999994E-5</c:v>
                </c:pt>
                <c:pt idx="67874">
                  <c:v>6.7874999999999996E-5</c:v>
                </c:pt>
                <c:pt idx="67875">
                  <c:v>6.7875999999999999E-5</c:v>
                </c:pt>
                <c:pt idx="67876">
                  <c:v>6.7877000000000001E-5</c:v>
                </c:pt>
                <c:pt idx="67877">
                  <c:v>6.7878000000000003E-5</c:v>
                </c:pt>
                <c:pt idx="67878">
                  <c:v>6.7879000000000005E-5</c:v>
                </c:pt>
                <c:pt idx="67879">
                  <c:v>6.7879999999999994E-5</c:v>
                </c:pt>
                <c:pt idx="67880">
                  <c:v>6.7880999999999996E-5</c:v>
                </c:pt>
                <c:pt idx="67881">
                  <c:v>6.7881999999999998E-5</c:v>
                </c:pt>
                <c:pt idx="67882">
                  <c:v>6.7883E-5</c:v>
                </c:pt>
                <c:pt idx="67883">
                  <c:v>6.7884000000000003E-5</c:v>
                </c:pt>
                <c:pt idx="67884">
                  <c:v>6.7885000000000005E-5</c:v>
                </c:pt>
                <c:pt idx="67885">
                  <c:v>6.7885999999999993E-5</c:v>
                </c:pt>
                <c:pt idx="67886">
                  <c:v>6.7886999999999996E-5</c:v>
                </c:pt>
                <c:pt idx="67887">
                  <c:v>6.7887999999999998E-5</c:v>
                </c:pt>
                <c:pt idx="67888">
                  <c:v>6.7889E-5</c:v>
                </c:pt>
                <c:pt idx="67889">
                  <c:v>6.7890000000000002E-5</c:v>
                </c:pt>
                <c:pt idx="67890">
                  <c:v>6.7891000000000004E-5</c:v>
                </c:pt>
                <c:pt idx="67891">
                  <c:v>6.7892000000000007E-5</c:v>
                </c:pt>
                <c:pt idx="67892">
                  <c:v>6.7892999999999995E-5</c:v>
                </c:pt>
                <c:pt idx="67893">
                  <c:v>6.7893999999999997E-5</c:v>
                </c:pt>
                <c:pt idx="67894">
                  <c:v>6.7895E-5</c:v>
                </c:pt>
                <c:pt idx="67895">
                  <c:v>6.7896000000000002E-5</c:v>
                </c:pt>
                <c:pt idx="67896">
                  <c:v>6.7897000000000004E-5</c:v>
                </c:pt>
                <c:pt idx="67897">
                  <c:v>6.7898000000000006E-5</c:v>
                </c:pt>
                <c:pt idx="67898">
                  <c:v>6.7898999999999995E-5</c:v>
                </c:pt>
                <c:pt idx="67899">
                  <c:v>6.7899999999999997E-5</c:v>
                </c:pt>
                <c:pt idx="67900">
                  <c:v>6.7900999999999999E-5</c:v>
                </c:pt>
                <c:pt idx="67901">
                  <c:v>6.7902000000000001E-5</c:v>
                </c:pt>
                <c:pt idx="67902">
                  <c:v>6.7903000000000004E-5</c:v>
                </c:pt>
                <c:pt idx="67903">
                  <c:v>6.7904000000000006E-5</c:v>
                </c:pt>
                <c:pt idx="67904">
                  <c:v>6.7904999999999994E-5</c:v>
                </c:pt>
                <c:pt idx="67905">
                  <c:v>6.7905999999999997E-5</c:v>
                </c:pt>
                <c:pt idx="67906">
                  <c:v>6.7906999999999999E-5</c:v>
                </c:pt>
                <c:pt idx="67907">
                  <c:v>6.7908000000000001E-5</c:v>
                </c:pt>
                <c:pt idx="67908">
                  <c:v>6.7909000000000003E-5</c:v>
                </c:pt>
                <c:pt idx="67909">
                  <c:v>6.7910000000000005E-5</c:v>
                </c:pt>
                <c:pt idx="67910">
                  <c:v>6.7910999999999994E-5</c:v>
                </c:pt>
                <c:pt idx="67911">
                  <c:v>6.7911999999999996E-5</c:v>
                </c:pt>
                <c:pt idx="67912">
                  <c:v>6.7912999999999998E-5</c:v>
                </c:pt>
                <c:pt idx="67913">
                  <c:v>6.7914000000000001E-5</c:v>
                </c:pt>
                <c:pt idx="67914">
                  <c:v>6.7915000000000003E-5</c:v>
                </c:pt>
                <c:pt idx="67915">
                  <c:v>6.7916000000000005E-5</c:v>
                </c:pt>
                <c:pt idx="67916">
                  <c:v>6.7916999999999994E-5</c:v>
                </c:pt>
                <c:pt idx="67917">
                  <c:v>6.7917999999999996E-5</c:v>
                </c:pt>
                <c:pt idx="67918">
                  <c:v>6.7918999999999998E-5</c:v>
                </c:pt>
                <c:pt idx="67919">
                  <c:v>6.792E-5</c:v>
                </c:pt>
                <c:pt idx="67920">
                  <c:v>6.7921000000000002E-5</c:v>
                </c:pt>
                <c:pt idx="67921">
                  <c:v>6.7922000000000005E-5</c:v>
                </c:pt>
                <c:pt idx="67922">
                  <c:v>6.7922999999999993E-5</c:v>
                </c:pt>
                <c:pt idx="67923">
                  <c:v>6.7923999999999995E-5</c:v>
                </c:pt>
                <c:pt idx="67924">
                  <c:v>6.7924999999999998E-5</c:v>
                </c:pt>
                <c:pt idx="67925">
                  <c:v>6.7926E-5</c:v>
                </c:pt>
                <c:pt idx="67926">
                  <c:v>6.7927000000000002E-5</c:v>
                </c:pt>
                <c:pt idx="67927">
                  <c:v>6.7928000000000004E-5</c:v>
                </c:pt>
                <c:pt idx="67928">
                  <c:v>6.7929000000000006E-5</c:v>
                </c:pt>
                <c:pt idx="67929">
                  <c:v>6.7929999999999995E-5</c:v>
                </c:pt>
                <c:pt idx="67930">
                  <c:v>6.7930999999999997E-5</c:v>
                </c:pt>
                <c:pt idx="67931">
                  <c:v>6.7931999999999999E-5</c:v>
                </c:pt>
                <c:pt idx="67932">
                  <c:v>6.7933000000000002E-5</c:v>
                </c:pt>
                <c:pt idx="67933">
                  <c:v>6.7934000000000004E-5</c:v>
                </c:pt>
                <c:pt idx="67934">
                  <c:v>6.7935000000000006E-5</c:v>
                </c:pt>
                <c:pt idx="67935">
                  <c:v>6.7935999999999995E-5</c:v>
                </c:pt>
                <c:pt idx="67936">
                  <c:v>6.7936999999999997E-5</c:v>
                </c:pt>
                <c:pt idx="67937">
                  <c:v>6.7937999999999999E-5</c:v>
                </c:pt>
                <c:pt idx="67938">
                  <c:v>6.7939000000000001E-5</c:v>
                </c:pt>
                <c:pt idx="67939">
                  <c:v>6.7940000000000003E-5</c:v>
                </c:pt>
                <c:pt idx="67940">
                  <c:v>6.7941000000000006E-5</c:v>
                </c:pt>
                <c:pt idx="67941">
                  <c:v>6.7941999999999994E-5</c:v>
                </c:pt>
                <c:pt idx="67942">
                  <c:v>6.7942999999999996E-5</c:v>
                </c:pt>
                <c:pt idx="67943">
                  <c:v>6.7943999999999999E-5</c:v>
                </c:pt>
                <c:pt idx="67944">
                  <c:v>6.7945000000000001E-5</c:v>
                </c:pt>
                <c:pt idx="67945">
                  <c:v>6.7946000000000003E-5</c:v>
                </c:pt>
                <c:pt idx="67946">
                  <c:v>6.7947000000000005E-5</c:v>
                </c:pt>
                <c:pt idx="67947">
                  <c:v>6.7947999999999994E-5</c:v>
                </c:pt>
                <c:pt idx="67948">
                  <c:v>6.7948999999999996E-5</c:v>
                </c:pt>
                <c:pt idx="67949">
                  <c:v>6.7949999999999998E-5</c:v>
                </c:pt>
                <c:pt idx="67950">
                  <c:v>6.7951E-5</c:v>
                </c:pt>
                <c:pt idx="67951">
                  <c:v>6.7952000000000003E-5</c:v>
                </c:pt>
                <c:pt idx="67952">
                  <c:v>6.7953000000000005E-5</c:v>
                </c:pt>
                <c:pt idx="67953">
                  <c:v>6.7953999999999993E-5</c:v>
                </c:pt>
                <c:pt idx="67954">
                  <c:v>6.7954999999999996E-5</c:v>
                </c:pt>
                <c:pt idx="67955">
                  <c:v>6.7955999999999998E-5</c:v>
                </c:pt>
                <c:pt idx="67956">
                  <c:v>6.7957E-5</c:v>
                </c:pt>
                <c:pt idx="67957">
                  <c:v>6.7958000000000002E-5</c:v>
                </c:pt>
                <c:pt idx="67958">
                  <c:v>6.7959000000000004E-5</c:v>
                </c:pt>
                <c:pt idx="67959">
                  <c:v>6.7960000000000007E-5</c:v>
                </c:pt>
                <c:pt idx="67960">
                  <c:v>6.7960999999999995E-5</c:v>
                </c:pt>
                <c:pt idx="67961">
                  <c:v>6.7961999999999997E-5</c:v>
                </c:pt>
                <c:pt idx="67962">
                  <c:v>6.7963E-5</c:v>
                </c:pt>
                <c:pt idx="67963">
                  <c:v>6.7964000000000002E-5</c:v>
                </c:pt>
                <c:pt idx="67964">
                  <c:v>6.7965000000000004E-5</c:v>
                </c:pt>
                <c:pt idx="67965">
                  <c:v>6.7966000000000006E-5</c:v>
                </c:pt>
                <c:pt idx="67966">
                  <c:v>6.7966999999999995E-5</c:v>
                </c:pt>
                <c:pt idx="67967">
                  <c:v>6.7967999999999997E-5</c:v>
                </c:pt>
                <c:pt idx="67968">
                  <c:v>6.7968999999999999E-5</c:v>
                </c:pt>
                <c:pt idx="67969">
                  <c:v>6.7970000000000001E-5</c:v>
                </c:pt>
                <c:pt idx="67970">
                  <c:v>6.7971000000000004E-5</c:v>
                </c:pt>
                <c:pt idx="67971">
                  <c:v>6.7972000000000006E-5</c:v>
                </c:pt>
                <c:pt idx="67972">
                  <c:v>6.7972999999999994E-5</c:v>
                </c:pt>
                <c:pt idx="67973">
                  <c:v>6.7973999999999997E-5</c:v>
                </c:pt>
                <c:pt idx="67974">
                  <c:v>6.7974999999999999E-5</c:v>
                </c:pt>
                <c:pt idx="67975">
                  <c:v>6.7976000000000001E-5</c:v>
                </c:pt>
                <c:pt idx="67976">
                  <c:v>6.7977000000000003E-5</c:v>
                </c:pt>
                <c:pt idx="67977">
                  <c:v>6.7978000000000005E-5</c:v>
                </c:pt>
                <c:pt idx="67978">
                  <c:v>6.7978999999999994E-5</c:v>
                </c:pt>
                <c:pt idx="67979">
                  <c:v>6.7979999999999996E-5</c:v>
                </c:pt>
                <c:pt idx="67980">
                  <c:v>6.7980999999999998E-5</c:v>
                </c:pt>
                <c:pt idx="67981">
                  <c:v>6.7982000000000001E-5</c:v>
                </c:pt>
                <c:pt idx="67982">
                  <c:v>6.7983000000000003E-5</c:v>
                </c:pt>
                <c:pt idx="67983">
                  <c:v>6.7984000000000005E-5</c:v>
                </c:pt>
                <c:pt idx="67984">
                  <c:v>6.7984999999999994E-5</c:v>
                </c:pt>
                <c:pt idx="67985">
                  <c:v>6.7985999999999996E-5</c:v>
                </c:pt>
                <c:pt idx="67986">
                  <c:v>6.7986999999999998E-5</c:v>
                </c:pt>
                <c:pt idx="67987">
                  <c:v>6.7988E-5</c:v>
                </c:pt>
                <c:pt idx="67988">
                  <c:v>6.7989000000000002E-5</c:v>
                </c:pt>
                <c:pt idx="67989">
                  <c:v>6.7990000000000005E-5</c:v>
                </c:pt>
                <c:pt idx="67990">
                  <c:v>6.7990999999999993E-5</c:v>
                </c:pt>
                <c:pt idx="67991">
                  <c:v>6.7991999999999995E-5</c:v>
                </c:pt>
                <c:pt idx="67992">
                  <c:v>6.7992999999999998E-5</c:v>
                </c:pt>
                <c:pt idx="67993">
                  <c:v>6.7994E-5</c:v>
                </c:pt>
                <c:pt idx="67994">
                  <c:v>6.7995000000000002E-5</c:v>
                </c:pt>
                <c:pt idx="67995">
                  <c:v>6.7996000000000004E-5</c:v>
                </c:pt>
                <c:pt idx="67996">
                  <c:v>6.7997000000000006E-5</c:v>
                </c:pt>
                <c:pt idx="67997">
                  <c:v>6.7997999999999995E-5</c:v>
                </c:pt>
                <c:pt idx="67998">
                  <c:v>6.7998999999999997E-5</c:v>
                </c:pt>
                <c:pt idx="67999">
                  <c:v>6.7999999999999999E-5</c:v>
                </c:pt>
                <c:pt idx="68000">
                  <c:v>6.8001000000000002E-5</c:v>
                </c:pt>
                <c:pt idx="68001">
                  <c:v>6.8002000000000004E-5</c:v>
                </c:pt>
                <c:pt idx="68002">
                  <c:v>6.8003000000000006E-5</c:v>
                </c:pt>
                <c:pt idx="68003">
                  <c:v>6.8003999999999995E-5</c:v>
                </c:pt>
                <c:pt idx="68004">
                  <c:v>6.8004999999999997E-5</c:v>
                </c:pt>
                <c:pt idx="68005">
                  <c:v>6.8005999999999999E-5</c:v>
                </c:pt>
                <c:pt idx="68006">
                  <c:v>6.8007000000000001E-5</c:v>
                </c:pt>
                <c:pt idx="68007">
                  <c:v>6.8008000000000003E-5</c:v>
                </c:pt>
                <c:pt idx="68008">
                  <c:v>6.8009000000000006E-5</c:v>
                </c:pt>
                <c:pt idx="68009">
                  <c:v>6.8009999999999994E-5</c:v>
                </c:pt>
                <c:pt idx="68010">
                  <c:v>6.8010999999999996E-5</c:v>
                </c:pt>
                <c:pt idx="68011">
                  <c:v>6.8011999999999999E-5</c:v>
                </c:pt>
                <c:pt idx="68012">
                  <c:v>6.8013000000000001E-5</c:v>
                </c:pt>
                <c:pt idx="68013">
                  <c:v>6.8014000000000003E-5</c:v>
                </c:pt>
                <c:pt idx="68014">
                  <c:v>6.8015000000000005E-5</c:v>
                </c:pt>
                <c:pt idx="68015">
                  <c:v>6.8015999999999994E-5</c:v>
                </c:pt>
                <c:pt idx="68016">
                  <c:v>6.8016999999999996E-5</c:v>
                </c:pt>
                <c:pt idx="68017">
                  <c:v>6.8017999999999998E-5</c:v>
                </c:pt>
                <c:pt idx="68018">
                  <c:v>6.8019E-5</c:v>
                </c:pt>
                <c:pt idx="68019">
                  <c:v>6.8020000000000003E-5</c:v>
                </c:pt>
                <c:pt idx="68020">
                  <c:v>6.8021000000000005E-5</c:v>
                </c:pt>
                <c:pt idx="68021">
                  <c:v>6.8021999999999993E-5</c:v>
                </c:pt>
                <c:pt idx="68022">
                  <c:v>6.8022999999999996E-5</c:v>
                </c:pt>
                <c:pt idx="68023">
                  <c:v>6.8023999999999998E-5</c:v>
                </c:pt>
                <c:pt idx="68024">
                  <c:v>6.8025E-5</c:v>
                </c:pt>
                <c:pt idx="68025">
                  <c:v>6.8026000000000002E-5</c:v>
                </c:pt>
                <c:pt idx="68026">
                  <c:v>6.8027000000000004E-5</c:v>
                </c:pt>
                <c:pt idx="68027">
                  <c:v>6.8028000000000007E-5</c:v>
                </c:pt>
                <c:pt idx="68028">
                  <c:v>6.8028999999999995E-5</c:v>
                </c:pt>
                <c:pt idx="68029">
                  <c:v>6.8029999999999997E-5</c:v>
                </c:pt>
                <c:pt idx="68030">
                  <c:v>6.8031E-5</c:v>
                </c:pt>
                <c:pt idx="68031">
                  <c:v>6.8032000000000002E-5</c:v>
                </c:pt>
                <c:pt idx="68032">
                  <c:v>6.8033000000000004E-5</c:v>
                </c:pt>
                <c:pt idx="68033">
                  <c:v>6.8034000000000006E-5</c:v>
                </c:pt>
                <c:pt idx="68034">
                  <c:v>6.8034999999999995E-5</c:v>
                </c:pt>
                <c:pt idx="68035">
                  <c:v>6.8035999999999997E-5</c:v>
                </c:pt>
                <c:pt idx="68036">
                  <c:v>6.8036999999999999E-5</c:v>
                </c:pt>
                <c:pt idx="68037">
                  <c:v>6.8038000000000001E-5</c:v>
                </c:pt>
                <c:pt idx="68038">
                  <c:v>6.8039000000000004E-5</c:v>
                </c:pt>
                <c:pt idx="68039">
                  <c:v>6.8040000000000006E-5</c:v>
                </c:pt>
                <c:pt idx="68040">
                  <c:v>6.8040999999999994E-5</c:v>
                </c:pt>
                <c:pt idx="68041">
                  <c:v>6.8041999999999997E-5</c:v>
                </c:pt>
                <c:pt idx="68042">
                  <c:v>6.8042999999999999E-5</c:v>
                </c:pt>
                <c:pt idx="68043">
                  <c:v>6.8044000000000001E-5</c:v>
                </c:pt>
                <c:pt idx="68044">
                  <c:v>6.8045000000000003E-5</c:v>
                </c:pt>
                <c:pt idx="68045">
                  <c:v>6.8046000000000005E-5</c:v>
                </c:pt>
                <c:pt idx="68046">
                  <c:v>6.8046999999999994E-5</c:v>
                </c:pt>
                <c:pt idx="68047">
                  <c:v>6.8047999999999996E-5</c:v>
                </c:pt>
                <c:pt idx="68048">
                  <c:v>6.8048999999999998E-5</c:v>
                </c:pt>
                <c:pt idx="68049">
                  <c:v>6.8050000000000001E-5</c:v>
                </c:pt>
                <c:pt idx="68050">
                  <c:v>6.8051000000000003E-5</c:v>
                </c:pt>
                <c:pt idx="68051">
                  <c:v>6.8052000000000005E-5</c:v>
                </c:pt>
                <c:pt idx="68052">
                  <c:v>6.8052999999999994E-5</c:v>
                </c:pt>
                <c:pt idx="68053">
                  <c:v>6.8053999999999996E-5</c:v>
                </c:pt>
                <c:pt idx="68054">
                  <c:v>6.8054999999999998E-5</c:v>
                </c:pt>
                <c:pt idx="68055">
                  <c:v>6.8056E-5</c:v>
                </c:pt>
                <c:pt idx="68056">
                  <c:v>6.8057000000000002E-5</c:v>
                </c:pt>
                <c:pt idx="68057">
                  <c:v>6.8058000000000005E-5</c:v>
                </c:pt>
                <c:pt idx="68058">
                  <c:v>6.8058999999999993E-5</c:v>
                </c:pt>
                <c:pt idx="68059">
                  <c:v>6.8059999999999996E-5</c:v>
                </c:pt>
                <c:pt idx="68060">
                  <c:v>6.8060999999999998E-5</c:v>
                </c:pt>
                <c:pt idx="68061">
                  <c:v>6.8062E-5</c:v>
                </c:pt>
                <c:pt idx="68062">
                  <c:v>6.8063000000000002E-5</c:v>
                </c:pt>
                <c:pt idx="68063">
                  <c:v>6.8064000000000004E-5</c:v>
                </c:pt>
                <c:pt idx="68064">
                  <c:v>6.8065000000000006E-5</c:v>
                </c:pt>
                <c:pt idx="68065">
                  <c:v>6.8065999999999995E-5</c:v>
                </c:pt>
                <c:pt idx="68066">
                  <c:v>6.8066999999999997E-5</c:v>
                </c:pt>
                <c:pt idx="68067">
                  <c:v>6.8067999999999999E-5</c:v>
                </c:pt>
                <c:pt idx="68068">
                  <c:v>6.8069000000000002E-5</c:v>
                </c:pt>
                <c:pt idx="68069">
                  <c:v>6.8070000000000004E-5</c:v>
                </c:pt>
                <c:pt idx="68070">
                  <c:v>6.8071000000000006E-5</c:v>
                </c:pt>
                <c:pt idx="68071">
                  <c:v>6.8071999999999995E-5</c:v>
                </c:pt>
                <c:pt idx="68072">
                  <c:v>6.8072999999999997E-5</c:v>
                </c:pt>
                <c:pt idx="68073">
                  <c:v>6.8073999999999999E-5</c:v>
                </c:pt>
                <c:pt idx="68074">
                  <c:v>6.8075000000000001E-5</c:v>
                </c:pt>
                <c:pt idx="68075">
                  <c:v>6.8076000000000003E-5</c:v>
                </c:pt>
                <c:pt idx="68076">
                  <c:v>6.8077000000000006E-5</c:v>
                </c:pt>
                <c:pt idx="68077">
                  <c:v>6.8077999999999994E-5</c:v>
                </c:pt>
                <c:pt idx="68078">
                  <c:v>6.8078999999999997E-5</c:v>
                </c:pt>
                <c:pt idx="68079">
                  <c:v>6.8079999999999999E-5</c:v>
                </c:pt>
                <c:pt idx="68080">
                  <c:v>6.8081000000000001E-5</c:v>
                </c:pt>
                <c:pt idx="68081">
                  <c:v>6.8082000000000003E-5</c:v>
                </c:pt>
                <c:pt idx="68082">
                  <c:v>6.8083000000000005E-5</c:v>
                </c:pt>
                <c:pt idx="68083">
                  <c:v>6.8083999999999994E-5</c:v>
                </c:pt>
                <c:pt idx="68084">
                  <c:v>6.8084999999999996E-5</c:v>
                </c:pt>
                <c:pt idx="68085">
                  <c:v>6.8085999999999998E-5</c:v>
                </c:pt>
                <c:pt idx="68086">
                  <c:v>6.8087E-5</c:v>
                </c:pt>
                <c:pt idx="68087">
                  <c:v>6.8088000000000003E-5</c:v>
                </c:pt>
                <c:pt idx="68088">
                  <c:v>6.8089000000000005E-5</c:v>
                </c:pt>
                <c:pt idx="68089">
                  <c:v>6.8089999999999994E-5</c:v>
                </c:pt>
                <c:pt idx="68090">
                  <c:v>6.8090999999999996E-5</c:v>
                </c:pt>
                <c:pt idx="68091">
                  <c:v>6.8091999999999998E-5</c:v>
                </c:pt>
                <c:pt idx="68092">
                  <c:v>6.8093E-5</c:v>
                </c:pt>
                <c:pt idx="68093">
                  <c:v>6.8094000000000002E-5</c:v>
                </c:pt>
                <c:pt idx="68094">
                  <c:v>6.8095000000000004E-5</c:v>
                </c:pt>
                <c:pt idx="68095">
                  <c:v>6.8096000000000007E-5</c:v>
                </c:pt>
                <c:pt idx="68096">
                  <c:v>6.8096999999999995E-5</c:v>
                </c:pt>
                <c:pt idx="68097">
                  <c:v>6.8097999999999998E-5</c:v>
                </c:pt>
                <c:pt idx="68098">
                  <c:v>6.8099E-5</c:v>
                </c:pt>
                <c:pt idx="68099">
                  <c:v>6.8100000000000002E-5</c:v>
                </c:pt>
                <c:pt idx="68100">
                  <c:v>6.8101000000000004E-5</c:v>
                </c:pt>
                <c:pt idx="68101">
                  <c:v>6.8102000000000006E-5</c:v>
                </c:pt>
                <c:pt idx="68102">
                  <c:v>6.8102999999999995E-5</c:v>
                </c:pt>
                <c:pt idx="68103">
                  <c:v>6.8103999999999997E-5</c:v>
                </c:pt>
                <c:pt idx="68104">
                  <c:v>6.8104999999999999E-5</c:v>
                </c:pt>
                <c:pt idx="68105">
                  <c:v>6.8106000000000001E-5</c:v>
                </c:pt>
                <c:pt idx="68106">
                  <c:v>6.8107000000000004E-5</c:v>
                </c:pt>
                <c:pt idx="68107">
                  <c:v>6.8108000000000006E-5</c:v>
                </c:pt>
                <c:pt idx="68108">
                  <c:v>6.8108999999999995E-5</c:v>
                </c:pt>
                <c:pt idx="68109">
                  <c:v>6.8109999999999997E-5</c:v>
                </c:pt>
                <c:pt idx="68110">
                  <c:v>6.8110999999999999E-5</c:v>
                </c:pt>
                <c:pt idx="68111">
                  <c:v>6.8112000000000001E-5</c:v>
                </c:pt>
                <c:pt idx="68112">
                  <c:v>6.8113000000000003E-5</c:v>
                </c:pt>
                <c:pt idx="68113">
                  <c:v>6.8114000000000005E-5</c:v>
                </c:pt>
                <c:pt idx="68114">
                  <c:v>6.8114999999999994E-5</c:v>
                </c:pt>
                <c:pt idx="68115">
                  <c:v>6.8115999999999996E-5</c:v>
                </c:pt>
                <c:pt idx="68116">
                  <c:v>6.8116999999999999E-5</c:v>
                </c:pt>
                <c:pt idx="68117">
                  <c:v>6.8118000000000001E-5</c:v>
                </c:pt>
                <c:pt idx="68118">
                  <c:v>6.8119000000000003E-5</c:v>
                </c:pt>
                <c:pt idx="68119">
                  <c:v>6.8120000000000005E-5</c:v>
                </c:pt>
                <c:pt idx="68120">
                  <c:v>6.8120999999999994E-5</c:v>
                </c:pt>
                <c:pt idx="68121">
                  <c:v>6.8121999999999996E-5</c:v>
                </c:pt>
                <c:pt idx="68122">
                  <c:v>6.8122999999999998E-5</c:v>
                </c:pt>
                <c:pt idx="68123">
                  <c:v>6.8124E-5</c:v>
                </c:pt>
                <c:pt idx="68124">
                  <c:v>6.8125000000000003E-5</c:v>
                </c:pt>
                <c:pt idx="68125">
                  <c:v>6.8126000000000005E-5</c:v>
                </c:pt>
                <c:pt idx="68126">
                  <c:v>6.8126999999999993E-5</c:v>
                </c:pt>
                <c:pt idx="68127">
                  <c:v>6.8127999999999996E-5</c:v>
                </c:pt>
                <c:pt idx="68128">
                  <c:v>6.8128999999999998E-5</c:v>
                </c:pt>
                <c:pt idx="68129">
                  <c:v>6.813E-5</c:v>
                </c:pt>
                <c:pt idx="68130">
                  <c:v>6.8131000000000002E-5</c:v>
                </c:pt>
                <c:pt idx="68131">
                  <c:v>6.8132000000000004E-5</c:v>
                </c:pt>
                <c:pt idx="68132">
                  <c:v>6.8133000000000006E-5</c:v>
                </c:pt>
                <c:pt idx="68133">
                  <c:v>6.8133999999999995E-5</c:v>
                </c:pt>
                <c:pt idx="68134">
                  <c:v>6.8134999999999997E-5</c:v>
                </c:pt>
                <c:pt idx="68135">
                  <c:v>6.8136E-5</c:v>
                </c:pt>
                <c:pt idx="68136">
                  <c:v>6.8137000000000002E-5</c:v>
                </c:pt>
                <c:pt idx="68137">
                  <c:v>6.8138000000000004E-5</c:v>
                </c:pt>
                <c:pt idx="68138">
                  <c:v>6.8139000000000006E-5</c:v>
                </c:pt>
                <c:pt idx="68139">
                  <c:v>6.8139999999999995E-5</c:v>
                </c:pt>
                <c:pt idx="68140">
                  <c:v>6.8140999999999997E-5</c:v>
                </c:pt>
                <c:pt idx="68141">
                  <c:v>6.8141999999999999E-5</c:v>
                </c:pt>
                <c:pt idx="68142">
                  <c:v>6.8143000000000001E-5</c:v>
                </c:pt>
                <c:pt idx="68143">
                  <c:v>6.8144000000000004E-5</c:v>
                </c:pt>
                <c:pt idx="68144">
                  <c:v>6.8145000000000006E-5</c:v>
                </c:pt>
                <c:pt idx="68145">
                  <c:v>6.8145999999999994E-5</c:v>
                </c:pt>
                <c:pt idx="68146">
                  <c:v>6.8146999999999997E-5</c:v>
                </c:pt>
                <c:pt idx="68147">
                  <c:v>6.8147999999999999E-5</c:v>
                </c:pt>
                <c:pt idx="68148">
                  <c:v>6.8149000000000001E-5</c:v>
                </c:pt>
                <c:pt idx="68149">
                  <c:v>6.8150000000000003E-5</c:v>
                </c:pt>
                <c:pt idx="68150">
                  <c:v>6.8151000000000005E-5</c:v>
                </c:pt>
                <c:pt idx="68151">
                  <c:v>6.8151999999999994E-5</c:v>
                </c:pt>
                <c:pt idx="68152">
                  <c:v>6.8152999999999996E-5</c:v>
                </c:pt>
                <c:pt idx="68153">
                  <c:v>6.8153999999999998E-5</c:v>
                </c:pt>
                <c:pt idx="68154">
                  <c:v>6.8155000000000001E-5</c:v>
                </c:pt>
                <c:pt idx="68155">
                  <c:v>6.8156000000000003E-5</c:v>
                </c:pt>
                <c:pt idx="68156">
                  <c:v>6.8157000000000005E-5</c:v>
                </c:pt>
                <c:pt idx="68157">
                  <c:v>6.8157999999999994E-5</c:v>
                </c:pt>
                <c:pt idx="68158">
                  <c:v>6.8158999999999996E-5</c:v>
                </c:pt>
                <c:pt idx="68159">
                  <c:v>6.8159999999999998E-5</c:v>
                </c:pt>
                <c:pt idx="68160">
                  <c:v>6.8161E-5</c:v>
                </c:pt>
                <c:pt idx="68161">
                  <c:v>6.8162000000000002E-5</c:v>
                </c:pt>
                <c:pt idx="68162">
                  <c:v>6.8163000000000005E-5</c:v>
                </c:pt>
                <c:pt idx="68163">
                  <c:v>6.8164000000000007E-5</c:v>
                </c:pt>
                <c:pt idx="68164">
                  <c:v>6.8164999999999995E-5</c:v>
                </c:pt>
                <c:pt idx="68165">
                  <c:v>6.8165999999999998E-5</c:v>
                </c:pt>
                <c:pt idx="68166">
                  <c:v>6.8167E-5</c:v>
                </c:pt>
                <c:pt idx="68167">
                  <c:v>6.8168000000000002E-5</c:v>
                </c:pt>
                <c:pt idx="68168">
                  <c:v>6.8169000000000004E-5</c:v>
                </c:pt>
                <c:pt idx="68169">
                  <c:v>6.8170000000000006E-5</c:v>
                </c:pt>
                <c:pt idx="68170">
                  <c:v>6.8170999999999995E-5</c:v>
                </c:pt>
                <c:pt idx="68171">
                  <c:v>6.8171999999999997E-5</c:v>
                </c:pt>
                <c:pt idx="68172">
                  <c:v>6.8172999999999999E-5</c:v>
                </c:pt>
                <c:pt idx="68173">
                  <c:v>6.8174000000000002E-5</c:v>
                </c:pt>
                <c:pt idx="68174">
                  <c:v>6.8175000000000004E-5</c:v>
                </c:pt>
                <c:pt idx="68175">
                  <c:v>6.8176000000000006E-5</c:v>
                </c:pt>
                <c:pt idx="68176">
                  <c:v>6.8176999999999995E-5</c:v>
                </c:pt>
                <c:pt idx="68177">
                  <c:v>6.8177999999999997E-5</c:v>
                </c:pt>
                <c:pt idx="68178">
                  <c:v>6.8178999999999999E-5</c:v>
                </c:pt>
                <c:pt idx="68179">
                  <c:v>6.8180000000000001E-5</c:v>
                </c:pt>
                <c:pt idx="68180">
                  <c:v>6.8181000000000003E-5</c:v>
                </c:pt>
                <c:pt idx="68181">
                  <c:v>6.8182000000000006E-5</c:v>
                </c:pt>
                <c:pt idx="68182">
                  <c:v>6.8182999999999994E-5</c:v>
                </c:pt>
                <c:pt idx="68183">
                  <c:v>6.8183999999999996E-5</c:v>
                </c:pt>
                <c:pt idx="68184">
                  <c:v>6.8184999999999999E-5</c:v>
                </c:pt>
                <c:pt idx="68185">
                  <c:v>6.8186000000000001E-5</c:v>
                </c:pt>
                <c:pt idx="68186">
                  <c:v>6.8187000000000003E-5</c:v>
                </c:pt>
                <c:pt idx="68187">
                  <c:v>6.8188000000000005E-5</c:v>
                </c:pt>
                <c:pt idx="68188">
                  <c:v>6.8188999999999994E-5</c:v>
                </c:pt>
                <c:pt idx="68189">
                  <c:v>6.8189999999999996E-5</c:v>
                </c:pt>
                <c:pt idx="68190">
                  <c:v>6.8190999999999998E-5</c:v>
                </c:pt>
                <c:pt idx="68191">
                  <c:v>6.8192E-5</c:v>
                </c:pt>
                <c:pt idx="68192">
                  <c:v>6.8193000000000003E-5</c:v>
                </c:pt>
                <c:pt idx="68193">
                  <c:v>6.8194000000000005E-5</c:v>
                </c:pt>
                <c:pt idx="68194">
                  <c:v>6.8194999999999993E-5</c:v>
                </c:pt>
                <c:pt idx="68195">
                  <c:v>6.8195999999999996E-5</c:v>
                </c:pt>
                <c:pt idx="68196">
                  <c:v>6.8196999999999998E-5</c:v>
                </c:pt>
                <c:pt idx="68197">
                  <c:v>6.8198E-5</c:v>
                </c:pt>
                <c:pt idx="68198">
                  <c:v>6.8199000000000002E-5</c:v>
                </c:pt>
                <c:pt idx="68199">
                  <c:v>6.8200000000000004E-5</c:v>
                </c:pt>
                <c:pt idx="68200">
                  <c:v>6.8201000000000007E-5</c:v>
                </c:pt>
                <c:pt idx="68201">
                  <c:v>6.8201999999999995E-5</c:v>
                </c:pt>
                <c:pt idx="68202">
                  <c:v>6.8202999999999997E-5</c:v>
                </c:pt>
                <c:pt idx="68203">
                  <c:v>6.8204E-5</c:v>
                </c:pt>
                <c:pt idx="68204">
                  <c:v>6.8205000000000002E-5</c:v>
                </c:pt>
                <c:pt idx="68205">
                  <c:v>6.8206000000000004E-5</c:v>
                </c:pt>
                <c:pt idx="68206">
                  <c:v>6.8207000000000006E-5</c:v>
                </c:pt>
                <c:pt idx="68207">
                  <c:v>6.8207999999999995E-5</c:v>
                </c:pt>
                <c:pt idx="68208">
                  <c:v>6.8208999999999997E-5</c:v>
                </c:pt>
                <c:pt idx="68209">
                  <c:v>6.8209999999999999E-5</c:v>
                </c:pt>
                <c:pt idx="68210">
                  <c:v>6.8211000000000001E-5</c:v>
                </c:pt>
                <c:pt idx="68211">
                  <c:v>6.8212000000000004E-5</c:v>
                </c:pt>
                <c:pt idx="68212">
                  <c:v>6.8213000000000006E-5</c:v>
                </c:pt>
                <c:pt idx="68213">
                  <c:v>6.8213999999999994E-5</c:v>
                </c:pt>
                <c:pt idx="68214">
                  <c:v>6.8214999999999997E-5</c:v>
                </c:pt>
                <c:pt idx="68215">
                  <c:v>6.8215999999999999E-5</c:v>
                </c:pt>
                <c:pt idx="68216">
                  <c:v>6.8217000000000001E-5</c:v>
                </c:pt>
                <c:pt idx="68217">
                  <c:v>6.8218000000000003E-5</c:v>
                </c:pt>
                <c:pt idx="68218">
                  <c:v>6.8219000000000005E-5</c:v>
                </c:pt>
                <c:pt idx="68219">
                  <c:v>6.8219999999999994E-5</c:v>
                </c:pt>
                <c:pt idx="68220">
                  <c:v>6.8220999999999996E-5</c:v>
                </c:pt>
                <c:pt idx="68221">
                  <c:v>6.8221999999999998E-5</c:v>
                </c:pt>
                <c:pt idx="68222">
                  <c:v>6.8223000000000001E-5</c:v>
                </c:pt>
                <c:pt idx="68223">
                  <c:v>6.8224000000000003E-5</c:v>
                </c:pt>
                <c:pt idx="68224">
                  <c:v>6.8225000000000005E-5</c:v>
                </c:pt>
                <c:pt idx="68225">
                  <c:v>6.8225999999999994E-5</c:v>
                </c:pt>
                <c:pt idx="68226">
                  <c:v>6.8226999999999996E-5</c:v>
                </c:pt>
                <c:pt idx="68227">
                  <c:v>6.8227999999999998E-5</c:v>
                </c:pt>
                <c:pt idx="68228">
                  <c:v>6.8229E-5</c:v>
                </c:pt>
                <c:pt idx="68229">
                  <c:v>6.8230000000000002E-5</c:v>
                </c:pt>
                <c:pt idx="68230">
                  <c:v>6.8231000000000005E-5</c:v>
                </c:pt>
                <c:pt idx="68231">
                  <c:v>6.8232000000000007E-5</c:v>
                </c:pt>
                <c:pt idx="68232">
                  <c:v>6.8232999999999995E-5</c:v>
                </c:pt>
                <c:pt idx="68233">
                  <c:v>6.8233999999999998E-5</c:v>
                </c:pt>
                <c:pt idx="68234">
                  <c:v>6.8235E-5</c:v>
                </c:pt>
                <c:pt idx="68235">
                  <c:v>6.8236000000000002E-5</c:v>
                </c:pt>
                <c:pt idx="68236">
                  <c:v>6.8237000000000004E-5</c:v>
                </c:pt>
                <c:pt idx="68237">
                  <c:v>6.8238000000000006E-5</c:v>
                </c:pt>
                <c:pt idx="68238">
                  <c:v>6.8238999999999995E-5</c:v>
                </c:pt>
                <c:pt idx="68239">
                  <c:v>6.8239999999999997E-5</c:v>
                </c:pt>
                <c:pt idx="68240">
                  <c:v>6.8240999999999999E-5</c:v>
                </c:pt>
                <c:pt idx="68241">
                  <c:v>6.8242000000000002E-5</c:v>
                </c:pt>
                <c:pt idx="68242">
                  <c:v>6.8243000000000004E-5</c:v>
                </c:pt>
                <c:pt idx="68243">
                  <c:v>6.8244000000000006E-5</c:v>
                </c:pt>
                <c:pt idx="68244">
                  <c:v>6.8244999999999995E-5</c:v>
                </c:pt>
                <c:pt idx="68245">
                  <c:v>6.8245999999999997E-5</c:v>
                </c:pt>
                <c:pt idx="68246">
                  <c:v>6.8246999999999999E-5</c:v>
                </c:pt>
                <c:pt idx="68247">
                  <c:v>6.8248000000000001E-5</c:v>
                </c:pt>
                <c:pt idx="68248">
                  <c:v>6.8249000000000003E-5</c:v>
                </c:pt>
                <c:pt idx="68249">
                  <c:v>6.8250000000000006E-5</c:v>
                </c:pt>
                <c:pt idx="68250">
                  <c:v>6.8250999999999994E-5</c:v>
                </c:pt>
                <c:pt idx="68251">
                  <c:v>6.8251999999999996E-5</c:v>
                </c:pt>
                <c:pt idx="68252">
                  <c:v>6.8252999999999999E-5</c:v>
                </c:pt>
                <c:pt idx="68253">
                  <c:v>6.8254000000000001E-5</c:v>
                </c:pt>
                <c:pt idx="68254">
                  <c:v>6.8255000000000003E-5</c:v>
                </c:pt>
                <c:pt idx="68255">
                  <c:v>6.8256000000000005E-5</c:v>
                </c:pt>
                <c:pt idx="68256">
                  <c:v>6.8256999999999994E-5</c:v>
                </c:pt>
                <c:pt idx="68257">
                  <c:v>6.8257999999999996E-5</c:v>
                </c:pt>
                <c:pt idx="68258">
                  <c:v>6.8258999999999998E-5</c:v>
                </c:pt>
                <c:pt idx="68259">
                  <c:v>6.826E-5</c:v>
                </c:pt>
                <c:pt idx="68260">
                  <c:v>6.8261000000000003E-5</c:v>
                </c:pt>
                <c:pt idx="68261">
                  <c:v>6.8262000000000005E-5</c:v>
                </c:pt>
                <c:pt idx="68262">
                  <c:v>6.8262999999999993E-5</c:v>
                </c:pt>
                <c:pt idx="68263">
                  <c:v>6.8263999999999996E-5</c:v>
                </c:pt>
                <c:pt idx="68264">
                  <c:v>6.8264999999999998E-5</c:v>
                </c:pt>
                <c:pt idx="68265">
                  <c:v>6.8266E-5</c:v>
                </c:pt>
                <c:pt idx="68266">
                  <c:v>6.8267000000000002E-5</c:v>
                </c:pt>
                <c:pt idx="68267">
                  <c:v>6.8268000000000004E-5</c:v>
                </c:pt>
                <c:pt idx="68268">
                  <c:v>6.8269000000000007E-5</c:v>
                </c:pt>
                <c:pt idx="68269">
                  <c:v>6.8269999999999995E-5</c:v>
                </c:pt>
                <c:pt idx="68270">
                  <c:v>6.8270999999999997E-5</c:v>
                </c:pt>
                <c:pt idx="68271">
                  <c:v>6.8272E-5</c:v>
                </c:pt>
                <c:pt idx="68272">
                  <c:v>6.8273000000000002E-5</c:v>
                </c:pt>
                <c:pt idx="68273">
                  <c:v>6.8274000000000004E-5</c:v>
                </c:pt>
                <c:pt idx="68274">
                  <c:v>6.8275000000000006E-5</c:v>
                </c:pt>
                <c:pt idx="68275">
                  <c:v>6.8275999999999995E-5</c:v>
                </c:pt>
                <c:pt idx="68276">
                  <c:v>6.8276999999999997E-5</c:v>
                </c:pt>
                <c:pt idx="68277">
                  <c:v>6.8277999999999999E-5</c:v>
                </c:pt>
                <c:pt idx="68278">
                  <c:v>6.8279000000000001E-5</c:v>
                </c:pt>
                <c:pt idx="68279">
                  <c:v>6.8280000000000004E-5</c:v>
                </c:pt>
                <c:pt idx="68280">
                  <c:v>6.8281000000000006E-5</c:v>
                </c:pt>
                <c:pt idx="68281">
                  <c:v>6.8281999999999994E-5</c:v>
                </c:pt>
                <c:pt idx="68282">
                  <c:v>6.8282999999999997E-5</c:v>
                </c:pt>
                <c:pt idx="68283">
                  <c:v>6.8283999999999999E-5</c:v>
                </c:pt>
                <c:pt idx="68284">
                  <c:v>6.8285000000000001E-5</c:v>
                </c:pt>
                <c:pt idx="68285">
                  <c:v>6.8286000000000003E-5</c:v>
                </c:pt>
                <c:pt idx="68286">
                  <c:v>6.8287000000000005E-5</c:v>
                </c:pt>
                <c:pt idx="68287">
                  <c:v>6.8287999999999994E-5</c:v>
                </c:pt>
                <c:pt idx="68288">
                  <c:v>6.8288999999999996E-5</c:v>
                </c:pt>
                <c:pt idx="68289">
                  <c:v>6.8289999999999998E-5</c:v>
                </c:pt>
                <c:pt idx="68290">
                  <c:v>6.8291000000000001E-5</c:v>
                </c:pt>
                <c:pt idx="68291">
                  <c:v>6.8292000000000003E-5</c:v>
                </c:pt>
                <c:pt idx="68292">
                  <c:v>6.8293000000000005E-5</c:v>
                </c:pt>
                <c:pt idx="68293">
                  <c:v>6.8293999999999994E-5</c:v>
                </c:pt>
                <c:pt idx="68294">
                  <c:v>6.8294999999999996E-5</c:v>
                </c:pt>
                <c:pt idx="68295">
                  <c:v>6.8295999999999998E-5</c:v>
                </c:pt>
                <c:pt idx="68296">
                  <c:v>6.8297E-5</c:v>
                </c:pt>
                <c:pt idx="68297">
                  <c:v>6.8298000000000002E-5</c:v>
                </c:pt>
                <c:pt idx="68298">
                  <c:v>6.8299000000000005E-5</c:v>
                </c:pt>
                <c:pt idx="68299">
                  <c:v>6.8300000000000007E-5</c:v>
                </c:pt>
                <c:pt idx="68300">
                  <c:v>6.8300999999999995E-5</c:v>
                </c:pt>
                <c:pt idx="68301">
                  <c:v>6.8301999999999998E-5</c:v>
                </c:pt>
                <c:pt idx="68302">
                  <c:v>6.8303E-5</c:v>
                </c:pt>
                <c:pt idx="68303">
                  <c:v>6.8304000000000002E-5</c:v>
                </c:pt>
                <c:pt idx="68304">
                  <c:v>6.8305000000000004E-5</c:v>
                </c:pt>
                <c:pt idx="68305">
                  <c:v>6.8306000000000006E-5</c:v>
                </c:pt>
                <c:pt idx="68306">
                  <c:v>6.8306999999999995E-5</c:v>
                </c:pt>
                <c:pt idx="68307">
                  <c:v>6.8307999999999997E-5</c:v>
                </c:pt>
                <c:pt idx="68308">
                  <c:v>6.8308999999999999E-5</c:v>
                </c:pt>
                <c:pt idx="68309">
                  <c:v>6.8310000000000002E-5</c:v>
                </c:pt>
                <c:pt idx="68310">
                  <c:v>6.8311000000000004E-5</c:v>
                </c:pt>
                <c:pt idx="68311">
                  <c:v>6.8312000000000006E-5</c:v>
                </c:pt>
                <c:pt idx="68312">
                  <c:v>6.8312999999999995E-5</c:v>
                </c:pt>
                <c:pt idx="68313">
                  <c:v>6.8313999999999997E-5</c:v>
                </c:pt>
                <c:pt idx="68314">
                  <c:v>6.8314999999999999E-5</c:v>
                </c:pt>
                <c:pt idx="68315">
                  <c:v>6.8316000000000001E-5</c:v>
                </c:pt>
                <c:pt idx="68316">
                  <c:v>6.8317000000000003E-5</c:v>
                </c:pt>
                <c:pt idx="68317">
                  <c:v>6.8318000000000006E-5</c:v>
                </c:pt>
                <c:pt idx="68318">
                  <c:v>6.8318999999999994E-5</c:v>
                </c:pt>
                <c:pt idx="68319">
                  <c:v>6.8319999999999996E-5</c:v>
                </c:pt>
                <c:pt idx="68320">
                  <c:v>6.8320999999999999E-5</c:v>
                </c:pt>
                <c:pt idx="68321">
                  <c:v>6.8322000000000001E-5</c:v>
                </c:pt>
                <c:pt idx="68322">
                  <c:v>6.8323000000000003E-5</c:v>
                </c:pt>
                <c:pt idx="68323">
                  <c:v>6.8324000000000005E-5</c:v>
                </c:pt>
                <c:pt idx="68324">
                  <c:v>6.8324999999999994E-5</c:v>
                </c:pt>
                <c:pt idx="68325">
                  <c:v>6.8325999999999996E-5</c:v>
                </c:pt>
                <c:pt idx="68326">
                  <c:v>6.8326999999999998E-5</c:v>
                </c:pt>
                <c:pt idx="68327">
                  <c:v>6.8328E-5</c:v>
                </c:pt>
                <c:pt idx="68328">
                  <c:v>6.8329000000000003E-5</c:v>
                </c:pt>
                <c:pt idx="68329">
                  <c:v>6.8330000000000005E-5</c:v>
                </c:pt>
                <c:pt idx="68330">
                  <c:v>6.8330999999999993E-5</c:v>
                </c:pt>
                <c:pt idx="68331">
                  <c:v>6.8331999999999996E-5</c:v>
                </c:pt>
                <c:pt idx="68332">
                  <c:v>6.8332999999999998E-5</c:v>
                </c:pt>
                <c:pt idx="68333">
                  <c:v>6.8334E-5</c:v>
                </c:pt>
                <c:pt idx="68334">
                  <c:v>6.8335000000000002E-5</c:v>
                </c:pt>
                <c:pt idx="68335">
                  <c:v>6.8336000000000004E-5</c:v>
                </c:pt>
                <c:pt idx="68336">
                  <c:v>6.8337000000000007E-5</c:v>
                </c:pt>
                <c:pt idx="68337">
                  <c:v>6.8337999999999995E-5</c:v>
                </c:pt>
                <c:pt idx="68338">
                  <c:v>6.8338999999999997E-5</c:v>
                </c:pt>
                <c:pt idx="68339">
                  <c:v>6.834E-5</c:v>
                </c:pt>
                <c:pt idx="68340">
                  <c:v>6.8341000000000002E-5</c:v>
                </c:pt>
                <c:pt idx="68341">
                  <c:v>6.8342000000000004E-5</c:v>
                </c:pt>
                <c:pt idx="68342">
                  <c:v>6.8343000000000006E-5</c:v>
                </c:pt>
                <c:pt idx="68343">
                  <c:v>6.8343999999999995E-5</c:v>
                </c:pt>
                <c:pt idx="68344">
                  <c:v>6.8344999999999997E-5</c:v>
                </c:pt>
                <c:pt idx="68345">
                  <c:v>6.8345999999999999E-5</c:v>
                </c:pt>
                <c:pt idx="68346">
                  <c:v>6.8347000000000001E-5</c:v>
                </c:pt>
                <c:pt idx="68347">
                  <c:v>6.8348000000000004E-5</c:v>
                </c:pt>
                <c:pt idx="68348">
                  <c:v>6.8349000000000006E-5</c:v>
                </c:pt>
                <c:pt idx="68349">
                  <c:v>6.8349999999999994E-5</c:v>
                </c:pt>
                <c:pt idx="68350">
                  <c:v>6.8350999999999997E-5</c:v>
                </c:pt>
                <c:pt idx="68351">
                  <c:v>6.8351999999999999E-5</c:v>
                </c:pt>
                <c:pt idx="68352">
                  <c:v>6.8353000000000001E-5</c:v>
                </c:pt>
                <c:pt idx="68353">
                  <c:v>6.8354000000000003E-5</c:v>
                </c:pt>
                <c:pt idx="68354">
                  <c:v>6.8355000000000005E-5</c:v>
                </c:pt>
                <c:pt idx="68355">
                  <c:v>6.8355999999999994E-5</c:v>
                </c:pt>
                <c:pt idx="68356">
                  <c:v>6.8356999999999996E-5</c:v>
                </c:pt>
                <c:pt idx="68357">
                  <c:v>6.8357999999999998E-5</c:v>
                </c:pt>
                <c:pt idx="68358">
                  <c:v>6.8359000000000001E-5</c:v>
                </c:pt>
                <c:pt idx="68359">
                  <c:v>6.8360000000000003E-5</c:v>
                </c:pt>
                <c:pt idx="68360">
                  <c:v>6.8361000000000005E-5</c:v>
                </c:pt>
                <c:pt idx="68361">
                  <c:v>6.8361999999999994E-5</c:v>
                </c:pt>
                <c:pt idx="68362">
                  <c:v>6.8362999999999996E-5</c:v>
                </c:pt>
                <c:pt idx="68363">
                  <c:v>6.8363999999999998E-5</c:v>
                </c:pt>
                <c:pt idx="68364">
                  <c:v>6.8365E-5</c:v>
                </c:pt>
                <c:pt idx="68365">
                  <c:v>6.8366000000000002E-5</c:v>
                </c:pt>
                <c:pt idx="68366">
                  <c:v>6.8367000000000005E-5</c:v>
                </c:pt>
                <c:pt idx="68367">
                  <c:v>6.8367999999999993E-5</c:v>
                </c:pt>
                <c:pt idx="68368">
                  <c:v>6.8368999999999995E-5</c:v>
                </c:pt>
                <c:pt idx="68369">
                  <c:v>6.8369999999999998E-5</c:v>
                </c:pt>
                <c:pt idx="68370">
                  <c:v>6.8371E-5</c:v>
                </c:pt>
                <c:pt idx="68371">
                  <c:v>6.8372000000000002E-5</c:v>
                </c:pt>
                <c:pt idx="68372">
                  <c:v>6.8373000000000004E-5</c:v>
                </c:pt>
                <c:pt idx="68373">
                  <c:v>6.8374000000000006E-5</c:v>
                </c:pt>
                <c:pt idx="68374">
                  <c:v>6.8374999999999995E-5</c:v>
                </c:pt>
                <c:pt idx="68375">
                  <c:v>6.8375999999999997E-5</c:v>
                </c:pt>
                <c:pt idx="68376">
                  <c:v>6.8376999999999999E-5</c:v>
                </c:pt>
                <c:pt idx="68377">
                  <c:v>6.8378000000000002E-5</c:v>
                </c:pt>
                <c:pt idx="68378">
                  <c:v>6.8379000000000004E-5</c:v>
                </c:pt>
                <c:pt idx="68379">
                  <c:v>6.8380000000000006E-5</c:v>
                </c:pt>
                <c:pt idx="68380">
                  <c:v>6.8380999999999995E-5</c:v>
                </c:pt>
                <c:pt idx="68381">
                  <c:v>6.8381999999999997E-5</c:v>
                </c:pt>
                <c:pt idx="68382">
                  <c:v>6.8382999999999999E-5</c:v>
                </c:pt>
                <c:pt idx="68383">
                  <c:v>6.8384000000000001E-5</c:v>
                </c:pt>
                <c:pt idx="68384">
                  <c:v>6.8385000000000003E-5</c:v>
                </c:pt>
                <c:pt idx="68385">
                  <c:v>6.8386000000000006E-5</c:v>
                </c:pt>
                <c:pt idx="68386">
                  <c:v>6.8386999999999994E-5</c:v>
                </c:pt>
                <c:pt idx="68387">
                  <c:v>6.8387999999999996E-5</c:v>
                </c:pt>
                <c:pt idx="68388">
                  <c:v>6.8388999999999999E-5</c:v>
                </c:pt>
                <c:pt idx="68389">
                  <c:v>6.8390000000000001E-5</c:v>
                </c:pt>
                <c:pt idx="68390">
                  <c:v>6.8391000000000003E-5</c:v>
                </c:pt>
                <c:pt idx="68391">
                  <c:v>6.8392000000000005E-5</c:v>
                </c:pt>
                <c:pt idx="68392">
                  <c:v>6.8392999999999994E-5</c:v>
                </c:pt>
                <c:pt idx="68393">
                  <c:v>6.8393999999999996E-5</c:v>
                </c:pt>
                <c:pt idx="68394">
                  <c:v>6.8394999999999998E-5</c:v>
                </c:pt>
                <c:pt idx="68395">
                  <c:v>6.8396E-5</c:v>
                </c:pt>
                <c:pt idx="68396">
                  <c:v>6.8397000000000003E-5</c:v>
                </c:pt>
                <c:pt idx="68397">
                  <c:v>6.8398000000000005E-5</c:v>
                </c:pt>
                <c:pt idx="68398">
                  <c:v>6.8398999999999993E-5</c:v>
                </c:pt>
                <c:pt idx="68399">
                  <c:v>6.8399999999999996E-5</c:v>
                </c:pt>
                <c:pt idx="68400">
                  <c:v>6.8400999999999998E-5</c:v>
                </c:pt>
                <c:pt idx="68401">
                  <c:v>6.8402E-5</c:v>
                </c:pt>
                <c:pt idx="68402">
                  <c:v>6.8403000000000002E-5</c:v>
                </c:pt>
                <c:pt idx="68403">
                  <c:v>6.8404000000000004E-5</c:v>
                </c:pt>
                <c:pt idx="68404">
                  <c:v>6.8405000000000007E-5</c:v>
                </c:pt>
                <c:pt idx="68405">
                  <c:v>6.8405999999999995E-5</c:v>
                </c:pt>
                <c:pt idx="68406">
                  <c:v>6.8406999999999997E-5</c:v>
                </c:pt>
                <c:pt idx="68407">
                  <c:v>6.8408E-5</c:v>
                </c:pt>
                <c:pt idx="68408">
                  <c:v>6.8409000000000002E-5</c:v>
                </c:pt>
                <c:pt idx="68409">
                  <c:v>6.8410000000000004E-5</c:v>
                </c:pt>
                <c:pt idx="68410">
                  <c:v>6.8411000000000006E-5</c:v>
                </c:pt>
                <c:pt idx="68411">
                  <c:v>6.8411999999999995E-5</c:v>
                </c:pt>
                <c:pt idx="68412">
                  <c:v>6.8412999999999997E-5</c:v>
                </c:pt>
                <c:pt idx="68413">
                  <c:v>6.8413999999999999E-5</c:v>
                </c:pt>
                <c:pt idx="68414">
                  <c:v>6.8415000000000001E-5</c:v>
                </c:pt>
                <c:pt idx="68415">
                  <c:v>6.8416000000000004E-5</c:v>
                </c:pt>
                <c:pt idx="68416">
                  <c:v>6.8417000000000006E-5</c:v>
                </c:pt>
                <c:pt idx="68417">
                  <c:v>6.8417999999999994E-5</c:v>
                </c:pt>
                <c:pt idx="68418">
                  <c:v>6.8418999999999997E-5</c:v>
                </c:pt>
                <c:pt idx="68419">
                  <c:v>6.8419999999999999E-5</c:v>
                </c:pt>
                <c:pt idx="68420">
                  <c:v>6.8421000000000001E-5</c:v>
                </c:pt>
                <c:pt idx="68421">
                  <c:v>6.8422000000000003E-5</c:v>
                </c:pt>
                <c:pt idx="68422">
                  <c:v>6.8423000000000005E-5</c:v>
                </c:pt>
                <c:pt idx="68423">
                  <c:v>6.8423999999999994E-5</c:v>
                </c:pt>
                <c:pt idx="68424">
                  <c:v>6.8424999999999996E-5</c:v>
                </c:pt>
                <c:pt idx="68425">
                  <c:v>6.8425999999999998E-5</c:v>
                </c:pt>
                <c:pt idx="68426">
                  <c:v>6.8427000000000001E-5</c:v>
                </c:pt>
                <c:pt idx="68427">
                  <c:v>6.8428000000000003E-5</c:v>
                </c:pt>
                <c:pt idx="68428">
                  <c:v>6.8429000000000005E-5</c:v>
                </c:pt>
                <c:pt idx="68429">
                  <c:v>6.8429999999999994E-5</c:v>
                </c:pt>
                <c:pt idx="68430">
                  <c:v>6.8430999999999996E-5</c:v>
                </c:pt>
                <c:pt idx="68431">
                  <c:v>6.8431999999999998E-5</c:v>
                </c:pt>
                <c:pt idx="68432">
                  <c:v>6.8433E-5</c:v>
                </c:pt>
                <c:pt idx="68433">
                  <c:v>6.8434000000000002E-5</c:v>
                </c:pt>
                <c:pt idx="68434">
                  <c:v>6.8435000000000005E-5</c:v>
                </c:pt>
                <c:pt idx="68435">
                  <c:v>6.8435999999999993E-5</c:v>
                </c:pt>
                <c:pt idx="68436">
                  <c:v>6.8436999999999995E-5</c:v>
                </c:pt>
                <c:pt idx="68437">
                  <c:v>6.8437999999999998E-5</c:v>
                </c:pt>
                <c:pt idx="68438">
                  <c:v>6.8439E-5</c:v>
                </c:pt>
                <c:pt idx="68439">
                  <c:v>6.8440000000000002E-5</c:v>
                </c:pt>
                <c:pt idx="68440">
                  <c:v>6.8441000000000004E-5</c:v>
                </c:pt>
                <c:pt idx="68441">
                  <c:v>6.8442000000000006E-5</c:v>
                </c:pt>
                <c:pt idx="68442">
                  <c:v>6.8442999999999995E-5</c:v>
                </c:pt>
                <c:pt idx="68443">
                  <c:v>6.8443999999999997E-5</c:v>
                </c:pt>
                <c:pt idx="68444">
                  <c:v>6.8444999999999999E-5</c:v>
                </c:pt>
                <c:pt idx="68445">
                  <c:v>6.8446000000000002E-5</c:v>
                </c:pt>
                <c:pt idx="68446">
                  <c:v>6.8447000000000004E-5</c:v>
                </c:pt>
                <c:pt idx="68447">
                  <c:v>6.8448000000000006E-5</c:v>
                </c:pt>
                <c:pt idx="68448">
                  <c:v>6.8448999999999995E-5</c:v>
                </c:pt>
                <c:pt idx="68449">
                  <c:v>6.8449999999999997E-5</c:v>
                </c:pt>
                <c:pt idx="68450">
                  <c:v>6.8450999999999999E-5</c:v>
                </c:pt>
                <c:pt idx="68451">
                  <c:v>6.8452000000000001E-5</c:v>
                </c:pt>
                <c:pt idx="68452">
                  <c:v>6.8453000000000003E-5</c:v>
                </c:pt>
                <c:pt idx="68453">
                  <c:v>6.8454000000000006E-5</c:v>
                </c:pt>
                <c:pt idx="68454">
                  <c:v>6.8454999999999994E-5</c:v>
                </c:pt>
                <c:pt idx="68455">
                  <c:v>6.8455999999999996E-5</c:v>
                </c:pt>
                <c:pt idx="68456">
                  <c:v>6.8456999999999999E-5</c:v>
                </c:pt>
                <c:pt idx="68457">
                  <c:v>6.8458000000000001E-5</c:v>
                </c:pt>
                <c:pt idx="68458">
                  <c:v>6.8459000000000003E-5</c:v>
                </c:pt>
                <c:pt idx="68459">
                  <c:v>6.8460000000000005E-5</c:v>
                </c:pt>
                <c:pt idx="68460">
                  <c:v>6.8460999999999994E-5</c:v>
                </c:pt>
                <c:pt idx="68461">
                  <c:v>6.8461999999999996E-5</c:v>
                </c:pt>
                <c:pt idx="68462">
                  <c:v>6.8462999999999998E-5</c:v>
                </c:pt>
                <c:pt idx="68463">
                  <c:v>6.8464E-5</c:v>
                </c:pt>
                <c:pt idx="68464">
                  <c:v>6.8465000000000003E-5</c:v>
                </c:pt>
                <c:pt idx="68465">
                  <c:v>6.8466000000000005E-5</c:v>
                </c:pt>
                <c:pt idx="68466">
                  <c:v>6.8466999999999993E-5</c:v>
                </c:pt>
                <c:pt idx="68467">
                  <c:v>6.8467999999999996E-5</c:v>
                </c:pt>
                <c:pt idx="68468">
                  <c:v>6.8468999999999998E-5</c:v>
                </c:pt>
                <c:pt idx="68469">
                  <c:v>6.847E-5</c:v>
                </c:pt>
                <c:pt idx="68470">
                  <c:v>6.8471000000000002E-5</c:v>
                </c:pt>
                <c:pt idx="68471">
                  <c:v>6.8472000000000004E-5</c:v>
                </c:pt>
                <c:pt idx="68472">
                  <c:v>6.8473000000000007E-5</c:v>
                </c:pt>
                <c:pt idx="68473">
                  <c:v>6.8473999999999995E-5</c:v>
                </c:pt>
                <c:pt idx="68474">
                  <c:v>6.8474999999999997E-5</c:v>
                </c:pt>
                <c:pt idx="68475">
                  <c:v>6.8476E-5</c:v>
                </c:pt>
                <c:pt idx="68476">
                  <c:v>6.8477000000000002E-5</c:v>
                </c:pt>
                <c:pt idx="68477">
                  <c:v>6.8478000000000004E-5</c:v>
                </c:pt>
                <c:pt idx="68478">
                  <c:v>6.8479000000000006E-5</c:v>
                </c:pt>
                <c:pt idx="68479">
                  <c:v>6.8479999999999995E-5</c:v>
                </c:pt>
                <c:pt idx="68480">
                  <c:v>6.8480999999999997E-5</c:v>
                </c:pt>
                <c:pt idx="68481">
                  <c:v>6.8481999999999999E-5</c:v>
                </c:pt>
                <c:pt idx="68482">
                  <c:v>6.8483000000000001E-5</c:v>
                </c:pt>
                <c:pt idx="68483">
                  <c:v>6.8484000000000004E-5</c:v>
                </c:pt>
                <c:pt idx="68484">
                  <c:v>6.8485000000000006E-5</c:v>
                </c:pt>
                <c:pt idx="68485">
                  <c:v>6.8485999999999994E-5</c:v>
                </c:pt>
                <c:pt idx="68486">
                  <c:v>6.8486999999999997E-5</c:v>
                </c:pt>
                <c:pt idx="68487">
                  <c:v>6.8487999999999999E-5</c:v>
                </c:pt>
                <c:pt idx="68488">
                  <c:v>6.8489000000000001E-5</c:v>
                </c:pt>
                <c:pt idx="68489">
                  <c:v>6.8490000000000003E-5</c:v>
                </c:pt>
                <c:pt idx="68490">
                  <c:v>6.8491000000000005E-5</c:v>
                </c:pt>
                <c:pt idx="68491">
                  <c:v>6.8491999999999994E-5</c:v>
                </c:pt>
                <c:pt idx="68492">
                  <c:v>6.8492999999999996E-5</c:v>
                </c:pt>
                <c:pt idx="68493">
                  <c:v>6.8493999999999998E-5</c:v>
                </c:pt>
                <c:pt idx="68494">
                  <c:v>6.8495000000000001E-5</c:v>
                </c:pt>
                <c:pt idx="68495">
                  <c:v>6.8496000000000003E-5</c:v>
                </c:pt>
                <c:pt idx="68496">
                  <c:v>6.8497000000000005E-5</c:v>
                </c:pt>
                <c:pt idx="68497">
                  <c:v>6.8497999999999994E-5</c:v>
                </c:pt>
                <c:pt idx="68498">
                  <c:v>6.8498999999999996E-5</c:v>
                </c:pt>
                <c:pt idx="68499">
                  <c:v>6.8499999999999998E-5</c:v>
                </c:pt>
                <c:pt idx="68500">
                  <c:v>6.8501E-5</c:v>
                </c:pt>
                <c:pt idx="68501">
                  <c:v>6.8502000000000002E-5</c:v>
                </c:pt>
                <c:pt idx="68502">
                  <c:v>6.8503000000000005E-5</c:v>
                </c:pt>
                <c:pt idx="68503">
                  <c:v>6.8503999999999993E-5</c:v>
                </c:pt>
                <c:pt idx="68504">
                  <c:v>6.8504999999999995E-5</c:v>
                </c:pt>
                <c:pt idx="68505">
                  <c:v>6.8505999999999998E-5</c:v>
                </c:pt>
                <c:pt idx="68506">
                  <c:v>6.8507E-5</c:v>
                </c:pt>
                <c:pt idx="68507">
                  <c:v>6.8508000000000002E-5</c:v>
                </c:pt>
                <c:pt idx="68508">
                  <c:v>6.8509000000000004E-5</c:v>
                </c:pt>
                <c:pt idx="68509">
                  <c:v>6.8510000000000006E-5</c:v>
                </c:pt>
                <c:pt idx="68510">
                  <c:v>6.8510999999999995E-5</c:v>
                </c:pt>
                <c:pt idx="68511">
                  <c:v>6.8511999999999997E-5</c:v>
                </c:pt>
                <c:pt idx="68512">
                  <c:v>6.8512999999999999E-5</c:v>
                </c:pt>
                <c:pt idx="68513">
                  <c:v>6.8514000000000002E-5</c:v>
                </c:pt>
                <c:pt idx="68514">
                  <c:v>6.8515000000000004E-5</c:v>
                </c:pt>
                <c:pt idx="68515">
                  <c:v>6.8516000000000006E-5</c:v>
                </c:pt>
                <c:pt idx="68516">
                  <c:v>6.8516999999999995E-5</c:v>
                </c:pt>
                <c:pt idx="68517">
                  <c:v>6.8517999999999997E-5</c:v>
                </c:pt>
                <c:pt idx="68518">
                  <c:v>6.8518999999999999E-5</c:v>
                </c:pt>
                <c:pt idx="68519">
                  <c:v>6.8520000000000001E-5</c:v>
                </c:pt>
                <c:pt idx="68520">
                  <c:v>6.8521000000000003E-5</c:v>
                </c:pt>
                <c:pt idx="68521">
                  <c:v>6.8522000000000006E-5</c:v>
                </c:pt>
                <c:pt idx="68522">
                  <c:v>6.8522999999999994E-5</c:v>
                </c:pt>
                <c:pt idx="68523">
                  <c:v>6.8523999999999996E-5</c:v>
                </c:pt>
                <c:pt idx="68524">
                  <c:v>6.8524999999999999E-5</c:v>
                </c:pt>
                <c:pt idx="68525">
                  <c:v>6.8526000000000001E-5</c:v>
                </c:pt>
                <c:pt idx="68526">
                  <c:v>6.8527000000000003E-5</c:v>
                </c:pt>
                <c:pt idx="68527">
                  <c:v>6.8528000000000005E-5</c:v>
                </c:pt>
                <c:pt idx="68528">
                  <c:v>6.8528999999999994E-5</c:v>
                </c:pt>
                <c:pt idx="68529">
                  <c:v>6.8529999999999996E-5</c:v>
                </c:pt>
                <c:pt idx="68530">
                  <c:v>6.8530999999999998E-5</c:v>
                </c:pt>
                <c:pt idx="68531">
                  <c:v>6.8532E-5</c:v>
                </c:pt>
                <c:pt idx="68532">
                  <c:v>6.8533000000000003E-5</c:v>
                </c:pt>
                <c:pt idx="68533">
                  <c:v>6.8534000000000005E-5</c:v>
                </c:pt>
                <c:pt idx="68534">
                  <c:v>6.8534999999999993E-5</c:v>
                </c:pt>
                <c:pt idx="68535">
                  <c:v>6.8535999999999996E-5</c:v>
                </c:pt>
                <c:pt idx="68536">
                  <c:v>6.8536999999999998E-5</c:v>
                </c:pt>
                <c:pt idx="68537">
                  <c:v>6.8538E-5</c:v>
                </c:pt>
                <c:pt idx="68538">
                  <c:v>6.8539000000000002E-5</c:v>
                </c:pt>
                <c:pt idx="68539">
                  <c:v>6.8540000000000004E-5</c:v>
                </c:pt>
                <c:pt idx="68540">
                  <c:v>6.8541000000000007E-5</c:v>
                </c:pt>
                <c:pt idx="68541">
                  <c:v>6.8541999999999995E-5</c:v>
                </c:pt>
                <c:pt idx="68542">
                  <c:v>6.8542999999999997E-5</c:v>
                </c:pt>
                <c:pt idx="68543">
                  <c:v>6.8544E-5</c:v>
                </c:pt>
                <c:pt idx="68544">
                  <c:v>6.8545000000000002E-5</c:v>
                </c:pt>
                <c:pt idx="68545">
                  <c:v>6.8546000000000004E-5</c:v>
                </c:pt>
                <c:pt idx="68546">
                  <c:v>6.8547000000000006E-5</c:v>
                </c:pt>
                <c:pt idx="68547">
                  <c:v>6.8547999999999995E-5</c:v>
                </c:pt>
                <c:pt idx="68548">
                  <c:v>6.8548999999999997E-5</c:v>
                </c:pt>
                <c:pt idx="68549">
                  <c:v>6.8549999999999999E-5</c:v>
                </c:pt>
                <c:pt idx="68550">
                  <c:v>6.8551000000000001E-5</c:v>
                </c:pt>
                <c:pt idx="68551">
                  <c:v>6.8552000000000004E-5</c:v>
                </c:pt>
                <c:pt idx="68552">
                  <c:v>6.8553000000000006E-5</c:v>
                </c:pt>
                <c:pt idx="68553">
                  <c:v>6.8553999999999994E-5</c:v>
                </c:pt>
                <c:pt idx="68554">
                  <c:v>6.8554999999999997E-5</c:v>
                </c:pt>
                <c:pt idx="68555">
                  <c:v>6.8555999999999999E-5</c:v>
                </c:pt>
                <c:pt idx="68556">
                  <c:v>6.8557000000000001E-5</c:v>
                </c:pt>
                <c:pt idx="68557">
                  <c:v>6.8558000000000003E-5</c:v>
                </c:pt>
                <c:pt idx="68558">
                  <c:v>6.8559000000000005E-5</c:v>
                </c:pt>
                <c:pt idx="68559">
                  <c:v>6.8559999999999994E-5</c:v>
                </c:pt>
                <c:pt idx="68560">
                  <c:v>6.8560999999999996E-5</c:v>
                </c:pt>
                <c:pt idx="68561">
                  <c:v>6.8561999999999998E-5</c:v>
                </c:pt>
                <c:pt idx="68562">
                  <c:v>6.8563000000000001E-5</c:v>
                </c:pt>
                <c:pt idx="68563">
                  <c:v>6.8564000000000003E-5</c:v>
                </c:pt>
                <c:pt idx="68564">
                  <c:v>6.8565000000000005E-5</c:v>
                </c:pt>
                <c:pt idx="68565">
                  <c:v>6.8565999999999994E-5</c:v>
                </c:pt>
                <c:pt idx="68566">
                  <c:v>6.8566999999999996E-5</c:v>
                </c:pt>
                <c:pt idx="68567">
                  <c:v>6.8567999999999998E-5</c:v>
                </c:pt>
                <c:pt idx="68568">
                  <c:v>6.8569E-5</c:v>
                </c:pt>
                <c:pt idx="68569">
                  <c:v>6.8570000000000002E-5</c:v>
                </c:pt>
                <c:pt idx="68570">
                  <c:v>6.8571000000000005E-5</c:v>
                </c:pt>
                <c:pt idx="68571">
                  <c:v>6.8571999999999993E-5</c:v>
                </c:pt>
                <c:pt idx="68572">
                  <c:v>6.8572999999999996E-5</c:v>
                </c:pt>
                <c:pt idx="68573">
                  <c:v>6.8573999999999998E-5</c:v>
                </c:pt>
                <c:pt idx="68574">
                  <c:v>6.8575E-5</c:v>
                </c:pt>
                <c:pt idx="68575">
                  <c:v>6.8576000000000002E-5</c:v>
                </c:pt>
                <c:pt idx="68576">
                  <c:v>6.8577000000000004E-5</c:v>
                </c:pt>
                <c:pt idx="68577">
                  <c:v>6.8578000000000006E-5</c:v>
                </c:pt>
                <c:pt idx="68578">
                  <c:v>6.8578999999999995E-5</c:v>
                </c:pt>
                <c:pt idx="68579">
                  <c:v>6.8579999999999997E-5</c:v>
                </c:pt>
                <c:pt idx="68580">
                  <c:v>6.8580999999999999E-5</c:v>
                </c:pt>
                <c:pt idx="68581">
                  <c:v>6.8582000000000002E-5</c:v>
                </c:pt>
                <c:pt idx="68582">
                  <c:v>6.8583000000000004E-5</c:v>
                </c:pt>
                <c:pt idx="68583">
                  <c:v>6.8584000000000006E-5</c:v>
                </c:pt>
                <c:pt idx="68584">
                  <c:v>6.8584999999999995E-5</c:v>
                </c:pt>
                <c:pt idx="68585">
                  <c:v>6.8585999999999997E-5</c:v>
                </c:pt>
                <c:pt idx="68586">
                  <c:v>6.8586999999999999E-5</c:v>
                </c:pt>
                <c:pt idx="68587">
                  <c:v>6.8588000000000001E-5</c:v>
                </c:pt>
                <c:pt idx="68588">
                  <c:v>6.8589000000000003E-5</c:v>
                </c:pt>
                <c:pt idx="68589">
                  <c:v>6.8590000000000006E-5</c:v>
                </c:pt>
                <c:pt idx="68590">
                  <c:v>6.8590999999999994E-5</c:v>
                </c:pt>
                <c:pt idx="68591">
                  <c:v>6.8591999999999997E-5</c:v>
                </c:pt>
                <c:pt idx="68592">
                  <c:v>6.8592999999999999E-5</c:v>
                </c:pt>
                <c:pt idx="68593">
                  <c:v>6.8594000000000001E-5</c:v>
                </c:pt>
                <c:pt idx="68594">
                  <c:v>6.8595000000000003E-5</c:v>
                </c:pt>
                <c:pt idx="68595">
                  <c:v>6.8596000000000005E-5</c:v>
                </c:pt>
                <c:pt idx="68596">
                  <c:v>6.8596999999999994E-5</c:v>
                </c:pt>
                <c:pt idx="68597">
                  <c:v>6.8597999999999996E-5</c:v>
                </c:pt>
                <c:pt idx="68598">
                  <c:v>6.8598999999999998E-5</c:v>
                </c:pt>
                <c:pt idx="68599">
                  <c:v>6.86E-5</c:v>
                </c:pt>
                <c:pt idx="68600">
                  <c:v>6.8601000000000003E-5</c:v>
                </c:pt>
                <c:pt idx="68601">
                  <c:v>6.8602000000000005E-5</c:v>
                </c:pt>
                <c:pt idx="68602">
                  <c:v>6.8602999999999994E-5</c:v>
                </c:pt>
                <c:pt idx="68603">
                  <c:v>6.8603999999999996E-5</c:v>
                </c:pt>
                <c:pt idx="68604">
                  <c:v>6.8604999999999998E-5</c:v>
                </c:pt>
                <c:pt idx="68605">
                  <c:v>6.8606E-5</c:v>
                </c:pt>
                <c:pt idx="68606">
                  <c:v>6.8607000000000002E-5</c:v>
                </c:pt>
                <c:pt idx="68607">
                  <c:v>6.8608000000000004E-5</c:v>
                </c:pt>
                <c:pt idx="68608">
                  <c:v>6.8609000000000007E-5</c:v>
                </c:pt>
                <c:pt idx="68609">
                  <c:v>6.8609999999999995E-5</c:v>
                </c:pt>
                <c:pt idx="68610">
                  <c:v>6.8610999999999998E-5</c:v>
                </c:pt>
                <c:pt idx="68611">
                  <c:v>6.8612E-5</c:v>
                </c:pt>
                <c:pt idx="68612">
                  <c:v>6.8613000000000002E-5</c:v>
                </c:pt>
                <c:pt idx="68613">
                  <c:v>6.8614000000000004E-5</c:v>
                </c:pt>
                <c:pt idx="68614">
                  <c:v>6.8615000000000006E-5</c:v>
                </c:pt>
                <c:pt idx="68615">
                  <c:v>6.8615999999999995E-5</c:v>
                </c:pt>
                <c:pt idx="68616">
                  <c:v>6.8616999999999997E-5</c:v>
                </c:pt>
                <c:pt idx="68617">
                  <c:v>6.8617999999999999E-5</c:v>
                </c:pt>
                <c:pt idx="68618">
                  <c:v>6.8619000000000001E-5</c:v>
                </c:pt>
                <c:pt idx="68619">
                  <c:v>6.8620000000000004E-5</c:v>
                </c:pt>
                <c:pt idx="68620">
                  <c:v>6.8621000000000006E-5</c:v>
                </c:pt>
                <c:pt idx="68621">
                  <c:v>6.8621999999999995E-5</c:v>
                </c:pt>
                <c:pt idx="68622">
                  <c:v>6.8622999999999997E-5</c:v>
                </c:pt>
                <c:pt idx="68623">
                  <c:v>6.8623999999999999E-5</c:v>
                </c:pt>
                <c:pt idx="68624">
                  <c:v>6.8625000000000001E-5</c:v>
                </c:pt>
                <c:pt idx="68625">
                  <c:v>6.8626000000000003E-5</c:v>
                </c:pt>
                <c:pt idx="68626">
                  <c:v>6.8627000000000005E-5</c:v>
                </c:pt>
                <c:pt idx="68627">
                  <c:v>6.8627999999999994E-5</c:v>
                </c:pt>
                <c:pt idx="68628">
                  <c:v>6.8628999999999996E-5</c:v>
                </c:pt>
                <c:pt idx="68629">
                  <c:v>6.8629999999999999E-5</c:v>
                </c:pt>
                <c:pt idx="68630">
                  <c:v>6.8631000000000001E-5</c:v>
                </c:pt>
                <c:pt idx="68631">
                  <c:v>6.8632000000000003E-5</c:v>
                </c:pt>
                <c:pt idx="68632">
                  <c:v>6.8633000000000005E-5</c:v>
                </c:pt>
                <c:pt idx="68633">
                  <c:v>6.8633999999999994E-5</c:v>
                </c:pt>
                <c:pt idx="68634">
                  <c:v>6.8634999999999996E-5</c:v>
                </c:pt>
                <c:pt idx="68635">
                  <c:v>6.8635999999999998E-5</c:v>
                </c:pt>
                <c:pt idx="68636">
                  <c:v>6.8637E-5</c:v>
                </c:pt>
                <c:pt idx="68637">
                  <c:v>6.8638000000000003E-5</c:v>
                </c:pt>
                <c:pt idx="68638">
                  <c:v>6.8639000000000005E-5</c:v>
                </c:pt>
                <c:pt idx="68639">
                  <c:v>6.8639999999999993E-5</c:v>
                </c:pt>
                <c:pt idx="68640">
                  <c:v>6.8640999999999996E-5</c:v>
                </c:pt>
                <c:pt idx="68641">
                  <c:v>6.8641999999999998E-5</c:v>
                </c:pt>
                <c:pt idx="68642">
                  <c:v>6.8643E-5</c:v>
                </c:pt>
                <c:pt idx="68643">
                  <c:v>6.8644000000000002E-5</c:v>
                </c:pt>
                <c:pt idx="68644">
                  <c:v>6.8645000000000004E-5</c:v>
                </c:pt>
                <c:pt idx="68645">
                  <c:v>6.8646000000000006E-5</c:v>
                </c:pt>
                <c:pt idx="68646">
                  <c:v>6.8646999999999995E-5</c:v>
                </c:pt>
                <c:pt idx="68647">
                  <c:v>6.8647999999999997E-5</c:v>
                </c:pt>
                <c:pt idx="68648">
                  <c:v>6.8649E-5</c:v>
                </c:pt>
                <c:pt idx="68649">
                  <c:v>6.8650000000000002E-5</c:v>
                </c:pt>
                <c:pt idx="68650">
                  <c:v>6.8651000000000004E-5</c:v>
                </c:pt>
                <c:pt idx="68651">
                  <c:v>6.8652000000000006E-5</c:v>
                </c:pt>
                <c:pt idx="68652">
                  <c:v>6.8652999999999995E-5</c:v>
                </c:pt>
                <c:pt idx="68653">
                  <c:v>6.8653999999999997E-5</c:v>
                </c:pt>
                <c:pt idx="68654">
                  <c:v>6.8654999999999999E-5</c:v>
                </c:pt>
                <c:pt idx="68655">
                  <c:v>6.8656000000000001E-5</c:v>
                </c:pt>
                <c:pt idx="68656">
                  <c:v>6.8657000000000004E-5</c:v>
                </c:pt>
                <c:pt idx="68657">
                  <c:v>6.8658000000000006E-5</c:v>
                </c:pt>
                <c:pt idx="68658">
                  <c:v>6.8658999999999994E-5</c:v>
                </c:pt>
                <c:pt idx="68659">
                  <c:v>6.8659999999999997E-5</c:v>
                </c:pt>
                <c:pt idx="68660">
                  <c:v>6.8660999999999999E-5</c:v>
                </c:pt>
                <c:pt idx="68661">
                  <c:v>6.8662000000000001E-5</c:v>
                </c:pt>
                <c:pt idx="68662">
                  <c:v>6.8663000000000003E-5</c:v>
                </c:pt>
                <c:pt idx="68663">
                  <c:v>6.8664000000000005E-5</c:v>
                </c:pt>
                <c:pt idx="68664">
                  <c:v>6.8664999999999994E-5</c:v>
                </c:pt>
                <c:pt idx="68665">
                  <c:v>6.8665999999999996E-5</c:v>
                </c:pt>
                <c:pt idx="68666">
                  <c:v>6.8666999999999998E-5</c:v>
                </c:pt>
                <c:pt idx="68667">
                  <c:v>6.8668000000000001E-5</c:v>
                </c:pt>
                <c:pt idx="68668">
                  <c:v>6.8669000000000003E-5</c:v>
                </c:pt>
                <c:pt idx="68669">
                  <c:v>6.8670000000000005E-5</c:v>
                </c:pt>
                <c:pt idx="68670">
                  <c:v>6.8670999999999994E-5</c:v>
                </c:pt>
                <c:pt idx="68671">
                  <c:v>6.8671999999999996E-5</c:v>
                </c:pt>
                <c:pt idx="68672">
                  <c:v>6.8672999999999998E-5</c:v>
                </c:pt>
                <c:pt idx="68673">
                  <c:v>6.8674E-5</c:v>
                </c:pt>
                <c:pt idx="68674">
                  <c:v>6.8675000000000002E-5</c:v>
                </c:pt>
                <c:pt idx="68675">
                  <c:v>6.8676000000000005E-5</c:v>
                </c:pt>
                <c:pt idx="68676">
                  <c:v>6.8677000000000007E-5</c:v>
                </c:pt>
                <c:pt idx="68677">
                  <c:v>6.8677999999999995E-5</c:v>
                </c:pt>
                <c:pt idx="68678">
                  <c:v>6.8678999999999998E-5</c:v>
                </c:pt>
                <c:pt idx="68679">
                  <c:v>6.868E-5</c:v>
                </c:pt>
                <c:pt idx="68680">
                  <c:v>6.8681000000000002E-5</c:v>
                </c:pt>
                <c:pt idx="68681">
                  <c:v>6.8682000000000004E-5</c:v>
                </c:pt>
                <c:pt idx="68682">
                  <c:v>6.8683000000000006E-5</c:v>
                </c:pt>
                <c:pt idx="68683">
                  <c:v>6.8683999999999995E-5</c:v>
                </c:pt>
                <c:pt idx="68684">
                  <c:v>6.8684999999999997E-5</c:v>
                </c:pt>
                <c:pt idx="68685">
                  <c:v>6.8685999999999999E-5</c:v>
                </c:pt>
                <c:pt idx="68686">
                  <c:v>6.8687000000000002E-5</c:v>
                </c:pt>
                <c:pt idx="68687">
                  <c:v>6.8688000000000004E-5</c:v>
                </c:pt>
                <c:pt idx="68688">
                  <c:v>6.8689000000000006E-5</c:v>
                </c:pt>
                <c:pt idx="68689">
                  <c:v>6.8689999999999995E-5</c:v>
                </c:pt>
                <c:pt idx="68690">
                  <c:v>6.8690999999999997E-5</c:v>
                </c:pt>
                <c:pt idx="68691">
                  <c:v>6.8691999999999999E-5</c:v>
                </c:pt>
                <c:pt idx="68692">
                  <c:v>6.8693000000000001E-5</c:v>
                </c:pt>
                <c:pt idx="68693">
                  <c:v>6.8694000000000003E-5</c:v>
                </c:pt>
                <c:pt idx="68694">
                  <c:v>6.8695000000000006E-5</c:v>
                </c:pt>
                <c:pt idx="68695">
                  <c:v>6.8695999999999994E-5</c:v>
                </c:pt>
                <c:pt idx="68696">
                  <c:v>6.8696999999999996E-5</c:v>
                </c:pt>
                <c:pt idx="68697">
                  <c:v>6.8697999999999999E-5</c:v>
                </c:pt>
                <c:pt idx="68698">
                  <c:v>6.8699000000000001E-5</c:v>
                </c:pt>
                <c:pt idx="68699">
                  <c:v>6.8700000000000003E-5</c:v>
                </c:pt>
                <c:pt idx="68700">
                  <c:v>6.8701000000000005E-5</c:v>
                </c:pt>
                <c:pt idx="68701">
                  <c:v>6.8701999999999994E-5</c:v>
                </c:pt>
                <c:pt idx="68702">
                  <c:v>6.8702999999999996E-5</c:v>
                </c:pt>
                <c:pt idx="68703">
                  <c:v>6.8703999999999998E-5</c:v>
                </c:pt>
                <c:pt idx="68704">
                  <c:v>6.8705E-5</c:v>
                </c:pt>
                <c:pt idx="68705">
                  <c:v>6.8706000000000003E-5</c:v>
                </c:pt>
                <c:pt idx="68706">
                  <c:v>6.8707000000000005E-5</c:v>
                </c:pt>
                <c:pt idx="68707">
                  <c:v>6.8707999999999993E-5</c:v>
                </c:pt>
                <c:pt idx="68708">
                  <c:v>6.8708999999999996E-5</c:v>
                </c:pt>
                <c:pt idx="68709">
                  <c:v>6.8709999999999998E-5</c:v>
                </c:pt>
                <c:pt idx="68710">
                  <c:v>6.8711E-5</c:v>
                </c:pt>
                <c:pt idx="68711">
                  <c:v>6.8712000000000002E-5</c:v>
                </c:pt>
                <c:pt idx="68712">
                  <c:v>6.8713000000000004E-5</c:v>
                </c:pt>
                <c:pt idx="68713">
                  <c:v>6.8714000000000007E-5</c:v>
                </c:pt>
                <c:pt idx="68714">
                  <c:v>6.8714999999999995E-5</c:v>
                </c:pt>
                <c:pt idx="68715">
                  <c:v>6.8715999999999997E-5</c:v>
                </c:pt>
                <c:pt idx="68716">
                  <c:v>6.8717E-5</c:v>
                </c:pt>
                <c:pt idx="68717">
                  <c:v>6.8718000000000002E-5</c:v>
                </c:pt>
                <c:pt idx="68718">
                  <c:v>6.8719000000000004E-5</c:v>
                </c:pt>
                <c:pt idx="68719">
                  <c:v>6.8720000000000006E-5</c:v>
                </c:pt>
                <c:pt idx="68720">
                  <c:v>6.8720999999999995E-5</c:v>
                </c:pt>
                <c:pt idx="68721">
                  <c:v>6.8721999999999997E-5</c:v>
                </c:pt>
                <c:pt idx="68722">
                  <c:v>6.8722999999999999E-5</c:v>
                </c:pt>
                <c:pt idx="68723">
                  <c:v>6.8724000000000001E-5</c:v>
                </c:pt>
                <c:pt idx="68724">
                  <c:v>6.8725000000000004E-5</c:v>
                </c:pt>
                <c:pt idx="68725">
                  <c:v>6.8726000000000006E-5</c:v>
                </c:pt>
                <c:pt idx="68726">
                  <c:v>6.8726999999999994E-5</c:v>
                </c:pt>
                <c:pt idx="68727">
                  <c:v>6.8727999999999997E-5</c:v>
                </c:pt>
                <c:pt idx="68728">
                  <c:v>6.8728999999999999E-5</c:v>
                </c:pt>
                <c:pt idx="68729">
                  <c:v>6.8730000000000001E-5</c:v>
                </c:pt>
                <c:pt idx="68730">
                  <c:v>6.8731000000000003E-5</c:v>
                </c:pt>
                <c:pt idx="68731">
                  <c:v>6.8732000000000005E-5</c:v>
                </c:pt>
                <c:pt idx="68732">
                  <c:v>6.8732999999999994E-5</c:v>
                </c:pt>
                <c:pt idx="68733">
                  <c:v>6.8733999999999996E-5</c:v>
                </c:pt>
                <c:pt idx="68734">
                  <c:v>6.8734999999999998E-5</c:v>
                </c:pt>
                <c:pt idx="68735">
                  <c:v>6.8736000000000001E-5</c:v>
                </c:pt>
                <c:pt idx="68736">
                  <c:v>6.8737000000000003E-5</c:v>
                </c:pt>
                <c:pt idx="68737">
                  <c:v>6.8738000000000005E-5</c:v>
                </c:pt>
                <c:pt idx="68738">
                  <c:v>6.8738999999999994E-5</c:v>
                </c:pt>
                <c:pt idx="68739">
                  <c:v>6.8739999999999996E-5</c:v>
                </c:pt>
                <c:pt idx="68740">
                  <c:v>6.8740999999999998E-5</c:v>
                </c:pt>
                <c:pt idx="68741">
                  <c:v>6.8742E-5</c:v>
                </c:pt>
                <c:pt idx="68742">
                  <c:v>6.8743000000000002E-5</c:v>
                </c:pt>
                <c:pt idx="68743">
                  <c:v>6.8744000000000005E-5</c:v>
                </c:pt>
                <c:pt idx="68744">
                  <c:v>6.8745000000000007E-5</c:v>
                </c:pt>
                <c:pt idx="68745">
                  <c:v>6.8745999999999995E-5</c:v>
                </c:pt>
                <c:pt idx="68746">
                  <c:v>6.8746999999999998E-5</c:v>
                </c:pt>
                <c:pt idx="68747">
                  <c:v>6.8748E-5</c:v>
                </c:pt>
                <c:pt idx="68748">
                  <c:v>6.8749000000000002E-5</c:v>
                </c:pt>
                <c:pt idx="68749">
                  <c:v>6.8750000000000004E-5</c:v>
                </c:pt>
                <c:pt idx="68750">
                  <c:v>6.8751000000000006E-5</c:v>
                </c:pt>
                <c:pt idx="68751">
                  <c:v>6.8751999999999995E-5</c:v>
                </c:pt>
                <c:pt idx="68752">
                  <c:v>6.8752999999999997E-5</c:v>
                </c:pt>
                <c:pt idx="68753">
                  <c:v>6.8753999999999999E-5</c:v>
                </c:pt>
                <c:pt idx="68754">
                  <c:v>6.8755000000000002E-5</c:v>
                </c:pt>
                <c:pt idx="68755">
                  <c:v>6.8756000000000004E-5</c:v>
                </c:pt>
                <c:pt idx="68756">
                  <c:v>6.8757000000000006E-5</c:v>
                </c:pt>
                <c:pt idx="68757">
                  <c:v>6.8757999999999995E-5</c:v>
                </c:pt>
                <c:pt idx="68758">
                  <c:v>6.8758999999999997E-5</c:v>
                </c:pt>
                <c:pt idx="68759">
                  <c:v>6.8759999999999999E-5</c:v>
                </c:pt>
                <c:pt idx="68760">
                  <c:v>6.8761000000000001E-5</c:v>
                </c:pt>
                <c:pt idx="68761">
                  <c:v>6.8762000000000003E-5</c:v>
                </c:pt>
                <c:pt idx="68762">
                  <c:v>6.8763000000000006E-5</c:v>
                </c:pt>
                <c:pt idx="68763">
                  <c:v>6.8763999999999994E-5</c:v>
                </c:pt>
                <c:pt idx="68764">
                  <c:v>6.8764999999999996E-5</c:v>
                </c:pt>
                <c:pt idx="68765">
                  <c:v>6.8765999999999999E-5</c:v>
                </c:pt>
                <c:pt idx="68766">
                  <c:v>6.8767000000000001E-5</c:v>
                </c:pt>
                <c:pt idx="68767">
                  <c:v>6.8768000000000003E-5</c:v>
                </c:pt>
                <c:pt idx="68768">
                  <c:v>6.8769000000000005E-5</c:v>
                </c:pt>
                <c:pt idx="68769">
                  <c:v>6.8769999999999994E-5</c:v>
                </c:pt>
                <c:pt idx="68770">
                  <c:v>6.8770999999999996E-5</c:v>
                </c:pt>
                <c:pt idx="68771">
                  <c:v>6.8771999999999998E-5</c:v>
                </c:pt>
                <c:pt idx="68772">
                  <c:v>6.8773E-5</c:v>
                </c:pt>
                <c:pt idx="68773">
                  <c:v>6.8774000000000003E-5</c:v>
                </c:pt>
                <c:pt idx="68774">
                  <c:v>6.8775000000000005E-5</c:v>
                </c:pt>
                <c:pt idx="68775">
                  <c:v>6.8775999999999993E-5</c:v>
                </c:pt>
                <c:pt idx="68776">
                  <c:v>6.8776999999999996E-5</c:v>
                </c:pt>
                <c:pt idx="68777">
                  <c:v>6.8777999999999998E-5</c:v>
                </c:pt>
                <c:pt idx="68778">
                  <c:v>6.8779E-5</c:v>
                </c:pt>
                <c:pt idx="68779">
                  <c:v>6.8780000000000002E-5</c:v>
                </c:pt>
                <c:pt idx="68780">
                  <c:v>6.8781000000000004E-5</c:v>
                </c:pt>
                <c:pt idx="68781">
                  <c:v>6.8782000000000007E-5</c:v>
                </c:pt>
                <c:pt idx="68782">
                  <c:v>6.8782999999999995E-5</c:v>
                </c:pt>
                <c:pt idx="68783">
                  <c:v>6.8783999999999997E-5</c:v>
                </c:pt>
                <c:pt idx="68784">
                  <c:v>6.8785E-5</c:v>
                </c:pt>
                <c:pt idx="68785">
                  <c:v>6.8786000000000002E-5</c:v>
                </c:pt>
                <c:pt idx="68786">
                  <c:v>6.8787000000000004E-5</c:v>
                </c:pt>
                <c:pt idx="68787">
                  <c:v>6.8788000000000006E-5</c:v>
                </c:pt>
                <c:pt idx="68788">
                  <c:v>6.8788999999999995E-5</c:v>
                </c:pt>
                <c:pt idx="68789">
                  <c:v>6.8789999999999997E-5</c:v>
                </c:pt>
                <c:pt idx="68790">
                  <c:v>6.8790999999999999E-5</c:v>
                </c:pt>
                <c:pt idx="68791">
                  <c:v>6.8792000000000001E-5</c:v>
                </c:pt>
                <c:pt idx="68792">
                  <c:v>6.8793000000000004E-5</c:v>
                </c:pt>
                <c:pt idx="68793">
                  <c:v>6.8794000000000006E-5</c:v>
                </c:pt>
                <c:pt idx="68794">
                  <c:v>6.8794999999999994E-5</c:v>
                </c:pt>
                <c:pt idx="68795">
                  <c:v>6.8795999999999997E-5</c:v>
                </c:pt>
                <c:pt idx="68796">
                  <c:v>6.8796999999999999E-5</c:v>
                </c:pt>
                <c:pt idx="68797">
                  <c:v>6.8798000000000001E-5</c:v>
                </c:pt>
                <c:pt idx="68798">
                  <c:v>6.8799000000000003E-5</c:v>
                </c:pt>
                <c:pt idx="68799">
                  <c:v>6.8800000000000005E-5</c:v>
                </c:pt>
                <c:pt idx="68800">
                  <c:v>6.8800999999999994E-5</c:v>
                </c:pt>
                <c:pt idx="68801">
                  <c:v>6.8801999999999996E-5</c:v>
                </c:pt>
                <c:pt idx="68802">
                  <c:v>6.8802999999999998E-5</c:v>
                </c:pt>
                <c:pt idx="68803">
                  <c:v>6.8804000000000001E-5</c:v>
                </c:pt>
                <c:pt idx="68804">
                  <c:v>6.8805000000000003E-5</c:v>
                </c:pt>
                <c:pt idx="68805">
                  <c:v>6.8806000000000005E-5</c:v>
                </c:pt>
                <c:pt idx="68806">
                  <c:v>6.8806999999999994E-5</c:v>
                </c:pt>
                <c:pt idx="68807">
                  <c:v>6.8807999999999996E-5</c:v>
                </c:pt>
                <c:pt idx="68808">
                  <c:v>6.8808999999999998E-5</c:v>
                </c:pt>
                <c:pt idx="68809">
                  <c:v>6.881E-5</c:v>
                </c:pt>
                <c:pt idx="68810">
                  <c:v>6.8811000000000002E-5</c:v>
                </c:pt>
                <c:pt idx="68811">
                  <c:v>6.8812000000000005E-5</c:v>
                </c:pt>
                <c:pt idx="68812">
                  <c:v>6.8813000000000007E-5</c:v>
                </c:pt>
                <c:pt idx="68813">
                  <c:v>6.8813999999999995E-5</c:v>
                </c:pt>
                <c:pt idx="68814">
                  <c:v>6.8814999999999998E-5</c:v>
                </c:pt>
                <c:pt idx="68815">
                  <c:v>6.8816E-5</c:v>
                </c:pt>
                <c:pt idx="68816">
                  <c:v>6.8817000000000002E-5</c:v>
                </c:pt>
                <c:pt idx="68817">
                  <c:v>6.8818000000000004E-5</c:v>
                </c:pt>
                <c:pt idx="68818">
                  <c:v>6.8819000000000006E-5</c:v>
                </c:pt>
                <c:pt idx="68819">
                  <c:v>6.8819999999999995E-5</c:v>
                </c:pt>
                <c:pt idx="68820">
                  <c:v>6.8820999999999997E-5</c:v>
                </c:pt>
                <c:pt idx="68821">
                  <c:v>6.8821999999999999E-5</c:v>
                </c:pt>
                <c:pt idx="68822">
                  <c:v>6.8823000000000002E-5</c:v>
                </c:pt>
                <c:pt idx="68823">
                  <c:v>6.8824000000000004E-5</c:v>
                </c:pt>
                <c:pt idx="68824">
                  <c:v>6.8825000000000006E-5</c:v>
                </c:pt>
                <c:pt idx="68825">
                  <c:v>6.8825999999999995E-5</c:v>
                </c:pt>
                <c:pt idx="68826">
                  <c:v>6.8826999999999997E-5</c:v>
                </c:pt>
                <c:pt idx="68827">
                  <c:v>6.8827999999999999E-5</c:v>
                </c:pt>
                <c:pt idx="68828">
                  <c:v>6.8829000000000001E-5</c:v>
                </c:pt>
                <c:pt idx="68829">
                  <c:v>6.8830000000000003E-5</c:v>
                </c:pt>
                <c:pt idx="68830">
                  <c:v>6.8831000000000006E-5</c:v>
                </c:pt>
                <c:pt idx="68831">
                  <c:v>6.8831999999999994E-5</c:v>
                </c:pt>
                <c:pt idx="68832">
                  <c:v>6.8832999999999996E-5</c:v>
                </c:pt>
                <c:pt idx="68833">
                  <c:v>6.8833999999999999E-5</c:v>
                </c:pt>
                <c:pt idx="68834">
                  <c:v>6.8835000000000001E-5</c:v>
                </c:pt>
                <c:pt idx="68835">
                  <c:v>6.8836000000000003E-5</c:v>
                </c:pt>
                <c:pt idx="68836">
                  <c:v>6.8837000000000005E-5</c:v>
                </c:pt>
                <c:pt idx="68837">
                  <c:v>6.8837999999999994E-5</c:v>
                </c:pt>
                <c:pt idx="68838">
                  <c:v>6.8838999999999996E-5</c:v>
                </c:pt>
                <c:pt idx="68839">
                  <c:v>6.8839999999999998E-5</c:v>
                </c:pt>
                <c:pt idx="68840">
                  <c:v>6.8841E-5</c:v>
                </c:pt>
                <c:pt idx="68841">
                  <c:v>6.8842000000000003E-5</c:v>
                </c:pt>
                <c:pt idx="68842">
                  <c:v>6.8843000000000005E-5</c:v>
                </c:pt>
                <c:pt idx="68843">
                  <c:v>6.8843999999999993E-5</c:v>
                </c:pt>
                <c:pt idx="68844">
                  <c:v>6.8844999999999996E-5</c:v>
                </c:pt>
                <c:pt idx="68845">
                  <c:v>6.8845999999999998E-5</c:v>
                </c:pt>
                <c:pt idx="68846">
                  <c:v>6.8847E-5</c:v>
                </c:pt>
                <c:pt idx="68847">
                  <c:v>6.8848000000000002E-5</c:v>
                </c:pt>
                <c:pt idx="68848">
                  <c:v>6.8849000000000004E-5</c:v>
                </c:pt>
                <c:pt idx="68849">
                  <c:v>6.8850000000000007E-5</c:v>
                </c:pt>
                <c:pt idx="68850">
                  <c:v>6.8850999999999995E-5</c:v>
                </c:pt>
                <c:pt idx="68851">
                  <c:v>6.8851999999999997E-5</c:v>
                </c:pt>
                <c:pt idx="68852">
                  <c:v>6.8853E-5</c:v>
                </c:pt>
                <c:pt idx="68853">
                  <c:v>6.8854000000000002E-5</c:v>
                </c:pt>
                <c:pt idx="68854">
                  <c:v>6.8855000000000004E-5</c:v>
                </c:pt>
                <c:pt idx="68855">
                  <c:v>6.8856000000000006E-5</c:v>
                </c:pt>
                <c:pt idx="68856">
                  <c:v>6.8856999999999995E-5</c:v>
                </c:pt>
                <c:pt idx="68857">
                  <c:v>6.8857999999999997E-5</c:v>
                </c:pt>
                <c:pt idx="68858">
                  <c:v>6.8858999999999999E-5</c:v>
                </c:pt>
                <c:pt idx="68859">
                  <c:v>6.8860000000000001E-5</c:v>
                </c:pt>
                <c:pt idx="68860">
                  <c:v>6.8861000000000004E-5</c:v>
                </c:pt>
                <c:pt idx="68861">
                  <c:v>6.8862000000000006E-5</c:v>
                </c:pt>
                <c:pt idx="68862">
                  <c:v>6.8862999999999994E-5</c:v>
                </c:pt>
                <c:pt idx="68863">
                  <c:v>6.8863999999999997E-5</c:v>
                </c:pt>
                <c:pt idx="68864">
                  <c:v>6.8864999999999999E-5</c:v>
                </c:pt>
                <c:pt idx="68865">
                  <c:v>6.8866000000000001E-5</c:v>
                </c:pt>
                <c:pt idx="68866">
                  <c:v>6.8867000000000003E-5</c:v>
                </c:pt>
                <c:pt idx="68867">
                  <c:v>6.8868000000000005E-5</c:v>
                </c:pt>
                <c:pt idx="68868">
                  <c:v>6.8868999999999994E-5</c:v>
                </c:pt>
                <c:pt idx="68869">
                  <c:v>6.8869999999999996E-5</c:v>
                </c:pt>
                <c:pt idx="68870">
                  <c:v>6.8870999999999998E-5</c:v>
                </c:pt>
                <c:pt idx="68871">
                  <c:v>6.8872000000000001E-5</c:v>
                </c:pt>
                <c:pt idx="68872">
                  <c:v>6.8873000000000003E-5</c:v>
                </c:pt>
                <c:pt idx="68873">
                  <c:v>6.8874000000000005E-5</c:v>
                </c:pt>
                <c:pt idx="68874">
                  <c:v>6.8874999999999994E-5</c:v>
                </c:pt>
                <c:pt idx="68875">
                  <c:v>6.8875999999999996E-5</c:v>
                </c:pt>
                <c:pt idx="68876">
                  <c:v>6.8876999999999998E-5</c:v>
                </c:pt>
                <c:pt idx="68877">
                  <c:v>6.8878E-5</c:v>
                </c:pt>
                <c:pt idx="68878">
                  <c:v>6.8879000000000002E-5</c:v>
                </c:pt>
                <c:pt idx="68879">
                  <c:v>6.8880000000000005E-5</c:v>
                </c:pt>
                <c:pt idx="68880">
                  <c:v>6.8880999999999993E-5</c:v>
                </c:pt>
                <c:pt idx="68881">
                  <c:v>6.8881999999999995E-5</c:v>
                </c:pt>
                <c:pt idx="68882">
                  <c:v>6.8882999999999998E-5</c:v>
                </c:pt>
                <c:pt idx="68883">
                  <c:v>6.8884E-5</c:v>
                </c:pt>
                <c:pt idx="68884">
                  <c:v>6.8885000000000002E-5</c:v>
                </c:pt>
                <c:pt idx="68885">
                  <c:v>6.8886000000000004E-5</c:v>
                </c:pt>
                <c:pt idx="68886">
                  <c:v>6.8887000000000006E-5</c:v>
                </c:pt>
                <c:pt idx="68887">
                  <c:v>6.8887999999999995E-5</c:v>
                </c:pt>
                <c:pt idx="68888">
                  <c:v>6.8888999999999997E-5</c:v>
                </c:pt>
                <c:pt idx="68889">
                  <c:v>6.8889999999999999E-5</c:v>
                </c:pt>
                <c:pt idx="68890">
                  <c:v>6.8891000000000002E-5</c:v>
                </c:pt>
                <c:pt idx="68891">
                  <c:v>6.8892000000000004E-5</c:v>
                </c:pt>
                <c:pt idx="68892">
                  <c:v>6.8893000000000006E-5</c:v>
                </c:pt>
                <c:pt idx="68893">
                  <c:v>6.8893999999999995E-5</c:v>
                </c:pt>
                <c:pt idx="68894">
                  <c:v>6.8894999999999997E-5</c:v>
                </c:pt>
                <c:pt idx="68895">
                  <c:v>6.8895999999999999E-5</c:v>
                </c:pt>
                <c:pt idx="68896">
                  <c:v>6.8897000000000001E-5</c:v>
                </c:pt>
                <c:pt idx="68897">
                  <c:v>6.8898000000000003E-5</c:v>
                </c:pt>
                <c:pt idx="68898">
                  <c:v>6.8899000000000006E-5</c:v>
                </c:pt>
                <c:pt idx="68899">
                  <c:v>6.8899999999999994E-5</c:v>
                </c:pt>
                <c:pt idx="68900">
                  <c:v>6.8900999999999996E-5</c:v>
                </c:pt>
                <c:pt idx="68901">
                  <c:v>6.8901999999999999E-5</c:v>
                </c:pt>
                <c:pt idx="68902">
                  <c:v>6.8903000000000001E-5</c:v>
                </c:pt>
                <c:pt idx="68903">
                  <c:v>6.8904000000000003E-5</c:v>
                </c:pt>
                <c:pt idx="68904">
                  <c:v>6.8905000000000005E-5</c:v>
                </c:pt>
                <c:pt idx="68905">
                  <c:v>6.8905999999999994E-5</c:v>
                </c:pt>
                <c:pt idx="68906">
                  <c:v>6.8906999999999996E-5</c:v>
                </c:pt>
                <c:pt idx="68907">
                  <c:v>6.8907999999999998E-5</c:v>
                </c:pt>
                <c:pt idx="68908">
                  <c:v>6.8909E-5</c:v>
                </c:pt>
                <c:pt idx="68909">
                  <c:v>6.8910000000000003E-5</c:v>
                </c:pt>
                <c:pt idx="68910">
                  <c:v>6.8911000000000005E-5</c:v>
                </c:pt>
                <c:pt idx="68911">
                  <c:v>6.8911999999999993E-5</c:v>
                </c:pt>
                <c:pt idx="68912">
                  <c:v>6.8912999999999996E-5</c:v>
                </c:pt>
                <c:pt idx="68913">
                  <c:v>6.8913999999999998E-5</c:v>
                </c:pt>
                <c:pt idx="68914">
                  <c:v>6.8915E-5</c:v>
                </c:pt>
                <c:pt idx="68915">
                  <c:v>6.8916000000000002E-5</c:v>
                </c:pt>
                <c:pt idx="68916">
                  <c:v>6.8917000000000004E-5</c:v>
                </c:pt>
                <c:pt idx="68917">
                  <c:v>6.8918000000000007E-5</c:v>
                </c:pt>
                <c:pt idx="68918">
                  <c:v>6.8918999999999995E-5</c:v>
                </c:pt>
                <c:pt idx="68919">
                  <c:v>6.8919999999999997E-5</c:v>
                </c:pt>
                <c:pt idx="68920">
                  <c:v>6.8921E-5</c:v>
                </c:pt>
                <c:pt idx="68921">
                  <c:v>6.8922000000000002E-5</c:v>
                </c:pt>
                <c:pt idx="68922">
                  <c:v>6.8923000000000004E-5</c:v>
                </c:pt>
                <c:pt idx="68923">
                  <c:v>6.8924000000000006E-5</c:v>
                </c:pt>
                <c:pt idx="68924">
                  <c:v>6.8924999999999995E-5</c:v>
                </c:pt>
                <c:pt idx="68925">
                  <c:v>6.8925999999999997E-5</c:v>
                </c:pt>
                <c:pt idx="68926">
                  <c:v>6.8926999999999999E-5</c:v>
                </c:pt>
                <c:pt idx="68927">
                  <c:v>6.8928000000000001E-5</c:v>
                </c:pt>
                <c:pt idx="68928">
                  <c:v>6.8929000000000004E-5</c:v>
                </c:pt>
                <c:pt idx="68929">
                  <c:v>6.8930000000000006E-5</c:v>
                </c:pt>
                <c:pt idx="68930">
                  <c:v>6.8930999999999994E-5</c:v>
                </c:pt>
                <c:pt idx="68931">
                  <c:v>6.8931999999999997E-5</c:v>
                </c:pt>
                <c:pt idx="68932">
                  <c:v>6.8932999999999999E-5</c:v>
                </c:pt>
                <c:pt idx="68933">
                  <c:v>6.8934000000000001E-5</c:v>
                </c:pt>
                <c:pt idx="68934">
                  <c:v>6.8935000000000003E-5</c:v>
                </c:pt>
                <c:pt idx="68935">
                  <c:v>6.8936000000000005E-5</c:v>
                </c:pt>
                <c:pt idx="68936">
                  <c:v>6.8936999999999994E-5</c:v>
                </c:pt>
                <c:pt idx="68937">
                  <c:v>6.8937999999999996E-5</c:v>
                </c:pt>
                <c:pt idx="68938">
                  <c:v>6.8938999999999998E-5</c:v>
                </c:pt>
                <c:pt idx="68939">
                  <c:v>6.8940000000000001E-5</c:v>
                </c:pt>
                <c:pt idx="68940">
                  <c:v>6.8941000000000003E-5</c:v>
                </c:pt>
                <c:pt idx="68941">
                  <c:v>6.8942000000000005E-5</c:v>
                </c:pt>
                <c:pt idx="68942">
                  <c:v>6.8942999999999994E-5</c:v>
                </c:pt>
                <c:pt idx="68943">
                  <c:v>6.8943999999999996E-5</c:v>
                </c:pt>
                <c:pt idx="68944">
                  <c:v>6.8944999999999998E-5</c:v>
                </c:pt>
                <c:pt idx="68945">
                  <c:v>6.8946E-5</c:v>
                </c:pt>
                <c:pt idx="68946">
                  <c:v>6.8947000000000002E-5</c:v>
                </c:pt>
                <c:pt idx="68947">
                  <c:v>6.8948000000000005E-5</c:v>
                </c:pt>
                <c:pt idx="68948">
                  <c:v>6.8948999999999993E-5</c:v>
                </c:pt>
                <c:pt idx="68949">
                  <c:v>6.8949999999999995E-5</c:v>
                </c:pt>
                <c:pt idx="68950">
                  <c:v>6.8950999999999998E-5</c:v>
                </c:pt>
                <c:pt idx="68951">
                  <c:v>6.8952E-5</c:v>
                </c:pt>
                <c:pt idx="68952">
                  <c:v>6.8953000000000002E-5</c:v>
                </c:pt>
                <c:pt idx="68953">
                  <c:v>6.8954000000000004E-5</c:v>
                </c:pt>
                <c:pt idx="68954">
                  <c:v>6.8955000000000006E-5</c:v>
                </c:pt>
                <c:pt idx="68955">
                  <c:v>6.8955999999999995E-5</c:v>
                </c:pt>
                <c:pt idx="68956">
                  <c:v>6.8956999999999997E-5</c:v>
                </c:pt>
                <c:pt idx="68957">
                  <c:v>6.8957999999999999E-5</c:v>
                </c:pt>
                <c:pt idx="68958">
                  <c:v>6.8959000000000002E-5</c:v>
                </c:pt>
                <c:pt idx="68959">
                  <c:v>6.8960000000000004E-5</c:v>
                </c:pt>
                <c:pt idx="68960">
                  <c:v>6.8961000000000006E-5</c:v>
                </c:pt>
                <c:pt idx="68961">
                  <c:v>6.8961999999999995E-5</c:v>
                </c:pt>
                <c:pt idx="68962">
                  <c:v>6.8962999999999997E-5</c:v>
                </c:pt>
                <c:pt idx="68963">
                  <c:v>6.8963999999999999E-5</c:v>
                </c:pt>
                <c:pt idx="68964">
                  <c:v>6.8965000000000001E-5</c:v>
                </c:pt>
                <c:pt idx="68965">
                  <c:v>6.8966000000000003E-5</c:v>
                </c:pt>
                <c:pt idx="68966">
                  <c:v>6.8967000000000006E-5</c:v>
                </c:pt>
                <c:pt idx="68967">
                  <c:v>6.8967999999999994E-5</c:v>
                </c:pt>
                <c:pt idx="68968">
                  <c:v>6.8968999999999996E-5</c:v>
                </c:pt>
                <c:pt idx="68969">
                  <c:v>6.8969999999999999E-5</c:v>
                </c:pt>
                <c:pt idx="68970">
                  <c:v>6.8971000000000001E-5</c:v>
                </c:pt>
                <c:pt idx="68971">
                  <c:v>6.8972000000000003E-5</c:v>
                </c:pt>
                <c:pt idx="68972">
                  <c:v>6.8973000000000005E-5</c:v>
                </c:pt>
                <c:pt idx="68973">
                  <c:v>6.8973999999999994E-5</c:v>
                </c:pt>
                <c:pt idx="68974">
                  <c:v>6.8974999999999996E-5</c:v>
                </c:pt>
                <c:pt idx="68975">
                  <c:v>6.8975999999999998E-5</c:v>
                </c:pt>
                <c:pt idx="68976">
                  <c:v>6.8977E-5</c:v>
                </c:pt>
                <c:pt idx="68977">
                  <c:v>6.8978000000000003E-5</c:v>
                </c:pt>
                <c:pt idx="68978">
                  <c:v>6.8979000000000005E-5</c:v>
                </c:pt>
                <c:pt idx="68979">
                  <c:v>6.8979999999999993E-5</c:v>
                </c:pt>
                <c:pt idx="68980">
                  <c:v>6.8980999999999996E-5</c:v>
                </c:pt>
                <c:pt idx="68981">
                  <c:v>6.8981999999999998E-5</c:v>
                </c:pt>
                <c:pt idx="68982">
                  <c:v>6.8983E-5</c:v>
                </c:pt>
                <c:pt idx="68983">
                  <c:v>6.8984000000000002E-5</c:v>
                </c:pt>
                <c:pt idx="68984">
                  <c:v>6.8985000000000004E-5</c:v>
                </c:pt>
                <c:pt idx="68985">
                  <c:v>6.8986000000000007E-5</c:v>
                </c:pt>
                <c:pt idx="68986">
                  <c:v>6.8986999999999995E-5</c:v>
                </c:pt>
                <c:pt idx="68987">
                  <c:v>6.8987999999999997E-5</c:v>
                </c:pt>
                <c:pt idx="68988">
                  <c:v>6.8989E-5</c:v>
                </c:pt>
                <c:pt idx="68989">
                  <c:v>6.8990000000000002E-5</c:v>
                </c:pt>
                <c:pt idx="68990">
                  <c:v>6.8991000000000004E-5</c:v>
                </c:pt>
                <c:pt idx="68991">
                  <c:v>6.8992000000000006E-5</c:v>
                </c:pt>
                <c:pt idx="68992">
                  <c:v>6.8992999999999995E-5</c:v>
                </c:pt>
                <c:pt idx="68993">
                  <c:v>6.8993999999999997E-5</c:v>
                </c:pt>
                <c:pt idx="68994">
                  <c:v>6.8994999999999999E-5</c:v>
                </c:pt>
                <c:pt idx="68995">
                  <c:v>6.8996000000000001E-5</c:v>
                </c:pt>
                <c:pt idx="68996">
                  <c:v>6.8997000000000004E-5</c:v>
                </c:pt>
                <c:pt idx="68997">
                  <c:v>6.8998000000000006E-5</c:v>
                </c:pt>
                <c:pt idx="68998">
                  <c:v>6.8998999999999994E-5</c:v>
                </c:pt>
                <c:pt idx="68999">
                  <c:v>6.8999999999999997E-5</c:v>
                </c:pt>
                <c:pt idx="69000">
                  <c:v>6.9000999999999999E-5</c:v>
                </c:pt>
                <c:pt idx="69001">
                  <c:v>6.9002000000000001E-5</c:v>
                </c:pt>
                <c:pt idx="69002">
                  <c:v>6.9003000000000003E-5</c:v>
                </c:pt>
                <c:pt idx="69003">
                  <c:v>6.9004000000000005E-5</c:v>
                </c:pt>
                <c:pt idx="69004">
                  <c:v>6.9004999999999994E-5</c:v>
                </c:pt>
                <c:pt idx="69005">
                  <c:v>6.9005999999999996E-5</c:v>
                </c:pt>
                <c:pt idx="69006">
                  <c:v>6.9006999999999998E-5</c:v>
                </c:pt>
                <c:pt idx="69007">
                  <c:v>6.9008000000000001E-5</c:v>
                </c:pt>
                <c:pt idx="69008">
                  <c:v>6.9009000000000003E-5</c:v>
                </c:pt>
                <c:pt idx="69009">
                  <c:v>6.9010000000000005E-5</c:v>
                </c:pt>
                <c:pt idx="69010">
                  <c:v>6.9010999999999994E-5</c:v>
                </c:pt>
                <c:pt idx="69011">
                  <c:v>6.9011999999999996E-5</c:v>
                </c:pt>
                <c:pt idx="69012">
                  <c:v>6.9012999999999998E-5</c:v>
                </c:pt>
                <c:pt idx="69013">
                  <c:v>6.9014E-5</c:v>
                </c:pt>
                <c:pt idx="69014">
                  <c:v>6.9015000000000002E-5</c:v>
                </c:pt>
                <c:pt idx="69015">
                  <c:v>6.9016000000000005E-5</c:v>
                </c:pt>
                <c:pt idx="69016">
                  <c:v>6.9016999999999993E-5</c:v>
                </c:pt>
                <c:pt idx="69017">
                  <c:v>6.9017999999999995E-5</c:v>
                </c:pt>
                <c:pt idx="69018">
                  <c:v>6.9018999999999998E-5</c:v>
                </c:pt>
                <c:pt idx="69019">
                  <c:v>6.902E-5</c:v>
                </c:pt>
                <c:pt idx="69020">
                  <c:v>6.9021000000000002E-5</c:v>
                </c:pt>
                <c:pt idx="69021">
                  <c:v>6.9022000000000004E-5</c:v>
                </c:pt>
                <c:pt idx="69022">
                  <c:v>6.9023000000000006E-5</c:v>
                </c:pt>
                <c:pt idx="69023">
                  <c:v>6.9023999999999995E-5</c:v>
                </c:pt>
                <c:pt idx="69024">
                  <c:v>6.9024999999999997E-5</c:v>
                </c:pt>
                <c:pt idx="69025">
                  <c:v>6.9025999999999999E-5</c:v>
                </c:pt>
                <c:pt idx="69026">
                  <c:v>6.9027000000000002E-5</c:v>
                </c:pt>
                <c:pt idx="69027">
                  <c:v>6.9028000000000004E-5</c:v>
                </c:pt>
                <c:pt idx="69028">
                  <c:v>6.9029000000000006E-5</c:v>
                </c:pt>
                <c:pt idx="69029">
                  <c:v>6.9029999999999995E-5</c:v>
                </c:pt>
                <c:pt idx="69030">
                  <c:v>6.9030999999999997E-5</c:v>
                </c:pt>
                <c:pt idx="69031">
                  <c:v>6.9031999999999999E-5</c:v>
                </c:pt>
                <c:pt idx="69032">
                  <c:v>6.9033000000000001E-5</c:v>
                </c:pt>
                <c:pt idx="69033">
                  <c:v>6.9034000000000003E-5</c:v>
                </c:pt>
                <c:pt idx="69034">
                  <c:v>6.9035000000000006E-5</c:v>
                </c:pt>
                <c:pt idx="69035">
                  <c:v>6.9035999999999994E-5</c:v>
                </c:pt>
                <c:pt idx="69036">
                  <c:v>6.9036999999999996E-5</c:v>
                </c:pt>
                <c:pt idx="69037">
                  <c:v>6.9037999999999999E-5</c:v>
                </c:pt>
                <c:pt idx="69038">
                  <c:v>6.9039000000000001E-5</c:v>
                </c:pt>
                <c:pt idx="69039">
                  <c:v>6.9040000000000003E-5</c:v>
                </c:pt>
                <c:pt idx="69040">
                  <c:v>6.9041000000000005E-5</c:v>
                </c:pt>
                <c:pt idx="69041">
                  <c:v>6.9041999999999994E-5</c:v>
                </c:pt>
                <c:pt idx="69042">
                  <c:v>6.9042999999999996E-5</c:v>
                </c:pt>
                <c:pt idx="69043">
                  <c:v>6.9043999999999998E-5</c:v>
                </c:pt>
                <c:pt idx="69044">
                  <c:v>6.9045E-5</c:v>
                </c:pt>
                <c:pt idx="69045">
                  <c:v>6.9046000000000003E-5</c:v>
                </c:pt>
                <c:pt idx="69046">
                  <c:v>6.9047000000000005E-5</c:v>
                </c:pt>
                <c:pt idx="69047">
                  <c:v>6.9047999999999993E-5</c:v>
                </c:pt>
                <c:pt idx="69048">
                  <c:v>6.9048999999999996E-5</c:v>
                </c:pt>
                <c:pt idx="69049">
                  <c:v>6.9049999999999998E-5</c:v>
                </c:pt>
                <c:pt idx="69050">
                  <c:v>6.9051E-5</c:v>
                </c:pt>
                <c:pt idx="69051">
                  <c:v>6.9052000000000002E-5</c:v>
                </c:pt>
                <c:pt idx="69052">
                  <c:v>6.9053000000000004E-5</c:v>
                </c:pt>
                <c:pt idx="69053">
                  <c:v>6.9054000000000007E-5</c:v>
                </c:pt>
                <c:pt idx="69054">
                  <c:v>6.9054999999999995E-5</c:v>
                </c:pt>
                <c:pt idx="69055">
                  <c:v>6.9055999999999997E-5</c:v>
                </c:pt>
                <c:pt idx="69056">
                  <c:v>6.9057E-5</c:v>
                </c:pt>
                <c:pt idx="69057">
                  <c:v>6.9058000000000002E-5</c:v>
                </c:pt>
                <c:pt idx="69058">
                  <c:v>6.9059000000000004E-5</c:v>
                </c:pt>
                <c:pt idx="69059">
                  <c:v>6.9060000000000006E-5</c:v>
                </c:pt>
                <c:pt idx="69060">
                  <c:v>6.9060999999999995E-5</c:v>
                </c:pt>
                <c:pt idx="69061">
                  <c:v>6.9061999999999997E-5</c:v>
                </c:pt>
                <c:pt idx="69062">
                  <c:v>6.9062999999999999E-5</c:v>
                </c:pt>
                <c:pt idx="69063">
                  <c:v>6.9064000000000001E-5</c:v>
                </c:pt>
                <c:pt idx="69064">
                  <c:v>6.9065000000000004E-5</c:v>
                </c:pt>
                <c:pt idx="69065">
                  <c:v>6.9066000000000006E-5</c:v>
                </c:pt>
                <c:pt idx="69066">
                  <c:v>6.9066999999999994E-5</c:v>
                </c:pt>
                <c:pt idx="69067">
                  <c:v>6.9067999999999997E-5</c:v>
                </c:pt>
                <c:pt idx="69068">
                  <c:v>6.9068999999999999E-5</c:v>
                </c:pt>
                <c:pt idx="69069">
                  <c:v>6.9070000000000001E-5</c:v>
                </c:pt>
                <c:pt idx="69070">
                  <c:v>6.9071000000000003E-5</c:v>
                </c:pt>
                <c:pt idx="69071">
                  <c:v>6.9072000000000005E-5</c:v>
                </c:pt>
                <c:pt idx="69072">
                  <c:v>6.9072999999999994E-5</c:v>
                </c:pt>
                <c:pt idx="69073">
                  <c:v>6.9073999999999996E-5</c:v>
                </c:pt>
                <c:pt idx="69074">
                  <c:v>6.9074999999999998E-5</c:v>
                </c:pt>
                <c:pt idx="69075">
                  <c:v>6.9076000000000001E-5</c:v>
                </c:pt>
                <c:pt idx="69076">
                  <c:v>6.9077000000000003E-5</c:v>
                </c:pt>
                <c:pt idx="69077">
                  <c:v>6.9078000000000005E-5</c:v>
                </c:pt>
                <c:pt idx="69078">
                  <c:v>6.9078999999999994E-5</c:v>
                </c:pt>
                <c:pt idx="69079">
                  <c:v>6.9079999999999996E-5</c:v>
                </c:pt>
                <c:pt idx="69080">
                  <c:v>6.9080999999999998E-5</c:v>
                </c:pt>
                <c:pt idx="69081">
                  <c:v>6.9082E-5</c:v>
                </c:pt>
                <c:pt idx="69082">
                  <c:v>6.9083000000000002E-5</c:v>
                </c:pt>
                <c:pt idx="69083">
                  <c:v>6.9084000000000005E-5</c:v>
                </c:pt>
                <c:pt idx="69084">
                  <c:v>6.9084999999999993E-5</c:v>
                </c:pt>
                <c:pt idx="69085">
                  <c:v>6.9085999999999996E-5</c:v>
                </c:pt>
                <c:pt idx="69086">
                  <c:v>6.9086999999999998E-5</c:v>
                </c:pt>
                <c:pt idx="69087">
                  <c:v>6.9088E-5</c:v>
                </c:pt>
                <c:pt idx="69088">
                  <c:v>6.9089000000000002E-5</c:v>
                </c:pt>
                <c:pt idx="69089">
                  <c:v>6.9090000000000004E-5</c:v>
                </c:pt>
                <c:pt idx="69090">
                  <c:v>6.9091000000000006E-5</c:v>
                </c:pt>
                <c:pt idx="69091">
                  <c:v>6.9091999999999995E-5</c:v>
                </c:pt>
                <c:pt idx="69092">
                  <c:v>6.9092999999999997E-5</c:v>
                </c:pt>
                <c:pt idx="69093">
                  <c:v>6.9093999999999999E-5</c:v>
                </c:pt>
                <c:pt idx="69094">
                  <c:v>6.9095000000000002E-5</c:v>
                </c:pt>
                <c:pt idx="69095">
                  <c:v>6.9096000000000004E-5</c:v>
                </c:pt>
                <c:pt idx="69096">
                  <c:v>6.9097000000000006E-5</c:v>
                </c:pt>
                <c:pt idx="69097">
                  <c:v>6.9097999999999995E-5</c:v>
                </c:pt>
                <c:pt idx="69098">
                  <c:v>6.9098999999999997E-5</c:v>
                </c:pt>
                <c:pt idx="69099">
                  <c:v>6.9099999999999999E-5</c:v>
                </c:pt>
                <c:pt idx="69100">
                  <c:v>6.9101000000000001E-5</c:v>
                </c:pt>
                <c:pt idx="69101">
                  <c:v>6.9102000000000003E-5</c:v>
                </c:pt>
                <c:pt idx="69102">
                  <c:v>6.9103000000000006E-5</c:v>
                </c:pt>
                <c:pt idx="69103">
                  <c:v>6.9103999999999994E-5</c:v>
                </c:pt>
                <c:pt idx="69104">
                  <c:v>6.9104999999999997E-5</c:v>
                </c:pt>
                <c:pt idx="69105">
                  <c:v>6.9105999999999999E-5</c:v>
                </c:pt>
                <c:pt idx="69106">
                  <c:v>6.9107000000000001E-5</c:v>
                </c:pt>
                <c:pt idx="69107">
                  <c:v>6.9108000000000003E-5</c:v>
                </c:pt>
                <c:pt idx="69108">
                  <c:v>6.9109000000000005E-5</c:v>
                </c:pt>
                <c:pt idx="69109">
                  <c:v>6.9109999999999994E-5</c:v>
                </c:pt>
                <c:pt idx="69110">
                  <c:v>6.9110999999999996E-5</c:v>
                </c:pt>
                <c:pt idx="69111">
                  <c:v>6.9111999999999998E-5</c:v>
                </c:pt>
                <c:pt idx="69112">
                  <c:v>6.9113E-5</c:v>
                </c:pt>
                <c:pt idx="69113">
                  <c:v>6.9114000000000003E-5</c:v>
                </c:pt>
                <c:pt idx="69114">
                  <c:v>6.9115000000000005E-5</c:v>
                </c:pt>
                <c:pt idx="69115">
                  <c:v>6.9115999999999994E-5</c:v>
                </c:pt>
                <c:pt idx="69116">
                  <c:v>6.9116999999999996E-5</c:v>
                </c:pt>
                <c:pt idx="69117">
                  <c:v>6.9117999999999998E-5</c:v>
                </c:pt>
                <c:pt idx="69118">
                  <c:v>6.9119E-5</c:v>
                </c:pt>
                <c:pt idx="69119">
                  <c:v>6.9120000000000002E-5</c:v>
                </c:pt>
                <c:pt idx="69120">
                  <c:v>6.9121000000000004E-5</c:v>
                </c:pt>
                <c:pt idx="69121">
                  <c:v>6.9122000000000007E-5</c:v>
                </c:pt>
                <c:pt idx="69122">
                  <c:v>6.9122999999999995E-5</c:v>
                </c:pt>
                <c:pt idx="69123">
                  <c:v>6.9123999999999998E-5</c:v>
                </c:pt>
                <c:pt idx="69124">
                  <c:v>6.9125E-5</c:v>
                </c:pt>
                <c:pt idx="69125">
                  <c:v>6.9126000000000002E-5</c:v>
                </c:pt>
                <c:pt idx="69126">
                  <c:v>6.9127000000000004E-5</c:v>
                </c:pt>
                <c:pt idx="69127">
                  <c:v>6.9128000000000006E-5</c:v>
                </c:pt>
                <c:pt idx="69128">
                  <c:v>6.9128999999999995E-5</c:v>
                </c:pt>
                <c:pt idx="69129">
                  <c:v>6.9129999999999997E-5</c:v>
                </c:pt>
                <c:pt idx="69130">
                  <c:v>6.9130999999999999E-5</c:v>
                </c:pt>
                <c:pt idx="69131">
                  <c:v>6.9132000000000002E-5</c:v>
                </c:pt>
                <c:pt idx="69132">
                  <c:v>6.9133000000000004E-5</c:v>
                </c:pt>
                <c:pt idx="69133">
                  <c:v>6.9134000000000006E-5</c:v>
                </c:pt>
                <c:pt idx="69134">
                  <c:v>6.9134999999999995E-5</c:v>
                </c:pt>
                <c:pt idx="69135">
                  <c:v>6.9135999999999997E-5</c:v>
                </c:pt>
                <c:pt idx="69136">
                  <c:v>6.9136999999999999E-5</c:v>
                </c:pt>
                <c:pt idx="69137">
                  <c:v>6.9138000000000001E-5</c:v>
                </c:pt>
                <c:pt idx="69138">
                  <c:v>6.9139000000000003E-5</c:v>
                </c:pt>
                <c:pt idx="69139">
                  <c:v>6.9140000000000005E-5</c:v>
                </c:pt>
                <c:pt idx="69140">
                  <c:v>6.9140999999999994E-5</c:v>
                </c:pt>
                <c:pt idx="69141">
                  <c:v>6.9141999999999996E-5</c:v>
                </c:pt>
                <c:pt idx="69142">
                  <c:v>6.9142999999999999E-5</c:v>
                </c:pt>
                <c:pt idx="69143">
                  <c:v>6.9144000000000001E-5</c:v>
                </c:pt>
                <c:pt idx="69144">
                  <c:v>6.9145000000000003E-5</c:v>
                </c:pt>
                <c:pt idx="69145">
                  <c:v>6.9146000000000005E-5</c:v>
                </c:pt>
                <c:pt idx="69146">
                  <c:v>6.9146999999999994E-5</c:v>
                </c:pt>
                <c:pt idx="69147">
                  <c:v>6.9147999999999996E-5</c:v>
                </c:pt>
                <c:pt idx="69148">
                  <c:v>6.9148999999999998E-5</c:v>
                </c:pt>
                <c:pt idx="69149">
                  <c:v>6.915E-5</c:v>
                </c:pt>
                <c:pt idx="69150">
                  <c:v>6.9151000000000003E-5</c:v>
                </c:pt>
                <c:pt idx="69151">
                  <c:v>6.9152000000000005E-5</c:v>
                </c:pt>
                <c:pt idx="69152">
                  <c:v>6.9152999999999993E-5</c:v>
                </c:pt>
                <c:pt idx="69153">
                  <c:v>6.9153999999999996E-5</c:v>
                </c:pt>
                <c:pt idx="69154">
                  <c:v>6.9154999999999998E-5</c:v>
                </c:pt>
                <c:pt idx="69155">
                  <c:v>6.9156E-5</c:v>
                </c:pt>
                <c:pt idx="69156">
                  <c:v>6.9157000000000002E-5</c:v>
                </c:pt>
                <c:pt idx="69157">
                  <c:v>6.9158000000000004E-5</c:v>
                </c:pt>
                <c:pt idx="69158">
                  <c:v>6.9159000000000006E-5</c:v>
                </c:pt>
                <c:pt idx="69159">
                  <c:v>6.9159999999999995E-5</c:v>
                </c:pt>
                <c:pt idx="69160">
                  <c:v>6.9160999999999997E-5</c:v>
                </c:pt>
                <c:pt idx="69161">
                  <c:v>6.9162E-5</c:v>
                </c:pt>
                <c:pt idx="69162">
                  <c:v>6.9163000000000002E-5</c:v>
                </c:pt>
                <c:pt idx="69163">
                  <c:v>6.9164000000000004E-5</c:v>
                </c:pt>
                <c:pt idx="69164">
                  <c:v>6.9165000000000006E-5</c:v>
                </c:pt>
                <c:pt idx="69165">
                  <c:v>6.9165999999999995E-5</c:v>
                </c:pt>
                <c:pt idx="69166">
                  <c:v>6.9166999999999997E-5</c:v>
                </c:pt>
                <c:pt idx="69167">
                  <c:v>6.9167999999999999E-5</c:v>
                </c:pt>
                <c:pt idx="69168">
                  <c:v>6.9169000000000001E-5</c:v>
                </c:pt>
                <c:pt idx="69169">
                  <c:v>6.9170000000000004E-5</c:v>
                </c:pt>
                <c:pt idx="69170">
                  <c:v>6.9171000000000006E-5</c:v>
                </c:pt>
                <c:pt idx="69171">
                  <c:v>6.9171999999999994E-5</c:v>
                </c:pt>
                <c:pt idx="69172">
                  <c:v>6.9172999999999997E-5</c:v>
                </c:pt>
                <c:pt idx="69173">
                  <c:v>6.9173999999999999E-5</c:v>
                </c:pt>
                <c:pt idx="69174">
                  <c:v>6.9175000000000001E-5</c:v>
                </c:pt>
                <c:pt idx="69175">
                  <c:v>6.9176000000000003E-5</c:v>
                </c:pt>
                <c:pt idx="69176">
                  <c:v>6.9177000000000005E-5</c:v>
                </c:pt>
                <c:pt idx="69177">
                  <c:v>6.9177999999999994E-5</c:v>
                </c:pt>
                <c:pt idx="69178">
                  <c:v>6.9178999999999996E-5</c:v>
                </c:pt>
                <c:pt idx="69179">
                  <c:v>6.9179999999999998E-5</c:v>
                </c:pt>
                <c:pt idx="69180">
                  <c:v>6.9181000000000001E-5</c:v>
                </c:pt>
                <c:pt idx="69181">
                  <c:v>6.9182000000000003E-5</c:v>
                </c:pt>
                <c:pt idx="69182">
                  <c:v>6.9183000000000005E-5</c:v>
                </c:pt>
                <c:pt idx="69183">
                  <c:v>6.9183999999999994E-5</c:v>
                </c:pt>
                <c:pt idx="69184">
                  <c:v>6.9184999999999996E-5</c:v>
                </c:pt>
                <c:pt idx="69185">
                  <c:v>6.9185999999999998E-5</c:v>
                </c:pt>
                <c:pt idx="69186">
                  <c:v>6.9187E-5</c:v>
                </c:pt>
                <c:pt idx="69187">
                  <c:v>6.9188000000000002E-5</c:v>
                </c:pt>
                <c:pt idx="69188">
                  <c:v>6.9189000000000005E-5</c:v>
                </c:pt>
                <c:pt idx="69189">
                  <c:v>6.9190000000000007E-5</c:v>
                </c:pt>
                <c:pt idx="69190">
                  <c:v>6.9190999999999995E-5</c:v>
                </c:pt>
                <c:pt idx="69191">
                  <c:v>6.9191999999999998E-5</c:v>
                </c:pt>
                <c:pt idx="69192">
                  <c:v>6.9193E-5</c:v>
                </c:pt>
                <c:pt idx="69193">
                  <c:v>6.9194000000000002E-5</c:v>
                </c:pt>
                <c:pt idx="69194">
                  <c:v>6.9195000000000004E-5</c:v>
                </c:pt>
                <c:pt idx="69195">
                  <c:v>6.9196000000000006E-5</c:v>
                </c:pt>
                <c:pt idx="69196">
                  <c:v>6.9196999999999995E-5</c:v>
                </c:pt>
                <c:pt idx="69197">
                  <c:v>6.9197999999999997E-5</c:v>
                </c:pt>
                <c:pt idx="69198">
                  <c:v>6.9198999999999999E-5</c:v>
                </c:pt>
                <c:pt idx="69199">
                  <c:v>6.9200000000000002E-5</c:v>
                </c:pt>
                <c:pt idx="69200">
                  <c:v>6.9201000000000004E-5</c:v>
                </c:pt>
                <c:pt idx="69201">
                  <c:v>6.9202000000000006E-5</c:v>
                </c:pt>
                <c:pt idx="69202">
                  <c:v>6.9202999999999995E-5</c:v>
                </c:pt>
                <c:pt idx="69203">
                  <c:v>6.9203999999999997E-5</c:v>
                </c:pt>
                <c:pt idx="69204">
                  <c:v>6.9204999999999999E-5</c:v>
                </c:pt>
                <c:pt idx="69205">
                  <c:v>6.9206000000000001E-5</c:v>
                </c:pt>
                <c:pt idx="69206">
                  <c:v>6.9207000000000003E-5</c:v>
                </c:pt>
                <c:pt idx="69207">
                  <c:v>6.9208000000000006E-5</c:v>
                </c:pt>
                <c:pt idx="69208">
                  <c:v>6.9208999999999994E-5</c:v>
                </c:pt>
                <c:pt idx="69209">
                  <c:v>6.9209999999999996E-5</c:v>
                </c:pt>
                <c:pt idx="69210">
                  <c:v>6.9210999999999999E-5</c:v>
                </c:pt>
                <c:pt idx="69211">
                  <c:v>6.9212000000000001E-5</c:v>
                </c:pt>
                <c:pt idx="69212">
                  <c:v>6.9213000000000003E-5</c:v>
                </c:pt>
                <c:pt idx="69213">
                  <c:v>6.9214000000000005E-5</c:v>
                </c:pt>
                <c:pt idx="69214">
                  <c:v>6.9214999999999994E-5</c:v>
                </c:pt>
                <c:pt idx="69215">
                  <c:v>6.9215999999999996E-5</c:v>
                </c:pt>
                <c:pt idx="69216">
                  <c:v>6.9216999999999998E-5</c:v>
                </c:pt>
                <c:pt idx="69217">
                  <c:v>6.9218E-5</c:v>
                </c:pt>
                <c:pt idx="69218">
                  <c:v>6.9219000000000003E-5</c:v>
                </c:pt>
                <c:pt idx="69219">
                  <c:v>6.9220000000000005E-5</c:v>
                </c:pt>
                <c:pt idx="69220">
                  <c:v>6.9220999999999993E-5</c:v>
                </c:pt>
                <c:pt idx="69221">
                  <c:v>6.9221999999999996E-5</c:v>
                </c:pt>
                <c:pt idx="69222">
                  <c:v>6.9222999999999998E-5</c:v>
                </c:pt>
                <c:pt idx="69223">
                  <c:v>6.9224E-5</c:v>
                </c:pt>
                <c:pt idx="69224">
                  <c:v>6.9225000000000002E-5</c:v>
                </c:pt>
                <c:pt idx="69225">
                  <c:v>6.9226000000000004E-5</c:v>
                </c:pt>
                <c:pt idx="69226">
                  <c:v>6.9227000000000007E-5</c:v>
                </c:pt>
                <c:pt idx="69227">
                  <c:v>6.9227999999999995E-5</c:v>
                </c:pt>
                <c:pt idx="69228">
                  <c:v>6.9228999999999997E-5</c:v>
                </c:pt>
                <c:pt idx="69229">
                  <c:v>6.923E-5</c:v>
                </c:pt>
                <c:pt idx="69230">
                  <c:v>6.9231000000000002E-5</c:v>
                </c:pt>
                <c:pt idx="69231">
                  <c:v>6.9232000000000004E-5</c:v>
                </c:pt>
                <c:pt idx="69232">
                  <c:v>6.9233000000000006E-5</c:v>
                </c:pt>
                <c:pt idx="69233">
                  <c:v>6.9233999999999995E-5</c:v>
                </c:pt>
                <c:pt idx="69234">
                  <c:v>6.9234999999999997E-5</c:v>
                </c:pt>
                <c:pt idx="69235">
                  <c:v>6.9235999999999999E-5</c:v>
                </c:pt>
                <c:pt idx="69236">
                  <c:v>6.9237000000000001E-5</c:v>
                </c:pt>
                <c:pt idx="69237">
                  <c:v>6.9238000000000004E-5</c:v>
                </c:pt>
                <c:pt idx="69238">
                  <c:v>6.9239000000000006E-5</c:v>
                </c:pt>
                <c:pt idx="69239">
                  <c:v>6.9239999999999994E-5</c:v>
                </c:pt>
                <c:pt idx="69240">
                  <c:v>6.9240999999999997E-5</c:v>
                </c:pt>
                <c:pt idx="69241">
                  <c:v>6.9241999999999999E-5</c:v>
                </c:pt>
                <c:pt idx="69242">
                  <c:v>6.9243000000000001E-5</c:v>
                </c:pt>
                <c:pt idx="69243">
                  <c:v>6.9244000000000003E-5</c:v>
                </c:pt>
                <c:pt idx="69244">
                  <c:v>6.9245000000000005E-5</c:v>
                </c:pt>
                <c:pt idx="69245">
                  <c:v>6.9245999999999994E-5</c:v>
                </c:pt>
                <c:pt idx="69246">
                  <c:v>6.9246999999999996E-5</c:v>
                </c:pt>
                <c:pt idx="69247">
                  <c:v>6.9247999999999998E-5</c:v>
                </c:pt>
                <c:pt idx="69248">
                  <c:v>6.9249000000000001E-5</c:v>
                </c:pt>
                <c:pt idx="69249">
                  <c:v>6.9250000000000003E-5</c:v>
                </c:pt>
                <c:pt idx="69250">
                  <c:v>6.9251000000000005E-5</c:v>
                </c:pt>
                <c:pt idx="69251">
                  <c:v>6.9251999999999994E-5</c:v>
                </c:pt>
                <c:pt idx="69252">
                  <c:v>6.9252999999999996E-5</c:v>
                </c:pt>
                <c:pt idx="69253">
                  <c:v>6.9253999999999998E-5</c:v>
                </c:pt>
                <c:pt idx="69254">
                  <c:v>6.9255E-5</c:v>
                </c:pt>
                <c:pt idx="69255">
                  <c:v>6.9256000000000002E-5</c:v>
                </c:pt>
                <c:pt idx="69256">
                  <c:v>6.9257000000000005E-5</c:v>
                </c:pt>
                <c:pt idx="69257">
                  <c:v>6.9258000000000007E-5</c:v>
                </c:pt>
                <c:pt idx="69258">
                  <c:v>6.9258999999999995E-5</c:v>
                </c:pt>
                <c:pt idx="69259">
                  <c:v>6.9259999999999998E-5</c:v>
                </c:pt>
                <c:pt idx="69260">
                  <c:v>6.9261E-5</c:v>
                </c:pt>
                <c:pt idx="69261">
                  <c:v>6.9262000000000002E-5</c:v>
                </c:pt>
                <c:pt idx="69262">
                  <c:v>6.9263000000000004E-5</c:v>
                </c:pt>
                <c:pt idx="69263">
                  <c:v>6.9264000000000006E-5</c:v>
                </c:pt>
                <c:pt idx="69264">
                  <c:v>6.9264999999999995E-5</c:v>
                </c:pt>
                <c:pt idx="69265">
                  <c:v>6.9265999999999997E-5</c:v>
                </c:pt>
                <c:pt idx="69266">
                  <c:v>6.9266999999999999E-5</c:v>
                </c:pt>
                <c:pt idx="69267">
                  <c:v>6.9268000000000002E-5</c:v>
                </c:pt>
                <c:pt idx="69268">
                  <c:v>6.9269000000000004E-5</c:v>
                </c:pt>
                <c:pt idx="69269">
                  <c:v>6.9270000000000006E-5</c:v>
                </c:pt>
                <c:pt idx="69270">
                  <c:v>6.9270999999999995E-5</c:v>
                </c:pt>
                <c:pt idx="69271">
                  <c:v>6.9271999999999997E-5</c:v>
                </c:pt>
                <c:pt idx="69272">
                  <c:v>6.9272999999999999E-5</c:v>
                </c:pt>
                <c:pt idx="69273">
                  <c:v>6.9274000000000001E-5</c:v>
                </c:pt>
                <c:pt idx="69274">
                  <c:v>6.9275000000000003E-5</c:v>
                </c:pt>
                <c:pt idx="69275">
                  <c:v>6.9276000000000006E-5</c:v>
                </c:pt>
                <c:pt idx="69276">
                  <c:v>6.9276999999999994E-5</c:v>
                </c:pt>
                <c:pt idx="69277">
                  <c:v>6.9277999999999996E-5</c:v>
                </c:pt>
                <c:pt idx="69278">
                  <c:v>6.9278999999999999E-5</c:v>
                </c:pt>
                <c:pt idx="69279">
                  <c:v>6.9280000000000001E-5</c:v>
                </c:pt>
                <c:pt idx="69280">
                  <c:v>6.9281000000000003E-5</c:v>
                </c:pt>
                <c:pt idx="69281">
                  <c:v>6.9282000000000005E-5</c:v>
                </c:pt>
                <c:pt idx="69282">
                  <c:v>6.9282999999999994E-5</c:v>
                </c:pt>
                <c:pt idx="69283">
                  <c:v>6.9283999999999996E-5</c:v>
                </c:pt>
                <c:pt idx="69284">
                  <c:v>6.9284999999999998E-5</c:v>
                </c:pt>
                <c:pt idx="69285">
                  <c:v>6.9286E-5</c:v>
                </c:pt>
                <c:pt idx="69286">
                  <c:v>6.9287000000000003E-5</c:v>
                </c:pt>
                <c:pt idx="69287">
                  <c:v>6.9288000000000005E-5</c:v>
                </c:pt>
                <c:pt idx="69288">
                  <c:v>6.9288999999999993E-5</c:v>
                </c:pt>
                <c:pt idx="69289">
                  <c:v>6.9289999999999996E-5</c:v>
                </c:pt>
                <c:pt idx="69290">
                  <c:v>6.9290999999999998E-5</c:v>
                </c:pt>
                <c:pt idx="69291">
                  <c:v>6.9292E-5</c:v>
                </c:pt>
                <c:pt idx="69292">
                  <c:v>6.9293000000000002E-5</c:v>
                </c:pt>
                <c:pt idx="69293">
                  <c:v>6.9294000000000004E-5</c:v>
                </c:pt>
                <c:pt idx="69294">
                  <c:v>6.9295000000000007E-5</c:v>
                </c:pt>
                <c:pt idx="69295">
                  <c:v>6.9295999999999995E-5</c:v>
                </c:pt>
                <c:pt idx="69296">
                  <c:v>6.9296999999999997E-5</c:v>
                </c:pt>
                <c:pt idx="69297">
                  <c:v>6.9298E-5</c:v>
                </c:pt>
                <c:pt idx="69298">
                  <c:v>6.9299000000000002E-5</c:v>
                </c:pt>
                <c:pt idx="69299">
                  <c:v>6.9300000000000004E-5</c:v>
                </c:pt>
                <c:pt idx="69300">
                  <c:v>6.9301000000000006E-5</c:v>
                </c:pt>
                <c:pt idx="69301">
                  <c:v>6.9301999999999995E-5</c:v>
                </c:pt>
                <c:pt idx="69302">
                  <c:v>6.9302999999999997E-5</c:v>
                </c:pt>
                <c:pt idx="69303">
                  <c:v>6.9303999999999999E-5</c:v>
                </c:pt>
                <c:pt idx="69304">
                  <c:v>6.9305000000000001E-5</c:v>
                </c:pt>
                <c:pt idx="69305">
                  <c:v>6.9306000000000004E-5</c:v>
                </c:pt>
                <c:pt idx="69306">
                  <c:v>6.9307000000000006E-5</c:v>
                </c:pt>
                <c:pt idx="69307">
                  <c:v>6.9307999999999994E-5</c:v>
                </c:pt>
                <c:pt idx="69308">
                  <c:v>6.9308999999999997E-5</c:v>
                </c:pt>
                <c:pt idx="69309">
                  <c:v>6.9309999999999999E-5</c:v>
                </c:pt>
                <c:pt idx="69310">
                  <c:v>6.9311000000000001E-5</c:v>
                </c:pt>
                <c:pt idx="69311">
                  <c:v>6.9312000000000003E-5</c:v>
                </c:pt>
                <c:pt idx="69312">
                  <c:v>6.9313000000000005E-5</c:v>
                </c:pt>
                <c:pt idx="69313">
                  <c:v>6.9313999999999994E-5</c:v>
                </c:pt>
                <c:pt idx="69314">
                  <c:v>6.9314999999999996E-5</c:v>
                </c:pt>
                <c:pt idx="69315">
                  <c:v>6.9315999999999998E-5</c:v>
                </c:pt>
                <c:pt idx="69316">
                  <c:v>6.9317000000000001E-5</c:v>
                </c:pt>
                <c:pt idx="69317">
                  <c:v>6.9318000000000003E-5</c:v>
                </c:pt>
                <c:pt idx="69318">
                  <c:v>6.9319000000000005E-5</c:v>
                </c:pt>
                <c:pt idx="69319">
                  <c:v>6.9319999999999994E-5</c:v>
                </c:pt>
                <c:pt idx="69320">
                  <c:v>6.9320999999999996E-5</c:v>
                </c:pt>
                <c:pt idx="69321">
                  <c:v>6.9321999999999998E-5</c:v>
                </c:pt>
                <c:pt idx="69322">
                  <c:v>6.9323E-5</c:v>
                </c:pt>
                <c:pt idx="69323">
                  <c:v>6.9324000000000002E-5</c:v>
                </c:pt>
                <c:pt idx="69324">
                  <c:v>6.9325000000000005E-5</c:v>
                </c:pt>
                <c:pt idx="69325">
                  <c:v>6.9326000000000007E-5</c:v>
                </c:pt>
                <c:pt idx="69326">
                  <c:v>6.9326999999999995E-5</c:v>
                </c:pt>
                <c:pt idx="69327">
                  <c:v>6.9327999999999998E-5</c:v>
                </c:pt>
                <c:pt idx="69328">
                  <c:v>6.9329E-5</c:v>
                </c:pt>
                <c:pt idx="69329">
                  <c:v>6.9330000000000002E-5</c:v>
                </c:pt>
                <c:pt idx="69330">
                  <c:v>6.9331000000000004E-5</c:v>
                </c:pt>
                <c:pt idx="69331">
                  <c:v>6.9332000000000006E-5</c:v>
                </c:pt>
                <c:pt idx="69332">
                  <c:v>6.9332999999999995E-5</c:v>
                </c:pt>
                <c:pt idx="69333">
                  <c:v>6.9333999999999997E-5</c:v>
                </c:pt>
                <c:pt idx="69334">
                  <c:v>6.9334999999999999E-5</c:v>
                </c:pt>
                <c:pt idx="69335">
                  <c:v>6.9336000000000002E-5</c:v>
                </c:pt>
                <c:pt idx="69336">
                  <c:v>6.9337000000000004E-5</c:v>
                </c:pt>
                <c:pt idx="69337">
                  <c:v>6.9338000000000006E-5</c:v>
                </c:pt>
                <c:pt idx="69338">
                  <c:v>6.9338999999999995E-5</c:v>
                </c:pt>
                <c:pt idx="69339">
                  <c:v>6.9339999999999997E-5</c:v>
                </c:pt>
                <c:pt idx="69340">
                  <c:v>6.9340999999999999E-5</c:v>
                </c:pt>
                <c:pt idx="69341">
                  <c:v>6.9342000000000001E-5</c:v>
                </c:pt>
                <c:pt idx="69342">
                  <c:v>6.9343000000000003E-5</c:v>
                </c:pt>
                <c:pt idx="69343">
                  <c:v>6.9344000000000006E-5</c:v>
                </c:pt>
                <c:pt idx="69344">
                  <c:v>6.9344999999999994E-5</c:v>
                </c:pt>
                <c:pt idx="69345">
                  <c:v>6.9345999999999996E-5</c:v>
                </c:pt>
                <c:pt idx="69346">
                  <c:v>6.9346999999999999E-5</c:v>
                </c:pt>
                <c:pt idx="69347">
                  <c:v>6.9348000000000001E-5</c:v>
                </c:pt>
                <c:pt idx="69348">
                  <c:v>6.9349000000000003E-5</c:v>
                </c:pt>
                <c:pt idx="69349">
                  <c:v>6.9350000000000005E-5</c:v>
                </c:pt>
                <c:pt idx="69350">
                  <c:v>6.9350999999999994E-5</c:v>
                </c:pt>
                <c:pt idx="69351">
                  <c:v>6.9351999999999996E-5</c:v>
                </c:pt>
                <c:pt idx="69352">
                  <c:v>6.9352999999999998E-5</c:v>
                </c:pt>
                <c:pt idx="69353">
                  <c:v>6.9354E-5</c:v>
                </c:pt>
                <c:pt idx="69354">
                  <c:v>6.9355000000000003E-5</c:v>
                </c:pt>
                <c:pt idx="69355">
                  <c:v>6.9356000000000005E-5</c:v>
                </c:pt>
                <c:pt idx="69356">
                  <c:v>6.9356999999999993E-5</c:v>
                </c:pt>
                <c:pt idx="69357">
                  <c:v>6.9357999999999996E-5</c:v>
                </c:pt>
                <c:pt idx="69358">
                  <c:v>6.9358999999999998E-5</c:v>
                </c:pt>
                <c:pt idx="69359">
                  <c:v>6.936E-5</c:v>
                </c:pt>
                <c:pt idx="69360">
                  <c:v>6.9361000000000002E-5</c:v>
                </c:pt>
                <c:pt idx="69361">
                  <c:v>6.9362000000000004E-5</c:v>
                </c:pt>
                <c:pt idx="69362">
                  <c:v>6.9363000000000007E-5</c:v>
                </c:pt>
                <c:pt idx="69363">
                  <c:v>6.9363999999999995E-5</c:v>
                </c:pt>
                <c:pt idx="69364">
                  <c:v>6.9364999999999997E-5</c:v>
                </c:pt>
                <c:pt idx="69365">
                  <c:v>6.9366E-5</c:v>
                </c:pt>
                <c:pt idx="69366">
                  <c:v>6.9367000000000002E-5</c:v>
                </c:pt>
                <c:pt idx="69367">
                  <c:v>6.9368000000000004E-5</c:v>
                </c:pt>
                <c:pt idx="69368">
                  <c:v>6.9369000000000006E-5</c:v>
                </c:pt>
                <c:pt idx="69369">
                  <c:v>6.9369999999999995E-5</c:v>
                </c:pt>
                <c:pt idx="69370">
                  <c:v>6.9370999999999997E-5</c:v>
                </c:pt>
                <c:pt idx="69371">
                  <c:v>6.9371999999999999E-5</c:v>
                </c:pt>
                <c:pt idx="69372">
                  <c:v>6.9373000000000001E-5</c:v>
                </c:pt>
                <c:pt idx="69373">
                  <c:v>6.9374000000000004E-5</c:v>
                </c:pt>
                <c:pt idx="69374">
                  <c:v>6.9375000000000006E-5</c:v>
                </c:pt>
                <c:pt idx="69375">
                  <c:v>6.9375999999999994E-5</c:v>
                </c:pt>
                <c:pt idx="69376">
                  <c:v>6.9376999999999997E-5</c:v>
                </c:pt>
                <c:pt idx="69377">
                  <c:v>6.9377999999999999E-5</c:v>
                </c:pt>
                <c:pt idx="69378">
                  <c:v>6.9379000000000001E-5</c:v>
                </c:pt>
                <c:pt idx="69379">
                  <c:v>6.9380000000000003E-5</c:v>
                </c:pt>
                <c:pt idx="69380">
                  <c:v>6.9381000000000005E-5</c:v>
                </c:pt>
                <c:pt idx="69381">
                  <c:v>6.9381999999999994E-5</c:v>
                </c:pt>
                <c:pt idx="69382">
                  <c:v>6.9382999999999996E-5</c:v>
                </c:pt>
                <c:pt idx="69383">
                  <c:v>6.9383999999999998E-5</c:v>
                </c:pt>
                <c:pt idx="69384">
                  <c:v>6.9385000000000001E-5</c:v>
                </c:pt>
                <c:pt idx="69385">
                  <c:v>6.9386000000000003E-5</c:v>
                </c:pt>
                <c:pt idx="69386">
                  <c:v>6.9387000000000005E-5</c:v>
                </c:pt>
                <c:pt idx="69387">
                  <c:v>6.9387999999999994E-5</c:v>
                </c:pt>
                <c:pt idx="69388">
                  <c:v>6.9388999999999996E-5</c:v>
                </c:pt>
                <c:pt idx="69389">
                  <c:v>6.9389999999999998E-5</c:v>
                </c:pt>
                <c:pt idx="69390">
                  <c:v>6.9391E-5</c:v>
                </c:pt>
                <c:pt idx="69391">
                  <c:v>6.9392000000000002E-5</c:v>
                </c:pt>
                <c:pt idx="69392">
                  <c:v>6.9393000000000005E-5</c:v>
                </c:pt>
                <c:pt idx="69393">
                  <c:v>6.9393999999999993E-5</c:v>
                </c:pt>
                <c:pt idx="69394">
                  <c:v>6.9394999999999995E-5</c:v>
                </c:pt>
                <c:pt idx="69395">
                  <c:v>6.9395999999999998E-5</c:v>
                </c:pt>
                <c:pt idx="69396">
                  <c:v>6.9397E-5</c:v>
                </c:pt>
                <c:pt idx="69397">
                  <c:v>6.9398000000000002E-5</c:v>
                </c:pt>
                <c:pt idx="69398">
                  <c:v>6.9399000000000004E-5</c:v>
                </c:pt>
                <c:pt idx="69399">
                  <c:v>6.9400000000000006E-5</c:v>
                </c:pt>
                <c:pt idx="69400">
                  <c:v>6.9400999999999995E-5</c:v>
                </c:pt>
                <c:pt idx="69401">
                  <c:v>6.9401999999999997E-5</c:v>
                </c:pt>
                <c:pt idx="69402">
                  <c:v>6.9402999999999999E-5</c:v>
                </c:pt>
                <c:pt idx="69403">
                  <c:v>6.9404000000000002E-5</c:v>
                </c:pt>
                <c:pt idx="69404">
                  <c:v>6.9405000000000004E-5</c:v>
                </c:pt>
                <c:pt idx="69405">
                  <c:v>6.9406000000000006E-5</c:v>
                </c:pt>
                <c:pt idx="69406">
                  <c:v>6.9406999999999995E-5</c:v>
                </c:pt>
                <c:pt idx="69407">
                  <c:v>6.9407999999999997E-5</c:v>
                </c:pt>
                <c:pt idx="69408">
                  <c:v>6.9408999999999999E-5</c:v>
                </c:pt>
                <c:pt idx="69409">
                  <c:v>6.9410000000000001E-5</c:v>
                </c:pt>
                <c:pt idx="69410">
                  <c:v>6.9411000000000003E-5</c:v>
                </c:pt>
                <c:pt idx="69411">
                  <c:v>6.9412000000000006E-5</c:v>
                </c:pt>
                <c:pt idx="69412">
                  <c:v>6.9412999999999994E-5</c:v>
                </c:pt>
                <c:pt idx="69413">
                  <c:v>6.9413999999999996E-5</c:v>
                </c:pt>
                <c:pt idx="69414">
                  <c:v>6.9414999999999999E-5</c:v>
                </c:pt>
                <c:pt idx="69415">
                  <c:v>6.9416000000000001E-5</c:v>
                </c:pt>
                <c:pt idx="69416">
                  <c:v>6.9417000000000003E-5</c:v>
                </c:pt>
                <c:pt idx="69417">
                  <c:v>6.9418000000000005E-5</c:v>
                </c:pt>
                <c:pt idx="69418">
                  <c:v>6.9418999999999994E-5</c:v>
                </c:pt>
                <c:pt idx="69419">
                  <c:v>6.9419999999999996E-5</c:v>
                </c:pt>
                <c:pt idx="69420">
                  <c:v>6.9420999999999998E-5</c:v>
                </c:pt>
                <c:pt idx="69421">
                  <c:v>6.9422E-5</c:v>
                </c:pt>
                <c:pt idx="69422">
                  <c:v>6.9423000000000003E-5</c:v>
                </c:pt>
                <c:pt idx="69423">
                  <c:v>6.9424000000000005E-5</c:v>
                </c:pt>
                <c:pt idx="69424">
                  <c:v>6.9424999999999993E-5</c:v>
                </c:pt>
                <c:pt idx="69425">
                  <c:v>6.9425999999999996E-5</c:v>
                </c:pt>
                <c:pt idx="69426">
                  <c:v>6.9426999999999998E-5</c:v>
                </c:pt>
                <c:pt idx="69427">
                  <c:v>6.9428E-5</c:v>
                </c:pt>
                <c:pt idx="69428">
                  <c:v>6.9429000000000002E-5</c:v>
                </c:pt>
                <c:pt idx="69429">
                  <c:v>6.9430000000000004E-5</c:v>
                </c:pt>
                <c:pt idx="69430">
                  <c:v>6.9431000000000007E-5</c:v>
                </c:pt>
                <c:pt idx="69431">
                  <c:v>6.9431999999999995E-5</c:v>
                </c:pt>
                <c:pt idx="69432">
                  <c:v>6.9432999999999997E-5</c:v>
                </c:pt>
                <c:pt idx="69433">
                  <c:v>6.9434E-5</c:v>
                </c:pt>
                <c:pt idx="69434">
                  <c:v>6.9435000000000002E-5</c:v>
                </c:pt>
                <c:pt idx="69435">
                  <c:v>6.9436000000000004E-5</c:v>
                </c:pt>
                <c:pt idx="69436">
                  <c:v>6.9437000000000006E-5</c:v>
                </c:pt>
                <c:pt idx="69437">
                  <c:v>6.9437999999999995E-5</c:v>
                </c:pt>
                <c:pt idx="69438">
                  <c:v>6.9438999999999997E-5</c:v>
                </c:pt>
                <c:pt idx="69439">
                  <c:v>6.9439999999999999E-5</c:v>
                </c:pt>
                <c:pt idx="69440">
                  <c:v>6.9441000000000001E-5</c:v>
                </c:pt>
                <c:pt idx="69441">
                  <c:v>6.9442000000000004E-5</c:v>
                </c:pt>
                <c:pt idx="69442">
                  <c:v>6.9443000000000006E-5</c:v>
                </c:pt>
                <c:pt idx="69443">
                  <c:v>6.9443999999999994E-5</c:v>
                </c:pt>
                <c:pt idx="69444">
                  <c:v>6.9444999999999997E-5</c:v>
                </c:pt>
                <c:pt idx="69445">
                  <c:v>6.9445999999999999E-5</c:v>
                </c:pt>
                <c:pt idx="69446">
                  <c:v>6.9447000000000001E-5</c:v>
                </c:pt>
                <c:pt idx="69447">
                  <c:v>6.9448000000000003E-5</c:v>
                </c:pt>
                <c:pt idx="69448">
                  <c:v>6.9449000000000005E-5</c:v>
                </c:pt>
                <c:pt idx="69449">
                  <c:v>6.9449999999999994E-5</c:v>
                </c:pt>
                <c:pt idx="69450">
                  <c:v>6.9450999999999996E-5</c:v>
                </c:pt>
                <c:pt idx="69451">
                  <c:v>6.9451999999999998E-5</c:v>
                </c:pt>
                <c:pt idx="69452">
                  <c:v>6.9453000000000001E-5</c:v>
                </c:pt>
                <c:pt idx="69453">
                  <c:v>6.9454000000000003E-5</c:v>
                </c:pt>
                <c:pt idx="69454">
                  <c:v>6.9455000000000005E-5</c:v>
                </c:pt>
                <c:pt idx="69455">
                  <c:v>6.9455999999999994E-5</c:v>
                </c:pt>
                <c:pt idx="69456">
                  <c:v>6.9456999999999996E-5</c:v>
                </c:pt>
                <c:pt idx="69457">
                  <c:v>6.9457999999999998E-5</c:v>
                </c:pt>
                <c:pt idx="69458">
                  <c:v>6.9459E-5</c:v>
                </c:pt>
                <c:pt idx="69459">
                  <c:v>6.9460000000000002E-5</c:v>
                </c:pt>
                <c:pt idx="69460">
                  <c:v>6.9461000000000005E-5</c:v>
                </c:pt>
                <c:pt idx="69461">
                  <c:v>6.9461999999999993E-5</c:v>
                </c:pt>
                <c:pt idx="69462">
                  <c:v>6.9462999999999995E-5</c:v>
                </c:pt>
                <c:pt idx="69463">
                  <c:v>6.9463999999999998E-5</c:v>
                </c:pt>
                <c:pt idx="69464">
                  <c:v>6.9465E-5</c:v>
                </c:pt>
                <c:pt idx="69465">
                  <c:v>6.9466000000000002E-5</c:v>
                </c:pt>
                <c:pt idx="69466">
                  <c:v>6.9467000000000004E-5</c:v>
                </c:pt>
                <c:pt idx="69467">
                  <c:v>6.9468000000000006E-5</c:v>
                </c:pt>
                <c:pt idx="69468">
                  <c:v>6.9468999999999995E-5</c:v>
                </c:pt>
                <c:pt idx="69469">
                  <c:v>6.9469999999999997E-5</c:v>
                </c:pt>
                <c:pt idx="69470">
                  <c:v>6.9470999999999999E-5</c:v>
                </c:pt>
                <c:pt idx="69471">
                  <c:v>6.9472000000000002E-5</c:v>
                </c:pt>
                <c:pt idx="69472">
                  <c:v>6.9473000000000004E-5</c:v>
                </c:pt>
                <c:pt idx="69473">
                  <c:v>6.9474000000000006E-5</c:v>
                </c:pt>
                <c:pt idx="69474">
                  <c:v>6.9474999999999995E-5</c:v>
                </c:pt>
                <c:pt idx="69475">
                  <c:v>6.9475999999999997E-5</c:v>
                </c:pt>
                <c:pt idx="69476">
                  <c:v>6.9476999999999999E-5</c:v>
                </c:pt>
                <c:pt idx="69477">
                  <c:v>6.9478000000000001E-5</c:v>
                </c:pt>
                <c:pt idx="69478">
                  <c:v>6.9479000000000003E-5</c:v>
                </c:pt>
                <c:pt idx="69479">
                  <c:v>6.9480000000000006E-5</c:v>
                </c:pt>
                <c:pt idx="69480">
                  <c:v>6.9480999999999994E-5</c:v>
                </c:pt>
                <c:pt idx="69481">
                  <c:v>6.9481999999999996E-5</c:v>
                </c:pt>
                <c:pt idx="69482">
                  <c:v>6.9482999999999999E-5</c:v>
                </c:pt>
                <c:pt idx="69483">
                  <c:v>6.9484000000000001E-5</c:v>
                </c:pt>
                <c:pt idx="69484">
                  <c:v>6.9485000000000003E-5</c:v>
                </c:pt>
                <c:pt idx="69485">
                  <c:v>6.9486000000000005E-5</c:v>
                </c:pt>
                <c:pt idx="69486">
                  <c:v>6.9486999999999994E-5</c:v>
                </c:pt>
                <c:pt idx="69487">
                  <c:v>6.9487999999999996E-5</c:v>
                </c:pt>
                <c:pt idx="69488">
                  <c:v>6.9488999999999998E-5</c:v>
                </c:pt>
                <c:pt idx="69489">
                  <c:v>6.949E-5</c:v>
                </c:pt>
                <c:pt idx="69490">
                  <c:v>6.9491000000000003E-5</c:v>
                </c:pt>
                <c:pt idx="69491">
                  <c:v>6.9492000000000005E-5</c:v>
                </c:pt>
                <c:pt idx="69492">
                  <c:v>6.9492999999999993E-5</c:v>
                </c:pt>
                <c:pt idx="69493">
                  <c:v>6.9493999999999996E-5</c:v>
                </c:pt>
                <c:pt idx="69494">
                  <c:v>6.9494999999999998E-5</c:v>
                </c:pt>
                <c:pt idx="69495">
                  <c:v>6.9496E-5</c:v>
                </c:pt>
                <c:pt idx="69496">
                  <c:v>6.9497000000000002E-5</c:v>
                </c:pt>
                <c:pt idx="69497">
                  <c:v>6.9498000000000004E-5</c:v>
                </c:pt>
                <c:pt idx="69498">
                  <c:v>6.9499000000000007E-5</c:v>
                </c:pt>
                <c:pt idx="69499">
                  <c:v>6.9499999999999995E-5</c:v>
                </c:pt>
                <c:pt idx="69500">
                  <c:v>6.9500999999999997E-5</c:v>
                </c:pt>
                <c:pt idx="69501">
                  <c:v>6.9502E-5</c:v>
                </c:pt>
                <c:pt idx="69502">
                  <c:v>6.9503000000000002E-5</c:v>
                </c:pt>
                <c:pt idx="69503">
                  <c:v>6.9504000000000004E-5</c:v>
                </c:pt>
                <c:pt idx="69504">
                  <c:v>6.9505000000000006E-5</c:v>
                </c:pt>
                <c:pt idx="69505">
                  <c:v>6.9505999999999995E-5</c:v>
                </c:pt>
                <c:pt idx="69506">
                  <c:v>6.9506999999999997E-5</c:v>
                </c:pt>
                <c:pt idx="69507">
                  <c:v>6.9507999999999999E-5</c:v>
                </c:pt>
                <c:pt idx="69508">
                  <c:v>6.9509000000000001E-5</c:v>
                </c:pt>
                <c:pt idx="69509">
                  <c:v>6.9510000000000004E-5</c:v>
                </c:pt>
                <c:pt idx="69510">
                  <c:v>6.9511000000000006E-5</c:v>
                </c:pt>
                <c:pt idx="69511">
                  <c:v>6.9511999999999994E-5</c:v>
                </c:pt>
                <c:pt idx="69512">
                  <c:v>6.9512999999999997E-5</c:v>
                </c:pt>
                <c:pt idx="69513">
                  <c:v>6.9513999999999999E-5</c:v>
                </c:pt>
                <c:pt idx="69514">
                  <c:v>6.9515000000000001E-5</c:v>
                </c:pt>
                <c:pt idx="69515">
                  <c:v>6.9516000000000003E-5</c:v>
                </c:pt>
                <c:pt idx="69516">
                  <c:v>6.9517000000000005E-5</c:v>
                </c:pt>
                <c:pt idx="69517">
                  <c:v>6.9517999999999994E-5</c:v>
                </c:pt>
                <c:pt idx="69518">
                  <c:v>6.9518999999999996E-5</c:v>
                </c:pt>
                <c:pt idx="69519">
                  <c:v>6.9519999999999998E-5</c:v>
                </c:pt>
                <c:pt idx="69520">
                  <c:v>6.9521000000000001E-5</c:v>
                </c:pt>
                <c:pt idx="69521">
                  <c:v>6.9522000000000003E-5</c:v>
                </c:pt>
                <c:pt idx="69522">
                  <c:v>6.9523000000000005E-5</c:v>
                </c:pt>
                <c:pt idx="69523">
                  <c:v>6.9523999999999994E-5</c:v>
                </c:pt>
                <c:pt idx="69524">
                  <c:v>6.9524999999999996E-5</c:v>
                </c:pt>
                <c:pt idx="69525">
                  <c:v>6.9525999999999998E-5</c:v>
                </c:pt>
                <c:pt idx="69526">
                  <c:v>6.9527E-5</c:v>
                </c:pt>
                <c:pt idx="69527">
                  <c:v>6.9528000000000002E-5</c:v>
                </c:pt>
                <c:pt idx="69528">
                  <c:v>6.9529000000000005E-5</c:v>
                </c:pt>
                <c:pt idx="69529">
                  <c:v>6.9529999999999993E-5</c:v>
                </c:pt>
                <c:pt idx="69530">
                  <c:v>6.9530999999999995E-5</c:v>
                </c:pt>
                <c:pt idx="69531">
                  <c:v>6.9531999999999998E-5</c:v>
                </c:pt>
                <c:pt idx="69532">
                  <c:v>6.9533E-5</c:v>
                </c:pt>
                <c:pt idx="69533">
                  <c:v>6.9534000000000002E-5</c:v>
                </c:pt>
                <c:pt idx="69534">
                  <c:v>6.9535000000000004E-5</c:v>
                </c:pt>
                <c:pt idx="69535">
                  <c:v>6.9536000000000006E-5</c:v>
                </c:pt>
                <c:pt idx="69536">
                  <c:v>6.9536999999999995E-5</c:v>
                </c:pt>
                <c:pt idx="69537">
                  <c:v>6.9537999999999997E-5</c:v>
                </c:pt>
                <c:pt idx="69538">
                  <c:v>6.9538999999999999E-5</c:v>
                </c:pt>
                <c:pt idx="69539">
                  <c:v>6.9540000000000002E-5</c:v>
                </c:pt>
                <c:pt idx="69540">
                  <c:v>6.9541000000000004E-5</c:v>
                </c:pt>
                <c:pt idx="69541">
                  <c:v>6.9542000000000006E-5</c:v>
                </c:pt>
                <c:pt idx="69542">
                  <c:v>6.9542999999999995E-5</c:v>
                </c:pt>
                <c:pt idx="69543">
                  <c:v>6.9543999999999997E-5</c:v>
                </c:pt>
                <c:pt idx="69544">
                  <c:v>6.9544999999999999E-5</c:v>
                </c:pt>
                <c:pt idx="69545">
                  <c:v>6.9546000000000001E-5</c:v>
                </c:pt>
                <c:pt idx="69546">
                  <c:v>6.9547000000000003E-5</c:v>
                </c:pt>
                <c:pt idx="69547">
                  <c:v>6.9548000000000006E-5</c:v>
                </c:pt>
                <c:pt idx="69548">
                  <c:v>6.9548999999999994E-5</c:v>
                </c:pt>
                <c:pt idx="69549">
                  <c:v>6.9549999999999996E-5</c:v>
                </c:pt>
                <c:pt idx="69550">
                  <c:v>6.9550999999999999E-5</c:v>
                </c:pt>
                <c:pt idx="69551">
                  <c:v>6.9552000000000001E-5</c:v>
                </c:pt>
                <c:pt idx="69552">
                  <c:v>6.9553000000000003E-5</c:v>
                </c:pt>
                <c:pt idx="69553">
                  <c:v>6.9554000000000005E-5</c:v>
                </c:pt>
                <c:pt idx="69554">
                  <c:v>6.9554999999999994E-5</c:v>
                </c:pt>
                <c:pt idx="69555">
                  <c:v>6.9555999999999996E-5</c:v>
                </c:pt>
                <c:pt idx="69556">
                  <c:v>6.9556999999999998E-5</c:v>
                </c:pt>
                <c:pt idx="69557">
                  <c:v>6.9558E-5</c:v>
                </c:pt>
                <c:pt idx="69558">
                  <c:v>6.9559000000000003E-5</c:v>
                </c:pt>
                <c:pt idx="69559">
                  <c:v>6.9560000000000005E-5</c:v>
                </c:pt>
                <c:pt idx="69560">
                  <c:v>6.9560999999999993E-5</c:v>
                </c:pt>
                <c:pt idx="69561">
                  <c:v>6.9561999999999996E-5</c:v>
                </c:pt>
                <c:pt idx="69562">
                  <c:v>6.9562999999999998E-5</c:v>
                </c:pt>
                <c:pt idx="69563">
                  <c:v>6.9564E-5</c:v>
                </c:pt>
                <c:pt idx="69564">
                  <c:v>6.9565000000000002E-5</c:v>
                </c:pt>
                <c:pt idx="69565">
                  <c:v>6.9566000000000004E-5</c:v>
                </c:pt>
                <c:pt idx="69566">
                  <c:v>6.9567000000000007E-5</c:v>
                </c:pt>
                <c:pt idx="69567">
                  <c:v>6.9567999999999995E-5</c:v>
                </c:pt>
                <c:pt idx="69568">
                  <c:v>6.9568999999999997E-5</c:v>
                </c:pt>
                <c:pt idx="69569">
                  <c:v>6.957E-5</c:v>
                </c:pt>
                <c:pt idx="69570">
                  <c:v>6.9571000000000002E-5</c:v>
                </c:pt>
                <c:pt idx="69571">
                  <c:v>6.9572000000000004E-5</c:v>
                </c:pt>
                <c:pt idx="69572">
                  <c:v>6.9573000000000006E-5</c:v>
                </c:pt>
                <c:pt idx="69573">
                  <c:v>6.9573999999999995E-5</c:v>
                </c:pt>
                <c:pt idx="69574">
                  <c:v>6.9574999999999997E-5</c:v>
                </c:pt>
                <c:pt idx="69575">
                  <c:v>6.9575999999999999E-5</c:v>
                </c:pt>
                <c:pt idx="69576">
                  <c:v>6.9577000000000001E-5</c:v>
                </c:pt>
                <c:pt idx="69577">
                  <c:v>6.9578000000000004E-5</c:v>
                </c:pt>
                <c:pt idx="69578">
                  <c:v>6.9579000000000006E-5</c:v>
                </c:pt>
                <c:pt idx="69579">
                  <c:v>6.9579999999999995E-5</c:v>
                </c:pt>
                <c:pt idx="69580">
                  <c:v>6.9580999999999997E-5</c:v>
                </c:pt>
                <c:pt idx="69581">
                  <c:v>6.9581999999999999E-5</c:v>
                </c:pt>
                <c:pt idx="69582">
                  <c:v>6.9583000000000001E-5</c:v>
                </c:pt>
                <c:pt idx="69583">
                  <c:v>6.9584000000000003E-5</c:v>
                </c:pt>
                <c:pt idx="69584">
                  <c:v>6.9585000000000005E-5</c:v>
                </c:pt>
                <c:pt idx="69585">
                  <c:v>6.9585999999999994E-5</c:v>
                </c:pt>
                <c:pt idx="69586">
                  <c:v>6.9586999999999996E-5</c:v>
                </c:pt>
                <c:pt idx="69587">
                  <c:v>6.9587999999999998E-5</c:v>
                </c:pt>
                <c:pt idx="69588">
                  <c:v>6.9589000000000001E-5</c:v>
                </c:pt>
                <c:pt idx="69589">
                  <c:v>6.9590000000000003E-5</c:v>
                </c:pt>
                <c:pt idx="69590">
                  <c:v>6.9591000000000005E-5</c:v>
                </c:pt>
                <c:pt idx="69591">
                  <c:v>6.9591999999999994E-5</c:v>
                </c:pt>
                <c:pt idx="69592">
                  <c:v>6.9592999999999996E-5</c:v>
                </c:pt>
                <c:pt idx="69593">
                  <c:v>6.9593999999999998E-5</c:v>
                </c:pt>
                <c:pt idx="69594">
                  <c:v>6.9595E-5</c:v>
                </c:pt>
                <c:pt idx="69595">
                  <c:v>6.9596000000000002E-5</c:v>
                </c:pt>
                <c:pt idx="69596">
                  <c:v>6.9597000000000005E-5</c:v>
                </c:pt>
                <c:pt idx="69597">
                  <c:v>6.9597999999999993E-5</c:v>
                </c:pt>
                <c:pt idx="69598">
                  <c:v>6.9598999999999996E-5</c:v>
                </c:pt>
                <c:pt idx="69599">
                  <c:v>6.9599999999999998E-5</c:v>
                </c:pt>
                <c:pt idx="69600">
                  <c:v>6.9601E-5</c:v>
                </c:pt>
                <c:pt idx="69601">
                  <c:v>6.9602000000000002E-5</c:v>
                </c:pt>
                <c:pt idx="69602">
                  <c:v>6.9603000000000004E-5</c:v>
                </c:pt>
                <c:pt idx="69603">
                  <c:v>6.9604000000000006E-5</c:v>
                </c:pt>
                <c:pt idx="69604">
                  <c:v>6.9604999999999995E-5</c:v>
                </c:pt>
                <c:pt idx="69605">
                  <c:v>6.9605999999999997E-5</c:v>
                </c:pt>
                <c:pt idx="69606">
                  <c:v>6.9606999999999999E-5</c:v>
                </c:pt>
                <c:pt idx="69607">
                  <c:v>6.9608000000000002E-5</c:v>
                </c:pt>
                <c:pt idx="69608">
                  <c:v>6.9609000000000004E-5</c:v>
                </c:pt>
                <c:pt idx="69609">
                  <c:v>6.9610000000000006E-5</c:v>
                </c:pt>
                <c:pt idx="69610">
                  <c:v>6.9610999999999995E-5</c:v>
                </c:pt>
                <c:pt idx="69611">
                  <c:v>6.9611999999999997E-5</c:v>
                </c:pt>
                <c:pt idx="69612">
                  <c:v>6.9612999999999999E-5</c:v>
                </c:pt>
                <c:pt idx="69613">
                  <c:v>6.9614000000000001E-5</c:v>
                </c:pt>
                <c:pt idx="69614">
                  <c:v>6.9615000000000003E-5</c:v>
                </c:pt>
                <c:pt idx="69615">
                  <c:v>6.9616000000000006E-5</c:v>
                </c:pt>
                <c:pt idx="69616">
                  <c:v>6.9616999999999994E-5</c:v>
                </c:pt>
                <c:pt idx="69617">
                  <c:v>6.9617999999999997E-5</c:v>
                </c:pt>
                <c:pt idx="69618">
                  <c:v>6.9618999999999999E-5</c:v>
                </c:pt>
                <c:pt idx="69619">
                  <c:v>6.9620000000000001E-5</c:v>
                </c:pt>
                <c:pt idx="69620">
                  <c:v>6.9621000000000003E-5</c:v>
                </c:pt>
                <c:pt idx="69621">
                  <c:v>6.9622000000000005E-5</c:v>
                </c:pt>
                <c:pt idx="69622">
                  <c:v>6.9622999999999994E-5</c:v>
                </c:pt>
                <c:pt idx="69623">
                  <c:v>6.9623999999999996E-5</c:v>
                </c:pt>
                <c:pt idx="69624">
                  <c:v>6.9624999999999998E-5</c:v>
                </c:pt>
                <c:pt idx="69625">
                  <c:v>6.9626E-5</c:v>
                </c:pt>
                <c:pt idx="69626">
                  <c:v>6.9627000000000003E-5</c:v>
                </c:pt>
                <c:pt idx="69627">
                  <c:v>6.9628000000000005E-5</c:v>
                </c:pt>
                <c:pt idx="69628">
                  <c:v>6.9628999999999994E-5</c:v>
                </c:pt>
                <c:pt idx="69629">
                  <c:v>6.9629999999999996E-5</c:v>
                </c:pt>
                <c:pt idx="69630">
                  <c:v>6.9630999999999998E-5</c:v>
                </c:pt>
                <c:pt idx="69631">
                  <c:v>6.9632E-5</c:v>
                </c:pt>
                <c:pt idx="69632">
                  <c:v>6.9633000000000002E-5</c:v>
                </c:pt>
                <c:pt idx="69633">
                  <c:v>6.9634000000000004E-5</c:v>
                </c:pt>
                <c:pt idx="69634">
                  <c:v>6.9635000000000007E-5</c:v>
                </c:pt>
                <c:pt idx="69635">
                  <c:v>6.9635999999999995E-5</c:v>
                </c:pt>
                <c:pt idx="69636">
                  <c:v>6.9636999999999998E-5</c:v>
                </c:pt>
                <c:pt idx="69637">
                  <c:v>6.9638E-5</c:v>
                </c:pt>
                <c:pt idx="69638">
                  <c:v>6.9639000000000002E-5</c:v>
                </c:pt>
                <c:pt idx="69639">
                  <c:v>6.9640000000000004E-5</c:v>
                </c:pt>
                <c:pt idx="69640">
                  <c:v>6.9641000000000006E-5</c:v>
                </c:pt>
                <c:pt idx="69641">
                  <c:v>6.9641999999999995E-5</c:v>
                </c:pt>
                <c:pt idx="69642">
                  <c:v>6.9642999999999997E-5</c:v>
                </c:pt>
                <c:pt idx="69643">
                  <c:v>6.9643999999999999E-5</c:v>
                </c:pt>
                <c:pt idx="69644">
                  <c:v>6.9645000000000002E-5</c:v>
                </c:pt>
                <c:pt idx="69645">
                  <c:v>6.9646000000000004E-5</c:v>
                </c:pt>
                <c:pt idx="69646">
                  <c:v>6.9647000000000006E-5</c:v>
                </c:pt>
                <c:pt idx="69647">
                  <c:v>6.9647999999999995E-5</c:v>
                </c:pt>
                <c:pt idx="69648">
                  <c:v>6.9648999999999997E-5</c:v>
                </c:pt>
                <c:pt idx="69649">
                  <c:v>6.9649999999999999E-5</c:v>
                </c:pt>
                <c:pt idx="69650">
                  <c:v>6.9651000000000001E-5</c:v>
                </c:pt>
                <c:pt idx="69651">
                  <c:v>6.9652000000000003E-5</c:v>
                </c:pt>
                <c:pt idx="69652">
                  <c:v>6.9653000000000005E-5</c:v>
                </c:pt>
                <c:pt idx="69653">
                  <c:v>6.9653999999999994E-5</c:v>
                </c:pt>
                <c:pt idx="69654">
                  <c:v>6.9654999999999996E-5</c:v>
                </c:pt>
                <c:pt idx="69655">
                  <c:v>6.9655999999999999E-5</c:v>
                </c:pt>
                <c:pt idx="69656">
                  <c:v>6.9657000000000001E-5</c:v>
                </c:pt>
                <c:pt idx="69657">
                  <c:v>6.9658000000000003E-5</c:v>
                </c:pt>
                <c:pt idx="69658">
                  <c:v>6.9659000000000005E-5</c:v>
                </c:pt>
                <c:pt idx="69659">
                  <c:v>6.9659999999999994E-5</c:v>
                </c:pt>
                <c:pt idx="69660">
                  <c:v>6.9660999999999996E-5</c:v>
                </c:pt>
                <c:pt idx="69661">
                  <c:v>6.9661999999999998E-5</c:v>
                </c:pt>
                <c:pt idx="69662">
                  <c:v>6.9663E-5</c:v>
                </c:pt>
                <c:pt idx="69663">
                  <c:v>6.9664000000000003E-5</c:v>
                </c:pt>
                <c:pt idx="69664">
                  <c:v>6.9665000000000005E-5</c:v>
                </c:pt>
                <c:pt idx="69665">
                  <c:v>6.9665999999999993E-5</c:v>
                </c:pt>
                <c:pt idx="69666">
                  <c:v>6.9666999999999996E-5</c:v>
                </c:pt>
                <c:pt idx="69667">
                  <c:v>6.9667999999999998E-5</c:v>
                </c:pt>
                <c:pt idx="69668">
                  <c:v>6.9669E-5</c:v>
                </c:pt>
                <c:pt idx="69669">
                  <c:v>6.9670000000000002E-5</c:v>
                </c:pt>
                <c:pt idx="69670">
                  <c:v>6.9671000000000004E-5</c:v>
                </c:pt>
                <c:pt idx="69671">
                  <c:v>6.9672000000000006E-5</c:v>
                </c:pt>
                <c:pt idx="69672">
                  <c:v>6.9672999999999995E-5</c:v>
                </c:pt>
                <c:pt idx="69673">
                  <c:v>6.9673999999999997E-5</c:v>
                </c:pt>
                <c:pt idx="69674">
                  <c:v>6.9675E-5</c:v>
                </c:pt>
                <c:pt idx="69675">
                  <c:v>6.9676000000000002E-5</c:v>
                </c:pt>
                <c:pt idx="69676">
                  <c:v>6.9677000000000004E-5</c:v>
                </c:pt>
                <c:pt idx="69677">
                  <c:v>6.9678000000000006E-5</c:v>
                </c:pt>
                <c:pt idx="69678">
                  <c:v>6.9678999999999995E-5</c:v>
                </c:pt>
                <c:pt idx="69679">
                  <c:v>6.9679999999999997E-5</c:v>
                </c:pt>
                <c:pt idx="69680">
                  <c:v>6.9680999999999999E-5</c:v>
                </c:pt>
                <c:pt idx="69681">
                  <c:v>6.9682000000000001E-5</c:v>
                </c:pt>
                <c:pt idx="69682">
                  <c:v>6.9683000000000004E-5</c:v>
                </c:pt>
                <c:pt idx="69683">
                  <c:v>6.9684000000000006E-5</c:v>
                </c:pt>
                <c:pt idx="69684">
                  <c:v>6.9684999999999994E-5</c:v>
                </c:pt>
                <c:pt idx="69685">
                  <c:v>6.9685999999999997E-5</c:v>
                </c:pt>
                <c:pt idx="69686">
                  <c:v>6.9686999999999999E-5</c:v>
                </c:pt>
                <c:pt idx="69687">
                  <c:v>6.9688000000000001E-5</c:v>
                </c:pt>
                <c:pt idx="69688">
                  <c:v>6.9689000000000003E-5</c:v>
                </c:pt>
                <c:pt idx="69689">
                  <c:v>6.9690000000000005E-5</c:v>
                </c:pt>
                <c:pt idx="69690">
                  <c:v>6.9690999999999994E-5</c:v>
                </c:pt>
                <c:pt idx="69691">
                  <c:v>6.9691999999999996E-5</c:v>
                </c:pt>
                <c:pt idx="69692">
                  <c:v>6.9692999999999998E-5</c:v>
                </c:pt>
                <c:pt idx="69693">
                  <c:v>6.9694000000000001E-5</c:v>
                </c:pt>
                <c:pt idx="69694">
                  <c:v>6.9695000000000003E-5</c:v>
                </c:pt>
                <c:pt idx="69695">
                  <c:v>6.9696000000000005E-5</c:v>
                </c:pt>
                <c:pt idx="69696">
                  <c:v>6.9696999999999994E-5</c:v>
                </c:pt>
                <c:pt idx="69697">
                  <c:v>6.9697999999999996E-5</c:v>
                </c:pt>
                <c:pt idx="69698">
                  <c:v>6.9698999999999998E-5</c:v>
                </c:pt>
                <c:pt idx="69699">
                  <c:v>6.97E-5</c:v>
                </c:pt>
                <c:pt idx="69700">
                  <c:v>6.9701000000000002E-5</c:v>
                </c:pt>
                <c:pt idx="69701">
                  <c:v>6.9702000000000005E-5</c:v>
                </c:pt>
                <c:pt idx="69702">
                  <c:v>6.9703000000000007E-5</c:v>
                </c:pt>
                <c:pt idx="69703">
                  <c:v>6.9703999999999995E-5</c:v>
                </c:pt>
                <c:pt idx="69704">
                  <c:v>6.9704999999999998E-5</c:v>
                </c:pt>
                <c:pt idx="69705">
                  <c:v>6.9706E-5</c:v>
                </c:pt>
                <c:pt idx="69706">
                  <c:v>6.9707000000000002E-5</c:v>
                </c:pt>
                <c:pt idx="69707">
                  <c:v>6.9708000000000004E-5</c:v>
                </c:pt>
                <c:pt idx="69708">
                  <c:v>6.9709000000000006E-5</c:v>
                </c:pt>
                <c:pt idx="69709">
                  <c:v>6.9709999999999995E-5</c:v>
                </c:pt>
                <c:pt idx="69710">
                  <c:v>6.9710999999999997E-5</c:v>
                </c:pt>
                <c:pt idx="69711">
                  <c:v>6.9711999999999999E-5</c:v>
                </c:pt>
                <c:pt idx="69712">
                  <c:v>6.9713000000000002E-5</c:v>
                </c:pt>
                <c:pt idx="69713">
                  <c:v>6.9714000000000004E-5</c:v>
                </c:pt>
                <c:pt idx="69714">
                  <c:v>6.9715000000000006E-5</c:v>
                </c:pt>
                <c:pt idx="69715">
                  <c:v>6.9715999999999995E-5</c:v>
                </c:pt>
                <c:pt idx="69716">
                  <c:v>6.9716999999999997E-5</c:v>
                </c:pt>
                <c:pt idx="69717">
                  <c:v>6.9717999999999999E-5</c:v>
                </c:pt>
                <c:pt idx="69718">
                  <c:v>6.9719000000000001E-5</c:v>
                </c:pt>
                <c:pt idx="69719">
                  <c:v>6.9720000000000003E-5</c:v>
                </c:pt>
                <c:pt idx="69720">
                  <c:v>6.9721000000000006E-5</c:v>
                </c:pt>
                <c:pt idx="69721">
                  <c:v>6.9721999999999994E-5</c:v>
                </c:pt>
                <c:pt idx="69722">
                  <c:v>6.9722999999999996E-5</c:v>
                </c:pt>
                <c:pt idx="69723">
                  <c:v>6.9723999999999999E-5</c:v>
                </c:pt>
                <c:pt idx="69724">
                  <c:v>6.9725000000000001E-5</c:v>
                </c:pt>
                <c:pt idx="69725">
                  <c:v>6.9726000000000003E-5</c:v>
                </c:pt>
                <c:pt idx="69726">
                  <c:v>6.9727000000000005E-5</c:v>
                </c:pt>
                <c:pt idx="69727">
                  <c:v>6.9727999999999994E-5</c:v>
                </c:pt>
                <c:pt idx="69728">
                  <c:v>6.9728999999999996E-5</c:v>
                </c:pt>
                <c:pt idx="69729">
                  <c:v>6.9729999999999998E-5</c:v>
                </c:pt>
                <c:pt idx="69730">
                  <c:v>6.9731E-5</c:v>
                </c:pt>
                <c:pt idx="69731">
                  <c:v>6.9732000000000003E-5</c:v>
                </c:pt>
                <c:pt idx="69732">
                  <c:v>6.9733000000000005E-5</c:v>
                </c:pt>
                <c:pt idx="69733">
                  <c:v>6.9733999999999993E-5</c:v>
                </c:pt>
                <c:pt idx="69734">
                  <c:v>6.9734999999999996E-5</c:v>
                </c:pt>
                <c:pt idx="69735">
                  <c:v>6.9735999999999998E-5</c:v>
                </c:pt>
                <c:pt idx="69736">
                  <c:v>6.9737E-5</c:v>
                </c:pt>
                <c:pt idx="69737">
                  <c:v>6.9738000000000002E-5</c:v>
                </c:pt>
                <c:pt idx="69738">
                  <c:v>6.9739000000000004E-5</c:v>
                </c:pt>
                <c:pt idx="69739">
                  <c:v>6.9740000000000007E-5</c:v>
                </c:pt>
                <c:pt idx="69740">
                  <c:v>6.9740999999999995E-5</c:v>
                </c:pt>
                <c:pt idx="69741">
                  <c:v>6.9741999999999997E-5</c:v>
                </c:pt>
                <c:pt idx="69742">
                  <c:v>6.9743E-5</c:v>
                </c:pt>
                <c:pt idx="69743">
                  <c:v>6.9744000000000002E-5</c:v>
                </c:pt>
                <c:pt idx="69744">
                  <c:v>6.9745000000000004E-5</c:v>
                </c:pt>
                <c:pt idx="69745">
                  <c:v>6.9746000000000006E-5</c:v>
                </c:pt>
                <c:pt idx="69746">
                  <c:v>6.9746999999999995E-5</c:v>
                </c:pt>
                <c:pt idx="69747">
                  <c:v>6.9747999999999997E-5</c:v>
                </c:pt>
                <c:pt idx="69748">
                  <c:v>6.9748999999999999E-5</c:v>
                </c:pt>
                <c:pt idx="69749">
                  <c:v>6.9750000000000001E-5</c:v>
                </c:pt>
                <c:pt idx="69750">
                  <c:v>6.9751000000000004E-5</c:v>
                </c:pt>
                <c:pt idx="69751">
                  <c:v>6.9752000000000006E-5</c:v>
                </c:pt>
                <c:pt idx="69752">
                  <c:v>6.9752999999999994E-5</c:v>
                </c:pt>
                <c:pt idx="69753">
                  <c:v>6.9753999999999997E-5</c:v>
                </c:pt>
                <c:pt idx="69754">
                  <c:v>6.9754999999999999E-5</c:v>
                </c:pt>
                <c:pt idx="69755">
                  <c:v>6.9756000000000001E-5</c:v>
                </c:pt>
                <c:pt idx="69756">
                  <c:v>6.9757000000000003E-5</c:v>
                </c:pt>
                <c:pt idx="69757">
                  <c:v>6.9758000000000005E-5</c:v>
                </c:pt>
                <c:pt idx="69758">
                  <c:v>6.9758999999999994E-5</c:v>
                </c:pt>
                <c:pt idx="69759">
                  <c:v>6.9759999999999996E-5</c:v>
                </c:pt>
                <c:pt idx="69760">
                  <c:v>6.9760999999999998E-5</c:v>
                </c:pt>
                <c:pt idx="69761">
                  <c:v>6.9762000000000001E-5</c:v>
                </c:pt>
                <c:pt idx="69762">
                  <c:v>6.9763000000000003E-5</c:v>
                </c:pt>
                <c:pt idx="69763">
                  <c:v>6.9764000000000005E-5</c:v>
                </c:pt>
                <c:pt idx="69764">
                  <c:v>6.9764999999999994E-5</c:v>
                </c:pt>
                <c:pt idx="69765">
                  <c:v>6.9765999999999996E-5</c:v>
                </c:pt>
                <c:pt idx="69766">
                  <c:v>6.9766999999999998E-5</c:v>
                </c:pt>
                <c:pt idx="69767">
                  <c:v>6.9768E-5</c:v>
                </c:pt>
                <c:pt idx="69768">
                  <c:v>6.9769000000000002E-5</c:v>
                </c:pt>
                <c:pt idx="69769">
                  <c:v>6.9770000000000005E-5</c:v>
                </c:pt>
                <c:pt idx="69770">
                  <c:v>6.9771000000000007E-5</c:v>
                </c:pt>
                <c:pt idx="69771">
                  <c:v>6.9771999999999995E-5</c:v>
                </c:pt>
                <c:pt idx="69772">
                  <c:v>6.9772999999999998E-5</c:v>
                </c:pt>
                <c:pt idx="69773">
                  <c:v>6.9774E-5</c:v>
                </c:pt>
                <c:pt idx="69774">
                  <c:v>6.9775000000000002E-5</c:v>
                </c:pt>
                <c:pt idx="69775">
                  <c:v>6.9776000000000004E-5</c:v>
                </c:pt>
                <c:pt idx="69776">
                  <c:v>6.9777000000000006E-5</c:v>
                </c:pt>
                <c:pt idx="69777">
                  <c:v>6.9777999999999995E-5</c:v>
                </c:pt>
                <c:pt idx="69778">
                  <c:v>6.9778999999999997E-5</c:v>
                </c:pt>
                <c:pt idx="69779">
                  <c:v>6.9779999999999999E-5</c:v>
                </c:pt>
                <c:pt idx="69780">
                  <c:v>6.9781000000000002E-5</c:v>
                </c:pt>
                <c:pt idx="69781">
                  <c:v>6.9782000000000004E-5</c:v>
                </c:pt>
                <c:pt idx="69782">
                  <c:v>6.9783000000000006E-5</c:v>
                </c:pt>
                <c:pt idx="69783">
                  <c:v>6.9783999999999995E-5</c:v>
                </c:pt>
                <c:pt idx="69784">
                  <c:v>6.9784999999999997E-5</c:v>
                </c:pt>
                <c:pt idx="69785">
                  <c:v>6.9785999999999999E-5</c:v>
                </c:pt>
                <c:pt idx="69786">
                  <c:v>6.9787000000000001E-5</c:v>
                </c:pt>
                <c:pt idx="69787">
                  <c:v>6.9788000000000003E-5</c:v>
                </c:pt>
                <c:pt idx="69788">
                  <c:v>6.9789000000000006E-5</c:v>
                </c:pt>
                <c:pt idx="69789">
                  <c:v>6.9789999999999994E-5</c:v>
                </c:pt>
                <c:pt idx="69790">
                  <c:v>6.9790999999999996E-5</c:v>
                </c:pt>
                <c:pt idx="69791">
                  <c:v>6.9791999999999999E-5</c:v>
                </c:pt>
                <c:pt idx="69792">
                  <c:v>6.9793000000000001E-5</c:v>
                </c:pt>
                <c:pt idx="69793">
                  <c:v>6.9794000000000003E-5</c:v>
                </c:pt>
                <c:pt idx="69794">
                  <c:v>6.9795000000000005E-5</c:v>
                </c:pt>
                <c:pt idx="69795">
                  <c:v>6.9795999999999994E-5</c:v>
                </c:pt>
                <c:pt idx="69796">
                  <c:v>6.9796999999999996E-5</c:v>
                </c:pt>
                <c:pt idx="69797">
                  <c:v>6.9797999999999998E-5</c:v>
                </c:pt>
                <c:pt idx="69798">
                  <c:v>6.9799E-5</c:v>
                </c:pt>
                <c:pt idx="69799">
                  <c:v>6.9800000000000003E-5</c:v>
                </c:pt>
                <c:pt idx="69800">
                  <c:v>6.9801000000000005E-5</c:v>
                </c:pt>
                <c:pt idx="69801">
                  <c:v>6.9801999999999993E-5</c:v>
                </c:pt>
                <c:pt idx="69802">
                  <c:v>6.9802999999999996E-5</c:v>
                </c:pt>
                <c:pt idx="69803">
                  <c:v>6.9803999999999998E-5</c:v>
                </c:pt>
                <c:pt idx="69804">
                  <c:v>6.9805E-5</c:v>
                </c:pt>
                <c:pt idx="69805">
                  <c:v>6.9806000000000002E-5</c:v>
                </c:pt>
                <c:pt idx="69806">
                  <c:v>6.9807000000000004E-5</c:v>
                </c:pt>
                <c:pt idx="69807">
                  <c:v>6.9808000000000007E-5</c:v>
                </c:pt>
                <c:pt idx="69808">
                  <c:v>6.9808999999999995E-5</c:v>
                </c:pt>
                <c:pt idx="69809">
                  <c:v>6.9809999999999997E-5</c:v>
                </c:pt>
                <c:pt idx="69810">
                  <c:v>6.9811E-5</c:v>
                </c:pt>
                <c:pt idx="69811">
                  <c:v>6.9812000000000002E-5</c:v>
                </c:pt>
                <c:pt idx="69812">
                  <c:v>6.9813000000000004E-5</c:v>
                </c:pt>
                <c:pt idx="69813">
                  <c:v>6.9814000000000006E-5</c:v>
                </c:pt>
                <c:pt idx="69814">
                  <c:v>6.9814999999999995E-5</c:v>
                </c:pt>
                <c:pt idx="69815">
                  <c:v>6.9815999999999997E-5</c:v>
                </c:pt>
                <c:pt idx="69816">
                  <c:v>6.9816999999999999E-5</c:v>
                </c:pt>
                <c:pt idx="69817">
                  <c:v>6.9818000000000001E-5</c:v>
                </c:pt>
                <c:pt idx="69818">
                  <c:v>6.9819000000000004E-5</c:v>
                </c:pt>
                <c:pt idx="69819">
                  <c:v>6.9820000000000006E-5</c:v>
                </c:pt>
                <c:pt idx="69820">
                  <c:v>6.9820999999999994E-5</c:v>
                </c:pt>
                <c:pt idx="69821">
                  <c:v>6.9821999999999997E-5</c:v>
                </c:pt>
                <c:pt idx="69822">
                  <c:v>6.9822999999999999E-5</c:v>
                </c:pt>
                <c:pt idx="69823">
                  <c:v>6.9824000000000001E-5</c:v>
                </c:pt>
                <c:pt idx="69824">
                  <c:v>6.9825000000000003E-5</c:v>
                </c:pt>
                <c:pt idx="69825">
                  <c:v>6.9826000000000005E-5</c:v>
                </c:pt>
                <c:pt idx="69826">
                  <c:v>6.9826999999999994E-5</c:v>
                </c:pt>
                <c:pt idx="69827">
                  <c:v>6.9827999999999996E-5</c:v>
                </c:pt>
                <c:pt idx="69828">
                  <c:v>6.9828999999999998E-5</c:v>
                </c:pt>
                <c:pt idx="69829">
                  <c:v>6.9830000000000001E-5</c:v>
                </c:pt>
                <c:pt idx="69830">
                  <c:v>6.9831000000000003E-5</c:v>
                </c:pt>
                <c:pt idx="69831">
                  <c:v>6.9832000000000005E-5</c:v>
                </c:pt>
                <c:pt idx="69832">
                  <c:v>6.9832999999999994E-5</c:v>
                </c:pt>
                <c:pt idx="69833">
                  <c:v>6.9833999999999996E-5</c:v>
                </c:pt>
                <c:pt idx="69834">
                  <c:v>6.9834999999999998E-5</c:v>
                </c:pt>
                <c:pt idx="69835">
                  <c:v>6.9836E-5</c:v>
                </c:pt>
                <c:pt idx="69836">
                  <c:v>6.9837000000000002E-5</c:v>
                </c:pt>
                <c:pt idx="69837">
                  <c:v>6.9838000000000005E-5</c:v>
                </c:pt>
                <c:pt idx="69838">
                  <c:v>6.9839000000000007E-5</c:v>
                </c:pt>
                <c:pt idx="69839">
                  <c:v>6.9839999999999995E-5</c:v>
                </c:pt>
                <c:pt idx="69840">
                  <c:v>6.9840999999999998E-5</c:v>
                </c:pt>
                <c:pt idx="69841">
                  <c:v>6.9842E-5</c:v>
                </c:pt>
                <c:pt idx="69842">
                  <c:v>6.9843000000000002E-5</c:v>
                </c:pt>
                <c:pt idx="69843">
                  <c:v>6.9844000000000004E-5</c:v>
                </c:pt>
                <c:pt idx="69844">
                  <c:v>6.9845000000000006E-5</c:v>
                </c:pt>
                <c:pt idx="69845">
                  <c:v>6.9845999999999995E-5</c:v>
                </c:pt>
                <c:pt idx="69846">
                  <c:v>6.9846999999999997E-5</c:v>
                </c:pt>
                <c:pt idx="69847">
                  <c:v>6.9847999999999999E-5</c:v>
                </c:pt>
                <c:pt idx="69848">
                  <c:v>6.9849000000000002E-5</c:v>
                </c:pt>
                <c:pt idx="69849">
                  <c:v>6.9850000000000004E-5</c:v>
                </c:pt>
                <c:pt idx="69850">
                  <c:v>6.9851000000000006E-5</c:v>
                </c:pt>
                <c:pt idx="69851">
                  <c:v>6.9851999999999995E-5</c:v>
                </c:pt>
                <c:pt idx="69852">
                  <c:v>6.9852999999999997E-5</c:v>
                </c:pt>
                <c:pt idx="69853">
                  <c:v>6.9853999999999999E-5</c:v>
                </c:pt>
                <c:pt idx="69854">
                  <c:v>6.9855000000000001E-5</c:v>
                </c:pt>
                <c:pt idx="69855">
                  <c:v>6.9856000000000003E-5</c:v>
                </c:pt>
                <c:pt idx="69856">
                  <c:v>6.9857000000000006E-5</c:v>
                </c:pt>
                <c:pt idx="69857">
                  <c:v>6.9857999999999994E-5</c:v>
                </c:pt>
                <c:pt idx="69858">
                  <c:v>6.9858999999999996E-5</c:v>
                </c:pt>
                <c:pt idx="69859">
                  <c:v>6.9859999999999999E-5</c:v>
                </c:pt>
                <c:pt idx="69860">
                  <c:v>6.9861000000000001E-5</c:v>
                </c:pt>
                <c:pt idx="69861">
                  <c:v>6.9862000000000003E-5</c:v>
                </c:pt>
                <c:pt idx="69862">
                  <c:v>6.9863000000000005E-5</c:v>
                </c:pt>
                <c:pt idx="69863">
                  <c:v>6.9863999999999994E-5</c:v>
                </c:pt>
                <c:pt idx="69864">
                  <c:v>6.9864999999999996E-5</c:v>
                </c:pt>
                <c:pt idx="69865">
                  <c:v>6.9865999999999998E-5</c:v>
                </c:pt>
                <c:pt idx="69866">
                  <c:v>6.9867E-5</c:v>
                </c:pt>
                <c:pt idx="69867">
                  <c:v>6.9868000000000003E-5</c:v>
                </c:pt>
                <c:pt idx="69868">
                  <c:v>6.9869000000000005E-5</c:v>
                </c:pt>
                <c:pt idx="69869">
                  <c:v>6.9869999999999993E-5</c:v>
                </c:pt>
                <c:pt idx="69870">
                  <c:v>6.9870999999999996E-5</c:v>
                </c:pt>
                <c:pt idx="69871">
                  <c:v>6.9871999999999998E-5</c:v>
                </c:pt>
                <c:pt idx="69872">
                  <c:v>6.9873E-5</c:v>
                </c:pt>
                <c:pt idx="69873">
                  <c:v>6.9874000000000002E-5</c:v>
                </c:pt>
                <c:pt idx="69874">
                  <c:v>6.9875000000000004E-5</c:v>
                </c:pt>
                <c:pt idx="69875">
                  <c:v>6.9876000000000007E-5</c:v>
                </c:pt>
                <c:pt idx="69876">
                  <c:v>6.9876999999999995E-5</c:v>
                </c:pt>
                <c:pt idx="69877">
                  <c:v>6.9877999999999997E-5</c:v>
                </c:pt>
                <c:pt idx="69878">
                  <c:v>6.9879E-5</c:v>
                </c:pt>
                <c:pt idx="69879">
                  <c:v>6.9880000000000002E-5</c:v>
                </c:pt>
                <c:pt idx="69880">
                  <c:v>6.9881000000000004E-5</c:v>
                </c:pt>
                <c:pt idx="69881">
                  <c:v>6.9882000000000006E-5</c:v>
                </c:pt>
                <c:pt idx="69882">
                  <c:v>6.9882999999999995E-5</c:v>
                </c:pt>
                <c:pt idx="69883">
                  <c:v>6.9883999999999997E-5</c:v>
                </c:pt>
                <c:pt idx="69884">
                  <c:v>6.9884999999999999E-5</c:v>
                </c:pt>
                <c:pt idx="69885">
                  <c:v>6.9886000000000001E-5</c:v>
                </c:pt>
                <c:pt idx="69886">
                  <c:v>6.9887000000000004E-5</c:v>
                </c:pt>
                <c:pt idx="69887">
                  <c:v>6.9888000000000006E-5</c:v>
                </c:pt>
                <c:pt idx="69888">
                  <c:v>6.9888999999999994E-5</c:v>
                </c:pt>
                <c:pt idx="69889">
                  <c:v>6.9889999999999997E-5</c:v>
                </c:pt>
                <c:pt idx="69890">
                  <c:v>6.9890999999999999E-5</c:v>
                </c:pt>
                <c:pt idx="69891">
                  <c:v>6.9892000000000001E-5</c:v>
                </c:pt>
                <c:pt idx="69892">
                  <c:v>6.9893000000000003E-5</c:v>
                </c:pt>
                <c:pt idx="69893">
                  <c:v>6.9894000000000005E-5</c:v>
                </c:pt>
                <c:pt idx="69894">
                  <c:v>6.9894999999999994E-5</c:v>
                </c:pt>
                <c:pt idx="69895">
                  <c:v>6.9895999999999996E-5</c:v>
                </c:pt>
                <c:pt idx="69896">
                  <c:v>6.9896999999999998E-5</c:v>
                </c:pt>
                <c:pt idx="69897">
                  <c:v>6.9898000000000001E-5</c:v>
                </c:pt>
                <c:pt idx="69898">
                  <c:v>6.9899000000000003E-5</c:v>
                </c:pt>
                <c:pt idx="69899">
                  <c:v>6.9900000000000005E-5</c:v>
                </c:pt>
                <c:pt idx="69900">
                  <c:v>6.9900999999999994E-5</c:v>
                </c:pt>
                <c:pt idx="69901">
                  <c:v>6.9901999999999996E-5</c:v>
                </c:pt>
                <c:pt idx="69902">
                  <c:v>6.9902999999999998E-5</c:v>
                </c:pt>
                <c:pt idx="69903">
                  <c:v>6.9904E-5</c:v>
                </c:pt>
                <c:pt idx="69904">
                  <c:v>6.9905000000000002E-5</c:v>
                </c:pt>
                <c:pt idx="69905">
                  <c:v>6.9906000000000005E-5</c:v>
                </c:pt>
                <c:pt idx="69906">
                  <c:v>6.9906999999999993E-5</c:v>
                </c:pt>
                <c:pt idx="69907">
                  <c:v>6.9907999999999995E-5</c:v>
                </c:pt>
                <c:pt idx="69908">
                  <c:v>6.9908999999999998E-5</c:v>
                </c:pt>
                <c:pt idx="69909">
                  <c:v>6.991E-5</c:v>
                </c:pt>
                <c:pt idx="69910">
                  <c:v>6.9911000000000002E-5</c:v>
                </c:pt>
                <c:pt idx="69911">
                  <c:v>6.9912000000000004E-5</c:v>
                </c:pt>
                <c:pt idx="69912">
                  <c:v>6.9913000000000006E-5</c:v>
                </c:pt>
                <c:pt idx="69913">
                  <c:v>6.9913999999999995E-5</c:v>
                </c:pt>
                <c:pt idx="69914">
                  <c:v>6.9914999999999997E-5</c:v>
                </c:pt>
                <c:pt idx="69915">
                  <c:v>6.9915999999999999E-5</c:v>
                </c:pt>
                <c:pt idx="69916">
                  <c:v>6.9917000000000002E-5</c:v>
                </c:pt>
                <c:pt idx="69917">
                  <c:v>6.9918000000000004E-5</c:v>
                </c:pt>
                <c:pt idx="69918">
                  <c:v>6.9919000000000006E-5</c:v>
                </c:pt>
                <c:pt idx="69919">
                  <c:v>6.9919999999999995E-5</c:v>
                </c:pt>
                <c:pt idx="69920">
                  <c:v>6.9920999999999997E-5</c:v>
                </c:pt>
                <c:pt idx="69921">
                  <c:v>6.9921999999999999E-5</c:v>
                </c:pt>
                <c:pt idx="69922">
                  <c:v>6.9923000000000001E-5</c:v>
                </c:pt>
                <c:pt idx="69923">
                  <c:v>6.9924000000000003E-5</c:v>
                </c:pt>
                <c:pt idx="69924">
                  <c:v>6.9925000000000006E-5</c:v>
                </c:pt>
                <c:pt idx="69925">
                  <c:v>6.9925999999999994E-5</c:v>
                </c:pt>
                <c:pt idx="69926">
                  <c:v>6.9926999999999996E-5</c:v>
                </c:pt>
                <c:pt idx="69927">
                  <c:v>6.9927999999999999E-5</c:v>
                </c:pt>
                <c:pt idx="69928">
                  <c:v>6.9929000000000001E-5</c:v>
                </c:pt>
                <c:pt idx="69929">
                  <c:v>6.9930000000000003E-5</c:v>
                </c:pt>
                <c:pt idx="69930">
                  <c:v>6.9931000000000005E-5</c:v>
                </c:pt>
                <c:pt idx="69931">
                  <c:v>6.9931999999999994E-5</c:v>
                </c:pt>
                <c:pt idx="69932">
                  <c:v>6.9932999999999996E-5</c:v>
                </c:pt>
                <c:pt idx="69933">
                  <c:v>6.9933999999999998E-5</c:v>
                </c:pt>
                <c:pt idx="69934">
                  <c:v>6.9935E-5</c:v>
                </c:pt>
                <c:pt idx="69935">
                  <c:v>6.9936000000000003E-5</c:v>
                </c:pt>
                <c:pt idx="69936">
                  <c:v>6.9937000000000005E-5</c:v>
                </c:pt>
                <c:pt idx="69937">
                  <c:v>6.9937999999999993E-5</c:v>
                </c:pt>
                <c:pt idx="69938">
                  <c:v>6.9938999999999996E-5</c:v>
                </c:pt>
                <c:pt idx="69939">
                  <c:v>6.9939999999999998E-5</c:v>
                </c:pt>
                <c:pt idx="69940">
                  <c:v>6.9941E-5</c:v>
                </c:pt>
                <c:pt idx="69941">
                  <c:v>6.9942000000000002E-5</c:v>
                </c:pt>
                <c:pt idx="69942">
                  <c:v>6.9943000000000004E-5</c:v>
                </c:pt>
                <c:pt idx="69943">
                  <c:v>6.9944000000000007E-5</c:v>
                </c:pt>
                <c:pt idx="69944">
                  <c:v>6.9944999999999995E-5</c:v>
                </c:pt>
                <c:pt idx="69945">
                  <c:v>6.9945999999999997E-5</c:v>
                </c:pt>
                <c:pt idx="69946">
                  <c:v>6.9947E-5</c:v>
                </c:pt>
                <c:pt idx="69947">
                  <c:v>6.9948000000000002E-5</c:v>
                </c:pt>
                <c:pt idx="69948">
                  <c:v>6.9949000000000004E-5</c:v>
                </c:pt>
                <c:pt idx="69949">
                  <c:v>6.9950000000000006E-5</c:v>
                </c:pt>
                <c:pt idx="69950">
                  <c:v>6.9950999999999995E-5</c:v>
                </c:pt>
                <c:pt idx="69951">
                  <c:v>6.9951999999999997E-5</c:v>
                </c:pt>
                <c:pt idx="69952">
                  <c:v>6.9952999999999999E-5</c:v>
                </c:pt>
                <c:pt idx="69953">
                  <c:v>6.9954000000000001E-5</c:v>
                </c:pt>
                <c:pt idx="69954">
                  <c:v>6.9955000000000004E-5</c:v>
                </c:pt>
                <c:pt idx="69955">
                  <c:v>6.9956000000000006E-5</c:v>
                </c:pt>
                <c:pt idx="69956">
                  <c:v>6.9956999999999994E-5</c:v>
                </c:pt>
                <c:pt idx="69957">
                  <c:v>6.9957999999999997E-5</c:v>
                </c:pt>
                <c:pt idx="69958">
                  <c:v>6.9958999999999999E-5</c:v>
                </c:pt>
                <c:pt idx="69959">
                  <c:v>6.9960000000000001E-5</c:v>
                </c:pt>
                <c:pt idx="69960">
                  <c:v>6.9961000000000003E-5</c:v>
                </c:pt>
                <c:pt idx="69961">
                  <c:v>6.9962000000000005E-5</c:v>
                </c:pt>
                <c:pt idx="69962">
                  <c:v>6.9962999999999994E-5</c:v>
                </c:pt>
                <c:pt idx="69963">
                  <c:v>6.9963999999999996E-5</c:v>
                </c:pt>
                <c:pt idx="69964">
                  <c:v>6.9964999999999998E-5</c:v>
                </c:pt>
                <c:pt idx="69965">
                  <c:v>6.9966000000000001E-5</c:v>
                </c:pt>
                <c:pt idx="69966">
                  <c:v>6.9967000000000003E-5</c:v>
                </c:pt>
                <c:pt idx="69967">
                  <c:v>6.9968000000000005E-5</c:v>
                </c:pt>
                <c:pt idx="69968">
                  <c:v>6.9968999999999994E-5</c:v>
                </c:pt>
                <c:pt idx="69969">
                  <c:v>6.9969999999999996E-5</c:v>
                </c:pt>
                <c:pt idx="69970">
                  <c:v>6.9970999999999998E-5</c:v>
                </c:pt>
                <c:pt idx="69971">
                  <c:v>6.9972E-5</c:v>
                </c:pt>
                <c:pt idx="69972">
                  <c:v>6.9973000000000002E-5</c:v>
                </c:pt>
                <c:pt idx="69973">
                  <c:v>6.9974000000000005E-5</c:v>
                </c:pt>
                <c:pt idx="69974">
                  <c:v>6.9974999999999993E-5</c:v>
                </c:pt>
                <c:pt idx="69975">
                  <c:v>6.9975999999999995E-5</c:v>
                </c:pt>
                <c:pt idx="69976">
                  <c:v>6.9976999999999998E-5</c:v>
                </c:pt>
                <c:pt idx="69977">
                  <c:v>6.9978E-5</c:v>
                </c:pt>
                <c:pt idx="69978">
                  <c:v>6.9979000000000002E-5</c:v>
                </c:pt>
                <c:pt idx="69979">
                  <c:v>6.9980000000000004E-5</c:v>
                </c:pt>
                <c:pt idx="69980">
                  <c:v>6.9981000000000006E-5</c:v>
                </c:pt>
                <c:pt idx="69981">
                  <c:v>6.9981999999999995E-5</c:v>
                </c:pt>
                <c:pt idx="69982">
                  <c:v>6.9982999999999997E-5</c:v>
                </c:pt>
                <c:pt idx="69983">
                  <c:v>6.9983999999999999E-5</c:v>
                </c:pt>
                <c:pt idx="69984">
                  <c:v>6.9985000000000002E-5</c:v>
                </c:pt>
                <c:pt idx="69985">
                  <c:v>6.9986000000000004E-5</c:v>
                </c:pt>
                <c:pt idx="69986">
                  <c:v>6.9987000000000006E-5</c:v>
                </c:pt>
                <c:pt idx="69987">
                  <c:v>6.9987999999999995E-5</c:v>
                </c:pt>
                <c:pt idx="69988">
                  <c:v>6.9988999999999997E-5</c:v>
                </c:pt>
                <c:pt idx="69989">
                  <c:v>6.9989999999999999E-5</c:v>
                </c:pt>
                <c:pt idx="69990">
                  <c:v>6.9991000000000001E-5</c:v>
                </c:pt>
                <c:pt idx="69991">
                  <c:v>6.9992000000000003E-5</c:v>
                </c:pt>
                <c:pt idx="69992">
                  <c:v>6.9993000000000006E-5</c:v>
                </c:pt>
                <c:pt idx="69993">
                  <c:v>6.9993999999999994E-5</c:v>
                </c:pt>
                <c:pt idx="69994">
                  <c:v>6.9994999999999996E-5</c:v>
                </c:pt>
                <c:pt idx="69995">
                  <c:v>6.9995999999999999E-5</c:v>
                </c:pt>
                <c:pt idx="69996">
                  <c:v>6.9997000000000001E-5</c:v>
                </c:pt>
                <c:pt idx="69997">
                  <c:v>6.9998000000000003E-5</c:v>
                </c:pt>
                <c:pt idx="69998">
                  <c:v>6.9999000000000005E-5</c:v>
                </c:pt>
                <c:pt idx="69999">
                  <c:v>6.9999999999999994E-5</c:v>
                </c:pt>
                <c:pt idx="70000">
                  <c:v>7.0000999999999996E-5</c:v>
                </c:pt>
                <c:pt idx="70001">
                  <c:v>7.0001999999999998E-5</c:v>
                </c:pt>
                <c:pt idx="70002">
                  <c:v>7.0003E-5</c:v>
                </c:pt>
                <c:pt idx="70003">
                  <c:v>7.0004000000000003E-5</c:v>
                </c:pt>
                <c:pt idx="70004">
                  <c:v>7.0005000000000005E-5</c:v>
                </c:pt>
                <c:pt idx="70005">
                  <c:v>7.0005999999999993E-5</c:v>
                </c:pt>
                <c:pt idx="70006">
                  <c:v>7.0006999999999996E-5</c:v>
                </c:pt>
                <c:pt idx="70007">
                  <c:v>7.0007999999999998E-5</c:v>
                </c:pt>
                <c:pt idx="70008">
                  <c:v>7.0009E-5</c:v>
                </c:pt>
                <c:pt idx="70009">
                  <c:v>7.0010000000000002E-5</c:v>
                </c:pt>
                <c:pt idx="70010">
                  <c:v>7.0011000000000004E-5</c:v>
                </c:pt>
                <c:pt idx="70011">
                  <c:v>7.0012000000000007E-5</c:v>
                </c:pt>
                <c:pt idx="70012">
                  <c:v>7.0012999999999995E-5</c:v>
                </c:pt>
                <c:pt idx="70013">
                  <c:v>7.0013999999999997E-5</c:v>
                </c:pt>
                <c:pt idx="70014">
                  <c:v>7.0015E-5</c:v>
                </c:pt>
                <c:pt idx="70015">
                  <c:v>7.0016000000000002E-5</c:v>
                </c:pt>
                <c:pt idx="70016">
                  <c:v>7.0017000000000004E-5</c:v>
                </c:pt>
                <c:pt idx="70017">
                  <c:v>7.0018000000000006E-5</c:v>
                </c:pt>
                <c:pt idx="70018">
                  <c:v>7.0018999999999995E-5</c:v>
                </c:pt>
                <c:pt idx="70019">
                  <c:v>7.0019999999999997E-5</c:v>
                </c:pt>
                <c:pt idx="70020">
                  <c:v>7.0020999999999999E-5</c:v>
                </c:pt>
                <c:pt idx="70021">
                  <c:v>7.0022000000000001E-5</c:v>
                </c:pt>
                <c:pt idx="70022">
                  <c:v>7.0023000000000004E-5</c:v>
                </c:pt>
                <c:pt idx="70023">
                  <c:v>7.0024000000000006E-5</c:v>
                </c:pt>
                <c:pt idx="70024">
                  <c:v>7.0024999999999994E-5</c:v>
                </c:pt>
                <c:pt idx="70025">
                  <c:v>7.0025999999999997E-5</c:v>
                </c:pt>
                <c:pt idx="70026">
                  <c:v>7.0026999999999999E-5</c:v>
                </c:pt>
                <c:pt idx="70027">
                  <c:v>7.0028000000000001E-5</c:v>
                </c:pt>
                <c:pt idx="70028">
                  <c:v>7.0029000000000003E-5</c:v>
                </c:pt>
                <c:pt idx="70029">
                  <c:v>7.0030000000000005E-5</c:v>
                </c:pt>
                <c:pt idx="70030">
                  <c:v>7.0030999999999994E-5</c:v>
                </c:pt>
                <c:pt idx="70031">
                  <c:v>7.0031999999999996E-5</c:v>
                </c:pt>
                <c:pt idx="70032">
                  <c:v>7.0032999999999998E-5</c:v>
                </c:pt>
                <c:pt idx="70033">
                  <c:v>7.0034000000000001E-5</c:v>
                </c:pt>
                <c:pt idx="70034">
                  <c:v>7.0035000000000003E-5</c:v>
                </c:pt>
                <c:pt idx="70035">
                  <c:v>7.0036000000000005E-5</c:v>
                </c:pt>
                <c:pt idx="70036">
                  <c:v>7.0036999999999994E-5</c:v>
                </c:pt>
                <c:pt idx="70037">
                  <c:v>7.0037999999999996E-5</c:v>
                </c:pt>
                <c:pt idx="70038">
                  <c:v>7.0038999999999998E-5</c:v>
                </c:pt>
                <c:pt idx="70039">
                  <c:v>7.004E-5</c:v>
                </c:pt>
                <c:pt idx="70040">
                  <c:v>7.0041000000000002E-5</c:v>
                </c:pt>
                <c:pt idx="70041">
                  <c:v>7.0042000000000005E-5</c:v>
                </c:pt>
                <c:pt idx="70042">
                  <c:v>7.0042999999999993E-5</c:v>
                </c:pt>
                <c:pt idx="70043">
                  <c:v>7.0043999999999995E-5</c:v>
                </c:pt>
                <c:pt idx="70044">
                  <c:v>7.0044999999999998E-5</c:v>
                </c:pt>
                <c:pt idx="70045">
                  <c:v>7.0046E-5</c:v>
                </c:pt>
                <c:pt idx="70046">
                  <c:v>7.0047000000000002E-5</c:v>
                </c:pt>
                <c:pt idx="70047">
                  <c:v>7.0048000000000004E-5</c:v>
                </c:pt>
                <c:pt idx="70048">
                  <c:v>7.0049000000000006E-5</c:v>
                </c:pt>
                <c:pt idx="70049">
                  <c:v>7.0049999999999995E-5</c:v>
                </c:pt>
                <c:pt idx="70050">
                  <c:v>7.0050999999999997E-5</c:v>
                </c:pt>
                <c:pt idx="70051">
                  <c:v>7.0051999999999999E-5</c:v>
                </c:pt>
                <c:pt idx="70052">
                  <c:v>7.0053000000000002E-5</c:v>
                </c:pt>
                <c:pt idx="70053">
                  <c:v>7.0054000000000004E-5</c:v>
                </c:pt>
                <c:pt idx="70054">
                  <c:v>7.0055000000000006E-5</c:v>
                </c:pt>
                <c:pt idx="70055">
                  <c:v>7.0055999999999995E-5</c:v>
                </c:pt>
                <c:pt idx="70056">
                  <c:v>7.0056999999999997E-5</c:v>
                </c:pt>
                <c:pt idx="70057">
                  <c:v>7.0057999999999999E-5</c:v>
                </c:pt>
                <c:pt idx="70058">
                  <c:v>7.0059000000000001E-5</c:v>
                </c:pt>
                <c:pt idx="70059">
                  <c:v>7.0060000000000003E-5</c:v>
                </c:pt>
                <c:pt idx="70060">
                  <c:v>7.0061000000000006E-5</c:v>
                </c:pt>
                <c:pt idx="70061">
                  <c:v>7.0061999999999994E-5</c:v>
                </c:pt>
                <c:pt idx="70062">
                  <c:v>7.0062999999999996E-5</c:v>
                </c:pt>
                <c:pt idx="70063">
                  <c:v>7.0063999999999999E-5</c:v>
                </c:pt>
                <c:pt idx="70064">
                  <c:v>7.0065000000000001E-5</c:v>
                </c:pt>
                <c:pt idx="70065">
                  <c:v>7.0066000000000003E-5</c:v>
                </c:pt>
                <c:pt idx="70066">
                  <c:v>7.0067000000000005E-5</c:v>
                </c:pt>
                <c:pt idx="70067">
                  <c:v>7.0067999999999994E-5</c:v>
                </c:pt>
                <c:pt idx="70068">
                  <c:v>7.0068999999999996E-5</c:v>
                </c:pt>
                <c:pt idx="70069">
                  <c:v>7.0069999999999998E-5</c:v>
                </c:pt>
                <c:pt idx="70070">
                  <c:v>7.0071E-5</c:v>
                </c:pt>
                <c:pt idx="70071">
                  <c:v>7.0072000000000003E-5</c:v>
                </c:pt>
                <c:pt idx="70072">
                  <c:v>7.0073000000000005E-5</c:v>
                </c:pt>
                <c:pt idx="70073">
                  <c:v>7.0073999999999993E-5</c:v>
                </c:pt>
                <c:pt idx="70074">
                  <c:v>7.0074999999999996E-5</c:v>
                </c:pt>
                <c:pt idx="70075">
                  <c:v>7.0075999999999998E-5</c:v>
                </c:pt>
                <c:pt idx="70076">
                  <c:v>7.0077E-5</c:v>
                </c:pt>
                <c:pt idx="70077">
                  <c:v>7.0078000000000002E-5</c:v>
                </c:pt>
                <c:pt idx="70078">
                  <c:v>7.0079000000000004E-5</c:v>
                </c:pt>
                <c:pt idx="70079">
                  <c:v>7.0080000000000007E-5</c:v>
                </c:pt>
                <c:pt idx="70080">
                  <c:v>7.0080999999999995E-5</c:v>
                </c:pt>
                <c:pt idx="70081">
                  <c:v>7.0081999999999997E-5</c:v>
                </c:pt>
                <c:pt idx="70082">
                  <c:v>7.0083E-5</c:v>
                </c:pt>
                <c:pt idx="70083">
                  <c:v>7.0084000000000002E-5</c:v>
                </c:pt>
                <c:pt idx="70084">
                  <c:v>7.0085000000000004E-5</c:v>
                </c:pt>
                <c:pt idx="70085">
                  <c:v>7.0086000000000006E-5</c:v>
                </c:pt>
                <c:pt idx="70086">
                  <c:v>7.0086999999999995E-5</c:v>
                </c:pt>
                <c:pt idx="70087">
                  <c:v>7.0087999999999997E-5</c:v>
                </c:pt>
                <c:pt idx="70088">
                  <c:v>7.0088999999999999E-5</c:v>
                </c:pt>
                <c:pt idx="70089">
                  <c:v>7.0090000000000001E-5</c:v>
                </c:pt>
                <c:pt idx="70090">
                  <c:v>7.0091000000000004E-5</c:v>
                </c:pt>
                <c:pt idx="70091">
                  <c:v>7.0092000000000006E-5</c:v>
                </c:pt>
                <c:pt idx="70092">
                  <c:v>7.0092999999999995E-5</c:v>
                </c:pt>
                <c:pt idx="70093">
                  <c:v>7.0093999999999997E-5</c:v>
                </c:pt>
                <c:pt idx="70094">
                  <c:v>7.0094999999999999E-5</c:v>
                </c:pt>
                <c:pt idx="70095">
                  <c:v>7.0096000000000001E-5</c:v>
                </c:pt>
                <c:pt idx="70096">
                  <c:v>7.0097000000000003E-5</c:v>
                </c:pt>
                <c:pt idx="70097">
                  <c:v>7.0098000000000005E-5</c:v>
                </c:pt>
                <c:pt idx="70098">
                  <c:v>7.0098999999999994E-5</c:v>
                </c:pt>
                <c:pt idx="70099">
                  <c:v>7.0099999999999996E-5</c:v>
                </c:pt>
                <c:pt idx="70100">
                  <c:v>7.0100999999999998E-5</c:v>
                </c:pt>
                <c:pt idx="70101">
                  <c:v>7.0102000000000001E-5</c:v>
                </c:pt>
                <c:pt idx="70102">
                  <c:v>7.0103000000000003E-5</c:v>
                </c:pt>
                <c:pt idx="70103">
                  <c:v>7.0104000000000005E-5</c:v>
                </c:pt>
                <c:pt idx="70104">
                  <c:v>7.0104999999999994E-5</c:v>
                </c:pt>
                <c:pt idx="70105">
                  <c:v>7.0105999999999996E-5</c:v>
                </c:pt>
                <c:pt idx="70106">
                  <c:v>7.0106999999999998E-5</c:v>
                </c:pt>
                <c:pt idx="70107">
                  <c:v>7.0108E-5</c:v>
                </c:pt>
                <c:pt idx="70108">
                  <c:v>7.0109000000000002E-5</c:v>
                </c:pt>
                <c:pt idx="70109">
                  <c:v>7.0110000000000005E-5</c:v>
                </c:pt>
                <c:pt idx="70110">
                  <c:v>7.0110999999999993E-5</c:v>
                </c:pt>
                <c:pt idx="70111">
                  <c:v>7.0111999999999996E-5</c:v>
                </c:pt>
                <c:pt idx="70112">
                  <c:v>7.0112999999999998E-5</c:v>
                </c:pt>
                <c:pt idx="70113">
                  <c:v>7.0114E-5</c:v>
                </c:pt>
                <c:pt idx="70114">
                  <c:v>7.0115000000000002E-5</c:v>
                </c:pt>
                <c:pt idx="70115">
                  <c:v>7.0116000000000004E-5</c:v>
                </c:pt>
                <c:pt idx="70116">
                  <c:v>7.0117000000000006E-5</c:v>
                </c:pt>
                <c:pt idx="70117">
                  <c:v>7.0117999999999995E-5</c:v>
                </c:pt>
                <c:pt idx="70118">
                  <c:v>7.0118999999999997E-5</c:v>
                </c:pt>
                <c:pt idx="70119">
                  <c:v>7.0119999999999999E-5</c:v>
                </c:pt>
                <c:pt idx="70120">
                  <c:v>7.0121000000000002E-5</c:v>
                </c:pt>
                <c:pt idx="70121">
                  <c:v>7.0122000000000004E-5</c:v>
                </c:pt>
                <c:pt idx="70122">
                  <c:v>7.0123000000000006E-5</c:v>
                </c:pt>
                <c:pt idx="70123">
                  <c:v>7.0123999999999995E-5</c:v>
                </c:pt>
                <c:pt idx="70124">
                  <c:v>7.0124999999999997E-5</c:v>
                </c:pt>
                <c:pt idx="70125">
                  <c:v>7.0125999999999999E-5</c:v>
                </c:pt>
                <c:pt idx="70126">
                  <c:v>7.0127000000000001E-5</c:v>
                </c:pt>
                <c:pt idx="70127">
                  <c:v>7.0128000000000003E-5</c:v>
                </c:pt>
                <c:pt idx="70128">
                  <c:v>7.0129000000000006E-5</c:v>
                </c:pt>
                <c:pt idx="70129">
                  <c:v>7.0129999999999994E-5</c:v>
                </c:pt>
                <c:pt idx="70130">
                  <c:v>7.0130999999999997E-5</c:v>
                </c:pt>
                <c:pt idx="70131">
                  <c:v>7.0131999999999999E-5</c:v>
                </c:pt>
                <c:pt idx="70132">
                  <c:v>7.0133000000000001E-5</c:v>
                </c:pt>
                <c:pt idx="70133">
                  <c:v>7.0134000000000003E-5</c:v>
                </c:pt>
                <c:pt idx="70134">
                  <c:v>7.0135000000000005E-5</c:v>
                </c:pt>
                <c:pt idx="70135">
                  <c:v>7.0135999999999994E-5</c:v>
                </c:pt>
                <c:pt idx="70136">
                  <c:v>7.0136999999999996E-5</c:v>
                </c:pt>
                <c:pt idx="70137">
                  <c:v>7.0137999999999998E-5</c:v>
                </c:pt>
                <c:pt idx="70138">
                  <c:v>7.0139E-5</c:v>
                </c:pt>
                <c:pt idx="70139">
                  <c:v>7.0140000000000003E-5</c:v>
                </c:pt>
                <c:pt idx="70140">
                  <c:v>7.0141000000000005E-5</c:v>
                </c:pt>
                <c:pt idx="70141">
                  <c:v>7.0141999999999994E-5</c:v>
                </c:pt>
                <c:pt idx="70142">
                  <c:v>7.0142999999999996E-5</c:v>
                </c:pt>
                <c:pt idx="70143">
                  <c:v>7.0143999999999998E-5</c:v>
                </c:pt>
                <c:pt idx="70144">
                  <c:v>7.0145E-5</c:v>
                </c:pt>
                <c:pt idx="70145">
                  <c:v>7.0146000000000002E-5</c:v>
                </c:pt>
                <c:pt idx="70146">
                  <c:v>7.0147000000000004E-5</c:v>
                </c:pt>
                <c:pt idx="70147">
                  <c:v>7.0148000000000007E-5</c:v>
                </c:pt>
                <c:pt idx="70148">
                  <c:v>7.0148999999999995E-5</c:v>
                </c:pt>
                <c:pt idx="70149">
                  <c:v>7.0149999999999998E-5</c:v>
                </c:pt>
                <c:pt idx="70150">
                  <c:v>7.0151E-5</c:v>
                </c:pt>
                <c:pt idx="70151">
                  <c:v>7.0152000000000002E-5</c:v>
                </c:pt>
                <c:pt idx="70152">
                  <c:v>7.0153000000000004E-5</c:v>
                </c:pt>
                <c:pt idx="70153">
                  <c:v>7.0154000000000006E-5</c:v>
                </c:pt>
                <c:pt idx="70154">
                  <c:v>7.0154999999999995E-5</c:v>
                </c:pt>
                <c:pt idx="70155">
                  <c:v>7.0155999999999997E-5</c:v>
                </c:pt>
                <c:pt idx="70156">
                  <c:v>7.0156999999999999E-5</c:v>
                </c:pt>
                <c:pt idx="70157">
                  <c:v>7.0158000000000002E-5</c:v>
                </c:pt>
                <c:pt idx="70158">
                  <c:v>7.0159000000000004E-5</c:v>
                </c:pt>
                <c:pt idx="70159">
                  <c:v>7.0160000000000006E-5</c:v>
                </c:pt>
                <c:pt idx="70160">
                  <c:v>7.0160999999999995E-5</c:v>
                </c:pt>
                <c:pt idx="70161">
                  <c:v>7.0161999999999997E-5</c:v>
                </c:pt>
                <c:pt idx="70162">
                  <c:v>7.0162999999999999E-5</c:v>
                </c:pt>
                <c:pt idx="70163">
                  <c:v>7.0164000000000001E-5</c:v>
                </c:pt>
                <c:pt idx="70164">
                  <c:v>7.0165000000000003E-5</c:v>
                </c:pt>
                <c:pt idx="70165">
                  <c:v>7.0166000000000005E-5</c:v>
                </c:pt>
                <c:pt idx="70166">
                  <c:v>7.0166999999999994E-5</c:v>
                </c:pt>
                <c:pt idx="70167">
                  <c:v>7.0167999999999996E-5</c:v>
                </c:pt>
                <c:pt idx="70168">
                  <c:v>7.0168999999999999E-5</c:v>
                </c:pt>
                <c:pt idx="70169">
                  <c:v>7.0170000000000001E-5</c:v>
                </c:pt>
                <c:pt idx="70170">
                  <c:v>7.0171000000000003E-5</c:v>
                </c:pt>
                <c:pt idx="70171">
                  <c:v>7.0172000000000005E-5</c:v>
                </c:pt>
                <c:pt idx="70172">
                  <c:v>7.0172999999999994E-5</c:v>
                </c:pt>
                <c:pt idx="70173">
                  <c:v>7.0173999999999996E-5</c:v>
                </c:pt>
                <c:pt idx="70174">
                  <c:v>7.0174999999999998E-5</c:v>
                </c:pt>
                <c:pt idx="70175">
                  <c:v>7.0176E-5</c:v>
                </c:pt>
                <c:pt idx="70176">
                  <c:v>7.0177000000000003E-5</c:v>
                </c:pt>
                <c:pt idx="70177">
                  <c:v>7.0178000000000005E-5</c:v>
                </c:pt>
                <c:pt idx="70178">
                  <c:v>7.0178999999999993E-5</c:v>
                </c:pt>
                <c:pt idx="70179">
                  <c:v>7.0179999999999996E-5</c:v>
                </c:pt>
                <c:pt idx="70180">
                  <c:v>7.0180999999999998E-5</c:v>
                </c:pt>
                <c:pt idx="70181">
                  <c:v>7.0182E-5</c:v>
                </c:pt>
                <c:pt idx="70182">
                  <c:v>7.0183000000000002E-5</c:v>
                </c:pt>
                <c:pt idx="70183">
                  <c:v>7.0184000000000004E-5</c:v>
                </c:pt>
                <c:pt idx="70184">
                  <c:v>7.0185000000000006E-5</c:v>
                </c:pt>
                <c:pt idx="70185">
                  <c:v>7.0185999999999995E-5</c:v>
                </c:pt>
                <c:pt idx="70186">
                  <c:v>7.0186999999999997E-5</c:v>
                </c:pt>
                <c:pt idx="70187">
                  <c:v>7.0188E-5</c:v>
                </c:pt>
                <c:pt idx="70188">
                  <c:v>7.0189000000000002E-5</c:v>
                </c:pt>
                <c:pt idx="70189">
                  <c:v>7.0190000000000004E-5</c:v>
                </c:pt>
                <c:pt idx="70190">
                  <c:v>7.0191000000000006E-5</c:v>
                </c:pt>
                <c:pt idx="70191">
                  <c:v>7.0191999999999995E-5</c:v>
                </c:pt>
                <c:pt idx="70192">
                  <c:v>7.0192999999999997E-5</c:v>
                </c:pt>
                <c:pt idx="70193">
                  <c:v>7.0193999999999999E-5</c:v>
                </c:pt>
                <c:pt idx="70194">
                  <c:v>7.0195000000000001E-5</c:v>
                </c:pt>
                <c:pt idx="70195">
                  <c:v>7.0196000000000004E-5</c:v>
                </c:pt>
                <c:pt idx="70196">
                  <c:v>7.0197000000000006E-5</c:v>
                </c:pt>
                <c:pt idx="70197">
                  <c:v>7.0197999999999994E-5</c:v>
                </c:pt>
                <c:pt idx="70198">
                  <c:v>7.0198999999999997E-5</c:v>
                </c:pt>
                <c:pt idx="70199">
                  <c:v>7.0199999999999999E-5</c:v>
                </c:pt>
                <c:pt idx="70200">
                  <c:v>7.0201000000000001E-5</c:v>
                </c:pt>
                <c:pt idx="70201">
                  <c:v>7.0202000000000003E-5</c:v>
                </c:pt>
                <c:pt idx="70202">
                  <c:v>7.0203000000000005E-5</c:v>
                </c:pt>
                <c:pt idx="70203">
                  <c:v>7.0203999999999994E-5</c:v>
                </c:pt>
                <c:pt idx="70204">
                  <c:v>7.0204999999999996E-5</c:v>
                </c:pt>
                <c:pt idx="70205">
                  <c:v>7.0205999999999998E-5</c:v>
                </c:pt>
                <c:pt idx="70206">
                  <c:v>7.0207000000000001E-5</c:v>
                </c:pt>
                <c:pt idx="70207">
                  <c:v>7.0208000000000003E-5</c:v>
                </c:pt>
                <c:pt idx="70208">
                  <c:v>7.0209000000000005E-5</c:v>
                </c:pt>
                <c:pt idx="70209">
                  <c:v>7.0209999999999994E-5</c:v>
                </c:pt>
                <c:pt idx="70210">
                  <c:v>7.0210999999999996E-5</c:v>
                </c:pt>
                <c:pt idx="70211">
                  <c:v>7.0211999999999998E-5</c:v>
                </c:pt>
                <c:pt idx="70212">
                  <c:v>7.0213E-5</c:v>
                </c:pt>
                <c:pt idx="70213">
                  <c:v>7.0214000000000002E-5</c:v>
                </c:pt>
                <c:pt idx="70214">
                  <c:v>7.0215000000000005E-5</c:v>
                </c:pt>
                <c:pt idx="70215">
                  <c:v>7.0216000000000007E-5</c:v>
                </c:pt>
                <c:pt idx="70216">
                  <c:v>7.0216999999999995E-5</c:v>
                </c:pt>
                <c:pt idx="70217">
                  <c:v>7.0217999999999998E-5</c:v>
                </c:pt>
                <c:pt idx="70218">
                  <c:v>7.0219E-5</c:v>
                </c:pt>
                <c:pt idx="70219">
                  <c:v>7.0220000000000002E-5</c:v>
                </c:pt>
                <c:pt idx="70220">
                  <c:v>7.0221000000000004E-5</c:v>
                </c:pt>
                <c:pt idx="70221">
                  <c:v>7.0222000000000006E-5</c:v>
                </c:pt>
                <c:pt idx="70222">
                  <c:v>7.0222999999999995E-5</c:v>
                </c:pt>
                <c:pt idx="70223">
                  <c:v>7.0223999999999997E-5</c:v>
                </c:pt>
                <c:pt idx="70224">
                  <c:v>7.0224999999999999E-5</c:v>
                </c:pt>
                <c:pt idx="70225">
                  <c:v>7.0226000000000002E-5</c:v>
                </c:pt>
                <c:pt idx="70226">
                  <c:v>7.0227000000000004E-5</c:v>
                </c:pt>
                <c:pt idx="70227">
                  <c:v>7.0228000000000006E-5</c:v>
                </c:pt>
                <c:pt idx="70228">
                  <c:v>7.0228999999999995E-5</c:v>
                </c:pt>
                <c:pt idx="70229">
                  <c:v>7.0229999999999997E-5</c:v>
                </c:pt>
                <c:pt idx="70230">
                  <c:v>7.0230999999999999E-5</c:v>
                </c:pt>
                <c:pt idx="70231">
                  <c:v>7.0232000000000001E-5</c:v>
                </c:pt>
                <c:pt idx="70232">
                  <c:v>7.0233000000000003E-5</c:v>
                </c:pt>
                <c:pt idx="70233">
                  <c:v>7.0234000000000006E-5</c:v>
                </c:pt>
                <c:pt idx="70234">
                  <c:v>7.0234999999999994E-5</c:v>
                </c:pt>
                <c:pt idx="70235">
                  <c:v>7.0235999999999996E-5</c:v>
                </c:pt>
                <c:pt idx="70236">
                  <c:v>7.0236999999999999E-5</c:v>
                </c:pt>
                <c:pt idx="70237">
                  <c:v>7.0238000000000001E-5</c:v>
                </c:pt>
                <c:pt idx="70238">
                  <c:v>7.0239000000000003E-5</c:v>
                </c:pt>
                <c:pt idx="70239">
                  <c:v>7.0240000000000005E-5</c:v>
                </c:pt>
                <c:pt idx="70240">
                  <c:v>7.0240999999999994E-5</c:v>
                </c:pt>
                <c:pt idx="70241">
                  <c:v>7.0241999999999996E-5</c:v>
                </c:pt>
                <c:pt idx="70242">
                  <c:v>7.0242999999999998E-5</c:v>
                </c:pt>
                <c:pt idx="70243">
                  <c:v>7.0244E-5</c:v>
                </c:pt>
                <c:pt idx="70244">
                  <c:v>7.0245000000000003E-5</c:v>
                </c:pt>
                <c:pt idx="70245">
                  <c:v>7.0246000000000005E-5</c:v>
                </c:pt>
                <c:pt idx="70246">
                  <c:v>7.0246999999999993E-5</c:v>
                </c:pt>
                <c:pt idx="70247">
                  <c:v>7.0247999999999996E-5</c:v>
                </c:pt>
                <c:pt idx="70248">
                  <c:v>7.0248999999999998E-5</c:v>
                </c:pt>
                <c:pt idx="70249">
                  <c:v>7.025E-5</c:v>
                </c:pt>
                <c:pt idx="70250">
                  <c:v>7.0251000000000002E-5</c:v>
                </c:pt>
                <c:pt idx="70251">
                  <c:v>7.0252000000000004E-5</c:v>
                </c:pt>
                <c:pt idx="70252">
                  <c:v>7.0253000000000007E-5</c:v>
                </c:pt>
                <c:pt idx="70253">
                  <c:v>7.0253999999999995E-5</c:v>
                </c:pt>
                <c:pt idx="70254">
                  <c:v>7.0254999999999997E-5</c:v>
                </c:pt>
                <c:pt idx="70255">
                  <c:v>7.0256E-5</c:v>
                </c:pt>
                <c:pt idx="70256">
                  <c:v>7.0257000000000002E-5</c:v>
                </c:pt>
                <c:pt idx="70257">
                  <c:v>7.0258000000000004E-5</c:v>
                </c:pt>
                <c:pt idx="70258">
                  <c:v>7.0259000000000006E-5</c:v>
                </c:pt>
                <c:pt idx="70259">
                  <c:v>7.0259999999999995E-5</c:v>
                </c:pt>
                <c:pt idx="70260">
                  <c:v>7.0260999999999997E-5</c:v>
                </c:pt>
                <c:pt idx="70261">
                  <c:v>7.0261999999999999E-5</c:v>
                </c:pt>
                <c:pt idx="70262">
                  <c:v>7.0263000000000001E-5</c:v>
                </c:pt>
                <c:pt idx="70263">
                  <c:v>7.0264000000000004E-5</c:v>
                </c:pt>
                <c:pt idx="70264">
                  <c:v>7.0265000000000006E-5</c:v>
                </c:pt>
                <c:pt idx="70265">
                  <c:v>7.0265999999999994E-5</c:v>
                </c:pt>
                <c:pt idx="70266">
                  <c:v>7.0266999999999997E-5</c:v>
                </c:pt>
                <c:pt idx="70267">
                  <c:v>7.0267999999999999E-5</c:v>
                </c:pt>
                <c:pt idx="70268">
                  <c:v>7.0269000000000001E-5</c:v>
                </c:pt>
                <c:pt idx="70269">
                  <c:v>7.0270000000000003E-5</c:v>
                </c:pt>
                <c:pt idx="70270">
                  <c:v>7.0271000000000005E-5</c:v>
                </c:pt>
                <c:pt idx="70271">
                  <c:v>7.0271999999999994E-5</c:v>
                </c:pt>
                <c:pt idx="70272">
                  <c:v>7.0272999999999996E-5</c:v>
                </c:pt>
                <c:pt idx="70273">
                  <c:v>7.0273999999999998E-5</c:v>
                </c:pt>
                <c:pt idx="70274">
                  <c:v>7.0275000000000001E-5</c:v>
                </c:pt>
                <c:pt idx="70275">
                  <c:v>7.0276000000000003E-5</c:v>
                </c:pt>
                <c:pt idx="70276">
                  <c:v>7.0277000000000005E-5</c:v>
                </c:pt>
                <c:pt idx="70277">
                  <c:v>7.0277999999999994E-5</c:v>
                </c:pt>
                <c:pt idx="70278">
                  <c:v>7.0278999999999996E-5</c:v>
                </c:pt>
                <c:pt idx="70279">
                  <c:v>7.0279999999999998E-5</c:v>
                </c:pt>
                <c:pt idx="70280">
                  <c:v>7.0281E-5</c:v>
                </c:pt>
                <c:pt idx="70281">
                  <c:v>7.0282000000000002E-5</c:v>
                </c:pt>
                <c:pt idx="70282">
                  <c:v>7.0283000000000005E-5</c:v>
                </c:pt>
                <c:pt idx="70283">
                  <c:v>7.0284000000000007E-5</c:v>
                </c:pt>
                <c:pt idx="70284">
                  <c:v>7.0284999999999995E-5</c:v>
                </c:pt>
                <c:pt idx="70285">
                  <c:v>7.0285999999999998E-5</c:v>
                </c:pt>
                <c:pt idx="70286">
                  <c:v>7.0287E-5</c:v>
                </c:pt>
                <c:pt idx="70287">
                  <c:v>7.0288000000000002E-5</c:v>
                </c:pt>
                <c:pt idx="70288">
                  <c:v>7.0289000000000004E-5</c:v>
                </c:pt>
                <c:pt idx="70289">
                  <c:v>7.0290000000000006E-5</c:v>
                </c:pt>
                <c:pt idx="70290">
                  <c:v>7.0290999999999995E-5</c:v>
                </c:pt>
                <c:pt idx="70291">
                  <c:v>7.0291999999999997E-5</c:v>
                </c:pt>
                <c:pt idx="70292">
                  <c:v>7.0292999999999999E-5</c:v>
                </c:pt>
                <c:pt idx="70293">
                  <c:v>7.0294000000000002E-5</c:v>
                </c:pt>
                <c:pt idx="70294">
                  <c:v>7.0295000000000004E-5</c:v>
                </c:pt>
                <c:pt idx="70295">
                  <c:v>7.0296000000000006E-5</c:v>
                </c:pt>
                <c:pt idx="70296">
                  <c:v>7.0296999999999995E-5</c:v>
                </c:pt>
                <c:pt idx="70297">
                  <c:v>7.0297999999999997E-5</c:v>
                </c:pt>
                <c:pt idx="70298">
                  <c:v>7.0298999999999999E-5</c:v>
                </c:pt>
                <c:pt idx="70299">
                  <c:v>7.0300000000000001E-5</c:v>
                </c:pt>
                <c:pt idx="70300">
                  <c:v>7.0301000000000003E-5</c:v>
                </c:pt>
                <c:pt idx="70301">
                  <c:v>7.0302000000000006E-5</c:v>
                </c:pt>
                <c:pt idx="70302">
                  <c:v>7.0302999999999994E-5</c:v>
                </c:pt>
                <c:pt idx="70303">
                  <c:v>7.0303999999999996E-5</c:v>
                </c:pt>
                <c:pt idx="70304">
                  <c:v>7.0304999999999999E-5</c:v>
                </c:pt>
                <c:pt idx="70305">
                  <c:v>7.0306000000000001E-5</c:v>
                </c:pt>
                <c:pt idx="70306">
                  <c:v>7.0307000000000003E-5</c:v>
                </c:pt>
                <c:pt idx="70307">
                  <c:v>7.0308000000000005E-5</c:v>
                </c:pt>
                <c:pt idx="70308">
                  <c:v>7.0308999999999994E-5</c:v>
                </c:pt>
                <c:pt idx="70309">
                  <c:v>7.0309999999999996E-5</c:v>
                </c:pt>
                <c:pt idx="70310">
                  <c:v>7.0310999999999998E-5</c:v>
                </c:pt>
                <c:pt idx="70311">
                  <c:v>7.0312E-5</c:v>
                </c:pt>
                <c:pt idx="70312">
                  <c:v>7.0313000000000003E-5</c:v>
                </c:pt>
                <c:pt idx="70313">
                  <c:v>7.0314000000000005E-5</c:v>
                </c:pt>
                <c:pt idx="70314">
                  <c:v>7.0314999999999993E-5</c:v>
                </c:pt>
                <c:pt idx="70315">
                  <c:v>7.0315999999999996E-5</c:v>
                </c:pt>
                <c:pt idx="70316">
                  <c:v>7.0316999999999998E-5</c:v>
                </c:pt>
                <c:pt idx="70317">
                  <c:v>7.0318E-5</c:v>
                </c:pt>
                <c:pt idx="70318">
                  <c:v>7.0319000000000002E-5</c:v>
                </c:pt>
                <c:pt idx="70319">
                  <c:v>7.0320000000000004E-5</c:v>
                </c:pt>
                <c:pt idx="70320">
                  <c:v>7.0321000000000007E-5</c:v>
                </c:pt>
                <c:pt idx="70321">
                  <c:v>7.0321999999999995E-5</c:v>
                </c:pt>
                <c:pt idx="70322">
                  <c:v>7.0322999999999997E-5</c:v>
                </c:pt>
                <c:pt idx="70323">
                  <c:v>7.0324E-5</c:v>
                </c:pt>
                <c:pt idx="70324">
                  <c:v>7.0325000000000002E-5</c:v>
                </c:pt>
                <c:pt idx="70325">
                  <c:v>7.0326000000000004E-5</c:v>
                </c:pt>
                <c:pt idx="70326">
                  <c:v>7.0327000000000006E-5</c:v>
                </c:pt>
                <c:pt idx="70327">
                  <c:v>7.0327999999999995E-5</c:v>
                </c:pt>
                <c:pt idx="70328">
                  <c:v>7.0328999999999997E-5</c:v>
                </c:pt>
                <c:pt idx="70329">
                  <c:v>7.0329999999999999E-5</c:v>
                </c:pt>
                <c:pt idx="70330">
                  <c:v>7.0331000000000001E-5</c:v>
                </c:pt>
                <c:pt idx="70331">
                  <c:v>7.0332000000000004E-5</c:v>
                </c:pt>
                <c:pt idx="70332">
                  <c:v>7.0333000000000006E-5</c:v>
                </c:pt>
                <c:pt idx="70333">
                  <c:v>7.0333999999999994E-5</c:v>
                </c:pt>
                <c:pt idx="70334">
                  <c:v>7.0334999999999997E-5</c:v>
                </c:pt>
                <c:pt idx="70335">
                  <c:v>7.0335999999999999E-5</c:v>
                </c:pt>
                <c:pt idx="70336">
                  <c:v>7.0337000000000001E-5</c:v>
                </c:pt>
                <c:pt idx="70337">
                  <c:v>7.0338000000000003E-5</c:v>
                </c:pt>
                <c:pt idx="70338">
                  <c:v>7.0339000000000005E-5</c:v>
                </c:pt>
                <c:pt idx="70339">
                  <c:v>7.0339999999999994E-5</c:v>
                </c:pt>
                <c:pt idx="70340">
                  <c:v>7.0340999999999996E-5</c:v>
                </c:pt>
                <c:pt idx="70341">
                  <c:v>7.0341999999999998E-5</c:v>
                </c:pt>
                <c:pt idx="70342">
                  <c:v>7.0343000000000001E-5</c:v>
                </c:pt>
                <c:pt idx="70343">
                  <c:v>7.0344000000000003E-5</c:v>
                </c:pt>
                <c:pt idx="70344">
                  <c:v>7.0345000000000005E-5</c:v>
                </c:pt>
                <c:pt idx="70345">
                  <c:v>7.0345999999999994E-5</c:v>
                </c:pt>
                <c:pt idx="70346">
                  <c:v>7.0346999999999996E-5</c:v>
                </c:pt>
                <c:pt idx="70347">
                  <c:v>7.0347999999999998E-5</c:v>
                </c:pt>
                <c:pt idx="70348">
                  <c:v>7.0349E-5</c:v>
                </c:pt>
                <c:pt idx="70349">
                  <c:v>7.0350000000000002E-5</c:v>
                </c:pt>
                <c:pt idx="70350">
                  <c:v>7.0351000000000005E-5</c:v>
                </c:pt>
                <c:pt idx="70351">
                  <c:v>7.0352000000000007E-5</c:v>
                </c:pt>
                <c:pt idx="70352">
                  <c:v>7.0352999999999995E-5</c:v>
                </c:pt>
                <c:pt idx="70353">
                  <c:v>7.0353999999999998E-5</c:v>
                </c:pt>
                <c:pt idx="70354">
                  <c:v>7.0355E-5</c:v>
                </c:pt>
                <c:pt idx="70355">
                  <c:v>7.0356000000000002E-5</c:v>
                </c:pt>
                <c:pt idx="70356">
                  <c:v>7.0357000000000004E-5</c:v>
                </c:pt>
                <c:pt idx="70357">
                  <c:v>7.0358000000000006E-5</c:v>
                </c:pt>
                <c:pt idx="70358">
                  <c:v>7.0358999999999995E-5</c:v>
                </c:pt>
                <c:pt idx="70359">
                  <c:v>7.0359999999999997E-5</c:v>
                </c:pt>
                <c:pt idx="70360">
                  <c:v>7.0360999999999999E-5</c:v>
                </c:pt>
                <c:pt idx="70361">
                  <c:v>7.0362000000000002E-5</c:v>
                </c:pt>
                <c:pt idx="70362">
                  <c:v>7.0363000000000004E-5</c:v>
                </c:pt>
                <c:pt idx="70363">
                  <c:v>7.0364000000000006E-5</c:v>
                </c:pt>
                <c:pt idx="70364">
                  <c:v>7.0364999999999995E-5</c:v>
                </c:pt>
                <c:pt idx="70365">
                  <c:v>7.0365999999999997E-5</c:v>
                </c:pt>
                <c:pt idx="70366">
                  <c:v>7.0366999999999999E-5</c:v>
                </c:pt>
                <c:pt idx="70367">
                  <c:v>7.0368000000000001E-5</c:v>
                </c:pt>
                <c:pt idx="70368">
                  <c:v>7.0369000000000003E-5</c:v>
                </c:pt>
                <c:pt idx="70369">
                  <c:v>7.0370000000000006E-5</c:v>
                </c:pt>
                <c:pt idx="70370">
                  <c:v>7.0370999999999994E-5</c:v>
                </c:pt>
                <c:pt idx="70371">
                  <c:v>7.0371999999999996E-5</c:v>
                </c:pt>
                <c:pt idx="70372">
                  <c:v>7.0372999999999999E-5</c:v>
                </c:pt>
                <c:pt idx="70373">
                  <c:v>7.0374000000000001E-5</c:v>
                </c:pt>
                <c:pt idx="70374">
                  <c:v>7.0375000000000003E-5</c:v>
                </c:pt>
                <c:pt idx="70375">
                  <c:v>7.0376000000000005E-5</c:v>
                </c:pt>
                <c:pt idx="70376">
                  <c:v>7.0376999999999994E-5</c:v>
                </c:pt>
                <c:pt idx="70377">
                  <c:v>7.0377999999999996E-5</c:v>
                </c:pt>
                <c:pt idx="70378">
                  <c:v>7.0378999999999998E-5</c:v>
                </c:pt>
                <c:pt idx="70379">
                  <c:v>7.038E-5</c:v>
                </c:pt>
                <c:pt idx="70380">
                  <c:v>7.0381000000000003E-5</c:v>
                </c:pt>
                <c:pt idx="70381">
                  <c:v>7.0382000000000005E-5</c:v>
                </c:pt>
                <c:pt idx="70382">
                  <c:v>7.0382999999999993E-5</c:v>
                </c:pt>
                <c:pt idx="70383">
                  <c:v>7.0383999999999996E-5</c:v>
                </c:pt>
                <c:pt idx="70384">
                  <c:v>7.0384999999999998E-5</c:v>
                </c:pt>
                <c:pt idx="70385">
                  <c:v>7.0386E-5</c:v>
                </c:pt>
                <c:pt idx="70386">
                  <c:v>7.0387000000000002E-5</c:v>
                </c:pt>
                <c:pt idx="70387">
                  <c:v>7.0388000000000004E-5</c:v>
                </c:pt>
                <c:pt idx="70388">
                  <c:v>7.0389000000000007E-5</c:v>
                </c:pt>
                <c:pt idx="70389">
                  <c:v>7.0389999999999995E-5</c:v>
                </c:pt>
                <c:pt idx="70390">
                  <c:v>7.0390999999999997E-5</c:v>
                </c:pt>
                <c:pt idx="70391">
                  <c:v>7.0392E-5</c:v>
                </c:pt>
                <c:pt idx="70392">
                  <c:v>7.0393000000000002E-5</c:v>
                </c:pt>
                <c:pt idx="70393">
                  <c:v>7.0394000000000004E-5</c:v>
                </c:pt>
                <c:pt idx="70394">
                  <c:v>7.0395000000000006E-5</c:v>
                </c:pt>
                <c:pt idx="70395">
                  <c:v>7.0395999999999995E-5</c:v>
                </c:pt>
                <c:pt idx="70396">
                  <c:v>7.0396999999999997E-5</c:v>
                </c:pt>
                <c:pt idx="70397">
                  <c:v>7.0397999999999999E-5</c:v>
                </c:pt>
                <c:pt idx="70398">
                  <c:v>7.0399000000000001E-5</c:v>
                </c:pt>
                <c:pt idx="70399">
                  <c:v>7.0400000000000004E-5</c:v>
                </c:pt>
                <c:pt idx="70400">
                  <c:v>7.0401000000000006E-5</c:v>
                </c:pt>
                <c:pt idx="70401">
                  <c:v>7.0401999999999994E-5</c:v>
                </c:pt>
                <c:pt idx="70402">
                  <c:v>7.0402999999999997E-5</c:v>
                </c:pt>
                <c:pt idx="70403">
                  <c:v>7.0403999999999999E-5</c:v>
                </c:pt>
                <c:pt idx="70404">
                  <c:v>7.0405000000000001E-5</c:v>
                </c:pt>
                <c:pt idx="70405">
                  <c:v>7.0406000000000003E-5</c:v>
                </c:pt>
                <c:pt idx="70406">
                  <c:v>7.0407000000000005E-5</c:v>
                </c:pt>
                <c:pt idx="70407">
                  <c:v>7.0407999999999994E-5</c:v>
                </c:pt>
                <c:pt idx="70408">
                  <c:v>7.0408999999999996E-5</c:v>
                </c:pt>
                <c:pt idx="70409">
                  <c:v>7.0409999999999998E-5</c:v>
                </c:pt>
                <c:pt idx="70410">
                  <c:v>7.0411000000000001E-5</c:v>
                </c:pt>
                <c:pt idx="70411">
                  <c:v>7.0412000000000003E-5</c:v>
                </c:pt>
                <c:pt idx="70412">
                  <c:v>7.0413000000000005E-5</c:v>
                </c:pt>
                <c:pt idx="70413">
                  <c:v>7.0413999999999994E-5</c:v>
                </c:pt>
                <c:pt idx="70414">
                  <c:v>7.0414999999999996E-5</c:v>
                </c:pt>
                <c:pt idx="70415">
                  <c:v>7.0415999999999998E-5</c:v>
                </c:pt>
                <c:pt idx="70416">
                  <c:v>7.0417E-5</c:v>
                </c:pt>
                <c:pt idx="70417">
                  <c:v>7.0418000000000002E-5</c:v>
                </c:pt>
                <c:pt idx="70418">
                  <c:v>7.0419000000000005E-5</c:v>
                </c:pt>
                <c:pt idx="70419">
                  <c:v>7.0419999999999993E-5</c:v>
                </c:pt>
                <c:pt idx="70420">
                  <c:v>7.0420999999999995E-5</c:v>
                </c:pt>
                <c:pt idx="70421">
                  <c:v>7.0421999999999998E-5</c:v>
                </c:pt>
                <c:pt idx="70422">
                  <c:v>7.0423E-5</c:v>
                </c:pt>
                <c:pt idx="70423">
                  <c:v>7.0424000000000002E-5</c:v>
                </c:pt>
                <c:pt idx="70424">
                  <c:v>7.0425000000000004E-5</c:v>
                </c:pt>
                <c:pt idx="70425">
                  <c:v>7.0426000000000006E-5</c:v>
                </c:pt>
                <c:pt idx="70426">
                  <c:v>7.0426999999999995E-5</c:v>
                </c:pt>
                <c:pt idx="70427">
                  <c:v>7.0427999999999997E-5</c:v>
                </c:pt>
                <c:pt idx="70428">
                  <c:v>7.0428999999999999E-5</c:v>
                </c:pt>
                <c:pt idx="70429">
                  <c:v>7.0430000000000002E-5</c:v>
                </c:pt>
                <c:pt idx="70430">
                  <c:v>7.0431000000000004E-5</c:v>
                </c:pt>
                <c:pt idx="70431">
                  <c:v>7.0432000000000006E-5</c:v>
                </c:pt>
                <c:pt idx="70432">
                  <c:v>7.0432999999999995E-5</c:v>
                </c:pt>
                <c:pt idx="70433">
                  <c:v>7.0433999999999997E-5</c:v>
                </c:pt>
                <c:pt idx="70434">
                  <c:v>7.0434999999999999E-5</c:v>
                </c:pt>
                <c:pt idx="70435">
                  <c:v>7.0436000000000001E-5</c:v>
                </c:pt>
                <c:pt idx="70436">
                  <c:v>7.0437000000000003E-5</c:v>
                </c:pt>
                <c:pt idx="70437">
                  <c:v>7.0438000000000006E-5</c:v>
                </c:pt>
                <c:pt idx="70438">
                  <c:v>7.0438999999999994E-5</c:v>
                </c:pt>
                <c:pt idx="70439">
                  <c:v>7.0439999999999996E-5</c:v>
                </c:pt>
                <c:pt idx="70440">
                  <c:v>7.0440999999999999E-5</c:v>
                </c:pt>
                <c:pt idx="70441">
                  <c:v>7.0442000000000001E-5</c:v>
                </c:pt>
                <c:pt idx="70442">
                  <c:v>7.0443000000000003E-5</c:v>
                </c:pt>
                <c:pt idx="70443">
                  <c:v>7.0444000000000005E-5</c:v>
                </c:pt>
                <c:pt idx="70444">
                  <c:v>7.0444999999999994E-5</c:v>
                </c:pt>
                <c:pt idx="70445">
                  <c:v>7.0445999999999996E-5</c:v>
                </c:pt>
                <c:pt idx="70446">
                  <c:v>7.0446999999999998E-5</c:v>
                </c:pt>
                <c:pt idx="70447">
                  <c:v>7.0448E-5</c:v>
                </c:pt>
                <c:pt idx="70448">
                  <c:v>7.0449000000000003E-5</c:v>
                </c:pt>
                <c:pt idx="70449">
                  <c:v>7.0450000000000005E-5</c:v>
                </c:pt>
                <c:pt idx="70450">
                  <c:v>7.0450999999999993E-5</c:v>
                </c:pt>
                <c:pt idx="70451">
                  <c:v>7.0451999999999996E-5</c:v>
                </c:pt>
                <c:pt idx="70452">
                  <c:v>7.0452999999999998E-5</c:v>
                </c:pt>
                <c:pt idx="70453">
                  <c:v>7.0454E-5</c:v>
                </c:pt>
                <c:pt idx="70454">
                  <c:v>7.0455000000000002E-5</c:v>
                </c:pt>
                <c:pt idx="70455">
                  <c:v>7.0456000000000004E-5</c:v>
                </c:pt>
                <c:pt idx="70456">
                  <c:v>7.0457000000000007E-5</c:v>
                </c:pt>
                <c:pt idx="70457">
                  <c:v>7.0457999999999995E-5</c:v>
                </c:pt>
                <c:pt idx="70458">
                  <c:v>7.0458999999999997E-5</c:v>
                </c:pt>
                <c:pt idx="70459">
                  <c:v>7.046E-5</c:v>
                </c:pt>
                <c:pt idx="70460">
                  <c:v>7.0461000000000002E-5</c:v>
                </c:pt>
                <c:pt idx="70461">
                  <c:v>7.0462000000000004E-5</c:v>
                </c:pt>
                <c:pt idx="70462">
                  <c:v>7.0463000000000006E-5</c:v>
                </c:pt>
                <c:pt idx="70463">
                  <c:v>7.0463999999999995E-5</c:v>
                </c:pt>
                <c:pt idx="70464">
                  <c:v>7.0464999999999997E-5</c:v>
                </c:pt>
                <c:pt idx="70465">
                  <c:v>7.0465999999999999E-5</c:v>
                </c:pt>
                <c:pt idx="70466">
                  <c:v>7.0467000000000001E-5</c:v>
                </c:pt>
                <c:pt idx="70467">
                  <c:v>7.0468000000000004E-5</c:v>
                </c:pt>
                <c:pt idx="70468">
                  <c:v>7.0469000000000006E-5</c:v>
                </c:pt>
                <c:pt idx="70469">
                  <c:v>7.0469999999999994E-5</c:v>
                </c:pt>
                <c:pt idx="70470">
                  <c:v>7.0470999999999997E-5</c:v>
                </c:pt>
                <c:pt idx="70471">
                  <c:v>7.0471999999999999E-5</c:v>
                </c:pt>
                <c:pt idx="70472">
                  <c:v>7.0473000000000001E-5</c:v>
                </c:pt>
                <c:pt idx="70473">
                  <c:v>7.0474000000000003E-5</c:v>
                </c:pt>
                <c:pt idx="70474">
                  <c:v>7.0475000000000005E-5</c:v>
                </c:pt>
                <c:pt idx="70475">
                  <c:v>7.0475999999999994E-5</c:v>
                </c:pt>
                <c:pt idx="70476">
                  <c:v>7.0476999999999996E-5</c:v>
                </c:pt>
                <c:pt idx="70477">
                  <c:v>7.0477999999999998E-5</c:v>
                </c:pt>
                <c:pt idx="70478">
                  <c:v>7.0479000000000001E-5</c:v>
                </c:pt>
                <c:pt idx="70479">
                  <c:v>7.0480000000000003E-5</c:v>
                </c:pt>
                <c:pt idx="70480">
                  <c:v>7.0481000000000005E-5</c:v>
                </c:pt>
                <c:pt idx="70481">
                  <c:v>7.0481999999999994E-5</c:v>
                </c:pt>
                <c:pt idx="70482">
                  <c:v>7.0482999999999996E-5</c:v>
                </c:pt>
                <c:pt idx="70483">
                  <c:v>7.0483999999999998E-5</c:v>
                </c:pt>
                <c:pt idx="70484">
                  <c:v>7.0485E-5</c:v>
                </c:pt>
                <c:pt idx="70485">
                  <c:v>7.0486000000000002E-5</c:v>
                </c:pt>
                <c:pt idx="70486">
                  <c:v>7.0487000000000005E-5</c:v>
                </c:pt>
                <c:pt idx="70487">
                  <c:v>7.0487999999999993E-5</c:v>
                </c:pt>
                <c:pt idx="70488">
                  <c:v>7.0488999999999995E-5</c:v>
                </c:pt>
                <c:pt idx="70489">
                  <c:v>7.0489999999999998E-5</c:v>
                </c:pt>
                <c:pt idx="70490">
                  <c:v>7.0491E-5</c:v>
                </c:pt>
                <c:pt idx="70491">
                  <c:v>7.0492000000000002E-5</c:v>
                </c:pt>
                <c:pt idx="70492">
                  <c:v>7.0493000000000004E-5</c:v>
                </c:pt>
                <c:pt idx="70493">
                  <c:v>7.0494000000000006E-5</c:v>
                </c:pt>
                <c:pt idx="70494">
                  <c:v>7.0494999999999995E-5</c:v>
                </c:pt>
                <c:pt idx="70495">
                  <c:v>7.0495999999999997E-5</c:v>
                </c:pt>
                <c:pt idx="70496">
                  <c:v>7.0496999999999999E-5</c:v>
                </c:pt>
                <c:pt idx="70497">
                  <c:v>7.0498000000000002E-5</c:v>
                </c:pt>
                <c:pt idx="70498">
                  <c:v>7.0499000000000004E-5</c:v>
                </c:pt>
                <c:pt idx="70499">
                  <c:v>7.0500000000000006E-5</c:v>
                </c:pt>
                <c:pt idx="70500">
                  <c:v>7.0500999999999995E-5</c:v>
                </c:pt>
                <c:pt idx="70501">
                  <c:v>7.0501999999999997E-5</c:v>
                </c:pt>
                <c:pt idx="70502">
                  <c:v>7.0502999999999999E-5</c:v>
                </c:pt>
                <c:pt idx="70503">
                  <c:v>7.0504000000000001E-5</c:v>
                </c:pt>
                <c:pt idx="70504">
                  <c:v>7.0505000000000003E-5</c:v>
                </c:pt>
                <c:pt idx="70505">
                  <c:v>7.0506000000000006E-5</c:v>
                </c:pt>
                <c:pt idx="70506">
                  <c:v>7.0506999999999994E-5</c:v>
                </c:pt>
                <c:pt idx="70507">
                  <c:v>7.0507999999999996E-5</c:v>
                </c:pt>
                <c:pt idx="70508">
                  <c:v>7.0508999999999999E-5</c:v>
                </c:pt>
                <c:pt idx="70509">
                  <c:v>7.0510000000000001E-5</c:v>
                </c:pt>
                <c:pt idx="70510">
                  <c:v>7.0511000000000003E-5</c:v>
                </c:pt>
                <c:pt idx="70511">
                  <c:v>7.0512000000000005E-5</c:v>
                </c:pt>
                <c:pt idx="70512">
                  <c:v>7.0512999999999994E-5</c:v>
                </c:pt>
                <c:pt idx="70513">
                  <c:v>7.0513999999999996E-5</c:v>
                </c:pt>
                <c:pt idx="70514">
                  <c:v>7.0514999999999998E-5</c:v>
                </c:pt>
                <c:pt idx="70515">
                  <c:v>7.0516E-5</c:v>
                </c:pt>
                <c:pt idx="70516">
                  <c:v>7.0517000000000003E-5</c:v>
                </c:pt>
                <c:pt idx="70517">
                  <c:v>7.0518000000000005E-5</c:v>
                </c:pt>
                <c:pt idx="70518">
                  <c:v>7.0518999999999993E-5</c:v>
                </c:pt>
                <c:pt idx="70519">
                  <c:v>7.0519999999999996E-5</c:v>
                </c:pt>
                <c:pt idx="70520">
                  <c:v>7.0520999999999998E-5</c:v>
                </c:pt>
                <c:pt idx="70521">
                  <c:v>7.0522E-5</c:v>
                </c:pt>
                <c:pt idx="70522">
                  <c:v>7.0523000000000002E-5</c:v>
                </c:pt>
                <c:pt idx="70523">
                  <c:v>7.0524000000000004E-5</c:v>
                </c:pt>
                <c:pt idx="70524">
                  <c:v>7.0525000000000007E-5</c:v>
                </c:pt>
                <c:pt idx="70525">
                  <c:v>7.0525999999999995E-5</c:v>
                </c:pt>
                <c:pt idx="70526">
                  <c:v>7.0526999999999997E-5</c:v>
                </c:pt>
                <c:pt idx="70527">
                  <c:v>7.0528E-5</c:v>
                </c:pt>
                <c:pt idx="70528">
                  <c:v>7.0529000000000002E-5</c:v>
                </c:pt>
                <c:pt idx="70529">
                  <c:v>7.0530000000000004E-5</c:v>
                </c:pt>
                <c:pt idx="70530">
                  <c:v>7.0531000000000006E-5</c:v>
                </c:pt>
                <c:pt idx="70531">
                  <c:v>7.0531999999999995E-5</c:v>
                </c:pt>
                <c:pt idx="70532">
                  <c:v>7.0532999999999997E-5</c:v>
                </c:pt>
                <c:pt idx="70533">
                  <c:v>7.0533999999999999E-5</c:v>
                </c:pt>
                <c:pt idx="70534">
                  <c:v>7.0535000000000001E-5</c:v>
                </c:pt>
                <c:pt idx="70535">
                  <c:v>7.0536000000000004E-5</c:v>
                </c:pt>
                <c:pt idx="70536">
                  <c:v>7.0537000000000006E-5</c:v>
                </c:pt>
                <c:pt idx="70537">
                  <c:v>7.0537999999999994E-5</c:v>
                </c:pt>
                <c:pt idx="70538">
                  <c:v>7.0538999999999997E-5</c:v>
                </c:pt>
                <c:pt idx="70539">
                  <c:v>7.0539999999999999E-5</c:v>
                </c:pt>
                <c:pt idx="70540">
                  <c:v>7.0541000000000001E-5</c:v>
                </c:pt>
                <c:pt idx="70541">
                  <c:v>7.0542000000000003E-5</c:v>
                </c:pt>
                <c:pt idx="70542">
                  <c:v>7.0543000000000005E-5</c:v>
                </c:pt>
                <c:pt idx="70543">
                  <c:v>7.0543999999999994E-5</c:v>
                </c:pt>
                <c:pt idx="70544">
                  <c:v>7.0544999999999996E-5</c:v>
                </c:pt>
                <c:pt idx="70545">
                  <c:v>7.0545999999999998E-5</c:v>
                </c:pt>
                <c:pt idx="70546">
                  <c:v>7.0547000000000001E-5</c:v>
                </c:pt>
                <c:pt idx="70547">
                  <c:v>7.0548000000000003E-5</c:v>
                </c:pt>
                <c:pt idx="70548">
                  <c:v>7.0549000000000005E-5</c:v>
                </c:pt>
                <c:pt idx="70549">
                  <c:v>7.0549999999999994E-5</c:v>
                </c:pt>
                <c:pt idx="70550">
                  <c:v>7.0550999999999996E-5</c:v>
                </c:pt>
                <c:pt idx="70551">
                  <c:v>7.0551999999999998E-5</c:v>
                </c:pt>
                <c:pt idx="70552">
                  <c:v>7.0553E-5</c:v>
                </c:pt>
                <c:pt idx="70553">
                  <c:v>7.0554000000000002E-5</c:v>
                </c:pt>
                <c:pt idx="70554">
                  <c:v>7.0555000000000005E-5</c:v>
                </c:pt>
                <c:pt idx="70555">
                  <c:v>7.0555999999999993E-5</c:v>
                </c:pt>
                <c:pt idx="70556">
                  <c:v>7.0556999999999995E-5</c:v>
                </c:pt>
                <c:pt idx="70557">
                  <c:v>7.0557999999999998E-5</c:v>
                </c:pt>
                <c:pt idx="70558">
                  <c:v>7.0559E-5</c:v>
                </c:pt>
                <c:pt idx="70559">
                  <c:v>7.0560000000000002E-5</c:v>
                </c:pt>
                <c:pt idx="70560">
                  <c:v>7.0561000000000004E-5</c:v>
                </c:pt>
                <c:pt idx="70561">
                  <c:v>7.0562000000000006E-5</c:v>
                </c:pt>
                <c:pt idx="70562">
                  <c:v>7.0562999999999995E-5</c:v>
                </c:pt>
                <c:pt idx="70563">
                  <c:v>7.0563999999999997E-5</c:v>
                </c:pt>
                <c:pt idx="70564">
                  <c:v>7.0564999999999999E-5</c:v>
                </c:pt>
                <c:pt idx="70565">
                  <c:v>7.0566000000000002E-5</c:v>
                </c:pt>
                <c:pt idx="70566">
                  <c:v>7.0567000000000004E-5</c:v>
                </c:pt>
                <c:pt idx="70567">
                  <c:v>7.0568000000000006E-5</c:v>
                </c:pt>
                <c:pt idx="70568">
                  <c:v>7.0568999999999995E-5</c:v>
                </c:pt>
                <c:pt idx="70569">
                  <c:v>7.0569999999999997E-5</c:v>
                </c:pt>
                <c:pt idx="70570">
                  <c:v>7.0570999999999999E-5</c:v>
                </c:pt>
                <c:pt idx="70571">
                  <c:v>7.0572000000000001E-5</c:v>
                </c:pt>
                <c:pt idx="70572">
                  <c:v>7.0573000000000003E-5</c:v>
                </c:pt>
                <c:pt idx="70573">
                  <c:v>7.0574000000000006E-5</c:v>
                </c:pt>
                <c:pt idx="70574">
                  <c:v>7.0574999999999994E-5</c:v>
                </c:pt>
                <c:pt idx="70575">
                  <c:v>7.0575999999999996E-5</c:v>
                </c:pt>
                <c:pt idx="70576">
                  <c:v>7.0576999999999999E-5</c:v>
                </c:pt>
                <c:pt idx="70577">
                  <c:v>7.0578000000000001E-5</c:v>
                </c:pt>
                <c:pt idx="70578">
                  <c:v>7.0579000000000003E-5</c:v>
                </c:pt>
                <c:pt idx="70579">
                  <c:v>7.0580000000000005E-5</c:v>
                </c:pt>
                <c:pt idx="70580">
                  <c:v>7.0580999999999994E-5</c:v>
                </c:pt>
                <c:pt idx="70581">
                  <c:v>7.0581999999999996E-5</c:v>
                </c:pt>
                <c:pt idx="70582">
                  <c:v>7.0582999999999998E-5</c:v>
                </c:pt>
                <c:pt idx="70583">
                  <c:v>7.0584E-5</c:v>
                </c:pt>
                <c:pt idx="70584">
                  <c:v>7.0585000000000003E-5</c:v>
                </c:pt>
                <c:pt idx="70585">
                  <c:v>7.0586000000000005E-5</c:v>
                </c:pt>
                <c:pt idx="70586">
                  <c:v>7.0586999999999993E-5</c:v>
                </c:pt>
                <c:pt idx="70587">
                  <c:v>7.0587999999999996E-5</c:v>
                </c:pt>
                <c:pt idx="70588">
                  <c:v>7.0588999999999998E-5</c:v>
                </c:pt>
                <c:pt idx="70589">
                  <c:v>7.059E-5</c:v>
                </c:pt>
                <c:pt idx="70590">
                  <c:v>7.0591000000000002E-5</c:v>
                </c:pt>
                <c:pt idx="70591">
                  <c:v>7.0592000000000004E-5</c:v>
                </c:pt>
                <c:pt idx="70592">
                  <c:v>7.0593000000000007E-5</c:v>
                </c:pt>
                <c:pt idx="70593">
                  <c:v>7.0593999999999995E-5</c:v>
                </c:pt>
                <c:pt idx="70594">
                  <c:v>7.0594999999999997E-5</c:v>
                </c:pt>
                <c:pt idx="70595">
                  <c:v>7.0596E-5</c:v>
                </c:pt>
                <c:pt idx="70596">
                  <c:v>7.0597000000000002E-5</c:v>
                </c:pt>
                <c:pt idx="70597">
                  <c:v>7.0598000000000004E-5</c:v>
                </c:pt>
                <c:pt idx="70598">
                  <c:v>7.0599000000000006E-5</c:v>
                </c:pt>
                <c:pt idx="70599">
                  <c:v>7.0599999999999995E-5</c:v>
                </c:pt>
                <c:pt idx="70600">
                  <c:v>7.0600999999999997E-5</c:v>
                </c:pt>
                <c:pt idx="70601">
                  <c:v>7.0601999999999999E-5</c:v>
                </c:pt>
                <c:pt idx="70602">
                  <c:v>7.0603000000000001E-5</c:v>
                </c:pt>
                <c:pt idx="70603">
                  <c:v>7.0604000000000004E-5</c:v>
                </c:pt>
                <c:pt idx="70604">
                  <c:v>7.0605000000000006E-5</c:v>
                </c:pt>
                <c:pt idx="70605">
                  <c:v>7.0605999999999995E-5</c:v>
                </c:pt>
                <c:pt idx="70606">
                  <c:v>7.0606999999999997E-5</c:v>
                </c:pt>
                <c:pt idx="70607">
                  <c:v>7.0607999999999999E-5</c:v>
                </c:pt>
                <c:pt idx="70608">
                  <c:v>7.0609000000000001E-5</c:v>
                </c:pt>
                <c:pt idx="70609">
                  <c:v>7.0610000000000003E-5</c:v>
                </c:pt>
                <c:pt idx="70610">
                  <c:v>7.0611000000000005E-5</c:v>
                </c:pt>
                <c:pt idx="70611">
                  <c:v>7.0611999999999994E-5</c:v>
                </c:pt>
                <c:pt idx="70612">
                  <c:v>7.0612999999999996E-5</c:v>
                </c:pt>
                <c:pt idx="70613">
                  <c:v>7.0613999999999998E-5</c:v>
                </c:pt>
                <c:pt idx="70614">
                  <c:v>7.0615000000000001E-5</c:v>
                </c:pt>
                <c:pt idx="70615">
                  <c:v>7.0616000000000003E-5</c:v>
                </c:pt>
                <c:pt idx="70616">
                  <c:v>7.0617000000000005E-5</c:v>
                </c:pt>
                <c:pt idx="70617">
                  <c:v>7.0617999999999994E-5</c:v>
                </c:pt>
                <c:pt idx="70618">
                  <c:v>7.0618999999999996E-5</c:v>
                </c:pt>
                <c:pt idx="70619">
                  <c:v>7.0619999999999998E-5</c:v>
                </c:pt>
                <c:pt idx="70620">
                  <c:v>7.0621E-5</c:v>
                </c:pt>
                <c:pt idx="70621">
                  <c:v>7.0622000000000002E-5</c:v>
                </c:pt>
                <c:pt idx="70622">
                  <c:v>7.0623000000000005E-5</c:v>
                </c:pt>
                <c:pt idx="70623">
                  <c:v>7.0623999999999993E-5</c:v>
                </c:pt>
                <c:pt idx="70624">
                  <c:v>7.0624999999999996E-5</c:v>
                </c:pt>
                <c:pt idx="70625">
                  <c:v>7.0625999999999998E-5</c:v>
                </c:pt>
                <c:pt idx="70626">
                  <c:v>7.0627E-5</c:v>
                </c:pt>
                <c:pt idx="70627">
                  <c:v>7.0628000000000002E-5</c:v>
                </c:pt>
                <c:pt idx="70628">
                  <c:v>7.0629000000000004E-5</c:v>
                </c:pt>
                <c:pt idx="70629">
                  <c:v>7.0630000000000006E-5</c:v>
                </c:pt>
                <c:pt idx="70630">
                  <c:v>7.0630999999999995E-5</c:v>
                </c:pt>
                <c:pt idx="70631">
                  <c:v>7.0631999999999997E-5</c:v>
                </c:pt>
                <c:pt idx="70632">
                  <c:v>7.0632999999999999E-5</c:v>
                </c:pt>
                <c:pt idx="70633">
                  <c:v>7.0634000000000002E-5</c:v>
                </c:pt>
                <c:pt idx="70634">
                  <c:v>7.0635000000000004E-5</c:v>
                </c:pt>
                <c:pt idx="70635">
                  <c:v>7.0636000000000006E-5</c:v>
                </c:pt>
                <c:pt idx="70636">
                  <c:v>7.0636999999999995E-5</c:v>
                </c:pt>
                <c:pt idx="70637">
                  <c:v>7.0637999999999997E-5</c:v>
                </c:pt>
                <c:pt idx="70638">
                  <c:v>7.0638999999999999E-5</c:v>
                </c:pt>
                <c:pt idx="70639">
                  <c:v>7.0640000000000001E-5</c:v>
                </c:pt>
                <c:pt idx="70640">
                  <c:v>7.0641000000000003E-5</c:v>
                </c:pt>
                <c:pt idx="70641">
                  <c:v>7.0642000000000006E-5</c:v>
                </c:pt>
                <c:pt idx="70642">
                  <c:v>7.0642999999999994E-5</c:v>
                </c:pt>
                <c:pt idx="70643">
                  <c:v>7.0643999999999997E-5</c:v>
                </c:pt>
                <c:pt idx="70644">
                  <c:v>7.0644999999999999E-5</c:v>
                </c:pt>
                <c:pt idx="70645">
                  <c:v>7.0646000000000001E-5</c:v>
                </c:pt>
                <c:pt idx="70646">
                  <c:v>7.0647000000000003E-5</c:v>
                </c:pt>
                <c:pt idx="70647">
                  <c:v>7.0648000000000005E-5</c:v>
                </c:pt>
                <c:pt idx="70648">
                  <c:v>7.0648999999999994E-5</c:v>
                </c:pt>
                <c:pt idx="70649">
                  <c:v>7.0649999999999996E-5</c:v>
                </c:pt>
                <c:pt idx="70650">
                  <c:v>7.0650999999999998E-5</c:v>
                </c:pt>
                <c:pt idx="70651">
                  <c:v>7.0652000000000001E-5</c:v>
                </c:pt>
                <c:pt idx="70652">
                  <c:v>7.0653000000000003E-5</c:v>
                </c:pt>
                <c:pt idx="70653">
                  <c:v>7.0654000000000005E-5</c:v>
                </c:pt>
                <c:pt idx="70654">
                  <c:v>7.0654999999999994E-5</c:v>
                </c:pt>
                <c:pt idx="70655">
                  <c:v>7.0655999999999996E-5</c:v>
                </c:pt>
                <c:pt idx="70656">
                  <c:v>7.0656999999999998E-5</c:v>
                </c:pt>
                <c:pt idx="70657">
                  <c:v>7.0658E-5</c:v>
                </c:pt>
                <c:pt idx="70658">
                  <c:v>7.0659000000000002E-5</c:v>
                </c:pt>
                <c:pt idx="70659">
                  <c:v>7.0660000000000004E-5</c:v>
                </c:pt>
                <c:pt idx="70660">
                  <c:v>7.0661000000000007E-5</c:v>
                </c:pt>
                <c:pt idx="70661">
                  <c:v>7.0661999999999995E-5</c:v>
                </c:pt>
                <c:pt idx="70662">
                  <c:v>7.0662999999999998E-5</c:v>
                </c:pt>
                <c:pt idx="70663">
                  <c:v>7.0664E-5</c:v>
                </c:pt>
                <c:pt idx="70664">
                  <c:v>7.0665000000000002E-5</c:v>
                </c:pt>
                <c:pt idx="70665">
                  <c:v>7.0666000000000004E-5</c:v>
                </c:pt>
                <c:pt idx="70666">
                  <c:v>7.0667000000000006E-5</c:v>
                </c:pt>
                <c:pt idx="70667">
                  <c:v>7.0667999999999995E-5</c:v>
                </c:pt>
                <c:pt idx="70668">
                  <c:v>7.0668999999999997E-5</c:v>
                </c:pt>
                <c:pt idx="70669">
                  <c:v>7.0669999999999999E-5</c:v>
                </c:pt>
                <c:pt idx="70670">
                  <c:v>7.0671000000000002E-5</c:v>
                </c:pt>
                <c:pt idx="70671">
                  <c:v>7.0672000000000004E-5</c:v>
                </c:pt>
                <c:pt idx="70672">
                  <c:v>7.0673000000000006E-5</c:v>
                </c:pt>
                <c:pt idx="70673">
                  <c:v>7.0673999999999995E-5</c:v>
                </c:pt>
                <c:pt idx="70674">
                  <c:v>7.0674999999999997E-5</c:v>
                </c:pt>
                <c:pt idx="70675">
                  <c:v>7.0675999999999999E-5</c:v>
                </c:pt>
                <c:pt idx="70676">
                  <c:v>7.0677000000000001E-5</c:v>
                </c:pt>
                <c:pt idx="70677">
                  <c:v>7.0678000000000003E-5</c:v>
                </c:pt>
                <c:pt idx="70678">
                  <c:v>7.0679000000000005E-5</c:v>
                </c:pt>
                <c:pt idx="70679">
                  <c:v>7.0679999999999994E-5</c:v>
                </c:pt>
                <c:pt idx="70680">
                  <c:v>7.0680999999999996E-5</c:v>
                </c:pt>
                <c:pt idx="70681">
                  <c:v>7.0681999999999999E-5</c:v>
                </c:pt>
                <c:pt idx="70682">
                  <c:v>7.0683000000000001E-5</c:v>
                </c:pt>
                <c:pt idx="70683">
                  <c:v>7.0684000000000003E-5</c:v>
                </c:pt>
                <c:pt idx="70684">
                  <c:v>7.0685000000000005E-5</c:v>
                </c:pt>
                <c:pt idx="70685">
                  <c:v>7.0685999999999994E-5</c:v>
                </c:pt>
                <c:pt idx="70686">
                  <c:v>7.0686999999999996E-5</c:v>
                </c:pt>
                <c:pt idx="70687">
                  <c:v>7.0687999999999998E-5</c:v>
                </c:pt>
                <c:pt idx="70688">
                  <c:v>7.0689E-5</c:v>
                </c:pt>
                <c:pt idx="70689">
                  <c:v>7.0690000000000003E-5</c:v>
                </c:pt>
                <c:pt idx="70690">
                  <c:v>7.0691000000000005E-5</c:v>
                </c:pt>
                <c:pt idx="70691">
                  <c:v>7.0691999999999993E-5</c:v>
                </c:pt>
                <c:pt idx="70692">
                  <c:v>7.0692999999999996E-5</c:v>
                </c:pt>
                <c:pt idx="70693">
                  <c:v>7.0693999999999998E-5</c:v>
                </c:pt>
                <c:pt idx="70694">
                  <c:v>7.0695E-5</c:v>
                </c:pt>
                <c:pt idx="70695">
                  <c:v>7.0696000000000002E-5</c:v>
                </c:pt>
                <c:pt idx="70696">
                  <c:v>7.0697000000000004E-5</c:v>
                </c:pt>
                <c:pt idx="70697">
                  <c:v>7.0698000000000006E-5</c:v>
                </c:pt>
                <c:pt idx="70698">
                  <c:v>7.0698999999999995E-5</c:v>
                </c:pt>
                <c:pt idx="70699">
                  <c:v>7.0699999999999997E-5</c:v>
                </c:pt>
                <c:pt idx="70700">
                  <c:v>7.0701E-5</c:v>
                </c:pt>
                <c:pt idx="70701">
                  <c:v>7.0702000000000002E-5</c:v>
                </c:pt>
                <c:pt idx="70702">
                  <c:v>7.0703000000000004E-5</c:v>
                </c:pt>
                <c:pt idx="70703">
                  <c:v>7.0704000000000006E-5</c:v>
                </c:pt>
                <c:pt idx="70704">
                  <c:v>7.0704999999999995E-5</c:v>
                </c:pt>
                <c:pt idx="70705">
                  <c:v>7.0705999999999997E-5</c:v>
                </c:pt>
                <c:pt idx="70706">
                  <c:v>7.0706999999999999E-5</c:v>
                </c:pt>
                <c:pt idx="70707">
                  <c:v>7.0708000000000001E-5</c:v>
                </c:pt>
                <c:pt idx="70708">
                  <c:v>7.0709000000000004E-5</c:v>
                </c:pt>
                <c:pt idx="70709">
                  <c:v>7.0710000000000006E-5</c:v>
                </c:pt>
                <c:pt idx="70710">
                  <c:v>7.0710999999999994E-5</c:v>
                </c:pt>
                <c:pt idx="70711">
                  <c:v>7.0711999999999997E-5</c:v>
                </c:pt>
                <c:pt idx="70712">
                  <c:v>7.0712999999999999E-5</c:v>
                </c:pt>
                <c:pt idx="70713">
                  <c:v>7.0714000000000001E-5</c:v>
                </c:pt>
                <c:pt idx="70714">
                  <c:v>7.0715000000000003E-5</c:v>
                </c:pt>
                <c:pt idx="70715">
                  <c:v>7.0716000000000005E-5</c:v>
                </c:pt>
                <c:pt idx="70716">
                  <c:v>7.0716999999999994E-5</c:v>
                </c:pt>
                <c:pt idx="70717">
                  <c:v>7.0717999999999996E-5</c:v>
                </c:pt>
                <c:pt idx="70718">
                  <c:v>7.0718999999999998E-5</c:v>
                </c:pt>
                <c:pt idx="70719">
                  <c:v>7.0720000000000001E-5</c:v>
                </c:pt>
                <c:pt idx="70720">
                  <c:v>7.0721000000000003E-5</c:v>
                </c:pt>
                <c:pt idx="70721">
                  <c:v>7.0722000000000005E-5</c:v>
                </c:pt>
                <c:pt idx="70722">
                  <c:v>7.0722999999999994E-5</c:v>
                </c:pt>
                <c:pt idx="70723">
                  <c:v>7.0723999999999996E-5</c:v>
                </c:pt>
                <c:pt idx="70724">
                  <c:v>7.0724999999999998E-5</c:v>
                </c:pt>
                <c:pt idx="70725">
                  <c:v>7.0726E-5</c:v>
                </c:pt>
                <c:pt idx="70726">
                  <c:v>7.0727000000000002E-5</c:v>
                </c:pt>
                <c:pt idx="70727">
                  <c:v>7.0728000000000005E-5</c:v>
                </c:pt>
                <c:pt idx="70728">
                  <c:v>7.0729000000000007E-5</c:v>
                </c:pt>
                <c:pt idx="70729">
                  <c:v>7.0729999999999995E-5</c:v>
                </c:pt>
                <c:pt idx="70730">
                  <c:v>7.0730999999999998E-5</c:v>
                </c:pt>
                <c:pt idx="70731">
                  <c:v>7.0732E-5</c:v>
                </c:pt>
                <c:pt idx="70732">
                  <c:v>7.0733000000000002E-5</c:v>
                </c:pt>
                <c:pt idx="70733">
                  <c:v>7.0734000000000004E-5</c:v>
                </c:pt>
                <c:pt idx="70734">
                  <c:v>7.0735000000000006E-5</c:v>
                </c:pt>
                <c:pt idx="70735">
                  <c:v>7.0735999999999995E-5</c:v>
                </c:pt>
                <c:pt idx="70736">
                  <c:v>7.0736999999999997E-5</c:v>
                </c:pt>
                <c:pt idx="70737">
                  <c:v>7.0737999999999999E-5</c:v>
                </c:pt>
                <c:pt idx="70738">
                  <c:v>7.0739000000000002E-5</c:v>
                </c:pt>
                <c:pt idx="70739">
                  <c:v>7.0740000000000004E-5</c:v>
                </c:pt>
                <c:pt idx="70740">
                  <c:v>7.0741000000000006E-5</c:v>
                </c:pt>
                <c:pt idx="70741">
                  <c:v>7.0741999999999995E-5</c:v>
                </c:pt>
                <c:pt idx="70742">
                  <c:v>7.0742999999999997E-5</c:v>
                </c:pt>
                <c:pt idx="70743">
                  <c:v>7.0743999999999999E-5</c:v>
                </c:pt>
                <c:pt idx="70744">
                  <c:v>7.0745000000000001E-5</c:v>
                </c:pt>
                <c:pt idx="70745">
                  <c:v>7.0746000000000003E-5</c:v>
                </c:pt>
                <c:pt idx="70746">
                  <c:v>7.0747000000000006E-5</c:v>
                </c:pt>
                <c:pt idx="70747">
                  <c:v>7.0747999999999994E-5</c:v>
                </c:pt>
                <c:pt idx="70748">
                  <c:v>7.0748999999999996E-5</c:v>
                </c:pt>
                <c:pt idx="70749">
                  <c:v>7.0749999999999999E-5</c:v>
                </c:pt>
                <c:pt idx="70750">
                  <c:v>7.0751000000000001E-5</c:v>
                </c:pt>
                <c:pt idx="70751">
                  <c:v>7.0752000000000003E-5</c:v>
                </c:pt>
                <c:pt idx="70752">
                  <c:v>7.0753000000000005E-5</c:v>
                </c:pt>
                <c:pt idx="70753">
                  <c:v>7.0753999999999994E-5</c:v>
                </c:pt>
                <c:pt idx="70754">
                  <c:v>7.0754999999999996E-5</c:v>
                </c:pt>
                <c:pt idx="70755">
                  <c:v>7.0755999999999998E-5</c:v>
                </c:pt>
                <c:pt idx="70756">
                  <c:v>7.0757E-5</c:v>
                </c:pt>
                <c:pt idx="70757">
                  <c:v>7.0758000000000003E-5</c:v>
                </c:pt>
                <c:pt idx="70758">
                  <c:v>7.0759000000000005E-5</c:v>
                </c:pt>
                <c:pt idx="70759">
                  <c:v>7.0759999999999993E-5</c:v>
                </c:pt>
                <c:pt idx="70760">
                  <c:v>7.0760999999999996E-5</c:v>
                </c:pt>
                <c:pt idx="70761">
                  <c:v>7.0761999999999998E-5</c:v>
                </c:pt>
                <c:pt idx="70762">
                  <c:v>7.0763E-5</c:v>
                </c:pt>
                <c:pt idx="70763">
                  <c:v>7.0764000000000002E-5</c:v>
                </c:pt>
                <c:pt idx="70764">
                  <c:v>7.0765000000000004E-5</c:v>
                </c:pt>
                <c:pt idx="70765">
                  <c:v>7.0766000000000007E-5</c:v>
                </c:pt>
                <c:pt idx="70766">
                  <c:v>7.0766999999999995E-5</c:v>
                </c:pt>
                <c:pt idx="70767">
                  <c:v>7.0767999999999997E-5</c:v>
                </c:pt>
                <c:pt idx="70768">
                  <c:v>7.0769E-5</c:v>
                </c:pt>
                <c:pt idx="70769">
                  <c:v>7.0770000000000002E-5</c:v>
                </c:pt>
                <c:pt idx="70770">
                  <c:v>7.0771000000000004E-5</c:v>
                </c:pt>
                <c:pt idx="70771">
                  <c:v>7.0772000000000006E-5</c:v>
                </c:pt>
                <c:pt idx="70772">
                  <c:v>7.0772999999999995E-5</c:v>
                </c:pt>
                <c:pt idx="70773">
                  <c:v>7.0773999999999997E-5</c:v>
                </c:pt>
                <c:pt idx="70774">
                  <c:v>7.0774999999999999E-5</c:v>
                </c:pt>
                <c:pt idx="70775">
                  <c:v>7.0776000000000001E-5</c:v>
                </c:pt>
                <c:pt idx="70776">
                  <c:v>7.0777000000000004E-5</c:v>
                </c:pt>
                <c:pt idx="70777">
                  <c:v>7.0778000000000006E-5</c:v>
                </c:pt>
                <c:pt idx="70778">
                  <c:v>7.0778999999999994E-5</c:v>
                </c:pt>
                <c:pt idx="70779">
                  <c:v>7.0779999999999997E-5</c:v>
                </c:pt>
                <c:pt idx="70780">
                  <c:v>7.0780999999999999E-5</c:v>
                </c:pt>
                <c:pt idx="70781">
                  <c:v>7.0782000000000001E-5</c:v>
                </c:pt>
                <c:pt idx="70782">
                  <c:v>7.0783000000000003E-5</c:v>
                </c:pt>
                <c:pt idx="70783">
                  <c:v>7.0784000000000005E-5</c:v>
                </c:pt>
                <c:pt idx="70784">
                  <c:v>7.0784999999999994E-5</c:v>
                </c:pt>
                <c:pt idx="70785">
                  <c:v>7.0785999999999996E-5</c:v>
                </c:pt>
                <c:pt idx="70786">
                  <c:v>7.0786999999999998E-5</c:v>
                </c:pt>
                <c:pt idx="70787">
                  <c:v>7.0788000000000001E-5</c:v>
                </c:pt>
                <c:pt idx="70788">
                  <c:v>7.0789000000000003E-5</c:v>
                </c:pt>
                <c:pt idx="70789">
                  <c:v>7.0790000000000005E-5</c:v>
                </c:pt>
                <c:pt idx="70790">
                  <c:v>7.0790999999999994E-5</c:v>
                </c:pt>
                <c:pt idx="70791">
                  <c:v>7.0791999999999996E-5</c:v>
                </c:pt>
                <c:pt idx="70792">
                  <c:v>7.0792999999999998E-5</c:v>
                </c:pt>
                <c:pt idx="70793">
                  <c:v>7.0794E-5</c:v>
                </c:pt>
                <c:pt idx="70794">
                  <c:v>7.0795000000000002E-5</c:v>
                </c:pt>
                <c:pt idx="70795">
                  <c:v>7.0796000000000005E-5</c:v>
                </c:pt>
                <c:pt idx="70796">
                  <c:v>7.0797000000000007E-5</c:v>
                </c:pt>
                <c:pt idx="70797">
                  <c:v>7.0797999999999995E-5</c:v>
                </c:pt>
                <c:pt idx="70798">
                  <c:v>7.0798999999999998E-5</c:v>
                </c:pt>
                <c:pt idx="70799">
                  <c:v>7.08E-5</c:v>
                </c:pt>
                <c:pt idx="70800">
                  <c:v>7.0801000000000002E-5</c:v>
                </c:pt>
                <c:pt idx="70801">
                  <c:v>7.0802000000000004E-5</c:v>
                </c:pt>
                <c:pt idx="70802">
                  <c:v>7.0803000000000006E-5</c:v>
                </c:pt>
                <c:pt idx="70803">
                  <c:v>7.0803999999999995E-5</c:v>
                </c:pt>
                <c:pt idx="70804">
                  <c:v>7.0804999999999997E-5</c:v>
                </c:pt>
                <c:pt idx="70805">
                  <c:v>7.0805999999999999E-5</c:v>
                </c:pt>
                <c:pt idx="70806">
                  <c:v>7.0807000000000002E-5</c:v>
                </c:pt>
                <c:pt idx="70807">
                  <c:v>7.0808000000000004E-5</c:v>
                </c:pt>
                <c:pt idx="70808">
                  <c:v>7.0809000000000006E-5</c:v>
                </c:pt>
                <c:pt idx="70809">
                  <c:v>7.0809999999999995E-5</c:v>
                </c:pt>
                <c:pt idx="70810">
                  <c:v>7.0810999999999997E-5</c:v>
                </c:pt>
                <c:pt idx="70811">
                  <c:v>7.0811999999999999E-5</c:v>
                </c:pt>
                <c:pt idx="70812">
                  <c:v>7.0813000000000001E-5</c:v>
                </c:pt>
                <c:pt idx="70813">
                  <c:v>7.0814000000000003E-5</c:v>
                </c:pt>
                <c:pt idx="70814">
                  <c:v>7.0815000000000006E-5</c:v>
                </c:pt>
                <c:pt idx="70815">
                  <c:v>7.0815999999999994E-5</c:v>
                </c:pt>
                <c:pt idx="70816">
                  <c:v>7.0816999999999996E-5</c:v>
                </c:pt>
                <c:pt idx="70817">
                  <c:v>7.0817999999999999E-5</c:v>
                </c:pt>
                <c:pt idx="70818">
                  <c:v>7.0819000000000001E-5</c:v>
                </c:pt>
                <c:pt idx="70819">
                  <c:v>7.0820000000000003E-5</c:v>
                </c:pt>
                <c:pt idx="70820">
                  <c:v>7.0821000000000005E-5</c:v>
                </c:pt>
                <c:pt idx="70821">
                  <c:v>7.0821999999999994E-5</c:v>
                </c:pt>
                <c:pt idx="70822">
                  <c:v>7.0822999999999996E-5</c:v>
                </c:pt>
                <c:pt idx="70823">
                  <c:v>7.0823999999999998E-5</c:v>
                </c:pt>
                <c:pt idx="70824">
                  <c:v>7.0825E-5</c:v>
                </c:pt>
                <c:pt idx="70825">
                  <c:v>7.0826000000000003E-5</c:v>
                </c:pt>
                <c:pt idx="70826">
                  <c:v>7.0827000000000005E-5</c:v>
                </c:pt>
                <c:pt idx="70827">
                  <c:v>7.0827999999999993E-5</c:v>
                </c:pt>
                <c:pt idx="70828">
                  <c:v>7.0828999999999996E-5</c:v>
                </c:pt>
                <c:pt idx="70829">
                  <c:v>7.0829999999999998E-5</c:v>
                </c:pt>
                <c:pt idx="70830">
                  <c:v>7.0831E-5</c:v>
                </c:pt>
                <c:pt idx="70831">
                  <c:v>7.0832000000000002E-5</c:v>
                </c:pt>
                <c:pt idx="70832">
                  <c:v>7.0833000000000004E-5</c:v>
                </c:pt>
                <c:pt idx="70833">
                  <c:v>7.0834000000000007E-5</c:v>
                </c:pt>
                <c:pt idx="70834">
                  <c:v>7.0834999999999995E-5</c:v>
                </c:pt>
                <c:pt idx="70835">
                  <c:v>7.0835999999999997E-5</c:v>
                </c:pt>
                <c:pt idx="70836">
                  <c:v>7.0837E-5</c:v>
                </c:pt>
                <c:pt idx="70837">
                  <c:v>7.0838000000000002E-5</c:v>
                </c:pt>
                <c:pt idx="70838">
                  <c:v>7.0839000000000004E-5</c:v>
                </c:pt>
                <c:pt idx="70839">
                  <c:v>7.0840000000000006E-5</c:v>
                </c:pt>
                <c:pt idx="70840">
                  <c:v>7.0840999999999995E-5</c:v>
                </c:pt>
                <c:pt idx="70841">
                  <c:v>7.0841999999999997E-5</c:v>
                </c:pt>
                <c:pt idx="70842">
                  <c:v>7.0842999999999999E-5</c:v>
                </c:pt>
                <c:pt idx="70843">
                  <c:v>7.0844000000000001E-5</c:v>
                </c:pt>
                <c:pt idx="70844">
                  <c:v>7.0845000000000004E-5</c:v>
                </c:pt>
                <c:pt idx="70845">
                  <c:v>7.0846000000000006E-5</c:v>
                </c:pt>
                <c:pt idx="70846">
                  <c:v>7.0846999999999994E-5</c:v>
                </c:pt>
                <c:pt idx="70847">
                  <c:v>7.0847999999999997E-5</c:v>
                </c:pt>
                <c:pt idx="70848">
                  <c:v>7.0848999999999999E-5</c:v>
                </c:pt>
                <c:pt idx="70849">
                  <c:v>7.0850000000000001E-5</c:v>
                </c:pt>
                <c:pt idx="70850">
                  <c:v>7.0851000000000003E-5</c:v>
                </c:pt>
                <c:pt idx="70851">
                  <c:v>7.0852000000000005E-5</c:v>
                </c:pt>
                <c:pt idx="70852">
                  <c:v>7.0852999999999994E-5</c:v>
                </c:pt>
                <c:pt idx="70853">
                  <c:v>7.0853999999999996E-5</c:v>
                </c:pt>
                <c:pt idx="70854">
                  <c:v>7.0854999999999998E-5</c:v>
                </c:pt>
                <c:pt idx="70855">
                  <c:v>7.0856000000000001E-5</c:v>
                </c:pt>
                <c:pt idx="70856">
                  <c:v>7.0857000000000003E-5</c:v>
                </c:pt>
                <c:pt idx="70857">
                  <c:v>7.0858000000000005E-5</c:v>
                </c:pt>
                <c:pt idx="70858">
                  <c:v>7.0858999999999994E-5</c:v>
                </c:pt>
                <c:pt idx="70859">
                  <c:v>7.0859999999999996E-5</c:v>
                </c:pt>
                <c:pt idx="70860">
                  <c:v>7.0860999999999998E-5</c:v>
                </c:pt>
                <c:pt idx="70861">
                  <c:v>7.0862E-5</c:v>
                </c:pt>
                <c:pt idx="70862">
                  <c:v>7.0863000000000002E-5</c:v>
                </c:pt>
                <c:pt idx="70863">
                  <c:v>7.0864000000000005E-5</c:v>
                </c:pt>
                <c:pt idx="70864">
                  <c:v>7.0865000000000007E-5</c:v>
                </c:pt>
                <c:pt idx="70865">
                  <c:v>7.0865999999999995E-5</c:v>
                </c:pt>
                <c:pt idx="70866">
                  <c:v>7.0866999999999998E-5</c:v>
                </c:pt>
                <c:pt idx="70867">
                  <c:v>7.0868E-5</c:v>
                </c:pt>
                <c:pt idx="70868">
                  <c:v>7.0869000000000002E-5</c:v>
                </c:pt>
                <c:pt idx="70869">
                  <c:v>7.0870000000000004E-5</c:v>
                </c:pt>
                <c:pt idx="70870">
                  <c:v>7.0871000000000006E-5</c:v>
                </c:pt>
                <c:pt idx="70871">
                  <c:v>7.0871999999999995E-5</c:v>
                </c:pt>
                <c:pt idx="70872">
                  <c:v>7.0872999999999997E-5</c:v>
                </c:pt>
                <c:pt idx="70873">
                  <c:v>7.0873999999999999E-5</c:v>
                </c:pt>
                <c:pt idx="70874">
                  <c:v>7.0875000000000002E-5</c:v>
                </c:pt>
                <c:pt idx="70875">
                  <c:v>7.0876000000000004E-5</c:v>
                </c:pt>
                <c:pt idx="70876">
                  <c:v>7.0877000000000006E-5</c:v>
                </c:pt>
                <c:pt idx="70877">
                  <c:v>7.0877999999999995E-5</c:v>
                </c:pt>
                <c:pt idx="70878">
                  <c:v>7.0878999999999997E-5</c:v>
                </c:pt>
                <c:pt idx="70879">
                  <c:v>7.0879999999999999E-5</c:v>
                </c:pt>
                <c:pt idx="70880">
                  <c:v>7.0881000000000001E-5</c:v>
                </c:pt>
                <c:pt idx="70881">
                  <c:v>7.0882000000000003E-5</c:v>
                </c:pt>
                <c:pt idx="70882">
                  <c:v>7.0883000000000006E-5</c:v>
                </c:pt>
                <c:pt idx="70883">
                  <c:v>7.0883999999999994E-5</c:v>
                </c:pt>
                <c:pt idx="70884">
                  <c:v>7.0884999999999996E-5</c:v>
                </c:pt>
                <c:pt idx="70885">
                  <c:v>7.0885999999999999E-5</c:v>
                </c:pt>
                <c:pt idx="70886">
                  <c:v>7.0887000000000001E-5</c:v>
                </c:pt>
                <c:pt idx="70887">
                  <c:v>7.0888000000000003E-5</c:v>
                </c:pt>
                <c:pt idx="70888">
                  <c:v>7.0889000000000005E-5</c:v>
                </c:pt>
                <c:pt idx="70889">
                  <c:v>7.0889999999999994E-5</c:v>
                </c:pt>
                <c:pt idx="70890">
                  <c:v>7.0890999999999996E-5</c:v>
                </c:pt>
                <c:pt idx="70891">
                  <c:v>7.0891999999999998E-5</c:v>
                </c:pt>
                <c:pt idx="70892">
                  <c:v>7.0893E-5</c:v>
                </c:pt>
                <c:pt idx="70893">
                  <c:v>7.0894000000000003E-5</c:v>
                </c:pt>
                <c:pt idx="70894">
                  <c:v>7.0895000000000005E-5</c:v>
                </c:pt>
                <c:pt idx="70895">
                  <c:v>7.0895999999999993E-5</c:v>
                </c:pt>
                <c:pt idx="70896">
                  <c:v>7.0896999999999996E-5</c:v>
                </c:pt>
                <c:pt idx="70897">
                  <c:v>7.0897999999999998E-5</c:v>
                </c:pt>
                <c:pt idx="70898">
                  <c:v>7.0899E-5</c:v>
                </c:pt>
                <c:pt idx="70899">
                  <c:v>7.0900000000000002E-5</c:v>
                </c:pt>
                <c:pt idx="70900">
                  <c:v>7.0901000000000004E-5</c:v>
                </c:pt>
                <c:pt idx="70901">
                  <c:v>7.0902000000000007E-5</c:v>
                </c:pt>
                <c:pt idx="70902">
                  <c:v>7.0902999999999995E-5</c:v>
                </c:pt>
                <c:pt idx="70903">
                  <c:v>7.0903999999999997E-5</c:v>
                </c:pt>
                <c:pt idx="70904">
                  <c:v>7.0905E-5</c:v>
                </c:pt>
                <c:pt idx="70905">
                  <c:v>7.0906000000000002E-5</c:v>
                </c:pt>
                <c:pt idx="70906">
                  <c:v>7.0907000000000004E-5</c:v>
                </c:pt>
                <c:pt idx="70907">
                  <c:v>7.0908000000000006E-5</c:v>
                </c:pt>
                <c:pt idx="70908">
                  <c:v>7.0908999999999995E-5</c:v>
                </c:pt>
                <c:pt idx="70909">
                  <c:v>7.0909999999999997E-5</c:v>
                </c:pt>
                <c:pt idx="70910">
                  <c:v>7.0910999999999999E-5</c:v>
                </c:pt>
                <c:pt idx="70911">
                  <c:v>7.0912000000000001E-5</c:v>
                </c:pt>
                <c:pt idx="70912">
                  <c:v>7.0913000000000004E-5</c:v>
                </c:pt>
                <c:pt idx="70913">
                  <c:v>7.0914000000000006E-5</c:v>
                </c:pt>
                <c:pt idx="70914">
                  <c:v>7.0914999999999994E-5</c:v>
                </c:pt>
                <c:pt idx="70915">
                  <c:v>7.0915999999999997E-5</c:v>
                </c:pt>
                <c:pt idx="70916">
                  <c:v>7.0916999999999999E-5</c:v>
                </c:pt>
                <c:pt idx="70917">
                  <c:v>7.0918000000000001E-5</c:v>
                </c:pt>
                <c:pt idx="70918">
                  <c:v>7.0919000000000003E-5</c:v>
                </c:pt>
                <c:pt idx="70919">
                  <c:v>7.0920000000000005E-5</c:v>
                </c:pt>
                <c:pt idx="70920">
                  <c:v>7.0920999999999994E-5</c:v>
                </c:pt>
                <c:pt idx="70921">
                  <c:v>7.0921999999999996E-5</c:v>
                </c:pt>
                <c:pt idx="70922">
                  <c:v>7.0922999999999998E-5</c:v>
                </c:pt>
                <c:pt idx="70923">
                  <c:v>7.0924000000000001E-5</c:v>
                </c:pt>
                <c:pt idx="70924">
                  <c:v>7.0925000000000003E-5</c:v>
                </c:pt>
                <c:pt idx="70925">
                  <c:v>7.0926000000000005E-5</c:v>
                </c:pt>
                <c:pt idx="70926">
                  <c:v>7.0926999999999994E-5</c:v>
                </c:pt>
                <c:pt idx="70927">
                  <c:v>7.0927999999999996E-5</c:v>
                </c:pt>
                <c:pt idx="70928">
                  <c:v>7.0928999999999998E-5</c:v>
                </c:pt>
                <c:pt idx="70929">
                  <c:v>7.093E-5</c:v>
                </c:pt>
                <c:pt idx="70930">
                  <c:v>7.0931000000000002E-5</c:v>
                </c:pt>
                <c:pt idx="70931">
                  <c:v>7.0932000000000005E-5</c:v>
                </c:pt>
                <c:pt idx="70932">
                  <c:v>7.0932999999999993E-5</c:v>
                </c:pt>
                <c:pt idx="70933">
                  <c:v>7.0933999999999995E-5</c:v>
                </c:pt>
                <c:pt idx="70934">
                  <c:v>7.0934999999999998E-5</c:v>
                </c:pt>
                <c:pt idx="70935">
                  <c:v>7.0936E-5</c:v>
                </c:pt>
                <c:pt idx="70936">
                  <c:v>7.0937000000000002E-5</c:v>
                </c:pt>
                <c:pt idx="70937">
                  <c:v>7.0938000000000004E-5</c:v>
                </c:pt>
                <c:pt idx="70938">
                  <c:v>7.0939000000000006E-5</c:v>
                </c:pt>
                <c:pt idx="70939">
                  <c:v>7.0939999999999995E-5</c:v>
                </c:pt>
                <c:pt idx="70940">
                  <c:v>7.0940999999999997E-5</c:v>
                </c:pt>
                <c:pt idx="70941">
                  <c:v>7.0941999999999999E-5</c:v>
                </c:pt>
                <c:pt idx="70942">
                  <c:v>7.0943000000000002E-5</c:v>
                </c:pt>
                <c:pt idx="70943">
                  <c:v>7.0944000000000004E-5</c:v>
                </c:pt>
                <c:pt idx="70944">
                  <c:v>7.0945000000000006E-5</c:v>
                </c:pt>
                <c:pt idx="70945">
                  <c:v>7.0945999999999995E-5</c:v>
                </c:pt>
                <c:pt idx="70946">
                  <c:v>7.0946999999999997E-5</c:v>
                </c:pt>
                <c:pt idx="70947">
                  <c:v>7.0947999999999999E-5</c:v>
                </c:pt>
                <c:pt idx="70948">
                  <c:v>7.0949000000000001E-5</c:v>
                </c:pt>
                <c:pt idx="70949">
                  <c:v>7.0950000000000003E-5</c:v>
                </c:pt>
                <c:pt idx="70950">
                  <c:v>7.0951000000000006E-5</c:v>
                </c:pt>
                <c:pt idx="70951">
                  <c:v>7.0951999999999994E-5</c:v>
                </c:pt>
                <c:pt idx="70952">
                  <c:v>7.0952999999999996E-5</c:v>
                </c:pt>
                <c:pt idx="70953">
                  <c:v>7.0953999999999999E-5</c:v>
                </c:pt>
                <c:pt idx="70954">
                  <c:v>7.0955000000000001E-5</c:v>
                </c:pt>
                <c:pt idx="70955">
                  <c:v>7.0956000000000003E-5</c:v>
                </c:pt>
                <c:pt idx="70956">
                  <c:v>7.0957000000000005E-5</c:v>
                </c:pt>
                <c:pt idx="70957">
                  <c:v>7.0957999999999994E-5</c:v>
                </c:pt>
                <c:pt idx="70958">
                  <c:v>7.0958999999999996E-5</c:v>
                </c:pt>
                <c:pt idx="70959">
                  <c:v>7.0959999999999998E-5</c:v>
                </c:pt>
                <c:pt idx="70960">
                  <c:v>7.0961E-5</c:v>
                </c:pt>
                <c:pt idx="70961">
                  <c:v>7.0962000000000003E-5</c:v>
                </c:pt>
                <c:pt idx="70962">
                  <c:v>7.0963000000000005E-5</c:v>
                </c:pt>
                <c:pt idx="70963">
                  <c:v>7.0963999999999993E-5</c:v>
                </c:pt>
                <c:pt idx="70964">
                  <c:v>7.0964999999999996E-5</c:v>
                </c:pt>
                <c:pt idx="70965">
                  <c:v>7.0965999999999998E-5</c:v>
                </c:pt>
                <c:pt idx="70966">
                  <c:v>7.0967E-5</c:v>
                </c:pt>
                <c:pt idx="70967">
                  <c:v>7.0968000000000002E-5</c:v>
                </c:pt>
                <c:pt idx="70968">
                  <c:v>7.0969000000000004E-5</c:v>
                </c:pt>
                <c:pt idx="70969">
                  <c:v>7.0970000000000007E-5</c:v>
                </c:pt>
                <c:pt idx="70970">
                  <c:v>7.0970999999999995E-5</c:v>
                </c:pt>
                <c:pt idx="70971">
                  <c:v>7.0971999999999997E-5</c:v>
                </c:pt>
                <c:pt idx="70972">
                  <c:v>7.0973E-5</c:v>
                </c:pt>
                <c:pt idx="70973">
                  <c:v>7.0974000000000002E-5</c:v>
                </c:pt>
                <c:pt idx="70974">
                  <c:v>7.0975000000000004E-5</c:v>
                </c:pt>
                <c:pt idx="70975">
                  <c:v>7.0976000000000006E-5</c:v>
                </c:pt>
                <c:pt idx="70976">
                  <c:v>7.0976999999999995E-5</c:v>
                </c:pt>
                <c:pt idx="70977">
                  <c:v>7.0977999999999997E-5</c:v>
                </c:pt>
                <c:pt idx="70978">
                  <c:v>7.0978999999999999E-5</c:v>
                </c:pt>
                <c:pt idx="70979">
                  <c:v>7.0980000000000001E-5</c:v>
                </c:pt>
                <c:pt idx="70980">
                  <c:v>7.0981000000000004E-5</c:v>
                </c:pt>
                <c:pt idx="70981">
                  <c:v>7.0982000000000006E-5</c:v>
                </c:pt>
                <c:pt idx="70982">
                  <c:v>7.0982999999999994E-5</c:v>
                </c:pt>
                <c:pt idx="70983">
                  <c:v>7.0983999999999997E-5</c:v>
                </c:pt>
                <c:pt idx="70984">
                  <c:v>7.0984999999999999E-5</c:v>
                </c:pt>
                <c:pt idx="70985">
                  <c:v>7.0986000000000001E-5</c:v>
                </c:pt>
                <c:pt idx="70986">
                  <c:v>7.0987000000000003E-5</c:v>
                </c:pt>
                <c:pt idx="70987">
                  <c:v>7.0988000000000005E-5</c:v>
                </c:pt>
                <c:pt idx="70988">
                  <c:v>7.0988999999999994E-5</c:v>
                </c:pt>
                <c:pt idx="70989">
                  <c:v>7.0989999999999996E-5</c:v>
                </c:pt>
                <c:pt idx="70990">
                  <c:v>7.0990999999999998E-5</c:v>
                </c:pt>
                <c:pt idx="70991">
                  <c:v>7.0992000000000001E-5</c:v>
                </c:pt>
                <c:pt idx="70992">
                  <c:v>7.0993000000000003E-5</c:v>
                </c:pt>
                <c:pt idx="70993">
                  <c:v>7.0994000000000005E-5</c:v>
                </c:pt>
                <c:pt idx="70994">
                  <c:v>7.0994999999999994E-5</c:v>
                </c:pt>
                <c:pt idx="70995">
                  <c:v>7.0995999999999996E-5</c:v>
                </c:pt>
                <c:pt idx="70996">
                  <c:v>7.0996999999999998E-5</c:v>
                </c:pt>
                <c:pt idx="70997">
                  <c:v>7.0998E-5</c:v>
                </c:pt>
                <c:pt idx="70998">
                  <c:v>7.0999000000000002E-5</c:v>
                </c:pt>
                <c:pt idx="70999">
                  <c:v>7.1000000000000005E-5</c:v>
                </c:pt>
                <c:pt idx="71000">
                  <c:v>7.1000999999999993E-5</c:v>
                </c:pt>
                <c:pt idx="71001">
                  <c:v>7.1001999999999995E-5</c:v>
                </c:pt>
                <c:pt idx="71002">
                  <c:v>7.1002999999999998E-5</c:v>
                </c:pt>
                <c:pt idx="71003">
                  <c:v>7.1004E-5</c:v>
                </c:pt>
                <c:pt idx="71004">
                  <c:v>7.1005000000000002E-5</c:v>
                </c:pt>
                <c:pt idx="71005">
                  <c:v>7.1006000000000004E-5</c:v>
                </c:pt>
                <c:pt idx="71006">
                  <c:v>7.1007000000000006E-5</c:v>
                </c:pt>
                <c:pt idx="71007">
                  <c:v>7.1007999999999995E-5</c:v>
                </c:pt>
                <c:pt idx="71008">
                  <c:v>7.1008999999999997E-5</c:v>
                </c:pt>
                <c:pt idx="71009">
                  <c:v>7.1009999999999999E-5</c:v>
                </c:pt>
                <c:pt idx="71010">
                  <c:v>7.1011000000000002E-5</c:v>
                </c:pt>
                <c:pt idx="71011">
                  <c:v>7.1012000000000004E-5</c:v>
                </c:pt>
                <c:pt idx="71012">
                  <c:v>7.1013000000000006E-5</c:v>
                </c:pt>
                <c:pt idx="71013">
                  <c:v>7.1013999999999995E-5</c:v>
                </c:pt>
                <c:pt idx="71014">
                  <c:v>7.1014999999999997E-5</c:v>
                </c:pt>
                <c:pt idx="71015">
                  <c:v>7.1015999999999999E-5</c:v>
                </c:pt>
                <c:pt idx="71016">
                  <c:v>7.1017000000000001E-5</c:v>
                </c:pt>
                <c:pt idx="71017">
                  <c:v>7.1018000000000003E-5</c:v>
                </c:pt>
                <c:pt idx="71018">
                  <c:v>7.1019000000000006E-5</c:v>
                </c:pt>
                <c:pt idx="71019">
                  <c:v>7.1019999999999994E-5</c:v>
                </c:pt>
                <c:pt idx="71020">
                  <c:v>7.1020999999999996E-5</c:v>
                </c:pt>
                <c:pt idx="71021">
                  <c:v>7.1021999999999999E-5</c:v>
                </c:pt>
                <c:pt idx="71022">
                  <c:v>7.1023000000000001E-5</c:v>
                </c:pt>
                <c:pt idx="71023">
                  <c:v>7.1024000000000003E-5</c:v>
                </c:pt>
                <c:pt idx="71024">
                  <c:v>7.1025000000000005E-5</c:v>
                </c:pt>
                <c:pt idx="71025">
                  <c:v>7.1025999999999994E-5</c:v>
                </c:pt>
                <c:pt idx="71026">
                  <c:v>7.1026999999999996E-5</c:v>
                </c:pt>
                <c:pt idx="71027">
                  <c:v>7.1027999999999998E-5</c:v>
                </c:pt>
                <c:pt idx="71028">
                  <c:v>7.1029E-5</c:v>
                </c:pt>
                <c:pt idx="71029">
                  <c:v>7.1030000000000003E-5</c:v>
                </c:pt>
                <c:pt idx="71030">
                  <c:v>7.1031000000000005E-5</c:v>
                </c:pt>
                <c:pt idx="71031">
                  <c:v>7.1031999999999993E-5</c:v>
                </c:pt>
                <c:pt idx="71032">
                  <c:v>7.1032999999999996E-5</c:v>
                </c:pt>
                <c:pt idx="71033">
                  <c:v>7.1033999999999998E-5</c:v>
                </c:pt>
                <c:pt idx="71034">
                  <c:v>7.1035E-5</c:v>
                </c:pt>
                <c:pt idx="71035">
                  <c:v>7.1036000000000002E-5</c:v>
                </c:pt>
                <c:pt idx="71036">
                  <c:v>7.1037000000000004E-5</c:v>
                </c:pt>
                <c:pt idx="71037">
                  <c:v>7.1038000000000007E-5</c:v>
                </c:pt>
                <c:pt idx="71038">
                  <c:v>7.1038999999999995E-5</c:v>
                </c:pt>
                <c:pt idx="71039">
                  <c:v>7.1039999999999997E-5</c:v>
                </c:pt>
                <c:pt idx="71040">
                  <c:v>7.1041E-5</c:v>
                </c:pt>
                <c:pt idx="71041">
                  <c:v>7.1042000000000002E-5</c:v>
                </c:pt>
                <c:pt idx="71042">
                  <c:v>7.1043000000000004E-5</c:v>
                </c:pt>
                <c:pt idx="71043">
                  <c:v>7.1044000000000006E-5</c:v>
                </c:pt>
                <c:pt idx="71044">
                  <c:v>7.1044999999999995E-5</c:v>
                </c:pt>
                <c:pt idx="71045">
                  <c:v>7.1045999999999997E-5</c:v>
                </c:pt>
                <c:pt idx="71046">
                  <c:v>7.1046999999999999E-5</c:v>
                </c:pt>
                <c:pt idx="71047">
                  <c:v>7.1048000000000001E-5</c:v>
                </c:pt>
                <c:pt idx="71048">
                  <c:v>7.1049000000000004E-5</c:v>
                </c:pt>
                <c:pt idx="71049">
                  <c:v>7.1050000000000006E-5</c:v>
                </c:pt>
                <c:pt idx="71050">
                  <c:v>7.1050999999999994E-5</c:v>
                </c:pt>
                <c:pt idx="71051">
                  <c:v>7.1051999999999997E-5</c:v>
                </c:pt>
                <c:pt idx="71052">
                  <c:v>7.1052999999999999E-5</c:v>
                </c:pt>
                <c:pt idx="71053">
                  <c:v>7.1054000000000001E-5</c:v>
                </c:pt>
                <c:pt idx="71054">
                  <c:v>7.1055000000000003E-5</c:v>
                </c:pt>
                <c:pt idx="71055">
                  <c:v>7.1056000000000005E-5</c:v>
                </c:pt>
                <c:pt idx="71056">
                  <c:v>7.1056999999999994E-5</c:v>
                </c:pt>
                <c:pt idx="71057">
                  <c:v>7.1057999999999996E-5</c:v>
                </c:pt>
                <c:pt idx="71058">
                  <c:v>7.1058999999999998E-5</c:v>
                </c:pt>
                <c:pt idx="71059">
                  <c:v>7.1060000000000001E-5</c:v>
                </c:pt>
                <c:pt idx="71060">
                  <c:v>7.1061000000000003E-5</c:v>
                </c:pt>
                <c:pt idx="71061">
                  <c:v>7.1062000000000005E-5</c:v>
                </c:pt>
                <c:pt idx="71062">
                  <c:v>7.1062999999999994E-5</c:v>
                </c:pt>
                <c:pt idx="71063">
                  <c:v>7.1063999999999996E-5</c:v>
                </c:pt>
                <c:pt idx="71064">
                  <c:v>7.1064999999999998E-5</c:v>
                </c:pt>
                <c:pt idx="71065">
                  <c:v>7.1066E-5</c:v>
                </c:pt>
                <c:pt idx="71066">
                  <c:v>7.1067000000000002E-5</c:v>
                </c:pt>
                <c:pt idx="71067">
                  <c:v>7.1068000000000005E-5</c:v>
                </c:pt>
                <c:pt idx="71068">
                  <c:v>7.1068999999999993E-5</c:v>
                </c:pt>
                <c:pt idx="71069">
                  <c:v>7.1069999999999995E-5</c:v>
                </c:pt>
                <c:pt idx="71070">
                  <c:v>7.1070999999999998E-5</c:v>
                </c:pt>
                <c:pt idx="71071">
                  <c:v>7.1072E-5</c:v>
                </c:pt>
                <c:pt idx="71072">
                  <c:v>7.1073000000000002E-5</c:v>
                </c:pt>
                <c:pt idx="71073">
                  <c:v>7.1074000000000004E-5</c:v>
                </c:pt>
                <c:pt idx="71074">
                  <c:v>7.1075000000000006E-5</c:v>
                </c:pt>
                <c:pt idx="71075">
                  <c:v>7.1075999999999995E-5</c:v>
                </c:pt>
                <c:pt idx="71076">
                  <c:v>7.1076999999999997E-5</c:v>
                </c:pt>
                <c:pt idx="71077">
                  <c:v>7.1077999999999999E-5</c:v>
                </c:pt>
                <c:pt idx="71078">
                  <c:v>7.1079000000000002E-5</c:v>
                </c:pt>
                <c:pt idx="71079">
                  <c:v>7.1080000000000004E-5</c:v>
                </c:pt>
                <c:pt idx="71080">
                  <c:v>7.1081000000000006E-5</c:v>
                </c:pt>
                <c:pt idx="71081">
                  <c:v>7.1081999999999995E-5</c:v>
                </c:pt>
                <c:pt idx="71082">
                  <c:v>7.1082999999999997E-5</c:v>
                </c:pt>
                <c:pt idx="71083">
                  <c:v>7.1083999999999999E-5</c:v>
                </c:pt>
                <c:pt idx="71084">
                  <c:v>7.1085000000000001E-5</c:v>
                </c:pt>
                <c:pt idx="71085">
                  <c:v>7.1086000000000003E-5</c:v>
                </c:pt>
                <c:pt idx="71086">
                  <c:v>7.1087000000000006E-5</c:v>
                </c:pt>
                <c:pt idx="71087">
                  <c:v>7.1087999999999994E-5</c:v>
                </c:pt>
                <c:pt idx="71088">
                  <c:v>7.1088999999999996E-5</c:v>
                </c:pt>
                <c:pt idx="71089">
                  <c:v>7.1089999999999999E-5</c:v>
                </c:pt>
                <c:pt idx="71090">
                  <c:v>7.1091000000000001E-5</c:v>
                </c:pt>
                <c:pt idx="71091">
                  <c:v>7.1092000000000003E-5</c:v>
                </c:pt>
                <c:pt idx="71092">
                  <c:v>7.1093000000000005E-5</c:v>
                </c:pt>
                <c:pt idx="71093">
                  <c:v>7.1093999999999994E-5</c:v>
                </c:pt>
                <c:pt idx="71094">
                  <c:v>7.1094999999999996E-5</c:v>
                </c:pt>
                <c:pt idx="71095">
                  <c:v>7.1095999999999998E-5</c:v>
                </c:pt>
                <c:pt idx="71096">
                  <c:v>7.1097E-5</c:v>
                </c:pt>
                <c:pt idx="71097">
                  <c:v>7.1098000000000003E-5</c:v>
                </c:pt>
                <c:pt idx="71098">
                  <c:v>7.1099000000000005E-5</c:v>
                </c:pt>
                <c:pt idx="71099">
                  <c:v>7.1099999999999994E-5</c:v>
                </c:pt>
                <c:pt idx="71100">
                  <c:v>7.1100999999999996E-5</c:v>
                </c:pt>
                <c:pt idx="71101">
                  <c:v>7.1101999999999998E-5</c:v>
                </c:pt>
                <c:pt idx="71102">
                  <c:v>7.1103E-5</c:v>
                </c:pt>
                <c:pt idx="71103">
                  <c:v>7.1104000000000002E-5</c:v>
                </c:pt>
                <c:pt idx="71104">
                  <c:v>7.1105000000000004E-5</c:v>
                </c:pt>
                <c:pt idx="71105">
                  <c:v>7.1106000000000007E-5</c:v>
                </c:pt>
                <c:pt idx="71106">
                  <c:v>7.1106999999999995E-5</c:v>
                </c:pt>
                <c:pt idx="71107">
                  <c:v>7.1107999999999997E-5</c:v>
                </c:pt>
                <c:pt idx="71108">
                  <c:v>7.1109E-5</c:v>
                </c:pt>
                <c:pt idx="71109">
                  <c:v>7.1110000000000002E-5</c:v>
                </c:pt>
                <c:pt idx="71110">
                  <c:v>7.1111000000000004E-5</c:v>
                </c:pt>
                <c:pt idx="71111">
                  <c:v>7.1112000000000006E-5</c:v>
                </c:pt>
                <c:pt idx="71112">
                  <c:v>7.1112999999999995E-5</c:v>
                </c:pt>
                <c:pt idx="71113">
                  <c:v>7.1113999999999997E-5</c:v>
                </c:pt>
                <c:pt idx="71114">
                  <c:v>7.1114999999999999E-5</c:v>
                </c:pt>
                <c:pt idx="71115">
                  <c:v>7.1116000000000001E-5</c:v>
                </c:pt>
                <c:pt idx="71116">
                  <c:v>7.1117000000000004E-5</c:v>
                </c:pt>
                <c:pt idx="71117">
                  <c:v>7.1118000000000006E-5</c:v>
                </c:pt>
                <c:pt idx="71118">
                  <c:v>7.1118999999999995E-5</c:v>
                </c:pt>
                <c:pt idx="71119">
                  <c:v>7.1119999999999997E-5</c:v>
                </c:pt>
                <c:pt idx="71120">
                  <c:v>7.1120999999999999E-5</c:v>
                </c:pt>
                <c:pt idx="71121">
                  <c:v>7.1122000000000001E-5</c:v>
                </c:pt>
                <c:pt idx="71122">
                  <c:v>7.1123000000000003E-5</c:v>
                </c:pt>
                <c:pt idx="71123">
                  <c:v>7.1124000000000005E-5</c:v>
                </c:pt>
                <c:pt idx="71124">
                  <c:v>7.1124999999999994E-5</c:v>
                </c:pt>
                <c:pt idx="71125">
                  <c:v>7.1125999999999996E-5</c:v>
                </c:pt>
                <c:pt idx="71126">
                  <c:v>7.1126999999999998E-5</c:v>
                </c:pt>
                <c:pt idx="71127">
                  <c:v>7.1128000000000001E-5</c:v>
                </c:pt>
                <c:pt idx="71128">
                  <c:v>7.1129000000000003E-5</c:v>
                </c:pt>
                <c:pt idx="71129">
                  <c:v>7.1130000000000005E-5</c:v>
                </c:pt>
                <c:pt idx="71130">
                  <c:v>7.1130999999999994E-5</c:v>
                </c:pt>
                <c:pt idx="71131">
                  <c:v>7.1131999999999996E-5</c:v>
                </c:pt>
                <c:pt idx="71132">
                  <c:v>7.1132999999999998E-5</c:v>
                </c:pt>
                <c:pt idx="71133">
                  <c:v>7.1134E-5</c:v>
                </c:pt>
                <c:pt idx="71134">
                  <c:v>7.1135000000000002E-5</c:v>
                </c:pt>
                <c:pt idx="71135">
                  <c:v>7.1136000000000005E-5</c:v>
                </c:pt>
                <c:pt idx="71136">
                  <c:v>7.1136999999999993E-5</c:v>
                </c:pt>
                <c:pt idx="71137">
                  <c:v>7.1137999999999996E-5</c:v>
                </c:pt>
                <c:pt idx="71138">
                  <c:v>7.1138999999999998E-5</c:v>
                </c:pt>
                <c:pt idx="71139">
                  <c:v>7.114E-5</c:v>
                </c:pt>
                <c:pt idx="71140">
                  <c:v>7.1141000000000002E-5</c:v>
                </c:pt>
                <c:pt idx="71141">
                  <c:v>7.1142000000000004E-5</c:v>
                </c:pt>
                <c:pt idx="71142">
                  <c:v>7.1143000000000006E-5</c:v>
                </c:pt>
                <c:pt idx="71143">
                  <c:v>7.1143999999999995E-5</c:v>
                </c:pt>
                <c:pt idx="71144">
                  <c:v>7.1144999999999997E-5</c:v>
                </c:pt>
                <c:pt idx="71145">
                  <c:v>7.1145999999999999E-5</c:v>
                </c:pt>
                <c:pt idx="71146">
                  <c:v>7.1147000000000002E-5</c:v>
                </c:pt>
                <c:pt idx="71147">
                  <c:v>7.1148000000000004E-5</c:v>
                </c:pt>
                <c:pt idx="71148">
                  <c:v>7.1149000000000006E-5</c:v>
                </c:pt>
                <c:pt idx="71149">
                  <c:v>7.1149999999999995E-5</c:v>
                </c:pt>
                <c:pt idx="71150">
                  <c:v>7.1150999999999997E-5</c:v>
                </c:pt>
                <c:pt idx="71151">
                  <c:v>7.1151999999999999E-5</c:v>
                </c:pt>
                <c:pt idx="71152">
                  <c:v>7.1153000000000001E-5</c:v>
                </c:pt>
                <c:pt idx="71153">
                  <c:v>7.1154000000000003E-5</c:v>
                </c:pt>
                <c:pt idx="71154">
                  <c:v>7.1155000000000006E-5</c:v>
                </c:pt>
                <c:pt idx="71155">
                  <c:v>7.1155999999999994E-5</c:v>
                </c:pt>
                <c:pt idx="71156">
                  <c:v>7.1156999999999997E-5</c:v>
                </c:pt>
                <c:pt idx="71157">
                  <c:v>7.1157999999999999E-5</c:v>
                </c:pt>
                <c:pt idx="71158">
                  <c:v>7.1159000000000001E-5</c:v>
                </c:pt>
                <c:pt idx="71159">
                  <c:v>7.1160000000000003E-5</c:v>
                </c:pt>
                <c:pt idx="71160">
                  <c:v>7.1161000000000005E-5</c:v>
                </c:pt>
                <c:pt idx="71161">
                  <c:v>7.1161999999999994E-5</c:v>
                </c:pt>
                <c:pt idx="71162">
                  <c:v>7.1162999999999996E-5</c:v>
                </c:pt>
                <c:pt idx="71163">
                  <c:v>7.1163999999999998E-5</c:v>
                </c:pt>
                <c:pt idx="71164">
                  <c:v>7.1165000000000001E-5</c:v>
                </c:pt>
                <c:pt idx="71165">
                  <c:v>7.1166000000000003E-5</c:v>
                </c:pt>
                <c:pt idx="71166">
                  <c:v>7.1167000000000005E-5</c:v>
                </c:pt>
                <c:pt idx="71167">
                  <c:v>7.1167999999999994E-5</c:v>
                </c:pt>
                <c:pt idx="71168">
                  <c:v>7.1168999999999996E-5</c:v>
                </c:pt>
                <c:pt idx="71169">
                  <c:v>7.1169999999999998E-5</c:v>
                </c:pt>
                <c:pt idx="71170">
                  <c:v>7.1171E-5</c:v>
                </c:pt>
                <c:pt idx="71171">
                  <c:v>7.1172000000000002E-5</c:v>
                </c:pt>
                <c:pt idx="71172">
                  <c:v>7.1173000000000004E-5</c:v>
                </c:pt>
                <c:pt idx="71173">
                  <c:v>7.1174000000000007E-5</c:v>
                </c:pt>
                <c:pt idx="71174">
                  <c:v>7.1174999999999995E-5</c:v>
                </c:pt>
                <c:pt idx="71175">
                  <c:v>7.1175999999999998E-5</c:v>
                </c:pt>
                <c:pt idx="71176">
                  <c:v>7.1177E-5</c:v>
                </c:pt>
                <c:pt idx="71177">
                  <c:v>7.1178000000000002E-5</c:v>
                </c:pt>
                <c:pt idx="71178">
                  <c:v>7.1179000000000004E-5</c:v>
                </c:pt>
                <c:pt idx="71179">
                  <c:v>7.1180000000000006E-5</c:v>
                </c:pt>
                <c:pt idx="71180">
                  <c:v>7.1180999999999995E-5</c:v>
                </c:pt>
                <c:pt idx="71181">
                  <c:v>7.1181999999999997E-5</c:v>
                </c:pt>
                <c:pt idx="71182">
                  <c:v>7.1182999999999999E-5</c:v>
                </c:pt>
                <c:pt idx="71183">
                  <c:v>7.1184000000000002E-5</c:v>
                </c:pt>
                <c:pt idx="71184">
                  <c:v>7.1185000000000004E-5</c:v>
                </c:pt>
                <c:pt idx="71185">
                  <c:v>7.1186000000000006E-5</c:v>
                </c:pt>
                <c:pt idx="71186">
                  <c:v>7.1186999999999995E-5</c:v>
                </c:pt>
                <c:pt idx="71187">
                  <c:v>7.1187999999999997E-5</c:v>
                </c:pt>
                <c:pt idx="71188">
                  <c:v>7.1188999999999999E-5</c:v>
                </c:pt>
                <c:pt idx="71189">
                  <c:v>7.1190000000000001E-5</c:v>
                </c:pt>
                <c:pt idx="71190">
                  <c:v>7.1191000000000003E-5</c:v>
                </c:pt>
                <c:pt idx="71191">
                  <c:v>7.1192000000000005E-5</c:v>
                </c:pt>
                <c:pt idx="71192">
                  <c:v>7.1192999999999994E-5</c:v>
                </c:pt>
                <c:pt idx="71193">
                  <c:v>7.1193999999999996E-5</c:v>
                </c:pt>
                <c:pt idx="71194">
                  <c:v>7.1194999999999999E-5</c:v>
                </c:pt>
                <c:pt idx="71195">
                  <c:v>7.1196000000000001E-5</c:v>
                </c:pt>
                <c:pt idx="71196">
                  <c:v>7.1197000000000003E-5</c:v>
                </c:pt>
                <c:pt idx="71197">
                  <c:v>7.1198000000000005E-5</c:v>
                </c:pt>
                <c:pt idx="71198">
                  <c:v>7.1198999999999994E-5</c:v>
                </c:pt>
                <c:pt idx="71199">
                  <c:v>7.1199999999999996E-5</c:v>
                </c:pt>
                <c:pt idx="71200">
                  <c:v>7.1200999999999998E-5</c:v>
                </c:pt>
                <c:pt idx="71201">
                  <c:v>7.1202E-5</c:v>
                </c:pt>
                <c:pt idx="71202">
                  <c:v>7.1203000000000003E-5</c:v>
                </c:pt>
                <c:pt idx="71203">
                  <c:v>7.1204000000000005E-5</c:v>
                </c:pt>
                <c:pt idx="71204">
                  <c:v>7.1204999999999993E-5</c:v>
                </c:pt>
                <c:pt idx="71205">
                  <c:v>7.1205999999999996E-5</c:v>
                </c:pt>
                <c:pt idx="71206">
                  <c:v>7.1206999999999998E-5</c:v>
                </c:pt>
                <c:pt idx="71207">
                  <c:v>7.1208E-5</c:v>
                </c:pt>
                <c:pt idx="71208">
                  <c:v>7.1209000000000002E-5</c:v>
                </c:pt>
                <c:pt idx="71209">
                  <c:v>7.1210000000000004E-5</c:v>
                </c:pt>
                <c:pt idx="71210">
                  <c:v>7.1211000000000006E-5</c:v>
                </c:pt>
                <c:pt idx="71211">
                  <c:v>7.1211999999999995E-5</c:v>
                </c:pt>
                <c:pt idx="71212">
                  <c:v>7.1212999999999997E-5</c:v>
                </c:pt>
                <c:pt idx="71213">
                  <c:v>7.1214E-5</c:v>
                </c:pt>
                <c:pt idx="71214">
                  <c:v>7.1215000000000002E-5</c:v>
                </c:pt>
                <c:pt idx="71215">
                  <c:v>7.1216000000000004E-5</c:v>
                </c:pt>
                <c:pt idx="71216">
                  <c:v>7.1217000000000006E-5</c:v>
                </c:pt>
                <c:pt idx="71217">
                  <c:v>7.1217999999999995E-5</c:v>
                </c:pt>
                <c:pt idx="71218">
                  <c:v>7.1218999999999997E-5</c:v>
                </c:pt>
                <c:pt idx="71219">
                  <c:v>7.1219999999999999E-5</c:v>
                </c:pt>
                <c:pt idx="71220">
                  <c:v>7.1221000000000001E-5</c:v>
                </c:pt>
                <c:pt idx="71221">
                  <c:v>7.1222000000000004E-5</c:v>
                </c:pt>
                <c:pt idx="71222">
                  <c:v>7.1223000000000006E-5</c:v>
                </c:pt>
                <c:pt idx="71223">
                  <c:v>7.1223999999999994E-5</c:v>
                </c:pt>
                <c:pt idx="71224">
                  <c:v>7.1224999999999997E-5</c:v>
                </c:pt>
                <c:pt idx="71225">
                  <c:v>7.1225999999999999E-5</c:v>
                </c:pt>
                <c:pt idx="71226">
                  <c:v>7.1227000000000001E-5</c:v>
                </c:pt>
                <c:pt idx="71227">
                  <c:v>7.1228000000000003E-5</c:v>
                </c:pt>
                <c:pt idx="71228">
                  <c:v>7.1229000000000005E-5</c:v>
                </c:pt>
                <c:pt idx="71229">
                  <c:v>7.1229999999999994E-5</c:v>
                </c:pt>
                <c:pt idx="71230">
                  <c:v>7.1230999999999996E-5</c:v>
                </c:pt>
                <c:pt idx="71231">
                  <c:v>7.1231999999999998E-5</c:v>
                </c:pt>
                <c:pt idx="71232">
                  <c:v>7.1233000000000001E-5</c:v>
                </c:pt>
                <c:pt idx="71233">
                  <c:v>7.1234000000000003E-5</c:v>
                </c:pt>
                <c:pt idx="71234">
                  <c:v>7.1235000000000005E-5</c:v>
                </c:pt>
                <c:pt idx="71235">
                  <c:v>7.1235999999999994E-5</c:v>
                </c:pt>
                <c:pt idx="71236">
                  <c:v>7.1236999999999996E-5</c:v>
                </c:pt>
                <c:pt idx="71237">
                  <c:v>7.1237999999999998E-5</c:v>
                </c:pt>
                <c:pt idx="71238">
                  <c:v>7.1239E-5</c:v>
                </c:pt>
                <c:pt idx="71239">
                  <c:v>7.1240000000000002E-5</c:v>
                </c:pt>
                <c:pt idx="71240">
                  <c:v>7.1241000000000005E-5</c:v>
                </c:pt>
                <c:pt idx="71241">
                  <c:v>7.1242000000000007E-5</c:v>
                </c:pt>
                <c:pt idx="71242">
                  <c:v>7.1242999999999995E-5</c:v>
                </c:pt>
                <c:pt idx="71243">
                  <c:v>7.1243999999999998E-5</c:v>
                </c:pt>
                <c:pt idx="71244">
                  <c:v>7.1245E-5</c:v>
                </c:pt>
                <c:pt idx="71245">
                  <c:v>7.1246000000000002E-5</c:v>
                </c:pt>
                <c:pt idx="71246">
                  <c:v>7.1247000000000004E-5</c:v>
                </c:pt>
                <c:pt idx="71247">
                  <c:v>7.1248000000000006E-5</c:v>
                </c:pt>
                <c:pt idx="71248">
                  <c:v>7.1248999999999995E-5</c:v>
                </c:pt>
                <c:pt idx="71249">
                  <c:v>7.1249999999999997E-5</c:v>
                </c:pt>
                <c:pt idx="71250">
                  <c:v>7.1250999999999999E-5</c:v>
                </c:pt>
                <c:pt idx="71251">
                  <c:v>7.1252000000000002E-5</c:v>
                </c:pt>
                <c:pt idx="71252">
                  <c:v>7.1253000000000004E-5</c:v>
                </c:pt>
                <c:pt idx="71253">
                  <c:v>7.1254000000000006E-5</c:v>
                </c:pt>
                <c:pt idx="71254">
                  <c:v>7.1254999999999995E-5</c:v>
                </c:pt>
                <c:pt idx="71255">
                  <c:v>7.1255999999999997E-5</c:v>
                </c:pt>
                <c:pt idx="71256">
                  <c:v>7.1256999999999999E-5</c:v>
                </c:pt>
                <c:pt idx="71257">
                  <c:v>7.1258000000000001E-5</c:v>
                </c:pt>
                <c:pt idx="71258">
                  <c:v>7.1259000000000003E-5</c:v>
                </c:pt>
                <c:pt idx="71259">
                  <c:v>7.1260000000000006E-5</c:v>
                </c:pt>
                <c:pt idx="71260">
                  <c:v>7.1260999999999994E-5</c:v>
                </c:pt>
                <c:pt idx="71261">
                  <c:v>7.1261999999999996E-5</c:v>
                </c:pt>
                <c:pt idx="71262">
                  <c:v>7.1262999999999999E-5</c:v>
                </c:pt>
                <c:pt idx="71263">
                  <c:v>7.1264000000000001E-5</c:v>
                </c:pt>
                <c:pt idx="71264">
                  <c:v>7.1265000000000003E-5</c:v>
                </c:pt>
                <c:pt idx="71265">
                  <c:v>7.1266000000000005E-5</c:v>
                </c:pt>
                <c:pt idx="71266">
                  <c:v>7.1266999999999994E-5</c:v>
                </c:pt>
                <c:pt idx="71267">
                  <c:v>7.1267999999999996E-5</c:v>
                </c:pt>
                <c:pt idx="71268">
                  <c:v>7.1268999999999998E-5</c:v>
                </c:pt>
                <c:pt idx="71269">
                  <c:v>7.127E-5</c:v>
                </c:pt>
                <c:pt idx="71270">
                  <c:v>7.1271000000000003E-5</c:v>
                </c:pt>
                <c:pt idx="71271">
                  <c:v>7.1272000000000005E-5</c:v>
                </c:pt>
                <c:pt idx="71272">
                  <c:v>7.1272999999999993E-5</c:v>
                </c:pt>
                <c:pt idx="71273">
                  <c:v>7.1273999999999996E-5</c:v>
                </c:pt>
                <c:pt idx="71274">
                  <c:v>7.1274999999999998E-5</c:v>
                </c:pt>
                <c:pt idx="71275">
                  <c:v>7.1276E-5</c:v>
                </c:pt>
                <c:pt idx="71276">
                  <c:v>7.1277000000000002E-5</c:v>
                </c:pt>
                <c:pt idx="71277">
                  <c:v>7.1278000000000004E-5</c:v>
                </c:pt>
                <c:pt idx="71278">
                  <c:v>7.1279000000000007E-5</c:v>
                </c:pt>
                <c:pt idx="71279">
                  <c:v>7.1279999999999995E-5</c:v>
                </c:pt>
                <c:pt idx="71280">
                  <c:v>7.1280999999999997E-5</c:v>
                </c:pt>
                <c:pt idx="71281">
                  <c:v>7.1282E-5</c:v>
                </c:pt>
                <c:pt idx="71282">
                  <c:v>7.1283000000000002E-5</c:v>
                </c:pt>
                <c:pt idx="71283">
                  <c:v>7.1284000000000004E-5</c:v>
                </c:pt>
                <c:pt idx="71284">
                  <c:v>7.1285000000000006E-5</c:v>
                </c:pt>
                <c:pt idx="71285">
                  <c:v>7.1285999999999995E-5</c:v>
                </c:pt>
                <c:pt idx="71286">
                  <c:v>7.1286999999999997E-5</c:v>
                </c:pt>
                <c:pt idx="71287">
                  <c:v>7.1287999999999999E-5</c:v>
                </c:pt>
                <c:pt idx="71288">
                  <c:v>7.1289000000000001E-5</c:v>
                </c:pt>
                <c:pt idx="71289">
                  <c:v>7.1290000000000004E-5</c:v>
                </c:pt>
                <c:pt idx="71290">
                  <c:v>7.1291000000000006E-5</c:v>
                </c:pt>
                <c:pt idx="71291">
                  <c:v>7.1291999999999994E-5</c:v>
                </c:pt>
                <c:pt idx="71292">
                  <c:v>7.1292999999999997E-5</c:v>
                </c:pt>
                <c:pt idx="71293">
                  <c:v>7.1293999999999999E-5</c:v>
                </c:pt>
                <c:pt idx="71294">
                  <c:v>7.1295000000000001E-5</c:v>
                </c:pt>
                <c:pt idx="71295">
                  <c:v>7.1296000000000003E-5</c:v>
                </c:pt>
                <c:pt idx="71296">
                  <c:v>7.1297000000000005E-5</c:v>
                </c:pt>
                <c:pt idx="71297">
                  <c:v>7.1297999999999994E-5</c:v>
                </c:pt>
                <c:pt idx="71298">
                  <c:v>7.1298999999999996E-5</c:v>
                </c:pt>
                <c:pt idx="71299">
                  <c:v>7.1299999999999998E-5</c:v>
                </c:pt>
                <c:pt idx="71300">
                  <c:v>7.1301000000000001E-5</c:v>
                </c:pt>
                <c:pt idx="71301">
                  <c:v>7.1302000000000003E-5</c:v>
                </c:pt>
                <c:pt idx="71302">
                  <c:v>7.1303000000000005E-5</c:v>
                </c:pt>
                <c:pt idx="71303">
                  <c:v>7.1303999999999994E-5</c:v>
                </c:pt>
                <c:pt idx="71304">
                  <c:v>7.1304999999999996E-5</c:v>
                </c:pt>
                <c:pt idx="71305">
                  <c:v>7.1305999999999998E-5</c:v>
                </c:pt>
                <c:pt idx="71306">
                  <c:v>7.1307E-5</c:v>
                </c:pt>
                <c:pt idx="71307">
                  <c:v>7.1308000000000002E-5</c:v>
                </c:pt>
                <c:pt idx="71308">
                  <c:v>7.1309000000000005E-5</c:v>
                </c:pt>
                <c:pt idx="71309">
                  <c:v>7.1310000000000007E-5</c:v>
                </c:pt>
                <c:pt idx="71310">
                  <c:v>7.1310999999999995E-5</c:v>
                </c:pt>
                <c:pt idx="71311">
                  <c:v>7.1311999999999998E-5</c:v>
                </c:pt>
                <c:pt idx="71312">
                  <c:v>7.1313E-5</c:v>
                </c:pt>
                <c:pt idx="71313">
                  <c:v>7.1314000000000002E-5</c:v>
                </c:pt>
                <c:pt idx="71314">
                  <c:v>7.1315000000000004E-5</c:v>
                </c:pt>
                <c:pt idx="71315">
                  <c:v>7.1316000000000006E-5</c:v>
                </c:pt>
                <c:pt idx="71316">
                  <c:v>7.1316999999999995E-5</c:v>
                </c:pt>
                <c:pt idx="71317">
                  <c:v>7.1317999999999997E-5</c:v>
                </c:pt>
                <c:pt idx="71318">
                  <c:v>7.1318999999999999E-5</c:v>
                </c:pt>
                <c:pt idx="71319">
                  <c:v>7.1320000000000002E-5</c:v>
                </c:pt>
                <c:pt idx="71320">
                  <c:v>7.1321000000000004E-5</c:v>
                </c:pt>
                <c:pt idx="71321">
                  <c:v>7.1322000000000006E-5</c:v>
                </c:pt>
                <c:pt idx="71322">
                  <c:v>7.1322999999999995E-5</c:v>
                </c:pt>
                <c:pt idx="71323">
                  <c:v>7.1323999999999997E-5</c:v>
                </c:pt>
                <c:pt idx="71324">
                  <c:v>7.1324999999999999E-5</c:v>
                </c:pt>
                <c:pt idx="71325">
                  <c:v>7.1326000000000001E-5</c:v>
                </c:pt>
                <c:pt idx="71326">
                  <c:v>7.1327000000000003E-5</c:v>
                </c:pt>
                <c:pt idx="71327">
                  <c:v>7.1328000000000006E-5</c:v>
                </c:pt>
                <c:pt idx="71328">
                  <c:v>7.1328999999999994E-5</c:v>
                </c:pt>
                <c:pt idx="71329">
                  <c:v>7.1329999999999996E-5</c:v>
                </c:pt>
                <c:pt idx="71330">
                  <c:v>7.1330999999999999E-5</c:v>
                </c:pt>
                <c:pt idx="71331">
                  <c:v>7.1332000000000001E-5</c:v>
                </c:pt>
                <c:pt idx="71332">
                  <c:v>7.1333000000000003E-5</c:v>
                </c:pt>
                <c:pt idx="71333">
                  <c:v>7.1334000000000005E-5</c:v>
                </c:pt>
                <c:pt idx="71334">
                  <c:v>7.1334999999999994E-5</c:v>
                </c:pt>
                <c:pt idx="71335">
                  <c:v>7.1335999999999996E-5</c:v>
                </c:pt>
                <c:pt idx="71336">
                  <c:v>7.1336999999999998E-5</c:v>
                </c:pt>
                <c:pt idx="71337">
                  <c:v>7.1338E-5</c:v>
                </c:pt>
                <c:pt idx="71338">
                  <c:v>7.1339000000000003E-5</c:v>
                </c:pt>
                <c:pt idx="71339">
                  <c:v>7.1340000000000005E-5</c:v>
                </c:pt>
                <c:pt idx="71340">
                  <c:v>7.1340999999999993E-5</c:v>
                </c:pt>
                <c:pt idx="71341">
                  <c:v>7.1341999999999996E-5</c:v>
                </c:pt>
                <c:pt idx="71342">
                  <c:v>7.1342999999999998E-5</c:v>
                </c:pt>
                <c:pt idx="71343">
                  <c:v>7.1344E-5</c:v>
                </c:pt>
                <c:pt idx="71344">
                  <c:v>7.1345000000000002E-5</c:v>
                </c:pt>
                <c:pt idx="71345">
                  <c:v>7.1346000000000004E-5</c:v>
                </c:pt>
                <c:pt idx="71346">
                  <c:v>7.1347000000000007E-5</c:v>
                </c:pt>
                <c:pt idx="71347">
                  <c:v>7.1347999999999995E-5</c:v>
                </c:pt>
                <c:pt idx="71348">
                  <c:v>7.1348999999999997E-5</c:v>
                </c:pt>
                <c:pt idx="71349">
                  <c:v>7.135E-5</c:v>
                </c:pt>
                <c:pt idx="71350">
                  <c:v>7.1351000000000002E-5</c:v>
                </c:pt>
                <c:pt idx="71351">
                  <c:v>7.1352000000000004E-5</c:v>
                </c:pt>
                <c:pt idx="71352">
                  <c:v>7.1353000000000006E-5</c:v>
                </c:pt>
                <c:pt idx="71353">
                  <c:v>7.1353999999999995E-5</c:v>
                </c:pt>
                <c:pt idx="71354">
                  <c:v>7.1354999999999997E-5</c:v>
                </c:pt>
                <c:pt idx="71355">
                  <c:v>7.1355999999999999E-5</c:v>
                </c:pt>
                <c:pt idx="71356">
                  <c:v>7.1357000000000001E-5</c:v>
                </c:pt>
                <c:pt idx="71357">
                  <c:v>7.1358000000000004E-5</c:v>
                </c:pt>
                <c:pt idx="71358">
                  <c:v>7.1359000000000006E-5</c:v>
                </c:pt>
                <c:pt idx="71359">
                  <c:v>7.1359999999999994E-5</c:v>
                </c:pt>
                <c:pt idx="71360">
                  <c:v>7.1360999999999997E-5</c:v>
                </c:pt>
                <c:pt idx="71361">
                  <c:v>7.1361999999999999E-5</c:v>
                </c:pt>
                <c:pt idx="71362">
                  <c:v>7.1363000000000001E-5</c:v>
                </c:pt>
                <c:pt idx="71363">
                  <c:v>7.1364000000000003E-5</c:v>
                </c:pt>
                <c:pt idx="71364">
                  <c:v>7.1365000000000005E-5</c:v>
                </c:pt>
                <c:pt idx="71365">
                  <c:v>7.1365999999999994E-5</c:v>
                </c:pt>
                <c:pt idx="71366">
                  <c:v>7.1366999999999996E-5</c:v>
                </c:pt>
                <c:pt idx="71367">
                  <c:v>7.1367999999999998E-5</c:v>
                </c:pt>
                <c:pt idx="71368">
                  <c:v>7.1369000000000001E-5</c:v>
                </c:pt>
                <c:pt idx="71369">
                  <c:v>7.1370000000000003E-5</c:v>
                </c:pt>
                <c:pt idx="71370">
                  <c:v>7.1371000000000005E-5</c:v>
                </c:pt>
                <c:pt idx="71371">
                  <c:v>7.1371999999999994E-5</c:v>
                </c:pt>
                <c:pt idx="71372">
                  <c:v>7.1372999999999996E-5</c:v>
                </c:pt>
                <c:pt idx="71373">
                  <c:v>7.1373999999999998E-5</c:v>
                </c:pt>
                <c:pt idx="71374">
                  <c:v>7.1375E-5</c:v>
                </c:pt>
                <c:pt idx="71375">
                  <c:v>7.1376000000000002E-5</c:v>
                </c:pt>
                <c:pt idx="71376">
                  <c:v>7.1377000000000005E-5</c:v>
                </c:pt>
                <c:pt idx="71377">
                  <c:v>7.1378000000000007E-5</c:v>
                </c:pt>
                <c:pt idx="71378">
                  <c:v>7.1378999999999995E-5</c:v>
                </c:pt>
                <c:pt idx="71379">
                  <c:v>7.1379999999999998E-5</c:v>
                </c:pt>
                <c:pt idx="71380">
                  <c:v>7.1381E-5</c:v>
                </c:pt>
                <c:pt idx="71381">
                  <c:v>7.1382000000000002E-5</c:v>
                </c:pt>
                <c:pt idx="71382">
                  <c:v>7.1383000000000004E-5</c:v>
                </c:pt>
                <c:pt idx="71383">
                  <c:v>7.1384000000000006E-5</c:v>
                </c:pt>
                <c:pt idx="71384">
                  <c:v>7.1384999999999995E-5</c:v>
                </c:pt>
                <c:pt idx="71385">
                  <c:v>7.1385999999999997E-5</c:v>
                </c:pt>
                <c:pt idx="71386">
                  <c:v>7.1386999999999999E-5</c:v>
                </c:pt>
                <c:pt idx="71387">
                  <c:v>7.1388000000000002E-5</c:v>
                </c:pt>
                <c:pt idx="71388">
                  <c:v>7.1389000000000004E-5</c:v>
                </c:pt>
                <c:pt idx="71389">
                  <c:v>7.1390000000000006E-5</c:v>
                </c:pt>
                <c:pt idx="71390">
                  <c:v>7.1390999999999995E-5</c:v>
                </c:pt>
                <c:pt idx="71391">
                  <c:v>7.1391999999999997E-5</c:v>
                </c:pt>
                <c:pt idx="71392">
                  <c:v>7.1392999999999999E-5</c:v>
                </c:pt>
                <c:pt idx="71393">
                  <c:v>7.1394000000000001E-5</c:v>
                </c:pt>
                <c:pt idx="71394">
                  <c:v>7.1395000000000003E-5</c:v>
                </c:pt>
                <c:pt idx="71395">
                  <c:v>7.1396000000000006E-5</c:v>
                </c:pt>
                <c:pt idx="71396">
                  <c:v>7.1396999999999994E-5</c:v>
                </c:pt>
                <c:pt idx="71397">
                  <c:v>7.1397999999999996E-5</c:v>
                </c:pt>
                <c:pt idx="71398">
                  <c:v>7.1398999999999999E-5</c:v>
                </c:pt>
                <c:pt idx="71399">
                  <c:v>7.1400000000000001E-5</c:v>
                </c:pt>
                <c:pt idx="71400">
                  <c:v>7.1401000000000003E-5</c:v>
                </c:pt>
                <c:pt idx="71401">
                  <c:v>7.1402000000000005E-5</c:v>
                </c:pt>
                <c:pt idx="71402">
                  <c:v>7.1402999999999994E-5</c:v>
                </c:pt>
                <c:pt idx="71403">
                  <c:v>7.1403999999999996E-5</c:v>
                </c:pt>
                <c:pt idx="71404">
                  <c:v>7.1404999999999998E-5</c:v>
                </c:pt>
                <c:pt idx="71405">
                  <c:v>7.1406E-5</c:v>
                </c:pt>
                <c:pt idx="71406">
                  <c:v>7.1407000000000003E-5</c:v>
                </c:pt>
                <c:pt idx="71407">
                  <c:v>7.1408000000000005E-5</c:v>
                </c:pt>
                <c:pt idx="71408">
                  <c:v>7.1408999999999993E-5</c:v>
                </c:pt>
                <c:pt idx="71409">
                  <c:v>7.1409999999999996E-5</c:v>
                </c:pt>
                <c:pt idx="71410">
                  <c:v>7.1410999999999998E-5</c:v>
                </c:pt>
                <c:pt idx="71411">
                  <c:v>7.1412E-5</c:v>
                </c:pt>
                <c:pt idx="71412">
                  <c:v>7.1413000000000002E-5</c:v>
                </c:pt>
                <c:pt idx="71413">
                  <c:v>7.1414000000000004E-5</c:v>
                </c:pt>
                <c:pt idx="71414">
                  <c:v>7.1415000000000007E-5</c:v>
                </c:pt>
                <c:pt idx="71415">
                  <c:v>7.1415999999999995E-5</c:v>
                </c:pt>
                <c:pt idx="71416">
                  <c:v>7.1416999999999997E-5</c:v>
                </c:pt>
                <c:pt idx="71417">
                  <c:v>7.1418E-5</c:v>
                </c:pt>
                <c:pt idx="71418">
                  <c:v>7.1419000000000002E-5</c:v>
                </c:pt>
                <c:pt idx="71419">
                  <c:v>7.1420000000000004E-5</c:v>
                </c:pt>
                <c:pt idx="71420">
                  <c:v>7.1421000000000006E-5</c:v>
                </c:pt>
                <c:pt idx="71421">
                  <c:v>7.1421999999999995E-5</c:v>
                </c:pt>
                <c:pt idx="71422">
                  <c:v>7.1422999999999997E-5</c:v>
                </c:pt>
                <c:pt idx="71423">
                  <c:v>7.1423999999999999E-5</c:v>
                </c:pt>
                <c:pt idx="71424">
                  <c:v>7.1425000000000001E-5</c:v>
                </c:pt>
                <c:pt idx="71425">
                  <c:v>7.1426000000000004E-5</c:v>
                </c:pt>
                <c:pt idx="71426">
                  <c:v>7.1427000000000006E-5</c:v>
                </c:pt>
                <c:pt idx="71427">
                  <c:v>7.1427999999999994E-5</c:v>
                </c:pt>
                <c:pt idx="71428">
                  <c:v>7.1428999999999997E-5</c:v>
                </c:pt>
                <c:pt idx="71429">
                  <c:v>7.1429999999999999E-5</c:v>
                </c:pt>
                <c:pt idx="71430">
                  <c:v>7.1431000000000001E-5</c:v>
                </c:pt>
                <c:pt idx="71431">
                  <c:v>7.1432000000000003E-5</c:v>
                </c:pt>
                <c:pt idx="71432">
                  <c:v>7.1433000000000005E-5</c:v>
                </c:pt>
                <c:pt idx="71433">
                  <c:v>7.1433999999999994E-5</c:v>
                </c:pt>
                <c:pt idx="71434">
                  <c:v>7.1434999999999996E-5</c:v>
                </c:pt>
                <c:pt idx="71435">
                  <c:v>7.1435999999999998E-5</c:v>
                </c:pt>
                <c:pt idx="71436">
                  <c:v>7.1437000000000001E-5</c:v>
                </c:pt>
                <c:pt idx="71437">
                  <c:v>7.1438000000000003E-5</c:v>
                </c:pt>
                <c:pt idx="71438">
                  <c:v>7.1439000000000005E-5</c:v>
                </c:pt>
                <c:pt idx="71439">
                  <c:v>7.1439999999999994E-5</c:v>
                </c:pt>
                <c:pt idx="71440">
                  <c:v>7.1440999999999996E-5</c:v>
                </c:pt>
                <c:pt idx="71441">
                  <c:v>7.1441999999999998E-5</c:v>
                </c:pt>
                <c:pt idx="71442">
                  <c:v>7.1443E-5</c:v>
                </c:pt>
                <c:pt idx="71443">
                  <c:v>7.1444000000000002E-5</c:v>
                </c:pt>
                <c:pt idx="71444">
                  <c:v>7.1445000000000005E-5</c:v>
                </c:pt>
                <c:pt idx="71445">
                  <c:v>7.1445999999999993E-5</c:v>
                </c:pt>
                <c:pt idx="71446">
                  <c:v>7.1446999999999995E-5</c:v>
                </c:pt>
                <c:pt idx="71447">
                  <c:v>7.1447999999999998E-5</c:v>
                </c:pt>
                <c:pt idx="71448">
                  <c:v>7.1449E-5</c:v>
                </c:pt>
                <c:pt idx="71449">
                  <c:v>7.1450000000000002E-5</c:v>
                </c:pt>
                <c:pt idx="71450">
                  <c:v>7.1451000000000004E-5</c:v>
                </c:pt>
                <c:pt idx="71451">
                  <c:v>7.1452000000000006E-5</c:v>
                </c:pt>
                <c:pt idx="71452">
                  <c:v>7.1452999999999995E-5</c:v>
                </c:pt>
                <c:pt idx="71453">
                  <c:v>7.1453999999999997E-5</c:v>
                </c:pt>
                <c:pt idx="71454">
                  <c:v>7.1454999999999999E-5</c:v>
                </c:pt>
                <c:pt idx="71455">
                  <c:v>7.1456000000000002E-5</c:v>
                </c:pt>
                <c:pt idx="71456">
                  <c:v>7.1457000000000004E-5</c:v>
                </c:pt>
                <c:pt idx="71457">
                  <c:v>7.1458000000000006E-5</c:v>
                </c:pt>
                <c:pt idx="71458">
                  <c:v>7.1458999999999995E-5</c:v>
                </c:pt>
                <c:pt idx="71459">
                  <c:v>7.1459999999999997E-5</c:v>
                </c:pt>
                <c:pt idx="71460">
                  <c:v>7.1460999999999999E-5</c:v>
                </c:pt>
                <c:pt idx="71461">
                  <c:v>7.1462000000000001E-5</c:v>
                </c:pt>
                <c:pt idx="71462">
                  <c:v>7.1463000000000003E-5</c:v>
                </c:pt>
                <c:pt idx="71463">
                  <c:v>7.1464000000000006E-5</c:v>
                </c:pt>
                <c:pt idx="71464">
                  <c:v>7.1464999999999994E-5</c:v>
                </c:pt>
                <c:pt idx="71465">
                  <c:v>7.1465999999999996E-5</c:v>
                </c:pt>
                <c:pt idx="71466">
                  <c:v>7.1466999999999999E-5</c:v>
                </c:pt>
                <c:pt idx="71467">
                  <c:v>7.1468000000000001E-5</c:v>
                </c:pt>
                <c:pt idx="71468">
                  <c:v>7.1469000000000003E-5</c:v>
                </c:pt>
                <c:pt idx="71469">
                  <c:v>7.1470000000000005E-5</c:v>
                </c:pt>
                <c:pt idx="71470">
                  <c:v>7.1470999999999994E-5</c:v>
                </c:pt>
                <c:pt idx="71471">
                  <c:v>7.1471999999999996E-5</c:v>
                </c:pt>
                <c:pt idx="71472">
                  <c:v>7.1472999999999998E-5</c:v>
                </c:pt>
                <c:pt idx="71473">
                  <c:v>7.1474E-5</c:v>
                </c:pt>
                <c:pt idx="71474">
                  <c:v>7.1475000000000003E-5</c:v>
                </c:pt>
                <c:pt idx="71475">
                  <c:v>7.1476000000000005E-5</c:v>
                </c:pt>
                <c:pt idx="71476">
                  <c:v>7.1476999999999993E-5</c:v>
                </c:pt>
                <c:pt idx="71477">
                  <c:v>7.1477999999999996E-5</c:v>
                </c:pt>
                <c:pt idx="71478">
                  <c:v>7.1478999999999998E-5</c:v>
                </c:pt>
                <c:pt idx="71479">
                  <c:v>7.148E-5</c:v>
                </c:pt>
                <c:pt idx="71480">
                  <c:v>7.1481000000000002E-5</c:v>
                </c:pt>
                <c:pt idx="71481">
                  <c:v>7.1482000000000004E-5</c:v>
                </c:pt>
                <c:pt idx="71482">
                  <c:v>7.1483000000000007E-5</c:v>
                </c:pt>
                <c:pt idx="71483">
                  <c:v>7.1483999999999995E-5</c:v>
                </c:pt>
                <c:pt idx="71484">
                  <c:v>7.1484999999999997E-5</c:v>
                </c:pt>
                <c:pt idx="71485">
                  <c:v>7.1486E-5</c:v>
                </c:pt>
                <c:pt idx="71486">
                  <c:v>7.1487000000000002E-5</c:v>
                </c:pt>
                <c:pt idx="71487">
                  <c:v>7.1488000000000004E-5</c:v>
                </c:pt>
                <c:pt idx="71488">
                  <c:v>7.1489000000000006E-5</c:v>
                </c:pt>
                <c:pt idx="71489">
                  <c:v>7.1489999999999995E-5</c:v>
                </c:pt>
                <c:pt idx="71490">
                  <c:v>7.1490999999999997E-5</c:v>
                </c:pt>
                <c:pt idx="71491">
                  <c:v>7.1491999999999999E-5</c:v>
                </c:pt>
                <c:pt idx="71492">
                  <c:v>7.1493000000000001E-5</c:v>
                </c:pt>
                <c:pt idx="71493">
                  <c:v>7.1494000000000004E-5</c:v>
                </c:pt>
                <c:pt idx="71494">
                  <c:v>7.1495000000000006E-5</c:v>
                </c:pt>
                <c:pt idx="71495">
                  <c:v>7.1495999999999994E-5</c:v>
                </c:pt>
                <c:pt idx="71496">
                  <c:v>7.1496999999999997E-5</c:v>
                </c:pt>
                <c:pt idx="71497">
                  <c:v>7.1497999999999999E-5</c:v>
                </c:pt>
                <c:pt idx="71498">
                  <c:v>7.1499000000000001E-5</c:v>
                </c:pt>
                <c:pt idx="71499">
                  <c:v>7.1500000000000003E-5</c:v>
                </c:pt>
                <c:pt idx="71500">
                  <c:v>7.1501000000000005E-5</c:v>
                </c:pt>
                <c:pt idx="71501">
                  <c:v>7.1501999999999994E-5</c:v>
                </c:pt>
                <c:pt idx="71502">
                  <c:v>7.1502999999999996E-5</c:v>
                </c:pt>
                <c:pt idx="71503">
                  <c:v>7.1503999999999998E-5</c:v>
                </c:pt>
                <c:pt idx="71504">
                  <c:v>7.1505000000000001E-5</c:v>
                </c:pt>
                <c:pt idx="71505">
                  <c:v>7.1506000000000003E-5</c:v>
                </c:pt>
                <c:pt idx="71506">
                  <c:v>7.1507000000000005E-5</c:v>
                </c:pt>
                <c:pt idx="71507">
                  <c:v>7.1507999999999994E-5</c:v>
                </c:pt>
                <c:pt idx="71508">
                  <c:v>7.1508999999999996E-5</c:v>
                </c:pt>
                <c:pt idx="71509">
                  <c:v>7.1509999999999998E-5</c:v>
                </c:pt>
                <c:pt idx="71510">
                  <c:v>7.1511E-5</c:v>
                </c:pt>
                <c:pt idx="71511">
                  <c:v>7.1512000000000002E-5</c:v>
                </c:pt>
                <c:pt idx="71512">
                  <c:v>7.1513000000000005E-5</c:v>
                </c:pt>
                <c:pt idx="71513">
                  <c:v>7.1513999999999993E-5</c:v>
                </c:pt>
                <c:pt idx="71514">
                  <c:v>7.1514999999999995E-5</c:v>
                </c:pt>
                <c:pt idx="71515">
                  <c:v>7.1515999999999998E-5</c:v>
                </c:pt>
                <c:pt idx="71516">
                  <c:v>7.1517E-5</c:v>
                </c:pt>
                <c:pt idx="71517">
                  <c:v>7.1518000000000002E-5</c:v>
                </c:pt>
                <c:pt idx="71518">
                  <c:v>7.1519000000000004E-5</c:v>
                </c:pt>
                <c:pt idx="71519">
                  <c:v>7.1520000000000006E-5</c:v>
                </c:pt>
                <c:pt idx="71520">
                  <c:v>7.1520999999999995E-5</c:v>
                </c:pt>
                <c:pt idx="71521">
                  <c:v>7.1521999999999997E-5</c:v>
                </c:pt>
                <c:pt idx="71522">
                  <c:v>7.1522999999999999E-5</c:v>
                </c:pt>
                <c:pt idx="71523">
                  <c:v>7.1524000000000002E-5</c:v>
                </c:pt>
                <c:pt idx="71524">
                  <c:v>7.1525000000000004E-5</c:v>
                </c:pt>
                <c:pt idx="71525">
                  <c:v>7.1526000000000006E-5</c:v>
                </c:pt>
                <c:pt idx="71526">
                  <c:v>7.1526999999999995E-5</c:v>
                </c:pt>
                <c:pt idx="71527">
                  <c:v>7.1527999999999997E-5</c:v>
                </c:pt>
                <c:pt idx="71528">
                  <c:v>7.1528999999999999E-5</c:v>
                </c:pt>
                <c:pt idx="71529">
                  <c:v>7.1530000000000001E-5</c:v>
                </c:pt>
                <c:pt idx="71530">
                  <c:v>7.1531000000000003E-5</c:v>
                </c:pt>
                <c:pt idx="71531">
                  <c:v>7.1532000000000006E-5</c:v>
                </c:pt>
                <c:pt idx="71532">
                  <c:v>7.1532999999999994E-5</c:v>
                </c:pt>
                <c:pt idx="71533">
                  <c:v>7.1533999999999996E-5</c:v>
                </c:pt>
                <c:pt idx="71534">
                  <c:v>7.1534999999999999E-5</c:v>
                </c:pt>
                <c:pt idx="71535">
                  <c:v>7.1536000000000001E-5</c:v>
                </c:pt>
                <c:pt idx="71536">
                  <c:v>7.1537000000000003E-5</c:v>
                </c:pt>
                <c:pt idx="71537">
                  <c:v>7.1538000000000005E-5</c:v>
                </c:pt>
                <c:pt idx="71538">
                  <c:v>7.1538999999999994E-5</c:v>
                </c:pt>
                <c:pt idx="71539">
                  <c:v>7.1539999999999996E-5</c:v>
                </c:pt>
                <c:pt idx="71540">
                  <c:v>7.1540999999999998E-5</c:v>
                </c:pt>
                <c:pt idx="71541">
                  <c:v>7.1542E-5</c:v>
                </c:pt>
                <c:pt idx="71542">
                  <c:v>7.1543000000000003E-5</c:v>
                </c:pt>
                <c:pt idx="71543">
                  <c:v>7.1544000000000005E-5</c:v>
                </c:pt>
                <c:pt idx="71544">
                  <c:v>7.1544999999999993E-5</c:v>
                </c:pt>
                <c:pt idx="71545">
                  <c:v>7.1545999999999996E-5</c:v>
                </c:pt>
                <c:pt idx="71546">
                  <c:v>7.1546999999999998E-5</c:v>
                </c:pt>
                <c:pt idx="71547">
                  <c:v>7.1548E-5</c:v>
                </c:pt>
                <c:pt idx="71548">
                  <c:v>7.1549000000000002E-5</c:v>
                </c:pt>
                <c:pt idx="71549">
                  <c:v>7.1550000000000004E-5</c:v>
                </c:pt>
                <c:pt idx="71550">
                  <c:v>7.1551000000000007E-5</c:v>
                </c:pt>
                <c:pt idx="71551">
                  <c:v>7.1551999999999995E-5</c:v>
                </c:pt>
                <c:pt idx="71552">
                  <c:v>7.1552999999999997E-5</c:v>
                </c:pt>
                <c:pt idx="71553">
                  <c:v>7.1554E-5</c:v>
                </c:pt>
                <c:pt idx="71554">
                  <c:v>7.1555000000000002E-5</c:v>
                </c:pt>
                <c:pt idx="71555">
                  <c:v>7.1556000000000004E-5</c:v>
                </c:pt>
                <c:pt idx="71556">
                  <c:v>7.1557000000000006E-5</c:v>
                </c:pt>
                <c:pt idx="71557">
                  <c:v>7.1557999999999995E-5</c:v>
                </c:pt>
                <c:pt idx="71558">
                  <c:v>7.1558999999999997E-5</c:v>
                </c:pt>
                <c:pt idx="71559">
                  <c:v>7.1559999999999999E-5</c:v>
                </c:pt>
                <c:pt idx="71560">
                  <c:v>7.1561000000000001E-5</c:v>
                </c:pt>
                <c:pt idx="71561">
                  <c:v>7.1562000000000004E-5</c:v>
                </c:pt>
                <c:pt idx="71562">
                  <c:v>7.1563000000000006E-5</c:v>
                </c:pt>
                <c:pt idx="71563">
                  <c:v>7.1563999999999994E-5</c:v>
                </c:pt>
                <c:pt idx="71564">
                  <c:v>7.1564999999999997E-5</c:v>
                </c:pt>
                <c:pt idx="71565">
                  <c:v>7.1565999999999999E-5</c:v>
                </c:pt>
                <c:pt idx="71566">
                  <c:v>7.1567000000000001E-5</c:v>
                </c:pt>
                <c:pt idx="71567">
                  <c:v>7.1568000000000003E-5</c:v>
                </c:pt>
                <c:pt idx="71568">
                  <c:v>7.1569000000000005E-5</c:v>
                </c:pt>
                <c:pt idx="71569">
                  <c:v>7.1569999999999994E-5</c:v>
                </c:pt>
                <c:pt idx="71570">
                  <c:v>7.1570999999999996E-5</c:v>
                </c:pt>
                <c:pt idx="71571">
                  <c:v>7.1571999999999998E-5</c:v>
                </c:pt>
                <c:pt idx="71572">
                  <c:v>7.1573000000000001E-5</c:v>
                </c:pt>
                <c:pt idx="71573">
                  <c:v>7.1574000000000003E-5</c:v>
                </c:pt>
                <c:pt idx="71574">
                  <c:v>7.1575000000000005E-5</c:v>
                </c:pt>
                <c:pt idx="71575">
                  <c:v>7.1575999999999994E-5</c:v>
                </c:pt>
                <c:pt idx="71576">
                  <c:v>7.1576999999999996E-5</c:v>
                </c:pt>
                <c:pt idx="71577">
                  <c:v>7.1577999999999998E-5</c:v>
                </c:pt>
                <c:pt idx="71578">
                  <c:v>7.1579E-5</c:v>
                </c:pt>
                <c:pt idx="71579">
                  <c:v>7.1580000000000002E-5</c:v>
                </c:pt>
                <c:pt idx="71580">
                  <c:v>7.1581000000000005E-5</c:v>
                </c:pt>
                <c:pt idx="71581">
                  <c:v>7.1581999999999993E-5</c:v>
                </c:pt>
                <c:pt idx="71582">
                  <c:v>7.1582999999999995E-5</c:v>
                </c:pt>
                <c:pt idx="71583">
                  <c:v>7.1583999999999998E-5</c:v>
                </c:pt>
                <c:pt idx="71584">
                  <c:v>7.1585E-5</c:v>
                </c:pt>
                <c:pt idx="71585">
                  <c:v>7.1586000000000002E-5</c:v>
                </c:pt>
                <c:pt idx="71586">
                  <c:v>7.1587000000000004E-5</c:v>
                </c:pt>
                <c:pt idx="71587">
                  <c:v>7.1588000000000006E-5</c:v>
                </c:pt>
                <c:pt idx="71588">
                  <c:v>7.1588999999999995E-5</c:v>
                </c:pt>
                <c:pt idx="71589">
                  <c:v>7.1589999999999997E-5</c:v>
                </c:pt>
                <c:pt idx="71590">
                  <c:v>7.1590999999999999E-5</c:v>
                </c:pt>
                <c:pt idx="71591">
                  <c:v>7.1592000000000002E-5</c:v>
                </c:pt>
                <c:pt idx="71592">
                  <c:v>7.1593000000000004E-5</c:v>
                </c:pt>
                <c:pt idx="71593">
                  <c:v>7.1594000000000006E-5</c:v>
                </c:pt>
                <c:pt idx="71594">
                  <c:v>7.1594999999999995E-5</c:v>
                </c:pt>
                <c:pt idx="71595">
                  <c:v>7.1595999999999997E-5</c:v>
                </c:pt>
                <c:pt idx="71596">
                  <c:v>7.1596999999999999E-5</c:v>
                </c:pt>
                <c:pt idx="71597">
                  <c:v>7.1598000000000001E-5</c:v>
                </c:pt>
                <c:pt idx="71598">
                  <c:v>7.1599000000000003E-5</c:v>
                </c:pt>
                <c:pt idx="71599">
                  <c:v>7.1600000000000006E-5</c:v>
                </c:pt>
                <c:pt idx="71600">
                  <c:v>7.1600999999999994E-5</c:v>
                </c:pt>
                <c:pt idx="71601">
                  <c:v>7.1601999999999996E-5</c:v>
                </c:pt>
                <c:pt idx="71602">
                  <c:v>7.1602999999999999E-5</c:v>
                </c:pt>
                <c:pt idx="71603">
                  <c:v>7.1604000000000001E-5</c:v>
                </c:pt>
                <c:pt idx="71604">
                  <c:v>7.1605000000000003E-5</c:v>
                </c:pt>
                <c:pt idx="71605">
                  <c:v>7.1606000000000005E-5</c:v>
                </c:pt>
                <c:pt idx="71606">
                  <c:v>7.1606999999999994E-5</c:v>
                </c:pt>
                <c:pt idx="71607">
                  <c:v>7.1607999999999996E-5</c:v>
                </c:pt>
                <c:pt idx="71608">
                  <c:v>7.1608999999999998E-5</c:v>
                </c:pt>
                <c:pt idx="71609">
                  <c:v>7.161E-5</c:v>
                </c:pt>
                <c:pt idx="71610">
                  <c:v>7.1611000000000003E-5</c:v>
                </c:pt>
                <c:pt idx="71611">
                  <c:v>7.1612000000000005E-5</c:v>
                </c:pt>
                <c:pt idx="71612">
                  <c:v>7.1612999999999994E-5</c:v>
                </c:pt>
                <c:pt idx="71613">
                  <c:v>7.1613999999999996E-5</c:v>
                </c:pt>
                <c:pt idx="71614">
                  <c:v>7.1614999999999998E-5</c:v>
                </c:pt>
                <c:pt idx="71615">
                  <c:v>7.1616E-5</c:v>
                </c:pt>
                <c:pt idx="71616">
                  <c:v>7.1617000000000002E-5</c:v>
                </c:pt>
                <c:pt idx="71617">
                  <c:v>7.1618000000000004E-5</c:v>
                </c:pt>
                <c:pt idx="71618">
                  <c:v>7.1619000000000007E-5</c:v>
                </c:pt>
                <c:pt idx="71619">
                  <c:v>7.1619999999999995E-5</c:v>
                </c:pt>
                <c:pt idx="71620">
                  <c:v>7.1620999999999997E-5</c:v>
                </c:pt>
                <c:pt idx="71621">
                  <c:v>7.1622E-5</c:v>
                </c:pt>
                <c:pt idx="71622">
                  <c:v>7.1623000000000002E-5</c:v>
                </c:pt>
                <c:pt idx="71623">
                  <c:v>7.1624000000000004E-5</c:v>
                </c:pt>
                <c:pt idx="71624">
                  <c:v>7.1625000000000006E-5</c:v>
                </c:pt>
                <c:pt idx="71625">
                  <c:v>7.1625999999999995E-5</c:v>
                </c:pt>
                <c:pt idx="71626">
                  <c:v>7.1626999999999997E-5</c:v>
                </c:pt>
                <c:pt idx="71627">
                  <c:v>7.1627999999999999E-5</c:v>
                </c:pt>
                <c:pt idx="71628">
                  <c:v>7.1629000000000001E-5</c:v>
                </c:pt>
                <c:pt idx="71629">
                  <c:v>7.1630000000000004E-5</c:v>
                </c:pt>
                <c:pt idx="71630">
                  <c:v>7.1631000000000006E-5</c:v>
                </c:pt>
                <c:pt idx="71631">
                  <c:v>7.1631999999999995E-5</c:v>
                </c:pt>
                <c:pt idx="71632">
                  <c:v>7.1632999999999997E-5</c:v>
                </c:pt>
                <c:pt idx="71633">
                  <c:v>7.1633999999999999E-5</c:v>
                </c:pt>
                <c:pt idx="71634">
                  <c:v>7.1635000000000001E-5</c:v>
                </c:pt>
                <c:pt idx="71635">
                  <c:v>7.1636000000000003E-5</c:v>
                </c:pt>
                <c:pt idx="71636">
                  <c:v>7.1637000000000005E-5</c:v>
                </c:pt>
                <c:pt idx="71637">
                  <c:v>7.1637999999999994E-5</c:v>
                </c:pt>
                <c:pt idx="71638">
                  <c:v>7.1638999999999996E-5</c:v>
                </c:pt>
                <c:pt idx="71639">
                  <c:v>7.1639999999999998E-5</c:v>
                </c:pt>
                <c:pt idx="71640">
                  <c:v>7.1641000000000001E-5</c:v>
                </c:pt>
                <c:pt idx="71641">
                  <c:v>7.1642000000000003E-5</c:v>
                </c:pt>
                <c:pt idx="71642">
                  <c:v>7.1643000000000005E-5</c:v>
                </c:pt>
                <c:pt idx="71643">
                  <c:v>7.1643999999999994E-5</c:v>
                </c:pt>
                <c:pt idx="71644">
                  <c:v>7.1644999999999996E-5</c:v>
                </c:pt>
                <c:pt idx="71645">
                  <c:v>7.1645999999999998E-5</c:v>
                </c:pt>
                <c:pt idx="71646">
                  <c:v>7.1647E-5</c:v>
                </c:pt>
                <c:pt idx="71647">
                  <c:v>7.1648000000000002E-5</c:v>
                </c:pt>
                <c:pt idx="71648">
                  <c:v>7.1649000000000005E-5</c:v>
                </c:pt>
                <c:pt idx="71649">
                  <c:v>7.1649999999999993E-5</c:v>
                </c:pt>
                <c:pt idx="71650">
                  <c:v>7.1650999999999996E-5</c:v>
                </c:pt>
                <c:pt idx="71651">
                  <c:v>7.1651999999999998E-5</c:v>
                </c:pt>
                <c:pt idx="71652">
                  <c:v>7.1653E-5</c:v>
                </c:pt>
                <c:pt idx="71653">
                  <c:v>7.1654000000000002E-5</c:v>
                </c:pt>
                <c:pt idx="71654">
                  <c:v>7.1655000000000004E-5</c:v>
                </c:pt>
                <c:pt idx="71655">
                  <c:v>7.1656000000000006E-5</c:v>
                </c:pt>
                <c:pt idx="71656">
                  <c:v>7.1656999999999995E-5</c:v>
                </c:pt>
                <c:pt idx="71657">
                  <c:v>7.1657999999999997E-5</c:v>
                </c:pt>
                <c:pt idx="71658">
                  <c:v>7.1658999999999999E-5</c:v>
                </c:pt>
                <c:pt idx="71659">
                  <c:v>7.1660000000000002E-5</c:v>
                </c:pt>
                <c:pt idx="71660">
                  <c:v>7.1661000000000004E-5</c:v>
                </c:pt>
                <c:pt idx="71661">
                  <c:v>7.1662000000000006E-5</c:v>
                </c:pt>
                <c:pt idx="71662">
                  <c:v>7.1662999999999995E-5</c:v>
                </c:pt>
                <c:pt idx="71663">
                  <c:v>7.1663999999999997E-5</c:v>
                </c:pt>
                <c:pt idx="71664">
                  <c:v>7.1664999999999999E-5</c:v>
                </c:pt>
                <c:pt idx="71665">
                  <c:v>7.1666000000000001E-5</c:v>
                </c:pt>
                <c:pt idx="71666">
                  <c:v>7.1667000000000003E-5</c:v>
                </c:pt>
                <c:pt idx="71667">
                  <c:v>7.1668000000000006E-5</c:v>
                </c:pt>
                <c:pt idx="71668">
                  <c:v>7.1668999999999994E-5</c:v>
                </c:pt>
                <c:pt idx="71669">
                  <c:v>7.1669999999999997E-5</c:v>
                </c:pt>
                <c:pt idx="71670">
                  <c:v>7.1670999999999999E-5</c:v>
                </c:pt>
                <c:pt idx="71671">
                  <c:v>7.1672000000000001E-5</c:v>
                </c:pt>
                <c:pt idx="71672">
                  <c:v>7.1673000000000003E-5</c:v>
                </c:pt>
                <c:pt idx="71673">
                  <c:v>7.1674000000000005E-5</c:v>
                </c:pt>
                <c:pt idx="71674">
                  <c:v>7.1674999999999994E-5</c:v>
                </c:pt>
                <c:pt idx="71675">
                  <c:v>7.1675999999999996E-5</c:v>
                </c:pt>
                <c:pt idx="71676">
                  <c:v>7.1676999999999998E-5</c:v>
                </c:pt>
                <c:pt idx="71677">
                  <c:v>7.1678000000000001E-5</c:v>
                </c:pt>
                <c:pt idx="71678">
                  <c:v>7.1679000000000003E-5</c:v>
                </c:pt>
                <c:pt idx="71679">
                  <c:v>7.1680000000000005E-5</c:v>
                </c:pt>
                <c:pt idx="71680">
                  <c:v>7.1680999999999994E-5</c:v>
                </c:pt>
                <c:pt idx="71681">
                  <c:v>7.1681999999999996E-5</c:v>
                </c:pt>
                <c:pt idx="71682">
                  <c:v>7.1682999999999998E-5</c:v>
                </c:pt>
                <c:pt idx="71683">
                  <c:v>7.1684E-5</c:v>
                </c:pt>
                <c:pt idx="71684">
                  <c:v>7.1685000000000002E-5</c:v>
                </c:pt>
                <c:pt idx="71685">
                  <c:v>7.1686000000000004E-5</c:v>
                </c:pt>
                <c:pt idx="71686">
                  <c:v>7.1687000000000007E-5</c:v>
                </c:pt>
                <c:pt idx="71687">
                  <c:v>7.1687999999999995E-5</c:v>
                </c:pt>
                <c:pt idx="71688">
                  <c:v>7.1688999999999998E-5</c:v>
                </c:pt>
                <c:pt idx="71689">
                  <c:v>7.169E-5</c:v>
                </c:pt>
                <c:pt idx="71690">
                  <c:v>7.1691000000000002E-5</c:v>
                </c:pt>
                <c:pt idx="71691">
                  <c:v>7.1692000000000004E-5</c:v>
                </c:pt>
                <c:pt idx="71692">
                  <c:v>7.1693000000000006E-5</c:v>
                </c:pt>
                <c:pt idx="71693">
                  <c:v>7.1693999999999995E-5</c:v>
                </c:pt>
                <c:pt idx="71694">
                  <c:v>7.1694999999999997E-5</c:v>
                </c:pt>
                <c:pt idx="71695">
                  <c:v>7.1695999999999999E-5</c:v>
                </c:pt>
                <c:pt idx="71696">
                  <c:v>7.1697000000000002E-5</c:v>
                </c:pt>
                <c:pt idx="71697">
                  <c:v>7.1698000000000004E-5</c:v>
                </c:pt>
                <c:pt idx="71698">
                  <c:v>7.1699000000000006E-5</c:v>
                </c:pt>
                <c:pt idx="71699">
                  <c:v>7.1699999999999995E-5</c:v>
                </c:pt>
                <c:pt idx="71700">
                  <c:v>7.1700999999999997E-5</c:v>
                </c:pt>
                <c:pt idx="71701">
                  <c:v>7.1701999999999999E-5</c:v>
                </c:pt>
                <c:pt idx="71702">
                  <c:v>7.1703000000000001E-5</c:v>
                </c:pt>
                <c:pt idx="71703">
                  <c:v>7.1704000000000003E-5</c:v>
                </c:pt>
                <c:pt idx="71704">
                  <c:v>7.1705000000000005E-5</c:v>
                </c:pt>
                <c:pt idx="71705">
                  <c:v>7.1705999999999994E-5</c:v>
                </c:pt>
                <c:pt idx="71706">
                  <c:v>7.1706999999999996E-5</c:v>
                </c:pt>
                <c:pt idx="71707">
                  <c:v>7.1707999999999999E-5</c:v>
                </c:pt>
                <c:pt idx="71708">
                  <c:v>7.1709000000000001E-5</c:v>
                </c:pt>
                <c:pt idx="71709">
                  <c:v>7.1710000000000003E-5</c:v>
                </c:pt>
                <c:pt idx="71710">
                  <c:v>7.1711000000000005E-5</c:v>
                </c:pt>
                <c:pt idx="71711">
                  <c:v>7.1711999999999994E-5</c:v>
                </c:pt>
                <c:pt idx="71712">
                  <c:v>7.1712999999999996E-5</c:v>
                </c:pt>
                <c:pt idx="71713">
                  <c:v>7.1713999999999998E-5</c:v>
                </c:pt>
                <c:pt idx="71714">
                  <c:v>7.1715E-5</c:v>
                </c:pt>
                <c:pt idx="71715">
                  <c:v>7.1716000000000003E-5</c:v>
                </c:pt>
                <c:pt idx="71716">
                  <c:v>7.1717000000000005E-5</c:v>
                </c:pt>
                <c:pt idx="71717">
                  <c:v>7.1717999999999993E-5</c:v>
                </c:pt>
                <c:pt idx="71718">
                  <c:v>7.1718999999999996E-5</c:v>
                </c:pt>
                <c:pt idx="71719">
                  <c:v>7.1719999999999998E-5</c:v>
                </c:pt>
                <c:pt idx="71720">
                  <c:v>7.1721E-5</c:v>
                </c:pt>
                <c:pt idx="71721">
                  <c:v>7.1722000000000002E-5</c:v>
                </c:pt>
                <c:pt idx="71722">
                  <c:v>7.1723000000000004E-5</c:v>
                </c:pt>
                <c:pt idx="71723">
                  <c:v>7.1724000000000006E-5</c:v>
                </c:pt>
                <c:pt idx="71724">
                  <c:v>7.1724999999999995E-5</c:v>
                </c:pt>
                <c:pt idx="71725">
                  <c:v>7.1725999999999997E-5</c:v>
                </c:pt>
                <c:pt idx="71726">
                  <c:v>7.1727E-5</c:v>
                </c:pt>
                <c:pt idx="71727">
                  <c:v>7.1728000000000002E-5</c:v>
                </c:pt>
                <c:pt idx="71728">
                  <c:v>7.1729000000000004E-5</c:v>
                </c:pt>
                <c:pt idx="71729">
                  <c:v>7.1730000000000006E-5</c:v>
                </c:pt>
                <c:pt idx="71730">
                  <c:v>7.1730999999999995E-5</c:v>
                </c:pt>
                <c:pt idx="71731">
                  <c:v>7.1731999999999997E-5</c:v>
                </c:pt>
                <c:pt idx="71732">
                  <c:v>7.1732999999999999E-5</c:v>
                </c:pt>
                <c:pt idx="71733">
                  <c:v>7.1734000000000001E-5</c:v>
                </c:pt>
                <c:pt idx="71734">
                  <c:v>7.1735000000000004E-5</c:v>
                </c:pt>
                <c:pt idx="71735">
                  <c:v>7.1736000000000006E-5</c:v>
                </c:pt>
                <c:pt idx="71736">
                  <c:v>7.1736999999999994E-5</c:v>
                </c:pt>
                <c:pt idx="71737">
                  <c:v>7.1737999999999997E-5</c:v>
                </c:pt>
                <c:pt idx="71738">
                  <c:v>7.1738999999999999E-5</c:v>
                </c:pt>
                <c:pt idx="71739">
                  <c:v>7.1740000000000001E-5</c:v>
                </c:pt>
                <c:pt idx="71740">
                  <c:v>7.1741000000000003E-5</c:v>
                </c:pt>
                <c:pt idx="71741">
                  <c:v>7.1742000000000005E-5</c:v>
                </c:pt>
                <c:pt idx="71742">
                  <c:v>7.1742999999999994E-5</c:v>
                </c:pt>
                <c:pt idx="71743">
                  <c:v>7.1743999999999996E-5</c:v>
                </c:pt>
                <c:pt idx="71744">
                  <c:v>7.1744999999999998E-5</c:v>
                </c:pt>
                <c:pt idx="71745">
                  <c:v>7.1746000000000001E-5</c:v>
                </c:pt>
                <c:pt idx="71746">
                  <c:v>7.1747000000000003E-5</c:v>
                </c:pt>
                <c:pt idx="71747">
                  <c:v>7.1748000000000005E-5</c:v>
                </c:pt>
                <c:pt idx="71748">
                  <c:v>7.1748999999999994E-5</c:v>
                </c:pt>
                <c:pt idx="71749">
                  <c:v>7.1749999999999996E-5</c:v>
                </c:pt>
                <c:pt idx="71750">
                  <c:v>7.1750999999999998E-5</c:v>
                </c:pt>
                <c:pt idx="71751">
                  <c:v>7.1752E-5</c:v>
                </c:pt>
                <c:pt idx="71752">
                  <c:v>7.1753000000000002E-5</c:v>
                </c:pt>
                <c:pt idx="71753">
                  <c:v>7.1754000000000005E-5</c:v>
                </c:pt>
                <c:pt idx="71754">
                  <c:v>7.1755000000000007E-5</c:v>
                </c:pt>
                <c:pt idx="71755">
                  <c:v>7.1755999999999995E-5</c:v>
                </c:pt>
                <c:pt idx="71756">
                  <c:v>7.1756999999999998E-5</c:v>
                </c:pt>
                <c:pt idx="71757">
                  <c:v>7.1758E-5</c:v>
                </c:pt>
                <c:pt idx="71758">
                  <c:v>7.1759000000000002E-5</c:v>
                </c:pt>
                <c:pt idx="71759">
                  <c:v>7.1760000000000004E-5</c:v>
                </c:pt>
                <c:pt idx="71760">
                  <c:v>7.1761000000000006E-5</c:v>
                </c:pt>
                <c:pt idx="71761">
                  <c:v>7.1761999999999995E-5</c:v>
                </c:pt>
                <c:pt idx="71762">
                  <c:v>7.1762999999999997E-5</c:v>
                </c:pt>
                <c:pt idx="71763">
                  <c:v>7.1763999999999999E-5</c:v>
                </c:pt>
                <c:pt idx="71764">
                  <c:v>7.1765000000000002E-5</c:v>
                </c:pt>
                <c:pt idx="71765">
                  <c:v>7.1766000000000004E-5</c:v>
                </c:pt>
                <c:pt idx="71766">
                  <c:v>7.1767000000000006E-5</c:v>
                </c:pt>
                <c:pt idx="71767">
                  <c:v>7.1767999999999995E-5</c:v>
                </c:pt>
                <c:pt idx="71768">
                  <c:v>7.1768999999999997E-5</c:v>
                </c:pt>
                <c:pt idx="71769">
                  <c:v>7.1769999999999999E-5</c:v>
                </c:pt>
                <c:pt idx="71770">
                  <c:v>7.1771000000000001E-5</c:v>
                </c:pt>
                <c:pt idx="71771">
                  <c:v>7.1772000000000003E-5</c:v>
                </c:pt>
                <c:pt idx="71772">
                  <c:v>7.1773000000000006E-5</c:v>
                </c:pt>
                <c:pt idx="71773">
                  <c:v>7.1773999999999994E-5</c:v>
                </c:pt>
                <c:pt idx="71774">
                  <c:v>7.1774999999999996E-5</c:v>
                </c:pt>
                <c:pt idx="71775">
                  <c:v>7.1775999999999999E-5</c:v>
                </c:pt>
                <c:pt idx="71776">
                  <c:v>7.1777000000000001E-5</c:v>
                </c:pt>
                <c:pt idx="71777">
                  <c:v>7.1778000000000003E-5</c:v>
                </c:pt>
                <c:pt idx="71778">
                  <c:v>7.1779000000000005E-5</c:v>
                </c:pt>
                <c:pt idx="71779">
                  <c:v>7.1779999999999994E-5</c:v>
                </c:pt>
                <c:pt idx="71780">
                  <c:v>7.1780999999999996E-5</c:v>
                </c:pt>
                <c:pt idx="71781">
                  <c:v>7.1781999999999998E-5</c:v>
                </c:pt>
                <c:pt idx="71782">
                  <c:v>7.1783E-5</c:v>
                </c:pt>
                <c:pt idx="71783">
                  <c:v>7.1784000000000003E-5</c:v>
                </c:pt>
                <c:pt idx="71784">
                  <c:v>7.1785000000000005E-5</c:v>
                </c:pt>
                <c:pt idx="71785">
                  <c:v>7.1785999999999993E-5</c:v>
                </c:pt>
                <c:pt idx="71786">
                  <c:v>7.1786999999999996E-5</c:v>
                </c:pt>
                <c:pt idx="71787">
                  <c:v>7.1787999999999998E-5</c:v>
                </c:pt>
                <c:pt idx="71788">
                  <c:v>7.1789E-5</c:v>
                </c:pt>
                <c:pt idx="71789">
                  <c:v>7.1790000000000002E-5</c:v>
                </c:pt>
                <c:pt idx="71790">
                  <c:v>7.1791000000000004E-5</c:v>
                </c:pt>
                <c:pt idx="71791">
                  <c:v>7.1792000000000007E-5</c:v>
                </c:pt>
                <c:pt idx="71792">
                  <c:v>7.1792999999999995E-5</c:v>
                </c:pt>
                <c:pt idx="71793">
                  <c:v>7.1793999999999997E-5</c:v>
                </c:pt>
                <c:pt idx="71794">
                  <c:v>7.1795E-5</c:v>
                </c:pt>
                <c:pt idx="71795">
                  <c:v>7.1796000000000002E-5</c:v>
                </c:pt>
                <c:pt idx="71796">
                  <c:v>7.1797000000000004E-5</c:v>
                </c:pt>
                <c:pt idx="71797">
                  <c:v>7.1798000000000006E-5</c:v>
                </c:pt>
                <c:pt idx="71798">
                  <c:v>7.1798999999999995E-5</c:v>
                </c:pt>
                <c:pt idx="71799">
                  <c:v>7.1799999999999997E-5</c:v>
                </c:pt>
                <c:pt idx="71800">
                  <c:v>7.1800999999999999E-5</c:v>
                </c:pt>
                <c:pt idx="71801">
                  <c:v>7.1802000000000001E-5</c:v>
                </c:pt>
                <c:pt idx="71802">
                  <c:v>7.1803000000000004E-5</c:v>
                </c:pt>
                <c:pt idx="71803">
                  <c:v>7.1804000000000006E-5</c:v>
                </c:pt>
                <c:pt idx="71804">
                  <c:v>7.1804999999999994E-5</c:v>
                </c:pt>
                <c:pt idx="71805">
                  <c:v>7.1805999999999997E-5</c:v>
                </c:pt>
                <c:pt idx="71806">
                  <c:v>7.1806999999999999E-5</c:v>
                </c:pt>
                <c:pt idx="71807">
                  <c:v>7.1808000000000001E-5</c:v>
                </c:pt>
                <c:pt idx="71808">
                  <c:v>7.1809000000000003E-5</c:v>
                </c:pt>
                <c:pt idx="71809">
                  <c:v>7.1810000000000005E-5</c:v>
                </c:pt>
                <c:pt idx="71810">
                  <c:v>7.1810999999999994E-5</c:v>
                </c:pt>
                <c:pt idx="71811">
                  <c:v>7.1811999999999996E-5</c:v>
                </c:pt>
                <c:pt idx="71812">
                  <c:v>7.1812999999999998E-5</c:v>
                </c:pt>
                <c:pt idx="71813">
                  <c:v>7.1814000000000001E-5</c:v>
                </c:pt>
                <c:pt idx="71814">
                  <c:v>7.1815000000000003E-5</c:v>
                </c:pt>
                <c:pt idx="71815">
                  <c:v>7.1816000000000005E-5</c:v>
                </c:pt>
                <c:pt idx="71816">
                  <c:v>7.1816999999999994E-5</c:v>
                </c:pt>
                <c:pt idx="71817">
                  <c:v>7.1817999999999996E-5</c:v>
                </c:pt>
                <c:pt idx="71818">
                  <c:v>7.1818999999999998E-5</c:v>
                </c:pt>
                <c:pt idx="71819">
                  <c:v>7.182E-5</c:v>
                </c:pt>
                <c:pt idx="71820">
                  <c:v>7.1821000000000002E-5</c:v>
                </c:pt>
                <c:pt idx="71821">
                  <c:v>7.1822000000000005E-5</c:v>
                </c:pt>
                <c:pt idx="71822">
                  <c:v>7.1823000000000007E-5</c:v>
                </c:pt>
                <c:pt idx="71823">
                  <c:v>7.1823999999999995E-5</c:v>
                </c:pt>
              </c:numCache>
            </c:numRef>
          </c:xVal>
          <c:yVal>
            <c:numRef>
              <c:f>residuals_reg!$C$3:$C$71826</c:f>
              <c:numCache>
                <c:formatCode>0.00E+00</c:formatCode>
                <c:ptCount val="71824"/>
                <c:pt idx="0">
                  <c:v>1</c:v>
                </c:pt>
                <c:pt idx="1">
                  <c:v>0.23499030000000001</c:v>
                </c:pt>
                <c:pt idx="2">
                  <c:v>0.15691579999999999</c:v>
                </c:pt>
                <c:pt idx="3">
                  <c:v>9.9520460000000005E-2</c:v>
                </c:pt>
                <c:pt idx="4">
                  <c:v>5.4983089999999998E-2</c:v>
                </c:pt>
                <c:pt idx="5">
                  <c:v>1.817947E-2</c:v>
                </c:pt>
                <c:pt idx="6">
                  <c:v>1.748651E-2</c:v>
                </c:pt>
                <c:pt idx="7">
                  <c:v>4.0855200000000001E-2</c:v>
                </c:pt>
                <c:pt idx="8">
                  <c:v>5.014938E-2</c:v>
                </c:pt>
                <c:pt idx="9">
                  <c:v>4.3130620000000001E-2</c:v>
                </c:pt>
                <c:pt idx="10">
                  <c:v>2.2594400000000001E-2</c:v>
                </c:pt>
                <c:pt idx="11">
                  <c:v>7.6020280000000003E-3</c:v>
                </c:pt>
                <c:pt idx="12">
                  <c:v>1.853716E-2</c:v>
                </c:pt>
                <c:pt idx="13">
                  <c:v>2.097707E-2</c:v>
                </c:pt>
                <c:pt idx="14">
                  <c:v>1.812128E-2</c:v>
                </c:pt>
                <c:pt idx="15">
                  <c:v>1.2234119999999999E-2</c:v>
                </c:pt>
                <c:pt idx="16">
                  <c:v>5.8478469999999998E-3</c:v>
                </c:pt>
                <c:pt idx="17">
                  <c:v>4.558215E-3</c:v>
                </c:pt>
                <c:pt idx="18">
                  <c:v>7.2416110000000002E-3</c:v>
                </c:pt>
                <c:pt idx="19">
                  <c:v>7.485902E-3</c:v>
                </c:pt>
                <c:pt idx="20">
                  <c:v>5.9874500000000001E-3</c:v>
                </c:pt>
                <c:pt idx="21">
                  <c:v>3.618979E-3</c:v>
                </c:pt>
                <c:pt idx="22">
                  <c:v>4.2734060000000004E-3</c:v>
                </c:pt>
                <c:pt idx="23">
                  <c:v>5.4595980000000004E-3</c:v>
                </c:pt>
                <c:pt idx="24">
                  <c:v>5.6744730000000002E-3</c:v>
                </c:pt>
                <c:pt idx="25">
                  <c:v>5.3377440000000002E-3</c:v>
                </c:pt>
                <c:pt idx="26">
                  <c:v>4.5695859999999996E-3</c:v>
                </c:pt>
                <c:pt idx="27">
                  <c:v>3.6555989999999998E-3</c:v>
                </c:pt>
                <c:pt idx="28">
                  <c:v>2.9696240000000001E-3</c:v>
                </c:pt>
                <c:pt idx="29">
                  <c:v>2.6662729999999998E-3</c:v>
                </c:pt>
                <c:pt idx="30">
                  <c:v>2.6284469999999999E-3</c:v>
                </c:pt>
                <c:pt idx="31">
                  <c:v>2.8333109999999998E-3</c:v>
                </c:pt>
                <c:pt idx="32">
                  <c:v>3.1186199999999999E-3</c:v>
                </c:pt>
                <c:pt idx="33">
                  <c:v>3.3765539999999999E-3</c:v>
                </c:pt>
                <c:pt idx="34">
                  <c:v>3.5088649999999999E-3</c:v>
                </c:pt>
                <c:pt idx="35">
                  <c:v>3.504156E-3</c:v>
                </c:pt>
                <c:pt idx="36">
                  <c:v>3.4374940000000001E-3</c:v>
                </c:pt>
                <c:pt idx="37">
                  <c:v>3.334091E-3</c:v>
                </c:pt>
                <c:pt idx="38">
                  <c:v>3.2025930000000001E-3</c:v>
                </c:pt>
                <c:pt idx="39">
                  <c:v>3.0896059999999999E-3</c:v>
                </c:pt>
                <c:pt idx="40">
                  <c:v>3.017905E-3</c:v>
                </c:pt>
                <c:pt idx="41">
                  <c:v>2.9885630000000001E-3</c:v>
                </c:pt>
                <c:pt idx="42">
                  <c:v>3.0134490000000001E-3</c:v>
                </c:pt>
                <c:pt idx="43">
                  <c:v>3.0629329999999999E-3</c:v>
                </c:pt>
                <c:pt idx="44">
                  <c:v>3.1037870000000002E-3</c:v>
                </c:pt>
                <c:pt idx="45">
                  <c:v>3.1236649999999999E-3</c:v>
                </c:pt>
                <c:pt idx="46">
                  <c:v>3.1156690000000002E-3</c:v>
                </c:pt>
                <c:pt idx="47">
                  <c:v>3.0950209999999999E-3</c:v>
                </c:pt>
                <c:pt idx="48">
                  <c:v>3.0713910000000001E-3</c:v>
                </c:pt>
                <c:pt idx="49">
                  <c:v>3.047606E-3</c:v>
                </c:pt>
                <c:pt idx="50">
                  <c:v>3.0264559999999999E-3</c:v>
                </c:pt>
                <c:pt idx="51">
                  <c:v>3.0077340000000002E-3</c:v>
                </c:pt>
                <c:pt idx="52">
                  <c:v>2.992438E-3</c:v>
                </c:pt>
                <c:pt idx="53">
                  <c:v>2.9846370000000001E-3</c:v>
                </c:pt>
                <c:pt idx="54">
                  <c:v>2.982092E-3</c:v>
                </c:pt>
                <c:pt idx="55">
                  <c:v>2.9852920000000001E-3</c:v>
                </c:pt>
                <c:pt idx="56">
                  <c:v>2.9894539999999999E-3</c:v>
                </c:pt>
                <c:pt idx="57">
                  <c:v>2.987698E-3</c:v>
                </c:pt>
                <c:pt idx="58">
                  <c:v>2.9813719999999999E-3</c:v>
                </c:pt>
                <c:pt idx="59">
                  <c:v>2.9733139999999999E-3</c:v>
                </c:pt>
                <c:pt idx="60">
                  <c:v>2.9626819999999999E-3</c:v>
                </c:pt>
                <c:pt idx="61">
                  <c:v>2.9530699999999999E-3</c:v>
                </c:pt>
                <c:pt idx="62">
                  <c:v>2.9456109999999999E-3</c:v>
                </c:pt>
                <c:pt idx="63">
                  <c:v>2.9371559999999998E-3</c:v>
                </c:pt>
                <c:pt idx="64">
                  <c:v>2.930495E-3</c:v>
                </c:pt>
                <c:pt idx="65">
                  <c:v>2.9247259999999999E-3</c:v>
                </c:pt>
                <c:pt idx="66">
                  <c:v>2.9178490000000001E-3</c:v>
                </c:pt>
                <c:pt idx="67">
                  <c:v>2.9137550000000001E-3</c:v>
                </c:pt>
                <c:pt idx="68">
                  <c:v>2.9096690000000001E-3</c:v>
                </c:pt>
                <c:pt idx="69">
                  <c:v>2.90507E-3</c:v>
                </c:pt>
                <c:pt idx="70">
                  <c:v>2.9018519999999999E-3</c:v>
                </c:pt>
                <c:pt idx="71">
                  <c:v>2.8977819999999998E-3</c:v>
                </c:pt>
                <c:pt idx="72">
                  <c:v>2.8925930000000002E-3</c:v>
                </c:pt>
                <c:pt idx="73">
                  <c:v>2.888056E-3</c:v>
                </c:pt>
                <c:pt idx="74">
                  <c:v>2.8821530000000001E-3</c:v>
                </c:pt>
                <c:pt idx="75">
                  <c:v>2.8762340000000001E-3</c:v>
                </c:pt>
                <c:pt idx="76">
                  <c:v>2.8712389999999998E-3</c:v>
                </c:pt>
                <c:pt idx="77">
                  <c:v>2.865411E-3</c:v>
                </c:pt>
                <c:pt idx="78">
                  <c:v>2.8607950000000002E-3</c:v>
                </c:pt>
                <c:pt idx="79">
                  <c:v>2.856585E-3</c:v>
                </c:pt>
                <c:pt idx="80">
                  <c:v>2.8519449999999998E-3</c:v>
                </c:pt>
                <c:pt idx="81">
                  <c:v>2.8480530000000001E-3</c:v>
                </c:pt>
                <c:pt idx="82">
                  <c:v>2.8439670000000002E-3</c:v>
                </c:pt>
                <c:pt idx="83">
                  <c:v>2.839626E-3</c:v>
                </c:pt>
                <c:pt idx="84">
                  <c:v>2.83578E-3</c:v>
                </c:pt>
                <c:pt idx="85">
                  <c:v>2.8315039999999999E-3</c:v>
                </c:pt>
                <c:pt idx="86">
                  <c:v>2.827319E-3</c:v>
                </c:pt>
                <c:pt idx="87">
                  <c:v>2.823454E-3</c:v>
                </c:pt>
                <c:pt idx="88">
                  <c:v>2.8188110000000001E-3</c:v>
                </c:pt>
                <c:pt idx="89">
                  <c:v>2.8147419999999999E-3</c:v>
                </c:pt>
                <c:pt idx="90">
                  <c:v>2.8105949999999999E-3</c:v>
                </c:pt>
                <c:pt idx="91">
                  <c:v>2.806284E-3</c:v>
                </c:pt>
                <c:pt idx="92">
                  <c:v>2.8025200000000002E-3</c:v>
                </c:pt>
                <c:pt idx="93">
                  <c:v>2.798582E-3</c:v>
                </c:pt>
                <c:pt idx="94">
                  <c:v>2.7948169999999998E-3</c:v>
                </c:pt>
                <c:pt idx="95">
                  <c:v>2.791225E-3</c:v>
                </c:pt>
                <c:pt idx="96">
                  <c:v>2.7873939999999999E-3</c:v>
                </c:pt>
                <c:pt idx="97">
                  <c:v>2.7837909999999999E-3</c:v>
                </c:pt>
                <c:pt idx="98">
                  <c:v>2.780261E-3</c:v>
                </c:pt>
                <c:pt idx="99">
                  <c:v>2.7764410000000002E-3</c:v>
                </c:pt>
                <c:pt idx="100">
                  <c:v>2.772956E-3</c:v>
                </c:pt>
                <c:pt idx="101">
                  <c:v>2.7694239999999999E-3</c:v>
                </c:pt>
                <c:pt idx="102">
                  <c:v>2.7657160000000001E-3</c:v>
                </c:pt>
                <c:pt idx="103">
                  <c:v>2.7623359999999998E-3</c:v>
                </c:pt>
                <c:pt idx="104">
                  <c:v>2.758656E-3</c:v>
                </c:pt>
                <c:pt idx="105">
                  <c:v>2.7552700000000002E-3</c:v>
                </c:pt>
                <c:pt idx="106">
                  <c:v>2.751931E-3</c:v>
                </c:pt>
                <c:pt idx="107">
                  <c:v>2.7483859999999998E-3</c:v>
                </c:pt>
                <c:pt idx="108">
                  <c:v>2.7452010000000001E-3</c:v>
                </c:pt>
                <c:pt idx="109">
                  <c:v>2.7418989999999999E-3</c:v>
                </c:pt>
                <c:pt idx="110">
                  <c:v>2.7385819999999998E-3</c:v>
                </c:pt>
                <c:pt idx="111">
                  <c:v>2.7353880000000001E-3</c:v>
                </c:pt>
                <c:pt idx="112">
                  <c:v>2.7321530000000002E-3</c:v>
                </c:pt>
                <c:pt idx="113">
                  <c:v>2.7289459999999999E-3</c:v>
                </c:pt>
                <c:pt idx="114">
                  <c:v>2.725847E-3</c:v>
                </c:pt>
                <c:pt idx="115">
                  <c:v>2.7225420000000001E-3</c:v>
                </c:pt>
                <c:pt idx="116">
                  <c:v>2.7194910000000001E-3</c:v>
                </c:pt>
                <c:pt idx="117">
                  <c:v>2.7164480000000002E-3</c:v>
                </c:pt>
                <c:pt idx="118">
                  <c:v>2.7132380000000002E-3</c:v>
                </c:pt>
                <c:pt idx="119">
                  <c:v>2.710306E-3</c:v>
                </c:pt>
                <c:pt idx="120">
                  <c:v>2.707218E-3</c:v>
                </c:pt>
                <c:pt idx="121">
                  <c:v>2.704223E-3</c:v>
                </c:pt>
                <c:pt idx="122">
                  <c:v>2.7013330000000002E-3</c:v>
                </c:pt>
                <c:pt idx="123">
                  <c:v>2.6982550000000001E-3</c:v>
                </c:pt>
                <c:pt idx="124">
                  <c:v>2.6954119999999999E-3</c:v>
                </c:pt>
                <c:pt idx="125">
                  <c:v>2.6925130000000001E-3</c:v>
                </c:pt>
                <c:pt idx="126">
                  <c:v>2.689561E-3</c:v>
                </c:pt>
                <c:pt idx="127">
                  <c:v>2.6867449999999999E-3</c:v>
                </c:pt>
                <c:pt idx="128">
                  <c:v>2.6839070000000001E-3</c:v>
                </c:pt>
                <c:pt idx="129">
                  <c:v>2.681044E-3</c:v>
                </c:pt>
                <c:pt idx="130">
                  <c:v>2.6782970000000001E-3</c:v>
                </c:pt>
                <c:pt idx="131">
                  <c:v>2.6754389999999999E-3</c:v>
                </c:pt>
                <c:pt idx="132">
                  <c:v>2.6726900000000001E-3</c:v>
                </c:pt>
                <c:pt idx="133">
                  <c:v>2.6700249999999999E-3</c:v>
                </c:pt>
                <c:pt idx="134">
                  <c:v>2.6671809999999998E-3</c:v>
                </c:pt>
                <c:pt idx="135">
                  <c:v>2.6645570000000001E-3</c:v>
                </c:pt>
                <c:pt idx="136">
                  <c:v>2.6618660000000001E-3</c:v>
                </c:pt>
                <c:pt idx="137">
                  <c:v>2.6591679999999999E-3</c:v>
                </c:pt>
                <c:pt idx="138">
                  <c:v>2.65658E-3</c:v>
                </c:pt>
                <c:pt idx="139">
                  <c:v>2.6538569999999999E-3</c:v>
                </c:pt>
                <c:pt idx="140">
                  <c:v>2.65131E-3</c:v>
                </c:pt>
                <c:pt idx="141">
                  <c:v>2.6487170000000001E-3</c:v>
                </c:pt>
                <c:pt idx="142">
                  <c:v>2.6460979999999999E-3</c:v>
                </c:pt>
                <c:pt idx="143">
                  <c:v>2.64358E-3</c:v>
                </c:pt>
                <c:pt idx="144">
                  <c:v>2.6410320000000002E-3</c:v>
                </c:pt>
                <c:pt idx="145">
                  <c:v>2.6385150000000001E-3</c:v>
                </c:pt>
                <c:pt idx="146">
                  <c:v>2.6360260000000001E-3</c:v>
                </c:pt>
                <c:pt idx="147">
                  <c:v>2.6334940000000001E-3</c:v>
                </c:pt>
                <c:pt idx="148">
                  <c:v>2.6310629999999999E-3</c:v>
                </c:pt>
                <c:pt idx="149">
                  <c:v>2.6286209999999998E-3</c:v>
                </c:pt>
                <c:pt idx="150">
                  <c:v>2.6261259999999999E-3</c:v>
                </c:pt>
                <c:pt idx="151">
                  <c:v>2.623766E-3</c:v>
                </c:pt>
                <c:pt idx="152">
                  <c:v>2.6213260000000002E-3</c:v>
                </c:pt>
                <c:pt idx="153">
                  <c:v>2.6189300000000002E-3</c:v>
                </c:pt>
                <c:pt idx="154">
                  <c:v>2.6165860000000002E-3</c:v>
                </c:pt>
                <c:pt idx="155">
                  <c:v>2.6141189999999998E-3</c:v>
                </c:pt>
                <c:pt idx="156">
                  <c:v>2.6118579999999999E-3</c:v>
                </c:pt>
                <c:pt idx="157">
                  <c:v>2.6094759999999999E-3</c:v>
                </c:pt>
                <c:pt idx="158">
                  <c:v>2.607116E-3</c:v>
                </c:pt>
                <c:pt idx="159">
                  <c:v>2.604865E-3</c:v>
                </c:pt>
                <c:pt idx="160">
                  <c:v>2.6024820000000001E-3</c:v>
                </c:pt>
                <c:pt idx="161">
                  <c:v>2.6002590000000002E-3</c:v>
                </c:pt>
                <c:pt idx="162">
                  <c:v>2.5979750000000002E-3</c:v>
                </c:pt>
                <c:pt idx="163">
                  <c:v>2.5956450000000002E-3</c:v>
                </c:pt>
                <c:pt idx="164">
                  <c:v>2.5934759999999999E-3</c:v>
                </c:pt>
                <c:pt idx="165">
                  <c:v>2.5912130000000002E-3</c:v>
                </c:pt>
                <c:pt idx="166">
                  <c:v>2.5889709999999998E-3</c:v>
                </c:pt>
                <c:pt idx="167">
                  <c:v>2.5868140000000002E-3</c:v>
                </c:pt>
                <c:pt idx="168">
                  <c:v>2.5845769999999998E-3</c:v>
                </c:pt>
                <c:pt idx="169">
                  <c:v>2.582417E-3</c:v>
                </c:pt>
                <c:pt idx="170">
                  <c:v>2.580274E-3</c:v>
                </c:pt>
                <c:pt idx="171">
                  <c:v>2.5780600000000001E-3</c:v>
                </c:pt>
                <c:pt idx="172">
                  <c:v>2.5759749999999999E-3</c:v>
                </c:pt>
                <c:pt idx="173">
                  <c:v>2.5738330000000002E-3</c:v>
                </c:pt>
                <c:pt idx="174">
                  <c:v>2.5716990000000002E-3</c:v>
                </c:pt>
                <c:pt idx="175">
                  <c:v>2.569633E-3</c:v>
                </c:pt>
                <c:pt idx="176">
                  <c:v>2.5674959999999998E-3</c:v>
                </c:pt>
                <c:pt idx="177">
                  <c:v>2.5654570000000002E-3</c:v>
                </c:pt>
                <c:pt idx="178">
                  <c:v>2.563386E-3</c:v>
                </c:pt>
                <c:pt idx="179">
                  <c:v>2.5613099999999998E-3</c:v>
                </c:pt>
                <c:pt idx="180">
                  <c:v>2.559314E-3</c:v>
                </c:pt>
                <c:pt idx="181">
                  <c:v>2.557237E-3</c:v>
                </c:pt>
                <c:pt idx="182">
                  <c:v>2.5552439999999999E-3</c:v>
                </c:pt>
                <c:pt idx="183">
                  <c:v>2.553236E-3</c:v>
                </c:pt>
                <c:pt idx="184">
                  <c:v>2.5511919999999999E-3</c:v>
                </c:pt>
                <c:pt idx="185">
                  <c:v>2.5492610000000001E-3</c:v>
                </c:pt>
                <c:pt idx="186">
                  <c:v>2.5472609999999999E-3</c:v>
                </c:pt>
                <c:pt idx="187">
                  <c:v>2.5452700000000001E-3</c:v>
                </c:pt>
                <c:pt idx="188">
                  <c:v>2.5433740000000002E-3</c:v>
                </c:pt>
                <c:pt idx="189">
                  <c:v>2.541391E-3</c:v>
                </c:pt>
                <c:pt idx="190">
                  <c:v>2.5394699999999998E-3</c:v>
                </c:pt>
                <c:pt idx="191">
                  <c:v>2.5375850000000002E-3</c:v>
                </c:pt>
                <c:pt idx="192">
                  <c:v>2.5355989999999999E-3</c:v>
                </c:pt>
                <c:pt idx="193">
                  <c:v>2.5337430000000002E-3</c:v>
                </c:pt>
                <c:pt idx="194">
                  <c:v>2.53184E-3</c:v>
                </c:pt>
                <c:pt idx="195">
                  <c:v>2.5298999999999999E-3</c:v>
                </c:pt>
                <c:pt idx="196">
                  <c:v>2.5280770000000001E-3</c:v>
                </c:pt>
                <c:pt idx="197">
                  <c:v>2.526159E-3</c:v>
                </c:pt>
                <c:pt idx="198">
                  <c:v>2.5243140000000002E-3</c:v>
                </c:pt>
                <c:pt idx="199">
                  <c:v>2.5224790000000002E-3</c:v>
                </c:pt>
                <c:pt idx="200">
                  <c:v>2.520595E-3</c:v>
                </c:pt>
                <c:pt idx="201">
                  <c:v>2.5188020000000001E-3</c:v>
                </c:pt>
                <c:pt idx="202">
                  <c:v>2.516955E-3</c:v>
                </c:pt>
                <c:pt idx="203">
                  <c:v>2.5151470000000001E-3</c:v>
                </c:pt>
                <c:pt idx="204">
                  <c:v>2.5133540000000002E-3</c:v>
                </c:pt>
                <c:pt idx="205">
                  <c:v>2.5115269999999999E-3</c:v>
                </c:pt>
                <c:pt idx="206">
                  <c:v>2.5097779999999998E-3</c:v>
                </c:pt>
                <c:pt idx="207">
                  <c:v>2.507989E-3</c:v>
                </c:pt>
                <c:pt idx="208">
                  <c:v>2.5061990000000002E-3</c:v>
                </c:pt>
                <c:pt idx="209">
                  <c:v>2.5044720000000002E-3</c:v>
                </c:pt>
                <c:pt idx="210">
                  <c:v>2.502687E-3</c:v>
                </c:pt>
                <c:pt idx="211">
                  <c:v>2.5009450000000001E-3</c:v>
                </c:pt>
                <c:pt idx="212">
                  <c:v>2.499228E-3</c:v>
                </c:pt>
                <c:pt idx="213">
                  <c:v>2.49745E-3</c:v>
                </c:pt>
                <c:pt idx="214">
                  <c:v>2.495761E-3</c:v>
                </c:pt>
                <c:pt idx="215">
                  <c:v>2.494039E-3</c:v>
                </c:pt>
                <c:pt idx="216">
                  <c:v>2.4923039999999999E-3</c:v>
                </c:pt>
                <c:pt idx="217">
                  <c:v>2.4906379999999999E-3</c:v>
                </c:pt>
                <c:pt idx="218">
                  <c:v>2.4888990000000001E-3</c:v>
                </c:pt>
                <c:pt idx="219">
                  <c:v>2.4872319999999998E-3</c:v>
                </c:pt>
                <c:pt idx="220">
                  <c:v>2.4855649999999999E-3</c:v>
                </c:pt>
                <c:pt idx="221">
                  <c:v>2.4838659999999999E-3</c:v>
                </c:pt>
                <c:pt idx="222">
                  <c:v>2.4822339999999998E-3</c:v>
                </c:pt>
                <c:pt idx="223">
                  <c:v>2.4805750000000001E-3</c:v>
                </c:pt>
                <c:pt idx="224">
                  <c:v>2.4789539999999998E-3</c:v>
                </c:pt>
                <c:pt idx="225">
                  <c:v>2.4773299999999998E-3</c:v>
                </c:pt>
                <c:pt idx="226">
                  <c:v>2.4756719999999999E-3</c:v>
                </c:pt>
                <c:pt idx="227">
                  <c:v>2.474066E-3</c:v>
                </c:pt>
                <c:pt idx="228">
                  <c:v>2.4724349999999998E-3</c:v>
                </c:pt>
                <c:pt idx="229">
                  <c:v>2.470823E-3</c:v>
                </c:pt>
                <c:pt idx="230">
                  <c:v>2.4692339999999998E-3</c:v>
                </c:pt>
                <c:pt idx="231">
                  <c:v>2.4676149999999998E-3</c:v>
                </c:pt>
                <c:pt idx="232">
                  <c:v>2.4660419999999999E-3</c:v>
                </c:pt>
                <c:pt idx="233">
                  <c:v>2.4644559999999999E-3</c:v>
                </c:pt>
                <c:pt idx="234">
                  <c:v>2.4628639999999999E-3</c:v>
                </c:pt>
                <c:pt idx="235">
                  <c:v>2.461319E-3</c:v>
                </c:pt>
                <c:pt idx="236">
                  <c:v>2.459742E-3</c:v>
                </c:pt>
                <c:pt idx="237">
                  <c:v>2.4581780000000001E-3</c:v>
                </c:pt>
                <c:pt idx="238">
                  <c:v>2.456644E-3</c:v>
                </c:pt>
                <c:pt idx="239">
                  <c:v>2.4550790000000002E-3</c:v>
                </c:pt>
                <c:pt idx="240">
                  <c:v>2.4535569999999999E-3</c:v>
                </c:pt>
                <c:pt idx="241">
                  <c:v>2.45203E-3</c:v>
                </c:pt>
                <c:pt idx="242">
                  <c:v>2.4504890000000001E-3</c:v>
                </c:pt>
                <c:pt idx="243">
                  <c:v>2.4489910000000002E-3</c:v>
                </c:pt>
                <c:pt idx="244">
                  <c:v>2.4474589999999999E-3</c:v>
                </c:pt>
                <c:pt idx="245">
                  <c:v>2.44597E-3</c:v>
                </c:pt>
                <c:pt idx="246">
                  <c:v>2.4444720000000001E-3</c:v>
                </c:pt>
                <c:pt idx="247">
                  <c:v>2.4429650000000001E-3</c:v>
                </c:pt>
                <c:pt idx="248">
                  <c:v>2.4414900000000002E-3</c:v>
                </c:pt>
                <c:pt idx="249">
                  <c:v>2.4399840000000001E-3</c:v>
                </c:pt>
                <c:pt idx="250">
                  <c:v>2.438506E-3</c:v>
                </c:pt>
                <c:pt idx="251">
                  <c:v>2.4370329999999999E-3</c:v>
                </c:pt>
                <c:pt idx="252">
                  <c:v>2.435535E-3</c:v>
                </c:pt>
                <c:pt idx="253">
                  <c:v>2.4340809999999998E-3</c:v>
                </c:pt>
                <c:pt idx="254">
                  <c:v>2.432605E-3</c:v>
                </c:pt>
                <c:pt idx="255">
                  <c:v>2.43114E-3</c:v>
                </c:pt>
                <c:pt idx="256">
                  <c:v>2.4296840000000001E-3</c:v>
                </c:pt>
                <c:pt idx="257">
                  <c:v>2.4282079999999998E-3</c:v>
                </c:pt>
                <c:pt idx="258">
                  <c:v>2.4267730000000001E-3</c:v>
                </c:pt>
                <c:pt idx="259">
                  <c:v>2.425314E-3</c:v>
                </c:pt>
                <c:pt idx="260">
                  <c:v>2.42385E-3</c:v>
                </c:pt>
                <c:pt idx="261">
                  <c:v>2.4224139999999999E-3</c:v>
                </c:pt>
                <c:pt idx="262">
                  <c:v>2.4209570000000001E-3</c:v>
                </c:pt>
                <c:pt idx="263">
                  <c:v>2.419516E-3</c:v>
                </c:pt>
                <c:pt idx="264">
                  <c:v>2.41808E-3</c:v>
                </c:pt>
                <c:pt idx="265">
                  <c:v>2.4166399999999998E-3</c:v>
                </c:pt>
                <c:pt idx="266">
                  <c:v>2.415211E-3</c:v>
                </c:pt>
                <c:pt idx="267">
                  <c:v>2.4137770000000002E-3</c:v>
                </c:pt>
                <c:pt idx="268">
                  <c:v>2.4123550000000001E-3</c:v>
                </c:pt>
                <c:pt idx="269">
                  <c:v>2.4109370000000001E-3</c:v>
                </c:pt>
                <c:pt idx="270">
                  <c:v>2.4095039999999998E-3</c:v>
                </c:pt>
                <c:pt idx="271">
                  <c:v>2.4081100000000002E-3</c:v>
                </c:pt>
                <c:pt idx="272">
                  <c:v>2.4066930000000001E-3</c:v>
                </c:pt>
                <c:pt idx="273">
                  <c:v>2.40529E-3</c:v>
                </c:pt>
                <c:pt idx="274">
                  <c:v>2.4038940000000002E-3</c:v>
                </c:pt>
                <c:pt idx="275">
                  <c:v>2.4024680000000001E-3</c:v>
                </c:pt>
                <c:pt idx="276">
                  <c:v>2.4010989999999999E-3</c:v>
                </c:pt>
                <c:pt idx="277">
                  <c:v>2.399698E-3</c:v>
                </c:pt>
                <c:pt idx="278">
                  <c:v>2.3982919999999998E-3</c:v>
                </c:pt>
                <c:pt idx="279">
                  <c:v>2.3969249999999998E-3</c:v>
                </c:pt>
                <c:pt idx="280">
                  <c:v>2.3955410000000002E-3</c:v>
                </c:pt>
                <c:pt idx="281">
                  <c:v>2.394167E-3</c:v>
                </c:pt>
                <c:pt idx="282">
                  <c:v>2.3928059999999999E-3</c:v>
                </c:pt>
                <c:pt idx="283">
                  <c:v>2.3914330000000001E-3</c:v>
                </c:pt>
                <c:pt idx="284">
                  <c:v>2.3900829999999999E-3</c:v>
                </c:pt>
                <c:pt idx="285">
                  <c:v>2.3887349999999999E-3</c:v>
                </c:pt>
                <c:pt idx="286">
                  <c:v>2.3873810000000001E-3</c:v>
                </c:pt>
                <c:pt idx="287">
                  <c:v>2.3860349999999999E-3</c:v>
                </c:pt>
                <c:pt idx="288">
                  <c:v>2.3846800000000001E-3</c:v>
                </c:pt>
                <c:pt idx="289">
                  <c:v>2.3833349999999999E-3</c:v>
                </c:pt>
                <c:pt idx="290">
                  <c:v>2.3820080000000001E-3</c:v>
                </c:pt>
                <c:pt idx="291">
                  <c:v>2.3806830000000002E-3</c:v>
                </c:pt>
                <c:pt idx="292">
                  <c:v>2.3793540000000002E-3</c:v>
                </c:pt>
                <c:pt idx="293">
                  <c:v>2.3780160000000002E-3</c:v>
                </c:pt>
                <c:pt idx="294">
                  <c:v>2.3766569999999999E-3</c:v>
                </c:pt>
                <c:pt idx="295">
                  <c:v>2.3753210000000001E-3</c:v>
                </c:pt>
                <c:pt idx="296">
                  <c:v>2.374007E-3</c:v>
                </c:pt>
                <c:pt idx="297">
                  <c:v>2.372716E-3</c:v>
                </c:pt>
                <c:pt idx="298">
                  <c:v>2.3714159999999999E-3</c:v>
                </c:pt>
                <c:pt idx="299">
                  <c:v>2.370123E-3</c:v>
                </c:pt>
                <c:pt idx="300">
                  <c:v>2.3688160000000002E-3</c:v>
                </c:pt>
                <c:pt idx="301">
                  <c:v>2.3675359999999999E-3</c:v>
                </c:pt>
                <c:pt idx="302">
                  <c:v>2.3662240000000001E-3</c:v>
                </c:pt>
                <c:pt idx="303">
                  <c:v>2.3649349999999999E-3</c:v>
                </c:pt>
                <c:pt idx="304">
                  <c:v>2.3636310000000002E-3</c:v>
                </c:pt>
                <c:pt idx="305">
                  <c:v>2.3623049999999999E-3</c:v>
                </c:pt>
                <c:pt idx="306">
                  <c:v>2.3610160000000001E-3</c:v>
                </c:pt>
                <c:pt idx="307">
                  <c:v>2.3597409999999998E-3</c:v>
                </c:pt>
                <c:pt idx="308">
                  <c:v>2.3584489999999999E-3</c:v>
                </c:pt>
                <c:pt idx="309">
                  <c:v>2.3571899999999999E-3</c:v>
                </c:pt>
                <c:pt idx="310">
                  <c:v>2.3559190000000002E-3</c:v>
                </c:pt>
                <c:pt idx="311">
                  <c:v>2.354648E-3</c:v>
                </c:pt>
                <c:pt idx="312">
                  <c:v>2.3533949999999999E-3</c:v>
                </c:pt>
                <c:pt idx="313">
                  <c:v>2.3521330000000002E-3</c:v>
                </c:pt>
                <c:pt idx="314">
                  <c:v>2.3508909999999999E-3</c:v>
                </c:pt>
                <c:pt idx="315">
                  <c:v>2.3496229999999999E-3</c:v>
                </c:pt>
                <c:pt idx="316">
                  <c:v>2.3483570000000001E-3</c:v>
                </c:pt>
                <c:pt idx="317">
                  <c:v>2.3471170000000001E-3</c:v>
                </c:pt>
                <c:pt idx="318">
                  <c:v>2.3458670000000002E-3</c:v>
                </c:pt>
                <c:pt idx="319">
                  <c:v>2.3446069999999999E-3</c:v>
                </c:pt>
                <c:pt idx="320">
                  <c:v>2.3433659999999999E-3</c:v>
                </c:pt>
                <c:pt idx="321">
                  <c:v>2.3421399999999999E-3</c:v>
                </c:pt>
                <c:pt idx="322">
                  <c:v>2.340904E-3</c:v>
                </c:pt>
                <c:pt idx="323">
                  <c:v>2.3396739999999999E-3</c:v>
                </c:pt>
                <c:pt idx="324">
                  <c:v>2.3384339999999999E-3</c:v>
                </c:pt>
                <c:pt idx="325">
                  <c:v>2.3372229999999998E-3</c:v>
                </c:pt>
                <c:pt idx="326">
                  <c:v>2.3359890000000001E-3</c:v>
                </c:pt>
                <c:pt idx="327">
                  <c:v>2.3347910000000001E-3</c:v>
                </c:pt>
                <c:pt idx="328">
                  <c:v>2.3335750000000001E-3</c:v>
                </c:pt>
                <c:pt idx="329">
                  <c:v>2.3323469999999998E-3</c:v>
                </c:pt>
                <c:pt idx="330">
                  <c:v>2.3311540000000002E-3</c:v>
                </c:pt>
                <c:pt idx="331">
                  <c:v>2.3299560000000002E-3</c:v>
                </c:pt>
                <c:pt idx="332">
                  <c:v>2.3287690000000001E-3</c:v>
                </c:pt>
                <c:pt idx="333">
                  <c:v>2.3275460000000002E-3</c:v>
                </c:pt>
                <c:pt idx="334">
                  <c:v>2.3263120000000001E-3</c:v>
                </c:pt>
                <c:pt idx="335">
                  <c:v>2.3251140000000001E-3</c:v>
                </c:pt>
                <c:pt idx="336">
                  <c:v>2.3239070000000001E-3</c:v>
                </c:pt>
                <c:pt idx="337">
                  <c:v>2.322733E-3</c:v>
                </c:pt>
                <c:pt idx="338">
                  <c:v>2.3215390000000001E-3</c:v>
                </c:pt>
                <c:pt idx="339">
                  <c:v>2.320346E-3</c:v>
                </c:pt>
                <c:pt idx="340">
                  <c:v>2.3191800000000001E-3</c:v>
                </c:pt>
                <c:pt idx="341">
                  <c:v>2.318016E-3</c:v>
                </c:pt>
                <c:pt idx="342">
                  <c:v>2.3168469999999999E-3</c:v>
                </c:pt>
                <c:pt idx="343">
                  <c:v>2.3156629999999999E-3</c:v>
                </c:pt>
                <c:pt idx="344">
                  <c:v>2.314478E-3</c:v>
                </c:pt>
                <c:pt idx="345">
                  <c:v>2.3133089999999999E-3</c:v>
                </c:pt>
                <c:pt idx="346">
                  <c:v>2.3121389999999999E-3</c:v>
                </c:pt>
                <c:pt idx="347">
                  <c:v>2.3109580000000001E-3</c:v>
                </c:pt>
                <c:pt idx="348">
                  <c:v>2.3097909999999998E-3</c:v>
                </c:pt>
                <c:pt idx="349">
                  <c:v>2.3086199999999999E-3</c:v>
                </c:pt>
                <c:pt idx="350">
                  <c:v>2.3074609999999998E-3</c:v>
                </c:pt>
                <c:pt idx="351">
                  <c:v>2.3063139999999998E-3</c:v>
                </c:pt>
                <c:pt idx="352">
                  <c:v>2.3051640000000002E-3</c:v>
                </c:pt>
                <c:pt idx="353">
                  <c:v>2.3040309999999998E-3</c:v>
                </c:pt>
                <c:pt idx="354">
                  <c:v>2.3028800000000002E-3</c:v>
                </c:pt>
                <c:pt idx="355">
                  <c:v>2.3017419999999999E-3</c:v>
                </c:pt>
                <c:pt idx="356">
                  <c:v>2.3005959999999998E-3</c:v>
                </c:pt>
                <c:pt idx="357">
                  <c:v>2.299447E-3</c:v>
                </c:pt>
                <c:pt idx="358">
                  <c:v>2.2983080000000002E-3</c:v>
                </c:pt>
                <c:pt idx="359">
                  <c:v>2.2971509999999999E-3</c:v>
                </c:pt>
                <c:pt idx="360">
                  <c:v>2.2960210000000001E-3</c:v>
                </c:pt>
                <c:pt idx="361">
                  <c:v>2.294885E-3</c:v>
                </c:pt>
                <c:pt idx="362">
                  <c:v>2.293752E-3</c:v>
                </c:pt>
                <c:pt idx="363">
                  <c:v>2.2926330000000001E-3</c:v>
                </c:pt>
                <c:pt idx="364">
                  <c:v>2.2915050000000001E-3</c:v>
                </c:pt>
                <c:pt idx="365">
                  <c:v>2.290392E-3</c:v>
                </c:pt>
                <c:pt idx="366">
                  <c:v>2.2892699999999999E-3</c:v>
                </c:pt>
                <c:pt idx="367">
                  <c:v>2.288156E-3</c:v>
                </c:pt>
                <c:pt idx="368">
                  <c:v>2.2870439999999998E-3</c:v>
                </c:pt>
                <c:pt idx="369">
                  <c:v>2.2859299999999998E-3</c:v>
                </c:pt>
                <c:pt idx="370">
                  <c:v>2.284824E-3</c:v>
                </c:pt>
                <c:pt idx="371">
                  <c:v>2.2837159999999999E-3</c:v>
                </c:pt>
                <c:pt idx="372">
                  <c:v>2.2826080000000002E-3</c:v>
                </c:pt>
                <c:pt idx="373">
                  <c:v>2.2815029999999998E-3</c:v>
                </c:pt>
                <c:pt idx="374">
                  <c:v>2.2803939999999998E-3</c:v>
                </c:pt>
                <c:pt idx="375">
                  <c:v>2.2792899999999998E-3</c:v>
                </c:pt>
                <c:pt idx="376">
                  <c:v>2.2781960000000001E-3</c:v>
                </c:pt>
                <c:pt idx="377">
                  <c:v>2.2770949999999998E-3</c:v>
                </c:pt>
                <c:pt idx="378">
                  <c:v>2.2760039999999999E-3</c:v>
                </c:pt>
                <c:pt idx="379">
                  <c:v>2.274912E-3</c:v>
                </c:pt>
                <c:pt idx="380">
                  <c:v>2.2738229999999999E-3</c:v>
                </c:pt>
                <c:pt idx="381">
                  <c:v>2.2727369999999999E-3</c:v>
                </c:pt>
                <c:pt idx="382">
                  <c:v>2.2716440000000002E-3</c:v>
                </c:pt>
                <c:pt idx="383">
                  <c:v>2.2705690000000001E-3</c:v>
                </c:pt>
                <c:pt idx="384">
                  <c:v>2.2694799999999999E-3</c:v>
                </c:pt>
                <c:pt idx="385">
                  <c:v>2.2684060000000002E-3</c:v>
                </c:pt>
                <c:pt idx="386">
                  <c:v>2.2673390000000002E-3</c:v>
                </c:pt>
                <c:pt idx="387">
                  <c:v>2.26626E-3</c:v>
                </c:pt>
                <c:pt idx="388">
                  <c:v>2.2651960000000001E-3</c:v>
                </c:pt>
                <c:pt idx="389">
                  <c:v>2.2641129999999999E-3</c:v>
                </c:pt>
                <c:pt idx="390">
                  <c:v>2.2630440000000001E-3</c:v>
                </c:pt>
                <c:pt idx="391">
                  <c:v>2.2619850000000002E-3</c:v>
                </c:pt>
                <c:pt idx="392">
                  <c:v>2.2609230000000002E-3</c:v>
                </c:pt>
                <c:pt idx="393">
                  <c:v>2.2598620000000001E-3</c:v>
                </c:pt>
                <c:pt idx="394">
                  <c:v>2.258791E-3</c:v>
                </c:pt>
                <c:pt idx="395">
                  <c:v>2.257734E-3</c:v>
                </c:pt>
                <c:pt idx="396">
                  <c:v>2.2566729999999998E-3</c:v>
                </c:pt>
                <c:pt idx="397">
                  <c:v>2.2556199999999998E-3</c:v>
                </c:pt>
                <c:pt idx="398">
                  <c:v>2.2545719999999998E-3</c:v>
                </c:pt>
                <c:pt idx="399">
                  <c:v>2.2535070000000001E-3</c:v>
                </c:pt>
                <c:pt idx="400">
                  <c:v>2.2524680000000001E-3</c:v>
                </c:pt>
                <c:pt idx="401">
                  <c:v>2.2514150000000001E-3</c:v>
                </c:pt>
                <c:pt idx="402">
                  <c:v>2.2503699999999998E-3</c:v>
                </c:pt>
                <c:pt idx="403">
                  <c:v>2.2493309999999998E-3</c:v>
                </c:pt>
                <c:pt idx="404">
                  <c:v>2.2482890000000001E-3</c:v>
                </c:pt>
                <c:pt idx="405">
                  <c:v>2.2472400000000002E-3</c:v>
                </c:pt>
                <c:pt idx="406">
                  <c:v>2.246198E-3</c:v>
                </c:pt>
                <c:pt idx="407">
                  <c:v>2.2451699999999999E-3</c:v>
                </c:pt>
                <c:pt idx="408">
                  <c:v>2.2441449999999999E-3</c:v>
                </c:pt>
                <c:pt idx="409">
                  <c:v>2.2431130000000001E-3</c:v>
                </c:pt>
                <c:pt idx="410">
                  <c:v>2.2420729999999998E-3</c:v>
                </c:pt>
                <c:pt idx="411">
                  <c:v>2.2410540000000001E-3</c:v>
                </c:pt>
                <c:pt idx="412">
                  <c:v>2.2399939999999999E-3</c:v>
                </c:pt>
                <c:pt idx="413">
                  <c:v>2.2389599999999999E-3</c:v>
                </c:pt>
                <c:pt idx="414">
                  <c:v>2.2379280000000001E-3</c:v>
                </c:pt>
                <c:pt idx="415">
                  <c:v>2.2368919999999999E-3</c:v>
                </c:pt>
                <c:pt idx="416">
                  <c:v>2.2358669999999999E-3</c:v>
                </c:pt>
                <c:pt idx="417">
                  <c:v>2.2348369999999999E-3</c:v>
                </c:pt>
                <c:pt idx="418">
                  <c:v>2.2338290000000001E-3</c:v>
                </c:pt>
                <c:pt idx="419">
                  <c:v>2.232819E-3</c:v>
                </c:pt>
                <c:pt idx="420">
                  <c:v>2.2318059999999998E-3</c:v>
                </c:pt>
                <c:pt idx="421">
                  <c:v>2.2307989999999999E-3</c:v>
                </c:pt>
                <c:pt idx="422">
                  <c:v>2.2297889999999998E-3</c:v>
                </c:pt>
                <c:pt idx="423">
                  <c:v>2.2287909999999999E-3</c:v>
                </c:pt>
                <c:pt idx="424">
                  <c:v>2.22778E-3</c:v>
                </c:pt>
                <c:pt idx="425">
                  <c:v>2.226773E-3</c:v>
                </c:pt>
                <c:pt idx="426">
                  <c:v>2.225777E-3</c:v>
                </c:pt>
                <c:pt idx="427">
                  <c:v>2.2247669999999999E-3</c:v>
                </c:pt>
                <c:pt idx="428">
                  <c:v>2.223769E-3</c:v>
                </c:pt>
                <c:pt idx="429">
                  <c:v>2.2227700000000002E-3</c:v>
                </c:pt>
                <c:pt idx="430">
                  <c:v>2.2217780000000002E-3</c:v>
                </c:pt>
                <c:pt idx="431">
                  <c:v>2.2207889999999999E-3</c:v>
                </c:pt>
                <c:pt idx="432">
                  <c:v>2.2198040000000001E-3</c:v>
                </c:pt>
                <c:pt idx="433">
                  <c:v>2.2188279999999999E-3</c:v>
                </c:pt>
                <c:pt idx="434">
                  <c:v>2.217845E-3</c:v>
                </c:pt>
                <c:pt idx="435">
                  <c:v>2.2168679999999999E-3</c:v>
                </c:pt>
                <c:pt idx="436">
                  <c:v>2.2158880000000001E-3</c:v>
                </c:pt>
                <c:pt idx="437">
                  <c:v>2.2149019999999999E-3</c:v>
                </c:pt>
                <c:pt idx="438">
                  <c:v>2.2139270000000001E-3</c:v>
                </c:pt>
                <c:pt idx="439">
                  <c:v>2.21295E-3</c:v>
                </c:pt>
                <c:pt idx="440">
                  <c:v>2.2119750000000001E-3</c:v>
                </c:pt>
                <c:pt idx="441">
                  <c:v>2.2110010000000002E-3</c:v>
                </c:pt>
                <c:pt idx="442">
                  <c:v>2.2100280000000002E-3</c:v>
                </c:pt>
                <c:pt idx="443">
                  <c:v>2.209056E-3</c:v>
                </c:pt>
                <c:pt idx="444">
                  <c:v>2.208078E-3</c:v>
                </c:pt>
                <c:pt idx="445">
                  <c:v>2.2070990000000001E-3</c:v>
                </c:pt>
                <c:pt idx="446">
                  <c:v>2.206141E-3</c:v>
                </c:pt>
                <c:pt idx="447">
                  <c:v>2.2051779999999999E-3</c:v>
                </c:pt>
                <c:pt idx="448">
                  <c:v>2.204251E-3</c:v>
                </c:pt>
                <c:pt idx="449">
                  <c:v>2.203282E-3</c:v>
                </c:pt>
                <c:pt idx="450">
                  <c:v>2.2023120000000001E-3</c:v>
                </c:pt>
                <c:pt idx="451">
                  <c:v>2.2013409999999999E-3</c:v>
                </c:pt>
                <c:pt idx="452">
                  <c:v>2.2003669999999999E-3</c:v>
                </c:pt>
                <c:pt idx="453">
                  <c:v>2.1994029999999999E-3</c:v>
                </c:pt>
                <c:pt idx="454">
                  <c:v>2.1984600000000002E-3</c:v>
                </c:pt>
                <c:pt idx="455">
                  <c:v>2.1975219999999999E-3</c:v>
                </c:pt>
                <c:pt idx="456">
                  <c:v>2.1965819999999999E-3</c:v>
                </c:pt>
                <c:pt idx="457">
                  <c:v>2.1956340000000001E-3</c:v>
                </c:pt>
                <c:pt idx="458">
                  <c:v>2.1947120000000001E-3</c:v>
                </c:pt>
                <c:pt idx="459">
                  <c:v>2.1937879999999999E-3</c:v>
                </c:pt>
                <c:pt idx="460">
                  <c:v>2.1928590000000001E-3</c:v>
                </c:pt>
                <c:pt idx="461">
                  <c:v>2.191929E-3</c:v>
                </c:pt>
                <c:pt idx="462">
                  <c:v>2.1909989999999999E-3</c:v>
                </c:pt>
                <c:pt idx="463">
                  <c:v>2.1900650000000002E-3</c:v>
                </c:pt>
                <c:pt idx="464">
                  <c:v>2.1891129999999999E-3</c:v>
                </c:pt>
                <c:pt idx="465">
                  <c:v>2.1881769999999999E-3</c:v>
                </c:pt>
                <c:pt idx="466">
                  <c:v>2.1872609999999998E-3</c:v>
                </c:pt>
                <c:pt idx="467">
                  <c:v>2.1863260000000002E-3</c:v>
                </c:pt>
                <c:pt idx="468">
                  <c:v>2.1853889999999998E-3</c:v>
                </c:pt>
                <c:pt idx="469">
                  <c:v>2.1844630000000002E-3</c:v>
                </c:pt>
                <c:pt idx="470">
                  <c:v>2.1835610000000001E-3</c:v>
                </c:pt>
                <c:pt idx="471">
                  <c:v>2.182649E-3</c:v>
                </c:pt>
                <c:pt idx="472">
                  <c:v>2.181728E-3</c:v>
                </c:pt>
                <c:pt idx="473">
                  <c:v>2.1808230000000001E-3</c:v>
                </c:pt>
                <c:pt idx="474">
                  <c:v>2.1799110000000001E-3</c:v>
                </c:pt>
                <c:pt idx="475">
                  <c:v>2.179004E-3</c:v>
                </c:pt>
                <c:pt idx="476">
                  <c:v>2.1780990000000002E-3</c:v>
                </c:pt>
                <c:pt idx="477">
                  <c:v>2.177184E-3</c:v>
                </c:pt>
                <c:pt idx="478">
                  <c:v>2.1762729999999998E-3</c:v>
                </c:pt>
                <c:pt idx="479">
                  <c:v>2.1753689999999999E-3</c:v>
                </c:pt>
                <c:pt idx="480">
                  <c:v>2.1744749999999999E-3</c:v>
                </c:pt>
                <c:pt idx="481">
                  <c:v>2.1735719999999999E-3</c:v>
                </c:pt>
                <c:pt idx="482">
                  <c:v>2.1726649999999998E-3</c:v>
                </c:pt>
                <c:pt idx="483">
                  <c:v>2.171774E-3</c:v>
                </c:pt>
                <c:pt idx="484">
                  <c:v>2.170871E-3</c:v>
                </c:pt>
                <c:pt idx="485">
                  <c:v>2.1699660000000002E-3</c:v>
                </c:pt>
                <c:pt idx="486">
                  <c:v>2.169055E-3</c:v>
                </c:pt>
                <c:pt idx="487">
                  <c:v>2.168147E-3</c:v>
                </c:pt>
                <c:pt idx="488">
                  <c:v>2.1672390000000001E-3</c:v>
                </c:pt>
                <c:pt idx="489">
                  <c:v>2.1663250000000002E-3</c:v>
                </c:pt>
                <c:pt idx="490">
                  <c:v>2.1654030000000002E-3</c:v>
                </c:pt>
                <c:pt idx="491">
                  <c:v>2.164483E-3</c:v>
                </c:pt>
                <c:pt idx="492">
                  <c:v>2.1635690000000002E-3</c:v>
                </c:pt>
                <c:pt idx="493">
                  <c:v>2.1626649999999998E-3</c:v>
                </c:pt>
                <c:pt idx="494">
                  <c:v>2.161755E-3</c:v>
                </c:pt>
                <c:pt idx="495">
                  <c:v>2.1608399999999998E-3</c:v>
                </c:pt>
                <c:pt idx="496">
                  <c:v>2.1599150000000001E-3</c:v>
                </c:pt>
                <c:pt idx="497">
                  <c:v>2.1590030000000001E-3</c:v>
                </c:pt>
                <c:pt idx="498">
                  <c:v>2.1580850000000001E-3</c:v>
                </c:pt>
                <c:pt idx="499">
                  <c:v>2.1571580000000002E-3</c:v>
                </c:pt>
                <c:pt idx="500">
                  <c:v>2.1562389999999999E-3</c:v>
                </c:pt>
                <c:pt idx="501">
                  <c:v>2.155321E-3</c:v>
                </c:pt>
                <c:pt idx="502">
                  <c:v>2.1544070000000001E-3</c:v>
                </c:pt>
                <c:pt idx="503">
                  <c:v>2.1534950000000001E-3</c:v>
                </c:pt>
                <c:pt idx="504">
                  <c:v>2.1525799999999999E-3</c:v>
                </c:pt>
                <c:pt idx="505">
                  <c:v>2.1516700000000001E-3</c:v>
                </c:pt>
                <c:pt idx="506">
                  <c:v>2.1507539999999999E-3</c:v>
                </c:pt>
                <c:pt idx="507">
                  <c:v>2.1498490000000001E-3</c:v>
                </c:pt>
                <c:pt idx="508">
                  <c:v>2.1489399999999998E-3</c:v>
                </c:pt>
                <c:pt idx="509">
                  <c:v>2.1480190000000001E-3</c:v>
                </c:pt>
                <c:pt idx="510">
                  <c:v>2.1471060000000002E-3</c:v>
                </c:pt>
                <c:pt idx="511">
                  <c:v>2.1461990000000001E-3</c:v>
                </c:pt>
                <c:pt idx="512">
                  <c:v>2.1452849999999998E-3</c:v>
                </c:pt>
                <c:pt idx="513">
                  <c:v>2.1443629999999998E-3</c:v>
                </c:pt>
                <c:pt idx="514">
                  <c:v>2.1434449999999999E-3</c:v>
                </c:pt>
                <c:pt idx="515">
                  <c:v>2.142541E-3</c:v>
                </c:pt>
                <c:pt idx="516">
                  <c:v>2.1416249999999999E-3</c:v>
                </c:pt>
                <c:pt idx="517">
                  <c:v>2.1407090000000002E-3</c:v>
                </c:pt>
                <c:pt idx="518">
                  <c:v>2.139798E-3</c:v>
                </c:pt>
                <c:pt idx="519">
                  <c:v>2.1388990000000001E-3</c:v>
                </c:pt>
                <c:pt idx="520">
                  <c:v>2.1379989999999998E-3</c:v>
                </c:pt>
                <c:pt idx="521">
                  <c:v>2.1370899999999999E-3</c:v>
                </c:pt>
                <c:pt idx="522">
                  <c:v>2.1361829999999998E-3</c:v>
                </c:pt>
                <c:pt idx="523">
                  <c:v>2.1352889999999999E-3</c:v>
                </c:pt>
                <c:pt idx="524">
                  <c:v>2.1343909999999998E-3</c:v>
                </c:pt>
                <c:pt idx="525">
                  <c:v>2.1334850000000001E-3</c:v>
                </c:pt>
                <c:pt idx="526">
                  <c:v>2.1325739999999999E-3</c:v>
                </c:pt>
                <c:pt idx="527">
                  <c:v>2.1316669999999999E-3</c:v>
                </c:pt>
                <c:pt idx="528">
                  <c:v>2.130762E-3</c:v>
                </c:pt>
                <c:pt idx="529">
                  <c:v>2.129854E-3</c:v>
                </c:pt>
                <c:pt idx="530">
                  <c:v>2.1289479999999999E-3</c:v>
                </c:pt>
                <c:pt idx="531">
                  <c:v>2.1280439999999999E-3</c:v>
                </c:pt>
                <c:pt idx="532">
                  <c:v>2.127159E-3</c:v>
                </c:pt>
                <c:pt idx="533">
                  <c:v>2.1262690000000001E-3</c:v>
                </c:pt>
                <c:pt idx="534">
                  <c:v>2.1253679999999999E-3</c:v>
                </c:pt>
                <c:pt idx="535">
                  <c:v>2.1244710000000002E-3</c:v>
                </c:pt>
                <c:pt idx="536">
                  <c:v>2.1235780000000001E-3</c:v>
                </c:pt>
                <c:pt idx="537">
                  <c:v>2.1226869999999998E-3</c:v>
                </c:pt>
                <c:pt idx="538">
                  <c:v>2.1217919999999999E-3</c:v>
                </c:pt>
                <c:pt idx="539">
                  <c:v>2.1208949999999998E-3</c:v>
                </c:pt>
                <c:pt idx="540">
                  <c:v>2.120004E-3</c:v>
                </c:pt>
                <c:pt idx="541">
                  <c:v>2.1191119999999998E-3</c:v>
                </c:pt>
                <c:pt idx="542">
                  <c:v>2.1182200000000001E-3</c:v>
                </c:pt>
                <c:pt idx="543">
                  <c:v>2.1173300000000002E-3</c:v>
                </c:pt>
                <c:pt idx="544">
                  <c:v>2.116433E-3</c:v>
                </c:pt>
                <c:pt idx="545">
                  <c:v>2.1155420000000002E-3</c:v>
                </c:pt>
                <c:pt idx="546">
                  <c:v>2.114655E-3</c:v>
                </c:pt>
                <c:pt idx="547">
                  <c:v>2.1137669999999999E-3</c:v>
                </c:pt>
                <c:pt idx="548">
                  <c:v>2.112877E-3</c:v>
                </c:pt>
                <c:pt idx="549">
                  <c:v>2.1119799999999998E-3</c:v>
                </c:pt>
                <c:pt idx="550">
                  <c:v>2.1111049999999998E-3</c:v>
                </c:pt>
                <c:pt idx="551">
                  <c:v>2.110224E-3</c:v>
                </c:pt>
                <c:pt idx="552">
                  <c:v>2.1093370000000002E-3</c:v>
                </c:pt>
                <c:pt idx="553">
                  <c:v>2.1084390000000001E-3</c:v>
                </c:pt>
                <c:pt idx="554">
                  <c:v>2.1075529999999999E-3</c:v>
                </c:pt>
                <c:pt idx="555">
                  <c:v>2.1066739999999998E-3</c:v>
                </c:pt>
                <c:pt idx="556">
                  <c:v>2.1057810000000001E-3</c:v>
                </c:pt>
                <c:pt idx="557">
                  <c:v>2.104898E-3</c:v>
                </c:pt>
                <c:pt idx="558">
                  <c:v>2.104023E-3</c:v>
                </c:pt>
                <c:pt idx="559">
                  <c:v>2.1031579999999999E-3</c:v>
                </c:pt>
                <c:pt idx="560">
                  <c:v>2.102292E-3</c:v>
                </c:pt>
                <c:pt idx="561">
                  <c:v>2.1014319999999999E-3</c:v>
                </c:pt>
                <c:pt idx="562">
                  <c:v>2.1005749999999999E-3</c:v>
                </c:pt>
                <c:pt idx="563">
                  <c:v>2.0997149999999998E-3</c:v>
                </c:pt>
                <c:pt idx="564">
                  <c:v>2.0988640000000002E-3</c:v>
                </c:pt>
                <c:pt idx="565">
                  <c:v>2.0980059999999999E-3</c:v>
                </c:pt>
                <c:pt idx="566">
                  <c:v>2.0971449999999999E-3</c:v>
                </c:pt>
                <c:pt idx="567">
                  <c:v>2.096283E-3</c:v>
                </c:pt>
                <c:pt idx="568">
                  <c:v>2.0954200000000002E-3</c:v>
                </c:pt>
                <c:pt idx="569">
                  <c:v>2.0945629999999998E-3</c:v>
                </c:pt>
                <c:pt idx="570">
                  <c:v>2.0937040000000001E-3</c:v>
                </c:pt>
                <c:pt idx="571">
                  <c:v>2.0928380000000001E-3</c:v>
                </c:pt>
                <c:pt idx="572">
                  <c:v>2.0919789999999999E-3</c:v>
                </c:pt>
                <c:pt idx="573">
                  <c:v>2.0911300000000001E-3</c:v>
                </c:pt>
                <c:pt idx="574">
                  <c:v>2.0902780000000001E-3</c:v>
                </c:pt>
                <c:pt idx="575">
                  <c:v>2.0894210000000002E-3</c:v>
                </c:pt>
                <c:pt idx="576">
                  <c:v>2.0885600000000002E-3</c:v>
                </c:pt>
                <c:pt idx="577">
                  <c:v>2.0877090000000001E-3</c:v>
                </c:pt>
                <c:pt idx="578">
                  <c:v>2.0868499999999999E-3</c:v>
                </c:pt>
                <c:pt idx="579">
                  <c:v>2.0859939999999999E-3</c:v>
                </c:pt>
                <c:pt idx="580">
                  <c:v>2.0851289999999998E-3</c:v>
                </c:pt>
                <c:pt idx="581">
                  <c:v>2.084266E-3</c:v>
                </c:pt>
                <c:pt idx="582">
                  <c:v>2.083414E-3</c:v>
                </c:pt>
                <c:pt idx="583">
                  <c:v>2.0825539999999999E-3</c:v>
                </c:pt>
                <c:pt idx="584">
                  <c:v>2.0816950000000002E-3</c:v>
                </c:pt>
                <c:pt idx="585">
                  <c:v>2.080836E-3</c:v>
                </c:pt>
                <c:pt idx="586">
                  <c:v>2.0799859999999998E-3</c:v>
                </c:pt>
                <c:pt idx="587">
                  <c:v>2.0791379999999999E-3</c:v>
                </c:pt>
                <c:pt idx="588">
                  <c:v>2.078281E-3</c:v>
                </c:pt>
                <c:pt idx="589">
                  <c:v>2.0774320000000002E-3</c:v>
                </c:pt>
                <c:pt idx="590">
                  <c:v>2.0765710000000001E-3</c:v>
                </c:pt>
                <c:pt idx="591">
                  <c:v>2.075721E-3</c:v>
                </c:pt>
                <c:pt idx="592">
                  <c:v>2.0748780000000001E-3</c:v>
                </c:pt>
                <c:pt idx="593">
                  <c:v>2.0740379999999998E-3</c:v>
                </c:pt>
                <c:pt idx="594">
                  <c:v>2.0732010000000002E-3</c:v>
                </c:pt>
                <c:pt idx="595">
                  <c:v>2.072366E-3</c:v>
                </c:pt>
                <c:pt idx="596">
                  <c:v>2.0715439999999998E-3</c:v>
                </c:pt>
                <c:pt idx="597">
                  <c:v>2.0706969999999998E-3</c:v>
                </c:pt>
                <c:pt idx="598">
                  <c:v>2.0698579999999999E-3</c:v>
                </c:pt>
                <c:pt idx="599">
                  <c:v>2.0689910000000001E-3</c:v>
                </c:pt>
                <c:pt idx="600">
                  <c:v>2.0681359999999999E-3</c:v>
                </c:pt>
                <c:pt idx="601">
                  <c:v>2.0673039999999998E-3</c:v>
                </c:pt>
                <c:pt idx="602">
                  <c:v>2.0664530000000002E-3</c:v>
                </c:pt>
                <c:pt idx="603">
                  <c:v>2.0656110000000002E-3</c:v>
                </c:pt>
                <c:pt idx="604">
                  <c:v>2.0647809999999999E-3</c:v>
                </c:pt>
                <c:pt idx="605">
                  <c:v>2.0639510000000001E-3</c:v>
                </c:pt>
                <c:pt idx="606">
                  <c:v>2.0631199999999999E-3</c:v>
                </c:pt>
                <c:pt idx="607">
                  <c:v>2.0622869999999999E-3</c:v>
                </c:pt>
                <c:pt idx="608">
                  <c:v>2.0614470000000001E-3</c:v>
                </c:pt>
                <c:pt idx="609">
                  <c:v>2.060615E-3</c:v>
                </c:pt>
                <c:pt idx="610">
                  <c:v>2.0597810000000001E-3</c:v>
                </c:pt>
                <c:pt idx="611">
                  <c:v>2.0589290000000001E-3</c:v>
                </c:pt>
                <c:pt idx="612">
                  <c:v>2.0580989999999999E-3</c:v>
                </c:pt>
                <c:pt idx="613">
                  <c:v>2.0572659999999999E-3</c:v>
                </c:pt>
                <c:pt idx="614">
                  <c:v>2.0564469999999999E-3</c:v>
                </c:pt>
                <c:pt idx="615">
                  <c:v>2.0556239999999998E-3</c:v>
                </c:pt>
                <c:pt idx="616">
                  <c:v>2.0548020000000001E-3</c:v>
                </c:pt>
                <c:pt idx="617">
                  <c:v>2.0539730000000002E-3</c:v>
                </c:pt>
                <c:pt idx="618">
                  <c:v>2.053137E-3</c:v>
                </c:pt>
                <c:pt idx="619">
                  <c:v>2.0522990000000001E-3</c:v>
                </c:pt>
                <c:pt idx="620">
                  <c:v>2.051476E-3</c:v>
                </c:pt>
                <c:pt idx="621">
                  <c:v>2.0506550000000002E-3</c:v>
                </c:pt>
                <c:pt idx="622">
                  <c:v>2.0498119999999998E-3</c:v>
                </c:pt>
                <c:pt idx="623">
                  <c:v>2.0489800000000002E-3</c:v>
                </c:pt>
                <c:pt idx="624">
                  <c:v>2.048168E-3</c:v>
                </c:pt>
                <c:pt idx="625">
                  <c:v>2.0473520000000001E-3</c:v>
                </c:pt>
                <c:pt idx="626">
                  <c:v>2.0465320000000002E-3</c:v>
                </c:pt>
                <c:pt idx="627">
                  <c:v>2.0457180000000002E-3</c:v>
                </c:pt>
                <c:pt idx="628">
                  <c:v>2.0448929999999999E-3</c:v>
                </c:pt>
                <c:pt idx="629">
                  <c:v>2.0440710000000002E-3</c:v>
                </c:pt>
                <c:pt idx="630">
                  <c:v>2.0432620000000001E-3</c:v>
                </c:pt>
                <c:pt idx="631">
                  <c:v>2.0424470000000002E-3</c:v>
                </c:pt>
                <c:pt idx="632">
                  <c:v>2.0416340000000001E-3</c:v>
                </c:pt>
                <c:pt idx="633">
                  <c:v>2.0408190000000001E-3</c:v>
                </c:pt>
                <c:pt idx="634">
                  <c:v>2.0399960000000001E-3</c:v>
                </c:pt>
                <c:pt idx="635">
                  <c:v>2.0391710000000002E-3</c:v>
                </c:pt>
                <c:pt idx="636">
                  <c:v>2.0383570000000002E-3</c:v>
                </c:pt>
                <c:pt idx="637">
                  <c:v>2.0375459999999999E-3</c:v>
                </c:pt>
                <c:pt idx="638">
                  <c:v>2.0367229999999998E-3</c:v>
                </c:pt>
                <c:pt idx="639">
                  <c:v>2.035921E-3</c:v>
                </c:pt>
                <c:pt idx="640">
                  <c:v>2.0351200000000001E-3</c:v>
                </c:pt>
                <c:pt idx="641">
                  <c:v>2.0343230000000002E-3</c:v>
                </c:pt>
                <c:pt idx="642">
                  <c:v>2.0335050000000001E-3</c:v>
                </c:pt>
                <c:pt idx="643">
                  <c:v>2.0327069999999999E-3</c:v>
                </c:pt>
                <c:pt idx="644">
                  <c:v>2.0319069999999999E-3</c:v>
                </c:pt>
                <c:pt idx="645">
                  <c:v>2.0311079999999998E-3</c:v>
                </c:pt>
                <c:pt idx="646">
                  <c:v>2.03031E-3</c:v>
                </c:pt>
                <c:pt idx="647">
                  <c:v>2.0295069999999998E-3</c:v>
                </c:pt>
                <c:pt idx="648">
                  <c:v>2.028705E-3</c:v>
                </c:pt>
                <c:pt idx="649">
                  <c:v>2.027896E-3</c:v>
                </c:pt>
                <c:pt idx="650">
                  <c:v>2.027091E-3</c:v>
                </c:pt>
                <c:pt idx="651">
                  <c:v>2.026295E-3</c:v>
                </c:pt>
                <c:pt idx="652">
                  <c:v>2.025499E-3</c:v>
                </c:pt>
                <c:pt idx="653">
                  <c:v>2.0247059999999998E-3</c:v>
                </c:pt>
                <c:pt idx="654">
                  <c:v>2.0239120000000001E-3</c:v>
                </c:pt>
                <c:pt idx="655">
                  <c:v>2.0231279999999999E-3</c:v>
                </c:pt>
                <c:pt idx="656">
                  <c:v>2.022341E-3</c:v>
                </c:pt>
                <c:pt idx="657">
                  <c:v>2.0215530000000002E-3</c:v>
                </c:pt>
                <c:pt idx="658">
                  <c:v>2.0207659999999998E-3</c:v>
                </c:pt>
                <c:pt idx="659">
                  <c:v>2.0199800000000002E-3</c:v>
                </c:pt>
                <c:pt idx="660">
                  <c:v>2.0191990000000002E-3</c:v>
                </c:pt>
                <c:pt idx="661">
                  <c:v>2.0184109999999999E-3</c:v>
                </c:pt>
                <c:pt idx="662">
                  <c:v>2.0176220000000002E-3</c:v>
                </c:pt>
                <c:pt idx="663">
                  <c:v>2.0168370000000001E-3</c:v>
                </c:pt>
                <c:pt idx="664">
                  <c:v>2.016056E-3</c:v>
                </c:pt>
                <c:pt idx="665">
                  <c:v>2.015279E-3</c:v>
                </c:pt>
                <c:pt idx="666">
                  <c:v>2.0144989999999999E-3</c:v>
                </c:pt>
                <c:pt idx="667">
                  <c:v>2.0137229999999998E-3</c:v>
                </c:pt>
                <c:pt idx="668">
                  <c:v>2.0129409999999999E-3</c:v>
                </c:pt>
                <c:pt idx="669">
                  <c:v>2.0121710000000001E-3</c:v>
                </c:pt>
                <c:pt idx="670">
                  <c:v>2.0114030000000001E-3</c:v>
                </c:pt>
                <c:pt idx="671">
                  <c:v>2.0106270000000001E-3</c:v>
                </c:pt>
                <c:pt idx="672">
                  <c:v>2.0098479999999998E-3</c:v>
                </c:pt>
                <c:pt idx="673">
                  <c:v>2.0090720000000002E-3</c:v>
                </c:pt>
                <c:pt idx="674">
                  <c:v>2.0083079999999999E-3</c:v>
                </c:pt>
                <c:pt idx="675">
                  <c:v>2.0075359999999999E-3</c:v>
                </c:pt>
                <c:pt idx="676">
                  <c:v>2.0067660000000001E-3</c:v>
                </c:pt>
                <c:pt idx="677">
                  <c:v>2.0059880000000002E-3</c:v>
                </c:pt>
                <c:pt idx="678">
                  <c:v>2.0052239999999999E-3</c:v>
                </c:pt>
                <c:pt idx="679">
                  <c:v>2.004474E-3</c:v>
                </c:pt>
                <c:pt idx="680">
                  <c:v>2.003702E-3</c:v>
                </c:pt>
                <c:pt idx="681">
                  <c:v>2.0029259999999999E-3</c:v>
                </c:pt>
                <c:pt idx="682">
                  <c:v>2.002153E-3</c:v>
                </c:pt>
                <c:pt idx="683">
                  <c:v>2.0013840000000001E-3</c:v>
                </c:pt>
                <c:pt idx="684">
                  <c:v>2.0006260000000001E-3</c:v>
                </c:pt>
                <c:pt idx="685">
                  <c:v>1.9998749999999999E-3</c:v>
                </c:pt>
                <c:pt idx="686">
                  <c:v>1.9991150000000001E-3</c:v>
                </c:pt>
                <c:pt idx="687">
                  <c:v>1.998363E-3</c:v>
                </c:pt>
                <c:pt idx="688">
                  <c:v>1.9976E-3</c:v>
                </c:pt>
                <c:pt idx="689">
                  <c:v>1.9968400000000002E-3</c:v>
                </c:pt>
                <c:pt idx="690">
                  <c:v>1.9960899999999998E-3</c:v>
                </c:pt>
                <c:pt idx="691">
                  <c:v>1.99533E-3</c:v>
                </c:pt>
                <c:pt idx="692">
                  <c:v>1.9945760000000001E-3</c:v>
                </c:pt>
                <c:pt idx="693">
                  <c:v>1.993814E-3</c:v>
                </c:pt>
                <c:pt idx="694">
                  <c:v>1.9930619999999999E-3</c:v>
                </c:pt>
                <c:pt idx="695">
                  <c:v>1.9922970000000001E-3</c:v>
                </c:pt>
                <c:pt idx="696">
                  <c:v>1.99154E-3</c:v>
                </c:pt>
                <c:pt idx="697">
                  <c:v>1.990796E-3</c:v>
                </c:pt>
                <c:pt idx="698">
                  <c:v>1.9900550000000001E-3</c:v>
                </c:pt>
                <c:pt idx="699">
                  <c:v>1.9893049999999998E-3</c:v>
                </c:pt>
                <c:pt idx="700">
                  <c:v>1.988559E-3</c:v>
                </c:pt>
                <c:pt idx="701">
                  <c:v>1.9878220000000002E-3</c:v>
                </c:pt>
                <c:pt idx="702">
                  <c:v>1.9870700000000001E-3</c:v>
                </c:pt>
                <c:pt idx="703">
                  <c:v>1.986317E-3</c:v>
                </c:pt>
                <c:pt idx="704">
                  <c:v>1.9855720000000001E-3</c:v>
                </c:pt>
                <c:pt idx="705">
                  <c:v>1.9848330000000001E-3</c:v>
                </c:pt>
                <c:pt idx="706">
                  <c:v>1.9840930000000001E-3</c:v>
                </c:pt>
                <c:pt idx="707">
                  <c:v>1.9833530000000002E-3</c:v>
                </c:pt>
                <c:pt idx="708">
                  <c:v>1.9826090000000002E-3</c:v>
                </c:pt>
                <c:pt idx="709">
                  <c:v>1.9818689999999998E-3</c:v>
                </c:pt>
                <c:pt idx="710">
                  <c:v>1.9811339999999998E-3</c:v>
                </c:pt>
                <c:pt idx="711">
                  <c:v>1.980402E-3</c:v>
                </c:pt>
                <c:pt idx="712">
                  <c:v>1.9796670000000001E-3</c:v>
                </c:pt>
                <c:pt idx="713">
                  <c:v>1.9789289999999999E-3</c:v>
                </c:pt>
                <c:pt idx="714">
                  <c:v>1.9781899999999999E-3</c:v>
                </c:pt>
                <c:pt idx="715">
                  <c:v>1.9774520000000002E-3</c:v>
                </c:pt>
                <c:pt idx="716">
                  <c:v>1.9767090000000001E-3</c:v>
                </c:pt>
                <c:pt idx="717">
                  <c:v>1.9759769999999999E-3</c:v>
                </c:pt>
                <c:pt idx="718">
                  <c:v>1.9752519999999998E-3</c:v>
                </c:pt>
                <c:pt idx="719">
                  <c:v>1.974529E-3</c:v>
                </c:pt>
                <c:pt idx="720">
                  <c:v>1.9738030000000001E-3</c:v>
                </c:pt>
                <c:pt idx="721">
                  <c:v>1.9730699999999999E-3</c:v>
                </c:pt>
                <c:pt idx="722">
                  <c:v>1.9723380000000001E-3</c:v>
                </c:pt>
                <c:pt idx="723">
                  <c:v>1.9716099999999999E-3</c:v>
                </c:pt>
                <c:pt idx="724">
                  <c:v>1.9708849999999999E-3</c:v>
                </c:pt>
                <c:pt idx="725">
                  <c:v>1.9701609999999998E-3</c:v>
                </c:pt>
                <c:pt idx="726">
                  <c:v>1.9694360000000002E-3</c:v>
                </c:pt>
                <c:pt idx="727">
                  <c:v>1.968703E-3</c:v>
                </c:pt>
                <c:pt idx="728">
                  <c:v>1.9679749999999998E-3</c:v>
                </c:pt>
                <c:pt idx="729">
                  <c:v>1.9672539999999999E-3</c:v>
                </c:pt>
                <c:pt idx="730">
                  <c:v>1.9665329999999999E-3</c:v>
                </c:pt>
                <c:pt idx="731">
                  <c:v>1.9658119999999999E-3</c:v>
                </c:pt>
                <c:pt idx="732">
                  <c:v>1.9650919999999999E-3</c:v>
                </c:pt>
                <c:pt idx="733">
                  <c:v>1.9643780000000001E-3</c:v>
                </c:pt>
                <c:pt idx="734">
                  <c:v>1.9636580000000001E-3</c:v>
                </c:pt>
                <c:pt idx="735">
                  <c:v>1.9629349999999999E-3</c:v>
                </c:pt>
                <c:pt idx="736">
                  <c:v>1.9622189999999999E-3</c:v>
                </c:pt>
                <c:pt idx="737">
                  <c:v>1.9615040000000002E-3</c:v>
                </c:pt>
                <c:pt idx="738">
                  <c:v>1.96079E-3</c:v>
                </c:pt>
                <c:pt idx="739">
                  <c:v>1.9600749999999999E-3</c:v>
                </c:pt>
                <c:pt idx="740">
                  <c:v>1.959358E-3</c:v>
                </c:pt>
                <c:pt idx="741">
                  <c:v>1.958642E-3</c:v>
                </c:pt>
                <c:pt idx="742">
                  <c:v>1.9579229999999999E-3</c:v>
                </c:pt>
                <c:pt idx="743">
                  <c:v>1.9572159999999999E-3</c:v>
                </c:pt>
                <c:pt idx="744">
                  <c:v>1.9565089999999999E-3</c:v>
                </c:pt>
                <c:pt idx="745">
                  <c:v>1.9557979999999999E-3</c:v>
                </c:pt>
                <c:pt idx="746">
                  <c:v>1.9550879999999998E-3</c:v>
                </c:pt>
                <c:pt idx="747">
                  <c:v>1.9543809999999998E-3</c:v>
                </c:pt>
                <c:pt idx="748">
                  <c:v>1.953673E-3</c:v>
                </c:pt>
                <c:pt idx="749">
                  <c:v>1.952961E-3</c:v>
                </c:pt>
                <c:pt idx="750">
                  <c:v>1.9522560000000001E-3</c:v>
                </c:pt>
                <c:pt idx="751">
                  <c:v>1.951553E-3</c:v>
                </c:pt>
                <c:pt idx="752">
                  <c:v>1.9508570000000001E-3</c:v>
                </c:pt>
                <c:pt idx="753">
                  <c:v>1.950156E-3</c:v>
                </c:pt>
                <c:pt idx="754">
                  <c:v>1.949449E-3</c:v>
                </c:pt>
                <c:pt idx="755">
                  <c:v>1.9487370000000001E-3</c:v>
                </c:pt>
                <c:pt idx="756">
                  <c:v>1.9480299999999999E-3</c:v>
                </c:pt>
                <c:pt idx="757">
                  <c:v>1.947334E-3</c:v>
                </c:pt>
                <c:pt idx="758">
                  <c:v>1.9466380000000001E-3</c:v>
                </c:pt>
                <c:pt idx="759">
                  <c:v>1.9459379999999999E-3</c:v>
                </c:pt>
                <c:pt idx="760">
                  <c:v>1.9452339999999999E-3</c:v>
                </c:pt>
                <c:pt idx="761">
                  <c:v>1.944538E-3</c:v>
                </c:pt>
                <c:pt idx="762">
                  <c:v>1.943843E-3</c:v>
                </c:pt>
                <c:pt idx="763">
                  <c:v>1.9431509999999999E-3</c:v>
                </c:pt>
                <c:pt idx="764">
                  <c:v>1.942456E-3</c:v>
                </c:pt>
                <c:pt idx="765">
                  <c:v>1.941756E-3</c:v>
                </c:pt>
                <c:pt idx="766">
                  <c:v>1.9410569999999999E-3</c:v>
                </c:pt>
                <c:pt idx="767">
                  <c:v>1.940352E-3</c:v>
                </c:pt>
                <c:pt idx="768">
                  <c:v>1.939662E-3</c:v>
                </c:pt>
                <c:pt idx="769">
                  <c:v>1.938974E-3</c:v>
                </c:pt>
                <c:pt idx="770">
                  <c:v>1.9382920000000001E-3</c:v>
                </c:pt>
                <c:pt idx="771">
                  <c:v>1.9376110000000001E-3</c:v>
                </c:pt>
                <c:pt idx="772">
                  <c:v>1.936922E-3</c:v>
                </c:pt>
                <c:pt idx="773">
                  <c:v>1.936225E-3</c:v>
                </c:pt>
                <c:pt idx="774">
                  <c:v>1.935537E-3</c:v>
                </c:pt>
                <c:pt idx="775">
                  <c:v>1.9348449999999999E-3</c:v>
                </c:pt>
                <c:pt idx="776">
                  <c:v>1.934161E-3</c:v>
                </c:pt>
                <c:pt idx="777">
                  <c:v>1.9334759999999999E-3</c:v>
                </c:pt>
                <c:pt idx="778">
                  <c:v>1.932783E-3</c:v>
                </c:pt>
                <c:pt idx="779">
                  <c:v>1.932093E-3</c:v>
                </c:pt>
                <c:pt idx="780">
                  <c:v>1.9314029999999999E-3</c:v>
                </c:pt>
                <c:pt idx="781">
                  <c:v>1.9307250000000001E-3</c:v>
                </c:pt>
                <c:pt idx="782">
                  <c:v>1.930045E-3</c:v>
                </c:pt>
                <c:pt idx="783">
                  <c:v>1.929374E-3</c:v>
                </c:pt>
                <c:pt idx="784">
                  <c:v>1.9286990000000001E-3</c:v>
                </c:pt>
                <c:pt idx="785">
                  <c:v>1.9280180000000001E-3</c:v>
                </c:pt>
                <c:pt idx="786">
                  <c:v>1.9273350000000001E-3</c:v>
                </c:pt>
                <c:pt idx="787">
                  <c:v>1.9266439999999999E-3</c:v>
                </c:pt>
                <c:pt idx="788">
                  <c:v>1.9259590000000001E-3</c:v>
                </c:pt>
                <c:pt idx="789">
                  <c:v>1.925277E-3</c:v>
                </c:pt>
                <c:pt idx="790">
                  <c:v>1.924603E-3</c:v>
                </c:pt>
                <c:pt idx="791">
                  <c:v>1.923927E-3</c:v>
                </c:pt>
                <c:pt idx="792">
                  <c:v>1.9232559999999999E-3</c:v>
                </c:pt>
                <c:pt idx="793">
                  <c:v>1.9225869999999999E-3</c:v>
                </c:pt>
                <c:pt idx="794">
                  <c:v>1.921917E-3</c:v>
                </c:pt>
                <c:pt idx="795">
                  <c:v>1.921238E-3</c:v>
                </c:pt>
                <c:pt idx="796">
                  <c:v>1.9205699999999999E-3</c:v>
                </c:pt>
                <c:pt idx="797">
                  <c:v>1.9198990000000001E-3</c:v>
                </c:pt>
                <c:pt idx="798">
                  <c:v>1.9192269999999999E-3</c:v>
                </c:pt>
                <c:pt idx="799">
                  <c:v>1.9185649999999999E-3</c:v>
                </c:pt>
                <c:pt idx="800">
                  <c:v>1.917888E-3</c:v>
                </c:pt>
                <c:pt idx="801">
                  <c:v>1.917204E-3</c:v>
                </c:pt>
                <c:pt idx="802">
                  <c:v>1.9165320000000001E-3</c:v>
                </c:pt>
                <c:pt idx="803">
                  <c:v>1.915864E-3</c:v>
                </c:pt>
                <c:pt idx="804">
                  <c:v>1.9152010000000001E-3</c:v>
                </c:pt>
                <c:pt idx="805">
                  <c:v>1.9145309999999999E-3</c:v>
                </c:pt>
                <c:pt idx="806">
                  <c:v>1.91387E-3</c:v>
                </c:pt>
                <c:pt idx="807">
                  <c:v>1.913206E-3</c:v>
                </c:pt>
                <c:pt idx="808">
                  <c:v>1.9125570000000001E-3</c:v>
                </c:pt>
                <c:pt idx="809">
                  <c:v>1.911888E-3</c:v>
                </c:pt>
                <c:pt idx="810">
                  <c:v>1.911224E-3</c:v>
                </c:pt>
                <c:pt idx="811">
                  <c:v>1.9105599999999999E-3</c:v>
                </c:pt>
                <c:pt idx="812">
                  <c:v>1.9098940000000001E-3</c:v>
                </c:pt>
                <c:pt idx="813">
                  <c:v>1.909219E-3</c:v>
                </c:pt>
                <c:pt idx="814">
                  <c:v>1.9085560000000001E-3</c:v>
                </c:pt>
                <c:pt idx="815">
                  <c:v>1.907894E-3</c:v>
                </c:pt>
                <c:pt idx="816">
                  <c:v>1.9072410000000001E-3</c:v>
                </c:pt>
                <c:pt idx="817">
                  <c:v>1.9065880000000001E-3</c:v>
                </c:pt>
                <c:pt idx="818">
                  <c:v>1.9059389999999999E-3</c:v>
                </c:pt>
                <c:pt idx="819">
                  <c:v>1.905271E-3</c:v>
                </c:pt>
                <c:pt idx="820">
                  <c:v>1.9046099999999999E-3</c:v>
                </c:pt>
                <c:pt idx="821">
                  <c:v>1.903964E-3</c:v>
                </c:pt>
                <c:pt idx="822">
                  <c:v>1.903308E-3</c:v>
                </c:pt>
                <c:pt idx="823">
                  <c:v>1.9026539999999999E-3</c:v>
                </c:pt>
                <c:pt idx="824">
                  <c:v>1.901984E-3</c:v>
                </c:pt>
                <c:pt idx="825">
                  <c:v>1.9013299999999999E-3</c:v>
                </c:pt>
                <c:pt idx="826">
                  <c:v>1.900674E-3</c:v>
                </c:pt>
                <c:pt idx="827">
                  <c:v>1.900021E-3</c:v>
                </c:pt>
                <c:pt idx="828">
                  <c:v>1.899373E-3</c:v>
                </c:pt>
                <c:pt idx="829">
                  <c:v>1.8987159999999999E-3</c:v>
                </c:pt>
                <c:pt idx="830">
                  <c:v>1.8980729999999999E-3</c:v>
                </c:pt>
                <c:pt idx="831">
                  <c:v>1.8974249999999999E-3</c:v>
                </c:pt>
                <c:pt idx="832">
                  <c:v>1.8967719999999999E-3</c:v>
                </c:pt>
                <c:pt idx="833">
                  <c:v>1.8961270000000001E-3</c:v>
                </c:pt>
                <c:pt idx="834">
                  <c:v>1.89548E-3</c:v>
                </c:pt>
                <c:pt idx="835">
                  <c:v>1.894834E-3</c:v>
                </c:pt>
                <c:pt idx="836">
                  <c:v>1.894195E-3</c:v>
                </c:pt>
                <c:pt idx="837">
                  <c:v>1.893547E-3</c:v>
                </c:pt>
                <c:pt idx="838">
                  <c:v>1.8928980000000001E-3</c:v>
                </c:pt>
                <c:pt idx="839">
                  <c:v>1.892248E-3</c:v>
                </c:pt>
                <c:pt idx="840">
                  <c:v>1.8916009999999999E-3</c:v>
                </c:pt>
                <c:pt idx="841">
                  <c:v>1.8909490000000001E-3</c:v>
                </c:pt>
                <c:pt idx="842">
                  <c:v>1.8902979999999999E-3</c:v>
                </c:pt>
                <c:pt idx="843">
                  <c:v>1.8896550000000001E-3</c:v>
                </c:pt>
                <c:pt idx="844">
                  <c:v>1.8890249999999999E-3</c:v>
                </c:pt>
                <c:pt idx="845">
                  <c:v>1.8883870000000001E-3</c:v>
                </c:pt>
                <c:pt idx="846">
                  <c:v>1.887756E-3</c:v>
                </c:pt>
                <c:pt idx="847">
                  <c:v>1.8871179999999999E-3</c:v>
                </c:pt>
                <c:pt idx="848">
                  <c:v>1.886476E-3</c:v>
                </c:pt>
                <c:pt idx="849">
                  <c:v>1.885839E-3</c:v>
                </c:pt>
                <c:pt idx="850">
                  <c:v>1.885196E-3</c:v>
                </c:pt>
                <c:pt idx="851">
                  <c:v>1.8845540000000001E-3</c:v>
                </c:pt>
                <c:pt idx="852">
                  <c:v>1.883916E-3</c:v>
                </c:pt>
                <c:pt idx="853">
                  <c:v>1.8832779999999999E-3</c:v>
                </c:pt>
                <c:pt idx="854">
                  <c:v>1.8826450000000001E-3</c:v>
                </c:pt>
                <c:pt idx="855">
                  <c:v>1.882002E-3</c:v>
                </c:pt>
                <c:pt idx="856">
                  <c:v>1.881363E-3</c:v>
                </c:pt>
                <c:pt idx="857">
                  <c:v>1.8807369999999999E-3</c:v>
                </c:pt>
                <c:pt idx="858">
                  <c:v>1.8801110000000001E-3</c:v>
                </c:pt>
                <c:pt idx="859">
                  <c:v>1.879473E-3</c:v>
                </c:pt>
                <c:pt idx="860">
                  <c:v>1.8788450000000001E-3</c:v>
                </c:pt>
                <c:pt idx="861">
                  <c:v>1.878221E-3</c:v>
                </c:pt>
                <c:pt idx="862">
                  <c:v>1.8775879999999999E-3</c:v>
                </c:pt>
                <c:pt idx="863">
                  <c:v>1.876955E-3</c:v>
                </c:pt>
                <c:pt idx="864">
                  <c:v>1.876317E-3</c:v>
                </c:pt>
                <c:pt idx="865">
                  <c:v>1.8756929999999999E-3</c:v>
                </c:pt>
                <c:pt idx="866">
                  <c:v>1.8750640000000001E-3</c:v>
                </c:pt>
                <c:pt idx="867">
                  <c:v>1.874426E-3</c:v>
                </c:pt>
                <c:pt idx="868">
                  <c:v>1.8737980000000001E-3</c:v>
                </c:pt>
                <c:pt idx="869">
                  <c:v>1.873169E-3</c:v>
                </c:pt>
                <c:pt idx="870">
                  <c:v>1.8725549999999999E-3</c:v>
                </c:pt>
                <c:pt idx="871">
                  <c:v>1.8719299999999999E-3</c:v>
                </c:pt>
                <c:pt idx="872">
                  <c:v>1.871307E-3</c:v>
                </c:pt>
                <c:pt idx="873">
                  <c:v>1.870682E-3</c:v>
                </c:pt>
                <c:pt idx="874">
                  <c:v>1.870062E-3</c:v>
                </c:pt>
                <c:pt idx="875">
                  <c:v>1.8694429999999999E-3</c:v>
                </c:pt>
                <c:pt idx="876">
                  <c:v>1.868815E-3</c:v>
                </c:pt>
                <c:pt idx="877">
                  <c:v>1.8681850000000001E-3</c:v>
                </c:pt>
                <c:pt idx="878">
                  <c:v>1.867561E-3</c:v>
                </c:pt>
                <c:pt idx="879">
                  <c:v>1.8669330000000001E-3</c:v>
                </c:pt>
                <c:pt idx="880">
                  <c:v>1.866314E-3</c:v>
                </c:pt>
                <c:pt idx="881">
                  <c:v>1.865689E-3</c:v>
                </c:pt>
                <c:pt idx="882">
                  <c:v>1.865071E-3</c:v>
                </c:pt>
                <c:pt idx="883">
                  <c:v>1.8644569999999999E-3</c:v>
                </c:pt>
                <c:pt idx="884">
                  <c:v>1.863848E-3</c:v>
                </c:pt>
                <c:pt idx="885">
                  <c:v>1.8632309999999999E-3</c:v>
                </c:pt>
                <c:pt idx="886">
                  <c:v>1.862617E-3</c:v>
                </c:pt>
                <c:pt idx="887">
                  <c:v>1.8619979999999999E-3</c:v>
                </c:pt>
                <c:pt idx="888">
                  <c:v>1.861375E-3</c:v>
                </c:pt>
                <c:pt idx="889">
                  <c:v>1.860764E-3</c:v>
                </c:pt>
                <c:pt idx="890">
                  <c:v>1.8601480000000001E-3</c:v>
                </c:pt>
                <c:pt idx="891">
                  <c:v>1.859522E-3</c:v>
                </c:pt>
                <c:pt idx="892">
                  <c:v>1.858902E-3</c:v>
                </c:pt>
                <c:pt idx="893">
                  <c:v>1.8582970000000001E-3</c:v>
                </c:pt>
                <c:pt idx="894">
                  <c:v>1.857682E-3</c:v>
                </c:pt>
                <c:pt idx="895">
                  <c:v>1.8570679999999999E-3</c:v>
                </c:pt>
                <c:pt idx="896">
                  <c:v>1.856473E-3</c:v>
                </c:pt>
                <c:pt idx="897">
                  <c:v>1.855869E-3</c:v>
                </c:pt>
                <c:pt idx="898">
                  <c:v>1.855251E-3</c:v>
                </c:pt>
                <c:pt idx="899">
                  <c:v>1.8546389999999999E-3</c:v>
                </c:pt>
                <c:pt idx="900">
                  <c:v>1.8540329999999999E-3</c:v>
                </c:pt>
                <c:pt idx="901">
                  <c:v>1.853419E-3</c:v>
                </c:pt>
                <c:pt idx="902">
                  <c:v>1.8528069999999999E-3</c:v>
                </c:pt>
                <c:pt idx="903">
                  <c:v>1.852196E-3</c:v>
                </c:pt>
                <c:pt idx="904">
                  <c:v>1.851592E-3</c:v>
                </c:pt>
                <c:pt idx="905">
                  <c:v>1.850988E-3</c:v>
                </c:pt>
                <c:pt idx="906">
                  <c:v>1.8503840000000001E-3</c:v>
                </c:pt>
                <c:pt idx="907">
                  <c:v>1.8497839999999999E-3</c:v>
                </c:pt>
                <c:pt idx="908">
                  <c:v>1.8491689999999999E-3</c:v>
                </c:pt>
                <c:pt idx="909">
                  <c:v>1.8485699999999999E-3</c:v>
                </c:pt>
                <c:pt idx="910">
                  <c:v>1.847963E-3</c:v>
                </c:pt>
                <c:pt idx="911">
                  <c:v>1.847364E-3</c:v>
                </c:pt>
                <c:pt idx="912">
                  <c:v>1.8467640000000001E-3</c:v>
                </c:pt>
                <c:pt idx="913">
                  <c:v>1.8461630000000001E-3</c:v>
                </c:pt>
                <c:pt idx="914">
                  <c:v>1.84556E-3</c:v>
                </c:pt>
                <c:pt idx="915">
                  <c:v>1.8449549999999999E-3</c:v>
                </c:pt>
                <c:pt idx="916">
                  <c:v>1.8443610000000001E-3</c:v>
                </c:pt>
                <c:pt idx="917">
                  <c:v>1.843758E-3</c:v>
                </c:pt>
                <c:pt idx="918">
                  <c:v>1.843157E-3</c:v>
                </c:pt>
                <c:pt idx="919">
                  <c:v>1.842558E-3</c:v>
                </c:pt>
                <c:pt idx="920">
                  <c:v>1.841961E-3</c:v>
                </c:pt>
                <c:pt idx="921">
                  <c:v>1.841362E-3</c:v>
                </c:pt>
                <c:pt idx="922">
                  <c:v>1.8407650000000001E-3</c:v>
                </c:pt>
                <c:pt idx="923">
                  <c:v>1.8401750000000001E-3</c:v>
                </c:pt>
                <c:pt idx="924">
                  <c:v>1.8395799999999999E-3</c:v>
                </c:pt>
                <c:pt idx="925">
                  <c:v>1.8389789999999999E-3</c:v>
                </c:pt>
                <c:pt idx="926">
                  <c:v>1.838382E-3</c:v>
                </c:pt>
                <c:pt idx="927">
                  <c:v>1.837789E-3</c:v>
                </c:pt>
                <c:pt idx="928">
                  <c:v>1.837193E-3</c:v>
                </c:pt>
                <c:pt idx="929">
                  <c:v>1.836598E-3</c:v>
                </c:pt>
                <c:pt idx="930">
                  <c:v>1.8360119999999999E-3</c:v>
                </c:pt>
                <c:pt idx="931">
                  <c:v>1.8354160000000001E-3</c:v>
                </c:pt>
                <c:pt idx="932">
                  <c:v>1.8348220000000001E-3</c:v>
                </c:pt>
                <c:pt idx="933">
                  <c:v>1.8342300000000001E-3</c:v>
                </c:pt>
                <c:pt idx="934">
                  <c:v>1.8336419999999999E-3</c:v>
                </c:pt>
                <c:pt idx="935">
                  <c:v>1.833054E-3</c:v>
                </c:pt>
                <c:pt idx="936">
                  <c:v>1.832462E-3</c:v>
                </c:pt>
                <c:pt idx="937">
                  <c:v>1.83187E-3</c:v>
                </c:pt>
                <c:pt idx="938">
                  <c:v>1.831282E-3</c:v>
                </c:pt>
                <c:pt idx="939">
                  <c:v>1.8306920000000001E-3</c:v>
                </c:pt>
                <c:pt idx="940">
                  <c:v>1.8301019999999999E-3</c:v>
                </c:pt>
                <c:pt idx="941">
                  <c:v>1.829518E-3</c:v>
                </c:pt>
                <c:pt idx="942">
                  <c:v>1.8289370000000001E-3</c:v>
                </c:pt>
                <c:pt idx="943">
                  <c:v>1.8283520000000001E-3</c:v>
                </c:pt>
                <c:pt idx="944">
                  <c:v>1.827766E-3</c:v>
                </c:pt>
                <c:pt idx="945">
                  <c:v>1.827178E-3</c:v>
                </c:pt>
                <c:pt idx="946">
                  <c:v>1.826596E-3</c:v>
                </c:pt>
                <c:pt idx="947">
                  <c:v>1.8260119999999999E-3</c:v>
                </c:pt>
                <c:pt idx="948">
                  <c:v>1.825428E-3</c:v>
                </c:pt>
                <c:pt idx="949">
                  <c:v>1.82485E-3</c:v>
                </c:pt>
                <c:pt idx="950">
                  <c:v>1.82427E-3</c:v>
                </c:pt>
                <c:pt idx="951">
                  <c:v>1.823688E-3</c:v>
                </c:pt>
                <c:pt idx="952">
                  <c:v>1.823105E-3</c:v>
                </c:pt>
                <c:pt idx="953">
                  <c:v>1.8225260000000001E-3</c:v>
                </c:pt>
                <c:pt idx="954">
                  <c:v>1.821951E-3</c:v>
                </c:pt>
                <c:pt idx="955">
                  <c:v>1.821371E-3</c:v>
                </c:pt>
                <c:pt idx="956">
                  <c:v>1.8207950000000001E-3</c:v>
                </c:pt>
                <c:pt idx="957">
                  <c:v>1.8202229999999999E-3</c:v>
                </c:pt>
                <c:pt idx="958">
                  <c:v>1.819651E-3</c:v>
                </c:pt>
                <c:pt idx="959">
                  <c:v>1.819073E-3</c:v>
                </c:pt>
                <c:pt idx="960">
                  <c:v>1.8184989999999999E-3</c:v>
                </c:pt>
                <c:pt idx="961">
                  <c:v>1.817927E-3</c:v>
                </c:pt>
                <c:pt idx="962">
                  <c:v>1.817356E-3</c:v>
                </c:pt>
                <c:pt idx="963">
                  <c:v>1.8167770000000001E-3</c:v>
                </c:pt>
                <c:pt idx="964">
                  <c:v>1.8162E-3</c:v>
                </c:pt>
                <c:pt idx="965">
                  <c:v>1.8156279999999999E-3</c:v>
                </c:pt>
                <c:pt idx="966">
                  <c:v>1.8150569999999999E-3</c:v>
                </c:pt>
                <c:pt idx="967">
                  <c:v>1.814483E-3</c:v>
                </c:pt>
                <c:pt idx="968">
                  <c:v>1.813912E-3</c:v>
                </c:pt>
                <c:pt idx="969">
                  <c:v>1.813346E-3</c:v>
                </c:pt>
                <c:pt idx="970">
                  <c:v>1.812777E-3</c:v>
                </c:pt>
                <c:pt idx="971">
                  <c:v>1.8122069999999999E-3</c:v>
                </c:pt>
                <c:pt idx="972">
                  <c:v>1.8116390000000001E-3</c:v>
                </c:pt>
                <c:pt idx="973">
                  <c:v>1.8110750000000001E-3</c:v>
                </c:pt>
                <c:pt idx="974">
                  <c:v>1.8105059999999999E-3</c:v>
                </c:pt>
                <c:pt idx="975">
                  <c:v>1.8099360000000001E-3</c:v>
                </c:pt>
                <c:pt idx="976">
                  <c:v>1.809366E-3</c:v>
                </c:pt>
                <c:pt idx="977">
                  <c:v>1.808804E-3</c:v>
                </c:pt>
                <c:pt idx="978">
                  <c:v>1.8082459999999999E-3</c:v>
                </c:pt>
                <c:pt idx="979">
                  <c:v>1.807688E-3</c:v>
                </c:pt>
                <c:pt idx="980">
                  <c:v>1.807133E-3</c:v>
                </c:pt>
                <c:pt idx="981">
                  <c:v>1.8065710000000001E-3</c:v>
                </c:pt>
                <c:pt idx="982">
                  <c:v>1.80601E-3</c:v>
                </c:pt>
                <c:pt idx="983">
                  <c:v>1.8054550000000001E-3</c:v>
                </c:pt>
                <c:pt idx="984">
                  <c:v>1.804894E-3</c:v>
                </c:pt>
                <c:pt idx="985">
                  <c:v>1.8043320000000001E-3</c:v>
                </c:pt>
                <c:pt idx="986">
                  <c:v>1.803778E-3</c:v>
                </c:pt>
                <c:pt idx="987">
                  <c:v>1.8032230000000001E-3</c:v>
                </c:pt>
                <c:pt idx="988">
                  <c:v>1.802665E-3</c:v>
                </c:pt>
                <c:pt idx="989">
                  <c:v>1.8021090000000001E-3</c:v>
                </c:pt>
                <c:pt idx="990">
                  <c:v>1.801555E-3</c:v>
                </c:pt>
                <c:pt idx="991">
                  <c:v>1.8010039999999999E-3</c:v>
                </c:pt>
                <c:pt idx="992">
                  <c:v>1.800456E-3</c:v>
                </c:pt>
                <c:pt idx="993">
                  <c:v>1.799906E-3</c:v>
                </c:pt>
                <c:pt idx="994">
                  <c:v>1.7993569999999999E-3</c:v>
                </c:pt>
                <c:pt idx="995">
                  <c:v>1.7987980000000001E-3</c:v>
                </c:pt>
                <c:pt idx="996">
                  <c:v>1.7982499999999999E-3</c:v>
                </c:pt>
                <c:pt idx="997">
                  <c:v>1.7977010000000001E-3</c:v>
                </c:pt>
                <c:pt idx="998">
                  <c:v>1.7971490000000001E-3</c:v>
                </c:pt>
                <c:pt idx="999">
                  <c:v>1.7966029999999999E-3</c:v>
                </c:pt>
                <c:pt idx="1000">
                  <c:v>1.7960560000000001E-3</c:v>
                </c:pt>
                <c:pt idx="1001">
                  <c:v>1.7955E-3</c:v>
                </c:pt>
                <c:pt idx="1002">
                  <c:v>1.794953E-3</c:v>
                </c:pt>
                <c:pt idx="1003">
                  <c:v>1.7944009999999999E-3</c:v>
                </c:pt>
                <c:pt idx="1004">
                  <c:v>1.793857E-3</c:v>
                </c:pt>
                <c:pt idx="1005">
                  <c:v>1.7933199999999999E-3</c:v>
                </c:pt>
                <c:pt idx="1006">
                  <c:v>1.792779E-3</c:v>
                </c:pt>
                <c:pt idx="1007">
                  <c:v>1.792229E-3</c:v>
                </c:pt>
                <c:pt idx="1008">
                  <c:v>1.7916869999999999E-3</c:v>
                </c:pt>
                <c:pt idx="1009">
                  <c:v>1.7911439999999999E-3</c:v>
                </c:pt>
                <c:pt idx="1010">
                  <c:v>1.7906020000000001E-3</c:v>
                </c:pt>
                <c:pt idx="1011">
                  <c:v>1.790055E-3</c:v>
                </c:pt>
                <c:pt idx="1012">
                  <c:v>1.7895159999999999E-3</c:v>
                </c:pt>
                <c:pt idx="1013">
                  <c:v>1.788967E-3</c:v>
                </c:pt>
                <c:pt idx="1014">
                  <c:v>1.788424E-3</c:v>
                </c:pt>
                <c:pt idx="1015">
                  <c:v>1.787886E-3</c:v>
                </c:pt>
                <c:pt idx="1016">
                  <c:v>1.7873489999999999E-3</c:v>
                </c:pt>
                <c:pt idx="1017">
                  <c:v>1.786815E-3</c:v>
                </c:pt>
                <c:pt idx="1018">
                  <c:v>1.7862819999999999E-3</c:v>
                </c:pt>
                <c:pt idx="1019">
                  <c:v>1.785738E-3</c:v>
                </c:pt>
                <c:pt idx="1020">
                  <c:v>1.7852059999999999E-3</c:v>
                </c:pt>
                <c:pt idx="1021">
                  <c:v>1.784671E-3</c:v>
                </c:pt>
                <c:pt idx="1022">
                  <c:v>1.7841319999999999E-3</c:v>
                </c:pt>
                <c:pt idx="1023">
                  <c:v>1.783591E-3</c:v>
                </c:pt>
                <c:pt idx="1024">
                  <c:v>1.783048E-3</c:v>
                </c:pt>
                <c:pt idx="1025">
                  <c:v>1.7825040000000001E-3</c:v>
                </c:pt>
                <c:pt idx="1026">
                  <c:v>1.781964E-3</c:v>
                </c:pt>
                <c:pt idx="1027">
                  <c:v>1.7814339999999999E-3</c:v>
                </c:pt>
                <c:pt idx="1028">
                  <c:v>1.780911E-3</c:v>
                </c:pt>
                <c:pt idx="1029">
                  <c:v>1.780387E-3</c:v>
                </c:pt>
                <c:pt idx="1030">
                  <c:v>1.7798600000000001E-3</c:v>
                </c:pt>
                <c:pt idx="1031">
                  <c:v>1.7793279999999999E-3</c:v>
                </c:pt>
                <c:pt idx="1032">
                  <c:v>1.778794E-3</c:v>
                </c:pt>
                <c:pt idx="1033">
                  <c:v>1.7782729999999999E-3</c:v>
                </c:pt>
                <c:pt idx="1034">
                  <c:v>1.77776E-3</c:v>
                </c:pt>
                <c:pt idx="1035">
                  <c:v>1.77724E-3</c:v>
                </c:pt>
                <c:pt idx="1036">
                  <c:v>1.7767099999999999E-3</c:v>
                </c:pt>
                <c:pt idx="1037">
                  <c:v>1.7761750000000001E-3</c:v>
                </c:pt>
                <c:pt idx="1038">
                  <c:v>1.775647E-3</c:v>
                </c:pt>
                <c:pt idx="1039">
                  <c:v>1.7751170000000001E-3</c:v>
                </c:pt>
                <c:pt idx="1040">
                  <c:v>1.7745969999999999E-3</c:v>
                </c:pt>
                <c:pt idx="1041">
                  <c:v>1.774082E-3</c:v>
                </c:pt>
                <c:pt idx="1042">
                  <c:v>1.7735610000000001E-3</c:v>
                </c:pt>
                <c:pt idx="1043">
                  <c:v>1.7730350000000001E-3</c:v>
                </c:pt>
                <c:pt idx="1044">
                  <c:v>1.7725060000000001E-3</c:v>
                </c:pt>
                <c:pt idx="1045">
                  <c:v>1.771983E-3</c:v>
                </c:pt>
                <c:pt idx="1046">
                  <c:v>1.771456E-3</c:v>
                </c:pt>
                <c:pt idx="1047">
                  <c:v>1.7709360000000001E-3</c:v>
                </c:pt>
                <c:pt idx="1048">
                  <c:v>1.770422E-3</c:v>
                </c:pt>
                <c:pt idx="1049">
                  <c:v>1.7699E-3</c:v>
                </c:pt>
                <c:pt idx="1050">
                  <c:v>1.769379E-3</c:v>
                </c:pt>
                <c:pt idx="1051">
                  <c:v>1.7688599999999999E-3</c:v>
                </c:pt>
                <c:pt idx="1052">
                  <c:v>1.768344E-3</c:v>
                </c:pt>
                <c:pt idx="1053">
                  <c:v>1.767823E-3</c:v>
                </c:pt>
                <c:pt idx="1054">
                  <c:v>1.7673070000000001E-3</c:v>
                </c:pt>
                <c:pt idx="1055">
                  <c:v>1.766788E-3</c:v>
                </c:pt>
                <c:pt idx="1056">
                  <c:v>1.766271E-3</c:v>
                </c:pt>
                <c:pt idx="1057">
                  <c:v>1.76575E-3</c:v>
                </c:pt>
                <c:pt idx="1058">
                  <c:v>1.7652360000000001E-3</c:v>
                </c:pt>
                <c:pt idx="1059">
                  <c:v>1.7647120000000001E-3</c:v>
                </c:pt>
                <c:pt idx="1060">
                  <c:v>1.764203E-3</c:v>
                </c:pt>
                <c:pt idx="1061">
                  <c:v>1.7636780000000001E-3</c:v>
                </c:pt>
                <c:pt idx="1062">
                  <c:v>1.7631610000000001E-3</c:v>
                </c:pt>
                <c:pt idx="1063">
                  <c:v>1.762663E-3</c:v>
                </c:pt>
                <c:pt idx="1064">
                  <c:v>1.7621500000000001E-3</c:v>
                </c:pt>
                <c:pt idx="1065">
                  <c:v>1.761632E-3</c:v>
                </c:pt>
                <c:pt idx="1066">
                  <c:v>1.7611199999999999E-3</c:v>
                </c:pt>
                <c:pt idx="1067">
                  <c:v>1.760609E-3</c:v>
                </c:pt>
                <c:pt idx="1068">
                  <c:v>1.7600999999999999E-3</c:v>
                </c:pt>
                <c:pt idx="1069">
                  <c:v>1.759589E-3</c:v>
                </c:pt>
                <c:pt idx="1070">
                  <c:v>1.759084E-3</c:v>
                </c:pt>
                <c:pt idx="1071">
                  <c:v>1.758571E-3</c:v>
                </c:pt>
                <c:pt idx="1072">
                  <c:v>1.758068E-3</c:v>
                </c:pt>
                <c:pt idx="1073">
                  <c:v>1.7575539999999999E-3</c:v>
                </c:pt>
                <c:pt idx="1074">
                  <c:v>1.7570470000000001E-3</c:v>
                </c:pt>
                <c:pt idx="1075">
                  <c:v>1.7565390000000001E-3</c:v>
                </c:pt>
                <c:pt idx="1076">
                  <c:v>1.7560360000000001E-3</c:v>
                </c:pt>
                <c:pt idx="1077">
                  <c:v>1.7555240000000001E-3</c:v>
                </c:pt>
                <c:pt idx="1078">
                  <c:v>1.7550210000000001E-3</c:v>
                </c:pt>
                <c:pt idx="1079">
                  <c:v>1.754512E-3</c:v>
                </c:pt>
                <c:pt idx="1080">
                  <c:v>1.7539879999999999E-3</c:v>
                </c:pt>
                <c:pt idx="1081">
                  <c:v>1.7534950000000001E-3</c:v>
                </c:pt>
                <c:pt idx="1082">
                  <c:v>1.752988E-3</c:v>
                </c:pt>
                <c:pt idx="1083">
                  <c:v>1.75249E-3</c:v>
                </c:pt>
                <c:pt idx="1084">
                  <c:v>1.75198E-3</c:v>
                </c:pt>
                <c:pt idx="1085">
                  <c:v>1.751472E-3</c:v>
                </c:pt>
                <c:pt idx="1086">
                  <c:v>1.750967E-3</c:v>
                </c:pt>
                <c:pt idx="1087">
                  <c:v>1.7504650000000001E-3</c:v>
                </c:pt>
                <c:pt idx="1088">
                  <c:v>1.7499760000000001E-3</c:v>
                </c:pt>
                <c:pt idx="1089">
                  <c:v>1.7494780000000001E-3</c:v>
                </c:pt>
                <c:pt idx="1090">
                  <c:v>1.7489719999999999E-3</c:v>
                </c:pt>
                <c:pt idx="1091">
                  <c:v>1.748466E-3</c:v>
                </c:pt>
                <c:pt idx="1092">
                  <c:v>1.74796E-3</c:v>
                </c:pt>
                <c:pt idx="1093">
                  <c:v>1.7474669999999999E-3</c:v>
                </c:pt>
                <c:pt idx="1094">
                  <c:v>1.746963E-3</c:v>
                </c:pt>
                <c:pt idx="1095">
                  <c:v>1.7464620000000001E-3</c:v>
                </c:pt>
                <c:pt idx="1096">
                  <c:v>1.74595E-3</c:v>
                </c:pt>
                <c:pt idx="1097">
                  <c:v>1.7454390000000001E-3</c:v>
                </c:pt>
                <c:pt idx="1098">
                  <c:v>1.7449410000000001E-3</c:v>
                </c:pt>
                <c:pt idx="1099">
                  <c:v>1.744441E-3</c:v>
                </c:pt>
                <c:pt idx="1100">
                  <c:v>1.7439490000000001E-3</c:v>
                </c:pt>
                <c:pt idx="1101">
                  <c:v>1.743447E-3</c:v>
                </c:pt>
                <c:pt idx="1102">
                  <c:v>1.742948E-3</c:v>
                </c:pt>
                <c:pt idx="1103">
                  <c:v>1.742441E-3</c:v>
                </c:pt>
                <c:pt idx="1104">
                  <c:v>1.741928E-3</c:v>
                </c:pt>
                <c:pt idx="1105">
                  <c:v>1.741432E-3</c:v>
                </c:pt>
                <c:pt idx="1106">
                  <c:v>1.740938E-3</c:v>
                </c:pt>
                <c:pt idx="1107">
                  <c:v>1.740438E-3</c:v>
                </c:pt>
                <c:pt idx="1108">
                  <c:v>1.73993E-3</c:v>
                </c:pt>
                <c:pt idx="1109">
                  <c:v>1.739424E-3</c:v>
                </c:pt>
                <c:pt idx="1110">
                  <c:v>1.7389149999999999E-3</c:v>
                </c:pt>
                <c:pt idx="1111">
                  <c:v>1.738414E-3</c:v>
                </c:pt>
                <c:pt idx="1112">
                  <c:v>1.7379120000000001E-3</c:v>
                </c:pt>
                <c:pt idx="1113">
                  <c:v>1.737415E-3</c:v>
                </c:pt>
                <c:pt idx="1114">
                  <c:v>1.736914E-3</c:v>
                </c:pt>
                <c:pt idx="1115">
                  <c:v>1.736413E-3</c:v>
                </c:pt>
                <c:pt idx="1116">
                  <c:v>1.7359039999999999E-3</c:v>
                </c:pt>
                <c:pt idx="1117">
                  <c:v>1.7353869999999999E-3</c:v>
                </c:pt>
                <c:pt idx="1118">
                  <c:v>1.7348820000000001E-3</c:v>
                </c:pt>
                <c:pt idx="1119">
                  <c:v>1.7343790000000001E-3</c:v>
                </c:pt>
                <c:pt idx="1120">
                  <c:v>1.7338659999999999E-3</c:v>
                </c:pt>
                <c:pt idx="1121">
                  <c:v>1.733348E-3</c:v>
                </c:pt>
                <c:pt idx="1122">
                  <c:v>1.732845E-3</c:v>
                </c:pt>
                <c:pt idx="1123">
                  <c:v>1.7323499999999999E-3</c:v>
                </c:pt>
                <c:pt idx="1124">
                  <c:v>1.7318419999999999E-3</c:v>
                </c:pt>
                <c:pt idx="1125">
                  <c:v>1.73134E-3</c:v>
                </c:pt>
                <c:pt idx="1126">
                  <c:v>1.730819E-3</c:v>
                </c:pt>
                <c:pt idx="1127">
                  <c:v>1.730309E-3</c:v>
                </c:pt>
                <c:pt idx="1128">
                  <c:v>1.7297770000000001E-3</c:v>
                </c:pt>
                <c:pt idx="1129">
                  <c:v>1.72926E-3</c:v>
                </c:pt>
                <c:pt idx="1130">
                  <c:v>1.7287520000000001E-3</c:v>
                </c:pt>
                <c:pt idx="1131">
                  <c:v>1.7282269999999999E-3</c:v>
                </c:pt>
                <c:pt idx="1132">
                  <c:v>1.727728E-3</c:v>
                </c:pt>
                <c:pt idx="1133">
                  <c:v>1.727237E-3</c:v>
                </c:pt>
                <c:pt idx="1134">
                  <c:v>1.7267210000000001E-3</c:v>
                </c:pt>
                <c:pt idx="1135">
                  <c:v>1.7262130000000001E-3</c:v>
                </c:pt>
                <c:pt idx="1136">
                  <c:v>1.7257100000000001E-3</c:v>
                </c:pt>
                <c:pt idx="1137">
                  <c:v>1.72518E-3</c:v>
                </c:pt>
                <c:pt idx="1138">
                  <c:v>1.7246679999999999E-3</c:v>
                </c:pt>
                <c:pt idx="1139">
                  <c:v>1.724146E-3</c:v>
                </c:pt>
                <c:pt idx="1140">
                  <c:v>1.723636E-3</c:v>
                </c:pt>
                <c:pt idx="1141">
                  <c:v>1.7231169999999999E-3</c:v>
                </c:pt>
                <c:pt idx="1142">
                  <c:v>1.7226120000000001E-3</c:v>
                </c:pt>
                <c:pt idx="1143">
                  <c:v>1.7221039999999999E-3</c:v>
                </c:pt>
                <c:pt idx="1144">
                  <c:v>1.721605E-3</c:v>
                </c:pt>
                <c:pt idx="1145">
                  <c:v>1.7210979999999999E-3</c:v>
                </c:pt>
                <c:pt idx="1146">
                  <c:v>1.7205949999999999E-3</c:v>
                </c:pt>
                <c:pt idx="1147">
                  <c:v>1.720086E-3</c:v>
                </c:pt>
                <c:pt idx="1148">
                  <c:v>1.719585E-3</c:v>
                </c:pt>
                <c:pt idx="1149">
                  <c:v>1.719089E-3</c:v>
                </c:pt>
                <c:pt idx="1150">
                  <c:v>1.7185869999999999E-3</c:v>
                </c:pt>
                <c:pt idx="1151">
                  <c:v>1.7180870000000001E-3</c:v>
                </c:pt>
                <c:pt idx="1152">
                  <c:v>1.717583E-3</c:v>
                </c:pt>
                <c:pt idx="1153">
                  <c:v>1.717072E-3</c:v>
                </c:pt>
                <c:pt idx="1154">
                  <c:v>1.7165800000000001E-3</c:v>
                </c:pt>
                <c:pt idx="1155">
                  <c:v>1.71609E-3</c:v>
                </c:pt>
                <c:pt idx="1156">
                  <c:v>1.715608E-3</c:v>
                </c:pt>
                <c:pt idx="1157">
                  <c:v>1.715109E-3</c:v>
                </c:pt>
                <c:pt idx="1158">
                  <c:v>1.7146189999999999E-3</c:v>
                </c:pt>
                <c:pt idx="1159">
                  <c:v>1.7141299999999999E-3</c:v>
                </c:pt>
                <c:pt idx="1160">
                  <c:v>1.71364E-3</c:v>
                </c:pt>
                <c:pt idx="1161">
                  <c:v>1.7131500000000001E-3</c:v>
                </c:pt>
                <c:pt idx="1162">
                  <c:v>1.7126649999999999E-3</c:v>
                </c:pt>
                <c:pt idx="1163">
                  <c:v>1.71218E-3</c:v>
                </c:pt>
                <c:pt idx="1164">
                  <c:v>1.711684E-3</c:v>
                </c:pt>
                <c:pt idx="1165">
                  <c:v>1.7111990000000001E-3</c:v>
                </c:pt>
                <c:pt idx="1166">
                  <c:v>1.7107100000000001E-3</c:v>
                </c:pt>
                <c:pt idx="1167">
                  <c:v>1.7102199999999999E-3</c:v>
                </c:pt>
                <c:pt idx="1168">
                  <c:v>1.709735E-3</c:v>
                </c:pt>
                <c:pt idx="1169">
                  <c:v>1.709251E-3</c:v>
                </c:pt>
                <c:pt idx="1170">
                  <c:v>1.7087669999999999E-3</c:v>
                </c:pt>
                <c:pt idx="1171">
                  <c:v>1.7082880000000001E-3</c:v>
                </c:pt>
                <c:pt idx="1172">
                  <c:v>1.707814E-3</c:v>
                </c:pt>
                <c:pt idx="1173">
                  <c:v>1.7073430000000001E-3</c:v>
                </c:pt>
                <c:pt idx="1174">
                  <c:v>1.706869E-3</c:v>
                </c:pt>
                <c:pt idx="1175">
                  <c:v>1.7063849999999999E-3</c:v>
                </c:pt>
                <c:pt idx="1176">
                  <c:v>1.7058970000000001E-3</c:v>
                </c:pt>
                <c:pt idx="1177">
                  <c:v>1.7054119999999999E-3</c:v>
                </c:pt>
                <c:pt idx="1178">
                  <c:v>1.7049330000000001E-3</c:v>
                </c:pt>
                <c:pt idx="1179">
                  <c:v>1.7044499999999999E-3</c:v>
                </c:pt>
                <c:pt idx="1180">
                  <c:v>1.7039710000000001E-3</c:v>
                </c:pt>
                <c:pt idx="1181">
                  <c:v>1.7034929999999999E-3</c:v>
                </c:pt>
                <c:pt idx="1182">
                  <c:v>1.7030159999999999E-3</c:v>
                </c:pt>
                <c:pt idx="1183">
                  <c:v>1.702545E-3</c:v>
                </c:pt>
                <c:pt idx="1184">
                  <c:v>1.7020729999999999E-3</c:v>
                </c:pt>
                <c:pt idx="1185">
                  <c:v>1.7015999999999999E-3</c:v>
                </c:pt>
                <c:pt idx="1186">
                  <c:v>1.7011260000000001E-3</c:v>
                </c:pt>
                <c:pt idx="1187">
                  <c:v>1.7006530000000001E-3</c:v>
                </c:pt>
                <c:pt idx="1188">
                  <c:v>1.7001760000000001E-3</c:v>
                </c:pt>
                <c:pt idx="1189">
                  <c:v>1.6997E-3</c:v>
                </c:pt>
                <c:pt idx="1190">
                  <c:v>1.6992229999999999E-3</c:v>
                </c:pt>
                <c:pt idx="1191">
                  <c:v>1.698747E-3</c:v>
                </c:pt>
                <c:pt idx="1192">
                  <c:v>1.698272E-3</c:v>
                </c:pt>
                <c:pt idx="1193">
                  <c:v>1.6978010000000001E-3</c:v>
                </c:pt>
                <c:pt idx="1194">
                  <c:v>1.697329E-3</c:v>
                </c:pt>
                <c:pt idx="1195">
                  <c:v>1.696864E-3</c:v>
                </c:pt>
                <c:pt idx="1196">
                  <c:v>1.696396E-3</c:v>
                </c:pt>
                <c:pt idx="1197">
                  <c:v>1.695925E-3</c:v>
                </c:pt>
                <c:pt idx="1198">
                  <c:v>1.6954489999999999E-3</c:v>
                </c:pt>
                <c:pt idx="1199">
                  <c:v>1.6949759999999999E-3</c:v>
                </c:pt>
                <c:pt idx="1200">
                  <c:v>1.694505E-3</c:v>
                </c:pt>
                <c:pt idx="1201">
                  <c:v>1.694032E-3</c:v>
                </c:pt>
                <c:pt idx="1202">
                  <c:v>1.693567E-3</c:v>
                </c:pt>
                <c:pt idx="1203">
                  <c:v>1.693099E-3</c:v>
                </c:pt>
                <c:pt idx="1204">
                  <c:v>1.6926280000000001E-3</c:v>
                </c:pt>
                <c:pt idx="1205">
                  <c:v>1.6921530000000001E-3</c:v>
                </c:pt>
                <c:pt idx="1206">
                  <c:v>1.691686E-3</c:v>
                </c:pt>
                <c:pt idx="1207">
                  <c:v>1.6912209999999999E-3</c:v>
                </c:pt>
                <c:pt idx="1208">
                  <c:v>1.6907549999999999E-3</c:v>
                </c:pt>
                <c:pt idx="1209">
                  <c:v>1.6902919999999999E-3</c:v>
                </c:pt>
                <c:pt idx="1210">
                  <c:v>1.689826E-3</c:v>
                </c:pt>
                <c:pt idx="1211">
                  <c:v>1.6893590000000001E-3</c:v>
                </c:pt>
                <c:pt idx="1212">
                  <c:v>1.688894E-3</c:v>
                </c:pt>
                <c:pt idx="1213">
                  <c:v>1.6884319999999999E-3</c:v>
                </c:pt>
                <c:pt idx="1214">
                  <c:v>1.6879690000000001E-3</c:v>
                </c:pt>
                <c:pt idx="1215">
                  <c:v>1.687502E-3</c:v>
                </c:pt>
                <c:pt idx="1216">
                  <c:v>1.687034E-3</c:v>
                </c:pt>
                <c:pt idx="1217">
                  <c:v>1.686564E-3</c:v>
                </c:pt>
                <c:pt idx="1218">
                  <c:v>1.6861000000000001E-3</c:v>
                </c:pt>
                <c:pt idx="1219">
                  <c:v>1.68564E-3</c:v>
                </c:pt>
                <c:pt idx="1220">
                  <c:v>1.6851819999999999E-3</c:v>
                </c:pt>
                <c:pt idx="1221">
                  <c:v>1.6847229999999999E-3</c:v>
                </c:pt>
                <c:pt idx="1222">
                  <c:v>1.6842599999999999E-3</c:v>
                </c:pt>
                <c:pt idx="1223">
                  <c:v>1.6837950000000001E-3</c:v>
                </c:pt>
                <c:pt idx="1224">
                  <c:v>1.6833309999999999E-3</c:v>
                </c:pt>
                <c:pt idx="1225">
                  <c:v>1.6828710000000001E-3</c:v>
                </c:pt>
                <c:pt idx="1226">
                  <c:v>1.682413E-3</c:v>
                </c:pt>
                <c:pt idx="1227">
                  <c:v>1.681954E-3</c:v>
                </c:pt>
                <c:pt idx="1228">
                  <c:v>1.6814930000000001E-3</c:v>
                </c:pt>
                <c:pt idx="1229">
                  <c:v>1.6810309999999999E-3</c:v>
                </c:pt>
                <c:pt idx="1230">
                  <c:v>1.6805699999999999E-3</c:v>
                </c:pt>
                <c:pt idx="1231">
                  <c:v>1.680113E-3</c:v>
                </c:pt>
                <c:pt idx="1232">
                  <c:v>1.6796560000000001E-3</c:v>
                </c:pt>
                <c:pt idx="1233">
                  <c:v>1.679201E-3</c:v>
                </c:pt>
                <c:pt idx="1234">
                  <c:v>1.678744E-3</c:v>
                </c:pt>
                <c:pt idx="1235">
                  <c:v>1.6782839999999999E-3</c:v>
                </c:pt>
                <c:pt idx="1236">
                  <c:v>1.6778229999999999E-3</c:v>
                </c:pt>
                <c:pt idx="1237">
                  <c:v>1.677368E-3</c:v>
                </c:pt>
                <c:pt idx="1238">
                  <c:v>1.6769129999999999E-3</c:v>
                </c:pt>
                <c:pt idx="1239">
                  <c:v>1.6764600000000001E-3</c:v>
                </c:pt>
                <c:pt idx="1240">
                  <c:v>1.6760080000000001E-3</c:v>
                </c:pt>
                <c:pt idx="1241">
                  <c:v>1.675558E-3</c:v>
                </c:pt>
                <c:pt idx="1242">
                  <c:v>1.6750999999999999E-3</c:v>
                </c:pt>
                <c:pt idx="1243">
                  <c:v>1.674647E-3</c:v>
                </c:pt>
                <c:pt idx="1244">
                  <c:v>1.674191E-3</c:v>
                </c:pt>
                <c:pt idx="1245">
                  <c:v>1.6737290000000001E-3</c:v>
                </c:pt>
                <c:pt idx="1246">
                  <c:v>1.673274E-3</c:v>
                </c:pt>
                <c:pt idx="1247">
                  <c:v>1.672818E-3</c:v>
                </c:pt>
                <c:pt idx="1248">
                  <c:v>1.6723599999999999E-3</c:v>
                </c:pt>
                <c:pt idx="1249">
                  <c:v>1.6719079999999999E-3</c:v>
                </c:pt>
                <c:pt idx="1250">
                  <c:v>1.6714550000000001E-3</c:v>
                </c:pt>
                <c:pt idx="1251">
                  <c:v>1.6710080000000001E-3</c:v>
                </c:pt>
                <c:pt idx="1252">
                  <c:v>1.6705590000000001E-3</c:v>
                </c:pt>
                <c:pt idx="1253">
                  <c:v>1.670108E-3</c:v>
                </c:pt>
                <c:pt idx="1254">
                  <c:v>1.669663E-3</c:v>
                </c:pt>
                <c:pt idx="1255">
                  <c:v>1.6692180000000001E-3</c:v>
                </c:pt>
                <c:pt idx="1256">
                  <c:v>1.668767E-3</c:v>
                </c:pt>
                <c:pt idx="1257">
                  <c:v>1.668316E-3</c:v>
                </c:pt>
                <c:pt idx="1258">
                  <c:v>1.6678660000000001E-3</c:v>
                </c:pt>
                <c:pt idx="1259">
                  <c:v>1.6674070000000001E-3</c:v>
                </c:pt>
                <c:pt idx="1260">
                  <c:v>1.6669569999999999E-3</c:v>
                </c:pt>
                <c:pt idx="1261">
                  <c:v>1.6665110000000001E-3</c:v>
                </c:pt>
                <c:pt idx="1262">
                  <c:v>1.6660679999999999E-3</c:v>
                </c:pt>
                <c:pt idx="1263">
                  <c:v>1.665618E-3</c:v>
                </c:pt>
                <c:pt idx="1264">
                  <c:v>1.6651700000000001E-3</c:v>
                </c:pt>
                <c:pt idx="1265">
                  <c:v>1.6647159999999999E-3</c:v>
                </c:pt>
                <c:pt idx="1266">
                  <c:v>1.6642639999999999E-3</c:v>
                </c:pt>
                <c:pt idx="1267">
                  <c:v>1.663819E-3</c:v>
                </c:pt>
                <c:pt idx="1268">
                  <c:v>1.6633780000000001E-3</c:v>
                </c:pt>
                <c:pt idx="1269">
                  <c:v>1.662937E-3</c:v>
                </c:pt>
                <c:pt idx="1270">
                  <c:v>1.6624960000000001E-3</c:v>
                </c:pt>
                <c:pt idx="1271">
                  <c:v>1.6620490000000001E-3</c:v>
                </c:pt>
                <c:pt idx="1272">
                  <c:v>1.661605E-3</c:v>
                </c:pt>
                <c:pt idx="1273">
                  <c:v>1.6611589999999999E-3</c:v>
                </c:pt>
                <c:pt idx="1274">
                  <c:v>1.660716E-3</c:v>
                </c:pt>
                <c:pt idx="1275">
                  <c:v>1.660274E-3</c:v>
                </c:pt>
                <c:pt idx="1276">
                  <c:v>1.6598330000000001E-3</c:v>
                </c:pt>
                <c:pt idx="1277">
                  <c:v>1.659383E-3</c:v>
                </c:pt>
                <c:pt idx="1278">
                  <c:v>1.658936E-3</c:v>
                </c:pt>
                <c:pt idx="1279">
                  <c:v>1.658496E-3</c:v>
                </c:pt>
                <c:pt idx="1280">
                  <c:v>1.6580519999999999E-3</c:v>
                </c:pt>
                <c:pt idx="1281">
                  <c:v>1.657614E-3</c:v>
                </c:pt>
                <c:pt idx="1282">
                  <c:v>1.657171E-3</c:v>
                </c:pt>
                <c:pt idx="1283">
                  <c:v>1.6567280000000001E-3</c:v>
                </c:pt>
                <c:pt idx="1284">
                  <c:v>1.6562879999999999E-3</c:v>
                </c:pt>
                <c:pt idx="1285">
                  <c:v>1.6558460000000001E-3</c:v>
                </c:pt>
                <c:pt idx="1286">
                  <c:v>1.655409E-3</c:v>
                </c:pt>
                <c:pt idx="1287">
                  <c:v>1.6549729999999999E-3</c:v>
                </c:pt>
                <c:pt idx="1288">
                  <c:v>1.6545349999999999E-3</c:v>
                </c:pt>
                <c:pt idx="1289">
                  <c:v>1.654092E-3</c:v>
                </c:pt>
                <c:pt idx="1290">
                  <c:v>1.653652E-3</c:v>
                </c:pt>
                <c:pt idx="1291">
                  <c:v>1.6532129999999999E-3</c:v>
                </c:pt>
                <c:pt idx="1292">
                  <c:v>1.652773E-3</c:v>
                </c:pt>
                <c:pt idx="1293">
                  <c:v>1.6523390000000001E-3</c:v>
                </c:pt>
                <c:pt idx="1294">
                  <c:v>1.6518959999999999E-3</c:v>
                </c:pt>
                <c:pt idx="1295">
                  <c:v>1.6514570000000001E-3</c:v>
                </c:pt>
                <c:pt idx="1296">
                  <c:v>1.651018E-3</c:v>
                </c:pt>
                <c:pt idx="1297">
                  <c:v>1.650583E-3</c:v>
                </c:pt>
                <c:pt idx="1298">
                  <c:v>1.6501549999999999E-3</c:v>
                </c:pt>
                <c:pt idx="1299">
                  <c:v>1.649719E-3</c:v>
                </c:pt>
                <c:pt idx="1300">
                  <c:v>1.649284E-3</c:v>
                </c:pt>
                <c:pt idx="1301">
                  <c:v>1.648846E-3</c:v>
                </c:pt>
                <c:pt idx="1302">
                  <c:v>1.648413E-3</c:v>
                </c:pt>
                <c:pt idx="1303">
                  <c:v>1.6479769999999999E-3</c:v>
                </c:pt>
                <c:pt idx="1304">
                  <c:v>1.6475400000000001E-3</c:v>
                </c:pt>
                <c:pt idx="1305">
                  <c:v>1.6471050000000001E-3</c:v>
                </c:pt>
                <c:pt idx="1306">
                  <c:v>1.6466709999999999E-3</c:v>
                </c:pt>
                <c:pt idx="1307">
                  <c:v>1.6462390000000001E-3</c:v>
                </c:pt>
                <c:pt idx="1308">
                  <c:v>1.645809E-3</c:v>
                </c:pt>
                <c:pt idx="1309">
                  <c:v>1.645381E-3</c:v>
                </c:pt>
                <c:pt idx="1310">
                  <c:v>1.6449450000000001E-3</c:v>
                </c:pt>
                <c:pt idx="1311">
                  <c:v>1.6445089999999999E-3</c:v>
                </c:pt>
                <c:pt idx="1312">
                  <c:v>1.6440770000000001E-3</c:v>
                </c:pt>
                <c:pt idx="1313">
                  <c:v>1.64364E-3</c:v>
                </c:pt>
                <c:pt idx="1314">
                  <c:v>1.64321E-3</c:v>
                </c:pt>
                <c:pt idx="1315">
                  <c:v>1.642784E-3</c:v>
                </c:pt>
                <c:pt idx="1316">
                  <c:v>1.6423550000000001E-3</c:v>
                </c:pt>
                <c:pt idx="1317">
                  <c:v>1.6419239999999999E-3</c:v>
                </c:pt>
                <c:pt idx="1318">
                  <c:v>1.641495E-3</c:v>
                </c:pt>
                <c:pt idx="1319">
                  <c:v>1.641057E-3</c:v>
                </c:pt>
                <c:pt idx="1320">
                  <c:v>1.6406280000000001E-3</c:v>
                </c:pt>
                <c:pt idx="1321">
                  <c:v>1.6402019999999999E-3</c:v>
                </c:pt>
                <c:pt idx="1322">
                  <c:v>1.639773E-3</c:v>
                </c:pt>
                <c:pt idx="1323">
                  <c:v>1.639347E-3</c:v>
                </c:pt>
                <c:pt idx="1324">
                  <c:v>1.6389169999999999E-3</c:v>
                </c:pt>
                <c:pt idx="1325">
                  <c:v>1.6384850000000001E-3</c:v>
                </c:pt>
                <c:pt idx="1326">
                  <c:v>1.6380539999999999E-3</c:v>
                </c:pt>
                <c:pt idx="1327">
                  <c:v>1.637634E-3</c:v>
                </c:pt>
                <c:pt idx="1328">
                  <c:v>1.637206E-3</c:v>
                </c:pt>
                <c:pt idx="1329">
                  <c:v>1.63678E-3</c:v>
                </c:pt>
                <c:pt idx="1330">
                  <c:v>1.636352E-3</c:v>
                </c:pt>
                <c:pt idx="1331">
                  <c:v>1.6359219999999999E-3</c:v>
                </c:pt>
                <c:pt idx="1332">
                  <c:v>1.6354970000000001E-3</c:v>
                </c:pt>
                <c:pt idx="1333">
                  <c:v>1.6350710000000001E-3</c:v>
                </c:pt>
                <c:pt idx="1334">
                  <c:v>1.634646E-3</c:v>
                </c:pt>
                <c:pt idx="1335">
                  <c:v>1.6342240000000001E-3</c:v>
                </c:pt>
                <c:pt idx="1336">
                  <c:v>1.633795E-3</c:v>
                </c:pt>
                <c:pt idx="1337">
                  <c:v>1.633373E-3</c:v>
                </c:pt>
                <c:pt idx="1338">
                  <c:v>1.6329510000000001E-3</c:v>
                </c:pt>
                <c:pt idx="1339">
                  <c:v>1.632519E-3</c:v>
                </c:pt>
                <c:pt idx="1340">
                  <c:v>1.6320919999999999E-3</c:v>
                </c:pt>
                <c:pt idx="1341">
                  <c:v>1.6316740000000001E-3</c:v>
                </c:pt>
                <c:pt idx="1342">
                  <c:v>1.631253E-3</c:v>
                </c:pt>
                <c:pt idx="1343">
                  <c:v>1.63083E-3</c:v>
                </c:pt>
                <c:pt idx="1344">
                  <c:v>1.630413E-3</c:v>
                </c:pt>
                <c:pt idx="1345">
                  <c:v>1.6299909999999999E-3</c:v>
                </c:pt>
                <c:pt idx="1346">
                  <c:v>1.629569E-3</c:v>
                </c:pt>
                <c:pt idx="1347">
                  <c:v>1.629143E-3</c:v>
                </c:pt>
                <c:pt idx="1348">
                  <c:v>1.628719E-3</c:v>
                </c:pt>
                <c:pt idx="1349">
                  <c:v>1.628296E-3</c:v>
                </c:pt>
                <c:pt idx="1350">
                  <c:v>1.6278709999999999E-3</c:v>
                </c:pt>
                <c:pt idx="1351">
                  <c:v>1.627458E-3</c:v>
                </c:pt>
                <c:pt idx="1352">
                  <c:v>1.627039E-3</c:v>
                </c:pt>
                <c:pt idx="1353">
                  <c:v>1.6266189999999999E-3</c:v>
                </c:pt>
                <c:pt idx="1354">
                  <c:v>1.626204E-3</c:v>
                </c:pt>
                <c:pt idx="1355">
                  <c:v>1.6257859999999999E-3</c:v>
                </c:pt>
                <c:pt idx="1356">
                  <c:v>1.625369E-3</c:v>
                </c:pt>
                <c:pt idx="1357">
                  <c:v>1.6249439999999999E-3</c:v>
                </c:pt>
                <c:pt idx="1358">
                  <c:v>1.6245229999999999E-3</c:v>
                </c:pt>
                <c:pt idx="1359">
                  <c:v>1.6241020000000001E-3</c:v>
                </c:pt>
                <c:pt idx="1360">
                  <c:v>1.62368E-3</c:v>
                </c:pt>
                <c:pt idx="1361">
                  <c:v>1.6232709999999999E-3</c:v>
                </c:pt>
                <c:pt idx="1362">
                  <c:v>1.6228600000000001E-3</c:v>
                </c:pt>
                <c:pt idx="1363">
                  <c:v>1.622442E-3</c:v>
                </c:pt>
                <c:pt idx="1364">
                  <c:v>1.622025E-3</c:v>
                </c:pt>
                <c:pt idx="1365">
                  <c:v>1.621606E-3</c:v>
                </c:pt>
                <c:pt idx="1366">
                  <c:v>1.621183E-3</c:v>
                </c:pt>
                <c:pt idx="1367">
                  <c:v>1.6207649999999999E-3</c:v>
                </c:pt>
                <c:pt idx="1368">
                  <c:v>1.6203540000000001E-3</c:v>
                </c:pt>
                <c:pt idx="1369">
                  <c:v>1.619938E-3</c:v>
                </c:pt>
                <c:pt idx="1370">
                  <c:v>1.6195210000000001E-3</c:v>
                </c:pt>
                <c:pt idx="1371">
                  <c:v>1.6191039999999999E-3</c:v>
                </c:pt>
                <c:pt idx="1372">
                  <c:v>1.6186919999999999E-3</c:v>
                </c:pt>
                <c:pt idx="1373">
                  <c:v>1.6182810000000001E-3</c:v>
                </c:pt>
                <c:pt idx="1374">
                  <c:v>1.6178690000000001E-3</c:v>
                </c:pt>
                <c:pt idx="1375">
                  <c:v>1.6174609999999999E-3</c:v>
                </c:pt>
                <c:pt idx="1376">
                  <c:v>1.6170519999999999E-3</c:v>
                </c:pt>
                <c:pt idx="1377">
                  <c:v>1.616646E-3</c:v>
                </c:pt>
                <c:pt idx="1378">
                  <c:v>1.616227E-3</c:v>
                </c:pt>
                <c:pt idx="1379">
                  <c:v>1.6158100000000001E-3</c:v>
                </c:pt>
                <c:pt idx="1380">
                  <c:v>1.615397E-3</c:v>
                </c:pt>
                <c:pt idx="1381">
                  <c:v>1.6149910000000001E-3</c:v>
                </c:pt>
                <c:pt idx="1382">
                  <c:v>1.6145770000000001E-3</c:v>
                </c:pt>
                <c:pt idx="1383">
                  <c:v>1.6141619999999999E-3</c:v>
                </c:pt>
                <c:pt idx="1384">
                  <c:v>1.613747E-3</c:v>
                </c:pt>
                <c:pt idx="1385">
                  <c:v>1.61334E-3</c:v>
                </c:pt>
                <c:pt idx="1386">
                  <c:v>1.612933E-3</c:v>
                </c:pt>
                <c:pt idx="1387">
                  <c:v>1.6125250000000001E-3</c:v>
                </c:pt>
                <c:pt idx="1388">
                  <c:v>1.612114E-3</c:v>
                </c:pt>
                <c:pt idx="1389">
                  <c:v>1.611702E-3</c:v>
                </c:pt>
                <c:pt idx="1390">
                  <c:v>1.611293E-3</c:v>
                </c:pt>
                <c:pt idx="1391">
                  <c:v>1.6108889999999999E-3</c:v>
                </c:pt>
                <c:pt idx="1392">
                  <c:v>1.6104839999999999E-3</c:v>
                </c:pt>
                <c:pt idx="1393">
                  <c:v>1.610083E-3</c:v>
                </c:pt>
                <c:pt idx="1394">
                  <c:v>1.609683E-3</c:v>
                </c:pt>
                <c:pt idx="1395">
                  <c:v>1.6092770000000001E-3</c:v>
                </c:pt>
                <c:pt idx="1396">
                  <c:v>1.6088680000000001E-3</c:v>
                </c:pt>
                <c:pt idx="1397">
                  <c:v>1.608462E-3</c:v>
                </c:pt>
                <c:pt idx="1398">
                  <c:v>1.608059E-3</c:v>
                </c:pt>
                <c:pt idx="1399">
                  <c:v>1.6076599999999999E-3</c:v>
                </c:pt>
                <c:pt idx="1400">
                  <c:v>1.6072599999999999E-3</c:v>
                </c:pt>
                <c:pt idx="1401">
                  <c:v>1.606854E-3</c:v>
                </c:pt>
                <c:pt idx="1402">
                  <c:v>1.6064409999999999E-3</c:v>
                </c:pt>
                <c:pt idx="1403">
                  <c:v>1.606038E-3</c:v>
                </c:pt>
                <c:pt idx="1404">
                  <c:v>1.6056309999999999E-3</c:v>
                </c:pt>
                <c:pt idx="1405">
                  <c:v>1.6052239999999999E-3</c:v>
                </c:pt>
                <c:pt idx="1406">
                  <c:v>1.6048239999999999E-3</c:v>
                </c:pt>
                <c:pt idx="1407">
                  <c:v>1.6044239999999999E-3</c:v>
                </c:pt>
                <c:pt idx="1408">
                  <c:v>1.604018E-3</c:v>
                </c:pt>
                <c:pt idx="1409">
                  <c:v>1.603611E-3</c:v>
                </c:pt>
                <c:pt idx="1410">
                  <c:v>1.603211E-3</c:v>
                </c:pt>
                <c:pt idx="1411">
                  <c:v>1.602809E-3</c:v>
                </c:pt>
                <c:pt idx="1412">
                  <c:v>1.602406E-3</c:v>
                </c:pt>
                <c:pt idx="1413">
                  <c:v>1.6020030000000001E-3</c:v>
                </c:pt>
                <c:pt idx="1414">
                  <c:v>1.6016030000000001E-3</c:v>
                </c:pt>
                <c:pt idx="1415">
                  <c:v>1.601199E-3</c:v>
                </c:pt>
                <c:pt idx="1416">
                  <c:v>1.6008000000000001E-3</c:v>
                </c:pt>
                <c:pt idx="1417">
                  <c:v>1.600406E-3</c:v>
                </c:pt>
                <c:pt idx="1418">
                  <c:v>1.6000109999999999E-3</c:v>
                </c:pt>
                <c:pt idx="1419">
                  <c:v>1.5996090000000001E-3</c:v>
                </c:pt>
                <c:pt idx="1420">
                  <c:v>1.5992070000000001E-3</c:v>
                </c:pt>
                <c:pt idx="1421">
                  <c:v>1.59881E-3</c:v>
                </c:pt>
                <c:pt idx="1422">
                  <c:v>1.5984110000000001E-3</c:v>
                </c:pt>
                <c:pt idx="1423">
                  <c:v>1.5980149999999999E-3</c:v>
                </c:pt>
                <c:pt idx="1424">
                  <c:v>1.597617E-3</c:v>
                </c:pt>
                <c:pt idx="1425">
                  <c:v>1.5972219999999999E-3</c:v>
                </c:pt>
                <c:pt idx="1426">
                  <c:v>1.596826E-3</c:v>
                </c:pt>
                <c:pt idx="1427">
                  <c:v>1.59643E-3</c:v>
                </c:pt>
                <c:pt idx="1428">
                  <c:v>1.59603E-3</c:v>
                </c:pt>
                <c:pt idx="1429">
                  <c:v>1.595635E-3</c:v>
                </c:pt>
                <c:pt idx="1430">
                  <c:v>1.5952399999999999E-3</c:v>
                </c:pt>
                <c:pt idx="1431">
                  <c:v>1.594844E-3</c:v>
                </c:pt>
                <c:pt idx="1432">
                  <c:v>1.594449E-3</c:v>
                </c:pt>
                <c:pt idx="1433">
                  <c:v>1.594055E-3</c:v>
                </c:pt>
                <c:pt idx="1434">
                  <c:v>1.59366E-3</c:v>
                </c:pt>
                <c:pt idx="1435">
                  <c:v>1.5932629999999999E-3</c:v>
                </c:pt>
                <c:pt idx="1436">
                  <c:v>1.592874E-3</c:v>
                </c:pt>
                <c:pt idx="1437">
                  <c:v>1.5924820000000001E-3</c:v>
                </c:pt>
                <c:pt idx="1438">
                  <c:v>1.5920909999999999E-3</c:v>
                </c:pt>
                <c:pt idx="1439">
                  <c:v>1.5916979999999999E-3</c:v>
                </c:pt>
                <c:pt idx="1440">
                  <c:v>1.591308E-3</c:v>
                </c:pt>
                <c:pt idx="1441">
                  <c:v>1.5909229999999999E-3</c:v>
                </c:pt>
                <c:pt idx="1442">
                  <c:v>1.590536E-3</c:v>
                </c:pt>
                <c:pt idx="1443">
                  <c:v>1.5901450000000001E-3</c:v>
                </c:pt>
                <c:pt idx="1444">
                  <c:v>1.589757E-3</c:v>
                </c:pt>
                <c:pt idx="1445">
                  <c:v>1.5893719999999999E-3</c:v>
                </c:pt>
                <c:pt idx="1446">
                  <c:v>1.58898E-3</c:v>
                </c:pt>
                <c:pt idx="1447">
                  <c:v>1.588583E-3</c:v>
                </c:pt>
                <c:pt idx="1448">
                  <c:v>1.5881960000000001E-3</c:v>
                </c:pt>
                <c:pt idx="1449">
                  <c:v>1.58781E-3</c:v>
                </c:pt>
                <c:pt idx="1450">
                  <c:v>1.587422E-3</c:v>
                </c:pt>
                <c:pt idx="1451">
                  <c:v>1.587045E-3</c:v>
                </c:pt>
                <c:pt idx="1452">
                  <c:v>1.5866599999999999E-3</c:v>
                </c:pt>
                <c:pt idx="1453">
                  <c:v>1.5862680000000001E-3</c:v>
                </c:pt>
                <c:pt idx="1454">
                  <c:v>1.5858739999999999E-3</c:v>
                </c:pt>
                <c:pt idx="1455">
                  <c:v>1.585492E-3</c:v>
                </c:pt>
                <c:pt idx="1456">
                  <c:v>1.585101E-3</c:v>
                </c:pt>
                <c:pt idx="1457">
                  <c:v>1.5847190000000001E-3</c:v>
                </c:pt>
                <c:pt idx="1458">
                  <c:v>1.584329E-3</c:v>
                </c:pt>
                <c:pt idx="1459">
                  <c:v>1.5839420000000001E-3</c:v>
                </c:pt>
                <c:pt idx="1460">
                  <c:v>1.583561E-3</c:v>
                </c:pt>
                <c:pt idx="1461">
                  <c:v>1.5831739999999999E-3</c:v>
                </c:pt>
                <c:pt idx="1462">
                  <c:v>1.582787E-3</c:v>
                </c:pt>
                <c:pt idx="1463">
                  <c:v>1.582399E-3</c:v>
                </c:pt>
                <c:pt idx="1464">
                  <c:v>1.5820140000000001E-3</c:v>
                </c:pt>
                <c:pt idx="1465">
                  <c:v>1.5816350000000001E-3</c:v>
                </c:pt>
                <c:pt idx="1466">
                  <c:v>1.581254E-3</c:v>
                </c:pt>
                <c:pt idx="1467">
                  <c:v>1.5808700000000001E-3</c:v>
                </c:pt>
                <c:pt idx="1468">
                  <c:v>1.580489E-3</c:v>
                </c:pt>
                <c:pt idx="1469">
                  <c:v>1.580115E-3</c:v>
                </c:pt>
                <c:pt idx="1470">
                  <c:v>1.5797319999999999E-3</c:v>
                </c:pt>
                <c:pt idx="1471">
                  <c:v>1.5793440000000001E-3</c:v>
                </c:pt>
                <c:pt idx="1472">
                  <c:v>1.578961E-3</c:v>
                </c:pt>
                <c:pt idx="1473">
                  <c:v>1.5785770000000001E-3</c:v>
                </c:pt>
                <c:pt idx="1474">
                  <c:v>1.5782039999999999E-3</c:v>
                </c:pt>
                <c:pt idx="1475">
                  <c:v>1.577831E-3</c:v>
                </c:pt>
                <c:pt idx="1476">
                  <c:v>1.577452E-3</c:v>
                </c:pt>
                <c:pt idx="1477">
                  <c:v>1.5770809999999999E-3</c:v>
                </c:pt>
                <c:pt idx="1478">
                  <c:v>1.576699E-3</c:v>
                </c:pt>
                <c:pt idx="1479">
                  <c:v>1.576313E-3</c:v>
                </c:pt>
                <c:pt idx="1480">
                  <c:v>1.575938E-3</c:v>
                </c:pt>
                <c:pt idx="1481">
                  <c:v>1.5755630000000001E-3</c:v>
                </c:pt>
                <c:pt idx="1482">
                  <c:v>1.5751820000000001E-3</c:v>
                </c:pt>
                <c:pt idx="1483">
                  <c:v>1.574808E-3</c:v>
                </c:pt>
                <c:pt idx="1484">
                  <c:v>1.5744310000000001E-3</c:v>
                </c:pt>
                <c:pt idx="1485">
                  <c:v>1.574055E-3</c:v>
                </c:pt>
                <c:pt idx="1486">
                  <c:v>1.5736770000000001E-3</c:v>
                </c:pt>
                <c:pt idx="1487">
                  <c:v>1.573304E-3</c:v>
                </c:pt>
                <c:pt idx="1488">
                  <c:v>1.572927E-3</c:v>
                </c:pt>
                <c:pt idx="1489">
                  <c:v>1.572553E-3</c:v>
                </c:pt>
                <c:pt idx="1490">
                  <c:v>1.572174E-3</c:v>
                </c:pt>
                <c:pt idx="1491">
                  <c:v>1.571797E-3</c:v>
                </c:pt>
                <c:pt idx="1492">
                  <c:v>1.5714279999999999E-3</c:v>
                </c:pt>
                <c:pt idx="1493">
                  <c:v>1.5710559999999999E-3</c:v>
                </c:pt>
                <c:pt idx="1494">
                  <c:v>1.570679E-3</c:v>
                </c:pt>
                <c:pt idx="1495">
                  <c:v>1.5702979999999999E-3</c:v>
                </c:pt>
                <c:pt idx="1496">
                  <c:v>1.5699189999999999E-3</c:v>
                </c:pt>
                <c:pt idx="1497">
                  <c:v>1.569539E-3</c:v>
                </c:pt>
                <c:pt idx="1498">
                  <c:v>1.5691730000000001E-3</c:v>
                </c:pt>
                <c:pt idx="1499">
                  <c:v>1.568797E-3</c:v>
                </c:pt>
                <c:pt idx="1500">
                  <c:v>1.568428E-3</c:v>
                </c:pt>
                <c:pt idx="1501">
                  <c:v>1.5680539999999999E-3</c:v>
                </c:pt>
                <c:pt idx="1502">
                  <c:v>1.5676819999999999E-3</c:v>
                </c:pt>
                <c:pt idx="1503">
                  <c:v>1.5673060000000001E-3</c:v>
                </c:pt>
                <c:pt idx="1504">
                  <c:v>1.56693E-3</c:v>
                </c:pt>
                <c:pt idx="1505">
                  <c:v>1.5665550000000001E-3</c:v>
                </c:pt>
                <c:pt idx="1506">
                  <c:v>1.5661869999999999E-3</c:v>
                </c:pt>
                <c:pt idx="1507">
                  <c:v>1.5658110000000001E-3</c:v>
                </c:pt>
                <c:pt idx="1508">
                  <c:v>1.5654320000000001E-3</c:v>
                </c:pt>
                <c:pt idx="1509">
                  <c:v>1.5650589999999999E-3</c:v>
                </c:pt>
                <c:pt idx="1510">
                  <c:v>1.564686E-3</c:v>
                </c:pt>
                <c:pt idx="1511">
                  <c:v>1.5643079999999999E-3</c:v>
                </c:pt>
                <c:pt idx="1512">
                  <c:v>1.563933E-3</c:v>
                </c:pt>
                <c:pt idx="1513">
                  <c:v>1.5635650000000001E-3</c:v>
                </c:pt>
                <c:pt idx="1514">
                  <c:v>1.563191E-3</c:v>
                </c:pt>
                <c:pt idx="1515">
                  <c:v>1.562815E-3</c:v>
                </c:pt>
                <c:pt idx="1516">
                  <c:v>1.5624409999999999E-3</c:v>
                </c:pt>
                <c:pt idx="1517">
                  <c:v>1.562073E-3</c:v>
                </c:pt>
                <c:pt idx="1518">
                  <c:v>1.561696E-3</c:v>
                </c:pt>
                <c:pt idx="1519">
                  <c:v>1.561315E-3</c:v>
                </c:pt>
                <c:pt idx="1520">
                  <c:v>1.560943E-3</c:v>
                </c:pt>
                <c:pt idx="1521">
                  <c:v>1.5605689999999999E-3</c:v>
                </c:pt>
                <c:pt idx="1522">
                  <c:v>1.5601879999999999E-3</c:v>
                </c:pt>
                <c:pt idx="1523">
                  <c:v>1.559812E-3</c:v>
                </c:pt>
                <c:pt idx="1524">
                  <c:v>1.559443E-3</c:v>
                </c:pt>
                <c:pt idx="1525">
                  <c:v>1.559071E-3</c:v>
                </c:pt>
                <c:pt idx="1526">
                  <c:v>1.558694E-3</c:v>
                </c:pt>
                <c:pt idx="1527">
                  <c:v>1.5583210000000001E-3</c:v>
                </c:pt>
                <c:pt idx="1528">
                  <c:v>1.55795E-3</c:v>
                </c:pt>
                <c:pt idx="1529">
                  <c:v>1.55758E-3</c:v>
                </c:pt>
                <c:pt idx="1530">
                  <c:v>1.557213E-3</c:v>
                </c:pt>
                <c:pt idx="1531">
                  <c:v>1.5568380000000001E-3</c:v>
                </c:pt>
                <c:pt idx="1532">
                  <c:v>1.5564559999999999E-3</c:v>
                </c:pt>
                <c:pt idx="1533">
                  <c:v>1.556078E-3</c:v>
                </c:pt>
                <c:pt idx="1534">
                  <c:v>1.555709E-3</c:v>
                </c:pt>
                <c:pt idx="1535">
                  <c:v>1.555332E-3</c:v>
                </c:pt>
                <c:pt idx="1536">
                  <c:v>1.5549590000000001E-3</c:v>
                </c:pt>
                <c:pt idx="1537">
                  <c:v>1.5545909999999999E-3</c:v>
                </c:pt>
                <c:pt idx="1538">
                  <c:v>1.554216E-3</c:v>
                </c:pt>
                <c:pt idx="1539">
                  <c:v>1.5538419999999999E-3</c:v>
                </c:pt>
                <c:pt idx="1540">
                  <c:v>1.553476E-3</c:v>
                </c:pt>
                <c:pt idx="1541">
                  <c:v>1.5531060000000001E-3</c:v>
                </c:pt>
                <c:pt idx="1542">
                  <c:v>1.5527309999999999E-3</c:v>
                </c:pt>
                <c:pt idx="1543">
                  <c:v>1.552363E-3</c:v>
                </c:pt>
                <c:pt idx="1544">
                  <c:v>1.5519920000000001E-3</c:v>
                </c:pt>
                <c:pt idx="1545">
                  <c:v>1.5516130000000001E-3</c:v>
                </c:pt>
                <c:pt idx="1546">
                  <c:v>1.551239E-3</c:v>
                </c:pt>
                <c:pt idx="1547">
                  <c:v>1.550872E-3</c:v>
                </c:pt>
                <c:pt idx="1548">
                  <c:v>1.5505009999999999E-3</c:v>
                </c:pt>
                <c:pt idx="1549">
                  <c:v>1.550128E-3</c:v>
                </c:pt>
                <c:pt idx="1550">
                  <c:v>1.5497620000000001E-3</c:v>
                </c:pt>
                <c:pt idx="1551">
                  <c:v>1.5493939999999999E-3</c:v>
                </c:pt>
                <c:pt idx="1552">
                  <c:v>1.549021E-3</c:v>
                </c:pt>
                <c:pt idx="1553">
                  <c:v>1.548649E-3</c:v>
                </c:pt>
                <c:pt idx="1554">
                  <c:v>1.548275E-3</c:v>
                </c:pt>
                <c:pt idx="1555">
                  <c:v>1.547908E-3</c:v>
                </c:pt>
                <c:pt idx="1556">
                  <c:v>1.547547E-3</c:v>
                </c:pt>
                <c:pt idx="1557">
                  <c:v>1.5471790000000001E-3</c:v>
                </c:pt>
                <c:pt idx="1558">
                  <c:v>1.5468089999999999E-3</c:v>
                </c:pt>
                <c:pt idx="1559">
                  <c:v>1.546443E-3</c:v>
                </c:pt>
                <c:pt idx="1560">
                  <c:v>1.5460719999999999E-3</c:v>
                </c:pt>
                <c:pt idx="1561">
                  <c:v>1.545704E-3</c:v>
                </c:pt>
                <c:pt idx="1562">
                  <c:v>1.545339E-3</c:v>
                </c:pt>
                <c:pt idx="1563">
                  <c:v>1.5449800000000001E-3</c:v>
                </c:pt>
                <c:pt idx="1564">
                  <c:v>1.5446100000000001E-3</c:v>
                </c:pt>
                <c:pt idx="1565">
                  <c:v>1.5442520000000001E-3</c:v>
                </c:pt>
                <c:pt idx="1566">
                  <c:v>1.5438839999999999E-3</c:v>
                </c:pt>
                <c:pt idx="1567">
                  <c:v>1.5435169999999999E-3</c:v>
                </c:pt>
                <c:pt idx="1568">
                  <c:v>1.543151E-3</c:v>
                </c:pt>
                <c:pt idx="1569">
                  <c:v>1.542795E-3</c:v>
                </c:pt>
                <c:pt idx="1570">
                  <c:v>1.5424289999999999E-3</c:v>
                </c:pt>
                <c:pt idx="1571">
                  <c:v>1.542056E-3</c:v>
                </c:pt>
                <c:pt idx="1572">
                  <c:v>1.5416920000000001E-3</c:v>
                </c:pt>
                <c:pt idx="1573">
                  <c:v>1.541333E-3</c:v>
                </c:pt>
                <c:pt idx="1574">
                  <c:v>1.540972E-3</c:v>
                </c:pt>
                <c:pt idx="1575">
                  <c:v>1.54061E-3</c:v>
                </c:pt>
                <c:pt idx="1576">
                  <c:v>1.5402479999999999E-3</c:v>
                </c:pt>
                <c:pt idx="1577">
                  <c:v>1.5398810000000001E-3</c:v>
                </c:pt>
                <c:pt idx="1578">
                  <c:v>1.539522E-3</c:v>
                </c:pt>
                <c:pt idx="1579">
                  <c:v>1.5391669999999999E-3</c:v>
                </c:pt>
                <c:pt idx="1580">
                  <c:v>1.538811E-3</c:v>
                </c:pt>
                <c:pt idx="1581">
                  <c:v>1.538453E-3</c:v>
                </c:pt>
                <c:pt idx="1582">
                  <c:v>1.538083E-3</c:v>
                </c:pt>
                <c:pt idx="1583">
                  <c:v>1.5377209999999999E-3</c:v>
                </c:pt>
                <c:pt idx="1584">
                  <c:v>1.537355E-3</c:v>
                </c:pt>
                <c:pt idx="1585">
                  <c:v>1.5369979999999999E-3</c:v>
                </c:pt>
                <c:pt idx="1586">
                  <c:v>1.536642E-3</c:v>
                </c:pt>
                <c:pt idx="1587">
                  <c:v>1.536283E-3</c:v>
                </c:pt>
                <c:pt idx="1588">
                  <c:v>1.535921E-3</c:v>
                </c:pt>
                <c:pt idx="1589">
                  <c:v>1.5355670000000001E-3</c:v>
                </c:pt>
                <c:pt idx="1590">
                  <c:v>1.5352079999999999E-3</c:v>
                </c:pt>
                <c:pt idx="1591">
                  <c:v>1.5348499999999999E-3</c:v>
                </c:pt>
                <c:pt idx="1592">
                  <c:v>1.534498E-3</c:v>
                </c:pt>
                <c:pt idx="1593">
                  <c:v>1.5341350000000001E-3</c:v>
                </c:pt>
                <c:pt idx="1594">
                  <c:v>1.533775E-3</c:v>
                </c:pt>
                <c:pt idx="1595">
                  <c:v>1.533415E-3</c:v>
                </c:pt>
                <c:pt idx="1596">
                  <c:v>1.533059E-3</c:v>
                </c:pt>
                <c:pt idx="1597">
                  <c:v>1.532701E-3</c:v>
                </c:pt>
                <c:pt idx="1598">
                  <c:v>1.532348E-3</c:v>
                </c:pt>
                <c:pt idx="1599">
                  <c:v>1.5320010000000001E-3</c:v>
                </c:pt>
                <c:pt idx="1600">
                  <c:v>1.5316430000000001E-3</c:v>
                </c:pt>
                <c:pt idx="1601">
                  <c:v>1.5312819999999999E-3</c:v>
                </c:pt>
                <c:pt idx="1602">
                  <c:v>1.530921E-3</c:v>
                </c:pt>
                <c:pt idx="1603">
                  <c:v>1.53056E-3</c:v>
                </c:pt>
                <c:pt idx="1604">
                  <c:v>1.5302040000000001E-3</c:v>
                </c:pt>
                <c:pt idx="1605">
                  <c:v>1.529851E-3</c:v>
                </c:pt>
                <c:pt idx="1606">
                  <c:v>1.5295E-3</c:v>
                </c:pt>
                <c:pt idx="1607">
                  <c:v>1.529147E-3</c:v>
                </c:pt>
                <c:pt idx="1608">
                  <c:v>1.528794E-3</c:v>
                </c:pt>
                <c:pt idx="1609">
                  <c:v>1.5284389999999999E-3</c:v>
                </c:pt>
                <c:pt idx="1610">
                  <c:v>1.5280820000000001E-3</c:v>
                </c:pt>
                <c:pt idx="1611">
                  <c:v>1.527725E-3</c:v>
                </c:pt>
                <c:pt idx="1612">
                  <c:v>1.527369E-3</c:v>
                </c:pt>
                <c:pt idx="1613">
                  <c:v>1.527018E-3</c:v>
                </c:pt>
                <c:pt idx="1614">
                  <c:v>1.5266660000000001E-3</c:v>
                </c:pt>
                <c:pt idx="1615">
                  <c:v>1.526311E-3</c:v>
                </c:pt>
                <c:pt idx="1616">
                  <c:v>1.525956E-3</c:v>
                </c:pt>
                <c:pt idx="1617">
                  <c:v>1.5256E-3</c:v>
                </c:pt>
                <c:pt idx="1618">
                  <c:v>1.5252460000000001E-3</c:v>
                </c:pt>
                <c:pt idx="1619">
                  <c:v>1.524884E-3</c:v>
                </c:pt>
                <c:pt idx="1620">
                  <c:v>1.524526E-3</c:v>
                </c:pt>
                <c:pt idx="1621">
                  <c:v>1.524168E-3</c:v>
                </c:pt>
                <c:pt idx="1622">
                  <c:v>1.5238319999999999E-3</c:v>
                </c:pt>
                <c:pt idx="1623">
                  <c:v>1.523489E-3</c:v>
                </c:pt>
                <c:pt idx="1624">
                  <c:v>1.5231299999999999E-3</c:v>
                </c:pt>
                <c:pt idx="1625">
                  <c:v>1.5227769999999999E-3</c:v>
                </c:pt>
                <c:pt idx="1626">
                  <c:v>1.5224100000000001E-3</c:v>
                </c:pt>
                <c:pt idx="1627">
                  <c:v>1.5220559999999999E-3</c:v>
                </c:pt>
                <c:pt idx="1628">
                  <c:v>1.521702E-3</c:v>
                </c:pt>
                <c:pt idx="1629">
                  <c:v>1.5213519999999999E-3</c:v>
                </c:pt>
                <c:pt idx="1630">
                  <c:v>1.520998E-3</c:v>
                </c:pt>
                <c:pt idx="1631">
                  <c:v>1.520647E-3</c:v>
                </c:pt>
                <c:pt idx="1632">
                  <c:v>1.5203009999999999E-3</c:v>
                </c:pt>
                <c:pt idx="1633">
                  <c:v>1.519949E-3</c:v>
                </c:pt>
                <c:pt idx="1634">
                  <c:v>1.519598E-3</c:v>
                </c:pt>
                <c:pt idx="1635">
                  <c:v>1.5192560000000001E-3</c:v>
                </c:pt>
                <c:pt idx="1636">
                  <c:v>1.518899E-3</c:v>
                </c:pt>
                <c:pt idx="1637">
                  <c:v>1.5185400000000001E-3</c:v>
                </c:pt>
                <c:pt idx="1638">
                  <c:v>1.5181890000000001E-3</c:v>
                </c:pt>
                <c:pt idx="1639">
                  <c:v>1.5178360000000001E-3</c:v>
                </c:pt>
                <c:pt idx="1640">
                  <c:v>1.5174920000000001E-3</c:v>
                </c:pt>
                <c:pt idx="1641">
                  <c:v>1.517142E-3</c:v>
                </c:pt>
                <c:pt idx="1642">
                  <c:v>1.516788E-3</c:v>
                </c:pt>
                <c:pt idx="1643">
                  <c:v>1.516444E-3</c:v>
                </c:pt>
                <c:pt idx="1644">
                  <c:v>1.5160970000000001E-3</c:v>
                </c:pt>
                <c:pt idx="1645">
                  <c:v>1.515745E-3</c:v>
                </c:pt>
                <c:pt idx="1646">
                  <c:v>1.515398E-3</c:v>
                </c:pt>
                <c:pt idx="1647">
                  <c:v>1.5150490000000001E-3</c:v>
                </c:pt>
                <c:pt idx="1648">
                  <c:v>1.5146980000000001E-3</c:v>
                </c:pt>
                <c:pt idx="1649">
                  <c:v>1.5143540000000001E-3</c:v>
                </c:pt>
                <c:pt idx="1650">
                  <c:v>1.514006E-3</c:v>
                </c:pt>
                <c:pt idx="1651">
                  <c:v>1.5136559999999999E-3</c:v>
                </c:pt>
                <c:pt idx="1652">
                  <c:v>1.5133E-3</c:v>
                </c:pt>
                <c:pt idx="1653">
                  <c:v>1.512965E-3</c:v>
                </c:pt>
                <c:pt idx="1654">
                  <c:v>1.512616E-3</c:v>
                </c:pt>
                <c:pt idx="1655">
                  <c:v>1.5122650000000001E-3</c:v>
                </c:pt>
                <c:pt idx="1656">
                  <c:v>1.5119199999999999E-3</c:v>
                </c:pt>
                <c:pt idx="1657">
                  <c:v>1.511575E-3</c:v>
                </c:pt>
                <c:pt idx="1658">
                  <c:v>1.5112389999999999E-3</c:v>
                </c:pt>
                <c:pt idx="1659">
                  <c:v>1.5108929999999999E-3</c:v>
                </c:pt>
                <c:pt idx="1660">
                  <c:v>1.5105419999999999E-3</c:v>
                </c:pt>
                <c:pt idx="1661">
                  <c:v>1.5101909999999999E-3</c:v>
                </c:pt>
                <c:pt idx="1662">
                  <c:v>1.509848E-3</c:v>
                </c:pt>
                <c:pt idx="1663">
                  <c:v>1.5095040000000001E-3</c:v>
                </c:pt>
                <c:pt idx="1664">
                  <c:v>1.5091519999999999E-3</c:v>
                </c:pt>
                <c:pt idx="1665">
                  <c:v>1.5088149999999999E-3</c:v>
                </c:pt>
                <c:pt idx="1666">
                  <c:v>1.508477E-3</c:v>
                </c:pt>
                <c:pt idx="1667">
                  <c:v>1.5081319999999999E-3</c:v>
                </c:pt>
                <c:pt idx="1668">
                  <c:v>1.5077929999999999E-3</c:v>
                </c:pt>
                <c:pt idx="1669">
                  <c:v>1.5074540000000001E-3</c:v>
                </c:pt>
                <c:pt idx="1670">
                  <c:v>1.5071049999999999E-3</c:v>
                </c:pt>
                <c:pt idx="1671">
                  <c:v>1.506762E-3</c:v>
                </c:pt>
                <c:pt idx="1672">
                  <c:v>1.5064080000000001E-3</c:v>
                </c:pt>
                <c:pt idx="1673">
                  <c:v>1.506067E-3</c:v>
                </c:pt>
                <c:pt idx="1674">
                  <c:v>1.505735E-3</c:v>
                </c:pt>
                <c:pt idx="1675">
                  <c:v>1.5053899999999999E-3</c:v>
                </c:pt>
                <c:pt idx="1676">
                  <c:v>1.505054E-3</c:v>
                </c:pt>
                <c:pt idx="1677">
                  <c:v>1.5047179999999999E-3</c:v>
                </c:pt>
                <c:pt idx="1678">
                  <c:v>1.50438E-3</c:v>
                </c:pt>
                <c:pt idx="1679">
                  <c:v>1.504032E-3</c:v>
                </c:pt>
                <c:pt idx="1680">
                  <c:v>1.5036959999999999E-3</c:v>
                </c:pt>
                <c:pt idx="1681">
                  <c:v>1.5033570000000001E-3</c:v>
                </c:pt>
                <c:pt idx="1682">
                  <c:v>1.503007E-3</c:v>
                </c:pt>
                <c:pt idx="1683">
                  <c:v>1.5026670000000001E-3</c:v>
                </c:pt>
                <c:pt idx="1684">
                  <c:v>1.5023339999999999E-3</c:v>
                </c:pt>
                <c:pt idx="1685">
                  <c:v>1.5019949999999999E-3</c:v>
                </c:pt>
                <c:pt idx="1686">
                  <c:v>1.5016529999999999E-3</c:v>
                </c:pt>
                <c:pt idx="1687">
                  <c:v>1.501313E-3</c:v>
                </c:pt>
                <c:pt idx="1688">
                  <c:v>1.500974E-3</c:v>
                </c:pt>
                <c:pt idx="1689">
                  <c:v>1.500634E-3</c:v>
                </c:pt>
                <c:pt idx="1690">
                  <c:v>1.5002959999999999E-3</c:v>
                </c:pt>
                <c:pt idx="1691">
                  <c:v>1.4999600000000001E-3</c:v>
                </c:pt>
                <c:pt idx="1692">
                  <c:v>1.4996230000000001E-3</c:v>
                </c:pt>
                <c:pt idx="1693">
                  <c:v>1.4992849999999999E-3</c:v>
                </c:pt>
                <c:pt idx="1694">
                  <c:v>1.498947E-3</c:v>
                </c:pt>
                <c:pt idx="1695">
                  <c:v>1.498611E-3</c:v>
                </c:pt>
                <c:pt idx="1696">
                  <c:v>1.4982730000000001E-3</c:v>
                </c:pt>
                <c:pt idx="1697">
                  <c:v>1.4979380000000001E-3</c:v>
                </c:pt>
                <c:pt idx="1698">
                  <c:v>1.4976029999999999E-3</c:v>
                </c:pt>
                <c:pt idx="1699">
                  <c:v>1.4972679999999999E-3</c:v>
                </c:pt>
                <c:pt idx="1700">
                  <c:v>1.496931E-3</c:v>
                </c:pt>
                <c:pt idx="1701">
                  <c:v>1.496594E-3</c:v>
                </c:pt>
                <c:pt idx="1702">
                  <c:v>1.496259E-3</c:v>
                </c:pt>
                <c:pt idx="1703">
                  <c:v>1.495922E-3</c:v>
                </c:pt>
                <c:pt idx="1704">
                  <c:v>1.495587E-3</c:v>
                </c:pt>
                <c:pt idx="1705">
                  <c:v>1.4952520000000001E-3</c:v>
                </c:pt>
                <c:pt idx="1706">
                  <c:v>1.494916E-3</c:v>
                </c:pt>
                <c:pt idx="1707">
                  <c:v>1.494579E-3</c:v>
                </c:pt>
                <c:pt idx="1708">
                  <c:v>1.494247E-3</c:v>
                </c:pt>
                <c:pt idx="1709">
                  <c:v>1.493914E-3</c:v>
                </c:pt>
                <c:pt idx="1710">
                  <c:v>1.4935809999999999E-3</c:v>
                </c:pt>
                <c:pt idx="1711">
                  <c:v>1.493248E-3</c:v>
                </c:pt>
                <c:pt idx="1712">
                  <c:v>1.4929139999999999E-3</c:v>
                </c:pt>
                <c:pt idx="1713">
                  <c:v>1.492579E-3</c:v>
                </c:pt>
                <c:pt idx="1714">
                  <c:v>1.492246E-3</c:v>
                </c:pt>
                <c:pt idx="1715">
                  <c:v>1.491914E-3</c:v>
                </c:pt>
                <c:pt idx="1716">
                  <c:v>1.4915810000000001E-3</c:v>
                </c:pt>
                <c:pt idx="1717">
                  <c:v>1.491249E-3</c:v>
                </c:pt>
                <c:pt idx="1718">
                  <c:v>1.490917E-3</c:v>
                </c:pt>
                <c:pt idx="1719">
                  <c:v>1.4905840000000001E-3</c:v>
                </c:pt>
                <c:pt idx="1720">
                  <c:v>1.4902509999999999E-3</c:v>
                </c:pt>
                <c:pt idx="1721">
                  <c:v>1.48992E-3</c:v>
                </c:pt>
                <c:pt idx="1722">
                  <c:v>1.489591E-3</c:v>
                </c:pt>
                <c:pt idx="1723">
                  <c:v>1.4892589999999999E-3</c:v>
                </c:pt>
                <c:pt idx="1724">
                  <c:v>1.488928E-3</c:v>
                </c:pt>
                <c:pt idx="1725">
                  <c:v>1.4885969999999999E-3</c:v>
                </c:pt>
                <c:pt idx="1726">
                  <c:v>1.488264E-3</c:v>
                </c:pt>
                <c:pt idx="1727">
                  <c:v>1.4879330000000001E-3</c:v>
                </c:pt>
                <c:pt idx="1728">
                  <c:v>1.4876030000000001E-3</c:v>
                </c:pt>
                <c:pt idx="1729">
                  <c:v>1.4872749999999999E-3</c:v>
                </c:pt>
                <c:pt idx="1730">
                  <c:v>1.4869449999999999E-3</c:v>
                </c:pt>
                <c:pt idx="1731">
                  <c:v>1.4866160000000001E-3</c:v>
                </c:pt>
                <c:pt idx="1732">
                  <c:v>1.4862860000000001E-3</c:v>
                </c:pt>
                <c:pt idx="1733">
                  <c:v>1.4859560000000001E-3</c:v>
                </c:pt>
                <c:pt idx="1734">
                  <c:v>1.485627E-3</c:v>
                </c:pt>
                <c:pt idx="1735">
                  <c:v>1.4852979999999999E-3</c:v>
                </c:pt>
                <c:pt idx="1736">
                  <c:v>1.48497E-3</c:v>
                </c:pt>
                <c:pt idx="1737">
                  <c:v>1.484642E-3</c:v>
                </c:pt>
                <c:pt idx="1738">
                  <c:v>1.484314E-3</c:v>
                </c:pt>
                <c:pt idx="1739">
                  <c:v>1.4839849999999999E-3</c:v>
                </c:pt>
                <c:pt idx="1740">
                  <c:v>1.4836560000000001E-3</c:v>
                </c:pt>
                <c:pt idx="1741">
                  <c:v>1.483327E-3</c:v>
                </c:pt>
                <c:pt idx="1742">
                  <c:v>1.482999E-3</c:v>
                </c:pt>
                <c:pt idx="1743">
                  <c:v>1.482674E-3</c:v>
                </c:pt>
                <c:pt idx="1744">
                  <c:v>1.4823480000000001E-3</c:v>
                </c:pt>
                <c:pt idx="1745">
                  <c:v>1.4820199999999999E-3</c:v>
                </c:pt>
                <c:pt idx="1746">
                  <c:v>1.4816919999999999E-3</c:v>
                </c:pt>
                <c:pt idx="1747">
                  <c:v>1.4813649999999999E-3</c:v>
                </c:pt>
                <c:pt idx="1748">
                  <c:v>1.4810369999999999E-3</c:v>
                </c:pt>
                <c:pt idx="1749">
                  <c:v>1.480713E-3</c:v>
                </c:pt>
                <c:pt idx="1750">
                  <c:v>1.4803889999999999E-3</c:v>
                </c:pt>
                <c:pt idx="1751">
                  <c:v>1.480063E-3</c:v>
                </c:pt>
                <c:pt idx="1752">
                  <c:v>1.4797359999999999E-3</c:v>
                </c:pt>
                <c:pt idx="1753">
                  <c:v>1.479408E-3</c:v>
                </c:pt>
                <c:pt idx="1754">
                  <c:v>1.4790809999999999E-3</c:v>
                </c:pt>
                <c:pt idx="1755">
                  <c:v>1.478757E-3</c:v>
                </c:pt>
                <c:pt idx="1756">
                  <c:v>1.4784329999999999E-3</c:v>
                </c:pt>
                <c:pt idx="1757">
                  <c:v>1.4781099999999999E-3</c:v>
                </c:pt>
                <c:pt idx="1758">
                  <c:v>1.4777849999999999E-3</c:v>
                </c:pt>
                <c:pt idx="1759">
                  <c:v>1.477459E-3</c:v>
                </c:pt>
                <c:pt idx="1760">
                  <c:v>1.477133E-3</c:v>
                </c:pt>
                <c:pt idx="1761">
                  <c:v>1.4768089999999999E-3</c:v>
                </c:pt>
                <c:pt idx="1762">
                  <c:v>1.476488E-3</c:v>
                </c:pt>
                <c:pt idx="1763">
                  <c:v>1.4761640000000001E-3</c:v>
                </c:pt>
                <c:pt idx="1764">
                  <c:v>1.4758390000000001E-3</c:v>
                </c:pt>
                <c:pt idx="1765">
                  <c:v>1.4755129999999999E-3</c:v>
                </c:pt>
                <c:pt idx="1766">
                  <c:v>1.4751860000000001E-3</c:v>
                </c:pt>
                <c:pt idx="1767">
                  <c:v>1.474862E-3</c:v>
                </c:pt>
                <c:pt idx="1768">
                  <c:v>1.4745400000000001E-3</c:v>
                </c:pt>
                <c:pt idx="1769">
                  <c:v>1.4742189999999999E-3</c:v>
                </c:pt>
                <c:pt idx="1770">
                  <c:v>1.473905E-3</c:v>
                </c:pt>
                <c:pt idx="1771">
                  <c:v>1.4735900000000001E-3</c:v>
                </c:pt>
                <c:pt idx="1772">
                  <c:v>1.4732650000000001E-3</c:v>
                </c:pt>
                <c:pt idx="1773">
                  <c:v>1.472938E-3</c:v>
                </c:pt>
                <c:pt idx="1774">
                  <c:v>1.4726120000000001E-3</c:v>
                </c:pt>
                <c:pt idx="1775">
                  <c:v>1.472286E-3</c:v>
                </c:pt>
                <c:pt idx="1776">
                  <c:v>1.47197E-3</c:v>
                </c:pt>
                <c:pt idx="1777">
                  <c:v>1.4716429999999999E-3</c:v>
                </c:pt>
                <c:pt idx="1778">
                  <c:v>1.4713160000000001E-3</c:v>
                </c:pt>
                <c:pt idx="1779">
                  <c:v>1.471003E-3</c:v>
                </c:pt>
                <c:pt idx="1780">
                  <c:v>1.4706890000000001E-3</c:v>
                </c:pt>
                <c:pt idx="1781">
                  <c:v>1.470374E-3</c:v>
                </c:pt>
                <c:pt idx="1782">
                  <c:v>1.470049E-3</c:v>
                </c:pt>
                <c:pt idx="1783">
                  <c:v>1.4697219999999999E-3</c:v>
                </c:pt>
                <c:pt idx="1784">
                  <c:v>1.4694039999999999E-3</c:v>
                </c:pt>
                <c:pt idx="1785">
                  <c:v>1.4690759999999999E-3</c:v>
                </c:pt>
                <c:pt idx="1786">
                  <c:v>1.468759E-3</c:v>
                </c:pt>
                <c:pt idx="1787">
                  <c:v>1.468444E-3</c:v>
                </c:pt>
                <c:pt idx="1788">
                  <c:v>1.4681259999999999E-3</c:v>
                </c:pt>
                <c:pt idx="1789">
                  <c:v>1.467807E-3</c:v>
                </c:pt>
                <c:pt idx="1790">
                  <c:v>1.4674899999999999E-3</c:v>
                </c:pt>
                <c:pt idx="1791">
                  <c:v>1.4671720000000001E-3</c:v>
                </c:pt>
                <c:pt idx="1792">
                  <c:v>1.466841E-3</c:v>
                </c:pt>
                <c:pt idx="1793">
                  <c:v>1.466525E-3</c:v>
                </c:pt>
                <c:pt idx="1794">
                  <c:v>1.466209E-3</c:v>
                </c:pt>
                <c:pt idx="1795">
                  <c:v>1.4658920000000001E-3</c:v>
                </c:pt>
                <c:pt idx="1796">
                  <c:v>1.4655639999999999E-3</c:v>
                </c:pt>
                <c:pt idx="1797">
                  <c:v>1.4652490000000001E-3</c:v>
                </c:pt>
                <c:pt idx="1798">
                  <c:v>1.4649349999999999E-3</c:v>
                </c:pt>
                <c:pt idx="1799">
                  <c:v>1.464618E-3</c:v>
                </c:pt>
                <c:pt idx="1800">
                  <c:v>1.4643029999999999E-3</c:v>
                </c:pt>
                <c:pt idx="1801">
                  <c:v>1.463986E-3</c:v>
                </c:pt>
                <c:pt idx="1802">
                  <c:v>1.463668E-3</c:v>
                </c:pt>
                <c:pt idx="1803">
                  <c:v>1.463352E-3</c:v>
                </c:pt>
                <c:pt idx="1804">
                  <c:v>1.4630369999999999E-3</c:v>
                </c:pt>
                <c:pt idx="1805">
                  <c:v>1.46272E-3</c:v>
                </c:pt>
                <c:pt idx="1806">
                  <c:v>1.462402E-3</c:v>
                </c:pt>
                <c:pt idx="1807">
                  <c:v>1.4620849999999999E-3</c:v>
                </c:pt>
                <c:pt idx="1808">
                  <c:v>1.461768E-3</c:v>
                </c:pt>
                <c:pt idx="1809">
                  <c:v>1.461452E-3</c:v>
                </c:pt>
                <c:pt idx="1810">
                  <c:v>1.4611369999999999E-3</c:v>
                </c:pt>
                <c:pt idx="1811">
                  <c:v>1.460821E-3</c:v>
                </c:pt>
                <c:pt idx="1812">
                  <c:v>1.460507E-3</c:v>
                </c:pt>
                <c:pt idx="1813">
                  <c:v>1.460191E-3</c:v>
                </c:pt>
                <c:pt idx="1814">
                  <c:v>1.4598759999999999E-3</c:v>
                </c:pt>
                <c:pt idx="1815">
                  <c:v>1.459562E-3</c:v>
                </c:pt>
                <c:pt idx="1816">
                  <c:v>1.4592489999999999E-3</c:v>
                </c:pt>
                <c:pt idx="1817">
                  <c:v>1.458921E-3</c:v>
                </c:pt>
                <c:pt idx="1818">
                  <c:v>1.458609E-3</c:v>
                </c:pt>
                <c:pt idx="1819">
                  <c:v>1.458298E-3</c:v>
                </c:pt>
                <c:pt idx="1820">
                  <c:v>1.457987E-3</c:v>
                </c:pt>
                <c:pt idx="1821">
                  <c:v>1.4576739999999999E-3</c:v>
                </c:pt>
                <c:pt idx="1822">
                  <c:v>1.4573609999999999E-3</c:v>
                </c:pt>
                <c:pt idx="1823">
                  <c:v>1.4570500000000001E-3</c:v>
                </c:pt>
                <c:pt idx="1824">
                  <c:v>1.456723E-3</c:v>
                </c:pt>
                <c:pt idx="1825">
                  <c:v>1.456412E-3</c:v>
                </c:pt>
                <c:pt idx="1826">
                  <c:v>1.4561019999999999E-3</c:v>
                </c:pt>
                <c:pt idx="1827">
                  <c:v>1.4557909999999999E-3</c:v>
                </c:pt>
                <c:pt idx="1828">
                  <c:v>1.455479E-3</c:v>
                </c:pt>
                <c:pt idx="1829">
                  <c:v>1.455168E-3</c:v>
                </c:pt>
                <c:pt idx="1830">
                  <c:v>1.454859E-3</c:v>
                </c:pt>
                <c:pt idx="1831">
                  <c:v>1.4545350000000001E-3</c:v>
                </c:pt>
                <c:pt idx="1832">
                  <c:v>1.4542260000000001E-3</c:v>
                </c:pt>
                <c:pt idx="1833">
                  <c:v>1.453918E-3</c:v>
                </c:pt>
                <c:pt idx="1834">
                  <c:v>1.453595E-3</c:v>
                </c:pt>
                <c:pt idx="1835">
                  <c:v>1.453284E-3</c:v>
                </c:pt>
                <c:pt idx="1836">
                  <c:v>1.452975E-3</c:v>
                </c:pt>
                <c:pt idx="1837">
                  <c:v>1.452669E-3</c:v>
                </c:pt>
                <c:pt idx="1838">
                  <c:v>1.452362E-3</c:v>
                </c:pt>
                <c:pt idx="1839">
                  <c:v>1.4520539999999999E-3</c:v>
                </c:pt>
                <c:pt idx="1840">
                  <c:v>1.4517340000000001E-3</c:v>
                </c:pt>
                <c:pt idx="1841">
                  <c:v>1.451424E-3</c:v>
                </c:pt>
                <c:pt idx="1842">
                  <c:v>1.451113E-3</c:v>
                </c:pt>
                <c:pt idx="1843">
                  <c:v>1.450808E-3</c:v>
                </c:pt>
                <c:pt idx="1844">
                  <c:v>1.450493E-3</c:v>
                </c:pt>
                <c:pt idx="1845">
                  <c:v>1.4501760000000001E-3</c:v>
                </c:pt>
                <c:pt idx="1846">
                  <c:v>1.449858E-3</c:v>
                </c:pt>
                <c:pt idx="1847">
                  <c:v>1.449552E-3</c:v>
                </c:pt>
                <c:pt idx="1848">
                  <c:v>1.449246E-3</c:v>
                </c:pt>
                <c:pt idx="1849">
                  <c:v>1.448939E-3</c:v>
                </c:pt>
                <c:pt idx="1850">
                  <c:v>1.448637E-3</c:v>
                </c:pt>
                <c:pt idx="1851">
                  <c:v>1.448333E-3</c:v>
                </c:pt>
                <c:pt idx="1852">
                  <c:v>1.448027E-3</c:v>
                </c:pt>
                <c:pt idx="1853">
                  <c:v>1.447718E-3</c:v>
                </c:pt>
                <c:pt idx="1854">
                  <c:v>1.447404E-3</c:v>
                </c:pt>
                <c:pt idx="1855">
                  <c:v>1.4470889999999999E-3</c:v>
                </c:pt>
                <c:pt idx="1856">
                  <c:v>1.4467740000000001E-3</c:v>
                </c:pt>
                <c:pt idx="1857">
                  <c:v>1.4464619999999999E-3</c:v>
                </c:pt>
                <c:pt idx="1858">
                  <c:v>1.446152E-3</c:v>
                </c:pt>
                <c:pt idx="1859">
                  <c:v>1.445843E-3</c:v>
                </c:pt>
                <c:pt idx="1860">
                  <c:v>1.4455340000000001E-3</c:v>
                </c:pt>
                <c:pt idx="1861">
                  <c:v>1.445228E-3</c:v>
                </c:pt>
                <c:pt idx="1862">
                  <c:v>1.444924E-3</c:v>
                </c:pt>
                <c:pt idx="1863">
                  <c:v>1.4446210000000001E-3</c:v>
                </c:pt>
                <c:pt idx="1864">
                  <c:v>1.4443150000000001E-3</c:v>
                </c:pt>
                <c:pt idx="1865">
                  <c:v>1.444007E-3</c:v>
                </c:pt>
                <c:pt idx="1866">
                  <c:v>1.443698E-3</c:v>
                </c:pt>
                <c:pt idx="1867">
                  <c:v>1.443387E-3</c:v>
                </c:pt>
                <c:pt idx="1868">
                  <c:v>1.4430790000000001E-3</c:v>
                </c:pt>
                <c:pt idx="1869">
                  <c:v>1.4427719999999999E-3</c:v>
                </c:pt>
                <c:pt idx="1870">
                  <c:v>1.4424660000000001E-3</c:v>
                </c:pt>
                <c:pt idx="1871">
                  <c:v>1.4421600000000001E-3</c:v>
                </c:pt>
                <c:pt idx="1872">
                  <c:v>1.4418530000000001E-3</c:v>
                </c:pt>
                <c:pt idx="1873">
                  <c:v>1.441548E-3</c:v>
                </c:pt>
                <c:pt idx="1874">
                  <c:v>1.441243E-3</c:v>
                </c:pt>
                <c:pt idx="1875">
                  <c:v>1.4409399999999999E-3</c:v>
                </c:pt>
                <c:pt idx="1876">
                  <c:v>1.4406359999999999E-3</c:v>
                </c:pt>
                <c:pt idx="1877">
                  <c:v>1.4403319999999999E-3</c:v>
                </c:pt>
                <c:pt idx="1878">
                  <c:v>1.4400280000000001E-3</c:v>
                </c:pt>
                <c:pt idx="1879">
                  <c:v>1.439723E-3</c:v>
                </c:pt>
                <c:pt idx="1880">
                  <c:v>1.439418E-3</c:v>
                </c:pt>
                <c:pt idx="1881">
                  <c:v>1.4391129999999999E-3</c:v>
                </c:pt>
                <c:pt idx="1882">
                  <c:v>1.4388090000000001E-3</c:v>
                </c:pt>
                <c:pt idx="1883">
                  <c:v>1.438506E-3</c:v>
                </c:pt>
                <c:pt idx="1884">
                  <c:v>1.438202E-3</c:v>
                </c:pt>
                <c:pt idx="1885">
                  <c:v>1.4378990000000001E-3</c:v>
                </c:pt>
                <c:pt idx="1886">
                  <c:v>1.4375970000000001E-3</c:v>
                </c:pt>
                <c:pt idx="1887">
                  <c:v>1.437294E-3</c:v>
                </c:pt>
                <c:pt idx="1888">
                  <c:v>1.4369929999999999E-3</c:v>
                </c:pt>
                <c:pt idx="1889">
                  <c:v>1.436692E-3</c:v>
                </c:pt>
                <c:pt idx="1890">
                  <c:v>1.436391E-3</c:v>
                </c:pt>
                <c:pt idx="1891">
                  <c:v>1.4360899999999999E-3</c:v>
                </c:pt>
                <c:pt idx="1892">
                  <c:v>1.4357879999999999E-3</c:v>
                </c:pt>
                <c:pt idx="1893">
                  <c:v>1.435487E-3</c:v>
                </c:pt>
                <c:pt idx="1894">
                  <c:v>1.4351839999999999E-3</c:v>
                </c:pt>
                <c:pt idx="1895">
                  <c:v>1.4348830000000001E-3</c:v>
                </c:pt>
                <c:pt idx="1896">
                  <c:v>1.434582E-3</c:v>
                </c:pt>
                <c:pt idx="1897">
                  <c:v>1.4342809999999999E-3</c:v>
                </c:pt>
                <c:pt idx="1898">
                  <c:v>1.4339800000000001E-3</c:v>
                </c:pt>
                <c:pt idx="1899">
                  <c:v>1.4336799999999999E-3</c:v>
                </c:pt>
                <c:pt idx="1900">
                  <c:v>1.433382E-3</c:v>
                </c:pt>
                <c:pt idx="1901">
                  <c:v>1.433082E-3</c:v>
                </c:pt>
                <c:pt idx="1902">
                  <c:v>1.432785E-3</c:v>
                </c:pt>
                <c:pt idx="1903">
                  <c:v>1.4324870000000001E-3</c:v>
                </c:pt>
                <c:pt idx="1904">
                  <c:v>1.432188E-3</c:v>
                </c:pt>
                <c:pt idx="1905">
                  <c:v>1.4318899999999999E-3</c:v>
                </c:pt>
                <c:pt idx="1906">
                  <c:v>1.431592E-3</c:v>
                </c:pt>
                <c:pt idx="1907">
                  <c:v>1.4312940000000001E-3</c:v>
                </c:pt>
                <c:pt idx="1908">
                  <c:v>1.4309959999999999E-3</c:v>
                </c:pt>
                <c:pt idx="1909">
                  <c:v>1.430698E-3</c:v>
                </c:pt>
                <c:pt idx="1910">
                  <c:v>1.430399E-3</c:v>
                </c:pt>
                <c:pt idx="1911">
                  <c:v>1.430101E-3</c:v>
                </c:pt>
                <c:pt idx="1912">
                  <c:v>1.429804E-3</c:v>
                </c:pt>
                <c:pt idx="1913">
                  <c:v>1.429509E-3</c:v>
                </c:pt>
                <c:pt idx="1914">
                  <c:v>1.429214E-3</c:v>
                </c:pt>
                <c:pt idx="1915">
                  <c:v>1.4289179999999999E-3</c:v>
                </c:pt>
                <c:pt idx="1916">
                  <c:v>1.4286220000000001E-3</c:v>
                </c:pt>
                <c:pt idx="1917">
                  <c:v>1.4283239999999999E-3</c:v>
                </c:pt>
                <c:pt idx="1918">
                  <c:v>1.4280269999999999E-3</c:v>
                </c:pt>
                <c:pt idx="1919">
                  <c:v>1.4277319999999999E-3</c:v>
                </c:pt>
                <c:pt idx="1920">
                  <c:v>1.427439E-3</c:v>
                </c:pt>
                <c:pt idx="1921">
                  <c:v>1.427144E-3</c:v>
                </c:pt>
                <c:pt idx="1922">
                  <c:v>1.426849E-3</c:v>
                </c:pt>
                <c:pt idx="1923">
                  <c:v>1.426554E-3</c:v>
                </c:pt>
                <c:pt idx="1924">
                  <c:v>1.4262579999999999E-3</c:v>
                </c:pt>
                <c:pt idx="1925">
                  <c:v>1.4259629999999999E-3</c:v>
                </c:pt>
                <c:pt idx="1926">
                  <c:v>1.4256710000000001E-3</c:v>
                </c:pt>
                <c:pt idx="1927">
                  <c:v>1.4253779999999999E-3</c:v>
                </c:pt>
                <c:pt idx="1928">
                  <c:v>1.4250829999999999E-3</c:v>
                </c:pt>
                <c:pt idx="1929">
                  <c:v>1.4247699999999999E-3</c:v>
                </c:pt>
                <c:pt idx="1930">
                  <c:v>1.424483E-3</c:v>
                </c:pt>
                <c:pt idx="1931">
                  <c:v>1.424198E-3</c:v>
                </c:pt>
                <c:pt idx="1932">
                  <c:v>1.4239120000000001E-3</c:v>
                </c:pt>
                <c:pt idx="1933">
                  <c:v>1.4236260000000001E-3</c:v>
                </c:pt>
                <c:pt idx="1934">
                  <c:v>1.4233360000000001E-3</c:v>
                </c:pt>
                <c:pt idx="1935">
                  <c:v>1.423042E-3</c:v>
                </c:pt>
                <c:pt idx="1936">
                  <c:v>1.4227459999999999E-3</c:v>
                </c:pt>
                <c:pt idx="1937">
                  <c:v>1.422452E-3</c:v>
                </c:pt>
                <c:pt idx="1938">
                  <c:v>1.422158E-3</c:v>
                </c:pt>
                <c:pt idx="1939">
                  <c:v>1.421863E-3</c:v>
                </c:pt>
                <c:pt idx="1940">
                  <c:v>1.42157E-3</c:v>
                </c:pt>
                <c:pt idx="1941">
                  <c:v>1.4212770000000001E-3</c:v>
                </c:pt>
                <c:pt idx="1942">
                  <c:v>1.4209839999999999E-3</c:v>
                </c:pt>
                <c:pt idx="1943">
                  <c:v>1.4206939999999999E-3</c:v>
                </c:pt>
                <c:pt idx="1944">
                  <c:v>1.4204090000000001E-3</c:v>
                </c:pt>
                <c:pt idx="1945">
                  <c:v>1.42012E-3</c:v>
                </c:pt>
                <c:pt idx="1946">
                  <c:v>1.41983E-3</c:v>
                </c:pt>
                <c:pt idx="1947">
                  <c:v>1.4195379999999999E-3</c:v>
                </c:pt>
                <c:pt idx="1948">
                  <c:v>1.419249E-3</c:v>
                </c:pt>
                <c:pt idx="1949">
                  <c:v>1.418955E-3</c:v>
                </c:pt>
                <c:pt idx="1950">
                  <c:v>1.4186649999999999E-3</c:v>
                </c:pt>
                <c:pt idx="1951">
                  <c:v>1.4183760000000001E-3</c:v>
                </c:pt>
                <c:pt idx="1952">
                  <c:v>1.4180880000000001E-3</c:v>
                </c:pt>
                <c:pt idx="1953">
                  <c:v>1.417796E-3</c:v>
                </c:pt>
                <c:pt idx="1954">
                  <c:v>1.417506E-3</c:v>
                </c:pt>
                <c:pt idx="1955">
                  <c:v>1.4172169999999999E-3</c:v>
                </c:pt>
                <c:pt idx="1956">
                  <c:v>1.4169269999999999E-3</c:v>
                </c:pt>
                <c:pt idx="1957">
                  <c:v>1.41664E-3</c:v>
                </c:pt>
                <c:pt idx="1958">
                  <c:v>1.416353E-3</c:v>
                </c:pt>
                <c:pt idx="1959">
                  <c:v>1.416065E-3</c:v>
                </c:pt>
                <c:pt idx="1960">
                  <c:v>1.415777E-3</c:v>
                </c:pt>
                <c:pt idx="1961">
                  <c:v>1.4154899999999999E-3</c:v>
                </c:pt>
                <c:pt idx="1962">
                  <c:v>1.415202E-3</c:v>
                </c:pt>
                <c:pt idx="1963">
                  <c:v>1.4149150000000001E-3</c:v>
                </c:pt>
                <c:pt idx="1964">
                  <c:v>1.414614E-3</c:v>
                </c:pt>
                <c:pt idx="1965">
                  <c:v>1.414336E-3</c:v>
                </c:pt>
                <c:pt idx="1966">
                  <c:v>1.414057E-3</c:v>
                </c:pt>
                <c:pt idx="1967">
                  <c:v>1.4137749999999999E-3</c:v>
                </c:pt>
                <c:pt idx="1968">
                  <c:v>1.4134919999999999E-3</c:v>
                </c:pt>
                <c:pt idx="1969">
                  <c:v>1.413208E-3</c:v>
                </c:pt>
                <c:pt idx="1970">
                  <c:v>1.4129069999999999E-3</c:v>
                </c:pt>
                <c:pt idx="1971">
                  <c:v>1.4126259999999999E-3</c:v>
                </c:pt>
                <c:pt idx="1972">
                  <c:v>1.4123460000000001E-3</c:v>
                </c:pt>
                <c:pt idx="1973">
                  <c:v>1.412064E-3</c:v>
                </c:pt>
                <c:pt idx="1974">
                  <c:v>1.411764E-3</c:v>
                </c:pt>
                <c:pt idx="1975">
                  <c:v>1.4114850000000001E-3</c:v>
                </c:pt>
                <c:pt idx="1976">
                  <c:v>1.411208E-3</c:v>
                </c:pt>
                <c:pt idx="1977">
                  <c:v>1.4109120000000001E-3</c:v>
                </c:pt>
                <c:pt idx="1978">
                  <c:v>1.4106360000000001E-3</c:v>
                </c:pt>
                <c:pt idx="1979">
                  <c:v>1.4103449999999999E-3</c:v>
                </c:pt>
                <c:pt idx="1980">
                  <c:v>1.4100709999999999E-3</c:v>
                </c:pt>
                <c:pt idx="1981">
                  <c:v>1.4097929999999999E-3</c:v>
                </c:pt>
                <c:pt idx="1982">
                  <c:v>1.4094960000000001E-3</c:v>
                </c:pt>
                <c:pt idx="1983">
                  <c:v>1.4092060000000001E-3</c:v>
                </c:pt>
                <c:pt idx="1984">
                  <c:v>1.408935E-3</c:v>
                </c:pt>
                <c:pt idx="1985">
                  <c:v>1.408643E-3</c:v>
                </c:pt>
                <c:pt idx="1986">
                  <c:v>1.408369E-3</c:v>
                </c:pt>
                <c:pt idx="1987">
                  <c:v>1.4080780000000001E-3</c:v>
                </c:pt>
                <c:pt idx="1988">
                  <c:v>1.407805E-3</c:v>
                </c:pt>
                <c:pt idx="1989">
                  <c:v>1.4075089999999999E-3</c:v>
                </c:pt>
                <c:pt idx="1990">
                  <c:v>1.4072209999999999E-3</c:v>
                </c:pt>
                <c:pt idx="1991">
                  <c:v>1.4069519999999999E-3</c:v>
                </c:pt>
                <c:pt idx="1992">
                  <c:v>1.4066599999999999E-3</c:v>
                </c:pt>
                <c:pt idx="1993">
                  <c:v>1.4063719999999999E-3</c:v>
                </c:pt>
                <c:pt idx="1994">
                  <c:v>1.406104E-3</c:v>
                </c:pt>
                <c:pt idx="1995">
                  <c:v>1.4058149999999999E-3</c:v>
                </c:pt>
                <c:pt idx="1996">
                  <c:v>1.405526E-3</c:v>
                </c:pt>
                <c:pt idx="1997">
                  <c:v>1.405241E-3</c:v>
                </c:pt>
                <c:pt idx="1998">
                  <c:v>1.404958E-3</c:v>
                </c:pt>
                <c:pt idx="1999">
                  <c:v>1.404675E-3</c:v>
                </c:pt>
                <c:pt idx="2000">
                  <c:v>1.4044109999999999E-3</c:v>
                </c:pt>
                <c:pt idx="2001">
                  <c:v>1.4041240000000001E-3</c:v>
                </c:pt>
                <c:pt idx="2002">
                  <c:v>1.403837E-3</c:v>
                </c:pt>
                <c:pt idx="2003">
                  <c:v>1.403549E-3</c:v>
                </c:pt>
                <c:pt idx="2004">
                  <c:v>1.403264E-3</c:v>
                </c:pt>
                <c:pt idx="2005">
                  <c:v>1.402981E-3</c:v>
                </c:pt>
                <c:pt idx="2006">
                  <c:v>1.4027149999999999E-3</c:v>
                </c:pt>
                <c:pt idx="2007">
                  <c:v>1.4024249999999999E-3</c:v>
                </c:pt>
                <c:pt idx="2008">
                  <c:v>1.4021369999999999E-3</c:v>
                </c:pt>
                <c:pt idx="2009">
                  <c:v>1.4018500000000001E-3</c:v>
                </c:pt>
                <c:pt idx="2010">
                  <c:v>1.401565E-3</c:v>
                </c:pt>
                <c:pt idx="2011">
                  <c:v>1.4012829999999999E-3</c:v>
                </c:pt>
                <c:pt idx="2012">
                  <c:v>1.4010030000000001E-3</c:v>
                </c:pt>
                <c:pt idx="2013">
                  <c:v>1.400725E-3</c:v>
                </c:pt>
                <c:pt idx="2014">
                  <c:v>1.400444E-3</c:v>
                </c:pt>
                <c:pt idx="2015">
                  <c:v>1.4001619999999999E-3</c:v>
                </c:pt>
                <c:pt idx="2016">
                  <c:v>1.39988E-3</c:v>
                </c:pt>
                <c:pt idx="2017">
                  <c:v>1.399595E-3</c:v>
                </c:pt>
                <c:pt idx="2018">
                  <c:v>1.3993110000000001E-3</c:v>
                </c:pt>
                <c:pt idx="2019">
                  <c:v>1.3990299999999999E-3</c:v>
                </c:pt>
                <c:pt idx="2020">
                  <c:v>1.398748E-3</c:v>
                </c:pt>
                <c:pt idx="2021">
                  <c:v>1.398465E-3</c:v>
                </c:pt>
                <c:pt idx="2022">
                  <c:v>1.39818E-3</c:v>
                </c:pt>
                <c:pt idx="2023">
                  <c:v>1.3978969999999999E-3</c:v>
                </c:pt>
                <c:pt idx="2024">
                  <c:v>1.3976119999999999E-3</c:v>
                </c:pt>
                <c:pt idx="2025">
                  <c:v>1.3973309999999999E-3</c:v>
                </c:pt>
                <c:pt idx="2026">
                  <c:v>1.397049E-3</c:v>
                </c:pt>
                <c:pt idx="2027">
                  <c:v>1.396769E-3</c:v>
                </c:pt>
                <c:pt idx="2028">
                  <c:v>1.396486E-3</c:v>
                </c:pt>
                <c:pt idx="2029">
                  <c:v>1.396202E-3</c:v>
                </c:pt>
                <c:pt idx="2030">
                  <c:v>1.3959179999999999E-3</c:v>
                </c:pt>
                <c:pt idx="2031">
                  <c:v>1.3956190000000001E-3</c:v>
                </c:pt>
                <c:pt idx="2032">
                  <c:v>1.395348E-3</c:v>
                </c:pt>
                <c:pt idx="2033">
                  <c:v>1.3950729999999999E-3</c:v>
                </c:pt>
                <c:pt idx="2034">
                  <c:v>1.394796E-3</c:v>
                </c:pt>
                <c:pt idx="2035">
                  <c:v>1.394499E-3</c:v>
                </c:pt>
                <c:pt idx="2036">
                  <c:v>1.3942239999999999E-3</c:v>
                </c:pt>
                <c:pt idx="2037">
                  <c:v>1.39393E-3</c:v>
                </c:pt>
                <c:pt idx="2038">
                  <c:v>1.3936599999999999E-3</c:v>
                </c:pt>
                <c:pt idx="2039">
                  <c:v>1.3933719999999999E-3</c:v>
                </c:pt>
                <c:pt idx="2040">
                  <c:v>1.3930839999999999E-3</c:v>
                </c:pt>
                <c:pt idx="2041">
                  <c:v>1.3928020000000001E-3</c:v>
                </c:pt>
                <c:pt idx="2042">
                  <c:v>1.392538E-3</c:v>
                </c:pt>
                <c:pt idx="2043">
                  <c:v>1.3922509999999999E-3</c:v>
                </c:pt>
                <c:pt idx="2044">
                  <c:v>1.391965E-3</c:v>
                </c:pt>
                <c:pt idx="2045">
                  <c:v>1.3916849999999999E-3</c:v>
                </c:pt>
                <c:pt idx="2046">
                  <c:v>1.3914070000000001E-3</c:v>
                </c:pt>
                <c:pt idx="2047">
                  <c:v>1.3911279999999999E-3</c:v>
                </c:pt>
                <c:pt idx="2048">
                  <c:v>1.390849E-3</c:v>
                </c:pt>
                <c:pt idx="2049">
                  <c:v>1.3905689999999999E-3</c:v>
                </c:pt>
                <c:pt idx="2050">
                  <c:v>1.3902890000000001E-3</c:v>
                </c:pt>
                <c:pt idx="2051">
                  <c:v>1.3900119999999999E-3</c:v>
                </c:pt>
                <c:pt idx="2052">
                  <c:v>1.3897340000000001E-3</c:v>
                </c:pt>
                <c:pt idx="2053">
                  <c:v>1.389457E-3</c:v>
                </c:pt>
                <c:pt idx="2054">
                  <c:v>1.3891769999999999E-3</c:v>
                </c:pt>
                <c:pt idx="2055">
                  <c:v>1.388897E-3</c:v>
                </c:pt>
                <c:pt idx="2056">
                  <c:v>1.3886149999999999E-3</c:v>
                </c:pt>
                <c:pt idx="2057">
                  <c:v>1.388336E-3</c:v>
                </c:pt>
                <c:pt idx="2058">
                  <c:v>1.3880590000000001E-3</c:v>
                </c:pt>
                <c:pt idx="2059">
                  <c:v>1.3877819999999999E-3</c:v>
                </c:pt>
                <c:pt idx="2060">
                  <c:v>1.3875020000000001E-3</c:v>
                </c:pt>
                <c:pt idx="2061">
                  <c:v>1.387225E-3</c:v>
                </c:pt>
                <c:pt idx="2062">
                  <c:v>1.386944E-3</c:v>
                </c:pt>
                <c:pt idx="2063">
                  <c:v>1.386663E-3</c:v>
                </c:pt>
                <c:pt idx="2064">
                  <c:v>1.3863860000000001E-3</c:v>
                </c:pt>
                <c:pt idx="2065">
                  <c:v>1.386111E-3</c:v>
                </c:pt>
                <c:pt idx="2066">
                  <c:v>1.3858340000000001E-3</c:v>
                </c:pt>
                <c:pt idx="2067">
                  <c:v>1.3855569999999999E-3</c:v>
                </c:pt>
                <c:pt idx="2068">
                  <c:v>1.3852789999999999E-3</c:v>
                </c:pt>
                <c:pt idx="2069">
                  <c:v>1.3849999999999999E-3</c:v>
                </c:pt>
                <c:pt idx="2070">
                  <c:v>1.384723E-3</c:v>
                </c:pt>
                <c:pt idx="2071">
                  <c:v>1.3844479999999999E-3</c:v>
                </c:pt>
                <c:pt idx="2072">
                  <c:v>1.384173E-3</c:v>
                </c:pt>
                <c:pt idx="2073">
                  <c:v>1.383897E-3</c:v>
                </c:pt>
                <c:pt idx="2074">
                  <c:v>1.383619E-3</c:v>
                </c:pt>
                <c:pt idx="2075">
                  <c:v>1.3833420000000001E-3</c:v>
                </c:pt>
                <c:pt idx="2076">
                  <c:v>1.3830660000000001E-3</c:v>
                </c:pt>
                <c:pt idx="2077">
                  <c:v>1.382791E-3</c:v>
                </c:pt>
                <c:pt idx="2078">
                  <c:v>1.382517E-3</c:v>
                </c:pt>
                <c:pt idx="2079">
                  <c:v>1.3822420000000001E-3</c:v>
                </c:pt>
                <c:pt idx="2080">
                  <c:v>1.3819660000000001E-3</c:v>
                </c:pt>
                <c:pt idx="2081">
                  <c:v>1.381689E-3</c:v>
                </c:pt>
                <c:pt idx="2082">
                  <c:v>1.381415E-3</c:v>
                </c:pt>
                <c:pt idx="2083">
                  <c:v>1.381141E-3</c:v>
                </c:pt>
                <c:pt idx="2084">
                  <c:v>1.380853E-3</c:v>
                </c:pt>
                <c:pt idx="2085">
                  <c:v>1.3805689999999999E-3</c:v>
                </c:pt>
                <c:pt idx="2086">
                  <c:v>1.380289E-3</c:v>
                </c:pt>
                <c:pt idx="2087">
                  <c:v>1.380027E-3</c:v>
                </c:pt>
                <c:pt idx="2088">
                  <c:v>1.37977E-3</c:v>
                </c:pt>
                <c:pt idx="2089">
                  <c:v>1.379515E-3</c:v>
                </c:pt>
                <c:pt idx="2090">
                  <c:v>1.379253E-3</c:v>
                </c:pt>
                <c:pt idx="2091">
                  <c:v>1.378967E-3</c:v>
                </c:pt>
                <c:pt idx="2092">
                  <c:v>1.378675E-3</c:v>
                </c:pt>
                <c:pt idx="2093">
                  <c:v>1.378396E-3</c:v>
                </c:pt>
                <c:pt idx="2094">
                  <c:v>1.3781209999999999E-3</c:v>
                </c:pt>
                <c:pt idx="2095">
                  <c:v>1.377844E-3</c:v>
                </c:pt>
                <c:pt idx="2096">
                  <c:v>1.377573E-3</c:v>
                </c:pt>
                <c:pt idx="2097">
                  <c:v>1.377301E-3</c:v>
                </c:pt>
                <c:pt idx="2098">
                  <c:v>1.377049E-3</c:v>
                </c:pt>
                <c:pt idx="2099">
                  <c:v>1.376796E-3</c:v>
                </c:pt>
                <c:pt idx="2100">
                  <c:v>1.376518E-3</c:v>
                </c:pt>
                <c:pt idx="2101">
                  <c:v>1.3762449999999999E-3</c:v>
                </c:pt>
                <c:pt idx="2102">
                  <c:v>1.375979E-3</c:v>
                </c:pt>
                <c:pt idx="2103">
                  <c:v>1.3756910000000001E-3</c:v>
                </c:pt>
                <c:pt idx="2104">
                  <c:v>1.3754150000000001E-3</c:v>
                </c:pt>
                <c:pt idx="2105">
                  <c:v>1.3751480000000001E-3</c:v>
                </c:pt>
                <c:pt idx="2106">
                  <c:v>1.3748670000000001E-3</c:v>
                </c:pt>
                <c:pt idx="2107">
                  <c:v>1.3746120000000001E-3</c:v>
                </c:pt>
                <c:pt idx="2108">
                  <c:v>1.3743480000000001E-3</c:v>
                </c:pt>
                <c:pt idx="2109">
                  <c:v>1.3740709999999999E-3</c:v>
                </c:pt>
                <c:pt idx="2110">
                  <c:v>1.3737790000000001E-3</c:v>
                </c:pt>
                <c:pt idx="2111">
                  <c:v>1.3735209999999999E-3</c:v>
                </c:pt>
                <c:pt idx="2112">
                  <c:v>1.3732550000000001E-3</c:v>
                </c:pt>
                <c:pt idx="2113">
                  <c:v>1.372975E-3</c:v>
                </c:pt>
                <c:pt idx="2114">
                  <c:v>1.3727120000000001E-3</c:v>
                </c:pt>
                <c:pt idx="2115">
                  <c:v>1.372453E-3</c:v>
                </c:pt>
                <c:pt idx="2116">
                  <c:v>1.372194E-3</c:v>
                </c:pt>
                <c:pt idx="2117">
                  <c:v>1.371915E-3</c:v>
                </c:pt>
                <c:pt idx="2118">
                  <c:v>1.3716220000000001E-3</c:v>
                </c:pt>
                <c:pt idx="2119">
                  <c:v>1.3713620000000001E-3</c:v>
                </c:pt>
                <c:pt idx="2120">
                  <c:v>1.371101E-3</c:v>
                </c:pt>
                <c:pt idx="2121">
                  <c:v>1.3708360000000001E-3</c:v>
                </c:pt>
                <c:pt idx="2122">
                  <c:v>1.3705550000000001E-3</c:v>
                </c:pt>
                <c:pt idx="2123">
                  <c:v>1.370298E-3</c:v>
                </c:pt>
                <c:pt idx="2124">
                  <c:v>1.370032E-3</c:v>
                </c:pt>
                <c:pt idx="2125">
                  <c:v>1.3697640000000001E-3</c:v>
                </c:pt>
                <c:pt idx="2126">
                  <c:v>1.3694759999999999E-3</c:v>
                </c:pt>
                <c:pt idx="2127">
                  <c:v>1.3692019999999999E-3</c:v>
                </c:pt>
                <c:pt idx="2128">
                  <c:v>1.3689520000000001E-3</c:v>
                </c:pt>
                <c:pt idx="2129">
                  <c:v>1.3686970000000001E-3</c:v>
                </c:pt>
                <c:pt idx="2130">
                  <c:v>1.3684159999999999E-3</c:v>
                </c:pt>
                <c:pt idx="2131">
                  <c:v>1.3681399999999999E-3</c:v>
                </c:pt>
                <c:pt idx="2132">
                  <c:v>1.3678690000000001E-3</c:v>
                </c:pt>
                <c:pt idx="2133">
                  <c:v>1.367617E-3</c:v>
                </c:pt>
                <c:pt idx="2134">
                  <c:v>1.367371E-3</c:v>
                </c:pt>
                <c:pt idx="2135">
                  <c:v>1.3670869999999999E-3</c:v>
                </c:pt>
                <c:pt idx="2136">
                  <c:v>1.3668039999999999E-3</c:v>
                </c:pt>
                <c:pt idx="2137">
                  <c:v>1.3665260000000001E-3</c:v>
                </c:pt>
                <c:pt idx="2138">
                  <c:v>1.3662699999999999E-3</c:v>
                </c:pt>
                <c:pt idx="2139">
                  <c:v>1.3660079999999999E-3</c:v>
                </c:pt>
                <c:pt idx="2140">
                  <c:v>1.3657420000000001E-3</c:v>
                </c:pt>
                <c:pt idx="2141">
                  <c:v>1.3654730000000001E-3</c:v>
                </c:pt>
                <c:pt idx="2142">
                  <c:v>1.3651990000000001E-3</c:v>
                </c:pt>
                <c:pt idx="2143">
                  <c:v>1.3649420000000001E-3</c:v>
                </c:pt>
                <c:pt idx="2144">
                  <c:v>1.364688E-3</c:v>
                </c:pt>
                <c:pt idx="2145">
                  <c:v>1.3644200000000001E-3</c:v>
                </c:pt>
                <c:pt idx="2146">
                  <c:v>1.364143E-3</c:v>
                </c:pt>
                <c:pt idx="2147">
                  <c:v>1.3638610000000001E-3</c:v>
                </c:pt>
                <c:pt idx="2148">
                  <c:v>1.3636E-3</c:v>
                </c:pt>
                <c:pt idx="2149">
                  <c:v>1.3633499999999999E-3</c:v>
                </c:pt>
                <c:pt idx="2150">
                  <c:v>1.363078E-3</c:v>
                </c:pt>
                <c:pt idx="2151">
                  <c:v>1.362799E-3</c:v>
                </c:pt>
                <c:pt idx="2152">
                  <c:v>1.362535E-3</c:v>
                </c:pt>
                <c:pt idx="2153">
                  <c:v>1.362257E-3</c:v>
                </c:pt>
                <c:pt idx="2154">
                  <c:v>1.362004E-3</c:v>
                </c:pt>
                <c:pt idx="2155">
                  <c:v>1.3617340000000001E-3</c:v>
                </c:pt>
                <c:pt idx="2156">
                  <c:v>1.3614810000000001E-3</c:v>
                </c:pt>
                <c:pt idx="2157">
                  <c:v>1.3612139999999999E-3</c:v>
                </c:pt>
                <c:pt idx="2158">
                  <c:v>1.360949E-3</c:v>
                </c:pt>
                <c:pt idx="2159">
                  <c:v>1.3606849999999999E-3</c:v>
                </c:pt>
                <c:pt idx="2160">
                  <c:v>1.360413E-3</c:v>
                </c:pt>
                <c:pt idx="2161">
                  <c:v>1.360151E-3</c:v>
                </c:pt>
                <c:pt idx="2162">
                  <c:v>1.359891E-3</c:v>
                </c:pt>
                <c:pt idx="2163">
                  <c:v>1.359631E-3</c:v>
                </c:pt>
                <c:pt idx="2164">
                  <c:v>1.359372E-3</c:v>
                </c:pt>
                <c:pt idx="2165">
                  <c:v>1.3590939999999999E-3</c:v>
                </c:pt>
                <c:pt idx="2166">
                  <c:v>1.3588160000000001E-3</c:v>
                </c:pt>
                <c:pt idx="2167">
                  <c:v>1.358543E-3</c:v>
                </c:pt>
                <c:pt idx="2168">
                  <c:v>1.358277E-3</c:v>
                </c:pt>
                <c:pt idx="2169">
                  <c:v>1.358017E-3</c:v>
                </c:pt>
                <c:pt idx="2170">
                  <c:v>1.357778E-3</c:v>
                </c:pt>
                <c:pt idx="2171">
                  <c:v>1.357512E-3</c:v>
                </c:pt>
                <c:pt idx="2172">
                  <c:v>1.357247E-3</c:v>
                </c:pt>
                <c:pt idx="2173">
                  <c:v>1.3569789999999999E-3</c:v>
                </c:pt>
                <c:pt idx="2174">
                  <c:v>1.3567130000000001E-3</c:v>
                </c:pt>
                <c:pt idx="2175">
                  <c:v>1.356449E-3</c:v>
                </c:pt>
                <c:pt idx="2176">
                  <c:v>1.356204E-3</c:v>
                </c:pt>
                <c:pt idx="2177">
                  <c:v>1.3559310000000001E-3</c:v>
                </c:pt>
                <c:pt idx="2178">
                  <c:v>1.3556600000000001E-3</c:v>
                </c:pt>
                <c:pt idx="2179">
                  <c:v>1.355394E-3</c:v>
                </c:pt>
                <c:pt idx="2180">
                  <c:v>1.3551469999999999E-3</c:v>
                </c:pt>
                <c:pt idx="2181">
                  <c:v>1.3548779999999999E-3</c:v>
                </c:pt>
                <c:pt idx="2182">
                  <c:v>1.35461E-3</c:v>
                </c:pt>
                <c:pt idx="2183">
                  <c:v>1.3543590000000001E-3</c:v>
                </c:pt>
                <c:pt idx="2184">
                  <c:v>1.3540869999999999E-3</c:v>
                </c:pt>
                <c:pt idx="2185">
                  <c:v>1.3538350000000001E-3</c:v>
                </c:pt>
                <c:pt idx="2186">
                  <c:v>1.3535610000000001E-3</c:v>
                </c:pt>
                <c:pt idx="2187">
                  <c:v>1.353309E-3</c:v>
                </c:pt>
                <c:pt idx="2188">
                  <c:v>1.3530370000000001E-3</c:v>
                </c:pt>
                <c:pt idx="2189">
                  <c:v>1.352783E-3</c:v>
                </c:pt>
                <c:pt idx="2190">
                  <c:v>1.3525259999999999E-3</c:v>
                </c:pt>
                <c:pt idx="2191">
                  <c:v>1.352254E-3</c:v>
                </c:pt>
                <c:pt idx="2192">
                  <c:v>1.351999E-3</c:v>
                </c:pt>
                <c:pt idx="2193">
                  <c:v>1.3517290000000001E-3</c:v>
                </c:pt>
                <c:pt idx="2194">
                  <c:v>1.351475E-3</c:v>
                </c:pt>
                <c:pt idx="2195">
                  <c:v>1.351222E-3</c:v>
                </c:pt>
                <c:pt idx="2196">
                  <c:v>1.3509489999999999E-3</c:v>
                </c:pt>
                <c:pt idx="2197">
                  <c:v>1.350693E-3</c:v>
                </c:pt>
                <c:pt idx="2198">
                  <c:v>1.3504389999999999E-3</c:v>
                </c:pt>
                <c:pt idx="2199">
                  <c:v>1.350167E-3</c:v>
                </c:pt>
                <c:pt idx="2200">
                  <c:v>1.3499129999999999E-3</c:v>
                </c:pt>
                <c:pt idx="2201">
                  <c:v>1.3496580000000001E-3</c:v>
                </c:pt>
                <c:pt idx="2202">
                  <c:v>1.349404E-3</c:v>
                </c:pt>
                <c:pt idx="2203">
                  <c:v>1.3491309999999999E-3</c:v>
                </c:pt>
                <c:pt idx="2204">
                  <c:v>1.348873E-3</c:v>
                </c:pt>
                <c:pt idx="2205">
                  <c:v>1.3486170000000001E-3</c:v>
                </c:pt>
                <c:pt idx="2206">
                  <c:v>1.348361E-3</c:v>
                </c:pt>
                <c:pt idx="2207">
                  <c:v>1.348103E-3</c:v>
                </c:pt>
                <c:pt idx="2208">
                  <c:v>1.347843E-3</c:v>
                </c:pt>
                <c:pt idx="2209">
                  <c:v>1.347584E-3</c:v>
                </c:pt>
                <c:pt idx="2210">
                  <c:v>1.347326E-3</c:v>
                </c:pt>
                <c:pt idx="2211">
                  <c:v>1.3470540000000001E-3</c:v>
                </c:pt>
                <c:pt idx="2212">
                  <c:v>1.3467959999999999E-3</c:v>
                </c:pt>
                <c:pt idx="2213">
                  <c:v>1.34654E-3</c:v>
                </c:pt>
                <c:pt idx="2214">
                  <c:v>1.3462929999999999E-3</c:v>
                </c:pt>
                <c:pt idx="2215">
                  <c:v>1.34604E-3</c:v>
                </c:pt>
                <c:pt idx="2216">
                  <c:v>1.3457829999999999E-3</c:v>
                </c:pt>
                <c:pt idx="2217">
                  <c:v>1.3455229999999999E-3</c:v>
                </c:pt>
                <c:pt idx="2218">
                  <c:v>1.3452609999999999E-3</c:v>
                </c:pt>
                <c:pt idx="2219">
                  <c:v>1.345001E-3</c:v>
                </c:pt>
                <c:pt idx="2220">
                  <c:v>1.3447400000000001E-3</c:v>
                </c:pt>
                <c:pt idx="2221">
                  <c:v>1.344483E-3</c:v>
                </c:pt>
                <c:pt idx="2222">
                  <c:v>1.3442269999999999E-3</c:v>
                </c:pt>
                <c:pt idx="2223">
                  <c:v>1.343971E-3</c:v>
                </c:pt>
                <c:pt idx="2224">
                  <c:v>1.3437150000000001E-3</c:v>
                </c:pt>
                <c:pt idx="2225">
                  <c:v>1.343459E-3</c:v>
                </c:pt>
                <c:pt idx="2226">
                  <c:v>1.343204E-3</c:v>
                </c:pt>
                <c:pt idx="2227">
                  <c:v>1.342946E-3</c:v>
                </c:pt>
                <c:pt idx="2228">
                  <c:v>1.3426899999999999E-3</c:v>
                </c:pt>
                <c:pt idx="2229">
                  <c:v>1.342434E-3</c:v>
                </c:pt>
                <c:pt idx="2230">
                  <c:v>1.3421799999999999E-3</c:v>
                </c:pt>
                <c:pt idx="2231">
                  <c:v>1.3419230000000001E-3</c:v>
                </c:pt>
                <c:pt idx="2232">
                  <c:v>1.341671E-3</c:v>
                </c:pt>
                <c:pt idx="2233">
                  <c:v>1.3414150000000001E-3</c:v>
                </c:pt>
                <c:pt idx="2234">
                  <c:v>1.3411580000000001E-3</c:v>
                </c:pt>
                <c:pt idx="2235">
                  <c:v>1.3409030000000001E-3</c:v>
                </c:pt>
                <c:pt idx="2236">
                  <c:v>1.340642E-3</c:v>
                </c:pt>
                <c:pt idx="2237">
                  <c:v>1.340387E-3</c:v>
                </c:pt>
                <c:pt idx="2238">
                  <c:v>1.3401330000000001E-3</c:v>
                </c:pt>
                <c:pt idx="2239">
                  <c:v>1.3398780000000001E-3</c:v>
                </c:pt>
                <c:pt idx="2240">
                  <c:v>1.339626E-3</c:v>
                </c:pt>
                <c:pt idx="2241">
                  <c:v>1.339371E-3</c:v>
                </c:pt>
                <c:pt idx="2242">
                  <c:v>1.339118E-3</c:v>
                </c:pt>
                <c:pt idx="2243">
                  <c:v>1.3388639999999999E-3</c:v>
                </c:pt>
                <c:pt idx="2244">
                  <c:v>1.3386050000000001E-3</c:v>
                </c:pt>
                <c:pt idx="2245">
                  <c:v>1.338353E-3</c:v>
                </c:pt>
                <c:pt idx="2246">
                  <c:v>1.338098E-3</c:v>
                </c:pt>
                <c:pt idx="2247">
                  <c:v>1.337841E-3</c:v>
                </c:pt>
                <c:pt idx="2248">
                  <c:v>1.337593E-3</c:v>
                </c:pt>
                <c:pt idx="2249">
                  <c:v>1.337342E-3</c:v>
                </c:pt>
                <c:pt idx="2250">
                  <c:v>1.3370840000000001E-3</c:v>
                </c:pt>
                <c:pt idx="2251">
                  <c:v>1.3368259999999999E-3</c:v>
                </c:pt>
                <c:pt idx="2252">
                  <c:v>1.3365740000000001E-3</c:v>
                </c:pt>
                <c:pt idx="2253">
                  <c:v>1.3363170000000001E-3</c:v>
                </c:pt>
                <c:pt idx="2254">
                  <c:v>1.336063E-3</c:v>
                </c:pt>
                <c:pt idx="2255">
                  <c:v>1.335819E-3</c:v>
                </c:pt>
                <c:pt idx="2256">
                  <c:v>1.335567E-3</c:v>
                </c:pt>
                <c:pt idx="2257">
                  <c:v>1.335312E-3</c:v>
                </c:pt>
                <c:pt idx="2258">
                  <c:v>1.335057E-3</c:v>
                </c:pt>
                <c:pt idx="2259">
                  <c:v>1.334802E-3</c:v>
                </c:pt>
                <c:pt idx="2260">
                  <c:v>1.334553E-3</c:v>
                </c:pt>
                <c:pt idx="2261">
                  <c:v>1.334303E-3</c:v>
                </c:pt>
                <c:pt idx="2262">
                  <c:v>1.33405E-3</c:v>
                </c:pt>
                <c:pt idx="2263">
                  <c:v>1.3337970000000001E-3</c:v>
                </c:pt>
                <c:pt idx="2264">
                  <c:v>1.3335420000000001E-3</c:v>
                </c:pt>
                <c:pt idx="2265">
                  <c:v>1.333288E-3</c:v>
                </c:pt>
                <c:pt idx="2266">
                  <c:v>1.3330359999999999E-3</c:v>
                </c:pt>
                <c:pt idx="2267">
                  <c:v>1.332792E-3</c:v>
                </c:pt>
                <c:pt idx="2268">
                  <c:v>1.3325399999999999E-3</c:v>
                </c:pt>
                <c:pt idx="2269">
                  <c:v>1.332288E-3</c:v>
                </c:pt>
                <c:pt idx="2270">
                  <c:v>1.332036E-3</c:v>
                </c:pt>
                <c:pt idx="2271">
                  <c:v>1.331781E-3</c:v>
                </c:pt>
                <c:pt idx="2272">
                  <c:v>1.3315309999999999E-3</c:v>
                </c:pt>
                <c:pt idx="2273">
                  <c:v>1.33128E-3</c:v>
                </c:pt>
                <c:pt idx="2274">
                  <c:v>1.331027E-3</c:v>
                </c:pt>
                <c:pt idx="2275">
                  <c:v>1.3307760000000001E-3</c:v>
                </c:pt>
                <c:pt idx="2276">
                  <c:v>1.330527E-3</c:v>
                </c:pt>
                <c:pt idx="2277">
                  <c:v>1.3302780000000001E-3</c:v>
                </c:pt>
                <c:pt idx="2278">
                  <c:v>1.3300300000000001E-3</c:v>
                </c:pt>
                <c:pt idx="2279">
                  <c:v>1.329778E-3</c:v>
                </c:pt>
                <c:pt idx="2280">
                  <c:v>1.329528E-3</c:v>
                </c:pt>
                <c:pt idx="2281">
                  <c:v>1.3292759999999999E-3</c:v>
                </c:pt>
                <c:pt idx="2282">
                  <c:v>1.329024E-3</c:v>
                </c:pt>
                <c:pt idx="2283">
                  <c:v>1.3287780000000001E-3</c:v>
                </c:pt>
                <c:pt idx="2284">
                  <c:v>1.3285269999999999E-3</c:v>
                </c:pt>
                <c:pt idx="2285">
                  <c:v>1.328276E-3</c:v>
                </c:pt>
                <c:pt idx="2286">
                  <c:v>1.328025E-3</c:v>
                </c:pt>
                <c:pt idx="2287">
                  <c:v>1.327775E-3</c:v>
                </c:pt>
                <c:pt idx="2288">
                  <c:v>1.327529E-3</c:v>
                </c:pt>
                <c:pt idx="2289">
                  <c:v>1.3272780000000001E-3</c:v>
                </c:pt>
                <c:pt idx="2290">
                  <c:v>1.3270280000000001E-3</c:v>
                </c:pt>
                <c:pt idx="2291">
                  <c:v>1.326778E-3</c:v>
                </c:pt>
                <c:pt idx="2292">
                  <c:v>1.3265289999999999E-3</c:v>
                </c:pt>
                <c:pt idx="2293">
                  <c:v>1.326282E-3</c:v>
                </c:pt>
                <c:pt idx="2294">
                  <c:v>1.326032E-3</c:v>
                </c:pt>
                <c:pt idx="2295">
                  <c:v>1.325782E-3</c:v>
                </c:pt>
                <c:pt idx="2296">
                  <c:v>1.3255319999999999E-3</c:v>
                </c:pt>
                <c:pt idx="2297">
                  <c:v>1.325283E-3</c:v>
                </c:pt>
                <c:pt idx="2298">
                  <c:v>1.325038E-3</c:v>
                </c:pt>
                <c:pt idx="2299">
                  <c:v>1.32479E-3</c:v>
                </c:pt>
                <c:pt idx="2300">
                  <c:v>1.3245399999999999E-3</c:v>
                </c:pt>
                <c:pt idx="2301">
                  <c:v>1.324291E-3</c:v>
                </c:pt>
                <c:pt idx="2302">
                  <c:v>1.324041E-3</c:v>
                </c:pt>
                <c:pt idx="2303">
                  <c:v>1.323797E-3</c:v>
                </c:pt>
                <c:pt idx="2304">
                  <c:v>1.323547E-3</c:v>
                </c:pt>
                <c:pt idx="2305">
                  <c:v>1.3232980000000001E-3</c:v>
                </c:pt>
                <c:pt idx="2306">
                  <c:v>1.323051E-3</c:v>
                </c:pt>
                <c:pt idx="2307">
                  <c:v>1.3228000000000001E-3</c:v>
                </c:pt>
                <c:pt idx="2308">
                  <c:v>1.3225520000000001E-3</c:v>
                </c:pt>
                <c:pt idx="2309">
                  <c:v>1.322305E-3</c:v>
                </c:pt>
                <c:pt idx="2310">
                  <c:v>1.3220599999999999E-3</c:v>
                </c:pt>
                <c:pt idx="2311">
                  <c:v>1.3218150000000001E-3</c:v>
                </c:pt>
                <c:pt idx="2312">
                  <c:v>1.321572E-3</c:v>
                </c:pt>
                <c:pt idx="2313">
                  <c:v>1.3213249999999999E-3</c:v>
                </c:pt>
                <c:pt idx="2314">
                  <c:v>1.321076E-3</c:v>
                </c:pt>
                <c:pt idx="2315">
                  <c:v>1.3208219999999999E-3</c:v>
                </c:pt>
                <c:pt idx="2316">
                  <c:v>1.320576E-3</c:v>
                </c:pt>
                <c:pt idx="2317">
                  <c:v>1.320328E-3</c:v>
                </c:pt>
                <c:pt idx="2318">
                  <c:v>1.3200849999999999E-3</c:v>
                </c:pt>
                <c:pt idx="2319">
                  <c:v>1.3198400000000001E-3</c:v>
                </c:pt>
                <c:pt idx="2320">
                  <c:v>1.3195959999999999E-3</c:v>
                </c:pt>
                <c:pt idx="2321">
                  <c:v>1.319345E-3</c:v>
                </c:pt>
                <c:pt idx="2322">
                  <c:v>1.3190960000000001E-3</c:v>
                </c:pt>
                <c:pt idx="2323">
                  <c:v>1.318849E-3</c:v>
                </c:pt>
                <c:pt idx="2324">
                  <c:v>1.318605E-3</c:v>
                </c:pt>
                <c:pt idx="2325">
                  <c:v>1.318364E-3</c:v>
                </c:pt>
                <c:pt idx="2326">
                  <c:v>1.3181130000000001E-3</c:v>
                </c:pt>
                <c:pt idx="2327">
                  <c:v>1.3178650000000001E-3</c:v>
                </c:pt>
                <c:pt idx="2328">
                  <c:v>1.3176189999999999E-3</c:v>
                </c:pt>
                <c:pt idx="2329">
                  <c:v>1.317379E-3</c:v>
                </c:pt>
                <c:pt idx="2330">
                  <c:v>1.317129E-3</c:v>
                </c:pt>
                <c:pt idx="2331">
                  <c:v>1.316883E-3</c:v>
                </c:pt>
                <c:pt idx="2332">
                  <c:v>1.31664E-3</c:v>
                </c:pt>
                <c:pt idx="2333">
                  <c:v>1.316401E-3</c:v>
                </c:pt>
                <c:pt idx="2334">
                  <c:v>1.316156E-3</c:v>
                </c:pt>
                <c:pt idx="2335">
                  <c:v>1.3159020000000001E-3</c:v>
                </c:pt>
                <c:pt idx="2336">
                  <c:v>1.3156509999999999E-3</c:v>
                </c:pt>
                <c:pt idx="2337">
                  <c:v>1.3154079999999999E-3</c:v>
                </c:pt>
                <c:pt idx="2338">
                  <c:v>1.3151650000000001E-3</c:v>
                </c:pt>
                <c:pt idx="2339">
                  <c:v>1.314923E-3</c:v>
                </c:pt>
                <c:pt idx="2340">
                  <c:v>1.3146760000000001E-3</c:v>
                </c:pt>
                <c:pt idx="2341">
                  <c:v>1.3144350000000001E-3</c:v>
                </c:pt>
                <c:pt idx="2342">
                  <c:v>1.3141959999999999E-3</c:v>
                </c:pt>
                <c:pt idx="2343">
                  <c:v>1.3139569999999999E-3</c:v>
                </c:pt>
                <c:pt idx="2344">
                  <c:v>1.3137069999999999E-3</c:v>
                </c:pt>
                <c:pt idx="2345">
                  <c:v>1.313456E-3</c:v>
                </c:pt>
                <c:pt idx="2346">
                  <c:v>1.313203E-3</c:v>
                </c:pt>
                <c:pt idx="2347">
                  <c:v>1.3129529999999999E-3</c:v>
                </c:pt>
                <c:pt idx="2348">
                  <c:v>1.3127099999999999E-3</c:v>
                </c:pt>
                <c:pt idx="2349">
                  <c:v>1.312473E-3</c:v>
                </c:pt>
                <c:pt idx="2350">
                  <c:v>1.31223E-3</c:v>
                </c:pt>
                <c:pt idx="2351">
                  <c:v>1.3119900000000001E-3</c:v>
                </c:pt>
                <c:pt idx="2352">
                  <c:v>1.3117389999999999E-3</c:v>
                </c:pt>
                <c:pt idx="2353">
                  <c:v>1.3114999999999999E-3</c:v>
                </c:pt>
                <c:pt idx="2354">
                  <c:v>1.311261E-3</c:v>
                </c:pt>
                <c:pt idx="2355">
                  <c:v>1.3110210000000001E-3</c:v>
                </c:pt>
                <c:pt idx="2356">
                  <c:v>1.310776E-3</c:v>
                </c:pt>
                <c:pt idx="2357">
                  <c:v>1.3105339999999999E-3</c:v>
                </c:pt>
                <c:pt idx="2358">
                  <c:v>1.310283E-3</c:v>
                </c:pt>
                <c:pt idx="2359">
                  <c:v>1.3100379999999999E-3</c:v>
                </c:pt>
                <c:pt idx="2360">
                  <c:v>1.3097919999999999E-3</c:v>
                </c:pt>
                <c:pt idx="2361">
                  <c:v>1.309548E-3</c:v>
                </c:pt>
                <c:pt idx="2362">
                  <c:v>1.3093110000000001E-3</c:v>
                </c:pt>
                <c:pt idx="2363">
                  <c:v>1.309066E-3</c:v>
                </c:pt>
                <c:pt idx="2364">
                  <c:v>1.3088189999999999E-3</c:v>
                </c:pt>
                <c:pt idx="2365">
                  <c:v>1.3085799999999999E-3</c:v>
                </c:pt>
                <c:pt idx="2366">
                  <c:v>1.3083369999999999E-3</c:v>
                </c:pt>
                <c:pt idx="2367">
                  <c:v>1.3080889999999999E-3</c:v>
                </c:pt>
                <c:pt idx="2368">
                  <c:v>1.307842E-3</c:v>
                </c:pt>
                <c:pt idx="2369">
                  <c:v>1.307604E-3</c:v>
                </c:pt>
                <c:pt idx="2370">
                  <c:v>1.307363E-3</c:v>
                </c:pt>
                <c:pt idx="2371">
                  <c:v>1.3071230000000001E-3</c:v>
                </c:pt>
                <c:pt idx="2372">
                  <c:v>1.3068870000000001E-3</c:v>
                </c:pt>
                <c:pt idx="2373">
                  <c:v>1.306642E-3</c:v>
                </c:pt>
                <c:pt idx="2374">
                  <c:v>1.3063980000000001E-3</c:v>
                </c:pt>
                <c:pt idx="2375">
                  <c:v>1.3061500000000001E-3</c:v>
                </c:pt>
                <c:pt idx="2376">
                  <c:v>1.30591E-3</c:v>
                </c:pt>
                <c:pt idx="2377">
                  <c:v>1.305666E-3</c:v>
                </c:pt>
                <c:pt idx="2378">
                  <c:v>1.305418E-3</c:v>
                </c:pt>
                <c:pt idx="2379">
                  <c:v>1.3051779999999999E-3</c:v>
                </c:pt>
                <c:pt idx="2380">
                  <c:v>1.3049380000000001E-3</c:v>
                </c:pt>
                <c:pt idx="2381">
                  <c:v>1.304691E-3</c:v>
                </c:pt>
                <c:pt idx="2382">
                  <c:v>1.304447E-3</c:v>
                </c:pt>
                <c:pt idx="2383">
                  <c:v>1.304209E-3</c:v>
                </c:pt>
                <c:pt idx="2384">
                  <c:v>1.303972E-3</c:v>
                </c:pt>
                <c:pt idx="2385">
                  <c:v>1.303736E-3</c:v>
                </c:pt>
                <c:pt idx="2386">
                  <c:v>1.303495E-3</c:v>
                </c:pt>
                <c:pt idx="2387">
                  <c:v>1.3032499999999999E-3</c:v>
                </c:pt>
                <c:pt idx="2388">
                  <c:v>1.302999E-3</c:v>
                </c:pt>
                <c:pt idx="2389">
                  <c:v>1.302756E-3</c:v>
                </c:pt>
                <c:pt idx="2390">
                  <c:v>1.3025269999999999E-3</c:v>
                </c:pt>
                <c:pt idx="2391">
                  <c:v>1.302288E-3</c:v>
                </c:pt>
                <c:pt idx="2392">
                  <c:v>1.3020449999999999E-3</c:v>
                </c:pt>
                <c:pt idx="2393">
                  <c:v>1.3018000000000001E-3</c:v>
                </c:pt>
                <c:pt idx="2394">
                  <c:v>1.3015539999999999E-3</c:v>
                </c:pt>
                <c:pt idx="2395">
                  <c:v>1.30131E-3</c:v>
                </c:pt>
                <c:pt idx="2396">
                  <c:v>1.301069E-3</c:v>
                </c:pt>
                <c:pt idx="2397">
                  <c:v>1.3008270000000001E-3</c:v>
                </c:pt>
                <c:pt idx="2398">
                  <c:v>1.3005860000000001E-3</c:v>
                </c:pt>
                <c:pt idx="2399">
                  <c:v>1.300346E-3</c:v>
                </c:pt>
                <c:pt idx="2400">
                  <c:v>1.300112E-3</c:v>
                </c:pt>
                <c:pt idx="2401">
                  <c:v>1.2998700000000001E-3</c:v>
                </c:pt>
                <c:pt idx="2402">
                  <c:v>1.2996259999999999E-3</c:v>
                </c:pt>
                <c:pt idx="2403">
                  <c:v>1.299384E-3</c:v>
                </c:pt>
                <c:pt idx="2404">
                  <c:v>1.2991470000000001E-3</c:v>
                </c:pt>
                <c:pt idx="2405">
                  <c:v>1.2988990000000001E-3</c:v>
                </c:pt>
                <c:pt idx="2406">
                  <c:v>1.298663E-3</c:v>
                </c:pt>
                <c:pt idx="2407">
                  <c:v>1.298425E-3</c:v>
                </c:pt>
                <c:pt idx="2408">
                  <c:v>1.298177E-3</c:v>
                </c:pt>
                <c:pt idx="2409">
                  <c:v>1.297931E-3</c:v>
                </c:pt>
                <c:pt idx="2410">
                  <c:v>1.2977010000000001E-3</c:v>
                </c:pt>
                <c:pt idx="2411">
                  <c:v>1.2974589999999999E-3</c:v>
                </c:pt>
                <c:pt idx="2412">
                  <c:v>1.2972249999999999E-3</c:v>
                </c:pt>
                <c:pt idx="2413">
                  <c:v>1.2969870000000001E-3</c:v>
                </c:pt>
                <c:pt idx="2414">
                  <c:v>1.2967549999999999E-3</c:v>
                </c:pt>
                <c:pt idx="2415">
                  <c:v>1.2965209999999999E-3</c:v>
                </c:pt>
                <c:pt idx="2416">
                  <c:v>1.296274E-3</c:v>
                </c:pt>
                <c:pt idx="2417">
                  <c:v>1.2960280000000001E-3</c:v>
                </c:pt>
                <c:pt idx="2418">
                  <c:v>1.2957769999999999E-3</c:v>
                </c:pt>
                <c:pt idx="2419">
                  <c:v>1.2955359999999999E-3</c:v>
                </c:pt>
                <c:pt idx="2420">
                  <c:v>1.295299E-3</c:v>
                </c:pt>
                <c:pt idx="2421">
                  <c:v>1.29506E-3</c:v>
                </c:pt>
                <c:pt idx="2422">
                  <c:v>1.294826E-3</c:v>
                </c:pt>
                <c:pt idx="2423">
                  <c:v>1.294599E-3</c:v>
                </c:pt>
                <c:pt idx="2424">
                  <c:v>1.2943609999999999E-3</c:v>
                </c:pt>
                <c:pt idx="2425">
                  <c:v>1.294127E-3</c:v>
                </c:pt>
                <c:pt idx="2426">
                  <c:v>1.293885E-3</c:v>
                </c:pt>
                <c:pt idx="2427">
                  <c:v>1.293647E-3</c:v>
                </c:pt>
                <c:pt idx="2428">
                  <c:v>1.2934089999999999E-3</c:v>
                </c:pt>
                <c:pt idx="2429">
                  <c:v>1.293176E-3</c:v>
                </c:pt>
                <c:pt idx="2430">
                  <c:v>1.292943E-3</c:v>
                </c:pt>
                <c:pt idx="2431">
                  <c:v>1.292701E-3</c:v>
                </c:pt>
                <c:pt idx="2432">
                  <c:v>1.2924519999999999E-3</c:v>
                </c:pt>
                <c:pt idx="2433">
                  <c:v>1.292229E-3</c:v>
                </c:pt>
                <c:pt idx="2434">
                  <c:v>1.2920029999999999E-3</c:v>
                </c:pt>
                <c:pt idx="2435">
                  <c:v>1.291775E-3</c:v>
                </c:pt>
                <c:pt idx="2436">
                  <c:v>1.291543E-3</c:v>
                </c:pt>
                <c:pt idx="2437">
                  <c:v>1.291309E-3</c:v>
                </c:pt>
                <c:pt idx="2438">
                  <c:v>1.291068E-3</c:v>
                </c:pt>
                <c:pt idx="2439">
                  <c:v>1.2908240000000001E-3</c:v>
                </c:pt>
                <c:pt idx="2440">
                  <c:v>1.2905880000000001E-3</c:v>
                </c:pt>
                <c:pt idx="2441">
                  <c:v>1.2903490000000001E-3</c:v>
                </c:pt>
                <c:pt idx="2442">
                  <c:v>1.2901200000000001E-3</c:v>
                </c:pt>
                <c:pt idx="2443">
                  <c:v>1.2898899999999999E-3</c:v>
                </c:pt>
                <c:pt idx="2444">
                  <c:v>1.289657E-3</c:v>
                </c:pt>
                <c:pt idx="2445">
                  <c:v>1.2894289999999999E-3</c:v>
                </c:pt>
                <c:pt idx="2446">
                  <c:v>1.2891980000000001E-3</c:v>
                </c:pt>
                <c:pt idx="2447">
                  <c:v>1.2889589999999999E-3</c:v>
                </c:pt>
                <c:pt idx="2448">
                  <c:v>1.2887249999999999E-3</c:v>
                </c:pt>
                <c:pt idx="2449">
                  <c:v>1.2884890000000001E-3</c:v>
                </c:pt>
                <c:pt idx="2450">
                  <c:v>1.2882499999999999E-3</c:v>
                </c:pt>
                <c:pt idx="2451">
                  <c:v>1.28802E-3</c:v>
                </c:pt>
                <c:pt idx="2452">
                  <c:v>1.2877940000000001E-3</c:v>
                </c:pt>
                <c:pt idx="2453">
                  <c:v>1.2875619999999999E-3</c:v>
                </c:pt>
                <c:pt idx="2454">
                  <c:v>1.287322E-3</c:v>
                </c:pt>
                <c:pt idx="2455">
                  <c:v>1.287086E-3</c:v>
                </c:pt>
                <c:pt idx="2456">
                  <c:v>1.286847E-3</c:v>
                </c:pt>
                <c:pt idx="2457">
                  <c:v>1.28662E-3</c:v>
                </c:pt>
                <c:pt idx="2458">
                  <c:v>1.2863970000000001E-3</c:v>
                </c:pt>
                <c:pt idx="2459">
                  <c:v>1.2861610000000001E-3</c:v>
                </c:pt>
                <c:pt idx="2460">
                  <c:v>1.285932E-3</c:v>
                </c:pt>
                <c:pt idx="2461">
                  <c:v>1.2857070000000001E-3</c:v>
                </c:pt>
                <c:pt idx="2462">
                  <c:v>1.285467E-3</c:v>
                </c:pt>
                <c:pt idx="2463">
                  <c:v>1.2852359999999999E-3</c:v>
                </c:pt>
                <c:pt idx="2464">
                  <c:v>1.2850019999999999E-3</c:v>
                </c:pt>
                <c:pt idx="2465">
                  <c:v>1.2847710000000001E-3</c:v>
                </c:pt>
                <c:pt idx="2466">
                  <c:v>1.2845490000000001E-3</c:v>
                </c:pt>
                <c:pt idx="2467">
                  <c:v>1.2843240000000001E-3</c:v>
                </c:pt>
                <c:pt idx="2468">
                  <c:v>1.2841020000000001E-3</c:v>
                </c:pt>
                <c:pt idx="2469">
                  <c:v>1.283876E-3</c:v>
                </c:pt>
                <c:pt idx="2470">
                  <c:v>1.283646E-3</c:v>
                </c:pt>
                <c:pt idx="2471">
                  <c:v>1.2834210000000001E-3</c:v>
                </c:pt>
                <c:pt idx="2472">
                  <c:v>1.2831920000000001E-3</c:v>
                </c:pt>
                <c:pt idx="2473">
                  <c:v>1.2829650000000001E-3</c:v>
                </c:pt>
                <c:pt idx="2474">
                  <c:v>1.282727E-3</c:v>
                </c:pt>
                <c:pt idx="2475">
                  <c:v>1.282498E-3</c:v>
                </c:pt>
                <c:pt idx="2476">
                  <c:v>1.282278E-3</c:v>
                </c:pt>
                <c:pt idx="2477">
                  <c:v>1.282055E-3</c:v>
                </c:pt>
                <c:pt idx="2478">
                  <c:v>1.281836E-3</c:v>
                </c:pt>
                <c:pt idx="2479">
                  <c:v>1.281611E-3</c:v>
                </c:pt>
                <c:pt idx="2480">
                  <c:v>1.2813799999999999E-3</c:v>
                </c:pt>
                <c:pt idx="2481">
                  <c:v>1.2811470000000001E-3</c:v>
                </c:pt>
                <c:pt idx="2482">
                  <c:v>1.280921E-3</c:v>
                </c:pt>
                <c:pt idx="2483">
                  <c:v>1.280694E-3</c:v>
                </c:pt>
                <c:pt idx="2484">
                  <c:v>1.28046E-3</c:v>
                </c:pt>
                <c:pt idx="2485">
                  <c:v>1.2802200000000001E-3</c:v>
                </c:pt>
                <c:pt idx="2486">
                  <c:v>1.280006E-3</c:v>
                </c:pt>
                <c:pt idx="2487">
                  <c:v>1.2797889999999999E-3</c:v>
                </c:pt>
                <c:pt idx="2488">
                  <c:v>1.2795739999999999E-3</c:v>
                </c:pt>
                <c:pt idx="2489">
                  <c:v>1.2793590000000001E-3</c:v>
                </c:pt>
                <c:pt idx="2490">
                  <c:v>1.2791339999999999E-3</c:v>
                </c:pt>
                <c:pt idx="2491">
                  <c:v>1.2789139999999999E-3</c:v>
                </c:pt>
                <c:pt idx="2492">
                  <c:v>1.2786760000000001E-3</c:v>
                </c:pt>
                <c:pt idx="2493">
                  <c:v>1.278443E-3</c:v>
                </c:pt>
                <c:pt idx="2494">
                  <c:v>1.278218E-3</c:v>
                </c:pt>
                <c:pt idx="2495">
                  <c:v>1.2779810000000001E-3</c:v>
                </c:pt>
                <c:pt idx="2496">
                  <c:v>1.277748E-3</c:v>
                </c:pt>
                <c:pt idx="2497">
                  <c:v>1.2775320000000001E-3</c:v>
                </c:pt>
                <c:pt idx="2498">
                  <c:v>1.2773109999999999E-3</c:v>
                </c:pt>
                <c:pt idx="2499">
                  <c:v>1.2770959999999999E-3</c:v>
                </c:pt>
                <c:pt idx="2500">
                  <c:v>1.276882E-3</c:v>
                </c:pt>
                <c:pt idx="2501">
                  <c:v>1.2766590000000001E-3</c:v>
                </c:pt>
                <c:pt idx="2502">
                  <c:v>1.276438E-3</c:v>
                </c:pt>
                <c:pt idx="2503">
                  <c:v>1.276201E-3</c:v>
                </c:pt>
                <c:pt idx="2504">
                  <c:v>1.2759780000000001E-3</c:v>
                </c:pt>
                <c:pt idx="2505">
                  <c:v>1.2757389999999999E-3</c:v>
                </c:pt>
                <c:pt idx="2506">
                  <c:v>1.2755209999999999E-3</c:v>
                </c:pt>
                <c:pt idx="2507">
                  <c:v>1.275307E-3</c:v>
                </c:pt>
                <c:pt idx="2508">
                  <c:v>1.275095E-3</c:v>
                </c:pt>
                <c:pt idx="2509">
                  <c:v>1.274856E-3</c:v>
                </c:pt>
                <c:pt idx="2510">
                  <c:v>1.2746389999999999E-3</c:v>
                </c:pt>
                <c:pt idx="2511">
                  <c:v>1.274414E-3</c:v>
                </c:pt>
                <c:pt idx="2512">
                  <c:v>1.2741950000000001E-3</c:v>
                </c:pt>
                <c:pt idx="2513">
                  <c:v>1.2739750000000001E-3</c:v>
                </c:pt>
                <c:pt idx="2514">
                  <c:v>1.273754E-3</c:v>
                </c:pt>
                <c:pt idx="2515">
                  <c:v>1.2735190000000001E-3</c:v>
                </c:pt>
                <c:pt idx="2516">
                  <c:v>1.273302E-3</c:v>
                </c:pt>
                <c:pt idx="2517">
                  <c:v>1.2730759999999999E-3</c:v>
                </c:pt>
                <c:pt idx="2518">
                  <c:v>1.2728590000000001E-3</c:v>
                </c:pt>
                <c:pt idx="2519">
                  <c:v>1.2726359999999999E-3</c:v>
                </c:pt>
                <c:pt idx="2520">
                  <c:v>1.2724189999999999E-3</c:v>
                </c:pt>
                <c:pt idx="2521">
                  <c:v>1.2721939999999999E-3</c:v>
                </c:pt>
                <c:pt idx="2522">
                  <c:v>1.271978E-3</c:v>
                </c:pt>
                <c:pt idx="2523">
                  <c:v>1.2717539999999999E-3</c:v>
                </c:pt>
                <c:pt idx="2524">
                  <c:v>1.271529E-3</c:v>
                </c:pt>
                <c:pt idx="2525">
                  <c:v>1.2713030000000001E-3</c:v>
                </c:pt>
                <c:pt idx="2526">
                  <c:v>1.2710810000000001E-3</c:v>
                </c:pt>
                <c:pt idx="2527">
                  <c:v>1.2708610000000001E-3</c:v>
                </c:pt>
                <c:pt idx="2528">
                  <c:v>1.2706289999999999E-3</c:v>
                </c:pt>
                <c:pt idx="2529">
                  <c:v>1.270408E-3</c:v>
                </c:pt>
                <c:pt idx="2530">
                  <c:v>1.2701850000000001E-3</c:v>
                </c:pt>
                <c:pt idx="2531">
                  <c:v>1.2699650000000001E-3</c:v>
                </c:pt>
                <c:pt idx="2532">
                  <c:v>1.2697369999999999E-3</c:v>
                </c:pt>
                <c:pt idx="2533">
                  <c:v>1.2695149999999999E-3</c:v>
                </c:pt>
                <c:pt idx="2534">
                  <c:v>1.2692739999999999E-3</c:v>
                </c:pt>
                <c:pt idx="2535">
                  <c:v>1.2690550000000001E-3</c:v>
                </c:pt>
                <c:pt idx="2536">
                  <c:v>1.2688409999999999E-3</c:v>
                </c:pt>
                <c:pt idx="2537">
                  <c:v>1.268632E-3</c:v>
                </c:pt>
                <c:pt idx="2538">
                  <c:v>1.2684110000000001E-3</c:v>
                </c:pt>
                <c:pt idx="2539">
                  <c:v>1.2681960000000001E-3</c:v>
                </c:pt>
                <c:pt idx="2540">
                  <c:v>1.267963E-3</c:v>
                </c:pt>
                <c:pt idx="2541">
                  <c:v>1.2677439999999999E-3</c:v>
                </c:pt>
                <c:pt idx="2542">
                  <c:v>1.267511E-3</c:v>
                </c:pt>
                <c:pt idx="2543">
                  <c:v>1.2672860000000001E-3</c:v>
                </c:pt>
                <c:pt idx="2544">
                  <c:v>1.2670400000000001E-3</c:v>
                </c:pt>
                <c:pt idx="2545">
                  <c:v>1.266814E-3</c:v>
                </c:pt>
                <c:pt idx="2546">
                  <c:v>1.2666000000000001E-3</c:v>
                </c:pt>
                <c:pt idx="2547">
                  <c:v>1.2663780000000001E-3</c:v>
                </c:pt>
                <c:pt idx="2548">
                  <c:v>1.266171E-3</c:v>
                </c:pt>
                <c:pt idx="2549">
                  <c:v>1.265948E-3</c:v>
                </c:pt>
                <c:pt idx="2550">
                  <c:v>1.2657359999999999E-3</c:v>
                </c:pt>
                <c:pt idx="2551">
                  <c:v>1.265506E-3</c:v>
                </c:pt>
                <c:pt idx="2552">
                  <c:v>1.2652799999999999E-3</c:v>
                </c:pt>
                <c:pt idx="2553">
                  <c:v>1.26505E-3</c:v>
                </c:pt>
                <c:pt idx="2554">
                  <c:v>1.2648200000000001E-3</c:v>
                </c:pt>
                <c:pt idx="2555">
                  <c:v>1.2645709999999999E-3</c:v>
                </c:pt>
                <c:pt idx="2556">
                  <c:v>1.2643470000000001E-3</c:v>
                </c:pt>
                <c:pt idx="2557">
                  <c:v>1.2641390000000001E-3</c:v>
                </c:pt>
                <c:pt idx="2558">
                  <c:v>1.2639280000000001E-3</c:v>
                </c:pt>
                <c:pt idx="2559">
                  <c:v>1.2636959999999999E-3</c:v>
                </c:pt>
                <c:pt idx="2560">
                  <c:v>1.263478E-3</c:v>
                </c:pt>
                <c:pt idx="2561">
                  <c:v>1.2632679999999999E-3</c:v>
                </c:pt>
                <c:pt idx="2562">
                  <c:v>1.2630149999999999E-3</c:v>
                </c:pt>
                <c:pt idx="2563">
                  <c:v>1.2627999999999999E-3</c:v>
                </c:pt>
                <c:pt idx="2564">
                  <c:v>1.262588E-3</c:v>
                </c:pt>
                <c:pt idx="2565">
                  <c:v>1.262368E-3</c:v>
                </c:pt>
                <c:pt idx="2566">
                  <c:v>1.262134E-3</c:v>
                </c:pt>
                <c:pt idx="2567">
                  <c:v>1.26191E-3</c:v>
                </c:pt>
                <c:pt idx="2568">
                  <c:v>1.2616699999999999E-3</c:v>
                </c:pt>
                <c:pt idx="2569">
                  <c:v>1.2614449999999999E-3</c:v>
                </c:pt>
                <c:pt idx="2570">
                  <c:v>1.2612249999999999E-3</c:v>
                </c:pt>
                <c:pt idx="2571">
                  <c:v>1.2610060000000001E-3</c:v>
                </c:pt>
                <c:pt idx="2572">
                  <c:v>1.2607950000000001E-3</c:v>
                </c:pt>
                <c:pt idx="2573">
                  <c:v>1.2605699999999999E-3</c:v>
                </c:pt>
                <c:pt idx="2574">
                  <c:v>1.2603530000000001E-3</c:v>
                </c:pt>
                <c:pt idx="2575">
                  <c:v>1.2601400000000001E-3</c:v>
                </c:pt>
                <c:pt idx="2576">
                  <c:v>1.2599060000000001E-3</c:v>
                </c:pt>
                <c:pt idx="2577">
                  <c:v>1.259668E-3</c:v>
                </c:pt>
                <c:pt idx="2578">
                  <c:v>1.2594489999999999E-3</c:v>
                </c:pt>
                <c:pt idx="2579">
                  <c:v>1.25921E-3</c:v>
                </c:pt>
                <c:pt idx="2580">
                  <c:v>1.259001E-3</c:v>
                </c:pt>
                <c:pt idx="2581">
                  <c:v>1.2587939999999999E-3</c:v>
                </c:pt>
                <c:pt idx="2582">
                  <c:v>1.258571E-3</c:v>
                </c:pt>
                <c:pt idx="2583">
                  <c:v>1.2583500000000001E-3</c:v>
                </c:pt>
                <c:pt idx="2584">
                  <c:v>1.2581199999999999E-3</c:v>
                </c:pt>
                <c:pt idx="2585">
                  <c:v>1.2578999999999999E-3</c:v>
                </c:pt>
                <c:pt idx="2586">
                  <c:v>1.2576589999999999E-3</c:v>
                </c:pt>
                <c:pt idx="2587">
                  <c:v>1.257446E-3</c:v>
                </c:pt>
                <c:pt idx="2588">
                  <c:v>1.257233E-3</c:v>
                </c:pt>
                <c:pt idx="2589">
                  <c:v>1.2570089999999999E-3</c:v>
                </c:pt>
                <c:pt idx="2590">
                  <c:v>1.2567920000000001E-3</c:v>
                </c:pt>
                <c:pt idx="2591">
                  <c:v>1.2565709999999999E-3</c:v>
                </c:pt>
                <c:pt idx="2592">
                  <c:v>1.256332E-3</c:v>
                </c:pt>
                <c:pt idx="2593">
                  <c:v>1.256117E-3</c:v>
                </c:pt>
                <c:pt idx="2594">
                  <c:v>1.255904E-3</c:v>
                </c:pt>
                <c:pt idx="2595">
                  <c:v>1.2556939999999999E-3</c:v>
                </c:pt>
                <c:pt idx="2596">
                  <c:v>1.255471E-3</c:v>
                </c:pt>
                <c:pt idx="2597">
                  <c:v>1.2552469999999999E-3</c:v>
                </c:pt>
                <c:pt idx="2598">
                  <c:v>1.255019E-3</c:v>
                </c:pt>
                <c:pt idx="2599">
                  <c:v>1.254799E-3</c:v>
                </c:pt>
                <c:pt idx="2600">
                  <c:v>1.254575E-3</c:v>
                </c:pt>
                <c:pt idx="2601">
                  <c:v>1.25435E-3</c:v>
                </c:pt>
                <c:pt idx="2602">
                  <c:v>1.25413E-3</c:v>
                </c:pt>
                <c:pt idx="2603">
                  <c:v>1.2539140000000001E-3</c:v>
                </c:pt>
                <c:pt idx="2604">
                  <c:v>1.2536870000000001E-3</c:v>
                </c:pt>
                <c:pt idx="2605">
                  <c:v>1.253477E-3</c:v>
                </c:pt>
                <c:pt idx="2606">
                  <c:v>1.2532590000000001E-3</c:v>
                </c:pt>
                <c:pt idx="2607">
                  <c:v>1.2530449999999999E-3</c:v>
                </c:pt>
                <c:pt idx="2608">
                  <c:v>1.2528109999999999E-3</c:v>
                </c:pt>
                <c:pt idx="2609">
                  <c:v>1.2525940000000001E-3</c:v>
                </c:pt>
                <c:pt idx="2610">
                  <c:v>1.252377E-3</c:v>
                </c:pt>
                <c:pt idx="2611">
                  <c:v>1.2521539999999999E-3</c:v>
                </c:pt>
                <c:pt idx="2612">
                  <c:v>1.2519320000000001E-3</c:v>
                </c:pt>
                <c:pt idx="2613">
                  <c:v>1.251713E-3</c:v>
                </c:pt>
                <c:pt idx="2614">
                  <c:v>1.251491E-3</c:v>
                </c:pt>
                <c:pt idx="2615">
                  <c:v>1.2512809999999999E-3</c:v>
                </c:pt>
                <c:pt idx="2616">
                  <c:v>1.2510609999999999E-3</c:v>
                </c:pt>
                <c:pt idx="2617">
                  <c:v>1.250852E-3</c:v>
                </c:pt>
                <c:pt idx="2618">
                  <c:v>1.2506279999999999E-3</c:v>
                </c:pt>
                <c:pt idx="2619">
                  <c:v>1.250414E-3</c:v>
                </c:pt>
                <c:pt idx="2620">
                  <c:v>1.2501890000000001E-3</c:v>
                </c:pt>
                <c:pt idx="2621">
                  <c:v>1.249968E-3</c:v>
                </c:pt>
                <c:pt idx="2622">
                  <c:v>1.2497540000000001E-3</c:v>
                </c:pt>
                <c:pt idx="2623">
                  <c:v>1.249535E-3</c:v>
                </c:pt>
                <c:pt idx="2624">
                  <c:v>1.2493199999999999E-3</c:v>
                </c:pt>
                <c:pt idx="2625">
                  <c:v>1.249099E-3</c:v>
                </c:pt>
                <c:pt idx="2626">
                  <c:v>1.24888E-3</c:v>
                </c:pt>
                <c:pt idx="2627">
                  <c:v>1.2486629999999999E-3</c:v>
                </c:pt>
                <c:pt idx="2628">
                  <c:v>1.248442E-3</c:v>
                </c:pt>
                <c:pt idx="2629">
                  <c:v>1.2482249999999999E-3</c:v>
                </c:pt>
                <c:pt idx="2630">
                  <c:v>1.248004E-3</c:v>
                </c:pt>
                <c:pt idx="2631">
                  <c:v>1.247784E-3</c:v>
                </c:pt>
                <c:pt idx="2632">
                  <c:v>1.247569E-3</c:v>
                </c:pt>
                <c:pt idx="2633">
                  <c:v>1.247354E-3</c:v>
                </c:pt>
                <c:pt idx="2634">
                  <c:v>1.247141E-3</c:v>
                </c:pt>
                <c:pt idx="2635">
                  <c:v>1.246921E-3</c:v>
                </c:pt>
                <c:pt idx="2636">
                  <c:v>1.24671E-3</c:v>
                </c:pt>
                <c:pt idx="2637">
                  <c:v>1.2464889999999999E-3</c:v>
                </c:pt>
                <c:pt idx="2638">
                  <c:v>1.246278E-3</c:v>
                </c:pt>
                <c:pt idx="2639">
                  <c:v>1.246069E-3</c:v>
                </c:pt>
                <c:pt idx="2640">
                  <c:v>1.2458530000000001E-3</c:v>
                </c:pt>
                <c:pt idx="2641">
                  <c:v>1.2456380000000001E-3</c:v>
                </c:pt>
                <c:pt idx="2642">
                  <c:v>1.245419E-3</c:v>
                </c:pt>
                <c:pt idx="2643">
                  <c:v>1.2451999999999999E-3</c:v>
                </c:pt>
                <c:pt idx="2644">
                  <c:v>1.244984E-3</c:v>
                </c:pt>
                <c:pt idx="2645">
                  <c:v>1.244766E-3</c:v>
                </c:pt>
                <c:pt idx="2646">
                  <c:v>1.2445519999999999E-3</c:v>
                </c:pt>
                <c:pt idx="2647">
                  <c:v>1.244336E-3</c:v>
                </c:pt>
                <c:pt idx="2648">
                  <c:v>1.2441240000000001E-3</c:v>
                </c:pt>
                <c:pt idx="2649">
                  <c:v>1.243912E-3</c:v>
                </c:pt>
                <c:pt idx="2650">
                  <c:v>1.243695E-3</c:v>
                </c:pt>
                <c:pt idx="2651">
                  <c:v>1.2434869999999999E-3</c:v>
                </c:pt>
                <c:pt idx="2652">
                  <c:v>1.2432719999999999E-3</c:v>
                </c:pt>
                <c:pt idx="2653">
                  <c:v>1.2430609999999999E-3</c:v>
                </c:pt>
                <c:pt idx="2654">
                  <c:v>1.2428459999999999E-3</c:v>
                </c:pt>
                <c:pt idx="2655">
                  <c:v>1.2426340000000001E-3</c:v>
                </c:pt>
                <c:pt idx="2656">
                  <c:v>1.2424140000000001E-3</c:v>
                </c:pt>
                <c:pt idx="2657">
                  <c:v>1.242199E-3</c:v>
                </c:pt>
                <c:pt idx="2658">
                  <c:v>1.241991E-3</c:v>
                </c:pt>
                <c:pt idx="2659">
                  <c:v>1.241778E-3</c:v>
                </c:pt>
                <c:pt idx="2660">
                  <c:v>1.241563E-3</c:v>
                </c:pt>
                <c:pt idx="2661">
                  <c:v>1.2413490000000001E-3</c:v>
                </c:pt>
                <c:pt idx="2662">
                  <c:v>1.241137E-3</c:v>
                </c:pt>
                <c:pt idx="2663">
                  <c:v>1.240924E-3</c:v>
                </c:pt>
                <c:pt idx="2664">
                  <c:v>1.240707E-3</c:v>
                </c:pt>
                <c:pt idx="2665">
                  <c:v>1.2404989999999999E-3</c:v>
                </c:pt>
                <c:pt idx="2666">
                  <c:v>1.2402859999999999E-3</c:v>
                </c:pt>
                <c:pt idx="2667">
                  <c:v>1.240075E-3</c:v>
                </c:pt>
                <c:pt idx="2668">
                  <c:v>1.2398520000000001E-3</c:v>
                </c:pt>
                <c:pt idx="2669">
                  <c:v>1.239642E-3</c:v>
                </c:pt>
                <c:pt idx="2670">
                  <c:v>1.239434E-3</c:v>
                </c:pt>
                <c:pt idx="2671">
                  <c:v>1.239225E-3</c:v>
                </c:pt>
                <c:pt idx="2672">
                  <c:v>1.2390190000000001E-3</c:v>
                </c:pt>
                <c:pt idx="2673">
                  <c:v>1.2388080000000001E-3</c:v>
                </c:pt>
                <c:pt idx="2674">
                  <c:v>1.2385950000000001E-3</c:v>
                </c:pt>
                <c:pt idx="2675">
                  <c:v>1.238381E-3</c:v>
                </c:pt>
                <c:pt idx="2676">
                  <c:v>1.238166E-3</c:v>
                </c:pt>
                <c:pt idx="2677">
                  <c:v>1.2379470000000001E-3</c:v>
                </c:pt>
                <c:pt idx="2678">
                  <c:v>1.2377379999999999E-3</c:v>
                </c:pt>
                <c:pt idx="2679">
                  <c:v>1.2375299999999999E-3</c:v>
                </c:pt>
                <c:pt idx="2680">
                  <c:v>1.237316E-3</c:v>
                </c:pt>
                <c:pt idx="2681">
                  <c:v>1.2371120000000001E-3</c:v>
                </c:pt>
                <c:pt idx="2682">
                  <c:v>1.2368940000000001E-3</c:v>
                </c:pt>
                <c:pt idx="2683">
                  <c:v>1.236691E-3</c:v>
                </c:pt>
                <c:pt idx="2684">
                  <c:v>1.2364839999999999E-3</c:v>
                </c:pt>
                <c:pt idx="2685">
                  <c:v>1.2362759999999999E-3</c:v>
                </c:pt>
                <c:pt idx="2686">
                  <c:v>1.2360610000000001E-3</c:v>
                </c:pt>
                <c:pt idx="2687">
                  <c:v>1.235845E-3</c:v>
                </c:pt>
                <c:pt idx="2688">
                  <c:v>1.2356369999999999E-3</c:v>
                </c:pt>
                <c:pt idx="2689">
                  <c:v>1.235423E-3</c:v>
                </c:pt>
                <c:pt idx="2690">
                  <c:v>1.2352159999999999E-3</c:v>
                </c:pt>
                <c:pt idx="2691">
                  <c:v>1.2350099999999999E-3</c:v>
                </c:pt>
                <c:pt idx="2692">
                  <c:v>1.2347860000000001E-3</c:v>
                </c:pt>
                <c:pt idx="2693">
                  <c:v>1.234581E-3</c:v>
                </c:pt>
                <c:pt idx="2694">
                  <c:v>1.2343720000000001E-3</c:v>
                </c:pt>
                <c:pt idx="2695">
                  <c:v>1.234172E-3</c:v>
                </c:pt>
                <c:pt idx="2696">
                  <c:v>1.2339650000000001E-3</c:v>
                </c:pt>
                <c:pt idx="2697">
                  <c:v>1.2337590000000001E-3</c:v>
                </c:pt>
                <c:pt idx="2698">
                  <c:v>1.2335460000000001E-3</c:v>
                </c:pt>
                <c:pt idx="2699">
                  <c:v>1.233336E-3</c:v>
                </c:pt>
                <c:pt idx="2700">
                  <c:v>1.233123E-3</c:v>
                </c:pt>
                <c:pt idx="2701">
                  <c:v>1.232913E-3</c:v>
                </c:pt>
                <c:pt idx="2702">
                  <c:v>1.2326959999999999E-3</c:v>
                </c:pt>
                <c:pt idx="2703">
                  <c:v>1.232485E-3</c:v>
                </c:pt>
                <c:pt idx="2704">
                  <c:v>1.232281E-3</c:v>
                </c:pt>
                <c:pt idx="2705">
                  <c:v>1.2320759999999999E-3</c:v>
                </c:pt>
                <c:pt idx="2706">
                  <c:v>1.231874E-3</c:v>
                </c:pt>
                <c:pt idx="2707">
                  <c:v>1.231666E-3</c:v>
                </c:pt>
                <c:pt idx="2708">
                  <c:v>1.2314579999999999E-3</c:v>
                </c:pt>
                <c:pt idx="2709">
                  <c:v>1.231249E-3</c:v>
                </c:pt>
                <c:pt idx="2710">
                  <c:v>1.2310450000000001E-3</c:v>
                </c:pt>
                <c:pt idx="2711">
                  <c:v>1.230835E-3</c:v>
                </c:pt>
                <c:pt idx="2712">
                  <c:v>1.2306299999999999E-3</c:v>
                </c:pt>
                <c:pt idx="2713">
                  <c:v>1.230419E-3</c:v>
                </c:pt>
                <c:pt idx="2714">
                  <c:v>1.2302089999999999E-3</c:v>
                </c:pt>
                <c:pt idx="2715">
                  <c:v>1.23E-3</c:v>
                </c:pt>
                <c:pt idx="2716">
                  <c:v>1.2297880000000001E-3</c:v>
                </c:pt>
                <c:pt idx="2717">
                  <c:v>1.2295870000000001E-3</c:v>
                </c:pt>
                <c:pt idx="2718">
                  <c:v>1.2293790000000001E-3</c:v>
                </c:pt>
                <c:pt idx="2719">
                  <c:v>1.2291789999999999E-3</c:v>
                </c:pt>
                <c:pt idx="2720">
                  <c:v>1.228973E-3</c:v>
                </c:pt>
                <c:pt idx="2721">
                  <c:v>1.228764E-3</c:v>
                </c:pt>
                <c:pt idx="2722">
                  <c:v>1.2285569999999999E-3</c:v>
                </c:pt>
                <c:pt idx="2723">
                  <c:v>1.2283490000000001E-3</c:v>
                </c:pt>
                <c:pt idx="2724">
                  <c:v>1.228147E-3</c:v>
                </c:pt>
                <c:pt idx="2725">
                  <c:v>1.227931E-3</c:v>
                </c:pt>
                <c:pt idx="2726">
                  <c:v>1.2277329999999999E-3</c:v>
                </c:pt>
                <c:pt idx="2727">
                  <c:v>1.227527E-3</c:v>
                </c:pt>
                <c:pt idx="2728">
                  <c:v>1.2273239999999999E-3</c:v>
                </c:pt>
                <c:pt idx="2729">
                  <c:v>1.2271249999999999E-3</c:v>
                </c:pt>
                <c:pt idx="2730">
                  <c:v>1.226921E-3</c:v>
                </c:pt>
                <c:pt idx="2731">
                  <c:v>1.2267039999999999E-3</c:v>
                </c:pt>
                <c:pt idx="2732">
                  <c:v>1.2264929999999999E-3</c:v>
                </c:pt>
                <c:pt idx="2733">
                  <c:v>1.226284E-3</c:v>
                </c:pt>
                <c:pt idx="2734">
                  <c:v>1.226074E-3</c:v>
                </c:pt>
                <c:pt idx="2735">
                  <c:v>1.2258810000000001E-3</c:v>
                </c:pt>
                <c:pt idx="2736">
                  <c:v>1.22569E-3</c:v>
                </c:pt>
                <c:pt idx="2737">
                  <c:v>1.2254880000000001E-3</c:v>
                </c:pt>
                <c:pt idx="2738">
                  <c:v>1.2252879999999999E-3</c:v>
                </c:pt>
                <c:pt idx="2739">
                  <c:v>1.225081E-3</c:v>
                </c:pt>
                <c:pt idx="2740">
                  <c:v>1.2248649999999999E-3</c:v>
                </c:pt>
                <c:pt idx="2741">
                  <c:v>1.2246500000000001E-3</c:v>
                </c:pt>
                <c:pt idx="2742">
                  <c:v>1.2244370000000001E-3</c:v>
                </c:pt>
                <c:pt idx="2743">
                  <c:v>1.224237E-3</c:v>
                </c:pt>
                <c:pt idx="2744">
                  <c:v>1.2240370000000001E-3</c:v>
                </c:pt>
                <c:pt idx="2745">
                  <c:v>1.2238450000000001E-3</c:v>
                </c:pt>
                <c:pt idx="2746">
                  <c:v>1.22364E-3</c:v>
                </c:pt>
                <c:pt idx="2747">
                  <c:v>1.223437E-3</c:v>
                </c:pt>
                <c:pt idx="2748">
                  <c:v>1.2232320000000001E-3</c:v>
                </c:pt>
                <c:pt idx="2749">
                  <c:v>1.223015E-3</c:v>
                </c:pt>
                <c:pt idx="2750">
                  <c:v>1.2228219999999999E-3</c:v>
                </c:pt>
                <c:pt idx="2751">
                  <c:v>1.2226240000000001E-3</c:v>
                </c:pt>
                <c:pt idx="2752">
                  <c:v>1.222435E-3</c:v>
                </c:pt>
                <c:pt idx="2753">
                  <c:v>1.222236E-3</c:v>
                </c:pt>
                <c:pt idx="2754">
                  <c:v>1.2220289999999999E-3</c:v>
                </c:pt>
                <c:pt idx="2755">
                  <c:v>1.2218109999999999E-3</c:v>
                </c:pt>
                <c:pt idx="2756">
                  <c:v>1.2216E-3</c:v>
                </c:pt>
                <c:pt idx="2757">
                  <c:v>1.2213790000000001E-3</c:v>
                </c:pt>
                <c:pt idx="2758">
                  <c:v>1.2211909999999999E-3</c:v>
                </c:pt>
                <c:pt idx="2759">
                  <c:v>1.221001E-3</c:v>
                </c:pt>
                <c:pt idx="2760">
                  <c:v>1.220804E-3</c:v>
                </c:pt>
                <c:pt idx="2761">
                  <c:v>1.220598E-3</c:v>
                </c:pt>
                <c:pt idx="2762">
                  <c:v>1.2204080000000001E-3</c:v>
                </c:pt>
                <c:pt idx="2763">
                  <c:v>1.2202090000000001E-3</c:v>
                </c:pt>
                <c:pt idx="2764">
                  <c:v>1.220004E-3</c:v>
                </c:pt>
                <c:pt idx="2765">
                  <c:v>1.219794E-3</c:v>
                </c:pt>
                <c:pt idx="2766">
                  <c:v>1.2195820000000001E-3</c:v>
                </c:pt>
                <c:pt idx="2767">
                  <c:v>1.2193670000000001E-3</c:v>
                </c:pt>
                <c:pt idx="2768">
                  <c:v>1.2191770000000001E-3</c:v>
                </c:pt>
                <c:pt idx="2769">
                  <c:v>1.2189869999999999E-3</c:v>
                </c:pt>
                <c:pt idx="2770">
                  <c:v>1.2187840000000001E-3</c:v>
                </c:pt>
                <c:pt idx="2771">
                  <c:v>1.2185939999999999E-3</c:v>
                </c:pt>
                <c:pt idx="2772">
                  <c:v>1.2183929999999999E-3</c:v>
                </c:pt>
                <c:pt idx="2773">
                  <c:v>1.2181819999999999E-3</c:v>
                </c:pt>
                <c:pt idx="2774">
                  <c:v>1.217978E-3</c:v>
                </c:pt>
                <c:pt idx="2775">
                  <c:v>1.2177799999999999E-3</c:v>
                </c:pt>
                <c:pt idx="2776">
                  <c:v>1.217575E-3</c:v>
                </c:pt>
                <c:pt idx="2777">
                  <c:v>1.2173830000000001E-3</c:v>
                </c:pt>
                <c:pt idx="2778">
                  <c:v>1.2171879999999999E-3</c:v>
                </c:pt>
                <c:pt idx="2779">
                  <c:v>1.216986E-3</c:v>
                </c:pt>
                <c:pt idx="2780">
                  <c:v>1.2167790000000001E-3</c:v>
                </c:pt>
                <c:pt idx="2781">
                  <c:v>1.2165850000000001E-3</c:v>
                </c:pt>
                <c:pt idx="2782">
                  <c:v>1.2163880000000001E-3</c:v>
                </c:pt>
                <c:pt idx="2783">
                  <c:v>1.216176E-3</c:v>
                </c:pt>
                <c:pt idx="2784">
                  <c:v>1.2159829999999999E-3</c:v>
                </c:pt>
                <c:pt idx="2785">
                  <c:v>1.2157909999999999E-3</c:v>
                </c:pt>
                <c:pt idx="2786">
                  <c:v>1.2155919999999999E-3</c:v>
                </c:pt>
                <c:pt idx="2787">
                  <c:v>1.21539E-3</c:v>
                </c:pt>
                <c:pt idx="2788">
                  <c:v>1.215187E-3</c:v>
                </c:pt>
                <c:pt idx="2789">
                  <c:v>1.2149800000000001E-3</c:v>
                </c:pt>
                <c:pt idx="2790">
                  <c:v>1.214786E-3</c:v>
                </c:pt>
                <c:pt idx="2791">
                  <c:v>1.2145789999999999E-3</c:v>
                </c:pt>
                <c:pt idx="2792">
                  <c:v>1.2143830000000001E-3</c:v>
                </c:pt>
                <c:pt idx="2793">
                  <c:v>1.2141840000000001E-3</c:v>
                </c:pt>
                <c:pt idx="2794">
                  <c:v>1.213988E-3</c:v>
                </c:pt>
                <c:pt idx="2795">
                  <c:v>1.2137999999999999E-3</c:v>
                </c:pt>
                <c:pt idx="2796">
                  <c:v>1.2136040000000001E-3</c:v>
                </c:pt>
                <c:pt idx="2797">
                  <c:v>1.213415E-3</c:v>
                </c:pt>
                <c:pt idx="2798">
                  <c:v>1.2132180000000001E-3</c:v>
                </c:pt>
                <c:pt idx="2799">
                  <c:v>1.213015E-3</c:v>
                </c:pt>
                <c:pt idx="2800">
                  <c:v>1.212807E-3</c:v>
                </c:pt>
                <c:pt idx="2801">
                  <c:v>1.212601E-3</c:v>
                </c:pt>
                <c:pt idx="2802">
                  <c:v>1.212411E-3</c:v>
                </c:pt>
                <c:pt idx="2803">
                  <c:v>1.2122039999999999E-3</c:v>
                </c:pt>
                <c:pt idx="2804">
                  <c:v>1.212011E-3</c:v>
                </c:pt>
                <c:pt idx="2805">
                  <c:v>1.2118249999999999E-3</c:v>
                </c:pt>
                <c:pt idx="2806">
                  <c:v>1.2116270000000001E-3</c:v>
                </c:pt>
                <c:pt idx="2807">
                  <c:v>1.211431E-3</c:v>
                </c:pt>
                <c:pt idx="2808">
                  <c:v>1.211242E-3</c:v>
                </c:pt>
                <c:pt idx="2809">
                  <c:v>1.211047E-3</c:v>
                </c:pt>
                <c:pt idx="2810">
                  <c:v>1.2108500000000001E-3</c:v>
                </c:pt>
                <c:pt idx="2811">
                  <c:v>1.2106510000000001E-3</c:v>
                </c:pt>
                <c:pt idx="2812">
                  <c:v>1.2104500000000001E-3</c:v>
                </c:pt>
                <c:pt idx="2813">
                  <c:v>1.2102479999999999E-3</c:v>
                </c:pt>
                <c:pt idx="2814">
                  <c:v>1.2100489999999999E-3</c:v>
                </c:pt>
                <c:pt idx="2815">
                  <c:v>1.209849E-3</c:v>
                </c:pt>
                <c:pt idx="2816">
                  <c:v>1.2096590000000001E-3</c:v>
                </c:pt>
                <c:pt idx="2817">
                  <c:v>1.209459E-3</c:v>
                </c:pt>
                <c:pt idx="2818">
                  <c:v>1.209269E-3</c:v>
                </c:pt>
                <c:pt idx="2819">
                  <c:v>1.2090810000000001E-3</c:v>
                </c:pt>
                <c:pt idx="2820">
                  <c:v>1.208892E-3</c:v>
                </c:pt>
                <c:pt idx="2821">
                  <c:v>1.208694E-3</c:v>
                </c:pt>
                <c:pt idx="2822">
                  <c:v>1.208497E-3</c:v>
                </c:pt>
                <c:pt idx="2823">
                  <c:v>1.208296E-3</c:v>
                </c:pt>
                <c:pt idx="2824">
                  <c:v>1.208095E-3</c:v>
                </c:pt>
                <c:pt idx="2825">
                  <c:v>1.207896E-3</c:v>
                </c:pt>
                <c:pt idx="2826">
                  <c:v>1.2077030000000001E-3</c:v>
                </c:pt>
                <c:pt idx="2827">
                  <c:v>1.207507E-3</c:v>
                </c:pt>
                <c:pt idx="2828">
                  <c:v>1.2073139999999999E-3</c:v>
                </c:pt>
                <c:pt idx="2829">
                  <c:v>1.2071250000000001E-3</c:v>
                </c:pt>
                <c:pt idx="2830">
                  <c:v>1.206936E-3</c:v>
                </c:pt>
                <c:pt idx="2831">
                  <c:v>1.206733E-3</c:v>
                </c:pt>
                <c:pt idx="2832">
                  <c:v>1.2065450000000001E-3</c:v>
                </c:pt>
                <c:pt idx="2833">
                  <c:v>1.2063460000000001E-3</c:v>
                </c:pt>
                <c:pt idx="2834">
                  <c:v>1.2061559999999999E-3</c:v>
                </c:pt>
                <c:pt idx="2835">
                  <c:v>1.205958E-3</c:v>
                </c:pt>
                <c:pt idx="2836">
                  <c:v>1.205764E-3</c:v>
                </c:pt>
                <c:pt idx="2837">
                  <c:v>1.20557E-3</c:v>
                </c:pt>
                <c:pt idx="2838">
                  <c:v>1.2053719999999999E-3</c:v>
                </c:pt>
                <c:pt idx="2839">
                  <c:v>1.2051799999999999E-3</c:v>
                </c:pt>
                <c:pt idx="2840">
                  <c:v>1.204985E-3</c:v>
                </c:pt>
                <c:pt idx="2841">
                  <c:v>1.2047939999999999E-3</c:v>
                </c:pt>
                <c:pt idx="2842">
                  <c:v>1.204599E-3</c:v>
                </c:pt>
                <c:pt idx="2843">
                  <c:v>1.204402E-3</c:v>
                </c:pt>
                <c:pt idx="2844">
                  <c:v>1.2042159999999999E-3</c:v>
                </c:pt>
                <c:pt idx="2845">
                  <c:v>1.2040200000000001E-3</c:v>
                </c:pt>
                <c:pt idx="2846">
                  <c:v>1.2038249999999999E-3</c:v>
                </c:pt>
                <c:pt idx="2847">
                  <c:v>1.2036270000000001E-3</c:v>
                </c:pt>
                <c:pt idx="2848">
                  <c:v>1.2034400000000001E-3</c:v>
                </c:pt>
                <c:pt idx="2849">
                  <c:v>1.2032410000000001E-3</c:v>
                </c:pt>
                <c:pt idx="2850">
                  <c:v>1.2030470000000001E-3</c:v>
                </c:pt>
                <c:pt idx="2851">
                  <c:v>1.202853E-3</c:v>
                </c:pt>
                <c:pt idx="2852">
                  <c:v>1.202666E-3</c:v>
                </c:pt>
                <c:pt idx="2853">
                  <c:v>1.2024729999999999E-3</c:v>
                </c:pt>
                <c:pt idx="2854">
                  <c:v>1.202285E-3</c:v>
                </c:pt>
                <c:pt idx="2855">
                  <c:v>1.202088E-3</c:v>
                </c:pt>
                <c:pt idx="2856">
                  <c:v>1.2018980000000001E-3</c:v>
                </c:pt>
                <c:pt idx="2857">
                  <c:v>1.2017E-3</c:v>
                </c:pt>
                <c:pt idx="2858">
                  <c:v>1.2015000000000001E-3</c:v>
                </c:pt>
                <c:pt idx="2859">
                  <c:v>1.2013010000000001E-3</c:v>
                </c:pt>
                <c:pt idx="2860">
                  <c:v>1.2011190000000001E-3</c:v>
                </c:pt>
                <c:pt idx="2861">
                  <c:v>1.200928E-3</c:v>
                </c:pt>
                <c:pt idx="2862">
                  <c:v>1.2007389999999999E-3</c:v>
                </c:pt>
                <c:pt idx="2863">
                  <c:v>1.200551E-3</c:v>
                </c:pt>
                <c:pt idx="2864">
                  <c:v>1.2003599999999999E-3</c:v>
                </c:pt>
                <c:pt idx="2865">
                  <c:v>1.2001679999999999E-3</c:v>
                </c:pt>
                <c:pt idx="2866">
                  <c:v>1.199975E-3</c:v>
                </c:pt>
                <c:pt idx="2867">
                  <c:v>1.199781E-3</c:v>
                </c:pt>
                <c:pt idx="2868">
                  <c:v>1.199587E-3</c:v>
                </c:pt>
                <c:pt idx="2869">
                  <c:v>1.1993869999999999E-3</c:v>
                </c:pt>
                <c:pt idx="2870">
                  <c:v>1.1992039999999999E-3</c:v>
                </c:pt>
                <c:pt idx="2871">
                  <c:v>1.199009E-3</c:v>
                </c:pt>
                <c:pt idx="2872">
                  <c:v>1.198817E-3</c:v>
                </c:pt>
                <c:pt idx="2873">
                  <c:v>1.198621E-3</c:v>
                </c:pt>
                <c:pt idx="2874">
                  <c:v>1.1984330000000001E-3</c:v>
                </c:pt>
                <c:pt idx="2875">
                  <c:v>1.1982399999999999E-3</c:v>
                </c:pt>
                <c:pt idx="2876">
                  <c:v>1.198052E-3</c:v>
                </c:pt>
                <c:pt idx="2877">
                  <c:v>1.1978609999999999E-3</c:v>
                </c:pt>
                <c:pt idx="2878">
                  <c:v>1.1976720000000001E-3</c:v>
                </c:pt>
                <c:pt idx="2879">
                  <c:v>1.1974830000000001E-3</c:v>
                </c:pt>
                <c:pt idx="2880">
                  <c:v>1.1972899999999999E-3</c:v>
                </c:pt>
                <c:pt idx="2881">
                  <c:v>1.19709E-3</c:v>
                </c:pt>
                <c:pt idx="2882">
                  <c:v>1.1969050000000001E-3</c:v>
                </c:pt>
                <c:pt idx="2883">
                  <c:v>1.196718E-3</c:v>
                </c:pt>
                <c:pt idx="2884">
                  <c:v>1.196536E-3</c:v>
                </c:pt>
                <c:pt idx="2885">
                  <c:v>1.1963449999999999E-3</c:v>
                </c:pt>
                <c:pt idx="2886">
                  <c:v>1.1961599999999999E-3</c:v>
                </c:pt>
                <c:pt idx="2887">
                  <c:v>1.19596E-3</c:v>
                </c:pt>
                <c:pt idx="2888">
                  <c:v>1.195771E-3</c:v>
                </c:pt>
                <c:pt idx="2889">
                  <c:v>1.1955830000000001E-3</c:v>
                </c:pt>
                <c:pt idx="2890">
                  <c:v>1.1954000000000001E-3</c:v>
                </c:pt>
                <c:pt idx="2891">
                  <c:v>1.1952169999999999E-3</c:v>
                </c:pt>
                <c:pt idx="2892">
                  <c:v>1.195034E-3</c:v>
                </c:pt>
                <c:pt idx="2893">
                  <c:v>1.194849E-3</c:v>
                </c:pt>
                <c:pt idx="2894">
                  <c:v>1.1946599999999999E-3</c:v>
                </c:pt>
                <c:pt idx="2895">
                  <c:v>1.19447E-3</c:v>
                </c:pt>
                <c:pt idx="2896">
                  <c:v>1.194287E-3</c:v>
                </c:pt>
                <c:pt idx="2897">
                  <c:v>1.1940950000000001E-3</c:v>
                </c:pt>
                <c:pt idx="2898">
                  <c:v>1.1939100000000001E-3</c:v>
                </c:pt>
                <c:pt idx="2899">
                  <c:v>1.1937250000000001E-3</c:v>
                </c:pt>
                <c:pt idx="2900">
                  <c:v>1.193548E-3</c:v>
                </c:pt>
                <c:pt idx="2901">
                  <c:v>1.1933619999999999E-3</c:v>
                </c:pt>
                <c:pt idx="2902">
                  <c:v>1.1931820000000001E-3</c:v>
                </c:pt>
                <c:pt idx="2903">
                  <c:v>1.192991E-3</c:v>
                </c:pt>
                <c:pt idx="2904">
                  <c:v>1.1928069999999999E-3</c:v>
                </c:pt>
                <c:pt idx="2905">
                  <c:v>1.1926180000000001E-3</c:v>
                </c:pt>
                <c:pt idx="2906">
                  <c:v>1.192425E-3</c:v>
                </c:pt>
                <c:pt idx="2907">
                  <c:v>1.1922370000000001E-3</c:v>
                </c:pt>
                <c:pt idx="2908">
                  <c:v>1.192046E-3</c:v>
                </c:pt>
                <c:pt idx="2909">
                  <c:v>1.1918650000000001E-3</c:v>
                </c:pt>
                <c:pt idx="2910">
                  <c:v>1.191688E-3</c:v>
                </c:pt>
                <c:pt idx="2911">
                  <c:v>1.1915039999999999E-3</c:v>
                </c:pt>
                <c:pt idx="2912">
                  <c:v>1.1913189999999999E-3</c:v>
                </c:pt>
                <c:pt idx="2913">
                  <c:v>1.191133E-3</c:v>
                </c:pt>
                <c:pt idx="2914">
                  <c:v>1.1909500000000001E-3</c:v>
                </c:pt>
                <c:pt idx="2915">
                  <c:v>1.190761E-3</c:v>
                </c:pt>
                <c:pt idx="2916">
                  <c:v>1.1905749999999999E-3</c:v>
                </c:pt>
                <c:pt idx="2917">
                  <c:v>1.1903930000000001E-3</c:v>
                </c:pt>
                <c:pt idx="2918">
                  <c:v>1.190212E-3</c:v>
                </c:pt>
                <c:pt idx="2919">
                  <c:v>1.1900249999999999E-3</c:v>
                </c:pt>
                <c:pt idx="2920">
                  <c:v>1.189835E-3</c:v>
                </c:pt>
                <c:pt idx="2921">
                  <c:v>1.1896400000000001E-3</c:v>
                </c:pt>
                <c:pt idx="2922">
                  <c:v>1.1894640000000001E-3</c:v>
                </c:pt>
                <c:pt idx="2923">
                  <c:v>1.189276E-3</c:v>
                </c:pt>
                <c:pt idx="2924">
                  <c:v>1.1890939999999999E-3</c:v>
                </c:pt>
                <c:pt idx="2925">
                  <c:v>1.1889100000000001E-3</c:v>
                </c:pt>
                <c:pt idx="2926">
                  <c:v>1.1887270000000001E-3</c:v>
                </c:pt>
                <c:pt idx="2927">
                  <c:v>1.1885400000000001E-3</c:v>
                </c:pt>
                <c:pt idx="2928">
                  <c:v>1.1883600000000001E-3</c:v>
                </c:pt>
                <c:pt idx="2929">
                  <c:v>1.1881800000000001E-3</c:v>
                </c:pt>
                <c:pt idx="2930">
                  <c:v>1.1879939999999999E-3</c:v>
                </c:pt>
                <c:pt idx="2931">
                  <c:v>1.187809E-3</c:v>
                </c:pt>
                <c:pt idx="2932">
                  <c:v>1.187626E-3</c:v>
                </c:pt>
                <c:pt idx="2933">
                  <c:v>1.187446E-3</c:v>
                </c:pt>
                <c:pt idx="2934">
                  <c:v>1.187261E-3</c:v>
                </c:pt>
                <c:pt idx="2935">
                  <c:v>1.187078E-3</c:v>
                </c:pt>
                <c:pt idx="2936">
                  <c:v>1.1868989999999999E-3</c:v>
                </c:pt>
                <c:pt idx="2937">
                  <c:v>1.1867099999999999E-3</c:v>
                </c:pt>
                <c:pt idx="2938">
                  <c:v>1.1865230000000001E-3</c:v>
                </c:pt>
                <c:pt idx="2939">
                  <c:v>1.186341E-3</c:v>
                </c:pt>
                <c:pt idx="2940">
                  <c:v>1.1861619999999999E-3</c:v>
                </c:pt>
                <c:pt idx="2941">
                  <c:v>1.185984E-3</c:v>
                </c:pt>
                <c:pt idx="2942">
                  <c:v>1.1858070000000001E-3</c:v>
                </c:pt>
                <c:pt idx="2943">
                  <c:v>1.185632E-3</c:v>
                </c:pt>
                <c:pt idx="2944">
                  <c:v>1.1854459999999999E-3</c:v>
                </c:pt>
                <c:pt idx="2945">
                  <c:v>1.18527E-3</c:v>
                </c:pt>
                <c:pt idx="2946">
                  <c:v>1.1850809999999999E-3</c:v>
                </c:pt>
                <c:pt idx="2947">
                  <c:v>1.184903E-3</c:v>
                </c:pt>
                <c:pt idx="2948">
                  <c:v>1.1847229999999999E-3</c:v>
                </c:pt>
                <c:pt idx="2949">
                  <c:v>1.1845390000000001E-3</c:v>
                </c:pt>
                <c:pt idx="2950">
                  <c:v>1.1843579999999999E-3</c:v>
                </c:pt>
                <c:pt idx="2951">
                  <c:v>1.1841779999999999E-3</c:v>
                </c:pt>
                <c:pt idx="2952">
                  <c:v>1.184004E-3</c:v>
                </c:pt>
                <c:pt idx="2953">
                  <c:v>1.1838199999999999E-3</c:v>
                </c:pt>
                <c:pt idx="2954">
                  <c:v>1.183641E-3</c:v>
                </c:pt>
                <c:pt idx="2955">
                  <c:v>1.183464E-3</c:v>
                </c:pt>
                <c:pt idx="2956">
                  <c:v>1.1832839999999999E-3</c:v>
                </c:pt>
                <c:pt idx="2957">
                  <c:v>1.1831089999999999E-3</c:v>
                </c:pt>
                <c:pt idx="2958">
                  <c:v>1.18293E-3</c:v>
                </c:pt>
                <c:pt idx="2959">
                  <c:v>1.1827610000000001E-3</c:v>
                </c:pt>
                <c:pt idx="2960">
                  <c:v>1.1825760000000001E-3</c:v>
                </c:pt>
                <c:pt idx="2961">
                  <c:v>1.1823980000000001E-3</c:v>
                </c:pt>
                <c:pt idx="2962">
                  <c:v>1.182214E-3</c:v>
                </c:pt>
                <c:pt idx="2963">
                  <c:v>1.1820330000000001E-3</c:v>
                </c:pt>
                <c:pt idx="2964">
                  <c:v>1.1818589999999999E-3</c:v>
                </c:pt>
                <c:pt idx="2965">
                  <c:v>1.1816839999999999E-3</c:v>
                </c:pt>
                <c:pt idx="2966">
                  <c:v>1.181507E-3</c:v>
                </c:pt>
                <c:pt idx="2967">
                  <c:v>1.1813329999999999E-3</c:v>
                </c:pt>
                <c:pt idx="2968">
                  <c:v>1.1811530000000001E-3</c:v>
                </c:pt>
                <c:pt idx="2969">
                  <c:v>1.1809780000000001E-3</c:v>
                </c:pt>
                <c:pt idx="2970">
                  <c:v>1.180799E-3</c:v>
                </c:pt>
                <c:pt idx="2971">
                  <c:v>1.1806239999999999E-3</c:v>
                </c:pt>
                <c:pt idx="2972">
                  <c:v>1.1804459999999999E-3</c:v>
                </c:pt>
                <c:pt idx="2973">
                  <c:v>1.180274E-3</c:v>
                </c:pt>
                <c:pt idx="2974">
                  <c:v>1.1801030000000001E-3</c:v>
                </c:pt>
                <c:pt idx="2975">
                  <c:v>1.1799250000000001E-3</c:v>
                </c:pt>
                <c:pt idx="2976">
                  <c:v>1.179739E-3</c:v>
                </c:pt>
                <c:pt idx="2977">
                  <c:v>1.1795600000000001E-3</c:v>
                </c:pt>
                <c:pt idx="2978">
                  <c:v>1.179385E-3</c:v>
                </c:pt>
                <c:pt idx="2979">
                  <c:v>1.179205E-3</c:v>
                </c:pt>
                <c:pt idx="2980">
                  <c:v>1.1790329999999999E-3</c:v>
                </c:pt>
                <c:pt idx="2981">
                  <c:v>1.178856E-3</c:v>
                </c:pt>
                <c:pt idx="2982">
                  <c:v>1.1786780000000001E-3</c:v>
                </c:pt>
                <c:pt idx="2983">
                  <c:v>1.178501E-3</c:v>
                </c:pt>
                <c:pt idx="2984">
                  <c:v>1.1783270000000001E-3</c:v>
                </c:pt>
                <c:pt idx="2985">
                  <c:v>1.1781529999999999E-3</c:v>
                </c:pt>
                <c:pt idx="2986">
                  <c:v>1.177974E-3</c:v>
                </c:pt>
                <c:pt idx="2987">
                  <c:v>1.1778019999999999E-3</c:v>
                </c:pt>
                <c:pt idx="2988">
                  <c:v>1.177623E-3</c:v>
                </c:pt>
                <c:pt idx="2989">
                  <c:v>1.177453E-3</c:v>
                </c:pt>
                <c:pt idx="2990">
                  <c:v>1.177282E-3</c:v>
                </c:pt>
                <c:pt idx="2991">
                  <c:v>1.1771080000000001E-3</c:v>
                </c:pt>
                <c:pt idx="2992">
                  <c:v>1.176935E-3</c:v>
                </c:pt>
                <c:pt idx="2993">
                  <c:v>1.1767559999999999E-3</c:v>
                </c:pt>
                <c:pt idx="2994">
                  <c:v>1.17658E-3</c:v>
                </c:pt>
                <c:pt idx="2995">
                  <c:v>1.1764010000000001E-3</c:v>
                </c:pt>
                <c:pt idx="2996">
                  <c:v>1.176217E-3</c:v>
                </c:pt>
                <c:pt idx="2997">
                  <c:v>1.176046E-3</c:v>
                </c:pt>
                <c:pt idx="2998">
                  <c:v>1.1758610000000001E-3</c:v>
                </c:pt>
                <c:pt idx="2999">
                  <c:v>1.1756900000000001E-3</c:v>
                </c:pt>
                <c:pt idx="3000">
                  <c:v>1.1755139999999999E-3</c:v>
                </c:pt>
                <c:pt idx="3001">
                  <c:v>1.1753379999999999E-3</c:v>
                </c:pt>
                <c:pt idx="3002">
                  <c:v>1.175167E-3</c:v>
                </c:pt>
                <c:pt idx="3003">
                  <c:v>1.174991E-3</c:v>
                </c:pt>
                <c:pt idx="3004">
                  <c:v>1.1748170000000001E-3</c:v>
                </c:pt>
                <c:pt idx="3005">
                  <c:v>1.174638E-3</c:v>
                </c:pt>
                <c:pt idx="3006">
                  <c:v>1.1744660000000001E-3</c:v>
                </c:pt>
                <c:pt idx="3007">
                  <c:v>1.174287E-3</c:v>
                </c:pt>
                <c:pt idx="3008">
                  <c:v>1.1741119999999999E-3</c:v>
                </c:pt>
                <c:pt idx="3009">
                  <c:v>1.173936E-3</c:v>
                </c:pt>
                <c:pt idx="3010">
                  <c:v>1.173758E-3</c:v>
                </c:pt>
                <c:pt idx="3011">
                  <c:v>1.1735840000000001E-3</c:v>
                </c:pt>
                <c:pt idx="3012">
                  <c:v>1.1734099999999999E-3</c:v>
                </c:pt>
                <c:pt idx="3013">
                  <c:v>1.173239E-3</c:v>
                </c:pt>
                <c:pt idx="3014">
                  <c:v>1.1730550000000001E-3</c:v>
                </c:pt>
                <c:pt idx="3015">
                  <c:v>1.172874E-3</c:v>
                </c:pt>
                <c:pt idx="3016">
                  <c:v>1.1726950000000001E-3</c:v>
                </c:pt>
                <c:pt idx="3017">
                  <c:v>1.172525E-3</c:v>
                </c:pt>
                <c:pt idx="3018">
                  <c:v>1.172352E-3</c:v>
                </c:pt>
                <c:pt idx="3019">
                  <c:v>1.1721710000000001E-3</c:v>
                </c:pt>
                <c:pt idx="3020">
                  <c:v>1.172006E-3</c:v>
                </c:pt>
                <c:pt idx="3021">
                  <c:v>1.171825E-3</c:v>
                </c:pt>
                <c:pt idx="3022">
                  <c:v>1.171648E-3</c:v>
                </c:pt>
                <c:pt idx="3023">
                  <c:v>1.1714659999999999E-3</c:v>
                </c:pt>
                <c:pt idx="3024">
                  <c:v>1.1712949999999999E-3</c:v>
                </c:pt>
                <c:pt idx="3025">
                  <c:v>1.171123E-3</c:v>
                </c:pt>
                <c:pt idx="3026">
                  <c:v>1.170948E-3</c:v>
                </c:pt>
                <c:pt idx="3027">
                  <c:v>1.17078E-3</c:v>
                </c:pt>
                <c:pt idx="3028">
                  <c:v>1.170602E-3</c:v>
                </c:pt>
                <c:pt idx="3029">
                  <c:v>1.170424E-3</c:v>
                </c:pt>
                <c:pt idx="3030">
                  <c:v>1.1702450000000001E-3</c:v>
                </c:pt>
                <c:pt idx="3031">
                  <c:v>1.1700650000000001E-3</c:v>
                </c:pt>
                <c:pt idx="3032">
                  <c:v>1.1698979999999999E-3</c:v>
                </c:pt>
                <c:pt idx="3033">
                  <c:v>1.1697190000000001E-3</c:v>
                </c:pt>
                <c:pt idx="3034">
                  <c:v>1.1695469999999999E-3</c:v>
                </c:pt>
                <c:pt idx="3035">
                  <c:v>1.1693669999999999E-3</c:v>
                </c:pt>
                <c:pt idx="3036">
                  <c:v>1.1691939999999999E-3</c:v>
                </c:pt>
                <c:pt idx="3037">
                  <c:v>1.169022E-3</c:v>
                </c:pt>
                <c:pt idx="3038">
                  <c:v>1.1688410000000001E-3</c:v>
                </c:pt>
                <c:pt idx="3039">
                  <c:v>1.1686590000000001E-3</c:v>
                </c:pt>
                <c:pt idx="3040">
                  <c:v>1.1684849999999999E-3</c:v>
                </c:pt>
                <c:pt idx="3041">
                  <c:v>1.16832E-3</c:v>
                </c:pt>
                <c:pt idx="3042">
                  <c:v>1.1681479999999999E-3</c:v>
                </c:pt>
                <c:pt idx="3043">
                  <c:v>1.1679730000000001E-3</c:v>
                </c:pt>
                <c:pt idx="3044">
                  <c:v>1.1678019999999999E-3</c:v>
                </c:pt>
                <c:pt idx="3045">
                  <c:v>1.1676270000000001E-3</c:v>
                </c:pt>
                <c:pt idx="3046">
                  <c:v>1.167455E-3</c:v>
                </c:pt>
                <c:pt idx="3047">
                  <c:v>1.167279E-3</c:v>
                </c:pt>
                <c:pt idx="3048">
                  <c:v>1.167113E-3</c:v>
                </c:pt>
                <c:pt idx="3049">
                  <c:v>1.1669339999999999E-3</c:v>
                </c:pt>
                <c:pt idx="3050">
                  <c:v>1.1667540000000001E-3</c:v>
                </c:pt>
                <c:pt idx="3051">
                  <c:v>1.166587E-3</c:v>
                </c:pt>
                <c:pt idx="3052">
                  <c:v>1.166404E-3</c:v>
                </c:pt>
                <c:pt idx="3053">
                  <c:v>1.1662319999999999E-3</c:v>
                </c:pt>
                <c:pt idx="3054">
                  <c:v>1.166056E-3</c:v>
                </c:pt>
                <c:pt idx="3055">
                  <c:v>1.1658910000000001E-3</c:v>
                </c:pt>
                <c:pt idx="3056">
                  <c:v>1.165728E-3</c:v>
                </c:pt>
                <c:pt idx="3057">
                  <c:v>1.165555E-3</c:v>
                </c:pt>
                <c:pt idx="3058">
                  <c:v>1.1653880000000001E-3</c:v>
                </c:pt>
                <c:pt idx="3059">
                  <c:v>1.165213E-3</c:v>
                </c:pt>
                <c:pt idx="3060">
                  <c:v>1.1650510000000001E-3</c:v>
                </c:pt>
                <c:pt idx="3061">
                  <c:v>1.1648769999999999E-3</c:v>
                </c:pt>
                <c:pt idx="3062">
                  <c:v>1.164708E-3</c:v>
                </c:pt>
                <c:pt idx="3063">
                  <c:v>1.164535E-3</c:v>
                </c:pt>
                <c:pt idx="3064">
                  <c:v>1.1643529999999999E-3</c:v>
                </c:pt>
                <c:pt idx="3065">
                  <c:v>1.1641819999999999E-3</c:v>
                </c:pt>
                <c:pt idx="3066">
                  <c:v>1.1640000000000001E-3</c:v>
                </c:pt>
                <c:pt idx="3067">
                  <c:v>1.163835E-3</c:v>
                </c:pt>
                <c:pt idx="3068">
                  <c:v>1.163669E-3</c:v>
                </c:pt>
                <c:pt idx="3069">
                  <c:v>1.1635009999999999E-3</c:v>
                </c:pt>
                <c:pt idx="3070">
                  <c:v>1.1633349999999999E-3</c:v>
                </c:pt>
                <c:pt idx="3071">
                  <c:v>1.1631689999999999E-3</c:v>
                </c:pt>
                <c:pt idx="3072">
                  <c:v>1.163004E-3</c:v>
                </c:pt>
                <c:pt idx="3073">
                  <c:v>1.1628249999999999E-3</c:v>
                </c:pt>
                <c:pt idx="3074">
                  <c:v>1.162663E-3</c:v>
                </c:pt>
                <c:pt idx="3075">
                  <c:v>1.1624890000000001E-3</c:v>
                </c:pt>
                <c:pt idx="3076">
                  <c:v>1.1623250000000001E-3</c:v>
                </c:pt>
                <c:pt idx="3077">
                  <c:v>1.1621559999999999E-3</c:v>
                </c:pt>
                <c:pt idx="3078">
                  <c:v>1.161982E-3</c:v>
                </c:pt>
                <c:pt idx="3079">
                  <c:v>1.1618189999999999E-3</c:v>
                </c:pt>
                <c:pt idx="3080">
                  <c:v>1.161645E-3</c:v>
                </c:pt>
                <c:pt idx="3081">
                  <c:v>1.161481E-3</c:v>
                </c:pt>
                <c:pt idx="3082">
                  <c:v>1.1613070000000001E-3</c:v>
                </c:pt>
                <c:pt idx="3083">
                  <c:v>1.1611390000000001E-3</c:v>
                </c:pt>
                <c:pt idx="3084">
                  <c:v>1.1609739999999999E-3</c:v>
                </c:pt>
                <c:pt idx="3085">
                  <c:v>1.1607970000000001E-3</c:v>
                </c:pt>
                <c:pt idx="3086">
                  <c:v>1.160639E-3</c:v>
                </c:pt>
                <c:pt idx="3087">
                  <c:v>1.1604709999999999E-3</c:v>
                </c:pt>
                <c:pt idx="3088">
                  <c:v>1.160307E-3</c:v>
                </c:pt>
                <c:pt idx="3089">
                  <c:v>1.1601370000000001E-3</c:v>
                </c:pt>
                <c:pt idx="3090">
                  <c:v>1.1599749999999999E-3</c:v>
                </c:pt>
                <c:pt idx="3091">
                  <c:v>1.1598069999999999E-3</c:v>
                </c:pt>
                <c:pt idx="3092">
                  <c:v>1.1596379999999999E-3</c:v>
                </c:pt>
                <c:pt idx="3093">
                  <c:v>1.1594649999999999E-3</c:v>
                </c:pt>
                <c:pt idx="3094">
                  <c:v>1.1592869999999999E-3</c:v>
                </c:pt>
                <c:pt idx="3095">
                  <c:v>1.159116E-3</c:v>
                </c:pt>
                <c:pt idx="3096">
                  <c:v>1.1589510000000001E-3</c:v>
                </c:pt>
                <c:pt idx="3097">
                  <c:v>1.15879E-3</c:v>
                </c:pt>
                <c:pt idx="3098">
                  <c:v>1.1586299999999999E-3</c:v>
                </c:pt>
                <c:pt idx="3099">
                  <c:v>1.1584570000000001E-3</c:v>
                </c:pt>
                <c:pt idx="3100">
                  <c:v>1.158299E-3</c:v>
                </c:pt>
                <c:pt idx="3101">
                  <c:v>1.1581269999999999E-3</c:v>
                </c:pt>
                <c:pt idx="3102">
                  <c:v>1.157955E-3</c:v>
                </c:pt>
                <c:pt idx="3103">
                  <c:v>1.1577860000000001E-3</c:v>
                </c:pt>
                <c:pt idx="3104">
                  <c:v>1.1576189999999999E-3</c:v>
                </c:pt>
                <c:pt idx="3105">
                  <c:v>1.157454E-3</c:v>
                </c:pt>
                <c:pt idx="3106">
                  <c:v>1.157284E-3</c:v>
                </c:pt>
                <c:pt idx="3107">
                  <c:v>1.157124E-3</c:v>
                </c:pt>
                <c:pt idx="3108">
                  <c:v>1.1569589999999999E-3</c:v>
                </c:pt>
                <c:pt idx="3109">
                  <c:v>1.1568010000000001E-3</c:v>
                </c:pt>
                <c:pt idx="3110">
                  <c:v>1.156633E-3</c:v>
                </c:pt>
                <c:pt idx="3111">
                  <c:v>1.1564629999999999E-3</c:v>
                </c:pt>
                <c:pt idx="3112">
                  <c:v>1.156289E-3</c:v>
                </c:pt>
                <c:pt idx="3113">
                  <c:v>1.1561189999999999E-3</c:v>
                </c:pt>
                <c:pt idx="3114">
                  <c:v>1.1559529999999999E-3</c:v>
                </c:pt>
                <c:pt idx="3115">
                  <c:v>1.1557850000000001E-3</c:v>
                </c:pt>
                <c:pt idx="3116">
                  <c:v>1.1556279999999999E-3</c:v>
                </c:pt>
                <c:pt idx="3117">
                  <c:v>1.155456E-3</c:v>
                </c:pt>
                <c:pt idx="3118">
                  <c:v>1.1552929999999999E-3</c:v>
                </c:pt>
                <c:pt idx="3119">
                  <c:v>1.155133E-3</c:v>
                </c:pt>
                <c:pt idx="3120">
                  <c:v>1.1549640000000001E-3</c:v>
                </c:pt>
                <c:pt idx="3121">
                  <c:v>1.1548000000000001E-3</c:v>
                </c:pt>
                <c:pt idx="3122">
                  <c:v>1.1546270000000001E-3</c:v>
                </c:pt>
                <c:pt idx="3123">
                  <c:v>1.1544680000000001E-3</c:v>
                </c:pt>
                <c:pt idx="3124">
                  <c:v>1.1543E-3</c:v>
                </c:pt>
                <c:pt idx="3125">
                  <c:v>1.1541279999999999E-3</c:v>
                </c:pt>
                <c:pt idx="3126">
                  <c:v>1.1539709999999999E-3</c:v>
                </c:pt>
                <c:pt idx="3127">
                  <c:v>1.1537979999999999E-3</c:v>
                </c:pt>
                <c:pt idx="3128">
                  <c:v>1.15364E-3</c:v>
                </c:pt>
                <c:pt idx="3129">
                  <c:v>1.1534729999999999E-3</c:v>
                </c:pt>
                <c:pt idx="3130">
                  <c:v>1.1533120000000001E-3</c:v>
                </c:pt>
                <c:pt idx="3131">
                  <c:v>1.153149E-3</c:v>
                </c:pt>
                <c:pt idx="3132">
                  <c:v>1.1529730000000001E-3</c:v>
                </c:pt>
                <c:pt idx="3133">
                  <c:v>1.1528090000000001E-3</c:v>
                </c:pt>
                <c:pt idx="3134">
                  <c:v>1.1526430000000001E-3</c:v>
                </c:pt>
                <c:pt idx="3135">
                  <c:v>1.1524809999999999E-3</c:v>
                </c:pt>
                <c:pt idx="3136">
                  <c:v>1.152314E-3</c:v>
                </c:pt>
                <c:pt idx="3137">
                  <c:v>1.1521529999999999E-3</c:v>
                </c:pt>
                <c:pt idx="3138">
                  <c:v>1.151989E-3</c:v>
                </c:pt>
                <c:pt idx="3139">
                  <c:v>1.1518139999999999E-3</c:v>
                </c:pt>
                <c:pt idx="3140">
                  <c:v>1.151659E-3</c:v>
                </c:pt>
                <c:pt idx="3141">
                  <c:v>1.151486E-3</c:v>
                </c:pt>
                <c:pt idx="3142">
                  <c:v>1.1513269999999999E-3</c:v>
                </c:pt>
                <c:pt idx="3143">
                  <c:v>1.151165E-3</c:v>
                </c:pt>
                <c:pt idx="3144">
                  <c:v>1.1509980000000001E-3</c:v>
                </c:pt>
                <c:pt idx="3145">
                  <c:v>1.150828E-3</c:v>
                </c:pt>
                <c:pt idx="3146">
                  <c:v>1.1506579999999999E-3</c:v>
                </c:pt>
                <c:pt idx="3147">
                  <c:v>1.1505E-3</c:v>
                </c:pt>
                <c:pt idx="3148">
                  <c:v>1.1503349999999999E-3</c:v>
                </c:pt>
                <c:pt idx="3149">
                  <c:v>1.150182E-3</c:v>
                </c:pt>
                <c:pt idx="3150">
                  <c:v>1.150025E-3</c:v>
                </c:pt>
                <c:pt idx="3151">
                  <c:v>1.1498649999999999E-3</c:v>
                </c:pt>
                <c:pt idx="3152">
                  <c:v>1.149693E-3</c:v>
                </c:pt>
                <c:pt idx="3153">
                  <c:v>1.1495190000000001E-3</c:v>
                </c:pt>
                <c:pt idx="3154">
                  <c:v>1.149354E-3</c:v>
                </c:pt>
                <c:pt idx="3155">
                  <c:v>1.1491819999999999E-3</c:v>
                </c:pt>
                <c:pt idx="3156">
                  <c:v>1.149017E-3</c:v>
                </c:pt>
                <c:pt idx="3157">
                  <c:v>1.1488449999999999E-3</c:v>
                </c:pt>
                <c:pt idx="3158">
                  <c:v>1.1486840000000001E-3</c:v>
                </c:pt>
                <c:pt idx="3159">
                  <c:v>1.14853E-3</c:v>
                </c:pt>
                <c:pt idx="3160">
                  <c:v>1.148371E-3</c:v>
                </c:pt>
                <c:pt idx="3161">
                  <c:v>1.148214E-3</c:v>
                </c:pt>
                <c:pt idx="3162">
                  <c:v>1.1480489999999999E-3</c:v>
                </c:pt>
                <c:pt idx="3163">
                  <c:v>1.1478860000000001E-3</c:v>
                </c:pt>
                <c:pt idx="3164">
                  <c:v>1.1477099999999999E-3</c:v>
                </c:pt>
                <c:pt idx="3165">
                  <c:v>1.1475459999999999E-3</c:v>
                </c:pt>
                <c:pt idx="3166">
                  <c:v>1.147382E-3</c:v>
                </c:pt>
                <c:pt idx="3167">
                  <c:v>1.1472209999999999E-3</c:v>
                </c:pt>
                <c:pt idx="3168">
                  <c:v>1.147066E-3</c:v>
                </c:pt>
                <c:pt idx="3169">
                  <c:v>1.146904E-3</c:v>
                </c:pt>
                <c:pt idx="3170">
                  <c:v>1.1467409999999999E-3</c:v>
                </c:pt>
                <c:pt idx="3171">
                  <c:v>1.1465760000000001E-3</c:v>
                </c:pt>
                <c:pt idx="3172">
                  <c:v>1.1464089999999999E-3</c:v>
                </c:pt>
                <c:pt idx="3173">
                  <c:v>1.1462429999999999E-3</c:v>
                </c:pt>
                <c:pt idx="3174">
                  <c:v>1.146076E-3</c:v>
                </c:pt>
                <c:pt idx="3175">
                  <c:v>1.1459090000000001E-3</c:v>
                </c:pt>
                <c:pt idx="3176">
                  <c:v>1.1457469999999999E-3</c:v>
                </c:pt>
                <c:pt idx="3177">
                  <c:v>1.1455860000000001E-3</c:v>
                </c:pt>
                <c:pt idx="3178">
                  <c:v>1.1454239999999999E-3</c:v>
                </c:pt>
                <c:pt idx="3179">
                  <c:v>1.1452719999999999E-3</c:v>
                </c:pt>
                <c:pt idx="3180">
                  <c:v>1.145114E-3</c:v>
                </c:pt>
                <c:pt idx="3181">
                  <c:v>1.1449400000000001E-3</c:v>
                </c:pt>
                <c:pt idx="3182">
                  <c:v>1.1447880000000001E-3</c:v>
                </c:pt>
                <c:pt idx="3183">
                  <c:v>1.1446150000000001E-3</c:v>
                </c:pt>
                <c:pt idx="3184">
                  <c:v>1.1444560000000001E-3</c:v>
                </c:pt>
                <c:pt idx="3185">
                  <c:v>1.144295E-3</c:v>
                </c:pt>
                <c:pt idx="3186">
                  <c:v>1.1441310000000001E-3</c:v>
                </c:pt>
                <c:pt idx="3187">
                  <c:v>1.143973E-3</c:v>
                </c:pt>
                <c:pt idx="3188">
                  <c:v>1.143811E-3</c:v>
                </c:pt>
                <c:pt idx="3189">
                  <c:v>1.143661E-3</c:v>
                </c:pt>
                <c:pt idx="3190">
                  <c:v>1.1434940000000001E-3</c:v>
                </c:pt>
                <c:pt idx="3191">
                  <c:v>1.143329E-3</c:v>
                </c:pt>
                <c:pt idx="3192">
                  <c:v>1.143161E-3</c:v>
                </c:pt>
                <c:pt idx="3193">
                  <c:v>1.1429949999999999E-3</c:v>
                </c:pt>
                <c:pt idx="3194">
                  <c:v>1.1428429999999999E-3</c:v>
                </c:pt>
                <c:pt idx="3195">
                  <c:v>1.142681E-3</c:v>
                </c:pt>
                <c:pt idx="3196">
                  <c:v>1.1425230000000001E-3</c:v>
                </c:pt>
                <c:pt idx="3197">
                  <c:v>1.1423609999999999E-3</c:v>
                </c:pt>
                <c:pt idx="3198">
                  <c:v>1.142197E-3</c:v>
                </c:pt>
                <c:pt idx="3199">
                  <c:v>1.14204E-3</c:v>
                </c:pt>
                <c:pt idx="3200">
                  <c:v>1.141871E-3</c:v>
                </c:pt>
                <c:pt idx="3201">
                  <c:v>1.1417160000000001E-3</c:v>
                </c:pt>
                <c:pt idx="3202">
                  <c:v>1.141556E-3</c:v>
                </c:pt>
                <c:pt idx="3203">
                  <c:v>1.141403E-3</c:v>
                </c:pt>
                <c:pt idx="3204">
                  <c:v>1.141235E-3</c:v>
                </c:pt>
                <c:pt idx="3205">
                  <c:v>1.1410750000000001E-3</c:v>
                </c:pt>
                <c:pt idx="3206">
                  <c:v>1.140914E-3</c:v>
                </c:pt>
                <c:pt idx="3207">
                  <c:v>1.1407489999999999E-3</c:v>
                </c:pt>
                <c:pt idx="3208">
                  <c:v>1.1405880000000001E-3</c:v>
                </c:pt>
                <c:pt idx="3209">
                  <c:v>1.140423E-3</c:v>
                </c:pt>
                <c:pt idx="3210">
                  <c:v>1.1402649999999999E-3</c:v>
                </c:pt>
                <c:pt idx="3211">
                  <c:v>1.140102E-3</c:v>
                </c:pt>
                <c:pt idx="3212">
                  <c:v>1.139948E-3</c:v>
                </c:pt>
                <c:pt idx="3213">
                  <c:v>1.13978E-3</c:v>
                </c:pt>
                <c:pt idx="3214">
                  <c:v>1.139618E-3</c:v>
                </c:pt>
                <c:pt idx="3215">
                  <c:v>1.1394669999999999E-3</c:v>
                </c:pt>
                <c:pt idx="3216">
                  <c:v>1.1393009999999999E-3</c:v>
                </c:pt>
                <c:pt idx="3217">
                  <c:v>1.139153E-3</c:v>
                </c:pt>
                <c:pt idx="3218">
                  <c:v>1.138991E-3</c:v>
                </c:pt>
                <c:pt idx="3219">
                  <c:v>1.1388360000000001E-3</c:v>
                </c:pt>
                <c:pt idx="3220">
                  <c:v>1.13868E-3</c:v>
                </c:pt>
                <c:pt idx="3221">
                  <c:v>1.138514E-3</c:v>
                </c:pt>
                <c:pt idx="3222">
                  <c:v>1.1383529999999999E-3</c:v>
                </c:pt>
                <c:pt idx="3223">
                  <c:v>1.1381869999999999E-3</c:v>
                </c:pt>
                <c:pt idx="3224">
                  <c:v>1.1380279999999999E-3</c:v>
                </c:pt>
                <c:pt idx="3225">
                  <c:v>1.137873E-3</c:v>
                </c:pt>
                <c:pt idx="3226">
                  <c:v>1.137716E-3</c:v>
                </c:pt>
                <c:pt idx="3227">
                  <c:v>1.1375619999999999E-3</c:v>
                </c:pt>
                <c:pt idx="3228">
                  <c:v>1.1373920000000001E-3</c:v>
                </c:pt>
                <c:pt idx="3229">
                  <c:v>1.137241E-3</c:v>
                </c:pt>
                <c:pt idx="3230">
                  <c:v>1.137075E-3</c:v>
                </c:pt>
                <c:pt idx="3231">
                  <c:v>1.1369209999999999E-3</c:v>
                </c:pt>
                <c:pt idx="3232">
                  <c:v>1.136768E-3</c:v>
                </c:pt>
                <c:pt idx="3233">
                  <c:v>1.1366169999999999E-3</c:v>
                </c:pt>
                <c:pt idx="3234">
                  <c:v>1.1364560000000001E-3</c:v>
                </c:pt>
                <c:pt idx="3235">
                  <c:v>1.136291E-3</c:v>
                </c:pt>
                <c:pt idx="3236">
                  <c:v>1.1361310000000001E-3</c:v>
                </c:pt>
                <c:pt idx="3237">
                  <c:v>1.1359689999999999E-3</c:v>
                </c:pt>
                <c:pt idx="3238">
                  <c:v>1.1358119999999999E-3</c:v>
                </c:pt>
                <c:pt idx="3239">
                  <c:v>1.1356490000000001E-3</c:v>
                </c:pt>
                <c:pt idx="3240">
                  <c:v>1.1354869999999999E-3</c:v>
                </c:pt>
                <c:pt idx="3241">
                  <c:v>1.1353400000000001E-3</c:v>
                </c:pt>
                <c:pt idx="3242">
                  <c:v>1.1351810000000001E-3</c:v>
                </c:pt>
                <c:pt idx="3243">
                  <c:v>1.1350290000000001E-3</c:v>
                </c:pt>
                <c:pt idx="3244">
                  <c:v>1.134864E-3</c:v>
                </c:pt>
                <c:pt idx="3245">
                  <c:v>1.1347040000000001E-3</c:v>
                </c:pt>
                <c:pt idx="3246">
                  <c:v>1.1345509999999999E-3</c:v>
                </c:pt>
                <c:pt idx="3247">
                  <c:v>1.134391E-3</c:v>
                </c:pt>
                <c:pt idx="3248">
                  <c:v>1.134237E-3</c:v>
                </c:pt>
                <c:pt idx="3249">
                  <c:v>1.13408E-3</c:v>
                </c:pt>
                <c:pt idx="3250">
                  <c:v>1.1339329999999999E-3</c:v>
                </c:pt>
                <c:pt idx="3251">
                  <c:v>1.1337739999999999E-3</c:v>
                </c:pt>
                <c:pt idx="3252">
                  <c:v>1.1336110000000001E-3</c:v>
                </c:pt>
                <c:pt idx="3253">
                  <c:v>1.1334520000000001E-3</c:v>
                </c:pt>
                <c:pt idx="3254">
                  <c:v>1.1332899999999999E-3</c:v>
                </c:pt>
                <c:pt idx="3255">
                  <c:v>1.133139E-3</c:v>
                </c:pt>
                <c:pt idx="3256">
                  <c:v>1.1329739999999999E-3</c:v>
                </c:pt>
                <c:pt idx="3257">
                  <c:v>1.1328239999999999E-3</c:v>
                </c:pt>
                <c:pt idx="3258">
                  <c:v>1.1326610000000001E-3</c:v>
                </c:pt>
                <c:pt idx="3259">
                  <c:v>1.132508E-3</c:v>
                </c:pt>
                <c:pt idx="3260">
                  <c:v>1.132353E-3</c:v>
                </c:pt>
                <c:pt idx="3261">
                  <c:v>1.132199E-3</c:v>
                </c:pt>
                <c:pt idx="3262">
                  <c:v>1.132039E-3</c:v>
                </c:pt>
                <c:pt idx="3263">
                  <c:v>1.1318820000000001E-3</c:v>
                </c:pt>
                <c:pt idx="3264">
                  <c:v>1.1317250000000001E-3</c:v>
                </c:pt>
                <c:pt idx="3265">
                  <c:v>1.131569E-3</c:v>
                </c:pt>
                <c:pt idx="3266">
                  <c:v>1.1314160000000001E-3</c:v>
                </c:pt>
                <c:pt idx="3267">
                  <c:v>1.1312609999999999E-3</c:v>
                </c:pt>
                <c:pt idx="3268">
                  <c:v>1.131099E-3</c:v>
                </c:pt>
                <c:pt idx="3269">
                  <c:v>1.130947E-3</c:v>
                </c:pt>
                <c:pt idx="3270">
                  <c:v>1.130795E-3</c:v>
                </c:pt>
                <c:pt idx="3271">
                  <c:v>1.130645E-3</c:v>
                </c:pt>
                <c:pt idx="3272">
                  <c:v>1.1304869999999999E-3</c:v>
                </c:pt>
                <c:pt idx="3273">
                  <c:v>1.130322E-3</c:v>
                </c:pt>
                <c:pt idx="3274">
                  <c:v>1.1301709999999999E-3</c:v>
                </c:pt>
                <c:pt idx="3275">
                  <c:v>1.1300170000000001E-3</c:v>
                </c:pt>
                <c:pt idx="3276">
                  <c:v>1.129866E-3</c:v>
                </c:pt>
                <c:pt idx="3277">
                  <c:v>1.129709E-3</c:v>
                </c:pt>
                <c:pt idx="3278">
                  <c:v>1.1295529999999999E-3</c:v>
                </c:pt>
                <c:pt idx="3279">
                  <c:v>1.129389E-3</c:v>
                </c:pt>
                <c:pt idx="3280">
                  <c:v>1.129232E-3</c:v>
                </c:pt>
                <c:pt idx="3281">
                  <c:v>1.129077E-3</c:v>
                </c:pt>
                <c:pt idx="3282">
                  <c:v>1.128916E-3</c:v>
                </c:pt>
                <c:pt idx="3283">
                  <c:v>1.128766E-3</c:v>
                </c:pt>
                <c:pt idx="3284">
                  <c:v>1.128609E-3</c:v>
                </c:pt>
                <c:pt idx="3285">
                  <c:v>1.128462E-3</c:v>
                </c:pt>
                <c:pt idx="3286">
                  <c:v>1.12831E-3</c:v>
                </c:pt>
                <c:pt idx="3287">
                  <c:v>1.128156E-3</c:v>
                </c:pt>
                <c:pt idx="3288">
                  <c:v>1.128006E-3</c:v>
                </c:pt>
                <c:pt idx="3289">
                  <c:v>1.1278449999999999E-3</c:v>
                </c:pt>
                <c:pt idx="3290">
                  <c:v>1.1276929999999999E-3</c:v>
                </c:pt>
                <c:pt idx="3291">
                  <c:v>1.127538E-3</c:v>
                </c:pt>
                <c:pt idx="3292">
                  <c:v>1.127383E-3</c:v>
                </c:pt>
                <c:pt idx="3293">
                  <c:v>1.1272249999999999E-3</c:v>
                </c:pt>
                <c:pt idx="3294">
                  <c:v>1.1270690000000001E-3</c:v>
                </c:pt>
                <c:pt idx="3295">
                  <c:v>1.1269209999999999E-3</c:v>
                </c:pt>
                <c:pt idx="3296">
                  <c:v>1.126766E-3</c:v>
                </c:pt>
                <c:pt idx="3297">
                  <c:v>1.1266239999999999E-3</c:v>
                </c:pt>
                <c:pt idx="3298">
                  <c:v>1.1264700000000001E-3</c:v>
                </c:pt>
                <c:pt idx="3299">
                  <c:v>1.126309E-3</c:v>
                </c:pt>
                <c:pt idx="3300">
                  <c:v>1.1261470000000001E-3</c:v>
                </c:pt>
                <c:pt idx="3301">
                  <c:v>1.125994E-3</c:v>
                </c:pt>
                <c:pt idx="3302">
                  <c:v>1.125839E-3</c:v>
                </c:pt>
                <c:pt idx="3303">
                  <c:v>1.125689E-3</c:v>
                </c:pt>
                <c:pt idx="3304">
                  <c:v>1.125542E-3</c:v>
                </c:pt>
                <c:pt idx="3305">
                  <c:v>1.125383E-3</c:v>
                </c:pt>
                <c:pt idx="3306">
                  <c:v>1.1252370000000001E-3</c:v>
                </c:pt>
                <c:pt idx="3307">
                  <c:v>1.1250769999999999E-3</c:v>
                </c:pt>
                <c:pt idx="3308">
                  <c:v>1.1249249999999999E-3</c:v>
                </c:pt>
                <c:pt idx="3309">
                  <c:v>1.1247690000000001E-3</c:v>
                </c:pt>
                <c:pt idx="3310">
                  <c:v>1.1246139999999999E-3</c:v>
                </c:pt>
                <c:pt idx="3311">
                  <c:v>1.12447E-3</c:v>
                </c:pt>
                <c:pt idx="3312">
                  <c:v>1.1243189999999999E-3</c:v>
                </c:pt>
                <c:pt idx="3313">
                  <c:v>1.124171E-3</c:v>
                </c:pt>
                <c:pt idx="3314">
                  <c:v>1.1240239999999999E-3</c:v>
                </c:pt>
                <c:pt idx="3315">
                  <c:v>1.1238699999999999E-3</c:v>
                </c:pt>
                <c:pt idx="3316">
                  <c:v>1.1237179999999999E-3</c:v>
                </c:pt>
                <c:pt idx="3317">
                  <c:v>1.123558E-3</c:v>
                </c:pt>
                <c:pt idx="3318">
                  <c:v>1.1234019999999999E-3</c:v>
                </c:pt>
                <c:pt idx="3319">
                  <c:v>1.1232449999999999E-3</c:v>
                </c:pt>
                <c:pt idx="3320">
                  <c:v>1.1230910000000001E-3</c:v>
                </c:pt>
                <c:pt idx="3321">
                  <c:v>1.1229409999999999E-3</c:v>
                </c:pt>
                <c:pt idx="3322">
                  <c:v>1.12279E-3</c:v>
                </c:pt>
                <c:pt idx="3323">
                  <c:v>1.122641E-3</c:v>
                </c:pt>
                <c:pt idx="3324">
                  <c:v>1.122491E-3</c:v>
                </c:pt>
                <c:pt idx="3325">
                  <c:v>1.122346E-3</c:v>
                </c:pt>
                <c:pt idx="3326">
                  <c:v>1.1221930000000001E-3</c:v>
                </c:pt>
                <c:pt idx="3327">
                  <c:v>1.1220449999999999E-3</c:v>
                </c:pt>
                <c:pt idx="3328">
                  <c:v>1.121892E-3</c:v>
                </c:pt>
                <c:pt idx="3329">
                  <c:v>1.12174E-3</c:v>
                </c:pt>
                <c:pt idx="3330">
                  <c:v>1.1215890000000001E-3</c:v>
                </c:pt>
                <c:pt idx="3331">
                  <c:v>1.1214319999999999E-3</c:v>
                </c:pt>
                <c:pt idx="3332">
                  <c:v>1.1212850000000001E-3</c:v>
                </c:pt>
                <c:pt idx="3333">
                  <c:v>1.121134E-3</c:v>
                </c:pt>
                <c:pt idx="3334">
                  <c:v>1.1209830000000001E-3</c:v>
                </c:pt>
                <c:pt idx="3335">
                  <c:v>1.1208360000000001E-3</c:v>
                </c:pt>
                <c:pt idx="3336">
                  <c:v>1.120685E-3</c:v>
                </c:pt>
                <c:pt idx="3337">
                  <c:v>1.120539E-3</c:v>
                </c:pt>
                <c:pt idx="3338">
                  <c:v>1.1203859999999999E-3</c:v>
                </c:pt>
                <c:pt idx="3339">
                  <c:v>1.120235E-3</c:v>
                </c:pt>
                <c:pt idx="3340">
                  <c:v>1.120083E-3</c:v>
                </c:pt>
                <c:pt idx="3341">
                  <c:v>1.1199319999999999E-3</c:v>
                </c:pt>
                <c:pt idx="3342">
                  <c:v>1.119781E-3</c:v>
                </c:pt>
                <c:pt idx="3343">
                  <c:v>1.1196310000000001E-3</c:v>
                </c:pt>
                <c:pt idx="3344">
                  <c:v>1.119484E-3</c:v>
                </c:pt>
                <c:pt idx="3345">
                  <c:v>1.119334E-3</c:v>
                </c:pt>
                <c:pt idx="3346">
                  <c:v>1.1191879999999999E-3</c:v>
                </c:pt>
                <c:pt idx="3347">
                  <c:v>1.119035E-3</c:v>
                </c:pt>
                <c:pt idx="3348">
                  <c:v>1.118887E-3</c:v>
                </c:pt>
                <c:pt idx="3349">
                  <c:v>1.1187390000000001E-3</c:v>
                </c:pt>
                <c:pt idx="3350">
                  <c:v>1.118586E-3</c:v>
                </c:pt>
                <c:pt idx="3351">
                  <c:v>1.1184420000000001E-3</c:v>
                </c:pt>
                <c:pt idx="3352">
                  <c:v>1.1182900000000001E-3</c:v>
                </c:pt>
                <c:pt idx="3353">
                  <c:v>1.118146E-3</c:v>
                </c:pt>
                <c:pt idx="3354">
                  <c:v>1.1179950000000001E-3</c:v>
                </c:pt>
                <c:pt idx="3355">
                  <c:v>1.1178449999999999E-3</c:v>
                </c:pt>
                <c:pt idx="3356">
                  <c:v>1.1176999999999999E-3</c:v>
                </c:pt>
                <c:pt idx="3357">
                  <c:v>1.117551E-3</c:v>
                </c:pt>
                <c:pt idx="3358">
                  <c:v>1.1174069999999999E-3</c:v>
                </c:pt>
                <c:pt idx="3359">
                  <c:v>1.117259E-3</c:v>
                </c:pt>
                <c:pt idx="3360">
                  <c:v>1.117116E-3</c:v>
                </c:pt>
                <c:pt idx="3361">
                  <c:v>1.116967E-3</c:v>
                </c:pt>
                <c:pt idx="3362">
                  <c:v>1.1168230000000001E-3</c:v>
                </c:pt>
                <c:pt idx="3363">
                  <c:v>1.116676E-3</c:v>
                </c:pt>
                <c:pt idx="3364">
                  <c:v>1.1165280000000001E-3</c:v>
                </c:pt>
                <c:pt idx="3365">
                  <c:v>1.116382E-3</c:v>
                </c:pt>
                <c:pt idx="3366">
                  <c:v>1.11623E-3</c:v>
                </c:pt>
                <c:pt idx="3367">
                  <c:v>1.116085E-3</c:v>
                </c:pt>
                <c:pt idx="3368">
                  <c:v>1.1159379999999999E-3</c:v>
                </c:pt>
                <c:pt idx="3369">
                  <c:v>1.1157890000000001E-3</c:v>
                </c:pt>
                <c:pt idx="3370">
                  <c:v>1.1156460000000001E-3</c:v>
                </c:pt>
                <c:pt idx="3371">
                  <c:v>1.115497E-3</c:v>
                </c:pt>
                <c:pt idx="3372">
                  <c:v>1.1153549999999999E-3</c:v>
                </c:pt>
                <c:pt idx="3373">
                  <c:v>1.1152060000000001E-3</c:v>
                </c:pt>
                <c:pt idx="3374">
                  <c:v>1.1150590000000001E-3</c:v>
                </c:pt>
                <c:pt idx="3375">
                  <c:v>1.114912E-3</c:v>
                </c:pt>
                <c:pt idx="3376">
                  <c:v>1.114765E-3</c:v>
                </c:pt>
                <c:pt idx="3377">
                  <c:v>1.11462E-3</c:v>
                </c:pt>
                <c:pt idx="3378">
                  <c:v>1.1144729999999999E-3</c:v>
                </c:pt>
                <c:pt idx="3379">
                  <c:v>1.114332E-3</c:v>
                </c:pt>
                <c:pt idx="3380">
                  <c:v>1.114187E-3</c:v>
                </c:pt>
                <c:pt idx="3381">
                  <c:v>1.1140410000000001E-3</c:v>
                </c:pt>
                <c:pt idx="3382">
                  <c:v>1.113885E-3</c:v>
                </c:pt>
                <c:pt idx="3383">
                  <c:v>1.1137359999999999E-3</c:v>
                </c:pt>
                <c:pt idx="3384">
                  <c:v>1.1135979999999999E-3</c:v>
                </c:pt>
                <c:pt idx="3385">
                  <c:v>1.113455E-3</c:v>
                </c:pt>
                <c:pt idx="3386">
                  <c:v>1.113317E-3</c:v>
                </c:pt>
                <c:pt idx="3387">
                  <c:v>1.113167E-3</c:v>
                </c:pt>
                <c:pt idx="3388">
                  <c:v>1.1130210000000001E-3</c:v>
                </c:pt>
                <c:pt idx="3389">
                  <c:v>1.112874E-3</c:v>
                </c:pt>
                <c:pt idx="3390">
                  <c:v>1.112732E-3</c:v>
                </c:pt>
                <c:pt idx="3391">
                  <c:v>1.1125880000000001E-3</c:v>
                </c:pt>
                <c:pt idx="3392">
                  <c:v>1.1124430000000001E-3</c:v>
                </c:pt>
                <c:pt idx="3393">
                  <c:v>1.112292E-3</c:v>
                </c:pt>
                <c:pt idx="3394">
                  <c:v>1.112147E-3</c:v>
                </c:pt>
                <c:pt idx="3395">
                  <c:v>1.1120049999999999E-3</c:v>
                </c:pt>
                <c:pt idx="3396">
                  <c:v>1.111866E-3</c:v>
                </c:pt>
                <c:pt idx="3397">
                  <c:v>1.1117220000000001E-3</c:v>
                </c:pt>
                <c:pt idx="3398">
                  <c:v>1.1115739999999999E-3</c:v>
                </c:pt>
                <c:pt idx="3399">
                  <c:v>1.1114269999999999E-3</c:v>
                </c:pt>
                <c:pt idx="3400">
                  <c:v>1.1112870000000001E-3</c:v>
                </c:pt>
                <c:pt idx="3401">
                  <c:v>1.111138E-3</c:v>
                </c:pt>
                <c:pt idx="3402">
                  <c:v>1.110995E-3</c:v>
                </c:pt>
                <c:pt idx="3403">
                  <c:v>1.1108450000000001E-3</c:v>
                </c:pt>
                <c:pt idx="3404">
                  <c:v>1.1107059999999999E-3</c:v>
                </c:pt>
                <c:pt idx="3405">
                  <c:v>1.1105690000000001E-3</c:v>
                </c:pt>
                <c:pt idx="3406">
                  <c:v>1.110422E-3</c:v>
                </c:pt>
                <c:pt idx="3407">
                  <c:v>1.1102779999999999E-3</c:v>
                </c:pt>
                <c:pt idx="3408">
                  <c:v>1.1101329999999999E-3</c:v>
                </c:pt>
                <c:pt idx="3409">
                  <c:v>1.109992E-3</c:v>
                </c:pt>
                <c:pt idx="3410">
                  <c:v>1.109847E-3</c:v>
                </c:pt>
                <c:pt idx="3411">
                  <c:v>1.109706E-3</c:v>
                </c:pt>
                <c:pt idx="3412">
                  <c:v>1.1095639999999999E-3</c:v>
                </c:pt>
                <c:pt idx="3413">
                  <c:v>1.1094169999999999E-3</c:v>
                </c:pt>
                <c:pt idx="3414">
                  <c:v>1.1092750000000001E-3</c:v>
                </c:pt>
                <c:pt idx="3415">
                  <c:v>1.109128E-3</c:v>
                </c:pt>
                <c:pt idx="3416">
                  <c:v>1.1089870000000001E-3</c:v>
                </c:pt>
                <c:pt idx="3417">
                  <c:v>1.108855E-3</c:v>
                </c:pt>
                <c:pt idx="3418">
                  <c:v>1.108714E-3</c:v>
                </c:pt>
                <c:pt idx="3419">
                  <c:v>1.1085750000000001E-3</c:v>
                </c:pt>
                <c:pt idx="3420">
                  <c:v>1.108426E-3</c:v>
                </c:pt>
                <c:pt idx="3421">
                  <c:v>1.1082780000000001E-3</c:v>
                </c:pt>
                <c:pt idx="3422">
                  <c:v>1.1081210000000001E-3</c:v>
                </c:pt>
                <c:pt idx="3423">
                  <c:v>1.1079760000000001E-3</c:v>
                </c:pt>
                <c:pt idx="3424">
                  <c:v>1.1078360000000001E-3</c:v>
                </c:pt>
                <c:pt idx="3425">
                  <c:v>1.107689E-3</c:v>
                </c:pt>
                <c:pt idx="3426">
                  <c:v>1.1075569999999999E-3</c:v>
                </c:pt>
                <c:pt idx="3427">
                  <c:v>1.10742E-3</c:v>
                </c:pt>
                <c:pt idx="3428">
                  <c:v>1.1072860000000001E-3</c:v>
                </c:pt>
                <c:pt idx="3429">
                  <c:v>1.1071469999999999E-3</c:v>
                </c:pt>
                <c:pt idx="3430">
                  <c:v>1.1069980000000001E-3</c:v>
                </c:pt>
                <c:pt idx="3431">
                  <c:v>1.1068510000000001E-3</c:v>
                </c:pt>
                <c:pt idx="3432">
                  <c:v>1.106702E-3</c:v>
                </c:pt>
                <c:pt idx="3433">
                  <c:v>1.106555E-3</c:v>
                </c:pt>
                <c:pt idx="3434">
                  <c:v>1.106414E-3</c:v>
                </c:pt>
                <c:pt idx="3435">
                  <c:v>1.1062800000000001E-3</c:v>
                </c:pt>
                <c:pt idx="3436">
                  <c:v>1.106138E-3</c:v>
                </c:pt>
                <c:pt idx="3437">
                  <c:v>1.1060029999999999E-3</c:v>
                </c:pt>
                <c:pt idx="3438">
                  <c:v>1.1058660000000001E-3</c:v>
                </c:pt>
                <c:pt idx="3439">
                  <c:v>1.1057179999999999E-3</c:v>
                </c:pt>
                <c:pt idx="3440">
                  <c:v>1.1055800000000001E-3</c:v>
                </c:pt>
                <c:pt idx="3441">
                  <c:v>1.105434E-3</c:v>
                </c:pt>
                <c:pt idx="3442">
                  <c:v>1.1052919999999999E-3</c:v>
                </c:pt>
                <c:pt idx="3443">
                  <c:v>1.1051539999999999E-3</c:v>
                </c:pt>
                <c:pt idx="3444">
                  <c:v>1.105005E-3</c:v>
                </c:pt>
                <c:pt idx="3445">
                  <c:v>1.1048640000000001E-3</c:v>
                </c:pt>
                <c:pt idx="3446">
                  <c:v>1.1047349999999999E-3</c:v>
                </c:pt>
                <c:pt idx="3447">
                  <c:v>1.1045930000000001E-3</c:v>
                </c:pt>
                <c:pt idx="3448">
                  <c:v>1.1044500000000001E-3</c:v>
                </c:pt>
                <c:pt idx="3449">
                  <c:v>1.1043120000000001E-3</c:v>
                </c:pt>
                <c:pt idx="3450">
                  <c:v>1.104182E-3</c:v>
                </c:pt>
                <c:pt idx="3451">
                  <c:v>1.1040449999999999E-3</c:v>
                </c:pt>
                <c:pt idx="3452">
                  <c:v>1.103906E-3</c:v>
                </c:pt>
                <c:pt idx="3453">
                  <c:v>1.103756E-3</c:v>
                </c:pt>
                <c:pt idx="3454">
                  <c:v>1.1036170000000001E-3</c:v>
                </c:pt>
                <c:pt idx="3455">
                  <c:v>1.1034759999999999E-3</c:v>
                </c:pt>
                <c:pt idx="3456">
                  <c:v>1.1033379999999999E-3</c:v>
                </c:pt>
                <c:pt idx="3457">
                  <c:v>1.1032010000000001E-3</c:v>
                </c:pt>
                <c:pt idx="3458">
                  <c:v>1.1030600000000001E-3</c:v>
                </c:pt>
                <c:pt idx="3459">
                  <c:v>1.102923E-3</c:v>
                </c:pt>
                <c:pt idx="3460">
                  <c:v>1.1027750000000001E-3</c:v>
                </c:pt>
                <c:pt idx="3461">
                  <c:v>1.1026409999999999E-3</c:v>
                </c:pt>
                <c:pt idx="3462">
                  <c:v>1.102504E-3</c:v>
                </c:pt>
                <c:pt idx="3463">
                  <c:v>1.1023669999999999E-3</c:v>
                </c:pt>
                <c:pt idx="3464">
                  <c:v>1.1022320000000001E-3</c:v>
                </c:pt>
                <c:pt idx="3465">
                  <c:v>1.1020909999999999E-3</c:v>
                </c:pt>
                <c:pt idx="3466">
                  <c:v>1.101952E-3</c:v>
                </c:pt>
                <c:pt idx="3467">
                  <c:v>1.1018130000000001E-3</c:v>
                </c:pt>
                <c:pt idx="3468">
                  <c:v>1.1016750000000001E-3</c:v>
                </c:pt>
                <c:pt idx="3469">
                  <c:v>1.1015350000000001E-3</c:v>
                </c:pt>
                <c:pt idx="3470">
                  <c:v>1.1013990000000001E-3</c:v>
                </c:pt>
                <c:pt idx="3471">
                  <c:v>1.101264E-3</c:v>
                </c:pt>
                <c:pt idx="3472">
                  <c:v>1.101124E-3</c:v>
                </c:pt>
                <c:pt idx="3473">
                  <c:v>1.10099E-3</c:v>
                </c:pt>
                <c:pt idx="3474">
                  <c:v>1.1008439999999999E-3</c:v>
                </c:pt>
                <c:pt idx="3475">
                  <c:v>1.10071E-3</c:v>
                </c:pt>
                <c:pt idx="3476">
                  <c:v>1.1005769999999999E-3</c:v>
                </c:pt>
                <c:pt idx="3477">
                  <c:v>1.1004420000000001E-3</c:v>
                </c:pt>
                <c:pt idx="3478">
                  <c:v>1.100307E-3</c:v>
                </c:pt>
                <c:pt idx="3479">
                  <c:v>1.1001699999999999E-3</c:v>
                </c:pt>
                <c:pt idx="3480">
                  <c:v>1.1000319999999999E-3</c:v>
                </c:pt>
                <c:pt idx="3481">
                  <c:v>1.099895E-3</c:v>
                </c:pt>
                <c:pt idx="3482">
                  <c:v>1.099757E-3</c:v>
                </c:pt>
                <c:pt idx="3483">
                  <c:v>1.099617E-3</c:v>
                </c:pt>
                <c:pt idx="3484">
                  <c:v>1.099479E-3</c:v>
                </c:pt>
                <c:pt idx="3485">
                  <c:v>1.0993439999999999E-3</c:v>
                </c:pt>
                <c:pt idx="3486">
                  <c:v>1.099205E-3</c:v>
                </c:pt>
                <c:pt idx="3487">
                  <c:v>1.0990710000000001E-3</c:v>
                </c:pt>
                <c:pt idx="3488">
                  <c:v>1.0989350000000001E-3</c:v>
                </c:pt>
                <c:pt idx="3489">
                  <c:v>1.0988E-3</c:v>
                </c:pt>
                <c:pt idx="3490">
                  <c:v>1.098667E-3</c:v>
                </c:pt>
                <c:pt idx="3491">
                  <c:v>1.098531E-3</c:v>
                </c:pt>
                <c:pt idx="3492">
                  <c:v>1.098396E-3</c:v>
                </c:pt>
                <c:pt idx="3493">
                  <c:v>1.0982609999999999E-3</c:v>
                </c:pt>
                <c:pt idx="3494">
                  <c:v>1.098126E-3</c:v>
                </c:pt>
                <c:pt idx="3495">
                  <c:v>1.0979869999999999E-3</c:v>
                </c:pt>
                <c:pt idx="3496">
                  <c:v>1.097853E-3</c:v>
                </c:pt>
                <c:pt idx="3497">
                  <c:v>1.097719E-3</c:v>
                </c:pt>
                <c:pt idx="3498">
                  <c:v>1.097581E-3</c:v>
                </c:pt>
                <c:pt idx="3499">
                  <c:v>1.097448E-3</c:v>
                </c:pt>
                <c:pt idx="3500">
                  <c:v>1.097312E-3</c:v>
                </c:pt>
                <c:pt idx="3501">
                  <c:v>1.097177E-3</c:v>
                </c:pt>
                <c:pt idx="3502">
                  <c:v>1.0970419999999999E-3</c:v>
                </c:pt>
                <c:pt idx="3503">
                  <c:v>1.096908E-3</c:v>
                </c:pt>
                <c:pt idx="3504">
                  <c:v>1.0967730000000001E-3</c:v>
                </c:pt>
                <c:pt idx="3505">
                  <c:v>1.096638E-3</c:v>
                </c:pt>
                <c:pt idx="3506">
                  <c:v>1.096505E-3</c:v>
                </c:pt>
                <c:pt idx="3507">
                  <c:v>1.0963679999999999E-3</c:v>
                </c:pt>
                <c:pt idx="3508">
                  <c:v>1.096234E-3</c:v>
                </c:pt>
                <c:pt idx="3509">
                  <c:v>1.0960970000000001E-3</c:v>
                </c:pt>
                <c:pt idx="3510">
                  <c:v>1.095962E-3</c:v>
                </c:pt>
                <c:pt idx="3511">
                  <c:v>1.095827E-3</c:v>
                </c:pt>
                <c:pt idx="3512">
                  <c:v>1.095688E-3</c:v>
                </c:pt>
                <c:pt idx="3513">
                  <c:v>1.095555E-3</c:v>
                </c:pt>
                <c:pt idx="3514">
                  <c:v>1.0954199999999999E-3</c:v>
                </c:pt>
                <c:pt idx="3515">
                  <c:v>1.0952850000000001E-3</c:v>
                </c:pt>
                <c:pt idx="3516">
                  <c:v>1.095153E-3</c:v>
                </c:pt>
                <c:pt idx="3517">
                  <c:v>1.095022E-3</c:v>
                </c:pt>
                <c:pt idx="3518">
                  <c:v>1.094888E-3</c:v>
                </c:pt>
                <c:pt idx="3519">
                  <c:v>1.094748E-3</c:v>
                </c:pt>
                <c:pt idx="3520">
                  <c:v>1.0946110000000001E-3</c:v>
                </c:pt>
                <c:pt idx="3521">
                  <c:v>1.0944780000000001E-3</c:v>
                </c:pt>
                <c:pt idx="3522">
                  <c:v>1.0943459999999999E-3</c:v>
                </c:pt>
                <c:pt idx="3523">
                  <c:v>1.094214E-3</c:v>
                </c:pt>
                <c:pt idx="3524">
                  <c:v>1.0940909999999999E-3</c:v>
                </c:pt>
                <c:pt idx="3525">
                  <c:v>1.0939560000000001E-3</c:v>
                </c:pt>
                <c:pt idx="3526">
                  <c:v>1.093821E-3</c:v>
                </c:pt>
                <c:pt idx="3527">
                  <c:v>1.09369E-3</c:v>
                </c:pt>
                <c:pt idx="3528">
                  <c:v>1.0935540000000001E-3</c:v>
                </c:pt>
                <c:pt idx="3529">
                  <c:v>1.0934230000000001E-3</c:v>
                </c:pt>
                <c:pt idx="3530">
                  <c:v>1.0932909999999999E-3</c:v>
                </c:pt>
                <c:pt idx="3531">
                  <c:v>1.0931669999999999E-3</c:v>
                </c:pt>
                <c:pt idx="3532">
                  <c:v>1.0930320000000001E-3</c:v>
                </c:pt>
                <c:pt idx="3533">
                  <c:v>1.092892E-3</c:v>
                </c:pt>
                <c:pt idx="3534">
                  <c:v>1.092757E-3</c:v>
                </c:pt>
                <c:pt idx="3535">
                  <c:v>1.0926200000000001E-3</c:v>
                </c:pt>
                <c:pt idx="3536">
                  <c:v>1.0924800000000001E-3</c:v>
                </c:pt>
                <c:pt idx="3537">
                  <c:v>1.0923560000000001E-3</c:v>
                </c:pt>
                <c:pt idx="3538">
                  <c:v>1.092221E-3</c:v>
                </c:pt>
                <c:pt idx="3539">
                  <c:v>1.0920940000000001E-3</c:v>
                </c:pt>
                <c:pt idx="3540">
                  <c:v>1.091952E-3</c:v>
                </c:pt>
                <c:pt idx="3541">
                  <c:v>1.0918220000000001E-3</c:v>
                </c:pt>
                <c:pt idx="3542">
                  <c:v>1.091692E-3</c:v>
                </c:pt>
                <c:pt idx="3543">
                  <c:v>1.0915580000000001E-3</c:v>
                </c:pt>
                <c:pt idx="3544">
                  <c:v>1.091428E-3</c:v>
                </c:pt>
                <c:pt idx="3545">
                  <c:v>1.0912960000000001E-3</c:v>
                </c:pt>
                <c:pt idx="3546">
                  <c:v>1.091156E-3</c:v>
                </c:pt>
                <c:pt idx="3547">
                  <c:v>1.091016E-3</c:v>
                </c:pt>
                <c:pt idx="3548">
                  <c:v>1.09088E-3</c:v>
                </c:pt>
                <c:pt idx="3549">
                  <c:v>1.090747E-3</c:v>
                </c:pt>
                <c:pt idx="3550">
                  <c:v>1.09062E-3</c:v>
                </c:pt>
                <c:pt idx="3551">
                  <c:v>1.090501E-3</c:v>
                </c:pt>
                <c:pt idx="3552">
                  <c:v>1.0903670000000001E-3</c:v>
                </c:pt>
                <c:pt idx="3553">
                  <c:v>1.0902279999999999E-3</c:v>
                </c:pt>
                <c:pt idx="3554">
                  <c:v>1.0900840000000001E-3</c:v>
                </c:pt>
                <c:pt idx="3555">
                  <c:v>1.0899480000000001E-3</c:v>
                </c:pt>
                <c:pt idx="3556">
                  <c:v>1.0898139999999999E-3</c:v>
                </c:pt>
                <c:pt idx="3557">
                  <c:v>1.0896829999999999E-3</c:v>
                </c:pt>
                <c:pt idx="3558">
                  <c:v>1.089558E-3</c:v>
                </c:pt>
                <c:pt idx="3559">
                  <c:v>1.08943E-3</c:v>
                </c:pt>
                <c:pt idx="3560">
                  <c:v>1.089298E-3</c:v>
                </c:pt>
                <c:pt idx="3561">
                  <c:v>1.0891659999999999E-3</c:v>
                </c:pt>
                <c:pt idx="3562">
                  <c:v>1.0890330000000001E-3</c:v>
                </c:pt>
                <c:pt idx="3563">
                  <c:v>1.0888989999999999E-3</c:v>
                </c:pt>
                <c:pt idx="3564">
                  <c:v>1.0887620000000001E-3</c:v>
                </c:pt>
                <c:pt idx="3565">
                  <c:v>1.0886380000000001E-3</c:v>
                </c:pt>
                <c:pt idx="3566">
                  <c:v>1.088503E-3</c:v>
                </c:pt>
                <c:pt idx="3567">
                  <c:v>1.08837E-3</c:v>
                </c:pt>
                <c:pt idx="3568">
                  <c:v>1.0882369999999999E-3</c:v>
                </c:pt>
                <c:pt idx="3569">
                  <c:v>1.088105E-3</c:v>
                </c:pt>
                <c:pt idx="3570">
                  <c:v>1.087972E-3</c:v>
                </c:pt>
                <c:pt idx="3571">
                  <c:v>1.0878400000000001E-3</c:v>
                </c:pt>
                <c:pt idx="3572">
                  <c:v>1.0877079999999999E-3</c:v>
                </c:pt>
                <c:pt idx="3573">
                  <c:v>1.0875780000000001E-3</c:v>
                </c:pt>
                <c:pt idx="3574">
                  <c:v>1.0874400000000001E-3</c:v>
                </c:pt>
                <c:pt idx="3575">
                  <c:v>1.087314E-3</c:v>
                </c:pt>
                <c:pt idx="3576">
                  <c:v>1.087186E-3</c:v>
                </c:pt>
                <c:pt idx="3577">
                  <c:v>1.087057E-3</c:v>
                </c:pt>
                <c:pt idx="3578">
                  <c:v>1.086928E-3</c:v>
                </c:pt>
                <c:pt idx="3579">
                  <c:v>1.0867990000000001E-3</c:v>
                </c:pt>
                <c:pt idx="3580">
                  <c:v>1.086671E-3</c:v>
                </c:pt>
                <c:pt idx="3581">
                  <c:v>1.0865429999999999E-3</c:v>
                </c:pt>
                <c:pt idx="3582">
                  <c:v>1.086407E-3</c:v>
                </c:pt>
                <c:pt idx="3583">
                  <c:v>1.086266E-3</c:v>
                </c:pt>
                <c:pt idx="3584">
                  <c:v>1.086142E-3</c:v>
                </c:pt>
                <c:pt idx="3585">
                  <c:v>1.0860080000000001E-3</c:v>
                </c:pt>
                <c:pt idx="3586">
                  <c:v>1.085882E-3</c:v>
                </c:pt>
                <c:pt idx="3587">
                  <c:v>1.085756E-3</c:v>
                </c:pt>
                <c:pt idx="3588">
                  <c:v>1.0856240000000001E-3</c:v>
                </c:pt>
                <c:pt idx="3589">
                  <c:v>1.085499E-3</c:v>
                </c:pt>
                <c:pt idx="3590">
                  <c:v>1.0853690000000001E-3</c:v>
                </c:pt>
                <c:pt idx="3591">
                  <c:v>1.0852360000000001E-3</c:v>
                </c:pt>
                <c:pt idx="3592">
                  <c:v>1.08511E-3</c:v>
                </c:pt>
                <c:pt idx="3593">
                  <c:v>1.0849869999999999E-3</c:v>
                </c:pt>
                <c:pt idx="3594">
                  <c:v>1.08486E-3</c:v>
                </c:pt>
                <c:pt idx="3595">
                  <c:v>1.084727E-3</c:v>
                </c:pt>
                <c:pt idx="3596">
                  <c:v>1.084593E-3</c:v>
                </c:pt>
                <c:pt idx="3597">
                  <c:v>1.084462E-3</c:v>
                </c:pt>
                <c:pt idx="3598">
                  <c:v>1.0843319999999999E-3</c:v>
                </c:pt>
                <c:pt idx="3599">
                  <c:v>1.084207E-3</c:v>
                </c:pt>
                <c:pt idx="3600">
                  <c:v>1.084078E-3</c:v>
                </c:pt>
                <c:pt idx="3601">
                  <c:v>1.083954E-3</c:v>
                </c:pt>
                <c:pt idx="3602">
                  <c:v>1.0838359999999999E-3</c:v>
                </c:pt>
                <c:pt idx="3603">
                  <c:v>1.083709E-3</c:v>
                </c:pt>
                <c:pt idx="3604">
                  <c:v>1.0835840000000001E-3</c:v>
                </c:pt>
                <c:pt idx="3605">
                  <c:v>1.0834530000000001E-3</c:v>
                </c:pt>
                <c:pt idx="3606">
                  <c:v>1.083323E-3</c:v>
                </c:pt>
                <c:pt idx="3607">
                  <c:v>1.083185E-3</c:v>
                </c:pt>
                <c:pt idx="3608">
                  <c:v>1.083056E-3</c:v>
                </c:pt>
                <c:pt idx="3609">
                  <c:v>1.08293E-3</c:v>
                </c:pt>
                <c:pt idx="3610">
                  <c:v>1.0828039999999999E-3</c:v>
                </c:pt>
                <c:pt idx="3611">
                  <c:v>1.0826810000000001E-3</c:v>
                </c:pt>
                <c:pt idx="3612">
                  <c:v>1.0825539999999999E-3</c:v>
                </c:pt>
                <c:pt idx="3613">
                  <c:v>1.082438E-3</c:v>
                </c:pt>
                <c:pt idx="3614">
                  <c:v>1.082303E-3</c:v>
                </c:pt>
                <c:pt idx="3615">
                  <c:v>1.082176E-3</c:v>
                </c:pt>
                <c:pt idx="3616">
                  <c:v>1.0820580000000001E-3</c:v>
                </c:pt>
                <c:pt idx="3617">
                  <c:v>1.0819270000000001E-3</c:v>
                </c:pt>
                <c:pt idx="3618">
                  <c:v>1.081797E-3</c:v>
                </c:pt>
                <c:pt idx="3619">
                  <c:v>1.0816650000000001E-3</c:v>
                </c:pt>
                <c:pt idx="3620">
                  <c:v>1.0815379999999999E-3</c:v>
                </c:pt>
                <c:pt idx="3621">
                  <c:v>1.081416E-3</c:v>
                </c:pt>
                <c:pt idx="3622">
                  <c:v>1.0813019999999999E-3</c:v>
                </c:pt>
                <c:pt idx="3623">
                  <c:v>1.0811740000000001E-3</c:v>
                </c:pt>
                <c:pt idx="3624">
                  <c:v>1.081046E-3</c:v>
                </c:pt>
                <c:pt idx="3625">
                  <c:v>1.0809260000000001E-3</c:v>
                </c:pt>
                <c:pt idx="3626">
                  <c:v>1.0807880000000001E-3</c:v>
                </c:pt>
                <c:pt idx="3627">
                  <c:v>1.080667E-3</c:v>
                </c:pt>
                <c:pt idx="3628">
                  <c:v>1.0805509999999999E-3</c:v>
                </c:pt>
                <c:pt idx="3629">
                  <c:v>1.0804250000000001E-3</c:v>
                </c:pt>
                <c:pt idx="3630">
                  <c:v>1.0803010000000001E-3</c:v>
                </c:pt>
                <c:pt idx="3631">
                  <c:v>1.080164E-3</c:v>
                </c:pt>
                <c:pt idx="3632">
                  <c:v>1.080047E-3</c:v>
                </c:pt>
                <c:pt idx="3633">
                  <c:v>1.0799290000000001E-3</c:v>
                </c:pt>
                <c:pt idx="3634">
                  <c:v>1.0798030000000001E-3</c:v>
                </c:pt>
                <c:pt idx="3635">
                  <c:v>1.07967E-3</c:v>
                </c:pt>
                <c:pt idx="3636">
                  <c:v>1.0795500000000001E-3</c:v>
                </c:pt>
                <c:pt idx="3637">
                  <c:v>1.0794260000000001E-3</c:v>
                </c:pt>
                <c:pt idx="3638">
                  <c:v>1.079298E-3</c:v>
                </c:pt>
                <c:pt idx="3639">
                  <c:v>1.079179E-3</c:v>
                </c:pt>
                <c:pt idx="3640">
                  <c:v>1.079055E-3</c:v>
                </c:pt>
                <c:pt idx="3641">
                  <c:v>1.078933E-3</c:v>
                </c:pt>
                <c:pt idx="3642">
                  <c:v>1.078811E-3</c:v>
                </c:pt>
                <c:pt idx="3643">
                  <c:v>1.0786859999999999E-3</c:v>
                </c:pt>
                <c:pt idx="3644">
                  <c:v>1.078571E-3</c:v>
                </c:pt>
                <c:pt idx="3645">
                  <c:v>1.078447E-3</c:v>
                </c:pt>
                <c:pt idx="3646">
                  <c:v>1.0783170000000001E-3</c:v>
                </c:pt>
                <c:pt idx="3647">
                  <c:v>1.0781790000000001E-3</c:v>
                </c:pt>
                <c:pt idx="3648">
                  <c:v>1.078063E-3</c:v>
                </c:pt>
                <c:pt idx="3649">
                  <c:v>1.0779450000000001E-3</c:v>
                </c:pt>
                <c:pt idx="3650">
                  <c:v>1.077827E-3</c:v>
                </c:pt>
                <c:pt idx="3651">
                  <c:v>1.077709E-3</c:v>
                </c:pt>
                <c:pt idx="3652">
                  <c:v>1.077588E-3</c:v>
                </c:pt>
                <c:pt idx="3653">
                  <c:v>1.077462E-3</c:v>
                </c:pt>
                <c:pt idx="3654">
                  <c:v>1.0773410000000001E-3</c:v>
                </c:pt>
                <c:pt idx="3655">
                  <c:v>1.0772170000000001E-3</c:v>
                </c:pt>
                <c:pt idx="3656">
                  <c:v>1.077089E-3</c:v>
                </c:pt>
                <c:pt idx="3657">
                  <c:v>1.0769659999999999E-3</c:v>
                </c:pt>
                <c:pt idx="3658">
                  <c:v>1.076846E-3</c:v>
                </c:pt>
                <c:pt idx="3659">
                  <c:v>1.0767260000000001E-3</c:v>
                </c:pt>
                <c:pt idx="3660">
                  <c:v>1.0766090000000001E-3</c:v>
                </c:pt>
                <c:pt idx="3661">
                  <c:v>1.0764889999999999E-3</c:v>
                </c:pt>
                <c:pt idx="3662">
                  <c:v>1.0763719999999999E-3</c:v>
                </c:pt>
                <c:pt idx="3663">
                  <c:v>1.0762499999999999E-3</c:v>
                </c:pt>
                <c:pt idx="3664">
                  <c:v>1.07613E-3</c:v>
                </c:pt>
                <c:pt idx="3665">
                  <c:v>1.076006E-3</c:v>
                </c:pt>
                <c:pt idx="3666">
                  <c:v>1.0758779999999999E-3</c:v>
                </c:pt>
                <c:pt idx="3667">
                  <c:v>1.0757620000000001E-3</c:v>
                </c:pt>
                <c:pt idx="3668">
                  <c:v>1.07565E-3</c:v>
                </c:pt>
                <c:pt idx="3669">
                  <c:v>1.075527E-3</c:v>
                </c:pt>
                <c:pt idx="3670">
                  <c:v>1.075402E-3</c:v>
                </c:pt>
                <c:pt idx="3671">
                  <c:v>1.0752699999999999E-3</c:v>
                </c:pt>
                <c:pt idx="3672">
                  <c:v>1.0751370000000001E-3</c:v>
                </c:pt>
                <c:pt idx="3673">
                  <c:v>1.075016E-3</c:v>
                </c:pt>
                <c:pt idx="3674">
                  <c:v>1.0749080000000001E-3</c:v>
                </c:pt>
                <c:pt idx="3675">
                  <c:v>1.074799E-3</c:v>
                </c:pt>
                <c:pt idx="3676">
                  <c:v>1.0746900000000001E-3</c:v>
                </c:pt>
                <c:pt idx="3677">
                  <c:v>1.074572E-3</c:v>
                </c:pt>
                <c:pt idx="3678">
                  <c:v>1.074446E-3</c:v>
                </c:pt>
                <c:pt idx="3679">
                  <c:v>1.074321E-3</c:v>
                </c:pt>
                <c:pt idx="3680">
                  <c:v>1.0741990000000001E-3</c:v>
                </c:pt>
                <c:pt idx="3681">
                  <c:v>1.0740890000000001E-3</c:v>
                </c:pt>
                <c:pt idx="3682">
                  <c:v>1.073961E-3</c:v>
                </c:pt>
                <c:pt idx="3683">
                  <c:v>1.073835E-3</c:v>
                </c:pt>
                <c:pt idx="3684">
                  <c:v>1.0737089999999999E-3</c:v>
                </c:pt>
                <c:pt idx="3685">
                  <c:v>1.073587E-3</c:v>
                </c:pt>
                <c:pt idx="3686">
                  <c:v>1.0734690000000001E-3</c:v>
                </c:pt>
                <c:pt idx="3687">
                  <c:v>1.0733520000000001E-3</c:v>
                </c:pt>
                <c:pt idx="3688">
                  <c:v>1.073241E-3</c:v>
                </c:pt>
                <c:pt idx="3689">
                  <c:v>1.0731200000000001E-3</c:v>
                </c:pt>
                <c:pt idx="3690">
                  <c:v>1.073011E-3</c:v>
                </c:pt>
                <c:pt idx="3691">
                  <c:v>1.072896E-3</c:v>
                </c:pt>
                <c:pt idx="3692">
                  <c:v>1.072775E-3</c:v>
                </c:pt>
                <c:pt idx="3693">
                  <c:v>1.0726449999999999E-3</c:v>
                </c:pt>
                <c:pt idx="3694">
                  <c:v>1.072517E-3</c:v>
                </c:pt>
                <c:pt idx="3695">
                  <c:v>1.0724020000000001E-3</c:v>
                </c:pt>
                <c:pt idx="3696">
                  <c:v>1.072286E-3</c:v>
                </c:pt>
                <c:pt idx="3697">
                  <c:v>1.0721680000000001E-3</c:v>
                </c:pt>
                <c:pt idx="3698">
                  <c:v>1.0720529999999999E-3</c:v>
                </c:pt>
                <c:pt idx="3699">
                  <c:v>1.0719309999999999E-3</c:v>
                </c:pt>
                <c:pt idx="3700">
                  <c:v>1.071818E-3</c:v>
                </c:pt>
                <c:pt idx="3701">
                  <c:v>1.071706E-3</c:v>
                </c:pt>
                <c:pt idx="3702">
                  <c:v>1.0715849999999999E-3</c:v>
                </c:pt>
                <c:pt idx="3703">
                  <c:v>1.0714520000000001E-3</c:v>
                </c:pt>
                <c:pt idx="3704">
                  <c:v>1.071324E-3</c:v>
                </c:pt>
                <c:pt idx="3705">
                  <c:v>1.071203E-3</c:v>
                </c:pt>
                <c:pt idx="3706">
                  <c:v>1.0710889999999999E-3</c:v>
                </c:pt>
                <c:pt idx="3707">
                  <c:v>1.0709739999999999E-3</c:v>
                </c:pt>
                <c:pt idx="3708">
                  <c:v>1.0708639999999999E-3</c:v>
                </c:pt>
                <c:pt idx="3709">
                  <c:v>1.0707500000000001E-3</c:v>
                </c:pt>
                <c:pt idx="3710">
                  <c:v>1.0706330000000001E-3</c:v>
                </c:pt>
                <c:pt idx="3711">
                  <c:v>1.0705249999999999E-3</c:v>
                </c:pt>
                <c:pt idx="3712">
                  <c:v>1.070412E-3</c:v>
                </c:pt>
                <c:pt idx="3713">
                  <c:v>1.0702870000000001E-3</c:v>
                </c:pt>
                <c:pt idx="3714">
                  <c:v>1.070157E-3</c:v>
                </c:pt>
                <c:pt idx="3715">
                  <c:v>1.0700250000000001E-3</c:v>
                </c:pt>
                <c:pt idx="3716">
                  <c:v>1.069902E-3</c:v>
                </c:pt>
                <c:pt idx="3717">
                  <c:v>1.069792E-3</c:v>
                </c:pt>
                <c:pt idx="3718">
                  <c:v>1.0696849999999999E-3</c:v>
                </c:pt>
                <c:pt idx="3719">
                  <c:v>1.0695780000000001E-3</c:v>
                </c:pt>
                <c:pt idx="3720">
                  <c:v>1.0694610000000001E-3</c:v>
                </c:pt>
                <c:pt idx="3721">
                  <c:v>1.0693359999999999E-3</c:v>
                </c:pt>
                <c:pt idx="3722">
                  <c:v>1.0692060000000001E-3</c:v>
                </c:pt>
                <c:pt idx="3723">
                  <c:v>1.069085E-3</c:v>
                </c:pt>
                <c:pt idx="3724">
                  <c:v>1.068977E-3</c:v>
                </c:pt>
                <c:pt idx="3725">
                  <c:v>1.068863E-3</c:v>
                </c:pt>
                <c:pt idx="3726">
                  <c:v>1.0687540000000001E-3</c:v>
                </c:pt>
                <c:pt idx="3727">
                  <c:v>1.0686459999999999E-3</c:v>
                </c:pt>
                <c:pt idx="3728">
                  <c:v>1.0685270000000001E-3</c:v>
                </c:pt>
                <c:pt idx="3729">
                  <c:v>1.068404E-3</c:v>
                </c:pt>
                <c:pt idx="3730">
                  <c:v>1.0682809999999999E-3</c:v>
                </c:pt>
                <c:pt idx="3731">
                  <c:v>1.068161E-3</c:v>
                </c:pt>
                <c:pt idx="3732">
                  <c:v>1.068046E-3</c:v>
                </c:pt>
                <c:pt idx="3733">
                  <c:v>1.067925E-3</c:v>
                </c:pt>
                <c:pt idx="3734">
                  <c:v>1.067807E-3</c:v>
                </c:pt>
                <c:pt idx="3735">
                  <c:v>1.067691E-3</c:v>
                </c:pt>
                <c:pt idx="3736">
                  <c:v>1.067578E-3</c:v>
                </c:pt>
                <c:pt idx="3737">
                  <c:v>1.067463E-3</c:v>
                </c:pt>
                <c:pt idx="3738">
                  <c:v>1.0673530000000001E-3</c:v>
                </c:pt>
                <c:pt idx="3739">
                  <c:v>1.0672380000000001E-3</c:v>
                </c:pt>
                <c:pt idx="3740">
                  <c:v>1.06712E-3</c:v>
                </c:pt>
                <c:pt idx="3741">
                  <c:v>1.067E-3</c:v>
                </c:pt>
                <c:pt idx="3742">
                  <c:v>1.0668819999999999E-3</c:v>
                </c:pt>
                <c:pt idx="3743">
                  <c:v>1.0667630000000001E-3</c:v>
                </c:pt>
                <c:pt idx="3744">
                  <c:v>1.066649E-3</c:v>
                </c:pt>
                <c:pt idx="3745">
                  <c:v>1.066539E-3</c:v>
                </c:pt>
                <c:pt idx="3746">
                  <c:v>1.066427E-3</c:v>
                </c:pt>
                <c:pt idx="3747">
                  <c:v>1.06631E-3</c:v>
                </c:pt>
                <c:pt idx="3748">
                  <c:v>1.066193E-3</c:v>
                </c:pt>
                <c:pt idx="3749">
                  <c:v>1.0660750000000001E-3</c:v>
                </c:pt>
                <c:pt idx="3750">
                  <c:v>1.0659479999999999E-3</c:v>
                </c:pt>
                <c:pt idx="3751">
                  <c:v>1.0658379999999999E-3</c:v>
                </c:pt>
                <c:pt idx="3752">
                  <c:v>1.065718E-3</c:v>
                </c:pt>
                <c:pt idx="3753">
                  <c:v>1.06561E-3</c:v>
                </c:pt>
                <c:pt idx="3754">
                  <c:v>1.065505E-3</c:v>
                </c:pt>
                <c:pt idx="3755">
                  <c:v>1.06539E-3</c:v>
                </c:pt>
                <c:pt idx="3756">
                  <c:v>1.065283E-3</c:v>
                </c:pt>
                <c:pt idx="3757">
                  <c:v>1.065171E-3</c:v>
                </c:pt>
                <c:pt idx="3758">
                  <c:v>1.0650569999999999E-3</c:v>
                </c:pt>
                <c:pt idx="3759">
                  <c:v>1.0649399999999999E-3</c:v>
                </c:pt>
                <c:pt idx="3760">
                  <c:v>1.064822E-3</c:v>
                </c:pt>
                <c:pt idx="3761">
                  <c:v>1.0647009999999999E-3</c:v>
                </c:pt>
                <c:pt idx="3762">
                  <c:v>1.064579E-3</c:v>
                </c:pt>
                <c:pt idx="3763">
                  <c:v>1.0644610000000001E-3</c:v>
                </c:pt>
                <c:pt idx="3764">
                  <c:v>1.0643409999999999E-3</c:v>
                </c:pt>
                <c:pt idx="3765">
                  <c:v>1.0642270000000001E-3</c:v>
                </c:pt>
                <c:pt idx="3766">
                  <c:v>1.0641159999999999E-3</c:v>
                </c:pt>
                <c:pt idx="3767">
                  <c:v>1.0640039999999999E-3</c:v>
                </c:pt>
                <c:pt idx="3768">
                  <c:v>1.0638939999999999E-3</c:v>
                </c:pt>
                <c:pt idx="3769">
                  <c:v>1.0637820000000001E-3</c:v>
                </c:pt>
                <c:pt idx="3770">
                  <c:v>1.063671E-3</c:v>
                </c:pt>
                <c:pt idx="3771">
                  <c:v>1.063556E-3</c:v>
                </c:pt>
                <c:pt idx="3772">
                  <c:v>1.0634419999999999E-3</c:v>
                </c:pt>
                <c:pt idx="3773">
                  <c:v>1.0633260000000001E-3</c:v>
                </c:pt>
                <c:pt idx="3774">
                  <c:v>1.06321E-3</c:v>
                </c:pt>
                <c:pt idx="3775">
                  <c:v>1.0630959999999999E-3</c:v>
                </c:pt>
                <c:pt idx="3776">
                  <c:v>1.06298E-3</c:v>
                </c:pt>
                <c:pt idx="3777">
                  <c:v>1.0628669999999999E-3</c:v>
                </c:pt>
                <c:pt idx="3778">
                  <c:v>1.0627519999999999E-3</c:v>
                </c:pt>
                <c:pt idx="3779">
                  <c:v>1.0626419999999999E-3</c:v>
                </c:pt>
                <c:pt idx="3780">
                  <c:v>1.062529E-3</c:v>
                </c:pt>
                <c:pt idx="3781">
                  <c:v>1.0624160000000001E-3</c:v>
                </c:pt>
                <c:pt idx="3782">
                  <c:v>1.0623060000000001E-3</c:v>
                </c:pt>
                <c:pt idx="3783">
                  <c:v>1.0621929999999999E-3</c:v>
                </c:pt>
                <c:pt idx="3784">
                  <c:v>1.062082E-3</c:v>
                </c:pt>
                <c:pt idx="3785">
                  <c:v>1.0619679999999999E-3</c:v>
                </c:pt>
                <c:pt idx="3786">
                  <c:v>1.061855E-3</c:v>
                </c:pt>
                <c:pt idx="3787">
                  <c:v>1.0617389999999999E-3</c:v>
                </c:pt>
                <c:pt idx="3788">
                  <c:v>1.0616250000000001E-3</c:v>
                </c:pt>
                <c:pt idx="3789">
                  <c:v>1.061513E-3</c:v>
                </c:pt>
                <c:pt idx="3790">
                  <c:v>1.061399E-3</c:v>
                </c:pt>
                <c:pt idx="3791">
                  <c:v>1.0612880000000001E-3</c:v>
                </c:pt>
                <c:pt idx="3792">
                  <c:v>1.061176E-3</c:v>
                </c:pt>
                <c:pt idx="3793">
                  <c:v>1.061067E-3</c:v>
                </c:pt>
                <c:pt idx="3794">
                  <c:v>1.0609549999999999E-3</c:v>
                </c:pt>
                <c:pt idx="3795">
                  <c:v>1.0608449999999999E-3</c:v>
                </c:pt>
                <c:pt idx="3796">
                  <c:v>1.0607349999999999E-3</c:v>
                </c:pt>
                <c:pt idx="3797">
                  <c:v>1.0606159999999999E-3</c:v>
                </c:pt>
                <c:pt idx="3798">
                  <c:v>1.0605009999999999E-3</c:v>
                </c:pt>
                <c:pt idx="3799">
                  <c:v>1.060395E-3</c:v>
                </c:pt>
                <c:pt idx="3800">
                  <c:v>1.060285E-3</c:v>
                </c:pt>
                <c:pt idx="3801">
                  <c:v>1.0601709999999999E-3</c:v>
                </c:pt>
                <c:pt idx="3802">
                  <c:v>1.0600539999999999E-3</c:v>
                </c:pt>
                <c:pt idx="3803">
                  <c:v>1.059941E-3</c:v>
                </c:pt>
                <c:pt idx="3804">
                  <c:v>1.059833E-3</c:v>
                </c:pt>
                <c:pt idx="3805">
                  <c:v>1.0597219999999999E-3</c:v>
                </c:pt>
                <c:pt idx="3806">
                  <c:v>1.0596169999999999E-3</c:v>
                </c:pt>
                <c:pt idx="3807">
                  <c:v>1.059513E-3</c:v>
                </c:pt>
                <c:pt idx="3808">
                  <c:v>1.059405E-3</c:v>
                </c:pt>
                <c:pt idx="3809">
                  <c:v>1.0592939999999999E-3</c:v>
                </c:pt>
                <c:pt idx="3810">
                  <c:v>1.0591859999999999E-3</c:v>
                </c:pt>
                <c:pt idx="3811">
                  <c:v>1.0590770000000001E-3</c:v>
                </c:pt>
                <c:pt idx="3812">
                  <c:v>1.0589620000000001E-3</c:v>
                </c:pt>
                <c:pt idx="3813">
                  <c:v>1.0588430000000001E-3</c:v>
                </c:pt>
                <c:pt idx="3814">
                  <c:v>1.058736E-3</c:v>
                </c:pt>
                <c:pt idx="3815">
                  <c:v>1.058631E-3</c:v>
                </c:pt>
                <c:pt idx="3816">
                  <c:v>1.058521E-3</c:v>
                </c:pt>
                <c:pt idx="3817">
                  <c:v>1.0584150000000001E-3</c:v>
                </c:pt>
                <c:pt idx="3818">
                  <c:v>1.058303E-3</c:v>
                </c:pt>
                <c:pt idx="3819">
                  <c:v>1.0581939999999999E-3</c:v>
                </c:pt>
                <c:pt idx="3820">
                  <c:v>1.0580800000000001E-3</c:v>
                </c:pt>
                <c:pt idx="3821">
                  <c:v>1.057966E-3</c:v>
                </c:pt>
                <c:pt idx="3822">
                  <c:v>1.057861E-3</c:v>
                </c:pt>
                <c:pt idx="3823">
                  <c:v>1.0577430000000001E-3</c:v>
                </c:pt>
                <c:pt idx="3824">
                  <c:v>1.0576450000000001E-3</c:v>
                </c:pt>
                <c:pt idx="3825">
                  <c:v>1.057526E-3</c:v>
                </c:pt>
                <c:pt idx="3826">
                  <c:v>1.0574219999999999E-3</c:v>
                </c:pt>
                <c:pt idx="3827">
                  <c:v>1.057311E-3</c:v>
                </c:pt>
                <c:pt idx="3828">
                  <c:v>1.057218E-3</c:v>
                </c:pt>
                <c:pt idx="3829">
                  <c:v>1.0570989999999999E-3</c:v>
                </c:pt>
                <c:pt idx="3830">
                  <c:v>1.056993E-3</c:v>
                </c:pt>
                <c:pt idx="3831">
                  <c:v>1.056885E-3</c:v>
                </c:pt>
                <c:pt idx="3832">
                  <c:v>1.0567700000000001E-3</c:v>
                </c:pt>
                <c:pt idx="3833">
                  <c:v>1.056672E-3</c:v>
                </c:pt>
                <c:pt idx="3834">
                  <c:v>1.056565E-3</c:v>
                </c:pt>
                <c:pt idx="3835">
                  <c:v>1.0564610000000001E-3</c:v>
                </c:pt>
                <c:pt idx="3836">
                  <c:v>1.056354E-3</c:v>
                </c:pt>
                <c:pt idx="3837">
                  <c:v>1.0562309999999999E-3</c:v>
                </c:pt>
                <c:pt idx="3838">
                  <c:v>1.0561189999999999E-3</c:v>
                </c:pt>
                <c:pt idx="3839">
                  <c:v>1.0560140000000001E-3</c:v>
                </c:pt>
                <c:pt idx="3840">
                  <c:v>1.05591E-3</c:v>
                </c:pt>
                <c:pt idx="3841">
                  <c:v>1.0558E-3</c:v>
                </c:pt>
                <c:pt idx="3842">
                  <c:v>1.0556960000000001E-3</c:v>
                </c:pt>
                <c:pt idx="3843">
                  <c:v>1.0555810000000001E-3</c:v>
                </c:pt>
                <c:pt idx="3844">
                  <c:v>1.0554760000000001E-3</c:v>
                </c:pt>
                <c:pt idx="3845">
                  <c:v>1.0553870000000001E-3</c:v>
                </c:pt>
                <c:pt idx="3846">
                  <c:v>1.055275E-3</c:v>
                </c:pt>
                <c:pt idx="3847">
                  <c:v>1.0551740000000001E-3</c:v>
                </c:pt>
                <c:pt idx="3848">
                  <c:v>1.0550620000000001E-3</c:v>
                </c:pt>
                <c:pt idx="3849">
                  <c:v>1.0549509999999999E-3</c:v>
                </c:pt>
                <c:pt idx="3850">
                  <c:v>1.054852E-3</c:v>
                </c:pt>
                <c:pt idx="3851">
                  <c:v>1.0547340000000001E-3</c:v>
                </c:pt>
                <c:pt idx="3852">
                  <c:v>1.054625E-3</c:v>
                </c:pt>
                <c:pt idx="3853">
                  <c:v>1.0545179999999999E-3</c:v>
                </c:pt>
                <c:pt idx="3854">
                  <c:v>1.0544230000000001E-3</c:v>
                </c:pt>
                <c:pt idx="3855">
                  <c:v>1.0543130000000001E-3</c:v>
                </c:pt>
                <c:pt idx="3856">
                  <c:v>1.0542139999999999E-3</c:v>
                </c:pt>
                <c:pt idx="3857">
                  <c:v>1.05411E-3</c:v>
                </c:pt>
                <c:pt idx="3858">
                  <c:v>1.0539950000000001E-3</c:v>
                </c:pt>
                <c:pt idx="3859">
                  <c:v>1.0538889999999999E-3</c:v>
                </c:pt>
                <c:pt idx="3860">
                  <c:v>1.0537680000000001E-3</c:v>
                </c:pt>
                <c:pt idx="3861">
                  <c:v>1.053675E-3</c:v>
                </c:pt>
                <c:pt idx="3862">
                  <c:v>1.053563E-3</c:v>
                </c:pt>
                <c:pt idx="3863">
                  <c:v>1.053462E-3</c:v>
                </c:pt>
                <c:pt idx="3864">
                  <c:v>1.053359E-3</c:v>
                </c:pt>
                <c:pt idx="3865">
                  <c:v>1.053254E-3</c:v>
                </c:pt>
                <c:pt idx="3866">
                  <c:v>1.053151E-3</c:v>
                </c:pt>
                <c:pt idx="3867">
                  <c:v>1.0530439999999999E-3</c:v>
                </c:pt>
                <c:pt idx="3868">
                  <c:v>1.0529370000000001E-3</c:v>
                </c:pt>
                <c:pt idx="3869">
                  <c:v>1.052835E-3</c:v>
                </c:pt>
                <c:pt idx="3870">
                  <c:v>1.052739E-3</c:v>
                </c:pt>
                <c:pt idx="3871">
                  <c:v>1.052641E-3</c:v>
                </c:pt>
                <c:pt idx="3872">
                  <c:v>1.0525339999999999E-3</c:v>
                </c:pt>
                <c:pt idx="3873">
                  <c:v>1.052428E-3</c:v>
                </c:pt>
                <c:pt idx="3874">
                  <c:v>1.052313E-3</c:v>
                </c:pt>
                <c:pt idx="3875">
                  <c:v>1.05221E-3</c:v>
                </c:pt>
                <c:pt idx="3876">
                  <c:v>1.052091E-3</c:v>
                </c:pt>
                <c:pt idx="3877">
                  <c:v>1.0519819999999999E-3</c:v>
                </c:pt>
                <c:pt idx="3878">
                  <c:v>1.051883E-3</c:v>
                </c:pt>
                <c:pt idx="3879">
                  <c:v>1.0517829999999999E-3</c:v>
                </c:pt>
                <c:pt idx="3880">
                  <c:v>1.051689E-3</c:v>
                </c:pt>
                <c:pt idx="3881">
                  <c:v>1.0515940000000001E-3</c:v>
                </c:pt>
                <c:pt idx="3882">
                  <c:v>1.051501E-3</c:v>
                </c:pt>
                <c:pt idx="3883">
                  <c:v>1.0513969999999999E-3</c:v>
                </c:pt>
                <c:pt idx="3884">
                  <c:v>1.051289E-3</c:v>
                </c:pt>
                <c:pt idx="3885">
                  <c:v>1.051172E-3</c:v>
                </c:pt>
                <c:pt idx="3886">
                  <c:v>1.0510599999999999E-3</c:v>
                </c:pt>
                <c:pt idx="3887">
                  <c:v>1.0509479999999999E-3</c:v>
                </c:pt>
                <c:pt idx="3888">
                  <c:v>1.0508379999999999E-3</c:v>
                </c:pt>
                <c:pt idx="3889">
                  <c:v>1.0507489999999999E-3</c:v>
                </c:pt>
                <c:pt idx="3890">
                  <c:v>1.0506599999999999E-3</c:v>
                </c:pt>
                <c:pt idx="3891">
                  <c:v>1.050568E-3</c:v>
                </c:pt>
                <c:pt idx="3892">
                  <c:v>1.0504690000000001E-3</c:v>
                </c:pt>
                <c:pt idx="3893">
                  <c:v>1.050362E-3</c:v>
                </c:pt>
                <c:pt idx="3894">
                  <c:v>1.050252E-3</c:v>
                </c:pt>
                <c:pt idx="3895">
                  <c:v>1.050126E-3</c:v>
                </c:pt>
                <c:pt idx="3896">
                  <c:v>1.050011E-3</c:v>
                </c:pt>
                <c:pt idx="3897">
                  <c:v>1.049901E-3</c:v>
                </c:pt>
                <c:pt idx="3898">
                  <c:v>1.049805E-3</c:v>
                </c:pt>
                <c:pt idx="3899">
                  <c:v>1.0497E-3</c:v>
                </c:pt>
                <c:pt idx="3900">
                  <c:v>1.049602E-3</c:v>
                </c:pt>
                <c:pt idx="3901">
                  <c:v>1.0495159999999999E-3</c:v>
                </c:pt>
                <c:pt idx="3902">
                  <c:v>1.049426E-3</c:v>
                </c:pt>
                <c:pt idx="3903">
                  <c:v>1.049332E-3</c:v>
                </c:pt>
                <c:pt idx="3904">
                  <c:v>1.049232E-3</c:v>
                </c:pt>
                <c:pt idx="3905">
                  <c:v>1.0491249999999999E-3</c:v>
                </c:pt>
                <c:pt idx="3906">
                  <c:v>1.049007E-3</c:v>
                </c:pt>
                <c:pt idx="3907">
                  <c:v>1.0488920000000001E-3</c:v>
                </c:pt>
                <c:pt idx="3908">
                  <c:v>1.0487910000000001E-3</c:v>
                </c:pt>
                <c:pt idx="3909">
                  <c:v>1.048677E-3</c:v>
                </c:pt>
                <c:pt idx="3910">
                  <c:v>1.0485830000000001E-3</c:v>
                </c:pt>
                <c:pt idx="3911">
                  <c:v>1.0484960000000001E-3</c:v>
                </c:pt>
                <c:pt idx="3912">
                  <c:v>1.048406E-3</c:v>
                </c:pt>
                <c:pt idx="3913">
                  <c:v>1.0483140000000001E-3</c:v>
                </c:pt>
                <c:pt idx="3914">
                  <c:v>1.0482110000000001E-3</c:v>
                </c:pt>
                <c:pt idx="3915">
                  <c:v>1.048104E-3</c:v>
                </c:pt>
                <c:pt idx="3916">
                  <c:v>1.047994E-3</c:v>
                </c:pt>
                <c:pt idx="3917">
                  <c:v>1.0478830000000001E-3</c:v>
                </c:pt>
                <c:pt idx="3918">
                  <c:v>1.047777E-3</c:v>
                </c:pt>
                <c:pt idx="3919">
                  <c:v>1.0476699999999999E-3</c:v>
                </c:pt>
                <c:pt idx="3920">
                  <c:v>1.0475700000000001E-3</c:v>
                </c:pt>
                <c:pt idx="3921">
                  <c:v>1.0474690000000001E-3</c:v>
                </c:pt>
                <c:pt idx="3922">
                  <c:v>1.047369E-3</c:v>
                </c:pt>
                <c:pt idx="3923">
                  <c:v>1.047269E-3</c:v>
                </c:pt>
                <c:pt idx="3924">
                  <c:v>1.047171E-3</c:v>
                </c:pt>
                <c:pt idx="3925">
                  <c:v>1.047072E-3</c:v>
                </c:pt>
                <c:pt idx="3926">
                  <c:v>1.0469710000000001E-3</c:v>
                </c:pt>
                <c:pt idx="3927">
                  <c:v>1.0468719999999999E-3</c:v>
                </c:pt>
                <c:pt idx="3928">
                  <c:v>1.0467689999999999E-3</c:v>
                </c:pt>
                <c:pt idx="3929">
                  <c:v>1.046667E-3</c:v>
                </c:pt>
                <c:pt idx="3930">
                  <c:v>1.046565E-3</c:v>
                </c:pt>
                <c:pt idx="3931">
                  <c:v>1.0464630000000001E-3</c:v>
                </c:pt>
                <c:pt idx="3932">
                  <c:v>1.046363E-3</c:v>
                </c:pt>
                <c:pt idx="3933">
                  <c:v>1.0462620000000001E-3</c:v>
                </c:pt>
                <c:pt idx="3934">
                  <c:v>1.0461629999999999E-3</c:v>
                </c:pt>
                <c:pt idx="3935">
                  <c:v>1.046061E-3</c:v>
                </c:pt>
                <c:pt idx="3936">
                  <c:v>1.045959E-3</c:v>
                </c:pt>
                <c:pt idx="3937">
                  <c:v>1.045858E-3</c:v>
                </c:pt>
                <c:pt idx="3938">
                  <c:v>1.045757E-3</c:v>
                </c:pt>
                <c:pt idx="3939">
                  <c:v>1.045657E-3</c:v>
                </c:pt>
                <c:pt idx="3940">
                  <c:v>1.045556E-3</c:v>
                </c:pt>
                <c:pt idx="3941">
                  <c:v>1.045458E-3</c:v>
                </c:pt>
                <c:pt idx="3942">
                  <c:v>1.0453579999999999E-3</c:v>
                </c:pt>
                <c:pt idx="3943">
                  <c:v>1.045259E-3</c:v>
                </c:pt>
                <c:pt idx="3944">
                  <c:v>1.0451620000000001E-3</c:v>
                </c:pt>
                <c:pt idx="3945">
                  <c:v>1.0450640000000001E-3</c:v>
                </c:pt>
                <c:pt idx="3946">
                  <c:v>1.044966E-3</c:v>
                </c:pt>
                <c:pt idx="3947">
                  <c:v>1.0448670000000001E-3</c:v>
                </c:pt>
                <c:pt idx="3948">
                  <c:v>1.04477E-3</c:v>
                </c:pt>
                <c:pt idx="3949">
                  <c:v>1.0446710000000001E-3</c:v>
                </c:pt>
                <c:pt idx="3950">
                  <c:v>1.0445719999999999E-3</c:v>
                </c:pt>
                <c:pt idx="3951">
                  <c:v>1.0444720000000001E-3</c:v>
                </c:pt>
                <c:pt idx="3952">
                  <c:v>1.044372E-3</c:v>
                </c:pt>
                <c:pt idx="3953">
                  <c:v>1.044272E-3</c:v>
                </c:pt>
                <c:pt idx="3954">
                  <c:v>1.0441739999999999E-3</c:v>
                </c:pt>
                <c:pt idx="3955">
                  <c:v>1.0440759999999999E-3</c:v>
                </c:pt>
                <c:pt idx="3956">
                  <c:v>1.0439780000000001E-3</c:v>
                </c:pt>
                <c:pt idx="3957">
                  <c:v>1.0438800000000001E-3</c:v>
                </c:pt>
                <c:pt idx="3958">
                  <c:v>1.043783E-3</c:v>
                </c:pt>
                <c:pt idx="3959">
                  <c:v>1.0436849999999999E-3</c:v>
                </c:pt>
                <c:pt idx="3960">
                  <c:v>1.043588E-3</c:v>
                </c:pt>
                <c:pt idx="3961">
                  <c:v>1.04349E-3</c:v>
                </c:pt>
                <c:pt idx="3962">
                  <c:v>1.0433949999999999E-3</c:v>
                </c:pt>
                <c:pt idx="3963">
                  <c:v>1.0432989999999999E-3</c:v>
                </c:pt>
                <c:pt idx="3964">
                  <c:v>1.0432029999999999E-3</c:v>
                </c:pt>
                <c:pt idx="3965">
                  <c:v>1.0431069999999999E-3</c:v>
                </c:pt>
                <c:pt idx="3966">
                  <c:v>1.0430089999999999E-3</c:v>
                </c:pt>
                <c:pt idx="3967">
                  <c:v>1.042912E-3</c:v>
                </c:pt>
                <c:pt idx="3968">
                  <c:v>1.042814E-3</c:v>
                </c:pt>
                <c:pt idx="3969">
                  <c:v>1.042716E-3</c:v>
                </c:pt>
                <c:pt idx="3970">
                  <c:v>1.04262E-3</c:v>
                </c:pt>
                <c:pt idx="3971">
                  <c:v>1.0425230000000001E-3</c:v>
                </c:pt>
                <c:pt idx="3972">
                  <c:v>1.042428E-3</c:v>
                </c:pt>
                <c:pt idx="3973">
                  <c:v>1.042332E-3</c:v>
                </c:pt>
                <c:pt idx="3974">
                  <c:v>1.042236E-3</c:v>
                </c:pt>
                <c:pt idx="3975">
                  <c:v>1.04214E-3</c:v>
                </c:pt>
                <c:pt idx="3976">
                  <c:v>1.042044E-3</c:v>
                </c:pt>
                <c:pt idx="3977">
                  <c:v>1.0419489999999999E-3</c:v>
                </c:pt>
                <c:pt idx="3978">
                  <c:v>1.041854E-3</c:v>
                </c:pt>
                <c:pt idx="3979">
                  <c:v>1.041759E-3</c:v>
                </c:pt>
                <c:pt idx="3980">
                  <c:v>1.0416620000000001E-3</c:v>
                </c:pt>
                <c:pt idx="3981">
                  <c:v>1.0415660000000001E-3</c:v>
                </c:pt>
                <c:pt idx="3982">
                  <c:v>1.0414700000000001E-3</c:v>
                </c:pt>
                <c:pt idx="3983">
                  <c:v>1.041375E-3</c:v>
                </c:pt>
                <c:pt idx="3984">
                  <c:v>1.041281E-3</c:v>
                </c:pt>
                <c:pt idx="3985">
                  <c:v>1.0411870000000001E-3</c:v>
                </c:pt>
                <c:pt idx="3986">
                  <c:v>1.0410930000000001E-3</c:v>
                </c:pt>
                <c:pt idx="3987">
                  <c:v>1.040998E-3</c:v>
                </c:pt>
                <c:pt idx="3988">
                  <c:v>1.040904E-3</c:v>
                </c:pt>
                <c:pt idx="3989">
                  <c:v>1.0408100000000001E-3</c:v>
                </c:pt>
                <c:pt idx="3990">
                  <c:v>1.0407159999999999E-3</c:v>
                </c:pt>
                <c:pt idx="3991">
                  <c:v>1.0406219999999999E-3</c:v>
                </c:pt>
                <c:pt idx="3992">
                  <c:v>1.0405270000000001E-3</c:v>
                </c:pt>
                <c:pt idx="3993">
                  <c:v>1.0404329999999999E-3</c:v>
                </c:pt>
                <c:pt idx="3994">
                  <c:v>1.0403369999999999E-3</c:v>
                </c:pt>
                <c:pt idx="3995">
                  <c:v>1.0402429999999999E-3</c:v>
                </c:pt>
                <c:pt idx="3996">
                  <c:v>1.0401500000000001E-3</c:v>
                </c:pt>
                <c:pt idx="3997">
                  <c:v>1.0400559999999999E-3</c:v>
                </c:pt>
                <c:pt idx="3998">
                  <c:v>1.039962E-3</c:v>
                </c:pt>
                <c:pt idx="3999">
                  <c:v>1.0398689999999999E-3</c:v>
                </c:pt>
                <c:pt idx="4000">
                  <c:v>1.0397749999999999E-3</c:v>
                </c:pt>
                <c:pt idx="4001">
                  <c:v>1.039683E-3</c:v>
                </c:pt>
                <c:pt idx="4002">
                  <c:v>1.0395910000000001E-3</c:v>
                </c:pt>
                <c:pt idx="4003">
                  <c:v>1.0394989999999999E-3</c:v>
                </c:pt>
                <c:pt idx="4004">
                  <c:v>1.0394060000000001E-3</c:v>
                </c:pt>
                <c:pt idx="4005">
                  <c:v>1.039313E-3</c:v>
                </c:pt>
                <c:pt idx="4006">
                  <c:v>1.0392190000000001E-3</c:v>
                </c:pt>
                <c:pt idx="4007">
                  <c:v>1.0391249999999999E-3</c:v>
                </c:pt>
                <c:pt idx="4008">
                  <c:v>1.0390320000000001E-3</c:v>
                </c:pt>
                <c:pt idx="4009">
                  <c:v>1.038939E-3</c:v>
                </c:pt>
                <c:pt idx="4010">
                  <c:v>1.038846E-3</c:v>
                </c:pt>
                <c:pt idx="4011">
                  <c:v>1.0387529999999999E-3</c:v>
                </c:pt>
                <c:pt idx="4012">
                  <c:v>1.0386600000000001E-3</c:v>
                </c:pt>
                <c:pt idx="4013">
                  <c:v>1.0385679999999999E-3</c:v>
                </c:pt>
                <c:pt idx="4014">
                  <c:v>1.0384750000000001E-3</c:v>
                </c:pt>
                <c:pt idx="4015">
                  <c:v>1.0383860000000001E-3</c:v>
                </c:pt>
                <c:pt idx="4016">
                  <c:v>1.0382950000000001E-3</c:v>
                </c:pt>
                <c:pt idx="4017">
                  <c:v>1.0382060000000001E-3</c:v>
                </c:pt>
                <c:pt idx="4018">
                  <c:v>1.038116E-3</c:v>
                </c:pt>
                <c:pt idx="4019">
                  <c:v>1.038027E-3</c:v>
                </c:pt>
                <c:pt idx="4020">
                  <c:v>1.0379370000000001E-3</c:v>
                </c:pt>
                <c:pt idx="4021">
                  <c:v>1.0378449999999999E-3</c:v>
                </c:pt>
                <c:pt idx="4022">
                  <c:v>1.0377559999999999E-3</c:v>
                </c:pt>
                <c:pt idx="4023">
                  <c:v>1.037664E-3</c:v>
                </c:pt>
                <c:pt idx="4024">
                  <c:v>1.0375720000000001E-3</c:v>
                </c:pt>
                <c:pt idx="4025">
                  <c:v>1.037479E-3</c:v>
                </c:pt>
                <c:pt idx="4026">
                  <c:v>1.037385E-3</c:v>
                </c:pt>
                <c:pt idx="4027">
                  <c:v>1.0372929999999999E-3</c:v>
                </c:pt>
                <c:pt idx="4028">
                  <c:v>1.037198E-3</c:v>
                </c:pt>
                <c:pt idx="4029">
                  <c:v>1.037107E-3</c:v>
                </c:pt>
                <c:pt idx="4030">
                  <c:v>1.0370139999999999E-3</c:v>
                </c:pt>
                <c:pt idx="4031">
                  <c:v>1.0369209999999999E-3</c:v>
                </c:pt>
                <c:pt idx="4032">
                  <c:v>1.036829E-3</c:v>
                </c:pt>
                <c:pt idx="4033">
                  <c:v>1.036737E-3</c:v>
                </c:pt>
                <c:pt idx="4034">
                  <c:v>1.0366469999999999E-3</c:v>
                </c:pt>
                <c:pt idx="4035">
                  <c:v>1.036555E-3</c:v>
                </c:pt>
                <c:pt idx="4036">
                  <c:v>1.036466E-3</c:v>
                </c:pt>
                <c:pt idx="4037">
                  <c:v>1.036377E-3</c:v>
                </c:pt>
                <c:pt idx="4038">
                  <c:v>1.0362870000000001E-3</c:v>
                </c:pt>
                <c:pt idx="4039">
                  <c:v>1.0361979999999999E-3</c:v>
                </c:pt>
                <c:pt idx="4040">
                  <c:v>1.036106E-3</c:v>
                </c:pt>
                <c:pt idx="4041">
                  <c:v>1.0360160000000001E-3</c:v>
                </c:pt>
                <c:pt idx="4042">
                  <c:v>1.035923E-3</c:v>
                </c:pt>
                <c:pt idx="4043">
                  <c:v>1.035832E-3</c:v>
                </c:pt>
                <c:pt idx="4044">
                  <c:v>1.0357389999999999E-3</c:v>
                </c:pt>
                <c:pt idx="4045">
                  <c:v>1.035645E-3</c:v>
                </c:pt>
                <c:pt idx="4046">
                  <c:v>1.035553E-3</c:v>
                </c:pt>
                <c:pt idx="4047">
                  <c:v>1.035458E-3</c:v>
                </c:pt>
                <c:pt idx="4048">
                  <c:v>1.0353669999999999E-3</c:v>
                </c:pt>
                <c:pt idx="4049">
                  <c:v>1.035273E-3</c:v>
                </c:pt>
                <c:pt idx="4050">
                  <c:v>1.0351819999999999E-3</c:v>
                </c:pt>
                <c:pt idx="4051">
                  <c:v>1.0350839999999999E-3</c:v>
                </c:pt>
                <c:pt idx="4052">
                  <c:v>1.03499E-3</c:v>
                </c:pt>
                <c:pt idx="4053">
                  <c:v>1.034908E-3</c:v>
                </c:pt>
                <c:pt idx="4054">
                  <c:v>1.0348239999999999E-3</c:v>
                </c:pt>
                <c:pt idx="4055">
                  <c:v>1.034741E-3</c:v>
                </c:pt>
                <c:pt idx="4056">
                  <c:v>1.0346520000000001E-3</c:v>
                </c:pt>
                <c:pt idx="4057">
                  <c:v>1.0345619999999999E-3</c:v>
                </c:pt>
                <c:pt idx="4058">
                  <c:v>1.034461E-3</c:v>
                </c:pt>
                <c:pt idx="4059">
                  <c:v>1.0343609999999999E-3</c:v>
                </c:pt>
                <c:pt idx="4060">
                  <c:v>1.034274E-3</c:v>
                </c:pt>
                <c:pt idx="4061">
                  <c:v>1.0341860000000001E-3</c:v>
                </c:pt>
                <c:pt idx="4062">
                  <c:v>1.0340989999999999E-3</c:v>
                </c:pt>
                <c:pt idx="4063">
                  <c:v>1.034007E-3</c:v>
                </c:pt>
                <c:pt idx="4064">
                  <c:v>1.033916E-3</c:v>
                </c:pt>
                <c:pt idx="4065">
                  <c:v>1.0338249999999999E-3</c:v>
                </c:pt>
                <c:pt idx="4066">
                  <c:v>1.033726E-3</c:v>
                </c:pt>
                <c:pt idx="4067">
                  <c:v>1.0336329999999999E-3</c:v>
                </c:pt>
                <c:pt idx="4068">
                  <c:v>1.0335500000000001E-3</c:v>
                </c:pt>
                <c:pt idx="4069">
                  <c:v>1.0334680000000001E-3</c:v>
                </c:pt>
                <c:pt idx="4070">
                  <c:v>1.03338E-3</c:v>
                </c:pt>
                <c:pt idx="4071">
                  <c:v>1.033291E-3</c:v>
                </c:pt>
                <c:pt idx="4072">
                  <c:v>1.0332E-3</c:v>
                </c:pt>
                <c:pt idx="4073">
                  <c:v>1.033099E-3</c:v>
                </c:pt>
                <c:pt idx="4074">
                  <c:v>1.033003E-3</c:v>
                </c:pt>
                <c:pt idx="4075">
                  <c:v>1.0329169999999999E-3</c:v>
                </c:pt>
                <c:pt idx="4076">
                  <c:v>1.0328340000000001E-3</c:v>
                </c:pt>
                <c:pt idx="4077">
                  <c:v>1.0327400000000001E-3</c:v>
                </c:pt>
                <c:pt idx="4078">
                  <c:v>1.03265E-3</c:v>
                </c:pt>
                <c:pt idx="4079">
                  <c:v>1.0325690000000001E-3</c:v>
                </c:pt>
                <c:pt idx="4080">
                  <c:v>1.032486E-3</c:v>
                </c:pt>
                <c:pt idx="4081">
                  <c:v>1.032399E-3</c:v>
                </c:pt>
                <c:pt idx="4082">
                  <c:v>1.0323089999999999E-3</c:v>
                </c:pt>
                <c:pt idx="4083">
                  <c:v>1.0322090000000001E-3</c:v>
                </c:pt>
                <c:pt idx="4084">
                  <c:v>1.0321110000000001E-3</c:v>
                </c:pt>
                <c:pt idx="4085">
                  <c:v>1.032018E-3</c:v>
                </c:pt>
                <c:pt idx="4086">
                  <c:v>1.031938E-3</c:v>
                </c:pt>
                <c:pt idx="4087">
                  <c:v>1.031859E-3</c:v>
                </c:pt>
                <c:pt idx="4088">
                  <c:v>1.0317670000000001E-3</c:v>
                </c:pt>
                <c:pt idx="4089">
                  <c:v>1.031686E-3</c:v>
                </c:pt>
                <c:pt idx="4090">
                  <c:v>1.0316030000000001E-3</c:v>
                </c:pt>
                <c:pt idx="4091">
                  <c:v>1.0315070000000001E-3</c:v>
                </c:pt>
                <c:pt idx="4092">
                  <c:v>1.0314219999999999E-3</c:v>
                </c:pt>
                <c:pt idx="4093">
                  <c:v>1.0313340000000001E-3</c:v>
                </c:pt>
                <c:pt idx="4094">
                  <c:v>1.0312380000000001E-3</c:v>
                </c:pt>
                <c:pt idx="4095">
                  <c:v>1.0311470000000001E-3</c:v>
                </c:pt>
                <c:pt idx="4096">
                  <c:v>1.031056E-3</c:v>
                </c:pt>
                <c:pt idx="4097">
                  <c:v>1.030979E-3</c:v>
                </c:pt>
                <c:pt idx="4098">
                  <c:v>1.0308979999999999E-3</c:v>
                </c:pt>
                <c:pt idx="4099">
                  <c:v>1.030808E-3</c:v>
                </c:pt>
                <c:pt idx="4100">
                  <c:v>1.030717E-3</c:v>
                </c:pt>
                <c:pt idx="4101">
                  <c:v>1.030637E-3</c:v>
                </c:pt>
                <c:pt idx="4102">
                  <c:v>1.0305469999999999E-3</c:v>
                </c:pt>
                <c:pt idx="4103">
                  <c:v>1.030455E-3</c:v>
                </c:pt>
                <c:pt idx="4104">
                  <c:v>1.030375E-3</c:v>
                </c:pt>
                <c:pt idx="4105">
                  <c:v>1.0302899999999999E-3</c:v>
                </c:pt>
                <c:pt idx="4106">
                  <c:v>1.030195E-3</c:v>
                </c:pt>
                <c:pt idx="4107">
                  <c:v>1.0301010000000001E-3</c:v>
                </c:pt>
                <c:pt idx="4108">
                  <c:v>1.030022E-3</c:v>
                </c:pt>
                <c:pt idx="4109">
                  <c:v>1.029933E-3</c:v>
                </c:pt>
                <c:pt idx="4110">
                  <c:v>1.029844E-3</c:v>
                </c:pt>
                <c:pt idx="4111">
                  <c:v>1.0297590000000001E-3</c:v>
                </c:pt>
                <c:pt idx="4112">
                  <c:v>1.029681E-3</c:v>
                </c:pt>
                <c:pt idx="4113">
                  <c:v>1.0296050000000001E-3</c:v>
                </c:pt>
                <c:pt idx="4114">
                  <c:v>1.02951E-3</c:v>
                </c:pt>
                <c:pt idx="4115">
                  <c:v>1.029418E-3</c:v>
                </c:pt>
                <c:pt idx="4116">
                  <c:v>1.029339E-3</c:v>
                </c:pt>
                <c:pt idx="4117">
                  <c:v>1.0292459999999999E-3</c:v>
                </c:pt>
                <c:pt idx="4118">
                  <c:v>1.0291670000000001E-3</c:v>
                </c:pt>
                <c:pt idx="4119">
                  <c:v>1.0290830000000001E-3</c:v>
                </c:pt>
                <c:pt idx="4120">
                  <c:v>1.0290010000000001E-3</c:v>
                </c:pt>
                <c:pt idx="4121">
                  <c:v>1.0289030000000001E-3</c:v>
                </c:pt>
                <c:pt idx="4122">
                  <c:v>1.0288090000000001E-3</c:v>
                </c:pt>
                <c:pt idx="4123">
                  <c:v>1.0287320000000001E-3</c:v>
                </c:pt>
                <c:pt idx="4124">
                  <c:v>1.028653E-3</c:v>
                </c:pt>
                <c:pt idx="4125">
                  <c:v>1.028564E-3</c:v>
                </c:pt>
                <c:pt idx="4126">
                  <c:v>1.0284840000000001E-3</c:v>
                </c:pt>
                <c:pt idx="4127">
                  <c:v>1.028405E-3</c:v>
                </c:pt>
                <c:pt idx="4128">
                  <c:v>1.028312E-3</c:v>
                </c:pt>
                <c:pt idx="4129">
                  <c:v>1.02823E-3</c:v>
                </c:pt>
                <c:pt idx="4130">
                  <c:v>1.028148E-3</c:v>
                </c:pt>
                <c:pt idx="4131">
                  <c:v>1.0280479999999999E-3</c:v>
                </c:pt>
                <c:pt idx="4132">
                  <c:v>1.0279600000000001E-3</c:v>
                </c:pt>
                <c:pt idx="4133">
                  <c:v>1.027872E-3</c:v>
                </c:pt>
                <c:pt idx="4134">
                  <c:v>1.0277999999999999E-3</c:v>
                </c:pt>
                <c:pt idx="4135">
                  <c:v>1.0277249999999999E-3</c:v>
                </c:pt>
                <c:pt idx="4136">
                  <c:v>1.0276339999999999E-3</c:v>
                </c:pt>
                <c:pt idx="4137">
                  <c:v>1.027558E-3</c:v>
                </c:pt>
                <c:pt idx="4138">
                  <c:v>1.0274749999999999E-3</c:v>
                </c:pt>
                <c:pt idx="4139">
                  <c:v>1.0273940000000001E-3</c:v>
                </c:pt>
                <c:pt idx="4140">
                  <c:v>1.0272969999999999E-3</c:v>
                </c:pt>
                <c:pt idx="4141">
                  <c:v>1.027205E-3</c:v>
                </c:pt>
                <c:pt idx="4142">
                  <c:v>1.0271290000000001E-3</c:v>
                </c:pt>
                <c:pt idx="4143">
                  <c:v>1.027051E-3</c:v>
                </c:pt>
                <c:pt idx="4144">
                  <c:v>1.026971E-3</c:v>
                </c:pt>
                <c:pt idx="4145">
                  <c:v>1.026885E-3</c:v>
                </c:pt>
                <c:pt idx="4146">
                  <c:v>1.026803E-3</c:v>
                </c:pt>
                <c:pt idx="4147">
                  <c:v>1.026707E-3</c:v>
                </c:pt>
                <c:pt idx="4148">
                  <c:v>1.0266190000000001E-3</c:v>
                </c:pt>
                <c:pt idx="4149">
                  <c:v>1.0265439999999999E-3</c:v>
                </c:pt>
                <c:pt idx="4150">
                  <c:v>1.0264689999999999E-3</c:v>
                </c:pt>
                <c:pt idx="4151">
                  <c:v>1.026384E-3</c:v>
                </c:pt>
                <c:pt idx="4152">
                  <c:v>1.026307E-3</c:v>
                </c:pt>
                <c:pt idx="4153">
                  <c:v>1.0262330000000001E-3</c:v>
                </c:pt>
                <c:pt idx="4154">
                  <c:v>1.0261510000000001E-3</c:v>
                </c:pt>
                <c:pt idx="4155">
                  <c:v>1.026058E-3</c:v>
                </c:pt>
                <c:pt idx="4156">
                  <c:v>1.0259690000000001E-3</c:v>
                </c:pt>
                <c:pt idx="4157">
                  <c:v>1.025892E-3</c:v>
                </c:pt>
                <c:pt idx="4158">
                  <c:v>1.0258190000000001E-3</c:v>
                </c:pt>
                <c:pt idx="4159">
                  <c:v>1.0257389999999999E-3</c:v>
                </c:pt>
                <c:pt idx="4160">
                  <c:v>1.025647E-3</c:v>
                </c:pt>
                <c:pt idx="4161">
                  <c:v>1.025569E-3</c:v>
                </c:pt>
                <c:pt idx="4162">
                  <c:v>1.0254909999999999E-3</c:v>
                </c:pt>
                <c:pt idx="4163">
                  <c:v>1.025408E-3</c:v>
                </c:pt>
                <c:pt idx="4164">
                  <c:v>1.0253230000000001E-3</c:v>
                </c:pt>
                <c:pt idx="4165">
                  <c:v>1.0252429999999999E-3</c:v>
                </c:pt>
                <c:pt idx="4166">
                  <c:v>1.025146E-3</c:v>
                </c:pt>
                <c:pt idx="4167">
                  <c:v>1.0250700000000001E-3</c:v>
                </c:pt>
                <c:pt idx="4168">
                  <c:v>1.024992E-3</c:v>
                </c:pt>
                <c:pt idx="4169">
                  <c:v>1.0249160000000001E-3</c:v>
                </c:pt>
                <c:pt idx="4170">
                  <c:v>1.02484E-3</c:v>
                </c:pt>
                <c:pt idx="4171">
                  <c:v>1.02476E-3</c:v>
                </c:pt>
                <c:pt idx="4172">
                  <c:v>1.0246820000000001E-3</c:v>
                </c:pt>
                <c:pt idx="4173">
                  <c:v>1.0246000000000001E-3</c:v>
                </c:pt>
                <c:pt idx="4174">
                  <c:v>1.0245230000000001E-3</c:v>
                </c:pt>
                <c:pt idx="4175">
                  <c:v>1.0244410000000001E-3</c:v>
                </c:pt>
                <c:pt idx="4176">
                  <c:v>1.0243590000000001E-3</c:v>
                </c:pt>
                <c:pt idx="4177">
                  <c:v>1.0242789999999999E-3</c:v>
                </c:pt>
                <c:pt idx="4178">
                  <c:v>1.0241989999999999E-3</c:v>
                </c:pt>
                <c:pt idx="4179">
                  <c:v>1.024119E-3</c:v>
                </c:pt>
                <c:pt idx="4180">
                  <c:v>1.0240360000000001E-3</c:v>
                </c:pt>
                <c:pt idx="4181">
                  <c:v>1.023957E-3</c:v>
                </c:pt>
                <c:pt idx="4182">
                  <c:v>1.0238739999999999E-3</c:v>
                </c:pt>
                <c:pt idx="4183">
                  <c:v>1.0237919999999999E-3</c:v>
                </c:pt>
                <c:pt idx="4184">
                  <c:v>1.023714E-3</c:v>
                </c:pt>
                <c:pt idx="4185">
                  <c:v>1.023634E-3</c:v>
                </c:pt>
                <c:pt idx="4186">
                  <c:v>1.023557E-3</c:v>
                </c:pt>
                <c:pt idx="4187">
                  <c:v>1.0234739999999999E-3</c:v>
                </c:pt>
                <c:pt idx="4188">
                  <c:v>1.0234E-3</c:v>
                </c:pt>
                <c:pt idx="4189">
                  <c:v>1.023321E-3</c:v>
                </c:pt>
                <c:pt idx="4190">
                  <c:v>1.023241E-3</c:v>
                </c:pt>
                <c:pt idx="4191">
                  <c:v>1.0231629999999999E-3</c:v>
                </c:pt>
                <c:pt idx="4192">
                  <c:v>1.023082E-3</c:v>
                </c:pt>
                <c:pt idx="4193">
                  <c:v>1.0230059999999999E-3</c:v>
                </c:pt>
                <c:pt idx="4194">
                  <c:v>1.022923E-3</c:v>
                </c:pt>
                <c:pt idx="4195">
                  <c:v>1.022846E-3</c:v>
                </c:pt>
                <c:pt idx="4196">
                  <c:v>1.022766E-3</c:v>
                </c:pt>
                <c:pt idx="4197">
                  <c:v>1.022687E-3</c:v>
                </c:pt>
                <c:pt idx="4198">
                  <c:v>1.02261E-3</c:v>
                </c:pt>
                <c:pt idx="4199">
                  <c:v>1.0225290000000001E-3</c:v>
                </c:pt>
                <c:pt idx="4200">
                  <c:v>1.0224539999999999E-3</c:v>
                </c:pt>
                <c:pt idx="4201">
                  <c:v>1.022364E-3</c:v>
                </c:pt>
                <c:pt idx="4202">
                  <c:v>1.0222950000000001E-3</c:v>
                </c:pt>
                <c:pt idx="4203">
                  <c:v>1.0222199999999999E-3</c:v>
                </c:pt>
                <c:pt idx="4204">
                  <c:v>1.0221469999999999E-3</c:v>
                </c:pt>
                <c:pt idx="4205">
                  <c:v>1.022071E-3</c:v>
                </c:pt>
                <c:pt idx="4206">
                  <c:v>1.0219910000000001E-3</c:v>
                </c:pt>
                <c:pt idx="4207">
                  <c:v>1.0219140000000001E-3</c:v>
                </c:pt>
                <c:pt idx="4208">
                  <c:v>1.021819E-3</c:v>
                </c:pt>
                <c:pt idx="4209">
                  <c:v>1.0217340000000001E-3</c:v>
                </c:pt>
                <c:pt idx="4210">
                  <c:v>1.0216629999999999E-3</c:v>
                </c:pt>
                <c:pt idx="4211">
                  <c:v>1.0215910000000001E-3</c:v>
                </c:pt>
                <c:pt idx="4212">
                  <c:v>1.021522E-3</c:v>
                </c:pt>
                <c:pt idx="4213">
                  <c:v>1.021447E-3</c:v>
                </c:pt>
                <c:pt idx="4214">
                  <c:v>1.021374E-3</c:v>
                </c:pt>
                <c:pt idx="4215">
                  <c:v>1.021295E-3</c:v>
                </c:pt>
                <c:pt idx="4216">
                  <c:v>1.0212039999999999E-3</c:v>
                </c:pt>
                <c:pt idx="4217">
                  <c:v>1.021119E-3</c:v>
                </c:pt>
                <c:pt idx="4218">
                  <c:v>1.0210480000000001E-3</c:v>
                </c:pt>
                <c:pt idx="4219">
                  <c:v>1.0209800000000001E-3</c:v>
                </c:pt>
                <c:pt idx="4220">
                  <c:v>1.0209080000000001E-3</c:v>
                </c:pt>
                <c:pt idx="4221">
                  <c:v>1.020836E-3</c:v>
                </c:pt>
                <c:pt idx="4222">
                  <c:v>1.0207580000000001E-3</c:v>
                </c:pt>
                <c:pt idx="4223">
                  <c:v>1.0206830000000001E-3</c:v>
                </c:pt>
                <c:pt idx="4224">
                  <c:v>1.02059E-3</c:v>
                </c:pt>
                <c:pt idx="4225">
                  <c:v>1.020504E-3</c:v>
                </c:pt>
                <c:pt idx="4226">
                  <c:v>1.020434E-3</c:v>
                </c:pt>
                <c:pt idx="4227">
                  <c:v>1.0203619999999999E-3</c:v>
                </c:pt>
                <c:pt idx="4228">
                  <c:v>1.020293E-3</c:v>
                </c:pt>
                <c:pt idx="4229">
                  <c:v>1.0202169999999999E-3</c:v>
                </c:pt>
                <c:pt idx="4230">
                  <c:v>1.020143E-3</c:v>
                </c:pt>
                <c:pt idx="4231">
                  <c:v>1.020052E-3</c:v>
                </c:pt>
                <c:pt idx="4232">
                  <c:v>1.0199790000000001E-3</c:v>
                </c:pt>
                <c:pt idx="4233">
                  <c:v>1.019905E-3</c:v>
                </c:pt>
                <c:pt idx="4234">
                  <c:v>1.019828E-3</c:v>
                </c:pt>
                <c:pt idx="4235">
                  <c:v>1.0197400000000001E-3</c:v>
                </c:pt>
                <c:pt idx="4236">
                  <c:v>1.0196669999999999E-3</c:v>
                </c:pt>
                <c:pt idx="4237">
                  <c:v>1.019598E-3</c:v>
                </c:pt>
                <c:pt idx="4238">
                  <c:v>1.0195250000000001E-3</c:v>
                </c:pt>
                <c:pt idx="4239">
                  <c:v>1.0194399999999999E-3</c:v>
                </c:pt>
                <c:pt idx="4240">
                  <c:v>1.0193610000000001E-3</c:v>
                </c:pt>
                <c:pt idx="4241">
                  <c:v>1.0192929999999999E-3</c:v>
                </c:pt>
                <c:pt idx="4242">
                  <c:v>1.0192269999999999E-3</c:v>
                </c:pt>
                <c:pt idx="4243">
                  <c:v>1.0191550000000001E-3</c:v>
                </c:pt>
                <c:pt idx="4244">
                  <c:v>1.0190830000000001E-3</c:v>
                </c:pt>
                <c:pt idx="4245">
                  <c:v>1.019006E-3</c:v>
                </c:pt>
                <c:pt idx="4246">
                  <c:v>1.018927E-3</c:v>
                </c:pt>
                <c:pt idx="4247">
                  <c:v>1.0188370000000001E-3</c:v>
                </c:pt>
                <c:pt idx="4248">
                  <c:v>1.0187480000000001E-3</c:v>
                </c:pt>
                <c:pt idx="4249">
                  <c:v>1.018681E-3</c:v>
                </c:pt>
                <c:pt idx="4250">
                  <c:v>1.0186080000000001E-3</c:v>
                </c:pt>
                <c:pt idx="4251">
                  <c:v>1.018543E-3</c:v>
                </c:pt>
                <c:pt idx="4252">
                  <c:v>1.018471E-3</c:v>
                </c:pt>
                <c:pt idx="4253">
                  <c:v>1.018398E-3</c:v>
                </c:pt>
                <c:pt idx="4254">
                  <c:v>1.0183239999999999E-3</c:v>
                </c:pt>
                <c:pt idx="4255">
                  <c:v>1.018246E-3</c:v>
                </c:pt>
                <c:pt idx="4256">
                  <c:v>1.0181719999999999E-3</c:v>
                </c:pt>
                <c:pt idx="4257">
                  <c:v>1.018089E-3</c:v>
                </c:pt>
                <c:pt idx="4258">
                  <c:v>1.0180129999999999E-3</c:v>
                </c:pt>
                <c:pt idx="4259">
                  <c:v>1.0179200000000001E-3</c:v>
                </c:pt>
                <c:pt idx="4260">
                  <c:v>1.01785E-3</c:v>
                </c:pt>
                <c:pt idx="4261">
                  <c:v>1.017785E-3</c:v>
                </c:pt>
                <c:pt idx="4262">
                  <c:v>1.017715E-3</c:v>
                </c:pt>
                <c:pt idx="4263">
                  <c:v>1.017649E-3</c:v>
                </c:pt>
                <c:pt idx="4264">
                  <c:v>1.017574E-3</c:v>
                </c:pt>
                <c:pt idx="4265">
                  <c:v>1.017504E-3</c:v>
                </c:pt>
                <c:pt idx="4266">
                  <c:v>1.0174279999999999E-3</c:v>
                </c:pt>
                <c:pt idx="4267">
                  <c:v>1.017352E-3</c:v>
                </c:pt>
                <c:pt idx="4268">
                  <c:v>1.0172759999999999E-3</c:v>
                </c:pt>
                <c:pt idx="4269">
                  <c:v>1.0171959999999999E-3</c:v>
                </c:pt>
                <c:pt idx="4270">
                  <c:v>1.0171239999999999E-3</c:v>
                </c:pt>
                <c:pt idx="4271">
                  <c:v>1.017048E-3</c:v>
                </c:pt>
                <c:pt idx="4272">
                  <c:v>1.016975E-3</c:v>
                </c:pt>
                <c:pt idx="4273">
                  <c:v>1.016901E-3</c:v>
                </c:pt>
                <c:pt idx="4274">
                  <c:v>1.0168289999999999E-3</c:v>
                </c:pt>
                <c:pt idx="4275">
                  <c:v>1.016762E-3</c:v>
                </c:pt>
                <c:pt idx="4276">
                  <c:v>1.0166859999999999E-3</c:v>
                </c:pt>
                <c:pt idx="4277">
                  <c:v>1.016615E-3</c:v>
                </c:pt>
                <c:pt idx="4278">
                  <c:v>1.01654E-3</c:v>
                </c:pt>
                <c:pt idx="4279">
                  <c:v>1.0164690000000001E-3</c:v>
                </c:pt>
                <c:pt idx="4280">
                  <c:v>1.0163959999999999E-3</c:v>
                </c:pt>
                <c:pt idx="4281">
                  <c:v>1.0163189999999999E-3</c:v>
                </c:pt>
                <c:pt idx="4282">
                  <c:v>1.016248E-3</c:v>
                </c:pt>
                <c:pt idx="4283">
                  <c:v>1.016171E-3</c:v>
                </c:pt>
                <c:pt idx="4284">
                  <c:v>1.0161E-3</c:v>
                </c:pt>
                <c:pt idx="4285">
                  <c:v>1.0160239999999999E-3</c:v>
                </c:pt>
                <c:pt idx="4286">
                  <c:v>1.0159520000000001E-3</c:v>
                </c:pt>
                <c:pt idx="4287">
                  <c:v>1.01588E-3</c:v>
                </c:pt>
                <c:pt idx="4288">
                  <c:v>1.015805E-3</c:v>
                </c:pt>
                <c:pt idx="4289">
                  <c:v>1.0157339999999999E-3</c:v>
                </c:pt>
                <c:pt idx="4290">
                  <c:v>1.0156570000000001E-3</c:v>
                </c:pt>
                <c:pt idx="4291">
                  <c:v>1.0155889999999999E-3</c:v>
                </c:pt>
                <c:pt idx="4292">
                  <c:v>1.015513E-3</c:v>
                </c:pt>
                <c:pt idx="4293">
                  <c:v>1.01544E-3</c:v>
                </c:pt>
                <c:pt idx="4294">
                  <c:v>1.0153689999999999E-3</c:v>
                </c:pt>
                <c:pt idx="4295">
                  <c:v>1.015296E-3</c:v>
                </c:pt>
                <c:pt idx="4296">
                  <c:v>1.0152239999999999E-3</c:v>
                </c:pt>
                <c:pt idx="4297">
                  <c:v>1.0151489999999999E-3</c:v>
                </c:pt>
                <c:pt idx="4298">
                  <c:v>1.015078E-3</c:v>
                </c:pt>
                <c:pt idx="4299">
                  <c:v>1.0150059999999999E-3</c:v>
                </c:pt>
                <c:pt idx="4300">
                  <c:v>1.014933E-3</c:v>
                </c:pt>
                <c:pt idx="4301">
                  <c:v>1.0148620000000001E-3</c:v>
                </c:pt>
                <c:pt idx="4302">
                  <c:v>1.0147870000000001E-3</c:v>
                </c:pt>
                <c:pt idx="4303">
                  <c:v>1.014717E-3</c:v>
                </c:pt>
                <c:pt idx="4304">
                  <c:v>1.014643E-3</c:v>
                </c:pt>
                <c:pt idx="4305">
                  <c:v>1.014573E-3</c:v>
                </c:pt>
                <c:pt idx="4306">
                  <c:v>1.0144990000000001E-3</c:v>
                </c:pt>
                <c:pt idx="4307">
                  <c:v>1.01443E-3</c:v>
                </c:pt>
                <c:pt idx="4308">
                  <c:v>1.0143579999999999E-3</c:v>
                </c:pt>
                <c:pt idx="4309">
                  <c:v>1.014285E-3</c:v>
                </c:pt>
                <c:pt idx="4310">
                  <c:v>1.014215E-3</c:v>
                </c:pt>
                <c:pt idx="4311">
                  <c:v>1.0141429999999999E-3</c:v>
                </c:pt>
                <c:pt idx="4312">
                  <c:v>1.0140730000000001E-3</c:v>
                </c:pt>
                <c:pt idx="4313">
                  <c:v>1.0140010000000001E-3</c:v>
                </c:pt>
                <c:pt idx="4314">
                  <c:v>1.0139280000000001E-3</c:v>
                </c:pt>
                <c:pt idx="4315">
                  <c:v>1.0138580000000001E-3</c:v>
                </c:pt>
                <c:pt idx="4316">
                  <c:v>1.013786E-3</c:v>
                </c:pt>
                <c:pt idx="4317">
                  <c:v>1.013716E-3</c:v>
                </c:pt>
                <c:pt idx="4318">
                  <c:v>1.0136419999999999E-3</c:v>
                </c:pt>
                <c:pt idx="4319">
                  <c:v>1.013573E-3</c:v>
                </c:pt>
                <c:pt idx="4320">
                  <c:v>1.013501E-3</c:v>
                </c:pt>
                <c:pt idx="4321">
                  <c:v>1.0134289999999999E-3</c:v>
                </c:pt>
                <c:pt idx="4322">
                  <c:v>1.0133570000000001E-3</c:v>
                </c:pt>
                <c:pt idx="4323">
                  <c:v>1.013288E-3</c:v>
                </c:pt>
                <c:pt idx="4324">
                  <c:v>1.0132170000000001E-3</c:v>
                </c:pt>
                <c:pt idx="4325">
                  <c:v>1.0131439999999999E-3</c:v>
                </c:pt>
                <c:pt idx="4326">
                  <c:v>1.0130740000000001E-3</c:v>
                </c:pt>
                <c:pt idx="4327">
                  <c:v>1.0130040000000001E-3</c:v>
                </c:pt>
                <c:pt idx="4328">
                  <c:v>1.0129329999999999E-3</c:v>
                </c:pt>
                <c:pt idx="4329">
                  <c:v>1.0128629999999999E-3</c:v>
                </c:pt>
                <c:pt idx="4330">
                  <c:v>1.012792E-3</c:v>
                </c:pt>
                <c:pt idx="4331">
                  <c:v>1.0127249999999999E-3</c:v>
                </c:pt>
                <c:pt idx="4332">
                  <c:v>1.0126530000000001E-3</c:v>
                </c:pt>
                <c:pt idx="4333">
                  <c:v>1.012584E-3</c:v>
                </c:pt>
                <c:pt idx="4334">
                  <c:v>1.012513E-3</c:v>
                </c:pt>
                <c:pt idx="4335">
                  <c:v>1.0124439999999999E-3</c:v>
                </c:pt>
                <c:pt idx="4336">
                  <c:v>1.012375E-3</c:v>
                </c:pt>
                <c:pt idx="4337">
                  <c:v>1.012305E-3</c:v>
                </c:pt>
                <c:pt idx="4338">
                  <c:v>1.0122359999999999E-3</c:v>
                </c:pt>
                <c:pt idx="4339">
                  <c:v>1.0121660000000001E-3</c:v>
                </c:pt>
                <c:pt idx="4340">
                  <c:v>1.012097E-3</c:v>
                </c:pt>
                <c:pt idx="4341">
                  <c:v>1.012027E-3</c:v>
                </c:pt>
                <c:pt idx="4342">
                  <c:v>1.011957E-3</c:v>
                </c:pt>
                <c:pt idx="4343">
                  <c:v>1.0118900000000001E-3</c:v>
                </c:pt>
                <c:pt idx="4344">
                  <c:v>1.0118200000000001E-3</c:v>
                </c:pt>
                <c:pt idx="4345">
                  <c:v>1.0117520000000001E-3</c:v>
                </c:pt>
                <c:pt idx="4346">
                  <c:v>1.011681E-3</c:v>
                </c:pt>
                <c:pt idx="4347">
                  <c:v>1.0116140000000001E-3</c:v>
                </c:pt>
                <c:pt idx="4348">
                  <c:v>1.0115429999999999E-3</c:v>
                </c:pt>
                <c:pt idx="4349">
                  <c:v>1.011475E-3</c:v>
                </c:pt>
                <c:pt idx="4350">
                  <c:v>1.011407E-3</c:v>
                </c:pt>
                <c:pt idx="4351">
                  <c:v>1.011339E-3</c:v>
                </c:pt>
                <c:pt idx="4352">
                  <c:v>1.011271E-3</c:v>
                </c:pt>
                <c:pt idx="4353">
                  <c:v>1.0112020000000001E-3</c:v>
                </c:pt>
                <c:pt idx="4354">
                  <c:v>1.011133E-3</c:v>
                </c:pt>
                <c:pt idx="4355">
                  <c:v>1.011065E-3</c:v>
                </c:pt>
                <c:pt idx="4356">
                  <c:v>1.0109959999999999E-3</c:v>
                </c:pt>
                <c:pt idx="4357">
                  <c:v>1.010929E-3</c:v>
                </c:pt>
                <c:pt idx="4358">
                  <c:v>1.0108599999999999E-3</c:v>
                </c:pt>
                <c:pt idx="4359">
                  <c:v>1.0107930000000001E-3</c:v>
                </c:pt>
                <c:pt idx="4360">
                  <c:v>1.010724E-3</c:v>
                </c:pt>
                <c:pt idx="4361">
                  <c:v>1.0106570000000001E-3</c:v>
                </c:pt>
                <c:pt idx="4362">
                  <c:v>1.0105870000000001E-3</c:v>
                </c:pt>
                <c:pt idx="4363">
                  <c:v>1.0105190000000001E-3</c:v>
                </c:pt>
                <c:pt idx="4364">
                  <c:v>1.0104529999999999E-3</c:v>
                </c:pt>
                <c:pt idx="4365">
                  <c:v>1.010384E-3</c:v>
                </c:pt>
                <c:pt idx="4366">
                  <c:v>1.010316E-3</c:v>
                </c:pt>
                <c:pt idx="4367">
                  <c:v>1.0102469999999999E-3</c:v>
                </c:pt>
                <c:pt idx="4368">
                  <c:v>1.0101800000000001E-3</c:v>
                </c:pt>
                <c:pt idx="4369">
                  <c:v>1.0101120000000001E-3</c:v>
                </c:pt>
                <c:pt idx="4370">
                  <c:v>1.010043E-3</c:v>
                </c:pt>
                <c:pt idx="4371">
                  <c:v>1.009977E-3</c:v>
                </c:pt>
                <c:pt idx="4372">
                  <c:v>1.009909E-3</c:v>
                </c:pt>
                <c:pt idx="4373">
                  <c:v>1.0098419999999999E-3</c:v>
                </c:pt>
                <c:pt idx="4374">
                  <c:v>1.0097730000000001E-3</c:v>
                </c:pt>
                <c:pt idx="4375">
                  <c:v>1.0097070000000001E-3</c:v>
                </c:pt>
                <c:pt idx="4376">
                  <c:v>1.0096389999999999E-3</c:v>
                </c:pt>
                <c:pt idx="4377">
                  <c:v>1.0095709999999999E-3</c:v>
                </c:pt>
                <c:pt idx="4378">
                  <c:v>1.009505E-3</c:v>
                </c:pt>
                <c:pt idx="4379">
                  <c:v>1.0094380000000001E-3</c:v>
                </c:pt>
                <c:pt idx="4380">
                  <c:v>1.009371E-3</c:v>
                </c:pt>
                <c:pt idx="4381">
                  <c:v>1.009303E-3</c:v>
                </c:pt>
                <c:pt idx="4382">
                  <c:v>1.0092370000000001E-3</c:v>
                </c:pt>
                <c:pt idx="4383">
                  <c:v>1.0091709999999999E-3</c:v>
                </c:pt>
                <c:pt idx="4384">
                  <c:v>1.0091029999999999E-3</c:v>
                </c:pt>
                <c:pt idx="4385">
                  <c:v>1.0090380000000001E-3</c:v>
                </c:pt>
                <c:pt idx="4386">
                  <c:v>1.008969E-3</c:v>
                </c:pt>
                <c:pt idx="4387">
                  <c:v>1.0089039999999999E-3</c:v>
                </c:pt>
                <c:pt idx="4388">
                  <c:v>1.0088359999999999E-3</c:v>
                </c:pt>
                <c:pt idx="4389">
                  <c:v>1.00877E-3</c:v>
                </c:pt>
                <c:pt idx="4390">
                  <c:v>1.008702E-3</c:v>
                </c:pt>
                <c:pt idx="4391">
                  <c:v>1.0086369999999999E-3</c:v>
                </c:pt>
                <c:pt idx="4392">
                  <c:v>1.008571E-3</c:v>
                </c:pt>
                <c:pt idx="4393">
                  <c:v>1.008503E-3</c:v>
                </c:pt>
                <c:pt idx="4394">
                  <c:v>1.008437E-3</c:v>
                </c:pt>
                <c:pt idx="4395">
                  <c:v>1.0083710000000001E-3</c:v>
                </c:pt>
                <c:pt idx="4396">
                  <c:v>1.0083049999999999E-3</c:v>
                </c:pt>
                <c:pt idx="4397">
                  <c:v>1.0082380000000001E-3</c:v>
                </c:pt>
                <c:pt idx="4398">
                  <c:v>1.008171E-3</c:v>
                </c:pt>
                <c:pt idx="4399">
                  <c:v>1.0081070000000001E-3</c:v>
                </c:pt>
                <c:pt idx="4400">
                  <c:v>1.00804E-3</c:v>
                </c:pt>
                <c:pt idx="4401">
                  <c:v>1.0079749999999999E-3</c:v>
                </c:pt>
                <c:pt idx="4402">
                  <c:v>1.007906E-3</c:v>
                </c:pt>
                <c:pt idx="4403">
                  <c:v>1.007843E-3</c:v>
                </c:pt>
                <c:pt idx="4404">
                  <c:v>1.0077770000000001E-3</c:v>
                </c:pt>
                <c:pt idx="4405">
                  <c:v>1.007712E-3</c:v>
                </c:pt>
                <c:pt idx="4406">
                  <c:v>1.0076460000000001E-3</c:v>
                </c:pt>
                <c:pt idx="4407">
                  <c:v>1.007581E-3</c:v>
                </c:pt>
                <c:pt idx="4408">
                  <c:v>1.007516E-3</c:v>
                </c:pt>
                <c:pt idx="4409">
                  <c:v>1.00745E-3</c:v>
                </c:pt>
                <c:pt idx="4410">
                  <c:v>1.0073840000000001E-3</c:v>
                </c:pt>
                <c:pt idx="4411">
                  <c:v>1.007321E-3</c:v>
                </c:pt>
                <c:pt idx="4412">
                  <c:v>1.007256E-3</c:v>
                </c:pt>
                <c:pt idx="4413">
                  <c:v>1.007193E-3</c:v>
                </c:pt>
                <c:pt idx="4414">
                  <c:v>1.0071259999999999E-3</c:v>
                </c:pt>
                <c:pt idx="4415">
                  <c:v>1.007064E-3</c:v>
                </c:pt>
                <c:pt idx="4416">
                  <c:v>1.007001E-3</c:v>
                </c:pt>
                <c:pt idx="4417">
                  <c:v>1.0069390000000001E-3</c:v>
                </c:pt>
                <c:pt idx="4418">
                  <c:v>1.0068779999999999E-3</c:v>
                </c:pt>
                <c:pt idx="4419">
                  <c:v>1.0068150000000001E-3</c:v>
                </c:pt>
                <c:pt idx="4420">
                  <c:v>1.0067559999999999E-3</c:v>
                </c:pt>
                <c:pt idx="4421">
                  <c:v>1.0066929999999999E-3</c:v>
                </c:pt>
                <c:pt idx="4422">
                  <c:v>1.0066319999999999E-3</c:v>
                </c:pt>
                <c:pt idx="4423">
                  <c:v>1.0065670000000001E-3</c:v>
                </c:pt>
                <c:pt idx="4424">
                  <c:v>1.006505E-3</c:v>
                </c:pt>
                <c:pt idx="4425">
                  <c:v>1.0064410000000001E-3</c:v>
                </c:pt>
                <c:pt idx="4426">
                  <c:v>1.006376E-3</c:v>
                </c:pt>
                <c:pt idx="4427">
                  <c:v>1.006311E-3</c:v>
                </c:pt>
                <c:pt idx="4428">
                  <c:v>1.006247E-3</c:v>
                </c:pt>
                <c:pt idx="4429">
                  <c:v>1.006184E-3</c:v>
                </c:pt>
                <c:pt idx="4430">
                  <c:v>1.006121E-3</c:v>
                </c:pt>
                <c:pt idx="4431">
                  <c:v>1.006058E-3</c:v>
                </c:pt>
                <c:pt idx="4432">
                  <c:v>1.005997E-3</c:v>
                </c:pt>
                <c:pt idx="4433">
                  <c:v>1.0059349999999999E-3</c:v>
                </c:pt>
                <c:pt idx="4434">
                  <c:v>1.0058739999999999E-3</c:v>
                </c:pt>
                <c:pt idx="4435">
                  <c:v>1.00581E-3</c:v>
                </c:pt>
                <c:pt idx="4436">
                  <c:v>1.0057480000000001E-3</c:v>
                </c:pt>
                <c:pt idx="4437">
                  <c:v>1.005686E-3</c:v>
                </c:pt>
                <c:pt idx="4438">
                  <c:v>1.005623E-3</c:v>
                </c:pt>
                <c:pt idx="4439">
                  <c:v>1.0055590000000001E-3</c:v>
                </c:pt>
                <c:pt idx="4440">
                  <c:v>1.0054969999999999E-3</c:v>
                </c:pt>
                <c:pt idx="4441">
                  <c:v>1.0054350000000001E-3</c:v>
                </c:pt>
                <c:pt idx="4442">
                  <c:v>1.0053729999999999E-3</c:v>
                </c:pt>
                <c:pt idx="4443">
                  <c:v>1.005309E-3</c:v>
                </c:pt>
                <c:pt idx="4444">
                  <c:v>1.0052469999999999E-3</c:v>
                </c:pt>
                <c:pt idx="4445">
                  <c:v>1.005185E-3</c:v>
                </c:pt>
                <c:pt idx="4446">
                  <c:v>1.005124E-3</c:v>
                </c:pt>
                <c:pt idx="4447">
                  <c:v>1.005064E-3</c:v>
                </c:pt>
                <c:pt idx="4448">
                  <c:v>1.0050020000000001E-3</c:v>
                </c:pt>
                <c:pt idx="4449">
                  <c:v>1.004944E-3</c:v>
                </c:pt>
                <c:pt idx="4450">
                  <c:v>1.0048850000000001E-3</c:v>
                </c:pt>
                <c:pt idx="4451">
                  <c:v>1.0048259999999999E-3</c:v>
                </c:pt>
                <c:pt idx="4452">
                  <c:v>1.0047649999999999E-3</c:v>
                </c:pt>
                <c:pt idx="4453">
                  <c:v>1.0047050000000001E-3</c:v>
                </c:pt>
                <c:pt idx="4454">
                  <c:v>1.004645E-3</c:v>
                </c:pt>
                <c:pt idx="4455">
                  <c:v>1.0045830000000001E-3</c:v>
                </c:pt>
                <c:pt idx="4456">
                  <c:v>1.0045200000000001E-3</c:v>
                </c:pt>
                <c:pt idx="4457">
                  <c:v>1.0044590000000001E-3</c:v>
                </c:pt>
                <c:pt idx="4458">
                  <c:v>1.004397E-3</c:v>
                </c:pt>
                <c:pt idx="4459">
                  <c:v>1.0043350000000001E-3</c:v>
                </c:pt>
                <c:pt idx="4460">
                  <c:v>1.0042709999999999E-3</c:v>
                </c:pt>
                <c:pt idx="4461">
                  <c:v>1.004212E-3</c:v>
                </c:pt>
                <c:pt idx="4462">
                  <c:v>1.004151E-3</c:v>
                </c:pt>
                <c:pt idx="4463">
                  <c:v>1.0040909999999999E-3</c:v>
                </c:pt>
                <c:pt idx="4464">
                  <c:v>1.004029E-3</c:v>
                </c:pt>
                <c:pt idx="4465">
                  <c:v>1.003969E-3</c:v>
                </c:pt>
                <c:pt idx="4466">
                  <c:v>1.00391E-3</c:v>
                </c:pt>
                <c:pt idx="4467">
                  <c:v>1.0038479999999999E-3</c:v>
                </c:pt>
                <c:pt idx="4468">
                  <c:v>1.003786E-3</c:v>
                </c:pt>
                <c:pt idx="4469">
                  <c:v>1.0037259999999999E-3</c:v>
                </c:pt>
                <c:pt idx="4470">
                  <c:v>1.0036660000000001E-3</c:v>
                </c:pt>
                <c:pt idx="4471">
                  <c:v>1.0036069999999999E-3</c:v>
                </c:pt>
                <c:pt idx="4472">
                  <c:v>1.0035459999999999E-3</c:v>
                </c:pt>
                <c:pt idx="4473">
                  <c:v>1.003487E-3</c:v>
                </c:pt>
                <c:pt idx="4474">
                  <c:v>1.003428E-3</c:v>
                </c:pt>
                <c:pt idx="4475">
                  <c:v>1.00337E-3</c:v>
                </c:pt>
                <c:pt idx="4476">
                  <c:v>1.0033119999999999E-3</c:v>
                </c:pt>
                <c:pt idx="4477">
                  <c:v>1.0032509999999999E-3</c:v>
                </c:pt>
                <c:pt idx="4478">
                  <c:v>1.003194E-3</c:v>
                </c:pt>
                <c:pt idx="4479">
                  <c:v>1.0031319999999999E-3</c:v>
                </c:pt>
                <c:pt idx="4480">
                  <c:v>1.0030729999999999E-3</c:v>
                </c:pt>
                <c:pt idx="4481">
                  <c:v>1.0030099999999999E-3</c:v>
                </c:pt>
                <c:pt idx="4482">
                  <c:v>1.002951E-3</c:v>
                </c:pt>
                <c:pt idx="4483">
                  <c:v>1.0028909999999999E-3</c:v>
                </c:pt>
                <c:pt idx="4484">
                  <c:v>1.0028299999999999E-3</c:v>
                </c:pt>
                <c:pt idx="4485">
                  <c:v>1.0027700000000001E-3</c:v>
                </c:pt>
                <c:pt idx="4486">
                  <c:v>1.0027090000000001E-3</c:v>
                </c:pt>
                <c:pt idx="4487">
                  <c:v>1.0026519999999999E-3</c:v>
                </c:pt>
                <c:pt idx="4488">
                  <c:v>1.0025920000000001E-3</c:v>
                </c:pt>
                <c:pt idx="4489">
                  <c:v>1.002532E-3</c:v>
                </c:pt>
                <c:pt idx="4490">
                  <c:v>1.0024750000000001E-3</c:v>
                </c:pt>
                <c:pt idx="4491">
                  <c:v>1.002415E-3</c:v>
                </c:pt>
                <c:pt idx="4492">
                  <c:v>1.0023569999999999E-3</c:v>
                </c:pt>
                <c:pt idx="4493">
                  <c:v>1.0022970000000001E-3</c:v>
                </c:pt>
                <c:pt idx="4494">
                  <c:v>1.0022379999999999E-3</c:v>
                </c:pt>
                <c:pt idx="4495">
                  <c:v>1.002181E-3</c:v>
                </c:pt>
                <c:pt idx="4496">
                  <c:v>1.0021240000000001E-3</c:v>
                </c:pt>
                <c:pt idx="4497">
                  <c:v>1.0020680000000001E-3</c:v>
                </c:pt>
                <c:pt idx="4498">
                  <c:v>1.002008E-3</c:v>
                </c:pt>
                <c:pt idx="4499">
                  <c:v>1.0019510000000001E-3</c:v>
                </c:pt>
                <c:pt idx="4500">
                  <c:v>1.0018900000000001E-3</c:v>
                </c:pt>
                <c:pt idx="4501">
                  <c:v>1.0018309999999999E-3</c:v>
                </c:pt>
                <c:pt idx="4502">
                  <c:v>1.001769E-3</c:v>
                </c:pt>
                <c:pt idx="4503">
                  <c:v>1.0017089999999999E-3</c:v>
                </c:pt>
                <c:pt idx="4504">
                  <c:v>1.00165E-3</c:v>
                </c:pt>
                <c:pt idx="4505">
                  <c:v>1.0015899999999999E-3</c:v>
                </c:pt>
                <c:pt idx="4506">
                  <c:v>1.00153E-3</c:v>
                </c:pt>
                <c:pt idx="4507">
                  <c:v>1.001472E-3</c:v>
                </c:pt>
                <c:pt idx="4508">
                  <c:v>1.001414E-3</c:v>
                </c:pt>
                <c:pt idx="4509">
                  <c:v>1.0013559999999999E-3</c:v>
                </c:pt>
                <c:pt idx="4510">
                  <c:v>1.001299E-3</c:v>
                </c:pt>
                <c:pt idx="4511">
                  <c:v>1.0012409999999999E-3</c:v>
                </c:pt>
                <c:pt idx="4512">
                  <c:v>1.0011849999999999E-3</c:v>
                </c:pt>
                <c:pt idx="4513">
                  <c:v>1.0011289999999999E-3</c:v>
                </c:pt>
                <c:pt idx="4514">
                  <c:v>1.0010710000000001E-3</c:v>
                </c:pt>
                <c:pt idx="4515">
                  <c:v>1.0010119999999999E-3</c:v>
                </c:pt>
                <c:pt idx="4516">
                  <c:v>1.000955E-3</c:v>
                </c:pt>
                <c:pt idx="4517">
                  <c:v>1.000896E-3</c:v>
                </c:pt>
                <c:pt idx="4518">
                  <c:v>1.000836E-3</c:v>
                </c:pt>
                <c:pt idx="4519">
                  <c:v>1.000775E-3</c:v>
                </c:pt>
                <c:pt idx="4520">
                  <c:v>1.0007169999999999E-3</c:v>
                </c:pt>
                <c:pt idx="4521">
                  <c:v>1.0006570000000001E-3</c:v>
                </c:pt>
                <c:pt idx="4522">
                  <c:v>1.000599E-3</c:v>
                </c:pt>
                <c:pt idx="4523">
                  <c:v>1.0005389999999999E-3</c:v>
                </c:pt>
                <c:pt idx="4524">
                  <c:v>1.000482E-3</c:v>
                </c:pt>
                <c:pt idx="4525">
                  <c:v>1.000424E-3</c:v>
                </c:pt>
                <c:pt idx="4526">
                  <c:v>1.0003670000000001E-3</c:v>
                </c:pt>
                <c:pt idx="4527">
                  <c:v>1.000311E-3</c:v>
                </c:pt>
                <c:pt idx="4528">
                  <c:v>1.0002520000000001E-3</c:v>
                </c:pt>
                <c:pt idx="4529">
                  <c:v>1.000197E-3</c:v>
                </c:pt>
                <c:pt idx="4530">
                  <c:v>1.0001400000000001E-3</c:v>
                </c:pt>
                <c:pt idx="4531">
                  <c:v>1.0000849999999999E-3</c:v>
                </c:pt>
                <c:pt idx="4532">
                  <c:v>1.0000250000000001E-3</c:v>
                </c:pt>
                <c:pt idx="4533">
                  <c:v>9.999684999999999E-4</c:v>
                </c:pt>
                <c:pt idx="4534">
                  <c:v>9.9991139999999995E-4</c:v>
                </c:pt>
                <c:pt idx="4535">
                  <c:v>9.9985169999999997E-4</c:v>
                </c:pt>
                <c:pt idx="4536">
                  <c:v>9.9979179999999993E-4</c:v>
                </c:pt>
                <c:pt idx="4537">
                  <c:v>9.9973300000000005E-4</c:v>
                </c:pt>
                <c:pt idx="4538">
                  <c:v>9.996753000000001E-4</c:v>
                </c:pt>
                <c:pt idx="4539">
                  <c:v>9.9961689999999992E-4</c:v>
                </c:pt>
                <c:pt idx="4540">
                  <c:v>9.9956000000000003E-4</c:v>
                </c:pt>
                <c:pt idx="4541">
                  <c:v>9.9950309999999993E-4</c:v>
                </c:pt>
                <c:pt idx="4542">
                  <c:v>9.9944760000000008E-4</c:v>
                </c:pt>
                <c:pt idx="4543">
                  <c:v>9.9939460000000001E-4</c:v>
                </c:pt>
                <c:pt idx="4544">
                  <c:v>9.9933909999999995E-4</c:v>
                </c:pt>
                <c:pt idx="4545">
                  <c:v>9.9928199999999999E-4</c:v>
                </c:pt>
                <c:pt idx="4546">
                  <c:v>9.9922729999999999E-4</c:v>
                </c:pt>
                <c:pt idx="4547">
                  <c:v>9.991704000000001E-4</c:v>
                </c:pt>
                <c:pt idx="4548">
                  <c:v>9.9911420000000002E-4</c:v>
                </c:pt>
                <c:pt idx="4549">
                  <c:v>9.9905190000000002E-4</c:v>
                </c:pt>
                <c:pt idx="4550">
                  <c:v>9.9899660000000003E-4</c:v>
                </c:pt>
                <c:pt idx="4551">
                  <c:v>9.9893740000000001E-4</c:v>
                </c:pt>
                <c:pt idx="4552">
                  <c:v>9.9888030000000005E-4</c:v>
                </c:pt>
                <c:pt idx="4553">
                  <c:v>9.9882399999999994E-4</c:v>
                </c:pt>
                <c:pt idx="4554">
                  <c:v>9.9876640000000003E-4</c:v>
                </c:pt>
                <c:pt idx="4555">
                  <c:v>9.9871550000000002E-4</c:v>
                </c:pt>
                <c:pt idx="4556">
                  <c:v>9.986614E-4</c:v>
                </c:pt>
                <c:pt idx="4557">
                  <c:v>9.9861089999999991E-4</c:v>
                </c:pt>
                <c:pt idx="4558">
                  <c:v>9.9855379999999995E-4</c:v>
                </c:pt>
                <c:pt idx="4559">
                  <c:v>9.9850099999999995E-4</c:v>
                </c:pt>
                <c:pt idx="4560">
                  <c:v>9.9844579999999999E-4</c:v>
                </c:pt>
                <c:pt idx="4561">
                  <c:v>9.9838950000000009E-4</c:v>
                </c:pt>
                <c:pt idx="4562">
                  <c:v>9.983323000000001E-4</c:v>
                </c:pt>
                <c:pt idx="4563">
                  <c:v>9.9827409999999998E-4</c:v>
                </c:pt>
                <c:pt idx="4564">
                  <c:v>9.9821919999999991E-4</c:v>
                </c:pt>
                <c:pt idx="4565">
                  <c:v>9.9816050000000006E-4</c:v>
                </c:pt>
                <c:pt idx="4566">
                  <c:v>9.9810549999999995E-4</c:v>
                </c:pt>
                <c:pt idx="4567">
                  <c:v>9.9804850000000003E-4</c:v>
                </c:pt>
                <c:pt idx="4568">
                  <c:v>9.9799580000000006E-4</c:v>
                </c:pt>
                <c:pt idx="4569">
                  <c:v>9.9794500000000008E-4</c:v>
                </c:pt>
                <c:pt idx="4570">
                  <c:v>9.9788999999999997E-4</c:v>
                </c:pt>
                <c:pt idx="4571">
                  <c:v>9.9783639999999991E-4</c:v>
                </c:pt>
                <c:pt idx="4572">
                  <c:v>9.9778249999999996E-4</c:v>
                </c:pt>
                <c:pt idx="4573">
                  <c:v>9.9772849999999998E-4</c:v>
                </c:pt>
                <c:pt idx="4574">
                  <c:v>9.9767319999999999E-4</c:v>
                </c:pt>
                <c:pt idx="4575">
                  <c:v>9.9761430000000007E-4</c:v>
                </c:pt>
                <c:pt idx="4576">
                  <c:v>9.9756030000000009E-4</c:v>
                </c:pt>
                <c:pt idx="4577">
                  <c:v>9.9750209999999997E-4</c:v>
                </c:pt>
                <c:pt idx="4578">
                  <c:v>9.974478000000001E-4</c:v>
                </c:pt>
                <c:pt idx="4579">
                  <c:v>9.9739170000000005E-4</c:v>
                </c:pt>
                <c:pt idx="4580">
                  <c:v>9.973365000000001E-4</c:v>
                </c:pt>
                <c:pt idx="4581">
                  <c:v>9.9728490000000006E-4</c:v>
                </c:pt>
                <c:pt idx="4582">
                  <c:v>9.9723220000000009E-4</c:v>
                </c:pt>
                <c:pt idx="4583">
                  <c:v>9.9718120000000005E-4</c:v>
                </c:pt>
                <c:pt idx="4584">
                  <c:v>9.9712400000000006E-4</c:v>
                </c:pt>
                <c:pt idx="4585">
                  <c:v>9.9707399999999992E-4</c:v>
                </c:pt>
                <c:pt idx="4586">
                  <c:v>9.9701850000000008E-4</c:v>
                </c:pt>
                <c:pt idx="4587">
                  <c:v>9.9696469999999995E-4</c:v>
                </c:pt>
                <c:pt idx="4588">
                  <c:v>9.9690689999999997E-4</c:v>
                </c:pt>
                <c:pt idx="4589">
                  <c:v>9.9685190000000008E-4</c:v>
                </c:pt>
                <c:pt idx="4590">
                  <c:v>9.9679790000000009E-4</c:v>
                </c:pt>
                <c:pt idx="4591">
                  <c:v>9.967400999999999E-4</c:v>
                </c:pt>
                <c:pt idx="4592">
                  <c:v>9.9668900000000004E-4</c:v>
                </c:pt>
                <c:pt idx="4593">
                  <c:v>9.966323E-4</c:v>
                </c:pt>
                <c:pt idx="4594">
                  <c:v>9.9658230000000008E-4</c:v>
                </c:pt>
                <c:pt idx="4595">
                  <c:v>9.9653140000000007E-4</c:v>
                </c:pt>
                <c:pt idx="4596">
                  <c:v>9.9647879999999992E-4</c:v>
                </c:pt>
                <c:pt idx="4597">
                  <c:v>9.9642640000000005E-4</c:v>
                </c:pt>
                <c:pt idx="4598">
                  <c:v>9.9637219999999999E-4</c:v>
                </c:pt>
                <c:pt idx="4599">
                  <c:v>9.963216999999999E-4</c:v>
                </c:pt>
                <c:pt idx="4600">
                  <c:v>9.9626659999999998E-4</c:v>
                </c:pt>
                <c:pt idx="4601">
                  <c:v>9.9620960000000006E-4</c:v>
                </c:pt>
                <c:pt idx="4602">
                  <c:v>9.9615680000000005E-4</c:v>
                </c:pt>
                <c:pt idx="4603">
                  <c:v>9.9610150000000006E-4</c:v>
                </c:pt>
                <c:pt idx="4604">
                  <c:v>9.9604909999999997E-4</c:v>
                </c:pt>
                <c:pt idx="4605">
                  <c:v>9.9599330000000002E-4</c:v>
                </c:pt>
                <c:pt idx="4606">
                  <c:v>9.9594190000000006E-4</c:v>
                </c:pt>
                <c:pt idx="4607">
                  <c:v>9.9589110000000008E-4</c:v>
                </c:pt>
                <c:pt idx="4608">
                  <c:v>9.9584130000000002E-4</c:v>
                </c:pt>
                <c:pt idx="4609">
                  <c:v>9.9579139999999991E-4</c:v>
                </c:pt>
                <c:pt idx="4610">
                  <c:v>9.9573710000000005E-4</c:v>
                </c:pt>
                <c:pt idx="4611">
                  <c:v>9.9568899999999991E-4</c:v>
                </c:pt>
                <c:pt idx="4612">
                  <c:v>9.9563420000000008E-4</c:v>
                </c:pt>
                <c:pt idx="4613">
                  <c:v>9.9558419999999995E-4</c:v>
                </c:pt>
                <c:pt idx="4614">
                  <c:v>9.9553009999999993E-4</c:v>
                </c:pt>
                <c:pt idx="4615">
                  <c:v>9.9547520000000007E-4</c:v>
                </c:pt>
                <c:pt idx="4616">
                  <c:v>9.954250999999999E-4</c:v>
                </c:pt>
                <c:pt idx="4617">
                  <c:v>9.9537239999999993E-4</c:v>
                </c:pt>
                <c:pt idx="4618">
                  <c:v>9.9532359999999999E-4</c:v>
                </c:pt>
                <c:pt idx="4619">
                  <c:v>9.9526749999999994E-4</c:v>
                </c:pt>
                <c:pt idx="4620">
                  <c:v>9.9521989999999997E-4</c:v>
                </c:pt>
                <c:pt idx="4621">
                  <c:v>9.9516800000000005E-4</c:v>
                </c:pt>
                <c:pt idx="4622">
                  <c:v>9.9511559999999996E-4</c:v>
                </c:pt>
                <c:pt idx="4623">
                  <c:v>9.950619999999999E-4</c:v>
                </c:pt>
                <c:pt idx="4624">
                  <c:v>9.9500960000000003E-4</c:v>
                </c:pt>
                <c:pt idx="4625">
                  <c:v>9.9495909999999994E-4</c:v>
                </c:pt>
                <c:pt idx="4626">
                  <c:v>9.9490480000000007E-4</c:v>
                </c:pt>
                <c:pt idx="4627">
                  <c:v>9.948546999999999E-4</c:v>
                </c:pt>
                <c:pt idx="4628">
                  <c:v>9.9480079999999995E-4</c:v>
                </c:pt>
                <c:pt idx="4629">
                  <c:v>9.947516999999999E-4</c:v>
                </c:pt>
                <c:pt idx="4630">
                  <c:v>9.9470260000000007E-4</c:v>
                </c:pt>
                <c:pt idx="4631">
                  <c:v>9.9465209999999998E-4</c:v>
                </c:pt>
                <c:pt idx="4632">
                  <c:v>9.9460150000000008E-4</c:v>
                </c:pt>
                <c:pt idx="4633">
                  <c:v>9.9455050000000003E-4</c:v>
                </c:pt>
                <c:pt idx="4634">
                  <c:v>9.9450160000000005E-4</c:v>
                </c:pt>
                <c:pt idx="4635">
                  <c:v>9.9444940000000003E-4</c:v>
                </c:pt>
                <c:pt idx="4636">
                  <c:v>9.943981000000001E-4</c:v>
                </c:pt>
                <c:pt idx="4637">
                  <c:v>9.9434549999999995E-4</c:v>
                </c:pt>
                <c:pt idx="4638">
                  <c:v>9.9429519999999993E-4</c:v>
                </c:pt>
                <c:pt idx="4639">
                  <c:v>9.9424740000000011E-4</c:v>
                </c:pt>
                <c:pt idx="4640">
                  <c:v>9.9419599999999993E-4</c:v>
                </c:pt>
                <c:pt idx="4641">
                  <c:v>9.9414560000000009E-4</c:v>
                </c:pt>
                <c:pt idx="4642">
                  <c:v>9.9409569999999998E-4</c:v>
                </c:pt>
                <c:pt idx="4643">
                  <c:v>9.9404539999999996E-4</c:v>
                </c:pt>
                <c:pt idx="4644">
                  <c:v>9.9399519999999997E-4</c:v>
                </c:pt>
                <c:pt idx="4645">
                  <c:v>9.9394080000000007E-4</c:v>
                </c:pt>
                <c:pt idx="4646">
                  <c:v>9.9389240000000005E-4</c:v>
                </c:pt>
                <c:pt idx="4647">
                  <c:v>9.9384020000000003E-4</c:v>
                </c:pt>
                <c:pt idx="4648">
                  <c:v>9.9379020000000011E-4</c:v>
                </c:pt>
                <c:pt idx="4649">
                  <c:v>9.9373850000000004E-4</c:v>
                </c:pt>
                <c:pt idx="4650">
                  <c:v>9.9368679999999997E-4</c:v>
                </c:pt>
                <c:pt idx="4651">
                  <c:v>9.9363950000000011E-4</c:v>
                </c:pt>
                <c:pt idx="4652">
                  <c:v>9.9359170000000007E-4</c:v>
                </c:pt>
                <c:pt idx="4653">
                  <c:v>9.9354479999999991E-4</c:v>
                </c:pt>
                <c:pt idx="4654">
                  <c:v>9.9349269999999992E-4</c:v>
                </c:pt>
                <c:pt idx="4655">
                  <c:v>9.9344769999999997E-4</c:v>
                </c:pt>
                <c:pt idx="4656">
                  <c:v>9.9339669999999993E-4</c:v>
                </c:pt>
                <c:pt idx="4657">
                  <c:v>9.9334709999999993E-4</c:v>
                </c:pt>
                <c:pt idx="4658">
                  <c:v>9.9329710000000001E-4</c:v>
                </c:pt>
                <c:pt idx="4659">
                  <c:v>9.9324489999999999E-4</c:v>
                </c:pt>
                <c:pt idx="4660">
                  <c:v>9.9319870000000006E-4</c:v>
                </c:pt>
                <c:pt idx="4661">
                  <c:v>9.9314739999999992E-4</c:v>
                </c:pt>
                <c:pt idx="4662">
                  <c:v>9.9310080000000007E-4</c:v>
                </c:pt>
                <c:pt idx="4663">
                  <c:v>9.9304759999999993E-4</c:v>
                </c:pt>
                <c:pt idx="4664">
                  <c:v>9.9300020000000003E-4</c:v>
                </c:pt>
                <c:pt idx="4665">
                  <c:v>9.929521000000001E-4</c:v>
                </c:pt>
                <c:pt idx="4666">
                  <c:v>9.9290339999999998E-4</c:v>
                </c:pt>
                <c:pt idx="4667">
                  <c:v>9.9285749999999994E-4</c:v>
                </c:pt>
                <c:pt idx="4668">
                  <c:v>9.9280529999999992E-4</c:v>
                </c:pt>
                <c:pt idx="4669">
                  <c:v>9.9276180000000005E-4</c:v>
                </c:pt>
                <c:pt idx="4670">
                  <c:v>9.9271259999999997E-4</c:v>
                </c:pt>
                <c:pt idx="4671">
                  <c:v>9.9266520000000007E-4</c:v>
                </c:pt>
                <c:pt idx="4672">
                  <c:v>9.9261560000000006E-4</c:v>
                </c:pt>
                <c:pt idx="4673">
                  <c:v>9.9256829999999998E-4</c:v>
                </c:pt>
                <c:pt idx="4674">
                  <c:v>9.925216000000001E-4</c:v>
                </c:pt>
                <c:pt idx="4675">
                  <c:v>9.924698E-4</c:v>
                </c:pt>
                <c:pt idx="4676">
                  <c:v>9.9242410000000003E-4</c:v>
                </c:pt>
                <c:pt idx="4677">
                  <c:v>9.9237270000000007E-4</c:v>
                </c:pt>
                <c:pt idx="4678">
                  <c:v>9.9232870000000003E-4</c:v>
                </c:pt>
                <c:pt idx="4679">
                  <c:v>9.9228389999999993E-4</c:v>
                </c:pt>
                <c:pt idx="4680">
                  <c:v>9.9223670000000009E-4</c:v>
                </c:pt>
                <c:pt idx="4681">
                  <c:v>9.9218950000000005E-4</c:v>
                </c:pt>
                <c:pt idx="4682">
                  <c:v>9.9214089999999995E-4</c:v>
                </c:pt>
                <c:pt idx="4683">
                  <c:v>9.9209569999999993E-4</c:v>
                </c:pt>
                <c:pt idx="4684">
                  <c:v>9.9204539999999991E-4</c:v>
                </c:pt>
                <c:pt idx="4685">
                  <c:v>9.9199719999999996E-4</c:v>
                </c:pt>
                <c:pt idx="4686">
                  <c:v>9.9194809999999991E-4</c:v>
                </c:pt>
                <c:pt idx="4687">
                  <c:v>9.9190119999999996E-4</c:v>
                </c:pt>
                <c:pt idx="4688">
                  <c:v>9.9185719999999992E-4</c:v>
                </c:pt>
                <c:pt idx="4689">
                  <c:v>9.9180920000000003E-4</c:v>
                </c:pt>
                <c:pt idx="4690">
                  <c:v>9.917627E-4</c:v>
                </c:pt>
                <c:pt idx="4691">
                  <c:v>9.9171799999999994E-4</c:v>
                </c:pt>
                <c:pt idx="4692">
                  <c:v>9.9167130000000006E-4</c:v>
                </c:pt>
                <c:pt idx="4693">
                  <c:v>9.9162519999999995E-4</c:v>
                </c:pt>
                <c:pt idx="4694">
                  <c:v>9.9157660000000008E-4</c:v>
                </c:pt>
                <c:pt idx="4695">
                  <c:v>9.9152940000000003E-4</c:v>
                </c:pt>
                <c:pt idx="4696">
                  <c:v>9.914829E-4</c:v>
                </c:pt>
                <c:pt idx="4697">
                  <c:v>9.914384E-4</c:v>
                </c:pt>
                <c:pt idx="4698">
                  <c:v>9.9139280000000007E-4</c:v>
                </c:pt>
                <c:pt idx="4699">
                  <c:v>9.9134419999999997E-4</c:v>
                </c:pt>
                <c:pt idx="4700">
                  <c:v>9.9130089999999995E-4</c:v>
                </c:pt>
                <c:pt idx="4701">
                  <c:v>9.9125239999999989E-4</c:v>
                </c:pt>
                <c:pt idx="4702">
                  <c:v>9.9120710000000006E-4</c:v>
                </c:pt>
                <c:pt idx="4703">
                  <c:v>9.9115899999999992E-4</c:v>
                </c:pt>
                <c:pt idx="4704">
                  <c:v>9.9111110000000007E-4</c:v>
                </c:pt>
                <c:pt idx="4705">
                  <c:v>9.9106720000000006E-4</c:v>
                </c:pt>
                <c:pt idx="4706">
                  <c:v>9.9102229999999993E-4</c:v>
                </c:pt>
                <c:pt idx="4707">
                  <c:v>9.9097940000000004E-4</c:v>
                </c:pt>
                <c:pt idx="4708">
                  <c:v>9.9092999999999989E-4</c:v>
                </c:pt>
                <c:pt idx="4709">
                  <c:v>9.9088679999999991E-4</c:v>
                </c:pt>
                <c:pt idx="4710">
                  <c:v>9.9083950000000004E-4</c:v>
                </c:pt>
                <c:pt idx="4711">
                  <c:v>9.9079349999999997E-4</c:v>
                </c:pt>
                <c:pt idx="4712">
                  <c:v>9.9074730000000004E-4</c:v>
                </c:pt>
                <c:pt idx="4713">
                  <c:v>9.9069830000000003E-4</c:v>
                </c:pt>
                <c:pt idx="4714">
                  <c:v>9.9065580000000006E-4</c:v>
                </c:pt>
                <c:pt idx="4715">
                  <c:v>9.9061070000000008E-4</c:v>
                </c:pt>
                <c:pt idx="4716">
                  <c:v>9.9056719999999999E-4</c:v>
                </c:pt>
                <c:pt idx="4717">
                  <c:v>9.9051910000000007E-4</c:v>
                </c:pt>
                <c:pt idx="4718">
                  <c:v>9.9047689999999999E-4</c:v>
                </c:pt>
                <c:pt idx="4719">
                  <c:v>9.904314999999999E-4</c:v>
                </c:pt>
                <c:pt idx="4720">
                  <c:v>9.9038509999999991E-4</c:v>
                </c:pt>
                <c:pt idx="4721">
                  <c:v>9.9033999999999993E-4</c:v>
                </c:pt>
                <c:pt idx="4722">
                  <c:v>9.902909000000001E-4</c:v>
                </c:pt>
                <c:pt idx="4723">
                  <c:v>9.9024810000000003E-4</c:v>
                </c:pt>
                <c:pt idx="4724">
                  <c:v>9.9020409999999999E-4</c:v>
                </c:pt>
                <c:pt idx="4725">
                  <c:v>9.901612000000001E-4</c:v>
                </c:pt>
                <c:pt idx="4726">
                  <c:v>9.9011419999999991E-4</c:v>
                </c:pt>
                <c:pt idx="4727">
                  <c:v>9.9007070000000003E-4</c:v>
                </c:pt>
                <c:pt idx="4728">
                  <c:v>9.9002570000000008E-4</c:v>
                </c:pt>
                <c:pt idx="4729">
                  <c:v>9.8997910000000002E-4</c:v>
                </c:pt>
                <c:pt idx="4730">
                  <c:v>9.8993470000000006E-4</c:v>
                </c:pt>
                <c:pt idx="4731">
                  <c:v>9.8988770000000008E-4</c:v>
                </c:pt>
                <c:pt idx="4732">
                  <c:v>9.8984659999999994E-4</c:v>
                </c:pt>
                <c:pt idx="4733">
                  <c:v>9.8980279999999997E-4</c:v>
                </c:pt>
                <c:pt idx="4734">
                  <c:v>9.8975869999999989E-4</c:v>
                </c:pt>
                <c:pt idx="4735">
                  <c:v>9.8971100000000011E-4</c:v>
                </c:pt>
                <c:pt idx="4736">
                  <c:v>9.8966690000000003E-4</c:v>
                </c:pt>
                <c:pt idx="4737">
                  <c:v>9.8962250000000007E-4</c:v>
                </c:pt>
                <c:pt idx="4738">
                  <c:v>9.8957689999999991E-4</c:v>
                </c:pt>
                <c:pt idx="4739">
                  <c:v>9.895342000000001E-4</c:v>
                </c:pt>
                <c:pt idx="4740">
                  <c:v>9.8948700000000005E-4</c:v>
                </c:pt>
                <c:pt idx="4741">
                  <c:v>9.8944529999999992E-4</c:v>
                </c:pt>
                <c:pt idx="4742">
                  <c:v>9.8940240000000004E-4</c:v>
                </c:pt>
                <c:pt idx="4743">
                  <c:v>9.8935879999999992E-4</c:v>
                </c:pt>
                <c:pt idx="4744">
                  <c:v>9.8931730000000008E-4</c:v>
                </c:pt>
                <c:pt idx="4745">
                  <c:v>9.8927160000000011E-4</c:v>
                </c:pt>
                <c:pt idx="4746">
                  <c:v>9.8923140000000006E-4</c:v>
                </c:pt>
                <c:pt idx="4747">
                  <c:v>9.8918789999999997E-4</c:v>
                </c:pt>
                <c:pt idx="4748">
                  <c:v>9.8914420000000003E-4</c:v>
                </c:pt>
                <c:pt idx="4749">
                  <c:v>9.8909670000000009E-4</c:v>
                </c:pt>
                <c:pt idx="4750">
                  <c:v>9.8905350000000011E-4</c:v>
                </c:pt>
                <c:pt idx="4751">
                  <c:v>9.8900940000000003E-4</c:v>
                </c:pt>
                <c:pt idx="4752">
                  <c:v>9.8896329999999992E-4</c:v>
                </c:pt>
                <c:pt idx="4753">
                  <c:v>9.889193000000001E-4</c:v>
                </c:pt>
                <c:pt idx="4754">
                  <c:v>9.8887220000000008E-4</c:v>
                </c:pt>
                <c:pt idx="4755">
                  <c:v>9.8883179999999997E-4</c:v>
                </c:pt>
                <c:pt idx="4756">
                  <c:v>9.8878989999999999E-4</c:v>
                </c:pt>
                <c:pt idx="4757">
                  <c:v>9.8874810000000005E-4</c:v>
                </c:pt>
                <c:pt idx="4758">
                  <c:v>9.8870360000000005E-4</c:v>
                </c:pt>
                <c:pt idx="4759">
                  <c:v>9.8866129999999994E-4</c:v>
                </c:pt>
                <c:pt idx="4760">
                  <c:v>9.8861819999999999E-4</c:v>
                </c:pt>
                <c:pt idx="4761">
                  <c:v>9.8857229999999995E-4</c:v>
                </c:pt>
                <c:pt idx="4762">
                  <c:v>9.8852800000000002E-4</c:v>
                </c:pt>
                <c:pt idx="4763">
                  <c:v>9.8848110000000007E-4</c:v>
                </c:pt>
                <c:pt idx="4764">
                  <c:v>9.8843949999999998E-4</c:v>
                </c:pt>
                <c:pt idx="4765">
                  <c:v>9.883976E-4</c:v>
                </c:pt>
                <c:pt idx="4766">
                  <c:v>9.883537E-4</c:v>
                </c:pt>
                <c:pt idx="4767">
                  <c:v>9.8831250000000004E-4</c:v>
                </c:pt>
                <c:pt idx="4768">
                  <c:v>9.8826759999999991E-4</c:v>
                </c:pt>
                <c:pt idx="4769">
                  <c:v>9.8822800000000007E-4</c:v>
                </c:pt>
                <c:pt idx="4770">
                  <c:v>9.8818629999999994E-4</c:v>
                </c:pt>
                <c:pt idx="4771">
                  <c:v>9.8814439999999996E-4</c:v>
                </c:pt>
                <c:pt idx="4772">
                  <c:v>9.8809919999999995E-4</c:v>
                </c:pt>
                <c:pt idx="4773">
                  <c:v>9.8805680000000002E-4</c:v>
                </c:pt>
                <c:pt idx="4774">
                  <c:v>9.8801310000000008E-4</c:v>
                </c:pt>
                <c:pt idx="4775">
                  <c:v>9.8796720000000004E-4</c:v>
                </c:pt>
                <c:pt idx="4776">
                  <c:v>9.879235000000001E-4</c:v>
                </c:pt>
                <c:pt idx="4777">
                  <c:v>9.8787739999999999E-4</c:v>
                </c:pt>
                <c:pt idx="4778">
                  <c:v>9.8783779999999993E-4</c:v>
                </c:pt>
                <c:pt idx="4779">
                  <c:v>9.877973E-4</c:v>
                </c:pt>
                <c:pt idx="4780">
                  <c:v>9.8775519999999995E-4</c:v>
                </c:pt>
                <c:pt idx="4781">
                  <c:v>9.8771110000000009E-4</c:v>
                </c:pt>
                <c:pt idx="4782">
                  <c:v>9.8766929999999993E-4</c:v>
                </c:pt>
                <c:pt idx="4783">
                  <c:v>9.8762729999999992E-4</c:v>
                </c:pt>
                <c:pt idx="4784">
                  <c:v>9.8758349999999995E-4</c:v>
                </c:pt>
                <c:pt idx="4785">
                  <c:v>9.8754029999999996E-4</c:v>
                </c:pt>
                <c:pt idx="4786">
                  <c:v>9.8749550000000008E-4</c:v>
                </c:pt>
                <c:pt idx="4787">
                  <c:v>9.8745340000000003E-4</c:v>
                </c:pt>
                <c:pt idx="4788">
                  <c:v>9.8741220000000008E-4</c:v>
                </c:pt>
                <c:pt idx="4789">
                  <c:v>9.8736919999999995E-4</c:v>
                </c:pt>
                <c:pt idx="4790">
                  <c:v>9.873277000000001E-4</c:v>
                </c:pt>
                <c:pt idx="4791">
                  <c:v>9.8728409999999998E-4</c:v>
                </c:pt>
                <c:pt idx="4792">
                  <c:v>9.8724529999999998E-4</c:v>
                </c:pt>
                <c:pt idx="4793">
                  <c:v>9.872056000000001E-4</c:v>
                </c:pt>
                <c:pt idx="4794">
                  <c:v>9.8716340000000002E-4</c:v>
                </c:pt>
                <c:pt idx="4795">
                  <c:v>9.8711900000000006E-4</c:v>
                </c:pt>
                <c:pt idx="4796">
                  <c:v>9.870765000000001E-4</c:v>
                </c:pt>
                <c:pt idx="4797">
                  <c:v>9.8703339999999993E-4</c:v>
                </c:pt>
                <c:pt idx="4798">
                  <c:v>9.8698870000000008E-4</c:v>
                </c:pt>
                <c:pt idx="4799">
                  <c:v>9.8694559999999991E-4</c:v>
                </c:pt>
                <c:pt idx="4800">
                  <c:v>9.8690129999999998E-4</c:v>
                </c:pt>
                <c:pt idx="4801">
                  <c:v>9.8686010000000003E-4</c:v>
                </c:pt>
                <c:pt idx="4802">
                  <c:v>9.8682070000000004E-4</c:v>
                </c:pt>
                <c:pt idx="4803">
                  <c:v>9.867795999999999E-4</c:v>
                </c:pt>
                <c:pt idx="4804">
                  <c:v>9.8674099999999996E-4</c:v>
                </c:pt>
                <c:pt idx="4805">
                  <c:v>9.8669839999999997E-4</c:v>
                </c:pt>
                <c:pt idx="4806">
                  <c:v>9.866600000000001E-4</c:v>
                </c:pt>
                <c:pt idx="4807">
                  <c:v>9.8662069999999992E-4</c:v>
                </c:pt>
                <c:pt idx="4808">
                  <c:v>9.8657759999999997E-4</c:v>
                </c:pt>
                <c:pt idx="4809">
                  <c:v>9.8653169999999993E-4</c:v>
                </c:pt>
                <c:pt idx="4810">
                  <c:v>9.8648880000000005E-4</c:v>
                </c:pt>
                <c:pt idx="4811">
                  <c:v>9.8644519999999992E-4</c:v>
                </c:pt>
                <c:pt idx="4812">
                  <c:v>9.8640199999999994E-4</c:v>
                </c:pt>
                <c:pt idx="4813">
                  <c:v>9.8635910000000005E-4</c:v>
                </c:pt>
                <c:pt idx="4814">
                  <c:v>9.8631499999999998E-4</c:v>
                </c:pt>
                <c:pt idx="4815">
                  <c:v>9.862753000000001E-4</c:v>
                </c:pt>
                <c:pt idx="4816">
                  <c:v>9.8623539999999994E-4</c:v>
                </c:pt>
                <c:pt idx="4817">
                  <c:v>9.8619549999999999E-4</c:v>
                </c:pt>
                <c:pt idx="4818">
                  <c:v>9.8615570000000008E-4</c:v>
                </c:pt>
                <c:pt idx="4819">
                  <c:v>9.861135E-4</c:v>
                </c:pt>
                <c:pt idx="4820">
                  <c:v>9.8607579999999994E-4</c:v>
                </c:pt>
                <c:pt idx="4821">
                  <c:v>9.8603610000000006E-4</c:v>
                </c:pt>
                <c:pt idx="4822">
                  <c:v>9.8599429999999991E-4</c:v>
                </c:pt>
                <c:pt idx="4823">
                  <c:v>9.8594840000000008E-4</c:v>
                </c:pt>
                <c:pt idx="4824">
                  <c:v>9.8590729999999994E-4</c:v>
                </c:pt>
                <c:pt idx="4825">
                  <c:v>9.8586450000000009E-4</c:v>
                </c:pt>
                <c:pt idx="4826">
                  <c:v>9.8582100000000001E-4</c:v>
                </c:pt>
                <c:pt idx="4827">
                  <c:v>9.8577869999999989E-4</c:v>
                </c:pt>
                <c:pt idx="4828">
                  <c:v>9.8573499999999995E-4</c:v>
                </c:pt>
                <c:pt idx="4829">
                  <c:v>9.8569749999999996E-4</c:v>
                </c:pt>
                <c:pt idx="4830">
                  <c:v>9.8565890000000002E-4</c:v>
                </c:pt>
                <c:pt idx="4831">
                  <c:v>9.8562030000000009E-4</c:v>
                </c:pt>
                <c:pt idx="4832">
                  <c:v>9.8558150000000008E-4</c:v>
                </c:pt>
                <c:pt idx="4833">
                  <c:v>9.8553849999999995E-4</c:v>
                </c:pt>
                <c:pt idx="4834">
                  <c:v>9.855008000000001E-4</c:v>
                </c:pt>
                <c:pt idx="4835">
                  <c:v>9.854594999999999E-4</c:v>
                </c:pt>
                <c:pt idx="4836">
                  <c:v>9.8541920000000003E-4</c:v>
                </c:pt>
                <c:pt idx="4837">
                  <c:v>9.853742999999999E-4</c:v>
                </c:pt>
                <c:pt idx="4838">
                  <c:v>9.8533480000000009E-4</c:v>
                </c:pt>
                <c:pt idx="4839">
                  <c:v>9.8529369999999995E-4</c:v>
                </c:pt>
                <c:pt idx="4840">
                  <c:v>9.8525039999999993E-4</c:v>
                </c:pt>
                <c:pt idx="4841">
                  <c:v>9.852102000000001E-4</c:v>
                </c:pt>
                <c:pt idx="4842">
                  <c:v>9.8516529999999997E-4</c:v>
                </c:pt>
                <c:pt idx="4843">
                  <c:v>9.8512860000000003E-4</c:v>
                </c:pt>
                <c:pt idx="4844">
                  <c:v>9.8509040000000002E-4</c:v>
                </c:pt>
                <c:pt idx="4845">
                  <c:v>9.850503E-4</c:v>
                </c:pt>
                <c:pt idx="4846">
                  <c:v>9.8501199999999995E-4</c:v>
                </c:pt>
                <c:pt idx="4847">
                  <c:v>9.8496869999999993E-4</c:v>
                </c:pt>
                <c:pt idx="4848">
                  <c:v>9.8493340000000004E-4</c:v>
                </c:pt>
                <c:pt idx="4849">
                  <c:v>9.8489309999999996E-4</c:v>
                </c:pt>
                <c:pt idx="4850">
                  <c:v>9.8485309999999998E-4</c:v>
                </c:pt>
                <c:pt idx="4851">
                  <c:v>9.8481390000000005E-4</c:v>
                </c:pt>
                <c:pt idx="4852">
                  <c:v>9.8476899999999992E-4</c:v>
                </c:pt>
                <c:pt idx="4853">
                  <c:v>9.8473229999999998E-4</c:v>
                </c:pt>
                <c:pt idx="4854">
                  <c:v>9.8469120000000006E-4</c:v>
                </c:pt>
                <c:pt idx="4855">
                  <c:v>9.8465370000000007E-4</c:v>
                </c:pt>
                <c:pt idx="4856">
                  <c:v>9.8461050000000008E-4</c:v>
                </c:pt>
                <c:pt idx="4857">
                  <c:v>9.8457199999999996E-4</c:v>
                </c:pt>
                <c:pt idx="4858">
                  <c:v>9.8453309999999993E-4</c:v>
                </c:pt>
                <c:pt idx="4859">
                  <c:v>9.8448999999999997E-4</c:v>
                </c:pt>
                <c:pt idx="4860">
                  <c:v>9.8445150000000007E-4</c:v>
                </c:pt>
                <c:pt idx="4861">
                  <c:v>9.8440609999999999E-4</c:v>
                </c:pt>
                <c:pt idx="4862">
                  <c:v>9.8437010000000007E-4</c:v>
                </c:pt>
                <c:pt idx="4863">
                  <c:v>9.8433130000000007E-4</c:v>
                </c:pt>
                <c:pt idx="4864">
                  <c:v>9.8429180000000004E-4</c:v>
                </c:pt>
                <c:pt idx="4865">
                  <c:v>9.8425500000000007E-4</c:v>
                </c:pt>
                <c:pt idx="4866">
                  <c:v>9.8421079999999996E-4</c:v>
                </c:pt>
                <c:pt idx="4867">
                  <c:v>9.8417709999999996E-4</c:v>
                </c:pt>
                <c:pt idx="4868">
                  <c:v>9.8413790000000004E-4</c:v>
                </c:pt>
                <c:pt idx="4869">
                  <c:v>9.8410139999999995E-4</c:v>
                </c:pt>
                <c:pt idx="4870">
                  <c:v>9.8406480000000005E-4</c:v>
                </c:pt>
                <c:pt idx="4871">
                  <c:v>9.8402439999999993E-4</c:v>
                </c:pt>
                <c:pt idx="4872">
                  <c:v>9.8399240000000008E-4</c:v>
                </c:pt>
                <c:pt idx="4873">
                  <c:v>9.8395379999999992E-4</c:v>
                </c:pt>
                <c:pt idx="4874">
                  <c:v>9.8391920000000005E-4</c:v>
                </c:pt>
                <c:pt idx="4875">
                  <c:v>9.8387730000000007E-4</c:v>
                </c:pt>
                <c:pt idx="4876">
                  <c:v>9.8384100000000006E-4</c:v>
                </c:pt>
                <c:pt idx="4877">
                  <c:v>9.8380420000000008E-4</c:v>
                </c:pt>
                <c:pt idx="4878">
                  <c:v>9.8376509999999998E-4</c:v>
                </c:pt>
                <c:pt idx="4879">
                  <c:v>9.8373100000000006E-4</c:v>
                </c:pt>
                <c:pt idx="4880">
                  <c:v>9.8368960000000004E-4</c:v>
                </c:pt>
                <c:pt idx="4881">
                  <c:v>9.8365730000000008E-4</c:v>
                </c:pt>
                <c:pt idx="4882">
                  <c:v>9.8362170000000008E-4</c:v>
                </c:pt>
                <c:pt idx="4883">
                  <c:v>9.835855000000001E-4</c:v>
                </c:pt>
                <c:pt idx="4884">
                  <c:v>9.8355090000000001E-4</c:v>
                </c:pt>
                <c:pt idx="4885">
                  <c:v>9.8350970000000005E-4</c:v>
                </c:pt>
                <c:pt idx="4886">
                  <c:v>9.834771E-4</c:v>
                </c:pt>
                <c:pt idx="4887">
                  <c:v>9.8343840000000003E-4</c:v>
                </c:pt>
                <c:pt idx="4888">
                  <c:v>9.8340259999999996E-4</c:v>
                </c:pt>
                <c:pt idx="4889">
                  <c:v>9.8337170000000005E-4</c:v>
                </c:pt>
                <c:pt idx="4890">
                  <c:v>9.8332629999999996E-4</c:v>
                </c:pt>
                <c:pt idx="4891">
                  <c:v>9.8328830000000002E-4</c:v>
                </c:pt>
                <c:pt idx="4892">
                  <c:v>9.832478999999999E-4</c:v>
                </c:pt>
                <c:pt idx="4893">
                  <c:v>9.8321010000000002E-4</c:v>
                </c:pt>
                <c:pt idx="4894">
                  <c:v>9.8317429999999996E-4</c:v>
                </c:pt>
                <c:pt idx="4895">
                  <c:v>9.8313450000000004E-4</c:v>
                </c:pt>
                <c:pt idx="4896">
                  <c:v>9.830939999999999E-4</c:v>
                </c:pt>
                <c:pt idx="4897">
                  <c:v>9.8306289999999991E-4</c:v>
                </c:pt>
                <c:pt idx="4898">
                  <c:v>9.8302219999999991E-4</c:v>
                </c:pt>
                <c:pt idx="4899">
                  <c:v>9.8297870000000004E-4</c:v>
                </c:pt>
                <c:pt idx="4900">
                  <c:v>9.8294289999999998E-4</c:v>
                </c:pt>
                <c:pt idx="4901">
                  <c:v>9.8290690000000006E-4</c:v>
                </c:pt>
                <c:pt idx="4902">
                  <c:v>9.8287929999999997E-4</c:v>
                </c:pt>
                <c:pt idx="4903">
                  <c:v>9.828495E-4</c:v>
                </c:pt>
                <c:pt idx="4904">
                  <c:v>9.8280330000000008E-4</c:v>
                </c:pt>
                <c:pt idx="4905">
                  <c:v>9.8276359999999998E-4</c:v>
                </c:pt>
                <c:pt idx="4906">
                  <c:v>9.8272450000000009E-4</c:v>
                </c:pt>
                <c:pt idx="4907">
                  <c:v>9.8269450000000006E-4</c:v>
                </c:pt>
                <c:pt idx="4908">
                  <c:v>9.8266270000000005E-4</c:v>
                </c:pt>
                <c:pt idx="4909">
                  <c:v>9.826155E-4</c:v>
                </c:pt>
                <c:pt idx="4910">
                  <c:v>9.8257589999999994E-4</c:v>
                </c:pt>
                <c:pt idx="4911">
                  <c:v>9.8253800000000003E-4</c:v>
                </c:pt>
                <c:pt idx="4912">
                  <c:v>9.8250849999999995E-4</c:v>
                </c:pt>
                <c:pt idx="4913">
                  <c:v>9.824771999999999E-4</c:v>
                </c:pt>
                <c:pt idx="4914">
                  <c:v>9.8243190000000006E-4</c:v>
                </c:pt>
                <c:pt idx="4915">
                  <c:v>9.8239370000000005E-4</c:v>
                </c:pt>
                <c:pt idx="4916">
                  <c:v>9.8235729999999999E-4</c:v>
                </c:pt>
                <c:pt idx="4917">
                  <c:v>9.8232890000000007E-4</c:v>
                </c:pt>
                <c:pt idx="4918">
                  <c:v>9.8229590000000009E-4</c:v>
                </c:pt>
                <c:pt idx="4919">
                  <c:v>9.8225529999999991E-4</c:v>
                </c:pt>
                <c:pt idx="4920">
                  <c:v>9.8221399999999992E-4</c:v>
                </c:pt>
                <c:pt idx="4921">
                  <c:v>9.821840000000001E-4</c:v>
                </c:pt>
                <c:pt idx="4922">
                  <c:v>9.8215150000000007E-4</c:v>
                </c:pt>
                <c:pt idx="4923">
                  <c:v>9.821032999999999E-4</c:v>
                </c:pt>
                <c:pt idx="4924">
                  <c:v>9.8206389999999991E-4</c:v>
                </c:pt>
                <c:pt idx="4925">
                  <c:v>9.8203669999999996E-4</c:v>
                </c:pt>
                <c:pt idx="4926">
                  <c:v>9.8200609999999993E-4</c:v>
                </c:pt>
                <c:pt idx="4927">
                  <c:v>9.8197379999999997E-4</c:v>
                </c:pt>
                <c:pt idx="4928">
                  <c:v>9.8192640000000007E-4</c:v>
                </c:pt>
                <c:pt idx="4929">
                  <c:v>9.8188570000000007E-4</c:v>
                </c:pt>
                <c:pt idx="4930">
                  <c:v>9.818584999999999E-4</c:v>
                </c:pt>
                <c:pt idx="4931">
                  <c:v>9.8182650000000005E-4</c:v>
                </c:pt>
                <c:pt idx="4932">
                  <c:v>9.8179600000000006E-4</c:v>
                </c:pt>
                <c:pt idx="4933">
                  <c:v>9.8174859999999994E-4</c:v>
                </c:pt>
                <c:pt idx="4934">
                  <c:v>9.8170890000000006E-4</c:v>
                </c:pt>
                <c:pt idx="4935">
                  <c:v>9.8167640000000004E-4</c:v>
                </c:pt>
                <c:pt idx="4936">
                  <c:v>9.8164910000000005E-4</c:v>
                </c:pt>
                <c:pt idx="4937">
                  <c:v>9.816231999999999E-4</c:v>
                </c:pt>
                <c:pt idx="4938">
                  <c:v>9.8157769999999999E-4</c:v>
                </c:pt>
                <c:pt idx="4939">
                  <c:v>9.8154090000000002E-4</c:v>
                </c:pt>
                <c:pt idx="4940">
                  <c:v>9.8151310000000008E-4</c:v>
                </c:pt>
                <c:pt idx="4941">
                  <c:v>9.814794999999999E-4</c:v>
                </c:pt>
                <c:pt idx="4942">
                  <c:v>9.8144950000000008E-4</c:v>
                </c:pt>
                <c:pt idx="4943">
                  <c:v>9.8139800000000008E-4</c:v>
                </c:pt>
                <c:pt idx="4944">
                  <c:v>9.813624999999999E-4</c:v>
                </c:pt>
                <c:pt idx="4945">
                  <c:v>9.8132420000000007E-4</c:v>
                </c:pt>
                <c:pt idx="4946">
                  <c:v>9.8129750000000007E-4</c:v>
                </c:pt>
                <c:pt idx="4947">
                  <c:v>9.8126729999999996E-4</c:v>
                </c:pt>
                <c:pt idx="4948">
                  <c:v>9.8123669999999994E-4</c:v>
                </c:pt>
                <c:pt idx="4949">
                  <c:v>9.8119479999999996E-4</c:v>
                </c:pt>
                <c:pt idx="4950">
                  <c:v>9.8116119999999999E-4</c:v>
                </c:pt>
                <c:pt idx="4951">
                  <c:v>9.8112989999999995E-4</c:v>
                </c:pt>
                <c:pt idx="4952">
                  <c:v>9.8108130000000007E-4</c:v>
                </c:pt>
                <c:pt idx="4953">
                  <c:v>9.8104209999999993E-4</c:v>
                </c:pt>
                <c:pt idx="4954">
                  <c:v>9.8101710000000008E-4</c:v>
                </c:pt>
                <c:pt idx="4955">
                  <c:v>9.8098559999999996E-4</c:v>
                </c:pt>
                <c:pt idx="4956">
                  <c:v>9.809593000000001E-4</c:v>
                </c:pt>
                <c:pt idx="4957">
                  <c:v>9.8091220000000008E-4</c:v>
                </c:pt>
                <c:pt idx="4958">
                  <c:v>9.8087720000000008E-4</c:v>
                </c:pt>
                <c:pt idx="4959">
                  <c:v>9.8085350000000002E-4</c:v>
                </c:pt>
                <c:pt idx="4960">
                  <c:v>9.8082490000000002E-4</c:v>
                </c:pt>
                <c:pt idx="4961">
                  <c:v>9.8079960000000007E-4</c:v>
                </c:pt>
                <c:pt idx="4962">
                  <c:v>9.8075089999999994E-4</c:v>
                </c:pt>
                <c:pt idx="4963">
                  <c:v>9.8071649999999992E-4</c:v>
                </c:pt>
                <c:pt idx="4964">
                  <c:v>9.8068999999999999E-4</c:v>
                </c:pt>
                <c:pt idx="4965">
                  <c:v>9.8066150000000003E-4</c:v>
                </c:pt>
                <c:pt idx="4966">
                  <c:v>9.806324999999999E-4</c:v>
                </c:pt>
                <c:pt idx="4967">
                  <c:v>9.8058340000000007E-4</c:v>
                </c:pt>
                <c:pt idx="4968">
                  <c:v>9.8055689999999992E-4</c:v>
                </c:pt>
                <c:pt idx="4969">
                  <c:v>9.8052430000000008E-4</c:v>
                </c:pt>
                <c:pt idx="4970">
                  <c:v>9.8049420000000001E-4</c:v>
                </c:pt>
                <c:pt idx="4971">
                  <c:v>9.8046130000000007E-4</c:v>
                </c:pt>
                <c:pt idx="4972">
                  <c:v>9.804118000000001E-4</c:v>
                </c:pt>
                <c:pt idx="4973">
                  <c:v>9.8037670000000006E-4</c:v>
                </c:pt>
                <c:pt idx="4974">
                  <c:v>9.8035190000000006E-4</c:v>
                </c:pt>
                <c:pt idx="4975">
                  <c:v>9.8032789999999989E-4</c:v>
                </c:pt>
                <c:pt idx="4976">
                  <c:v>9.8030069999999994E-4</c:v>
                </c:pt>
                <c:pt idx="4977">
                  <c:v>9.8027139999999993E-4</c:v>
                </c:pt>
                <c:pt idx="4978">
                  <c:v>9.8023180000000008E-4</c:v>
                </c:pt>
                <c:pt idx="4979">
                  <c:v>9.8020380000000008E-4</c:v>
                </c:pt>
                <c:pt idx="4980">
                  <c:v>9.8017479999999995E-4</c:v>
                </c:pt>
                <c:pt idx="4981">
                  <c:v>9.8014359999999993E-4</c:v>
                </c:pt>
                <c:pt idx="4982">
                  <c:v>9.8010960000000005E-4</c:v>
                </c:pt>
                <c:pt idx="4983">
                  <c:v>9.8006450000000006E-4</c:v>
                </c:pt>
                <c:pt idx="4984">
                  <c:v>9.8003609999999992E-4</c:v>
                </c:pt>
                <c:pt idx="4985">
                  <c:v>9.8000569999999996E-4</c:v>
                </c:pt>
                <c:pt idx="4986">
                  <c:v>9.7997660000000001E-4</c:v>
                </c:pt>
                <c:pt idx="4987">
                  <c:v>9.7994409999999999E-4</c:v>
                </c:pt>
                <c:pt idx="4988">
                  <c:v>9.7990439999999989E-4</c:v>
                </c:pt>
                <c:pt idx="4989">
                  <c:v>9.7987940000000004E-4</c:v>
                </c:pt>
                <c:pt idx="4990">
                  <c:v>9.7985169999999992E-4</c:v>
                </c:pt>
                <c:pt idx="4991">
                  <c:v>9.798265E-4</c:v>
                </c:pt>
                <c:pt idx="4992">
                  <c:v>9.7979389999999994E-4</c:v>
                </c:pt>
                <c:pt idx="4993">
                  <c:v>9.7975519999999997E-4</c:v>
                </c:pt>
                <c:pt idx="4994">
                  <c:v>9.7972849999999998E-4</c:v>
                </c:pt>
                <c:pt idx="4995">
                  <c:v>9.7970109999999996E-4</c:v>
                </c:pt>
                <c:pt idx="4996">
                  <c:v>9.7967369999999994E-4</c:v>
                </c:pt>
                <c:pt idx="4997">
                  <c:v>9.7963840000000004E-4</c:v>
                </c:pt>
                <c:pt idx="4998">
                  <c:v>9.795995E-4</c:v>
                </c:pt>
                <c:pt idx="4999">
                  <c:v>9.7957019999999999E-4</c:v>
                </c:pt>
                <c:pt idx="5000">
                  <c:v>9.7954329999999992E-4</c:v>
                </c:pt>
                <c:pt idx="5001">
                  <c:v>9.7951599999999994E-4</c:v>
                </c:pt>
                <c:pt idx="5002">
                  <c:v>9.7948349999999991E-4</c:v>
                </c:pt>
                <c:pt idx="5003">
                  <c:v>9.7944630000000002E-4</c:v>
                </c:pt>
                <c:pt idx="5004">
                  <c:v>9.794189E-4</c:v>
                </c:pt>
                <c:pt idx="5005">
                  <c:v>9.7939370000000008E-4</c:v>
                </c:pt>
                <c:pt idx="5006">
                  <c:v>9.7936529999999994E-4</c:v>
                </c:pt>
                <c:pt idx="5007">
                  <c:v>9.7933380000000004E-4</c:v>
                </c:pt>
                <c:pt idx="5008">
                  <c:v>9.7929580000000009E-4</c:v>
                </c:pt>
                <c:pt idx="5009">
                  <c:v>9.7926830000000004E-4</c:v>
                </c:pt>
                <c:pt idx="5010">
                  <c:v>9.7924220000000003E-4</c:v>
                </c:pt>
                <c:pt idx="5011">
                  <c:v>9.7921310000000008E-4</c:v>
                </c:pt>
                <c:pt idx="5012">
                  <c:v>9.7917230000000004E-4</c:v>
                </c:pt>
                <c:pt idx="5013">
                  <c:v>9.7913790000000002E-4</c:v>
                </c:pt>
                <c:pt idx="5014">
                  <c:v>9.791165000000001E-4</c:v>
                </c:pt>
                <c:pt idx="5015">
                  <c:v>9.7909259999999997E-4</c:v>
                </c:pt>
                <c:pt idx="5016">
                  <c:v>9.7906649999999996E-4</c:v>
                </c:pt>
                <c:pt idx="5017">
                  <c:v>9.7903729999999998E-4</c:v>
                </c:pt>
                <c:pt idx="5018">
                  <c:v>9.7899740000000003E-4</c:v>
                </c:pt>
                <c:pt idx="5019">
                  <c:v>9.789721999999999E-4</c:v>
                </c:pt>
                <c:pt idx="5020">
                  <c:v>9.7894259999999999E-4</c:v>
                </c:pt>
                <c:pt idx="5021">
                  <c:v>9.7891499999999991E-4</c:v>
                </c:pt>
                <c:pt idx="5022">
                  <c:v>9.7888300000000005E-4</c:v>
                </c:pt>
                <c:pt idx="5023">
                  <c:v>9.7884350000000003E-4</c:v>
                </c:pt>
                <c:pt idx="5024">
                  <c:v>9.7881810000000004E-4</c:v>
                </c:pt>
                <c:pt idx="5025">
                  <c:v>9.7878950000000004E-4</c:v>
                </c:pt>
                <c:pt idx="5026">
                  <c:v>9.7876509999999996E-4</c:v>
                </c:pt>
                <c:pt idx="5027">
                  <c:v>9.7873300000000008E-4</c:v>
                </c:pt>
                <c:pt idx="5028">
                  <c:v>9.786959E-4</c:v>
                </c:pt>
                <c:pt idx="5029">
                  <c:v>9.786726999999999E-4</c:v>
                </c:pt>
                <c:pt idx="5030">
                  <c:v>9.7864669999999992E-4</c:v>
                </c:pt>
                <c:pt idx="5031">
                  <c:v>9.7862209999999999E-4</c:v>
                </c:pt>
                <c:pt idx="5032">
                  <c:v>9.7859060000000009E-4</c:v>
                </c:pt>
                <c:pt idx="5033">
                  <c:v>9.7855389999999993E-4</c:v>
                </c:pt>
                <c:pt idx="5034">
                  <c:v>9.785270999999999E-4</c:v>
                </c:pt>
                <c:pt idx="5035">
                  <c:v>9.7849989999999995E-4</c:v>
                </c:pt>
                <c:pt idx="5036">
                  <c:v>9.7847329999999999E-4</c:v>
                </c:pt>
                <c:pt idx="5037">
                  <c:v>9.784282E-4</c:v>
                </c:pt>
                <c:pt idx="5038">
                  <c:v>9.7839650000000004E-4</c:v>
                </c:pt>
                <c:pt idx="5039">
                  <c:v>9.7837259999999991E-4</c:v>
                </c:pt>
                <c:pt idx="5040">
                  <c:v>9.7835099999999992E-4</c:v>
                </c:pt>
                <c:pt idx="5041">
                  <c:v>9.7832650000000002E-4</c:v>
                </c:pt>
                <c:pt idx="5042">
                  <c:v>9.7828699999999999E-4</c:v>
                </c:pt>
                <c:pt idx="5043">
                  <c:v>9.7825759999999994E-4</c:v>
                </c:pt>
                <c:pt idx="5044">
                  <c:v>9.7823529999999993E-4</c:v>
                </c:pt>
                <c:pt idx="5045">
                  <c:v>9.7821259999999999E-4</c:v>
                </c:pt>
                <c:pt idx="5046">
                  <c:v>9.7818639999999995E-4</c:v>
                </c:pt>
                <c:pt idx="5047">
                  <c:v>9.7815599999999999E-4</c:v>
                </c:pt>
                <c:pt idx="5048">
                  <c:v>9.7811610000000005E-4</c:v>
                </c:pt>
                <c:pt idx="5049">
                  <c:v>9.7808899999999991E-4</c:v>
                </c:pt>
                <c:pt idx="5050">
                  <c:v>9.7806070000000002E-4</c:v>
                </c:pt>
                <c:pt idx="5051">
                  <c:v>9.780317000000001E-4</c:v>
                </c:pt>
                <c:pt idx="5052">
                  <c:v>9.7798799999999995E-4</c:v>
                </c:pt>
                <c:pt idx="5053">
                  <c:v>9.7795540000000011E-4</c:v>
                </c:pt>
                <c:pt idx="5054">
                  <c:v>9.7793550000000004E-4</c:v>
                </c:pt>
                <c:pt idx="5055">
                  <c:v>9.7791299999999996E-4</c:v>
                </c:pt>
                <c:pt idx="5056">
                  <c:v>9.7789189999999992E-4</c:v>
                </c:pt>
                <c:pt idx="5057">
                  <c:v>9.7785439999999993E-4</c:v>
                </c:pt>
                <c:pt idx="5058">
                  <c:v>9.7782560000000008E-4</c:v>
                </c:pt>
                <c:pt idx="5059">
                  <c:v>9.7779880000000005E-4</c:v>
                </c:pt>
                <c:pt idx="5060">
                  <c:v>9.777767000000001E-4</c:v>
                </c:pt>
                <c:pt idx="5061">
                  <c:v>9.777557000000001E-4</c:v>
                </c:pt>
                <c:pt idx="5062">
                  <c:v>9.777137999999999E-4</c:v>
                </c:pt>
                <c:pt idx="5063">
                  <c:v>9.7768399999999993E-4</c:v>
                </c:pt>
                <c:pt idx="5064">
                  <c:v>9.776552999999999E-4</c:v>
                </c:pt>
                <c:pt idx="5065">
                  <c:v>9.7763410000000005E-4</c:v>
                </c:pt>
                <c:pt idx="5066">
                  <c:v>9.7761380000000006E-4</c:v>
                </c:pt>
                <c:pt idx="5067">
                  <c:v>9.7757329999999991E-4</c:v>
                </c:pt>
                <c:pt idx="5068">
                  <c:v>9.7754599999999993E-4</c:v>
                </c:pt>
                <c:pt idx="5069">
                  <c:v>9.7752360000000009E-4</c:v>
                </c:pt>
                <c:pt idx="5070">
                  <c:v>9.7750070000000009E-4</c:v>
                </c:pt>
                <c:pt idx="5071">
                  <c:v>9.7747590000000009E-4</c:v>
                </c:pt>
                <c:pt idx="5072">
                  <c:v>9.774324E-4</c:v>
                </c:pt>
                <c:pt idx="5073">
                  <c:v>9.7740380000000001E-4</c:v>
                </c:pt>
                <c:pt idx="5074">
                  <c:v>9.7737980000000006E-4</c:v>
                </c:pt>
                <c:pt idx="5075">
                  <c:v>9.7735709999999991E-4</c:v>
                </c:pt>
                <c:pt idx="5076">
                  <c:v>9.7733130000000001E-4</c:v>
                </c:pt>
                <c:pt idx="5077">
                  <c:v>9.7729140000000006E-4</c:v>
                </c:pt>
                <c:pt idx="5078">
                  <c:v>9.7726429999999993E-4</c:v>
                </c:pt>
                <c:pt idx="5079">
                  <c:v>9.7724310000000007E-4</c:v>
                </c:pt>
                <c:pt idx="5080">
                  <c:v>9.7722200000000003E-4</c:v>
                </c:pt>
                <c:pt idx="5081">
                  <c:v>9.7719579999999999E-4</c:v>
                </c:pt>
                <c:pt idx="5082">
                  <c:v>9.7715619999999993E-4</c:v>
                </c:pt>
                <c:pt idx="5083">
                  <c:v>9.7712509999999995E-4</c:v>
                </c:pt>
                <c:pt idx="5084">
                  <c:v>9.7710240000000001E-4</c:v>
                </c:pt>
                <c:pt idx="5085">
                  <c:v>9.7707939999999997E-4</c:v>
                </c:pt>
                <c:pt idx="5086">
                  <c:v>9.770530999999999E-4</c:v>
                </c:pt>
                <c:pt idx="5087">
                  <c:v>9.7701360000000009E-4</c:v>
                </c:pt>
                <c:pt idx="5088">
                  <c:v>9.7698199999999994E-4</c:v>
                </c:pt>
                <c:pt idx="5089">
                  <c:v>9.7696099999999993E-4</c:v>
                </c:pt>
                <c:pt idx="5090">
                  <c:v>9.7693759999999998E-4</c:v>
                </c:pt>
                <c:pt idx="5091">
                  <c:v>9.7691290000000001E-4</c:v>
                </c:pt>
                <c:pt idx="5092">
                  <c:v>9.7687259999999993E-4</c:v>
                </c:pt>
                <c:pt idx="5093">
                  <c:v>9.768413000000001E-4</c:v>
                </c:pt>
                <c:pt idx="5094">
                  <c:v>9.7682090000000008E-4</c:v>
                </c:pt>
                <c:pt idx="5095">
                  <c:v>9.7679709999999999E-4</c:v>
                </c:pt>
                <c:pt idx="5096">
                  <c:v>9.7677329999999989E-4</c:v>
                </c:pt>
                <c:pt idx="5097">
                  <c:v>9.767332000000001E-4</c:v>
                </c:pt>
                <c:pt idx="5098">
                  <c:v>9.7670310000000002E-4</c:v>
                </c:pt>
                <c:pt idx="5099">
                  <c:v>9.7668249999999994E-4</c:v>
                </c:pt>
                <c:pt idx="5100">
                  <c:v>9.7665810000000007E-4</c:v>
                </c:pt>
                <c:pt idx="5101">
                  <c:v>9.7663419999999995E-4</c:v>
                </c:pt>
                <c:pt idx="5102">
                  <c:v>9.7659289999999996E-4</c:v>
                </c:pt>
                <c:pt idx="5103">
                  <c:v>9.7656270000000007E-4</c:v>
                </c:pt>
                <c:pt idx="5104">
                  <c:v>9.7653560000000004E-4</c:v>
                </c:pt>
                <c:pt idx="5105">
                  <c:v>9.765164E-4</c:v>
                </c:pt>
                <c:pt idx="5106">
                  <c:v>9.7649830000000001E-4</c:v>
                </c:pt>
                <c:pt idx="5107">
                  <c:v>9.7646199999999999E-4</c:v>
                </c:pt>
                <c:pt idx="5108">
                  <c:v>9.7643459999999997E-4</c:v>
                </c:pt>
                <c:pt idx="5109">
                  <c:v>9.7641470000000001E-4</c:v>
                </c:pt>
                <c:pt idx="5110">
                  <c:v>9.7639069999999996E-4</c:v>
                </c:pt>
                <c:pt idx="5111">
                  <c:v>9.7635370000000003E-4</c:v>
                </c:pt>
                <c:pt idx="5112">
                  <c:v>9.7632529999999999E-4</c:v>
                </c:pt>
                <c:pt idx="5113">
                  <c:v>9.762916E-4</c:v>
                </c:pt>
                <c:pt idx="5114">
                  <c:v>9.7626169999999999E-4</c:v>
                </c:pt>
                <c:pt idx="5115">
                  <c:v>9.762401E-4</c:v>
                </c:pt>
                <c:pt idx="5116">
                  <c:v>9.7621909999999999E-4</c:v>
                </c:pt>
                <c:pt idx="5117">
                  <c:v>9.7619180000000001E-4</c:v>
                </c:pt>
                <c:pt idx="5118">
                  <c:v>9.7615780000000001E-4</c:v>
                </c:pt>
                <c:pt idx="5119">
                  <c:v>9.7612830000000004E-4</c:v>
                </c:pt>
                <c:pt idx="5120">
                  <c:v>9.7610410000000002E-4</c:v>
                </c:pt>
                <c:pt idx="5121">
                  <c:v>9.760824E-4</c:v>
                </c:pt>
                <c:pt idx="5122">
                  <c:v>9.7604400000000002E-4</c:v>
                </c:pt>
                <c:pt idx="5123">
                  <c:v>9.7601739999999995E-4</c:v>
                </c:pt>
                <c:pt idx="5124">
                  <c:v>9.7599839999999998E-4</c:v>
                </c:pt>
                <c:pt idx="5125">
                  <c:v>9.7597479999999995E-4</c:v>
                </c:pt>
                <c:pt idx="5126">
                  <c:v>9.7594299999999995E-4</c:v>
                </c:pt>
                <c:pt idx="5127">
                  <c:v>9.7591490000000002E-4</c:v>
                </c:pt>
                <c:pt idx="5128">
                  <c:v>9.758856E-4</c:v>
                </c:pt>
                <c:pt idx="5129">
                  <c:v>9.7585770000000003E-4</c:v>
                </c:pt>
                <c:pt idx="5130">
                  <c:v>9.7583649999999995E-4</c:v>
                </c:pt>
                <c:pt idx="5131">
                  <c:v>9.7581540000000002E-4</c:v>
                </c:pt>
                <c:pt idx="5132">
                  <c:v>9.7577370000000001E-4</c:v>
                </c:pt>
                <c:pt idx="5133">
                  <c:v>9.757473E-4</c:v>
                </c:pt>
                <c:pt idx="5134">
                  <c:v>9.7571840000000001E-4</c:v>
                </c:pt>
                <c:pt idx="5135">
                  <c:v>9.7569989999999999E-4</c:v>
                </c:pt>
                <c:pt idx="5136">
                  <c:v>9.7567940000000005E-4</c:v>
                </c:pt>
                <c:pt idx="5137">
                  <c:v>9.7564150000000003E-4</c:v>
                </c:pt>
                <c:pt idx="5138">
                  <c:v>9.7561659999999999E-4</c:v>
                </c:pt>
                <c:pt idx="5139">
                  <c:v>9.7558699999999998E-4</c:v>
                </c:pt>
                <c:pt idx="5140">
                  <c:v>9.7556919999999998E-4</c:v>
                </c:pt>
                <c:pt idx="5141">
                  <c:v>9.7554610000000002E-4</c:v>
                </c:pt>
                <c:pt idx="5142">
                  <c:v>9.7550719999999998E-4</c:v>
                </c:pt>
                <c:pt idx="5143">
                  <c:v>9.7548049999999999E-4</c:v>
                </c:pt>
                <c:pt idx="5144">
                  <c:v>9.7545019999999995E-4</c:v>
                </c:pt>
                <c:pt idx="5145">
                  <c:v>9.7543279999999998E-4</c:v>
                </c:pt>
                <c:pt idx="5146">
                  <c:v>9.7540940000000003E-4</c:v>
                </c:pt>
                <c:pt idx="5147">
                  <c:v>9.7537250000000002E-4</c:v>
                </c:pt>
                <c:pt idx="5148">
                  <c:v>9.7534480000000001E-4</c:v>
                </c:pt>
                <c:pt idx="5149">
                  <c:v>9.7531810000000001E-4</c:v>
                </c:pt>
                <c:pt idx="5150">
                  <c:v>9.7530079999999996E-4</c:v>
                </c:pt>
                <c:pt idx="5151">
                  <c:v>9.7527840000000002E-4</c:v>
                </c:pt>
                <c:pt idx="5152">
                  <c:v>9.7524410000000004E-4</c:v>
                </c:pt>
                <c:pt idx="5153">
                  <c:v>9.7521619999999995E-4</c:v>
                </c:pt>
                <c:pt idx="5154">
                  <c:v>9.7518919999999996E-4</c:v>
                </c:pt>
                <c:pt idx="5155">
                  <c:v>9.751699E-4</c:v>
                </c:pt>
                <c:pt idx="5156">
                  <c:v>9.7514840000000004E-4</c:v>
                </c:pt>
                <c:pt idx="5157">
                  <c:v>9.7511850000000003E-4</c:v>
                </c:pt>
                <c:pt idx="5158">
                  <c:v>9.7508519999999995E-4</c:v>
                </c:pt>
                <c:pt idx="5159">
                  <c:v>9.7506160000000004E-4</c:v>
                </c:pt>
                <c:pt idx="5160">
                  <c:v>9.7504310000000002E-4</c:v>
                </c:pt>
                <c:pt idx="5161">
                  <c:v>9.7502299999999999E-4</c:v>
                </c:pt>
                <c:pt idx="5162">
                  <c:v>9.7499190000000001E-4</c:v>
                </c:pt>
                <c:pt idx="5163">
                  <c:v>9.7495809999999998E-4</c:v>
                </c:pt>
                <c:pt idx="5164">
                  <c:v>9.7493429999999999E-4</c:v>
                </c:pt>
                <c:pt idx="5165">
                  <c:v>9.7490879999999997E-4</c:v>
                </c:pt>
                <c:pt idx="5166">
                  <c:v>9.748914E-4</c:v>
                </c:pt>
                <c:pt idx="5167">
                  <c:v>9.7487129999999998E-4</c:v>
                </c:pt>
                <c:pt idx="5168">
                  <c:v>9.7483550000000002E-4</c:v>
                </c:pt>
                <c:pt idx="5169">
                  <c:v>9.7480720000000002E-4</c:v>
                </c:pt>
                <c:pt idx="5170">
                  <c:v>9.7477920000000001E-4</c:v>
                </c:pt>
                <c:pt idx="5171">
                  <c:v>9.7476010000000001E-4</c:v>
                </c:pt>
                <c:pt idx="5172">
                  <c:v>9.7473880000000001E-4</c:v>
                </c:pt>
                <c:pt idx="5173">
                  <c:v>9.7470249999999999E-4</c:v>
                </c:pt>
                <c:pt idx="5174">
                  <c:v>9.7467560000000003E-4</c:v>
                </c:pt>
                <c:pt idx="5175">
                  <c:v>9.7464959999999995E-4</c:v>
                </c:pt>
                <c:pt idx="5176">
                  <c:v>9.7463059999999997E-4</c:v>
                </c:pt>
                <c:pt idx="5177">
                  <c:v>9.746113E-4</c:v>
                </c:pt>
                <c:pt idx="5178">
                  <c:v>9.7457589999999997E-4</c:v>
                </c:pt>
                <c:pt idx="5179">
                  <c:v>9.7454979999999996E-4</c:v>
                </c:pt>
                <c:pt idx="5180">
                  <c:v>9.7452339999999995E-4</c:v>
                </c:pt>
                <c:pt idx="5181">
                  <c:v>9.7450450000000001E-4</c:v>
                </c:pt>
                <c:pt idx="5182">
                  <c:v>9.7448490000000005E-4</c:v>
                </c:pt>
                <c:pt idx="5183">
                  <c:v>9.7444809999999997E-4</c:v>
                </c:pt>
                <c:pt idx="5184">
                  <c:v>9.7442290000000005E-4</c:v>
                </c:pt>
                <c:pt idx="5185">
                  <c:v>9.7439550000000003E-4</c:v>
                </c:pt>
                <c:pt idx="5186">
                  <c:v>9.7437740000000004E-4</c:v>
                </c:pt>
                <c:pt idx="5187">
                  <c:v>9.7435809999999996E-4</c:v>
                </c:pt>
                <c:pt idx="5188">
                  <c:v>9.7432780000000004E-4</c:v>
                </c:pt>
                <c:pt idx="5189">
                  <c:v>9.742978E-4</c:v>
                </c:pt>
                <c:pt idx="5190">
                  <c:v>9.7427259999999997E-4</c:v>
                </c:pt>
                <c:pt idx="5191">
                  <c:v>9.7425750000000003E-4</c:v>
                </c:pt>
                <c:pt idx="5192">
                  <c:v>9.7423720000000004E-4</c:v>
                </c:pt>
                <c:pt idx="5193">
                  <c:v>9.742075E-4</c:v>
                </c:pt>
                <c:pt idx="5194">
                  <c:v>9.7417580000000003E-4</c:v>
                </c:pt>
                <c:pt idx="5195">
                  <c:v>9.7414940000000003E-4</c:v>
                </c:pt>
                <c:pt idx="5196">
                  <c:v>9.7413290000000004E-4</c:v>
                </c:pt>
                <c:pt idx="5197">
                  <c:v>9.7411079999999998E-4</c:v>
                </c:pt>
                <c:pt idx="5198">
                  <c:v>9.7408200000000003E-4</c:v>
                </c:pt>
                <c:pt idx="5199">
                  <c:v>9.740479E-4</c:v>
                </c:pt>
                <c:pt idx="5200">
                  <c:v>9.7402269999999997E-4</c:v>
                </c:pt>
                <c:pt idx="5201">
                  <c:v>9.7400540000000004E-4</c:v>
                </c:pt>
                <c:pt idx="5202">
                  <c:v>9.7398350000000005E-4</c:v>
                </c:pt>
                <c:pt idx="5203">
                  <c:v>9.7395670000000002E-4</c:v>
                </c:pt>
                <c:pt idx="5204">
                  <c:v>9.7392249999999996E-4</c:v>
                </c:pt>
                <c:pt idx="5205">
                  <c:v>9.7390020000000005E-4</c:v>
                </c:pt>
                <c:pt idx="5206">
                  <c:v>9.7388149999999996E-4</c:v>
                </c:pt>
                <c:pt idx="5207">
                  <c:v>9.7386209999999996E-4</c:v>
                </c:pt>
                <c:pt idx="5208">
                  <c:v>9.7383630000000005E-4</c:v>
                </c:pt>
                <c:pt idx="5209">
                  <c:v>9.7380199999999996E-4</c:v>
                </c:pt>
                <c:pt idx="5210">
                  <c:v>9.7378000000000004E-4</c:v>
                </c:pt>
                <c:pt idx="5211">
                  <c:v>9.7375960000000003E-4</c:v>
                </c:pt>
                <c:pt idx="5212">
                  <c:v>9.7374099999999997E-4</c:v>
                </c:pt>
                <c:pt idx="5213">
                  <c:v>9.7371209999999998E-4</c:v>
                </c:pt>
                <c:pt idx="5214">
                  <c:v>9.7368409999999998E-4</c:v>
                </c:pt>
                <c:pt idx="5215">
                  <c:v>9.7365699999999995E-4</c:v>
                </c:pt>
                <c:pt idx="5216">
                  <c:v>9.7363300000000001E-4</c:v>
                </c:pt>
                <c:pt idx="5217">
                  <c:v>9.7361829999999998E-4</c:v>
                </c:pt>
                <c:pt idx="5218">
                  <c:v>9.7359829999999999E-4</c:v>
                </c:pt>
                <c:pt idx="5219">
                  <c:v>9.7357070000000001E-4</c:v>
                </c:pt>
                <c:pt idx="5220">
                  <c:v>9.7354039999999998E-4</c:v>
                </c:pt>
                <c:pt idx="5221">
                  <c:v>9.7351670000000003E-4</c:v>
                </c:pt>
                <c:pt idx="5222">
                  <c:v>9.7350150000000005E-4</c:v>
                </c:pt>
                <c:pt idx="5223">
                  <c:v>9.7348089999999996E-4</c:v>
                </c:pt>
                <c:pt idx="5224">
                  <c:v>9.7345250000000004E-4</c:v>
                </c:pt>
                <c:pt idx="5225">
                  <c:v>9.7341910000000003E-4</c:v>
                </c:pt>
                <c:pt idx="5226">
                  <c:v>9.7339449999999999E-4</c:v>
                </c:pt>
                <c:pt idx="5227">
                  <c:v>9.7337629999999997E-4</c:v>
                </c:pt>
                <c:pt idx="5228">
                  <c:v>9.7335569999999999E-4</c:v>
                </c:pt>
                <c:pt idx="5229">
                  <c:v>9.7332889999999996E-4</c:v>
                </c:pt>
                <c:pt idx="5230">
                  <c:v>9.7329630000000001E-4</c:v>
                </c:pt>
                <c:pt idx="5231">
                  <c:v>9.7327540000000004E-4</c:v>
                </c:pt>
                <c:pt idx="5232">
                  <c:v>9.7325289999999995E-4</c:v>
                </c:pt>
                <c:pt idx="5233">
                  <c:v>9.7323729999999995E-4</c:v>
                </c:pt>
                <c:pt idx="5234">
                  <c:v>9.7322070000000003E-4</c:v>
                </c:pt>
                <c:pt idx="5235">
                  <c:v>9.7319419999999999E-4</c:v>
                </c:pt>
                <c:pt idx="5236">
                  <c:v>9.7316619999999999E-4</c:v>
                </c:pt>
                <c:pt idx="5237">
                  <c:v>9.7314299999999999E-4</c:v>
                </c:pt>
                <c:pt idx="5238">
                  <c:v>9.7312120000000004E-4</c:v>
                </c:pt>
                <c:pt idx="5239">
                  <c:v>9.7310349999999996E-4</c:v>
                </c:pt>
                <c:pt idx="5240">
                  <c:v>9.7308500000000005E-4</c:v>
                </c:pt>
                <c:pt idx="5241">
                  <c:v>9.7305280000000002E-4</c:v>
                </c:pt>
                <c:pt idx="5242">
                  <c:v>9.7302819999999998E-4</c:v>
                </c:pt>
                <c:pt idx="5243">
                  <c:v>9.7300550000000005E-4</c:v>
                </c:pt>
                <c:pt idx="5244">
                  <c:v>9.7298719999999999E-4</c:v>
                </c:pt>
                <c:pt idx="5245">
                  <c:v>9.7296920000000003E-4</c:v>
                </c:pt>
                <c:pt idx="5246">
                  <c:v>9.7293580000000002E-4</c:v>
                </c:pt>
                <c:pt idx="5247">
                  <c:v>9.7291160000000001E-4</c:v>
                </c:pt>
                <c:pt idx="5248">
                  <c:v>9.7288680000000001E-4</c:v>
                </c:pt>
                <c:pt idx="5249">
                  <c:v>9.7286900000000001E-4</c:v>
                </c:pt>
                <c:pt idx="5250">
                  <c:v>9.7285090000000002E-4</c:v>
                </c:pt>
                <c:pt idx="5251">
                  <c:v>9.7281869999999999E-4</c:v>
                </c:pt>
                <c:pt idx="5252">
                  <c:v>9.7279750000000003E-4</c:v>
                </c:pt>
                <c:pt idx="5253">
                  <c:v>9.7278009999999995E-4</c:v>
                </c:pt>
                <c:pt idx="5254">
                  <c:v>9.7276320000000004E-4</c:v>
                </c:pt>
                <c:pt idx="5255">
                  <c:v>9.7274410000000003E-4</c:v>
                </c:pt>
                <c:pt idx="5256">
                  <c:v>9.7271680000000004E-4</c:v>
                </c:pt>
                <c:pt idx="5257">
                  <c:v>9.7268650000000001E-4</c:v>
                </c:pt>
                <c:pt idx="5258">
                  <c:v>9.7266249999999996E-4</c:v>
                </c:pt>
                <c:pt idx="5259">
                  <c:v>9.7264729999999998E-4</c:v>
                </c:pt>
                <c:pt idx="5260">
                  <c:v>9.7262830000000001E-4</c:v>
                </c:pt>
                <c:pt idx="5261">
                  <c:v>9.7261060000000004E-4</c:v>
                </c:pt>
                <c:pt idx="5262">
                  <c:v>9.7257820000000005E-4</c:v>
                </c:pt>
                <c:pt idx="5263">
                  <c:v>9.7255370000000005E-4</c:v>
                </c:pt>
                <c:pt idx="5264">
                  <c:v>9.7253719999999995E-4</c:v>
                </c:pt>
                <c:pt idx="5265">
                  <c:v>9.7251719999999996E-4</c:v>
                </c:pt>
                <c:pt idx="5266">
                  <c:v>9.7249800000000003E-4</c:v>
                </c:pt>
                <c:pt idx="5267">
                  <c:v>9.7246300000000002E-4</c:v>
                </c:pt>
                <c:pt idx="5268">
                  <c:v>9.7243959999999995E-4</c:v>
                </c:pt>
                <c:pt idx="5269">
                  <c:v>9.7242140000000003E-4</c:v>
                </c:pt>
                <c:pt idx="5270">
                  <c:v>9.724035E-4</c:v>
                </c:pt>
                <c:pt idx="5271">
                  <c:v>9.7238499999999998E-4</c:v>
                </c:pt>
                <c:pt idx="5272">
                  <c:v>9.7235840000000002E-4</c:v>
                </c:pt>
                <c:pt idx="5273">
                  <c:v>9.7233149999999995E-4</c:v>
                </c:pt>
                <c:pt idx="5274">
                  <c:v>9.7231640000000001E-4</c:v>
                </c:pt>
                <c:pt idx="5275">
                  <c:v>9.7230210000000001E-4</c:v>
                </c:pt>
                <c:pt idx="5276">
                  <c:v>9.7228440000000005E-4</c:v>
                </c:pt>
                <c:pt idx="5277">
                  <c:v>9.7226579999999999E-4</c:v>
                </c:pt>
                <c:pt idx="5278">
                  <c:v>9.7223329999999997E-4</c:v>
                </c:pt>
                <c:pt idx="5279">
                  <c:v>9.7221459999999999E-4</c:v>
                </c:pt>
                <c:pt idx="5280">
                  <c:v>9.7219600000000004E-4</c:v>
                </c:pt>
                <c:pt idx="5281">
                  <c:v>9.7217379999999995E-4</c:v>
                </c:pt>
                <c:pt idx="5282">
                  <c:v>9.7215289999999998E-4</c:v>
                </c:pt>
                <c:pt idx="5283">
                  <c:v>9.721167E-4</c:v>
                </c:pt>
                <c:pt idx="5284">
                  <c:v>9.7209870000000004E-4</c:v>
                </c:pt>
                <c:pt idx="5285">
                  <c:v>9.7208009999999998E-4</c:v>
                </c:pt>
                <c:pt idx="5286">
                  <c:v>9.7206029999999995E-4</c:v>
                </c:pt>
                <c:pt idx="5287">
                  <c:v>9.7204120000000005E-4</c:v>
                </c:pt>
                <c:pt idx="5288">
                  <c:v>9.7202159999999998E-4</c:v>
                </c:pt>
                <c:pt idx="5289">
                  <c:v>9.7199060000000004E-4</c:v>
                </c:pt>
                <c:pt idx="5290">
                  <c:v>9.7197340000000003E-4</c:v>
                </c:pt>
                <c:pt idx="5291">
                  <c:v>9.719568E-4</c:v>
                </c:pt>
                <c:pt idx="5292">
                  <c:v>9.7193799999999999E-4</c:v>
                </c:pt>
                <c:pt idx="5293">
                  <c:v>9.7191759999999997E-4</c:v>
                </c:pt>
                <c:pt idx="5294">
                  <c:v>9.7189219999999998E-4</c:v>
                </c:pt>
                <c:pt idx="5295">
                  <c:v>9.7186500000000003E-4</c:v>
                </c:pt>
                <c:pt idx="5296">
                  <c:v>9.7184799999999998E-4</c:v>
                </c:pt>
                <c:pt idx="5297">
                  <c:v>9.7182750000000004E-4</c:v>
                </c:pt>
                <c:pt idx="5298">
                  <c:v>9.7180910000000005E-4</c:v>
                </c:pt>
                <c:pt idx="5299">
                  <c:v>9.717835E-4</c:v>
                </c:pt>
                <c:pt idx="5300">
                  <c:v>9.7176320000000001E-4</c:v>
                </c:pt>
                <c:pt idx="5301">
                  <c:v>9.7174309999999999E-4</c:v>
                </c:pt>
                <c:pt idx="5302">
                  <c:v>9.7172070000000005E-4</c:v>
                </c:pt>
                <c:pt idx="5303">
                  <c:v>9.7170049999999999E-4</c:v>
                </c:pt>
                <c:pt idx="5304">
                  <c:v>9.7167849999999997E-4</c:v>
                </c:pt>
                <c:pt idx="5305">
                  <c:v>9.7165390000000004E-4</c:v>
                </c:pt>
                <c:pt idx="5306">
                  <c:v>9.7162970000000003E-4</c:v>
                </c:pt>
                <c:pt idx="5307">
                  <c:v>9.7161350000000003E-4</c:v>
                </c:pt>
                <c:pt idx="5308">
                  <c:v>9.7159899999999997E-4</c:v>
                </c:pt>
                <c:pt idx="5309">
                  <c:v>9.7158200000000002E-4</c:v>
                </c:pt>
                <c:pt idx="5310">
                  <c:v>9.7156089999999998E-4</c:v>
                </c:pt>
                <c:pt idx="5311">
                  <c:v>9.7154190000000001E-4</c:v>
                </c:pt>
                <c:pt idx="5312">
                  <c:v>9.7152320000000003E-4</c:v>
                </c:pt>
                <c:pt idx="5313">
                  <c:v>9.7150060000000002E-4</c:v>
                </c:pt>
                <c:pt idx="5314">
                  <c:v>9.714767E-4</c:v>
                </c:pt>
                <c:pt idx="5315">
                  <c:v>9.7144919999999995E-4</c:v>
                </c:pt>
                <c:pt idx="5316">
                  <c:v>9.7142530000000004E-4</c:v>
                </c:pt>
                <c:pt idx="5317">
                  <c:v>9.7140539999999997E-4</c:v>
                </c:pt>
                <c:pt idx="5318">
                  <c:v>9.7138319999999999E-4</c:v>
                </c:pt>
                <c:pt idx="5319">
                  <c:v>9.7136499999999997E-4</c:v>
                </c:pt>
                <c:pt idx="5320">
                  <c:v>9.7134819999999998E-4</c:v>
                </c:pt>
                <c:pt idx="5321">
                  <c:v>9.713244E-4</c:v>
                </c:pt>
                <c:pt idx="5322">
                  <c:v>9.7131080000000002E-4</c:v>
                </c:pt>
                <c:pt idx="5323">
                  <c:v>9.7129330000000002E-4</c:v>
                </c:pt>
                <c:pt idx="5324">
                  <c:v>9.7127719999999995E-4</c:v>
                </c:pt>
                <c:pt idx="5325">
                  <c:v>9.7125879999999996E-4</c:v>
                </c:pt>
                <c:pt idx="5326">
                  <c:v>9.712341E-4</c:v>
                </c:pt>
                <c:pt idx="5327">
                  <c:v>9.7121600000000001E-4</c:v>
                </c:pt>
                <c:pt idx="5328">
                  <c:v>9.7119529999999999E-4</c:v>
                </c:pt>
                <c:pt idx="5329">
                  <c:v>9.711756E-4</c:v>
                </c:pt>
                <c:pt idx="5330">
                  <c:v>9.7115400000000001E-4</c:v>
                </c:pt>
                <c:pt idx="5331">
                  <c:v>9.7112960000000003E-4</c:v>
                </c:pt>
                <c:pt idx="5332">
                  <c:v>9.7111029999999996E-4</c:v>
                </c:pt>
                <c:pt idx="5333">
                  <c:v>9.7109140000000002E-4</c:v>
                </c:pt>
                <c:pt idx="5334">
                  <c:v>9.7107210000000005E-4</c:v>
                </c:pt>
                <c:pt idx="5335">
                  <c:v>9.7105290000000001E-4</c:v>
                </c:pt>
                <c:pt idx="5336">
                  <c:v>9.7103659999999998E-4</c:v>
                </c:pt>
                <c:pt idx="5337">
                  <c:v>9.7101209999999997E-4</c:v>
                </c:pt>
                <c:pt idx="5338">
                  <c:v>9.7099749999999998E-4</c:v>
                </c:pt>
                <c:pt idx="5339">
                  <c:v>9.709804E-4</c:v>
                </c:pt>
                <c:pt idx="5340">
                  <c:v>9.7096260000000001E-4</c:v>
                </c:pt>
                <c:pt idx="5341">
                  <c:v>9.7094550000000003E-4</c:v>
                </c:pt>
                <c:pt idx="5342">
                  <c:v>9.709206E-4</c:v>
                </c:pt>
                <c:pt idx="5343">
                  <c:v>9.7090420000000004E-4</c:v>
                </c:pt>
                <c:pt idx="5344">
                  <c:v>9.7088459999999997E-4</c:v>
                </c:pt>
                <c:pt idx="5345">
                  <c:v>9.7086489999999998E-4</c:v>
                </c:pt>
                <c:pt idx="5346">
                  <c:v>9.7084479999999995E-4</c:v>
                </c:pt>
                <c:pt idx="5347">
                  <c:v>9.7082549999999998E-4</c:v>
                </c:pt>
                <c:pt idx="5348">
                  <c:v>9.7080219999999995E-4</c:v>
                </c:pt>
                <c:pt idx="5349">
                  <c:v>9.707855E-4</c:v>
                </c:pt>
                <c:pt idx="5350">
                  <c:v>9.7076849999999995E-4</c:v>
                </c:pt>
                <c:pt idx="5351">
                  <c:v>9.7075099999999995E-4</c:v>
                </c:pt>
                <c:pt idx="5352">
                  <c:v>9.7073389999999997E-4</c:v>
                </c:pt>
                <c:pt idx="5353">
                  <c:v>9.7071090000000004E-4</c:v>
                </c:pt>
                <c:pt idx="5354">
                  <c:v>9.7069609999999998E-4</c:v>
                </c:pt>
                <c:pt idx="5355">
                  <c:v>9.7067859999999998E-4</c:v>
                </c:pt>
                <c:pt idx="5356">
                  <c:v>9.7066079999999998E-4</c:v>
                </c:pt>
                <c:pt idx="5357">
                  <c:v>9.7064220000000004E-4</c:v>
                </c:pt>
                <c:pt idx="5358">
                  <c:v>9.7061749999999996E-4</c:v>
                </c:pt>
                <c:pt idx="5359">
                  <c:v>9.7060029999999995E-4</c:v>
                </c:pt>
                <c:pt idx="5360">
                  <c:v>9.7057980000000001E-4</c:v>
                </c:pt>
                <c:pt idx="5361">
                  <c:v>9.7056140000000002E-4</c:v>
                </c:pt>
                <c:pt idx="5362">
                  <c:v>9.7054089999999997E-4</c:v>
                </c:pt>
                <c:pt idx="5363">
                  <c:v>9.7052219999999999E-4</c:v>
                </c:pt>
                <c:pt idx="5364">
                  <c:v>9.7049859999999996E-4</c:v>
                </c:pt>
                <c:pt idx="5365">
                  <c:v>9.7048489999999996E-4</c:v>
                </c:pt>
                <c:pt idx="5366">
                  <c:v>9.7046990000000004E-4</c:v>
                </c:pt>
                <c:pt idx="5367">
                  <c:v>9.7045270000000003E-4</c:v>
                </c:pt>
                <c:pt idx="5368">
                  <c:v>9.7043689999999996E-4</c:v>
                </c:pt>
                <c:pt idx="5369">
                  <c:v>9.7041339999999997E-4</c:v>
                </c:pt>
                <c:pt idx="5370">
                  <c:v>9.7039670000000002E-4</c:v>
                </c:pt>
                <c:pt idx="5371">
                  <c:v>9.7037899999999995E-4</c:v>
                </c:pt>
                <c:pt idx="5372">
                  <c:v>9.703588E-4</c:v>
                </c:pt>
                <c:pt idx="5373">
                  <c:v>9.70341E-4</c:v>
                </c:pt>
                <c:pt idx="5374">
                  <c:v>9.703216E-4</c:v>
                </c:pt>
                <c:pt idx="5375">
                  <c:v>9.7029929999999998E-4</c:v>
                </c:pt>
                <c:pt idx="5376">
                  <c:v>9.7028269999999996E-4</c:v>
                </c:pt>
                <c:pt idx="5377">
                  <c:v>9.7026649999999996E-4</c:v>
                </c:pt>
                <c:pt idx="5378">
                  <c:v>9.7024990000000005E-4</c:v>
                </c:pt>
                <c:pt idx="5379">
                  <c:v>9.7023050000000005E-4</c:v>
                </c:pt>
                <c:pt idx="5380">
                  <c:v>9.7021029999999999E-4</c:v>
                </c:pt>
                <c:pt idx="5381">
                  <c:v>9.7019309999999998E-4</c:v>
                </c:pt>
                <c:pt idx="5382">
                  <c:v>9.7017839999999995E-4</c:v>
                </c:pt>
                <c:pt idx="5383">
                  <c:v>9.701601E-4</c:v>
                </c:pt>
                <c:pt idx="5384">
                  <c:v>9.7014200000000001E-4</c:v>
                </c:pt>
                <c:pt idx="5385">
                  <c:v>9.7012539999999999E-4</c:v>
                </c:pt>
                <c:pt idx="5386">
                  <c:v>9.7009910000000002E-4</c:v>
                </c:pt>
                <c:pt idx="5387">
                  <c:v>9.7008559999999997E-4</c:v>
                </c:pt>
                <c:pt idx="5388">
                  <c:v>9.7006809999999996E-4</c:v>
                </c:pt>
                <c:pt idx="5389">
                  <c:v>9.7005119999999995E-4</c:v>
                </c:pt>
                <c:pt idx="5390">
                  <c:v>9.7003469999999996E-4</c:v>
                </c:pt>
                <c:pt idx="5391">
                  <c:v>9.700113E-4</c:v>
                </c:pt>
                <c:pt idx="5392">
                  <c:v>9.6999650000000005E-4</c:v>
                </c:pt>
                <c:pt idx="5393">
                  <c:v>9.6997619999999996E-4</c:v>
                </c:pt>
                <c:pt idx="5394">
                  <c:v>9.6995950000000001E-4</c:v>
                </c:pt>
                <c:pt idx="5395">
                  <c:v>9.6994319999999998E-4</c:v>
                </c:pt>
                <c:pt idx="5396">
                  <c:v>9.6992620000000004E-4</c:v>
                </c:pt>
                <c:pt idx="5397">
                  <c:v>9.6990529999999996E-4</c:v>
                </c:pt>
                <c:pt idx="5398">
                  <c:v>9.6989069999999997E-4</c:v>
                </c:pt>
                <c:pt idx="5399">
                  <c:v>9.6987639999999997E-4</c:v>
                </c:pt>
                <c:pt idx="5400">
                  <c:v>9.6985720000000004E-4</c:v>
                </c:pt>
                <c:pt idx="5401">
                  <c:v>9.6984299999999996E-4</c:v>
                </c:pt>
                <c:pt idx="5402">
                  <c:v>9.6981879999999995E-4</c:v>
                </c:pt>
                <c:pt idx="5403">
                  <c:v>9.6980340000000001E-4</c:v>
                </c:pt>
                <c:pt idx="5404">
                  <c:v>9.6978660000000003E-4</c:v>
                </c:pt>
                <c:pt idx="5405">
                  <c:v>9.6976569999999995E-4</c:v>
                </c:pt>
                <c:pt idx="5406">
                  <c:v>9.6975130000000003E-4</c:v>
                </c:pt>
                <c:pt idx="5407">
                  <c:v>9.6973339999999999E-4</c:v>
                </c:pt>
                <c:pt idx="5408">
                  <c:v>9.6971320000000005E-4</c:v>
                </c:pt>
                <c:pt idx="5409">
                  <c:v>9.6970029999999998E-4</c:v>
                </c:pt>
                <c:pt idx="5410">
                  <c:v>9.69687E-4</c:v>
                </c:pt>
                <c:pt idx="5411">
                  <c:v>9.6967340000000003E-4</c:v>
                </c:pt>
                <c:pt idx="5412">
                  <c:v>9.6965599999999995E-4</c:v>
                </c:pt>
                <c:pt idx="5413">
                  <c:v>9.6963509999999998E-4</c:v>
                </c:pt>
                <c:pt idx="5414">
                  <c:v>9.6961979999999996E-4</c:v>
                </c:pt>
                <c:pt idx="5415">
                  <c:v>9.6960419999999996E-4</c:v>
                </c:pt>
                <c:pt idx="5416">
                  <c:v>9.6958829999999995E-4</c:v>
                </c:pt>
                <c:pt idx="5417">
                  <c:v>9.6957149999999997E-4</c:v>
                </c:pt>
                <c:pt idx="5418">
                  <c:v>9.6955809999999996E-4</c:v>
                </c:pt>
                <c:pt idx="5419">
                  <c:v>9.6953640000000004E-4</c:v>
                </c:pt>
                <c:pt idx="5420">
                  <c:v>9.695242E-4</c:v>
                </c:pt>
                <c:pt idx="5421">
                  <c:v>9.6951030000000003E-4</c:v>
                </c:pt>
                <c:pt idx="5422">
                  <c:v>9.6949519999999997E-4</c:v>
                </c:pt>
                <c:pt idx="5423">
                  <c:v>9.6948019999999995E-4</c:v>
                </c:pt>
                <c:pt idx="5424">
                  <c:v>9.6945829999999997E-4</c:v>
                </c:pt>
                <c:pt idx="5425">
                  <c:v>9.6944459999999996E-4</c:v>
                </c:pt>
                <c:pt idx="5426">
                  <c:v>9.6942869999999996E-4</c:v>
                </c:pt>
                <c:pt idx="5427">
                  <c:v>9.6941289999999999E-4</c:v>
                </c:pt>
                <c:pt idx="5428">
                  <c:v>9.6939780000000004E-4</c:v>
                </c:pt>
                <c:pt idx="5429">
                  <c:v>9.6938340000000001E-4</c:v>
                </c:pt>
                <c:pt idx="5430">
                  <c:v>9.6936370000000002E-4</c:v>
                </c:pt>
                <c:pt idx="5431">
                  <c:v>9.693522E-4</c:v>
                </c:pt>
                <c:pt idx="5432">
                  <c:v>9.6933920000000001E-4</c:v>
                </c:pt>
                <c:pt idx="5433">
                  <c:v>9.6932470000000005E-4</c:v>
                </c:pt>
                <c:pt idx="5434">
                  <c:v>9.6931030000000002E-4</c:v>
                </c:pt>
                <c:pt idx="5435">
                  <c:v>9.6928930000000002E-4</c:v>
                </c:pt>
                <c:pt idx="5436">
                  <c:v>9.6927619999999999E-4</c:v>
                </c:pt>
                <c:pt idx="5437">
                  <c:v>9.6926110000000005E-4</c:v>
                </c:pt>
                <c:pt idx="5438">
                  <c:v>9.6924610000000003E-4</c:v>
                </c:pt>
                <c:pt idx="5439">
                  <c:v>9.6923050000000002E-4</c:v>
                </c:pt>
                <c:pt idx="5440">
                  <c:v>9.6921729999999997E-4</c:v>
                </c:pt>
                <c:pt idx="5441">
                  <c:v>9.6919849999999995E-4</c:v>
                </c:pt>
                <c:pt idx="5442">
                  <c:v>9.6918690000000001E-4</c:v>
                </c:pt>
                <c:pt idx="5443">
                  <c:v>9.691751E-4</c:v>
                </c:pt>
                <c:pt idx="5444">
                  <c:v>9.6916060000000004E-4</c:v>
                </c:pt>
                <c:pt idx="5445">
                  <c:v>9.6914709999999999E-4</c:v>
                </c:pt>
                <c:pt idx="5446">
                  <c:v>9.6912699999999997E-4</c:v>
                </c:pt>
                <c:pt idx="5447">
                  <c:v>9.6911570000000002E-4</c:v>
                </c:pt>
                <c:pt idx="5448">
                  <c:v>9.691023E-4</c:v>
                </c:pt>
                <c:pt idx="5449">
                  <c:v>9.6908659999999996E-4</c:v>
                </c:pt>
                <c:pt idx="5450">
                  <c:v>9.6907310000000002E-4</c:v>
                </c:pt>
                <c:pt idx="5451">
                  <c:v>9.6905869999999999E-4</c:v>
                </c:pt>
                <c:pt idx="5452">
                  <c:v>9.6904019999999997E-4</c:v>
                </c:pt>
                <c:pt idx="5453">
                  <c:v>9.6902960000000004E-4</c:v>
                </c:pt>
                <c:pt idx="5454">
                  <c:v>9.6901780000000002E-4</c:v>
                </c:pt>
                <c:pt idx="5455">
                  <c:v>9.6900640000000004E-4</c:v>
                </c:pt>
                <c:pt idx="5456">
                  <c:v>9.689923E-4</c:v>
                </c:pt>
                <c:pt idx="5457">
                  <c:v>9.6897369999999995E-4</c:v>
                </c:pt>
                <c:pt idx="5458">
                  <c:v>9.6896150000000002E-4</c:v>
                </c:pt>
                <c:pt idx="5459">
                  <c:v>9.6894989999999996E-4</c:v>
                </c:pt>
                <c:pt idx="5460">
                  <c:v>9.6893610000000003E-4</c:v>
                </c:pt>
                <c:pt idx="5461">
                  <c:v>9.6892219999999995E-4</c:v>
                </c:pt>
                <c:pt idx="5462">
                  <c:v>9.6891060000000001E-4</c:v>
                </c:pt>
                <c:pt idx="5463">
                  <c:v>9.6889109999999997E-4</c:v>
                </c:pt>
                <c:pt idx="5464">
                  <c:v>9.6888189999999998E-4</c:v>
                </c:pt>
                <c:pt idx="5465">
                  <c:v>9.6887049999999999E-4</c:v>
                </c:pt>
                <c:pt idx="5466">
                  <c:v>9.6886040000000002E-4</c:v>
                </c:pt>
                <c:pt idx="5467">
                  <c:v>9.6885039999999997E-4</c:v>
                </c:pt>
                <c:pt idx="5468">
                  <c:v>9.6883790000000004E-4</c:v>
                </c:pt>
                <c:pt idx="5469">
                  <c:v>9.688206E-4</c:v>
                </c:pt>
                <c:pt idx="5470">
                  <c:v>9.6880890000000002E-4</c:v>
                </c:pt>
                <c:pt idx="5471">
                  <c:v>9.6879659999999995E-4</c:v>
                </c:pt>
                <c:pt idx="5472">
                  <c:v>9.6878380000000003E-4</c:v>
                </c:pt>
                <c:pt idx="5473">
                  <c:v>9.6877279999999996E-4</c:v>
                </c:pt>
                <c:pt idx="5474">
                  <c:v>9.6875360000000003E-4</c:v>
                </c:pt>
                <c:pt idx="5475">
                  <c:v>9.6874180000000002E-4</c:v>
                </c:pt>
                <c:pt idx="5476">
                  <c:v>9.6873100000000002E-4</c:v>
                </c:pt>
                <c:pt idx="5477">
                  <c:v>9.6871830000000003E-4</c:v>
                </c:pt>
                <c:pt idx="5478">
                  <c:v>9.6870539999999996E-4</c:v>
                </c:pt>
                <c:pt idx="5479">
                  <c:v>9.6869220000000002E-4</c:v>
                </c:pt>
                <c:pt idx="5480">
                  <c:v>9.6867570000000003E-4</c:v>
                </c:pt>
                <c:pt idx="5481">
                  <c:v>9.6866879999999995E-4</c:v>
                </c:pt>
                <c:pt idx="5482">
                  <c:v>9.6865890000000004E-4</c:v>
                </c:pt>
                <c:pt idx="5483">
                  <c:v>9.6864650000000004E-4</c:v>
                </c:pt>
                <c:pt idx="5484">
                  <c:v>9.6863470000000003E-4</c:v>
                </c:pt>
                <c:pt idx="5485">
                  <c:v>9.6861500000000004E-4</c:v>
                </c:pt>
                <c:pt idx="5486">
                  <c:v>9.6860329999999995E-4</c:v>
                </c:pt>
                <c:pt idx="5487">
                  <c:v>9.6859229999999999E-4</c:v>
                </c:pt>
                <c:pt idx="5488">
                  <c:v>9.6858030000000002E-4</c:v>
                </c:pt>
                <c:pt idx="5489">
                  <c:v>9.6857010000000001E-4</c:v>
                </c:pt>
                <c:pt idx="5490">
                  <c:v>9.6856049999999999E-4</c:v>
                </c:pt>
                <c:pt idx="5491">
                  <c:v>9.6854479999999995E-4</c:v>
                </c:pt>
                <c:pt idx="5492">
                  <c:v>9.6853879999999996E-4</c:v>
                </c:pt>
                <c:pt idx="5493">
                  <c:v>9.6853230000000002E-4</c:v>
                </c:pt>
                <c:pt idx="5494">
                  <c:v>9.6852470000000003E-4</c:v>
                </c:pt>
                <c:pt idx="5495">
                  <c:v>9.6851429999999996E-4</c:v>
                </c:pt>
                <c:pt idx="5496">
                  <c:v>9.6850440000000005E-4</c:v>
                </c:pt>
                <c:pt idx="5497">
                  <c:v>9.6848650000000002E-4</c:v>
                </c:pt>
                <c:pt idx="5498">
                  <c:v>9.6847739999999995E-4</c:v>
                </c:pt>
                <c:pt idx="5499">
                  <c:v>9.6846880000000005E-4</c:v>
                </c:pt>
                <c:pt idx="5500">
                  <c:v>9.684591E-4</c:v>
                </c:pt>
                <c:pt idx="5501">
                  <c:v>9.6844879999999996E-4</c:v>
                </c:pt>
                <c:pt idx="5502">
                  <c:v>9.6843199999999997E-4</c:v>
                </c:pt>
                <c:pt idx="5503">
                  <c:v>9.6842580000000003E-4</c:v>
                </c:pt>
                <c:pt idx="5504">
                  <c:v>9.6841560000000002E-4</c:v>
                </c:pt>
                <c:pt idx="5505">
                  <c:v>9.6840610000000003E-4</c:v>
                </c:pt>
                <c:pt idx="5506">
                  <c:v>9.6839620000000002E-4</c:v>
                </c:pt>
                <c:pt idx="5507">
                  <c:v>9.6838540000000002E-4</c:v>
                </c:pt>
                <c:pt idx="5508">
                  <c:v>9.6837129999999998E-4</c:v>
                </c:pt>
                <c:pt idx="5509">
                  <c:v>9.683618E-4</c:v>
                </c:pt>
                <c:pt idx="5510">
                  <c:v>9.6835490000000003E-4</c:v>
                </c:pt>
                <c:pt idx="5511">
                  <c:v>9.6834410000000003E-4</c:v>
                </c:pt>
                <c:pt idx="5512">
                  <c:v>9.683332E-4</c:v>
                </c:pt>
                <c:pt idx="5513">
                  <c:v>9.6832519999999998E-4</c:v>
                </c:pt>
                <c:pt idx="5514">
                  <c:v>9.6830929999999998E-4</c:v>
                </c:pt>
                <c:pt idx="5515">
                  <c:v>9.68303E-4</c:v>
                </c:pt>
                <c:pt idx="5516">
                  <c:v>9.6829260000000003E-4</c:v>
                </c:pt>
                <c:pt idx="5517">
                  <c:v>9.6828270000000002E-4</c:v>
                </c:pt>
                <c:pt idx="5518">
                  <c:v>9.6827429999999997E-4</c:v>
                </c:pt>
                <c:pt idx="5519">
                  <c:v>9.6825600000000002E-4</c:v>
                </c:pt>
                <c:pt idx="5520">
                  <c:v>9.682483E-4</c:v>
                </c:pt>
                <c:pt idx="5521">
                  <c:v>9.6823890000000004E-4</c:v>
                </c:pt>
                <c:pt idx="5522">
                  <c:v>9.6823090000000003E-4</c:v>
                </c:pt>
                <c:pt idx="5523">
                  <c:v>9.6821839999999999E-4</c:v>
                </c:pt>
                <c:pt idx="5524">
                  <c:v>9.6820949999999999E-4</c:v>
                </c:pt>
                <c:pt idx="5525">
                  <c:v>9.6819500000000004E-4</c:v>
                </c:pt>
                <c:pt idx="5526">
                  <c:v>9.6818760000000001E-4</c:v>
                </c:pt>
                <c:pt idx="5527">
                  <c:v>9.681809E-4</c:v>
                </c:pt>
                <c:pt idx="5528">
                  <c:v>9.6817080000000002E-4</c:v>
                </c:pt>
                <c:pt idx="5529">
                  <c:v>9.6816239999999998E-4</c:v>
                </c:pt>
                <c:pt idx="5530">
                  <c:v>9.6815200000000001E-4</c:v>
                </c:pt>
                <c:pt idx="5531">
                  <c:v>9.6813390000000002E-4</c:v>
                </c:pt>
                <c:pt idx="5532">
                  <c:v>9.6812630000000003E-4</c:v>
                </c:pt>
                <c:pt idx="5533">
                  <c:v>9.6811680000000004E-4</c:v>
                </c:pt>
                <c:pt idx="5534">
                  <c:v>9.6810859999999996E-4</c:v>
                </c:pt>
                <c:pt idx="5535">
                  <c:v>9.680976E-4</c:v>
                </c:pt>
                <c:pt idx="5536">
                  <c:v>9.6808090000000005E-4</c:v>
                </c:pt>
                <c:pt idx="5537">
                  <c:v>9.6807260000000004E-4</c:v>
                </c:pt>
                <c:pt idx="5538">
                  <c:v>9.6806430000000003E-4</c:v>
                </c:pt>
                <c:pt idx="5539">
                  <c:v>9.6805399999999998E-4</c:v>
                </c:pt>
                <c:pt idx="5540">
                  <c:v>9.6804240000000004E-4</c:v>
                </c:pt>
                <c:pt idx="5541">
                  <c:v>9.6803269999999999E-4</c:v>
                </c:pt>
                <c:pt idx="5542">
                  <c:v>9.6801760000000004E-4</c:v>
                </c:pt>
                <c:pt idx="5543">
                  <c:v>9.6801180000000001E-4</c:v>
                </c:pt>
                <c:pt idx="5544">
                  <c:v>9.6800439999999998E-4</c:v>
                </c:pt>
                <c:pt idx="5545">
                  <c:v>9.6799530000000003E-4</c:v>
                </c:pt>
                <c:pt idx="5546">
                  <c:v>9.6798520000000005E-4</c:v>
                </c:pt>
                <c:pt idx="5547">
                  <c:v>9.6797669999999997E-4</c:v>
                </c:pt>
                <c:pt idx="5548">
                  <c:v>9.6796359999999995E-4</c:v>
                </c:pt>
                <c:pt idx="5549">
                  <c:v>9.6795539999999997E-4</c:v>
                </c:pt>
                <c:pt idx="5550">
                  <c:v>9.6794649999999997E-4</c:v>
                </c:pt>
                <c:pt idx="5551">
                  <c:v>9.6793469999999996E-4</c:v>
                </c:pt>
                <c:pt idx="5552">
                  <c:v>9.6792329999999998E-4</c:v>
                </c:pt>
                <c:pt idx="5553">
                  <c:v>9.6790769999999997E-4</c:v>
                </c:pt>
                <c:pt idx="5554">
                  <c:v>9.6789789999999999E-4</c:v>
                </c:pt>
                <c:pt idx="5555">
                  <c:v>9.6788970000000001E-4</c:v>
                </c:pt>
                <c:pt idx="5556">
                  <c:v>9.6787809999999996E-4</c:v>
                </c:pt>
                <c:pt idx="5557">
                  <c:v>9.6786889999999997E-4</c:v>
                </c:pt>
                <c:pt idx="5558">
                  <c:v>9.6785719999999999E-4</c:v>
                </c:pt>
                <c:pt idx="5559">
                  <c:v>9.6784219999999997E-4</c:v>
                </c:pt>
                <c:pt idx="5560">
                  <c:v>9.6783649999999998E-4</c:v>
                </c:pt>
                <c:pt idx="5561">
                  <c:v>9.678283E-4</c:v>
                </c:pt>
                <c:pt idx="5562">
                  <c:v>9.6782140000000003E-4</c:v>
                </c:pt>
                <c:pt idx="5563">
                  <c:v>9.6781120000000002E-4</c:v>
                </c:pt>
                <c:pt idx="5564">
                  <c:v>9.6780409999999999E-4</c:v>
                </c:pt>
                <c:pt idx="5565">
                  <c:v>9.6778830000000002E-4</c:v>
                </c:pt>
                <c:pt idx="5566">
                  <c:v>9.6778230000000003E-4</c:v>
                </c:pt>
                <c:pt idx="5567">
                  <c:v>9.6777379999999995E-4</c:v>
                </c:pt>
                <c:pt idx="5568">
                  <c:v>9.6776339999999998E-4</c:v>
                </c:pt>
                <c:pt idx="5569">
                  <c:v>9.6775430000000003E-4</c:v>
                </c:pt>
                <c:pt idx="5570">
                  <c:v>9.6774619999999997E-4</c:v>
                </c:pt>
                <c:pt idx="5571">
                  <c:v>9.6773240000000004E-4</c:v>
                </c:pt>
                <c:pt idx="5572">
                  <c:v>9.6772649999999998E-4</c:v>
                </c:pt>
                <c:pt idx="5573">
                  <c:v>9.6771849999999996E-4</c:v>
                </c:pt>
                <c:pt idx="5574">
                  <c:v>9.6771010000000002E-4</c:v>
                </c:pt>
                <c:pt idx="5575">
                  <c:v>9.677005E-4</c:v>
                </c:pt>
                <c:pt idx="5576">
                  <c:v>9.6768620000000001E-4</c:v>
                </c:pt>
                <c:pt idx="5577">
                  <c:v>9.6767700000000001E-4</c:v>
                </c:pt>
                <c:pt idx="5578">
                  <c:v>9.6766919999999995E-4</c:v>
                </c:pt>
                <c:pt idx="5579">
                  <c:v>9.6765879999999999E-4</c:v>
                </c:pt>
                <c:pt idx="5580">
                  <c:v>9.6764989999999999E-4</c:v>
                </c:pt>
                <c:pt idx="5581">
                  <c:v>9.6764270000000002E-4</c:v>
                </c:pt>
                <c:pt idx="5582">
                  <c:v>9.6762740000000001E-4</c:v>
                </c:pt>
                <c:pt idx="5583">
                  <c:v>9.6762200000000001E-4</c:v>
                </c:pt>
                <c:pt idx="5584">
                  <c:v>9.6761299999999998E-4</c:v>
                </c:pt>
                <c:pt idx="5585">
                  <c:v>9.676051E-4</c:v>
                </c:pt>
                <c:pt idx="5586">
                  <c:v>9.675959E-4</c:v>
                </c:pt>
                <c:pt idx="5587">
                  <c:v>9.6758779999999995E-4</c:v>
                </c:pt>
                <c:pt idx="5588">
                  <c:v>9.67573E-4</c:v>
                </c:pt>
                <c:pt idx="5589">
                  <c:v>9.6756520000000005E-4</c:v>
                </c:pt>
                <c:pt idx="5590">
                  <c:v>9.6755820000000005E-4</c:v>
                </c:pt>
                <c:pt idx="5591">
                  <c:v>9.6754939999999998E-4</c:v>
                </c:pt>
                <c:pt idx="5592">
                  <c:v>9.6754209999999998E-4</c:v>
                </c:pt>
                <c:pt idx="5593">
                  <c:v>9.6753259999999999E-4</c:v>
                </c:pt>
                <c:pt idx="5594">
                  <c:v>9.675183E-4</c:v>
                </c:pt>
                <c:pt idx="5595">
                  <c:v>9.6751279999999996E-4</c:v>
                </c:pt>
                <c:pt idx="5596">
                  <c:v>9.6750549999999997E-4</c:v>
                </c:pt>
                <c:pt idx="5597">
                  <c:v>9.6749870000000003E-4</c:v>
                </c:pt>
                <c:pt idx="5598">
                  <c:v>9.6748880000000002E-4</c:v>
                </c:pt>
                <c:pt idx="5599">
                  <c:v>9.6747459999999995E-4</c:v>
                </c:pt>
                <c:pt idx="5600">
                  <c:v>9.6746609999999998E-4</c:v>
                </c:pt>
                <c:pt idx="5601">
                  <c:v>9.6745819999999999E-4</c:v>
                </c:pt>
                <c:pt idx="5602">
                  <c:v>9.6744970000000002E-4</c:v>
                </c:pt>
                <c:pt idx="5603">
                  <c:v>9.674401E-4</c:v>
                </c:pt>
                <c:pt idx="5604">
                  <c:v>9.6743299999999996E-4</c:v>
                </c:pt>
                <c:pt idx="5605">
                  <c:v>9.6741749999999999E-4</c:v>
                </c:pt>
                <c:pt idx="5606">
                  <c:v>9.6741250000000002E-4</c:v>
                </c:pt>
                <c:pt idx="5607">
                  <c:v>9.6740590000000005E-4</c:v>
                </c:pt>
                <c:pt idx="5608">
                  <c:v>9.6739999999999999E-4</c:v>
                </c:pt>
                <c:pt idx="5609">
                  <c:v>9.6739340000000001E-4</c:v>
                </c:pt>
                <c:pt idx="5610">
                  <c:v>9.6738599999999998E-4</c:v>
                </c:pt>
                <c:pt idx="5611">
                  <c:v>9.6737259999999997E-4</c:v>
                </c:pt>
                <c:pt idx="5612">
                  <c:v>9.6736649999999995E-4</c:v>
                </c:pt>
                <c:pt idx="5613">
                  <c:v>9.6735929999999999E-4</c:v>
                </c:pt>
                <c:pt idx="5614">
                  <c:v>9.673498E-4</c:v>
                </c:pt>
                <c:pt idx="5615">
                  <c:v>9.6734239999999997E-4</c:v>
                </c:pt>
                <c:pt idx="5616">
                  <c:v>9.6733419999999999E-4</c:v>
                </c:pt>
                <c:pt idx="5617">
                  <c:v>9.6731880000000005E-4</c:v>
                </c:pt>
                <c:pt idx="5618">
                  <c:v>9.673145E-4</c:v>
                </c:pt>
                <c:pt idx="5619">
                  <c:v>9.6730670000000005E-4</c:v>
                </c:pt>
                <c:pt idx="5620">
                  <c:v>9.6730150000000001E-4</c:v>
                </c:pt>
                <c:pt idx="5621">
                  <c:v>9.6729249999999998E-4</c:v>
                </c:pt>
                <c:pt idx="5622">
                  <c:v>9.6728720000000001E-4</c:v>
                </c:pt>
                <c:pt idx="5623">
                  <c:v>9.672751E-4</c:v>
                </c:pt>
                <c:pt idx="5624">
                  <c:v>9.6726859999999996E-4</c:v>
                </c:pt>
                <c:pt idx="5625">
                  <c:v>9.6726349999999995E-4</c:v>
                </c:pt>
                <c:pt idx="5626">
                  <c:v>9.6725439999999999E-4</c:v>
                </c:pt>
                <c:pt idx="5627">
                  <c:v>9.6724759999999995E-4</c:v>
                </c:pt>
                <c:pt idx="5628">
                  <c:v>9.6723070000000004E-4</c:v>
                </c:pt>
                <c:pt idx="5629">
                  <c:v>9.6722409999999996E-4</c:v>
                </c:pt>
                <c:pt idx="5630">
                  <c:v>9.6721719999999999E-4</c:v>
                </c:pt>
                <c:pt idx="5631">
                  <c:v>9.6720759999999997E-4</c:v>
                </c:pt>
                <c:pt idx="5632">
                  <c:v>9.6719920000000003E-4</c:v>
                </c:pt>
                <c:pt idx="5633">
                  <c:v>9.671902E-4</c:v>
                </c:pt>
                <c:pt idx="5634">
                  <c:v>9.6717730000000005E-4</c:v>
                </c:pt>
                <c:pt idx="5635">
                  <c:v>9.6717250000000004E-4</c:v>
                </c:pt>
                <c:pt idx="5636">
                  <c:v>9.6716749999999996E-4</c:v>
                </c:pt>
                <c:pt idx="5637">
                  <c:v>9.6716200000000003E-4</c:v>
                </c:pt>
                <c:pt idx="5638">
                  <c:v>9.6715479999999996E-4</c:v>
                </c:pt>
                <c:pt idx="5639">
                  <c:v>9.6714999999999995E-4</c:v>
                </c:pt>
                <c:pt idx="5640">
                  <c:v>9.671355E-4</c:v>
                </c:pt>
                <c:pt idx="5641">
                  <c:v>9.6713159999999997E-4</c:v>
                </c:pt>
                <c:pt idx="5642">
                  <c:v>9.6712480000000003E-4</c:v>
                </c:pt>
                <c:pt idx="5643">
                  <c:v>9.6711789999999996E-4</c:v>
                </c:pt>
                <c:pt idx="5644">
                  <c:v>9.6711150000000005E-4</c:v>
                </c:pt>
                <c:pt idx="5645">
                  <c:v>9.6710310000000001E-4</c:v>
                </c:pt>
                <c:pt idx="5646">
                  <c:v>9.6709149999999995E-4</c:v>
                </c:pt>
                <c:pt idx="5647">
                  <c:v>9.6708530000000001E-4</c:v>
                </c:pt>
                <c:pt idx="5648">
                  <c:v>9.6707960000000002E-4</c:v>
                </c:pt>
                <c:pt idx="5649">
                  <c:v>9.6707290000000001E-4</c:v>
                </c:pt>
                <c:pt idx="5650">
                  <c:v>9.6706540000000005E-4</c:v>
                </c:pt>
                <c:pt idx="5651">
                  <c:v>9.6705969999999995E-4</c:v>
                </c:pt>
                <c:pt idx="5652">
                  <c:v>9.6704500000000004E-4</c:v>
                </c:pt>
                <c:pt idx="5653">
                  <c:v>9.6703960000000004E-4</c:v>
                </c:pt>
                <c:pt idx="5654">
                  <c:v>9.6703299999999996E-4</c:v>
                </c:pt>
                <c:pt idx="5655">
                  <c:v>9.6702520000000001E-4</c:v>
                </c:pt>
                <c:pt idx="5656">
                  <c:v>9.670182E-4</c:v>
                </c:pt>
                <c:pt idx="5657">
                  <c:v>9.670115E-4</c:v>
                </c:pt>
                <c:pt idx="5658">
                  <c:v>9.6699850000000001E-4</c:v>
                </c:pt>
                <c:pt idx="5659">
                  <c:v>9.6699410000000003E-4</c:v>
                </c:pt>
                <c:pt idx="5660">
                  <c:v>9.6698879999999995E-4</c:v>
                </c:pt>
                <c:pt idx="5661">
                  <c:v>9.6698300000000004E-4</c:v>
                </c:pt>
                <c:pt idx="5662">
                  <c:v>9.6697660000000002E-4</c:v>
                </c:pt>
                <c:pt idx="5663">
                  <c:v>9.6697000000000005E-4</c:v>
                </c:pt>
                <c:pt idx="5664">
                  <c:v>9.6695769999999997E-4</c:v>
                </c:pt>
                <c:pt idx="5665">
                  <c:v>9.6695229999999997E-4</c:v>
                </c:pt>
                <c:pt idx="5666">
                  <c:v>9.6694580000000003E-4</c:v>
                </c:pt>
                <c:pt idx="5667">
                  <c:v>9.6693889999999996E-4</c:v>
                </c:pt>
                <c:pt idx="5668">
                  <c:v>9.6693180000000003E-4</c:v>
                </c:pt>
                <c:pt idx="5669">
                  <c:v>9.669174E-4</c:v>
                </c:pt>
                <c:pt idx="5670">
                  <c:v>9.6691089999999995E-4</c:v>
                </c:pt>
                <c:pt idx="5671">
                  <c:v>9.6690480000000004E-4</c:v>
                </c:pt>
                <c:pt idx="5672">
                  <c:v>9.66898E-4</c:v>
                </c:pt>
                <c:pt idx="5673">
                  <c:v>9.6689140000000002E-4</c:v>
                </c:pt>
                <c:pt idx="5674">
                  <c:v>9.6688519999999997E-4</c:v>
                </c:pt>
                <c:pt idx="5675">
                  <c:v>9.6687369999999995E-4</c:v>
                </c:pt>
                <c:pt idx="5676">
                  <c:v>9.6686929999999997E-4</c:v>
                </c:pt>
                <c:pt idx="5677">
                  <c:v>9.6686389999999997E-4</c:v>
                </c:pt>
                <c:pt idx="5678">
                  <c:v>9.6685919999999999E-4</c:v>
                </c:pt>
                <c:pt idx="5679">
                  <c:v>9.6685209999999996E-4</c:v>
                </c:pt>
                <c:pt idx="5680">
                  <c:v>9.6684750000000002E-4</c:v>
                </c:pt>
                <c:pt idx="5681">
                  <c:v>9.6683390000000004E-4</c:v>
                </c:pt>
                <c:pt idx="5682">
                  <c:v>9.6683119999999999E-4</c:v>
                </c:pt>
                <c:pt idx="5683">
                  <c:v>9.668271E-4</c:v>
                </c:pt>
                <c:pt idx="5684">
                  <c:v>9.6681909999999998E-4</c:v>
                </c:pt>
                <c:pt idx="5685">
                  <c:v>9.6681399999999998E-4</c:v>
                </c:pt>
                <c:pt idx="5686">
                  <c:v>9.6680550000000001E-4</c:v>
                </c:pt>
                <c:pt idx="5687">
                  <c:v>9.667953E-4</c:v>
                </c:pt>
                <c:pt idx="5688">
                  <c:v>9.6679049999999999E-4</c:v>
                </c:pt>
                <c:pt idx="5689">
                  <c:v>9.6678370000000005E-4</c:v>
                </c:pt>
                <c:pt idx="5690">
                  <c:v>9.6677830000000005E-4</c:v>
                </c:pt>
                <c:pt idx="5691">
                  <c:v>9.6676939999999995E-4</c:v>
                </c:pt>
                <c:pt idx="5692">
                  <c:v>9.667651E-4</c:v>
                </c:pt>
                <c:pt idx="5693">
                  <c:v>9.6675190000000005E-4</c:v>
                </c:pt>
                <c:pt idx="5694">
                  <c:v>9.6674840000000005E-4</c:v>
                </c:pt>
                <c:pt idx="5695">
                  <c:v>9.6674420000000003E-4</c:v>
                </c:pt>
                <c:pt idx="5696">
                  <c:v>9.6673769999999998E-4</c:v>
                </c:pt>
                <c:pt idx="5697">
                  <c:v>9.6673310000000004E-4</c:v>
                </c:pt>
                <c:pt idx="5698">
                  <c:v>9.6672659999999999E-4</c:v>
                </c:pt>
                <c:pt idx="5699">
                  <c:v>9.6671660000000005E-4</c:v>
                </c:pt>
                <c:pt idx="5700">
                  <c:v>9.6671300000000001E-4</c:v>
                </c:pt>
                <c:pt idx="5701">
                  <c:v>9.6670980000000001E-4</c:v>
                </c:pt>
                <c:pt idx="5702">
                  <c:v>9.6670489999999996E-4</c:v>
                </c:pt>
                <c:pt idx="5703">
                  <c:v>9.6669910000000004E-4</c:v>
                </c:pt>
                <c:pt idx="5704">
                  <c:v>9.6669520000000001E-4</c:v>
                </c:pt>
                <c:pt idx="5705">
                  <c:v>9.6668109999999998E-4</c:v>
                </c:pt>
                <c:pt idx="5706">
                  <c:v>9.6667859999999999E-4</c:v>
                </c:pt>
                <c:pt idx="5707">
                  <c:v>9.6667249999999997E-4</c:v>
                </c:pt>
                <c:pt idx="5708">
                  <c:v>9.6666739999999997E-4</c:v>
                </c:pt>
                <c:pt idx="5709">
                  <c:v>9.6666250000000003E-4</c:v>
                </c:pt>
                <c:pt idx="5710">
                  <c:v>9.6665599999999998E-4</c:v>
                </c:pt>
                <c:pt idx="5711">
                  <c:v>9.6664669999999996E-4</c:v>
                </c:pt>
                <c:pt idx="5712">
                  <c:v>9.6664199999999998E-4</c:v>
                </c:pt>
                <c:pt idx="5713">
                  <c:v>9.6663949999999999E-4</c:v>
                </c:pt>
                <c:pt idx="5714">
                  <c:v>9.6663429999999996E-4</c:v>
                </c:pt>
                <c:pt idx="5715">
                  <c:v>9.6662889999999996E-4</c:v>
                </c:pt>
                <c:pt idx="5716">
                  <c:v>9.6662539999999996E-4</c:v>
                </c:pt>
                <c:pt idx="5717">
                  <c:v>9.6661239999999997E-4</c:v>
                </c:pt>
                <c:pt idx="5718">
                  <c:v>9.6661019999999998E-4</c:v>
                </c:pt>
                <c:pt idx="5719">
                  <c:v>9.6660520000000001E-4</c:v>
                </c:pt>
                <c:pt idx="5720">
                  <c:v>9.6660120000000005E-4</c:v>
                </c:pt>
                <c:pt idx="5721">
                  <c:v>9.6659640000000004E-4</c:v>
                </c:pt>
                <c:pt idx="5722">
                  <c:v>9.6659190000000002E-4</c:v>
                </c:pt>
                <c:pt idx="5723">
                  <c:v>9.6658159999999998E-4</c:v>
                </c:pt>
                <c:pt idx="5724">
                  <c:v>9.6657839999999997E-4</c:v>
                </c:pt>
                <c:pt idx="5725">
                  <c:v>9.6657470000000001E-4</c:v>
                </c:pt>
                <c:pt idx="5726">
                  <c:v>9.6657000000000004E-4</c:v>
                </c:pt>
                <c:pt idx="5727">
                  <c:v>9.6656650000000004E-4</c:v>
                </c:pt>
                <c:pt idx="5728">
                  <c:v>9.6656240000000005E-4</c:v>
                </c:pt>
                <c:pt idx="5729">
                  <c:v>9.6655299999999999E-4</c:v>
                </c:pt>
                <c:pt idx="5730">
                  <c:v>9.6655139999999998E-4</c:v>
                </c:pt>
                <c:pt idx="5731">
                  <c:v>9.6654770000000002E-4</c:v>
                </c:pt>
                <c:pt idx="5732">
                  <c:v>9.6654409999999999E-4</c:v>
                </c:pt>
                <c:pt idx="5733">
                  <c:v>9.6653880000000002E-4</c:v>
                </c:pt>
                <c:pt idx="5734">
                  <c:v>9.6653600000000004E-4</c:v>
                </c:pt>
                <c:pt idx="5735">
                  <c:v>9.6652459999999995E-4</c:v>
                </c:pt>
                <c:pt idx="5736">
                  <c:v>9.6652350000000001E-4</c:v>
                </c:pt>
                <c:pt idx="5737">
                  <c:v>9.6652010000000004E-4</c:v>
                </c:pt>
                <c:pt idx="5738">
                  <c:v>9.665149E-4</c:v>
                </c:pt>
                <c:pt idx="5739">
                  <c:v>9.6651129999999997E-4</c:v>
                </c:pt>
                <c:pt idx="5740">
                  <c:v>9.6650679999999995E-4</c:v>
                </c:pt>
                <c:pt idx="5741">
                  <c:v>9.6649750000000003E-4</c:v>
                </c:pt>
                <c:pt idx="5742">
                  <c:v>9.6649560000000004E-4</c:v>
                </c:pt>
                <c:pt idx="5743">
                  <c:v>9.664939E-4</c:v>
                </c:pt>
                <c:pt idx="5744">
                  <c:v>9.6649159999999997E-4</c:v>
                </c:pt>
                <c:pt idx="5745">
                  <c:v>9.6648869999999996E-4</c:v>
                </c:pt>
                <c:pt idx="5746">
                  <c:v>9.6648640000000004E-4</c:v>
                </c:pt>
                <c:pt idx="5747">
                  <c:v>9.6647650000000003E-4</c:v>
                </c:pt>
                <c:pt idx="5748">
                  <c:v>9.6647669999999999E-4</c:v>
                </c:pt>
                <c:pt idx="5749">
                  <c:v>9.6647339999999995E-4</c:v>
                </c:pt>
                <c:pt idx="5750">
                  <c:v>9.6647119999999996E-4</c:v>
                </c:pt>
                <c:pt idx="5751">
                  <c:v>9.6646670000000005E-4</c:v>
                </c:pt>
                <c:pt idx="5752">
                  <c:v>9.6646290000000005E-4</c:v>
                </c:pt>
                <c:pt idx="5753">
                  <c:v>9.6645339999999996E-4</c:v>
                </c:pt>
                <c:pt idx="5754">
                  <c:v>9.6645040000000002E-4</c:v>
                </c:pt>
                <c:pt idx="5755">
                  <c:v>9.6644920000000004E-4</c:v>
                </c:pt>
                <c:pt idx="5756">
                  <c:v>9.6644470000000003E-4</c:v>
                </c:pt>
                <c:pt idx="5757">
                  <c:v>9.6644299999999999E-4</c:v>
                </c:pt>
                <c:pt idx="5758">
                  <c:v>9.664408E-4</c:v>
                </c:pt>
                <c:pt idx="5759">
                  <c:v>9.6643160000000001E-4</c:v>
                </c:pt>
                <c:pt idx="5760">
                  <c:v>9.6643200000000003E-4</c:v>
                </c:pt>
                <c:pt idx="5761">
                  <c:v>9.6642880000000003E-4</c:v>
                </c:pt>
                <c:pt idx="5762">
                  <c:v>9.6642739999999998E-4</c:v>
                </c:pt>
                <c:pt idx="5763">
                  <c:v>9.6642370000000002E-4</c:v>
                </c:pt>
                <c:pt idx="5764">
                  <c:v>9.6642189999999995E-4</c:v>
                </c:pt>
                <c:pt idx="5765">
                  <c:v>9.6641279999999999E-4</c:v>
                </c:pt>
                <c:pt idx="5766">
                  <c:v>9.6641079999999996E-4</c:v>
                </c:pt>
                <c:pt idx="5767">
                  <c:v>9.66409E-4</c:v>
                </c:pt>
                <c:pt idx="5768">
                  <c:v>9.6640500000000004E-4</c:v>
                </c:pt>
                <c:pt idx="5769">
                  <c:v>9.6640319999999997E-4</c:v>
                </c:pt>
                <c:pt idx="5770">
                  <c:v>9.6639960000000004E-4</c:v>
                </c:pt>
                <c:pt idx="5771">
                  <c:v>9.6639100000000004E-4</c:v>
                </c:pt>
                <c:pt idx="5772">
                  <c:v>9.6639049999999998E-4</c:v>
                </c:pt>
                <c:pt idx="5773">
                  <c:v>9.6638819999999995E-4</c:v>
                </c:pt>
                <c:pt idx="5774">
                  <c:v>9.6638699999999998E-4</c:v>
                </c:pt>
                <c:pt idx="5775">
                  <c:v>9.6638379999999997E-4</c:v>
                </c:pt>
                <c:pt idx="5776">
                  <c:v>9.6638259999999999E-4</c:v>
                </c:pt>
                <c:pt idx="5777">
                  <c:v>9.6637320000000004E-4</c:v>
                </c:pt>
                <c:pt idx="5778">
                  <c:v>9.6637310000000001E-4</c:v>
                </c:pt>
                <c:pt idx="5779">
                  <c:v>9.6637229999999995E-4</c:v>
                </c:pt>
                <c:pt idx="5780">
                  <c:v>9.6636970000000004E-4</c:v>
                </c:pt>
                <c:pt idx="5781">
                  <c:v>9.6636849999999995E-4</c:v>
                </c:pt>
                <c:pt idx="5782">
                  <c:v>9.6636650000000003E-4</c:v>
                </c:pt>
                <c:pt idx="5783">
                  <c:v>9.6635880000000001E-4</c:v>
                </c:pt>
                <c:pt idx="5784">
                  <c:v>9.6635820000000002E-4</c:v>
                </c:pt>
                <c:pt idx="5785">
                  <c:v>9.6635670000000005E-4</c:v>
                </c:pt>
                <c:pt idx="5786">
                  <c:v>9.6635449999999995E-4</c:v>
                </c:pt>
                <c:pt idx="5787">
                  <c:v>9.6635229999999996E-4</c:v>
                </c:pt>
                <c:pt idx="5788">
                  <c:v>9.6635060000000003E-4</c:v>
                </c:pt>
                <c:pt idx="5789">
                  <c:v>9.6634170000000003E-4</c:v>
                </c:pt>
                <c:pt idx="5790">
                  <c:v>9.6634270000000005E-4</c:v>
                </c:pt>
                <c:pt idx="5791">
                  <c:v>9.6634230000000002E-4</c:v>
                </c:pt>
                <c:pt idx="5792">
                  <c:v>9.6634149999999996E-4</c:v>
                </c:pt>
                <c:pt idx="5793">
                  <c:v>9.6633820000000003E-4</c:v>
                </c:pt>
                <c:pt idx="5794">
                  <c:v>9.6633549999999998E-4</c:v>
                </c:pt>
                <c:pt idx="5795">
                  <c:v>9.6632629999999998E-4</c:v>
                </c:pt>
                <c:pt idx="5796">
                  <c:v>9.6632659999999998E-4</c:v>
                </c:pt>
                <c:pt idx="5797">
                  <c:v>9.6632599999999999E-4</c:v>
                </c:pt>
                <c:pt idx="5798">
                  <c:v>9.6632439999999999E-4</c:v>
                </c:pt>
                <c:pt idx="5799">
                  <c:v>9.6632300000000005E-4</c:v>
                </c:pt>
                <c:pt idx="5800">
                  <c:v>9.6632140000000005E-4</c:v>
                </c:pt>
                <c:pt idx="5801">
                  <c:v>9.663114E-4</c:v>
                </c:pt>
                <c:pt idx="5802">
                  <c:v>9.663114E-4</c:v>
                </c:pt>
                <c:pt idx="5803">
                  <c:v>9.6631099999999997E-4</c:v>
                </c:pt>
                <c:pt idx="5804">
                  <c:v>9.6630930000000004E-4</c:v>
                </c:pt>
                <c:pt idx="5805">
                  <c:v>9.6630830000000003E-4</c:v>
                </c:pt>
                <c:pt idx="5806">
                  <c:v>9.6630670000000002E-4</c:v>
                </c:pt>
                <c:pt idx="5807">
                  <c:v>9.6629729999999996E-4</c:v>
                </c:pt>
                <c:pt idx="5808">
                  <c:v>9.66299E-4</c:v>
                </c:pt>
                <c:pt idx="5809">
                  <c:v>9.6629840000000001E-4</c:v>
                </c:pt>
                <c:pt idx="5810">
                  <c:v>9.6629799999999998E-4</c:v>
                </c:pt>
                <c:pt idx="5811">
                  <c:v>9.6629729999999996E-4</c:v>
                </c:pt>
                <c:pt idx="5812">
                  <c:v>9.6629599999999995E-4</c:v>
                </c:pt>
                <c:pt idx="5813">
                  <c:v>9.6628839999999996E-4</c:v>
                </c:pt>
                <c:pt idx="5814">
                  <c:v>9.6628689999999999E-4</c:v>
                </c:pt>
                <c:pt idx="5815">
                  <c:v>9.6628670000000003E-4</c:v>
                </c:pt>
                <c:pt idx="5816">
                  <c:v>9.6628369999999999E-4</c:v>
                </c:pt>
                <c:pt idx="5817">
                  <c:v>9.6628199999999995E-4</c:v>
                </c:pt>
                <c:pt idx="5818">
                  <c:v>9.6628030000000002E-4</c:v>
                </c:pt>
                <c:pt idx="5819">
                  <c:v>9.6627150000000005E-4</c:v>
                </c:pt>
                <c:pt idx="5820">
                  <c:v>9.6627219999999997E-4</c:v>
                </c:pt>
                <c:pt idx="5821">
                  <c:v>9.6627099999999999E-4</c:v>
                </c:pt>
                <c:pt idx="5822">
                  <c:v>9.6627089999999996E-4</c:v>
                </c:pt>
                <c:pt idx="5823">
                  <c:v>9.6626899999999996E-4</c:v>
                </c:pt>
                <c:pt idx="5824">
                  <c:v>9.6626779999999998E-4</c:v>
                </c:pt>
                <c:pt idx="5825">
                  <c:v>9.662599E-4</c:v>
                </c:pt>
                <c:pt idx="5826">
                  <c:v>9.6625949999999997E-4</c:v>
                </c:pt>
                <c:pt idx="5827">
                  <c:v>9.6625940000000005E-4</c:v>
                </c:pt>
                <c:pt idx="5828">
                  <c:v>9.6625710000000002E-4</c:v>
                </c:pt>
                <c:pt idx="5829">
                  <c:v>9.6625689999999995E-4</c:v>
                </c:pt>
                <c:pt idx="5830">
                  <c:v>9.6625409999999998E-4</c:v>
                </c:pt>
                <c:pt idx="5831">
                  <c:v>9.6624630000000003E-4</c:v>
                </c:pt>
                <c:pt idx="5832">
                  <c:v>9.6624609999999996E-4</c:v>
                </c:pt>
                <c:pt idx="5833">
                  <c:v>9.6624470000000002E-4</c:v>
                </c:pt>
                <c:pt idx="5834">
                  <c:v>9.6624479999999995E-4</c:v>
                </c:pt>
                <c:pt idx="5835">
                  <c:v>9.6624269999999999E-4</c:v>
                </c:pt>
                <c:pt idx="5836">
                  <c:v>9.6624359999999997E-4</c:v>
                </c:pt>
                <c:pt idx="5837">
                  <c:v>9.6623550000000003E-4</c:v>
                </c:pt>
                <c:pt idx="5838">
                  <c:v>9.662367E-4</c:v>
                </c:pt>
                <c:pt idx="5839">
                  <c:v>9.6623770000000002E-4</c:v>
                </c:pt>
                <c:pt idx="5840">
                  <c:v>9.6623620000000005E-4</c:v>
                </c:pt>
                <c:pt idx="5841">
                  <c:v>9.6623580000000002E-4</c:v>
                </c:pt>
                <c:pt idx="5842">
                  <c:v>9.6623360000000003E-4</c:v>
                </c:pt>
                <c:pt idx="5843">
                  <c:v>9.6622590000000001E-4</c:v>
                </c:pt>
                <c:pt idx="5844">
                  <c:v>9.6622519999999999E-4</c:v>
                </c:pt>
                <c:pt idx="5845">
                  <c:v>9.6622340000000002E-4</c:v>
                </c:pt>
                <c:pt idx="5846">
                  <c:v>9.6622259999999997E-4</c:v>
                </c:pt>
                <c:pt idx="5847">
                  <c:v>9.6621979999999999E-4</c:v>
                </c:pt>
                <c:pt idx="5848">
                  <c:v>9.6621999999999995E-4</c:v>
                </c:pt>
                <c:pt idx="5849">
                  <c:v>9.662119E-4</c:v>
                </c:pt>
                <c:pt idx="5850">
                  <c:v>9.6621350000000001E-4</c:v>
                </c:pt>
                <c:pt idx="5851">
                  <c:v>9.6621320000000001E-4</c:v>
                </c:pt>
                <c:pt idx="5852">
                  <c:v>9.662122E-4</c:v>
                </c:pt>
                <c:pt idx="5853">
                  <c:v>9.6621170000000004E-4</c:v>
                </c:pt>
                <c:pt idx="5854">
                  <c:v>9.6621049999999996E-4</c:v>
                </c:pt>
                <c:pt idx="5855">
                  <c:v>9.6621249999999999E-4</c:v>
                </c:pt>
                <c:pt idx="5856">
                  <c:v>9.662052E-4</c:v>
                </c:pt>
                <c:pt idx="5857">
                  <c:v>9.6620739999999999E-4</c:v>
                </c:pt>
                <c:pt idx="5858">
                  <c:v>9.6620699999999996E-4</c:v>
                </c:pt>
                <c:pt idx="5859">
                  <c:v>9.6620569999999995E-4</c:v>
                </c:pt>
                <c:pt idx="5860">
                  <c:v>9.6620590000000002E-4</c:v>
                </c:pt>
                <c:pt idx="5861">
                  <c:v>9.6620400000000002E-4</c:v>
                </c:pt>
                <c:pt idx="5862">
                  <c:v>9.6619779999999997E-4</c:v>
                </c:pt>
                <c:pt idx="5863">
                  <c:v>9.6619679999999995E-4</c:v>
                </c:pt>
                <c:pt idx="5864">
                  <c:v>9.6619570000000001E-4</c:v>
                </c:pt>
                <c:pt idx="5865">
                  <c:v>9.6619570000000001E-4</c:v>
                </c:pt>
                <c:pt idx="5866">
                  <c:v>9.6619510000000002E-4</c:v>
                </c:pt>
                <c:pt idx="5867">
                  <c:v>9.6619589999999997E-4</c:v>
                </c:pt>
                <c:pt idx="5868">
                  <c:v>9.6618850000000005E-4</c:v>
                </c:pt>
                <c:pt idx="5869">
                  <c:v>9.6619100000000003E-4</c:v>
                </c:pt>
                <c:pt idx="5870">
                  <c:v>9.6619060000000001E-4</c:v>
                </c:pt>
                <c:pt idx="5871">
                  <c:v>9.6618979999999995E-4</c:v>
                </c:pt>
                <c:pt idx="5872">
                  <c:v>9.6618889999999997E-4</c:v>
                </c:pt>
                <c:pt idx="5873">
                  <c:v>9.6618919999999996E-4</c:v>
                </c:pt>
                <c:pt idx="5874">
                  <c:v>9.6618300000000002E-4</c:v>
                </c:pt>
                <c:pt idx="5875">
                  <c:v>9.6618279999999995E-4</c:v>
                </c:pt>
                <c:pt idx="5876">
                  <c:v>9.6618310000000005E-4</c:v>
                </c:pt>
                <c:pt idx="5877">
                  <c:v>9.6617999999999997E-4</c:v>
                </c:pt>
                <c:pt idx="5878">
                  <c:v>9.6617790000000001E-4</c:v>
                </c:pt>
                <c:pt idx="5879">
                  <c:v>9.661766E-4</c:v>
                </c:pt>
                <c:pt idx="5880">
                  <c:v>9.661696E-4</c:v>
                </c:pt>
                <c:pt idx="5881">
                  <c:v>9.6617339999999999E-4</c:v>
                </c:pt>
                <c:pt idx="5882">
                  <c:v>9.6617350000000003E-4</c:v>
                </c:pt>
                <c:pt idx="5883">
                  <c:v>9.6617580000000005E-4</c:v>
                </c:pt>
                <c:pt idx="5884">
                  <c:v>9.6617549999999995E-4</c:v>
                </c:pt>
                <c:pt idx="5885">
                  <c:v>9.6617619999999997E-4</c:v>
                </c:pt>
                <c:pt idx="5886">
                  <c:v>9.6616940000000004E-4</c:v>
                </c:pt>
                <c:pt idx="5887">
                  <c:v>9.6616840000000002E-4</c:v>
                </c:pt>
                <c:pt idx="5888">
                  <c:v>9.6616849999999995E-4</c:v>
                </c:pt>
                <c:pt idx="5889">
                  <c:v>9.6616550000000001E-4</c:v>
                </c:pt>
                <c:pt idx="5890">
                  <c:v>9.6616520000000002E-4</c:v>
                </c:pt>
                <c:pt idx="5891">
                  <c:v>9.661661E-4</c:v>
                </c:pt>
                <c:pt idx="5892">
                  <c:v>9.6616710000000001E-4</c:v>
                </c:pt>
                <c:pt idx="5893">
                  <c:v>9.6616180000000005E-4</c:v>
                </c:pt>
                <c:pt idx="5894">
                  <c:v>9.6616370000000005E-4</c:v>
                </c:pt>
                <c:pt idx="5895">
                  <c:v>9.6616650000000003E-4</c:v>
                </c:pt>
                <c:pt idx="5896">
                  <c:v>9.6616639999999999E-4</c:v>
                </c:pt>
                <c:pt idx="5897">
                  <c:v>9.6616780000000004E-4</c:v>
                </c:pt>
                <c:pt idx="5898">
                  <c:v>9.6616889999999998E-4</c:v>
                </c:pt>
                <c:pt idx="5899">
                  <c:v>9.6616409999999997E-4</c:v>
                </c:pt>
                <c:pt idx="5900">
                  <c:v>9.6616499999999995E-4</c:v>
                </c:pt>
                <c:pt idx="5901">
                  <c:v>9.6616490000000002E-4</c:v>
                </c:pt>
                <c:pt idx="5902">
                  <c:v>9.6616599999999996E-4</c:v>
                </c:pt>
                <c:pt idx="5903">
                  <c:v>9.6616560000000005E-4</c:v>
                </c:pt>
                <c:pt idx="5904">
                  <c:v>9.6616849999999995E-4</c:v>
                </c:pt>
                <c:pt idx="5905">
                  <c:v>9.6616040000000001E-4</c:v>
                </c:pt>
                <c:pt idx="5906">
                  <c:v>9.6616330000000002E-4</c:v>
                </c:pt>
                <c:pt idx="5907">
                  <c:v>9.661642E-4</c:v>
                </c:pt>
                <c:pt idx="5908">
                  <c:v>9.6616469999999996E-4</c:v>
                </c:pt>
                <c:pt idx="5909">
                  <c:v>9.6616720000000005E-4</c:v>
                </c:pt>
                <c:pt idx="5910">
                  <c:v>9.6616680000000002E-4</c:v>
                </c:pt>
                <c:pt idx="5911">
                  <c:v>9.6616340000000005E-4</c:v>
                </c:pt>
                <c:pt idx="5912">
                  <c:v>9.6616560000000005E-4</c:v>
                </c:pt>
                <c:pt idx="5913">
                  <c:v>9.6616740000000001E-4</c:v>
                </c:pt>
                <c:pt idx="5914">
                  <c:v>9.6616989999999999E-4</c:v>
                </c:pt>
                <c:pt idx="5915">
                  <c:v>9.6617009999999995E-4</c:v>
                </c:pt>
                <c:pt idx="5916">
                  <c:v>9.6617320000000003E-4</c:v>
                </c:pt>
                <c:pt idx="5917">
                  <c:v>9.6616680000000002E-4</c:v>
                </c:pt>
                <c:pt idx="5918">
                  <c:v>9.6617139999999996E-4</c:v>
                </c:pt>
                <c:pt idx="5919">
                  <c:v>9.6617179999999999E-4</c:v>
                </c:pt>
                <c:pt idx="5920">
                  <c:v>9.6617420000000005E-4</c:v>
                </c:pt>
                <c:pt idx="5921">
                  <c:v>9.66175E-4</c:v>
                </c:pt>
                <c:pt idx="5922">
                  <c:v>9.6617670000000004E-4</c:v>
                </c:pt>
                <c:pt idx="5923">
                  <c:v>9.6618059999999996E-4</c:v>
                </c:pt>
                <c:pt idx="5924">
                  <c:v>9.6617510000000003E-4</c:v>
                </c:pt>
                <c:pt idx="5925">
                  <c:v>9.6618159999999997E-4</c:v>
                </c:pt>
                <c:pt idx="5926">
                  <c:v>9.6618310000000005E-4</c:v>
                </c:pt>
                <c:pt idx="5927">
                  <c:v>9.6618590000000003E-4</c:v>
                </c:pt>
                <c:pt idx="5928">
                  <c:v>9.66189E-4</c:v>
                </c:pt>
                <c:pt idx="5929">
                  <c:v>9.6619060000000001E-4</c:v>
                </c:pt>
                <c:pt idx="5930">
                  <c:v>9.6618729999999996E-4</c:v>
                </c:pt>
                <c:pt idx="5931">
                  <c:v>9.6618970000000002E-4</c:v>
                </c:pt>
                <c:pt idx="5932">
                  <c:v>9.6619410000000001E-4</c:v>
                </c:pt>
                <c:pt idx="5933">
                  <c:v>9.6619640000000003E-4</c:v>
                </c:pt>
                <c:pt idx="5934">
                  <c:v>9.6619819999999999E-4</c:v>
                </c:pt>
                <c:pt idx="5935">
                  <c:v>9.6620199999999999E-4</c:v>
                </c:pt>
                <c:pt idx="5936">
                  <c:v>9.6619580000000004E-4</c:v>
                </c:pt>
                <c:pt idx="5937">
                  <c:v>9.6620090000000005E-4</c:v>
                </c:pt>
                <c:pt idx="5938">
                  <c:v>9.6620110000000001E-4</c:v>
                </c:pt>
                <c:pt idx="5939">
                  <c:v>9.6620549999999999E-4</c:v>
                </c:pt>
                <c:pt idx="5940">
                  <c:v>9.6620899999999999E-4</c:v>
                </c:pt>
                <c:pt idx="5941">
                  <c:v>9.6621109999999995E-4</c:v>
                </c:pt>
                <c:pt idx="5942">
                  <c:v>9.6620820000000004E-4</c:v>
                </c:pt>
                <c:pt idx="5943">
                  <c:v>9.6621160000000001E-4</c:v>
                </c:pt>
                <c:pt idx="5944">
                  <c:v>9.6621589999999996E-4</c:v>
                </c:pt>
                <c:pt idx="5945">
                  <c:v>9.6621819999999998E-4</c:v>
                </c:pt>
                <c:pt idx="5946">
                  <c:v>9.6622280000000004E-4</c:v>
                </c:pt>
                <c:pt idx="5947">
                  <c:v>9.6622690000000002E-4</c:v>
                </c:pt>
                <c:pt idx="5948">
                  <c:v>9.6622950000000004E-4</c:v>
                </c:pt>
                <c:pt idx="5949">
                  <c:v>9.6622709999999998E-4</c:v>
                </c:pt>
                <c:pt idx="5950">
                  <c:v>9.6623080000000005E-4</c:v>
                </c:pt>
                <c:pt idx="5951">
                  <c:v>9.6623569999999999E-4</c:v>
                </c:pt>
                <c:pt idx="5952">
                  <c:v>9.6623870000000004E-4</c:v>
                </c:pt>
                <c:pt idx="5953">
                  <c:v>9.6624340000000001E-4</c:v>
                </c:pt>
                <c:pt idx="5954">
                  <c:v>9.6624690000000001E-4</c:v>
                </c:pt>
                <c:pt idx="5955">
                  <c:v>9.6624289999999995E-4</c:v>
                </c:pt>
                <c:pt idx="5956">
                  <c:v>9.662494E-4</c:v>
                </c:pt>
                <c:pt idx="5957">
                  <c:v>9.6625279999999997E-4</c:v>
                </c:pt>
                <c:pt idx="5958">
                  <c:v>9.6625669999999999E-4</c:v>
                </c:pt>
                <c:pt idx="5959">
                  <c:v>9.6626000000000004E-4</c:v>
                </c:pt>
                <c:pt idx="5960">
                  <c:v>9.6626389999999996E-4</c:v>
                </c:pt>
                <c:pt idx="5961">
                  <c:v>9.662602E-4</c:v>
                </c:pt>
                <c:pt idx="5962">
                  <c:v>9.6626440000000002E-4</c:v>
                </c:pt>
                <c:pt idx="5963">
                  <c:v>9.6627010000000001E-4</c:v>
                </c:pt>
                <c:pt idx="5964">
                  <c:v>9.6627279999999996E-4</c:v>
                </c:pt>
                <c:pt idx="5965">
                  <c:v>9.6627750000000004E-4</c:v>
                </c:pt>
                <c:pt idx="5966">
                  <c:v>9.6628230000000005E-4</c:v>
                </c:pt>
                <c:pt idx="5967">
                  <c:v>9.6628760000000001E-4</c:v>
                </c:pt>
                <c:pt idx="5968">
                  <c:v>9.6628580000000005E-4</c:v>
                </c:pt>
                <c:pt idx="5969">
                  <c:v>9.6629259999999999E-4</c:v>
                </c:pt>
                <c:pt idx="5970">
                  <c:v>9.6629859999999997E-4</c:v>
                </c:pt>
                <c:pt idx="5971">
                  <c:v>9.6630450000000003E-4</c:v>
                </c:pt>
                <c:pt idx="5972">
                  <c:v>9.6631020000000002E-4</c:v>
                </c:pt>
                <c:pt idx="5973">
                  <c:v>9.6631669999999996E-4</c:v>
                </c:pt>
                <c:pt idx="5974">
                  <c:v>9.6631449999999997E-4</c:v>
                </c:pt>
                <c:pt idx="5975">
                  <c:v>9.6632209999999996E-4</c:v>
                </c:pt>
                <c:pt idx="5976">
                  <c:v>9.6632749999999996E-4</c:v>
                </c:pt>
                <c:pt idx="5977">
                  <c:v>9.6633349999999995E-4</c:v>
                </c:pt>
                <c:pt idx="5978">
                  <c:v>9.6633940000000001E-4</c:v>
                </c:pt>
                <c:pt idx="5979">
                  <c:v>9.6634360000000003E-4</c:v>
                </c:pt>
                <c:pt idx="5980">
                  <c:v>9.6634249999999998E-4</c:v>
                </c:pt>
                <c:pt idx="5981">
                  <c:v>9.6634919999999999E-4</c:v>
                </c:pt>
                <c:pt idx="5982">
                  <c:v>9.6635459999999999E-4</c:v>
                </c:pt>
                <c:pt idx="5983">
                  <c:v>9.6636080000000004E-4</c:v>
                </c:pt>
                <c:pt idx="5984">
                  <c:v>9.6636499999999995E-4</c:v>
                </c:pt>
                <c:pt idx="5985">
                  <c:v>9.6637190000000003E-4</c:v>
                </c:pt>
                <c:pt idx="5986">
                  <c:v>9.6637769999999995E-4</c:v>
                </c:pt>
                <c:pt idx="5987">
                  <c:v>9.6637640000000005E-4</c:v>
                </c:pt>
                <c:pt idx="5988">
                  <c:v>9.6638469999999995E-4</c:v>
                </c:pt>
                <c:pt idx="5989">
                  <c:v>9.6639040000000005E-4</c:v>
                </c:pt>
                <c:pt idx="5990">
                  <c:v>9.6639779999999997E-4</c:v>
                </c:pt>
                <c:pt idx="5991">
                  <c:v>9.6640219999999995E-4</c:v>
                </c:pt>
                <c:pt idx="5992">
                  <c:v>9.6640929999999999E-4</c:v>
                </c:pt>
                <c:pt idx="5993">
                  <c:v>9.6640780000000002E-4</c:v>
                </c:pt>
                <c:pt idx="5994">
                  <c:v>9.6641369999999997E-4</c:v>
                </c:pt>
                <c:pt idx="5995">
                  <c:v>9.6641979999999999E-4</c:v>
                </c:pt>
                <c:pt idx="5996">
                  <c:v>9.6642440000000004E-4</c:v>
                </c:pt>
                <c:pt idx="5997">
                  <c:v>9.6643079999999995E-4</c:v>
                </c:pt>
                <c:pt idx="5998">
                  <c:v>9.6643490000000005E-4</c:v>
                </c:pt>
                <c:pt idx="5999">
                  <c:v>9.6643339999999997E-4</c:v>
                </c:pt>
                <c:pt idx="6000">
                  <c:v>9.664389E-4</c:v>
                </c:pt>
                <c:pt idx="6001">
                  <c:v>9.6644329999999998E-4</c:v>
                </c:pt>
                <c:pt idx="6002">
                  <c:v>9.6644910000000001E-4</c:v>
                </c:pt>
                <c:pt idx="6003">
                  <c:v>9.6645369999999995E-4</c:v>
                </c:pt>
                <c:pt idx="6004">
                  <c:v>9.6645979999999997E-4</c:v>
                </c:pt>
                <c:pt idx="6005">
                  <c:v>9.664653E-4</c:v>
                </c:pt>
                <c:pt idx="6006">
                  <c:v>9.6646399999999999E-4</c:v>
                </c:pt>
                <c:pt idx="6007">
                  <c:v>9.6647050000000004E-4</c:v>
                </c:pt>
                <c:pt idx="6008">
                  <c:v>9.6647669999999999E-4</c:v>
                </c:pt>
                <c:pt idx="6009">
                  <c:v>9.6648299999999997E-4</c:v>
                </c:pt>
                <c:pt idx="6010">
                  <c:v>9.6648869999999996E-4</c:v>
                </c:pt>
                <c:pt idx="6011">
                  <c:v>9.664958E-4</c:v>
                </c:pt>
                <c:pt idx="6012">
                  <c:v>9.6649279999999995E-4</c:v>
                </c:pt>
                <c:pt idx="6013">
                  <c:v>9.6649829999999998E-4</c:v>
                </c:pt>
                <c:pt idx="6014">
                  <c:v>9.665044E-4</c:v>
                </c:pt>
                <c:pt idx="6015">
                  <c:v>9.6650800000000004E-4</c:v>
                </c:pt>
                <c:pt idx="6016">
                  <c:v>9.6651300000000001E-4</c:v>
                </c:pt>
                <c:pt idx="6017">
                  <c:v>9.6651720000000003E-4</c:v>
                </c:pt>
                <c:pt idx="6018">
                  <c:v>9.6651599999999995E-4</c:v>
                </c:pt>
                <c:pt idx="6019">
                  <c:v>9.6652130000000002E-4</c:v>
                </c:pt>
                <c:pt idx="6020">
                  <c:v>9.6652629999999999E-4</c:v>
                </c:pt>
                <c:pt idx="6021">
                  <c:v>9.665327E-4</c:v>
                </c:pt>
                <c:pt idx="6022">
                  <c:v>9.6653869999999999E-4</c:v>
                </c:pt>
                <c:pt idx="6023">
                  <c:v>9.6654469999999998E-4</c:v>
                </c:pt>
                <c:pt idx="6024">
                  <c:v>9.6654979999999998E-4</c:v>
                </c:pt>
                <c:pt idx="6025">
                  <c:v>9.6654919999999999E-4</c:v>
                </c:pt>
                <c:pt idx="6026">
                  <c:v>9.6655530000000001E-4</c:v>
                </c:pt>
                <c:pt idx="6027">
                  <c:v>9.6656219999999998E-4</c:v>
                </c:pt>
                <c:pt idx="6028">
                  <c:v>9.6656759999999998E-4</c:v>
                </c:pt>
                <c:pt idx="6029">
                  <c:v>9.6657190000000004E-4</c:v>
                </c:pt>
                <c:pt idx="6030">
                  <c:v>9.6657730000000003E-4</c:v>
                </c:pt>
                <c:pt idx="6031">
                  <c:v>9.6657440000000002E-4</c:v>
                </c:pt>
                <c:pt idx="6032">
                  <c:v>9.6657929999999996E-4</c:v>
                </c:pt>
                <c:pt idx="6033">
                  <c:v>9.6658270000000003E-4</c:v>
                </c:pt>
                <c:pt idx="6034">
                  <c:v>9.6658639999999999E-4</c:v>
                </c:pt>
                <c:pt idx="6035">
                  <c:v>9.6659109999999997E-4</c:v>
                </c:pt>
                <c:pt idx="6036">
                  <c:v>9.6659640000000004E-4</c:v>
                </c:pt>
                <c:pt idx="6037">
                  <c:v>9.6660310000000005E-4</c:v>
                </c:pt>
                <c:pt idx="6038">
                  <c:v>9.6660050000000003E-4</c:v>
                </c:pt>
                <c:pt idx="6039">
                  <c:v>9.666074E-4</c:v>
                </c:pt>
                <c:pt idx="6040">
                  <c:v>9.6661290000000003E-4</c:v>
                </c:pt>
                <c:pt idx="6041">
                  <c:v>9.6661869999999995E-4</c:v>
                </c:pt>
                <c:pt idx="6042">
                  <c:v>9.6662479999999997E-4</c:v>
                </c:pt>
                <c:pt idx="6043">
                  <c:v>9.6663089999999999E-4</c:v>
                </c:pt>
                <c:pt idx="6044">
                  <c:v>9.6662859999999996E-4</c:v>
                </c:pt>
                <c:pt idx="6045">
                  <c:v>9.6663360000000004E-4</c:v>
                </c:pt>
                <c:pt idx="6046">
                  <c:v>9.6663870000000005E-4</c:v>
                </c:pt>
                <c:pt idx="6047">
                  <c:v>9.6664229999999997E-4</c:v>
                </c:pt>
                <c:pt idx="6048">
                  <c:v>9.6664769999999997E-4</c:v>
                </c:pt>
                <c:pt idx="6049">
                  <c:v>9.6665239999999995E-4</c:v>
                </c:pt>
                <c:pt idx="6050">
                  <c:v>9.6664920000000005E-4</c:v>
                </c:pt>
                <c:pt idx="6051">
                  <c:v>9.6665430000000005E-4</c:v>
                </c:pt>
                <c:pt idx="6052">
                  <c:v>9.6665930000000002E-4</c:v>
                </c:pt>
                <c:pt idx="6053">
                  <c:v>9.6666479999999995E-4</c:v>
                </c:pt>
                <c:pt idx="6054">
                  <c:v>9.6666969999999999E-4</c:v>
                </c:pt>
                <c:pt idx="6055">
                  <c:v>9.6667520000000002E-4</c:v>
                </c:pt>
                <c:pt idx="6056">
                  <c:v>9.6668100000000005E-4</c:v>
                </c:pt>
                <c:pt idx="6057">
                  <c:v>9.6667859999999999E-4</c:v>
                </c:pt>
                <c:pt idx="6058">
                  <c:v>9.666853E-4</c:v>
                </c:pt>
                <c:pt idx="6059">
                  <c:v>9.6669110000000003E-4</c:v>
                </c:pt>
                <c:pt idx="6060">
                  <c:v>9.6669900000000001E-4</c:v>
                </c:pt>
                <c:pt idx="6061">
                  <c:v>9.6670380000000002E-4</c:v>
                </c:pt>
                <c:pt idx="6062">
                  <c:v>9.6670980000000001E-4</c:v>
                </c:pt>
                <c:pt idx="6063">
                  <c:v>9.667082E-4</c:v>
                </c:pt>
                <c:pt idx="6064">
                  <c:v>9.6671389999999999E-4</c:v>
                </c:pt>
                <c:pt idx="6065">
                  <c:v>9.6671910000000003E-4</c:v>
                </c:pt>
                <c:pt idx="6066">
                  <c:v>9.6672190000000001E-4</c:v>
                </c:pt>
                <c:pt idx="6067">
                  <c:v>9.6672779999999996E-4</c:v>
                </c:pt>
                <c:pt idx="6068">
                  <c:v>9.6673280000000004E-4</c:v>
                </c:pt>
                <c:pt idx="6069">
                  <c:v>9.6674019999999996E-4</c:v>
                </c:pt>
                <c:pt idx="6070">
                  <c:v>9.6673959999999998E-4</c:v>
                </c:pt>
                <c:pt idx="6071">
                  <c:v>9.6674580000000003E-4</c:v>
                </c:pt>
                <c:pt idx="6072">
                  <c:v>9.6675340000000002E-4</c:v>
                </c:pt>
                <c:pt idx="6073">
                  <c:v>9.6675920000000005E-4</c:v>
                </c:pt>
                <c:pt idx="6074">
                  <c:v>9.6676770000000002E-4</c:v>
                </c:pt>
                <c:pt idx="6075">
                  <c:v>9.6677329999999998E-4</c:v>
                </c:pt>
                <c:pt idx="6076">
                  <c:v>9.6677299999999998E-4</c:v>
                </c:pt>
                <c:pt idx="6077">
                  <c:v>9.6677969999999999E-4</c:v>
                </c:pt>
                <c:pt idx="6078">
                  <c:v>9.6678439999999997E-4</c:v>
                </c:pt>
                <c:pt idx="6079">
                  <c:v>9.6679199999999996E-4</c:v>
                </c:pt>
                <c:pt idx="6080">
                  <c:v>9.6679700000000003E-4</c:v>
                </c:pt>
                <c:pt idx="6081">
                  <c:v>9.6680379999999997E-4</c:v>
                </c:pt>
                <c:pt idx="6082">
                  <c:v>9.6681030000000002E-4</c:v>
                </c:pt>
                <c:pt idx="6083">
                  <c:v>9.6680880000000005E-4</c:v>
                </c:pt>
                <c:pt idx="6084">
                  <c:v>9.6681689999999999E-4</c:v>
                </c:pt>
                <c:pt idx="6085">
                  <c:v>9.6682249999999995E-4</c:v>
                </c:pt>
                <c:pt idx="6086">
                  <c:v>9.6682919999999996E-4</c:v>
                </c:pt>
                <c:pt idx="6087">
                  <c:v>9.6683540000000001E-4</c:v>
                </c:pt>
                <c:pt idx="6088">
                  <c:v>9.6684359999999999E-4</c:v>
                </c:pt>
                <c:pt idx="6089">
                  <c:v>9.6684359999999999E-4</c:v>
                </c:pt>
                <c:pt idx="6090">
                  <c:v>9.6684899999999999E-4</c:v>
                </c:pt>
                <c:pt idx="6091">
                  <c:v>9.6685559999999996E-4</c:v>
                </c:pt>
                <c:pt idx="6092">
                  <c:v>9.6686069999999996E-4</c:v>
                </c:pt>
                <c:pt idx="6093">
                  <c:v>9.6686720000000001E-4</c:v>
                </c:pt>
                <c:pt idx="6094">
                  <c:v>9.6687390000000002E-4</c:v>
                </c:pt>
                <c:pt idx="6095">
                  <c:v>9.6688220000000003E-4</c:v>
                </c:pt>
                <c:pt idx="6096">
                  <c:v>9.6687960000000001E-4</c:v>
                </c:pt>
                <c:pt idx="6097">
                  <c:v>9.6688839999999998E-4</c:v>
                </c:pt>
                <c:pt idx="6098">
                  <c:v>9.6689479999999999E-4</c:v>
                </c:pt>
                <c:pt idx="6099">
                  <c:v>9.6690079999999998E-4</c:v>
                </c:pt>
                <c:pt idx="6100">
                  <c:v>9.6690749999999998E-4</c:v>
                </c:pt>
                <c:pt idx="6101">
                  <c:v>9.6691370000000004E-4</c:v>
                </c:pt>
                <c:pt idx="6102">
                  <c:v>9.66912E-4</c:v>
                </c:pt>
                <c:pt idx="6103">
                  <c:v>9.6691769999999999E-4</c:v>
                </c:pt>
                <c:pt idx="6104">
                  <c:v>9.669247E-4</c:v>
                </c:pt>
                <c:pt idx="6105">
                  <c:v>9.669317E-4</c:v>
                </c:pt>
                <c:pt idx="6106">
                  <c:v>9.6693660000000004E-4</c:v>
                </c:pt>
                <c:pt idx="6107">
                  <c:v>9.6694239999999996E-4</c:v>
                </c:pt>
                <c:pt idx="6108">
                  <c:v>9.6694839999999995E-4</c:v>
                </c:pt>
                <c:pt idx="6109">
                  <c:v>9.6694819999999999E-4</c:v>
                </c:pt>
                <c:pt idx="6110">
                  <c:v>9.6695850000000003E-4</c:v>
                </c:pt>
                <c:pt idx="6111">
                  <c:v>9.6696789999999998E-4</c:v>
                </c:pt>
                <c:pt idx="6112">
                  <c:v>9.6697739999999997E-4</c:v>
                </c:pt>
                <c:pt idx="6113">
                  <c:v>9.669864E-4</c:v>
                </c:pt>
                <c:pt idx="6114">
                  <c:v>9.6699299999999998E-4</c:v>
                </c:pt>
                <c:pt idx="6115">
                  <c:v>9.669918E-4</c:v>
                </c:pt>
                <c:pt idx="6116">
                  <c:v>9.6699739999999996E-4</c:v>
                </c:pt>
                <c:pt idx="6117">
                  <c:v>9.6700170000000002E-4</c:v>
                </c:pt>
                <c:pt idx="6118">
                  <c:v>9.6700729999999997E-4</c:v>
                </c:pt>
                <c:pt idx="6119">
                  <c:v>9.6701320000000003E-4</c:v>
                </c:pt>
                <c:pt idx="6120">
                  <c:v>9.6702219999999996E-4</c:v>
                </c:pt>
                <c:pt idx="6121">
                  <c:v>9.6702769999999999E-4</c:v>
                </c:pt>
                <c:pt idx="6122">
                  <c:v>9.6702789999999995E-4</c:v>
                </c:pt>
                <c:pt idx="6123">
                  <c:v>9.670379E-4</c:v>
                </c:pt>
                <c:pt idx="6124">
                  <c:v>9.6704500000000004E-4</c:v>
                </c:pt>
                <c:pt idx="6125">
                  <c:v>9.6705399999999996E-4</c:v>
                </c:pt>
                <c:pt idx="6126">
                  <c:v>9.6706120000000003E-4</c:v>
                </c:pt>
                <c:pt idx="6127">
                  <c:v>9.6707E-4</c:v>
                </c:pt>
                <c:pt idx="6128">
                  <c:v>9.6706709999999998E-4</c:v>
                </c:pt>
                <c:pt idx="6129">
                  <c:v>9.6707330000000004E-4</c:v>
                </c:pt>
                <c:pt idx="6130">
                  <c:v>9.6708120000000002E-4</c:v>
                </c:pt>
                <c:pt idx="6131">
                  <c:v>9.6708619999999999E-4</c:v>
                </c:pt>
                <c:pt idx="6132">
                  <c:v>9.6709439999999997E-4</c:v>
                </c:pt>
                <c:pt idx="6133">
                  <c:v>9.6710079999999998E-4</c:v>
                </c:pt>
                <c:pt idx="6134">
                  <c:v>9.6710980000000002E-4</c:v>
                </c:pt>
                <c:pt idx="6135">
                  <c:v>9.6710830000000005E-4</c:v>
                </c:pt>
                <c:pt idx="6136">
                  <c:v>9.6711639999999999E-4</c:v>
                </c:pt>
                <c:pt idx="6137">
                  <c:v>9.671247E-4</c:v>
                </c:pt>
                <c:pt idx="6138">
                  <c:v>9.6713210000000003E-4</c:v>
                </c:pt>
                <c:pt idx="6139">
                  <c:v>9.6714170000000005E-4</c:v>
                </c:pt>
                <c:pt idx="6140">
                  <c:v>9.6714749999999997E-4</c:v>
                </c:pt>
                <c:pt idx="6141">
                  <c:v>9.6714819999999999E-4</c:v>
                </c:pt>
                <c:pt idx="6142">
                  <c:v>9.6715389999999998E-4</c:v>
                </c:pt>
                <c:pt idx="6143">
                  <c:v>9.6715940000000002E-4</c:v>
                </c:pt>
                <c:pt idx="6144">
                  <c:v>9.6716610000000002E-4</c:v>
                </c:pt>
                <c:pt idx="6145">
                  <c:v>9.671724E-4</c:v>
                </c:pt>
                <c:pt idx="6146">
                  <c:v>9.671813E-4</c:v>
                </c:pt>
                <c:pt idx="6147">
                  <c:v>9.6718780000000005E-4</c:v>
                </c:pt>
                <c:pt idx="6148">
                  <c:v>9.6718170000000003E-4</c:v>
                </c:pt>
                <c:pt idx="6149">
                  <c:v>9.6719320000000005E-4</c:v>
                </c:pt>
                <c:pt idx="6150">
                  <c:v>9.6720370000000005E-4</c:v>
                </c:pt>
                <c:pt idx="6151">
                  <c:v>9.6721380000000003E-4</c:v>
                </c:pt>
                <c:pt idx="6152">
                  <c:v>9.6722249999999996E-4</c:v>
                </c:pt>
                <c:pt idx="6153">
                  <c:v>9.6723290000000003E-4</c:v>
                </c:pt>
                <c:pt idx="6154">
                  <c:v>9.672309E-4</c:v>
                </c:pt>
                <c:pt idx="6155">
                  <c:v>9.6723250000000001E-4</c:v>
                </c:pt>
                <c:pt idx="6156">
                  <c:v>9.6724029999999996E-4</c:v>
                </c:pt>
                <c:pt idx="6157">
                  <c:v>9.6724769999999999E-4</c:v>
                </c:pt>
                <c:pt idx="6158">
                  <c:v>9.6725439999999999E-4</c:v>
                </c:pt>
                <c:pt idx="6159">
                  <c:v>9.6726080000000001E-4</c:v>
                </c:pt>
                <c:pt idx="6160">
                  <c:v>9.6726850000000003E-4</c:v>
                </c:pt>
                <c:pt idx="6161">
                  <c:v>9.6726229999999998E-4</c:v>
                </c:pt>
                <c:pt idx="6162">
                  <c:v>9.672735E-4</c:v>
                </c:pt>
                <c:pt idx="6163">
                  <c:v>9.6728350000000005E-4</c:v>
                </c:pt>
                <c:pt idx="6164">
                  <c:v>9.6729300000000004E-4</c:v>
                </c:pt>
                <c:pt idx="6165">
                  <c:v>9.6730190000000004E-4</c:v>
                </c:pt>
                <c:pt idx="6166">
                  <c:v>9.6730799999999995E-4</c:v>
                </c:pt>
                <c:pt idx="6167">
                  <c:v>9.6731129999999999E-4</c:v>
                </c:pt>
                <c:pt idx="6168">
                  <c:v>9.6731180000000005E-4</c:v>
                </c:pt>
                <c:pt idx="6169">
                  <c:v>9.6732190000000003E-4</c:v>
                </c:pt>
                <c:pt idx="6170">
                  <c:v>9.6733159999999997E-4</c:v>
                </c:pt>
                <c:pt idx="6171">
                  <c:v>9.673374E-4</c:v>
                </c:pt>
                <c:pt idx="6172">
                  <c:v>9.6734649999999996E-4</c:v>
                </c:pt>
                <c:pt idx="6173">
                  <c:v>9.6735099999999997E-4</c:v>
                </c:pt>
                <c:pt idx="6174">
                  <c:v>9.6734390000000005E-4</c:v>
                </c:pt>
                <c:pt idx="6175">
                  <c:v>9.6735349999999996E-4</c:v>
                </c:pt>
                <c:pt idx="6176">
                  <c:v>9.6736309999999998E-4</c:v>
                </c:pt>
                <c:pt idx="6177">
                  <c:v>9.6737090000000004E-4</c:v>
                </c:pt>
                <c:pt idx="6178">
                  <c:v>9.6737980000000004E-4</c:v>
                </c:pt>
                <c:pt idx="6179">
                  <c:v>9.6738800000000002E-4</c:v>
                </c:pt>
                <c:pt idx="6180">
                  <c:v>9.6738849999999997E-4</c:v>
                </c:pt>
                <c:pt idx="6181">
                  <c:v>9.6738779999999995E-4</c:v>
                </c:pt>
                <c:pt idx="6182">
                  <c:v>9.6739660000000002E-4</c:v>
                </c:pt>
                <c:pt idx="6183">
                  <c:v>9.6740699999999999E-4</c:v>
                </c:pt>
                <c:pt idx="6184">
                  <c:v>9.6741399999999999E-4</c:v>
                </c:pt>
                <c:pt idx="6185">
                  <c:v>9.6742330000000002E-4</c:v>
                </c:pt>
                <c:pt idx="6186">
                  <c:v>9.6742650000000003E-4</c:v>
                </c:pt>
                <c:pt idx="6187">
                  <c:v>9.6742750000000004E-4</c:v>
                </c:pt>
                <c:pt idx="6188">
                  <c:v>9.6743960000000005E-4</c:v>
                </c:pt>
                <c:pt idx="6189">
                  <c:v>9.6744560000000003E-4</c:v>
                </c:pt>
                <c:pt idx="6190">
                  <c:v>9.6745450000000003E-4</c:v>
                </c:pt>
                <c:pt idx="6191">
                  <c:v>9.6746199999999999E-4</c:v>
                </c:pt>
                <c:pt idx="6192">
                  <c:v>9.6746219999999995E-4</c:v>
                </c:pt>
                <c:pt idx="6193">
                  <c:v>9.6746880000000003E-4</c:v>
                </c:pt>
                <c:pt idx="6194">
                  <c:v>9.6746889999999996E-4</c:v>
                </c:pt>
                <c:pt idx="6195">
                  <c:v>9.6747870000000004E-4</c:v>
                </c:pt>
                <c:pt idx="6196">
                  <c:v>9.6748760000000004E-4</c:v>
                </c:pt>
                <c:pt idx="6197">
                  <c:v>9.6749759999999998E-4</c:v>
                </c:pt>
                <c:pt idx="6198">
                  <c:v>9.6750359999999997E-4</c:v>
                </c:pt>
                <c:pt idx="6199">
                  <c:v>9.6750600000000003E-4</c:v>
                </c:pt>
                <c:pt idx="6200">
                  <c:v>9.6751520000000002E-4</c:v>
                </c:pt>
                <c:pt idx="6201">
                  <c:v>9.6751680000000003E-4</c:v>
                </c:pt>
                <c:pt idx="6202">
                  <c:v>9.6752809999999998E-4</c:v>
                </c:pt>
                <c:pt idx="6203">
                  <c:v>9.6753669999999998E-4</c:v>
                </c:pt>
                <c:pt idx="6204">
                  <c:v>9.6754399999999998E-4</c:v>
                </c:pt>
                <c:pt idx="6205">
                  <c:v>9.6754879999999999E-4</c:v>
                </c:pt>
                <c:pt idx="6206">
                  <c:v>9.6755180000000004E-4</c:v>
                </c:pt>
                <c:pt idx="6207">
                  <c:v>9.6755159999999997E-4</c:v>
                </c:pt>
                <c:pt idx="6208">
                  <c:v>9.6755980000000005E-4</c:v>
                </c:pt>
                <c:pt idx="6209">
                  <c:v>9.6757060000000005E-4</c:v>
                </c:pt>
                <c:pt idx="6210">
                  <c:v>9.6757790000000005E-4</c:v>
                </c:pt>
                <c:pt idx="6211">
                  <c:v>9.6758809999999995E-4</c:v>
                </c:pt>
                <c:pt idx="6212">
                  <c:v>9.675908E-4</c:v>
                </c:pt>
                <c:pt idx="6213">
                  <c:v>9.6759820000000003E-4</c:v>
                </c:pt>
                <c:pt idx="6214">
                  <c:v>9.6759829999999995E-4</c:v>
                </c:pt>
                <c:pt idx="6215">
                  <c:v>9.6760699999999999E-4</c:v>
                </c:pt>
                <c:pt idx="6216">
                  <c:v>9.6761890000000004E-4</c:v>
                </c:pt>
                <c:pt idx="6217">
                  <c:v>9.6762689999999995E-4</c:v>
                </c:pt>
                <c:pt idx="6218">
                  <c:v>9.6763450000000005E-4</c:v>
                </c:pt>
                <c:pt idx="6219">
                  <c:v>9.6763779999999998E-4</c:v>
                </c:pt>
                <c:pt idx="6220">
                  <c:v>9.6764629999999995E-4</c:v>
                </c:pt>
                <c:pt idx="6221">
                  <c:v>9.676477E-4</c:v>
                </c:pt>
                <c:pt idx="6222">
                  <c:v>9.676563E-4</c:v>
                </c:pt>
                <c:pt idx="6223">
                  <c:v>9.6766720000000003E-4</c:v>
                </c:pt>
                <c:pt idx="6224">
                  <c:v>9.6767230000000004E-4</c:v>
                </c:pt>
                <c:pt idx="6225">
                  <c:v>9.6768139999999999E-4</c:v>
                </c:pt>
                <c:pt idx="6226">
                  <c:v>9.6768370000000002E-4</c:v>
                </c:pt>
                <c:pt idx="6227">
                  <c:v>9.6768470000000004E-4</c:v>
                </c:pt>
                <c:pt idx="6228">
                  <c:v>9.6769439999999998E-4</c:v>
                </c:pt>
                <c:pt idx="6229">
                  <c:v>9.6770269999999999E-4</c:v>
                </c:pt>
                <c:pt idx="6230">
                  <c:v>9.6771330000000003E-4</c:v>
                </c:pt>
                <c:pt idx="6231">
                  <c:v>9.6771849999999996E-4</c:v>
                </c:pt>
                <c:pt idx="6232">
                  <c:v>9.6772830000000005E-4</c:v>
                </c:pt>
                <c:pt idx="6233">
                  <c:v>9.6773200000000001E-4</c:v>
                </c:pt>
                <c:pt idx="6234">
                  <c:v>9.6773339999999995E-4</c:v>
                </c:pt>
                <c:pt idx="6235">
                  <c:v>9.6774410000000002E-4</c:v>
                </c:pt>
                <c:pt idx="6236">
                  <c:v>9.6775180000000004E-4</c:v>
                </c:pt>
                <c:pt idx="6237">
                  <c:v>9.6776000000000002E-4</c:v>
                </c:pt>
                <c:pt idx="6238">
                  <c:v>9.6776760000000001E-4</c:v>
                </c:pt>
                <c:pt idx="6239">
                  <c:v>9.6777630000000005E-4</c:v>
                </c:pt>
                <c:pt idx="6240">
                  <c:v>9.6778109999999995E-4</c:v>
                </c:pt>
                <c:pt idx="6241">
                  <c:v>9.6778130000000002E-4</c:v>
                </c:pt>
                <c:pt idx="6242">
                  <c:v>9.6779229999999997E-4</c:v>
                </c:pt>
                <c:pt idx="6243">
                  <c:v>9.6780119999999997E-4</c:v>
                </c:pt>
                <c:pt idx="6244">
                  <c:v>9.6781079999999999E-4</c:v>
                </c:pt>
                <c:pt idx="6245">
                  <c:v>9.6781709999999997E-4</c:v>
                </c:pt>
                <c:pt idx="6246">
                  <c:v>9.6782560000000005E-4</c:v>
                </c:pt>
                <c:pt idx="6247">
                  <c:v>9.6782279999999997E-4</c:v>
                </c:pt>
                <c:pt idx="6248">
                  <c:v>9.6783250000000002E-4</c:v>
                </c:pt>
                <c:pt idx="6249">
                  <c:v>9.6784170000000001E-4</c:v>
                </c:pt>
                <c:pt idx="6250">
                  <c:v>9.6784989999999999E-4</c:v>
                </c:pt>
                <c:pt idx="6251">
                  <c:v>9.6785730000000002E-4</c:v>
                </c:pt>
                <c:pt idx="6252">
                  <c:v>9.6786330000000001E-4</c:v>
                </c:pt>
                <c:pt idx="6253">
                  <c:v>9.6787220000000001E-4</c:v>
                </c:pt>
                <c:pt idx="6254">
                  <c:v>9.6787369999999998E-4</c:v>
                </c:pt>
                <c:pt idx="6255">
                  <c:v>9.6788460000000001E-4</c:v>
                </c:pt>
                <c:pt idx="6256">
                  <c:v>9.678922E-4</c:v>
                </c:pt>
                <c:pt idx="6257">
                  <c:v>9.6790120000000003E-4</c:v>
                </c:pt>
                <c:pt idx="6258">
                  <c:v>9.6790869999999998E-4</c:v>
                </c:pt>
                <c:pt idx="6259">
                  <c:v>9.6791810000000005E-4</c:v>
                </c:pt>
                <c:pt idx="6260">
                  <c:v>9.6792739999999996E-4</c:v>
                </c:pt>
                <c:pt idx="6261">
                  <c:v>9.6792839999999998E-4</c:v>
                </c:pt>
                <c:pt idx="6262">
                  <c:v>9.6793590000000004E-4</c:v>
                </c:pt>
                <c:pt idx="6263">
                  <c:v>9.6794470000000001E-4</c:v>
                </c:pt>
                <c:pt idx="6264">
                  <c:v>9.6795249999999996E-4</c:v>
                </c:pt>
                <c:pt idx="6265">
                  <c:v>9.6795810000000003E-4</c:v>
                </c:pt>
                <c:pt idx="6266">
                  <c:v>9.6796719999999998E-4</c:v>
                </c:pt>
                <c:pt idx="6267">
                  <c:v>9.679771E-4</c:v>
                </c:pt>
                <c:pt idx="6268">
                  <c:v>9.679787E-4</c:v>
                </c:pt>
                <c:pt idx="6269">
                  <c:v>9.679879E-4</c:v>
                </c:pt>
                <c:pt idx="6270">
                  <c:v>9.6799720000000002E-4</c:v>
                </c:pt>
                <c:pt idx="6271">
                  <c:v>9.680054E-4</c:v>
                </c:pt>
                <c:pt idx="6272">
                  <c:v>9.6801530000000002E-4</c:v>
                </c:pt>
                <c:pt idx="6273">
                  <c:v>9.6802580000000002E-4</c:v>
                </c:pt>
                <c:pt idx="6274">
                  <c:v>9.6802819999999997E-4</c:v>
                </c:pt>
                <c:pt idx="6275">
                  <c:v>9.6803519999999997E-4</c:v>
                </c:pt>
                <c:pt idx="6276">
                  <c:v>9.6804650000000003E-4</c:v>
                </c:pt>
                <c:pt idx="6277">
                  <c:v>9.6805209999999999E-4</c:v>
                </c:pt>
                <c:pt idx="6278">
                  <c:v>9.6806189999999997E-4</c:v>
                </c:pt>
                <c:pt idx="6279">
                  <c:v>9.6807130000000003E-4</c:v>
                </c:pt>
                <c:pt idx="6280">
                  <c:v>9.6808069999999998E-4</c:v>
                </c:pt>
                <c:pt idx="6281">
                  <c:v>9.6808159999999996E-4</c:v>
                </c:pt>
                <c:pt idx="6282">
                  <c:v>9.6809140000000005E-4</c:v>
                </c:pt>
                <c:pt idx="6283">
                  <c:v>9.6810129999999996E-4</c:v>
                </c:pt>
                <c:pt idx="6284">
                  <c:v>9.6811130000000001E-4</c:v>
                </c:pt>
                <c:pt idx="6285">
                  <c:v>9.6812220000000004E-4</c:v>
                </c:pt>
                <c:pt idx="6286">
                  <c:v>9.6813140000000003E-4</c:v>
                </c:pt>
                <c:pt idx="6287">
                  <c:v>9.681421E-4</c:v>
                </c:pt>
                <c:pt idx="6288">
                  <c:v>9.6814690000000001E-4</c:v>
                </c:pt>
                <c:pt idx="6289">
                  <c:v>9.6815539999999998E-4</c:v>
                </c:pt>
                <c:pt idx="6290">
                  <c:v>9.681682E-4</c:v>
                </c:pt>
                <c:pt idx="6291">
                  <c:v>9.6817629999999995E-4</c:v>
                </c:pt>
                <c:pt idx="6292">
                  <c:v>9.6818700000000002E-4</c:v>
                </c:pt>
                <c:pt idx="6293">
                  <c:v>9.6819859999999996E-4</c:v>
                </c:pt>
                <c:pt idx="6294">
                  <c:v>9.6820659999999998E-4</c:v>
                </c:pt>
                <c:pt idx="6295">
                  <c:v>9.682108E-4</c:v>
                </c:pt>
                <c:pt idx="6296">
                  <c:v>9.6821920000000005E-4</c:v>
                </c:pt>
                <c:pt idx="6297">
                  <c:v>9.6823169999999997E-4</c:v>
                </c:pt>
                <c:pt idx="6298">
                  <c:v>9.6824260000000001E-4</c:v>
                </c:pt>
                <c:pt idx="6299">
                  <c:v>9.682515E-4</c:v>
                </c:pt>
                <c:pt idx="6300">
                  <c:v>9.6826180000000005E-4</c:v>
                </c:pt>
                <c:pt idx="6301">
                  <c:v>9.6826460000000003E-4</c:v>
                </c:pt>
                <c:pt idx="6302">
                  <c:v>9.6827800000000004E-4</c:v>
                </c:pt>
                <c:pt idx="6303">
                  <c:v>9.6828620000000002E-4</c:v>
                </c:pt>
                <c:pt idx="6304">
                  <c:v>9.6829819999999999E-4</c:v>
                </c:pt>
                <c:pt idx="6305">
                  <c:v>9.683068E-4</c:v>
                </c:pt>
                <c:pt idx="6306">
                  <c:v>9.6831840000000005E-4</c:v>
                </c:pt>
                <c:pt idx="6307">
                  <c:v>9.6832820000000003E-4</c:v>
                </c:pt>
                <c:pt idx="6308">
                  <c:v>9.6833189999999999E-4</c:v>
                </c:pt>
                <c:pt idx="6309">
                  <c:v>9.6834320000000005E-4</c:v>
                </c:pt>
                <c:pt idx="6310">
                  <c:v>9.6835379999999998E-4</c:v>
                </c:pt>
                <c:pt idx="6311">
                  <c:v>9.683634E-4</c:v>
                </c:pt>
                <c:pt idx="6312">
                  <c:v>9.6837270000000003E-4</c:v>
                </c:pt>
                <c:pt idx="6313">
                  <c:v>9.6838399999999998E-4</c:v>
                </c:pt>
                <c:pt idx="6314">
                  <c:v>9.6839630000000005E-4</c:v>
                </c:pt>
                <c:pt idx="6315">
                  <c:v>9.6839759999999995E-4</c:v>
                </c:pt>
                <c:pt idx="6316">
                  <c:v>9.6841020000000002E-4</c:v>
                </c:pt>
                <c:pt idx="6317">
                  <c:v>9.6841889999999995E-4</c:v>
                </c:pt>
                <c:pt idx="6318">
                  <c:v>9.6842800000000002E-4</c:v>
                </c:pt>
                <c:pt idx="6319">
                  <c:v>9.6843929999999997E-4</c:v>
                </c:pt>
                <c:pt idx="6320">
                  <c:v>9.684486E-4</c:v>
                </c:pt>
                <c:pt idx="6321">
                  <c:v>9.6846110000000003E-4</c:v>
                </c:pt>
                <c:pt idx="6322">
                  <c:v>9.6846499999999995E-4</c:v>
                </c:pt>
                <c:pt idx="6323">
                  <c:v>9.6847549999999995E-4</c:v>
                </c:pt>
                <c:pt idx="6324">
                  <c:v>9.6848530000000004E-4</c:v>
                </c:pt>
                <c:pt idx="6325">
                  <c:v>9.6849580000000005E-4</c:v>
                </c:pt>
                <c:pt idx="6326">
                  <c:v>9.6850699999999996E-4</c:v>
                </c:pt>
                <c:pt idx="6327">
                  <c:v>9.6851979999999999E-4</c:v>
                </c:pt>
                <c:pt idx="6328">
                  <c:v>9.6852929999999998E-4</c:v>
                </c:pt>
                <c:pt idx="6329">
                  <c:v>9.6853450000000002E-4</c:v>
                </c:pt>
                <c:pt idx="6330">
                  <c:v>9.685443E-4</c:v>
                </c:pt>
                <c:pt idx="6331">
                  <c:v>9.6855400000000005E-4</c:v>
                </c:pt>
                <c:pt idx="6332">
                  <c:v>9.6856540000000004E-4</c:v>
                </c:pt>
                <c:pt idx="6333">
                  <c:v>9.685742E-4</c:v>
                </c:pt>
                <c:pt idx="6334">
                  <c:v>9.6858589999999998E-4</c:v>
                </c:pt>
                <c:pt idx="6335">
                  <c:v>9.6859470000000005E-4</c:v>
                </c:pt>
                <c:pt idx="6336">
                  <c:v>9.6859870000000001E-4</c:v>
                </c:pt>
                <c:pt idx="6337">
                  <c:v>9.6860890000000002E-4</c:v>
                </c:pt>
                <c:pt idx="6338">
                  <c:v>9.6861850000000004E-4</c:v>
                </c:pt>
                <c:pt idx="6339">
                  <c:v>9.6863050000000001E-4</c:v>
                </c:pt>
                <c:pt idx="6340">
                  <c:v>9.6863889999999995E-4</c:v>
                </c:pt>
                <c:pt idx="6341">
                  <c:v>9.686505E-4</c:v>
                </c:pt>
                <c:pt idx="6342">
                  <c:v>9.6865329999999998E-4</c:v>
                </c:pt>
                <c:pt idx="6343">
                  <c:v>9.6866219999999998E-4</c:v>
                </c:pt>
                <c:pt idx="6344">
                  <c:v>9.6867139999999997E-4</c:v>
                </c:pt>
                <c:pt idx="6345">
                  <c:v>9.6867969999999998E-4</c:v>
                </c:pt>
                <c:pt idx="6346">
                  <c:v>9.6869169999999995E-4</c:v>
                </c:pt>
                <c:pt idx="6347">
                  <c:v>9.6870249999999995E-4</c:v>
                </c:pt>
                <c:pt idx="6348">
                  <c:v>9.6871260000000003E-4</c:v>
                </c:pt>
                <c:pt idx="6349">
                  <c:v>9.6871459999999996E-4</c:v>
                </c:pt>
                <c:pt idx="6350">
                  <c:v>9.6872760000000005E-4</c:v>
                </c:pt>
                <c:pt idx="6351">
                  <c:v>9.6873860000000001E-4</c:v>
                </c:pt>
                <c:pt idx="6352">
                  <c:v>9.6874920000000005E-4</c:v>
                </c:pt>
                <c:pt idx="6353">
                  <c:v>9.6875939999999995E-4</c:v>
                </c:pt>
                <c:pt idx="6354">
                  <c:v>9.6876929999999996E-4</c:v>
                </c:pt>
                <c:pt idx="6355">
                  <c:v>9.6877849999999995E-4</c:v>
                </c:pt>
                <c:pt idx="6356">
                  <c:v>9.6878190000000003E-4</c:v>
                </c:pt>
                <c:pt idx="6357">
                  <c:v>9.6879119999999995E-4</c:v>
                </c:pt>
                <c:pt idx="6358">
                  <c:v>9.688012E-4</c:v>
                </c:pt>
                <c:pt idx="6359">
                  <c:v>9.688117E-4</c:v>
                </c:pt>
                <c:pt idx="6360">
                  <c:v>9.6882439999999999E-4</c:v>
                </c:pt>
                <c:pt idx="6361">
                  <c:v>9.6883240000000001E-4</c:v>
                </c:pt>
                <c:pt idx="6362">
                  <c:v>9.688419E-4</c:v>
                </c:pt>
                <c:pt idx="6363">
                  <c:v>9.6884629999999998E-4</c:v>
                </c:pt>
                <c:pt idx="6364">
                  <c:v>9.6885869999999998E-4</c:v>
                </c:pt>
                <c:pt idx="6365">
                  <c:v>9.6886949999999998E-4</c:v>
                </c:pt>
                <c:pt idx="6366">
                  <c:v>9.6887779999999999E-4</c:v>
                </c:pt>
                <c:pt idx="6367">
                  <c:v>9.6889019999999999E-4</c:v>
                </c:pt>
                <c:pt idx="6368">
                  <c:v>9.6889869999999996E-4</c:v>
                </c:pt>
                <c:pt idx="6369">
                  <c:v>9.6891019999999998E-4</c:v>
                </c:pt>
                <c:pt idx="6370">
                  <c:v>9.689144E-4</c:v>
                </c:pt>
                <c:pt idx="6371">
                  <c:v>9.6892389999999999E-4</c:v>
                </c:pt>
                <c:pt idx="6372">
                  <c:v>9.6893439999999999E-4</c:v>
                </c:pt>
                <c:pt idx="6373">
                  <c:v>9.6894479999999996E-4</c:v>
                </c:pt>
                <c:pt idx="6374">
                  <c:v>9.6895469999999997E-4</c:v>
                </c:pt>
                <c:pt idx="6375">
                  <c:v>9.6896540000000005E-4</c:v>
                </c:pt>
                <c:pt idx="6376">
                  <c:v>9.6897460000000004E-4</c:v>
                </c:pt>
                <c:pt idx="6377">
                  <c:v>9.6897930000000001E-4</c:v>
                </c:pt>
                <c:pt idx="6378">
                  <c:v>9.6898950000000002E-4</c:v>
                </c:pt>
                <c:pt idx="6379">
                  <c:v>9.6900169999999996E-4</c:v>
                </c:pt>
                <c:pt idx="6380">
                  <c:v>9.6900960000000005E-4</c:v>
                </c:pt>
                <c:pt idx="6381">
                  <c:v>9.6901929999999999E-4</c:v>
                </c:pt>
                <c:pt idx="6382">
                  <c:v>9.6903020000000002E-4</c:v>
                </c:pt>
                <c:pt idx="6383">
                  <c:v>9.6904130000000002E-4</c:v>
                </c:pt>
                <c:pt idx="6384">
                  <c:v>9.6904320000000001E-4</c:v>
                </c:pt>
                <c:pt idx="6385">
                  <c:v>9.6905500000000002E-4</c:v>
                </c:pt>
                <c:pt idx="6386">
                  <c:v>9.690651E-4</c:v>
                </c:pt>
                <c:pt idx="6387">
                  <c:v>9.6907340000000001E-4</c:v>
                </c:pt>
                <c:pt idx="6388">
                  <c:v>9.6908499999999996E-4</c:v>
                </c:pt>
                <c:pt idx="6389">
                  <c:v>9.690953E-4</c:v>
                </c:pt>
                <c:pt idx="6390">
                  <c:v>9.691042E-4</c:v>
                </c:pt>
                <c:pt idx="6391">
                  <c:v>9.6910759999999996E-4</c:v>
                </c:pt>
                <c:pt idx="6392">
                  <c:v>9.6911649999999996E-4</c:v>
                </c:pt>
                <c:pt idx="6393">
                  <c:v>9.6912750000000003E-4</c:v>
                </c:pt>
                <c:pt idx="6394">
                  <c:v>9.6913559999999997E-4</c:v>
                </c:pt>
                <c:pt idx="6395">
                  <c:v>9.691468E-4</c:v>
                </c:pt>
                <c:pt idx="6396">
                  <c:v>9.6915770000000003E-4</c:v>
                </c:pt>
                <c:pt idx="6397">
                  <c:v>9.6916709999999998E-4</c:v>
                </c:pt>
                <c:pt idx="6398">
                  <c:v>9.6917059999999998E-4</c:v>
                </c:pt>
                <c:pt idx="6399">
                  <c:v>9.6918060000000003E-4</c:v>
                </c:pt>
                <c:pt idx="6400">
                  <c:v>9.6919029999999998E-4</c:v>
                </c:pt>
                <c:pt idx="6401">
                  <c:v>9.6920109999999997E-4</c:v>
                </c:pt>
                <c:pt idx="6402">
                  <c:v>9.6921219999999996E-4</c:v>
                </c:pt>
                <c:pt idx="6403">
                  <c:v>9.6922070000000004E-4</c:v>
                </c:pt>
                <c:pt idx="6404">
                  <c:v>9.6923280000000005E-4</c:v>
                </c:pt>
                <c:pt idx="6405">
                  <c:v>9.6923419999999998E-4</c:v>
                </c:pt>
                <c:pt idx="6406">
                  <c:v>9.6924420000000003E-4</c:v>
                </c:pt>
                <c:pt idx="6407">
                  <c:v>9.6925639999999997E-4</c:v>
                </c:pt>
                <c:pt idx="6408">
                  <c:v>9.6926749999999996E-4</c:v>
                </c:pt>
                <c:pt idx="6409">
                  <c:v>9.692775E-4</c:v>
                </c:pt>
                <c:pt idx="6410">
                  <c:v>9.6928780000000005E-4</c:v>
                </c:pt>
                <c:pt idx="6411">
                  <c:v>9.6930029999999997E-4</c:v>
                </c:pt>
                <c:pt idx="6412">
                  <c:v>9.6930219999999997E-4</c:v>
                </c:pt>
                <c:pt idx="6413">
                  <c:v>9.6931549999999995E-4</c:v>
                </c:pt>
                <c:pt idx="6414">
                  <c:v>9.6932609999999999E-4</c:v>
                </c:pt>
                <c:pt idx="6415">
                  <c:v>9.6933570000000001E-4</c:v>
                </c:pt>
                <c:pt idx="6416">
                  <c:v>9.6934880000000003E-4</c:v>
                </c:pt>
                <c:pt idx="6417">
                  <c:v>9.6936039999999998E-4</c:v>
                </c:pt>
                <c:pt idx="6418">
                  <c:v>9.6937119999999997E-4</c:v>
                </c:pt>
                <c:pt idx="6419">
                  <c:v>9.6937480000000001E-4</c:v>
                </c:pt>
                <c:pt idx="6420">
                  <c:v>9.6938489999999998E-4</c:v>
                </c:pt>
                <c:pt idx="6421">
                  <c:v>9.6939490000000003E-4</c:v>
                </c:pt>
                <c:pt idx="6422">
                  <c:v>9.6940649999999998E-4</c:v>
                </c:pt>
                <c:pt idx="6423">
                  <c:v>9.6941910000000004E-4</c:v>
                </c:pt>
                <c:pt idx="6424">
                  <c:v>9.6942770000000005E-4</c:v>
                </c:pt>
                <c:pt idx="6425">
                  <c:v>9.6944119999999999E-4</c:v>
                </c:pt>
                <c:pt idx="6426">
                  <c:v>9.6944329999999995E-4</c:v>
                </c:pt>
                <c:pt idx="6427">
                  <c:v>9.6945760000000005E-4</c:v>
                </c:pt>
                <c:pt idx="6428">
                  <c:v>9.694689E-4</c:v>
                </c:pt>
                <c:pt idx="6429">
                  <c:v>9.6947959999999997E-4</c:v>
                </c:pt>
                <c:pt idx="6430">
                  <c:v>9.6949410000000003E-4</c:v>
                </c:pt>
                <c:pt idx="6431">
                  <c:v>9.695061E-4</c:v>
                </c:pt>
                <c:pt idx="6432">
                  <c:v>9.6951800000000005E-4</c:v>
                </c:pt>
                <c:pt idx="6433">
                  <c:v>9.6952170000000001E-4</c:v>
                </c:pt>
                <c:pt idx="6434">
                  <c:v>9.6953239999999997E-4</c:v>
                </c:pt>
                <c:pt idx="6435">
                  <c:v>9.6954319999999997E-4</c:v>
                </c:pt>
                <c:pt idx="6436">
                  <c:v>9.6955139999999995E-4</c:v>
                </c:pt>
                <c:pt idx="6437">
                  <c:v>9.6956530000000003E-4</c:v>
                </c:pt>
                <c:pt idx="6438">
                  <c:v>9.6957490000000005E-4</c:v>
                </c:pt>
                <c:pt idx="6439">
                  <c:v>9.6958999999999999E-4</c:v>
                </c:pt>
                <c:pt idx="6440">
                  <c:v>9.6959360000000003E-4</c:v>
                </c:pt>
                <c:pt idx="6441">
                  <c:v>9.6960470000000002E-4</c:v>
                </c:pt>
                <c:pt idx="6442">
                  <c:v>9.6961819999999996E-4</c:v>
                </c:pt>
                <c:pt idx="6443">
                  <c:v>9.6963069999999999E-4</c:v>
                </c:pt>
                <c:pt idx="6444">
                  <c:v>9.6964220000000001E-4</c:v>
                </c:pt>
                <c:pt idx="6445">
                  <c:v>9.6965599999999995E-4</c:v>
                </c:pt>
                <c:pt idx="6446">
                  <c:v>9.6967069999999997E-4</c:v>
                </c:pt>
                <c:pt idx="6447">
                  <c:v>9.6967440000000004E-4</c:v>
                </c:pt>
                <c:pt idx="6448">
                  <c:v>9.6968490000000004E-4</c:v>
                </c:pt>
                <c:pt idx="6449">
                  <c:v>9.6970029999999998E-4</c:v>
                </c:pt>
                <c:pt idx="6450">
                  <c:v>9.6971109999999998E-4</c:v>
                </c:pt>
                <c:pt idx="6451">
                  <c:v>9.6972219999999997E-4</c:v>
                </c:pt>
                <c:pt idx="6452">
                  <c:v>9.6973109999999997E-4</c:v>
                </c:pt>
                <c:pt idx="6453">
                  <c:v>9.6974409999999996E-4</c:v>
                </c:pt>
                <c:pt idx="6454">
                  <c:v>9.6974729999999996E-4</c:v>
                </c:pt>
                <c:pt idx="6455">
                  <c:v>9.6976120000000004E-4</c:v>
                </c:pt>
                <c:pt idx="6456">
                  <c:v>9.6977559999999997E-4</c:v>
                </c:pt>
                <c:pt idx="6457">
                  <c:v>9.6978780000000001E-4</c:v>
                </c:pt>
                <c:pt idx="6458">
                  <c:v>9.6979949999999998E-4</c:v>
                </c:pt>
                <c:pt idx="6459">
                  <c:v>9.698113E-4</c:v>
                </c:pt>
                <c:pt idx="6460">
                  <c:v>9.6982320000000004E-4</c:v>
                </c:pt>
                <c:pt idx="6461">
                  <c:v>9.6982800000000005E-4</c:v>
                </c:pt>
                <c:pt idx="6462">
                  <c:v>9.6984250000000001E-4</c:v>
                </c:pt>
                <c:pt idx="6463">
                  <c:v>9.6985470000000005E-4</c:v>
                </c:pt>
                <c:pt idx="6464">
                  <c:v>9.6986730000000001E-4</c:v>
                </c:pt>
                <c:pt idx="6465">
                  <c:v>9.6988170000000004E-4</c:v>
                </c:pt>
                <c:pt idx="6466">
                  <c:v>9.6989359999999998E-4</c:v>
                </c:pt>
                <c:pt idx="6467">
                  <c:v>9.6990569999999999E-4</c:v>
                </c:pt>
                <c:pt idx="6468">
                  <c:v>9.699102E-4</c:v>
                </c:pt>
                <c:pt idx="6469">
                  <c:v>9.6992149999999995E-4</c:v>
                </c:pt>
                <c:pt idx="6470">
                  <c:v>9.6993380000000003E-4</c:v>
                </c:pt>
                <c:pt idx="6471">
                  <c:v>9.6994669999999998E-4</c:v>
                </c:pt>
                <c:pt idx="6472">
                  <c:v>9.6995890000000002E-4</c:v>
                </c:pt>
                <c:pt idx="6473">
                  <c:v>9.6997420000000003E-4</c:v>
                </c:pt>
                <c:pt idx="6474">
                  <c:v>9.6998729999999995E-4</c:v>
                </c:pt>
                <c:pt idx="6475">
                  <c:v>9.6999209999999996E-4</c:v>
                </c:pt>
                <c:pt idx="6476">
                  <c:v>9.700062E-4</c:v>
                </c:pt>
                <c:pt idx="6477">
                  <c:v>9.7001729999999999E-4</c:v>
                </c:pt>
                <c:pt idx="6478">
                  <c:v>9.700272E-4</c:v>
                </c:pt>
                <c:pt idx="6479">
                  <c:v>9.7004290000000004E-4</c:v>
                </c:pt>
                <c:pt idx="6480">
                  <c:v>9.7005419999999999E-4</c:v>
                </c:pt>
                <c:pt idx="6481">
                  <c:v>9.7006749999999997E-4</c:v>
                </c:pt>
                <c:pt idx="6482">
                  <c:v>9.700717E-4</c:v>
                </c:pt>
                <c:pt idx="6483">
                  <c:v>9.7008540000000001E-4</c:v>
                </c:pt>
                <c:pt idx="6484">
                  <c:v>9.7009509999999995E-4</c:v>
                </c:pt>
                <c:pt idx="6485">
                  <c:v>9.7010919999999999E-4</c:v>
                </c:pt>
                <c:pt idx="6486">
                  <c:v>9.7012390000000002E-4</c:v>
                </c:pt>
                <c:pt idx="6487">
                  <c:v>9.7013139999999997E-4</c:v>
                </c:pt>
                <c:pt idx="6488">
                  <c:v>9.7014659999999995E-4</c:v>
                </c:pt>
                <c:pt idx="6489">
                  <c:v>9.7015000000000003E-4</c:v>
                </c:pt>
                <c:pt idx="6490">
                  <c:v>9.7016490000000001E-4</c:v>
                </c:pt>
                <c:pt idx="6491">
                  <c:v>9.7017719999999998E-4</c:v>
                </c:pt>
                <c:pt idx="6492">
                  <c:v>9.7019089999999999E-4</c:v>
                </c:pt>
                <c:pt idx="6493">
                  <c:v>9.7020299999999999E-4</c:v>
                </c:pt>
                <c:pt idx="6494">
                  <c:v>9.7021550000000003E-4</c:v>
                </c:pt>
                <c:pt idx="6495">
                  <c:v>9.7022929999999996E-4</c:v>
                </c:pt>
                <c:pt idx="6496">
                  <c:v>9.7023279999999996E-4</c:v>
                </c:pt>
                <c:pt idx="6497">
                  <c:v>9.7024389999999996E-4</c:v>
                </c:pt>
                <c:pt idx="6498">
                  <c:v>9.7025469999999995E-4</c:v>
                </c:pt>
                <c:pt idx="6499">
                  <c:v>9.7026689999999999E-4</c:v>
                </c:pt>
                <c:pt idx="6500">
                  <c:v>9.70279E-4</c:v>
                </c:pt>
                <c:pt idx="6501">
                  <c:v>9.7029180000000003E-4</c:v>
                </c:pt>
                <c:pt idx="6502">
                  <c:v>9.7030719999999997E-4</c:v>
                </c:pt>
                <c:pt idx="6503">
                  <c:v>9.7031039999999997E-4</c:v>
                </c:pt>
                <c:pt idx="6504">
                  <c:v>9.7032520000000003E-4</c:v>
                </c:pt>
                <c:pt idx="6505">
                  <c:v>9.7033760000000003E-4</c:v>
                </c:pt>
                <c:pt idx="6506">
                  <c:v>9.7035100000000005E-4</c:v>
                </c:pt>
                <c:pt idx="6507">
                  <c:v>9.7036330000000001E-4</c:v>
                </c:pt>
                <c:pt idx="6508">
                  <c:v>9.7037529999999999E-4</c:v>
                </c:pt>
                <c:pt idx="6509">
                  <c:v>9.7038790000000005E-4</c:v>
                </c:pt>
                <c:pt idx="6510">
                  <c:v>9.7039290000000002E-4</c:v>
                </c:pt>
                <c:pt idx="6511">
                  <c:v>9.7040539999999995E-4</c:v>
                </c:pt>
                <c:pt idx="6512">
                  <c:v>9.7041979999999998E-4</c:v>
                </c:pt>
                <c:pt idx="6513">
                  <c:v>9.7043080000000005E-4</c:v>
                </c:pt>
                <c:pt idx="6514">
                  <c:v>9.7044470000000002E-4</c:v>
                </c:pt>
                <c:pt idx="6515">
                  <c:v>9.7045509999999998E-4</c:v>
                </c:pt>
                <c:pt idx="6516">
                  <c:v>9.7046990000000004E-4</c:v>
                </c:pt>
                <c:pt idx="6517">
                  <c:v>9.7047249999999995E-4</c:v>
                </c:pt>
                <c:pt idx="6518">
                  <c:v>9.7048719999999998E-4</c:v>
                </c:pt>
                <c:pt idx="6519">
                  <c:v>9.7049959999999998E-4</c:v>
                </c:pt>
                <c:pt idx="6520">
                  <c:v>9.7051250000000004E-4</c:v>
                </c:pt>
                <c:pt idx="6521">
                  <c:v>9.7052420000000002E-4</c:v>
                </c:pt>
                <c:pt idx="6522">
                  <c:v>9.705359E-4</c:v>
                </c:pt>
                <c:pt idx="6523">
                  <c:v>9.7054729999999998E-4</c:v>
                </c:pt>
                <c:pt idx="6524">
                  <c:v>9.705518E-4</c:v>
                </c:pt>
                <c:pt idx="6525">
                  <c:v>9.7056349999999998E-4</c:v>
                </c:pt>
                <c:pt idx="6526">
                  <c:v>9.7057719999999999E-4</c:v>
                </c:pt>
                <c:pt idx="6527">
                  <c:v>9.7058720000000004E-4</c:v>
                </c:pt>
                <c:pt idx="6528">
                  <c:v>9.7060009999999999E-4</c:v>
                </c:pt>
                <c:pt idx="6529">
                  <c:v>9.7061000000000001E-4</c:v>
                </c:pt>
                <c:pt idx="6530">
                  <c:v>9.7062329999999999E-4</c:v>
                </c:pt>
                <c:pt idx="6531">
                  <c:v>9.7062570000000005E-4</c:v>
                </c:pt>
                <c:pt idx="6532">
                  <c:v>9.7063909999999995E-4</c:v>
                </c:pt>
                <c:pt idx="6533">
                  <c:v>9.7065059999999997E-4</c:v>
                </c:pt>
                <c:pt idx="6534">
                  <c:v>9.7066139999999997E-4</c:v>
                </c:pt>
                <c:pt idx="6535">
                  <c:v>9.7067370000000004E-4</c:v>
                </c:pt>
                <c:pt idx="6536">
                  <c:v>9.7068390000000005E-4</c:v>
                </c:pt>
                <c:pt idx="6537">
                  <c:v>9.7069639999999998E-4</c:v>
                </c:pt>
                <c:pt idx="6538">
                  <c:v>9.7070010000000005E-4</c:v>
                </c:pt>
                <c:pt idx="6539">
                  <c:v>9.7071060000000005E-4</c:v>
                </c:pt>
                <c:pt idx="6540">
                  <c:v>9.7072059999999999E-4</c:v>
                </c:pt>
                <c:pt idx="6541">
                  <c:v>9.7073039999999997E-4</c:v>
                </c:pt>
                <c:pt idx="6542">
                  <c:v>9.7074249999999998E-4</c:v>
                </c:pt>
                <c:pt idx="6543">
                  <c:v>9.7075470000000002E-4</c:v>
                </c:pt>
                <c:pt idx="6544">
                  <c:v>9.7076539999999998E-4</c:v>
                </c:pt>
                <c:pt idx="6545">
                  <c:v>9.7076900000000002E-4</c:v>
                </c:pt>
                <c:pt idx="6546">
                  <c:v>9.7077929999999995E-4</c:v>
                </c:pt>
                <c:pt idx="6547">
                  <c:v>9.7078859999999998E-4</c:v>
                </c:pt>
                <c:pt idx="6548">
                  <c:v>9.7079990000000004E-4</c:v>
                </c:pt>
                <c:pt idx="6549">
                  <c:v>9.7081010000000004E-4</c:v>
                </c:pt>
                <c:pt idx="6550">
                  <c:v>9.7081879999999998E-4</c:v>
                </c:pt>
                <c:pt idx="6551">
                  <c:v>9.7083010000000003E-4</c:v>
                </c:pt>
                <c:pt idx="6552">
                  <c:v>9.7083939999999995E-4</c:v>
                </c:pt>
                <c:pt idx="6553">
                  <c:v>9.7084340000000002E-4</c:v>
                </c:pt>
                <c:pt idx="6554">
                  <c:v>9.7085260000000001E-4</c:v>
                </c:pt>
                <c:pt idx="6555">
                  <c:v>9.7086500000000001E-4</c:v>
                </c:pt>
                <c:pt idx="6556">
                  <c:v>9.7087370000000005E-4</c:v>
                </c:pt>
                <c:pt idx="6557">
                  <c:v>9.708831E-4</c:v>
                </c:pt>
                <c:pt idx="6558">
                  <c:v>9.7089419999999999E-4</c:v>
                </c:pt>
                <c:pt idx="6559">
                  <c:v>9.7090550000000005E-4</c:v>
                </c:pt>
                <c:pt idx="6560">
                  <c:v>9.7090640000000003E-4</c:v>
                </c:pt>
                <c:pt idx="6561">
                  <c:v>9.7091620000000001E-4</c:v>
                </c:pt>
                <c:pt idx="6562">
                  <c:v>9.7092969999999995E-4</c:v>
                </c:pt>
                <c:pt idx="6563">
                  <c:v>9.7093929999999998E-4</c:v>
                </c:pt>
                <c:pt idx="6564">
                  <c:v>9.7095090000000003E-4</c:v>
                </c:pt>
                <c:pt idx="6565">
                  <c:v>9.7096110000000004E-4</c:v>
                </c:pt>
                <c:pt idx="6566">
                  <c:v>9.7097130000000005E-4</c:v>
                </c:pt>
                <c:pt idx="6567">
                  <c:v>9.7097069999999995E-4</c:v>
                </c:pt>
                <c:pt idx="6568">
                  <c:v>9.7097929999999995E-4</c:v>
                </c:pt>
                <c:pt idx="6569">
                  <c:v>9.7099100000000004E-4</c:v>
                </c:pt>
                <c:pt idx="6570">
                  <c:v>9.7100080000000002E-4</c:v>
                </c:pt>
                <c:pt idx="6571">
                  <c:v>9.7101139999999995E-4</c:v>
                </c:pt>
                <c:pt idx="6572">
                  <c:v>9.7102069999999998E-4</c:v>
                </c:pt>
                <c:pt idx="6573">
                  <c:v>9.7102980000000005E-4</c:v>
                </c:pt>
                <c:pt idx="6574">
                  <c:v>9.710322E-4</c:v>
                </c:pt>
                <c:pt idx="6575">
                  <c:v>9.7104359999999998E-4</c:v>
                </c:pt>
                <c:pt idx="6576">
                  <c:v>9.7105469999999997E-4</c:v>
                </c:pt>
                <c:pt idx="6577">
                  <c:v>9.7106530000000001E-4</c:v>
                </c:pt>
                <c:pt idx="6578">
                  <c:v>9.7107789999999997E-4</c:v>
                </c:pt>
                <c:pt idx="6579">
                  <c:v>9.7108969999999998E-4</c:v>
                </c:pt>
                <c:pt idx="6580">
                  <c:v>9.7109940000000004E-4</c:v>
                </c:pt>
                <c:pt idx="6581">
                  <c:v>9.7110230000000005E-4</c:v>
                </c:pt>
                <c:pt idx="6582">
                  <c:v>9.7111110000000001E-4</c:v>
                </c:pt>
                <c:pt idx="6583">
                  <c:v>9.7112109999999995E-4</c:v>
                </c:pt>
                <c:pt idx="6584">
                  <c:v>9.7113129999999996E-4</c:v>
                </c:pt>
                <c:pt idx="6585">
                  <c:v>9.7114089999999998E-4</c:v>
                </c:pt>
                <c:pt idx="6586">
                  <c:v>9.7115199999999997E-4</c:v>
                </c:pt>
                <c:pt idx="6587">
                  <c:v>9.711613E-4</c:v>
                </c:pt>
                <c:pt idx="6588">
                  <c:v>9.7116539999999999E-4</c:v>
                </c:pt>
                <c:pt idx="6589">
                  <c:v>9.7117310000000001E-4</c:v>
                </c:pt>
                <c:pt idx="6590">
                  <c:v>9.7118119999999996E-4</c:v>
                </c:pt>
                <c:pt idx="6591">
                  <c:v>9.7119169999999996E-4</c:v>
                </c:pt>
                <c:pt idx="6592">
                  <c:v>9.7119860000000004E-4</c:v>
                </c:pt>
                <c:pt idx="6593">
                  <c:v>9.7120750000000004E-4</c:v>
                </c:pt>
                <c:pt idx="6594">
                  <c:v>9.7121670000000003E-4</c:v>
                </c:pt>
                <c:pt idx="6595">
                  <c:v>9.7122889999999996E-4</c:v>
                </c:pt>
                <c:pt idx="6596">
                  <c:v>9.7123190000000001E-4</c:v>
                </c:pt>
                <c:pt idx="6597">
                  <c:v>9.7124069999999997E-4</c:v>
                </c:pt>
                <c:pt idx="6598">
                  <c:v>9.7125049999999995E-4</c:v>
                </c:pt>
                <c:pt idx="6599">
                  <c:v>9.7125979999999998E-4</c:v>
                </c:pt>
                <c:pt idx="6600">
                  <c:v>9.7127019999999995E-4</c:v>
                </c:pt>
                <c:pt idx="6601">
                  <c:v>9.7127740000000002E-4</c:v>
                </c:pt>
                <c:pt idx="6602">
                  <c:v>9.7128489999999997E-4</c:v>
                </c:pt>
                <c:pt idx="6603">
                  <c:v>9.7128429999999999E-4</c:v>
                </c:pt>
                <c:pt idx="6604">
                  <c:v>9.7129349999999998E-4</c:v>
                </c:pt>
                <c:pt idx="6605">
                  <c:v>9.7130250000000001E-4</c:v>
                </c:pt>
                <c:pt idx="6606">
                  <c:v>9.7131099999999998E-4</c:v>
                </c:pt>
                <c:pt idx="6607">
                  <c:v>9.7132109999999996E-4</c:v>
                </c:pt>
                <c:pt idx="6608">
                  <c:v>9.7133029999999995E-4</c:v>
                </c:pt>
                <c:pt idx="6609">
                  <c:v>9.7133850000000004E-4</c:v>
                </c:pt>
                <c:pt idx="6610">
                  <c:v>9.7133829999999997E-4</c:v>
                </c:pt>
                <c:pt idx="6611">
                  <c:v>9.7134689999999997E-4</c:v>
                </c:pt>
                <c:pt idx="6612">
                  <c:v>9.7135560000000001E-4</c:v>
                </c:pt>
                <c:pt idx="6613">
                  <c:v>9.7136430000000005E-4</c:v>
                </c:pt>
                <c:pt idx="6614">
                  <c:v>9.7137540000000004E-4</c:v>
                </c:pt>
                <c:pt idx="6615">
                  <c:v>9.7138400000000005E-4</c:v>
                </c:pt>
                <c:pt idx="6616">
                  <c:v>9.7139350000000004E-4</c:v>
                </c:pt>
                <c:pt idx="6617">
                  <c:v>9.7139570000000003E-4</c:v>
                </c:pt>
                <c:pt idx="6618">
                  <c:v>9.7140599999999996E-4</c:v>
                </c:pt>
                <c:pt idx="6619">
                  <c:v>9.714147E-4</c:v>
                </c:pt>
                <c:pt idx="6620">
                  <c:v>9.7142039999999999E-4</c:v>
                </c:pt>
                <c:pt idx="6621">
                  <c:v>9.714255E-4</c:v>
                </c:pt>
                <c:pt idx="6622">
                  <c:v>9.7143200000000005E-4</c:v>
                </c:pt>
                <c:pt idx="6623">
                  <c:v>9.7143890000000001E-4</c:v>
                </c:pt>
                <c:pt idx="6624">
                  <c:v>9.7144609999999998E-4</c:v>
                </c:pt>
                <c:pt idx="6625">
                  <c:v>9.7144669999999996E-4</c:v>
                </c:pt>
                <c:pt idx="6626">
                  <c:v>9.7145589999999996E-4</c:v>
                </c:pt>
                <c:pt idx="6627">
                  <c:v>9.7146910000000001E-4</c:v>
                </c:pt>
                <c:pt idx="6628">
                  <c:v>9.7147970000000005E-4</c:v>
                </c:pt>
                <c:pt idx="6629">
                  <c:v>9.714891E-4</c:v>
                </c:pt>
                <c:pt idx="6630">
                  <c:v>9.7149650000000003E-4</c:v>
                </c:pt>
                <c:pt idx="6631">
                  <c:v>9.7150209999999999E-4</c:v>
                </c:pt>
                <c:pt idx="6632">
                  <c:v>9.715015E-4</c:v>
                </c:pt>
                <c:pt idx="6633">
                  <c:v>9.7150610000000005E-4</c:v>
                </c:pt>
                <c:pt idx="6634">
                  <c:v>9.7151520000000001E-4</c:v>
                </c:pt>
                <c:pt idx="6635">
                  <c:v>9.7151959999999999E-4</c:v>
                </c:pt>
                <c:pt idx="6636">
                  <c:v>9.7152529999999999E-4</c:v>
                </c:pt>
                <c:pt idx="6637">
                  <c:v>9.7153389999999999E-4</c:v>
                </c:pt>
                <c:pt idx="6638">
                  <c:v>9.7153940000000002E-4</c:v>
                </c:pt>
                <c:pt idx="6639">
                  <c:v>9.7154279999999999E-4</c:v>
                </c:pt>
                <c:pt idx="6640">
                  <c:v>9.7155039999999998E-4</c:v>
                </c:pt>
                <c:pt idx="6641">
                  <c:v>9.7155970000000001E-4</c:v>
                </c:pt>
                <c:pt idx="6642">
                  <c:v>9.7156689999999997E-4</c:v>
                </c:pt>
                <c:pt idx="6643">
                  <c:v>9.7157440000000003E-4</c:v>
                </c:pt>
                <c:pt idx="6644">
                  <c:v>9.7158240000000005E-4</c:v>
                </c:pt>
                <c:pt idx="6645">
                  <c:v>9.7158840000000004E-4</c:v>
                </c:pt>
                <c:pt idx="6646">
                  <c:v>9.7158810000000004E-4</c:v>
                </c:pt>
                <c:pt idx="6647">
                  <c:v>9.7159760000000003E-4</c:v>
                </c:pt>
                <c:pt idx="6648">
                  <c:v>9.7160509999999999E-4</c:v>
                </c:pt>
                <c:pt idx="6649">
                  <c:v>9.7161100000000005E-4</c:v>
                </c:pt>
                <c:pt idx="6650">
                  <c:v>9.7161649999999997E-4</c:v>
                </c:pt>
                <c:pt idx="6651">
                  <c:v>9.7162490000000002E-4</c:v>
                </c:pt>
                <c:pt idx="6652">
                  <c:v>9.716312E-4</c:v>
                </c:pt>
                <c:pt idx="6653">
                  <c:v>9.7164240000000002E-4</c:v>
                </c:pt>
                <c:pt idx="6654">
                  <c:v>9.7164210000000003E-4</c:v>
                </c:pt>
                <c:pt idx="6655">
                  <c:v>9.7164829999999997E-4</c:v>
                </c:pt>
                <c:pt idx="6656">
                  <c:v>9.7165469999999999E-4</c:v>
                </c:pt>
                <c:pt idx="6657">
                  <c:v>9.7165770000000003E-4</c:v>
                </c:pt>
                <c:pt idx="6658">
                  <c:v>9.7166220000000005E-4</c:v>
                </c:pt>
                <c:pt idx="6659">
                  <c:v>9.7166539999999995E-4</c:v>
                </c:pt>
                <c:pt idx="6660">
                  <c:v>9.7166980000000004E-4</c:v>
                </c:pt>
                <c:pt idx="6661">
                  <c:v>9.7166570000000005E-4</c:v>
                </c:pt>
                <c:pt idx="6662">
                  <c:v>9.7167290000000001E-4</c:v>
                </c:pt>
                <c:pt idx="6663">
                  <c:v>9.7168039999999997E-4</c:v>
                </c:pt>
                <c:pt idx="6664">
                  <c:v>9.7168669999999995E-4</c:v>
                </c:pt>
                <c:pt idx="6665">
                  <c:v>9.7169879999999995E-4</c:v>
                </c:pt>
                <c:pt idx="6666">
                  <c:v>9.717088E-4</c:v>
                </c:pt>
                <c:pt idx="6667">
                  <c:v>9.717158E-4</c:v>
                </c:pt>
                <c:pt idx="6668">
                  <c:v>9.717088E-4</c:v>
                </c:pt>
                <c:pt idx="6669">
                  <c:v>9.7171170000000002E-4</c:v>
                </c:pt>
                <c:pt idx="6670">
                  <c:v>9.7171170000000002E-4</c:v>
                </c:pt>
                <c:pt idx="6671">
                  <c:v>9.7171300000000003E-4</c:v>
                </c:pt>
                <c:pt idx="6672">
                  <c:v>9.7171620000000003E-4</c:v>
                </c:pt>
                <c:pt idx="6673">
                  <c:v>9.7172130000000004E-4</c:v>
                </c:pt>
                <c:pt idx="6674">
                  <c:v>9.7172939999999998E-4</c:v>
                </c:pt>
                <c:pt idx="6675">
                  <c:v>9.7173789999999995E-4</c:v>
                </c:pt>
                <c:pt idx="6676">
                  <c:v>9.7174450000000003E-4</c:v>
                </c:pt>
                <c:pt idx="6677">
                  <c:v>9.717568E-4</c:v>
                </c:pt>
                <c:pt idx="6678">
                  <c:v>9.7176469999999998E-4</c:v>
                </c:pt>
                <c:pt idx="6679">
                  <c:v>9.7176870000000005E-4</c:v>
                </c:pt>
                <c:pt idx="6680">
                  <c:v>9.717673E-4</c:v>
                </c:pt>
                <c:pt idx="6681">
                  <c:v>9.7176360000000004E-4</c:v>
                </c:pt>
                <c:pt idx="6682">
                  <c:v>9.7176209999999996E-4</c:v>
                </c:pt>
                <c:pt idx="6683">
                  <c:v>9.7175509999999996E-4</c:v>
                </c:pt>
                <c:pt idx="6684">
                  <c:v>9.7175729999999995E-4</c:v>
                </c:pt>
                <c:pt idx="6685">
                  <c:v>9.7176200000000004E-4</c:v>
                </c:pt>
                <c:pt idx="6686">
                  <c:v>9.7176900000000004E-4</c:v>
                </c:pt>
                <c:pt idx="6687">
                  <c:v>9.7177590000000001E-4</c:v>
                </c:pt>
                <c:pt idx="6688">
                  <c:v>9.7178580000000002E-4</c:v>
                </c:pt>
                <c:pt idx="6689">
                  <c:v>9.7179380000000004E-4</c:v>
                </c:pt>
                <c:pt idx="6690">
                  <c:v>9.7179760000000003E-4</c:v>
                </c:pt>
                <c:pt idx="6691">
                  <c:v>9.7180369999999995E-4</c:v>
                </c:pt>
                <c:pt idx="6692">
                  <c:v>9.7180319999999999E-4</c:v>
                </c:pt>
                <c:pt idx="6693">
                  <c:v>9.7180260000000001E-4</c:v>
                </c:pt>
                <c:pt idx="6694">
                  <c:v>9.7179850000000002E-4</c:v>
                </c:pt>
                <c:pt idx="6695">
                  <c:v>9.7179690000000001E-4</c:v>
                </c:pt>
                <c:pt idx="6696">
                  <c:v>9.7179700000000005E-4</c:v>
                </c:pt>
                <c:pt idx="6697">
                  <c:v>9.71801E-4</c:v>
                </c:pt>
                <c:pt idx="6698">
                  <c:v>9.7179630000000003E-4</c:v>
                </c:pt>
                <c:pt idx="6699">
                  <c:v>9.7180409999999997E-4</c:v>
                </c:pt>
                <c:pt idx="6700">
                  <c:v>9.7181190000000003E-4</c:v>
                </c:pt>
                <c:pt idx="6701">
                  <c:v>9.7181909999999999E-4</c:v>
                </c:pt>
                <c:pt idx="6702">
                  <c:v>9.7182819999999995E-4</c:v>
                </c:pt>
                <c:pt idx="6703">
                  <c:v>9.7183600000000001E-4</c:v>
                </c:pt>
                <c:pt idx="6704">
                  <c:v>9.7184020000000003E-4</c:v>
                </c:pt>
                <c:pt idx="6705">
                  <c:v>9.7183209999999998E-4</c:v>
                </c:pt>
                <c:pt idx="6706">
                  <c:v>9.718331E-4</c:v>
                </c:pt>
                <c:pt idx="6707">
                  <c:v>9.7183100000000004E-4</c:v>
                </c:pt>
                <c:pt idx="6708">
                  <c:v>9.7182859999999998E-4</c:v>
                </c:pt>
                <c:pt idx="6709">
                  <c:v>9.7182910000000004E-4</c:v>
                </c:pt>
                <c:pt idx="6710">
                  <c:v>9.7182799999999999E-4</c:v>
                </c:pt>
                <c:pt idx="6711">
                  <c:v>9.7183100000000004E-4</c:v>
                </c:pt>
                <c:pt idx="6712">
                  <c:v>9.7183410000000001E-4</c:v>
                </c:pt>
                <c:pt idx="6713">
                  <c:v>9.7183070000000005E-4</c:v>
                </c:pt>
                <c:pt idx="6714">
                  <c:v>9.718363E-4</c:v>
                </c:pt>
                <c:pt idx="6715">
                  <c:v>9.7184080000000002E-4</c:v>
                </c:pt>
                <c:pt idx="6716">
                  <c:v>9.7184769999999999E-4</c:v>
                </c:pt>
                <c:pt idx="6717">
                  <c:v>9.7185019999999997E-4</c:v>
                </c:pt>
                <c:pt idx="6718">
                  <c:v>9.7185109999999996E-4</c:v>
                </c:pt>
                <c:pt idx="6719">
                  <c:v>9.7185200000000005E-4</c:v>
                </c:pt>
                <c:pt idx="6720">
                  <c:v>9.7184479999999998E-4</c:v>
                </c:pt>
                <c:pt idx="6721">
                  <c:v>9.718452E-4</c:v>
                </c:pt>
                <c:pt idx="6722">
                  <c:v>9.7184289999999998E-4</c:v>
                </c:pt>
                <c:pt idx="6723">
                  <c:v>9.71842E-4</c:v>
                </c:pt>
                <c:pt idx="6724">
                  <c:v>9.7183960000000005E-4</c:v>
                </c:pt>
                <c:pt idx="6725">
                  <c:v>9.7183999999999997E-4</c:v>
                </c:pt>
                <c:pt idx="6726">
                  <c:v>9.7184059999999995E-4</c:v>
                </c:pt>
                <c:pt idx="6727">
                  <c:v>9.7183600000000001E-4</c:v>
                </c:pt>
                <c:pt idx="6728">
                  <c:v>9.7184089999999995E-4</c:v>
                </c:pt>
                <c:pt idx="6729">
                  <c:v>9.7184409999999995E-4</c:v>
                </c:pt>
                <c:pt idx="6730">
                  <c:v>9.7185299999999995E-4</c:v>
                </c:pt>
                <c:pt idx="6731">
                  <c:v>9.7184919999999996E-4</c:v>
                </c:pt>
                <c:pt idx="6732">
                  <c:v>9.7185030000000001E-4</c:v>
                </c:pt>
                <c:pt idx="6733">
                  <c:v>9.7185010000000005E-4</c:v>
                </c:pt>
                <c:pt idx="6734">
                  <c:v>9.7184829999999998E-4</c:v>
                </c:pt>
                <c:pt idx="6735">
                  <c:v>9.7183839999999996E-4</c:v>
                </c:pt>
                <c:pt idx="6736">
                  <c:v>9.718363E-4</c:v>
                </c:pt>
                <c:pt idx="6737">
                  <c:v>9.7183390000000005E-4</c:v>
                </c:pt>
                <c:pt idx="6738">
                  <c:v>9.7183260000000004E-4</c:v>
                </c:pt>
                <c:pt idx="6739">
                  <c:v>9.7183350000000003E-4</c:v>
                </c:pt>
                <c:pt idx="6740">
                  <c:v>9.7183480000000004E-4</c:v>
                </c:pt>
                <c:pt idx="6741">
                  <c:v>9.7183610000000004E-4</c:v>
                </c:pt>
                <c:pt idx="6742">
                  <c:v>9.7182979999999996E-4</c:v>
                </c:pt>
                <c:pt idx="6743">
                  <c:v>9.718312E-4</c:v>
                </c:pt>
                <c:pt idx="6744">
                  <c:v>9.718296E-4</c:v>
                </c:pt>
                <c:pt idx="6745">
                  <c:v>9.7182949999999996E-4</c:v>
                </c:pt>
                <c:pt idx="6746">
                  <c:v>9.718296E-4</c:v>
                </c:pt>
                <c:pt idx="6747">
                  <c:v>9.7182910000000004E-4</c:v>
                </c:pt>
                <c:pt idx="6748">
                  <c:v>9.718277E-4</c:v>
                </c:pt>
                <c:pt idx="6749">
                  <c:v>9.7182439999999996E-4</c:v>
                </c:pt>
                <c:pt idx="6750">
                  <c:v>9.7181559999999999E-4</c:v>
                </c:pt>
                <c:pt idx="6751">
                  <c:v>9.7181640000000005E-4</c:v>
                </c:pt>
                <c:pt idx="6752">
                  <c:v>9.7181589999999999E-4</c:v>
                </c:pt>
                <c:pt idx="6753">
                  <c:v>9.7181600000000002E-4</c:v>
                </c:pt>
                <c:pt idx="6754">
                  <c:v>9.7181489999999997E-4</c:v>
                </c:pt>
                <c:pt idx="6755">
                  <c:v>9.7181100000000005E-4</c:v>
                </c:pt>
                <c:pt idx="6756">
                  <c:v>9.7181060000000002E-4</c:v>
                </c:pt>
                <c:pt idx="6757">
                  <c:v>9.7180119999999996E-4</c:v>
                </c:pt>
                <c:pt idx="6758">
                  <c:v>9.7180089999999997E-4</c:v>
                </c:pt>
                <c:pt idx="6759">
                  <c:v>9.7179860000000005E-4</c:v>
                </c:pt>
                <c:pt idx="6760">
                  <c:v>9.7179489999999998E-4</c:v>
                </c:pt>
                <c:pt idx="6761">
                  <c:v>9.7179419999999996E-4</c:v>
                </c:pt>
                <c:pt idx="6762">
                  <c:v>9.7179329999999998E-4</c:v>
                </c:pt>
                <c:pt idx="6763">
                  <c:v>9.7179320000000005E-4</c:v>
                </c:pt>
                <c:pt idx="6764">
                  <c:v>9.7179340000000001E-4</c:v>
                </c:pt>
                <c:pt idx="6765">
                  <c:v>9.7178179999999996E-4</c:v>
                </c:pt>
                <c:pt idx="6766">
                  <c:v>9.717816E-4</c:v>
                </c:pt>
                <c:pt idx="6767">
                  <c:v>9.7178029999999999E-4</c:v>
                </c:pt>
                <c:pt idx="6768">
                  <c:v>9.7177760000000005E-4</c:v>
                </c:pt>
                <c:pt idx="6769">
                  <c:v>9.7177310000000003E-4</c:v>
                </c:pt>
                <c:pt idx="6770">
                  <c:v>9.7176890000000001E-4</c:v>
                </c:pt>
                <c:pt idx="6771">
                  <c:v>9.7176580000000003E-4</c:v>
                </c:pt>
                <c:pt idx="6772">
                  <c:v>9.7175460000000001E-4</c:v>
                </c:pt>
                <c:pt idx="6773">
                  <c:v>9.7174960000000004E-4</c:v>
                </c:pt>
                <c:pt idx="6774">
                  <c:v>9.7174689999999998E-4</c:v>
                </c:pt>
                <c:pt idx="6775">
                  <c:v>9.7174239999999997E-4</c:v>
                </c:pt>
                <c:pt idx="6776">
                  <c:v>9.7174030000000001E-4</c:v>
                </c:pt>
                <c:pt idx="6777">
                  <c:v>9.7173349999999997E-4</c:v>
                </c:pt>
                <c:pt idx="6778">
                  <c:v>9.7173110000000002E-4</c:v>
                </c:pt>
                <c:pt idx="6779">
                  <c:v>9.717285E-4</c:v>
                </c:pt>
                <c:pt idx="6780">
                  <c:v>9.7171490000000002E-4</c:v>
                </c:pt>
                <c:pt idx="6781">
                  <c:v>9.7171309999999995E-4</c:v>
                </c:pt>
                <c:pt idx="6782">
                  <c:v>9.7170969999999998E-4</c:v>
                </c:pt>
                <c:pt idx="6783">
                  <c:v>9.7170519999999997E-4</c:v>
                </c:pt>
                <c:pt idx="6784">
                  <c:v>9.7170079999999999E-4</c:v>
                </c:pt>
                <c:pt idx="6785">
                  <c:v>9.7169750000000005E-4</c:v>
                </c:pt>
                <c:pt idx="6786">
                  <c:v>9.7169409999999998E-4</c:v>
                </c:pt>
                <c:pt idx="6787">
                  <c:v>9.7167979999999998E-4</c:v>
                </c:pt>
                <c:pt idx="6788">
                  <c:v>9.7167650000000005E-4</c:v>
                </c:pt>
                <c:pt idx="6789">
                  <c:v>9.7167100000000001E-4</c:v>
                </c:pt>
                <c:pt idx="6790">
                  <c:v>9.716646E-4</c:v>
                </c:pt>
                <c:pt idx="6791">
                  <c:v>9.7165879999999997E-4</c:v>
                </c:pt>
                <c:pt idx="6792">
                  <c:v>9.7165399999999996E-4</c:v>
                </c:pt>
                <c:pt idx="6793">
                  <c:v>9.7164620000000001E-4</c:v>
                </c:pt>
                <c:pt idx="6794">
                  <c:v>9.7164150000000004E-4</c:v>
                </c:pt>
                <c:pt idx="6795">
                  <c:v>9.7162699999999997E-4</c:v>
                </c:pt>
                <c:pt idx="6796">
                  <c:v>9.7162249999999996E-4</c:v>
                </c:pt>
                <c:pt idx="6797">
                  <c:v>9.7161839999999997E-4</c:v>
                </c:pt>
                <c:pt idx="6798">
                  <c:v>9.7161019999999999E-4</c:v>
                </c:pt>
                <c:pt idx="6799">
                  <c:v>9.7160319999999999E-4</c:v>
                </c:pt>
                <c:pt idx="6800">
                  <c:v>9.7159730000000004E-4</c:v>
                </c:pt>
                <c:pt idx="6801">
                  <c:v>9.715883E-4</c:v>
                </c:pt>
                <c:pt idx="6802">
                  <c:v>9.7157459999999999E-4</c:v>
                </c:pt>
                <c:pt idx="6803">
                  <c:v>9.7156650000000005E-4</c:v>
                </c:pt>
                <c:pt idx="6804">
                  <c:v>9.7156089999999998E-4</c:v>
                </c:pt>
                <c:pt idx="6805">
                  <c:v>9.7155509999999996E-4</c:v>
                </c:pt>
                <c:pt idx="6806">
                  <c:v>9.7154520000000005E-4</c:v>
                </c:pt>
                <c:pt idx="6807">
                  <c:v>9.7153919999999996E-4</c:v>
                </c:pt>
                <c:pt idx="6808">
                  <c:v>9.715317E-4</c:v>
                </c:pt>
                <c:pt idx="6809">
                  <c:v>9.7152499999999999E-4</c:v>
                </c:pt>
                <c:pt idx="6810">
                  <c:v>9.7150869999999996E-4</c:v>
                </c:pt>
                <c:pt idx="6811">
                  <c:v>9.7149879999999995E-4</c:v>
                </c:pt>
                <c:pt idx="6812">
                  <c:v>9.7149089999999997E-4</c:v>
                </c:pt>
                <c:pt idx="6813">
                  <c:v>9.7148120000000002E-4</c:v>
                </c:pt>
                <c:pt idx="6814">
                  <c:v>9.7147080000000005E-4</c:v>
                </c:pt>
                <c:pt idx="6815">
                  <c:v>9.714627E-4</c:v>
                </c:pt>
                <c:pt idx="6816">
                  <c:v>9.7145599999999999E-4</c:v>
                </c:pt>
                <c:pt idx="6817">
                  <c:v>9.714395E-4</c:v>
                </c:pt>
                <c:pt idx="6818">
                  <c:v>9.7143160000000002E-4</c:v>
                </c:pt>
                <c:pt idx="6819">
                  <c:v>9.7142289999999998E-4</c:v>
                </c:pt>
                <c:pt idx="6820">
                  <c:v>9.7141199999999995E-4</c:v>
                </c:pt>
                <c:pt idx="6821">
                  <c:v>9.7140159999999998E-4</c:v>
                </c:pt>
                <c:pt idx="6822">
                  <c:v>9.7139000000000004E-4</c:v>
                </c:pt>
                <c:pt idx="6823">
                  <c:v>9.7137929999999996E-4</c:v>
                </c:pt>
                <c:pt idx="6824">
                  <c:v>9.7136979999999998E-4</c:v>
                </c:pt>
                <c:pt idx="6825">
                  <c:v>9.7134800000000002E-4</c:v>
                </c:pt>
                <c:pt idx="6826">
                  <c:v>9.7133929999999999E-4</c:v>
                </c:pt>
                <c:pt idx="6827">
                  <c:v>9.7132900000000005E-4</c:v>
                </c:pt>
                <c:pt idx="6828">
                  <c:v>9.7131880000000004E-4</c:v>
                </c:pt>
                <c:pt idx="6829">
                  <c:v>9.713066E-4</c:v>
                </c:pt>
                <c:pt idx="6830">
                  <c:v>9.712923E-4</c:v>
                </c:pt>
                <c:pt idx="6831">
                  <c:v>9.7128100000000005E-4</c:v>
                </c:pt>
                <c:pt idx="6832">
                  <c:v>9.712605E-4</c:v>
                </c:pt>
                <c:pt idx="6833">
                  <c:v>9.7124869999999999E-4</c:v>
                </c:pt>
                <c:pt idx="6834">
                  <c:v>9.712341E-4</c:v>
                </c:pt>
                <c:pt idx="6835">
                  <c:v>9.7122189999999996E-4</c:v>
                </c:pt>
                <c:pt idx="6836">
                  <c:v>9.7120880000000004E-4</c:v>
                </c:pt>
                <c:pt idx="6837">
                  <c:v>9.7119570000000002E-4</c:v>
                </c:pt>
                <c:pt idx="6838">
                  <c:v>9.71181E-4</c:v>
                </c:pt>
                <c:pt idx="6839">
                  <c:v>9.7116930000000002E-4</c:v>
                </c:pt>
                <c:pt idx="6840">
                  <c:v>9.7114840000000005E-4</c:v>
                </c:pt>
                <c:pt idx="6841">
                  <c:v>9.7113669999999996E-4</c:v>
                </c:pt>
                <c:pt idx="6842">
                  <c:v>9.7112079999999996E-4</c:v>
                </c:pt>
                <c:pt idx="6843">
                  <c:v>9.7110709999999995E-4</c:v>
                </c:pt>
                <c:pt idx="6844">
                  <c:v>9.7109330000000002E-4</c:v>
                </c:pt>
                <c:pt idx="6845">
                  <c:v>9.7107859999999999E-4</c:v>
                </c:pt>
                <c:pt idx="6846">
                  <c:v>9.7106429999999999E-4</c:v>
                </c:pt>
                <c:pt idx="6847">
                  <c:v>9.7104720000000002E-4</c:v>
                </c:pt>
                <c:pt idx="6848">
                  <c:v>9.7102470000000004E-4</c:v>
                </c:pt>
                <c:pt idx="6849">
                  <c:v>9.7101100000000003E-4</c:v>
                </c:pt>
                <c:pt idx="6850">
                  <c:v>9.7099700000000003E-4</c:v>
                </c:pt>
                <c:pt idx="6851">
                  <c:v>9.7097920000000003E-4</c:v>
                </c:pt>
                <c:pt idx="6852">
                  <c:v>9.7096369999999995E-4</c:v>
                </c:pt>
                <c:pt idx="6853">
                  <c:v>9.7094939999999995E-4</c:v>
                </c:pt>
                <c:pt idx="6854">
                  <c:v>9.7093329999999999E-4</c:v>
                </c:pt>
                <c:pt idx="6855">
                  <c:v>9.7090960000000004E-4</c:v>
                </c:pt>
                <c:pt idx="6856">
                  <c:v>9.7089319999999998E-4</c:v>
                </c:pt>
                <c:pt idx="6857">
                  <c:v>9.7087650000000003E-4</c:v>
                </c:pt>
                <c:pt idx="6858">
                  <c:v>9.7085729999999999E-4</c:v>
                </c:pt>
                <c:pt idx="6859">
                  <c:v>9.7084000000000005E-4</c:v>
                </c:pt>
                <c:pt idx="6860">
                  <c:v>9.7082440000000004E-4</c:v>
                </c:pt>
                <c:pt idx="6861">
                  <c:v>9.7080470000000005E-4</c:v>
                </c:pt>
                <c:pt idx="6862">
                  <c:v>9.707893E-4</c:v>
                </c:pt>
                <c:pt idx="6863">
                  <c:v>9.7076379999999998E-4</c:v>
                </c:pt>
                <c:pt idx="6864">
                  <c:v>9.7074689999999996E-4</c:v>
                </c:pt>
                <c:pt idx="6865">
                  <c:v>9.7072749999999996E-4</c:v>
                </c:pt>
                <c:pt idx="6866">
                  <c:v>9.7070860000000002E-4</c:v>
                </c:pt>
                <c:pt idx="6867">
                  <c:v>9.7069150000000004E-4</c:v>
                </c:pt>
                <c:pt idx="6868">
                  <c:v>9.7067289999999999E-4</c:v>
                </c:pt>
                <c:pt idx="6869">
                  <c:v>9.7065219999999998E-4</c:v>
                </c:pt>
                <c:pt idx="6870">
                  <c:v>9.7062509999999995E-4</c:v>
                </c:pt>
                <c:pt idx="6871">
                  <c:v>9.7060620000000001E-4</c:v>
                </c:pt>
                <c:pt idx="6872">
                  <c:v>9.7058569999999996E-4</c:v>
                </c:pt>
                <c:pt idx="6873">
                  <c:v>9.7056620000000003E-4</c:v>
                </c:pt>
                <c:pt idx="6874">
                  <c:v>9.705483E-4</c:v>
                </c:pt>
                <c:pt idx="6875">
                  <c:v>9.7052900000000003E-4</c:v>
                </c:pt>
                <c:pt idx="6876">
                  <c:v>9.7050770000000003E-4</c:v>
                </c:pt>
                <c:pt idx="6877">
                  <c:v>9.7048920000000001E-4</c:v>
                </c:pt>
                <c:pt idx="6878">
                  <c:v>9.7046060000000002E-4</c:v>
                </c:pt>
                <c:pt idx="6879">
                  <c:v>9.7044239999999999E-4</c:v>
                </c:pt>
                <c:pt idx="6880">
                  <c:v>9.7041939999999995E-4</c:v>
                </c:pt>
                <c:pt idx="6881">
                  <c:v>9.7039900000000004E-4</c:v>
                </c:pt>
                <c:pt idx="6882">
                  <c:v>9.7037519999999995E-4</c:v>
                </c:pt>
                <c:pt idx="6883">
                  <c:v>9.7035380000000003E-4</c:v>
                </c:pt>
                <c:pt idx="6884">
                  <c:v>9.7033259999999995E-4</c:v>
                </c:pt>
                <c:pt idx="6885">
                  <c:v>9.7031069999999997E-4</c:v>
                </c:pt>
                <c:pt idx="6886">
                  <c:v>9.7028119999999999E-4</c:v>
                </c:pt>
                <c:pt idx="6887">
                  <c:v>9.7025710000000001E-4</c:v>
                </c:pt>
                <c:pt idx="6888">
                  <c:v>9.7023339999999995E-4</c:v>
                </c:pt>
                <c:pt idx="6889">
                  <c:v>9.7021140000000004E-4</c:v>
                </c:pt>
                <c:pt idx="6890">
                  <c:v>9.7018880000000003E-4</c:v>
                </c:pt>
                <c:pt idx="6891">
                  <c:v>9.7016650000000002E-4</c:v>
                </c:pt>
                <c:pt idx="6892">
                  <c:v>9.7014309999999995E-4</c:v>
                </c:pt>
                <c:pt idx="6893">
                  <c:v>9.701089E-4</c:v>
                </c:pt>
                <c:pt idx="6894">
                  <c:v>9.700857E-4</c:v>
                </c:pt>
                <c:pt idx="6895">
                  <c:v>9.7006200000000005E-4</c:v>
                </c:pt>
                <c:pt idx="6896">
                  <c:v>9.7003550000000001E-4</c:v>
                </c:pt>
                <c:pt idx="6897">
                  <c:v>9.7001119999999997E-4</c:v>
                </c:pt>
                <c:pt idx="6898">
                  <c:v>9.6998729999999995E-4</c:v>
                </c:pt>
                <c:pt idx="6899">
                  <c:v>9.6996300000000001E-4</c:v>
                </c:pt>
                <c:pt idx="6900">
                  <c:v>9.6993860000000004E-4</c:v>
                </c:pt>
                <c:pt idx="6901">
                  <c:v>9.6990360000000003E-4</c:v>
                </c:pt>
                <c:pt idx="6902">
                  <c:v>9.6987970000000001E-4</c:v>
                </c:pt>
                <c:pt idx="6903">
                  <c:v>9.6985259999999998E-4</c:v>
                </c:pt>
                <c:pt idx="6904">
                  <c:v>9.6982769999999995E-4</c:v>
                </c:pt>
                <c:pt idx="6905">
                  <c:v>9.6980169999999997E-4</c:v>
                </c:pt>
                <c:pt idx="6906">
                  <c:v>9.6977540000000001E-4</c:v>
                </c:pt>
                <c:pt idx="6907">
                  <c:v>9.6974650000000002E-4</c:v>
                </c:pt>
                <c:pt idx="6908">
                  <c:v>9.6971990000000005E-4</c:v>
                </c:pt>
                <c:pt idx="6909">
                  <c:v>9.6968499999999997E-4</c:v>
                </c:pt>
                <c:pt idx="6910">
                  <c:v>9.6965569999999995E-4</c:v>
                </c:pt>
                <c:pt idx="6911">
                  <c:v>9.6962890000000003E-4</c:v>
                </c:pt>
                <c:pt idx="6912">
                  <c:v>9.6959900000000003E-4</c:v>
                </c:pt>
                <c:pt idx="6913">
                  <c:v>9.6957089999999998E-4</c:v>
                </c:pt>
                <c:pt idx="6914">
                  <c:v>9.6954300000000001E-4</c:v>
                </c:pt>
                <c:pt idx="6915">
                  <c:v>9.6951489999999997E-4</c:v>
                </c:pt>
                <c:pt idx="6916">
                  <c:v>9.6947600000000004E-4</c:v>
                </c:pt>
                <c:pt idx="6917">
                  <c:v>9.6944589999999997E-4</c:v>
                </c:pt>
                <c:pt idx="6918">
                  <c:v>9.6941759999999997E-4</c:v>
                </c:pt>
                <c:pt idx="6919">
                  <c:v>9.6938860000000005E-4</c:v>
                </c:pt>
                <c:pt idx="6920">
                  <c:v>9.693576E-4</c:v>
                </c:pt>
                <c:pt idx="6921">
                  <c:v>9.6932880000000004E-4</c:v>
                </c:pt>
                <c:pt idx="6922">
                  <c:v>9.6929920000000003E-4</c:v>
                </c:pt>
                <c:pt idx="6923">
                  <c:v>9.6926810000000005E-4</c:v>
                </c:pt>
                <c:pt idx="6924">
                  <c:v>9.6922740000000005E-4</c:v>
                </c:pt>
                <c:pt idx="6925">
                  <c:v>9.6919879999999995E-4</c:v>
                </c:pt>
                <c:pt idx="6926">
                  <c:v>9.6916739999999997E-4</c:v>
                </c:pt>
                <c:pt idx="6927">
                  <c:v>9.6913429999999996E-4</c:v>
                </c:pt>
                <c:pt idx="6928">
                  <c:v>9.6910259999999999E-4</c:v>
                </c:pt>
                <c:pt idx="6929">
                  <c:v>9.6906810000000005E-4</c:v>
                </c:pt>
                <c:pt idx="6930">
                  <c:v>9.6903530000000003E-4</c:v>
                </c:pt>
                <c:pt idx="6931">
                  <c:v>9.690031E-4</c:v>
                </c:pt>
                <c:pt idx="6932">
                  <c:v>9.6896250000000003E-4</c:v>
                </c:pt>
                <c:pt idx="6933">
                  <c:v>9.6893019999999997E-4</c:v>
                </c:pt>
                <c:pt idx="6934">
                  <c:v>9.6889579999999995E-4</c:v>
                </c:pt>
                <c:pt idx="6935">
                  <c:v>9.6886349999999999E-4</c:v>
                </c:pt>
                <c:pt idx="6936">
                  <c:v>9.6882779999999996E-4</c:v>
                </c:pt>
                <c:pt idx="6937">
                  <c:v>9.6879500000000005E-4</c:v>
                </c:pt>
                <c:pt idx="6938">
                  <c:v>9.6875889999999999E-4</c:v>
                </c:pt>
                <c:pt idx="6939">
                  <c:v>9.6872470000000004E-4</c:v>
                </c:pt>
                <c:pt idx="6940">
                  <c:v>9.6868210000000004E-4</c:v>
                </c:pt>
                <c:pt idx="6941">
                  <c:v>9.6864759999999999E-4</c:v>
                </c:pt>
                <c:pt idx="6942">
                  <c:v>9.686114E-4</c:v>
                </c:pt>
                <c:pt idx="6943">
                  <c:v>9.685758E-4</c:v>
                </c:pt>
                <c:pt idx="6944">
                  <c:v>9.6853840000000004E-4</c:v>
                </c:pt>
                <c:pt idx="6945">
                  <c:v>9.6850009999999999E-4</c:v>
                </c:pt>
                <c:pt idx="6946">
                  <c:v>9.684642E-4</c:v>
                </c:pt>
                <c:pt idx="6947">
                  <c:v>9.6841690000000003E-4</c:v>
                </c:pt>
                <c:pt idx="6948">
                  <c:v>9.6837979999999995E-4</c:v>
                </c:pt>
                <c:pt idx="6949">
                  <c:v>9.6834079999999999E-4</c:v>
                </c:pt>
                <c:pt idx="6950">
                  <c:v>9.6830250000000005E-4</c:v>
                </c:pt>
                <c:pt idx="6951">
                  <c:v>9.6826289999999999E-4</c:v>
                </c:pt>
                <c:pt idx="6952">
                  <c:v>9.6822409999999999E-4</c:v>
                </c:pt>
                <c:pt idx="6953">
                  <c:v>9.6818510000000002E-4</c:v>
                </c:pt>
                <c:pt idx="6954">
                  <c:v>9.6814700000000004E-4</c:v>
                </c:pt>
                <c:pt idx="6955">
                  <c:v>9.6809849999999998E-4</c:v>
                </c:pt>
                <c:pt idx="6956">
                  <c:v>9.6806140000000001E-4</c:v>
                </c:pt>
                <c:pt idx="6957">
                  <c:v>9.6802179999999995E-4</c:v>
                </c:pt>
                <c:pt idx="6958">
                  <c:v>9.6798200000000004E-4</c:v>
                </c:pt>
                <c:pt idx="6959">
                  <c:v>9.6794199999999996E-4</c:v>
                </c:pt>
                <c:pt idx="6960">
                  <c:v>9.6790220000000004E-4</c:v>
                </c:pt>
                <c:pt idx="6961">
                  <c:v>9.6785930000000005E-4</c:v>
                </c:pt>
                <c:pt idx="6962">
                  <c:v>9.6781760000000004E-4</c:v>
                </c:pt>
                <c:pt idx="6963">
                  <c:v>9.67766E-4</c:v>
                </c:pt>
                <c:pt idx="6964">
                  <c:v>9.6772229999999996E-4</c:v>
                </c:pt>
                <c:pt idx="6965">
                  <c:v>9.6767939999999996E-4</c:v>
                </c:pt>
                <c:pt idx="6966">
                  <c:v>9.6763399999999999E-4</c:v>
                </c:pt>
                <c:pt idx="6967">
                  <c:v>9.6759020000000001E-4</c:v>
                </c:pt>
                <c:pt idx="6968">
                  <c:v>9.6754410000000001E-4</c:v>
                </c:pt>
                <c:pt idx="6969">
                  <c:v>9.6749979999999998E-4</c:v>
                </c:pt>
                <c:pt idx="6970">
                  <c:v>9.6745390000000004E-4</c:v>
                </c:pt>
                <c:pt idx="6971">
                  <c:v>9.6740019999999995E-4</c:v>
                </c:pt>
                <c:pt idx="6972">
                  <c:v>9.6735419999999998E-4</c:v>
                </c:pt>
                <c:pt idx="6973">
                  <c:v>9.6730899999999996E-4</c:v>
                </c:pt>
                <c:pt idx="6974">
                  <c:v>9.6726250000000004E-4</c:v>
                </c:pt>
                <c:pt idx="6975">
                  <c:v>9.6721470000000001E-4</c:v>
                </c:pt>
                <c:pt idx="6976">
                  <c:v>9.6716819999999998E-4</c:v>
                </c:pt>
                <c:pt idx="6977">
                  <c:v>9.6711989999999999E-4</c:v>
                </c:pt>
                <c:pt idx="6978">
                  <c:v>9.6707209999999995E-4</c:v>
                </c:pt>
                <c:pt idx="6979">
                  <c:v>9.6701510000000003E-4</c:v>
                </c:pt>
                <c:pt idx="6980">
                  <c:v>9.6696659999999997E-4</c:v>
                </c:pt>
                <c:pt idx="6981">
                  <c:v>9.6691780000000003E-4</c:v>
                </c:pt>
                <c:pt idx="6982">
                  <c:v>9.6686790000000003E-4</c:v>
                </c:pt>
                <c:pt idx="6983">
                  <c:v>9.6681719999999998E-4</c:v>
                </c:pt>
                <c:pt idx="6984">
                  <c:v>9.6676559999999995E-4</c:v>
                </c:pt>
                <c:pt idx="6985">
                  <c:v>9.6671449999999998E-4</c:v>
                </c:pt>
                <c:pt idx="6986">
                  <c:v>9.6665529999999996E-4</c:v>
                </c:pt>
                <c:pt idx="6987">
                  <c:v>9.6660289999999998E-4</c:v>
                </c:pt>
                <c:pt idx="6988">
                  <c:v>9.6654949999999999E-4</c:v>
                </c:pt>
                <c:pt idx="6989">
                  <c:v>9.6649400000000003E-4</c:v>
                </c:pt>
                <c:pt idx="6990">
                  <c:v>9.6644039999999997E-4</c:v>
                </c:pt>
                <c:pt idx="6991">
                  <c:v>9.6638490000000002E-4</c:v>
                </c:pt>
                <c:pt idx="6992">
                  <c:v>9.6633020000000001E-4</c:v>
                </c:pt>
                <c:pt idx="6993">
                  <c:v>9.6627710000000001E-4</c:v>
                </c:pt>
                <c:pt idx="6994">
                  <c:v>9.6621350000000001E-4</c:v>
                </c:pt>
                <c:pt idx="6995">
                  <c:v>9.6615920000000003E-4</c:v>
                </c:pt>
                <c:pt idx="6996">
                  <c:v>9.6610040000000004E-4</c:v>
                </c:pt>
                <c:pt idx="6997">
                  <c:v>9.6604199999999996E-4</c:v>
                </c:pt>
                <c:pt idx="6998">
                  <c:v>9.6598479999999997E-4</c:v>
                </c:pt>
                <c:pt idx="6999">
                  <c:v>9.6592480000000001E-4</c:v>
                </c:pt>
                <c:pt idx="7000">
                  <c:v>9.6586830000000004E-4</c:v>
                </c:pt>
                <c:pt idx="7001">
                  <c:v>9.6580910000000002E-4</c:v>
                </c:pt>
                <c:pt idx="7002">
                  <c:v>9.6574339999999995E-4</c:v>
                </c:pt>
                <c:pt idx="7003">
                  <c:v>9.6568559999999997E-4</c:v>
                </c:pt>
                <c:pt idx="7004">
                  <c:v>9.6562709999999997E-4</c:v>
                </c:pt>
                <c:pt idx="7005">
                  <c:v>9.6556650000000001E-4</c:v>
                </c:pt>
                <c:pt idx="7006">
                  <c:v>9.655051E-4</c:v>
                </c:pt>
                <c:pt idx="7007">
                  <c:v>9.654431E-4</c:v>
                </c:pt>
                <c:pt idx="7008">
                  <c:v>9.6537879999999997E-4</c:v>
                </c:pt>
                <c:pt idx="7009">
                  <c:v>9.6531730000000004E-4</c:v>
                </c:pt>
                <c:pt idx="7010">
                  <c:v>9.6524480000000003E-4</c:v>
                </c:pt>
                <c:pt idx="7011">
                  <c:v>9.6518009999999998E-4</c:v>
                </c:pt>
                <c:pt idx="7012">
                  <c:v>9.6511679999999997E-4</c:v>
                </c:pt>
                <c:pt idx="7013">
                  <c:v>9.6504960000000004E-4</c:v>
                </c:pt>
                <c:pt idx="7014">
                  <c:v>9.6498609999999996E-4</c:v>
                </c:pt>
                <c:pt idx="7015">
                  <c:v>9.6491939999999998E-4</c:v>
                </c:pt>
                <c:pt idx="7016">
                  <c:v>9.6485539999999995E-4</c:v>
                </c:pt>
                <c:pt idx="7017">
                  <c:v>9.6478860000000005E-4</c:v>
                </c:pt>
                <c:pt idx="7018">
                  <c:v>9.6471420000000005E-4</c:v>
                </c:pt>
                <c:pt idx="7019">
                  <c:v>9.6464900000000004E-4</c:v>
                </c:pt>
                <c:pt idx="7020">
                  <c:v>9.6458120000000001E-4</c:v>
                </c:pt>
                <c:pt idx="7021">
                  <c:v>9.6451160000000002E-4</c:v>
                </c:pt>
                <c:pt idx="7022">
                  <c:v>9.6444010000000004E-4</c:v>
                </c:pt>
                <c:pt idx="7023">
                  <c:v>9.6436829999999995E-4</c:v>
                </c:pt>
                <c:pt idx="7024">
                  <c:v>9.6429830000000004E-4</c:v>
                </c:pt>
                <c:pt idx="7025">
                  <c:v>9.6422819999999998E-4</c:v>
                </c:pt>
                <c:pt idx="7026">
                  <c:v>9.6415019999999995E-4</c:v>
                </c:pt>
                <c:pt idx="7027">
                  <c:v>9.6407820000000001E-4</c:v>
                </c:pt>
                <c:pt idx="7028">
                  <c:v>9.6400870000000005E-4</c:v>
                </c:pt>
                <c:pt idx="7029">
                  <c:v>9.639351E-4</c:v>
                </c:pt>
                <c:pt idx="7030">
                  <c:v>9.6386349999999998E-4</c:v>
                </c:pt>
                <c:pt idx="7031">
                  <c:v>9.6378839999999996E-4</c:v>
                </c:pt>
                <c:pt idx="7032">
                  <c:v>9.6371510000000001E-4</c:v>
                </c:pt>
                <c:pt idx="7033">
                  <c:v>9.6364279999999996E-4</c:v>
                </c:pt>
                <c:pt idx="7034">
                  <c:v>9.6355620000000003E-4</c:v>
                </c:pt>
                <c:pt idx="7035">
                  <c:v>9.6348169999999999E-4</c:v>
                </c:pt>
                <c:pt idx="7036">
                  <c:v>9.6340360000000003E-4</c:v>
                </c:pt>
                <c:pt idx="7037">
                  <c:v>9.6332700000000004E-4</c:v>
                </c:pt>
                <c:pt idx="7038">
                  <c:v>9.6324810000000002E-4</c:v>
                </c:pt>
                <c:pt idx="7039">
                  <c:v>9.6317069999999998E-4</c:v>
                </c:pt>
                <c:pt idx="7040">
                  <c:v>9.6309379999999999E-4</c:v>
                </c:pt>
                <c:pt idx="7041">
                  <c:v>9.630134E-4</c:v>
                </c:pt>
                <c:pt idx="7042">
                  <c:v>9.6292679999999996E-4</c:v>
                </c:pt>
                <c:pt idx="7043">
                  <c:v>9.6284590000000002E-4</c:v>
                </c:pt>
                <c:pt idx="7044">
                  <c:v>9.6276689999999997E-4</c:v>
                </c:pt>
                <c:pt idx="7045">
                  <c:v>9.6268519999999998E-4</c:v>
                </c:pt>
                <c:pt idx="7046">
                  <c:v>9.6260539999999998E-4</c:v>
                </c:pt>
                <c:pt idx="7047">
                  <c:v>9.6252239999999997E-4</c:v>
                </c:pt>
                <c:pt idx="7048">
                  <c:v>9.6244080000000001E-4</c:v>
                </c:pt>
                <c:pt idx="7049">
                  <c:v>9.6235790000000004E-4</c:v>
                </c:pt>
                <c:pt idx="7050">
                  <c:v>9.6226700000000005E-4</c:v>
                </c:pt>
                <c:pt idx="7051">
                  <c:v>9.6218409999999997E-4</c:v>
                </c:pt>
                <c:pt idx="7052">
                  <c:v>9.6209729999999997E-4</c:v>
                </c:pt>
                <c:pt idx="7053">
                  <c:v>9.6201019999999997E-4</c:v>
                </c:pt>
                <c:pt idx="7054">
                  <c:v>9.6192350000000001E-4</c:v>
                </c:pt>
                <c:pt idx="7055">
                  <c:v>9.6183589999999995E-4</c:v>
                </c:pt>
                <c:pt idx="7056">
                  <c:v>9.6175009999999997E-4</c:v>
                </c:pt>
                <c:pt idx="7057">
                  <c:v>9.6165499999999995E-4</c:v>
                </c:pt>
                <c:pt idx="7058">
                  <c:v>9.6156699999999998E-4</c:v>
                </c:pt>
                <c:pt idx="7059">
                  <c:v>9.6147949999999995E-4</c:v>
                </c:pt>
                <c:pt idx="7060">
                  <c:v>9.6138989999999998E-4</c:v>
                </c:pt>
                <c:pt idx="7061">
                  <c:v>9.6129989999999997E-4</c:v>
                </c:pt>
                <c:pt idx="7062">
                  <c:v>9.6120730000000005E-4</c:v>
                </c:pt>
                <c:pt idx="7063">
                  <c:v>9.6111679999999998E-4</c:v>
                </c:pt>
                <c:pt idx="7064">
                  <c:v>9.6102310000000001E-4</c:v>
                </c:pt>
                <c:pt idx="7065">
                  <c:v>9.6092349999999998E-4</c:v>
                </c:pt>
                <c:pt idx="7066">
                  <c:v>9.6082860000000004E-4</c:v>
                </c:pt>
                <c:pt idx="7067">
                  <c:v>9.6073719999999999E-4</c:v>
                </c:pt>
                <c:pt idx="7068">
                  <c:v>9.6064369999999998E-4</c:v>
                </c:pt>
                <c:pt idx="7069">
                  <c:v>9.6055040000000004E-4</c:v>
                </c:pt>
                <c:pt idx="7070">
                  <c:v>9.6045389999999998E-4</c:v>
                </c:pt>
                <c:pt idx="7071">
                  <c:v>9.6035700000000001E-4</c:v>
                </c:pt>
                <c:pt idx="7072">
                  <c:v>9.6026249999999998E-4</c:v>
                </c:pt>
                <c:pt idx="7073">
                  <c:v>9.6015659999999997E-4</c:v>
                </c:pt>
                <c:pt idx="7074">
                  <c:v>9.6005859999999995E-4</c:v>
                </c:pt>
                <c:pt idx="7075">
                  <c:v>9.5995939999999995E-4</c:v>
                </c:pt>
                <c:pt idx="7076">
                  <c:v>9.5986010000000002E-4</c:v>
                </c:pt>
                <c:pt idx="7077">
                  <c:v>9.5975729999999999E-4</c:v>
                </c:pt>
                <c:pt idx="7078">
                  <c:v>9.5965670000000005E-4</c:v>
                </c:pt>
                <c:pt idx="7079">
                  <c:v>9.5955469999999996E-4</c:v>
                </c:pt>
                <c:pt idx="7080">
                  <c:v>9.5945329999999997E-4</c:v>
                </c:pt>
                <c:pt idx="7081">
                  <c:v>9.5934510000000005E-4</c:v>
                </c:pt>
                <c:pt idx="7082">
                  <c:v>9.5924170000000002E-4</c:v>
                </c:pt>
                <c:pt idx="7083">
                  <c:v>9.591399E-4</c:v>
                </c:pt>
                <c:pt idx="7084">
                  <c:v>9.5903470000000002E-4</c:v>
                </c:pt>
                <c:pt idx="7085">
                  <c:v>9.5893010000000002E-4</c:v>
                </c:pt>
                <c:pt idx="7086">
                  <c:v>9.5882430000000004E-4</c:v>
                </c:pt>
                <c:pt idx="7087">
                  <c:v>9.5871819999999996E-4</c:v>
                </c:pt>
                <c:pt idx="7088">
                  <c:v>9.5861320000000005E-4</c:v>
                </c:pt>
                <c:pt idx="7089">
                  <c:v>9.5849710000000003E-4</c:v>
                </c:pt>
                <c:pt idx="7090">
                  <c:v>9.5838800000000001E-4</c:v>
                </c:pt>
                <c:pt idx="7091">
                  <c:v>9.5828000000000005E-4</c:v>
                </c:pt>
                <c:pt idx="7092">
                  <c:v>9.5816779999999995E-4</c:v>
                </c:pt>
                <c:pt idx="7093">
                  <c:v>9.5805689999999997E-4</c:v>
                </c:pt>
                <c:pt idx="7094">
                  <c:v>9.5794589999999996E-4</c:v>
                </c:pt>
                <c:pt idx="7095">
                  <c:v>9.5783629999999999E-4</c:v>
                </c:pt>
                <c:pt idx="7096">
                  <c:v>9.577257E-4</c:v>
                </c:pt>
                <c:pt idx="7097">
                  <c:v>9.5760620000000002E-4</c:v>
                </c:pt>
                <c:pt idx="7098">
                  <c:v>9.5749259999999999E-4</c:v>
                </c:pt>
                <c:pt idx="7099">
                  <c:v>9.5737700000000003E-4</c:v>
                </c:pt>
                <c:pt idx="7100">
                  <c:v>9.5726389999999995E-4</c:v>
                </c:pt>
                <c:pt idx="7101">
                  <c:v>9.571464E-4</c:v>
                </c:pt>
                <c:pt idx="7102">
                  <c:v>9.5703179999999995E-4</c:v>
                </c:pt>
                <c:pt idx="7103">
                  <c:v>9.569159E-4</c:v>
                </c:pt>
                <c:pt idx="7104">
                  <c:v>9.5680020000000001E-4</c:v>
                </c:pt>
                <c:pt idx="7105">
                  <c:v>9.5667400000000002E-4</c:v>
                </c:pt>
                <c:pt idx="7106">
                  <c:v>9.5655269999999997E-4</c:v>
                </c:pt>
                <c:pt idx="7107">
                  <c:v>9.5643140000000002E-4</c:v>
                </c:pt>
                <c:pt idx="7108">
                  <c:v>9.5631000000000004E-4</c:v>
                </c:pt>
                <c:pt idx="7109">
                  <c:v>9.5618910000000001E-4</c:v>
                </c:pt>
                <c:pt idx="7110">
                  <c:v>9.5606740000000003E-4</c:v>
                </c:pt>
                <c:pt idx="7111">
                  <c:v>9.5594569999999995E-4</c:v>
                </c:pt>
                <c:pt idx="7112">
                  <c:v>9.558212E-4</c:v>
                </c:pt>
                <c:pt idx="7113">
                  <c:v>9.5568870000000002E-4</c:v>
                </c:pt>
                <c:pt idx="7114">
                  <c:v>9.5556540000000004E-4</c:v>
                </c:pt>
                <c:pt idx="7115">
                  <c:v>9.5543859999999996E-4</c:v>
                </c:pt>
                <c:pt idx="7116">
                  <c:v>9.5531369999999997E-4</c:v>
                </c:pt>
                <c:pt idx="7117">
                  <c:v>9.5518679999999996E-4</c:v>
                </c:pt>
                <c:pt idx="7118">
                  <c:v>9.5505950000000003E-4</c:v>
                </c:pt>
                <c:pt idx="7119">
                  <c:v>9.5492890000000005E-4</c:v>
                </c:pt>
                <c:pt idx="7120">
                  <c:v>9.5479940000000002E-4</c:v>
                </c:pt>
                <c:pt idx="7121">
                  <c:v>9.5466140000000001E-4</c:v>
                </c:pt>
                <c:pt idx="7122">
                  <c:v>9.5453140000000003E-4</c:v>
                </c:pt>
                <c:pt idx="7123">
                  <c:v>9.5439839999999999E-4</c:v>
                </c:pt>
                <c:pt idx="7124">
                  <c:v>9.5426539999999996E-4</c:v>
                </c:pt>
                <c:pt idx="7125">
                  <c:v>9.5413180000000005E-4</c:v>
                </c:pt>
                <c:pt idx="7126">
                  <c:v>9.5399549999999997E-4</c:v>
                </c:pt>
                <c:pt idx="7127">
                  <c:v>9.5386139999999999E-4</c:v>
                </c:pt>
                <c:pt idx="7128">
                  <c:v>9.5372740000000005E-4</c:v>
                </c:pt>
                <c:pt idx="7129">
                  <c:v>9.5358300000000003E-4</c:v>
                </c:pt>
                <c:pt idx="7130">
                  <c:v>9.5344760000000005E-4</c:v>
                </c:pt>
                <c:pt idx="7131">
                  <c:v>9.5330700000000003E-4</c:v>
                </c:pt>
                <c:pt idx="7132">
                  <c:v>9.531683E-4</c:v>
                </c:pt>
                <c:pt idx="7133">
                  <c:v>9.5302560000000002E-4</c:v>
                </c:pt>
                <c:pt idx="7134">
                  <c:v>9.52885E-4</c:v>
                </c:pt>
                <c:pt idx="7135">
                  <c:v>9.5274430000000005E-4</c:v>
                </c:pt>
                <c:pt idx="7136">
                  <c:v>9.5260250000000005E-4</c:v>
                </c:pt>
                <c:pt idx="7137">
                  <c:v>9.524523E-4</c:v>
                </c:pt>
                <c:pt idx="7138">
                  <c:v>9.5230689999999997E-4</c:v>
                </c:pt>
                <c:pt idx="7139">
                  <c:v>9.5216449999999998E-4</c:v>
                </c:pt>
                <c:pt idx="7140">
                  <c:v>9.5201979999999997E-4</c:v>
                </c:pt>
                <c:pt idx="7141">
                  <c:v>9.5187449999999997E-4</c:v>
                </c:pt>
                <c:pt idx="7142">
                  <c:v>9.5172849999999995E-4</c:v>
                </c:pt>
                <c:pt idx="7143">
                  <c:v>9.515789E-4</c:v>
                </c:pt>
                <c:pt idx="7144">
                  <c:v>9.5143159999999997E-4</c:v>
                </c:pt>
                <c:pt idx="7145">
                  <c:v>9.51274E-4</c:v>
                </c:pt>
                <c:pt idx="7146">
                  <c:v>9.5112639999999997E-4</c:v>
                </c:pt>
                <c:pt idx="7147">
                  <c:v>9.5097400000000005E-4</c:v>
                </c:pt>
                <c:pt idx="7148">
                  <c:v>9.508238E-4</c:v>
                </c:pt>
                <c:pt idx="7149">
                  <c:v>9.5067350000000003E-4</c:v>
                </c:pt>
                <c:pt idx="7150">
                  <c:v>9.5051990000000002E-4</c:v>
                </c:pt>
                <c:pt idx="7151">
                  <c:v>9.5036920000000002E-4</c:v>
                </c:pt>
                <c:pt idx="7152">
                  <c:v>9.5021700000000005E-4</c:v>
                </c:pt>
                <c:pt idx="7153">
                  <c:v>9.5005679999999996E-4</c:v>
                </c:pt>
                <c:pt idx="7154">
                  <c:v>9.4990319999999995E-4</c:v>
                </c:pt>
                <c:pt idx="7155">
                  <c:v>9.4974619999999997E-4</c:v>
                </c:pt>
                <c:pt idx="7156">
                  <c:v>9.4958879999999996E-4</c:v>
                </c:pt>
                <c:pt idx="7157">
                  <c:v>9.4943130000000003E-4</c:v>
                </c:pt>
                <c:pt idx="7158">
                  <c:v>9.4927520000000004E-4</c:v>
                </c:pt>
                <c:pt idx="7159">
                  <c:v>9.4911650000000002E-4</c:v>
                </c:pt>
                <c:pt idx="7160">
                  <c:v>9.4895869999999998E-4</c:v>
                </c:pt>
                <c:pt idx="7161">
                  <c:v>9.4879039999999995E-4</c:v>
                </c:pt>
                <c:pt idx="7162">
                  <c:v>9.4862859999999996E-4</c:v>
                </c:pt>
                <c:pt idx="7163">
                  <c:v>9.484669E-4</c:v>
                </c:pt>
                <c:pt idx="7164">
                  <c:v>9.4830540000000001E-4</c:v>
                </c:pt>
                <c:pt idx="7165">
                  <c:v>9.4814439999999997E-4</c:v>
                </c:pt>
                <c:pt idx="7166">
                  <c:v>9.4798250000000005E-4</c:v>
                </c:pt>
                <c:pt idx="7167">
                  <c:v>9.4781919999999999E-4</c:v>
                </c:pt>
                <c:pt idx="7168">
                  <c:v>9.476571E-4</c:v>
                </c:pt>
                <c:pt idx="7169">
                  <c:v>9.4748589999999995E-4</c:v>
                </c:pt>
                <c:pt idx="7170">
                  <c:v>9.4732249999999996E-4</c:v>
                </c:pt>
                <c:pt idx="7171">
                  <c:v>9.4715610000000003E-4</c:v>
                </c:pt>
                <c:pt idx="7172">
                  <c:v>9.4698959999999996E-4</c:v>
                </c:pt>
                <c:pt idx="7173">
                  <c:v>9.4682269999999996E-4</c:v>
                </c:pt>
                <c:pt idx="7174">
                  <c:v>9.4665639999999996E-4</c:v>
                </c:pt>
                <c:pt idx="7175">
                  <c:v>9.464893E-4</c:v>
                </c:pt>
                <c:pt idx="7176">
                  <c:v>9.4631960000000003E-4</c:v>
                </c:pt>
                <c:pt idx="7177">
                  <c:v>9.4614190000000004E-4</c:v>
                </c:pt>
                <c:pt idx="7178">
                  <c:v>9.4597069999999999E-4</c:v>
                </c:pt>
                <c:pt idx="7179">
                  <c:v>9.4580100000000002E-4</c:v>
                </c:pt>
                <c:pt idx="7180">
                  <c:v>9.456283E-4</c:v>
                </c:pt>
                <c:pt idx="7181">
                  <c:v>9.4545809999999997E-4</c:v>
                </c:pt>
                <c:pt idx="7182">
                  <c:v>9.452865E-4</c:v>
                </c:pt>
                <c:pt idx="7183">
                  <c:v>9.4511309999999996E-4</c:v>
                </c:pt>
                <c:pt idx="7184">
                  <c:v>9.4494100000000003E-4</c:v>
                </c:pt>
                <c:pt idx="7185">
                  <c:v>9.4475760000000005E-4</c:v>
                </c:pt>
                <c:pt idx="7186">
                  <c:v>9.4458430000000004E-4</c:v>
                </c:pt>
                <c:pt idx="7187">
                  <c:v>9.4440750000000003E-4</c:v>
                </c:pt>
                <c:pt idx="7188">
                  <c:v>9.4423260000000002E-4</c:v>
                </c:pt>
                <c:pt idx="7189">
                  <c:v>9.440548E-4</c:v>
                </c:pt>
                <c:pt idx="7190">
                  <c:v>9.4387590000000003E-4</c:v>
                </c:pt>
                <c:pt idx="7191">
                  <c:v>9.4369729999999995E-4</c:v>
                </c:pt>
                <c:pt idx="7192">
                  <c:v>9.4351739999999997E-4</c:v>
                </c:pt>
                <c:pt idx="7193">
                  <c:v>9.4333030000000003E-4</c:v>
                </c:pt>
                <c:pt idx="7194">
                  <c:v>9.4315220000000001E-4</c:v>
                </c:pt>
                <c:pt idx="7195">
                  <c:v>9.4297260000000003E-4</c:v>
                </c:pt>
                <c:pt idx="7196">
                  <c:v>9.4279050000000005E-4</c:v>
                </c:pt>
                <c:pt idx="7197">
                  <c:v>9.4261150000000005E-4</c:v>
                </c:pt>
                <c:pt idx="7198">
                  <c:v>9.4243009999999999E-4</c:v>
                </c:pt>
                <c:pt idx="7199">
                  <c:v>9.4224849999999998E-4</c:v>
                </c:pt>
                <c:pt idx="7200">
                  <c:v>9.4206409999999998E-4</c:v>
                </c:pt>
                <c:pt idx="7201">
                  <c:v>9.4186900000000002E-4</c:v>
                </c:pt>
                <c:pt idx="7202">
                  <c:v>9.4168569999999996E-4</c:v>
                </c:pt>
                <c:pt idx="7203">
                  <c:v>9.4149909999999997E-4</c:v>
                </c:pt>
                <c:pt idx="7204">
                  <c:v>9.4131219999999999E-4</c:v>
                </c:pt>
                <c:pt idx="7205">
                  <c:v>9.4112540000000004E-4</c:v>
                </c:pt>
                <c:pt idx="7206">
                  <c:v>9.4093750000000004E-4</c:v>
                </c:pt>
                <c:pt idx="7207">
                  <c:v>9.4075150000000004E-4</c:v>
                </c:pt>
                <c:pt idx="7208">
                  <c:v>9.4056439999999999E-4</c:v>
                </c:pt>
                <c:pt idx="7209">
                  <c:v>9.4037739999999997E-4</c:v>
                </c:pt>
                <c:pt idx="7210">
                  <c:v>9.4018029999999998E-4</c:v>
                </c:pt>
                <c:pt idx="7211">
                  <c:v>9.3999169999999996E-4</c:v>
                </c:pt>
                <c:pt idx="7212">
                  <c:v>9.3980210000000003E-4</c:v>
                </c:pt>
                <c:pt idx="7213">
                  <c:v>9.3961030000000001E-4</c:v>
                </c:pt>
                <c:pt idx="7214">
                  <c:v>9.3941939999999996E-4</c:v>
                </c:pt>
                <c:pt idx="7215">
                  <c:v>9.3922639999999996E-4</c:v>
                </c:pt>
                <c:pt idx="7216">
                  <c:v>9.3903379999999998E-4</c:v>
                </c:pt>
                <c:pt idx="7217">
                  <c:v>9.3883970000000004E-4</c:v>
                </c:pt>
                <c:pt idx="7218">
                  <c:v>9.3863859999999998E-4</c:v>
                </c:pt>
                <c:pt idx="7219">
                  <c:v>9.3844269999999997E-4</c:v>
                </c:pt>
                <c:pt idx="7220">
                  <c:v>9.3824659999999999E-4</c:v>
                </c:pt>
                <c:pt idx="7221">
                  <c:v>9.3805169999999999E-4</c:v>
                </c:pt>
                <c:pt idx="7222">
                  <c:v>9.3785410000000004E-4</c:v>
                </c:pt>
                <c:pt idx="7223">
                  <c:v>9.3765720000000001E-4</c:v>
                </c:pt>
                <c:pt idx="7224">
                  <c:v>9.3745829999999995E-4</c:v>
                </c:pt>
                <c:pt idx="7225">
                  <c:v>9.3726159999999998E-4</c:v>
                </c:pt>
                <c:pt idx="7226">
                  <c:v>9.3705039999999996E-4</c:v>
                </c:pt>
                <c:pt idx="7227">
                  <c:v>9.3685209999999999E-4</c:v>
                </c:pt>
                <c:pt idx="7228">
                  <c:v>9.3665250000000001E-4</c:v>
                </c:pt>
                <c:pt idx="7229">
                  <c:v>9.3645190000000002E-4</c:v>
                </c:pt>
                <c:pt idx="7230">
                  <c:v>9.3625139999999995E-4</c:v>
                </c:pt>
                <c:pt idx="7231">
                  <c:v>9.3604959999999998E-4</c:v>
                </c:pt>
                <c:pt idx="7232">
                  <c:v>9.3584889999999996E-4</c:v>
                </c:pt>
                <c:pt idx="7233">
                  <c:v>9.3564289999999997E-4</c:v>
                </c:pt>
                <c:pt idx="7234">
                  <c:v>9.3543170000000004E-4</c:v>
                </c:pt>
                <c:pt idx="7235">
                  <c:v>9.3522869999999999E-4</c:v>
                </c:pt>
                <c:pt idx="7236">
                  <c:v>9.350246E-4</c:v>
                </c:pt>
                <c:pt idx="7237">
                  <c:v>9.3482120000000003E-4</c:v>
                </c:pt>
                <c:pt idx="7238">
                  <c:v>9.3461480000000001E-4</c:v>
                </c:pt>
                <c:pt idx="7239">
                  <c:v>9.3441070000000002E-4</c:v>
                </c:pt>
                <c:pt idx="7240">
                  <c:v>9.3420370000000001E-4</c:v>
                </c:pt>
                <c:pt idx="7241">
                  <c:v>9.3399740000000002E-4</c:v>
                </c:pt>
                <c:pt idx="7242">
                  <c:v>9.3378220000000004E-4</c:v>
                </c:pt>
                <c:pt idx="7243">
                  <c:v>9.3357240000000005E-4</c:v>
                </c:pt>
                <c:pt idx="7244">
                  <c:v>9.3336259999999996E-4</c:v>
                </c:pt>
                <c:pt idx="7245">
                  <c:v>9.3315049999999995E-4</c:v>
                </c:pt>
                <c:pt idx="7246">
                  <c:v>9.3293919999999999E-4</c:v>
                </c:pt>
                <c:pt idx="7247">
                  <c:v>9.3272660000000003E-4</c:v>
                </c:pt>
                <c:pt idx="7248">
                  <c:v>9.3251320000000001E-4</c:v>
                </c:pt>
                <c:pt idx="7249">
                  <c:v>9.3230190000000005E-4</c:v>
                </c:pt>
                <c:pt idx="7250">
                  <c:v>9.3208859999999996E-4</c:v>
                </c:pt>
                <c:pt idx="7251">
                  <c:v>9.3186829999999997E-4</c:v>
                </c:pt>
                <c:pt idx="7252">
                  <c:v>9.316541E-4</c:v>
                </c:pt>
                <c:pt idx="7253">
                  <c:v>9.3144050000000002E-4</c:v>
                </c:pt>
                <c:pt idx="7254">
                  <c:v>9.3122470000000005E-4</c:v>
                </c:pt>
                <c:pt idx="7255">
                  <c:v>9.3100690000000005E-4</c:v>
                </c:pt>
                <c:pt idx="7256">
                  <c:v>9.3078970000000003E-4</c:v>
                </c:pt>
                <c:pt idx="7257">
                  <c:v>9.3057030000000002E-4</c:v>
                </c:pt>
                <c:pt idx="7258">
                  <c:v>9.3035169999999996E-4</c:v>
                </c:pt>
                <c:pt idx="7259">
                  <c:v>9.301232E-4</c:v>
                </c:pt>
                <c:pt idx="7260">
                  <c:v>9.2990300000000004E-4</c:v>
                </c:pt>
                <c:pt idx="7261">
                  <c:v>9.2968149999999997E-4</c:v>
                </c:pt>
                <c:pt idx="7262">
                  <c:v>9.2946119999999998E-4</c:v>
                </c:pt>
                <c:pt idx="7263">
                  <c:v>9.2924010000000005E-4</c:v>
                </c:pt>
                <c:pt idx="7264">
                  <c:v>9.2901729999999997E-4</c:v>
                </c:pt>
                <c:pt idx="7265">
                  <c:v>9.2879539999999997E-4</c:v>
                </c:pt>
                <c:pt idx="7266">
                  <c:v>9.2857189999999998E-4</c:v>
                </c:pt>
                <c:pt idx="7267">
                  <c:v>9.283389E-4</c:v>
                </c:pt>
                <c:pt idx="7268">
                  <c:v>9.2811320000000001E-4</c:v>
                </c:pt>
                <c:pt idx="7269">
                  <c:v>9.2788790000000005E-4</c:v>
                </c:pt>
                <c:pt idx="7270">
                  <c:v>9.2766110000000001E-4</c:v>
                </c:pt>
                <c:pt idx="7271">
                  <c:v>9.274334E-4</c:v>
                </c:pt>
                <c:pt idx="7272">
                  <c:v>9.2720539999999998E-4</c:v>
                </c:pt>
                <c:pt idx="7273">
                  <c:v>9.2697600000000004E-4</c:v>
                </c:pt>
                <c:pt idx="7274">
                  <c:v>9.2674770000000003E-4</c:v>
                </c:pt>
                <c:pt idx="7275">
                  <c:v>9.2650930000000005E-4</c:v>
                </c:pt>
                <c:pt idx="7276">
                  <c:v>9.2627989999999999E-4</c:v>
                </c:pt>
                <c:pt idx="7277">
                  <c:v>9.2604850000000002E-4</c:v>
                </c:pt>
                <c:pt idx="7278">
                  <c:v>9.2581740000000003E-4</c:v>
                </c:pt>
                <c:pt idx="7279">
                  <c:v>9.2558569999999995E-4</c:v>
                </c:pt>
                <c:pt idx="7280">
                  <c:v>9.2535230000000005E-4</c:v>
                </c:pt>
                <c:pt idx="7281">
                  <c:v>9.2511850000000001E-4</c:v>
                </c:pt>
                <c:pt idx="7282">
                  <c:v>9.2488369999999996E-4</c:v>
                </c:pt>
                <c:pt idx="7283">
                  <c:v>9.2464969999999996E-4</c:v>
                </c:pt>
                <c:pt idx="7284">
                  <c:v>9.2440730000000002E-4</c:v>
                </c:pt>
                <c:pt idx="7285">
                  <c:v>9.2417179999999995E-4</c:v>
                </c:pt>
                <c:pt idx="7286">
                  <c:v>9.2393409999999999E-4</c:v>
                </c:pt>
                <c:pt idx="7287">
                  <c:v>9.2369529999999998E-4</c:v>
                </c:pt>
                <c:pt idx="7288">
                  <c:v>9.2345570000000002E-4</c:v>
                </c:pt>
                <c:pt idx="7289">
                  <c:v>9.2321540000000004E-4</c:v>
                </c:pt>
                <c:pt idx="7290">
                  <c:v>9.2297620000000001E-4</c:v>
                </c:pt>
                <c:pt idx="7291">
                  <c:v>9.2273660000000005E-4</c:v>
                </c:pt>
                <c:pt idx="7292">
                  <c:v>9.2248880000000001E-4</c:v>
                </c:pt>
                <c:pt idx="7293">
                  <c:v>9.2224690000000003E-4</c:v>
                </c:pt>
                <c:pt idx="7294">
                  <c:v>9.2200349999999997E-4</c:v>
                </c:pt>
                <c:pt idx="7295">
                  <c:v>9.2176029999999998E-4</c:v>
                </c:pt>
                <c:pt idx="7296">
                  <c:v>9.2151699999999995E-4</c:v>
                </c:pt>
                <c:pt idx="7297">
                  <c:v>9.2127590000000003E-4</c:v>
                </c:pt>
                <c:pt idx="7298">
                  <c:v>9.2103050000000004E-4</c:v>
                </c:pt>
                <c:pt idx="7299">
                  <c:v>9.2078560000000002E-4</c:v>
                </c:pt>
                <c:pt idx="7300">
                  <c:v>9.2053070000000005E-4</c:v>
                </c:pt>
                <c:pt idx="7301">
                  <c:v>9.202797E-4</c:v>
                </c:pt>
                <c:pt idx="7302">
                  <c:v>9.2003340000000003E-4</c:v>
                </c:pt>
                <c:pt idx="7303">
                  <c:v>9.1978559999999999E-4</c:v>
                </c:pt>
                <c:pt idx="7304">
                  <c:v>9.1953789999999998E-4</c:v>
                </c:pt>
                <c:pt idx="7305">
                  <c:v>9.1928910000000003E-4</c:v>
                </c:pt>
                <c:pt idx="7306">
                  <c:v>9.190372E-4</c:v>
                </c:pt>
                <c:pt idx="7307">
                  <c:v>9.1878450000000003E-4</c:v>
                </c:pt>
                <c:pt idx="7308">
                  <c:v>9.1852160000000004E-4</c:v>
                </c:pt>
                <c:pt idx="7309">
                  <c:v>9.1827269999999995E-4</c:v>
                </c:pt>
                <c:pt idx="7310">
                  <c:v>9.1802219999999996E-4</c:v>
                </c:pt>
                <c:pt idx="7311">
                  <c:v>9.1777199999999997E-4</c:v>
                </c:pt>
                <c:pt idx="7312">
                  <c:v>9.1752019999999997E-4</c:v>
                </c:pt>
                <c:pt idx="7313">
                  <c:v>9.172669E-4</c:v>
                </c:pt>
                <c:pt idx="7314">
                  <c:v>9.1701209999999996E-4</c:v>
                </c:pt>
                <c:pt idx="7315">
                  <c:v>9.1675209999999999E-4</c:v>
                </c:pt>
                <c:pt idx="7316">
                  <c:v>9.1649210000000001E-4</c:v>
                </c:pt>
                <c:pt idx="7317">
                  <c:v>9.1622139999999997E-4</c:v>
                </c:pt>
                <c:pt idx="7318">
                  <c:v>9.159646E-4</c:v>
                </c:pt>
                <c:pt idx="7319">
                  <c:v>9.1570720000000005E-4</c:v>
                </c:pt>
                <c:pt idx="7320">
                  <c:v>9.1545229999999997E-4</c:v>
                </c:pt>
                <c:pt idx="7321">
                  <c:v>9.1519720000000004E-4</c:v>
                </c:pt>
                <c:pt idx="7322">
                  <c:v>9.1493930000000002E-4</c:v>
                </c:pt>
                <c:pt idx="7323">
                  <c:v>9.1468140000000001E-4</c:v>
                </c:pt>
                <c:pt idx="7324">
                  <c:v>9.1442200000000002E-4</c:v>
                </c:pt>
                <c:pt idx="7325">
                  <c:v>9.141482E-4</c:v>
                </c:pt>
                <c:pt idx="7326">
                  <c:v>9.1388400000000001E-4</c:v>
                </c:pt>
                <c:pt idx="7327">
                  <c:v>9.1361839999999997E-4</c:v>
                </c:pt>
                <c:pt idx="7328">
                  <c:v>9.1335319999999995E-4</c:v>
                </c:pt>
                <c:pt idx="7329">
                  <c:v>9.1308679999999997E-4</c:v>
                </c:pt>
                <c:pt idx="7330">
                  <c:v>9.1282139999999999E-4</c:v>
                </c:pt>
                <c:pt idx="7331">
                  <c:v>9.1255399999999999E-4</c:v>
                </c:pt>
                <c:pt idx="7332">
                  <c:v>9.1228890000000001E-4</c:v>
                </c:pt>
                <c:pt idx="7333">
                  <c:v>9.1201580000000002E-4</c:v>
                </c:pt>
                <c:pt idx="7334">
                  <c:v>9.1174880000000004E-4</c:v>
                </c:pt>
                <c:pt idx="7335">
                  <c:v>9.1148279999999997E-4</c:v>
                </c:pt>
                <c:pt idx="7336">
                  <c:v>9.1121469999999995E-4</c:v>
                </c:pt>
                <c:pt idx="7337">
                  <c:v>9.1094630000000004E-4</c:v>
                </c:pt>
                <c:pt idx="7338">
                  <c:v>9.1067480000000004E-4</c:v>
                </c:pt>
                <c:pt idx="7339">
                  <c:v>9.1040399999999997E-4</c:v>
                </c:pt>
                <c:pt idx="7340">
                  <c:v>9.1013149999999996E-4</c:v>
                </c:pt>
                <c:pt idx="7341">
                  <c:v>9.0985930000000005E-4</c:v>
                </c:pt>
                <c:pt idx="7342">
                  <c:v>9.0957729999999995E-4</c:v>
                </c:pt>
                <c:pt idx="7343">
                  <c:v>9.0930299999999998E-4</c:v>
                </c:pt>
                <c:pt idx="7344">
                  <c:v>9.0903109999999996E-4</c:v>
                </c:pt>
                <c:pt idx="7345">
                  <c:v>9.0875630000000003E-4</c:v>
                </c:pt>
                <c:pt idx="7346">
                  <c:v>9.0848209999999999E-4</c:v>
                </c:pt>
                <c:pt idx="7347">
                  <c:v>9.0820630000000005E-4</c:v>
                </c:pt>
                <c:pt idx="7348">
                  <c:v>9.0793039999999996E-4</c:v>
                </c:pt>
                <c:pt idx="7349">
                  <c:v>9.0765340000000005E-4</c:v>
                </c:pt>
                <c:pt idx="7350">
                  <c:v>9.0736650000000001E-4</c:v>
                </c:pt>
                <c:pt idx="7351">
                  <c:v>9.0708900000000003E-4</c:v>
                </c:pt>
                <c:pt idx="7352">
                  <c:v>9.0680869999999996E-4</c:v>
                </c:pt>
                <c:pt idx="7353">
                  <c:v>9.065287E-4</c:v>
                </c:pt>
                <c:pt idx="7354">
                  <c:v>9.0624689999999996E-4</c:v>
                </c:pt>
                <c:pt idx="7355">
                  <c:v>9.0596540000000003E-4</c:v>
                </c:pt>
                <c:pt idx="7356">
                  <c:v>9.0568270000000001E-4</c:v>
                </c:pt>
                <c:pt idx="7357">
                  <c:v>9.0539899999999998E-4</c:v>
                </c:pt>
                <c:pt idx="7358">
                  <c:v>9.0510730000000004E-4</c:v>
                </c:pt>
                <c:pt idx="7359">
                  <c:v>9.048223E-4</c:v>
                </c:pt>
                <c:pt idx="7360">
                  <c:v>9.0453840000000001E-4</c:v>
                </c:pt>
                <c:pt idx="7361">
                  <c:v>9.0425239999999995E-4</c:v>
                </c:pt>
                <c:pt idx="7362">
                  <c:v>9.0396629999999996E-4</c:v>
                </c:pt>
                <c:pt idx="7363">
                  <c:v>9.0367949999999996E-4</c:v>
                </c:pt>
                <c:pt idx="7364">
                  <c:v>9.0339170000000005E-4</c:v>
                </c:pt>
                <c:pt idx="7365">
                  <c:v>9.0310469999999997E-4</c:v>
                </c:pt>
                <c:pt idx="7366">
                  <c:v>9.0281569999999998E-4</c:v>
                </c:pt>
                <c:pt idx="7367">
                  <c:v>9.025188E-4</c:v>
                </c:pt>
                <c:pt idx="7368">
                  <c:v>9.0222809999999996E-4</c:v>
                </c:pt>
                <c:pt idx="7369">
                  <c:v>9.0193719999999997E-4</c:v>
                </c:pt>
                <c:pt idx="7370">
                  <c:v>9.0164490000000004E-4</c:v>
                </c:pt>
                <c:pt idx="7371">
                  <c:v>9.0135180000000005E-4</c:v>
                </c:pt>
                <c:pt idx="7372">
                  <c:v>9.0105909999999999E-4</c:v>
                </c:pt>
                <c:pt idx="7373">
                  <c:v>9.0076420000000004E-4</c:v>
                </c:pt>
                <c:pt idx="7374">
                  <c:v>9.0047059999999999E-4</c:v>
                </c:pt>
                <c:pt idx="7375">
                  <c:v>9.0016650000000005E-4</c:v>
                </c:pt>
                <c:pt idx="7376">
                  <c:v>8.99871E-4</c:v>
                </c:pt>
                <c:pt idx="7377">
                  <c:v>8.9957489999999997E-4</c:v>
                </c:pt>
                <c:pt idx="7378">
                  <c:v>8.992777E-4</c:v>
                </c:pt>
                <c:pt idx="7379">
                  <c:v>8.9898039999999999E-4</c:v>
                </c:pt>
                <c:pt idx="7380">
                  <c:v>8.9868109999999995E-4</c:v>
                </c:pt>
                <c:pt idx="7381">
                  <c:v>8.9838310000000003E-4</c:v>
                </c:pt>
                <c:pt idx="7382">
                  <c:v>8.9808360000000003E-4</c:v>
                </c:pt>
                <c:pt idx="7383">
                  <c:v>8.9778449999999995E-4</c:v>
                </c:pt>
                <c:pt idx="7384">
                  <c:v>8.9747649999999998E-4</c:v>
                </c:pt>
                <c:pt idx="7385">
                  <c:v>8.9717599999999996E-4</c:v>
                </c:pt>
                <c:pt idx="7386">
                  <c:v>8.9687489999999996E-4</c:v>
                </c:pt>
                <c:pt idx="7387">
                  <c:v>8.9657150000000004E-4</c:v>
                </c:pt>
                <c:pt idx="7388">
                  <c:v>8.9626780000000002E-4</c:v>
                </c:pt>
                <c:pt idx="7389">
                  <c:v>8.9596239999999996E-4</c:v>
                </c:pt>
                <c:pt idx="7390">
                  <c:v>8.9565710000000004E-4</c:v>
                </c:pt>
                <c:pt idx="7391">
                  <c:v>8.9535099999999996E-4</c:v>
                </c:pt>
                <c:pt idx="7392">
                  <c:v>8.9503580000000003E-4</c:v>
                </c:pt>
                <c:pt idx="7393">
                  <c:v>8.9472900000000003E-4</c:v>
                </c:pt>
                <c:pt idx="7394">
                  <c:v>8.9442030000000004E-4</c:v>
                </c:pt>
                <c:pt idx="7395">
                  <c:v>8.9411199999999997E-4</c:v>
                </c:pt>
                <c:pt idx="7396">
                  <c:v>8.9380250000000003E-4</c:v>
                </c:pt>
                <c:pt idx="7397">
                  <c:v>8.9349350000000004E-4</c:v>
                </c:pt>
                <c:pt idx="7398">
                  <c:v>8.9318350000000004E-4</c:v>
                </c:pt>
                <c:pt idx="7399">
                  <c:v>8.9287329999999997E-4</c:v>
                </c:pt>
                <c:pt idx="7400">
                  <c:v>8.9256299999999997E-4</c:v>
                </c:pt>
                <c:pt idx="7401">
                  <c:v>8.9224279999999996E-4</c:v>
                </c:pt>
                <c:pt idx="7402">
                  <c:v>8.9192980000000002E-4</c:v>
                </c:pt>
                <c:pt idx="7403">
                  <c:v>8.9161510000000004E-4</c:v>
                </c:pt>
                <c:pt idx="7404">
                  <c:v>8.9130269999999998E-4</c:v>
                </c:pt>
                <c:pt idx="7405">
                  <c:v>8.9098859999999999E-4</c:v>
                </c:pt>
                <c:pt idx="7406">
                  <c:v>8.9067360000000002E-4</c:v>
                </c:pt>
                <c:pt idx="7407">
                  <c:v>8.9035799999999995E-4</c:v>
                </c:pt>
                <c:pt idx="7408">
                  <c:v>8.9004120000000001E-4</c:v>
                </c:pt>
                <c:pt idx="7409">
                  <c:v>8.8971410000000003E-4</c:v>
                </c:pt>
                <c:pt idx="7410">
                  <c:v>8.8939529999999996E-4</c:v>
                </c:pt>
                <c:pt idx="7411">
                  <c:v>8.8907690000000002E-4</c:v>
                </c:pt>
                <c:pt idx="7412">
                  <c:v>8.8875870000000004E-4</c:v>
                </c:pt>
                <c:pt idx="7413">
                  <c:v>8.8844070000000002E-4</c:v>
                </c:pt>
                <c:pt idx="7414">
                  <c:v>8.8812099999999996E-4</c:v>
                </c:pt>
                <c:pt idx="7415">
                  <c:v>8.8779869999999999E-4</c:v>
                </c:pt>
                <c:pt idx="7416">
                  <c:v>8.8747629999999999E-4</c:v>
                </c:pt>
                <c:pt idx="7417">
                  <c:v>8.8715440000000005E-4</c:v>
                </c:pt>
                <c:pt idx="7418">
                  <c:v>8.8682370000000004E-4</c:v>
                </c:pt>
                <c:pt idx="7419">
                  <c:v>8.865012E-4</c:v>
                </c:pt>
                <c:pt idx="7420">
                  <c:v>8.861772E-4</c:v>
                </c:pt>
                <c:pt idx="7421">
                  <c:v>8.8585200000000002E-4</c:v>
                </c:pt>
                <c:pt idx="7422">
                  <c:v>8.8552759999999998E-4</c:v>
                </c:pt>
                <c:pt idx="7423">
                  <c:v>8.8520160000000005E-4</c:v>
                </c:pt>
                <c:pt idx="7424">
                  <c:v>8.8487509999999995E-4</c:v>
                </c:pt>
                <c:pt idx="7425">
                  <c:v>8.8455000000000001E-4</c:v>
                </c:pt>
                <c:pt idx="7426">
                  <c:v>8.8421300000000001E-4</c:v>
                </c:pt>
                <c:pt idx="7427">
                  <c:v>8.8388490000000002E-4</c:v>
                </c:pt>
                <c:pt idx="7428">
                  <c:v>8.8355550000000001E-4</c:v>
                </c:pt>
                <c:pt idx="7429">
                  <c:v>8.8322620000000004E-4</c:v>
                </c:pt>
                <c:pt idx="7430">
                  <c:v>8.8289729999999999E-4</c:v>
                </c:pt>
                <c:pt idx="7431">
                  <c:v>8.8256490000000005E-4</c:v>
                </c:pt>
                <c:pt idx="7432">
                  <c:v>8.8223459999999996E-4</c:v>
                </c:pt>
                <c:pt idx="7433">
                  <c:v>8.8190290000000004E-4</c:v>
                </c:pt>
                <c:pt idx="7434">
                  <c:v>8.8156759999999997E-4</c:v>
                </c:pt>
                <c:pt idx="7435">
                  <c:v>8.8122359999999998E-4</c:v>
                </c:pt>
                <c:pt idx="7436">
                  <c:v>8.8088999999999995E-4</c:v>
                </c:pt>
                <c:pt idx="7437">
                  <c:v>8.8055779999999997E-4</c:v>
                </c:pt>
                <c:pt idx="7438">
                  <c:v>8.802247E-4</c:v>
                </c:pt>
                <c:pt idx="7439">
                  <c:v>8.7989260000000005E-4</c:v>
                </c:pt>
                <c:pt idx="7440">
                  <c:v>8.7956030000000004E-4</c:v>
                </c:pt>
                <c:pt idx="7441">
                  <c:v>8.7922279999999998E-4</c:v>
                </c:pt>
                <c:pt idx="7442">
                  <c:v>8.7888289999999997E-4</c:v>
                </c:pt>
                <c:pt idx="7443">
                  <c:v>8.7853319999999999E-4</c:v>
                </c:pt>
                <c:pt idx="7444">
                  <c:v>8.781921E-4</c:v>
                </c:pt>
                <c:pt idx="7445">
                  <c:v>8.7785320000000001E-4</c:v>
                </c:pt>
                <c:pt idx="7446">
                  <c:v>8.7751620000000002E-4</c:v>
                </c:pt>
                <c:pt idx="7447">
                  <c:v>8.7717960000000005E-4</c:v>
                </c:pt>
                <c:pt idx="7448">
                  <c:v>8.7684340000000001E-4</c:v>
                </c:pt>
                <c:pt idx="7449">
                  <c:v>8.7650270000000005E-4</c:v>
                </c:pt>
                <c:pt idx="7450">
                  <c:v>8.7615839999999996E-4</c:v>
                </c:pt>
                <c:pt idx="7451">
                  <c:v>8.7581330000000002E-4</c:v>
                </c:pt>
                <c:pt idx="7452">
                  <c:v>8.7546149999999997E-4</c:v>
                </c:pt>
                <c:pt idx="7453">
                  <c:v>8.7511849999999999E-4</c:v>
                </c:pt>
                <c:pt idx="7454">
                  <c:v>8.7477449999999999E-4</c:v>
                </c:pt>
                <c:pt idx="7455">
                  <c:v>8.7443160000000005E-4</c:v>
                </c:pt>
                <c:pt idx="7456">
                  <c:v>8.7408359999999999E-4</c:v>
                </c:pt>
                <c:pt idx="7457">
                  <c:v>8.7373400000000003E-4</c:v>
                </c:pt>
                <c:pt idx="7458">
                  <c:v>8.7338450000000001E-4</c:v>
                </c:pt>
                <c:pt idx="7459">
                  <c:v>8.7303809999999995E-4</c:v>
                </c:pt>
                <c:pt idx="7460">
                  <c:v>8.7268090000000001E-4</c:v>
                </c:pt>
                <c:pt idx="7461">
                  <c:v>8.7233429999999999E-4</c:v>
                </c:pt>
                <c:pt idx="7462">
                  <c:v>8.719887E-4</c:v>
                </c:pt>
                <c:pt idx="7463">
                  <c:v>8.7163989999999999E-4</c:v>
                </c:pt>
                <c:pt idx="7464">
                  <c:v>8.7128930000000002E-4</c:v>
                </c:pt>
                <c:pt idx="7465">
                  <c:v>8.7093749999999997E-4</c:v>
                </c:pt>
                <c:pt idx="7466">
                  <c:v>8.7058579999999995E-4</c:v>
                </c:pt>
                <c:pt idx="7467">
                  <c:v>8.7023370000000001E-4</c:v>
                </c:pt>
                <c:pt idx="7468">
                  <c:v>8.6988300000000001E-4</c:v>
                </c:pt>
                <c:pt idx="7469">
                  <c:v>8.6952470000000001E-4</c:v>
                </c:pt>
                <c:pt idx="7470">
                  <c:v>8.6917120000000003E-4</c:v>
                </c:pt>
                <c:pt idx="7471">
                  <c:v>8.6881689999999999E-4</c:v>
                </c:pt>
                <c:pt idx="7472">
                  <c:v>8.6846069999999996E-4</c:v>
                </c:pt>
                <c:pt idx="7473">
                  <c:v>8.6810339999999998E-4</c:v>
                </c:pt>
                <c:pt idx="7474">
                  <c:v>8.6774620000000004E-4</c:v>
                </c:pt>
                <c:pt idx="7475">
                  <c:v>8.6738820000000004E-4</c:v>
                </c:pt>
                <c:pt idx="7476">
                  <c:v>8.6703089999999995E-4</c:v>
                </c:pt>
                <c:pt idx="7477">
                  <c:v>8.6666499999999997E-4</c:v>
                </c:pt>
                <c:pt idx="7478">
                  <c:v>8.6630959999999999E-4</c:v>
                </c:pt>
                <c:pt idx="7479">
                  <c:v>8.6595240000000005E-4</c:v>
                </c:pt>
                <c:pt idx="7480">
                  <c:v>8.6559219999999995E-4</c:v>
                </c:pt>
                <c:pt idx="7481">
                  <c:v>8.6523199999999996E-4</c:v>
                </c:pt>
                <c:pt idx="7482">
                  <c:v>8.6487049999999996E-4</c:v>
                </c:pt>
                <c:pt idx="7483">
                  <c:v>8.6450980000000001E-4</c:v>
                </c:pt>
                <c:pt idx="7484">
                  <c:v>8.6414689999999997E-4</c:v>
                </c:pt>
                <c:pt idx="7485">
                  <c:v>8.6378439999999996E-4</c:v>
                </c:pt>
                <c:pt idx="7486">
                  <c:v>8.6341239999999995E-4</c:v>
                </c:pt>
                <c:pt idx="7487">
                  <c:v>8.63052E-4</c:v>
                </c:pt>
                <c:pt idx="7488">
                  <c:v>8.6268779999999995E-4</c:v>
                </c:pt>
                <c:pt idx="7489">
                  <c:v>8.6232170000000001E-4</c:v>
                </c:pt>
                <c:pt idx="7490">
                  <c:v>8.619554E-4</c:v>
                </c:pt>
                <c:pt idx="7491">
                  <c:v>8.6158760000000002E-4</c:v>
                </c:pt>
                <c:pt idx="7492">
                  <c:v>8.6121950000000004E-4</c:v>
                </c:pt>
                <c:pt idx="7493">
                  <c:v>8.6085079999999997E-4</c:v>
                </c:pt>
                <c:pt idx="7494">
                  <c:v>8.6047279999999999E-4</c:v>
                </c:pt>
                <c:pt idx="7495">
                  <c:v>8.6010389999999996E-4</c:v>
                </c:pt>
                <c:pt idx="7496">
                  <c:v>8.5973400000000002E-4</c:v>
                </c:pt>
                <c:pt idx="7497">
                  <c:v>8.5936430000000004E-4</c:v>
                </c:pt>
                <c:pt idx="7498">
                  <c:v>8.5899450000000003E-4</c:v>
                </c:pt>
                <c:pt idx="7499">
                  <c:v>8.5862329999999998E-4</c:v>
                </c:pt>
                <c:pt idx="7500">
                  <c:v>8.5825219999999995E-4</c:v>
                </c:pt>
                <c:pt idx="7501">
                  <c:v>8.5787950000000004E-4</c:v>
                </c:pt>
                <c:pt idx="7502">
                  <c:v>8.5750979999999995E-4</c:v>
                </c:pt>
                <c:pt idx="7503">
                  <c:v>8.5713070000000002E-4</c:v>
                </c:pt>
                <c:pt idx="7504">
                  <c:v>8.56758E-4</c:v>
                </c:pt>
                <c:pt idx="7505">
                  <c:v>8.5638529999999997E-4</c:v>
                </c:pt>
                <c:pt idx="7506">
                  <c:v>8.5601120000000001E-4</c:v>
                </c:pt>
                <c:pt idx="7507">
                  <c:v>8.5563770000000004E-4</c:v>
                </c:pt>
                <c:pt idx="7508">
                  <c:v>8.5526139999999998E-4</c:v>
                </c:pt>
                <c:pt idx="7509">
                  <c:v>8.5488519999999996E-4</c:v>
                </c:pt>
                <c:pt idx="7510">
                  <c:v>8.5450789999999999E-4</c:v>
                </c:pt>
                <c:pt idx="7511">
                  <c:v>8.5413100000000005E-4</c:v>
                </c:pt>
                <c:pt idx="7512">
                  <c:v>8.5374520000000001E-4</c:v>
                </c:pt>
                <c:pt idx="7513">
                  <c:v>8.5336739999999998E-4</c:v>
                </c:pt>
                <c:pt idx="7514">
                  <c:v>8.5298860000000004E-4</c:v>
                </c:pt>
                <c:pt idx="7515">
                  <c:v>8.5260990000000003E-4</c:v>
                </c:pt>
                <c:pt idx="7516">
                  <c:v>8.5222919999999999E-4</c:v>
                </c:pt>
                <c:pt idx="7517">
                  <c:v>8.5184979999999996E-4</c:v>
                </c:pt>
                <c:pt idx="7518">
                  <c:v>8.5146880000000003E-4</c:v>
                </c:pt>
                <c:pt idx="7519">
                  <c:v>8.5108660000000002E-4</c:v>
                </c:pt>
                <c:pt idx="7520">
                  <c:v>8.5069569999999997E-4</c:v>
                </c:pt>
                <c:pt idx="7521">
                  <c:v>8.5031479999999997E-4</c:v>
                </c:pt>
                <c:pt idx="7522">
                  <c:v>8.4993340000000001E-4</c:v>
                </c:pt>
                <c:pt idx="7523">
                  <c:v>8.4955100000000004E-4</c:v>
                </c:pt>
                <c:pt idx="7524">
                  <c:v>8.4917010000000004E-4</c:v>
                </c:pt>
                <c:pt idx="7525">
                  <c:v>8.4878739999999996E-4</c:v>
                </c:pt>
                <c:pt idx="7526">
                  <c:v>8.4840499999999999E-4</c:v>
                </c:pt>
                <c:pt idx="7527">
                  <c:v>8.4802179999999997E-4</c:v>
                </c:pt>
                <c:pt idx="7528">
                  <c:v>8.4763679999999997E-4</c:v>
                </c:pt>
                <c:pt idx="7529">
                  <c:v>8.4724509999999998E-4</c:v>
                </c:pt>
                <c:pt idx="7530">
                  <c:v>8.4685930000000004E-4</c:v>
                </c:pt>
                <c:pt idx="7531">
                  <c:v>8.4647409999999998E-4</c:v>
                </c:pt>
                <c:pt idx="7532">
                  <c:v>8.4608980000000001E-4</c:v>
                </c:pt>
                <c:pt idx="7533">
                  <c:v>8.4570320000000002E-4</c:v>
                </c:pt>
                <c:pt idx="7534">
                  <c:v>8.4531700000000005E-4</c:v>
                </c:pt>
                <c:pt idx="7535">
                  <c:v>8.4492840000000003E-4</c:v>
                </c:pt>
                <c:pt idx="7536">
                  <c:v>8.4454099999999998E-4</c:v>
                </c:pt>
                <c:pt idx="7537">
                  <c:v>8.4415300000000005E-4</c:v>
                </c:pt>
                <c:pt idx="7538">
                  <c:v>8.4375729999999999E-4</c:v>
                </c:pt>
                <c:pt idx="7539">
                  <c:v>8.4337029999999996E-4</c:v>
                </c:pt>
                <c:pt idx="7540">
                  <c:v>8.4298070000000003E-4</c:v>
                </c:pt>
                <c:pt idx="7541">
                  <c:v>8.4259289999999995E-4</c:v>
                </c:pt>
                <c:pt idx="7542">
                  <c:v>8.4220390000000001E-4</c:v>
                </c:pt>
                <c:pt idx="7543">
                  <c:v>8.4181559999999998E-4</c:v>
                </c:pt>
                <c:pt idx="7544">
                  <c:v>8.4142699999999995E-4</c:v>
                </c:pt>
                <c:pt idx="7545">
                  <c:v>8.4103789999999997E-4</c:v>
                </c:pt>
                <c:pt idx="7546">
                  <c:v>8.406415E-4</c:v>
                </c:pt>
                <c:pt idx="7547">
                  <c:v>8.4025210000000003E-4</c:v>
                </c:pt>
                <c:pt idx="7548">
                  <c:v>8.3986360000000003E-4</c:v>
                </c:pt>
                <c:pt idx="7549">
                  <c:v>8.3947320000000005E-4</c:v>
                </c:pt>
                <c:pt idx="7550">
                  <c:v>8.3908400000000003E-4</c:v>
                </c:pt>
                <c:pt idx="7551">
                  <c:v>8.3869499999999998E-4</c:v>
                </c:pt>
                <c:pt idx="7552">
                  <c:v>8.3830389999999997E-4</c:v>
                </c:pt>
                <c:pt idx="7553">
                  <c:v>8.3791499999999995E-4</c:v>
                </c:pt>
                <c:pt idx="7554">
                  <c:v>8.3752529999999998E-4</c:v>
                </c:pt>
                <c:pt idx="7555">
                  <c:v>8.3712909999999997E-4</c:v>
                </c:pt>
                <c:pt idx="7556">
                  <c:v>8.3673929999999997E-4</c:v>
                </c:pt>
                <c:pt idx="7557">
                  <c:v>8.3635060000000002E-4</c:v>
                </c:pt>
                <c:pt idx="7558">
                  <c:v>8.359617E-4</c:v>
                </c:pt>
                <c:pt idx="7559">
                  <c:v>8.3557279999999998E-4</c:v>
                </c:pt>
                <c:pt idx="7560">
                  <c:v>8.3518450000000005E-4</c:v>
                </c:pt>
                <c:pt idx="7561">
                  <c:v>8.3479660000000005E-4</c:v>
                </c:pt>
                <c:pt idx="7562">
                  <c:v>8.3440969999999995E-4</c:v>
                </c:pt>
                <c:pt idx="7563">
                  <c:v>8.3402189999999998E-4</c:v>
                </c:pt>
                <c:pt idx="7564">
                  <c:v>8.3362650000000003E-4</c:v>
                </c:pt>
                <c:pt idx="7565">
                  <c:v>8.3324009999999999E-4</c:v>
                </c:pt>
                <c:pt idx="7566">
                  <c:v>8.3285290000000001E-4</c:v>
                </c:pt>
                <c:pt idx="7567">
                  <c:v>8.3246589999999999E-4</c:v>
                </c:pt>
                <c:pt idx="7568">
                  <c:v>8.3208040000000004E-4</c:v>
                </c:pt>
                <c:pt idx="7569">
                  <c:v>8.3169400000000001E-4</c:v>
                </c:pt>
                <c:pt idx="7570">
                  <c:v>8.3130729999999998E-4</c:v>
                </c:pt>
                <c:pt idx="7571">
                  <c:v>8.3092080000000002E-4</c:v>
                </c:pt>
                <c:pt idx="7572">
                  <c:v>8.3052729999999995E-4</c:v>
                </c:pt>
                <c:pt idx="7573">
                  <c:v>8.301421E-4</c:v>
                </c:pt>
                <c:pt idx="7574">
                  <c:v>8.2975849999999995E-4</c:v>
                </c:pt>
                <c:pt idx="7575">
                  <c:v>8.2937410000000005E-4</c:v>
                </c:pt>
                <c:pt idx="7576">
                  <c:v>8.2899109999999999E-4</c:v>
                </c:pt>
                <c:pt idx="7577">
                  <c:v>8.2860880000000005E-4</c:v>
                </c:pt>
                <c:pt idx="7578">
                  <c:v>8.2822720000000002E-4</c:v>
                </c:pt>
                <c:pt idx="7579">
                  <c:v>8.2784769999999996E-4</c:v>
                </c:pt>
                <c:pt idx="7580">
                  <c:v>8.2746790000000001E-4</c:v>
                </c:pt>
                <c:pt idx="7581">
                  <c:v>8.2708209999999996E-4</c:v>
                </c:pt>
                <c:pt idx="7582">
                  <c:v>8.2670669999999999E-4</c:v>
                </c:pt>
                <c:pt idx="7583">
                  <c:v>8.2632949999999995E-4</c:v>
                </c:pt>
                <c:pt idx="7584">
                  <c:v>8.259548E-4</c:v>
                </c:pt>
                <c:pt idx="7585">
                  <c:v>8.2557959999999999E-4</c:v>
                </c:pt>
                <c:pt idx="7586">
                  <c:v>8.2520490000000004E-4</c:v>
                </c:pt>
                <c:pt idx="7587">
                  <c:v>8.2483049999999998E-4</c:v>
                </c:pt>
                <c:pt idx="7588">
                  <c:v>8.2445510000000001E-4</c:v>
                </c:pt>
                <c:pt idx="7589">
                  <c:v>8.2407970000000004E-4</c:v>
                </c:pt>
                <c:pt idx="7590">
                  <c:v>8.2369780000000003E-4</c:v>
                </c:pt>
                <c:pt idx="7591">
                  <c:v>8.2332729999999999E-4</c:v>
                </c:pt>
                <c:pt idx="7592">
                  <c:v>8.2295950000000001E-4</c:v>
                </c:pt>
                <c:pt idx="7593">
                  <c:v>8.2259290000000001E-4</c:v>
                </c:pt>
                <c:pt idx="7594">
                  <c:v>8.2222790000000001E-4</c:v>
                </c:pt>
                <c:pt idx="7595">
                  <c:v>8.2186330000000004E-4</c:v>
                </c:pt>
                <c:pt idx="7596">
                  <c:v>8.2150189999999996E-4</c:v>
                </c:pt>
                <c:pt idx="7597">
                  <c:v>8.2114169999999997E-4</c:v>
                </c:pt>
                <c:pt idx="7598">
                  <c:v>8.2078200000000004E-4</c:v>
                </c:pt>
                <c:pt idx="7599">
                  <c:v>8.2041600000000003E-4</c:v>
                </c:pt>
                <c:pt idx="7600">
                  <c:v>8.2005930000000004E-4</c:v>
                </c:pt>
                <c:pt idx="7601">
                  <c:v>8.1970510000000003E-4</c:v>
                </c:pt>
                <c:pt idx="7602">
                  <c:v>8.1935419999999996E-4</c:v>
                </c:pt>
                <c:pt idx="7603">
                  <c:v>8.1900219999999995E-4</c:v>
                </c:pt>
                <c:pt idx="7604">
                  <c:v>8.1865270000000003E-4</c:v>
                </c:pt>
                <c:pt idx="7605">
                  <c:v>8.183016E-4</c:v>
                </c:pt>
                <c:pt idx="7606">
                  <c:v>8.1795339999999998E-4</c:v>
                </c:pt>
                <c:pt idx="7607">
                  <c:v>8.1759949999999997E-4</c:v>
                </c:pt>
                <c:pt idx="7608">
                  <c:v>8.1725489999999999E-4</c:v>
                </c:pt>
                <c:pt idx="7609">
                  <c:v>8.1691710000000005E-4</c:v>
                </c:pt>
                <c:pt idx="7610">
                  <c:v>8.1658079999999997E-4</c:v>
                </c:pt>
                <c:pt idx="7611">
                  <c:v>8.1624810000000003E-4</c:v>
                </c:pt>
                <c:pt idx="7612">
                  <c:v>8.1591580000000001E-4</c:v>
                </c:pt>
                <c:pt idx="7613">
                  <c:v>8.1558569999999999E-4</c:v>
                </c:pt>
                <c:pt idx="7614">
                  <c:v>8.1525650000000005E-4</c:v>
                </c:pt>
                <c:pt idx="7615">
                  <c:v>8.1492789999999999E-4</c:v>
                </c:pt>
                <c:pt idx="7616">
                  <c:v>8.1459670000000003E-4</c:v>
                </c:pt>
                <c:pt idx="7617">
                  <c:v>8.1427599999999995E-4</c:v>
                </c:pt>
                <c:pt idx="7618">
                  <c:v>8.1395930000000005E-4</c:v>
                </c:pt>
                <c:pt idx="7619">
                  <c:v>8.1364499999999999E-4</c:v>
                </c:pt>
                <c:pt idx="7620">
                  <c:v>8.1333339999999999E-4</c:v>
                </c:pt>
                <c:pt idx="7621">
                  <c:v>8.1302570000000001E-4</c:v>
                </c:pt>
                <c:pt idx="7622">
                  <c:v>8.1271900000000005E-4</c:v>
                </c:pt>
                <c:pt idx="7623">
                  <c:v>8.1241760000000005E-4</c:v>
                </c:pt>
                <c:pt idx="7624">
                  <c:v>8.1211569999999999E-4</c:v>
                </c:pt>
                <c:pt idx="7625">
                  <c:v>8.1181259999999996E-4</c:v>
                </c:pt>
                <c:pt idx="7626">
                  <c:v>8.1152049999999999E-4</c:v>
                </c:pt>
                <c:pt idx="7627">
                  <c:v>8.1122940000000004E-4</c:v>
                </c:pt>
                <c:pt idx="7628">
                  <c:v>8.1094459999999995E-4</c:v>
                </c:pt>
                <c:pt idx="7629">
                  <c:v>8.1066039999999997E-4</c:v>
                </c:pt>
                <c:pt idx="7630">
                  <c:v>8.1038180000000005E-4</c:v>
                </c:pt>
                <c:pt idx="7631">
                  <c:v>8.1010610000000003E-4</c:v>
                </c:pt>
                <c:pt idx="7632">
                  <c:v>8.0983520000000003E-4</c:v>
                </c:pt>
                <c:pt idx="7633">
                  <c:v>8.0956959999999999E-4</c:v>
                </c:pt>
                <c:pt idx="7634">
                  <c:v>8.0929920000000005E-4</c:v>
                </c:pt>
                <c:pt idx="7635">
                  <c:v>8.0904359999999995E-4</c:v>
                </c:pt>
                <c:pt idx="7636">
                  <c:v>8.0878969999999999E-4</c:v>
                </c:pt>
                <c:pt idx="7637">
                  <c:v>8.0854069999999998E-4</c:v>
                </c:pt>
                <c:pt idx="7638">
                  <c:v>8.0829579999999995E-4</c:v>
                </c:pt>
                <c:pt idx="7639">
                  <c:v>8.0805459999999999E-4</c:v>
                </c:pt>
                <c:pt idx="7640">
                  <c:v>8.0781869999999999E-4</c:v>
                </c:pt>
                <c:pt idx="7641">
                  <c:v>8.0758519999999995E-4</c:v>
                </c:pt>
                <c:pt idx="7642">
                  <c:v>8.0735819999999995E-4</c:v>
                </c:pt>
                <c:pt idx="7643">
                  <c:v>8.0712679999999997E-4</c:v>
                </c:pt>
                <c:pt idx="7644">
                  <c:v>8.0690869999999997E-4</c:v>
                </c:pt>
                <c:pt idx="7645">
                  <c:v>8.066964E-4</c:v>
                </c:pt>
                <c:pt idx="7646">
                  <c:v>8.0648850000000002E-4</c:v>
                </c:pt>
                <c:pt idx="7647">
                  <c:v>8.0628649999999998E-4</c:v>
                </c:pt>
                <c:pt idx="7648">
                  <c:v>8.0608850000000001E-4</c:v>
                </c:pt>
                <c:pt idx="7649">
                  <c:v>8.0589650000000002E-4</c:v>
                </c:pt>
                <c:pt idx="7650">
                  <c:v>8.0570920000000001E-4</c:v>
                </c:pt>
                <c:pt idx="7651">
                  <c:v>8.0551910000000002E-4</c:v>
                </c:pt>
                <c:pt idx="7652">
                  <c:v>8.0534240000000004E-4</c:v>
                </c:pt>
                <c:pt idx="7653">
                  <c:v>8.0517000000000002E-4</c:v>
                </c:pt>
                <c:pt idx="7654">
                  <c:v>8.0500410000000004E-4</c:v>
                </c:pt>
                <c:pt idx="7655">
                  <c:v>8.0484190000000002E-4</c:v>
                </c:pt>
                <c:pt idx="7656">
                  <c:v>8.0468640000000001E-4</c:v>
                </c:pt>
                <c:pt idx="7657">
                  <c:v>8.0453670000000003E-4</c:v>
                </c:pt>
                <c:pt idx="7658">
                  <c:v>8.0439179999999995E-4</c:v>
                </c:pt>
                <c:pt idx="7659">
                  <c:v>8.0425270000000001E-4</c:v>
                </c:pt>
                <c:pt idx="7660">
                  <c:v>8.0410979999999996E-4</c:v>
                </c:pt>
                <c:pt idx="7661">
                  <c:v>8.0398049999999999E-4</c:v>
                </c:pt>
                <c:pt idx="7662">
                  <c:v>8.0385690000000002E-4</c:v>
                </c:pt>
                <c:pt idx="7663">
                  <c:v>8.0373770000000003E-4</c:v>
                </c:pt>
                <c:pt idx="7664">
                  <c:v>8.0362390000000004E-4</c:v>
                </c:pt>
                <c:pt idx="7665">
                  <c:v>8.0351309999999998E-4</c:v>
                </c:pt>
                <c:pt idx="7666">
                  <c:v>8.0340730000000001E-4</c:v>
                </c:pt>
                <c:pt idx="7667">
                  <c:v>8.0330590000000002E-4</c:v>
                </c:pt>
                <c:pt idx="7668">
                  <c:v>8.0320969999999995E-4</c:v>
                </c:pt>
                <c:pt idx="7669">
                  <c:v>8.0311130000000001E-4</c:v>
                </c:pt>
                <c:pt idx="7670">
                  <c:v>8.0302439999999998E-4</c:v>
                </c:pt>
                <c:pt idx="7671">
                  <c:v>8.02945E-4</c:v>
                </c:pt>
                <c:pt idx="7672">
                  <c:v>8.0287049999999997E-4</c:v>
                </c:pt>
                <c:pt idx="7673">
                  <c:v>8.0280019999999996E-4</c:v>
                </c:pt>
                <c:pt idx="7674">
                  <c:v>8.0273439999999996E-4</c:v>
                </c:pt>
                <c:pt idx="7675">
                  <c:v>8.0267170000000005E-4</c:v>
                </c:pt>
                <c:pt idx="7676">
                  <c:v>8.0261449999999995E-4</c:v>
                </c:pt>
                <c:pt idx="7677">
                  <c:v>8.0256070000000004E-4</c:v>
                </c:pt>
                <c:pt idx="7678">
                  <c:v>8.0250310000000002E-4</c:v>
                </c:pt>
                <c:pt idx="7679">
                  <c:v>8.0245839999999995E-4</c:v>
                </c:pt>
                <c:pt idx="7680">
                  <c:v>8.0241660000000001E-4</c:v>
                </c:pt>
                <c:pt idx="7681">
                  <c:v>8.0237929999999998E-4</c:v>
                </c:pt>
                <c:pt idx="7682">
                  <c:v>8.0234640000000003E-4</c:v>
                </c:pt>
                <c:pt idx="7683">
                  <c:v>8.0231629999999996E-4</c:v>
                </c:pt>
                <c:pt idx="7684">
                  <c:v>8.0228820000000003E-4</c:v>
                </c:pt>
                <c:pt idx="7685">
                  <c:v>8.0226250000000005E-4</c:v>
                </c:pt>
                <c:pt idx="7686">
                  <c:v>8.0224039999999999E-4</c:v>
                </c:pt>
                <c:pt idx="7687">
                  <c:v>8.0221130000000004E-4</c:v>
                </c:pt>
                <c:pt idx="7688">
                  <c:v>8.0219429999999999E-4</c:v>
                </c:pt>
                <c:pt idx="7689">
                  <c:v>8.0217920000000005E-4</c:v>
                </c:pt>
                <c:pt idx="7690">
                  <c:v>8.0216700000000001E-4</c:v>
                </c:pt>
                <c:pt idx="7691">
                  <c:v>8.0215769999999998E-4</c:v>
                </c:pt>
                <c:pt idx="7692">
                  <c:v>8.0214969999999996E-4</c:v>
                </c:pt>
                <c:pt idx="7693">
                  <c:v>8.0214429999999996E-4</c:v>
                </c:pt>
                <c:pt idx="7694">
                  <c:v>8.0213889999999996E-4</c:v>
                </c:pt>
                <c:pt idx="7695">
                  <c:v>8.0213639999999998E-4</c:v>
                </c:pt>
                <c:pt idx="7696">
                  <c:v>8.0212540000000002E-4</c:v>
                </c:pt>
                <c:pt idx="7697">
                  <c:v>8.0212489999999996E-4</c:v>
                </c:pt>
                <c:pt idx="7698">
                  <c:v>8.02125E-4</c:v>
                </c:pt>
                <c:pt idx="7699">
                  <c:v>8.0212290000000004E-4</c:v>
                </c:pt>
                <c:pt idx="7700">
                  <c:v>8.0212149999999999E-4</c:v>
                </c:pt>
                <c:pt idx="7701">
                  <c:v>8.0211729999999997E-4</c:v>
                </c:pt>
                <c:pt idx="7702">
                  <c:v>8.0211360000000001E-4</c:v>
                </c:pt>
                <c:pt idx="7703">
                  <c:v>8.0210809999999998E-4</c:v>
                </c:pt>
                <c:pt idx="7704">
                  <c:v>8.0210160000000004E-4</c:v>
                </c:pt>
                <c:pt idx="7705">
                  <c:v>8.0208769999999996E-4</c:v>
                </c:pt>
                <c:pt idx="7706">
                  <c:v>8.0208030000000004E-4</c:v>
                </c:pt>
                <c:pt idx="7707">
                  <c:v>8.0207330000000004E-4</c:v>
                </c:pt>
                <c:pt idx="7708">
                  <c:v>8.0206289999999996E-4</c:v>
                </c:pt>
                <c:pt idx="7709">
                  <c:v>8.0205200000000004E-4</c:v>
                </c:pt>
                <c:pt idx="7710">
                  <c:v>8.0203869999999995E-4</c:v>
                </c:pt>
                <c:pt idx="7711">
                  <c:v>8.0202089999999995E-4</c:v>
                </c:pt>
                <c:pt idx="7712">
                  <c:v>8.0200029999999997E-4</c:v>
                </c:pt>
                <c:pt idx="7713">
                  <c:v>8.0197510000000005E-4</c:v>
                </c:pt>
                <c:pt idx="7714">
                  <c:v>8.0193949999999995E-4</c:v>
                </c:pt>
                <c:pt idx="7715">
                  <c:v>8.0190679999999996E-4</c:v>
                </c:pt>
                <c:pt idx="7716">
                  <c:v>8.018697E-4</c:v>
                </c:pt>
                <c:pt idx="7717">
                  <c:v>8.0182829999999997E-4</c:v>
                </c:pt>
                <c:pt idx="7718">
                  <c:v>8.0178149999999995E-4</c:v>
                </c:pt>
                <c:pt idx="7719">
                  <c:v>8.0172990000000003E-4</c:v>
                </c:pt>
                <c:pt idx="7720">
                  <c:v>8.0167279999999997E-4</c:v>
                </c:pt>
                <c:pt idx="7721">
                  <c:v>8.0161049999999997E-4</c:v>
                </c:pt>
                <c:pt idx="7722">
                  <c:v>8.0154239999999995E-4</c:v>
                </c:pt>
                <c:pt idx="7723">
                  <c:v>8.0146039999999996E-4</c:v>
                </c:pt>
                <c:pt idx="7724">
                  <c:v>8.0138050000000004E-4</c:v>
                </c:pt>
                <c:pt idx="7725">
                  <c:v>8.0129340000000004E-4</c:v>
                </c:pt>
                <c:pt idx="7726">
                  <c:v>8.0119990000000003E-4</c:v>
                </c:pt>
                <c:pt idx="7727">
                  <c:v>8.01099E-4</c:v>
                </c:pt>
                <c:pt idx="7728">
                  <c:v>8.0099200000000005E-4</c:v>
                </c:pt>
                <c:pt idx="7729">
                  <c:v>8.0087599999999995E-4</c:v>
                </c:pt>
                <c:pt idx="7730">
                  <c:v>8.0075199999999995E-4</c:v>
                </c:pt>
                <c:pt idx="7731">
                  <c:v>8.0062009999999997E-4</c:v>
                </c:pt>
                <c:pt idx="7732">
                  <c:v>8.0047080000000001E-4</c:v>
                </c:pt>
                <c:pt idx="7733">
                  <c:v>8.0032129999999999E-4</c:v>
                </c:pt>
                <c:pt idx="7734">
                  <c:v>8.0016189999999995E-4</c:v>
                </c:pt>
                <c:pt idx="7735">
                  <c:v>7.9999360000000002E-4</c:v>
                </c:pt>
                <c:pt idx="7736">
                  <c:v>7.9981569999999997E-4</c:v>
                </c:pt>
                <c:pt idx="7737">
                  <c:v>7.9962879999999998E-4</c:v>
                </c:pt>
                <c:pt idx="7738">
                  <c:v>7.9943180000000003E-4</c:v>
                </c:pt>
                <c:pt idx="7739">
                  <c:v>7.9922580000000003E-4</c:v>
                </c:pt>
                <c:pt idx="7740">
                  <c:v>7.9900990000000003E-4</c:v>
                </c:pt>
                <c:pt idx="7741">
                  <c:v>7.9877520000000001E-4</c:v>
                </c:pt>
                <c:pt idx="7742">
                  <c:v>7.9853889999999999E-4</c:v>
                </c:pt>
                <c:pt idx="7743">
                  <c:v>7.9829070000000002E-4</c:v>
                </c:pt>
                <c:pt idx="7744">
                  <c:v>7.9803230000000005E-4</c:v>
                </c:pt>
                <c:pt idx="7745">
                  <c:v>7.9776140000000005E-4</c:v>
                </c:pt>
                <c:pt idx="7746">
                  <c:v>7.9748030000000004E-4</c:v>
                </c:pt>
                <c:pt idx="7747">
                  <c:v>7.9718729999999998E-4</c:v>
                </c:pt>
                <c:pt idx="7748">
                  <c:v>7.9688250000000001E-4</c:v>
                </c:pt>
                <c:pt idx="7749">
                  <c:v>7.9656759999999997E-4</c:v>
                </c:pt>
                <c:pt idx="7750">
                  <c:v>7.9623129999999999E-4</c:v>
                </c:pt>
                <c:pt idx="7751">
                  <c:v>7.958924E-4</c:v>
                </c:pt>
                <c:pt idx="7752">
                  <c:v>7.955398E-4</c:v>
                </c:pt>
                <c:pt idx="7753">
                  <c:v>7.9517469999999997E-4</c:v>
                </c:pt>
                <c:pt idx="7754">
                  <c:v>7.9479819999999995E-4</c:v>
                </c:pt>
                <c:pt idx="7755">
                  <c:v>7.9440710000000005E-4</c:v>
                </c:pt>
                <c:pt idx="7756">
                  <c:v>7.9400569999999999E-4</c:v>
                </c:pt>
                <c:pt idx="7757">
                  <c:v>7.9358930000000003E-4</c:v>
                </c:pt>
                <c:pt idx="7758">
                  <c:v>7.9316230000000003E-4</c:v>
                </c:pt>
                <c:pt idx="7759">
                  <c:v>7.9271319999999997E-4</c:v>
                </c:pt>
                <c:pt idx="7760">
                  <c:v>7.9225960000000001E-4</c:v>
                </c:pt>
                <c:pt idx="7761">
                  <c:v>7.9179369999999997E-4</c:v>
                </c:pt>
                <c:pt idx="7762">
                  <c:v>7.9131359999999997E-4</c:v>
                </c:pt>
                <c:pt idx="7763">
                  <c:v>7.9082260000000004E-4</c:v>
                </c:pt>
                <c:pt idx="7764">
                  <c:v>7.9031679999999995E-4</c:v>
                </c:pt>
                <c:pt idx="7765">
                  <c:v>7.8979910000000003E-4</c:v>
                </c:pt>
                <c:pt idx="7766">
                  <c:v>7.8926750000000003E-4</c:v>
                </c:pt>
                <c:pt idx="7767">
                  <c:v>7.8872329999999996E-4</c:v>
                </c:pt>
                <c:pt idx="7768">
                  <c:v>7.8815790000000003E-4</c:v>
                </c:pt>
                <c:pt idx="7769">
                  <c:v>7.8758639999999998E-4</c:v>
                </c:pt>
                <c:pt idx="7770">
                  <c:v>7.8700259999999996E-4</c:v>
                </c:pt>
                <c:pt idx="7771">
                  <c:v>7.8640429999999998E-4</c:v>
                </c:pt>
                <c:pt idx="7772">
                  <c:v>7.8579400000000003E-4</c:v>
                </c:pt>
                <c:pt idx="7773">
                  <c:v>7.8517099999999998E-4</c:v>
                </c:pt>
                <c:pt idx="7774">
                  <c:v>7.8453460000000002E-4</c:v>
                </c:pt>
                <c:pt idx="7775">
                  <c:v>7.8388609999999995E-4</c:v>
                </c:pt>
                <c:pt idx="7776">
                  <c:v>7.8322410000000004E-4</c:v>
                </c:pt>
                <c:pt idx="7777">
                  <c:v>7.825423E-4</c:v>
                </c:pt>
                <c:pt idx="7778">
                  <c:v>7.8185400000000001E-4</c:v>
                </c:pt>
                <c:pt idx="7779">
                  <c:v>7.8115339999999995E-4</c:v>
                </c:pt>
                <c:pt idx="7780">
                  <c:v>7.8044010000000001E-4</c:v>
                </c:pt>
                <c:pt idx="7781">
                  <c:v>7.7971319999999998E-4</c:v>
                </c:pt>
                <c:pt idx="7782">
                  <c:v>7.7897519999999996E-4</c:v>
                </c:pt>
                <c:pt idx="7783">
                  <c:v>7.7822329999999997E-4</c:v>
                </c:pt>
                <c:pt idx="7784">
                  <c:v>7.7746019999999996E-4</c:v>
                </c:pt>
                <c:pt idx="7785">
                  <c:v>7.7668490000000001E-4</c:v>
                </c:pt>
                <c:pt idx="7786">
                  <c:v>7.7588929999999998E-4</c:v>
                </c:pt>
                <c:pt idx="7787">
                  <c:v>7.7509089999999996E-4</c:v>
                </c:pt>
                <c:pt idx="7788">
                  <c:v>7.7427910000000004E-4</c:v>
                </c:pt>
                <c:pt idx="7789">
                  <c:v>7.7345699999999996E-4</c:v>
                </c:pt>
                <c:pt idx="7790">
                  <c:v>7.7262230000000004E-4</c:v>
                </c:pt>
                <c:pt idx="7791">
                  <c:v>7.7177739999999999E-4</c:v>
                </c:pt>
                <c:pt idx="7792">
                  <c:v>7.7092149999999999E-4</c:v>
                </c:pt>
                <c:pt idx="7793">
                  <c:v>7.700548E-4</c:v>
                </c:pt>
                <c:pt idx="7794">
                  <c:v>7.691795E-4</c:v>
                </c:pt>
                <c:pt idx="7795">
                  <c:v>7.6828499999999995E-4</c:v>
                </c:pt>
                <c:pt idx="7796">
                  <c:v>7.6738969999999996E-4</c:v>
                </c:pt>
                <c:pt idx="7797">
                  <c:v>7.6648380000000004E-4</c:v>
                </c:pt>
                <c:pt idx="7798">
                  <c:v>7.6556889999999998E-4</c:v>
                </c:pt>
                <c:pt idx="7799">
                  <c:v>7.6464510000000003E-4</c:v>
                </c:pt>
                <c:pt idx="7800">
                  <c:v>7.6371079999999997E-4</c:v>
                </c:pt>
                <c:pt idx="7801">
                  <c:v>7.6276879999999999E-4</c:v>
                </c:pt>
                <c:pt idx="7802">
                  <c:v>7.6181689999999999E-4</c:v>
                </c:pt>
                <c:pt idx="7803">
                  <c:v>7.6085729999999998E-4</c:v>
                </c:pt>
                <c:pt idx="7804">
                  <c:v>7.5988200000000003E-4</c:v>
                </c:pt>
                <c:pt idx="7805">
                  <c:v>7.5890690000000004E-4</c:v>
                </c:pt>
                <c:pt idx="7806">
                  <c:v>7.5792419999999995E-4</c:v>
                </c:pt>
                <c:pt idx="7807">
                  <c:v>7.569327E-4</c:v>
                </c:pt>
                <c:pt idx="7808">
                  <c:v>7.5593500000000001E-4</c:v>
                </c:pt>
                <c:pt idx="7809">
                  <c:v>7.5492929999999999E-4</c:v>
                </c:pt>
                <c:pt idx="7810">
                  <c:v>7.5391810000000005E-4</c:v>
                </c:pt>
                <c:pt idx="7811">
                  <c:v>7.5290480000000004E-4</c:v>
                </c:pt>
                <c:pt idx="7812">
                  <c:v>7.5187349999999997E-4</c:v>
                </c:pt>
                <c:pt idx="7813">
                  <c:v>7.5083539999999996E-4</c:v>
                </c:pt>
                <c:pt idx="7814">
                  <c:v>7.4980439999999999E-4</c:v>
                </c:pt>
                <c:pt idx="7815">
                  <c:v>7.4879639999999995E-4</c:v>
                </c:pt>
                <c:pt idx="7816">
                  <c:v>7.4774930000000002E-4</c:v>
                </c:pt>
                <c:pt idx="7817">
                  <c:v>7.4670070000000001E-4</c:v>
                </c:pt>
                <c:pt idx="7818">
                  <c:v>7.4564390000000003E-4</c:v>
                </c:pt>
                <c:pt idx="7819">
                  <c:v>7.4458670000000001E-4</c:v>
                </c:pt>
                <c:pt idx="7820">
                  <c:v>7.4352719999999997E-4</c:v>
                </c:pt>
                <c:pt idx="7821">
                  <c:v>7.4246529999999998E-4</c:v>
                </c:pt>
                <c:pt idx="7822">
                  <c:v>7.4139469999999995E-4</c:v>
                </c:pt>
                <c:pt idx="7823">
                  <c:v>7.4033140000000002E-4</c:v>
                </c:pt>
                <c:pt idx="7824">
                  <c:v>7.3926790000000003E-4</c:v>
                </c:pt>
                <c:pt idx="7825">
                  <c:v>7.3820549999999998E-4</c:v>
                </c:pt>
                <c:pt idx="7826">
                  <c:v>7.3714020000000002E-4</c:v>
                </c:pt>
                <c:pt idx="7827">
                  <c:v>7.3607830000000003E-4</c:v>
                </c:pt>
                <c:pt idx="7828">
                  <c:v>7.3501130000000003E-4</c:v>
                </c:pt>
                <c:pt idx="7829">
                  <c:v>7.3395489999999997E-4</c:v>
                </c:pt>
                <c:pt idx="7830">
                  <c:v>7.3288209999999995E-4</c:v>
                </c:pt>
                <c:pt idx="7831">
                  <c:v>7.3182300000000004E-4</c:v>
                </c:pt>
                <c:pt idx="7832">
                  <c:v>7.3075560000000002E-4</c:v>
                </c:pt>
                <c:pt idx="7833">
                  <c:v>7.2969289999999997E-4</c:v>
                </c:pt>
                <c:pt idx="7834">
                  <c:v>7.2864079999999996E-4</c:v>
                </c:pt>
                <c:pt idx="7835">
                  <c:v>7.2757850000000005E-4</c:v>
                </c:pt>
                <c:pt idx="7836">
                  <c:v>7.2653509999999998E-4</c:v>
                </c:pt>
                <c:pt idx="7837">
                  <c:v>7.2548440000000001E-4</c:v>
                </c:pt>
                <c:pt idx="7838">
                  <c:v>7.2444070000000005E-4</c:v>
                </c:pt>
                <c:pt idx="7839">
                  <c:v>7.2340830000000003E-4</c:v>
                </c:pt>
                <c:pt idx="7840">
                  <c:v>7.2236019999999998E-4</c:v>
                </c:pt>
                <c:pt idx="7841">
                  <c:v>7.2132809999999996E-4</c:v>
                </c:pt>
                <c:pt idx="7842">
                  <c:v>7.2030230000000002E-4</c:v>
                </c:pt>
                <c:pt idx="7843">
                  <c:v>7.1927250000000003E-4</c:v>
                </c:pt>
                <c:pt idx="7844">
                  <c:v>7.1825160000000003E-4</c:v>
                </c:pt>
                <c:pt idx="7845">
                  <c:v>7.1723849999999999E-4</c:v>
                </c:pt>
                <c:pt idx="7846">
                  <c:v>7.1623249999999998E-4</c:v>
                </c:pt>
                <c:pt idx="7847">
                  <c:v>7.1524559999999997E-4</c:v>
                </c:pt>
                <c:pt idx="7848">
                  <c:v>7.1425530000000001E-4</c:v>
                </c:pt>
                <c:pt idx="7849">
                  <c:v>7.132757E-4</c:v>
                </c:pt>
                <c:pt idx="7850">
                  <c:v>7.1232580000000004E-4</c:v>
                </c:pt>
                <c:pt idx="7851">
                  <c:v>7.1135999999999997E-4</c:v>
                </c:pt>
                <c:pt idx="7852">
                  <c:v>7.1040199999999995E-4</c:v>
                </c:pt>
                <c:pt idx="7853">
                  <c:v>7.0945389999999995E-4</c:v>
                </c:pt>
                <c:pt idx="7854">
                  <c:v>7.0851680000000002E-4</c:v>
                </c:pt>
                <c:pt idx="7855">
                  <c:v>7.0758989999999999E-4</c:v>
                </c:pt>
                <c:pt idx="7856">
                  <c:v>7.0667569999999995E-4</c:v>
                </c:pt>
                <c:pt idx="7857">
                  <c:v>7.0576969999999999E-4</c:v>
                </c:pt>
                <c:pt idx="7858">
                  <c:v>7.0488150000000004E-4</c:v>
                </c:pt>
                <c:pt idx="7859">
                  <c:v>7.0398300000000004E-4</c:v>
                </c:pt>
                <c:pt idx="7860">
                  <c:v>7.0311829999999997E-4</c:v>
                </c:pt>
                <c:pt idx="7861">
                  <c:v>7.0225280000000005E-4</c:v>
                </c:pt>
                <c:pt idx="7862">
                  <c:v>7.013996E-4</c:v>
                </c:pt>
                <c:pt idx="7863">
                  <c:v>7.0056969999999997E-4</c:v>
                </c:pt>
                <c:pt idx="7864">
                  <c:v>6.9973780000000003E-4</c:v>
                </c:pt>
                <c:pt idx="7865">
                  <c:v>6.9893630000000004E-4</c:v>
                </c:pt>
                <c:pt idx="7866">
                  <c:v>6.9812879999999996E-4</c:v>
                </c:pt>
                <c:pt idx="7867">
                  <c:v>6.9735330000000005E-4</c:v>
                </c:pt>
                <c:pt idx="7868">
                  <c:v>6.9656269999999998E-4</c:v>
                </c:pt>
                <c:pt idx="7869">
                  <c:v>6.9580170000000004E-4</c:v>
                </c:pt>
                <c:pt idx="7870">
                  <c:v>6.9503990000000003E-4</c:v>
                </c:pt>
                <c:pt idx="7871">
                  <c:v>6.9430879999999998E-4</c:v>
                </c:pt>
                <c:pt idx="7872">
                  <c:v>6.9357930000000004E-4</c:v>
                </c:pt>
                <c:pt idx="7873">
                  <c:v>6.9286290000000002E-4</c:v>
                </c:pt>
                <c:pt idx="7874">
                  <c:v>6.9216820000000002E-4</c:v>
                </c:pt>
                <c:pt idx="7875">
                  <c:v>6.914728E-4</c:v>
                </c:pt>
                <c:pt idx="7876">
                  <c:v>6.9081630000000002E-4</c:v>
                </c:pt>
                <c:pt idx="7877">
                  <c:v>6.9013850000000003E-4</c:v>
                </c:pt>
                <c:pt idx="7878">
                  <c:v>6.8948640000000003E-4</c:v>
                </c:pt>
                <c:pt idx="7879">
                  <c:v>6.8883360000000001E-4</c:v>
                </c:pt>
                <c:pt idx="7880">
                  <c:v>6.8822000000000002E-4</c:v>
                </c:pt>
                <c:pt idx="7881">
                  <c:v>6.8760420000000004E-4</c:v>
                </c:pt>
                <c:pt idx="7882">
                  <c:v>6.869879E-4</c:v>
                </c:pt>
                <c:pt idx="7883">
                  <c:v>6.8639839999999998E-4</c:v>
                </c:pt>
                <c:pt idx="7884">
                  <c:v>6.858109E-4</c:v>
                </c:pt>
                <c:pt idx="7885">
                  <c:v>6.8525520000000003E-4</c:v>
                </c:pt>
                <c:pt idx="7886">
                  <c:v>6.8468930000000004E-4</c:v>
                </c:pt>
                <c:pt idx="7887">
                  <c:v>6.8415529999999998E-4</c:v>
                </c:pt>
                <c:pt idx="7888">
                  <c:v>6.8362019999999998E-4</c:v>
                </c:pt>
                <c:pt idx="7889">
                  <c:v>6.8311789999999999E-4</c:v>
                </c:pt>
                <c:pt idx="7890">
                  <c:v>6.8260529999999997E-4</c:v>
                </c:pt>
                <c:pt idx="7891">
                  <c:v>6.8210959999999996E-4</c:v>
                </c:pt>
                <c:pt idx="7892">
                  <c:v>6.8161280000000001E-4</c:v>
                </c:pt>
                <c:pt idx="7893">
                  <c:v>6.81147E-4</c:v>
                </c:pt>
                <c:pt idx="7894">
                  <c:v>6.8067400000000004E-4</c:v>
                </c:pt>
                <c:pt idx="7895">
                  <c:v>6.8021439999999998E-4</c:v>
                </c:pt>
                <c:pt idx="7896">
                  <c:v>6.7976389999999999E-4</c:v>
                </c:pt>
                <c:pt idx="7897">
                  <c:v>6.793468E-4</c:v>
                </c:pt>
                <c:pt idx="7898">
                  <c:v>6.789252E-4</c:v>
                </c:pt>
                <c:pt idx="7899">
                  <c:v>6.7852250000000004E-4</c:v>
                </c:pt>
                <c:pt idx="7900">
                  <c:v>6.7812720000000001E-4</c:v>
                </c:pt>
                <c:pt idx="7901">
                  <c:v>6.7775400000000003E-4</c:v>
                </c:pt>
                <c:pt idx="7902">
                  <c:v>6.7737920000000005E-4</c:v>
                </c:pt>
                <c:pt idx="7903">
                  <c:v>6.7702910000000003E-4</c:v>
                </c:pt>
                <c:pt idx="7904">
                  <c:v>6.7667119999999996E-4</c:v>
                </c:pt>
                <c:pt idx="7905">
                  <c:v>6.7632290000000002E-4</c:v>
                </c:pt>
                <c:pt idx="7906">
                  <c:v>6.7597930000000005E-4</c:v>
                </c:pt>
                <c:pt idx="7907">
                  <c:v>6.7566269999999996E-4</c:v>
                </c:pt>
                <c:pt idx="7908">
                  <c:v>6.7533980000000001E-4</c:v>
                </c:pt>
                <c:pt idx="7909">
                  <c:v>6.7503639999999998E-4</c:v>
                </c:pt>
                <c:pt idx="7910">
                  <c:v>6.7473520000000005E-4</c:v>
                </c:pt>
                <c:pt idx="7911">
                  <c:v>6.7446369999999995E-4</c:v>
                </c:pt>
                <c:pt idx="7912">
                  <c:v>6.7418770000000005E-4</c:v>
                </c:pt>
                <c:pt idx="7913">
                  <c:v>6.7393360000000003E-4</c:v>
                </c:pt>
                <c:pt idx="7914">
                  <c:v>6.736693E-4</c:v>
                </c:pt>
                <c:pt idx="7915">
                  <c:v>6.7343920000000003E-4</c:v>
                </c:pt>
                <c:pt idx="7916">
                  <c:v>6.7320019999999995E-4</c:v>
                </c:pt>
                <c:pt idx="7917">
                  <c:v>6.7298130000000001E-4</c:v>
                </c:pt>
                <c:pt idx="7918">
                  <c:v>6.7275569999999995E-4</c:v>
                </c:pt>
                <c:pt idx="7919">
                  <c:v>6.7255560000000002E-4</c:v>
                </c:pt>
                <c:pt idx="7920">
                  <c:v>6.7234510000000001E-4</c:v>
                </c:pt>
                <c:pt idx="7921">
                  <c:v>6.7215340000000001E-4</c:v>
                </c:pt>
                <c:pt idx="7922">
                  <c:v>6.7195600000000003E-4</c:v>
                </c:pt>
                <c:pt idx="7923">
                  <c:v>6.7177779999999998E-4</c:v>
                </c:pt>
                <c:pt idx="7924">
                  <c:v>6.7159499999999998E-4</c:v>
                </c:pt>
                <c:pt idx="7925">
                  <c:v>6.7143159999999999E-4</c:v>
                </c:pt>
                <c:pt idx="7926">
                  <c:v>6.7125949999999996E-4</c:v>
                </c:pt>
                <c:pt idx="7927">
                  <c:v>6.7111090000000003E-4</c:v>
                </c:pt>
                <c:pt idx="7928">
                  <c:v>6.7094889999999997E-4</c:v>
                </c:pt>
                <c:pt idx="7929">
                  <c:v>6.708072E-4</c:v>
                </c:pt>
                <c:pt idx="7930">
                  <c:v>6.7065180000000003E-4</c:v>
                </c:pt>
                <c:pt idx="7931">
                  <c:v>6.7051899999999995E-4</c:v>
                </c:pt>
                <c:pt idx="7932">
                  <c:v>6.7036060000000004E-4</c:v>
                </c:pt>
                <c:pt idx="7933">
                  <c:v>6.7022570000000001E-4</c:v>
                </c:pt>
                <c:pt idx="7934">
                  <c:v>6.7007519999999997E-4</c:v>
                </c:pt>
                <c:pt idx="7935">
                  <c:v>6.6994500000000002E-4</c:v>
                </c:pt>
                <c:pt idx="7936">
                  <c:v>6.6979590000000003E-4</c:v>
                </c:pt>
                <c:pt idx="7937">
                  <c:v>6.6965959999999995E-4</c:v>
                </c:pt>
                <c:pt idx="7938">
                  <c:v>6.6950729999999995E-4</c:v>
                </c:pt>
                <c:pt idx="7939">
                  <c:v>6.6937509999999997E-4</c:v>
                </c:pt>
                <c:pt idx="7940">
                  <c:v>6.6922699999999999E-4</c:v>
                </c:pt>
                <c:pt idx="7941">
                  <c:v>6.6907299999999996E-4</c:v>
                </c:pt>
                <c:pt idx="7942">
                  <c:v>6.689062E-4</c:v>
                </c:pt>
                <c:pt idx="7943">
                  <c:v>6.6874510000000003E-4</c:v>
                </c:pt>
                <c:pt idx="7944">
                  <c:v>6.6858140000000004E-4</c:v>
                </c:pt>
                <c:pt idx="7945">
                  <c:v>6.6841730000000003E-4</c:v>
                </c:pt>
                <c:pt idx="7946">
                  <c:v>6.6825350000000001E-4</c:v>
                </c:pt>
                <c:pt idx="7947">
                  <c:v>6.6808700000000004E-4</c:v>
                </c:pt>
                <c:pt idx="7948">
                  <c:v>6.679171E-4</c:v>
                </c:pt>
                <c:pt idx="7949">
                  <c:v>6.6773940000000001E-4</c:v>
                </c:pt>
                <c:pt idx="7950">
                  <c:v>6.6755280000000002E-4</c:v>
                </c:pt>
                <c:pt idx="7951">
                  <c:v>6.6734889999999999E-4</c:v>
                </c:pt>
                <c:pt idx="7952">
                  <c:v>6.6714170000000002E-4</c:v>
                </c:pt>
                <c:pt idx="7953">
                  <c:v>6.669267E-4</c:v>
                </c:pt>
                <c:pt idx="7954">
                  <c:v>6.6670369999999996E-4</c:v>
                </c:pt>
                <c:pt idx="7955">
                  <c:v>6.6647560000000002E-4</c:v>
                </c:pt>
                <c:pt idx="7956">
                  <c:v>6.6624220000000001E-4</c:v>
                </c:pt>
                <c:pt idx="7957">
                  <c:v>6.6600450000000005E-4</c:v>
                </c:pt>
                <c:pt idx="7958">
                  <c:v>6.6576359999999998E-4</c:v>
                </c:pt>
                <c:pt idx="7959">
                  <c:v>6.6552020000000003E-4</c:v>
                </c:pt>
                <c:pt idx="7960">
                  <c:v>6.6526729999999998E-4</c:v>
                </c:pt>
                <c:pt idx="7961">
                  <c:v>6.6501780000000001E-4</c:v>
                </c:pt>
                <c:pt idx="7962">
                  <c:v>6.647631E-4</c:v>
                </c:pt>
                <c:pt idx="7963">
                  <c:v>6.6449969999999995E-4</c:v>
                </c:pt>
                <c:pt idx="7964">
                  <c:v>6.642277E-4</c:v>
                </c:pt>
                <c:pt idx="7965">
                  <c:v>6.6395479999999997E-4</c:v>
                </c:pt>
                <c:pt idx="7966">
                  <c:v>6.6367059999999998E-4</c:v>
                </c:pt>
                <c:pt idx="7967">
                  <c:v>6.6337679999999997E-4</c:v>
                </c:pt>
                <c:pt idx="7968">
                  <c:v>6.6306310000000001E-4</c:v>
                </c:pt>
                <c:pt idx="7969">
                  <c:v>6.6276349999999998E-4</c:v>
                </c:pt>
                <c:pt idx="7970">
                  <c:v>6.6243360000000002E-4</c:v>
                </c:pt>
                <c:pt idx="7971">
                  <c:v>6.6212810000000003E-4</c:v>
                </c:pt>
                <c:pt idx="7972">
                  <c:v>6.6181379999999998E-4</c:v>
                </c:pt>
                <c:pt idx="7973">
                  <c:v>6.6149090000000002E-4</c:v>
                </c:pt>
                <c:pt idx="7974">
                  <c:v>6.6116320000000005E-4</c:v>
                </c:pt>
                <c:pt idx="7975">
                  <c:v>6.6083210000000001E-4</c:v>
                </c:pt>
                <c:pt idx="7976">
                  <c:v>6.605068E-4</c:v>
                </c:pt>
                <c:pt idx="7977">
                  <c:v>6.6017560000000003E-4</c:v>
                </c:pt>
                <c:pt idx="7978">
                  <c:v>6.5984020000000004E-4</c:v>
                </c:pt>
                <c:pt idx="7979">
                  <c:v>6.5949409999999998E-4</c:v>
                </c:pt>
                <c:pt idx="7980">
                  <c:v>6.5914909999999997E-4</c:v>
                </c:pt>
                <c:pt idx="7981">
                  <c:v>6.5879860000000003E-4</c:v>
                </c:pt>
                <c:pt idx="7982">
                  <c:v>6.5844479999999995E-4</c:v>
                </c:pt>
                <c:pt idx="7983">
                  <c:v>6.5808730000000001E-4</c:v>
                </c:pt>
                <c:pt idx="7984">
                  <c:v>6.5772719999999995E-4</c:v>
                </c:pt>
                <c:pt idx="7985">
                  <c:v>6.5736560000000002E-4</c:v>
                </c:pt>
                <c:pt idx="7986">
                  <c:v>6.5700350000000003E-4</c:v>
                </c:pt>
                <c:pt idx="7987">
                  <c:v>6.5664249999999999E-4</c:v>
                </c:pt>
                <c:pt idx="7988">
                  <c:v>6.5628159999999997E-4</c:v>
                </c:pt>
                <c:pt idx="7989">
                  <c:v>6.5591490000000004E-4</c:v>
                </c:pt>
                <c:pt idx="7990">
                  <c:v>6.5555500000000005E-4</c:v>
                </c:pt>
                <c:pt idx="7991">
                  <c:v>6.5519370000000001E-4</c:v>
                </c:pt>
                <c:pt idx="7992">
                  <c:v>6.5483000000000002E-4</c:v>
                </c:pt>
                <c:pt idx="7993">
                  <c:v>6.5446320000000005E-4</c:v>
                </c:pt>
                <c:pt idx="7994">
                  <c:v>6.540939E-4</c:v>
                </c:pt>
                <c:pt idx="7995">
                  <c:v>6.5372330000000004E-4</c:v>
                </c:pt>
                <c:pt idx="7996">
                  <c:v>6.5335269999999997E-4</c:v>
                </c:pt>
                <c:pt idx="7997">
                  <c:v>6.5298280000000003E-4</c:v>
                </c:pt>
                <c:pt idx="7998">
                  <c:v>6.526069E-4</c:v>
                </c:pt>
                <c:pt idx="7999">
                  <c:v>6.5224010000000004E-4</c:v>
                </c:pt>
                <c:pt idx="8000">
                  <c:v>6.5187640000000005E-4</c:v>
                </c:pt>
                <c:pt idx="8001">
                  <c:v>6.515154E-4</c:v>
                </c:pt>
                <c:pt idx="8002">
                  <c:v>6.5115539999999997E-4</c:v>
                </c:pt>
                <c:pt idx="8003">
                  <c:v>6.5079570000000004E-4</c:v>
                </c:pt>
                <c:pt idx="8004">
                  <c:v>6.5043429999999997E-4</c:v>
                </c:pt>
                <c:pt idx="8005">
                  <c:v>6.5007260000000001E-4</c:v>
                </c:pt>
                <c:pt idx="8006">
                  <c:v>6.4971090000000005E-4</c:v>
                </c:pt>
                <c:pt idx="8007">
                  <c:v>6.4935060000000002E-4</c:v>
                </c:pt>
                <c:pt idx="8008">
                  <c:v>6.4898620000000001E-4</c:v>
                </c:pt>
                <c:pt idx="8009">
                  <c:v>6.4863159999999998E-4</c:v>
                </c:pt>
                <c:pt idx="8010">
                  <c:v>6.4828249999999998E-4</c:v>
                </c:pt>
                <c:pt idx="8011">
                  <c:v>6.4793849999999998E-4</c:v>
                </c:pt>
                <c:pt idx="8012">
                  <c:v>6.4759829999999998E-4</c:v>
                </c:pt>
                <c:pt idx="8013">
                  <c:v>6.4726140000000002E-4</c:v>
                </c:pt>
                <c:pt idx="8014">
                  <c:v>6.4692570000000004E-4</c:v>
                </c:pt>
                <c:pt idx="8015">
                  <c:v>6.4659169999999998E-4</c:v>
                </c:pt>
                <c:pt idx="8016">
                  <c:v>6.4625830000000003E-4</c:v>
                </c:pt>
                <c:pt idx="8017">
                  <c:v>6.4591859999999998E-4</c:v>
                </c:pt>
                <c:pt idx="8018">
                  <c:v>6.4558859999999999E-4</c:v>
                </c:pt>
                <c:pt idx="8019">
                  <c:v>6.4526150000000001E-4</c:v>
                </c:pt>
                <c:pt idx="8020">
                  <c:v>6.4493950000000003E-4</c:v>
                </c:pt>
                <c:pt idx="8021">
                  <c:v>6.4462190000000004E-4</c:v>
                </c:pt>
                <c:pt idx="8022">
                  <c:v>6.4430900000000003E-4</c:v>
                </c:pt>
                <c:pt idx="8023">
                  <c:v>6.4400109999999998E-4</c:v>
                </c:pt>
                <c:pt idx="8024">
                  <c:v>6.4369679999999997E-4</c:v>
                </c:pt>
                <c:pt idx="8025">
                  <c:v>6.4339659999999995E-4</c:v>
                </c:pt>
                <c:pt idx="8026">
                  <c:v>6.4309980000000001E-4</c:v>
                </c:pt>
                <c:pt idx="8027">
                  <c:v>6.4279940000000002E-4</c:v>
                </c:pt>
                <c:pt idx="8028">
                  <c:v>6.4250970000000001E-4</c:v>
                </c:pt>
                <c:pt idx="8029">
                  <c:v>6.4222390000000002E-4</c:v>
                </c:pt>
                <c:pt idx="8030">
                  <c:v>6.4194220000000001E-4</c:v>
                </c:pt>
                <c:pt idx="8031">
                  <c:v>6.416646E-4</c:v>
                </c:pt>
                <c:pt idx="8032">
                  <c:v>6.4139150000000001E-4</c:v>
                </c:pt>
                <c:pt idx="8033">
                  <c:v>6.4112260000000003E-4</c:v>
                </c:pt>
                <c:pt idx="8034">
                  <c:v>6.4085729999999999E-4</c:v>
                </c:pt>
                <c:pt idx="8035">
                  <c:v>6.4059559999999998E-4</c:v>
                </c:pt>
                <c:pt idx="8036">
                  <c:v>6.4033079999999999E-4</c:v>
                </c:pt>
                <c:pt idx="8037">
                  <c:v>6.4007720000000003E-4</c:v>
                </c:pt>
                <c:pt idx="8038">
                  <c:v>6.3982809999999998E-4</c:v>
                </c:pt>
                <c:pt idx="8039">
                  <c:v>6.3958380000000005E-4</c:v>
                </c:pt>
                <c:pt idx="8040">
                  <c:v>6.3934379999999996E-4</c:v>
                </c:pt>
                <c:pt idx="8041">
                  <c:v>6.391096E-4</c:v>
                </c:pt>
                <c:pt idx="8042">
                  <c:v>6.3888159999999999E-4</c:v>
                </c:pt>
                <c:pt idx="8043">
                  <c:v>6.3865839999999998E-4</c:v>
                </c:pt>
                <c:pt idx="8044">
                  <c:v>6.3844059999999998E-4</c:v>
                </c:pt>
                <c:pt idx="8045">
                  <c:v>6.38227E-4</c:v>
                </c:pt>
                <c:pt idx="8046">
                  <c:v>6.3801109999999999E-4</c:v>
                </c:pt>
                <c:pt idx="8047">
                  <c:v>6.3780589999999995E-4</c:v>
                </c:pt>
                <c:pt idx="8048">
                  <c:v>6.3760399999999995E-4</c:v>
                </c:pt>
                <c:pt idx="8049">
                  <c:v>6.3740750000000005E-4</c:v>
                </c:pt>
                <c:pt idx="8050">
                  <c:v>6.3721450000000005E-4</c:v>
                </c:pt>
                <c:pt idx="8051">
                  <c:v>6.3702650000000002E-4</c:v>
                </c:pt>
                <c:pt idx="8052">
                  <c:v>6.3684210000000002E-4</c:v>
                </c:pt>
                <c:pt idx="8053">
                  <c:v>6.3666229999999996E-4</c:v>
                </c:pt>
                <c:pt idx="8054">
                  <c:v>6.3648890000000003E-4</c:v>
                </c:pt>
                <c:pt idx="8055">
                  <c:v>6.3631349999999996E-4</c:v>
                </c:pt>
                <c:pt idx="8056">
                  <c:v>6.3615000000000004E-4</c:v>
                </c:pt>
                <c:pt idx="8057">
                  <c:v>6.3598940000000003E-4</c:v>
                </c:pt>
                <c:pt idx="8058">
                  <c:v>6.3582999999999999E-4</c:v>
                </c:pt>
                <c:pt idx="8059">
                  <c:v>6.3567479999999997E-4</c:v>
                </c:pt>
                <c:pt idx="8060">
                  <c:v>6.3552260000000001E-4</c:v>
                </c:pt>
                <c:pt idx="8061">
                  <c:v>6.3537260000000003E-4</c:v>
                </c:pt>
                <c:pt idx="8062">
                  <c:v>6.3522429999999998E-4</c:v>
                </c:pt>
                <c:pt idx="8063">
                  <c:v>6.3507750000000001E-4</c:v>
                </c:pt>
                <c:pt idx="8064">
                  <c:v>6.3493320000000003E-4</c:v>
                </c:pt>
                <c:pt idx="8065">
                  <c:v>6.3478359999999997E-4</c:v>
                </c:pt>
                <c:pt idx="8066">
                  <c:v>6.3464399999999996E-4</c:v>
                </c:pt>
                <c:pt idx="8067">
                  <c:v>6.3450479999999998E-4</c:v>
                </c:pt>
                <c:pt idx="8068">
                  <c:v>6.3436700000000005E-4</c:v>
                </c:pt>
                <c:pt idx="8069">
                  <c:v>6.3422969999999996E-4</c:v>
                </c:pt>
                <c:pt idx="8070">
                  <c:v>6.3409169999999995E-4</c:v>
                </c:pt>
                <c:pt idx="8071">
                  <c:v>6.3395240000000005E-4</c:v>
                </c:pt>
                <c:pt idx="8072">
                  <c:v>6.3381259999999997E-4</c:v>
                </c:pt>
                <c:pt idx="8073">
                  <c:v>6.3367399999999998E-4</c:v>
                </c:pt>
                <c:pt idx="8074">
                  <c:v>6.3352739999999997E-4</c:v>
                </c:pt>
                <c:pt idx="8075">
                  <c:v>6.3338749999999997E-4</c:v>
                </c:pt>
                <c:pt idx="8076">
                  <c:v>6.3324669999999998E-4</c:v>
                </c:pt>
                <c:pt idx="8077">
                  <c:v>6.3310540000000005E-4</c:v>
                </c:pt>
                <c:pt idx="8078">
                  <c:v>6.3296309999999998E-4</c:v>
                </c:pt>
                <c:pt idx="8079">
                  <c:v>6.3281950000000002E-4</c:v>
                </c:pt>
                <c:pt idx="8080">
                  <c:v>6.3267450000000002E-4</c:v>
                </c:pt>
                <c:pt idx="8081">
                  <c:v>6.3252749999999998E-4</c:v>
                </c:pt>
                <c:pt idx="8082">
                  <c:v>6.3237890000000004E-4</c:v>
                </c:pt>
                <c:pt idx="8083">
                  <c:v>6.3222810000000001E-4</c:v>
                </c:pt>
                <c:pt idx="8084">
                  <c:v>6.3206779999999999E-4</c:v>
                </c:pt>
                <c:pt idx="8085">
                  <c:v>6.3191210000000002E-4</c:v>
                </c:pt>
                <c:pt idx="8086">
                  <c:v>6.3175320000000005E-4</c:v>
                </c:pt>
                <c:pt idx="8087">
                  <c:v>6.3159100000000003E-4</c:v>
                </c:pt>
                <c:pt idx="8088">
                  <c:v>6.3142579999999997E-4</c:v>
                </c:pt>
                <c:pt idx="8089">
                  <c:v>6.3125720000000005E-4</c:v>
                </c:pt>
                <c:pt idx="8090">
                  <c:v>6.3108580000000004E-4</c:v>
                </c:pt>
                <c:pt idx="8091">
                  <c:v>6.3091169999999997E-4</c:v>
                </c:pt>
                <c:pt idx="8092">
                  <c:v>6.3073450000000004E-4</c:v>
                </c:pt>
                <c:pt idx="8093">
                  <c:v>6.3055429999999996E-4</c:v>
                </c:pt>
                <c:pt idx="8094">
                  <c:v>6.3036400000000001E-4</c:v>
                </c:pt>
                <c:pt idx="8095">
                  <c:v>6.3017719999999995E-4</c:v>
                </c:pt>
                <c:pt idx="8096">
                  <c:v>6.2998709999999996E-4</c:v>
                </c:pt>
                <c:pt idx="8097">
                  <c:v>6.2979379999999997E-4</c:v>
                </c:pt>
                <c:pt idx="8098">
                  <c:v>6.2959769999999999E-4</c:v>
                </c:pt>
                <c:pt idx="8099">
                  <c:v>6.2939889999999996E-4</c:v>
                </c:pt>
                <c:pt idx="8100">
                  <c:v>6.2919799999999998E-4</c:v>
                </c:pt>
                <c:pt idx="8101">
                  <c:v>6.289949E-4</c:v>
                </c:pt>
                <c:pt idx="8102">
                  <c:v>6.2878890000000001E-4</c:v>
                </c:pt>
                <c:pt idx="8103">
                  <c:v>6.2857340000000003E-4</c:v>
                </c:pt>
                <c:pt idx="8104">
                  <c:v>6.2836260000000003E-4</c:v>
                </c:pt>
                <c:pt idx="8105">
                  <c:v>6.2814879999999998E-4</c:v>
                </c:pt>
                <c:pt idx="8106">
                  <c:v>6.2793229999999998E-4</c:v>
                </c:pt>
                <c:pt idx="8107">
                  <c:v>6.2771319999999997E-4</c:v>
                </c:pt>
                <c:pt idx="8108">
                  <c:v>6.2749210000000004E-4</c:v>
                </c:pt>
                <c:pt idx="8109">
                  <c:v>6.2726920000000003E-4</c:v>
                </c:pt>
                <c:pt idx="8110">
                  <c:v>6.2704410000000003E-4</c:v>
                </c:pt>
                <c:pt idx="8111">
                  <c:v>6.2681689999999997E-4</c:v>
                </c:pt>
                <c:pt idx="8112">
                  <c:v>6.2658739999999998E-4</c:v>
                </c:pt>
                <c:pt idx="8113">
                  <c:v>6.2634889999999997E-4</c:v>
                </c:pt>
                <c:pt idx="8114">
                  <c:v>6.2611459999999998E-4</c:v>
                </c:pt>
                <c:pt idx="8115">
                  <c:v>6.2587700000000005E-4</c:v>
                </c:pt>
                <c:pt idx="8116">
                  <c:v>6.2563650000000001E-4</c:v>
                </c:pt>
                <c:pt idx="8117">
                  <c:v>6.2539330000000001E-4</c:v>
                </c:pt>
                <c:pt idx="8118">
                  <c:v>6.2514769999999996E-4</c:v>
                </c:pt>
                <c:pt idx="8119">
                  <c:v>6.2490009999999999E-4</c:v>
                </c:pt>
                <c:pt idx="8120">
                  <c:v>6.2465009999999996E-4</c:v>
                </c:pt>
                <c:pt idx="8121">
                  <c:v>6.2439880000000002E-4</c:v>
                </c:pt>
                <c:pt idx="8122">
                  <c:v>6.2414600000000001E-4</c:v>
                </c:pt>
                <c:pt idx="8123">
                  <c:v>6.2388419999999997E-4</c:v>
                </c:pt>
                <c:pt idx="8124">
                  <c:v>6.236271E-4</c:v>
                </c:pt>
                <c:pt idx="8125">
                  <c:v>6.2336680000000004E-4</c:v>
                </c:pt>
                <c:pt idx="8126">
                  <c:v>6.2310429999999997E-4</c:v>
                </c:pt>
                <c:pt idx="8127">
                  <c:v>6.2283930000000003E-4</c:v>
                </c:pt>
                <c:pt idx="8128">
                  <c:v>6.2257130000000003E-4</c:v>
                </c:pt>
                <c:pt idx="8129">
                  <c:v>6.2230079999999995E-4</c:v>
                </c:pt>
                <c:pt idx="8130">
                  <c:v>6.2202809999999998E-4</c:v>
                </c:pt>
                <c:pt idx="8131">
                  <c:v>6.2175369999999998E-4</c:v>
                </c:pt>
                <c:pt idx="8132">
                  <c:v>6.2147120000000003E-4</c:v>
                </c:pt>
                <c:pt idx="8133">
                  <c:v>6.2119370000000005E-4</c:v>
                </c:pt>
                <c:pt idx="8134">
                  <c:v>6.209144E-4</c:v>
                </c:pt>
                <c:pt idx="8135">
                  <c:v>6.2063370000000001E-4</c:v>
                </c:pt>
                <c:pt idx="8136">
                  <c:v>6.2035119999999996E-4</c:v>
                </c:pt>
                <c:pt idx="8137">
                  <c:v>6.200671E-4</c:v>
                </c:pt>
                <c:pt idx="8138">
                  <c:v>6.1978100000000002E-4</c:v>
                </c:pt>
                <c:pt idx="8139">
                  <c:v>6.1949309999999997E-4</c:v>
                </c:pt>
                <c:pt idx="8140">
                  <c:v>6.1920339999999995E-4</c:v>
                </c:pt>
                <c:pt idx="8141">
                  <c:v>6.1891219999999996E-4</c:v>
                </c:pt>
                <c:pt idx="8142">
                  <c:v>6.1861260000000003E-4</c:v>
                </c:pt>
                <c:pt idx="8143">
                  <c:v>6.1831720000000002E-4</c:v>
                </c:pt>
                <c:pt idx="8144">
                  <c:v>6.1801990000000002E-4</c:v>
                </c:pt>
                <c:pt idx="8145">
                  <c:v>6.1772119999999996E-4</c:v>
                </c:pt>
                <c:pt idx="8146">
                  <c:v>6.1742039999999995E-4</c:v>
                </c:pt>
                <c:pt idx="8147">
                  <c:v>6.1711749999999999E-4</c:v>
                </c:pt>
                <c:pt idx="8148">
                  <c:v>6.1681310000000005E-4</c:v>
                </c:pt>
                <c:pt idx="8149">
                  <c:v>6.1650699999999997E-4</c:v>
                </c:pt>
                <c:pt idx="8150">
                  <c:v>6.1619979999999995E-4</c:v>
                </c:pt>
                <c:pt idx="8151">
                  <c:v>6.1589100000000003E-4</c:v>
                </c:pt>
                <c:pt idx="8152">
                  <c:v>6.1557370000000003E-4</c:v>
                </c:pt>
                <c:pt idx="8153">
                  <c:v>6.1526150000000004E-4</c:v>
                </c:pt>
                <c:pt idx="8154">
                  <c:v>6.1494730000000001E-4</c:v>
                </c:pt>
                <c:pt idx="8155">
                  <c:v>6.1463149999999999E-4</c:v>
                </c:pt>
                <c:pt idx="8156">
                  <c:v>6.1431370000000003E-4</c:v>
                </c:pt>
                <c:pt idx="8157">
                  <c:v>6.1399410000000001E-4</c:v>
                </c:pt>
                <c:pt idx="8158">
                  <c:v>6.1367319999999998E-4</c:v>
                </c:pt>
                <c:pt idx="8159">
                  <c:v>6.1335049999999998E-4</c:v>
                </c:pt>
                <c:pt idx="8160">
                  <c:v>6.1302609999999995E-4</c:v>
                </c:pt>
                <c:pt idx="8161">
                  <c:v>6.1270040000000001E-4</c:v>
                </c:pt>
                <c:pt idx="8162">
                  <c:v>6.1236669999999995E-4</c:v>
                </c:pt>
                <c:pt idx="8163">
                  <c:v>6.1203820000000004E-4</c:v>
                </c:pt>
                <c:pt idx="8164">
                  <c:v>6.1170729999999996E-4</c:v>
                </c:pt>
                <c:pt idx="8165">
                  <c:v>6.1137400000000003E-4</c:v>
                </c:pt>
                <c:pt idx="8166">
                  <c:v>6.1103809999999998E-4</c:v>
                </c:pt>
                <c:pt idx="8167">
                  <c:v>6.1070109999999999E-4</c:v>
                </c:pt>
                <c:pt idx="8168">
                  <c:v>6.1036300000000005E-4</c:v>
                </c:pt>
                <c:pt idx="8169">
                  <c:v>6.1002340000000004E-4</c:v>
                </c:pt>
                <c:pt idx="8170">
                  <c:v>6.0968260000000005E-4</c:v>
                </c:pt>
                <c:pt idx="8171">
                  <c:v>6.0933410000000004E-4</c:v>
                </c:pt>
                <c:pt idx="8172">
                  <c:v>6.089906E-4</c:v>
                </c:pt>
                <c:pt idx="8173">
                  <c:v>6.0864600000000001E-4</c:v>
                </c:pt>
                <c:pt idx="8174">
                  <c:v>6.082994E-4</c:v>
                </c:pt>
                <c:pt idx="8175">
                  <c:v>6.0795049999999996E-4</c:v>
                </c:pt>
                <c:pt idx="8176">
                  <c:v>6.0760090000000001E-4</c:v>
                </c:pt>
                <c:pt idx="8177">
                  <c:v>6.0724939999999995E-4</c:v>
                </c:pt>
                <c:pt idx="8178">
                  <c:v>6.0689610000000003E-4</c:v>
                </c:pt>
                <c:pt idx="8179">
                  <c:v>6.0654139999999997E-4</c:v>
                </c:pt>
                <c:pt idx="8180">
                  <c:v>6.0618520000000004E-4</c:v>
                </c:pt>
                <c:pt idx="8181">
                  <c:v>6.0582120000000005E-4</c:v>
                </c:pt>
                <c:pt idx="8182">
                  <c:v>6.0546280000000003E-4</c:v>
                </c:pt>
                <c:pt idx="8183">
                  <c:v>6.0510209999999997E-4</c:v>
                </c:pt>
                <c:pt idx="8184">
                  <c:v>6.0474080000000004E-4</c:v>
                </c:pt>
                <c:pt idx="8185">
                  <c:v>6.0437760000000001E-4</c:v>
                </c:pt>
                <c:pt idx="8186">
                  <c:v>6.0401319999999999E-4</c:v>
                </c:pt>
                <c:pt idx="8187">
                  <c:v>6.0364689999999998E-4</c:v>
                </c:pt>
                <c:pt idx="8188">
                  <c:v>6.0327869999999997E-4</c:v>
                </c:pt>
                <c:pt idx="8189">
                  <c:v>6.0291049999999997E-4</c:v>
                </c:pt>
                <c:pt idx="8190">
                  <c:v>6.025405E-4</c:v>
                </c:pt>
                <c:pt idx="8191">
                  <c:v>6.0216380000000002E-4</c:v>
                </c:pt>
                <c:pt idx="8192">
                  <c:v>6.0179180000000001E-4</c:v>
                </c:pt>
                <c:pt idx="8193">
                  <c:v>6.0141709999999996E-4</c:v>
                </c:pt>
                <c:pt idx="8194">
                  <c:v>6.0104150000000003E-4</c:v>
                </c:pt>
                <c:pt idx="8195">
                  <c:v>6.0066350000000004E-4</c:v>
                </c:pt>
                <c:pt idx="8196">
                  <c:v>6.0028410000000001E-4</c:v>
                </c:pt>
                <c:pt idx="8197">
                  <c:v>5.9990270000000005E-4</c:v>
                </c:pt>
                <c:pt idx="8198">
                  <c:v>5.9951959999999995E-4</c:v>
                </c:pt>
                <c:pt idx="8199">
                  <c:v>5.9913529999999998E-4</c:v>
                </c:pt>
                <c:pt idx="8200">
                  <c:v>5.9874980000000004E-4</c:v>
                </c:pt>
                <c:pt idx="8201">
                  <c:v>5.9835599999999997E-4</c:v>
                </c:pt>
                <c:pt idx="8202">
                  <c:v>5.9796790000000001E-4</c:v>
                </c:pt>
                <c:pt idx="8203">
                  <c:v>5.9757799999999998E-4</c:v>
                </c:pt>
                <c:pt idx="8204">
                  <c:v>5.9718689999999997E-4</c:v>
                </c:pt>
                <c:pt idx="8205">
                  <c:v>5.9679389999999996E-4</c:v>
                </c:pt>
                <c:pt idx="8206">
                  <c:v>5.9639929999999995E-4</c:v>
                </c:pt>
                <c:pt idx="8207">
                  <c:v>5.9600300000000001E-4</c:v>
                </c:pt>
                <c:pt idx="8208">
                  <c:v>5.9560549999999998E-4</c:v>
                </c:pt>
                <c:pt idx="8209">
                  <c:v>5.9521699999999999E-4</c:v>
                </c:pt>
                <c:pt idx="8210">
                  <c:v>5.9482790000000001E-4</c:v>
                </c:pt>
                <c:pt idx="8211">
                  <c:v>5.9442350000000002E-4</c:v>
                </c:pt>
                <c:pt idx="8212">
                  <c:v>5.9401690000000004E-4</c:v>
                </c:pt>
                <c:pt idx="8213">
                  <c:v>5.9358909999999998E-4</c:v>
                </c:pt>
                <c:pt idx="8214">
                  <c:v>5.9317919999999995E-4</c:v>
                </c:pt>
                <c:pt idx="8215">
                  <c:v>5.9279549999999997E-4</c:v>
                </c:pt>
                <c:pt idx="8216">
                  <c:v>5.9239579999999996E-4</c:v>
                </c:pt>
                <c:pt idx="8217">
                  <c:v>5.9198580000000001E-4</c:v>
                </c:pt>
                <c:pt idx="8218">
                  <c:v>5.9156819999999996E-4</c:v>
                </c:pt>
                <c:pt idx="8219">
                  <c:v>5.9114819999999996E-4</c:v>
                </c:pt>
                <c:pt idx="8220">
                  <c:v>5.9073070000000005E-4</c:v>
                </c:pt>
                <c:pt idx="8221">
                  <c:v>5.9032530000000004E-4</c:v>
                </c:pt>
                <c:pt idx="8222">
                  <c:v>5.899077E-4</c:v>
                </c:pt>
                <c:pt idx="8223">
                  <c:v>5.8948970000000003E-4</c:v>
                </c:pt>
                <c:pt idx="8224">
                  <c:v>5.890731E-4</c:v>
                </c:pt>
                <c:pt idx="8225">
                  <c:v>5.8865770000000005E-4</c:v>
                </c:pt>
                <c:pt idx="8226">
                  <c:v>5.8824300000000001E-4</c:v>
                </c:pt>
                <c:pt idx="8227">
                  <c:v>5.8782940000000003E-4</c:v>
                </c:pt>
                <c:pt idx="8228">
                  <c:v>5.8741329999999995E-4</c:v>
                </c:pt>
                <c:pt idx="8229">
                  <c:v>5.8699450000000003E-4</c:v>
                </c:pt>
                <c:pt idx="8230">
                  <c:v>5.8657369999999998E-4</c:v>
                </c:pt>
                <c:pt idx="8231">
                  <c:v>5.8614409999999996E-4</c:v>
                </c:pt>
                <c:pt idx="8232">
                  <c:v>5.8571890000000003E-4</c:v>
                </c:pt>
                <c:pt idx="8233">
                  <c:v>5.852912E-4</c:v>
                </c:pt>
                <c:pt idx="8234">
                  <c:v>5.8486200000000001E-4</c:v>
                </c:pt>
                <c:pt idx="8235">
                  <c:v>5.8443299999999998E-4</c:v>
                </c:pt>
                <c:pt idx="8236">
                  <c:v>5.8400249999999998E-4</c:v>
                </c:pt>
                <c:pt idx="8237">
                  <c:v>5.8357180000000002E-4</c:v>
                </c:pt>
                <c:pt idx="8238">
                  <c:v>5.8314160000000001E-4</c:v>
                </c:pt>
                <c:pt idx="8239">
                  <c:v>5.8271050000000002E-4</c:v>
                </c:pt>
                <c:pt idx="8240">
                  <c:v>5.8227919999999996E-4</c:v>
                </c:pt>
                <c:pt idx="8241">
                  <c:v>5.8184049999999998E-4</c:v>
                </c:pt>
                <c:pt idx="8242">
                  <c:v>5.8140730000000003E-4</c:v>
                </c:pt>
                <c:pt idx="8243">
                  <c:v>5.8097369999999995E-4</c:v>
                </c:pt>
                <c:pt idx="8244">
                  <c:v>5.8053819999999998E-4</c:v>
                </c:pt>
                <c:pt idx="8245">
                  <c:v>5.8010080000000001E-4</c:v>
                </c:pt>
                <c:pt idx="8246">
                  <c:v>5.7966180000000003E-4</c:v>
                </c:pt>
                <c:pt idx="8247">
                  <c:v>5.7922119999999995E-4</c:v>
                </c:pt>
                <c:pt idx="8248">
                  <c:v>5.7878080000000004E-4</c:v>
                </c:pt>
                <c:pt idx="8249">
                  <c:v>5.7833820000000003E-4</c:v>
                </c:pt>
                <c:pt idx="8250">
                  <c:v>5.7789600000000005E-4</c:v>
                </c:pt>
                <c:pt idx="8251">
                  <c:v>5.7744749999999998E-4</c:v>
                </c:pt>
                <c:pt idx="8252">
                  <c:v>5.7700470000000002E-4</c:v>
                </c:pt>
                <c:pt idx="8253">
                  <c:v>5.7656269999999999E-4</c:v>
                </c:pt>
                <c:pt idx="8254">
                  <c:v>5.7611969999999996E-4</c:v>
                </c:pt>
                <c:pt idx="8255">
                  <c:v>5.7567619999999997E-4</c:v>
                </c:pt>
                <c:pt idx="8256">
                  <c:v>5.752318E-4</c:v>
                </c:pt>
                <c:pt idx="8257">
                  <c:v>5.7478599999999998E-4</c:v>
                </c:pt>
                <c:pt idx="8258">
                  <c:v>5.7434070000000003E-4</c:v>
                </c:pt>
                <c:pt idx="8259">
                  <c:v>5.7389379999999996E-4</c:v>
                </c:pt>
                <c:pt idx="8260">
                  <c:v>5.7344730000000003E-4</c:v>
                </c:pt>
                <c:pt idx="8261">
                  <c:v>5.7299520000000004E-4</c:v>
                </c:pt>
                <c:pt idx="8262">
                  <c:v>5.7254949999999995E-4</c:v>
                </c:pt>
                <c:pt idx="8263">
                  <c:v>5.7210479999999998E-4</c:v>
                </c:pt>
                <c:pt idx="8264">
                  <c:v>5.7165950000000003E-4</c:v>
                </c:pt>
                <c:pt idx="8265">
                  <c:v>5.7121289999999996E-4</c:v>
                </c:pt>
                <c:pt idx="8266">
                  <c:v>5.70766E-4</c:v>
                </c:pt>
                <c:pt idx="8267">
                  <c:v>5.7031740000000001E-4</c:v>
                </c:pt>
                <c:pt idx="8268">
                  <c:v>5.6986869999999998E-4</c:v>
                </c:pt>
                <c:pt idx="8269">
                  <c:v>5.6941969999999996E-4</c:v>
                </c:pt>
                <c:pt idx="8270">
                  <c:v>5.6897079999999997E-4</c:v>
                </c:pt>
                <c:pt idx="8271">
                  <c:v>5.6851720000000001E-4</c:v>
                </c:pt>
                <c:pt idx="8272">
                  <c:v>5.6806949999999999E-4</c:v>
                </c:pt>
                <c:pt idx="8273">
                  <c:v>5.6762299999999996E-4</c:v>
                </c:pt>
                <c:pt idx="8274">
                  <c:v>5.6717689999999995E-4</c:v>
                </c:pt>
                <c:pt idx="8275">
                  <c:v>5.6673040000000002E-4</c:v>
                </c:pt>
                <c:pt idx="8276">
                  <c:v>5.6628479999999996E-4</c:v>
                </c:pt>
                <c:pt idx="8277">
                  <c:v>5.6583939999999998E-4</c:v>
                </c:pt>
                <c:pt idx="8278">
                  <c:v>5.6539220000000002E-4</c:v>
                </c:pt>
                <c:pt idx="8279">
                  <c:v>5.6494520000000003E-4</c:v>
                </c:pt>
                <c:pt idx="8280">
                  <c:v>5.6449950000000005E-4</c:v>
                </c:pt>
                <c:pt idx="8281">
                  <c:v>5.6404890000000003E-4</c:v>
                </c:pt>
                <c:pt idx="8282">
                  <c:v>5.6360470000000001E-4</c:v>
                </c:pt>
                <c:pt idx="8283">
                  <c:v>5.6315939999999995E-4</c:v>
                </c:pt>
                <c:pt idx="8284">
                  <c:v>5.6271749999999997E-4</c:v>
                </c:pt>
                <c:pt idx="8285">
                  <c:v>5.622763E-4</c:v>
                </c:pt>
                <c:pt idx="8286">
                  <c:v>5.61835E-4</c:v>
                </c:pt>
                <c:pt idx="8287">
                  <c:v>5.6139649999999998E-4</c:v>
                </c:pt>
                <c:pt idx="8288">
                  <c:v>5.6095829999999996E-4</c:v>
                </c:pt>
                <c:pt idx="8289">
                  <c:v>5.6052119999999998E-4</c:v>
                </c:pt>
                <c:pt idx="8290">
                  <c:v>5.6008380000000001E-4</c:v>
                </c:pt>
                <c:pt idx="8291">
                  <c:v>5.5964109999999997E-4</c:v>
                </c:pt>
                <c:pt idx="8292">
                  <c:v>5.5920489999999998E-4</c:v>
                </c:pt>
                <c:pt idx="8293">
                  <c:v>5.5876899999999998E-4</c:v>
                </c:pt>
                <c:pt idx="8294">
                  <c:v>5.5833529999999997E-4</c:v>
                </c:pt>
                <c:pt idx="8295">
                  <c:v>5.5790250000000005E-4</c:v>
                </c:pt>
                <c:pt idx="8296">
                  <c:v>5.5747200000000005E-4</c:v>
                </c:pt>
                <c:pt idx="8297">
                  <c:v>5.570436E-4</c:v>
                </c:pt>
                <c:pt idx="8298">
                  <c:v>5.5661689999999999E-4</c:v>
                </c:pt>
                <c:pt idx="8299">
                  <c:v>5.5619339999999999E-4</c:v>
                </c:pt>
                <c:pt idx="8300">
                  <c:v>5.5577100000000004E-4</c:v>
                </c:pt>
                <c:pt idx="8301">
                  <c:v>5.5534460000000003E-4</c:v>
                </c:pt>
                <c:pt idx="8302">
                  <c:v>5.5492580000000001E-4</c:v>
                </c:pt>
                <c:pt idx="8303">
                  <c:v>5.5450910000000005E-4</c:v>
                </c:pt>
                <c:pt idx="8304">
                  <c:v>5.5409420000000005E-4</c:v>
                </c:pt>
                <c:pt idx="8305">
                  <c:v>5.5368020000000004E-4</c:v>
                </c:pt>
                <c:pt idx="8306">
                  <c:v>5.5326810000000002E-4</c:v>
                </c:pt>
                <c:pt idx="8307">
                  <c:v>5.5285930000000005E-4</c:v>
                </c:pt>
                <c:pt idx="8308">
                  <c:v>5.5245429999999996E-4</c:v>
                </c:pt>
                <c:pt idx="8309">
                  <c:v>5.5205309999999997E-4</c:v>
                </c:pt>
                <c:pt idx="8310">
                  <c:v>5.5165439999999997E-4</c:v>
                </c:pt>
                <c:pt idx="8311">
                  <c:v>5.5125170000000002E-4</c:v>
                </c:pt>
                <c:pt idx="8312">
                  <c:v>5.5085810000000002E-4</c:v>
                </c:pt>
                <c:pt idx="8313">
                  <c:v>5.5046619999999996E-4</c:v>
                </c:pt>
                <c:pt idx="8314">
                  <c:v>5.5007890000000005E-4</c:v>
                </c:pt>
                <c:pt idx="8315">
                  <c:v>5.4969299999999997E-4</c:v>
                </c:pt>
                <c:pt idx="8316">
                  <c:v>5.4930949999999995E-4</c:v>
                </c:pt>
                <c:pt idx="8317">
                  <c:v>5.4892799999999996E-4</c:v>
                </c:pt>
                <c:pt idx="8318">
                  <c:v>5.4855080000000003E-4</c:v>
                </c:pt>
                <c:pt idx="8319">
                  <c:v>5.4817899999999998E-4</c:v>
                </c:pt>
                <c:pt idx="8320">
                  <c:v>5.4781220000000002E-4</c:v>
                </c:pt>
                <c:pt idx="8321">
                  <c:v>5.474446E-4</c:v>
                </c:pt>
                <c:pt idx="8322">
                  <c:v>5.470885E-4</c:v>
                </c:pt>
                <c:pt idx="8323">
                  <c:v>5.4673570000000004E-4</c:v>
                </c:pt>
                <c:pt idx="8324">
                  <c:v>5.4639070000000003E-4</c:v>
                </c:pt>
                <c:pt idx="8325">
                  <c:v>5.4604499999999999E-4</c:v>
                </c:pt>
                <c:pt idx="8326">
                  <c:v>5.4570200000000001E-4</c:v>
                </c:pt>
                <c:pt idx="8327">
                  <c:v>5.4536229999999997E-4</c:v>
                </c:pt>
                <c:pt idx="8328">
                  <c:v>5.4502589999999996E-4</c:v>
                </c:pt>
                <c:pt idx="8329">
                  <c:v>5.4469480000000003E-4</c:v>
                </c:pt>
                <c:pt idx="8330">
                  <c:v>5.4437189999999996E-4</c:v>
                </c:pt>
                <c:pt idx="8331">
                  <c:v>5.4404699999999998E-4</c:v>
                </c:pt>
                <c:pt idx="8332">
                  <c:v>5.4373469999999995E-4</c:v>
                </c:pt>
                <c:pt idx="8333">
                  <c:v>5.4342799999999999E-4</c:v>
                </c:pt>
                <c:pt idx="8334">
                  <c:v>5.4312990000000003E-4</c:v>
                </c:pt>
                <c:pt idx="8335">
                  <c:v>5.4283390000000003E-4</c:v>
                </c:pt>
                <c:pt idx="8336">
                  <c:v>5.4254520000000003E-4</c:v>
                </c:pt>
                <c:pt idx="8337">
                  <c:v>5.4225840000000003E-4</c:v>
                </c:pt>
                <c:pt idx="8338">
                  <c:v>5.41976E-4</c:v>
                </c:pt>
                <c:pt idx="8339">
                  <c:v>5.4170219999999999E-4</c:v>
                </c:pt>
                <c:pt idx="8340">
                  <c:v>5.4143270000000002E-4</c:v>
                </c:pt>
                <c:pt idx="8341">
                  <c:v>5.4117369999999996E-4</c:v>
                </c:pt>
                <c:pt idx="8342">
                  <c:v>5.4091420000000005E-4</c:v>
                </c:pt>
                <c:pt idx="8343">
                  <c:v>5.406702E-4</c:v>
                </c:pt>
                <c:pt idx="8344">
                  <c:v>5.4043190000000005E-4</c:v>
                </c:pt>
                <c:pt idx="8345">
                  <c:v>5.4020290000000002E-4</c:v>
                </c:pt>
                <c:pt idx="8346">
                  <c:v>5.3998060000000001E-4</c:v>
                </c:pt>
                <c:pt idx="8347">
                  <c:v>5.3976250000000001E-4</c:v>
                </c:pt>
                <c:pt idx="8348">
                  <c:v>5.3955289999999998E-4</c:v>
                </c:pt>
                <c:pt idx="8349">
                  <c:v>5.3935020000000003E-4</c:v>
                </c:pt>
                <c:pt idx="8350">
                  <c:v>5.3915500000000004E-4</c:v>
                </c:pt>
                <c:pt idx="8351">
                  <c:v>5.3896629999999998E-4</c:v>
                </c:pt>
                <c:pt idx="8352">
                  <c:v>5.3877850000000002E-4</c:v>
                </c:pt>
                <c:pt idx="8353">
                  <c:v>5.3860400000000004E-4</c:v>
                </c:pt>
                <c:pt idx="8354">
                  <c:v>5.3843670000000001E-4</c:v>
                </c:pt>
                <c:pt idx="8355">
                  <c:v>5.3828030000000002E-4</c:v>
                </c:pt>
                <c:pt idx="8356">
                  <c:v>5.3813389999999997E-4</c:v>
                </c:pt>
                <c:pt idx="8357">
                  <c:v>5.3798530000000004E-4</c:v>
                </c:pt>
                <c:pt idx="8358">
                  <c:v>5.3786290000000004E-4</c:v>
                </c:pt>
                <c:pt idx="8359">
                  <c:v>5.3775450000000005E-4</c:v>
                </c:pt>
                <c:pt idx="8360">
                  <c:v>5.3764839999999997E-4</c:v>
                </c:pt>
                <c:pt idx="8361">
                  <c:v>5.3753099999999995E-4</c:v>
                </c:pt>
                <c:pt idx="8362">
                  <c:v>5.3742090000000002E-4</c:v>
                </c:pt>
                <c:pt idx="8363">
                  <c:v>5.3732210000000005E-4</c:v>
                </c:pt>
                <c:pt idx="8364">
                  <c:v>5.3722700000000004E-4</c:v>
                </c:pt>
                <c:pt idx="8365">
                  <c:v>5.3714050000000003E-4</c:v>
                </c:pt>
                <c:pt idx="8366">
                  <c:v>5.3706309999999998E-4</c:v>
                </c:pt>
                <c:pt idx="8367">
                  <c:v>5.3699399999999995E-4</c:v>
                </c:pt>
                <c:pt idx="8368">
                  <c:v>5.369347E-4</c:v>
                </c:pt>
                <c:pt idx="8369">
                  <c:v>5.3688430000000005E-4</c:v>
                </c:pt>
                <c:pt idx="8370">
                  <c:v>5.3684469999999999E-4</c:v>
                </c:pt>
                <c:pt idx="8371">
                  <c:v>5.3681319999999999E-4</c:v>
                </c:pt>
                <c:pt idx="8372">
                  <c:v>5.3678609999999996E-4</c:v>
                </c:pt>
                <c:pt idx="8373">
                  <c:v>5.3677439999999998E-4</c:v>
                </c:pt>
                <c:pt idx="8374">
                  <c:v>5.3676989999999996E-4</c:v>
                </c:pt>
                <c:pt idx="8375">
                  <c:v>5.3677339999999997E-4</c:v>
                </c:pt>
                <c:pt idx="8376">
                  <c:v>5.3678199999999997E-4</c:v>
                </c:pt>
                <c:pt idx="8377">
                  <c:v>5.3679699999999999E-4</c:v>
                </c:pt>
                <c:pt idx="8378">
                  <c:v>5.3681509999999998E-4</c:v>
                </c:pt>
                <c:pt idx="8379">
                  <c:v>5.3683750000000003E-4</c:v>
                </c:pt>
                <c:pt idx="8380">
                  <c:v>5.3686520000000004E-4</c:v>
                </c:pt>
                <c:pt idx="8381">
                  <c:v>5.368994E-4</c:v>
                </c:pt>
                <c:pt idx="8382">
                  <c:v>5.3694150000000004E-4</c:v>
                </c:pt>
                <c:pt idx="8383">
                  <c:v>5.3698400000000001E-4</c:v>
                </c:pt>
                <c:pt idx="8384">
                  <c:v>5.3704230000000005E-4</c:v>
                </c:pt>
                <c:pt idx="8385">
                  <c:v>5.3710719999999995E-4</c:v>
                </c:pt>
                <c:pt idx="8386">
                  <c:v>5.3718060000000005E-4</c:v>
                </c:pt>
                <c:pt idx="8387">
                  <c:v>5.3725989999999998E-4</c:v>
                </c:pt>
                <c:pt idx="8388">
                  <c:v>5.3734699999999998E-4</c:v>
                </c:pt>
                <c:pt idx="8389">
                  <c:v>5.3744039999999995E-4</c:v>
                </c:pt>
                <c:pt idx="8390">
                  <c:v>5.3753969999999999E-4</c:v>
                </c:pt>
                <c:pt idx="8391">
                  <c:v>5.3764480000000005E-4</c:v>
                </c:pt>
                <c:pt idx="8392">
                  <c:v>5.3775649999999997E-4</c:v>
                </c:pt>
                <c:pt idx="8393">
                  <c:v>5.3786709999999996E-4</c:v>
                </c:pt>
                <c:pt idx="8394">
                  <c:v>5.3798949999999996E-4</c:v>
                </c:pt>
                <c:pt idx="8395">
                  <c:v>5.3811359999999999E-4</c:v>
                </c:pt>
                <c:pt idx="8396">
                  <c:v>5.3824519999999998E-4</c:v>
                </c:pt>
                <c:pt idx="8397">
                  <c:v>5.3838170000000002E-4</c:v>
                </c:pt>
                <c:pt idx="8398">
                  <c:v>5.3852130000000002E-4</c:v>
                </c:pt>
                <c:pt idx="8399">
                  <c:v>5.3866570000000004E-4</c:v>
                </c:pt>
                <c:pt idx="8400">
                  <c:v>5.3881459999999997E-4</c:v>
                </c:pt>
                <c:pt idx="8401">
                  <c:v>5.3896939999999996E-4</c:v>
                </c:pt>
                <c:pt idx="8402">
                  <c:v>5.3912999999999997E-4</c:v>
                </c:pt>
                <c:pt idx="8403">
                  <c:v>5.3929620000000005E-4</c:v>
                </c:pt>
                <c:pt idx="8404">
                  <c:v>5.3946129999999997E-4</c:v>
                </c:pt>
                <c:pt idx="8405">
                  <c:v>5.3963350000000004E-4</c:v>
                </c:pt>
                <c:pt idx="8406">
                  <c:v>5.3980819999999998E-4</c:v>
                </c:pt>
                <c:pt idx="8407">
                  <c:v>5.3998469999999999E-4</c:v>
                </c:pt>
                <c:pt idx="8408">
                  <c:v>5.4016169999999996E-4</c:v>
                </c:pt>
                <c:pt idx="8409">
                  <c:v>5.4034530000000001E-4</c:v>
                </c:pt>
                <c:pt idx="8410">
                  <c:v>5.4053689999999997E-4</c:v>
                </c:pt>
                <c:pt idx="8411">
                  <c:v>5.4073719999999997E-4</c:v>
                </c:pt>
                <c:pt idx="8412">
                  <c:v>5.4094560000000002E-4</c:v>
                </c:pt>
                <c:pt idx="8413">
                  <c:v>5.4116120000000003E-4</c:v>
                </c:pt>
                <c:pt idx="8414">
                  <c:v>5.4137619999999995E-4</c:v>
                </c:pt>
                <c:pt idx="8415">
                  <c:v>5.4160039999999997E-4</c:v>
                </c:pt>
                <c:pt idx="8416">
                  <c:v>5.4182639999999995E-4</c:v>
                </c:pt>
                <c:pt idx="8417">
                  <c:v>5.4205279999999995E-4</c:v>
                </c:pt>
                <c:pt idx="8418">
                  <c:v>5.4227940000000003E-4</c:v>
                </c:pt>
                <c:pt idx="8419">
                  <c:v>5.42506E-4</c:v>
                </c:pt>
                <c:pt idx="8420">
                  <c:v>5.4273319999999996E-4</c:v>
                </c:pt>
                <c:pt idx="8421">
                  <c:v>5.4296230000000002E-4</c:v>
                </c:pt>
                <c:pt idx="8422">
                  <c:v>5.4319419999999995E-4</c:v>
                </c:pt>
                <c:pt idx="8423">
                  <c:v>5.4343040000000005E-4</c:v>
                </c:pt>
                <c:pt idx="8424">
                  <c:v>5.4366460000000001E-4</c:v>
                </c:pt>
                <c:pt idx="8425">
                  <c:v>5.4390890000000005E-4</c:v>
                </c:pt>
                <c:pt idx="8426">
                  <c:v>5.4415720000000004E-4</c:v>
                </c:pt>
                <c:pt idx="8427">
                  <c:v>5.4440939999999996E-4</c:v>
                </c:pt>
                <c:pt idx="8428">
                  <c:v>5.4466499999999995E-4</c:v>
                </c:pt>
                <c:pt idx="8429">
                  <c:v>5.44923E-4</c:v>
                </c:pt>
                <c:pt idx="8430">
                  <c:v>5.4518359999999996E-4</c:v>
                </c:pt>
                <c:pt idx="8431">
                  <c:v>5.4544680000000005E-4</c:v>
                </c:pt>
                <c:pt idx="8432">
                  <c:v>5.4571260000000005E-4</c:v>
                </c:pt>
                <c:pt idx="8433">
                  <c:v>5.4598060000000004E-4</c:v>
                </c:pt>
                <c:pt idx="8434">
                  <c:v>5.4625020000000004E-4</c:v>
                </c:pt>
                <c:pt idx="8435">
                  <c:v>5.4651519999999998E-4</c:v>
                </c:pt>
                <c:pt idx="8436">
                  <c:v>5.4678729999999996E-4</c:v>
                </c:pt>
                <c:pt idx="8437">
                  <c:v>5.4705960000000001E-4</c:v>
                </c:pt>
                <c:pt idx="8438">
                  <c:v>5.4733220000000005E-4</c:v>
                </c:pt>
                <c:pt idx="8439">
                  <c:v>5.4760539999999997E-4</c:v>
                </c:pt>
                <c:pt idx="8440">
                  <c:v>5.4787830000000001E-4</c:v>
                </c:pt>
                <c:pt idx="8441">
                  <c:v>5.4815229999999999E-4</c:v>
                </c:pt>
                <c:pt idx="8442">
                  <c:v>5.4842629999999996E-4</c:v>
                </c:pt>
                <c:pt idx="8443">
                  <c:v>5.4870169999999998E-4</c:v>
                </c:pt>
                <c:pt idx="8444">
                  <c:v>5.4897850000000005E-4</c:v>
                </c:pt>
                <c:pt idx="8445">
                  <c:v>5.4924979999999997E-4</c:v>
                </c:pt>
                <c:pt idx="8446">
                  <c:v>5.4952850000000004E-4</c:v>
                </c:pt>
                <c:pt idx="8447">
                  <c:v>5.4980760000000002E-4</c:v>
                </c:pt>
                <c:pt idx="8448">
                  <c:v>5.5008680000000003E-4</c:v>
                </c:pt>
                <c:pt idx="8449">
                  <c:v>5.5036630000000004E-4</c:v>
                </c:pt>
                <c:pt idx="8450">
                  <c:v>5.5064549999999995E-4</c:v>
                </c:pt>
                <c:pt idx="8451">
                  <c:v>5.5092430000000005E-4</c:v>
                </c:pt>
                <c:pt idx="8452">
                  <c:v>5.5120259999999997E-4</c:v>
                </c:pt>
                <c:pt idx="8453">
                  <c:v>5.5148060000000001E-4</c:v>
                </c:pt>
                <c:pt idx="8454">
                  <c:v>5.5175769999999996E-4</c:v>
                </c:pt>
                <c:pt idx="8455">
                  <c:v>5.5203469999999999E-4</c:v>
                </c:pt>
                <c:pt idx="8456">
                  <c:v>5.5230450000000005E-4</c:v>
                </c:pt>
                <c:pt idx="8457">
                  <c:v>5.5257880000000002E-4</c:v>
                </c:pt>
                <c:pt idx="8458">
                  <c:v>5.528528E-4</c:v>
                </c:pt>
                <c:pt idx="8459">
                  <c:v>5.5312530000000001E-4</c:v>
                </c:pt>
                <c:pt idx="8460">
                  <c:v>5.5339669999999997E-4</c:v>
                </c:pt>
                <c:pt idx="8461">
                  <c:v>5.5366650000000003E-4</c:v>
                </c:pt>
                <c:pt idx="8462">
                  <c:v>5.5393469999999998E-4</c:v>
                </c:pt>
                <c:pt idx="8463">
                  <c:v>5.5420130000000004E-4</c:v>
                </c:pt>
                <c:pt idx="8464">
                  <c:v>5.5446680000000004E-4</c:v>
                </c:pt>
                <c:pt idx="8465">
                  <c:v>5.5473190000000002E-4</c:v>
                </c:pt>
                <c:pt idx="8466">
                  <c:v>5.5499610000000002E-4</c:v>
                </c:pt>
                <c:pt idx="8467">
                  <c:v>5.5525279999999995E-4</c:v>
                </c:pt>
                <c:pt idx="8468">
                  <c:v>5.5551479999999996E-4</c:v>
                </c:pt>
                <c:pt idx="8469">
                  <c:v>5.5577580000000005E-4</c:v>
                </c:pt>
                <c:pt idx="8470">
                  <c:v>5.5603520000000004E-4</c:v>
                </c:pt>
                <c:pt idx="8471">
                  <c:v>5.5629259999999999E-4</c:v>
                </c:pt>
                <c:pt idx="8472">
                  <c:v>5.5654849999999998E-4</c:v>
                </c:pt>
                <c:pt idx="8473">
                  <c:v>5.5680309999999995E-4</c:v>
                </c:pt>
                <c:pt idx="8474">
                  <c:v>5.5705649999999995E-4</c:v>
                </c:pt>
                <c:pt idx="8475">
                  <c:v>5.5730820000000003E-4</c:v>
                </c:pt>
                <c:pt idx="8476">
                  <c:v>5.5755750000000004E-4</c:v>
                </c:pt>
                <c:pt idx="8477">
                  <c:v>5.5779790000000005E-4</c:v>
                </c:pt>
                <c:pt idx="8478">
                  <c:v>5.5804230000000002E-4</c:v>
                </c:pt>
                <c:pt idx="8479">
                  <c:v>5.5828460000000002E-4</c:v>
                </c:pt>
                <c:pt idx="8480">
                  <c:v>5.5852379999999995E-4</c:v>
                </c:pt>
                <c:pt idx="8481">
                  <c:v>5.5875879999999997E-4</c:v>
                </c:pt>
                <c:pt idx="8482">
                  <c:v>5.5898920000000004E-4</c:v>
                </c:pt>
                <c:pt idx="8483">
                  <c:v>5.5921479999999999E-4</c:v>
                </c:pt>
                <c:pt idx="8484">
                  <c:v>5.5943560000000004E-4</c:v>
                </c:pt>
                <c:pt idx="8485">
                  <c:v>5.5965159999999997E-4</c:v>
                </c:pt>
                <c:pt idx="8486">
                  <c:v>5.5986260000000004E-4</c:v>
                </c:pt>
                <c:pt idx="8487">
                  <c:v>5.6006860000000003E-4</c:v>
                </c:pt>
                <c:pt idx="8488">
                  <c:v>5.6026290000000005E-4</c:v>
                </c:pt>
                <c:pt idx="8489">
                  <c:v>5.6045819999999997E-4</c:v>
                </c:pt>
                <c:pt idx="8490">
                  <c:v>5.6064730000000005E-4</c:v>
                </c:pt>
                <c:pt idx="8491">
                  <c:v>5.6083000000000001E-4</c:v>
                </c:pt>
                <c:pt idx="8492">
                  <c:v>5.6100599999999996E-4</c:v>
                </c:pt>
                <c:pt idx="8493">
                  <c:v>5.6117479999999995E-4</c:v>
                </c:pt>
                <c:pt idx="8494">
                  <c:v>5.6133639999999998E-4</c:v>
                </c:pt>
                <c:pt idx="8495">
                  <c:v>5.6149059999999998E-4</c:v>
                </c:pt>
                <c:pt idx="8496">
                  <c:v>5.6163790000000001E-4</c:v>
                </c:pt>
                <c:pt idx="8497">
                  <c:v>5.6177820000000004E-4</c:v>
                </c:pt>
                <c:pt idx="8498">
                  <c:v>5.6191209999999995E-4</c:v>
                </c:pt>
                <c:pt idx="8499">
                  <c:v>5.6203250000000002E-4</c:v>
                </c:pt>
                <c:pt idx="8500">
                  <c:v>5.6215219999999997E-4</c:v>
                </c:pt>
                <c:pt idx="8501">
                  <c:v>5.6226490000000002E-4</c:v>
                </c:pt>
                <c:pt idx="8502">
                  <c:v>5.6237050000000003E-4</c:v>
                </c:pt>
                <c:pt idx="8503">
                  <c:v>5.6246889999999998E-4</c:v>
                </c:pt>
                <c:pt idx="8504">
                  <c:v>5.6256000000000003E-4</c:v>
                </c:pt>
                <c:pt idx="8505">
                  <c:v>5.6264399999999995E-4</c:v>
                </c:pt>
                <c:pt idx="8506">
                  <c:v>5.6272099999999997E-4</c:v>
                </c:pt>
                <c:pt idx="8507">
                  <c:v>5.6279099999999999E-4</c:v>
                </c:pt>
                <c:pt idx="8508">
                  <c:v>5.62854E-4</c:v>
                </c:pt>
                <c:pt idx="8509">
                  <c:v>5.6290379999999996E-4</c:v>
                </c:pt>
                <c:pt idx="8510">
                  <c:v>5.6295290000000001E-4</c:v>
                </c:pt>
                <c:pt idx="8511">
                  <c:v>5.6299520000000001E-4</c:v>
                </c:pt>
                <c:pt idx="8512">
                  <c:v>5.6303069999999998E-4</c:v>
                </c:pt>
                <c:pt idx="8513">
                  <c:v>5.6305929999999997E-4</c:v>
                </c:pt>
                <c:pt idx="8514">
                  <c:v>5.6308080000000004E-4</c:v>
                </c:pt>
                <c:pt idx="8515">
                  <c:v>5.630953E-4</c:v>
                </c:pt>
                <c:pt idx="8516">
                  <c:v>5.6310300000000002E-4</c:v>
                </c:pt>
                <c:pt idx="8517">
                  <c:v>5.6310409999999996E-4</c:v>
                </c:pt>
                <c:pt idx="8518">
                  <c:v>5.6309860000000004E-4</c:v>
                </c:pt>
                <c:pt idx="8519">
                  <c:v>5.6308669999999999E-4</c:v>
                </c:pt>
                <c:pt idx="8520">
                  <c:v>5.6306179999999996E-4</c:v>
                </c:pt>
                <c:pt idx="8521">
                  <c:v>5.630368E-4</c:v>
                </c:pt>
                <c:pt idx="8522">
                  <c:v>5.6300540000000002E-4</c:v>
                </c:pt>
                <c:pt idx="8523">
                  <c:v>5.629675E-4</c:v>
                </c:pt>
                <c:pt idx="8524">
                  <c:v>5.62923E-4</c:v>
                </c:pt>
                <c:pt idx="8525">
                  <c:v>5.6287160000000004E-4</c:v>
                </c:pt>
                <c:pt idx="8526">
                  <c:v>5.6281349999999996E-4</c:v>
                </c:pt>
                <c:pt idx="8527">
                  <c:v>5.6274890000000005E-4</c:v>
                </c:pt>
                <c:pt idx="8528">
                  <c:v>5.6267769999999995E-4</c:v>
                </c:pt>
                <c:pt idx="8529">
                  <c:v>5.6260030000000001E-4</c:v>
                </c:pt>
                <c:pt idx="8530">
                  <c:v>5.6251649999999995E-4</c:v>
                </c:pt>
                <c:pt idx="8531">
                  <c:v>5.6242010000000003E-4</c:v>
                </c:pt>
                <c:pt idx="8532">
                  <c:v>5.6232380000000005E-4</c:v>
                </c:pt>
                <c:pt idx="8533">
                  <c:v>5.6222119999999997E-4</c:v>
                </c:pt>
                <c:pt idx="8534">
                  <c:v>5.6211260000000002E-4</c:v>
                </c:pt>
                <c:pt idx="8535">
                  <c:v>5.6199750000000001E-4</c:v>
                </c:pt>
                <c:pt idx="8536">
                  <c:v>5.6187619999999996E-4</c:v>
                </c:pt>
                <c:pt idx="8537">
                  <c:v>5.6174869999999996E-4</c:v>
                </c:pt>
                <c:pt idx="8538">
                  <c:v>5.6161519999999997E-4</c:v>
                </c:pt>
                <c:pt idx="8539">
                  <c:v>5.6147559999999996E-4</c:v>
                </c:pt>
                <c:pt idx="8540">
                  <c:v>5.613301E-4</c:v>
                </c:pt>
                <c:pt idx="8541">
                  <c:v>5.6117910000000001E-4</c:v>
                </c:pt>
                <c:pt idx="8542">
                  <c:v>5.6101580000000005E-4</c:v>
                </c:pt>
                <c:pt idx="8543">
                  <c:v>5.6085309999999997E-4</c:v>
                </c:pt>
                <c:pt idx="8544">
                  <c:v>5.6068440000000002E-4</c:v>
                </c:pt>
                <c:pt idx="8545">
                  <c:v>5.605098E-4</c:v>
                </c:pt>
                <c:pt idx="8546">
                  <c:v>5.6032900000000004E-4</c:v>
                </c:pt>
                <c:pt idx="8547">
                  <c:v>5.6014219999999998E-4</c:v>
                </c:pt>
                <c:pt idx="8548">
                  <c:v>5.5994919999999998E-4</c:v>
                </c:pt>
                <c:pt idx="8549">
                  <c:v>5.5975049999999998E-4</c:v>
                </c:pt>
                <c:pt idx="8550">
                  <c:v>5.5954620000000003E-4</c:v>
                </c:pt>
                <c:pt idx="8551">
                  <c:v>5.593366E-4</c:v>
                </c:pt>
                <c:pt idx="8552">
                  <c:v>5.59115E-4</c:v>
                </c:pt>
                <c:pt idx="8553">
                  <c:v>5.5889440000000002E-4</c:v>
                </c:pt>
                <c:pt idx="8554">
                  <c:v>5.5866849999999997E-4</c:v>
                </c:pt>
                <c:pt idx="8555">
                  <c:v>5.5843690000000003E-4</c:v>
                </c:pt>
                <c:pt idx="8556">
                  <c:v>5.5819959999999999E-4</c:v>
                </c:pt>
                <c:pt idx="8557">
                  <c:v>5.5795659999999996E-4</c:v>
                </c:pt>
                <c:pt idx="8558">
                  <c:v>5.5770769999999997E-4</c:v>
                </c:pt>
                <c:pt idx="8559">
                  <c:v>5.5745320000000003E-4</c:v>
                </c:pt>
                <c:pt idx="8560">
                  <c:v>5.5719329999999998E-4</c:v>
                </c:pt>
                <c:pt idx="8561">
                  <c:v>5.5692839999999996E-4</c:v>
                </c:pt>
                <c:pt idx="8562">
                  <c:v>5.5665870000000004E-4</c:v>
                </c:pt>
                <c:pt idx="8563">
                  <c:v>5.5637760000000003E-4</c:v>
                </c:pt>
                <c:pt idx="8564">
                  <c:v>5.5609799999999999E-4</c:v>
                </c:pt>
                <c:pt idx="8565">
                  <c:v>5.5581339999999997E-4</c:v>
                </c:pt>
                <c:pt idx="8566">
                  <c:v>5.5552360000000003E-4</c:v>
                </c:pt>
                <c:pt idx="8567">
                  <c:v>5.5522839999999998E-4</c:v>
                </c:pt>
                <c:pt idx="8568">
                  <c:v>5.5492759999999997E-4</c:v>
                </c:pt>
                <c:pt idx="8569">
                  <c:v>5.5462139999999996E-4</c:v>
                </c:pt>
                <c:pt idx="8570">
                  <c:v>5.5430970000000003E-4</c:v>
                </c:pt>
                <c:pt idx="8571">
                  <c:v>5.5399289999999999E-4</c:v>
                </c:pt>
                <c:pt idx="8572">
                  <c:v>5.5367130000000004E-4</c:v>
                </c:pt>
                <c:pt idx="8573">
                  <c:v>5.5334510000000004E-4</c:v>
                </c:pt>
                <c:pt idx="8574">
                  <c:v>5.5300789999999998E-4</c:v>
                </c:pt>
                <c:pt idx="8575">
                  <c:v>5.5267230000000003E-4</c:v>
                </c:pt>
                <c:pt idx="8576">
                  <c:v>5.5233210000000003E-4</c:v>
                </c:pt>
                <c:pt idx="8577">
                  <c:v>5.5198720000000005E-4</c:v>
                </c:pt>
                <c:pt idx="8578">
                  <c:v>5.5163740000000003E-4</c:v>
                </c:pt>
                <c:pt idx="8579">
                  <c:v>5.5128269999999997E-4</c:v>
                </c:pt>
                <c:pt idx="8580">
                  <c:v>5.5092309999999996E-4</c:v>
                </c:pt>
                <c:pt idx="8581">
                  <c:v>5.5055869999999995E-4</c:v>
                </c:pt>
                <c:pt idx="8582">
                  <c:v>5.5018980000000003E-4</c:v>
                </c:pt>
                <c:pt idx="8583">
                  <c:v>5.4981660000000005E-4</c:v>
                </c:pt>
                <c:pt idx="8584">
                  <c:v>5.4943929999999998E-4</c:v>
                </c:pt>
                <c:pt idx="8585">
                  <c:v>5.4905139999999997E-4</c:v>
                </c:pt>
                <c:pt idx="8586">
                  <c:v>5.4866539999999997E-4</c:v>
                </c:pt>
                <c:pt idx="8587">
                  <c:v>5.4827510000000001E-4</c:v>
                </c:pt>
                <c:pt idx="8588">
                  <c:v>5.4788060000000003E-4</c:v>
                </c:pt>
                <c:pt idx="8589">
                  <c:v>5.4748150000000001E-4</c:v>
                </c:pt>
                <c:pt idx="8590">
                  <c:v>5.4707780000000004E-4</c:v>
                </c:pt>
                <c:pt idx="8591">
                  <c:v>5.4666960000000005E-4</c:v>
                </c:pt>
                <c:pt idx="8592">
                  <c:v>5.462571E-4</c:v>
                </c:pt>
                <c:pt idx="8593">
                  <c:v>5.4584030000000001E-4</c:v>
                </c:pt>
                <c:pt idx="8594">
                  <c:v>5.4541959999999999E-4</c:v>
                </c:pt>
                <c:pt idx="8595">
                  <c:v>5.4499520000000001E-4</c:v>
                </c:pt>
                <c:pt idx="8596">
                  <c:v>5.4456019999999999E-4</c:v>
                </c:pt>
                <c:pt idx="8597">
                  <c:v>5.4412779999999999E-4</c:v>
                </c:pt>
                <c:pt idx="8598">
                  <c:v>5.436916E-4</c:v>
                </c:pt>
                <c:pt idx="8599">
                  <c:v>5.4325140000000005E-4</c:v>
                </c:pt>
                <c:pt idx="8600">
                  <c:v>5.428071E-4</c:v>
                </c:pt>
                <c:pt idx="8601">
                  <c:v>5.423588E-4</c:v>
                </c:pt>
                <c:pt idx="8602">
                  <c:v>5.4190640000000001E-4</c:v>
                </c:pt>
                <c:pt idx="8603">
                  <c:v>5.4144990000000004E-4</c:v>
                </c:pt>
                <c:pt idx="8604">
                  <c:v>5.4098989999999995E-4</c:v>
                </c:pt>
                <c:pt idx="8605">
                  <c:v>5.4052630000000004E-4</c:v>
                </c:pt>
                <c:pt idx="8606">
                  <c:v>5.4005939999999999E-4</c:v>
                </c:pt>
                <c:pt idx="8607">
                  <c:v>5.3958260000000003E-4</c:v>
                </c:pt>
                <c:pt idx="8608">
                  <c:v>5.3910860000000004E-4</c:v>
                </c:pt>
                <c:pt idx="8609">
                  <c:v>5.3863119999999999E-4</c:v>
                </c:pt>
                <c:pt idx="8610">
                  <c:v>5.3815039999999996E-4</c:v>
                </c:pt>
                <c:pt idx="8611">
                  <c:v>5.3766580000000005E-4</c:v>
                </c:pt>
                <c:pt idx="8612">
                  <c:v>5.3717740000000004E-4</c:v>
                </c:pt>
                <c:pt idx="8613">
                  <c:v>5.3668499999999996E-4</c:v>
                </c:pt>
                <c:pt idx="8614">
                  <c:v>5.3618929999999995E-4</c:v>
                </c:pt>
                <c:pt idx="8615">
                  <c:v>5.3569010000000005E-4</c:v>
                </c:pt>
                <c:pt idx="8616">
                  <c:v>5.3518779999999996E-4</c:v>
                </c:pt>
                <c:pt idx="8617">
                  <c:v>5.3468259999999996E-4</c:v>
                </c:pt>
                <c:pt idx="8618">
                  <c:v>5.3416819999999997E-4</c:v>
                </c:pt>
                <c:pt idx="8619">
                  <c:v>5.3365689999999996E-4</c:v>
                </c:pt>
                <c:pt idx="8620">
                  <c:v>5.3314270000000003E-4</c:v>
                </c:pt>
                <c:pt idx="8621">
                  <c:v>5.326253E-4</c:v>
                </c:pt>
                <c:pt idx="8622">
                  <c:v>5.3210479999999999E-4</c:v>
                </c:pt>
                <c:pt idx="8623">
                  <c:v>5.3158100000000005E-4</c:v>
                </c:pt>
                <c:pt idx="8624">
                  <c:v>5.3105389999999995E-4</c:v>
                </c:pt>
                <c:pt idx="8625">
                  <c:v>5.305237E-4</c:v>
                </c:pt>
                <c:pt idx="8626">
                  <c:v>5.2999039999999996E-4</c:v>
                </c:pt>
                <c:pt idx="8627">
                  <c:v>5.2945399999999995E-4</c:v>
                </c:pt>
                <c:pt idx="8628">
                  <c:v>5.2891489999999999E-4</c:v>
                </c:pt>
                <c:pt idx="8629">
                  <c:v>5.2836660000000004E-4</c:v>
                </c:pt>
                <c:pt idx="8630">
                  <c:v>5.2782160000000003E-4</c:v>
                </c:pt>
                <c:pt idx="8631">
                  <c:v>5.2727380000000003E-4</c:v>
                </c:pt>
                <c:pt idx="8632">
                  <c:v>5.2672280000000003E-4</c:v>
                </c:pt>
                <c:pt idx="8633">
                  <c:v>5.2616900000000005E-4</c:v>
                </c:pt>
                <c:pt idx="8634">
                  <c:v>5.2561209999999999E-4</c:v>
                </c:pt>
                <c:pt idx="8635">
                  <c:v>5.2505239999999995E-4</c:v>
                </c:pt>
                <c:pt idx="8636">
                  <c:v>5.2448990000000003E-4</c:v>
                </c:pt>
                <c:pt idx="8637">
                  <c:v>5.2392469999999996E-4</c:v>
                </c:pt>
                <c:pt idx="8638">
                  <c:v>5.2335719999999997E-4</c:v>
                </c:pt>
                <c:pt idx="8639">
                  <c:v>5.2278730000000003E-4</c:v>
                </c:pt>
                <c:pt idx="8640">
                  <c:v>5.2220870000000005E-4</c:v>
                </c:pt>
                <c:pt idx="8641">
                  <c:v>5.216334E-4</c:v>
                </c:pt>
                <c:pt idx="8642">
                  <c:v>5.2105559999999997E-4</c:v>
                </c:pt>
                <c:pt idx="8643">
                  <c:v>5.2047529999999995E-4</c:v>
                </c:pt>
                <c:pt idx="8644">
                  <c:v>5.1989219999999995E-4</c:v>
                </c:pt>
                <c:pt idx="8645">
                  <c:v>5.1930659999999997E-4</c:v>
                </c:pt>
                <c:pt idx="8646">
                  <c:v>5.187182E-4</c:v>
                </c:pt>
                <c:pt idx="8647">
                  <c:v>5.1812729999999995E-4</c:v>
                </c:pt>
                <c:pt idx="8648">
                  <c:v>5.1753420000000001E-4</c:v>
                </c:pt>
                <c:pt idx="8649">
                  <c:v>5.1693870000000001E-4</c:v>
                </c:pt>
                <c:pt idx="8650">
                  <c:v>5.1634109999999995E-4</c:v>
                </c:pt>
                <c:pt idx="8651">
                  <c:v>5.1573489999999999E-4</c:v>
                </c:pt>
                <c:pt idx="8652">
                  <c:v>5.1513239999999999E-4</c:v>
                </c:pt>
                <c:pt idx="8653">
                  <c:v>5.1452759999999996E-4</c:v>
                </c:pt>
                <c:pt idx="8654">
                  <c:v>5.1392039999999999E-4</c:v>
                </c:pt>
                <c:pt idx="8655">
                  <c:v>5.1331070000000003E-4</c:v>
                </c:pt>
                <c:pt idx="8656">
                  <c:v>5.1269849999999997E-4</c:v>
                </c:pt>
                <c:pt idx="8657">
                  <c:v>5.12084E-4</c:v>
                </c:pt>
                <c:pt idx="8658">
                  <c:v>5.1146739999999996E-4</c:v>
                </c:pt>
                <c:pt idx="8659">
                  <c:v>5.1084869999999997E-4</c:v>
                </c:pt>
                <c:pt idx="8660">
                  <c:v>5.1022820000000001E-4</c:v>
                </c:pt>
                <c:pt idx="8661">
                  <c:v>5.0960600000000001E-4</c:v>
                </c:pt>
                <c:pt idx="8662">
                  <c:v>5.089758E-4</c:v>
                </c:pt>
                <c:pt idx="8663">
                  <c:v>5.0834990000000004E-4</c:v>
                </c:pt>
                <c:pt idx="8664">
                  <c:v>5.0772220000000002E-4</c:v>
                </c:pt>
                <c:pt idx="8665">
                  <c:v>5.0709240000000003E-4</c:v>
                </c:pt>
                <c:pt idx="8666">
                  <c:v>5.0646049999999998E-4</c:v>
                </c:pt>
                <c:pt idx="8667">
                  <c:v>5.0582630000000001E-4</c:v>
                </c:pt>
                <c:pt idx="8668">
                  <c:v>5.0518990000000005E-4</c:v>
                </c:pt>
                <c:pt idx="8669">
                  <c:v>5.0455140000000003E-4</c:v>
                </c:pt>
                <c:pt idx="8670">
                  <c:v>5.0391089999999997E-4</c:v>
                </c:pt>
                <c:pt idx="8671">
                  <c:v>5.0326869999999999E-4</c:v>
                </c:pt>
                <c:pt idx="8672">
                  <c:v>5.0262509999999996E-4</c:v>
                </c:pt>
                <c:pt idx="8673">
                  <c:v>5.0197399999999997E-4</c:v>
                </c:pt>
                <c:pt idx="8674">
                  <c:v>5.0132699999999998E-4</c:v>
                </c:pt>
                <c:pt idx="8675">
                  <c:v>5.0067860000000005E-4</c:v>
                </c:pt>
                <c:pt idx="8676">
                  <c:v>5.0002879999999997E-4</c:v>
                </c:pt>
                <c:pt idx="8677">
                  <c:v>4.9937720000000003E-4</c:v>
                </c:pt>
                <c:pt idx="8678">
                  <c:v>4.9872369999999998E-4</c:v>
                </c:pt>
                <c:pt idx="8679">
                  <c:v>4.9806820000000002E-4</c:v>
                </c:pt>
                <c:pt idx="8680">
                  <c:v>4.9741080000000005E-4</c:v>
                </c:pt>
                <c:pt idx="8681">
                  <c:v>4.9675149999999998E-4</c:v>
                </c:pt>
                <c:pt idx="8682">
                  <c:v>4.9609079999999998E-4</c:v>
                </c:pt>
                <c:pt idx="8683">
                  <c:v>4.954286E-4</c:v>
                </c:pt>
                <c:pt idx="8684">
                  <c:v>4.9475919999999996E-4</c:v>
                </c:pt>
                <c:pt idx="8685">
                  <c:v>4.940942E-4</c:v>
                </c:pt>
                <c:pt idx="8686">
                  <c:v>4.934281E-4</c:v>
                </c:pt>
                <c:pt idx="8687">
                  <c:v>4.9276080000000002E-4</c:v>
                </c:pt>
                <c:pt idx="8688">
                  <c:v>4.9209199999999996E-4</c:v>
                </c:pt>
                <c:pt idx="8689">
                  <c:v>4.9142160000000001E-4</c:v>
                </c:pt>
                <c:pt idx="8690">
                  <c:v>4.9074980000000002E-4</c:v>
                </c:pt>
                <c:pt idx="8691">
                  <c:v>4.9007640000000002E-4</c:v>
                </c:pt>
                <c:pt idx="8692">
                  <c:v>4.8940159999999997E-4</c:v>
                </c:pt>
                <c:pt idx="8693">
                  <c:v>4.8872559999999995E-4</c:v>
                </c:pt>
                <c:pt idx="8694">
                  <c:v>4.8804840000000001E-4</c:v>
                </c:pt>
                <c:pt idx="8695">
                  <c:v>4.8736439999999998E-4</c:v>
                </c:pt>
                <c:pt idx="8696">
                  <c:v>4.8668479999999998E-4</c:v>
                </c:pt>
                <c:pt idx="8697">
                  <c:v>4.8600390000000002E-4</c:v>
                </c:pt>
                <c:pt idx="8698">
                  <c:v>4.8532170000000001E-4</c:v>
                </c:pt>
                <c:pt idx="8699">
                  <c:v>4.846381E-4</c:v>
                </c:pt>
                <c:pt idx="8700">
                  <c:v>4.839531E-4</c:v>
                </c:pt>
                <c:pt idx="8701">
                  <c:v>4.8326679999999999E-4</c:v>
                </c:pt>
                <c:pt idx="8702">
                  <c:v>4.8257930000000001E-4</c:v>
                </c:pt>
                <c:pt idx="8703">
                  <c:v>4.8189080000000001E-4</c:v>
                </c:pt>
                <c:pt idx="8704">
                  <c:v>4.8120159999999999E-4</c:v>
                </c:pt>
                <c:pt idx="8705">
                  <c:v>4.805117E-4</c:v>
                </c:pt>
                <c:pt idx="8706">
                  <c:v>4.7981530000000002E-4</c:v>
                </c:pt>
                <c:pt idx="8707">
                  <c:v>4.7912349999999998E-4</c:v>
                </c:pt>
                <c:pt idx="8708">
                  <c:v>4.7843110000000001E-4</c:v>
                </c:pt>
                <c:pt idx="8709">
                  <c:v>4.7773740000000002E-4</c:v>
                </c:pt>
                <c:pt idx="8710">
                  <c:v>4.7704239999999998E-4</c:v>
                </c:pt>
                <c:pt idx="8711">
                  <c:v>4.7634629999999999E-4</c:v>
                </c:pt>
                <c:pt idx="8712">
                  <c:v>4.7564880000000001E-4</c:v>
                </c:pt>
                <c:pt idx="8713">
                  <c:v>4.749504E-4</c:v>
                </c:pt>
                <c:pt idx="8714">
                  <c:v>4.7425130000000002E-4</c:v>
                </c:pt>
                <c:pt idx="8715">
                  <c:v>4.7355139999999998E-4</c:v>
                </c:pt>
                <c:pt idx="8716">
                  <c:v>4.7285099999999999E-4</c:v>
                </c:pt>
                <c:pt idx="8717">
                  <c:v>4.7214419999999998E-4</c:v>
                </c:pt>
                <c:pt idx="8718">
                  <c:v>4.7144199999999998E-4</c:v>
                </c:pt>
                <c:pt idx="8719">
                  <c:v>4.707391E-4</c:v>
                </c:pt>
                <c:pt idx="8720">
                  <c:v>4.7003540000000002E-4</c:v>
                </c:pt>
                <c:pt idx="8721">
                  <c:v>4.6933069999999998E-4</c:v>
                </c:pt>
                <c:pt idx="8722">
                  <c:v>4.686251E-4</c:v>
                </c:pt>
                <c:pt idx="8723">
                  <c:v>4.6791859999999999E-4</c:v>
                </c:pt>
                <c:pt idx="8724">
                  <c:v>4.6721129999999998E-4</c:v>
                </c:pt>
                <c:pt idx="8725">
                  <c:v>4.6650320000000002E-4</c:v>
                </c:pt>
                <c:pt idx="8726">
                  <c:v>4.6579459999999999E-4</c:v>
                </c:pt>
                <c:pt idx="8727">
                  <c:v>4.650856E-4</c:v>
                </c:pt>
                <c:pt idx="8728">
                  <c:v>4.6437639999999999E-4</c:v>
                </c:pt>
                <c:pt idx="8729">
                  <c:v>4.6366119999999999E-4</c:v>
                </c:pt>
                <c:pt idx="8730">
                  <c:v>4.6295089999999999E-4</c:v>
                </c:pt>
                <c:pt idx="8731">
                  <c:v>4.6223979999999998E-4</c:v>
                </c:pt>
                <c:pt idx="8732">
                  <c:v>4.61528E-4</c:v>
                </c:pt>
                <c:pt idx="8733">
                  <c:v>4.6081520000000001E-4</c:v>
                </c:pt>
                <c:pt idx="8734">
                  <c:v>4.6010140000000001E-4</c:v>
                </c:pt>
                <c:pt idx="8735">
                  <c:v>4.5938689999999998E-4</c:v>
                </c:pt>
                <c:pt idx="8736">
                  <c:v>4.5867150000000002E-4</c:v>
                </c:pt>
                <c:pt idx="8737">
                  <c:v>4.5795550000000002E-4</c:v>
                </c:pt>
                <c:pt idx="8738">
                  <c:v>4.5723919999999998E-4</c:v>
                </c:pt>
                <c:pt idx="8739">
                  <c:v>4.5652280000000001E-4</c:v>
                </c:pt>
                <c:pt idx="8740">
                  <c:v>4.5580049999999997E-4</c:v>
                </c:pt>
                <c:pt idx="8741">
                  <c:v>4.5508339999999998E-4</c:v>
                </c:pt>
                <c:pt idx="8742">
                  <c:v>4.5436610000000003E-4</c:v>
                </c:pt>
                <c:pt idx="8743">
                  <c:v>4.5364850000000003E-4</c:v>
                </c:pt>
                <c:pt idx="8744">
                  <c:v>4.5293040000000002E-4</c:v>
                </c:pt>
                <c:pt idx="8745">
                  <c:v>4.5221150000000001E-4</c:v>
                </c:pt>
                <c:pt idx="8746">
                  <c:v>4.5149220000000002E-4</c:v>
                </c:pt>
                <c:pt idx="8747">
                  <c:v>4.5077239999999997E-4</c:v>
                </c:pt>
                <c:pt idx="8748">
                  <c:v>4.5005229999999999E-4</c:v>
                </c:pt>
                <c:pt idx="8749">
                  <c:v>4.4933199999999999E-4</c:v>
                </c:pt>
                <c:pt idx="8750">
                  <c:v>4.486119E-4</c:v>
                </c:pt>
                <c:pt idx="8751">
                  <c:v>4.4788610000000002E-4</c:v>
                </c:pt>
                <c:pt idx="8752">
                  <c:v>4.4716530000000001E-4</c:v>
                </c:pt>
                <c:pt idx="8753">
                  <c:v>4.4644440000000002E-4</c:v>
                </c:pt>
                <c:pt idx="8754">
                  <c:v>4.4572319999999999E-4</c:v>
                </c:pt>
                <c:pt idx="8755">
                  <c:v>4.450015E-4</c:v>
                </c:pt>
                <c:pt idx="8756">
                  <c:v>4.4427920000000002E-4</c:v>
                </c:pt>
                <c:pt idx="8757">
                  <c:v>4.4355639999999998E-4</c:v>
                </c:pt>
                <c:pt idx="8758">
                  <c:v>4.4283309999999999E-4</c:v>
                </c:pt>
                <c:pt idx="8759">
                  <c:v>4.4210979999999999E-4</c:v>
                </c:pt>
                <c:pt idx="8760">
                  <c:v>4.413865E-4</c:v>
                </c:pt>
                <c:pt idx="8761">
                  <c:v>4.4066320000000001E-4</c:v>
                </c:pt>
                <c:pt idx="8762">
                  <c:v>4.3993450000000001E-4</c:v>
                </c:pt>
                <c:pt idx="8763">
                  <c:v>4.3921109999999999E-4</c:v>
                </c:pt>
                <c:pt idx="8764">
                  <c:v>4.3848770000000001E-4</c:v>
                </c:pt>
                <c:pt idx="8765">
                  <c:v>4.3776420000000001E-4</c:v>
                </c:pt>
                <c:pt idx="8766">
                  <c:v>4.3704060000000002E-4</c:v>
                </c:pt>
                <c:pt idx="8767">
                  <c:v>4.3631669999999998E-4</c:v>
                </c:pt>
                <c:pt idx="8768">
                  <c:v>4.3559259999999999E-4</c:v>
                </c:pt>
                <c:pt idx="8769">
                  <c:v>4.3486829999999998E-4</c:v>
                </c:pt>
                <c:pt idx="8770">
                  <c:v>4.3414430000000002E-4</c:v>
                </c:pt>
                <c:pt idx="8771">
                  <c:v>4.3342069999999998E-4</c:v>
                </c:pt>
                <c:pt idx="8772">
                  <c:v>4.326976E-4</c:v>
                </c:pt>
                <c:pt idx="8773">
                  <c:v>4.3197519999999998E-4</c:v>
                </c:pt>
                <c:pt idx="8774">
                  <c:v>4.3124789999999998E-4</c:v>
                </c:pt>
                <c:pt idx="8775">
                  <c:v>4.3052580000000002E-4</c:v>
                </c:pt>
                <c:pt idx="8776">
                  <c:v>4.298037E-4</c:v>
                </c:pt>
                <c:pt idx="8777">
                  <c:v>4.2908120000000001E-4</c:v>
                </c:pt>
                <c:pt idx="8778">
                  <c:v>4.2835820000000001E-4</c:v>
                </c:pt>
                <c:pt idx="8779">
                  <c:v>4.2763460000000002E-4</c:v>
                </c:pt>
                <c:pt idx="8780">
                  <c:v>4.2691050000000003E-4</c:v>
                </c:pt>
                <c:pt idx="8781">
                  <c:v>4.26186E-4</c:v>
                </c:pt>
                <c:pt idx="8782">
                  <c:v>4.2546160000000001E-4</c:v>
                </c:pt>
                <c:pt idx="8783">
                  <c:v>4.2473769999999998E-4</c:v>
                </c:pt>
                <c:pt idx="8784">
                  <c:v>4.2401439999999998E-4</c:v>
                </c:pt>
                <c:pt idx="8785">
                  <c:v>4.2328649999999999E-4</c:v>
                </c:pt>
                <c:pt idx="8786">
                  <c:v>4.2256420000000002E-4</c:v>
                </c:pt>
                <c:pt idx="8787">
                  <c:v>4.2184219999999998E-4</c:v>
                </c:pt>
                <c:pt idx="8788">
                  <c:v>4.211207E-4</c:v>
                </c:pt>
                <c:pt idx="8789">
                  <c:v>4.203996E-4</c:v>
                </c:pt>
                <c:pt idx="8790">
                  <c:v>4.1967879999999999E-4</c:v>
                </c:pt>
                <c:pt idx="8791">
                  <c:v>4.189582E-4</c:v>
                </c:pt>
                <c:pt idx="8792">
                  <c:v>4.1823819999999999E-4</c:v>
                </c:pt>
                <c:pt idx="8793">
                  <c:v>4.1751860000000001E-4</c:v>
                </c:pt>
                <c:pt idx="8794">
                  <c:v>4.1679940000000001E-4</c:v>
                </c:pt>
                <c:pt idx="8795">
                  <c:v>4.1608090000000002E-4</c:v>
                </c:pt>
                <c:pt idx="8796">
                  <c:v>4.1535740000000002E-4</c:v>
                </c:pt>
                <c:pt idx="8797">
                  <c:v>4.1463909999999999E-4</c:v>
                </c:pt>
                <c:pt idx="8798">
                  <c:v>4.139209E-4</c:v>
                </c:pt>
                <c:pt idx="8799">
                  <c:v>4.1320259999999998E-4</c:v>
                </c:pt>
                <c:pt idx="8800">
                  <c:v>4.1248419999999998E-4</c:v>
                </c:pt>
                <c:pt idx="8801">
                  <c:v>4.1176590000000001E-4</c:v>
                </c:pt>
                <c:pt idx="8802">
                  <c:v>4.1104770000000002E-4</c:v>
                </c:pt>
                <c:pt idx="8803">
                  <c:v>4.103299E-4</c:v>
                </c:pt>
                <c:pt idx="8804">
                  <c:v>4.096126E-4</c:v>
                </c:pt>
                <c:pt idx="8805">
                  <c:v>4.088963E-4</c:v>
                </c:pt>
                <c:pt idx="8806">
                  <c:v>4.0818080000000001E-4</c:v>
                </c:pt>
                <c:pt idx="8807">
                  <c:v>4.0746670000000001E-4</c:v>
                </c:pt>
                <c:pt idx="8808">
                  <c:v>4.0674830000000001E-4</c:v>
                </c:pt>
                <c:pt idx="8809">
                  <c:v>4.0603550000000002E-4</c:v>
                </c:pt>
                <c:pt idx="8810">
                  <c:v>4.0532330000000002E-4</c:v>
                </c:pt>
                <c:pt idx="8811">
                  <c:v>4.0461160000000002E-4</c:v>
                </c:pt>
                <c:pt idx="8812">
                  <c:v>4.039003E-4</c:v>
                </c:pt>
                <c:pt idx="8813">
                  <c:v>4.0318910000000001E-4</c:v>
                </c:pt>
                <c:pt idx="8814">
                  <c:v>4.0247820000000002E-4</c:v>
                </c:pt>
                <c:pt idx="8815">
                  <c:v>4.0176719999999999E-4</c:v>
                </c:pt>
                <c:pt idx="8816">
                  <c:v>4.0105659999999999E-4</c:v>
                </c:pt>
                <c:pt idx="8817">
                  <c:v>4.0034659999999998E-4</c:v>
                </c:pt>
                <c:pt idx="8818">
                  <c:v>3.9963740000000002E-4</c:v>
                </c:pt>
                <c:pt idx="8819">
                  <c:v>3.9892390000000001E-4</c:v>
                </c:pt>
                <c:pt idx="8820">
                  <c:v>3.9821559999999998E-4</c:v>
                </c:pt>
                <c:pt idx="8821">
                  <c:v>3.9750799999999998E-4</c:v>
                </c:pt>
                <c:pt idx="8822">
                  <c:v>3.9680130000000001E-4</c:v>
                </c:pt>
                <c:pt idx="8823">
                  <c:v>3.9609509999999999E-4</c:v>
                </c:pt>
                <c:pt idx="8824">
                  <c:v>3.9538959999999999E-4</c:v>
                </c:pt>
                <c:pt idx="8825">
                  <c:v>3.9468469999999999E-4</c:v>
                </c:pt>
                <c:pt idx="8826">
                  <c:v>3.9398059999999998E-4</c:v>
                </c:pt>
                <c:pt idx="8827">
                  <c:v>3.932777E-4</c:v>
                </c:pt>
                <c:pt idx="8828">
                  <c:v>3.9257559999999998E-4</c:v>
                </c:pt>
                <c:pt idx="8829">
                  <c:v>3.9187480000000001E-4</c:v>
                </c:pt>
                <c:pt idx="8830">
                  <c:v>3.9116980000000002E-4</c:v>
                </c:pt>
                <c:pt idx="8831">
                  <c:v>3.9047030000000001E-4</c:v>
                </c:pt>
                <c:pt idx="8832">
                  <c:v>3.8977130000000001E-4</c:v>
                </c:pt>
                <c:pt idx="8833">
                  <c:v>3.8907260000000001E-4</c:v>
                </c:pt>
                <c:pt idx="8834">
                  <c:v>3.8837430000000003E-4</c:v>
                </c:pt>
                <c:pt idx="8835">
                  <c:v>3.8767640000000002E-4</c:v>
                </c:pt>
                <c:pt idx="8836">
                  <c:v>3.869791E-4</c:v>
                </c:pt>
                <c:pt idx="8837">
                  <c:v>3.8628270000000002E-4</c:v>
                </c:pt>
                <c:pt idx="8838">
                  <c:v>3.8558709999999999E-4</c:v>
                </c:pt>
                <c:pt idx="8839">
                  <c:v>3.8489280000000002E-4</c:v>
                </c:pt>
                <c:pt idx="8840">
                  <c:v>3.8419970000000002E-4</c:v>
                </c:pt>
                <c:pt idx="8841">
                  <c:v>3.835078E-4</c:v>
                </c:pt>
                <c:pt idx="8842">
                  <c:v>3.8281220000000002E-4</c:v>
                </c:pt>
                <c:pt idx="8843">
                  <c:v>3.8212180000000002E-4</c:v>
                </c:pt>
                <c:pt idx="8844">
                  <c:v>3.8143189999999998E-4</c:v>
                </c:pt>
                <c:pt idx="8845">
                  <c:v>3.807425E-4</c:v>
                </c:pt>
                <c:pt idx="8846">
                  <c:v>3.8005379999999999E-4</c:v>
                </c:pt>
                <c:pt idx="8847">
                  <c:v>3.7936559999999999E-4</c:v>
                </c:pt>
                <c:pt idx="8848">
                  <c:v>3.786781E-4</c:v>
                </c:pt>
                <c:pt idx="8849">
                  <c:v>3.7799140000000002E-4</c:v>
                </c:pt>
                <c:pt idx="8850">
                  <c:v>3.7730560000000002E-4</c:v>
                </c:pt>
                <c:pt idx="8851">
                  <c:v>3.76621E-4</c:v>
                </c:pt>
                <c:pt idx="8852">
                  <c:v>3.759379E-4</c:v>
                </c:pt>
                <c:pt idx="8853">
                  <c:v>3.75251E-4</c:v>
                </c:pt>
                <c:pt idx="8854">
                  <c:v>3.7456940000000003E-4</c:v>
                </c:pt>
                <c:pt idx="8855">
                  <c:v>3.7388850000000002E-4</c:v>
                </c:pt>
                <c:pt idx="8856">
                  <c:v>3.7319780000000003E-4</c:v>
                </c:pt>
                <c:pt idx="8857">
                  <c:v>3.7252329999999998E-4</c:v>
                </c:pt>
                <c:pt idx="8858">
                  <c:v>3.7184940000000002E-4</c:v>
                </c:pt>
                <c:pt idx="8859">
                  <c:v>3.7117500000000001E-4</c:v>
                </c:pt>
                <c:pt idx="8860">
                  <c:v>3.7049990000000003E-4</c:v>
                </c:pt>
                <c:pt idx="8861">
                  <c:v>3.69825E-4</c:v>
                </c:pt>
                <c:pt idx="8862">
                  <c:v>3.691503E-4</c:v>
                </c:pt>
                <c:pt idx="8863">
                  <c:v>3.6847650000000002E-4</c:v>
                </c:pt>
                <c:pt idx="8864">
                  <c:v>3.6780370000000001E-4</c:v>
                </c:pt>
                <c:pt idx="8865">
                  <c:v>3.671274E-4</c:v>
                </c:pt>
                <c:pt idx="8866">
                  <c:v>3.6645649999999998E-4</c:v>
                </c:pt>
                <c:pt idx="8867">
                  <c:v>3.6577689999999998E-4</c:v>
                </c:pt>
                <c:pt idx="8868">
                  <c:v>3.6511250000000002E-4</c:v>
                </c:pt>
                <c:pt idx="8869">
                  <c:v>3.6444880000000002E-4</c:v>
                </c:pt>
                <c:pt idx="8870">
                  <c:v>3.6378469999999999E-4</c:v>
                </c:pt>
                <c:pt idx="8871">
                  <c:v>3.6311950000000003E-4</c:v>
                </c:pt>
                <c:pt idx="8872">
                  <c:v>3.6245679999999999E-4</c:v>
                </c:pt>
                <c:pt idx="8873">
                  <c:v>3.6177959999999999E-4</c:v>
                </c:pt>
                <c:pt idx="8874">
                  <c:v>3.6111800000000001E-4</c:v>
                </c:pt>
                <c:pt idx="8875">
                  <c:v>3.6045860000000001E-4</c:v>
                </c:pt>
                <c:pt idx="8876">
                  <c:v>3.5979570000000002E-4</c:v>
                </c:pt>
                <c:pt idx="8877">
                  <c:v>3.5913759999999997E-4</c:v>
                </c:pt>
                <c:pt idx="8878">
                  <c:v>3.5848029999999999E-4</c:v>
                </c:pt>
                <c:pt idx="8879">
                  <c:v>3.5781330000000001E-4</c:v>
                </c:pt>
                <c:pt idx="8880">
                  <c:v>3.5716079999999998E-4</c:v>
                </c:pt>
                <c:pt idx="8881">
                  <c:v>3.5650839999999998E-4</c:v>
                </c:pt>
                <c:pt idx="8882">
                  <c:v>3.5585560000000002E-4</c:v>
                </c:pt>
                <c:pt idx="8883">
                  <c:v>3.5520199999999999E-4</c:v>
                </c:pt>
                <c:pt idx="8884">
                  <c:v>3.545512E-4</c:v>
                </c:pt>
                <c:pt idx="8885">
                  <c:v>3.5388729999999999E-4</c:v>
                </c:pt>
                <c:pt idx="8886">
                  <c:v>3.5323899999999998E-4</c:v>
                </c:pt>
                <c:pt idx="8887">
                  <c:v>3.5258799999999998E-4</c:v>
                </c:pt>
                <c:pt idx="8888">
                  <c:v>3.5194209999999998E-4</c:v>
                </c:pt>
                <c:pt idx="8889">
                  <c:v>3.5129649999999997E-4</c:v>
                </c:pt>
                <c:pt idx="8890">
                  <c:v>3.5064260000000001E-4</c:v>
                </c:pt>
                <c:pt idx="8891">
                  <c:v>3.5000249999999998E-4</c:v>
                </c:pt>
                <c:pt idx="8892">
                  <c:v>3.4936229999999997E-4</c:v>
                </c:pt>
                <c:pt idx="8893">
                  <c:v>3.4872100000000002E-4</c:v>
                </c:pt>
                <c:pt idx="8894">
                  <c:v>3.4808110000000001E-4</c:v>
                </c:pt>
                <c:pt idx="8895">
                  <c:v>3.474288E-4</c:v>
                </c:pt>
                <c:pt idx="8896">
                  <c:v>3.4679109999999997E-4</c:v>
                </c:pt>
                <c:pt idx="8897">
                  <c:v>3.4615520000000002E-4</c:v>
                </c:pt>
                <c:pt idx="8898">
                  <c:v>3.4552070000000001E-4</c:v>
                </c:pt>
                <c:pt idx="8899">
                  <c:v>3.4488249999999998E-4</c:v>
                </c:pt>
                <c:pt idx="8900">
                  <c:v>3.4423990000000002E-4</c:v>
                </c:pt>
                <c:pt idx="8901">
                  <c:v>3.4361100000000001E-4</c:v>
                </c:pt>
                <c:pt idx="8902">
                  <c:v>3.4298219999999999E-4</c:v>
                </c:pt>
                <c:pt idx="8903">
                  <c:v>3.4235359999999998E-4</c:v>
                </c:pt>
                <c:pt idx="8904">
                  <c:v>3.417138E-4</c:v>
                </c:pt>
                <c:pt idx="8905">
                  <c:v>3.4108620000000001E-4</c:v>
                </c:pt>
                <c:pt idx="8906">
                  <c:v>3.4045929999999998E-4</c:v>
                </c:pt>
                <c:pt idx="8907">
                  <c:v>3.39833E-4</c:v>
                </c:pt>
                <c:pt idx="8908">
                  <c:v>3.3920739999999998E-4</c:v>
                </c:pt>
                <c:pt idx="8909">
                  <c:v>3.3859340000000002E-4</c:v>
                </c:pt>
                <c:pt idx="8910">
                  <c:v>3.3796519999999998E-4</c:v>
                </c:pt>
                <c:pt idx="8911">
                  <c:v>3.3732979999999998E-4</c:v>
                </c:pt>
                <c:pt idx="8912">
                  <c:v>3.3670949999999999E-4</c:v>
                </c:pt>
                <c:pt idx="8913">
                  <c:v>3.3608089999999998E-4</c:v>
                </c:pt>
                <c:pt idx="8914">
                  <c:v>3.3546569999999998E-4</c:v>
                </c:pt>
                <c:pt idx="8915">
                  <c:v>3.3485049999999999E-4</c:v>
                </c:pt>
                <c:pt idx="8916">
                  <c:v>3.342331E-4</c:v>
                </c:pt>
                <c:pt idx="8917">
                  <c:v>3.3361719999999999E-4</c:v>
                </c:pt>
                <c:pt idx="8918">
                  <c:v>3.330033E-4</c:v>
                </c:pt>
                <c:pt idx="8919">
                  <c:v>3.3239169999999999E-4</c:v>
                </c:pt>
                <c:pt idx="8920">
                  <c:v>3.3179290000000001E-4</c:v>
                </c:pt>
                <c:pt idx="8921">
                  <c:v>3.311845E-4</c:v>
                </c:pt>
                <c:pt idx="8922">
                  <c:v>3.3056060000000002E-4</c:v>
                </c:pt>
                <c:pt idx="8923">
                  <c:v>3.2995650000000002E-4</c:v>
                </c:pt>
                <c:pt idx="8924">
                  <c:v>3.2934240000000002E-4</c:v>
                </c:pt>
                <c:pt idx="8925">
                  <c:v>3.2874089999999998E-4</c:v>
                </c:pt>
                <c:pt idx="8926">
                  <c:v>3.2813789999999997E-4</c:v>
                </c:pt>
                <c:pt idx="8927">
                  <c:v>3.2752539999999998E-4</c:v>
                </c:pt>
                <c:pt idx="8928">
                  <c:v>3.2692510000000003E-4</c:v>
                </c:pt>
                <c:pt idx="8929">
                  <c:v>3.2632640000000002E-4</c:v>
                </c:pt>
                <c:pt idx="8930">
                  <c:v>3.2572880000000001E-4</c:v>
                </c:pt>
                <c:pt idx="8931">
                  <c:v>3.251417E-4</c:v>
                </c:pt>
                <c:pt idx="8932">
                  <c:v>3.2454549999999998E-4</c:v>
                </c:pt>
                <c:pt idx="8933">
                  <c:v>3.2393420000000002E-4</c:v>
                </c:pt>
                <c:pt idx="8934">
                  <c:v>3.2334140000000002E-4</c:v>
                </c:pt>
                <c:pt idx="8935">
                  <c:v>3.227398E-4</c:v>
                </c:pt>
                <c:pt idx="8936">
                  <c:v>3.2215120000000003E-4</c:v>
                </c:pt>
                <c:pt idx="8937">
                  <c:v>3.2156189999999997E-4</c:v>
                </c:pt>
                <c:pt idx="8938">
                  <c:v>3.2096430000000002E-4</c:v>
                </c:pt>
                <c:pt idx="8939">
                  <c:v>3.2037809999999999E-4</c:v>
                </c:pt>
                <c:pt idx="8940">
                  <c:v>3.1979360000000001E-4</c:v>
                </c:pt>
                <c:pt idx="8941">
                  <c:v>3.1921020000000002E-4</c:v>
                </c:pt>
                <c:pt idx="8942">
                  <c:v>3.1862779999999999E-4</c:v>
                </c:pt>
                <c:pt idx="8943">
                  <c:v>3.1805499999999998E-4</c:v>
                </c:pt>
                <c:pt idx="8944">
                  <c:v>3.1747330000000002E-4</c:v>
                </c:pt>
                <c:pt idx="8945">
                  <c:v>3.1687700000000002E-4</c:v>
                </c:pt>
                <c:pt idx="8946">
                  <c:v>3.1629880000000001E-4</c:v>
                </c:pt>
                <c:pt idx="8947">
                  <c:v>3.1571250000000001E-4</c:v>
                </c:pt>
                <c:pt idx="8948">
                  <c:v>3.151381E-4</c:v>
                </c:pt>
                <c:pt idx="8949">
                  <c:v>3.145631E-4</c:v>
                </c:pt>
                <c:pt idx="8950">
                  <c:v>3.1398819999999998E-4</c:v>
                </c:pt>
                <c:pt idx="8951">
                  <c:v>3.1340529999999999E-4</c:v>
                </c:pt>
                <c:pt idx="8952">
                  <c:v>3.1283450000000001E-4</c:v>
                </c:pt>
                <c:pt idx="8953">
                  <c:v>3.1226609999999999E-4</c:v>
                </c:pt>
                <c:pt idx="8954">
                  <c:v>3.1169960000000001E-4</c:v>
                </c:pt>
                <c:pt idx="8955">
                  <c:v>3.111341E-4</c:v>
                </c:pt>
                <c:pt idx="8956">
                  <c:v>3.1056490000000003E-4</c:v>
                </c:pt>
                <c:pt idx="8957">
                  <c:v>3.0999240000000001E-4</c:v>
                </c:pt>
                <c:pt idx="8958">
                  <c:v>3.094323E-4</c:v>
                </c:pt>
                <c:pt idx="8959">
                  <c:v>3.08871E-4</c:v>
                </c:pt>
                <c:pt idx="8960">
                  <c:v>3.0830149999999998E-4</c:v>
                </c:pt>
                <c:pt idx="8961">
                  <c:v>3.0774250000000002E-4</c:v>
                </c:pt>
                <c:pt idx="8962">
                  <c:v>3.0718310000000002E-4</c:v>
                </c:pt>
                <c:pt idx="8963">
                  <c:v>3.066244E-4</c:v>
                </c:pt>
                <c:pt idx="8964">
                  <c:v>3.060572E-4</c:v>
                </c:pt>
                <c:pt idx="8965">
                  <c:v>3.055027E-4</c:v>
                </c:pt>
                <c:pt idx="8966">
                  <c:v>3.0495099999999997E-4</c:v>
                </c:pt>
                <c:pt idx="8967">
                  <c:v>3.0440129999999998E-4</c:v>
                </c:pt>
                <c:pt idx="8968">
                  <c:v>3.038486E-4</c:v>
                </c:pt>
                <c:pt idx="8969">
                  <c:v>3.0330130000000001E-4</c:v>
                </c:pt>
                <c:pt idx="8970">
                  <c:v>3.0274490000000001E-4</c:v>
                </c:pt>
                <c:pt idx="8971">
                  <c:v>3.0219989999999999E-4</c:v>
                </c:pt>
                <c:pt idx="8972">
                  <c:v>3.016545E-4</c:v>
                </c:pt>
                <c:pt idx="8973">
                  <c:v>3.0110860000000001E-4</c:v>
                </c:pt>
                <c:pt idx="8974">
                  <c:v>3.0055529999999998E-4</c:v>
                </c:pt>
                <c:pt idx="8975">
                  <c:v>3.000131E-4</c:v>
                </c:pt>
                <c:pt idx="8976">
                  <c:v>2.9947129999999999E-4</c:v>
                </c:pt>
                <c:pt idx="8977">
                  <c:v>2.9893139999999998E-4</c:v>
                </c:pt>
                <c:pt idx="8978">
                  <c:v>2.9839279999999997E-4</c:v>
                </c:pt>
                <c:pt idx="8979">
                  <c:v>2.9785569999999999E-4</c:v>
                </c:pt>
                <c:pt idx="8980">
                  <c:v>2.9731700000000001E-4</c:v>
                </c:pt>
                <c:pt idx="8981">
                  <c:v>2.9677369999999998E-4</c:v>
                </c:pt>
                <c:pt idx="8982">
                  <c:v>2.962428E-4</c:v>
                </c:pt>
                <c:pt idx="8983">
                  <c:v>2.9571190000000002E-4</c:v>
                </c:pt>
                <c:pt idx="8984">
                  <c:v>2.9517410000000002E-4</c:v>
                </c:pt>
                <c:pt idx="8985">
                  <c:v>2.9464669999999999E-4</c:v>
                </c:pt>
                <c:pt idx="8986">
                  <c:v>2.941191E-4</c:v>
                </c:pt>
                <c:pt idx="8987">
                  <c:v>2.9359010000000002E-4</c:v>
                </c:pt>
                <c:pt idx="8988">
                  <c:v>2.9306230000000001E-4</c:v>
                </c:pt>
                <c:pt idx="8989">
                  <c:v>2.9253610000000001E-4</c:v>
                </c:pt>
                <c:pt idx="8990">
                  <c:v>2.9201180000000001E-4</c:v>
                </c:pt>
                <c:pt idx="8991">
                  <c:v>2.9148539999999999E-4</c:v>
                </c:pt>
                <c:pt idx="8992">
                  <c:v>2.9096550000000002E-4</c:v>
                </c:pt>
                <c:pt idx="8993">
                  <c:v>2.9043819999999997E-4</c:v>
                </c:pt>
                <c:pt idx="8994">
                  <c:v>2.8992200000000002E-4</c:v>
                </c:pt>
                <c:pt idx="8995">
                  <c:v>2.8940589999999999E-4</c:v>
                </c:pt>
                <c:pt idx="8996">
                  <c:v>2.8888950000000003E-4</c:v>
                </c:pt>
                <c:pt idx="8997">
                  <c:v>2.8836630000000002E-4</c:v>
                </c:pt>
                <c:pt idx="8998">
                  <c:v>2.8785390000000001E-4</c:v>
                </c:pt>
                <c:pt idx="8999">
                  <c:v>2.8734170000000001E-4</c:v>
                </c:pt>
                <c:pt idx="9000">
                  <c:v>2.8683080000000002E-4</c:v>
                </c:pt>
                <c:pt idx="9001">
                  <c:v>2.8632179999999997E-4</c:v>
                </c:pt>
                <c:pt idx="9002">
                  <c:v>2.8581420000000003E-4</c:v>
                </c:pt>
                <c:pt idx="9003">
                  <c:v>2.8530420000000002E-4</c:v>
                </c:pt>
                <c:pt idx="9004">
                  <c:v>2.8479200000000002E-4</c:v>
                </c:pt>
                <c:pt idx="9005">
                  <c:v>2.8429099999999999E-4</c:v>
                </c:pt>
                <c:pt idx="9006">
                  <c:v>2.8378950000000001E-4</c:v>
                </c:pt>
                <c:pt idx="9007">
                  <c:v>2.8328719999999997E-4</c:v>
                </c:pt>
                <c:pt idx="9008">
                  <c:v>2.8277800000000002E-4</c:v>
                </c:pt>
                <c:pt idx="9009">
                  <c:v>2.822786E-4</c:v>
                </c:pt>
                <c:pt idx="9010">
                  <c:v>2.8177999999999998E-4</c:v>
                </c:pt>
                <c:pt idx="9011">
                  <c:v>2.8128130000000003E-4</c:v>
                </c:pt>
                <c:pt idx="9012">
                  <c:v>2.8078430000000001E-4</c:v>
                </c:pt>
                <c:pt idx="9013">
                  <c:v>2.8028930000000002E-4</c:v>
                </c:pt>
                <c:pt idx="9014">
                  <c:v>2.7979619999999998E-4</c:v>
                </c:pt>
                <c:pt idx="9015">
                  <c:v>2.7930130000000002E-4</c:v>
                </c:pt>
                <c:pt idx="9016">
                  <c:v>2.788116E-4</c:v>
                </c:pt>
                <c:pt idx="9017">
                  <c:v>2.7831550000000002E-4</c:v>
                </c:pt>
                <c:pt idx="9018">
                  <c:v>2.7782970000000002E-4</c:v>
                </c:pt>
                <c:pt idx="9019">
                  <c:v>2.7734370000000001E-4</c:v>
                </c:pt>
                <c:pt idx="9020">
                  <c:v>2.7685729999999998E-4</c:v>
                </c:pt>
                <c:pt idx="9021">
                  <c:v>2.7637099999999997E-4</c:v>
                </c:pt>
                <c:pt idx="9022">
                  <c:v>2.7587869999999998E-4</c:v>
                </c:pt>
                <c:pt idx="9023">
                  <c:v>2.7539729999999997E-4</c:v>
                </c:pt>
                <c:pt idx="9024">
                  <c:v>2.7491700000000001E-4</c:v>
                </c:pt>
                <c:pt idx="9025">
                  <c:v>2.7443839999999998E-4</c:v>
                </c:pt>
                <c:pt idx="9026">
                  <c:v>2.7395760000000001E-4</c:v>
                </c:pt>
                <c:pt idx="9027">
                  <c:v>2.7348120000000002E-4</c:v>
                </c:pt>
                <c:pt idx="9028">
                  <c:v>2.7299909999999999E-4</c:v>
                </c:pt>
                <c:pt idx="9029">
                  <c:v>2.725262E-4</c:v>
                </c:pt>
                <c:pt idx="9030">
                  <c:v>2.7205350000000003E-4</c:v>
                </c:pt>
                <c:pt idx="9031">
                  <c:v>2.7158070000000002E-4</c:v>
                </c:pt>
                <c:pt idx="9032">
                  <c:v>2.7110820000000001E-4</c:v>
                </c:pt>
                <c:pt idx="9033">
                  <c:v>2.7063059999999999E-4</c:v>
                </c:pt>
                <c:pt idx="9034">
                  <c:v>2.7016349999999998E-4</c:v>
                </c:pt>
                <c:pt idx="9035">
                  <c:v>2.6969739999999998E-4</c:v>
                </c:pt>
                <c:pt idx="9036">
                  <c:v>2.6923319999999998E-4</c:v>
                </c:pt>
                <c:pt idx="9037">
                  <c:v>2.6877040000000002E-4</c:v>
                </c:pt>
                <c:pt idx="9038">
                  <c:v>2.6830510000000002E-4</c:v>
                </c:pt>
                <c:pt idx="9039">
                  <c:v>2.6784379999999998E-4</c:v>
                </c:pt>
                <c:pt idx="9040">
                  <c:v>2.6737659999999998E-4</c:v>
                </c:pt>
                <c:pt idx="9041">
                  <c:v>2.6691820000000001E-4</c:v>
                </c:pt>
                <c:pt idx="9042">
                  <c:v>2.6645999999999999E-4</c:v>
                </c:pt>
                <c:pt idx="9043">
                  <c:v>2.660017E-4</c:v>
                </c:pt>
                <c:pt idx="9044">
                  <c:v>2.6554360000000002E-4</c:v>
                </c:pt>
                <c:pt idx="9045">
                  <c:v>2.6508100000000002E-4</c:v>
                </c:pt>
                <c:pt idx="9046">
                  <c:v>2.6462749999999998E-4</c:v>
                </c:pt>
                <c:pt idx="9047">
                  <c:v>2.641764E-4</c:v>
                </c:pt>
                <c:pt idx="9048">
                  <c:v>2.6372709999999998E-4</c:v>
                </c:pt>
                <c:pt idx="9049">
                  <c:v>2.6327920000000001E-4</c:v>
                </c:pt>
                <c:pt idx="9050">
                  <c:v>2.6282749999999999E-4</c:v>
                </c:pt>
                <c:pt idx="9051">
                  <c:v>2.6238089999999997E-4</c:v>
                </c:pt>
                <c:pt idx="9052">
                  <c:v>2.619284E-4</c:v>
                </c:pt>
                <c:pt idx="9053">
                  <c:v>2.6148529999999999E-4</c:v>
                </c:pt>
                <c:pt idx="9054">
                  <c:v>2.610426E-4</c:v>
                </c:pt>
                <c:pt idx="9055">
                  <c:v>2.6059999999999999E-4</c:v>
                </c:pt>
                <c:pt idx="9056">
                  <c:v>2.601576E-4</c:v>
                </c:pt>
                <c:pt idx="9057">
                  <c:v>2.5971069999999999E-4</c:v>
                </c:pt>
                <c:pt idx="9058">
                  <c:v>2.5927300000000002E-4</c:v>
                </c:pt>
                <c:pt idx="9059">
                  <c:v>2.588364E-4</c:v>
                </c:pt>
                <c:pt idx="9060">
                  <c:v>2.584013E-4</c:v>
                </c:pt>
                <c:pt idx="9061">
                  <c:v>2.5796370000000002E-4</c:v>
                </c:pt>
                <c:pt idx="9062">
                  <c:v>2.575298E-4</c:v>
                </c:pt>
                <c:pt idx="9063">
                  <c:v>2.5709140000000001E-4</c:v>
                </c:pt>
                <c:pt idx="9064">
                  <c:v>2.566604E-4</c:v>
                </c:pt>
                <c:pt idx="9065">
                  <c:v>2.562296E-4</c:v>
                </c:pt>
                <c:pt idx="9066">
                  <c:v>2.5579900000000002E-4</c:v>
                </c:pt>
                <c:pt idx="9067">
                  <c:v>2.5536910000000001E-4</c:v>
                </c:pt>
                <c:pt idx="9068">
                  <c:v>2.5493519999999998E-4</c:v>
                </c:pt>
                <c:pt idx="9069">
                  <c:v>2.5451029999999999E-4</c:v>
                </c:pt>
                <c:pt idx="9070">
                  <c:v>2.540876E-4</c:v>
                </c:pt>
                <c:pt idx="9071">
                  <c:v>2.536668E-4</c:v>
                </c:pt>
                <c:pt idx="9072">
                  <c:v>2.5324720000000002E-4</c:v>
                </c:pt>
                <c:pt idx="9073">
                  <c:v>2.528241E-4</c:v>
                </c:pt>
                <c:pt idx="9074">
                  <c:v>2.5240529999999997E-4</c:v>
                </c:pt>
                <c:pt idx="9075">
                  <c:v>2.5198119999999999E-4</c:v>
                </c:pt>
                <c:pt idx="9076">
                  <c:v>2.515649E-4</c:v>
                </c:pt>
                <c:pt idx="9077">
                  <c:v>2.5114879999999998E-4</c:v>
                </c:pt>
                <c:pt idx="9078">
                  <c:v>2.5073279999999999E-4</c:v>
                </c:pt>
                <c:pt idx="9079">
                  <c:v>2.5031709999999999E-4</c:v>
                </c:pt>
                <c:pt idx="9080">
                  <c:v>2.4990229999999997E-4</c:v>
                </c:pt>
                <c:pt idx="9081">
                  <c:v>2.494889E-4</c:v>
                </c:pt>
                <c:pt idx="9082">
                  <c:v>2.4907729999999999E-4</c:v>
                </c:pt>
                <c:pt idx="9083">
                  <c:v>2.4866800000000001E-4</c:v>
                </c:pt>
                <c:pt idx="9084">
                  <c:v>2.48261E-4</c:v>
                </c:pt>
                <c:pt idx="9085">
                  <c:v>2.4785269999999998E-4</c:v>
                </c:pt>
                <c:pt idx="9086">
                  <c:v>2.4744300000000002E-4</c:v>
                </c:pt>
                <c:pt idx="9087">
                  <c:v>2.4704160000000002E-4</c:v>
                </c:pt>
                <c:pt idx="9088">
                  <c:v>2.4664000000000001E-4</c:v>
                </c:pt>
                <c:pt idx="9089">
                  <c:v>2.4623769999999998E-4</c:v>
                </c:pt>
                <c:pt idx="9090">
                  <c:v>2.4583480000000001E-4</c:v>
                </c:pt>
                <c:pt idx="9091">
                  <c:v>2.454283E-4</c:v>
                </c:pt>
                <c:pt idx="9092">
                  <c:v>2.4502889999999998E-4</c:v>
                </c:pt>
                <c:pt idx="9093">
                  <c:v>2.4463190000000002E-4</c:v>
                </c:pt>
                <c:pt idx="9094">
                  <c:v>2.4423640000000003E-4</c:v>
                </c:pt>
                <c:pt idx="9095">
                  <c:v>2.438416E-4</c:v>
                </c:pt>
                <c:pt idx="9096">
                  <c:v>2.434491E-4</c:v>
                </c:pt>
                <c:pt idx="9097">
                  <c:v>2.430547E-4</c:v>
                </c:pt>
                <c:pt idx="9098">
                  <c:v>2.4266429999999999E-4</c:v>
                </c:pt>
                <c:pt idx="9099">
                  <c:v>2.4226940000000001E-4</c:v>
                </c:pt>
                <c:pt idx="9100">
                  <c:v>2.4188160000000001E-4</c:v>
                </c:pt>
                <c:pt idx="9101">
                  <c:v>2.414939E-4</c:v>
                </c:pt>
                <c:pt idx="9102">
                  <c:v>2.4110590000000001E-4</c:v>
                </c:pt>
                <c:pt idx="9103">
                  <c:v>2.4071779999999999E-4</c:v>
                </c:pt>
                <c:pt idx="9104">
                  <c:v>2.4033029999999999E-4</c:v>
                </c:pt>
                <c:pt idx="9105">
                  <c:v>2.3994439999999999E-4</c:v>
                </c:pt>
                <c:pt idx="9106">
                  <c:v>2.3956030000000001E-4</c:v>
                </c:pt>
                <c:pt idx="9107">
                  <c:v>2.3917839999999999E-4</c:v>
                </c:pt>
                <c:pt idx="9108">
                  <c:v>2.387988E-4</c:v>
                </c:pt>
                <c:pt idx="9109">
                  <c:v>2.3841819999999999E-4</c:v>
                </c:pt>
                <c:pt idx="9110">
                  <c:v>2.3803649999999999E-4</c:v>
                </c:pt>
                <c:pt idx="9111">
                  <c:v>2.376627E-4</c:v>
                </c:pt>
                <c:pt idx="9112">
                  <c:v>2.372888E-4</c:v>
                </c:pt>
                <c:pt idx="9113">
                  <c:v>2.369142E-4</c:v>
                </c:pt>
                <c:pt idx="9114">
                  <c:v>2.365391E-4</c:v>
                </c:pt>
                <c:pt idx="9115">
                  <c:v>2.3616079999999999E-4</c:v>
                </c:pt>
                <c:pt idx="9116">
                  <c:v>2.3578889999999999E-4</c:v>
                </c:pt>
                <c:pt idx="9117">
                  <c:v>2.3541879999999999E-4</c:v>
                </c:pt>
                <c:pt idx="9118">
                  <c:v>2.350504E-4</c:v>
                </c:pt>
                <c:pt idx="9119">
                  <c:v>2.346824E-4</c:v>
                </c:pt>
                <c:pt idx="9120">
                  <c:v>2.343135E-4</c:v>
                </c:pt>
                <c:pt idx="9121">
                  <c:v>2.339478E-4</c:v>
                </c:pt>
                <c:pt idx="9122">
                  <c:v>2.3357830000000001E-4</c:v>
                </c:pt>
                <c:pt idx="9123">
                  <c:v>2.3321529999999999E-4</c:v>
                </c:pt>
                <c:pt idx="9124">
                  <c:v>2.328528E-4</c:v>
                </c:pt>
                <c:pt idx="9125">
                  <c:v>2.3249060000000001E-4</c:v>
                </c:pt>
                <c:pt idx="9126">
                  <c:v>2.32129E-4</c:v>
                </c:pt>
                <c:pt idx="9127">
                  <c:v>2.3176840000000001E-4</c:v>
                </c:pt>
                <c:pt idx="9128">
                  <c:v>2.3140939999999999E-4</c:v>
                </c:pt>
                <c:pt idx="9129">
                  <c:v>2.3105209999999999E-4</c:v>
                </c:pt>
                <c:pt idx="9130">
                  <c:v>2.30697E-4</c:v>
                </c:pt>
                <c:pt idx="9131">
                  <c:v>2.3034379999999999E-4</c:v>
                </c:pt>
                <c:pt idx="9132">
                  <c:v>2.299891E-4</c:v>
                </c:pt>
                <c:pt idx="9133">
                  <c:v>2.2963310000000001E-4</c:v>
                </c:pt>
                <c:pt idx="9134">
                  <c:v>2.2928329999999999E-4</c:v>
                </c:pt>
                <c:pt idx="9135">
                  <c:v>2.2893300000000001E-4</c:v>
                </c:pt>
                <c:pt idx="9136">
                  <c:v>2.2858239999999999E-4</c:v>
                </c:pt>
                <c:pt idx="9137">
                  <c:v>2.2823160000000001E-4</c:v>
                </c:pt>
                <c:pt idx="9138">
                  <c:v>2.278813E-4</c:v>
                </c:pt>
                <c:pt idx="9139">
                  <c:v>2.2753239999999999E-4</c:v>
                </c:pt>
                <c:pt idx="9140">
                  <c:v>2.2718550000000001E-4</c:v>
                </c:pt>
                <c:pt idx="9141">
                  <c:v>2.268409E-4</c:v>
                </c:pt>
                <c:pt idx="9142">
                  <c:v>2.264988E-4</c:v>
                </c:pt>
                <c:pt idx="9143">
                  <c:v>2.2615919999999999E-4</c:v>
                </c:pt>
                <c:pt idx="9144">
                  <c:v>2.2581869999999999E-4</c:v>
                </c:pt>
                <c:pt idx="9145">
                  <c:v>2.2548110000000001E-4</c:v>
                </c:pt>
                <c:pt idx="9146">
                  <c:v>2.2513979999999999E-4</c:v>
                </c:pt>
                <c:pt idx="9147">
                  <c:v>2.248033E-4</c:v>
                </c:pt>
                <c:pt idx="9148">
                  <c:v>2.244662E-4</c:v>
                </c:pt>
                <c:pt idx="9149">
                  <c:v>2.2412859999999999E-4</c:v>
                </c:pt>
                <c:pt idx="9150">
                  <c:v>2.2379090000000001E-4</c:v>
                </c:pt>
                <c:pt idx="9151">
                  <c:v>2.234541E-4</c:v>
                </c:pt>
                <c:pt idx="9152">
                  <c:v>2.2311919999999999E-4</c:v>
                </c:pt>
                <c:pt idx="9153">
                  <c:v>2.227869E-4</c:v>
                </c:pt>
                <c:pt idx="9154">
                  <c:v>2.2245739999999999E-4</c:v>
                </c:pt>
                <c:pt idx="9155">
                  <c:v>2.221306E-4</c:v>
                </c:pt>
                <c:pt idx="9156">
                  <c:v>2.2180299999999999E-4</c:v>
                </c:pt>
                <c:pt idx="9157">
                  <c:v>2.214776E-4</c:v>
                </c:pt>
                <c:pt idx="9158">
                  <c:v>2.2114880000000001E-4</c:v>
                </c:pt>
                <c:pt idx="9159">
                  <c:v>2.208237E-4</c:v>
                </c:pt>
                <c:pt idx="9160">
                  <c:v>2.2049830000000001E-4</c:v>
                </c:pt>
                <c:pt idx="9161">
                  <c:v>2.2017259999999999E-4</c:v>
                </c:pt>
                <c:pt idx="9162">
                  <c:v>2.198472E-4</c:v>
                </c:pt>
                <c:pt idx="9163">
                  <c:v>2.1952300000000001E-4</c:v>
                </c:pt>
                <c:pt idx="9164">
                  <c:v>2.1920079999999999E-4</c:v>
                </c:pt>
                <c:pt idx="9165">
                  <c:v>2.1888149999999999E-4</c:v>
                </c:pt>
                <c:pt idx="9166">
                  <c:v>2.1856480000000001E-4</c:v>
                </c:pt>
                <c:pt idx="9167">
                  <c:v>2.1825060000000001E-4</c:v>
                </c:pt>
                <c:pt idx="9168">
                  <c:v>2.1793459999999999E-4</c:v>
                </c:pt>
                <c:pt idx="9169">
                  <c:v>2.176212E-4</c:v>
                </c:pt>
                <c:pt idx="9170">
                  <c:v>2.1730729999999999E-4</c:v>
                </c:pt>
                <c:pt idx="9171">
                  <c:v>2.1699299999999999E-4</c:v>
                </c:pt>
                <c:pt idx="9172">
                  <c:v>2.1667839999999999E-4</c:v>
                </c:pt>
                <c:pt idx="9173">
                  <c:v>2.1636410000000001E-4</c:v>
                </c:pt>
                <c:pt idx="9174">
                  <c:v>2.1605109999999999E-4</c:v>
                </c:pt>
                <c:pt idx="9175">
                  <c:v>2.157397E-4</c:v>
                </c:pt>
                <c:pt idx="9176">
                  <c:v>2.1542990000000001E-4</c:v>
                </c:pt>
                <c:pt idx="9177">
                  <c:v>2.1512260000000001E-4</c:v>
                </c:pt>
                <c:pt idx="9178">
                  <c:v>2.1481770000000001E-4</c:v>
                </c:pt>
                <c:pt idx="9179">
                  <c:v>2.1451519999999999E-4</c:v>
                </c:pt>
                <c:pt idx="9180">
                  <c:v>2.1421139999999999E-4</c:v>
                </c:pt>
                <c:pt idx="9181">
                  <c:v>2.139094E-4</c:v>
                </c:pt>
                <c:pt idx="9182">
                  <c:v>2.1360690000000001E-4</c:v>
                </c:pt>
                <c:pt idx="9183">
                  <c:v>2.1330160000000001E-4</c:v>
                </c:pt>
                <c:pt idx="9184">
                  <c:v>2.1299930000000001E-4</c:v>
                </c:pt>
                <c:pt idx="9185">
                  <c:v>2.1269799999999999E-4</c:v>
                </c:pt>
                <c:pt idx="9186">
                  <c:v>2.1239729999999999E-4</c:v>
                </c:pt>
                <c:pt idx="9187">
                  <c:v>2.120988E-4</c:v>
                </c:pt>
                <c:pt idx="9188">
                  <c:v>2.11802E-4</c:v>
                </c:pt>
                <c:pt idx="9189">
                  <c:v>2.115071E-4</c:v>
                </c:pt>
                <c:pt idx="9190">
                  <c:v>2.1121350000000001E-4</c:v>
                </c:pt>
                <c:pt idx="9191">
                  <c:v>2.1092220000000001E-4</c:v>
                </c:pt>
                <c:pt idx="9192">
                  <c:v>2.1062920000000001E-4</c:v>
                </c:pt>
                <c:pt idx="9193">
                  <c:v>2.103382E-4</c:v>
                </c:pt>
                <c:pt idx="9194">
                  <c:v>2.100444E-4</c:v>
                </c:pt>
                <c:pt idx="9195">
                  <c:v>2.0975409999999999E-4</c:v>
                </c:pt>
                <c:pt idx="9196">
                  <c:v>2.094636E-4</c:v>
                </c:pt>
                <c:pt idx="9197">
                  <c:v>2.091738E-4</c:v>
                </c:pt>
                <c:pt idx="9198">
                  <c:v>2.0888419999999999E-4</c:v>
                </c:pt>
                <c:pt idx="9199">
                  <c:v>2.0859660000000001E-4</c:v>
                </c:pt>
                <c:pt idx="9200">
                  <c:v>2.083109E-4</c:v>
                </c:pt>
                <c:pt idx="9201">
                  <c:v>2.0802749999999999E-4</c:v>
                </c:pt>
                <c:pt idx="9202">
                  <c:v>2.0774570000000001E-4</c:v>
                </c:pt>
                <c:pt idx="9203">
                  <c:v>2.074663E-4</c:v>
                </c:pt>
                <c:pt idx="9204">
                  <c:v>2.0718519999999999E-4</c:v>
                </c:pt>
                <c:pt idx="9205">
                  <c:v>2.0690610000000001E-4</c:v>
                </c:pt>
                <c:pt idx="9206">
                  <c:v>2.0662370000000001E-4</c:v>
                </c:pt>
                <c:pt idx="9207">
                  <c:v>2.063449E-4</c:v>
                </c:pt>
                <c:pt idx="9208">
                  <c:v>2.0606570000000001E-4</c:v>
                </c:pt>
                <c:pt idx="9209">
                  <c:v>2.0578640000000001E-4</c:v>
                </c:pt>
                <c:pt idx="9210">
                  <c:v>2.0550820000000001E-4</c:v>
                </c:pt>
                <c:pt idx="9211">
                  <c:v>2.0523129999999999E-4</c:v>
                </c:pt>
                <c:pt idx="9212">
                  <c:v>2.0495640000000001E-4</c:v>
                </c:pt>
                <c:pt idx="9213">
                  <c:v>2.0468419999999999E-4</c:v>
                </c:pt>
                <c:pt idx="9214">
                  <c:v>2.044135E-4</c:v>
                </c:pt>
                <c:pt idx="9215">
                  <c:v>2.04145E-4</c:v>
                </c:pt>
                <c:pt idx="9216">
                  <c:v>2.038752E-4</c:v>
                </c:pt>
                <c:pt idx="9217">
                  <c:v>2.0360760000000001E-4</c:v>
                </c:pt>
                <c:pt idx="9218">
                  <c:v>2.0333659999999999E-4</c:v>
                </c:pt>
                <c:pt idx="9219">
                  <c:v>2.030689E-4</c:v>
                </c:pt>
                <c:pt idx="9220">
                  <c:v>2.028008E-4</c:v>
                </c:pt>
                <c:pt idx="9221">
                  <c:v>2.0253280000000001E-4</c:v>
                </c:pt>
                <c:pt idx="9222">
                  <c:v>2.022649E-4</c:v>
                </c:pt>
                <c:pt idx="9223">
                  <c:v>2.0199850000000001E-4</c:v>
                </c:pt>
                <c:pt idx="9224">
                  <c:v>2.017342E-4</c:v>
                </c:pt>
                <c:pt idx="9225">
                  <c:v>2.0147209999999999E-4</c:v>
                </c:pt>
                <c:pt idx="9226">
                  <c:v>2.0121240000000001E-4</c:v>
                </c:pt>
                <c:pt idx="9227">
                  <c:v>2.0095470000000001E-4</c:v>
                </c:pt>
                <c:pt idx="9228">
                  <c:v>2.0069550000000001E-4</c:v>
                </c:pt>
                <c:pt idx="9229">
                  <c:v>2.0043799999999999E-4</c:v>
                </c:pt>
                <c:pt idx="9230">
                  <c:v>2.0017790000000001E-4</c:v>
                </c:pt>
                <c:pt idx="9231">
                  <c:v>1.999204E-4</c:v>
                </c:pt>
                <c:pt idx="9232">
                  <c:v>1.996628E-4</c:v>
                </c:pt>
                <c:pt idx="9233">
                  <c:v>1.9940579999999999E-4</c:v>
                </c:pt>
                <c:pt idx="9234">
                  <c:v>1.991501E-4</c:v>
                </c:pt>
                <c:pt idx="9235">
                  <c:v>1.9889570000000001E-4</c:v>
                </c:pt>
                <c:pt idx="9236">
                  <c:v>1.9864310000000001E-4</c:v>
                </c:pt>
                <c:pt idx="9237">
                  <c:v>1.9839209999999999E-4</c:v>
                </c:pt>
                <c:pt idx="9238">
                  <c:v>1.9814290000000001E-4</c:v>
                </c:pt>
                <c:pt idx="9239">
                  <c:v>1.978956E-4</c:v>
                </c:pt>
                <c:pt idx="9240">
                  <c:v>1.976468E-4</c:v>
                </c:pt>
                <c:pt idx="9241">
                  <c:v>1.9739940000000001E-4</c:v>
                </c:pt>
                <c:pt idx="9242">
                  <c:v>1.9715180000000001E-4</c:v>
                </c:pt>
                <c:pt idx="9243">
                  <c:v>1.969025E-4</c:v>
                </c:pt>
                <c:pt idx="9244">
                  <c:v>1.9665509999999999E-4</c:v>
                </c:pt>
                <c:pt idx="9245">
                  <c:v>1.9640820000000001E-4</c:v>
                </c:pt>
                <c:pt idx="9246">
                  <c:v>1.9616300000000001E-4</c:v>
                </c:pt>
                <c:pt idx="9247">
                  <c:v>1.959195E-4</c:v>
                </c:pt>
                <c:pt idx="9248">
                  <c:v>1.9567780000000001E-4</c:v>
                </c:pt>
                <c:pt idx="9249">
                  <c:v>1.9543849999999999E-4</c:v>
                </c:pt>
                <c:pt idx="9250">
                  <c:v>1.952012E-4</c:v>
                </c:pt>
                <c:pt idx="9251">
                  <c:v>1.9496499999999999E-4</c:v>
                </c:pt>
                <c:pt idx="9252">
                  <c:v>1.9472740000000001E-4</c:v>
                </c:pt>
                <c:pt idx="9253">
                  <c:v>1.944913E-4</c:v>
                </c:pt>
                <c:pt idx="9254">
                  <c:v>1.9425409999999999E-4</c:v>
                </c:pt>
                <c:pt idx="9255">
                  <c:v>1.9401619999999999E-4</c:v>
                </c:pt>
                <c:pt idx="9256">
                  <c:v>1.93778E-4</c:v>
                </c:pt>
                <c:pt idx="9257">
                  <c:v>1.9354060000000001E-4</c:v>
                </c:pt>
                <c:pt idx="9258">
                  <c:v>1.9330420000000001E-4</c:v>
                </c:pt>
                <c:pt idx="9259">
                  <c:v>1.9306940000000001E-4</c:v>
                </c:pt>
                <c:pt idx="9260">
                  <c:v>1.928372E-4</c:v>
                </c:pt>
                <c:pt idx="9261">
                  <c:v>1.9260809999999999E-4</c:v>
                </c:pt>
                <c:pt idx="9262">
                  <c:v>1.9238139999999999E-4</c:v>
                </c:pt>
                <c:pt idx="9263">
                  <c:v>1.9215700000000001E-4</c:v>
                </c:pt>
                <c:pt idx="9264">
                  <c:v>1.9193049999999999E-4</c:v>
                </c:pt>
                <c:pt idx="9265">
                  <c:v>1.917055E-4</c:v>
                </c:pt>
                <c:pt idx="9266">
                  <c:v>1.9147700000000001E-4</c:v>
                </c:pt>
                <c:pt idx="9267">
                  <c:v>1.912506E-4</c:v>
                </c:pt>
                <c:pt idx="9268">
                  <c:v>1.9102400000000001E-4</c:v>
                </c:pt>
                <c:pt idx="9269">
                  <c:v>1.907976E-4</c:v>
                </c:pt>
                <c:pt idx="9270">
                  <c:v>1.9057150000000001E-4</c:v>
                </c:pt>
                <c:pt idx="9271">
                  <c:v>1.9034759999999999E-4</c:v>
                </c:pt>
                <c:pt idx="9272">
                  <c:v>1.9012510000000001E-4</c:v>
                </c:pt>
                <c:pt idx="9273">
                  <c:v>1.8990540000000001E-4</c:v>
                </c:pt>
                <c:pt idx="9274">
                  <c:v>1.896875E-4</c:v>
                </c:pt>
                <c:pt idx="9275">
                  <c:v>1.8947190000000001E-4</c:v>
                </c:pt>
                <c:pt idx="9276">
                  <c:v>1.8925450000000001E-4</c:v>
                </c:pt>
                <c:pt idx="9277">
                  <c:v>1.89039E-4</c:v>
                </c:pt>
                <c:pt idx="9278">
                  <c:v>1.8882219999999999E-4</c:v>
                </c:pt>
                <c:pt idx="9279">
                  <c:v>1.886054E-4</c:v>
                </c:pt>
                <c:pt idx="9280">
                  <c:v>1.8838859999999999E-4</c:v>
                </c:pt>
                <c:pt idx="9281">
                  <c:v>1.881722E-4</c:v>
                </c:pt>
                <c:pt idx="9282">
                  <c:v>1.8795619999999999E-4</c:v>
                </c:pt>
                <c:pt idx="9283">
                  <c:v>1.8774230000000001E-4</c:v>
                </c:pt>
                <c:pt idx="9284">
                  <c:v>1.875301E-4</c:v>
                </c:pt>
                <c:pt idx="9285">
                  <c:v>1.8732110000000001E-4</c:v>
                </c:pt>
                <c:pt idx="9286">
                  <c:v>1.8711269999999999E-4</c:v>
                </c:pt>
                <c:pt idx="9287">
                  <c:v>1.8690659999999999E-4</c:v>
                </c:pt>
                <c:pt idx="9288">
                  <c:v>1.8669929999999999E-4</c:v>
                </c:pt>
                <c:pt idx="9289">
                  <c:v>1.8649380000000001E-4</c:v>
                </c:pt>
                <c:pt idx="9290">
                  <c:v>1.862876E-4</c:v>
                </c:pt>
                <c:pt idx="9291">
                  <c:v>1.8608080000000001E-4</c:v>
                </c:pt>
                <c:pt idx="9292">
                  <c:v>1.8587359999999999E-4</c:v>
                </c:pt>
                <c:pt idx="9293">
                  <c:v>1.8566629999999999E-4</c:v>
                </c:pt>
                <c:pt idx="9294">
                  <c:v>1.854595E-4</c:v>
                </c:pt>
                <c:pt idx="9295">
                  <c:v>1.8525449999999999E-4</c:v>
                </c:pt>
                <c:pt idx="9296">
                  <c:v>1.850516E-4</c:v>
                </c:pt>
                <c:pt idx="9297">
                  <c:v>1.848516E-4</c:v>
                </c:pt>
                <c:pt idx="9298">
                  <c:v>1.846541E-4</c:v>
                </c:pt>
                <c:pt idx="9299">
                  <c:v>1.844587E-4</c:v>
                </c:pt>
                <c:pt idx="9300">
                  <c:v>1.8426179999999999E-4</c:v>
                </c:pt>
                <c:pt idx="9301">
                  <c:v>1.840658E-4</c:v>
                </c:pt>
                <c:pt idx="9302">
                  <c:v>1.838683E-4</c:v>
                </c:pt>
                <c:pt idx="9303">
                  <c:v>1.8366969999999999E-4</c:v>
                </c:pt>
                <c:pt idx="9304">
                  <c:v>1.834704E-4</c:v>
                </c:pt>
                <c:pt idx="9305">
                  <c:v>1.8327179999999999E-4</c:v>
                </c:pt>
                <c:pt idx="9306">
                  <c:v>1.8307410000000001E-4</c:v>
                </c:pt>
                <c:pt idx="9307">
                  <c:v>1.8287889999999999E-4</c:v>
                </c:pt>
                <c:pt idx="9308">
                  <c:v>1.826861E-4</c:v>
                </c:pt>
                <c:pt idx="9309">
                  <c:v>1.8249609999999999E-4</c:v>
                </c:pt>
                <c:pt idx="9310">
                  <c:v>1.8230819999999999E-4</c:v>
                </c:pt>
                <c:pt idx="9311">
                  <c:v>1.8212219999999999E-4</c:v>
                </c:pt>
                <c:pt idx="9312">
                  <c:v>1.819344E-4</c:v>
                </c:pt>
                <c:pt idx="9313">
                  <c:v>1.817473E-4</c:v>
                </c:pt>
                <c:pt idx="9314">
                  <c:v>1.815597E-4</c:v>
                </c:pt>
                <c:pt idx="9315">
                  <c:v>1.8137059999999999E-4</c:v>
                </c:pt>
                <c:pt idx="9316">
                  <c:v>1.811808E-4</c:v>
                </c:pt>
                <c:pt idx="9317">
                  <c:v>1.8099150000000001E-4</c:v>
                </c:pt>
                <c:pt idx="9318">
                  <c:v>1.8080329999999999E-4</c:v>
                </c:pt>
                <c:pt idx="9319">
                  <c:v>1.806174E-4</c:v>
                </c:pt>
                <c:pt idx="9320">
                  <c:v>1.8043320000000001E-4</c:v>
                </c:pt>
                <c:pt idx="9321">
                  <c:v>1.802517E-4</c:v>
                </c:pt>
                <c:pt idx="9322">
                  <c:v>1.8007179999999999E-4</c:v>
                </c:pt>
                <c:pt idx="9323">
                  <c:v>1.79894E-4</c:v>
                </c:pt>
                <c:pt idx="9324">
                  <c:v>1.797146E-4</c:v>
                </c:pt>
                <c:pt idx="9325">
                  <c:v>1.795365E-4</c:v>
                </c:pt>
                <c:pt idx="9326">
                  <c:v>1.7935809999999999E-4</c:v>
                </c:pt>
                <c:pt idx="9327">
                  <c:v>1.7917850000000001E-4</c:v>
                </c:pt>
                <c:pt idx="9328">
                  <c:v>1.7899849999999999E-4</c:v>
                </c:pt>
                <c:pt idx="9329">
                  <c:v>1.7881820000000001E-4</c:v>
                </c:pt>
                <c:pt idx="9330">
                  <c:v>1.7863840000000001E-4</c:v>
                </c:pt>
                <c:pt idx="9331">
                  <c:v>1.784601E-4</c:v>
                </c:pt>
                <c:pt idx="9332">
                  <c:v>1.782846E-4</c:v>
                </c:pt>
                <c:pt idx="9333">
                  <c:v>1.7811079999999999E-4</c:v>
                </c:pt>
                <c:pt idx="9334">
                  <c:v>1.7793950000000001E-4</c:v>
                </c:pt>
                <c:pt idx="9335">
                  <c:v>1.7777E-4</c:v>
                </c:pt>
                <c:pt idx="9336">
                  <c:v>1.7759920000000001E-4</c:v>
                </c:pt>
                <c:pt idx="9337">
                  <c:v>1.774298E-4</c:v>
                </c:pt>
                <c:pt idx="9338">
                  <c:v>1.7725980000000001E-4</c:v>
                </c:pt>
                <c:pt idx="9339">
                  <c:v>1.7708869999999999E-4</c:v>
                </c:pt>
                <c:pt idx="9340">
                  <c:v>1.769172E-4</c:v>
                </c:pt>
                <c:pt idx="9341">
                  <c:v>1.7674530000000001E-4</c:v>
                </c:pt>
                <c:pt idx="9342">
                  <c:v>1.7657440000000001E-4</c:v>
                </c:pt>
                <c:pt idx="9343">
                  <c:v>1.7640510000000001E-4</c:v>
                </c:pt>
                <c:pt idx="9344">
                  <c:v>1.762383E-4</c:v>
                </c:pt>
                <c:pt idx="9345">
                  <c:v>1.7607349999999999E-4</c:v>
                </c:pt>
                <c:pt idx="9346">
                  <c:v>1.75911E-4</c:v>
                </c:pt>
                <c:pt idx="9347">
                  <c:v>1.7574999999999999E-4</c:v>
                </c:pt>
                <c:pt idx="9348">
                  <c:v>1.7558790000000001E-4</c:v>
                </c:pt>
                <c:pt idx="9349">
                  <c:v>1.754266E-4</c:v>
                </c:pt>
                <c:pt idx="9350">
                  <c:v>1.7526440000000001E-4</c:v>
                </c:pt>
                <c:pt idx="9351">
                  <c:v>1.7510099999999999E-4</c:v>
                </c:pt>
                <c:pt idx="9352">
                  <c:v>1.749369E-4</c:v>
                </c:pt>
                <c:pt idx="9353">
                  <c:v>1.7477289999999999E-4</c:v>
                </c:pt>
                <c:pt idx="9354">
                  <c:v>1.7461000000000001E-4</c:v>
                </c:pt>
                <c:pt idx="9355">
                  <c:v>1.744491E-4</c:v>
                </c:pt>
                <c:pt idx="9356">
                  <c:v>1.7429079999999999E-4</c:v>
                </c:pt>
                <c:pt idx="9357">
                  <c:v>1.741341E-4</c:v>
                </c:pt>
                <c:pt idx="9358">
                  <c:v>1.7398030000000001E-4</c:v>
                </c:pt>
                <c:pt idx="9359">
                  <c:v>1.7382709999999999E-4</c:v>
                </c:pt>
                <c:pt idx="9360">
                  <c:v>1.7367620000000001E-4</c:v>
                </c:pt>
                <c:pt idx="9361">
                  <c:v>1.7352240000000001E-4</c:v>
                </c:pt>
                <c:pt idx="9362">
                  <c:v>1.7336979999999999E-4</c:v>
                </c:pt>
                <c:pt idx="9363">
                  <c:v>1.7321599999999999E-4</c:v>
                </c:pt>
                <c:pt idx="9364">
                  <c:v>1.730611E-4</c:v>
                </c:pt>
                <c:pt idx="9365">
                  <c:v>1.7290550000000001E-4</c:v>
                </c:pt>
                <c:pt idx="9366">
                  <c:v>1.7274980000000001E-4</c:v>
                </c:pt>
                <c:pt idx="9367">
                  <c:v>1.725954E-4</c:v>
                </c:pt>
                <c:pt idx="9368">
                  <c:v>1.724424E-4</c:v>
                </c:pt>
                <c:pt idx="9369">
                  <c:v>1.7229450000000001E-4</c:v>
                </c:pt>
                <c:pt idx="9370">
                  <c:v>1.7214549999999999E-4</c:v>
                </c:pt>
                <c:pt idx="9371">
                  <c:v>1.7199979999999999E-4</c:v>
                </c:pt>
                <c:pt idx="9372">
                  <c:v>1.718554E-4</c:v>
                </c:pt>
                <c:pt idx="9373">
                  <c:v>1.717089E-4</c:v>
                </c:pt>
                <c:pt idx="9374">
                  <c:v>1.7156429999999999E-4</c:v>
                </c:pt>
                <c:pt idx="9375">
                  <c:v>1.7141819999999999E-4</c:v>
                </c:pt>
                <c:pt idx="9376">
                  <c:v>1.712707E-4</c:v>
                </c:pt>
                <c:pt idx="9377">
                  <c:v>1.7112240000000001E-4</c:v>
                </c:pt>
                <c:pt idx="9378">
                  <c:v>1.709754E-4</c:v>
                </c:pt>
                <c:pt idx="9379">
                  <c:v>1.708298E-4</c:v>
                </c:pt>
                <c:pt idx="9380">
                  <c:v>1.7068549999999999E-4</c:v>
                </c:pt>
                <c:pt idx="9381">
                  <c:v>1.7054400000000001E-4</c:v>
                </c:pt>
                <c:pt idx="9382">
                  <c:v>1.7040330000000001E-4</c:v>
                </c:pt>
                <c:pt idx="9383">
                  <c:v>1.7026580000000001E-4</c:v>
                </c:pt>
                <c:pt idx="9384">
                  <c:v>1.701277E-4</c:v>
                </c:pt>
                <c:pt idx="9385">
                  <c:v>1.699925E-4</c:v>
                </c:pt>
                <c:pt idx="9386">
                  <c:v>1.698537E-4</c:v>
                </c:pt>
                <c:pt idx="9387">
                  <c:v>1.6971550000000001E-4</c:v>
                </c:pt>
                <c:pt idx="9388">
                  <c:v>1.695764E-4</c:v>
                </c:pt>
                <c:pt idx="9389">
                  <c:v>1.69436E-4</c:v>
                </c:pt>
                <c:pt idx="9390">
                  <c:v>1.6929440000000001E-4</c:v>
                </c:pt>
                <c:pt idx="9391">
                  <c:v>1.6915429999999999E-4</c:v>
                </c:pt>
                <c:pt idx="9392">
                  <c:v>1.6901620000000001E-4</c:v>
                </c:pt>
                <c:pt idx="9393">
                  <c:v>1.688801E-4</c:v>
                </c:pt>
                <c:pt idx="9394">
                  <c:v>1.687468E-4</c:v>
                </c:pt>
                <c:pt idx="9395">
                  <c:v>1.6861600000000001E-4</c:v>
                </c:pt>
                <c:pt idx="9396">
                  <c:v>1.68486E-4</c:v>
                </c:pt>
                <c:pt idx="9397">
                  <c:v>1.6835799999999999E-4</c:v>
                </c:pt>
                <c:pt idx="9398">
                  <c:v>1.682291E-4</c:v>
                </c:pt>
                <c:pt idx="9399">
                  <c:v>1.6809870000000001E-4</c:v>
                </c:pt>
                <c:pt idx="9400">
                  <c:v>1.6796730000000001E-4</c:v>
                </c:pt>
                <c:pt idx="9401">
                  <c:v>1.6783440000000001E-4</c:v>
                </c:pt>
                <c:pt idx="9402">
                  <c:v>1.6770129999999999E-4</c:v>
                </c:pt>
                <c:pt idx="9403">
                  <c:v>1.675696E-4</c:v>
                </c:pt>
                <c:pt idx="9404">
                  <c:v>1.674383E-4</c:v>
                </c:pt>
                <c:pt idx="9405">
                  <c:v>1.6731020000000001E-4</c:v>
                </c:pt>
                <c:pt idx="9406">
                  <c:v>1.67183E-4</c:v>
                </c:pt>
                <c:pt idx="9407">
                  <c:v>1.6705849999999999E-4</c:v>
                </c:pt>
                <c:pt idx="9408">
                  <c:v>1.6693480000000001E-4</c:v>
                </c:pt>
                <c:pt idx="9409">
                  <c:v>1.668103E-4</c:v>
                </c:pt>
                <c:pt idx="9410">
                  <c:v>1.6668649999999999E-4</c:v>
                </c:pt>
                <c:pt idx="9411">
                  <c:v>1.6656200000000001E-4</c:v>
                </c:pt>
                <c:pt idx="9412">
                  <c:v>1.6643720000000001E-4</c:v>
                </c:pt>
                <c:pt idx="9413">
                  <c:v>1.6631179999999999E-4</c:v>
                </c:pt>
                <c:pt idx="9414">
                  <c:v>1.661872E-4</c:v>
                </c:pt>
                <c:pt idx="9415">
                  <c:v>1.66064E-4</c:v>
                </c:pt>
                <c:pt idx="9416">
                  <c:v>1.6594019999999999E-4</c:v>
                </c:pt>
                <c:pt idx="9417">
                  <c:v>1.658199E-4</c:v>
                </c:pt>
                <c:pt idx="9418">
                  <c:v>1.6569919999999999E-4</c:v>
                </c:pt>
                <c:pt idx="9419">
                  <c:v>1.655796E-4</c:v>
                </c:pt>
                <c:pt idx="9420">
                  <c:v>1.654626E-4</c:v>
                </c:pt>
                <c:pt idx="9421">
                  <c:v>1.6534469999999999E-4</c:v>
                </c:pt>
                <c:pt idx="9422">
                  <c:v>1.6522910000000001E-4</c:v>
                </c:pt>
                <c:pt idx="9423">
                  <c:v>1.651101E-4</c:v>
                </c:pt>
                <c:pt idx="9424">
                  <c:v>1.6499169999999999E-4</c:v>
                </c:pt>
                <c:pt idx="9425">
                  <c:v>1.6487150000000001E-4</c:v>
                </c:pt>
                <c:pt idx="9426">
                  <c:v>1.647516E-4</c:v>
                </c:pt>
                <c:pt idx="9427">
                  <c:v>1.6463210000000001E-4</c:v>
                </c:pt>
                <c:pt idx="9428">
                  <c:v>1.645134E-4</c:v>
                </c:pt>
                <c:pt idx="9429">
                  <c:v>1.643991E-4</c:v>
                </c:pt>
                <c:pt idx="9430">
                  <c:v>1.6428680000000001E-4</c:v>
                </c:pt>
                <c:pt idx="9431">
                  <c:v>1.641743E-4</c:v>
                </c:pt>
                <c:pt idx="9432">
                  <c:v>1.6406409999999999E-4</c:v>
                </c:pt>
                <c:pt idx="9433">
                  <c:v>1.6395369999999999E-4</c:v>
                </c:pt>
                <c:pt idx="9434">
                  <c:v>1.6384200000000001E-4</c:v>
                </c:pt>
                <c:pt idx="9435">
                  <c:v>1.6373000000000001E-4</c:v>
                </c:pt>
                <c:pt idx="9436">
                  <c:v>1.636176E-4</c:v>
                </c:pt>
                <c:pt idx="9437">
                  <c:v>1.6350389999999999E-4</c:v>
                </c:pt>
                <c:pt idx="9438">
                  <c:v>1.6338980000000001E-4</c:v>
                </c:pt>
                <c:pt idx="9439">
                  <c:v>1.6327670000000001E-4</c:v>
                </c:pt>
                <c:pt idx="9440">
                  <c:v>1.631646E-4</c:v>
                </c:pt>
                <c:pt idx="9441">
                  <c:v>1.6305630000000001E-4</c:v>
                </c:pt>
                <c:pt idx="9442">
                  <c:v>1.6294789999999999E-4</c:v>
                </c:pt>
                <c:pt idx="9443">
                  <c:v>1.6284310000000001E-4</c:v>
                </c:pt>
                <c:pt idx="9444">
                  <c:v>1.627376E-4</c:v>
                </c:pt>
                <c:pt idx="9445">
                  <c:v>1.6263390000000001E-4</c:v>
                </c:pt>
                <c:pt idx="9446">
                  <c:v>1.6252770000000001E-4</c:v>
                </c:pt>
                <c:pt idx="9447">
                  <c:v>1.624214E-4</c:v>
                </c:pt>
                <c:pt idx="9448">
                  <c:v>1.6231519999999999E-4</c:v>
                </c:pt>
                <c:pt idx="9449">
                  <c:v>1.6220730000000001E-4</c:v>
                </c:pt>
                <c:pt idx="9450">
                  <c:v>1.6209929999999999E-4</c:v>
                </c:pt>
                <c:pt idx="9451">
                  <c:v>1.619918E-4</c:v>
                </c:pt>
                <c:pt idx="9452">
                  <c:v>1.6188530000000001E-4</c:v>
                </c:pt>
                <c:pt idx="9453">
                  <c:v>1.6178150000000001E-4</c:v>
                </c:pt>
                <c:pt idx="9454">
                  <c:v>1.616779E-4</c:v>
                </c:pt>
                <c:pt idx="9455">
                  <c:v>1.615807E-4</c:v>
                </c:pt>
                <c:pt idx="9456">
                  <c:v>1.6147979999999999E-4</c:v>
                </c:pt>
                <c:pt idx="9457">
                  <c:v>1.613846E-4</c:v>
                </c:pt>
                <c:pt idx="9458">
                  <c:v>1.612858E-4</c:v>
                </c:pt>
                <c:pt idx="9459">
                  <c:v>1.6118440000000001E-4</c:v>
                </c:pt>
                <c:pt idx="9460">
                  <c:v>1.610835E-4</c:v>
                </c:pt>
                <c:pt idx="9461">
                  <c:v>1.6098140000000001E-4</c:v>
                </c:pt>
                <c:pt idx="9462">
                  <c:v>1.608786E-4</c:v>
                </c:pt>
                <c:pt idx="9463">
                  <c:v>1.6077570000000001E-4</c:v>
                </c:pt>
                <c:pt idx="9464">
                  <c:v>1.6067309999999999E-4</c:v>
                </c:pt>
                <c:pt idx="9465">
                  <c:v>1.605728E-4</c:v>
                </c:pt>
                <c:pt idx="9466">
                  <c:v>1.6047469999999999E-4</c:v>
                </c:pt>
                <c:pt idx="9467">
                  <c:v>1.603791E-4</c:v>
                </c:pt>
                <c:pt idx="9468">
                  <c:v>1.602858E-4</c:v>
                </c:pt>
                <c:pt idx="9469">
                  <c:v>1.6019330000000001E-4</c:v>
                </c:pt>
                <c:pt idx="9470">
                  <c:v>1.6010469999999999E-4</c:v>
                </c:pt>
                <c:pt idx="9471">
                  <c:v>1.6001040000000001E-4</c:v>
                </c:pt>
                <c:pt idx="9472">
                  <c:v>1.5991519999999999E-4</c:v>
                </c:pt>
                <c:pt idx="9473">
                  <c:v>1.598193E-4</c:v>
                </c:pt>
                <c:pt idx="9474">
                  <c:v>1.5972170000000001E-4</c:v>
                </c:pt>
                <c:pt idx="9475">
                  <c:v>1.596232E-4</c:v>
                </c:pt>
                <c:pt idx="9476">
                  <c:v>1.595255E-4</c:v>
                </c:pt>
                <c:pt idx="9477">
                  <c:v>1.5942819999999999E-4</c:v>
                </c:pt>
                <c:pt idx="9478">
                  <c:v>1.5933329999999999E-4</c:v>
                </c:pt>
                <c:pt idx="9479">
                  <c:v>1.592415E-4</c:v>
                </c:pt>
                <c:pt idx="9480">
                  <c:v>1.5915039999999999E-4</c:v>
                </c:pt>
                <c:pt idx="9481">
                  <c:v>1.5906509999999999E-4</c:v>
                </c:pt>
                <c:pt idx="9482">
                  <c:v>1.589788E-4</c:v>
                </c:pt>
                <c:pt idx="9483">
                  <c:v>1.5889530000000001E-4</c:v>
                </c:pt>
                <c:pt idx="9484">
                  <c:v>1.5880620000000001E-4</c:v>
                </c:pt>
                <c:pt idx="9485">
                  <c:v>1.5871470000000001E-4</c:v>
                </c:pt>
                <c:pt idx="9486">
                  <c:v>1.58622E-4</c:v>
                </c:pt>
                <c:pt idx="9487">
                  <c:v>1.585282E-4</c:v>
                </c:pt>
                <c:pt idx="9488">
                  <c:v>1.5843460000000001E-4</c:v>
                </c:pt>
                <c:pt idx="9489">
                  <c:v>1.5834169999999999E-4</c:v>
                </c:pt>
                <c:pt idx="9490">
                  <c:v>1.5825090000000001E-4</c:v>
                </c:pt>
                <c:pt idx="9491">
                  <c:v>1.5816180000000001E-4</c:v>
                </c:pt>
                <c:pt idx="9492">
                  <c:v>1.5807700000000001E-4</c:v>
                </c:pt>
                <c:pt idx="9493">
                  <c:v>1.579927E-4</c:v>
                </c:pt>
                <c:pt idx="9494">
                  <c:v>1.5791119999999999E-4</c:v>
                </c:pt>
                <c:pt idx="9495">
                  <c:v>1.578324E-4</c:v>
                </c:pt>
                <c:pt idx="9496">
                  <c:v>1.5774699999999999E-4</c:v>
                </c:pt>
                <c:pt idx="9497">
                  <c:v>1.5766519999999999E-4</c:v>
                </c:pt>
                <c:pt idx="9498">
                  <c:v>1.5757919999999999E-4</c:v>
                </c:pt>
                <c:pt idx="9499">
                  <c:v>1.574914E-4</c:v>
                </c:pt>
                <c:pt idx="9500">
                  <c:v>1.574022E-4</c:v>
                </c:pt>
                <c:pt idx="9501">
                  <c:v>1.573127E-4</c:v>
                </c:pt>
                <c:pt idx="9502">
                  <c:v>1.572237E-4</c:v>
                </c:pt>
                <c:pt idx="9503">
                  <c:v>1.5713909999999999E-4</c:v>
                </c:pt>
                <c:pt idx="9504">
                  <c:v>1.57054E-4</c:v>
                </c:pt>
                <c:pt idx="9505">
                  <c:v>1.569718E-4</c:v>
                </c:pt>
                <c:pt idx="9506">
                  <c:v>1.5689290000000001E-4</c:v>
                </c:pt>
                <c:pt idx="9507">
                  <c:v>1.5681420000000001E-4</c:v>
                </c:pt>
                <c:pt idx="9508">
                  <c:v>1.5673999999999999E-4</c:v>
                </c:pt>
                <c:pt idx="9509">
                  <c:v>1.5666249999999999E-4</c:v>
                </c:pt>
                <c:pt idx="9510">
                  <c:v>1.565809E-4</c:v>
                </c:pt>
                <c:pt idx="9511">
                  <c:v>1.5649880000000001E-4</c:v>
                </c:pt>
                <c:pt idx="9512">
                  <c:v>1.564143E-4</c:v>
                </c:pt>
                <c:pt idx="9513">
                  <c:v>1.563298E-4</c:v>
                </c:pt>
                <c:pt idx="9514">
                  <c:v>1.5624549999999999E-4</c:v>
                </c:pt>
                <c:pt idx="9515">
                  <c:v>1.561631E-4</c:v>
                </c:pt>
                <c:pt idx="9516">
                  <c:v>1.560825E-4</c:v>
                </c:pt>
                <c:pt idx="9517">
                  <c:v>1.5600400000000001E-4</c:v>
                </c:pt>
                <c:pt idx="9518">
                  <c:v>1.5593209999999999E-4</c:v>
                </c:pt>
                <c:pt idx="9519">
                  <c:v>1.5585840000000001E-4</c:v>
                </c:pt>
                <c:pt idx="9520">
                  <c:v>1.5578470000000001E-4</c:v>
                </c:pt>
                <c:pt idx="9521">
                  <c:v>1.557099E-4</c:v>
                </c:pt>
                <c:pt idx="9522">
                  <c:v>1.5563299999999999E-4</c:v>
                </c:pt>
                <c:pt idx="9523">
                  <c:v>1.55556E-4</c:v>
                </c:pt>
                <c:pt idx="9524">
                  <c:v>1.5547630000000001E-4</c:v>
                </c:pt>
                <c:pt idx="9525">
                  <c:v>1.553964E-4</c:v>
                </c:pt>
                <c:pt idx="9526">
                  <c:v>1.5531639999999999E-4</c:v>
                </c:pt>
                <c:pt idx="9527">
                  <c:v>1.5523800000000001E-4</c:v>
                </c:pt>
                <c:pt idx="9528">
                  <c:v>1.551604E-4</c:v>
                </c:pt>
                <c:pt idx="9529">
                  <c:v>1.550857E-4</c:v>
                </c:pt>
                <c:pt idx="9530">
                  <c:v>1.5501229999999999E-4</c:v>
                </c:pt>
                <c:pt idx="9531">
                  <c:v>1.549457E-4</c:v>
                </c:pt>
                <c:pt idx="9532">
                  <c:v>1.5487540000000001E-4</c:v>
                </c:pt>
                <c:pt idx="9533">
                  <c:v>1.548016E-4</c:v>
                </c:pt>
                <c:pt idx="9534">
                  <c:v>1.5473099999999999E-4</c:v>
                </c:pt>
                <c:pt idx="9535">
                  <c:v>1.546567E-4</c:v>
                </c:pt>
                <c:pt idx="9536">
                  <c:v>1.545812E-4</c:v>
                </c:pt>
                <c:pt idx="9537">
                  <c:v>1.5450420000000001E-4</c:v>
                </c:pt>
                <c:pt idx="9538">
                  <c:v>1.5442799999999999E-4</c:v>
                </c:pt>
                <c:pt idx="9539">
                  <c:v>1.543522E-4</c:v>
                </c:pt>
                <c:pt idx="9540">
                  <c:v>1.542786E-4</c:v>
                </c:pt>
                <c:pt idx="9541">
                  <c:v>1.542061E-4</c:v>
                </c:pt>
                <c:pt idx="9542">
                  <c:v>1.541368E-4</c:v>
                </c:pt>
                <c:pt idx="9543">
                  <c:v>1.540681E-4</c:v>
                </c:pt>
                <c:pt idx="9544">
                  <c:v>1.5400740000000001E-4</c:v>
                </c:pt>
                <c:pt idx="9545">
                  <c:v>1.5393730000000001E-4</c:v>
                </c:pt>
                <c:pt idx="9546">
                  <c:v>1.5386809999999999E-4</c:v>
                </c:pt>
                <c:pt idx="9547">
                  <c:v>1.53797E-4</c:v>
                </c:pt>
                <c:pt idx="9548">
                  <c:v>1.5372359999999999E-4</c:v>
                </c:pt>
                <c:pt idx="9549">
                  <c:v>1.5365060000000001E-4</c:v>
                </c:pt>
                <c:pt idx="9550">
                  <c:v>1.5357660000000001E-4</c:v>
                </c:pt>
                <c:pt idx="9551">
                  <c:v>1.5350539999999999E-4</c:v>
                </c:pt>
                <c:pt idx="9552">
                  <c:v>1.5343480000000001E-4</c:v>
                </c:pt>
                <c:pt idx="9553">
                  <c:v>1.533664E-4</c:v>
                </c:pt>
                <c:pt idx="9554">
                  <c:v>1.532994E-4</c:v>
                </c:pt>
                <c:pt idx="9555">
                  <c:v>1.532359E-4</c:v>
                </c:pt>
                <c:pt idx="9556">
                  <c:v>1.5317050000000001E-4</c:v>
                </c:pt>
                <c:pt idx="9557">
                  <c:v>1.5311099999999999E-4</c:v>
                </c:pt>
                <c:pt idx="9558">
                  <c:v>1.5304420000000001E-4</c:v>
                </c:pt>
                <c:pt idx="9559">
                  <c:v>1.5297649999999999E-4</c:v>
                </c:pt>
                <c:pt idx="9560">
                  <c:v>1.5290750000000001E-4</c:v>
                </c:pt>
                <c:pt idx="9561">
                  <c:v>1.5283620000000001E-4</c:v>
                </c:pt>
                <c:pt idx="9562">
                  <c:v>1.527655E-4</c:v>
                </c:pt>
                <c:pt idx="9563">
                  <c:v>1.5269639999999999E-4</c:v>
                </c:pt>
                <c:pt idx="9564">
                  <c:v>1.5262770000000001E-4</c:v>
                </c:pt>
                <c:pt idx="9565">
                  <c:v>1.525598E-4</c:v>
                </c:pt>
                <c:pt idx="9566">
                  <c:v>1.5249520000000001E-4</c:v>
                </c:pt>
                <c:pt idx="9567">
                  <c:v>1.5242979999999999E-4</c:v>
                </c:pt>
                <c:pt idx="9568">
                  <c:v>1.5237329999999999E-4</c:v>
                </c:pt>
                <c:pt idx="9569">
                  <c:v>1.523099E-4</c:v>
                </c:pt>
                <c:pt idx="9570">
                  <c:v>1.5224959999999999E-4</c:v>
                </c:pt>
                <c:pt idx="9571">
                  <c:v>1.5218440000000001E-4</c:v>
                </c:pt>
                <c:pt idx="9572">
                  <c:v>1.5211789999999999E-4</c:v>
                </c:pt>
                <c:pt idx="9573">
                  <c:v>1.520502E-4</c:v>
                </c:pt>
                <c:pt idx="9574">
                  <c:v>1.5198189999999999E-4</c:v>
                </c:pt>
                <c:pt idx="9575">
                  <c:v>1.519143E-4</c:v>
                </c:pt>
                <c:pt idx="9576">
                  <c:v>1.5184660000000001E-4</c:v>
                </c:pt>
                <c:pt idx="9577">
                  <c:v>1.517833E-4</c:v>
                </c:pt>
                <c:pt idx="9578">
                  <c:v>1.517198E-4</c:v>
                </c:pt>
                <c:pt idx="9579">
                  <c:v>1.5166149999999999E-4</c:v>
                </c:pt>
                <c:pt idx="9580">
                  <c:v>1.5160050000000001E-4</c:v>
                </c:pt>
                <c:pt idx="9581">
                  <c:v>1.5154449999999999E-4</c:v>
                </c:pt>
                <c:pt idx="9582">
                  <c:v>1.5148430000000001E-4</c:v>
                </c:pt>
                <c:pt idx="9583">
                  <c:v>1.5142549999999999E-4</c:v>
                </c:pt>
                <c:pt idx="9584">
                  <c:v>1.513636E-4</c:v>
                </c:pt>
                <c:pt idx="9585">
                  <c:v>1.5130189999999999E-4</c:v>
                </c:pt>
                <c:pt idx="9586">
                  <c:v>1.5123609999999999E-4</c:v>
                </c:pt>
                <c:pt idx="9587">
                  <c:v>1.5117139999999999E-4</c:v>
                </c:pt>
                <c:pt idx="9588">
                  <c:v>1.5110699999999999E-4</c:v>
                </c:pt>
                <c:pt idx="9589">
                  <c:v>1.51044E-4</c:v>
                </c:pt>
                <c:pt idx="9590">
                  <c:v>1.509816E-4</c:v>
                </c:pt>
                <c:pt idx="9591">
                  <c:v>1.5091980000000001E-4</c:v>
                </c:pt>
                <c:pt idx="9592">
                  <c:v>1.508619E-4</c:v>
                </c:pt>
                <c:pt idx="9593">
                  <c:v>1.508034E-4</c:v>
                </c:pt>
                <c:pt idx="9594">
                  <c:v>1.5074789999999999E-4</c:v>
                </c:pt>
                <c:pt idx="9595">
                  <c:v>1.5068770000000001E-4</c:v>
                </c:pt>
                <c:pt idx="9596">
                  <c:v>1.506298E-4</c:v>
                </c:pt>
                <c:pt idx="9597">
                  <c:v>1.505682E-4</c:v>
                </c:pt>
                <c:pt idx="9598">
                  <c:v>1.5050670000000001E-4</c:v>
                </c:pt>
                <c:pt idx="9599">
                  <c:v>1.504438E-4</c:v>
                </c:pt>
                <c:pt idx="9600">
                  <c:v>1.503815E-4</c:v>
                </c:pt>
                <c:pt idx="9601">
                  <c:v>1.503199E-4</c:v>
                </c:pt>
                <c:pt idx="9602">
                  <c:v>1.502606E-4</c:v>
                </c:pt>
                <c:pt idx="9603">
                  <c:v>1.5020269999999999E-4</c:v>
                </c:pt>
                <c:pt idx="9604">
                  <c:v>1.5014750000000001E-4</c:v>
                </c:pt>
                <c:pt idx="9605">
                  <c:v>1.5009029999999999E-4</c:v>
                </c:pt>
                <c:pt idx="9606">
                  <c:v>1.500378E-4</c:v>
                </c:pt>
                <c:pt idx="9607">
                  <c:v>1.4998130000000001E-4</c:v>
                </c:pt>
                <c:pt idx="9608">
                  <c:v>1.4992569999999999E-4</c:v>
                </c:pt>
                <c:pt idx="9609">
                  <c:v>1.4986700000000001E-4</c:v>
                </c:pt>
                <c:pt idx="9610">
                  <c:v>1.4980869999999999E-4</c:v>
                </c:pt>
                <c:pt idx="9611">
                  <c:v>1.4974920000000001E-4</c:v>
                </c:pt>
                <c:pt idx="9612">
                  <c:v>1.4969030000000001E-4</c:v>
                </c:pt>
                <c:pt idx="9613">
                  <c:v>1.4963039999999999E-4</c:v>
                </c:pt>
                <c:pt idx="9614">
                  <c:v>1.4957220000000001E-4</c:v>
                </c:pt>
                <c:pt idx="9615">
                  <c:v>1.4951489999999999E-4</c:v>
                </c:pt>
                <c:pt idx="9616">
                  <c:v>1.4945919999999999E-4</c:v>
                </c:pt>
                <c:pt idx="9617">
                  <c:v>1.494035E-4</c:v>
                </c:pt>
                <c:pt idx="9618">
                  <c:v>1.4935020000000001E-4</c:v>
                </c:pt>
                <c:pt idx="9619">
                  <c:v>1.4929639999999999E-4</c:v>
                </c:pt>
                <c:pt idx="9620">
                  <c:v>1.4924320000000001E-4</c:v>
                </c:pt>
                <c:pt idx="9621">
                  <c:v>1.4918829999999999E-4</c:v>
                </c:pt>
                <c:pt idx="9622">
                  <c:v>1.4913369999999999E-4</c:v>
                </c:pt>
                <c:pt idx="9623">
                  <c:v>1.490768E-4</c:v>
                </c:pt>
                <c:pt idx="9624">
                  <c:v>1.4901970000000001E-4</c:v>
                </c:pt>
                <c:pt idx="9625">
                  <c:v>1.4896209999999999E-4</c:v>
                </c:pt>
                <c:pt idx="9626">
                  <c:v>1.489044E-4</c:v>
                </c:pt>
                <c:pt idx="9627">
                  <c:v>1.4885000000000001E-4</c:v>
                </c:pt>
                <c:pt idx="9628">
                  <c:v>1.487952E-4</c:v>
                </c:pt>
                <c:pt idx="9629">
                  <c:v>1.487429E-4</c:v>
                </c:pt>
                <c:pt idx="9630">
                  <c:v>1.4868910000000001E-4</c:v>
                </c:pt>
                <c:pt idx="9631">
                  <c:v>1.486394E-4</c:v>
                </c:pt>
                <c:pt idx="9632">
                  <c:v>1.4858809999999999E-4</c:v>
                </c:pt>
                <c:pt idx="9633">
                  <c:v>1.4853570000000001E-4</c:v>
                </c:pt>
                <c:pt idx="9634">
                  <c:v>1.4848389999999999E-4</c:v>
                </c:pt>
                <c:pt idx="9635">
                  <c:v>1.484302E-4</c:v>
                </c:pt>
                <c:pt idx="9636">
                  <c:v>1.4837459999999999E-4</c:v>
                </c:pt>
                <c:pt idx="9637">
                  <c:v>1.4831769999999999E-4</c:v>
                </c:pt>
                <c:pt idx="9638">
                  <c:v>1.482609E-4</c:v>
                </c:pt>
                <c:pt idx="9639">
                  <c:v>1.4820330000000001E-4</c:v>
                </c:pt>
                <c:pt idx="9640">
                  <c:v>1.4815189999999999E-4</c:v>
                </c:pt>
                <c:pt idx="9641">
                  <c:v>1.480989E-4</c:v>
                </c:pt>
                <c:pt idx="9642">
                  <c:v>1.4804710000000001E-4</c:v>
                </c:pt>
                <c:pt idx="9643">
                  <c:v>1.4799670000000001E-4</c:v>
                </c:pt>
                <c:pt idx="9644">
                  <c:v>1.479486E-4</c:v>
                </c:pt>
                <c:pt idx="9645">
                  <c:v>1.478997E-4</c:v>
                </c:pt>
                <c:pt idx="9646">
                  <c:v>1.4785279999999999E-4</c:v>
                </c:pt>
                <c:pt idx="9647">
                  <c:v>1.478013E-4</c:v>
                </c:pt>
                <c:pt idx="9648">
                  <c:v>1.477491E-4</c:v>
                </c:pt>
                <c:pt idx="9649">
                  <c:v>1.4769370000000001E-4</c:v>
                </c:pt>
                <c:pt idx="9650">
                  <c:v>1.47639E-4</c:v>
                </c:pt>
                <c:pt idx="9651">
                  <c:v>1.475836E-4</c:v>
                </c:pt>
                <c:pt idx="9652">
                  <c:v>1.475285E-4</c:v>
                </c:pt>
                <c:pt idx="9653">
                  <c:v>1.474755E-4</c:v>
                </c:pt>
                <c:pt idx="9654">
                  <c:v>1.474244E-4</c:v>
                </c:pt>
                <c:pt idx="9655">
                  <c:v>1.4737339999999999E-4</c:v>
                </c:pt>
                <c:pt idx="9656">
                  <c:v>1.473314E-4</c:v>
                </c:pt>
                <c:pt idx="9657">
                  <c:v>1.4728429999999999E-4</c:v>
                </c:pt>
                <c:pt idx="9658">
                  <c:v>1.4723380000000001E-4</c:v>
                </c:pt>
                <c:pt idx="9659">
                  <c:v>1.471849E-4</c:v>
                </c:pt>
                <c:pt idx="9660">
                  <c:v>1.4713249999999999E-4</c:v>
                </c:pt>
                <c:pt idx="9661">
                  <c:v>1.470806E-4</c:v>
                </c:pt>
                <c:pt idx="9662">
                  <c:v>1.4702690000000001E-4</c:v>
                </c:pt>
                <c:pt idx="9663">
                  <c:v>1.4697399999999999E-4</c:v>
                </c:pt>
                <c:pt idx="9664">
                  <c:v>1.4692040000000001E-4</c:v>
                </c:pt>
                <c:pt idx="9665">
                  <c:v>1.4687009999999999E-4</c:v>
                </c:pt>
                <c:pt idx="9666">
                  <c:v>1.4681890000000001E-4</c:v>
                </c:pt>
                <c:pt idx="9667">
                  <c:v>1.4677430000000001E-4</c:v>
                </c:pt>
                <c:pt idx="9668">
                  <c:v>1.467262E-4</c:v>
                </c:pt>
                <c:pt idx="9669">
                  <c:v>1.4668250000000001E-4</c:v>
                </c:pt>
                <c:pt idx="9670">
                  <c:v>1.4663459999999999E-4</c:v>
                </c:pt>
                <c:pt idx="9671">
                  <c:v>1.4658959999999999E-4</c:v>
                </c:pt>
                <c:pt idx="9672">
                  <c:v>1.4653990000000001E-4</c:v>
                </c:pt>
                <c:pt idx="9673">
                  <c:v>1.4648840000000001E-4</c:v>
                </c:pt>
                <c:pt idx="9674">
                  <c:v>1.464356E-4</c:v>
                </c:pt>
                <c:pt idx="9675">
                  <c:v>1.463821E-4</c:v>
                </c:pt>
                <c:pt idx="9676">
                  <c:v>1.4632950000000001E-4</c:v>
                </c:pt>
                <c:pt idx="9677">
                  <c:v>1.4627680000000001E-4</c:v>
                </c:pt>
                <c:pt idx="9678">
                  <c:v>1.4622990000000001E-4</c:v>
                </c:pt>
                <c:pt idx="9679">
                  <c:v>1.461822E-4</c:v>
                </c:pt>
                <c:pt idx="9680">
                  <c:v>1.46136E-4</c:v>
                </c:pt>
                <c:pt idx="9681">
                  <c:v>1.46093E-4</c:v>
                </c:pt>
                <c:pt idx="9682">
                  <c:v>1.4604740000000001E-4</c:v>
                </c:pt>
                <c:pt idx="9683">
                  <c:v>1.4600029999999999E-4</c:v>
                </c:pt>
                <c:pt idx="9684">
                  <c:v>1.459516E-4</c:v>
                </c:pt>
                <c:pt idx="9685">
                  <c:v>1.4590229999999999E-4</c:v>
                </c:pt>
                <c:pt idx="9686">
                  <c:v>1.458508E-4</c:v>
                </c:pt>
                <c:pt idx="9687">
                  <c:v>1.4580029999999999E-4</c:v>
                </c:pt>
                <c:pt idx="9688">
                  <c:v>1.4574950000000001E-4</c:v>
                </c:pt>
                <c:pt idx="9689">
                  <c:v>1.4569910000000001E-4</c:v>
                </c:pt>
                <c:pt idx="9690">
                  <c:v>1.456501E-4</c:v>
                </c:pt>
                <c:pt idx="9691">
                  <c:v>1.4560309999999999E-4</c:v>
                </c:pt>
                <c:pt idx="9692">
                  <c:v>1.4555699999999999E-4</c:v>
                </c:pt>
                <c:pt idx="9693">
                  <c:v>1.455153E-4</c:v>
                </c:pt>
                <c:pt idx="9694">
                  <c:v>1.4547210000000001E-4</c:v>
                </c:pt>
                <c:pt idx="9695">
                  <c:v>1.4542710000000001E-4</c:v>
                </c:pt>
                <c:pt idx="9696">
                  <c:v>1.4538100000000001E-4</c:v>
                </c:pt>
                <c:pt idx="9697">
                  <c:v>1.4533269999999999E-4</c:v>
                </c:pt>
                <c:pt idx="9698">
                  <c:v>1.452828E-4</c:v>
                </c:pt>
                <c:pt idx="9699">
                  <c:v>1.4523199999999999E-4</c:v>
                </c:pt>
                <c:pt idx="9700">
                  <c:v>1.451805E-4</c:v>
                </c:pt>
                <c:pt idx="9701">
                  <c:v>1.4513180000000001E-4</c:v>
                </c:pt>
                <c:pt idx="9702">
                  <c:v>1.4508429999999999E-4</c:v>
                </c:pt>
                <c:pt idx="9703">
                  <c:v>1.4503699999999999E-4</c:v>
                </c:pt>
                <c:pt idx="9704">
                  <c:v>1.4499359999999999E-4</c:v>
                </c:pt>
                <c:pt idx="9705">
                  <c:v>1.4494900000000001E-4</c:v>
                </c:pt>
                <c:pt idx="9706">
                  <c:v>1.4490569999999999E-4</c:v>
                </c:pt>
                <c:pt idx="9707">
                  <c:v>1.448625E-4</c:v>
                </c:pt>
                <c:pt idx="9708">
                  <c:v>1.448191E-4</c:v>
                </c:pt>
                <c:pt idx="9709">
                  <c:v>1.4477359999999999E-4</c:v>
                </c:pt>
                <c:pt idx="9710">
                  <c:v>1.447268E-4</c:v>
                </c:pt>
                <c:pt idx="9711">
                  <c:v>1.4467899999999999E-4</c:v>
                </c:pt>
                <c:pt idx="9712">
                  <c:v>1.4462939999999999E-4</c:v>
                </c:pt>
                <c:pt idx="9713">
                  <c:v>1.445807E-4</c:v>
                </c:pt>
                <c:pt idx="9714">
                  <c:v>1.4453219999999999E-4</c:v>
                </c:pt>
                <c:pt idx="9715">
                  <c:v>1.44485E-4</c:v>
                </c:pt>
                <c:pt idx="9716">
                  <c:v>1.44439E-4</c:v>
                </c:pt>
                <c:pt idx="9717">
                  <c:v>1.443936E-4</c:v>
                </c:pt>
                <c:pt idx="9718">
                  <c:v>1.4435070000000001E-4</c:v>
                </c:pt>
                <c:pt idx="9719">
                  <c:v>1.4430620000000001E-4</c:v>
                </c:pt>
                <c:pt idx="9720">
                  <c:v>1.4426670000000001E-4</c:v>
                </c:pt>
                <c:pt idx="9721">
                  <c:v>1.4422099999999999E-4</c:v>
                </c:pt>
                <c:pt idx="9722">
                  <c:v>1.4417689999999999E-4</c:v>
                </c:pt>
                <c:pt idx="9723">
                  <c:v>1.4412990000000001E-4</c:v>
                </c:pt>
                <c:pt idx="9724">
                  <c:v>1.440821E-4</c:v>
                </c:pt>
                <c:pt idx="9725">
                  <c:v>1.440337E-4</c:v>
                </c:pt>
                <c:pt idx="9726">
                  <c:v>1.4398460000000001E-4</c:v>
                </c:pt>
                <c:pt idx="9727">
                  <c:v>1.4394009999999999E-4</c:v>
                </c:pt>
                <c:pt idx="9728">
                  <c:v>1.4389470000000001E-4</c:v>
                </c:pt>
                <c:pt idx="9729">
                  <c:v>1.4385029999999999E-4</c:v>
                </c:pt>
                <c:pt idx="9730">
                  <c:v>1.4380649999999999E-4</c:v>
                </c:pt>
                <c:pt idx="9731">
                  <c:v>1.437655E-4</c:v>
                </c:pt>
                <c:pt idx="9732">
                  <c:v>1.437245E-4</c:v>
                </c:pt>
                <c:pt idx="9733">
                  <c:v>1.436846E-4</c:v>
                </c:pt>
                <c:pt idx="9734">
                  <c:v>1.436396E-4</c:v>
                </c:pt>
                <c:pt idx="9735">
                  <c:v>1.4359790000000001E-4</c:v>
                </c:pt>
                <c:pt idx="9736">
                  <c:v>1.43554E-4</c:v>
                </c:pt>
                <c:pt idx="9737">
                  <c:v>1.4350659999999999E-4</c:v>
                </c:pt>
                <c:pt idx="9738">
                  <c:v>1.4345849999999999E-4</c:v>
                </c:pt>
                <c:pt idx="9739">
                  <c:v>1.434103E-4</c:v>
                </c:pt>
                <c:pt idx="9740">
                  <c:v>1.433629E-4</c:v>
                </c:pt>
                <c:pt idx="9741">
                  <c:v>1.433168E-4</c:v>
                </c:pt>
                <c:pt idx="9742">
                  <c:v>1.4327200000000001E-4</c:v>
                </c:pt>
                <c:pt idx="9743">
                  <c:v>1.4323140000000001E-4</c:v>
                </c:pt>
                <c:pt idx="9744">
                  <c:v>1.431913E-4</c:v>
                </c:pt>
                <c:pt idx="9745">
                  <c:v>1.4315199999999999E-4</c:v>
                </c:pt>
                <c:pt idx="9746">
                  <c:v>1.4311700000000001E-4</c:v>
                </c:pt>
                <c:pt idx="9747">
                  <c:v>1.4307449999999999E-4</c:v>
                </c:pt>
                <c:pt idx="9748">
                  <c:v>1.430313E-4</c:v>
                </c:pt>
                <c:pt idx="9749">
                  <c:v>1.4298499999999999E-4</c:v>
                </c:pt>
                <c:pt idx="9750">
                  <c:v>1.4293760000000001E-4</c:v>
                </c:pt>
                <c:pt idx="9751">
                  <c:v>1.428891E-4</c:v>
                </c:pt>
                <c:pt idx="9752">
                  <c:v>1.4284249999999999E-4</c:v>
                </c:pt>
                <c:pt idx="9753">
                  <c:v>1.427957E-4</c:v>
                </c:pt>
                <c:pt idx="9754">
                  <c:v>1.427535E-4</c:v>
                </c:pt>
                <c:pt idx="9755">
                  <c:v>1.4271069999999999E-4</c:v>
                </c:pt>
                <c:pt idx="9756">
                  <c:v>1.4267230000000001E-4</c:v>
                </c:pt>
                <c:pt idx="9757">
                  <c:v>1.426334E-4</c:v>
                </c:pt>
                <c:pt idx="9758">
                  <c:v>1.42595E-4</c:v>
                </c:pt>
                <c:pt idx="9759">
                  <c:v>1.4256100000000001E-4</c:v>
                </c:pt>
                <c:pt idx="9760">
                  <c:v>1.425198E-4</c:v>
                </c:pt>
                <c:pt idx="9761">
                  <c:v>1.4247629999999999E-4</c:v>
                </c:pt>
                <c:pt idx="9762">
                  <c:v>1.4243090000000001E-4</c:v>
                </c:pt>
                <c:pt idx="9763">
                  <c:v>1.4238360000000001E-4</c:v>
                </c:pt>
                <c:pt idx="9764">
                  <c:v>1.423369E-4</c:v>
                </c:pt>
                <c:pt idx="9765">
                  <c:v>1.4228989999999999E-4</c:v>
                </c:pt>
                <c:pt idx="9766">
                  <c:v>1.4224640000000001E-4</c:v>
                </c:pt>
                <c:pt idx="9767">
                  <c:v>1.4220349999999999E-4</c:v>
                </c:pt>
                <c:pt idx="9768">
                  <c:v>1.4216399999999999E-4</c:v>
                </c:pt>
                <c:pt idx="9769">
                  <c:v>1.4212400000000001E-4</c:v>
                </c:pt>
                <c:pt idx="9770">
                  <c:v>1.4208830000000001E-4</c:v>
                </c:pt>
                <c:pt idx="9771">
                  <c:v>1.4204889999999999E-4</c:v>
                </c:pt>
                <c:pt idx="9772">
                  <c:v>1.4201329999999999E-4</c:v>
                </c:pt>
                <c:pt idx="9773">
                  <c:v>1.4197149999999999E-4</c:v>
                </c:pt>
                <c:pt idx="9774">
                  <c:v>1.4192910000000001E-4</c:v>
                </c:pt>
                <c:pt idx="9775">
                  <c:v>1.418848E-4</c:v>
                </c:pt>
                <c:pt idx="9776">
                  <c:v>1.4183849999999999E-4</c:v>
                </c:pt>
                <c:pt idx="9777">
                  <c:v>1.417937E-4</c:v>
                </c:pt>
                <c:pt idx="9778">
                  <c:v>1.4174890000000001E-4</c:v>
                </c:pt>
                <c:pt idx="9779">
                  <c:v>1.4170679999999999E-4</c:v>
                </c:pt>
                <c:pt idx="9780">
                  <c:v>1.4166419999999999E-4</c:v>
                </c:pt>
                <c:pt idx="9781">
                  <c:v>1.416275E-4</c:v>
                </c:pt>
                <c:pt idx="9782">
                  <c:v>1.4159040000000001E-4</c:v>
                </c:pt>
                <c:pt idx="9783">
                  <c:v>1.4155560000000001E-4</c:v>
                </c:pt>
                <c:pt idx="9784">
                  <c:v>1.4151849999999999E-4</c:v>
                </c:pt>
                <c:pt idx="9785">
                  <c:v>1.4148329999999999E-4</c:v>
                </c:pt>
                <c:pt idx="9786">
                  <c:v>1.4144250000000001E-4</c:v>
                </c:pt>
                <c:pt idx="9787">
                  <c:v>1.4139980000000001E-4</c:v>
                </c:pt>
                <c:pt idx="9788">
                  <c:v>1.413547E-4</c:v>
                </c:pt>
                <c:pt idx="9789">
                  <c:v>1.4130990000000001E-4</c:v>
                </c:pt>
                <c:pt idx="9790">
                  <c:v>1.412648E-4</c:v>
                </c:pt>
                <c:pt idx="9791">
                  <c:v>1.4122289999999999E-4</c:v>
                </c:pt>
                <c:pt idx="9792">
                  <c:v>1.411815E-4</c:v>
                </c:pt>
                <c:pt idx="9793">
                  <c:v>1.4114250000000001E-4</c:v>
                </c:pt>
                <c:pt idx="9794">
                  <c:v>1.4110389999999999E-4</c:v>
                </c:pt>
                <c:pt idx="9795">
                  <c:v>1.4106829999999999E-4</c:v>
                </c:pt>
                <c:pt idx="9796">
                  <c:v>1.41032E-4</c:v>
                </c:pt>
                <c:pt idx="9797">
                  <c:v>1.4099779999999999E-4</c:v>
                </c:pt>
                <c:pt idx="9798">
                  <c:v>1.4095789999999999E-4</c:v>
                </c:pt>
                <c:pt idx="9799">
                  <c:v>1.4092109999999999E-4</c:v>
                </c:pt>
                <c:pt idx="9800">
                  <c:v>1.4087990000000001E-4</c:v>
                </c:pt>
                <c:pt idx="9801">
                  <c:v>1.4083659999999999E-4</c:v>
                </c:pt>
                <c:pt idx="9802">
                  <c:v>1.407929E-4</c:v>
                </c:pt>
                <c:pt idx="9803">
                  <c:v>1.4074859999999999E-4</c:v>
                </c:pt>
                <c:pt idx="9804">
                  <c:v>1.4070559999999999E-4</c:v>
                </c:pt>
                <c:pt idx="9805">
                  <c:v>1.406635E-4</c:v>
                </c:pt>
                <c:pt idx="9806">
                  <c:v>1.4062260000000001E-4</c:v>
                </c:pt>
                <c:pt idx="9807">
                  <c:v>1.4058650000000001E-4</c:v>
                </c:pt>
                <c:pt idx="9808">
                  <c:v>1.405516E-4</c:v>
                </c:pt>
                <c:pt idx="9809">
                  <c:v>1.4051609999999999E-4</c:v>
                </c:pt>
                <c:pt idx="9810">
                  <c:v>1.4048159999999999E-4</c:v>
                </c:pt>
                <c:pt idx="9811">
                  <c:v>1.404442E-4</c:v>
                </c:pt>
                <c:pt idx="9812">
                  <c:v>1.4040449999999999E-4</c:v>
                </c:pt>
                <c:pt idx="9813">
                  <c:v>1.4036450000000001E-4</c:v>
                </c:pt>
                <c:pt idx="9814">
                  <c:v>1.4032199999999999E-4</c:v>
                </c:pt>
                <c:pt idx="9815">
                  <c:v>1.4028040000000001E-4</c:v>
                </c:pt>
                <c:pt idx="9816">
                  <c:v>1.4023789999999999E-4</c:v>
                </c:pt>
                <c:pt idx="9817">
                  <c:v>1.4019719999999999E-4</c:v>
                </c:pt>
                <c:pt idx="9818">
                  <c:v>1.401567E-4</c:v>
                </c:pt>
                <c:pt idx="9819">
                  <c:v>1.4011920000000001E-4</c:v>
                </c:pt>
                <c:pt idx="9820">
                  <c:v>1.400808E-4</c:v>
                </c:pt>
                <c:pt idx="9821">
                  <c:v>1.40049E-4</c:v>
                </c:pt>
                <c:pt idx="9822">
                  <c:v>1.400141E-4</c:v>
                </c:pt>
                <c:pt idx="9823">
                  <c:v>1.3998010000000001E-4</c:v>
                </c:pt>
                <c:pt idx="9824">
                  <c:v>1.399425E-4</c:v>
                </c:pt>
                <c:pt idx="9825">
                  <c:v>1.3990300000000001E-4</c:v>
                </c:pt>
                <c:pt idx="9826">
                  <c:v>1.3986249999999999E-4</c:v>
                </c:pt>
                <c:pt idx="9827">
                  <c:v>1.3982019999999999E-4</c:v>
                </c:pt>
                <c:pt idx="9828">
                  <c:v>1.397786E-4</c:v>
                </c:pt>
                <c:pt idx="9829">
                  <c:v>1.3973800000000001E-4</c:v>
                </c:pt>
                <c:pt idx="9830">
                  <c:v>1.3969770000000001E-4</c:v>
                </c:pt>
                <c:pt idx="9831">
                  <c:v>1.3965970000000001E-4</c:v>
                </c:pt>
                <c:pt idx="9832">
                  <c:v>1.396212E-4</c:v>
                </c:pt>
                <c:pt idx="9833">
                  <c:v>1.395887E-4</c:v>
                </c:pt>
                <c:pt idx="9834">
                  <c:v>1.3955550000000001E-4</c:v>
                </c:pt>
                <c:pt idx="9835">
                  <c:v>1.3952109999999999E-4</c:v>
                </c:pt>
                <c:pt idx="9836">
                  <c:v>1.3948770000000001E-4</c:v>
                </c:pt>
                <c:pt idx="9837">
                  <c:v>1.3944970000000001E-4</c:v>
                </c:pt>
                <c:pt idx="9838">
                  <c:v>1.3941250000000001E-4</c:v>
                </c:pt>
                <c:pt idx="9839">
                  <c:v>1.3937159999999999E-4</c:v>
                </c:pt>
                <c:pt idx="9840">
                  <c:v>1.393326E-4</c:v>
                </c:pt>
                <c:pt idx="9841">
                  <c:v>1.392927E-4</c:v>
                </c:pt>
                <c:pt idx="9842">
                  <c:v>1.3925370000000001E-4</c:v>
                </c:pt>
                <c:pt idx="9843">
                  <c:v>1.3921459999999999E-4</c:v>
                </c:pt>
                <c:pt idx="9844">
                  <c:v>1.391795E-4</c:v>
                </c:pt>
                <c:pt idx="9845">
                  <c:v>1.3914210000000001E-4</c:v>
                </c:pt>
                <c:pt idx="9846">
                  <c:v>1.3910969999999999E-4</c:v>
                </c:pt>
                <c:pt idx="9847">
                  <c:v>1.3907540000000001E-4</c:v>
                </c:pt>
                <c:pt idx="9848">
                  <c:v>1.390405E-4</c:v>
                </c:pt>
                <c:pt idx="9849">
                  <c:v>1.3900840000000001E-4</c:v>
                </c:pt>
                <c:pt idx="9850">
                  <c:v>1.389711E-4</c:v>
                </c:pt>
                <c:pt idx="9851">
                  <c:v>1.389374E-4</c:v>
                </c:pt>
                <c:pt idx="9852">
                  <c:v>1.389005E-4</c:v>
                </c:pt>
                <c:pt idx="9853">
                  <c:v>1.388618E-4</c:v>
                </c:pt>
                <c:pt idx="9854">
                  <c:v>1.388231E-4</c:v>
                </c:pt>
                <c:pt idx="9855">
                  <c:v>1.3878490000000001E-4</c:v>
                </c:pt>
                <c:pt idx="9856">
                  <c:v>1.387464E-4</c:v>
                </c:pt>
                <c:pt idx="9857">
                  <c:v>1.3871050000000001E-4</c:v>
                </c:pt>
                <c:pt idx="9858">
                  <c:v>1.386747E-4</c:v>
                </c:pt>
                <c:pt idx="9859">
                  <c:v>1.3864239999999999E-4</c:v>
                </c:pt>
                <c:pt idx="9860">
                  <c:v>1.3860970000000001E-4</c:v>
                </c:pt>
                <c:pt idx="9861">
                  <c:v>1.3858030000000001E-4</c:v>
                </c:pt>
                <c:pt idx="9862">
                  <c:v>1.385479E-4</c:v>
                </c:pt>
                <c:pt idx="9863">
                  <c:v>1.38517E-4</c:v>
                </c:pt>
                <c:pt idx="9864">
                  <c:v>1.3848110000000001E-4</c:v>
                </c:pt>
                <c:pt idx="9865">
                  <c:v>1.3844660000000001E-4</c:v>
                </c:pt>
                <c:pt idx="9866">
                  <c:v>1.384093E-4</c:v>
                </c:pt>
                <c:pt idx="9867">
                  <c:v>1.3837060000000001E-4</c:v>
                </c:pt>
                <c:pt idx="9868">
                  <c:v>1.383321E-4</c:v>
                </c:pt>
                <c:pt idx="9869">
                  <c:v>1.3829430000000001E-4</c:v>
                </c:pt>
                <c:pt idx="9870">
                  <c:v>1.382589E-4</c:v>
                </c:pt>
                <c:pt idx="9871">
                  <c:v>1.3822300000000001E-4</c:v>
                </c:pt>
                <c:pt idx="9872">
                  <c:v>1.381926E-4</c:v>
                </c:pt>
                <c:pt idx="9873">
                  <c:v>1.38162E-4</c:v>
                </c:pt>
                <c:pt idx="9874">
                  <c:v>1.381345E-4</c:v>
                </c:pt>
                <c:pt idx="9875">
                  <c:v>1.3810600000000001E-4</c:v>
                </c:pt>
                <c:pt idx="9876">
                  <c:v>1.3807540000000001E-4</c:v>
                </c:pt>
                <c:pt idx="9877">
                  <c:v>1.3804139999999999E-4</c:v>
                </c:pt>
                <c:pt idx="9878">
                  <c:v>1.380059E-4</c:v>
                </c:pt>
                <c:pt idx="9879">
                  <c:v>1.379679E-4</c:v>
                </c:pt>
                <c:pt idx="9880">
                  <c:v>1.379296E-4</c:v>
                </c:pt>
                <c:pt idx="9881">
                  <c:v>1.378912E-4</c:v>
                </c:pt>
                <c:pt idx="9882">
                  <c:v>1.3785420000000001E-4</c:v>
                </c:pt>
                <c:pt idx="9883">
                  <c:v>1.3781899999999999E-4</c:v>
                </c:pt>
                <c:pt idx="9884">
                  <c:v>1.377855E-4</c:v>
                </c:pt>
                <c:pt idx="9885">
                  <c:v>1.3775570000000001E-4</c:v>
                </c:pt>
                <c:pt idx="9886">
                  <c:v>1.377238E-4</c:v>
                </c:pt>
                <c:pt idx="9887">
                  <c:v>1.3769739999999999E-4</c:v>
                </c:pt>
                <c:pt idx="9888">
                  <c:v>1.3766780000000001E-4</c:v>
                </c:pt>
                <c:pt idx="9889">
                  <c:v>1.3763999999999999E-4</c:v>
                </c:pt>
                <c:pt idx="9890">
                  <c:v>1.37606E-4</c:v>
                </c:pt>
                <c:pt idx="9891">
                  <c:v>1.3757219999999999E-4</c:v>
                </c:pt>
                <c:pt idx="9892">
                  <c:v>1.3753499999999999E-4</c:v>
                </c:pt>
                <c:pt idx="9893">
                  <c:v>1.3749920000000001E-4</c:v>
                </c:pt>
                <c:pt idx="9894">
                  <c:v>1.3746249999999999E-4</c:v>
                </c:pt>
                <c:pt idx="9895">
                  <c:v>1.3742760000000001E-4</c:v>
                </c:pt>
                <c:pt idx="9896">
                  <c:v>1.3739460000000001E-4</c:v>
                </c:pt>
                <c:pt idx="9897">
                  <c:v>1.373612E-4</c:v>
                </c:pt>
                <c:pt idx="9898">
                  <c:v>1.3733300000000001E-4</c:v>
                </c:pt>
                <c:pt idx="9899">
                  <c:v>1.3730249999999999E-4</c:v>
                </c:pt>
                <c:pt idx="9900">
                  <c:v>1.3727650000000001E-4</c:v>
                </c:pt>
                <c:pt idx="9901">
                  <c:v>1.3724540000000001E-4</c:v>
                </c:pt>
                <c:pt idx="9902">
                  <c:v>1.3721560000000001E-4</c:v>
                </c:pt>
                <c:pt idx="9903">
                  <c:v>1.3718340000000001E-4</c:v>
                </c:pt>
                <c:pt idx="9904">
                  <c:v>1.3715019999999999E-4</c:v>
                </c:pt>
                <c:pt idx="9905">
                  <c:v>1.3711530000000001E-4</c:v>
                </c:pt>
                <c:pt idx="9906">
                  <c:v>1.370791E-4</c:v>
                </c:pt>
                <c:pt idx="9907">
                  <c:v>1.370438E-4</c:v>
                </c:pt>
                <c:pt idx="9908">
                  <c:v>1.370098E-4</c:v>
                </c:pt>
                <c:pt idx="9909">
                  <c:v>1.3697700000000001E-4</c:v>
                </c:pt>
                <c:pt idx="9910">
                  <c:v>1.3694679999999999E-4</c:v>
                </c:pt>
                <c:pt idx="9911">
                  <c:v>1.3691570000000001E-4</c:v>
                </c:pt>
                <c:pt idx="9912">
                  <c:v>1.3688949999999999E-4</c:v>
                </c:pt>
                <c:pt idx="9913">
                  <c:v>1.3686230000000001E-4</c:v>
                </c:pt>
                <c:pt idx="9914">
                  <c:v>1.3683590000000001E-4</c:v>
                </c:pt>
                <c:pt idx="9915">
                  <c:v>1.3680410000000001E-4</c:v>
                </c:pt>
                <c:pt idx="9916">
                  <c:v>1.3677369999999999E-4</c:v>
                </c:pt>
                <c:pt idx="9917">
                  <c:v>1.3673909999999999E-4</c:v>
                </c:pt>
                <c:pt idx="9918">
                  <c:v>1.3670429999999999E-4</c:v>
                </c:pt>
                <c:pt idx="9919">
                  <c:v>1.3666810000000001E-4</c:v>
                </c:pt>
                <c:pt idx="9920">
                  <c:v>1.3663409999999999E-4</c:v>
                </c:pt>
                <c:pt idx="9921">
                  <c:v>1.3660260000000001E-4</c:v>
                </c:pt>
                <c:pt idx="9922">
                  <c:v>1.365712E-4</c:v>
                </c:pt>
                <c:pt idx="9923">
                  <c:v>1.3654229999999999E-4</c:v>
                </c:pt>
                <c:pt idx="9924">
                  <c:v>1.3651320000000001E-4</c:v>
                </c:pt>
                <c:pt idx="9925">
                  <c:v>1.3648999999999999E-4</c:v>
                </c:pt>
                <c:pt idx="9926">
                  <c:v>1.364622E-4</c:v>
                </c:pt>
                <c:pt idx="9927">
                  <c:v>1.364344E-4</c:v>
                </c:pt>
                <c:pt idx="9928">
                  <c:v>1.3640500000000001E-4</c:v>
                </c:pt>
                <c:pt idx="9929">
                  <c:v>1.363724E-4</c:v>
                </c:pt>
                <c:pt idx="9930">
                  <c:v>1.3634079999999999E-4</c:v>
                </c:pt>
                <c:pt idx="9931">
                  <c:v>1.3630740000000001E-4</c:v>
                </c:pt>
                <c:pt idx="9932">
                  <c:v>1.362735E-4</c:v>
                </c:pt>
                <c:pt idx="9933">
                  <c:v>1.3624089999999999E-4</c:v>
                </c:pt>
                <c:pt idx="9934">
                  <c:v>1.3620869999999999E-4</c:v>
                </c:pt>
                <c:pt idx="9935">
                  <c:v>1.3617960000000001E-4</c:v>
                </c:pt>
                <c:pt idx="9936">
                  <c:v>1.3615010000000001E-4</c:v>
                </c:pt>
                <c:pt idx="9937">
                  <c:v>1.361236E-4</c:v>
                </c:pt>
                <c:pt idx="9938">
                  <c:v>1.3609700000000001E-4</c:v>
                </c:pt>
                <c:pt idx="9939">
                  <c:v>1.3607150000000001E-4</c:v>
                </c:pt>
                <c:pt idx="9940">
                  <c:v>1.3604519999999999E-4</c:v>
                </c:pt>
                <c:pt idx="9941">
                  <c:v>1.3601880000000001E-4</c:v>
                </c:pt>
                <c:pt idx="9942">
                  <c:v>1.359868E-4</c:v>
                </c:pt>
                <c:pt idx="9943">
                  <c:v>1.3595689999999999E-4</c:v>
                </c:pt>
                <c:pt idx="9944">
                  <c:v>1.359237E-4</c:v>
                </c:pt>
                <c:pt idx="9945">
                  <c:v>1.358915E-4</c:v>
                </c:pt>
                <c:pt idx="9946">
                  <c:v>1.358582E-4</c:v>
                </c:pt>
                <c:pt idx="9947">
                  <c:v>1.358268E-4</c:v>
                </c:pt>
                <c:pt idx="9948">
                  <c:v>1.357958E-4</c:v>
                </c:pt>
                <c:pt idx="9949">
                  <c:v>1.357691E-4</c:v>
                </c:pt>
                <c:pt idx="9950">
                  <c:v>1.3574029999999999E-4</c:v>
                </c:pt>
                <c:pt idx="9951">
                  <c:v>1.3571650000000001E-4</c:v>
                </c:pt>
                <c:pt idx="9952">
                  <c:v>1.356901E-4</c:v>
                </c:pt>
                <c:pt idx="9953">
                  <c:v>1.3566730000000001E-4</c:v>
                </c:pt>
                <c:pt idx="9954">
                  <c:v>1.356378E-4</c:v>
                </c:pt>
                <c:pt idx="9955">
                  <c:v>1.356102E-4</c:v>
                </c:pt>
                <c:pt idx="9956">
                  <c:v>1.355792E-4</c:v>
                </c:pt>
                <c:pt idx="9957">
                  <c:v>1.355474E-4</c:v>
                </c:pt>
                <c:pt idx="9958">
                  <c:v>1.3551390000000001E-4</c:v>
                </c:pt>
                <c:pt idx="9959">
                  <c:v>1.354828E-4</c:v>
                </c:pt>
                <c:pt idx="9960">
                  <c:v>1.3545110000000001E-4</c:v>
                </c:pt>
                <c:pt idx="9961">
                  <c:v>1.3542320000000001E-4</c:v>
                </c:pt>
                <c:pt idx="9962">
                  <c:v>1.3539610000000001E-4</c:v>
                </c:pt>
                <c:pt idx="9963">
                  <c:v>1.3537320000000001E-4</c:v>
                </c:pt>
                <c:pt idx="9964">
                  <c:v>1.353471E-4</c:v>
                </c:pt>
                <c:pt idx="9965">
                  <c:v>1.3532449999999999E-4</c:v>
                </c:pt>
                <c:pt idx="9966">
                  <c:v>1.352983E-4</c:v>
                </c:pt>
                <c:pt idx="9967">
                  <c:v>1.3527339999999999E-4</c:v>
                </c:pt>
                <c:pt idx="9968">
                  <c:v>1.352433E-4</c:v>
                </c:pt>
                <c:pt idx="9969">
                  <c:v>1.3521329999999999E-4</c:v>
                </c:pt>
                <c:pt idx="9970">
                  <c:v>1.3518180000000001E-4</c:v>
                </c:pt>
                <c:pt idx="9971">
                  <c:v>1.3514939999999999E-4</c:v>
                </c:pt>
                <c:pt idx="9972">
                  <c:v>1.351185E-4</c:v>
                </c:pt>
                <c:pt idx="9973">
                  <c:v>1.3508889999999999E-4</c:v>
                </c:pt>
                <c:pt idx="9974">
                  <c:v>1.3506170000000001E-4</c:v>
                </c:pt>
                <c:pt idx="9975">
                  <c:v>1.350344E-4</c:v>
                </c:pt>
                <c:pt idx="9976">
                  <c:v>1.3501219999999999E-4</c:v>
                </c:pt>
                <c:pt idx="9977">
                  <c:v>1.3498709999999999E-4</c:v>
                </c:pt>
                <c:pt idx="9978">
                  <c:v>1.3496680000000001E-4</c:v>
                </c:pt>
                <c:pt idx="9979">
                  <c:v>1.349411E-4</c:v>
                </c:pt>
                <c:pt idx="9980">
                  <c:v>1.3491609999999999E-4</c:v>
                </c:pt>
                <c:pt idx="9981">
                  <c:v>1.3488869999999999E-4</c:v>
                </c:pt>
                <c:pt idx="9982">
                  <c:v>1.3485919999999999E-4</c:v>
                </c:pt>
                <c:pt idx="9983">
                  <c:v>1.348284E-4</c:v>
                </c:pt>
                <c:pt idx="9984">
                  <c:v>1.347961E-4</c:v>
                </c:pt>
                <c:pt idx="9985">
                  <c:v>1.347659E-4</c:v>
                </c:pt>
                <c:pt idx="9986">
                  <c:v>1.3473829999999999E-4</c:v>
                </c:pt>
                <c:pt idx="9987">
                  <c:v>1.347113E-4</c:v>
                </c:pt>
                <c:pt idx="9988">
                  <c:v>1.3468719999999999E-4</c:v>
                </c:pt>
                <c:pt idx="9989">
                  <c:v>1.3466199999999999E-4</c:v>
                </c:pt>
                <c:pt idx="9990">
                  <c:v>1.346419E-4</c:v>
                </c:pt>
                <c:pt idx="9991">
                  <c:v>1.3461810000000001E-4</c:v>
                </c:pt>
                <c:pt idx="9992">
                  <c:v>1.345966E-4</c:v>
                </c:pt>
                <c:pt idx="9993">
                  <c:v>1.3457049999999999E-4</c:v>
                </c:pt>
                <c:pt idx="9994">
                  <c:v>1.3454499999999999E-4</c:v>
                </c:pt>
                <c:pt idx="9995">
                  <c:v>1.345156E-4</c:v>
                </c:pt>
                <c:pt idx="9996">
                  <c:v>1.3448630000000001E-4</c:v>
                </c:pt>
                <c:pt idx="9997">
                  <c:v>1.344548E-4</c:v>
                </c:pt>
                <c:pt idx="9998">
                  <c:v>1.3442489999999999E-4</c:v>
                </c:pt>
                <c:pt idx="9999">
                  <c:v>1.343967E-4</c:v>
                </c:pt>
                <c:pt idx="10000">
                  <c:v>1.343723E-4</c:v>
                </c:pt>
                <c:pt idx="10001">
                  <c:v>1.3434659999999999E-4</c:v>
                </c:pt>
                <c:pt idx="10002">
                  <c:v>1.3432710000000001E-4</c:v>
                </c:pt>
                <c:pt idx="10003">
                  <c:v>1.3430350000000001E-4</c:v>
                </c:pt>
                <c:pt idx="10004">
                  <c:v>1.3428379999999999E-4</c:v>
                </c:pt>
                <c:pt idx="10005">
                  <c:v>1.3426080000000001E-4</c:v>
                </c:pt>
                <c:pt idx="10006">
                  <c:v>1.342379E-4</c:v>
                </c:pt>
                <c:pt idx="10007">
                  <c:v>1.342115E-4</c:v>
                </c:pt>
                <c:pt idx="10008">
                  <c:v>1.3418450000000001E-4</c:v>
                </c:pt>
                <c:pt idx="10009">
                  <c:v>1.3415479999999999E-4</c:v>
                </c:pt>
                <c:pt idx="10010">
                  <c:v>1.3412569999999999E-4</c:v>
                </c:pt>
                <c:pt idx="10011">
                  <c:v>1.340964E-4</c:v>
                </c:pt>
                <c:pt idx="10012">
                  <c:v>1.340704E-4</c:v>
                </c:pt>
                <c:pt idx="10013">
                  <c:v>1.3404319999999999E-4</c:v>
                </c:pt>
                <c:pt idx="10014">
                  <c:v>1.3402140000000001E-4</c:v>
                </c:pt>
                <c:pt idx="10015">
                  <c:v>1.339996E-4</c:v>
                </c:pt>
                <c:pt idx="10016">
                  <c:v>1.339798E-4</c:v>
                </c:pt>
                <c:pt idx="10017">
                  <c:v>1.3395799999999999E-4</c:v>
                </c:pt>
                <c:pt idx="10018">
                  <c:v>1.3393819999999999E-4</c:v>
                </c:pt>
                <c:pt idx="10019">
                  <c:v>1.339136E-4</c:v>
                </c:pt>
                <c:pt idx="10020">
                  <c:v>1.3388899999999999E-4</c:v>
                </c:pt>
                <c:pt idx="10021">
                  <c:v>1.33862E-4</c:v>
                </c:pt>
                <c:pt idx="10022">
                  <c:v>1.338341E-4</c:v>
                </c:pt>
                <c:pt idx="10023">
                  <c:v>1.3380590000000001E-4</c:v>
                </c:pt>
                <c:pt idx="10024">
                  <c:v>1.3377800000000001E-4</c:v>
                </c:pt>
                <c:pt idx="10025">
                  <c:v>1.3375210000000001E-4</c:v>
                </c:pt>
                <c:pt idx="10026">
                  <c:v>1.3372669999999999E-4</c:v>
                </c:pt>
                <c:pt idx="10027">
                  <c:v>1.3370569999999999E-4</c:v>
                </c:pt>
                <c:pt idx="10028">
                  <c:v>1.3368399999999999E-4</c:v>
                </c:pt>
                <c:pt idx="10029">
                  <c:v>1.3366410000000001E-4</c:v>
                </c:pt>
                <c:pt idx="10030">
                  <c:v>1.3364329999999999E-4</c:v>
                </c:pt>
                <c:pt idx="10031">
                  <c:v>1.336233E-4</c:v>
                </c:pt>
                <c:pt idx="10032">
                  <c:v>1.3359900000000001E-4</c:v>
                </c:pt>
                <c:pt idx="10033">
                  <c:v>1.335753E-4</c:v>
                </c:pt>
                <c:pt idx="10034">
                  <c:v>1.3354799999999999E-4</c:v>
                </c:pt>
                <c:pt idx="10035">
                  <c:v>1.3352160000000001E-4</c:v>
                </c:pt>
                <c:pt idx="10036">
                  <c:v>1.3349400000000001E-4</c:v>
                </c:pt>
                <c:pt idx="10037">
                  <c:v>1.3346890000000001E-4</c:v>
                </c:pt>
                <c:pt idx="10038">
                  <c:v>1.3344480000000001E-4</c:v>
                </c:pt>
                <c:pt idx="10039">
                  <c:v>1.3342270000000001E-4</c:v>
                </c:pt>
                <c:pt idx="10040">
                  <c:v>1.3339919999999999E-4</c:v>
                </c:pt>
                <c:pt idx="10041">
                  <c:v>1.333804E-4</c:v>
                </c:pt>
                <c:pt idx="10042">
                  <c:v>1.3336089999999999E-4</c:v>
                </c:pt>
                <c:pt idx="10043">
                  <c:v>1.3334579999999999E-4</c:v>
                </c:pt>
                <c:pt idx="10044">
                  <c:v>1.3332489999999999E-4</c:v>
                </c:pt>
                <c:pt idx="10045">
                  <c:v>1.3330610000000001E-4</c:v>
                </c:pt>
                <c:pt idx="10046">
                  <c:v>1.332819E-4</c:v>
                </c:pt>
                <c:pt idx="10047">
                  <c:v>1.3325810000000001E-4</c:v>
                </c:pt>
                <c:pt idx="10048">
                  <c:v>1.3323210000000001E-4</c:v>
                </c:pt>
                <c:pt idx="10049">
                  <c:v>1.3320549999999999E-4</c:v>
                </c:pt>
                <c:pt idx="10050">
                  <c:v>1.331801E-4</c:v>
                </c:pt>
                <c:pt idx="10051">
                  <c:v>1.331557E-4</c:v>
                </c:pt>
                <c:pt idx="10052">
                  <c:v>1.3313309999999999E-4</c:v>
                </c:pt>
                <c:pt idx="10053">
                  <c:v>1.3311200000000001E-4</c:v>
                </c:pt>
                <c:pt idx="10054">
                  <c:v>1.3309429999999999E-4</c:v>
                </c:pt>
                <c:pt idx="10055">
                  <c:v>1.3307370000000001E-4</c:v>
                </c:pt>
                <c:pt idx="10056">
                  <c:v>1.3305810000000001E-4</c:v>
                </c:pt>
                <c:pt idx="10057">
                  <c:v>1.3303849999999999E-4</c:v>
                </c:pt>
                <c:pt idx="10058">
                  <c:v>1.330193E-4</c:v>
                </c:pt>
                <c:pt idx="10059">
                  <c:v>1.3299810000000001E-4</c:v>
                </c:pt>
                <c:pt idx="10060">
                  <c:v>1.329751E-4</c:v>
                </c:pt>
                <c:pt idx="10061">
                  <c:v>1.3294850000000001E-4</c:v>
                </c:pt>
                <c:pt idx="10062">
                  <c:v>1.3292370000000001E-4</c:v>
                </c:pt>
                <c:pt idx="10063">
                  <c:v>1.328988E-4</c:v>
                </c:pt>
                <c:pt idx="10064">
                  <c:v>1.3287640000000001E-4</c:v>
                </c:pt>
                <c:pt idx="10065">
                  <c:v>1.3285360000000001E-4</c:v>
                </c:pt>
                <c:pt idx="10066">
                  <c:v>1.3283469999999999E-4</c:v>
                </c:pt>
                <c:pt idx="10067">
                  <c:v>1.3281339999999999E-4</c:v>
                </c:pt>
                <c:pt idx="10068">
                  <c:v>1.3279660000000001E-4</c:v>
                </c:pt>
                <c:pt idx="10069">
                  <c:v>1.3277960000000001E-4</c:v>
                </c:pt>
                <c:pt idx="10070">
                  <c:v>1.3276529999999999E-4</c:v>
                </c:pt>
                <c:pt idx="10071">
                  <c:v>1.3274669999999999E-4</c:v>
                </c:pt>
                <c:pt idx="10072">
                  <c:v>1.3272570000000001E-4</c:v>
                </c:pt>
                <c:pt idx="10073">
                  <c:v>1.327019E-4</c:v>
                </c:pt>
                <c:pt idx="10074">
                  <c:v>1.3267779999999999E-4</c:v>
                </c:pt>
                <c:pt idx="10075">
                  <c:v>1.326523E-4</c:v>
                </c:pt>
                <c:pt idx="10076">
                  <c:v>1.3262810000000001E-4</c:v>
                </c:pt>
                <c:pt idx="10077">
                  <c:v>1.3260419999999999E-4</c:v>
                </c:pt>
                <c:pt idx="10078">
                  <c:v>1.325826E-4</c:v>
                </c:pt>
                <c:pt idx="10079">
                  <c:v>1.3256060000000001E-4</c:v>
                </c:pt>
                <c:pt idx="10080">
                  <c:v>1.325438E-4</c:v>
                </c:pt>
                <c:pt idx="10081">
                  <c:v>1.3252460000000001E-4</c:v>
                </c:pt>
                <c:pt idx="10082">
                  <c:v>1.3250959999999999E-4</c:v>
                </c:pt>
                <c:pt idx="10083">
                  <c:v>1.3249290000000001E-4</c:v>
                </c:pt>
                <c:pt idx="10084">
                  <c:v>1.3247740000000001E-4</c:v>
                </c:pt>
                <c:pt idx="10085">
                  <c:v>1.3245609999999999E-4</c:v>
                </c:pt>
                <c:pt idx="10086">
                  <c:v>1.3243660000000001E-4</c:v>
                </c:pt>
                <c:pt idx="10087">
                  <c:v>1.324137E-4</c:v>
                </c:pt>
                <c:pt idx="10088">
                  <c:v>1.323897E-4</c:v>
                </c:pt>
                <c:pt idx="10089">
                  <c:v>1.3236460000000001E-4</c:v>
                </c:pt>
                <c:pt idx="10090">
                  <c:v>1.3234179999999999E-4</c:v>
                </c:pt>
                <c:pt idx="10091">
                  <c:v>1.323187E-4</c:v>
                </c:pt>
                <c:pt idx="10092">
                  <c:v>1.322998E-4</c:v>
                </c:pt>
                <c:pt idx="10093">
                  <c:v>1.3228E-4</c:v>
                </c:pt>
                <c:pt idx="10094">
                  <c:v>1.322649E-4</c:v>
                </c:pt>
                <c:pt idx="10095">
                  <c:v>1.322475E-4</c:v>
                </c:pt>
                <c:pt idx="10096">
                  <c:v>1.3223179999999999E-4</c:v>
                </c:pt>
                <c:pt idx="10097">
                  <c:v>1.3221749999999999E-4</c:v>
                </c:pt>
                <c:pt idx="10098">
                  <c:v>1.3219720000000001E-4</c:v>
                </c:pt>
                <c:pt idx="10099">
                  <c:v>1.3217700000000001E-4</c:v>
                </c:pt>
                <c:pt idx="10100">
                  <c:v>1.3215359999999999E-4</c:v>
                </c:pt>
                <c:pt idx="10101">
                  <c:v>1.3212900000000001E-4</c:v>
                </c:pt>
                <c:pt idx="10102">
                  <c:v>1.3210549999999999E-4</c:v>
                </c:pt>
                <c:pt idx="10103">
                  <c:v>1.3208290000000001E-4</c:v>
                </c:pt>
                <c:pt idx="10104">
                  <c:v>1.320638E-4</c:v>
                </c:pt>
                <c:pt idx="10105">
                  <c:v>1.3204340000000001E-4</c:v>
                </c:pt>
                <c:pt idx="10106">
                  <c:v>1.32027E-4</c:v>
                </c:pt>
                <c:pt idx="10107">
                  <c:v>1.3200850000000001E-4</c:v>
                </c:pt>
                <c:pt idx="10108">
                  <c:v>1.3199469999999999E-4</c:v>
                </c:pt>
                <c:pt idx="10109">
                  <c:v>1.319782E-4</c:v>
                </c:pt>
                <c:pt idx="10110">
                  <c:v>1.319642E-4</c:v>
                </c:pt>
                <c:pt idx="10111">
                  <c:v>1.319448E-4</c:v>
                </c:pt>
                <c:pt idx="10112">
                  <c:v>1.319266E-4</c:v>
                </c:pt>
                <c:pt idx="10113">
                  <c:v>1.3190430000000001E-4</c:v>
                </c:pt>
                <c:pt idx="10114">
                  <c:v>1.3187959999999999E-4</c:v>
                </c:pt>
                <c:pt idx="10115">
                  <c:v>1.3185519999999999E-4</c:v>
                </c:pt>
                <c:pt idx="10116">
                  <c:v>1.3183309999999999E-4</c:v>
                </c:pt>
                <c:pt idx="10117">
                  <c:v>1.3181210000000001E-4</c:v>
                </c:pt>
                <c:pt idx="10118">
                  <c:v>1.317925E-4</c:v>
                </c:pt>
                <c:pt idx="10119">
                  <c:v>1.317744E-4</c:v>
                </c:pt>
                <c:pt idx="10120">
                  <c:v>1.3176090000000001E-4</c:v>
                </c:pt>
                <c:pt idx="10121">
                  <c:v>1.317449E-4</c:v>
                </c:pt>
                <c:pt idx="10122">
                  <c:v>1.3173009999999999E-4</c:v>
                </c:pt>
                <c:pt idx="10123">
                  <c:v>1.3171109999999999E-4</c:v>
                </c:pt>
                <c:pt idx="10124">
                  <c:v>1.316953E-4</c:v>
                </c:pt>
                <c:pt idx="10125">
                  <c:v>1.3167840000000001E-4</c:v>
                </c:pt>
                <c:pt idx="10126">
                  <c:v>1.3165909999999999E-4</c:v>
                </c:pt>
                <c:pt idx="10127">
                  <c:v>1.316383E-4</c:v>
                </c:pt>
                <c:pt idx="10128">
                  <c:v>1.3161520000000001E-4</c:v>
                </c:pt>
                <c:pt idx="10129">
                  <c:v>1.3159280000000001E-4</c:v>
                </c:pt>
                <c:pt idx="10130">
                  <c:v>1.3156999999999999E-4</c:v>
                </c:pt>
                <c:pt idx="10131">
                  <c:v>1.3155E-4</c:v>
                </c:pt>
                <c:pt idx="10132">
                  <c:v>1.3153169999999999E-4</c:v>
                </c:pt>
                <c:pt idx="10133">
                  <c:v>1.315174E-4</c:v>
                </c:pt>
                <c:pt idx="10134">
                  <c:v>1.3150179999999999E-4</c:v>
                </c:pt>
                <c:pt idx="10135">
                  <c:v>1.314845E-4</c:v>
                </c:pt>
                <c:pt idx="10136">
                  <c:v>1.314718E-4</c:v>
                </c:pt>
                <c:pt idx="10137">
                  <c:v>1.314554E-4</c:v>
                </c:pt>
                <c:pt idx="10138">
                  <c:v>1.3143869999999999E-4</c:v>
                </c:pt>
                <c:pt idx="10139">
                  <c:v>1.314194E-4</c:v>
                </c:pt>
                <c:pt idx="10140">
                  <c:v>1.314001E-4</c:v>
                </c:pt>
                <c:pt idx="10141">
                  <c:v>1.313784E-4</c:v>
                </c:pt>
                <c:pt idx="10142">
                  <c:v>1.313567E-4</c:v>
                </c:pt>
                <c:pt idx="10143">
                  <c:v>1.3133510000000001E-4</c:v>
                </c:pt>
                <c:pt idx="10144">
                  <c:v>1.3131690000000001E-4</c:v>
                </c:pt>
                <c:pt idx="10145">
                  <c:v>1.312978E-4</c:v>
                </c:pt>
                <c:pt idx="10146">
                  <c:v>1.312804E-4</c:v>
                </c:pt>
                <c:pt idx="10147">
                  <c:v>1.312649E-4</c:v>
                </c:pt>
                <c:pt idx="10148">
                  <c:v>1.3125100000000001E-4</c:v>
                </c:pt>
                <c:pt idx="10149">
                  <c:v>1.31235E-4</c:v>
                </c:pt>
                <c:pt idx="10150">
                  <c:v>1.3122209999999999E-4</c:v>
                </c:pt>
                <c:pt idx="10151">
                  <c:v>1.3120260000000001E-4</c:v>
                </c:pt>
                <c:pt idx="10152">
                  <c:v>1.3118599999999999E-4</c:v>
                </c:pt>
                <c:pt idx="10153">
                  <c:v>1.31168E-4</c:v>
                </c:pt>
                <c:pt idx="10154">
                  <c:v>1.3114790000000001E-4</c:v>
                </c:pt>
                <c:pt idx="10155">
                  <c:v>1.3112700000000001E-4</c:v>
                </c:pt>
                <c:pt idx="10156">
                  <c:v>1.311067E-4</c:v>
                </c:pt>
                <c:pt idx="10157">
                  <c:v>1.3108569999999999E-4</c:v>
                </c:pt>
                <c:pt idx="10158">
                  <c:v>1.310692E-4</c:v>
                </c:pt>
                <c:pt idx="10159">
                  <c:v>1.3105110000000001E-4</c:v>
                </c:pt>
                <c:pt idx="10160">
                  <c:v>1.3103790000000001E-4</c:v>
                </c:pt>
                <c:pt idx="10161">
                  <c:v>1.310208E-4</c:v>
                </c:pt>
                <c:pt idx="10162">
                  <c:v>1.3100810000000001E-4</c:v>
                </c:pt>
                <c:pt idx="10163">
                  <c:v>1.3099389999999999E-4</c:v>
                </c:pt>
                <c:pt idx="10164">
                  <c:v>1.309835E-4</c:v>
                </c:pt>
                <c:pt idx="10165">
                  <c:v>1.309654E-4</c:v>
                </c:pt>
                <c:pt idx="10166">
                  <c:v>1.3094739999999999E-4</c:v>
                </c:pt>
                <c:pt idx="10167">
                  <c:v>1.309266E-4</c:v>
                </c:pt>
                <c:pt idx="10168">
                  <c:v>1.3090620000000001E-4</c:v>
                </c:pt>
                <c:pt idx="10169">
                  <c:v>1.308844E-4</c:v>
                </c:pt>
                <c:pt idx="10170">
                  <c:v>1.3086449999999999E-4</c:v>
                </c:pt>
                <c:pt idx="10171">
                  <c:v>1.3084429999999999E-4</c:v>
                </c:pt>
                <c:pt idx="10172">
                  <c:v>1.3082980000000001E-4</c:v>
                </c:pt>
                <c:pt idx="10173">
                  <c:v>1.3081360000000001E-4</c:v>
                </c:pt>
                <c:pt idx="10174">
                  <c:v>1.308003E-4</c:v>
                </c:pt>
                <c:pt idx="10175">
                  <c:v>1.3078610000000001E-4</c:v>
                </c:pt>
                <c:pt idx="10176">
                  <c:v>1.3077450000000001E-4</c:v>
                </c:pt>
                <c:pt idx="10177">
                  <c:v>1.3075900000000001E-4</c:v>
                </c:pt>
                <c:pt idx="10178">
                  <c:v>1.3074359999999999E-4</c:v>
                </c:pt>
                <c:pt idx="10179">
                  <c:v>1.307263E-4</c:v>
                </c:pt>
                <c:pt idx="10180">
                  <c:v>1.3070590000000001E-4</c:v>
                </c:pt>
                <c:pt idx="10181">
                  <c:v>1.306848E-4</c:v>
                </c:pt>
                <c:pt idx="10182">
                  <c:v>1.306635E-4</c:v>
                </c:pt>
                <c:pt idx="10183">
                  <c:v>1.306434E-4</c:v>
                </c:pt>
                <c:pt idx="10184">
                  <c:v>1.3062459999999999E-4</c:v>
                </c:pt>
                <c:pt idx="10185">
                  <c:v>1.3060740000000001E-4</c:v>
                </c:pt>
                <c:pt idx="10186">
                  <c:v>1.3059190000000001E-4</c:v>
                </c:pt>
                <c:pt idx="10187">
                  <c:v>1.3057880000000001E-4</c:v>
                </c:pt>
                <c:pt idx="10188">
                  <c:v>1.3056440000000001E-4</c:v>
                </c:pt>
                <c:pt idx="10189">
                  <c:v>1.3055369999999999E-4</c:v>
                </c:pt>
                <c:pt idx="10190">
                  <c:v>1.3054080000000001E-4</c:v>
                </c:pt>
                <c:pt idx="10191">
                  <c:v>1.3052429999999999E-4</c:v>
                </c:pt>
                <c:pt idx="10192">
                  <c:v>1.3050719999999999E-4</c:v>
                </c:pt>
                <c:pt idx="10193">
                  <c:v>1.3048770000000001E-4</c:v>
                </c:pt>
                <c:pt idx="10194">
                  <c:v>1.3046769999999999E-4</c:v>
                </c:pt>
                <c:pt idx="10195">
                  <c:v>1.304473E-4</c:v>
                </c:pt>
                <c:pt idx="10196">
                  <c:v>1.3042810000000001E-4</c:v>
                </c:pt>
                <c:pt idx="10197">
                  <c:v>1.3040919999999999E-4</c:v>
                </c:pt>
                <c:pt idx="10198">
                  <c:v>1.303942E-4</c:v>
                </c:pt>
                <c:pt idx="10199">
                  <c:v>1.3037850000000001E-4</c:v>
                </c:pt>
                <c:pt idx="10200">
                  <c:v>1.3036539999999999E-4</c:v>
                </c:pt>
                <c:pt idx="10201">
                  <c:v>1.303531E-4</c:v>
                </c:pt>
                <c:pt idx="10202">
                  <c:v>1.3033829999999999E-4</c:v>
                </c:pt>
                <c:pt idx="10203">
                  <c:v>1.303275E-4</c:v>
                </c:pt>
                <c:pt idx="10204">
                  <c:v>1.303113E-4</c:v>
                </c:pt>
                <c:pt idx="10205">
                  <c:v>1.3029609999999999E-4</c:v>
                </c:pt>
                <c:pt idx="10206">
                  <c:v>1.3027749999999999E-4</c:v>
                </c:pt>
                <c:pt idx="10207">
                  <c:v>1.3025950000000001E-4</c:v>
                </c:pt>
                <c:pt idx="10208">
                  <c:v>1.3024029999999999E-4</c:v>
                </c:pt>
                <c:pt idx="10209">
                  <c:v>1.302214E-4</c:v>
                </c:pt>
                <c:pt idx="10210">
                  <c:v>1.302017E-4</c:v>
                </c:pt>
                <c:pt idx="10211">
                  <c:v>1.301861E-4</c:v>
                </c:pt>
                <c:pt idx="10212">
                  <c:v>1.301714E-4</c:v>
                </c:pt>
                <c:pt idx="10213">
                  <c:v>1.301578E-4</c:v>
                </c:pt>
                <c:pt idx="10214">
                  <c:v>1.3014210000000001E-4</c:v>
                </c:pt>
                <c:pt idx="10215">
                  <c:v>1.301319E-4</c:v>
                </c:pt>
                <c:pt idx="10216">
                  <c:v>1.3011930000000001E-4</c:v>
                </c:pt>
                <c:pt idx="10217">
                  <c:v>1.3010659999999999E-4</c:v>
                </c:pt>
                <c:pt idx="10218">
                  <c:v>1.3008989999999999E-4</c:v>
                </c:pt>
                <c:pt idx="10219">
                  <c:v>1.300741E-4</c:v>
                </c:pt>
                <c:pt idx="10220">
                  <c:v>1.300559E-4</c:v>
                </c:pt>
                <c:pt idx="10221">
                  <c:v>1.3003649999999999E-4</c:v>
                </c:pt>
                <c:pt idx="10222">
                  <c:v>1.3001690000000001E-4</c:v>
                </c:pt>
                <c:pt idx="10223">
                  <c:v>1.2999999999999999E-4</c:v>
                </c:pt>
                <c:pt idx="10224">
                  <c:v>1.2998170000000001E-4</c:v>
                </c:pt>
                <c:pt idx="10225">
                  <c:v>1.2996669999999999E-4</c:v>
                </c:pt>
                <c:pt idx="10226">
                  <c:v>1.2995279999999999E-4</c:v>
                </c:pt>
                <c:pt idx="10227">
                  <c:v>1.299409E-4</c:v>
                </c:pt>
                <c:pt idx="10228">
                  <c:v>1.2992719999999999E-4</c:v>
                </c:pt>
                <c:pt idx="10229">
                  <c:v>1.2991500000000001E-4</c:v>
                </c:pt>
                <c:pt idx="10230">
                  <c:v>1.2990159999999999E-4</c:v>
                </c:pt>
                <c:pt idx="10231">
                  <c:v>1.2988959999999999E-4</c:v>
                </c:pt>
                <c:pt idx="10232">
                  <c:v>1.298734E-4</c:v>
                </c:pt>
                <c:pt idx="10233">
                  <c:v>1.2985660000000001E-4</c:v>
                </c:pt>
                <c:pt idx="10234">
                  <c:v>1.298382E-4</c:v>
                </c:pt>
                <c:pt idx="10235">
                  <c:v>1.298181E-4</c:v>
                </c:pt>
                <c:pt idx="10236">
                  <c:v>1.2979889999999999E-4</c:v>
                </c:pt>
                <c:pt idx="10237">
                  <c:v>1.297805E-4</c:v>
                </c:pt>
                <c:pt idx="10238">
                  <c:v>1.297642E-4</c:v>
                </c:pt>
                <c:pt idx="10239">
                  <c:v>1.297468E-4</c:v>
                </c:pt>
                <c:pt idx="10240">
                  <c:v>1.297359E-4</c:v>
                </c:pt>
                <c:pt idx="10241">
                  <c:v>1.2972409999999999E-4</c:v>
                </c:pt>
                <c:pt idx="10242">
                  <c:v>1.2971219999999999E-4</c:v>
                </c:pt>
                <c:pt idx="10243">
                  <c:v>1.2969859999999999E-4</c:v>
                </c:pt>
                <c:pt idx="10244">
                  <c:v>1.296875E-4</c:v>
                </c:pt>
                <c:pt idx="10245">
                  <c:v>1.2967149999999999E-4</c:v>
                </c:pt>
                <c:pt idx="10246">
                  <c:v>1.296549E-4</c:v>
                </c:pt>
                <c:pt idx="10247">
                  <c:v>1.296359E-4</c:v>
                </c:pt>
                <c:pt idx="10248">
                  <c:v>1.2961550000000001E-4</c:v>
                </c:pt>
                <c:pt idx="10249">
                  <c:v>1.2959700000000001E-4</c:v>
                </c:pt>
                <c:pt idx="10250">
                  <c:v>1.2957769999999999E-4</c:v>
                </c:pt>
                <c:pt idx="10251">
                  <c:v>1.2956059999999999E-4</c:v>
                </c:pt>
                <c:pt idx="10252">
                  <c:v>1.295457E-4</c:v>
                </c:pt>
                <c:pt idx="10253">
                  <c:v>1.295336E-4</c:v>
                </c:pt>
                <c:pt idx="10254">
                  <c:v>1.295209E-4</c:v>
                </c:pt>
                <c:pt idx="10255">
                  <c:v>1.295112E-4</c:v>
                </c:pt>
                <c:pt idx="10256">
                  <c:v>1.2949709999999999E-4</c:v>
                </c:pt>
                <c:pt idx="10257">
                  <c:v>1.2948779999999999E-4</c:v>
                </c:pt>
                <c:pt idx="10258">
                  <c:v>1.2947340000000001E-4</c:v>
                </c:pt>
                <c:pt idx="10259">
                  <c:v>1.2945820000000001E-4</c:v>
                </c:pt>
                <c:pt idx="10260">
                  <c:v>1.2943969999999999E-4</c:v>
                </c:pt>
                <c:pt idx="10261">
                  <c:v>1.2942189999999999E-4</c:v>
                </c:pt>
                <c:pt idx="10262">
                  <c:v>1.294034E-4</c:v>
                </c:pt>
                <c:pt idx="10263">
                  <c:v>1.293845E-4</c:v>
                </c:pt>
                <c:pt idx="10264">
                  <c:v>1.2936619999999999E-4</c:v>
                </c:pt>
                <c:pt idx="10265">
                  <c:v>1.2934860000000001E-4</c:v>
                </c:pt>
                <c:pt idx="10266">
                  <c:v>1.2933239999999999E-4</c:v>
                </c:pt>
                <c:pt idx="10267">
                  <c:v>1.2931910000000001E-4</c:v>
                </c:pt>
                <c:pt idx="10268">
                  <c:v>1.2930689999999999E-4</c:v>
                </c:pt>
                <c:pt idx="10269">
                  <c:v>1.292957E-4</c:v>
                </c:pt>
                <c:pt idx="10270">
                  <c:v>1.2928350000000001E-4</c:v>
                </c:pt>
                <c:pt idx="10271">
                  <c:v>1.2927199999999999E-4</c:v>
                </c:pt>
                <c:pt idx="10272">
                  <c:v>1.2925750000000001E-4</c:v>
                </c:pt>
                <c:pt idx="10273">
                  <c:v>1.2924090000000001E-4</c:v>
                </c:pt>
                <c:pt idx="10274">
                  <c:v>1.2922319999999999E-4</c:v>
                </c:pt>
                <c:pt idx="10275">
                  <c:v>1.292031E-4</c:v>
                </c:pt>
                <c:pt idx="10276">
                  <c:v>1.291842E-4</c:v>
                </c:pt>
                <c:pt idx="10277">
                  <c:v>1.2916570000000001E-4</c:v>
                </c:pt>
                <c:pt idx="10278">
                  <c:v>1.291497E-4</c:v>
                </c:pt>
                <c:pt idx="10279">
                  <c:v>1.29133E-4</c:v>
                </c:pt>
                <c:pt idx="10280">
                  <c:v>1.2912089999999999E-4</c:v>
                </c:pt>
                <c:pt idx="10281">
                  <c:v>1.2910760000000001E-4</c:v>
                </c:pt>
                <c:pt idx="10282">
                  <c:v>1.290977E-4</c:v>
                </c:pt>
                <c:pt idx="10283">
                  <c:v>1.290826E-4</c:v>
                </c:pt>
                <c:pt idx="10284">
                  <c:v>1.2907129999999999E-4</c:v>
                </c:pt>
                <c:pt idx="10285">
                  <c:v>1.290587E-4</c:v>
                </c:pt>
                <c:pt idx="10286">
                  <c:v>1.290454E-4</c:v>
                </c:pt>
                <c:pt idx="10287">
                  <c:v>1.2902890000000001E-4</c:v>
                </c:pt>
                <c:pt idx="10288">
                  <c:v>1.290102E-4</c:v>
                </c:pt>
                <c:pt idx="10289">
                  <c:v>1.289901E-4</c:v>
                </c:pt>
                <c:pt idx="10290">
                  <c:v>1.289707E-4</c:v>
                </c:pt>
                <c:pt idx="10291">
                  <c:v>1.2895180000000001E-4</c:v>
                </c:pt>
                <c:pt idx="10292">
                  <c:v>1.289354E-4</c:v>
                </c:pt>
                <c:pt idx="10293">
                  <c:v>1.2891979999999999E-4</c:v>
                </c:pt>
                <c:pt idx="10294">
                  <c:v>1.2890690000000001E-4</c:v>
                </c:pt>
                <c:pt idx="10295">
                  <c:v>1.2889290000000001E-4</c:v>
                </c:pt>
                <c:pt idx="10296">
                  <c:v>1.2888179999999999E-4</c:v>
                </c:pt>
                <c:pt idx="10297">
                  <c:v>1.2886869999999999E-4</c:v>
                </c:pt>
                <c:pt idx="10298">
                  <c:v>1.288587E-4</c:v>
                </c:pt>
                <c:pt idx="10299">
                  <c:v>1.2884260000000001E-4</c:v>
                </c:pt>
                <c:pt idx="10300">
                  <c:v>1.2882780000000001E-4</c:v>
                </c:pt>
                <c:pt idx="10301">
                  <c:v>1.288095E-4</c:v>
                </c:pt>
                <c:pt idx="10302">
                  <c:v>1.2879100000000001E-4</c:v>
                </c:pt>
                <c:pt idx="10303">
                  <c:v>1.2877179999999999E-4</c:v>
                </c:pt>
                <c:pt idx="10304">
                  <c:v>1.287545E-4</c:v>
                </c:pt>
                <c:pt idx="10305">
                  <c:v>1.2873760000000001E-4</c:v>
                </c:pt>
                <c:pt idx="10306">
                  <c:v>1.2872289999999999E-4</c:v>
                </c:pt>
                <c:pt idx="10307">
                  <c:v>1.2870859999999999E-4</c:v>
                </c:pt>
                <c:pt idx="10308">
                  <c:v>1.286963E-4</c:v>
                </c:pt>
                <c:pt idx="10309">
                  <c:v>1.2868370000000001E-4</c:v>
                </c:pt>
                <c:pt idx="10310">
                  <c:v>1.2867139999999999E-4</c:v>
                </c:pt>
                <c:pt idx="10311">
                  <c:v>1.2865810000000001E-4</c:v>
                </c:pt>
                <c:pt idx="10312">
                  <c:v>1.286479E-4</c:v>
                </c:pt>
                <c:pt idx="10313">
                  <c:v>1.286316E-4</c:v>
                </c:pt>
                <c:pt idx="10314">
                  <c:v>1.2861590000000001E-4</c:v>
                </c:pt>
                <c:pt idx="10315">
                  <c:v>1.285975E-4</c:v>
                </c:pt>
                <c:pt idx="10316">
                  <c:v>1.2857879999999999E-4</c:v>
                </c:pt>
                <c:pt idx="10317">
                  <c:v>1.2856019999999999E-4</c:v>
                </c:pt>
                <c:pt idx="10318">
                  <c:v>1.285421E-4</c:v>
                </c:pt>
                <c:pt idx="10319">
                  <c:v>1.2852490000000001E-4</c:v>
                </c:pt>
                <c:pt idx="10320">
                  <c:v>1.2850860000000001E-4</c:v>
                </c:pt>
                <c:pt idx="10321">
                  <c:v>1.2849580000000001E-4</c:v>
                </c:pt>
                <c:pt idx="10322">
                  <c:v>1.284817E-4</c:v>
                </c:pt>
                <c:pt idx="10323">
                  <c:v>1.284705E-4</c:v>
                </c:pt>
                <c:pt idx="10324">
                  <c:v>1.2845749999999999E-4</c:v>
                </c:pt>
                <c:pt idx="10325">
                  <c:v>1.2844690000000001E-4</c:v>
                </c:pt>
                <c:pt idx="10326">
                  <c:v>1.284317E-4</c:v>
                </c:pt>
                <c:pt idx="10327">
                  <c:v>1.2841609999999999E-4</c:v>
                </c:pt>
                <c:pt idx="10328">
                  <c:v>1.2839820000000001E-4</c:v>
                </c:pt>
                <c:pt idx="10329">
                  <c:v>1.2837809999999999E-4</c:v>
                </c:pt>
                <c:pt idx="10330">
                  <c:v>1.2835799999999999E-4</c:v>
                </c:pt>
                <c:pt idx="10331">
                  <c:v>1.283399E-4</c:v>
                </c:pt>
                <c:pt idx="10332">
                  <c:v>1.2832229999999999E-4</c:v>
                </c:pt>
                <c:pt idx="10333">
                  <c:v>1.2830630000000001E-4</c:v>
                </c:pt>
                <c:pt idx="10334">
                  <c:v>1.2829129999999999E-4</c:v>
                </c:pt>
                <c:pt idx="10335">
                  <c:v>1.282795E-4</c:v>
                </c:pt>
                <c:pt idx="10336">
                  <c:v>1.2826530000000001E-4</c:v>
                </c:pt>
                <c:pt idx="10337">
                  <c:v>1.2825520000000001E-4</c:v>
                </c:pt>
                <c:pt idx="10338">
                  <c:v>1.2824200000000001E-4</c:v>
                </c:pt>
                <c:pt idx="10339">
                  <c:v>1.28231E-4</c:v>
                </c:pt>
                <c:pt idx="10340">
                  <c:v>1.2821649999999999E-4</c:v>
                </c:pt>
                <c:pt idx="10341">
                  <c:v>1.2820020000000001E-4</c:v>
                </c:pt>
                <c:pt idx="10342">
                  <c:v>1.281814E-4</c:v>
                </c:pt>
                <c:pt idx="10343">
                  <c:v>1.2816039999999999E-4</c:v>
                </c:pt>
                <c:pt idx="10344">
                  <c:v>1.2814010000000001E-4</c:v>
                </c:pt>
                <c:pt idx="10345">
                  <c:v>1.2811990000000001E-4</c:v>
                </c:pt>
                <c:pt idx="10346">
                  <c:v>1.2810149999999999E-4</c:v>
                </c:pt>
                <c:pt idx="10347">
                  <c:v>1.2808749999999999E-4</c:v>
                </c:pt>
                <c:pt idx="10348">
                  <c:v>1.2807429999999999E-4</c:v>
                </c:pt>
                <c:pt idx="10349">
                  <c:v>1.280621E-4</c:v>
                </c:pt>
                <c:pt idx="10350">
                  <c:v>1.2805029999999999E-4</c:v>
                </c:pt>
                <c:pt idx="10351">
                  <c:v>1.280376E-4</c:v>
                </c:pt>
                <c:pt idx="10352">
                  <c:v>1.2802620000000001E-4</c:v>
                </c:pt>
                <c:pt idx="10353">
                  <c:v>1.2800910000000001E-4</c:v>
                </c:pt>
                <c:pt idx="10354">
                  <c:v>1.2799320000000001E-4</c:v>
                </c:pt>
                <c:pt idx="10355">
                  <c:v>1.2797470000000001E-4</c:v>
                </c:pt>
                <c:pt idx="10356">
                  <c:v>1.2795579999999999E-4</c:v>
                </c:pt>
                <c:pt idx="10357">
                  <c:v>1.2793679999999999E-4</c:v>
                </c:pt>
                <c:pt idx="10358">
                  <c:v>1.2791770000000001E-4</c:v>
                </c:pt>
                <c:pt idx="10359">
                  <c:v>1.278989E-4</c:v>
                </c:pt>
                <c:pt idx="10360">
                  <c:v>1.2788200000000001E-4</c:v>
                </c:pt>
                <c:pt idx="10361">
                  <c:v>1.278676E-4</c:v>
                </c:pt>
                <c:pt idx="10362">
                  <c:v>1.2785269999999999E-4</c:v>
                </c:pt>
                <c:pt idx="10363">
                  <c:v>1.2784189999999999E-4</c:v>
                </c:pt>
                <c:pt idx="10364">
                  <c:v>1.2782949999999999E-4</c:v>
                </c:pt>
                <c:pt idx="10365">
                  <c:v>1.2781669999999999E-4</c:v>
                </c:pt>
                <c:pt idx="10366">
                  <c:v>1.2780380000000001E-4</c:v>
                </c:pt>
                <c:pt idx="10367">
                  <c:v>1.2778750000000001E-4</c:v>
                </c:pt>
                <c:pt idx="10368">
                  <c:v>1.2777089999999999E-4</c:v>
                </c:pt>
                <c:pt idx="10369">
                  <c:v>1.277514E-4</c:v>
                </c:pt>
                <c:pt idx="10370">
                  <c:v>1.2773060000000001E-4</c:v>
                </c:pt>
                <c:pt idx="10371">
                  <c:v>1.2771200000000001E-4</c:v>
                </c:pt>
                <c:pt idx="10372">
                  <c:v>1.2769370000000001E-4</c:v>
                </c:pt>
                <c:pt idx="10373">
                  <c:v>1.27677E-4</c:v>
                </c:pt>
                <c:pt idx="10374">
                  <c:v>1.276607E-4</c:v>
                </c:pt>
                <c:pt idx="10375">
                  <c:v>1.2764570000000001E-4</c:v>
                </c:pt>
                <c:pt idx="10376">
                  <c:v>1.276309E-4</c:v>
                </c:pt>
                <c:pt idx="10377">
                  <c:v>1.2761749999999999E-4</c:v>
                </c:pt>
                <c:pt idx="10378">
                  <c:v>1.2760540000000001E-4</c:v>
                </c:pt>
                <c:pt idx="10379">
                  <c:v>1.275913E-4</c:v>
                </c:pt>
                <c:pt idx="10380">
                  <c:v>1.2757959999999999E-4</c:v>
                </c:pt>
                <c:pt idx="10381">
                  <c:v>1.2756200000000001E-4</c:v>
                </c:pt>
                <c:pt idx="10382">
                  <c:v>1.275464E-4</c:v>
                </c:pt>
                <c:pt idx="10383">
                  <c:v>1.2752839999999999E-4</c:v>
                </c:pt>
                <c:pt idx="10384">
                  <c:v>1.2750859999999999E-4</c:v>
                </c:pt>
                <c:pt idx="10385">
                  <c:v>1.274878E-4</c:v>
                </c:pt>
                <c:pt idx="10386">
                  <c:v>1.2746740000000001E-4</c:v>
                </c:pt>
                <c:pt idx="10387">
                  <c:v>1.2744859999999999E-4</c:v>
                </c:pt>
                <c:pt idx="10388">
                  <c:v>1.274305E-4</c:v>
                </c:pt>
                <c:pt idx="10389">
                  <c:v>1.2741559999999999E-4</c:v>
                </c:pt>
                <c:pt idx="10390">
                  <c:v>1.27401E-4</c:v>
                </c:pt>
                <c:pt idx="10391">
                  <c:v>1.273891E-4</c:v>
                </c:pt>
                <c:pt idx="10392">
                  <c:v>1.2737370000000001E-4</c:v>
                </c:pt>
                <c:pt idx="10393">
                  <c:v>1.2736320000000001E-4</c:v>
                </c:pt>
                <c:pt idx="10394">
                  <c:v>1.273491E-4</c:v>
                </c:pt>
                <c:pt idx="10395">
                  <c:v>1.273325E-4</c:v>
                </c:pt>
                <c:pt idx="10396">
                  <c:v>1.273124E-4</c:v>
                </c:pt>
                <c:pt idx="10397">
                  <c:v>1.2729160000000001E-4</c:v>
                </c:pt>
                <c:pt idx="10398">
                  <c:v>1.2727029999999999E-4</c:v>
                </c:pt>
                <c:pt idx="10399">
                  <c:v>1.272504E-4</c:v>
                </c:pt>
                <c:pt idx="10400">
                  <c:v>1.2723110000000001E-4</c:v>
                </c:pt>
                <c:pt idx="10401">
                  <c:v>1.272143E-4</c:v>
                </c:pt>
                <c:pt idx="10402">
                  <c:v>1.2719909999999999E-4</c:v>
                </c:pt>
                <c:pt idx="10403">
                  <c:v>1.271857E-4</c:v>
                </c:pt>
                <c:pt idx="10404">
                  <c:v>1.271709E-4</c:v>
                </c:pt>
                <c:pt idx="10405">
                  <c:v>1.2715799999999999E-4</c:v>
                </c:pt>
                <c:pt idx="10406">
                  <c:v>1.271423E-4</c:v>
                </c:pt>
                <c:pt idx="10407">
                  <c:v>1.271306E-4</c:v>
                </c:pt>
                <c:pt idx="10408">
                  <c:v>1.271148E-4</c:v>
                </c:pt>
                <c:pt idx="10409">
                  <c:v>1.270977E-4</c:v>
                </c:pt>
                <c:pt idx="10410">
                  <c:v>1.2707770000000001E-4</c:v>
                </c:pt>
                <c:pt idx="10411">
                  <c:v>1.27057E-4</c:v>
                </c:pt>
                <c:pt idx="10412">
                  <c:v>1.2703669999999999E-4</c:v>
                </c:pt>
                <c:pt idx="10413">
                  <c:v>1.2701659999999999E-4</c:v>
                </c:pt>
                <c:pt idx="10414">
                  <c:v>1.269977E-4</c:v>
                </c:pt>
                <c:pt idx="10415">
                  <c:v>1.2697899999999999E-4</c:v>
                </c:pt>
                <c:pt idx="10416">
                  <c:v>1.2696420000000001E-4</c:v>
                </c:pt>
                <c:pt idx="10417">
                  <c:v>1.2694949999999999E-4</c:v>
                </c:pt>
                <c:pt idx="10418">
                  <c:v>1.2693719999999999E-4</c:v>
                </c:pt>
                <c:pt idx="10419">
                  <c:v>1.2692350000000001E-4</c:v>
                </c:pt>
                <c:pt idx="10420">
                  <c:v>1.269098E-4</c:v>
                </c:pt>
                <c:pt idx="10421">
                  <c:v>1.268947E-4</c:v>
                </c:pt>
                <c:pt idx="10422">
                  <c:v>1.268792E-4</c:v>
                </c:pt>
                <c:pt idx="10423">
                  <c:v>1.268606E-4</c:v>
                </c:pt>
                <c:pt idx="10424">
                  <c:v>1.2684029999999999E-4</c:v>
                </c:pt>
                <c:pt idx="10425">
                  <c:v>1.2682080000000001E-4</c:v>
                </c:pt>
                <c:pt idx="10426">
                  <c:v>1.2680109999999999E-4</c:v>
                </c:pt>
                <c:pt idx="10427">
                  <c:v>1.2678120000000001E-4</c:v>
                </c:pt>
                <c:pt idx="10428">
                  <c:v>1.2676190000000001E-4</c:v>
                </c:pt>
                <c:pt idx="10429">
                  <c:v>1.267455E-4</c:v>
                </c:pt>
                <c:pt idx="10430">
                  <c:v>1.2673059999999999E-4</c:v>
                </c:pt>
                <c:pt idx="10431">
                  <c:v>1.267156E-4</c:v>
                </c:pt>
                <c:pt idx="10432">
                  <c:v>1.2670340000000001E-4</c:v>
                </c:pt>
                <c:pt idx="10433">
                  <c:v>1.266904E-4</c:v>
                </c:pt>
                <c:pt idx="10434">
                  <c:v>1.2667740000000001E-4</c:v>
                </c:pt>
                <c:pt idx="10435">
                  <c:v>1.266606E-4</c:v>
                </c:pt>
                <c:pt idx="10436">
                  <c:v>1.2664349999999999E-4</c:v>
                </c:pt>
                <c:pt idx="10437">
                  <c:v>1.2662449999999999E-4</c:v>
                </c:pt>
                <c:pt idx="10438">
                  <c:v>1.2660469999999999E-4</c:v>
                </c:pt>
                <c:pt idx="10439">
                  <c:v>1.265835E-4</c:v>
                </c:pt>
                <c:pt idx="10440">
                  <c:v>1.26563E-4</c:v>
                </c:pt>
                <c:pt idx="10441">
                  <c:v>1.265428E-4</c:v>
                </c:pt>
                <c:pt idx="10442">
                  <c:v>1.265242E-4</c:v>
                </c:pt>
                <c:pt idx="10443">
                  <c:v>1.2650730000000001E-4</c:v>
                </c:pt>
                <c:pt idx="10444">
                  <c:v>1.264913E-4</c:v>
                </c:pt>
                <c:pt idx="10445">
                  <c:v>1.264774E-4</c:v>
                </c:pt>
                <c:pt idx="10446">
                  <c:v>1.2646209999999999E-4</c:v>
                </c:pt>
                <c:pt idx="10447">
                  <c:v>1.2644920000000001E-4</c:v>
                </c:pt>
                <c:pt idx="10448">
                  <c:v>1.264378E-4</c:v>
                </c:pt>
                <c:pt idx="10449">
                  <c:v>1.2641940000000001E-4</c:v>
                </c:pt>
                <c:pt idx="10450">
                  <c:v>1.264045E-4</c:v>
                </c:pt>
                <c:pt idx="10451">
                  <c:v>1.263852E-4</c:v>
                </c:pt>
                <c:pt idx="10452">
                  <c:v>1.2636550000000001E-4</c:v>
                </c:pt>
                <c:pt idx="10453">
                  <c:v>1.2634429999999999E-4</c:v>
                </c:pt>
                <c:pt idx="10454">
                  <c:v>1.2632189999999999E-4</c:v>
                </c:pt>
                <c:pt idx="10455">
                  <c:v>1.2630200000000001E-4</c:v>
                </c:pt>
                <c:pt idx="10456">
                  <c:v>1.2628420000000001E-4</c:v>
                </c:pt>
                <c:pt idx="10457">
                  <c:v>1.2626630000000001E-4</c:v>
                </c:pt>
                <c:pt idx="10458">
                  <c:v>1.2625120000000001E-4</c:v>
                </c:pt>
                <c:pt idx="10459">
                  <c:v>1.2623800000000001E-4</c:v>
                </c:pt>
                <c:pt idx="10460">
                  <c:v>1.2622490000000001E-4</c:v>
                </c:pt>
                <c:pt idx="10461">
                  <c:v>1.262124E-4</c:v>
                </c:pt>
                <c:pt idx="10462">
                  <c:v>1.2619660000000001E-4</c:v>
                </c:pt>
                <c:pt idx="10463">
                  <c:v>1.26181E-4</c:v>
                </c:pt>
                <c:pt idx="10464">
                  <c:v>1.2616370000000001E-4</c:v>
                </c:pt>
                <c:pt idx="10465">
                  <c:v>1.26143E-4</c:v>
                </c:pt>
                <c:pt idx="10466">
                  <c:v>1.2612229999999999E-4</c:v>
                </c:pt>
                <c:pt idx="10467">
                  <c:v>1.261015E-4</c:v>
                </c:pt>
                <c:pt idx="10468">
                  <c:v>1.260787E-4</c:v>
                </c:pt>
                <c:pt idx="10469">
                  <c:v>1.260597E-4</c:v>
                </c:pt>
                <c:pt idx="10470">
                  <c:v>1.2604289999999999E-4</c:v>
                </c:pt>
                <c:pt idx="10471">
                  <c:v>1.260259E-4</c:v>
                </c:pt>
                <c:pt idx="10472">
                  <c:v>1.260124E-4</c:v>
                </c:pt>
                <c:pt idx="10473">
                  <c:v>1.25998E-4</c:v>
                </c:pt>
                <c:pt idx="10474">
                  <c:v>1.2598580000000001E-4</c:v>
                </c:pt>
                <c:pt idx="10475">
                  <c:v>1.2597300000000001E-4</c:v>
                </c:pt>
                <c:pt idx="10476">
                  <c:v>1.259586E-4</c:v>
                </c:pt>
                <c:pt idx="10477">
                  <c:v>1.2594120000000001E-4</c:v>
                </c:pt>
                <c:pt idx="10478">
                  <c:v>1.259213E-4</c:v>
                </c:pt>
                <c:pt idx="10479">
                  <c:v>1.2590130000000001E-4</c:v>
                </c:pt>
                <c:pt idx="10480">
                  <c:v>1.258803E-4</c:v>
                </c:pt>
                <c:pt idx="10481">
                  <c:v>1.258582E-4</c:v>
                </c:pt>
                <c:pt idx="10482">
                  <c:v>1.2583749999999999E-4</c:v>
                </c:pt>
                <c:pt idx="10483">
                  <c:v>1.258179E-4</c:v>
                </c:pt>
                <c:pt idx="10484">
                  <c:v>1.2579879999999999E-4</c:v>
                </c:pt>
                <c:pt idx="10485">
                  <c:v>1.2578289999999999E-4</c:v>
                </c:pt>
                <c:pt idx="10486">
                  <c:v>1.2576859999999999E-4</c:v>
                </c:pt>
                <c:pt idx="10487">
                  <c:v>1.2575539999999999E-4</c:v>
                </c:pt>
                <c:pt idx="10488">
                  <c:v>1.2574020000000001E-4</c:v>
                </c:pt>
                <c:pt idx="10489">
                  <c:v>1.257273E-4</c:v>
                </c:pt>
                <c:pt idx="10490">
                  <c:v>1.2571239999999999E-4</c:v>
                </c:pt>
                <c:pt idx="10491">
                  <c:v>1.256958E-4</c:v>
                </c:pt>
                <c:pt idx="10492">
                  <c:v>1.2567820000000001E-4</c:v>
                </c:pt>
                <c:pt idx="10493">
                  <c:v>1.2565849999999999E-4</c:v>
                </c:pt>
                <c:pt idx="10494">
                  <c:v>1.2563750000000001E-4</c:v>
                </c:pt>
                <c:pt idx="10495">
                  <c:v>1.256156E-4</c:v>
                </c:pt>
                <c:pt idx="10496">
                  <c:v>1.2559379999999999E-4</c:v>
                </c:pt>
                <c:pt idx="10497">
                  <c:v>1.2557310000000001E-4</c:v>
                </c:pt>
                <c:pt idx="10498">
                  <c:v>1.2555450000000001E-4</c:v>
                </c:pt>
                <c:pt idx="10499">
                  <c:v>1.2553649999999999E-4</c:v>
                </c:pt>
                <c:pt idx="10500">
                  <c:v>1.2552179999999999E-4</c:v>
                </c:pt>
                <c:pt idx="10501">
                  <c:v>1.255052E-4</c:v>
                </c:pt>
                <c:pt idx="10502">
                  <c:v>1.25494E-4</c:v>
                </c:pt>
                <c:pt idx="10503">
                  <c:v>1.254792E-4</c:v>
                </c:pt>
                <c:pt idx="10504">
                  <c:v>1.2546859999999999E-4</c:v>
                </c:pt>
                <c:pt idx="10505">
                  <c:v>1.254525E-4</c:v>
                </c:pt>
                <c:pt idx="10506">
                  <c:v>1.2543569999999999E-4</c:v>
                </c:pt>
                <c:pt idx="10507">
                  <c:v>1.254153E-4</c:v>
                </c:pt>
                <c:pt idx="10508">
                  <c:v>1.2539300000000001E-4</c:v>
                </c:pt>
                <c:pt idx="10509">
                  <c:v>1.2537010000000001E-4</c:v>
                </c:pt>
                <c:pt idx="10510">
                  <c:v>1.2534760000000001E-4</c:v>
                </c:pt>
                <c:pt idx="10511">
                  <c:v>1.2532649999999999E-4</c:v>
                </c:pt>
                <c:pt idx="10512">
                  <c:v>1.253068E-4</c:v>
                </c:pt>
                <c:pt idx="10513">
                  <c:v>1.2529009999999999E-4</c:v>
                </c:pt>
                <c:pt idx="10514">
                  <c:v>1.2527440000000001E-4</c:v>
                </c:pt>
                <c:pt idx="10515">
                  <c:v>1.2526139999999999E-4</c:v>
                </c:pt>
                <c:pt idx="10516">
                  <c:v>1.2524589999999999E-4</c:v>
                </c:pt>
                <c:pt idx="10517">
                  <c:v>1.252344E-4</c:v>
                </c:pt>
                <c:pt idx="10518">
                  <c:v>1.2522020000000001E-4</c:v>
                </c:pt>
                <c:pt idx="10519">
                  <c:v>1.252037E-4</c:v>
                </c:pt>
                <c:pt idx="10520">
                  <c:v>1.25184E-4</c:v>
                </c:pt>
                <c:pt idx="10521">
                  <c:v>1.2516289999999999E-4</c:v>
                </c:pt>
                <c:pt idx="10522">
                  <c:v>1.251422E-4</c:v>
                </c:pt>
                <c:pt idx="10523">
                  <c:v>1.251182E-4</c:v>
                </c:pt>
                <c:pt idx="10524">
                  <c:v>1.2509859999999999E-4</c:v>
                </c:pt>
                <c:pt idx="10525">
                  <c:v>1.250802E-4</c:v>
                </c:pt>
                <c:pt idx="10526">
                  <c:v>1.250628E-4</c:v>
                </c:pt>
                <c:pt idx="10527">
                  <c:v>1.2504669999999999E-4</c:v>
                </c:pt>
                <c:pt idx="10528">
                  <c:v>1.250309E-4</c:v>
                </c:pt>
                <c:pt idx="10529">
                  <c:v>1.2501600000000001E-4</c:v>
                </c:pt>
                <c:pt idx="10530">
                  <c:v>1.2499930000000001E-4</c:v>
                </c:pt>
                <c:pt idx="10531">
                  <c:v>1.2498589999999999E-4</c:v>
                </c:pt>
                <c:pt idx="10532">
                  <c:v>1.249678E-4</c:v>
                </c:pt>
                <c:pt idx="10533">
                  <c:v>1.249515E-4</c:v>
                </c:pt>
                <c:pt idx="10534">
                  <c:v>1.249314E-4</c:v>
                </c:pt>
                <c:pt idx="10535">
                  <c:v>1.2491069999999999E-4</c:v>
                </c:pt>
                <c:pt idx="10536">
                  <c:v>1.2488899999999999E-4</c:v>
                </c:pt>
                <c:pt idx="10537">
                  <c:v>1.248674E-4</c:v>
                </c:pt>
                <c:pt idx="10538">
                  <c:v>1.2484700000000001E-4</c:v>
                </c:pt>
                <c:pt idx="10539">
                  <c:v>1.2482730000000001E-4</c:v>
                </c:pt>
                <c:pt idx="10540">
                  <c:v>1.248097E-4</c:v>
                </c:pt>
                <c:pt idx="10541">
                  <c:v>1.2479219999999999E-4</c:v>
                </c:pt>
                <c:pt idx="10542">
                  <c:v>1.247787E-4</c:v>
                </c:pt>
                <c:pt idx="10543">
                  <c:v>1.2476380000000001E-4</c:v>
                </c:pt>
                <c:pt idx="10544">
                  <c:v>1.2475029999999999E-4</c:v>
                </c:pt>
                <c:pt idx="10545">
                  <c:v>1.2473369999999999E-4</c:v>
                </c:pt>
                <c:pt idx="10546">
                  <c:v>1.2471619999999999E-4</c:v>
                </c:pt>
                <c:pt idx="10547">
                  <c:v>1.2469870000000001E-4</c:v>
                </c:pt>
                <c:pt idx="10548">
                  <c:v>1.2467890000000001E-4</c:v>
                </c:pt>
                <c:pt idx="10549">
                  <c:v>1.2465729999999999E-4</c:v>
                </c:pt>
                <c:pt idx="10550">
                  <c:v>1.2463510000000001E-4</c:v>
                </c:pt>
                <c:pt idx="10551">
                  <c:v>1.2461279999999999E-4</c:v>
                </c:pt>
                <c:pt idx="10552">
                  <c:v>1.2459149999999999E-4</c:v>
                </c:pt>
                <c:pt idx="10553">
                  <c:v>1.2457169999999999E-4</c:v>
                </c:pt>
                <c:pt idx="10554">
                  <c:v>1.2455429999999999E-4</c:v>
                </c:pt>
                <c:pt idx="10555">
                  <c:v>1.245385E-4</c:v>
                </c:pt>
                <c:pt idx="10556">
                  <c:v>1.2452479999999999E-4</c:v>
                </c:pt>
                <c:pt idx="10557">
                  <c:v>1.245095E-4</c:v>
                </c:pt>
                <c:pt idx="10558">
                  <c:v>1.2449490000000001E-4</c:v>
                </c:pt>
                <c:pt idx="10559">
                  <c:v>1.2447780000000001E-4</c:v>
                </c:pt>
                <c:pt idx="10560">
                  <c:v>1.2445960000000001E-4</c:v>
                </c:pt>
                <c:pt idx="10561">
                  <c:v>1.244405E-4</c:v>
                </c:pt>
                <c:pt idx="10562">
                  <c:v>1.2441899999999999E-4</c:v>
                </c:pt>
                <c:pt idx="10563">
                  <c:v>1.2439800000000001E-4</c:v>
                </c:pt>
                <c:pt idx="10564">
                  <c:v>1.2437599999999999E-4</c:v>
                </c:pt>
                <c:pt idx="10565">
                  <c:v>1.2435389999999999E-4</c:v>
                </c:pt>
                <c:pt idx="10566">
                  <c:v>1.2433259999999999E-4</c:v>
                </c:pt>
                <c:pt idx="10567">
                  <c:v>1.2431270000000001E-4</c:v>
                </c:pt>
                <c:pt idx="10568">
                  <c:v>1.2429420000000001E-4</c:v>
                </c:pt>
                <c:pt idx="10569">
                  <c:v>1.242781E-4</c:v>
                </c:pt>
                <c:pt idx="10570">
                  <c:v>1.2426089999999999E-4</c:v>
                </c:pt>
                <c:pt idx="10571">
                  <c:v>1.2424779999999999E-4</c:v>
                </c:pt>
                <c:pt idx="10572">
                  <c:v>1.2423140000000001E-4</c:v>
                </c:pt>
                <c:pt idx="10573">
                  <c:v>1.2421820000000001E-4</c:v>
                </c:pt>
                <c:pt idx="10574">
                  <c:v>1.2420089999999999E-4</c:v>
                </c:pt>
                <c:pt idx="10575">
                  <c:v>1.2418220000000001E-4</c:v>
                </c:pt>
                <c:pt idx="10576">
                  <c:v>1.2416E-4</c:v>
                </c:pt>
                <c:pt idx="10577">
                  <c:v>1.2413680000000001E-4</c:v>
                </c:pt>
                <c:pt idx="10578">
                  <c:v>1.241138E-4</c:v>
                </c:pt>
                <c:pt idx="10579">
                  <c:v>1.2409150000000001E-4</c:v>
                </c:pt>
                <c:pt idx="10580">
                  <c:v>1.240701E-4</c:v>
                </c:pt>
                <c:pt idx="10581">
                  <c:v>1.2405059999999999E-4</c:v>
                </c:pt>
                <c:pt idx="10582">
                  <c:v>1.240324E-4</c:v>
                </c:pt>
                <c:pt idx="10583">
                  <c:v>1.2401649999999999E-4</c:v>
                </c:pt>
                <c:pt idx="10584">
                  <c:v>1.240015E-4</c:v>
                </c:pt>
                <c:pt idx="10585">
                  <c:v>1.2398659999999999E-4</c:v>
                </c:pt>
                <c:pt idx="10586">
                  <c:v>1.2397020000000001E-4</c:v>
                </c:pt>
                <c:pt idx="10587">
                  <c:v>1.2395559999999999E-4</c:v>
                </c:pt>
                <c:pt idx="10588">
                  <c:v>1.23938E-4</c:v>
                </c:pt>
                <c:pt idx="10589">
                  <c:v>1.2391990000000001E-4</c:v>
                </c:pt>
                <c:pt idx="10590">
                  <c:v>1.2389909999999999E-4</c:v>
                </c:pt>
                <c:pt idx="10591">
                  <c:v>1.2387699999999999E-4</c:v>
                </c:pt>
                <c:pt idx="10592">
                  <c:v>1.2385360000000001E-4</c:v>
                </c:pt>
                <c:pt idx="10593">
                  <c:v>1.2383110000000001E-4</c:v>
                </c:pt>
                <c:pt idx="10594">
                  <c:v>1.2380759999999999E-4</c:v>
                </c:pt>
                <c:pt idx="10595">
                  <c:v>1.23788E-4</c:v>
                </c:pt>
                <c:pt idx="10596">
                  <c:v>1.2376999999999999E-4</c:v>
                </c:pt>
                <c:pt idx="10597">
                  <c:v>1.2375330000000001E-4</c:v>
                </c:pt>
                <c:pt idx="10598">
                  <c:v>1.2373850000000001E-4</c:v>
                </c:pt>
                <c:pt idx="10599">
                  <c:v>1.2372309999999999E-4</c:v>
                </c:pt>
                <c:pt idx="10600">
                  <c:v>1.237085E-4</c:v>
                </c:pt>
                <c:pt idx="10601">
                  <c:v>1.2369249999999999E-4</c:v>
                </c:pt>
                <c:pt idx="10602">
                  <c:v>1.2367309999999999E-4</c:v>
                </c:pt>
                <c:pt idx="10603">
                  <c:v>1.2365489999999999E-4</c:v>
                </c:pt>
                <c:pt idx="10604">
                  <c:v>1.2363430000000001E-4</c:v>
                </c:pt>
                <c:pt idx="10605">
                  <c:v>1.2361070000000001E-4</c:v>
                </c:pt>
                <c:pt idx="10606">
                  <c:v>1.23588E-4</c:v>
                </c:pt>
                <c:pt idx="10607">
                  <c:v>1.235698E-4</c:v>
                </c:pt>
                <c:pt idx="10608">
                  <c:v>1.2355250000000001E-4</c:v>
                </c:pt>
                <c:pt idx="10609">
                  <c:v>1.23535E-4</c:v>
                </c:pt>
                <c:pt idx="10610">
                  <c:v>1.2351650000000001E-4</c:v>
                </c:pt>
                <c:pt idx="10611">
                  <c:v>1.2349680000000001E-4</c:v>
                </c:pt>
                <c:pt idx="10612">
                  <c:v>1.234768E-4</c:v>
                </c:pt>
                <c:pt idx="10613">
                  <c:v>1.2345699999999999E-4</c:v>
                </c:pt>
                <c:pt idx="10614">
                  <c:v>1.2343740000000001E-4</c:v>
                </c:pt>
                <c:pt idx="10615">
                  <c:v>1.2342390000000001E-4</c:v>
                </c:pt>
                <c:pt idx="10616">
                  <c:v>1.234079E-4</c:v>
                </c:pt>
                <c:pt idx="10617">
                  <c:v>1.2339210000000001E-4</c:v>
                </c:pt>
                <c:pt idx="10618">
                  <c:v>1.2337329999999999E-4</c:v>
                </c:pt>
                <c:pt idx="10619">
                  <c:v>1.2335490000000001E-4</c:v>
                </c:pt>
                <c:pt idx="10620">
                  <c:v>1.2333400000000001E-4</c:v>
                </c:pt>
                <c:pt idx="10621">
                  <c:v>1.2331479999999999E-4</c:v>
                </c:pt>
                <c:pt idx="10622">
                  <c:v>1.232947E-4</c:v>
                </c:pt>
                <c:pt idx="10623">
                  <c:v>1.232746E-4</c:v>
                </c:pt>
                <c:pt idx="10624">
                  <c:v>1.2325500000000001E-4</c:v>
                </c:pt>
                <c:pt idx="10625">
                  <c:v>1.232363E-4</c:v>
                </c:pt>
                <c:pt idx="10626">
                  <c:v>1.2321850000000001E-4</c:v>
                </c:pt>
                <c:pt idx="10627">
                  <c:v>1.2320079999999999E-4</c:v>
                </c:pt>
                <c:pt idx="10628">
                  <c:v>1.231843E-4</c:v>
                </c:pt>
                <c:pt idx="10629">
                  <c:v>1.2316740000000001E-4</c:v>
                </c:pt>
                <c:pt idx="10630">
                  <c:v>1.231495E-4</c:v>
                </c:pt>
                <c:pt idx="10631">
                  <c:v>1.2313170000000001E-4</c:v>
                </c:pt>
                <c:pt idx="10632">
                  <c:v>1.2311280000000001E-4</c:v>
                </c:pt>
                <c:pt idx="10633">
                  <c:v>1.2308990000000001E-4</c:v>
                </c:pt>
                <c:pt idx="10634">
                  <c:v>1.2307139999999999E-4</c:v>
                </c:pt>
                <c:pt idx="10635">
                  <c:v>1.2305270000000001E-4</c:v>
                </c:pt>
                <c:pt idx="10636">
                  <c:v>1.2303419999999999E-4</c:v>
                </c:pt>
                <c:pt idx="10637">
                  <c:v>1.230157E-4</c:v>
                </c:pt>
                <c:pt idx="10638">
                  <c:v>1.2299819999999999E-4</c:v>
                </c:pt>
                <c:pt idx="10639">
                  <c:v>1.22982E-4</c:v>
                </c:pt>
                <c:pt idx="10640">
                  <c:v>1.229662E-4</c:v>
                </c:pt>
                <c:pt idx="10641">
                  <c:v>1.229495E-4</c:v>
                </c:pt>
                <c:pt idx="10642">
                  <c:v>1.2293459999999999E-4</c:v>
                </c:pt>
                <c:pt idx="10643">
                  <c:v>1.2291909999999999E-4</c:v>
                </c:pt>
                <c:pt idx="10644">
                  <c:v>1.2290059999999999E-4</c:v>
                </c:pt>
                <c:pt idx="10645">
                  <c:v>1.2288239999999999E-4</c:v>
                </c:pt>
                <c:pt idx="10646">
                  <c:v>1.2286210000000001E-4</c:v>
                </c:pt>
                <c:pt idx="10647">
                  <c:v>1.22841E-4</c:v>
                </c:pt>
                <c:pt idx="10648">
                  <c:v>1.228197E-4</c:v>
                </c:pt>
                <c:pt idx="10649">
                  <c:v>1.2279859999999999E-4</c:v>
                </c:pt>
                <c:pt idx="10650">
                  <c:v>1.227794E-4</c:v>
                </c:pt>
                <c:pt idx="10651">
                  <c:v>1.2275980000000001E-4</c:v>
                </c:pt>
                <c:pt idx="10652">
                  <c:v>1.22745E-4</c:v>
                </c:pt>
                <c:pt idx="10653">
                  <c:v>1.2273119999999999E-4</c:v>
                </c:pt>
                <c:pt idx="10654">
                  <c:v>1.22717E-4</c:v>
                </c:pt>
                <c:pt idx="10655">
                  <c:v>1.2270299999999999E-4</c:v>
                </c:pt>
                <c:pt idx="10656">
                  <c:v>1.2268779999999999E-4</c:v>
                </c:pt>
                <c:pt idx="10657">
                  <c:v>1.2267300000000001E-4</c:v>
                </c:pt>
                <c:pt idx="10658">
                  <c:v>1.2265569999999999E-4</c:v>
                </c:pt>
                <c:pt idx="10659">
                  <c:v>1.22638E-4</c:v>
                </c:pt>
                <c:pt idx="10660">
                  <c:v>1.226201E-4</c:v>
                </c:pt>
                <c:pt idx="10661">
                  <c:v>1.2260099999999999E-4</c:v>
                </c:pt>
                <c:pt idx="10662">
                  <c:v>1.225807E-4</c:v>
                </c:pt>
                <c:pt idx="10663">
                  <c:v>1.2256109999999999E-4</c:v>
                </c:pt>
                <c:pt idx="10664">
                  <c:v>1.2254090000000001E-4</c:v>
                </c:pt>
                <c:pt idx="10665">
                  <c:v>1.2252300000000001E-4</c:v>
                </c:pt>
                <c:pt idx="10666">
                  <c:v>1.225051E-4</c:v>
                </c:pt>
                <c:pt idx="10667">
                  <c:v>1.2248970000000001E-4</c:v>
                </c:pt>
                <c:pt idx="10668">
                  <c:v>1.2247540000000001E-4</c:v>
                </c:pt>
                <c:pt idx="10669">
                  <c:v>1.2246220000000001E-4</c:v>
                </c:pt>
                <c:pt idx="10670">
                  <c:v>1.224489E-4</c:v>
                </c:pt>
                <c:pt idx="10671">
                  <c:v>1.2243439999999999E-4</c:v>
                </c:pt>
                <c:pt idx="10672">
                  <c:v>1.224175E-4</c:v>
                </c:pt>
                <c:pt idx="10673">
                  <c:v>1.2240069999999999E-4</c:v>
                </c:pt>
                <c:pt idx="10674">
                  <c:v>1.223826E-4</c:v>
                </c:pt>
                <c:pt idx="10675">
                  <c:v>1.223618E-4</c:v>
                </c:pt>
                <c:pt idx="10676">
                  <c:v>1.2234379999999999E-4</c:v>
                </c:pt>
                <c:pt idx="10677">
                  <c:v>1.2232629999999999E-4</c:v>
                </c:pt>
                <c:pt idx="10678">
                  <c:v>1.2231009999999999E-4</c:v>
                </c:pt>
                <c:pt idx="10679">
                  <c:v>1.222943E-4</c:v>
                </c:pt>
                <c:pt idx="10680">
                  <c:v>1.2227930000000001E-4</c:v>
                </c:pt>
                <c:pt idx="10681">
                  <c:v>1.2226429999999999E-4</c:v>
                </c:pt>
                <c:pt idx="10682">
                  <c:v>1.2224990000000001E-4</c:v>
                </c:pt>
                <c:pt idx="10683">
                  <c:v>1.2223480000000001E-4</c:v>
                </c:pt>
                <c:pt idx="10684">
                  <c:v>1.2221979999999999E-4</c:v>
                </c:pt>
                <c:pt idx="10685">
                  <c:v>1.2220650000000001E-4</c:v>
                </c:pt>
                <c:pt idx="10686">
                  <c:v>1.2219100000000001E-4</c:v>
                </c:pt>
                <c:pt idx="10687">
                  <c:v>1.2217550000000001E-4</c:v>
                </c:pt>
                <c:pt idx="10688">
                  <c:v>1.22156E-4</c:v>
                </c:pt>
                <c:pt idx="10689">
                  <c:v>1.2213879999999999E-4</c:v>
                </c:pt>
                <c:pt idx="10690">
                  <c:v>1.2212E-4</c:v>
                </c:pt>
                <c:pt idx="10691">
                  <c:v>1.2210340000000001E-4</c:v>
                </c:pt>
                <c:pt idx="10692">
                  <c:v>1.22087E-4</c:v>
                </c:pt>
                <c:pt idx="10693">
                  <c:v>1.2207050000000001E-4</c:v>
                </c:pt>
                <c:pt idx="10694">
                  <c:v>1.220554E-4</c:v>
                </c:pt>
                <c:pt idx="10695">
                  <c:v>1.2204199999999999E-4</c:v>
                </c:pt>
                <c:pt idx="10696">
                  <c:v>1.220298E-4</c:v>
                </c:pt>
                <c:pt idx="10697">
                  <c:v>1.2201719999999999E-4</c:v>
                </c:pt>
                <c:pt idx="10698">
                  <c:v>1.220039E-4</c:v>
                </c:pt>
                <c:pt idx="10699">
                  <c:v>1.219915E-4</c:v>
                </c:pt>
                <c:pt idx="10700">
                  <c:v>1.219775E-4</c:v>
                </c:pt>
                <c:pt idx="10701">
                  <c:v>1.219613E-4</c:v>
                </c:pt>
                <c:pt idx="10702">
                  <c:v>1.219447E-4</c:v>
                </c:pt>
                <c:pt idx="10703">
                  <c:v>1.219268E-4</c:v>
                </c:pt>
                <c:pt idx="10704">
                  <c:v>1.219095E-4</c:v>
                </c:pt>
                <c:pt idx="10705">
                  <c:v>1.218911E-4</c:v>
                </c:pt>
                <c:pt idx="10706">
                  <c:v>1.218758E-4</c:v>
                </c:pt>
                <c:pt idx="10707">
                  <c:v>1.218608E-4</c:v>
                </c:pt>
                <c:pt idx="10708">
                  <c:v>1.21848E-4</c:v>
                </c:pt>
                <c:pt idx="10709">
                  <c:v>1.218361E-4</c:v>
                </c:pt>
                <c:pt idx="10710">
                  <c:v>1.218251E-4</c:v>
                </c:pt>
                <c:pt idx="10711">
                  <c:v>1.218119E-4</c:v>
                </c:pt>
                <c:pt idx="10712">
                  <c:v>1.218007E-4</c:v>
                </c:pt>
                <c:pt idx="10713">
                  <c:v>1.217892E-4</c:v>
                </c:pt>
                <c:pt idx="10714">
                  <c:v>1.217768E-4</c:v>
                </c:pt>
                <c:pt idx="10715">
                  <c:v>1.2176260000000001E-4</c:v>
                </c:pt>
                <c:pt idx="10716">
                  <c:v>1.2174789999999999E-4</c:v>
                </c:pt>
                <c:pt idx="10717">
                  <c:v>1.217271E-4</c:v>
                </c:pt>
                <c:pt idx="10718">
                  <c:v>1.2171129999999999E-4</c:v>
                </c:pt>
                <c:pt idx="10719">
                  <c:v>1.216964E-4</c:v>
                </c:pt>
                <c:pt idx="10720">
                  <c:v>1.216827E-4</c:v>
                </c:pt>
                <c:pt idx="10721">
                  <c:v>1.2166980000000001E-4</c:v>
                </c:pt>
                <c:pt idx="10722">
                  <c:v>1.2165839999999999E-4</c:v>
                </c:pt>
                <c:pt idx="10723">
                  <c:v>1.216472E-4</c:v>
                </c:pt>
                <c:pt idx="10724">
                  <c:v>1.2163689999999999E-4</c:v>
                </c:pt>
                <c:pt idx="10725">
                  <c:v>1.216265E-4</c:v>
                </c:pt>
                <c:pt idx="10726">
                  <c:v>1.2161559999999999E-4</c:v>
                </c:pt>
                <c:pt idx="10727">
                  <c:v>1.216046E-4</c:v>
                </c:pt>
                <c:pt idx="10728">
                  <c:v>1.215923E-4</c:v>
                </c:pt>
                <c:pt idx="10729">
                  <c:v>1.215788E-4</c:v>
                </c:pt>
                <c:pt idx="10730">
                  <c:v>1.215636E-4</c:v>
                </c:pt>
                <c:pt idx="10731">
                  <c:v>1.215484E-4</c:v>
                </c:pt>
                <c:pt idx="10732">
                  <c:v>1.215327E-4</c:v>
                </c:pt>
                <c:pt idx="10733">
                  <c:v>1.2151949999999999E-4</c:v>
                </c:pt>
                <c:pt idx="10734">
                  <c:v>1.215066E-4</c:v>
                </c:pt>
                <c:pt idx="10735">
                  <c:v>1.2149509999999999E-4</c:v>
                </c:pt>
                <c:pt idx="10736">
                  <c:v>1.214845E-4</c:v>
                </c:pt>
                <c:pt idx="10737">
                  <c:v>1.214749E-4</c:v>
                </c:pt>
                <c:pt idx="10738">
                  <c:v>1.214663E-4</c:v>
                </c:pt>
                <c:pt idx="10739">
                  <c:v>1.214572E-4</c:v>
                </c:pt>
                <c:pt idx="10740">
                  <c:v>1.2144839999999999E-4</c:v>
                </c:pt>
                <c:pt idx="10741">
                  <c:v>1.2143810000000001E-4</c:v>
                </c:pt>
                <c:pt idx="10742">
                  <c:v>1.214289E-4</c:v>
                </c:pt>
                <c:pt idx="10743">
                  <c:v>1.214175E-4</c:v>
                </c:pt>
                <c:pt idx="10744">
                  <c:v>1.214055E-4</c:v>
                </c:pt>
                <c:pt idx="10745">
                  <c:v>1.213929E-4</c:v>
                </c:pt>
                <c:pt idx="10746">
                  <c:v>1.213781E-4</c:v>
                </c:pt>
                <c:pt idx="10747">
                  <c:v>1.2136489999999999E-4</c:v>
                </c:pt>
                <c:pt idx="10748">
                  <c:v>1.213531E-4</c:v>
                </c:pt>
                <c:pt idx="10749">
                  <c:v>1.2134240000000001E-4</c:v>
                </c:pt>
                <c:pt idx="10750">
                  <c:v>1.213326E-4</c:v>
                </c:pt>
                <c:pt idx="10751">
                  <c:v>1.213229E-4</c:v>
                </c:pt>
                <c:pt idx="10752">
                  <c:v>1.213141E-4</c:v>
                </c:pt>
                <c:pt idx="10753">
                  <c:v>1.2130639999999999E-4</c:v>
                </c:pt>
                <c:pt idx="10754">
                  <c:v>1.212985E-4</c:v>
                </c:pt>
                <c:pt idx="10755">
                  <c:v>1.212915E-4</c:v>
                </c:pt>
                <c:pt idx="10756">
                  <c:v>1.2128390000000001E-4</c:v>
                </c:pt>
                <c:pt idx="10757">
                  <c:v>1.2127440000000001E-4</c:v>
                </c:pt>
                <c:pt idx="10758">
                  <c:v>1.212642E-4</c:v>
                </c:pt>
                <c:pt idx="10759">
                  <c:v>1.2125059999999999E-4</c:v>
                </c:pt>
                <c:pt idx="10760">
                  <c:v>1.2123859999999999E-4</c:v>
                </c:pt>
                <c:pt idx="10761">
                  <c:v>1.2122599999999999E-4</c:v>
                </c:pt>
                <c:pt idx="10762">
                  <c:v>1.212143E-4</c:v>
                </c:pt>
                <c:pt idx="10763">
                  <c:v>1.212026E-4</c:v>
                </c:pt>
                <c:pt idx="10764">
                  <c:v>1.2119420000000001E-4</c:v>
                </c:pt>
                <c:pt idx="10765">
                  <c:v>1.2118549999999999E-4</c:v>
                </c:pt>
                <c:pt idx="10766">
                  <c:v>1.2117890000000001E-4</c:v>
                </c:pt>
                <c:pt idx="10767">
                  <c:v>1.2117329999999999E-4</c:v>
                </c:pt>
                <c:pt idx="10768">
                  <c:v>1.211679E-4</c:v>
                </c:pt>
                <c:pt idx="10769">
                  <c:v>1.2116069999999999E-4</c:v>
                </c:pt>
                <c:pt idx="10770">
                  <c:v>1.2115390000000001E-4</c:v>
                </c:pt>
                <c:pt idx="10771">
                  <c:v>1.211441E-4</c:v>
                </c:pt>
                <c:pt idx="10772">
                  <c:v>1.21135E-4</c:v>
                </c:pt>
                <c:pt idx="10773">
                  <c:v>1.2112350000000001E-4</c:v>
                </c:pt>
                <c:pt idx="10774">
                  <c:v>1.2111169999999999E-4</c:v>
                </c:pt>
                <c:pt idx="10775">
                  <c:v>1.210979E-4</c:v>
                </c:pt>
                <c:pt idx="10776">
                  <c:v>1.210876E-4</c:v>
                </c:pt>
                <c:pt idx="10777">
                  <c:v>1.210771E-4</c:v>
                </c:pt>
                <c:pt idx="10778">
                  <c:v>1.210689E-4</c:v>
                </c:pt>
                <c:pt idx="10779">
                  <c:v>1.2106209999999999E-4</c:v>
                </c:pt>
                <c:pt idx="10780">
                  <c:v>1.210564E-4</c:v>
                </c:pt>
                <c:pt idx="10781">
                  <c:v>1.210511E-4</c:v>
                </c:pt>
                <c:pt idx="10782">
                  <c:v>1.2104600000000001E-4</c:v>
                </c:pt>
                <c:pt idx="10783">
                  <c:v>1.210411E-4</c:v>
                </c:pt>
                <c:pt idx="10784">
                  <c:v>1.210361E-4</c:v>
                </c:pt>
                <c:pt idx="10785">
                  <c:v>1.2102839999999999E-4</c:v>
                </c:pt>
                <c:pt idx="10786">
                  <c:v>1.210197E-4</c:v>
                </c:pt>
                <c:pt idx="10787">
                  <c:v>1.2100860000000001E-4</c:v>
                </c:pt>
                <c:pt idx="10788">
                  <c:v>1.2099640000000001E-4</c:v>
                </c:pt>
                <c:pt idx="10789">
                  <c:v>1.2098499999999999E-4</c:v>
                </c:pt>
                <c:pt idx="10790">
                  <c:v>1.2097279999999999E-4</c:v>
                </c:pt>
                <c:pt idx="10791">
                  <c:v>1.20964E-4</c:v>
                </c:pt>
                <c:pt idx="10792">
                  <c:v>1.20956E-4</c:v>
                </c:pt>
                <c:pt idx="10793">
                  <c:v>1.209498E-4</c:v>
                </c:pt>
                <c:pt idx="10794">
                  <c:v>1.20945E-4</c:v>
                </c:pt>
                <c:pt idx="10795">
                  <c:v>1.209405E-4</c:v>
                </c:pt>
                <c:pt idx="10796">
                  <c:v>1.209367E-4</c:v>
                </c:pt>
                <c:pt idx="10797">
                  <c:v>1.2093150000000001E-4</c:v>
                </c:pt>
                <c:pt idx="10798">
                  <c:v>1.2092609999999999E-4</c:v>
                </c:pt>
                <c:pt idx="10799">
                  <c:v>1.2091930000000001E-4</c:v>
                </c:pt>
                <c:pt idx="10800">
                  <c:v>1.2091059999999999E-4</c:v>
                </c:pt>
                <c:pt idx="10801">
                  <c:v>1.20902E-4</c:v>
                </c:pt>
                <c:pt idx="10802">
                  <c:v>1.208904E-4</c:v>
                </c:pt>
                <c:pt idx="10803">
                  <c:v>1.2088170000000001E-4</c:v>
                </c:pt>
                <c:pt idx="10804">
                  <c:v>1.208733E-4</c:v>
                </c:pt>
                <c:pt idx="10805">
                  <c:v>1.2086429999999999E-4</c:v>
                </c:pt>
                <c:pt idx="10806">
                  <c:v>1.208565E-4</c:v>
                </c:pt>
                <c:pt idx="10807">
                  <c:v>1.2084820000000001E-4</c:v>
                </c:pt>
                <c:pt idx="10808">
                  <c:v>1.208425E-4</c:v>
                </c:pt>
                <c:pt idx="10809">
                  <c:v>1.208367E-4</c:v>
                </c:pt>
                <c:pt idx="10810">
                  <c:v>1.208318E-4</c:v>
                </c:pt>
                <c:pt idx="10811">
                  <c:v>1.208266E-4</c:v>
                </c:pt>
                <c:pt idx="10812">
                  <c:v>1.208215E-4</c:v>
                </c:pt>
                <c:pt idx="10813">
                  <c:v>1.208153E-4</c:v>
                </c:pt>
                <c:pt idx="10814">
                  <c:v>1.2080790000000001E-4</c:v>
                </c:pt>
                <c:pt idx="10815">
                  <c:v>1.208012E-4</c:v>
                </c:pt>
                <c:pt idx="10816">
                  <c:v>1.2079339999999999E-4</c:v>
                </c:pt>
                <c:pt idx="10817">
                  <c:v>1.2078409999999999E-4</c:v>
                </c:pt>
                <c:pt idx="10818">
                  <c:v>1.207749E-4</c:v>
                </c:pt>
                <c:pt idx="10819">
                  <c:v>1.2076529999999999E-4</c:v>
                </c:pt>
                <c:pt idx="10820">
                  <c:v>1.207578E-4</c:v>
                </c:pt>
                <c:pt idx="10821">
                  <c:v>1.207504E-4</c:v>
                </c:pt>
                <c:pt idx="10822">
                  <c:v>1.207449E-4</c:v>
                </c:pt>
                <c:pt idx="10823">
                  <c:v>1.207396E-4</c:v>
                </c:pt>
                <c:pt idx="10824">
                  <c:v>1.207355E-4</c:v>
                </c:pt>
                <c:pt idx="10825">
                  <c:v>1.2073139999999999E-4</c:v>
                </c:pt>
                <c:pt idx="10826">
                  <c:v>1.2072730000000001E-4</c:v>
                </c:pt>
                <c:pt idx="10827">
                  <c:v>1.207226E-4</c:v>
                </c:pt>
                <c:pt idx="10828">
                  <c:v>1.207158E-4</c:v>
                </c:pt>
                <c:pt idx="10829">
                  <c:v>1.2070910000000001E-4</c:v>
                </c:pt>
                <c:pt idx="10830">
                  <c:v>1.2070039999999999E-4</c:v>
                </c:pt>
                <c:pt idx="10831">
                  <c:v>1.206927E-4</c:v>
                </c:pt>
                <c:pt idx="10832">
                  <c:v>1.206834E-4</c:v>
                </c:pt>
                <c:pt idx="10833">
                  <c:v>1.206747E-4</c:v>
                </c:pt>
                <c:pt idx="10834">
                  <c:v>1.206662E-4</c:v>
                </c:pt>
                <c:pt idx="10835">
                  <c:v>1.2065930000000001E-4</c:v>
                </c:pt>
                <c:pt idx="10836">
                  <c:v>1.206528E-4</c:v>
                </c:pt>
                <c:pt idx="10837">
                  <c:v>1.206487E-4</c:v>
                </c:pt>
                <c:pt idx="10838">
                  <c:v>1.206454E-4</c:v>
                </c:pt>
                <c:pt idx="10839">
                  <c:v>1.2064149999999999E-4</c:v>
                </c:pt>
                <c:pt idx="10840">
                  <c:v>1.206383E-4</c:v>
                </c:pt>
                <c:pt idx="10841">
                  <c:v>1.206342E-4</c:v>
                </c:pt>
                <c:pt idx="10842">
                  <c:v>1.206301E-4</c:v>
                </c:pt>
                <c:pt idx="10843">
                  <c:v>1.206238E-4</c:v>
                </c:pt>
                <c:pt idx="10844">
                  <c:v>1.2061650000000001E-4</c:v>
                </c:pt>
                <c:pt idx="10845">
                  <c:v>1.206095E-4</c:v>
                </c:pt>
                <c:pt idx="10846">
                  <c:v>1.206011E-4</c:v>
                </c:pt>
                <c:pt idx="10847">
                  <c:v>1.2059229999999999E-4</c:v>
                </c:pt>
                <c:pt idx="10848">
                  <c:v>1.20584E-4</c:v>
                </c:pt>
                <c:pt idx="10849">
                  <c:v>1.205757E-4</c:v>
                </c:pt>
                <c:pt idx="10850">
                  <c:v>1.205691E-4</c:v>
                </c:pt>
                <c:pt idx="10851">
                  <c:v>1.205622E-4</c:v>
                </c:pt>
                <c:pt idx="10852">
                  <c:v>1.2055760000000001E-4</c:v>
                </c:pt>
                <c:pt idx="10853">
                  <c:v>1.20554E-4</c:v>
                </c:pt>
                <c:pt idx="10854">
                  <c:v>1.205511E-4</c:v>
                </c:pt>
                <c:pt idx="10855">
                  <c:v>1.205478E-4</c:v>
                </c:pt>
                <c:pt idx="10856">
                  <c:v>1.205439E-4</c:v>
                </c:pt>
                <c:pt idx="10857">
                  <c:v>1.2053709999999999E-4</c:v>
                </c:pt>
                <c:pt idx="10858">
                  <c:v>1.205304E-4</c:v>
                </c:pt>
                <c:pt idx="10859">
                  <c:v>1.205242E-4</c:v>
                </c:pt>
                <c:pt idx="10860">
                  <c:v>1.2051770000000001E-4</c:v>
                </c:pt>
                <c:pt idx="10861">
                  <c:v>1.2051E-4</c:v>
                </c:pt>
                <c:pt idx="10862">
                  <c:v>1.2050259999999999E-4</c:v>
                </c:pt>
                <c:pt idx="10863">
                  <c:v>1.20494E-4</c:v>
                </c:pt>
                <c:pt idx="10864">
                  <c:v>1.2048769999999999E-4</c:v>
                </c:pt>
                <c:pt idx="10865">
                  <c:v>1.2048089999999999E-4</c:v>
                </c:pt>
                <c:pt idx="10866">
                  <c:v>1.204756E-4</c:v>
                </c:pt>
                <c:pt idx="10867">
                  <c:v>1.204704E-4</c:v>
                </c:pt>
                <c:pt idx="10868">
                  <c:v>1.204664E-4</c:v>
                </c:pt>
                <c:pt idx="10869">
                  <c:v>1.2046190000000001E-4</c:v>
                </c:pt>
                <c:pt idx="10870">
                  <c:v>1.204572E-4</c:v>
                </c:pt>
                <c:pt idx="10871">
                  <c:v>1.204517E-4</c:v>
                </c:pt>
                <c:pt idx="10872">
                  <c:v>1.204467E-4</c:v>
                </c:pt>
                <c:pt idx="10873">
                  <c:v>1.204405E-4</c:v>
                </c:pt>
                <c:pt idx="10874">
                  <c:v>1.204326E-4</c:v>
                </c:pt>
                <c:pt idx="10875">
                  <c:v>1.204252E-4</c:v>
                </c:pt>
                <c:pt idx="10876">
                  <c:v>1.2041619999999999E-4</c:v>
                </c:pt>
                <c:pt idx="10877">
                  <c:v>1.2040940000000001E-4</c:v>
                </c:pt>
                <c:pt idx="10878">
                  <c:v>1.204023E-4</c:v>
                </c:pt>
                <c:pt idx="10879">
                  <c:v>1.203967E-4</c:v>
                </c:pt>
                <c:pt idx="10880">
                  <c:v>1.2039159999999999E-4</c:v>
                </c:pt>
                <c:pt idx="10881">
                  <c:v>1.2038770000000001E-4</c:v>
                </c:pt>
                <c:pt idx="10882">
                  <c:v>1.203836E-4</c:v>
                </c:pt>
                <c:pt idx="10883">
                  <c:v>1.203799E-4</c:v>
                </c:pt>
                <c:pt idx="10884">
                  <c:v>1.203776E-4</c:v>
                </c:pt>
                <c:pt idx="10885">
                  <c:v>1.20374E-4</c:v>
                </c:pt>
                <c:pt idx="10886">
                  <c:v>1.203694E-4</c:v>
                </c:pt>
                <c:pt idx="10887">
                  <c:v>1.203636E-4</c:v>
                </c:pt>
                <c:pt idx="10888">
                  <c:v>1.2035630000000001E-4</c:v>
                </c:pt>
                <c:pt idx="10889">
                  <c:v>1.203479E-4</c:v>
                </c:pt>
                <c:pt idx="10890">
                  <c:v>1.203388E-4</c:v>
                </c:pt>
                <c:pt idx="10891">
                  <c:v>1.203303E-4</c:v>
                </c:pt>
                <c:pt idx="10892">
                  <c:v>1.203229E-4</c:v>
                </c:pt>
                <c:pt idx="10893">
                  <c:v>1.2031620000000001E-4</c:v>
                </c:pt>
                <c:pt idx="10894">
                  <c:v>1.2031119999999999E-4</c:v>
                </c:pt>
                <c:pt idx="10895">
                  <c:v>1.203062E-4</c:v>
                </c:pt>
                <c:pt idx="10896">
                  <c:v>1.203024E-4</c:v>
                </c:pt>
                <c:pt idx="10897">
                  <c:v>1.2029780000000001E-4</c:v>
                </c:pt>
                <c:pt idx="10898">
                  <c:v>1.202942E-4</c:v>
                </c:pt>
                <c:pt idx="10899">
                  <c:v>1.2029E-4</c:v>
                </c:pt>
                <c:pt idx="10900">
                  <c:v>1.202848E-4</c:v>
                </c:pt>
                <c:pt idx="10901">
                  <c:v>1.2028059999999999E-4</c:v>
                </c:pt>
                <c:pt idx="10902">
                  <c:v>1.202751E-4</c:v>
                </c:pt>
                <c:pt idx="10903">
                  <c:v>1.2026819999999999E-4</c:v>
                </c:pt>
                <c:pt idx="10904">
                  <c:v>1.202595E-4</c:v>
                </c:pt>
                <c:pt idx="10905">
                  <c:v>1.2025249999999999E-4</c:v>
                </c:pt>
                <c:pt idx="10906">
                  <c:v>1.2024629999999999E-4</c:v>
                </c:pt>
                <c:pt idx="10907">
                  <c:v>1.202398E-4</c:v>
                </c:pt>
                <c:pt idx="10908">
                  <c:v>1.202351E-4</c:v>
                </c:pt>
                <c:pt idx="10909">
                  <c:v>1.202292E-4</c:v>
                </c:pt>
                <c:pt idx="10910">
                  <c:v>1.202251E-4</c:v>
                </c:pt>
                <c:pt idx="10911">
                  <c:v>1.2022110000000001E-4</c:v>
                </c:pt>
                <c:pt idx="10912">
                  <c:v>1.202185E-4</c:v>
                </c:pt>
                <c:pt idx="10913">
                  <c:v>1.202156E-4</c:v>
                </c:pt>
                <c:pt idx="10914">
                  <c:v>1.202129E-4</c:v>
                </c:pt>
                <c:pt idx="10915">
                  <c:v>1.2020830000000001E-4</c:v>
                </c:pt>
                <c:pt idx="10916">
                  <c:v>1.202032E-4</c:v>
                </c:pt>
                <c:pt idx="10917">
                  <c:v>1.201979E-4</c:v>
                </c:pt>
                <c:pt idx="10918">
                  <c:v>1.2019049999999999E-4</c:v>
                </c:pt>
                <c:pt idx="10919">
                  <c:v>1.201849E-4</c:v>
                </c:pt>
                <c:pt idx="10920">
                  <c:v>1.2017730000000001E-4</c:v>
                </c:pt>
                <c:pt idx="10921">
                  <c:v>1.201706E-4</c:v>
                </c:pt>
                <c:pt idx="10922">
                  <c:v>1.2016319999999999E-4</c:v>
                </c:pt>
                <c:pt idx="10923">
                  <c:v>1.201578E-4</c:v>
                </c:pt>
                <c:pt idx="10924">
                  <c:v>1.201523E-4</c:v>
                </c:pt>
                <c:pt idx="10925">
                  <c:v>1.201492E-4</c:v>
                </c:pt>
                <c:pt idx="10926">
                  <c:v>1.2014729999999999E-4</c:v>
                </c:pt>
                <c:pt idx="10927">
                  <c:v>1.201445E-4</c:v>
                </c:pt>
                <c:pt idx="10928">
                  <c:v>1.201414E-4</c:v>
                </c:pt>
                <c:pt idx="10929">
                  <c:v>1.2013720000000001E-4</c:v>
                </c:pt>
                <c:pt idx="10930">
                  <c:v>1.201324E-4</c:v>
                </c:pt>
                <c:pt idx="10931">
                  <c:v>1.201259E-4</c:v>
                </c:pt>
                <c:pt idx="10932">
                  <c:v>1.201212E-4</c:v>
                </c:pt>
                <c:pt idx="10933">
                  <c:v>1.20116E-4</c:v>
                </c:pt>
                <c:pt idx="10934">
                  <c:v>1.201115E-4</c:v>
                </c:pt>
                <c:pt idx="10935">
                  <c:v>1.201061E-4</c:v>
                </c:pt>
                <c:pt idx="10936">
                  <c:v>1.201017E-4</c:v>
                </c:pt>
                <c:pt idx="10937">
                  <c:v>1.200962E-4</c:v>
                </c:pt>
                <c:pt idx="10938">
                  <c:v>1.200924E-4</c:v>
                </c:pt>
                <c:pt idx="10939">
                  <c:v>1.200887E-4</c:v>
                </c:pt>
                <c:pt idx="10940">
                  <c:v>1.200861E-4</c:v>
                </c:pt>
                <c:pt idx="10941">
                  <c:v>1.200834E-4</c:v>
                </c:pt>
                <c:pt idx="10942">
                  <c:v>1.200803E-4</c:v>
                </c:pt>
                <c:pt idx="10943">
                  <c:v>1.2007890000000001E-4</c:v>
                </c:pt>
                <c:pt idx="10944">
                  <c:v>1.200761E-4</c:v>
                </c:pt>
                <c:pt idx="10945">
                  <c:v>1.20073E-4</c:v>
                </c:pt>
                <c:pt idx="10946">
                  <c:v>1.200689E-4</c:v>
                </c:pt>
                <c:pt idx="10947">
                  <c:v>1.200631E-4</c:v>
                </c:pt>
                <c:pt idx="10948">
                  <c:v>1.200575E-4</c:v>
                </c:pt>
                <c:pt idx="10949">
                  <c:v>1.2005100000000001E-4</c:v>
                </c:pt>
                <c:pt idx="10950">
                  <c:v>1.200457E-4</c:v>
                </c:pt>
                <c:pt idx="10951">
                  <c:v>1.200406E-4</c:v>
                </c:pt>
                <c:pt idx="10952">
                  <c:v>1.20037E-4</c:v>
                </c:pt>
                <c:pt idx="10953">
                  <c:v>1.200339E-4</c:v>
                </c:pt>
                <c:pt idx="10954">
                  <c:v>1.200315E-4</c:v>
                </c:pt>
                <c:pt idx="10955">
                  <c:v>1.2002950000000001E-4</c:v>
                </c:pt>
                <c:pt idx="10956">
                  <c:v>1.200273E-4</c:v>
                </c:pt>
                <c:pt idx="10957">
                  <c:v>1.200255E-4</c:v>
                </c:pt>
                <c:pt idx="10958">
                  <c:v>1.200221E-4</c:v>
                </c:pt>
                <c:pt idx="10959">
                  <c:v>1.200215E-4</c:v>
                </c:pt>
                <c:pt idx="10960">
                  <c:v>1.20018E-4</c:v>
                </c:pt>
                <c:pt idx="10961">
                  <c:v>1.2001439999999999E-4</c:v>
                </c:pt>
                <c:pt idx="10962">
                  <c:v>1.200087E-4</c:v>
                </c:pt>
                <c:pt idx="10963">
                  <c:v>1.2000430000000001E-4</c:v>
                </c:pt>
                <c:pt idx="10964">
                  <c:v>1.19999E-4</c:v>
                </c:pt>
                <c:pt idx="10965">
                  <c:v>1.199947E-4</c:v>
                </c:pt>
                <c:pt idx="10966">
                  <c:v>1.199914E-4</c:v>
                </c:pt>
                <c:pt idx="10967">
                  <c:v>1.199882E-4</c:v>
                </c:pt>
                <c:pt idx="10968">
                  <c:v>1.199862E-4</c:v>
                </c:pt>
                <c:pt idx="10969">
                  <c:v>1.1998379999999999E-4</c:v>
                </c:pt>
                <c:pt idx="10970">
                  <c:v>1.199821E-4</c:v>
                </c:pt>
                <c:pt idx="10971">
                  <c:v>1.1998029999999999E-4</c:v>
                </c:pt>
                <c:pt idx="10972">
                  <c:v>1.19979E-4</c:v>
                </c:pt>
                <c:pt idx="10973">
                  <c:v>1.1997660000000001E-4</c:v>
                </c:pt>
                <c:pt idx="10974">
                  <c:v>1.1997370000000001E-4</c:v>
                </c:pt>
                <c:pt idx="10975">
                  <c:v>1.199724E-4</c:v>
                </c:pt>
                <c:pt idx="10976">
                  <c:v>1.199653E-4</c:v>
                </c:pt>
                <c:pt idx="10977">
                  <c:v>1.199626E-4</c:v>
                </c:pt>
                <c:pt idx="10978">
                  <c:v>1.199598E-4</c:v>
                </c:pt>
                <c:pt idx="10979">
                  <c:v>1.199567E-4</c:v>
                </c:pt>
                <c:pt idx="10980">
                  <c:v>1.199537E-4</c:v>
                </c:pt>
                <c:pt idx="10981">
                  <c:v>1.199504E-4</c:v>
                </c:pt>
                <c:pt idx="10982">
                  <c:v>1.199478E-4</c:v>
                </c:pt>
                <c:pt idx="10983">
                  <c:v>1.199453E-4</c:v>
                </c:pt>
                <c:pt idx="10984">
                  <c:v>1.199439E-4</c:v>
                </c:pt>
                <c:pt idx="10985">
                  <c:v>1.199424E-4</c:v>
                </c:pt>
                <c:pt idx="10986">
                  <c:v>1.199413E-4</c:v>
                </c:pt>
                <c:pt idx="10987">
                  <c:v>1.1993960000000001E-4</c:v>
                </c:pt>
                <c:pt idx="10988">
                  <c:v>1.199374E-4</c:v>
                </c:pt>
                <c:pt idx="10989">
                  <c:v>1.1993399999999999E-4</c:v>
                </c:pt>
                <c:pt idx="10990">
                  <c:v>1.199277E-4</c:v>
                </c:pt>
                <c:pt idx="10991">
                  <c:v>1.199246E-4</c:v>
                </c:pt>
                <c:pt idx="10992">
                  <c:v>1.199193E-4</c:v>
                </c:pt>
                <c:pt idx="10993">
                  <c:v>1.199176E-4</c:v>
                </c:pt>
                <c:pt idx="10994">
                  <c:v>1.199155E-4</c:v>
                </c:pt>
                <c:pt idx="10995">
                  <c:v>1.199142E-4</c:v>
                </c:pt>
                <c:pt idx="10996">
                  <c:v>1.199137E-4</c:v>
                </c:pt>
                <c:pt idx="10997">
                  <c:v>1.199112E-4</c:v>
                </c:pt>
                <c:pt idx="10998">
                  <c:v>1.199104E-4</c:v>
                </c:pt>
                <c:pt idx="10999">
                  <c:v>1.199076E-4</c:v>
                </c:pt>
                <c:pt idx="11000">
                  <c:v>1.199068E-4</c:v>
                </c:pt>
                <c:pt idx="11001">
                  <c:v>1.199071E-4</c:v>
                </c:pt>
                <c:pt idx="11002">
                  <c:v>1.1990550000000001E-4</c:v>
                </c:pt>
                <c:pt idx="11003">
                  <c:v>1.199043E-4</c:v>
                </c:pt>
                <c:pt idx="11004">
                  <c:v>1.199018E-4</c:v>
                </c:pt>
                <c:pt idx="11005">
                  <c:v>1.1989950000000001E-4</c:v>
                </c:pt>
                <c:pt idx="11006">
                  <c:v>1.19895E-4</c:v>
                </c:pt>
                <c:pt idx="11007">
                  <c:v>1.1989059999999999E-4</c:v>
                </c:pt>
                <c:pt idx="11008">
                  <c:v>1.198861E-4</c:v>
                </c:pt>
                <c:pt idx="11009">
                  <c:v>1.198826E-4</c:v>
                </c:pt>
                <c:pt idx="11010">
                  <c:v>1.1987879999999999E-4</c:v>
                </c:pt>
                <c:pt idx="11011">
                  <c:v>1.198771E-4</c:v>
                </c:pt>
                <c:pt idx="11012">
                  <c:v>1.1987470000000001E-4</c:v>
                </c:pt>
                <c:pt idx="11013">
                  <c:v>1.1987529999999999E-4</c:v>
                </c:pt>
                <c:pt idx="11014">
                  <c:v>1.19876E-4</c:v>
                </c:pt>
                <c:pt idx="11015">
                  <c:v>1.198769E-4</c:v>
                </c:pt>
                <c:pt idx="11016">
                  <c:v>1.198775E-4</c:v>
                </c:pt>
                <c:pt idx="11017">
                  <c:v>1.198765E-4</c:v>
                </c:pt>
                <c:pt idx="11018">
                  <c:v>1.1987430000000001E-4</c:v>
                </c:pt>
                <c:pt idx="11019">
                  <c:v>1.198717E-4</c:v>
                </c:pt>
                <c:pt idx="11020">
                  <c:v>1.19867E-4</c:v>
                </c:pt>
                <c:pt idx="11021">
                  <c:v>1.198637E-4</c:v>
                </c:pt>
                <c:pt idx="11022">
                  <c:v>1.198597E-4</c:v>
                </c:pt>
                <c:pt idx="11023">
                  <c:v>1.198566E-4</c:v>
                </c:pt>
                <c:pt idx="11024">
                  <c:v>1.1985359999999999E-4</c:v>
                </c:pt>
                <c:pt idx="11025">
                  <c:v>1.198518E-4</c:v>
                </c:pt>
                <c:pt idx="11026">
                  <c:v>1.198496E-4</c:v>
                </c:pt>
                <c:pt idx="11027">
                  <c:v>1.198492E-4</c:v>
                </c:pt>
                <c:pt idx="11028">
                  <c:v>1.1984970000000001E-4</c:v>
                </c:pt>
                <c:pt idx="11029">
                  <c:v>1.1985010000000001E-4</c:v>
                </c:pt>
                <c:pt idx="11030">
                  <c:v>1.198511E-4</c:v>
                </c:pt>
                <c:pt idx="11031">
                  <c:v>1.1985E-4</c:v>
                </c:pt>
                <c:pt idx="11032">
                  <c:v>1.19848E-4</c:v>
                </c:pt>
                <c:pt idx="11033">
                  <c:v>1.198446E-4</c:v>
                </c:pt>
                <c:pt idx="11034">
                  <c:v>1.1984100000000001E-4</c:v>
                </c:pt>
                <c:pt idx="11035">
                  <c:v>1.198364E-4</c:v>
                </c:pt>
                <c:pt idx="11036">
                  <c:v>1.198338E-4</c:v>
                </c:pt>
                <c:pt idx="11037">
                  <c:v>1.198307E-4</c:v>
                </c:pt>
                <c:pt idx="11038">
                  <c:v>1.198293E-4</c:v>
                </c:pt>
                <c:pt idx="11039">
                  <c:v>1.198283E-4</c:v>
                </c:pt>
                <c:pt idx="11040">
                  <c:v>1.198281E-4</c:v>
                </c:pt>
                <c:pt idx="11041">
                  <c:v>1.198281E-4</c:v>
                </c:pt>
                <c:pt idx="11042">
                  <c:v>1.198269E-4</c:v>
                </c:pt>
                <c:pt idx="11043">
                  <c:v>1.198281E-4</c:v>
                </c:pt>
                <c:pt idx="11044">
                  <c:v>1.198296E-4</c:v>
                </c:pt>
                <c:pt idx="11045">
                  <c:v>1.198302E-4</c:v>
                </c:pt>
                <c:pt idx="11046">
                  <c:v>1.1982899999999999E-4</c:v>
                </c:pt>
                <c:pt idx="11047">
                  <c:v>1.1982629999999999E-4</c:v>
                </c:pt>
                <c:pt idx="11048">
                  <c:v>1.1982299999999999E-4</c:v>
                </c:pt>
                <c:pt idx="11049">
                  <c:v>1.198179E-4</c:v>
                </c:pt>
                <c:pt idx="11050">
                  <c:v>1.198134E-4</c:v>
                </c:pt>
                <c:pt idx="11051">
                  <c:v>1.198085E-4</c:v>
                </c:pt>
                <c:pt idx="11052">
                  <c:v>1.19805E-4</c:v>
                </c:pt>
                <c:pt idx="11053">
                  <c:v>1.198026E-4</c:v>
                </c:pt>
                <c:pt idx="11054">
                  <c:v>1.19802E-4</c:v>
                </c:pt>
                <c:pt idx="11055">
                  <c:v>1.198018E-4</c:v>
                </c:pt>
                <c:pt idx="11056">
                  <c:v>1.198024E-4</c:v>
                </c:pt>
                <c:pt idx="11057">
                  <c:v>1.198055E-4</c:v>
                </c:pt>
                <c:pt idx="11058">
                  <c:v>1.19809E-4</c:v>
                </c:pt>
                <c:pt idx="11059">
                  <c:v>1.198109E-4</c:v>
                </c:pt>
                <c:pt idx="11060">
                  <c:v>1.198113E-4</c:v>
                </c:pt>
                <c:pt idx="11061">
                  <c:v>1.1981059999999999E-4</c:v>
                </c:pt>
                <c:pt idx="11062">
                  <c:v>1.198085E-4</c:v>
                </c:pt>
                <c:pt idx="11063">
                  <c:v>1.1980340000000001E-4</c:v>
                </c:pt>
                <c:pt idx="11064">
                  <c:v>1.1979819999999999E-4</c:v>
                </c:pt>
                <c:pt idx="11065">
                  <c:v>1.197892E-4</c:v>
                </c:pt>
                <c:pt idx="11066">
                  <c:v>1.1978520000000001E-4</c:v>
                </c:pt>
                <c:pt idx="11067">
                  <c:v>1.1978210000000001E-4</c:v>
                </c:pt>
                <c:pt idx="11068">
                  <c:v>1.197807E-4</c:v>
                </c:pt>
                <c:pt idx="11069">
                  <c:v>1.197811E-4</c:v>
                </c:pt>
                <c:pt idx="11070">
                  <c:v>1.19782E-4</c:v>
                </c:pt>
                <c:pt idx="11071">
                  <c:v>1.197838E-4</c:v>
                </c:pt>
                <c:pt idx="11072">
                  <c:v>1.1978480000000001E-4</c:v>
                </c:pt>
                <c:pt idx="11073">
                  <c:v>1.197869E-4</c:v>
                </c:pt>
                <c:pt idx="11074">
                  <c:v>1.1978770000000001E-4</c:v>
                </c:pt>
                <c:pt idx="11075">
                  <c:v>1.197876E-4</c:v>
                </c:pt>
                <c:pt idx="11076">
                  <c:v>1.197868E-4</c:v>
                </c:pt>
                <c:pt idx="11077">
                  <c:v>1.19783E-4</c:v>
                </c:pt>
                <c:pt idx="11078">
                  <c:v>1.197802E-4</c:v>
                </c:pt>
                <c:pt idx="11079">
                  <c:v>1.1977590000000001E-4</c:v>
                </c:pt>
                <c:pt idx="11080">
                  <c:v>1.197723E-4</c:v>
                </c:pt>
                <c:pt idx="11081">
                  <c:v>1.197692E-4</c:v>
                </c:pt>
                <c:pt idx="11082">
                  <c:v>1.197657E-4</c:v>
                </c:pt>
                <c:pt idx="11083">
                  <c:v>1.197647E-4</c:v>
                </c:pt>
                <c:pt idx="11084">
                  <c:v>1.197621E-4</c:v>
                </c:pt>
                <c:pt idx="11085">
                  <c:v>1.197624E-4</c:v>
                </c:pt>
                <c:pt idx="11086">
                  <c:v>1.1976310000000001E-4</c:v>
                </c:pt>
                <c:pt idx="11087">
                  <c:v>1.197646E-4</c:v>
                </c:pt>
                <c:pt idx="11088">
                  <c:v>1.1976620000000001E-4</c:v>
                </c:pt>
                <c:pt idx="11089">
                  <c:v>1.197677E-4</c:v>
                </c:pt>
                <c:pt idx="11090">
                  <c:v>1.197679E-4</c:v>
                </c:pt>
                <c:pt idx="11091">
                  <c:v>1.197667E-4</c:v>
                </c:pt>
                <c:pt idx="11092">
                  <c:v>1.197646E-4</c:v>
                </c:pt>
                <c:pt idx="11093">
                  <c:v>1.197616E-4</c:v>
                </c:pt>
                <c:pt idx="11094">
                  <c:v>1.197572E-4</c:v>
                </c:pt>
                <c:pt idx="11095">
                  <c:v>1.197534E-4</c:v>
                </c:pt>
                <c:pt idx="11096">
                  <c:v>1.197494E-4</c:v>
                </c:pt>
                <c:pt idx="11097">
                  <c:v>1.197472E-4</c:v>
                </c:pt>
                <c:pt idx="11098">
                  <c:v>1.1974549999999999E-4</c:v>
                </c:pt>
                <c:pt idx="11099">
                  <c:v>1.1974529999999999E-4</c:v>
                </c:pt>
                <c:pt idx="11100">
                  <c:v>1.1974549999999999E-4</c:v>
                </c:pt>
                <c:pt idx="11101">
                  <c:v>1.197464E-4</c:v>
                </c:pt>
                <c:pt idx="11102">
                  <c:v>1.197472E-4</c:v>
                </c:pt>
                <c:pt idx="11103">
                  <c:v>1.197481E-4</c:v>
                </c:pt>
                <c:pt idx="11104">
                  <c:v>1.197503E-4</c:v>
                </c:pt>
                <c:pt idx="11105">
                  <c:v>1.1975169999999999E-4</c:v>
                </c:pt>
                <c:pt idx="11106">
                  <c:v>1.197518E-4</c:v>
                </c:pt>
                <c:pt idx="11107">
                  <c:v>1.197489E-4</c:v>
                </c:pt>
                <c:pt idx="11108">
                  <c:v>1.1974569999999999E-4</c:v>
                </c:pt>
                <c:pt idx="11109">
                  <c:v>1.1974E-4</c:v>
                </c:pt>
                <c:pt idx="11110">
                  <c:v>1.197355E-4</c:v>
                </c:pt>
                <c:pt idx="11111">
                  <c:v>1.19731E-4</c:v>
                </c:pt>
                <c:pt idx="11112">
                  <c:v>1.197274E-4</c:v>
                </c:pt>
                <c:pt idx="11113">
                  <c:v>1.1972650000000001E-4</c:v>
                </c:pt>
                <c:pt idx="11114">
                  <c:v>1.197245E-4</c:v>
                </c:pt>
                <c:pt idx="11115">
                  <c:v>1.1972669999999999E-4</c:v>
                </c:pt>
                <c:pt idx="11116">
                  <c:v>1.197286E-4</c:v>
                </c:pt>
                <c:pt idx="11117">
                  <c:v>1.197307E-4</c:v>
                </c:pt>
                <c:pt idx="11118">
                  <c:v>1.197324E-4</c:v>
                </c:pt>
                <c:pt idx="11119">
                  <c:v>1.197344E-4</c:v>
                </c:pt>
                <c:pt idx="11120">
                  <c:v>1.197334E-4</c:v>
                </c:pt>
                <c:pt idx="11121">
                  <c:v>1.197308E-4</c:v>
                </c:pt>
                <c:pt idx="11122">
                  <c:v>1.197283E-4</c:v>
                </c:pt>
                <c:pt idx="11123">
                  <c:v>1.197237E-4</c:v>
                </c:pt>
                <c:pt idx="11124">
                  <c:v>1.1971990000000001E-4</c:v>
                </c:pt>
                <c:pt idx="11125">
                  <c:v>1.197167E-4</c:v>
                </c:pt>
                <c:pt idx="11126">
                  <c:v>1.197134E-4</c:v>
                </c:pt>
                <c:pt idx="11127">
                  <c:v>1.1971199999999999E-4</c:v>
                </c:pt>
                <c:pt idx="11128">
                  <c:v>1.197103E-4</c:v>
                </c:pt>
                <c:pt idx="11129">
                  <c:v>1.197105E-4</c:v>
                </c:pt>
                <c:pt idx="11130">
                  <c:v>1.1971100000000001E-4</c:v>
                </c:pt>
                <c:pt idx="11131">
                  <c:v>1.1971179999999999E-4</c:v>
                </c:pt>
                <c:pt idx="11132">
                  <c:v>1.197126E-4</c:v>
                </c:pt>
                <c:pt idx="11133">
                  <c:v>1.197124E-4</c:v>
                </c:pt>
                <c:pt idx="11134">
                  <c:v>1.197132E-4</c:v>
                </c:pt>
                <c:pt idx="11135">
                  <c:v>1.197128E-4</c:v>
                </c:pt>
                <c:pt idx="11136">
                  <c:v>1.197102E-4</c:v>
                </c:pt>
                <c:pt idx="11137">
                  <c:v>1.197074E-4</c:v>
                </c:pt>
                <c:pt idx="11138">
                  <c:v>1.197038E-4</c:v>
                </c:pt>
                <c:pt idx="11139">
                  <c:v>1.197004E-4</c:v>
                </c:pt>
                <c:pt idx="11140">
                  <c:v>1.196976E-4</c:v>
                </c:pt>
                <c:pt idx="11141">
                  <c:v>1.1969530000000001E-4</c:v>
                </c:pt>
                <c:pt idx="11142">
                  <c:v>1.196945E-4</c:v>
                </c:pt>
                <c:pt idx="11143">
                  <c:v>1.196941E-4</c:v>
                </c:pt>
                <c:pt idx="11144">
                  <c:v>1.196948E-4</c:v>
                </c:pt>
                <c:pt idx="11145">
                  <c:v>1.19695E-4</c:v>
                </c:pt>
                <c:pt idx="11146">
                  <c:v>1.196954E-4</c:v>
                </c:pt>
                <c:pt idx="11147">
                  <c:v>1.196964E-4</c:v>
                </c:pt>
                <c:pt idx="11148">
                  <c:v>1.196964E-4</c:v>
                </c:pt>
                <c:pt idx="11149">
                  <c:v>1.196962E-4</c:v>
                </c:pt>
                <c:pt idx="11150">
                  <c:v>1.1969589999999999E-4</c:v>
                </c:pt>
                <c:pt idx="11151">
                  <c:v>1.196946E-4</c:v>
                </c:pt>
                <c:pt idx="11152">
                  <c:v>1.196912E-4</c:v>
                </c:pt>
                <c:pt idx="11153">
                  <c:v>1.196884E-4</c:v>
                </c:pt>
                <c:pt idx="11154">
                  <c:v>1.1968409999999999E-4</c:v>
                </c:pt>
                <c:pt idx="11155">
                  <c:v>1.196809E-4</c:v>
                </c:pt>
                <c:pt idx="11156">
                  <c:v>1.196784E-4</c:v>
                </c:pt>
                <c:pt idx="11157">
                  <c:v>1.1967650000000001E-4</c:v>
                </c:pt>
                <c:pt idx="11158">
                  <c:v>1.196763E-4</c:v>
                </c:pt>
                <c:pt idx="11159">
                  <c:v>1.19676E-4</c:v>
                </c:pt>
                <c:pt idx="11160">
                  <c:v>1.19677E-4</c:v>
                </c:pt>
                <c:pt idx="11161">
                  <c:v>1.196783E-4</c:v>
                </c:pt>
                <c:pt idx="11162">
                  <c:v>1.1968020000000001E-4</c:v>
                </c:pt>
                <c:pt idx="11163">
                  <c:v>1.1968310000000001E-4</c:v>
                </c:pt>
                <c:pt idx="11164">
                  <c:v>1.196836E-4</c:v>
                </c:pt>
                <c:pt idx="11165">
                  <c:v>1.196826E-4</c:v>
                </c:pt>
                <c:pt idx="11166">
                  <c:v>1.196797E-4</c:v>
                </c:pt>
                <c:pt idx="11167">
                  <c:v>1.196762E-4</c:v>
                </c:pt>
                <c:pt idx="11168">
                  <c:v>1.19671E-4</c:v>
                </c:pt>
                <c:pt idx="11169">
                  <c:v>1.1966720000000001E-4</c:v>
                </c:pt>
                <c:pt idx="11170">
                  <c:v>1.196637E-4</c:v>
                </c:pt>
                <c:pt idx="11171">
                  <c:v>1.1966199999999999E-4</c:v>
                </c:pt>
                <c:pt idx="11172">
                  <c:v>1.1966120000000001E-4</c:v>
                </c:pt>
                <c:pt idx="11173">
                  <c:v>1.1966160000000001E-4</c:v>
                </c:pt>
                <c:pt idx="11174">
                  <c:v>1.1966239999999999E-4</c:v>
                </c:pt>
                <c:pt idx="11175">
                  <c:v>1.196638E-4</c:v>
                </c:pt>
                <c:pt idx="11176">
                  <c:v>1.196657E-4</c:v>
                </c:pt>
                <c:pt idx="11177">
                  <c:v>1.1966760000000001E-4</c:v>
                </c:pt>
                <c:pt idx="11178">
                  <c:v>1.196692E-4</c:v>
                </c:pt>
                <c:pt idx="11179">
                  <c:v>1.196687E-4</c:v>
                </c:pt>
                <c:pt idx="11180">
                  <c:v>1.1966760000000001E-4</c:v>
                </c:pt>
                <c:pt idx="11181">
                  <c:v>1.1966470000000001E-4</c:v>
                </c:pt>
                <c:pt idx="11182">
                  <c:v>1.196605E-4</c:v>
                </c:pt>
                <c:pt idx="11183">
                  <c:v>1.196557E-4</c:v>
                </c:pt>
                <c:pt idx="11184">
                  <c:v>1.196513E-4</c:v>
                </c:pt>
                <c:pt idx="11185">
                  <c:v>1.196481E-4</c:v>
                </c:pt>
                <c:pt idx="11186">
                  <c:v>1.19646E-4</c:v>
                </c:pt>
                <c:pt idx="11187">
                  <c:v>1.196458E-4</c:v>
                </c:pt>
                <c:pt idx="11188">
                  <c:v>1.1964630000000001E-4</c:v>
                </c:pt>
                <c:pt idx="11189">
                  <c:v>1.196475E-4</c:v>
                </c:pt>
                <c:pt idx="11190">
                  <c:v>1.196489E-4</c:v>
                </c:pt>
                <c:pt idx="11191">
                  <c:v>1.196507E-4</c:v>
                </c:pt>
                <c:pt idx="11192">
                  <c:v>1.1965230000000001E-4</c:v>
                </c:pt>
                <c:pt idx="11193">
                  <c:v>1.196539E-4</c:v>
                </c:pt>
                <c:pt idx="11194">
                  <c:v>1.19654E-4</c:v>
                </c:pt>
                <c:pt idx="11195">
                  <c:v>1.196536E-4</c:v>
                </c:pt>
                <c:pt idx="11196">
                  <c:v>1.1965170000000001E-4</c:v>
                </c:pt>
                <c:pt idx="11197">
                  <c:v>1.196481E-4</c:v>
                </c:pt>
                <c:pt idx="11198">
                  <c:v>1.196441E-4</c:v>
                </c:pt>
                <c:pt idx="11199">
                  <c:v>1.196398E-4</c:v>
                </c:pt>
                <c:pt idx="11200">
                  <c:v>1.196357E-4</c:v>
                </c:pt>
                <c:pt idx="11201">
                  <c:v>1.196336E-4</c:v>
                </c:pt>
                <c:pt idx="11202">
                  <c:v>1.196317E-4</c:v>
                </c:pt>
                <c:pt idx="11203">
                  <c:v>1.196321E-4</c:v>
                </c:pt>
                <c:pt idx="11204">
                  <c:v>1.196331E-4</c:v>
                </c:pt>
                <c:pt idx="11205">
                  <c:v>1.1963449999999999E-4</c:v>
                </c:pt>
                <c:pt idx="11206">
                  <c:v>1.196373E-4</c:v>
                </c:pt>
                <c:pt idx="11207">
                  <c:v>1.196388E-4</c:v>
                </c:pt>
                <c:pt idx="11208">
                  <c:v>1.1964E-4</c:v>
                </c:pt>
                <c:pt idx="11209">
                  <c:v>1.196392E-4</c:v>
                </c:pt>
                <c:pt idx="11210">
                  <c:v>1.19638E-4</c:v>
                </c:pt>
                <c:pt idx="11211">
                  <c:v>1.196359E-4</c:v>
                </c:pt>
                <c:pt idx="11212">
                  <c:v>1.196328E-4</c:v>
                </c:pt>
                <c:pt idx="11213">
                  <c:v>1.196295E-4</c:v>
                </c:pt>
                <c:pt idx="11214">
                  <c:v>1.196264E-4</c:v>
                </c:pt>
                <c:pt idx="11215">
                  <c:v>1.1962400000000001E-4</c:v>
                </c:pt>
                <c:pt idx="11216">
                  <c:v>1.196222E-4</c:v>
                </c:pt>
                <c:pt idx="11217">
                  <c:v>1.1962150000000001E-4</c:v>
                </c:pt>
                <c:pt idx="11218">
                  <c:v>1.196216E-4</c:v>
                </c:pt>
                <c:pt idx="11219">
                  <c:v>1.196218E-4</c:v>
                </c:pt>
                <c:pt idx="11220">
                  <c:v>1.196224E-4</c:v>
                </c:pt>
                <c:pt idx="11221">
                  <c:v>1.196234E-4</c:v>
                </c:pt>
                <c:pt idx="11222">
                  <c:v>1.196251E-4</c:v>
                </c:pt>
                <c:pt idx="11223">
                  <c:v>1.196272E-4</c:v>
                </c:pt>
                <c:pt idx="11224">
                  <c:v>1.1962770000000001E-4</c:v>
                </c:pt>
                <c:pt idx="11225">
                  <c:v>1.196282E-4</c:v>
                </c:pt>
                <c:pt idx="11226">
                  <c:v>1.196255E-4</c:v>
                </c:pt>
                <c:pt idx="11227">
                  <c:v>1.196229E-4</c:v>
                </c:pt>
                <c:pt idx="11228">
                  <c:v>1.196193E-4</c:v>
                </c:pt>
                <c:pt idx="11229">
                  <c:v>1.196156E-4</c:v>
                </c:pt>
                <c:pt idx="11230">
                  <c:v>1.196132E-4</c:v>
                </c:pt>
                <c:pt idx="11231">
                  <c:v>1.196106E-4</c:v>
                </c:pt>
                <c:pt idx="11232">
                  <c:v>1.1960969999999999E-4</c:v>
                </c:pt>
                <c:pt idx="11233">
                  <c:v>1.196094E-4</c:v>
                </c:pt>
                <c:pt idx="11234">
                  <c:v>1.1961E-4</c:v>
                </c:pt>
                <c:pt idx="11235">
                  <c:v>1.196108E-4</c:v>
                </c:pt>
                <c:pt idx="11236">
                  <c:v>1.196108E-4</c:v>
                </c:pt>
                <c:pt idx="11237">
                  <c:v>1.1961299999999999E-4</c:v>
                </c:pt>
                <c:pt idx="11238">
                  <c:v>1.196152E-4</c:v>
                </c:pt>
                <c:pt idx="11239">
                  <c:v>1.1961530000000001E-4</c:v>
                </c:pt>
                <c:pt idx="11240">
                  <c:v>1.1961530000000001E-4</c:v>
                </c:pt>
                <c:pt idx="11241">
                  <c:v>1.1961200000000001E-4</c:v>
                </c:pt>
                <c:pt idx="11242">
                  <c:v>1.1960989999999999E-4</c:v>
                </c:pt>
                <c:pt idx="11243">
                  <c:v>1.196057E-4</c:v>
                </c:pt>
                <c:pt idx="11244">
                  <c:v>1.196034E-4</c:v>
                </c:pt>
                <c:pt idx="11245">
                  <c:v>1.196008E-4</c:v>
                </c:pt>
                <c:pt idx="11246">
                  <c:v>1.1959980000000001E-4</c:v>
                </c:pt>
                <c:pt idx="11247">
                  <c:v>1.1959960000000001E-4</c:v>
                </c:pt>
                <c:pt idx="11248">
                  <c:v>1.1959999999999999E-4</c:v>
                </c:pt>
                <c:pt idx="11249">
                  <c:v>1.1960059999999999E-4</c:v>
                </c:pt>
                <c:pt idx="11250">
                  <c:v>1.196026E-4</c:v>
                </c:pt>
                <c:pt idx="11251">
                  <c:v>1.1960349999999999E-4</c:v>
                </c:pt>
                <c:pt idx="11252">
                  <c:v>1.196041E-4</c:v>
                </c:pt>
                <c:pt idx="11253">
                  <c:v>1.19605E-4</c:v>
                </c:pt>
                <c:pt idx="11254">
                  <c:v>1.196043E-4</c:v>
                </c:pt>
                <c:pt idx="11255">
                  <c:v>1.1960309999999999E-4</c:v>
                </c:pt>
                <c:pt idx="11256">
                  <c:v>1.196012E-4</c:v>
                </c:pt>
                <c:pt idx="11257">
                  <c:v>1.195986E-4</c:v>
                </c:pt>
                <c:pt idx="11258">
                  <c:v>1.195959E-4</c:v>
                </c:pt>
                <c:pt idx="11259">
                  <c:v>1.195933E-4</c:v>
                </c:pt>
                <c:pt idx="11260">
                  <c:v>1.1959089999999999E-4</c:v>
                </c:pt>
                <c:pt idx="11261">
                  <c:v>1.195897E-4</c:v>
                </c:pt>
                <c:pt idx="11262">
                  <c:v>1.195893E-4</c:v>
                </c:pt>
                <c:pt idx="11263">
                  <c:v>1.1958990000000001E-4</c:v>
                </c:pt>
                <c:pt idx="11264">
                  <c:v>1.1959069999999999E-4</c:v>
                </c:pt>
                <c:pt idx="11265">
                  <c:v>1.195919E-4</c:v>
                </c:pt>
                <c:pt idx="11266">
                  <c:v>1.195929E-4</c:v>
                </c:pt>
                <c:pt idx="11267">
                  <c:v>1.1959419999999999E-4</c:v>
                </c:pt>
                <c:pt idx="11268">
                  <c:v>1.195956E-4</c:v>
                </c:pt>
                <c:pt idx="11269">
                  <c:v>1.195952E-4</c:v>
                </c:pt>
                <c:pt idx="11270">
                  <c:v>1.1959439999999999E-4</c:v>
                </c:pt>
                <c:pt idx="11271">
                  <c:v>1.195933E-4</c:v>
                </c:pt>
                <c:pt idx="11272">
                  <c:v>1.1958990000000001E-4</c:v>
                </c:pt>
                <c:pt idx="11273">
                  <c:v>1.195875E-4</c:v>
                </c:pt>
                <c:pt idx="11274">
                  <c:v>1.1958370000000001E-4</c:v>
                </c:pt>
                <c:pt idx="11275">
                  <c:v>1.1958159999999999E-4</c:v>
                </c:pt>
                <c:pt idx="11276">
                  <c:v>1.195801E-4</c:v>
                </c:pt>
                <c:pt idx="11277">
                  <c:v>1.195797E-4</c:v>
                </c:pt>
                <c:pt idx="11278">
                  <c:v>1.195799E-4</c:v>
                </c:pt>
                <c:pt idx="11279">
                  <c:v>1.195806E-4</c:v>
                </c:pt>
                <c:pt idx="11280">
                  <c:v>1.195817E-4</c:v>
                </c:pt>
                <c:pt idx="11281">
                  <c:v>1.195832E-4</c:v>
                </c:pt>
                <c:pt idx="11282">
                  <c:v>1.1958430000000001E-4</c:v>
                </c:pt>
                <c:pt idx="11283">
                  <c:v>1.195866E-4</c:v>
                </c:pt>
                <c:pt idx="11284">
                  <c:v>1.195869E-4</c:v>
                </c:pt>
                <c:pt idx="11285">
                  <c:v>1.1958680000000001E-4</c:v>
                </c:pt>
                <c:pt idx="11286">
                  <c:v>1.195852E-4</c:v>
                </c:pt>
                <c:pt idx="11287">
                  <c:v>1.1958140000000001E-4</c:v>
                </c:pt>
                <c:pt idx="11288">
                  <c:v>1.195786E-4</c:v>
                </c:pt>
                <c:pt idx="11289">
                  <c:v>1.195745E-4</c:v>
                </c:pt>
                <c:pt idx="11290">
                  <c:v>1.1957210000000001E-4</c:v>
                </c:pt>
                <c:pt idx="11291">
                  <c:v>1.195702E-4</c:v>
                </c:pt>
                <c:pt idx="11292">
                  <c:v>1.1956919999999999E-4</c:v>
                </c:pt>
                <c:pt idx="11293">
                  <c:v>1.1956979999999999E-4</c:v>
                </c:pt>
                <c:pt idx="11294">
                  <c:v>1.195713E-4</c:v>
                </c:pt>
                <c:pt idx="11295">
                  <c:v>1.195733E-4</c:v>
                </c:pt>
                <c:pt idx="11296">
                  <c:v>1.1957520000000001E-4</c:v>
                </c:pt>
                <c:pt idx="11297">
                  <c:v>1.19577E-4</c:v>
                </c:pt>
                <c:pt idx="11298">
                  <c:v>1.19579E-4</c:v>
                </c:pt>
                <c:pt idx="11299">
                  <c:v>1.195786E-4</c:v>
                </c:pt>
                <c:pt idx="11300">
                  <c:v>1.1957810000000001E-4</c:v>
                </c:pt>
                <c:pt idx="11301">
                  <c:v>1.195761E-4</c:v>
                </c:pt>
                <c:pt idx="11302">
                  <c:v>1.1957289999999999E-4</c:v>
                </c:pt>
                <c:pt idx="11303">
                  <c:v>1.1956959999999999E-4</c:v>
                </c:pt>
                <c:pt idx="11304">
                  <c:v>1.19566E-4</c:v>
                </c:pt>
                <c:pt idx="11305">
                  <c:v>1.195638E-4</c:v>
                </c:pt>
                <c:pt idx="11306">
                  <c:v>1.1956220000000001E-4</c:v>
                </c:pt>
                <c:pt idx="11307">
                  <c:v>1.195621E-4</c:v>
                </c:pt>
                <c:pt idx="11308">
                  <c:v>1.195629E-4</c:v>
                </c:pt>
                <c:pt idx="11309">
                  <c:v>1.195638E-4</c:v>
                </c:pt>
                <c:pt idx="11310">
                  <c:v>1.1956530000000001E-4</c:v>
                </c:pt>
                <c:pt idx="11311">
                  <c:v>1.195673E-4</c:v>
                </c:pt>
                <c:pt idx="11312">
                  <c:v>1.195697E-4</c:v>
                </c:pt>
                <c:pt idx="11313">
                  <c:v>1.195718E-4</c:v>
                </c:pt>
                <c:pt idx="11314">
                  <c:v>1.1957269999999999E-4</c:v>
                </c:pt>
                <c:pt idx="11315">
                  <c:v>1.1957269999999999E-4</c:v>
                </c:pt>
                <c:pt idx="11316">
                  <c:v>1.1957E-4</c:v>
                </c:pt>
                <c:pt idx="11317">
                  <c:v>1.195666E-4</c:v>
                </c:pt>
                <c:pt idx="11318">
                  <c:v>1.1956299999999999E-4</c:v>
                </c:pt>
                <c:pt idx="11319">
                  <c:v>1.1955950000000001E-4</c:v>
                </c:pt>
                <c:pt idx="11320">
                  <c:v>1.195571E-4</c:v>
                </c:pt>
                <c:pt idx="11321">
                  <c:v>1.195551E-4</c:v>
                </c:pt>
                <c:pt idx="11322">
                  <c:v>1.195545E-4</c:v>
                </c:pt>
                <c:pt idx="11323">
                  <c:v>1.195551E-4</c:v>
                </c:pt>
                <c:pt idx="11324">
                  <c:v>1.1955600000000001E-4</c:v>
                </c:pt>
                <c:pt idx="11325">
                  <c:v>1.1955719999999999E-4</c:v>
                </c:pt>
                <c:pt idx="11326">
                  <c:v>1.195594E-4</c:v>
                </c:pt>
                <c:pt idx="11327">
                  <c:v>1.195623E-4</c:v>
                </c:pt>
                <c:pt idx="11328">
                  <c:v>1.1956550000000001E-4</c:v>
                </c:pt>
                <c:pt idx="11329">
                  <c:v>1.195658E-4</c:v>
                </c:pt>
                <c:pt idx="11330">
                  <c:v>1.1956550000000001E-4</c:v>
                </c:pt>
                <c:pt idx="11331">
                  <c:v>1.195629E-4</c:v>
                </c:pt>
                <c:pt idx="11332">
                  <c:v>1.195596E-4</c:v>
                </c:pt>
                <c:pt idx="11333">
                  <c:v>1.195555E-4</c:v>
                </c:pt>
                <c:pt idx="11334">
                  <c:v>1.195528E-4</c:v>
                </c:pt>
                <c:pt idx="11335">
                  <c:v>1.1955000000000001E-4</c:v>
                </c:pt>
                <c:pt idx="11336">
                  <c:v>1.19549E-4</c:v>
                </c:pt>
                <c:pt idx="11337">
                  <c:v>1.195487E-4</c:v>
                </c:pt>
                <c:pt idx="11338">
                  <c:v>1.195496E-4</c:v>
                </c:pt>
                <c:pt idx="11339">
                  <c:v>1.195509E-4</c:v>
                </c:pt>
                <c:pt idx="11340">
                  <c:v>1.1955310000000001E-4</c:v>
                </c:pt>
                <c:pt idx="11341">
                  <c:v>1.195547E-4</c:v>
                </c:pt>
                <c:pt idx="11342">
                  <c:v>1.195561E-4</c:v>
                </c:pt>
                <c:pt idx="11343">
                  <c:v>1.195577E-4</c:v>
                </c:pt>
                <c:pt idx="11344">
                  <c:v>1.195575E-4</c:v>
                </c:pt>
                <c:pt idx="11345">
                  <c:v>1.195569E-4</c:v>
                </c:pt>
                <c:pt idx="11346">
                  <c:v>1.195553E-4</c:v>
                </c:pt>
                <c:pt idx="11347">
                  <c:v>1.195522E-4</c:v>
                </c:pt>
                <c:pt idx="11348">
                  <c:v>1.195489E-4</c:v>
                </c:pt>
                <c:pt idx="11349">
                  <c:v>1.195462E-4</c:v>
                </c:pt>
                <c:pt idx="11350">
                  <c:v>1.195432E-4</c:v>
                </c:pt>
                <c:pt idx="11351">
                  <c:v>1.195429E-4</c:v>
                </c:pt>
                <c:pt idx="11352">
                  <c:v>1.195421E-4</c:v>
                </c:pt>
                <c:pt idx="11353">
                  <c:v>1.1954400000000001E-4</c:v>
                </c:pt>
                <c:pt idx="11354">
                  <c:v>1.195456E-4</c:v>
                </c:pt>
                <c:pt idx="11355">
                  <c:v>1.1954789999999999E-4</c:v>
                </c:pt>
                <c:pt idx="11356">
                  <c:v>1.195499E-4</c:v>
                </c:pt>
                <c:pt idx="11357">
                  <c:v>1.195525E-4</c:v>
                </c:pt>
                <c:pt idx="11358">
                  <c:v>1.1955369999999999E-4</c:v>
                </c:pt>
                <c:pt idx="11359">
                  <c:v>1.195532E-4</c:v>
                </c:pt>
                <c:pt idx="11360">
                  <c:v>1.195516E-4</c:v>
                </c:pt>
                <c:pt idx="11361">
                  <c:v>1.195492E-4</c:v>
                </c:pt>
                <c:pt idx="11362">
                  <c:v>1.195453E-4</c:v>
                </c:pt>
                <c:pt idx="11363">
                  <c:v>1.195425E-4</c:v>
                </c:pt>
                <c:pt idx="11364">
                  <c:v>1.195392E-4</c:v>
                </c:pt>
                <c:pt idx="11365">
                  <c:v>1.1953800000000001E-4</c:v>
                </c:pt>
                <c:pt idx="11366">
                  <c:v>1.195369E-4</c:v>
                </c:pt>
                <c:pt idx="11367">
                  <c:v>1.1953740000000001E-4</c:v>
                </c:pt>
                <c:pt idx="11368">
                  <c:v>1.1953819999999999E-4</c:v>
                </c:pt>
                <c:pt idx="11369">
                  <c:v>1.195406E-4</c:v>
                </c:pt>
                <c:pt idx="11370">
                  <c:v>1.195423E-4</c:v>
                </c:pt>
                <c:pt idx="11371">
                  <c:v>1.1954400000000001E-4</c:v>
                </c:pt>
                <c:pt idx="11372">
                  <c:v>1.195454E-4</c:v>
                </c:pt>
                <c:pt idx="11373">
                  <c:v>1.1954690000000001E-4</c:v>
                </c:pt>
                <c:pt idx="11374">
                  <c:v>1.1954690000000001E-4</c:v>
                </c:pt>
                <c:pt idx="11375">
                  <c:v>1.19546E-4</c:v>
                </c:pt>
                <c:pt idx="11376">
                  <c:v>1.1954380000000001E-4</c:v>
                </c:pt>
                <c:pt idx="11377">
                  <c:v>1.195396E-4</c:v>
                </c:pt>
                <c:pt idx="11378">
                  <c:v>1.195371E-4</c:v>
                </c:pt>
                <c:pt idx="11379">
                  <c:v>1.195334E-4</c:v>
                </c:pt>
                <c:pt idx="11380">
                  <c:v>1.195325E-4</c:v>
                </c:pt>
                <c:pt idx="11381">
                  <c:v>1.195313E-4</c:v>
                </c:pt>
                <c:pt idx="11382">
                  <c:v>1.195319E-4</c:v>
                </c:pt>
                <c:pt idx="11383">
                  <c:v>1.195327E-4</c:v>
                </c:pt>
                <c:pt idx="11384">
                  <c:v>1.195341E-4</c:v>
                </c:pt>
                <c:pt idx="11385">
                  <c:v>1.1953569999999999E-4</c:v>
                </c:pt>
                <c:pt idx="11386">
                  <c:v>1.195381E-4</c:v>
                </c:pt>
                <c:pt idx="11387">
                  <c:v>1.195397E-4</c:v>
                </c:pt>
                <c:pt idx="11388">
                  <c:v>1.1954149999999999E-4</c:v>
                </c:pt>
                <c:pt idx="11389">
                  <c:v>1.195425E-4</c:v>
                </c:pt>
                <c:pt idx="11390">
                  <c:v>1.19542E-4</c:v>
                </c:pt>
                <c:pt idx="11391">
                  <c:v>1.195401E-4</c:v>
                </c:pt>
                <c:pt idx="11392">
                  <c:v>1.1953780000000001E-4</c:v>
                </c:pt>
                <c:pt idx="11393">
                  <c:v>1.195344E-4</c:v>
                </c:pt>
                <c:pt idx="11394">
                  <c:v>1.195309E-4</c:v>
                </c:pt>
                <c:pt idx="11395">
                  <c:v>1.1952850000000001E-4</c:v>
                </c:pt>
                <c:pt idx="11396">
                  <c:v>1.1952639999999999E-4</c:v>
                </c:pt>
                <c:pt idx="11397">
                  <c:v>1.1952599999999999E-4</c:v>
                </c:pt>
                <c:pt idx="11398">
                  <c:v>1.1952619999999999E-4</c:v>
                </c:pt>
                <c:pt idx="11399">
                  <c:v>1.195267E-4</c:v>
                </c:pt>
                <c:pt idx="11400">
                  <c:v>1.1952830000000001E-4</c:v>
                </c:pt>
                <c:pt idx="11401">
                  <c:v>1.1953E-4</c:v>
                </c:pt>
                <c:pt idx="11402">
                  <c:v>1.195325E-4</c:v>
                </c:pt>
                <c:pt idx="11403">
                  <c:v>1.1953490000000001E-4</c:v>
                </c:pt>
                <c:pt idx="11404">
                  <c:v>1.195373E-4</c:v>
                </c:pt>
                <c:pt idx="11405">
                  <c:v>1.19537E-4</c:v>
                </c:pt>
                <c:pt idx="11406">
                  <c:v>1.195362E-4</c:v>
                </c:pt>
                <c:pt idx="11407">
                  <c:v>1.195336E-4</c:v>
                </c:pt>
                <c:pt idx="11408">
                  <c:v>1.195298E-4</c:v>
                </c:pt>
                <c:pt idx="11409">
                  <c:v>1.1952599999999999E-4</c:v>
                </c:pt>
                <c:pt idx="11410">
                  <c:v>1.1952230000000001E-4</c:v>
                </c:pt>
                <c:pt idx="11411">
                  <c:v>1.195197E-4</c:v>
                </c:pt>
                <c:pt idx="11412">
                  <c:v>1.195182E-4</c:v>
                </c:pt>
                <c:pt idx="11413">
                  <c:v>1.195176E-4</c:v>
                </c:pt>
                <c:pt idx="11414">
                  <c:v>1.1951880000000001E-4</c:v>
                </c:pt>
                <c:pt idx="11415">
                  <c:v>1.1952039999999999E-4</c:v>
                </c:pt>
                <c:pt idx="11416">
                  <c:v>1.195236E-4</c:v>
                </c:pt>
                <c:pt idx="11417">
                  <c:v>1.1952619999999999E-4</c:v>
                </c:pt>
                <c:pt idx="11418">
                  <c:v>1.19529E-4</c:v>
                </c:pt>
                <c:pt idx="11419">
                  <c:v>1.195315E-4</c:v>
                </c:pt>
                <c:pt idx="11420">
                  <c:v>1.1953199999999999E-4</c:v>
                </c:pt>
                <c:pt idx="11421">
                  <c:v>1.195305E-4</c:v>
                </c:pt>
                <c:pt idx="11422">
                  <c:v>1.195282E-4</c:v>
                </c:pt>
                <c:pt idx="11423">
                  <c:v>1.195243E-4</c:v>
                </c:pt>
                <c:pt idx="11424">
                  <c:v>1.1952039999999999E-4</c:v>
                </c:pt>
                <c:pt idx="11425">
                  <c:v>1.195168E-4</c:v>
                </c:pt>
                <c:pt idx="11426">
                  <c:v>1.195146E-4</c:v>
                </c:pt>
                <c:pt idx="11427">
                  <c:v>1.195133E-4</c:v>
                </c:pt>
                <c:pt idx="11428">
                  <c:v>1.1951359999999999E-4</c:v>
                </c:pt>
                <c:pt idx="11429">
                  <c:v>1.1951399999999999E-4</c:v>
                </c:pt>
                <c:pt idx="11430">
                  <c:v>1.195155E-4</c:v>
                </c:pt>
                <c:pt idx="11431">
                  <c:v>1.195176E-4</c:v>
                </c:pt>
                <c:pt idx="11432">
                  <c:v>1.195203E-4</c:v>
                </c:pt>
                <c:pt idx="11433">
                  <c:v>1.19522E-4</c:v>
                </c:pt>
                <c:pt idx="11434">
                  <c:v>1.195236E-4</c:v>
                </c:pt>
                <c:pt idx="11435">
                  <c:v>1.1952309999999999E-4</c:v>
                </c:pt>
                <c:pt idx="11436">
                  <c:v>1.1952269999999999E-4</c:v>
                </c:pt>
                <c:pt idx="11437">
                  <c:v>1.195206E-4</c:v>
                </c:pt>
                <c:pt idx="11438">
                  <c:v>1.195182E-4</c:v>
                </c:pt>
                <c:pt idx="11439">
                  <c:v>1.19515E-4</c:v>
                </c:pt>
                <c:pt idx="11440">
                  <c:v>1.195122E-4</c:v>
                </c:pt>
                <c:pt idx="11441">
                  <c:v>1.1951E-4</c:v>
                </c:pt>
                <c:pt idx="11442">
                  <c:v>1.195088E-4</c:v>
                </c:pt>
                <c:pt idx="11443">
                  <c:v>1.195084E-4</c:v>
                </c:pt>
                <c:pt idx="11444">
                  <c:v>1.19509E-4</c:v>
                </c:pt>
                <c:pt idx="11445">
                  <c:v>1.1950990000000001E-4</c:v>
                </c:pt>
                <c:pt idx="11446">
                  <c:v>1.195112E-4</c:v>
                </c:pt>
                <c:pt idx="11447">
                  <c:v>1.195144E-4</c:v>
                </c:pt>
                <c:pt idx="11448">
                  <c:v>1.1951650000000001E-4</c:v>
                </c:pt>
                <c:pt idx="11449">
                  <c:v>1.195178E-4</c:v>
                </c:pt>
                <c:pt idx="11450">
                  <c:v>1.195191E-4</c:v>
                </c:pt>
                <c:pt idx="11451">
                  <c:v>1.195177E-4</c:v>
                </c:pt>
                <c:pt idx="11452">
                  <c:v>1.195166E-4</c:v>
                </c:pt>
                <c:pt idx="11453">
                  <c:v>1.195144E-4</c:v>
                </c:pt>
                <c:pt idx="11454">
                  <c:v>1.19511E-4</c:v>
                </c:pt>
                <c:pt idx="11455">
                  <c:v>1.195077E-4</c:v>
                </c:pt>
                <c:pt idx="11456">
                  <c:v>1.195053E-4</c:v>
                </c:pt>
                <c:pt idx="11457">
                  <c:v>1.195024E-4</c:v>
                </c:pt>
                <c:pt idx="11458">
                  <c:v>1.1950139999999999E-4</c:v>
                </c:pt>
                <c:pt idx="11459">
                  <c:v>1.195009E-4</c:v>
                </c:pt>
                <c:pt idx="11460">
                  <c:v>1.195019E-4</c:v>
                </c:pt>
                <c:pt idx="11461">
                  <c:v>1.195044E-4</c:v>
                </c:pt>
                <c:pt idx="11462">
                  <c:v>1.1950700000000001E-4</c:v>
                </c:pt>
                <c:pt idx="11463">
                  <c:v>1.195096E-4</c:v>
                </c:pt>
                <c:pt idx="11464">
                  <c:v>1.195119E-4</c:v>
                </c:pt>
                <c:pt idx="11465">
                  <c:v>1.1951379999999999E-4</c:v>
                </c:pt>
                <c:pt idx="11466">
                  <c:v>1.1951340000000001E-4</c:v>
                </c:pt>
                <c:pt idx="11467">
                  <c:v>1.195118E-4</c:v>
                </c:pt>
                <c:pt idx="11468">
                  <c:v>1.195091E-4</c:v>
                </c:pt>
                <c:pt idx="11469">
                  <c:v>1.195042E-4</c:v>
                </c:pt>
                <c:pt idx="11470">
                  <c:v>1.195005E-4</c:v>
                </c:pt>
                <c:pt idx="11471">
                  <c:v>1.194957E-4</c:v>
                </c:pt>
                <c:pt idx="11472">
                  <c:v>1.194934E-4</c:v>
                </c:pt>
                <c:pt idx="11473">
                  <c:v>1.1949209999999999E-4</c:v>
                </c:pt>
                <c:pt idx="11474">
                  <c:v>1.1949249999999999E-4</c:v>
                </c:pt>
                <c:pt idx="11475">
                  <c:v>1.194943E-4</c:v>
                </c:pt>
                <c:pt idx="11476">
                  <c:v>1.194971E-4</c:v>
                </c:pt>
                <c:pt idx="11477">
                  <c:v>1.1950040000000001E-4</c:v>
                </c:pt>
                <c:pt idx="11478">
                  <c:v>1.195029E-4</c:v>
                </c:pt>
                <c:pt idx="11479">
                  <c:v>1.195052E-4</c:v>
                </c:pt>
                <c:pt idx="11480">
                  <c:v>1.195069E-4</c:v>
                </c:pt>
                <c:pt idx="11481">
                  <c:v>1.195053E-4</c:v>
                </c:pt>
                <c:pt idx="11482">
                  <c:v>1.195034E-4</c:v>
                </c:pt>
                <c:pt idx="11483">
                  <c:v>1.194997E-4</c:v>
                </c:pt>
                <c:pt idx="11484">
                  <c:v>1.194953E-4</c:v>
                </c:pt>
                <c:pt idx="11485">
                  <c:v>1.194914E-4</c:v>
                </c:pt>
                <c:pt idx="11486">
                  <c:v>1.194879E-4</c:v>
                </c:pt>
                <c:pt idx="11487">
                  <c:v>1.1948589999999999E-4</c:v>
                </c:pt>
                <c:pt idx="11488">
                  <c:v>1.194852E-4</c:v>
                </c:pt>
                <c:pt idx="11489">
                  <c:v>1.194854E-4</c:v>
                </c:pt>
                <c:pt idx="11490">
                  <c:v>1.194869E-4</c:v>
                </c:pt>
                <c:pt idx="11491">
                  <c:v>1.1948939999999999E-4</c:v>
                </c:pt>
                <c:pt idx="11492">
                  <c:v>1.19492E-4</c:v>
                </c:pt>
                <c:pt idx="11493">
                  <c:v>1.194953E-4</c:v>
                </c:pt>
                <c:pt idx="11494">
                  <c:v>1.194974E-4</c:v>
                </c:pt>
                <c:pt idx="11495">
                  <c:v>1.194982E-4</c:v>
                </c:pt>
                <c:pt idx="11496">
                  <c:v>1.194984E-4</c:v>
                </c:pt>
                <c:pt idx="11497">
                  <c:v>1.194962E-4</c:v>
                </c:pt>
                <c:pt idx="11498">
                  <c:v>1.194929E-4</c:v>
                </c:pt>
                <c:pt idx="11499">
                  <c:v>1.194899E-4</c:v>
                </c:pt>
                <c:pt idx="11500">
                  <c:v>1.194837E-4</c:v>
                </c:pt>
                <c:pt idx="11501">
                  <c:v>1.194809E-4</c:v>
                </c:pt>
                <c:pt idx="11502">
                  <c:v>1.194765E-4</c:v>
                </c:pt>
                <c:pt idx="11503">
                  <c:v>1.194752E-4</c:v>
                </c:pt>
                <c:pt idx="11504">
                  <c:v>1.194746E-4</c:v>
                </c:pt>
                <c:pt idx="11505">
                  <c:v>1.194753E-4</c:v>
                </c:pt>
                <c:pt idx="11506">
                  <c:v>1.1947679999999999E-4</c:v>
                </c:pt>
                <c:pt idx="11507">
                  <c:v>1.194794E-4</c:v>
                </c:pt>
                <c:pt idx="11508">
                  <c:v>1.194814E-4</c:v>
                </c:pt>
                <c:pt idx="11509">
                  <c:v>1.194836E-4</c:v>
                </c:pt>
                <c:pt idx="11510">
                  <c:v>1.194847E-4</c:v>
                </c:pt>
                <c:pt idx="11511">
                  <c:v>1.19486E-4</c:v>
                </c:pt>
                <c:pt idx="11512">
                  <c:v>1.194841E-4</c:v>
                </c:pt>
                <c:pt idx="11513">
                  <c:v>1.194827E-4</c:v>
                </c:pt>
                <c:pt idx="11514">
                  <c:v>1.194782E-4</c:v>
                </c:pt>
                <c:pt idx="11515">
                  <c:v>1.194744E-4</c:v>
                </c:pt>
                <c:pt idx="11516">
                  <c:v>1.194697E-4</c:v>
                </c:pt>
                <c:pt idx="11517">
                  <c:v>1.194657E-4</c:v>
                </c:pt>
                <c:pt idx="11518">
                  <c:v>1.1946380000000001E-4</c:v>
                </c:pt>
                <c:pt idx="11519">
                  <c:v>1.19462E-4</c:v>
                </c:pt>
                <c:pt idx="11520">
                  <c:v>1.194625E-4</c:v>
                </c:pt>
                <c:pt idx="11521">
                  <c:v>1.1946340000000001E-4</c:v>
                </c:pt>
                <c:pt idx="11522">
                  <c:v>1.19465E-4</c:v>
                </c:pt>
                <c:pt idx="11523">
                  <c:v>1.1946749999999999E-4</c:v>
                </c:pt>
                <c:pt idx="11524">
                  <c:v>1.194693E-4</c:v>
                </c:pt>
                <c:pt idx="11525">
                  <c:v>1.1947059999999999E-4</c:v>
                </c:pt>
                <c:pt idx="11526">
                  <c:v>1.194714E-4</c:v>
                </c:pt>
                <c:pt idx="11527">
                  <c:v>1.194718E-4</c:v>
                </c:pt>
                <c:pt idx="11528">
                  <c:v>1.194697E-4</c:v>
                </c:pt>
                <c:pt idx="11529">
                  <c:v>1.194661E-4</c:v>
                </c:pt>
                <c:pt idx="11530">
                  <c:v>1.194631E-4</c:v>
                </c:pt>
                <c:pt idx="11531">
                  <c:v>1.1945720000000001E-4</c:v>
                </c:pt>
                <c:pt idx="11532">
                  <c:v>1.194542E-4</c:v>
                </c:pt>
                <c:pt idx="11533">
                  <c:v>1.194505E-4</c:v>
                </c:pt>
                <c:pt idx="11534">
                  <c:v>1.194486E-4</c:v>
                </c:pt>
                <c:pt idx="11535">
                  <c:v>1.19448E-4</c:v>
                </c:pt>
                <c:pt idx="11536">
                  <c:v>1.1944869999999999E-4</c:v>
                </c:pt>
                <c:pt idx="11537">
                  <c:v>1.194503E-4</c:v>
                </c:pt>
                <c:pt idx="11538">
                  <c:v>1.194523E-4</c:v>
                </c:pt>
                <c:pt idx="11539">
                  <c:v>1.194544E-4</c:v>
                </c:pt>
                <c:pt idx="11540">
                  <c:v>1.194559E-4</c:v>
                </c:pt>
                <c:pt idx="11541">
                  <c:v>1.194564E-4</c:v>
                </c:pt>
                <c:pt idx="11542">
                  <c:v>1.194561E-4</c:v>
                </c:pt>
                <c:pt idx="11543">
                  <c:v>1.1945430000000001E-4</c:v>
                </c:pt>
                <c:pt idx="11544">
                  <c:v>1.194506E-4</c:v>
                </c:pt>
                <c:pt idx="11545">
                  <c:v>1.194476E-4</c:v>
                </c:pt>
                <c:pt idx="11546">
                  <c:v>1.1944249999999999E-4</c:v>
                </c:pt>
                <c:pt idx="11547">
                  <c:v>1.1943860000000001E-4</c:v>
                </c:pt>
                <c:pt idx="11548">
                  <c:v>1.19436E-4</c:v>
                </c:pt>
                <c:pt idx="11549">
                  <c:v>1.19434E-4</c:v>
                </c:pt>
                <c:pt idx="11550">
                  <c:v>1.194335E-4</c:v>
                </c:pt>
                <c:pt idx="11551">
                  <c:v>1.1943319999999999E-4</c:v>
                </c:pt>
                <c:pt idx="11552">
                  <c:v>1.194335E-4</c:v>
                </c:pt>
                <c:pt idx="11553">
                  <c:v>1.194337E-4</c:v>
                </c:pt>
                <c:pt idx="11554">
                  <c:v>1.194342E-4</c:v>
                </c:pt>
                <c:pt idx="11555">
                  <c:v>1.194353E-4</c:v>
                </c:pt>
                <c:pt idx="11556">
                  <c:v>1.1943550000000001E-4</c:v>
                </c:pt>
                <c:pt idx="11557">
                  <c:v>1.194354E-4</c:v>
                </c:pt>
                <c:pt idx="11558">
                  <c:v>1.19435E-4</c:v>
                </c:pt>
                <c:pt idx="11559">
                  <c:v>1.1943280000000001E-4</c:v>
                </c:pt>
                <c:pt idx="11560">
                  <c:v>1.194309E-4</c:v>
                </c:pt>
                <c:pt idx="11561">
                  <c:v>1.1942739999999999E-4</c:v>
                </c:pt>
                <c:pt idx="11562">
                  <c:v>1.194242E-4</c:v>
                </c:pt>
                <c:pt idx="11563">
                  <c:v>1.194203E-4</c:v>
                </c:pt>
                <c:pt idx="11564">
                  <c:v>1.1941730000000001E-4</c:v>
                </c:pt>
                <c:pt idx="11565">
                  <c:v>1.1941459999999999E-4</c:v>
                </c:pt>
                <c:pt idx="11566">
                  <c:v>1.194129E-4</c:v>
                </c:pt>
                <c:pt idx="11567">
                  <c:v>1.194118E-4</c:v>
                </c:pt>
                <c:pt idx="11568">
                  <c:v>1.1941189999999999E-4</c:v>
                </c:pt>
                <c:pt idx="11569">
                  <c:v>1.194123E-4</c:v>
                </c:pt>
                <c:pt idx="11570">
                  <c:v>1.194135E-4</c:v>
                </c:pt>
                <c:pt idx="11571">
                  <c:v>1.194149E-4</c:v>
                </c:pt>
                <c:pt idx="11572">
                  <c:v>1.194155E-4</c:v>
                </c:pt>
                <c:pt idx="11573">
                  <c:v>1.19416E-4</c:v>
                </c:pt>
                <c:pt idx="11574">
                  <c:v>1.1941440000000001E-4</c:v>
                </c:pt>
                <c:pt idx="11575">
                  <c:v>1.1941209999999999E-4</c:v>
                </c:pt>
                <c:pt idx="11576">
                  <c:v>1.194081E-4</c:v>
                </c:pt>
                <c:pt idx="11577">
                  <c:v>1.194046E-4</c:v>
                </c:pt>
                <c:pt idx="11578">
                  <c:v>1.19399E-4</c:v>
                </c:pt>
                <c:pt idx="11579">
                  <c:v>1.1939560000000001E-4</c:v>
                </c:pt>
                <c:pt idx="11580">
                  <c:v>1.1939210000000001E-4</c:v>
                </c:pt>
                <c:pt idx="11581">
                  <c:v>1.1939059999999999E-4</c:v>
                </c:pt>
                <c:pt idx="11582">
                  <c:v>1.193899E-4</c:v>
                </c:pt>
                <c:pt idx="11583">
                  <c:v>1.1938999999999999E-4</c:v>
                </c:pt>
                <c:pt idx="11584">
                  <c:v>1.193905E-4</c:v>
                </c:pt>
                <c:pt idx="11585">
                  <c:v>1.193914E-4</c:v>
                </c:pt>
                <c:pt idx="11586">
                  <c:v>1.1939250000000001E-4</c:v>
                </c:pt>
                <c:pt idx="11587">
                  <c:v>1.19393E-4</c:v>
                </c:pt>
                <c:pt idx="11588">
                  <c:v>1.193928E-4</c:v>
                </c:pt>
                <c:pt idx="11589">
                  <c:v>1.19392E-4</c:v>
                </c:pt>
                <c:pt idx="11590">
                  <c:v>1.193895E-4</c:v>
                </c:pt>
                <c:pt idx="11591">
                  <c:v>1.1938689999999999E-4</c:v>
                </c:pt>
                <c:pt idx="11592">
                  <c:v>1.1938379999999999E-4</c:v>
                </c:pt>
                <c:pt idx="11593">
                  <c:v>1.1937819999999999E-4</c:v>
                </c:pt>
                <c:pt idx="11594">
                  <c:v>1.193727E-4</c:v>
                </c:pt>
                <c:pt idx="11595">
                  <c:v>1.193691E-4</c:v>
                </c:pt>
                <c:pt idx="11596">
                  <c:v>1.193671E-4</c:v>
                </c:pt>
                <c:pt idx="11597">
                  <c:v>1.1936579999999999E-4</c:v>
                </c:pt>
                <c:pt idx="11598">
                  <c:v>1.193662E-4</c:v>
                </c:pt>
                <c:pt idx="11599">
                  <c:v>1.193664E-4</c:v>
                </c:pt>
                <c:pt idx="11600">
                  <c:v>1.193667E-4</c:v>
                </c:pt>
                <c:pt idx="11601">
                  <c:v>1.1936770000000001E-4</c:v>
                </c:pt>
                <c:pt idx="11602">
                  <c:v>1.19368E-4</c:v>
                </c:pt>
                <c:pt idx="11603">
                  <c:v>1.193678E-4</c:v>
                </c:pt>
                <c:pt idx="11604">
                  <c:v>1.193672E-4</c:v>
                </c:pt>
                <c:pt idx="11605">
                  <c:v>1.193649E-4</c:v>
                </c:pt>
                <c:pt idx="11606">
                  <c:v>1.193612E-4</c:v>
                </c:pt>
                <c:pt idx="11607">
                  <c:v>1.193572E-4</c:v>
                </c:pt>
                <c:pt idx="11608">
                  <c:v>1.193513E-4</c:v>
                </c:pt>
                <c:pt idx="11609">
                  <c:v>1.193474E-4</c:v>
                </c:pt>
                <c:pt idx="11610">
                  <c:v>1.193422E-4</c:v>
                </c:pt>
                <c:pt idx="11611">
                  <c:v>1.193399E-4</c:v>
                </c:pt>
                <c:pt idx="11612">
                  <c:v>1.193378E-4</c:v>
                </c:pt>
                <c:pt idx="11613">
                  <c:v>1.193376E-4</c:v>
                </c:pt>
                <c:pt idx="11614">
                  <c:v>1.193384E-4</c:v>
                </c:pt>
                <c:pt idx="11615">
                  <c:v>1.193392E-4</c:v>
                </c:pt>
                <c:pt idx="11616">
                  <c:v>1.193397E-4</c:v>
                </c:pt>
                <c:pt idx="11617">
                  <c:v>1.1934000000000001E-4</c:v>
                </c:pt>
                <c:pt idx="11618">
                  <c:v>1.1934020000000001E-4</c:v>
                </c:pt>
                <c:pt idx="11619">
                  <c:v>1.1933980000000001E-4</c:v>
                </c:pt>
                <c:pt idx="11620">
                  <c:v>1.193385E-4</c:v>
                </c:pt>
                <c:pt idx="11621">
                  <c:v>1.193354E-4</c:v>
                </c:pt>
                <c:pt idx="11622">
                  <c:v>1.1933090000000001E-4</c:v>
                </c:pt>
                <c:pt idx="11623">
                  <c:v>1.193268E-4</c:v>
                </c:pt>
                <c:pt idx="11624">
                  <c:v>1.19321E-4</c:v>
                </c:pt>
                <c:pt idx="11625">
                  <c:v>1.193169E-4</c:v>
                </c:pt>
                <c:pt idx="11626">
                  <c:v>1.193137E-4</c:v>
                </c:pt>
                <c:pt idx="11627">
                  <c:v>1.193112E-4</c:v>
                </c:pt>
                <c:pt idx="11628">
                  <c:v>1.1930999999999999E-4</c:v>
                </c:pt>
                <c:pt idx="11629">
                  <c:v>1.1930920000000001E-4</c:v>
                </c:pt>
                <c:pt idx="11630">
                  <c:v>1.1930900000000001E-4</c:v>
                </c:pt>
                <c:pt idx="11631">
                  <c:v>1.1930880000000001E-4</c:v>
                </c:pt>
                <c:pt idx="11632">
                  <c:v>1.193091E-4</c:v>
                </c:pt>
                <c:pt idx="11633">
                  <c:v>1.193086E-4</c:v>
                </c:pt>
                <c:pt idx="11634">
                  <c:v>1.193079E-4</c:v>
                </c:pt>
                <c:pt idx="11635">
                  <c:v>1.193064E-4</c:v>
                </c:pt>
                <c:pt idx="11636">
                  <c:v>1.1930320000000001E-4</c:v>
                </c:pt>
                <c:pt idx="11637">
                  <c:v>1.1929990000000001E-4</c:v>
                </c:pt>
                <c:pt idx="11638">
                  <c:v>1.192958E-4</c:v>
                </c:pt>
                <c:pt idx="11639">
                  <c:v>1.1929060000000001E-4</c:v>
                </c:pt>
                <c:pt idx="11640">
                  <c:v>1.192866E-4</c:v>
                </c:pt>
                <c:pt idx="11641">
                  <c:v>1.192827E-4</c:v>
                </c:pt>
                <c:pt idx="11642">
                  <c:v>1.192801E-4</c:v>
                </c:pt>
                <c:pt idx="11643">
                  <c:v>1.192785E-4</c:v>
                </c:pt>
                <c:pt idx="11644">
                  <c:v>1.192771E-4</c:v>
                </c:pt>
                <c:pt idx="11645">
                  <c:v>1.192763E-4</c:v>
                </c:pt>
                <c:pt idx="11646">
                  <c:v>1.192756E-4</c:v>
                </c:pt>
                <c:pt idx="11647">
                  <c:v>1.1927490000000001E-4</c:v>
                </c:pt>
                <c:pt idx="11648">
                  <c:v>1.192746E-4</c:v>
                </c:pt>
                <c:pt idx="11649">
                  <c:v>1.192743E-4</c:v>
                </c:pt>
                <c:pt idx="11650">
                  <c:v>1.192732E-4</c:v>
                </c:pt>
                <c:pt idx="11651">
                  <c:v>1.192719E-4</c:v>
                </c:pt>
                <c:pt idx="11652">
                  <c:v>1.192684E-4</c:v>
                </c:pt>
                <c:pt idx="11653">
                  <c:v>1.192647E-4</c:v>
                </c:pt>
                <c:pt idx="11654">
                  <c:v>1.192599E-4</c:v>
                </c:pt>
                <c:pt idx="11655">
                  <c:v>1.192553E-4</c:v>
                </c:pt>
                <c:pt idx="11656">
                  <c:v>1.1925010000000001E-4</c:v>
                </c:pt>
                <c:pt idx="11657">
                  <c:v>1.192464E-4</c:v>
                </c:pt>
                <c:pt idx="11658">
                  <c:v>1.192426E-4</c:v>
                </c:pt>
                <c:pt idx="11659">
                  <c:v>1.192405E-4</c:v>
                </c:pt>
                <c:pt idx="11660">
                  <c:v>1.192388E-4</c:v>
                </c:pt>
                <c:pt idx="11661">
                  <c:v>1.1923770000000001E-4</c:v>
                </c:pt>
                <c:pt idx="11662">
                  <c:v>1.192371E-4</c:v>
                </c:pt>
                <c:pt idx="11663">
                  <c:v>1.192369E-4</c:v>
                </c:pt>
                <c:pt idx="11664">
                  <c:v>1.192368E-4</c:v>
                </c:pt>
                <c:pt idx="11665">
                  <c:v>1.192364E-4</c:v>
                </c:pt>
                <c:pt idx="11666">
                  <c:v>1.1923599999999999E-4</c:v>
                </c:pt>
                <c:pt idx="11667">
                  <c:v>1.192349E-4</c:v>
                </c:pt>
                <c:pt idx="11668">
                  <c:v>1.192309E-4</c:v>
                </c:pt>
                <c:pt idx="11669">
                  <c:v>1.192269E-4</c:v>
                </c:pt>
                <c:pt idx="11670">
                  <c:v>1.192216E-4</c:v>
                </c:pt>
                <c:pt idx="11671">
                  <c:v>1.192158E-4</c:v>
                </c:pt>
                <c:pt idx="11672">
                  <c:v>1.1921079999999999E-4</c:v>
                </c:pt>
                <c:pt idx="11673">
                  <c:v>1.192059E-4</c:v>
                </c:pt>
                <c:pt idx="11674">
                  <c:v>1.192029E-4</c:v>
                </c:pt>
                <c:pt idx="11675">
                  <c:v>1.192001E-4</c:v>
                </c:pt>
                <c:pt idx="11676">
                  <c:v>1.191987E-4</c:v>
                </c:pt>
                <c:pt idx="11677">
                  <c:v>1.1919800000000001E-4</c:v>
                </c:pt>
                <c:pt idx="11678">
                  <c:v>1.191975E-4</c:v>
                </c:pt>
                <c:pt idx="11679">
                  <c:v>1.191969E-4</c:v>
                </c:pt>
                <c:pt idx="11680">
                  <c:v>1.19196E-4</c:v>
                </c:pt>
                <c:pt idx="11681">
                  <c:v>1.1919569999999999E-4</c:v>
                </c:pt>
                <c:pt idx="11682">
                  <c:v>1.1919450000000001E-4</c:v>
                </c:pt>
                <c:pt idx="11683">
                  <c:v>1.191905E-4</c:v>
                </c:pt>
                <c:pt idx="11684">
                  <c:v>1.191865E-4</c:v>
                </c:pt>
                <c:pt idx="11685">
                  <c:v>1.19181E-4</c:v>
                </c:pt>
                <c:pt idx="11686">
                  <c:v>1.191757E-4</c:v>
                </c:pt>
                <c:pt idx="11687">
                  <c:v>1.1917109999999999E-4</c:v>
                </c:pt>
                <c:pt idx="11688">
                  <c:v>1.1916720000000001E-4</c:v>
                </c:pt>
                <c:pt idx="11689">
                  <c:v>1.1916390000000001E-4</c:v>
                </c:pt>
                <c:pt idx="11690">
                  <c:v>1.1916139999999999E-4</c:v>
                </c:pt>
                <c:pt idx="11691">
                  <c:v>1.191601E-4</c:v>
                </c:pt>
                <c:pt idx="11692">
                  <c:v>1.191584E-4</c:v>
                </c:pt>
                <c:pt idx="11693">
                  <c:v>1.191572E-4</c:v>
                </c:pt>
                <c:pt idx="11694">
                  <c:v>1.1915559999999999E-4</c:v>
                </c:pt>
                <c:pt idx="11695">
                  <c:v>1.191541E-4</c:v>
                </c:pt>
                <c:pt idx="11696">
                  <c:v>1.191526E-4</c:v>
                </c:pt>
                <c:pt idx="11697">
                  <c:v>1.19151E-4</c:v>
                </c:pt>
                <c:pt idx="11698">
                  <c:v>1.1914899999999999E-4</c:v>
                </c:pt>
                <c:pt idx="11699">
                  <c:v>1.1914589999999999E-4</c:v>
                </c:pt>
                <c:pt idx="11700">
                  <c:v>1.1914180000000001E-4</c:v>
                </c:pt>
                <c:pt idx="11701">
                  <c:v>1.191363E-4</c:v>
                </c:pt>
                <c:pt idx="11702">
                  <c:v>1.191309E-4</c:v>
                </c:pt>
                <c:pt idx="11703">
                  <c:v>1.191261E-4</c:v>
                </c:pt>
                <c:pt idx="11704">
                  <c:v>1.191219E-4</c:v>
                </c:pt>
                <c:pt idx="11705">
                  <c:v>1.191183E-4</c:v>
                </c:pt>
                <c:pt idx="11706">
                  <c:v>1.19116E-4</c:v>
                </c:pt>
                <c:pt idx="11707">
                  <c:v>1.191134E-4</c:v>
                </c:pt>
                <c:pt idx="11708">
                  <c:v>1.191132E-4</c:v>
                </c:pt>
                <c:pt idx="11709">
                  <c:v>1.1911120000000001E-4</c:v>
                </c:pt>
                <c:pt idx="11710">
                  <c:v>1.191102E-4</c:v>
                </c:pt>
                <c:pt idx="11711">
                  <c:v>1.1910889999999999E-4</c:v>
                </c:pt>
                <c:pt idx="11712">
                  <c:v>1.191073E-4</c:v>
                </c:pt>
                <c:pt idx="11713">
                  <c:v>1.191057E-4</c:v>
                </c:pt>
                <c:pt idx="11714">
                  <c:v>1.191041E-4</c:v>
                </c:pt>
                <c:pt idx="11715">
                  <c:v>1.191011E-4</c:v>
                </c:pt>
                <c:pt idx="11716">
                  <c:v>1.19097E-4</c:v>
                </c:pt>
                <c:pt idx="11717">
                  <c:v>1.190908E-4</c:v>
                </c:pt>
                <c:pt idx="11718">
                  <c:v>1.190849E-4</c:v>
                </c:pt>
                <c:pt idx="11719">
                  <c:v>1.190789E-4</c:v>
                </c:pt>
                <c:pt idx="11720">
                  <c:v>1.1907380000000001E-4</c:v>
                </c:pt>
                <c:pt idx="11721">
                  <c:v>1.190691E-4</c:v>
                </c:pt>
                <c:pt idx="11722">
                  <c:v>1.1906549999999999E-4</c:v>
                </c:pt>
                <c:pt idx="11723">
                  <c:v>1.190629E-4</c:v>
                </c:pt>
                <c:pt idx="11724">
                  <c:v>1.1906239999999999E-4</c:v>
                </c:pt>
                <c:pt idx="11725">
                  <c:v>1.190606E-4</c:v>
                </c:pt>
                <c:pt idx="11726">
                  <c:v>1.1905949999999999E-4</c:v>
                </c:pt>
                <c:pt idx="11727">
                  <c:v>1.190576E-4</c:v>
                </c:pt>
                <c:pt idx="11728">
                  <c:v>1.1905600000000001E-4</c:v>
                </c:pt>
                <c:pt idx="11729">
                  <c:v>1.190551E-4</c:v>
                </c:pt>
                <c:pt idx="11730">
                  <c:v>1.190526E-4</c:v>
                </c:pt>
                <c:pt idx="11731">
                  <c:v>1.190476E-4</c:v>
                </c:pt>
                <c:pt idx="11732">
                  <c:v>1.190429E-4</c:v>
                </c:pt>
                <c:pt idx="11733">
                  <c:v>1.1903740000000001E-4</c:v>
                </c:pt>
                <c:pt idx="11734">
                  <c:v>1.1903159999999999E-4</c:v>
                </c:pt>
                <c:pt idx="11735">
                  <c:v>1.190265E-4</c:v>
                </c:pt>
                <c:pt idx="11736">
                  <c:v>1.190222E-4</c:v>
                </c:pt>
                <c:pt idx="11737">
                  <c:v>1.190183E-4</c:v>
                </c:pt>
                <c:pt idx="11738">
                  <c:v>1.190145E-4</c:v>
                </c:pt>
                <c:pt idx="11739">
                  <c:v>1.190117E-4</c:v>
                </c:pt>
                <c:pt idx="11740">
                  <c:v>1.1900890000000001E-4</c:v>
                </c:pt>
                <c:pt idx="11741">
                  <c:v>1.190073E-4</c:v>
                </c:pt>
                <c:pt idx="11742">
                  <c:v>1.190048E-4</c:v>
                </c:pt>
                <c:pt idx="11743">
                  <c:v>1.19003E-4</c:v>
                </c:pt>
                <c:pt idx="11744">
                  <c:v>1.1900079999999999E-4</c:v>
                </c:pt>
                <c:pt idx="11745">
                  <c:v>1.189982E-4</c:v>
                </c:pt>
                <c:pt idx="11746">
                  <c:v>1.189966E-4</c:v>
                </c:pt>
                <c:pt idx="11747">
                  <c:v>1.189924E-4</c:v>
                </c:pt>
                <c:pt idx="11748">
                  <c:v>1.189879E-4</c:v>
                </c:pt>
                <c:pt idx="11749">
                  <c:v>1.18983E-4</c:v>
                </c:pt>
                <c:pt idx="11750">
                  <c:v>1.189766E-4</c:v>
                </c:pt>
                <c:pt idx="11751">
                  <c:v>1.189711E-4</c:v>
                </c:pt>
                <c:pt idx="11752">
                  <c:v>1.18966E-4</c:v>
                </c:pt>
                <c:pt idx="11753">
                  <c:v>1.1896089999999999E-4</c:v>
                </c:pt>
                <c:pt idx="11754">
                  <c:v>1.1895680000000001E-4</c:v>
                </c:pt>
                <c:pt idx="11755">
                  <c:v>1.1895390000000001E-4</c:v>
                </c:pt>
                <c:pt idx="11756">
                  <c:v>1.189511E-4</c:v>
                </c:pt>
                <c:pt idx="11757">
                  <c:v>1.189492E-4</c:v>
                </c:pt>
                <c:pt idx="11758">
                  <c:v>1.189472E-4</c:v>
                </c:pt>
                <c:pt idx="11759">
                  <c:v>1.1894519999999999E-4</c:v>
                </c:pt>
                <c:pt idx="11760">
                  <c:v>1.189438E-4</c:v>
                </c:pt>
                <c:pt idx="11761">
                  <c:v>1.189418E-4</c:v>
                </c:pt>
                <c:pt idx="11762">
                  <c:v>1.1893860000000001E-4</c:v>
                </c:pt>
                <c:pt idx="11763">
                  <c:v>1.189342E-4</c:v>
                </c:pt>
                <c:pt idx="11764">
                  <c:v>1.189274E-4</c:v>
                </c:pt>
                <c:pt idx="11765">
                  <c:v>1.18921E-4</c:v>
                </c:pt>
                <c:pt idx="11766">
                  <c:v>1.1891399999999999E-4</c:v>
                </c:pt>
                <c:pt idx="11767">
                  <c:v>1.1890839999999999E-4</c:v>
                </c:pt>
                <c:pt idx="11768">
                  <c:v>1.189035E-4</c:v>
                </c:pt>
                <c:pt idx="11769">
                  <c:v>1.188994E-4</c:v>
                </c:pt>
                <c:pt idx="11770">
                  <c:v>1.188961E-4</c:v>
                </c:pt>
                <c:pt idx="11771">
                  <c:v>1.188944E-4</c:v>
                </c:pt>
                <c:pt idx="11772">
                  <c:v>1.18892E-4</c:v>
                </c:pt>
                <c:pt idx="11773">
                  <c:v>1.188901E-4</c:v>
                </c:pt>
                <c:pt idx="11774">
                  <c:v>1.188878E-4</c:v>
                </c:pt>
                <c:pt idx="11775">
                  <c:v>1.1888530000000001E-4</c:v>
                </c:pt>
                <c:pt idx="11776">
                  <c:v>1.188827E-4</c:v>
                </c:pt>
                <c:pt idx="11777">
                  <c:v>1.1887970000000001E-4</c:v>
                </c:pt>
                <c:pt idx="11778">
                  <c:v>1.188752E-4</c:v>
                </c:pt>
                <c:pt idx="11779">
                  <c:v>1.1887040000000001E-4</c:v>
                </c:pt>
                <c:pt idx="11780">
                  <c:v>1.188635E-4</c:v>
                </c:pt>
                <c:pt idx="11781">
                  <c:v>1.188572E-4</c:v>
                </c:pt>
                <c:pt idx="11782">
                  <c:v>1.188502E-4</c:v>
                </c:pt>
                <c:pt idx="11783">
                  <c:v>1.188445E-4</c:v>
                </c:pt>
                <c:pt idx="11784">
                  <c:v>1.188399E-4</c:v>
                </c:pt>
                <c:pt idx="11785">
                  <c:v>1.188355E-4</c:v>
                </c:pt>
                <c:pt idx="11786">
                  <c:v>1.188319E-4</c:v>
                </c:pt>
                <c:pt idx="11787">
                  <c:v>1.18829E-4</c:v>
                </c:pt>
                <c:pt idx="11788">
                  <c:v>1.1882700000000001E-4</c:v>
                </c:pt>
                <c:pt idx="11789">
                  <c:v>1.188255E-4</c:v>
                </c:pt>
                <c:pt idx="11790">
                  <c:v>1.18823E-4</c:v>
                </c:pt>
                <c:pt idx="11791">
                  <c:v>1.188194E-4</c:v>
                </c:pt>
                <c:pt idx="11792">
                  <c:v>1.1881579999999999E-4</c:v>
                </c:pt>
                <c:pt idx="11793">
                  <c:v>1.188126E-4</c:v>
                </c:pt>
                <c:pt idx="11794">
                  <c:v>1.188077E-4</c:v>
                </c:pt>
                <c:pt idx="11795">
                  <c:v>1.188029E-4</c:v>
                </c:pt>
                <c:pt idx="11796">
                  <c:v>1.1879659999999999E-4</c:v>
                </c:pt>
                <c:pt idx="11797">
                  <c:v>1.187912E-4</c:v>
                </c:pt>
                <c:pt idx="11798">
                  <c:v>1.187829E-4</c:v>
                </c:pt>
                <c:pt idx="11799">
                  <c:v>1.18777E-4</c:v>
                </c:pt>
                <c:pt idx="11800">
                  <c:v>1.187713E-4</c:v>
                </c:pt>
                <c:pt idx="11801">
                  <c:v>1.187672E-4</c:v>
                </c:pt>
                <c:pt idx="11802">
                  <c:v>1.187642E-4</c:v>
                </c:pt>
                <c:pt idx="11803">
                  <c:v>1.1876269999999999E-4</c:v>
                </c:pt>
                <c:pt idx="11804">
                  <c:v>1.1875959999999999E-4</c:v>
                </c:pt>
                <c:pt idx="11805">
                  <c:v>1.187571E-4</c:v>
                </c:pt>
                <c:pt idx="11806">
                  <c:v>1.1875550000000001E-4</c:v>
                </c:pt>
                <c:pt idx="11807">
                  <c:v>1.187523E-4</c:v>
                </c:pt>
                <c:pt idx="11808">
                  <c:v>1.187487E-4</c:v>
                </c:pt>
                <c:pt idx="11809">
                  <c:v>1.187444E-4</c:v>
                </c:pt>
                <c:pt idx="11810">
                  <c:v>1.187378E-4</c:v>
                </c:pt>
                <c:pt idx="11811">
                  <c:v>1.187316E-4</c:v>
                </c:pt>
                <c:pt idx="11812">
                  <c:v>1.187248E-4</c:v>
                </c:pt>
                <c:pt idx="11813">
                  <c:v>1.187182E-4</c:v>
                </c:pt>
                <c:pt idx="11814">
                  <c:v>1.187119E-4</c:v>
                </c:pt>
                <c:pt idx="11815">
                  <c:v>1.1870630000000001E-4</c:v>
                </c:pt>
                <c:pt idx="11816">
                  <c:v>1.187017E-4</c:v>
                </c:pt>
                <c:pt idx="11817">
                  <c:v>1.186979E-4</c:v>
                </c:pt>
                <c:pt idx="11818">
                  <c:v>1.186944E-4</c:v>
                </c:pt>
                <c:pt idx="11819">
                  <c:v>1.186917E-4</c:v>
                </c:pt>
                <c:pt idx="11820">
                  <c:v>1.1868869999999999E-4</c:v>
                </c:pt>
                <c:pt idx="11821">
                  <c:v>1.186863E-4</c:v>
                </c:pt>
                <c:pt idx="11822">
                  <c:v>1.186833E-4</c:v>
                </c:pt>
                <c:pt idx="11823">
                  <c:v>1.186802E-4</c:v>
                </c:pt>
                <c:pt idx="11824">
                  <c:v>1.186764E-4</c:v>
                </c:pt>
                <c:pt idx="11825">
                  <c:v>1.1867220000000001E-4</c:v>
                </c:pt>
                <c:pt idx="11826">
                  <c:v>1.186661E-4</c:v>
                </c:pt>
                <c:pt idx="11827">
                  <c:v>1.1865980000000001E-4</c:v>
                </c:pt>
                <c:pt idx="11828">
                  <c:v>1.186523E-4</c:v>
                </c:pt>
                <c:pt idx="11829">
                  <c:v>1.1864509999999999E-4</c:v>
                </c:pt>
                <c:pt idx="11830">
                  <c:v>1.1863830000000001E-4</c:v>
                </c:pt>
                <c:pt idx="11831">
                  <c:v>1.1863250000000001E-4</c:v>
                </c:pt>
                <c:pt idx="11832">
                  <c:v>1.186275E-4</c:v>
                </c:pt>
                <c:pt idx="11833">
                  <c:v>1.1862300000000001E-4</c:v>
                </c:pt>
                <c:pt idx="11834">
                  <c:v>1.186194E-4</c:v>
                </c:pt>
                <c:pt idx="11835">
                  <c:v>1.186162E-4</c:v>
                </c:pt>
                <c:pt idx="11836">
                  <c:v>1.186133E-4</c:v>
                </c:pt>
                <c:pt idx="11837">
                  <c:v>1.1861040000000001E-4</c:v>
                </c:pt>
                <c:pt idx="11838">
                  <c:v>1.18607E-4</c:v>
                </c:pt>
                <c:pt idx="11839">
                  <c:v>1.186036E-4</c:v>
                </c:pt>
                <c:pt idx="11840">
                  <c:v>1.186002E-4</c:v>
                </c:pt>
                <c:pt idx="11841">
                  <c:v>1.1859589999999999E-4</c:v>
                </c:pt>
                <c:pt idx="11842">
                  <c:v>1.1858949999999999E-4</c:v>
                </c:pt>
                <c:pt idx="11843">
                  <c:v>1.1858349999999999E-4</c:v>
                </c:pt>
                <c:pt idx="11844">
                  <c:v>1.185753E-4</c:v>
                </c:pt>
                <c:pt idx="11845">
                  <c:v>1.185681E-4</c:v>
                </c:pt>
                <c:pt idx="11846">
                  <c:v>1.185599E-4</c:v>
                </c:pt>
                <c:pt idx="11847">
                  <c:v>1.185538E-4</c:v>
                </c:pt>
                <c:pt idx="11848">
                  <c:v>1.185483E-4</c:v>
                </c:pt>
                <c:pt idx="11849">
                  <c:v>1.185439E-4</c:v>
                </c:pt>
                <c:pt idx="11850">
                  <c:v>1.185406E-4</c:v>
                </c:pt>
                <c:pt idx="11851">
                  <c:v>1.1853739999999999E-4</c:v>
                </c:pt>
                <c:pt idx="11852">
                  <c:v>1.185344E-4</c:v>
                </c:pt>
                <c:pt idx="11853">
                  <c:v>1.1853139999999999E-4</c:v>
                </c:pt>
                <c:pt idx="11854">
                  <c:v>1.18528E-4</c:v>
                </c:pt>
                <c:pt idx="11855">
                  <c:v>1.185241E-4</c:v>
                </c:pt>
                <c:pt idx="11856">
                  <c:v>1.1852E-4</c:v>
                </c:pt>
                <c:pt idx="11857">
                  <c:v>1.1851569999999999E-4</c:v>
                </c:pt>
                <c:pt idx="11858">
                  <c:v>1.1850969999999999E-4</c:v>
                </c:pt>
                <c:pt idx="11859">
                  <c:v>1.185032E-4</c:v>
                </c:pt>
                <c:pt idx="11860">
                  <c:v>1.1849689999999999E-4</c:v>
                </c:pt>
                <c:pt idx="11861">
                  <c:v>1.184856E-4</c:v>
                </c:pt>
                <c:pt idx="11862">
                  <c:v>1.1847889999999999E-4</c:v>
                </c:pt>
                <c:pt idx="11863">
                  <c:v>1.184707E-4</c:v>
                </c:pt>
                <c:pt idx="11864">
                  <c:v>1.184662E-4</c:v>
                </c:pt>
                <c:pt idx="11865">
                  <c:v>1.184615E-4</c:v>
                </c:pt>
                <c:pt idx="11866">
                  <c:v>1.184584E-4</c:v>
                </c:pt>
                <c:pt idx="11867">
                  <c:v>1.184556E-4</c:v>
                </c:pt>
                <c:pt idx="11868">
                  <c:v>1.1845290000000001E-4</c:v>
                </c:pt>
                <c:pt idx="11869">
                  <c:v>1.184499E-4</c:v>
                </c:pt>
                <c:pt idx="11870">
                  <c:v>1.184462E-4</c:v>
                </c:pt>
                <c:pt idx="11871">
                  <c:v>1.184421E-4</c:v>
                </c:pt>
                <c:pt idx="11872">
                  <c:v>1.184373E-4</c:v>
                </c:pt>
                <c:pt idx="11873">
                  <c:v>1.184323E-4</c:v>
                </c:pt>
                <c:pt idx="11874">
                  <c:v>1.1842520000000001E-4</c:v>
                </c:pt>
                <c:pt idx="11875">
                  <c:v>1.184187E-4</c:v>
                </c:pt>
                <c:pt idx="11876">
                  <c:v>1.1841049999999999E-4</c:v>
                </c:pt>
                <c:pt idx="11877">
                  <c:v>1.184022E-4</c:v>
                </c:pt>
                <c:pt idx="11878">
                  <c:v>1.1839539999999999E-4</c:v>
                </c:pt>
                <c:pt idx="11879">
                  <c:v>1.1838820000000001E-4</c:v>
                </c:pt>
                <c:pt idx="11880">
                  <c:v>1.183834E-4</c:v>
                </c:pt>
                <c:pt idx="11881">
                  <c:v>1.183786E-4</c:v>
                </c:pt>
                <c:pt idx="11882">
                  <c:v>1.18375E-4</c:v>
                </c:pt>
                <c:pt idx="11883">
                  <c:v>1.183717E-4</c:v>
                </c:pt>
                <c:pt idx="11884">
                  <c:v>1.18368E-4</c:v>
                </c:pt>
                <c:pt idx="11885">
                  <c:v>1.1836399999999999E-4</c:v>
                </c:pt>
                <c:pt idx="11886">
                  <c:v>1.183597E-4</c:v>
                </c:pt>
                <c:pt idx="11887">
                  <c:v>1.1835390000000001E-4</c:v>
                </c:pt>
                <c:pt idx="11888">
                  <c:v>1.183493E-4</c:v>
                </c:pt>
                <c:pt idx="11889">
                  <c:v>1.18344E-4</c:v>
                </c:pt>
                <c:pt idx="11890">
                  <c:v>1.183366E-4</c:v>
                </c:pt>
                <c:pt idx="11891">
                  <c:v>1.183302E-4</c:v>
                </c:pt>
                <c:pt idx="11892">
                  <c:v>1.183218E-4</c:v>
                </c:pt>
                <c:pt idx="11893">
                  <c:v>1.183147E-4</c:v>
                </c:pt>
                <c:pt idx="11894">
                  <c:v>1.1830760000000001E-4</c:v>
                </c:pt>
                <c:pt idx="11895">
                  <c:v>1.1830140000000001E-4</c:v>
                </c:pt>
                <c:pt idx="11896">
                  <c:v>1.182965E-4</c:v>
                </c:pt>
                <c:pt idx="11897">
                  <c:v>1.182912E-4</c:v>
                </c:pt>
                <c:pt idx="11898">
                  <c:v>1.1828689999999999E-4</c:v>
                </c:pt>
                <c:pt idx="11899">
                  <c:v>1.182824E-4</c:v>
                </c:pt>
                <c:pt idx="11900">
                  <c:v>1.182782E-4</c:v>
                </c:pt>
                <c:pt idx="11901">
                  <c:v>1.182738E-4</c:v>
                </c:pt>
                <c:pt idx="11902">
                  <c:v>1.182678E-4</c:v>
                </c:pt>
                <c:pt idx="11903">
                  <c:v>1.182636E-4</c:v>
                </c:pt>
                <c:pt idx="11904">
                  <c:v>1.1825899999999999E-4</c:v>
                </c:pt>
                <c:pt idx="11905">
                  <c:v>1.182538E-4</c:v>
                </c:pt>
                <c:pt idx="11906">
                  <c:v>1.182477E-4</c:v>
                </c:pt>
                <c:pt idx="11907">
                  <c:v>1.182403E-4</c:v>
                </c:pt>
                <c:pt idx="11908">
                  <c:v>1.182332E-4</c:v>
                </c:pt>
                <c:pt idx="11909">
                  <c:v>1.1822489999999999E-4</c:v>
                </c:pt>
                <c:pt idx="11910">
                  <c:v>1.1821790000000001E-4</c:v>
                </c:pt>
                <c:pt idx="11911">
                  <c:v>1.182112E-4</c:v>
                </c:pt>
                <c:pt idx="11912">
                  <c:v>1.182049E-4</c:v>
                </c:pt>
                <c:pt idx="11913">
                  <c:v>1.1819950000000001E-4</c:v>
                </c:pt>
                <c:pt idx="11914">
                  <c:v>1.1819409999999999E-4</c:v>
                </c:pt>
                <c:pt idx="11915">
                  <c:v>1.181893E-4</c:v>
                </c:pt>
                <c:pt idx="11916">
                  <c:v>1.1818479999999999E-4</c:v>
                </c:pt>
                <c:pt idx="11917">
                  <c:v>1.181798E-4</c:v>
                </c:pt>
                <c:pt idx="11918">
                  <c:v>1.181756E-4</c:v>
                </c:pt>
                <c:pt idx="11919">
                  <c:v>1.181712E-4</c:v>
                </c:pt>
                <c:pt idx="11920">
                  <c:v>1.18167E-4</c:v>
                </c:pt>
                <c:pt idx="11921">
                  <c:v>1.181621E-4</c:v>
                </c:pt>
                <c:pt idx="11922">
                  <c:v>1.181555E-4</c:v>
                </c:pt>
                <c:pt idx="11923">
                  <c:v>1.181484E-4</c:v>
                </c:pt>
                <c:pt idx="11924">
                  <c:v>1.181399E-4</c:v>
                </c:pt>
                <c:pt idx="11925">
                  <c:v>1.1813229999999999E-4</c:v>
                </c:pt>
                <c:pt idx="11926">
                  <c:v>1.181223E-4</c:v>
                </c:pt>
                <c:pt idx="11927">
                  <c:v>1.181142E-4</c:v>
                </c:pt>
                <c:pt idx="11928">
                  <c:v>1.181064E-4</c:v>
                </c:pt>
                <c:pt idx="11929">
                  <c:v>1.18101E-4</c:v>
                </c:pt>
                <c:pt idx="11930">
                  <c:v>1.180966E-4</c:v>
                </c:pt>
                <c:pt idx="11931">
                  <c:v>1.180935E-4</c:v>
                </c:pt>
                <c:pt idx="11932">
                  <c:v>1.180898E-4</c:v>
                </c:pt>
                <c:pt idx="11933">
                  <c:v>1.1808619999999999E-4</c:v>
                </c:pt>
                <c:pt idx="11934">
                  <c:v>1.1808210000000001E-4</c:v>
                </c:pt>
                <c:pt idx="11935">
                  <c:v>1.180774E-4</c:v>
                </c:pt>
                <c:pt idx="11936">
                  <c:v>1.180717E-4</c:v>
                </c:pt>
                <c:pt idx="11937">
                  <c:v>1.180663E-4</c:v>
                </c:pt>
                <c:pt idx="11938">
                  <c:v>1.1805809999999999E-4</c:v>
                </c:pt>
                <c:pt idx="11939">
                  <c:v>1.180501E-4</c:v>
                </c:pt>
                <c:pt idx="11940">
                  <c:v>1.180412E-4</c:v>
                </c:pt>
                <c:pt idx="11941">
                  <c:v>1.180323E-4</c:v>
                </c:pt>
                <c:pt idx="11942">
                  <c:v>1.180237E-4</c:v>
                </c:pt>
                <c:pt idx="11943">
                  <c:v>1.180162E-4</c:v>
                </c:pt>
                <c:pt idx="11944">
                  <c:v>1.180093E-4</c:v>
                </c:pt>
                <c:pt idx="11945">
                  <c:v>1.180039E-4</c:v>
                </c:pt>
                <c:pt idx="11946">
                  <c:v>1.179987E-4</c:v>
                </c:pt>
                <c:pt idx="11947">
                  <c:v>1.179952E-4</c:v>
                </c:pt>
                <c:pt idx="11948">
                  <c:v>1.179908E-4</c:v>
                </c:pt>
                <c:pt idx="11949">
                  <c:v>1.179869E-4</c:v>
                </c:pt>
                <c:pt idx="11950">
                  <c:v>1.179823E-4</c:v>
                </c:pt>
                <c:pt idx="11951">
                  <c:v>1.1797769999999999E-4</c:v>
                </c:pt>
                <c:pt idx="11952">
                  <c:v>1.179727E-4</c:v>
                </c:pt>
                <c:pt idx="11953">
                  <c:v>1.179671E-4</c:v>
                </c:pt>
                <c:pt idx="11954">
                  <c:v>1.1795929999999999E-4</c:v>
                </c:pt>
                <c:pt idx="11955">
                  <c:v>1.179514E-4</c:v>
                </c:pt>
                <c:pt idx="11956">
                  <c:v>1.179439E-4</c:v>
                </c:pt>
                <c:pt idx="11957">
                  <c:v>1.1793390000000001E-4</c:v>
                </c:pt>
                <c:pt idx="11958">
                  <c:v>1.179236E-4</c:v>
                </c:pt>
                <c:pt idx="11959">
                  <c:v>1.179139E-4</c:v>
                </c:pt>
                <c:pt idx="11960">
                  <c:v>1.179051E-4</c:v>
                </c:pt>
                <c:pt idx="11961">
                  <c:v>1.178978E-4</c:v>
                </c:pt>
                <c:pt idx="11962">
                  <c:v>1.178922E-4</c:v>
                </c:pt>
                <c:pt idx="11963">
                  <c:v>1.1788780000000001E-4</c:v>
                </c:pt>
                <c:pt idx="11964">
                  <c:v>1.17885E-4</c:v>
                </c:pt>
                <c:pt idx="11965">
                  <c:v>1.1788239999999999E-4</c:v>
                </c:pt>
                <c:pt idx="11966">
                  <c:v>1.1787909999999999E-4</c:v>
                </c:pt>
                <c:pt idx="11967">
                  <c:v>1.1787500000000001E-4</c:v>
                </c:pt>
                <c:pt idx="11968">
                  <c:v>1.178697E-4</c:v>
                </c:pt>
                <c:pt idx="11969">
                  <c:v>1.178633E-4</c:v>
                </c:pt>
                <c:pt idx="11970">
                  <c:v>1.178559E-4</c:v>
                </c:pt>
                <c:pt idx="11971">
                  <c:v>1.1784710000000001E-4</c:v>
                </c:pt>
                <c:pt idx="11972">
                  <c:v>1.1783780000000001E-4</c:v>
                </c:pt>
                <c:pt idx="11973">
                  <c:v>1.1782890000000001E-4</c:v>
                </c:pt>
                <c:pt idx="11974">
                  <c:v>1.1781729999999999E-4</c:v>
                </c:pt>
                <c:pt idx="11975">
                  <c:v>1.1780700000000001E-4</c:v>
                </c:pt>
                <c:pt idx="11976">
                  <c:v>1.1779869999999999E-4</c:v>
                </c:pt>
                <c:pt idx="11977">
                  <c:v>1.177931E-4</c:v>
                </c:pt>
                <c:pt idx="11978">
                  <c:v>1.177879E-4</c:v>
                </c:pt>
                <c:pt idx="11979">
                  <c:v>1.17784E-4</c:v>
                </c:pt>
                <c:pt idx="11980">
                  <c:v>1.1777989999999999E-4</c:v>
                </c:pt>
                <c:pt idx="11981">
                  <c:v>1.177758E-4</c:v>
                </c:pt>
                <c:pt idx="11982">
                  <c:v>1.177707E-4</c:v>
                </c:pt>
                <c:pt idx="11983">
                  <c:v>1.177639E-4</c:v>
                </c:pt>
                <c:pt idx="11984">
                  <c:v>1.1775839999999999E-4</c:v>
                </c:pt>
                <c:pt idx="11985">
                  <c:v>1.1775239999999999E-4</c:v>
                </c:pt>
                <c:pt idx="11986">
                  <c:v>1.1774599999999999E-4</c:v>
                </c:pt>
                <c:pt idx="11987">
                  <c:v>1.177382E-4</c:v>
                </c:pt>
                <c:pt idx="11988">
                  <c:v>1.1773029999999999E-4</c:v>
                </c:pt>
                <c:pt idx="11989">
                  <c:v>1.1772139999999999E-4</c:v>
                </c:pt>
                <c:pt idx="11990">
                  <c:v>1.177126E-4</c:v>
                </c:pt>
                <c:pt idx="11991">
                  <c:v>1.177021E-4</c:v>
                </c:pt>
                <c:pt idx="11992">
                  <c:v>1.176907E-4</c:v>
                </c:pt>
                <c:pt idx="11993">
                  <c:v>1.17682E-4</c:v>
                </c:pt>
                <c:pt idx="11994">
                  <c:v>1.17675E-4</c:v>
                </c:pt>
                <c:pt idx="11995">
                  <c:v>1.176694E-4</c:v>
                </c:pt>
                <c:pt idx="11996">
                  <c:v>1.1766500000000001E-4</c:v>
                </c:pt>
                <c:pt idx="11997">
                  <c:v>1.176612E-4</c:v>
                </c:pt>
                <c:pt idx="11998">
                  <c:v>1.17658E-4</c:v>
                </c:pt>
                <c:pt idx="11999">
                  <c:v>1.1765379999999999E-4</c:v>
                </c:pt>
                <c:pt idx="12000">
                  <c:v>1.17649E-4</c:v>
                </c:pt>
                <c:pt idx="12001">
                  <c:v>1.176442E-4</c:v>
                </c:pt>
                <c:pt idx="12002">
                  <c:v>1.1763690000000001E-4</c:v>
                </c:pt>
                <c:pt idx="12003">
                  <c:v>1.1762859999999999E-4</c:v>
                </c:pt>
                <c:pt idx="12004">
                  <c:v>1.176184E-4</c:v>
                </c:pt>
                <c:pt idx="12005">
                  <c:v>1.176083E-4</c:v>
                </c:pt>
                <c:pt idx="12006">
                  <c:v>1.1759759999999999E-4</c:v>
                </c:pt>
                <c:pt idx="12007">
                  <c:v>1.175874E-4</c:v>
                </c:pt>
                <c:pt idx="12008">
                  <c:v>1.175787E-4</c:v>
                </c:pt>
                <c:pt idx="12009">
                  <c:v>1.175694E-4</c:v>
                </c:pt>
                <c:pt idx="12010">
                  <c:v>1.1756349999999999E-4</c:v>
                </c:pt>
                <c:pt idx="12011">
                  <c:v>1.175584E-4</c:v>
                </c:pt>
                <c:pt idx="12012">
                  <c:v>1.1755380000000001E-4</c:v>
                </c:pt>
                <c:pt idx="12013">
                  <c:v>1.175497E-4</c:v>
                </c:pt>
                <c:pt idx="12014">
                  <c:v>1.175452E-4</c:v>
                </c:pt>
                <c:pt idx="12015">
                  <c:v>1.175403E-4</c:v>
                </c:pt>
                <c:pt idx="12016">
                  <c:v>1.175344E-4</c:v>
                </c:pt>
                <c:pt idx="12017">
                  <c:v>1.175279E-4</c:v>
                </c:pt>
                <c:pt idx="12018">
                  <c:v>1.17521E-4</c:v>
                </c:pt>
                <c:pt idx="12019">
                  <c:v>1.17512E-4</c:v>
                </c:pt>
                <c:pt idx="12020">
                  <c:v>1.175028E-4</c:v>
                </c:pt>
                <c:pt idx="12021">
                  <c:v>1.174931E-4</c:v>
                </c:pt>
                <c:pt idx="12022">
                  <c:v>1.174821E-4</c:v>
                </c:pt>
                <c:pt idx="12023">
                  <c:v>1.1747050000000001E-4</c:v>
                </c:pt>
                <c:pt idx="12024">
                  <c:v>1.174619E-4</c:v>
                </c:pt>
                <c:pt idx="12025">
                  <c:v>1.174538E-4</c:v>
                </c:pt>
                <c:pt idx="12026">
                  <c:v>1.174464E-4</c:v>
                </c:pt>
                <c:pt idx="12027">
                  <c:v>1.174406E-4</c:v>
                </c:pt>
                <c:pt idx="12028">
                  <c:v>1.174356E-4</c:v>
                </c:pt>
                <c:pt idx="12029">
                  <c:v>1.1743079999999999E-4</c:v>
                </c:pt>
                <c:pt idx="12030">
                  <c:v>1.174259E-4</c:v>
                </c:pt>
                <c:pt idx="12031">
                  <c:v>1.1742070000000001E-4</c:v>
                </c:pt>
                <c:pt idx="12032">
                  <c:v>1.1741490000000001E-4</c:v>
                </c:pt>
                <c:pt idx="12033">
                  <c:v>1.1740830000000001E-4</c:v>
                </c:pt>
                <c:pt idx="12034">
                  <c:v>1.17401E-4</c:v>
                </c:pt>
                <c:pt idx="12035">
                  <c:v>1.173935E-4</c:v>
                </c:pt>
                <c:pt idx="12036">
                  <c:v>1.1738410000000001E-4</c:v>
                </c:pt>
                <c:pt idx="12037">
                  <c:v>1.1737519999999999E-4</c:v>
                </c:pt>
                <c:pt idx="12038">
                  <c:v>1.1736530000000001E-4</c:v>
                </c:pt>
                <c:pt idx="12039">
                  <c:v>1.173541E-4</c:v>
                </c:pt>
                <c:pt idx="12040">
                  <c:v>1.173445E-4</c:v>
                </c:pt>
                <c:pt idx="12041">
                  <c:v>1.173352E-4</c:v>
                </c:pt>
                <c:pt idx="12042">
                  <c:v>1.173276E-4</c:v>
                </c:pt>
                <c:pt idx="12043">
                  <c:v>1.173215E-4</c:v>
                </c:pt>
                <c:pt idx="12044">
                  <c:v>1.173153E-4</c:v>
                </c:pt>
                <c:pt idx="12045">
                  <c:v>1.1731E-4</c:v>
                </c:pt>
                <c:pt idx="12046">
                  <c:v>1.1730389999999999E-4</c:v>
                </c:pt>
                <c:pt idx="12047">
                  <c:v>1.17298E-4</c:v>
                </c:pt>
                <c:pt idx="12048">
                  <c:v>1.172912E-4</c:v>
                </c:pt>
                <c:pt idx="12049">
                  <c:v>1.172842E-4</c:v>
                </c:pt>
                <c:pt idx="12050">
                  <c:v>1.172773E-4</c:v>
                </c:pt>
                <c:pt idx="12051">
                  <c:v>1.172705E-4</c:v>
                </c:pt>
                <c:pt idx="12052">
                  <c:v>1.17262E-4</c:v>
                </c:pt>
                <c:pt idx="12053">
                  <c:v>1.172532E-4</c:v>
                </c:pt>
                <c:pt idx="12054">
                  <c:v>1.17243E-4</c:v>
                </c:pt>
                <c:pt idx="12055">
                  <c:v>1.1723339999999999E-4</c:v>
                </c:pt>
                <c:pt idx="12056">
                  <c:v>1.172217E-4</c:v>
                </c:pt>
                <c:pt idx="12057">
                  <c:v>1.172108E-4</c:v>
                </c:pt>
                <c:pt idx="12058">
                  <c:v>1.172013E-4</c:v>
                </c:pt>
                <c:pt idx="12059">
                  <c:v>1.171942E-4</c:v>
                </c:pt>
                <c:pt idx="12060">
                  <c:v>1.17188E-4</c:v>
                </c:pt>
                <c:pt idx="12061">
                  <c:v>1.1718280000000001E-4</c:v>
                </c:pt>
                <c:pt idx="12062">
                  <c:v>1.17178E-4</c:v>
                </c:pt>
                <c:pt idx="12063">
                  <c:v>1.1717350000000001E-4</c:v>
                </c:pt>
                <c:pt idx="12064">
                  <c:v>1.1716730000000001E-4</c:v>
                </c:pt>
                <c:pt idx="12065">
                  <c:v>1.171606E-4</c:v>
                </c:pt>
                <c:pt idx="12066">
                  <c:v>1.171541E-4</c:v>
                </c:pt>
                <c:pt idx="12067">
                  <c:v>1.1714580000000001E-4</c:v>
                </c:pt>
                <c:pt idx="12068">
                  <c:v>1.1713670000000001E-4</c:v>
                </c:pt>
                <c:pt idx="12069">
                  <c:v>1.1712740000000001E-4</c:v>
                </c:pt>
                <c:pt idx="12070">
                  <c:v>1.171165E-4</c:v>
                </c:pt>
                <c:pt idx="12071">
                  <c:v>1.171043E-4</c:v>
                </c:pt>
                <c:pt idx="12072">
                  <c:v>1.1709369999999999E-4</c:v>
                </c:pt>
                <c:pt idx="12073">
                  <c:v>1.170835E-4</c:v>
                </c:pt>
                <c:pt idx="12074">
                  <c:v>1.1707490000000001E-4</c:v>
                </c:pt>
                <c:pt idx="12075">
                  <c:v>1.170678E-4</c:v>
                </c:pt>
                <c:pt idx="12076">
                  <c:v>1.170611E-4</c:v>
                </c:pt>
                <c:pt idx="12077">
                  <c:v>1.170558E-4</c:v>
                </c:pt>
                <c:pt idx="12078">
                  <c:v>1.1704970000000001E-4</c:v>
                </c:pt>
                <c:pt idx="12079">
                  <c:v>1.170446E-4</c:v>
                </c:pt>
                <c:pt idx="12080">
                  <c:v>1.170376E-4</c:v>
                </c:pt>
                <c:pt idx="12081">
                  <c:v>1.1703110000000001E-4</c:v>
                </c:pt>
                <c:pt idx="12082">
                  <c:v>1.170227E-4</c:v>
                </c:pt>
                <c:pt idx="12083">
                  <c:v>1.170153E-4</c:v>
                </c:pt>
                <c:pt idx="12084">
                  <c:v>1.170086E-4</c:v>
                </c:pt>
                <c:pt idx="12085">
                  <c:v>1.16999E-4</c:v>
                </c:pt>
                <c:pt idx="12086">
                  <c:v>1.169897E-4</c:v>
                </c:pt>
                <c:pt idx="12087">
                  <c:v>1.1697959999999999E-4</c:v>
                </c:pt>
                <c:pt idx="12088">
                  <c:v>1.169682E-4</c:v>
                </c:pt>
                <c:pt idx="12089">
                  <c:v>1.16958E-4</c:v>
                </c:pt>
                <c:pt idx="12090">
                  <c:v>1.1694879999999999E-4</c:v>
                </c:pt>
                <c:pt idx="12091">
                  <c:v>1.1693949999999999E-4</c:v>
                </c:pt>
                <c:pt idx="12092">
                  <c:v>1.169314E-4</c:v>
                </c:pt>
                <c:pt idx="12093">
                  <c:v>1.1692360000000001E-4</c:v>
                </c:pt>
                <c:pt idx="12094">
                  <c:v>1.169169E-4</c:v>
                </c:pt>
                <c:pt idx="12095">
                  <c:v>1.169099E-4</c:v>
                </c:pt>
                <c:pt idx="12096">
                  <c:v>1.169039E-4</c:v>
                </c:pt>
                <c:pt idx="12097">
                  <c:v>1.168971E-4</c:v>
                </c:pt>
                <c:pt idx="12098">
                  <c:v>1.168908E-4</c:v>
                </c:pt>
                <c:pt idx="12099">
                  <c:v>1.168844E-4</c:v>
                </c:pt>
                <c:pt idx="12100">
                  <c:v>1.168765E-4</c:v>
                </c:pt>
                <c:pt idx="12101">
                  <c:v>1.168677E-4</c:v>
                </c:pt>
                <c:pt idx="12102">
                  <c:v>1.168574E-4</c:v>
                </c:pt>
                <c:pt idx="12103">
                  <c:v>1.168473E-4</c:v>
                </c:pt>
                <c:pt idx="12104">
                  <c:v>1.1683680000000001E-4</c:v>
                </c:pt>
                <c:pt idx="12105">
                  <c:v>1.1682539999999999E-4</c:v>
                </c:pt>
                <c:pt idx="12106">
                  <c:v>1.168152E-4</c:v>
                </c:pt>
                <c:pt idx="12107">
                  <c:v>1.168051E-4</c:v>
                </c:pt>
                <c:pt idx="12108">
                  <c:v>1.1679670000000001E-4</c:v>
                </c:pt>
                <c:pt idx="12109">
                  <c:v>1.1678839999999999E-4</c:v>
                </c:pt>
                <c:pt idx="12110">
                  <c:v>1.167817E-4</c:v>
                </c:pt>
                <c:pt idx="12111">
                  <c:v>1.167753E-4</c:v>
                </c:pt>
                <c:pt idx="12112">
                  <c:v>1.167695E-4</c:v>
                </c:pt>
                <c:pt idx="12113">
                  <c:v>1.167631E-4</c:v>
                </c:pt>
                <c:pt idx="12114">
                  <c:v>1.167565E-4</c:v>
                </c:pt>
                <c:pt idx="12115">
                  <c:v>1.167492E-4</c:v>
                </c:pt>
                <c:pt idx="12116">
                  <c:v>1.1674090000000001E-4</c:v>
                </c:pt>
                <c:pt idx="12117">
                  <c:v>1.167329E-4</c:v>
                </c:pt>
                <c:pt idx="12118">
                  <c:v>1.167232E-4</c:v>
                </c:pt>
                <c:pt idx="12119">
                  <c:v>1.16712E-4</c:v>
                </c:pt>
                <c:pt idx="12120">
                  <c:v>1.1670159999999999E-4</c:v>
                </c:pt>
                <c:pt idx="12121">
                  <c:v>1.1668959999999999E-4</c:v>
                </c:pt>
                <c:pt idx="12122">
                  <c:v>1.1667950000000001E-4</c:v>
                </c:pt>
                <c:pt idx="12123">
                  <c:v>1.166697E-4</c:v>
                </c:pt>
                <c:pt idx="12124">
                  <c:v>1.166614E-4</c:v>
                </c:pt>
                <c:pt idx="12125">
                  <c:v>1.166529E-4</c:v>
                </c:pt>
                <c:pt idx="12126">
                  <c:v>1.1664619999999999E-4</c:v>
                </c:pt>
                <c:pt idx="12127">
                  <c:v>1.166385E-4</c:v>
                </c:pt>
                <c:pt idx="12128">
                  <c:v>1.16632E-4</c:v>
                </c:pt>
                <c:pt idx="12129">
                  <c:v>1.16625E-4</c:v>
                </c:pt>
                <c:pt idx="12130">
                  <c:v>1.166184E-4</c:v>
                </c:pt>
                <c:pt idx="12131">
                  <c:v>1.166112E-4</c:v>
                </c:pt>
                <c:pt idx="12132">
                  <c:v>1.166033E-4</c:v>
                </c:pt>
                <c:pt idx="12133">
                  <c:v>1.165949E-4</c:v>
                </c:pt>
                <c:pt idx="12134">
                  <c:v>1.1658439999999999E-4</c:v>
                </c:pt>
                <c:pt idx="12135">
                  <c:v>1.1657430000000001E-4</c:v>
                </c:pt>
                <c:pt idx="12136">
                  <c:v>1.165633E-4</c:v>
                </c:pt>
                <c:pt idx="12137">
                  <c:v>1.165515E-4</c:v>
                </c:pt>
                <c:pt idx="12138">
                  <c:v>1.1654099999999999E-4</c:v>
                </c:pt>
                <c:pt idx="12139">
                  <c:v>1.1653189999999999E-4</c:v>
                </c:pt>
                <c:pt idx="12140">
                  <c:v>1.165228E-4</c:v>
                </c:pt>
                <c:pt idx="12141">
                  <c:v>1.1651500000000001E-4</c:v>
                </c:pt>
                <c:pt idx="12142">
                  <c:v>1.165068E-4</c:v>
                </c:pt>
                <c:pt idx="12143">
                  <c:v>1.1649970000000001E-4</c:v>
                </c:pt>
                <c:pt idx="12144">
                  <c:v>1.164917E-4</c:v>
                </c:pt>
                <c:pt idx="12145">
                  <c:v>1.164845E-4</c:v>
                </c:pt>
                <c:pt idx="12146">
                  <c:v>1.164767E-4</c:v>
                </c:pt>
                <c:pt idx="12147">
                  <c:v>1.164698E-4</c:v>
                </c:pt>
                <c:pt idx="12148">
                  <c:v>1.1646250000000001E-4</c:v>
                </c:pt>
                <c:pt idx="12149">
                  <c:v>1.1645419999999999E-4</c:v>
                </c:pt>
                <c:pt idx="12150">
                  <c:v>1.164469E-4</c:v>
                </c:pt>
                <c:pt idx="12151">
                  <c:v>1.164365E-4</c:v>
                </c:pt>
                <c:pt idx="12152">
                  <c:v>1.164251E-4</c:v>
                </c:pt>
                <c:pt idx="12153">
                  <c:v>1.164151E-4</c:v>
                </c:pt>
                <c:pt idx="12154">
                  <c:v>1.1640420000000001E-4</c:v>
                </c:pt>
                <c:pt idx="12155">
                  <c:v>1.163937E-4</c:v>
                </c:pt>
                <c:pt idx="12156">
                  <c:v>1.1638309999999999E-4</c:v>
                </c:pt>
                <c:pt idx="12157">
                  <c:v>1.1637419999999999E-4</c:v>
                </c:pt>
                <c:pt idx="12158">
                  <c:v>1.1636469999999999E-4</c:v>
                </c:pt>
                <c:pt idx="12159">
                  <c:v>1.163574E-4</c:v>
                </c:pt>
                <c:pt idx="12160">
                  <c:v>1.163489E-4</c:v>
                </c:pt>
                <c:pt idx="12161">
                  <c:v>1.163421E-4</c:v>
                </c:pt>
                <c:pt idx="12162">
                  <c:v>1.16335E-4</c:v>
                </c:pt>
                <c:pt idx="12163">
                  <c:v>1.163274E-4</c:v>
                </c:pt>
                <c:pt idx="12164">
                  <c:v>1.1632E-4</c:v>
                </c:pt>
                <c:pt idx="12165">
                  <c:v>1.1631140000000001E-4</c:v>
                </c:pt>
                <c:pt idx="12166">
                  <c:v>1.163044E-4</c:v>
                </c:pt>
                <c:pt idx="12167">
                  <c:v>1.162943E-4</c:v>
                </c:pt>
                <c:pt idx="12168">
                  <c:v>1.162827E-4</c:v>
                </c:pt>
                <c:pt idx="12169">
                  <c:v>1.16273E-4</c:v>
                </c:pt>
                <c:pt idx="12170">
                  <c:v>1.162627E-4</c:v>
                </c:pt>
                <c:pt idx="12171">
                  <c:v>1.162522E-4</c:v>
                </c:pt>
                <c:pt idx="12172">
                  <c:v>1.162418E-4</c:v>
                </c:pt>
                <c:pt idx="12173">
                  <c:v>1.1623219999999999E-4</c:v>
                </c:pt>
                <c:pt idx="12174">
                  <c:v>1.162224E-4</c:v>
                </c:pt>
                <c:pt idx="12175">
                  <c:v>1.162144E-4</c:v>
                </c:pt>
                <c:pt idx="12176">
                  <c:v>1.162051E-4</c:v>
                </c:pt>
                <c:pt idx="12177">
                  <c:v>1.161985E-4</c:v>
                </c:pt>
                <c:pt idx="12178">
                  <c:v>1.161903E-4</c:v>
                </c:pt>
                <c:pt idx="12179">
                  <c:v>1.161833E-4</c:v>
                </c:pt>
                <c:pt idx="12180">
                  <c:v>1.161757E-4</c:v>
                </c:pt>
                <c:pt idx="12181">
                  <c:v>1.161677E-4</c:v>
                </c:pt>
                <c:pt idx="12182">
                  <c:v>1.161596E-4</c:v>
                </c:pt>
                <c:pt idx="12183">
                  <c:v>1.161502E-4</c:v>
                </c:pt>
                <c:pt idx="12184">
                  <c:v>1.1614130000000001E-4</c:v>
                </c:pt>
                <c:pt idx="12185">
                  <c:v>1.161303E-4</c:v>
                </c:pt>
                <c:pt idx="12186">
                  <c:v>1.1611980000000001E-4</c:v>
                </c:pt>
                <c:pt idx="12187">
                  <c:v>1.161092E-4</c:v>
                </c:pt>
                <c:pt idx="12188">
                  <c:v>1.160976E-4</c:v>
                </c:pt>
                <c:pt idx="12189">
                  <c:v>1.160878E-4</c:v>
                </c:pt>
                <c:pt idx="12190">
                  <c:v>1.160773E-4</c:v>
                </c:pt>
                <c:pt idx="12191">
                  <c:v>1.160692E-4</c:v>
                </c:pt>
                <c:pt idx="12192">
                  <c:v>1.160597E-4</c:v>
                </c:pt>
                <c:pt idx="12193">
                  <c:v>1.1605220000000001E-4</c:v>
                </c:pt>
                <c:pt idx="12194">
                  <c:v>1.160438E-4</c:v>
                </c:pt>
                <c:pt idx="12195">
                  <c:v>1.160362E-4</c:v>
                </c:pt>
                <c:pt idx="12196">
                  <c:v>1.1602779999999999E-4</c:v>
                </c:pt>
                <c:pt idx="12197">
                  <c:v>1.160203E-4</c:v>
                </c:pt>
                <c:pt idx="12198">
                  <c:v>1.160112E-4</c:v>
                </c:pt>
                <c:pt idx="12199">
                  <c:v>1.160039E-4</c:v>
                </c:pt>
                <c:pt idx="12200">
                  <c:v>1.159955E-4</c:v>
                </c:pt>
                <c:pt idx="12201">
                  <c:v>1.159851E-4</c:v>
                </c:pt>
                <c:pt idx="12202">
                  <c:v>1.1597509999999999E-4</c:v>
                </c:pt>
                <c:pt idx="12203">
                  <c:v>1.15963E-4</c:v>
                </c:pt>
                <c:pt idx="12204">
                  <c:v>1.159514E-4</c:v>
                </c:pt>
                <c:pt idx="12205">
                  <c:v>1.159391E-4</c:v>
                </c:pt>
                <c:pt idx="12206">
                  <c:v>1.159289E-4</c:v>
                </c:pt>
                <c:pt idx="12207">
                  <c:v>1.159183E-4</c:v>
                </c:pt>
                <c:pt idx="12208">
                  <c:v>1.1591000000000001E-4</c:v>
                </c:pt>
                <c:pt idx="12209">
                  <c:v>1.159012E-4</c:v>
                </c:pt>
                <c:pt idx="12210">
                  <c:v>1.158937E-4</c:v>
                </c:pt>
                <c:pt idx="12211">
                  <c:v>1.158853E-4</c:v>
                </c:pt>
                <c:pt idx="12212">
                  <c:v>1.158791E-4</c:v>
                </c:pt>
                <c:pt idx="12213">
                  <c:v>1.158706E-4</c:v>
                </c:pt>
                <c:pt idx="12214">
                  <c:v>1.158617E-4</c:v>
                </c:pt>
                <c:pt idx="12215">
                  <c:v>1.158531E-4</c:v>
                </c:pt>
                <c:pt idx="12216">
                  <c:v>1.1584450000000001E-4</c:v>
                </c:pt>
                <c:pt idx="12217">
                  <c:v>1.158346E-4</c:v>
                </c:pt>
                <c:pt idx="12218">
                  <c:v>1.158248E-4</c:v>
                </c:pt>
                <c:pt idx="12219">
                  <c:v>1.158132E-4</c:v>
                </c:pt>
                <c:pt idx="12220">
                  <c:v>1.158022E-4</c:v>
                </c:pt>
                <c:pt idx="12221">
                  <c:v>1.157912E-4</c:v>
                </c:pt>
                <c:pt idx="12222">
                  <c:v>1.1578059999999999E-4</c:v>
                </c:pt>
                <c:pt idx="12223">
                  <c:v>1.157699E-4</c:v>
                </c:pt>
                <c:pt idx="12224">
                  <c:v>1.157608E-4</c:v>
                </c:pt>
                <c:pt idx="12225">
                  <c:v>1.157522E-4</c:v>
                </c:pt>
                <c:pt idx="12226">
                  <c:v>1.1574550000000001E-4</c:v>
                </c:pt>
                <c:pt idx="12227">
                  <c:v>1.1573700000000001E-4</c:v>
                </c:pt>
                <c:pt idx="12228">
                  <c:v>1.1573020000000001E-4</c:v>
                </c:pt>
                <c:pt idx="12229">
                  <c:v>1.1572229999999999E-4</c:v>
                </c:pt>
                <c:pt idx="12230">
                  <c:v>1.157131E-4</c:v>
                </c:pt>
                <c:pt idx="12231">
                  <c:v>1.157046E-4</c:v>
                </c:pt>
                <c:pt idx="12232">
                  <c:v>1.156945E-4</c:v>
                </c:pt>
                <c:pt idx="12233">
                  <c:v>1.156829E-4</c:v>
                </c:pt>
                <c:pt idx="12234">
                  <c:v>1.156702E-4</c:v>
                </c:pt>
                <c:pt idx="12235">
                  <c:v>1.156586E-4</c:v>
                </c:pt>
                <c:pt idx="12236">
                  <c:v>1.1564670000000001E-4</c:v>
                </c:pt>
                <c:pt idx="12237">
                  <c:v>1.156368E-4</c:v>
                </c:pt>
                <c:pt idx="12238">
                  <c:v>1.156276E-4</c:v>
                </c:pt>
                <c:pt idx="12239">
                  <c:v>1.156199E-4</c:v>
                </c:pt>
                <c:pt idx="12240">
                  <c:v>1.1561089999999999E-4</c:v>
                </c:pt>
                <c:pt idx="12241">
                  <c:v>1.156054E-4</c:v>
                </c:pt>
                <c:pt idx="12242">
                  <c:v>1.155958E-4</c:v>
                </c:pt>
                <c:pt idx="12243">
                  <c:v>1.1558879999999999E-4</c:v>
                </c:pt>
                <c:pt idx="12244">
                  <c:v>1.155806E-4</c:v>
                </c:pt>
                <c:pt idx="12245">
                  <c:v>1.155713E-4</c:v>
                </c:pt>
                <c:pt idx="12246">
                  <c:v>1.155625E-4</c:v>
                </c:pt>
                <c:pt idx="12247">
                  <c:v>1.1555140000000001E-4</c:v>
                </c:pt>
                <c:pt idx="12248">
                  <c:v>1.155411E-4</c:v>
                </c:pt>
                <c:pt idx="12249">
                  <c:v>1.1553069999999999E-4</c:v>
                </c:pt>
                <c:pt idx="12250">
                  <c:v>1.155198E-4</c:v>
                </c:pt>
                <c:pt idx="12251">
                  <c:v>1.1551E-4</c:v>
                </c:pt>
                <c:pt idx="12252">
                  <c:v>1.154986E-4</c:v>
                </c:pt>
                <c:pt idx="12253">
                  <c:v>1.154886E-4</c:v>
                </c:pt>
                <c:pt idx="12254">
                  <c:v>1.154784E-4</c:v>
                </c:pt>
                <c:pt idx="12255">
                  <c:v>1.15468E-4</c:v>
                </c:pt>
                <c:pt idx="12256">
                  <c:v>1.154585E-4</c:v>
                </c:pt>
                <c:pt idx="12257">
                  <c:v>1.154478E-4</c:v>
                </c:pt>
                <c:pt idx="12258">
                  <c:v>1.154397E-4</c:v>
                </c:pt>
                <c:pt idx="12259">
                  <c:v>1.154304E-4</c:v>
                </c:pt>
                <c:pt idx="12260">
                  <c:v>1.15423E-4</c:v>
                </c:pt>
                <c:pt idx="12261">
                  <c:v>1.154135E-4</c:v>
                </c:pt>
                <c:pt idx="12262">
                  <c:v>1.1540630000000001E-4</c:v>
                </c:pt>
                <c:pt idx="12263">
                  <c:v>1.15396E-4</c:v>
                </c:pt>
                <c:pt idx="12264">
                  <c:v>1.153876E-4</c:v>
                </c:pt>
                <c:pt idx="12265">
                  <c:v>1.153779E-4</c:v>
                </c:pt>
                <c:pt idx="12266">
                  <c:v>1.153675E-4</c:v>
                </c:pt>
                <c:pt idx="12267">
                  <c:v>1.153574E-4</c:v>
                </c:pt>
                <c:pt idx="12268">
                  <c:v>1.1534799999999999E-4</c:v>
                </c:pt>
                <c:pt idx="12269">
                  <c:v>1.153371E-4</c:v>
                </c:pt>
                <c:pt idx="12270">
                  <c:v>1.1532530000000001E-4</c:v>
                </c:pt>
                <c:pt idx="12271">
                  <c:v>1.153148E-4</c:v>
                </c:pt>
                <c:pt idx="12272">
                  <c:v>1.1530439999999999E-4</c:v>
                </c:pt>
                <c:pt idx="12273">
                  <c:v>1.152941E-4</c:v>
                </c:pt>
                <c:pt idx="12274">
                  <c:v>1.152837E-4</c:v>
                </c:pt>
                <c:pt idx="12275">
                  <c:v>1.152747E-4</c:v>
                </c:pt>
                <c:pt idx="12276">
                  <c:v>1.1526449999999999E-4</c:v>
                </c:pt>
                <c:pt idx="12277">
                  <c:v>1.152565E-4</c:v>
                </c:pt>
                <c:pt idx="12278">
                  <c:v>1.152472E-4</c:v>
                </c:pt>
                <c:pt idx="12279">
                  <c:v>1.152377E-4</c:v>
                </c:pt>
                <c:pt idx="12280">
                  <c:v>1.152313E-4</c:v>
                </c:pt>
                <c:pt idx="12281">
                  <c:v>1.1522340000000001E-4</c:v>
                </c:pt>
                <c:pt idx="12282">
                  <c:v>1.152131E-4</c:v>
                </c:pt>
                <c:pt idx="12283">
                  <c:v>1.152024E-4</c:v>
                </c:pt>
                <c:pt idx="12284">
                  <c:v>1.151906E-4</c:v>
                </c:pt>
                <c:pt idx="12285">
                  <c:v>1.151792E-4</c:v>
                </c:pt>
                <c:pt idx="12286">
                  <c:v>1.151666E-4</c:v>
                </c:pt>
                <c:pt idx="12287">
                  <c:v>1.1515560000000001E-4</c:v>
                </c:pt>
                <c:pt idx="12288">
                  <c:v>1.151448E-4</c:v>
                </c:pt>
                <c:pt idx="12289">
                  <c:v>1.15135E-4</c:v>
                </c:pt>
                <c:pt idx="12290">
                  <c:v>1.1512440000000001E-4</c:v>
                </c:pt>
                <c:pt idx="12291">
                  <c:v>1.151168E-4</c:v>
                </c:pt>
                <c:pt idx="12292">
                  <c:v>1.151065E-4</c:v>
                </c:pt>
                <c:pt idx="12293">
                  <c:v>1.150989E-4</c:v>
                </c:pt>
                <c:pt idx="12294">
                  <c:v>1.150901E-4</c:v>
                </c:pt>
                <c:pt idx="12295">
                  <c:v>1.1508160000000001E-4</c:v>
                </c:pt>
                <c:pt idx="12296">
                  <c:v>1.1507269999999999E-4</c:v>
                </c:pt>
                <c:pt idx="12297">
                  <c:v>1.150621E-4</c:v>
                </c:pt>
                <c:pt idx="12298">
                  <c:v>1.1505350000000001E-4</c:v>
                </c:pt>
                <c:pt idx="12299">
                  <c:v>1.150445E-4</c:v>
                </c:pt>
                <c:pt idx="12300">
                  <c:v>1.1503569999999999E-4</c:v>
                </c:pt>
                <c:pt idx="12301">
                  <c:v>1.15022E-4</c:v>
                </c:pt>
                <c:pt idx="12302">
                  <c:v>1.150112E-4</c:v>
                </c:pt>
                <c:pt idx="12303">
                  <c:v>1.1499909999999999E-4</c:v>
                </c:pt>
                <c:pt idx="12304">
                  <c:v>1.14987E-4</c:v>
                </c:pt>
                <c:pt idx="12305">
                  <c:v>1.149751E-4</c:v>
                </c:pt>
                <c:pt idx="12306">
                  <c:v>1.149635E-4</c:v>
                </c:pt>
                <c:pt idx="12307">
                  <c:v>1.149521E-4</c:v>
                </c:pt>
                <c:pt idx="12308">
                  <c:v>1.149422E-4</c:v>
                </c:pt>
                <c:pt idx="12309">
                  <c:v>1.149316E-4</c:v>
                </c:pt>
                <c:pt idx="12310">
                  <c:v>1.149253E-4</c:v>
                </c:pt>
                <c:pt idx="12311">
                  <c:v>1.149159E-4</c:v>
                </c:pt>
                <c:pt idx="12312">
                  <c:v>1.1490860000000001E-4</c:v>
                </c:pt>
                <c:pt idx="12313">
                  <c:v>1.1490009999999999E-4</c:v>
                </c:pt>
                <c:pt idx="12314">
                  <c:v>1.148915E-4</c:v>
                </c:pt>
                <c:pt idx="12315">
                  <c:v>1.148825E-4</c:v>
                </c:pt>
                <c:pt idx="12316">
                  <c:v>1.148717E-4</c:v>
                </c:pt>
                <c:pt idx="12317">
                  <c:v>1.148633E-4</c:v>
                </c:pt>
                <c:pt idx="12318">
                  <c:v>1.148511E-4</c:v>
                </c:pt>
                <c:pt idx="12319">
                  <c:v>1.148368E-4</c:v>
                </c:pt>
                <c:pt idx="12320">
                  <c:v>1.1482569999999999E-4</c:v>
                </c:pt>
                <c:pt idx="12321">
                  <c:v>1.148145E-4</c:v>
                </c:pt>
                <c:pt idx="12322">
                  <c:v>1.148024E-4</c:v>
                </c:pt>
                <c:pt idx="12323">
                  <c:v>1.1479199999999999E-4</c:v>
                </c:pt>
                <c:pt idx="12324">
                  <c:v>1.1477939999999999E-4</c:v>
                </c:pt>
                <c:pt idx="12325">
                  <c:v>1.147712E-4</c:v>
                </c:pt>
                <c:pt idx="12326">
                  <c:v>1.1476040000000001E-4</c:v>
                </c:pt>
                <c:pt idx="12327">
                  <c:v>1.147527E-4</c:v>
                </c:pt>
                <c:pt idx="12328">
                  <c:v>1.147425E-4</c:v>
                </c:pt>
                <c:pt idx="12329">
                  <c:v>1.147346E-4</c:v>
                </c:pt>
                <c:pt idx="12330">
                  <c:v>1.147275E-4</c:v>
                </c:pt>
                <c:pt idx="12331">
                  <c:v>1.1471640000000001E-4</c:v>
                </c:pt>
                <c:pt idx="12332">
                  <c:v>1.147043E-4</c:v>
                </c:pt>
                <c:pt idx="12333">
                  <c:v>1.1469259999999999E-4</c:v>
                </c:pt>
                <c:pt idx="12334">
                  <c:v>1.146815E-4</c:v>
                </c:pt>
                <c:pt idx="12335">
                  <c:v>1.1467030000000001E-4</c:v>
                </c:pt>
                <c:pt idx="12336">
                  <c:v>1.146592E-4</c:v>
                </c:pt>
                <c:pt idx="12337">
                  <c:v>1.146468E-4</c:v>
                </c:pt>
                <c:pt idx="12338">
                  <c:v>1.1463660000000001E-4</c:v>
                </c:pt>
                <c:pt idx="12339">
                  <c:v>1.1462829999999999E-4</c:v>
                </c:pt>
                <c:pt idx="12340">
                  <c:v>1.146177E-4</c:v>
                </c:pt>
                <c:pt idx="12341">
                  <c:v>1.1460929999999999E-4</c:v>
                </c:pt>
                <c:pt idx="12342">
                  <c:v>1.145999E-4</c:v>
                </c:pt>
                <c:pt idx="12343">
                  <c:v>1.145895E-4</c:v>
                </c:pt>
                <c:pt idx="12344">
                  <c:v>1.1458139999999999E-4</c:v>
                </c:pt>
                <c:pt idx="12345">
                  <c:v>1.145699E-4</c:v>
                </c:pt>
                <c:pt idx="12346">
                  <c:v>1.14559E-4</c:v>
                </c:pt>
                <c:pt idx="12347">
                  <c:v>1.145482E-4</c:v>
                </c:pt>
                <c:pt idx="12348">
                  <c:v>1.145357E-4</c:v>
                </c:pt>
                <c:pt idx="12349">
                  <c:v>1.145261E-4</c:v>
                </c:pt>
                <c:pt idx="12350">
                  <c:v>1.145162E-4</c:v>
                </c:pt>
                <c:pt idx="12351">
                  <c:v>1.145073E-4</c:v>
                </c:pt>
                <c:pt idx="12352">
                  <c:v>1.144941E-4</c:v>
                </c:pt>
                <c:pt idx="12353">
                  <c:v>1.144834E-4</c:v>
                </c:pt>
                <c:pt idx="12354">
                  <c:v>1.144699E-4</c:v>
                </c:pt>
                <c:pt idx="12355">
                  <c:v>1.144589E-4</c:v>
                </c:pt>
                <c:pt idx="12356">
                  <c:v>1.144451E-4</c:v>
                </c:pt>
                <c:pt idx="12357">
                  <c:v>1.144342E-4</c:v>
                </c:pt>
                <c:pt idx="12358">
                  <c:v>1.144226E-4</c:v>
                </c:pt>
                <c:pt idx="12359">
                  <c:v>1.144125E-4</c:v>
                </c:pt>
                <c:pt idx="12360">
                  <c:v>1.1440160000000001E-4</c:v>
                </c:pt>
                <c:pt idx="12361">
                  <c:v>1.1439349999999999E-4</c:v>
                </c:pt>
                <c:pt idx="12362">
                  <c:v>1.143818E-4</c:v>
                </c:pt>
                <c:pt idx="12363">
                  <c:v>1.1437040000000001E-4</c:v>
                </c:pt>
                <c:pt idx="12364">
                  <c:v>1.143597E-4</c:v>
                </c:pt>
                <c:pt idx="12365">
                  <c:v>1.143496E-4</c:v>
                </c:pt>
                <c:pt idx="12366">
                  <c:v>1.143399E-4</c:v>
                </c:pt>
                <c:pt idx="12367">
                  <c:v>1.1433E-4</c:v>
                </c:pt>
                <c:pt idx="12368">
                  <c:v>1.1432E-4</c:v>
                </c:pt>
                <c:pt idx="12369">
                  <c:v>1.143083E-4</c:v>
                </c:pt>
                <c:pt idx="12370">
                  <c:v>1.142967E-4</c:v>
                </c:pt>
                <c:pt idx="12371">
                  <c:v>1.142834E-4</c:v>
                </c:pt>
                <c:pt idx="12372">
                  <c:v>1.142712E-4</c:v>
                </c:pt>
                <c:pt idx="12373">
                  <c:v>1.142607E-4</c:v>
                </c:pt>
                <c:pt idx="12374">
                  <c:v>1.142493E-4</c:v>
                </c:pt>
                <c:pt idx="12375">
                  <c:v>1.142382E-4</c:v>
                </c:pt>
                <c:pt idx="12376">
                  <c:v>1.142275E-4</c:v>
                </c:pt>
                <c:pt idx="12377">
                  <c:v>1.142157E-4</c:v>
                </c:pt>
                <c:pt idx="12378">
                  <c:v>1.142064E-4</c:v>
                </c:pt>
                <c:pt idx="12379">
                  <c:v>1.141939E-4</c:v>
                </c:pt>
                <c:pt idx="12380">
                  <c:v>1.14184E-4</c:v>
                </c:pt>
                <c:pt idx="12381">
                  <c:v>1.141721E-4</c:v>
                </c:pt>
                <c:pt idx="12382">
                  <c:v>1.141623E-4</c:v>
                </c:pt>
                <c:pt idx="12383">
                  <c:v>1.141487E-4</c:v>
                </c:pt>
                <c:pt idx="12384">
                  <c:v>1.141394E-4</c:v>
                </c:pt>
                <c:pt idx="12385">
                  <c:v>1.141289E-4</c:v>
                </c:pt>
                <c:pt idx="12386">
                  <c:v>1.141168E-4</c:v>
                </c:pt>
                <c:pt idx="12387">
                  <c:v>1.1410520000000001E-4</c:v>
                </c:pt>
                <c:pt idx="12388">
                  <c:v>1.140917E-4</c:v>
                </c:pt>
                <c:pt idx="12389">
                  <c:v>1.140793E-4</c:v>
                </c:pt>
                <c:pt idx="12390">
                  <c:v>1.140652E-4</c:v>
                </c:pt>
                <c:pt idx="12391">
                  <c:v>1.140537E-4</c:v>
                </c:pt>
                <c:pt idx="12392">
                  <c:v>1.1404030000000001E-4</c:v>
                </c:pt>
                <c:pt idx="12393">
                  <c:v>1.140303E-4</c:v>
                </c:pt>
                <c:pt idx="12394">
                  <c:v>1.140187E-4</c:v>
                </c:pt>
                <c:pt idx="12395">
                  <c:v>1.140109E-4</c:v>
                </c:pt>
                <c:pt idx="12396">
                  <c:v>1.1399960000000001E-4</c:v>
                </c:pt>
                <c:pt idx="12397">
                  <c:v>1.139875E-4</c:v>
                </c:pt>
                <c:pt idx="12398">
                  <c:v>1.1397599999999999E-4</c:v>
                </c:pt>
                <c:pt idx="12399">
                  <c:v>1.139652E-4</c:v>
                </c:pt>
                <c:pt idx="12400">
                  <c:v>1.139544E-4</c:v>
                </c:pt>
                <c:pt idx="12401">
                  <c:v>1.1394400000000001E-4</c:v>
                </c:pt>
                <c:pt idx="12402">
                  <c:v>1.13934E-4</c:v>
                </c:pt>
                <c:pt idx="12403">
                  <c:v>1.139228E-4</c:v>
                </c:pt>
                <c:pt idx="12404">
                  <c:v>1.139112E-4</c:v>
                </c:pt>
                <c:pt idx="12405">
                  <c:v>1.138964E-4</c:v>
                </c:pt>
                <c:pt idx="12406">
                  <c:v>1.138839E-4</c:v>
                </c:pt>
                <c:pt idx="12407">
                  <c:v>1.138719E-4</c:v>
                </c:pt>
                <c:pt idx="12408">
                  <c:v>1.138598E-4</c:v>
                </c:pt>
                <c:pt idx="12409">
                  <c:v>1.1384870000000001E-4</c:v>
                </c:pt>
                <c:pt idx="12410">
                  <c:v>1.13838E-4</c:v>
                </c:pt>
                <c:pt idx="12411">
                  <c:v>1.1382739999999999E-4</c:v>
                </c:pt>
                <c:pt idx="12412">
                  <c:v>1.13817E-4</c:v>
                </c:pt>
                <c:pt idx="12413">
                  <c:v>1.13806E-4</c:v>
                </c:pt>
                <c:pt idx="12414">
                  <c:v>1.13795E-4</c:v>
                </c:pt>
                <c:pt idx="12415">
                  <c:v>1.1378439999999999E-4</c:v>
                </c:pt>
                <c:pt idx="12416">
                  <c:v>1.137735E-4</c:v>
                </c:pt>
                <c:pt idx="12417">
                  <c:v>1.1376249999999999E-4</c:v>
                </c:pt>
                <c:pt idx="12418">
                  <c:v>1.137514E-4</c:v>
                </c:pt>
                <c:pt idx="12419">
                  <c:v>1.137397E-4</c:v>
                </c:pt>
                <c:pt idx="12420">
                  <c:v>1.137272E-4</c:v>
                </c:pt>
                <c:pt idx="12421">
                  <c:v>1.137137E-4</c:v>
                </c:pt>
                <c:pt idx="12422">
                  <c:v>1.137012E-4</c:v>
                </c:pt>
                <c:pt idx="12423">
                  <c:v>1.1369040000000001E-4</c:v>
                </c:pt>
                <c:pt idx="12424">
                  <c:v>1.1367939999999999E-4</c:v>
                </c:pt>
                <c:pt idx="12425">
                  <c:v>1.136674E-4</c:v>
                </c:pt>
                <c:pt idx="12426">
                  <c:v>1.13656E-4</c:v>
                </c:pt>
                <c:pt idx="12427">
                  <c:v>1.136431E-4</c:v>
                </c:pt>
                <c:pt idx="12428">
                  <c:v>1.136345E-4</c:v>
                </c:pt>
                <c:pt idx="12429">
                  <c:v>1.136217E-4</c:v>
                </c:pt>
                <c:pt idx="12430">
                  <c:v>1.1361080000000001E-4</c:v>
                </c:pt>
                <c:pt idx="12431">
                  <c:v>1.135985E-4</c:v>
                </c:pt>
                <c:pt idx="12432">
                  <c:v>1.135876E-4</c:v>
                </c:pt>
                <c:pt idx="12433">
                  <c:v>1.13575E-4</c:v>
                </c:pt>
                <c:pt idx="12434">
                  <c:v>1.13565E-4</c:v>
                </c:pt>
                <c:pt idx="12435">
                  <c:v>1.1355599999999999E-4</c:v>
                </c:pt>
                <c:pt idx="12436">
                  <c:v>1.135452E-4</c:v>
                </c:pt>
                <c:pt idx="12437">
                  <c:v>1.135316E-4</c:v>
                </c:pt>
                <c:pt idx="12438">
                  <c:v>1.135195E-4</c:v>
                </c:pt>
                <c:pt idx="12439">
                  <c:v>1.135041E-4</c:v>
                </c:pt>
                <c:pt idx="12440">
                  <c:v>1.134918E-4</c:v>
                </c:pt>
                <c:pt idx="12441">
                  <c:v>1.134769E-4</c:v>
                </c:pt>
                <c:pt idx="12442">
                  <c:v>1.1346490000000001E-4</c:v>
                </c:pt>
                <c:pt idx="12443">
                  <c:v>1.134523E-4</c:v>
                </c:pt>
                <c:pt idx="12444">
                  <c:v>1.134406E-4</c:v>
                </c:pt>
                <c:pt idx="12445">
                  <c:v>1.134315E-4</c:v>
                </c:pt>
                <c:pt idx="12446">
                  <c:v>1.1342190000000001E-4</c:v>
                </c:pt>
                <c:pt idx="12447">
                  <c:v>1.134108E-4</c:v>
                </c:pt>
                <c:pt idx="12448">
                  <c:v>1.1340409999999999E-4</c:v>
                </c:pt>
                <c:pt idx="12449">
                  <c:v>1.1339479999999999E-4</c:v>
                </c:pt>
                <c:pt idx="12450">
                  <c:v>1.133862E-4</c:v>
                </c:pt>
                <c:pt idx="12451">
                  <c:v>1.133718E-4</c:v>
                </c:pt>
                <c:pt idx="12452">
                  <c:v>1.13361E-4</c:v>
                </c:pt>
                <c:pt idx="12453">
                  <c:v>1.1334750000000001E-4</c:v>
                </c:pt>
                <c:pt idx="12454">
                  <c:v>1.133309E-4</c:v>
                </c:pt>
                <c:pt idx="12455">
                  <c:v>1.133152E-4</c:v>
                </c:pt>
                <c:pt idx="12456">
                  <c:v>1.132992E-4</c:v>
                </c:pt>
                <c:pt idx="12457">
                  <c:v>1.1328630000000001E-4</c:v>
                </c:pt>
                <c:pt idx="12458">
                  <c:v>1.132754E-4</c:v>
                </c:pt>
                <c:pt idx="12459">
                  <c:v>1.132669E-4</c:v>
                </c:pt>
                <c:pt idx="12460">
                  <c:v>1.132562E-4</c:v>
                </c:pt>
                <c:pt idx="12461">
                  <c:v>1.132514E-4</c:v>
                </c:pt>
                <c:pt idx="12462">
                  <c:v>1.132395E-4</c:v>
                </c:pt>
                <c:pt idx="12463">
                  <c:v>1.132304E-4</c:v>
                </c:pt>
                <c:pt idx="12464">
                  <c:v>1.132184E-4</c:v>
                </c:pt>
                <c:pt idx="12465">
                  <c:v>1.132068E-4</c:v>
                </c:pt>
                <c:pt idx="12466">
                  <c:v>1.131959E-4</c:v>
                </c:pt>
                <c:pt idx="12467">
                  <c:v>1.1318149999999999E-4</c:v>
                </c:pt>
                <c:pt idx="12468">
                  <c:v>1.131665E-4</c:v>
                </c:pt>
                <c:pt idx="12469">
                  <c:v>1.131523E-4</c:v>
                </c:pt>
                <c:pt idx="12470">
                  <c:v>1.1314E-4</c:v>
                </c:pt>
                <c:pt idx="12471">
                  <c:v>1.1313110000000001E-4</c:v>
                </c:pt>
                <c:pt idx="12472">
                  <c:v>1.131177E-4</c:v>
                </c:pt>
                <c:pt idx="12473">
                  <c:v>1.131061E-4</c:v>
                </c:pt>
                <c:pt idx="12474">
                  <c:v>1.13096E-4</c:v>
                </c:pt>
                <c:pt idx="12475">
                  <c:v>1.1308540000000001E-4</c:v>
                </c:pt>
                <c:pt idx="12476">
                  <c:v>1.130741E-4</c:v>
                </c:pt>
                <c:pt idx="12477">
                  <c:v>1.130613E-4</c:v>
                </c:pt>
                <c:pt idx="12478">
                  <c:v>1.130495E-4</c:v>
                </c:pt>
                <c:pt idx="12479">
                  <c:v>1.130379E-4</c:v>
                </c:pt>
                <c:pt idx="12480">
                  <c:v>1.1302630000000001E-4</c:v>
                </c:pt>
                <c:pt idx="12481">
                  <c:v>1.1301469999999999E-4</c:v>
                </c:pt>
                <c:pt idx="12482">
                  <c:v>1.130007E-4</c:v>
                </c:pt>
                <c:pt idx="12483">
                  <c:v>1.129914E-4</c:v>
                </c:pt>
                <c:pt idx="12484">
                  <c:v>1.129787E-4</c:v>
                </c:pt>
                <c:pt idx="12485">
                  <c:v>1.129687E-4</c:v>
                </c:pt>
                <c:pt idx="12486">
                  <c:v>1.129601E-4</c:v>
                </c:pt>
                <c:pt idx="12487">
                  <c:v>1.1294920000000001E-4</c:v>
                </c:pt>
                <c:pt idx="12488">
                  <c:v>1.1293759999999999E-4</c:v>
                </c:pt>
                <c:pt idx="12489">
                  <c:v>1.129212E-4</c:v>
                </c:pt>
                <c:pt idx="12490">
                  <c:v>1.129079E-4</c:v>
                </c:pt>
                <c:pt idx="12491">
                  <c:v>1.1289320000000001E-4</c:v>
                </c:pt>
                <c:pt idx="12492">
                  <c:v>1.1287909999999999E-4</c:v>
                </c:pt>
                <c:pt idx="12493">
                  <c:v>1.128658E-4</c:v>
                </c:pt>
                <c:pt idx="12494">
                  <c:v>1.128524E-4</c:v>
                </c:pt>
                <c:pt idx="12495">
                  <c:v>1.128408E-4</c:v>
                </c:pt>
                <c:pt idx="12496">
                  <c:v>1.128302E-4</c:v>
                </c:pt>
                <c:pt idx="12497">
                  <c:v>1.128236E-4</c:v>
                </c:pt>
                <c:pt idx="12498">
                  <c:v>1.128127E-4</c:v>
                </c:pt>
                <c:pt idx="12499">
                  <c:v>1.1280060000000001E-4</c:v>
                </c:pt>
                <c:pt idx="12500">
                  <c:v>1.127883E-4</c:v>
                </c:pt>
                <c:pt idx="12501">
                  <c:v>1.1277659999999999E-4</c:v>
                </c:pt>
                <c:pt idx="12502">
                  <c:v>1.127652E-4</c:v>
                </c:pt>
                <c:pt idx="12503">
                  <c:v>1.12754E-4</c:v>
                </c:pt>
                <c:pt idx="12504">
                  <c:v>1.127465E-4</c:v>
                </c:pt>
                <c:pt idx="12505">
                  <c:v>1.12735E-4</c:v>
                </c:pt>
                <c:pt idx="12506">
                  <c:v>1.127218E-4</c:v>
                </c:pt>
                <c:pt idx="12507">
                  <c:v>1.127071E-4</c:v>
                </c:pt>
                <c:pt idx="12508">
                  <c:v>1.1269369999999999E-4</c:v>
                </c:pt>
                <c:pt idx="12509">
                  <c:v>1.126824E-4</c:v>
                </c:pt>
                <c:pt idx="12510">
                  <c:v>1.126696E-4</c:v>
                </c:pt>
                <c:pt idx="12511">
                  <c:v>1.12657E-4</c:v>
                </c:pt>
                <c:pt idx="12512">
                  <c:v>1.126432E-4</c:v>
                </c:pt>
                <c:pt idx="12513">
                  <c:v>1.1263169999999999E-4</c:v>
                </c:pt>
                <c:pt idx="12514">
                  <c:v>1.126208E-4</c:v>
                </c:pt>
                <c:pt idx="12515">
                  <c:v>1.1260689999999999E-4</c:v>
                </c:pt>
                <c:pt idx="12516">
                  <c:v>1.125969E-4</c:v>
                </c:pt>
                <c:pt idx="12517">
                  <c:v>1.125859E-4</c:v>
                </c:pt>
                <c:pt idx="12518">
                  <c:v>1.125772E-4</c:v>
                </c:pt>
                <c:pt idx="12519">
                  <c:v>1.125641E-4</c:v>
                </c:pt>
                <c:pt idx="12520">
                  <c:v>1.125543E-4</c:v>
                </c:pt>
                <c:pt idx="12521">
                  <c:v>1.125394E-4</c:v>
                </c:pt>
                <c:pt idx="12522">
                  <c:v>1.125293E-4</c:v>
                </c:pt>
                <c:pt idx="12523">
                  <c:v>1.1251330000000001E-4</c:v>
                </c:pt>
                <c:pt idx="12524">
                  <c:v>1.12502E-4</c:v>
                </c:pt>
                <c:pt idx="12525">
                  <c:v>1.124868E-4</c:v>
                </c:pt>
                <c:pt idx="12526">
                  <c:v>1.124729E-4</c:v>
                </c:pt>
                <c:pt idx="12527">
                  <c:v>1.124597E-4</c:v>
                </c:pt>
                <c:pt idx="12528">
                  <c:v>1.124456E-4</c:v>
                </c:pt>
                <c:pt idx="12529">
                  <c:v>1.124354E-4</c:v>
                </c:pt>
                <c:pt idx="12530">
                  <c:v>1.124223E-4</c:v>
                </c:pt>
                <c:pt idx="12531">
                  <c:v>1.124126E-4</c:v>
                </c:pt>
                <c:pt idx="12532">
                  <c:v>1.124045E-4</c:v>
                </c:pt>
                <c:pt idx="12533">
                  <c:v>1.12392E-4</c:v>
                </c:pt>
                <c:pt idx="12534">
                  <c:v>1.123791E-4</c:v>
                </c:pt>
                <c:pt idx="12535">
                  <c:v>1.123667E-4</c:v>
                </c:pt>
                <c:pt idx="12536">
                  <c:v>1.123543E-4</c:v>
                </c:pt>
                <c:pt idx="12537">
                  <c:v>1.123425E-4</c:v>
                </c:pt>
                <c:pt idx="12538">
                  <c:v>1.1233100000000001E-4</c:v>
                </c:pt>
                <c:pt idx="12539">
                  <c:v>1.123233E-4</c:v>
                </c:pt>
                <c:pt idx="12540">
                  <c:v>1.1231029999999999E-4</c:v>
                </c:pt>
                <c:pt idx="12541">
                  <c:v>1.12296E-4</c:v>
                </c:pt>
                <c:pt idx="12542">
                  <c:v>1.122835E-4</c:v>
                </c:pt>
                <c:pt idx="12543">
                  <c:v>1.122717E-4</c:v>
                </c:pt>
                <c:pt idx="12544">
                  <c:v>1.122587E-4</c:v>
                </c:pt>
                <c:pt idx="12545">
                  <c:v>1.1224539999999999E-4</c:v>
                </c:pt>
                <c:pt idx="12546">
                  <c:v>1.122311E-4</c:v>
                </c:pt>
                <c:pt idx="12547">
                  <c:v>1.122181E-4</c:v>
                </c:pt>
                <c:pt idx="12548">
                  <c:v>1.12207E-4</c:v>
                </c:pt>
                <c:pt idx="12549">
                  <c:v>1.121932E-4</c:v>
                </c:pt>
                <c:pt idx="12550">
                  <c:v>1.121792E-4</c:v>
                </c:pt>
                <c:pt idx="12551">
                  <c:v>1.121666E-4</c:v>
                </c:pt>
                <c:pt idx="12552">
                  <c:v>1.1215529999999999E-4</c:v>
                </c:pt>
                <c:pt idx="12553">
                  <c:v>1.12145E-4</c:v>
                </c:pt>
                <c:pt idx="12554">
                  <c:v>1.121347E-4</c:v>
                </c:pt>
                <c:pt idx="12555">
                  <c:v>1.121279E-4</c:v>
                </c:pt>
                <c:pt idx="12556">
                  <c:v>1.121168E-4</c:v>
                </c:pt>
                <c:pt idx="12557">
                  <c:v>1.121052E-4</c:v>
                </c:pt>
                <c:pt idx="12558">
                  <c:v>1.120918E-4</c:v>
                </c:pt>
                <c:pt idx="12559">
                  <c:v>1.120769E-4</c:v>
                </c:pt>
                <c:pt idx="12560">
                  <c:v>1.12064E-4</c:v>
                </c:pt>
                <c:pt idx="12561">
                  <c:v>1.120514E-4</c:v>
                </c:pt>
                <c:pt idx="12562">
                  <c:v>1.120382E-4</c:v>
                </c:pt>
                <c:pt idx="12563">
                  <c:v>1.12024E-4</c:v>
                </c:pt>
                <c:pt idx="12564">
                  <c:v>1.1200980000000001E-4</c:v>
                </c:pt>
                <c:pt idx="12565">
                  <c:v>1.119977E-4</c:v>
                </c:pt>
                <c:pt idx="12566">
                  <c:v>1.119869E-4</c:v>
                </c:pt>
                <c:pt idx="12567">
                  <c:v>1.1197319999999999E-4</c:v>
                </c:pt>
                <c:pt idx="12568">
                  <c:v>1.119599E-4</c:v>
                </c:pt>
                <c:pt idx="12569">
                  <c:v>1.119475E-4</c:v>
                </c:pt>
                <c:pt idx="12570">
                  <c:v>1.119359E-4</c:v>
                </c:pt>
                <c:pt idx="12571">
                  <c:v>1.119249E-4</c:v>
                </c:pt>
                <c:pt idx="12572">
                  <c:v>1.119144E-4</c:v>
                </c:pt>
                <c:pt idx="12573">
                  <c:v>1.11907E-4</c:v>
                </c:pt>
                <c:pt idx="12574">
                  <c:v>1.118954E-4</c:v>
                </c:pt>
                <c:pt idx="12575">
                  <c:v>1.11882E-4</c:v>
                </c:pt>
                <c:pt idx="12576">
                  <c:v>1.11867E-4</c:v>
                </c:pt>
                <c:pt idx="12577">
                  <c:v>1.11854E-4</c:v>
                </c:pt>
                <c:pt idx="12578">
                  <c:v>1.118412E-4</c:v>
                </c:pt>
                <c:pt idx="12579">
                  <c:v>1.118272E-4</c:v>
                </c:pt>
                <c:pt idx="12580">
                  <c:v>1.118132E-4</c:v>
                </c:pt>
                <c:pt idx="12581">
                  <c:v>1.117993E-4</c:v>
                </c:pt>
                <c:pt idx="12582">
                  <c:v>1.117869E-4</c:v>
                </c:pt>
                <c:pt idx="12583">
                  <c:v>1.117763E-4</c:v>
                </c:pt>
                <c:pt idx="12584">
                  <c:v>1.117629E-4</c:v>
                </c:pt>
                <c:pt idx="12585">
                  <c:v>1.117495E-4</c:v>
                </c:pt>
                <c:pt idx="12586">
                  <c:v>1.117369E-4</c:v>
                </c:pt>
                <c:pt idx="12587">
                  <c:v>1.117253E-4</c:v>
                </c:pt>
                <c:pt idx="12588">
                  <c:v>1.117146E-4</c:v>
                </c:pt>
                <c:pt idx="12589">
                  <c:v>1.1170350000000001E-4</c:v>
                </c:pt>
                <c:pt idx="12590">
                  <c:v>1.116957E-4</c:v>
                </c:pt>
                <c:pt idx="12591">
                  <c:v>1.116839E-4</c:v>
                </c:pt>
                <c:pt idx="12592">
                  <c:v>1.116705E-4</c:v>
                </c:pt>
                <c:pt idx="12593">
                  <c:v>1.116552E-4</c:v>
                </c:pt>
                <c:pt idx="12594">
                  <c:v>1.116422E-4</c:v>
                </c:pt>
                <c:pt idx="12595">
                  <c:v>1.116294E-4</c:v>
                </c:pt>
                <c:pt idx="12596">
                  <c:v>1.1161499999999999E-4</c:v>
                </c:pt>
                <c:pt idx="12597">
                  <c:v>1.116007E-4</c:v>
                </c:pt>
                <c:pt idx="12598">
                  <c:v>1.1158669999999999E-4</c:v>
                </c:pt>
                <c:pt idx="12599">
                  <c:v>1.1157350000000001E-4</c:v>
                </c:pt>
                <c:pt idx="12600">
                  <c:v>1.115622E-4</c:v>
                </c:pt>
                <c:pt idx="12601">
                  <c:v>1.115505E-4</c:v>
                </c:pt>
                <c:pt idx="12602">
                  <c:v>1.115414E-4</c:v>
                </c:pt>
                <c:pt idx="12603">
                  <c:v>1.115297E-4</c:v>
                </c:pt>
                <c:pt idx="12604">
                  <c:v>1.115168E-4</c:v>
                </c:pt>
                <c:pt idx="12605">
                  <c:v>1.115042E-4</c:v>
                </c:pt>
                <c:pt idx="12606">
                  <c:v>1.114917E-4</c:v>
                </c:pt>
                <c:pt idx="12607">
                  <c:v>1.114796E-4</c:v>
                </c:pt>
                <c:pt idx="12608">
                  <c:v>1.114677E-4</c:v>
                </c:pt>
                <c:pt idx="12609">
                  <c:v>1.114587E-4</c:v>
                </c:pt>
                <c:pt idx="12610">
                  <c:v>1.1144509999999999E-4</c:v>
                </c:pt>
                <c:pt idx="12611">
                  <c:v>1.114299E-4</c:v>
                </c:pt>
                <c:pt idx="12612">
                  <c:v>1.1141660000000001E-4</c:v>
                </c:pt>
                <c:pt idx="12613">
                  <c:v>1.114033E-4</c:v>
                </c:pt>
                <c:pt idx="12614">
                  <c:v>1.113888E-4</c:v>
                </c:pt>
                <c:pt idx="12615">
                  <c:v>1.113748E-4</c:v>
                </c:pt>
                <c:pt idx="12616">
                  <c:v>1.113607E-4</c:v>
                </c:pt>
                <c:pt idx="12617">
                  <c:v>1.113473E-4</c:v>
                </c:pt>
                <c:pt idx="12618">
                  <c:v>1.1133580000000001E-4</c:v>
                </c:pt>
                <c:pt idx="12619">
                  <c:v>1.11323E-4</c:v>
                </c:pt>
                <c:pt idx="12620">
                  <c:v>1.113097E-4</c:v>
                </c:pt>
                <c:pt idx="12621">
                  <c:v>1.112974E-4</c:v>
                </c:pt>
                <c:pt idx="12622">
                  <c:v>1.112867E-4</c:v>
                </c:pt>
                <c:pt idx="12623">
                  <c:v>1.112759E-4</c:v>
                </c:pt>
                <c:pt idx="12624">
                  <c:v>1.11265E-4</c:v>
                </c:pt>
                <c:pt idx="12625">
                  <c:v>1.1125369999999999E-4</c:v>
                </c:pt>
                <c:pt idx="12626">
                  <c:v>1.112441E-4</c:v>
                </c:pt>
                <c:pt idx="12627">
                  <c:v>1.112299E-4</c:v>
                </c:pt>
                <c:pt idx="12628">
                  <c:v>1.11215E-4</c:v>
                </c:pt>
                <c:pt idx="12629">
                  <c:v>1.1119690000000001E-4</c:v>
                </c:pt>
                <c:pt idx="12630">
                  <c:v>1.1118180000000001E-4</c:v>
                </c:pt>
                <c:pt idx="12631">
                  <c:v>1.111675E-4</c:v>
                </c:pt>
                <c:pt idx="12632">
                  <c:v>1.111542E-4</c:v>
                </c:pt>
                <c:pt idx="12633">
                  <c:v>1.1114169999999999E-4</c:v>
                </c:pt>
                <c:pt idx="12634">
                  <c:v>1.1113E-4</c:v>
                </c:pt>
                <c:pt idx="12635">
                  <c:v>1.111188E-4</c:v>
                </c:pt>
                <c:pt idx="12636">
                  <c:v>1.111077E-4</c:v>
                </c:pt>
                <c:pt idx="12637">
                  <c:v>1.1109599999999999E-4</c:v>
                </c:pt>
                <c:pt idx="12638">
                  <c:v>1.110844E-4</c:v>
                </c:pt>
                <c:pt idx="12639">
                  <c:v>1.110725E-4</c:v>
                </c:pt>
                <c:pt idx="12640">
                  <c:v>1.110602E-4</c:v>
                </c:pt>
                <c:pt idx="12641">
                  <c:v>1.110476E-4</c:v>
                </c:pt>
                <c:pt idx="12642">
                  <c:v>1.110348E-4</c:v>
                </c:pt>
                <c:pt idx="12643">
                  <c:v>1.110217E-4</c:v>
                </c:pt>
                <c:pt idx="12644">
                  <c:v>1.110087E-4</c:v>
                </c:pt>
                <c:pt idx="12645">
                  <c:v>1.109945E-4</c:v>
                </c:pt>
                <c:pt idx="12646">
                  <c:v>1.109801E-4</c:v>
                </c:pt>
                <c:pt idx="12647">
                  <c:v>1.109646E-4</c:v>
                </c:pt>
                <c:pt idx="12648">
                  <c:v>1.109511E-4</c:v>
                </c:pt>
                <c:pt idx="12649">
                  <c:v>1.1093809999999999E-4</c:v>
                </c:pt>
                <c:pt idx="12650">
                  <c:v>1.10925E-4</c:v>
                </c:pt>
                <c:pt idx="12651">
                  <c:v>1.10911E-4</c:v>
                </c:pt>
                <c:pt idx="12652">
                  <c:v>1.108994E-4</c:v>
                </c:pt>
                <c:pt idx="12653">
                  <c:v>1.108862E-4</c:v>
                </c:pt>
                <c:pt idx="12654">
                  <c:v>1.108719E-4</c:v>
                </c:pt>
                <c:pt idx="12655">
                  <c:v>1.108589E-4</c:v>
                </c:pt>
                <c:pt idx="12656">
                  <c:v>1.108466E-4</c:v>
                </c:pt>
                <c:pt idx="12657">
                  <c:v>1.1083579999999999E-4</c:v>
                </c:pt>
                <c:pt idx="12658">
                  <c:v>1.108246E-4</c:v>
                </c:pt>
                <c:pt idx="12659">
                  <c:v>1.10813E-4</c:v>
                </c:pt>
                <c:pt idx="12660">
                  <c:v>1.10801E-4</c:v>
                </c:pt>
                <c:pt idx="12661">
                  <c:v>1.107878E-4</c:v>
                </c:pt>
                <c:pt idx="12662">
                  <c:v>1.107727E-4</c:v>
                </c:pt>
                <c:pt idx="12663">
                  <c:v>1.107567E-4</c:v>
                </c:pt>
                <c:pt idx="12664">
                  <c:v>1.1074240000000001E-4</c:v>
                </c:pt>
                <c:pt idx="12665">
                  <c:v>1.107291E-4</c:v>
                </c:pt>
                <c:pt idx="12666">
                  <c:v>1.1071589999999999E-4</c:v>
                </c:pt>
                <c:pt idx="12667">
                  <c:v>1.107013E-4</c:v>
                </c:pt>
                <c:pt idx="12668">
                  <c:v>1.1069049999999999E-4</c:v>
                </c:pt>
                <c:pt idx="12669">
                  <c:v>1.106769E-4</c:v>
                </c:pt>
                <c:pt idx="12670">
                  <c:v>1.10666E-4</c:v>
                </c:pt>
                <c:pt idx="12671">
                  <c:v>1.106523E-4</c:v>
                </c:pt>
                <c:pt idx="12672">
                  <c:v>1.1064129999999999E-4</c:v>
                </c:pt>
                <c:pt idx="12673">
                  <c:v>1.106271E-4</c:v>
                </c:pt>
                <c:pt idx="12674">
                  <c:v>1.106113E-4</c:v>
                </c:pt>
                <c:pt idx="12675">
                  <c:v>1.105966E-4</c:v>
                </c:pt>
                <c:pt idx="12676">
                  <c:v>1.105823E-4</c:v>
                </c:pt>
                <c:pt idx="12677">
                  <c:v>1.105691E-4</c:v>
                </c:pt>
                <c:pt idx="12678">
                  <c:v>1.105596E-4</c:v>
                </c:pt>
                <c:pt idx="12679">
                  <c:v>1.105473E-4</c:v>
                </c:pt>
                <c:pt idx="12680">
                  <c:v>1.105338E-4</c:v>
                </c:pt>
                <c:pt idx="12681">
                  <c:v>1.105192E-4</c:v>
                </c:pt>
                <c:pt idx="12682">
                  <c:v>1.105065E-4</c:v>
                </c:pt>
                <c:pt idx="12683">
                  <c:v>1.104942E-4</c:v>
                </c:pt>
                <c:pt idx="12684">
                  <c:v>1.104802E-4</c:v>
                </c:pt>
                <c:pt idx="12685">
                  <c:v>1.1046539999999999E-4</c:v>
                </c:pt>
                <c:pt idx="12686">
                  <c:v>1.104515E-4</c:v>
                </c:pt>
                <c:pt idx="12687">
                  <c:v>1.104362E-4</c:v>
                </c:pt>
                <c:pt idx="12688">
                  <c:v>1.104246E-4</c:v>
                </c:pt>
                <c:pt idx="12689">
                  <c:v>1.104107E-4</c:v>
                </c:pt>
                <c:pt idx="12690">
                  <c:v>1.103982E-4</c:v>
                </c:pt>
                <c:pt idx="12691">
                  <c:v>1.103865E-4</c:v>
                </c:pt>
                <c:pt idx="12692">
                  <c:v>1.103731E-4</c:v>
                </c:pt>
                <c:pt idx="12693">
                  <c:v>1.103624E-4</c:v>
                </c:pt>
                <c:pt idx="12694">
                  <c:v>1.103495E-4</c:v>
                </c:pt>
                <c:pt idx="12695">
                  <c:v>1.1033460000000001E-4</c:v>
                </c:pt>
                <c:pt idx="12696">
                  <c:v>1.1032009999999999E-4</c:v>
                </c:pt>
                <c:pt idx="12697">
                  <c:v>1.103064E-4</c:v>
                </c:pt>
                <c:pt idx="12698">
                  <c:v>1.1029199999999999E-4</c:v>
                </c:pt>
                <c:pt idx="12699">
                  <c:v>1.102783E-4</c:v>
                </c:pt>
                <c:pt idx="12700">
                  <c:v>1.102631E-4</c:v>
                </c:pt>
                <c:pt idx="12701">
                  <c:v>1.1025E-4</c:v>
                </c:pt>
                <c:pt idx="12702">
                  <c:v>1.102369E-4</c:v>
                </c:pt>
                <c:pt idx="12703">
                  <c:v>1.102221E-4</c:v>
                </c:pt>
                <c:pt idx="12704">
                  <c:v>1.10208E-4</c:v>
                </c:pt>
                <c:pt idx="12705">
                  <c:v>1.1019280000000001E-4</c:v>
                </c:pt>
                <c:pt idx="12706">
                  <c:v>1.101807E-4</c:v>
                </c:pt>
                <c:pt idx="12707">
                  <c:v>1.101696E-4</c:v>
                </c:pt>
                <c:pt idx="12708">
                  <c:v>1.1015639999999999E-4</c:v>
                </c:pt>
                <c:pt idx="12709">
                  <c:v>1.101419E-4</c:v>
                </c:pt>
                <c:pt idx="12710">
                  <c:v>1.1012790000000001E-4</c:v>
                </c:pt>
                <c:pt idx="12711">
                  <c:v>1.101148E-4</c:v>
                </c:pt>
                <c:pt idx="12712">
                  <c:v>1.101023E-4</c:v>
                </c:pt>
                <c:pt idx="12713">
                  <c:v>1.100901E-4</c:v>
                </c:pt>
                <c:pt idx="12714">
                  <c:v>1.100775E-4</c:v>
                </c:pt>
                <c:pt idx="12715">
                  <c:v>1.100633E-4</c:v>
                </c:pt>
                <c:pt idx="12716">
                  <c:v>1.100487E-4</c:v>
                </c:pt>
                <c:pt idx="12717">
                  <c:v>1.100338E-4</c:v>
                </c:pt>
                <c:pt idx="12718">
                  <c:v>1.100172E-4</c:v>
                </c:pt>
                <c:pt idx="12719">
                  <c:v>1.100034E-4</c:v>
                </c:pt>
                <c:pt idx="12720">
                  <c:v>1.099929E-4</c:v>
                </c:pt>
                <c:pt idx="12721">
                  <c:v>1.099783E-4</c:v>
                </c:pt>
                <c:pt idx="12722">
                  <c:v>1.099652E-4</c:v>
                </c:pt>
                <c:pt idx="12723">
                  <c:v>1.099509E-4</c:v>
                </c:pt>
                <c:pt idx="12724">
                  <c:v>1.09938E-4</c:v>
                </c:pt>
                <c:pt idx="12725">
                  <c:v>1.099234E-4</c:v>
                </c:pt>
                <c:pt idx="12726">
                  <c:v>1.099114E-4</c:v>
                </c:pt>
                <c:pt idx="12727">
                  <c:v>1.098977E-4</c:v>
                </c:pt>
                <c:pt idx="12728">
                  <c:v>1.098827E-4</c:v>
                </c:pt>
                <c:pt idx="12729">
                  <c:v>1.098684E-4</c:v>
                </c:pt>
                <c:pt idx="12730">
                  <c:v>1.098544E-4</c:v>
                </c:pt>
                <c:pt idx="12731">
                  <c:v>1.0984139999999999E-4</c:v>
                </c:pt>
                <c:pt idx="12732">
                  <c:v>1.0982899999999999E-4</c:v>
                </c:pt>
                <c:pt idx="12733">
                  <c:v>1.098155E-4</c:v>
                </c:pt>
                <c:pt idx="12734">
                  <c:v>1.098017E-4</c:v>
                </c:pt>
                <c:pt idx="12735">
                  <c:v>1.09786E-4</c:v>
                </c:pt>
                <c:pt idx="12736">
                  <c:v>1.097718E-4</c:v>
                </c:pt>
                <c:pt idx="12737">
                  <c:v>1.09758E-4</c:v>
                </c:pt>
                <c:pt idx="12738">
                  <c:v>1.097454E-4</c:v>
                </c:pt>
                <c:pt idx="12739">
                  <c:v>1.097311E-4</c:v>
                </c:pt>
                <c:pt idx="12740">
                  <c:v>1.097165E-4</c:v>
                </c:pt>
                <c:pt idx="12741">
                  <c:v>1.09702E-4</c:v>
                </c:pt>
                <c:pt idx="12742">
                  <c:v>1.0968949999999999E-4</c:v>
                </c:pt>
                <c:pt idx="12743">
                  <c:v>1.096754E-4</c:v>
                </c:pt>
                <c:pt idx="12744">
                  <c:v>1.096603E-4</c:v>
                </c:pt>
                <c:pt idx="12745">
                  <c:v>1.0964590000000001E-4</c:v>
                </c:pt>
                <c:pt idx="12746">
                  <c:v>1.096325E-4</c:v>
                </c:pt>
                <c:pt idx="12747">
                  <c:v>1.096193E-4</c:v>
                </c:pt>
                <c:pt idx="12748">
                  <c:v>1.0960639999999999E-4</c:v>
                </c:pt>
                <c:pt idx="12749">
                  <c:v>1.095933E-4</c:v>
                </c:pt>
                <c:pt idx="12750">
                  <c:v>1.095798E-4</c:v>
                </c:pt>
                <c:pt idx="12751">
                  <c:v>1.0956820000000001E-4</c:v>
                </c:pt>
                <c:pt idx="12752">
                  <c:v>1.09553E-4</c:v>
                </c:pt>
                <c:pt idx="12753">
                  <c:v>1.0953529999999999E-4</c:v>
                </c:pt>
                <c:pt idx="12754">
                  <c:v>1.095185E-4</c:v>
                </c:pt>
                <c:pt idx="12755">
                  <c:v>1.0950389999999999E-4</c:v>
                </c:pt>
                <c:pt idx="12756">
                  <c:v>1.094899E-4</c:v>
                </c:pt>
                <c:pt idx="12757">
                  <c:v>1.0947560000000001E-4</c:v>
                </c:pt>
                <c:pt idx="12758">
                  <c:v>1.0946069999999999E-4</c:v>
                </c:pt>
                <c:pt idx="12759">
                  <c:v>1.094466E-4</c:v>
                </c:pt>
                <c:pt idx="12760">
                  <c:v>1.094339E-4</c:v>
                </c:pt>
                <c:pt idx="12761">
                  <c:v>1.094223E-4</c:v>
                </c:pt>
                <c:pt idx="12762">
                  <c:v>1.094083E-4</c:v>
                </c:pt>
                <c:pt idx="12763">
                  <c:v>1.093938E-4</c:v>
                </c:pt>
                <c:pt idx="12764">
                  <c:v>1.093798E-4</c:v>
                </c:pt>
                <c:pt idx="12765">
                  <c:v>1.093663E-4</c:v>
                </c:pt>
                <c:pt idx="12766">
                  <c:v>1.093537E-4</c:v>
                </c:pt>
                <c:pt idx="12767">
                  <c:v>1.093407E-4</c:v>
                </c:pt>
                <c:pt idx="12768">
                  <c:v>1.093273E-4</c:v>
                </c:pt>
                <c:pt idx="12769">
                  <c:v>1.093124E-4</c:v>
                </c:pt>
                <c:pt idx="12770">
                  <c:v>1.092967E-4</c:v>
                </c:pt>
                <c:pt idx="12771">
                  <c:v>1.092787E-4</c:v>
                </c:pt>
                <c:pt idx="12772">
                  <c:v>1.092617E-4</c:v>
                </c:pt>
                <c:pt idx="12773">
                  <c:v>1.092469E-4</c:v>
                </c:pt>
                <c:pt idx="12774">
                  <c:v>1.0923249999999999E-4</c:v>
                </c:pt>
                <c:pt idx="12775">
                  <c:v>1.092179E-4</c:v>
                </c:pt>
                <c:pt idx="12776">
                  <c:v>1.092054E-4</c:v>
                </c:pt>
                <c:pt idx="12777">
                  <c:v>1.0919179999999999E-4</c:v>
                </c:pt>
                <c:pt idx="12778">
                  <c:v>1.091773E-4</c:v>
                </c:pt>
                <c:pt idx="12779">
                  <c:v>1.091657E-4</c:v>
                </c:pt>
                <c:pt idx="12780">
                  <c:v>1.0915130000000001E-4</c:v>
                </c:pt>
                <c:pt idx="12781">
                  <c:v>1.0913639999999999E-4</c:v>
                </c:pt>
                <c:pt idx="12782">
                  <c:v>1.091221E-4</c:v>
                </c:pt>
                <c:pt idx="12783">
                  <c:v>1.09108E-4</c:v>
                </c:pt>
                <c:pt idx="12784">
                  <c:v>1.090949E-4</c:v>
                </c:pt>
                <c:pt idx="12785">
                  <c:v>1.090812E-4</c:v>
                </c:pt>
                <c:pt idx="12786">
                  <c:v>1.0906569999999999E-4</c:v>
                </c:pt>
                <c:pt idx="12787">
                  <c:v>1.090504E-4</c:v>
                </c:pt>
                <c:pt idx="12788">
                  <c:v>1.090336E-4</c:v>
                </c:pt>
                <c:pt idx="12789">
                  <c:v>1.090183E-4</c:v>
                </c:pt>
                <c:pt idx="12790">
                  <c:v>1.0900290000000001E-4</c:v>
                </c:pt>
                <c:pt idx="12791">
                  <c:v>1.089863E-4</c:v>
                </c:pt>
                <c:pt idx="12792">
                  <c:v>1.089716E-4</c:v>
                </c:pt>
                <c:pt idx="12793">
                  <c:v>1.0895699999999999E-4</c:v>
                </c:pt>
                <c:pt idx="12794">
                  <c:v>1.0894149999999999E-4</c:v>
                </c:pt>
                <c:pt idx="12795">
                  <c:v>1.0892909999999999E-4</c:v>
                </c:pt>
                <c:pt idx="12796">
                  <c:v>1.089154E-4</c:v>
                </c:pt>
                <c:pt idx="12797">
                  <c:v>1.089007E-4</c:v>
                </c:pt>
                <c:pt idx="12798">
                  <c:v>1.088866E-4</c:v>
                </c:pt>
                <c:pt idx="12799">
                  <c:v>1.088732E-4</c:v>
                </c:pt>
                <c:pt idx="12800">
                  <c:v>1.0886090000000001E-4</c:v>
                </c:pt>
                <c:pt idx="12801">
                  <c:v>1.088476E-4</c:v>
                </c:pt>
                <c:pt idx="12802">
                  <c:v>1.088339E-4</c:v>
                </c:pt>
                <c:pt idx="12803">
                  <c:v>1.088198E-4</c:v>
                </c:pt>
                <c:pt idx="12804">
                  <c:v>1.08804E-4</c:v>
                </c:pt>
                <c:pt idx="12805">
                  <c:v>1.087872E-4</c:v>
                </c:pt>
                <c:pt idx="12806">
                  <c:v>1.0876849999999999E-4</c:v>
                </c:pt>
                <c:pt idx="12807">
                  <c:v>1.087514E-4</c:v>
                </c:pt>
                <c:pt idx="12808">
                  <c:v>1.087351E-4</c:v>
                </c:pt>
                <c:pt idx="12809">
                  <c:v>1.087194E-4</c:v>
                </c:pt>
                <c:pt idx="12810">
                  <c:v>1.087045E-4</c:v>
                </c:pt>
                <c:pt idx="12811">
                  <c:v>1.086903E-4</c:v>
                </c:pt>
                <c:pt idx="12812">
                  <c:v>1.086766E-4</c:v>
                </c:pt>
                <c:pt idx="12813">
                  <c:v>1.086632E-4</c:v>
                </c:pt>
                <c:pt idx="12814">
                  <c:v>1.086495E-4</c:v>
                </c:pt>
                <c:pt idx="12815">
                  <c:v>1.0863599999999999E-4</c:v>
                </c:pt>
                <c:pt idx="12816">
                  <c:v>1.086223E-4</c:v>
                </c:pt>
                <c:pt idx="12817">
                  <c:v>1.086082E-4</c:v>
                </c:pt>
                <c:pt idx="12818">
                  <c:v>1.085937E-4</c:v>
                </c:pt>
                <c:pt idx="12819">
                  <c:v>1.085789E-4</c:v>
                </c:pt>
                <c:pt idx="12820">
                  <c:v>1.0856390000000001E-4</c:v>
                </c:pt>
                <c:pt idx="12821">
                  <c:v>1.085487E-4</c:v>
                </c:pt>
                <c:pt idx="12822">
                  <c:v>1.0853270000000001E-4</c:v>
                </c:pt>
                <c:pt idx="12823">
                  <c:v>1.085164E-4</c:v>
                </c:pt>
                <c:pt idx="12824">
                  <c:v>1.084982E-4</c:v>
                </c:pt>
                <c:pt idx="12825">
                  <c:v>1.0848159999999999E-4</c:v>
                </c:pt>
                <c:pt idx="12826">
                  <c:v>1.084658E-4</c:v>
                </c:pt>
                <c:pt idx="12827">
                  <c:v>1.0845039999999999E-4</c:v>
                </c:pt>
                <c:pt idx="12828">
                  <c:v>1.084355E-4</c:v>
                </c:pt>
                <c:pt idx="12829">
                  <c:v>1.084212E-4</c:v>
                </c:pt>
                <c:pt idx="12830">
                  <c:v>1.0840719999999999E-4</c:v>
                </c:pt>
                <c:pt idx="12831">
                  <c:v>1.083934E-4</c:v>
                </c:pt>
                <c:pt idx="12832">
                  <c:v>1.0837949999999999E-4</c:v>
                </c:pt>
                <c:pt idx="12833">
                  <c:v>1.083652E-4</c:v>
                </c:pt>
                <c:pt idx="12834">
                  <c:v>1.083511E-4</c:v>
                </c:pt>
                <c:pt idx="12835">
                  <c:v>1.083367E-4</c:v>
                </c:pt>
                <c:pt idx="12836">
                  <c:v>1.083221E-4</c:v>
                </c:pt>
                <c:pt idx="12837">
                  <c:v>1.083071E-4</c:v>
                </c:pt>
                <c:pt idx="12838">
                  <c:v>1.082918E-4</c:v>
                </c:pt>
                <c:pt idx="12839">
                  <c:v>1.082763E-4</c:v>
                </c:pt>
                <c:pt idx="12840">
                  <c:v>1.082596E-4</c:v>
                </c:pt>
                <c:pt idx="12841">
                  <c:v>1.0824270000000001E-4</c:v>
                </c:pt>
                <c:pt idx="12842">
                  <c:v>1.082242E-4</c:v>
                </c:pt>
                <c:pt idx="12843">
                  <c:v>1.082074E-4</c:v>
                </c:pt>
                <c:pt idx="12844">
                  <c:v>1.081915E-4</c:v>
                </c:pt>
                <c:pt idx="12845">
                  <c:v>1.08176E-4</c:v>
                </c:pt>
                <c:pt idx="12846">
                  <c:v>1.08161E-4</c:v>
                </c:pt>
                <c:pt idx="12847">
                  <c:v>1.081462E-4</c:v>
                </c:pt>
                <c:pt idx="12848">
                  <c:v>1.0813169999999999E-4</c:v>
                </c:pt>
                <c:pt idx="12849">
                  <c:v>1.081174E-4</c:v>
                </c:pt>
                <c:pt idx="12850">
                  <c:v>1.081031E-4</c:v>
                </c:pt>
                <c:pt idx="12851">
                  <c:v>1.080888E-4</c:v>
                </c:pt>
                <c:pt idx="12852">
                  <c:v>1.080744E-4</c:v>
                </c:pt>
                <c:pt idx="12853">
                  <c:v>1.080596E-4</c:v>
                </c:pt>
                <c:pt idx="12854">
                  <c:v>1.080444E-4</c:v>
                </c:pt>
                <c:pt idx="12855">
                  <c:v>1.0802900000000001E-4</c:v>
                </c:pt>
                <c:pt idx="12856">
                  <c:v>1.080134E-4</c:v>
                </c:pt>
                <c:pt idx="12857">
                  <c:v>1.079979E-4</c:v>
                </c:pt>
                <c:pt idx="12858">
                  <c:v>1.079815E-4</c:v>
                </c:pt>
                <c:pt idx="12859">
                  <c:v>1.079648E-4</c:v>
                </c:pt>
                <c:pt idx="12860">
                  <c:v>1.079458E-4</c:v>
                </c:pt>
                <c:pt idx="12861">
                  <c:v>1.079291E-4</c:v>
                </c:pt>
                <c:pt idx="12862">
                  <c:v>1.079129E-4</c:v>
                </c:pt>
                <c:pt idx="12863">
                  <c:v>1.07897E-4</c:v>
                </c:pt>
                <c:pt idx="12864">
                  <c:v>1.078813E-4</c:v>
                </c:pt>
                <c:pt idx="12865">
                  <c:v>1.0786589999999999E-4</c:v>
                </c:pt>
                <c:pt idx="12866">
                  <c:v>1.0785099999999999E-4</c:v>
                </c:pt>
                <c:pt idx="12867">
                  <c:v>1.078363E-4</c:v>
                </c:pt>
                <c:pt idx="12868">
                  <c:v>1.078218E-4</c:v>
                </c:pt>
                <c:pt idx="12869">
                  <c:v>1.0780739999999999E-4</c:v>
                </c:pt>
                <c:pt idx="12870">
                  <c:v>1.077931E-4</c:v>
                </c:pt>
                <c:pt idx="12871">
                  <c:v>1.077786E-4</c:v>
                </c:pt>
                <c:pt idx="12872">
                  <c:v>1.077637E-4</c:v>
                </c:pt>
                <c:pt idx="12873">
                  <c:v>1.077482E-4</c:v>
                </c:pt>
                <c:pt idx="12874">
                  <c:v>1.077325E-4</c:v>
                </c:pt>
                <c:pt idx="12875">
                  <c:v>1.077165E-4</c:v>
                </c:pt>
                <c:pt idx="12876">
                  <c:v>1.0769929999999999E-4</c:v>
                </c:pt>
                <c:pt idx="12877">
                  <c:v>1.076818E-4</c:v>
                </c:pt>
                <c:pt idx="12878">
                  <c:v>1.07662E-4</c:v>
                </c:pt>
                <c:pt idx="12879">
                  <c:v>1.076455E-4</c:v>
                </c:pt>
                <c:pt idx="12880">
                  <c:v>1.076295E-4</c:v>
                </c:pt>
                <c:pt idx="12881">
                  <c:v>1.076138E-4</c:v>
                </c:pt>
                <c:pt idx="12882">
                  <c:v>1.075982E-4</c:v>
                </c:pt>
                <c:pt idx="12883">
                  <c:v>1.075825E-4</c:v>
                </c:pt>
                <c:pt idx="12884">
                  <c:v>1.07567E-4</c:v>
                </c:pt>
                <c:pt idx="12885">
                  <c:v>1.075515E-4</c:v>
                </c:pt>
                <c:pt idx="12886">
                  <c:v>1.075361E-4</c:v>
                </c:pt>
                <c:pt idx="12887">
                  <c:v>1.075207E-4</c:v>
                </c:pt>
                <c:pt idx="12888">
                  <c:v>1.075052E-4</c:v>
                </c:pt>
                <c:pt idx="12889">
                  <c:v>1.074896E-4</c:v>
                </c:pt>
                <c:pt idx="12890">
                  <c:v>1.074739E-4</c:v>
                </c:pt>
                <c:pt idx="12891">
                  <c:v>1.0745829999999999E-4</c:v>
                </c:pt>
                <c:pt idx="12892">
                  <c:v>1.0744240000000001E-4</c:v>
                </c:pt>
                <c:pt idx="12893">
                  <c:v>1.0742650000000001E-4</c:v>
                </c:pt>
                <c:pt idx="12894">
                  <c:v>1.074096E-4</c:v>
                </c:pt>
                <c:pt idx="12895">
                  <c:v>1.0739280000000001E-4</c:v>
                </c:pt>
                <c:pt idx="12896">
                  <c:v>1.073727E-4</c:v>
                </c:pt>
                <c:pt idx="12897">
                  <c:v>1.073557E-4</c:v>
                </c:pt>
                <c:pt idx="12898">
                  <c:v>1.073392E-4</c:v>
                </c:pt>
                <c:pt idx="12899">
                  <c:v>1.073228E-4</c:v>
                </c:pt>
                <c:pt idx="12900">
                  <c:v>1.073065E-4</c:v>
                </c:pt>
                <c:pt idx="12901">
                  <c:v>1.0729030000000001E-4</c:v>
                </c:pt>
                <c:pt idx="12902">
                  <c:v>1.072745E-4</c:v>
                </c:pt>
                <c:pt idx="12903">
                  <c:v>1.072589E-4</c:v>
                </c:pt>
                <c:pt idx="12904">
                  <c:v>1.072436E-4</c:v>
                </c:pt>
                <c:pt idx="12905">
                  <c:v>1.072284E-4</c:v>
                </c:pt>
                <c:pt idx="12906">
                  <c:v>1.072133E-4</c:v>
                </c:pt>
                <c:pt idx="12907">
                  <c:v>1.07198E-4</c:v>
                </c:pt>
                <c:pt idx="12908">
                  <c:v>1.071825E-4</c:v>
                </c:pt>
                <c:pt idx="12909">
                  <c:v>1.071666E-4</c:v>
                </c:pt>
                <c:pt idx="12910">
                  <c:v>1.071504E-4</c:v>
                </c:pt>
                <c:pt idx="12911">
                  <c:v>1.0713399999999999E-4</c:v>
                </c:pt>
                <c:pt idx="12912">
                  <c:v>1.071165E-4</c:v>
                </c:pt>
                <c:pt idx="12913">
                  <c:v>1.070984E-4</c:v>
                </c:pt>
                <c:pt idx="12914">
                  <c:v>1.0707740000000001E-4</c:v>
                </c:pt>
                <c:pt idx="12915">
                  <c:v>1.070602E-4</c:v>
                </c:pt>
                <c:pt idx="12916">
                  <c:v>1.070432E-4</c:v>
                </c:pt>
                <c:pt idx="12917">
                  <c:v>1.070264E-4</c:v>
                </c:pt>
                <c:pt idx="12918">
                  <c:v>1.070097E-4</c:v>
                </c:pt>
                <c:pt idx="12919">
                  <c:v>1.069932E-4</c:v>
                </c:pt>
                <c:pt idx="12920">
                  <c:v>1.06977E-4</c:v>
                </c:pt>
                <c:pt idx="12921">
                  <c:v>1.069611E-4</c:v>
                </c:pt>
                <c:pt idx="12922">
                  <c:v>1.0694549999999999E-4</c:v>
                </c:pt>
                <c:pt idx="12923">
                  <c:v>1.069301E-4</c:v>
                </c:pt>
                <c:pt idx="12924">
                  <c:v>1.069146E-4</c:v>
                </c:pt>
                <c:pt idx="12925">
                  <c:v>1.0689879999999999E-4</c:v>
                </c:pt>
                <c:pt idx="12926">
                  <c:v>1.068826E-4</c:v>
                </c:pt>
                <c:pt idx="12927">
                  <c:v>1.068662E-4</c:v>
                </c:pt>
                <c:pt idx="12928">
                  <c:v>1.0684939999999999E-4</c:v>
                </c:pt>
                <c:pt idx="12929">
                  <c:v>1.068325E-4</c:v>
                </c:pt>
                <c:pt idx="12930">
                  <c:v>1.068146E-4</c:v>
                </c:pt>
                <c:pt idx="12931">
                  <c:v>1.0679669999999999E-4</c:v>
                </c:pt>
                <c:pt idx="12932">
                  <c:v>1.0677539999999999E-4</c:v>
                </c:pt>
                <c:pt idx="12933">
                  <c:v>1.067578E-4</c:v>
                </c:pt>
                <c:pt idx="12934">
                  <c:v>1.0674070000000001E-4</c:v>
                </c:pt>
                <c:pt idx="12935">
                  <c:v>1.067237E-4</c:v>
                </c:pt>
                <c:pt idx="12936">
                  <c:v>1.067065E-4</c:v>
                </c:pt>
                <c:pt idx="12937">
                  <c:v>1.066895E-4</c:v>
                </c:pt>
                <c:pt idx="12938">
                  <c:v>1.066726E-4</c:v>
                </c:pt>
                <c:pt idx="12939">
                  <c:v>1.06656E-4</c:v>
                </c:pt>
                <c:pt idx="12940">
                  <c:v>1.0663979999999999E-4</c:v>
                </c:pt>
                <c:pt idx="12941">
                  <c:v>1.0662389999999999E-4</c:v>
                </c:pt>
                <c:pt idx="12942">
                  <c:v>1.0660819999999999E-4</c:v>
                </c:pt>
                <c:pt idx="12943">
                  <c:v>1.065924E-4</c:v>
                </c:pt>
                <c:pt idx="12944">
                  <c:v>1.0657660000000001E-4</c:v>
                </c:pt>
                <c:pt idx="12945">
                  <c:v>1.065604E-4</c:v>
                </c:pt>
                <c:pt idx="12946">
                  <c:v>1.065438E-4</c:v>
                </c:pt>
                <c:pt idx="12947">
                  <c:v>1.065268E-4</c:v>
                </c:pt>
                <c:pt idx="12948">
                  <c:v>1.0650840000000001E-4</c:v>
                </c:pt>
                <c:pt idx="12949">
                  <c:v>1.064899E-4</c:v>
                </c:pt>
                <c:pt idx="12950">
                  <c:v>1.064673E-4</c:v>
                </c:pt>
                <c:pt idx="12951">
                  <c:v>1.064487E-4</c:v>
                </c:pt>
                <c:pt idx="12952">
                  <c:v>1.064311E-4</c:v>
                </c:pt>
                <c:pt idx="12953">
                  <c:v>1.064138E-4</c:v>
                </c:pt>
                <c:pt idx="12954">
                  <c:v>1.063965E-4</c:v>
                </c:pt>
                <c:pt idx="12955">
                  <c:v>1.063795E-4</c:v>
                </c:pt>
                <c:pt idx="12956">
                  <c:v>1.063628E-4</c:v>
                </c:pt>
                <c:pt idx="12957">
                  <c:v>1.063464E-4</c:v>
                </c:pt>
                <c:pt idx="12958">
                  <c:v>1.0633019999999999E-4</c:v>
                </c:pt>
                <c:pt idx="12959">
                  <c:v>1.0631410000000001E-4</c:v>
                </c:pt>
                <c:pt idx="12960">
                  <c:v>1.06298E-4</c:v>
                </c:pt>
                <c:pt idx="12961">
                  <c:v>1.062816E-4</c:v>
                </c:pt>
                <c:pt idx="12962">
                  <c:v>1.0626490000000001E-4</c:v>
                </c:pt>
                <c:pt idx="12963">
                  <c:v>1.062479E-4</c:v>
                </c:pt>
                <c:pt idx="12964">
                  <c:v>1.062305E-4</c:v>
                </c:pt>
                <c:pt idx="12965">
                  <c:v>1.0621279999999999E-4</c:v>
                </c:pt>
                <c:pt idx="12966">
                  <c:v>1.0619380000000001E-4</c:v>
                </c:pt>
                <c:pt idx="12967">
                  <c:v>1.061747E-4</c:v>
                </c:pt>
                <c:pt idx="12968">
                  <c:v>1.061542E-4</c:v>
                </c:pt>
                <c:pt idx="12969">
                  <c:v>1.061352E-4</c:v>
                </c:pt>
                <c:pt idx="12970">
                  <c:v>1.061184E-4</c:v>
                </c:pt>
                <c:pt idx="12971">
                  <c:v>1.060995E-4</c:v>
                </c:pt>
                <c:pt idx="12972">
                  <c:v>1.060814E-4</c:v>
                </c:pt>
                <c:pt idx="12973">
                  <c:v>1.060645E-4</c:v>
                </c:pt>
                <c:pt idx="12974">
                  <c:v>1.060449E-4</c:v>
                </c:pt>
                <c:pt idx="12975">
                  <c:v>1.060253E-4</c:v>
                </c:pt>
                <c:pt idx="12976">
                  <c:v>1.060075E-4</c:v>
                </c:pt>
                <c:pt idx="12977">
                  <c:v>1.059911E-4</c:v>
                </c:pt>
                <c:pt idx="12978">
                  <c:v>1.059759E-4</c:v>
                </c:pt>
                <c:pt idx="12979">
                  <c:v>1.059612E-4</c:v>
                </c:pt>
                <c:pt idx="12980">
                  <c:v>1.0594620000000001E-4</c:v>
                </c:pt>
                <c:pt idx="12981">
                  <c:v>1.059341E-4</c:v>
                </c:pt>
                <c:pt idx="12982">
                  <c:v>1.059157E-4</c:v>
                </c:pt>
                <c:pt idx="12983">
                  <c:v>1.058959E-4</c:v>
                </c:pt>
                <c:pt idx="12984">
                  <c:v>1.0587589999999999E-4</c:v>
                </c:pt>
                <c:pt idx="12985">
                  <c:v>1.058551E-4</c:v>
                </c:pt>
                <c:pt idx="12986">
                  <c:v>1.058346E-4</c:v>
                </c:pt>
                <c:pt idx="12987">
                  <c:v>1.0581409999999999E-4</c:v>
                </c:pt>
                <c:pt idx="12988">
                  <c:v>1.057941E-4</c:v>
                </c:pt>
                <c:pt idx="12989">
                  <c:v>1.057747E-4</c:v>
                </c:pt>
                <c:pt idx="12990">
                  <c:v>1.057562E-4</c:v>
                </c:pt>
                <c:pt idx="12991">
                  <c:v>1.057384E-4</c:v>
                </c:pt>
                <c:pt idx="12992">
                  <c:v>1.0572129999999999E-4</c:v>
                </c:pt>
                <c:pt idx="12993">
                  <c:v>1.057045E-4</c:v>
                </c:pt>
                <c:pt idx="12994">
                  <c:v>1.056879E-4</c:v>
                </c:pt>
                <c:pt idx="12995">
                  <c:v>1.0567130000000001E-4</c:v>
                </c:pt>
                <c:pt idx="12996">
                  <c:v>1.056545E-4</c:v>
                </c:pt>
                <c:pt idx="12997">
                  <c:v>1.056373E-4</c:v>
                </c:pt>
                <c:pt idx="12998">
                  <c:v>1.056199E-4</c:v>
                </c:pt>
                <c:pt idx="12999">
                  <c:v>1.056022E-4</c:v>
                </c:pt>
                <c:pt idx="13000">
                  <c:v>1.055842E-4</c:v>
                </c:pt>
                <c:pt idx="13001">
                  <c:v>1.05566E-4</c:v>
                </c:pt>
                <c:pt idx="13002">
                  <c:v>1.0554770000000001E-4</c:v>
                </c:pt>
                <c:pt idx="13003">
                  <c:v>1.055283E-4</c:v>
                </c:pt>
                <c:pt idx="13004">
                  <c:v>1.055087E-4</c:v>
                </c:pt>
                <c:pt idx="13005">
                  <c:v>1.054872E-4</c:v>
                </c:pt>
                <c:pt idx="13006">
                  <c:v>1.054668E-4</c:v>
                </c:pt>
                <c:pt idx="13007">
                  <c:v>1.0544989999999999E-4</c:v>
                </c:pt>
                <c:pt idx="13008">
                  <c:v>1.0543E-4</c:v>
                </c:pt>
                <c:pt idx="13009">
                  <c:v>1.05411E-4</c:v>
                </c:pt>
                <c:pt idx="13010">
                  <c:v>1.05394E-4</c:v>
                </c:pt>
                <c:pt idx="13011">
                  <c:v>1.053735E-4</c:v>
                </c:pt>
                <c:pt idx="13012">
                  <c:v>1.053541E-4</c:v>
                </c:pt>
                <c:pt idx="13013">
                  <c:v>1.053353E-4</c:v>
                </c:pt>
                <c:pt idx="13014">
                  <c:v>1.053182E-4</c:v>
                </c:pt>
                <c:pt idx="13015">
                  <c:v>1.053023E-4</c:v>
                </c:pt>
                <c:pt idx="13016">
                  <c:v>1.052867E-4</c:v>
                </c:pt>
                <c:pt idx="13017">
                  <c:v>1.0527550000000001E-4</c:v>
                </c:pt>
                <c:pt idx="13018">
                  <c:v>1.052565E-4</c:v>
                </c:pt>
                <c:pt idx="13019">
                  <c:v>1.052369E-4</c:v>
                </c:pt>
                <c:pt idx="13020">
                  <c:v>1.052167E-4</c:v>
                </c:pt>
                <c:pt idx="13021">
                  <c:v>1.051952E-4</c:v>
                </c:pt>
                <c:pt idx="13022">
                  <c:v>1.051739E-4</c:v>
                </c:pt>
                <c:pt idx="13023">
                  <c:v>1.051524E-4</c:v>
                </c:pt>
                <c:pt idx="13024">
                  <c:v>1.051313E-4</c:v>
                </c:pt>
                <c:pt idx="13025">
                  <c:v>1.05111E-4</c:v>
                </c:pt>
                <c:pt idx="13026">
                  <c:v>1.050916E-4</c:v>
                </c:pt>
                <c:pt idx="13027">
                  <c:v>1.05073E-4</c:v>
                </c:pt>
                <c:pt idx="13028">
                  <c:v>1.05055E-4</c:v>
                </c:pt>
                <c:pt idx="13029">
                  <c:v>1.050375E-4</c:v>
                </c:pt>
                <c:pt idx="13030">
                  <c:v>1.050201E-4</c:v>
                </c:pt>
                <c:pt idx="13031">
                  <c:v>1.050027E-4</c:v>
                </c:pt>
                <c:pt idx="13032">
                  <c:v>1.04985E-4</c:v>
                </c:pt>
                <c:pt idx="13033">
                  <c:v>1.04967E-4</c:v>
                </c:pt>
                <c:pt idx="13034">
                  <c:v>1.049488E-4</c:v>
                </c:pt>
                <c:pt idx="13035">
                  <c:v>1.049304E-4</c:v>
                </c:pt>
                <c:pt idx="13036">
                  <c:v>1.0491169999999999E-4</c:v>
                </c:pt>
                <c:pt idx="13037">
                  <c:v>1.048928E-4</c:v>
                </c:pt>
                <c:pt idx="13038">
                  <c:v>1.0487390000000001E-4</c:v>
                </c:pt>
                <c:pt idx="13039">
                  <c:v>1.048549E-4</c:v>
                </c:pt>
                <c:pt idx="13040">
                  <c:v>1.048394E-4</c:v>
                </c:pt>
                <c:pt idx="13041">
                  <c:v>1.0481619999999999E-4</c:v>
                </c:pt>
                <c:pt idx="13042">
                  <c:v>1.047942E-4</c:v>
                </c:pt>
                <c:pt idx="13043">
                  <c:v>1.047748E-4</c:v>
                </c:pt>
                <c:pt idx="13044">
                  <c:v>1.047535E-4</c:v>
                </c:pt>
                <c:pt idx="13045">
                  <c:v>1.047333E-4</c:v>
                </c:pt>
                <c:pt idx="13046">
                  <c:v>1.047148E-4</c:v>
                </c:pt>
                <c:pt idx="13047">
                  <c:v>1.0469200000000001E-4</c:v>
                </c:pt>
                <c:pt idx="13048">
                  <c:v>1.046702E-4</c:v>
                </c:pt>
                <c:pt idx="13049">
                  <c:v>1.046504E-4</c:v>
                </c:pt>
                <c:pt idx="13050">
                  <c:v>1.046326E-4</c:v>
                </c:pt>
                <c:pt idx="13051">
                  <c:v>1.04616E-4</c:v>
                </c:pt>
                <c:pt idx="13052">
                  <c:v>1.0459999999999999E-4</c:v>
                </c:pt>
                <c:pt idx="13053">
                  <c:v>1.045889E-4</c:v>
                </c:pt>
                <c:pt idx="13054">
                  <c:v>1.045699E-4</c:v>
                </c:pt>
                <c:pt idx="13055">
                  <c:v>1.045499E-4</c:v>
                </c:pt>
                <c:pt idx="13056">
                  <c:v>1.045291E-4</c:v>
                </c:pt>
                <c:pt idx="13057">
                  <c:v>1.045081E-4</c:v>
                </c:pt>
                <c:pt idx="13058">
                  <c:v>1.044863E-4</c:v>
                </c:pt>
                <c:pt idx="13059">
                  <c:v>1.044647E-4</c:v>
                </c:pt>
                <c:pt idx="13060">
                  <c:v>1.044429E-4</c:v>
                </c:pt>
                <c:pt idx="13061">
                  <c:v>1.044212E-4</c:v>
                </c:pt>
                <c:pt idx="13062">
                  <c:v>1.044E-4</c:v>
                </c:pt>
                <c:pt idx="13063">
                  <c:v>1.043794E-4</c:v>
                </c:pt>
                <c:pt idx="13064">
                  <c:v>1.043595E-4</c:v>
                </c:pt>
                <c:pt idx="13065">
                  <c:v>1.0434039999999999E-4</c:v>
                </c:pt>
                <c:pt idx="13066">
                  <c:v>1.0432179999999999E-4</c:v>
                </c:pt>
                <c:pt idx="13067">
                  <c:v>1.043035E-4</c:v>
                </c:pt>
                <c:pt idx="13068">
                  <c:v>1.042855E-4</c:v>
                </c:pt>
                <c:pt idx="13069">
                  <c:v>1.042674E-4</c:v>
                </c:pt>
                <c:pt idx="13070">
                  <c:v>1.042493E-4</c:v>
                </c:pt>
                <c:pt idx="13071">
                  <c:v>1.042308E-4</c:v>
                </c:pt>
                <c:pt idx="13072">
                  <c:v>1.042118E-4</c:v>
                </c:pt>
                <c:pt idx="13073">
                  <c:v>1.041924E-4</c:v>
                </c:pt>
                <c:pt idx="13074">
                  <c:v>1.0417260000000001E-4</c:v>
                </c:pt>
                <c:pt idx="13075">
                  <c:v>1.041525E-4</c:v>
                </c:pt>
                <c:pt idx="13076">
                  <c:v>1.0413210000000001E-4</c:v>
                </c:pt>
                <c:pt idx="13077">
                  <c:v>1.041105E-4</c:v>
                </c:pt>
                <c:pt idx="13078">
                  <c:v>1.0408870000000001E-4</c:v>
                </c:pt>
                <c:pt idx="13079">
                  <c:v>1.0406219999999999E-4</c:v>
                </c:pt>
                <c:pt idx="13080">
                  <c:v>1.040413E-4</c:v>
                </c:pt>
                <c:pt idx="13081">
                  <c:v>1.0402110000000001E-4</c:v>
                </c:pt>
                <c:pt idx="13082">
                  <c:v>1.040014E-4</c:v>
                </c:pt>
                <c:pt idx="13083">
                  <c:v>1.039819E-4</c:v>
                </c:pt>
                <c:pt idx="13084">
                  <c:v>1.0396260000000001E-4</c:v>
                </c:pt>
                <c:pt idx="13085">
                  <c:v>1.039433E-4</c:v>
                </c:pt>
                <c:pt idx="13086">
                  <c:v>1.039241E-4</c:v>
                </c:pt>
                <c:pt idx="13087">
                  <c:v>1.0390469999999999E-4</c:v>
                </c:pt>
                <c:pt idx="13088">
                  <c:v>1.0388530000000001E-4</c:v>
                </c:pt>
                <c:pt idx="13089">
                  <c:v>1.038659E-4</c:v>
                </c:pt>
                <c:pt idx="13090">
                  <c:v>1.038463E-4</c:v>
                </c:pt>
                <c:pt idx="13091">
                  <c:v>1.038267E-4</c:v>
                </c:pt>
                <c:pt idx="13092">
                  <c:v>1.03807E-4</c:v>
                </c:pt>
                <c:pt idx="13093">
                  <c:v>1.03787E-4</c:v>
                </c:pt>
                <c:pt idx="13094">
                  <c:v>1.037669E-4</c:v>
                </c:pt>
                <c:pt idx="13095">
                  <c:v>1.037456E-4</c:v>
                </c:pt>
                <c:pt idx="13096">
                  <c:v>1.037239E-4</c:v>
                </c:pt>
                <c:pt idx="13097">
                  <c:v>1.0369680000000001E-4</c:v>
                </c:pt>
                <c:pt idx="13098">
                  <c:v>1.0367609999999999E-4</c:v>
                </c:pt>
                <c:pt idx="13099">
                  <c:v>1.036559E-4</c:v>
                </c:pt>
                <c:pt idx="13100">
                  <c:v>1.036359E-4</c:v>
                </c:pt>
                <c:pt idx="13101">
                  <c:v>1.0361600000000001E-4</c:v>
                </c:pt>
                <c:pt idx="13102">
                  <c:v>1.03596E-4</c:v>
                </c:pt>
                <c:pt idx="13103">
                  <c:v>1.0357590000000001E-4</c:v>
                </c:pt>
                <c:pt idx="13104">
                  <c:v>1.0355559999999999E-4</c:v>
                </c:pt>
                <c:pt idx="13105">
                  <c:v>1.035353E-4</c:v>
                </c:pt>
                <c:pt idx="13106">
                  <c:v>1.0351489999999999E-4</c:v>
                </c:pt>
                <c:pt idx="13107">
                  <c:v>1.034947E-4</c:v>
                </c:pt>
                <c:pt idx="13108">
                  <c:v>1.0347459999999999E-4</c:v>
                </c:pt>
                <c:pt idx="13109">
                  <c:v>1.034545E-4</c:v>
                </c:pt>
                <c:pt idx="13110">
                  <c:v>1.0343429999999999E-4</c:v>
                </c:pt>
                <c:pt idx="13111">
                  <c:v>1.034141E-4</c:v>
                </c:pt>
                <c:pt idx="13112">
                  <c:v>1.0339380000000001E-4</c:v>
                </c:pt>
                <c:pt idx="13113">
                  <c:v>1.0337830000000001E-4</c:v>
                </c:pt>
                <c:pt idx="13114">
                  <c:v>1.0335469999999999E-4</c:v>
                </c:pt>
                <c:pt idx="13115">
                  <c:v>1.033309E-4</c:v>
                </c:pt>
                <c:pt idx="13116">
                  <c:v>1.033019E-4</c:v>
                </c:pt>
                <c:pt idx="13117">
                  <c:v>1.0327970000000001E-4</c:v>
                </c:pt>
                <c:pt idx="13118">
                  <c:v>1.032585E-4</c:v>
                </c:pt>
                <c:pt idx="13119">
                  <c:v>1.03238E-4</c:v>
                </c:pt>
                <c:pt idx="13120">
                  <c:v>1.03218E-4</c:v>
                </c:pt>
                <c:pt idx="13121">
                  <c:v>1.031982E-4</c:v>
                </c:pt>
                <c:pt idx="13122">
                  <c:v>1.031785E-4</c:v>
                </c:pt>
                <c:pt idx="13123">
                  <c:v>1.031583E-4</c:v>
                </c:pt>
                <c:pt idx="13124">
                  <c:v>1.0313789999999999E-4</c:v>
                </c:pt>
                <c:pt idx="13125">
                  <c:v>1.031173E-4</c:v>
                </c:pt>
                <c:pt idx="13126">
                  <c:v>1.030964E-4</c:v>
                </c:pt>
                <c:pt idx="13127">
                  <c:v>1.0307550000000001E-4</c:v>
                </c:pt>
                <c:pt idx="13128">
                  <c:v>1.030543E-4</c:v>
                </c:pt>
                <c:pt idx="13129">
                  <c:v>1.0303329999999999E-4</c:v>
                </c:pt>
                <c:pt idx="13130">
                  <c:v>1.030125E-4</c:v>
                </c:pt>
                <c:pt idx="13131">
                  <c:v>1.029919E-4</c:v>
                </c:pt>
                <c:pt idx="13132">
                  <c:v>1.029704E-4</c:v>
                </c:pt>
                <c:pt idx="13133">
                  <c:v>1.029487E-4</c:v>
                </c:pt>
                <c:pt idx="13134">
                  <c:v>1.029212E-4</c:v>
                </c:pt>
                <c:pt idx="13135">
                  <c:v>1.0289999999999999E-4</c:v>
                </c:pt>
                <c:pt idx="13136">
                  <c:v>1.028788E-4</c:v>
                </c:pt>
                <c:pt idx="13137">
                  <c:v>1.028575E-4</c:v>
                </c:pt>
                <c:pt idx="13138">
                  <c:v>1.02836E-4</c:v>
                </c:pt>
                <c:pt idx="13139">
                  <c:v>1.028142E-4</c:v>
                </c:pt>
                <c:pt idx="13140">
                  <c:v>1.027922E-4</c:v>
                </c:pt>
                <c:pt idx="13141">
                  <c:v>1.0277039999999999E-4</c:v>
                </c:pt>
                <c:pt idx="13142">
                  <c:v>1.0274889999999999E-4</c:v>
                </c:pt>
                <c:pt idx="13143">
                  <c:v>1.027278E-4</c:v>
                </c:pt>
                <c:pt idx="13144">
                  <c:v>1.02707E-4</c:v>
                </c:pt>
                <c:pt idx="13145">
                  <c:v>1.026866E-4</c:v>
                </c:pt>
                <c:pt idx="13146">
                  <c:v>1.026662E-4</c:v>
                </c:pt>
                <c:pt idx="13147">
                  <c:v>1.0264580000000001E-4</c:v>
                </c:pt>
                <c:pt idx="13148">
                  <c:v>1.026252E-4</c:v>
                </c:pt>
                <c:pt idx="13149">
                  <c:v>1.026041E-4</c:v>
                </c:pt>
                <c:pt idx="13150">
                  <c:v>1.025826E-4</c:v>
                </c:pt>
                <c:pt idx="13151">
                  <c:v>1.025597E-4</c:v>
                </c:pt>
                <c:pt idx="13152">
                  <c:v>1.025363E-4</c:v>
                </c:pt>
                <c:pt idx="13153">
                  <c:v>1.0250789999999999E-4</c:v>
                </c:pt>
                <c:pt idx="13154">
                  <c:v>1.024855E-4</c:v>
                </c:pt>
                <c:pt idx="13155">
                  <c:v>1.0246350000000001E-4</c:v>
                </c:pt>
                <c:pt idx="13156">
                  <c:v>1.024417E-4</c:v>
                </c:pt>
                <c:pt idx="13157">
                  <c:v>1.0242010000000001E-4</c:v>
                </c:pt>
                <c:pt idx="13158">
                  <c:v>1.0239840000000001E-4</c:v>
                </c:pt>
                <c:pt idx="13159">
                  <c:v>1.023765E-4</c:v>
                </c:pt>
                <c:pt idx="13160">
                  <c:v>1.023548E-4</c:v>
                </c:pt>
                <c:pt idx="13161">
                  <c:v>1.0233410000000001E-4</c:v>
                </c:pt>
                <c:pt idx="13162">
                  <c:v>1.023125E-4</c:v>
                </c:pt>
                <c:pt idx="13163">
                  <c:v>1.0229089999999999E-4</c:v>
                </c:pt>
                <c:pt idx="13164">
                  <c:v>1.022693E-4</c:v>
                </c:pt>
                <c:pt idx="13165">
                  <c:v>1.022476E-4</c:v>
                </c:pt>
                <c:pt idx="13166">
                  <c:v>1.022259E-4</c:v>
                </c:pt>
                <c:pt idx="13167">
                  <c:v>1.0220410000000001E-4</c:v>
                </c:pt>
                <c:pt idx="13168">
                  <c:v>1.021823E-4</c:v>
                </c:pt>
                <c:pt idx="13169">
                  <c:v>1.021657E-4</c:v>
                </c:pt>
                <c:pt idx="13170">
                  <c:v>1.021411E-4</c:v>
                </c:pt>
                <c:pt idx="13171">
                  <c:v>1.021143E-4</c:v>
                </c:pt>
                <c:pt idx="13172">
                  <c:v>1.020893E-4</c:v>
                </c:pt>
                <c:pt idx="13173">
                  <c:v>1.020678E-4</c:v>
                </c:pt>
                <c:pt idx="13174">
                  <c:v>1.0204389999999999E-4</c:v>
                </c:pt>
                <c:pt idx="13175">
                  <c:v>1.0201949999999999E-4</c:v>
                </c:pt>
                <c:pt idx="13176">
                  <c:v>1.0199739999999999E-4</c:v>
                </c:pt>
                <c:pt idx="13177">
                  <c:v>1.01974E-4</c:v>
                </c:pt>
                <c:pt idx="13178">
                  <c:v>1.019526E-4</c:v>
                </c:pt>
                <c:pt idx="13179">
                  <c:v>1.019264E-4</c:v>
                </c:pt>
                <c:pt idx="13180">
                  <c:v>1.0190149999999999E-4</c:v>
                </c:pt>
                <c:pt idx="13181">
                  <c:v>1.018787E-4</c:v>
                </c:pt>
                <c:pt idx="13182">
                  <c:v>1.018578E-4</c:v>
                </c:pt>
                <c:pt idx="13183">
                  <c:v>1.018439E-4</c:v>
                </c:pt>
                <c:pt idx="13184">
                  <c:v>1.01822E-4</c:v>
                </c:pt>
                <c:pt idx="13185">
                  <c:v>1.0179940000000001E-4</c:v>
                </c:pt>
                <c:pt idx="13186">
                  <c:v>1.017811E-4</c:v>
                </c:pt>
                <c:pt idx="13187">
                  <c:v>1.0175580000000001E-4</c:v>
                </c:pt>
                <c:pt idx="13188">
                  <c:v>1.017293E-4</c:v>
                </c:pt>
                <c:pt idx="13189">
                  <c:v>1.0170290000000001E-4</c:v>
                </c:pt>
                <c:pt idx="13190">
                  <c:v>1.016715E-4</c:v>
                </c:pt>
                <c:pt idx="13191">
                  <c:v>1.0164809999999999E-4</c:v>
                </c:pt>
                <c:pt idx="13192">
                  <c:v>1.0162620000000001E-4</c:v>
                </c:pt>
                <c:pt idx="13193">
                  <c:v>1.01605E-4</c:v>
                </c:pt>
                <c:pt idx="13194">
                  <c:v>1.015841E-4</c:v>
                </c:pt>
                <c:pt idx="13195">
                  <c:v>1.015631E-4</c:v>
                </c:pt>
                <c:pt idx="13196">
                  <c:v>1.015416E-4</c:v>
                </c:pt>
                <c:pt idx="13197">
                  <c:v>1.015196E-4</c:v>
                </c:pt>
                <c:pt idx="13198">
                  <c:v>1.014971E-4</c:v>
                </c:pt>
                <c:pt idx="13199">
                  <c:v>1.014741E-4</c:v>
                </c:pt>
                <c:pt idx="13200">
                  <c:v>1.014508E-4</c:v>
                </c:pt>
                <c:pt idx="13201">
                  <c:v>1.014275E-4</c:v>
                </c:pt>
                <c:pt idx="13202">
                  <c:v>1.0140960000000001E-4</c:v>
                </c:pt>
                <c:pt idx="13203">
                  <c:v>1.0138460000000001E-4</c:v>
                </c:pt>
                <c:pt idx="13204">
                  <c:v>1.013594E-4</c:v>
                </c:pt>
                <c:pt idx="13205">
                  <c:v>1.013345E-4</c:v>
                </c:pt>
                <c:pt idx="13206">
                  <c:v>1.013152E-4</c:v>
                </c:pt>
                <c:pt idx="13207">
                  <c:v>1.012887E-4</c:v>
                </c:pt>
                <c:pt idx="13208">
                  <c:v>1.0126239999999999E-4</c:v>
                </c:pt>
                <c:pt idx="13209">
                  <c:v>1.0123080000000001E-4</c:v>
                </c:pt>
                <c:pt idx="13210">
                  <c:v>1.01207E-4</c:v>
                </c:pt>
                <c:pt idx="13211">
                  <c:v>1.011844E-4</c:v>
                </c:pt>
                <c:pt idx="13212">
                  <c:v>1.011623E-4</c:v>
                </c:pt>
                <c:pt idx="13213">
                  <c:v>1.0114050000000001E-4</c:v>
                </c:pt>
                <c:pt idx="13214">
                  <c:v>1.011185E-4</c:v>
                </c:pt>
                <c:pt idx="13215">
                  <c:v>1.010962E-4</c:v>
                </c:pt>
                <c:pt idx="13216">
                  <c:v>1.0107349999999999E-4</c:v>
                </c:pt>
                <c:pt idx="13217">
                  <c:v>1.010502E-4</c:v>
                </c:pt>
                <c:pt idx="13218">
                  <c:v>1.0102660000000001E-4</c:v>
                </c:pt>
                <c:pt idx="13219">
                  <c:v>1.0100279999999999E-4</c:v>
                </c:pt>
                <c:pt idx="13220">
                  <c:v>1.00979E-4</c:v>
                </c:pt>
                <c:pt idx="13221">
                  <c:v>1.0095530000000001E-4</c:v>
                </c:pt>
                <c:pt idx="13222">
                  <c:v>1.009374E-4</c:v>
                </c:pt>
                <c:pt idx="13223">
                  <c:v>1.00912E-4</c:v>
                </c:pt>
                <c:pt idx="13224">
                  <c:v>1.008865E-4</c:v>
                </c:pt>
                <c:pt idx="13225">
                  <c:v>1.00861E-4</c:v>
                </c:pt>
                <c:pt idx="13226">
                  <c:v>1.008404E-4</c:v>
                </c:pt>
                <c:pt idx="13227">
                  <c:v>1.008111E-4</c:v>
                </c:pt>
                <c:pt idx="13228">
                  <c:v>1.007846E-4</c:v>
                </c:pt>
                <c:pt idx="13229">
                  <c:v>1.007624E-4</c:v>
                </c:pt>
                <c:pt idx="13230">
                  <c:v>1.00738E-4</c:v>
                </c:pt>
                <c:pt idx="13231">
                  <c:v>1.0071160000000001E-4</c:v>
                </c:pt>
                <c:pt idx="13232">
                  <c:v>1.006886E-4</c:v>
                </c:pt>
                <c:pt idx="13233">
                  <c:v>1.006648E-4</c:v>
                </c:pt>
                <c:pt idx="13234">
                  <c:v>1.006377E-4</c:v>
                </c:pt>
                <c:pt idx="13235">
                  <c:v>1.0061359999999999E-4</c:v>
                </c:pt>
                <c:pt idx="13236">
                  <c:v>1.005914E-4</c:v>
                </c:pt>
                <c:pt idx="13237">
                  <c:v>1.005639E-4</c:v>
                </c:pt>
                <c:pt idx="13238">
                  <c:v>1.005374E-4</c:v>
                </c:pt>
                <c:pt idx="13239">
                  <c:v>1.005127E-4</c:v>
                </c:pt>
                <c:pt idx="13240">
                  <c:v>1.0049559999999999E-4</c:v>
                </c:pt>
                <c:pt idx="13241">
                  <c:v>1.004713E-4</c:v>
                </c:pt>
                <c:pt idx="13242">
                  <c:v>1.004472E-4</c:v>
                </c:pt>
                <c:pt idx="13243">
                  <c:v>1.004281E-4</c:v>
                </c:pt>
                <c:pt idx="13244">
                  <c:v>1.004019E-4</c:v>
                </c:pt>
                <c:pt idx="13245">
                  <c:v>1.0037430000000001E-4</c:v>
                </c:pt>
                <c:pt idx="13246">
                  <c:v>1.0034680000000001E-4</c:v>
                </c:pt>
                <c:pt idx="13247">
                  <c:v>1.003136E-4</c:v>
                </c:pt>
                <c:pt idx="13248">
                  <c:v>1.0028869999999999E-4</c:v>
                </c:pt>
                <c:pt idx="13249">
                  <c:v>1.00265E-4</c:v>
                </c:pt>
                <c:pt idx="13250">
                  <c:v>1.0024199999999999E-4</c:v>
                </c:pt>
                <c:pt idx="13251">
                  <c:v>1.002191E-4</c:v>
                </c:pt>
                <c:pt idx="13252">
                  <c:v>1.0019589999999999E-4</c:v>
                </c:pt>
                <c:pt idx="13253">
                  <c:v>1.001721E-4</c:v>
                </c:pt>
                <c:pt idx="13254">
                  <c:v>1.001479E-4</c:v>
                </c:pt>
                <c:pt idx="13255">
                  <c:v>1.001233E-4</c:v>
                </c:pt>
                <c:pt idx="13256">
                  <c:v>1.000983E-4</c:v>
                </c:pt>
                <c:pt idx="13257">
                  <c:v>1.000731E-4</c:v>
                </c:pt>
                <c:pt idx="13258">
                  <c:v>1.0004789999999999E-4</c:v>
                </c:pt>
                <c:pt idx="13259">
                  <c:v>1.000228E-4</c:v>
                </c:pt>
                <c:pt idx="13260">
                  <c:v>1.0000390000000001E-4</c:v>
                </c:pt>
                <c:pt idx="13261">
                  <c:v>9.9977189999999995E-5</c:v>
                </c:pt>
                <c:pt idx="13262">
                  <c:v>9.9950289999999997E-5</c:v>
                </c:pt>
                <c:pt idx="13263">
                  <c:v>9.9923650000000003E-5</c:v>
                </c:pt>
                <c:pt idx="13264">
                  <c:v>9.9902000000000007E-5</c:v>
                </c:pt>
                <c:pt idx="13265">
                  <c:v>9.9871599999999994E-5</c:v>
                </c:pt>
                <c:pt idx="13266">
                  <c:v>9.984476E-5</c:v>
                </c:pt>
                <c:pt idx="13267">
                  <c:v>9.9822750000000006E-5</c:v>
                </c:pt>
                <c:pt idx="13268">
                  <c:v>9.9795709999999998E-5</c:v>
                </c:pt>
                <c:pt idx="13269">
                  <c:v>9.9769240000000003E-5</c:v>
                </c:pt>
                <c:pt idx="13270">
                  <c:v>9.9743169999999995E-5</c:v>
                </c:pt>
                <c:pt idx="13271">
                  <c:v>9.9716010000000006E-5</c:v>
                </c:pt>
                <c:pt idx="13272">
                  <c:v>9.9690440000000006E-5</c:v>
                </c:pt>
                <c:pt idx="13273">
                  <c:v>9.9664739999999997E-5</c:v>
                </c:pt>
                <c:pt idx="13274">
                  <c:v>9.9639719999999995E-5</c:v>
                </c:pt>
                <c:pt idx="13275">
                  <c:v>9.9610269999999995E-5</c:v>
                </c:pt>
                <c:pt idx="13276">
                  <c:v>9.9582409999999998E-5</c:v>
                </c:pt>
                <c:pt idx="13277">
                  <c:v>9.9562770000000006E-5</c:v>
                </c:pt>
                <c:pt idx="13278">
                  <c:v>9.9536400000000005E-5</c:v>
                </c:pt>
                <c:pt idx="13279">
                  <c:v>9.9516450000000005E-5</c:v>
                </c:pt>
                <c:pt idx="13280">
                  <c:v>9.9489399999999997E-5</c:v>
                </c:pt>
                <c:pt idx="13281">
                  <c:v>9.9462429999999994E-5</c:v>
                </c:pt>
                <c:pt idx="13282">
                  <c:v>9.943579E-5</c:v>
                </c:pt>
                <c:pt idx="13283">
                  <c:v>9.9414579999999994E-5</c:v>
                </c:pt>
                <c:pt idx="13284">
                  <c:v>9.9385830000000002E-5</c:v>
                </c:pt>
                <c:pt idx="13285">
                  <c:v>9.9350950000000001E-5</c:v>
                </c:pt>
                <c:pt idx="13286">
                  <c:v>9.9324109999999994E-5</c:v>
                </c:pt>
                <c:pt idx="13287">
                  <c:v>9.9298399999999998E-5</c:v>
                </c:pt>
                <c:pt idx="13288">
                  <c:v>9.9273480000000003E-5</c:v>
                </c:pt>
                <c:pt idx="13289">
                  <c:v>9.924884E-5</c:v>
                </c:pt>
                <c:pt idx="13290">
                  <c:v>9.9224060000000002E-5</c:v>
                </c:pt>
                <c:pt idx="13291">
                  <c:v>9.9199130000000006E-5</c:v>
                </c:pt>
                <c:pt idx="13292">
                  <c:v>9.9173760000000006E-5</c:v>
                </c:pt>
                <c:pt idx="13293">
                  <c:v>9.9148059999999997E-5</c:v>
                </c:pt>
                <c:pt idx="13294">
                  <c:v>9.9122039999999993E-5</c:v>
                </c:pt>
                <c:pt idx="13295">
                  <c:v>9.9095830000000003E-5</c:v>
                </c:pt>
                <c:pt idx="13296">
                  <c:v>9.9069579999999996E-5</c:v>
                </c:pt>
                <c:pt idx="13297">
                  <c:v>9.9043469999999999E-5</c:v>
                </c:pt>
                <c:pt idx="13298">
                  <c:v>9.9017429999999994E-5</c:v>
                </c:pt>
                <c:pt idx="13299">
                  <c:v>9.8997519999999997E-5</c:v>
                </c:pt>
                <c:pt idx="13300">
                  <c:v>9.8969150000000004E-5</c:v>
                </c:pt>
                <c:pt idx="13301">
                  <c:v>9.8940379999999997E-5</c:v>
                </c:pt>
                <c:pt idx="13302">
                  <c:v>9.8911119999999997E-5</c:v>
                </c:pt>
                <c:pt idx="13303">
                  <c:v>9.8882089999999999E-5</c:v>
                </c:pt>
                <c:pt idx="13304">
                  <c:v>9.8847120000000006E-5</c:v>
                </c:pt>
                <c:pt idx="13305">
                  <c:v>9.8821350000000005E-5</c:v>
                </c:pt>
                <c:pt idx="13306">
                  <c:v>9.8796649999999999E-5</c:v>
                </c:pt>
                <c:pt idx="13307">
                  <c:v>9.8772399999999996E-5</c:v>
                </c:pt>
                <c:pt idx="13308">
                  <c:v>9.8747900000000004E-5</c:v>
                </c:pt>
                <c:pt idx="13309">
                  <c:v>9.872266E-5</c:v>
                </c:pt>
                <c:pt idx="13310">
                  <c:v>9.8696580000000005E-5</c:v>
                </c:pt>
                <c:pt idx="13311">
                  <c:v>9.8669699999999995E-5</c:v>
                </c:pt>
                <c:pt idx="13312">
                  <c:v>9.8642249999999999E-5</c:v>
                </c:pt>
                <c:pt idx="13313">
                  <c:v>9.8614610000000003E-5</c:v>
                </c:pt>
                <c:pt idx="13314">
                  <c:v>9.8587029999999999E-5</c:v>
                </c:pt>
                <c:pt idx="13315">
                  <c:v>9.8559630000000006E-5</c:v>
                </c:pt>
                <c:pt idx="13316">
                  <c:v>9.8532650000000003E-5</c:v>
                </c:pt>
                <c:pt idx="13317">
                  <c:v>9.8505999999999995E-5</c:v>
                </c:pt>
                <c:pt idx="13318">
                  <c:v>9.848554E-5</c:v>
                </c:pt>
                <c:pt idx="13319">
                  <c:v>9.8457150000000007E-5</c:v>
                </c:pt>
                <c:pt idx="13320">
                  <c:v>9.8428289999999993E-5</c:v>
                </c:pt>
                <c:pt idx="13321">
                  <c:v>9.839855E-5</c:v>
                </c:pt>
                <c:pt idx="13322">
                  <c:v>9.8368740000000002E-5</c:v>
                </c:pt>
                <c:pt idx="13323">
                  <c:v>9.8333059999999999E-5</c:v>
                </c:pt>
                <c:pt idx="13324">
                  <c:v>9.8306040000000007E-5</c:v>
                </c:pt>
                <c:pt idx="13325">
                  <c:v>9.8280119999999996E-5</c:v>
                </c:pt>
                <c:pt idx="13326">
                  <c:v>9.8254719999999994E-5</c:v>
                </c:pt>
                <c:pt idx="13327">
                  <c:v>9.8229270000000003E-5</c:v>
                </c:pt>
                <c:pt idx="13328">
                  <c:v>9.8203350000000006E-5</c:v>
                </c:pt>
                <c:pt idx="13329">
                  <c:v>9.8176889999999998E-5</c:v>
                </c:pt>
                <c:pt idx="13330">
                  <c:v>9.8149749999999997E-5</c:v>
                </c:pt>
                <c:pt idx="13331">
                  <c:v>9.8122069999999998E-5</c:v>
                </c:pt>
                <c:pt idx="13332">
                  <c:v>9.8093979999999998E-5</c:v>
                </c:pt>
                <c:pt idx="13333">
                  <c:v>9.8065839999999995E-5</c:v>
                </c:pt>
                <c:pt idx="13334">
                  <c:v>9.8037850000000002E-5</c:v>
                </c:pt>
                <c:pt idx="13335">
                  <c:v>9.8010150000000002E-5</c:v>
                </c:pt>
                <c:pt idx="13336">
                  <c:v>9.7982789999999999E-5</c:v>
                </c:pt>
                <c:pt idx="13337">
                  <c:v>9.7961669999999999E-5</c:v>
                </c:pt>
                <c:pt idx="13338">
                  <c:v>9.7932300000000004E-5</c:v>
                </c:pt>
                <c:pt idx="13339">
                  <c:v>9.7902529999999995E-5</c:v>
                </c:pt>
                <c:pt idx="13340">
                  <c:v>9.7871939999999997E-5</c:v>
                </c:pt>
                <c:pt idx="13341">
                  <c:v>9.7841479999999993E-5</c:v>
                </c:pt>
                <c:pt idx="13342">
                  <c:v>9.7810759999999999E-5</c:v>
                </c:pt>
                <c:pt idx="13343">
                  <c:v>9.7780600000000004E-5</c:v>
                </c:pt>
                <c:pt idx="13344">
                  <c:v>9.7751419999999995E-5</c:v>
                </c:pt>
                <c:pt idx="13345">
                  <c:v>9.7723149999999996E-5</c:v>
                </c:pt>
                <c:pt idx="13346">
                  <c:v>9.7695669999999998E-5</c:v>
                </c:pt>
                <c:pt idx="13347">
                  <c:v>9.7668650000000006E-5</c:v>
                </c:pt>
                <c:pt idx="13348">
                  <c:v>9.7641759999999995E-5</c:v>
                </c:pt>
                <c:pt idx="13349">
                  <c:v>9.7614600000000006E-5</c:v>
                </c:pt>
                <c:pt idx="13350">
                  <c:v>9.7587240000000003E-5</c:v>
                </c:pt>
                <c:pt idx="13351">
                  <c:v>9.7559550000000003E-5</c:v>
                </c:pt>
                <c:pt idx="13352">
                  <c:v>9.7531539999999996E-5</c:v>
                </c:pt>
                <c:pt idx="13353">
                  <c:v>9.7503229999999994E-5</c:v>
                </c:pt>
                <c:pt idx="13354">
                  <c:v>9.7480749999999993E-5</c:v>
                </c:pt>
                <c:pt idx="13355">
                  <c:v>9.745004E-5</c:v>
                </c:pt>
                <c:pt idx="13356">
                  <c:v>9.7418959999999994E-5</c:v>
                </c:pt>
                <c:pt idx="13357">
                  <c:v>9.7387989999999996E-5</c:v>
                </c:pt>
                <c:pt idx="13358">
                  <c:v>9.7357680000000003E-5</c:v>
                </c:pt>
                <c:pt idx="13359">
                  <c:v>9.7332969999999996E-5</c:v>
                </c:pt>
                <c:pt idx="13360">
                  <c:v>9.7301199999999996E-5</c:v>
                </c:pt>
                <c:pt idx="13361">
                  <c:v>9.726387E-5</c:v>
                </c:pt>
                <c:pt idx="13362">
                  <c:v>9.7234209999999999E-5</c:v>
                </c:pt>
                <c:pt idx="13363">
                  <c:v>9.7205950000000001E-5</c:v>
                </c:pt>
                <c:pt idx="13364">
                  <c:v>9.7178569999999996E-5</c:v>
                </c:pt>
                <c:pt idx="13365">
                  <c:v>9.7151459999999997E-5</c:v>
                </c:pt>
                <c:pt idx="13366">
                  <c:v>9.7124230000000003E-5</c:v>
                </c:pt>
                <c:pt idx="13367">
                  <c:v>9.709649E-5</c:v>
                </c:pt>
                <c:pt idx="13368">
                  <c:v>9.7068139999999996E-5</c:v>
                </c:pt>
                <c:pt idx="13369">
                  <c:v>9.7039259999999995E-5</c:v>
                </c:pt>
                <c:pt idx="13370">
                  <c:v>9.7010029999999997E-5</c:v>
                </c:pt>
                <c:pt idx="13371">
                  <c:v>9.6980660000000002E-5</c:v>
                </c:pt>
                <c:pt idx="13372">
                  <c:v>9.6951339999999997E-5</c:v>
                </c:pt>
                <c:pt idx="13373">
                  <c:v>9.6922049999999995E-5</c:v>
                </c:pt>
                <c:pt idx="13374">
                  <c:v>9.6898580000000006E-5</c:v>
                </c:pt>
                <c:pt idx="13375">
                  <c:v>9.6867320000000001E-5</c:v>
                </c:pt>
                <c:pt idx="13376">
                  <c:v>9.6835810000000006E-5</c:v>
                </c:pt>
                <c:pt idx="13377">
                  <c:v>9.6804519999999999E-5</c:v>
                </c:pt>
                <c:pt idx="13378">
                  <c:v>9.6772939999999999E-5</c:v>
                </c:pt>
                <c:pt idx="13379">
                  <c:v>9.6741830000000005E-5</c:v>
                </c:pt>
                <c:pt idx="13380">
                  <c:v>9.6710719999999997E-5</c:v>
                </c:pt>
                <c:pt idx="13381">
                  <c:v>9.6679899999999996E-5</c:v>
                </c:pt>
                <c:pt idx="13382">
                  <c:v>9.6649590000000003E-5</c:v>
                </c:pt>
                <c:pt idx="13383">
                  <c:v>9.6619639999999995E-5</c:v>
                </c:pt>
                <c:pt idx="13384">
                  <c:v>9.6590059999999999E-5</c:v>
                </c:pt>
                <c:pt idx="13385">
                  <c:v>9.6560739999999995E-5</c:v>
                </c:pt>
                <c:pt idx="13386">
                  <c:v>9.6531539999999998E-5</c:v>
                </c:pt>
                <c:pt idx="13387">
                  <c:v>9.6502330000000001E-5</c:v>
                </c:pt>
                <c:pt idx="13388">
                  <c:v>9.6473019999999997E-5</c:v>
                </c:pt>
                <c:pt idx="13389">
                  <c:v>9.6443559999999997E-5</c:v>
                </c:pt>
                <c:pt idx="13390">
                  <c:v>9.6413990000000001E-5</c:v>
                </c:pt>
                <c:pt idx="13391">
                  <c:v>9.6384350000000002E-5</c:v>
                </c:pt>
                <c:pt idx="13392">
                  <c:v>9.6354700000000001E-5</c:v>
                </c:pt>
                <c:pt idx="13393">
                  <c:v>9.6330550000000006E-5</c:v>
                </c:pt>
                <c:pt idx="13394">
                  <c:v>9.6298409999999993E-5</c:v>
                </c:pt>
                <c:pt idx="13395">
                  <c:v>9.6265840000000005E-5</c:v>
                </c:pt>
                <c:pt idx="13396">
                  <c:v>9.6233509999999993E-5</c:v>
                </c:pt>
                <c:pt idx="13397">
                  <c:v>9.6200979999999995E-5</c:v>
                </c:pt>
                <c:pt idx="13398">
                  <c:v>9.6168879999999999E-5</c:v>
                </c:pt>
                <c:pt idx="13399">
                  <c:v>9.613674E-5</c:v>
                </c:pt>
                <c:pt idx="13400">
                  <c:v>9.6104990000000002E-5</c:v>
                </c:pt>
                <c:pt idx="13401">
                  <c:v>9.607378E-5</c:v>
                </c:pt>
                <c:pt idx="13402">
                  <c:v>9.6043089999999995E-5</c:v>
                </c:pt>
                <c:pt idx="13403">
                  <c:v>9.6012840000000006E-5</c:v>
                </c:pt>
                <c:pt idx="13404">
                  <c:v>9.5982869999999997E-5</c:v>
                </c:pt>
                <c:pt idx="13405">
                  <c:v>9.5953029999999996E-5</c:v>
                </c:pt>
                <c:pt idx="13406">
                  <c:v>9.5923169999999995E-5</c:v>
                </c:pt>
                <c:pt idx="13407">
                  <c:v>9.5893110000000006E-5</c:v>
                </c:pt>
                <c:pt idx="13408">
                  <c:v>9.5862830000000002E-5</c:v>
                </c:pt>
                <c:pt idx="13409">
                  <c:v>9.5832329999999996E-5</c:v>
                </c:pt>
                <c:pt idx="13410">
                  <c:v>9.5801729999999997E-5</c:v>
                </c:pt>
                <c:pt idx="13411">
                  <c:v>9.5771040000000005E-5</c:v>
                </c:pt>
                <c:pt idx="13412">
                  <c:v>9.5740289999999995E-5</c:v>
                </c:pt>
                <c:pt idx="13413">
                  <c:v>9.5709420000000004E-5</c:v>
                </c:pt>
                <c:pt idx="13414">
                  <c:v>9.56838E-5</c:v>
                </c:pt>
                <c:pt idx="13415">
                  <c:v>9.5650609999999996E-5</c:v>
                </c:pt>
                <c:pt idx="13416">
                  <c:v>9.5616230000000003E-5</c:v>
                </c:pt>
                <c:pt idx="13417">
                  <c:v>9.5581859999999998E-5</c:v>
                </c:pt>
                <c:pt idx="13418">
                  <c:v>9.5542230000000004E-5</c:v>
                </c:pt>
                <c:pt idx="13419">
                  <c:v>9.5510549999999996E-5</c:v>
                </c:pt>
                <c:pt idx="13420">
                  <c:v>9.5480169999999999E-5</c:v>
                </c:pt>
                <c:pt idx="13421">
                  <c:v>9.5450479999999996E-5</c:v>
                </c:pt>
                <c:pt idx="13422">
                  <c:v>9.5420849999999996E-5</c:v>
                </c:pt>
                <c:pt idx="13423">
                  <c:v>9.5390819999999996E-5</c:v>
                </c:pt>
                <c:pt idx="13424">
                  <c:v>9.5360100000000002E-5</c:v>
                </c:pt>
                <c:pt idx="13425">
                  <c:v>9.5328720000000002E-5</c:v>
                </c:pt>
                <c:pt idx="13426">
                  <c:v>9.5296930000000001E-5</c:v>
                </c:pt>
                <c:pt idx="13427">
                  <c:v>9.5264960000000001E-5</c:v>
                </c:pt>
                <c:pt idx="13428">
                  <c:v>9.523298E-5</c:v>
                </c:pt>
                <c:pt idx="13429">
                  <c:v>9.5201119999999994E-5</c:v>
                </c:pt>
                <c:pt idx="13430">
                  <c:v>9.5169460000000001E-5</c:v>
                </c:pt>
                <c:pt idx="13431">
                  <c:v>9.5138019999999998E-5</c:v>
                </c:pt>
                <c:pt idx="13432">
                  <c:v>9.5106750000000006E-5</c:v>
                </c:pt>
                <c:pt idx="13433">
                  <c:v>9.5081160000000004E-5</c:v>
                </c:pt>
                <c:pt idx="13434">
                  <c:v>9.5047699999999995E-5</c:v>
                </c:pt>
                <c:pt idx="13435">
                  <c:v>9.5013760000000006E-5</c:v>
                </c:pt>
                <c:pt idx="13436">
                  <c:v>9.4979090000000006E-5</c:v>
                </c:pt>
                <c:pt idx="13437">
                  <c:v>9.4944590000000005E-5</c:v>
                </c:pt>
                <c:pt idx="13438">
                  <c:v>9.4904559999999997E-5</c:v>
                </c:pt>
                <c:pt idx="13439">
                  <c:v>9.4872779999999996E-5</c:v>
                </c:pt>
                <c:pt idx="13440">
                  <c:v>9.4841910000000005E-5</c:v>
                </c:pt>
                <c:pt idx="13441">
                  <c:v>9.4811409999999999E-5</c:v>
                </c:pt>
                <c:pt idx="13442">
                  <c:v>9.4780680000000004E-5</c:v>
                </c:pt>
                <c:pt idx="13443">
                  <c:v>9.4749440000000001E-5</c:v>
                </c:pt>
                <c:pt idx="13444">
                  <c:v>9.4717599999999996E-5</c:v>
                </c:pt>
                <c:pt idx="13445">
                  <c:v>9.4685069999999997E-5</c:v>
                </c:pt>
                <c:pt idx="13446">
                  <c:v>9.4652169999999999E-5</c:v>
                </c:pt>
                <c:pt idx="13447">
                  <c:v>9.4619029999999999E-5</c:v>
                </c:pt>
                <c:pt idx="13448">
                  <c:v>9.4586010000000006E-5</c:v>
                </c:pt>
                <c:pt idx="13449">
                  <c:v>9.4553260000000006E-5</c:v>
                </c:pt>
                <c:pt idx="13450">
                  <c:v>9.4520789999999997E-5</c:v>
                </c:pt>
                <c:pt idx="13451">
                  <c:v>9.4488629999999997E-5</c:v>
                </c:pt>
                <c:pt idx="13452">
                  <c:v>9.4456649999999996E-5</c:v>
                </c:pt>
                <c:pt idx="13453">
                  <c:v>9.4424729999999999E-5</c:v>
                </c:pt>
                <c:pt idx="13454">
                  <c:v>9.4398E-5</c:v>
                </c:pt>
                <c:pt idx="13455">
                  <c:v>9.4362790000000003E-5</c:v>
                </c:pt>
                <c:pt idx="13456">
                  <c:v>9.4326750000000003E-5</c:v>
                </c:pt>
                <c:pt idx="13457">
                  <c:v>9.4285320000000005E-5</c:v>
                </c:pt>
                <c:pt idx="13458">
                  <c:v>9.4250679999999994E-5</c:v>
                </c:pt>
                <c:pt idx="13459">
                  <c:v>9.4217179999999995E-5</c:v>
                </c:pt>
                <c:pt idx="13460">
                  <c:v>9.418451E-5</c:v>
                </c:pt>
                <c:pt idx="13461">
                  <c:v>9.4152279999999995E-5</c:v>
                </c:pt>
                <c:pt idx="13462">
                  <c:v>9.4120090000000006E-5</c:v>
                </c:pt>
                <c:pt idx="13463">
                  <c:v>9.4088749999999996E-5</c:v>
                </c:pt>
                <c:pt idx="13464">
                  <c:v>9.4055799999999995E-5</c:v>
                </c:pt>
                <c:pt idx="13465">
                  <c:v>9.4022529999999998E-5</c:v>
                </c:pt>
                <c:pt idx="13466">
                  <c:v>9.3989060000000002E-5</c:v>
                </c:pt>
                <c:pt idx="13467">
                  <c:v>9.395552E-5</c:v>
                </c:pt>
                <c:pt idx="13468">
                  <c:v>9.3922040000000002E-5</c:v>
                </c:pt>
                <c:pt idx="13469">
                  <c:v>9.3888629999999996E-5</c:v>
                </c:pt>
                <c:pt idx="13470">
                  <c:v>9.3855380000000001E-5</c:v>
                </c:pt>
                <c:pt idx="13471">
                  <c:v>9.3822139999999993E-5</c:v>
                </c:pt>
                <c:pt idx="13472">
                  <c:v>9.3793709999999997E-5</c:v>
                </c:pt>
                <c:pt idx="13473">
                  <c:v>9.3758479999999999E-5</c:v>
                </c:pt>
                <c:pt idx="13474">
                  <c:v>9.3722110000000002E-5</c:v>
                </c:pt>
                <c:pt idx="13475">
                  <c:v>9.3685510000000004E-5</c:v>
                </c:pt>
                <c:pt idx="13476">
                  <c:v>9.3643909999999994E-5</c:v>
                </c:pt>
                <c:pt idx="13477">
                  <c:v>9.3609459999999996E-5</c:v>
                </c:pt>
                <c:pt idx="13478">
                  <c:v>9.3576060000000004E-5</c:v>
                </c:pt>
                <c:pt idx="13479">
                  <c:v>9.3543150000000006E-5</c:v>
                </c:pt>
                <c:pt idx="13480">
                  <c:v>9.3511259999999998E-5</c:v>
                </c:pt>
                <c:pt idx="13481">
                  <c:v>9.3477899999999995E-5</c:v>
                </c:pt>
                <c:pt idx="13482">
                  <c:v>9.344407E-5</c:v>
                </c:pt>
                <c:pt idx="13483">
                  <c:v>9.3409879999999993E-5</c:v>
                </c:pt>
                <c:pt idx="13484">
                  <c:v>9.3375570000000006E-5</c:v>
                </c:pt>
                <c:pt idx="13485">
                  <c:v>9.3341280000000006E-5</c:v>
                </c:pt>
                <c:pt idx="13486">
                  <c:v>9.3307150000000003E-5</c:v>
                </c:pt>
                <c:pt idx="13487">
                  <c:v>9.3274060000000006E-5</c:v>
                </c:pt>
                <c:pt idx="13488">
                  <c:v>9.3239900000000002E-5</c:v>
                </c:pt>
                <c:pt idx="13489">
                  <c:v>9.320578E-5</c:v>
                </c:pt>
                <c:pt idx="13490">
                  <c:v>9.317169E-5</c:v>
                </c:pt>
                <c:pt idx="13491">
                  <c:v>9.3137559999999998E-5</c:v>
                </c:pt>
                <c:pt idx="13492">
                  <c:v>9.3107859999999994E-5</c:v>
                </c:pt>
                <c:pt idx="13493">
                  <c:v>9.3071560000000002E-5</c:v>
                </c:pt>
                <c:pt idx="13494">
                  <c:v>9.3034079999999996E-5</c:v>
                </c:pt>
                <c:pt idx="13495">
                  <c:v>9.2996499999999996E-5</c:v>
                </c:pt>
                <c:pt idx="13496">
                  <c:v>9.2954249999999995E-5</c:v>
                </c:pt>
                <c:pt idx="13497">
                  <c:v>9.2918900000000002E-5</c:v>
                </c:pt>
                <c:pt idx="13498">
                  <c:v>9.2885580000000003E-5</c:v>
                </c:pt>
                <c:pt idx="13499">
                  <c:v>9.2851500000000004E-5</c:v>
                </c:pt>
                <c:pt idx="13500">
                  <c:v>9.2817610000000005E-5</c:v>
                </c:pt>
                <c:pt idx="13501">
                  <c:v>9.2783589999999996E-5</c:v>
                </c:pt>
                <c:pt idx="13502">
                  <c:v>9.2749190000000002E-5</c:v>
                </c:pt>
                <c:pt idx="13503">
                  <c:v>9.2715310000000004E-5</c:v>
                </c:pt>
                <c:pt idx="13504">
                  <c:v>9.2680630000000004E-5</c:v>
                </c:pt>
                <c:pt idx="13505">
                  <c:v>9.2645010000000006E-5</c:v>
                </c:pt>
                <c:pt idx="13506">
                  <c:v>9.2609490000000001E-5</c:v>
                </c:pt>
                <c:pt idx="13507">
                  <c:v>9.257422E-5</c:v>
                </c:pt>
                <c:pt idx="13508">
                  <c:v>9.2539190000000003E-5</c:v>
                </c:pt>
                <c:pt idx="13509">
                  <c:v>9.2504910000000003E-5</c:v>
                </c:pt>
                <c:pt idx="13510">
                  <c:v>9.2469870000000005E-5</c:v>
                </c:pt>
                <c:pt idx="13511">
                  <c:v>9.2435829999999996E-5</c:v>
                </c:pt>
                <c:pt idx="13512">
                  <c:v>9.2400280000000002E-5</c:v>
                </c:pt>
                <c:pt idx="13513">
                  <c:v>9.2363809999999999E-5</c:v>
                </c:pt>
                <c:pt idx="13514">
                  <c:v>9.2326999999999999E-5</c:v>
                </c:pt>
                <c:pt idx="13515">
                  <c:v>9.2284729999999996E-5</c:v>
                </c:pt>
                <c:pt idx="13516">
                  <c:v>9.2250190000000006E-5</c:v>
                </c:pt>
                <c:pt idx="13517">
                  <c:v>9.2215690000000005E-5</c:v>
                </c:pt>
                <c:pt idx="13518">
                  <c:v>9.2179909999999995E-5</c:v>
                </c:pt>
                <c:pt idx="13519">
                  <c:v>9.2144000000000004E-5</c:v>
                </c:pt>
                <c:pt idx="13520">
                  <c:v>9.2108019999999994E-5</c:v>
                </c:pt>
                <c:pt idx="13521">
                  <c:v>9.2072049999999999E-5</c:v>
                </c:pt>
                <c:pt idx="13522">
                  <c:v>9.2036139999999994E-5</c:v>
                </c:pt>
                <c:pt idx="13523">
                  <c:v>9.200116E-5</c:v>
                </c:pt>
                <c:pt idx="13524">
                  <c:v>9.1966449999999998E-5</c:v>
                </c:pt>
                <c:pt idx="13525">
                  <c:v>9.1930670000000002E-5</c:v>
                </c:pt>
                <c:pt idx="13526">
                  <c:v>9.1895119999999995E-5</c:v>
                </c:pt>
                <c:pt idx="13527">
                  <c:v>9.1859669999999995E-5</c:v>
                </c:pt>
                <c:pt idx="13528">
                  <c:v>9.182525E-5</c:v>
                </c:pt>
                <c:pt idx="13529">
                  <c:v>9.1789310000000006E-5</c:v>
                </c:pt>
                <c:pt idx="13530">
                  <c:v>9.1753159999999998E-5</c:v>
                </c:pt>
                <c:pt idx="13531">
                  <c:v>9.171793E-5</c:v>
                </c:pt>
                <c:pt idx="13532">
                  <c:v>9.1681180000000004E-5</c:v>
                </c:pt>
                <c:pt idx="13533">
                  <c:v>9.1643600000000005E-5</c:v>
                </c:pt>
                <c:pt idx="13534">
                  <c:v>9.1605679999999995E-5</c:v>
                </c:pt>
                <c:pt idx="13535">
                  <c:v>9.1562729999999999E-5</c:v>
                </c:pt>
                <c:pt idx="13536">
                  <c:v>9.1527170000000005E-5</c:v>
                </c:pt>
                <c:pt idx="13537">
                  <c:v>9.1491759999999994E-5</c:v>
                </c:pt>
                <c:pt idx="13538">
                  <c:v>9.1455310000000006E-5</c:v>
                </c:pt>
                <c:pt idx="13539">
                  <c:v>9.1418779999999998E-5</c:v>
                </c:pt>
                <c:pt idx="13540">
                  <c:v>9.1382139999999996E-5</c:v>
                </c:pt>
                <c:pt idx="13541">
                  <c:v>9.1345529999999997E-5</c:v>
                </c:pt>
                <c:pt idx="13542">
                  <c:v>9.1308800000000002E-5</c:v>
                </c:pt>
                <c:pt idx="13543">
                  <c:v>9.1273140000000001E-5</c:v>
                </c:pt>
                <c:pt idx="13544">
                  <c:v>9.1237730000000004E-5</c:v>
                </c:pt>
                <c:pt idx="13545">
                  <c:v>9.1201209999999998E-5</c:v>
                </c:pt>
                <c:pt idx="13546">
                  <c:v>9.1164809999999999E-5</c:v>
                </c:pt>
                <c:pt idx="13547">
                  <c:v>9.1129380000000001E-5</c:v>
                </c:pt>
                <c:pt idx="13548">
                  <c:v>9.1092659999999993E-5</c:v>
                </c:pt>
                <c:pt idx="13549">
                  <c:v>9.1055830000000005E-5</c:v>
                </c:pt>
                <c:pt idx="13550">
                  <c:v>9.1019770000000004E-5</c:v>
                </c:pt>
                <c:pt idx="13551">
                  <c:v>9.0982319999999999E-5</c:v>
                </c:pt>
                <c:pt idx="13552">
                  <c:v>9.0945049999999994E-5</c:v>
                </c:pt>
                <c:pt idx="13553">
                  <c:v>9.0906179999999999E-5</c:v>
                </c:pt>
                <c:pt idx="13554">
                  <c:v>9.086221E-5</c:v>
                </c:pt>
                <c:pt idx="13555">
                  <c:v>9.0825680000000006E-5</c:v>
                </c:pt>
                <c:pt idx="13556">
                  <c:v>9.0789479999999994E-5</c:v>
                </c:pt>
                <c:pt idx="13557">
                  <c:v>9.0752440000000005E-5</c:v>
                </c:pt>
                <c:pt idx="13558">
                  <c:v>9.0715469999999994E-5</c:v>
                </c:pt>
                <c:pt idx="13559">
                  <c:v>9.0678450000000006E-5</c:v>
                </c:pt>
                <c:pt idx="13560">
                  <c:v>9.0642319999999999E-5</c:v>
                </c:pt>
                <c:pt idx="13561">
                  <c:v>9.0605879999999998E-5</c:v>
                </c:pt>
                <c:pt idx="13562">
                  <c:v>9.0568200000000005E-5</c:v>
                </c:pt>
                <c:pt idx="13563">
                  <c:v>9.0531570000000004E-5</c:v>
                </c:pt>
                <c:pt idx="13564">
                  <c:v>9.0494869999999998E-5</c:v>
                </c:pt>
                <c:pt idx="13565">
                  <c:v>9.045732E-5</c:v>
                </c:pt>
                <c:pt idx="13566">
                  <c:v>9.0419940000000001E-5</c:v>
                </c:pt>
                <c:pt idx="13567">
                  <c:v>9.0383530000000002E-5</c:v>
                </c:pt>
                <c:pt idx="13568">
                  <c:v>9.0346900000000001E-5</c:v>
                </c:pt>
                <c:pt idx="13569">
                  <c:v>9.0309930000000003E-5</c:v>
                </c:pt>
                <c:pt idx="13570">
                  <c:v>9.0271740000000001E-5</c:v>
                </c:pt>
                <c:pt idx="13571">
                  <c:v>9.0236690000000002E-5</c:v>
                </c:pt>
                <c:pt idx="13572">
                  <c:v>9.0197370000000003E-5</c:v>
                </c:pt>
                <c:pt idx="13573">
                  <c:v>9.0156720000000005E-5</c:v>
                </c:pt>
                <c:pt idx="13574">
                  <c:v>9.0112809999999996E-5</c:v>
                </c:pt>
                <c:pt idx="13575">
                  <c:v>9.0074330000000001E-5</c:v>
                </c:pt>
                <c:pt idx="13576">
                  <c:v>9.0036810000000006E-5</c:v>
                </c:pt>
                <c:pt idx="13577">
                  <c:v>8.9999950000000002E-5</c:v>
                </c:pt>
                <c:pt idx="13578">
                  <c:v>8.9963340000000003E-5</c:v>
                </c:pt>
                <c:pt idx="13579">
                  <c:v>8.9925849999999996E-5</c:v>
                </c:pt>
                <c:pt idx="13580">
                  <c:v>8.9889190000000006E-5</c:v>
                </c:pt>
                <c:pt idx="13581">
                  <c:v>8.9851360000000002E-5</c:v>
                </c:pt>
                <c:pt idx="13582">
                  <c:v>8.9814309999999999E-5</c:v>
                </c:pt>
                <c:pt idx="13583">
                  <c:v>8.9776950000000001E-5</c:v>
                </c:pt>
                <c:pt idx="13584">
                  <c:v>8.9739370000000001E-5</c:v>
                </c:pt>
                <c:pt idx="13585">
                  <c:v>8.9701519999999996E-5</c:v>
                </c:pt>
                <c:pt idx="13586">
                  <c:v>8.9663569999999998E-5</c:v>
                </c:pt>
                <c:pt idx="13587">
                  <c:v>8.9625589999999997E-5</c:v>
                </c:pt>
                <c:pt idx="13588">
                  <c:v>8.9587629999999998E-5</c:v>
                </c:pt>
                <c:pt idx="13589">
                  <c:v>8.954911E-5</c:v>
                </c:pt>
                <c:pt idx="13590">
                  <c:v>8.9511689999999998E-5</c:v>
                </c:pt>
                <c:pt idx="13591">
                  <c:v>8.9473630000000005E-5</c:v>
                </c:pt>
                <c:pt idx="13592">
                  <c:v>8.9435E-5</c:v>
                </c:pt>
                <c:pt idx="13593">
                  <c:v>8.9390530000000006E-5</c:v>
                </c:pt>
                <c:pt idx="13594">
                  <c:v>8.9352870000000001E-5</c:v>
                </c:pt>
                <c:pt idx="13595">
                  <c:v>8.9315449999999999E-5</c:v>
                </c:pt>
                <c:pt idx="13596">
                  <c:v>8.927788E-5</c:v>
                </c:pt>
                <c:pt idx="13597">
                  <c:v>8.9239980000000005E-5</c:v>
                </c:pt>
                <c:pt idx="13598">
                  <c:v>8.920175E-5</c:v>
                </c:pt>
                <c:pt idx="13599">
                  <c:v>8.9162630000000001E-5</c:v>
                </c:pt>
                <c:pt idx="13600">
                  <c:v>8.9124609999999998E-5</c:v>
                </c:pt>
                <c:pt idx="13601">
                  <c:v>8.9086700000000002E-5</c:v>
                </c:pt>
                <c:pt idx="13602">
                  <c:v>8.9048869999999998E-5</c:v>
                </c:pt>
                <c:pt idx="13603">
                  <c:v>8.9011160000000003E-5</c:v>
                </c:pt>
                <c:pt idx="13604">
                  <c:v>8.897353E-5</c:v>
                </c:pt>
                <c:pt idx="13605">
                  <c:v>8.8935909999999997E-5</c:v>
                </c:pt>
                <c:pt idx="13606">
                  <c:v>8.8898159999999999E-5</c:v>
                </c:pt>
                <c:pt idx="13607">
                  <c:v>8.8859369999999996E-5</c:v>
                </c:pt>
                <c:pt idx="13608">
                  <c:v>8.8820599999999995E-5</c:v>
                </c:pt>
                <c:pt idx="13609">
                  <c:v>8.8782930000000002E-5</c:v>
                </c:pt>
                <c:pt idx="13610">
                  <c:v>8.874512E-5</c:v>
                </c:pt>
                <c:pt idx="13611">
                  <c:v>8.8706430000000004E-5</c:v>
                </c:pt>
                <c:pt idx="13612">
                  <c:v>8.8666239999999998E-5</c:v>
                </c:pt>
                <c:pt idx="13613">
                  <c:v>8.8621790000000005E-5</c:v>
                </c:pt>
                <c:pt idx="13614">
                  <c:v>8.8582800000000002E-5</c:v>
                </c:pt>
                <c:pt idx="13615">
                  <c:v>8.8544430000000001E-5</c:v>
                </c:pt>
                <c:pt idx="13616">
                  <c:v>8.8506330000000005E-5</c:v>
                </c:pt>
                <c:pt idx="13617">
                  <c:v>8.8468419999999996E-5</c:v>
                </c:pt>
                <c:pt idx="13618">
                  <c:v>8.8430580000000005E-5</c:v>
                </c:pt>
                <c:pt idx="13619">
                  <c:v>8.8392699999999998E-5</c:v>
                </c:pt>
                <c:pt idx="13620">
                  <c:v>8.8354689999999995E-5</c:v>
                </c:pt>
                <c:pt idx="13621">
                  <c:v>8.8316660000000005E-5</c:v>
                </c:pt>
                <c:pt idx="13622">
                  <c:v>8.8278660000000003E-5</c:v>
                </c:pt>
                <c:pt idx="13623">
                  <c:v>8.824065E-5</c:v>
                </c:pt>
                <c:pt idx="13624">
                  <c:v>8.820268E-5</c:v>
                </c:pt>
                <c:pt idx="13625">
                  <c:v>8.8164649999999996E-5</c:v>
                </c:pt>
                <c:pt idx="13626">
                  <c:v>8.8126620000000006E-5</c:v>
                </c:pt>
                <c:pt idx="13627">
                  <c:v>8.8088489999999995E-5</c:v>
                </c:pt>
                <c:pt idx="13628">
                  <c:v>8.8050169999999997E-5</c:v>
                </c:pt>
                <c:pt idx="13629">
                  <c:v>8.8011710000000004E-5</c:v>
                </c:pt>
                <c:pt idx="13630">
                  <c:v>8.79731E-5</c:v>
                </c:pt>
                <c:pt idx="13631">
                  <c:v>8.7933820000000003E-5</c:v>
                </c:pt>
                <c:pt idx="13632">
                  <c:v>8.7894029999999998E-5</c:v>
                </c:pt>
                <c:pt idx="13633">
                  <c:v>8.7849849999999997E-5</c:v>
                </c:pt>
                <c:pt idx="13634">
                  <c:v>8.781115E-5</c:v>
                </c:pt>
                <c:pt idx="13635">
                  <c:v>8.777298E-5</c:v>
                </c:pt>
                <c:pt idx="13636">
                  <c:v>8.7735020000000001E-5</c:v>
                </c:pt>
                <c:pt idx="13637">
                  <c:v>8.7697130000000006E-5</c:v>
                </c:pt>
                <c:pt idx="13638">
                  <c:v>8.765906E-5</c:v>
                </c:pt>
                <c:pt idx="13639">
                  <c:v>8.7620780000000005E-5</c:v>
                </c:pt>
                <c:pt idx="13640">
                  <c:v>8.7582430000000006E-5</c:v>
                </c:pt>
                <c:pt idx="13641">
                  <c:v>8.7544240000000004E-5</c:v>
                </c:pt>
                <c:pt idx="13642">
                  <c:v>8.7506169999999997E-5</c:v>
                </c:pt>
                <c:pt idx="13643">
                  <c:v>8.7468729999999994E-5</c:v>
                </c:pt>
                <c:pt idx="13644">
                  <c:v>8.7431140000000007E-5</c:v>
                </c:pt>
                <c:pt idx="13645">
                  <c:v>8.7393340000000005E-5</c:v>
                </c:pt>
                <c:pt idx="13646">
                  <c:v>8.7355180000000005E-5</c:v>
                </c:pt>
                <c:pt idx="13647">
                  <c:v>8.731675E-5</c:v>
                </c:pt>
                <c:pt idx="13648">
                  <c:v>8.7278169999999999E-5</c:v>
                </c:pt>
                <c:pt idx="13649">
                  <c:v>8.7238639999999998E-5</c:v>
                </c:pt>
                <c:pt idx="13650">
                  <c:v>8.7199390000000003E-5</c:v>
                </c:pt>
                <c:pt idx="13651">
                  <c:v>8.7159989999999998E-5</c:v>
                </c:pt>
                <c:pt idx="13652">
                  <c:v>8.71205E-5</c:v>
                </c:pt>
                <c:pt idx="13653">
                  <c:v>8.7077049999999997E-5</c:v>
                </c:pt>
                <c:pt idx="13654">
                  <c:v>8.7038800000000004E-5</c:v>
                </c:pt>
                <c:pt idx="13655">
                  <c:v>8.7001059999999993E-5</c:v>
                </c:pt>
                <c:pt idx="13656">
                  <c:v>8.6963590000000001E-5</c:v>
                </c:pt>
                <c:pt idx="13657">
                  <c:v>8.6926010000000002E-5</c:v>
                </c:pt>
                <c:pt idx="13658">
                  <c:v>8.6888179999999998E-5</c:v>
                </c:pt>
                <c:pt idx="13659">
                  <c:v>8.6850179999999996E-5</c:v>
                </c:pt>
                <c:pt idx="13660">
                  <c:v>8.6812130000000004E-5</c:v>
                </c:pt>
                <c:pt idx="13661">
                  <c:v>8.6774330000000002E-5</c:v>
                </c:pt>
                <c:pt idx="13662">
                  <c:v>8.6737190000000006E-5</c:v>
                </c:pt>
                <c:pt idx="13663">
                  <c:v>8.670009E-5</c:v>
                </c:pt>
                <c:pt idx="13664">
                  <c:v>8.666271E-5</c:v>
                </c:pt>
                <c:pt idx="13665">
                  <c:v>8.6625069999999996E-5</c:v>
                </c:pt>
                <c:pt idx="13666">
                  <c:v>8.6587180000000002E-5</c:v>
                </c:pt>
                <c:pt idx="13667">
                  <c:v>8.6549040000000004E-5</c:v>
                </c:pt>
                <c:pt idx="13668">
                  <c:v>8.6510080000000002E-5</c:v>
                </c:pt>
                <c:pt idx="13669">
                  <c:v>8.64713E-5</c:v>
                </c:pt>
                <c:pt idx="13670">
                  <c:v>8.6433000000000004E-5</c:v>
                </c:pt>
                <c:pt idx="13671">
                  <c:v>8.6397110000000001E-5</c:v>
                </c:pt>
                <c:pt idx="13672">
                  <c:v>8.6355609999999998E-5</c:v>
                </c:pt>
                <c:pt idx="13673">
                  <c:v>8.6316960000000004E-5</c:v>
                </c:pt>
                <c:pt idx="13674">
                  <c:v>8.6278529999999999E-5</c:v>
                </c:pt>
                <c:pt idx="13675">
                  <c:v>8.6242089999999998E-5</c:v>
                </c:pt>
                <c:pt idx="13676">
                  <c:v>8.620318E-5</c:v>
                </c:pt>
                <c:pt idx="13677">
                  <c:v>8.6164250000000001E-5</c:v>
                </c:pt>
                <c:pt idx="13678">
                  <c:v>8.6125350000000004E-5</c:v>
                </c:pt>
                <c:pt idx="13679">
                  <c:v>8.6087580000000004E-5</c:v>
                </c:pt>
                <c:pt idx="13680">
                  <c:v>8.6050160000000002E-5</c:v>
                </c:pt>
                <c:pt idx="13681">
                  <c:v>8.6014999999999996E-5</c:v>
                </c:pt>
                <c:pt idx="13682">
                  <c:v>8.5977269999999999E-5</c:v>
                </c:pt>
                <c:pt idx="13683">
                  <c:v>8.5938950000000002E-5</c:v>
                </c:pt>
                <c:pt idx="13684">
                  <c:v>8.5900899999999996E-5</c:v>
                </c:pt>
                <c:pt idx="13685">
                  <c:v>8.5863489999999995E-5</c:v>
                </c:pt>
                <c:pt idx="13686">
                  <c:v>8.582947E-5</c:v>
                </c:pt>
                <c:pt idx="13687">
                  <c:v>8.5791279999999998E-5</c:v>
                </c:pt>
                <c:pt idx="13688">
                  <c:v>8.5756100000000004E-5</c:v>
                </c:pt>
                <c:pt idx="13689">
                  <c:v>8.5717629999999996E-5</c:v>
                </c:pt>
                <c:pt idx="13690">
                  <c:v>8.5679410000000006E-5</c:v>
                </c:pt>
                <c:pt idx="13691">
                  <c:v>8.5641000000000002E-5</c:v>
                </c:pt>
                <c:pt idx="13692">
                  <c:v>8.5602709999999993E-5</c:v>
                </c:pt>
                <c:pt idx="13693">
                  <c:v>8.5561040000000006E-5</c:v>
                </c:pt>
                <c:pt idx="13694">
                  <c:v>8.5524420000000005E-5</c:v>
                </c:pt>
                <c:pt idx="13695">
                  <c:v>8.5488299999999999E-5</c:v>
                </c:pt>
                <c:pt idx="13696">
                  <c:v>8.545227E-5</c:v>
                </c:pt>
                <c:pt idx="13697">
                  <c:v>8.5416070000000002E-5</c:v>
                </c:pt>
                <c:pt idx="13698">
                  <c:v>8.5379680000000004E-5</c:v>
                </c:pt>
                <c:pt idx="13699">
                  <c:v>8.5343230000000002E-5</c:v>
                </c:pt>
                <c:pt idx="13700">
                  <c:v>8.5306919999999996E-5</c:v>
                </c:pt>
                <c:pt idx="13701">
                  <c:v>8.5270719999999998E-5</c:v>
                </c:pt>
                <c:pt idx="13702">
                  <c:v>8.5236769999999995E-5</c:v>
                </c:pt>
                <c:pt idx="13703">
                  <c:v>8.520023E-5</c:v>
                </c:pt>
                <c:pt idx="13704">
                  <c:v>8.5164600000000001E-5</c:v>
                </c:pt>
                <c:pt idx="13705">
                  <c:v>8.5129540000000001E-5</c:v>
                </c:pt>
                <c:pt idx="13706">
                  <c:v>8.5095880000000005E-5</c:v>
                </c:pt>
                <c:pt idx="13707">
                  <c:v>8.5058579999999998E-5</c:v>
                </c:pt>
                <c:pt idx="13708">
                  <c:v>8.5020229999999998E-5</c:v>
                </c:pt>
                <c:pt idx="13709">
                  <c:v>8.4981970000000005E-5</c:v>
                </c:pt>
                <c:pt idx="13710">
                  <c:v>8.4945789999999995E-5</c:v>
                </c:pt>
                <c:pt idx="13711">
                  <c:v>8.4910759999999997E-5</c:v>
                </c:pt>
                <c:pt idx="13712">
                  <c:v>8.4872609999999999E-5</c:v>
                </c:pt>
                <c:pt idx="13713">
                  <c:v>8.4835359999999995E-5</c:v>
                </c:pt>
                <c:pt idx="13714">
                  <c:v>8.4799199999999999E-5</c:v>
                </c:pt>
                <c:pt idx="13715">
                  <c:v>8.4764679999999997E-5</c:v>
                </c:pt>
                <c:pt idx="13716">
                  <c:v>8.4728479999999999E-5</c:v>
                </c:pt>
                <c:pt idx="13717">
                  <c:v>8.4692789999999996E-5</c:v>
                </c:pt>
                <c:pt idx="13718">
                  <c:v>8.465701E-5</c:v>
                </c:pt>
                <c:pt idx="13719">
                  <c:v>8.462195E-5</c:v>
                </c:pt>
                <c:pt idx="13720">
                  <c:v>8.4587500000000003E-5</c:v>
                </c:pt>
                <c:pt idx="13721">
                  <c:v>8.4555059999999997E-5</c:v>
                </c:pt>
                <c:pt idx="13722">
                  <c:v>8.4518869999999999E-5</c:v>
                </c:pt>
                <c:pt idx="13723">
                  <c:v>8.448342E-5</c:v>
                </c:pt>
                <c:pt idx="13724">
                  <c:v>8.4449220000000006E-5</c:v>
                </c:pt>
                <c:pt idx="13725">
                  <c:v>8.4415399999999998E-5</c:v>
                </c:pt>
                <c:pt idx="13726">
                  <c:v>8.4383710000000004E-5</c:v>
                </c:pt>
                <c:pt idx="13727">
                  <c:v>8.4348119999999994E-5</c:v>
                </c:pt>
                <c:pt idx="13728">
                  <c:v>8.4312760000000001E-5</c:v>
                </c:pt>
                <c:pt idx="13729">
                  <c:v>8.4278080000000001E-5</c:v>
                </c:pt>
                <c:pt idx="13730">
                  <c:v>8.4245869999999997E-5</c:v>
                </c:pt>
                <c:pt idx="13731">
                  <c:v>8.4209570000000006E-5</c:v>
                </c:pt>
                <c:pt idx="13732">
                  <c:v>8.4173510000000004E-5</c:v>
                </c:pt>
                <c:pt idx="13733">
                  <c:v>8.4137929999999995E-5</c:v>
                </c:pt>
                <c:pt idx="13734">
                  <c:v>8.4103180000000003E-5</c:v>
                </c:pt>
                <c:pt idx="13735">
                  <c:v>8.4069700000000006E-5</c:v>
                </c:pt>
                <c:pt idx="13736">
                  <c:v>8.4036479999999999E-5</c:v>
                </c:pt>
                <c:pt idx="13737">
                  <c:v>8.4002220000000002E-5</c:v>
                </c:pt>
                <c:pt idx="13738">
                  <c:v>8.3968589999999994E-5</c:v>
                </c:pt>
                <c:pt idx="13739">
                  <c:v>8.3935349999999999E-5</c:v>
                </c:pt>
                <c:pt idx="13740">
                  <c:v>8.3902169999999996E-5</c:v>
                </c:pt>
                <c:pt idx="13741">
                  <c:v>8.3869479999999999E-5</c:v>
                </c:pt>
                <c:pt idx="13742">
                  <c:v>8.3838930000000003E-5</c:v>
                </c:pt>
                <c:pt idx="13743">
                  <c:v>8.3804670000000005E-5</c:v>
                </c:pt>
                <c:pt idx="13744">
                  <c:v>8.3771330000000004E-5</c:v>
                </c:pt>
                <c:pt idx="13745">
                  <c:v>8.3739459999999997E-5</c:v>
                </c:pt>
                <c:pt idx="13746">
                  <c:v>8.3710140000000006E-5</c:v>
                </c:pt>
                <c:pt idx="13747">
                  <c:v>8.3677320000000001E-5</c:v>
                </c:pt>
                <c:pt idx="13748">
                  <c:v>8.3647110000000002E-5</c:v>
                </c:pt>
                <c:pt idx="13749">
                  <c:v>8.3613280000000007E-5</c:v>
                </c:pt>
                <c:pt idx="13750">
                  <c:v>8.3580290000000003E-5</c:v>
                </c:pt>
                <c:pt idx="13751">
                  <c:v>8.3550019999999999E-5</c:v>
                </c:pt>
                <c:pt idx="13752">
                  <c:v>8.3515699999999997E-5</c:v>
                </c:pt>
                <c:pt idx="13753">
                  <c:v>8.3481710000000005E-5</c:v>
                </c:pt>
                <c:pt idx="13754">
                  <c:v>8.3448770000000004E-5</c:v>
                </c:pt>
                <c:pt idx="13755">
                  <c:v>8.3417259999999996E-5</c:v>
                </c:pt>
                <c:pt idx="13756">
                  <c:v>8.3386930000000002E-5</c:v>
                </c:pt>
                <c:pt idx="13757">
                  <c:v>8.3356279999999999E-5</c:v>
                </c:pt>
                <c:pt idx="13758">
                  <c:v>8.3325190000000006E-5</c:v>
                </c:pt>
                <c:pt idx="13759">
                  <c:v>8.3294089999999999E-5</c:v>
                </c:pt>
                <c:pt idx="13760">
                  <c:v>8.3263079999999998E-5</c:v>
                </c:pt>
                <c:pt idx="13761">
                  <c:v>8.3232669999999998E-5</c:v>
                </c:pt>
                <c:pt idx="13762">
                  <c:v>8.3202779999999994E-5</c:v>
                </c:pt>
                <c:pt idx="13763">
                  <c:v>8.3175069999999994E-5</c:v>
                </c:pt>
                <c:pt idx="13764">
                  <c:v>8.3143870000000007E-5</c:v>
                </c:pt>
                <c:pt idx="13765">
                  <c:v>8.3113440000000006E-5</c:v>
                </c:pt>
                <c:pt idx="13766">
                  <c:v>8.3086090000000003E-5</c:v>
                </c:pt>
                <c:pt idx="13767">
                  <c:v>8.3055320000000006E-5</c:v>
                </c:pt>
                <c:pt idx="13768">
                  <c:v>8.3025680000000006E-5</c:v>
                </c:pt>
                <c:pt idx="13769">
                  <c:v>8.2998950000000006E-5</c:v>
                </c:pt>
                <c:pt idx="13770">
                  <c:v>8.2968939999999994E-5</c:v>
                </c:pt>
                <c:pt idx="13771">
                  <c:v>8.2939210000000001E-5</c:v>
                </c:pt>
                <c:pt idx="13772">
                  <c:v>8.2909349999999999E-5</c:v>
                </c:pt>
                <c:pt idx="13773">
                  <c:v>8.2879509999999999E-5</c:v>
                </c:pt>
                <c:pt idx="13774">
                  <c:v>8.2849849999999998E-5</c:v>
                </c:pt>
                <c:pt idx="13775">
                  <c:v>8.282121E-5</c:v>
                </c:pt>
                <c:pt idx="13776">
                  <c:v>8.2792889999999997E-5</c:v>
                </c:pt>
                <c:pt idx="13777">
                  <c:v>8.2764520000000005E-5</c:v>
                </c:pt>
                <c:pt idx="13778">
                  <c:v>8.2736250000000006E-5</c:v>
                </c:pt>
                <c:pt idx="13779">
                  <c:v>8.2708280000000001E-5</c:v>
                </c:pt>
                <c:pt idx="13780">
                  <c:v>8.2680749999999999E-5</c:v>
                </c:pt>
                <c:pt idx="13781">
                  <c:v>8.2654939999999996E-5</c:v>
                </c:pt>
                <c:pt idx="13782">
                  <c:v>8.2626580000000005E-5</c:v>
                </c:pt>
                <c:pt idx="13783">
                  <c:v>8.2599250000000004E-5</c:v>
                </c:pt>
                <c:pt idx="13784">
                  <c:v>8.2573149999999994E-5</c:v>
                </c:pt>
                <c:pt idx="13785">
                  <c:v>8.2549779999999999E-5</c:v>
                </c:pt>
                <c:pt idx="13786">
                  <c:v>8.2523189999999996E-5</c:v>
                </c:pt>
                <c:pt idx="13787">
                  <c:v>8.2498769999999995E-5</c:v>
                </c:pt>
                <c:pt idx="13788">
                  <c:v>8.247134E-5</c:v>
                </c:pt>
                <c:pt idx="13789">
                  <c:v>8.2444680000000006E-5</c:v>
                </c:pt>
                <c:pt idx="13790">
                  <c:v>8.2420699999999995E-5</c:v>
                </c:pt>
                <c:pt idx="13791">
                  <c:v>8.2393559999999994E-5</c:v>
                </c:pt>
                <c:pt idx="13792">
                  <c:v>8.2366499999999998E-5</c:v>
                </c:pt>
                <c:pt idx="13793">
                  <c:v>8.233979E-5</c:v>
                </c:pt>
                <c:pt idx="13794">
                  <c:v>8.2314579999999998E-5</c:v>
                </c:pt>
                <c:pt idx="13795">
                  <c:v>8.229019E-5</c:v>
                </c:pt>
                <c:pt idx="13796">
                  <c:v>8.2265539999999996E-5</c:v>
                </c:pt>
                <c:pt idx="13797">
                  <c:v>8.2240379999999998E-5</c:v>
                </c:pt>
                <c:pt idx="13798">
                  <c:v>8.2215399999999999E-5</c:v>
                </c:pt>
                <c:pt idx="13799">
                  <c:v>8.2190939999999995E-5</c:v>
                </c:pt>
                <c:pt idx="13800">
                  <c:v>8.2167210000000002E-5</c:v>
                </c:pt>
                <c:pt idx="13801">
                  <c:v>8.2145449999999998E-5</c:v>
                </c:pt>
                <c:pt idx="13802">
                  <c:v>8.2121029999999997E-5</c:v>
                </c:pt>
                <c:pt idx="13803">
                  <c:v>8.2097569999999996E-5</c:v>
                </c:pt>
                <c:pt idx="13804">
                  <c:v>8.2076930000000002E-5</c:v>
                </c:pt>
                <c:pt idx="13805">
                  <c:v>8.2053680000000002E-5</c:v>
                </c:pt>
                <c:pt idx="13806">
                  <c:v>8.2031010000000002E-5</c:v>
                </c:pt>
                <c:pt idx="13807">
                  <c:v>8.2011450000000002E-5</c:v>
                </c:pt>
                <c:pt idx="13808">
                  <c:v>8.1988790000000003E-5</c:v>
                </c:pt>
                <c:pt idx="13809">
                  <c:v>8.1968880000000006E-5</c:v>
                </c:pt>
                <c:pt idx="13810">
                  <c:v>8.1945620000000005E-5</c:v>
                </c:pt>
                <c:pt idx="13811">
                  <c:v>8.192308E-5</c:v>
                </c:pt>
                <c:pt idx="13812">
                  <c:v>8.1900650000000003E-5</c:v>
                </c:pt>
                <c:pt idx="13813">
                  <c:v>8.1878720000000001E-5</c:v>
                </c:pt>
                <c:pt idx="13814">
                  <c:v>8.1857680000000006E-5</c:v>
                </c:pt>
                <c:pt idx="13815">
                  <c:v>8.1837199999999996E-5</c:v>
                </c:pt>
                <c:pt idx="13816">
                  <c:v>8.1816410000000006E-5</c:v>
                </c:pt>
                <c:pt idx="13817">
                  <c:v>8.1795230000000001E-5</c:v>
                </c:pt>
                <c:pt idx="13818">
                  <c:v>8.1774720000000003E-5</c:v>
                </c:pt>
                <c:pt idx="13819">
                  <c:v>8.1754810000000006E-5</c:v>
                </c:pt>
                <c:pt idx="13820">
                  <c:v>8.1736410000000006E-5</c:v>
                </c:pt>
                <c:pt idx="13821">
                  <c:v>8.1716089999999994E-5</c:v>
                </c:pt>
                <c:pt idx="13822">
                  <c:v>8.1696949999999997E-5</c:v>
                </c:pt>
                <c:pt idx="13823">
                  <c:v>8.1680730000000001E-5</c:v>
                </c:pt>
                <c:pt idx="13824">
                  <c:v>8.1662039999999994E-5</c:v>
                </c:pt>
                <c:pt idx="13825">
                  <c:v>8.1645710000000004E-5</c:v>
                </c:pt>
                <c:pt idx="13826">
                  <c:v>8.1627219999999998E-5</c:v>
                </c:pt>
                <c:pt idx="13827">
                  <c:v>8.1610919999999996E-5</c:v>
                </c:pt>
                <c:pt idx="13828">
                  <c:v>8.1592620000000004E-5</c:v>
                </c:pt>
                <c:pt idx="13829">
                  <c:v>8.1576479999999999E-5</c:v>
                </c:pt>
                <c:pt idx="13830">
                  <c:v>8.1558599999999995E-5</c:v>
                </c:pt>
                <c:pt idx="13831">
                  <c:v>8.1542840000000004E-5</c:v>
                </c:pt>
                <c:pt idx="13832">
                  <c:v>8.1523899999999994E-5</c:v>
                </c:pt>
                <c:pt idx="13833">
                  <c:v>8.1505499999999994E-5</c:v>
                </c:pt>
                <c:pt idx="13834">
                  <c:v>8.148815E-5</c:v>
                </c:pt>
                <c:pt idx="13835">
                  <c:v>8.1472569999999994E-5</c:v>
                </c:pt>
                <c:pt idx="13836">
                  <c:v>8.1457780000000003E-5</c:v>
                </c:pt>
                <c:pt idx="13837">
                  <c:v>8.1444139999999998E-5</c:v>
                </c:pt>
                <c:pt idx="13838">
                  <c:v>8.1428039999999996E-5</c:v>
                </c:pt>
                <c:pt idx="13839">
                  <c:v>8.141259E-5</c:v>
                </c:pt>
                <c:pt idx="13840">
                  <c:v>8.1398930000000006E-5</c:v>
                </c:pt>
                <c:pt idx="13841">
                  <c:v>8.1382620000000004E-5</c:v>
                </c:pt>
                <c:pt idx="13842">
                  <c:v>8.1368599999999999E-5</c:v>
                </c:pt>
                <c:pt idx="13843">
                  <c:v>8.1357640000000005E-5</c:v>
                </c:pt>
                <c:pt idx="13844">
                  <c:v>8.1343450000000001E-5</c:v>
                </c:pt>
                <c:pt idx="13845">
                  <c:v>8.1332830000000004E-5</c:v>
                </c:pt>
                <c:pt idx="13846">
                  <c:v>8.1319719999999995E-5</c:v>
                </c:pt>
                <c:pt idx="13847">
                  <c:v>8.1309059999999994E-5</c:v>
                </c:pt>
                <c:pt idx="13848">
                  <c:v>8.1295210000000001E-5</c:v>
                </c:pt>
                <c:pt idx="13849">
                  <c:v>8.1284509999999998E-5</c:v>
                </c:pt>
                <c:pt idx="13850">
                  <c:v>8.1271689999999996E-5</c:v>
                </c:pt>
                <c:pt idx="13851">
                  <c:v>8.1261530000000003E-5</c:v>
                </c:pt>
                <c:pt idx="13852">
                  <c:v>8.1248150000000002E-5</c:v>
                </c:pt>
                <c:pt idx="13853">
                  <c:v>8.1235659999999996E-5</c:v>
                </c:pt>
                <c:pt idx="13854">
                  <c:v>8.1225520000000005E-5</c:v>
                </c:pt>
                <c:pt idx="13855">
                  <c:v>8.1214529999999995E-5</c:v>
                </c:pt>
                <c:pt idx="13856">
                  <c:v>8.1204550000000002E-5</c:v>
                </c:pt>
                <c:pt idx="13857">
                  <c:v>8.1193690000000001E-5</c:v>
                </c:pt>
                <c:pt idx="13858">
                  <c:v>8.1183199999999999E-5</c:v>
                </c:pt>
                <c:pt idx="13859">
                  <c:v>8.1173519999999999E-5</c:v>
                </c:pt>
                <c:pt idx="13860">
                  <c:v>8.1161649999999996E-5</c:v>
                </c:pt>
                <c:pt idx="13861">
                  <c:v>8.1153099999999994E-5</c:v>
                </c:pt>
                <c:pt idx="13862">
                  <c:v>8.1147539999999998E-5</c:v>
                </c:pt>
                <c:pt idx="13863">
                  <c:v>8.1140430000000002E-5</c:v>
                </c:pt>
                <c:pt idx="13864">
                  <c:v>8.1131740000000004E-5</c:v>
                </c:pt>
                <c:pt idx="13865">
                  <c:v>8.1126229999999998E-5</c:v>
                </c:pt>
                <c:pt idx="13866">
                  <c:v>8.1117919999999999E-5</c:v>
                </c:pt>
                <c:pt idx="13867">
                  <c:v>8.1113569999999993E-5</c:v>
                </c:pt>
                <c:pt idx="13868">
                  <c:v>8.1108090000000003E-5</c:v>
                </c:pt>
                <c:pt idx="13869">
                  <c:v>8.1099790000000005E-5</c:v>
                </c:pt>
                <c:pt idx="13870">
                  <c:v>8.1094890000000001E-5</c:v>
                </c:pt>
                <c:pt idx="13871">
                  <c:v>8.1088350000000004E-5</c:v>
                </c:pt>
                <c:pt idx="13872">
                  <c:v>8.1084650000000003E-5</c:v>
                </c:pt>
                <c:pt idx="13873">
                  <c:v>8.1077340000000007E-5</c:v>
                </c:pt>
                <c:pt idx="13874">
                  <c:v>8.1072300000000006E-5</c:v>
                </c:pt>
                <c:pt idx="13875">
                  <c:v>8.1065130000000006E-5</c:v>
                </c:pt>
                <c:pt idx="13876">
                  <c:v>8.1059799999999999E-5</c:v>
                </c:pt>
                <c:pt idx="13877">
                  <c:v>8.1053729999999995E-5</c:v>
                </c:pt>
                <c:pt idx="13878">
                  <c:v>8.1049610000000005E-5</c:v>
                </c:pt>
                <c:pt idx="13879">
                  <c:v>8.1044980000000006E-5</c:v>
                </c:pt>
                <c:pt idx="13880">
                  <c:v>8.1044020000000007E-5</c:v>
                </c:pt>
                <c:pt idx="13881">
                  <c:v>8.1040739999999994E-5</c:v>
                </c:pt>
                <c:pt idx="13882">
                  <c:v>8.1041179999999998E-5</c:v>
                </c:pt>
                <c:pt idx="13883">
                  <c:v>8.1038289999999999E-5</c:v>
                </c:pt>
                <c:pt idx="13884">
                  <c:v>8.1039720000000004E-5</c:v>
                </c:pt>
                <c:pt idx="13885">
                  <c:v>8.1038859999999998E-5</c:v>
                </c:pt>
                <c:pt idx="13886">
                  <c:v>8.1036089999999994E-5</c:v>
                </c:pt>
                <c:pt idx="13887">
                  <c:v>8.1036770000000001E-5</c:v>
                </c:pt>
                <c:pt idx="13888">
                  <c:v>8.1034450000000001E-5</c:v>
                </c:pt>
                <c:pt idx="13889">
                  <c:v>8.1036200000000002E-5</c:v>
                </c:pt>
                <c:pt idx="13890">
                  <c:v>8.1035749999999997E-5</c:v>
                </c:pt>
                <c:pt idx="13891">
                  <c:v>8.1033890000000003E-5</c:v>
                </c:pt>
                <c:pt idx="13892">
                  <c:v>8.1036000000000001E-5</c:v>
                </c:pt>
                <c:pt idx="13893">
                  <c:v>8.1034549999999995E-5</c:v>
                </c:pt>
                <c:pt idx="13894">
                  <c:v>8.1036339999999998E-5</c:v>
                </c:pt>
                <c:pt idx="13895">
                  <c:v>8.1036139999999998E-5</c:v>
                </c:pt>
                <c:pt idx="13896">
                  <c:v>8.103617E-5</c:v>
                </c:pt>
                <c:pt idx="13897">
                  <c:v>8.1036129999999997E-5</c:v>
                </c:pt>
                <c:pt idx="13898">
                  <c:v>8.1038940000000004E-5</c:v>
                </c:pt>
                <c:pt idx="13899">
                  <c:v>8.1040880000000004E-5</c:v>
                </c:pt>
                <c:pt idx="13900">
                  <c:v>8.1047369999999997E-5</c:v>
                </c:pt>
                <c:pt idx="13901">
                  <c:v>8.1051009999999994E-5</c:v>
                </c:pt>
                <c:pt idx="13902">
                  <c:v>8.1058029999999997E-5</c:v>
                </c:pt>
                <c:pt idx="13903">
                  <c:v>8.1060699999999995E-5</c:v>
                </c:pt>
                <c:pt idx="13904">
                  <c:v>8.1069140000000002E-5</c:v>
                </c:pt>
                <c:pt idx="13905">
                  <c:v>8.1074410000000005E-5</c:v>
                </c:pt>
                <c:pt idx="13906">
                  <c:v>8.107783E-5</c:v>
                </c:pt>
                <c:pt idx="13907">
                  <c:v>8.1083779999999996E-5</c:v>
                </c:pt>
                <c:pt idx="13908">
                  <c:v>8.1086909999999998E-5</c:v>
                </c:pt>
                <c:pt idx="13909">
                  <c:v>8.1092990000000004E-5</c:v>
                </c:pt>
                <c:pt idx="13910">
                  <c:v>8.1096310000000006E-5</c:v>
                </c:pt>
                <c:pt idx="13911">
                  <c:v>8.1105360000000002E-5</c:v>
                </c:pt>
                <c:pt idx="13912">
                  <c:v>8.1111109999999997E-5</c:v>
                </c:pt>
                <c:pt idx="13913">
                  <c:v>8.1121090000000004E-5</c:v>
                </c:pt>
                <c:pt idx="13914">
                  <c:v>8.1126549999999993E-5</c:v>
                </c:pt>
                <c:pt idx="13915">
                  <c:v>8.1134800000000001E-5</c:v>
                </c:pt>
                <c:pt idx="13916">
                  <c:v>8.1141289999999994E-5</c:v>
                </c:pt>
                <c:pt idx="13917">
                  <c:v>8.1149570000000004E-5</c:v>
                </c:pt>
                <c:pt idx="13918">
                  <c:v>8.1156979999999994E-5</c:v>
                </c:pt>
                <c:pt idx="13919">
                  <c:v>8.1165650000000004E-5</c:v>
                </c:pt>
                <c:pt idx="13920">
                  <c:v>8.1175369999999993E-5</c:v>
                </c:pt>
                <c:pt idx="13921">
                  <c:v>8.1184590000000001E-5</c:v>
                </c:pt>
                <c:pt idx="13922">
                  <c:v>8.1197709999999997E-5</c:v>
                </c:pt>
                <c:pt idx="13923">
                  <c:v>8.120704E-5</c:v>
                </c:pt>
                <c:pt idx="13924">
                  <c:v>8.1220969999999998E-5</c:v>
                </c:pt>
                <c:pt idx="13925">
                  <c:v>8.1229180000000003E-5</c:v>
                </c:pt>
                <c:pt idx="13926">
                  <c:v>8.1240289999999995E-5</c:v>
                </c:pt>
                <c:pt idx="13927">
                  <c:v>8.1251030000000001E-5</c:v>
                </c:pt>
                <c:pt idx="13928">
                  <c:v>8.1266869999999997E-5</c:v>
                </c:pt>
                <c:pt idx="13929">
                  <c:v>8.1276410000000001E-5</c:v>
                </c:pt>
                <c:pt idx="13930">
                  <c:v>8.1289559999999999E-5</c:v>
                </c:pt>
                <c:pt idx="13931">
                  <c:v>8.1298849999999998E-5</c:v>
                </c:pt>
                <c:pt idx="13932">
                  <c:v>8.1312339999999993E-5</c:v>
                </c:pt>
                <c:pt idx="13933">
                  <c:v>8.1319830000000002E-5</c:v>
                </c:pt>
                <c:pt idx="13934">
                  <c:v>8.1329560000000005E-5</c:v>
                </c:pt>
                <c:pt idx="13935">
                  <c:v>8.1339020000000003E-5</c:v>
                </c:pt>
                <c:pt idx="13936">
                  <c:v>8.1351159999999999E-5</c:v>
                </c:pt>
                <c:pt idx="13937">
                  <c:v>8.1361219999999998E-5</c:v>
                </c:pt>
                <c:pt idx="13938">
                  <c:v>8.1372520000000002E-5</c:v>
                </c:pt>
                <c:pt idx="13939">
                  <c:v>8.1383279999999996E-5</c:v>
                </c:pt>
                <c:pt idx="13940">
                  <c:v>8.1397950000000006E-5</c:v>
                </c:pt>
                <c:pt idx="13941">
                  <c:v>8.140737E-5</c:v>
                </c:pt>
                <c:pt idx="13942">
                  <c:v>8.141938E-5</c:v>
                </c:pt>
                <c:pt idx="13943">
                  <c:v>8.1431359999999998E-5</c:v>
                </c:pt>
                <c:pt idx="13944">
                  <c:v>8.1447619999999997E-5</c:v>
                </c:pt>
                <c:pt idx="13945">
                  <c:v>8.1457940000000001E-5</c:v>
                </c:pt>
                <c:pt idx="13946">
                  <c:v>8.1472290000000002E-5</c:v>
                </c:pt>
                <c:pt idx="13947">
                  <c:v>8.1481669999999994E-5</c:v>
                </c:pt>
                <c:pt idx="13948">
                  <c:v>8.1495859999999997E-5</c:v>
                </c:pt>
                <c:pt idx="13949">
                  <c:v>8.1503900000000004E-5</c:v>
                </c:pt>
                <c:pt idx="13950">
                  <c:v>8.1516989999999998E-5</c:v>
                </c:pt>
                <c:pt idx="13951">
                  <c:v>8.1527439999999997E-5</c:v>
                </c:pt>
                <c:pt idx="13952">
                  <c:v>8.1535549999999996E-5</c:v>
                </c:pt>
                <c:pt idx="13953">
                  <c:v>8.1549739999999999E-5</c:v>
                </c:pt>
                <c:pt idx="13954">
                  <c:v>8.1561689999999995E-5</c:v>
                </c:pt>
                <c:pt idx="13955">
                  <c:v>8.1570140000000003E-5</c:v>
                </c:pt>
                <c:pt idx="13956">
                  <c:v>8.1580380000000001E-5</c:v>
                </c:pt>
                <c:pt idx="13957">
                  <c:v>8.1591060000000003E-5</c:v>
                </c:pt>
                <c:pt idx="13958">
                  <c:v>8.1600730000000002E-5</c:v>
                </c:pt>
                <c:pt idx="13959">
                  <c:v>8.1611030000000004E-5</c:v>
                </c:pt>
                <c:pt idx="13960">
                  <c:v>8.1621589999999997E-5</c:v>
                </c:pt>
                <c:pt idx="13961">
                  <c:v>8.1632029999999996E-5</c:v>
                </c:pt>
                <c:pt idx="13962">
                  <c:v>8.1646739999999995E-5</c:v>
                </c:pt>
                <c:pt idx="13963">
                  <c:v>8.1655109999999998E-5</c:v>
                </c:pt>
                <c:pt idx="13964">
                  <c:v>8.16691E-5</c:v>
                </c:pt>
                <c:pt idx="13965">
                  <c:v>8.1680350000000001E-5</c:v>
                </c:pt>
                <c:pt idx="13966">
                  <c:v>8.1686760000000003E-5</c:v>
                </c:pt>
                <c:pt idx="13967">
                  <c:v>8.1698220000000005E-5</c:v>
                </c:pt>
                <c:pt idx="13968">
                  <c:v>8.1709949999999999E-5</c:v>
                </c:pt>
                <c:pt idx="13969">
                  <c:v>8.1721309999999994E-5</c:v>
                </c:pt>
                <c:pt idx="13970">
                  <c:v>8.1730150000000002E-5</c:v>
                </c:pt>
                <c:pt idx="13971">
                  <c:v>8.1739700000000006E-5</c:v>
                </c:pt>
                <c:pt idx="13972">
                  <c:v>8.1751270000000002E-5</c:v>
                </c:pt>
                <c:pt idx="13973">
                  <c:v>8.1761170000000004E-5</c:v>
                </c:pt>
                <c:pt idx="13974">
                  <c:v>8.1770169999999996E-5</c:v>
                </c:pt>
                <c:pt idx="13975">
                  <c:v>8.177914E-5</c:v>
                </c:pt>
                <c:pt idx="13976">
                  <c:v>8.1787199999999995E-5</c:v>
                </c:pt>
                <c:pt idx="13977">
                  <c:v>8.1795060000000003E-5</c:v>
                </c:pt>
                <c:pt idx="13978">
                  <c:v>8.1802980000000001E-5</c:v>
                </c:pt>
                <c:pt idx="13979">
                  <c:v>8.1809889999999997E-5</c:v>
                </c:pt>
                <c:pt idx="13980">
                  <c:v>8.1819330000000007E-5</c:v>
                </c:pt>
                <c:pt idx="13981">
                  <c:v>8.1829160000000003E-5</c:v>
                </c:pt>
                <c:pt idx="13982">
                  <c:v>8.1839319999999996E-5</c:v>
                </c:pt>
                <c:pt idx="13983">
                  <c:v>8.1848449999999997E-5</c:v>
                </c:pt>
                <c:pt idx="13984">
                  <c:v>8.1858380000000001E-5</c:v>
                </c:pt>
                <c:pt idx="13985">
                  <c:v>8.1867799999999996E-5</c:v>
                </c:pt>
                <c:pt idx="13986">
                  <c:v>8.1876640000000004E-5</c:v>
                </c:pt>
                <c:pt idx="13987">
                  <c:v>8.1884800000000006E-5</c:v>
                </c:pt>
                <c:pt idx="13988">
                  <c:v>8.189324E-5</c:v>
                </c:pt>
                <c:pt idx="13989">
                  <c:v>8.1901200000000001E-5</c:v>
                </c:pt>
                <c:pt idx="13990">
                  <c:v>8.1909299999999999E-5</c:v>
                </c:pt>
                <c:pt idx="13991">
                  <c:v>8.1916940000000004E-5</c:v>
                </c:pt>
                <c:pt idx="13992">
                  <c:v>8.1924870000000004E-5</c:v>
                </c:pt>
                <c:pt idx="13993">
                  <c:v>8.1932420000000003E-5</c:v>
                </c:pt>
                <c:pt idx="13994">
                  <c:v>8.1940170000000003E-5</c:v>
                </c:pt>
                <c:pt idx="13995">
                  <c:v>8.1946869999999998E-5</c:v>
                </c:pt>
                <c:pt idx="13996">
                  <c:v>8.1953200000000007E-5</c:v>
                </c:pt>
                <c:pt idx="13997">
                  <c:v>8.1958540000000001E-5</c:v>
                </c:pt>
                <c:pt idx="13998">
                  <c:v>8.1963850000000006E-5</c:v>
                </c:pt>
                <c:pt idx="13999">
                  <c:v>8.1969070000000006E-5</c:v>
                </c:pt>
                <c:pt idx="14000">
                  <c:v>8.1974899999999993E-5</c:v>
                </c:pt>
                <c:pt idx="14001">
                  <c:v>8.1980820000000001E-5</c:v>
                </c:pt>
                <c:pt idx="14002">
                  <c:v>8.1987499999999994E-5</c:v>
                </c:pt>
                <c:pt idx="14003">
                  <c:v>8.1993990000000001E-5</c:v>
                </c:pt>
                <c:pt idx="14004">
                  <c:v>8.2000660000000006E-5</c:v>
                </c:pt>
                <c:pt idx="14005">
                  <c:v>8.200715E-5</c:v>
                </c:pt>
                <c:pt idx="14006">
                  <c:v>8.2014160000000002E-5</c:v>
                </c:pt>
                <c:pt idx="14007">
                  <c:v>8.2020679999999998E-5</c:v>
                </c:pt>
                <c:pt idx="14008">
                  <c:v>8.2026980000000005E-5</c:v>
                </c:pt>
                <c:pt idx="14009">
                  <c:v>8.2032289999999997E-5</c:v>
                </c:pt>
                <c:pt idx="14010">
                  <c:v>8.2037559999999999E-5</c:v>
                </c:pt>
                <c:pt idx="14011">
                  <c:v>8.2042230000000001E-5</c:v>
                </c:pt>
                <c:pt idx="14012">
                  <c:v>8.204706E-5</c:v>
                </c:pt>
                <c:pt idx="14013">
                  <c:v>8.2051439999999994E-5</c:v>
                </c:pt>
                <c:pt idx="14014">
                  <c:v>8.2055879999999993E-5</c:v>
                </c:pt>
                <c:pt idx="14015">
                  <c:v>8.2060179999999996E-5</c:v>
                </c:pt>
                <c:pt idx="14016">
                  <c:v>8.20645E-5</c:v>
                </c:pt>
                <c:pt idx="14017">
                  <c:v>8.2068240000000004E-5</c:v>
                </c:pt>
                <c:pt idx="14018">
                  <c:v>8.2071379999999993E-5</c:v>
                </c:pt>
                <c:pt idx="14019">
                  <c:v>8.2073880000000006E-5</c:v>
                </c:pt>
                <c:pt idx="14020">
                  <c:v>8.2076590000000006E-5</c:v>
                </c:pt>
                <c:pt idx="14021">
                  <c:v>8.2079349999999995E-5</c:v>
                </c:pt>
                <c:pt idx="14022">
                  <c:v>8.2082400000000005E-5</c:v>
                </c:pt>
                <c:pt idx="14023">
                  <c:v>8.2085500000000005E-5</c:v>
                </c:pt>
                <c:pt idx="14024">
                  <c:v>8.2089510000000001E-5</c:v>
                </c:pt>
                <c:pt idx="14025">
                  <c:v>8.2093390000000002E-5</c:v>
                </c:pt>
                <c:pt idx="14026">
                  <c:v>8.2097510000000005E-5</c:v>
                </c:pt>
                <c:pt idx="14027">
                  <c:v>8.2101039999999995E-5</c:v>
                </c:pt>
                <c:pt idx="14028">
                  <c:v>8.2104830000000002E-5</c:v>
                </c:pt>
                <c:pt idx="14029">
                  <c:v>8.2108009999999995E-5</c:v>
                </c:pt>
                <c:pt idx="14030">
                  <c:v>8.2111230000000003E-5</c:v>
                </c:pt>
                <c:pt idx="14031">
                  <c:v>8.2114360000000005E-5</c:v>
                </c:pt>
                <c:pt idx="14032">
                  <c:v>8.2116569999999997E-5</c:v>
                </c:pt>
                <c:pt idx="14033">
                  <c:v>8.2117879999999994E-5</c:v>
                </c:pt>
                <c:pt idx="14034">
                  <c:v>8.2119580000000004E-5</c:v>
                </c:pt>
                <c:pt idx="14035">
                  <c:v>8.2121019999999997E-5</c:v>
                </c:pt>
                <c:pt idx="14036">
                  <c:v>8.2122949999999996E-5</c:v>
                </c:pt>
                <c:pt idx="14037">
                  <c:v>8.2124719999999998E-5</c:v>
                </c:pt>
                <c:pt idx="14038">
                  <c:v>8.2125340000000001E-5</c:v>
                </c:pt>
                <c:pt idx="14039">
                  <c:v>8.212494E-5</c:v>
                </c:pt>
                <c:pt idx="14040">
                  <c:v>8.2124479999999995E-5</c:v>
                </c:pt>
                <c:pt idx="14041">
                  <c:v>8.2124269999999994E-5</c:v>
                </c:pt>
                <c:pt idx="14042">
                  <c:v>8.2124820000000005E-5</c:v>
                </c:pt>
                <c:pt idx="14043">
                  <c:v>8.2125629999999994E-5</c:v>
                </c:pt>
                <c:pt idx="14044">
                  <c:v>8.2126910000000002E-5</c:v>
                </c:pt>
                <c:pt idx="14045">
                  <c:v>8.2128009999999998E-5</c:v>
                </c:pt>
                <c:pt idx="14046">
                  <c:v>8.2129600000000001E-5</c:v>
                </c:pt>
                <c:pt idx="14047">
                  <c:v>8.2130899999999997E-5</c:v>
                </c:pt>
                <c:pt idx="14048">
                  <c:v>8.2132360000000004E-5</c:v>
                </c:pt>
                <c:pt idx="14049">
                  <c:v>8.2133370000000007E-5</c:v>
                </c:pt>
                <c:pt idx="14050">
                  <c:v>8.2134090000000003E-5</c:v>
                </c:pt>
                <c:pt idx="14051">
                  <c:v>8.2134130000000006E-5</c:v>
                </c:pt>
                <c:pt idx="14052">
                  <c:v>8.2134189999999996E-5</c:v>
                </c:pt>
                <c:pt idx="14053">
                  <c:v>8.2133740000000006E-5</c:v>
                </c:pt>
                <c:pt idx="14054">
                  <c:v>8.2133419999999997E-5</c:v>
                </c:pt>
                <c:pt idx="14055">
                  <c:v>8.2132839999999997E-5</c:v>
                </c:pt>
                <c:pt idx="14056">
                  <c:v>8.2132370000000005E-5</c:v>
                </c:pt>
                <c:pt idx="14057">
                  <c:v>8.2131610000000006E-5</c:v>
                </c:pt>
                <c:pt idx="14058">
                  <c:v>8.2130699999999996E-5</c:v>
                </c:pt>
                <c:pt idx="14059">
                  <c:v>8.2128979999999998E-5</c:v>
                </c:pt>
                <c:pt idx="14060">
                  <c:v>8.2126750000000004E-5</c:v>
                </c:pt>
                <c:pt idx="14061">
                  <c:v>8.212417E-5</c:v>
                </c:pt>
                <c:pt idx="14062">
                  <c:v>8.2121779999999996E-5</c:v>
                </c:pt>
                <c:pt idx="14063">
                  <c:v>8.2119770000000004E-5</c:v>
                </c:pt>
                <c:pt idx="14064">
                  <c:v>8.2118000000000002E-5</c:v>
                </c:pt>
                <c:pt idx="14065">
                  <c:v>8.2116460000000003E-5</c:v>
                </c:pt>
                <c:pt idx="14066">
                  <c:v>8.2115150000000006E-5</c:v>
                </c:pt>
                <c:pt idx="14067">
                  <c:v>8.2113859999999997E-5</c:v>
                </c:pt>
                <c:pt idx="14068">
                  <c:v>8.211254E-5</c:v>
                </c:pt>
                <c:pt idx="14069">
                  <c:v>8.2111179999999999E-5</c:v>
                </c:pt>
                <c:pt idx="14070">
                  <c:v>8.2109720000000006E-5</c:v>
                </c:pt>
                <c:pt idx="14071">
                  <c:v>8.2108130000000003E-5</c:v>
                </c:pt>
                <c:pt idx="14072">
                  <c:v>8.2106449999999994E-5</c:v>
                </c:pt>
                <c:pt idx="14073">
                  <c:v>8.2104569999999998E-5</c:v>
                </c:pt>
                <c:pt idx="14074">
                  <c:v>8.2102480000000001E-5</c:v>
                </c:pt>
                <c:pt idx="14075">
                  <c:v>8.2100279999999996E-5</c:v>
                </c:pt>
                <c:pt idx="14076">
                  <c:v>8.2097880000000004E-5</c:v>
                </c:pt>
                <c:pt idx="14077">
                  <c:v>8.20953E-5</c:v>
                </c:pt>
                <c:pt idx="14078">
                  <c:v>8.2092070000000004E-5</c:v>
                </c:pt>
                <c:pt idx="14079">
                  <c:v>8.2088150000000001E-5</c:v>
                </c:pt>
                <c:pt idx="14080">
                  <c:v>8.208348E-5</c:v>
                </c:pt>
                <c:pt idx="14081">
                  <c:v>8.2078690000000003E-5</c:v>
                </c:pt>
                <c:pt idx="14082">
                  <c:v>8.2074220000000002E-5</c:v>
                </c:pt>
                <c:pt idx="14083">
                  <c:v>8.2070020000000007E-5</c:v>
                </c:pt>
                <c:pt idx="14084">
                  <c:v>8.2066229999999999E-5</c:v>
                </c:pt>
                <c:pt idx="14085">
                  <c:v>8.2062850000000007E-5</c:v>
                </c:pt>
                <c:pt idx="14086">
                  <c:v>8.2059700000000003E-5</c:v>
                </c:pt>
                <c:pt idx="14087">
                  <c:v>8.2056790000000003E-5</c:v>
                </c:pt>
                <c:pt idx="14088">
                  <c:v>8.2053910000000005E-5</c:v>
                </c:pt>
                <c:pt idx="14089">
                  <c:v>8.2050899999999997E-5</c:v>
                </c:pt>
                <c:pt idx="14090">
                  <c:v>8.2047740000000007E-5</c:v>
                </c:pt>
                <c:pt idx="14091">
                  <c:v>8.2044430000000006E-5</c:v>
                </c:pt>
                <c:pt idx="14092">
                  <c:v>8.2040849999999999E-5</c:v>
                </c:pt>
                <c:pt idx="14093">
                  <c:v>8.2036949999999997E-5</c:v>
                </c:pt>
                <c:pt idx="14094">
                  <c:v>8.2033039999999995E-5</c:v>
                </c:pt>
                <c:pt idx="14095">
                  <c:v>8.2028930000000005E-5</c:v>
                </c:pt>
                <c:pt idx="14096">
                  <c:v>8.2024699999999994E-5</c:v>
                </c:pt>
                <c:pt idx="14097">
                  <c:v>8.2020269999999996E-5</c:v>
                </c:pt>
                <c:pt idx="14098">
                  <c:v>8.2015799999999995E-5</c:v>
                </c:pt>
                <c:pt idx="14099">
                  <c:v>8.201084E-5</c:v>
                </c:pt>
                <c:pt idx="14100">
                  <c:v>8.2005250000000002E-5</c:v>
                </c:pt>
                <c:pt idx="14101">
                  <c:v>8.1998989999999998E-5</c:v>
                </c:pt>
                <c:pt idx="14102">
                  <c:v>8.1992409999999999E-5</c:v>
                </c:pt>
                <c:pt idx="14103">
                  <c:v>8.1986050000000001E-5</c:v>
                </c:pt>
                <c:pt idx="14104">
                  <c:v>8.1980270000000003E-5</c:v>
                </c:pt>
                <c:pt idx="14105">
                  <c:v>8.1974909999999994E-5</c:v>
                </c:pt>
                <c:pt idx="14106">
                  <c:v>8.1970050000000006E-5</c:v>
                </c:pt>
                <c:pt idx="14107">
                  <c:v>8.1965469999999998E-5</c:v>
                </c:pt>
                <c:pt idx="14108">
                  <c:v>8.196105E-5</c:v>
                </c:pt>
                <c:pt idx="14109">
                  <c:v>8.1956559999999998E-5</c:v>
                </c:pt>
                <c:pt idx="14110">
                  <c:v>8.1951879999999996E-5</c:v>
                </c:pt>
                <c:pt idx="14111">
                  <c:v>8.1946970000000005E-5</c:v>
                </c:pt>
                <c:pt idx="14112">
                  <c:v>8.194168E-5</c:v>
                </c:pt>
                <c:pt idx="14113">
                  <c:v>8.1936379999999996E-5</c:v>
                </c:pt>
                <c:pt idx="14114">
                  <c:v>8.1930860000000002E-5</c:v>
                </c:pt>
                <c:pt idx="14115">
                  <c:v>8.1925329999999995E-5</c:v>
                </c:pt>
                <c:pt idx="14116">
                  <c:v>8.1919620000000002E-5</c:v>
                </c:pt>
                <c:pt idx="14117">
                  <c:v>8.1913860000000006E-5</c:v>
                </c:pt>
                <c:pt idx="14118">
                  <c:v>8.1908089999999995E-5</c:v>
                </c:pt>
                <c:pt idx="14119">
                  <c:v>8.1902370000000002E-5</c:v>
                </c:pt>
                <c:pt idx="14120">
                  <c:v>8.1896170000000002E-5</c:v>
                </c:pt>
                <c:pt idx="14121">
                  <c:v>8.1889339999999998E-5</c:v>
                </c:pt>
                <c:pt idx="14122">
                  <c:v>8.1881660000000003E-5</c:v>
                </c:pt>
                <c:pt idx="14123">
                  <c:v>8.1873799999999995E-5</c:v>
                </c:pt>
                <c:pt idx="14124">
                  <c:v>8.1866069999999997E-5</c:v>
                </c:pt>
                <c:pt idx="14125">
                  <c:v>8.1858850000000007E-5</c:v>
                </c:pt>
                <c:pt idx="14126">
                  <c:v>8.185197E-5</c:v>
                </c:pt>
                <c:pt idx="14127">
                  <c:v>8.1845590000000001E-5</c:v>
                </c:pt>
                <c:pt idx="14128">
                  <c:v>8.1839590000000001E-5</c:v>
                </c:pt>
                <c:pt idx="14129">
                  <c:v>8.1833820000000004E-5</c:v>
                </c:pt>
                <c:pt idx="14130">
                  <c:v>8.1828160000000001E-5</c:v>
                </c:pt>
                <c:pt idx="14131">
                  <c:v>8.1822410000000005E-5</c:v>
                </c:pt>
                <c:pt idx="14132">
                  <c:v>8.1816439999999994E-5</c:v>
                </c:pt>
                <c:pt idx="14133">
                  <c:v>8.181032E-5</c:v>
                </c:pt>
                <c:pt idx="14134">
                  <c:v>8.1803869999999996E-5</c:v>
                </c:pt>
                <c:pt idx="14135">
                  <c:v>8.1797180000000002E-5</c:v>
                </c:pt>
                <c:pt idx="14136">
                  <c:v>8.1790240000000005E-5</c:v>
                </c:pt>
                <c:pt idx="14137">
                  <c:v>8.1783109999999994E-5</c:v>
                </c:pt>
                <c:pt idx="14138">
                  <c:v>8.1775870000000002E-5</c:v>
                </c:pt>
                <c:pt idx="14139">
                  <c:v>8.176867E-5</c:v>
                </c:pt>
                <c:pt idx="14140">
                  <c:v>8.17615E-5</c:v>
                </c:pt>
                <c:pt idx="14141">
                  <c:v>8.1753990000000003E-5</c:v>
                </c:pt>
                <c:pt idx="14142">
                  <c:v>8.1745900000000006E-5</c:v>
                </c:pt>
                <c:pt idx="14143">
                  <c:v>8.173728E-5</c:v>
                </c:pt>
                <c:pt idx="14144">
                  <c:v>8.1728620000000004E-5</c:v>
                </c:pt>
                <c:pt idx="14145">
                  <c:v>8.1719979999999995E-5</c:v>
                </c:pt>
                <c:pt idx="14146">
                  <c:v>8.1711849999999996E-5</c:v>
                </c:pt>
                <c:pt idx="14147">
                  <c:v>8.1704109999999997E-5</c:v>
                </c:pt>
                <c:pt idx="14148">
                  <c:v>8.16968E-5</c:v>
                </c:pt>
                <c:pt idx="14149">
                  <c:v>8.1689690000000004E-5</c:v>
                </c:pt>
                <c:pt idx="14150">
                  <c:v>8.1682769999999995E-5</c:v>
                </c:pt>
                <c:pt idx="14151">
                  <c:v>8.1675849999999998E-5</c:v>
                </c:pt>
                <c:pt idx="14152">
                  <c:v>8.1668839999999996E-5</c:v>
                </c:pt>
                <c:pt idx="14153">
                  <c:v>8.1661699999999998E-5</c:v>
                </c:pt>
                <c:pt idx="14154">
                  <c:v>8.1654420000000003E-5</c:v>
                </c:pt>
                <c:pt idx="14155">
                  <c:v>8.1646979999999998E-5</c:v>
                </c:pt>
                <c:pt idx="14156">
                  <c:v>8.1639399999999996E-5</c:v>
                </c:pt>
                <c:pt idx="14157">
                  <c:v>8.1631540000000002E-5</c:v>
                </c:pt>
                <c:pt idx="14158">
                  <c:v>8.1623879999999995E-5</c:v>
                </c:pt>
                <c:pt idx="14159">
                  <c:v>8.1616109999999993E-5</c:v>
                </c:pt>
                <c:pt idx="14160">
                  <c:v>8.1608199999999996E-5</c:v>
                </c:pt>
                <c:pt idx="14161">
                  <c:v>8.1600210000000006E-5</c:v>
                </c:pt>
                <c:pt idx="14162">
                  <c:v>8.1591650000000003E-5</c:v>
                </c:pt>
                <c:pt idx="14163">
                  <c:v>8.1582510000000001E-5</c:v>
                </c:pt>
                <c:pt idx="14164">
                  <c:v>8.1572670000000004E-5</c:v>
                </c:pt>
                <c:pt idx="14165">
                  <c:v>8.1562869999999996E-5</c:v>
                </c:pt>
                <c:pt idx="14166">
                  <c:v>8.1553290000000003E-5</c:v>
                </c:pt>
                <c:pt idx="14167">
                  <c:v>8.154414E-5</c:v>
                </c:pt>
                <c:pt idx="14168">
                  <c:v>8.1535460000000003E-5</c:v>
                </c:pt>
                <c:pt idx="14169">
                  <c:v>8.1527310000000002E-5</c:v>
                </c:pt>
                <c:pt idx="14170">
                  <c:v>8.151954E-5</c:v>
                </c:pt>
                <c:pt idx="14171">
                  <c:v>8.1511929999999997E-5</c:v>
                </c:pt>
                <c:pt idx="14172">
                  <c:v>8.1504369999999996E-5</c:v>
                </c:pt>
                <c:pt idx="14173">
                  <c:v>8.1496700000000002E-5</c:v>
                </c:pt>
                <c:pt idx="14174">
                  <c:v>8.1488849999999995E-5</c:v>
                </c:pt>
                <c:pt idx="14175">
                  <c:v>8.1480800000000001E-5</c:v>
                </c:pt>
                <c:pt idx="14176">
                  <c:v>8.1472559999999994E-5</c:v>
                </c:pt>
                <c:pt idx="14177">
                  <c:v>8.1464099999999998E-5</c:v>
                </c:pt>
                <c:pt idx="14178">
                  <c:v>8.1455480000000005E-5</c:v>
                </c:pt>
                <c:pt idx="14179">
                  <c:v>8.1446780000000006E-5</c:v>
                </c:pt>
                <c:pt idx="14180">
                  <c:v>8.1438010000000003E-5</c:v>
                </c:pt>
                <c:pt idx="14181">
                  <c:v>8.142925E-5</c:v>
                </c:pt>
                <c:pt idx="14182">
                  <c:v>8.1420449999999994E-5</c:v>
                </c:pt>
                <c:pt idx="14183">
                  <c:v>8.1411300000000004E-5</c:v>
                </c:pt>
                <c:pt idx="14184">
                  <c:v>8.1401620000000005E-5</c:v>
                </c:pt>
                <c:pt idx="14185">
                  <c:v>8.1391310000000002E-5</c:v>
                </c:pt>
                <c:pt idx="14186">
                  <c:v>8.138102E-5</c:v>
                </c:pt>
                <c:pt idx="14187">
                  <c:v>8.1370929999999999E-5</c:v>
                </c:pt>
                <c:pt idx="14188">
                  <c:v>8.1361199999999996E-5</c:v>
                </c:pt>
                <c:pt idx="14189">
                  <c:v>8.1351909999999997E-5</c:v>
                </c:pt>
                <c:pt idx="14190">
                  <c:v>8.134304E-5</c:v>
                </c:pt>
                <c:pt idx="14191">
                  <c:v>8.1334580000000004E-5</c:v>
                </c:pt>
                <c:pt idx="14192">
                  <c:v>8.1326319999999996E-5</c:v>
                </c:pt>
                <c:pt idx="14193">
                  <c:v>8.1318100000000003E-5</c:v>
                </c:pt>
                <c:pt idx="14194">
                  <c:v>8.1309780000000004E-5</c:v>
                </c:pt>
                <c:pt idx="14195">
                  <c:v>8.1301290000000006E-5</c:v>
                </c:pt>
                <c:pt idx="14196">
                  <c:v>8.1292570000000006E-5</c:v>
                </c:pt>
                <c:pt idx="14197">
                  <c:v>8.1283559999999999E-5</c:v>
                </c:pt>
                <c:pt idx="14198">
                  <c:v>8.1274310000000003E-5</c:v>
                </c:pt>
                <c:pt idx="14199">
                  <c:v>8.1264889999999994E-5</c:v>
                </c:pt>
                <c:pt idx="14200">
                  <c:v>8.1255380000000007E-5</c:v>
                </c:pt>
                <c:pt idx="14201">
                  <c:v>8.1245840000000003E-5</c:v>
                </c:pt>
                <c:pt idx="14202">
                  <c:v>8.1236350000000004E-5</c:v>
                </c:pt>
                <c:pt idx="14203">
                  <c:v>8.1226929999999995E-5</c:v>
                </c:pt>
                <c:pt idx="14204">
                  <c:v>8.1217639999999996E-5</c:v>
                </c:pt>
                <c:pt idx="14205">
                  <c:v>8.1208110000000007E-5</c:v>
                </c:pt>
                <c:pt idx="14206">
                  <c:v>8.1198109999999998E-5</c:v>
                </c:pt>
                <c:pt idx="14207">
                  <c:v>8.1187560000000006E-5</c:v>
                </c:pt>
                <c:pt idx="14208">
                  <c:v>8.1176890000000005E-5</c:v>
                </c:pt>
                <c:pt idx="14209">
                  <c:v>8.1166319999999997E-5</c:v>
                </c:pt>
                <c:pt idx="14210">
                  <c:v>8.1156079999999999E-5</c:v>
                </c:pt>
                <c:pt idx="14211">
                  <c:v>8.1146230000000001E-5</c:v>
                </c:pt>
                <c:pt idx="14212">
                  <c:v>8.1136800000000006E-5</c:v>
                </c:pt>
                <c:pt idx="14213">
                  <c:v>8.1127660000000003E-5</c:v>
                </c:pt>
                <c:pt idx="14214">
                  <c:v>8.1118669999999998E-5</c:v>
                </c:pt>
                <c:pt idx="14215">
                  <c:v>8.1109709999999994E-5</c:v>
                </c:pt>
                <c:pt idx="14216">
                  <c:v>8.1100720000000002E-5</c:v>
                </c:pt>
                <c:pt idx="14217">
                  <c:v>8.109158E-5</c:v>
                </c:pt>
                <c:pt idx="14218">
                  <c:v>8.1082320000000003E-5</c:v>
                </c:pt>
                <c:pt idx="14219">
                  <c:v>8.1072909999999995E-5</c:v>
                </c:pt>
                <c:pt idx="14220">
                  <c:v>8.1063419999999995E-5</c:v>
                </c:pt>
                <c:pt idx="14221">
                  <c:v>8.105381E-5</c:v>
                </c:pt>
                <c:pt idx="14222">
                  <c:v>8.1044210000000006E-5</c:v>
                </c:pt>
                <c:pt idx="14223">
                  <c:v>8.1034569999999996E-5</c:v>
                </c:pt>
                <c:pt idx="14224">
                  <c:v>8.1024889999999997E-5</c:v>
                </c:pt>
                <c:pt idx="14225">
                  <c:v>8.1015169999999994E-5</c:v>
                </c:pt>
                <c:pt idx="14226">
                  <c:v>8.1004969999999999E-5</c:v>
                </c:pt>
                <c:pt idx="14227">
                  <c:v>8.0994180000000003E-5</c:v>
                </c:pt>
                <c:pt idx="14228">
                  <c:v>8.0982760000000004E-5</c:v>
                </c:pt>
                <c:pt idx="14229">
                  <c:v>8.0971110000000002E-5</c:v>
                </c:pt>
                <c:pt idx="14230">
                  <c:v>8.0959619999999998E-5</c:v>
                </c:pt>
                <c:pt idx="14231">
                  <c:v>8.0948510000000007E-5</c:v>
                </c:pt>
                <c:pt idx="14232">
                  <c:v>8.0937990000000003E-5</c:v>
                </c:pt>
                <c:pt idx="14233">
                  <c:v>8.0928039999999998E-5</c:v>
                </c:pt>
                <c:pt idx="14234">
                  <c:v>8.0918620000000003E-5</c:v>
                </c:pt>
                <c:pt idx="14235">
                  <c:v>8.0909510000000003E-5</c:v>
                </c:pt>
                <c:pt idx="14236">
                  <c:v>8.0900529999999998E-5</c:v>
                </c:pt>
                <c:pt idx="14237">
                  <c:v>8.0891490000000002E-5</c:v>
                </c:pt>
                <c:pt idx="14238">
                  <c:v>8.0882289999999996E-5</c:v>
                </c:pt>
                <c:pt idx="14239">
                  <c:v>8.0872849999999999E-5</c:v>
                </c:pt>
                <c:pt idx="14240">
                  <c:v>8.0863190000000001E-5</c:v>
                </c:pt>
                <c:pt idx="14241">
                  <c:v>8.0853279999999999E-5</c:v>
                </c:pt>
                <c:pt idx="14242">
                  <c:v>8.0843189999999998E-5</c:v>
                </c:pt>
                <c:pt idx="14243">
                  <c:v>8.0832919999999998E-5</c:v>
                </c:pt>
                <c:pt idx="14244">
                  <c:v>8.0822550000000004E-5</c:v>
                </c:pt>
                <c:pt idx="14245">
                  <c:v>8.0812149999999995E-5</c:v>
                </c:pt>
                <c:pt idx="14246">
                  <c:v>8.080176E-5</c:v>
                </c:pt>
                <c:pt idx="14247">
                  <c:v>8.0791039999999996E-5</c:v>
                </c:pt>
                <c:pt idx="14248">
                  <c:v>8.0779940000000005E-5</c:v>
                </c:pt>
                <c:pt idx="14249">
                  <c:v>8.0768330000000006E-5</c:v>
                </c:pt>
                <c:pt idx="14250">
                  <c:v>8.0756729999999994E-5</c:v>
                </c:pt>
                <c:pt idx="14251">
                  <c:v>8.0745359999999998E-5</c:v>
                </c:pt>
                <c:pt idx="14252">
                  <c:v>8.0734410000000005E-5</c:v>
                </c:pt>
                <c:pt idx="14253">
                  <c:v>8.0723910000000002E-5</c:v>
                </c:pt>
                <c:pt idx="14254">
                  <c:v>8.0713909999999994E-5</c:v>
                </c:pt>
                <c:pt idx="14255">
                  <c:v>8.0704180000000004E-5</c:v>
                </c:pt>
                <c:pt idx="14256">
                  <c:v>8.0694579999999997E-5</c:v>
                </c:pt>
                <c:pt idx="14257">
                  <c:v>8.0684899999999997E-5</c:v>
                </c:pt>
                <c:pt idx="14258">
                  <c:v>8.067506E-5</c:v>
                </c:pt>
                <c:pt idx="14259">
                  <c:v>8.0665030000000003E-5</c:v>
                </c:pt>
                <c:pt idx="14260">
                  <c:v>8.0654800000000006E-5</c:v>
                </c:pt>
                <c:pt idx="14261">
                  <c:v>8.0644350000000007E-5</c:v>
                </c:pt>
                <c:pt idx="14262">
                  <c:v>8.0633779999999999E-5</c:v>
                </c:pt>
                <c:pt idx="14263">
                  <c:v>8.062314E-5</c:v>
                </c:pt>
                <c:pt idx="14264">
                  <c:v>8.061249E-5</c:v>
                </c:pt>
                <c:pt idx="14265">
                  <c:v>8.0601939999999994E-5</c:v>
                </c:pt>
                <c:pt idx="14266">
                  <c:v>8.0591469999999994E-5</c:v>
                </c:pt>
                <c:pt idx="14267">
                  <c:v>8.0581069999999998E-5</c:v>
                </c:pt>
                <c:pt idx="14268">
                  <c:v>8.0570819999999999E-5</c:v>
                </c:pt>
                <c:pt idx="14269">
                  <c:v>8.0560230000000004E-5</c:v>
                </c:pt>
                <c:pt idx="14270">
                  <c:v>8.0549049999999994E-5</c:v>
                </c:pt>
                <c:pt idx="14271">
                  <c:v>8.0537259999999996E-5</c:v>
                </c:pt>
                <c:pt idx="14272">
                  <c:v>8.0525320000000001E-5</c:v>
                </c:pt>
                <c:pt idx="14273">
                  <c:v>8.0513500000000001E-5</c:v>
                </c:pt>
                <c:pt idx="14274">
                  <c:v>8.0502009999999997E-5</c:v>
                </c:pt>
                <c:pt idx="14275">
                  <c:v>8.0490860000000003E-5</c:v>
                </c:pt>
                <c:pt idx="14276">
                  <c:v>8.0480180000000001E-5</c:v>
                </c:pt>
                <c:pt idx="14277">
                  <c:v>8.0469839999999996E-5</c:v>
                </c:pt>
                <c:pt idx="14278">
                  <c:v>8.0459759999999996E-5</c:v>
                </c:pt>
                <c:pt idx="14279">
                  <c:v>8.0449689999999996E-5</c:v>
                </c:pt>
                <c:pt idx="14280">
                  <c:v>8.0439570000000006E-5</c:v>
                </c:pt>
                <c:pt idx="14281">
                  <c:v>8.0429339999999995E-5</c:v>
                </c:pt>
                <c:pt idx="14282">
                  <c:v>8.0419000000000004E-5</c:v>
                </c:pt>
                <c:pt idx="14283">
                  <c:v>8.0408469999999999E-5</c:v>
                </c:pt>
                <c:pt idx="14284">
                  <c:v>8.0397799999999998E-5</c:v>
                </c:pt>
                <c:pt idx="14285">
                  <c:v>8.0387050000000005E-5</c:v>
                </c:pt>
                <c:pt idx="14286">
                  <c:v>8.0376269999999996E-5</c:v>
                </c:pt>
                <c:pt idx="14287">
                  <c:v>8.036547E-5</c:v>
                </c:pt>
                <c:pt idx="14288">
                  <c:v>8.0354690000000004E-5</c:v>
                </c:pt>
                <c:pt idx="14289">
                  <c:v>8.0343949999999998E-5</c:v>
                </c:pt>
                <c:pt idx="14290">
                  <c:v>8.0332830000000007E-5</c:v>
                </c:pt>
                <c:pt idx="14291">
                  <c:v>8.0321170000000004E-5</c:v>
                </c:pt>
                <c:pt idx="14292">
                  <c:v>8.0308879999999998E-5</c:v>
                </c:pt>
                <c:pt idx="14293">
                  <c:v>8.0296439999999995E-5</c:v>
                </c:pt>
                <c:pt idx="14294">
                  <c:v>8.0284130000000001E-5</c:v>
                </c:pt>
                <c:pt idx="14295">
                  <c:v>8.0272190000000006E-5</c:v>
                </c:pt>
                <c:pt idx="14296">
                  <c:v>8.0260740000000005E-5</c:v>
                </c:pt>
                <c:pt idx="14297">
                  <c:v>8.0249769999999997E-5</c:v>
                </c:pt>
                <c:pt idx="14298">
                  <c:v>8.0239200000000002E-5</c:v>
                </c:pt>
                <c:pt idx="14299">
                  <c:v>8.0228829999999995E-5</c:v>
                </c:pt>
                <c:pt idx="14300">
                  <c:v>8.0218599999999998E-5</c:v>
                </c:pt>
                <c:pt idx="14301">
                  <c:v>8.0208400000000003E-5</c:v>
                </c:pt>
                <c:pt idx="14302">
                  <c:v>8.0198130000000003E-5</c:v>
                </c:pt>
                <c:pt idx="14303">
                  <c:v>8.0187690000000004E-5</c:v>
                </c:pt>
                <c:pt idx="14304">
                  <c:v>8.0177020000000003E-5</c:v>
                </c:pt>
                <c:pt idx="14305">
                  <c:v>8.0166140000000001E-5</c:v>
                </c:pt>
                <c:pt idx="14306">
                  <c:v>8.0155140000000004E-5</c:v>
                </c:pt>
                <c:pt idx="14307">
                  <c:v>8.0144009999999998E-5</c:v>
                </c:pt>
                <c:pt idx="14308">
                  <c:v>8.0132870000000004E-5</c:v>
                </c:pt>
                <c:pt idx="14309">
                  <c:v>8.0121729999999998E-5</c:v>
                </c:pt>
                <c:pt idx="14310">
                  <c:v>8.0110649999999995E-5</c:v>
                </c:pt>
                <c:pt idx="14311">
                  <c:v>8.0099619999999996E-5</c:v>
                </c:pt>
                <c:pt idx="14312">
                  <c:v>8.008825E-5</c:v>
                </c:pt>
                <c:pt idx="14313">
                  <c:v>8.0076399999999998E-5</c:v>
                </c:pt>
                <c:pt idx="14314">
                  <c:v>8.0063989999999997E-5</c:v>
                </c:pt>
                <c:pt idx="14315">
                  <c:v>8.0051429999999999E-5</c:v>
                </c:pt>
                <c:pt idx="14316">
                  <c:v>8.0038989999999996E-5</c:v>
                </c:pt>
                <c:pt idx="14317">
                  <c:v>8.0026819999999999E-5</c:v>
                </c:pt>
                <c:pt idx="14318">
                  <c:v>8.0015100000000006E-5</c:v>
                </c:pt>
                <c:pt idx="14319">
                  <c:v>8.0003790000000001E-5</c:v>
                </c:pt>
                <c:pt idx="14320">
                  <c:v>7.9992879999999996E-5</c:v>
                </c:pt>
                <c:pt idx="14321">
                  <c:v>7.9982290000000001E-5</c:v>
                </c:pt>
                <c:pt idx="14322">
                  <c:v>7.997182E-5</c:v>
                </c:pt>
                <c:pt idx="14323">
                  <c:v>7.9961430000000005E-5</c:v>
                </c:pt>
                <c:pt idx="14324">
                  <c:v>7.9950900000000001E-5</c:v>
                </c:pt>
                <c:pt idx="14325">
                  <c:v>7.9940179999999996E-5</c:v>
                </c:pt>
                <c:pt idx="14326">
                  <c:v>7.9929240000000003E-5</c:v>
                </c:pt>
                <c:pt idx="14327">
                  <c:v>7.9918160000000001E-5</c:v>
                </c:pt>
                <c:pt idx="14328">
                  <c:v>7.9906960000000003E-5</c:v>
                </c:pt>
                <c:pt idx="14329">
                  <c:v>7.9895720000000003E-5</c:v>
                </c:pt>
                <c:pt idx="14330">
                  <c:v>7.9884460000000001E-5</c:v>
                </c:pt>
                <c:pt idx="14331">
                  <c:v>7.98732E-5</c:v>
                </c:pt>
                <c:pt idx="14332">
                  <c:v>7.9861899999999995E-5</c:v>
                </c:pt>
                <c:pt idx="14333">
                  <c:v>7.9850160000000001E-5</c:v>
                </c:pt>
                <c:pt idx="14334">
                  <c:v>7.9837889999999996E-5</c:v>
                </c:pt>
                <c:pt idx="14335">
                  <c:v>7.9825010000000003E-5</c:v>
                </c:pt>
                <c:pt idx="14336">
                  <c:v>7.9812030000000003E-5</c:v>
                </c:pt>
                <c:pt idx="14337">
                  <c:v>7.9799270000000005E-5</c:v>
                </c:pt>
                <c:pt idx="14338">
                  <c:v>7.978699E-5</c:v>
                </c:pt>
                <c:pt idx="14339">
                  <c:v>7.9775240000000004E-5</c:v>
                </c:pt>
                <c:pt idx="14340">
                  <c:v>7.9764020000000005E-5</c:v>
                </c:pt>
                <c:pt idx="14341">
                  <c:v>7.9753219999999995E-5</c:v>
                </c:pt>
                <c:pt idx="14342">
                  <c:v>7.9742700000000005E-5</c:v>
                </c:pt>
                <c:pt idx="14343">
                  <c:v>7.9732260000000006E-5</c:v>
                </c:pt>
                <c:pt idx="14344">
                  <c:v>7.9721800000000006E-5</c:v>
                </c:pt>
                <c:pt idx="14345">
                  <c:v>7.9711169999999995E-5</c:v>
                </c:pt>
                <c:pt idx="14346">
                  <c:v>7.9700319999999995E-5</c:v>
                </c:pt>
                <c:pt idx="14347">
                  <c:v>7.9689240000000005E-5</c:v>
                </c:pt>
                <c:pt idx="14348">
                  <c:v>7.9677970000000003E-5</c:v>
                </c:pt>
                <c:pt idx="14349">
                  <c:v>7.9666540000000003E-5</c:v>
                </c:pt>
                <c:pt idx="14350">
                  <c:v>7.9654989999999995E-5</c:v>
                </c:pt>
                <c:pt idx="14351">
                  <c:v>7.9643409999999998E-5</c:v>
                </c:pt>
                <c:pt idx="14352">
                  <c:v>7.9631900000000006E-5</c:v>
                </c:pt>
                <c:pt idx="14353">
                  <c:v>7.9620450000000004E-5</c:v>
                </c:pt>
                <c:pt idx="14354">
                  <c:v>7.9609129999999999E-5</c:v>
                </c:pt>
                <c:pt idx="14355">
                  <c:v>7.9597420000000006E-5</c:v>
                </c:pt>
                <c:pt idx="14356">
                  <c:v>7.9585239999999994E-5</c:v>
                </c:pt>
                <c:pt idx="14357">
                  <c:v>7.9572550000000001E-5</c:v>
                </c:pt>
                <c:pt idx="14358">
                  <c:v>7.9559739999999999E-5</c:v>
                </c:pt>
                <c:pt idx="14359">
                  <c:v>7.9547089999999995E-5</c:v>
                </c:pt>
                <c:pt idx="14360">
                  <c:v>7.9534800000000003E-5</c:v>
                </c:pt>
                <c:pt idx="14361">
                  <c:v>7.9522970000000002E-5</c:v>
                </c:pt>
                <c:pt idx="14362">
                  <c:v>7.9511580000000005E-5</c:v>
                </c:pt>
                <c:pt idx="14363">
                  <c:v>7.9500540000000005E-5</c:v>
                </c:pt>
                <c:pt idx="14364">
                  <c:v>7.9489739999999995E-5</c:v>
                </c:pt>
                <c:pt idx="14365">
                  <c:v>7.9479030000000005E-5</c:v>
                </c:pt>
                <c:pt idx="14366">
                  <c:v>7.946831E-5</c:v>
                </c:pt>
                <c:pt idx="14367">
                  <c:v>7.9457449999999999E-5</c:v>
                </c:pt>
                <c:pt idx="14368">
                  <c:v>7.944641E-5</c:v>
                </c:pt>
                <c:pt idx="14369">
                  <c:v>7.9435220000000003E-5</c:v>
                </c:pt>
                <c:pt idx="14370">
                  <c:v>7.9423889999999996E-5</c:v>
                </c:pt>
                <c:pt idx="14371">
                  <c:v>7.9412479999999998E-5</c:v>
                </c:pt>
                <c:pt idx="14372">
                  <c:v>7.9401049999999998E-5</c:v>
                </c:pt>
                <c:pt idx="14373">
                  <c:v>7.9389589999999996E-5</c:v>
                </c:pt>
                <c:pt idx="14374">
                  <c:v>7.9378159999999996E-5</c:v>
                </c:pt>
                <c:pt idx="14375">
                  <c:v>7.9366810000000001E-5</c:v>
                </c:pt>
                <c:pt idx="14376">
                  <c:v>7.935555E-5</c:v>
                </c:pt>
                <c:pt idx="14377">
                  <c:v>7.9343950000000001E-5</c:v>
                </c:pt>
                <c:pt idx="14378">
                  <c:v>7.9331760000000002E-5</c:v>
                </c:pt>
                <c:pt idx="14379">
                  <c:v>7.9317899999999995E-5</c:v>
                </c:pt>
                <c:pt idx="14380">
                  <c:v>7.9302900000000003E-5</c:v>
                </c:pt>
                <c:pt idx="14381">
                  <c:v>7.9289669999999999E-5</c:v>
                </c:pt>
                <c:pt idx="14382">
                  <c:v>7.9278930000000006E-5</c:v>
                </c:pt>
                <c:pt idx="14383">
                  <c:v>7.9270190000000005E-5</c:v>
                </c:pt>
                <c:pt idx="14384">
                  <c:v>7.9261490000000006E-5</c:v>
                </c:pt>
                <c:pt idx="14385">
                  <c:v>7.9251689999999998E-5</c:v>
                </c:pt>
                <c:pt idx="14386">
                  <c:v>7.9240770000000007E-5</c:v>
                </c:pt>
                <c:pt idx="14387">
                  <c:v>7.9228979999999995E-5</c:v>
                </c:pt>
                <c:pt idx="14388">
                  <c:v>7.9216730000000005E-5</c:v>
                </c:pt>
                <c:pt idx="14389">
                  <c:v>7.9204399999999997E-5</c:v>
                </c:pt>
                <c:pt idx="14390">
                  <c:v>7.9192349999999994E-5</c:v>
                </c:pt>
                <c:pt idx="14391">
                  <c:v>7.9180660000000003E-5</c:v>
                </c:pt>
                <c:pt idx="14392">
                  <c:v>7.9169319999999996E-5</c:v>
                </c:pt>
                <c:pt idx="14393">
                  <c:v>7.9158279999999996E-5</c:v>
                </c:pt>
                <c:pt idx="14394">
                  <c:v>7.9147390000000007E-5</c:v>
                </c:pt>
                <c:pt idx="14395">
                  <c:v>7.9136510000000004E-5</c:v>
                </c:pt>
                <c:pt idx="14396">
                  <c:v>7.9125539999999996E-5</c:v>
                </c:pt>
                <c:pt idx="14397">
                  <c:v>7.9114479999999995E-5</c:v>
                </c:pt>
                <c:pt idx="14398">
                  <c:v>7.910293E-5</c:v>
                </c:pt>
                <c:pt idx="14399">
                  <c:v>7.9090770000000003E-5</c:v>
                </c:pt>
                <c:pt idx="14400">
                  <c:v>7.9077079999999994E-5</c:v>
                </c:pt>
                <c:pt idx="14401">
                  <c:v>7.9062239999999999E-5</c:v>
                </c:pt>
                <c:pt idx="14402">
                  <c:v>7.9049120000000003E-5</c:v>
                </c:pt>
                <c:pt idx="14403">
                  <c:v>7.9038209999999999E-5</c:v>
                </c:pt>
                <c:pt idx="14404">
                  <c:v>7.9029340000000002E-5</c:v>
                </c:pt>
                <c:pt idx="14405">
                  <c:v>7.9020539999999996E-5</c:v>
                </c:pt>
                <c:pt idx="14406">
                  <c:v>7.9010750000000002E-5</c:v>
                </c:pt>
                <c:pt idx="14407">
                  <c:v>7.8999940000000005E-5</c:v>
                </c:pt>
                <c:pt idx="14408">
                  <c:v>7.8988480000000003E-5</c:v>
                </c:pt>
                <c:pt idx="14409">
                  <c:v>7.8976599999999999E-5</c:v>
                </c:pt>
                <c:pt idx="14410">
                  <c:v>7.8964709999999994E-5</c:v>
                </c:pt>
                <c:pt idx="14411">
                  <c:v>7.8953000000000001E-5</c:v>
                </c:pt>
                <c:pt idx="14412">
                  <c:v>7.8941539999999999E-5</c:v>
                </c:pt>
                <c:pt idx="14413">
                  <c:v>7.8930360000000003E-5</c:v>
                </c:pt>
                <c:pt idx="14414">
                  <c:v>7.8919419999999997E-5</c:v>
                </c:pt>
                <c:pt idx="14415">
                  <c:v>7.8908640000000001E-5</c:v>
                </c:pt>
                <c:pt idx="14416">
                  <c:v>7.8897919999999997E-5</c:v>
                </c:pt>
                <c:pt idx="14417">
                  <c:v>7.8887089999999998E-5</c:v>
                </c:pt>
                <c:pt idx="14418">
                  <c:v>7.8876110000000003E-5</c:v>
                </c:pt>
                <c:pt idx="14419">
                  <c:v>7.8864999999999998E-5</c:v>
                </c:pt>
                <c:pt idx="14420">
                  <c:v>7.8853509999999994E-5</c:v>
                </c:pt>
                <c:pt idx="14421">
                  <c:v>7.8841030000000002E-5</c:v>
                </c:pt>
                <c:pt idx="14422">
                  <c:v>7.8828729999999995E-5</c:v>
                </c:pt>
                <c:pt idx="14423">
                  <c:v>7.8815349999999994E-5</c:v>
                </c:pt>
                <c:pt idx="14424">
                  <c:v>7.8800990000000006E-5</c:v>
                </c:pt>
                <c:pt idx="14425">
                  <c:v>7.8789399999999995E-5</c:v>
                </c:pt>
                <c:pt idx="14426">
                  <c:v>7.8778910000000006E-5</c:v>
                </c:pt>
                <c:pt idx="14427">
                  <c:v>7.8769239999999994E-5</c:v>
                </c:pt>
                <c:pt idx="14428">
                  <c:v>7.8760019999999999E-5</c:v>
                </c:pt>
                <c:pt idx="14429">
                  <c:v>7.8750669999999996E-5</c:v>
                </c:pt>
                <c:pt idx="14430">
                  <c:v>7.8740769999999995E-5</c:v>
                </c:pt>
                <c:pt idx="14431">
                  <c:v>7.8730240000000003E-5</c:v>
                </c:pt>
                <c:pt idx="14432">
                  <c:v>7.8719139999999999E-5</c:v>
                </c:pt>
                <c:pt idx="14433">
                  <c:v>7.8707629999999994E-5</c:v>
                </c:pt>
                <c:pt idx="14434">
                  <c:v>7.8696019999999995E-5</c:v>
                </c:pt>
                <c:pt idx="14435">
                  <c:v>7.8684459999999999E-5</c:v>
                </c:pt>
                <c:pt idx="14436">
                  <c:v>7.8673110000000005E-5</c:v>
                </c:pt>
                <c:pt idx="14437">
                  <c:v>7.8662E-5</c:v>
                </c:pt>
                <c:pt idx="14438">
                  <c:v>7.8651129999999999E-5</c:v>
                </c:pt>
                <c:pt idx="14439">
                  <c:v>7.8640419999999995E-5</c:v>
                </c:pt>
                <c:pt idx="14440">
                  <c:v>7.8629860000000001E-5</c:v>
                </c:pt>
                <c:pt idx="14441">
                  <c:v>7.8619339999999997E-5</c:v>
                </c:pt>
                <c:pt idx="14442">
                  <c:v>7.8608430000000007E-5</c:v>
                </c:pt>
                <c:pt idx="14443">
                  <c:v>7.8594620000000003E-5</c:v>
                </c:pt>
                <c:pt idx="14444">
                  <c:v>7.8580749999999995E-5</c:v>
                </c:pt>
                <c:pt idx="14445">
                  <c:v>7.8567310000000003E-5</c:v>
                </c:pt>
                <c:pt idx="14446">
                  <c:v>7.855836E-5</c:v>
                </c:pt>
                <c:pt idx="14447">
                  <c:v>7.8549609999999998E-5</c:v>
                </c:pt>
                <c:pt idx="14448">
                  <c:v>7.8540550000000001E-5</c:v>
                </c:pt>
                <c:pt idx="14449">
                  <c:v>7.8530870000000002E-5</c:v>
                </c:pt>
                <c:pt idx="14450">
                  <c:v>7.8520479999999993E-5</c:v>
                </c:pt>
                <c:pt idx="14451">
                  <c:v>7.8509430000000006E-5</c:v>
                </c:pt>
                <c:pt idx="14452">
                  <c:v>7.8497940000000002E-5</c:v>
                </c:pt>
                <c:pt idx="14453">
                  <c:v>7.8486350000000005E-5</c:v>
                </c:pt>
                <c:pt idx="14454">
                  <c:v>7.847485E-5</c:v>
                </c:pt>
                <c:pt idx="14455">
                  <c:v>7.8463609999999999E-5</c:v>
                </c:pt>
                <c:pt idx="14456">
                  <c:v>7.8452610000000002E-5</c:v>
                </c:pt>
                <c:pt idx="14457">
                  <c:v>7.8441790000000004E-5</c:v>
                </c:pt>
                <c:pt idx="14458">
                  <c:v>7.8431150000000005E-5</c:v>
                </c:pt>
                <c:pt idx="14459">
                  <c:v>7.8420700000000006E-5</c:v>
                </c:pt>
                <c:pt idx="14460">
                  <c:v>7.8410350000000001E-5</c:v>
                </c:pt>
                <c:pt idx="14461">
                  <c:v>7.8400090000000001E-5</c:v>
                </c:pt>
                <c:pt idx="14462">
                  <c:v>7.8389929999999995E-5</c:v>
                </c:pt>
                <c:pt idx="14463">
                  <c:v>7.8379780000000003E-5</c:v>
                </c:pt>
                <c:pt idx="14464">
                  <c:v>7.8369259999999999E-5</c:v>
                </c:pt>
                <c:pt idx="14465">
                  <c:v>7.8355950000000003E-5</c:v>
                </c:pt>
                <c:pt idx="14466">
                  <c:v>7.8342509999999998E-5</c:v>
                </c:pt>
                <c:pt idx="14467">
                  <c:v>7.8329489999999995E-5</c:v>
                </c:pt>
                <c:pt idx="14468">
                  <c:v>7.8320520000000005E-5</c:v>
                </c:pt>
                <c:pt idx="14469">
                  <c:v>7.8311649999999994E-5</c:v>
                </c:pt>
                <c:pt idx="14470">
                  <c:v>7.8302389999999997E-5</c:v>
                </c:pt>
                <c:pt idx="14471">
                  <c:v>7.8292479999999995E-5</c:v>
                </c:pt>
                <c:pt idx="14472">
                  <c:v>7.8281950000000004E-5</c:v>
                </c:pt>
                <c:pt idx="14473">
                  <c:v>7.8270930000000005E-5</c:v>
                </c:pt>
                <c:pt idx="14474">
                  <c:v>7.8259759999999996E-5</c:v>
                </c:pt>
                <c:pt idx="14475">
                  <c:v>7.8248660000000006E-5</c:v>
                </c:pt>
                <c:pt idx="14476">
                  <c:v>7.8237820000000006E-5</c:v>
                </c:pt>
                <c:pt idx="14477">
                  <c:v>7.8227280000000001E-5</c:v>
                </c:pt>
                <c:pt idx="14478">
                  <c:v>7.8216959999999997E-5</c:v>
                </c:pt>
                <c:pt idx="14479">
                  <c:v>7.8206849999999995E-5</c:v>
                </c:pt>
                <c:pt idx="14480">
                  <c:v>7.8196860000000001E-5</c:v>
                </c:pt>
                <c:pt idx="14481">
                  <c:v>7.8186949999999999E-5</c:v>
                </c:pt>
                <c:pt idx="14482">
                  <c:v>7.8177069999999999E-5</c:v>
                </c:pt>
                <c:pt idx="14483">
                  <c:v>7.8167139999999995E-5</c:v>
                </c:pt>
                <c:pt idx="14484">
                  <c:v>7.8157180000000003E-5</c:v>
                </c:pt>
                <c:pt idx="14485">
                  <c:v>7.8147110000000003E-5</c:v>
                </c:pt>
                <c:pt idx="14486">
                  <c:v>7.8136569999999998E-5</c:v>
                </c:pt>
                <c:pt idx="14487">
                  <c:v>7.8123450000000002E-5</c:v>
                </c:pt>
                <c:pt idx="14488">
                  <c:v>7.8110159999999993E-5</c:v>
                </c:pt>
                <c:pt idx="14489">
                  <c:v>7.8097290000000001E-5</c:v>
                </c:pt>
                <c:pt idx="14490">
                  <c:v>7.8088139999999998E-5</c:v>
                </c:pt>
                <c:pt idx="14491">
                  <c:v>7.8079280000000002E-5</c:v>
                </c:pt>
                <c:pt idx="14492">
                  <c:v>7.8070259999999994E-5</c:v>
                </c:pt>
                <c:pt idx="14493">
                  <c:v>7.8060809999999997E-5</c:v>
                </c:pt>
                <c:pt idx="14494">
                  <c:v>7.8050830000000004E-5</c:v>
                </c:pt>
                <c:pt idx="14495">
                  <c:v>7.8040380000000004E-5</c:v>
                </c:pt>
                <c:pt idx="14496">
                  <c:v>7.8029720000000004E-5</c:v>
                </c:pt>
                <c:pt idx="14497">
                  <c:v>7.8019119999999994E-5</c:v>
                </c:pt>
                <c:pt idx="14498">
                  <c:v>7.8008760000000002E-5</c:v>
                </c:pt>
                <c:pt idx="14499">
                  <c:v>7.799867E-5</c:v>
                </c:pt>
                <c:pt idx="14500">
                  <c:v>7.7988850000000005E-5</c:v>
                </c:pt>
                <c:pt idx="14501">
                  <c:v>7.7979259999999998E-5</c:v>
                </c:pt>
                <c:pt idx="14502">
                  <c:v>7.7969700000000007E-5</c:v>
                </c:pt>
                <c:pt idx="14503">
                  <c:v>7.7960089999999998E-5</c:v>
                </c:pt>
                <c:pt idx="14504">
                  <c:v>7.7950440000000001E-5</c:v>
                </c:pt>
                <c:pt idx="14505">
                  <c:v>7.7940679999999996E-5</c:v>
                </c:pt>
                <c:pt idx="14506">
                  <c:v>7.7930849999999999E-5</c:v>
                </c:pt>
                <c:pt idx="14507">
                  <c:v>7.7920919999999996E-5</c:v>
                </c:pt>
                <c:pt idx="14508">
                  <c:v>7.7910570000000004E-5</c:v>
                </c:pt>
                <c:pt idx="14509">
                  <c:v>7.7897780000000003E-5</c:v>
                </c:pt>
                <c:pt idx="14510">
                  <c:v>7.7884840000000006E-5</c:v>
                </c:pt>
                <c:pt idx="14511">
                  <c:v>7.7872360000000001E-5</c:v>
                </c:pt>
                <c:pt idx="14512">
                  <c:v>7.7863690000000004E-5</c:v>
                </c:pt>
                <c:pt idx="14513">
                  <c:v>7.7855330000000002E-5</c:v>
                </c:pt>
                <c:pt idx="14514">
                  <c:v>7.7846840000000004E-5</c:v>
                </c:pt>
                <c:pt idx="14515">
                  <c:v>7.7838009999999996E-5</c:v>
                </c:pt>
                <c:pt idx="14516">
                  <c:v>7.7828749999999999E-5</c:v>
                </c:pt>
                <c:pt idx="14517">
                  <c:v>7.7819039999999998E-5</c:v>
                </c:pt>
                <c:pt idx="14518">
                  <c:v>7.7809030000000002E-5</c:v>
                </c:pt>
                <c:pt idx="14519">
                  <c:v>7.779893E-5</c:v>
                </c:pt>
                <c:pt idx="14520">
                  <c:v>7.7788870000000001E-5</c:v>
                </c:pt>
                <c:pt idx="14521">
                  <c:v>7.777898E-5</c:v>
                </c:pt>
                <c:pt idx="14522">
                  <c:v>7.7769239999999997E-5</c:v>
                </c:pt>
                <c:pt idx="14523">
                  <c:v>7.7759650000000004E-5</c:v>
                </c:pt>
                <c:pt idx="14524">
                  <c:v>7.7750140000000002E-5</c:v>
                </c:pt>
                <c:pt idx="14525">
                  <c:v>7.7740749999999996E-5</c:v>
                </c:pt>
                <c:pt idx="14526">
                  <c:v>7.7731390000000005E-5</c:v>
                </c:pt>
                <c:pt idx="14527">
                  <c:v>7.772202E-5</c:v>
                </c:pt>
                <c:pt idx="14528">
                  <c:v>7.7712669999999997E-5</c:v>
                </c:pt>
                <c:pt idx="14529">
                  <c:v>7.7703359999999996E-5</c:v>
                </c:pt>
                <c:pt idx="14530">
                  <c:v>7.7693709999999999E-5</c:v>
                </c:pt>
                <c:pt idx="14531">
                  <c:v>7.768152E-5</c:v>
                </c:pt>
                <c:pt idx="14532">
                  <c:v>7.7669220000000006E-5</c:v>
                </c:pt>
                <c:pt idx="14533">
                  <c:v>7.7657449999999996E-5</c:v>
                </c:pt>
                <c:pt idx="14534">
                  <c:v>7.7649400000000002E-5</c:v>
                </c:pt>
                <c:pt idx="14535">
                  <c:v>7.7641549999999995E-5</c:v>
                </c:pt>
                <c:pt idx="14536">
                  <c:v>7.763348E-5</c:v>
                </c:pt>
                <c:pt idx="14537">
                  <c:v>7.7624909999999997E-5</c:v>
                </c:pt>
                <c:pt idx="14538">
                  <c:v>7.7615720000000004E-5</c:v>
                </c:pt>
                <c:pt idx="14539">
                  <c:v>7.7606119999999997E-5</c:v>
                </c:pt>
                <c:pt idx="14540">
                  <c:v>7.7596229999999996E-5</c:v>
                </c:pt>
                <c:pt idx="14541">
                  <c:v>7.7586389999999999E-5</c:v>
                </c:pt>
                <c:pt idx="14542">
                  <c:v>7.7576699999999999E-5</c:v>
                </c:pt>
                <c:pt idx="14543">
                  <c:v>7.7567270000000003E-5</c:v>
                </c:pt>
                <c:pt idx="14544">
                  <c:v>7.7558079999999997E-5</c:v>
                </c:pt>
                <c:pt idx="14545">
                  <c:v>7.7549040000000002E-5</c:v>
                </c:pt>
                <c:pt idx="14546">
                  <c:v>7.7540069999999998E-5</c:v>
                </c:pt>
                <c:pt idx="14547">
                  <c:v>7.7531139999999996E-5</c:v>
                </c:pt>
                <c:pt idx="14548">
                  <c:v>7.7522199999999994E-5</c:v>
                </c:pt>
                <c:pt idx="14549">
                  <c:v>7.7513329999999997E-5</c:v>
                </c:pt>
                <c:pt idx="14550">
                  <c:v>7.7504470000000001E-5</c:v>
                </c:pt>
                <c:pt idx="14551">
                  <c:v>7.7495590000000003E-5</c:v>
                </c:pt>
                <c:pt idx="14552">
                  <c:v>7.7486320000000005E-5</c:v>
                </c:pt>
                <c:pt idx="14553">
                  <c:v>7.7474660000000003E-5</c:v>
                </c:pt>
                <c:pt idx="14554">
                  <c:v>7.7462890000000006E-5</c:v>
                </c:pt>
                <c:pt idx="14555">
                  <c:v>7.7451590000000002E-5</c:v>
                </c:pt>
                <c:pt idx="14556">
                  <c:v>7.744382E-5</c:v>
                </c:pt>
                <c:pt idx="14557">
                  <c:v>7.743626E-5</c:v>
                </c:pt>
                <c:pt idx="14558">
                  <c:v>7.7428530000000001E-5</c:v>
                </c:pt>
                <c:pt idx="14559">
                  <c:v>7.7420410000000002E-5</c:v>
                </c:pt>
                <c:pt idx="14560">
                  <c:v>7.7411769999999994E-5</c:v>
                </c:pt>
                <c:pt idx="14561">
                  <c:v>7.7402689999999996E-5</c:v>
                </c:pt>
                <c:pt idx="14562">
                  <c:v>7.7393300000000003E-5</c:v>
                </c:pt>
                <c:pt idx="14563">
                  <c:v>7.7383859999999993E-5</c:v>
                </c:pt>
                <c:pt idx="14564">
                  <c:v>7.7374550000000006E-5</c:v>
                </c:pt>
                <c:pt idx="14565">
                  <c:v>7.7365440000000006E-5</c:v>
                </c:pt>
                <c:pt idx="14566">
                  <c:v>7.7356540000000007E-5</c:v>
                </c:pt>
                <c:pt idx="14567">
                  <c:v>7.7347879999999997E-5</c:v>
                </c:pt>
                <c:pt idx="14568">
                  <c:v>7.7339300000000007E-5</c:v>
                </c:pt>
                <c:pt idx="14569">
                  <c:v>7.7330799999999995E-5</c:v>
                </c:pt>
                <c:pt idx="14570">
                  <c:v>7.7322339999999999E-5</c:v>
                </c:pt>
                <c:pt idx="14571">
                  <c:v>7.7313939999999995E-5</c:v>
                </c:pt>
                <c:pt idx="14572">
                  <c:v>7.7305550000000004E-5</c:v>
                </c:pt>
                <c:pt idx="14573">
                  <c:v>7.7297230000000005E-5</c:v>
                </c:pt>
                <c:pt idx="14574">
                  <c:v>7.7288900000000005E-5</c:v>
                </c:pt>
                <c:pt idx="14575">
                  <c:v>7.7280140000000002E-5</c:v>
                </c:pt>
                <c:pt idx="14576">
                  <c:v>7.7269029999999997E-5</c:v>
                </c:pt>
                <c:pt idx="14577">
                  <c:v>7.7257690000000003E-5</c:v>
                </c:pt>
                <c:pt idx="14578">
                  <c:v>7.7246699999999993E-5</c:v>
                </c:pt>
                <c:pt idx="14579">
                  <c:v>7.7239130000000006E-5</c:v>
                </c:pt>
                <c:pt idx="14580">
                  <c:v>7.7231730000000003E-5</c:v>
                </c:pt>
                <c:pt idx="14581">
                  <c:v>7.7224220000000007E-5</c:v>
                </c:pt>
                <c:pt idx="14582">
                  <c:v>7.7216339999999997E-5</c:v>
                </c:pt>
                <c:pt idx="14583">
                  <c:v>7.7208060000000001E-5</c:v>
                </c:pt>
                <c:pt idx="14584">
                  <c:v>7.7199459999999996E-5</c:v>
                </c:pt>
                <c:pt idx="14585">
                  <c:v>7.7190769999999998E-5</c:v>
                </c:pt>
                <c:pt idx="14586">
                  <c:v>7.7182059999999998E-5</c:v>
                </c:pt>
                <c:pt idx="14587">
                  <c:v>7.7173410000000003E-5</c:v>
                </c:pt>
                <c:pt idx="14588">
                  <c:v>7.7164900000000004E-5</c:v>
                </c:pt>
                <c:pt idx="14589">
                  <c:v>7.7156550000000002E-5</c:v>
                </c:pt>
                <c:pt idx="14590">
                  <c:v>7.7148250000000005E-5</c:v>
                </c:pt>
                <c:pt idx="14591">
                  <c:v>7.7140029999999999E-5</c:v>
                </c:pt>
                <c:pt idx="14592">
                  <c:v>7.7131829999999994E-5</c:v>
                </c:pt>
                <c:pt idx="14593">
                  <c:v>7.7123650000000005E-5</c:v>
                </c:pt>
                <c:pt idx="14594">
                  <c:v>7.7115500000000004E-5</c:v>
                </c:pt>
                <c:pt idx="14595">
                  <c:v>7.7107439999999996E-5</c:v>
                </c:pt>
                <c:pt idx="14596">
                  <c:v>7.7099450000000006E-5</c:v>
                </c:pt>
                <c:pt idx="14597">
                  <c:v>7.7091120000000006E-5</c:v>
                </c:pt>
                <c:pt idx="14598">
                  <c:v>7.7080689999999995E-5</c:v>
                </c:pt>
                <c:pt idx="14599">
                  <c:v>7.7070049999999996E-5</c:v>
                </c:pt>
                <c:pt idx="14600">
                  <c:v>7.7059700000000004E-5</c:v>
                </c:pt>
                <c:pt idx="14601">
                  <c:v>7.7052249999999997E-5</c:v>
                </c:pt>
                <c:pt idx="14602">
                  <c:v>7.7044970000000003E-5</c:v>
                </c:pt>
                <c:pt idx="14603">
                  <c:v>7.7037630000000005E-5</c:v>
                </c:pt>
                <c:pt idx="14604">
                  <c:v>7.7030040000000002E-5</c:v>
                </c:pt>
                <c:pt idx="14605">
                  <c:v>7.7022140000000005E-5</c:v>
                </c:pt>
                <c:pt idx="14606">
                  <c:v>7.7014010000000006E-5</c:v>
                </c:pt>
                <c:pt idx="14607">
                  <c:v>7.7005690000000006E-5</c:v>
                </c:pt>
                <c:pt idx="14608">
                  <c:v>7.6997379999999994E-5</c:v>
                </c:pt>
                <c:pt idx="14609">
                  <c:v>7.6989150000000001E-5</c:v>
                </c:pt>
                <c:pt idx="14610">
                  <c:v>7.6981030000000002E-5</c:v>
                </c:pt>
                <c:pt idx="14611">
                  <c:v>7.6973019999999998E-5</c:v>
                </c:pt>
                <c:pt idx="14612">
                  <c:v>7.6965079999999998E-5</c:v>
                </c:pt>
                <c:pt idx="14613">
                  <c:v>7.695717E-5</c:v>
                </c:pt>
                <c:pt idx="14614">
                  <c:v>7.6949369999999997E-5</c:v>
                </c:pt>
                <c:pt idx="14615">
                  <c:v>7.6941589999999995E-5</c:v>
                </c:pt>
                <c:pt idx="14616">
                  <c:v>7.6933889999999998E-5</c:v>
                </c:pt>
                <c:pt idx="14617">
                  <c:v>7.6926269999999994E-5</c:v>
                </c:pt>
                <c:pt idx="14618">
                  <c:v>7.6918709999999993E-5</c:v>
                </c:pt>
                <c:pt idx="14619">
                  <c:v>7.6910720000000003E-5</c:v>
                </c:pt>
                <c:pt idx="14620">
                  <c:v>7.6900749999999997E-5</c:v>
                </c:pt>
                <c:pt idx="14621">
                  <c:v>7.6890530000000001E-5</c:v>
                </c:pt>
                <c:pt idx="14622">
                  <c:v>7.6880559999999994E-5</c:v>
                </c:pt>
                <c:pt idx="14623">
                  <c:v>7.6873229999999996E-5</c:v>
                </c:pt>
                <c:pt idx="14624">
                  <c:v>7.6866170000000004E-5</c:v>
                </c:pt>
                <c:pt idx="14625">
                  <c:v>7.6859059999999995E-5</c:v>
                </c:pt>
                <c:pt idx="14626">
                  <c:v>7.6851729999999997E-5</c:v>
                </c:pt>
                <c:pt idx="14627">
                  <c:v>7.6844100000000005E-5</c:v>
                </c:pt>
                <c:pt idx="14628">
                  <c:v>7.6836219999999996E-5</c:v>
                </c:pt>
                <c:pt idx="14629">
                  <c:v>7.6828170000000002E-5</c:v>
                </c:pt>
                <c:pt idx="14630">
                  <c:v>7.6820119999999995E-5</c:v>
                </c:pt>
                <c:pt idx="14631">
                  <c:v>7.6812199999999996E-5</c:v>
                </c:pt>
                <c:pt idx="14632">
                  <c:v>7.6804469999999998E-5</c:v>
                </c:pt>
                <c:pt idx="14633">
                  <c:v>7.6796859999999994E-5</c:v>
                </c:pt>
                <c:pt idx="14634">
                  <c:v>7.6789410000000001E-5</c:v>
                </c:pt>
                <c:pt idx="14635">
                  <c:v>7.6782019999999999E-5</c:v>
                </c:pt>
                <c:pt idx="14636">
                  <c:v>7.6774690000000001E-5</c:v>
                </c:pt>
                <c:pt idx="14637">
                  <c:v>7.6767400000000006E-5</c:v>
                </c:pt>
                <c:pt idx="14638">
                  <c:v>7.6760170000000002E-5</c:v>
                </c:pt>
                <c:pt idx="14639">
                  <c:v>7.6752909999999996E-5</c:v>
                </c:pt>
                <c:pt idx="14640">
                  <c:v>7.6745620000000001E-5</c:v>
                </c:pt>
                <c:pt idx="14641">
                  <c:v>7.673825E-5</c:v>
                </c:pt>
                <c:pt idx="14642">
                  <c:v>7.6730400000000007E-5</c:v>
                </c:pt>
                <c:pt idx="14643">
                  <c:v>7.6720310000000005E-5</c:v>
                </c:pt>
                <c:pt idx="14644">
                  <c:v>7.6710030000000005E-5</c:v>
                </c:pt>
                <c:pt idx="14645">
                  <c:v>7.6700009999999995E-5</c:v>
                </c:pt>
                <c:pt idx="14646">
                  <c:v>7.6693049999999996E-5</c:v>
                </c:pt>
                <c:pt idx="14647">
                  <c:v>7.6686469999999996E-5</c:v>
                </c:pt>
                <c:pt idx="14648">
                  <c:v>7.6680030000000007E-5</c:v>
                </c:pt>
                <c:pt idx="14649">
                  <c:v>7.6673440000000006E-5</c:v>
                </c:pt>
                <c:pt idx="14650">
                  <c:v>7.6666600000000002E-5</c:v>
                </c:pt>
                <c:pt idx="14651">
                  <c:v>7.6659519999999995E-5</c:v>
                </c:pt>
                <c:pt idx="14652">
                  <c:v>7.6652189999999997E-5</c:v>
                </c:pt>
                <c:pt idx="14653">
                  <c:v>7.6644710000000002E-5</c:v>
                </c:pt>
                <c:pt idx="14654">
                  <c:v>7.6637150000000002E-5</c:v>
                </c:pt>
                <c:pt idx="14655">
                  <c:v>7.662956E-5</c:v>
                </c:pt>
                <c:pt idx="14656">
                  <c:v>7.6621989999999999E-5</c:v>
                </c:pt>
                <c:pt idx="14657">
                  <c:v>7.6614429999999998E-5</c:v>
                </c:pt>
                <c:pt idx="14658">
                  <c:v>7.6606930000000002E-5</c:v>
                </c:pt>
                <c:pt idx="14659">
                  <c:v>7.6599499999999997E-5</c:v>
                </c:pt>
                <c:pt idx="14660">
                  <c:v>7.6592159999999999E-5</c:v>
                </c:pt>
                <c:pt idx="14661">
                  <c:v>7.6584910000000007E-5</c:v>
                </c:pt>
                <c:pt idx="14662">
                  <c:v>7.6577710000000004E-5</c:v>
                </c:pt>
                <c:pt idx="14663">
                  <c:v>7.6570520000000003E-5</c:v>
                </c:pt>
                <c:pt idx="14664">
                  <c:v>7.6563029999999994E-5</c:v>
                </c:pt>
                <c:pt idx="14665">
                  <c:v>7.6553569999999996E-5</c:v>
                </c:pt>
                <c:pt idx="14666">
                  <c:v>7.6543960000000002E-5</c:v>
                </c:pt>
                <c:pt idx="14667">
                  <c:v>7.6534599999999997E-5</c:v>
                </c:pt>
                <c:pt idx="14668">
                  <c:v>7.6528140000000006E-5</c:v>
                </c:pt>
                <c:pt idx="14669">
                  <c:v>7.6521900000000003E-5</c:v>
                </c:pt>
                <c:pt idx="14670">
                  <c:v>7.6515579999999995E-5</c:v>
                </c:pt>
                <c:pt idx="14671">
                  <c:v>7.6508999999999995E-5</c:v>
                </c:pt>
                <c:pt idx="14672">
                  <c:v>7.6502140000000003E-5</c:v>
                </c:pt>
                <c:pt idx="14673">
                  <c:v>7.6494960000000003E-5</c:v>
                </c:pt>
                <c:pt idx="14674">
                  <c:v>7.6487580000000001E-5</c:v>
                </c:pt>
                <c:pt idx="14675">
                  <c:v>7.6480129999999995E-5</c:v>
                </c:pt>
                <c:pt idx="14676">
                  <c:v>7.6472720000000005E-5</c:v>
                </c:pt>
                <c:pt idx="14677">
                  <c:v>7.6465360000000005E-5</c:v>
                </c:pt>
                <c:pt idx="14678">
                  <c:v>7.6458089999999998E-5</c:v>
                </c:pt>
                <c:pt idx="14679">
                  <c:v>7.6450919999999998E-5</c:v>
                </c:pt>
                <c:pt idx="14680">
                  <c:v>7.6443749999999998E-5</c:v>
                </c:pt>
                <c:pt idx="14681">
                  <c:v>7.6436640000000002E-5</c:v>
                </c:pt>
                <c:pt idx="14682">
                  <c:v>7.6429599999999997E-5</c:v>
                </c:pt>
                <c:pt idx="14683">
                  <c:v>7.6422639999999998E-5</c:v>
                </c:pt>
                <c:pt idx="14684">
                  <c:v>7.6415799999999994E-5</c:v>
                </c:pt>
                <c:pt idx="14685">
                  <c:v>7.6409059999999997E-5</c:v>
                </c:pt>
                <c:pt idx="14686">
                  <c:v>7.6402400000000006E-5</c:v>
                </c:pt>
                <c:pt idx="14687">
                  <c:v>7.6395319999999998E-5</c:v>
                </c:pt>
                <c:pt idx="14688">
                  <c:v>7.6386260000000001E-5</c:v>
                </c:pt>
                <c:pt idx="14689">
                  <c:v>7.6377079999999996E-5</c:v>
                </c:pt>
                <c:pt idx="14690">
                  <c:v>7.6368110000000006E-5</c:v>
                </c:pt>
                <c:pt idx="14691">
                  <c:v>7.6361490000000003E-5</c:v>
                </c:pt>
                <c:pt idx="14692">
                  <c:v>7.6354999999999997E-5</c:v>
                </c:pt>
                <c:pt idx="14693">
                  <c:v>7.6348449999999999E-5</c:v>
                </c:pt>
                <c:pt idx="14694">
                  <c:v>7.6341700000000001E-5</c:v>
                </c:pt>
                <c:pt idx="14695">
                  <c:v>7.633471E-5</c:v>
                </c:pt>
                <c:pt idx="14696">
                  <c:v>7.6327529999999999E-5</c:v>
                </c:pt>
                <c:pt idx="14697">
                  <c:v>7.6320250000000005E-5</c:v>
                </c:pt>
                <c:pt idx="14698">
                  <c:v>7.6312939999999995E-5</c:v>
                </c:pt>
                <c:pt idx="14699">
                  <c:v>7.6305779999999996E-5</c:v>
                </c:pt>
                <c:pt idx="14700">
                  <c:v>7.6298710000000003E-5</c:v>
                </c:pt>
                <c:pt idx="14701">
                  <c:v>7.6291839999999996E-5</c:v>
                </c:pt>
                <c:pt idx="14702">
                  <c:v>7.628511E-5</c:v>
                </c:pt>
                <c:pt idx="14703">
                  <c:v>7.6278459999999995E-5</c:v>
                </c:pt>
                <c:pt idx="14704">
                  <c:v>7.6271909999999998E-5</c:v>
                </c:pt>
                <c:pt idx="14705">
                  <c:v>7.6265360000000001E-5</c:v>
                </c:pt>
                <c:pt idx="14706">
                  <c:v>7.6258800000000002E-5</c:v>
                </c:pt>
                <c:pt idx="14707">
                  <c:v>7.6252200000000002E-5</c:v>
                </c:pt>
                <c:pt idx="14708">
                  <c:v>7.6245509999999994E-5</c:v>
                </c:pt>
                <c:pt idx="14709">
                  <c:v>7.6238700000000006E-5</c:v>
                </c:pt>
                <c:pt idx="14710">
                  <c:v>7.6231359999999994E-5</c:v>
                </c:pt>
                <c:pt idx="14711">
                  <c:v>7.6222139999999999E-5</c:v>
                </c:pt>
                <c:pt idx="14712">
                  <c:v>7.621266E-5</c:v>
                </c:pt>
                <c:pt idx="14713">
                  <c:v>7.6203410000000004E-5</c:v>
                </c:pt>
                <c:pt idx="14714">
                  <c:v>7.6196990000000002E-5</c:v>
                </c:pt>
                <c:pt idx="14715">
                  <c:v>7.6190980000000001E-5</c:v>
                </c:pt>
                <c:pt idx="14716">
                  <c:v>7.6185099999999997E-5</c:v>
                </c:pt>
                <c:pt idx="14717">
                  <c:v>7.6179089999999996E-5</c:v>
                </c:pt>
                <c:pt idx="14718">
                  <c:v>7.6172820000000005E-5</c:v>
                </c:pt>
                <c:pt idx="14719">
                  <c:v>7.6166319999999998E-5</c:v>
                </c:pt>
                <c:pt idx="14720">
                  <c:v>7.6159590000000001E-5</c:v>
                </c:pt>
                <c:pt idx="14721">
                  <c:v>7.6152779999999999E-5</c:v>
                </c:pt>
                <c:pt idx="14722">
                  <c:v>7.6145900000000006E-5</c:v>
                </c:pt>
                <c:pt idx="14723">
                  <c:v>7.6139070000000002E-5</c:v>
                </c:pt>
                <c:pt idx="14724">
                  <c:v>7.6132340000000006E-5</c:v>
                </c:pt>
                <c:pt idx="14725">
                  <c:v>7.612567E-5</c:v>
                </c:pt>
                <c:pt idx="14726">
                  <c:v>7.6119110000000002E-5</c:v>
                </c:pt>
                <c:pt idx="14727">
                  <c:v>7.6112599999999994E-5</c:v>
                </c:pt>
                <c:pt idx="14728">
                  <c:v>7.6106069999999998E-5</c:v>
                </c:pt>
                <c:pt idx="14729">
                  <c:v>7.6099489999999998E-5</c:v>
                </c:pt>
                <c:pt idx="14730">
                  <c:v>7.6092909999999999E-5</c:v>
                </c:pt>
                <c:pt idx="14731">
                  <c:v>7.6086360000000001E-5</c:v>
                </c:pt>
                <c:pt idx="14732">
                  <c:v>7.6079380000000001E-5</c:v>
                </c:pt>
                <c:pt idx="14733">
                  <c:v>7.6070409999999997E-5</c:v>
                </c:pt>
                <c:pt idx="14734">
                  <c:v>7.6061319999999998E-5</c:v>
                </c:pt>
                <c:pt idx="14735">
                  <c:v>7.605244E-5</c:v>
                </c:pt>
                <c:pt idx="14736">
                  <c:v>7.6046559999999995E-5</c:v>
                </c:pt>
                <c:pt idx="14737">
                  <c:v>7.6040880000000004E-5</c:v>
                </c:pt>
                <c:pt idx="14738">
                  <c:v>7.6035169999999998E-5</c:v>
                </c:pt>
                <c:pt idx="14739">
                  <c:v>7.6029230000000003E-5</c:v>
                </c:pt>
                <c:pt idx="14740">
                  <c:v>7.602299E-5</c:v>
                </c:pt>
                <c:pt idx="14741">
                  <c:v>7.6016549999999996E-5</c:v>
                </c:pt>
                <c:pt idx="14742">
                  <c:v>7.6010030000000001E-5</c:v>
                </c:pt>
                <c:pt idx="14743">
                  <c:v>7.6003510000000006E-5</c:v>
                </c:pt>
                <c:pt idx="14744">
                  <c:v>7.599704E-5</c:v>
                </c:pt>
                <c:pt idx="14745">
                  <c:v>7.5990589999999996E-5</c:v>
                </c:pt>
                <c:pt idx="14746">
                  <c:v>7.5984159999999994E-5</c:v>
                </c:pt>
                <c:pt idx="14747">
                  <c:v>7.5977730000000005E-5</c:v>
                </c:pt>
                <c:pt idx="14748">
                  <c:v>7.5971360000000006E-5</c:v>
                </c:pt>
                <c:pt idx="14749">
                  <c:v>7.5965039999999998E-5</c:v>
                </c:pt>
                <c:pt idx="14750">
                  <c:v>7.5958740000000005E-5</c:v>
                </c:pt>
                <c:pt idx="14751">
                  <c:v>7.5952490000000001E-5</c:v>
                </c:pt>
                <c:pt idx="14752">
                  <c:v>7.5946219999999996E-5</c:v>
                </c:pt>
                <c:pt idx="14753">
                  <c:v>7.593988E-5</c:v>
                </c:pt>
                <c:pt idx="14754">
                  <c:v>7.5933570000000006E-5</c:v>
                </c:pt>
                <c:pt idx="14755">
                  <c:v>7.5926849999999996E-5</c:v>
                </c:pt>
                <c:pt idx="14756">
                  <c:v>7.5918270000000006E-5</c:v>
                </c:pt>
                <c:pt idx="14757">
                  <c:v>7.5909560000000006E-5</c:v>
                </c:pt>
                <c:pt idx="14758">
                  <c:v>7.5901079999999996E-5</c:v>
                </c:pt>
                <c:pt idx="14759">
                  <c:v>7.5895200000000005E-5</c:v>
                </c:pt>
                <c:pt idx="14760">
                  <c:v>7.5889610000000007E-5</c:v>
                </c:pt>
                <c:pt idx="14761">
                  <c:v>7.5884039999999997E-5</c:v>
                </c:pt>
                <c:pt idx="14762">
                  <c:v>7.5878310000000002E-5</c:v>
                </c:pt>
                <c:pt idx="14763">
                  <c:v>7.5872379999999994E-5</c:v>
                </c:pt>
                <c:pt idx="14764">
                  <c:v>7.5866300000000002E-5</c:v>
                </c:pt>
                <c:pt idx="14765">
                  <c:v>7.5860090000000002E-5</c:v>
                </c:pt>
                <c:pt idx="14766">
                  <c:v>7.5853789999999995E-5</c:v>
                </c:pt>
                <c:pt idx="14767">
                  <c:v>7.584748E-5</c:v>
                </c:pt>
                <c:pt idx="14768">
                  <c:v>7.5841130000000003E-5</c:v>
                </c:pt>
                <c:pt idx="14769">
                  <c:v>7.5834789999999994E-5</c:v>
                </c:pt>
                <c:pt idx="14770">
                  <c:v>7.5828459999999998E-5</c:v>
                </c:pt>
                <c:pt idx="14771">
                  <c:v>7.5822239999999997E-5</c:v>
                </c:pt>
                <c:pt idx="14772">
                  <c:v>7.5816079999999999E-5</c:v>
                </c:pt>
                <c:pt idx="14773">
                  <c:v>7.5810019999999996E-5</c:v>
                </c:pt>
                <c:pt idx="14774">
                  <c:v>7.5803950000000005E-5</c:v>
                </c:pt>
                <c:pt idx="14775">
                  <c:v>7.5797920000000003E-5</c:v>
                </c:pt>
                <c:pt idx="14776">
                  <c:v>7.5791969999999993E-5</c:v>
                </c:pt>
                <c:pt idx="14777">
                  <c:v>7.5786080000000001E-5</c:v>
                </c:pt>
                <c:pt idx="14778">
                  <c:v>7.577986E-5</c:v>
                </c:pt>
                <c:pt idx="14779">
                  <c:v>7.5771689999999998E-5</c:v>
                </c:pt>
                <c:pt idx="14780">
                  <c:v>7.576339E-5</c:v>
                </c:pt>
                <c:pt idx="14781">
                  <c:v>7.5755320000000004E-5</c:v>
                </c:pt>
                <c:pt idx="14782">
                  <c:v>7.574984E-5</c:v>
                </c:pt>
                <c:pt idx="14783">
                  <c:v>7.5744519999999994E-5</c:v>
                </c:pt>
                <c:pt idx="14784">
                  <c:v>7.5739159999999999E-5</c:v>
                </c:pt>
                <c:pt idx="14785">
                  <c:v>7.5733610000000004E-5</c:v>
                </c:pt>
                <c:pt idx="14786">
                  <c:v>7.5727830000000006E-5</c:v>
                </c:pt>
                <c:pt idx="14787">
                  <c:v>7.5721849999999994E-5</c:v>
                </c:pt>
                <c:pt idx="14788">
                  <c:v>7.5715780000000003E-5</c:v>
                </c:pt>
                <c:pt idx="14789">
                  <c:v>7.5709679999999996E-5</c:v>
                </c:pt>
                <c:pt idx="14790">
                  <c:v>7.5703560000000002E-5</c:v>
                </c:pt>
                <c:pt idx="14791">
                  <c:v>7.5697449999999995E-5</c:v>
                </c:pt>
                <c:pt idx="14792">
                  <c:v>7.569133E-5</c:v>
                </c:pt>
                <c:pt idx="14793">
                  <c:v>7.5685170000000003E-5</c:v>
                </c:pt>
                <c:pt idx="14794">
                  <c:v>7.5679089999999998E-5</c:v>
                </c:pt>
                <c:pt idx="14795">
                  <c:v>7.5673089999999998E-5</c:v>
                </c:pt>
                <c:pt idx="14796">
                  <c:v>7.5667190000000006E-5</c:v>
                </c:pt>
                <c:pt idx="14797">
                  <c:v>7.5661370000000005E-5</c:v>
                </c:pt>
                <c:pt idx="14798">
                  <c:v>7.5655619999999996E-5</c:v>
                </c:pt>
                <c:pt idx="14799">
                  <c:v>7.5649989999999995E-5</c:v>
                </c:pt>
                <c:pt idx="14800">
                  <c:v>7.5644419999999998E-5</c:v>
                </c:pt>
                <c:pt idx="14801">
                  <c:v>7.5638490000000004E-5</c:v>
                </c:pt>
                <c:pt idx="14802">
                  <c:v>7.5630320000000001E-5</c:v>
                </c:pt>
                <c:pt idx="14803">
                  <c:v>7.5622089999999995E-5</c:v>
                </c:pt>
                <c:pt idx="14804">
                  <c:v>7.5614110000000006E-5</c:v>
                </c:pt>
                <c:pt idx="14805">
                  <c:v>7.5609109999999995E-5</c:v>
                </c:pt>
                <c:pt idx="14806">
                  <c:v>7.5604360000000001E-5</c:v>
                </c:pt>
                <c:pt idx="14807">
                  <c:v>7.5599520000000002E-5</c:v>
                </c:pt>
                <c:pt idx="14808">
                  <c:v>7.5594470000000001E-5</c:v>
                </c:pt>
                <c:pt idx="14809">
                  <c:v>7.5589100000000004E-5</c:v>
                </c:pt>
                <c:pt idx="14810">
                  <c:v>7.5583389999999998E-5</c:v>
                </c:pt>
                <c:pt idx="14811">
                  <c:v>7.5577420000000001E-5</c:v>
                </c:pt>
                <c:pt idx="14812">
                  <c:v>7.5571290000000005E-5</c:v>
                </c:pt>
                <c:pt idx="14813">
                  <c:v>7.5565179999999998E-5</c:v>
                </c:pt>
                <c:pt idx="14814">
                  <c:v>7.5559139999999996E-5</c:v>
                </c:pt>
                <c:pt idx="14815">
                  <c:v>7.5553080000000005E-5</c:v>
                </c:pt>
                <c:pt idx="14816">
                  <c:v>7.5547119999999995E-5</c:v>
                </c:pt>
                <c:pt idx="14817">
                  <c:v>7.5541280000000007E-5</c:v>
                </c:pt>
                <c:pt idx="14818">
                  <c:v>7.5535549999999999E-5</c:v>
                </c:pt>
                <c:pt idx="14819">
                  <c:v>7.5529929999999999E-5</c:v>
                </c:pt>
                <c:pt idx="14820">
                  <c:v>7.5524439999999994E-5</c:v>
                </c:pt>
                <c:pt idx="14821">
                  <c:v>7.5519009999999994E-5</c:v>
                </c:pt>
                <c:pt idx="14822">
                  <c:v>7.5513619999999996E-5</c:v>
                </c:pt>
                <c:pt idx="14823">
                  <c:v>7.5508199999999996E-5</c:v>
                </c:pt>
                <c:pt idx="14824">
                  <c:v>7.5502300000000004E-5</c:v>
                </c:pt>
                <c:pt idx="14825">
                  <c:v>7.549449E-5</c:v>
                </c:pt>
                <c:pt idx="14826">
                  <c:v>7.5486390000000002E-5</c:v>
                </c:pt>
                <c:pt idx="14827">
                  <c:v>7.5478450000000002E-5</c:v>
                </c:pt>
                <c:pt idx="14828">
                  <c:v>7.5473060000000005E-5</c:v>
                </c:pt>
                <c:pt idx="14829">
                  <c:v>7.5467970000000001E-5</c:v>
                </c:pt>
                <c:pt idx="14830">
                  <c:v>7.5462990000000005E-5</c:v>
                </c:pt>
                <c:pt idx="14831">
                  <c:v>7.5457950000000005E-5</c:v>
                </c:pt>
                <c:pt idx="14832">
                  <c:v>7.5452789999999996E-5</c:v>
                </c:pt>
                <c:pt idx="14833">
                  <c:v>7.5447399999999999E-5</c:v>
                </c:pt>
                <c:pt idx="14834">
                  <c:v>7.5441820000000001E-5</c:v>
                </c:pt>
                <c:pt idx="14835">
                  <c:v>7.5436089999999994E-5</c:v>
                </c:pt>
                <c:pt idx="14836">
                  <c:v>7.5430240000000004E-5</c:v>
                </c:pt>
                <c:pt idx="14837">
                  <c:v>7.5424309999999996E-5</c:v>
                </c:pt>
                <c:pt idx="14838">
                  <c:v>7.5418400000000003E-5</c:v>
                </c:pt>
                <c:pt idx="14839">
                  <c:v>7.5412519999999998E-5</c:v>
                </c:pt>
                <c:pt idx="14840">
                  <c:v>7.5406699999999998E-5</c:v>
                </c:pt>
                <c:pt idx="14841">
                  <c:v>7.5400980000000004E-5</c:v>
                </c:pt>
                <c:pt idx="14842">
                  <c:v>7.5395380000000005E-5</c:v>
                </c:pt>
                <c:pt idx="14843">
                  <c:v>7.538988E-5</c:v>
                </c:pt>
                <c:pt idx="14844">
                  <c:v>7.5384500000000003E-5</c:v>
                </c:pt>
                <c:pt idx="14845">
                  <c:v>7.5379159999999995E-5</c:v>
                </c:pt>
                <c:pt idx="14846">
                  <c:v>7.53738E-5</c:v>
                </c:pt>
                <c:pt idx="14847">
                  <c:v>7.5368010000000001E-5</c:v>
                </c:pt>
                <c:pt idx="14848">
                  <c:v>7.5360219999999999E-5</c:v>
                </c:pt>
                <c:pt idx="14849">
                  <c:v>7.5352180000000005E-5</c:v>
                </c:pt>
                <c:pt idx="14850">
                  <c:v>7.534435E-5</c:v>
                </c:pt>
                <c:pt idx="14851">
                  <c:v>7.5339170000000003E-5</c:v>
                </c:pt>
                <c:pt idx="14852">
                  <c:v>7.5334249999999998E-5</c:v>
                </c:pt>
                <c:pt idx="14853">
                  <c:v>7.5329379999999996E-5</c:v>
                </c:pt>
                <c:pt idx="14854">
                  <c:v>7.5324460000000004E-5</c:v>
                </c:pt>
                <c:pt idx="14855">
                  <c:v>7.5319299999999996E-5</c:v>
                </c:pt>
                <c:pt idx="14856">
                  <c:v>7.5313950000000001E-5</c:v>
                </c:pt>
                <c:pt idx="14857">
                  <c:v>7.5308449999999996E-5</c:v>
                </c:pt>
                <c:pt idx="14858">
                  <c:v>7.5302790000000006E-5</c:v>
                </c:pt>
                <c:pt idx="14859">
                  <c:v>7.5297110000000002E-5</c:v>
                </c:pt>
                <c:pt idx="14860">
                  <c:v>7.5291399999999995E-5</c:v>
                </c:pt>
                <c:pt idx="14861">
                  <c:v>7.528566E-5</c:v>
                </c:pt>
                <c:pt idx="14862">
                  <c:v>7.5279880000000003E-5</c:v>
                </c:pt>
                <c:pt idx="14863">
                  <c:v>7.5274149999999995E-5</c:v>
                </c:pt>
                <c:pt idx="14864">
                  <c:v>7.5268460000000003E-5</c:v>
                </c:pt>
                <c:pt idx="14865">
                  <c:v>7.5262870000000005E-5</c:v>
                </c:pt>
                <c:pt idx="14866">
                  <c:v>7.5257410000000003E-5</c:v>
                </c:pt>
                <c:pt idx="14867">
                  <c:v>7.5252000000000004E-5</c:v>
                </c:pt>
                <c:pt idx="14868">
                  <c:v>7.5246649999999996E-5</c:v>
                </c:pt>
                <c:pt idx="14869">
                  <c:v>7.5241249999999997E-5</c:v>
                </c:pt>
                <c:pt idx="14870">
                  <c:v>7.5235490000000001E-5</c:v>
                </c:pt>
                <c:pt idx="14871">
                  <c:v>7.5227669999999996E-5</c:v>
                </c:pt>
                <c:pt idx="14872">
                  <c:v>7.5219800000000001E-5</c:v>
                </c:pt>
                <c:pt idx="14873">
                  <c:v>7.521223E-5</c:v>
                </c:pt>
                <c:pt idx="14874">
                  <c:v>7.5207349999999997E-5</c:v>
                </c:pt>
                <c:pt idx="14875">
                  <c:v>7.5202630000000006E-5</c:v>
                </c:pt>
                <c:pt idx="14876">
                  <c:v>7.5197869999999998E-5</c:v>
                </c:pt>
                <c:pt idx="14877">
                  <c:v>7.5192999999999996E-5</c:v>
                </c:pt>
                <c:pt idx="14878">
                  <c:v>7.518782E-5</c:v>
                </c:pt>
                <c:pt idx="14879">
                  <c:v>7.5182670000000006E-5</c:v>
                </c:pt>
                <c:pt idx="14880">
                  <c:v>7.5177069999999993E-5</c:v>
                </c:pt>
                <c:pt idx="14881">
                  <c:v>7.5171400000000003E-5</c:v>
                </c:pt>
                <c:pt idx="14882">
                  <c:v>7.5165600000000004E-5</c:v>
                </c:pt>
                <c:pt idx="14883">
                  <c:v>7.5159740000000001E-5</c:v>
                </c:pt>
                <c:pt idx="14884">
                  <c:v>7.5153829999999994E-5</c:v>
                </c:pt>
                <c:pt idx="14885">
                  <c:v>7.5147960000000003E-5</c:v>
                </c:pt>
                <c:pt idx="14886">
                  <c:v>7.5142079999999999E-5</c:v>
                </c:pt>
                <c:pt idx="14887">
                  <c:v>7.5136330000000003E-5</c:v>
                </c:pt>
                <c:pt idx="14888">
                  <c:v>7.5130799999999996E-5</c:v>
                </c:pt>
                <c:pt idx="14889">
                  <c:v>7.5125500000000004E-5</c:v>
                </c:pt>
                <c:pt idx="14890">
                  <c:v>7.5120359999999997E-5</c:v>
                </c:pt>
                <c:pt idx="14891">
                  <c:v>7.511536E-5</c:v>
                </c:pt>
                <c:pt idx="14892">
                  <c:v>7.5110370000000003E-5</c:v>
                </c:pt>
                <c:pt idx="14893">
                  <c:v>7.5104970000000005E-5</c:v>
                </c:pt>
                <c:pt idx="14894">
                  <c:v>7.5097669999999995E-5</c:v>
                </c:pt>
                <c:pt idx="14895">
                  <c:v>7.5090070000000006E-5</c:v>
                </c:pt>
                <c:pt idx="14896">
                  <c:v>7.508262E-5</c:v>
                </c:pt>
                <c:pt idx="14897">
                  <c:v>7.5077309999999994E-5</c:v>
                </c:pt>
                <c:pt idx="14898">
                  <c:v>7.5072220000000004E-5</c:v>
                </c:pt>
                <c:pt idx="14899">
                  <c:v>7.5067200000000005E-5</c:v>
                </c:pt>
                <c:pt idx="14900">
                  <c:v>7.5062120000000002E-5</c:v>
                </c:pt>
                <c:pt idx="14901">
                  <c:v>7.5056900000000003E-5</c:v>
                </c:pt>
                <c:pt idx="14902">
                  <c:v>7.5051769999999996E-5</c:v>
                </c:pt>
                <c:pt idx="14903">
                  <c:v>7.5046319999999995E-5</c:v>
                </c:pt>
                <c:pt idx="14904">
                  <c:v>7.5040759999999999E-5</c:v>
                </c:pt>
                <c:pt idx="14905">
                  <c:v>7.5035230000000005E-5</c:v>
                </c:pt>
                <c:pt idx="14906">
                  <c:v>7.5029699999999998E-5</c:v>
                </c:pt>
                <c:pt idx="14907">
                  <c:v>7.5024190000000005E-5</c:v>
                </c:pt>
                <c:pt idx="14908">
                  <c:v>7.5018740000000003E-5</c:v>
                </c:pt>
                <c:pt idx="14909">
                  <c:v>7.5013379999999994E-5</c:v>
                </c:pt>
                <c:pt idx="14910">
                  <c:v>7.5008110000000005E-5</c:v>
                </c:pt>
                <c:pt idx="14911">
                  <c:v>7.5002909999999994E-5</c:v>
                </c:pt>
                <c:pt idx="14912">
                  <c:v>7.4997729999999997E-5</c:v>
                </c:pt>
                <c:pt idx="14913">
                  <c:v>7.4992570000000002E-5</c:v>
                </c:pt>
                <c:pt idx="14914">
                  <c:v>7.4987489999999999E-5</c:v>
                </c:pt>
                <c:pt idx="14915">
                  <c:v>7.498246E-5</c:v>
                </c:pt>
                <c:pt idx="14916">
                  <c:v>7.4977369999999996E-5</c:v>
                </c:pt>
                <c:pt idx="14917">
                  <c:v>7.4971840000000002E-5</c:v>
                </c:pt>
                <c:pt idx="14918">
                  <c:v>7.4964480000000002E-5</c:v>
                </c:pt>
                <c:pt idx="14919">
                  <c:v>7.4956809999999994E-5</c:v>
                </c:pt>
                <c:pt idx="14920">
                  <c:v>7.4949269999999995E-5</c:v>
                </c:pt>
                <c:pt idx="14921">
                  <c:v>7.4943920000000001E-5</c:v>
                </c:pt>
                <c:pt idx="14922">
                  <c:v>7.4938849999999998E-5</c:v>
                </c:pt>
                <c:pt idx="14923">
                  <c:v>7.4934050000000001E-5</c:v>
                </c:pt>
                <c:pt idx="14924">
                  <c:v>7.4929309999999995E-5</c:v>
                </c:pt>
                <c:pt idx="14925">
                  <c:v>7.4924590000000004E-5</c:v>
                </c:pt>
                <c:pt idx="14926">
                  <c:v>7.4919790000000007E-5</c:v>
                </c:pt>
                <c:pt idx="14927">
                  <c:v>7.4914910000000004E-5</c:v>
                </c:pt>
                <c:pt idx="14928">
                  <c:v>7.4909910000000007E-5</c:v>
                </c:pt>
                <c:pt idx="14929">
                  <c:v>7.4904800000000002E-5</c:v>
                </c:pt>
                <c:pt idx="14930">
                  <c:v>7.4899580000000002E-5</c:v>
                </c:pt>
                <c:pt idx="14931">
                  <c:v>7.4894239999999995E-5</c:v>
                </c:pt>
                <c:pt idx="14932">
                  <c:v>7.4888780000000006E-5</c:v>
                </c:pt>
                <c:pt idx="14933">
                  <c:v>7.4883290000000001E-5</c:v>
                </c:pt>
                <c:pt idx="14934">
                  <c:v>7.4877890000000003E-5</c:v>
                </c:pt>
                <c:pt idx="14935">
                  <c:v>7.4872589999999998E-5</c:v>
                </c:pt>
                <c:pt idx="14936">
                  <c:v>7.4867480000000006E-5</c:v>
                </c:pt>
                <c:pt idx="14937">
                  <c:v>7.4862560000000001E-5</c:v>
                </c:pt>
                <c:pt idx="14938">
                  <c:v>7.4857829999999995E-5</c:v>
                </c:pt>
                <c:pt idx="14939">
                  <c:v>7.485324E-5</c:v>
                </c:pt>
                <c:pt idx="14940">
                  <c:v>7.4848300000000006E-5</c:v>
                </c:pt>
                <c:pt idx="14941">
                  <c:v>7.4841369999999996E-5</c:v>
                </c:pt>
                <c:pt idx="14942">
                  <c:v>7.4834310000000003E-5</c:v>
                </c:pt>
                <c:pt idx="14943">
                  <c:v>7.4827439999999997E-5</c:v>
                </c:pt>
                <c:pt idx="14944">
                  <c:v>7.4823050000000002E-5</c:v>
                </c:pt>
                <c:pt idx="14945">
                  <c:v>7.4818499999999995E-5</c:v>
                </c:pt>
                <c:pt idx="14946">
                  <c:v>7.4814120000000001E-5</c:v>
                </c:pt>
                <c:pt idx="14947">
                  <c:v>7.4809759999999994E-5</c:v>
                </c:pt>
                <c:pt idx="14948">
                  <c:v>7.4805270000000005E-5</c:v>
                </c:pt>
                <c:pt idx="14949">
                  <c:v>7.4800570000000001E-5</c:v>
                </c:pt>
                <c:pt idx="14950">
                  <c:v>7.4795689999999999E-5</c:v>
                </c:pt>
                <c:pt idx="14951">
                  <c:v>7.4790659999999999E-5</c:v>
                </c:pt>
                <c:pt idx="14952">
                  <c:v>7.4785520000000006E-5</c:v>
                </c:pt>
                <c:pt idx="14953">
                  <c:v>7.4780339999999996E-5</c:v>
                </c:pt>
                <c:pt idx="14954">
                  <c:v>7.4775200000000002E-5</c:v>
                </c:pt>
                <c:pt idx="14955">
                  <c:v>7.4770220000000006E-5</c:v>
                </c:pt>
                <c:pt idx="14956">
                  <c:v>7.4765360000000005E-5</c:v>
                </c:pt>
                <c:pt idx="14957">
                  <c:v>7.476064E-5</c:v>
                </c:pt>
                <c:pt idx="14958">
                  <c:v>7.4756089999999993E-5</c:v>
                </c:pt>
                <c:pt idx="14959">
                  <c:v>7.4751669999999996E-5</c:v>
                </c:pt>
                <c:pt idx="14960">
                  <c:v>7.4747300000000002E-5</c:v>
                </c:pt>
                <c:pt idx="14961">
                  <c:v>7.4742949999999996E-5</c:v>
                </c:pt>
                <c:pt idx="14962">
                  <c:v>7.4738580000000002E-5</c:v>
                </c:pt>
                <c:pt idx="14963">
                  <c:v>7.4734209999999994E-5</c:v>
                </c:pt>
                <c:pt idx="14964">
                  <c:v>7.4729419999999998E-5</c:v>
                </c:pt>
                <c:pt idx="14965">
                  <c:v>7.4722730000000004E-5</c:v>
                </c:pt>
                <c:pt idx="14966">
                  <c:v>7.471589E-5</c:v>
                </c:pt>
                <c:pt idx="14967">
                  <c:v>7.4709219999999994E-5</c:v>
                </c:pt>
                <c:pt idx="14968">
                  <c:v>7.4704789999999996E-5</c:v>
                </c:pt>
                <c:pt idx="14969">
                  <c:v>7.4700410000000001E-5</c:v>
                </c:pt>
                <c:pt idx="14970">
                  <c:v>7.469633E-5</c:v>
                </c:pt>
                <c:pt idx="14971">
                  <c:v>7.4692460000000001E-5</c:v>
                </c:pt>
                <c:pt idx="14972">
                  <c:v>7.4688650000000005E-5</c:v>
                </c:pt>
                <c:pt idx="14973">
                  <c:v>7.46847E-5</c:v>
                </c:pt>
                <c:pt idx="14974">
                  <c:v>7.4680510000000005E-5</c:v>
                </c:pt>
                <c:pt idx="14975">
                  <c:v>7.4676129999999997E-5</c:v>
                </c:pt>
                <c:pt idx="14976">
                  <c:v>7.467152E-5</c:v>
                </c:pt>
                <c:pt idx="14977">
                  <c:v>7.4666740000000004E-5</c:v>
                </c:pt>
                <c:pt idx="14978">
                  <c:v>7.466184E-5</c:v>
                </c:pt>
                <c:pt idx="14979">
                  <c:v>7.4656949999999997E-5</c:v>
                </c:pt>
                <c:pt idx="14980">
                  <c:v>7.4652170000000001E-5</c:v>
                </c:pt>
                <c:pt idx="14981">
                  <c:v>7.4647560000000004E-5</c:v>
                </c:pt>
                <c:pt idx="14982">
                  <c:v>7.4643080000000002E-5</c:v>
                </c:pt>
                <c:pt idx="14983">
                  <c:v>7.463879E-5</c:v>
                </c:pt>
                <c:pt idx="14984">
                  <c:v>7.4634659999999996E-5</c:v>
                </c:pt>
                <c:pt idx="14985">
                  <c:v>7.4630749999999994E-5</c:v>
                </c:pt>
                <c:pt idx="14986">
                  <c:v>7.4626939999999998E-5</c:v>
                </c:pt>
                <c:pt idx="14987">
                  <c:v>7.4622839999999996E-5</c:v>
                </c:pt>
                <c:pt idx="14988">
                  <c:v>7.4616639999999996E-5</c:v>
                </c:pt>
                <c:pt idx="14989">
                  <c:v>7.4610320000000001E-5</c:v>
                </c:pt>
                <c:pt idx="14990">
                  <c:v>7.4604229999999995E-5</c:v>
                </c:pt>
                <c:pt idx="14991">
                  <c:v>7.460081E-5</c:v>
                </c:pt>
                <c:pt idx="14992">
                  <c:v>7.4597220000000006E-5</c:v>
                </c:pt>
                <c:pt idx="14993">
                  <c:v>7.4593740000000007E-5</c:v>
                </c:pt>
                <c:pt idx="14994">
                  <c:v>7.4590220000000004E-5</c:v>
                </c:pt>
                <c:pt idx="14995">
                  <c:v>7.4586560000000006E-5</c:v>
                </c:pt>
                <c:pt idx="14996">
                  <c:v>7.4582650000000003E-5</c:v>
                </c:pt>
                <c:pt idx="14997">
                  <c:v>7.4578519999999999E-5</c:v>
                </c:pt>
                <c:pt idx="14998">
                  <c:v>7.4574189999999994E-5</c:v>
                </c:pt>
                <c:pt idx="14999">
                  <c:v>7.4569890000000005E-5</c:v>
                </c:pt>
                <c:pt idx="15000">
                  <c:v>7.4565329999999998E-5</c:v>
                </c:pt>
                <c:pt idx="15001">
                  <c:v>7.4560819999999994E-5</c:v>
                </c:pt>
                <c:pt idx="15002">
                  <c:v>7.4556480000000002E-5</c:v>
                </c:pt>
                <c:pt idx="15003">
                  <c:v>7.4552250000000004E-5</c:v>
                </c:pt>
                <c:pt idx="15004">
                  <c:v>7.4548219999999993E-5</c:v>
                </c:pt>
                <c:pt idx="15005">
                  <c:v>7.4544379999999996E-5</c:v>
                </c:pt>
                <c:pt idx="15006">
                  <c:v>7.4540739999999999E-5</c:v>
                </c:pt>
                <c:pt idx="15007">
                  <c:v>7.4537239999999998E-5</c:v>
                </c:pt>
                <c:pt idx="15008">
                  <c:v>7.4533749999999998E-5</c:v>
                </c:pt>
                <c:pt idx="15009">
                  <c:v>7.4530130000000002E-5</c:v>
                </c:pt>
                <c:pt idx="15010">
                  <c:v>7.4526349999999995E-5</c:v>
                </c:pt>
                <c:pt idx="15011">
                  <c:v>7.452197E-5</c:v>
                </c:pt>
                <c:pt idx="15012">
                  <c:v>7.4515729999999997E-5</c:v>
                </c:pt>
                <c:pt idx="15013">
                  <c:v>7.4509200000000001E-5</c:v>
                </c:pt>
                <c:pt idx="15014">
                  <c:v>7.4502830000000003E-5</c:v>
                </c:pt>
                <c:pt idx="15015">
                  <c:v>7.4499000000000006E-5</c:v>
                </c:pt>
                <c:pt idx="15016">
                  <c:v>7.4495349999999995E-5</c:v>
                </c:pt>
                <c:pt idx="15017">
                  <c:v>7.4492140000000001E-5</c:v>
                </c:pt>
                <c:pt idx="15018">
                  <c:v>7.4489149999999995E-5</c:v>
                </c:pt>
                <c:pt idx="15019">
                  <c:v>7.4486180000000004E-5</c:v>
                </c:pt>
                <c:pt idx="15020">
                  <c:v>7.448303E-5</c:v>
                </c:pt>
                <c:pt idx="15021">
                  <c:v>7.4479610000000005E-5</c:v>
                </c:pt>
                <c:pt idx="15022">
                  <c:v>7.4475880000000002E-5</c:v>
                </c:pt>
                <c:pt idx="15023">
                  <c:v>7.4472000000000001E-5</c:v>
                </c:pt>
                <c:pt idx="15024">
                  <c:v>7.4467740000000001E-5</c:v>
                </c:pt>
                <c:pt idx="15025">
                  <c:v>7.4463340000000005E-5</c:v>
                </c:pt>
                <c:pt idx="15026">
                  <c:v>7.4458900000000006E-5</c:v>
                </c:pt>
                <c:pt idx="15027">
                  <c:v>7.4454469999999995E-5</c:v>
                </c:pt>
                <c:pt idx="15028">
                  <c:v>7.4450219999999995E-5</c:v>
                </c:pt>
                <c:pt idx="15029">
                  <c:v>7.444621E-5</c:v>
                </c:pt>
                <c:pt idx="15030">
                  <c:v>7.4442519999999999E-5</c:v>
                </c:pt>
                <c:pt idx="15031">
                  <c:v>7.4439029999999999E-5</c:v>
                </c:pt>
                <c:pt idx="15032">
                  <c:v>7.4435719999999998E-5</c:v>
                </c:pt>
                <c:pt idx="15033">
                  <c:v>7.4432470000000001E-5</c:v>
                </c:pt>
                <c:pt idx="15034">
                  <c:v>7.4428749999999998E-5</c:v>
                </c:pt>
                <c:pt idx="15035">
                  <c:v>7.4422810000000002E-5</c:v>
                </c:pt>
                <c:pt idx="15036">
                  <c:v>7.4416549999999998E-5</c:v>
                </c:pt>
                <c:pt idx="15037">
                  <c:v>7.4410390000000001E-5</c:v>
                </c:pt>
                <c:pt idx="15038">
                  <c:v>7.4406879999999999E-5</c:v>
                </c:pt>
                <c:pt idx="15039">
                  <c:v>7.4403630000000002E-5</c:v>
                </c:pt>
                <c:pt idx="15040">
                  <c:v>7.4400439999999996E-5</c:v>
                </c:pt>
                <c:pt idx="15041">
                  <c:v>7.4397179999999998E-5</c:v>
                </c:pt>
                <c:pt idx="15042">
                  <c:v>7.4393770000000004E-5</c:v>
                </c:pt>
                <c:pt idx="15043">
                  <c:v>7.4390280000000004E-5</c:v>
                </c:pt>
                <c:pt idx="15044">
                  <c:v>7.4386390000000003E-5</c:v>
                </c:pt>
                <c:pt idx="15045">
                  <c:v>7.4382350000000005E-5</c:v>
                </c:pt>
                <c:pt idx="15046">
                  <c:v>7.4378240000000002E-5</c:v>
                </c:pt>
                <c:pt idx="15047">
                  <c:v>7.4374010000000004E-5</c:v>
                </c:pt>
                <c:pt idx="15048">
                  <c:v>7.4369780000000006E-5</c:v>
                </c:pt>
                <c:pt idx="15049">
                  <c:v>7.436563E-5</c:v>
                </c:pt>
                <c:pt idx="15050">
                  <c:v>7.4361570000000001E-5</c:v>
                </c:pt>
                <c:pt idx="15051">
                  <c:v>7.435768E-5</c:v>
                </c:pt>
                <c:pt idx="15052">
                  <c:v>7.4353959999999997E-5</c:v>
                </c:pt>
                <c:pt idx="15053">
                  <c:v>7.4350330000000001E-5</c:v>
                </c:pt>
                <c:pt idx="15054">
                  <c:v>7.4346680000000003E-5</c:v>
                </c:pt>
                <c:pt idx="15055">
                  <c:v>7.4342980000000002E-5</c:v>
                </c:pt>
                <c:pt idx="15056">
                  <c:v>7.4339229999999997E-5</c:v>
                </c:pt>
                <c:pt idx="15057">
                  <c:v>7.4335480000000005E-5</c:v>
                </c:pt>
                <c:pt idx="15058">
                  <c:v>7.433133E-5</c:v>
                </c:pt>
                <c:pt idx="15059">
                  <c:v>7.4325190000000004E-5</c:v>
                </c:pt>
                <c:pt idx="15060">
                  <c:v>7.431893E-5</c:v>
                </c:pt>
                <c:pt idx="15061">
                  <c:v>7.4312849999999994E-5</c:v>
                </c:pt>
                <c:pt idx="15062">
                  <c:v>7.4309209999999997E-5</c:v>
                </c:pt>
                <c:pt idx="15063">
                  <c:v>7.4305519999999997E-5</c:v>
                </c:pt>
                <c:pt idx="15064">
                  <c:v>7.4302219999999996E-5</c:v>
                </c:pt>
                <c:pt idx="15065">
                  <c:v>7.4299129999999997E-5</c:v>
                </c:pt>
                <c:pt idx="15066">
                  <c:v>7.4296009999999995E-5</c:v>
                </c:pt>
                <c:pt idx="15067">
                  <c:v>7.4292610000000002E-5</c:v>
                </c:pt>
                <c:pt idx="15068">
                  <c:v>7.4288859999999997E-5</c:v>
                </c:pt>
                <c:pt idx="15069">
                  <c:v>7.4284769999999995E-5</c:v>
                </c:pt>
                <c:pt idx="15070">
                  <c:v>7.4280470000000006E-5</c:v>
                </c:pt>
                <c:pt idx="15071">
                  <c:v>7.4275970000000003E-5</c:v>
                </c:pt>
                <c:pt idx="15072">
                  <c:v>7.4271589999999995E-5</c:v>
                </c:pt>
                <c:pt idx="15073">
                  <c:v>7.426701E-5</c:v>
                </c:pt>
                <c:pt idx="15074">
                  <c:v>7.4262529999999998E-5</c:v>
                </c:pt>
                <c:pt idx="15075">
                  <c:v>7.4258160000000004E-5</c:v>
                </c:pt>
                <c:pt idx="15076">
                  <c:v>7.4253979999999996E-5</c:v>
                </c:pt>
                <c:pt idx="15077">
                  <c:v>7.424997E-5</c:v>
                </c:pt>
                <c:pt idx="15078">
                  <c:v>7.4246199999999994E-5</c:v>
                </c:pt>
                <c:pt idx="15079">
                  <c:v>7.4242589999999999E-5</c:v>
                </c:pt>
                <c:pt idx="15080">
                  <c:v>7.4239059999999996E-5</c:v>
                </c:pt>
                <c:pt idx="15081">
                  <c:v>7.4235470000000002E-5</c:v>
                </c:pt>
                <c:pt idx="15082">
                  <c:v>7.4231359999999999E-5</c:v>
                </c:pt>
                <c:pt idx="15083">
                  <c:v>7.4224909999999995E-5</c:v>
                </c:pt>
                <c:pt idx="15084">
                  <c:v>7.4218299999999994E-5</c:v>
                </c:pt>
                <c:pt idx="15085">
                  <c:v>7.4211870000000005E-5</c:v>
                </c:pt>
                <c:pt idx="15086">
                  <c:v>7.4208590000000006E-5</c:v>
                </c:pt>
                <c:pt idx="15087">
                  <c:v>7.4205189999999998E-5</c:v>
                </c:pt>
                <c:pt idx="15088">
                  <c:v>7.4202160000000003E-5</c:v>
                </c:pt>
                <c:pt idx="15089">
                  <c:v>7.4199290000000006E-5</c:v>
                </c:pt>
                <c:pt idx="15090">
                  <c:v>7.4196259999999997E-5</c:v>
                </c:pt>
                <c:pt idx="15091">
                  <c:v>7.4192969999999997E-5</c:v>
                </c:pt>
                <c:pt idx="15092">
                  <c:v>7.4189289999999997E-5</c:v>
                </c:pt>
                <c:pt idx="15093">
                  <c:v>7.4185229999999998E-5</c:v>
                </c:pt>
                <c:pt idx="15094">
                  <c:v>7.4180789999999999E-5</c:v>
                </c:pt>
                <c:pt idx="15095">
                  <c:v>7.4176089999999995E-5</c:v>
                </c:pt>
                <c:pt idx="15096">
                  <c:v>7.4171249999999996E-5</c:v>
                </c:pt>
                <c:pt idx="15097">
                  <c:v>7.4166399999999995E-5</c:v>
                </c:pt>
                <c:pt idx="15098">
                  <c:v>7.4161690000000005E-5</c:v>
                </c:pt>
                <c:pt idx="15099">
                  <c:v>7.4157210000000003E-5</c:v>
                </c:pt>
                <c:pt idx="15100">
                  <c:v>7.4153009999999994E-5</c:v>
                </c:pt>
                <c:pt idx="15101">
                  <c:v>7.414904E-5</c:v>
                </c:pt>
                <c:pt idx="15102">
                  <c:v>7.4145220000000004E-5</c:v>
                </c:pt>
                <c:pt idx="15103">
                  <c:v>7.4141589999999994E-5</c:v>
                </c:pt>
                <c:pt idx="15104">
                  <c:v>7.4138060000000005E-5</c:v>
                </c:pt>
                <c:pt idx="15105">
                  <c:v>7.4134489999999999E-5</c:v>
                </c:pt>
                <c:pt idx="15106">
                  <c:v>7.4130470000000002E-5</c:v>
                </c:pt>
                <c:pt idx="15107">
                  <c:v>7.4124199999999998E-5</c:v>
                </c:pt>
                <c:pt idx="15108">
                  <c:v>7.4117720000000005E-5</c:v>
                </c:pt>
                <c:pt idx="15109">
                  <c:v>7.4111389999999996E-5</c:v>
                </c:pt>
                <c:pt idx="15110">
                  <c:v>7.4108000000000003E-5</c:v>
                </c:pt>
                <c:pt idx="15111">
                  <c:v>7.4104579999999994E-5</c:v>
                </c:pt>
                <c:pt idx="15112">
                  <c:v>7.4101519999999997E-5</c:v>
                </c:pt>
                <c:pt idx="15113">
                  <c:v>7.4098579999999994E-5</c:v>
                </c:pt>
                <c:pt idx="15114">
                  <c:v>7.4095479999999994E-5</c:v>
                </c:pt>
                <c:pt idx="15115">
                  <c:v>7.4092019999999996E-5</c:v>
                </c:pt>
                <c:pt idx="15116">
                  <c:v>7.4088159999999997E-5</c:v>
                </c:pt>
                <c:pt idx="15117">
                  <c:v>7.4083950000000001E-5</c:v>
                </c:pt>
                <c:pt idx="15118">
                  <c:v>7.4079520000000003E-5</c:v>
                </c:pt>
                <c:pt idx="15119">
                  <c:v>7.4074999999999998E-5</c:v>
                </c:pt>
                <c:pt idx="15120">
                  <c:v>7.4070220000000002E-5</c:v>
                </c:pt>
                <c:pt idx="15121">
                  <c:v>7.4065449999999994E-5</c:v>
                </c:pt>
                <c:pt idx="15122">
                  <c:v>7.4060770000000005E-5</c:v>
                </c:pt>
                <c:pt idx="15123">
                  <c:v>7.4056349999999994E-5</c:v>
                </c:pt>
                <c:pt idx="15124">
                  <c:v>7.4052190000000002E-5</c:v>
                </c:pt>
                <c:pt idx="15125">
                  <c:v>7.4048360000000005E-5</c:v>
                </c:pt>
                <c:pt idx="15126">
                  <c:v>7.40448E-5</c:v>
                </c:pt>
                <c:pt idx="15127">
                  <c:v>7.4041439999999995E-5</c:v>
                </c:pt>
                <c:pt idx="15128">
                  <c:v>7.4038090000000005E-5</c:v>
                </c:pt>
                <c:pt idx="15129">
                  <c:v>7.4034649999999994E-5</c:v>
                </c:pt>
                <c:pt idx="15130">
                  <c:v>7.4030680000000001E-5</c:v>
                </c:pt>
                <c:pt idx="15131">
                  <c:v>7.4024229999999997E-5</c:v>
                </c:pt>
                <c:pt idx="15132">
                  <c:v>7.4017609999999995E-5</c:v>
                </c:pt>
                <c:pt idx="15133">
                  <c:v>7.4011219999999995E-5</c:v>
                </c:pt>
                <c:pt idx="15134">
                  <c:v>7.4007830000000002E-5</c:v>
                </c:pt>
                <c:pt idx="15135">
                  <c:v>7.4004400000000006E-5</c:v>
                </c:pt>
                <c:pt idx="15136">
                  <c:v>7.4001310000000007E-5</c:v>
                </c:pt>
                <c:pt idx="15137">
                  <c:v>7.3998320000000001E-5</c:v>
                </c:pt>
                <c:pt idx="15138">
                  <c:v>7.3994999999999999E-5</c:v>
                </c:pt>
                <c:pt idx="15139">
                  <c:v>7.3991410000000005E-5</c:v>
                </c:pt>
                <c:pt idx="15140">
                  <c:v>7.3987379999999994E-5</c:v>
                </c:pt>
                <c:pt idx="15141">
                  <c:v>7.3982979999999998E-5</c:v>
                </c:pt>
                <c:pt idx="15142">
                  <c:v>7.3978259999999993E-5</c:v>
                </c:pt>
                <c:pt idx="15143">
                  <c:v>7.3973360000000003E-5</c:v>
                </c:pt>
                <c:pt idx="15144">
                  <c:v>7.3968429999999997E-5</c:v>
                </c:pt>
                <c:pt idx="15145">
                  <c:v>7.3963530000000006E-5</c:v>
                </c:pt>
                <c:pt idx="15146">
                  <c:v>7.3958880000000006E-5</c:v>
                </c:pt>
                <c:pt idx="15147">
                  <c:v>7.395452E-5</c:v>
                </c:pt>
                <c:pt idx="15148">
                  <c:v>7.3950520000000004E-5</c:v>
                </c:pt>
                <c:pt idx="15149">
                  <c:v>7.3946860000000006E-5</c:v>
                </c:pt>
                <c:pt idx="15150">
                  <c:v>7.3943399999999994E-5</c:v>
                </c:pt>
                <c:pt idx="15151">
                  <c:v>7.3939989999999999E-5</c:v>
                </c:pt>
                <c:pt idx="15152">
                  <c:v>7.3936520000000001E-5</c:v>
                </c:pt>
                <c:pt idx="15153">
                  <c:v>7.3932840000000001E-5</c:v>
                </c:pt>
                <c:pt idx="15154">
                  <c:v>7.3928539999999998E-5</c:v>
                </c:pt>
                <c:pt idx="15155">
                  <c:v>7.3921939999999997E-5</c:v>
                </c:pt>
                <c:pt idx="15156">
                  <c:v>7.3915169999999998E-5</c:v>
                </c:pt>
                <c:pt idx="15157">
                  <c:v>7.3908510000000006E-5</c:v>
                </c:pt>
                <c:pt idx="15158">
                  <c:v>7.3904709999999998E-5</c:v>
                </c:pt>
                <c:pt idx="15159">
                  <c:v>7.3900829999999998E-5</c:v>
                </c:pt>
                <c:pt idx="15160">
                  <c:v>7.3897339999999997E-5</c:v>
                </c:pt>
                <c:pt idx="15161">
                  <c:v>7.3893999999999994E-5</c:v>
                </c:pt>
                <c:pt idx="15162">
                  <c:v>7.3890569999999998E-5</c:v>
                </c:pt>
                <c:pt idx="15163">
                  <c:v>7.3886760000000003E-5</c:v>
                </c:pt>
                <c:pt idx="15164">
                  <c:v>7.3882629999999998E-5</c:v>
                </c:pt>
                <c:pt idx="15165">
                  <c:v>7.3878280000000006E-5</c:v>
                </c:pt>
                <c:pt idx="15166">
                  <c:v>7.387394E-5</c:v>
                </c:pt>
                <c:pt idx="15167">
                  <c:v>7.3869209999999995E-5</c:v>
                </c:pt>
                <c:pt idx="15168">
                  <c:v>7.3864460000000001E-5</c:v>
                </c:pt>
                <c:pt idx="15169">
                  <c:v>7.3859729999999996E-5</c:v>
                </c:pt>
                <c:pt idx="15170">
                  <c:v>7.3855059999999994E-5</c:v>
                </c:pt>
                <c:pt idx="15171">
                  <c:v>7.3850520000000002E-5</c:v>
                </c:pt>
                <c:pt idx="15172">
                  <c:v>7.3846080000000003E-5</c:v>
                </c:pt>
                <c:pt idx="15173">
                  <c:v>7.3841840000000005E-5</c:v>
                </c:pt>
                <c:pt idx="15174">
                  <c:v>7.3837800000000006E-5</c:v>
                </c:pt>
                <c:pt idx="15175">
                  <c:v>7.3833870000000003E-5</c:v>
                </c:pt>
                <c:pt idx="15176">
                  <c:v>7.3830059999999994E-5</c:v>
                </c:pt>
                <c:pt idx="15177">
                  <c:v>7.3826310000000002E-5</c:v>
                </c:pt>
                <c:pt idx="15178">
                  <c:v>7.3822329999999995E-5</c:v>
                </c:pt>
                <c:pt idx="15179">
                  <c:v>7.3815569999999996E-5</c:v>
                </c:pt>
                <c:pt idx="15180">
                  <c:v>7.3808710000000004E-5</c:v>
                </c:pt>
                <c:pt idx="15181">
                  <c:v>7.3802019999999997E-5</c:v>
                </c:pt>
                <c:pt idx="15182">
                  <c:v>7.3798640000000005E-5</c:v>
                </c:pt>
                <c:pt idx="15183">
                  <c:v>7.3795009999999995E-5</c:v>
                </c:pt>
                <c:pt idx="15184">
                  <c:v>7.3791690000000006E-5</c:v>
                </c:pt>
                <c:pt idx="15185">
                  <c:v>7.3788449999999997E-5</c:v>
                </c:pt>
                <c:pt idx="15186">
                  <c:v>7.3785060000000003E-5</c:v>
                </c:pt>
                <c:pt idx="15187">
                  <c:v>7.3781230000000006E-5</c:v>
                </c:pt>
                <c:pt idx="15188">
                  <c:v>7.3776989999999994E-5</c:v>
                </c:pt>
                <c:pt idx="15189">
                  <c:v>7.3772359999999996E-5</c:v>
                </c:pt>
                <c:pt idx="15190">
                  <c:v>7.3767450000000005E-5</c:v>
                </c:pt>
                <c:pt idx="15191">
                  <c:v>7.3762400000000004E-5</c:v>
                </c:pt>
                <c:pt idx="15192">
                  <c:v>7.3757360000000004E-5</c:v>
                </c:pt>
                <c:pt idx="15193">
                  <c:v>7.3752350000000005E-5</c:v>
                </c:pt>
                <c:pt idx="15194">
                  <c:v>7.3747539999999994E-5</c:v>
                </c:pt>
                <c:pt idx="15195">
                  <c:v>7.3742980000000001E-5</c:v>
                </c:pt>
                <c:pt idx="15196">
                  <c:v>7.3738679999999998E-5</c:v>
                </c:pt>
                <c:pt idx="15197">
                  <c:v>7.3734559999999994E-5</c:v>
                </c:pt>
                <c:pt idx="15198">
                  <c:v>7.3730600000000002E-5</c:v>
                </c:pt>
                <c:pt idx="15199">
                  <c:v>7.3726760000000004E-5</c:v>
                </c:pt>
                <c:pt idx="15200">
                  <c:v>7.3722989999999998E-5</c:v>
                </c:pt>
                <c:pt idx="15201">
                  <c:v>7.3719129999999999E-5</c:v>
                </c:pt>
                <c:pt idx="15202">
                  <c:v>7.3714760000000005E-5</c:v>
                </c:pt>
                <c:pt idx="15203">
                  <c:v>7.3708089999999999E-5</c:v>
                </c:pt>
                <c:pt idx="15204">
                  <c:v>7.3701190000000004E-5</c:v>
                </c:pt>
                <c:pt idx="15205">
                  <c:v>7.3694360000000001E-5</c:v>
                </c:pt>
                <c:pt idx="15206">
                  <c:v>7.3690569999999993E-5</c:v>
                </c:pt>
                <c:pt idx="15207">
                  <c:v>7.3686709999999994E-5</c:v>
                </c:pt>
                <c:pt idx="15208">
                  <c:v>7.3683269999999998E-5</c:v>
                </c:pt>
                <c:pt idx="15209">
                  <c:v>7.3679949999999996E-5</c:v>
                </c:pt>
                <c:pt idx="15210">
                  <c:v>7.3676410000000006E-5</c:v>
                </c:pt>
                <c:pt idx="15211">
                  <c:v>7.3672629999999999E-5</c:v>
                </c:pt>
                <c:pt idx="15212">
                  <c:v>7.3668480000000007E-5</c:v>
                </c:pt>
                <c:pt idx="15213">
                  <c:v>7.3664200000000005E-5</c:v>
                </c:pt>
                <c:pt idx="15214">
                  <c:v>7.3659609999999996E-5</c:v>
                </c:pt>
                <c:pt idx="15215">
                  <c:v>7.3654739999999994E-5</c:v>
                </c:pt>
                <c:pt idx="15216">
                  <c:v>7.3649519999999995E-5</c:v>
                </c:pt>
                <c:pt idx="15217">
                  <c:v>7.3644620000000004E-5</c:v>
                </c:pt>
                <c:pt idx="15218">
                  <c:v>7.363952E-5</c:v>
                </c:pt>
                <c:pt idx="15219">
                  <c:v>7.3634730000000004E-5</c:v>
                </c:pt>
                <c:pt idx="15220">
                  <c:v>7.3630660000000004E-5</c:v>
                </c:pt>
                <c:pt idx="15221">
                  <c:v>7.3626390000000003E-5</c:v>
                </c:pt>
                <c:pt idx="15222">
                  <c:v>7.3622360000000006E-5</c:v>
                </c:pt>
                <c:pt idx="15223">
                  <c:v>7.3618460000000004E-5</c:v>
                </c:pt>
                <c:pt idx="15224">
                  <c:v>7.3614590000000004E-5</c:v>
                </c:pt>
                <c:pt idx="15225">
                  <c:v>7.3610670000000001E-5</c:v>
                </c:pt>
                <c:pt idx="15226">
                  <c:v>7.3606670000000006E-5</c:v>
                </c:pt>
                <c:pt idx="15227">
                  <c:v>7.3602089999999997E-5</c:v>
                </c:pt>
                <c:pt idx="15228">
                  <c:v>7.3595269999999994E-5</c:v>
                </c:pt>
                <c:pt idx="15229">
                  <c:v>7.358818E-5</c:v>
                </c:pt>
                <c:pt idx="15230">
                  <c:v>7.3581309999999994E-5</c:v>
                </c:pt>
                <c:pt idx="15231">
                  <c:v>7.3577610000000006E-5</c:v>
                </c:pt>
                <c:pt idx="15232">
                  <c:v>7.3574029999999999E-5</c:v>
                </c:pt>
                <c:pt idx="15233">
                  <c:v>7.3570800000000004E-5</c:v>
                </c:pt>
                <c:pt idx="15234">
                  <c:v>7.3567530000000005E-5</c:v>
                </c:pt>
                <c:pt idx="15235">
                  <c:v>7.3564069999999994E-5</c:v>
                </c:pt>
                <c:pt idx="15236">
                  <c:v>7.3560320000000002E-5</c:v>
                </c:pt>
                <c:pt idx="15237">
                  <c:v>7.3556040000000001E-5</c:v>
                </c:pt>
                <c:pt idx="15238">
                  <c:v>7.3551319999999996E-5</c:v>
                </c:pt>
                <c:pt idx="15239">
                  <c:v>7.3546269999999995E-5</c:v>
                </c:pt>
                <c:pt idx="15240">
                  <c:v>7.3540990000000006E-5</c:v>
                </c:pt>
                <c:pt idx="15241">
                  <c:v>7.3535560000000005E-5</c:v>
                </c:pt>
                <c:pt idx="15242">
                  <c:v>7.353045E-5</c:v>
                </c:pt>
                <c:pt idx="15243">
                  <c:v>7.3525250000000002E-5</c:v>
                </c:pt>
                <c:pt idx="15244">
                  <c:v>7.352038E-5</c:v>
                </c:pt>
                <c:pt idx="15245">
                  <c:v>7.3515829999999994E-5</c:v>
                </c:pt>
                <c:pt idx="15246">
                  <c:v>7.3511599999999996E-5</c:v>
                </c:pt>
                <c:pt idx="15247">
                  <c:v>7.3507620000000002E-5</c:v>
                </c:pt>
                <c:pt idx="15248">
                  <c:v>7.3503849999999996E-5</c:v>
                </c:pt>
                <c:pt idx="15249">
                  <c:v>7.3500120000000006E-5</c:v>
                </c:pt>
                <c:pt idx="15250">
                  <c:v>7.3496339999999999E-5</c:v>
                </c:pt>
                <c:pt idx="15251">
                  <c:v>7.3491940000000003E-5</c:v>
                </c:pt>
                <c:pt idx="15252">
                  <c:v>7.3485229999999994E-5</c:v>
                </c:pt>
                <c:pt idx="15253">
                  <c:v>7.3478049999999994E-5</c:v>
                </c:pt>
                <c:pt idx="15254">
                  <c:v>7.3470769999999999E-5</c:v>
                </c:pt>
                <c:pt idx="15255">
                  <c:v>7.3466420000000007E-5</c:v>
                </c:pt>
                <c:pt idx="15256">
                  <c:v>7.3462100000000003E-5</c:v>
                </c:pt>
                <c:pt idx="15257">
                  <c:v>7.3458220000000002E-5</c:v>
                </c:pt>
                <c:pt idx="15258">
                  <c:v>7.3454580000000005E-5</c:v>
                </c:pt>
                <c:pt idx="15259">
                  <c:v>7.3450850000000002E-5</c:v>
                </c:pt>
                <c:pt idx="15260">
                  <c:v>7.3446980000000002E-5</c:v>
                </c:pt>
                <c:pt idx="15261">
                  <c:v>7.3442700000000001E-5</c:v>
                </c:pt>
                <c:pt idx="15262">
                  <c:v>7.3438339999999994E-5</c:v>
                </c:pt>
                <c:pt idx="15263">
                  <c:v>7.343339E-5</c:v>
                </c:pt>
                <c:pt idx="15264">
                  <c:v>7.3428450000000007E-5</c:v>
                </c:pt>
                <c:pt idx="15265">
                  <c:v>7.3423000000000005E-5</c:v>
                </c:pt>
                <c:pt idx="15266">
                  <c:v>7.3417530000000002E-5</c:v>
                </c:pt>
                <c:pt idx="15267">
                  <c:v>7.3412170000000006E-5</c:v>
                </c:pt>
                <c:pt idx="15268">
                  <c:v>7.340705E-5</c:v>
                </c:pt>
                <c:pt idx="15269">
                  <c:v>7.3402240000000003E-5</c:v>
                </c:pt>
                <c:pt idx="15270">
                  <c:v>7.3397760000000001E-5</c:v>
                </c:pt>
                <c:pt idx="15271">
                  <c:v>7.3393469999999999E-5</c:v>
                </c:pt>
                <c:pt idx="15272">
                  <c:v>7.3389319999999993E-5</c:v>
                </c:pt>
                <c:pt idx="15273">
                  <c:v>7.3385299999999997E-5</c:v>
                </c:pt>
                <c:pt idx="15274">
                  <c:v>7.3381330000000004E-5</c:v>
                </c:pt>
                <c:pt idx="15275">
                  <c:v>7.3376840000000001E-5</c:v>
                </c:pt>
                <c:pt idx="15276">
                  <c:v>7.3369940000000007E-5</c:v>
                </c:pt>
                <c:pt idx="15277">
                  <c:v>7.3362799999999995E-5</c:v>
                </c:pt>
                <c:pt idx="15278">
                  <c:v>7.3355689999999999E-5</c:v>
                </c:pt>
                <c:pt idx="15279">
                  <c:v>7.3351539999999993E-5</c:v>
                </c:pt>
                <c:pt idx="15280">
                  <c:v>7.3347509999999996E-5</c:v>
                </c:pt>
                <c:pt idx="15281">
                  <c:v>7.3343930000000003E-5</c:v>
                </c:pt>
                <c:pt idx="15282">
                  <c:v>7.33404E-5</c:v>
                </c:pt>
                <c:pt idx="15283">
                  <c:v>7.3336750000000002E-5</c:v>
                </c:pt>
                <c:pt idx="15284">
                  <c:v>7.3332690000000003E-5</c:v>
                </c:pt>
                <c:pt idx="15285">
                  <c:v>7.3328260000000005E-5</c:v>
                </c:pt>
                <c:pt idx="15286">
                  <c:v>7.3323519999999998E-5</c:v>
                </c:pt>
                <c:pt idx="15287">
                  <c:v>7.33187E-5</c:v>
                </c:pt>
                <c:pt idx="15288">
                  <c:v>7.3313510000000003E-5</c:v>
                </c:pt>
                <c:pt idx="15289">
                  <c:v>7.3308290000000003E-5</c:v>
                </c:pt>
                <c:pt idx="15290">
                  <c:v>7.33032E-5</c:v>
                </c:pt>
                <c:pt idx="15291">
                  <c:v>7.3298410000000004E-5</c:v>
                </c:pt>
                <c:pt idx="15292">
                  <c:v>7.3293980000000005E-5</c:v>
                </c:pt>
                <c:pt idx="15293">
                  <c:v>7.3289860000000002E-5</c:v>
                </c:pt>
                <c:pt idx="15294">
                  <c:v>7.3285909999999996E-5</c:v>
                </c:pt>
                <c:pt idx="15295">
                  <c:v>7.3282330000000003E-5</c:v>
                </c:pt>
                <c:pt idx="15296">
                  <c:v>7.3278389999999999E-5</c:v>
                </c:pt>
                <c:pt idx="15297">
                  <c:v>7.3274289999999997E-5</c:v>
                </c:pt>
                <c:pt idx="15298">
                  <c:v>7.327008E-5</c:v>
                </c:pt>
                <c:pt idx="15299">
                  <c:v>7.3266119999999994E-5</c:v>
                </c:pt>
                <c:pt idx="15300">
                  <c:v>7.3261220000000004E-5</c:v>
                </c:pt>
                <c:pt idx="15301">
                  <c:v>7.3254129999999996E-5</c:v>
                </c:pt>
                <c:pt idx="15302">
                  <c:v>7.3246769999999996E-5</c:v>
                </c:pt>
                <c:pt idx="15303">
                  <c:v>7.3239510000000003E-5</c:v>
                </c:pt>
                <c:pt idx="15304">
                  <c:v>7.323559E-5</c:v>
                </c:pt>
                <c:pt idx="15305">
                  <c:v>7.3231659999999996E-5</c:v>
                </c:pt>
                <c:pt idx="15306">
                  <c:v>7.3228690000000005E-5</c:v>
                </c:pt>
                <c:pt idx="15307">
                  <c:v>7.3226069999999998E-5</c:v>
                </c:pt>
                <c:pt idx="15308">
                  <c:v>7.3223309999999995E-5</c:v>
                </c:pt>
                <c:pt idx="15309">
                  <c:v>7.3220049999999997E-5</c:v>
                </c:pt>
                <c:pt idx="15310">
                  <c:v>7.3216209999999999E-5</c:v>
                </c:pt>
                <c:pt idx="15311">
                  <c:v>7.3212010000000004E-5</c:v>
                </c:pt>
                <c:pt idx="15312">
                  <c:v>7.3207249999999996E-5</c:v>
                </c:pt>
                <c:pt idx="15313">
                  <c:v>7.3202019999999996E-5</c:v>
                </c:pt>
                <c:pt idx="15314">
                  <c:v>7.3196399999999996E-5</c:v>
                </c:pt>
                <c:pt idx="15315">
                  <c:v>7.3190730000000006E-5</c:v>
                </c:pt>
                <c:pt idx="15316">
                  <c:v>7.3185539999999995E-5</c:v>
                </c:pt>
                <c:pt idx="15317">
                  <c:v>7.3180509999999996E-5</c:v>
                </c:pt>
                <c:pt idx="15318">
                  <c:v>7.3176000000000005E-5</c:v>
                </c:pt>
                <c:pt idx="15319">
                  <c:v>7.3172179999999996E-5</c:v>
                </c:pt>
                <c:pt idx="15320">
                  <c:v>7.3168499999999996E-5</c:v>
                </c:pt>
                <c:pt idx="15321">
                  <c:v>7.3164979999999994E-5</c:v>
                </c:pt>
                <c:pt idx="15322">
                  <c:v>7.3161790000000001E-5</c:v>
                </c:pt>
                <c:pt idx="15323">
                  <c:v>7.3158209999999994E-5</c:v>
                </c:pt>
                <c:pt idx="15324">
                  <c:v>7.3154310000000006E-5</c:v>
                </c:pt>
                <c:pt idx="15325">
                  <c:v>7.3149899999999996E-5</c:v>
                </c:pt>
                <c:pt idx="15326">
                  <c:v>7.3142680000000006E-5</c:v>
                </c:pt>
                <c:pt idx="15327">
                  <c:v>7.3134979999999995E-5</c:v>
                </c:pt>
                <c:pt idx="15328">
                  <c:v>7.3127219999999995E-5</c:v>
                </c:pt>
                <c:pt idx="15329">
                  <c:v>7.3122779999999996E-5</c:v>
                </c:pt>
                <c:pt idx="15330">
                  <c:v>7.3118470000000006E-5</c:v>
                </c:pt>
                <c:pt idx="15331">
                  <c:v>7.3115019999999995E-5</c:v>
                </c:pt>
                <c:pt idx="15332">
                  <c:v>7.3112129999999996E-5</c:v>
                </c:pt>
                <c:pt idx="15333">
                  <c:v>7.3109379999999994E-5</c:v>
                </c:pt>
                <c:pt idx="15334">
                  <c:v>7.3106430000000004E-5</c:v>
                </c:pt>
                <c:pt idx="15335">
                  <c:v>7.3103019999999996E-5</c:v>
                </c:pt>
                <c:pt idx="15336">
                  <c:v>7.3098989999999999E-5</c:v>
                </c:pt>
                <c:pt idx="15337">
                  <c:v>7.3094529999999998E-5</c:v>
                </c:pt>
                <c:pt idx="15338">
                  <c:v>7.3089360000000003E-5</c:v>
                </c:pt>
                <c:pt idx="15339">
                  <c:v>7.3083760000000004E-5</c:v>
                </c:pt>
                <c:pt idx="15340">
                  <c:v>7.3078209999999995E-5</c:v>
                </c:pt>
                <c:pt idx="15341">
                  <c:v>7.3072480000000001E-5</c:v>
                </c:pt>
                <c:pt idx="15342">
                  <c:v>7.306705E-5</c:v>
                </c:pt>
                <c:pt idx="15343">
                  <c:v>7.3062480000000006E-5</c:v>
                </c:pt>
                <c:pt idx="15344">
                  <c:v>7.305814E-5</c:v>
                </c:pt>
                <c:pt idx="15345">
                  <c:v>7.3054409999999997E-5</c:v>
                </c:pt>
                <c:pt idx="15346">
                  <c:v>7.3051329999999998E-5</c:v>
                </c:pt>
                <c:pt idx="15347">
                  <c:v>7.304806E-5</c:v>
                </c:pt>
                <c:pt idx="15348">
                  <c:v>7.3044869999999994E-5</c:v>
                </c:pt>
                <c:pt idx="15349">
                  <c:v>7.3041180000000007E-5</c:v>
                </c:pt>
                <c:pt idx="15350">
                  <c:v>7.30343E-5</c:v>
                </c:pt>
                <c:pt idx="15351">
                  <c:v>7.3026990000000003E-5</c:v>
                </c:pt>
                <c:pt idx="15352">
                  <c:v>7.3019860000000006E-5</c:v>
                </c:pt>
                <c:pt idx="15353">
                  <c:v>7.3016120000000002E-5</c:v>
                </c:pt>
                <c:pt idx="15354">
                  <c:v>7.30128E-5</c:v>
                </c:pt>
                <c:pt idx="15355">
                  <c:v>7.3009380000000005E-5</c:v>
                </c:pt>
                <c:pt idx="15356">
                  <c:v>7.3006040000000001E-5</c:v>
                </c:pt>
                <c:pt idx="15357">
                  <c:v>7.3002629999999993E-5</c:v>
                </c:pt>
                <c:pt idx="15358">
                  <c:v>7.2998940000000006E-5</c:v>
                </c:pt>
                <c:pt idx="15359">
                  <c:v>7.2994949999999998E-5</c:v>
                </c:pt>
                <c:pt idx="15360">
                  <c:v>7.2990770000000004E-5</c:v>
                </c:pt>
                <c:pt idx="15361">
                  <c:v>7.2986209999999997E-5</c:v>
                </c:pt>
                <c:pt idx="15362">
                  <c:v>7.2981319999999993E-5</c:v>
                </c:pt>
                <c:pt idx="15363">
                  <c:v>7.2976070000000006E-5</c:v>
                </c:pt>
                <c:pt idx="15364">
                  <c:v>7.2970749999999999E-5</c:v>
                </c:pt>
                <c:pt idx="15365">
                  <c:v>7.2965869999999997E-5</c:v>
                </c:pt>
                <c:pt idx="15366">
                  <c:v>7.296127E-5</c:v>
                </c:pt>
                <c:pt idx="15367">
                  <c:v>7.2956609999999999E-5</c:v>
                </c:pt>
                <c:pt idx="15368">
                  <c:v>7.2952440000000006E-5</c:v>
                </c:pt>
                <c:pt idx="15369">
                  <c:v>7.2948849999999999E-5</c:v>
                </c:pt>
                <c:pt idx="15370">
                  <c:v>7.294538E-5</c:v>
                </c:pt>
                <c:pt idx="15371">
                  <c:v>7.2941679999999999E-5</c:v>
                </c:pt>
                <c:pt idx="15372">
                  <c:v>7.2938270000000004E-5</c:v>
                </c:pt>
                <c:pt idx="15373">
                  <c:v>7.2934519999999999E-5</c:v>
                </c:pt>
                <c:pt idx="15374">
                  <c:v>7.2930409999999996E-5</c:v>
                </c:pt>
                <c:pt idx="15375">
                  <c:v>7.2923209999999994E-5</c:v>
                </c:pt>
                <c:pt idx="15376">
                  <c:v>7.2915869999999995E-5</c:v>
                </c:pt>
                <c:pt idx="15377">
                  <c:v>7.2908650000000005E-5</c:v>
                </c:pt>
                <c:pt idx="15378">
                  <c:v>7.2905100000000001E-5</c:v>
                </c:pt>
                <c:pt idx="15379">
                  <c:v>7.2902030000000003E-5</c:v>
                </c:pt>
                <c:pt idx="15380">
                  <c:v>7.2898789999999993E-5</c:v>
                </c:pt>
                <c:pt idx="15381">
                  <c:v>7.2895810000000002E-5</c:v>
                </c:pt>
                <c:pt idx="15382">
                  <c:v>7.2892510000000001E-5</c:v>
                </c:pt>
                <c:pt idx="15383">
                  <c:v>7.2888860000000003E-5</c:v>
                </c:pt>
                <c:pt idx="15384">
                  <c:v>7.2884869999999995E-5</c:v>
                </c:pt>
                <c:pt idx="15385">
                  <c:v>7.2880599999999995E-5</c:v>
                </c:pt>
                <c:pt idx="15386">
                  <c:v>7.2875920000000006E-5</c:v>
                </c:pt>
                <c:pt idx="15387">
                  <c:v>7.2870630000000002E-5</c:v>
                </c:pt>
                <c:pt idx="15388">
                  <c:v>7.286518E-5</c:v>
                </c:pt>
                <c:pt idx="15389">
                  <c:v>7.2859729999999998E-5</c:v>
                </c:pt>
                <c:pt idx="15390">
                  <c:v>7.2854509999999999E-5</c:v>
                </c:pt>
                <c:pt idx="15391">
                  <c:v>7.2850160000000007E-5</c:v>
                </c:pt>
                <c:pt idx="15392">
                  <c:v>7.2845640000000002E-5</c:v>
                </c:pt>
                <c:pt idx="15393">
                  <c:v>7.2841550000000001E-5</c:v>
                </c:pt>
                <c:pt idx="15394">
                  <c:v>7.2837720000000004E-5</c:v>
                </c:pt>
                <c:pt idx="15395">
                  <c:v>7.2834089999999994E-5</c:v>
                </c:pt>
                <c:pt idx="15396">
                  <c:v>7.2830489999999999E-5</c:v>
                </c:pt>
                <c:pt idx="15397">
                  <c:v>7.2826789999999998E-5</c:v>
                </c:pt>
                <c:pt idx="15398">
                  <c:v>7.2822879999999996E-5</c:v>
                </c:pt>
                <c:pt idx="15399">
                  <c:v>7.2818249999999997E-5</c:v>
                </c:pt>
                <c:pt idx="15400">
                  <c:v>7.281093E-5</c:v>
                </c:pt>
                <c:pt idx="15401">
                  <c:v>7.2803450000000005E-5</c:v>
                </c:pt>
                <c:pt idx="15402">
                  <c:v>7.2796090000000005E-5</c:v>
                </c:pt>
                <c:pt idx="15403">
                  <c:v>7.2792519999999999E-5</c:v>
                </c:pt>
                <c:pt idx="15404">
                  <c:v>7.2789470000000003E-5</c:v>
                </c:pt>
                <c:pt idx="15405">
                  <c:v>7.2786489999999998E-5</c:v>
                </c:pt>
                <c:pt idx="15406">
                  <c:v>7.2783589999999998E-5</c:v>
                </c:pt>
                <c:pt idx="15407">
                  <c:v>7.2780269999999996E-5</c:v>
                </c:pt>
                <c:pt idx="15408">
                  <c:v>7.2776419999999998E-5</c:v>
                </c:pt>
                <c:pt idx="15409">
                  <c:v>7.2772119999999995E-5</c:v>
                </c:pt>
                <c:pt idx="15410">
                  <c:v>7.2767469999999995E-5</c:v>
                </c:pt>
                <c:pt idx="15411">
                  <c:v>7.2762380000000005E-5</c:v>
                </c:pt>
                <c:pt idx="15412">
                  <c:v>7.2756710000000002E-5</c:v>
                </c:pt>
                <c:pt idx="15413">
                  <c:v>7.2750940000000004E-5</c:v>
                </c:pt>
                <c:pt idx="15414">
                  <c:v>7.2745280000000002E-5</c:v>
                </c:pt>
                <c:pt idx="15415">
                  <c:v>7.2740270000000003E-5</c:v>
                </c:pt>
                <c:pt idx="15416">
                  <c:v>7.2735280000000007E-5</c:v>
                </c:pt>
                <c:pt idx="15417">
                  <c:v>7.2730659999999995E-5</c:v>
                </c:pt>
                <c:pt idx="15418">
                  <c:v>7.2726280000000001E-5</c:v>
                </c:pt>
                <c:pt idx="15419">
                  <c:v>7.2722169999999998E-5</c:v>
                </c:pt>
                <c:pt idx="15420">
                  <c:v>7.2718220000000006E-5</c:v>
                </c:pt>
                <c:pt idx="15421">
                  <c:v>7.271426E-5</c:v>
                </c:pt>
                <c:pt idx="15422">
                  <c:v>7.2710319999999995E-5</c:v>
                </c:pt>
                <c:pt idx="15423">
                  <c:v>7.2706289999999998E-5</c:v>
                </c:pt>
                <c:pt idx="15424">
                  <c:v>7.2701649999999999E-5</c:v>
                </c:pt>
                <c:pt idx="15425">
                  <c:v>7.2694269999999997E-5</c:v>
                </c:pt>
                <c:pt idx="15426">
                  <c:v>7.2686650000000007E-5</c:v>
                </c:pt>
                <c:pt idx="15427">
                  <c:v>7.2679099999999993E-5</c:v>
                </c:pt>
                <c:pt idx="15428">
                  <c:v>7.2675580000000005E-5</c:v>
                </c:pt>
                <c:pt idx="15429">
                  <c:v>7.2672559999999997E-5</c:v>
                </c:pt>
                <c:pt idx="15430">
                  <c:v>7.2669350000000002E-5</c:v>
                </c:pt>
                <c:pt idx="15431">
                  <c:v>7.266622E-5</c:v>
                </c:pt>
                <c:pt idx="15432">
                  <c:v>7.2662630000000007E-5</c:v>
                </c:pt>
                <c:pt idx="15433">
                  <c:v>7.2658619999999997E-5</c:v>
                </c:pt>
                <c:pt idx="15434">
                  <c:v>7.2654280000000005E-5</c:v>
                </c:pt>
                <c:pt idx="15435">
                  <c:v>7.2649319999999997E-5</c:v>
                </c:pt>
                <c:pt idx="15436">
                  <c:v>7.2643909999999998E-5</c:v>
                </c:pt>
                <c:pt idx="15437">
                  <c:v>7.2637909999999999E-5</c:v>
                </c:pt>
                <c:pt idx="15438">
                  <c:v>7.2632259999999996E-5</c:v>
                </c:pt>
                <c:pt idx="15439">
                  <c:v>7.2626659999999998E-5</c:v>
                </c:pt>
                <c:pt idx="15440">
                  <c:v>7.2621039999999997E-5</c:v>
                </c:pt>
                <c:pt idx="15441">
                  <c:v>7.2615819999999998E-5</c:v>
                </c:pt>
                <c:pt idx="15442">
                  <c:v>7.2611379999999999E-5</c:v>
                </c:pt>
                <c:pt idx="15443">
                  <c:v>7.2606970000000003E-5</c:v>
                </c:pt>
                <c:pt idx="15444">
                  <c:v>7.2603199999999996E-5</c:v>
                </c:pt>
                <c:pt idx="15445">
                  <c:v>7.2599149999999998E-5</c:v>
                </c:pt>
                <c:pt idx="15446">
                  <c:v>7.2595150000000002E-5</c:v>
                </c:pt>
                <c:pt idx="15447">
                  <c:v>7.2591080000000002E-5</c:v>
                </c:pt>
                <c:pt idx="15448">
                  <c:v>7.2586860000000005E-5</c:v>
                </c:pt>
                <c:pt idx="15449">
                  <c:v>7.2582010000000005E-5</c:v>
                </c:pt>
                <c:pt idx="15450">
                  <c:v>7.2574440000000004E-5</c:v>
                </c:pt>
                <c:pt idx="15451">
                  <c:v>7.2566710000000005E-5</c:v>
                </c:pt>
                <c:pt idx="15452">
                  <c:v>7.2559130000000003E-5</c:v>
                </c:pt>
                <c:pt idx="15453">
                  <c:v>7.2555640000000003E-5</c:v>
                </c:pt>
                <c:pt idx="15454">
                  <c:v>7.2552839999999997E-5</c:v>
                </c:pt>
                <c:pt idx="15455">
                  <c:v>7.2549860000000005E-5</c:v>
                </c:pt>
                <c:pt idx="15456">
                  <c:v>7.2547009999999996E-5</c:v>
                </c:pt>
                <c:pt idx="15457">
                  <c:v>7.2543640000000004E-5</c:v>
                </c:pt>
                <c:pt idx="15458">
                  <c:v>7.2539590000000005E-5</c:v>
                </c:pt>
                <c:pt idx="15459">
                  <c:v>7.2535199999999996E-5</c:v>
                </c:pt>
                <c:pt idx="15460">
                  <c:v>7.2530250000000002E-5</c:v>
                </c:pt>
                <c:pt idx="15461">
                  <c:v>7.2524579999999999E-5</c:v>
                </c:pt>
                <c:pt idx="15462">
                  <c:v>7.2518719999999995E-5</c:v>
                </c:pt>
                <c:pt idx="15463">
                  <c:v>7.2513250000000006E-5</c:v>
                </c:pt>
                <c:pt idx="15464">
                  <c:v>7.2507620000000005E-5</c:v>
                </c:pt>
                <c:pt idx="15465">
                  <c:v>7.2502570000000004E-5</c:v>
                </c:pt>
                <c:pt idx="15466">
                  <c:v>7.2497639999999998E-5</c:v>
                </c:pt>
                <c:pt idx="15467">
                  <c:v>7.2493040000000001E-5</c:v>
                </c:pt>
                <c:pt idx="15468">
                  <c:v>7.2488719999999997E-5</c:v>
                </c:pt>
                <c:pt idx="15469">
                  <c:v>7.2484580000000006E-5</c:v>
                </c:pt>
                <c:pt idx="15470">
                  <c:v>7.2480520000000007E-5</c:v>
                </c:pt>
                <c:pt idx="15471">
                  <c:v>7.2476800000000004E-5</c:v>
                </c:pt>
                <c:pt idx="15472">
                  <c:v>7.2472599999999995E-5</c:v>
                </c:pt>
                <c:pt idx="15473">
                  <c:v>7.2468230000000001E-5</c:v>
                </c:pt>
                <c:pt idx="15474">
                  <c:v>7.2463169999999999E-5</c:v>
                </c:pt>
                <c:pt idx="15475">
                  <c:v>7.2455189999999996E-5</c:v>
                </c:pt>
                <c:pt idx="15476">
                  <c:v>7.2447049999999996E-5</c:v>
                </c:pt>
                <c:pt idx="15477">
                  <c:v>7.2439180000000001E-5</c:v>
                </c:pt>
                <c:pt idx="15478">
                  <c:v>7.2435950000000006E-5</c:v>
                </c:pt>
                <c:pt idx="15479">
                  <c:v>7.2433410000000004E-5</c:v>
                </c:pt>
                <c:pt idx="15480">
                  <c:v>7.2430660000000002E-5</c:v>
                </c:pt>
                <c:pt idx="15481">
                  <c:v>7.2427940000000001E-5</c:v>
                </c:pt>
                <c:pt idx="15482">
                  <c:v>7.2424720000000006E-5</c:v>
                </c:pt>
                <c:pt idx="15483">
                  <c:v>7.2420790000000002E-5</c:v>
                </c:pt>
                <c:pt idx="15484">
                  <c:v>7.2416530000000002E-5</c:v>
                </c:pt>
                <c:pt idx="15485">
                  <c:v>7.2411619999999998E-5</c:v>
                </c:pt>
                <c:pt idx="15486">
                  <c:v>7.2406159999999995E-5</c:v>
                </c:pt>
                <c:pt idx="15487">
                  <c:v>7.2400339999999995E-5</c:v>
                </c:pt>
                <c:pt idx="15488">
                  <c:v>7.2394349999999996E-5</c:v>
                </c:pt>
                <c:pt idx="15489">
                  <c:v>7.2388050000000002E-5</c:v>
                </c:pt>
                <c:pt idx="15490">
                  <c:v>7.2382060000000003E-5</c:v>
                </c:pt>
                <c:pt idx="15491">
                  <c:v>7.2376889999999994E-5</c:v>
                </c:pt>
                <c:pt idx="15492">
                  <c:v>7.237174E-5</c:v>
                </c:pt>
                <c:pt idx="15493">
                  <c:v>7.2367589999999994E-5</c:v>
                </c:pt>
                <c:pt idx="15494">
                  <c:v>7.2363339999999995E-5</c:v>
                </c:pt>
                <c:pt idx="15495">
                  <c:v>7.2359360000000001E-5</c:v>
                </c:pt>
                <c:pt idx="15496">
                  <c:v>7.2355809999999997E-5</c:v>
                </c:pt>
                <c:pt idx="15497">
                  <c:v>7.2351810000000001E-5</c:v>
                </c:pt>
                <c:pt idx="15498">
                  <c:v>7.2347600000000005E-5</c:v>
                </c:pt>
                <c:pt idx="15499">
                  <c:v>7.2342740000000004E-5</c:v>
                </c:pt>
                <c:pt idx="15500">
                  <c:v>7.2334919999999999E-5</c:v>
                </c:pt>
                <c:pt idx="15501">
                  <c:v>7.2327000000000001E-5</c:v>
                </c:pt>
                <c:pt idx="15502">
                  <c:v>7.2319229999999999E-5</c:v>
                </c:pt>
                <c:pt idx="15503">
                  <c:v>7.2315939999999999E-5</c:v>
                </c:pt>
                <c:pt idx="15504">
                  <c:v>7.2313009999999998E-5</c:v>
                </c:pt>
                <c:pt idx="15505">
                  <c:v>7.2309889999999996E-5</c:v>
                </c:pt>
                <c:pt idx="15506">
                  <c:v>7.2306740000000006E-5</c:v>
                </c:pt>
                <c:pt idx="15507">
                  <c:v>7.2303210000000003E-5</c:v>
                </c:pt>
                <c:pt idx="15508">
                  <c:v>7.2299160000000005E-5</c:v>
                </c:pt>
                <c:pt idx="15509">
                  <c:v>7.2294670000000002E-5</c:v>
                </c:pt>
                <c:pt idx="15510">
                  <c:v>7.2289959999999998E-5</c:v>
                </c:pt>
                <c:pt idx="15511">
                  <c:v>7.2284790000000002E-5</c:v>
                </c:pt>
                <c:pt idx="15512">
                  <c:v>7.2279010000000004E-5</c:v>
                </c:pt>
                <c:pt idx="15513">
                  <c:v>7.2273150000000001E-5</c:v>
                </c:pt>
                <c:pt idx="15514">
                  <c:v>7.2267669999999997E-5</c:v>
                </c:pt>
                <c:pt idx="15515">
                  <c:v>7.2261950000000004E-5</c:v>
                </c:pt>
                <c:pt idx="15516">
                  <c:v>7.2257009999999997E-5</c:v>
                </c:pt>
                <c:pt idx="15517">
                  <c:v>7.2251969999999997E-5</c:v>
                </c:pt>
                <c:pt idx="15518">
                  <c:v>7.2247390000000002E-5</c:v>
                </c:pt>
                <c:pt idx="15519">
                  <c:v>7.2243170000000004E-5</c:v>
                </c:pt>
                <c:pt idx="15520">
                  <c:v>7.2239779999999998E-5</c:v>
                </c:pt>
                <c:pt idx="15521">
                  <c:v>7.2236370000000003E-5</c:v>
                </c:pt>
                <c:pt idx="15522">
                  <c:v>7.2232350000000006E-5</c:v>
                </c:pt>
                <c:pt idx="15523">
                  <c:v>7.222858E-5</c:v>
                </c:pt>
                <c:pt idx="15524">
                  <c:v>7.2224079999999997E-5</c:v>
                </c:pt>
                <c:pt idx="15525">
                  <c:v>7.2219229999999997E-5</c:v>
                </c:pt>
                <c:pt idx="15526">
                  <c:v>7.2211109999999998E-5</c:v>
                </c:pt>
                <c:pt idx="15527">
                  <c:v>7.2202989999999999E-5</c:v>
                </c:pt>
                <c:pt idx="15528">
                  <c:v>7.2195179999999995E-5</c:v>
                </c:pt>
                <c:pt idx="15529">
                  <c:v>7.2191810000000003E-5</c:v>
                </c:pt>
                <c:pt idx="15530">
                  <c:v>7.2189179999999995E-5</c:v>
                </c:pt>
                <c:pt idx="15531">
                  <c:v>7.2186499999999997E-5</c:v>
                </c:pt>
                <c:pt idx="15532">
                  <c:v>7.2183749999999995E-5</c:v>
                </c:pt>
                <c:pt idx="15533">
                  <c:v>7.2180519999999999E-5</c:v>
                </c:pt>
                <c:pt idx="15534">
                  <c:v>7.2176599999999996E-5</c:v>
                </c:pt>
                <c:pt idx="15535">
                  <c:v>7.2172070000000004E-5</c:v>
                </c:pt>
                <c:pt idx="15536">
                  <c:v>7.2167289999999995E-5</c:v>
                </c:pt>
                <c:pt idx="15537">
                  <c:v>7.2162059999999995E-5</c:v>
                </c:pt>
                <c:pt idx="15538">
                  <c:v>7.2156299999999999E-5</c:v>
                </c:pt>
                <c:pt idx="15539">
                  <c:v>7.2150489999999999E-5</c:v>
                </c:pt>
                <c:pt idx="15540">
                  <c:v>7.2145100000000002E-5</c:v>
                </c:pt>
                <c:pt idx="15541">
                  <c:v>7.2139690000000003E-5</c:v>
                </c:pt>
                <c:pt idx="15542">
                  <c:v>7.2134690000000005E-5</c:v>
                </c:pt>
                <c:pt idx="15543">
                  <c:v>7.2130380000000002E-5</c:v>
                </c:pt>
                <c:pt idx="15544">
                  <c:v>7.2125950000000004E-5</c:v>
                </c:pt>
                <c:pt idx="15545">
                  <c:v>7.2121730000000007E-5</c:v>
                </c:pt>
                <c:pt idx="15546">
                  <c:v>7.2117529999999997E-5</c:v>
                </c:pt>
                <c:pt idx="15547">
                  <c:v>7.2113819999999995E-5</c:v>
                </c:pt>
                <c:pt idx="15548">
                  <c:v>7.2109539999999994E-5</c:v>
                </c:pt>
                <c:pt idx="15549">
                  <c:v>7.2105499999999996E-5</c:v>
                </c:pt>
                <c:pt idx="15550">
                  <c:v>7.2100449999999995E-5</c:v>
                </c:pt>
                <c:pt idx="15551">
                  <c:v>7.2092460000000005E-5</c:v>
                </c:pt>
                <c:pt idx="15552">
                  <c:v>7.2084470000000002E-5</c:v>
                </c:pt>
                <c:pt idx="15553">
                  <c:v>7.2076829999999996E-5</c:v>
                </c:pt>
                <c:pt idx="15554">
                  <c:v>7.2073830000000003E-5</c:v>
                </c:pt>
                <c:pt idx="15555">
                  <c:v>7.207146E-5</c:v>
                </c:pt>
                <c:pt idx="15556">
                  <c:v>7.2068640000000006E-5</c:v>
                </c:pt>
                <c:pt idx="15557">
                  <c:v>7.2065680000000002E-5</c:v>
                </c:pt>
                <c:pt idx="15558">
                  <c:v>7.2062079999999994E-5</c:v>
                </c:pt>
                <c:pt idx="15559">
                  <c:v>7.2057809999999994E-5</c:v>
                </c:pt>
                <c:pt idx="15560">
                  <c:v>7.2053260000000001E-5</c:v>
                </c:pt>
                <c:pt idx="15561">
                  <c:v>7.2048169999999997E-5</c:v>
                </c:pt>
                <c:pt idx="15562">
                  <c:v>7.2042699999999994E-5</c:v>
                </c:pt>
                <c:pt idx="15563">
                  <c:v>7.2036830000000003E-5</c:v>
                </c:pt>
                <c:pt idx="15564">
                  <c:v>7.2031289999999995E-5</c:v>
                </c:pt>
                <c:pt idx="15565">
                  <c:v>7.2025630000000006E-5</c:v>
                </c:pt>
                <c:pt idx="15566">
                  <c:v>7.2020570000000004E-5</c:v>
                </c:pt>
                <c:pt idx="15567">
                  <c:v>7.2015799999999996E-5</c:v>
                </c:pt>
                <c:pt idx="15568">
                  <c:v>7.2010999999999999E-5</c:v>
                </c:pt>
                <c:pt idx="15569">
                  <c:v>7.2006830000000005E-5</c:v>
                </c:pt>
                <c:pt idx="15570">
                  <c:v>7.2002360000000004E-5</c:v>
                </c:pt>
                <c:pt idx="15571">
                  <c:v>7.1997969999999995E-5</c:v>
                </c:pt>
                <c:pt idx="15572">
                  <c:v>7.1993929999999997E-5</c:v>
                </c:pt>
                <c:pt idx="15573">
                  <c:v>7.1989439999999995E-5</c:v>
                </c:pt>
                <c:pt idx="15574">
                  <c:v>7.1984819999999997E-5</c:v>
                </c:pt>
                <c:pt idx="15575">
                  <c:v>7.1980509999999994E-5</c:v>
                </c:pt>
                <c:pt idx="15576">
                  <c:v>7.1975260000000006E-5</c:v>
                </c:pt>
                <c:pt idx="15577">
                  <c:v>7.1967090000000004E-5</c:v>
                </c:pt>
                <c:pt idx="15578">
                  <c:v>7.1958960000000004E-5</c:v>
                </c:pt>
                <c:pt idx="15579">
                  <c:v>7.1951230000000005E-5</c:v>
                </c:pt>
                <c:pt idx="15580">
                  <c:v>7.1948270000000002E-5</c:v>
                </c:pt>
                <c:pt idx="15581">
                  <c:v>7.1946000000000005E-5</c:v>
                </c:pt>
                <c:pt idx="15582">
                  <c:v>7.19436E-5</c:v>
                </c:pt>
                <c:pt idx="15583">
                  <c:v>7.1941039999999997E-5</c:v>
                </c:pt>
                <c:pt idx="15584">
                  <c:v>7.1937820000000002E-5</c:v>
                </c:pt>
                <c:pt idx="15585">
                  <c:v>7.1933699999999999E-5</c:v>
                </c:pt>
                <c:pt idx="15586">
                  <c:v>7.1928799999999995E-5</c:v>
                </c:pt>
                <c:pt idx="15587">
                  <c:v>7.1923589999999996E-5</c:v>
                </c:pt>
                <c:pt idx="15588">
                  <c:v>7.1917900000000005E-5</c:v>
                </c:pt>
                <c:pt idx="15589">
                  <c:v>7.1911720000000006E-5</c:v>
                </c:pt>
                <c:pt idx="15590">
                  <c:v>7.1905749999999995E-5</c:v>
                </c:pt>
                <c:pt idx="15591">
                  <c:v>7.1899650000000002E-5</c:v>
                </c:pt>
                <c:pt idx="15592">
                  <c:v>7.1894109999999994E-5</c:v>
                </c:pt>
                <c:pt idx="15593">
                  <c:v>7.1888670000000006E-5</c:v>
                </c:pt>
                <c:pt idx="15594">
                  <c:v>7.188393E-5</c:v>
                </c:pt>
                <c:pt idx="15595">
                  <c:v>7.1879320000000003E-5</c:v>
                </c:pt>
                <c:pt idx="15596">
                  <c:v>7.1875309999999993E-5</c:v>
                </c:pt>
                <c:pt idx="15597">
                  <c:v>7.1871079999999996E-5</c:v>
                </c:pt>
                <c:pt idx="15598">
                  <c:v>7.1867219999999997E-5</c:v>
                </c:pt>
                <c:pt idx="15599">
                  <c:v>7.1862850000000003E-5</c:v>
                </c:pt>
                <c:pt idx="15600">
                  <c:v>7.1858640000000006E-5</c:v>
                </c:pt>
                <c:pt idx="15601">
                  <c:v>7.18537E-5</c:v>
                </c:pt>
                <c:pt idx="15602">
                  <c:v>7.1845099999999994E-5</c:v>
                </c:pt>
                <c:pt idx="15603">
                  <c:v>7.1836490000000002E-5</c:v>
                </c:pt>
                <c:pt idx="15604">
                  <c:v>7.1828299999999998E-5</c:v>
                </c:pt>
                <c:pt idx="15605">
                  <c:v>7.1824979999999996E-5</c:v>
                </c:pt>
                <c:pt idx="15606">
                  <c:v>7.1822360000000003E-5</c:v>
                </c:pt>
                <c:pt idx="15607">
                  <c:v>7.1819519999999994E-5</c:v>
                </c:pt>
                <c:pt idx="15608">
                  <c:v>7.1816639999999996E-5</c:v>
                </c:pt>
                <c:pt idx="15609">
                  <c:v>7.1813189999999998E-5</c:v>
                </c:pt>
                <c:pt idx="15610">
                  <c:v>7.180896E-5</c:v>
                </c:pt>
                <c:pt idx="15611">
                  <c:v>7.1803960000000003E-5</c:v>
                </c:pt>
                <c:pt idx="15612">
                  <c:v>7.1798609999999995E-5</c:v>
                </c:pt>
                <c:pt idx="15613">
                  <c:v>7.1792829999999997E-5</c:v>
                </c:pt>
                <c:pt idx="15614">
                  <c:v>7.1786579999999993E-5</c:v>
                </c:pt>
                <c:pt idx="15615">
                  <c:v>7.1780510000000002E-5</c:v>
                </c:pt>
                <c:pt idx="15616">
                  <c:v>7.1774379999999994E-5</c:v>
                </c:pt>
                <c:pt idx="15617">
                  <c:v>7.1768829999999998E-5</c:v>
                </c:pt>
                <c:pt idx="15618">
                  <c:v>7.1763369999999996E-5</c:v>
                </c:pt>
                <c:pt idx="15619">
                  <c:v>7.1758640000000004E-5</c:v>
                </c:pt>
                <c:pt idx="15620">
                  <c:v>7.1754229999999994E-5</c:v>
                </c:pt>
                <c:pt idx="15621">
                  <c:v>7.1750009999999996E-5</c:v>
                </c:pt>
                <c:pt idx="15622">
                  <c:v>7.1745480000000005E-5</c:v>
                </c:pt>
                <c:pt idx="15623">
                  <c:v>7.174135E-5</c:v>
                </c:pt>
                <c:pt idx="15624">
                  <c:v>7.1737120000000003E-5</c:v>
                </c:pt>
                <c:pt idx="15625">
                  <c:v>7.1732409999999999E-5</c:v>
                </c:pt>
                <c:pt idx="15626">
                  <c:v>7.172797E-5</c:v>
                </c:pt>
                <c:pt idx="15627">
                  <c:v>7.1722909999999998E-5</c:v>
                </c:pt>
                <c:pt idx="15628">
                  <c:v>7.1714169999999996E-5</c:v>
                </c:pt>
                <c:pt idx="15629">
                  <c:v>7.1705510000000001E-5</c:v>
                </c:pt>
                <c:pt idx="15630">
                  <c:v>7.1697279999999994E-5</c:v>
                </c:pt>
                <c:pt idx="15631">
                  <c:v>7.1694009999999996E-5</c:v>
                </c:pt>
                <c:pt idx="15632">
                  <c:v>7.1691440000000006E-5</c:v>
                </c:pt>
                <c:pt idx="15633">
                  <c:v>7.1688619999999998E-5</c:v>
                </c:pt>
                <c:pt idx="15634">
                  <c:v>7.1685689999999996E-5</c:v>
                </c:pt>
                <c:pt idx="15635">
                  <c:v>7.1682130000000005E-5</c:v>
                </c:pt>
                <c:pt idx="15636">
                  <c:v>7.1677700000000007E-5</c:v>
                </c:pt>
                <c:pt idx="15637">
                  <c:v>7.1672800000000003E-5</c:v>
                </c:pt>
                <c:pt idx="15638">
                  <c:v>7.1667240000000007E-5</c:v>
                </c:pt>
                <c:pt idx="15639">
                  <c:v>7.1661259999999995E-5</c:v>
                </c:pt>
                <c:pt idx="15640">
                  <c:v>7.1655039999999994E-5</c:v>
                </c:pt>
                <c:pt idx="15641">
                  <c:v>7.1648610000000004E-5</c:v>
                </c:pt>
                <c:pt idx="15642">
                  <c:v>7.1642610000000005E-5</c:v>
                </c:pt>
                <c:pt idx="15643">
                  <c:v>7.163692E-5</c:v>
                </c:pt>
                <c:pt idx="15644">
                  <c:v>7.1631560000000004E-5</c:v>
                </c:pt>
                <c:pt idx="15645">
                  <c:v>7.1626300000000002E-5</c:v>
                </c:pt>
                <c:pt idx="15646">
                  <c:v>7.1621690000000005E-5</c:v>
                </c:pt>
                <c:pt idx="15647">
                  <c:v>7.1617329999999998E-5</c:v>
                </c:pt>
                <c:pt idx="15648">
                  <c:v>7.1613049999999997E-5</c:v>
                </c:pt>
                <c:pt idx="15649">
                  <c:v>7.160844E-5</c:v>
                </c:pt>
                <c:pt idx="15650">
                  <c:v>7.1604060000000005E-5</c:v>
                </c:pt>
                <c:pt idx="15651">
                  <c:v>7.159953E-5</c:v>
                </c:pt>
                <c:pt idx="15652">
                  <c:v>7.1594839999999997E-5</c:v>
                </c:pt>
                <c:pt idx="15653">
                  <c:v>7.1589540000000006E-5</c:v>
                </c:pt>
                <c:pt idx="15654">
                  <c:v>7.1580610000000004E-5</c:v>
                </c:pt>
                <c:pt idx="15655">
                  <c:v>7.1571809999999999E-5</c:v>
                </c:pt>
                <c:pt idx="15656">
                  <c:v>7.1563489999999999E-5</c:v>
                </c:pt>
                <c:pt idx="15657">
                  <c:v>7.1560389999999999E-5</c:v>
                </c:pt>
                <c:pt idx="15658">
                  <c:v>7.1558019999999996E-5</c:v>
                </c:pt>
                <c:pt idx="15659">
                  <c:v>7.1555370000000001E-5</c:v>
                </c:pt>
                <c:pt idx="15660">
                  <c:v>7.1552829999999999E-5</c:v>
                </c:pt>
                <c:pt idx="15661">
                  <c:v>7.1549580000000002E-5</c:v>
                </c:pt>
                <c:pt idx="15662">
                  <c:v>7.1545219999999995E-5</c:v>
                </c:pt>
                <c:pt idx="15663">
                  <c:v>7.1540330000000006E-5</c:v>
                </c:pt>
                <c:pt idx="15664">
                  <c:v>7.1534660000000002E-5</c:v>
                </c:pt>
                <c:pt idx="15665">
                  <c:v>7.152843E-5</c:v>
                </c:pt>
                <c:pt idx="15666">
                  <c:v>7.1521940000000007E-5</c:v>
                </c:pt>
                <c:pt idx="15667">
                  <c:v>7.1515470000000001E-5</c:v>
                </c:pt>
                <c:pt idx="15668">
                  <c:v>7.1509219999999998E-5</c:v>
                </c:pt>
                <c:pt idx="15669">
                  <c:v>7.1502950000000006E-5</c:v>
                </c:pt>
                <c:pt idx="15670">
                  <c:v>7.1497450000000001E-5</c:v>
                </c:pt>
                <c:pt idx="15671">
                  <c:v>7.1492840000000004E-5</c:v>
                </c:pt>
                <c:pt idx="15672">
                  <c:v>7.1488669999999997E-5</c:v>
                </c:pt>
                <c:pt idx="15673">
                  <c:v>7.1484799999999997E-5</c:v>
                </c:pt>
                <c:pt idx="15674">
                  <c:v>7.148097E-5</c:v>
                </c:pt>
                <c:pt idx="15675">
                  <c:v>7.1476780000000005E-5</c:v>
                </c:pt>
                <c:pt idx="15676">
                  <c:v>7.1472619999999999E-5</c:v>
                </c:pt>
                <c:pt idx="15677">
                  <c:v>7.1468159999999998E-5</c:v>
                </c:pt>
                <c:pt idx="15678">
                  <c:v>7.1463390000000004E-5</c:v>
                </c:pt>
                <c:pt idx="15679">
                  <c:v>7.1457849999999996E-5</c:v>
                </c:pt>
                <c:pt idx="15680">
                  <c:v>7.1448779999999998E-5</c:v>
                </c:pt>
                <c:pt idx="15681">
                  <c:v>7.1439879999999999E-5</c:v>
                </c:pt>
                <c:pt idx="15682">
                  <c:v>7.1431509999999996E-5</c:v>
                </c:pt>
                <c:pt idx="15683">
                  <c:v>7.1427930000000003E-5</c:v>
                </c:pt>
                <c:pt idx="15684">
                  <c:v>7.1425060000000006E-5</c:v>
                </c:pt>
                <c:pt idx="15685">
                  <c:v>7.1422199999999995E-5</c:v>
                </c:pt>
                <c:pt idx="15686">
                  <c:v>7.1419410000000003E-5</c:v>
                </c:pt>
                <c:pt idx="15687">
                  <c:v>7.1416059999999999E-5</c:v>
                </c:pt>
                <c:pt idx="15688">
                  <c:v>7.1411900000000007E-5</c:v>
                </c:pt>
                <c:pt idx="15689">
                  <c:v>7.1407170000000001E-5</c:v>
                </c:pt>
                <c:pt idx="15690">
                  <c:v>7.1401790000000004E-5</c:v>
                </c:pt>
                <c:pt idx="15691">
                  <c:v>7.1395940000000001E-5</c:v>
                </c:pt>
                <c:pt idx="15692">
                  <c:v>7.1389649999999995E-5</c:v>
                </c:pt>
                <c:pt idx="15693">
                  <c:v>7.1383479999999997E-5</c:v>
                </c:pt>
                <c:pt idx="15694">
                  <c:v>7.1377469999999997E-5</c:v>
                </c:pt>
                <c:pt idx="15695">
                  <c:v>7.1371600000000006E-5</c:v>
                </c:pt>
                <c:pt idx="15696">
                  <c:v>7.1366300000000001E-5</c:v>
                </c:pt>
                <c:pt idx="15697">
                  <c:v>7.1361270000000002E-5</c:v>
                </c:pt>
                <c:pt idx="15698">
                  <c:v>7.135679E-5</c:v>
                </c:pt>
                <c:pt idx="15699">
                  <c:v>7.1352360000000002E-5</c:v>
                </c:pt>
                <c:pt idx="15700">
                  <c:v>7.1348249999999999E-5</c:v>
                </c:pt>
                <c:pt idx="15701">
                  <c:v>7.1344149999999997E-5</c:v>
                </c:pt>
                <c:pt idx="15702">
                  <c:v>7.1339869999999996E-5</c:v>
                </c:pt>
                <c:pt idx="15703">
                  <c:v>7.1335659999999999E-5</c:v>
                </c:pt>
                <c:pt idx="15704">
                  <c:v>7.1331260000000003E-5</c:v>
                </c:pt>
                <c:pt idx="15705">
                  <c:v>7.1325630000000002E-5</c:v>
                </c:pt>
                <c:pt idx="15706">
                  <c:v>7.1316570000000006E-5</c:v>
                </c:pt>
                <c:pt idx="15707">
                  <c:v>7.1307640000000004E-5</c:v>
                </c:pt>
                <c:pt idx="15708">
                  <c:v>7.1299349999999994E-5</c:v>
                </c:pt>
                <c:pt idx="15709">
                  <c:v>7.129634E-5</c:v>
                </c:pt>
                <c:pt idx="15710">
                  <c:v>7.1294070000000004E-5</c:v>
                </c:pt>
                <c:pt idx="15711">
                  <c:v>7.1291900000000001E-5</c:v>
                </c:pt>
                <c:pt idx="15712">
                  <c:v>7.1289250000000005E-5</c:v>
                </c:pt>
                <c:pt idx="15713">
                  <c:v>7.1285799999999994E-5</c:v>
                </c:pt>
                <c:pt idx="15714">
                  <c:v>7.1281339999999994E-5</c:v>
                </c:pt>
                <c:pt idx="15715">
                  <c:v>7.12762E-5</c:v>
                </c:pt>
                <c:pt idx="15716">
                  <c:v>7.1270390000000001E-5</c:v>
                </c:pt>
                <c:pt idx="15717">
                  <c:v>7.1264060000000005E-5</c:v>
                </c:pt>
                <c:pt idx="15718">
                  <c:v>7.1257470000000005E-5</c:v>
                </c:pt>
                <c:pt idx="15719">
                  <c:v>7.1250830000000001E-5</c:v>
                </c:pt>
                <c:pt idx="15720">
                  <c:v>7.1244519999999993E-5</c:v>
                </c:pt>
                <c:pt idx="15721">
                  <c:v>7.1238769999999998E-5</c:v>
                </c:pt>
                <c:pt idx="15722">
                  <c:v>7.1233159999999998E-5</c:v>
                </c:pt>
                <c:pt idx="15723">
                  <c:v>7.1228459999999995E-5</c:v>
                </c:pt>
                <c:pt idx="15724">
                  <c:v>7.1224550000000006E-5</c:v>
                </c:pt>
                <c:pt idx="15725">
                  <c:v>7.122098E-5</c:v>
                </c:pt>
                <c:pt idx="15726">
                  <c:v>7.1217419999999995E-5</c:v>
                </c:pt>
                <c:pt idx="15727">
                  <c:v>7.1213690000000005E-5</c:v>
                </c:pt>
                <c:pt idx="15728">
                  <c:v>7.1209669999999995E-5</c:v>
                </c:pt>
                <c:pt idx="15729">
                  <c:v>7.1205219999999995E-5</c:v>
                </c:pt>
                <c:pt idx="15730">
                  <c:v>7.1200389999999996E-5</c:v>
                </c:pt>
                <c:pt idx="15731">
                  <c:v>7.1194229999999999E-5</c:v>
                </c:pt>
                <c:pt idx="15732">
                  <c:v>7.1184790000000003E-5</c:v>
                </c:pt>
                <c:pt idx="15733">
                  <c:v>7.1175559999999994E-5</c:v>
                </c:pt>
                <c:pt idx="15734">
                  <c:v>7.1166950000000001E-5</c:v>
                </c:pt>
                <c:pt idx="15735">
                  <c:v>7.1163660000000002E-5</c:v>
                </c:pt>
                <c:pt idx="15736">
                  <c:v>7.1161229999999994E-5</c:v>
                </c:pt>
                <c:pt idx="15737">
                  <c:v>7.1158640000000003E-5</c:v>
                </c:pt>
                <c:pt idx="15738">
                  <c:v>7.1156310000000002E-5</c:v>
                </c:pt>
                <c:pt idx="15739">
                  <c:v>7.1153260000000006E-5</c:v>
                </c:pt>
                <c:pt idx="15740">
                  <c:v>7.1149190000000006E-5</c:v>
                </c:pt>
                <c:pt idx="15741">
                  <c:v>7.1144330000000005E-5</c:v>
                </c:pt>
                <c:pt idx="15742">
                  <c:v>7.1138670000000002E-5</c:v>
                </c:pt>
                <c:pt idx="15743">
                  <c:v>7.1132500000000004E-5</c:v>
                </c:pt>
                <c:pt idx="15744">
                  <c:v>7.1125950000000006E-5</c:v>
                </c:pt>
                <c:pt idx="15745">
                  <c:v>7.1119419999999997E-5</c:v>
                </c:pt>
                <c:pt idx="15746">
                  <c:v>7.1113169999999993E-5</c:v>
                </c:pt>
                <c:pt idx="15747">
                  <c:v>7.1107389999999995E-5</c:v>
                </c:pt>
                <c:pt idx="15748">
                  <c:v>7.1101690000000003E-5</c:v>
                </c:pt>
                <c:pt idx="15749">
                  <c:v>7.1096519999999994E-5</c:v>
                </c:pt>
                <c:pt idx="15750">
                  <c:v>7.1091780000000001E-5</c:v>
                </c:pt>
                <c:pt idx="15751">
                  <c:v>7.1087400000000007E-5</c:v>
                </c:pt>
                <c:pt idx="15752">
                  <c:v>7.1083280000000003E-5</c:v>
                </c:pt>
                <c:pt idx="15753">
                  <c:v>7.1079679999999995E-5</c:v>
                </c:pt>
                <c:pt idx="15754">
                  <c:v>7.1076439999999999E-5</c:v>
                </c:pt>
                <c:pt idx="15755">
                  <c:v>7.1072939999999998E-5</c:v>
                </c:pt>
                <c:pt idx="15756">
                  <c:v>7.1068980000000005E-5</c:v>
                </c:pt>
                <c:pt idx="15757">
                  <c:v>7.1063910000000003E-5</c:v>
                </c:pt>
                <c:pt idx="15758">
                  <c:v>7.1054349999999998E-5</c:v>
                </c:pt>
                <c:pt idx="15759">
                  <c:v>7.1044829999999997E-5</c:v>
                </c:pt>
                <c:pt idx="15760">
                  <c:v>7.103578E-5</c:v>
                </c:pt>
                <c:pt idx="15761">
                  <c:v>7.1032510000000002E-5</c:v>
                </c:pt>
                <c:pt idx="15762">
                  <c:v>7.1029559999999999E-5</c:v>
                </c:pt>
                <c:pt idx="15763">
                  <c:v>7.1027019999999997E-5</c:v>
                </c:pt>
                <c:pt idx="15764">
                  <c:v>7.1024319999999998E-5</c:v>
                </c:pt>
                <c:pt idx="15765">
                  <c:v>7.1021090000000003E-5</c:v>
                </c:pt>
                <c:pt idx="15766">
                  <c:v>7.101698E-5</c:v>
                </c:pt>
                <c:pt idx="15767">
                  <c:v>7.101156E-5</c:v>
                </c:pt>
                <c:pt idx="15768">
                  <c:v>7.1005830000000006E-5</c:v>
                </c:pt>
                <c:pt idx="15769">
                  <c:v>7.099955E-5</c:v>
                </c:pt>
                <c:pt idx="15770">
                  <c:v>7.0993020000000004E-5</c:v>
                </c:pt>
                <c:pt idx="15771">
                  <c:v>7.0986519999999997E-5</c:v>
                </c:pt>
                <c:pt idx="15772">
                  <c:v>7.098056E-5</c:v>
                </c:pt>
                <c:pt idx="15773">
                  <c:v>7.0974960000000001E-5</c:v>
                </c:pt>
                <c:pt idx="15774">
                  <c:v>7.0969429999999994E-5</c:v>
                </c:pt>
                <c:pt idx="15775">
                  <c:v>7.0964579999999993E-5</c:v>
                </c:pt>
                <c:pt idx="15776">
                  <c:v>7.0959609999999998E-5</c:v>
                </c:pt>
                <c:pt idx="15777">
                  <c:v>7.0954870000000005E-5</c:v>
                </c:pt>
                <c:pt idx="15778">
                  <c:v>7.0950200000000004E-5</c:v>
                </c:pt>
                <c:pt idx="15779">
                  <c:v>7.0945520000000002E-5</c:v>
                </c:pt>
                <c:pt idx="15780">
                  <c:v>7.0940740000000006E-5</c:v>
                </c:pt>
                <c:pt idx="15781">
                  <c:v>7.0936640000000004E-5</c:v>
                </c:pt>
                <c:pt idx="15782">
                  <c:v>7.0932350000000002E-5</c:v>
                </c:pt>
                <c:pt idx="15783">
                  <c:v>7.0927269999999999E-5</c:v>
                </c:pt>
                <c:pt idx="15784">
                  <c:v>7.0917880000000006E-5</c:v>
                </c:pt>
                <c:pt idx="15785">
                  <c:v>7.0908589999999993E-5</c:v>
                </c:pt>
                <c:pt idx="15786">
                  <c:v>7.0899699999999995E-5</c:v>
                </c:pt>
                <c:pt idx="15787">
                  <c:v>7.0896279999999999E-5</c:v>
                </c:pt>
                <c:pt idx="15788">
                  <c:v>7.0892870000000005E-5</c:v>
                </c:pt>
                <c:pt idx="15789">
                  <c:v>7.0889479999999998E-5</c:v>
                </c:pt>
                <c:pt idx="15790">
                  <c:v>7.0885090000000003E-5</c:v>
                </c:pt>
                <c:pt idx="15791">
                  <c:v>7.0880260000000004E-5</c:v>
                </c:pt>
                <c:pt idx="15792">
                  <c:v>7.0874870000000006E-5</c:v>
                </c:pt>
                <c:pt idx="15793">
                  <c:v>7.0868990000000001E-5</c:v>
                </c:pt>
                <c:pt idx="15794">
                  <c:v>7.0862800000000002E-5</c:v>
                </c:pt>
                <c:pt idx="15795">
                  <c:v>7.0857119999999998E-5</c:v>
                </c:pt>
                <c:pt idx="15796">
                  <c:v>7.0851350000000001E-5</c:v>
                </c:pt>
                <c:pt idx="15797">
                  <c:v>7.0845540000000001E-5</c:v>
                </c:pt>
                <c:pt idx="15798">
                  <c:v>7.0839540000000001E-5</c:v>
                </c:pt>
                <c:pt idx="15799">
                  <c:v>7.0833580000000004E-5</c:v>
                </c:pt>
                <c:pt idx="15800">
                  <c:v>7.0827679999999998E-5</c:v>
                </c:pt>
                <c:pt idx="15801">
                  <c:v>7.0821819999999995E-5</c:v>
                </c:pt>
                <c:pt idx="15802">
                  <c:v>7.0816599999999996E-5</c:v>
                </c:pt>
                <c:pt idx="15803">
                  <c:v>7.0811640000000001E-5</c:v>
                </c:pt>
                <c:pt idx="15804">
                  <c:v>7.0806630000000003E-5</c:v>
                </c:pt>
                <c:pt idx="15805">
                  <c:v>7.0801810000000004E-5</c:v>
                </c:pt>
                <c:pt idx="15806">
                  <c:v>7.0796469999999997E-5</c:v>
                </c:pt>
                <c:pt idx="15807">
                  <c:v>7.0791009999999994E-5</c:v>
                </c:pt>
                <c:pt idx="15808">
                  <c:v>7.0785429999999997E-5</c:v>
                </c:pt>
                <c:pt idx="15809">
                  <c:v>7.0779320000000003E-5</c:v>
                </c:pt>
                <c:pt idx="15810">
                  <c:v>7.0771889999999998E-5</c:v>
                </c:pt>
                <c:pt idx="15811">
                  <c:v>7.0764260000000007E-5</c:v>
                </c:pt>
                <c:pt idx="15812">
                  <c:v>7.0757099999999994E-5</c:v>
                </c:pt>
                <c:pt idx="15813">
                  <c:v>7.0749769999999996E-5</c:v>
                </c:pt>
                <c:pt idx="15814">
                  <c:v>7.0748069999999999E-5</c:v>
                </c:pt>
                <c:pt idx="15815">
                  <c:v>7.0745630000000005E-5</c:v>
                </c:pt>
                <c:pt idx="15816">
                  <c:v>7.0742179999999994E-5</c:v>
                </c:pt>
                <c:pt idx="15817">
                  <c:v>7.0737270000000002E-5</c:v>
                </c:pt>
                <c:pt idx="15818">
                  <c:v>7.0731440000000001E-5</c:v>
                </c:pt>
                <c:pt idx="15819">
                  <c:v>7.0725009999999999E-5</c:v>
                </c:pt>
                <c:pt idx="15820">
                  <c:v>7.0718209999999997E-5</c:v>
                </c:pt>
                <c:pt idx="15821">
                  <c:v>7.071127E-5</c:v>
                </c:pt>
                <c:pt idx="15822">
                  <c:v>7.07045E-5</c:v>
                </c:pt>
                <c:pt idx="15823">
                  <c:v>7.0697560000000003E-5</c:v>
                </c:pt>
                <c:pt idx="15824">
                  <c:v>7.0691600000000006E-5</c:v>
                </c:pt>
                <c:pt idx="15825">
                  <c:v>7.0686550000000005E-5</c:v>
                </c:pt>
                <c:pt idx="15826">
                  <c:v>7.0682260000000003E-5</c:v>
                </c:pt>
                <c:pt idx="15827">
                  <c:v>7.0678129999999999E-5</c:v>
                </c:pt>
                <c:pt idx="15828">
                  <c:v>7.0673390000000006E-5</c:v>
                </c:pt>
                <c:pt idx="15829">
                  <c:v>7.066826E-5</c:v>
                </c:pt>
                <c:pt idx="15830">
                  <c:v>7.0662639999999999E-5</c:v>
                </c:pt>
                <c:pt idx="15831">
                  <c:v>7.0656850000000001E-5</c:v>
                </c:pt>
                <c:pt idx="15832">
                  <c:v>7.0651090000000005E-5</c:v>
                </c:pt>
                <c:pt idx="15833">
                  <c:v>7.0645339999999995E-5</c:v>
                </c:pt>
                <c:pt idx="15834">
                  <c:v>7.0639860000000005E-5</c:v>
                </c:pt>
                <c:pt idx="15835">
                  <c:v>7.0634420000000004E-5</c:v>
                </c:pt>
                <c:pt idx="15836">
                  <c:v>7.0628420000000004E-5</c:v>
                </c:pt>
                <c:pt idx="15837">
                  <c:v>7.0619049999999999E-5</c:v>
                </c:pt>
                <c:pt idx="15838">
                  <c:v>7.0609420000000003E-5</c:v>
                </c:pt>
                <c:pt idx="15839">
                  <c:v>7.0601749999999995E-5</c:v>
                </c:pt>
                <c:pt idx="15840">
                  <c:v>7.0596810000000002E-5</c:v>
                </c:pt>
                <c:pt idx="15841">
                  <c:v>7.0595769999999997E-5</c:v>
                </c:pt>
                <c:pt idx="15842">
                  <c:v>7.0593510000000002E-5</c:v>
                </c:pt>
                <c:pt idx="15843">
                  <c:v>7.0588320000000005E-5</c:v>
                </c:pt>
                <c:pt idx="15844">
                  <c:v>7.0582029999999998E-5</c:v>
                </c:pt>
                <c:pt idx="15845">
                  <c:v>7.0574910000000002E-5</c:v>
                </c:pt>
                <c:pt idx="15846">
                  <c:v>7.0567469999999996E-5</c:v>
                </c:pt>
                <c:pt idx="15847">
                  <c:v>7.0560119999999997E-5</c:v>
                </c:pt>
                <c:pt idx="15848">
                  <c:v>7.0552169999999996E-5</c:v>
                </c:pt>
                <c:pt idx="15849">
                  <c:v>7.0544950000000006E-5</c:v>
                </c:pt>
                <c:pt idx="15850">
                  <c:v>7.0538510000000003E-5</c:v>
                </c:pt>
                <c:pt idx="15851">
                  <c:v>7.053265E-5</c:v>
                </c:pt>
                <c:pt idx="15852">
                  <c:v>7.0527820000000001E-5</c:v>
                </c:pt>
                <c:pt idx="15853">
                  <c:v>7.052335E-5</c:v>
                </c:pt>
                <c:pt idx="15854">
                  <c:v>7.0518780000000005E-5</c:v>
                </c:pt>
                <c:pt idx="15855">
                  <c:v>7.051386E-5</c:v>
                </c:pt>
                <c:pt idx="15856">
                  <c:v>7.0509979999999999E-5</c:v>
                </c:pt>
                <c:pt idx="15857">
                  <c:v>7.0502310000000005E-5</c:v>
                </c:pt>
                <c:pt idx="15858">
                  <c:v>7.0498699999999996E-5</c:v>
                </c:pt>
                <c:pt idx="15859">
                  <c:v>7.0493669999999997E-5</c:v>
                </c:pt>
                <c:pt idx="15860">
                  <c:v>7.0487249999999995E-5</c:v>
                </c:pt>
                <c:pt idx="15861">
                  <c:v>7.0479460000000006E-5</c:v>
                </c:pt>
                <c:pt idx="15862">
                  <c:v>7.0470670000000001E-5</c:v>
                </c:pt>
                <c:pt idx="15863">
                  <c:v>7.0459700000000006E-5</c:v>
                </c:pt>
                <c:pt idx="15864">
                  <c:v>7.044915E-5</c:v>
                </c:pt>
                <c:pt idx="15865">
                  <c:v>7.0439520000000004E-5</c:v>
                </c:pt>
                <c:pt idx="15866">
                  <c:v>7.0435559999999998E-5</c:v>
                </c:pt>
                <c:pt idx="15867">
                  <c:v>7.0432530000000002E-5</c:v>
                </c:pt>
                <c:pt idx="15868">
                  <c:v>7.0429549999999997E-5</c:v>
                </c:pt>
                <c:pt idx="15869">
                  <c:v>7.0426520000000002E-5</c:v>
                </c:pt>
                <c:pt idx="15870">
                  <c:v>7.042164E-5</c:v>
                </c:pt>
                <c:pt idx="15871">
                  <c:v>7.0416070000000003E-5</c:v>
                </c:pt>
                <c:pt idx="15872">
                  <c:v>7.0409959999999996E-5</c:v>
                </c:pt>
                <c:pt idx="15873">
                  <c:v>7.0403510000000005E-5</c:v>
                </c:pt>
                <c:pt idx="15874">
                  <c:v>7.0399210000000003E-5</c:v>
                </c:pt>
                <c:pt idx="15875">
                  <c:v>7.0394119999999999E-5</c:v>
                </c:pt>
                <c:pt idx="15876">
                  <c:v>7.0387800000000004E-5</c:v>
                </c:pt>
                <c:pt idx="15877">
                  <c:v>7.0380319999999996E-5</c:v>
                </c:pt>
                <c:pt idx="15878">
                  <c:v>7.0372110000000004E-5</c:v>
                </c:pt>
                <c:pt idx="15879">
                  <c:v>7.0364550000000004E-5</c:v>
                </c:pt>
                <c:pt idx="15880">
                  <c:v>7.0357259999999995E-5</c:v>
                </c:pt>
                <c:pt idx="15881">
                  <c:v>7.0350329999999998E-5</c:v>
                </c:pt>
                <c:pt idx="15882">
                  <c:v>7.0343790000000002E-5</c:v>
                </c:pt>
                <c:pt idx="15883">
                  <c:v>7.0337669999999994E-5</c:v>
                </c:pt>
                <c:pt idx="15884">
                  <c:v>7.0331960000000001E-5</c:v>
                </c:pt>
                <c:pt idx="15885">
                  <c:v>7.0326550000000002E-5</c:v>
                </c:pt>
                <c:pt idx="15886">
                  <c:v>7.0321259999999998E-5</c:v>
                </c:pt>
                <c:pt idx="15887">
                  <c:v>7.0316049999999999E-5</c:v>
                </c:pt>
                <c:pt idx="15888">
                  <c:v>7.0310749999999994E-5</c:v>
                </c:pt>
                <c:pt idx="15889">
                  <c:v>7.0307600000000004E-5</c:v>
                </c:pt>
                <c:pt idx="15890">
                  <c:v>7.0297160000000006E-5</c:v>
                </c:pt>
                <c:pt idx="15891">
                  <c:v>7.0286690000000005E-5</c:v>
                </c:pt>
                <c:pt idx="15892">
                  <c:v>7.0277859999999997E-5</c:v>
                </c:pt>
                <c:pt idx="15893">
                  <c:v>7.0272180000000007E-5</c:v>
                </c:pt>
                <c:pt idx="15894">
                  <c:v>7.0270109999999997E-5</c:v>
                </c:pt>
                <c:pt idx="15895">
                  <c:v>7.0267969999999997E-5</c:v>
                </c:pt>
                <c:pt idx="15896">
                  <c:v>7.0262240000000002E-5</c:v>
                </c:pt>
                <c:pt idx="15897">
                  <c:v>7.0255460000000002E-5</c:v>
                </c:pt>
                <c:pt idx="15898">
                  <c:v>7.0247960000000006E-5</c:v>
                </c:pt>
                <c:pt idx="15899">
                  <c:v>7.0240130000000001E-5</c:v>
                </c:pt>
                <c:pt idx="15900">
                  <c:v>7.0231240000000002E-5</c:v>
                </c:pt>
                <c:pt idx="15901">
                  <c:v>7.0223779999999995E-5</c:v>
                </c:pt>
                <c:pt idx="15902">
                  <c:v>7.0219339999999996E-5</c:v>
                </c:pt>
                <c:pt idx="15903">
                  <c:v>7.0212589999999999E-5</c:v>
                </c:pt>
                <c:pt idx="15904">
                  <c:v>7.0205399999999997E-5</c:v>
                </c:pt>
                <c:pt idx="15905">
                  <c:v>7.0199270000000002E-5</c:v>
                </c:pt>
                <c:pt idx="15906">
                  <c:v>7.0193690000000005E-5</c:v>
                </c:pt>
                <c:pt idx="15907">
                  <c:v>7.0188410000000001E-5</c:v>
                </c:pt>
                <c:pt idx="15908">
                  <c:v>7.0183529999999999E-5</c:v>
                </c:pt>
                <c:pt idx="15909">
                  <c:v>7.0178039999999994E-5</c:v>
                </c:pt>
                <c:pt idx="15910">
                  <c:v>7.0174789999999997E-5</c:v>
                </c:pt>
                <c:pt idx="15911">
                  <c:v>7.0169139999999995E-5</c:v>
                </c:pt>
                <c:pt idx="15912">
                  <c:v>7.0162549999999995E-5</c:v>
                </c:pt>
                <c:pt idx="15913">
                  <c:v>7.0155059999999999E-5</c:v>
                </c:pt>
                <c:pt idx="15914">
                  <c:v>7.0147079999999997E-5</c:v>
                </c:pt>
                <c:pt idx="15915">
                  <c:v>7.0138979999999999E-5</c:v>
                </c:pt>
                <c:pt idx="15916">
                  <c:v>7.0130629999999998E-5</c:v>
                </c:pt>
                <c:pt idx="15917">
                  <c:v>7.0119979999999998E-5</c:v>
                </c:pt>
                <c:pt idx="15918">
                  <c:v>7.0109879999999996E-5</c:v>
                </c:pt>
                <c:pt idx="15919">
                  <c:v>7.0100749999999995E-5</c:v>
                </c:pt>
                <c:pt idx="15920">
                  <c:v>7.0097780000000004E-5</c:v>
                </c:pt>
                <c:pt idx="15921">
                  <c:v>7.0095290000000006E-5</c:v>
                </c:pt>
                <c:pt idx="15922">
                  <c:v>7.0091940000000002E-5</c:v>
                </c:pt>
                <c:pt idx="15923">
                  <c:v>7.0087769999999995E-5</c:v>
                </c:pt>
                <c:pt idx="15924">
                  <c:v>7.0082630000000001E-5</c:v>
                </c:pt>
                <c:pt idx="15925">
                  <c:v>7.0077240000000003E-5</c:v>
                </c:pt>
                <c:pt idx="15926">
                  <c:v>7.0070690000000006E-5</c:v>
                </c:pt>
                <c:pt idx="15927">
                  <c:v>7.0064359999999997E-5</c:v>
                </c:pt>
                <c:pt idx="15928">
                  <c:v>7.0056999999999997E-5</c:v>
                </c:pt>
                <c:pt idx="15929">
                  <c:v>7.0048740000000002E-5</c:v>
                </c:pt>
                <c:pt idx="15930">
                  <c:v>7.0039890000000006E-5</c:v>
                </c:pt>
                <c:pt idx="15931">
                  <c:v>7.0031009999999995E-5</c:v>
                </c:pt>
                <c:pt idx="15932">
                  <c:v>7.0022489999999995E-5</c:v>
                </c:pt>
                <c:pt idx="15933">
                  <c:v>7.0014650000000002E-5</c:v>
                </c:pt>
                <c:pt idx="15934">
                  <c:v>7.0007569999999995E-5</c:v>
                </c:pt>
                <c:pt idx="15935">
                  <c:v>7.0004649999999994E-5</c:v>
                </c:pt>
                <c:pt idx="15936">
                  <c:v>6.9998180000000002E-5</c:v>
                </c:pt>
                <c:pt idx="15937">
                  <c:v>6.9991970000000001E-5</c:v>
                </c:pt>
                <c:pt idx="15938">
                  <c:v>6.9985889999999996E-5</c:v>
                </c:pt>
                <c:pt idx="15939">
                  <c:v>6.9983070000000002E-5</c:v>
                </c:pt>
                <c:pt idx="15940">
                  <c:v>6.9976130000000005E-5</c:v>
                </c:pt>
                <c:pt idx="15941">
                  <c:v>6.9968800000000007E-5</c:v>
                </c:pt>
                <c:pt idx="15942">
                  <c:v>6.9961200000000004E-5</c:v>
                </c:pt>
                <c:pt idx="15943">
                  <c:v>6.9955489999999997E-5</c:v>
                </c:pt>
                <c:pt idx="15944">
                  <c:v>6.9944629999999996E-5</c:v>
                </c:pt>
                <c:pt idx="15945">
                  <c:v>6.9933749999999994E-5</c:v>
                </c:pt>
                <c:pt idx="15946">
                  <c:v>6.9923030000000003E-5</c:v>
                </c:pt>
                <c:pt idx="15947">
                  <c:v>6.9914670000000001E-5</c:v>
                </c:pt>
                <c:pt idx="15948">
                  <c:v>6.9912239999999994E-5</c:v>
                </c:pt>
                <c:pt idx="15949">
                  <c:v>6.9909480000000004E-5</c:v>
                </c:pt>
                <c:pt idx="15950">
                  <c:v>6.990477E-5</c:v>
                </c:pt>
                <c:pt idx="15951">
                  <c:v>6.9898889999999995E-5</c:v>
                </c:pt>
                <c:pt idx="15952">
                  <c:v>6.9892260000000006E-5</c:v>
                </c:pt>
                <c:pt idx="15953">
                  <c:v>6.9886230000000004E-5</c:v>
                </c:pt>
                <c:pt idx="15954">
                  <c:v>6.9879149999999997E-5</c:v>
                </c:pt>
                <c:pt idx="15955">
                  <c:v>6.9871779999999996E-5</c:v>
                </c:pt>
                <c:pt idx="15956">
                  <c:v>6.9864130000000003E-5</c:v>
                </c:pt>
                <c:pt idx="15957">
                  <c:v>6.9856309999999998E-5</c:v>
                </c:pt>
                <c:pt idx="15958">
                  <c:v>6.9848480000000006E-5</c:v>
                </c:pt>
                <c:pt idx="15959">
                  <c:v>6.9840829999999999E-5</c:v>
                </c:pt>
                <c:pt idx="15960">
                  <c:v>6.9833419999999996E-5</c:v>
                </c:pt>
                <c:pt idx="15961">
                  <c:v>6.9829179999999997E-5</c:v>
                </c:pt>
                <c:pt idx="15962">
                  <c:v>6.9821989999999996E-5</c:v>
                </c:pt>
                <c:pt idx="15963">
                  <c:v>6.9814900000000001E-5</c:v>
                </c:pt>
                <c:pt idx="15964">
                  <c:v>6.980791E-5</c:v>
                </c:pt>
                <c:pt idx="15965">
                  <c:v>6.9803720000000005E-5</c:v>
                </c:pt>
                <c:pt idx="15966">
                  <c:v>6.9796199999999994E-5</c:v>
                </c:pt>
                <c:pt idx="15967">
                  <c:v>6.9791019999999998E-5</c:v>
                </c:pt>
                <c:pt idx="15968">
                  <c:v>6.978272E-5</c:v>
                </c:pt>
                <c:pt idx="15969">
                  <c:v>6.9774290000000006E-5</c:v>
                </c:pt>
                <c:pt idx="15970">
                  <c:v>6.9767900000000007E-5</c:v>
                </c:pt>
                <c:pt idx="15971">
                  <c:v>6.9756440000000005E-5</c:v>
                </c:pt>
                <c:pt idx="15972">
                  <c:v>6.9746120000000001E-5</c:v>
                </c:pt>
                <c:pt idx="15973">
                  <c:v>6.9735429999999999E-5</c:v>
                </c:pt>
                <c:pt idx="15974">
                  <c:v>6.9725679999999994E-5</c:v>
                </c:pt>
                <c:pt idx="15975">
                  <c:v>6.9722769999999994E-5</c:v>
                </c:pt>
                <c:pt idx="15976">
                  <c:v>6.9719689999999995E-5</c:v>
                </c:pt>
                <c:pt idx="15977">
                  <c:v>6.9715730000000003E-5</c:v>
                </c:pt>
                <c:pt idx="15978">
                  <c:v>6.9710199999999995E-5</c:v>
                </c:pt>
                <c:pt idx="15979">
                  <c:v>6.9703560000000005E-5</c:v>
                </c:pt>
                <c:pt idx="15980">
                  <c:v>6.9696099999999998E-5</c:v>
                </c:pt>
                <c:pt idx="15981">
                  <c:v>6.9688939999999999E-5</c:v>
                </c:pt>
                <c:pt idx="15982">
                  <c:v>6.9680589999999998E-5</c:v>
                </c:pt>
                <c:pt idx="15983">
                  <c:v>6.9671990000000006E-5</c:v>
                </c:pt>
                <c:pt idx="15984">
                  <c:v>6.9663270000000006E-5</c:v>
                </c:pt>
                <c:pt idx="15985">
                  <c:v>6.9654690000000002E-5</c:v>
                </c:pt>
                <c:pt idx="15986">
                  <c:v>6.9646400000000005E-5</c:v>
                </c:pt>
                <c:pt idx="15987">
                  <c:v>6.9638529999999996E-5</c:v>
                </c:pt>
                <c:pt idx="15988">
                  <c:v>6.9634289999999998E-5</c:v>
                </c:pt>
                <c:pt idx="15989">
                  <c:v>6.962657E-5</c:v>
                </c:pt>
                <c:pt idx="15990">
                  <c:v>6.9621560000000002E-5</c:v>
                </c:pt>
                <c:pt idx="15991">
                  <c:v>6.9613640000000003E-5</c:v>
                </c:pt>
                <c:pt idx="15992">
                  <c:v>6.9605700000000003E-5</c:v>
                </c:pt>
                <c:pt idx="15993">
                  <c:v>6.9597859999999997E-5</c:v>
                </c:pt>
                <c:pt idx="15994">
                  <c:v>6.9592700000000002E-5</c:v>
                </c:pt>
                <c:pt idx="15995">
                  <c:v>6.958473E-5</c:v>
                </c:pt>
                <c:pt idx="15996">
                  <c:v>6.9576739999999997E-5</c:v>
                </c:pt>
                <c:pt idx="15997">
                  <c:v>6.957078E-5</c:v>
                </c:pt>
                <c:pt idx="15998">
                  <c:v>6.9559689999999997E-5</c:v>
                </c:pt>
                <c:pt idx="15999">
                  <c:v>6.9548679999999999E-5</c:v>
                </c:pt>
                <c:pt idx="16000">
                  <c:v>6.9538979999999998E-5</c:v>
                </c:pt>
                <c:pt idx="16001">
                  <c:v>6.9529499999999999E-5</c:v>
                </c:pt>
                <c:pt idx="16002">
                  <c:v>6.9525969999999996E-5</c:v>
                </c:pt>
                <c:pt idx="16003">
                  <c:v>6.952215E-5</c:v>
                </c:pt>
                <c:pt idx="16004">
                  <c:v>6.9516820000000006E-5</c:v>
                </c:pt>
                <c:pt idx="16005">
                  <c:v>6.9510380000000003E-5</c:v>
                </c:pt>
                <c:pt idx="16006">
                  <c:v>6.9503250000000006E-5</c:v>
                </c:pt>
                <c:pt idx="16007">
                  <c:v>6.9496650000000005E-5</c:v>
                </c:pt>
                <c:pt idx="16008">
                  <c:v>6.9488840000000001E-5</c:v>
                </c:pt>
                <c:pt idx="16009">
                  <c:v>6.94807E-5</c:v>
                </c:pt>
                <c:pt idx="16010">
                  <c:v>6.9472269999999993E-5</c:v>
                </c:pt>
                <c:pt idx="16011">
                  <c:v>6.9463789999999997E-5</c:v>
                </c:pt>
                <c:pt idx="16012">
                  <c:v>6.9455419999999994E-5</c:v>
                </c:pt>
                <c:pt idx="16013">
                  <c:v>6.9448449999999994E-5</c:v>
                </c:pt>
                <c:pt idx="16014">
                  <c:v>6.9441469999999994E-5</c:v>
                </c:pt>
                <c:pt idx="16015">
                  <c:v>6.9434299999999994E-5</c:v>
                </c:pt>
                <c:pt idx="16016">
                  <c:v>6.942684E-5</c:v>
                </c:pt>
                <c:pt idx="16017">
                  <c:v>6.9419259999999998E-5</c:v>
                </c:pt>
                <c:pt idx="16018">
                  <c:v>6.9412859999999998E-5</c:v>
                </c:pt>
                <c:pt idx="16019">
                  <c:v>6.9406029999999995E-5</c:v>
                </c:pt>
                <c:pt idx="16020">
                  <c:v>6.9398899999999997E-5</c:v>
                </c:pt>
                <c:pt idx="16021">
                  <c:v>6.9391339999999997E-5</c:v>
                </c:pt>
                <c:pt idx="16022">
                  <c:v>6.9383520000000005E-5</c:v>
                </c:pt>
                <c:pt idx="16023">
                  <c:v>6.9376920000000005E-5</c:v>
                </c:pt>
                <c:pt idx="16024">
                  <c:v>6.9369320000000001E-5</c:v>
                </c:pt>
                <c:pt idx="16025">
                  <c:v>6.9357150000000004E-5</c:v>
                </c:pt>
                <c:pt idx="16026">
                  <c:v>6.9345009999999995E-5</c:v>
                </c:pt>
                <c:pt idx="16027">
                  <c:v>6.9334999999999999E-5</c:v>
                </c:pt>
                <c:pt idx="16028">
                  <c:v>6.9331220000000006E-5</c:v>
                </c:pt>
                <c:pt idx="16029">
                  <c:v>6.9327330000000005E-5</c:v>
                </c:pt>
                <c:pt idx="16030">
                  <c:v>6.9322640000000002E-5</c:v>
                </c:pt>
                <c:pt idx="16031">
                  <c:v>6.9316319999999994E-5</c:v>
                </c:pt>
                <c:pt idx="16032">
                  <c:v>6.9308759999999993E-5</c:v>
                </c:pt>
                <c:pt idx="16033">
                  <c:v>6.9300540000000001E-5</c:v>
                </c:pt>
                <c:pt idx="16034">
                  <c:v>6.9292670000000006E-5</c:v>
                </c:pt>
                <c:pt idx="16035">
                  <c:v>6.9283680000000001E-5</c:v>
                </c:pt>
                <c:pt idx="16036">
                  <c:v>6.927457E-5</c:v>
                </c:pt>
                <c:pt idx="16037">
                  <c:v>6.9265490000000002E-5</c:v>
                </c:pt>
                <c:pt idx="16038">
                  <c:v>6.9256610000000004E-5</c:v>
                </c:pt>
                <c:pt idx="16039">
                  <c:v>6.924802E-5</c:v>
                </c:pt>
                <c:pt idx="16040">
                  <c:v>6.9239839999999997E-5</c:v>
                </c:pt>
                <c:pt idx="16041">
                  <c:v>6.9233459999999998E-5</c:v>
                </c:pt>
                <c:pt idx="16042">
                  <c:v>6.9226920000000001E-5</c:v>
                </c:pt>
                <c:pt idx="16043">
                  <c:v>6.9220140000000001E-5</c:v>
                </c:pt>
                <c:pt idx="16044">
                  <c:v>6.9212889999999995E-5</c:v>
                </c:pt>
                <c:pt idx="16045">
                  <c:v>6.9205250000000003E-5</c:v>
                </c:pt>
                <c:pt idx="16046">
                  <c:v>6.9198480000000004E-5</c:v>
                </c:pt>
                <c:pt idx="16047">
                  <c:v>6.9191049999999999E-5</c:v>
                </c:pt>
                <c:pt idx="16048">
                  <c:v>6.9183150000000002E-5</c:v>
                </c:pt>
                <c:pt idx="16049">
                  <c:v>6.9174810000000001E-5</c:v>
                </c:pt>
                <c:pt idx="16050">
                  <c:v>6.9166290000000001E-5</c:v>
                </c:pt>
                <c:pt idx="16051">
                  <c:v>6.9158449999999995E-5</c:v>
                </c:pt>
                <c:pt idx="16052">
                  <c:v>6.9146249999999995E-5</c:v>
                </c:pt>
                <c:pt idx="16053">
                  <c:v>6.9134170000000004E-5</c:v>
                </c:pt>
                <c:pt idx="16054">
                  <c:v>6.9122469999999999E-5</c:v>
                </c:pt>
                <c:pt idx="16055">
                  <c:v>6.9116999999999996E-5</c:v>
                </c:pt>
                <c:pt idx="16056">
                  <c:v>6.9111920000000006E-5</c:v>
                </c:pt>
                <c:pt idx="16057">
                  <c:v>6.9106810000000001E-5</c:v>
                </c:pt>
                <c:pt idx="16058">
                  <c:v>6.9101420000000004E-5</c:v>
                </c:pt>
                <c:pt idx="16059">
                  <c:v>6.9095509999999997E-5</c:v>
                </c:pt>
                <c:pt idx="16060">
                  <c:v>6.9088949999999999E-5</c:v>
                </c:pt>
                <c:pt idx="16061">
                  <c:v>6.9081599999999999E-5</c:v>
                </c:pt>
                <c:pt idx="16062">
                  <c:v>6.9074619999999999E-5</c:v>
                </c:pt>
                <c:pt idx="16063">
                  <c:v>6.9066429999999995E-5</c:v>
                </c:pt>
                <c:pt idx="16064">
                  <c:v>6.9057519999999995E-5</c:v>
                </c:pt>
                <c:pt idx="16065">
                  <c:v>6.9047910000000001E-5</c:v>
                </c:pt>
                <c:pt idx="16066">
                  <c:v>6.9037979999999997E-5</c:v>
                </c:pt>
                <c:pt idx="16067">
                  <c:v>6.9028089999999997E-5</c:v>
                </c:pt>
                <c:pt idx="16068">
                  <c:v>6.9019549999999995E-5</c:v>
                </c:pt>
                <c:pt idx="16069">
                  <c:v>6.9011110000000001E-5</c:v>
                </c:pt>
                <c:pt idx="16070">
                  <c:v>6.9003099999999997E-5</c:v>
                </c:pt>
                <c:pt idx="16071">
                  <c:v>6.8995389999999999E-5</c:v>
                </c:pt>
                <c:pt idx="16072">
                  <c:v>6.8989210000000001E-5</c:v>
                </c:pt>
                <c:pt idx="16073">
                  <c:v>6.8982670000000004E-5</c:v>
                </c:pt>
                <c:pt idx="16074">
                  <c:v>6.8975690000000004E-5</c:v>
                </c:pt>
                <c:pt idx="16075">
                  <c:v>6.8968140000000004E-5</c:v>
                </c:pt>
                <c:pt idx="16076">
                  <c:v>6.8961409999999994E-5</c:v>
                </c:pt>
                <c:pt idx="16077">
                  <c:v>6.8953840000000007E-5</c:v>
                </c:pt>
                <c:pt idx="16078">
                  <c:v>6.8945230000000001E-5</c:v>
                </c:pt>
                <c:pt idx="16079">
                  <c:v>6.8933230000000001E-5</c:v>
                </c:pt>
                <c:pt idx="16080">
                  <c:v>6.8922079999999994E-5</c:v>
                </c:pt>
                <c:pt idx="16081">
                  <c:v>6.8910560000000001E-5</c:v>
                </c:pt>
                <c:pt idx="16082">
                  <c:v>6.8900730000000005E-5</c:v>
                </c:pt>
                <c:pt idx="16083">
                  <c:v>6.8896820000000002E-5</c:v>
                </c:pt>
                <c:pt idx="16084">
                  <c:v>6.8892649999999995E-5</c:v>
                </c:pt>
                <c:pt idx="16085">
                  <c:v>6.8886970000000004E-5</c:v>
                </c:pt>
                <c:pt idx="16086">
                  <c:v>6.8880010000000005E-5</c:v>
                </c:pt>
                <c:pt idx="16087">
                  <c:v>6.8872339999999997E-5</c:v>
                </c:pt>
                <c:pt idx="16088">
                  <c:v>6.8865030000000001E-5</c:v>
                </c:pt>
                <c:pt idx="16089">
                  <c:v>6.8856249999999997E-5</c:v>
                </c:pt>
                <c:pt idx="16090">
                  <c:v>6.8847099999999993E-5</c:v>
                </c:pt>
                <c:pt idx="16091">
                  <c:v>6.8837679999999999E-5</c:v>
                </c:pt>
                <c:pt idx="16092">
                  <c:v>6.8828280000000005E-5</c:v>
                </c:pt>
                <c:pt idx="16093">
                  <c:v>6.8819079999999998E-5</c:v>
                </c:pt>
                <c:pt idx="16094">
                  <c:v>6.881136E-5</c:v>
                </c:pt>
                <c:pt idx="16095">
                  <c:v>6.8803729999999995E-5</c:v>
                </c:pt>
                <c:pt idx="16096">
                  <c:v>6.8796009999999997E-5</c:v>
                </c:pt>
                <c:pt idx="16097">
                  <c:v>6.8788069999999997E-5</c:v>
                </c:pt>
                <c:pt idx="16098">
                  <c:v>6.878113E-5</c:v>
                </c:pt>
                <c:pt idx="16099">
                  <c:v>6.8773650000000005E-5</c:v>
                </c:pt>
                <c:pt idx="16100">
                  <c:v>6.8765700000000005E-5</c:v>
                </c:pt>
                <c:pt idx="16101">
                  <c:v>6.8757360000000004E-5</c:v>
                </c:pt>
                <c:pt idx="16102">
                  <c:v>6.8749889999999996E-5</c:v>
                </c:pt>
                <c:pt idx="16103">
                  <c:v>6.8741919999999995E-5</c:v>
                </c:pt>
                <c:pt idx="16104">
                  <c:v>6.8733659999999999E-5</c:v>
                </c:pt>
                <c:pt idx="16105">
                  <c:v>6.8725119999999998E-5</c:v>
                </c:pt>
                <c:pt idx="16106">
                  <c:v>6.8717129999999995E-5</c:v>
                </c:pt>
                <c:pt idx="16107">
                  <c:v>6.8704539999999995E-5</c:v>
                </c:pt>
                <c:pt idx="16108">
                  <c:v>6.8691939999999995E-5</c:v>
                </c:pt>
                <c:pt idx="16109">
                  <c:v>6.8681289999999995E-5</c:v>
                </c:pt>
                <c:pt idx="16110">
                  <c:v>6.8676699999999999E-5</c:v>
                </c:pt>
                <c:pt idx="16111">
                  <c:v>6.8668129999999996E-5</c:v>
                </c:pt>
                <c:pt idx="16112">
                  <c:v>6.8665209999999995E-5</c:v>
                </c:pt>
                <c:pt idx="16113">
                  <c:v>6.8660619999999999E-5</c:v>
                </c:pt>
                <c:pt idx="16114">
                  <c:v>6.8653500000000003E-5</c:v>
                </c:pt>
                <c:pt idx="16115">
                  <c:v>6.8645150000000001E-5</c:v>
                </c:pt>
                <c:pt idx="16116">
                  <c:v>6.8636969999999998E-5</c:v>
                </c:pt>
                <c:pt idx="16117">
                  <c:v>6.8627180000000005E-5</c:v>
                </c:pt>
                <c:pt idx="16118">
                  <c:v>6.8617060000000001E-5</c:v>
                </c:pt>
                <c:pt idx="16119">
                  <c:v>6.8606990000000002E-5</c:v>
                </c:pt>
                <c:pt idx="16120">
                  <c:v>6.8597229999999996E-5</c:v>
                </c:pt>
                <c:pt idx="16121">
                  <c:v>6.8589170000000002E-5</c:v>
                </c:pt>
                <c:pt idx="16122">
                  <c:v>6.8581210000000001E-5</c:v>
                </c:pt>
                <c:pt idx="16123">
                  <c:v>6.8573389999999996E-5</c:v>
                </c:pt>
                <c:pt idx="16124">
                  <c:v>6.8565429999999994E-5</c:v>
                </c:pt>
                <c:pt idx="16125">
                  <c:v>6.8558580000000003E-5</c:v>
                </c:pt>
                <c:pt idx="16126">
                  <c:v>6.8551040000000004E-5</c:v>
                </c:pt>
                <c:pt idx="16127">
                  <c:v>6.8542979999999996E-5</c:v>
                </c:pt>
                <c:pt idx="16128">
                  <c:v>6.853568E-5</c:v>
                </c:pt>
                <c:pt idx="16129">
                  <c:v>6.8527529999999999E-5</c:v>
                </c:pt>
                <c:pt idx="16130">
                  <c:v>6.851882E-5</c:v>
                </c:pt>
                <c:pt idx="16131">
                  <c:v>6.8509760000000003E-5</c:v>
                </c:pt>
                <c:pt idx="16132">
                  <c:v>6.8501699999999995E-5</c:v>
                </c:pt>
                <c:pt idx="16133">
                  <c:v>6.849266E-5</c:v>
                </c:pt>
                <c:pt idx="16134">
                  <c:v>6.8478980000000005E-5</c:v>
                </c:pt>
                <c:pt idx="16135">
                  <c:v>6.8465600000000004E-5</c:v>
                </c:pt>
                <c:pt idx="16136">
                  <c:v>6.8454619999999995E-5</c:v>
                </c:pt>
                <c:pt idx="16137">
                  <c:v>6.8450720000000007E-5</c:v>
                </c:pt>
                <c:pt idx="16138">
                  <c:v>6.8446820000000005E-5</c:v>
                </c:pt>
                <c:pt idx="16139">
                  <c:v>6.8441800000000006E-5</c:v>
                </c:pt>
                <c:pt idx="16140">
                  <c:v>6.8435170000000003E-5</c:v>
                </c:pt>
                <c:pt idx="16141">
                  <c:v>6.8427319999999996E-5</c:v>
                </c:pt>
                <c:pt idx="16142">
                  <c:v>6.8419579999999997E-5</c:v>
                </c:pt>
                <c:pt idx="16143">
                  <c:v>6.8410000000000004E-5</c:v>
                </c:pt>
                <c:pt idx="16144">
                  <c:v>6.8399849999999999E-5</c:v>
                </c:pt>
                <c:pt idx="16145">
                  <c:v>6.8389440000000002E-5</c:v>
                </c:pt>
                <c:pt idx="16146">
                  <c:v>6.8379150000000001E-5</c:v>
                </c:pt>
                <c:pt idx="16147">
                  <c:v>6.8370260000000002E-5</c:v>
                </c:pt>
                <c:pt idx="16148">
                  <c:v>6.8361550000000003E-5</c:v>
                </c:pt>
                <c:pt idx="16149">
                  <c:v>6.8353030000000003E-5</c:v>
                </c:pt>
                <c:pt idx="16150">
                  <c:v>6.8344520000000004E-5</c:v>
                </c:pt>
                <c:pt idx="16151">
                  <c:v>6.8337229999999996E-5</c:v>
                </c:pt>
                <c:pt idx="16152">
                  <c:v>6.8329570000000002E-5</c:v>
                </c:pt>
                <c:pt idx="16153">
                  <c:v>6.8321529999999995E-5</c:v>
                </c:pt>
                <c:pt idx="16154">
                  <c:v>6.8314260000000001E-5</c:v>
                </c:pt>
                <c:pt idx="16155">
                  <c:v>6.8306249999999997E-5</c:v>
                </c:pt>
                <c:pt idx="16156">
                  <c:v>6.8297640000000004E-5</c:v>
                </c:pt>
                <c:pt idx="16157">
                  <c:v>6.8289739999999994E-5</c:v>
                </c:pt>
                <c:pt idx="16158">
                  <c:v>6.8281099999999999E-5</c:v>
                </c:pt>
                <c:pt idx="16159">
                  <c:v>6.8272060000000004E-5</c:v>
                </c:pt>
                <c:pt idx="16160">
                  <c:v>6.8263930000000004E-5</c:v>
                </c:pt>
                <c:pt idx="16161">
                  <c:v>6.8254830000000005E-5</c:v>
                </c:pt>
                <c:pt idx="16162">
                  <c:v>6.8242289999999995E-5</c:v>
                </c:pt>
                <c:pt idx="16163">
                  <c:v>6.8230329999999998E-5</c:v>
                </c:pt>
                <c:pt idx="16164">
                  <c:v>6.8218119999999998E-5</c:v>
                </c:pt>
                <c:pt idx="16165">
                  <c:v>6.8207839999999997E-5</c:v>
                </c:pt>
                <c:pt idx="16166">
                  <c:v>6.8204020000000001E-5</c:v>
                </c:pt>
                <c:pt idx="16167">
                  <c:v>6.819994E-5</c:v>
                </c:pt>
                <c:pt idx="16168">
                  <c:v>6.8194390000000005E-5</c:v>
                </c:pt>
                <c:pt idx="16169">
                  <c:v>6.8187519999999999E-5</c:v>
                </c:pt>
                <c:pt idx="16170">
                  <c:v>6.8180830000000005E-5</c:v>
                </c:pt>
                <c:pt idx="16171">
                  <c:v>6.817223E-5</c:v>
                </c:pt>
                <c:pt idx="16172">
                  <c:v>6.8162729999999999E-5</c:v>
                </c:pt>
                <c:pt idx="16173">
                  <c:v>6.8152659999999999E-5</c:v>
                </c:pt>
                <c:pt idx="16174">
                  <c:v>6.8143159999999999E-5</c:v>
                </c:pt>
                <c:pt idx="16175">
                  <c:v>6.8133209999999994E-5</c:v>
                </c:pt>
                <c:pt idx="16176">
                  <c:v>6.8123240000000001E-5</c:v>
                </c:pt>
                <c:pt idx="16177">
                  <c:v>6.8113420000000006E-5</c:v>
                </c:pt>
                <c:pt idx="16178">
                  <c:v>6.8104969999999997E-5</c:v>
                </c:pt>
                <c:pt idx="16179">
                  <c:v>6.8096469999999999E-5</c:v>
                </c:pt>
                <c:pt idx="16180">
                  <c:v>6.8088020000000004E-5</c:v>
                </c:pt>
                <c:pt idx="16181">
                  <c:v>6.8080769999999998E-5</c:v>
                </c:pt>
                <c:pt idx="16182">
                  <c:v>6.807304E-5</c:v>
                </c:pt>
                <c:pt idx="16183">
                  <c:v>6.806491E-5</c:v>
                </c:pt>
                <c:pt idx="16184">
                  <c:v>6.805754E-5</c:v>
                </c:pt>
                <c:pt idx="16185">
                  <c:v>6.8049349999999996E-5</c:v>
                </c:pt>
                <c:pt idx="16186">
                  <c:v>6.8040560000000004E-5</c:v>
                </c:pt>
                <c:pt idx="16187">
                  <c:v>6.8032529999999998E-5</c:v>
                </c:pt>
                <c:pt idx="16188">
                  <c:v>6.8023730000000006E-5</c:v>
                </c:pt>
                <c:pt idx="16189">
                  <c:v>6.8014020000000004E-5</c:v>
                </c:pt>
                <c:pt idx="16190">
                  <c:v>6.8000810000000002E-5</c:v>
                </c:pt>
                <c:pt idx="16191">
                  <c:v>6.7988280000000006E-5</c:v>
                </c:pt>
                <c:pt idx="16192">
                  <c:v>6.7975929999999996E-5</c:v>
                </c:pt>
                <c:pt idx="16193">
                  <c:v>6.7965950000000003E-5</c:v>
                </c:pt>
                <c:pt idx="16194">
                  <c:v>6.7962670000000004E-5</c:v>
                </c:pt>
                <c:pt idx="16195">
                  <c:v>6.7958380000000002E-5</c:v>
                </c:pt>
                <c:pt idx="16196">
                  <c:v>6.7953289999999998E-5</c:v>
                </c:pt>
                <c:pt idx="16197">
                  <c:v>6.7946430000000006E-5</c:v>
                </c:pt>
                <c:pt idx="16198">
                  <c:v>6.7939380000000001E-5</c:v>
                </c:pt>
                <c:pt idx="16199">
                  <c:v>6.7930179999999994E-5</c:v>
                </c:pt>
                <c:pt idx="16200">
                  <c:v>6.791999E-5</c:v>
                </c:pt>
                <c:pt idx="16201">
                  <c:v>6.7909180000000002E-5</c:v>
                </c:pt>
                <c:pt idx="16202">
                  <c:v>6.7898900000000001E-5</c:v>
                </c:pt>
                <c:pt idx="16203">
                  <c:v>6.7888179999999997E-5</c:v>
                </c:pt>
                <c:pt idx="16204">
                  <c:v>6.7877850000000006E-5</c:v>
                </c:pt>
                <c:pt idx="16205">
                  <c:v>6.7868019999999996E-5</c:v>
                </c:pt>
                <c:pt idx="16206">
                  <c:v>6.7859899999999997E-5</c:v>
                </c:pt>
                <c:pt idx="16207">
                  <c:v>6.7851860000000004E-5</c:v>
                </c:pt>
                <c:pt idx="16208">
                  <c:v>6.7843799999999996E-5</c:v>
                </c:pt>
                <c:pt idx="16209">
                  <c:v>6.7836819999999995E-5</c:v>
                </c:pt>
                <c:pt idx="16210">
                  <c:v>6.7829180000000003E-5</c:v>
                </c:pt>
                <c:pt idx="16211">
                  <c:v>6.7820880000000005E-5</c:v>
                </c:pt>
                <c:pt idx="16212">
                  <c:v>6.7813140000000006E-5</c:v>
                </c:pt>
                <c:pt idx="16213">
                  <c:v>6.7804439999999993E-5</c:v>
                </c:pt>
                <c:pt idx="16214">
                  <c:v>6.7795209999999998E-5</c:v>
                </c:pt>
                <c:pt idx="16215">
                  <c:v>6.7786669999999997E-5</c:v>
                </c:pt>
                <c:pt idx="16216">
                  <c:v>6.7777430000000001E-5</c:v>
                </c:pt>
                <c:pt idx="16217">
                  <c:v>6.7767439999999994E-5</c:v>
                </c:pt>
                <c:pt idx="16218">
                  <c:v>6.7754020000000004E-5</c:v>
                </c:pt>
                <c:pt idx="16219">
                  <c:v>6.7741260000000005E-5</c:v>
                </c:pt>
                <c:pt idx="16220">
                  <c:v>6.7728739999999997E-5</c:v>
                </c:pt>
                <c:pt idx="16221">
                  <c:v>6.7718659999999996E-5</c:v>
                </c:pt>
                <c:pt idx="16222">
                  <c:v>6.7715379999999997E-5</c:v>
                </c:pt>
                <c:pt idx="16223">
                  <c:v>6.7711449999999994E-5</c:v>
                </c:pt>
                <c:pt idx="16224">
                  <c:v>6.7705699999999998E-5</c:v>
                </c:pt>
                <c:pt idx="16225">
                  <c:v>6.7698519999999997E-5</c:v>
                </c:pt>
                <c:pt idx="16226">
                  <c:v>6.7691329999999996E-5</c:v>
                </c:pt>
                <c:pt idx="16227">
                  <c:v>6.7681920000000001E-5</c:v>
                </c:pt>
                <c:pt idx="16228">
                  <c:v>6.767164E-5</c:v>
                </c:pt>
                <c:pt idx="16229">
                  <c:v>6.7660800000000001E-5</c:v>
                </c:pt>
                <c:pt idx="16230">
                  <c:v>6.7650550000000002E-5</c:v>
                </c:pt>
                <c:pt idx="16231">
                  <c:v>6.7639950000000006E-5</c:v>
                </c:pt>
                <c:pt idx="16232">
                  <c:v>6.76296E-5</c:v>
                </c:pt>
                <c:pt idx="16233">
                  <c:v>6.7619540000000001E-5</c:v>
                </c:pt>
                <c:pt idx="16234">
                  <c:v>6.7610870000000005E-5</c:v>
                </c:pt>
                <c:pt idx="16235">
                  <c:v>6.7602219999999996E-5</c:v>
                </c:pt>
                <c:pt idx="16236">
                  <c:v>6.7594649999999995E-5</c:v>
                </c:pt>
                <c:pt idx="16237">
                  <c:v>6.7586489999999993E-5</c:v>
                </c:pt>
                <c:pt idx="16238">
                  <c:v>6.757883E-5</c:v>
                </c:pt>
                <c:pt idx="16239">
                  <c:v>6.7570170000000004E-5</c:v>
                </c:pt>
                <c:pt idx="16240">
                  <c:v>6.7561840000000004E-5</c:v>
                </c:pt>
                <c:pt idx="16241">
                  <c:v>6.7552510000000001E-5</c:v>
                </c:pt>
                <c:pt idx="16242">
                  <c:v>6.7543699999999995E-5</c:v>
                </c:pt>
                <c:pt idx="16243">
                  <c:v>6.7534069999999999E-5</c:v>
                </c:pt>
                <c:pt idx="16244">
                  <c:v>6.7524149999999996E-5</c:v>
                </c:pt>
                <c:pt idx="16245">
                  <c:v>6.7514849999999996E-5</c:v>
                </c:pt>
                <c:pt idx="16246">
                  <c:v>6.7501669999999996E-5</c:v>
                </c:pt>
                <c:pt idx="16247">
                  <c:v>6.7489220000000006E-5</c:v>
                </c:pt>
                <c:pt idx="16248">
                  <c:v>6.7476430000000005E-5</c:v>
                </c:pt>
                <c:pt idx="16249">
                  <c:v>6.7465940000000003E-5</c:v>
                </c:pt>
                <c:pt idx="16250">
                  <c:v>6.7462169999999997E-5</c:v>
                </c:pt>
                <c:pt idx="16251">
                  <c:v>6.7457739999999999E-5</c:v>
                </c:pt>
                <c:pt idx="16252">
                  <c:v>6.7451709999999997E-5</c:v>
                </c:pt>
                <c:pt idx="16253">
                  <c:v>6.7445570000000001E-5</c:v>
                </c:pt>
                <c:pt idx="16254">
                  <c:v>6.7437189999999998E-5</c:v>
                </c:pt>
                <c:pt idx="16255">
                  <c:v>6.7427580000000003E-5</c:v>
                </c:pt>
                <c:pt idx="16256">
                  <c:v>6.7417870000000002E-5</c:v>
                </c:pt>
                <c:pt idx="16257">
                  <c:v>6.7406759999999997E-5</c:v>
                </c:pt>
                <c:pt idx="16258">
                  <c:v>6.7395279999999994E-5</c:v>
                </c:pt>
                <c:pt idx="16259">
                  <c:v>6.7383840000000006E-5</c:v>
                </c:pt>
                <c:pt idx="16260">
                  <c:v>6.7373599999999995E-5</c:v>
                </c:pt>
                <c:pt idx="16261">
                  <c:v>6.7363519999999994E-5</c:v>
                </c:pt>
                <c:pt idx="16262">
                  <c:v>6.7354970000000006E-5</c:v>
                </c:pt>
                <c:pt idx="16263">
                  <c:v>6.7346380000000001E-5</c:v>
                </c:pt>
                <c:pt idx="16264">
                  <c:v>6.733764E-5</c:v>
                </c:pt>
                <c:pt idx="16265">
                  <c:v>6.7329689999999999E-5</c:v>
                </c:pt>
                <c:pt idx="16266">
                  <c:v>6.7322190000000003E-5</c:v>
                </c:pt>
                <c:pt idx="16267">
                  <c:v>6.7313840000000002E-5</c:v>
                </c:pt>
                <c:pt idx="16268">
                  <c:v>6.7304609999999993E-5</c:v>
                </c:pt>
                <c:pt idx="16269">
                  <c:v>6.7295779999999999E-5</c:v>
                </c:pt>
                <c:pt idx="16270">
                  <c:v>6.7286140000000002E-5</c:v>
                </c:pt>
                <c:pt idx="16271">
                  <c:v>6.7277179999999999E-5</c:v>
                </c:pt>
                <c:pt idx="16272">
                  <c:v>6.7267629999999995E-5</c:v>
                </c:pt>
                <c:pt idx="16273">
                  <c:v>6.7258339999999995E-5</c:v>
                </c:pt>
                <c:pt idx="16274">
                  <c:v>6.7245189999999997E-5</c:v>
                </c:pt>
                <c:pt idx="16275">
                  <c:v>6.723244E-5</c:v>
                </c:pt>
                <c:pt idx="16276">
                  <c:v>6.7219120000000003E-5</c:v>
                </c:pt>
                <c:pt idx="16277">
                  <c:v>6.7207579999999995E-5</c:v>
                </c:pt>
                <c:pt idx="16278">
                  <c:v>6.7198250000000007E-5</c:v>
                </c:pt>
                <c:pt idx="16279">
                  <c:v>6.7195900000000005E-5</c:v>
                </c:pt>
                <c:pt idx="16280">
                  <c:v>6.7192059999999994E-5</c:v>
                </c:pt>
                <c:pt idx="16281">
                  <c:v>6.7185739999999999E-5</c:v>
                </c:pt>
                <c:pt idx="16282">
                  <c:v>6.717897E-5</c:v>
                </c:pt>
                <c:pt idx="16283">
                  <c:v>6.7169750000000005E-5</c:v>
                </c:pt>
                <c:pt idx="16284">
                  <c:v>6.7160159999999998E-5</c:v>
                </c:pt>
                <c:pt idx="16285">
                  <c:v>6.7148849999999993E-5</c:v>
                </c:pt>
                <c:pt idx="16286">
                  <c:v>6.7137030000000007E-5</c:v>
                </c:pt>
                <c:pt idx="16287">
                  <c:v>6.7125930000000003E-5</c:v>
                </c:pt>
                <c:pt idx="16288">
                  <c:v>6.7114629999999998E-5</c:v>
                </c:pt>
                <c:pt idx="16289">
                  <c:v>6.7103710000000007E-5</c:v>
                </c:pt>
                <c:pt idx="16290">
                  <c:v>6.7094249999999995E-5</c:v>
                </c:pt>
                <c:pt idx="16291">
                  <c:v>6.7085919999999996E-5</c:v>
                </c:pt>
                <c:pt idx="16292">
                  <c:v>6.7078369999999996E-5</c:v>
                </c:pt>
                <c:pt idx="16293">
                  <c:v>6.7070920000000003E-5</c:v>
                </c:pt>
                <c:pt idx="16294">
                  <c:v>6.7062580000000003E-5</c:v>
                </c:pt>
                <c:pt idx="16295">
                  <c:v>6.7052599999999996E-5</c:v>
                </c:pt>
                <c:pt idx="16296">
                  <c:v>6.7043050000000005E-5</c:v>
                </c:pt>
                <c:pt idx="16297">
                  <c:v>6.7033649999999998E-5</c:v>
                </c:pt>
                <c:pt idx="16298">
                  <c:v>6.7023729999999995E-5</c:v>
                </c:pt>
                <c:pt idx="16299">
                  <c:v>6.7014789999999993E-5</c:v>
                </c:pt>
                <c:pt idx="16300">
                  <c:v>6.7005400000000001E-5</c:v>
                </c:pt>
                <c:pt idx="16301">
                  <c:v>6.6996429999999996E-5</c:v>
                </c:pt>
                <c:pt idx="16302">
                  <c:v>6.6983429999999995E-5</c:v>
                </c:pt>
                <c:pt idx="16303">
                  <c:v>6.6970920000000001E-5</c:v>
                </c:pt>
                <c:pt idx="16304">
                  <c:v>6.6957620000000006E-5</c:v>
                </c:pt>
                <c:pt idx="16305">
                  <c:v>6.6946089999999999E-5</c:v>
                </c:pt>
                <c:pt idx="16306">
                  <c:v>6.6936700000000006E-5</c:v>
                </c:pt>
                <c:pt idx="16307">
                  <c:v>6.6934320000000002E-5</c:v>
                </c:pt>
                <c:pt idx="16308">
                  <c:v>6.693023E-5</c:v>
                </c:pt>
                <c:pt idx="16309">
                  <c:v>6.6923619999999999E-5</c:v>
                </c:pt>
                <c:pt idx="16310">
                  <c:v>6.6916449999999999E-5</c:v>
                </c:pt>
                <c:pt idx="16311">
                  <c:v>6.6906929999999997E-5</c:v>
                </c:pt>
                <c:pt idx="16312">
                  <c:v>6.6897120000000002E-5</c:v>
                </c:pt>
                <c:pt idx="16313">
                  <c:v>6.6885619999999997E-5</c:v>
                </c:pt>
                <c:pt idx="16314">
                  <c:v>6.6873700000000003E-5</c:v>
                </c:pt>
                <c:pt idx="16315">
                  <c:v>6.6862529999999994E-5</c:v>
                </c:pt>
                <c:pt idx="16316">
                  <c:v>6.6851190000000001E-5</c:v>
                </c:pt>
                <c:pt idx="16317">
                  <c:v>6.6840249999999994E-5</c:v>
                </c:pt>
                <c:pt idx="16318">
                  <c:v>6.6830700000000004E-5</c:v>
                </c:pt>
                <c:pt idx="16319">
                  <c:v>6.6822360000000003E-5</c:v>
                </c:pt>
                <c:pt idx="16320">
                  <c:v>6.6813899999999994E-5</c:v>
                </c:pt>
                <c:pt idx="16321">
                  <c:v>6.680488E-5</c:v>
                </c:pt>
                <c:pt idx="16322">
                  <c:v>6.6796459999999994E-5</c:v>
                </c:pt>
                <c:pt idx="16323">
                  <c:v>6.6788319999999993E-5</c:v>
                </c:pt>
                <c:pt idx="16324">
                  <c:v>6.6779279999999998E-5</c:v>
                </c:pt>
                <c:pt idx="16325">
                  <c:v>6.6770559999999998E-5</c:v>
                </c:pt>
                <c:pt idx="16326">
                  <c:v>6.6760819999999994E-5</c:v>
                </c:pt>
                <c:pt idx="16327">
                  <c:v>6.6751500000000006E-5</c:v>
                </c:pt>
                <c:pt idx="16328">
                  <c:v>6.674133E-5</c:v>
                </c:pt>
                <c:pt idx="16329">
                  <c:v>6.6731749999999993E-5</c:v>
                </c:pt>
                <c:pt idx="16330">
                  <c:v>6.6721129999999996E-5</c:v>
                </c:pt>
                <c:pt idx="16331">
                  <c:v>6.6706799999999996E-5</c:v>
                </c:pt>
                <c:pt idx="16332">
                  <c:v>6.669271E-5</c:v>
                </c:pt>
                <c:pt idx="16333">
                  <c:v>6.6680479999999998E-5</c:v>
                </c:pt>
                <c:pt idx="16334">
                  <c:v>6.6674229999999995E-5</c:v>
                </c:pt>
                <c:pt idx="16335">
                  <c:v>6.6663999999999997E-5</c:v>
                </c:pt>
                <c:pt idx="16336">
                  <c:v>6.6659090000000006E-5</c:v>
                </c:pt>
                <c:pt idx="16337">
                  <c:v>6.6652769999999998E-5</c:v>
                </c:pt>
                <c:pt idx="16338">
                  <c:v>6.6644799999999996E-5</c:v>
                </c:pt>
                <c:pt idx="16339">
                  <c:v>6.6636800000000005E-5</c:v>
                </c:pt>
                <c:pt idx="16340">
                  <c:v>6.6627749999999996E-5</c:v>
                </c:pt>
                <c:pt idx="16341">
                  <c:v>6.661696E-5</c:v>
                </c:pt>
                <c:pt idx="16342">
                  <c:v>6.6605620000000006E-5</c:v>
                </c:pt>
                <c:pt idx="16343">
                  <c:v>6.6594829999999997E-5</c:v>
                </c:pt>
                <c:pt idx="16344">
                  <c:v>6.6583559999999994E-5</c:v>
                </c:pt>
                <c:pt idx="16345">
                  <c:v>6.657241E-5</c:v>
                </c:pt>
                <c:pt idx="16346">
                  <c:v>6.6562509999999999E-5</c:v>
                </c:pt>
                <c:pt idx="16347">
                  <c:v>6.6553569999999997E-5</c:v>
                </c:pt>
                <c:pt idx="16348">
                  <c:v>6.6545259999999999E-5</c:v>
                </c:pt>
                <c:pt idx="16349">
                  <c:v>6.6536980000000002E-5</c:v>
                </c:pt>
                <c:pt idx="16350">
                  <c:v>6.6527999999999997E-5</c:v>
                </c:pt>
                <c:pt idx="16351">
                  <c:v>6.6517610000000002E-5</c:v>
                </c:pt>
                <c:pt idx="16352">
                  <c:v>6.6507780000000006E-5</c:v>
                </c:pt>
                <c:pt idx="16353">
                  <c:v>6.6498149999999996E-5</c:v>
                </c:pt>
                <c:pt idx="16354">
                  <c:v>6.6488960000000004E-5</c:v>
                </c:pt>
                <c:pt idx="16355">
                  <c:v>6.6479149999999995E-5</c:v>
                </c:pt>
                <c:pt idx="16356">
                  <c:v>6.6470039999999995E-5</c:v>
                </c:pt>
                <c:pt idx="16357">
                  <c:v>6.6460149999999994E-5</c:v>
                </c:pt>
                <c:pt idx="16358">
                  <c:v>6.6450390000000003E-5</c:v>
                </c:pt>
                <c:pt idx="16359">
                  <c:v>6.6436440000000003E-5</c:v>
                </c:pt>
                <c:pt idx="16360">
                  <c:v>6.6422740000000006E-5</c:v>
                </c:pt>
                <c:pt idx="16361">
                  <c:v>6.6410280000000002E-5</c:v>
                </c:pt>
                <c:pt idx="16362">
                  <c:v>6.6403379999999994E-5</c:v>
                </c:pt>
                <c:pt idx="16363">
                  <c:v>6.6392399999999998E-5</c:v>
                </c:pt>
                <c:pt idx="16364">
                  <c:v>6.638662E-5</c:v>
                </c:pt>
                <c:pt idx="16365">
                  <c:v>6.6379569999999995E-5</c:v>
                </c:pt>
                <c:pt idx="16366">
                  <c:v>6.6372209999999995E-5</c:v>
                </c:pt>
                <c:pt idx="16367">
                  <c:v>6.6362919999999996E-5</c:v>
                </c:pt>
                <c:pt idx="16368">
                  <c:v>6.6353580000000007E-5</c:v>
                </c:pt>
                <c:pt idx="16369">
                  <c:v>6.6342599999999997E-5</c:v>
                </c:pt>
                <c:pt idx="16370">
                  <c:v>6.6331949999999998E-5</c:v>
                </c:pt>
                <c:pt idx="16371">
                  <c:v>6.6320410000000004E-5</c:v>
                </c:pt>
                <c:pt idx="16372">
                  <c:v>6.6308810000000005E-5</c:v>
                </c:pt>
                <c:pt idx="16373">
                  <c:v>6.6298249999999998E-5</c:v>
                </c:pt>
                <c:pt idx="16374">
                  <c:v>6.6288519999999995E-5</c:v>
                </c:pt>
                <c:pt idx="16375">
                  <c:v>6.6278609999999993E-5</c:v>
                </c:pt>
                <c:pt idx="16376">
                  <c:v>6.6269470000000004E-5</c:v>
                </c:pt>
                <c:pt idx="16377">
                  <c:v>6.6260669999999999E-5</c:v>
                </c:pt>
                <c:pt idx="16378">
                  <c:v>6.62512E-5</c:v>
                </c:pt>
                <c:pt idx="16379">
                  <c:v>6.6241829999999995E-5</c:v>
                </c:pt>
                <c:pt idx="16380">
                  <c:v>6.6232490000000006E-5</c:v>
                </c:pt>
                <c:pt idx="16381">
                  <c:v>6.6222289999999997E-5</c:v>
                </c:pt>
                <c:pt idx="16382">
                  <c:v>6.6212549999999993E-5</c:v>
                </c:pt>
                <c:pt idx="16383">
                  <c:v>6.6203059999999994E-5</c:v>
                </c:pt>
                <c:pt idx="16384">
                  <c:v>6.6192809999999995E-5</c:v>
                </c:pt>
                <c:pt idx="16385">
                  <c:v>6.6183119999999995E-5</c:v>
                </c:pt>
                <c:pt idx="16386">
                  <c:v>6.6173760000000004E-5</c:v>
                </c:pt>
                <c:pt idx="16387">
                  <c:v>6.6163169999999995E-5</c:v>
                </c:pt>
                <c:pt idx="16388">
                  <c:v>6.6148669999999997E-5</c:v>
                </c:pt>
                <c:pt idx="16389">
                  <c:v>6.6134109999999995E-5</c:v>
                </c:pt>
                <c:pt idx="16390">
                  <c:v>6.6121300000000007E-5</c:v>
                </c:pt>
                <c:pt idx="16391">
                  <c:v>6.6110299999999996E-5</c:v>
                </c:pt>
                <c:pt idx="16392">
                  <c:v>6.6105839999999996E-5</c:v>
                </c:pt>
                <c:pt idx="16393">
                  <c:v>6.6100069999999999E-5</c:v>
                </c:pt>
                <c:pt idx="16394">
                  <c:v>6.6092459999999995E-5</c:v>
                </c:pt>
                <c:pt idx="16395">
                  <c:v>6.6084709999999995E-5</c:v>
                </c:pt>
                <c:pt idx="16396">
                  <c:v>6.6075969999999993E-5</c:v>
                </c:pt>
                <c:pt idx="16397">
                  <c:v>6.6065300000000006E-5</c:v>
                </c:pt>
                <c:pt idx="16398">
                  <c:v>6.6053810000000002E-5</c:v>
                </c:pt>
                <c:pt idx="16399">
                  <c:v>6.6042649999999994E-5</c:v>
                </c:pt>
                <c:pt idx="16400">
                  <c:v>6.6030630000000006E-5</c:v>
                </c:pt>
                <c:pt idx="16401">
                  <c:v>6.6019449999999997E-5</c:v>
                </c:pt>
                <c:pt idx="16402">
                  <c:v>6.6007999999999995E-5</c:v>
                </c:pt>
                <c:pt idx="16403">
                  <c:v>6.5997500000000006E-5</c:v>
                </c:pt>
                <c:pt idx="16404">
                  <c:v>6.5987649999999995E-5</c:v>
                </c:pt>
                <c:pt idx="16405">
                  <c:v>6.5978260000000002E-5</c:v>
                </c:pt>
                <c:pt idx="16406">
                  <c:v>6.5969079999999997E-5</c:v>
                </c:pt>
                <c:pt idx="16407">
                  <c:v>6.5958979999999995E-5</c:v>
                </c:pt>
                <c:pt idx="16408">
                  <c:v>6.5948689999999994E-5</c:v>
                </c:pt>
                <c:pt idx="16409">
                  <c:v>6.5937560000000001E-5</c:v>
                </c:pt>
                <c:pt idx="16410">
                  <c:v>6.5927180000000007E-5</c:v>
                </c:pt>
                <c:pt idx="16411">
                  <c:v>6.5917290000000006E-5</c:v>
                </c:pt>
                <c:pt idx="16412">
                  <c:v>6.5907970000000005E-5</c:v>
                </c:pt>
                <c:pt idx="16413">
                  <c:v>6.589802E-5</c:v>
                </c:pt>
                <c:pt idx="16414">
                  <c:v>6.588853E-5</c:v>
                </c:pt>
                <c:pt idx="16415">
                  <c:v>6.5879060000000001E-5</c:v>
                </c:pt>
                <c:pt idx="16416">
                  <c:v>6.5868169999999999E-5</c:v>
                </c:pt>
                <c:pt idx="16417">
                  <c:v>6.5853130000000004E-5</c:v>
                </c:pt>
                <c:pt idx="16418">
                  <c:v>6.5838000000000002E-5</c:v>
                </c:pt>
                <c:pt idx="16419">
                  <c:v>6.5824470000000004E-5</c:v>
                </c:pt>
                <c:pt idx="16420">
                  <c:v>6.5813400000000002E-5</c:v>
                </c:pt>
                <c:pt idx="16421">
                  <c:v>6.5808020000000006E-5</c:v>
                </c:pt>
                <c:pt idx="16422">
                  <c:v>6.5801469999999995E-5</c:v>
                </c:pt>
                <c:pt idx="16423">
                  <c:v>6.5793070000000003E-5</c:v>
                </c:pt>
                <c:pt idx="16424">
                  <c:v>6.578469E-5</c:v>
                </c:pt>
                <c:pt idx="16425">
                  <c:v>6.5775280000000006E-5</c:v>
                </c:pt>
                <c:pt idx="16426">
                  <c:v>6.5764469999999995E-5</c:v>
                </c:pt>
                <c:pt idx="16427">
                  <c:v>6.5753869999999999E-5</c:v>
                </c:pt>
                <c:pt idx="16428">
                  <c:v>6.5742189999999995E-5</c:v>
                </c:pt>
                <c:pt idx="16429">
                  <c:v>6.5730229999999998E-5</c:v>
                </c:pt>
                <c:pt idx="16430">
                  <c:v>6.5719090000000005E-5</c:v>
                </c:pt>
                <c:pt idx="16431">
                  <c:v>6.5708430000000005E-5</c:v>
                </c:pt>
                <c:pt idx="16432">
                  <c:v>6.5698389999999994E-5</c:v>
                </c:pt>
                <c:pt idx="16433">
                  <c:v>6.5688650000000003E-5</c:v>
                </c:pt>
                <c:pt idx="16434">
                  <c:v>6.5678740000000001E-5</c:v>
                </c:pt>
                <c:pt idx="16435">
                  <c:v>6.5668520000000005E-5</c:v>
                </c:pt>
                <c:pt idx="16436">
                  <c:v>6.5657500000000006E-5</c:v>
                </c:pt>
                <c:pt idx="16437">
                  <c:v>6.5646610000000003E-5</c:v>
                </c:pt>
                <c:pt idx="16438">
                  <c:v>6.5636039999999996E-5</c:v>
                </c:pt>
                <c:pt idx="16439">
                  <c:v>6.5625910000000005E-5</c:v>
                </c:pt>
                <c:pt idx="16440">
                  <c:v>6.5616259999999994E-5</c:v>
                </c:pt>
                <c:pt idx="16441">
                  <c:v>6.5606829999999999E-5</c:v>
                </c:pt>
                <c:pt idx="16442">
                  <c:v>6.5597319999999998E-5</c:v>
                </c:pt>
                <c:pt idx="16443">
                  <c:v>6.5586750000000004E-5</c:v>
                </c:pt>
                <c:pt idx="16444">
                  <c:v>6.5576090000000003E-5</c:v>
                </c:pt>
                <c:pt idx="16445">
                  <c:v>6.5565030000000002E-5</c:v>
                </c:pt>
                <c:pt idx="16446">
                  <c:v>6.5549999999999994E-5</c:v>
                </c:pt>
                <c:pt idx="16447">
                  <c:v>6.5535020000000003E-5</c:v>
                </c:pt>
                <c:pt idx="16448">
                  <c:v>6.5521490000000005E-5</c:v>
                </c:pt>
                <c:pt idx="16449">
                  <c:v>6.5510149999999998E-5</c:v>
                </c:pt>
                <c:pt idx="16450">
                  <c:v>6.5504299999999996E-5</c:v>
                </c:pt>
                <c:pt idx="16451">
                  <c:v>6.54972E-5</c:v>
                </c:pt>
                <c:pt idx="16452">
                  <c:v>6.548848E-5</c:v>
                </c:pt>
                <c:pt idx="16453">
                  <c:v>6.5479790000000002E-5</c:v>
                </c:pt>
                <c:pt idx="16454">
                  <c:v>6.5470179999999994E-5</c:v>
                </c:pt>
                <c:pt idx="16455">
                  <c:v>6.5459139999999994E-5</c:v>
                </c:pt>
                <c:pt idx="16456">
                  <c:v>6.5448349999999998E-5</c:v>
                </c:pt>
                <c:pt idx="16457">
                  <c:v>6.5436450000000006E-5</c:v>
                </c:pt>
                <c:pt idx="16458">
                  <c:v>6.5424250000000006E-5</c:v>
                </c:pt>
                <c:pt idx="16459">
                  <c:v>6.5412820000000006E-5</c:v>
                </c:pt>
                <c:pt idx="16460">
                  <c:v>6.5401819999999996E-5</c:v>
                </c:pt>
                <c:pt idx="16461">
                  <c:v>6.5390470000000001E-5</c:v>
                </c:pt>
                <c:pt idx="16462">
                  <c:v>6.5379919999999995E-5</c:v>
                </c:pt>
                <c:pt idx="16463">
                  <c:v>6.5369659999999996E-5</c:v>
                </c:pt>
                <c:pt idx="16464">
                  <c:v>6.5359670000000002E-5</c:v>
                </c:pt>
                <c:pt idx="16465">
                  <c:v>6.5349559999999999E-5</c:v>
                </c:pt>
                <c:pt idx="16466">
                  <c:v>6.53395E-5</c:v>
                </c:pt>
                <c:pt idx="16467">
                  <c:v>6.5328399999999996E-5</c:v>
                </c:pt>
                <c:pt idx="16468">
                  <c:v>6.5317490000000005E-5</c:v>
                </c:pt>
                <c:pt idx="16469">
                  <c:v>6.530676E-5</c:v>
                </c:pt>
                <c:pt idx="16470">
                  <c:v>6.5296320000000002E-5</c:v>
                </c:pt>
                <c:pt idx="16471">
                  <c:v>6.5286110000000006E-5</c:v>
                </c:pt>
                <c:pt idx="16472">
                  <c:v>6.5275240000000004E-5</c:v>
                </c:pt>
                <c:pt idx="16473">
                  <c:v>6.5264580000000004E-5</c:v>
                </c:pt>
                <c:pt idx="16474">
                  <c:v>6.5253690000000001E-5</c:v>
                </c:pt>
                <c:pt idx="16475">
                  <c:v>6.5238830000000005E-5</c:v>
                </c:pt>
                <c:pt idx="16476">
                  <c:v>6.5223989999999997E-5</c:v>
                </c:pt>
                <c:pt idx="16477">
                  <c:v>6.521008E-5</c:v>
                </c:pt>
                <c:pt idx="16478">
                  <c:v>6.5198150000000005E-5</c:v>
                </c:pt>
                <c:pt idx="16479">
                  <c:v>6.519129E-5</c:v>
                </c:pt>
                <c:pt idx="16480">
                  <c:v>6.5183380000000002E-5</c:v>
                </c:pt>
                <c:pt idx="16481">
                  <c:v>6.5174060000000001E-5</c:v>
                </c:pt>
                <c:pt idx="16482">
                  <c:v>6.5164970000000002E-5</c:v>
                </c:pt>
                <c:pt idx="16483">
                  <c:v>6.5155290000000002E-5</c:v>
                </c:pt>
                <c:pt idx="16484">
                  <c:v>6.5144149999999995E-5</c:v>
                </c:pt>
                <c:pt idx="16485">
                  <c:v>6.5133289999999995E-5</c:v>
                </c:pt>
                <c:pt idx="16486">
                  <c:v>6.5121380000000002E-5</c:v>
                </c:pt>
                <c:pt idx="16487">
                  <c:v>6.510915E-5</c:v>
                </c:pt>
                <c:pt idx="16488">
                  <c:v>6.5097580000000004E-5</c:v>
                </c:pt>
                <c:pt idx="16489">
                  <c:v>6.5086389999999993E-5</c:v>
                </c:pt>
                <c:pt idx="16490">
                  <c:v>6.5075650000000001E-5</c:v>
                </c:pt>
                <c:pt idx="16491">
                  <c:v>6.5065099999999995E-5</c:v>
                </c:pt>
                <c:pt idx="16492">
                  <c:v>6.5054550000000002E-5</c:v>
                </c:pt>
                <c:pt idx="16493">
                  <c:v>6.5043579999999994E-5</c:v>
                </c:pt>
                <c:pt idx="16494">
                  <c:v>6.5031779999999995E-5</c:v>
                </c:pt>
                <c:pt idx="16495">
                  <c:v>6.5020189999999997E-5</c:v>
                </c:pt>
                <c:pt idx="16496">
                  <c:v>6.5008979999999999E-5</c:v>
                </c:pt>
                <c:pt idx="16497">
                  <c:v>6.4998299999999997E-5</c:v>
                </c:pt>
                <c:pt idx="16498">
                  <c:v>6.4988090000000001E-5</c:v>
                </c:pt>
                <c:pt idx="16499">
                  <c:v>6.4978179999999999E-5</c:v>
                </c:pt>
                <c:pt idx="16500">
                  <c:v>6.4968239999999995E-5</c:v>
                </c:pt>
                <c:pt idx="16501">
                  <c:v>6.4957989999999996E-5</c:v>
                </c:pt>
                <c:pt idx="16502">
                  <c:v>6.4947319999999995E-5</c:v>
                </c:pt>
                <c:pt idx="16503">
                  <c:v>6.4935780000000001E-5</c:v>
                </c:pt>
                <c:pt idx="16504">
                  <c:v>6.4920090000000001E-5</c:v>
                </c:pt>
                <c:pt idx="16505">
                  <c:v>6.4904099999999994E-5</c:v>
                </c:pt>
                <c:pt idx="16506">
                  <c:v>6.4889150000000005E-5</c:v>
                </c:pt>
                <c:pt idx="16507">
                  <c:v>6.4876350000000004E-5</c:v>
                </c:pt>
                <c:pt idx="16508">
                  <c:v>6.4869010000000006E-5</c:v>
                </c:pt>
                <c:pt idx="16509">
                  <c:v>6.4861010000000002E-5</c:v>
                </c:pt>
                <c:pt idx="16510">
                  <c:v>6.485285E-5</c:v>
                </c:pt>
                <c:pt idx="16511">
                  <c:v>6.4843210000000004E-5</c:v>
                </c:pt>
                <c:pt idx="16512">
                  <c:v>6.4833510000000003E-5</c:v>
                </c:pt>
                <c:pt idx="16513">
                  <c:v>6.4823319999999994E-5</c:v>
                </c:pt>
                <c:pt idx="16514">
                  <c:v>6.4811670000000006E-5</c:v>
                </c:pt>
                <c:pt idx="16515">
                  <c:v>6.4800279999999995E-5</c:v>
                </c:pt>
                <c:pt idx="16516">
                  <c:v>6.4787899999999997E-5</c:v>
                </c:pt>
                <c:pt idx="16517">
                  <c:v>6.4776059999999995E-5</c:v>
                </c:pt>
                <c:pt idx="16518">
                  <c:v>6.47645E-5</c:v>
                </c:pt>
                <c:pt idx="16519">
                  <c:v>6.4753229999999997E-5</c:v>
                </c:pt>
                <c:pt idx="16520">
                  <c:v>6.4742189999999998E-5</c:v>
                </c:pt>
                <c:pt idx="16521">
                  <c:v>6.4731190000000001E-5</c:v>
                </c:pt>
                <c:pt idx="16522">
                  <c:v>6.4720190000000004E-5</c:v>
                </c:pt>
                <c:pt idx="16523">
                  <c:v>6.4709019999999995E-5</c:v>
                </c:pt>
                <c:pt idx="16524">
                  <c:v>6.4697829999999998E-5</c:v>
                </c:pt>
                <c:pt idx="16525">
                  <c:v>6.4685900000000004E-5</c:v>
                </c:pt>
                <c:pt idx="16526">
                  <c:v>6.4674450000000002E-5</c:v>
                </c:pt>
                <c:pt idx="16527">
                  <c:v>6.4663499999999995E-5</c:v>
                </c:pt>
                <c:pt idx="16528">
                  <c:v>6.4653170000000004E-5</c:v>
                </c:pt>
                <c:pt idx="16529">
                  <c:v>6.4643280000000004E-5</c:v>
                </c:pt>
                <c:pt idx="16530">
                  <c:v>6.4633509999999998E-5</c:v>
                </c:pt>
                <c:pt idx="16531">
                  <c:v>6.4623459999999999E-5</c:v>
                </c:pt>
                <c:pt idx="16532">
                  <c:v>6.4612510000000006E-5</c:v>
                </c:pt>
                <c:pt idx="16533">
                  <c:v>6.4597160000000003E-5</c:v>
                </c:pt>
                <c:pt idx="16534">
                  <c:v>6.4581280000000003E-5</c:v>
                </c:pt>
                <c:pt idx="16535">
                  <c:v>6.4566039999999994E-5</c:v>
                </c:pt>
                <c:pt idx="16536">
                  <c:v>6.4552669999999994E-5</c:v>
                </c:pt>
                <c:pt idx="16537">
                  <c:v>6.4541429999999994E-5</c:v>
                </c:pt>
                <c:pt idx="16538">
                  <c:v>6.453494E-5</c:v>
                </c:pt>
                <c:pt idx="16539">
                  <c:v>6.4526890000000007E-5</c:v>
                </c:pt>
                <c:pt idx="16540">
                  <c:v>6.4518069999999999E-5</c:v>
                </c:pt>
                <c:pt idx="16541">
                  <c:v>6.4508509999999995E-5</c:v>
                </c:pt>
                <c:pt idx="16542">
                  <c:v>6.4497230000000005E-5</c:v>
                </c:pt>
                <c:pt idx="16543">
                  <c:v>6.4485940000000001E-5</c:v>
                </c:pt>
                <c:pt idx="16544">
                  <c:v>6.4473390000000004E-5</c:v>
                </c:pt>
                <c:pt idx="16545">
                  <c:v>6.4461219999999993E-5</c:v>
                </c:pt>
                <c:pt idx="16546">
                  <c:v>6.4448410000000005E-5</c:v>
                </c:pt>
                <c:pt idx="16547">
                  <c:v>6.4436350000000002E-5</c:v>
                </c:pt>
                <c:pt idx="16548">
                  <c:v>6.4424869999999998E-5</c:v>
                </c:pt>
                <c:pt idx="16549">
                  <c:v>6.4413900000000003E-5</c:v>
                </c:pt>
                <c:pt idx="16550">
                  <c:v>6.4403220000000002E-5</c:v>
                </c:pt>
                <c:pt idx="16551">
                  <c:v>6.4392620000000006E-5</c:v>
                </c:pt>
                <c:pt idx="16552">
                  <c:v>6.4381599999999994E-5</c:v>
                </c:pt>
                <c:pt idx="16553">
                  <c:v>6.4370209999999996E-5</c:v>
                </c:pt>
                <c:pt idx="16554">
                  <c:v>6.4358799999999998E-5</c:v>
                </c:pt>
                <c:pt idx="16555">
                  <c:v>6.4347369999999998E-5</c:v>
                </c:pt>
                <c:pt idx="16556">
                  <c:v>6.4336010000000003E-5</c:v>
                </c:pt>
                <c:pt idx="16557">
                  <c:v>6.4324800000000005E-5</c:v>
                </c:pt>
                <c:pt idx="16558">
                  <c:v>6.4312980000000004E-5</c:v>
                </c:pt>
                <c:pt idx="16559">
                  <c:v>6.4301599999999994E-5</c:v>
                </c:pt>
                <c:pt idx="16560">
                  <c:v>6.4290670000000002E-5</c:v>
                </c:pt>
                <c:pt idx="16561">
                  <c:v>6.4279630000000002E-5</c:v>
                </c:pt>
                <c:pt idx="16562">
                  <c:v>6.4264779999999994E-5</c:v>
                </c:pt>
                <c:pt idx="16563">
                  <c:v>6.4249859999999993E-5</c:v>
                </c:pt>
                <c:pt idx="16564">
                  <c:v>6.4235680000000004E-5</c:v>
                </c:pt>
                <c:pt idx="16565">
                  <c:v>6.422322E-5</c:v>
                </c:pt>
                <c:pt idx="16566">
                  <c:v>6.4215389999999994E-5</c:v>
                </c:pt>
                <c:pt idx="16567">
                  <c:v>6.4206400000000002E-5</c:v>
                </c:pt>
                <c:pt idx="16568">
                  <c:v>6.4196859999999999E-5</c:v>
                </c:pt>
                <c:pt idx="16569">
                  <c:v>6.418603E-5</c:v>
                </c:pt>
                <c:pt idx="16570">
                  <c:v>6.4175289999999995E-5</c:v>
                </c:pt>
                <c:pt idx="16571">
                  <c:v>6.4164180000000003E-5</c:v>
                </c:pt>
                <c:pt idx="16572">
                  <c:v>6.4152020000000007E-5</c:v>
                </c:pt>
                <c:pt idx="16573">
                  <c:v>6.4139550000000002E-5</c:v>
                </c:pt>
                <c:pt idx="16574">
                  <c:v>6.41279E-5</c:v>
                </c:pt>
                <c:pt idx="16575">
                  <c:v>6.4116389999999994E-5</c:v>
                </c:pt>
                <c:pt idx="16576">
                  <c:v>6.4104500000000003E-5</c:v>
                </c:pt>
                <c:pt idx="16577">
                  <c:v>6.409323E-5</c:v>
                </c:pt>
                <c:pt idx="16578">
                  <c:v>6.4082260000000005E-5</c:v>
                </c:pt>
                <c:pt idx="16579">
                  <c:v>6.4071459999999995E-5</c:v>
                </c:pt>
                <c:pt idx="16580">
                  <c:v>6.4060589999999994E-5</c:v>
                </c:pt>
                <c:pt idx="16581">
                  <c:v>6.4049460000000001E-5</c:v>
                </c:pt>
                <c:pt idx="16582">
                  <c:v>6.4037379999999996E-5</c:v>
                </c:pt>
                <c:pt idx="16583">
                  <c:v>6.4025280000000004E-5</c:v>
                </c:pt>
                <c:pt idx="16584">
                  <c:v>6.4013440000000002E-5</c:v>
                </c:pt>
                <c:pt idx="16585">
                  <c:v>6.4002020000000003E-5</c:v>
                </c:pt>
                <c:pt idx="16586">
                  <c:v>6.3991059999999995E-5</c:v>
                </c:pt>
                <c:pt idx="16587">
                  <c:v>6.3979609999999994E-5</c:v>
                </c:pt>
                <c:pt idx="16588">
                  <c:v>6.3968629999999998E-5</c:v>
                </c:pt>
                <c:pt idx="16589">
                  <c:v>6.3957830000000002E-5</c:v>
                </c:pt>
                <c:pt idx="16590">
                  <c:v>6.3947210000000004E-5</c:v>
                </c:pt>
                <c:pt idx="16591">
                  <c:v>6.3936180000000005E-5</c:v>
                </c:pt>
                <c:pt idx="16592">
                  <c:v>6.3921040000000003E-5</c:v>
                </c:pt>
                <c:pt idx="16593">
                  <c:v>6.3905570000000005E-5</c:v>
                </c:pt>
                <c:pt idx="16594">
                  <c:v>6.3890739999999997E-5</c:v>
                </c:pt>
                <c:pt idx="16595">
                  <c:v>6.3877630000000002E-5</c:v>
                </c:pt>
                <c:pt idx="16596">
                  <c:v>6.3869369999999993E-5</c:v>
                </c:pt>
                <c:pt idx="16597">
                  <c:v>6.3860279999999994E-5</c:v>
                </c:pt>
                <c:pt idx="16598">
                  <c:v>6.3850890000000002E-5</c:v>
                </c:pt>
                <c:pt idx="16599">
                  <c:v>6.3840300000000006E-5</c:v>
                </c:pt>
                <c:pt idx="16600">
                  <c:v>6.3829810000000004E-5</c:v>
                </c:pt>
                <c:pt idx="16601">
                  <c:v>6.3819029999999995E-5</c:v>
                </c:pt>
                <c:pt idx="16602">
                  <c:v>6.3807140000000004E-5</c:v>
                </c:pt>
                <c:pt idx="16603">
                  <c:v>6.3795589999999995E-5</c:v>
                </c:pt>
                <c:pt idx="16604">
                  <c:v>6.378325E-5</c:v>
                </c:pt>
                <c:pt idx="16605">
                  <c:v>6.3771399999999997E-5</c:v>
                </c:pt>
                <c:pt idx="16606">
                  <c:v>6.3759070000000002E-5</c:v>
                </c:pt>
                <c:pt idx="16607">
                  <c:v>6.3747369999999997E-5</c:v>
                </c:pt>
                <c:pt idx="16608">
                  <c:v>6.3736139999999997E-5</c:v>
                </c:pt>
                <c:pt idx="16609">
                  <c:v>6.3725269999999996E-5</c:v>
                </c:pt>
                <c:pt idx="16610">
                  <c:v>6.3714530000000003E-5</c:v>
                </c:pt>
                <c:pt idx="16611">
                  <c:v>6.3702989999999996E-5</c:v>
                </c:pt>
                <c:pt idx="16612">
                  <c:v>6.3691270000000003E-5</c:v>
                </c:pt>
                <c:pt idx="16613">
                  <c:v>6.3679549999999996E-5</c:v>
                </c:pt>
                <c:pt idx="16614">
                  <c:v>6.3668040000000004E-5</c:v>
                </c:pt>
                <c:pt idx="16615">
                  <c:v>6.365597E-5</c:v>
                </c:pt>
                <c:pt idx="16616">
                  <c:v>6.3644430000000006E-5</c:v>
                </c:pt>
                <c:pt idx="16617">
                  <c:v>6.3633239999999995E-5</c:v>
                </c:pt>
                <c:pt idx="16618">
                  <c:v>6.3622480000000001E-5</c:v>
                </c:pt>
                <c:pt idx="16619">
                  <c:v>6.3611070000000003E-5</c:v>
                </c:pt>
                <c:pt idx="16620">
                  <c:v>6.3599969999999999E-5</c:v>
                </c:pt>
                <c:pt idx="16621">
                  <c:v>6.3588539999999999E-5</c:v>
                </c:pt>
                <c:pt idx="16622">
                  <c:v>6.3573110000000004E-5</c:v>
                </c:pt>
                <c:pt idx="16623">
                  <c:v>6.3557489999999995E-5</c:v>
                </c:pt>
                <c:pt idx="16624">
                  <c:v>6.3542769999999995E-5</c:v>
                </c:pt>
                <c:pt idx="16625">
                  <c:v>6.3529809999999997E-5</c:v>
                </c:pt>
                <c:pt idx="16626">
                  <c:v>6.3521580000000004E-5</c:v>
                </c:pt>
                <c:pt idx="16627">
                  <c:v>6.3512339999999994E-5</c:v>
                </c:pt>
                <c:pt idx="16628">
                  <c:v>6.3502600000000004E-5</c:v>
                </c:pt>
                <c:pt idx="16629">
                  <c:v>6.3491570000000005E-5</c:v>
                </c:pt>
                <c:pt idx="16630">
                  <c:v>6.3480779999999996E-5</c:v>
                </c:pt>
                <c:pt idx="16631">
                  <c:v>6.3469539999999995E-5</c:v>
                </c:pt>
                <c:pt idx="16632">
                  <c:v>6.3457220000000001E-5</c:v>
                </c:pt>
                <c:pt idx="16633">
                  <c:v>6.3444650000000002E-5</c:v>
                </c:pt>
                <c:pt idx="16634">
                  <c:v>6.3432909999999994E-5</c:v>
                </c:pt>
                <c:pt idx="16635">
                  <c:v>6.3421279999999994E-5</c:v>
                </c:pt>
                <c:pt idx="16636">
                  <c:v>6.3409259999999993E-5</c:v>
                </c:pt>
                <c:pt idx="16637">
                  <c:v>6.3397829999999993E-5</c:v>
                </c:pt>
                <c:pt idx="16638">
                  <c:v>6.3386760000000005E-5</c:v>
                </c:pt>
                <c:pt idx="16639">
                  <c:v>6.3375799999999997E-5</c:v>
                </c:pt>
                <c:pt idx="16640">
                  <c:v>6.3364769999999998E-5</c:v>
                </c:pt>
                <c:pt idx="16641">
                  <c:v>6.3352870000000006E-5</c:v>
                </c:pt>
                <c:pt idx="16642">
                  <c:v>6.3340820000000003E-5</c:v>
                </c:pt>
                <c:pt idx="16643">
                  <c:v>6.3328850000000006E-5</c:v>
                </c:pt>
                <c:pt idx="16644">
                  <c:v>6.3317190000000004E-5</c:v>
                </c:pt>
                <c:pt idx="16645">
                  <c:v>6.3305849999999996E-5</c:v>
                </c:pt>
                <c:pt idx="16646">
                  <c:v>6.3294049999999998E-5</c:v>
                </c:pt>
                <c:pt idx="16647">
                  <c:v>6.3282690000000002E-5</c:v>
                </c:pt>
                <c:pt idx="16648">
                  <c:v>6.3271660000000003E-5</c:v>
                </c:pt>
                <c:pt idx="16649">
                  <c:v>6.3260850000000006E-5</c:v>
                </c:pt>
                <c:pt idx="16650">
                  <c:v>6.3249760000000003E-5</c:v>
                </c:pt>
                <c:pt idx="16651">
                  <c:v>6.3234589999999999E-5</c:v>
                </c:pt>
                <c:pt idx="16652">
                  <c:v>6.3219089999999999E-5</c:v>
                </c:pt>
                <c:pt idx="16653">
                  <c:v>6.3204080000000006E-5</c:v>
                </c:pt>
                <c:pt idx="16654">
                  <c:v>6.3190769999999996E-5</c:v>
                </c:pt>
                <c:pt idx="16655">
                  <c:v>6.3182120000000001E-5</c:v>
                </c:pt>
                <c:pt idx="16656">
                  <c:v>6.3172700000000006E-5</c:v>
                </c:pt>
                <c:pt idx="16657">
                  <c:v>6.3162919999999999E-5</c:v>
                </c:pt>
                <c:pt idx="16658">
                  <c:v>6.315208E-5</c:v>
                </c:pt>
                <c:pt idx="16659">
                  <c:v>6.3141270000000003E-5</c:v>
                </c:pt>
                <c:pt idx="16660">
                  <c:v>6.3130090000000007E-5</c:v>
                </c:pt>
                <c:pt idx="16661">
                  <c:v>6.3117889999999993E-5</c:v>
                </c:pt>
                <c:pt idx="16662">
                  <c:v>6.3105329999999996E-5</c:v>
                </c:pt>
                <c:pt idx="16663">
                  <c:v>6.3093359999999999E-5</c:v>
                </c:pt>
                <c:pt idx="16664">
                  <c:v>6.3081570000000001E-5</c:v>
                </c:pt>
                <c:pt idx="16665">
                  <c:v>6.306935E-5</c:v>
                </c:pt>
                <c:pt idx="16666">
                  <c:v>6.3057669999999996E-5</c:v>
                </c:pt>
                <c:pt idx="16667">
                  <c:v>6.3046249999999996E-5</c:v>
                </c:pt>
                <c:pt idx="16668">
                  <c:v>6.3034950000000005E-5</c:v>
                </c:pt>
                <c:pt idx="16669">
                  <c:v>6.3023530000000006E-5</c:v>
                </c:pt>
                <c:pt idx="16670">
                  <c:v>6.3011900000000006E-5</c:v>
                </c:pt>
                <c:pt idx="16671">
                  <c:v>6.2999369999999996E-5</c:v>
                </c:pt>
                <c:pt idx="16672">
                  <c:v>6.2986850000000002E-5</c:v>
                </c:pt>
                <c:pt idx="16673">
                  <c:v>6.2974579999999997E-5</c:v>
                </c:pt>
                <c:pt idx="16674">
                  <c:v>6.2962779999999998E-5</c:v>
                </c:pt>
                <c:pt idx="16675">
                  <c:v>6.2951470000000007E-5</c:v>
                </c:pt>
                <c:pt idx="16676">
                  <c:v>6.2940499999999998E-5</c:v>
                </c:pt>
                <c:pt idx="16677">
                  <c:v>6.2929570000000006E-5</c:v>
                </c:pt>
                <c:pt idx="16678">
                  <c:v>6.2917789999999995E-5</c:v>
                </c:pt>
                <c:pt idx="16679">
                  <c:v>6.2905940000000006E-5</c:v>
                </c:pt>
                <c:pt idx="16680">
                  <c:v>6.2893739999999993E-5</c:v>
                </c:pt>
                <c:pt idx="16681">
                  <c:v>6.287775E-5</c:v>
                </c:pt>
                <c:pt idx="16682">
                  <c:v>6.2861710000000002E-5</c:v>
                </c:pt>
                <c:pt idx="16683">
                  <c:v>6.2846729999999998E-5</c:v>
                </c:pt>
                <c:pt idx="16684">
                  <c:v>6.2833739999999997E-5</c:v>
                </c:pt>
                <c:pt idx="16685">
                  <c:v>6.2825379999999995E-5</c:v>
                </c:pt>
                <c:pt idx="16686">
                  <c:v>6.281596E-5</c:v>
                </c:pt>
                <c:pt idx="16687">
                  <c:v>6.2805819999999996E-5</c:v>
                </c:pt>
                <c:pt idx="16688">
                  <c:v>6.2794460000000001E-5</c:v>
                </c:pt>
                <c:pt idx="16689">
                  <c:v>6.2783169999999997E-5</c:v>
                </c:pt>
                <c:pt idx="16690">
                  <c:v>6.2771480000000006E-5</c:v>
                </c:pt>
                <c:pt idx="16691">
                  <c:v>6.2758820000000001E-5</c:v>
                </c:pt>
                <c:pt idx="16692">
                  <c:v>6.2746660000000004E-5</c:v>
                </c:pt>
                <c:pt idx="16693">
                  <c:v>6.2733900000000006E-5</c:v>
                </c:pt>
                <c:pt idx="16694">
                  <c:v>6.2721850000000003E-5</c:v>
                </c:pt>
                <c:pt idx="16695">
                  <c:v>6.2709329999999995E-5</c:v>
                </c:pt>
                <c:pt idx="16696">
                  <c:v>6.2697480000000006E-5</c:v>
                </c:pt>
                <c:pt idx="16697">
                  <c:v>6.2685909999999996E-5</c:v>
                </c:pt>
                <c:pt idx="16698">
                  <c:v>6.2674659999999995E-5</c:v>
                </c:pt>
                <c:pt idx="16699">
                  <c:v>6.2663399999999994E-5</c:v>
                </c:pt>
                <c:pt idx="16700">
                  <c:v>6.2651979999999994E-5</c:v>
                </c:pt>
                <c:pt idx="16701">
                  <c:v>6.2640199999999997E-5</c:v>
                </c:pt>
                <c:pt idx="16702">
                  <c:v>6.2627510000000004E-5</c:v>
                </c:pt>
                <c:pt idx="16703">
                  <c:v>6.2614849999999999E-5</c:v>
                </c:pt>
                <c:pt idx="16704">
                  <c:v>6.2602520000000004E-5</c:v>
                </c:pt>
                <c:pt idx="16705">
                  <c:v>6.2590690000000003E-5</c:v>
                </c:pt>
                <c:pt idx="16706">
                  <c:v>6.2578609999999998E-5</c:v>
                </c:pt>
                <c:pt idx="16707">
                  <c:v>6.2567169999999997E-5</c:v>
                </c:pt>
                <c:pt idx="16708">
                  <c:v>6.2556190000000002E-5</c:v>
                </c:pt>
                <c:pt idx="16709">
                  <c:v>6.2545469999999997E-5</c:v>
                </c:pt>
                <c:pt idx="16710">
                  <c:v>6.2534379999999994E-5</c:v>
                </c:pt>
                <c:pt idx="16711">
                  <c:v>6.2519220000000004E-5</c:v>
                </c:pt>
                <c:pt idx="16712">
                  <c:v>6.250366E-5</c:v>
                </c:pt>
                <c:pt idx="16713">
                  <c:v>6.2488299999999996E-5</c:v>
                </c:pt>
                <c:pt idx="16714">
                  <c:v>6.2474440000000002E-5</c:v>
                </c:pt>
                <c:pt idx="16715">
                  <c:v>6.2461880000000004E-5</c:v>
                </c:pt>
                <c:pt idx="16716">
                  <c:v>6.2453560000000005E-5</c:v>
                </c:pt>
                <c:pt idx="16717">
                  <c:v>6.2443880000000006E-5</c:v>
                </c:pt>
                <c:pt idx="16718">
                  <c:v>6.2433610000000005E-5</c:v>
                </c:pt>
                <c:pt idx="16719">
                  <c:v>6.2422859999999999E-5</c:v>
                </c:pt>
                <c:pt idx="16720">
                  <c:v>6.2410969999999994E-5</c:v>
                </c:pt>
                <c:pt idx="16721">
                  <c:v>6.2399199999999997E-5</c:v>
                </c:pt>
                <c:pt idx="16722">
                  <c:v>6.2386470000000001E-5</c:v>
                </c:pt>
                <c:pt idx="16723">
                  <c:v>6.2374320000000005E-5</c:v>
                </c:pt>
                <c:pt idx="16724">
                  <c:v>6.2361520000000004E-5</c:v>
                </c:pt>
                <c:pt idx="16725">
                  <c:v>6.2349480000000002E-5</c:v>
                </c:pt>
                <c:pt idx="16726">
                  <c:v>6.2337850000000002E-5</c:v>
                </c:pt>
                <c:pt idx="16727">
                  <c:v>6.2325870000000004E-5</c:v>
                </c:pt>
                <c:pt idx="16728">
                  <c:v>6.2314159999999998E-5</c:v>
                </c:pt>
                <c:pt idx="16729">
                  <c:v>6.2302660000000006E-5</c:v>
                </c:pt>
                <c:pt idx="16730">
                  <c:v>6.2291119999999999E-5</c:v>
                </c:pt>
                <c:pt idx="16731">
                  <c:v>6.2279469999999997E-5</c:v>
                </c:pt>
                <c:pt idx="16732">
                  <c:v>6.2267049999999995E-5</c:v>
                </c:pt>
                <c:pt idx="16733">
                  <c:v>6.225452E-5</c:v>
                </c:pt>
                <c:pt idx="16734">
                  <c:v>6.2242140000000001E-5</c:v>
                </c:pt>
                <c:pt idx="16735">
                  <c:v>6.223011E-5</c:v>
                </c:pt>
                <c:pt idx="16736">
                  <c:v>6.221771E-5</c:v>
                </c:pt>
                <c:pt idx="16737">
                  <c:v>6.2205879999999999E-5</c:v>
                </c:pt>
                <c:pt idx="16738">
                  <c:v>6.2194459999999999E-5</c:v>
                </c:pt>
                <c:pt idx="16739">
                  <c:v>6.2183339999999994E-5</c:v>
                </c:pt>
                <c:pt idx="16740">
                  <c:v>6.2171919999999995E-5</c:v>
                </c:pt>
                <c:pt idx="16741">
                  <c:v>6.2156540000000003E-5</c:v>
                </c:pt>
                <c:pt idx="16742">
                  <c:v>6.2140789999999999E-5</c:v>
                </c:pt>
                <c:pt idx="16743">
                  <c:v>6.2125140000000002E-5</c:v>
                </c:pt>
                <c:pt idx="16744">
                  <c:v>6.2110939999999998E-5</c:v>
                </c:pt>
                <c:pt idx="16745">
                  <c:v>6.2100839999999996E-5</c:v>
                </c:pt>
                <c:pt idx="16746">
                  <c:v>6.2090140000000007E-5</c:v>
                </c:pt>
                <c:pt idx="16747">
                  <c:v>6.2079280000000006E-5</c:v>
                </c:pt>
                <c:pt idx="16748">
                  <c:v>6.2067679999999994E-5</c:v>
                </c:pt>
                <c:pt idx="16749">
                  <c:v>6.2056430000000006E-5</c:v>
                </c:pt>
                <c:pt idx="16750">
                  <c:v>6.2045029999999995E-5</c:v>
                </c:pt>
                <c:pt idx="16751">
                  <c:v>6.2032859999999998E-5</c:v>
                </c:pt>
                <c:pt idx="16752">
                  <c:v>6.2021100000000002E-5</c:v>
                </c:pt>
                <c:pt idx="16753">
                  <c:v>6.2008589999999994E-5</c:v>
                </c:pt>
                <c:pt idx="16754">
                  <c:v>6.1996599999999995E-5</c:v>
                </c:pt>
                <c:pt idx="16755">
                  <c:v>6.1984029999999997E-5</c:v>
                </c:pt>
                <c:pt idx="16756">
                  <c:v>6.1971920000000003E-5</c:v>
                </c:pt>
                <c:pt idx="16757">
                  <c:v>6.1959979999999995E-5</c:v>
                </c:pt>
                <c:pt idx="16758">
                  <c:v>6.1948260000000002E-5</c:v>
                </c:pt>
                <c:pt idx="16759">
                  <c:v>6.1935979999999996E-5</c:v>
                </c:pt>
                <c:pt idx="16760">
                  <c:v>6.1923500000000004E-5</c:v>
                </c:pt>
                <c:pt idx="16761">
                  <c:v>6.1911060000000001E-5</c:v>
                </c:pt>
                <c:pt idx="16762">
                  <c:v>6.1898219999999998E-5</c:v>
                </c:pt>
                <c:pt idx="16763">
                  <c:v>6.1885629999999998E-5</c:v>
                </c:pt>
                <c:pt idx="16764">
                  <c:v>6.187345E-5</c:v>
                </c:pt>
                <c:pt idx="16765">
                  <c:v>6.1861739999999994E-5</c:v>
                </c:pt>
                <c:pt idx="16766">
                  <c:v>6.1849700000000005E-5</c:v>
                </c:pt>
                <c:pt idx="16767">
                  <c:v>6.1837939999999996E-5</c:v>
                </c:pt>
                <c:pt idx="16768">
                  <c:v>6.1826420000000003E-5</c:v>
                </c:pt>
                <c:pt idx="16769">
                  <c:v>6.1815059999999994E-5</c:v>
                </c:pt>
                <c:pt idx="16770">
                  <c:v>6.1802990000000004E-5</c:v>
                </c:pt>
                <c:pt idx="16771">
                  <c:v>6.1790719999999999E-5</c:v>
                </c:pt>
                <c:pt idx="16772">
                  <c:v>6.1774740000000006E-5</c:v>
                </c:pt>
                <c:pt idx="16773">
                  <c:v>6.1758699999999995E-5</c:v>
                </c:pt>
                <c:pt idx="16774">
                  <c:v>6.1743249999999999E-5</c:v>
                </c:pt>
                <c:pt idx="16775">
                  <c:v>6.1729150000000002E-5</c:v>
                </c:pt>
                <c:pt idx="16776">
                  <c:v>6.1719710000000005E-5</c:v>
                </c:pt>
                <c:pt idx="16777">
                  <c:v>6.1709400000000002E-5</c:v>
                </c:pt>
                <c:pt idx="16778">
                  <c:v>6.1698619999999994E-5</c:v>
                </c:pt>
                <c:pt idx="16779">
                  <c:v>6.1686839999999996E-5</c:v>
                </c:pt>
                <c:pt idx="16780">
                  <c:v>6.1675350000000006E-5</c:v>
                </c:pt>
                <c:pt idx="16781">
                  <c:v>6.1663549999999993E-5</c:v>
                </c:pt>
                <c:pt idx="16782">
                  <c:v>6.1650950000000006E-5</c:v>
                </c:pt>
                <c:pt idx="16783">
                  <c:v>6.1638229999999998E-5</c:v>
                </c:pt>
                <c:pt idx="16784">
                  <c:v>6.1626280000000002E-5</c:v>
                </c:pt>
                <c:pt idx="16785">
                  <c:v>6.1614359999999995E-5</c:v>
                </c:pt>
                <c:pt idx="16786">
                  <c:v>6.1602019999999999E-5</c:v>
                </c:pt>
                <c:pt idx="16787">
                  <c:v>6.1590159999999996E-5</c:v>
                </c:pt>
                <c:pt idx="16788">
                  <c:v>6.1577769999999996E-5</c:v>
                </c:pt>
                <c:pt idx="16789">
                  <c:v>6.1565690000000005E-5</c:v>
                </c:pt>
                <c:pt idx="16790">
                  <c:v>6.1553729999999995E-5</c:v>
                </c:pt>
                <c:pt idx="16791">
                  <c:v>6.1541929999999996E-5</c:v>
                </c:pt>
                <c:pt idx="16792">
                  <c:v>6.1529509999999995E-5</c:v>
                </c:pt>
                <c:pt idx="16793">
                  <c:v>6.1516949999999997E-5</c:v>
                </c:pt>
                <c:pt idx="16794">
                  <c:v>6.1504559999999998E-5</c:v>
                </c:pt>
                <c:pt idx="16795">
                  <c:v>6.1491779999999998E-5</c:v>
                </c:pt>
                <c:pt idx="16796">
                  <c:v>6.1479440000000002E-5</c:v>
                </c:pt>
                <c:pt idx="16797">
                  <c:v>6.146759E-5</c:v>
                </c:pt>
                <c:pt idx="16798">
                  <c:v>6.1455470000000006E-5</c:v>
                </c:pt>
                <c:pt idx="16799">
                  <c:v>6.1443889999999996E-5</c:v>
                </c:pt>
                <c:pt idx="16800">
                  <c:v>6.1432649999999995E-5</c:v>
                </c:pt>
                <c:pt idx="16801">
                  <c:v>6.1420550000000003E-5</c:v>
                </c:pt>
                <c:pt idx="16802">
                  <c:v>6.1404720000000007E-5</c:v>
                </c:pt>
                <c:pt idx="16803">
                  <c:v>6.1388790000000004E-5</c:v>
                </c:pt>
                <c:pt idx="16804">
                  <c:v>6.1373660000000002E-5</c:v>
                </c:pt>
                <c:pt idx="16805">
                  <c:v>6.1359940000000005E-5</c:v>
                </c:pt>
                <c:pt idx="16806">
                  <c:v>6.135077E-5</c:v>
                </c:pt>
                <c:pt idx="16807">
                  <c:v>6.1340590000000006E-5</c:v>
                </c:pt>
                <c:pt idx="16808">
                  <c:v>6.1328950000000005E-5</c:v>
                </c:pt>
                <c:pt idx="16809">
                  <c:v>6.1317619999999999E-5</c:v>
                </c:pt>
                <c:pt idx="16810">
                  <c:v>6.1305680000000004E-5</c:v>
                </c:pt>
                <c:pt idx="16811">
                  <c:v>6.1292880000000003E-5</c:v>
                </c:pt>
                <c:pt idx="16812">
                  <c:v>6.1280660000000002E-5</c:v>
                </c:pt>
                <c:pt idx="16813">
                  <c:v>6.1267900000000003E-5</c:v>
                </c:pt>
                <c:pt idx="16814">
                  <c:v>6.1255179999999994E-5</c:v>
                </c:pt>
                <c:pt idx="16815">
                  <c:v>6.1243369999999995E-5</c:v>
                </c:pt>
                <c:pt idx="16816">
                  <c:v>6.1231209999999998E-5</c:v>
                </c:pt>
                <c:pt idx="16817">
                  <c:v>6.1219779999999998E-5</c:v>
                </c:pt>
                <c:pt idx="16818">
                  <c:v>6.1208669999999993E-5</c:v>
                </c:pt>
                <c:pt idx="16819">
                  <c:v>6.1197560000000002E-5</c:v>
                </c:pt>
                <c:pt idx="16820">
                  <c:v>6.11859E-5</c:v>
                </c:pt>
                <c:pt idx="16821">
                  <c:v>6.1173710000000001E-5</c:v>
                </c:pt>
                <c:pt idx="16822">
                  <c:v>6.1160810000000006E-5</c:v>
                </c:pt>
                <c:pt idx="16823">
                  <c:v>6.114754E-5</c:v>
                </c:pt>
                <c:pt idx="16824">
                  <c:v>6.1134519999999997E-5</c:v>
                </c:pt>
                <c:pt idx="16825">
                  <c:v>6.1121400000000001E-5</c:v>
                </c:pt>
                <c:pt idx="16826">
                  <c:v>6.1109139999999997E-5</c:v>
                </c:pt>
                <c:pt idx="16827">
                  <c:v>6.1097580000000001E-5</c:v>
                </c:pt>
                <c:pt idx="16828">
                  <c:v>6.1086800000000006E-5</c:v>
                </c:pt>
                <c:pt idx="16829">
                  <c:v>6.1076310000000004E-5</c:v>
                </c:pt>
                <c:pt idx="16830">
                  <c:v>6.1065680000000006E-5</c:v>
                </c:pt>
                <c:pt idx="16831">
                  <c:v>6.1054020000000003E-5</c:v>
                </c:pt>
                <c:pt idx="16832">
                  <c:v>6.1041559999999999E-5</c:v>
                </c:pt>
                <c:pt idx="16833">
                  <c:v>6.1025359999999997E-5</c:v>
                </c:pt>
                <c:pt idx="16834">
                  <c:v>6.1009040000000001E-5</c:v>
                </c:pt>
                <c:pt idx="16835">
                  <c:v>6.0993219999999999E-5</c:v>
                </c:pt>
                <c:pt idx="16836">
                  <c:v>6.0979349999999997E-5</c:v>
                </c:pt>
                <c:pt idx="16837">
                  <c:v>6.0969650000000003E-5</c:v>
                </c:pt>
                <c:pt idx="16838">
                  <c:v>6.0959419999999999E-5</c:v>
                </c:pt>
                <c:pt idx="16839">
                  <c:v>6.0948069999999998E-5</c:v>
                </c:pt>
                <c:pt idx="16840">
                  <c:v>6.0937380000000002E-5</c:v>
                </c:pt>
                <c:pt idx="16841">
                  <c:v>6.0926350000000003E-5</c:v>
                </c:pt>
                <c:pt idx="16842">
                  <c:v>6.0914210000000001E-5</c:v>
                </c:pt>
                <c:pt idx="16843">
                  <c:v>6.0902619999999997E-5</c:v>
                </c:pt>
                <c:pt idx="16844">
                  <c:v>6.089037E-5</c:v>
                </c:pt>
                <c:pt idx="16845">
                  <c:v>6.0878010000000003E-5</c:v>
                </c:pt>
                <c:pt idx="16846">
                  <c:v>6.0866419999999999E-5</c:v>
                </c:pt>
                <c:pt idx="16847">
                  <c:v>6.0854989999999999E-5</c:v>
                </c:pt>
                <c:pt idx="16848">
                  <c:v>6.0843249999999997E-5</c:v>
                </c:pt>
                <c:pt idx="16849">
                  <c:v>6.0831610000000003E-5</c:v>
                </c:pt>
                <c:pt idx="16850">
                  <c:v>6.0819410000000003E-5</c:v>
                </c:pt>
                <c:pt idx="16851">
                  <c:v>6.0807139999999999E-5</c:v>
                </c:pt>
                <c:pt idx="16852">
                  <c:v>6.0795039999999999E-5</c:v>
                </c:pt>
                <c:pt idx="16853">
                  <c:v>6.0783109999999998E-5</c:v>
                </c:pt>
                <c:pt idx="16854">
                  <c:v>6.0770799999999998E-5</c:v>
                </c:pt>
                <c:pt idx="16855">
                  <c:v>6.0758329999999999E-5</c:v>
                </c:pt>
                <c:pt idx="16856">
                  <c:v>6.0746209999999999E-5</c:v>
                </c:pt>
                <c:pt idx="16857">
                  <c:v>6.0733889999999997E-5</c:v>
                </c:pt>
                <c:pt idx="16858">
                  <c:v>6.0722089999999999E-5</c:v>
                </c:pt>
                <c:pt idx="16859">
                  <c:v>6.0710800000000002E-5</c:v>
                </c:pt>
                <c:pt idx="16860">
                  <c:v>6.0699309999999997E-5</c:v>
                </c:pt>
                <c:pt idx="16861">
                  <c:v>6.0688159999999997E-5</c:v>
                </c:pt>
                <c:pt idx="16862">
                  <c:v>6.0677249999999999E-5</c:v>
                </c:pt>
                <c:pt idx="16863">
                  <c:v>6.0665999999999998E-5</c:v>
                </c:pt>
                <c:pt idx="16864">
                  <c:v>6.0650879999999998E-5</c:v>
                </c:pt>
                <c:pt idx="16865">
                  <c:v>6.0635430000000001E-5</c:v>
                </c:pt>
                <c:pt idx="16866">
                  <c:v>6.0619319999999999E-5</c:v>
                </c:pt>
                <c:pt idx="16867">
                  <c:v>6.0604869999999998E-5</c:v>
                </c:pt>
                <c:pt idx="16868">
                  <c:v>6.0594170000000001E-5</c:v>
                </c:pt>
                <c:pt idx="16869">
                  <c:v>6.0583069999999997E-5</c:v>
                </c:pt>
                <c:pt idx="16870">
                  <c:v>6.0571359999999998E-5</c:v>
                </c:pt>
                <c:pt idx="16871">
                  <c:v>6.0560460000000001E-5</c:v>
                </c:pt>
                <c:pt idx="16872">
                  <c:v>6.0549440000000003E-5</c:v>
                </c:pt>
                <c:pt idx="16873">
                  <c:v>6.0537669999999999E-5</c:v>
                </c:pt>
                <c:pt idx="16874">
                  <c:v>6.052644E-5</c:v>
                </c:pt>
                <c:pt idx="16875">
                  <c:v>6.0514579999999997E-5</c:v>
                </c:pt>
                <c:pt idx="16876">
                  <c:v>6.0502340000000001E-5</c:v>
                </c:pt>
                <c:pt idx="16877">
                  <c:v>6.0490730000000002E-5</c:v>
                </c:pt>
                <c:pt idx="16878">
                  <c:v>6.0479200000000002E-5</c:v>
                </c:pt>
                <c:pt idx="16879">
                  <c:v>6.0467149999999999E-5</c:v>
                </c:pt>
                <c:pt idx="16880">
                  <c:v>6.0455299999999997E-5</c:v>
                </c:pt>
                <c:pt idx="16881">
                  <c:v>6.044352E-5</c:v>
                </c:pt>
                <c:pt idx="16882">
                  <c:v>6.0431279999999997E-5</c:v>
                </c:pt>
                <c:pt idx="16883">
                  <c:v>6.0418840000000001E-5</c:v>
                </c:pt>
                <c:pt idx="16884">
                  <c:v>6.0406609999999999E-5</c:v>
                </c:pt>
                <c:pt idx="16885">
                  <c:v>6.0394140000000001E-5</c:v>
                </c:pt>
                <c:pt idx="16886">
                  <c:v>6.0381899999999999E-5</c:v>
                </c:pt>
                <c:pt idx="16887">
                  <c:v>6.0370120000000001E-5</c:v>
                </c:pt>
                <c:pt idx="16888">
                  <c:v>6.0358130000000003E-5</c:v>
                </c:pt>
                <c:pt idx="16889">
                  <c:v>6.034646E-5</c:v>
                </c:pt>
                <c:pt idx="16890">
                  <c:v>6.0335160000000002E-5</c:v>
                </c:pt>
                <c:pt idx="16891">
                  <c:v>6.0323479999999998E-5</c:v>
                </c:pt>
                <c:pt idx="16892">
                  <c:v>6.0311900000000001E-5</c:v>
                </c:pt>
                <c:pt idx="16893">
                  <c:v>6.0300509999999997E-5</c:v>
                </c:pt>
                <c:pt idx="16894">
                  <c:v>6.028835E-5</c:v>
                </c:pt>
                <c:pt idx="16895">
                  <c:v>6.0272609999999997E-5</c:v>
                </c:pt>
                <c:pt idx="16896">
                  <c:v>6.025696E-5</c:v>
                </c:pt>
                <c:pt idx="16897">
                  <c:v>6.0241800000000003E-5</c:v>
                </c:pt>
                <c:pt idx="16898">
                  <c:v>6.022809E-5</c:v>
                </c:pt>
                <c:pt idx="16899">
                  <c:v>6.0218689999999999E-5</c:v>
                </c:pt>
                <c:pt idx="16900">
                  <c:v>6.0208699999999998E-5</c:v>
                </c:pt>
                <c:pt idx="16901">
                  <c:v>6.0197259999999998E-5</c:v>
                </c:pt>
                <c:pt idx="16902">
                  <c:v>6.018606E-5</c:v>
                </c:pt>
                <c:pt idx="16903">
                  <c:v>6.0174579999999997E-5</c:v>
                </c:pt>
                <c:pt idx="16904">
                  <c:v>6.0162409999999999E-5</c:v>
                </c:pt>
                <c:pt idx="16905">
                  <c:v>6.015003E-5</c:v>
                </c:pt>
                <c:pt idx="16906">
                  <c:v>6.0138310000000001E-5</c:v>
                </c:pt>
                <c:pt idx="16907">
                  <c:v>6.0126089999999999E-5</c:v>
                </c:pt>
                <c:pt idx="16908">
                  <c:v>6.0114629999999997E-5</c:v>
                </c:pt>
                <c:pt idx="16909">
                  <c:v>6.0102839999999999E-5</c:v>
                </c:pt>
                <c:pt idx="16910">
                  <c:v>6.0091440000000001E-5</c:v>
                </c:pt>
                <c:pt idx="16911">
                  <c:v>6.0079579999999998E-5</c:v>
                </c:pt>
                <c:pt idx="16912">
                  <c:v>6.006779E-5</c:v>
                </c:pt>
                <c:pt idx="16913">
                  <c:v>6.0056119999999997E-5</c:v>
                </c:pt>
                <c:pt idx="16914">
                  <c:v>6.0044019999999998E-5</c:v>
                </c:pt>
                <c:pt idx="16915">
                  <c:v>6.0031799999999997E-5</c:v>
                </c:pt>
                <c:pt idx="16916">
                  <c:v>6.001925E-5</c:v>
                </c:pt>
                <c:pt idx="16917">
                  <c:v>6.0007019999999998E-5</c:v>
                </c:pt>
                <c:pt idx="16918">
                  <c:v>5.999533E-5</c:v>
                </c:pt>
                <c:pt idx="16919">
                  <c:v>5.998351E-5</c:v>
                </c:pt>
                <c:pt idx="16920">
                  <c:v>5.9972069999999999E-5</c:v>
                </c:pt>
                <c:pt idx="16921">
                  <c:v>5.9960390000000002E-5</c:v>
                </c:pt>
                <c:pt idx="16922">
                  <c:v>5.994913E-5</c:v>
                </c:pt>
                <c:pt idx="16923">
                  <c:v>5.993818E-5</c:v>
                </c:pt>
                <c:pt idx="16924">
                  <c:v>5.9926809999999998E-5</c:v>
                </c:pt>
                <c:pt idx="16925">
                  <c:v>5.9915170000000003E-5</c:v>
                </c:pt>
                <c:pt idx="16926">
                  <c:v>5.9900060000000003E-5</c:v>
                </c:pt>
                <c:pt idx="16927">
                  <c:v>5.9884930000000002E-5</c:v>
                </c:pt>
                <c:pt idx="16928">
                  <c:v>5.9869479999999999E-5</c:v>
                </c:pt>
                <c:pt idx="16929">
                  <c:v>5.9855999999999997E-5</c:v>
                </c:pt>
                <c:pt idx="16930">
                  <c:v>5.9846029999999998E-5</c:v>
                </c:pt>
                <c:pt idx="16931">
                  <c:v>5.9835450000000003E-5</c:v>
                </c:pt>
                <c:pt idx="16932">
                  <c:v>5.9823910000000002E-5</c:v>
                </c:pt>
                <c:pt idx="16933">
                  <c:v>5.9812870000000003E-5</c:v>
                </c:pt>
                <c:pt idx="16934">
                  <c:v>5.980179E-5</c:v>
                </c:pt>
                <c:pt idx="16935">
                  <c:v>5.9790059999999999E-5</c:v>
                </c:pt>
                <c:pt idx="16936">
                  <c:v>5.9778219999999998E-5</c:v>
                </c:pt>
                <c:pt idx="16937">
                  <c:v>5.9766999999999999E-5</c:v>
                </c:pt>
                <c:pt idx="16938">
                  <c:v>5.9755210000000001E-5</c:v>
                </c:pt>
                <c:pt idx="16939">
                  <c:v>5.974406E-5</c:v>
                </c:pt>
                <c:pt idx="16940">
                  <c:v>5.9732470000000002E-5</c:v>
                </c:pt>
                <c:pt idx="16941">
                  <c:v>5.9721140000000003E-5</c:v>
                </c:pt>
                <c:pt idx="16942">
                  <c:v>5.9709369999999999E-5</c:v>
                </c:pt>
                <c:pt idx="16943">
                  <c:v>5.9697600000000003E-5</c:v>
                </c:pt>
                <c:pt idx="16944">
                  <c:v>5.9685960000000001E-5</c:v>
                </c:pt>
                <c:pt idx="16945">
                  <c:v>5.9674189999999998E-5</c:v>
                </c:pt>
                <c:pt idx="16946">
                  <c:v>5.96624E-5</c:v>
                </c:pt>
                <c:pt idx="16947">
                  <c:v>5.9650340000000003E-5</c:v>
                </c:pt>
                <c:pt idx="16948">
                  <c:v>5.9637530000000002E-5</c:v>
                </c:pt>
                <c:pt idx="16949">
                  <c:v>5.9625340000000003E-5</c:v>
                </c:pt>
                <c:pt idx="16950">
                  <c:v>5.9613600000000001E-5</c:v>
                </c:pt>
                <c:pt idx="16951">
                  <c:v>5.9602550000000001E-5</c:v>
                </c:pt>
                <c:pt idx="16952">
                  <c:v>5.9591449999999997E-5</c:v>
                </c:pt>
                <c:pt idx="16953">
                  <c:v>5.958055E-5</c:v>
                </c:pt>
                <c:pt idx="16954">
                  <c:v>5.9569140000000001E-5</c:v>
                </c:pt>
                <c:pt idx="16955">
                  <c:v>5.9557800000000001E-5</c:v>
                </c:pt>
                <c:pt idx="16956">
                  <c:v>5.9546300000000003E-5</c:v>
                </c:pt>
                <c:pt idx="16957">
                  <c:v>5.953154E-5</c:v>
                </c:pt>
                <c:pt idx="16958">
                  <c:v>5.9516760000000003E-5</c:v>
                </c:pt>
                <c:pt idx="16959">
                  <c:v>5.9501279999999998E-5</c:v>
                </c:pt>
                <c:pt idx="16960">
                  <c:v>5.9487049999999998E-5</c:v>
                </c:pt>
                <c:pt idx="16961">
                  <c:v>5.9474469999999999E-5</c:v>
                </c:pt>
                <c:pt idx="16962">
                  <c:v>5.946528E-5</c:v>
                </c:pt>
                <c:pt idx="16963">
                  <c:v>5.9454860000000003E-5</c:v>
                </c:pt>
                <c:pt idx="16964">
                  <c:v>5.9443349999999997E-5</c:v>
                </c:pt>
                <c:pt idx="16965">
                  <c:v>5.9432419999999998E-5</c:v>
                </c:pt>
                <c:pt idx="16966">
                  <c:v>5.94214E-5</c:v>
                </c:pt>
                <c:pt idx="16967">
                  <c:v>5.9409639999999997E-5</c:v>
                </c:pt>
                <c:pt idx="16968">
                  <c:v>5.9398519999999999E-5</c:v>
                </c:pt>
                <c:pt idx="16969">
                  <c:v>5.9386940000000002E-5</c:v>
                </c:pt>
                <c:pt idx="16970">
                  <c:v>5.9375130000000002E-5</c:v>
                </c:pt>
                <c:pt idx="16971">
                  <c:v>5.936377E-5</c:v>
                </c:pt>
                <c:pt idx="16972">
                  <c:v>5.9352519999999999E-5</c:v>
                </c:pt>
                <c:pt idx="16973">
                  <c:v>5.9340979999999998E-5</c:v>
                </c:pt>
                <c:pt idx="16974">
                  <c:v>5.9329230000000003E-5</c:v>
                </c:pt>
                <c:pt idx="16975">
                  <c:v>5.9317159999999999E-5</c:v>
                </c:pt>
                <c:pt idx="16976">
                  <c:v>5.9305019999999997E-5</c:v>
                </c:pt>
                <c:pt idx="16977">
                  <c:v>5.9293160000000001E-5</c:v>
                </c:pt>
                <c:pt idx="16978">
                  <c:v>5.9281209999999998E-5</c:v>
                </c:pt>
                <c:pt idx="16979">
                  <c:v>5.9269399999999999E-5</c:v>
                </c:pt>
                <c:pt idx="16980">
                  <c:v>5.9257489999999999E-5</c:v>
                </c:pt>
                <c:pt idx="16981">
                  <c:v>5.9246029999999997E-5</c:v>
                </c:pt>
                <c:pt idx="16982">
                  <c:v>5.9235050000000001E-5</c:v>
                </c:pt>
                <c:pt idx="16983">
                  <c:v>5.9223900000000001E-5</c:v>
                </c:pt>
                <c:pt idx="16984">
                  <c:v>5.9212819999999998E-5</c:v>
                </c:pt>
                <c:pt idx="16985">
                  <c:v>5.9201340000000001E-5</c:v>
                </c:pt>
                <c:pt idx="16986">
                  <c:v>5.9190059999999998E-5</c:v>
                </c:pt>
                <c:pt idx="16987">
                  <c:v>5.9178680000000002E-5</c:v>
                </c:pt>
                <c:pt idx="16988">
                  <c:v>5.9164170000000003E-5</c:v>
                </c:pt>
                <c:pt idx="16989">
                  <c:v>5.9149700000000001E-5</c:v>
                </c:pt>
                <c:pt idx="16990">
                  <c:v>5.9134800000000002E-5</c:v>
                </c:pt>
                <c:pt idx="16991">
                  <c:v>5.9120879999999997E-5</c:v>
                </c:pt>
                <c:pt idx="16992">
                  <c:v>5.9108219999999999E-5</c:v>
                </c:pt>
                <c:pt idx="16993">
                  <c:v>5.9098829999999999E-5</c:v>
                </c:pt>
                <c:pt idx="16994">
                  <c:v>5.9088249999999998E-5</c:v>
                </c:pt>
                <c:pt idx="16995">
                  <c:v>5.9076680000000002E-5</c:v>
                </c:pt>
                <c:pt idx="16996">
                  <c:v>5.9065830000000002E-5</c:v>
                </c:pt>
                <c:pt idx="16997">
                  <c:v>5.9054849999999999E-5</c:v>
                </c:pt>
                <c:pt idx="16998">
                  <c:v>5.9043289999999997E-5</c:v>
                </c:pt>
                <c:pt idx="16999">
                  <c:v>5.9031730000000001E-5</c:v>
                </c:pt>
                <c:pt idx="17000">
                  <c:v>5.9020810000000003E-5</c:v>
                </c:pt>
                <c:pt idx="17001">
                  <c:v>5.900943E-5</c:v>
                </c:pt>
                <c:pt idx="17002">
                  <c:v>5.8998590000000001E-5</c:v>
                </c:pt>
                <c:pt idx="17003">
                  <c:v>5.8987329999999999E-5</c:v>
                </c:pt>
                <c:pt idx="17004">
                  <c:v>5.8976079999999998E-5</c:v>
                </c:pt>
                <c:pt idx="17005">
                  <c:v>5.8964400000000001E-5</c:v>
                </c:pt>
                <c:pt idx="17006">
                  <c:v>5.895267E-5</c:v>
                </c:pt>
                <c:pt idx="17007">
                  <c:v>5.8941119999999999E-5</c:v>
                </c:pt>
                <c:pt idx="17008">
                  <c:v>5.8929399999999999E-5</c:v>
                </c:pt>
                <c:pt idx="17009">
                  <c:v>5.8917630000000002E-5</c:v>
                </c:pt>
                <c:pt idx="17010">
                  <c:v>5.8905730000000003E-5</c:v>
                </c:pt>
                <c:pt idx="17011">
                  <c:v>5.8894180000000001E-5</c:v>
                </c:pt>
                <c:pt idx="17012">
                  <c:v>5.8883140000000002E-5</c:v>
                </c:pt>
                <c:pt idx="17013">
                  <c:v>5.8872010000000002E-5</c:v>
                </c:pt>
                <c:pt idx="17014">
                  <c:v>5.886103E-5</c:v>
                </c:pt>
                <c:pt idx="17015">
                  <c:v>5.8849740000000003E-5</c:v>
                </c:pt>
                <c:pt idx="17016">
                  <c:v>5.8838700000000003E-5</c:v>
                </c:pt>
                <c:pt idx="17017">
                  <c:v>5.8827869999999998E-5</c:v>
                </c:pt>
                <c:pt idx="17018">
                  <c:v>5.8816719999999997E-5</c:v>
                </c:pt>
                <c:pt idx="17019">
                  <c:v>5.8805260000000002E-5</c:v>
                </c:pt>
                <c:pt idx="17020">
                  <c:v>5.8790699999999999E-5</c:v>
                </c:pt>
                <c:pt idx="17021">
                  <c:v>5.8776290000000001E-5</c:v>
                </c:pt>
                <c:pt idx="17022">
                  <c:v>5.8761339999999999E-5</c:v>
                </c:pt>
                <c:pt idx="17023">
                  <c:v>5.8748000000000001E-5</c:v>
                </c:pt>
                <c:pt idx="17024">
                  <c:v>5.8736339999999998E-5</c:v>
                </c:pt>
                <c:pt idx="17025">
                  <c:v>5.8727270000000001E-5</c:v>
                </c:pt>
                <c:pt idx="17026">
                  <c:v>5.8716879999999999E-5</c:v>
                </c:pt>
                <c:pt idx="17027">
                  <c:v>5.8705500000000002E-5</c:v>
                </c:pt>
                <c:pt idx="17028">
                  <c:v>5.869452E-5</c:v>
                </c:pt>
                <c:pt idx="17029">
                  <c:v>5.8683559999999999E-5</c:v>
                </c:pt>
                <c:pt idx="17030">
                  <c:v>5.8672090000000003E-5</c:v>
                </c:pt>
                <c:pt idx="17031">
                  <c:v>5.866062E-5</c:v>
                </c:pt>
                <c:pt idx="17032">
                  <c:v>5.8649720000000003E-5</c:v>
                </c:pt>
                <c:pt idx="17033">
                  <c:v>5.8638470000000002E-5</c:v>
                </c:pt>
                <c:pt idx="17034">
                  <c:v>5.8627710000000002E-5</c:v>
                </c:pt>
                <c:pt idx="17035">
                  <c:v>5.8616590000000003E-5</c:v>
                </c:pt>
                <c:pt idx="17036">
                  <c:v>5.86055E-5</c:v>
                </c:pt>
                <c:pt idx="17037">
                  <c:v>5.8594500000000003E-5</c:v>
                </c:pt>
                <c:pt idx="17038">
                  <c:v>5.8583240000000001E-5</c:v>
                </c:pt>
                <c:pt idx="17039">
                  <c:v>5.8571840000000003E-5</c:v>
                </c:pt>
                <c:pt idx="17040">
                  <c:v>5.8560149999999999E-5</c:v>
                </c:pt>
                <c:pt idx="17041">
                  <c:v>5.8547600000000002E-5</c:v>
                </c:pt>
                <c:pt idx="17042">
                  <c:v>5.853556E-5</c:v>
                </c:pt>
                <c:pt idx="17043">
                  <c:v>5.8524029999999999E-5</c:v>
                </c:pt>
                <c:pt idx="17044">
                  <c:v>5.8512679999999998E-5</c:v>
                </c:pt>
                <c:pt idx="17045">
                  <c:v>5.8501939999999999E-5</c:v>
                </c:pt>
                <c:pt idx="17046">
                  <c:v>5.8491759999999998E-5</c:v>
                </c:pt>
                <c:pt idx="17047">
                  <c:v>5.8481540000000002E-5</c:v>
                </c:pt>
                <c:pt idx="17048">
                  <c:v>5.8471190000000003E-5</c:v>
                </c:pt>
                <c:pt idx="17049">
                  <c:v>5.8460340000000003E-5</c:v>
                </c:pt>
                <c:pt idx="17050">
                  <c:v>5.8448820000000003E-5</c:v>
                </c:pt>
                <c:pt idx="17051">
                  <c:v>5.8436139999999997E-5</c:v>
                </c:pt>
                <c:pt idx="17052">
                  <c:v>5.8420669999999999E-5</c:v>
                </c:pt>
                <c:pt idx="17053">
                  <c:v>5.8405339999999997E-5</c:v>
                </c:pt>
                <c:pt idx="17054">
                  <c:v>5.8390719999999998E-5</c:v>
                </c:pt>
                <c:pt idx="17055">
                  <c:v>5.837797E-5</c:v>
                </c:pt>
                <c:pt idx="17056">
                  <c:v>5.8369390000000003E-5</c:v>
                </c:pt>
                <c:pt idx="17057">
                  <c:v>5.8359600000000003E-5</c:v>
                </c:pt>
                <c:pt idx="17058">
                  <c:v>5.8348489999999998E-5</c:v>
                </c:pt>
                <c:pt idx="17059">
                  <c:v>5.8337329999999997E-5</c:v>
                </c:pt>
                <c:pt idx="17060">
                  <c:v>5.8325980000000002E-5</c:v>
                </c:pt>
                <c:pt idx="17061">
                  <c:v>5.8315059999999997E-5</c:v>
                </c:pt>
                <c:pt idx="17062">
                  <c:v>5.830367E-5</c:v>
                </c:pt>
                <c:pt idx="17063">
                  <c:v>5.8292360000000002E-5</c:v>
                </c:pt>
                <c:pt idx="17064">
                  <c:v>5.8281649999999998E-5</c:v>
                </c:pt>
                <c:pt idx="17065">
                  <c:v>5.8270719999999999E-5</c:v>
                </c:pt>
                <c:pt idx="17066">
                  <c:v>5.8259740000000003E-5</c:v>
                </c:pt>
                <c:pt idx="17067">
                  <c:v>5.824913E-5</c:v>
                </c:pt>
                <c:pt idx="17068">
                  <c:v>5.8238220000000002E-5</c:v>
                </c:pt>
                <c:pt idx="17069">
                  <c:v>5.8227319999999999E-5</c:v>
                </c:pt>
                <c:pt idx="17070">
                  <c:v>5.8216130000000002E-5</c:v>
                </c:pt>
                <c:pt idx="17071">
                  <c:v>5.8204449999999998E-5</c:v>
                </c:pt>
                <c:pt idx="17072">
                  <c:v>5.8192839999999999E-5</c:v>
                </c:pt>
                <c:pt idx="17073">
                  <c:v>5.818133E-5</c:v>
                </c:pt>
                <c:pt idx="17074">
                  <c:v>5.8169759999999997E-5</c:v>
                </c:pt>
                <c:pt idx="17075">
                  <c:v>5.815856E-5</c:v>
                </c:pt>
                <c:pt idx="17076">
                  <c:v>5.8147340000000001E-5</c:v>
                </c:pt>
                <c:pt idx="17077">
                  <c:v>5.8136649999999998E-5</c:v>
                </c:pt>
                <c:pt idx="17078">
                  <c:v>5.8125779999999997E-5</c:v>
                </c:pt>
                <c:pt idx="17079">
                  <c:v>5.8115280000000001E-5</c:v>
                </c:pt>
                <c:pt idx="17080">
                  <c:v>5.810451E-5</c:v>
                </c:pt>
                <c:pt idx="17081">
                  <c:v>5.8093980000000002E-5</c:v>
                </c:pt>
                <c:pt idx="17082">
                  <c:v>5.8082840000000002E-5</c:v>
                </c:pt>
                <c:pt idx="17083">
                  <c:v>5.8068529999999997E-5</c:v>
                </c:pt>
                <c:pt idx="17084">
                  <c:v>5.8054509999999999E-5</c:v>
                </c:pt>
                <c:pt idx="17085">
                  <c:v>5.804048E-5</c:v>
                </c:pt>
                <c:pt idx="17086">
                  <c:v>5.8027640000000003E-5</c:v>
                </c:pt>
                <c:pt idx="17087">
                  <c:v>5.8016280000000001E-5</c:v>
                </c:pt>
                <c:pt idx="17088">
                  <c:v>5.8007729999999999E-5</c:v>
                </c:pt>
                <c:pt idx="17089">
                  <c:v>5.7997259999999998E-5</c:v>
                </c:pt>
                <c:pt idx="17090">
                  <c:v>5.7985480000000001E-5</c:v>
                </c:pt>
                <c:pt idx="17091">
                  <c:v>5.7974150000000001E-5</c:v>
                </c:pt>
                <c:pt idx="17092">
                  <c:v>5.7962569999999998E-5</c:v>
                </c:pt>
                <c:pt idx="17093">
                  <c:v>5.7951590000000002E-5</c:v>
                </c:pt>
                <c:pt idx="17094">
                  <c:v>5.7940350000000002E-5</c:v>
                </c:pt>
                <c:pt idx="17095">
                  <c:v>5.7929400000000001E-5</c:v>
                </c:pt>
                <c:pt idx="17096">
                  <c:v>5.7919320000000001E-5</c:v>
                </c:pt>
                <c:pt idx="17097">
                  <c:v>5.7909070000000002E-5</c:v>
                </c:pt>
                <c:pt idx="17098">
                  <c:v>5.7898549999999998E-5</c:v>
                </c:pt>
                <c:pt idx="17099">
                  <c:v>5.7888279999999998E-5</c:v>
                </c:pt>
                <c:pt idx="17100">
                  <c:v>5.7877839999999999E-5</c:v>
                </c:pt>
                <c:pt idx="17101">
                  <c:v>5.7867430000000003E-5</c:v>
                </c:pt>
                <c:pt idx="17102">
                  <c:v>5.7856860000000002E-5</c:v>
                </c:pt>
                <c:pt idx="17103">
                  <c:v>5.7845869999999999E-5</c:v>
                </c:pt>
                <c:pt idx="17104">
                  <c:v>5.7834339999999999E-5</c:v>
                </c:pt>
                <c:pt idx="17105">
                  <c:v>5.7821870000000001E-5</c:v>
                </c:pt>
                <c:pt idx="17106">
                  <c:v>5.7809780000000002E-5</c:v>
                </c:pt>
                <c:pt idx="17107">
                  <c:v>5.779793E-5</c:v>
                </c:pt>
                <c:pt idx="17108">
                  <c:v>5.778699E-5</c:v>
                </c:pt>
                <c:pt idx="17109">
                  <c:v>5.7776389999999997E-5</c:v>
                </c:pt>
                <c:pt idx="17110">
                  <c:v>5.7766660000000001E-5</c:v>
                </c:pt>
                <c:pt idx="17111">
                  <c:v>5.7757009999999997E-5</c:v>
                </c:pt>
                <c:pt idx="17112">
                  <c:v>5.7747390000000001E-5</c:v>
                </c:pt>
                <c:pt idx="17113">
                  <c:v>5.7737410000000001E-5</c:v>
                </c:pt>
                <c:pt idx="17114">
                  <c:v>5.7726819999999999E-5</c:v>
                </c:pt>
                <c:pt idx="17115">
                  <c:v>5.7712679999999999E-5</c:v>
                </c:pt>
                <c:pt idx="17116">
                  <c:v>5.7698019999999997E-5</c:v>
                </c:pt>
                <c:pt idx="17117">
                  <c:v>5.7683640000000001E-5</c:v>
                </c:pt>
                <c:pt idx="17118">
                  <c:v>5.7670249999999999E-5</c:v>
                </c:pt>
                <c:pt idx="17119">
                  <c:v>5.7660990000000002E-5</c:v>
                </c:pt>
                <c:pt idx="17120">
                  <c:v>5.7651320000000003E-5</c:v>
                </c:pt>
                <c:pt idx="17121">
                  <c:v>5.7640550000000002E-5</c:v>
                </c:pt>
                <c:pt idx="17122">
                  <c:v>5.7629629999999997E-5</c:v>
                </c:pt>
                <c:pt idx="17123">
                  <c:v>5.761922E-5</c:v>
                </c:pt>
                <c:pt idx="17124">
                  <c:v>5.7608880000000002E-5</c:v>
                </c:pt>
                <c:pt idx="17125">
                  <c:v>5.7598279999999999E-5</c:v>
                </c:pt>
                <c:pt idx="17126">
                  <c:v>5.7587760000000002E-5</c:v>
                </c:pt>
                <c:pt idx="17127">
                  <c:v>5.7577300000000002E-5</c:v>
                </c:pt>
                <c:pt idx="17128">
                  <c:v>5.7567430000000003E-5</c:v>
                </c:pt>
                <c:pt idx="17129">
                  <c:v>5.755722E-5</c:v>
                </c:pt>
                <c:pt idx="17130">
                  <c:v>5.7547390000000003E-5</c:v>
                </c:pt>
                <c:pt idx="17131">
                  <c:v>5.7537259999999999E-5</c:v>
                </c:pt>
                <c:pt idx="17132">
                  <c:v>5.752651E-5</c:v>
                </c:pt>
                <c:pt idx="17133">
                  <c:v>5.7515739999999998E-5</c:v>
                </c:pt>
                <c:pt idx="17134">
                  <c:v>5.7505099999999999E-5</c:v>
                </c:pt>
                <c:pt idx="17135">
                  <c:v>5.7494490000000003E-5</c:v>
                </c:pt>
                <c:pt idx="17136">
                  <c:v>5.7483199999999999E-5</c:v>
                </c:pt>
                <c:pt idx="17137">
                  <c:v>5.747208E-5</c:v>
                </c:pt>
                <c:pt idx="17138">
                  <c:v>5.7461060000000002E-5</c:v>
                </c:pt>
                <c:pt idx="17139">
                  <c:v>5.7450500000000002E-5</c:v>
                </c:pt>
                <c:pt idx="17140">
                  <c:v>5.7440079999999998E-5</c:v>
                </c:pt>
                <c:pt idx="17141">
                  <c:v>5.7430180000000003E-5</c:v>
                </c:pt>
                <c:pt idx="17142">
                  <c:v>5.7420239999999999E-5</c:v>
                </c:pt>
                <c:pt idx="17143">
                  <c:v>5.7410000000000001E-5</c:v>
                </c:pt>
                <c:pt idx="17144">
                  <c:v>5.7400079999999998E-5</c:v>
                </c:pt>
                <c:pt idx="17145">
                  <c:v>5.738993E-5</c:v>
                </c:pt>
                <c:pt idx="17146">
                  <c:v>5.7380019999999998E-5</c:v>
                </c:pt>
                <c:pt idx="17147">
                  <c:v>5.7369659999999998E-5</c:v>
                </c:pt>
                <c:pt idx="17148">
                  <c:v>5.7356289999999998E-5</c:v>
                </c:pt>
                <c:pt idx="17149">
                  <c:v>5.7343399999999997E-5</c:v>
                </c:pt>
                <c:pt idx="17150">
                  <c:v>5.7329890000000001E-5</c:v>
                </c:pt>
                <c:pt idx="17151">
                  <c:v>5.7316599999999999E-5</c:v>
                </c:pt>
                <c:pt idx="17152">
                  <c:v>5.7306609999999998E-5</c:v>
                </c:pt>
                <c:pt idx="17153">
                  <c:v>5.729656E-5</c:v>
                </c:pt>
                <c:pt idx="17154">
                  <c:v>5.7286220000000002E-5</c:v>
                </c:pt>
                <c:pt idx="17155">
                  <c:v>5.7275970000000003E-5</c:v>
                </c:pt>
                <c:pt idx="17156">
                  <c:v>5.7265909999999997E-5</c:v>
                </c:pt>
                <c:pt idx="17157">
                  <c:v>5.7255949999999999E-5</c:v>
                </c:pt>
                <c:pt idx="17158">
                  <c:v>5.7246449999999998E-5</c:v>
                </c:pt>
                <c:pt idx="17159">
                  <c:v>5.7236659999999998E-5</c:v>
                </c:pt>
                <c:pt idx="17160">
                  <c:v>5.7226830000000001E-5</c:v>
                </c:pt>
                <c:pt idx="17161">
                  <c:v>5.7217350000000002E-5</c:v>
                </c:pt>
                <c:pt idx="17162">
                  <c:v>5.7207550000000001E-5</c:v>
                </c:pt>
                <c:pt idx="17163">
                  <c:v>5.7197390000000002E-5</c:v>
                </c:pt>
                <c:pt idx="17164">
                  <c:v>5.71873E-5</c:v>
                </c:pt>
                <c:pt idx="17165">
                  <c:v>5.7176989999999998E-5</c:v>
                </c:pt>
                <c:pt idx="17166">
                  <c:v>5.7166359999999999E-5</c:v>
                </c:pt>
                <c:pt idx="17167">
                  <c:v>5.7155699999999999E-5</c:v>
                </c:pt>
                <c:pt idx="17168">
                  <c:v>5.7145119999999997E-5</c:v>
                </c:pt>
                <c:pt idx="17169">
                  <c:v>5.7134669999999998E-5</c:v>
                </c:pt>
                <c:pt idx="17170">
                  <c:v>5.7124370000000003E-5</c:v>
                </c:pt>
                <c:pt idx="17171">
                  <c:v>5.7113829999999997E-5</c:v>
                </c:pt>
                <c:pt idx="17172">
                  <c:v>5.7103589999999999E-5</c:v>
                </c:pt>
                <c:pt idx="17173">
                  <c:v>5.7093450000000001E-5</c:v>
                </c:pt>
                <c:pt idx="17174">
                  <c:v>5.7083719999999998E-5</c:v>
                </c:pt>
                <c:pt idx="17175">
                  <c:v>5.7073949999999999E-5</c:v>
                </c:pt>
                <c:pt idx="17176">
                  <c:v>5.706399E-5</c:v>
                </c:pt>
                <c:pt idx="17177">
                  <c:v>5.7054349999999997E-5</c:v>
                </c:pt>
                <c:pt idx="17178">
                  <c:v>5.7044569999999997E-5</c:v>
                </c:pt>
                <c:pt idx="17179">
                  <c:v>5.7034699999999998E-5</c:v>
                </c:pt>
                <c:pt idx="17180">
                  <c:v>5.702165E-5</c:v>
                </c:pt>
                <c:pt idx="17181">
                  <c:v>5.7008100000000001E-5</c:v>
                </c:pt>
                <c:pt idx="17182">
                  <c:v>5.6994670000000003E-5</c:v>
                </c:pt>
                <c:pt idx="17183">
                  <c:v>5.6982219999999999E-5</c:v>
                </c:pt>
                <c:pt idx="17184">
                  <c:v>5.6973650000000003E-5</c:v>
                </c:pt>
                <c:pt idx="17185">
                  <c:v>5.696412E-5</c:v>
                </c:pt>
                <c:pt idx="17186">
                  <c:v>5.6953919999999998E-5</c:v>
                </c:pt>
                <c:pt idx="17187">
                  <c:v>5.6943659999999999E-5</c:v>
                </c:pt>
                <c:pt idx="17188">
                  <c:v>5.6933900000000001E-5</c:v>
                </c:pt>
                <c:pt idx="17189">
                  <c:v>5.6924189999999999E-5</c:v>
                </c:pt>
                <c:pt idx="17190">
                  <c:v>5.6914350000000002E-5</c:v>
                </c:pt>
                <c:pt idx="17191">
                  <c:v>5.690464E-5</c:v>
                </c:pt>
                <c:pt idx="17192">
                  <c:v>5.6894990000000003E-5</c:v>
                </c:pt>
                <c:pt idx="17193">
                  <c:v>5.688537E-5</c:v>
                </c:pt>
                <c:pt idx="17194">
                  <c:v>5.6876090000000002E-5</c:v>
                </c:pt>
                <c:pt idx="17195">
                  <c:v>5.6866659999999999E-5</c:v>
                </c:pt>
                <c:pt idx="17196">
                  <c:v>5.6856930000000003E-5</c:v>
                </c:pt>
                <c:pt idx="17197">
                  <c:v>5.6847210000000001E-5</c:v>
                </c:pt>
                <c:pt idx="17198">
                  <c:v>5.6837369999999997E-5</c:v>
                </c:pt>
                <c:pt idx="17199">
                  <c:v>5.6827080000000002E-5</c:v>
                </c:pt>
                <c:pt idx="17200">
                  <c:v>5.6816720000000002E-5</c:v>
                </c:pt>
                <c:pt idx="17201">
                  <c:v>5.6806499999999999E-5</c:v>
                </c:pt>
                <c:pt idx="17202">
                  <c:v>5.6796100000000003E-5</c:v>
                </c:pt>
                <c:pt idx="17203">
                  <c:v>5.6785930000000003E-5</c:v>
                </c:pt>
                <c:pt idx="17204">
                  <c:v>5.6775930000000002E-5</c:v>
                </c:pt>
                <c:pt idx="17205">
                  <c:v>5.6765950000000002E-5</c:v>
                </c:pt>
                <c:pt idx="17206">
                  <c:v>5.6756389999999997E-5</c:v>
                </c:pt>
                <c:pt idx="17207">
                  <c:v>5.6746919999999998E-5</c:v>
                </c:pt>
                <c:pt idx="17208">
                  <c:v>5.6737309999999997E-5</c:v>
                </c:pt>
                <c:pt idx="17209">
                  <c:v>5.672795E-5</c:v>
                </c:pt>
                <c:pt idx="17210">
                  <c:v>5.6718490000000002E-5</c:v>
                </c:pt>
                <c:pt idx="17211">
                  <c:v>5.6709129999999998E-5</c:v>
                </c:pt>
                <c:pt idx="17212">
                  <c:v>5.6699429999999997E-5</c:v>
                </c:pt>
                <c:pt idx="17213">
                  <c:v>5.668631E-5</c:v>
                </c:pt>
                <c:pt idx="17214">
                  <c:v>5.6672980000000003E-5</c:v>
                </c:pt>
                <c:pt idx="17215">
                  <c:v>5.6660419999999999E-5</c:v>
                </c:pt>
                <c:pt idx="17216">
                  <c:v>5.6648119999999999E-5</c:v>
                </c:pt>
                <c:pt idx="17217">
                  <c:v>5.6639050000000001E-5</c:v>
                </c:pt>
                <c:pt idx="17218">
                  <c:v>5.662944E-5</c:v>
                </c:pt>
                <c:pt idx="17219">
                  <c:v>5.6619510000000003E-5</c:v>
                </c:pt>
                <c:pt idx="17220">
                  <c:v>5.6609659999999998E-5</c:v>
                </c:pt>
                <c:pt idx="17221">
                  <c:v>5.6600239999999997E-5</c:v>
                </c:pt>
                <c:pt idx="17222">
                  <c:v>5.65907E-5</c:v>
                </c:pt>
                <c:pt idx="17223">
                  <c:v>5.6581549999999997E-5</c:v>
                </c:pt>
                <c:pt idx="17224">
                  <c:v>5.65723E-5</c:v>
                </c:pt>
                <c:pt idx="17225">
                  <c:v>5.6563059999999998E-5</c:v>
                </c:pt>
                <c:pt idx="17226">
                  <c:v>5.6553769999999998E-5</c:v>
                </c:pt>
                <c:pt idx="17227">
                  <c:v>5.654468E-5</c:v>
                </c:pt>
                <c:pt idx="17228">
                  <c:v>5.6535349999999997E-5</c:v>
                </c:pt>
                <c:pt idx="17229">
                  <c:v>5.65256E-5</c:v>
                </c:pt>
                <c:pt idx="17230">
                  <c:v>5.6515760000000003E-5</c:v>
                </c:pt>
                <c:pt idx="17231">
                  <c:v>5.6505799999999997E-5</c:v>
                </c:pt>
                <c:pt idx="17232">
                  <c:v>5.6495549999999998E-5</c:v>
                </c:pt>
                <c:pt idx="17233">
                  <c:v>5.6485140000000002E-5</c:v>
                </c:pt>
                <c:pt idx="17234">
                  <c:v>5.6475089999999997E-5</c:v>
                </c:pt>
                <c:pt idx="17235">
                  <c:v>5.6465290000000002E-5</c:v>
                </c:pt>
                <c:pt idx="17236">
                  <c:v>5.6455780000000001E-5</c:v>
                </c:pt>
                <c:pt idx="17237">
                  <c:v>5.6446090000000001E-5</c:v>
                </c:pt>
                <c:pt idx="17238">
                  <c:v>5.6436720000000003E-5</c:v>
                </c:pt>
                <c:pt idx="17239">
                  <c:v>5.6427400000000001E-5</c:v>
                </c:pt>
                <c:pt idx="17240">
                  <c:v>5.6417939999999997E-5</c:v>
                </c:pt>
                <c:pt idx="17241">
                  <c:v>5.6408749999999998E-5</c:v>
                </c:pt>
                <c:pt idx="17242">
                  <c:v>5.6399510000000002E-5</c:v>
                </c:pt>
                <c:pt idx="17243">
                  <c:v>5.6390030000000003E-5</c:v>
                </c:pt>
                <c:pt idx="17244">
                  <c:v>5.6380430000000002E-5</c:v>
                </c:pt>
                <c:pt idx="17245">
                  <c:v>5.6367959999999997E-5</c:v>
                </c:pt>
                <c:pt idx="17246">
                  <c:v>5.6355070000000003E-5</c:v>
                </c:pt>
                <c:pt idx="17247">
                  <c:v>5.6342150000000001E-5</c:v>
                </c:pt>
                <c:pt idx="17248">
                  <c:v>5.6330360000000003E-5</c:v>
                </c:pt>
                <c:pt idx="17249">
                  <c:v>5.6320680000000003E-5</c:v>
                </c:pt>
                <c:pt idx="17250">
                  <c:v>5.6311799999999998E-5</c:v>
                </c:pt>
                <c:pt idx="17251">
                  <c:v>5.6303130000000002E-5</c:v>
                </c:pt>
                <c:pt idx="17252">
                  <c:v>5.6293389999999998E-5</c:v>
                </c:pt>
                <c:pt idx="17253">
                  <c:v>5.6282429999999997E-5</c:v>
                </c:pt>
                <c:pt idx="17254">
                  <c:v>5.6273110000000002E-5</c:v>
                </c:pt>
                <c:pt idx="17255">
                  <c:v>5.6263340000000003E-5</c:v>
                </c:pt>
                <c:pt idx="17256">
                  <c:v>5.625438E-5</c:v>
                </c:pt>
                <c:pt idx="17257">
                  <c:v>5.6245380000000001E-5</c:v>
                </c:pt>
                <c:pt idx="17258">
                  <c:v>5.6236970000000002E-5</c:v>
                </c:pt>
                <c:pt idx="17259">
                  <c:v>5.6228499999999999E-5</c:v>
                </c:pt>
                <c:pt idx="17260">
                  <c:v>5.6219720000000001E-5</c:v>
                </c:pt>
                <c:pt idx="17261">
                  <c:v>5.6210749999999997E-5</c:v>
                </c:pt>
                <c:pt idx="17262">
                  <c:v>5.6201630000000003E-5</c:v>
                </c:pt>
                <c:pt idx="17263">
                  <c:v>5.6191620000000001E-5</c:v>
                </c:pt>
                <c:pt idx="17264">
                  <c:v>5.6181290000000003E-5</c:v>
                </c:pt>
                <c:pt idx="17265">
                  <c:v>5.6171159999999999E-5</c:v>
                </c:pt>
                <c:pt idx="17266">
                  <c:v>5.6161159999999997E-5</c:v>
                </c:pt>
                <c:pt idx="17267">
                  <c:v>5.6151389999999998E-5</c:v>
                </c:pt>
                <c:pt idx="17268">
                  <c:v>5.6141619999999999E-5</c:v>
                </c:pt>
                <c:pt idx="17269">
                  <c:v>5.6132280000000003E-5</c:v>
                </c:pt>
                <c:pt idx="17270">
                  <c:v>5.6123199999999998E-5</c:v>
                </c:pt>
                <c:pt idx="17271">
                  <c:v>5.611412E-5</c:v>
                </c:pt>
                <c:pt idx="17272">
                  <c:v>5.6105430000000002E-5</c:v>
                </c:pt>
                <c:pt idx="17273">
                  <c:v>5.6096710000000002E-5</c:v>
                </c:pt>
                <c:pt idx="17274">
                  <c:v>5.6087800000000002E-5</c:v>
                </c:pt>
                <c:pt idx="17275">
                  <c:v>5.6078990000000002E-5</c:v>
                </c:pt>
                <c:pt idx="17276">
                  <c:v>5.6070080000000002E-5</c:v>
                </c:pt>
                <c:pt idx="17277">
                  <c:v>5.6060609999999997E-5</c:v>
                </c:pt>
                <c:pt idx="17278">
                  <c:v>5.6048270000000001E-5</c:v>
                </c:pt>
                <c:pt idx="17279">
                  <c:v>5.6036380000000003E-5</c:v>
                </c:pt>
                <c:pt idx="17280">
                  <c:v>5.6024160000000002E-5</c:v>
                </c:pt>
                <c:pt idx="17281">
                  <c:v>5.6011570000000002E-5</c:v>
                </c:pt>
                <c:pt idx="17282">
                  <c:v>5.6002460000000002E-5</c:v>
                </c:pt>
                <c:pt idx="17283">
                  <c:v>5.5993399999999998E-5</c:v>
                </c:pt>
                <c:pt idx="17284">
                  <c:v>5.5983989999999997E-5</c:v>
                </c:pt>
                <c:pt idx="17285">
                  <c:v>5.597464E-5</c:v>
                </c:pt>
                <c:pt idx="17286">
                  <c:v>5.5965519999999999E-5</c:v>
                </c:pt>
                <c:pt idx="17287">
                  <c:v>5.5956560000000003E-5</c:v>
                </c:pt>
                <c:pt idx="17288">
                  <c:v>5.594771E-5</c:v>
                </c:pt>
                <c:pt idx="17289">
                  <c:v>5.593898E-5</c:v>
                </c:pt>
                <c:pt idx="17290">
                  <c:v>5.5930619999999997E-5</c:v>
                </c:pt>
                <c:pt idx="17291">
                  <c:v>5.5922199999999998E-5</c:v>
                </c:pt>
                <c:pt idx="17292">
                  <c:v>5.5913589999999999E-5</c:v>
                </c:pt>
                <c:pt idx="17293">
                  <c:v>5.590469E-5</c:v>
                </c:pt>
                <c:pt idx="17294">
                  <c:v>5.589569E-5</c:v>
                </c:pt>
                <c:pt idx="17295">
                  <c:v>5.5886590000000001E-5</c:v>
                </c:pt>
                <c:pt idx="17296">
                  <c:v>5.5877030000000003E-5</c:v>
                </c:pt>
                <c:pt idx="17297">
                  <c:v>5.5867130000000001E-5</c:v>
                </c:pt>
                <c:pt idx="17298">
                  <c:v>5.5857550000000002E-5</c:v>
                </c:pt>
                <c:pt idx="17299">
                  <c:v>5.584783E-5</c:v>
                </c:pt>
                <c:pt idx="17300">
                  <c:v>5.5838309999999998E-5</c:v>
                </c:pt>
                <c:pt idx="17301">
                  <c:v>5.5829119999999999E-5</c:v>
                </c:pt>
                <c:pt idx="17302">
                  <c:v>5.5819950000000001E-5</c:v>
                </c:pt>
                <c:pt idx="17303">
                  <c:v>5.5811089999999998E-5</c:v>
                </c:pt>
                <c:pt idx="17304">
                  <c:v>5.58024E-5</c:v>
                </c:pt>
                <c:pt idx="17305">
                  <c:v>5.5793600000000001E-5</c:v>
                </c:pt>
                <c:pt idx="17306">
                  <c:v>5.5785019999999997E-5</c:v>
                </c:pt>
                <c:pt idx="17307">
                  <c:v>5.5776470000000002E-5</c:v>
                </c:pt>
                <c:pt idx="17308">
                  <c:v>5.5767609999999998E-5</c:v>
                </c:pt>
                <c:pt idx="17309">
                  <c:v>5.5758789999999998E-5</c:v>
                </c:pt>
                <c:pt idx="17310">
                  <c:v>5.5749779999999998E-5</c:v>
                </c:pt>
                <c:pt idx="17311">
                  <c:v>5.5737820000000002E-5</c:v>
                </c:pt>
                <c:pt idx="17312">
                  <c:v>5.5725469999999998E-5</c:v>
                </c:pt>
                <c:pt idx="17313">
                  <c:v>5.5713820000000003E-5</c:v>
                </c:pt>
                <c:pt idx="17314">
                  <c:v>5.5703869999999998E-5</c:v>
                </c:pt>
                <c:pt idx="17315">
                  <c:v>5.5694079999999998E-5</c:v>
                </c:pt>
                <c:pt idx="17316">
                  <c:v>5.5684399999999998E-5</c:v>
                </c:pt>
                <c:pt idx="17317">
                  <c:v>5.5675040000000001E-5</c:v>
                </c:pt>
                <c:pt idx="17318">
                  <c:v>5.5665850000000002E-5</c:v>
                </c:pt>
                <c:pt idx="17319">
                  <c:v>5.5657040000000002E-5</c:v>
                </c:pt>
                <c:pt idx="17320">
                  <c:v>5.564849E-5</c:v>
                </c:pt>
                <c:pt idx="17321">
                  <c:v>5.5640200000000003E-5</c:v>
                </c:pt>
                <c:pt idx="17322">
                  <c:v>5.5632420000000001E-5</c:v>
                </c:pt>
                <c:pt idx="17323">
                  <c:v>5.562466E-5</c:v>
                </c:pt>
                <c:pt idx="17324">
                  <c:v>5.5616650000000002E-5</c:v>
                </c:pt>
                <c:pt idx="17325">
                  <c:v>5.5608330000000003E-5</c:v>
                </c:pt>
                <c:pt idx="17326">
                  <c:v>5.5599919999999997E-5</c:v>
                </c:pt>
                <c:pt idx="17327">
                  <c:v>5.5591299999999997E-5</c:v>
                </c:pt>
                <c:pt idx="17328">
                  <c:v>5.5582250000000001E-5</c:v>
                </c:pt>
                <c:pt idx="17329">
                  <c:v>5.5573070000000003E-5</c:v>
                </c:pt>
                <c:pt idx="17330">
                  <c:v>5.5563940000000001E-5</c:v>
                </c:pt>
                <c:pt idx="17331">
                  <c:v>5.5554609999999999E-5</c:v>
                </c:pt>
                <c:pt idx="17332">
                  <c:v>5.5545350000000002E-5</c:v>
                </c:pt>
                <c:pt idx="17333">
                  <c:v>5.5536399999999999E-5</c:v>
                </c:pt>
                <c:pt idx="17334">
                  <c:v>5.5527430000000002E-5</c:v>
                </c:pt>
                <c:pt idx="17335">
                  <c:v>5.5518739999999997E-5</c:v>
                </c:pt>
                <c:pt idx="17336">
                  <c:v>5.5510309999999997E-5</c:v>
                </c:pt>
                <c:pt idx="17337">
                  <c:v>5.550183E-5</c:v>
                </c:pt>
                <c:pt idx="17338">
                  <c:v>5.5493649999999997E-5</c:v>
                </c:pt>
                <c:pt idx="17339">
                  <c:v>5.5485510000000003E-5</c:v>
                </c:pt>
                <c:pt idx="17340">
                  <c:v>5.547713E-5</c:v>
                </c:pt>
                <c:pt idx="17341">
                  <c:v>5.5468820000000001E-5</c:v>
                </c:pt>
                <c:pt idx="17342">
                  <c:v>5.5460490000000001E-5</c:v>
                </c:pt>
                <c:pt idx="17343">
                  <c:v>5.545166E-5</c:v>
                </c:pt>
                <c:pt idx="17344">
                  <c:v>5.5439999999999998E-5</c:v>
                </c:pt>
                <c:pt idx="17345">
                  <c:v>5.5428720000000001E-5</c:v>
                </c:pt>
                <c:pt idx="17346">
                  <c:v>5.5417139999999998E-5</c:v>
                </c:pt>
                <c:pt idx="17347">
                  <c:v>5.5405380000000002E-5</c:v>
                </c:pt>
                <c:pt idx="17348">
                  <c:v>5.5396450000000001E-5</c:v>
                </c:pt>
                <c:pt idx="17349">
                  <c:v>5.5387209999999998E-5</c:v>
                </c:pt>
                <c:pt idx="17350">
                  <c:v>5.5378070000000002E-5</c:v>
                </c:pt>
                <c:pt idx="17351">
                  <c:v>5.5369060000000002E-5</c:v>
                </c:pt>
                <c:pt idx="17352">
                  <c:v>5.5360450000000003E-5</c:v>
                </c:pt>
                <c:pt idx="17353">
                  <c:v>5.535218E-5</c:v>
                </c:pt>
                <c:pt idx="17354">
                  <c:v>5.5344160000000002E-5</c:v>
                </c:pt>
                <c:pt idx="17355">
                  <c:v>5.5336279999999999E-5</c:v>
                </c:pt>
                <c:pt idx="17356">
                  <c:v>5.532883E-5</c:v>
                </c:pt>
                <c:pt idx="17357">
                  <c:v>5.5321239999999998E-5</c:v>
                </c:pt>
                <c:pt idx="17358">
                  <c:v>5.5313299999999998E-5</c:v>
                </c:pt>
                <c:pt idx="17359">
                  <c:v>5.5304920000000001E-5</c:v>
                </c:pt>
                <c:pt idx="17360">
                  <c:v>5.5296359999999999E-5</c:v>
                </c:pt>
                <c:pt idx="17361">
                  <c:v>5.528766E-5</c:v>
                </c:pt>
                <c:pt idx="17362">
                  <c:v>5.5278549999999999E-5</c:v>
                </c:pt>
                <c:pt idx="17363">
                  <c:v>5.5269100000000002E-5</c:v>
                </c:pt>
                <c:pt idx="17364">
                  <c:v>5.526006E-5</c:v>
                </c:pt>
                <c:pt idx="17365">
                  <c:v>5.5250939999999999E-5</c:v>
                </c:pt>
                <c:pt idx="17366">
                  <c:v>5.5241950000000001E-5</c:v>
                </c:pt>
                <c:pt idx="17367">
                  <c:v>5.5233360000000003E-5</c:v>
                </c:pt>
                <c:pt idx="17368">
                  <c:v>5.5224740000000003E-5</c:v>
                </c:pt>
                <c:pt idx="17369">
                  <c:v>5.5216359999999999E-5</c:v>
                </c:pt>
                <c:pt idx="17370">
                  <c:v>5.520823E-5</c:v>
                </c:pt>
                <c:pt idx="17371">
                  <c:v>5.5199989999999999E-5</c:v>
                </c:pt>
                <c:pt idx="17372">
                  <c:v>5.5191620000000003E-5</c:v>
                </c:pt>
                <c:pt idx="17373">
                  <c:v>5.5183389999999997E-5</c:v>
                </c:pt>
                <c:pt idx="17374">
                  <c:v>5.5175279999999999E-5</c:v>
                </c:pt>
                <c:pt idx="17375">
                  <c:v>5.5166929999999997E-5</c:v>
                </c:pt>
                <c:pt idx="17376">
                  <c:v>5.5158609999999998E-5</c:v>
                </c:pt>
                <c:pt idx="17377">
                  <c:v>5.5150189999999999E-5</c:v>
                </c:pt>
                <c:pt idx="17378">
                  <c:v>5.5138839999999997E-5</c:v>
                </c:pt>
                <c:pt idx="17379">
                  <c:v>5.5127029999999998E-5</c:v>
                </c:pt>
                <c:pt idx="17380">
                  <c:v>5.5115129999999999E-5</c:v>
                </c:pt>
                <c:pt idx="17381">
                  <c:v>5.510449E-5</c:v>
                </c:pt>
                <c:pt idx="17382">
                  <c:v>5.5095949999999999E-5</c:v>
                </c:pt>
                <c:pt idx="17383">
                  <c:v>5.5088869999999998E-5</c:v>
                </c:pt>
                <c:pt idx="17384">
                  <c:v>5.5079759999999998E-5</c:v>
                </c:pt>
                <c:pt idx="17385">
                  <c:v>5.507E-5</c:v>
                </c:pt>
                <c:pt idx="17386">
                  <c:v>5.506013E-5</c:v>
                </c:pt>
                <c:pt idx="17387">
                  <c:v>5.5052600000000002E-5</c:v>
                </c:pt>
                <c:pt idx="17388">
                  <c:v>5.5044570000000003E-5</c:v>
                </c:pt>
                <c:pt idx="17389">
                  <c:v>5.5036730000000003E-5</c:v>
                </c:pt>
                <c:pt idx="17390">
                  <c:v>5.5029479999999997E-5</c:v>
                </c:pt>
                <c:pt idx="17391">
                  <c:v>5.5022229999999999E-5</c:v>
                </c:pt>
                <c:pt idx="17392">
                  <c:v>5.5014910000000001E-5</c:v>
                </c:pt>
                <c:pt idx="17393">
                  <c:v>5.5007560000000002E-5</c:v>
                </c:pt>
                <c:pt idx="17394">
                  <c:v>5.5000029999999997E-5</c:v>
                </c:pt>
                <c:pt idx="17395">
                  <c:v>5.4991650000000001E-5</c:v>
                </c:pt>
                <c:pt idx="17396">
                  <c:v>5.4982480000000003E-5</c:v>
                </c:pt>
                <c:pt idx="17397">
                  <c:v>5.4973470000000003E-5</c:v>
                </c:pt>
                <c:pt idx="17398">
                  <c:v>5.4964109999999998E-5</c:v>
                </c:pt>
                <c:pt idx="17399">
                  <c:v>5.4954689999999997E-5</c:v>
                </c:pt>
                <c:pt idx="17400">
                  <c:v>5.4945770000000003E-5</c:v>
                </c:pt>
                <c:pt idx="17401">
                  <c:v>5.4936989999999999E-5</c:v>
                </c:pt>
                <c:pt idx="17402">
                  <c:v>5.4928449999999998E-5</c:v>
                </c:pt>
                <c:pt idx="17403">
                  <c:v>5.492035E-5</c:v>
                </c:pt>
                <c:pt idx="17404">
                  <c:v>5.4912669999999998E-5</c:v>
                </c:pt>
                <c:pt idx="17405">
                  <c:v>5.4905009999999998E-5</c:v>
                </c:pt>
                <c:pt idx="17406">
                  <c:v>5.4897539999999997E-5</c:v>
                </c:pt>
                <c:pt idx="17407">
                  <c:v>5.4890089999999997E-5</c:v>
                </c:pt>
                <c:pt idx="17408">
                  <c:v>5.4882169999999999E-5</c:v>
                </c:pt>
                <c:pt idx="17409">
                  <c:v>5.4873890000000003E-5</c:v>
                </c:pt>
                <c:pt idx="17410">
                  <c:v>5.4865630000000001E-5</c:v>
                </c:pt>
                <c:pt idx="17411">
                  <c:v>5.485458E-5</c:v>
                </c:pt>
                <c:pt idx="17412">
                  <c:v>5.4842970000000001E-5</c:v>
                </c:pt>
                <c:pt idx="17413">
                  <c:v>5.4832559999999998E-5</c:v>
                </c:pt>
                <c:pt idx="17414">
                  <c:v>5.482271E-5</c:v>
                </c:pt>
                <c:pt idx="17415">
                  <c:v>5.4813130000000001E-5</c:v>
                </c:pt>
                <c:pt idx="17416">
                  <c:v>5.4803650000000002E-5</c:v>
                </c:pt>
                <c:pt idx="17417">
                  <c:v>5.4794489999999998E-5</c:v>
                </c:pt>
                <c:pt idx="17418">
                  <c:v>5.4785560000000003E-5</c:v>
                </c:pt>
                <c:pt idx="17419">
                  <c:v>5.4777429999999997E-5</c:v>
                </c:pt>
                <c:pt idx="17420">
                  <c:v>5.4769750000000002E-5</c:v>
                </c:pt>
                <c:pt idx="17421">
                  <c:v>5.4762349999999999E-5</c:v>
                </c:pt>
                <c:pt idx="17422">
                  <c:v>5.4755149999999997E-5</c:v>
                </c:pt>
                <c:pt idx="17423">
                  <c:v>5.4748330000000001E-5</c:v>
                </c:pt>
                <c:pt idx="17424">
                  <c:v>5.4741489999999997E-5</c:v>
                </c:pt>
                <c:pt idx="17425">
                  <c:v>5.4734210000000003E-5</c:v>
                </c:pt>
                <c:pt idx="17426">
                  <c:v>5.4726389999999998E-5</c:v>
                </c:pt>
                <c:pt idx="17427">
                  <c:v>5.4718220000000002E-5</c:v>
                </c:pt>
                <c:pt idx="17428">
                  <c:v>5.4710019999999998E-5</c:v>
                </c:pt>
                <c:pt idx="17429">
                  <c:v>5.4701350000000001E-5</c:v>
                </c:pt>
                <c:pt idx="17430">
                  <c:v>5.4692460000000003E-5</c:v>
                </c:pt>
                <c:pt idx="17431">
                  <c:v>5.4683350000000002E-5</c:v>
                </c:pt>
                <c:pt idx="17432">
                  <c:v>5.4674869999999999E-5</c:v>
                </c:pt>
                <c:pt idx="17433">
                  <c:v>5.466646E-5</c:v>
                </c:pt>
                <c:pt idx="17434">
                  <c:v>5.4658319999999999E-5</c:v>
                </c:pt>
                <c:pt idx="17435">
                  <c:v>5.4650620000000003E-5</c:v>
                </c:pt>
                <c:pt idx="17436">
                  <c:v>5.4642760000000002E-5</c:v>
                </c:pt>
                <c:pt idx="17437">
                  <c:v>5.4634830000000003E-5</c:v>
                </c:pt>
                <c:pt idx="17438">
                  <c:v>5.4627070000000002E-5</c:v>
                </c:pt>
                <c:pt idx="17439">
                  <c:v>5.4619539999999997E-5</c:v>
                </c:pt>
                <c:pt idx="17440">
                  <c:v>5.4611880000000003E-5</c:v>
                </c:pt>
                <c:pt idx="17441">
                  <c:v>5.4604259999999999E-5</c:v>
                </c:pt>
                <c:pt idx="17442">
                  <c:v>5.4596769999999997E-5</c:v>
                </c:pt>
                <c:pt idx="17443">
                  <c:v>5.4588910000000002E-5</c:v>
                </c:pt>
                <c:pt idx="17444">
                  <c:v>5.4580619999999999E-5</c:v>
                </c:pt>
                <c:pt idx="17445">
                  <c:v>5.4569679999999999E-5</c:v>
                </c:pt>
                <c:pt idx="17446">
                  <c:v>5.4559419999999999E-5</c:v>
                </c:pt>
                <c:pt idx="17447">
                  <c:v>5.4548739999999998E-5</c:v>
                </c:pt>
                <c:pt idx="17448">
                  <c:v>5.4537470000000002E-5</c:v>
                </c:pt>
                <c:pt idx="17449">
                  <c:v>5.4527319999999997E-5</c:v>
                </c:pt>
                <c:pt idx="17450">
                  <c:v>5.4519209999999999E-5</c:v>
                </c:pt>
                <c:pt idx="17451">
                  <c:v>5.4511919999999997E-5</c:v>
                </c:pt>
                <c:pt idx="17452">
                  <c:v>5.4504359999999997E-5</c:v>
                </c:pt>
                <c:pt idx="17453">
                  <c:v>5.4496020000000003E-5</c:v>
                </c:pt>
                <c:pt idx="17454">
                  <c:v>5.448687E-5</c:v>
                </c:pt>
                <c:pt idx="17455">
                  <c:v>5.447796E-5</c:v>
                </c:pt>
                <c:pt idx="17456">
                  <c:v>5.447148E-5</c:v>
                </c:pt>
                <c:pt idx="17457">
                  <c:v>5.4464559999999997E-5</c:v>
                </c:pt>
                <c:pt idx="17458">
                  <c:v>5.4457630000000001E-5</c:v>
                </c:pt>
                <c:pt idx="17459">
                  <c:v>5.4451009999999998E-5</c:v>
                </c:pt>
                <c:pt idx="17460">
                  <c:v>5.4444309999999997E-5</c:v>
                </c:pt>
                <c:pt idx="17461">
                  <c:v>5.4437290000000001E-5</c:v>
                </c:pt>
                <c:pt idx="17462">
                  <c:v>5.4430140000000002E-5</c:v>
                </c:pt>
                <c:pt idx="17463">
                  <c:v>5.4421349999999997E-5</c:v>
                </c:pt>
                <c:pt idx="17464">
                  <c:v>5.441296E-5</c:v>
                </c:pt>
                <c:pt idx="17465">
                  <c:v>5.4404319999999998E-5</c:v>
                </c:pt>
                <c:pt idx="17466">
                  <c:v>5.4395589999999997E-5</c:v>
                </c:pt>
                <c:pt idx="17467">
                  <c:v>5.438584E-5</c:v>
                </c:pt>
                <c:pt idx="17468">
                  <c:v>5.4376380000000002E-5</c:v>
                </c:pt>
                <c:pt idx="17469">
                  <c:v>5.4367619999999999E-5</c:v>
                </c:pt>
                <c:pt idx="17470">
                  <c:v>5.4361450000000001E-5</c:v>
                </c:pt>
                <c:pt idx="17471">
                  <c:v>5.435504E-5</c:v>
                </c:pt>
                <c:pt idx="17472">
                  <c:v>5.4346589999999998E-5</c:v>
                </c:pt>
                <c:pt idx="17473">
                  <c:v>5.433877E-5</c:v>
                </c:pt>
                <c:pt idx="17474">
                  <c:v>5.4331559999999997E-5</c:v>
                </c:pt>
                <c:pt idx="17475">
                  <c:v>5.4324679999999997E-5</c:v>
                </c:pt>
                <c:pt idx="17476">
                  <c:v>5.4317829999999999E-5</c:v>
                </c:pt>
                <c:pt idx="17477">
                  <c:v>5.431232E-5</c:v>
                </c:pt>
                <c:pt idx="17478">
                  <c:v>5.4305190000000002E-5</c:v>
                </c:pt>
                <c:pt idx="17479">
                  <c:v>5.4294669999999998E-5</c:v>
                </c:pt>
                <c:pt idx="17480">
                  <c:v>5.4284019999999999E-5</c:v>
                </c:pt>
                <c:pt idx="17481">
                  <c:v>5.4272179999999997E-5</c:v>
                </c:pt>
                <c:pt idx="17482">
                  <c:v>5.4259679999999997E-5</c:v>
                </c:pt>
                <c:pt idx="17483">
                  <c:v>5.4248369999999998E-5</c:v>
                </c:pt>
                <c:pt idx="17484">
                  <c:v>5.4239049999999997E-5</c:v>
                </c:pt>
                <c:pt idx="17485">
                  <c:v>5.4232099999999999E-5</c:v>
                </c:pt>
                <c:pt idx="17486">
                  <c:v>5.4225750000000002E-5</c:v>
                </c:pt>
                <c:pt idx="17487">
                  <c:v>5.4217559999999998E-5</c:v>
                </c:pt>
                <c:pt idx="17488">
                  <c:v>5.4209390000000002E-5</c:v>
                </c:pt>
                <c:pt idx="17489">
                  <c:v>5.4201679999999998E-5</c:v>
                </c:pt>
                <c:pt idx="17490">
                  <c:v>5.4194779999999997E-5</c:v>
                </c:pt>
                <c:pt idx="17491">
                  <c:v>5.418862E-5</c:v>
                </c:pt>
                <c:pt idx="17492">
                  <c:v>5.4183050000000003E-5</c:v>
                </c:pt>
                <c:pt idx="17493">
                  <c:v>5.4179250000000001E-5</c:v>
                </c:pt>
                <c:pt idx="17494">
                  <c:v>5.4172709999999998E-5</c:v>
                </c:pt>
                <c:pt idx="17495">
                  <c:v>5.4165490000000001E-5</c:v>
                </c:pt>
                <c:pt idx="17496">
                  <c:v>5.4157599999999998E-5</c:v>
                </c:pt>
                <c:pt idx="17497">
                  <c:v>5.4150619999999998E-5</c:v>
                </c:pt>
                <c:pt idx="17498">
                  <c:v>5.4140929999999997E-5</c:v>
                </c:pt>
                <c:pt idx="17499">
                  <c:v>5.4131259999999998E-5</c:v>
                </c:pt>
                <c:pt idx="17500">
                  <c:v>5.412198E-5</c:v>
                </c:pt>
                <c:pt idx="17501">
                  <c:v>5.411327E-5</c:v>
                </c:pt>
                <c:pt idx="17502">
                  <c:v>5.4105119999999999E-5</c:v>
                </c:pt>
                <c:pt idx="17503">
                  <c:v>5.4098899999999998E-5</c:v>
                </c:pt>
                <c:pt idx="17504">
                  <c:v>5.4090769999999998E-5</c:v>
                </c:pt>
                <c:pt idx="17505">
                  <c:v>5.4083080000000003E-5</c:v>
                </c:pt>
                <c:pt idx="17506">
                  <c:v>5.4075790000000001E-5</c:v>
                </c:pt>
                <c:pt idx="17507">
                  <c:v>5.4068830000000002E-5</c:v>
                </c:pt>
                <c:pt idx="17508">
                  <c:v>5.4063680000000001E-5</c:v>
                </c:pt>
                <c:pt idx="17509">
                  <c:v>5.4055889999999998E-5</c:v>
                </c:pt>
                <c:pt idx="17510">
                  <c:v>5.404808E-5</c:v>
                </c:pt>
                <c:pt idx="17511">
                  <c:v>5.404042E-5</c:v>
                </c:pt>
                <c:pt idx="17512">
                  <c:v>5.4032800000000002E-5</c:v>
                </c:pt>
                <c:pt idx="17513">
                  <c:v>5.4023839999999999E-5</c:v>
                </c:pt>
                <c:pt idx="17514">
                  <c:v>5.4013990000000001E-5</c:v>
                </c:pt>
                <c:pt idx="17515">
                  <c:v>5.4003569999999997E-5</c:v>
                </c:pt>
                <c:pt idx="17516">
                  <c:v>5.3993480000000003E-5</c:v>
                </c:pt>
                <c:pt idx="17517">
                  <c:v>5.3983519999999997E-5</c:v>
                </c:pt>
                <c:pt idx="17518">
                  <c:v>5.3974010000000003E-5</c:v>
                </c:pt>
                <c:pt idx="17519">
                  <c:v>5.3965219999999998E-5</c:v>
                </c:pt>
                <c:pt idx="17520">
                  <c:v>5.3957350000000003E-5</c:v>
                </c:pt>
                <c:pt idx="17521">
                  <c:v>5.395034E-5</c:v>
                </c:pt>
                <c:pt idx="17522">
                  <c:v>5.3944009999999998E-5</c:v>
                </c:pt>
                <c:pt idx="17523">
                  <c:v>5.3938060000000002E-5</c:v>
                </c:pt>
                <c:pt idx="17524">
                  <c:v>5.3932170000000003E-5</c:v>
                </c:pt>
                <c:pt idx="17525">
                  <c:v>5.3926109999999999E-5</c:v>
                </c:pt>
                <c:pt idx="17526">
                  <c:v>5.3919699999999998E-5</c:v>
                </c:pt>
                <c:pt idx="17527">
                  <c:v>5.3912870000000001E-5</c:v>
                </c:pt>
                <c:pt idx="17528">
                  <c:v>5.3905639999999997E-5</c:v>
                </c:pt>
                <c:pt idx="17529">
                  <c:v>5.3898060000000002E-5</c:v>
                </c:pt>
                <c:pt idx="17530">
                  <c:v>5.3890220000000003E-5</c:v>
                </c:pt>
                <c:pt idx="17531">
                  <c:v>5.3882260000000001E-5</c:v>
                </c:pt>
                <c:pt idx="17532">
                  <c:v>5.3874230000000002E-5</c:v>
                </c:pt>
                <c:pt idx="17533">
                  <c:v>5.3866270000000001E-5</c:v>
                </c:pt>
                <c:pt idx="17534">
                  <c:v>5.3858399999999999E-5</c:v>
                </c:pt>
                <c:pt idx="17535">
                  <c:v>5.3850700000000003E-5</c:v>
                </c:pt>
                <c:pt idx="17536">
                  <c:v>5.3843140000000002E-5</c:v>
                </c:pt>
                <c:pt idx="17537">
                  <c:v>5.3835790000000003E-5</c:v>
                </c:pt>
                <c:pt idx="17538">
                  <c:v>5.382858E-5</c:v>
                </c:pt>
                <c:pt idx="17539">
                  <c:v>5.38215E-5</c:v>
                </c:pt>
                <c:pt idx="17540">
                  <c:v>5.3814480000000003E-5</c:v>
                </c:pt>
                <c:pt idx="17541">
                  <c:v>5.3807480000000001E-5</c:v>
                </c:pt>
                <c:pt idx="17542">
                  <c:v>5.380048E-5</c:v>
                </c:pt>
                <c:pt idx="17543">
                  <c:v>5.3793450000000002E-5</c:v>
                </c:pt>
                <c:pt idx="17544">
                  <c:v>5.378634E-5</c:v>
                </c:pt>
                <c:pt idx="17545">
                  <c:v>5.377917E-5</c:v>
                </c:pt>
                <c:pt idx="17546">
                  <c:v>5.3771959999999997E-5</c:v>
                </c:pt>
                <c:pt idx="17547">
                  <c:v>5.3764509999999997E-5</c:v>
                </c:pt>
                <c:pt idx="17548">
                  <c:v>5.3755550000000001E-5</c:v>
                </c:pt>
                <c:pt idx="17549">
                  <c:v>5.374576E-5</c:v>
                </c:pt>
                <c:pt idx="17550">
                  <c:v>5.373607E-5</c:v>
                </c:pt>
                <c:pt idx="17551">
                  <c:v>5.3726239999999997E-5</c:v>
                </c:pt>
                <c:pt idx="17552">
                  <c:v>5.3716679999999999E-5</c:v>
                </c:pt>
                <c:pt idx="17553">
                  <c:v>5.3707640000000003E-5</c:v>
                </c:pt>
                <c:pt idx="17554">
                  <c:v>5.3699239999999999E-5</c:v>
                </c:pt>
                <c:pt idx="17555">
                  <c:v>5.3691640000000002E-5</c:v>
                </c:pt>
                <c:pt idx="17556">
                  <c:v>5.3684760000000002E-5</c:v>
                </c:pt>
                <c:pt idx="17557">
                  <c:v>5.3678470000000002E-5</c:v>
                </c:pt>
                <c:pt idx="17558">
                  <c:v>5.367243E-5</c:v>
                </c:pt>
                <c:pt idx="17559">
                  <c:v>5.3666540000000001E-5</c:v>
                </c:pt>
                <c:pt idx="17560">
                  <c:v>5.3660530000000001E-5</c:v>
                </c:pt>
                <c:pt idx="17561">
                  <c:v>5.3654269999999997E-5</c:v>
                </c:pt>
                <c:pt idx="17562">
                  <c:v>5.3648579999999999E-5</c:v>
                </c:pt>
                <c:pt idx="17563">
                  <c:v>5.3641019999999998E-5</c:v>
                </c:pt>
                <c:pt idx="17564">
                  <c:v>5.36332E-5</c:v>
                </c:pt>
                <c:pt idx="17565">
                  <c:v>5.362535E-5</c:v>
                </c:pt>
                <c:pt idx="17566">
                  <c:v>5.3618059999999998E-5</c:v>
                </c:pt>
                <c:pt idx="17567">
                  <c:v>5.3609829999999998E-5</c:v>
                </c:pt>
                <c:pt idx="17568">
                  <c:v>5.360181E-5</c:v>
                </c:pt>
                <c:pt idx="17569">
                  <c:v>5.3594129999999998E-5</c:v>
                </c:pt>
                <c:pt idx="17570">
                  <c:v>5.3586820000000001E-5</c:v>
                </c:pt>
                <c:pt idx="17571">
                  <c:v>5.3579779999999997E-5</c:v>
                </c:pt>
                <c:pt idx="17572">
                  <c:v>5.3572900000000003E-5</c:v>
                </c:pt>
                <c:pt idx="17573">
                  <c:v>5.3566139999999998E-5</c:v>
                </c:pt>
                <c:pt idx="17574">
                  <c:v>5.3560770000000002E-5</c:v>
                </c:pt>
                <c:pt idx="17575">
                  <c:v>5.355309E-5</c:v>
                </c:pt>
                <c:pt idx="17576">
                  <c:v>5.354544E-5</c:v>
                </c:pt>
                <c:pt idx="17577">
                  <c:v>5.3537949999999998E-5</c:v>
                </c:pt>
                <c:pt idx="17578">
                  <c:v>5.3530769999999997E-5</c:v>
                </c:pt>
                <c:pt idx="17579">
                  <c:v>5.3523850000000001E-5</c:v>
                </c:pt>
                <c:pt idx="17580">
                  <c:v>5.3517009999999997E-5</c:v>
                </c:pt>
                <c:pt idx="17581">
                  <c:v>5.3510200000000001E-5</c:v>
                </c:pt>
                <c:pt idx="17582">
                  <c:v>5.3503240000000002E-5</c:v>
                </c:pt>
                <c:pt idx="17583">
                  <c:v>5.3494669999999999E-5</c:v>
                </c:pt>
                <c:pt idx="17584">
                  <c:v>5.3485159999999998E-5</c:v>
                </c:pt>
                <c:pt idx="17585">
                  <c:v>5.347531E-5</c:v>
                </c:pt>
                <c:pt idx="17586">
                  <c:v>5.346553E-5</c:v>
                </c:pt>
                <c:pt idx="17587">
                  <c:v>5.3456530000000001E-5</c:v>
                </c:pt>
                <c:pt idx="17588">
                  <c:v>5.3447630000000002E-5</c:v>
                </c:pt>
                <c:pt idx="17589">
                  <c:v>5.3439259999999999E-5</c:v>
                </c:pt>
                <c:pt idx="17590">
                  <c:v>5.3431750000000002E-5</c:v>
                </c:pt>
                <c:pt idx="17591">
                  <c:v>5.3425109999999998E-5</c:v>
                </c:pt>
                <c:pt idx="17592">
                  <c:v>5.3419199999999998E-5</c:v>
                </c:pt>
                <c:pt idx="17593">
                  <c:v>5.34137E-5</c:v>
                </c:pt>
                <c:pt idx="17594">
                  <c:v>5.3408320000000003E-5</c:v>
                </c:pt>
                <c:pt idx="17595">
                  <c:v>5.340353E-5</c:v>
                </c:pt>
                <c:pt idx="17596">
                  <c:v>5.3396829999999999E-5</c:v>
                </c:pt>
                <c:pt idx="17597">
                  <c:v>5.3389710000000002E-5</c:v>
                </c:pt>
                <c:pt idx="17598">
                  <c:v>5.3382340000000002E-5</c:v>
                </c:pt>
                <c:pt idx="17599">
                  <c:v>5.337486E-5</c:v>
                </c:pt>
                <c:pt idx="17600">
                  <c:v>5.3367410000000001E-5</c:v>
                </c:pt>
                <c:pt idx="17601">
                  <c:v>5.3360080000000003E-5</c:v>
                </c:pt>
                <c:pt idx="17602">
                  <c:v>5.335287E-5</c:v>
                </c:pt>
                <c:pt idx="17603">
                  <c:v>5.3345759999999997E-5</c:v>
                </c:pt>
                <c:pt idx="17604">
                  <c:v>5.3338640000000001E-5</c:v>
                </c:pt>
                <c:pt idx="17605">
                  <c:v>5.333156E-5</c:v>
                </c:pt>
                <c:pt idx="17606">
                  <c:v>5.3324539999999997E-5</c:v>
                </c:pt>
                <c:pt idx="17607">
                  <c:v>5.331751E-5</c:v>
                </c:pt>
                <c:pt idx="17608">
                  <c:v>5.3310599999999997E-5</c:v>
                </c:pt>
                <c:pt idx="17609">
                  <c:v>5.3303800000000003E-5</c:v>
                </c:pt>
                <c:pt idx="17610">
                  <c:v>5.3297090000000001E-5</c:v>
                </c:pt>
                <c:pt idx="17611">
                  <c:v>5.3290410000000001E-5</c:v>
                </c:pt>
                <c:pt idx="17612">
                  <c:v>5.3283750000000003E-5</c:v>
                </c:pt>
                <c:pt idx="17613">
                  <c:v>5.3277079999999997E-5</c:v>
                </c:pt>
                <c:pt idx="17614">
                  <c:v>5.327034E-5</c:v>
                </c:pt>
                <c:pt idx="17615">
                  <c:v>5.3263510000000003E-5</c:v>
                </c:pt>
                <c:pt idx="17616">
                  <c:v>5.3256440000000003E-5</c:v>
                </c:pt>
                <c:pt idx="17617">
                  <c:v>5.3247849999999999E-5</c:v>
                </c:pt>
                <c:pt idx="17618">
                  <c:v>5.3238339999999998E-5</c:v>
                </c:pt>
                <c:pt idx="17619">
                  <c:v>5.3228310000000001E-5</c:v>
                </c:pt>
                <c:pt idx="17620">
                  <c:v>5.321833E-5</c:v>
                </c:pt>
                <c:pt idx="17621">
                  <c:v>5.3209260000000003E-5</c:v>
                </c:pt>
                <c:pt idx="17622">
                  <c:v>5.3200510000000001E-5</c:v>
                </c:pt>
                <c:pt idx="17623">
                  <c:v>5.3192410000000003E-5</c:v>
                </c:pt>
                <c:pt idx="17624">
                  <c:v>5.3185089999999999E-5</c:v>
                </c:pt>
                <c:pt idx="17625">
                  <c:v>5.3178650000000003E-5</c:v>
                </c:pt>
                <c:pt idx="17626">
                  <c:v>5.3172940000000003E-5</c:v>
                </c:pt>
                <c:pt idx="17627">
                  <c:v>5.3167690000000002E-5</c:v>
                </c:pt>
                <c:pt idx="17628">
                  <c:v>5.3162519999999999E-5</c:v>
                </c:pt>
                <c:pt idx="17629">
                  <c:v>5.3157089999999999E-5</c:v>
                </c:pt>
                <c:pt idx="17630">
                  <c:v>5.3151130000000002E-5</c:v>
                </c:pt>
                <c:pt idx="17631">
                  <c:v>5.3144579999999998E-5</c:v>
                </c:pt>
                <c:pt idx="17632">
                  <c:v>5.3137529999999999E-5</c:v>
                </c:pt>
                <c:pt idx="17633">
                  <c:v>5.3130129999999997E-5</c:v>
                </c:pt>
                <c:pt idx="17634">
                  <c:v>5.312253E-5</c:v>
                </c:pt>
                <c:pt idx="17635">
                  <c:v>5.3114890000000001E-5</c:v>
                </c:pt>
                <c:pt idx="17636">
                  <c:v>5.310732E-5</c:v>
                </c:pt>
                <c:pt idx="17637">
                  <c:v>5.3099939999999999E-5</c:v>
                </c:pt>
                <c:pt idx="17638">
                  <c:v>5.3092749999999997E-5</c:v>
                </c:pt>
                <c:pt idx="17639">
                  <c:v>5.3085779999999998E-5</c:v>
                </c:pt>
                <c:pt idx="17640">
                  <c:v>5.3078989999999997E-5</c:v>
                </c:pt>
                <c:pt idx="17641">
                  <c:v>5.307235E-5</c:v>
                </c:pt>
                <c:pt idx="17642">
                  <c:v>5.3065770000000001E-5</c:v>
                </c:pt>
                <c:pt idx="17643">
                  <c:v>5.305927E-5</c:v>
                </c:pt>
                <c:pt idx="17644">
                  <c:v>5.3052759999999999E-5</c:v>
                </c:pt>
                <c:pt idx="17645">
                  <c:v>5.3046230000000003E-5</c:v>
                </c:pt>
                <c:pt idx="17646">
                  <c:v>5.3039679999999998E-5</c:v>
                </c:pt>
                <c:pt idx="17647">
                  <c:v>5.303312E-5</c:v>
                </c:pt>
                <c:pt idx="17648">
                  <c:v>5.3026480000000003E-5</c:v>
                </c:pt>
                <c:pt idx="17649">
                  <c:v>5.3019809999999997E-5</c:v>
                </c:pt>
                <c:pt idx="17650">
                  <c:v>5.3013519999999998E-5</c:v>
                </c:pt>
                <c:pt idx="17651">
                  <c:v>5.3006079999999999E-5</c:v>
                </c:pt>
                <c:pt idx="17652">
                  <c:v>5.2997130000000003E-5</c:v>
                </c:pt>
                <c:pt idx="17653">
                  <c:v>5.29875E-5</c:v>
                </c:pt>
                <c:pt idx="17654">
                  <c:v>5.2977669999999997E-5</c:v>
                </c:pt>
                <c:pt idx="17655">
                  <c:v>5.2968109999999999E-5</c:v>
                </c:pt>
                <c:pt idx="17656">
                  <c:v>5.2959120000000001E-5</c:v>
                </c:pt>
                <c:pt idx="17657">
                  <c:v>5.2950910000000002E-5</c:v>
                </c:pt>
                <c:pt idx="17658">
                  <c:v>5.294352E-5</c:v>
                </c:pt>
                <c:pt idx="17659">
                  <c:v>5.2937299999999999E-5</c:v>
                </c:pt>
                <c:pt idx="17660">
                  <c:v>5.2931289999999999E-5</c:v>
                </c:pt>
                <c:pt idx="17661">
                  <c:v>5.2925459999999997E-5</c:v>
                </c:pt>
                <c:pt idx="17662">
                  <c:v>5.2921209999999998E-5</c:v>
                </c:pt>
                <c:pt idx="17663">
                  <c:v>5.2915799999999999E-5</c:v>
                </c:pt>
                <c:pt idx="17664">
                  <c:v>5.2910159999999998E-5</c:v>
                </c:pt>
                <c:pt idx="17665">
                  <c:v>5.2902780000000003E-5</c:v>
                </c:pt>
                <c:pt idx="17666">
                  <c:v>5.2896280000000002E-5</c:v>
                </c:pt>
                <c:pt idx="17667">
                  <c:v>5.2890219999999999E-5</c:v>
                </c:pt>
                <c:pt idx="17668">
                  <c:v>5.288336E-5</c:v>
                </c:pt>
                <c:pt idx="17669">
                  <c:v>5.2876240000000003E-5</c:v>
                </c:pt>
                <c:pt idx="17670">
                  <c:v>5.2869450000000003E-5</c:v>
                </c:pt>
                <c:pt idx="17671">
                  <c:v>5.2862090000000003E-5</c:v>
                </c:pt>
                <c:pt idx="17672">
                  <c:v>5.2854469999999998E-5</c:v>
                </c:pt>
                <c:pt idx="17673">
                  <c:v>5.2847019999999999E-5</c:v>
                </c:pt>
                <c:pt idx="17674">
                  <c:v>5.2840119999999997E-5</c:v>
                </c:pt>
                <c:pt idx="17675">
                  <c:v>5.2833729999999997E-5</c:v>
                </c:pt>
                <c:pt idx="17676">
                  <c:v>5.282776E-5</c:v>
                </c:pt>
                <c:pt idx="17677">
                  <c:v>5.2822289999999997E-5</c:v>
                </c:pt>
                <c:pt idx="17678">
                  <c:v>5.2815790000000003E-5</c:v>
                </c:pt>
                <c:pt idx="17679">
                  <c:v>5.2809139999999998E-5</c:v>
                </c:pt>
                <c:pt idx="17680">
                  <c:v>5.2802369999999999E-5</c:v>
                </c:pt>
                <c:pt idx="17681">
                  <c:v>5.2795589999999999E-5</c:v>
                </c:pt>
                <c:pt idx="17682">
                  <c:v>5.2788860000000003E-5</c:v>
                </c:pt>
                <c:pt idx="17683">
                  <c:v>5.2782209999999998E-5</c:v>
                </c:pt>
                <c:pt idx="17684">
                  <c:v>5.2775999999999998E-5</c:v>
                </c:pt>
                <c:pt idx="17685">
                  <c:v>5.2769039999999999E-5</c:v>
                </c:pt>
                <c:pt idx="17686">
                  <c:v>5.2762259999999999E-5</c:v>
                </c:pt>
                <c:pt idx="17687">
                  <c:v>5.2756090000000001E-5</c:v>
                </c:pt>
                <c:pt idx="17688">
                  <c:v>5.274765E-5</c:v>
                </c:pt>
                <c:pt idx="17689">
                  <c:v>5.2739119999999999E-5</c:v>
                </c:pt>
                <c:pt idx="17690">
                  <c:v>5.2729809999999999E-5</c:v>
                </c:pt>
                <c:pt idx="17691">
                  <c:v>5.2719519999999997E-5</c:v>
                </c:pt>
                <c:pt idx="17692">
                  <c:v>5.271046E-5</c:v>
                </c:pt>
                <c:pt idx="17693">
                  <c:v>5.2702730000000002E-5</c:v>
                </c:pt>
                <c:pt idx="17694">
                  <c:v>5.2696689999999999E-5</c:v>
                </c:pt>
                <c:pt idx="17695">
                  <c:v>5.26904E-5</c:v>
                </c:pt>
                <c:pt idx="17696">
                  <c:v>5.2684040000000002E-5</c:v>
                </c:pt>
                <c:pt idx="17697">
                  <c:v>5.2677750000000002E-5</c:v>
                </c:pt>
                <c:pt idx="17698">
                  <c:v>5.267162E-5</c:v>
                </c:pt>
                <c:pt idx="17699">
                  <c:v>5.2665789999999999E-5</c:v>
                </c:pt>
                <c:pt idx="17700">
                  <c:v>5.2660290000000001E-5</c:v>
                </c:pt>
                <c:pt idx="17701">
                  <c:v>5.265505E-5</c:v>
                </c:pt>
                <c:pt idx="17702">
                  <c:v>5.2649830000000001E-5</c:v>
                </c:pt>
                <c:pt idx="17703">
                  <c:v>5.2644949999999998E-5</c:v>
                </c:pt>
                <c:pt idx="17704">
                  <c:v>5.2638539999999997E-5</c:v>
                </c:pt>
                <c:pt idx="17705">
                  <c:v>5.2631669999999997E-5</c:v>
                </c:pt>
                <c:pt idx="17706">
                  <c:v>5.2624519999999999E-5</c:v>
                </c:pt>
                <c:pt idx="17707">
                  <c:v>5.2617239999999998E-5</c:v>
                </c:pt>
                <c:pt idx="17708">
                  <c:v>5.2609989999999999E-5</c:v>
                </c:pt>
                <c:pt idx="17709">
                  <c:v>5.2603109999999999E-5</c:v>
                </c:pt>
                <c:pt idx="17710">
                  <c:v>5.2595890000000002E-5</c:v>
                </c:pt>
                <c:pt idx="17711">
                  <c:v>5.2589010000000002E-5</c:v>
                </c:pt>
                <c:pt idx="17712">
                  <c:v>5.2582479999999999E-5</c:v>
                </c:pt>
                <c:pt idx="17713">
                  <c:v>5.2576250000000003E-5</c:v>
                </c:pt>
                <c:pt idx="17714">
                  <c:v>5.2570729999999997E-5</c:v>
                </c:pt>
                <c:pt idx="17715">
                  <c:v>5.2564339999999997E-5</c:v>
                </c:pt>
                <c:pt idx="17716">
                  <c:v>5.2558049999999997E-5</c:v>
                </c:pt>
                <c:pt idx="17717">
                  <c:v>5.2551859999999998E-5</c:v>
                </c:pt>
                <c:pt idx="17718">
                  <c:v>5.254579E-5</c:v>
                </c:pt>
                <c:pt idx="17719">
                  <c:v>5.2540329999999998E-5</c:v>
                </c:pt>
                <c:pt idx="17720">
                  <c:v>5.2533859999999999E-5</c:v>
                </c:pt>
                <c:pt idx="17721">
                  <c:v>5.252738E-5</c:v>
                </c:pt>
                <c:pt idx="17722">
                  <c:v>5.2520869999999998E-5</c:v>
                </c:pt>
                <c:pt idx="17723">
                  <c:v>5.2512800000000003E-5</c:v>
                </c:pt>
                <c:pt idx="17724">
                  <c:v>5.2503829999999999E-5</c:v>
                </c:pt>
                <c:pt idx="17725">
                  <c:v>5.2494309999999997E-5</c:v>
                </c:pt>
                <c:pt idx="17726">
                  <c:v>5.2484870000000001E-5</c:v>
                </c:pt>
                <c:pt idx="17727">
                  <c:v>5.2475880000000002E-5</c:v>
                </c:pt>
                <c:pt idx="17728">
                  <c:v>5.2468140000000003E-5</c:v>
                </c:pt>
                <c:pt idx="17729">
                  <c:v>5.246093E-5</c:v>
                </c:pt>
                <c:pt idx="17730">
                  <c:v>5.2454370000000002E-5</c:v>
                </c:pt>
                <c:pt idx="17731">
                  <c:v>5.2448599999999998E-5</c:v>
                </c:pt>
                <c:pt idx="17732">
                  <c:v>5.244359E-5</c:v>
                </c:pt>
                <c:pt idx="17733">
                  <c:v>5.2439099999999997E-5</c:v>
                </c:pt>
                <c:pt idx="17734">
                  <c:v>5.243468E-5</c:v>
                </c:pt>
                <c:pt idx="17735">
                  <c:v>5.2429419999999998E-5</c:v>
                </c:pt>
                <c:pt idx="17736">
                  <c:v>5.2423870000000003E-5</c:v>
                </c:pt>
                <c:pt idx="17737">
                  <c:v>5.2418250000000002E-5</c:v>
                </c:pt>
                <c:pt idx="17738">
                  <c:v>5.2411250000000001E-5</c:v>
                </c:pt>
                <c:pt idx="17739">
                  <c:v>5.2403900000000002E-5</c:v>
                </c:pt>
                <c:pt idx="17740">
                  <c:v>5.2396840000000002E-5</c:v>
                </c:pt>
                <c:pt idx="17741">
                  <c:v>5.2389789999999997E-5</c:v>
                </c:pt>
                <c:pt idx="17742">
                  <c:v>5.2382890000000002E-5</c:v>
                </c:pt>
                <c:pt idx="17743">
                  <c:v>5.237637E-5</c:v>
                </c:pt>
                <c:pt idx="17744">
                  <c:v>5.2370229999999997E-5</c:v>
                </c:pt>
                <c:pt idx="17745">
                  <c:v>5.2364729999999999E-5</c:v>
                </c:pt>
                <c:pt idx="17746">
                  <c:v>5.2358629999999999E-5</c:v>
                </c:pt>
                <c:pt idx="17747">
                  <c:v>5.235292E-5</c:v>
                </c:pt>
                <c:pt idx="17748">
                  <c:v>5.2346460000000002E-5</c:v>
                </c:pt>
                <c:pt idx="17749">
                  <c:v>5.234005E-5</c:v>
                </c:pt>
                <c:pt idx="17750">
                  <c:v>5.2334509999999999E-5</c:v>
                </c:pt>
                <c:pt idx="17751">
                  <c:v>5.2328099999999998E-5</c:v>
                </c:pt>
                <c:pt idx="17752">
                  <c:v>5.232183E-5</c:v>
                </c:pt>
                <c:pt idx="17753">
                  <c:v>5.2315309999999998E-5</c:v>
                </c:pt>
                <c:pt idx="17754">
                  <c:v>5.2308880000000002E-5</c:v>
                </c:pt>
                <c:pt idx="17755">
                  <c:v>5.2302639999999999E-5</c:v>
                </c:pt>
                <c:pt idx="17756">
                  <c:v>5.2297019999999999E-5</c:v>
                </c:pt>
                <c:pt idx="17757">
                  <c:v>5.2290789999999997E-5</c:v>
                </c:pt>
                <c:pt idx="17758">
                  <c:v>5.2286049999999997E-5</c:v>
                </c:pt>
                <c:pt idx="17759">
                  <c:v>5.2279009999999999E-5</c:v>
                </c:pt>
                <c:pt idx="17760">
                  <c:v>5.2269899999999999E-5</c:v>
                </c:pt>
                <c:pt idx="17761">
                  <c:v>5.2260109999999999E-5</c:v>
                </c:pt>
                <c:pt idx="17762">
                  <c:v>5.2250370000000002E-5</c:v>
                </c:pt>
                <c:pt idx="17763">
                  <c:v>5.2241660000000002E-5</c:v>
                </c:pt>
                <c:pt idx="17764">
                  <c:v>5.2233579999999999E-5</c:v>
                </c:pt>
                <c:pt idx="17765">
                  <c:v>5.222642E-5</c:v>
                </c:pt>
                <c:pt idx="17766">
                  <c:v>5.2220379999999998E-5</c:v>
                </c:pt>
                <c:pt idx="17767">
                  <c:v>5.2215369999999999E-5</c:v>
                </c:pt>
                <c:pt idx="17768">
                  <c:v>5.2211040000000001E-5</c:v>
                </c:pt>
                <c:pt idx="17769">
                  <c:v>5.220686E-5</c:v>
                </c:pt>
                <c:pt idx="17770">
                  <c:v>5.2203149999999998E-5</c:v>
                </c:pt>
                <c:pt idx="17771">
                  <c:v>5.2197539999999999E-5</c:v>
                </c:pt>
                <c:pt idx="17772">
                  <c:v>5.2190269999999999E-5</c:v>
                </c:pt>
                <c:pt idx="17773">
                  <c:v>5.2183659999999997E-5</c:v>
                </c:pt>
                <c:pt idx="17774">
                  <c:v>5.2177230000000001E-5</c:v>
                </c:pt>
                <c:pt idx="17775">
                  <c:v>5.2171579999999999E-5</c:v>
                </c:pt>
                <c:pt idx="17776">
                  <c:v>5.2165710000000002E-5</c:v>
                </c:pt>
                <c:pt idx="17777">
                  <c:v>5.2159449999999997E-5</c:v>
                </c:pt>
                <c:pt idx="17778">
                  <c:v>5.2152389999999998E-5</c:v>
                </c:pt>
                <c:pt idx="17779">
                  <c:v>5.2145489999999997E-5</c:v>
                </c:pt>
                <c:pt idx="17780">
                  <c:v>5.2138890000000003E-5</c:v>
                </c:pt>
                <c:pt idx="17781">
                  <c:v>5.2132639999999999E-5</c:v>
                </c:pt>
                <c:pt idx="17782">
                  <c:v>5.2126690000000003E-5</c:v>
                </c:pt>
                <c:pt idx="17783">
                  <c:v>5.2120889999999997E-5</c:v>
                </c:pt>
                <c:pt idx="17784">
                  <c:v>5.211551E-5</c:v>
                </c:pt>
                <c:pt idx="17785">
                  <c:v>5.2110039999999997E-5</c:v>
                </c:pt>
                <c:pt idx="17786">
                  <c:v>5.210437E-5</c:v>
                </c:pt>
                <c:pt idx="17787">
                  <c:v>5.209865E-5</c:v>
                </c:pt>
                <c:pt idx="17788">
                  <c:v>5.2093460000000003E-5</c:v>
                </c:pt>
                <c:pt idx="17789">
                  <c:v>5.2087370000000003E-5</c:v>
                </c:pt>
                <c:pt idx="17790">
                  <c:v>5.2080860000000002E-5</c:v>
                </c:pt>
                <c:pt idx="17791">
                  <c:v>5.2074509999999998E-5</c:v>
                </c:pt>
                <c:pt idx="17792">
                  <c:v>5.2068830000000001E-5</c:v>
                </c:pt>
                <c:pt idx="17793">
                  <c:v>5.2062969999999997E-5</c:v>
                </c:pt>
                <c:pt idx="17794">
                  <c:v>5.2056750000000003E-5</c:v>
                </c:pt>
                <c:pt idx="17795">
                  <c:v>5.2048720000000003E-5</c:v>
                </c:pt>
                <c:pt idx="17796">
                  <c:v>5.2039919999999998E-5</c:v>
                </c:pt>
                <c:pt idx="17797">
                  <c:v>5.2030860000000001E-5</c:v>
                </c:pt>
                <c:pt idx="17798">
                  <c:v>5.2021919999999999E-5</c:v>
                </c:pt>
                <c:pt idx="17799">
                  <c:v>5.2013589999999999E-5</c:v>
                </c:pt>
                <c:pt idx="17800">
                  <c:v>5.2006670000000003E-5</c:v>
                </c:pt>
                <c:pt idx="17801">
                  <c:v>5.2000360000000002E-5</c:v>
                </c:pt>
                <c:pt idx="17802">
                  <c:v>5.1994479999999997E-5</c:v>
                </c:pt>
                <c:pt idx="17803">
                  <c:v>5.1989140000000003E-5</c:v>
                </c:pt>
                <c:pt idx="17804">
                  <c:v>5.1984290000000002E-5</c:v>
                </c:pt>
                <c:pt idx="17805">
                  <c:v>5.1979869999999998E-5</c:v>
                </c:pt>
                <c:pt idx="17806">
                  <c:v>5.197505E-5</c:v>
                </c:pt>
                <c:pt idx="17807">
                  <c:v>5.1970279999999998E-5</c:v>
                </c:pt>
                <c:pt idx="17808">
                  <c:v>5.1965690000000002E-5</c:v>
                </c:pt>
                <c:pt idx="17809">
                  <c:v>5.1960199999999998E-5</c:v>
                </c:pt>
                <c:pt idx="17810">
                  <c:v>5.195345E-5</c:v>
                </c:pt>
                <c:pt idx="17811">
                  <c:v>5.1946500000000001E-5</c:v>
                </c:pt>
                <c:pt idx="17812">
                  <c:v>5.19396E-5</c:v>
                </c:pt>
                <c:pt idx="17813">
                  <c:v>5.1932889999999998E-5</c:v>
                </c:pt>
                <c:pt idx="17814">
                  <c:v>5.1926860000000003E-5</c:v>
                </c:pt>
                <c:pt idx="17815">
                  <c:v>5.1920430000000001E-5</c:v>
                </c:pt>
                <c:pt idx="17816">
                  <c:v>5.1914779999999998E-5</c:v>
                </c:pt>
                <c:pt idx="17817">
                  <c:v>5.19087E-5</c:v>
                </c:pt>
                <c:pt idx="17818">
                  <c:v>5.1902959999999998E-5</c:v>
                </c:pt>
                <c:pt idx="17819">
                  <c:v>5.1897410000000003E-5</c:v>
                </c:pt>
                <c:pt idx="17820">
                  <c:v>5.189233E-5</c:v>
                </c:pt>
                <c:pt idx="17821">
                  <c:v>5.1886430000000001E-5</c:v>
                </c:pt>
                <c:pt idx="17822">
                  <c:v>5.1880460000000003E-5</c:v>
                </c:pt>
                <c:pt idx="17823">
                  <c:v>5.187451E-5</c:v>
                </c:pt>
                <c:pt idx="17824">
                  <c:v>5.18686E-5</c:v>
                </c:pt>
                <c:pt idx="17825">
                  <c:v>5.1863129999999997E-5</c:v>
                </c:pt>
                <c:pt idx="17826">
                  <c:v>5.1856990000000001E-5</c:v>
                </c:pt>
                <c:pt idx="17827">
                  <c:v>5.1851010000000003E-5</c:v>
                </c:pt>
                <c:pt idx="17828">
                  <c:v>5.184516E-5</c:v>
                </c:pt>
                <c:pt idx="17829">
                  <c:v>5.1839419999999998E-5</c:v>
                </c:pt>
                <c:pt idx="17830">
                  <c:v>5.1834089999999998E-5</c:v>
                </c:pt>
                <c:pt idx="17831">
                  <c:v>5.1826619999999997E-5</c:v>
                </c:pt>
                <c:pt idx="17832">
                  <c:v>5.1818099999999998E-5</c:v>
                </c:pt>
                <c:pt idx="17833">
                  <c:v>5.1809150000000002E-5</c:v>
                </c:pt>
                <c:pt idx="17834">
                  <c:v>5.1800230000000001E-5</c:v>
                </c:pt>
                <c:pt idx="17835">
                  <c:v>5.1791749999999998E-5</c:v>
                </c:pt>
                <c:pt idx="17836">
                  <c:v>5.178462E-5</c:v>
                </c:pt>
                <c:pt idx="17837">
                  <c:v>5.1778189999999998E-5</c:v>
                </c:pt>
                <c:pt idx="17838">
                  <c:v>5.177222E-5</c:v>
                </c:pt>
                <c:pt idx="17839">
                  <c:v>5.176699E-5</c:v>
                </c:pt>
                <c:pt idx="17840">
                  <c:v>5.176234E-5</c:v>
                </c:pt>
                <c:pt idx="17841">
                  <c:v>5.175769E-5</c:v>
                </c:pt>
                <c:pt idx="17842">
                  <c:v>5.1753379999999997E-5</c:v>
                </c:pt>
                <c:pt idx="17843">
                  <c:v>5.1749390000000002E-5</c:v>
                </c:pt>
                <c:pt idx="17844">
                  <c:v>5.1744650000000003E-5</c:v>
                </c:pt>
                <c:pt idx="17845">
                  <c:v>5.1739049999999997E-5</c:v>
                </c:pt>
                <c:pt idx="17846">
                  <c:v>5.1732369999999997E-5</c:v>
                </c:pt>
                <c:pt idx="17847">
                  <c:v>5.1725609999999999E-5</c:v>
                </c:pt>
                <c:pt idx="17848">
                  <c:v>5.1719440000000001E-5</c:v>
                </c:pt>
                <c:pt idx="17849">
                  <c:v>5.1712799999999997E-5</c:v>
                </c:pt>
                <c:pt idx="17850">
                  <c:v>5.1707019999999999E-5</c:v>
                </c:pt>
                <c:pt idx="17851">
                  <c:v>5.1700809999999999E-5</c:v>
                </c:pt>
                <c:pt idx="17852">
                  <c:v>5.1695420000000001E-5</c:v>
                </c:pt>
                <c:pt idx="17853">
                  <c:v>5.1690010000000002E-5</c:v>
                </c:pt>
                <c:pt idx="17854">
                  <c:v>5.1684090000000001E-5</c:v>
                </c:pt>
                <c:pt idx="17855">
                  <c:v>5.1678409999999997E-5</c:v>
                </c:pt>
                <c:pt idx="17856">
                  <c:v>5.1673379999999998E-5</c:v>
                </c:pt>
                <c:pt idx="17857">
                  <c:v>5.16677E-5</c:v>
                </c:pt>
                <c:pt idx="17858">
                  <c:v>5.166208E-5</c:v>
                </c:pt>
                <c:pt idx="17859">
                  <c:v>5.1656999999999997E-5</c:v>
                </c:pt>
                <c:pt idx="17860">
                  <c:v>5.1651260000000002E-5</c:v>
                </c:pt>
                <c:pt idx="17861">
                  <c:v>5.1646010000000001E-5</c:v>
                </c:pt>
                <c:pt idx="17862">
                  <c:v>5.1640130000000003E-5</c:v>
                </c:pt>
                <c:pt idx="17863">
                  <c:v>5.1634400000000002E-5</c:v>
                </c:pt>
                <c:pt idx="17864">
                  <c:v>5.1629299999999997E-5</c:v>
                </c:pt>
                <c:pt idx="17865">
                  <c:v>5.1623499999999998E-5</c:v>
                </c:pt>
                <c:pt idx="17866">
                  <c:v>5.1618279999999999E-5</c:v>
                </c:pt>
                <c:pt idx="17867">
                  <c:v>5.1612279999999999E-5</c:v>
                </c:pt>
                <c:pt idx="17868">
                  <c:v>5.1604729999999999E-5</c:v>
                </c:pt>
                <c:pt idx="17869">
                  <c:v>5.1596269999999997E-5</c:v>
                </c:pt>
                <c:pt idx="17870">
                  <c:v>5.1587510000000001E-5</c:v>
                </c:pt>
                <c:pt idx="17871">
                  <c:v>5.1579699999999997E-5</c:v>
                </c:pt>
                <c:pt idx="17872">
                  <c:v>5.1572349999999998E-5</c:v>
                </c:pt>
                <c:pt idx="17873">
                  <c:v>5.1565440000000002E-5</c:v>
                </c:pt>
                <c:pt idx="17874">
                  <c:v>5.1558640000000001E-5</c:v>
                </c:pt>
                <c:pt idx="17875">
                  <c:v>5.15533E-5</c:v>
                </c:pt>
                <c:pt idx="17876">
                  <c:v>5.1548100000000002E-5</c:v>
                </c:pt>
                <c:pt idx="17877">
                  <c:v>5.1544020000000001E-5</c:v>
                </c:pt>
                <c:pt idx="17878">
                  <c:v>5.1539999999999998E-5</c:v>
                </c:pt>
                <c:pt idx="17879">
                  <c:v>5.1535700000000002E-5</c:v>
                </c:pt>
                <c:pt idx="17880">
                  <c:v>5.153092E-5</c:v>
                </c:pt>
                <c:pt idx="17881">
                  <c:v>5.1525199999999999E-5</c:v>
                </c:pt>
                <c:pt idx="17882">
                  <c:v>5.1519330000000002E-5</c:v>
                </c:pt>
                <c:pt idx="17883">
                  <c:v>5.1513959999999999E-5</c:v>
                </c:pt>
                <c:pt idx="17884">
                  <c:v>5.1507829999999997E-5</c:v>
                </c:pt>
                <c:pt idx="17885">
                  <c:v>5.150225E-5</c:v>
                </c:pt>
                <c:pt idx="17886">
                  <c:v>5.1496550000000001E-5</c:v>
                </c:pt>
                <c:pt idx="17887">
                  <c:v>5.1490309999999998E-5</c:v>
                </c:pt>
                <c:pt idx="17888">
                  <c:v>5.148491E-5</c:v>
                </c:pt>
                <c:pt idx="17889">
                  <c:v>5.1479079999999998E-5</c:v>
                </c:pt>
                <c:pt idx="17890">
                  <c:v>5.1474080000000001E-5</c:v>
                </c:pt>
                <c:pt idx="17891">
                  <c:v>5.1469060000000002E-5</c:v>
                </c:pt>
                <c:pt idx="17892">
                  <c:v>5.1463469999999997E-5</c:v>
                </c:pt>
                <c:pt idx="17893">
                  <c:v>5.1458459999999999E-5</c:v>
                </c:pt>
                <c:pt idx="17894">
                  <c:v>5.1452880000000002E-5</c:v>
                </c:pt>
                <c:pt idx="17895">
                  <c:v>5.1447899999999999E-5</c:v>
                </c:pt>
                <c:pt idx="17896">
                  <c:v>5.1442330000000003E-5</c:v>
                </c:pt>
                <c:pt idx="17897">
                  <c:v>5.1437309999999997E-5</c:v>
                </c:pt>
                <c:pt idx="17898">
                  <c:v>5.143173E-5</c:v>
                </c:pt>
                <c:pt idx="17899">
                  <c:v>5.14267E-5</c:v>
                </c:pt>
                <c:pt idx="17900">
                  <c:v>5.1421629999999998E-5</c:v>
                </c:pt>
                <c:pt idx="17901">
                  <c:v>5.1416070000000002E-5</c:v>
                </c:pt>
                <c:pt idx="17902">
                  <c:v>5.1410689999999998E-5</c:v>
                </c:pt>
                <c:pt idx="17903">
                  <c:v>5.1405890000000001E-5</c:v>
                </c:pt>
                <c:pt idx="17904">
                  <c:v>5.1400290000000003E-5</c:v>
                </c:pt>
                <c:pt idx="17905">
                  <c:v>5.1393110000000002E-5</c:v>
                </c:pt>
                <c:pt idx="17906">
                  <c:v>5.1385599999999998E-5</c:v>
                </c:pt>
                <c:pt idx="17907">
                  <c:v>5.1376940000000002E-5</c:v>
                </c:pt>
                <c:pt idx="17908">
                  <c:v>5.1368359999999998E-5</c:v>
                </c:pt>
                <c:pt idx="17909">
                  <c:v>5.136034E-5</c:v>
                </c:pt>
                <c:pt idx="17910">
                  <c:v>5.1353729999999998E-5</c:v>
                </c:pt>
                <c:pt idx="17911">
                  <c:v>5.134785E-5</c:v>
                </c:pt>
                <c:pt idx="17912">
                  <c:v>5.1342740000000002E-5</c:v>
                </c:pt>
                <c:pt idx="17913">
                  <c:v>5.1338270000000001E-5</c:v>
                </c:pt>
                <c:pt idx="17914">
                  <c:v>5.1334310000000001E-5</c:v>
                </c:pt>
                <c:pt idx="17915">
                  <c:v>5.1331249999999997E-5</c:v>
                </c:pt>
                <c:pt idx="17916">
                  <c:v>5.132703E-5</c:v>
                </c:pt>
                <c:pt idx="17917">
                  <c:v>5.1321520000000001E-5</c:v>
                </c:pt>
                <c:pt idx="17918">
                  <c:v>5.131675E-5</c:v>
                </c:pt>
                <c:pt idx="17919">
                  <c:v>5.1311699999999999E-5</c:v>
                </c:pt>
                <c:pt idx="17920">
                  <c:v>5.1306910000000002E-5</c:v>
                </c:pt>
                <c:pt idx="17921">
                  <c:v>5.130165E-5</c:v>
                </c:pt>
                <c:pt idx="17922">
                  <c:v>5.1295970000000003E-5</c:v>
                </c:pt>
                <c:pt idx="17923">
                  <c:v>5.1289979999999997E-5</c:v>
                </c:pt>
                <c:pt idx="17924">
                  <c:v>5.1283270000000002E-5</c:v>
                </c:pt>
                <c:pt idx="17925">
                  <c:v>5.1276829999999999E-5</c:v>
                </c:pt>
                <c:pt idx="17926">
                  <c:v>5.1271479999999997E-5</c:v>
                </c:pt>
                <c:pt idx="17927">
                  <c:v>5.1266369999999999E-5</c:v>
                </c:pt>
                <c:pt idx="17928">
                  <c:v>5.1261490000000003E-5</c:v>
                </c:pt>
                <c:pt idx="17929">
                  <c:v>5.1256769999999998E-5</c:v>
                </c:pt>
                <c:pt idx="17930">
                  <c:v>5.1252209999999998E-5</c:v>
                </c:pt>
                <c:pt idx="17931">
                  <c:v>5.124721E-5</c:v>
                </c:pt>
                <c:pt idx="17932">
                  <c:v>5.1242120000000003E-5</c:v>
                </c:pt>
                <c:pt idx="17933">
                  <c:v>5.123704E-5</c:v>
                </c:pt>
                <c:pt idx="17934">
                  <c:v>5.1231969999999998E-5</c:v>
                </c:pt>
                <c:pt idx="17935">
                  <c:v>5.1226890000000002E-5</c:v>
                </c:pt>
                <c:pt idx="17936">
                  <c:v>5.1221819999999999E-5</c:v>
                </c:pt>
                <c:pt idx="17937">
                  <c:v>5.1216150000000003E-5</c:v>
                </c:pt>
                <c:pt idx="17938">
                  <c:v>5.1211180000000001E-5</c:v>
                </c:pt>
                <c:pt idx="17939">
                  <c:v>5.120614E-5</c:v>
                </c:pt>
                <c:pt idx="17940">
                  <c:v>5.120052E-5</c:v>
                </c:pt>
                <c:pt idx="17941">
                  <c:v>5.1195420000000003E-5</c:v>
                </c:pt>
                <c:pt idx="17942">
                  <c:v>5.1188179999999998E-5</c:v>
                </c:pt>
                <c:pt idx="17943">
                  <c:v>5.1180059999999999E-5</c:v>
                </c:pt>
                <c:pt idx="17944">
                  <c:v>5.1171580000000002E-5</c:v>
                </c:pt>
                <c:pt idx="17945">
                  <c:v>5.1164079999999999E-5</c:v>
                </c:pt>
                <c:pt idx="17946">
                  <c:v>5.1157060000000002E-5</c:v>
                </c:pt>
                <c:pt idx="17947">
                  <c:v>5.1150560000000002E-5</c:v>
                </c:pt>
                <c:pt idx="17948">
                  <c:v>5.114473E-5</c:v>
                </c:pt>
                <c:pt idx="17949">
                  <c:v>5.1139639999999997E-5</c:v>
                </c:pt>
                <c:pt idx="17950">
                  <c:v>5.1135389999999998E-5</c:v>
                </c:pt>
                <c:pt idx="17951">
                  <c:v>5.1131190000000002E-5</c:v>
                </c:pt>
                <c:pt idx="17952">
                  <c:v>5.1128049999999999E-5</c:v>
                </c:pt>
                <c:pt idx="17953">
                  <c:v>5.1124600000000002E-5</c:v>
                </c:pt>
                <c:pt idx="17954">
                  <c:v>5.1120540000000002E-5</c:v>
                </c:pt>
                <c:pt idx="17955">
                  <c:v>5.111576E-5</c:v>
                </c:pt>
                <c:pt idx="17956">
                  <c:v>5.1109960000000001E-5</c:v>
                </c:pt>
                <c:pt idx="17957">
                  <c:v>5.1104570000000003E-5</c:v>
                </c:pt>
                <c:pt idx="17958">
                  <c:v>5.109861E-5</c:v>
                </c:pt>
                <c:pt idx="17959">
                  <c:v>5.1093420000000003E-5</c:v>
                </c:pt>
                <c:pt idx="17960">
                  <c:v>5.1088270000000001E-5</c:v>
                </c:pt>
                <c:pt idx="17961">
                  <c:v>5.1083279999999998E-5</c:v>
                </c:pt>
                <c:pt idx="17962">
                  <c:v>5.1078239999999998E-5</c:v>
                </c:pt>
                <c:pt idx="17963">
                  <c:v>5.1073280000000003E-5</c:v>
                </c:pt>
                <c:pt idx="17964">
                  <c:v>5.1067820000000001E-5</c:v>
                </c:pt>
                <c:pt idx="17965">
                  <c:v>5.1063100000000002E-5</c:v>
                </c:pt>
                <c:pt idx="17966">
                  <c:v>5.1058340000000001E-5</c:v>
                </c:pt>
                <c:pt idx="17967">
                  <c:v>5.1053510000000002E-5</c:v>
                </c:pt>
                <c:pt idx="17968">
                  <c:v>5.1048560000000002E-5</c:v>
                </c:pt>
                <c:pt idx="17969">
                  <c:v>5.1043179999999998E-5</c:v>
                </c:pt>
                <c:pt idx="17970">
                  <c:v>5.1038509999999997E-5</c:v>
                </c:pt>
                <c:pt idx="17971">
                  <c:v>5.1033389999999998E-5</c:v>
                </c:pt>
                <c:pt idx="17972">
                  <c:v>5.1028939999999998E-5</c:v>
                </c:pt>
                <c:pt idx="17973">
                  <c:v>5.1024369999999997E-5</c:v>
                </c:pt>
                <c:pt idx="17974">
                  <c:v>5.1019649999999999E-5</c:v>
                </c:pt>
                <c:pt idx="17975">
                  <c:v>5.1014350000000001E-5</c:v>
                </c:pt>
                <c:pt idx="17976">
                  <c:v>5.100969E-5</c:v>
                </c:pt>
                <c:pt idx="17977">
                  <c:v>5.1004439999999998E-5</c:v>
                </c:pt>
                <c:pt idx="17978">
                  <c:v>5.0999740000000002E-5</c:v>
                </c:pt>
                <c:pt idx="17979">
                  <c:v>5.0992719999999999E-5</c:v>
                </c:pt>
                <c:pt idx="17980">
                  <c:v>5.0984740000000003E-5</c:v>
                </c:pt>
                <c:pt idx="17981">
                  <c:v>5.0976480000000001E-5</c:v>
                </c:pt>
                <c:pt idx="17982">
                  <c:v>5.0969159999999997E-5</c:v>
                </c:pt>
                <c:pt idx="17983">
                  <c:v>5.0962409999999999E-5</c:v>
                </c:pt>
                <c:pt idx="17984">
                  <c:v>5.0956179999999997E-5</c:v>
                </c:pt>
                <c:pt idx="17985">
                  <c:v>5.0950540000000002E-5</c:v>
                </c:pt>
                <c:pt idx="17986">
                  <c:v>5.0945680000000001E-5</c:v>
                </c:pt>
                <c:pt idx="17987">
                  <c:v>5.0941169999999997E-5</c:v>
                </c:pt>
                <c:pt idx="17988">
                  <c:v>5.0937879999999998E-5</c:v>
                </c:pt>
                <c:pt idx="17989">
                  <c:v>5.0934630000000001E-5</c:v>
                </c:pt>
                <c:pt idx="17990">
                  <c:v>5.0931060000000002E-5</c:v>
                </c:pt>
                <c:pt idx="17991">
                  <c:v>5.0926959999999999E-5</c:v>
                </c:pt>
                <c:pt idx="17992">
                  <c:v>5.0922260000000003E-5</c:v>
                </c:pt>
                <c:pt idx="17993">
                  <c:v>5.0916679999999999E-5</c:v>
                </c:pt>
                <c:pt idx="17994">
                  <c:v>5.0911059999999998E-5</c:v>
                </c:pt>
                <c:pt idx="17995">
                  <c:v>5.0906029999999999E-5</c:v>
                </c:pt>
                <c:pt idx="17996">
                  <c:v>5.0901040000000002E-5</c:v>
                </c:pt>
                <c:pt idx="17997">
                  <c:v>5.0896100000000002E-5</c:v>
                </c:pt>
                <c:pt idx="17998">
                  <c:v>5.0891189999999998E-5</c:v>
                </c:pt>
                <c:pt idx="17999">
                  <c:v>5.0885930000000002E-5</c:v>
                </c:pt>
                <c:pt idx="18000">
                  <c:v>5.0881419999999998E-5</c:v>
                </c:pt>
                <c:pt idx="18001">
                  <c:v>5.0877149999999998E-5</c:v>
                </c:pt>
                <c:pt idx="18002">
                  <c:v>5.0871510000000003E-5</c:v>
                </c:pt>
                <c:pt idx="18003">
                  <c:v>5.0866630000000001E-5</c:v>
                </c:pt>
                <c:pt idx="18004">
                  <c:v>5.0862390000000002E-5</c:v>
                </c:pt>
                <c:pt idx="18005">
                  <c:v>5.0858690000000001E-5</c:v>
                </c:pt>
                <c:pt idx="18006">
                  <c:v>5.0854279999999997E-5</c:v>
                </c:pt>
                <c:pt idx="18007">
                  <c:v>5.0848849999999997E-5</c:v>
                </c:pt>
                <c:pt idx="18008">
                  <c:v>5.0844070000000001E-5</c:v>
                </c:pt>
                <c:pt idx="18009">
                  <c:v>5.0839930000000003E-5</c:v>
                </c:pt>
                <c:pt idx="18010">
                  <c:v>5.0834419999999997E-5</c:v>
                </c:pt>
                <c:pt idx="18011">
                  <c:v>5.0829669999999997E-5</c:v>
                </c:pt>
                <c:pt idx="18012">
                  <c:v>5.0825319999999997E-5</c:v>
                </c:pt>
                <c:pt idx="18013">
                  <c:v>5.08209E-5</c:v>
                </c:pt>
                <c:pt idx="18014">
                  <c:v>5.0816360000000001E-5</c:v>
                </c:pt>
                <c:pt idx="18015">
                  <c:v>5.0811169999999997E-5</c:v>
                </c:pt>
                <c:pt idx="18016">
                  <c:v>5.0806510000000003E-5</c:v>
                </c:pt>
                <c:pt idx="18017">
                  <c:v>5.0799730000000003E-5</c:v>
                </c:pt>
                <c:pt idx="18018">
                  <c:v>5.0792109999999998E-5</c:v>
                </c:pt>
                <c:pt idx="18019">
                  <c:v>5.0784320000000002E-5</c:v>
                </c:pt>
                <c:pt idx="18020">
                  <c:v>5.0777550000000003E-5</c:v>
                </c:pt>
                <c:pt idx="18021">
                  <c:v>5.0771259999999997E-5</c:v>
                </c:pt>
                <c:pt idx="18022">
                  <c:v>5.076492E-5</c:v>
                </c:pt>
                <c:pt idx="18023">
                  <c:v>5.075987E-5</c:v>
                </c:pt>
                <c:pt idx="18024">
                  <c:v>5.075552E-5</c:v>
                </c:pt>
                <c:pt idx="18025">
                  <c:v>5.0751219999999998E-5</c:v>
                </c:pt>
                <c:pt idx="18026">
                  <c:v>5.0748170000000001E-5</c:v>
                </c:pt>
                <c:pt idx="18027">
                  <c:v>5.0745160000000001E-5</c:v>
                </c:pt>
                <c:pt idx="18028">
                  <c:v>5.0741770000000001E-5</c:v>
                </c:pt>
                <c:pt idx="18029">
                  <c:v>5.0737800000000001E-5</c:v>
                </c:pt>
                <c:pt idx="18030">
                  <c:v>5.0732700000000003E-5</c:v>
                </c:pt>
                <c:pt idx="18031">
                  <c:v>5.0728169999999998E-5</c:v>
                </c:pt>
                <c:pt idx="18032">
                  <c:v>5.0723280000000001E-5</c:v>
                </c:pt>
                <c:pt idx="18033">
                  <c:v>5.0717799999999997E-5</c:v>
                </c:pt>
                <c:pt idx="18034">
                  <c:v>5.0712959999999998E-5</c:v>
                </c:pt>
                <c:pt idx="18035">
                  <c:v>5.0708190000000003E-5</c:v>
                </c:pt>
                <c:pt idx="18036">
                  <c:v>5.0703430000000002E-5</c:v>
                </c:pt>
                <c:pt idx="18037">
                  <c:v>5.0699029999999999E-5</c:v>
                </c:pt>
                <c:pt idx="18038">
                  <c:v>5.0694140000000002E-5</c:v>
                </c:pt>
                <c:pt idx="18039">
                  <c:v>5.0689539999999999E-5</c:v>
                </c:pt>
                <c:pt idx="18040">
                  <c:v>5.0684430000000001E-5</c:v>
                </c:pt>
                <c:pt idx="18041">
                  <c:v>5.0680300000000003E-5</c:v>
                </c:pt>
                <c:pt idx="18042">
                  <c:v>5.0676610000000003E-5</c:v>
                </c:pt>
                <c:pt idx="18043">
                  <c:v>5.0672879999999999E-5</c:v>
                </c:pt>
                <c:pt idx="18044">
                  <c:v>5.0669069999999997E-5</c:v>
                </c:pt>
                <c:pt idx="18045">
                  <c:v>5.0663900000000001E-5</c:v>
                </c:pt>
                <c:pt idx="18046">
                  <c:v>5.0659109999999998E-5</c:v>
                </c:pt>
                <c:pt idx="18047">
                  <c:v>5.0654829999999997E-5</c:v>
                </c:pt>
                <c:pt idx="18048">
                  <c:v>5.0650859999999997E-5</c:v>
                </c:pt>
                <c:pt idx="18049">
                  <c:v>5.064712E-5</c:v>
                </c:pt>
                <c:pt idx="18050">
                  <c:v>5.0642700000000002E-5</c:v>
                </c:pt>
                <c:pt idx="18051">
                  <c:v>5.0637329999999999E-5</c:v>
                </c:pt>
                <c:pt idx="18052">
                  <c:v>5.0632749999999997E-5</c:v>
                </c:pt>
                <c:pt idx="18053">
                  <c:v>5.0628640000000001E-5</c:v>
                </c:pt>
                <c:pt idx="18054">
                  <c:v>5.0624449999999999E-5</c:v>
                </c:pt>
                <c:pt idx="18055">
                  <c:v>5.0618139999999998E-5</c:v>
                </c:pt>
                <c:pt idx="18056">
                  <c:v>5.0611429999999997E-5</c:v>
                </c:pt>
                <c:pt idx="18057">
                  <c:v>5.0604450000000003E-5</c:v>
                </c:pt>
                <c:pt idx="18058">
                  <c:v>5.0596239999999998E-5</c:v>
                </c:pt>
                <c:pt idx="18059">
                  <c:v>5.0589939999999998E-5</c:v>
                </c:pt>
                <c:pt idx="18060">
                  <c:v>5.0583400000000001E-5</c:v>
                </c:pt>
                <c:pt idx="18061">
                  <c:v>5.0578329999999999E-5</c:v>
                </c:pt>
                <c:pt idx="18062">
                  <c:v>5.0574330000000003E-5</c:v>
                </c:pt>
                <c:pt idx="18063">
                  <c:v>5.0570930000000003E-5</c:v>
                </c:pt>
                <c:pt idx="18064">
                  <c:v>5.0567659999999998E-5</c:v>
                </c:pt>
                <c:pt idx="18065">
                  <c:v>5.0564040000000002E-5</c:v>
                </c:pt>
                <c:pt idx="18066">
                  <c:v>5.0560209999999998E-5</c:v>
                </c:pt>
                <c:pt idx="18067">
                  <c:v>5.055655E-5</c:v>
                </c:pt>
                <c:pt idx="18068">
                  <c:v>5.0553180000000001E-5</c:v>
                </c:pt>
                <c:pt idx="18069">
                  <c:v>5.0550029999999998E-5</c:v>
                </c:pt>
                <c:pt idx="18070">
                  <c:v>5.0547049999999999E-5</c:v>
                </c:pt>
                <c:pt idx="18071">
                  <c:v>5.054299E-5</c:v>
                </c:pt>
                <c:pt idx="18072">
                  <c:v>5.0538390000000003E-5</c:v>
                </c:pt>
                <c:pt idx="18073">
                  <c:v>5.0532960000000003E-5</c:v>
                </c:pt>
                <c:pt idx="18074">
                  <c:v>5.0527739999999997E-5</c:v>
                </c:pt>
                <c:pt idx="18075">
                  <c:v>5.0522519999999998E-5</c:v>
                </c:pt>
                <c:pt idx="18076">
                  <c:v>5.0517140000000001E-5</c:v>
                </c:pt>
                <c:pt idx="18077">
                  <c:v>5.051151E-5</c:v>
                </c:pt>
                <c:pt idx="18078">
                  <c:v>5.0506729999999997E-5</c:v>
                </c:pt>
                <c:pt idx="18079">
                  <c:v>5.0502779999999999E-5</c:v>
                </c:pt>
                <c:pt idx="18080">
                  <c:v>5.0499069999999997E-5</c:v>
                </c:pt>
                <c:pt idx="18081">
                  <c:v>5.049562E-5</c:v>
                </c:pt>
                <c:pt idx="18082">
                  <c:v>5.0492440000000001E-5</c:v>
                </c:pt>
                <c:pt idx="18083">
                  <c:v>5.0488639999999999E-5</c:v>
                </c:pt>
                <c:pt idx="18084">
                  <c:v>5.04839E-5</c:v>
                </c:pt>
                <c:pt idx="18085">
                  <c:v>5.0479880000000003E-5</c:v>
                </c:pt>
                <c:pt idx="18086">
                  <c:v>5.0476270000000001E-5</c:v>
                </c:pt>
                <c:pt idx="18087">
                  <c:v>5.0472520000000003E-5</c:v>
                </c:pt>
                <c:pt idx="18088">
                  <c:v>5.0467680000000003E-5</c:v>
                </c:pt>
                <c:pt idx="18089">
                  <c:v>5.046327E-5</c:v>
                </c:pt>
                <c:pt idx="18090">
                  <c:v>5.0459099999999999E-5</c:v>
                </c:pt>
                <c:pt idx="18091">
                  <c:v>5.0455050000000001E-5</c:v>
                </c:pt>
                <c:pt idx="18092">
                  <c:v>5.045049E-5</c:v>
                </c:pt>
                <c:pt idx="18093">
                  <c:v>5.0444210000000001E-5</c:v>
                </c:pt>
                <c:pt idx="18094">
                  <c:v>5.043692E-5</c:v>
                </c:pt>
                <c:pt idx="18095">
                  <c:v>5.0429229999999997E-5</c:v>
                </c:pt>
                <c:pt idx="18096">
                  <c:v>5.042182E-5</c:v>
                </c:pt>
                <c:pt idx="18097">
                  <c:v>5.0415179999999997E-5</c:v>
                </c:pt>
                <c:pt idx="18098">
                  <c:v>5.0410049999999997E-5</c:v>
                </c:pt>
                <c:pt idx="18099">
                  <c:v>5.0405709999999998E-5</c:v>
                </c:pt>
                <c:pt idx="18100">
                  <c:v>5.0401800000000003E-5</c:v>
                </c:pt>
                <c:pt idx="18101">
                  <c:v>5.039798E-5</c:v>
                </c:pt>
                <c:pt idx="18102">
                  <c:v>5.0395110000000002E-5</c:v>
                </c:pt>
                <c:pt idx="18103">
                  <c:v>5.0393229999999999E-5</c:v>
                </c:pt>
                <c:pt idx="18104">
                  <c:v>5.0391030000000001E-5</c:v>
                </c:pt>
                <c:pt idx="18105">
                  <c:v>5.0388140000000002E-5</c:v>
                </c:pt>
                <c:pt idx="18106">
                  <c:v>5.0383809999999998E-5</c:v>
                </c:pt>
                <c:pt idx="18107">
                  <c:v>5.0379669999999999E-5</c:v>
                </c:pt>
                <c:pt idx="18108">
                  <c:v>5.037503E-5</c:v>
                </c:pt>
                <c:pt idx="18109">
                  <c:v>5.0369579999999998E-5</c:v>
                </c:pt>
                <c:pt idx="18110">
                  <c:v>5.0364690000000002E-5</c:v>
                </c:pt>
                <c:pt idx="18111">
                  <c:v>5.0359930000000001E-5</c:v>
                </c:pt>
                <c:pt idx="18112">
                  <c:v>5.0355400000000002E-5</c:v>
                </c:pt>
                <c:pt idx="18113">
                  <c:v>5.0351330000000002E-5</c:v>
                </c:pt>
                <c:pt idx="18114">
                  <c:v>5.0347009999999998E-5</c:v>
                </c:pt>
                <c:pt idx="18115">
                  <c:v>5.0343080000000001E-5</c:v>
                </c:pt>
                <c:pt idx="18116">
                  <c:v>5.0338640000000002E-5</c:v>
                </c:pt>
                <c:pt idx="18117">
                  <c:v>5.0335079999999997E-5</c:v>
                </c:pt>
                <c:pt idx="18118">
                  <c:v>5.0331979999999997E-5</c:v>
                </c:pt>
                <c:pt idx="18119">
                  <c:v>5.0327729999999998E-5</c:v>
                </c:pt>
                <c:pt idx="18120">
                  <c:v>5.0324020000000003E-5</c:v>
                </c:pt>
                <c:pt idx="18121">
                  <c:v>5.0320959999999999E-5</c:v>
                </c:pt>
                <c:pt idx="18122">
                  <c:v>5.0317230000000002E-5</c:v>
                </c:pt>
                <c:pt idx="18123">
                  <c:v>5.031265E-5</c:v>
                </c:pt>
                <c:pt idx="18124">
                  <c:v>5.0308839999999998E-5</c:v>
                </c:pt>
                <c:pt idx="18125">
                  <c:v>5.0305159999999998E-5</c:v>
                </c:pt>
                <c:pt idx="18126">
                  <c:v>5.0300399999999997E-5</c:v>
                </c:pt>
                <c:pt idx="18127">
                  <c:v>5.0296210000000002E-5</c:v>
                </c:pt>
                <c:pt idx="18128">
                  <c:v>5.0292450000000003E-5</c:v>
                </c:pt>
                <c:pt idx="18129">
                  <c:v>5.0288229999999999E-5</c:v>
                </c:pt>
                <c:pt idx="18130">
                  <c:v>5.0283440000000003E-5</c:v>
                </c:pt>
                <c:pt idx="18131">
                  <c:v>5.0277600000000001E-5</c:v>
                </c:pt>
                <c:pt idx="18132">
                  <c:v>5.0271079999999999E-5</c:v>
                </c:pt>
                <c:pt idx="18133">
                  <c:v>5.0263709999999999E-5</c:v>
                </c:pt>
                <c:pt idx="18134">
                  <c:v>5.0256690000000002E-5</c:v>
                </c:pt>
                <c:pt idx="18135">
                  <c:v>5.0250339999999998E-5</c:v>
                </c:pt>
                <c:pt idx="18136">
                  <c:v>5.0245540000000001E-5</c:v>
                </c:pt>
                <c:pt idx="18137">
                  <c:v>5.024136E-5</c:v>
                </c:pt>
                <c:pt idx="18138">
                  <c:v>5.0237720000000003E-5</c:v>
                </c:pt>
                <c:pt idx="18139">
                  <c:v>5.0234659999999999E-5</c:v>
                </c:pt>
                <c:pt idx="18140">
                  <c:v>5.0232480000000003E-5</c:v>
                </c:pt>
                <c:pt idx="18141">
                  <c:v>5.0229460000000001E-5</c:v>
                </c:pt>
                <c:pt idx="18142">
                  <c:v>5.0226109999999997E-5</c:v>
                </c:pt>
                <c:pt idx="18143">
                  <c:v>5.0223019999999998E-5</c:v>
                </c:pt>
                <c:pt idx="18144">
                  <c:v>5.021985E-5</c:v>
                </c:pt>
                <c:pt idx="18145">
                  <c:v>5.021598E-5</c:v>
                </c:pt>
                <c:pt idx="18146">
                  <c:v>5.0211409999999999E-5</c:v>
                </c:pt>
                <c:pt idx="18147">
                  <c:v>5.0207309999999997E-5</c:v>
                </c:pt>
                <c:pt idx="18148">
                  <c:v>5.0202889999999999E-5</c:v>
                </c:pt>
                <c:pt idx="18149">
                  <c:v>5.0198190000000003E-5</c:v>
                </c:pt>
                <c:pt idx="18150">
                  <c:v>5.0193359999999997E-5</c:v>
                </c:pt>
                <c:pt idx="18151">
                  <c:v>5.0188829999999998E-5</c:v>
                </c:pt>
                <c:pt idx="18152">
                  <c:v>5.0184639999999997E-5</c:v>
                </c:pt>
                <c:pt idx="18153">
                  <c:v>5.0180860000000003E-5</c:v>
                </c:pt>
                <c:pt idx="18154">
                  <c:v>5.0177599999999999E-5</c:v>
                </c:pt>
                <c:pt idx="18155">
                  <c:v>5.0174889999999999E-5</c:v>
                </c:pt>
                <c:pt idx="18156">
                  <c:v>5.0171640000000002E-5</c:v>
                </c:pt>
                <c:pt idx="18157">
                  <c:v>5.0168260000000003E-5</c:v>
                </c:pt>
                <c:pt idx="18158">
                  <c:v>5.0163980000000001E-5</c:v>
                </c:pt>
                <c:pt idx="18159">
                  <c:v>5.0160149999999998E-5</c:v>
                </c:pt>
                <c:pt idx="18160">
                  <c:v>5.0156269999999997E-5</c:v>
                </c:pt>
                <c:pt idx="18161">
                  <c:v>5.0152270000000002E-5</c:v>
                </c:pt>
                <c:pt idx="18162">
                  <c:v>5.0148139999999998E-5</c:v>
                </c:pt>
                <c:pt idx="18163">
                  <c:v>5.0143940000000002E-5</c:v>
                </c:pt>
                <c:pt idx="18164">
                  <c:v>5.0139970000000002E-5</c:v>
                </c:pt>
                <c:pt idx="18165">
                  <c:v>5.0136400000000003E-5</c:v>
                </c:pt>
                <c:pt idx="18166">
                  <c:v>5.0133070000000001E-5</c:v>
                </c:pt>
                <c:pt idx="18167">
                  <c:v>5.0129790000000002E-5</c:v>
                </c:pt>
                <c:pt idx="18168">
                  <c:v>5.0126329999999997E-5</c:v>
                </c:pt>
                <c:pt idx="18169">
                  <c:v>5.0122640000000003E-5</c:v>
                </c:pt>
                <c:pt idx="18170">
                  <c:v>5.0116830000000003E-5</c:v>
                </c:pt>
                <c:pt idx="18171">
                  <c:v>5.0109920000000001E-5</c:v>
                </c:pt>
                <c:pt idx="18172">
                  <c:v>5.0102670000000002E-5</c:v>
                </c:pt>
                <c:pt idx="18173">
                  <c:v>5.0095900000000003E-5</c:v>
                </c:pt>
                <c:pt idx="18174">
                  <c:v>5.008928E-5</c:v>
                </c:pt>
                <c:pt idx="18175">
                  <c:v>5.0083619999999997E-5</c:v>
                </c:pt>
                <c:pt idx="18176">
                  <c:v>5.0079369999999998E-5</c:v>
                </c:pt>
                <c:pt idx="18177">
                  <c:v>5.0076089999999999E-5</c:v>
                </c:pt>
                <c:pt idx="18178">
                  <c:v>5.0073159999999997E-5</c:v>
                </c:pt>
                <c:pt idx="18179">
                  <c:v>5.0070500000000001E-5</c:v>
                </c:pt>
                <c:pt idx="18180">
                  <c:v>5.0068090000000002E-5</c:v>
                </c:pt>
                <c:pt idx="18181">
                  <c:v>5.0066350000000002E-5</c:v>
                </c:pt>
                <c:pt idx="18182">
                  <c:v>5.0063659999999997E-5</c:v>
                </c:pt>
                <c:pt idx="18183">
                  <c:v>5.0060589999999999E-5</c:v>
                </c:pt>
                <c:pt idx="18184">
                  <c:v>5.0056499999999998E-5</c:v>
                </c:pt>
                <c:pt idx="18185">
                  <c:v>5.0052610000000003E-5</c:v>
                </c:pt>
                <c:pt idx="18186">
                  <c:v>5.0047730000000001E-5</c:v>
                </c:pt>
                <c:pt idx="18187">
                  <c:v>5.0043319999999997E-5</c:v>
                </c:pt>
                <c:pt idx="18188">
                  <c:v>5.0039030000000002E-5</c:v>
                </c:pt>
                <c:pt idx="18189">
                  <c:v>5.0034629999999999E-5</c:v>
                </c:pt>
                <c:pt idx="18190">
                  <c:v>5.0030030000000003E-5</c:v>
                </c:pt>
                <c:pt idx="18191">
                  <c:v>5.0026030000000001E-5</c:v>
                </c:pt>
                <c:pt idx="18192">
                  <c:v>5.0022599999999998E-5</c:v>
                </c:pt>
                <c:pt idx="18193">
                  <c:v>5.0019550000000001E-5</c:v>
                </c:pt>
                <c:pt idx="18194">
                  <c:v>5.0016250000000001E-5</c:v>
                </c:pt>
                <c:pt idx="18195">
                  <c:v>5.0012249999999999E-5</c:v>
                </c:pt>
                <c:pt idx="18196">
                  <c:v>5.0008849999999998E-5</c:v>
                </c:pt>
                <c:pt idx="18197">
                  <c:v>5.0005749999999998E-5</c:v>
                </c:pt>
                <c:pt idx="18198">
                  <c:v>5.0002379999999999E-5</c:v>
                </c:pt>
                <c:pt idx="18199">
                  <c:v>4.9998820000000001E-5</c:v>
                </c:pt>
                <c:pt idx="18200">
                  <c:v>4.9995050000000002E-5</c:v>
                </c:pt>
                <c:pt idx="18201">
                  <c:v>4.999125E-5</c:v>
                </c:pt>
                <c:pt idx="18202">
                  <c:v>4.9987529999999997E-5</c:v>
                </c:pt>
                <c:pt idx="18203">
                  <c:v>4.998379E-5</c:v>
                </c:pt>
                <c:pt idx="18204">
                  <c:v>4.9979930000000001E-5</c:v>
                </c:pt>
                <c:pt idx="18205">
                  <c:v>4.9976180000000003E-5</c:v>
                </c:pt>
                <c:pt idx="18206">
                  <c:v>4.9972790000000003E-5</c:v>
                </c:pt>
                <c:pt idx="18207">
                  <c:v>4.9969049999999999E-5</c:v>
                </c:pt>
                <c:pt idx="18208">
                  <c:v>4.9965520000000003E-5</c:v>
                </c:pt>
                <c:pt idx="18209">
                  <c:v>4.9960360000000001E-5</c:v>
                </c:pt>
                <c:pt idx="18210">
                  <c:v>4.9953710000000003E-5</c:v>
                </c:pt>
                <c:pt idx="18211">
                  <c:v>4.99464E-5</c:v>
                </c:pt>
                <c:pt idx="18212">
                  <c:v>4.993972E-5</c:v>
                </c:pt>
                <c:pt idx="18213">
                  <c:v>4.9934220000000002E-5</c:v>
                </c:pt>
                <c:pt idx="18214">
                  <c:v>4.9929370000000001E-5</c:v>
                </c:pt>
                <c:pt idx="18215">
                  <c:v>4.9925120000000002E-5</c:v>
                </c:pt>
                <c:pt idx="18216">
                  <c:v>4.9921459999999997E-5</c:v>
                </c:pt>
                <c:pt idx="18217">
                  <c:v>4.9917979999999997E-5</c:v>
                </c:pt>
                <c:pt idx="18218">
                  <c:v>4.991588E-5</c:v>
                </c:pt>
                <c:pt idx="18219">
                  <c:v>4.9913960000000001E-5</c:v>
                </c:pt>
                <c:pt idx="18220">
                  <c:v>4.991182E-5</c:v>
                </c:pt>
                <c:pt idx="18221">
                  <c:v>4.9909230000000002E-5</c:v>
                </c:pt>
                <c:pt idx="18222">
                  <c:v>4.99061E-5</c:v>
                </c:pt>
                <c:pt idx="18223">
                  <c:v>4.9902470000000003E-5</c:v>
                </c:pt>
                <c:pt idx="18224">
                  <c:v>4.9898390000000003E-5</c:v>
                </c:pt>
                <c:pt idx="18225">
                  <c:v>4.9894100000000001E-5</c:v>
                </c:pt>
                <c:pt idx="18226">
                  <c:v>4.9889840000000001E-5</c:v>
                </c:pt>
                <c:pt idx="18227">
                  <c:v>4.9885739999999999E-5</c:v>
                </c:pt>
                <c:pt idx="18228">
                  <c:v>4.9881910000000002E-5</c:v>
                </c:pt>
                <c:pt idx="18229">
                  <c:v>4.987811E-5</c:v>
                </c:pt>
                <c:pt idx="18230">
                  <c:v>4.987404E-5</c:v>
                </c:pt>
                <c:pt idx="18231">
                  <c:v>4.9870770000000002E-5</c:v>
                </c:pt>
                <c:pt idx="18232">
                  <c:v>4.9867680000000002E-5</c:v>
                </c:pt>
                <c:pt idx="18233">
                  <c:v>4.9864400000000003E-5</c:v>
                </c:pt>
                <c:pt idx="18234">
                  <c:v>4.9860780000000001E-5</c:v>
                </c:pt>
                <c:pt idx="18235">
                  <c:v>4.9857449999999998E-5</c:v>
                </c:pt>
                <c:pt idx="18236">
                  <c:v>4.9853669999999998E-5</c:v>
                </c:pt>
                <c:pt idx="18237">
                  <c:v>4.9849750000000002E-5</c:v>
                </c:pt>
                <c:pt idx="18238">
                  <c:v>4.9846060000000001E-5</c:v>
                </c:pt>
                <c:pt idx="18239">
                  <c:v>4.9843080000000003E-5</c:v>
                </c:pt>
                <c:pt idx="18240">
                  <c:v>4.9840080000000003E-5</c:v>
                </c:pt>
                <c:pt idx="18241">
                  <c:v>4.9836609999999997E-5</c:v>
                </c:pt>
                <c:pt idx="18242">
                  <c:v>4.9833129999999998E-5</c:v>
                </c:pt>
                <c:pt idx="18243">
                  <c:v>4.9829600000000001E-5</c:v>
                </c:pt>
                <c:pt idx="18244">
                  <c:v>4.9826020000000002E-5</c:v>
                </c:pt>
                <c:pt idx="18245">
                  <c:v>4.9822369999999997E-5</c:v>
                </c:pt>
                <c:pt idx="18246">
                  <c:v>4.981824E-5</c:v>
                </c:pt>
                <c:pt idx="18247">
                  <c:v>4.9815209999999998E-5</c:v>
                </c:pt>
                <c:pt idx="18248">
                  <c:v>4.9809869999999997E-5</c:v>
                </c:pt>
                <c:pt idx="18249">
                  <c:v>4.9803669999999997E-5</c:v>
                </c:pt>
                <c:pt idx="18250">
                  <c:v>4.9797260000000002E-5</c:v>
                </c:pt>
                <c:pt idx="18251">
                  <c:v>4.979064E-5</c:v>
                </c:pt>
                <c:pt idx="18252">
                  <c:v>4.9784390000000003E-5</c:v>
                </c:pt>
                <c:pt idx="18253">
                  <c:v>4.9778889999999998E-5</c:v>
                </c:pt>
                <c:pt idx="18254">
                  <c:v>4.9774590000000002E-5</c:v>
                </c:pt>
                <c:pt idx="18255">
                  <c:v>4.9771339999999998E-5</c:v>
                </c:pt>
                <c:pt idx="18256">
                  <c:v>4.9768899999999997E-5</c:v>
                </c:pt>
                <c:pt idx="18257">
                  <c:v>4.9766879999999998E-5</c:v>
                </c:pt>
                <c:pt idx="18258">
                  <c:v>4.9764949999999999E-5</c:v>
                </c:pt>
                <c:pt idx="18259">
                  <c:v>4.9761690000000001E-5</c:v>
                </c:pt>
                <c:pt idx="18260">
                  <c:v>4.9758819999999997E-5</c:v>
                </c:pt>
                <c:pt idx="18261">
                  <c:v>4.975616E-5</c:v>
                </c:pt>
                <c:pt idx="18262">
                  <c:v>4.9753370000000002E-5</c:v>
                </c:pt>
                <c:pt idx="18263">
                  <c:v>4.974937E-5</c:v>
                </c:pt>
                <c:pt idx="18264">
                  <c:v>4.9745659999999998E-5</c:v>
                </c:pt>
                <c:pt idx="18265">
                  <c:v>4.9741950000000002E-5</c:v>
                </c:pt>
                <c:pt idx="18266">
                  <c:v>4.9737860000000001E-5</c:v>
                </c:pt>
                <c:pt idx="18267">
                  <c:v>4.9733469999999999E-5</c:v>
                </c:pt>
                <c:pt idx="18268">
                  <c:v>4.9729560000000003E-5</c:v>
                </c:pt>
                <c:pt idx="18269">
                  <c:v>4.9725870000000002E-5</c:v>
                </c:pt>
                <c:pt idx="18270">
                  <c:v>4.9721929999999998E-5</c:v>
                </c:pt>
                <c:pt idx="18271">
                  <c:v>4.9718690000000002E-5</c:v>
                </c:pt>
                <c:pt idx="18272">
                  <c:v>4.9715980000000002E-5</c:v>
                </c:pt>
                <c:pt idx="18273">
                  <c:v>4.971296E-5</c:v>
                </c:pt>
                <c:pt idx="18274">
                  <c:v>4.9709349999999999E-5</c:v>
                </c:pt>
                <c:pt idx="18275">
                  <c:v>4.9706339999999998E-5</c:v>
                </c:pt>
                <c:pt idx="18276">
                  <c:v>4.970346E-5</c:v>
                </c:pt>
                <c:pt idx="18277">
                  <c:v>4.9700119999999997E-5</c:v>
                </c:pt>
                <c:pt idx="18278">
                  <c:v>4.9696449999999997E-5</c:v>
                </c:pt>
                <c:pt idx="18279">
                  <c:v>4.9692769999999998E-5</c:v>
                </c:pt>
                <c:pt idx="18280">
                  <c:v>4.9689170000000003E-5</c:v>
                </c:pt>
                <c:pt idx="18281">
                  <c:v>4.9685750000000001E-5</c:v>
                </c:pt>
                <c:pt idx="18282">
                  <c:v>4.9682509999999998E-5</c:v>
                </c:pt>
                <c:pt idx="18283">
                  <c:v>4.9679299999999997E-5</c:v>
                </c:pt>
                <c:pt idx="18284">
                  <c:v>4.9676019999999998E-5</c:v>
                </c:pt>
                <c:pt idx="18285">
                  <c:v>4.967275E-5</c:v>
                </c:pt>
                <c:pt idx="18286">
                  <c:v>4.9669349999999999E-5</c:v>
                </c:pt>
                <c:pt idx="18287">
                  <c:v>4.9665810000000002E-5</c:v>
                </c:pt>
                <c:pt idx="18288">
                  <c:v>4.9660290000000002E-5</c:v>
                </c:pt>
                <c:pt idx="18289">
                  <c:v>4.965435E-5</c:v>
                </c:pt>
                <c:pt idx="18290">
                  <c:v>4.9647590000000001E-5</c:v>
                </c:pt>
                <c:pt idx="18291">
                  <c:v>4.9641619999999997E-5</c:v>
                </c:pt>
                <c:pt idx="18292">
                  <c:v>4.9635990000000003E-5</c:v>
                </c:pt>
                <c:pt idx="18293">
                  <c:v>4.963101E-5</c:v>
                </c:pt>
                <c:pt idx="18294">
                  <c:v>4.9626860000000001E-5</c:v>
                </c:pt>
                <c:pt idx="18295">
                  <c:v>4.9623490000000003E-5</c:v>
                </c:pt>
                <c:pt idx="18296">
                  <c:v>4.9620629999999999E-5</c:v>
                </c:pt>
                <c:pt idx="18297">
                  <c:v>4.9618089999999998E-5</c:v>
                </c:pt>
                <c:pt idx="18298">
                  <c:v>4.9615830000000002E-5</c:v>
                </c:pt>
                <c:pt idx="18299">
                  <c:v>4.9613700000000002E-5</c:v>
                </c:pt>
                <c:pt idx="18300">
                  <c:v>4.9611699999999998E-5</c:v>
                </c:pt>
                <c:pt idx="18301">
                  <c:v>4.9608070000000002E-5</c:v>
                </c:pt>
                <c:pt idx="18302">
                  <c:v>4.9604970000000002E-5</c:v>
                </c:pt>
                <c:pt idx="18303">
                  <c:v>4.960214E-5</c:v>
                </c:pt>
                <c:pt idx="18304">
                  <c:v>4.9598690000000003E-5</c:v>
                </c:pt>
                <c:pt idx="18305">
                  <c:v>4.9594549999999998E-5</c:v>
                </c:pt>
                <c:pt idx="18306">
                  <c:v>4.95908E-5</c:v>
                </c:pt>
                <c:pt idx="18307">
                  <c:v>4.9586709999999998E-5</c:v>
                </c:pt>
                <c:pt idx="18308">
                  <c:v>4.9582420000000003E-5</c:v>
                </c:pt>
                <c:pt idx="18309">
                  <c:v>4.9578810000000001E-5</c:v>
                </c:pt>
                <c:pt idx="18310">
                  <c:v>4.9575420000000001E-5</c:v>
                </c:pt>
                <c:pt idx="18311">
                  <c:v>4.9572060000000003E-5</c:v>
                </c:pt>
                <c:pt idx="18312">
                  <c:v>4.9568869999999997E-5</c:v>
                </c:pt>
                <c:pt idx="18313">
                  <c:v>4.9566030000000002E-5</c:v>
                </c:pt>
                <c:pt idx="18314">
                  <c:v>4.9562830000000001E-5</c:v>
                </c:pt>
                <c:pt idx="18315">
                  <c:v>4.9559399999999999E-5</c:v>
                </c:pt>
                <c:pt idx="18316">
                  <c:v>4.955613E-5</c:v>
                </c:pt>
                <c:pt idx="18317">
                  <c:v>4.9553489999999998E-5</c:v>
                </c:pt>
                <c:pt idx="18318">
                  <c:v>4.9550779999999999E-5</c:v>
                </c:pt>
                <c:pt idx="18319">
                  <c:v>4.9547550000000003E-5</c:v>
                </c:pt>
                <c:pt idx="18320">
                  <c:v>4.9544350000000003E-5</c:v>
                </c:pt>
                <c:pt idx="18321">
                  <c:v>4.9540679999999997E-5</c:v>
                </c:pt>
                <c:pt idx="18322">
                  <c:v>4.9538130000000001E-5</c:v>
                </c:pt>
                <c:pt idx="18323">
                  <c:v>4.9535259999999997E-5</c:v>
                </c:pt>
                <c:pt idx="18324">
                  <c:v>4.953143E-5</c:v>
                </c:pt>
                <c:pt idx="18325">
                  <c:v>4.9527780000000002E-5</c:v>
                </c:pt>
                <c:pt idx="18326">
                  <c:v>4.9523990000000002E-5</c:v>
                </c:pt>
                <c:pt idx="18327">
                  <c:v>4.9520149999999997E-5</c:v>
                </c:pt>
                <c:pt idx="18328">
                  <c:v>4.9514849999999999E-5</c:v>
                </c:pt>
                <c:pt idx="18329">
                  <c:v>4.9509070000000001E-5</c:v>
                </c:pt>
                <c:pt idx="18330">
                  <c:v>4.9502539999999999E-5</c:v>
                </c:pt>
                <c:pt idx="18331">
                  <c:v>4.9496700000000003E-5</c:v>
                </c:pt>
                <c:pt idx="18332">
                  <c:v>4.9491279999999997E-5</c:v>
                </c:pt>
                <c:pt idx="18333">
                  <c:v>4.9486520000000003E-5</c:v>
                </c:pt>
                <c:pt idx="18334">
                  <c:v>4.9482530000000001E-5</c:v>
                </c:pt>
                <c:pt idx="18335">
                  <c:v>4.9479269999999997E-5</c:v>
                </c:pt>
                <c:pt idx="18336">
                  <c:v>4.9476959999999998E-5</c:v>
                </c:pt>
                <c:pt idx="18337">
                  <c:v>4.947418E-5</c:v>
                </c:pt>
                <c:pt idx="18338">
                  <c:v>4.9472470000000002E-5</c:v>
                </c:pt>
                <c:pt idx="18339">
                  <c:v>4.9470759999999998E-5</c:v>
                </c:pt>
                <c:pt idx="18340">
                  <c:v>4.9468839999999999E-5</c:v>
                </c:pt>
                <c:pt idx="18341">
                  <c:v>4.9466470000000003E-5</c:v>
                </c:pt>
                <c:pt idx="18342">
                  <c:v>4.9463630000000001E-5</c:v>
                </c:pt>
                <c:pt idx="18343">
                  <c:v>4.9459770000000002E-5</c:v>
                </c:pt>
                <c:pt idx="18344">
                  <c:v>4.9456139999999998E-5</c:v>
                </c:pt>
                <c:pt idx="18345">
                  <c:v>4.9452639999999998E-5</c:v>
                </c:pt>
                <c:pt idx="18346">
                  <c:v>4.9448810000000001E-5</c:v>
                </c:pt>
                <c:pt idx="18347">
                  <c:v>4.9444740000000001E-5</c:v>
                </c:pt>
                <c:pt idx="18348">
                  <c:v>4.9441260000000001E-5</c:v>
                </c:pt>
                <c:pt idx="18349">
                  <c:v>4.9437880000000002E-5</c:v>
                </c:pt>
                <c:pt idx="18350">
                  <c:v>4.9434480000000001E-5</c:v>
                </c:pt>
                <c:pt idx="18351">
                  <c:v>4.9431180000000001E-5</c:v>
                </c:pt>
                <c:pt idx="18352">
                  <c:v>4.9428080000000001E-5</c:v>
                </c:pt>
                <c:pt idx="18353">
                  <c:v>4.9425239999999998E-5</c:v>
                </c:pt>
                <c:pt idx="18354">
                  <c:v>4.9422580000000002E-5</c:v>
                </c:pt>
                <c:pt idx="18355">
                  <c:v>4.9419950000000001E-5</c:v>
                </c:pt>
                <c:pt idx="18356">
                  <c:v>4.9417270000000003E-5</c:v>
                </c:pt>
                <c:pt idx="18357">
                  <c:v>4.941441E-5</c:v>
                </c:pt>
                <c:pt idx="18358">
                  <c:v>4.9411289999999998E-5</c:v>
                </c:pt>
                <c:pt idx="18359">
                  <c:v>4.9407960000000003E-5</c:v>
                </c:pt>
                <c:pt idx="18360">
                  <c:v>4.9404550000000001E-5</c:v>
                </c:pt>
                <c:pt idx="18361">
                  <c:v>4.9401229999999999E-5</c:v>
                </c:pt>
                <c:pt idx="18362">
                  <c:v>4.9398029999999999E-5</c:v>
                </c:pt>
                <c:pt idx="18363">
                  <c:v>4.9394890000000003E-5</c:v>
                </c:pt>
                <c:pt idx="18364">
                  <c:v>4.9391790000000003E-5</c:v>
                </c:pt>
                <c:pt idx="18365">
                  <c:v>4.9388770000000002E-5</c:v>
                </c:pt>
                <c:pt idx="18366">
                  <c:v>4.9385880000000003E-5</c:v>
                </c:pt>
                <c:pt idx="18367">
                  <c:v>4.938293E-5</c:v>
                </c:pt>
                <c:pt idx="18368">
                  <c:v>4.9377820000000002E-5</c:v>
                </c:pt>
                <c:pt idx="18369">
                  <c:v>4.9371939999999997E-5</c:v>
                </c:pt>
                <c:pt idx="18370">
                  <c:v>4.93654E-5</c:v>
                </c:pt>
                <c:pt idx="18371">
                  <c:v>4.9359349999999997E-5</c:v>
                </c:pt>
                <c:pt idx="18372">
                  <c:v>4.935445E-5</c:v>
                </c:pt>
                <c:pt idx="18373">
                  <c:v>4.9350169999999998E-5</c:v>
                </c:pt>
                <c:pt idx="18374">
                  <c:v>4.9346469999999997E-5</c:v>
                </c:pt>
                <c:pt idx="18375">
                  <c:v>4.9342909999999999E-5</c:v>
                </c:pt>
                <c:pt idx="18376">
                  <c:v>4.9340679999999999E-5</c:v>
                </c:pt>
                <c:pt idx="18377">
                  <c:v>4.9338849999999999E-5</c:v>
                </c:pt>
                <c:pt idx="18378">
                  <c:v>4.9337220000000001E-5</c:v>
                </c:pt>
                <c:pt idx="18379">
                  <c:v>4.9335459999999999E-5</c:v>
                </c:pt>
                <c:pt idx="18380">
                  <c:v>4.9332719999999997E-5</c:v>
                </c:pt>
                <c:pt idx="18381">
                  <c:v>4.9330229999999999E-5</c:v>
                </c:pt>
                <c:pt idx="18382">
                  <c:v>4.932723E-5</c:v>
                </c:pt>
                <c:pt idx="18383">
                  <c:v>4.932384E-5</c:v>
                </c:pt>
                <c:pt idx="18384">
                  <c:v>4.9320149999999999E-5</c:v>
                </c:pt>
                <c:pt idx="18385">
                  <c:v>4.9316349999999998E-5</c:v>
                </c:pt>
                <c:pt idx="18386">
                  <c:v>4.931251E-5</c:v>
                </c:pt>
                <c:pt idx="18387">
                  <c:v>4.9308760000000002E-5</c:v>
                </c:pt>
                <c:pt idx="18388">
                  <c:v>4.9305199999999997E-5</c:v>
                </c:pt>
                <c:pt idx="18389">
                  <c:v>4.930186E-5</c:v>
                </c:pt>
                <c:pt idx="18390">
                  <c:v>4.9298780000000002E-5</c:v>
                </c:pt>
                <c:pt idx="18391">
                  <c:v>4.929595E-5</c:v>
                </c:pt>
                <c:pt idx="18392">
                  <c:v>4.9293489999999998E-5</c:v>
                </c:pt>
                <c:pt idx="18393">
                  <c:v>4.9291120000000001E-5</c:v>
                </c:pt>
                <c:pt idx="18394">
                  <c:v>4.9288620000000002E-5</c:v>
                </c:pt>
                <c:pt idx="18395">
                  <c:v>4.9285929999999997E-5</c:v>
                </c:pt>
                <c:pt idx="18396">
                  <c:v>4.9283110000000003E-5</c:v>
                </c:pt>
                <c:pt idx="18397">
                  <c:v>4.9280139999999999E-5</c:v>
                </c:pt>
                <c:pt idx="18398">
                  <c:v>4.9276990000000002E-5</c:v>
                </c:pt>
                <c:pt idx="18399">
                  <c:v>4.9273349999999998E-5</c:v>
                </c:pt>
                <c:pt idx="18400">
                  <c:v>4.9270030000000003E-5</c:v>
                </c:pt>
                <c:pt idx="18401">
                  <c:v>4.9266830000000003E-5</c:v>
                </c:pt>
                <c:pt idx="18402">
                  <c:v>4.9263769999999999E-5</c:v>
                </c:pt>
                <c:pt idx="18403">
                  <c:v>4.9260730000000003E-5</c:v>
                </c:pt>
                <c:pt idx="18404">
                  <c:v>4.9257639999999997E-5</c:v>
                </c:pt>
                <c:pt idx="18405">
                  <c:v>4.9254620000000002E-5</c:v>
                </c:pt>
                <c:pt idx="18406">
                  <c:v>4.9251639999999997E-5</c:v>
                </c:pt>
                <c:pt idx="18407">
                  <c:v>4.9248690000000001E-5</c:v>
                </c:pt>
                <c:pt idx="18408">
                  <c:v>4.9245849999999999E-5</c:v>
                </c:pt>
                <c:pt idx="18409">
                  <c:v>4.9241689999999999E-5</c:v>
                </c:pt>
                <c:pt idx="18410">
                  <c:v>4.9235659999999997E-5</c:v>
                </c:pt>
                <c:pt idx="18411">
                  <c:v>4.9229020000000001E-5</c:v>
                </c:pt>
                <c:pt idx="18412">
                  <c:v>4.9223479999999999E-5</c:v>
                </c:pt>
                <c:pt idx="18413">
                  <c:v>4.9218180000000001E-5</c:v>
                </c:pt>
                <c:pt idx="18414">
                  <c:v>4.921352E-5</c:v>
                </c:pt>
                <c:pt idx="18415">
                  <c:v>4.9209709999999998E-5</c:v>
                </c:pt>
                <c:pt idx="18416">
                  <c:v>4.9206689999999997E-5</c:v>
                </c:pt>
                <c:pt idx="18417">
                  <c:v>4.9204379999999998E-5</c:v>
                </c:pt>
                <c:pt idx="18418">
                  <c:v>4.9202680000000001E-5</c:v>
                </c:pt>
                <c:pt idx="18419">
                  <c:v>4.9200840000000001E-5</c:v>
                </c:pt>
                <c:pt idx="18420">
                  <c:v>4.9198959999999998E-5</c:v>
                </c:pt>
                <c:pt idx="18421">
                  <c:v>4.9197060000000001E-5</c:v>
                </c:pt>
                <c:pt idx="18422">
                  <c:v>4.9194969999999997E-5</c:v>
                </c:pt>
                <c:pt idx="18423">
                  <c:v>4.9191650000000002E-5</c:v>
                </c:pt>
                <c:pt idx="18424">
                  <c:v>4.9188830000000001E-5</c:v>
                </c:pt>
                <c:pt idx="18425">
                  <c:v>4.9185279999999997E-5</c:v>
                </c:pt>
                <c:pt idx="18426">
                  <c:v>4.918136E-5</c:v>
                </c:pt>
                <c:pt idx="18427">
                  <c:v>4.9178000000000002E-5</c:v>
                </c:pt>
                <c:pt idx="18428">
                  <c:v>4.9174100000000001E-5</c:v>
                </c:pt>
                <c:pt idx="18429">
                  <c:v>4.9170949999999997E-5</c:v>
                </c:pt>
                <c:pt idx="18430">
                  <c:v>4.916769E-5</c:v>
                </c:pt>
                <c:pt idx="18431">
                  <c:v>4.9164510000000001E-5</c:v>
                </c:pt>
                <c:pt idx="18432">
                  <c:v>4.9161710000000001E-5</c:v>
                </c:pt>
                <c:pt idx="18433">
                  <c:v>4.9159049999999998E-5</c:v>
                </c:pt>
                <c:pt idx="18434">
                  <c:v>4.9155849999999998E-5</c:v>
                </c:pt>
                <c:pt idx="18435">
                  <c:v>4.9153219999999997E-5</c:v>
                </c:pt>
                <c:pt idx="18436">
                  <c:v>4.9150860000000001E-5</c:v>
                </c:pt>
                <c:pt idx="18437">
                  <c:v>4.914823E-5</c:v>
                </c:pt>
                <c:pt idx="18438">
                  <c:v>4.9145289999999998E-5</c:v>
                </c:pt>
                <c:pt idx="18439">
                  <c:v>4.9142399999999999E-5</c:v>
                </c:pt>
                <c:pt idx="18440">
                  <c:v>4.9139389999999998E-5</c:v>
                </c:pt>
                <c:pt idx="18441">
                  <c:v>4.9136040000000001E-5</c:v>
                </c:pt>
                <c:pt idx="18442">
                  <c:v>4.9132750000000002E-5</c:v>
                </c:pt>
                <c:pt idx="18443">
                  <c:v>4.912972E-5</c:v>
                </c:pt>
                <c:pt idx="18444">
                  <c:v>4.91272E-5</c:v>
                </c:pt>
                <c:pt idx="18445">
                  <c:v>4.9124469999999998E-5</c:v>
                </c:pt>
                <c:pt idx="18446">
                  <c:v>4.9121769999999999E-5</c:v>
                </c:pt>
                <c:pt idx="18447">
                  <c:v>4.9119020000000003E-5</c:v>
                </c:pt>
                <c:pt idx="18448">
                  <c:v>4.9116149999999999E-5</c:v>
                </c:pt>
                <c:pt idx="18449">
                  <c:v>4.9113139999999998E-5</c:v>
                </c:pt>
                <c:pt idx="18450">
                  <c:v>4.910793E-5</c:v>
                </c:pt>
                <c:pt idx="18451">
                  <c:v>4.910289E-5</c:v>
                </c:pt>
                <c:pt idx="18452">
                  <c:v>4.9096839999999997E-5</c:v>
                </c:pt>
                <c:pt idx="18453">
                  <c:v>4.9091000000000001E-5</c:v>
                </c:pt>
                <c:pt idx="18454">
                  <c:v>4.9084859999999999E-5</c:v>
                </c:pt>
                <c:pt idx="18455">
                  <c:v>4.9079590000000003E-5</c:v>
                </c:pt>
                <c:pt idx="18456">
                  <c:v>4.907568E-5</c:v>
                </c:pt>
                <c:pt idx="18457">
                  <c:v>4.9072369999999999E-5</c:v>
                </c:pt>
                <c:pt idx="18458">
                  <c:v>4.9070609999999998E-5</c:v>
                </c:pt>
                <c:pt idx="18459">
                  <c:v>4.906957E-5</c:v>
                </c:pt>
                <c:pt idx="18460">
                  <c:v>4.9068769999999998E-5</c:v>
                </c:pt>
                <c:pt idx="18461">
                  <c:v>4.9067719999999999E-5</c:v>
                </c:pt>
                <c:pt idx="18462">
                  <c:v>4.9066010000000002E-5</c:v>
                </c:pt>
                <c:pt idx="18463">
                  <c:v>4.9063210000000002E-5</c:v>
                </c:pt>
                <c:pt idx="18464">
                  <c:v>4.9060549999999999E-5</c:v>
                </c:pt>
                <c:pt idx="18465">
                  <c:v>4.9057329999999997E-5</c:v>
                </c:pt>
                <c:pt idx="18466">
                  <c:v>4.9053610000000001E-5</c:v>
                </c:pt>
                <c:pt idx="18467">
                  <c:v>4.9049560000000003E-5</c:v>
                </c:pt>
                <c:pt idx="18468">
                  <c:v>4.9045370000000001E-5</c:v>
                </c:pt>
                <c:pt idx="18469">
                  <c:v>4.9041559999999999E-5</c:v>
                </c:pt>
                <c:pt idx="18470">
                  <c:v>4.9038739999999998E-5</c:v>
                </c:pt>
                <c:pt idx="18471">
                  <c:v>4.9036219999999998E-5</c:v>
                </c:pt>
                <c:pt idx="18472">
                  <c:v>4.9033899999999998E-5</c:v>
                </c:pt>
                <c:pt idx="18473">
                  <c:v>4.9031540000000003E-5</c:v>
                </c:pt>
                <c:pt idx="18474">
                  <c:v>4.902928E-5</c:v>
                </c:pt>
                <c:pt idx="18475">
                  <c:v>4.9026539999999998E-5</c:v>
                </c:pt>
                <c:pt idx="18476">
                  <c:v>4.9023890000000003E-5</c:v>
                </c:pt>
                <c:pt idx="18477">
                  <c:v>4.902133E-5</c:v>
                </c:pt>
                <c:pt idx="18478">
                  <c:v>4.9017819999999998E-5</c:v>
                </c:pt>
                <c:pt idx="18479">
                  <c:v>4.9014950000000001E-5</c:v>
                </c:pt>
                <c:pt idx="18480">
                  <c:v>4.9012550000000002E-5</c:v>
                </c:pt>
                <c:pt idx="18481">
                  <c:v>4.9009699999999999E-5</c:v>
                </c:pt>
                <c:pt idx="18482">
                  <c:v>4.9006669999999997E-5</c:v>
                </c:pt>
                <c:pt idx="18483">
                  <c:v>4.900351E-5</c:v>
                </c:pt>
                <c:pt idx="18484">
                  <c:v>4.9000589999999999E-5</c:v>
                </c:pt>
                <c:pt idx="18485">
                  <c:v>4.8997769999999998E-5</c:v>
                </c:pt>
                <c:pt idx="18486">
                  <c:v>4.8995110000000002E-5</c:v>
                </c:pt>
                <c:pt idx="18487">
                  <c:v>4.8992619999999997E-5</c:v>
                </c:pt>
                <c:pt idx="18488">
                  <c:v>4.8990199999999997E-5</c:v>
                </c:pt>
                <c:pt idx="18489">
                  <c:v>4.8987599999999998E-5</c:v>
                </c:pt>
                <c:pt idx="18490">
                  <c:v>4.8984669999999997E-5</c:v>
                </c:pt>
                <c:pt idx="18491">
                  <c:v>4.8981309999999999E-5</c:v>
                </c:pt>
                <c:pt idx="18492">
                  <c:v>4.8976369999999999E-5</c:v>
                </c:pt>
                <c:pt idx="18493">
                  <c:v>4.897096E-5</c:v>
                </c:pt>
                <c:pt idx="18494">
                  <c:v>4.8964980000000002E-5</c:v>
                </c:pt>
                <c:pt idx="18495">
                  <c:v>4.8958339999999998E-5</c:v>
                </c:pt>
                <c:pt idx="18496">
                  <c:v>4.8952410000000003E-5</c:v>
                </c:pt>
                <c:pt idx="18497">
                  <c:v>4.8947650000000002E-5</c:v>
                </c:pt>
                <c:pt idx="18498">
                  <c:v>4.8944540000000001E-5</c:v>
                </c:pt>
                <c:pt idx="18499">
                  <c:v>4.8942300000000001E-5</c:v>
                </c:pt>
                <c:pt idx="18500">
                  <c:v>4.8940119999999997E-5</c:v>
                </c:pt>
                <c:pt idx="18501">
                  <c:v>4.8938850000000003E-5</c:v>
                </c:pt>
                <c:pt idx="18502">
                  <c:v>4.8937729999999999E-5</c:v>
                </c:pt>
                <c:pt idx="18503">
                  <c:v>4.893629E-5</c:v>
                </c:pt>
                <c:pt idx="18504">
                  <c:v>4.8934090000000002E-5</c:v>
                </c:pt>
                <c:pt idx="18505">
                  <c:v>4.8931119999999998E-5</c:v>
                </c:pt>
                <c:pt idx="18506">
                  <c:v>4.8927890000000002E-5</c:v>
                </c:pt>
                <c:pt idx="18507">
                  <c:v>4.8924719999999997E-5</c:v>
                </c:pt>
                <c:pt idx="18508">
                  <c:v>4.8921429999999998E-5</c:v>
                </c:pt>
                <c:pt idx="18509">
                  <c:v>4.8918049999999998E-5</c:v>
                </c:pt>
                <c:pt idx="18510">
                  <c:v>4.8914800000000001E-5</c:v>
                </c:pt>
                <c:pt idx="18511">
                  <c:v>4.8911659999999999E-5</c:v>
                </c:pt>
                <c:pt idx="18512">
                  <c:v>4.8908620000000003E-5</c:v>
                </c:pt>
                <c:pt idx="18513">
                  <c:v>4.8905659999999999E-5</c:v>
                </c:pt>
                <c:pt idx="18514">
                  <c:v>4.8902720000000003E-5</c:v>
                </c:pt>
                <c:pt idx="18515">
                  <c:v>4.8899800000000002E-5</c:v>
                </c:pt>
                <c:pt idx="18516">
                  <c:v>4.8896900000000003E-5</c:v>
                </c:pt>
                <c:pt idx="18517">
                  <c:v>4.8894029999999998E-5</c:v>
                </c:pt>
                <c:pt idx="18518">
                  <c:v>4.8891219999999998E-5</c:v>
                </c:pt>
                <c:pt idx="18519">
                  <c:v>4.8888489999999997E-5</c:v>
                </c:pt>
                <c:pt idx="18520">
                  <c:v>4.8885809999999999E-5</c:v>
                </c:pt>
                <c:pt idx="18521">
                  <c:v>4.8883179999999998E-5</c:v>
                </c:pt>
                <c:pt idx="18522">
                  <c:v>4.8880569999999999E-5</c:v>
                </c:pt>
                <c:pt idx="18523">
                  <c:v>4.8877949999999998E-5</c:v>
                </c:pt>
                <c:pt idx="18524">
                  <c:v>4.8875270000000001E-5</c:v>
                </c:pt>
                <c:pt idx="18525">
                  <c:v>4.8872490000000003E-5</c:v>
                </c:pt>
                <c:pt idx="18526">
                  <c:v>4.8869599999999997E-5</c:v>
                </c:pt>
                <c:pt idx="18527">
                  <c:v>4.8866619999999999E-5</c:v>
                </c:pt>
                <c:pt idx="18528">
                  <c:v>4.8863609999999998E-5</c:v>
                </c:pt>
                <c:pt idx="18529">
                  <c:v>4.8860619999999999E-5</c:v>
                </c:pt>
                <c:pt idx="18530">
                  <c:v>4.885763E-5</c:v>
                </c:pt>
                <c:pt idx="18531">
                  <c:v>4.8854670000000003E-5</c:v>
                </c:pt>
                <c:pt idx="18532">
                  <c:v>4.885172E-5</c:v>
                </c:pt>
                <c:pt idx="18533">
                  <c:v>4.8848779999999998E-5</c:v>
                </c:pt>
                <c:pt idx="18534">
                  <c:v>4.8843810000000002E-5</c:v>
                </c:pt>
                <c:pt idx="18535">
                  <c:v>4.8838889999999997E-5</c:v>
                </c:pt>
                <c:pt idx="18536">
                  <c:v>4.8833089999999998E-5</c:v>
                </c:pt>
                <c:pt idx="18537">
                  <c:v>4.8826499999999997E-5</c:v>
                </c:pt>
                <c:pt idx="18538">
                  <c:v>4.882072E-5</c:v>
                </c:pt>
                <c:pt idx="18539">
                  <c:v>4.8816229999999997E-5</c:v>
                </c:pt>
                <c:pt idx="18540">
                  <c:v>4.8812569999999999E-5</c:v>
                </c:pt>
                <c:pt idx="18541">
                  <c:v>4.8809379999999999E-5</c:v>
                </c:pt>
                <c:pt idx="18542">
                  <c:v>4.8807709999999998E-5</c:v>
                </c:pt>
                <c:pt idx="18543">
                  <c:v>4.8806749999999998E-5</c:v>
                </c:pt>
                <c:pt idx="18544">
                  <c:v>4.8805930000000002E-5</c:v>
                </c:pt>
                <c:pt idx="18545">
                  <c:v>4.8804280000000002E-5</c:v>
                </c:pt>
                <c:pt idx="18546">
                  <c:v>4.8802350000000002E-5</c:v>
                </c:pt>
                <c:pt idx="18547">
                  <c:v>4.8800120000000002E-5</c:v>
                </c:pt>
                <c:pt idx="18548">
                  <c:v>4.8797310000000002E-5</c:v>
                </c:pt>
                <c:pt idx="18549">
                  <c:v>4.8793969999999999E-5</c:v>
                </c:pt>
                <c:pt idx="18550">
                  <c:v>4.8790450000000003E-5</c:v>
                </c:pt>
                <c:pt idx="18551">
                  <c:v>4.8786840000000001E-5</c:v>
                </c:pt>
                <c:pt idx="18552">
                  <c:v>4.8783219999999999E-5</c:v>
                </c:pt>
                <c:pt idx="18553">
                  <c:v>4.8779049999999998E-5</c:v>
                </c:pt>
                <c:pt idx="18554">
                  <c:v>4.8775849999999998E-5</c:v>
                </c:pt>
                <c:pt idx="18555">
                  <c:v>4.8773149999999999E-5</c:v>
                </c:pt>
                <c:pt idx="18556">
                  <c:v>4.8770370000000001E-5</c:v>
                </c:pt>
                <c:pt idx="18557">
                  <c:v>4.8767690000000003E-5</c:v>
                </c:pt>
                <c:pt idx="18558">
                  <c:v>4.876473E-5</c:v>
                </c:pt>
                <c:pt idx="18559">
                  <c:v>4.8762179999999997E-5</c:v>
                </c:pt>
                <c:pt idx="18560">
                  <c:v>4.8759920000000002E-5</c:v>
                </c:pt>
                <c:pt idx="18561">
                  <c:v>4.8757829999999998E-5</c:v>
                </c:pt>
                <c:pt idx="18562">
                  <c:v>4.8755460000000002E-5</c:v>
                </c:pt>
                <c:pt idx="18563">
                  <c:v>4.8753130000000001E-5</c:v>
                </c:pt>
                <c:pt idx="18564">
                  <c:v>4.8750520000000002E-5</c:v>
                </c:pt>
                <c:pt idx="18565">
                  <c:v>4.874759E-5</c:v>
                </c:pt>
                <c:pt idx="18566">
                  <c:v>4.8744600000000001E-5</c:v>
                </c:pt>
                <c:pt idx="18567">
                  <c:v>4.87411E-5</c:v>
                </c:pt>
                <c:pt idx="18568">
                  <c:v>4.8738269999999998E-5</c:v>
                </c:pt>
                <c:pt idx="18569">
                  <c:v>4.8735200000000001E-5</c:v>
                </c:pt>
                <c:pt idx="18570">
                  <c:v>4.873257E-5</c:v>
                </c:pt>
                <c:pt idx="18571">
                  <c:v>4.872928E-5</c:v>
                </c:pt>
                <c:pt idx="18572">
                  <c:v>4.8726390000000001E-5</c:v>
                </c:pt>
                <c:pt idx="18573">
                  <c:v>4.872357E-5</c:v>
                </c:pt>
                <c:pt idx="18574">
                  <c:v>4.8720680000000001E-5</c:v>
                </c:pt>
                <c:pt idx="18575">
                  <c:v>4.8717529999999998E-5</c:v>
                </c:pt>
                <c:pt idx="18576">
                  <c:v>4.8713120000000001E-5</c:v>
                </c:pt>
                <c:pt idx="18577">
                  <c:v>4.8707910000000002E-5</c:v>
                </c:pt>
                <c:pt idx="18578">
                  <c:v>4.8702280000000002E-5</c:v>
                </c:pt>
                <c:pt idx="18579">
                  <c:v>4.869722E-5</c:v>
                </c:pt>
                <c:pt idx="18580">
                  <c:v>4.8692239999999997E-5</c:v>
                </c:pt>
                <c:pt idx="18581">
                  <c:v>4.868696E-5</c:v>
                </c:pt>
                <c:pt idx="18582">
                  <c:v>4.8683069999999999E-5</c:v>
                </c:pt>
                <c:pt idx="18583">
                  <c:v>4.8680100000000002E-5</c:v>
                </c:pt>
                <c:pt idx="18584">
                  <c:v>4.867843E-5</c:v>
                </c:pt>
                <c:pt idx="18585">
                  <c:v>4.8677200000000002E-5</c:v>
                </c:pt>
                <c:pt idx="18586">
                  <c:v>4.8675940000000002E-5</c:v>
                </c:pt>
                <c:pt idx="18587">
                  <c:v>4.8674470000000001E-5</c:v>
                </c:pt>
                <c:pt idx="18588">
                  <c:v>4.8672660000000003E-5</c:v>
                </c:pt>
                <c:pt idx="18589">
                  <c:v>4.8670340000000003E-5</c:v>
                </c:pt>
                <c:pt idx="18590">
                  <c:v>4.8667620000000003E-5</c:v>
                </c:pt>
                <c:pt idx="18591">
                  <c:v>4.8664239999999997E-5</c:v>
                </c:pt>
                <c:pt idx="18592">
                  <c:v>4.8660949999999997E-5</c:v>
                </c:pt>
                <c:pt idx="18593">
                  <c:v>4.86575E-5</c:v>
                </c:pt>
                <c:pt idx="18594">
                  <c:v>4.8653879999999997E-5</c:v>
                </c:pt>
                <c:pt idx="18595">
                  <c:v>4.8650419999999999E-5</c:v>
                </c:pt>
                <c:pt idx="18596">
                  <c:v>4.8647370000000002E-5</c:v>
                </c:pt>
                <c:pt idx="18597">
                  <c:v>4.8644440000000001E-5</c:v>
                </c:pt>
                <c:pt idx="18598">
                  <c:v>4.8641750000000002E-5</c:v>
                </c:pt>
                <c:pt idx="18599">
                  <c:v>4.8639179999999999E-5</c:v>
                </c:pt>
                <c:pt idx="18600">
                  <c:v>4.86362E-5</c:v>
                </c:pt>
                <c:pt idx="18601">
                  <c:v>4.8633759999999999E-5</c:v>
                </c:pt>
                <c:pt idx="18602">
                  <c:v>4.863164E-5</c:v>
                </c:pt>
                <c:pt idx="18603">
                  <c:v>4.8629260000000003E-5</c:v>
                </c:pt>
                <c:pt idx="18604">
                  <c:v>4.8626469999999997E-5</c:v>
                </c:pt>
                <c:pt idx="18605">
                  <c:v>4.8623459999999997E-5</c:v>
                </c:pt>
                <c:pt idx="18606">
                  <c:v>4.8620299999999999E-5</c:v>
                </c:pt>
                <c:pt idx="18607">
                  <c:v>4.8617230000000001E-5</c:v>
                </c:pt>
                <c:pt idx="18608">
                  <c:v>4.8614369999999998E-5</c:v>
                </c:pt>
                <c:pt idx="18609">
                  <c:v>4.8611920000000003E-5</c:v>
                </c:pt>
                <c:pt idx="18610">
                  <c:v>4.860888E-5</c:v>
                </c:pt>
                <c:pt idx="18611">
                  <c:v>4.8606429999999998E-5</c:v>
                </c:pt>
                <c:pt idx="18612">
                  <c:v>4.8604360000000002E-5</c:v>
                </c:pt>
                <c:pt idx="18613">
                  <c:v>4.8601370000000003E-5</c:v>
                </c:pt>
                <c:pt idx="18614">
                  <c:v>4.8598009999999999E-5</c:v>
                </c:pt>
                <c:pt idx="18615">
                  <c:v>4.8594750000000001E-5</c:v>
                </c:pt>
                <c:pt idx="18616">
                  <c:v>4.8592109999999999E-5</c:v>
                </c:pt>
                <c:pt idx="18617">
                  <c:v>4.8589579999999998E-5</c:v>
                </c:pt>
                <c:pt idx="18618">
                  <c:v>4.8587030000000003E-5</c:v>
                </c:pt>
                <c:pt idx="18619">
                  <c:v>4.8582329999999999E-5</c:v>
                </c:pt>
                <c:pt idx="18620">
                  <c:v>4.8576960000000003E-5</c:v>
                </c:pt>
                <c:pt idx="18621">
                  <c:v>4.8570489999999998E-5</c:v>
                </c:pt>
                <c:pt idx="18622">
                  <c:v>4.8564620000000001E-5</c:v>
                </c:pt>
                <c:pt idx="18623">
                  <c:v>4.8559759999999999E-5</c:v>
                </c:pt>
                <c:pt idx="18624">
                  <c:v>4.8555459999999997E-5</c:v>
                </c:pt>
                <c:pt idx="18625">
                  <c:v>4.855182E-5</c:v>
                </c:pt>
                <c:pt idx="18626">
                  <c:v>4.8548809999999999E-5</c:v>
                </c:pt>
                <c:pt idx="18627">
                  <c:v>4.8546849999999998E-5</c:v>
                </c:pt>
                <c:pt idx="18628">
                  <c:v>4.8544929999999999E-5</c:v>
                </c:pt>
                <c:pt idx="18629">
                  <c:v>4.8543910000000002E-5</c:v>
                </c:pt>
                <c:pt idx="18630">
                  <c:v>4.8542799999999999E-5</c:v>
                </c:pt>
                <c:pt idx="18631">
                  <c:v>4.8541180000000001E-5</c:v>
                </c:pt>
                <c:pt idx="18632">
                  <c:v>4.853914E-5</c:v>
                </c:pt>
                <c:pt idx="18633">
                  <c:v>4.8536650000000002E-5</c:v>
                </c:pt>
                <c:pt idx="18634">
                  <c:v>4.853361E-5</c:v>
                </c:pt>
                <c:pt idx="18635">
                  <c:v>4.8529999999999998E-5</c:v>
                </c:pt>
                <c:pt idx="18636">
                  <c:v>4.8526319999999998E-5</c:v>
                </c:pt>
                <c:pt idx="18637">
                  <c:v>4.8522710000000003E-5</c:v>
                </c:pt>
                <c:pt idx="18638">
                  <c:v>4.8519359999999999E-5</c:v>
                </c:pt>
                <c:pt idx="18639">
                  <c:v>4.8516300000000002E-5</c:v>
                </c:pt>
                <c:pt idx="18640">
                  <c:v>4.8513539999999998E-5</c:v>
                </c:pt>
                <c:pt idx="18641">
                  <c:v>4.851104E-5</c:v>
                </c:pt>
                <c:pt idx="18642">
                  <c:v>4.8508689999999998E-5</c:v>
                </c:pt>
                <c:pt idx="18643">
                  <c:v>4.8505930000000001E-5</c:v>
                </c:pt>
                <c:pt idx="18644">
                  <c:v>4.8503700000000001E-5</c:v>
                </c:pt>
                <c:pt idx="18645">
                  <c:v>4.850165E-5</c:v>
                </c:pt>
                <c:pt idx="18646">
                  <c:v>4.8499460000000003E-5</c:v>
                </c:pt>
                <c:pt idx="18647">
                  <c:v>4.8496740000000002E-5</c:v>
                </c:pt>
                <c:pt idx="18648">
                  <c:v>4.8494110000000001E-5</c:v>
                </c:pt>
                <c:pt idx="18649">
                  <c:v>4.849129E-5</c:v>
                </c:pt>
                <c:pt idx="18650">
                  <c:v>4.8488330000000003E-5</c:v>
                </c:pt>
                <c:pt idx="18651">
                  <c:v>4.8485500000000002E-5</c:v>
                </c:pt>
                <c:pt idx="18652">
                  <c:v>4.8482809999999997E-5</c:v>
                </c:pt>
                <c:pt idx="18653">
                  <c:v>4.8480319999999999E-5</c:v>
                </c:pt>
                <c:pt idx="18654">
                  <c:v>4.8477219999999999E-5</c:v>
                </c:pt>
                <c:pt idx="18655">
                  <c:v>4.8474709999999999E-5</c:v>
                </c:pt>
                <c:pt idx="18656">
                  <c:v>4.8472810000000002E-5</c:v>
                </c:pt>
                <c:pt idx="18657">
                  <c:v>4.847017E-5</c:v>
                </c:pt>
                <c:pt idx="18658">
                  <c:v>4.8467709999999997E-5</c:v>
                </c:pt>
                <c:pt idx="18659">
                  <c:v>4.846455E-5</c:v>
                </c:pt>
                <c:pt idx="18660">
                  <c:v>4.846203E-5</c:v>
                </c:pt>
                <c:pt idx="18661">
                  <c:v>4.8459630000000001E-5</c:v>
                </c:pt>
                <c:pt idx="18662">
                  <c:v>4.8455370000000002E-5</c:v>
                </c:pt>
                <c:pt idx="18663">
                  <c:v>4.8449889999999998E-5</c:v>
                </c:pt>
                <c:pt idx="18664">
                  <c:v>4.8443679999999997E-5</c:v>
                </c:pt>
                <c:pt idx="18665">
                  <c:v>4.8437570000000003E-5</c:v>
                </c:pt>
                <c:pt idx="18666">
                  <c:v>4.843297E-5</c:v>
                </c:pt>
                <c:pt idx="18667">
                  <c:v>4.8428779999999998E-5</c:v>
                </c:pt>
                <c:pt idx="18668">
                  <c:v>4.8425260000000003E-5</c:v>
                </c:pt>
                <c:pt idx="18669">
                  <c:v>4.8422669999999998E-5</c:v>
                </c:pt>
                <c:pt idx="18670">
                  <c:v>4.8421139999999999E-5</c:v>
                </c:pt>
                <c:pt idx="18671">
                  <c:v>4.8419979999999999E-5</c:v>
                </c:pt>
                <c:pt idx="18672">
                  <c:v>4.841902E-5</c:v>
                </c:pt>
                <c:pt idx="18673">
                  <c:v>4.8417539999999998E-5</c:v>
                </c:pt>
                <c:pt idx="18674">
                  <c:v>4.8415689999999997E-5</c:v>
                </c:pt>
                <c:pt idx="18675">
                  <c:v>4.841341E-5</c:v>
                </c:pt>
                <c:pt idx="18676">
                  <c:v>4.841088E-5</c:v>
                </c:pt>
                <c:pt idx="18677">
                  <c:v>4.840817E-5</c:v>
                </c:pt>
                <c:pt idx="18678">
                  <c:v>4.8405029999999997E-5</c:v>
                </c:pt>
                <c:pt idx="18679">
                  <c:v>4.8401710000000002E-5</c:v>
                </c:pt>
                <c:pt idx="18680">
                  <c:v>4.8398379999999999E-5</c:v>
                </c:pt>
                <c:pt idx="18681">
                  <c:v>4.839519E-5</c:v>
                </c:pt>
                <c:pt idx="18682">
                  <c:v>4.8392159999999998E-5</c:v>
                </c:pt>
                <c:pt idx="18683">
                  <c:v>4.8389339999999997E-5</c:v>
                </c:pt>
                <c:pt idx="18684">
                  <c:v>4.8386739999999998E-5</c:v>
                </c:pt>
                <c:pt idx="18685">
                  <c:v>4.8384409999999998E-5</c:v>
                </c:pt>
                <c:pt idx="18686">
                  <c:v>4.8381989999999998E-5</c:v>
                </c:pt>
                <c:pt idx="18687">
                  <c:v>4.8379659999999998E-5</c:v>
                </c:pt>
                <c:pt idx="18688">
                  <c:v>4.8377359999999999E-5</c:v>
                </c:pt>
                <c:pt idx="18689">
                  <c:v>4.8375080000000002E-5</c:v>
                </c:pt>
                <c:pt idx="18690">
                  <c:v>4.8372760000000003E-5</c:v>
                </c:pt>
                <c:pt idx="18691">
                  <c:v>4.83705E-5</c:v>
                </c:pt>
                <c:pt idx="18692">
                  <c:v>4.836788E-5</c:v>
                </c:pt>
                <c:pt idx="18693">
                  <c:v>4.836516E-5</c:v>
                </c:pt>
                <c:pt idx="18694">
                  <c:v>4.8362390000000002E-5</c:v>
                </c:pt>
                <c:pt idx="18695">
                  <c:v>4.8359690000000003E-5</c:v>
                </c:pt>
                <c:pt idx="18696">
                  <c:v>4.835703E-5</c:v>
                </c:pt>
                <c:pt idx="18697">
                  <c:v>4.8354520000000001E-5</c:v>
                </c:pt>
                <c:pt idx="18698">
                  <c:v>4.8351879999999999E-5</c:v>
                </c:pt>
                <c:pt idx="18699">
                  <c:v>4.834928E-5</c:v>
                </c:pt>
                <c:pt idx="18700">
                  <c:v>4.8346719999999997E-5</c:v>
                </c:pt>
                <c:pt idx="18701">
                  <c:v>4.8344209999999998E-5</c:v>
                </c:pt>
                <c:pt idx="18702">
                  <c:v>4.8341750000000002E-5</c:v>
                </c:pt>
                <c:pt idx="18703">
                  <c:v>4.8339320000000001E-5</c:v>
                </c:pt>
                <c:pt idx="18704">
                  <c:v>4.833688E-5</c:v>
                </c:pt>
                <c:pt idx="18705">
                  <c:v>4.8332360000000002E-5</c:v>
                </c:pt>
                <c:pt idx="18706">
                  <c:v>4.8327720000000003E-5</c:v>
                </c:pt>
                <c:pt idx="18707">
                  <c:v>4.8322190000000002E-5</c:v>
                </c:pt>
                <c:pt idx="18708">
                  <c:v>4.8316680000000003E-5</c:v>
                </c:pt>
                <c:pt idx="18709">
                  <c:v>4.8310029999999999E-5</c:v>
                </c:pt>
                <c:pt idx="18710">
                  <c:v>4.830453E-5</c:v>
                </c:pt>
                <c:pt idx="18711">
                  <c:v>4.8301160000000002E-5</c:v>
                </c:pt>
                <c:pt idx="18712">
                  <c:v>4.8298879999999998E-5</c:v>
                </c:pt>
                <c:pt idx="18713">
                  <c:v>4.8297119999999997E-5</c:v>
                </c:pt>
                <c:pt idx="18714">
                  <c:v>4.8296700000000001E-5</c:v>
                </c:pt>
                <c:pt idx="18715">
                  <c:v>4.8296359999999998E-5</c:v>
                </c:pt>
                <c:pt idx="18716">
                  <c:v>4.8295689999999998E-5</c:v>
                </c:pt>
                <c:pt idx="18717">
                  <c:v>4.8293720000000003E-5</c:v>
                </c:pt>
                <c:pt idx="18718">
                  <c:v>4.8291519999999998E-5</c:v>
                </c:pt>
                <c:pt idx="18719">
                  <c:v>4.828884E-5</c:v>
                </c:pt>
                <c:pt idx="18720">
                  <c:v>4.8285660000000001E-5</c:v>
                </c:pt>
                <c:pt idx="18721">
                  <c:v>4.8282370000000002E-5</c:v>
                </c:pt>
                <c:pt idx="18722">
                  <c:v>4.827896E-5</c:v>
                </c:pt>
                <c:pt idx="18723">
                  <c:v>4.8275639999999998E-5</c:v>
                </c:pt>
                <c:pt idx="18724">
                  <c:v>4.8272490000000002E-5</c:v>
                </c:pt>
                <c:pt idx="18725">
                  <c:v>4.8269570000000001E-5</c:v>
                </c:pt>
                <c:pt idx="18726">
                  <c:v>4.8266300000000002E-5</c:v>
                </c:pt>
                <c:pt idx="18727">
                  <c:v>4.8263960000000001E-5</c:v>
                </c:pt>
                <c:pt idx="18728">
                  <c:v>4.8261940000000002E-5</c:v>
                </c:pt>
                <c:pt idx="18729">
                  <c:v>4.8259859999999999E-5</c:v>
                </c:pt>
                <c:pt idx="18730">
                  <c:v>4.8257490000000003E-5</c:v>
                </c:pt>
                <c:pt idx="18731">
                  <c:v>4.8255019999999999E-5</c:v>
                </c:pt>
                <c:pt idx="18732">
                  <c:v>4.8252579999999998E-5</c:v>
                </c:pt>
                <c:pt idx="18733">
                  <c:v>4.8250120000000002E-5</c:v>
                </c:pt>
                <c:pt idx="18734">
                  <c:v>4.8247520000000003E-5</c:v>
                </c:pt>
                <c:pt idx="18735">
                  <c:v>4.8244909999999997E-5</c:v>
                </c:pt>
                <c:pt idx="18736">
                  <c:v>4.824234E-5</c:v>
                </c:pt>
                <c:pt idx="18737">
                  <c:v>4.823982E-5</c:v>
                </c:pt>
                <c:pt idx="18738">
                  <c:v>4.8237379999999999E-5</c:v>
                </c:pt>
                <c:pt idx="18739">
                  <c:v>4.8234649999999997E-5</c:v>
                </c:pt>
                <c:pt idx="18740">
                  <c:v>4.8231839999999997E-5</c:v>
                </c:pt>
                <c:pt idx="18741">
                  <c:v>4.8229129999999997E-5</c:v>
                </c:pt>
                <c:pt idx="18742">
                  <c:v>4.8226290000000002E-5</c:v>
                </c:pt>
                <c:pt idx="18743">
                  <c:v>4.8223529999999999E-5</c:v>
                </c:pt>
                <c:pt idx="18744">
                  <c:v>4.822103E-5</c:v>
                </c:pt>
                <c:pt idx="18745">
                  <c:v>4.8218759999999997E-5</c:v>
                </c:pt>
                <c:pt idx="18746">
                  <c:v>4.8216369999999999E-5</c:v>
                </c:pt>
                <c:pt idx="18747">
                  <c:v>4.8214129999999998E-5</c:v>
                </c:pt>
                <c:pt idx="18748">
                  <c:v>4.8211879999999997E-5</c:v>
                </c:pt>
                <c:pt idx="18749">
                  <c:v>4.820747E-5</c:v>
                </c:pt>
                <c:pt idx="18750">
                  <c:v>4.8202470000000003E-5</c:v>
                </c:pt>
                <c:pt idx="18751">
                  <c:v>4.8197140000000003E-5</c:v>
                </c:pt>
                <c:pt idx="18752">
                  <c:v>4.8191569999999999E-5</c:v>
                </c:pt>
                <c:pt idx="18753">
                  <c:v>4.8185800000000002E-5</c:v>
                </c:pt>
                <c:pt idx="18754">
                  <c:v>4.8180809999999999E-5</c:v>
                </c:pt>
                <c:pt idx="18755">
                  <c:v>4.8177180000000002E-5</c:v>
                </c:pt>
                <c:pt idx="18756">
                  <c:v>4.8174060000000001E-5</c:v>
                </c:pt>
                <c:pt idx="18757">
                  <c:v>4.8172559999999997E-5</c:v>
                </c:pt>
                <c:pt idx="18758">
                  <c:v>4.817172E-5</c:v>
                </c:pt>
                <c:pt idx="18759">
                  <c:v>4.8171229999999999E-5</c:v>
                </c:pt>
                <c:pt idx="18760">
                  <c:v>4.8170419999999997E-5</c:v>
                </c:pt>
                <c:pt idx="18761">
                  <c:v>4.8168999999999999E-5</c:v>
                </c:pt>
                <c:pt idx="18762">
                  <c:v>4.8166969999999999E-5</c:v>
                </c:pt>
                <c:pt idx="18763">
                  <c:v>4.8164280000000001E-5</c:v>
                </c:pt>
                <c:pt idx="18764">
                  <c:v>4.8161110000000003E-5</c:v>
                </c:pt>
                <c:pt idx="18765">
                  <c:v>4.8158029999999997E-5</c:v>
                </c:pt>
                <c:pt idx="18766">
                  <c:v>4.8154729999999997E-5</c:v>
                </c:pt>
                <c:pt idx="18767">
                  <c:v>4.8151610000000002E-5</c:v>
                </c:pt>
                <c:pt idx="18768">
                  <c:v>4.8148490000000001E-5</c:v>
                </c:pt>
                <c:pt idx="18769">
                  <c:v>4.8145539999999998E-5</c:v>
                </c:pt>
                <c:pt idx="18770">
                  <c:v>4.8142700000000002E-5</c:v>
                </c:pt>
                <c:pt idx="18771">
                  <c:v>4.8139739999999999E-5</c:v>
                </c:pt>
                <c:pt idx="18772">
                  <c:v>4.813724E-5</c:v>
                </c:pt>
                <c:pt idx="18773">
                  <c:v>4.8135369999999998E-5</c:v>
                </c:pt>
                <c:pt idx="18774">
                  <c:v>4.813337E-5</c:v>
                </c:pt>
                <c:pt idx="18775">
                  <c:v>4.8131119999999999E-5</c:v>
                </c:pt>
                <c:pt idx="18776">
                  <c:v>4.8128840000000002E-5</c:v>
                </c:pt>
                <c:pt idx="18777">
                  <c:v>4.812639E-5</c:v>
                </c:pt>
                <c:pt idx="18778">
                  <c:v>4.8123890000000001E-5</c:v>
                </c:pt>
                <c:pt idx="18779">
                  <c:v>4.8121010000000003E-5</c:v>
                </c:pt>
                <c:pt idx="18780">
                  <c:v>4.8118599999999997E-5</c:v>
                </c:pt>
                <c:pt idx="18781">
                  <c:v>4.8116189999999998E-5</c:v>
                </c:pt>
                <c:pt idx="18782">
                  <c:v>4.8113520000000001E-5</c:v>
                </c:pt>
                <c:pt idx="18783">
                  <c:v>4.8110930000000003E-5</c:v>
                </c:pt>
                <c:pt idx="18784">
                  <c:v>4.8108539999999998E-5</c:v>
                </c:pt>
                <c:pt idx="18785">
                  <c:v>4.8106160000000001E-5</c:v>
                </c:pt>
                <c:pt idx="18786">
                  <c:v>4.8103699999999998E-5</c:v>
                </c:pt>
                <c:pt idx="18787">
                  <c:v>4.810121E-5</c:v>
                </c:pt>
                <c:pt idx="18788">
                  <c:v>4.809869E-5</c:v>
                </c:pt>
                <c:pt idx="18789">
                  <c:v>4.809617E-5</c:v>
                </c:pt>
                <c:pt idx="18790">
                  <c:v>4.8093529999999998E-5</c:v>
                </c:pt>
                <c:pt idx="18791">
                  <c:v>4.8090919999999999E-5</c:v>
                </c:pt>
                <c:pt idx="18792">
                  <c:v>4.808833E-5</c:v>
                </c:pt>
                <c:pt idx="18793">
                  <c:v>4.8085740000000002E-5</c:v>
                </c:pt>
                <c:pt idx="18794">
                  <c:v>4.8081109999999997E-5</c:v>
                </c:pt>
                <c:pt idx="18795">
                  <c:v>4.807621E-5</c:v>
                </c:pt>
                <c:pt idx="18796">
                  <c:v>4.8070800000000001E-5</c:v>
                </c:pt>
                <c:pt idx="18797">
                  <c:v>4.806547E-5</c:v>
                </c:pt>
                <c:pt idx="18798">
                  <c:v>4.8059210000000003E-5</c:v>
                </c:pt>
                <c:pt idx="18799">
                  <c:v>4.8054379999999997E-5</c:v>
                </c:pt>
                <c:pt idx="18800">
                  <c:v>4.8051260000000002E-5</c:v>
                </c:pt>
                <c:pt idx="18801">
                  <c:v>4.8048650000000003E-5</c:v>
                </c:pt>
                <c:pt idx="18802">
                  <c:v>4.804764E-5</c:v>
                </c:pt>
                <c:pt idx="18803">
                  <c:v>4.8047109999999997E-5</c:v>
                </c:pt>
                <c:pt idx="18804">
                  <c:v>4.8046729999999997E-5</c:v>
                </c:pt>
                <c:pt idx="18805">
                  <c:v>4.80458E-5</c:v>
                </c:pt>
                <c:pt idx="18806">
                  <c:v>4.8044019999999997E-5</c:v>
                </c:pt>
                <c:pt idx="18807">
                  <c:v>4.8041819999999999E-5</c:v>
                </c:pt>
                <c:pt idx="18808">
                  <c:v>4.8039299999999999E-5</c:v>
                </c:pt>
                <c:pt idx="18809">
                  <c:v>4.8035779999999997E-5</c:v>
                </c:pt>
                <c:pt idx="18810">
                  <c:v>4.8032509999999999E-5</c:v>
                </c:pt>
                <c:pt idx="18811">
                  <c:v>4.8029389999999997E-5</c:v>
                </c:pt>
                <c:pt idx="18812">
                  <c:v>4.8026170000000002E-5</c:v>
                </c:pt>
                <c:pt idx="18813">
                  <c:v>4.8023309999999999E-5</c:v>
                </c:pt>
                <c:pt idx="18814">
                  <c:v>4.8020479999999997E-5</c:v>
                </c:pt>
                <c:pt idx="18815">
                  <c:v>4.801771E-5</c:v>
                </c:pt>
                <c:pt idx="18816">
                  <c:v>4.8015049999999997E-5</c:v>
                </c:pt>
                <c:pt idx="18817">
                  <c:v>4.8012629999999997E-5</c:v>
                </c:pt>
                <c:pt idx="18818">
                  <c:v>4.8010609999999998E-5</c:v>
                </c:pt>
                <c:pt idx="18819">
                  <c:v>4.8008630000000002E-5</c:v>
                </c:pt>
                <c:pt idx="18820">
                  <c:v>4.8006069999999999E-5</c:v>
                </c:pt>
                <c:pt idx="18821">
                  <c:v>4.8003809999999997E-5</c:v>
                </c:pt>
                <c:pt idx="18822">
                  <c:v>4.800172E-5</c:v>
                </c:pt>
                <c:pt idx="18823">
                  <c:v>4.7999320000000001E-5</c:v>
                </c:pt>
                <c:pt idx="18824">
                  <c:v>4.7997120000000003E-5</c:v>
                </c:pt>
                <c:pt idx="18825">
                  <c:v>4.7994149999999999E-5</c:v>
                </c:pt>
                <c:pt idx="18826">
                  <c:v>4.799155E-5</c:v>
                </c:pt>
                <c:pt idx="18827">
                  <c:v>4.7988429999999998E-5</c:v>
                </c:pt>
                <c:pt idx="18828">
                  <c:v>4.7986060000000002E-5</c:v>
                </c:pt>
                <c:pt idx="18829">
                  <c:v>4.7983630000000001E-5</c:v>
                </c:pt>
                <c:pt idx="18830">
                  <c:v>4.7981130000000003E-5</c:v>
                </c:pt>
                <c:pt idx="18831">
                  <c:v>4.7979010000000003E-5</c:v>
                </c:pt>
                <c:pt idx="18832">
                  <c:v>4.7976709999999998E-5</c:v>
                </c:pt>
                <c:pt idx="18833">
                  <c:v>4.7974710000000001E-5</c:v>
                </c:pt>
                <c:pt idx="18834">
                  <c:v>4.797189E-5</c:v>
                </c:pt>
                <c:pt idx="18835">
                  <c:v>4.796938E-5</c:v>
                </c:pt>
                <c:pt idx="18836">
                  <c:v>4.7966490000000002E-5</c:v>
                </c:pt>
                <c:pt idx="18837">
                  <c:v>4.7964170000000002E-5</c:v>
                </c:pt>
                <c:pt idx="18838">
                  <c:v>4.7961830000000001E-5</c:v>
                </c:pt>
                <c:pt idx="18839">
                  <c:v>4.7957600000000003E-5</c:v>
                </c:pt>
                <c:pt idx="18840">
                  <c:v>4.7952789999999999E-5</c:v>
                </c:pt>
                <c:pt idx="18841">
                  <c:v>4.7947120000000002E-5</c:v>
                </c:pt>
                <c:pt idx="18842">
                  <c:v>4.7940250000000002E-5</c:v>
                </c:pt>
                <c:pt idx="18843">
                  <c:v>4.7934769999999998E-5</c:v>
                </c:pt>
                <c:pt idx="18844">
                  <c:v>4.7930869999999997E-5</c:v>
                </c:pt>
                <c:pt idx="18845">
                  <c:v>4.7927899999999999E-5</c:v>
                </c:pt>
                <c:pt idx="18846">
                  <c:v>4.7925449999999997E-5</c:v>
                </c:pt>
                <c:pt idx="18847">
                  <c:v>4.7923539999999999E-5</c:v>
                </c:pt>
                <c:pt idx="18848">
                  <c:v>4.792278E-5</c:v>
                </c:pt>
                <c:pt idx="18849">
                  <c:v>4.7921070000000002E-5</c:v>
                </c:pt>
                <c:pt idx="18850">
                  <c:v>4.7920339999999999E-5</c:v>
                </c:pt>
                <c:pt idx="18851">
                  <c:v>4.7919210000000001E-5</c:v>
                </c:pt>
                <c:pt idx="18852">
                  <c:v>4.791774E-5</c:v>
                </c:pt>
                <c:pt idx="18853">
                  <c:v>4.7915109999999999E-5</c:v>
                </c:pt>
                <c:pt idx="18854">
                  <c:v>4.7912440000000002E-5</c:v>
                </c:pt>
                <c:pt idx="18855">
                  <c:v>4.7909269999999997E-5</c:v>
                </c:pt>
                <c:pt idx="18856">
                  <c:v>4.7905270000000002E-5</c:v>
                </c:pt>
                <c:pt idx="18857">
                  <c:v>4.790196E-5</c:v>
                </c:pt>
                <c:pt idx="18858">
                  <c:v>4.7898439999999998E-5</c:v>
                </c:pt>
                <c:pt idx="18859">
                  <c:v>4.7895929999999999E-5</c:v>
                </c:pt>
                <c:pt idx="18860">
                  <c:v>4.789353E-5</c:v>
                </c:pt>
                <c:pt idx="18861">
                  <c:v>4.7890989999999999E-5</c:v>
                </c:pt>
                <c:pt idx="18862">
                  <c:v>4.7888849999999998E-5</c:v>
                </c:pt>
                <c:pt idx="18863">
                  <c:v>4.7886539999999999E-5</c:v>
                </c:pt>
                <c:pt idx="18864">
                  <c:v>4.7884479999999997E-5</c:v>
                </c:pt>
                <c:pt idx="18865">
                  <c:v>4.7881820000000001E-5</c:v>
                </c:pt>
                <c:pt idx="18866">
                  <c:v>4.787938E-5</c:v>
                </c:pt>
                <c:pt idx="18867">
                  <c:v>4.7876990000000002E-5</c:v>
                </c:pt>
                <c:pt idx="18868">
                  <c:v>4.7874809999999998E-5</c:v>
                </c:pt>
                <c:pt idx="18869">
                  <c:v>4.7872389999999999E-5</c:v>
                </c:pt>
                <c:pt idx="18870">
                  <c:v>4.786999E-5</c:v>
                </c:pt>
                <c:pt idx="18871">
                  <c:v>4.7867529999999997E-5</c:v>
                </c:pt>
                <c:pt idx="18872">
                  <c:v>4.786476E-5</c:v>
                </c:pt>
                <c:pt idx="18873">
                  <c:v>4.7862029999999999E-5</c:v>
                </c:pt>
                <c:pt idx="18874">
                  <c:v>4.7859509999999999E-5</c:v>
                </c:pt>
                <c:pt idx="18875">
                  <c:v>4.7857089999999999E-5</c:v>
                </c:pt>
                <c:pt idx="18876">
                  <c:v>4.785468E-5</c:v>
                </c:pt>
                <c:pt idx="18877">
                  <c:v>4.7852300000000003E-5</c:v>
                </c:pt>
                <c:pt idx="18878">
                  <c:v>4.7849909999999998E-5</c:v>
                </c:pt>
                <c:pt idx="18879">
                  <c:v>4.7847489999999998E-5</c:v>
                </c:pt>
                <c:pt idx="18880">
                  <c:v>4.7844530000000001E-5</c:v>
                </c:pt>
                <c:pt idx="18881">
                  <c:v>4.7842339999999997E-5</c:v>
                </c:pt>
                <c:pt idx="18882">
                  <c:v>4.7839919999999997E-5</c:v>
                </c:pt>
                <c:pt idx="18883">
                  <c:v>4.7837360000000001E-5</c:v>
                </c:pt>
                <c:pt idx="18884">
                  <c:v>4.7833510000000003E-5</c:v>
                </c:pt>
                <c:pt idx="18885">
                  <c:v>4.7828389999999997E-5</c:v>
                </c:pt>
                <c:pt idx="18886">
                  <c:v>4.7822309999999999E-5</c:v>
                </c:pt>
                <c:pt idx="18887">
                  <c:v>4.7815999999999998E-5</c:v>
                </c:pt>
                <c:pt idx="18888">
                  <c:v>4.7811330000000003E-5</c:v>
                </c:pt>
                <c:pt idx="18889">
                  <c:v>4.7807240000000001E-5</c:v>
                </c:pt>
                <c:pt idx="18890">
                  <c:v>4.780374E-5</c:v>
                </c:pt>
                <c:pt idx="18891">
                  <c:v>4.7801320000000001E-5</c:v>
                </c:pt>
                <c:pt idx="18892">
                  <c:v>4.7800229999999999E-5</c:v>
                </c:pt>
                <c:pt idx="18893">
                  <c:v>4.7799429999999997E-5</c:v>
                </c:pt>
                <c:pt idx="18894">
                  <c:v>4.77984E-5</c:v>
                </c:pt>
                <c:pt idx="18895">
                  <c:v>4.7797170000000002E-5</c:v>
                </c:pt>
                <c:pt idx="18896">
                  <c:v>4.7795479999999999E-5</c:v>
                </c:pt>
                <c:pt idx="18897">
                  <c:v>4.7793120000000003E-5</c:v>
                </c:pt>
                <c:pt idx="18898">
                  <c:v>4.779037E-5</c:v>
                </c:pt>
                <c:pt idx="18899">
                  <c:v>4.7787619999999998E-5</c:v>
                </c:pt>
                <c:pt idx="18900">
                  <c:v>4.778456E-5</c:v>
                </c:pt>
                <c:pt idx="18901">
                  <c:v>4.7781019999999997E-5</c:v>
                </c:pt>
                <c:pt idx="18902">
                  <c:v>4.777797E-5</c:v>
                </c:pt>
                <c:pt idx="18903">
                  <c:v>4.777467E-5</c:v>
                </c:pt>
                <c:pt idx="18904">
                  <c:v>4.7772239999999999E-5</c:v>
                </c:pt>
                <c:pt idx="18905">
                  <c:v>4.7769460000000001E-5</c:v>
                </c:pt>
                <c:pt idx="18906">
                  <c:v>4.7767160000000003E-5</c:v>
                </c:pt>
                <c:pt idx="18907">
                  <c:v>4.776489E-5</c:v>
                </c:pt>
                <c:pt idx="18908">
                  <c:v>4.7762439999999998E-5</c:v>
                </c:pt>
                <c:pt idx="18909">
                  <c:v>4.7760460000000002E-5</c:v>
                </c:pt>
                <c:pt idx="18910">
                  <c:v>4.775811E-5</c:v>
                </c:pt>
                <c:pt idx="18911">
                  <c:v>4.7755549999999997E-5</c:v>
                </c:pt>
                <c:pt idx="18912">
                  <c:v>4.7753300000000002E-5</c:v>
                </c:pt>
                <c:pt idx="18913">
                  <c:v>4.7751470000000003E-5</c:v>
                </c:pt>
                <c:pt idx="18914">
                  <c:v>4.7748930000000002E-5</c:v>
                </c:pt>
                <c:pt idx="18915">
                  <c:v>4.7746149999999997E-5</c:v>
                </c:pt>
                <c:pt idx="18916">
                  <c:v>4.774348E-5</c:v>
                </c:pt>
                <c:pt idx="18917">
                  <c:v>4.7740919999999997E-5</c:v>
                </c:pt>
                <c:pt idx="18918">
                  <c:v>4.7738419999999998E-5</c:v>
                </c:pt>
                <c:pt idx="18919">
                  <c:v>4.7735979999999997E-5</c:v>
                </c:pt>
                <c:pt idx="18920">
                  <c:v>4.7733109999999999E-5</c:v>
                </c:pt>
                <c:pt idx="18921">
                  <c:v>4.7730389999999999E-5</c:v>
                </c:pt>
                <c:pt idx="18922">
                  <c:v>4.7728210000000002E-5</c:v>
                </c:pt>
                <c:pt idx="18923">
                  <c:v>4.7725770000000001E-5</c:v>
                </c:pt>
                <c:pt idx="18924">
                  <c:v>4.7723090000000003E-5</c:v>
                </c:pt>
                <c:pt idx="18925">
                  <c:v>4.7720419999999999E-5</c:v>
                </c:pt>
                <c:pt idx="18926">
                  <c:v>4.7717860000000003E-5</c:v>
                </c:pt>
                <c:pt idx="18927">
                  <c:v>4.7715749999999998E-5</c:v>
                </c:pt>
                <c:pt idx="18928">
                  <c:v>4.7713719999999998E-5</c:v>
                </c:pt>
                <c:pt idx="18929">
                  <c:v>4.7711689999999999E-5</c:v>
                </c:pt>
                <c:pt idx="18930">
                  <c:v>4.7707290000000002E-5</c:v>
                </c:pt>
                <c:pt idx="18931">
                  <c:v>4.7701680000000003E-5</c:v>
                </c:pt>
                <c:pt idx="18932">
                  <c:v>4.7695889999999998E-5</c:v>
                </c:pt>
                <c:pt idx="18933">
                  <c:v>4.7689730000000001E-5</c:v>
                </c:pt>
                <c:pt idx="18934">
                  <c:v>4.7685219999999997E-5</c:v>
                </c:pt>
                <c:pt idx="18935">
                  <c:v>4.7680920000000001E-5</c:v>
                </c:pt>
                <c:pt idx="18936">
                  <c:v>4.767704E-5</c:v>
                </c:pt>
                <c:pt idx="18937">
                  <c:v>4.7674289999999998E-5</c:v>
                </c:pt>
                <c:pt idx="18938">
                  <c:v>4.7672939999999998E-5</c:v>
                </c:pt>
                <c:pt idx="18939">
                  <c:v>4.7672230000000003E-5</c:v>
                </c:pt>
                <c:pt idx="18940">
                  <c:v>4.7671589999999999E-5</c:v>
                </c:pt>
                <c:pt idx="18941">
                  <c:v>4.7670760000000002E-5</c:v>
                </c:pt>
                <c:pt idx="18942">
                  <c:v>4.7669469999999999E-5</c:v>
                </c:pt>
                <c:pt idx="18943">
                  <c:v>4.766754E-5</c:v>
                </c:pt>
                <c:pt idx="18944">
                  <c:v>4.7664889999999998E-5</c:v>
                </c:pt>
                <c:pt idx="18945">
                  <c:v>4.7661750000000002E-5</c:v>
                </c:pt>
                <c:pt idx="18946">
                  <c:v>4.7658380000000003E-5</c:v>
                </c:pt>
                <c:pt idx="18947">
                  <c:v>4.7655250000000001E-5</c:v>
                </c:pt>
                <c:pt idx="18948">
                  <c:v>4.7652160000000002E-5</c:v>
                </c:pt>
                <c:pt idx="18949">
                  <c:v>4.7648480000000002E-5</c:v>
                </c:pt>
                <c:pt idx="18950">
                  <c:v>4.764565E-5</c:v>
                </c:pt>
                <c:pt idx="18951">
                  <c:v>4.7642719999999998E-5</c:v>
                </c:pt>
                <c:pt idx="18952">
                  <c:v>4.7639980000000003E-5</c:v>
                </c:pt>
                <c:pt idx="18953">
                  <c:v>4.7637540000000002E-5</c:v>
                </c:pt>
                <c:pt idx="18954">
                  <c:v>4.7635420000000003E-5</c:v>
                </c:pt>
                <c:pt idx="18955">
                  <c:v>4.7633499999999997E-5</c:v>
                </c:pt>
                <c:pt idx="18956">
                  <c:v>4.763179E-5</c:v>
                </c:pt>
                <c:pt idx="18957">
                  <c:v>4.7629810000000003E-5</c:v>
                </c:pt>
                <c:pt idx="18958">
                  <c:v>4.7628079999999997E-5</c:v>
                </c:pt>
                <c:pt idx="18959">
                  <c:v>4.7625949999999998E-5</c:v>
                </c:pt>
                <c:pt idx="18960">
                  <c:v>4.7623619999999997E-5</c:v>
                </c:pt>
                <c:pt idx="18961">
                  <c:v>4.762047E-5</c:v>
                </c:pt>
                <c:pt idx="18962">
                  <c:v>4.7617719999999998E-5</c:v>
                </c:pt>
                <c:pt idx="18963">
                  <c:v>4.7614470000000001E-5</c:v>
                </c:pt>
                <c:pt idx="18964">
                  <c:v>4.7611570000000001E-5</c:v>
                </c:pt>
                <c:pt idx="18965">
                  <c:v>4.7609199999999998E-5</c:v>
                </c:pt>
                <c:pt idx="18966">
                  <c:v>4.7606830000000002E-5</c:v>
                </c:pt>
                <c:pt idx="18967">
                  <c:v>4.7604590000000001E-5</c:v>
                </c:pt>
                <c:pt idx="18968">
                  <c:v>4.760255E-5</c:v>
                </c:pt>
                <c:pt idx="18969">
                  <c:v>4.7600520000000001E-5</c:v>
                </c:pt>
                <c:pt idx="18970">
                  <c:v>4.7598100000000001E-5</c:v>
                </c:pt>
                <c:pt idx="18971">
                  <c:v>4.759596E-5</c:v>
                </c:pt>
                <c:pt idx="18972">
                  <c:v>4.7593280000000003E-5</c:v>
                </c:pt>
                <c:pt idx="18973">
                  <c:v>4.7591359999999997E-5</c:v>
                </c:pt>
                <c:pt idx="18974">
                  <c:v>4.7589039999999997E-5</c:v>
                </c:pt>
                <c:pt idx="18975">
                  <c:v>4.7586400000000002E-5</c:v>
                </c:pt>
                <c:pt idx="18976">
                  <c:v>4.7583870000000002E-5</c:v>
                </c:pt>
                <c:pt idx="18977">
                  <c:v>4.7579920000000003E-5</c:v>
                </c:pt>
                <c:pt idx="18978">
                  <c:v>4.757407E-5</c:v>
                </c:pt>
                <c:pt idx="18979">
                  <c:v>4.756806E-5</c:v>
                </c:pt>
                <c:pt idx="18980">
                  <c:v>4.756302E-5</c:v>
                </c:pt>
                <c:pt idx="18981">
                  <c:v>4.7557579999999999E-5</c:v>
                </c:pt>
                <c:pt idx="18982">
                  <c:v>4.7553650000000002E-5</c:v>
                </c:pt>
                <c:pt idx="18983">
                  <c:v>4.7550399999999998E-5</c:v>
                </c:pt>
                <c:pt idx="18984">
                  <c:v>4.7548520000000002E-5</c:v>
                </c:pt>
                <c:pt idx="18985">
                  <c:v>4.7547340000000001E-5</c:v>
                </c:pt>
                <c:pt idx="18986">
                  <c:v>4.7546339999999999E-5</c:v>
                </c:pt>
                <c:pt idx="18987">
                  <c:v>4.7545110000000001E-5</c:v>
                </c:pt>
                <c:pt idx="18988">
                  <c:v>4.7544099999999998E-5</c:v>
                </c:pt>
                <c:pt idx="18989">
                  <c:v>4.7541969999999998E-5</c:v>
                </c:pt>
                <c:pt idx="18990">
                  <c:v>4.7539900000000002E-5</c:v>
                </c:pt>
                <c:pt idx="18991">
                  <c:v>4.753754E-5</c:v>
                </c:pt>
                <c:pt idx="18992">
                  <c:v>4.753455E-5</c:v>
                </c:pt>
                <c:pt idx="18993">
                  <c:v>4.7531770000000002E-5</c:v>
                </c:pt>
                <c:pt idx="18994">
                  <c:v>4.7528419999999999E-5</c:v>
                </c:pt>
                <c:pt idx="18995">
                  <c:v>4.7525509999999998E-5</c:v>
                </c:pt>
                <c:pt idx="18996">
                  <c:v>4.7522609999999999E-5</c:v>
                </c:pt>
                <c:pt idx="18997">
                  <c:v>4.751962E-5</c:v>
                </c:pt>
                <c:pt idx="18998">
                  <c:v>4.7516850000000002E-5</c:v>
                </c:pt>
                <c:pt idx="18999">
                  <c:v>4.751479E-5</c:v>
                </c:pt>
                <c:pt idx="19000">
                  <c:v>4.7512509999999997E-5</c:v>
                </c:pt>
                <c:pt idx="19001">
                  <c:v>4.751062E-5</c:v>
                </c:pt>
                <c:pt idx="19002">
                  <c:v>4.750859E-5</c:v>
                </c:pt>
                <c:pt idx="19003">
                  <c:v>4.7506370000000001E-5</c:v>
                </c:pt>
                <c:pt idx="19004">
                  <c:v>4.7503909999999998E-5</c:v>
                </c:pt>
                <c:pt idx="19005">
                  <c:v>4.7501289999999998E-5</c:v>
                </c:pt>
                <c:pt idx="19006">
                  <c:v>4.7499139999999997E-5</c:v>
                </c:pt>
                <c:pt idx="19007">
                  <c:v>4.7496590000000001E-5</c:v>
                </c:pt>
                <c:pt idx="19008">
                  <c:v>4.7493739999999998E-5</c:v>
                </c:pt>
                <c:pt idx="19009">
                  <c:v>4.7490880000000002E-5</c:v>
                </c:pt>
                <c:pt idx="19010">
                  <c:v>4.7488309999999998E-5</c:v>
                </c:pt>
                <c:pt idx="19011">
                  <c:v>4.7486189999999999E-5</c:v>
                </c:pt>
                <c:pt idx="19012">
                  <c:v>4.7484300000000002E-5</c:v>
                </c:pt>
                <c:pt idx="19013">
                  <c:v>4.748224E-5</c:v>
                </c:pt>
                <c:pt idx="19014">
                  <c:v>4.7479479999999997E-5</c:v>
                </c:pt>
                <c:pt idx="19015">
                  <c:v>4.7477050000000003E-5</c:v>
                </c:pt>
                <c:pt idx="19016">
                  <c:v>4.7474890000000001E-5</c:v>
                </c:pt>
                <c:pt idx="19017">
                  <c:v>4.7472280000000001E-5</c:v>
                </c:pt>
                <c:pt idx="19018">
                  <c:v>4.7469690000000003E-5</c:v>
                </c:pt>
                <c:pt idx="19019">
                  <c:v>4.7467530000000001E-5</c:v>
                </c:pt>
                <c:pt idx="19020">
                  <c:v>4.7465300000000001E-5</c:v>
                </c:pt>
                <c:pt idx="19021">
                  <c:v>4.7463100000000003E-5</c:v>
                </c:pt>
                <c:pt idx="19022">
                  <c:v>4.7460799999999998E-5</c:v>
                </c:pt>
                <c:pt idx="19023">
                  <c:v>4.7458669999999998E-5</c:v>
                </c:pt>
                <c:pt idx="19024">
                  <c:v>4.7454009999999997E-5</c:v>
                </c:pt>
                <c:pt idx="19025">
                  <c:v>4.744814E-5</c:v>
                </c:pt>
                <c:pt idx="19026">
                  <c:v>4.7442160000000002E-5</c:v>
                </c:pt>
                <c:pt idx="19027">
                  <c:v>4.7437269999999999E-5</c:v>
                </c:pt>
                <c:pt idx="19028">
                  <c:v>4.7432619999999999E-5</c:v>
                </c:pt>
                <c:pt idx="19029">
                  <c:v>4.7428269999999999E-5</c:v>
                </c:pt>
                <c:pt idx="19030">
                  <c:v>4.7425020000000002E-5</c:v>
                </c:pt>
                <c:pt idx="19031">
                  <c:v>4.7423080000000002E-5</c:v>
                </c:pt>
                <c:pt idx="19032">
                  <c:v>4.7421279999999998E-5</c:v>
                </c:pt>
                <c:pt idx="19033">
                  <c:v>4.7420670000000003E-5</c:v>
                </c:pt>
                <c:pt idx="19034">
                  <c:v>4.7419880000000002E-5</c:v>
                </c:pt>
                <c:pt idx="19035">
                  <c:v>4.7418659999999998E-5</c:v>
                </c:pt>
                <c:pt idx="19036">
                  <c:v>4.7417419999999999E-5</c:v>
                </c:pt>
                <c:pt idx="19037">
                  <c:v>4.7415479999999999E-5</c:v>
                </c:pt>
                <c:pt idx="19038">
                  <c:v>4.7412559999999998E-5</c:v>
                </c:pt>
                <c:pt idx="19039">
                  <c:v>4.7409620000000002E-5</c:v>
                </c:pt>
                <c:pt idx="19040">
                  <c:v>4.7406120000000001E-5</c:v>
                </c:pt>
                <c:pt idx="19041">
                  <c:v>4.7403330000000003E-5</c:v>
                </c:pt>
                <c:pt idx="19042">
                  <c:v>4.7399740000000002E-5</c:v>
                </c:pt>
                <c:pt idx="19043">
                  <c:v>4.7397159999999998E-5</c:v>
                </c:pt>
                <c:pt idx="19044">
                  <c:v>4.7394590000000001E-5</c:v>
                </c:pt>
                <c:pt idx="19045">
                  <c:v>4.7391929999999998E-5</c:v>
                </c:pt>
                <c:pt idx="19046">
                  <c:v>4.7389680000000003E-5</c:v>
                </c:pt>
                <c:pt idx="19047">
                  <c:v>4.7387479999999998E-5</c:v>
                </c:pt>
                <c:pt idx="19048">
                  <c:v>4.7385500000000002E-5</c:v>
                </c:pt>
                <c:pt idx="19049">
                  <c:v>4.7383770000000003E-5</c:v>
                </c:pt>
                <c:pt idx="19050">
                  <c:v>4.7382039999999997E-5</c:v>
                </c:pt>
                <c:pt idx="19051">
                  <c:v>4.7379980000000002E-5</c:v>
                </c:pt>
                <c:pt idx="19052">
                  <c:v>4.7377499999999998E-5</c:v>
                </c:pt>
                <c:pt idx="19053">
                  <c:v>4.7374640000000001E-5</c:v>
                </c:pt>
                <c:pt idx="19054">
                  <c:v>4.7372349999999997E-5</c:v>
                </c:pt>
                <c:pt idx="19055">
                  <c:v>4.7369430000000003E-5</c:v>
                </c:pt>
                <c:pt idx="19056">
                  <c:v>4.7367180000000001E-5</c:v>
                </c:pt>
                <c:pt idx="19057">
                  <c:v>4.7364470000000002E-5</c:v>
                </c:pt>
                <c:pt idx="19058">
                  <c:v>4.7362230000000001E-5</c:v>
                </c:pt>
                <c:pt idx="19059">
                  <c:v>4.7360049999999997E-5</c:v>
                </c:pt>
                <c:pt idx="19060">
                  <c:v>4.7357880000000001E-5</c:v>
                </c:pt>
                <c:pt idx="19061">
                  <c:v>4.7355299999999997E-5</c:v>
                </c:pt>
                <c:pt idx="19062">
                  <c:v>4.7353050000000002E-5</c:v>
                </c:pt>
                <c:pt idx="19063">
                  <c:v>4.7351149999999998E-5</c:v>
                </c:pt>
                <c:pt idx="19064">
                  <c:v>4.7349270000000002E-5</c:v>
                </c:pt>
                <c:pt idx="19065">
                  <c:v>4.7346460000000002E-5</c:v>
                </c:pt>
                <c:pt idx="19066">
                  <c:v>4.7344250000000003E-5</c:v>
                </c:pt>
                <c:pt idx="19067">
                  <c:v>4.7341649999999998E-5</c:v>
                </c:pt>
                <c:pt idx="19068">
                  <c:v>4.7338939999999998E-5</c:v>
                </c:pt>
                <c:pt idx="19069">
                  <c:v>4.7336390000000002E-5</c:v>
                </c:pt>
                <c:pt idx="19070">
                  <c:v>4.7334460000000003E-5</c:v>
                </c:pt>
                <c:pt idx="19071">
                  <c:v>4.733267E-5</c:v>
                </c:pt>
                <c:pt idx="19072">
                  <c:v>4.7328559999999997E-5</c:v>
                </c:pt>
                <c:pt idx="19073">
                  <c:v>4.7323429999999997E-5</c:v>
                </c:pt>
                <c:pt idx="19074">
                  <c:v>4.7317639999999998E-5</c:v>
                </c:pt>
                <c:pt idx="19075">
                  <c:v>4.7312109999999998E-5</c:v>
                </c:pt>
                <c:pt idx="19076">
                  <c:v>4.7307959999999999E-5</c:v>
                </c:pt>
                <c:pt idx="19077">
                  <c:v>4.730342E-5</c:v>
                </c:pt>
                <c:pt idx="19078">
                  <c:v>4.7300160000000002E-5</c:v>
                </c:pt>
                <c:pt idx="19079">
                  <c:v>4.7298310000000002E-5</c:v>
                </c:pt>
                <c:pt idx="19080">
                  <c:v>4.7296870000000002E-5</c:v>
                </c:pt>
                <c:pt idx="19081">
                  <c:v>4.7295839999999998E-5</c:v>
                </c:pt>
                <c:pt idx="19082">
                  <c:v>4.7294679999999998E-5</c:v>
                </c:pt>
                <c:pt idx="19083">
                  <c:v>4.7293299999999997E-5</c:v>
                </c:pt>
                <c:pt idx="19084">
                  <c:v>4.7292000000000001E-5</c:v>
                </c:pt>
                <c:pt idx="19085">
                  <c:v>4.729035E-5</c:v>
                </c:pt>
                <c:pt idx="19086">
                  <c:v>4.728831E-5</c:v>
                </c:pt>
                <c:pt idx="19087">
                  <c:v>4.7285459999999997E-5</c:v>
                </c:pt>
                <c:pt idx="19088">
                  <c:v>4.7282849999999997E-5</c:v>
                </c:pt>
                <c:pt idx="19089">
                  <c:v>4.7280029999999997E-5</c:v>
                </c:pt>
                <c:pt idx="19090">
                  <c:v>4.7277329999999998E-5</c:v>
                </c:pt>
                <c:pt idx="19091">
                  <c:v>4.7273720000000002E-5</c:v>
                </c:pt>
                <c:pt idx="19092">
                  <c:v>4.727107E-5</c:v>
                </c:pt>
                <c:pt idx="19093">
                  <c:v>4.7268529999999999E-5</c:v>
                </c:pt>
                <c:pt idx="19094">
                  <c:v>4.7265899999999998E-5</c:v>
                </c:pt>
                <c:pt idx="19095">
                  <c:v>4.7263879999999999E-5</c:v>
                </c:pt>
                <c:pt idx="19096">
                  <c:v>4.7261800000000002E-5</c:v>
                </c:pt>
                <c:pt idx="19097">
                  <c:v>4.7259750000000001E-5</c:v>
                </c:pt>
                <c:pt idx="19098">
                  <c:v>4.7258200000000001E-5</c:v>
                </c:pt>
                <c:pt idx="19099">
                  <c:v>4.7256599999999997E-5</c:v>
                </c:pt>
                <c:pt idx="19100">
                  <c:v>4.7254859999999998E-5</c:v>
                </c:pt>
                <c:pt idx="19101">
                  <c:v>4.7252919999999998E-5</c:v>
                </c:pt>
                <c:pt idx="19102">
                  <c:v>4.7250740000000001E-5</c:v>
                </c:pt>
                <c:pt idx="19103">
                  <c:v>4.7247969999999997E-5</c:v>
                </c:pt>
                <c:pt idx="19104">
                  <c:v>4.7245389999999999E-5</c:v>
                </c:pt>
                <c:pt idx="19105">
                  <c:v>4.7242279999999999E-5</c:v>
                </c:pt>
                <c:pt idx="19106">
                  <c:v>4.7239469999999999E-5</c:v>
                </c:pt>
                <c:pt idx="19107">
                  <c:v>4.7237439999999999E-5</c:v>
                </c:pt>
                <c:pt idx="19108">
                  <c:v>4.7235209999999999E-5</c:v>
                </c:pt>
                <c:pt idx="19109">
                  <c:v>4.7233430000000003E-5</c:v>
                </c:pt>
                <c:pt idx="19110">
                  <c:v>4.7231339999999999E-5</c:v>
                </c:pt>
                <c:pt idx="19111">
                  <c:v>4.7229450000000002E-5</c:v>
                </c:pt>
                <c:pt idx="19112">
                  <c:v>4.7227030000000002E-5</c:v>
                </c:pt>
                <c:pt idx="19113">
                  <c:v>4.7224790000000002E-5</c:v>
                </c:pt>
                <c:pt idx="19114">
                  <c:v>4.722303E-5</c:v>
                </c:pt>
                <c:pt idx="19115">
                  <c:v>4.7220879999999999E-5</c:v>
                </c:pt>
                <c:pt idx="19116">
                  <c:v>4.7218500000000002E-5</c:v>
                </c:pt>
                <c:pt idx="19117">
                  <c:v>4.7216360000000001E-5</c:v>
                </c:pt>
                <c:pt idx="19118">
                  <c:v>4.7214379999999998E-5</c:v>
                </c:pt>
                <c:pt idx="19119">
                  <c:v>4.7212229999999997E-5</c:v>
                </c:pt>
                <c:pt idx="19120">
                  <c:v>4.7209259999999999E-5</c:v>
                </c:pt>
                <c:pt idx="19121">
                  <c:v>4.720336E-5</c:v>
                </c:pt>
                <c:pt idx="19122">
                  <c:v>4.7197519999999998E-5</c:v>
                </c:pt>
                <c:pt idx="19123">
                  <c:v>4.7190780000000001E-5</c:v>
                </c:pt>
                <c:pt idx="19124">
                  <c:v>4.718554E-5</c:v>
                </c:pt>
                <c:pt idx="19125">
                  <c:v>4.7182080000000002E-5</c:v>
                </c:pt>
                <c:pt idx="19126">
                  <c:v>4.7179009999999997E-5</c:v>
                </c:pt>
                <c:pt idx="19127">
                  <c:v>4.7177679999999999E-5</c:v>
                </c:pt>
                <c:pt idx="19128">
                  <c:v>4.7177150000000003E-5</c:v>
                </c:pt>
                <c:pt idx="19129">
                  <c:v>4.7176760000000003E-5</c:v>
                </c:pt>
                <c:pt idx="19130">
                  <c:v>4.7176550000000002E-5</c:v>
                </c:pt>
                <c:pt idx="19131">
                  <c:v>4.7175929999999999E-5</c:v>
                </c:pt>
                <c:pt idx="19132">
                  <c:v>4.7174449999999997E-5</c:v>
                </c:pt>
                <c:pt idx="19133">
                  <c:v>4.7172349999999999E-5</c:v>
                </c:pt>
                <c:pt idx="19134">
                  <c:v>4.7169699999999997E-5</c:v>
                </c:pt>
                <c:pt idx="19135">
                  <c:v>4.7166300000000003E-5</c:v>
                </c:pt>
                <c:pt idx="19136">
                  <c:v>4.7163400000000003E-5</c:v>
                </c:pt>
                <c:pt idx="19137">
                  <c:v>4.715996E-5</c:v>
                </c:pt>
                <c:pt idx="19138">
                  <c:v>4.7157139999999999E-5</c:v>
                </c:pt>
                <c:pt idx="19139">
                  <c:v>4.7154840000000001E-5</c:v>
                </c:pt>
                <c:pt idx="19140">
                  <c:v>4.7152810000000001E-5</c:v>
                </c:pt>
                <c:pt idx="19141">
                  <c:v>4.7150849999999999E-5</c:v>
                </c:pt>
                <c:pt idx="19142">
                  <c:v>4.7148989999999998E-5</c:v>
                </c:pt>
                <c:pt idx="19143">
                  <c:v>4.7147139999999997E-5</c:v>
                </c:pt>
                <c:pt idx="19144">
                  <c:v>4.7145319999999999E-5</c:v>
                </c:pt>
                <c:pt idx="19145">
                  <c:v>4.7143389999999999E-5</c:v>
                </c:pt>
                <c:pt idx="19146">
                  <c:v>4.714108E-5</c:v>
                </c:pt>
                <c:pt idx="19147">
                  <c:v>4.7138780000000002E-5</c:v>
                </c:pt>
                <c:pt idx="19148">
                  <c:v>4.7136309999999999E-5</c:v>
                </c:pt>
                <c:pt idx="19149">
                  <c:v>4.713372E-5</c:v>
                </c:pt>
                <c:pt idx="19150">
                  <c:v>4.7131379999999999E-5</c:v>
                </c:pt>
                <c:pt idx="19151">
                  <c:v>4.7129480000000002E-5</c:v>
                </c:pt>
                <c:pt idx="19152">
                  <c:v>4.7127679999999998E-5</c:v>
                </c:pt>
                <c:pt idx="19153">
                  <c:v>4.7125810000000003E-5</c:v>
                </c:pt>
                <c:pt idx="19154">
                  <c:v>4.7124369999999997E-5</c:v>
                </c:pt>
                <c:pt idx="19155">
                  <c:v>4.7122990000000002E-5</c:v>
                </c:pt>
                <c:pt idx="19156">
                  <c:v>4.7120689999999997E-5</c:v>
                </c:pt>
                <c:pt idx="19157">
                  <c:v>4.7118179999999998E-5</c:v>
                </c:pt>
                <c:pt idx="19158">
                  <c:v>4.711579E-5</c:v>
                </c:pt>
                <c:pt idx="19159">
                  <c:v>4.7113619999999997E-5</c:v>
                </c:pt>
                <c:pt idx="19160">
                  <c:v>4.7111670000000003E-5</c:v>
                </c:pt>
                <c:pt idx="19161">
                  <c:v>4.7109610000000001E-5</c:v>
                </c:pt>
                <c:pt idx="19162">
                  <c:v>4.7107729999999998E-5</c:v>
                </c:pt>
                <c:pt idx="19163">
                  <c:v>4.7105419999999999E-5</c:v>
                </c:pt>
                <c:pt idx="19164">
                  <c:v>4.7103169999999998E-5</c:v>
                </c:pt>
                <c:pt idx="19165">
                  <c:v>4.7100859999999999E-5</c:v>
                </c:pt>
                <c:pt idx="19166">
                  <c:v>4.7098970000000002E-5</c:v>
                </c:pt>
                <c:pt idx="19167">
                  <c:v>4.7096389999999998E-5</c:v>
                </c:pt>
                <c:pt idx="19168">
                  <c:v>4.7094179999999999E-5</c:v>
                </c:pt>
                <c:pt idx="19169">
                  <c:v>4.7090679999999998E-5</c:v>
                </c:pt>
                <c:pt idx="19170">
                  <c:v>4.7085169999999999E-5</c:v>
                </c:pt>
                <c:pt idx="19171">
                  <c:v>4.7080519999999999E-5</c:v>
                </c:pt>
                <c:pt idx="19172">
                  <c:v>4.7075520000000002E-5</c:v>
                </c:pt>
                <c:pt idx="19173">
                  <c:v>4.7071090000000003E-5</c:v>
                </c:pt>
                <c:pt idx="19174">
                  <c:v>4.706804E-5</c:v>
                </c:pt>
                <c:pt idx="19175">
                  <c:v>4.7065509999999999E-5</c:v>
                </c:pt>
                <c:pt idx="19176">
                  <c:v>4.70632E-5</c:v>
                </c:pt>
                <c:pt idx="19177">
                  <c:v>4.7061609999999997E-5</c:v>
                </c:pt>
                <c:pt idx="19178">
                  <c:v>4.7060700000000002E-5</c:v>
                </c:pt>
                <c:pt idx="19179">
                  <c:v>4.7059910000000001E-5</c:v>
                </c:pt>
                <c:pt idx="19180">
                  <c:v>4.7059270000000003E-5</c:v>
                </c:pt>
                <c:pt idx="19181">
                  <c:v>4.7057980000000001E-5</c:v>
                </c:pt>
                <c:pt idx="19182">
                  <c:v>4.7056160000000002E-5</c:v>
                </c:pt>
                <c:pt idx="19183">
                  <c:v>4.7054220000000002E-5</c:v>
                </c:pt>
                <c:pt idx="19184">
                  <c:v>4.7051649999999999E-5</c:v>
                </c:pt>
                <c:pt idx="19185">
                  <c:v>4.7048939999999999E-5</c:v>
                </c:pt>
                <c:pt idx="19186">
                  <c:v>4.7046609999999998E-5</c:v>
                </c:pt>
                <c:pt idx="19187">
                  <c:v>4.7043930000000001E-5</c:v>
                </c:pt>
                <c:pt idx="19188">
                  <c:v>4.7041220000000001E-5</c:v>
                </c:pt>
                <c:pt idx="19189">
                  <c:v>4.7039129999999997E-5</c:v>
                </c:pt>
                <c:pt idx="19190">
                  <c:v>4.7036739999999999E-5</c:v>
                </c:pt>
                <c:pt idx="19191">
                  <c:v>4.7034920000000001E-5</c:v>
                </c:pt>
                <c:pt idx="19192">
                  <c:v>4.7033049999999999E-5</c:v>
                </c:pt>
                <c:pt idx="19193">
                  <c:v>4.7030999999999997E-5</c:v>
                </c:pt>
                <c:pt idx="19194">
                  <c:v>4.7029340000000003E-5</c:v>
                </c:pt>
                <c:pt idx="19195">
                  <c:v>4.7027819999999999E-5</c:v>
                </c:pt>
                <c:pt idx="19196">
                  <c:v>4.7026E-5</c:v>
                </c:pt>
                <c:pt idx="19197">
                  <c:v>4.7024149999999999E-5</c:v>
                </c:pt>
                <c:pt idx="19198">
                  <c:v>4.7022360000000003E-5</c:v>
                </c:pt>
                <c:pt idx="19199">
                  <c:v>4.702028E-5</c:v>
                </c:pt>
                <c:pt idx="19200">
                  <c:v>4.7017800000000002E-5</c:v>
                </c:pt>
                <c:pt idx="19201">
                  <c:v>4.7015770000000003E-5</c:v>
                </c:pt>
                <c:pt idx="19202">
                  <c:v>4.7013540000000003E-5</c:v>
                </c:pt>
                <c:pt idx="19203">
                  <c:v>4.7011909999999997E-5</c:v>
                </c:pt>
                <c:pt idx="19204">
                  <c:v>4.7009889999999998E-5</c:v>
                </c:pt>
                <c:pt idx="19205">
                  <c:v>4.7008100000000001E-5</c:v>
                </c:pt>
                <c:pt idx="19206">
                  <c:v>4.7005800000000003E-5</c:v>
                </c:pt>
                <c:pt idx="19207">
                  <c:v>4.700411E-5</c:v>
                </c:pt>
                <c:pt idx="19208">
                  <c:v>4.7002200000000002E-5</c:v>
                </c:pt>
                <c:pt idx="19209">
                  <c:v>4.699984E-5</c:v>
                </c:pt>
                <c:pt idx="19210">
                  <c:v>4.6998210000000001E-5</c:v>
                </c:pt>
                <c:pt idx="19211">
                  <c:v>4.6996110000000003E-5</c:v>
                </c:pt>
                <c:pt idx="19212">
                  <c:v>4.6994140000000001E-5</c:v>
                </c:pt>
                <c:pt idx="19213">
                  <c:v>4.6992359999999998E-5</c:v>
                </c:pt>
                <c:pt idx="19214">
                  <c:v>4.6990680000000003E-5</c:v>
                </c:pt>
                <c:pt idx="19215">
                  <c:v>4.6989020000000002E-5</c:v>
                </c:pt>
                <c:pt idx="19216">
                  <c:v>4.698735E-5</c:v>
                </c:pt>
                <c:pt idx="19217">
                  <c:v>4.6985240000000001E-5</c:v>
                </c:pt>
                <c:pt idx="19218">
                  <c:v>4.6981489999999997E-5</c:v>
                </c:pt>
                <c:pt idx="19219">
                  <c:v>4.6975840000000001E-5</c:v>
                </c:pt>
                <c:pt idx="19220">
                  <c:v>4.6970759999999998E-5</c:v>
                </c:pt>
                <c:pt idx="19221">
                  <c:v>4.6966340000000001E-5</c:v>
                </c:pt>
                <c:pt idx="19222">
                  <c:v>4.6961890000000001E-5</c:v>
                </c:pt>
                <c:pt idx="19223">
                  <c:v>4.6958249999999997E-5</c:v>
                </c:pt>
                <c:pt idx="19224">
                  <c:v>4.6955980000000001E-5</c:v>
                </c:pt>
                <c:pt idx="19225">
                  <c:v>4.6953970000000003E-5</c:v>
                </c:pt>
                <c:pt idx="19226">
                  <c:v>4.6953380000000002E-5</c:v>
                </c:pt>
                <c:pt idx="19227">
                  <c:v>4.695287E-5</c:v>
                </c:pt>
                <c:pt idx="19228">
                  <c:v>4.6952320000000002E-5</c:v>
                </c:pt>
                <c:pt idx="19229">
                  <c:v>4.69516E-5</c:v>
                </c:pt>
                <c:pt idx="19230">
                  <c:v>4.6950180000000002E-5</c:v>
                </c:pt>
                <c:pt idx="19231">
                  <c:v>4.6948589999999999E-5</c:v>
                </c:pt>
                <c:pt idx="19232">
                  <c:v>4.6946400000000002E-5</c:v>
                </c:pt>
                <c:pt idx="19233">
                  <c:v>4.694395E-5</c:v>
                </c:pt>
                <c:pt idx="19234">
                  <c:v>4.6941689999999997E-5</c:v>
                </c:pt>
                <c:pt idx="19235">
                  <c:v>4.6938760000000003E-5</c:v>
                </c:pt>
                <c:pt idx="19236">
                  <c:v>4.693649E-5</c:v>
                </c:pt>
                <c:pt idx="19237">
                  <c:v>4.6934210000000003E-5</c:v>
                </c:pt>
                <c:pt idx="19238">
                  <c:v>4.6931909999999998E-5</c:v>
                </c:pt>
                <c:pt idx="19239">
                  <c:v>4.6930150000000003E-5</c:v>
                </c:pt>
                <c:pt idx="19240">
                  <c:v>4.6928570000000001E-5</c:v>
                </c:pt>
                <c:pt idx="19241">
                  <c:v>4.692691E-5</c:v>
                </c:pt>
                <c:pt idx="19242">
                  <c:v>4.6924990000000001E-5</c:v>
                </c:pt>
                <c:pt idx="19243">
                  <c:v>4.6923569999999997E-5</c:v>
                </c:pt>
                <c:pt idx="19244">
                  <c:v>4.6921610000000002E-5</c:v>
                </c:pt>
                <c:pt idx="19245">
                  <c:v>4.6920079999999997E-5</c:v>
                </c:pt>
                <c:pt idx="19246">
                  <c:v>4.6917969999999998E-5</c:v>
                </c:pt>
                <c:pt idx="19247">
                  <c:v>4.6915900000000003E-5</c:v>
                </c:pt>
                <c:pt idx="19248">
                  <c:v>4.6914240000000002E-5</c:v>
                </c:pt>
                <c:pt idx="19249">
                  <c:v>4.6912800000000003E-5</c:v>
                </c:pt>
                <c:pt idx="19250">
                  <c:v>4.691073E-5</c:v>
                </c:pt>
                <c:pt idx="19251">
                  <c:v>4.6908610000000001E-5</c:v>
                </c:pt>
                <c:pt idx="19252">
                  <c:v>4.6907070000000002E-5</c:v>
                </c:pt>
                <c:pt idx="19253">
                  <c:v>4.6904850000000002E-5</c:v>
                </c:pt>
                <c:pt idx="19254">
                  <c:v>4.6903190000000001E-5</c:v>
                </c:pt>
                <c:pt idx="19255">
                  <c:v>4.6900880000000002E-5</c:v>
                </c:pt>
                <c:pt idx="19256">
                  <c:v>4.6899189999999999E-5</c:v>
                </c:pt>
                <c:pt idx="19257">
                  <c:v>4.6897329999999998E-5</c:v>
                </c:pt>
                <c:pt idx="19258">
                  <c:v>4.6896079999999998E-5</c:v>
                </c:pt>
                <c:pt idx="19259">
                  <c:v>4.6894229999999998E-5</c:v>
                </c:pt>
                <c:pt idx="19260">
                  <c:v>4.689261E-5</c:v>
                </c:pt>
                <c:pt idx="19261">
                  <c:v>4.6890510000000002E-5</c:v>
                </c:pt>
                <c:pt idx="19262">
                  <c:v>4.6888789999999997E-5</c:v>
                </c:pt>
                <c:pt idx="19263">
                  <c:v>4.6887030000000002E-5</c:v>
                </c:pt>
                <c:pt idx="19264">
                  <c:v>4.6885329999999999E-5</c:v>
                </c:pt>
                <c:pt idx="19265">
                  <c:v>4.6883199999999999E-5</c:v>
                </c:pt>
                <c:pt idx="19266">
                  <c:v>4.6881690000000001E-5</c:v>
                </c:pt>
                <c:pt idx="19267">
                  <c:v>4.6879809999999999E-5</c:v>
                </c:pt>
                <c:pt idx="19268">
                  <c:v>4.6877649999999997E-5</c:v>
                </c:pt>
                <c:pt idx="19269">
                  <c:v>4.6874920000000002E-5</c:v>
                </c:pt>
                <c:pt idx="19270">
                  <c:v>4.6869549999999999E-5</c:v>
                </c:pt>
                <c:pt idx="19271">
                  <c:v>4.6864309999999999E-5</c:v>
                </c:pt>
                <c:pt idx="19272">
                  <c:v>4.6859829999999997E-5</c:v>
                </c:pt>
                <c:pt idx="19273">
                  <c:v>4.6855250000000002E-5</c:v>
                </c:pt>
                <c:pt idx="19274">
                  <c:v>4.6852489999999998E-5</c:v>
                </c:pt>
                <c:pt idx="19275">
                  <c:v>4.6850169999999999E-5</c:v>
                </c:pt>
                <c:pt idx="19276">
                  <c:v>4.6848470000000002E-5</c:v>
                </c:pt>
                <c:pt idx="19277">
                  <c:v>4.6847500000000002E-5</c:v>
                </c:pt>
                <c:pt idx="19278">
                  <c:v>4.6846859999999998E-5</c:v>
                </c:pt>
                <c:pt idx="19279">
                  <c:v>4.6846269999999997E-5</c:v>
                </c:pt>
                <c:pt idx="19280">
                  <c:v>4.684573E-5</c:v>
                </c:pt>
                <c:pt idx="19281">
                  <c:v>4.6844649999999999E-5</c:v>
                </c:pt>
                <c:pt idx="19282">
                  <c:v>4.6843269999999997E-5</c:v>
                </c:pt>
                <c:pt idx="19283">
                  <c:v>4.6841770000000001E-5</c:v>
                </c:pt>
                <c:pt idx="19284">
                  <c:v>4.6839779999999997E-5</c:v>
                </c:pt>
                <c:pt idx="19285">
                  <c:v>4.6837469999999998E-5</c:v>
                </c:pt>
                <c:pt idx="19286">
                  <c:v>4.6834710000000001E-5</c:v>
                </c:pt>
                <c:pt idx="19287">
                  <c:v>4.6832349999999999E-5</c:v>
                </c:pt>
                <c:pt idx="19288">
                  <c:v>4.6829909999999998E-5</c:v>
                </c:pt>
                <c:pt idx="19289">
                  <c:v>4.682791E-5</c:v>
                </c:pt>
                <c:pt idx="19290">
                  <c:v>4.6826200000000002E-5</c:v>
                </c:pt>
                <c:pt idx="19291">
                  <c:v>4.6824689999999998E-5</c:v>
                </c:pt>
                <c:pt idx="19292">
                  <c:v>4.682326E-5</c:v>
                </c:pt>
                <c:pt idx="19293">
                  <c:v>4.6821820000000001E-5</c:v>
                </c:pt>
                <c:pt idx="19294">
                  <c:v>4.6820380000000002E-5</c:v>
                </c:pt>
                <c:pt idx="19295">
                  <c:v>4.6818669999999997E-5</c:v>
                </c:pt>
                <c:pt idx="19296">
                  <c:v>4.6816749999999999E-5</c:v>
                </c:pt>
                <c:pt idx="19297">
                  <c:v>4.6815070000000003E-5</c:v>
                </c:pt>
                <c:pt idx="19298">
                  <c:v>4.6813100000000001E-5</c:v>
                </c:pt>
                <c:pt idx="19299">
                  <c:v>4.6811229999999999E-5</c:v>
                </c:pt>
                <c:pt idx="19300">
                  <c:v>4.6809389999999999E-5</c:v>
                </c:pt>
                <c:pt idx="19301">
                  <c:v>4.680767E-5</c:v>
                </c:pt>
                <c:pt idx="19302">
                  <c:v>4.6805930000000001E-5</c:v>
                </c:pt>
                <c:pt idx="19303">
                  <c:v>4.6804229999999997E-5</c:v>
                </c:pt>
                <c:pt idx="19304">
                  <c:v>4.680282E-5</c:v>
                </c:pt>
                <c:pt idx="19305">
                  <c:v>4.6801220000000003E-5</c:v>
                </c:pt>
                <c:pt idx="19306">
                  <c:v>4.680011E-5</c:v>
                </c:pt>
                <c:pt idx="19307">
                  <c:v>4.679876E-5</c:v>
                </c:pt>
                <c:pt idx="19308">
                  <c:v>4.6797269999999998E-5</c:v>
                </c:pt>
                <c:pt idx="19309">
                  <c:v>4.6795609999999997E-5</c:v>
                </c:pt>
                <c:pt idx="19310">
                  <c:v>4.6793750000000002E-5</c:v>
                </c:pt>
                <c:pt idx="19311">
                  <c:v>4.6791749999999998E-5</c:v>
                </c:pt>
                <c:pt idx="19312">
                  <c:v>4.6789309999999997E-5</c:v>
                </c:pt>
                <c:pt idx="19313">
                  <c:v>4.6786719999999998E-5</c:v>
                </c:pt>
                <c:pt idx="19314">
                  <c:v>4.678481E-5</c:v>
                </c:pt>
                <c:pt idx="19315">
                  <c:v>4.678325E-5</c:v>
                </c:pt>
                <c:pt idx="19316">
                  <c:v>4.6781820000000001E-5</c:v>
                </c:pt>
                <c:pt idx="19317">
                  <c:v>4.6780609999999998E-5</c:v>
                </c:pt>
                <c:pt idx="19318">
                  <c:v>4.6779339999999997E-5</c:v>
                </c:pt>
                <c:pt idx="19319">
                  <c:v>4.6778040000000001E-5</c:v>
                </c:pt>
                <c:pt idx="19320">
                  <c:v>4.6775179999999998E-5</c:v>
                </c:pt>
                <c:pt idx="19321">
                  <c:v>4.6770909999999997E-5</c:v>
                </c:pt>
                <c:pt idx="19322">
                  <c:v>4.6765960000000003E-5</c:v>
                </c:pt>
                <c:pt idx="19323">
                  <c:v>4.6760990000000001E-5</c:v>
                </c:pt>
                <c:pt idx="19324">
                  <c:v>4.6756560000000003E-5</c:v>
                </c:pt>
                <c:pt idx="19325">
                  <c:v>4.6752970000000002E-5</c:v>
                </c:pt>
                <c:pt idx="19326">
                  <c:v>4.6749690000000003E-5</c:v>
                </c:pt>
                <c:pt idx="19327">
                  <c:v>4.674771E-5</c:v>
                </c:pt>
                <c:pt idx="19328">
                  <c:v>4.6747060000000002E-5</c:v>
                </c:pt>
                <c:pt idx="19329">
                  <c:v>4.6747360000000003E-5</c:v>
                </c:pt>
                <c:pt idx="19330">
                  <c:v>4.6747640000000002E-5</c:v>
                </c:pt>
                <c:pt idx="19331">
                  <c:v>4.6747179999999997E-5</c:v>
                </c:pt>
                <c:pt idx="19332">
                  <c:v>4.6746260000000001E-5</c:v>
                </c:pt>
                <c:pt idx="19333">
                  <c:v>4.6745259999999998E-5</c:v>
                </c:pt>
                <c:pt idx="19334">
                  <c:v>4.6743819999999999E-5</c:v>
                </c:pt>
                <c:pt idx="19335">
                  <c:v>4.6741759999999997E-5</c:v>
                </c:pt>
                <c:pt idx="19336">
                  <c:v>4.6739539999999998E-5</c:v>
                </c:pt>
                <c:pt idx="19337">
                  <c:v>4.6737219999999998E-5</c:v>
                </c:pt>
                <c:pt idx="19338">
                  <c:v>4.6734389999999997E-5</c:v>
                </c:pt>
                <c:pt idx="19339">
                  <c:v>4.6731670000000003E-5</c:v>
                </c:pt>
                <c:pt idx="19340">
                  <c:v>4.6729669999999999E-5</c:v>
                </c:pt>
                <c:pt idx="19341">
                  <c:v>4.6728109999999998E-5</c:v>
                </c:pt>
                <c:pt idx="19342">
                  <c:v>4.672669E-5</c:v>
                </c:pt>
                <c:pt idx="19343">
                  <c:v>4.6725170000000002E-5</c:v>
                </c:pt>
                <c:pt idx="19344">
                  <c:v>4.6724110000000003E-5</c:v>
                </c:pt>
                <c:pt idx="19345">
                  <c:v>4.672301E-5</c:v>
                </c:pt>
                <c:pt idx="19346">
                  <c:v>4.6722009999999998E-5</c:v>
                </c:pt>
                <c:pt idx="19347">
                  <c:v>4.6720349999999997E-5</c:v>
                </c:pt>
                <c:pt idx="19348">
                  <c:v>4.6719009999999998E-5</c:v>
                </c:pt>
                <c:pt idx="19349">
                  <c:v>4.6717400000000001E-5</c:v>
                </c:pt>
                <c:pt idx="19350">
                  <c:v>4.6715899999999998E-5</c:v>
                </c:pt>
                <c:pt idx="19351">
                  <c:v>4.6713720000000001E-5</c:v>
                </c:pt>
                <c:pt idx="19352">
                  <c:v>4.6712219999999998E-5</c:v>
                </c:pt>
                <c:pt idx="19353">
                  <c:v>4.6710060000000003E-5</c:v>
                </c:pt>
                <c:pt idx="19354">
                  <c:v>4.6708520000000003E-5</c:v>
                </c:pt>
                <c:pt idx="19355">
                  <c:v>4.6706970000000003E-5</c:v>
                </c:pt>
                <c:pt idx="19356">
                  <c:v>4.6705459999999999E-5</c:v>
                </c:pt>
                <c:pt idx="19357">
                  <c:v>4.6704079999999998E-5</c:v>
                </c:pt>
                <c:pt idx="19358">
                  <c:v>4.6702800000000003E-5</c:v>
                </c:pt>
                <c:pt idx="19359">
                  <c:v>4.6701530000000002E-5</c:v>
                </c:pt>
                <c:pt idx="19360">
                  <c:v>4.6699909999999997E-5</c:v>
                </c:pt>
                <c:pt idx="19361">
                  <c:v>4.6698410000000001E-5</c:v>
                </c:pt>
                <c:pt idx="19362">
                  <c:v>4.6696439999999998E-5</c:v>
                </c:pt>
                <c:pt idx="19363">
                  <c:v>4.6694940000000002E-5</c:v>
                </c:pt>
                <c:pt idx="19364">
                  <c:v>4.669346E-5</c:v>
                </c:pt>
                <c:pt idx="19365">
                  <c:v>4.6691989999999999E-5</c:v>
                </c:pt>
                <c:pt idx="19366">
                  <c:v>4.6690139999999998E-5</c:v>
                </c:pt>
                <c:pt idx="19367">
                  <c:v>4.6688350000000002E-5</c:v>
                </c:pt>
                <c:pt idx="19368">
                  <c:v>4.6686649999999998E-5</c:v>
                </c:pt>
                <c:pt idx="19369">
                  <c:v>4.6684980000000003E-5</c:v>
                </c:pt>
                <c:pt idx="19370">
                  <c:v>4.6683500000000001E-5</c:v>
                </c:pt>
                <c:pt idx="19371">
                  <c:v>4.6682560000000003E-5</c:v>
                </c:pt>
                <c:pt idx="19372">
                  <c:v>4.6679489999999999E-5</c:v>
                </c:pt>
                <c:pt idx="19373">
                  <c:v>4.667574E-5</c:v>
                </c:pt>
                <c:pt idx="19374">
                  <c:v>4.6670620000000001E-5</c:v>
                </c:pt>
                <c:pt idx="19375">
                  <c:v>4.6665909999999997E-5</c:v>
                </c:pt>
                <c:pt idx="19376">
                  <c:v>4.6662220000000003E-5</c:v>
                </c:pt>
                <c:pt idx="19377">
                  <c:v>4.6658559999999998E-5</c:v>
                </c:pt>
                <c:pt idx="19378">
                  <c:v>4.6656390000000002E-5</c:v>
                </c:pt>
                <c:pt idx="19379">
                  <c:v>4.6654830000000001E-5</c:v>
                </c:pt>
                <c:pt idx="19380">
                  <c:v>4.665432E-5</c:v>
                </c:pt>
                <c:pt idx="19381">
                  <c:v>4.6653660000000001E-5</c:v>
                </c:pt>
                <c:pt idx="19382">
                  <c:v>4.6653370000000001E-5</c:v>
                </c:pt>
                <c:pt idx="19383">
                  <c:v>4.6653090000000002E-5</c:v>
                </c:pt>
                <c:pt idx="19384">
                  <c:v>4.6652549999999998E-5</c:v>
                </c:pt>
                <c:pt idx="19385">
                  <c:v>4.6651240000000001E-5</c:v>
                </c:pt>
                <c:pt idx="19386">
                  <c:v>4.6650010000000003E-5</c:v>
                </c:pt>
                <c:pt idx="19387">
                  <c:v>4.664861E-5</c:v>
                </c:pt>
                <c:pt idx="19388">
                  <c:v>4.6646700000000002E-5</c:v>
                </c:pt>
                <c:pt idx="19389">
                  <c:v>4.664415E-5</c:v>
                </c:pt>
                <c:pt idx="19390">
                  <c:v>4.6641819999999999E-5</c:v>
                </c:pt>
                <c:pt idx="19391">
                  <c:v>4.6639040000000001E-5</c:v>
                </c:pt>
                <c:pt idx="19392">
                  <c:v>4.6636749999999997E-5</c:v>
                </c:pt>
                <c:pt idx="19393">
                  <c:v>4.6635180000000002E-5</c:v>
                </c:pt>
                <c:pt idx="19394">
                  <c:v>4.6634110000000002E-5</c:v>
                </c:pt>
                <c:pt idx="19395">
                  <c:v>4.6632750000000002E-5</c:v>
                </c:pt>
                <c:pt idx="19396">
                  <c:v>4.6631880000000002E-5</c:v>
                </c:pt>
                <c:pt idx="19397">
                  <c:v>4.6630479999999999E-5</c:v>
                </c:pt>
                <c:pt idx="19398">
                  <c:v>4.6629570000000003E-5</c:v>
                </c:pt>
                <c:pt idx="19399">
                  <c:v>4.6628110000000002E-5</c:v>
                </c:pt>
                <c:pt idx="19400">
                  <c:v>4.6626960000000003E-5</c:v>
                </c:pt>
                <c:pt idx="19401">
                  <c:v>4.6625390000000002E-5</c:v>
                </c:pt>
                <c:pt idx="19402">
                  <c:v>4.662401E-5</c:v>
                </c:pt>
                <c:pt idx="19403">
                  <c:v>4.6622500000000003E-5</c:v>
                </c:pt>
                <c:pt idx="19404">
                  <c:v>4.6620379999999997E-5</c:v>
                </c:pt>
                <c:pt idx="19405">
                  <c:v>4.661859E-5</c:v>
                </c:pt>
                <c:pt idx="19406">
                  <c:v>4.6617179999999997E-5</c:v>
                </c:pt>
                <c:pt idx="19407">
                  <c:v>4.6615959999999999E-5</c:v>
                </c:pt>
                <c:pt idx="19408">
                  <c:v>4.6614140000000001E-5</c:v>
                </c:pt>
                <c:pt idx="19409">
                  <c:v>4.6612710000000003E-5</c:v>
                </c:pt>
                <c:pt idx="19410">
                  <c:v>4.6611330000000001E-5</c:v>
                </c:pt>
                <c:pt idx="19411">
                  <c:v>4.6609829999999998E-5</c:v>
                </c:pt>
                <c:pt idx="19412">
                  <c:v>4.6608420000000001E-5</c:v>
                </c:pt>
                <c:pt idx="19413">
                  <c:v>4.6607090000000002E-5</c:v>
                </c:pt>
                <c:pt idx="19414">
                  <c:v>4.6605830000000002E-5</c:v>
                </c:pt>
                <c:pt idx="19415">
                  <c:v>4.660434E-5</c:v>
                </c:pt>
                <c:pt idx="19416">
                  <c:v>4.6603000000000001E-5</c:v>
                </c:pt>
                <c:pt idx="19417">
                  <c:v>4.6601589999999997E-5</c:v>
                </c:pt>
                <c:pt idx="19418">
                  <c:v>4.6599969999999999E-5</c:v>
                </c:pt>
                <c:pt idx="19419">
                  <c:v>4.6598450000000001E-5</c:v>
                </c:pt>
                <c:pt idx="19420">
                  <c:v>4.6596700000000001E-5</c:v>
                </c:pt>
                <c:pt idx="19421">
                  <c:v>4.6595260000000002E-5</c:v>
                </c:pt>
                <c:pt idx="19422">
                  <c:v>4.6594120000000003E-5</c:v>
                </c:pt>
                <c:pt idx="19423">
                  <c:v>4.6592489999999997E-5</c:v>
                </c:pt>
                <c:pt idx="19424">
                  <c:v>4.6589219999999999E-5</c:v>
                </c:pt>
                <c:pt idx="19425">
                  <c:v>4.6585180000000001E-5</c:v>
                </c:pt>
                <c:pt idx="19426">
                  <c:v>4.6579460000000001E-5</c:v>
                </c:pt>
                <c:pt idx="19427">
                  <c:v>4.6575010000000001E-5</c:v>
                </c:pt>
                <c:pt idx="19428">
                  <c:v>4.6570889999999998E-5</c:v>
                </c:pt>
                <c:pt idx="19429">
                  <c:v>4.6567960000000003E-5</c:v>
                </c:pt>
                <c:pt idx="19430">
                  <c:v>4.6566449999999999E-5</c:v>
                </c:pt>
                <c:pt idx="19431">
                  <c:v>4.6565540000000003E-5</c:v>
                </c:pt>
                <c:pt idx="19432">
                  <c:v>4.6564969999999997E-5</c:v>
                </c:pt>
                <c:pt idx="19433">
                  <c:v>4.6564640000000001E-5</c:v>
                </c:pt>
                <c:pt idx="19434">
                  <c:v>4.656443E-5</c:v>
                </c:pt>
                <c:pt idx="19435">
                  <c:v>4.6564080000000002E-5</c:v>
                </c:pt>
                <c:pt idx="19436">
                  <c:v>4.6563039999999997E-5</c:v>
                </c:pt>
                <c:pt idx="19437">
                  <c:v>4.6562099999999999E-5</c:v>
                </c:pt>
                <c:pt idx="19438">
                  <c:v>4.6560670000000001E-5</c:v>
                </c:pt>
                <c:pt idx="19439">
                  <c:v>4.6558799999999999E-5</c:v>
                </c:pt>
                <c:pt idx="19440">
                  <c:v>4.6556340000000003E-5</c:v>
                </c:pt>
                <c:pt idx="19441">
                  <c:v>4.6554249999999999E-5</c:v>
                </c:pt>
                <c:pt idx="19442">
                  <c:v>4.6551519999999998E-5</c:v>
                </c:pt>
                <c:pt idx="19443">
                  <c:v>4.6549469999999997E-5</c:v>
                </c:pt>
                <c:pt idx="19444">
                  <c:v>4.6547600000000001E-5</c:v>
                </c:pt>
                <c:pt idx="19445">
                  <c:v>4.6546270000000003E-5</c:v>
                </c:pt>
                <c:pt idx="19446">
                  <c:v>4.6545010000000003E-5</c:v>
                </c:pt>
                <c:pt idx="19447">
                  <c:v>4.654409E-5</c:v>
                </c:pt>
                <c:pt idx="19448">
                  <c:v>4.6542979999999997E-5</c:v>
                </c:pt>
                <c:pt idx="19449">
                  <c:v>4.6542200000000003E-5</c:v>
                </c:pt>
                <c:pt idx="19450">
                  <c:v>4.6541269999999999E-5</c:v>
                </c:pt>
                <c:pt idx="19451">
                  <c:v>4.6540079999999997E-5</c:v>
                </c:pt>
                <c:pt idx="19452">
                  <c:v>4.6538369999999999E-5</c:v>
                </c:pt>
                <c:pt idx="19453">
                  <c:v>4.6536770000000003E-5</c:v>
                </c:pt>
                <c:pt idx="19454">
                  <c:v>4.6534910000000001E-5</c:v>
                </c:pt>
                <c:pt idx="19455">
                  <c:v>4.6533419999999999E-5</c:v>
                </c:pt>
                <c:pt idx="19456">
                  <c:v>4.6532249999999998E-5</c:v>
                </c:pt>
                <c:pt idx="19457">
                  <c:v>4.6530979999999997E-5</c:v>
                </c:pt>
                <c:pt idx="19458">
                  <c:v>4.6529320000000003E-5</c:v>
                </c:pt>
                <c:pt idx="19459">
                  <c:v>4.6527090000000003E-5</c:v>
                </c:pt>
                <c:pt idx="19460">
                  <c:v>4.6525179999999998E-5</c:v>
                </c:pt>
                <c:pt idx="19461">
                  <c:v>4.6523980000000002E-5</c:v>
                </c:pt>
                <c:pt idx="19462">
                  <c:v>4.6522769999999999E-5</c:v>
                </c:pt>
                <c:pt idx="19463">
                  <c:v>4.6521080000000003E-5</c:v>
                </c:pt>
                <c:pt idx="19464">
                  <c:v>4.6519810000000002E-5</c:v>
                </c:pt>
                <c:pt idx="19465">
                  <c:v>4.6518640000000002E-5</c:v>
                </c:pt>
                <c:pt idx="19466">
                  <c:v>4.6517809999999998E-5</c:v>
                </c:pt>
                <c:pt idx="19467">
                  <c:v>4.6516310000000001E-5</c:v>
                </c:pt>
                <c:pt idx="19468">
                  <c:v>4.6514950000000001E-5</c:v>
                </c:pt>
                <c:pt idx="19469">
                  <c:v>4.6513449999999998E-5</c:v>
                </c:pt>
                <c:pt idx="19470">
                  <c:v>4.6512240000000001E-5</c:v>
                </c:pt>
                <c:pt idx="19471">
                  <c:v>4.6510980000000001E-5</c:v>
                </c:pt>
                <c:pt idx="19472">
                  <c:v>4.6509199999999998E-5</c:v>
                </c:pt>
                <c:pt idx="19473">
                  <c:v>4.6508090000000002E-5</c:v>
                </c:pt>
                <c:pt idx="19474">
                  <c:v>4.6506450000000003E-5</c:v>
                </c:pt>
                <c:pt idx="19475">
                  <c:v>4.6504780000000001E-5</c:v>
                </c:pt>
                <c:pt idx="19476">
                  <c:v>4.6503640000000003E-5</c:v>
                </c:pt>
                <c:pt idx="19477">
                  <c:v>4.6502219999999998E-5</c:v>
                </c:pt>
                <c:pt idx="19478">
                  <c:v>4.649895E-5</c:v>
                </c:pt>
                <c:pt idx="19479">
                  <c:v>4.6494359999999997E-5</c:v>
                </c:pt>
                <c:pt idx="19480">
                  <c:v>4.6489990000000003E-5</c:v>
                </c:pt>
                <c:pt idx="19481">
                  <c:v>4.6485240000000003E-5</c:v>
                </c:pt>
                <c:pt idx="19482">
                  <c:v>4.6481959999999997E-5</c:v>
                </c:pt>
                <c:pt idx="19483">
                  <c:v>4.6478469999999997E-5</c:v>
                </c:pt>
                <c:pt idx="19484">
                  <c:v>4.6476310000000002E-5</c:v>
                </c:pt>
                <c:pt idx="19485">
                  <c:v>4.6475550000000003E-5</c:v>
                </c:pt>
                <c:pt idx="19486">
                  <c:v>4.6475170000000003E-5</c:v>
                </c:pt>
                <c:pt idx="19487">
                  <c:v>4.647512E-5</c:v>
                </c:pt>
                <c:pt idx="19488">
                  <c:v>4.647493E-5</c:v>
                </c:pt>
                <c:pt idx="19489">
                  <c:v>4.6474599999999997E-5</c:v>
                </c:pt>
                <c:pt idx="19490">
                  <c:v>4.6474109999999997E-5</c:v>
                </c:pt>
                <c:pt idx="19491">
                  <c:v>4.6472859999999997E-5</c:v>
                </c:pt>
                <c:pt idx="19492">
                  <c:v>4.6471200000000003E-5</c:v>
                </c:pt>
                <c:pt idx="19493">
                  <c:v>4.6469389999999999E-5</c:v>
                </c:pt>
                <c:pt idx="19494">
                  <c:v>4.6467580000000001E-5</c:v>
                </c:pt>
                <c:pt idx="19495">
                  <c:v>4.6465770000000003E-5</c:v>
                </c:pt>
                <c:pt idx="19496">
                  <c:v>4.6463479999999999E-5</c:v>
                </c:pt>
                <c:pt idx="19497">
                  <c:v>4.6461610000000003E-5</c:v>
                </c:pt>
                <c:pt idx="19498">
                  <c:v>4.6460099999999999E-5</c:v>
                </c:pt>
                <c:pt idx="19499">
                  <c:v>4.6458549999999999E-5</c:v>
                </c:pt>
                <c:pt idx="19500">
                  <c:v>4.6457079999999998E-5</c:v>
                </c:pt>
                <c:pt idx="19501">
                  <c:v>4.645594E-5</c:v>
                </c:pt>
                <c:pt idx="19502">
                  <c:v>4.6454720000000002E-5</c:v>
                </c:pt>
                <c:pt idx="19503">
                  <c:v>4.6453560000000003E-5</c:v>
                </c:pt>
                <c:pt idx="19504">
                  <c:v>4.645246E-5</c:v>
                </c:pt>
                <c:pt idx="19505">
                  <c:v>4.6451369999999998E-5</c:v>
                </c:pt>
                <c:pt idx="19506">
                  <c:v>4.6449860000000001E-5</c:v>
                </c:pt>
                <c:pt idx="19507">
                  <c:v>4.6448549999999998E-5</c:v>
                </c:pt>
                <c:pt idx="19508">
                  <c:v>4.6447430000000001E-5</c:v>
                </c:pt>
                <c:pt idx="19509">
                  <c:v>4.6446380000000002E-5</c:v>
                </c:pt>
                <c:pt idx="19510">
                  <c:v>4.6445279999999999E-5</c:v>
                </c:pt>
                <c:pt idx="19511">
                  <c:v>4.6443750000000001E-5</c:v>
                </c:pt>
                <c:pt idx="19512">
                  <c:v>4.6442030000000002E-5</c:v>
                </c:pt>
                <c:pt idx="19513">
                  <c:v>4.6440170000000001E-5</c:v>
                </c:pt>
                <c:pt idx="19514">
                  <c:v>4.6438199999999999E-5</c:v>
                </c:pt>
                <c:pt idx="19515">
                  <c:v>4.6436749999999999E-5</c:v>
                </c:pt>
                <c:pt idx="19516">
                  <c:v>4.6435360000000003E-5</c:v>
                </c:pt>
                <c:pt idx="19517">
                  <c:v>4.6433980000000002E-5</c:v>
                </c:pt>
                <c:pt idx="19518">
                  <c:v>4.643289E-5</c:v>
                </c:pt>
                <c:pt idx="19519">
                  <c:v>4.6431999999999999E-5</c:v>
                </c:pt>
                <c:pt idx="19520">
                  <c:v>4.6431039999999999E-5</c:v>
                </c:pt>
                <c:pt idx="19521">
                  <c:v>4.6430169999999999E-5</c:v>
                </c:pt>
                <c:pt idx="19522">
                  <c:v>4.6428999999999999E-5</c:v>
                </c:pt>
                <c:pt idx="19523">
                  <c:v>4.6427539999999998E-5</c:v>
                </c:pt>
                <c:pt idx="19524">
                  <c:v>4.6426169999999997E-5</c:v>
                </c:pt>
                <c:pt idx="19525">
                  <c:v>4.6424600000000003E-5</c:v>
                </c:pt>
                <c:pt idx="19526">
                  <c:v>4.6423140000000002E-5</c:v>
                </c:pt>
                <c:pt idx="19527">
                  <c:v>4.642127E-5</c:v>
                </c:pt>
                <c:pt idx="19528">
                  <c:v>4.6420020000000001E-5</c:v>
                </c:pt>
                <c:pt idx="19529">
                  <c:v>4.641836E-5</c:v>
                </c:pt>
                <c:pt idx="19530">
                  <c:v>4.6417189999999999E-5</c:v>
                </c:pt>
                <c:pt idx="19531">
                  <c:v>4.6415890000000003E-5</c:v>
                </c:pt>
                <c:pt idx="19532">
                  <c:v>4.6412880000000003E-5</c:v>
                </c:pt>
                <c:pt idx="19533">
                  <c:v>4.640955E-5</c:v>
                </c:pt>
                <c:pt idx="19534">
                  <c:v>4.6404849999999997E-5</c:v>
                </c:pt>
                <c:pt idx="19535">
                  <c:v>4.6400580000000003E-5</c:v>
                </c:pt>
                <c:pt idx="19536">
                  <c:v>4.639618E-5</c:v>
                </c:pt>
                <c:pt idx="19537">
                  <c:v>4.6393259999999999E-5</c:v>
                </c:pt>
                <c:pt idx="19538">
                  <c:v>4.6391070000000002E-5</c:v>
                </c:pt>
                <c:pt idx="19539">
                  <c:v>4.6389920000000003E-5</c:v>
                </c:pt>
                <c:pt idx="19540">
                  <c:v>4.6389900000000001E-5</c:v>
                </c:pt>
                <c:pt idx="19541">
                  <c:v>4.638989E-5</c:v>
                </c:pt>
                <c:pt idx="19542">
                  <c:v>4.639007E-5</c:v>
                </c:pt>
                <c:pt idx="19543">
                  <c:v>4.6389759999999998E-5</c:v>
                </c:pt>
                <c:pt idx="19544">
                  <c:v>4.6388899999999999E-5</c:v>
                </c:pt>
                <c:pt idx="19545">
                  <c:v>4.6387639999999999E-5</c:v>
                </c:pt>
                <c:pt idx="19546">
                  <c:v>4.6386259999999997E-5</c:v>
                </c:pt>
                <c:pt idx="19547">
                  <c:v>4.6384819999999998E-5</c:v>
                </c:pt>
                <c:pt idx="19548">
                  <c:v>4.6382950000000003E-5</c:v>
                </c:pt>
                <c:pt idx="19549">
                  <c:v>4.6381010000000003E-5</c:v>
                </c:pt>
                <c:pt idx="19550">
                  <c:v>4.6378719999999998E-5</c:v>
                </c:pt>
                <c:pt idx="19551">
                  <c:v>4.6376630000000001E-5</c:v>
                </c:pt>
                <c:pt idx="19552">
                  <c:v>4.637525E-5</c:v>
                </c:pt>
                <c:pt idx="19553">
                  <c:v>4.6373859999999997E-5</c:v>
                </c:pt>
                <c:pt idx="19554">
                  <c:v>4.6372339999999999E-5</c:v>
                </c:pt>
                <c:pt idx="19555">
                  <c:v>4.6371200000000001E-5</c:v>
                </c:pt>
                <c:pt idx="19556">
                  <c:v>4.6370360000000003E-5</c:v>
                </c:pt>
                <c:pt idx="19557">
                  <c:v>4.6369460000000001E-5</c:v>
                </c:pt>
                <c:pt idx="19558">
                  <c:v>4.636876E-5</c:v>
                </c:pt>
                <c:pt idx="19559">
                  <c:v>4.6367949999999997E-5</c:v>
                </c:pt>
                <c:pt idx="19560">
                  <c:v>4.6366940000000001E-5</c:v>
                </c:pt>
                <c:pt idx="19561">
                  <c:v>4.6365600000000002E-5</c:v>
                </c:pt>
                <c:pt idx="19562">
                  <c:v>4.6364150000000002E-5</c:v>
                </c:pt>
                <c:pt idx="19563">
                  <c:v>4.6362349999999998E-5</c:v>
                </c:pt>
                <c:pt idx="19564">
                  <c:v>4.6360519999999999E-5</c:v>
                </c:pt>
                <c:pt idx="19565">
                  <c:v>4.6359069999999999E-5</c:v>
                </c:pt>
                <c:pt idx="19566">
                  <c:v>4.6357570000000003E-5</c:v>
                </c:pt>
                <c:pt idx="19567">
                  <c:v>4.635617E-5</c:v>
                </c:pt>
                <c:pt idx="19568">
                  <c:v>4.6354950000000002E-5</c:v>
                </c:pt>
                <c:pt idx="19569">
                  <c:v>4.635434E-5</c:v>
                </c:pt>
                <c:pt idx="19570">
                  <c:v>4.6353529999999998E-5</c:v>
                </c:pt>
                <c:pt idx="19571">
                  <c:v>4.6352179999999998E-5</c:v>
                </c:pt>
                <c:pt idx="19572">
                  <c:v>4.6350619999999998E-5</c:v>
                </c:pt>
                <c:pt idx="19573">
                  <c:v>4.6349410000000001E-5</c:v>
                </c:pt>
                <c:pt idx="19574">
                  <c:v>4.6348669999999997E-5</c:v>
                </c:pt>
                <c:pt idx="19575">
                  <c:v>4.6347890000000003E-5</c:v>
                </c:pt>
                <c:pt idx="19576">
                  <c:v>4.6346759999999999E-5</c:v>
                </c:pt>
                <c:pt idx="19577">
                  <c:v>4.634552E-5</c:v>
                </c:pt>
                <c:pt idx="19578">
                  <c:v>4.6343430000000003E-5</c:v>
                </c:pt>
                <c:pt idx="19579">
                  <c:v>4.6341390000000003E-5</c:v>
                </c:pt>
                <c:pt idx="19580">
                  <c:v>4.6340169999999999E-5</c:v>
                </c:pt>
                <c:pt idx="19581">
                  <c:v>4.6338629999999999E-5</c:v>
                </c:pt>
                <c:pt idx="19582">
                  <c:v>4.6337759999999999E-5</c:v>
                </c:pt>
                <c:pt idx="19583">
                  <c:v>4.6337079999999999E-5</c:v>
                </c:pt>
                <c:pt idx="19584">
                  <c:v>4.6336170000000003E-5</c:v>
                </c:pt>
                <c:pt idx="19585">
                  <c:v>4.6335499999999997E-5</c:v>
                </c:pt>
                <c:pt idx="19586">
                  <c:v>4.6334700000000002E-5</c:v>
                </c:pt>
                <c:pt idx="19587">
                  <c:v>4.6331500000000002E-5</c:v>
                </c:pt>
                <c:pt idx="19588">
                  <c:v>4.6327350000000003E-5</c:v>
                </c:pt>
                <c:pt idx="19589">
                  <c:v>4.632218E-5</c:v>
                </c:pt>
                <c:pt idx="19590">
                  <c:v>4.6317869999999997E-5</c:v>
                </c:pt>
                <c:pt idx="19591">
                  <c:v>4.6313980000000003E-5</c:v>
                </c:pt>
                <c:pt idx="19592">
                  <c:v>4.6311289999999998E-5</c:v>
                </c:pt>
                <c:pt idx="19593">
                  <c:v>4.6309520000000002E-5</c:v>
                </c:pt>
                <c:pt idx="19594">
                  <c:v>4.6308640000000002E-5</c:v>
                </c:pt>
                <c:pt idx="19595">
                  <c:v>4.6308820000000001E-5</c:v>
                </c:pt>
                <c:pt idx="19596">
                  <c:v>4.6309020000000001E-5</c:v>
                </c:pt>
                <c:pt idx="19597">
                  <c:v>4.6309320000000002E-5</c:v>
                </c:pt>
                <c:pt idx="19598">
                  <c:v>4.6309169999999998E-5</c:v>
                </c:pt>
                <c:pt idx="19599">
                  <c:v>4.6308440000000001E-5</c:v>
                </c:pt>
                <c:pt idx="19600">
                  <c:v>4.6307439999999999E-5</c:v>
                </c:pt>
                <c:pt idx="19601">
                  <c:v>4.6306040000000003E-5</c:v>
                </c:pt>
                <c:pt idx="19602">
                  <c:v>4.6304419999999998E-5</c:v>
                </c:pt>
                <c:pt idx="19603">
                  <c:v>4.6302730000000002E-5</c:v>
                </c:pt>
                <c:pt idx="19604">
                  <c:v>4.630125E-5</c:v>
                </c:pt>
                <c:pt idx="19605">
                  <c:v>4.6299650000000003E-5</c:v>
                </c:pt>
                <c:pt idx="19606">
                  <c:v>4.6298139999999999E-5</c:v>
                </c:pt>
                <c:pt idx="19607">
                  <c:v>4.6296459999999997E-5</c:v>
                </c:pt>
                <c:pt idx="19608">
                  <c:v>4.6294849999999999E-5</c:v>
                </c:pt>
                <c:pt idx="19609">
                  <c:v>4.6293440000000002E-5</c:v>
                </c:pt>
                <c:pt idx="19610">
                  <c:v>4.6292509999999998E-5</c:v>
                </c:pt>
                <c:pt idx="19611">
                  <c:v>4.6291519999999997E-5</c:v>
                </c:pt>
                <c:pt idx="19612">
                  <c:v>4.6290410000000001E-5</c:v>
                </c:pt>
                <c:pt idx="19613">
                  <c:v>4.6289799999999999E-5</c:v>
                </c:pt>
                <c:pt idx="19614">
                  <c:v>4.6288980000000002E-5</c:v>
                </c:pt>
                <c:pt idx="19615">
                  <c:v>4.628808E-5</c:v>
                </c:pt>
                <c:pt idx="19616">
                  <c:v>4.6287189999999999E-5</c:v>
                </c:pt>
                <c:pt idx="19617">
                  <c:v>4.6286319999999999E-5</c:v>
                </c:pt>
                <c:pt idx="19618">
                  <c:v>4.6285010000000002E-5</c:v>
                </c:pt>
                <c:pt idx="19619">
                  <c:v>4.6283779999999998E-5</c:v>
                </c:pt>
                <c:pt idx="19620">
                  <c:v>4.6282239999999998E-5</c:v>
                </c:pt>
                <c:pt idx="19621">
                  <c:v>4.6280630000000001E-5</c:v>
                </c:pt>
                <c:pt idx="19622">
                  <c:v>4.6279110000000003E-5</c:v>
                </c:pt>
                <c:pt idx="19623">
                  <c:v>4.6277930000000002E-5</c:v>
                </c:pt>
                <c:pt idx="19624">
                  <c:v>4.6276329999999998E-5</c:v>
                </c:pt>
                <c:pt idx="19625">
                  <c:v>4.6275520000000002E-5</c:v>
                </c:pt>
                <c:pt idx="19626">
                  <c:v>4.6274260000000002E-5</c:v>
                </c:pt>
                <c:pt idx="19627">
                  <c:v>4.6273439999999999E-5</c:v>
                </c:pt>
                <c:pt idx="19628">
                  <c:v>4.6272800000000002E-5</c:v>
                </c:pt>
                <c:pt idx="19629">
                  <c:v>4.6272269999999999E-5</c:v>
                </c:pt>
                <c:pt idx="19630">
                  <c:v>4.6271299999999999E-5</c:v>
                </c:pt>
                <c:pt idx="19631">
                  <c:v>4.6270000000000003E-5</c:v>
                </c:pt>
                <c:pt idx="19632">
                  <c:v>4.6268969999999998E-5</c:v>
                </c:pt>
                <c:pt idx="19633">
                  <c:v>4.626793E-5</c:v>
                </c:pt>
                <c:pt idx="19634">
                  <c:v>4.6266890000000002E-5</c:v>
                </c:pt>
                <c:pt idx="19635">
                  <c:v>4.6265759999999997E-5</c:v>
                </c:pt>
                <c:pt idx="19636">
                  <c:v>4.6264529999999999E-5</c:v>
                </c:pt>
                <c:pt idx="19637">
                  <c:v>4.6262900000000001E-5</c:v>
                </c:pt>
                <c:pt idx="19638">
                  <c:v>4.6261329999999999E-5</c:v>
                </c:pt>
                <c:pt idx="19639">
                  <c:v>4.62594E-5</c:v>
                </c:pt>
                <c:pt idx="19640">
                  <c:v>4.6258129999999999E-5</c:v>
                </c:pt>
                <c:pt idx="19641">
                  <c:v>4.6256730000000003E-5</c:v>
                </c:pt>
                <c:pt idx="19642">
                  <c:v>4.6255640000000001E-5</c:v>
                </c:pt>
                <c:pt idx="19643">
                  <c:v>4.6253230000000002E-5</c:v>
                </c:pt>
                <c:pt idx="19644">
                  <c:v>4.6250130000000002E-5</c:v>
                </c:pt>
                <c:pt idx="19645">
                  <c:v>4.6246309999999999E-5</c:v>
                </c:pt>
                <c:pt idx="19646">
                  <c:v>4.6242719999999998E-5</c:v>
                </c:pt>
                <c:pt idx="19647">
                  <c:v>4.6238890000000001E-5</c:v>
                </c:pt>
                <c:pt idx="19648">
                  <c:v>4.6235629999999997E-5</c:v>
                </c:pt>
                <c:pt idx="19649">
                  <c:v>4.6233290000000003E-5</c:v>
                </c:pt>
                <c:pt idx="19650">
                  <c:v>4.6232200000000001E-5</c:v>
                </c:pt>
                <c:pt idx="19651">
                  <c:v>4.623141E-5</c:v>
                </c:pt>
                <c:pt idx="19652">
                  <c:v>4.6231209999999999E-5</c:v>
                </c:pt>
                <c:pt idx="19653">
                  <c:v>4.623132E-5</c:v>
                </c:pt>
                <c:pt idx="19654">
                  <c:v>4.6231530000000002E-5</c:v>
                </c:pt>
                <c:pt idx="19655">
                  <c:v>4.6231630000000002E-5</c:v>
                </c:pt>
                <c:pt idx="19656">
                  <c:v>4.6231440000000002E-5</c:v>
                </c:pt>
                <c:pt idx="19657">
                  <c:v>4.623063E-5</c:v>
                </c:pt>
                <c:pt idx="19658">
                  <c:v>4.6229159999999998E-5</c:v>
                </c:pt>
                <c:pt idx="19659">
                  <c:v>4.6227190000000003E-5</c:v>
                </c:pt>
                <c:pt idx="19660">
                  <c:v>4.6224679999999997E-5</c:v>
                </c:pt>
                <c:pt idx="19661">
                  <c:v>4.6222800000000001E-5</c:v>
                </c:pt>
                <c:pt idx="19662">
                  <c:v>4.6221060000000001E-5</c:v>
                </c:pt>
                <c:pt idx="19663">
                  <c:v>4.62195E-5</c:v>
                </c:pt>
                <c:pt idx="19664">
                  <c:v>4.6218299999999998E-5</c:v>
                </c:pt>
                <c:pt idx="19665">
                  <c:v>4.6217239999999998E-5</c:v>
                </c:pt>
                <c:pt idx="19666">
                  <c:v>4.6216520000000002E-5</c:v>
                </c:pt>
                <c:pt idx="19667">
                  <c:v>4.6215920000000001E-5</c:v>
                </c:pt>
                <c:pt idx="19668">
                  <c:v>4.621523E-5</c:v>
                </c:pt>
                <c:pt idx="19669">
                  <c:v>4.6214570000000001E-5</c:v>
                </c:pt>
                <c:pt idx="19670">
                  <c:v>4.6213769999999999E-5</c:v>
                </c:pt>
                <c:pt idx="19671">
                  <c:v>4.6212799999999999E-5</c:v>
                </c:pt>
                <c:pt idx="19672">
                  <c:v>4.6211690000000003E-5</c:v>
                </c:pt>
                <c:pt idx="19673">
                  <c:v>4.6210340000000003E-5</c:v>
                </c:pt>
                <c:pt idx="19674">
                  <c:v>4.6208500000000003E-5</c:v>
                </c:pt>
                <c:pt idx="19675">
                  <c:v>4.6206689999999999E-5</c:v>
                </c:pt>
                <c:pt idx="19676">
                  <c:v>4.6204859999999999E-5</c:v>
                </c:pt>
                <c:pt idx="19677">
                  <c:v>4.620351E-5</c:v>
                </c:pt>
                <c:pt idx="19678">
                  <c:v>4.6202219999999998E-5</c:v>
                </c:pt>
                <c:pt idx="19679">
                  <c:v>4.6201239999999997E-5</c:v>
                </c:pt>
                <c:pt idx="19680">
                  <c:v>4.6200730000000002E-5</c:v>
                </c:pt>
                <c:pt idx="19681">
                  <c:v>4.6200009999999999E-5</c:v>
                </c:pt>
                <c:pt idx="19682">
                  <c:v>4.6199290000000003E-5</c:v>
                </c:pt>
                <c:pt idx="19683">
                  <c:v>4.619848E-5</c:v>
                </c:pt>
                <c:pt idx="19684">
                  <c:v>4.619741E-5</c:v>
                </c:pt>
                <c:pt idx="19685">
                  <c:v>4.6196299999999997E-5</c:v>
                </c:pt>
                <c:pt idx="19686">
                  <c:v>4.6195139999999997E-5</c:v>
                </c:pt>
                <c:pt idx="19687">
                  <c:v>4.619393E-5</c:v>
                </c:pt>
                <c:pt idx="19688">
                  <c:v>4.6192710000000003E-5</c:v>
                </c:pt>
                <c:pt idx="19689">
                  <c:v>4.6191510000000001E-5</c:v>
                </c:pt>
                <c:pt idx="19690">
                  <c:v>4.6190229999999999E-5</c:v>
                </c:pt>
                <c:pt idx="19691">
                  <c:v>4.6188730000000003E-5</c:v>
                </c:pt>
                <c:pt idx="19692">
                  <c:v>4.6187250000000001E-5</c:v>
                </c:pt>
                <c:pt idx="19693">
                  <c:v>4.6185730000000003E-5</c:v>
                </c:pt>
                <c:pt idx="19694">
                  <c:v>4.6184519999999999E-5</c:v>
                </c:pt>
                <c:pt idx="19695">
                  <c:v>4.6183449999999999E-5</c:v>
                </c:pt>
                <c:pt idx="19696">
                  <c:v>4.6182449999999997E-5</c:v>
                </c:pt>
                <c:pt idx="19697">
                  <c:v>4.6181460000000002E-5</c:v>
                </c:pt>
                <c:pt idx="19698">
                  <c:v>4.618075E-5</c:v>
                </c:pt>
                <c:pt idx="19699">
                  <c:v>4.6180159999999999E-5</c:v>
                </c:pt>
                <c:pt idx="19700">
                  <c:v>4.6177980000000003E-5</c:v>
                </c:pt>
                <c:pt idx="19701">
                  <c:v>4.6174309999999997E-5</c:v>
                </c:pt>
                <c:pt idx="19702">
                  <c:v>4.6169440000000002E-5</c:v>
                </c:pt>
                <c:pt idx="19703">
                  <c:v>4.6164880000000001E-5</c:v>
                </c:pt>
                <c:pt idx="19704">
                  <c:v>4.6160640000000003E-5</c:v>
                </c:pt>
                <c:pt idx="19705">
                  <c:v>4.6157340000000002E-5</c:v>
                </c:pt>
                <c:pt idx="19706">
                  <c:v>4.6154939999999997E-5</c:v>
                </c:pt>
                <c:pt idx="19707">
                  <c:v>4.6154140000000002E-5</c:v>
                </c:pt>
                <c:pt idx="19708">
                  <c:v>4.6154199999999999E-5</c:v>
                </c:pt>
                <c:pt idx="19709">
                  <c:v>4.6154649999999997E-5</c:v>
                </c:pt>
                <c:pt idx="19710">
                  <c:v>4.6155120000000003E-5</c:v>
                </c:pt>
                <c:pt idx="19711">
                  <c:v>4.6155190000000001E-5</c:v>
                </c:pt>
                <c:pt idx="19712">
                  <c:v>4.6154920000000002E-5</c:v>
                </c:pt>
                <c:pt idx="19713">
                  <c:v>4.6154259999999997E-5</c:v>
                </c:pt>
                <c:pt idx="19714">
                  <c:v>4.6153109999999998E-5</c:v>
                </c:pt>
                <c:pt idx="19715">
                  <c:v>4.6151769999999999E-5</c:v>
                </c:pt>
                <c:pt idx="19716">
                  <c:v>4.6149570000000001E-5</c:v>
                </c:pt>
                <c:pt idx="19717">
                  <c:v>4.6147219999999999E-5</c:v>
                </c:pt>
                <c:pt idx="19718">
                  <c:v>4.614491E-5</c:v>
                </c:pt>
                <c:pt idx="19719">
                  <c:v>4.6142800000000001E-5</c:v>
                </c:pt>
                <c:pt idx="19720">
                  <c:v>4.6141350000000002E-5</c:v>
                </c:pt>
                <c:pt idx="19721">
                  <c:v>4.6140400000000003E-5</c:v>
                </c:pt>
                <c:pt idx="19722">
                  <c:v>4.6139700000000001E-5</c:v>
                </c:pt>
                <c:pt idx="19723">
                  <c:v>4.6139230000000002E-5</c:v>
                </c:pt>
                <c:pt idx="19724">
                  <c:v>4.6138740000000002E-5</c:v>
                </c:pt>
                <c:pt idx="19725">
                  <c:v>4.6138099999999998E-5</c:v>
                </c:pt>
                <c:pt idx="19726">
                  <c:v>4.6137019999999997E-5</c:v>
                </c:pt>
                <c:pt idx="19727">
                  <c:v>4.613561E-5</c:v>
                </c:pt>
                <c:pt idx="19728">
                  <c:v>4.6133829999999997E-5</c:v>
                </c:pt>
                <c:pt idx="19729">
                  <c:v>4.6132350000000002E-5</c:v>
                </c:pt>
                <c:pt idx="19730">
                  <c:v>4.6130780000000001E-5</c:v>
                </c:pt>
                <c:pt idx="19731">
                  <c:v>4.6129440000000002E-5</c:v>
                </c:pt>
                <c:pt idx="19732">
                  <c:v>4.6128380000000002E-5</c:v>
                </c:pt>
                <c:pt idx="19733">
                  <c:v>4.6127459999999999E-5</c:v>
                </c:pt>
                <c:pt idx="19734">
                  <c:v>4.6126650000000003E-5</c:v>
                </c:pt>
                <c:pt idx="19735">
                  <c:v>4.6125879999999997E-5</c:v>
                </c:pt>
                <c:pt idx="19736">
                  <c:v>4.612486E-5</c:v>
                </c:pt>
                <c:pt idx="19737">
                  <c:v>4.6123879999999999E-5</c:v>
                </c:pt>
                <c:pt idx="19738">
                  <c:v>4.6122970000000003E-5</c:v>
                </c:pt>
                <c:pt idx="19739">
                  <c:v>4.6121980000000002E-5</c:v>
                </c:pt>
                <c:pt idx="19740">
                  <c:v>4.6120920000000002E-5</c:v>
                </c:pt>
                <c:pt idx="19741">
                  <c:v>4.6119779999999997E-5</c:v>
                </c:pt>
                <c:pt idx="19742">
                  <c:v>4.6118500000000002E-5</c:v>
                </c:pt>
                <c:pt idx="19743">
                  <c:v>4.6116879999999997E-5</c:v>
                </c:pt>
                <c:pt idx="19744">
                  <c:v>4.6115249999999999E-5</c:v>
                </c:pt>
                <c:pt idx="19745">
                  <c:v>4.611352E-5</c:v>
                </c:pt>
                <c:pt idx="19746">
                  <c:v>4.6112290000000002E-5</c:v>
                </c:pt>
                <c:pt idx="19747">
                  <c:v>4.6111259999999997E-5</c:v>
                </c:pt>
                <c:pt idx="19748">
                  <c:v>4.611033E-5</c:v>
                </c:pt>
                <c:pt idx="19749">
                  <c:v>4.6109570000000001E-5</c:v>
                </c:pt>
                <c:pt idx="19750">
                  <c:v>4.610868E-5</c:v>
                </c:pt>
                <c:pt idx="19751">
                  <c:v>4.6108069999999998E-5</c:v>
                </c:pt>
                <c:pt idx="19752">
                  <c:v>4.6107180000000003E-5</c:v>
                </c:pt>
                <c:pt idx="19753">
                  <c:v>4.6106149999999999E-5</c:v>
                </c:pt>
                <c:pt idx="19754">
                  <c:v>4.6104769999999997E-5</c:v>
                </c:pt>
                <c:pt idx="19755">
                  <c:v>4.610355E-5</c:v>
                </c:pt>
                <c:pt idx="19756">
                  <c:v>4.6102459999999998E-5</c:v>
                </c:pt>
                <c:pt idx="19757">
                  <c:v>4.610142E-5</c:v>
                </c:pt>
                <c:pt idx="19758">
                  <c:v>4.6100419999999998E-5</c:v>
                </c:pt>
                <c:pt idx="19759">
                  <c:v>4.6097780000000003E-5</c:v>
                </c:pt>
                <c:pt idx="19760">
                  <c:v>4.6094360000000001E-5</c:v>
                </c:pt>
                <c:pt idx="19761">
                  <c:v>4.608902E-5</c:v>
                </c:pt>
                <c:pt idx="19762">
                  <c:v>4.6083849999999998E-5</c:v>
                </c:pt>
                <c:pt idx="19763">
                  <c:v>4.608011E-5</c:v>
                </c:pt>
                <c:pt idx="19764">
                  <c:v>4.6076479999999997E-5</c:v>
                </c:pt>
                <c:pt idx="19765">
                  <c:v>4.6074600000000001E-5</c:v>
                </c:pt>
                <c:pt idx="19766">
                  <c:v>4.6074179999999999E-5</c:v>
                </c:pt>
                <c:pt idx="19767">
                  <c:v>4.6074089999999999E-5</c:v>
                </c:pt>
                <c:pt idx="19768">
                  <c:v>4.607439E-5</c:v>
                </c:pt>
                <c:pt idx="19769">
                  <c:v>4.6075300000000003E-5</c:v>
                </c:pt>
                <c:pt idx="19770">
                  <c:v>4.6075770000000002E-5</c:v>
                </c:pt>
                <c:pt idx="19771">
                  <c:v>4.607565E-5</c:v>
                </c:pt>
                <c:pt idx="19772">
                  <c:v>4.6075190000000002E-5</c:v>
                </c:pt>
                <c:pt idx="19773">
                  <c:v>4.6074359999999998E-5</c:v>
                </c:pt>
                <c:pt idx="19774">
                  <c:v>4.6073070000000002E-5</c:v>
                </c:pt>
                <c:pt idx="19775">
                  <c:v>4.6071349999999997E-5</c:v>
                </c:pt>
                <c:pt idx="19776">
                  <c:v>4.6068739999999998E-5</c:v>
                </c:pt>
                <c:pt idx="19777">
                  <c:v>4.6066000000000002E-5</c:v>
                </c:pt>
                <c:pt idx="19778">
                  <c:v>4.6063609999999998E-5</c:v>
                </c:pt>
                <c:pt idx="19779">
                  <c:v>4.6061350000000002E-5</c:v>
                </c:pt>
                <c:pt idx="19780">
                  <c:v>4.6060009999999997E-5</c:v>
                </c:pt>
                <c:pt idx="19781">
                  <c:v>4.6059110000000002E-5</c:v>
                </c:pt>
                <c:pt idx="19782">
                  <c:v>4.6058479999999998E-5</c:v>
                </c:pt>
                <c:pt idx="19783">
                  <c:v>4.6057999999999998E-5</c:v>
                </c:pt>
                <c:pt idx="19784">
                  <c:v>4.6057799999999998E-5</c:v>
                </c:pt>
                <c:pt idx="19785">
                  <c:v>4.6057809999999999E-5</c:v>
                </c:pt>
                <c:pt idx="19786">
                  <c:v>4.605744E-5</c:v>
                </c:pt>
                <c:pt idx="19787">
                  <c:v>4.6056590000000001E-5</c:v>
                </c:pt>
                <c:pt idx="19788">
                  <c:v>4.6055559999999997E-5</c:v>
                </c:pt>
                <c:pt idx="19789">
                  <c:v>4.6054509999999998E-5</c:v>
                </c:pt>
                <c:pt idx="19790">
                  <c:v>4.6053210000000002E-5</c:v>
                </c:pt>
                <c:pt idx="19791">
                  <c:v>4.6051750000000002E-5</c:v>
                </c:pt>
                <c:pt idx="19792">
                  <c:v>4.6050159999999999E-5</c:v>
                </c:pt>
                <c:pt idx="19793">
                  <c:v>4.6048550000000001E-5</c:v>
                </c:pt>
                <c:pt idx="19794">
                  <c:v>4.6046759999999998E-5</c:v>
                </c:pt>
                <c:pt idx="19795">
                  <c:v>4.6045250000000001E-5</c:v>
                </c:pt>
                <c:pt idx="19796">
                  <c:v>4.6043649999999997E-5</c:v>
                </c:pt>
                <c:pt idx="19797">
                  <c:v>4.6042370000000003E-5</c:v>
                </c:pt>
                <c:pt idx="19798">
                  <c:v>4.604146E-5</c:v>
                </c:pt>
                <c:pt idx="19799">
                  <c:v>4.6040829999999997E-5</c:v>
                </c:pt>
                <c:pt idx="19800">
                  <c:v>4.6040230000000002E-5</c:v>
                </c:pt>
                <c:pt idx="19801">
                  <c:v>4.6039750000000002E-5</c:v>
                </c:pt>
                <c:pt idx="19802">
                  <c:v>4.603932E-5</c:v>
                </c:pt>
                <c:pt idx="19803">
                  <c:v>4.6038819999999998E-5</c:v>
                </c:pt>
                <c:pt idx="19804">
                  <c:v>4.6037839999999998E-5</c:v>
                </c:pt>
                <c:pt idx="19805">
                  <c:v>4.6036579999999998E-5</c:v>
                </c:pt>
                <c:pt idx="19806">
                  <c:v>4.6035090000000002E-5</c:v>
                </c:pt>
                <c:pt idx="19807">
                  <c:v>4.6033289999999998E-5</c:v>
                </c:pt>
                <c:pt idx="19808">
                  <c:v>4.6031800000000002E-5</c:v>
                </c:pt>
                <c:pt idx="19809">
                  <c:v>4.6030630000000001E-5</c:v>
                </c:pt>
                <c:pt idx="19810">
                  <c:v>4.6029650000000001E-5</c:v>
                </c:pt>
                <c:pt idx="19811">
                  <c:v>4.6028819999999997E-5</c:v>
                </c:pt>
                <c:pt idx="19812">
                  <c:v>4.6027930000000002E-5</c:v>
                </c:pt>
                <c:pt idx="19813">
                  <c:v>4.6026970000000003E-5</c:v>
                </c:pt>
                <c:pt idx="19814">
                  <c:v>4.602586E-5</c:v>
                </c:pt>
                <c:pt idx="19815">
                  <c:v>4.6024589999999999E-5</c:v>
                </c:pt>
                <c:pt idx="19816">
                  <c:v>4.6023260000000001E-5</c:v>
                </c:pt>
                <c:pt idx="19817">
                  <c:v>4.6021859999999998E-5</c:v>
                </c:pt>
                <c:pt idx="19818">
                  <c:v>4.6018939999999997E-5</c:v>
                </c:pt>
                <c:pt idx="19819">
                  <c:v>4.6014650000000002E-5</c:v>
                </c:pt>
                <c:pt idx="19820">
                  <c:v>4.6010929999999999E-5</c:v>
                </c:pt>
                <c:pt idx="19821">
                  <c:v>4.6007129999999997E-5</c:v>
                </c:pt>
                <c:pt idx="19822">
                  <c:v>4.600349E-5</c:v>
                </c:pt>
                <c:pt idx="19823">
                  <c:v>4.6001239999999999E-5</c:v>
                </c:pt>
                <c:pt idx="19824">
                  <c:v>4.599922E-5</c:v>
                </c:pt>
                <c:pt idx="19825">
                  <c:v>4.5998370000000001E-5</c:v>
                </c:pt>
                <c:pt idx="19826">
                  <c:v>4.599806E-5</c:v>
                </c:pt>
                <c:pt idx="19827">
                  <c:v>4.5997890000000002E-5</c:v>
                </c:pt>
                <c:pt idx="19828">
                  <c:v>4.5997929999999998E-5</c:v>
                </c:pt>
                <c:pt idx="19829">
                  <c:v>4.5997929999999998E-5</c:v>
                </c:pt>
                <c:pt idx="19830">
                  <c:v>4.5997700000000002E-5</c:v>
                </c:pt>
                <c:pt idx="19831">
                  <c:v>4.5997069999999998E-5</c:v>
                </c:pt>
                <c:pt idx="19832">
                  <c:v>4.599584E-5</c:v>
                </c:pt>
                <c:pt idx="19833">
                  <c:v>4.5993940000000003E-5</c:v>
                </c:pt>
                <c:pt idx="19834">
                  <c:v>4.5992039999999999E-5</c:v>
                </c:pt>
                <c:pt idx="19835">
                  <c:v>4.5990440000000002E-5</c:v>
                </c:pt>
                <c:pt idx="19836">
                  <c:v>4.5988939999999999E-5</c:v>
                </c:pt>
                <c:pt idx="19837">
                  <c:v>4.5987610000000001E-5</c:v>
                </c:pt>
                <c:pt idx="19838">
                  <c:v>4.598644E-5</c:v>
                </c:pt>
                <c:pt idx="19839">
                  <c:v>4.5985329999999997E-5</c:v>
                </c:pt>
                <c:pt idx="19840">
                  <c:v>4.5984189999999999E-5</c:v>
                </c:pt>
                <c:pt idx="19841">
                  <c:v>4.5982780000000002E-5</c:v>
                </c:pt>
                <c:pt idx="19842">
                  <c:v>4.5981330000000002E-5</c:v>
                </c:pt>
                <c:pt idx="19843">
                  <c:v>4.597976E-5</c:v>
                </c:pt>
                <c:pt idx="19844">
                  <c:v>4.5978510000000001E-5</c:v>
                </c:pt>
                <c:pt idx="19845">
                  <c:v>4.5977350000000001E-5</c:v>
                </c:pt>
                <c:pt idx="19846">
                  <c:v>4.597646E-5</c:v>
                </c:pt>
                <c:pt idx="19847">
                  <c:v>4.5975830000000003E-5</c:v>
                </c:pt>
                <c:pt idx="19848">
                  <c:v>4.5975340000000003E-5</c:v>
                </c:pt>
                <c:pt idx="19849">
                  <c:v>4.5974869999999997E-5</c:v>
                </c:pt>
                <c:pt idx="19850">
                  <c:v>4.5974089999999997E-5</c:v>
                </c:pt>
                <c:pt idx="19851">
                  <c:v>4.5973059999999999E-5</c:v>
                </c:pt>
                <c:pt idx="19852">
                  <c:v>4.5971650000000002E-5</c:v>
                </c:pt>
                <c:pt idx="19853">
                  <c:v>4.5970239999999998E-5</c:v>
                </c:pt>
                <c:pt idx="19854">
                  <c:v>4.5968879999999998E-5</c:v>
                </c:pt>
                <c:pt idx="19855">
                  <c:v>4.5967139999999998E-5</c:v>
                </c:pt>
                <c:pt idx="19856">
                  <c:v>4.5965740000000002E-5</c:v>
                </c:pt>
                <c:pt idx="19857">
                  <c:v>4.5964629999999999E-5</c:v>
                </c:pt>
                <c:pt idx="19858">
                  <c:v>4.596367E-5</c:v>
                </c:pt>
                <c:pt idx="19859">
                  <c:v>4.596281E-5</c:v>
                </c:pt>
                <c:pt idx="19860">
                  <c:v>4.5962240000000001E-5</c:v>
                </c:pt>
                <c:pt idx="19861">
                  <c:v>4.5961680000000003E-5</c:v>
                </c:pt>
                <c:pt idx="19862">
                  <c:v>4.5960910000000003E-5</c:v>
                </c:pt>
                <c:pt idx="19863">
                  <c:v>4.595999E-5</c:v>
                </c:pt>
                <c:pt idx="19864">
                  <c:v>4.5958799999999998E-5</c:v>
                </c:pt>
                <c:pt idx="19865">
                  <c:v>4.5957359999999999E-5</c:v>
                </c:pt>
                <c:pt idx="19866">
                  <c:v>4.5955789999999997E-5</c:v>
                </c:pt>
                <c:pt idx="19867">
                  <c:v>4.5954169999999999E-5</c:v>
                </c:pt>
                <c:pt idx="19868">
                  <c:v>4.5952589999999997E-5</c:v>
                </c:pt>
                <c:pt idx="19869">
                  <c:v>4.5951259999999999E-5</c:v>
                </c:pt>
                <c:pt idx="19870">
                  <c:v>4.5950030000000001E-5</c:v>
                </c:pt>
                <c:pt idx="19871">
                  <c:v>4.5948990000000003E-5</c:v>
                </c:pt>
                <c:pt idx="19872">
                  <c:v>4.5948030000000003E-5</c:v>
                </c:pt>
                <c:pt idx="19873">
                  <c:v>4.5947230000000002E-5</c:v>
                </c:pt>
                <c:pt idx="19874">
                  <c:v>4.5946509999999999E-5</c:v>
                </c:pt>
                <c:pt idx="19875">
                  <c:v>4.5945800000000003E-5</c:v>
                </c:pt>
                <c:pt idx="19876">
                  <c:v>4.5945039999999997E-5</c:v>
                </c:pt>
                <c:pt idx="19877">
                  <c:v>4.5944030000000001E-5</c:v>
                </c:pt>
                <c:pt idx="19878">
                  <c:v>4.594285E-5</c:v>
                </c:pt>
                <c:pt idx="19879">
                  <c:v>4.5940099999999997E-5</c:v>
                </c:pt>
                <c:pt idx="19880">
                  <c:v>4.5935839999999998E-5</c:v>
                </c:pt>
                <c:pt idx="19881">
                  <c:v>4.5930750000000001E-5</c:v>
                </c:pt>
                <c:pt idx="19882">
                  <c:v>4.5926139999999997E-5</c:v>
                </c:pt>
                <c:pt idx="19883">
                  <c:v>4.5922620000000001E-5</c:v>
                </c:pt>
                <c:pt idx="19884">
                  <c:v>4.5919659999999997E-5</c:v>
                </c:pt>
                <c:pt idx="19885">
                  <c:v>4.5918160000000001E-5</c:v>
                </c:pt>
                <c:pt idx="19886">
                  <c:v>4.5917909999999997E-5</c:v>
                </c:pt>
                <c:pt idx="19887">
                  <c:v>4.5918039999999999E-5</c:v>
                </c:pt>
                <c:pt idx="19888">
                  <c:v>4.5918270000000002E-5</c:v>
                </c:pt>
                <c:pt idx="19889">
                  <c:v>4.5918660000000002E-5</c:v>
                </c:pt>
                <c:pt idx="19890">
                  <c:v>4.591893E-5</c:v>
                </c:pt>
                <c:pt idx="19891">
                  <c:v>4.5918760000000002E-5</c:v>
                </c:pt>
                <c:pt idx="19892">
                  <c:v>4.5918000000000003E-5</c:v>
                </c:pt>
                <c:pt idx="19893">
                  <c:v>4.5916640000000003E-5</c:v>
                </c:pt>
                <c:pt idx="19894">
                  <c:v>4.5914790000000002E-5</c:v>
                </c:pt>
                <c:pt idx="19895">
                  <c:v>4.5912579999999997E-5</c:v>
                </c:pt>
                <c:pt idx="19896">
                  <c:v>4.5909689999999998E-5</c:v>
                </c:pt>
                <c:pt idx="19897">
                  <c:v>4.5907210000000001E-5</c:v>
                </c:pt>
                <c:pt idx="19898">
                  <c:v>4.5904720000000003E-5</c:v>
                </c:pt>
                <c:pt idx="19899">
                  <c:v>4.5903240000000001E-5</c:v>
                </c:pt>
                <c:pt idx="19900">
                  <c:v>4.5902319999999997E-5</c:v>
                </c:pt>
                <c:pt idx="19901">
                  <c:v>4.5901749999999998E-5</c:v>
                </c:pt>
                <c:pt idx="19902">
                  <c:v>4.5901439999999997E-5</c:v>
                </c:pt>
                <c:pt idx="19903">
                  <c:v>4.59012E-5</c:v>
                </c:pt>
                <c:pt idx="19904">
                  <c:v>4.5901140000000003E-5</c:v>
                </c:pt>
                <c:pt idx="19905">
                  <c:v>4.5900740000000002E-5</c:v>
                </c:pt>
                <c:pt idx="19906">
                  <c:v>4.589994E-5</c:v>
                </c:pt>
                <c:pt idx="19907">
                  <c:v>4.5898520000000002E-5</c:v>
                </c:pt>
                <c:pt idx="19908">
                  <c:v>4.5897109999999999E-5</c:v>
                </c:pt>
                <c:pt idx="19909">
                  <c:v>4.5895729999999997E-5</c:v>
                </c:pt>
                <c:pt idx="19910">
                  <c:v>4.5894389999999998E-5</c:v>
                </c:pt>
                <c:pt idx="19911">
                  <c:v>4.5893090000000002E-5</c:v>
                </c:pt>
                <c:pt idx="19912">
                  <c:v>4.5891859999999997E-5</c:v>
                </c:pt>
                <c:pt idx="19913">
                  <c:v>4.5890580000000003E-5</c:v>
                </c:pt>
                <c:pt idx="19914">
                  <c:v>4.5889159999999998E-5</c:v>
                </c:pt>
                <c:pt idx="19915">
                  <c:v>4.5887789999999997E-5</c:v>
                </c:pt>
                <c:pt idx="19916">
                  <c:v>4.5886230000000003E-5</c:v>
                </c:pt>
                <c:pt idx="19917">
                  <c:v>4.5885040000000001E-5</c:v>
                </c:pt>
                <c:pt idx="19918">
                  <c:v>4.5884119999999998E-5</c:v>
                </c:pt>
                <c:pt idx="19919">
                  <c:v>4.5883300000000002E-5</c:v>
                </c:pt>
                <c:pt idx="19920">
                  <c:v>4.5882659999999998E-5</c:v>
                </c:pt>
                <c:pt idx="19921">
                  <c:v>4.5881979999999997E-5</c:v>
                </c:pt>
                <c:pt idx="19922">
                  <c:v>4.588144E-5</c:v>
                </c:pt>
                <c:pt idx="19923">
                  <c:v>4.5880529999999998E-5</c:v>
                </c:pt>
                <c:pt idx="19924">
                  <c:v>4.5879369999999998E-5</c:v>
                </c:pt>
                <c:pt idx="19925">
                  <c:v>4.5877800000000003E-5</c:v>
                </c:pt>
                <c:pt idx="19926">
                  <c:v>4.5876459999999997E-5</c:v>
                </c:pt>
                <c:pt idx="19927">
                  <c:v>4.587523E-5</c:v>
                </c:pt>
                <c:pt idx="19928">
                  <c:v>4.5874129999999997E-5</c:v>
                </c:pt>
                <c:pt idx="19929">
                  <c:v>4.5873079999999998E-5</c:v>
                </c:pt>
                <c:pt idx="19930">
                  <c:v>4.5872109999999998E-5</c:v>
                </c:pt>
                <c:pt idx="19931">
                  <c:v>4.5871029999999997E-5</c:v>
                </c:pt>
                <c:pt idx="19932">
                  <c:v>4.5869689999999998E-5</c:v>
                </c:pt>
                <c:pt idx="19933">
                  <c:v>4.5868319999999997E-5</c:v>
                </c:pt>
                <c:pt idx="19934">
                  <c:v>4.5866699999999999E-5</c:v>
                </c:pt>
                <c:pt idx="19935">
                  <c:v>4.5865409999999997E-5</c:v>
                </c:pt>
                <c:pt idx="19936">
                  <c:v>4.5864320000000002E-5</c:v>
                </c:pt>
                <c:pt idx="19937">
                  <c:v>4.5863309999999999E-5</c:v>
                </c:pt>
                <c:pt idx="19938">
                  <c:v>4.5862480000000002E-5</c:v>
                </c:pt>
                <c:pt idx="19939">
                  <c:v>4.5861610000000002E-5</c:v>
                </c:pt>
                <c:pt idx="19940">
                  <c:v>4.5860949999999997E-5</c:v>
                </c:pt>
                <c:pt idx="19941">
                  <c:v>4.585857E-5</c:v>
                </c:pt>
                <c:pt idx="19942">
                  <c:v>4.5855230000000003E-5</c:v>
                </c:pt>
                <c:pt idx="19943">
                  <c:v>4.5850390000000003E-5</c:v>
                </c:pt>
                <c:pt idx="19944">
                  <c:v>4.5844609999999999E-5</c:v>
                </c:pt>
                <c:pt idx="19945">
                  <c:v>4.5840960000000001E-5</c:v>
                </c:pt>
                <c:pt idx="19946">
                  <c:v>4.5837660000000001E-5</c:v>
                </c:pt>
                <c:pt idx="19947">
                  <c:v>4.5835920000000001E-5</c:v>
                </c:pt>
                <c:pt idx="19948">
                  <c:v>4.5834909999999998E-5</c:v>
                </c:pt>
                <c:pt idx="19949">
                  <c:v>4.5834760000000001E-5</c:v>
                </c:pt>
                <c:pt idx="19950">
                  <c:v>4.5835409999999999E-5</c:v>
                </c:pt>
                <c:pt idx="19951">
                  <c:v>4.5836120000000001E-5</c:v>
                </c:pt>
                <c:pt idx="19952">
                  <c:v>4.5836479999999999E-5</c:v>
                </c:pt>
                <c:pt idx="19953">
                  <c:v>4.5836249999999997E-5</c:v>
                </c:pt>
                <c:pt idx="19954">
                  <c:v>4.5835589999999998E-5</c:v>
                </c:pt>
                <c:pt idx="19955">
                  <c:v>4.583445E-5</c:v>
                </c:pt>
                <c:pt idx="19956">
                  <c:v>4.5832470000000003E-5</c:v>
                </c:pt>
                <c:pt idx="19957">
                  <c:v>4.5830059999999997E-5</c:v>
                </c:pt>
                <c:pt idx="19958">
                  <c:v>4.5827639999999998E-5</c:v>
                </c:pt>
                <c:pt idx="19959">
                  <c:v>4.5824990000000002E-5</c:v>
                </c:pt>
                <c:pt idx="19960">
                  <c:v>4.5822979999999997E-5</c:v>
                </c:pt>
                <c:pt idx="19961">
                  <c:v>4.582177E-5</c:v>
                </c:pt>
                <c:pt idx="19962">
                  <c:v>4.5820959999999998E-5</c:v>
                </c:pt>
                <c:pt idx="19963">
                  <c:v>4.5820360000000003E-5</c:v>
                </c:pt>
                <c:pt idx="19964">
                  <c:v>4.5819850000000001E-5</c:v>
                </c:pt>
                <c:pt idx="19965">
                  <c:v>4.5819280000000002E-5</c:v>
                </c:pt>
                <c:pt idx="19966">
                  <c:v>4.5818649999999999E-5</c:v>
                </c:pt>
                <c:pt idx="19967">
                  <c:v>4.5817879999999999E-5</c:v>
                </c:pt>
                <c:pt idx="19968">
                  <c:v>4.5816589999999997E-5</c:v>
                </c:pt>
                <c:pt idx="19969">
                  <c:v>4.5815059999999998E-5</c:v>
                </c:pt>
                <c:pt idx="19970">
                  <c:v>4.5813619999999999E-5</c:v>
                </c:pt>
                <c:pt idx="19971">
                  <c:v>4.5812680000000001E-5</c:v>
                </c:pt>
                <c:pt idx="19972">
                  <c:v>4.5811820000000002E-5</c:v>
                </c:pt>
                <c:pt idx="19973">
                  <c:v>4.5810879999999997E-5</c:v>
                </c:pt>
                <c:pt idx="19974">
                  <c:v>4.5809800000000003E-5</c:v>
                </c:pt>
                <c:pt idx="19975">
                  <c:v>4.5808559999999998E-5</c:v>
                </c:pt>
                <c:pt idx="19976">
                  <c:v>4.580695E-5</c:v>
                </c:pt>
                <c:pt idx="19977">
                  <c:v>4.5805150000000003E-5</c:v>
                </c:pt>
                <c:pt idx="19978">
                  <c:v>4.5803600000000003E-5</c:v>
                </c:pt>
                <c:pt idx="19979">
                  <c:v>4.5802269999999998E-5</c:v>
                </c:pt>
                <c:pt idx="19980">
                  <c:v>4.5801189999999997E-5</c:v>
                </c:pt>
                <c:pt idx="19981">
                  <c:v>4.5800280000000001E-5</c:v>
                </c:pt>
                <c:pt idx="19982">
                  <c:v>4.5799479999999999E-5</c:v>
                </c:pt>
                <c:pt idx="19983">
                  <c:v>4.5798699999999999E-5</c:v>
                </c:pt>
                <c:pt idx="19984">
                  <c:v>4.5797790000000003E-5</c:v>
                </c:pt>
                <c:pt idx="19985">
                  <c:v>4.5796649999999998E-5</c:v>
                </c:pt>
                <c:pt idx="19986">
                  <c:v>4.5795409999999999E-5</c:v>
                </c:pt>
                <c:pt idx="19987">
                  <c:v>4.5794209999999997E-5</c:v>
                </c:pt>
                <c:pt idx="19988">
                  <c:v>4.57931E-5</c:v>
                </c:pt>
                <c:pt idx="19989">
                  <c:v>4.5792019999999999E-5</c:v>
                </c:pt>
                <c:pt idx="19990">
                  <c:v>4.579097E-5</c:v>
                </c:pt>
                <c:pt idx="19991">
                  <c:v>4.5789840000000003E-5</c:v>
                </c:pt>
                <c:pt idx="19992">
                  <c:v>4.578854E-5</c:v>
                </c:pt>
                <c:pt idx="19993">
                  <c:v>4.5787210000000002E-5</c:v>
                </c:pt>
                <c:pt idx="19994">
                  <c:v>4.5786060000000003E-5</c:v>
                </c:pt>
                <c:pt idx="19995">
                  <c:v>4.5785039999999999E-5</c:v>
                </c:pt>
                <c:pt idx="19996">
                  <c:v>4.5784139999999997E-5</c:v>
                </c:pt>
                <c:pt idx="19997">
                  <c:v>4.5783240000000002E-5</c:v>
                </c:pt>
                <c:pt idx="19998">
                  <c:v>4.5782319999999998E-5</c:v>
                </c:pt>
                <c:pt idx="19999">
                  <c:v>4.5781149999999998E-5</c:v>
                </c:pt>
                <c:pt idx="20000">
                  <c:v>4.5779960000000003E-5</c:v>
                </c:pt>
                <c:pt idx="20001">
                  <c:v>4.5778770000000001E-5</c:v>
                </c:pt>
                <c:pt idx="20002">
                  <c:v>4.5777569999999998E-5</c:v>
                </c:pt>
                <c:pt idx="20003">
                  <c:v>4.5776370000000002E-5</c:v>
                </c:pt>
                <c:pt idx="20004">
                  <c:v>4.5773660000000002E-5</c:v>
                </c:pt>
                <c:pt idx="20005">
                  <c:v>4.5770419999999999E-5</c:v>
                </c:pt>
                <c:pt idx="20006">
                  <c:v>4.5765059999999997E-5</c:v>
                </c:pt>
                <c:pt idx="20007">
                  <c:v>4.5759349999999998E-5</c:v>
                </c:pt>
                <c:pt idx="20008">
                  <c:v>4.5756079999999999E-5</c:v>
                </c:pt>
                <c:pt idx="20009">
                  <c:v>4.5752769999999998E-5</c:v>
                </c:pt>
                <c:pt idx="20010">
                  <c:v>4.5751209999999997E-5</c:v>
                </c:pt>
                <c:pt idx="20011">
                  <c:v>4.5751009999999997E-5</c:v>
                </c:pt>
                <c:pt idx="20012">
                  <c:v>4.5751619999999999E-5</c:v>
                </c:pt>
                <c:pt idx="20013">
                  <c:v>4.575241E-5</c:v>
                </c:pt>
                <c:pt idx="20014">
                  <c:v>4.5752810000000001E-5</c:v>
                </c:pt>
                <c:pt idx="20015">
                  <c:v>4.57528E-5</c:v>
                </c:pt>
                <c:pt idx="20016">
                  <c:v>4.5752279999999998E-5</c:v>
                </c:pt>
                <c:pt idx="20017">
                  <c:v>4.5751219999999998E-5</c:v>
                </c:pt>
                <c:pt idx="20018">
                  <c:v>4.5749830000000002E-5</c:v>
                </c:pt>
                <c:pt idx="20019">
                  <c:v>4.5748139999999999E-5</c:v>
                </c:pt>
                <c:pt idx="20020">
                  <c:v>4.5745770000000003E-5</c:v>
                </c:pt>
                <c:pt idx="20021">
                  <c:v>4.5743379999999998E-5</c:v>
                </c:pt>
                <c:pt idx="20022">
                  <c:v>4.5741290000000001E-5</c:v>
                </c:pt>
                <c:pt idx="20023">
                  <c:v>4.5739219999999999E-5</c:v>
                </c:pt>
                <c:pt idx="20024">
                  <c:v>4.5737679999999999E-5</c:v>
                </c:pt>
                <c:pt idx="20025">
                  <c:v>4.5736689999999998E-5</c:v>
                </c:pt>
                <c:pt idx="20026">
                  <c:v>4.5736199999999998E-5</c:v>
                </c:pt>
                <c:pt idx="20027">
                  <c:v>4.573585E-5</c:v>
                </c:pt>
                <c:pt idx="20028">
                  <c:v>4.5735419999999997E-5</c:v>
                </c:pt>
                <c:pt idx="20029">
                  <c:v>4.5735139999999998E-5</c:v>
                </c:pt>
                <c:pt idx="20030">
                  <c:v>4.5734279999999999E-5</c:v>
                </c:pt>
                <c:pt idx="20031">
                  <c:v>4.5733089999999997E-5</c:v>
                </c:pt>
                <c:pt idx="20032">
                  <c:v>4.5731739999999997E-5</c:v>
                </c:pt>
                <c:pt idx="20033">
                  <c:v>4.5730050000000001E-5</c:v>
                </c:pt>
                <c:pt idx="20034">
                  <c:v>4.5728469999999999E-5</c:v>
                </c:pt>
                <c:pt idx="20035">
                  <c:v>4.5727170000000003E-5</c:v>
                </c:pt>
                <c:pt idx="20036">
                  <c:v>4.5726280000000002E-5</c:v>
                </c:pt>
                <c:pt idx="20037">
                  <c:v>4.5725569999999999E-5</c:v>
                </c:pt>
                <c:pt idx="20038">
                  <c:v>4.5724460000000003E-5</c:v>
                </c:pt>
                <c:pt idx="20039">
                  <c:v>4.572335E-5</c:v>
                </c:pt>
                <c:pt idx="20040">
                  <c:v>4.5722140000000003E-5</c:v>
                </c:pt>
                <c:pt idx="20041">
                  <c:v>4.5721050000000002E-5</c:v>
                </c:pt>
                <c:pt idx="20042">
                  <c:v>4.5720009999999997E-5</c:v>
                </c:pt>
                <c:pt idx="20043">
                  <c:v>4.5719010000000001E-5</c:v>
                </c:pt>
                <c:pt idx="20044">
                  <c:v>4.5718050000000002E-5</c:v>
                </c:pt>
                <c:pt idx="20045">
                  <c:v>4.5717019999999998E-5</c:v>
                </c:pt>
                <c:pt idx="20046">
                  <c:v>4.5715949999999997E-5</c:v>
                </c:pt>
                <c:pt idx="20047">
                  <c:v>4.5714809999999999E-5</c:v>
                </c:pt>
                <c:pt idx="20048">
                  <c:v>4.5713490000000001E-5</c:v>
                </c:pt>
                <c:pt idx="20049">
                  <c:v>4.5712089999999998E-5</c:v>
                </c:pt>
                <c:pt idx="20050">
                  <c:v>4.5710900000000003E-5</c:v>
                </c:pt>
                <c:pt idx="20051">
                  <c:v>4.5709640000000003E-5</c:v>
                </c:pt>
                <c:pt idx="20052">
                  <c:v>4.5708599999999998E-5</c:v>
                </c:pt>
                <c:pt idx="20053">
                  <c:v>4.5707829999999998E-5</c:v>
                </c:pt>
                <c:pt idx="20054">
                  <c:v>4.5707049999999998E-5</c:v>
                </c:pt>
                <c:pt idx="20055">
                  <c:v>4.5706230000000002E-5</c:v>
                </c:pt>
                <c:pt idx="20056">
                  <c:v>4.5705289999999997E-5</c:v>
                </c:pt>
                <c:pt idx="20057">
                  <c:v>4.5704259999999999E-5</c:v>
                </c:pt>
                <c:pt idx="20058">
                  <c:v>4.5702950000000003E-5</c:v>
                </c:pt>
                <c:pt idx="20059">
                  <c:v>4.5701819999999998E-5</c:v>
                </c:pt>
                <c:pt idx="20060">
                  <c:v>4.5700900000000001E-5</c:v>
                </c:pt>
                <c:pt idx="20061">
                  <c:v>4.5700069999999998E-5</c:v>
                </c:pt>
                <c:pt idx="20062">
                  <c:v>4.5699240000000001E-5</c:v>
                </c:pt>
                <c:pt idx="20063">
                  <c:v>4.5698370000000001E-5</c:v>
                </c:pt>
                <c:pt idx="20064">
                  <c:v>4.5697240000000003E-5</c:v>
                </c:pt>
                <c:pt idx="20065">
                  <c:v>4.5695590000000003E-5</c:v>
                </c:pt>
                <c:pt idx="20066">
                  <c:v>4.5693979999999999E-5</c:v>
                </c:pt>
                <c:pt idx="20067">
                  <c:v>4.5691990000000002E-5</c:v>
                </c:pt>
                <c:pt idx="20068">
                  <c:v>4.5690550000000003E-5</c:v>
                </c:pt>
                <c:pt idx="20069">
                  <c:v>4.5688049999999997E-5</c:v>
                </c:pt>
                <c:pt idx="20070">
                  <c:v>4.568441E-5</c:v>
                </c:pt>
                <c:pt idx="20071">
                  <c:v>4.5680670000000003E-5</c:v>
                </c:pt>
                <c:pt idx="20072">
                  <c:v>4.567666E-5</c:v>
                </c:pt>
                <c:pt idx="20073">
                  <c:v>4.5673010000000002E-5</c:v>
                </c:pt>
                <c:pt idx="20074">
                  <c:v>4.567036E-5</c:v>
                </c:pt>
                <c:pt idx="20075">
                  <c:v>4.5669089999999999E-5</c:v>
                </c:pt>
                <c:pt idx="20076">
                  <c:v>4.5667919999999998E-5</c:v>
                </c:pt>
                <c:pt idx="20077">
                  <c:v>4.566726E-5</c:v>
                </c:pt>
                <c:pt idx="20078">
                  <c:v>4.5667110000000003E-5</c:v>
                </c:pt>
                <c:pt idx="20079">
                  <c:v>4.566726E-5</c:v>
                </c:pt>
                <c:pt idx="20080">
                  <c:v>4.566736E-5</c:v>
                </c:pt>
                <c:pt idx="20081">
                  <c:v>4.566727E-5</c:v>
                </c:pt>
                <c:pt idx="20082">
                  <c:v>4.5666890000000001E-5</c:v>
                </c:pt>
                <c:pt idx="20083">
                  <c:v>4.5665740000000002E-5</c:v>
                </c:pt>
                <c:pt idx="20084">
                  <c:v>4.566426E-5</c:v>
                </c:pt>
                <c:pt idx="20085">
                  <c:v>4.5661919999999999E-5</c:v>
                </c:pt>
                <c:pt idx="20086">
                  <c:v>4.5660330000000003E-5</c:v>
                </c:pt>
                <c:pt idx="20087">
                  <c:v>4.5658190000000002E-5</c:v>
                </c:pt>
                <c:pt idx="20088">
                  <c:v>4.5656820000000001E-5</c:v>
                </c:pt>
                <c:pt idx="20089">
                  <c:v>4.5655109999999997E-5</c:v>
                </c:pt>
                <c:pt idx="20090">
                  <c:v>4.5653789999999999E-5</c:v>
                </c:pt>
                <c:pt idx="20091">
                  <c:v>4.5652870000000003E-5</c:v>
                </c:pt>
                <c:pt idx="20092">
                  <c:v>4.5652090000000002E-5</c:v>
                </c:pt>
                <c:pt idx="20093">
                  <c:v>4.5651339999999997E-5</c:v>
                </c:pt>
                <c:pt idx="20094">
                  <c:v>4.5650710000000001E-5</c:v>
                </c:pt>
                <c:pt idx="20095">
                  <c:v>4.565002E-5</c:v>
                </c:pt>
                <c:pt idx="20096">
                  <c:v>4.5649219999999998E-5</c:v>
                </c:pt>
                <c:pt idx="20097">
                  <c:v>4.5648239999999997E-5</c:v>
                </c:pt>
                <c:pt idx="20098">
                  <c:v>4.5647140000000002E-5</c:v>
                </c:pt>
                <c:pt idx="20099">
                  <c:v>4.5645900000000003E-5</c:v>
                </c:pt>
                <c:pt idx="20100">
                  <c:v>4.56446E-5</c:v>
                </c:pt>
                <c:pt idx="20101">
                  <c:v>4.5643270000000002E-5</c:v>
                </c:pt>
                <c:pt idx="20102">
                  <c:v>4.5641969999999999E-5</c:v>
                </c:pt>
                <c:pt idx="20103">
                  <c:v>4.5640709999999999E-5</c:v>
                </c:pt>
                <c:pt idx="20104">
                  <c:v>4.5639519999999997E-5</c:v>
                </c:pt>
                <c:pt idx="20105">
                  <c:v>4.5638269999999998E-5</c:v>
                </c:pt>
                <c:pt idx="20106">
                  <c:v>4.5637209999999998E-5</c:v>
                </c:pt>
                <c:pt idx="20107">
                  <c:v>4.563617E-5</c:v>
                </c:pt>
                <c:pt idx="20108">
                  <c:v>4.5634999999999999E-5</c:v>
                </c:pt>
                <c:pt idx="20109">
                  <c:v>4.5634080000000003E-5</c:v>
                </c:pt>
                <c:pt idx="20110">
                  <c:v>4.5633219999999997E-5</c:v>
                </c:pt>
                <c:pt idx="20111">
                  <c:v>4.5632349999999997E-5</c:v>
                </c:pt>
                <c:pt idx="20112">
                  <c:v>4.5631319999999999E-5</c:v>
                </c:pt>
                <c:pt idx="20113">
                  <c:v>4.5630149999999999E-5</c:v>
                </c:pt>
                <c:pt idx="20114">
                  <c:v>4.5628840000000002E-5</c:v>
                </c:pt>
                <c:pt idx="20115">
                  <c:v>4.5627599999999997E-5</c:v>
                </c:pt>
                <c:pt idx="20116">
                  <c:v>4.5626300000000001E-5</c:v>
                </c:pt>
                <c:pt idx="20117">
                  <c:v>4.5625209999999999E-5</c:v>
                </c:pt>
                <c:pt idx="20118">
                  <c:v>4.5624190000000002E-5</c:v>
                </c:pt>
                <c:pt idx="20119">
                  <c:v>4.5623369999999999E-5</c:v>
                </c:pt>
                <c:pt idx="20120">
                  <c:v>4.5622479999999998E-5</c:v>
                </c:pt>
                <c:pt idx="20121">
                  <c:v>4.5621599999999997E-5</c:v>
                </c:pt>
                <c:pt idx="20122">
                  <c:v>4.5620649999999998E-5</c:v>
                </c:pt>
                <c:pt idx="20123">
                  <c:v>4.5619599999999999E-5</c:v>
                </c:pt>
                <c:pt idx="20124">
                  <c:v>4.5618239999999999E-5</c:v>
                </c:pt>
                <c:pt idx="20125">
                  <c:v>4.5616720000000001E-5</c:v>
                </c:pt>
                <c:pt idx="20126">
                  <c:v>4.5615419999999998E-5</c:v>
                </c:pt>
                <c:pt idx="20127">
                  <c:v>4.561418E-5</c:v>
                </c:pt>
                <c:pt idx="20128">
                  <c:v>4.5613040000000001E-5</c:v>
                </c:pt>
                <c:pt idx="20129">
                  <c:v>4.5611939999999999E-5</c:v>
                </c:pt>
                <c:pt idx="20130">
                  <c:v>4.5610949999999997E-5</c:v>
                </c:pt>
                <c:pt idx="20131">
                  <c:v>4.5610050000000002E-5</c:v>
                </c:pt>
                <c:pt idx="20132">
                  <c:v>4.5609129999999999E-5</c:v>
                </c:pt>
                <c:pt idx="20133">
                  <c:v>4.5608149999999998E-5</c:v>
                </c:pt>
                <c:pt idx="20134">
                  <c:v>4.5607120000000001E-5</c:v>
                </c:pt>
                <c:pt idx="20135">
                  <c:v>4.5604430000000002E-5</c:v>
                </c:pt>
                <c:pt idx="20136">
                  <c:v>4.5601050000000003E-5</c:v>
                </c:pt>
                <c:pt idx="20137">
                  <c:v>4.5596039999999998E-5</c:v>
                </c:pt>
                <c:pt idx="20138">
                  <c:v>4.5592020000000001E-5</c:v>
                </c:pt>
                <c:pt idx="20139">
                  <c:v>4.5588140000000001E-5</c:v>
                </c:pt>
                <c:pt idx="20140">
                  <c:v>4.5584960000000002E-5</c:v>
                </c:pt>
                <c:pt idx="20141">
                  <c:v>4.5582969999999998E-5</c:v>
                </c:pt>
                <c:pt idx="20142">
                  <c:v>4.5582530000000001E-5</c:v>
                </c:pt>
                <c:pt idx="20143">
                  <c:v>4.558222E-5</c:v>
                </c:pt>
                <c:pt idx="20144">
                  <c:v>4.5582299999999999E-5</c:v>
                </c:pt>
                <c:pt idx="20145">
                  <c:v>4.55826E-5</c:v>
                </c:pt>
                <c:pt idx="20146">
                  <c:v>4.5582879999999999E-5</c:v>
                </c:pt>
                <c:pt idx="20147">
                  <c:v>4.5582849999999997E-5</c:v>
                </c:pt>
                <c:pt idx="20148">
                  <c:v>4.558232E-5</c:v>
                </c:pt>
                <c:pt idx="20149">
                  <c:v>4.5581270000000001E-5</c:v>
                </c:pt>
                <c:pt idx="20150">
                  <c:v>4.5579489999999999E-5</c:v>
                </c:pt>
                <c:pt idx="20151">
                  <c:v>4.5577429999999997E-5</c:v>
                </c:pt>
                <c:pt idx="20152">
                  <c:v>4.5574580000000001E-5</c:v>
                </c:pt>
                <c:pt idx="20153">
                  <c:v>4.5572830000000001E-5</c:v>
                </c:pt>
                <c:pt idx="20154">
                  <c:v>4.5571129999999997E-5</c:v>
                </c:pt>
                <c:pt idx="20155">
                  <c:v>4.5569229999999999E-5</c:v>
                </c:pt>
                <c:pt idx="20156">
                  <c:v>4.5567969999999999E-5</c:v>
                </c:pt>
                <c:pt idx="20157">
                  <c:v>4.5567420000000002E-5</c:v>
                </c:pt>
                <c:pt idx="20158">
                  <c:v>4.5567220000000001E-5</c:v>
                </c:pt>
                <c:pt idx="20159">
                  <c:v>4.5567089999999999E-5</c:v>
                </c:pt>
                <c:pt idx="20160">
                  <c:v>4.5566799999999999E-5</c:v>
                </c:pt>
                <c:pt idx="20161">
                  <c:v>4.5565960000000001E-5</c:v>
                </c:pt>
                <c:pt idx="20162">
                  <c:v>4.5564820000000003E-5</c:v>
                </c:pt>
                <c:pt idx="20163">
                  <c:v>4.556294E-5</c:v>
                </c:pt>
                <c:pt idx="20164">
                  <c:v>4.5561539999999997E-5</c:v>
                </c:pt>
                <c:pt idx="20165">
                  <c:v>4.5559950000000001E-5</c:v>
                </c:pt>
                <c:pt idx="20166">
                  <c:v>4.5558739999999997E-5</c:v>
                </c:pt>
                <c:pt idx="20167">
                  <c:v>4.5557450000000002E-5</c:v>
                </c:pt>
                <c:pt idx="20168">
                  <c:v>4.555645E-5</c:v>
                </c:pt>
                <c:pt idx="20169">
                  <c:v>4.5555600000000001E-5</c:v>
                </c:pt>
                <c:pt idx="20170">
                  <c:v>4.55548E-5</c:v>
                </c:pt>
                <c:pt idx="20171">
                  <c:v>4.5554050000000001E-5</c:v>
                </c:pt>
                <c:pt idx="20172">
                  <c:v>4.5553290000000002E-5</c:v>
                </c:pt>
                <c:pt idx="20173">
                  <c:v>4.5552359999999998E-5</c:v>
                </c:pt>
                <c:pt idx="20174">
                  <c:v>4.5551189999999998E-5</c:v>
                </c:pt>
                <c:pt idx="20175">
                  <c:v>4.5549900000000002E-5</c:v>
                </c:pt>
                <c:pt idx="20176">
                  <c:v>4.554831E-5</c:v>
                </c:pt>
                <c:pt idx="20177">
                  <c:v>4.554696E-5</c:v>
                </c:pt>
                <c:pt idx="20178">
                  <c:v>4.5545930000000003E-5</c:v>
                </c:pt>
                <c:pt idx="20179">
                  <c:v>4.5545179999999998E-5</c:v>
                </c:pt>
                <c:pt idx="20180">
                  <c:v>4.5544599999999998E-5</c:v>
                </c:pt>
                <c:pt idx="20181">
                  <c:v>4.5544190000000003E-5</c:v>
                </c:pt>
                <c:pt idx="20182">
                  <c:v>4.5543559999999999E-5</c:v>
                </c:pt>
                <c:pt idx="20183">
                  <c:v>4.5542450000000003E-5</c:v>
                </c:pt>
                <c:pt idx="20184">
                  <c:v>4.5541060000000001E-5</c:v>
                </c:pt>
                <c:pt idx="20185">
                  <c:v>4.5539140000000002E-5</c:v>
                </c:pt>
                <c:pt idx="20186">
                  <c:v>4.5537619999999997E-5</c:v>
                </c:pt>
                <c:pt idx="20187">
                  <c:v>4.5536389999999999E-5</c:v>
                </c:pt>
                <c:pt idx="20188">
                  <c:v>4.5535350000000001E-5</c:v>
                </c:pt>
                <c:pt idx="20189">
                  <c:v>4.5534549999999999E-5</c:v>
                </c:pt>
                <c:pt idx="20190">
                  <c:v>4.5533810000000002E-5</c:v>
                </c:pt>
                <c:pt idx="20191">
                  <c:v>4.5533099999999999E-5</c:v>
                </c:pt>
                <c:pt idx="20192">
                  <c:v>4.5532280000000003E-5</c:v>
                </c:pt>
                <c:pt idx="20193">
                  <c:v>4.5531349999999999E-5</c:v>
                </c:pt>
                <c:pt idx="20194">
                  <c:v>4.5529979999999998E-5</c:v>
                </c:pt>
                <c:pt idx="20195">
                  <c:v>4.5528960000000001E-5</c:v>
                </c:pt>
                <c:pt idx="20196">
                  <c:v>4.552798E-5</c:v>
                </c:pt>
                <c:pt idx="20197">
                  <c:v>4.55271E-5</c:v>
                </c:pt>
                <c:pt idx="20198">
                  <c:v>4.5526250000000001E-5</c:v>
                </c:pt>
                <c:pt idx="20199">
                  <c:v>4.5525419999999998E-5</c:v>
                </c:pt>
                <c:pt idx="20200">
                  <c:v>4.5524420000000002E-5</c:v>
                </c:pt>
                <c:pt idx="20201">
                  <c:v>4.552293E-5</c:v>
                </c:pt>
                <c:pt idx="20202">
                  <c:v>4.5521439999999997E-5</c:v>
                </c:pt>
                <c:pt idx="20203">
                  <c:v>4.5518030000000002E-5</c:v>
                </c:pt>
                <c:pt idx="20204">
                  <c:v>4.5513979999999997E-5</c:v>
                </c:pt>
                <c:pt idx="20205">
                  <c:v>4.5509059999999998E-5</c:v>
                </c:pt>
                <c:pt idx="20206">
                  <c:v>4.5505369999999998E-5</c:v>
                </c:pt>
                <c:pt idx="20207">
                  <c:v>4.5501570000000003E-5</c:v>
                </c:pt>
                <c:pt idx="20208">
                  <c:v>4.5499240000000002E-5</c:v>
                </c:pt>
                <c:pt idx="20209">
                  <c:v>4.5498160000000001E-5</c:v>
                </c:pt>
                <c:pt idx="20210">
                  <c:v>4.5497680000000002E-5</c:v>
                </c:pt>
                <c:pt idx="20211">
                  <c:v>4.5497770000000001E-5</c:v>
                </c:pt>
                <c:pt idx="20212">
                  <c:v>4.5498219999999999E-5</c:v>
                </c:pt>
                <c:pt idx="20213">
                  <c:v>4.5498670000000003E-5</c:v>
                </c:pt>
                <c:pt idx="20214">
                  <c:v>4.5498930000000001E-5</c:v>
                </c:pt>
                <c:pt idx="20215">
                  <c:v>4.5498730000000001E-5</c:v>
                </c:pt>
                <c:pt idx="20216">
                  <c:v>4.5497870000000002E-5</c:v>
                </c:pt>
                <c:pt idx="20217">
                  <c:v>4.5496150000000003E-5</c:v>
                </c:pt>
                <c:pt idx="20218">
                  <c:v>4.5493769999999999E-5</c:v>
                </c:pt>
                <c:pt idx="20219">
                  <c:v>4.5491380000000002E-5</c:v>
                </c:pt>
                <c:pt idx="20220">
                  <c:v>4.548864E-5</c:v>
                </c:pt>
                <c:pt idx="20221">
                  <c:v>4.5486630000000001E-5</c:v>
                </c:pt>
                <c:pt idx="20222">
                  <c:v>4.548555E-5</c:v>
                </c:pt>
                <c:pt idx="20223">
                  <c:v>4.5484949999999999E-5</c:v>
                </c:pt>
                <c:pt idx="20224">
                  <c:v>4.5484590000000001E-5</c:v>
                </c:pt>
                <c:pt idx="20225">
                  <c:v>4.5484259999999998E-5</c:v>
                </c:pt>
                <c:pt idx="20226">
                  <c:v>4.548381E-5</c:v>
                </c:pt>
                <c:pt idx="20227">
                  <c:v>4.5482909999999999E-5</c:v>
                </c:pt>
                <c:pt idx="20228">
                  <c:v>4.5481890000000002E-5</c:v>
                </c:pt>
                <c:pt idx="20229">
                  <c:v>4.5480140000000001E-5</c:v>
                </c:pt>
                <c:pt idx="20230">
                  <c:v>4.5478690000000001E-5</c:v>
                </c:pt>
                <c:pt idx="20231">
                  <c:v>4.5477240000000002E-5</c:v>
                </c:pt>
                <c:pt idx="20232">
                  <c:v>4.5476029999999998E-5</c:v>
                </c:pt>
                <c:pt idx="20233">
                  <c:v>4.5475020000000002E-5</c:v>
                </c:pt>
                <c:pt idx="20234">
                  <c:v>4.547421E-5</c:v>
                </c:pt>
                <c:pt idx="20235">
                  <c:v>4.5473450000000001E-5</c:v>
                </c:pt>
                <c:pt idx="20236">
                  <c:v>4.5472580000000001E-5</c:v>
                </c:pt>
                <c:pt idx="20237">
                  <c:v>4.5471440000000003E-5</c:v>
                </c:pt>
                <c:pt idx="20238">
                  <c:v>4.547034E-5</c:v>
                </c:pt>
                <c:pt idx="20239">
                  <c:v>4.5469210000000002E-5</c:v>
                </c:pt>
                <c:pt idx="20240">
                  <c:v>4.5468099999999999E-5</c:v>
                </c:pt>
                <c:pt idx="20241">
                  <c:v>4.5467060000000001E-5</c:v>
                </c:pt>
                <c:pt idx="20242">
                  <c:v>4.5466010000000002E-5</c:v>
                </c:pt>
                <c:pt idx="20243">
                  <c:v>4.5464830000000001E-5</c:v>
                </c:pt>
                <c:pt idx="20244">
                  <c:v>4.5463590000000002E-5</c:v>
                </c:pt>
                <c:pt idx="20245">
                  <c:v>4.54624E-5</c:v>
                </c:pt>
                <c:pt idx="20246">
                  <c:v>4.5460870000000002E-5</c:v>
                </c:pt>
                <c:pt idx="20247">
                  <c:v>4.5459730000000003E-5</c:v>
                </c:pt>
                <c:pt idx="20248">
                  <c:v>4.5458940000000002E-5</c:v>
                </c:pt>
                <c:pt idx="20249">
                  <c:v>4.5457790000000003E-5</c:v>
                </c:pt>
                <c:pt idx="20250">
                  <c:v>4.5456929999999997E-5</c:v>
                </c:pt>
                <c:pt idx="20251">
                  <c:v>4.5456210000000001E-5</c:v>
                </c:pt>
                <c:pt idx="20252">
                  <c:v>4.5455479999999997E-5</c:v>
                </c:pt>
                <c:pt idx="20253">
                  <c:v>4.5454490000000003E-5</c:v>
                </c:pt>
                <c:pt idx="20254">
                  <c:v>4.54532E-5</c:v>
                </c:pt>
                <c:pt idx="20255">
                  <c:v>4.5451809999999998E-5</c:v>
                </c:pt>
                <c:pt idx="20256">
                  <c:v>4.5450449999999998E-5</c:v>
                </c:pt>
                <c:pt idx="20257">
                  <c:v>4.5449189999999998E-5</c:v>
                </c:pt>
                <c:pt idx="20258">
                  <c:v>4.5448039999999999E-5</c:v>
                </c:pt>
                <c:pt idx="20259">
                  <c:v>4.5446840000000003E-5</c:v>
                </c:pt>
                <c:pt idx="20260">
                  <c:v>4.5445480000000003E-5</c:v>
                </c:pt>
                <c:pt idx="20261">
                  <c:v>4.5444200000000001E-5</c:v>
                </c:pt>
                <c:pt idx="20262">
                  <c:v>4.5443150000000002E-5</c:v>
                </c:pt>
                <c:pt idx="20263">
                  <c:v>4.5442219999999998E-5</c:v>
                </c:pt>
                <c:pt idx="20264">
                  <c:v>4.5441359999999999E-5</c:v>
                </c:pt>
                <c:pt idx="20265">
                  <c:v>4.5440489999999999E-5</c:v>
                </c:pt>
                <c:pt idx="20266">
                  <c:v>4.5439319999999998E-5</c:v>
                </c:pt>
                <c:pt idx="20267">
                  <c:v>4.5437969999999999E-5</c:v>
                </c:pt>
                <c:pt idx="20268">
                  <c:v>4.5436779999999997E-5</c:v>
                </c:pt>
                <c:pt idx="20269">
                  <c:v>4.5435719999999997E-5</c:v>
                </c:pt>
                <c:pt idx="20270">
                  <c:v>4.5434759999999998E-5</c:v>
                </c:pt>
                <c:pt idx="20271">
                  <c:v>4.5433750000000002E-5</c:v>
                </c:pt>
                <c:pt idx="20272">
                  <c:v>4.5431030000000001E-5</c:v>
                </c:pt>
                <c:pt idx="20273">
                  <c:v>4.5427830000000001E-5</c:v>
                </c:pt>
                <c:pt idx="20274">
                  <c:v>4.5422620000000003E-5</c:v>
                </c:pt>
                <c:pt idx="20275">
                  <c:v>4.541765E-5</c:v>
                </c:pt>
                <c:pt idx="20276">
                  <c:v>4.5413759999999999E-5</c:v>
                </c:pt>
                <c:pt idx="20277">
                  <c:v>4.5410749999999999E-5</c:v>
                </c:pt>
                <c:pt idx="20278">
                  <c:v>4.5409079999999997E-5</c:v>
                </c:pt>
                <c:pt idx="20279">
                  <c:v>4.5407729999999998E-5</c:v>
                </c:pt>
                <c:pt idx="20280">
                  <c:v>4.5407329999999997E-5</c:v>
                </c:pt>
                <c:pt idx="20281">
                  <c:v>4.5407680000000001E-5</c:v>
                </c:pt>
                <c:pt idx="20282">
                  <c:v>4.540835E-5</c:v>
                </c:pt>
                <c:pt idx="20283">
                  <c:v>4.5408840000000001E-5</c:v>
                </c:pt>
                <c:pt idx="20284">
                  <c:v>4.5409030000000001E-5</c:v>
                </c:pt>
                <c:pt idx="20285">
                  <c:v>4.5408199999999997E-5</c:v>
                </c:pt>
                <c:pt idx="20286">
                  <c:v>4.5406769999999998E-5</c:v>
                </c:pt>
                <c:pt idx="20287">
                  <c:v>4.540418E-5</c:v>
                </c:pt>
                <c:pt idx="20288">
                  <c:v>4.5401939999999999E-5</c:v>
                </c:pt>
                <c:pt idx="20289">
                  <c:v>4.5399909999999999E-5</c:v>
                </c:pt>
                <c:pt idx="20290">
                  <c:v>4.539807E-5</c:v>
                </c:pt>
                <c:pt idx="20291">
                  <c:v>4.5396550000000002E-5</c:v>
                </c:pt>
                <c:pt idx="20292">
                  <c:v>4.5395239999999998E-5</c:v>
                </c:pt>
                <c:pt idx="20293">
                  <c:v>4.5394079999999998E-5</c:v>
                </c:pt>
                <c:pt idx="20294">
                  <c:v>4.5393119999999999E-5</c:v>
                </c:pt>
                <c:pt idx="20295">
                  <c:v>4.5392090000000001E-5</c:v>
                </c:pt>
                <c:pt idx="20296">
                  <c:v>4.5390799999999999E-5</c:v>
                </c:pt>
                <c:pt idx="20297">
                  <c:v>4.5389870000000002E-5</c:v>
                </c:pt>
                <c:pt idx="20298">
                  <c:v>4.5389110000000003E-5</c:v>
                </c:pt>
                <c:pt idx="20299">
                  <c:v>4.5387959999999997E-5</c:v>
                </c:pt>
                <c:pt idx="20300">
                  <c:v>4.5386590000000003E-5</c:v>
                </c:pt>
                <c:pt idx="20301">
                  <c:v>4.5385569999999999E-5</c:v>
                </c:pt>
                <c:pt idx="20302">
                  <c:v>4.5384350000000002E-5</c:v>
                </c:pt>
                <c:pt idx="20303">
                  <c:v>4.5383190000000002E-5</c:v>
                </c:pt>
                <c:pt idx="20304">
                  <c:v>4.538209E-5</c:v>
                </c:pt>
                <c:pt idx="20305">
                  <c:v>4.5381060000000002E-5</c:v>
                </c:pt>
                <c:pt idx="20306">
                  <c:v>4.5379939999999998E-5</c:v>
                </c:pt>
                <c:pt idx="20307">
                  <c:v>4.5378630000000002E-5</c:v>
                </c:pt>
                <c:pt idx="20308">
                  <c:v>4.5377219999999998E-5</c:v>
                </c:pt>
                <c:pt idx="20309">
                  <c:v>4.5375669999999998E-5</c:v>
                </c:pt>
                <c:pt idx="20310">
                  <c:v>4.5374199999999997E-5</c:v>
                </c:pt>
                <c:pt idx="20311">
                  <c:v>4.5372840000000003E-5</c:v>
                </c:pt>
                <c:pt idx="20312">
                  <c:v>4.5371680000000003E-5</c:v>
                </c:pt>
                <c:pt idx="20313">
                  <c:v>4.5370700000000003E-5</c:v>
                </c:pt>
                <c:pt idx="20314">
                  <c:v>4.5369869999999999E-5</c:v>
                </c:pt>
                <c:pt idx="20315">
                  <c:v>4.5368960000000003E-5</c:v>
                </c:pt>
                <c:pt idx="20316">
                  <c:v>4.5367870000000001E-5</c:v>
                </c:pt>
                <c:pt idx="20317">
                  <c:v>4.5366740000000003E-5</c:v>
                </c:pt>
                <c:pt idx="20318">
                  <c:v>4.536514E-5</c:v>
                </c:pt>
                <c:pt idx="20319">
                  <c:v>4.5363830000000003E-5</c:v>
                </c:pt>
                <c:pt idx="20320">
                  <c:v>4.5362850000000002E-5</c:v>
                </c:pt>
                <c:pt idx="20321">
                  <c:v>4.5361449999999999E-5</c:v>
                </c:pt>
                <c:pt idx="20322">
                  <c:v>4.5360359999999997E-5</c:v>
                </c:pt>
                <c:pt idx="20323">
                  <c:v>4.5359479999999997E-5</c:v>
                </c:pt>
                <c:pt idx="20324">
                  <c:v>4.5358609999999997E-5</c:v>
                </c:pt>
                <c:pt idx="20325">
                  <c:v>4.5357549999999997E-5</c:v>
                </c:pt>
                <c:pt idx="20326">
                  <c:v>4.5356199999999998E-5</c:v>
                </c:pt>
                <c:pt idx="20327">
                  <c:v>4.5354720000000003E-5</c:v>
                </c:pt>
                <c:pt idx="20328">
                  <c:v>4.5353309999999999E-5</c:v>
                </c:pt>
                <c:pt idx="20329">
                  <c:v>4.535206E-5</c:v>
                </c:pt>
                <c:pt idx="20330">
                  <c:v>4.5350889999999999E-5</c:v>
                </c:pt>
                <c:pt idx="20331">
                  <c:v>4.5349799999999997E-5</c:v>
                </c:pt>
                <c:pt idx="20332">
                  <c:v>4.5348549999999998E-5</c:v>
                </c:pt>
                <c:pt idx="20333">
                  <c:v>4.5347079999999997E-5</c:v>
                </c:pt>
                <c:pt idx="20334">
                  <c:v>4.5345610000000002E-5</c:v>
                </c:pt>
                <c:pt idx="20335">
                  <c:v>4.5344340000000002E-5</c:v>
                </c:pt>
                <c:pt idx="20336">
                  <c:v>4.534325E-5</c:v>
                </c:pt>
                <c:pt idx="20337">
                  <c:v>4.5342290000000001E-5</c:v>
                </c:pt>
                <c:pt idx="20338">
                  <c:v>4.5341340000000002E-5</c:v>
                </c:pt>
                <c:pt idx="20339">
                  <c:v>4.5340139999999999E-5</c:v>
                </c:pt>
                <c:pt idx="20340">
                  <c:v>4.5338810000000001E-5</c:v>
                </c:pt>
                <c:pt idx="20341">
                  <c:v>4.533763E-5</c:v>
                </c:pt>
                <c:pt idx="20342">
                  <c:v>4.5336559999999999E-5</c:v>
                </c:pt>
                <c:pt idx="20343">
                  <c:v>4.5335430000000002E-5</c:v>
                </c:pt>
                <c:pt idx="20344">
                  <c:v>4.5332530000000002E-5</c:v>
                </c:pt>
                <c:pt idx="20345">
                  <c:v>4.5329230000000002E-5</c:v>
                </c:pt>
                <c:pt idx="20346">
                  <c:v>4.5323849999999998E-5</c:v>
                </c:pt>
                <c:pt idx="20347">
                  <c:v>4.5319170000000003E-5</c:v>
                </c:pt>
                <c:pt idx="20348">
                  <c:v>4.5315080000000001E-5</c:v>
                </c:pt>
                <c:pt idx="20349">
                  <c:v>4.531167E-5</c:v>
                </c:pt>
                <c:pt idx="20350">
                  <c:v>4.5309870000000003E-5</c:v>
                </c:pt>
                <c:pt idx="20351">
                  <c:v>4.5309390000000003E-5</c:v>
                </c:pt>
                <c:pt idx="20352">
                  <c:v>4.5309609999999998E-5</c:v>
                </c:pt>
                <c:pt idx="20353">
                  <c:v>4.5310089999999998E-5</c:v>
                </c:pt>
                <c:pt idx="20354">
                  <c:v>4.5310460000000003E-5</c:v>
                </c:pt>
                <c:pt idx="20355">
                  <c:v>4.5310569999999997E-5</c:v>
                </c:pt>
                <c:pt idx="20356">
                  <c:v>4.5309760000000002E-5</c:v>
                </c:pt>
                <c:pt idx="20357">
                  <c:v>4.5308459999999999E-5</c:v>
                </c:pt>
                <c:pt idx="20358">
                  <c:v>4.5306119999999998E-5</c:v>
                </c:pt>
                <c:pt idx="20359">
                  <c:v>4.5304060000000003E-5</c:v>
                </c:pt>
                <c:pt idx="20360">
                  <c:v>4.5302200000000001E-5</c:v>
                </c:pt>
                <c:pt idx="20361">
                  <c:v>4.5300480000000003E-5</c:v>
                </c:pt>
                <c:pt idx="20362">
                  <c:v>4.5298920000000002E-5</c:v>
                </c:pt>
                <c:pt idx="20363">
                  <c:v>4.5297579999999997E-5</c:v>
                </c:pt>
                <c:pt idx="20364">
                  <c:v>4.5296090000000001E-5</c:v>
                </c:pt>
                <c:pt idx="20365">
                  <c:v>4.529472E-5</c:v>
                </c:pt>
                <c:pt idx="20366">
                  <c:v>4.5293429999999998E-5</c:v>
                </c:pt>
                <c:pt idx="20367">
                  <c:v>4.5291930000000001E-5</c:v>
                </c:pt>
                <c:pt idx="20368">
                  <c:v>4.5290929999999999E-5</c:v>
                </c:pt>
                <c:pt idx="20369">
                  <c:v>4.5290110000000003E-5</c:v>
                </c:pt>
                <c:pt idx="20370">
                  <c:v>4.5289410000000001E-5</c:v>
                </c:pt>
                <c:pt idx="20371">
                  <c:v>4.5288889999999999E-5</c:v>
                </c:pt>
                <c:pt idx="20372">
                  <c:v>4.5288089999999997E-5</c:v>
                </c:pt>
                <c:pt idx="20373">
                  <c:v>4.5286859999999999E-5</c:v>
                </c:pt>
                <c:pt idx="20374">
                  <c:v>4.5285080000000003E-5</c:v>
                </c:pt>
                <c:pt idx="20375">
                  <c:v>4.5283359999999998E-5</c:v>
                </c:pt>
                <c:pt idx="20376">
                  <c:v>4.5281229999999998E-5</c:v>
                </c:pt>
                <c:pt idx="20377">
                  <c:v>4.5279569999999997E-5</c:v>
                </c:pt>
                <c:pt idx="20378">
                  <c:v>4.5278290000000003E-5</c:v>
                </c:pt>
                <c:pt idx="20379">
                  <c:v>4.5277230000000003E-5</c:v>
                </c:pt>
                <c:pt idx="20380">
                  <c:v>4.527641E-5</c:v>
                </c:pt>
                <c:pt idx="20381">
                  <c:v>4.5275709999999998E-5</c:v>
                </c:pt>
                <c:pt idx="20382">
                  <c:v>4.5274970000000001E-5</c:v>
                </c:pt>
                <c:pt idx="20383">
                  <c:v>4.5274000000000001E-5</c:v>
                </c:pt>
                <c:pt idx="20384">
                  <c:v>4.5272719999999999E-5</c:v>
                </c:pt>
                <c:pt idx="20385">
                  <c:v>4.5271290000000001E-5</c:v>
                </c:pt>
                <c:pt idx="20386">
                  <c:v>4.526982E-5</c:v>
                </c:pt>
                <c:pt idx="20387">
                  <c:v>4.5268429999999997E-5</c:v>
                </c:pt>
                <c:pt idx="20388">
                  <c:v>4.5267189999999998E-5</c:v>
                </c:pt>
                <c:pt idx="20389">
                  <c:v>4.5266070000000001E-5</c:v>
                </c:pt>
                <c:pt idx="20390">
                  <c:v>4.5264969999999999E-5</c:v>
                </c:pt>
                <c:pt idx="20391">
                  <c:v>4.526382E-5</c:v>
                </c:pt>
                <c:pt idx="20392">
                  <c:v>4.5262539999999998E-5</c:v>
                </c:pt>
                <c:pt idx="20393">
                  <c:v>4.5261120000000001E-5</c:v>
                </c:pt>
                <c:pt idx="20394">
                  <c:v>4.525965E-5</c:v>
                </c:pt>
                <c:pt idx="20395">
                  <c:v>4.5258289999999999E-5</c:v>
                </c:pt>
                <c:pt idx="20396">
                  <c:v>4.5257080000000003E-5</c:v>
                </c:pt>
                <c:pt idx="20397">
                  <c:v>4.5256049999999998E-5</c:v>
                </c:pt>
                <c:pt idx="20398">
                  <c:v>4.5255150000000003E-5</c:v>
                </c:pt>
                <c:pt idx="20399">
                  <c:v>4.5254170000000002E-5</c:v>
                </c:pt>
                <c:pt idx="20400">
                  <c:v>4.5253020000000003E-5</c:v>
                </c:pt>
                <c:pt idx="20401">
                  <c:v>4.5251750000000003E-5</c:v>
                </c:pt>
                <c:pt idx="20402">
                  <c:v>4.5250429999999998E-5</c:v>
                </c:pt>
                <c:pt idx="20403">
                  <c:v>4.5249130000000002E-5</c:v>
                </c:pt>
                <c:pt idx="20404">
                  <c:v>4.5247899999999998E-5</c:v>
                </c:pt>
                <c:pt idx="20405">
                  <c:v>4.5246729999999997E-5</c:v>
                </c:pt>
                <c:pt idx="20406">
                  <c:v>4.524561E-5</c:v>
                </c:pt>
                <c:pt idx="20407">
                  <c:v>4.5244409999999997E-5</c:v>
                </c:pt>
                <c:pt idx="20408">
                  <c:v>4.5243100000000001E-5</c:v>
                </c:pt>
                <c:pt idx="20409">
                  <c:v>4.524173E-5</c:v>
                </c:pt>
                <c:pt idx="20410">
                  <c:v>4.524029E-5</c:v>
                </c:pt>
                <c:pt idx="20411">
                  <c:v>4.5238870000000003E-5</c:v>
                </c:pt>
                <c:pt idx="20412">
                  <c:v>4.5237590000000001E-5</c:v>
                </c:pt>
                <c:pt idx="20413">
                  <c:v>4.5236489999999999E-5</c:v>
                </c:pt>
                <c:pt idx="20414">
                  <c:v>4.5235519999999999E-5</c:v>
                </c:pt>
                <c:pt idx="20415">
                  <c:v>4.5234590000000002E-5</c:v>
                </c:pt>
                <c:pt idx="20416">
                  <c:v>4.5233520000000001E-5</c:v>
                </c:pt>
                <c:pt idx="20417">
                  <c:v>4.5230759999999998E-5</c:v>
                </c:pt>
                <c:pt idx="20418">
                  <c:v>4.5226930000000001E-5</c:v>
                </c:pt>
                <c:pt idx="20419">
                  <c:v>4.5222639999999999E-5</c:v>
                </c:pt>
                <c:pt idx="20420">
                  <c:v>4.5218379999999999E-5</c:v>
                </c:pt>
                <c:pt idx="20421">
                  <c:v>4.5214499999999999E-5</c:v>
                </c:pt>
                <c:pt idx="20422">
                  <c:v>4.5211250000000002E-5</c:v>
                </c:pt>
                <c:pt idx="20423">
                  <c:v>4.5208779999999998E-5</c:v>
                </c:pt>
                <c:pt idx="20424">
                  <c:v>4.5207119999999998E-5</c:v>
                </c:pt>
                <c:pt idx="20425">
                  <c:v>4.5206200000000001E-5</c:v>
                </c:pt>
                <c:pt idx="20426">
                  <c:v>4.5205750000000003E-5</c:v>
                </c:pt>
                <c:pt idx="20427">
                  <c:v>4.5205589999999999E-5</c:v>
                </c:pt>
                <c:pt idx="20428">
                  <c:v>4.5205759999999997E-5</c:v>
                </c:pt>
                <c:pt idx="20429">
                  <c:v>4.5205569999999998E-5</c:v>
                </c:pt>
                <c:pt idx="20430">
                  <c:v>4.5204870000000003E-5</c:v>
                </c:pt>
                <c:pt idx="20431">
                  <c:v>4.5203939999999999E-5</c:v>
                </c:pt>
                <c:pt idx="20432">
                  <c:v>4.52028E-5</c:v>
                </c:pt>
                <c:pt idx="20433">
                  <c:v>4.5201460000000001E-5</c:v>
                </c:pt>
                <c:pt idx="20434">
                  <c:v>4.5199949999999997E-5</c:v>
                </c:pt>
                <c:pt idx="20435">
                  <c:v>4.5198019999999998E-5</c:v>
                </c:pt>
                <c:pt idx="20436">
                  <c:v>4.5195979999999998E-5</c:v>
                </c:pt>
                <c:pt idx="20437">
                  <c:v>4.5194039999999997E-5</c:v>
                </c:pt>
                <c:pt idx="20438">
                  <c:v>4.5192380000000003E-5</c:v>
                </c:pt>
                <c:pt idx="20439">
                  <c:v>4.5191010000000002E-5</c:v>
                </c:pt>
                <c:pt idx="20440">
                  <c:v>4.5189930000000001E-5</c:v>
                </c:pt>
                <c:pt idx="20441">
                  <c:v>4.5189080000000003E-5</c:v>
                </c:pt>
                <c:pt idx="20442">
                  <c:v>4.5188329999999998E-5</c:v>
                </c:pt>
                <c:pt idx="20443">
                  <c:v>4.5187459999999998E-5</c:v>
                </c:pt>
                <c:pt idx="20444">
                  <c:v>4.5186460000000002E-5</c:v>
                </c:pt>
                <c:pt idx="20445">
                  <c:v>4.518527E-5</c:v>
                </c:pt>
                <c:pt idx="20446">
                  <c:v>4.5184050000000003E-5</c:v>
                </c:pt>
                <c:pt idx="20447">
                  <c:v>4.5182880000000003E-5</c:v>
                </c:pt>
                <c:pt idx="20448">
                  <c:v>4.5181700000000001E-5</c:v>
                </c:pt>
                <c:pt idx="20449">
                  <c:v>4.5180309999999999E-5</c:v>
                </c:pt>
                <c:pt idx="20450">
                  <c:v>4.517877E-5</c:v>
                </c:pt>
                <c:pt idx="20451">
                  <c:v>4.517723E-5</c:v>
                </c:pt>
                <c:pt idx="20452">
                  <c:v>4.5175790000000001E-5</c:v>
                </c:pt>
                <c:pt idx="20453">
                  <c:v>4.5174499999999999E-5</c:v>
                </c:pt>
                <c:pt idx="20454">
                  <c:v>4.5173339999999999E-5</c:v>
                </c:pt>
                <c:pt idx="20455">
                  <c:v>4.5172249999999998E-5</c:v>
                </c:pt>
                <c:pt idx="20456">
                  <c:v>4.517102E-5</c:v>
                </c:pt>
                <c:pt idx="20457">
                  <c:v>4.5169639999999998E-5</c:v>
                </c:pt>
                <c:pt idx="20458">
                  <c:v>4.5168250000000002E-5</c:v>
                </c:pt>
                <c:pt idx="20459">
                  <c:v>4.516686E-5</c:v>
                </c:pt>
                <c:pt idx="20460">
                  <c:v>4.5165589999999999E-5</c:v>
                </c:pt>
                <c:pt idx="20461">
                  <c:v>4.5164409999999998E-5</c:v>
                </c:pt>
                <c:pt idx="20462">
                  <c:v>4.5163359999999999E-5</c:v>
                </c:pt>
                <c:pt idx="20463">
                  <c:v>4.5162230000000001E-5</c:v>
                </c:pt>
                <c:pt idx="20464">
                  <c:v>4.5160970000000001E-5</c:v>
                </c:pt>
                <c:pt idx="20465">
                  <c:v>4.51596E-5</c:v>
                </c:pt>
                <c:pt idx="20466">
                  <c:v>4.5158199999999997E-5</c:v>
                </c:pt>
                <c:pt idx="20467">
                  <c:v>4.5156920000000003E-5</c:v>
                </c:pt>
                <c:pt idx="20468">
                  <c:v>4.5155779999999997E-5</c:v>
                </c:pt>
                <c:pt idx="20469">
                  <c:v>4.5154729999999999E-5</c:v>
                </c:pt>
                <c:pt idx="20470">
                  <c:v>4.5153559999999998E-5</c:v>
                </c:pt>
                <c:pt idx="20471">
                  <c:v>4.5152180000000003E-5</c:v>
                </c:pt>
                <c:pt idx="20472">
                  <c:v>4.5150710000000002E-5</c:v>
                </c:pt>
                <c:pt idx="20473">
                  <c:v>4.5149189999999997E-5</c:v>
                </c:pt>
                <c:pt idx="20474">
                  <c:v>4.514778E-5</c:v>
                </c:pt>
                <c:pt idx="20475">
                  <c:v>4.514651E-5</c:v>
                </c:pt>
                <c:pt idx="20476">
                  <c:v>4.5145419999999998E-5</c:v>
                </c:pt>
                <c:pt idx="20477">
                  <c:v>4.5144349999999997E-5</c:v>
                </c:pt>
                <c:pt idx="20478">
                  <c:v>4.5143160000000002E-5</c:v>
                </c:pt>
                <c:pt idx="20479">
                  <c:v>4.5141880000000001E-5</c:v>
                </c:pt>
                <c:pt idx="20480">
                  <c:v>4.5140550000000003E-5</c:v>
                </c:pt>
                <c:pt idx="20481">
                  <c:v>4.5139290000000003E-5</c:v>
                </c:pt>
                <c:pt idx="20482">
                  <c:v>4.5138110000000001E-5</c:v>
                </c:pt>
                <c:pt idx="20483">
                  <c:v>4.5136970000000003E-5</c:v>
                </c:pt>
                <c:pt idx="20484">
                  <c:v>4.5135680000000001E-5</c:v>
                </c:pt>
                <c:pt idx="20485">
                  <c:v>4.5134260000000003E-5</c:v>
                </c:pt>
                <c:pt idx="20486">
                  <c:v>4.5132770000000001E-5</c:v>
                </c:pt>
                <c:pt idx="20487">
                  <c:v>4.5131279999999998E-5</c:v>
                </c:pt>
                <c:pt idx="20488">
                  <c:v>4.5129939999999999E-5</c:v>
                </c:pt>
                <c:pt idx="20489">
                  <c:v>4.5128710000000001E-5</c:v>
                </c:pt>
                <c:pt idx="20490">
                  <c:v>4.5127609999999999E-5</c:v>
                </c:pt>
                <c:pt idx="20491">
                  <c:v>4.5126359999999999E-5</c:v>
                </c:pt>
                <c:pt idx="20492">
                  <c:v>4.5124960000000003E-5</c:v>
                </c:pt>
                <c:pt idx="20493">
                  <c:v>4.5121999999999999E-5</c:v>
                </c:pt>
                <c:pt idx="20494">
                  <c:v>4.511852E-5</c:v>
                </c:pt>
                <c:pt idx="20495">
                  <c:v>4.5113300000000001E-5</c:v>
                </c:pt>
                <c:pt idx="20496">
                  <c:v>4.5108699999999997E-5</c:v>
                </c:pt>
                <c:pt idx="20497">
                  <c:v>4.5103849999999997E-5</c:v>
                </c:pt>
                <c:pt idx="20498">
                  <c:v>4.5100640000000003E-5</c:v>
                </c:pt>
                <c:pt idx="20499">
                  <c:v>4.5099039999999999E-5</c:v>
                </c:pt>
                <c:pt idx="20500">
                  <c:v>4.5098349999999998E-5</c:v>
                </c:pt>
                <c:pt idx="20501">
                  <c:v>4.5098259999999999E-5</c:v>
                </c:pt>
                <c:pt idx="20502">
                  <c:v>4.5098439999999998E-5</c:v>
                </c:pt>
                <c:pt idx="20503">
                  <c:v>4.5098729999999998E-5</c:v>
                </c:pt>
                <c:pt idx="20504">
                  <c:v>4.5098320000000003E-5</c:v>
                </c:pt>
                <c:pt idx="20505">
                  <c:v>4.50975E-5</c:v>
                </c:pt>
                <c:pt idx="20506">
                  <c:v>4.5095610000000003E-5</c:v>
                </c:pt>
                <c:pt idx="20507">
                  <c:v>4.5093809999999999E-5</c:v>
                </c:pt>
                <c:pt idx="20508">
                  <c:v>4.5092010000000002E-5</c:v>
                </c:pt>
                <c:pt idx="20509">
                  <c:v>4.5090280000000003E-5</c:v>
                </c:pt>
                <c:pt idx="20510">
                  <c:v>4.5088639999999997E-5</c:v>
                </c:pt>
                <c:pt idx="20511">
                  <c:v>4.5086860000000001E-5</c:v>
                </c:pt>
                <c:pt idx="20512">
                  <c:v>4.5085140000000002E-5</c:v>
                </c:pt>
                <c:pt idx="20513">
                  <c:v>4.5083490000000002E-5</c:v>
                </c:pt>
                <c:pt idx="20514">
                  <c:v>4.5081989999999999E-5</c:v>
                </c:pt>
                <c:pt idx="20515">
                  <c:v>4.5080409999999997E-5</c:v>
                </c:pt>
                <c:pt idx="20516">
                  <c:v>4.5079249999999997E-5</c:v>
                </c:pt>
                <c:pt idx="20517">
                  <c:v>4.5078560000000003E-5</c:v>
                </c:pt>
                <c:pt idx="20518">
                  <c:v>4.5077970000000002E-5</c:v>
                </c:pt>
                <c:pt idx="20519">
                  <c:v>4.5077280000000002E-5</c:v>
                </c:pt>
                <c:pt idx="20520">
                  <c:v>4.5076330000000003E-5</c:v>
                </c:pt>
                <c:pt idx="20521">
                  <c:v>4.5074899999999998E-5</c:v>
                </c:pt>
                <c:pt idx="20522">
                  <c:v>4.5073110000000001E-5</c:v>
                </c:pt>
                <c:pt idx="20523">
                  <c:v>4.5071470000000002E-5</c:v>
                </c:pt>
                <c:pt idx="20524">
                  <c:v>4.5069340000000002E-5</c:v>
                </c:pt>
                <c:pt idx="20525">
                  <c:v>4.5067729999999998E-5</c:v>
                </c:pt>
                <c:pt idx="20526">
                  <c:v>4.50665E-5</c:v>
                </c:pt>
                <c:pt idx="20527">
                  <c:v>4.5065519999999999E-5</c:v>
                </c:pt>
                <c:pt idx="20528">
                  <c:v>4.5064680000000001E-5</c:v>
                </c:pt>
                <c:pt idx="20529">
                  <c:v>4.5063810000000001E-5</c:v>
                </c:pt>
                <c:pt idx="20530">
                  <c:v>4.5062799999999998E-5</c:v>
                </c:pt>
                <c:pt idx="20531">
                  <c:v>4.5061580000000001E-5</c:v>
                </c:pt>
                <c:pt idx="20532">
                  <c:v>4.5060250000000003E-5</c:v>
                </c:pt>
                <c:pt idx="20533">
                  <c:v>4.5058539999999998E-5</c:v>
                </c:pt>
                <c:pt idx="20534">
                  <c:v>4.5057179999999998E-5</c:v>
                </c:pt>
                <c:pt idx="20535">
                  <c:v>4.5056219999999999E-5</c:v>
                </c:pt>
                <c:pt idx="20536">
                  <c:v>4.5055339999999998E-5</c:v>
                </c:pt>
                <c:pt idx="20537">
                  <c:v>4.5054379999999999E-5</c:v>
                </c:pt>
                <c:pt idx="20538">
                  <c:v>4.5053209999999998E-5</c:v>
                </c:pt>
                <c:pt idx="20539">
                  <c:v>4.505169E-5</c:v>
                </c:pt>
                <c:pt idx="20540">
                  <c:v>4.5049980000000003E-5</c:v>
                </c:pt>
                <c:pt idx="20541">
                  <c:v>4.5048539999999997E-5</c:v>
                </c:pt>
                <c:pt idx="20542">
                  <c:v>4.5046729999999999E-5</c:v>
                </c:pt>
                <c:pt idx="20543">
                  <c:v>4.5045330000000003E-5</c:v>
                </c:pt>
                <c:pt idx="20544">
                  <c:v>4.5044240000000001E-5</c:v>
                </c:pt>
                <c:pt idx="20545">
                  <c:v>4.5043380000000002E-5</c:v>
                </c:pt>
                <c:pt idx="20546">
                  <c:v>4.5042610000000002E-5</c:v>
                </c:pt>
                <c:pt idx="20547">
                  <c:v>4.5041850000000003E-5</c:v>
                </c:pt>
                <c:pt idx="20548">
                  <c:v>4.5040960000000002E-5</c:v>
                </c:pt>
                <c:pt idx="20549">
                  <c:v>4.5039839999999998E-5</c:v>
                </c:pt>
                <c:pt idx="20550">
                  <c:v>4.5038450000000002E-5</c:v>
                </c:pt>
                <c:pt idx="20551">
                  <c:v>4.5036939999999998E-5</c:v>
                </c:pt>
                <c:pt idx="20552">
                  <c:v>4.5035489999999999E-5</c:v>
                </c:pt>
                <c:pt idx="20553">
                  <c:v>4.5034109999999997E-5</c:v>
                </c:pt>
                <c:pt idx="20554">
                  <c:v>4.5032830000000002E-5</c:v>
                </c:pt>
                <c:pt idx="20555">
                  <c:v>4.503154E-5</c:v>
                </c:pt>
                <c:pt idx="20556">
                  <c:v>4.5030239999999997E-5</c:v>
                </c:pt>
                <c:pt idx="20557">
                  <c:v>4.5028989999999998E-5</c:v>
                </c:pt>
                <c:pt idx="20558">
                  <c:v>4.5027770000000001E-5</c:v>
                </c:pt>
                <c:pt idx="20559">
                  <c:v>4.5026669999999998E-5</c:v>
                </c:pt>
                <c:pt idx="20560">
                  <c:v>4.502573E-5</c:v>
                </c:pt>
                <c:pt idx="20561">
                  <c:v>4.502476E-5</c:v>
                </c:pt>
                <c:pt idx="20562">
                  <c:v>4.5023730000000003E-5</c:v>
                </c:pt>
                <c:pt idx="20563">
                  <c:v>4.5022499999999998E-5</c:v>
                </c:pt>
                <c:pt idx="20564">
                  <c:v>4.5021100000000002E-5</c:v>
                </c:pt>
                <c:pt idx="20565">
                  <c:v>4.5019540000000001E-5</c:v>
                </c:pt>
                <c:pt idx="20566">
                  <c:v>4.5018059999999999E-5</c:v>
                </c:pt>
                <c:pt idx="20567">
                  <c:v>4.5016679999999997E-5</c:v>
                </c:pt>
                <c:pt idx="20568">
                  <c:v>4.5015429999999998E-5</c:v>
                </c:pt>
                <c:pt idx="20569">
                  <c:v>4.50143E-5</c:v>
                </c:pt>
                <c:pt idx="20570">
                  <c:v>4.5013180000000003E-5</c:v>
                </c:pt>
                <c:pt idx="20571">
                  <c:v>4.5010479999999997E-5</c:v>
                </c:pt>
                <c:pt idx="20572">
                  <c:v>4.5006770000000002E-5</c:v>
                </c:pt>
                <c:pt idx="20573">
                  <c:v>4.5002529999999997E-5</c:v>
                </c:pt>
                <c:pt idx="20574">
                  <c:v>4.4998189999999998E-5</c:v>
                </c:pt>
                <c:pt idx="20575">
                  <c:v>4.4994139999999999E-5</c:v>
                </c:pt>
                <c:pt idx="20576">
                  <c:v>4.4990639999999999E-5</c:v>
                </c:pt>
                <c:pt idx="20577">
                  <c:v>4.4987939999999999E-5</c:v>
                </c:pt>
                <c:pt idx="20578">
                  <c:v>4.4986169999999998E-5</c:v>
                </c:pt>
                <c:pt idx="20579">
                  <c:v>4.4985170000000002E-5</c:v>
                </c:pt>
                <c:pt idx="20580">
                  <c:v>4.4984770000000001E-5</c:v>
                </c:pt>
                <c:pt idx="20581">
                  <c:v>4.4984700000000003E-5</c:v>
                </c:pt>
                <c:pt idx="20582">
                  <c:v>4.4984929999999999E-5</c:v>
                </c:pt>
                <c:pt idx="20583">
                  <c:v>4.4984790000000003E-5</c:v>
                </c:pt>
                <c:pt idx="20584">
                  <c:v>4.4984090000000001E-5</c:v>
                </c:pt>
                <c:pt idx="20585">
                  <c:v>4.4983059999999997E-5</c:v>
                </c:pt>
                <c:pt idx="20586">
                  <c:v>4.498175E-5</c:v>
                </c:pt>
                <c:pt idx="20587">
                  <c:v>4.4980189999999999E-5</c:v>
                </c:pt>
                <c:pt idx="20588">
                  <c:v>4.497846E-5</c:v>
                </c:pt>
                <c:pt idx="20589">
                  <c:v>4.4976360000000002E-5</c:v>
                </c:pt>
                <c:pt idx="20590">
                  <c:v>4.4974259999999998E-5</c:v>
                </c:pt>
                <c:pt idx="20591">
                  <c:v>4.4972239999999999E-5</c:v>
                </c:pt>
                <c:pt idx="20592">
                  <c:v>4.4970550000000003E-5</c:v>
                </c:pt>
                <c:pt idx="20593">
                  <c:v>4.4969180000000002E-5</c:v>
                </c:pt>
                <c:pt idx="20594">
                  <c:v>4.4968139999999997E-5</c:v>
                </c:pt>
                <c:pt idx="20595">
                  <c:v>4.4967269999999997E-5</c:v>
                </c:pt>
                <c:pt idx="20596">
                  <c:v>4.4966499999999997E-5</c:v>
                </c:pt>
                <c:pt idx="20597">
                  <c:v>4.4965620000000003E-5</c:v>
                </c:pt>
                <c:pt idx="20598">
                  <c:v>4.496451E-5</c:v>
                </c:pt>
                <c:pt idx="20599">
                  <c:v>4.4963190000000003E-5</c:v>
                </c:pt>
                <c:pt idx="20600">
                  <c:v>4.4961900000000001E-5</c:v>
                </c:pt>
                <c:pt idx="20601">
                  <c:v>4.4960670000000003E-5</c:v>
                </c:pt>
                <c:pt idx="20602">
                  <c:v>4.4959490000000001E-5</c:v>
                </c:pt>
                <c:pt idx="20603">
                  <c:v>4.4958279999999998E-5</c:v>
                </c:pt>
                <c:pt idx="20604">
                  <c:v>4.4956900000000003E-5</c:v>
                </c:pt>
                <c:pt idx="20605">
                  <c:v>4.4955410000000001E-5</c:v>
                </c:pt>
                <c:pt idx="20606">
                  <c:v>4.4953819999999998E-5</c:v>
                </c:pt>
                <c:pt idx="20607">
                  <c:v>4.4952330000000002E-5</c:v>
                </c:pt>
                <c:pt idx="20608">
                  <c:v>4.4951009999999998E-5</c:v>
                </c:pt>
                <c:pt idx="20609">
                  <c:v>4.4949830000000003E-5</c:v>
                </c:pt>
                <c:pt idx="20610">
                  <c:v>4.4948730000000001E-5</c:v>
                </c:pt>
                <c:pt idx="20611">
                  <c:v>4.4947619999999998E-5</c:v>
                </c:pt>
                <c:pt idx="20612">
                  <c:v>4.4946420000000002E-5</c:v>
                </c:pt>
                <c:pt idx="20613">
                  <c:v>4.4945119999999999E-5</c:v>
                </c:pt>
                <c:pt idx="20614">
                  <c:v>4.4943839999999998E-5</c:v>
                </c:pt>
                <c:pt idx="20615">
                  <c:v>4.4942669999999997E-5</c:v>
                </c:pt>
                <c:pt idx="20616">
                  <c:v>4.4941570000000001E-5</c:v>
                </c:pt>
                <c:pt idx="20617">
                  <c:v>4.4940430000000003E-5</c:v>
                </c:pt>
                <c:pt idx="20618">
                  <c:v>4.4939330000000001E-5</c:v>
                </c:pt>
                <c:pt idx="20619">
                  <c:v>4.4938049999999999E-5</c:v>
                </c:pt>
                <c:pt idx="20620">
                  <c:v>4.4936640000000002E-5</c:v>
                </c:pt>
                <c:pt idx="20621">
                  <c:v>4.4935080000000001E-5</c:v>
                </c:pt>
                <c:pt idx="20622">
                  <c:v>4.493361E-5</c:v>
                </c:pt>
                <c:pt idx="20623">
                  <c:v>4.4932290000000003E-5</c:v>
                </c:pt>
                <c:pt idx="20624">
                  <c:v>4.4931110000000002E-5</c:v>
                </c:pt>
                <c:pt idx="20625">
                  <c:v>4.4929999999999998E-5</c:v>
                </c:pt>
                <c:pt idx="20626">
                  <c:v>4.4928909999999997E-5</c:v>
                </c:pt>
                <c:pt idx="20627">
                  <c:v>4.4927630000000002E-5</c:v>
                </c:pt>
                <c:pt idx="20628">
                  <c:v>4.4926219999999998E-5</c:v>
                </c:pt>
                <c:pt idx="20629">
                  <c:v>4.492469E-5</c:v>
                </c:pt>
                <c:pt idx="20630">
                  <c:v>4.4923219999999998E-5</c:v>
                </c:pt>
                <c:pt idx="20631">
                  <c:v>4.492189E-5</c:v>
                </c:pt>
                <c:pt idx="20632">
                  <c:v>4.4920689999999998E-5</c:v>
                </c:pt>
                <c:pt idx="20633">
                  <c:v>4.491956E-5</c:v>
                </c:pt>
                <c:pt idx="20634">
                  <c:v>4.4918459999999998E-5</c:v>
                </c:pt>
                <c:pt idx="20635">
                  <c:v>4.491723E-5</c:v>
                </c:pt>
                <c:pt idx="20636">
                  <c:v>4.4915920000000003E-5</c:v>
                </c:pt>
                <c:pt idx="20637">
                  <c:v>4.4914579999999997E-5</c:v>
                </c:pt>
                <c:pt idx="20638">
                  <c:v>4.491336E-5</c:v>
                </c:pt>
                <c:pt idx="20639">
                  <c:v>4.4912189999999999E-5</c:v>
                </c:pt>
                <c:pt idx="20640">
                  <c:v>4.4910980000000003E-5</c:v>
                </c:pt>
                <c:pt idx="20641">
                  <c:v>4.4909630000000003E-5</c:v>
                </c:pt>
                <c:pt idx="20642">
                  <c:v>4.4908140000000001E-5</c:v>
                </c:pt>
                <c:pt idx="20643">
                  <c:v>4.4906559999999999E-5</c:v>
                </c:pt>
                <c:pt idx="20644">
                  <c:v>4.4905109999999999E-5</c:v>
                </c:pt>
                <c:pt idx="20645">
                  <c:v>4.4903820000000003E-5</c:v>
                </c:pt>
                <c:pt idx="20646">
                  <c:v>4.4902650000000003E-5</c:v>
                </c:pt>
                <c:pt idx="20647">
                  <c:v>4.4901599999999997E-5</c:v>
                </c:pt>
                <c:pt idx="20648">
                  <c:v>4.4900529999999997E-5</c:v>
                </c:pt>
                <c:pt idx="20649">
                  <c:v>4.4899230000000001E-5</c:v>
                </c:pt>
                <c:pt idx="20650">
                  <c:v>4.489777E-5</c:v>
                </c:pt>
                <c:pt idx="20651">
                  <c:v>4.4896099999999999E-5</c:v>
                </c:pt>
                <c:pt idx="20652">
                  <c:v>4.4892809999999999E-5</c:v>
                </c:pt>
                <c:pt idx="20653">
                  <c:v>4.4889119999999998E-5</c:v>
                </c:pt>
                <c:pt idx="20654">
                  <c:v>4.488372E-5</c:v>
                </c:pt>
                <c:pt idx="20655">
                  <c:v>4.4879100000000002E-5</c:v>
                </c:pt>
                <c:pt idx="20656">
                  <c:v>4.4874199999999998E-5</c:v>
                </c:pt>
                <c:pt idx="20657">
                  <c:v>4.4871330000000001E-5</c:v>
                </c:pt>
                <c:pt idx="20658">
                  <c:v>4.4869910000000003E-5</c:v>
                </c:pt>
                <c:pt idx="20659">
                  <c:v>4.4868840000000003E-5</c:v>
                </c:pt>
                <c:pt idx="20660">
                  <c:v>4.4868460000000003E-5</c:v>
                </c:pt>
                <c:pt idx="20661">
                  <c:v>4.4868750000000003E-5</c:v>
                </c:pt>
                <c:pt idx="20662">
                  <c:v>4.4869169999999999E-5</c:v>
                </c:pt>
                <c:pt idx="20663">
                  <c:v>4.4869300000000001E-5</c:v>
                </c:pt>
                <c:pt idx="20664">
                  <c:v>4.4868869999999998E-5</c:v>
                </c:pt>
                <c:pt idx="20665">
                  <c:v>4.4867480000000002E-5</c:v>
                </c:pt>
                <c:pt idx="20666">
                  <c:v>4.4865540000000002E-5</c:v>
                </c:pt>
                <c:pt idx="20667">
                  <c:v>4.4862659999999997E-5</c:v>
                </c:pt>
                <c:pt idx="20668">
                  <c:v>4.4860300000000001E-5</c:v>
                </c:pt>
                <c:pt idx="20669">
                  <c:v>4.4858199999999997E-5</c:v>
                </c:pt>
                <c:pt idx="20670">
                  <c:v>4.4856459999999997E-5</c:v>
                </c:pt>
                <c:pt idx="20671">
                  <c:v>4.485505E-5</c:v>
                </c:pt>
                <c:pt idx="20672">
                  <c:v>4.485389E-5</c:v>
                </c:pt>
                <c:pt idx="20673">
                  <c:v>4.4852679999999997E-5</c:v>
                </c:pt>
                <c:pt idx="20674">
                  <c:v>4.4851539999999998E-5</c:v>
                </c:pt>
                <c:pt idx="20675">
                  <c:v>4.4850359999999997E-5</c:v>
                </c:pt>
                <c:pt idx="20676">
                  <c:v>4.4849129999999999E-5</c:v>
                </c:pt>
                <c:pt idx="20677">
                  <c:v>4.4847969999999999E-5</c:v>
                </c:pt>
                <c:pt idx="20678">
                  <c:v>4.4846799999999999E-5</c:v>
                </c:pt>
                <c:pt idx="20679">
                  <c:v>4.484575E-5</c:v>
                </c:pt>
                <c:pt idx="20680">
                  <c:v>4.4844520000000002E-5</c:v>
                </c:pt>
                <c:pt idx="20681">
                  <c:v>4.484314E-5</c:v>
                </c:pt>
                <c:pt idx="20682">
                  <c:v>4.4841630000000003E-5</c:v>
                </c:pt>
                <c:pt idx="20683">
                  <c:v>4.484013E-5</c:v>
                </c:pt>
                <c:pt idx="20684">
                  <c:v>4.4838729999999997E-5</c:v>
                </c:pt>
                <c:pt idx="20685">
                  <c:v>4.4837399999999999E-5</c:v>
                </c:pt>
                <c:pt idx="20686">
                  <c:v>4.4836080000000001E-5</c:v>
                </c:pt>
                <c:pt idx="20687">
                  <c:v>4.4834759999999997E-5</c:v>
                </c:pt>
                <c:pt idx="20688">
                  <c:v>4.4833360000000001E-5</c:v>
                </c:pt>
                <c:pt idx="20689">
                  <c:v>4.4831930000000002E-5</c:v>
                </c:pt>
                <c:pt idx="20690">
                  <c:v>4.4830519999999998E-5</c:v>
                </c:pt>
                <c:pt idx="20691">
                  <c:v>4.4829220000000002E-5</c:v>
                </c:pt>
                <c:pt idx="20692">
                  <c:v>4.4828040000000001E-5</c:v>
                </c:pt>
                <c:pt idx="20693">
                  <c:v>4.4826909999999997E-5</c:v>
                </c:pt>
                <c:pt idx="20694">
                  <c:v>4.4825749999999997E-5</c:v>
                </c:pt>
                <c:pt idx="20695">
                  <c:v>4.4824419999999999E-5</c:v>
                </c:pt>
                <c:pt idx="20696">
                  <c:v>4.482299E-5</c:v>
                </c:pt>
                <c:pt idx="20697">
                  <c:v>4.4821560000000002E-5</c:v>
                </c:pt>
                <c:pt idx="20698">
                  <c:v>4.4820259999999999E-5</c:v>
                </c:pt>
                <c:pt idx="20699">
                  <c:v>4.4819050000000002E-5</c:v>
                </c:pt>
                <c:pt idx="20700">
                  <c:v>4.4817829999999998E-5</c:v>
                </c:pt>
                <c:pt idx="20701">
                  <c:v>4.4816579999999999E-5</c:v>
                </c:pt>
                <c:pt idx="20702">
                  <c:v>4.4815180000000003E-5</c:v>
                </c:pt>
                <c:pt idx="20703">
                  <c:v>4.4813659999999998E-5</c:v>
                </c:pt>
                <c:pt idx="20704">
                  <c:v>4.4812170000000002E-5</c:v>
                </c:pt>
                <c:pt idx="20705">
                  <c:v>4.4810829999999997E-5</c:v>
                </c:pt>
                <c:pt idx="20706">
                  <c:v>4.4809609999999999E-5</c:v>
                </c:pt>
                <c:pt idx="20707">
                  <c:v>4.480845E-5</c:v>
                </c:pt>
                <c:pt idx="20708">
                  <c:v>4.4807230000000002E-5</c:v>
                </c:pt>
                <c:pt idx="20709">
                  <c:v>4.4805850000000001E-5</c:v>
                </c:pt>
                <c:pt idx="20710">
                  <c:v>4.4804400000000001E-5</c:v>
                </c:pt>
                <c:pt idx="20711">
                  <c:v>4.4802970000000002E-5</c:v>
                </c:pt>
                <c:pt idx="20712">
                  <c:v>4.4801659999999999E-5</c:v>
                </c:pt>
                <c:pt idx="20713">
                  <c:v>4.4800430000000001E-5</c:v>
                </c:pt>
                <c:pt idx="20714">
                  <c:v>4.4799180000000002E-5</c:v>
                </c:pt>
                <c:pt idx="20715">
                  <c:v>4.4797840000000003E-5</c:v>
                </c:pt>
                <c:pt idx="20716">
                  <c:v>4.4796370000000002E-5</c:v>
                </c:pt>
                <c:pt idx="20717">
                  <c:v>4.4794830000000002E-5</c:v>
                </c:pt>
                <c:pt idx="20718">
                  <c:v>4.4793370000000002E-5</c:v>
                </c:pt>
                <c:pt idx="20719">
                  <c:v>4.4792039999999997E-5</c:v>
                </c:pt>
                <c:pt idx="20720">
                  <c:v>4.4790799999999998E-5</c:v>
                </c:pt>
                <c:pt idx="20721">
                  <c:v>4.4789580000000001E-5</c:v>
                </c:pt>
                <c:pt idx="20722">
                  <c:v>4.4788320000000001E-5</c:v>
                </c:pt>
                <c:pt idx="20723">
                  <c:v>4.4786929999999998E-5</c:v>
                </c:pt>
                <c:pt idx="20724">
                  <c:v>4.4785450000000003E-5</c:v>
                </c:pt>
                <c:pt idx="20725">
                  <c:v>4.4784029999999999E-5</c:v>
                </c:pt>
                <c:pt idx="20726">
                  <c:v>4.4782720000000002E-5</c:v>
                </c:pt>
                <c:pt idx="20727">
                  <c:v>4.4781470000000003E-5</c:v>
                </c:pt>
                <c:pt idx="20728">
                  <c:v>4.4780249999999999E-5</c:v>
                </c:pt>
                <c:pt idx="20729">
                  <c:v>4.4778879999999998E-5</c:v>
                </c:pt>
                <c:pt idx="20730">
                  <c:v>4.4777390000000002E-5</c:v>
                </c:pt>
                <c:pt idx="20731">
                  <c:v>4.4775840000000002E-5</c:v>
                </c:pt>
                <c:pt idx="20732">
                  <c:v>4.4774380000000001E-5</c:v>
                </c:pt>
                <c:pt idx="20733">
                  <c:v>4.477301E-5</c:v>
                </c:pt>
                <c:pt idx="20734">
                  <c:v>4.4771729999999999E-5</c:v>
                </c:pt>
                <c:pt idx="20735">
                  <c:v>4.4768889999999997E-5</c:v>
                </c:pt>
                <c:pt idx="20736">
                  <c:v>4.4765010000000003E-5</c:v>
                </c:pt>
                <c:pt idx="20737">
                  <c:v>4.4760630000000002E-5</c:v>
                </c:pt>
                <c:pt idx="20738">
                  <c:v>4.4756209999999997E-5</c:v>
                </c:pt>
                <c:pt idx="20739">
                  <c:v>4.4752110000000002E-5</c:v>
                </c:pt>
                <c:pt idx="20740">
                  <c:v>4.4748649999999997E-5</c:v>
                </c:pt>
                <c:pt idx="20741">
                  <c:v>4.4746010000000002E-5</c:v>
                </c:pt>
                <c:pt idx="20742">
                  <c:v>4.4744180000000003E-5</c:v>
                </c:pt>
                <c:pt idx="20743">
                  <c:v>4.4743080000000001E-5</c:v>
                </c:pt>
                <c:pt idx="20744">
                  <c:v>4.4742500000000001E-5</c:v>
                </c:pt>
                <c:pt idx="20745">
                  <c:v>4.4742179999999999E-5</c:v>
                </c:pt>
                <c:pt idx="20746">
                  <c:v>4.474201E-5</c:v>
                </c:pt>
                <c:pt idx="20747">
                  <c:v>4.4741479999999997E-5</c:v>
                </c:pt>
                <c:pt idx="20748">
                  <c:v>4.4740729999999999E-5</c:v>
                </c:pt>
                <c:pt idx="20749">
                  <c:v>4.4739630000000003E-5</c:v>
                </c:pt>
                <c:pt idx="20750">
                  <c:v>4.4738260000000002E-5</c:v>
                </c:pt>
                <c:pt idx="20751">
                  <c:v>4.4736630000000003E-5</c:v>
                </c:pt>
                <c:pt idx="20752">
                  <c:v>4.4734460000000001E-5</c:v>
                </c:pt>
                <c:pt idx="20753">
                  <c:v>4.4732150000000002E-5</c:v>
                </c:pt>
                <c:pt idx="20754">
                  <c:v>4.4729840000000003E-5</c:v>
                </c:pt>
                <c:pt idx="20755">
                  <c:v>4.4727919999999997E-5</c:v>
                </c:pt>
                <c:pt idx="20756">
                  <c:v>4.4726340000000002E-5</c:v>
                </c:pt>
                <c:pt idx="20757">
                  <c:v>4.4725039999999999E-5</c:v>
                </c:pt>
                <c:pt idx="20758">
                  <c:v>4.472389E-5</c:v>
                </c:pt>
                <c:pt idx="20759">
                  <c:v>4.4722870000000003E-5</c:v>
                </c:pt>
                <c:pt idx="20760">
                  <c:v>4.4721790000000002E-5</c:v>
                </c:pt>
                <c:pt idx="20761">
                  <c:v>4.47206E-5</c:v>
                </c:pt>
                <c:pt idx="20762">
                  <c:v>4.4719290000000003E-5</c:v>
                </c:pt>
                <c:pt idx="20763">
                  <c:v>4.4718039999999997E-5</c:v>
                </c:pt>
                <c:pt idx="20764">
                  <c:v>4.4716770000000003E-5</c:v>
                </c:pt>
                <c:pt idx="20765">
                  <c:v>4.4715429999999998E-5</c:v>
                </c:pt>
                <c:pt idx="20766">
                  <c:v>4.4713989999999998E-5</c:v>
                </c:pt>
                <c:pt idx="20767">
                  <c:v>4.4712549999999999E-5</c:v>
                </c:pt>
                <c:pt idx="20768">
                  <c:v>4.4711189999999999E-5</c:v>
                </c:pt>
                <c:pt idx="20769">
                  <c:v>4.470984E-5</c:v>
                </c:pt>
                <c:pt idx="20770">
                  <c:v>4.4708359999999998E-5</c:v>
                </c:pt>
                <c:pt idx="20771">
                  <c:v>4.4706780000000002E-5</c:v>
                </c:pt>
                <c:pt idx="20772">
                  <c:v>4.47052E-5</c:v>
                </c:pt>
                <c:pt idx="20773">
                  <c:v>4.470374E-5</c:v>
                </c:pt>
                <c:pt idx="20774">
                  <c:v>4.4702420000000002E-5</c:v>
                </c:pt>
                <c:pt idx="20775">
                  <c:v>4.470122E-5</c:v>
                </c:pt>
                <c:pt idx="20776">
                  <c:v>4.4700039999999998E-5</c:v>
                </c:pt>
                <c:pt idx="20777">
                  <c:v>4.46988E-5</c:v>
                </c:pt>
                <c:pt idx="20778">
                  <c:v>4.4697409999999997E-5</c:v>
                </c:pt>
                <c:pt idx="20779">
                  <c:v>4.4695940000000003E-5</c:v>
                </c:pt>
                <c:pt idx="20780">
                  <c:v>4.4694470000000002E-5</c:v>
                </c:pt>
                <c:pt idx="20781">
                  <c:v>4.469309E-5</c:v>
                </c:pt>
                <c:pt idx="20782">
                  <c:v>4.4691789999999997E-5</c:v>
                </c:pt>
                <c:pt idx="20783">
                  <c:v>4.4690500000000002E-5</c:v>
                </c:pt>
                <c:pt idx="20784">
                  <c:v>4.4689140000000002E-5</c:v>
                </c:pt>
                <c:pt idx="20785">
                  <c:v>4.4687639999999998E-5</c:v>
                </c:pt>
                <c:pt idx="20786">
                  <c:v>4.4686069999999997E-5</c:v>
                </c:pt>
                <c:pt idx="20787">
                  <c:v>4.468456E-5</c:v>
                </c:pt>
                <c:pt idx="20788">
                  <c:v>4.4683199999999999E-5</c:v>
                </c:pt>
                <c:pt idx="20789">
                  <c:v>4.4681919999999998E-5</c:v>
                </c:pt>
                <c:pt idx="20790">
                  <c:v>4.4680679999999999E-5</c:v>
                </c:pt>
                <c:pt idx="20791">
                  <c:v>4.4679299999999998E-5</c:v>
                </c:pt>
                <c:pt idx="20792">
                  <c:v>4.4677800000000001E-5</c:v>
                </c:pt>
                <c:pt idx="20793">
                  <c:v>4.4676219999999999E-5</c:v>
                </c:pt>
                <c:pt idx="20794">
                  <c:v>4.4674730000000003E-5</c:v>
                </c:pt>
                <c:pt idx="20795">
                  <c:v>4.4673350000000001E-5</c:v>
                </c:pt>
                <c:pt idx="20796">
                  <c:v>4.4672029999999997E-5</c:v>
                </c:pt>
                <c:pt idx="20797">
                  <c:v>4.4670660000000003E-5</c:v>
                </c:pt>
                <c:pt idx="20798">
                  <c:v>4.4669190000000002E-5</c:v>
                </c:pt>
                <c:pt idx="20799">
                  <c:v>4.4667660000000003E-5</c:v>
                </c:pt>
                <c:pt idx="20800">
                  <c:v>4.4666209999999997E-5</c:v>
                </c:pt>
                <c:pt idx="20801">
                  <c:v>4.4664889999999999E-5</c:v>
                </c:pt>
                <c:pt idx="20802">
                  <c:v>4.4663599999999997E-5</c:v>
                </c:pt>
                <c:pt idx="20803">
                  <c:v>4.4662239999999997E-5</c:v>
                </c:pt>
                <c:pt idx="20804">
                  <c:v>4.4660760000000002E-5</c:v>
                </c:pt>
                <c:pt idx="20805">
                  <c:v>4.4659210000000002E-5</c:v>
                </c:pt>
                <c:pt idx="20806">
                  <c:v>4.4657709999999998E-5</c:v>
                </c:pt>
                <c:pt idx="20807">
                  <c:v>4.4656359999999999E-5</c:v>
                </c:pt>
                <c:pt idx="20808">
                  <c:v>4.4655060000000003E-5</c:v>
                </c:pt>
                <c:pt idx="20809">
                  <c:v>4.465366E-5</c:v>
                </c:pt>
                <c:pt idx="20810">
                  <c:v>4.465211E-5</c:v>
                </c:pt>
                <c:pt idx="20811">
                  <c:v>4.4650490000000001E-5</c:v>
                </c:pt>
                <c:pt idx="20812">
                  <c:v>4.464892E-5</c:v>
                </c:pt>
                <c:pt idx="20813">
                  <c:v>4.4647510000000003E-5</c:v>
                </c:pt>
                <c:pt idx="20814">
                  <c:v>4.46462E-5</c:v>
                </c:pt>
                <c:pt idx="20815">
                  <c:v>4.4644939999999999E-5</c:v>
                </c:pt>
                <c:pt idx="20816">
                  <c:v>4.4643569999999999E-5</c:v>
                </c:pt>
                <c:pt idx="20817">
                  <c:v>4.4642089999999997E-5</c:v>
                </c:pt>
                <c:pt idx="20818">
                  <c:v>4.4640530000000003E-5</c:v>
                </c:pt>
                <c:pt idx="20819">
                  <c:v>4.4639019999999999E-5</c:v>
                </c:pt>
                <c:pt idx="20820">
                  <c:v>4.4637639999999997E-5</c:v>
                </c:pt>
                <c:pt idx="20821">
                  <c:v>4.4636309999999999E-5</c:v>
                </c:pt>
                <c:pt idx="20822">
                  <c:v>4.4633409999999999E-5</c:v>
                </c:pt>
                <c:pt idx="20823">
                  <c:v>4.4629470000000001E-5</c:v>
                </c:pt>
                <c:pt idx="20824">
                  <c:v>4.462499E-5</c:v>
                </c:pt>
                <c:pt idx="20825">
                  <c:v>4.4620470000000002E-5</c:v>
                </c:pt>
                <c:pt idx="20826">
                  <c:v>4.4616310000000002E-5</c:v>
                </c:pt>
                <c:pt idx="20827">
                  <c:v>4.4612759999999998E-5</c:v>
                </c:pt>
                <c:pt idx="20828">
                  <c:v>4.4610000000000001E-5</c:v>
                </c:pt>
                <c:pt idx="20829">
                  <c:v>4.4608109999999998E-5</c:v>
                </c:pt>
                <c:pt idx="20830">
                  <c:v>4.4606859999999999E-5</c:v>
                </c:pt>
                <c:pt idx="20831">
                  <c:v>4.4606130000000002E-5</c:v>
                </c:pt>
                <c:pt idx="20832">
                  <c:v>4.4605830000000001E-5</c:v>
                </c:pt>
                <c:pt idx="20833">
                  <c:v>4.4605409999999999E-5</c:v>
                </c:pt>
                <c:pt idx="20834">
                  <c:v>4.460494E-5</c:v>
                </c:pt>
                <c:pt idx="20835">
                  <c:v>4.4604149999999999E-5</c:v>
                </c:pt>
                <c:pt idx="20836">
                  <c:v>4.4603169999999998E-5</c:v>
                </c:pt>
                <c:pt idx="20837">
                  <c:v>4.4601670000000002E-5</c:v>
                </c:pt>
                <c:pt idx="20838">
                  <c:v>4.4599720000000001E-5</c:v>
                </c:pt>
                <c:pt idx="20839">
                  <c:v>4.459749E-5</c:v>
                </c:pt>
                <c:pt idx="20840">
                  <c:v>4.4595400000000003E-5</c:v>
                </c:pt>
                <c:pt idx="20841">
                  <c:v>4.4593460000000003E-5</c:v>
                </c:pt>
                <c:pt idx="20842">
                  <c:v>4.4591749999999999E-5</c:v>
                </c:pt>
                <c:pt idx="20843">
                  <c:v>4.4590189999999998E-5</c:v>
                </c:pt>
                <c:pt idx="20844">
                  <c:v>4.4588619999999997E-5</c:v>
                </c:pt>
                <c:pt idx="20845">
                  <c:v>4.4587099999999999E-5</c:v>
                </c:pt>
                <c:pt idx="20846">
                  <c:v>4.4585619999999997E-5</c:v>
                </c:pt>
                <c:pt idx="20847">
                  <c:v>4.4584189999999998E-5</c:v>
                </c:pt>
                <c:pt idx="20848">
                  <c:v>4.4582939999999999E-5</c:v>
                </c:pt>
                <c:pt idx="20849">
                  <c:v>4.458169E-5</c:v>
                </c:pt>
                <c:pt idx="20850">
                  <c:v>4.458043E-5</c:v>
                </c:pt>
                <c:pt idx="20851">
                  <c:v>4.4579020000000003E-5</c:v>
                </c:pt>
                <c:pt idx="20852">
                  <c:v>4.4577499999999998E-5</c:v>
                </c:pt>
                <c:pt idx="20853">
                  <c:v>4.4576000000000001E-5</c:v>
                </c:pt>
                <c:pt idx="20854">
                  <c:v>4.457462E-5</c:v>
                </c:pt>
                <c:pt idx="20855">
                  <c:v>4.4573280000000001E-5</c:v>
                </c:pt>
                <c:pt idx="20856">
                  <c:v>4.4571930000000001E-5</c:v>
                </c:pt>
                <c:pt idx="20857">
                  <c:v>4.4570349999999999E-5</c:v>
                </c:pt>
                <c:pt idx="20858">
                  <c:v>4.4568669999999997E-5</c:v>
                </c:pt>
                <c:pt idx="20859">
                  <c:v>4.456687E-5</c:v>
                </c:pt>
                <c:pt idx="20860">
                  <c:v>4.456522E-5</c:v>
                </c:pt>
                <c:pt idx="20861">
                  <c:v>4.4563749999999998E-5</c:v>
                </c:pt>
                <c:pt idx="20862">
                  <c:v>4.456242E-5</c:v>
                </c:pt>
                <c:pt idx="20863">
                  <c:v>4.4561100000000003E-5</c:v>
                </c:pt>
                <c:pt idx="20864">
                  <c:v>4.455971E-5</c:v>
                </c:pt>
                <c:pt idx="20865">
                  <c:v>4.4558260000000001E-5</c:v>
                </c:pt>
                <c:pt idx="20866">
                  <c:v>4.4556830000000002E-5</c:v>
                </c:pt>
                <c:pt idx="20867">
                  <c:v>4.4555509999999998E-5</c:v>
                </c:pt>
                <c:pt idx="20868">
                  <c:v>4.4554269999999999E-5</c:v>
                </c:pt>
                <c:pt idx="20869">
                  <c:v>4.4553040000000001E-5</c:v>
                </c:pt>
                <c:pt idx="20870">
                  <c:v>4.4551600000000002E-5</c:v>
                </c:pt>
                <c:pt idx="20871">
                  <c:v>4.4549979999999997E-5</c:v>
                </c:pt>
                <c:pt idx="20872">
                  <c:v>4.4548249999999998E-5</c:v>
                </c:pt>
                <c:pt idx="20873">
                  <c:v>4.4546580000000003E-5</c:v>
                </c:pt>
                <c:pt idx="20874">
                  <c:v>4.4545059999999999E-5</c:v>
                </c:pt>
                <c:pt idx="20875">
                  <c:v>4.4543699999999998E-5</c:v>
                </c:pt>
                <c:pt idx="20876">
                  <c:v>4.4542419999999997E-5</c:v>
                </c:pt>
                <c:pt idx="20877">
                  <c:v>4.4540999999999999E-5</c:v>
                </c:pt>
                <c:pt idx="20878">
                  <c:v>4.4539500000000003E-5</c:v>
                </c:pt>
                <c:pt idx="20879">
                  <c:v>4.4537889999999999E-5</c:v>
                </c:pt>
                <c:pt idx="20880">
                  <c:v>4.4536380000000001E-5</c:v>
                </c:pt>
                <c:pt idx="20881">
                  <c:v>4.4534969999999998E-5</c:v>
                </c:pt>
                <c:pt idx="20882">
                  <c:v>4.4533629999999999E-5</c:v>
                </c:pt>
                <c:pt idx="20883">
                  <c:v>4.4532300000000001E-5</c:v>
                </c:pt>
                <c:pt idx="20884">
                  <c:v>4.4530819999999999E-5</c:v>
                </c:pt>
                <c:pt idx="20885">
                  <c:v>4.4529230000000003E-5</c:v>
                </c:pt>
                <c:pt idx="20886">
                  <c:v>4.4527580000000002E-5</c:v>
                </c:pt>
                <c:pt idx="20887">
                  <c:v>4.4526010000000001E-5</c:v>
                </c:pt>
                <c:pt idx="20888">
                  <c:v>4.4524570000000002E-5</c:v>
                </c:pt>
                <c:pt idx="20889">
                  <c:v>4.4523239999999997E-5</c:v>
                </c:pt>
                <c:pt idx="20890">
                  <c:v>4.4521950000000002E-5</c:v>
                </c:pt>
                <c:pt idx="20891">
                  <c:v>4.4520529999999997E-5</c:v>
                </c:pt>
                <c:pt idx="20892">
                  <c:v>4.4518979999999997E-5</c:v>
                </c:pt>
                <c:pt idx="20893">
                  <c:v>4.4517320000000003E-5</c:v>
                </c:pt>
                <c:pt idx="20894">
                  <c:v>4.4515750000000001E-5</c:v>
                </c:pt>
                <c:pt idx="20895">
                  <c:v>4.4514290000000001E-5</c:v>
                </c:pt>
                <c:pt idx="20896">
                  <c:v>4.4512960000000003E-5</c:v>
                </c:pt>
                <c:pt idx="20897">
                  <c:v>4.4511670000000001E-5</c:v>
                </c:pt>
                <c:pt idx="20898">
                  <c:v>4.451021E-5</c:v>
                </c:pt>
                <c:pt idx="20899">
                  <c:v>4.4508590000000002E-5</c:v>
                </c:pt>
                <c:pt idx="20900">
                  <c:v>4.4506869999999997E-5</c:v>
                </c:pt>
                <c:pt idx="20901">
                  <c:v>4.4505210000000003E-5</c:v>
                </c:pt>
                <c:pt idx="20902">
                  <c:v>4.4503689999999998E-5</c:v>
                </c:pt>
                <c:pt idx="20903">
                  <c:v>4.4502290000000002E-5</c:v>
                </c:pt>
                <c:pt idx="20904">
                  <c:v>4.4500950000000003E-5</c:v>
                </c:pt>
                <c:pt idx="20905">
                  <c:v>4.4499519999999998E-5</c:v>
                </c:pt>
                <c:pt idx="20906">
                  <c:v>4.4497989999999999E-5</c:v>
                </c:pt>
                <c:pt idx="20907">
                  <c:v>4.4496339999999999E-5</c:v>
                </c:pt>
                <c:pt idx="20908">
                  <c:v>4.4494730000000001E-5</c:v>
                </c:pt>
                <c:pt idx="20909">
                  <c:v>4.4493239999999999E-5</c:v>
                </c:pt>
                <c:pt idx="20910">
                  <c:v>4.4491869999999998E-5</c:v>
                </c:pt>
                <c:pt idx="20911">
                  <c:v>4.4490480000000002E-5</c:v>
                </c:pt>
                <c:pt idx="20912">
                  <c:v>4.4487460000000001E-5</c:v>
                </c:pt>
                <c:pt idx="20913">
                  <c:v>4.4483339999999998E-5</c:v>
                </c:pt>
                <c:pt idx="20914">
                  <c:v>4.4478740000000001E-5</c:v>
                </c:pt>
                <c:pt idx="20915">
                  <c:v>4.447417E-5</c:v>
                </c:pt>
                <c:pt idx="20916">
                  <c:v>4.4469989999999999E-5</c:v>
                </c:pt>
                <c:pt idx="20917">
                  <c:v>4.4466470000000003E-5</c:v>
                </c:pt>
                <c:pt idx="20918">
                  <c:v>4.4463760000000003E-5</c:v>
                </c:pt>
                <c:pt idx="20919">
                  <c:v>4.4461849999999999E-5</c:v>
                </c:pt>
                <c:pt idx="20920">
                  <c:v>4.4460650000000003E-5</c:v>
                </c:pt>
                <c:pt idx="20921">
                  <c:v>4.4460050000000001E-5</c:v>
                </c:pt>
                <c:pt idx="20922">
                  <c:v>4.4459529999999999E-5</c:v>
                </c:pt>
                <c:pt idx="20923">
                  <c:v>4.4459029999999998E-5</c:v>
                </c:pt>
                <c:pt idx="20924">
                  <c:v>4.4458490000000001E-5</c:v>
                </c:pt>
                <c:pt idx="20925">
                  <c:v>4.445771E-5</c:v>
                </c:pt>
                <c:pt idx="20926">
                  <c:v>4.445664E-5</c:v>
                </c:pt>
                <c:pt idx="20927">
                  <c:v>4.4455079999999999E-5</c:v>
                </c:pt>
                <c:pt idx="20928">
                  <c:v>4.4453090000000002E-5</c:v>
                </c:pt>
                <c:pt idx="20929">
                  <c:v>4.4451040000000001E-5</c:v>
                </c:pt>
                <c:pt idx="20930">
                  <c:v>4.4448959999999998E-5</c:v>
                </c:pt>
                <c:pt idx="20931">
                  <c:v>4.4446880000000002E-5</c:v>
                </c:pt>
                <c:pt idx="20932">
                  <c:v>4.4444570000000003E-5</c:v>
                </c:pt>
                <c:pt idx="20933">
                  <c:v>4.44424E-5</c:v>
                </c:pt>
                <c:pt idx="20934">
                  <c:v>4.444047E-5</c:v>
                </c:pt>
                <c:pt idx="20935">
                  <c:v>4.4438899999999999E-5</c:v>
                </c:pt>
                <c:pt idx="20936">
                  <c:v>4.443765E-5</c:v>
                </c:pt>
                <c:pt idx="20937">
                  <c:v>4.4436639999999997E-5</c:v>
                </c:pt>
                <c:pt idx="20938">
                  <c:v>4.4435689999999998E-5</c:v>
                </c:pt>
                <c:pt idx="20939">
                  <c:v>4.4434680000000002E-5</c:v>
                </c:pt>
                <c:pt idx="20940">
                  <c:v>4.4433440000000003E-5</c:v>
                </c:pt>
                <c:pt idx="20941">
                  <c:v>4.4431919999999999E-5</c:v>
                </c:pt>
                <c:pt idx="20942">
                  <c:v>4.4430240000000003E-5</c:v>
                </c:pt>
                <c:pt idx="20943">
                  <c:v>4.4428609999999997E-5</c:v>
                </c:pt>
                <c:pt idx="20944">
                  <c:v>4.4427069999999998E-5</c:v>
                </c:pt>
                <c:pt idx="20945">
                  <c:v>4.442555E-5</c:v>
                </c:pt>
                <c:pt idx="20946">
                  <c:v>4.4423979999999999E-5</c:v>
                </c:pt>
                <c:pt idx="20947">
                  <c:v>4.4422370000000001E-5</c:v>
                </c:pt>
                <c:pt idx="20948">
                  <c:v>4.4420679999999998E-5</c:v>
                </c:pt>
                <c:pt idx="20949">
                  <c:v>4.4419019999999997E-5</c:v>
                </c:pt>
                <c:pt idx="20950">
                  <c:v>4.4417530000000002E-5</c:v>
                </c:pt>
                <c:pt idx="20951">
                  <c:v>4.4416170000000001E-5</c:v>
                </c:pt>
                <c:pt idx="20952">
                  <c:v>4.4414900000000001E-5</c:v>
                </c:pt>
                <c:pt idx="20953">
                  <c:v>4.4413560000000002E-5</c:v>
                </c:pt>
                <c:pt idx="20954">
                  <c:v>4.4412090000000001E-5</c:v>
                </c:pt>
                <c:pt idx="20955">
                  <c:v>4.441043E-5</c:v>
                </c:pt>
                <c:pt idx="20956">
                  <c:v>4.4408759999999998E-5</c:v>
                </c:pt>
                <c:pt idx="20957">
                  <c:v>4.4407229999999999E-5</c:v>
                </c:pt>
                <c:pt idx="20958">
                  <c:v>4.4405849999999998E-5</c:v>
                </c:pt>
                <c:pt idx="20959">
                  <c:v>4.4404509999999999E-5</c:v>
                </c:pt>
                <c:pt idx="20960">
                  <c:v>4.4403120000000003E-5</c:v>
                </c:pt>
                <c:pt idx="20961">
                  <c:v>4.4401589999999998E-5</c:v>
                </c:pt>
                <c:pt idx="20962">
                  <c:v>4.4399939999999998E-5</c:v>
                </c:pt>
                <c:pt idx="20963">
                  <c:v>4.4398289999999997E-5</c:v>
                </c:pt>
                <c:pt idx="20964">
                  <c:v>4.4396790000000001E-5</c:v>
                </c:pt>
                <c:pt idx="20965">
                  <c:v>4.439542E-5</c:v>
                </c:pt>
                <c:pt idx="20966">
                  <c:v>4.439407E-5</c:v>
                </c:pt>
                <c:pt idx="20967">
                  <c:v>4.4392569999999997E-5</c:v>
                </c:pt>
                <c:pt idx="20968">
                  <c:v>4.439097E-5</c:v>
                </c:pt>
                <c:pt idx="20969">
                  <c:v>4.4389250000000002E-5</c:v>
                </c:pt>
                <c:pt idx="20970">
                  <c:v>4.4387639999999998E-5</c:v>
                </c:pt>
                <c:pt idx="20971">
                  <c:v>4.4386170000000003E-5</c:v>
                </c:pt>
                <c:pt idx="20972">
                  <c:v>4.4384800000000002E-5</c:v>
                </c:pt>
                <c:pt idx="20973">
                  <c:v>4.4383469999999997E-5</c:v>
                </c:pt>
                <c:pt idx="20974">
                  <c:v>4.4382139999999999E-5</c:v>
                </c:pt>
                <c:pt idx="20975">
                  <c:v>4.4380579999999999E-5</c:v>
                </c:pt>
                <c:pt idx="20976">
                  <c:v>4.4378890000000002E-5</c:v>
                </c:pt>
                <c:pt idx="20977">
                  <c:v>4.4377060000000003E-5</c:v>
                </c:pt>
                <c:pt idx="20978">
                  <c:v>4.4375320000000003E-5</c:v>
                </c:pt>
                <c:pt idx="20979">
                  <c:v>4.437373E-5</c:v>
                </c:pt>
                <c:pt idx="20980">
                  <c:v>4.4372349999999999E-5</c:v>
                </c:pt>
                <c:pt idx="20981">
                  <c:v>4.4371120000000001E-5</c:v>
                </c:pt>
                <c:pt idx="20982">
                  <c:v>4.4369899999999997E-5</c:v>
                </c:pt>
                <c:pt idx="20983">
                  <c:v>4.4368510000000001E-5</c:v>
                </c:pt>
                <c:pt idx="20984">
                  <c:v>4.4366970000000002E-5</c:v>
                </c:pt>
                <c:pt idx="20985">
                  <c:v>4.4365240000000003E-5</c:v>
                </c:pt>
                <c:pt idx="20986">
                  <c:v>4.4363539999999999E-5</c:v>
                </c:pt>
                <c:pt idx="20987">
                  <c:v>4.4361950000000003E-5</c:v>
                </c:pt>
                <c:pt idx="20988">
                  <c:v>4.4360500000000003E-5</c:v>
                </c:pt>
                <c:pt idx="20989">
                  <c:v>4.4359130000000002E-5</c:v>
                </c:pt>
                <c:pt idx="20990">
                  <c:v>4.435765E-5</c:v>
                </c:pt>
                <c:pt idx="20991">
                  <c:v>4.4356079999999999E-5</c:v>
                </c:pt>
                <c:pt idx="20992">
                  <c:v>4.4354360000000001E-5</c:v>
                </c:pt>
                <c:pt idx="20993">
                  <c:v>4.4352669999999998E-5</c:v>
                </c:pt>
                <c:pt idx="20994">
                  <c:v>4.4351109999999997E-5</c:v>
                </c:pt>
                <c:pt idx="20995">
                  <c:v>4.4349679999999999E-5</c:v>
                </c:pt>
                <c:pt idx="20996">
                  <c:v>4.434834E-5</c:v>
                </c:pt>
                <c:pt idx="20997">
                  <c:v>4.4346900000000001E-5</c:v>
                </c:pt>
                <c:pt idx="20998">
                  <c:v>4.4345370000000002E-5</c:v>
                </c:pt>
                <c:pt idx="20999">
                  <c:v>4.4343710000000001E-5</c:v>
                </c:pt>
                <c:pt idx="21000">
                  <c:v>4.4342060000000001E-5</c:v>
                </c:pt>
                <c:pt idx="21001">
                  <c:v>4.43405E-5</c:v>
                </c:pt>
                <c:pt idx="21002">
                  <c:v>4.4339019999999998E-5</c:v>
                </c:pt>
                <c:pt idx="21003">
                  <c:v>4.4337559999999998E-5</c:v>
                </c:pt>
                <c:pt idx="21004">
                  <c:v>4.4335980000000002E-5</c:v>
                </c:pt>
                <c:pt idx="21005">
                  <c:v>4.4334179999999998E-5</c:v>
                </c:pt>
                <c:pt idx="21006">
                  <c:v>4.4330769999999997E-5</c:v>
                </c:pt>
                <c:pt idx="21007">
                  <c:v>4.4326509999999997E-5</c:v>
                </c:pt>
                <c:pt idx="21008">
                  <c:v>4.4321969999999998E-5</c:v>
                </c:pt>
                <c:pt idx="21009">
                  <c:v>4.4317609999999998E-5</c:v>
                </c:pt>
                <c:pt idx="21010">
                  <c:v>4.4313719999999997E-5</c:v>
                </c:pt>
                <c:pt idx="21011">
                  <c:v>4.4310480000000001E-5</c:v>
                </c:pt>
                <c:pt idx="21012">
                  <c:v>4.4307960000000001E-5</c:v>
                </c:pt>
                <c:pt idx="21013">
                  <c:v>4.4306130000000001E-5</c:v>
                </c:pt>
                <c:pt idx="21014">
                  <c:v>4.4304729999999998E-5</c:v>
                </c:pt>
                <c:pt idx="21015">
                  <c:v>4.4303710000000001E-5</c:v>
                </c:pt>
                <c:pt idx="21016">
                  <c:v>4.4303020000000001E-5</c:v>
                </c:pt>
                <c:pt idx="21017">
                  <c:v>4.4302170000000002E-5</c:v>
                </c:pt>
                <c:pt idx="21018">
                  <c:v>4.4301319999999997E-5</c:v>
                </c:pt>
                <c:pt idx="21019">
                  <c:v>4.43003E-5</c:v>
                </c:pt>
                <c:pt idx="21020">
                  <c:v>4.4299180000000003E-5</c:v>
                </c:pt>
                <c:pt idx="21021">
                  <c:v>4.4297749999999998E-5</c:v>
                </c:pt>
                <c:pt idx="21022">
                  <c:v>4.4295909999999998E-5</c:v>
                </c:pt>
                <c:pt idx="21023">
                  <c:v>4.4293760000000003E-5</c:v>
                </c:pt>
                <c:pt idx="21024">
                  <c:v>4.4291669999999999E-5</c:v>
                </c:pt>
                <c:pt idx="21025">
                  <c:v>4.4289699999999997E-5</c:v>
                </c:pt>
                <c:pt idx="21026">
                  <c:v>4.4287869999999998E-5</c:v>
                </c:pt>
                <c:pt idx="21027">
                  <c:v>4.4285919999999997E-5</c:v>
                </c:pt>
                <c:pt idx="21028">
                  <c:v>4.428403E-5</c:v>
                </c:pt>
                <c:pt idx="21029">
                  <c:v>4.4282239999999997E-5</c:v>
                </c:pt>
                <c:pt idx="21030">
                  <c:v>4.4280619999999999E-5</c:v>
                </c:pt>
                <c:pt idx="21031">
                  <c:v>4.4279220000000003E-5</c:v>
                </c:pt>
                <c:pt idx="21032">
                  <c:v>4.4277999999999999E-5</c:v>
                </c:pt>
                <c:pt idx="21033">
                  <c:v>4.4276770000000001E-5</c:v>
                </c:pt>
                <c:pt idx="21034">
                  <c:v>4.4275459999999997E-5</c:v>
                </c:pt>
                <c:pt idx="21035">
                  <c:v>4.4273929999999998E-5</c:v>
                </c:pt>
                <c:pt idx="21036">
                  <c:v>4.4272230000000001E-5</c:v>
                </c:pt>
                <c:pt idx="21037">
                  <c:v>4.4270429999999998E-5</c:v>
                </c:pt>
                <c:pt idx="21038">
                  <c:v>4.4268679999999997E-5</c:v>
                </c:pt>
                <c:pt idx="21039">
                  <c:v>4.4267090000000001E-5</c:v>
                </c:pt>
                <c:pt idx="21040">
                  <c:v>4.4265660000000003E-5</c:v>
                </c:pt>
                <c:pt idx="21041">
                  <c:v>4.4264210000000003E-5</c:v>
                </c:pt>
                <c:pt idx="21042">
                  <c:v>4.4262689999999998E-5</c:v>
                </c:pt>
                <c:pt idx="21043">
                  <c:v>4.4261090000000001E-5</c:v>
                </c:pt>
                <c:pt idx="21044">
                  <c:v>4.425942E-5</c:v>
                </c:pt>
                <c:pt idx="21045">
                  <c:v>4.4257810000000002E-5</c:v>
                </c:pt>
                <c:pt idx="21046">
                  <c:v>4.4256360000000003E-5</c:v>
                </c:pt>
                <c:pt idx="21047">
                  <c:v>4.425506E-5</c:v>
                </c:pt>
                <c:pt idx="21048">
                  <c:v>4.4253620000000001E-5</c:v>
                </c:pt>
                <c:pt idx="21049">
                  <c:v>4.4252019999999997E-5</c:v>
                </c:pt>
                <c:pt idx="21050">
                  <c:v>4.425031E-5</c:v>
                </c:pt>
                <c:pt idx="21051">
                  <c:v>4.4248549999999998E-5</c:v>
                </c:pt>
                <c:pt idx="21052">
                  <c:v>4.4246899999999998E-5</c:v>
                </c:pt>
                <c:pt idx="21053">
                  <c:v>4.4245439999999998E-5</c:v>
                </c:pt>
                <c:pt idx="21054">
                  <c:v>4.4244099999999999E-5</c:v>
                </c:pt>
                <c:pt idx="21055">
                  <c:v>4.4242649999999999E-5</c:v>
                </c:pt>
                <c:pt idx="21056">
                  <c:v>4.4241099999999999E-5</c:v>
                </c:pt>
                <c:pt idx="21057">
                  <c:v>4.4239459999999999E-5</c:v>
                </c:pt>
                <c:pt idx="21058">
                  <c:v>4.4237779999999997E-5</c:v>
                </c:pt>
                <c:pt idx="21059">
                  <c:v>4.4236190000000001E-5</c:v>
                </c:pt>
                <c:pt idx="21060">
                  <c:v>4.4234760000000003E-5</c:v>
                </c:pt>
                <c:pt idx="21061">
                  <c:v>4.4233439999999998E-5</c:v>
                </c:pt>
                <c:pt idx="21062">
                  <c:v>4.4231989999999999E-5</c:v>
                </c:pt>
                <c:pt idx="21063">
                  <c:v>4.4230429999999998E-5</c:v>
                </c:pt>
                <c:pt idx="21064">
                  <c:v>4.4228779999999998E-5</c:v>
                </c:pt>
                <c:pt idx="21065">
                  <c:v>4.422707E-5</c:v>
                </c:pt>
                <c:pt idx="21066">
                  <c:v>4.422542E-5</c:v>
                </c:pt>
                <c:pt idx="21067">
                  <c:v>4.4223949999999999E-5</c:v>
                </c:pt>
                <c:pt idx="21068">
                  <c:v>4.4222660000000003E-5</c:v>
                </c:pt>
                <c:pt idx="21069">
                  <c:v>4.422126E-5</c:v>
                </c:pt>
                <c:pt idx="21070">
                  <c:v>4.4219699999999999E-5</c:v>
                </c:pt>
                <c:pt idx="21071">
                  <c:v>4.4218019999999997E-5</c:v>
                </c:pt>
                <c:pt idx="21072">
                  <c:v>4.4216250000000002E-5</c:v>
                </c:pt>
                <c:pt idx="21073">
                  <c:v>4.421458E-5</c:v>
                </c:pt>
                <c:pt idx="21074">
                  <c:v>4.421303E-5</c:v>
                </c:pt>
                <c:pt idx="21075">
                  <c:v>4.4211629999999997E-5</c:v>
                </c:pt>
                <c:pt idx="21076">
                  <c:v>4.4210089999999998E-5</c:v>
                </c:pt>
                <c:pt idx="21077">
                  <c:v>4.4208420000000003E-5</c:v>
                </c:pt>
                <c:pt idx="21078">
                  <c:v>4.4206670000000003E-5</c:v>
                </c:pt>
                <c:pt idx="21079">
                  <c:v>4.4204859999999998E-5</c:v>
                </c:pt>
                <c:pt idx="21080">
                  <c:v>4.4203180000000003E-5</c:v>
                </c:pt>
                <c:pt idx="21081">
                  <c:v>4.4201720000000002E-5</c:v>
                </c:pt>
                <c:pt idx="21082">
                  <c:v>4.4200370000000002E-5</c:v>
                </c:pt>
                <c:pt idx="21083">
                  <c:v>4.4198920000000003E-5</c:v>
                </c:pt>
                <c:pt idx="21084">
                  <c:v>4.4197350000000001E-5</c:v>
                </c:pt>
                <c:pt idx="21085">
                  <c:v>4.4195630000000003E-5</c:v>
                </c:pt>
                <c:pt idx="21086">
                  <c:v>4.4193780000000002E-5</c:v>
                </c:pt>
                <c:pt idx="21087">
                  <c:v>4.4191989999999999E-5</c:v>
                </c:pt>
                <c:pt idx="21088">
                  <c:v>4.4190400000000003E-5</c:v>
                </c:pt>
                <c:pt idx="21089">
                  <c:v>4.4188979999999999E-5</c:v>
                </c:pt>
                <c:pt idx="21090">
                  <c:v>4.4187519999999998E-5</c:v>
                </c:pt>
                <c:pt idx="21091">
                  <c:v>4.4185940000000003E-5</c:v>
                </c:pt>
                <c:pt idx="21092">
                  <c:v>4.418426E-5</c:v>
                </c:pt>
                <c:pt idx="21093">
                  <c:v>4.4182499999999999E-5</c:v>
                </c:pt>
                <c:pt idx="21094">
                  <c:v>4.4180790000000002E-5</c:v>
                </c:pt>
                <c:pt idx="21095">
                  <c:v>4.4179250000000002E-5</c:v>
                </c:pt>
                <c:pt idx="21096">
                  <c:v>4.4177829999999998E-5</c:v>
                </c:pt>
                <c:pt idx="21097">
                  <c:v>4.4176320000000001E-5</c:v>
                </c:pt>
                <c:pt idx="21098">
                  <c:v>4.4174690000000002E-5</c:v>
                </c:pt>
                <c:pt idx="21099">
                  <c:v>4.4172940000000001E-5</c:v>
                </c:pt>
                <c:pt idx="21100">
                  <c:v>4.4171129999999997E-5</c:v>
                </c:pt>
                <c:pt idx="21101">
                  <c:v>4.4169399999999998E-5</c:v>
                </c:pt>
                <c:pt idx="21102">
                  <c:v>4.4167720000000002E-5</c:v>
                </c:pt>
                <c:pt idx="21103">
                  <c:v>4.416469E-5</c:v>
                </c:pt>
                <c:pt idx="21104">
                  <c:v>4.4160760000000003E-5</c:v>
                </c:pt>
                <c:pt idx="21105">
                  <c:v>4.415636E-5</c:v>
                </c:pt>
                <c:pt idx="21106">
                  <c:v>4.4151910000000001E-5</c:v>
                </c:pt>
                <c:pt idx="21107">
                  <c:v>4.4147699999999997E-5</c:v>
                </c:pt>
                <c:pt idx="21108">
                  <c:v>4.414405E-5</c:v>
                </c:pt>
                <c:pt idx="21109">
                  <c:v>4.4141090000000003E-5</c:v>
                </c:pt>
                <c:pt idx="21110">
                  <c:v>4.4138870000000003E-5</c:v>
                </c:pt>
                <c:pt idx="21111">
                  <c:v>4.4137329999999997E-5</c:v>
                </c:pt>
                <c:pt idx="21112">
                  <c:v>4.413631E-5</c:v>
                </c:pt>
                <c:pt idx="21113">
                  <c:v>4.4135560000000002E-5</c:v>
                </c:pt>
                <c:pt idx="21114">
                  <c:v>4.4134739999999999E-5</c:v>
                </c:pt>
                <c:pt idx="21115">
                  <c:v>4.4134000000000001E-5</c:v>
                </c:pt>
                <c:pt idx="21116">
                  <c:v>4.41332E-5</c:v>
                </c:pt>
                <c:pt idx="21117">
                  <c:v>4.4132189999999997E-5</c:v>
                </c:pt>
                <c:pt idx="21118">
                  <c:v>4.4130839999999997E-5</c:v>
                </c:pt>
                <c:pt idx="21119">
                  <c:v>4.4129009999999998E-5</c:v>
                </c:pt>
                <c:pt idx="21120">
                  <c:v>4.4126799999999999E-5</c:v>
                </c:pt>
                <c:pt idx="21121">
                  <c:v>4.412459E-5</c:v>
                </c:pt>
                <c:pt idx="21122">
                  <c:v>4.412245E-5</c:v>
                </c:pt>
                <c:pt idx="21123">
                  <c:v>4.4120460000000003E-5</c:v>
                </c:pt>
                <c:pt idx="21124">
                  <c:v>4.4118300000000001E-5</c:v>
                </c:pt>
                <c:pt idx="21125">
                  <c:v>4.411625E-5</c:v>
                </c:pt>
                <c:pt idx="21126">
                  <c:v>4.4114289999999998E-5</c:v>
                </c:pt>
                <c:pt idx="21127">
                  <c:v>4.411267E-5</c:v>
                </c:pt>
                <c:pt idx="21128">
                  <c:v>4.4110799999999998E-5</c:v>
                </c:pt>
                <c:pt idx="21129">
                  <c:v>4.4109420000000003E-5</c:v>
                </c:pt>
                <c:pt idx="21130">
                  <c:v>4.4108530000000002E-5</c:v>
                </c:pt>
                <c:pt idx="21131">
                  <c:v>4.4107699999999998E-5</c:v>
                </c:pt>
                <c:pt idx="21132">
                  <c:v>4.4106390000000001E-5</c:v>
                </c:pt>
                <c:pt idx="21133">
                  <c:v>4.4104850000000002E-5</c:v>
                </c:pt>
                <c:pt idx="21134">
                  <c:v>4.4103420000000003E-5</c:v>
                </c:pt>
                <c:pt idx="21135">
                  <c:v>4.4101519999999999E-5</c:v>
                </c:pt>
                <c:pt idx="21136">
                  <c:v>4.4099289999999999E-5</c:v>
                </c:pt>
                <c:pt idx="21137">
                  <c:v>4.4097010000000002E-5</c:v>
                </c:pt>
                <c:pt idx="21138">
                  <c:v>4.4094999999999997E-5</c:v>
                </c:pt>
                <c:pt idx="21139">
                  <c:v>4.4093430000000002E-5</c:v>
                </c:pt>
                <c:pt idx="21140">
                  <c:v>4.4092199999999998E-5</c:v>
                </c:pt>
                <c:pt idx="21141">
                  <c:v>4.4091020000000003E-5</c:v>
                </c:pt>
                <c:pt idx="21142">
                  <c:v>4.408981E-5</c:v>
                </c:pt>
                <c:pt idx="21143">
                  <c:v>4.4088570000000001E-5</c:v>
                </c:pt>
                <c:pt idx="21144">
                  <c:v>4.4086850000000003E-5</c:v>
                </c:pt>
                <c:pt idx="21145">
                  <c:v>4.4085119999999997E-5</c:v>
                </c:pt>
                <c:pt idx="21146">
                  <c:v>4.4083409999999999E-5</c:v>
                </c:pt>
                <c:pt idx="21147">
                  <c:v>4.408177E-5</c:v>
                </c:pt>
                <c:pt idx="21148">
                  <c:v>4.4080109999999999E-5</c:v>
                </c:pt>
                <c:pt idx="21149">
                  <c:v>4.4078439999999997E-5</c:v>
                </c:pt>
                <c:pt idx="21150">
                  <c:v>4.4076660000000002E-5</c:v>
                </c:pt>
                <c:pt idx="21151">
                  <c:v>4.4074769999999998E-5</c:v>
                </c:pt>
                <c:pt idx="21152">
                  <c:v>4.4072970000000001E-5</c:v>
                </c:pt>
                <c:pt idx="21153">
                  <c:v>4.4071359999999997E-5</c:v>
                </c:pt>
                <c:pt idx="21154">
                  <c:v>4.406995E-5</c:v>
                </c:pt>
                <c:pt idx="21155">
                  <c:v>4.4068640000000003E-5</c:v>
                </c:pt>
                <c:pt idx="21156">
                  <c:v>4.4067370000000002E-5</c:v>
                </c:pt>
                <c:pt idx="21157">
                  <c:v>4.4065939999999997E-5</c:v>
                </c:pt>
                <c:pt idx="21158">
                  <c:v>4.406424E-5</c:v>
                </c:pt>
                <c:pt idx="21159">
                  <c:v>4.4062440000000003E-5</c:v>
                </c:pt>
                <c:pt idx="21160">
                  <c:v>4.406065E-5</c:v>
                </c:pt>
                <c:pt idx="21161">
                  <c:v>4.4058940000000002E-5</c:v>
                </c:pt>
                <c:pt idx="21162">
                  <c:v>4.4057290000000002E-5</c:v>
                </c:pt>
                <c:pt idx="21163">
                  <c:v>4.4055750000000003E-5</c:v>
                </c:pt>
                <c:pt idx="21164">
                  <c:v>4.405416E-5</c:v>
                </c:pt>
                <c:pt idx="21165">
                  <c:v>4.4052479999999997E-5</c:v>
                </c:pt>
                <c:pt idx="21166">
                  <c:v>4.4050880000000001E-5</c:v>
                </c:pt>
                <c:pt idx="21167">
                  <c:v>4.404932E-5</c:v>
                </c:pt>
                <c:pt idx="21168">
                  <c:v>4.4047839999999998E-5</c:v>
                </c:pt>
                <c:pt idx="21169">
                  <c:v>4.404642E-5</c:v>
                </c:pt>
                <c:pt idx="21170">
                  <c:v>4.4044980000000001E-5</c:v>
                </c:pt>
                <c:pt idx="21171">
                  <c:v>4.4043469999999997E-5</c:v>
                </c:pt>
                <c:pt idx="21172">
                  <c:v>4.404176E-5</c:v>
                </c:pt>
                <c:pt idx="21173">
                  <c:v>4.403992E-5</c:v>
                </c:pt>
                <c:pt idx="21174">
                  <c:v>4.403809E-5</c:v>
                </c:pt>
                <c:pt idx="21175">
                  <c:v>4.4036319999999999E-5</c:v>
                </c:pt>
                <c:pt idx="21176">
                  <c:v>4.4034630000000002E-5</c:v>
                </c:pt>
                <c:pt idx="21177">
                  <c:v>4.4033029999999999E-5</c:v>
                </c:pt>
                <c:pt idx="21178">
                  <c:v>4.4031510000000001E-5</c:v>
                </c:pt>
                <c:pt idx="21179">
                  <c:v>4.4029860000000001E-5</c:v>
                </c:pt>
                <c:pt idx="21180">
                  <c:v>4.4028189999999999E-5</c:v>
                </c:pt>
                <c:pt idx="21181">
                  <c:v>4.4026549999999999E-5</c:v>
                </c:pt>
                <c:pt idx="21182">
                  <c:v>4.4024979999999998E-5</c:v>
                </c:pt>
                <c:pt idx="21183">
                  <c:v>4.4023439999999999E-5</c:v>
                </c:pt>
                <c:pt idx="21184">
                  <c:v>4.402191E-5</c:v>
                </c:pt>
                <c:pt idx="21185">
                  <c:v>4.4020409999999997E-5</c:v>
                </c:pt>
                <c:pt idx="21186">
                  <c:v>4.401891E-5</c:v>
                </c:pt>
                <c:pt idx="21187">
                  <c:v>4.4017200000000003E-5</c:v>
                </c:pt>
                <c:pt idx="21188">
                  <c:v>4.4015199999999998E-5</c:v>
                </c:pt>
                <c:pt idx="21189">
                  <c:v>4.4013120000000002E-5</c:v>
                </c:pt>
                <c:pt idx="21190">
                  <c:v>4.401125E-5</c:v>
                </c:pt>
                <c:pt idx="21191">
                  <c:v>4.4009630000000002E-5</c:v>
                </c:pt>
                <c:pt idx="21192">
                  <c:v>4.4008229999999999E-5</c:v>
                </c:pt>
                <c:pt idx="21193">
                  <c:v>4.4007000000000001E-5</c:v>
                </c:pt>
                <c:pt idx="21194">
                  <c:v>4.4005689999999997E-5</c:v>
                </c:pt>
                <c:pt idx="21195">
                  <c:v>4.4004210000000002E-5</c:v>
                </c:pt>
                <c:pt idx="21196">
                  <c:v>4.4002550000000001E-5</c:v>
                </c:pt>
                <c:pt idx="21197">
                  <c:v>4.4000859999999998E-5</c:v>
                </c:pt>
                <c:pt idx="21198">
                  <c:v>4.3999180000000002E-5</c:v>
                </c:pt>
                <c:pt idx="21199">
                  <c:v>4.3997569999999998E-5</c:v>
                </c:pt>
                <c:pt idx="21200">
                  <c:v>4.3995700000000003E-5</c:v>
                </c:pt>
                <c:pt idx="21201">
                  <c:v>4.3993999999999999E-5</c:v>
                </c:pt>
                <c:pt idx="21202">
                  <c:v>4.3992059999999999E-5</c:v>
                </c:pt>
                <c:pt idx="21203">
                  <c:v>4.3990109999999998E-5</c:v>
                </c:pt>
                <c:pt idx="21204">
                  <c:v>4.3988089999999999E-5</c:v>
                </c:pt>
                <c:pt idx="21205">
                  <c:v>4.398471E-5</c:v>
                </c:pt>
                <c:pt idx="21206">
                  <c:v>4.3980619999999998E-5</c:v>
                </c:pt>
                <c:pt idx="21207">
                  <c:v>4.3976320000000002E-5</c:v>
                </c:pt>
                <c:pt idx="21208">
                  <c:v>4.3972169999999997E-5</c:v>
                </c:pt>
                <c:pt idx="21209">
                  <c:v>4.3968360000000001E-5</c:v>
                </c:pt>
                <c:pt idx="21210">
                  <c:v>4.396515E-5</c:v>
                </c:pt>
                <c:pt idx="21211">
                  <c:v>4.3962509999999999E-5</c:v>
                </c:pt>
                <c:pt idx="21212">
                  <c:v>4.3960469999999998E-5</c:v>
                </c:pt>
                <c:pt idx="21213">
                  <c:v>4.3958790000000003E-5</c:v>
                </c:pt>
                <c:pt idx="21214">
                  <c:v>4.3957549999999997E-5</c:v>
                </c:pt>
                <c:pt idx="21215">
                  <c:v>4.395653E-5</c:v>
                </c:pt>
                <c:pt idx="21216">
                  <c:v>4.3955509999999997E-5</c:v>
                </c:pt>
                <c:pt idx="21217">
                  <c:v>4.3954569999999999E-5</c:v>
                </c:pt>
                <c:pt idx="21218">
                  <c:v>4.3953650000000002E-5</c:v>
                </c:pt>
                <c:pt idx="21219">
                  <c:v>4.395265E-5</c:v>
                </c:pt>
                <c:pt idx="21220">
                  <c:v>4.3951410000000001E-5</c:v>
                </c:pt>
                <c:pt idx="21221">
                  <c:v>4.3949760000000001E-5</c:v>
                </c:pt>
                <c:pt idx="21222">
                  <c:v>4.3947460000000003E-5</c:v>
                </c:pt>
                <c:pt idx="21223">
                  <c:v>4.394481E-5</c:v>
                </c:pt>
                <c:pt idx="21224">
                  <c:v>4.3942079999999999E-5</c:v>
                </c:pt>
                <c:pt idx="21225">
                  <c:v>4.393977E-5</c:v>
                </c:pt>
                <c:pt idx="21226">
                  <c:v>4.3937799999999998E-5</c:v>
                </c:pt>
                <c:pt idx="21227">
                  <c:v>4.3936139999999997E-5</c:v>
                </c:pt>
                <c:pt idx="21228">
                  <c:v>4.3934709999999999E-5</c:v>
                </c:pt>
                <c:pt idx="21229">
                  <c:v>4.3933190000000001E-5</c:v>
                </c:pt>
                <c:pt idx="21230">
                  <c:v>4.3931650000000001E-5</c:v>
                </c:pt>
                <c:pt idx="21231">
                  <c:v>4.3930030000000003E-5</c:v>
                </c:pt>
                <c:pt idx="21232">
                  <c:v>4.3928370000000002E-5</c:v>
                </c:pt>
                <c:pt idx="21233">
                  <c:v>4.392679E-5</c:v>
                </c:pt>
                <c:pt idx="21234">
                  <c:v>4.3925319999999999E-5</c:v>
                </c:pt>
                <c:pt idx="21235">
                  <c:v>4.392397E-5</c:v>
                </c:pt>
                <c:pt idx="21236">
                  <c:v>4.3922470000000003E-5</c:v>
                </c:pt>
                <c:pt idx="21237">
                  <c:v>4.392078E-5</c:v>
                </c:pt>
                <c:pt idx="21238">
                  <c:v>4.3918970000000002E-5</c:v>
                </c:pt>
                <c:pt idx="21239">
                  <c:v>4.39172E-5</c:v>
                </c:pt>
                <c:pt idx="21240">
                  <c:v>4.3915509999999997E-5</c:v>
                </c:pt>
                <c:pt idx="21241">
                  <c:v>4.39139E-5</c:v>
                </c:pt>
                <c:pt idx="21242">
                  <c:v>4.3912100000000003E-5</c:v>
                </c:pt>
                <c:pt idx="21243">
                  <c:v>4.3910189999999998E-5</c:v>
                </c:pt>
                <c:pt idx="21244">
                  <c:v>4.3908300000000001E-5</c:v>
                </c:pt>
                <c:pt idx="21245">
                  <c:v>4.3906519999999999E-5</c:v>
                </c:pt>
                <c:pt idx="21246">
                  <c:v>4.3904910000000001E-5</c:v>
                </c:pt>
                <c:pt idx="21247">
                  <c:v>4.3903470000000002E-5</c:v>
                </c:pt>
                <c:pt idx="21248">
                  <c:v>4.390199E-5</c:v>
                </c:pt>
                <c:pt idx="21249">
                  <c:v>4.3900429999999999E-5</c:v>
                </c:pt>
                <c:pt idx="21250">
                  <c:v>4.389879E-5</c:v>
                </c:pt>
                <c:pt idx="21251">
                  <c:v>4.389714E-5</c:v>
                </c:pt>
                <c:pt idx="21252">
                  <c:v>4.3895610000000001E-5</c:v>
                </c:pt>
                <c:pt idx="21253">
                  <c:v>4.3894129999999999E-5</c:v>
                </c:pt>
                <c:pt idx="21254">
                  <c:v>4.3892479999999999E-5</c:v>
                </c:pt>
                <c:pt idx="21255">
                  <c:v>4.3890690000000002E-5</c:v>
                </c:pt>
                <c:pt idx="21256">
                  <c:v>4.3888860000000003E-5</c:v>
                </c:pt>
                <c:pt idx="21257">
                  <c:v>4.3887100000000002E-5</c:v>
                </c:pt>
                <c:pt idx="21258">
                  <c:v>4.3885479999999997E-5</c:v>
                </c:pt>
                <c:pt idx="21259">
                  <c:v>4.388397E-5</c:v>
                </c:pt>
                <c:pt idx="21260">
                  <c:v>4.3882379999999997E-5</c:v>
                </c:pt>
                <c:pt idx="21261">
                  <c:v>4.3880700000000002E-5</c:v>
                </c:pt>
                <c:pt idx="21262">
                  <c:v>4.3878899999999998E-5</c:v>
                </c:pt>
                <c:pt idx="21263">
                  <c:v>4.3877079999999999E-5</c:v>
                </c:pt>
                <c:pt idx="21264">
                  <c:v>4.3875399999999997E-5</c:v>
                </c:pt>
                <c:pt idx="21265">
                  <c:v>4.38739E-5</c:v>
                </c:pt>
                <c:pt idx="21266">
                  <c:v>4.3872519999999999E-5</c:v>
                </c:pt>
                <c:pt idx="21267">
                  <c:v>4.387099E-5</c:v>
                </c:pt>
                <c:pt idx="21268">
                  <c:v>4.3869319999999998E-5</c:v>
                </c:pt>
                <c:pt idx="21269">
                  <c:v>4.3867520000000001E-5</c:v>
                </c:pt>
                <c:pt idx="21270">
                  <c:v>4.3865780000000001E-5</c:v>
                </c:pt>
                <c:pt idx="21271">
                  <c:v>4.3864099999999999E-5</c:v>
                </c:pt>
                <c:pt idx="21272">
                  <c:v>4.3862549999999999E-5</c:v>
                </c:pt>
                <c:pt idx="21273">
                  <c:v>4.3860770000000003E-5</c:v>
                </c:pt>
                <c:pt idx="21274">
                  <c:v>4.3858900000000001E-5</c:v>
                </c:pt>
                <c:pt idx="21275">
                  <c:v>4.3856980000000002E-5</c:v>
                </c:pt>
                <c:pt idx="21276">
                  <c:v>4.3855240000000003E-5</c:v>
                </c:pt>
                <c:pt idx="21277">
                  <c:v>4.3853660000000001E-5</c:v>
                </c:pt>
                <c:pt idx="21278">
                  <c:v>4.3852210000000001E-5</c:v>
                </c:pt>
                <c:pt idx="21279">
                  <c:v>4.3850790000000003E-5</c:v>
                </c:pt>
                <c:pt idx="21280">
                  <c:v>4.3849110000000001E-5</c:v>
                </c:pt>
                <c:pt idx="21281">
                  <c:v>4.3847280000000001E-5</c:v>
                </c:pt>
                <c:pt idx="21282">
                  <c:v>4.3845379999999997E-5</c:v>
                </c:pt>
                <c:pt idx="21283">
                  <c:v>4.3843559999999999E-5</c:v>
                </c:pt>
                <c:pt idx="21284">
                  <c:v>4.3841899999999998E-5</c:v>
                </c:pt>
                <c:pt idx="21285">
                  <c:v>4.3840369999999999E-5</c:v>
                </c:pt>
                <c:pt idx="21286">
                  <c:v>4.3838950000000001E-5</c:v>
                </c:pt>
                <c:pt idx="21287">
                  <c:v>4.3837269999999999E-5</c:v>
                </c:pt>
                <c:pt idx="21288">
                  <c:v>4.3835470000000002E-5</c:v>
                </c:pt>
                <c:pt idx="21289">
                  <c:v>4.3833550000000003E-5</c:v>
                </c:pt>
                <c:pt idx="21290">
                  <c:v>4.3831770000000001E-5</c:v>
                </c:pt>
                <c:pt idx="21291">
                  <c:v>4.3830089999999998E-5</c:v>
                </c:pt>
                <c:pt idx="21292">
                  <c:v>4.3828490000000002E-5</c:v>
                </c:pt>
                <c:pt idx="21293">
                  <c:v>4.3826699999999998E-5</c:v>
                </c:pt>
                <c:pt idx="21294">
                  <c:v>4.382488E-5</c:v>
                </c:pt>
                <c:pt idx="21295">
                  <c:v>4.3823090000000003E-5</c:v>
                </c:pt>
                <c:pt idx="21296">
                  <c:v>4.38214E-5</c:v>
                </c:pt>
                <c:pt idx="21297">
                  <c:v>4.3819880000000002E-5</c:v>
                </c:pt>
                <c:pt idx="21298">
                  <c:v>4.3818469999999999E-5</c:v>
                </c:pt>
                <c:pt idx="21299">
                  <c:v>4.3817089999999997E-5</c:v>
                </c:pt>
                <c:pt idx="21300">
                  <c:v>4.381539E-5</c:v>
                </c:pt>
                <c:pt idx="21301">
                  <c:v>4.3813519999999998E-5</c:v>
                </c:pt>
                <c:pt idx="21302">
                  <c:v>4.3811479999999997E-5</c:v>
                </c:pt>
                <c:pt idx="21303">
                  <c:v>4.3809600000000001E-5</c:v>
                </c:pt>
                <c:pt idx="21304">
                  <c:v>4.3807880000000003E-5</c:v>
                </c:pt>
                <c:pt idx="21305">
                  <c:v>4.3806320000000002E-5</c:v>
                </c:pt>
                <c:pt idx="21306">
                  <c:v>4.3804880000000003E-5</c:v>
                </c:pt>
                <c:pt idx="21307">
                  <c:v>4.3803269999999999E-5</c:v>
                </c:pt>
                <c:pt idx="21308">
                  <c:v>4.3801589999999997E-5</c:v>
                </c:pt>
                <c:pt idx="21309">
                  <c:v>4.3799830000000002E-5</c:v>
                </c:pt>
                <c:pt idx="21310">
                  <c:v>4.3798160000000001E-5</c:v>
                </c:pt>
                <c:pt idx="21311">
                  <c:v>4.3796430000000002E-5</c:v>
                </c:pt>
                <c:pt idx="21312">
                  <c:v>4.3793199999999999E-5</c:v>
                </c:pt>
                <c:pt idx="21313">
                  <c:v>4.3789070000000002E-5</c:v>
                </c:pt>
                <c:pt idx="21314">
                  <c:v>4.3784520000000002E-5</c:v>
                </c:pt>
                <c:pt idx="21315">
                  <c:v>4.3780019999999999E-5</c:v>
                </c:pt>
                <c:pt idx="21316">
                  <c:v>4.377587E-5</c:v>
                </c:pt>
                <c:pt idx="21317">
                  <c:v>4.3772300000000001E-5</c:v>
                </c:pt>
                <c:pt idx="21318">
                  <c:v>4.3769410000000002E-5</c:v>
                </c:pt>
                <c:pt idx="21319">
                  <c:v>4.3766870000000001E-5</c:v>
                </c:pt>
                <c:pt idx="21320">
                  <c:v>4.3765099999999999E-5</c:v>
                </c:pt>
                <c:pt idx="21321">
                  <c:v>4.3763870000000001E-5</c:v>
                </c:pt>
                <c:pt idx="21322">
                  <c:v>4.3763069999999999E-5</c:v>
                </c:pt>
                <c:pt idx="21323">
                  <c:v>4.3762440000000002E-5</c:v>
                </c:pt>
                <c:pt idx="21324">
                  <c:v>4.3761809999999999E-5</c:v>
                </c:pt>
                <c:pt idx="21325">
                  <c:v>4.376105E-5</c:v>
                </c:pt>
                <c:pt idx="21326">
                  <c:v>4.3759920000000002E-5</c:v>
                </c:pt>
                <c:pt idx="21327">
                  <c:v>4.375815E-5</c:v>
                </c:pt>
                <c:pt idx="21328">
                  <c:v>4.3755869999999997E-5</c:v>
                </c:pt>
                <c:pt idx="21329">
                  <c:v>4.3753530000000003E-5</c:v>
                </c:pt>
                <c:pt idx="21330">
                  <c:v>4.3751249999999999E-5</c:v>
                </c:pt>
                <c:pt idx="21331">
                  <c:v>4.3749050000000001E-5</c:v>
                </c:pt>
                <c:pt idx="21332">
                  <c:v>4.3746560000000003E-5</c:v>
                </c:pt>
                <c:pt idx="21333">
                  <c:v>4.3744159999999998E-5</c:v>
                </c:pt>
                <c:pt idx="21334">
                  <c:v>4.3741929999999997E-5</c:v>
                </c:pt>
                <c:pt idx="21335">
                  <c:v>4.3740079999999997E-5</c:v>
                </c:pt>
                <c:pt idx="21336">
                  <c:v>4.3738490000000001E-5</c:v>
                </c:pt>
                <c:pt idx="21337">
                  <c:v>4.373713E-5</c:v>
                </c:pt>
                <c:pt idx="21338">
                  <c:v>4.3735739999999998E-5</c:v>
                </c:pt>
                <c:pt idx="21339">
                  <c:v>4.3734269999999997E-5</c:v>
                </c:pt>
                <c:pt idx="21340">
                  <c:v>4.3732629999999997E-5</c:v>
                </c:pt>
                <c:pt idx="21341">
                  <c:v>4.3730899999999998E-5</c:v>
                </c:pt>
                <c:pt idx="21342">
                  <c:v>4.3729220000000003E-5</c:v>
                </c:pt>
                <c:pt idx="21343">
                  <c:v>4.3727650000000001E-5</c:v>
                </c:pt>
                <c:pt idx="21344">
                  <c:v>4.372618E-5</c:v>
                </c:pt>
                <c:pt idx="21345">
                  <c:v>4.3724419999999999E-5</c:v>
                </c:pt>
                <c:pt idx="21346">
                  <c:v>4.3722510000000001E-5</c:v>
                </c:pt>
                <c:pt idx="21347">
                  <c:v>4.3720410000000003E-5</c:v>
                </c:pt>
                <c:pt idx="21348">
                  <c:v>4.3718289999999997E-5</c:v>
                </c:pt>
                <c:pt idx="21349">
                  <c:v>4.3716430000000003E-5</c:v>
                </c:pt>
                <c:pt idx="21350">
                  <c:v>4.3714770000000002E-5</c:v>
                </c:pt>
                <c:pt idx="21351">
                  <c:v>4.3713230000000002E-5</c:v>
                </c:pt>
                <c:pt idx="21352">
                  <c:v>4.3711580000000002E-5</c:v>
                </c:pt>
                <c:pt idx="21353">
                  <c:v>4.37099E-5</c:v>
                </c:pt>
                <c:pt idx="21354">
                  <c:v>4.3708190000000002E-5</c:v>
                </c:pt>
                <c:pt idx="21355">
                  <c:v>4.3706530000000001E-5</c:v>
                </c:pt>
                <c:pt idx="21356">
                  <c:v>4.3704949999999999E-5</c:v>
                </c:pt>
                <c:pt idx="21357">
                  <c:v>4.370341E-5</c:v>
                </c:pt>
                <c:pt idx="21358">
                  <c:v>4.370167E-5</c:v>
                </c:pt>
                <c:pt idx="21359">
                  <c:v>4.3699789999999997E-5</c:v>
                </c:pt>
                <c:pt idx="21360">
                  <c:v>4.3697879999999999E-5</c:v>
                </c:pt>
                <c:pt idx="21361">
                  <c:v>4.3696060000000001E-5</c:v>
                </c:pt>
                <c:pt idx="21362">
                  <c:v>4.3694379999999998E-5</c:v>
                </c:pt>
                <c:pt idx="21363">
                  <c:v>4.3692829999999998E-5</c:v>
                </c:pt>
                <c:pt idx="21364">
                  <c:v>4.3691120000000001E-5</c:v>
                </c:pt>
                <c:pt idx="21365">
                  <c:v>4.3689339999999998E-5</c:v>
                </c:pt>
                <c:pt idx="21366">
                  <c:v>4.3687489999999997E-5</c:v>
                </c:pt>
                <c:pt idx="21367">
                  <c:v>4.3685620000000002E-5</c:v>
                </c:pt>
                <c:pt idx="21368">
                  <c:v>4.3683860000000001E-5</c:v>
                </c:pt>
                <c:pt idx="21369">
                  <c:v>4.3682330000000002E-5</c:v>
                </c:pt>
                <c:pt idx="21370">
                  <c:v>4.3680899999999997E-5</c:v>
                </c:pt>
                <c:pt idx="21371">
                  <c:v>4.3679340000000003E-5</c:v>
                </c:pt>
                <c:pt idx="21372">
                  <c:v>4.3677690000000003E-5</c:v>
                </c:pt>
                <c:pt idx="21373">
                  <c:v>4.3675879999999998E-5</c:v>
                </c:pt>
                <c:pt idx="21374">
                  <c:v>4.367397E-5</c:v>
                </c:pt>
                <c:pt idx="21375">
                  <c:v>4.3672179999999997E-5</c:v>
                </c:pt>
                <c:pt idx="21376">
                  <c:v>4.3670520000000003E-5</c:v>
                </c:pt>
                <c:pt idx="21377">
                  <c:v>4.366903E-5</c:v>
                </c:pt>
                <c:pt idx="21378">
                  <c:v>4.3667349999999998E-5</c:v>
                </c:pt>
                <c:pt idx="21379">
                  <c:v>4.366554E-5</c:v>
                </c:pt>
                <c:pt idx="21380">
                  <c:v>4.3663659999999997E-5</c:v>
                </c:pt>
                <c:pt idx="21381">
                  <c:v>4.3661739999999998E-5</c:v>
                </c:pt>
                <c:pt idx="21382">
                  <c:v>4.3659979999999997E-5</c:v>
                </c:pt>
                <c:pt idx="21383">
                  <c:v>4.3658390000000001E-5</c:v>
                </c:pt>
                <c:pt idx="21384">
                  <c:v>4.3656870000000003E-5</c:v>
                </c:pt>
                <c:pt idx="21385">
                  <c:v>4.3655359999999999E-5</c:v>
                </c:pt>
                <c:pt idx="21386">
                  <c:v>4.3653650000000002E-5</c:v>
                </c:pt>
                <c:pt idx="21387">
                  <c:v>4.3651769999999999E-5</c:v>
                </c:pt>
                <c:pt idx="21388">
                  <c:v>4.3649739999999999E-5</c:v>
                </c:pt>
                <c:pt idx="21389">
                  <c:v>4.3647699999999999E-5</c:v>
                </c:pt>
                <c:pt idx="21390">
                  <c:v>4.3645839999999997E-5</c:v>
                </c:pt>
                <c:pt idx="21391">
                  <c:v>4.3644219999999999E-5</c:v>
                </c:pt>
                <c:pt idx="21392">
                  <c:v>4.364278E-5</c:v>
                </c:pt>
                <c:pt idx="21393">
                  <c:v>4.364142E-5</c:v>
                </c:pt>
                <c:pt idx="21394">
                  <c:v>4.3639919999999997E-5</c:v>
                </c:pt>
                <c:pt idx="21395">
                  <c:v>4.3638240000000001E-5</c:v>
                </c:pt>
                <c:pt idx="21396">
                  <c:v>4.3636400000000001E-5</c:v>
                </c:pt>
                <c:pt idx="21397">
                  <c:v>4.3634390000000003E-5</c:v>
                </c:pt>
                <c:pt idx="21398">
                  <c:v>4.3632459999999997E-5</c:v>
                </c:pt>
                <c:pt idx="21399">
                  <c:v>4.3630700000000002E-5</c:v>
                </c:pt>
                <c:pt idx="21400">
                  <c:v>4.3629069999999997E-5</c:v>
                </c:pt>
                <c:pt idx="21401">
                  <c:v>4.3627359999999999E-5</c:v>
                </c:pt>
                <c:pt idx="21402">
                  <c:v>4.3625640000000001E-5</c:v>
                </c:pt>
                <c:pt idx="21403">
                  <c:v>4.3623859999999998E-5</c:v>
                </c:pt>
                <c:pt idx="21404">
                  <c:v>4.3621990000000003E-5</c:v>
                </c:pt>
                <c:pt idx="21405">
                  <c:v>4.3620230000000002E-5</c:v>
                </c:pt>
                <c:pt idx="21406">
                  <c:v>4.361856E-5</c:v>
                </c:pt>
                <c:pt idx="21407">
                  <c:v>4.3616979999999998E-5</c:v>
                </c:pt>
                <c:pt idx="21408">
                  <c:v>4.361526E-5</c:v>
                </c:pt>
                <c:pt idx="21409">
                  <c:v>4.3613470000000003E-5</c:v>
                </c:pt>
                <c:pt idx="21410">
                  <c:v>4.3611620000000002E-5</c:v>
                </c:pt>
                <c:pt idx="21411">
                  <c:v>4.3609770000000002E-5</c:v>
                </c:pt>
                <c:pt idx="21412">
                  <c:v>4.3607959999999997E-5</c:v>
                </c:pt>
                <c:pt idx="21413">
                  <c:v>4.3606300000000003E-5</c:v>
                </c:pt>
                <c:pt idx="21414">
                  <c:v>4.3604769999999998E-5</c:v>
                </c:pt>
                <c:pt idx="21415">
                  <c:v>4.3603360000000001E-5</c:v>
                </c:pt>
                <c:pt idx="21416">
                  <c:v>4.3601840000000003E-5</c:v>
                </c:pt>
                <c:pt idx="21417">
                  <c:v>4.3600200000000003E-5</c:v>
                </c:pt>
                <c:pt idx="21418">
                  <c:v>4.3598379999999998E-5</c:v>
                </c:pt>
                <c:pt idx="21419">
                  <c:v>4.3596490000000001E-5</c:v>
                </c:pt>
                <c:pt idx="21420">
                  <c:v>4.3594719999999999E-5</c:v>
                </c:pt>
                <c:pt idx="21421">
                  <c:v>4.3593069999999999E-5</c:v>
                </c:pt>
                <c:pt idx="21422">
                  <c:v>4.3591489999999997E-5</c:v>
                </c:pt>
                <c:pt idx="21423">
                  <c:v>4.3589579999999999E-5</c:v>
                </c:pt>
                <c:pt idx="21424">
                  <c:v>4.3586320000000001E-5</c:v>
                </c:pt>
                <c:pt idx="21425">
                  <c:v>4.3582150000000001E-5</c:v>
                </c:pt>
                <c:pt idx="21426">
                  <c:v>4.357759E-5</c:v>
                </c:pt>
                <c:pt idx="21427">
                  <c:v>4.3573060000000002E-5</c:v>
                </c:pt>
                <c:pt idx="21428">
                  <c:v>4.3568900000000002E-5</c:v>
                </c:pt>
                <c:pt idx="21429">
                  <c:v>4.3565310000000002E-5</c:v>
                </c:pt>
                <c:pt idx="21430">
                  <c:v>4.3562390000000001E-5</c:v>
                </c:pt>
                <c:pt idx="21431">
                  <c:v>4.3559829999999998E-5</c:v>
                </c:pt>
                <c:pt idx="21432">
                  <c:v>4.3558069999999997E-5</c:v>
                </c:pt>
                <c:pt idx="21433">
                  <c:v>4.3556970000000001E-5</c:v>
                </c:pt>
                <c:pt idx="21434">
                  <c:v>4.3556329999999997E-5</c:v>
                </c:pt>
                <c:pt idx="21435">
                  <c:v>4.3555800000000001E-5</c:v>
                </c:pt>
                <c:pt idx="21436">
                  <c:v>4.3555259999999997E-5</c:v>
                </c:pt>
                <c:pt idx="21437">
                  <c:v>4.3554460000000002E-5</c:v>
                </c:pt>
                <c:pt idx="21438">
                  <c:v>4.3553059999999999E-5</c:v>
                </c:pt>
                <c:pt idx="21439">
                  <c:v>4.3551119999999999E-5</c:v>
                </c:pt>
                <c:pt idx="21440">
                  <c:v>4.3548750000000002E-5</c:v>
                </c:pt>
                <c:pt idx="21441">
                  <c:v>4.3546430000000002E-5</c:v>
                </c:pt>
                <c:pt idx="21442">
                  <c:v>4.3544180000000001E-5</c:v>
                </c:pt>
                <c:pt idx="21443">
                  <c:v>4.3541600000000003E-5</c:v>
                </c:pt>
                <c:pt idx="21444">
                  <c:v>4.3539170000000003E-5</c:v>
                </c:pt>
                <c:pt idx="21445">
                  <c:v>4.3536940000000003E-5</c:v>
                </c:pt>
                <c:pt idx="21446">
                  <c:v>4.3535110000000003E-5</c:v>
                </c:pt>
                <c:pt idx="21447">
                  <c:v>4.3533379999999998E-5</c:v>
                </c:pt>
                <c:pt idx="21448">
                  <c:v>4.3531810000000003E-5</c:v>
                </c:pt>
                <c:pt idx="21449">
                  <c:v>4.353032E-5</c:v>
                </c:pt>
                <c:pt idx="21450">
                  <c:v>4.352886E-5</c:v>
                </c:pt>
                <c:pt idx="21451">
                  <c:v>4.3527450000000003E-5</c:v>
                </c:pt>
                <c:pt idx="21452">
                  <c:v>4.3526019999999998E-5</c:v>
                </c:pt>
                <c:pt idx="21453">
                  <c:v>4.3524450000000003E-5</c:v>
                </c:pt>
                <c:pt idx="21454">
                  <c:v>4.3522819999999997E-5</c:v>
                </c:pt>
                <c:pt idx="21455">
                  <c:v>4.3521069999999997E-5</c:v>
                </c:pt>
                <c:pt idx="21456">
                  <c:v>4.3519249999999998E-5</c:v>
                </c:pt>
                <c:pt idx="21457">
                  <c:v>4.351734E-5</c:v>
                </c:pt>
                <c:pt idx="21458">
                  <c:v>4.35155E-5</c:v>
                </c:pt>
                <c:pt idx="21459">
                  <c:v>4.3513590000000002E-5</c:v>
                </c:pt>
                <c:pt idx="21460">
                  <c:v>4.3511669999999997E-5</c:v>
                </c:pt>
                <c:pt idx="21461">
                  <c:v>4.3509820000000003E-5</c:v>
                </c:pt>
                <c:pt idx="21462">
                  <c:v>4.3508160000000002E-5</c:v>
                </c:pt>
                <c:pt idx="21463">
                  <c:v>4.350668E-5</c:v>
                </c:pt>
                <c:pt idx="21464">
                  <c:v>4.350513E-5</c:v>
                </c:pt>
                <c:pt idx="21465">
                  <c:v>4.3503530000000003E-5</c:v>
                </c:pt>
                <c:pt idx="21466">
                  <c:v>4.3501789999999997E-5</c:v>
                </c:pt>
                <c:pt idx="21467">
                  <c:v>4.3499920000000001E-5</c:v>
                </c:pt>
                <c:pt idx="21468">
                  <c:v>4.3498129999999998E-5</c:v>
                </c:pt>
                <c:pt idx="21469">
                  <c:v>4.3496520000000001E-5</c:v>
                </c:pt>
                <c:pt idx="21470">
                  <c:v>4.3494829999999998E-5</c:v>
                </c:pt>
                <c:pt idx="21471">
                  <c:v>4.349312E-5</c:v>
                </c:pt>
                <c:pt idx="21472">
                  <c:v>4.3491359999999999E-5</c:v>
                </c:pt>
                <c:pt idx="21473">
                  <c:v>4.3489499999999998E-5</c:v>
                </c:pt>
                <c:pt idx="21474">
                  <c:v>4.3487730000000002E-5</c:v>
                </c:pt>
                <c:pt idx="21475">
                  <c:v>4.3486099999999997E-5</c:v>
                </c:pt>
                <c:pt idx="21476">
                  <c:v>4.3484389999999999E-5</c:v>
                </c:pt>
                <c:pt idx="21477">
                  <c:v>4.3482680000000002E-5</c:v>
                </c:pt>
                <c:pt idx="21478">
                  <c:v>4.3480960000000003E-5</c:v>
                </c:pt>
                <c:pt idx="21479">
                  <c:v>4.3479200000000002E-5</c:v>
                </c:pt>
                <c:pt idx="21480">
                  <c:v>4.3477489999999998E-5</c:v>
                </c:pt>
                <c:pt idx="21481">
                  <c:v>4.3475910000000002E-5</c:v>
                </c:pt>
                <c:pt idx="21482">
                  <c:v>4.3474250000000001E-5</c:v>
                </c:pt>
                <c:pt idx="21483">
                  <c:v>4.3472549999999998E-5</c:v>
                </c:pt>
                <c:pt idx="21484">
                  <c:v>4.3470790000000003E-5</c:v>
                </c:pt>
                <c:pt idx="21485">
                  <c:v>4.3469069999999998E-5</c:v>
                </c:pt>
                <c:pt idx="21486">
                  <c:v>4.3467470000000001E-5</c:v>
                </c:pt>
                <c:pt idx="21487">
                  <c:v>4.3465750000000003E-5</c:v>
                </c:pt>
                <c:pt idx="21488">
                  <c:v>4.346396E-5</c:v>
                </c:pt>
                <c:pt idx="21489">
                  <c:v>4.3462089999999998E-5</c:v>
                </c:pt>
                <c:pt idx="21490">
                  <c:v>4.3460139999999997E-5</c:v>
                </c:pt>
                <c:pt idx="21491">
                  <c:v>4.3458299999999997E-5</c:v>
                </c:pt>
                <c:pt idx="21492">
                  <c:v>4.3456630000000002E-5</c:v>
                </c:pt>
                <c:pt idx="21493">
                  <c:v>4.3454890000000002E-5</c:v>
                </c:pt>
                <c:pt idx="21494">
                  <c:v>4.3453160000000003E-5</c:v>
                </c:pt>
                <c:pt idx="21495">
                  <c:v>4.3451400000000002E-5</c:v>
                </c:pt>
                <c:pt idx="21496">
                  <c:v>4.3449679999999997E-5</c:v>
                </c:pt>
                <c:pt idx="21497">
                  <c:v>4.3448010000000002E-5</c:v>
                </c:pt>
                <c:pt idx="21498">
                  <c:v>4.344633E-5</c:v>
                </c:pt>
                <c:pt idx="21499">
                  <c:v>4.3444659999999998E-5</c:v>
                </c:pt>
                <c:pt idx="21500">
                  <c:v>4.3442980000000003E-5</c:v>
                </c:pt>
                <c:pt idx="21501">
                  <c:v>4.3441249999999997E-5</c:v>
                </c:pt>
                <c:pt idx="21502">
                  <c:v>4.3439480000000002E-5</c:v>
                </c:pt>
                <c:pt idx="21503">
                  <c:v>4.3437740000000002E-5</c:v>
                </c:pt>
                <c:pt idx="21504">
                  <c:v>4.3436100000000002E-5</c:v>
                </c:pt>
                <c:pt idx="21505">
                  <c:v>4.3434360000000003E-5</c:v>
                </c:pt>
                <c:pt idx="21506">
                  <c:v>4.3432520000000003E-5</c:v>
                </c:pt>
                <c:pt idx="21507">
                  <c:v>4.3430609999999998E-5</c:v>
                </c:pt>
                <c:pt idx="21508">
                  <c:v>4.3428779999999999E-5</c:v>
                </c:pt>
                <c:pt idx="21509">
                  <c:v>4.3427000000000003E-5</c:v>
                </c:pt>
                <c:pt idx="21510">
                  <c:v>4.3425130000000001E-5</c:v>
                </c:pt>
                <c:pt idx="21511">
                  <c:v>4.3423249999999998E-5</c:v>
                </c:pt>
                <c:pt idx="21512">
                  <c:v>4.3421360000000001E-5</c:v>
                </c:pt>
                <c:pt idx="21513">
                  <c:v>4.3419579999999999E-5</c:v>
                </c:pt>
                <c:pt idx="21514">
                  <c:v>4.3417980000000002E-5</c:v>
                </c:pt>
                <c:pt idx="21515">
                  <c:v>4.3416289999999999E-5</c:v>
                </c:pt>
                <c:pt idx="21516">
                  <c:v>4.341456E-5</c:v>
                </c:pt>
                <c:pt idx="21517">
                  <c:v>4.3412760000000003E-5</c:v>
                </c:pt>
                <c:pt idx="21518">
                  <c:v>4.3411000000000002E-5</c:v>
                </c:pt>
                <c:pt idx="21519">
                  <c:v>4.340933E-5</c:v>
                </c:pt>
                <c:pt idx="21520">
                  <c:v>4.3407539999999997E-5</c:v>
                </c:pt>
                <c:pt idx="21521">
                  <c:v>4.3405709999999997E-5</c:v>
                </c:pt>
                <c:pt idx="21522">
                  <c:v>4.3403840000000002E-5</c:v>
                </c:pt>
                <c:pt idx="21523">
                  <c:v>4.340207E-5</c:v>
                </c:pt>
                <c:pt idx="21524">
                  <c:v>4.3400409999999999E-5</c:v>
                </c:pt>
                <c:pt idx="21525">
                  <c:v>4.3398559999999999E-5</c:v>
                </c:pt>
                <c:pt idx="21526">
                  <c:v>4.3396670000000002E-5</c:v>
                </c:pt>
                <c:pt idx="21527">
                  <c:v>4.3394740000000003E-5</c:v>
                </c:pt>
                <c:pt idx="21528">
                  <c:v>4.3392970000000001E-5</c:v>
                </c:pt>
                <c:pt idx="21529">
                  <c:v>4.3391340000000002E-5</c:v>
                </c:pt>
                <c:pt idx="21530">
                  <c:v>4.338957E-5</c:v>
                </c:pt>
                <c:pt idx="21531">
                  <c:v>4.3387740000000001E-5</c:v>
                </c:pt>
                <c:pt idx="21532">
                  <c:v>4.3385849999999997E-5</c:v>
                </c:pt>
                <c:pt idx="21533">
                  <c:v>4.338405E-5</c:v>
                </c:pt>
                <c:pt idx="21534">
                  <c:v>4.3382330000000002E-5</c:v>
                </c:pt>
                <c:pt idx="21535">
                  <c:v>4.338047E-5</c:v>
                </c:pt>
                <c:pt idx="21536">
                  <c:v>4.3378599999999998E-5</c:v>
                </c:pt>
                <c:pt idx="21537">
                  <c:v>4.3376710000000002E-5</c:v>
                </c:pt>
                <c:pt idx="21538">
                  <c:v>4.3374929999999999E-5</c:v>
                </c:pt>
                <c:pt idx="21539">
                  <c:v>4.3373279999999999E-5</c:v>
                </c:pt>
                <c:pt idx="21540">
                  <c:v>4.3371519999999998E-5</c:v>
                </c:pt>
                <c:pt idx="21541">
                  <c:v>4.3369740000000002E-5</c:v>
                </c:pt>
                <c:pt idx="21542">
                  <c:v>4.336768E-5</c:v>
                </c:pt>
                <c:pt idx="21543">
                  <c:v>4.3364269999999999E-5</c:v>
                </c:pt>
                <c:pt idx="21544">
                  <c:v>4.3360060000000002E-5</c:v>
                </c:pt>
                <c:pt idx="21545">
                  <c:v>4.3355580000000001E-5</c:v>
                </c:pt>
                <c:pt idx="21546">
                  <c:v>4.3351169999999997E-5</c:v>
                </c:pt>
                <c:pt idx="21547">
                  <c:v>4.3347090000000003E-5</c:v>
                </c:pt>
                <c:pt idx="21548">
                  <c:v>4.3343549999999999E-5</c:v>
                </c:pt>
                <c:pt idx="21549">
                  <c:v>4.334055E-5</c:v>
                </c:pt>
                <c:pt idx="21550">
                  <c:v>4.3338209999999999E-5</c:v>
                </c:pt>
                <c:pt idx="21551">
                  <c:v>4.33362E-5</c:v>
                </c:pt>
                <c:pt idx="21552">
                  <c:v>4.3334680000000002E-5</c:v>
                </c:pt>
                <c:pt idx="21553">
                  <c:v>4.3333500000000001E-5</c:v>
                </c:pt>
                <c:pt idx="21554">
                  <c:v>4.3332389999999998E-5</c:v>
                </c:pt>
                <c:pt idx="21555">
                  <c:v>4.3331400000000003E-5</c:v>
                </c:pt>
                <c:pt idx="21556">
                  <c:v>4.3330369999999999E-5</c:v>
                </c:pt>
                <c:pt idx="21557">
                  <c:v>4.3329189999999998E-5</c:v>
                </c:pt>
                <c:pt idx="21558">
                  <c:v>4.3327590000000001E-5</c:v>
                </c:pt>
                <c:pt idx="21559">
                  <c:v>4.3325529999999999E-5</c:v>
                </c:pt>
                <c:pt idx="21560">
                  <c:v>4.3323070000000003E-5</c:v>
                </c:pt>
                <c:pt idx="21561">
                  <c:v>4.332041E-5</c:v>
                </c:pt>
                <c:pt idx="21562">
                  <c:v>4.3318000000000001E-5</c:v>
                </c:pt>
                <c:pt idx="21563">
                  <c:v>4.3315829999999998E-5</c:v>
                </c:pt>
                <c:pt idx="21564">
                  <c:v>4.3313889999999998E-5</c:v>
                </c:pt>
                <c:pt idx="21565">
                  <c:v>4.3311849999999998E-5</c:v>
                </c:pt>
                <c:pt idx="21566">
                  <c:v>4.3309909999999997E-5</c:v>
                </c:pt>
                <c:pt idx="21567">
                  <c:v>4.3307999999999999E-5</c:v>
                </c:pt>
                <c:pt idx="21568">
                  <c:v>4.3306129999999997E-5</c:v>
                </c:pt>
                <c:pt idx="21569">
                  <c:v>4.3304379999999997E-5</c:v>
                </c:pt>
                <c:pt idx="21570">
                  <c:v>4.3302810000000002E-5</c:v>
                </c:pt>
                <c:pt idx="21571">
                  <c:v>4.330133E-5</c:v>
                </c:pt>
                <c:pt idx="21572">
                  <c:v>4.3299690000000001E-5</c:v>
                </c:pt>
                <c:pt idx="21573">
                  <c:v>4.3297889999999997E-5</c:v>
                </c:pt>
                <c:pt idx="21574">
                  <c:v>4.3295940000000003E-5</c:v>
                </c:pt>
                <c:pt idx="21575">
                  <c:v>4.3293919999999997E-5</c:v>
                </c:pt>
                <c:pt idx="21576">
                  <c:v>4.3292040000000001E-5</c:v>
                </c:pt>
                <c:pt idx="21577">
                  <c:v>4.3290320000000003E-5</c:v>
                </c:pt>
                <c:pt idx="21578">
                  <c:v>4.3288699999999998E-5</c:v>
                </c:pt>
                <c:pt idx="21579">
                  <c:v>4.3286930000000003E-5</c:v>
                </c:pt>
                <c:pt idx="21580">
                  <c:v>4.3285070000000001E-5</c:v>
                </c:pt>
                <c:pt idx="21581">
                  <c:v>4.3283130000000001E-5</c:v>
                </c:pt>
                <c:pt idx="21582">
                  <c:v>4.3281149999999998E-5</c:v>
                </c:pt>
                <c:pt idx="21583">
                  <c:v>4.3279309999999998E-5</c:v>
                </c:pt>
                <c:pt idx="21584">
                  <c:v>4.327759E-5</c:v>
                </c:pt>
                <c:pt idx="21585">
                  <c:v>4.327604E-5</c:v>
                </c:pt>
                <c:pt idx="21586">
                  <c:v>4.3274349999999997E-5</c:v>
                </c:pt>
                <c:pt idx="21587">
                  <c:v>4.3272539999999999E-5</c:v>
                </c:pt>
                <c:pt idx="21588">
                  <c:v>4.3270630000000001E-5</c:v>
                </c:pt>
                <c:pt idx="21589">
                  <c:v>4.3268669999999999E-5</c:v>
                </c:pt>
                <c:pt idx="21590">
                  <c:v>4.3266799999999997E-5</c:v>
                </c:pt>
                <c:pt idx="21591">
                  <c:v>4.3265130000000002E-5</c:v>
                </c:pt>
                <c:pt idx="21592">
                  <c:v>4.3263580000000002E-5</c:v>
                </c:pt>
                <c:pt idx="21593">
                  <c:v>4.3261940000000003E-5</c:v>
                </c:pt>
                <c:pt idx="21594">
                  <c:v>4.3260239999999999E-5</c:v>
                </c:pt>
                <c:pt idx="21595">
                  <c:v>4.3258379999999998E-5</c:v>
                </c:pt>
                <c:pt idx="21596">
                  <c:v>4.3256529999999997E-5</c:v>
                </c:pt>
                <c:pt idx="21597">
                  <c:v>4.3254840000000001E-5</c:v>
                </c:pt>
                <c:pt idx="21598">
                  <c:v>4.3253030000000003E-5</c:v>
                </c:pt>
                <c:pt idx="21599">
                  <c:v>4.3251209999999998E-5</c:v>
                </c:pt>
                <c:pt idx="21600">
                  <c:v>4.324931E-5</c:v>
                </c:pt>
                <c:pt idx="21601">
                  <c:v>4.3247529999999998E-5</c:v>
                </c:pt>
                <c:pt idx="21602">
                  <c:v>4.3245909999999999E-5</c:v>
                </c:pt>
                <c:pt idx="21603">
                  <c:v>4.3244380000000001E-5</c:v>
                </c:pt>
                <c:pt idx="21604">
                  <c:v>4.3242599999999998E-5</c:v>
                </c:pt>
                <c:pt idx="21605">
                  <c:v>4.3240759999999998E-5</c:v>
                </c:pt>
                <c:pt idx="21606">
                  <c:v>4.3238809999999997E-5</c:v>
                </c:pt>
                <c:pt idx="21607">
                  <c:v>4.3236920000000001E-5</c:v>
                </c:pt>
                <c:pt idx="21608">
                  <c:v>4.3235190000000002E-5</c:v>
                </c:pt>
                <c:pt idx="21609">
                  <c:v>4.3233540000000001E-5</c:v>
                </c:pt>
                <c:pt idx="21610">
                  <c:v>4.3231710000000002E-5</c:v>
                </c:pt>
                <c:pt idx="21611">
                  <c:v>4.3229889999999997E-5</c:v>
                </c:pt>
                <c:pt idx="21612">
                  <c:v>4.3227979999999999E-5</c:v>
                </c:pt>
                <c:pt idx="21613">
                  <c:v>4.3226190000000002E-5</c:v>
                </c:pt>
                <c:pt idx="21614">
                  <c:v>4.3224569999999997E-5</c:v>
                </c:pt>
                <c:pt idx="21615">
                  <c:v>4.3223039999999999E-5</c:v>
                </c:pt>
                <c:pt idx="21616">
                  <c:v>4.3221269999999997E-5</c:v>
                </c:pt>
                <c:pt idx="21617">
                  <c:v>4.3219400000000002E-5</c:v>
                </c:pt>
                <c:pt idx="21618">
                  <c:v>4.3217409999999998E-5</c:v>
                </c:pt>
                <c:pt idx="21619">
                  <c:v>4.3215550000000003E-5</c:v>
                </c:pt>
                <c:pt idx="21620">
                  <c:v>4.3213809999999997E-5</c:v>
                </c:pt>
                <c:pt idx="21621">
                  <c:v>4.3212179999999998E-5</c:v>
                </c:pt>
                <c:pt idx="21622">
                  <c:v>4.3210400000000002E-5</c:v>
                </c:pt>
                <c:pt idx="21623">
                  <c:v>4.3208609999999999E-5</c:v>
                </c:pt>
                <c:pt idx="21624">
                  <c:v>4.3206749999999998E-5</c:v>
                </c:pt>
                <c:pt idx="21625">
                  <c:v>4.3204909999999998E-5</c:v>
                </c:pt>
                <c:pt idx="21626">
                  <c:v>4.32032E-5</c:v>
                </c:pt>
                <c:pt idx="21627">
                  <c:v>4.3201609999999997E-5</c:v>
                </c:pt>
                <c:pt idx="21628">
                  <c:v>4.3199869999999997E-5</c:v>
                </c:pt>
                <c:pt idx="21629">
                  <c:v>4.3198049999999999E-5</c:v>
                </c:pt>
                <c:pt idx="21630">
                  <c:v>4.3196140000000001E-5</c:v>
                </c:pt>
                <c:pt idx="21631">
                  <c:v>4.3194330000000003E-5</c:v>
                </c:pt>
                <c:pt idx="21632">
                  <c:v>4.3192650000000001E-5</c:v>
                </c:pt>
                <c:pt idx="21633">
                  <c:v>4.3191040000000003E-5</c:v>
                </c:pt>
                <c:pt idx="21634">
                  <c:v>4.3189229999999998E-5</c:v>
                </c:pt>
                <c:pt idx="21635">
                  <c:v>4.3187330000000001E-5</c:v>
                </c:pt>
                <c:pt idx="21636">
                  <c:v>4.3185320000000003E-5</c:v>
                </c:pt>
                <c:pt idx="21637">
                  <c:v>4.3183470000000002E-5</c:v>
                </c:pt>
                <c:pt idx="21638">
                  <c:v>4.3181779999999999E-5</c:v>
                </c:pt>
                <c:pt idx="21639">
                  <c:v>4.3180170000000002E-5</c:v>
                </c:pt>
                <c:pt idx="21640">
                  <c:v>4.3178330000000002E-5</c:v>
                </c:pt>
                <c:pt idx="21641">
                  <c:v>4.3176400000000002E-5</c:v>
                </c:pt>
                <c:pt idx="21642">
                  <c:v>4.3174409999999999E-5</c:v>
                </c:pt>
                <c:pt idx="21643">
                  <c:v>4.3172559999999998E-5</c:v>
                </c:pt>
                <c:pt idx="21644">
                  <c:v>4.3170890000000003E-5</c:v>
                </c:pt>
                <c:pt idx="21645">
                  <c:v>4.3169310000000001E-5</c:v>
                </c:pt>
                <c:pt idx="21646">
                  <c:v>4.3167539999999999E-5</c:v>
                </c:pt>
                <c:pt idx="21647">
                  <c:v>4.3165699999999999E-5</c:v>
                </c:pt>
                <c:pt idx="21648">
                  <c:v>4.3163790000000001E-5</c:v>
                </c:pt>
                <c:pt idx="21649">
                  <c:v>4.3161960000000002E-5</c:v>
                </c:pt>
                <c:pt idx="21650">
                  <c:v>4.3160200000000001E-5</c:v>
                </c:pt>
                <c:pt idx="21651">
                  <c:v>4.3158580000000002E-5</c:v>
                </c:pt>
                <c:pt idx="21652">
                  <c:v>4.3156750000000003E-5</c:v>
                </c:pt>
                <c:pt idx="21653">
                  <c:v>4.3154849999999999E-5</c:v>
                </c:pt>
                <c:pt idx="21654">
                  <c:v>4.3152879999999997E-5</c:v>
                </c:pt>
                <c:pt idx="21655">
                  <c:v>4.3151049999999997E-5</c:v>
                </c:pt>
                <c:pt idx="21656">
                  <c:v>4.3149399999999997E-5</c:v>
                </c:pt>
                <c:pt idx="21657">
                  <c:v>4.3147830000000003E-5</c:v>
                </c:pt>
                <c:pt idx="21658">
                  <c:v>4.3146029999999999E-5</c:v>
                </c:pt>
                <c:pt idx="21659">
                  <c:v>4.3144179999999998E-5</c:v>
                </c:pt>
                <c:pt idx="21660">
                  <c:v>4.314227E-5</c:v>
                </c:pt>
                <c:pt idx="21661">
                  <c:v>4.3140489999999997E-5</c:v>
                </c:pt>
                <c:pt idx="21662">
                  <c:v>4.313878E-5</c:v>
                </c:pt>
                <c:pt idx="21663">
                  <c:v>4.3137180000000003E-5</c:v>
                </c:pt>
                <c:pt idx="21664">
                  <c:v>4.31353E-5</c:v>
                </c:pt>
                <c:pt idx="21665">
                  <c:v>4.3133319999999997E-5</c:v>
                </c:pt>
                <c:pt idx="21666">
                  <c:v>4.3131270000000003E-5</c:v>
                </c:pt>
                <c:pt idx="21667">
                  <c:v>4.3129149999999997E-5</c:v>
                </c:pt>
                <c:pt idx="21668">
                  <c:v>4.3125879999999998E-5</c:v>
                </c:pt>
                <c:pt idx="21669">
                  <c:v>4.3121850000000001E-5</c:v>
                </c:pt>
                <c:pt idx="21670">
                  <c:v>4.3117510000000002E-5</c:v>
                </c:pt>
                <c:pt idx="21671">
                  <c:v>4.3113279999999998E-5</c:v>
                </c:pt>
                <c:pt idx="21672">
                  <c:v>4.3109370000000002E-5</c:v>
                </c:pt>
                <c:pt idx="21673">
                  <c:v>4.3105880000000002E-5</c:v>
                </c:pt>
                <c:pt idx="21674">
                  <c:v>4.3102970000000002E-5</c:v>
                </c:pt>
                <c:pt idx="21675">
                  <c:v>4.3100119999999999E-5</c:v>
                </c:pt>
                <c:pt idx="21676">
                  <c:v>4.3098369999999998E-5</c:v>
                </c:pt>
                <c:pt idx="21677">
                  <c:v>4.3097109999999998E-5</c:v>
                </c:pt>
                <c:pt idx="21678">
                  <c:v>4.309616E-5</c:v>
                </c:pt>
                <c:pt idx="21679">
                  <c:v>4.3095269999999998E-5</c:v>
                </c:pt>
                <c:pt idx="21680">
                  <c:v>4.3094240000000001E-5</c:v>
                </c:pt>
                <c:pt idx="21681">
                  <c:v>4.3092880000000001E-5</c:v>
                </c:pt>
                <c:pt idx="21682">
                  <c:v>4.3091309999999999E-5</c:v>
                </c:pt>
                <c:pt idx="21683">
                  <c:v>4.3089529999999997E-5</c:v>
                </c:pt>
                <c:pt idx="21684">
                  <c:v>4.3087680000000003E-5</c:v>
                </c:pt>
                <c:pt idx="21685">
                  <c:v>4.3085369999999997E-5</c:v>
                </c:pt>
                <c:pt idx="21686">
                  <c:v>4.3082940000000003E-5</c:v>
                </c:pt>
                <c:pt idx="21687">
                  <c:v>4.3080429999999997E-5</c:v>
                </c:pt>
                <c:pt idx="21688">
                  <c:v>4.307825E-5</c:v>
                </c:pt>
                <c:pt idx="21689">
                  <c:v>4.3076330000000002E-5</c:v>
                </c:pt>
                <c:pt idx="21690">
                  <c:v>4.3074390000000001E-5</c:v>
                </c:pt>
                <c:pt idx="21691">
                  <c:v>4.3072579999999997E-5</c:v>
                </c:pt>
                <c:pt idx="21692">
                  <c:v>4.3070839999999997E-5</c:v>
                </c:pt>
                <c:pt idx="21693">
                  <c:v>4.3069260000000002E-5</c:v>
                </c:pt>
                <c:pt idx="21694">
                  <c:v>4.3067820000000003E-5</c:v>
                </c:pt>
                <c:pt idx="21695">
                  <c:v>4.306623E-5</c:v>
                </c:pt>
                <c:pt idx="21696">
                  <c:v>4.3064500000000001E-5</c:v>
                </c:pt>
                <c:pt idx="21697">
                  <c:v>4.3062599999999997E-5</c:v>
                </c:pt>
                <c:pt idx="21698">
                  <c:v>4.3060730000000001E-5</c:v>
                </c:pt>
                <c:pt idx="21699">
                  <c:v>4.3059010000000003E-5</c:v>
                </c:pt>
                <c:pt idx="21700">
                  <c:v>4.3057199999999998E-5</c:v>
                </c:pt>
                <c:pt idx="21701">
                  <c:v>4.3055369999999999E-5</c:v>
                </c:pt>
                <c:pt idx="21702">
                  <c:v>4.305354E-5</c:v>
                </c:pt>
                <c:pt idx="21703">
                  <c:v>4.3051820000000001E-5</c:v>
                </c:pt>
                <c:pt idx="21704">
                  <c:v>4.3050229999999999E-5</c:v>
                </c:pt>
                <c:pt idx="21705">
                  <c:v>4.3048459999999997E-5</c:v>
                </c:pt>
                <c:pt idx="21706">
                  <c:v>4.3046639999999998E-5</c:v>
                </c:pt>
                <c:pt idx="21707">
                  <c:v>4.3044740000000001E-5</c:v>
                </c:pt>
                <c:pt idx="21708">
                  <c:v>4.304298E-5</c:v>
                </c:pt>
                <c:pt idx="21709">
                  <c:v>4.3041399999999998E-5</c:v>
                </c:pt>
                <c:pt idx="21710">
                  <c:v>4.3039669999999999E-5</c:v>
                </c:pt>
                <c:pt idx="21711">
                  <c:v>4.3037919999999998E-5</c:v>
                </c:pt>
                <c:pt idx="21712">
                  <c:v>4.3036240000000003E-5</c:v>
                </c:pt>
                <c:pt idx="21713">
                  <c:v>4.3034449999999999E-5</c:v>
                </c:pt>
                <c:pt idx="21714">
                  <c:v>4.3032660000000003E-5</c:v>
                </c:pt>
                <c:pt idx="21715">
                  <c:v>4.3030959999999999E-5</c:v>
                </c:pt>
                <c:pt idx="21716">
                  <c:v>4.3029409999999999E-5</c:v>
                </c:pt>
                <c:pt idx="21717">
                  <c:v>4.3027739999999997E-5</c:v>
                </c:pt>
                <c:pt idx="21718">
                  <c:v>4.302604E-5</c:v>
                </c:pt>
                <c:pt idx="21719">
                  <c:v>4.3024220000000002E-5</c:v>
                </c:pt>
                <c:pt idx="21720">
                  <c:v>4.3022490000000003E-5</c:v>
                </c:pt>
                <c:pt idx="21721">
                  <c:v>4.3020850000000003E-5</c:v>
                </c:pt>
                <c:pt idx="21722">
                  <c:v>4.3019129999999998E-5</c:v>
                </c:pt>
                <c:pt idx="21723">
                  <c:v>4.3017379999999998E-5</c:v>
                </c:pt>
                <c:pt idx="21724">
                  <c:v>4.301576E-5</c:v>
                </c:pt>
                <c:pt idx="21725">
                  <c:v>4.301421E-5</c:v>
                </c:pt>
                <c:pt idx="21726">
                  <c:v>4.3012510000000003E-5</c:v>
                </c:pt>
                <c:pt idx="21727">
                  <c:v>4.3010709999999999E-5</c:v>
                </c:pt>
                <c:pt idx="21728">
                  <c:v>4.300899E-5</c:v>
                </c:pt>
                <c:pt idx="21729">
                  <c:v>4.3007080000000002E-5</c:v>
                </c:pt>
                <c:pt idx="21730">
                  <c:v>4.3005169999999997E-5</c:v>
                </c:pt>
                <c:pt idx="21731">
                  <c:v>4.3003400000000002E-5</c:v>
                </c:pt>
                <c:pt idx="21732">
                  <c:v>4.3001830000000001E-5</c:v>
                </c:pt>
                <c:pt idx="21733">
                  <c:v>4.3000159999999999E-5</c:v>
                </c:pt>
                <c:pt idx="21734">
                  <c:v>4.2998470000000003E-5</c:v>
                </c:pt>
                <c:pt idx="21735">
                  <c:v>4.299668E-5</c:v>
                </c:pt>
                <c:pt idx="21736">
                  <c:v>4.2994989999999997E-5</c:v>
                </c:pt>
                <c:pt idx="21737">
                  <c:v>4.2993420000000002E-5</c:v>
                </c:pt>
                <c:pt idx="21738">
                  <c:v>4.2991760000000001E-5</c:v>
                </c:pt>
                <c:pt idx="21739">
                  <c:v>4.2990059999999997E-5</c:v>
                </c:pt>
                <c:pt idx="21740">
                  <c:v>4.2988270000000001E-5</c:v>
                </c:pt>
                <c:pt idx="21741">
                  <c:v>4.2986589999999999E-5</c:v>
                </c:pt>
                <c:pt idx="21742">
                  <c:v>4.2984980000000001E-5</c:v>
                </c:pt>
                <c:pt idx="21743">
                  <c:v>4.2983160000000003E-5</c:v>
                </c:pt>
                <c:pt idx="21744">
                  <c:v>4.2981249999999998E-5</c:v>
                </c:pt>
                <c:pt idx="21745">
                  <c:v>4.2979280000000002E-5</c:v>
                </c:pt>
                <c:pt idx="21746">
                  <c:v>4.2977459999999997E-5</c:v>
                </c:pt>
                <c:pt idx="21747">
                  <c:v>4.297585E-5</c:v>
                </c:pt>
                <c:pt idx="21748">
                  <c:v>4.2974150000000003E-5</c:v>
                </c:pt>
                <c:pt idx="21749">
                  <c:v>4.2972410000000003E-5</c:v>
                </c:pt>
                <c:pt idx="21750">
                  <c:v>4.2970650000000002E-5</c:v>
                </c:pt>
                <c:pt idx="21751">
                  <c:v>4.2968990000000001E-5</c:v>
                </c:pt>
                <c:pt idx="21752">
                  <c:v>4.2967450000000001E-5</c:v>
                </c:pt>
                <c:pt idx="21753">
                  <c:v>4.2965769999999999E-5</c:v>
                </c:pt>
                <c:pt idx="21754">
                  <c:v>4.2964060000000001E-5</c:v>
                </c:pt>
                <c:pt idx="21755">
                  <c:v>4.2962240000000003E-5</c:v>
                </c:pt>
                <c:pt idx="21756">
                  <c:v>4.296055E-5</c:v>
                </c:pt>
                <c:pt idx="21757">
                  <c:v>4.2958969999999998E-5</c:v>
                </c:pt>
                <c:pt idx="21758">
                  <c:v>4.2957190000000002E-5</c:v>
                </c:pt>
                <c:pt idx="21759">
                  <c:v>4.2955379999999997E-5</c:v>
                </c:pt>
                <c:pt idx="21760">
                  <c:v>4.2953490000000001E-5</c:v>
                </c:pt>
                <c:pt idx="21761">
                  <c:v>4.2951570000000002E-5</c:v>
                </c:pt>
                <c:pt idx="21762">
                  <c:v>4.29498E-5</c:v>
                </c:pt>
                <c:pt idx="21763">
                  <c:v>4.2947829999999998E-5</c:v>
                </c:pt>
                <c:pt idx="21764">
                  <c:v>4.294612E-5</c:v>
                </c:pt>
                <c:pt idx="21765">
                  <c:v>4.2944749999999999E-5</c:v>
                </c:pt>
                <c:pt idx="21766">
                  <c:v>4.2943559999999997E-5</c:v>
                </c:pt>
                <c:pt idx="21767">
                  <c:v>4.2942350000000001E-5</c:v>
                </c:pt>
                <c:pt idx="21768">
                  <c:v>4.2940710000000001E-5</c:v>
                </c:pt>
                <c:pt idx="21769">
                  <c:v>4.293866E-5</c:v>
                </c:pt>
                <c:pt idx="21770">
                  <c:v>4.2936550000000001E-5</c:v>
                </c:pt>
                <c:pt idx="21771">
                  <c:v>4.29344E-5</c:v>
                </c:pt>
                <c:pt idx="21772">
                  <c:v>4.2932439999999999E-5</c:v>
                </c:pt>
                <c:pt idx="21773">
                  <c:v>4.2930660000000003E-5</c:v>
                </c:pt>
                <c:pt idx="21774">
                  <c:v>4.2928810000000002E-5</c:v>
                </c:pt>
                <c:pt idx="21775">
                  <c:v>4.2927119999999999E-5</c:v>
                </c:pt>
                <c:pt idx="21776">
                  <c:v>4.2925549999999998E-5</c:v>
                </c:pt>
                <c:pt idx="21777">
                  <c:v>4.2924009999999998E-5</c:v>
                </c:pt>
                <c:pt idx="21778">
                  <c:v>4.2922310000000001E-5</c:v>
                </c:pt>
                <c:pt idx="21779">
                  <c:v>4.2920590000000003E-5</c:v>
                </c:pt>
                <c:pt idx="21780">
                  <c:v>4.29187E-5</c:v>
                </c:pt>
                <c:pt idx="21781">
                  <c:v>4.2916790000000001E-5</c:v>
                </c:pt>
                <c:pt idx="21782">
                  <c:v>4.2915050000000002E-5</c:v>
                </c:pt>
                <c:pt idx="21783">
                  <c:v>4.2913059999999998E-5</c:v>
                </c:pt>
                <c:pt idx="21784">
                  <c:v>4.2911329999999999E-5</c:v>
                </c:pt>
                <c:pt idx="21785">
                  <c:v>4.2909859999999998E-5</c:v>
                </c:pt>
                <c:pt idx="21786">
                  <c:v>4.2908609999999998E-5</c:v>
                </c:pt>
                <c:pt idx="21787">
                  <c:v>4.2907339999999998E-5</c:v>
                </c:pt>
                <c:pt idx="21788">
                  <c:v>4.2905840000000001E-5</c:v>
                </c:pt>
                <c:pt idx="21789">
                  <c:v>4.290398E-5</c:v>
                </c:pt>
                <c:pt idx="21790">
                  <c:v>4.2901739999999999E-5</c:v>
                </c:pt>
                <c:pt idx="21791">
                  <c:v>4.2899479999999997E-5</c:v>
                </c:pt>
                <c:pt idx="21792">
                  <c:v>4.2897520000000002E-5</c:v>
                </c:pt>
                <c:pt idx="21793">
                  <c:v>4.2895480000000002E-5</c:v>
                </c:pt>
                <c:pt idx="21794">
                  <c:v>4.289381E-5</c:v>
                </c:pt>
                <c:pt idx="21795">
                  <c:v>4.2892519999999998E-5</c:v>
                </c:pt>
                <c:pt idx="21796">
                  <c:v>4.2891430000000003E-5</c:v>
                </c:pt>
                <c:pt idx="21797">
                  <c:v>4.2890209999999999E-5</c:v>
                </c:pt>
                <c:pt idx="21798">
                  <c:v>4.2888720000000003E-5</c:v>
                </c:pt>
                <c:pt idx="21799">
                  <c:v>4.2886509999999997E-5</c:v>
                </c:pt>
                <c:pt idx="21800">
                  <c:v>4.2882980000000001E-5</c:v>
                </c:pt>
                <c:pt idx="21801">
                  <c:v>4.2878589999999999E-5</c:v>
                </c:pt>
                <c:pt idx="21802">
                  <c:v>4.2873980000000002E-5</c:v>
                </c:pt>
                <c:pt idx="21803">
                  <c:v>4.28695E-5</c:v>
                </c:pt>
                <c:pt idx="21804">
                  <c:v>4.2865389999999997E-5</c:v>
                </c:pt>
                <c:pt idx="21805">
                  <c:v>4.2861819999999998E-5</c:v>
                </c:pt>
                <c:pt idx="21806">
                  <c:v>4.2859019999999999E-5</c:v>
                </c:pt>
                <c:pt idx="21807">
                  <c:v>4.2856460000000003E-5</c:v>
                </c:pt>
                <c:pt idx="21808">
                  <c:v>4.2854690000000001E-5</c:v>
                </c:pt>
                <c:pt idx="21809">
                  <c:v>4.285352E-5</c:v>
                </c:pt>
                <c:pt idx="21810">
                  <c:v>4.2852690000000003E-5</c:v>
                </c:pt>
                <c:pt idx="21811">
                  <c:v>4.285216E-5</c:v>
                </c:pt>
                <c:pt idx="21812">
                  <c:v>4.2851430000000003E-5</c:v>
                </c:pt>
                <c:pt idx="21813">
                  <c:v>4.2850340000000001E-5</c:v>
                </c:pt>
                <c:pt idx="21814">
                  <c:v>4.2848720000000003E-5</c:v>
                </c:pt>
                <c:pt idx="21815">
                  <c:v>4.2847109999999999E-5</c:v>
                </c:pt>
                <c:pt idx="21816">
                  <c:v>4.2845110000000002E-5</c:v>
                </c:pt>
                <c:pt idx="21817">
                  <c:v>4.2842819999999997E-5</c:v>
                </c:pt>
                <c:pt idx="21818">
                  <c:v>4.284044E-5</c:v>
                </c:pt>
                <c:pt idx="21819">
                  <c:v>4.283792E-5</c:v>
                </c:pt>
                <c:pt idx="21820">
                  <c:v>4.2835910000000002E-5</c:v>
                </c:pt>
                <c:pt idx="21821">
                  <c:v>4.2834160000000001E-5</c:v>
                </c:pt>
                <c:pt idx="21822">
                  <c:v>4.2832289999999999E-5</c:v>
                </c:pt>
                <c:pt idx="21823">
                  <c:v>4.2830449999999999E-5</c:v>
                </c:pt>
                <c:pt idx="21824">
                  <c:v>4.2828640000000001E-5</c:v>
                </c:pt>
                <c:pt idx="21825">
                  <c:v>4.2826869999999999E-5</c:v>
                </c:pt>
                <c:pt idx="21826">
                  <c:v>4.2825160000000002E-5</c:v>
                </c:pt>
                <c:pt idx="21827">
                  <c:v>4.2823600000000001E-5</c:v>
                </c:pt>
                <c:pt idx="21828">
                  <c:v>4.2821829999999999E-5</c:v>
                </c:pt>
                <c:pt idx="21829">
                  <c:v>4.2820220000000002E-5</c:v>
                </c:pt>
                <c:pt idx="21830">
                  <c:v>4.2818850000000001E-5</c:v>
                </c:pt>
                <c:pt idx="21831">
                  <c:v>4.2817639999999998E-5</c:v>
                </c:pt>
                <c:pt idx="21832">
                  <c:v>4.2816250000000002E-5</c:v>
                </c:pt>
                <c:pt idx="21833">
                  <c:v>4.2814680000000001E-5</c:v>
                </c:pt>
                <c:pt idx="21834">
                  <c:v>4.2812760000000002E-5</c:v>
                </c:pt>
                <c:pt idx="21835">
                  <c:v>4.28107E-5</c:v>
                </c:pt>
                <c:pt idx="21836">
                  <c:v>4.2808710000000003E-5</c:v>
                </c:pt>
                <c:pt idx="21837">
                  <c:v>4.2806789999999997E-5</c:v>
                </c:pt>
                <c:pt idx="21838">
                  <c:v>4.2804740000000003E-5</c:v>
                </c:pt>
                <c:pt idx="21839">
                  <c:v>4.2802919999999998E-5</c:v>
                </c:pt>
                <c:pt idx="21840">
                  <c:v>4.2801240000000002E-5</c:v>
                </c:pt>
                <c:pt idx="21841">
                  <c:v>4.2799709999999997E-5</c:v>
                </c:pt>
                <c:pt idx="21842">
                  <c:v>4.2798060000000003E-5</c:v>
                </c:pt>
                <c:pt idx="21843">
                  <c:v>4.2796449999999999E-5</c:v>
                </c:pt>
                <c:pt idx="21844">
                  <c:v>4.2794869999999997E-5</c:v>
                </c:pt>
                <c:pt idx="21845">
                  <c:v>4.2793319999999997E-5</c:v>
                </c:pt>
                <c:pt idx="21846">
                  <c:v>4.2791599999999999E-5</c:v>
                </c:pt>
                <c:pt idx="21847">
                  <c:v>4.2789700000000001E-5</c:v>
                </c:pt>
                <c:pt idx="21848">
                  <c:v>4.2787899999999997E-5</c:v>
                </c:pt>
                <c:pt idx="21849">
                  <c:v>4.278581E-5</c:v>
                </c:pt>
                <c:pt idx="21850">
                  <c:v>4.2784019999999997E-5</c:v>
                </c:pt>
                <c:pt idx="21851">
                  <c:v>4.2782209999999999E-5</c:v>
                </c:pt>
                <c:pt idx="21852">
                  <c:v>4.2780710000000003E-5</c:v>
                </c:pt>
                <c:pt idx="21853">
                  <c:v>4.2779199999999999E-5</c:v>
                </c:pt>
                <c:pt idx="21854">
                  <c:v>4.2777919999999997E-5</c:v>
                </c:pt>
                <c:pt idx="21855">
                  <c:v>4.2776459999999997E-5</c:v>
                </c:pt>
                <c:pt idx="21856">
                  <c:v>4.2774929999999998E-5</c:v>
                </c:pt>
                <c:pt idx="21857">
                  <c:v>4.2773359999999997E-5</c:v>
                </c:pt>
                <c:pt idx="21858">
                  <c:v>4.2771849999999999E-5</c:v>
                </c:pt>
                <c:pt idx="21859">
                  <c:v>4.2769969999999997E-5</c:v>
                </c:pt>
                <c:pt idx="21860">
                  <c:v>4.2768159999999999E-5</c:v>
                </c:pt>
                <c:pt idx="21861">
                  <c:v>4.2766170000000002E-5</c:v>
                </c:pt>
                <c:pt idx="21862">
                  <c:v>4.2764279999999998E-5</c:v>
                </c:pt>
                <c:pt idx="21863">
                  <c:v>4.2762229999999997E-5</c:v>
                </c:pt>
                <c:pt idx="21864">
                  <c:v>4.2760150000000001E-5</c:v>
                </c:pt>
                <c:pt idx="21865">
                  <c:v>4.2758510000000001E-5</c:v>
                </c:pt>
                <c:pt idx="21866">
                  <c:v>4.2757160000000002E-5</c:v>
                </c:pt>
                <c:pt idx="21867">
                  <c:v>4.2755910000000002E-5</c:v>
                </c:pt>
                <c:pt idx="21868">
                  <c:v>4.2754479999999997E-5</c:v>
                </c:pt>
                <c:pt idx="21869">
                  <c:v>4.2752759999999999E-5</c:v>
                </c:pt>
                <c:pt idx="21870">
                  <c:v>4.2750829999999999E-5</c:v>
                </c:pt>
                <c:pt idx="21871">
                  <c:v>4.2748959999999997E-5</c:v>
                </c:pt>
                <c:pt idx="21872">
                  <c:v>4.2746819999999997E-5</c:v>
                </c:pt>
                <c:pt idx="21873">
                  <c:v>4.2744909999999999E-5</c:v>
                </c:pt>
                <c:pt idx="21874">
                  <c:v>4.2743000000000001E-5</c:v>
                </c:pt>
                <c:pt idx="21875">
                  <c:v>4.2741360000000001E-5</c:v>
                </c:pt>
                <c:pt idx="21876">
                  <c:v>4.273989E-5</c:v>
                </c:pt>
                <c:pt idx="21877">
                  <c:v>4.2738450000000001E-5</c:v>
                </c:pt>
                <c:pt idx="21878">
                  <c:v>4.2736939999999997E-5</c:v>
                </c:pt>
                <c:pt idx="21879">
                  <c:v>4.273544E-5</c:v>
                </c:pt>
                <c:pt idx="21880">
                  <c:v>4.2733730000000003E-5</c:v>
                </c:pt>
                <c:pt idx="21881">
                  <c:v>4.2732109999999998E-5</c:v>
                </c:pt>
                <c:pt idx="21882">
                  <c:v>4.2730220000000001E-5</c:v>
                </c:pt>
                <c:pt idx="21883">
                  <c:v>4.272836E-5</c:v>
                </c:pt>
                <c:pt idx="21884">
                  <c:v>4.2726789999999998E-5</c:v>
                </c:pt>
                <c:pt idx="21885">
                  <c:v>4.2725400000000003E-5</c:v>
                </c:pt>
                <c:pt idx="21886">
                  <c:v>4.2723869999999997E-5</c:v>
                </c:pt>
                <c:pt idx="21887">
                  <c:v>4.2722239999999998E-5</c:v>
                </c:pt>
                <c:pt idx="21888">
                  <c:v>4.2720299999999998E-5</c:v>
                </c:pt>
                <c:pt idx="21889">
                  <c:v>4.271839E-5</c:v>
                </c:pt>
                <c:pt idx="21890">
                  <c:v>4.2716470000000001E-5</c:v>
                </c:pt>
                <c:pt idx="21891">
                  <c:v>4.271461E-5</c:v>
                </c:pt>
                <c:pt idx="21892">
                  <c:v>4.2712549999999998E-5</c:v>
                </c:pt>
                <c:pt idx="21893">
                  <c:v>4.2710719999999999E-5</c:v>
                </c:pt>
                <c:pt idx="21894">
                  <c:v>4.2708740000000003E-5</c:v>
                </c:pt>
                <c:pt idx="21895">
                  <c:v>4.2706819999999997E-5</c:v>
                </c:pt>
                <c:pt idx="21896">
                  <c:v>4.2705140000000002E-5</c:v>
                </c:pt>
                <c:pt idx="21897">
                  <c:v>4.2703290000000001E-5</c:v>
                </c:pt>
                <c:pt idx="21898">
                  <c:v>4.270173E-5</c:v>
                </c:pt>
                <c:pt idx="21899">
                  <c:v>4.270008E-5</c:v>
                </c:pt>
                <c:pt idx="21900">
                  <c:v>4.2698560000000002E-5</c:v>
                </c:pt>
                <c:pt idx="21901">
                  <c:v>4.2697020000000003E-5</c:v>
                </c:pt>
                <c:pt idx="21902">
                  <c:v>4.2695699999999998E-5</c:v>
                </c:pt>
                <c:pt idx="21903">
                  <c:v>4.2694110000000002E-5</c:v>
                </c:pt>
                <c:pt idx="21904">
                  <c:v>4.2692560000000002E-5</c:v>
                </c:pt>
                <c:pt idx="21905">
                  <c:v>4.2691039999999998E-5</c:v>
                </c:pt>
                <c:pt idx="21906">
                  <c:v>4.2689499999999998E-5</c:v>
                </c:pt>
                <c:pt idx="21907">
                  <c:v>4.2687730000000003E-5</c:v>
                </c:pt>
                <c:pt idx="21908">
                  <c:v>4.2685870000000002E-5</c:v>
                </c:pt>
                <c:pt idx="21909">
                  <c:v>4.2683959999999997E-5</c:v>
                </c:pt>
                <c:pt idx="21910">
                  <c:v>4.2681829999999997E-5</c:v>
                </c:pt>
                <c:pt idx="21911">
                  <c:v>4.2679670000000002E-5</c:v>
                </c:pt>
                <c:pt idx="21912">
                  <c:v>4.2677550000000003E-5</c:v>
                </c:pt>
                <c:pt idx="21913">
                  <c:v>4.2675690000000001E-5</c:v>
                </c:pt>
                <c:pt idx="21914">
                  <c:v>4.2673719999999999E-5</c:v>
                </c:pt>
                <c:pt idx="21915">
                  <c:v>4.2672039999999997E-5</c:v>
                </c:pt>
                <c:pt idx="21916">
                  <c:v>4.2670719999999999E-5</c:v>
                </c:pt>
                <c:pt idx="21917">
                  <c:v>4.2669580000000001E-5</c:v>
                </c:pt>
                <c:pt idx="21918">
                  <c:v>4.26685E-5</c:v>
                </c:pt>
                <c:pt idx="21919">
                  <c:v>4.2667060000000001E-5</c:v>
                </c:pt>
                <c:pt idx="21920">
                  <c:v>4.266521E-5</c:v>
                </c:pt>
                <c:pt idx="21921">
                  <c:v>4.2663139999999998E-5</c:v>
                </c:pt>
                <c:pt idx="21922">
                  <c:v>4.2661070000000002E-5</c:v>
                </c:pt>
                <c:pt idx="21923">
                  <c:v>4.2658869999999997E-5</c:v>
                </c:pt>
                <c:pt idx="21924">
                  <c:v>4.2656749999999998E-5</c:v>
                </c:pt>
                <c:pt idx="21925">
                  <c:v>4.2654899999999997E-5</c:v>
                </c:pt>
                <c:pt idx="21926">
                  <c:v>4.26529E-5</c:v>
                </c:pt>
                <c:pt idx="21927">
                  <c:v>4.2651149999999999E-5</c:v>
                </c:pt>
                <c:pt idx="21928">
                  <c:v>4.2649740000000002E-5</c:v>
                </c:pt>
                <c:pt idx="21929">
                  <c:v>4.2648090000000002E-5</c:v>
                </c:pt>
                <c:pt idx="21930">
                  <c:v>4.2646720000000001E-5</c:v>
                </c:pt>
                <c:pt idx="21931">
                  <c:v>4.2645170000000001E-5</c:v>
                </c:pt>
                <c:pt idx="21932">
                  <c:v>4.2643640000000002E-5</c:v>
                </c:pt>
                <c:pt idx="21933">
                  <c:v>4.2641990000000002E-5</c:v>
                </c:pt>
                <c:pt idx="21934">
                  <c:v>4.2640169999999997E-5</c:v>
                </c:pt>
                <c:pt idx="21935">
                  <c:v>4.2638510000000003E-5</c:v>
                </c:pt>
                <c:pt idx="21936">
                  <c:v>4.2637050000000002E-5</c:v>
                </c:pt>
                <c:pt idx="21937">
                  <c:v>4.2635390000000001E-5</c:v>
                </c:pt>
                <c:pt idx="21938">
                  <c:v>4.2633470000000002E-5</c:v>
                </c:pt>
                <c:pt idx="21939">
                  <c:v>4.263102E-5</c:v>
                </c:pt>
                <c:pt idx="21940">
                  <c:v>4.2627460000000002E-5</c:v>
                </c:pt>
                <c:pt idx="21941">
                  <c:v>4.2623110000000003E-5</c:v>
                </c:pt>
                <c:pt idx="21942">
                  <c:v>4.2618509999999999E-5</c:v>
                </c:pt>
                <c:pt idx="21943">
                  <c:v>4.2614049999999999E-5</c:v>
                </c:pt>
                <c:pt idx="21944">
                  <c:v>4.2609979999999999E-5</c:v>
                </c:pt>
                <c:pt idx="21945">
                  <c:v>4.2606489999999999E-5</c:v>
                </c:pt>
                <c:pt idx="21946">
                  <c:v>4.26037E-5</c:v>
                </c:pt>
                <c:pt idx="21947">
                  <c:v>4.2601059999999998E-5</c:v>
                </c:pt>
                <c:pt idx="21948">
                  <c:v>4.2599419999999999E-5</c:v>
                </c:pt>
                <c:pt idx="21949">
                  <c:v>4.2598049999999998E-5</c:v>
                </c:pt>
                <c:pt idx="21950">
                  <c:v>4.2597030000000001E-5</c:v>
                </c:pt>
                <c:pt idx="21951">
                  <c:v>4.2596170000000002E-5</c:v>
                </c:pt>
                <c:pt idx="21952">
                  <c:v>4.2595480000000001E-5</c:v>
                </c:pt>
                <c:pt idx="21953">
                  <c:v>4.2594359999999997E-5</c:v>
                </c:pt>
                <c:pt idx="21954">
                  <c:v>4.2593260000000002E-5</c:v>
                </c:pt>
                <c:pt idx="21955">
                  <c:v>4.2591659999999998E-5</c:v>
                </c:pt>
                <c:pt idx="21956">
                  <c:v>4.258955E-5</c:v>
                </c:pt>
                <c:pt idx="21957">
                  <c:v>4.2587209999999998E-5</c:v>
                </c:pt>
                <c:pt idx="21958">
                  <c:v>4.2584889999999999E-5</c:v>
                </c:pt>
                <c:pt idx="21959">
                  <c:v>4.2582569999999999E-5</c:v>
                </c:pt>
                <c:pt idx="21960">
                  <c:v>4.2580249999999999E-5</c:v>
                </c:pt>
                <c:pt idx="21961">
                  <c:v>4.2577960000000002E-5</c:v>
                </c:pt>
                <c:pt idx="21962">
                  <c:v>4.2576059999999998E-5</c:v>
                </c:pt>
                <c:pt idx="21963">
                  <c:v>4.2574370000000001E-5</c:v>
                </c:pt>
                <c:pt idx="21964">
                  <c:v>4.25727E-5</c:v>
                </c:pt>
                <c:pt idx="21965">
                  <c:v>4.2571309999999997E-5</c:v>
                </c:pt>
                <c:pt idx="21966">
                  <c:v>4.2570069999999999E-5</c:v>
                </c:pt>
                <c:pt idx="21967">
                  <c:v>4.2568599999999998E-5</c:v>
                </c:pt>
                <c:pt idx="21968">
                  <c:v>4.2566949999999997E-5</c:v>
                </c:pt>
                <c:pt idx="21969">
                  <c:v>4.2565060000000001E-5</c:v>
                </c:pt>
                <c:pt idx="21970">
                  <c:v>4.2563030000000001E-5</c:v>
                </c:pt>
                <c:pt idx="21971">
                  <c:v>4.2561129999999997E-5</c:v>
                </c:pt>
                <c:pt idx="21972">
                  <c:v>4.2558990000000003E-5</c:v>
                </c:pt>
                <c:pt idx="21973">
                  <c:v>4.2557130000000002E-5</c:v>
                </c:pt>
                <c:pt idx="21974">
                  <c:v>4.255566E-5</c:v>
                </c:pt>
                <c:pt idx="21975">
                  <c:v>4.25544E-5</c:v>
                </c:pt>
                <c:pt idx="21976">
                  <c:v>4.2553270000000003E-5</c:v>
                </c:pt>
                <c:pt idx="21977">
                  <c:v>4.2551749999999998E-5</c:v>
                </c:pt>
                <c:pt idx="21978">
                  <c:v>4.2550070000000002E-5</c:v>
                </c:pt>
                <c:pt idx="21979">
                  <c:v>4.2547879999999998E-5</c:v>
                </c:pt>
                <c:pt idx="21980">
                  <c:v>4.254578E-5</c:v>
                </c:pt>
                <c:pt idx="21981">
                  <c:v>4.2543699999999997E-5</c:v>
                </c:pt>
                <c:pt idx="21982">
                  <c:v>4.2541820000000001E-5</c:v>
                </c:pt>
                <c:pt idx="21983">
                  <c:v>4.254016E-5</c:v>
                </c:pt>
                <c:pt idx="21984">
                  <c:v>4.2538460000000003E-5</c:v>
                </c:pt>
                <c:pt idx="21985">
                  <c:v>4.253686E-5</c:v>
                </c:pt>
                <c:pt idx="21986">
                  <c:v>4.2535320000000001E-5</c:v>
                </c:pt>
                <c:pt idx="21987">
                  <c:v>4.2533790000000002E-5</c:v>
                </c:pt>
                <c:pt idx="21988">
                  <c:v>4.2532099999999999E-5</c:v>
                </c:pt>
                <c:pt idx="21989">
                  <c:v>4.2530349999999998E-5</c:v>
                </c:pt>
                <c:pt idx="21990">
                  <c:v>4.2528660000000002E-5</c:v>
                </c:pt>
                <c:pt idx="21991">
                  <c:v>4.2527039999999997E-5</c:v>
                </c:pt>
                <c:pt idx="21992">
                  <c:v>4.252553E-5</c:v>
                </c:pt>
                <c:pt idx="21993">
                  <c:v>4.2523800000000001E-5</c:v>
                </c:pt>
                <c:pt idx="21994">
                  <c:v>4.2522019999999998E-5</c:v>
                </c:pt>
                <c:pt idx="21995">
                  <c:v>4.2520249999999997E-5</c:v>
                </c:pt>
                <c:pt idx="21996">
                  <c:v>4.2518639999999999E-5</c:v>
                </c:pt>
                <c:pt idx="21997">
                  <c:v>4.2517050000000003E-5</c:v>
                </c:pt>
                <c:pt idx="21998">
                  <c:v>4.2515239999999999E-5</c:v>
                </c:pt>
                <c:pt idx="21999">
                  <c:v>4.2513370000000003E-5</c:v>
                </c:pt>
                <c:pt idx="22000">
                  <c:v>4.251168E-5</c:v>
                </c:pt>
                <c:pt idx="22001">
                  <c:v>4.2509809999999998E-5</c:v>
                </c:pt>
                <c:pt idx="22002">
                  <c:v>4.2507949999999997E-5</c:v>
                </c:pt>
                <c:pt idx="22003">
                  <c:v>4.2506190000000002E-5</c:v>
                </c:pt>
                <c:pt idx="22004">
                  <c:v>4.2504530000000001E-5</c:v>
                </c:pt>
                <c:pt idx="22005">
                  <c:v>4.2503100000000003E-5</c:v>
                </c:pt>
                <c:pt idx="22006">
                  <c:v>4.2501879999999999E-5</c:v>
                </c:pt>
                <c:pt idx="22007">
                  <c:v>4.2500589999999997E-5</c:v>
                </c:pt>
                <c:pt idx="22008">
                  <c:v>4.2499229999999997E-5</c:v>
                </c:pt>
                <c:pt idx="22009">
                  <c:v>4.2497550000000001E-5</c:v>
                </c:pt>
                <c:pt idx="22010">
                  <c:v>4.249569E-5</c:v>
                </c:pt>
                <c:pt idx="22011">
                  <c:v>4.2493739999999999E-5</c:v>
                </c:pt>
                <c:pt idx="22012">
                  <c:v>4.249182E-5</c:v>
                </c:pt>
                <c:pt idx="22013">
                  <c:v>4.2489659999999998E-5</c:v>
                </c:pt>
                <c:pt idx="22014">
                  <c:v>4.2487529999999998E-5</c:v>
                </c:pt>
                <c:pt idx="22015">
                  <c:v>4.2485470000000003E-5</c:v>
                </c:pt>
                <c:pt idx="22016">
                  <c:v>4.2483639999999997E-5</c:v>
                </c:pt>
                <c:pt idx="22017">
                  <c:v>4.2482219999999999E-5</c:v>
                </c:pt>
                <c:pt idx="22018">
                  <c:v>4.2481149999999999E-5</c:v>
                </c:pt>
                <c:pt idx="22019">
                  <c:v>4.2480089999999999E-5</c:v>
                </c:pt>
                <c:pt idx="22020">
                  <c:v>4.2478770000000002E-5</c:v>
                </c:pt>
                <c:pt idx="22021">
                  <c:v>4.2477079999999999E-5</c:v>
                </c:pt>
                <c:pt idx="22022">
                  <c:v>4.2475149999999999E-5</c:v>
                </c:pt>
                <c:pt idx="22023">
                  <c:v>4.2473150000000002E-5</c:v>
                </c:pt>
                <c:pt idx="22024">
                  <c:v>4.2471249999999998E-5</c:v>
                </c:pt>
                <c:pt idx="22025">
                  <c:v>4.2469599999999997E-5</c:v>
                </c:pt>
                <c:pt idx="22026">
                  <c:v>4.2468049999999997E-5</c:v>
                </c:pt>
                <c:pt idx="22027">
                  <c:v>4.2466670000000002E-5</c:v>
                </c:pt>
                <c:pt idx="22028">
                  <c:v>4.2465300000000002E-5</c:v>
                </c:pt>
                <c:pt idx="22029">
                  <c:v>4.2463640000000001E-5</c:v>
                </c:pt>
                <c:pt idx="22030">
                  <c:v>4.2461730000000002E-5</c:v>
                </c:pt>
                <c:pt idx="22031">
                  <c:v>4.2459629999999998E-5</c:v>
                </c:pt>
                <c:pt idx="22032">
                  <c:v>4.2457519999999999E-5</c:v>
                </c:pt>
                <c:pt idx="22033">
                  <c:v>4.245559E-5</c:v>
                </c:pt>
                <c:pt idx="22034">
                  <c:v>4.245404E-5</c:v>
                </c:pt>
                <c:pt idx="22035">
                  <c:v>4.2452620000000002E-5</c:v>
                </c:pt>
                <c:pt idx="22036">
                  <c:v>4.2451170000000002E-5</c:v>
                </c:pt>
                <c:pt idx="22037">
                  <c:v>4.2449559999999998E-5</c:v>
                </c:pt>
                <c:pt idx="22038">
                  <c:v>4.2447850000000001E-5</c:v>
                </c:pt>
                <c:pt idx="22039">
                  <c:v>4.24461E-5</c:v>
                </c:pt>
                <c:pt idx="22040">
                  <c:v>4.2444319999999998E-5</c:v>
                </c:pt>
                <c:pt idx="22041">
                  <c:v>4.2442699999999999E-5</c:v>
                </c:pt>
                <c:pt idx="22042">
                  <c:v>4.2441010000000003E-5</c:v>
                </c:pt>
                <c:pt idx="22043">
                  <c:v>4.2439599999999999E-5</c:v>
                </c:pt>
                <c:pt idx="22044">
                  <c:v>4.2438139999999999E-5</c:v>
                </c:pt>
                <c:pt idx="22045">
                  <c:v>4.2436569999999997E-5</c:v>
                </c:pt>
                <c:pt idx="22046">
                  <c:v>4.2435080000000002E-5</c:v>
                </c:pt>
                <c:pt idx="22047">
                  <c:v>4.2433079999999997E-5</c:v>
                </c:pt>
                <c:pt idx="22048">
                  <c:v>4.2431239999999997E-5</c:v>
                </c:pt>
                <c:pt idx="22049">
                  <c:v>4.2429299999999997E-5</c:v>
                </c:pt>
                <c:pt idx="22050">
                  <c:v>4.2427510000000001E-5</c:v>
                </c:pt>
                <c:pt idx="22051">
                  <c:v>4.242566E-5</c:v>
                </c:pt>
                <c:pt idx="22052">
                  <c:v>4.2423969999999997E-5</c:v>
                </c:pt>
                <c:pt idx="22053">
                  <c:v>4.2422229999999997E-5</c:v>
                </c:pt>
                <c:pt idx="22054">
                  <c:v>4.2420609999999999E-5</c:v>
                </c:pt>
                <c:pt idx="22055">
                  <c:v>4.2418959999999999E-5</c:v>
                </c:pt>
                <c:pt idx="22056">
                  <c:v>4.2417509999999999E-5</c:v>
                </c:pt>
                <c:pt idx="22057">
                  <c:v>4.2415920000000003E-5</c:v>
                </c:pt>
                <c:pt idx="22058">
                  <c:v>4.2414409999999999E-5</c:v>
                </c:pt>
                <c:pt idx="22059">
                  <c:v>4.2412849999999998E-5</c:v>
                </c:pt>
                <c:pt idx="22060">
                  <c:v>4.2411199999999998E-5</c:v>
                </c:pt>
                <c:pt idx="22061">
                  <c:v>4.240977E-5</c:v>
                </c:pt>
                <c:pt idx="22062">
                  <c:v>4.2408479999999998E-5</c:v>
                </c:pt>
                <c:pt idx="22063">
                  <c:v>4.2407219999999997E-5</c:v>
                </c:pt>
                <c:pt idx="22064">
                  <c:v>4.2405469999999997E-5</c:v>
                </c:pt>
                <c:pt idx="22065">
                  <c:v>4.2403330000000003E-5</c:v>
                </c:pt>
                <c:pt idx="22066">
                  <c:v>4.240096E-5</c:v>
                </c:pt>
                <c:pt idx="22067">
                  <c:v>4.2398740000000001E-5</c:v>
                </c:pt>
                <c:pt idx="22068">
                  <c:v>4.2396379999999998E-5</c:v>
                </c:pt>
                <c:pt idx="22069">
                  <c:v>4.239447E-5</c:v>
                </c:pt>
                <c:pt idx="22070">
                  <c:v>4.2392689999999997E-5</c:v>
                </c:pt>
                <c:pt idx="22071">
                  <c:v>4.2391329999999997E-5</c:v>
                </c:pt>
                <c:pt idx="22072">
                  <c:v>4.2390069999999997E-5</c:v>
                </c:pt>
                <c:pt idx="22073">
                  <c:v>4.2389090000000003E-5</c:v>
                </c:pt>
                <c:pt idx="22074">
                  <c:v>4.2387969999999999E-5</c:v>
                </c:pt>
                <c:pt idx="22075">
                  <c:v>4.2386640000000001E-5</c:v>
                </c:pt>
                <c:pt idx="22076">
                  <c:v>4.2385229999999997E-5</c:v>
                </c:pt>
                <c:pt idx="22077">
                  <c:v>4.2383489999999998E-5</c:v>
                </c:pt>
                <c:pt idx="22078">
                  <c:v>4.2381510000000001E-5</c:v>
                </c:pt>
                <c:pt idx="22079">
                  <c:v>4.2379290000000002E-5</c:v>
                </c:pt>
                <c:pt idx="22080">
                  <c:v>4.2377219999999999E-5</c:v>
                </c:pt>
                <c:pt idx="22081">
                  <c:v>4.2375339999999997E-5</c:v>
                </c:pt>
                <c:pt idx="22082">
                  <c:v>4.2373660000000001E-5</c:v>
                </c:pt>
                <c:pt idx="22083">
                  <c:v>4.2371930000000002E-5</c:v>
                </c:pt>
                <c:pt idx="22084">
                  <c:v>4.2370460000000001E-5</c:v>
                </c:pt>
                <c:pt idx="22085">
                  <c:v>4.2368869999999998E-5</c:v>
                </c:pt>
                <c:pt idx="22086">
                  <c:v>4.2367370000000002E-5</c:v>
                </c:pt>
                <c:pt idx="22087">
                  <c:v>4.2365840000000003E-5</c:v>
                </c:pt>
                <c:pt idx="22088">
                  <c:v>4.2364199999999997E-5</c:v>
                </c:pt>
                <c:pt idx="22089">
                  <c:v>4.2362299999999999E-5</c:v>
                </c:pt>
                <c:pt idx="22090">
                  <c:v>4.2359130000000001E-5</c:v>
                </c:pt>
                <c:pt idx="22091">
                  <c:v>4.2354990000000003E-5</c:v>
                </c:pt>
                <c:pt idx="22092">
                  <c:v>4.2350430000000002E-5</c:v>
                </c:pt>
                <c:pt idx="22093">
                  <c:v>4.2345760000000001E-5</c:v>
                </c:pt>
                <c:pt idx="22094">
                  <c:v>4.2341310000000001E-5</c:v>
                </c:pt>
                <c:pt idx="22095">
                  <c:v>4.2337350000000002E-5</c:v>
                </c:pt>
                <c:pt idx="22096">
                  <c:v>4.2333360000000001E-5</c:v>
                </c:pt>
                <c:pt idx="22097">
                  <c:v>4.2330409999999998E-5</c:v>
                </c:pt>
                <c:pt idx="22098">
                  <c:v>4.2328749999999997E-5</c:v>
                </c:pt>
                <c:pt idx="22099">
                  <c:v>4.2327589999999997E-5</c:v>
                </c:pt>
                <c:pt idx="22100">
                  <c:v>4.2327309999999998E-5</c:v>
                </c:pt>
                <c:pt idx="22101">
                  <c:v>4.2326990000000002E-5</c:v>
                </c:pt>
                <c:pt idx="22102">
                  <c:v>4.2326780000000001E-5</c:v>
                </c:pt>
                <c:pt idx="22103">
                  <c:v>4.2326149999999998E-5</c:v>
                </c:pt>
                <c:pt idx="22104">
                  <c:v>4.2325299999999999E-5</c:v>
                </c:pt>
                <c:pt idx="22105">
                  <c:v>4.232376E-5</c:v>
                </c:pt>
                <c:pt idx="22106">
                  <c:v>4.232182E-5</c:v>
                </c:pt>
                <c:pt idx="22107">
                  <c:v>4.2319350000000003E-5</c:v>
                </c:pt>
                <c:pt idx="22108">
                  <c:v>4.2316659999999998E-5</c:v>
                </c:pt>
                <c:pt idx="22109">
                  <c:v>4.2313900000000002E-5</c:v>
                </c:pt>
                <c:pt idx="22110">
                  <c:v>4.2311310000000003E-5</c:v>
                </c:pt>
                <c:pt idx="22111">
                  <c:v>4.2309019999999999E-5</c:v>
                </c:pt>
                <c:pt idx="22112">
                  <c:v>4.230719E-5</c:v>
                </c:pt>
                <c:pt idx="22113">
                  <c:v>4.2305560000000001E-5</c:v>
                </c:pt>
                <c:pt idx="22114">
                  <c:v>4.2304249999999997E-5</c:v>
                </c:pt>
                <c:pt idx="22115">
                  <c:v>4.2303040000000001E-5</c:v>
                </c:pt>
                <c:pt idx="22116">
                  <c:v>4.2301759999999999E-5</c:v>
                </c:pt>
                <c:pt idx="22117">
                  <c:v>4.230061E-5</c:v>
                </c:pt>
                <c:pt idx="22118">
                  <c:v>4.2299570000000002E-5</c:v>
                </c:pt>
                <c:pt idx="22119">
                  <c:v>4.2298490000000001E-5</c:v>
                </c:pt>
                <c:pt idx="22120">
                  <c:v>4.2296960000000002E-5</c:v>
                </c:pt>
                <c:pt idx="22121">
                  <c:v>4.2294930000000003E-5</c:v>
                </c:pt>
                <c:pt idx="22122">
                  <c:v>4.2292580000000001E-5</c:v>
                </c:pt>
                <c:pt idx="22123">
                  <c:v>4.2290160000000001E-5</c:v>
                </c:pt>
                <c:pt idx="22124">
                  <c:v>4.2288069999999997E-5</c:v>
                </c:pt>
                <c:pt idx="22125">
                  <c:v>4.2285930000000003E-5</c:v>
                </c:pt>
                <c:pt idx="22126">
                  <c:v>4.2284219999999999E-5</c:v>
                </c:pt>
                <c:pt idx="22127">
                  <c:v>4.2282569999999999E-5</c:v>
                </c:pt>
                <c:pt idx="22128">
                  <c:v>4.2281399999999998E-5</c:v>
                </c:pt>
                <c:pt idx="22129">
                  <c:v>4.2280120000000003E-5</c:v>
                </c:pt>
                <c:pt idx="22130">
                  <c:v>4.2279050000000003E-5</c:v>
                </c:pt>
                <c:pt idx="22131">
                  <c:v>4.2277760000000001E-5</c:v>
                </c:pt>
                <c:pt idx="22132">
                  <c:v>4.2276369999999999E-5</c:v>
                </c:pt>
                <c:pt idx="22133">
                  <c:v>4.2274760000000001E-5</c:v>
                </c:pt>
                <c:pt idx="22134">
                  <c:v>4.2273079999999999E-5</c:v>
                </c:pt>
                <c:pt idx="22135">
                  <c:v>4.2271229999999998E-5</c:v>
                </c:pt>
                <c:pt idx="22136">
                  <c:v>4.2269369999999997E-5</c:v>
                </c:pt>
                <c:pt idx="22137">
                  <c:v>4.226758E-5</c:v>
                </c:pt>
                <c:pt idx="22138">
                  <c:v>4.2265960000000002E-5</c:v>
                </c:pt>
                <c:pt idx="22139">
                  <c:v>4.2264269999999999E-5</c:v>
                </c:pt>
                <c:pt idx="22140">
                  <c:v>4.2262789999999997E-5</c:v>
                </c:pt>
                <c:pt idx="22141">
                  <c:v>4.2261290000000001E-5</c:v>
                </c:pt>
                <c:pt idx="22142">
                  <c:v>4.2259840000000001E-5</c:v>
                </c:pt>
                <c:pt idx="22143">
                  <c:v>4.2258300000000002E-5</c:v>
                </c:pt>
                <c:pt idx="22144">
                  <c:v>4.2256619999999999E-5</c:v>
                </c:pt>
                <c:pt idx="22145">
                  <c:v>4.2255229999999997E-5</c:v>
                </c:pt>
                <c:pt idx="22146">
                  <c:v>4.2254040000000002E-5</c:v>
                </c:pt>
                <c:pt idx="22147">
                  <c:v>4.2252870000000001E-5</c:v>
                </c:pt>
                <c:pt idx="22148">
                  <c:v>4.2251330000000002E-5</c:v>
                </c:pt>
                <c:pt idx="22149">
                  <c:v>4.2249470000000001E-5</c:v>
                </c:pt>
                <c:pt idx="22150">
                  <c:v>4.2247570000000003E-5</c:v>
                </c:pt>
                <c:pt idx="22151">
                  <c:v>4.2245600000000001E-5</c:v>
                </c:pt>
                <c:pt idx="22152">
                  <c:v>4.2243709999999997E-5</c:v>
                </c:pt>
                <c:pt idx="22153">
                  <c:v>4.2241679999999998E-5</c:v>
                </c:pt>
                <c:pt idx="22154">
                  <c:v>4.2239939999999998E-5</c:v>
                </c:pt>
                <c:pt idx="22155">
                  <c:v>4.2238160000000002E-5</c:v>
                </c:pt>
                <c:pt idx="22156">
                  <c:v>4.223648E-5</c:v>
                </c:pt>
                <c:pt idx="22157">
                  <c:v>4.2235060000000002E-5</c:v>
                </c:pt>
                <c:pt idx="22158">
                  <c:v>4.2233469999999999E-5</c:v>
                </c:pt>
                <c:pt idx="22159">
                  <c:v>4.2232109999999999E-5</c:v>
                </c:pt>
                <c:pt idx="22160">
                  <c:v>4.2230629999999997E-5</c:v>
                </c:pt>
                <c:pt idx="22161">
                  <c:v>4.2229279999999998E-5</c:v>
                </c:pt>
                <c:pt idx="22162">
                  <c:v>4.2228029999999998E-5</c:v>
                </c:pt>
                <c:pt idx="22163">
                  <c:v>4.2226730000000002E-5</c:v>
                </c:pt>
                <c:pt idx="22164">
                  <c:v>4.2225260000000001E-5</c:v>
                </c:pt>
                <c:pt idx="22165">
                  <c:v>4.2223610000000001E-5</c:v>
                </c:pt>
                <c:pt idx="22166">
                  <c:v>4.2221870000000001E-5</c:v>
                </c:pt>
                <c:pt idx="22167">
                  <c:v>4.2220030000000001E-5</c:v>
                </c:pt>
                <c:pt idx="22168">
                  <c:v>4.2218280000000001E-5</c:v>
                </c:pt>
                <c:pt idx="22169">
                  <c:v>4.2216450000000001E-5</c:v>
                </c:pt>
                <c:pt idx="22170">
                  <c:v>4.221478E-5</c:v>
                </c:pt>
                <c:pt idx="22171">
                  <c:v>4.2213119999999999E-5</c:v>
                </c:pt>
                <c:pt idx="22172">
                  <c:v>4.2211620000000002E-5</c:v>
                </c:pt>
                <c:pt idx="22173">
                  <c:v>4.2210089999999997E-5</c:v>
                </c:pt>
                <c:pt idx="22174">
                  <c:v>4.2208559999999998E-5</c:v>
                </c:pt>
                <c:pt idx="22175">
                  <c:v>4.2207019999999999E-5</c:v>
                </c:pt>
                <c:pt idx="22176">
                  <c:v>4.2205300000000001E-5</c:v>
                </c:pt>
                <c:pt idx="22177">
                  <c:v>4.220393E-5</c:v>
                </c:pt>
                <c:pt idx="22178">
                  <c:v>4.2202890000000001E-5</c:v>
                </c:pt>
                <c:pt idx="22179">
                  <c:v>4.2201930000000002E-5</c:v>
                </c:pt>
                <c:pt idx="22180">
                  <c:v>4.2200490000000003E-5</c:v>
                </c:pt>
                <c:pt idx="22181">
                  <c:v>4.2198550000000003E-5</c:v>
                </c:pt>
                <c:pt idx="22182">
                  <c:v>4.219628E-5</c:v>
                </c:pt>
                <c:pt idx="22183">
                  <c:v>4.2193900000000003E-5</c:v>
                </c:pt>
                <c:pt idx="22184">
                  <c:v>4.2191670000000003E-5</c:v>
                </c:pt>
                <c:pt idx="22185">
                  <c:v>4.2189830000000003E-5</c:v>
                </c:pt>
                <c:pt idx="22186">
                  <c:v>4.2188519999999999E-5</c:v>
                </c:pt>
                <c:pt idx="22187">
                  <c:v>4.2187580000000001E-5</c:v>
                </c:pt>
                <c:pt idx="22188">
                  <c:v>4.2186740000000003E-5</c:v>
                </c:pt>
                <c:pt idx="22189">
                  <c:v>4.2185540000000001E-5</c:v>
                </c:pt>
                <c:pt idx="22190">
                  <c:v>4.2183920000000003E-5</c:v>
                </c:pt>
                <c:pt idx="22191">
                  <c:v>4.2181919999999998E-5</c:v>
                </c:pt>
                <c:pt idx="22192">
                  <c:v>4.2179740000000001E-5</c:v>
                </c:pt>
                <c:pt idx="22193">
                  <c:v>4.2177600000000001E-5</c:v>
                </c:pt>
                <c:pt idx="22194">
                  <c:v>4.2175590000000003E-5</c:v>
                </c:pt>
                <c:pt idx="22195">
                  <c:v>4.2173689999999998E-5</c:v>
                </c:pt>
                <c:pt idx="22196">
                  <c:v>4.2172300000000003E-5</c:v>
                </c:pt>
                <c:pt idx="22197">
                  <c:v>4.2170950000000003E-5</c:v>
                </c:pt>
                <c:pt idx="22198">
                  <c:v>4.2169880000000003E-5</c:v>
                </c:pt>
                <c:pt idx="22199">
                  <c:v>4.2168939999999998E-5</c:v>
                </c:pt>
                <c:pt idx="22200">
                  <c:v>4.2168020000000002E-5</c:v>
                </c:pt>
                <c:pt idx="22201">
                  <c:v>4.2166819999999999E-5</c:v>
                </c:pt>
                <c:pt idx="22202">
                  <c:v>4.2165159999999998E-5</c:v>
                </c:pt>
                <c:pt idx="22203">
                  <c:v>4.2163260000000001E-5</c:v>
                </c:pt>
                <c:pt idx="22204">
                  <c:v>4.2160770000000003E-5</c:v>
                </c:pt>
                <c:pt idx="22205">
                  <c:v>4.2158569999999998E-5</c:v>
                </c:pt>
                <c:pt idx="22206">
                  <c:v>4.2156220000000003E-5</c:v>
                </c:pt>
                <c:pt idx="22207">
                  <c:v>4.2154460000000002E-5</c:v>
                </c:pt>
                <c:pt idx="22208">
                  <c:v>4.2152920000000002E-5</c:v>
                </c:pt>
                <c:pt idx="22209">
                  <c:v>4.2151560000000002E-5</c:v>
                </c:pt>
                <c:pt idx="22210">
                  <c:v>4.2150329999999997E-5</c:v>
                </c:pt>
                <c:pt idx="22211">
                  <c:v>4.2149159999999997E-5</c:v>
                </c:pt>
                <c:pt idx="22212">
                  <c:v>4.2147790000000003E-5</c:v>
                </c:pt>
                <c:pt idx="22213">
                  <c:v>4.2146259999999997E-5</c:v>
                </c:pt>
                <c:pt idx="22214">
                  <c:v>4.2144570000000001E-5</c:v>
                </c:pt>
                <c:pt idx="22215">
                  <c:v>4.2142840000000002E-5</c:v>
                </c:pt>
                <c:pt idx="22216">
                  <c:v>4.2141149999999999E-5</c:v>
                </c:pt>
                <c:pt idx="22217">
                  <c:v>4.2139379999999997E-5</c:v>
                </c:pt>
                <c:pt idx="22218">
                  <c:v>4.2137710000000002E-5</c:v>
                </c:pt>
                <c:pt idx="22219">
                  <c:v>4.213603E-5</c:v>
                </c:pt>
                <c:pt idx="22220">
                  <c:v>4.213438E-5</c:v>
                </c:pt>
                <c:pt idx="22221">
                  <c:v>4.2132780000000003E-5</c:v>
                </c:pt>
                <c:pt idx="22222">
                  <c:v>4.213119E-5</c:v>
                </c:pt>
                <c:pt idx="22223">
                  <c:v>4.2129550000000001E-5</c:v>
                </c:pt>
                <c:pt idx="22224">
                  <c:v>4.2128010000000001E-5</c:v>
                </c:pt>
                <c:pt idx="22225">
                  <c:v>4.2126380000000002E-5</c:v>
                </c:pt>
                <c:pt idx="22226">
                  <c:v>4.21248E-5</c:v>
                </c:pt>
                <c:pt idx="22227">
                  <c:v>4.2123180000000002E-5</c:v>
                </c:pt>
                <c:pt idx="22228">
                  <c:v>4.2121530000000002E-5</c:v>
                </c:pt>
                <c:pt idx="22229">
                  <c:v>4.2119870000000001E-5</c:v>
                </c:pt>
                <c:pt idx="22230">
                  <c:v>4.2118199999999999E-5</c:v>
                </c:pt>
                <c:pt idx="22231">
                  <c:v>4.2116580000000001E-5</c:v>
                </c:pt>
                <c:pt idx="22232">
                  <c:v>4.2114979999999998E-5</c:v>
                </c:pt>
                <c:pt idx="22233">
                  <c:v>4.2113329999999997E-5</c:v>
                </c:pt>
                <c:pt idx="22234">
                  <c:v>4.2111750000000002E-5</c:v>
                </c:pt>
                <c:pt idx="22235">
                  <c:v>4.2110100000000002E-5</c:v>
                </c:pt>
                <c:pt idx="22236">
                  <c:v>4.2108460000000002E-5</c:v>
                </c:pt>
                <c:pt idx="22237">
                  <c:v>4.2106769999999999E-5</c:v>
                </c:pt>
                <c:pt idx="22238">
                  <c:v>4.2105019999999999E-5</c:v>
                </c:pt>
                <c:pt idx="22239">
                  <c:v>4.2103559999999998E-5</c:v>
                </c:pt>
                <c:pt idx="22240">
                  <c:v>4.2101950000000001E-5</c:v>
                </c:pt>
                <c:pt idx="22241">
                  <c:v>4.2100069999999998E-5</c:v>
                </c:pt>
                <c:pt idx="22242">
                  <c:v>4.209835E-5</c:v>
                </c:pt>
                <c:pt idx="22243">
                  <c:v>4.2096720000000001E-5</c:v>
                </c:pt>
                <c:pt idx="22244">
                  <c:v>4.2095180000000002E-5</c:v>
                </c:pt>
                <c:pt idx="22245">
                  <c:v>4.2093689999999999E-5</c:v>
                </c:pt>
                <c:pt idx="22246">
                  <c:v>4.2092090000000002E-5</c:v>
                </c:pt>
                <c:pt idx="22247">
                  <c:v>4.2090469999999998E-5</c:v>
                </c:pt>
                <c:pt idx="22248">
                  <c:v>4.2088449999999998E-5</c:v>
                </c:pt>
                <c:pt idx="22249">
                  <c:v>4.2084740000000003E-5</c:v>
                </c:pt>
                <c:pt idx="22250">
                  <c:v>4.208033E-5</c:v>
                </c:pt>
                <c:pt idx="22251">
                  <c:v>4.2075890000000001E-5</c:v>
                </c:pt>
                <c:pt idx="22252">
                  <c:v>4.2071669999999997E-5</c:v>
                </c:pt>
                <c:pt idx="22253">
                  <c:v>4.2067870000000002E-5</c:v>
                </c:pt>
                <c:pt idx="22254">
                  <c:v>4.2064560000000001E-5</c:v>
                </c:pt>
                <c:pt idx="22255">
                  <c:v>4.2061780000000003E-5</c:v>
                </c:pt>
                <c:pt idx="22256">
                  <c:v>4.2059040000000001E-5</c:v>
                </c:pt>
                <c:pt idx="22257">
                  <c:v>4.2057210000000002E-5</c:v>
                </c:pt>
                <c:pt idx="22258">
                  <c:v>4.2055870000000003E-5</c:v>
                </c:pt>
                <c:pt idx="22259">
                  <c:v>4.2054900000000003E-5</c:v>
                </c:pt>
                <c:pt idx="22260">
                  <c:v>4.2054149999999998E-5</c:v>
                </c:pt>
                <c:pt idx="22261">
                  <c:v>4.2053450000000003E-5</c:v>
                </c:pt>
                <c:pt idx="22262">
                  <c:v>4.2052599999999998E-5</c:v>
                </c:pt>
                <c:pt idx="22263">
                  <c:v>4.2051429999999997E-5</c:v>
                </c:pt>
                <c:pt idx="22264">
                  <c:v>4.2049579999999997E-5</c:v>
                </c:pt>
                <c:pt idx="22265">
                  <c:v>4.2047569999999998E-5</c:v>
                </c:pt>
                <c:pt idx="22266">
                  <c:v>4.2045249999999999E-5</c:v>
                </c:pt>
                <c:pt idx="22267">
                  <c:v>4.2043029999999999E-5</c:v>
                </c:pt>
                <c:pt idx="22268">
                  <c:v>4.2040779999999998E-5</c:v>
                </c:pt>
                <c:pt idx="22269">
                  <c:v>4.203868E-5</c:v>
                </c:pt>
                <c:pt idx="22270">
                  <c:v>4.2036770000000002E-5</c:v>
                </c:pt>
                <c:pt idx="22271">
                  <c:v>4.2035240000000003E-5</c:v>
                </c:pt>
                <c:pt idx="22272">
                  <c:v>4.203374E-5</c:v>
                </c:pt>
                <c:pt idx="22273">
                  <c:v>4.2032110000000001E-5</c:v>
                </c:pt>
                <c:pt idx="22274">
                  <c:v>4.2030770000000002E-5</c:v>
                </c:pt>
                <c:pt idx="22275">
                  <c:v>4.2029349999999998E-5</c:v>
                </c:pt>
                <c:pt idx="22276">
                  <c:v>4.2027970000000003E-5</c:v>
                </c:pt>
                <c:pt idx="22277">
                  <c:v>4.2026369999999999E-5</c:v>
                </c:pt>
                <c:pt idx="22278">
                  <c:v>4.2024999999999998E-5</c:v>
                </c:pt>
                <c:pt idx="22279">
                  <c:v>4.2023790000000002E-5</c:v>
                </c:pt>
                <c:pt idx="22280">
                  <c:v>4.2022420000000001E-5</c:v>
                </c:pt>
                <c:pt idx="22281">
                  <c:v>4.2020929999999998E-5</c:v>
                </c:pt>
                <c:pt idx="22282">
                  <c:v>4.2019040000000001E-5</c:v>
                </c:pt>
                <c:pt idx="22283">
                  <c:v>4.201718E-5</c:v>
                </c:pt>
                <c:pt idx="22284">
                  <c:v>4.201534E-5</c:v>
                </c:pt>
                <c:pt idx="22285">
                  <c:v>4.2013259999999997E-5</c:v>
                </c:pt>
                <c:pt idx="22286">
                  <c:v>4.2011259999999999E-5</c:v>
                </c:pt>
                <c:pt idx="22287">
                  <c:v>4.2009579999999997E-5</c:v>
                </c:pt>
                <c:pt idx="22288">
                  <c:v>4.2007769999999999E-5</c:v>
                </c:pt>
                <c:pt idx="22289">
                  <c:v>4.2006289999999997E-5</c:v>
                </c:pt>
                <c:pt idx="22290">
                  <c:v>4.2004759999999999E-5</c:v>
                </c:pt>
                <c:pt idx="22291">
                  <c:v>4.2003640000000002E-5</c:v>
                </c:pt>
                <c:pt idx="22292">
                  <c:v>4.2002580000000002E-5</c:v>
                </c:pt>
                <c:pt idx="22293">
                  <c:v>4.2001559999999998E-5</c:v>
                </c:pt>
                <c:pt idx="22294">
                  <c:v>4.2000240000000001E-5</c:v>
                </c:pt>
                <c:pt idx="22295">
                  <c:v>4.199877E-5</c:v>
                </c:pt>
                <c:pt idx="22296">
                  <c:v>4.1997079999999997E-5</c:v>
                </c:pt>
                <c:pt idx="22297">
                  <c:v>4.1995330000000003E-5</c:v>
                </c:pt>
                <c:pt idx="22298">
                  <c:v>4.199355E-5</c:v>
                </c:pt>
                <c:pt idx="22299">
                  <c:v>4.1991830000000002E-5</c:v>
                </c:pt>
                <c:pt idx="22300">
                  <c:v>4.1990109999999997E-5</c:v>
                </c:pt>
                <c:pt idx="22301">
                  <c:v>4.1988389999999999E-5</c:v>
                </c:pt>
                <c:pt idx="22302">
                  <c:v>4.1987090000000003E-5</c:v>
                </c:pt>
                <c:pt idx="22303">
                  <c:v>4.198599E-5</c:v>
                </c:pt>
                <c:pt idx="22304">
                  <c:v>4.198483E-5</c:v>
                </c:pt>
                <c:pt idx="22305">
                  <c:v>4.1983390000000001E-5</c:v>
                </c:pt>
                <c:pt idx="22306">
                  <c:v>4.1981799999999998E-5</c:v>
                </c:pt>
                <c:pt idx="22307">
                  <c:v>4.1980110000000002E-5</c:v>
                </c:pt>
                <c:pt idx="22308">
                  <c:v>4.1978160000000001E-5</c:v>
                </c:pt>
                <c:pt idx="22309">
                  <c:v>4.1976379999999999E-5</c:v>
                </c:pt>
                <c:pt idx="22310">
                  <c:v>4.1974339999999998E-5</c:v>
                </c:pt>
                <c:pt idx="22311">
                  <c:v>4.1972289999999997E-5</c:v>
                </c:pt>
                <c:pt idx="22312">
                  <c:v>4.1970539999999997E-5</c:v>
                </c:pt>
                <c:pt idx="22313">
                  <c:v>4.196923E-5</c:v>
                </c:pt>
                <c:pt idx="22314">
                  <c:v>4.1968059999999999E-5</c:v>
                </c:pt>
                <c:pt idx="22315">
                  <c:v>4.1967010000000001E-5</c:v>
                </c:pt>
                <c:pt idx="22316">
                  <c:v>4.1965960000000002E-5</c:v>
                </c:pt>
                <c:pt idx="22317">
                  <c:v>4.1964700000000002E-5</c:v>
                </c:pt>
                <c:pt idx="22318">
                  <c:v>4.1963309999999999E-5</c:v>
                </c:pt>
                <c:pt idx="22319">
                  <c:v>4.1961659999999999E-5</c:v>
                </c:pt>
                <c:pt idx="22320">
                  <c:v>4.1959760000000002E-5</c:v>
                </c:pt>
                <c:pt idx="22321">
                  <c:v>4.1957869999999998E-5</c:v>
                </c:pt>
                <c:pt idx="22322">
                  <c:v>4.1955990000000002E-5</c:v>
                </c:pt>
                <c:pt idx="22323">
                  <c:v>4.1954330000000001E-5</c:v>
                </c:pt>
                <c:pt idx="22324">
                  <c:v>4.1952739999999998E-5</c:v>
                </c:pt>
                <c:pt idx="22325">
                  <c:v>4.1951289999999999E-5</c:v>
                </c:pt>
                <c:pt idx="22326">
                  <c:v>4.1949909999999997E-5</c:v>
                </c:pt>
                <c:pt idx="22327">
                  <c:v>4.1948540000000003E-5</c:v>
                </c:pt>
                <c:pt idx="22328">
                  <c:v>4.1947160000000001E-5</c:v>
                </c:pt>
                <c:pt idx="22329">
                  <c:v>4.1945669999999998E-5</c:v>
                </c:pt>
                <c:pt idx="22330">
                  <c:v>4.1944060000000001E-5</c:v>
                </c:pt>
                <c:pt idx="22331">
                  <c:v>4.19425E-5</c:v>
                </c:pt>
                <c:pt idx="22332">
                  <c:v>4.1940809999999997E-5</c:v>
                </c:pt>
                <c:pt idx="22333">
                  <c:v>4.1939189999999999E-5</c:v>
                </c:pt>
                <c:pt idx="22334">
                  <c:v>4.193755E-5</c:v>
                </c:pt>
                <c:pt idx="22335">
                  <c:v>4.1935969999999998E-5</c:v>
                </c:pt>
                <c:pt idx="22336">
                  <c:v>4.1934370000000001E-5</c:v>
                </c:pt>
                <c:pt idx="22337">
                  <c:v>4.1932830000000002E-5</c:v>
                </c:pt>
                <c:pt idx="22338">
                  <c:v>4.1931280000000001E-5</c:v>
                </c:pt>
                <c:pt idx="22339">
                  <c:v>4.1929699999999999E-5</c:v>
                </c:pt>
                <c:pt idx="22340">
                  <c:v>4.1928129999999998E-5</c:v>
                </c:pt>
                <c:pt idx="22341">
                  <c:v>4.1926569999999997E-5</c:v>
                </c:pt>
                <c:pt idx="22342">
                  <c:v>4.1925000000000003E-5</c:v>
                </c:pt>
                <c:pt idx="22343">
                  <c:v>4.1923440000000002E-5</c:v>
                </c:pt>
                <c:pt idx="22344">
                  <c:v>4.1921790000000002E-5</c:v>
                </c:pt>
                <c:pt idx="22345">
                  <c:v>4.1920289999999998E-5</c:v>
                </c:pt>
                <c:pt idx="22346">
                  <c:v>4.1918739999999998E-5</c:v>
                </c:pt>
                <c:pt idx="22347">
                  <c:v>4.1917240000000002E-5</c:v>
                </c:pt>
                <c:pt idx="22348">
                  <c:v>4.1915690000000002E-5</c:v>
                </c:pt>
                <c:pt idx="22349">
                  <c:v>4.191401E-5</c:v>
                </c:pt>
                <c:pt idx="22350">
                  <c:v>4.1912519999999997E-5</c:v>
                </c:pt>
                <c:pt idx="22351">
                  <c:v>4.1911150000000003E-5</c:v>
                </c:pt>
                <c:pt idx="22352">
                  <c:v>4.1909809999999997E-5</c:v>
                </c:pt>
                <c:pt idx="22353">
                  <c:v>4.1908310000000001E-5</c:v>
                </c:pt>
                <c:pt idx="22354">
                  <c:v>4.1906629999999998E-5</c:v>
                </c:pt>
                <c:pt idx="22355">
                  <c:v>4.1904920000000001E-5</c:v>
                </c:pt>
                <c:pt idx="22356">
                  <c:v>4.1902810000000002E-5</c:v>
                </c:pt>
                <c:pt idx="22357">
                  <c:v>4.1900950000000001E-5</c:v>
                </c:pt>
                <c:pt idx="22358">
                  <c:v>4.1898779999999998E-5</c:v>
                </c:pt>
                <c:pt idx="22359">
                  <c:v>4.1897249999999999E-5</c:v>
                </c:pt>
                <c:pt idx="22360">
                  <c:v>4.1895840000000002E-5</c:v>
                </c:pt>
                <c:pt idx="22361">
                  <c:v>4.1894619999999998E-5</c:v>
                </c:pt>
                <c:pt idx="22362">
                  <c:v>4.189329E-5</c:v>
                </c:pt>
                <c:pt idx="22363">
                  <c:v>4.1891909999999999E-5</c:v>
                </c:pt>
                <c:pt idx="22364">
                  <c:v>4.1890369999999999E-5</c:v>
                </c:pt>
                <c:pt idx="22365">
                  <c:v>4.1888819999999999E-5</c:v>
                </c:pt>
                <c:pt idx="22366">
                  <c:v>4.1887169999999999E-5</c:v>
                </c:pt>
                <c:pt idx="22367">
                  <c:v>4.1885550000000001E-5</c:v>
                </c:pt>
                <c:pt idx="22368">
                  <c:v>4.1883879999999999E-5</c:v>
                </c:pt>
                <c:pt idx="22369">
                  <c:v>4.1882229999999999E-5</c:v>
                </c:pt>
                <c:pt idx="22370">
                  <c:v>4.1880530000000002E-5</c:v>
                </c:pt>
                <c:pt idx="22371">
                  <c:v>4.1878890000000002E-5</c:v>
                </c:pt>
                <c:pt idx="22372">
                  <c:v>4.1877220000000001E-5</c:v>
                </c:pt>
                <c:pt idx="22373">
                  <c:v>4.1875580000000001E-5</c:v>
                </c:pt>
                <c:pt idx="22374">
                  <c:v>4.1873950000000002E-5</c:v>
                </c:pt>
                <c:pt idx="22375">
                  <c:v>4.187236E-5</c:v>
                </c:pt>
                <c:pt idx="22376">
                  <c:v>4.1870799999999999E-5</c:v>
                </c:pt>
                <c:pt idx="22377">
                  <c:v>4.186927E-5</c:v>
                </c:pt>
                <c:pt idx="22378">
                  <c:v>4.1867699999999999E-5</c:v>
                </c:pt>
                <c:pt idx="22379">
                  <c:v>4.1866210000000003E-5</c:v>
                </c:pt>
                <c:pt idx="22380">
                  <c:v>4.1864640000000002E-5</c:v>
                </c:pt>
                <c:pt idx="22381">
                  <c:v>4.1863049999999999E-5</c:v>
                </c:pt>
                <c:pt idx="22382">
                  <c:v>4.1861450000000002E-5</c:v>
                </c:pt>
                <c:pt idx="22383">
                  <c:v>4.1859820000000003E-5</c:v>
                </c:pt>
                <c:pt idx="22384">
                  <c:v>4.1858179999999997E-5</c:v>
                </c:pt>
                <c:pt idx="22385">
                  <c:v>4.1856539999999998E-5</c:v>
                </c:pt>
                <c:pt idx="22386">
                  <c:v>4.1854860000000002E-5</c:v>
                </c:pt>
                <c:pt idx="22387">
                  <c:v>4.185328E-5</c:v>
                </c:pt>
                <c:pt idx="22388">
                  <c:v>4.1851660000000002E-5</c:v>
                </c:pt>
                <c:pt idx="22389">
                  <c:v>4.185009E-5</c:v>
                </c:pt>
                <c:pt idx="22390">
                  <c:v>4.1848509999999998E-5</c:v>
                </c:pt>
                <c:pt idx="22391">
                  <c:v>4.1846910000000001E-5</c:v>
                </c:pt>
                <c:pt idx="22392">
                  <c:v>4.1845270000000002E-5</c:v>
                </c:pt>
                <c:pt idx="22393">
                  <c:v>4.1843640000000003E-5</c:v>
                </c:pt>
                <c:pt idx="22394">
                  <c:v>4.1842019999999998E-5</c:v>
                </c:pt>
                <c:pt idx="22395">
                  <c:v>4.1840340000000003E-5</c:v>
                </c:pt>
                <c:pt idx="22396">
                  <c:v>4.183866E-5</c:v>
                </c:pt>
                <c:pt idx="22397">
                  <c:v>4.1837059999999997E-5</c:v>
                </c:pt>
                <c:pt idx="22398">
                  <c:v>4.1835480000000001E-5</c:v>
                </c:pt>
                <c:pt idx="22399">
                  <c:v>4.1833940000000002E-5</c:v>
                </c:pt>
                <c:pt idx="22400">
                  <c:v>4.1832390000000002E-5</c:v>
                </c:pt>
                <c:pt idx="22401">
                  <c:v>4.1830830000000001E-5</c:v>
                </c:pt>
                <c:pt idx="22402">
                  <c:v>4.1829249999999999E-5</c:v>
                </c:pt>
                <c:pt idx="22403">
                  <c:v>4.182761E-5</c:v>
                </c:pt>
                <c:pt idx="22404">
                  <c:v>4.1825900000000002E-5</c:v>
                </c:pt>
                <c:pt idx="22405">
                  <c:v>4.1824250000000002E-5</c:v>
                </c:pt>
                <c:pt idx="22406">
                  <c:v>4.182257E-5</c:v>
                </c:pt>
                <c:pt idx="22407">
                  <c:v>4.1820919999999999E-5</c:v>
                </c:pt>
                <c:pt idx="22408">
                  <c:v>4.1819320000000003E-5</c:v>
                </c:pt>
                <c:pt idx="22409">
                  <c:v>4.1817570000000002E-5</c:v>
                </c:pt>
                <c:pt idx="22410">
                  <c:v>4.1816110000000002E-5</c:v>
                </c:pt>
                <c:pt idx="22411">
                  <c:v>4.181453E-5</c:v>
                </c:pt>
                <c:pt idx="22412">
                  <c:v>4.1813039999999997E-5</c:v>
                </c:pt>
                <c:pt idx="22413">
                  <c:v>4.1811480000000003E-5</c:v>
                </c:pt>
                <c:pt idx="22414">
                  <c:v>4.1809869999999999E-5</c:v>
                </c:pt>
                <c:pt idx="22415">
                  <c:v>4.1808190000000003E-5</c:v>
                </c:pt>
                <c:pt idx="22416">
                  <c:v>4.1806389999999999E-5</c:v>
                </c:pt>
                <c:pt idx="22417">
                  <c:v>4.1804470000000001E-5</c:v>
                </c:pt>
                <c:pt idx="22418">
                  <c:v>4.1802920000000001E-5</c:v>
                </c:pt>
                <c:pt idx="22419">
                  <c:v>4.1801290000000002E-5</c:v>
                </c:pt>
                <c:pt idx="22420">
                  <c:v>4.1799409999999999E-5</c:v>
                </c:pt>
                <c:pt idx="22421">
                  <c:v>4.179642E-5</c:v>
                </c:pt>
                <c:pt idx="22422">
                  <c:v>4.1791200000000001E-5</c:v>
                </c:pt>
                <c:pt idx="22423">
                  <c:v>4.1786789999999997E-5</c:v>
                </c:pt>
                <c:pt idx="22424">
                  <c:v>4.1781640000000003E-5</c:v>
                </c:pt>
                <c:pt idx="22425">
                  <c:v>4.177783E-5</c:v>
                </c:pt>
                <c:pt idx="22426">
                  <c:v>4.1773800000000003E-5</c:v>
                </c:pt>
                <c:pt idx="22427">
                  <c:v>4.1771409999999999E-5</c:v>
                </c:pt>
                <c:pt idx="22428">
                  <c:v>4.1770319999999997E-5</c:v>
                </c:pt>
                <c:pt idx="22429">
                  <c:v>4.1769830000000003E-5</c:v>
                </c:pt>
                <c:pt idx="22430">
                  <c:v>4.1769549999999997E-5</c:v>
                </c:pt>
                <c:pt idx="22431">
                  <c:v>4.1768899999999999E-5</c:v>
                </c:pt>
                <c:pt idx="22432">
                  <c:v>4.1767729999999999E-5</c:v>
                </c:pt>
                <c:pt idx="22433">
                  <c:v>4.1766269999999998E-5</c:v>
                </c:pt>
                <c:pt idx="22434">
                  <c:v>4.1764390000000002E-5</c:v>
                </c:pt>
                <c:pt idx="22435">
                  <c:v>4.1762150000000001E-5</c:v>
                </c:pt>
                <c:pt idx="22436">
                  <c:v>4.176E-5</c:v>
                </c:pt>
                <c:pt idx="22437">
                  <c:v>4.1757780000000001E-5</c:v>
                </c:pt>
                <c:pt idx="22438">
                  <c:v>4.175564E-5</c:v>
                </c:pt>
                <c:pt idx="22439">
                  <c:v>4.1753640000000002E-5</c:v>
                </c:pt>
                <c:pt idx="22440">
                  <c:v>4.1751790000000002E-5</c:v>
                </c:pt>
                <c:pt idx="22441">
                  <c:v>4.1750150000000002E-5</c:v>
                </c:pt>
                <c:pt idx="22442">
                  <c:v>4.174857E-5</c:v>
                </c:pt>
                <c:pt idx="22443">
                  <c:v>4.174741E-5</c:v>
                </c:pt>
                <c:pt idx="22444">
                  <c:v>4.1746460000000001E-5</c:v>
                </c:pt>
                <c:pt idx="22445">
                  <c:v>4.174528E-5</c:v>
                </c:pt>
                <c:pt idx="22446">
                  <c:v>4.174383E-5</c:v>
                </c:pt>
                <c:pt idx="22447">
                  <c:v>4.174199E-5</c:v>
                </c:pt>
                <c:pt idx="22448">
                  <c:v>4.1739690000000002E-5</c:v>
                </c:pt>
                <c:pt idx="22449">
                  <c:v>4.1737370000000003E-5</c:v>
                </c:pt>
                <c:pt idx="22450">
                  <c:v>4.17352E-5</c:v>
                </c:pt>
                <c:pt idx="22451">
                  <c:v>4.1733190000000001E-5</c:v>
                </c:pt>
                <c:pt idx="22452">
                  <c:v>4.1731740000000002E-5</c:v>
                </c:pt>
                <c:pt idx="22453">
                  <c:v>4.1730419999999997E-5</c:v>
                </c:pt>
                <c:pt idx="22454">
                  <c:v>4.1729469999999999E-5</c:v>
                </c:pt>
                <c:pt idx="22455">
                  <c:v>4.1728299999999998E-5</c:v>
                </c:pt>
                <c:pt idx="22456">
                  <c:v>4.1727280000000001E-5</c:v>
                </c:pt>
                <c:pt idx="22457">
                  <c:v>4.1725940000000003E-5</c:v>
                </c:pt>
                <c:pt idx="22458">
                  <c:v>4.1724409999999997E-5</c:v>
                </c:pt>
                <c:pt idx="22459">
                  <c:v>4.172271E-5</c:v>
                </c:pt>
                <c:pt idx="22460">
                  <c:v>4.1720839999999998E-5</c:v>
                </c:pt>
                <c:pt idx="22461">
                  <c:v>4.1718919999999999E-5</c:v>
                </c:pt>
                <c:pt idx="22462">
                  <c:v>4.1717069999999999E-5</c:v>
                </c:pt>
                <c:pt idx="22463">
                  <c:v>4.1715360000000001E-5</c:v>
                </c:pt>
                <c:pt idx="22464">
                  <c:v>4.1713820000000002E-5</c:v>
                </c:pt>
                <c:pt idx="22465">
                  <c:v>4.1712450000000001E-5</c:v>
                </c:pt>
                <c:pt idx="22466">
                  <c:v>4.1711110000000002E-5</c:v>
                </c:pt>
                <c:pt idx="22467">
                  <c:v>4.1709779999999997E-5</c:v>
                </c:pt>
                <c:pt idx="22468">
                  <c:v>4.1708449999999999E-5</c:v>
                </c:pt>
                <c:pt idx="22469">
                  <c:v>4.1707050000000002E-5</c:v>
                </c:pt>
                <c:pt idx="22470">
                  <c:v>4.170556E-5</c:v>
                </c:pt>
                <c:pt idx="22471">
                  <c:v>4.1703989999999998E-5</c:v>
                </c:pt>
                <c:pt idx="22472">
                  <c:v>4.1702339999999998E-5</c:v>
                </c:pt>
                <c:pt idx="22473">
                  <c:v>4.1700709999999999E-5</c:v>
                </c:pt>
                <c:pt idx="22474">
                  <c:v>4.1699020000000003E-5</c:v>
                </c:pt>
                <c:pt idx="22475">
                  <c:v>4.1697360000000002E-5</c:v>
                </c:pt>
                <c:pt idx="22476">
                  <c:v>4.1695810000000002E-5</c:v>
                </c:pt>
                <c:pt idx="22477">
                  <c:v>4.1694250000000001E-5</c:v>
                </c:pt>
                <c:pt idx="22478">
                  <c:v>4.1692849999999998E-5</c:v>
                </c:pt>
                <c:pt idx="22479">
                  <c:v>4.1691399999999999E-5</c:v>
                </c:pt>
                <c:pt idx="22480">
                  <c:v>4.1690010000000003E-5</c:v>
                </c:pt>
                <c:pt idx="22481">
                  <c:v>4.1688479999999998E-5</c:v>
                </c:pt>
                <c:pt idx="22482">
                  <c:v>4.1687019999999997E-5</c:v>
                </c:pt>
                <c:pt idx="22483">
                  <c:v>4.1685469999999997E-5</c:v>
                </c:pt>
                <c:pt idx="22484">
                  <c:v>4.1683929999999998E-5</c:v>
                </c:pt>
                <c:pt idx="22485">
                  <c:v>4.168231E-5</c:v>
                </c:pt>
                <c:pt idx="22486">
                  <c:v>4.1680580000000001E-5</c:v>
                </c:pt>
                <c:pt idx="22487">
                  <c:v>4.1679150000000002E-5</c:v>
                </c:pt>
                <c:pt idx="22488">
                  <c:v>4.167767E-5</c:v>
                </c:pt>
                <c:pt idx="22489">
                  <c:v>4.1676150000000002E-5</c:v>
                </c:pt>
                <c:pt idx="22490">
                  <c:v>4.1674639999999998E-5</c:v>
                </c:pt>
                <c:pt idx="22491">
                  <c:v>4.1673199999999999E-5</c:v>
                </c:pt>
                <c:pt idx="22492">
                  <c:v>4.1671719999999997E-5</c:v>
                </c:pt>
                <c:pt idx="22493">
                  <c:v>4.1670040000000002E-5</c:v>
                </c:pt>
                <c:pt idx="22494">
                  <c:v>4.1668570000000001E-5</c:v>
                </c:pt>
                <c:pt idx="22495">
                  <c:v>4.1667030000000001E-5</c:v>
                </c:pt>
                <c:pt idx="22496">
                  <c:v>4.1665600000000003E-5</c:v>
                </c:pt>
                <c:pt idx="22497">
                  <c:v>4.1663979999999998E-5</c:v>
                </c:pt>
                <c:pt idx="22498">
                  <c:v>4.1662619999999998E-5</c:v>
                </c:pt>
                <c:pt idx="22499">
                  <c:v>4.1661439999999997E-5</c:v>
                </c:pt>
                <c:pt idx="22500">
                  <c:v>4.1660109999999998E-5</c:v>
                </c:pt>
                <c:pt idx="22501">
                  <c:v>4.1658690000000001E-5</c:v>
                </c:pt>
                <c:pt idx="22502">
                  <c:v>4.1656870000000002E-5</c:v>
                </c:pt>
                <c:pt idx="22503">
                  <c:v>4.1654920000000001E-5</c:v>
                </c:pt>
                <c:pt idx="22504">
                  <c:v>4.1653049999999999E-5</c:v>
                </c:pt>
                <c:pt idx="22505">
                  <c:v>4.1651070000000003E-5</c:v>
                </c:pt>
                <c:pt idx="22506">
                  <c:v>4.1649410000000002E-5</c:v>
                </c:pt>
                <c:pt idx="22507">
                  <c:v>4.1647750000000001E-5</c:v>
                </c:pt>
                <c:pt idx="22508">
                  <c:v>4.1646610000000003E-5</c:v>
                </c:pt>
                <c:pt idx="22509">
                  <c:v>4.1645479999999998E-5</c:v>
                </c:pt>
                <c:pt idx="22510">
                  <c:v>4.1644390000000003E-5</c:v>
                </c:pt>
                <c:pt idx="22511">
                  <c:v>4.1643139999999997E-5</c:v>
                </c:pt>
                <c:pt idx="22512">
                  <c:v>4.1641650000000001E-5</c:v>
                </c:pt>
                <c:pt idx="22513">
                  <c:v>4.1640000000000001E-5</c:v>
                </c:pt>
                <c:pt idx="22514">
                  <c:v>4.1638280000000003E-5</c:v>
                </c:pt>
                <c:pt idx="22515">
                  <c:v>4.1636520000000002E-5</c:v>
                </c:pt>
                <c:pt idx="22516">
                  <c:v>4.1634780000000002E-5</c:v>
                </c:pt>
                <c:pt idx="22517">
                  <c:v>4.1633159999999997E-5</c:v>
                </c:pt>
                <c:pt idx="22518">
                  <c:v>4.1631570000000001E-5</c:v>
                </c:pt>
                <c:pt idx="22519">
                  <c:v>4.1630069999999998E-5</c:v>
                </c:pt>
                <c:pt idx="22520">
                  <c:v>4.1628639999999999E-5</c:v>
                </c:pt>
                <c:pt idx="22521">
                  <c:v>4.1627220000000002E-5</c:v>
                </c:pt>
                <c:pt idx="22522">
                  <c:v>4.1625780000000002E-5</c:v>
                </c:pt>
                <c:pt idx="22523">
                  <c:v>4.1624340000000003E-5</c:v>
                </c:pt>
                <c:pt idx="22524">
                  <c:v>4.1622819999999999E-5</c:v>
                </c:pt>
                <c:pt idx="22525">
                  <c:v>4.1621300000000001E-5</c:v>
                </c:pt>
                <c:pt idx="22526">
                  <c:v>4.1619680000000003E-5</c:v>
                </c:pt>
                <c:pt idx="22527">
                  <c:v>4.1618040000000003E-5</c:v>
                </c:pt>
                <c:pt idx="22528">
                  <c:v>4.161644E-5</c:v>
                </c:pt>
                <c:pt idx="22529">
                  <c:v>4.1614810000000001E-5</c:v>
                </c:pt>
                <c:pt idx="22530">
                  <c:v>4.1613280000000002E-5</c:v>
                </c:pt>
                <c:pt idx="22531">
                  <c:v>4.1611810000000001E-5</c:v>
                </c:pt>
                <c:pt idx="22532">
                  <c:v>4.1610270000000002E-5</c:v>
                </c:pt>
                <c:pt idx="22533">
                  <c:v>4.1608720000000002E-5</c:v>
                </c:pt>
                <c:pt idx="22534">
                  <c:v>4.1607170000000002E-5</c:v>
                </c:pt>
                <c:pt idx="22535">
                  <c:v>4.1605630000000002E-5</c:v>
                </c:pt>
                <c:pt idx="22536">
                  <c:v>4.1604060000000001E-5</c:v>
                </c:pt>
                <c:pt idx="22537">
                  <c:v>4.1602530000000002E-5</c:v>
                </c:pt>
                <c:pt idx="22538">
                  <c:v>4.160094E-5</c:v>
                </c:pt>
                <c:pt idx="22539">
                  <c:v>4.1599420000000002E-5</c:v>
                </c:pt>
                <c:pt idx="22540">
                  <c:v>4.1597870000000002E-5</c:v>
                </c:pt>
                <c:pt idx="22541">
                  <c:v>4.1596289999999999E-5</c:v>
                </c:pt>
                <c:pt idx="22542">
                  <c:v>4.1594780000000002E-5</c:v>
                </c:pt>
                <c:pt idx="22543">
                  <c:v>4.1593220000000002E-5</c:v>
                </c:pt>
                <c:pt idx="22544">
                  <c:v>4.1591729999999999E-5</c:v>
                </c:pt>
                <c:pt idx="22545">
                  <c:v>4.1590220000000002E-5</c:v>
                </c:pt>
                <c:pt idx="22546">
                  <c:v>4.158864E-5</c:v>
                </c:pt>
                <c:pt idx="22547">
                  <c:v>4.15871E-5</c:v>
                </c:pt>
                <c:pt idx="22548">
                  <c:v>4.1585509999999998E-5</c:v>
                </c:pt>
                <c:pt idx="22549">
                  <c:v>4.1583940000000003E-5</c:v>
                </c:pt>
                <c:pt idx="22550">
                  <c:v>4.158244E-5</c:v>
                </c:pt>
                <c:pt idx="22551">
                  <c:v>4.158089E-5</c:v>
                </c:pt>
                <c:pt idx="22552">
                  <c:v>4.1579419999999998E-5</c:v>
                </c:pt>
                <c:pt idx="22553">
                  <c:v>4.1577859999999998E-5</c:v>
                </c:pt>
                <c:pt idx="22554">
                  <c:v>4.1576290000000003E-5</c:v>
                </c:pt>
                <c:pt idx="22555">
                  <c:v>4.1574710000000001E-5</c:v>
                </c:pt>
                <c:pt idx="22556">
                  <c:v>4.1572980000000002E-5</c:v>
                </c:pt>
                <c:pt idx="22557">
                  <c:v>4.1571530000000002E-5</c:v>
                </c:pt>
                <c:pt idx="22558">
                  <c:v>4.1570309999999998E-5</c:v>
                </c:pt>
                <c:pt idx="22559">
                  <c:v>4.1569139999999998E-5</c:v>
                </c:pt>
                <c:pt idx="22560">
                  <c:v>4.1567740000000001E-5</c:v>
                </c:pt>
                <c:pt idx="22561">
                  <c:v>4.1565990000000001E-5</c:v>
                </c:pt>
                <c:pt idx="22562">
                  <c:v>4.1564099999999997E-5</c:v>
                </c:pt>
                <c:pt idx="22563">
                  <c:v>4.1561940000000002E-5</c:v>
                </c:pt>
                <c:pt idx="22564">
                  <c:v>4.1560049999999999E-5</c:v>
                </c:pt>
                <c:pt idx="22565">
                  <c:v>4.155794E-5</c:v>
                </c:pt>
                <c:pt idx="22566">
                  <c:v>4.1556559999999998E-5</c:v>
                </c:pt>
                <c:pt idx="22567">
                  <c:v>4.1555379999999997E-5</c:v>
                </c:pt>
                <c:pt idx="22568">
                  <c:v>4.1554290000000002E-5</c:v>
                </c:pt>
                <c:pt idx="22569">
                  <c:v>4.1553130000000002E-5</c:v>
                </c:pt>
                <c:pt idx="22570">
                  <c:v>4.1551809999999998E-5</c:v>
                </c:pt>
                <c:pt idx="22571">
                  <c:v>4.155029E-5</c:v>
                </c:pt>
                <c:pt idx="22572">
                  <c:v>4.1548699999999997E-5</c:v>
                </c:pt>
                <c:pt idx="22573">
                  <c:v>4.1547010000000001E-5</c:v>
                </c:pt>
                <c:pt idx="22574">
                  <c:v>4.1545260000000001E-5</c:v>
                </c:pt>
                <c:pt idx="22575">
                  <c:v>4.1543540000000002E-5</c:v>
                </c:pt>
                <c:pt idx="22576">
                  <c:v>4.1541819999999997E-5</c:v>
                </c:pt>
                <c:pt idx="22577">
                  <c:v>4.1540150000000002E-5</c:v>
                </c:pt>
                <c:pt idx="22578">
                  <c:v>4.1538480000000001E-5</c:v>
                </c:pt>
                <c:pt idx="22579">
                  <c:v>4.1536860000000003E-5</c:v>
                </c:pt>
                <c:pt idx="22580">
                  <c:v>4.1535349999999999E-5</c:v>
                </c:pt>
                <c:pt idx="22581">
                  <c:v>4.1533869999999997E-5</c:v>
                </c:pt>
                <c:pt idx="22582">
                  <c:v>4.1532390000000002E-5</c:v>
                </c:pt>
                <c:pt idx="22583">
                  <c:v>4.1530899999999999E-5</c:v>
                </c:pt>
                <c:pt idx="22584">
                  <c:v>4.1529410000000003E-5</c:v>
                </c:pt>
                <c:pt idx="22585">
                  <c:v>4.1527899999999999E-5</c:v>
                </c:pt>
                <c:pt idx="22586">
                  <c:v>4.1526310000000003E-5</c:v>
                </c:pt>
                <c:pt idx="22587">
                  <c:v>4.1524660000000003E-5</c:v>
                </c:pt>
                <c:pt idx="22588">
                  <c:v>4.1523049999999999E-5</c:v>
                </c:pt>
                <c:pt idx="22589">
                  <c:v>4.1521379999999997E-5</c:v>
                </c:pt>
                <c:pt idx="22590">
                  <c:v>4.1519800000000002E-5</c:v>
                </c:pt>
                <c:pt idx="22591">
                  <c:v>4.1518289999999998E-5</c:v>
                </c:pt>
                <c:pt idx="22592">
                  <c:v>4.1516700000000002E-5</c:v>
                </c:pt>
                <c:pt idx="22593">
                  <c:v>4.1515150000000002E-5</c:v>
                </c:pt>
                <c:pt idx="22594">
                  <c:v>4.1513559999999999E-5</c:v>
                </c:pt>
                <c:pt idx="22595">
                  <c:v>4.1511989999999998E-5</c:v>
                </c:pt>
                <c:pt idx="22596">
                  <c:v>4.1510390000000001E-5</c:v>
                </c:pt>
                <c:pt idx="22597">
                  <c:v>4.1508750000000001E-5</c:v>
                </c:pt>
                <c:pt idx="22598">
                  <c:v>4.150718E-5</c:v>
                </c:pt>
                <c:pt idx="22599">
                  <c:v>4.150563E-5</c:v>
                </c:pt>
                <c:pt idx="22600">
                  <c:v>4.1504069999999999E-5</c:v>
                </c:pt>
                <c:pt idx="22601">
                  <c:v>4.1502489999999997E-5</c:v>
                </c:pt>
                <c:pt idx="22602">
                  <c:v>4.1500920000000002E-5</c:v>
                </c:pt>
                <c:pt idx="22603">
                  <c:v>4.1499380000000003E-5</c:v>
                </c:pt>
                <c:pt idx="22604">
                  <c:v>4.1497420000000002E-5</c:v>
                </c:pt>
                <c:pt idx="22605">
                  <c:v>4.1494150000000003E-5</c:v>
                </c:pt>
                <c:pt idx="22606">
                  <c:v>4.1488890000000001E-5</c:v>
                </c:pt>
                <c:pt idx="22607">
                  <c:v>4.148432E-5</c:v>
                </c:pt>
                <c:pt idx="22608">
                  <c:v>4.1479590000000001E-5</c:v>
                </c:pt>
                <c:pt idx="22609">
                  <c:v>4.1475920000000002E-5</c:v>
                </c:pt>
                <c:pt idx="22610">
                  <c:v>4.1472669999999998E-5</c:v>
                </c:pt>
                <c:pt idx="22611">
                  <c:v>4.1470210000000002E-5</c:v>
                </c:pt>
                <c:pt idx="22612">
                  <c:v>4.1468499999999998E-5</c:v>
                </c:pt>
                <c:pt idx="22613">
                  <c:v>4.1467359999999999E-5</c:v>
                </c:pt>
                <c:pt idx="22614">
                  <c:v>4.1466659999999998E-5</c:v>
                </c:pt>
                <c:pt idx="22615">
                  <c:v>4.1466069999999997E-5</c:v>
                </c:pt>
                <c:pt idx="22616">
                  <c:v>4.1465190000000003E-5</c:v>
                </c:pt>
                <c:pt idx="22617">
                  <c:v>4.146408E-5</c:v>
                </c:pt>
                <c:pt idx="22618">
                  <c:v>4.1462950000000003E-5</c:v>
                </c:pt>
                <c:pt idx="22619">
                  <c:v>4.1461470000000001E-5</c:v>
                </c:pt>
                <c:pt idx="22620">
                  <c:v>4.1459650000000002E-5</c:v>
                </c:pt>
                <c:pt idx="22621">
                  <c:v>4.145759E-5</c:v>
                </c:pt>
                <c:pt idx="22622">
                  <c:v>4.1455290000000002E-5</c:v>
                </c:pt>
                <c:pt idx="22623">
                  <c:v>4.1452919999999999E-5</c:v>
                </c:pt>
                <c:pt idx="22624">
                  <c:v>4.1450750000000003E-5</c:v>
                </c:pt>
                <c:pt idx="22625">
                  <c:v>4.144868E-5</c:v>
                </c:pt>
                <c:pt idx="22626">
                  <c:v>4.1446590000000003E-5</c:v>
                </c:pt>
                <c:pt idx="22627">
                  <c:v>4.1445169999999999E-5</c:v>
                </c:pt>
                <c:pt idx="22628">
                  <c:v>4.1443950000000002E-5</c:v>
                </c:pt>
                <c:pt idx="22629">
                  <c:v>4.1442829999999998E-5</c:v>
                </c:pt>
                <c:pt idx="22630">
                  <c:v>4.1441659999999997E-5</c:v>
                </c:pt>
                <c:pt idx="22631">
                  <c:v>4.1440390000000003E-5</c:v>
                </c:pt>
                <c:pt idx="22632">
                  <c:v>4.1438949999999997E-5</c:v>
                </c:pt>
                <c:pt idx="22633">
                  <c:v>4.1437219999999998E-5</c:v>
                </c:pt>
                <c:pt idx="22634">
                  <c:v>4.1435640000000003E-5</c:v>
                </c:pt>
                <c:pt idx="22635">
                  <c:v>4.1433970000000001E-5</c:v>
                </c:pt>
                <c:pt idx="22636">
                  <c:v>4.1432379999999999E-5</c:v>
                </c:pt>
                <c:pt idx="22637">
                  <c:v>4.1430709999999997E-5</c:v>
                </c:pt>
                <c:pt idx="22638">
                  <c:v>4.1429020000000001E-5</c:v>
                </c:pt>
                <c:pt idx="22639">
                  <c:v>4.142765E-5</c:v>
                </c:pt>
                <c:pt idx="22640">
                  <c:v>4.1426559999999998E-5</c:v>
                </c:pt>
                <c:pt idx="22641">
                  <c:v>4.142553E-5</c:v>
                </c:pt>
                <c:pt idx="22642">
                  <c:v>4.1424129999999997E-5</c:v>
                </c:pt>
                <c:pt idx="22643">
                  <c:v>4.1422399999999998E-5</c:v>
                </c:pt>
                <c:pt idx="22644">
                  <c:v>4.1420420000000002E-5</c:v>
                </c:pt>
                <c:pt idx="22645">
                  <c:v>4.1418300000000003E-5</c:v>
                </c:pt>
                <c:pt idx="22646">
                  <c:v>4.1416469999999997E-5</c:v>
                </c:pt>
                <c:pt idx="22647">
                  <c:v>4.141496E-5</c:v>
                </c:pt>
                <c:pt idx="22648">
                  <c:v>4.1413430000000001E-5</c:v>
                </c:pt>
                <c:pt idx="22649">
                  <c:v>4.1412029999999998E-5</c:v>
                </c:pt>
                <c:pt idx="22650">
                  <c:v>4.1410759999999997E-5</c:v>
                </c:pt>
                <c:pt idx="22651">
                  <c:v>4.1409399999999997E-5</c:v>
                </c:pt>
                <c:pt idx="22652">
                  <c:v>4.14079E-5</c:v>
                </c:pt>
                <c:pt idx="22653">
                  <c:v>4.1406589999999997E-5</c:v>
                </c:pt>
                <c:pt idx="22654">
                  <c:v>4.1405120000000002E-5</c:v>
                </c:pt>
                <c:pt idx="22655">
                  <c:v>4.1403809999999999E-5</c:v>
                </c:pt>
                <c:pt idx="22656">
                  <c:v>4.1402380000000001E-5</c:v>
                </c:pt>
                <c:pt idx="22657">
                  <c:v>4.1400750000000002E-5</c:v>
                </c:pt>
                <c:pt idx="22658">
                  <c:v>4.139937E-5</c:v>
                </c:pt>
                <c:pt idx="22659">
                  <c:v>4.1397989999999998E-5</c:v>
                </c:pt>
                <c:pt idx="22660">
                  <c:v>4.1396829999999999E-5</c:v>
                </c:pt>
                <c:pt idx="22661">
                  <c:v>4.1395469999999998E-5</c:v>
                </c:pt>
                <c:pt idx="22662">
                  <c:v>4.1393929999999999E-5</c:v>
                </c:pt>
                <c:pt idx="22663">
                  <c:v>4.1392250000000003E-5</c:v>
                </c:pt>
                <c:pt idx="22664">
                  <c:v>4.1390600000000003E-5</c:v>
                </c:pt>
                <c:pt idx="22665">
                  <c:v>4.1388940000000002E-5</c:v>
                </c:pt>
                <c:pt idx="22666">
                  <c:v>4.138745E-5</c:v>
                </c:pt>
                <c:pt idx="22667">
                  <c:v>4.1386010000000001E-5</c:v>
                </c:pt>
                <c:pt idx="22668">
                  <c:v>4.1384619999999998E-5</c:v>
                </c:pt>
                <c:pt idx="22669">
                  <c:v>4.1383230000000003E-5</c:v>
                </c:pt>
                <c:pt idx="22670">
                  <c:v>4.1381919999999999E-5</c:v>
                </c:pt>
                <c:pt idx="22671">
                  <c:v>4.1380590000000001E-5</c:v>
                </c:pt>
                <c:pt idx="22672">
                  <c:v>4.1379179999999997E-5</c:v>
                </c:pt>
                <c:pt idx="22673">
                  <c:v>4.1377720000000003E-5</c:v>
                </c:pt>
                <c:pt idx="22674">
                  <c:v>4.1376250000000002E-5</c:v>
                </c:pt>
                <c:pt idx="22675">
                  <c:v>4.137477E-5</c:v>
                </c:pt>
                <c:pt idx="22676">
                  <c:v>4.1373289999999998E-5</c:v>
                </c:pt>
                <c:pt idx="22677">
                  <c:v>4.1371749999999999E-5</c:v>
                </c:pt>
                <c:pt idx="22678">
                  <c:v>4.1370299999999999E-5</c:v>
                </c:pt>
                <c:pt idx="22679">
                  <c:v>4.1368829999999998E-5</c:v>
                </c:pt>
                <c:pt idx="22680">
                  <c:v>4.1367340000000002E-5</c:v>
                </c:pt>
                <c:pt idx="22681">
                  <c:v>4.1365839999999999E-5</c:v>
                </c:pt>
                <c:pt idx="22682">
                  <c:v>4.1364440000000003E-5</c:v>
                </c:pt>
                <c:pt idx="22683">
                  <c:v>4.136305E-5</c:v>
                </c:pt>
                <c:pt idx="22684">
                  <c:v>4.1361649999999997E-5</c:v>
                </c:pt>
                <c:pt idx="22685">
                  <c:v>4.1360170000000002E-5</c:v>
                </c:pt>
                <c:pt idx="22686">
                  <c:v>4.1358769999999999E-5</c:v>
                </c:pt>
                <c:pt idx="22687">
                  <c:v>4.1357340000000001E-5</c:v>
                </c:pt>
                <c:pt idx="22688">
                  <c:v>4.1355910000000002E-5</c:v>
                </c:pt>
                <c:pt idx="22689">
                  <c:v>4.135442E-5</c:v>
                </c:pt>
                <c:pt idx="22690">
                  <c:v>4.1352900000000002E-5</c:v>
                </c:pt>
                <c:pt idx="22691">
                  <c:v>4.1351399999999998E-5</c:v>
                </c:pt>
                <c:pt idx="22692">
                  <c:v>4.1349849999999998E-5</c:v>
                </c:pt>
                <c:pt idx="22693">
                  <c:v>4.1348299999999998E-5</c:v>
                </c:pt>
                <c:pt idx="22694">
                  <c:v>4.1346910000000003E-5</c:v>
                </c:pt>
                <c:pt idx="22695">
                  <c:v>4.1345499999999999E-5</c:v>
                </c:pt>
                <c:pt idx="22696">
                  <c:v>4.1343980000000001E-5</c:v>
                </c:pt>
                <c:pt idx="22697">
                  <c:v>4.1342479999999998E-5</c:v>
                </c:pt>
                <c:pt idx="22698">
                  <c:v>4.1341029999999998E-5</c:v>
                </c:pt>
                <c:pt idx="22699">
                  <c:v>4.1339479999999998E-5</c:v>
                </c:pt>
                <c:pt idx="22700">
                  <c:v>4.133815E-5</c:v>
                </c:pt>
                <c:pt idx="22701">
                  <c:v>4.1336610000000001E-5</c:v>
                </c:pt>
                <c:pt idx="22702">
                  <c:v>4.133525E-5</c:v>
                </c:pt>
                <c:pt idx="22703">
                  <c:v>4.1333849999999997E-5</c:v>
                </c:pt>
                <c:pt idx="22704">
                  <c:v>4.1332180000000002E-5</c:v>
                </c:pt>
                <c:pt idx="22705">
                  <c:v>4.1330679999999999E-5</c:v>
                </c:pt>
                <c:pt idx="22706">
                  <c:v>4.1329160000000001E-5</c:v>
                </c:pt>
                <c:pt idx="22707">
                  <c:v>4.1327710000000001E-5</c:v>
                </c:pt>
                <c:pt idx="22708">
                  <c:v>4.1326250000000001E-5</c:v>
                </c:pt>
                <c:pt idx="22709">
                  <c:v>4.1324769999999999E-5</c:v>
                </c:pt>
                <c:pt idx="22710">
                  <c:v>4.1323399999999998E-5</c:v>
                </c:pt>
                <c:pt idx="22711">
                  <c:v>4.132197E-5</c:v>
                </c:pt>
                <c:pt idx="22712">
                  <c:v>4.1320530000000001E-5</c:v>
                </c:pt>
                <c:pt idx="22713">
                  <c:v>4.1319029999999997E-5</c:v>
                </c:pt>
                <c:pt idx="22714">
                  <c:v>4.1317530000000001E-5</c:v>
                </c:pt>
                <c:pt idx="22715">
                  <c:v>4.1316049999999999E-5</c:v>
                </c:pt>
                <c:pt idx="22716">
                  <c:v>4.131442E-5</c:v>
                </c:pt>
                <c:pt idx="22717">
                  <c:v>4.131277E-5</c:v>
                </c:pt>
                <c:pt idx="22718">
                  <c:v>4.1311170000000003E-5</c:v>
                </c:pt>
                <c:pt idx="22719">
                  <c:v>4.1309600000000002E-5</c:v>
                </c:pt>
                <c:pt idx="22720">
                  <c:v>4.1308130000000001E-5</c:v>
                </c:pt>
                <c:pt idx="22721">
                  <c:v>4.1306739999999998E-5</c:v>
                </c:pt>
                <c:pt idx="22722">
                  <c:v>4.1305350000000003E-5</c:v>
                </c:pt>
                <c:pt idx="22723">
                  <c:v>4.1303949999999999E-5</c:v>
                </c:pt>
                <c:pt idx="22724">
                  <c:v>4.1302569999999998E-5</c:v>
                </c:pt>
                <c:pt idx="22725">
                  <c:v>4.1301119999999998E-5</c:v>
                </c:pt>
                <c:pt idx="22726">
                  <c:v>4.1299579999999999E-5</c:v>
                </c:pt>
                <c:pt idx="22727">
                  <c:v>4.1297960000000001E-5</c:v>
                </c:pt>
                <c:pt idx="22728">
                  <c:v>4.1296369999999998E-5</c:v>
                </c:pt>
                <c:pt idx="22729">
                  <c:v>4.1294770000000001E-5</c:v>
                </c:pt>
                <c:pt idx="22730">
                  <c:v>4.129321E-5</c:v>
                </c:pt>
                <c:pt idx="22731">
                  <c:v>4.1291690000000002E-5</c:v>
                </c:pt>
                <c:pt idx="22732">
                  <c:v>4.1290259999999997E-5</c:v>
                </c:pt>
                <c:pt idx="22733">
                  <c:v>4.1288890000000003E-5</c:v>
                </c:pt>
                <c:pt idx="22734">
                  <c:v>4.1287469999999999E-5</c:v>
                </c:pt>
                <c:pt idx="22735">
                  <c:v>4.1285950000000001E-5</c:v>
                </c:pt>
                <c:pt idx="22736">
                  <c:v>4.1284469999999999E-5</c:v>
                </c:pt>
                <c:pt idx="22737">
                  <c:v>4.1282929999999999E-5</c:v>
                </c:pt>
                <c:pt idx="22738">
                  <c:v>4.128139E-5</c:v>
                </c:pt>
                <c:pt idx="22739">
                  <c:v>4.1279809999999998E-5</c:v>
                </c:pt>
                <c:pt idx="22740">
                  <c:v>4.127819E-5</c:v>
                </c:pt>
                <c:pt idx="22741">
                  <c:v>4.1276719999999999E-5</c:v>
                </c:pt>
                <c:pt idx="22742">
                  <c:v>4.1275169999999999E-5</c:v>
                </c:pt>
                <c:pt idx="22743">
                  <c:v>4.1273470000000002E-5</c:v>
                </c:pt>
                <c:pt idx="22744">
                  <c:v>4.1271949999999997E-5</c:v>
                </c:pt>
                <c:pt idx="22745">
                  <c:v>4.1270499999999997E-5</c:v>
                </c:pt>
                <c:pt idx="22746">
                  <c:v>4.1269069999999999E-5</c:v>
                </c:pt>
                <c:pt idx="22747">
                  <c:v>4.126763E-5</c:v>
                </c:pt>
                <c:pt idx="22748">
                  <c:v>4.1266149999999998E-5</c:v>
                </c:pt>
                <c:pt idx="22749">
                  <c:v>4.1264519999999999E-5</c:v>
                </c:pt>
                <c:pt idx="22750">
                  <c:v>4.1263210000000002E-5</c:v>
                </c:pt>
                <c:pt idx="22751">
                  <c:v>4.1261799999999999E-5</c:v>
                </c:pt>
                <c:pt idx="22752">
                  <c:v>4.1260439999999998E-5</c:v>
                </c:pt>
                <c:pt idx="22753">
                  <c:v>4.1259020000000001E-5</c:v>
                </c:pt>
                <c:pt idx="22754">
                  <c:v>4.1257419999999997E-5</c:v>
                </c:pt>
                <c:pt idx="22755">
                  <c:v>4.1255630000000001E-5</c:v>
                </c:pt>
                <c:pt idx="22756">
                  <c:v>4.125388E-5</c:v>
                </c:pt>
                <c:pt idx="22757">
                  <c:v>4.125213E-5</c:v>
                </c:pt>
                <c:pt idx="22758">
                  <c:v>4.1250559999999998E-5</c:v>
                </c:pt>
                <c:pt idx="22759">
                  <c:v>4.1249060000000002E-5</c:v>
                </c:pt>
                <c:pt idx="22760">
                  <c:v>4.1247600000000001E-5</c:v>
                </c:pt>
                <c:pt idx="22761">
                  <c:v>4.1246189999999998E-5</c:v>
                </c:pt>
                <c:pt idx="22762">
                  <c:v>4.1244820000000003E-5</c:v>
                </c:pt>
                <c:pt idx="22763">
                  <c:v>4.1243450000000002E-5</c:v>
                </c:pt>
                <c:pt idx="22764">
                  <c:v>4.1241980000000001E-5</c:v>
                </c:pt>
                <c:pt idx="22765">
                  <c:v>4.1240440000000002E-5</c:v>
                </c:pt>
                <c:pt idx="22766">
                  <c:v>4.1238919999999997E-5</c:v>
                </c:pt>
                <c:pt idx="22767">
                  <c:v>4.1237279999999998E-5</c:v>
                </c:pt>
                <c:pt idx="22768">
                  <c:v>4.1235729999999998E-5</c:v>
                </c:pt>
                <c:pt idx="22769">
                  <c:v>4.1234169999999997E-5</c:v>
                </c:pt>
                <c:pt idx="22770">
                  <c:v>4.1232590000000002E-5</c:v>
                </c:pt>
                <c:pt idx="22771">
                  <c:v>4.1231009999999999E-5</c:v>
                </c:pt>
                <c:pt idx="22772">
                  <c:v>4.1229510000000003E-5</c:v>
                </c:pt>
                <c:pt idx="22773">
                  <c:v>4.1227979999999998E-5</c:v>
                </c:pt>
                <c:pt idx="22774">
                  <c:v>4.1226510000000003E-5</c:v>
                </c:pt>
                <c:pt idx="22775">
                  <c:v>4.1224999999999999E-5</c:v>
                </c:pt>
                <c:pt idx="22776">
                  <c:v>4.1223539999999999E-5</c:v>
                </c:pt>
                <c:pt idx="22777">
                  <c:v>4.1222079999999998E-5</c:v>
                </c:pt>
                <c:pt idx="22778">
                  <c:v>4.1220609999999997E-5</c:v>
                </c:pt>
                <c:pt idx="22779">
                  <c:v>4.1219069999999998E-5</c:v>
                </c:pt>
                <c:pt idx="22780">
                  <c:v>4.1217629999999999E-5</c:v>
                </c:pt>
                <c:pt idx="22781">
                  <c:v>4.1216110000000001E-5</c:v>
                </c:pt>
                <c:pt idx="22782">
                  <c:v>4.1214560000000001E-5</c:v>
                </c:pt>
                <c:pt idx="22783">
                  <c:v>4.1212969999999998E-5</c:v>
                </c:pt>
                <c:pt idx="22784">
                  <c:v>4.1211290000000002E-5</c:v>
                </c:pt>
                <c:pt idx="22785">
                  <c:v>4.1209759999999997E-5</c:v>
                </c:pt>
                <c:pt idx="22786">
                  <c:v>4.1208180000000002E-5</c:v>
                </c:pt>
                <c:pt idx="22787">
                  <c:v>4.1206789999999999E-5</c:v>
                </c:pt>
                <c:pt idx="22788">
                  <c:v>4.1205280000000002E-5</c:v>
                </c:pt>
                <c:pt idx="22789">
                  <c:v>4.1203910000000001E-5</c:v>
                </c:pt>
                <c:pt idx="22790">
                  <c:v>4.1202380000000002E-5</c:v>
                </c:pt>
                <c:pt idx="22791">
                  <c:v>4.1200869999999998E-5</c:v>
                </c:pt>
                <c:pt idx="22792">
                  <c:v>4.1199270000000002E-5</c:v>
                </c:pt>
                <c:pt idx="22793">
                  <c:v>4.11976E-5</c:v>
                </c:pt>
                <c:pt idx="22794">
                  <c:v>4.1196070000000001E-5</c:v>
                </c:pt>
                <c:pt idx="22795">
                  <c:v>4.1194510000000001E-5</c:v>
                </c:pt>
                <c:pt idx="22796">
                  <c:v>4.1192809999999997E-5</c:v>
                </c:pt>
                <c:pt idx="22797">
                  <c:v>4.1191350000000003E-5</c:v>
                </c:pt>
                <c:pt idx="22798">
                  <c:v>4.1190070000000002E-5</c:v>
                </c:pt>
                <c:pt idx="22799">
                  <c:v>4.1188710000000002E-5</c:v>
                </c:pt>
                <c:pt idx="22800">
                  <c:v>4.1187260000000002E-5</c:v>
                </c:pt>
                <c:pt idx="22801">
                  <c:v>4.1185649999999998E-5</c:v>
                </c:pt>
                <c:pt idx="22802">
                  <c:v>4.1184180000000003E-5</c:v>
                </c:pt>
                <c:pt idx="22803">
                  <c:v>4.1182949999999998E-5</c:v>
                </c:pt>
                <c:pt idx="22804">
                  <c:v>4.1181289999999998E-5</c:v>
                </c:pt>
                <c:pt idx="22805">
                  <c:v>4.1178170000000003E-5</c:v>
                </c:pt>
                <c:pt idx="22806">
                  <c:v>4.1174049999999999E-5</c:v>
                </c:pt>
                <c:pt idx="22807">
                  <c:v>4.1169269999999997E-5</c:v>
                </c:pt>
                <c:pt idx="22808">
                  <c:v>4.116438E-5</c:v>
                </c:pt>
                <c:pt idx="22809">
                  <c:v>4.115972E-5</c:v>
                </c:pt>
                <c:pt idx="22810">
                  <c:v>4.1156099999999997E-5</c:v>
                </c:pt>
                <c:pt idx="22811">
                  <c:v>4.1152519999999997E-5</c:v>
                </c:pt>
                <c:pt idx="22812">
                  <c:v>4.1150089999999997E-5</c:v>
                </c:pt>
                <c:pt idx="22813">
                  <c:v>4.1148820000000003E-5</c:v>
                </c:pt>
                <c:pt idx="22814">
                  <c:v>4.1148320000000002E-5</c:v>
                </c:pt>
                <c:pt idx="22815">
                  <c:v>4.1148369999999999E-5</c:v>
                </c:pt>
                <c:pt idx="22816">
                  <c:v>4.1148410000000001E-5</c:v>
                </c:pt>
                <c:pt idx="22817">
                  <c:v>4.1148089999999999E-5</c:v>
                </c:pt>
                <c:pt idx="22818">
                  <c:v>4.1147089999999997E-5</c:v>
                </c:pt>
                <c:pt idx="22819">
                  <c:v>4.1145639999999997E-5</c:v>
                </c:pt>
                <c:pt idx="22820">
                  <c:v>4.1143950000000001E-5</c:v>
                </c:pt>
                <c:pt idx="22821">
                  <c:v>4.1141869999999998E-5</c:v>
                </c:pt>
                <c:pt idx="22822">
                  <c:v>4.1139649999999998E-5</c:v>
                </c:pt>
                <c:pt idx="22823">
                  <c:v>4.1137370000000001E-5</c:v>
                </c:pt>
                <c:pt idx="22824">
                  <c:v>4.113522E-5</c:v>
                </c:pt>
                <c:pt idx="22825">
                  <c:v>4.1133120000000002E-5</c:v>
                </c:pt>
                <c:pt idx="22826">
                  <c:v>4.1131290000000003E-5</c:v>
                </c:pt>
                <c:pt idx="22827">
                  <c:v>4.1129769999999998E-5</c:v>
                </c:pt>
                <c:pt idx="22828">
                  <c:v>4.1128380000000003E-5</c:v>
                </c:pt>
                <c:pt idx="22829">
                  <c:v>4.1127059999999999E-5</c:v>
                </c:pt>
                <c:pt idx="22830">
                  <c:v>4.1125740000000001E-5</c:v>
                </c:pt>
                <c:pt idx="22831">
                  <c:v>4.1124419999999997E-5</c:v>
                </c:pt>
                <c:pt idx="22832">
                  <c:v>4.1123130000000001E-5</c:v>
                </c:pt>
                <c:pt idx="22833">
                  <c:v>4.1121800000000003E-5</c:v>
                </c:pt>
                <c:pt idx="22834">
                  <c:v>4.1120410000000001E-5</c:v>
                </c:pt>
                <c:pt idx="22835">
                  <c:v>4.1118860000000001E-5</c:v>
                </c:pt>
                <c:pt idx="22836">
                  <c:v>4.1117269999999998E-5</c:v>
                </c:pt>
                <c:pt idx="22837">
                  <c:v>4.1115519999999998E-5</c:v>
                </c:pt>
                <c:pt idx="22838">
                  <c:v>4.1113869999999997E-5</c:v>
                </c:pt>
                <c:pt idx="22839">
                  <c:v>4.111226E-5</c:v>
                </c:pt>
                <c:pt idx="22840">
                  <c:v>4.1110689999999999E-5</c:v>
                </c:pt>
                <c:pt idx="22841">
                  <c:v>4.1109190000000002E-5</c:v>
                </c:pt>
                <c:pt idx="22842">
                  <c:v>4.1107750000000003E-5</c:v>
                </c:pt>
                <c:pt idx="22843">
                  <c:v>4.1106290000000002E-5</c:v>
                </c:pt>
                <c:pt idx="22844">
                  <c:v>4.1104720000000001E-5</c:v>
                </c:pt>
                <c:pt idx="22845">
                  <c:v>4.110335E-5</c:v>
                </c:pt>
                <c:pt idx="22846">
                  <c:v>4.1102110000000001E-5</c:v>
                </c:pt>
                <c:pt idx="22847">
                  <c:v>4.1100819999999999E-5</c:v>
                </c:pt>
                <c:pt idx="22848">
                  <c:v>4.1099500000000002E-5</c:v>
                </c:pt>
                <c:pt idx="22849">
                  <c:v>4.109802E-5</c:v>
                </c:pt>
                <c:pt idx="22850">
                  <c:v>4.1096610000000003E-5</c:v>
                </c:pt>
                <c:pt idx="22851">
                  <c:v>4.1094979999999997E-5</c:v>
                </c:pt>
                <c:pt idx="22852">
                  <c:v>4.1093539999999998E-5</c:v>
                </c:pt>
                <c:pt idx="22853">
                  <c:v>4.1092220000000001E-5</c:v>
                </c:pt>
                <c:pt idx="22854">
                  <c:v>4.1090990000000003E-5</c:v>
                </c:pt>
                <c:pt idx="22855">
                  <c:v>4.1089779999999999E-5</c:v>
                </c:pt>
                <c:pt idx="22856">
                  <c:v>4.1088309999999998E-5</c:v>
                </c:pt>
                <c:pt idx="22857">
                  <c:v>4.1086700000000001E-5</c:v>
                </c:pt>
                <c:pt idx="22858">
                  <c:v>4.1084929999999999E-5</c:v>
                </c:pt>
                <c:pt idx="22859">
                  <c:v>4.1083059999999997E-5</c:v>
                </c:pt>
                <c:pt idx="22860">
                  <c:v>4.1081310000000003E-5</c:v>
                </c:pt>
                <c:pt idx="22861">
                  <c:v>4.1079579999999997E-5</c:v>
                </c:pt>
                <c:pt idx="22862">
                  <c:v>4.1078029999999997E-5</c:v>
                </c:pt>
                <c:pt idx="22863">
                  <c:v>4.1076640000000002E-5</c:v>
                </c:pt>
                <c:pt idx="22864">
                  <c:v>4.1075280000000002E-5</c:v>
                </c:pt>
                <c:pt idx="22865">
                  <c:v>4.1074230000000003E-5</c:v>
                </c:pt>
                <c:pt idx="22866">
                  <c:v>4.1073150000000002E-5</c:v>
                </c:pt>
                <c:pt idx="22867">
                  <c:v>4.1072049999999999E-5</c:v>
                </c:pt>
                <c:pt idx="22868">
                  <c:v>4.1070769999999998E-5</c:v>
                </c:pt>
                <c:pt idx="22869">
                  <c:v>4.1069399999999997E-5</c:v>
                </c:pt>
                <c:pt idx="22870">
                  <c:v>4.1067840000000003E-5</c:v>
                </c:pt>
                <c:pt idx="22871">
                  <c:v>4.1066260000000001E-5</c:v>
                </c:pt>
                <c:pt idx="22872">
                  <c:v>4.1064610000000001E-5</c:v>
                </c:pt>
                <c:pt idx="22873">
                  <c:v>4.1063060000000001E-5</c:v>
                </c:pt>
                <c:pt idx="22874">
                  <c:v>4.1061520000000001E-5</c:v>
                </c:pt>
                <c:pt idx="22875">
                  <c:v>4.1059990000000003E-5</c:v>
                </c:pt>
                <c:pt idx="22876">
                  <c:v>4.1058430000000002E-5</c:v>
                </c:pt>
                <c:pt idx="22877">
                  <c:v>4.1057060000000001E-5</c:v>
                </c:pt>
                <c:pt idx="22878">
                  <c:v>4.1055669999999999E-5</c:v>
                </c:pt>
                <c:pt idx="22879">
                  <c:v>4.1054360000000002E-5</c:v>
                </c:pt>
                <c:pt idx="22880">
                  <c:v>4.105307E-5</c:v>
                </c:pt>
                <c:pt idx="22881">
                  <c:v>4.1051760000000003E-5</c:v>
                </c:pt>
                <c:pt idx="22882">
                  <c:v>4.1050329999999998E-5</c:v>
                </c:pt>
                <c:pt idx="22883">
                  <c:v>4.104891E-5</c:v>
                </c:pt>
                <c:pt idx="22884">
                  <c:v>4.1047380000000001E-5</c:v>
                </c:pt>
                <c:pt idx="22885">
                  <c:v>4.104591E-5</c:v>
                </c:pt>
                <c:pt idx="22886">
                  <c:v>4.1044349999999999E-5</c:v>
                </c:pt>
                <c:pt idx="22887">
                  <c:v>4.1042840000000002E-5</c:v>
                </c:pt>
                <c:pt idx="22888">
                  <c:v>4.1041280000000002E-5</c:v>
                </c:pt>
                <c:pt idx="22889">
                  <c:v>4.1039840000000002E-5</c:v>
                </c:pt>
                <c:pt idx="22890">
                  <c:v>4.1038370000000001E-5</c:v>
                </c:pt>
                <c:pt idx="22891">
                  <c:v>4.1036949999999997E-5</c:v>
                </c:pt>
                <c:pt idx="22892">
                  <c:v>4.103554E-5</c:v>
                </c:pt>
                <c:pt idx="22893">
                  <c:v>4.1034059999999998E-5</c:v>
                </c:pt>
                <c:pt idx="22894">
                  <c:v>4.1032670000000002E-5</c:v>
                </c:pt>
                <c:pt idx="22895">
                  <c:v>4.1031359999999999E-5</c:v>
                </c:pt>
                <c:pt idx="22896">
                  <c:v>4.102993E-5</c:v>
                </c:pt>
                <c:pt idx="22897">
                  <c:v>4.1028529999999997E-5</c:v>
                </c:pt>
                <c:pt idx="22898">
                  <c:v>4.1027060000000003E-5</c:v>
                </c:pt>
                <c:pt idx="22899">
                  <c:v>4.1025580000000001E-5</c:v>
                </c:pt>
                <c:pt idx="22900">
                  <c:v>4.1024130000000001E-5</c:v>
                </c:pt>
                <c:pt idx="22901">
                  <c:v>4.1022649999999999E-5</c:v>
                </c:pt>
                <c:pt idx="22902">
                  <c:v>4.1021079999999998E-5</c:v>
                </c:pt>
                <c:pt idx="22903">
                  <c:v>4.1019619999999997E-5</c:v>
                </c:pt>
                <c:pt idx="22904">
                  <c:v>4.1018069999999997E-5</c:v>
                </c:pt>
                <c:pt idx="22905">
                  <c:v>4.1016680000000002E-5</c:v>
                </c:pt>
                <c:pt idx="22906">
                  <c:v>4.1015249999999997E-5</c:v>
                </c:pt>
                <c:pt idx="22907">
                  <c:v>4.101385E-5</c:v>
                </c:pt>
                <c:pt idx="22908">
                  <c:v>4.1012369999999998E-5</c:v>
                </c:pt>
                <c:pt idx="22909">
                  <c:v>4.1010919999999999E-5</c:v>
                </c:pt>
                <c:pt idx="22910">
                  <c:v>4.1009449999999997E-5</c:v>
                </c:pt>
                <c:pt idx="22911">
                  <c:v>4.1007950000000001E-5</c:v>
                </c:pt>
                <c:pt idx="22912">
                  <c:v>4.1006410000000002E-5</c:v>
                </c:pt>
                <c:pt idx="22913">
                  <c:v>4.100493E-5</c:v>
                </c:pt>
                <c:pt idx="22914">
                  <c:v>4.1003449999999998E-5</c:v>
                </c:pt>
                <c:pt idx="22915">
                  <c:v>4.1002040000000001E-5</c:v>
                </c:pt>
                <c:pt idx="22916">
                  <c:v>4.100057E-5</c:v>
                </c:pt>
                <c:pt idx="22917">
                  <c:v>4.0999199999999999E-5</c:v>
                </c:pt>
                <c:pt idx="22918">
                  <c:v>4.0997800000000002E-5</c:v>
                </c:pt>
                <c:pt idx="22919">
                  <c:v>4.0996399999999999E-5</c:v>
                </c:pt>
                <c:pt idx="22920">
                  <c:v>4.099486E-5</c:v>
                </c:pt>
                <c:pt idx="22921">
                  <c:v>4.09934E-5</c:v>
                </c:pt>
                <c:pt idx="22922">
                  <c:v>4.099186E-5</c:v>
                </c:pt>
                <c:pt idx="22923">
                  <c:v>4.0990330000000002E-5</c:v>
                </c:pt>
                <c:pt idx="22924">
                  <c:v>4.0988780000000002E-5</c:v>
                </c:pt>
                <c:pt idx="22925">
                  <c:v>4.0987150000000003E-5</c:v>
                </c:pt>
                <c:pt idx="22926">
                  <c:v>4.0985719999999998E-5</c:v>
                </c:pt>
                <c:pt idx="22927">
                  <c:v>4.0984320000000001E-5</c:v>
                </c:pt>
                <c:pt idx="22928">
                  <c:v>4.0983029999999999E-5</c:v>
                </c:pt>
                <c:pt idx="22929">
                  <c:v>4.0981639999999997E-5</c:v>
                </c:pt>
                <c:pt idx="22930">
                  <c:v>4.098014E-5</c:v>
                </c:pt>
                <c:pt idx="22931">
                  <c:v>4.0978539999999997E-5</c:v>
                </c:pt>
                <c:pt idx="22932">
                  <c:v>4.0976960000000001E-5</c:v>
                </c:pt>
                <c:pt idx="22933">
                  <c:v>4.0975369999999999E-5</c:v>
                </c:pt>
                <c:pt idx="22934">
                  <c:v>4.0973909999999998E-5</c:v>
                </c:pt>
                <c:pt idx="22935">
                  <c:v>4.0972420000000002E-5</c:v>
                </c:pt>
                <c:pt idx="22936">
                  <c:v>4.0970960000000002E-5</c:v>
                </c:pt>
                <c:pt idx="22937">
                  <c:v>4.096948E-5</c:v>
                </c:pt>
                <c:pt idx="22938">
                  <c:v>4.0968040000000001E-5</c:v>
                </c:pt>
                <c:pt idx="22939">
                  <c:v>4.0966629999999997E-5</c:v>
                </c:pt>
                <c:pt idx="22940">
                  <c:v>4.0965170000000003E-5</c:v>
                </c:pt>
                <c:pt idx="22941">
                  <c:v>4.0963600000000002E-5</c:v>
                </c:pt>
                <c:pt idx="22942">
                  <c:v>4.0962150000000002E-5</c:v>
                </c:pt>
                <c:pt idx="22943">
                  <c:v>4.0960629999999997E-5</c:v>
                </c:pt>
                <c:pt idx="22944">
                  <c:v>4.0959169999999997E-5</c:v>
                </c:pt>
                <c:pt idx="22945">
                  <c:v>4.0957690000000002E-5</c:v>
                </c:pt>
                <c:pt idx="22946">
                  <c:v>4.0956199999999999E-5</c:v>
                </c:pt>
                <c:pt idx="22947">
                  <c:v>4.0954619999999997E-5</c:v>
                </c:pt>
                <c:pt idx="22948">
                  <c:v>4.0953130000000001E-5</c:v>
                </c:pt>
                <c:pt idx="22949">
                  <c:v>4.0951590000000002E-5</c:v>
                </c:pt>
                <c:pt idx="22950">
                  <c:v>4.0949950000000003E-5</c:v>
                </c:pt>
                <c:pt idx="22951">
                  <c:v>4.0948519999999997E-5</c:v>
                </c:pt>
                <c:pt idx="22952">
                  <c:v>4.0947269999999998E-5</c:v>
                </c:pt>
                <c:pt idx="22953">
                  <c:v>4.0945909999999998E-5</c:v>
                </c:pt>
                <c:pt idx="22954">
                  <c:v>4.0944410000000001E-5</c:v>
                </c:pt>
                <c:pt idx="22955">
                  <c:v>4.0943009999999998E-5</c:v>
                </c:pt>
                <c:pt idx="22956">
                  <c:v>4.0941400000000001E-5</c:v>
                </c:pt>
                <c:pt idx="22957">
                  <c:v>4.0939780000000003E-5</c:v>
                </c:pt>
                <c:pt idx="22958">
                  <c:v>4.0938149999999997E-5</c:v>
                </c:pt>
                <c:pt idx="22959">
                  <c:v>4.093654E-5</c:v>
                </c:pt>
                <c:pt idx="22960">
                  <c:v>4.0934930000000002E-5</c:v>
                </c:pt>
                <c:pt idx="22961">
                  <c:v>4.0933280000000002E-5</c:v>
                </c:pt>
                <c:pt idx="22962">
                  <c:v>4.0931759999999997E-5</c:v>
                </c:pt>
                <c:pt idx="22963">
                  <c:v>4.093054E-5</c:v>
                </c:pt>
                <c:pt idx="22964">
                  <c:v>4.092928E-5</c:v>
                </c:pt>
                <c:pt idx="22965">
                  <c:v>4.0927889999999998E-5</c:v>
                </c:pt>
                <c:pt idx="22966">
                  <c:v>4.092638E-5</c:v>
                </c:pt>
                <c:pt idx="22967">
                  <c:v>4.0924719999999999E-5</c:v>
                </c:pt>
                <c:pt idx="22968">
                  <c:v>4.0922969999999999E-5</c:v>
                </c:pt>
                <c:pt idx="22969">
                  <c:v>4.0921329999999999E-5</c:v>
                </c:pt>
                <c:pt idx="22970">
                  <c:v>4.0919779999999999E-5</c:v>
                </c:pt>
                <c:pt idx="22971">
                  <c:v>4.0918219999999999E-5</c:v>
                </c:pt>
                <c:pt idx="22972">
                  <c:v>4.0916669999999999E-5</c:v>
                </c:pt>
                <c:pt idx="22973">
                  <c:v>4.0915119999999999E-5</c:v>
                </c:pt>
                <c:pt idx="22974">
                  <c:v>4.0913559999999998E-5</c:v>
                </c:pt>
                <c:pt idx="22975">
                  <c:v>4.0912050000000001E-5</c:v>
                </c:pt>
                <c:pt idx="22976">
                  <c:v>4.091059E-5</c:v>
                </c:pt>
                <c:pt idx="22977">
                  <c:v>4.0909150000000001E-5</c:v>
                </c:pt>
                <c:pt idx="22978">
                  <c:v>4.0907720000000003E-5</c:v>
                </c:pt>
                <c:pt idx="22979">
                  <c:v>4.0906289999999998E-5</c:v>
                </c:pt>
                <c:pt idx="22980">
                  <c:v>4.0904820000000003E-5</c:v>
                </c:pt>
                <c:pt idx="22981">
                  <c:v>4.0903270000000003E-5</c:v>
                </c:pt>
                <c:pt idx="22982">
                  <c:v>4.0901700000000002E-5</c:v>
                </c:pt>
                <c:pt idx="22983">
                  <c:v>4.0900099999999998E-5</c:v>
                </c:pt>
                <c:pt idx="22984">
                  <c:v>4.0898539999999998E-5</c:v>
                </c:pt>
                <c:pt idx="22985">
                  <c:v>4.0896979999999997E-5</c:v>
                </c:pt>
                <c:pt idx="22986">
                  <c:v>4.0895439999999998E-5</c:v>
                </c:pt>
                <c:pt idx="22987">
                  <c:v>4.0893909999999999E-5</c:v>
                </c:pt>
                <c:pt idx="22988">
                  <c:v>4.089237E-5</c:v>
                </c:pt>
                <c:pt idx="22989">
                  <c:v>4.0890809999999999E-5</c:v>
                </c:pt>
                <c:pt idx="22990">
                  <c:v>4.0889249999999998E-5</c:v>
                </c:pt>
                <c:pt idx="22991">
                  <c:v>4.0887689999999997E-5</c:v>
                </c:pt>
                <c:pt idx="22992">
                  <c:v>4.0886110000000002E-5</c:v>
                </c:pt>
                <c:pt idx="22993">
                  <c:v>4.0884499999999998E-5</c:v>
                </c:pt>
                <c:pt idx="22994">
                  <c:v>4.0882910000000002E-5</c:v>
                </c:pt>
                <c:pt idx="22995">
                  <c:v>4.088133E-5</c:v>
                </c:pt>
                <c:pt idx="22996">
                  <c:v>4.0879800000000001E-5</c:v>
                </c:pt>
                <c:pt idx="22997">
                  <c:v>4.0878289999999997E-5</c:v>
                </c:pt>
                <c:pt idx="22998">
                  <c:v>4.0876769999999999E-5</c:v>
                </c:pt>
                <c:pt idx="22999">
                  <c:v>4.0875250000000001E-5</c:v>
                </c:pt>
                <c:pt idx="23000">
                  <c:v>4.0873700000000001E-5</c:v>
                </c:pt>
                <c:pt idx="23001">
                  <c:v>4.0872119999999999E-5</c:v>
                </c:pt>
                <c:pt idx="23002">
                  <c:v>4.0870520000000003E-5</c:v>
                </c:pt>
                <c:pt idx="23003">
                  <c:v>4.0868919999999999E-5</c:v>
                </c:pt>
                <c:pt idx="23004">
                  <c:v>4.0867349999999998E-5</c:v>
                </c:pt>
                <c:pt idx="23005">
                  <c:v>4.0865780000000003E-5</c:v>
                </c:pt>
                <c:pt idx="23006">
                  <c:v>4.0864210000000002E-5</c:v>
                </c:pt>
                <c:pt idx="23007">
                  <c:v>4.0862650000000001E-5</c:v>
                </c:pt>
                <c:pt idx="23008">
                  <c:v>4.086109E-5</c:v>
                </c:pt>
                <c:pt idx="23009">
                  <c:v>4.0859509999999998E-5</c:v>
                </c:pt>
                <c:pt idx="23010">
                  <c:v>4.0857920000000002E-5</c:v>
                </c:pt>
                <c:pt idx="23011">
                  <c:v>4.0856350000000001E-5</c:v>
                </c:pt>
                <c:pt idx="23012">
                  <c:v>4.0854759999999998E-5</c:v>
                </c:pt>
                <c:pt idx="23013">
                  <c:v>4.0853209999999998E-5</c:v>
                </c:pt>
                <c:pt idx="23014">
                  <c:v>4.0851679999999999E-5</c:v>
                </c:pt>
                <c:pt idx="23015">
                  <c:v>4.085014E-5</c:v>
                </c:pt>
                <c:pt idx="23016">
                  <c:v>4.084859E-5</c:v>
                </c:pt>
                <c:pt idx="23017">
                  <c:v>4.0847029999999999E-5</c:v>
                </c:pt>
                <c:pt idx="23018">
                  <c:v>4.0845449999999997E-5</c:v>
                </c:pt>
                <c:pt idx="23019">
                  <c:v>4.084385E-5</c:v>
                </c:pt>
                <c:pt idx="23020">
                  <c:v>4.0842249999999997E-5</c:v>
                </c:pt>
                <c:pt idx="23021">
                  <c:v>4.0840600000000003E-5</c:v>
                </c:pt>
                <c:pt idx="23022">
                  <c:v>4.0838789999999999E-5</c:v>
                </c:pt>
                <c:pt idx="23023">
                  <c:v>4.0835630000000001E-5</c:v>
                </c:pt>
                <c:pt idx="23024">
                  <c:v>4.083155E-5</c:v>
                </c:pt>
                <c:pt idx="23025">
                  <c:v>4.082709E-5</c:v>
                </c:pt>
                <c:pt idx="23026">
                  <c:v>4.0822460000000001E-5</c:v>
                </c:pt>
                <c:pt idx="23027">
                  <c:v>4.0817949999999998E-5</c:v>
                </c:pt>
                <c:pt idx="23028">
                  <c:v>4.0813070000000002E-5</c:v>
                </c:pt>
                <c:pt idx="23029">
                  <c:v>4.0809419999999997E-5</c:v>
                </c:pt>
                <c:pt idx="23030">
                  <c:v>4.0807389999999998E-5</c:v>
                </c:pt>
                <c:pt idx="23031">
                  <c:v>4.0806380000000001E-5</c:v>
                </c:pt>
                <c:pt idx="23032">
                  <c:v>4.0806080000000001E-5</c:v>
                </c:pt>
                <c:pt idx="23033">
                  <c:v>4.0806149999999999E-5</c:v>
                </c:pt>
                <c:pt idx="23034">
                  <c:v>4.0806000000000002E-5</c:v>
                </c:pt>
                <c:pt idx="23035">
                  <c:v>4.080539E-5</c:v>
                </c:pt>
                <c:pt idx="23036">
                  <c:v>4.0804250000000002E-5</c:v>
                </c:pt>
                <c:pt idx="23037">
                  <c:v>4.0802710000000002E-5</c:v>
                </c:pt>
                <c:pt idx="23038">
                  <c:v>4.0800690000000003E-5</c:v>
                </c:pt>
                <c:pt idx="23039">
                  <c:v>4.0798299999999999E-5</c:v>
                </c:pt>
                <c:pt idx="23040">
                  <c:v>4.0795779999999999E-5</c:v>
                </c:pt>
                <c:pt idx="23041">
                  <c:v>4.0793300000000001E-5</c:v>
                </c:pt>
                <c:pt idx="23042">
                  <c:v>4.0791000000000003E-5</c:v>
                </c:pt>
                <c:pt idx="23043">
                  <c:v>4.0788960000000003E-5</c:v>
                </c:pt>
                <c:pt idx="23044">
                  <c:v>4.078738E-5</c:v>
                </c:pt>
                <c:pt idx="23045">
                  <c:v>4.078602E-5</c:v>
                </c:pt>
                <c:pt idx="23046">
                  <c:v>4.0784709999999997E-5</c:v>
                </c:pt>
                <c:pt idx="23047">
                  <c:v>4.0783350000000003E-5</c:v>
                </c:pt>
                <c:pt idx="23048">
                  <c:v>4.0781880000000002E-5</c:v>
                </c:pt>
                <c:pt idx="23049">
                  <c:v>4.0780310000000001E-5</c:v>
                </c:pt>
                <c:pt idx="23050">
                  <c:v>4.0778639999999999E-5</c:v>
                </c:pt>
                <c:pt idx="23051">
                  <c:v>4.0777020000000001E-5</c:v>
                </c:pt>
                <c:pt idx="23052">
                  <c:v>4.0775519999999998E-5</c:v>
                </c:pt>
                <c:pt idx="23053">
                  <c:v>4.0773959999999997E-5</c:v>
                </c:pt>
                <c:pt idx="23054">
                  <c:v>4.0772329999999998E-5</c:v>
                </c:pt>
                <c:pt idx="23055">
                  <c:v>4.0770630000000001E-5</c:v>
                </c:pt>
                <c:pt idx="23056">
                  <c:v>4.0768880000000001E-5</c:v>
                </c:pt>
                <c:pt idx="23057">
                  <c:v>4.0767150000000002E-5</c:v>
                </c:pt>
                <c:pt idx="23058">
                  <c:v>4.076548E-5</c:v>
                </c:pt>
                <c:pt idx="23059">
                  <c:v>4.0763960000000002E-5</c:v>
                </c:pt>
                <c:pt idx="23060">
                  <c:v>4.0762600000000002E-5</c:v>
                </c:pt>
                <c:pt idx="23061">
                  <c:v>4.0761199999999999E-5</c:v>
                </c:pt>
                <c:pt idx="23062">
                  <c:v>4.0759690000000001E-5</c:v>
                </c:pt>
                <c:pt idx="23063">
                  <c:v>4.0758070000000003E-5</c:v>
                </c:pt>
                <c:pt idx="23064">
                  <c:v>4.075638E-5</c:v>
                </c:pt>
                <c:pt idx="23065">
                  <c:v>4.0754799999999998E-5</c:v>
                </c:pt>
                <c:pt idx="23066">
                  <c:v>4.0753259999999999E-5</c:v>
                </c:pt>
                <c:pt idx="23067">
                  <c:v>4.0751670000000003E-5</c:v>
                </c:pt>
                <c:pt idx="23068">
                  <c:v>4.0750010000000002E-5</c:v>
                </c:pt>
                <c:pt idx="23069">
                  <c:v>4.074833E-5</c:v>
                </c:pt>
                <c:pt idx="23070">
                  <c:v>4.074679E-5</c:v>
                </c:pt>
                <c:pt idx="23071">
                  <c:v>4.0745250000000001E-5</c:v>
                </c:pt>
                <c:pt idx="23072">
                  <c:v>4.074368E-5</c:v>
                </c:pt>
                <c:pt idx="23073">
                  <c:v>4.0742070000000002E-5</c:v>
                </c:pt>
                <c:pt idx="23074">
                  <c:v>4.0740459999999998E-5</c:v>
                </c:pt>
                <c:pt idx="23075">
                  <c:v>4.0738980000000003E-5</c:v>
                </c:pt>
                <c:pt idx="23076">
                  <c:v>4.0737569999999999E-5</c:v>
                </c:pt>
                <c:pt idx="23077">
                  <c:v>4.0736080000000003E-5</c:v>
                </c:pt>
                <c:pt idx="23078">
                  <c:v>4.0734469999999999E-5</c:v>
                </c:pt>
                <c:pt idx="23079">
                  <c:v>4.0732760000000001E-5</c:v>
                </c:pt>
                <c:pt idx="23080">
                  <c:v>4.0731040000000003E-5</c:v>
                </c:pt>
                <c:pt idx="23081">
                  <c:v>4.0729329999999999E-5</c:v>
                </c:pt>
                <c:pt idx="23082">
                  <c:v>4.0727759999999997E-5</c:v>
                </c:pt>
                <c:pt idx="23083">
                  <c:v>4.0726390000000003E-5</c:v>
                </c:pt>
                <c:pt idx="23084">
                  <c:v>4.0725000000000001E-5</c:v>
                </c:pt>
                <c:pt idx="23085">
                  <c:v>4.0723550000000001E-5</c:v>
                </c:pt>
                <c:pt idx="23086">
                  <c:v>4.0722020000000002E-5</c:v>
                </c:pt>
                <c:pt idx="23087">
                  <c:v>4.0720429999999999E-5</c:v>
                </c:pt>
                <c:pt idx="23088">
                  <c:v>4.0718769999999998E-5</c:v>
                </c:pt>
                <c:pt idx="23089">
                  <c:v>4.0717129999999999E-5</c:v>
                </c:pt>
                <c:pt idx="23090">
                  <c:v>4.0715430000000002E-5</c:v>
                </c:pt>
                <c:pt idx="23091">
                  <c:v>4.0713800000000003E-5</c:v>
                </c:pt>
                <c:pt idx="23092">
                  <c:v>4.0712379999999999E-5</c:v>
                </c:pt>
                <c:pt idx="23093">
                  <c:v>4.0710919999999998E-5</c:v>
                </c:pt>
                <c:pt idx="23094">
                  <c:v>4.0709379999999999E-5</c:v>
                </c:pt>
                <c:pt idx="23095">
                  <c:v>4.0707799999999997E-5</c:v>
                </c:pt>
                <c:pt idx="23096">
                  <c:v>4.0706249999999997E-5</c:v>
                </c:pt>
                <c:pt idx="23097">
                  <c:v>4.0704639999999999E-5</c:v>
                </c:pt>
                <c:pt idx="23098">
                  <c:v>4.0703E-5</c:v>
                </c:pt>
                <c:pt idx="23099">
                  <c:v>4.0701309999999997E-5</c:v>
                </c:pt>
                <c:pt idx="23100">
                  <c:v>4.069962E-5</c:v>
                </c:pt>
                <c:pt idx="23101">
                  <c:v>4.0698019999999997E-5</c:v>
                </c:pt>
                <c:pt idx="23102">
                  <c:v>4.0696589999999999E-5</c:v>
                </c:pt>
                <c:pt idx="23103">
                  <c:v>4.0695090000000002E-5</c:v>
                </c:pt>
                <c:pt idx="23104">
                  <c:v>4.069361E-5</c:v>
                </c:pt>
                <c:pt idx="23105">
                  <c:v>4.0692100000000003E-5</c:v>
                </c:pt>
                <c:pt idx="23106">
                  <c:v>4.0690520000000001E-5</c:v>
                </c:pt>
                <c:pt idx="23107">
                  <c:v>4.068886E-5</c:v>
                </c:pt>
                <c:pt idx="23108">
                  <c:v>4.0687189999999998E-5</c:v>
                </c:pt>
                <c:pt idx="23109">
                  <c:v>4.0685629999999998E-5</c:v>
                </c:pt>
                <c:pt idx="23110">
                  <c:v>4.0683989999999998E-5</c:v>
                </c:pt>
                <c:pt idx="23111">
                  <c:v>4.0682349999999999E-5</c:v>
                </c:pt>
                <c:pt idx="23112">
                  <c:v>4.0680689999999998E-5</c:v>
                </c:pt>
                <c:pt idx="23113">
                  <c:v>4.067908E-5</c:v>
                </c:pt>
                <c:pt idx="23114">
                  <c:v>4.0677470000000003E-5</c:v>
                </c:pt>
                <c:pt idx="23115">
                  <c:v>4.0675910000000002E-5</c:v>
                </c:pt>
                <c:pt idx="23116">
                  <c:v>4.0674509999999999E-5</c:v>
                </c:pt>
                <c:pt idx="23117">
                  <c:v>4.0673229999999998E-5</c:v>
                </c:pt>
                <c:pt idx="23118">
                  <c:v>4.0671669999999997E-5</c:v>
                </c:pt>
                <c:pt idx="23119">
                  <c:v>4.0670010000000003E-5</c:v>
                </c:pt>
                <c:pt idx="23120">
                  <c:v>4.0668250000000001E-5</c:v>
                </c:pt>
                <c:pt idx="23121">
                  <c:v>4.0666420000000002E-5</c:v>
                </c:pt>
                <c:pt idx="23122">
                  <c:v>4.0664590000000003E-5</c:v>
                </c:pt>
                <c:pt idx="23123">
                  <c:v>4.0663030000000002E-5</c:v>
                </c:pt>
                <c:pt idx="23124">
                  <c:v>4.0661570000000002E-5</c:v>
                </c:pt>
                <c:pt idx="23125">
                  <c:v>4.0659940000000003E-5</c:v>
                </c:pt>
                <c:pt idx="23126">
                  <c:v>4.0658299999999997E-5</c:v>
                </c:pt>
                <c:pt idx="23127">
                  <c:v>4.0656640000000002E-5</c:v>
                </c:pt>
                <c:pt idx="23128">
                  <c:v>4.0654980000000002E-5</c:v>
                </c:pt>
                <c:pt idx="23129">
                  <c:v>4.0653359999999997E-5</c:v>
                </c:pt>
                <c:pt idx="23130">
                  <c:v>4.0651890000000002E-5</c:v>
                </c:pt>
                <c:pt idx="23131">
                  <c:v>4.0650469999999998E-5</c:v>
                </c:pt>
                <c:pt idx="23132">
                  <c:v>4.0648890000000002E-5</c:v>
                </c:pt>
                <c:pt idx="23133">
                  <c:v>4.064731E-5</c:v>
                </c:pt>
                <c:pt idx="23134">
                  <c:v>4.0645639999999999E-5</c:v>
                </c:pt>
                <c:pt idx="23135">
                  <c:v>4.0643969999999997E-5</c:v>
                </c:pt>
                <c:pt idx="23136">
                  <c:v>4.0642220000000003E-5</c:v>
                </c:pt>
                <c:pt idx="23137">
                  <c:v>4.0640640000000001E-5</c:v>
                </c:pt>
                <c:pt idx="23138">
                  <c:v>4.0639180000000001E-5</c:v>
                </c:pt>
                <c:pt idx="23139">
                  <c:v>4.063752E-5</c:v>
                </c:pt>
                <c:pt idx="23140">
                  <c:v>4.0635839999999998E-5</c:v>
                </c:pt>
                <c:pt idx="23141">
                  <c:v>4.0634150000000001E-5</c:v>
                </c:pt>
                <c:pt idx="23142">
                  <c:v>4.0632400000000001E-5</c:v>
                </c:pt>
                <c:pt idx="23143">
                  <c:v>4.0630690000000003E-5</c:v>
                </c:pt>
                <c:pt idx="23144">
                  <c:v>4.0629159999999998E-5</c:v>
                </c:pt>
                <c:pt idx="23145">
                  <c:v>4.0627789999999997E-5</c:v>
                </c:pt>
                <c:pt idx="23146">
                  <c:v>4.0626179999999999E-5</c:v>
                </c:pt>
                <c:pt idx="23147">
                  <c:v>4.0624529999999999E-5</c:v>
                </c:pt>
                <c:pt idx="23148">
                  <c:v>4.0622820000000001E-5</c:v>
                </c:pt>
                <c:pt idx="23149">
                  <c:v>4.0621039999999999E-5</c:v>
                </c:pt>
                <c:pt idx="23150">
                  <c:v>4.0619260000000003E-5</c:v>
                </c:pt>
                <c:pt idx="23151">
                  <c:v>4.061766E-5</c:v>
                </c:pt>
                <c:pt idx="23152">
                  <c:v>4.0616240000000002E-5</c:v>
                </c:pt>
                <c:pt idx="23153">
                  <c:v>4.0614719999999997E-5</c:v>
                </c:pt>
                <c:pt idx="23154">
                  <c:v>4.0613169999999997E-5</c:v>
                </c:pt>
                <c:pt idx="23155">
                  <c:v>4.0611590000000002E-5</c:v>
                </c:pt>
                <c:pt idx="23156">
                  <c:v>4.0609889999999998E-5</c:v>
                </c:pt>
                <c:pt idx="23157">
                  <c:v>4.0608159999999999E-5</c:v>
                </c:pt>
                <c:pt idx="23158">
                  <c:v>4.0606579999999997E-5</c:v>
                </c:pt>
                <c:pt idx="23159">
                  <c:v>4.0605159999999999E-5</c:v>
                </c:pt>
                <c:pt idx="23160">
                  <c:v>4.0603540000000001E-5</c:v>
                </c:pt>
                <c:pt idx="23161">
                  <c:v>4.0601859999999999E-5</c:v>
                </c:pt>
                <c:pt idx="23162">
                  <c:v>4.0600180000000003E-5</c:v>
                </c:pt>
                <c:pt idx="23163">
                  <c:v>4.0598420000000002E-5</c:v>
                </c:pt>
                <c:pt idx="23164">
                  <c:v>4.0596680000000002E-5</c:v>
                </c:pt>
                <c:pt idx="23165">
                  <c:v>4.0594969999999998E-5</c:v>
                </c:pt>
                <c:pt idx="23166">
                  <c:v>4.0593419999999998E-5</c:v>
                </c:pt>
                <c:pt idx="23167">
                  <c:v>4.0592020000000002E-5</c:v>
                </c:pt>
                <c:pt idx="23168">
                  <c:v>4.0590609999999998E-5</c:v>
                </c:pt>
                <c:pt idx="23169">
                  <c:v>4.0588979999999999E-5</c:v>
                </c:pt>
                <c:pt idx="23170">
                  <c:v>4.0587270000000001E-5</c:v>
                </c:pt>
                <c:pt idx="23171">
                  <c:v>4.058541E-5</c:v>
                </c:pt>
                <c:pt idx="23172">
                  <c:v>4.0583500000000002E-5</c:v>
                </c:pt>
                <c:pt idx="23173">
                  <c:v>4.0581650000000001E-5</c:v>
                </c:pt>
                <c:pt idx="23174">
                  <c:v>4.0580030000000003E-5</c:v>
                </c:pt>
                <c:pt idx="23175">
                  <c:v>4.0578560000000002E-5</c:v>
                </c:pt>
                <c:pt idx="23176">
                  <c:v>4.057717E-5</c:v>
                </c:pt>
                <c:pt idx="23177">
                  <c:v>4.0575740000000001E-5</c:v>
                </c:pt>
                <c:pt idx="23178">
                  <c:v>4.0574249999999999E-5</c:v>
                </c:pt>
                <c:pt idx="23179">
                  <c:v>4.057262E-5</c:v>
                </c:pt>
                <c:pt idx="23180">
                  <c:v>4.0570869999999999E-5</c:v>
                </c:pt>
                <c:pt idx="23181">
                  <c:v>4.0569029999999999E-5</c:v>
                </c:pt>
                <c:pt idx="23182">
                  <c:v>4.0567369999999998E-5</c:v>
                </c:pt>
                <c:pt idx="23183">
                  <c:v>4.0565860000000001E-5</c:v>
                </c:pt>
                <c:pt idx="23184">
                  <c:v>4.0564369999999999E-5</c:v>
                </c:pt>
                <c:pt idx="23185">
                  <c:v>4.0562719999999998E-5</c:v>
                </c:pt>
                <c:pt idx="23186">
                  <c:v>4.0561020000000002E-5</c:v>
                </c:pt>
                <c:pt idx="23187">
                  <c:v>4.0559229999999998E-5</c:v>
                </c:pt>
                <c:pt idx="23188">
                  <c:v>4.0557369999999997E-5</c:v>
                </c:pt>
                <c:pt idx="23189">
                  <c:v>4.055558E-5</c:v>
                </c:pt>
                <c:pt idx="23190">
                  <c:v>4.0553999999999998E-5</c:v>
                </c:pt>
                <c:pt idx="23191">
                  <c:v>4.055257E-5</c:v>
                </c:pt>
                <c:pt idx="23192">
                  <c:v>4.0551199999999999E-5</c:v>
                </c:pt>
                <c:pt idx="23193">
                  <c:v>4.054966E-5</c:v>
                </c:pt>
                <c:pt idx="23194">
                  <c:v>4.0548040000000002E-5</c:v>
                </c:pt>
                <c:pt idx="23195">
                  <c:v>4.0546290000000001E-5</c:v>
                </c:pt>
                <c:pt idx="23196">
                  <c:v>4.0544480000000003E-5</c:v>
                </c:pt>
                <c:pt idx="23197">
                  <c:v>4.05426E-5</c:v>
                </c:pt>
                <c:pt idx="23198">
                  <c:v>4.0540929999999999E-5</c:v>
                </c:pt>
                <c:pt idx="23199">
                  <c:v>4.0539189999999999E-5</c:v>
                </c:pt>
                <c:pt idx="23200">
                  <c:v>4.053755E-5</c:v>
                </c:pt>
                <c:pt idx="23201">
                  <c:v>4.0535930000000001E-5</c:v>
                </c:pt>
                <c:pt idx="23202">
                  <c:v>4.0534300000000003E-5</c:v>
                </c:pt>
                <c:pt idx="23203">
                  <c:v>4.0532740000000002E-5</c:v>
                </c:pt>
                <c:pt idx="23204">
                  <c:v>4.0531190000000002E-5</c:v>
                </c:pt>
                <c:pt idx="23205">
                  <c:v>4.0529740000000002E-5</c:v>
                </c:pt>
                <c:pt idx="23206">
                  <c:v>4.0528370000000001E-5</c:v>
                </c:pt>
                <c:pt idx="23207">
                  <c:v>4.0527E-5</c:v>
                </c:pt>
                <c:pt idx="23208">
                  <c:v>4.0525390000000003E-5</c:v>
                </c:pt>
                <c:pt idx="23209">
                  <c:v>4.0523640000000002E-5</c:v>
                </c:pt>
                <c:pt idx="23210">
                  <c:v>4.0521659999999999E-5</c:v>
                </c:pt>
                <c:pt idx="23211">
                  <c:v>4.0519589999999997E-5</c:v>
                </c:pt>
                <c:pt idx="23212">
                  <c:v>4.0517749999999997E-5</c:v>
                </c:pt>
                <c:pt idx="23213">
                  <c:v>4.0516070000000001E-5</c:v>
                </c:pt>
                <c:pt idx="23214">
                  <c:v>4.0514530000000002E-5</c:v>
                </c:pt>
                <c:pt idx="23215">
                  <c:v>4.0513099999999997E-5</c:v>
                </c:pt>
                <c:pt idx="23216">
                  <c:v>4.0511740000000003E-5</c:v>
                </c:pt>
                <c:pt idx="23217">
                  <c:v>4.051014E-5</c:v>
                </c:pt>
                <c:pt idx="23218">
                  <c:v>4.0508369999999998E-5</c:v>
                </c:pt>
                <c:pt idx="23219">
                  <c:v>4.0506439999999998E-5</c:v>
                </c:pt>
                <c:pt idx="23220">
                  <c:v>4.0504489999999997E-5</c:v>
                </c:pt>
                <c:pt idx="23221">
                  <c:v>4.0502790000000001E-5</c:v>
                </c:pt>
                <c:pt idx="23222">
                  <c:v>4.0501240000000001E-5</c:v>
                </c:pt>
                <c:pt idx="23223">
                  <c:v>4.0499769999999999E-5</c:v>
                </c:pt>
                <c:pt idx="23224">
                  <c:v>4.049823E-5</c:v>
                </c:pt>
                <c:pt idx="23225">
                  <c:v>4.049659E-5</c:v>
                </c:pt>
                <c:pt idx="23226">
                  <c:v>4.0494870000000002E-5</c:v>
                </c:pt>
                <c:pt idx="23227">
                  <c:v>4.0493120000000002E-5</c:v>
                </c:pt>
                <c:pt idx="23228">
                  <c:v>4.0491319999999998E-5</c:v>
                </c:pt>
                <c:pt idx="23229">
                  <c:v>4.0489530000000001E-5</c:v>
                </c:pt>
                <c:pt idx="23230">
                  <c:v>4.0487980000000001E-5</c:v>
                </c:pt>
                <c:pt idx="23231">
                  <c:v>4.04866E-5</c:v>
                </c:pt>
                <c:pt idx="23232">
                  <c:v>4.0485280000000002E-5</c:v>
                </c:pt>
                <c:pt idx="23233">
                  <c:v>4.0483749999999997E-5</c:v>
                </c:pt>
                <c:pt idx="23234">
                  <c:v>4.0482080000000002E-5</c:v>
                </c:pt>
                <c:pt idx="23235">
                  <c:v>4.048021E-5</c:v>
                </c:pt>
                <c:pt idx="23236">
                  <c:v>4.047818E-5</c:v>
                </c:pt>
                <c:pt idx="23237">
                  <c:v>4.0476160000000001E-5</c:v>
                </c:pt>
                <c:pt idx="23238">
                  <c:v>4.0474420000000001E-5</c:v>
                </c:pt>
                <c:pt idx="23239">
                  <c:v>4.0472870000000001E-5</c:v>
                </c:pt>
                <c:pt idx="23240">
                  <c:v>4.0471420000000002E-5</c:v>
                </c:pt>
                <c:pt idx="23241">
                  <c:v>4.0469870000000002E-5</c:v>
                </c:pt>
                <c:pt idx="23242">
                  <c:v>4.0468320000000002E-5</c:v>
                </c:pt>
                <c:pt idx="23243">
                  <c:v>4.0466670000000001E-5</c:v>
                </c:pt>
                <c:pt idx="23244">
                  <c:v>4.0464930000000002E-5</c:v>
                </c:pt>
                <c:pt idx="23245">
                  <c:v>4.0463110000000003E-5</c:v>
                </c:pt>
                <c:pt idx="23246">
                  <c:v>4.0461499999999999E-5</c:v>
                </c:pt>
                <c:pt idx="23247">
                  <c:v>4.0460029999999998E-5</c:v>
                </c:pt>
                <c:pt idx="23248">
                  <c:v>4.0458579999999998E-5</c:v>
                </c:pt>
                <c:pt idx="23249">
                  <c:v>4.0456839999999998E-5</c:v>
                </c:pt>
                <c:pt idx="23250">
                  <c:v>4.0455060000000002E-5</c:v>
                </c:pt>
                <c:pt idx="23251">
                  <c:v>4.0453200000000001E-5</c:v>
                </c:pt>
                <c:pt idx="23252">
                  <c:v>4.0451270000000001E-5</c:v>
                </c:pt>
                <c:pt idx="23253">
                  <c:v>4.0449379999999998E-5</c:v>
                </c:pt>
                <c:pt idx="23254">
                  <c:v>4.0447790000000002E-5</c:v>
                </c:pt>
                <c:pt idx="23255">
                  <c:v>4.0446350000000003E-5</c:v>
                </c:pt>
                <c:pt idx="23256">
                  <c:v>4.0444970000000001E-5</c:v>
                </c:pt>
                <c:pt idx="23257">
                  <c:v>4.0443389999999999E-5</c:v>
                </c:pt>
                <c:pt idx="23258">
                  <c:v>4.0441729999999998E-5</c:v>
                </c:pt>
                <c:pt idx="23259">
                  <c:v>4.0439899999999999E-5</c:v>
                </c:pt>
                <c:pt idx="23260">
                  <c:v>4.0437969999999999E-5</c:v>
                </c:pt>
                <c:pt idx="23261">
                  <c:v>4.0435760000000001E-5</c:v>
                </c:pt>
                <c:pt idx="23262">
                  <c:v>4.0432119999999997E-5</c:v>
                </c:pt>
                <c:pt idx="23263">
                  <c:v>4.0427769999999997E-5</c:v>
                </c:pt>
                <c:pt idx="23264">
                  <c:v>4.0423200000000003E-5</c:v>
                </c:pt>
                <c:pt idx="23265">
                  <c:v>4.0418769999999998E-5</c:v>
                </c:pt>
                <c:pt idx="23266">
                  <c:v>4.0414699999999998E-5</c:v>
                </c:pt>
                <c:pt idx="23267">
                  <c:v>4.041124E-5</c:v>
                </c:pt>
                <c:pt idx="23268">
                  <c:v>4.040844E-5</c:v>
                </c:pt>
                <c:pt idx="23269">
                  <c:v>4.0406330000000002E-5</c:v>
                </c:pt>
                <c:pt idx="23270">
                  <c:v>4.0404549999999999E-5</c:v>
                </c:pt>
                <c:pt idx="23271">
                  <c:v>4.04033E-5</c:v>
                </c:pt>
                <c:pt idx="23272">
                  <c:v>4.0402280000000003E-5</c:v>
                </c:pt>
                <c:pt idx="23273">
                  <c:v>4.040137E-5</c:v>
                </c:pt>
                <c:pt idx="23274">
                  <c:v>4.0400430000000002E-5</c:v>
                </c:pt>
                <c:pt idx="23275">
                  <c:v>4.0399450000000002E-5</c:v>
                </c:pt>
                <c:pt idx="23276">
                  <c:v>4.0398290000000002E-5</c:v>
                </c:pt>
                <c:pt idx="23277">
                  <c:v>4.0396930000000002E-5</c:v>
                </c:pt>
                <c:pt idx="23278">
                  <c:v>4.0395110000000003E-5</c:v>
                </c:pt>
                <c:pt idx="23279">
                  <c:v>4.0392909999999998E-5</c:v>
                </c:pt>
                <c:pt idx="23280">
                  <c:v>4.0390389999999998E-5</c:v>
                </c:pt>
                <c:pt idx="23281">
                  <c:v>4.038781E-5</c:v>
                </c:pt>
                <c:pt idx="23282">
                  <c:v>4.0385349999999998E-5</c:v>
                </c:pt>
                <c:pt idx="23283">
                  <c:v>4.0383380000000002E-5</c:v>
                </c:pt>
                <c:pt idx="23284">
                  <c:v>4.0381789999999999E-5</c:v>
                </c:pt>
                <c:pt idx="23285">
                  <c:v>4.0380380000000002E-5</c:v>
                </c:pt>
                <c:pt idx="23286">
                  <c:v>4.0379000000000001E-5</c:v>
                </c:pt>
                <c:pt idx="23287">
                  <c:v>4.0377599999999998E-5</c:v>
                </c:pt>
                <c:pt idx="23288">
                  <c:v>4.0376039999999997E-5</c:v>
                </c:pt>
                <c:pt idx="23289">
                  <c:v>4.0374329999999999E-5</c:v>
                </c:pt>
                <c:pt idx="23290">
                  <c:v>4.037259E-5</c:v>
                </c:pt>
                <c:pt idx="23291">
                  <c:v>4.0370939999999999E-5</c:v>
                </c:pt>
                <c:pt idx="23292">
                  <c:v>4.0369389999999999E-5</c:v>
                </c:pt>
                <c:pt idx="23293">
                  <c:v>4.0367929999999999E-5</c:v>
                </c:pt>
                <c:pt idx="23294">
                  <c:v>4.0366520000000002E-5</c:v>
                </c:pt>
                <c:pt idx="23295">
                  <c:v>4.0364890000000003E-5</c:v>
                </c:pt>
                <c:pt idx="23296">
                  <c:v>4.03631E-5</c:v>
                </c:pt>
                <c:pt idx="23297">
                  <c:v>4.0361139999999998E-5</c:v>
                </c:pt>
                <c:pt idx="23298">
                  <c:v>4.0359119999999999E-5</c:v>
                </c:pt>
                <c:pt idx="23299">
                  <c:v>4.0357220000000002E-5</c:v>
                </c:pt>
                <c:pt idx="23300">
                  <c:v>4.0355599999999997E-5</c:v>
                </c:pt>
                <c:pt idx="23301">
                  <c:v>4.0354210000000001E-5</c:v>
                </c:pt>
                <c:pt idx="23302">
                  <c:v>4.0352950000000001E-5</c:v>
                </c:pt>
                <c:pt idx="23303">
                  <c:v>4.0351780000000001E-5</c:v>
                </c:pt>
                <c:pt idx="23304">
                  <c:v>4.0350369999999997E-5</c:v>
                </c:pt>
                <c:pt idx="23305">
                  <c:v>4.0348780000000001E-5</c:v>
                </c:pt>
                <c:pt idx="23306">
                  <c:v>4.0346950000000002E-5</c:v>
                </c:pt>
                <c:pt idx="23307">
                  <c:v>4.0344959999999998E-5</c:v>
                </c:pt>
                <c:pt idx="23308">
                  <c:v>4.0342980000000002E-5</c:v>
                </c:pt>
                <c:pt idx="23309">
                  <c:v>4.0341240000000002E-5</c:v>
                </c:pt>
                <c:pt idx="23310">
                  <c:v>4.0339809999999997E-5</c:v>
                </c:pt>
                <c:pt idx="23311">
                  <c:v>4.0338489999999999E-5</c:v>
                </c:pt>
                <c:pt idx="23312">
                  <c:v>4.0337170000000002E-5</c:v>
                </c:pt>
                <c:pt idx="23313">
                  <c:v>4.0335759999999998E-5</c:v>
                </c:pt>
                <c:pt idx="23314">
                  <c:v>4.033423E-5</c:v>
                </c:pt>
                <c:pt idx="23315">
                  <c:v>4.0332530000000003E-5</c:v>
                </c:pt>
                <c:pt idx="23316">
                  <c:v>4.0330760000000001E-5</c:v>
                </c:pt>
                <c:pt idx="23317">
                  <c:v>4.0329179999999999E-5</c:v>
                </c:pt>
                <c:pt idx="23318">
                  <c:v>4.0327680000000002E-5</c:v>
                </c:pt>
                <c:pt idx="23319">
                  <c:v>4.0326179999999999E-5</c:v>
                </c:pt>
                <c:pt idx="23320">
                  <c:v>4.0324580000000002E-5</c:v>
                </c:pt>
                <c:pt idx="23321">
                  <c:v>4.0322930000000002E-5</c:v>
                </c:pt>
                <c:pt idx="23322">
                  <c:v>4.0321190000000002E-5</c:v>
                </c:pt>
                <c:pt idx="23323">
                  <c:v>4.0319430000000001E-5</c:v>
                </c:pt>
                <c:pt idx="23324">
                  <c:v>4.0317749999999999E-5</c:v>
                </c:pt>
                <c:pt idx="23325">
                  <c:v>4.0316230000000001E-5</c:v>
                </c:pt>
                <c:pt idx="23326">
                  <c:v>4.031486E-5</c:v>
                </c:pt>
                <c:pt idx="23327">
                  <c:v>4.03135E-5</c:v>
                </c:pt>
                <c:pt idx="23328">
                  <c:v>4.0312029999999998E-5</c:v>
                </c:pt>
                <c:pt idx="23329">
                  <c:v>4.03105E-5</c:v>
                </c:pt>
                <c:pt idx="23330">
                  <c:v>4.0308819999999997E-5</c:v>
                </c:pt>
                <c:pt idx="23331">
                  <c:v>4.0306979999999997E-5</c:v>
                </c:pt>
                <c:pt idx="23332">
                  <c:v>4.0305149999999998E-5</c:v>
                </c:pt>
                <c:pt idx="23333">
                  <c:v>4.0303509999999999E-5</c:v>
                </c:pt>
                <c:pt idx="23334">
                  <c:v>4.0302110000000002E-5</c:v>
                </c:pt>
                <c:pt idx="23335">
                  <c:v>4.0300750000000002E-5</c:v>
                </c:pt>
                <c:pt idx="23336">
                  <c:v>4.0299500000000003E-5</c:v>
                </c:pt>
                <c:pt idx="23337">
                  <c:v>4.0297960000000003E-5</c:v>
                </c:pt>
                <c:pt idx="23338">
                  <c:v>4.029626E-5</c:v>
                </c:pt>
                <c:pt idx="23339">
                  <c:v>4.0294340000000001E-5</c:v>
                </c:pt>
                <c:pt idx="23340">
                  <c:v>4.0292320000000002E-5</c:v>
                </c:pt>
                <c:pt idx="23341">
                  <c:v>4.0290370000000001E-5</c:v>
                </c:pt>
                <c:pt idx="23342">
                  <c:v>4.028871E-5</c:v>
                </c:pt>
                <c:pt idx="23343">
                  <c:v>4.0287270000000001E-5</c:v>
                </c:pt>
                <c:pt idx="23344">
                  <c:v>4.0286010000000001E-5</c:v>
                </c:pt>
                <c:pt idx="23345">
                  <c:v>4.0284819999999999E-5</c:v>
                </c:pt>
                <c:pt idx="23346">
                  <c:v>4.028357E-5</c:v>
                </c:pt>
                <c:pt idx="23347">
                  <c:v>4.0282109999999999E-5</c:v>
                </c:pt>
                <c:pt idx="23348">
                  <c:v>4.0280359999999999E-5</c:v>
                </c:pt>
                <c:pt idx="23349">
                  <c:v>4.0278429999999999E-5</c:v>
                </c:pt>
                <c:pt idx="23350">
                  <c:v>4.0276420000000001E-5</c:v>
                </c:pt>
                <c:pt idx="23351">
                  <c:v>4.0274629999999998E-5</c:v>
                </c:pt>
                <c:pt idx="23352">
                  <c:v>4.0273089999999998E-5</c:v>
                </c:pt>
                <c:pt idx="23353">
                  <c:v>4.0271680000000001E-5</c:v>
                </c:pt>
                <c:pt idx="23354">
                  <c:v>4.0270379999999998E-5</c:v>
                </c:pt>
                <c:pt idx="23355">
                  <c:v>4.0268870000000001E-5</c:v>
                </c:pt>
                <c:pt idx="23356">
                  <c:v>4.0267220000000001E-5</c:v>
                </c:pt>
                <c:pt idx="23357">
                  <c:v>4.026537E-5</c:v>
                </c:pt>
                <c:pt idx="23358">
                  <c:v>4.0263389999999997E-5</c:v>
                </c:pt>
                <c:pt idx="23359">
                  <c:v>4.0261410000000001E-5</c:v>
                </c:pt>
                <c:pt idx="23360">
                  <c:v>4.0259699999999997E-5</c:v>
                </c:pt>
                <c:pt idx="23361">
                  <c:v>4.0258230000000002E-5</c:v>
                </c:pt>
                <c:pt idx="23362">
                  <c:v>4.0256880000000003E-5</c:v>
                </c:pt>
                <c:pt idx="23363">
                  <c:v>4.0255600000000001E-5</c:v>
                </c:pt>
                <c:pt idx="23364">
                  <c:v>4.0254209999999999E-5</c:v>
                </c:pt>
                <c:pt idx="23365">
                  <c:v>4.0252690000000001E-5</c:v>
                </c:pt>
                <c:pt idx="23366">
                  <c:v>4.0250919999999999E-5</c:v>
                </c:pt>
                <c:pt idx="23367">
                  <c:v>4.0249020000000002E-5</c:v>
                </c:pt>
                <c:pt idx="23368">
                  <c:v>4.0247109999999997E-5</c:v>
                </c:pt>
                <c:pt idx="23369">
                  <c:v>4.024541E-5</c:v>
                </c:pt>
                <c:pt idx="23370">
                  <c:v>4.0243909999999997E-5</c:v>
                </c:pt>
                <c:pt idx="23371">
                  <c:v>4.0242520000000001E-5</c:v>
                </c:pt>
                <c:pt idx="23372">
                  <c:v>4.024124E-5</c:v>
                </c:pt>
                <c:pt idx="23373">
                  <c:v>4.0239749999999997E-5</c:v>
                </c:pt>
                <c:pt idx="23374">
                  <c:v>4.0238129999999999E-5</c:v>
                </c:pt>
                <c:pt idx="23375">
                  <c:v>4.0236279999999998E-5</c:v>
                </c:pt>
                <c:pt idx="23376">
                  <c:v>4.023427E-5</c:v>
                </c:pt>
                <c:pt idx="23377">
                  <c:v>4.0232280000000003E-5</c:v>
                </c:pt>
                <c:pt idx="23378">
                  <c:v>4.0230569999999999E-5</c:v>
                </c:pt>
                <c:pt idx="23379">
                  <c:v>4.0229089999999997E-5</c:v>
                </c:pt>
                <c:pt idx="23380">
                  <c:v>4.0227759999999999E-5</c:v>
                </c:pt>
                <c:pt idx="23381">
                  <c:v>4.0226530000000001E-5</c:v>
                </c:pt>
                <c:pt idx="23382">
                  <c:v>4.0225110000000003E-5</c:v>
                </c:pt>
                <c:pt idx="23383">
                  <c:v>4.0223560000000003E-5</c:v>
                </c:pt>
                <c:pt idx="23384">
                  <c:v>4.022177E-5</c:v>
                </c:pt>
                <c:pt idx="23385">
                  <c:v>4.0219809999999998E-5</c:v>
                </c:pt>
                <c:pt idx="23386">
                  <c:v>4.0217830000000002E-5</c:v>
                </c:pt>
                <c:pt idx="23387">
                  <c:v>4.0216080000000001E-5</c:v>
                </c:pt>
                <c:pt idx="23388">
                  <c:v>4.0214540000000002E-5</c:v>
                </c:pt>
                <c:pt idx="23389">
                  <c:v>4.021315E-5</c:v>
                </c:pt>
                <c:pt idx="23390">
                  <c:v>4.0211859999999998E-5</c:v>
                </c:pt>
                <c:pt idx="23391">
                  <c:v>4.0210390000000003E-5</c:v>
                </c:pt>
                <c:pt idx="23392">
                  <c:v>4.0208769999999998E-5</c:v>
                </c:pt>
                <c:pt idx="23393">
                  <c:v>4.0206929999999998E-5</c:v>
                </c:pt>
                <c:pt idx="23394">
                  <c:v>4.0204979999999997E-5</c:v>
                </c:pt>
                <c:pt idx="23395">
                  <c:v>4.0203000000000001E-5</c:v>
                </c:pt>
                <c:pt idx="23396">
                  <c:v>4.0201299999999997E-5</c:v>
                </c:pt>
                <c:pt idx="23397">
                  <c:v>4.0199810000000002E-5</c:v>
                </c:pt>
                <c:pt idx="23398">
                  <c:v>4.0198409999999999E-5</c:v>
                </c:pt>
                <c:pt idx="23399">
                  <c:v>4.0197039999999998E-5</c:v>
                </c:pt>
                <c:pt idx="23400">
                  <c:v>4.0195560000000002E-5</c:v>
                </c:pt>
                <c:pt idx="23401">
                  <c:v>4.0193890000000001E-5</c:v>
                </c:pt>
                <c:pt idx="23402">
                  <c:v>4.0192009999999998E-5</c:v>
                </c:pt>
                <c:pt idx="23403">
                  <c:v>4.0190030000000002E-5</c:v>
                </c:pt>
                <c:pt idx="23404">
                  <c:v>4.0188110000000003E-5</c:v>
                </c:pt>
                <c:pt idx="23405">
                  <c:v>4.018642E-5</c:v>
                </c:pt>
                <c:pt idx="23406">
                  <c:v>4.018497E-5</c:v>
                </c:pt>
                <c:pt idx="23407">
                  <c:v>4.0183620000000001E-5</c:v>
                </c:pt>
                <c:pt idx="23408">
                  <c:v>4.0182390000000003E-5</c:v>
                </c:pt>
                <c:pt idx="23409">
                  <c:v>4.0180940000000003E-5</c:v>
                </c:pt>
                <c:pt idx="23410">
                  <c:v>4.0179270000000001E-5</c:v>
                </c:pt>
                <c:pt idx="23411">
                  <c:v>4.0177340000000002E-5</c:v>
                </c:pt>
                <c:pt idx="23412">
                  <c:v>4.0175269999999999E-5</c:v>
                </c:pt>
                <c:pt idx="23413">
                  <c:v>4.0173170000000001E-5</c:v>
                </c:pt>
                <c:pt idx="23414">
                  <c:v>4.0171389999999999E-5</c:v>
                </c:pt>
                <c:pt idx="23415">
                  <c:v>4.0169829999999998E-5</c:v>
                </c:pt>
                <c:pt idx="23416">
                  <c:v>4.0168430000000002E-5</c:v>
                </c:pt>
                <c:pt idx="23417">
                  <c:v>4.016714E-5</c:v>
                </c:pt>
                <c:pt idx="23418">
                  <c:v>4.0165710000000001E-5</c:v>
                </c:pt>
                <c:pt idx="23419">
                  <c:v>4.0164109999999998E-5</c:v>
                </c:pt>
                <c:pt idx="23420">
                  <c:v>4.01623E-5</c:v>
                </c:pt>
                <c:pt idx="23421">
                  <c:v>4.0160319999999997E-5</c:v>
                </c:pt>
                <c:pt idx="23422">
                  <c:v>4.015833E-5</c:v>
                </c:pt>
                <c:pt idx="23423">
                  <c:v>4.0156549999999998E-5</c:v>
                </c:pt>
                <c:pt idx="23424">
                  <c:v>4.015504E-5</c:v>
                </c:pt>
                <c:pt idx="23425">
                  <c:v>4.0153639999999997E-5</c:v>
                </c:pt>
                <c:pt idx="23426">
                  <c:v>4.015232E-5</c:v>
                </c:pt>
                <c:pt idx="23427">
                  <c:v>4.0150720000000003E-5</c:v>
                </c:pt>
                <c:pt idx="23428">
                  <c:v>4.0148950000000001E-5</c:v>
                </c:pt>
                <c:pt idx="23429">
                  <c:v>4.0146949999999997E-5</c:v>
                </c:pt>
                <c:pt idx="23430">
                  <c:v>4.0144839999999998E-5</c:v>
                </c:pt>
                <c:pt idx="23431">
                  <c:v>4.014274E-5</c:v>
                </c:pt>
                <c:pt idx="23432">
                  <c:v>4.0140949999999997E-5</c:v>
                </c:pt>
                <c:pt idx="23433">
                  <c:v>4.0139429999999999E-5</c:v>
                </c:pt>
                <c:pt idx="23434">
                  <c:v>4.0138030000000003E-5</c:v>
                </c:pt>
                <c:pt idx="23435">
                  <c:v>4.0136670000000003E-5</c:v>
                </c:pt>
                <c:pt idx="23436">
                  <c:v>4.013527E-5</c:v>
                </c:pt>
                <c:pt idx="23437">
                  <c:v>4.013372E-5</c:v>
                </c:pt>
                <c:pt idx="23438">
                  <c:v>4.0131949999999998E-5</c:v>
                </c:pt>
                <c:pt idx="23439">
                  <c:v>4.0129980000000002E-5</c:v>
                </c:pt>
                <c:pt idx="23440">
                  <c:v>4.0127989999999999E-5</c:v>
                </c:pt>
                <c:pt idx="23441">
                  <c:v>4.0126180000000001E-5</c:v>
                </c:pt>
                <c:pt idx="23442">
                  <c:v>4.0124550000000002E-5</c:v>
                </c:pt>
                <c:pt idx="23443">
                  <c:v>4.012297E-5</c:v>
                </c:pt>
                <c:pt idx="23444">
                  <c:v>4.0121489999999998E-5</c:v>
                </c:pt>
                <c:pt idx="23445">
                  <c:v>4.0119859999999999E-5</c:v>
                </c:pt>
                <c:pt idx="23446">
                  <c:v>4.011813E-5</c:v>
                </c:pt>
                <c:pt idx="23447">
                  <c:v>4.0116210000000001E-5</c:v>
                </c:pt>
                <c:pt idx="23448">
                  <c:v>4.0114200000000003E-5</c:v>
                </c:pt>
                <c:pt idx="23449">
                  <c:v>4.0112199999999999E-5</c:v>
                </c:pt>
                <c:pt idx="23450">
                  <c:v>4.0110490000000001E-5</c:v>
                </c:pt>
                <c:pt idx="23451">
                  <c:v>4.010893E-5</c:v>
                </c:pt>
                <c:pt idx="23452">
                  <c:v>4.010748E-5</c:v>
                </c:pt>
                <c:pt idx="23453">
                  <c:v>4.010612E-5</c:v>
                </c:pt>
                <c:pt idx="23454">
                  <c:v>4.0104639999999998E-5</c:v>
                </c:pt>
                <c:pt idx="23455">
                  <c:v>4.0102960000000003E-5</c:v>
                </c:pt>
                <c:pt idx="23456">
                  <c:v>4.0101090000000001E-5</c:v>
                </c:pt>
                <c:pt idx="23457">
                  <c:v>4.009904E-5</c:v>
                </c:pt>
                <c:pt idx="23458">
                  <c:v>4.0096979999999998E-5</c:v>
                </c:pt>
                <c:pt idx="23459">
                  <c:v>4.0094990000000001E-5</c:v>
                </c:pt>
                <c:pt idx="23460">
                  <c:v>4.0093280000000003E-5</c:v>
                </c:pt>
                <c:pt idx="23461">
                  <c:v>4.0091800000000001E-5</c:v>
                </c:pt>
                <c:pt idx="23462">
                  <c:v>4.0090450000000002E-5</c:v>
                </c:pt>
                <c:pt idx="23463">
                  <c:v>4.008917E-5</c:v>
                </c:pt>
                <c:pt idx="23464">
                  <c:v>4.0087689999999998E-5</c:v>
                </c:pt>
                <c:pt idx="23465">
                  <c:v>4.0085949999999999E-5</c:v>
                </c:pt>
                <c:pt idx="23466">
                  <c:v>4.0083970000000002E-5</c:v>
                </c:pt>
                <c:pt idx="23467">
                  <c:v>4.00818E-5</c:v>
                </c:pt>
                <c:pt idx="23468">
                  <c:v>4.0079639999999998E-5</c:v>
                </c:pt>
                <c:pt idx="23469">
                  <c:v>4.0077580000000003E-5</c:v>
                </c:pt>
                <c:pt idx="23470">
                  <c:v>4.0075879999999999E-5</c:v>
                </c:pt>
                <c:pt idx="23471">
                  <c:v>4.0074429999999999E-5</c:v>
                </c:pt>
                <c:pt idx="23472">
                  <c:v>4.007309E-5</c:v>
                </c:pt>
                <c:pt idx="23473">
                  <c:v>4.0071819999999999E-5</c:v>
                </c:pt>
                <c:pt idx="23474">
                  <c:v>4.0070420000000003E-5</c:v>
                </c:pt>
                <c:pt idx="23475">
                  <c:v>4.0068750000000002E-5</c:v>
                </c:pt>
                <c:pt idx="23476">
                  <c:v>4.0066810000000001E-5</c:v>
                </c:pt>
                <c:pt idx="23477">
                  <c:v>4.0064670000000001E-5</c:v>
                </c:pt>
                <c:pt idx="23478">
                  <c:v>4.0062489999999997E-5</c:v>
                </c:pt>
                <c:pt idx="23479">
                  <c:v>4.0060579999999999E-5</c:v>
                </c:pt>
                <c:pt idx="23480">
                  <c:v>4.005895E-5</c:v>
                </c:pt>
                <c:pt idx="23481">
                  <c:v>4.0057410000000001E-5</c:v>
                </c:pt>
                <c:pt idx="23482">
                  <c:v>4.0055999999999997E-5</c:v>
                </c:pt>
                <c:pt idx="23483">
                  <c:v>4.0054479999999999E-5</c:v>
                </c:pt>
                <c:pt idx="23484">
                  <c:v>4.0052880000000003E-5</c:v>
                </c:pt>
                <c:pt idx="23485">
                  <c:v>4.0051089999999999E-5</c:v>
                </c:pt>
                <c:pt idx="23486">
                  <c:v>4.004916E-5</c:v>
                </c:pt>
                <c:pt idx="23487">
                  <c:v>4.004713E-5</c:v>
                </c:pt>
                <c:pt idx="23488">
                  <c:v>4.0045179999999999E-5</c:v>
                </c:pt>
                <c:pt idx="23489">
                  <c:v>4.0043490000000003E-5</c:v>
                </c:pt>
                <c:pt idx="23490">
                  <c:v>4.0042020000000002E-5</c:v>
                </c:pt>
                <c:pt idx="23491">
                  <c:v>4.0040609999999998E-5</c:v>
                </c:pt>
                <c:pt idx="23492">
                  <c:v>4.0039100000000001E-5</c:v>
                </c:pt>
                <c:pt idx="23493">
                  <c:v>4.0037429999999999E-5</c:v>
                </c:pt>
                <c:pt idx="23494">
                  <c:v>4.0035630000000002E-5</c:v>
                </c:pt>
                <c:pt idx="23495">
                  <c:v>4.0033639999999998E-5</c:v>
                </c:pt>
                <c:pt idx="23496">
                  <c:v>4.0031640000000001E-5</c:v>
                </c:pt>
                <c:pt idx="23497">
                  <c:v>4.0029710000000001E-5</c:v>
                </c:pt>
                <c:pt idx="23498">
                  <c:v>4.0028019999999998E-5</c:v>
                </c:pt>
                <c:pt idx="23499">
                  <c:v>4.00265E-5</c:v>
                </c:pt>
                <c:pt idx="23500">
                  <c:v>4.0025070000000002E-5</c:v>
                </c:pt>
                <c:pt idx="23501">
                  <c:v>4.0023659999999998E-5</c:v>
                </c:pt>
                <c:pt idx="23502">
                  <c:v>4.0022080000000003E-5</c:v>
                </c:pt>
                <c:pt idx="23503">
                  <c:v>4.0020340000000003E-5</c:v>
                </c:pt>
                <c:pt idx="23504">
                  <c:v>4.001845E-5</c:v>
                </c:pt>
                <c:pt idx="23505">
                  <c:v>4.0016370000000003E-5</c:v>
                </c:pt>
                <c:pt idx="23506">
                  <c:v>4.0014279999999999E-5</c:v>
                </c:pt>
                <c:pt idx="23507">
                  <c:v>4.0012439999999999E-5</c:v>
                </c:pt>
                <c:pt idx="23508">
                  <c:v>4.0010789999999999E-5</c:v>
                </c:pt>
                <c:pt idx="23509">
                  <c:v>4.0009139999999999E-5</c:v>
                </c:pt>
                <c:pt idx="23510">
                  <c:v>4.0007559999999997E-5</c:v>
                </c:pt>
                <c:pt idx="23511">
                  <c:v>4.0005919999999997E-5</c:v>
                </c:pt>
                <c:pt idx="23512">
                  <c:v>4.000431E-5</c:v>
                </c:pt>
                <c:pt idx="23513">
                  <c:v>4.0002619999999997E-5</c:v>
                </c:pt>
                <c:pt idx="23514">
                  <c:v>4.0000950000000002E-5</c:v>
                </c:pt>
                <c:pt idx="23515">
                  <c:v>3.9999239999999998E-5</c:v>
                </c:pt>
                <c:pt idx="23516">
                  <c:v>3.9997660000000002E-5</c:v>
                </c:pt>
                <c:pt idx="23517">
                  <c:v>3.999588E-5</c:v>
                </c:pt>
                <c:pt idx="23518">
                  <c:v>3.9994119999999999E-5</c:v>
                </c:pt>
                <c:pt idx="23519">
                  <c:v>3.9992340000000003E-5</c:v>
                </c:pt>
                <c:pt idx="23520">
                  <c:v>3.9990539999999999E-5</c:v>
                </c:pt>
                <c:pt idx="23521">
                  <c:v>3.9988730000000001E-5</c:v>
                </c:pt>
                <c:pt idx="23522">
                  <c:v>3.9986900000000002E-5</c:v>
                </c:pt>
                <c:pt idx="23523">
                  <c:v>3.9985150000000001E-5</c:v>
                </c:pt>
                <c:pt idx="23524">
                  <c:v>3.998339E-5</c:v>
                </c:pt>
                <c:pt idx="23525">
                  <c:v>3.9979989999999999E-5</c:v>
                </c:pt>
                <c:pt idx="23526">
                  <c:v>3.9975619999999999E-5</c:v>
                </c:pt>
                <c:pt idx="23527">
                  <c:v>3.9970810000000001E-5</c:v>
                </c:pt>
                <c:pt idx="23528">
                  <c:v>3.9966009999999997E-5</c:v>
                </c:pt>
                <c:pt idx="23529">
                  <c:v>3.9961469999999998E-5</c:v>
                </c:pt>
                <c:pt idx="23530">
                  <c:v>3.9957479999999997E-5</c:v>
                </c:pt>
                <c:pt idx="23531">
                  <c:v>3.995423E-5</c:v>
                </c:pt>
                <c:pt idx="23532">
                  <c:v>3.995181E-5</c:v>
                </c:pt>
                <c:pt idx="23533">
                  <c:v>3.9949790000000001E-5</c:v>
                </c:pt>
                <c:pt idx="23534">
                  <c:v>3.9948509999999999E-5</c:v>
                </c:pt>
                <c:pt idx="23535">
                  <c:v>3.9947619999999998E-5</c:v>
                </c:pt>
                <c:pt idx="23536">
                  <c:v>3.9946880000000001E-5</c:v>
                </c:pt>
                <c:pt idx="23537">
                  <c:v>3.994609E-5</c:v>
                </c:pt>
                <c:pt idx="23538">
                  <c:v>3.9945260000000003E-5</c:v>
                </c:pt>
                <c:pt idx="23539">
                  <c:v>3.9944209999999997E-5</c:v>
                </c:pt>
                <c:pt idx="23540">
                  <c:v>3.9942959999999997E-5</c:v>
                </c:pt>
                <c:pt idx="23541">
                  <c:v>3.9941139999999999E-5</c:v>
                </c:pt>
                <c:pt idx="23542">
                  <c:v>3.9938850000000001E-5</c:v>
                </c:pt>
                <c:pt idx="23543">
                  <c:v>3.9936230000000001E-5</c:v>
                </c:pt>
                <c:pt idx="23544">
                  <c:v>3.9933469999999998E-5</c:v>
                </c:pt>
                <c:pt idx="23545">
                  <c:v>3.9930779999999999E-5</c:v>
                </c:pt>
                <c:pt idx="23546">
                  <c:v>3.9928419999999997E-5</c:v>
                </c:pt>
                <c:pt idx="23547">
                  <c:v>3.9926589999999997E-5</c:v>
                </c:pt>
                <c:pt idx="23548">
                  <c:v>3.9925000000000001E-5</c:v>
                </c:pt>
                <c:pt idx="23549">
                  <c:v>3.9923609999999999E-5</c:v>
                </c:pt>
                <c:pt idx="23550">
                  <c:v>3.9922290000000002E-5</c:v>
                </c:pt>
                <c:pt idx="23551">
                  <c:v>3.9920930000000001E-5</c:v>
                </c:pt>
                <c:pt idx="23552">
                  <c:v>3.9919509999999997E-5</c:v>
                </c:pt>
                <c:pt idx="23553">
                  <c:v>3.9917979999999998E-5</c:v>
                </c:pt>
                <c:pt idx="23554">
                  <c:v>3.991626E-5</c:v>
                </c:pt>
                <c:pt idx="23555">
                  <c:v>3.9914489999999998E-5</c:v>
                </c:pt>
                <c:pt idx="23556">
                  <c:v>3.9912629999999997E-5</c:v>
                </c:pt>
                <c:pt idx="23557">
                  <c:v>3.991074E-5</c:v>
                </c:pt>
                <c:pt idx="23558">
                  <c:v>3.9908930000000002E-5</c:v>
                </c:pt>
                <c:pt idx="23559">
                  <c:v>3.9907129999999998E-5</c:v>
                </c:pt>
                <c:pt idx="23560">
                  <c:v>3.9905399999999999E-5</c:v>
                </c:pt>
                <c:pt idx="23561">
                  <c:v>3.9903739999999998E-5</c:v>
                </c:pt>
                <c:pt idx="23562">
                  <c:v>3.9902060000000003E-5</c:v>
                </c:pt>
                <c:pt idx="23563">
                  <c:v>3.9900400000000002E-5</c:v>
                </c:pt>
                <c:pt idx="23564">
                  <c:v>3.9898789999999998E-5</c:v>
                </c:pt>
                <c:pt idx="23565">
                  <c:v>3.9897139999999997E-5</c:v>
                </c:pt>
                <c:pt idx="23566">
                  <c:v>3.9895460000000002E-5</c:v>
                </c:pt>
                <c:pt idx="23567">
                  <c:v>3.9893800000000001E-5</c:v>
                </c:pt>
                <c:pt idx="23568">
                  <c:v>3.9892099999999997E-5</c:v>
                </c:pt>
                <c:pt idx="23569">
                  <c:v>3.98904E-5</c:v>
                </c:pt>
                <c:pt idx="23570">
                  <c:v>3.9888709999999997E-5</c:v>
                </c:pt>
                <c:pt idx="23571">
                  <c:v>3.9887059999999997E-5</c:v>
                </c:pt>
                <c:pt idx="23572">
                  <c:v>3.9885400000000003E-5</c:v>
                </c:pt>
                <c:pt idx="23573">
                  <c:v>3.988372E-5</c:v>
                </c:pt>
                <c:pt idx="23574">
                  <c:v>3.9882090000000002E-5</c:v>
                </c:pt>
                <c:pt idx="23575">
                  <c:v>3.9880430000000001E-5</c:v>
                </c:pt>
                <c:pt idx="23576">
                  <c:v>3.987878E-5</c:v>
                </c:pt>
                <c:pt idx="23577">
                  <c:v>3.987713E-5</c:v>
                </c:pt>
                <c:pt idx="23578">
                  <c:v>3.9875430000000003E-5</c:v>
                </c:pt>
                <c:pt idx="23579">
                  <c:v>3.9873780000000003E-5</c:v>
                </c:pt>
                <c:pt idx="23580">
                  <c:v>3.9872079999999999E-5</c:v>
                </c:pt>
                <c:pt idx="23581">
                  <c:v>3.9870429999999999E-5</c:v>
                </c:pt>
                <c:pt idx="23582">
                  <c:v>3.9868730000000002E-5</c:v>
                </c:pt>
                <c:pt idx="23583">
                  <c:v>3.986706E-5</c:v>
                </c:pt>
                <c:pt idx="23584">
                  <c:v>3.9865389999999999E-5</c:v>
                </c:pt>
                <c:pt idx="23585">
                  <c:v>3.9863770000000001E-5</c:v>
                </c:pt>
                <c:pt idx="23586">
                  <c:v>3.9862099999999999E-5</c:v>
                </c:pt>
                <c:pt idx="23587">
                  <c:v>3.986046E-5</c:v>
                </c:pt>
                <c:pt idx="23588">
                  <c:v>3.9858789999999998E-5</c:v>
                </c:pt>
                <c:pt idx="23589">
                  <c:v>3.9857129999999997E-5</c:v>
                </c:pt>
                <c:pt idx="23590">
                  <c:v>3.985552E-5</c:v>
                </c:pt>
                <c:pt idx="23591">
                  <c:v>3.9853839999999997E-5</c:v>
                </c:pt>
                <c:pt idx="23592">
                  <c:v>3.985223E-5</c:v>
                </c:pt>
                <c:pt idx="23593">
                  <c:v>3.9850549999999997E-5</c:v>
                </c:pt>
                <c:pt idx="23594">
                  <c:v>3.984885E-5</c:v>
                </c:pt>
                <c:pt idx="23595">
                  <c:v>3.9847140000000003E-5</c:v>
                </c:pt>
                <c:pt idx="23596">
                  <c:v>3.9845490000000003E-5</c:v>
                </c:pt>
                <c:pt idx="23597">
                  <c:v>3.9843789999999999E-5</c:v>
                </c:pt>
                <c:pt idx="23598">
                  <c:v>3.9842100000000003E-5</c:v>
                </c:pt>
                <c:pt idx="23599">
                  <c:v>3.9840460000000003E-5</c:v>
                </c:pt>
                <c:pt idx="23600">
                  <c:v>3.9838790000000001E-5</c:v>
                </c:pt>
                <c:pt idx="23601">
                  <c:v>3.9837150000000002E-5</c:v>
                </c:pt>
                <c:pt idx="23602">
                  <c:v>3.983557E-5</c:v>
                </c:pt>
                <c:pt idx="23603">
                  <c:v>3.9833909999999999E-5</c:v>
                </c:pt>
                <c:pt idx="23604">
                  <c:v>3.9832239999999997E-5</c:v>
                </c:pt>
                <c:pt idx="23605">
                  <c:v>3.9830489999999997E-5</c:v>
                </c:pt>
                <c:pt idx="23606">
                  <c:v>3.9828759999999998E-5</c:v>
                </c:pt>
                <c:pt idx="23607">
                  <c:v>3.9827109999999998E-5</c:v>
                </c:pt>
                <c:pt idx="23608">
                  <c:v>3.9825420000000001E-5</c:v>
                </c:pt>
                <c:pt idx="23609">
                  <c:v>3.982376E-5</c:v>
                </c:pt>
                <c:pt idx="23610">
                  <c:v>3.9822079999999998E-5</c:v>
                </c:pt>
                <c:pt idx="23611">
                  <c:v>3.982036E-5</c:v>
                </c:pt>
                <c:pt idx="23612">
                  <c:v>3.9818669999999997E-5</c:v>
                </c:pt>
                <c:pt idx="23613">
                  <c:v>3.9816929999999997E-5</c:v>
                </c:pt>
                <c:pt idx="23614">
                  <c:v>3.9815279999999997E-5</c:v>
                </c:pt>
                <c:pt idx="23615">
                  <c:v>3.981359E-5</c:v>
                </c:pt>
                <c:pt idx="23616">
                  <c:v>3.9811909999999998E-5</c:v>
                </c:pt>
                <c:pt idx="23617">
                  <c:v>3.981029E-5</c:v>
                </c:pt>
                <c:pt idx="23618">
                  <c:v>3.9808619999999998E-5</c:v>
                </c:pt>
                <c:pt idx="23619">
                  <c:v>3.9806949999999997E-5</c:v>
                </c:pt>
                <c:pt idx="23620">
                  <c:v>3.9805290000000003E-5</c:v>
                </c:pt>
                <c:pt idx="23621">
                  <c:v>3.9803540000000002E-5</c:v>
                </c:pt>
                <c:pt idx="23622">
                  <c:v>3.9801810000000003E-5</c:v>
                </c:pt>
                <c:pt idx="23623">
                  <c:v>3.9800070000000003E-5</c:v>
                </c:pt>
                <c:pt idx="23624">
                  <c:v>3.979837E-5</c:v>
                </c:pt>
                <c:pt idx="23625">
                  <c:v>3.9796650000000001E-5</c:v>
                </c:pt>
                <c:pt idx="23626">
                  <c:v>3.9794969999999999E-5</c:v>
                </c:pt>
                <c:pt idx="23627">
                  <c:v>3.9793350000000001E-5</c:v>
                </c:pt>
                <c:pt idx="23628">
                  <c:v>3.979169E-5</c:v>
                </c:pt>
                <c:pt idx="23629">
                  <c:v>3.9790029999999999E-5</c:v>
                </c:pt>
                <c:pt idx="23630">
                  <c:v>3.9788379999999999E-5</c:v>
                </c:pt>
                <c:pt idx="23631">
                  <c:v>3.9786680000000002E-5</c:v>
                </c:pt>
                <c:pt idx="23632">
                  <c:v>3.9784960000000003E-5</c:v>
                </c:pt>
                <c:pt idx="23633">
                  <c:v>3.9783239999999998E-5</c:v>
                </c:pt>
                <c:pt idx="23634">
                  <c:v>3.9781489999999998E-5</c:v>
                </c:pt>
                <c:pt idx="23635">
                  <c:v>3.977978E-5</c:v>
                </c:pt>
                <c:pt idx="23636">
                  <c:v>3.9778009999999998E-5</c:v>
                </c:pt>
                <c:pt idx="23637">
                  <c:v>3.9776249999999997E-5</c:v>
                </c:pt>
                <c:pt idx="23638">
                  <c:v>3.9774560000000001E-5</c:v>
                </c:pt>
                <c:pt idx="23639">
                  <c:v>3.9772830000000002E-5</c:v>
                </c:pt>
                <c:pt idx="23640">
                  <c:v>3.977115E-5</c:v>
                </c:pt>
                <c:pt idx="23641">
                  <c:v>3.9769469999999997E-5</c:v>
                </c:pt>
                <c:pt idx="23642">
                  <c:v>3.9767829999999998E-5</c:v>
                </c:pt>
                <c:pt idx="23643">
                  <c:v>3.976632E-5</c:v>
                </c:pt>
                <c:pt idx="23644">
                  <c:v>3.976466E-5</c:v>
                </c:pt>
                <c:pt idx="23645">
                  <c:v>3.9762960000000003E-5</c:v>
                </c:pt>
                <c:pt idx="23646">
                  <c:v>3.9761220000000003E-5</c:v>
                </c:pt>
                <c:pt idx="23647">
                  <c:v>3.9759460000000002E-5</c:v>
                </c:pt>
                <c:pt idx="23648">
                  <c:v>3.9757630000000002E-5</c:v>
                </c:pt>
                <c:pt idx="23649">
                  <c:v>3.9755829999999998E-5</c:v>
                </c:pt>
                <c:pt idx="23650">
                  <c:v>3.9754040000000002E-5</c:v>
                </c:pt>
                <c:pt idx="23651">
                  <c:v>3.9752319999999997E-5</c:v>
                </c:pt>
                <c:pt idx="23652">
                  <c:v>3.975081E-5</c:v>
                </c:pt>
                <c:pt idx="23653">
                  <c:v>3.9749180000000001E-5</c:v>
                </c:pt>
                <c:pt idx="23654">
                  <c:v>3.9747489999999998E-5</c:v>
                </c:pt>
                <c:pt idx="23655">
                  <c:v>3.9745749999999998E-5</c:v>
                </c:pt>
                <c:pt idx="23656">
                  <c:v>3.9743989999999997E-5</c:v>
                </c:pt>
                <c:pt idx="23657">
                  <c:v>3.9742169999999998E-5</c:v>
                </c:pt>
                <c:pt idx="23658">
                  <c:v>3.9740329999999998E-5</c:v>
                </c:pt>
                <c:pt idx="23659">
                  <c:v>3.9738560000000003E-5</c:v>
                </c:pt>
                <c:pt idx="23660">
                  <c:v>3.973696E-5</c:v>
                </c:pt>
                <c:pt idx="23661">
                  <c:v>3.9735299999999999E-5</c:v>
                </c:pt>
                <c:pt idx="23662">
                  <c:v>3.9733680000000001E-5</c:v>
                </c:pt>
                <c:pt idx="23663">
                  <c:v>3.9731989999999998E-5</c:v>
                </c:pt>
                <c:pt idx="23664">
                  <c:v>3.9730290000000001E-5</c:v>
                </c:pt>
                <c:pt idx="23665">
                  <c:v>3.9728509999999998E-5</c:v>
                </c:pt>
                <c:pt idx="23666">
                  <c:v>3.9726720000000002E-5</c:v>
                </c:pt>
                <c:pt idx="23667">
                  <c:v>3.972486E-5</c:v>
                </c:pt>
                <c:pt idx="23668">
                  <c:v>3.9723050000000002E-5</c:v>
                </c:pt>
                <c:pt idx="23669">
                  <c:v>3.9721319999999997E-5</c:v>
                </c:pt>
                <c:pt idx="23670">
                  <c:v>3.9719599999999998E-5</c:v>
                </c:pt>
                <c:pt idx="23671">
                  <c:v>3.9717910000000002E-5</c:v>
                </c:pt>
                <c:pt idx="23672">
                  <c:v>3.9716299999999998E-5</c:v>
                </c:pt>
                <c:pt idx="23673">
                  <c:v>3.9714630000000003E-5</c:v>
                </c:pt>
                <c:pt idx="23674">
                  <c:v>3.9712950000000001E-5</c:v>
                </c:pt>
                <c:pt idx="23675">
                  <c:v>3.9711259999999998E-5</c:v>
                </c:pt>
                <c:pt idx="23676">
                  <c:v>3.9709509999999997E-5</c:v>
                </c:pt>
                <c:pt idx="23677">
                  <c:v>3.9707720000000001E-5</c:v>
                </c:pt>
                <c:pt idx="23678">
                  <c:v>3.9705990000000002E-5</c:v>
                </c:pt>
                <c:pt idx="23679">
                  <c:v>3.970422E-5</c:v>
                </c:pt>
                <c:pt idx="23680">
                  <c:v>3.9702459999999999E-5</c:v>
                </c:pt>
                <c:pt idx="23681">
                  <c:v>3.970073E-5</c:v>
                </c:pt>
                <c:pt idx="23682">
                  <c:v>3.969899E-5</c:v>
                </c:pt>
                <c:pt idx="23683">
                  <c:v>3.9697239999999999E-5</c:v>
                </c:pt>
                <c:pt idx="23684">
                  <c:v>3.9695550000000003E-5</c:v>
                </c:pt>
                <c:pt idx="23685">
                  <c:v>3.9693829999999998E-5</c:v>
                </c:pt>
                <c:pt idx="23686">
                  <c:v>3.969212E-5</c:v>
                </c:pt>
                <c:pt idx="23687">
                  <c:v>3.9690439999999998E-5</c:v>
                </c:pt>
                <c:pt idx="23688">
                  <c:v>3.9688740000000001E-5</c:v>
                </c:pt>
                <c:pt idx="23689">
                  <c:v>3.9687010000000002E-5</c:v>
                </c:pt>
                <c:pt idx="23690">
                  <c:v>3.968533E-5</c:v>
                </c:pt>
                <c:pt idx="23691">
                  <c:v>3.9683569999999999E-5</c:v>
                </c:pt>
                <c:pt idx="23692">
                  <c:v>3.9681809999999997E-5</c:v>
                </c:pt>
                <c:pt idx="23693">
                  <c:v>3.9680069999999998E-5</c:v>
                </c:pt>
                <c:pt idx="23694">
                  <c:v>3.9678349999999999E-5</c:v>
                </c:pt>
                <c:pt idx="23695">
                  <c:v>3.9676650000000002E-5</c:v>
                </c:pt>
                <c:pt idx="23696">
                  <c:v>3.967507E-5</c:v>
                </c:pt>
                <c:pt idx="23697">
                  <c:v>3.9673370000000003E-5</c:v>
                </c:pt>
                <c:pt idx="23698">
                  <c:v>3.967167E-5</c:v>
                </c:pt>
                <c:pt idx="23699">
                  <c:v>3.9669899999999998E-5</c:v>
                </c:pt>
                <c:pt idx="23700">
                  <c:v>3.9668140000000003E-5</c:v>
                </c:pt>
                <c:pt idx="23701">
                  <c:v>3.9666290000000003E-5</c:v>
                </c:pt>
                <c:pt idx="23702">
                  <c:v>3.9664479999999998E-5</c:v>
                </c:pt>
                <c:pt idx="23703">
                  <c:v>3.9662829999999998E-5</c:v>
                </c:pt>
                <c:pt idx="23704">
                  <c:v>3.9661279999999998E-5</c:v>
                </c:pt>
                <c:pt idx="23705">
                  <c:v>3.9659710000000003E-5</c:v>
                </c:pt>
                <c:pt idx="23706">
                  <c:v>3.9658150000000002E-5</c:v>
                </c:pt>
                <c:pt idx="23707">
                  <c:v>3.9656320000000003E-5</c:v>
                </c:pt>
                <c:pt idx="23708">
                  <c:v>3.9654380000000003E-5</c:v>
                </c:pt>
                <c:pt idx="23709">
                  <c:v>3.9652310000000001E-5</c:v>
                </c:pt>
                <c:pt idx="23710">
                  <c:v>3.9650229999999997E-5</c:v>
                </c:pt>
                <c:pt idx="23711">
                  <c:v>3.9648419999999999E-5</c:v>
                </c:pt>
                <c:pt idx="23712">
                  <c:v>3.9646890000000001E-5</c:v>
                </c:pt>
                <c:pt idx="23713">
                  <c:v>3.9645409999999999E-5</c:v>
                </c:pt>
                <c:pt idx="23714">
                  <c:v>3.9644020000000003E-5</c:v>
                </c:pt>
                <c:pt idx="23715">
                  <c:v>3.9642440000000001E-5</c:v>
                </c:pt>
                <c:pt idx="23716">
                  <c:v>3.964068E-5</c:v>
                </c:pt>
                <c:pt idx="23717">
                  <c:v>3.9638719999999998E-5</c:v>
                </c:pt>
                <c:pt idx="23718">
                  <c:v>3.9636730000000002E-5</c:v>
                </c:pt>
                <c:pt idx="23719">
                  <c:v>3.9634720000000003E-5</c:v>
                </c:pt>
                <c:pt idx="23720">
                  <c:v>3.9632940000000001E-5</c:v>
                </c:pt>
                <c:pt idx="23721">
                  <c:v>3.963129E-5</c:v>
                </c:pt>
                <c:pt idx="23722">
                  <c:v>3.9629750000000001E-5</c:v>
                </c:pt>
                <c:pt idx="23723">
                  <c:v>3.9628169999999999E-5</c:v>
                </c:pt>
                <c:pt idx="23724">
                  <c:v>3.9626470000000002E-5</c:v>
                </c:pt>
                <c:pt idx="23725">
                  <c:v>3.962469E-5</c:v>
                </c:pt>
                <c:pt idx="23726">
                  <c:v>3.9622780000000001E-5</c:v>
                </c:pt>
                <c:pt idx="23727">
                  <c:v>3.9620830000000001E-5</c:v>
                </c:pt>
                <c:pt idx="23728">
                  <c:v>3.9618859999999998E-5</c:v>
                </c:pt>
                <c:pt idx="23729">
                  <c:v>3.9617129999999999E-5</c:v>
                </c:pt>
                <c:pt idx="23730">
                  <c:v>3.9615469999999998E-5</c:v>
                </c:pt>
                <c:pt idx="23731">
                  <c:v>3.961385E-5</c:v>
                </c:pt>
                <c:pt idx="23732">
                  <c:v>3.9612249999999997E-5</c:v>
                </c:pt>
                <c:pt idx="23733">
                  <c:v>3.961065E-5</c:v>
                </c:pt>
                <c:pt idx="23734">
                  <c:v>3.960901E-5</c:v>
                </c:pt>
                <c:pt idx="23735">
                  <c:v>3.960726E-5</c:v>
                </c:pt>
                <c:pt idx="23736">
                  <c:v>3.9605440000000001E-5</c:v>
                </c:pt>
                <c:pt idx="23737">
                  <c:v>3.9603600000000001E-5</c:v>
                </c:pt>
                <c:pt idx="23738">
                  <c:v>3.9601719999999999E-5</c:v>
                </c:pt>
                <c:pt idx="23739">
                  <c:v>3.9599879999999999E-5</c:v>
                </c:pt>
                <c:pt idx="23740">
                  <c:v>3.959825E-5</c:v>
                </c:pt>
                <c:pt idx="23741">
                  <c:v>3.9596479999999998E-5</c:v>
                </c:pt>
                <c:pt idx="23742">
                  <c:v>3.9594700000000002E-5</c:v>
                </c:pt>
                <c:pt idx="23743">
                  <c:v>3.9592899999999998E-5</c:v>
                </c:pt>
                <c:pt idx="23744">
                  <c:v>3.9591110000000002E-5</c:v>
                </c:pt>
                <c:pt idx="23745">
                  <c:v>3.9589299999999997E-5</c:v>
                </c:pt>
                <c:pt idx="23746">
                  <c:v>3.9587450000000003E-5</c:v>
                </c:pt>
                <c:pt idx="23747">
                  <c:v>3.9585670000000001E-5</c:v>
                </c:pt>
                <c:pt idx="23748">
                  <c:v>3.9584089999999999E-5</c:v>
                </c:pt>
                <c:pt idx="23749">
                  <c:v>3.9582410000000003E-5</c:v>
                </c:pt>
                <c:pt idx="23750">
                  <c:v>3.958072E-5</c:v>
                </c:pt>
                <c:pt idx="23751">
                  <c:v>3.9578929999999997E-5</c:v>
                </c:pt>
                <c:pt idx="23752">
                  <c:v>3.9577160000000002E-5</c:v>
                </c:pt>
                <c:pt idx="23753">
                  <c:v>3.9575279999999999E-5</c:v>
                </c:pt>
                <c:pt idx="23754">
                  <c:v>3.9573409999999997E-5</c:v>
                </c:pt>
                <c:pt idx="23755">
                  <c:v>3.957152E-5</c:v>
                </c:pt>
                <c:pt idx="23756">
                  <c:v>3.9569729999999997E-5</c:v>
                </c:pt>
                <c:pt idx="23757">
                  <c:v>3.9568150000000002E-5</c:v>
                </c:pt>
                <c:pt idx="23758">
                  <c:v>3.9566490000000001E-5</c:v>
                </c:pt>
                <c:pt idx="23759">
                  <c:v>3.9564799999999998E-5</c:v>
                </c:pt>
                <c:pt idx="23760">
                  <c:v>3.9563040000000003E-5</c:v>
                </c:pt>
                <c:pt idx="23761">
                  <c:v>3.9561200000000003E-5</c:v>
                </c:pt>
                <c:pt idx="23762">
                  <c:v>3.9559360000000003E-5</c:v>
                </c:pt>
                <c:pt idx="23763">
                  <c:v>3.9557510000000003E-5</c:v>
                </c:pt>
                <c:pt idx="23764">
                  <c:v>3.9555670000000003E-5</c:v>
                </c:pt>
                <c:pt idx="23765">
                  <c:v>3.9553830000000003E-5</c:v>
                </c:pt>
                <c:pt idx="23766">
                  <c:v>3.955204E-5</c:v>
                </c:pt>
                <c:pt idx="23767">
                  <c:v>3.955049E-5</c:v>
                </c:pt>
                <c:pt idx="23768">
                  <c:v>3.9548800000000003E-5</c:v>
                </c:pt>
                <c:pt idx="23769">
                  <c:v>3.9547059999999997E-5</c:v>
                </c:pt>
                <c:pt idx="23770">
                  <c:v>3.9545290000000002E-5</c:v>
                </c:pt>
                <c:pt idx="23771">
                  <c:v>3.9543470000000003E-5</c:v>
                </c:pt>
                <c:pt idx="23772">
                  <c:v>3.954158E-5</c:v>
                </c:pt>
                <c:pt idx="23773">
                  <c:v>3.9539699999999997E-5</c:v>
                </c:pt>
                <c:pt idx="23774">
                  <c:v>3.953781E-5</c:v>
                </c:pt>
                <c:pt idx="23775">
                  <c:v>3.953597E-5</c:v>
                </c:pt>
                <c:pt idx="23776">
                  <c:v>3.9534399999999999E-5</c:v>
                </c:pt>
                <c:pt idx="23777">
                  <c:v>3.953268E-5</c:v>
                </c:pt>
                <c:pt idx="23778">
                  <c:v>3.9530940000000001E-5</c:v>
                </c:pt>
                <c:pt idx="23779">
                  <c:v>3.952918E-5</c:v>
                </c:pt>
                <c:pt idx="23780">
                  <c:v>3.9527409999999998E-5</c:v>
                </c:pt>
                <c:pt idx="23781">
                  <c:v>3.9525559999999997E-5</c:v>
                </c:pt>
                <c:pt idx="23782">
                  <c:v>3.9523739999999998E-5</c:v>
                </c:pt>
                <c:pt idx="23783">
                  <c:v>3.9521909999999999E-5</c:v>
                </c:pt>
                <c:pt idx="23784">
                  <c:v>3.9520139999999997E-5</c:v>
                </c:pt>
                <c:pt idx="23785">
                  <c:v>3.9518570000000003E-5</c:v>
                </c:pt>
                <c:pt idx="23786">
                  <c:v>3.951688E-5</c:v>
                </c:pt>
                <c:pt idx="23787">
                  <c:v>3.9515129999999999E-5</c:v>
                </c:pt>
                <c:pt idx="23788">
                  <c:v>3.9513359999999997E-5</c:v>
                </c:pt>
                <c:pt idx="23789">
                  <c:v>3.9511519999999997E-5</c:v>
                </c:pt>
                <c:pt idx="23790">
                  <c:v>3.950962E-5</c:v>
                </c:pt>
                <c:pt idx="23791">
                  <c:v>3.9507749999999998E-5</c:v>
                </c:pt>
                <c:pt idx="23792">
                  <c:v>3.9506089999999997E-5</c:v>
                </c:pt>
                <c:pt idx="23793">
                  <c:v>3.9504259999999998E-5</c:v>
                </c:pt>
                <c:pt idx="23794">
                  <c:v>3.9502419999999998E-5</c:v>
                </c:pt>
                <c:pt idx="23795">
                  <c:v>3.9500599999999999E-5</c:v>
                </c:pt>
                <c:pt idx="23796">
                  <c:v>3.9498819999999997E-5</c:v>
                </c:pt>
                <c:pt idx="23797">
                  <c:v>3.9497040000000001E-5</c:v>
                </c:pt>
                <c:pt idx="23798">
                  <c:v>3.9495320000000003E-5</c:v>
                </c:pt>
                <c:pt idx="23799">
                  <c:v>3.9493599999999997E-5</c:v>
                </c:pt>
                <c:pt idx="23800">
                  <c:v>3.949189E-5</c:v>
                </c:pt>
                <c:pt idx="23801">
                  <c:v>3.9490139999999999E-5</c:v>
                </c:pt>
                <c:pt idx="23802">
                  <c:v>3.948841E-5</c:v>
                </c:pt>
                <c:pt idx="23803">
                  <c:v>3.9486629999999998E-5</c:v>
                </c:pt>
                <c:pt idx="23804">
                  <c:v>3.9484879999999997E-5</c:v>
                </c:pt>
                <c:pt idx="23805">
                  <c:v>3.9483049999999998E-5</c:v>
                </c:pt>
                <c:pt idx="23806">
                  <c:v>3.9481250000000001E-5</c:v>
                </c:pt>
                <c:pt idx="23807">
                  <c:v>3.94794E-5</c:v>
                </c:pt>
                <c:pt idx="23808">
                  <c:v>3.9477619999999998E-5</c:v>
                </c:pt>
                <c:pt idx="23809">
                  <c:v>3.9475830000000001E-5</c:v>
                </c:pt>
                <c:pt idx="23810">
                  <c:v>3.9474080000000001E-5</c:v>
                </c:pt>
                <c:pt idx="23811">
                  <c:v>3.947233E-5</c:v>
                </c:pt>
                <c:pt idx="23812">
                  <c:v>3.9470559999999998E-5</c:v>
                </c:pt>
                <c:pt idx="23813">
                  <c:v>3.9468780000000003E-5</c:v>
                </c:pt>
                <c:pt idx="23814">
                  <c:v>3.9466969999999998E-5</c:v>
                </c:pt>
                <c:pt idx="23815">
                  <c:v>3.9465200000000003E-5</c:v>
                </c:pt>
                <c:pt idx="23816">
                  <c:v>3.946341E-5</c:v>
                </c:pt>
                <c:pt idx="23817">
                  <c:v>3.9461659999999999E-5</c:v>
                </c:pt>
                <c:pt idx="23818">
                  <c:v>3.9459760000000002E-5</c:v>
                </c:pt>
                <c:pt idx="23819">
                  <c:v>3.9456019999999998E-5</c:v>
                </c:pt>
                <c:pt idx="23820">
                  <c:v>3.9451279999999998E-5</c:v>
                </c:pt>
                <c:pt idx="23821">
                  <c:v>3.9446200000000002E-5</c:v>
                </c:pt>
                <c:pt idx="23822">
                  <c:v>3.9441180000000003E-5</c:v>
                </c:pt>
                <c:pt idx="23823">
                  <c:v>3.9436459999999998E-5</c:v>
                </c:pt>
                <c:pt idx="23824">
                  <c:v>3.9432309999999999E-5</c:v>
                </c:pt>
                <c:pt idx="23825">
                  <c:v>3.9428899999999998E-5</c:v>
                </c:pt>
                <c:pt idx="23826">
                  <c:v>3.942574E-5</c:v>
                </c:pt>
                <c:pt idx="23827">
                  <c:v>3.9423689999999999E-5</c:v>
                </c:pt>
                <c:pt idx="23828">
                  <c:v>3.9422519999999999E-5</c:v>
                </c:pt>
                <c:pt idx="23829">
                  <c:v>3.9421870000000001E-5</c:v>
                </c:pt>
                <c:pt idx="23830">
                  <c:v>3.9421510000000003E-5</c:v>
                </c:pt>
                <c:pt idx="23831">
                  <c:v>3.9421059999999998E-5</c:v>
                </c:pt>
                <c:pt idx="23832">
                  <c:v>3.9420459999999997E-5</c:v>
                </c:pt>
                <c:pt idx="23833">
                  <c:v>3.941934E-5</c:v>
                </c:pt>
                <c:pt idx="23834">
                  <c:v>3.9417620000000002E-5</c:v>
                </c:pt>
                <c:pt idx="23835">
                  <c:v>3.9415320000000003E-5</c:v>
                </c:pt>
                <c:pt idx="23836">
                  <c:v>3.9412680000000002E-5</c:v>
                </c:pt>
                <c:pt idx="23837">
                  <c:v>3.9409870000000002E-5</c:v>
                </c:pt>
                <c:pt idx="23838">
                  <c:v>3.9407150000000001E-5</c:v>
                </c:pt>
                <c:pt idx="23839">
                  <c:v>3.9404669999999997E-5</c:v>
                </c:pt>
                <c:pt idx="23840">
                  <c:v>3.9402749999999998E-5</c:v>
                </c:pt>
                <c:pt idx="23841">
                  <c:v>3.9400870000000002E-5</c:v>
                </c:pt>
                <c:pt idx="23842">
                  <c:v>3.9399210000000001E-5</c:v>
                </c:pt>
                <c:pt idx="23843">
                  <c:v>3.9397680000000003E-5</c:v>
                </c:pt>
                <c:pt idx="23844">
                  <c:v>3.9396169999999999E-5</c:v>
                </c:pt>
                <c:pt idx="23845">
                  <c:v>3.9394650000000001E-5</c:v>
                </c:pt>
                <c:pt idx="23846">
                  <c:v>3.9393030000000003E-5</c:v>
                </c:pt>
                <c:pt idx="23847">
                  <c:v>3.939135E-5</c:v>
                </c:pt>
                <c:pt idx="23848">
                  <c:v>3.93896E-5</c:v>
                </c:pt>
                <c:pt idx="23849">
                  <c:v>3.9387790000000002E-5</c:v>
                </c:pt>
                <c:pt idx="23850">
                  <c:v>3.9386009999999999E-5</c:v>
                </c:pt>
                <c:pt idx="23851">
                  <c:v>3.9384229999999997E-5</c:v>
                </c:pt>
                <c:pt idx="23852">
                  <c:v>3.9382489999999997E-5</c:v>
                </c:pt>
                <c:pt idx="23853">
                  <c:v>3.9380710000000001E-5</c:v>
                </c:pt>
                <c:pt idx="23854">
                  <c:v>3.9378960000000001E-5</c:v>
                </c:pt>
                <c:pt idx="23855">
                  <c:v>3.9377240000000002E-5</c:v>
                </c:pt>
                <c:pt idx="23856">
                  <c:v>3.9375519999999997E-5</c:v>
                </c:pt>
                <c:pt idx="23857">
                  <c:v>3.937382E-5</c:v>
                </c:pt>
                <c:pt idx="23858">
                  <c:v>3.937207E-5</c:v>
                </c:pt>
                <c:pt idx="23859">
                  <c:v>3.9370360000000002E-5</c:v>
                </c:pt>
                <c:pt idx="23860">
                  <c:v>3.9368610000000002E-5</c:v>
                </c:pt>
                <c:pt idx="23861">
                  <c:v>3.9366880000000003E-5</c:v>
                </c:pt>
                <c:pt idx="23862">
                  <c:v>3.9365230000000003E-5</c:v>
                </c:pt>
                <c:pt idx="23863">
                  <c:v>3.9363580000000002E-5</c:v>
                </c:pt>
                <c:pt idx="23864">
                  <c:v>3.9362E-5</c:v>
                </c:pt>
                <c:pt idx="23865">
                  <c:v>3.9360360000000001E-5</c:v>
                </c:pt>
                <c:pt idx="23866">
                  <c:v>3.9358730000000002E-5</c:v>
                </c:pt>
                <c:pt idx="23867">
                  <c:v>3.9357029999999998E-5</c:v>
                </c:pt>
                <c:pt idx="23868">
                  <c:v>3.9355369999999997E-5</c:v>
                </c:pt>
                <c:pt idx="23869">
                  <c:v>3.935366E-5</c:v>
                </c:pt>
                <c:pt idx="23870">
                  <c:v>3.9352030000000001E-5</c:v>
                </c:pt>
                <c:pt idx="23871">
                  <c:v>3.9350329999999997E-5</c:v>
                </c:pt>
                <c:pt idx="23872">
                  <c:v>3.9348640000000001E-5</c:v>
                </c:pt>
                <c:pt idx="23873">
                  <c:v>3.9346930000000003E-5</c:v>
                </c:pt>
                <c:pt idx="23874">
                  <c:v>3.9345289999999997E-5</c:v>
                </c:pt>
                <c:pt idx="23875">
                  <c:v>3.9343610000000001E-5</c:v>
                </c:pt>
                <c:pt idx="23876">
                  <c:v>3.9341960000000001E-5</c:v>
                </c:pt>
                <c:pt idx="23877">
                  <c:v>3.93403E-5</c:v>
                </c:pt>
                <c:pt idx="23878">
                  <c:v>3.9338690000000003E-5</c:v>
                </c:pt>
                <c:pt idx="23879">
                  <c:v>3.9337050000000003E-5</c:v>
                </c:pt>
                <c:pt idx="23880">
                  <c:v>3.9335470000000001E-5</c:v>
                </c:pt>
                <c:pt idx="23881">
                  <c:v>3.9333859999999997E-5</c:v>
                </c:pt>
                <c:pt idx="23882">
                  <c:v>3.9332229999999998E-5</c:v>
                </c:pt>
                <c:pt idx="23883">
                  <c:v>3.9330540000000002E-5</c:v>
                </c:pt>
                <c:pt idx="23884">
                  <c:v>3.9328849999999999E-5</c:v>
                </c:pt>
                <c:pt idx="23885">
                  <c:v>3.932712E-5</c:v>
                </c:pt>
                <c:pt idx="23886">
                  <c:v>3.932548E-5</c:v>
                </c:pt>
                <c:pt idx="23887">
                  <c:v>3.9323799999999998E-5</c:v>
                </c:pt>
                <c:pt idx="23888">
                  <c:v>3.9322220000000002E-5</c:v>
                </c:pt>
                <c:pt idx="23889">
                  <c:v>3.9320609999999998E-5</c:v>
                </c:pt>
                <c:pt idx="23890">
                  <c:v>3.9319049999999998E-5</c:v>
                </c:pt>
                <c:pt idx="23891">
                  <c:v>3.9317509999999998E-5</c:v>
                </c:pt>
                <c:pt idx="23892">
                  <c:v>3.9315910000000001E-5</c:v>
                </c:pt>
                <c:pt idx="23893">
                  <c:v>3.9314290000000003E-5</c:v>
                </c:pt>
                <c:pt idx="23894">
                  <c:v>3.9312610000000001E-5</c:v>
                </c:pt>
                <c:pt idx="23895">
                  <c:v>3.9310890000000003E-5</c:v>
                </c:pt>
                <c:pt idx="23896">
                  <c:v>3.9309230000000002E-5</c:v>
                </c:pt>
                <c:pt idx="23897">
                  <c:v>3.9307549999999999E-5</c:v>
                </c:pt>
                <c:pt idx="23898">
                  <c:v>3.9305920000000001E-5</c:v>
                </c:pt>
                <c:pt idx="23899">
                  <c:v>3.930426E-5</c:v>
                </c:pt>
                <c:pt idx="23900">
                  <c:v>3.9302609999999999E-5</c:v>
                </c:pt>
                <c:pt idx="23901">
                  <c:v>3.9301000000000002E-5</c:v>
                </c:pt>
                <c:pt idx="23902">
                  <c:v>3.9299399999999998E-5</c:v>
                </c:pt>
                <c:pt idx="23903">
                  <c:v>3.9297839999999998E-5</c:v>
                </c:pt>
                <c:pt idx="23904">
                  <c:v>3.929623E-5</c:v>
                </c:pt>
                <c:pt idx="23905">
                  <c:v>3.9294600000000002E-5</c:v>
                </c:pt>
                <c:pt idx="23906">
                  <c:v>3.9292999999999998E-5</c:v>
                </c:pt>
                <c:pt idx="23907">
                  <c:v>3.9291320000000002E-5</c:v>
                </c:pt>
                <c:pt idx="23908">
                  <c:v>3.9289660000000002E-5</c:v>
                </c:pt>
                <c:pt idx="23909">
                  <c:v>3.9287969999999999E-5</c:v>
                </c:pt>
                <c:pt idx="23910">
                  <c:v>3.9286360000000001E-5</c:v>
                </c:pt>
                <c:pt idx="23911">
                  <c:v>3.9284710000000001E-5</c:v>
                </c:pt>
                <c:pt idx="23912">
                  <c:v>3.9283119999999998E-5</c:v>
                </c:pt>
                <c:pt idx="23913">
                  <c:v>3.9281479999999999E-5</c:v>
                </c:pt>
                <c:pt idx="23914">
                  <c:v>3.9279890000000002E-5</c:v>
                </c:pt>
                <c:pt idx="23915">
                  <c:v>3.9278230000000002E-5</c:v>
                </c:pt>
                <c:pt idx="23916">
                  <c:v>3.9276600000000003E-5</c:v>
                </c:pt>
                <c:pt idx="23917">
                  <c:v>3.9274899999999999E-5</c:v>
                </c:pt>
                <c:pt idx="23918">
                  <c:v>3.9273259999999999E-5</c:v>
                </c:pt>
                <c:pt idx="23919">
                  <c:v>3.9271560000000003E-5</c:v>
                </c:pt>
                <c:pt idx="23920">
                  <c:v>3.9269929999999997E-5</c:v>
                </c:pt>
                <c:pt idx="23921">
                  <c:v>3.9268279999999997E-5</c:v>
                </c:pt>
                <c:pt idx="23922">
                  <c:v>3.926668E-5</c:v>
                </c:pt>
                <c:pt idx="23923">
                  <c:v>3.9265060000000002E-5</c:v>
                </c:pt>
                <c:pt idx="23924">
                  <c:v>3.9263459999999998E-5</c:v>
                </c:pt>
                <c:pt idx="23925">
                  <c:v>3.9261829999999999E-5</c:v>
                </c:pt>
                <c:pt idx="23926">
                  <c:v>3.9260249999999997E-5</c:v>
                </c:pt>
                <c:pt idx="23927">
                  <c:v>3.9258580000000003E-5</c:v>
                </c:pt>
                <c:pt idx="23928">
                  <c:v>3.9256949999999997E-5</c:v>
                </c:pt>
                <c:pt idx="23929">
                  <c:v>3.9255270000000001E-5</c:v>
                </c:pt>
                <c:pt idx="23930">
                  <c:v>3.9253620000000001E-5</c:v>
                </c:pt>
                <c:pt idx="23931">
                  <c:v>3.9251919999999997E-5</c:v>
                </c:pt>
                <c:pt idx="23932">
                  <c:v>3.9250299999999999E-5</c:v>
                </c:pt>
                <c:pt idx="23933">
                  <c:v>3.924867E-5</c:v>
                </c:pt>
                <c:pt idx="23934">
                  <c:v>3.9247009999999999E-5</c:v>
                </c:pt>
                <c:pt idx="23935">
                  <c:v>3.9245329999999997E-5</c:v>
                </c:pt>
                <c:pt idx="23936">
                  <c:v>3.9243709999999999E-5</c:v>
                </c:pt>
                <c:pt idx="23937">
                  <c:v>3.9242039999999997E-5</c:v>
                </c:pt>
                <c:pt idx="23938">
                  <c:v>3.924043E-5</c:v>
                </c:pt>
                <c:pt idx="23939">
                  <c:v>3.9238759999999998E-5</c:v>
                </c:pt>
                <c:pt idx="23940">
                  <c:v>3.9237119999999999E-5</c:v>
                </c:pt>
                <c:pt idx="23941">
                  <c:v>3.9235459999999998E-5</c:v>
                </c:pt>
                <c:pt idx="23942">
                  <c:v>3.9233819999999998E-5</c:v>
                </c:pt>
                <c:pt idx="23943">
                  <c:v>3.9232130000000002E-5</c:v>
                </c:pt>
                <c:pt idx="23944">
                  <c:v>3.9230500000000003E-5</c:v>
                </c:pt>
                <c:pt idx="23945">
                  <c:v>3.9228850000000003E-5</c:v>
                </c:pt>
                <c:pt idx="23946">
                  <c:v>3.9227170000000001E-5</c:v>
                </c:pt>
                <c:pt idx="23947">
                  <c:v>3.9225489999999998E-5</c:v>
                </c:pt>
                <c:pt idx="23948">
                  <c:v>3.922387E-5</c:v>
                </c:pt>
                <c:pt idx="23949">
                  <c:v>3.9222199999999999E-5</c:v>
                </c:pt>
                <c:pt idx="23950">
                  <c:v>3.9220510000000002E-5</c:v>
                </c:pt>
                <c:pt idx="23951">
                  <c:v>3.9218850000000001E-5</c:v>
                </c:pt>
                <c:pt idx="23952">
                  <c:v>3.9217249999999998E-5</c:v>
                </c:pt>
                <c:pt idx="23953">
                  <c:v>3.9215580000000003E-5</c:v>
                </c:pt>
                <c:pt idx="23954">
                  <c:v>3.9213930000000003E-5</c:v>
                </c:pt>
                <c:pt idx="23955">
                  <c:v>3.921224E-5</c:v>
                </c:pt>
                <c:pt idx="23956">
                  <c:v>3.9210549999999997E-5</c:v>
                </c:pt>
                <c:pt idx="23957">
                  <c:v>3.9208890000000003E-5</c:v>
                </c:pt>
                <c:pt idx="23958">
                  <c:v>3.9207220000000001E-5</c:v>
                </c:pt>
                <c:pt idx="23959">
                  <c:v>3.9205580000000001E-5</c:v>
                </c:pt>
                <c:pt idx="23960">
                  <c:v>3.9203899999999999E-5</c:v>
                </c:pt>
                <c:pt idx="23961">
                  <c:v>3.9202229999999998E-5</c:v>
                </c:pt>
                <c:pt idx="23962">
                  <c:v>3.9200599999999999E-5</c:v>
                </c:pt>
                <c:pt idx="23963">
                  <c:v>3.9198959999999999E-5</c:v>
                </c:pt>
                <c:pt idx="23964">
                  <c:v>3.9197270000000003E-5</c:v>
                </c:pt>
                <c:pt idx="23965">
                  <c:v>3.9195610000000002E-5</c:v>
                </c:pt>
                <c:pt idx="23966">
                  <c:v>3.9193880000000003E-5</c:v>
                </c:pt>
                <c:pt idx="23967">
                  <c:v>3.9192200000000001E-5</c:v>
                </c:pt>
                <c:pt idx="23968">
                  <c:v>3.9190529999999999E-5</c:v>
                </c:pt>
                <c:pt idx="23969">
                  <c:v>3.9188810000000001E-5</c:v>
                </c:pt>
                <c:pt idx="23970">
                  <c:v>3.9187119999999998E-5</c:v>
                </c:pt>
                <c:pt idx="23971">
                  <c:v>3.9185489999999999E-5</c:v>
                </c:pt>
                <c:pt idx="23972">
                  <c:v>3.9183880000000001E-5</c:v>
                </c:pt>
                <c:pt idx="23973">
                  <c:v>3.918222E-5</c:v>
                </c:pt>
                <c:pt idx="23974">
                  <c:v>3.9180539999999998E-5</c:v>
                </c:pt>
                <c:pt idx="23975">
                  <c:v>3.9178860000000003E-5</c:v>
                </c:pt>
                <c:pt idx="23976">
                  <c:v>3.9177159999999999E-5</c:v>
                </c:pt>
                <c:pt idx="23977">
                  <c:v>3.9175499999999998E-5</c:v>
                </c:pt>
                <c:pt idx="23978">
                  <c:v>3.9173849999999998E-5</c:v>
                </c:pt>
                <c:pt idx="23979">
                  <c:v>3.9172180000000003E-5</c:v>
                </c:pt>
                <c:pt idx="23980">
                  <c:v>3.9170510000000001E-5</c:v>
                </c:pt>
                <c:pt idx="23981">
                  <c:v>3.9168890000000003E-5</c:v>
                </c:pt>
                <c:pt idx="23982">
                  <c:v>3.9167220000000001E-5</c:v>
                </c:pt>
                <c:pt idx="23983">
                  <c:v>3.916556E-5</c:v>
                </c:pt>
                <c:pt idx="23984">
                  <c:v>3.9163840000000002E-5</c:v>
                </c:pt>
                <c:pt idx="23985">
                  <c:v>3.9162119999999997E-5</c:v>
                </c:pt>
                <c:pt idx="23986">
                  <c:v>3.9160379999999997E-5</c:v>
                </c:pt>
                <c:pt idx="23987">
                  <c:v>3.9158720000000003E-5</c:v>
                </c:pt>
                <c:pt idx="23988">
                  <c:v>3.9157089999999997E-5</c:v>
                </c:pt>
                <c:pt idx="23989">
                  <c:v>3.9155430000000003E-5</c:v>
                </c:pt>
                <c:pt idx="23990">
                  <c:v>3.9153789999999997E-5</c:v>
                </c:pt>
                <c:pt idx="23991">
                  <c:v>3.915218E-5</c:v>
                </c:pt>
                <c:pt idx="23992">
                  <c:v>3.9150490000000003E-5</c:v>
                </c:pt>
                <c:pt idx="23993">
                  <c:v>3.91488E-5</c:v>
                </c:pt>
                <c:pt idx="23994">
                  <c:v>3.9147100000000003E-5</c:v>
                </c:pt>
                <c:pt idx="23995">
                  <c:v>3.9145350000000003E-5</c:v>
                </c:pt>
                <c:pt idx="23996">
                  <c:v>3.9143639999999998E-5</c:v>
                </c:pt>
                <c:pt idx="23997">
                  <c:v>3.9141889999999998E-5</c:v>
                </c:pt>
                <c:pt idx="23998">
                  <c:v>3.9140210000000002E-5</c:v>
                </c:pt>
                <c:pt idx="23999">
                  <c:v>3.9138540000000001E-5</c:v>
                </c:pt>
                <c:pt idx="24000">
                  <c:v>3.9136820000000003E-5</c:v>
                </c:pt>
                <c:pt idx="24001">
                  <c:v>3.913514E-5</c:v>
                </c:pt>
                <c:pt idx="24002">
                  <c:v>3.913349E-5</c:v>
                </c:pt>
                <c:pt idx="24003">
                  <c:v>3.9131819999999998E-5</c:v>
                </c:pt>
                <c:pt idx="24004">
                  <c:v>3.9130189999999999E-5</c:v>
                </c:pt>
                <c:pt idx="24005">
                  <c:v>3.9128500000000003E-5</c:v>
                </c:pt>
                <c:pt idx="24006">
                  <c:v>3.9126820000000001E-5</c:v>
                </c:pt>
                <c:pt idx="24007">
                  <c:v>3.912507E-5</c:v>
                </c:pt>
                <c:pt idx="24008">
                  <c:v>3.9123340000000001E-5</c:v>
                </c:pt>
                <c:pt idx="24009">
                  <c:v>3.9121649999999998E-5</c:v>
                </c:pt>
                <c:pt idx="24010">
                  <c:v>3.9119940000000001E-5</c:v>
                </c:pt>
                <c:pt idx="24011">
                  <c:v>3.9118300000000001E-5</c:v>
                </c:pt>
                <c:pt idx="24012">
                  <c:v>3.9116650000000001E-5</c:v>
                </c:pt>
                <c:pt idx="24013">
                  <c:v>3.9114949999999997E-5</c:v>
                </c:pt>
                <c:pt idx="24014">
                  <c:v>3.911324E-5</c:v>
                </c:pt>
                <c:pt idx="24015">
                  <c:v>3.9111579999999999E-5</c:v>
                </c:pt>
                <c:pt idx="24016">
                  <c:v>3.9109900000000003E-5</c:v>
                </c:pt>
                <c:pt idx="24017">
                  <c:v>3.9108150000000003E-5</c:v>
                </c:pt>
                <c:pt idx="24018">
                  <c:v>3.9106400000000002E-5</c:v>
                </c:pt>
                <c:pt idx="24019">
                  <c:v>3.9104679999999997E-5</c:v>
                </c:pt>
                <c:pt idx="24020">
                  <c:v>3.9102949999999998E-5</c:v>
                </c:pt>
                <c:pt idx="24021">
                  <c:v>3.9101189999999997E-5</c:v>
                </c:pt>
                <c:pt idx="24022">
                  <c:v>3.9099510000000001E-5</c:v>
                </c:pt>
                <c:pt idx="24023">
                  <c:v>3.9097809999999998E-5</c:v>
                </c:pt>
                <c:pt idx="24024">
                  <c:v>3.9096149999999997E-5</c:v>
                </c:pt>
                <c:pt idx="24025">
                  <c:v>3.9094439999999999E-5</c:v>
                </c:pt>
                <c:pt idx="24026">
                  <c:v>3.9092699999999999E-5</c:v>
                </c:pt>
                <c:pt idx="24027">
                  <c:v>3.9090990000000002E-5</c:v>
                </c:pt>
                <c:pt idx="24028">
                  <c:v>3.9089260000000003E-5</c:v>
                </c:pt>
                <c:pt idx="24029">
                  <c:v>3.9087529999999997E-5</c:v>
                </c:pt>
                <c:pt idx="24030">
                  <c:v>3.9085870000000003E-5</c:v>
                </c:pt>
                <c:pt idx="24031">
                  <c:v>3.9084200000000001E-5</c:v>
                </c:pt>
                <c:pt idx="24032">
                  <c:v>3.9082450000000001E-5</c:v>
                </c:pt>
                <c:pt idx="24033">
                  <c:v>3.9080710000000001E-5</c:v>
                </c:pt>
                <c:pt idx="24034">
                  <c:v>3.9079029999999998E-5</c:v>
                </c:pt>
                <c:pt idx="24035">
                  <c:v>3.9077340000000002E-5</c:v>
                </c:pt>
                <c:pt idx="24036">
                  <c:v>3.9075619999999997E-5</c:v>
                </c:pt>
                <c:pt idx="24037">
                  <c:v>3.9073950000000002E-5</c:v>
                </c:pt>
                <c:pt idx="24038">
                  <c:v>3.9072259999999999E-5</c:v>
                </c:pt>
                <c:pt idx="24039">
                  <c:v>3.9070599999999998E-5</c:v>
                </c:pt>
                <c:pt idx="24040">
                  <c:v>3.9068869999999999E-5</c:v>
                </c:pt>
                <c:pt idx="24041">
                  <c:v>3.9067109999999998E-5</c:v>
                </c:pt>
                <c:pt idx="24042">
                  <c:v>3.9065349999999997E-5</c:v>
                </c:pt>
                <c:pt idx="24043">
                  <c:v>3.9063580000000002E-5</c:v>
                </c:pt>
                <c:pt idx="24044">
                  <c:v>3.9061850000000003E-5</c:v>
                </c:pt>
                <c:pt idx="24045">
                  <c:v>3.9060090000000002E-5</c:v>
                </c:pt>
                <c:pt idx="24046">
                  <c:v>3.9058350000000002E-5</c:v>
                </c:pt>
                <c:pt idx="24047">
                  <c:v>3.9056659999999999E-5</c:v>
                </c:pt>
                <c:pt idx="24048">
                  <c:v>3.9054989999999997E-5</c:v>
                </c:pt>
                <c:pt idx="24049">
                  <c:v>3.9053269999999999E-5</c:v>
                </c:pt>
                <c:pt idx="24050">
                  <c:v>3.9051550000000001E-5</c:v>
                </c:pt>
                <c:pt idx="24051">
                  <c:v>3.9049830000000002E-5</c:v>
                </c:pt>
                <c:pt idx="24052">
                  <c:v>3.9048160000000001E-5</c:v>
                </c:pt>
                <c:pt idx="24053">
                  <c:v>3.9046459999999997E-5</c:v>
                </c:pt>
                <c:pt idx="24054">
                  <c:v>3.9044710000000003E-5</c:v>
                </c:pt>
                <c:pt idx="24055">
                  <c:v>3.9042969999999997E-5</c:v>
                </c:pt>
                <c:pt idx="24056">
                  <c:v>3.9041239999999998E-5</c:v>
                </c:pt>
                <c:pt idx="24057">
                  <c:v>3.9039470000000002E-5</c:v>
                </c:pt>
                <c:pt idx="24058">
                  <c:v>3.9037779999999999E-5</c:v>
                </c:pt>
                <c:pt idx="24059">
                  <c:v>3.903604E-5</c:v>
                </c:pt>
                <c:pt idx="24060">
                  <c:v>3.9034279999999999E-5</c:v>
                </c:pt>
                <c:pt idx="24061">
                  <c:v>3.903256E-5</c:v>
                </c:pt>
                <c:pt idx="24062">
                  <c:v>3.9030850000000003E-5</c:v>
                </c:pt>
                <c:pt idx="24063">
                  <c:v>3.9029080000000001E-5</c:v>
                </c:pt>
                <c:pt idx="24064">
                  <c:v>3.902732E-5</c:v>
                </c:pt>
                <c:pt idx="24065">
                  <c:v>3.9025590000000001E-5</c:v>
                </c:pt>
                <c:pt idx="24066">
                  <c:v>3.9023850000000001E-5</c:v>
                </c:pt>
                <c:pt idx="24067">
                  <c:v>3.9022130000000002E-5</c:v>
                </c:pt>
                <c:pt idx="24068">
                  <c:v>3.9020370000000001E-5</c:v>
                </c:pt>
                <c:pt idx="24069">
                  <c:v>3.9018659999999997E-5</c:v>
                </c:pt>
                <c:pt idx="24070">
                  <c:v>3.9016900000000002E-5</c:v>
                </c:pt>
                <c:pt idx="24071">
                  <c:v>3.9015150000000002E-5</c:v>
                </c:pt>
                <c:pt idx="24072">
                  <c:v>3.9013410000000002E-5</c:v>
                </c:pt>
                <c:pt idx="24073">
                  <c:v>3.9011680000000003E-5</c:v>
                </c:pt>
                <c:pt idx="24074">
                  <c:v>3.9009920000000002E-5</c:v>
                </c:pt>
                <c:pt idx="24075">
                  <c:v>3.900815E-5</c:v>
                </c:pt>
                <c:pt idx="24076">
                  <c:v>3.9006420000000001E-5</c:v>
                </c:pt>
                <c:pt idx="24077">
                  <c:v>3.9004639999999999E-5</c:v>
                </c:pt>
                <c:pt idx="24078">
                  <c:v>3.9002860000000003E-5</c:v>
                </c:pt>
                <c:pt idx="24079">
                  <c:v>3.9001139999999998E-5</c:v>
                </c:pt>
                <c:pt idx="24080">
                  <c:v>3.8999440000000001E-5</c:v>
                </c:pt>
                <c:pt idx="24081">
                  <c:v>3.899769E-5</c:v>
                </c:pt>
                <c:pt idx="24082">
                  <c:v>3.8995950000000001E-5</c:v>
                </c:pt>
                <c:pt idx="24083">
                  <c:v>3.8994220000000002E-5</c:v>
                </c:pt>
                <c:pt idx="24084">
                  <c:v>3.899245E-5</c:v>
                </c:pt>
                <c:pt idx="24085">
                  <c:v>3.899071E-5</c:v>
                </c:pt>
                <c:pt idx="24086">
                  <c:v>3.8988929999999997E-5</c:v>
                </c:pt>
                <c:pt idx="24087">
                  <c:v>3.8987140000000001E-5</c:v>
                </c:pt>
                <c:pt idx="24088">
                  <c:v>3.898538E-5</c:v>
                </c:pt>
                <c:pt idx="24089">
                  <c:v>3.8983580000000003E-5</c:v>
                </c:pt>
                <c:pt idx="24090">
                  <c:v>3.8981830000000002E-5</c:v>
                </c:pt>
                <c:pt idx="24091">
                  <c:v>3.8980080000000002E-5</c:v>
                </c:pt>
                <c:pt idx="24092">
                  <c:v>3.8978379999999998E-5</c:v>
                </c:pt>
                <c:pt idx="24093">
                  <c:v>3.8976629999999998E-5</c:v>
                </c:pt>
                <c:pt idx="24094">
                  <c:v>3.8974889999999998E-5</c:v>
                </c:pt>
                <c:pt idx="24095">
                  <c:v>3.8973149999999998E-5</c:v>
                </c:pt>
                <c:pt idx="24096">
                  <c:v>3.8971389999999997E-5</c:v>
                </c:pt>
                <c:pt idx="24097">
                  <c:v>3.8969640000000003E-5</c:v>
                </c:pt>
                <c:pt idx="24098">
                  <c:v>3.8967860000000001E-5</c:v>
                </c:pt>
                <c:pt idx="24099">
                  <c:v>3.8966069999999997E-5</c:v>
                </c:pt>
                <c:pt idx="24100">
                  <c:v>3.8964339999999998E-5</c:v>
                </c:pt>
                <c:pt idx="24101">
                  <c:v>3.8962570000000003E-5</c:v>
                </c:pt>
                <c:pt idx="24102">
                  <c:v>3.8960800000000001E-5</c:v>
                </c:pt>
                <c:pt idx="24103">
                  <c:v>3.8959060000000002E-5</c:v>
                </c:pt>
                <c:pt idx="24104">
                  <c:v>3.8957249999999997E-5</c:v>
                </c:pt>
                <c:pt idx="24105">
                  <c:v>3.8955519999999998E-5</c:v>
                </c:pt>
                <c:pt idx="24106">
                  <c:v>3.8953740000000002E-5</c:v>
                </c:pt>
                <c:pt idx="24107">
                  <c:v>3.8951980000000001E-5</c:v>
                </c:pt>
                <c:pt idx="24108">
                  <c:v>3.8950170000000003E-5</c:v>
                </c:pt>
                <c:pt idx="24109">
                  <c:v>3.8948410000000002E-5</c:v>
                </c:pt>
                <c:pt idx="24110">
                  <c:v>3.894673E-5</c:v>
                </c:pt>
                <c:pt idx="24111">
                  <c:v>3.8945000000000001E-5</c:v>
                </c:pt>
                <c:pt idx="24112">
                  <c:v>3.8943319999999998E-5</c:v>
                </c:pt>
                <c:pt idx="24113">
                  <c:v>3.8941559999999997E-5</c:v>
                </c:pt>
                <c:pt idx="24114">
                  <c:v>3.8939790000000002E-5</c:v>
                </c:pt>
                <c:pt idx="24115">
                  <c:v>3.8938040000000002E-5</c:v>
                </c:pt>
                <c:pt idx="24116">
                  <c:v>3.8936210000000002E-5</c:v>
                </c:pt>
                <c:pt idx="24117">
                  <c:v>3.8934440000000001E-5</c:v>
                </c:pt>
                <c:pt idx="24118">
                  <c:v>3.893269E-5</c:v>
                </c:pt>
                <c:pt idx="24119">
                  <c:v>3.893094E-5</c:v>
                </c:pt>
                <c:pt idx="24120">
                  <c:v>3.8929189999999999E-5</c:v>
                </c:pt>
                <c:pt idx="24121">
                  <c:v>3.8927449999999999E-5</c:v>
                </c:pt>
                <c:pt idx="24122">
                  <c:v>3.8925689999999998E-5</c:v>
                </c:pt>
                <c:pt idx="24123">
                  <c:v>3.8923910000000003E-5</c:v>
                </c:pt>
                <c:pt idx="24124">
                  <c:v>3.8922099999999998E-5</c:v>
                </c:pt>
                <c:pt idx="24125">
                  <c:v>3.892029E-5</c:v>
                </c:pt>
                <c:pt idx="24126">
                  <c:v>3.8918470000000001E-5</c:v>
                </c:pt>
                <c:pt idx="24127">
                  <c:v>3.8916659999999997E-5</c:v>
                </c:pt>
                <c:pt idx="24128">
                  <c:v>3.891486E-5</c:v>
                </c:pt>
                <c:pt idx="24129">
                  <c:v>3.891312E-5</c:v>
                </c:pt>
                <c:pt idx="24130">
                  <c:v>3.8911420000000003E-5</c:v>
                </c:pt>
                <c:pt idx="24131">
                  <c:v>3.8909709999999999E-5</c:v>
                </c:pt>
                <c:pt idx="24132">
                  <c:v>3.8907979999999999E-5</c:v>
                </c:pt>
                <c:pt idx="24133">
                  <c:v>3.890624E-5</c:v>
                </c:pt>
                <c:pt idx="24134">
                  <c:v>3.8904479999999999E-5</c:v>
                </c:pt>
                <c:pt idx="24135">
                  <c:v>3.8902709999999997E-5</c:v>
                </c:pt>
                <c:pt idx="24136">
                  <c:v>3.8900930000000001E-5</c:v>
                </c:pt>
                <c:pt idx="24137">
                  <c:v>3.889917E-5</c:v>
                </c:pt>
                <c:pt idx="24138">
                  <c:v>3.8897419999999999E-5</c:v>
                </c:pt>
                <c:pt idx="24139">
                  <c:v>3.8895669999999999E-5</c:v>
                </c:pt>
                <c:pt idx="24140">
                  <c:v>3.8893890000000003E-5</c:v>
                </c:pt>
                <c:pt idx="24141">
                  <c:v>3.8892089999999999E-5</c:v>
                </c:pt>
                <c:pt idx="24142">
                  <c:v>3.8890270000000001E-5</c:v>
                </c:pt>
                <c:pt idx="24143">
                  <c:v>3.8888450000000002E-5</c:v>
                </c:pt>
                <c:pt idx="24144">
                  <c:v>3.8886629999999997E-5</c:v>
                </c:pt>
                <c:pt idx="24145">
                  <c:v>3.8884860000000002E-5</c:v>
                </c:pt>
                <c:pt idx="24146">
                  <c:v>3.88831E-5</c:v>
                </c:pt>
                <c:pt idx="24147">
                  <c:v>3.8881370000000001E-5</c:v>
                </c:pt>
                <c:pt idx="24148">
                  <c:v>3.8879520000000001E-5</c:v>
                </c:pt>
                <c:pt idx="24149">
                  <c:v>3.8875809999999999E-5</c:v>
                </c:pt>
                <c:pt idx="24150">
                  <c:v>3.887099E-5</c:v>
                </c:pt>
                <c:pt idx="24151">
                  <c:v>3.8865680000000002E-5</c:v>
                </c:pt>
                <c:pt idx="24152">
                  <c:v>3.8860199999999998E-5</c:v>
                </c:pt>
                <c:pt idx="24153">
                  <c:v>3.885519E-5</c:v>
                </c:pt>
                <c:pt idx="24154">
                  <c:v>3.8850760000000001E-5</c:v>
                </c:pt>
                <c:pt idx="24155">
                  <c:v>3.8846249999999998E-5</c:v>
                </c:pt>
                <c:pt idx="24156">
                  <c:v>3.8843200000000001E-5</c:v>
                </c:pt>
                <c:pt idx="24157">
                  <c:v>3.8841480000000003E-5</c:v>
                </c:pt>
                <c:pt idx="24158">
                  <c:v>3.8840780000000001E-5</c:v>
                </c:pt>
                <c:pt idx="24159">
                  <c:v>3.8840649999999999E-5</c:v>
                </c:pt>
                <c:pt idx="24160">
                  <c:v>3.884066E-5</c:v>
                </c:pt>
                <c:pt idx="24161">
                  <c:v>3.8840870000000001E-5</c:v>
                </c:pt>
                <c:pt idx="24162">
                  <c:v>3.8840429999999997E-5</c:v>
                </c:pt>
                <c:pt idx="24163">
                  <c:v>3.8839169999999997E-5</c:v>
                </c:pt>
                <c:pt idx="24164">
                  <c:v>3.883718E-5</c:v>
                </c:pt>
                <c:pt idx="24165">
                  <c:v>3.883457E-5</c:v>
                </c:pt>
                <c:pt idx="24166">
                  <c:v>3.8831600000000003E-5</c:v>
                </c:pt>
                <c:pt idx="24167">
                  <c:v>3.8828570000000001E-5</c:v>
                </c:pt>
                <c:pt idx="24168">
                  <c:v>3.8825709999999997E-5</c:v>
                </c:pt>
                <c:pt idx="24169">
                  <c:v>3.8823189999999997E-5</c:v>
                </c:pt>
                <c:pt idx="24170">
                  <c:v>3.8821059999999997E-5</c:v>
                </c:pt>
                <c:pt idx="24171">
                  <c:v>3.8819300000000003E-5</c:v>
                </c:pt>
                <c:pt idx="24172">
                  <c:v>3.8817840000000002E-5</c:v>
                </c:pt>
                <c:pt idx="24173">
                  <c:v>3.881654E-5</c:v>
                </c:pt>
                <c:pt idx="24174">
                  <c:v>3.8815279999999999E-5</c:v>
                </c:pt>
                <c:pt idx="24175">
                  <c:v>3.8813950000000001E-5</c:v>
                </c:pt>
                <c:pt idx="24176">
                  <c:v>3.8812459999999999E-5</c:v>
                </c:pt>
                <c:pt idx="24177">
                  <c:v>3.8810809999999998E-5</c:v>
                </c:pt>
                <c:pt idx="24178">
                  <c:v>3.8809020000000002E-5</c:v>
                </c:pt>
                <c:pt idx="24179">
                  <c:v>3.8807139999999999E-5</c:v>
                </c:pt>
                <c:pt idx="24180">
                  <c:v>3.8805189999999998E-5</c:v>
                </c:pt>
                <c:pt idx="24181">
                  <c:v>3.8803239999999997E-5</c:v>
                </c:pt>
                <c:pt idx="24182">
                  <c:v>3.8801350000000001E-5</c:v>
                </c:pt>
                <c:pt idx="24183">
                  <c:v>3.8799530000000002E-5</c:v>
                </c:pt>
                <c:pt idx="24184">
                  <c:v>3.8797790000000002E-5</c:v>
                </c:pt>
                <c:pt idx="24185">
                  <c:v>3.8796089999999999E-5</c:v>
                </c:pt>
                <c:pt idx="24186">
                  <c:v>3.8794439999999999E-5</c:v>
                </c:pt>
                <c:pt idx="24187">
                  <c:v>3.879282E-5</c:v>
                </c:pt>
                <c:pt idx="24188">
                  <c:v>3.8791229999999998E-5</c:v>
                </c:pt>
                <c:pt idx="24189">
                  <c:v>3.8789650000000002E-5</c:v>
                </c:pt>
                <c:pt idx="24190">
                  <c:v>3.8788080000000001E-5</c:v>
                </c:pt>
                <c:pt idx="24191">
                  <c:v>3.8786450000000002E-5</c:v>
                </c:pt>
                <c:pt idx="24192">
                  <c:v>3.878477E-5</c:v>
                </c:pt>
                <c:pt idx="24193">
                  <c:v>3.8783089999999997E-5</c:v>
                </c:pt>
                <c:pt idx="24194">
                  <c:v>3.878138E-5</c:v>
                </c:pt>
                <c:pt idx="24195">
                  <c:v>3.8779680000000003E-5</c:v>
                </c:pt>
                <c:pt idx="24196">
                  <c:v>3.877799E-5</c:v>
                </c:pt>
                <c:pt idx="24197">
                  <c:v>3.8776309999999997E-5</c:v>
                </c:pt>
                <c:pt idx="24198">
                  <c:v>3.8774640000000003E-5</c:v>
                </c:pt>
                <c:pt idx="24199">
                  <c:v>3.8772990000000002E-5</c:v>
                </c:pt>
                <c:pt idx="24200">
                  <c:v>3.8771350000000003E-5</c:v>
                </c:pt>
                <c:pt idx="24201">
                  <c:v>3.8769719999999997E-5</c:v>
                </c:pt>
                <c:pt idx="24202">
                  <c:v>3.8768099999999999E-5</c:v>
                </c:pt>
                <c:pt idx="24203">
                  <c:v>3.8766480000000001E-5</c:v>
                </c:pt>
                <c:pt idx="24204">
                  <c:v>3.8764840000000001E-5</c:v>
                </c:pt>
                <c:pt idx="24205">
                  <c:v>3.8763200000000002E-5</c:v>
                </c:pt>
                <c:pt idx="24206">
                  <c:v>3.876152E-5</c:v>
                </c:pt>
                <c:pt idx="24207">
                  <c:v>3.8759839999999997E-5</c:v>
                </c:pt>
                <c:pt idx="24208">
                  <c:v>3.8758199999999998E-5</c:v>
                </c:pt>
                <c:pt idx="24209">
                  <c:v>3.8756559999999998E-5</c:v>
                </c:pt>
                <c:pt idx="24210">
                  <c:v>3.8754929999999999E-5</c:v>
                </c:pt>
                <c:pt idx="24211">
                  <c:v>3.87533E-5</c:v>
                </c:pt>
                <c:pt idx="24212">
                  <c:v>3.8751680000000002E-5</c:v>
                </c:pt>
                <c:pt idx="24213">
                  <c:v>3.8750040000000003E-5</c:v>
                </c:pt>
                <c:pt idx="24214">
                  <c:v>3.8748419999999998E-5</c:v>
                </c:pt>
                <c:pt idx="24215">
                  <c:v>3.874681E-5</c:v>
                </c:pt>
                <c:pt idx="24216">
                  <c:v>3.8745170000000001E-5</c:v>
                </c:pt>
                <c:pt idx="24217">
                  <c:v>3.874351E-5</c:v>
                </c:pt>
                <c:pt idx="24218">
                  <c:v>3.8741829999999998E-5</c:v>
                </c:pt>
                <c:pt idx="24219">
                  <c:v>3.8740140000000001E-5</c:v>
                </c:pt>
                <c:pt idx="24220">
                  <c:v>3.8738459999999999E-5</c:v>
                </c:pt>
                <c:pt idx="24221">
                  <c:v>3.8736789999999997E-5</c:v>
                </c:pt>
                <c:pt idx="24222">
                  <c:v>3.8735130000000003E-5</c:v>
                </c:pt>
                <c:pt idx="24223">
                  <c:v>3.873353E-5</c:v>
                </c:pt>
                <c:pt idx="24224">
                  <c:v>3.8731939999999997E-5</c:v>
                </c:pt>
                <c:pt idx="24225">
                  <c:v>3.8730350000000001E-5</c:v>
                </c:pt>
                <c:pt idx="24226">
                  <c:v>3.8728749999999997E-5</c:v>
                </c:pt>
                <c:pt idx="24227">
                  <c:v>3.8727119999999999E-5</c:v>
                </c:pt>
                <c:pt idx="24228">
                  <c:v>3.8725469999999998E-5</c:v>
                </c:pt>
                <c:pt idx="24229">
                  <c:v>3.8723809999999997E-5</c:v>
                </c:pt>
                <c:pt idx="24230">
                  <c:v>3.8722140000000003E-5</c:v>
                </c:pt>
                <c:pt idx="24231">
                  <c:v>3.8720439999999999E-5</c:v>
                </c:pt>
                <c:pt idx="24232">
                  <c:v>3.871871E-5</c:v>
                </c:pt>
                <c:pt idx="24233">
                  <c:v>3.8716990000000001E-5</c:v>
                </c:pt>
                <c:pt idx="24234">
                  <c:v>3.8715309999999999E-5</c:v>
                </c:pt>
                <c:pt idx="24235">
                  <c:v>3.871367E-5</c:v>
                </c:pt>
                <c:pt idx="24236">
                  <c:v>3.8712050000000001E-5</c:v>
                </c:pt>
                <c:pt idx="24237">
                  <c:v>3.8710469999999999E-5</c:v>
                </c:pt>
                <c:pt idx="24238">
                  <c:v>3.8708860000000002E-5</c:v>
                </c:pt>
                <c:pt idx="24239">
                  <c:v>3.8707210000000002E-5</c:v>
                </c:pt>
                <c:pt idx="24240">
                  <c:v>3.8705529999999999E-5</c:v>
                </c:pt>
                <c:pt idx="24241">
                  <c:v>3.8703820000000002E-5</c:v>
                </c:pt>
                <c:pt idx="24242">
                  <c:v>3.8702100000000003E-5</c:v>
                </c:pt>
                <c:pt idx="24243">
                  <c:v>3.8700389999999999E-5</c:v>
                </c:pt>
                <c:pt idx="24244">
                  <c:v>3.8698719999999997E-5</c:v>
                </c:pt>
                <c:pt idx="24245">
                  <c:v>3.8697060000000003E-5</c:v>
                </c:pt>
                <c:pt idx="24246">
                  <c:v>3.8695410000000003E-5</c:v>
                </c:pt>
                <c:pt idx="24247">
                  <c:v>3.8693750000000002E-5</c:v>
                </c:pt>
                <c:pt idx="24248">
                  <c:v>3.8692100000000002E-5</c:v>
                </c:pt>
                <c:pt idx="24249">
                  <c:v>3.8690440000000001E-5</c:v>
                </c:pt>
                <c:pt idx="24250">
                  <c:v>3.8688810000000002E-5</c:v>
                </c:pt>
                <c:pt idx="24251">
                  <c:v>3.8687160000000002E-5</c:v>
                </c:pt>
                <c:pt idx="24252">
                  <c:v>3.8685500000000001E-5</c:v>
                </c:pt>
                <c:pt idx="24253">
                  <c:v>3.8683819999999999E-5</c:v>
                </c:pt>
                <c:pt idx="24254">
                  <c:v>3.8682130000000002E-5</c:v>
                </c:pt>
                <c:pt idx="24255">
                  <c:v>3.8680439999999999E-5</c:v>
                </c:pt>
                <c:pt idx="24256">
                  <c:v>3.8678750000000003E-5</c:v>
                </c:pt>
                <c:pt idx="24257">
                  <c:v>3.8677070000000001E-5</c:v>
                </c:pt>
                <c:pt idx="24258">
                  <c:v>3.8675389999999998E-5</c:v>
                </c:pt>
                <c:pt idx="24259">
                  <c:v>3.8673690000000001E-5</c:v>
                </c:pt>
                <c:pt idx="24260">
                  <c:v>3.8672009999999999E-5</c:v>
                </c:pt>
                <c:pt idx="24261">
                  <c:v>3.8670329999999997E-5</c:v>
                </c:pt>
                <c:pt idx="24262">
                  <c:v>3.8668670000000003E-5</c:v>
                </c:pt>
                <c:pt idx="24263">
                  <c:v>3.8667039999999997E-5</c:v>
                </c:pt>
                <c:pt idx="24264">
                  <c:v>3.8665409999999998E-5</c:v>
                </c:pt>
                <c:pt idx="24265">
                  <c:v>3.8663769999999999E-5</c:v>
                </c:pt>
                <c:pt idx="24266">
                  <c:v>3.8662099999999997E-5</c:v>
                </c:pt>
                <c:pt idx="24267">
                  <c:v>3.8660430000000002E-5</c:v>
                </c:pt>
                <c:pt idx="24268">
                  <c:v>3.8658719999999998E-5</c:v>
                </c:pt>
                <c:pt idx="24269">
                  <c:v>3.8657020000000001E-5</c:v>
                </c:pt>
                <c:pt idx="24270">
                  <c:v>3.8655329999999998E-5</c:v>
                </c:pt>
                <c:pt idx="24271">
                  <c:v>3.865362E-5</c:v>
                </c:pt>
                <c:pt idx="24272">
                  <c:v>3.8651920000000003E-5</c:v>
                </c:pt>
                <c:pt idx="24273">
                  <c:v>3.865023E-5</c:v>
                </c:pt>
                <c:pt idx="24274">
                  <c:v>3.8648549999999998E-5</c:v>
                </c:pt>
                <c:pt idx="24275">
                  <c:v>3.8646889999999997E-5</c:v>
                </c:pt>
                <c:pt idx="24276">
                  <c:v>3.8645230000000003E-5</c:v>
                </c:pt>
                <c:pt idx="24277">
                  <c:v>3.8643560000000001E-5</c:v>
                </c:pt>
                <c:pt idx="24278">
                  <c:v>3.8641920000000002E-5</c:v>
                </c:pt>
                <c:pt idx="24279">
                  <c:v>3.8640270000000001E-5</c:v>
                </c:pt>
                <c:pt idx="24280">
                  <c:v>3.8638630000000002E-5</c:v>
                </c:pt>
                <c:pt idx="24281">
                  <c:v>3.8636990000000002E-5</c:v>
                </c:pt>
                <c:pt idx="24282">
                  <c:v>3.8635320000000001E-5</c:v>
                </c:pt>
                <c:pt idx="24283">
                  <c:v>3.8633610000000003E-5</c:v>
                </c:pt>
                <c:pt idx="24284">
                  <c:v>3.8631899999999999E-5</c:v>
                </c:pt>
                <c:pt idx="24285">
                  <c:v>3.8630210000000002E-5</c:v>
                </c:pt>
                <c:pt idx="24286">
                  <c:v>3.8628519999999999E-5</c:v>
                </c:pt>
                <c:pt idx="24287">
                  <c:v>3.8626849999999998E-5</c:v>
                </c:pt>
                <c:pt idx="24288">
                  <c:v>3.8625180000000003E-5</c:v>
                </c:pt>
                <c:pt idx="24289">
                  <c:v>3.8623510000000001E-5</c:v>
                </c:pt>
                <c:pt idx="24290">
                  <c:v>3.862184E-5</c:v>
                </c:pt>
                <c:pt idx="24291">
                  <c:v>3.8620169999999998E-5</c:v>
                </c:pt>
                <c:pt idx="24292">
                  <c:v>3.8618509999999997E-5</c:v>
                </c:pt>
                <c:pt idx="24293">
                  <c:v>3.8616869999999997E-5</c:v>
                </c:pt>
                <c:pt idx="24294">
                  <c:v>3.8615219999999997E-5</c:v>
                </c:pt>
                <c:pt idx="24295">
                  <c:v>3.8613540000000002E-5</c:v>
                </c:pt>
                <c:pt idx="24296">
                  <c:v>3.8611849999999999E-5</c:v>
                </c:pt>
                <c:pt idx="24297">
                  <c:v>3.8610140000000001E-5</c:v>
                </c:pt>
                <c:pt idx="24298">
                  <c:v>3.8608439999999997E-5</c:v>
                </c:pt>
                <c:pt idx="24299">
                  <c:v>3.8606770000000002E-5</c:v>
                </c:pt>
                <c:pt idx="24300">
                  <c:v>3.8605110000000001E-5</c:v>
                </c:pt>
                <c:pt idx="24301">
                  <c:v>3.8603470000000002E-5</c:v>
                </c:pt>
                <c:pt idx="24302">
                  <c:v>3.8601840000000003E-5</c:v>
                </c:pt>
                <c:pt idx="24303">
                  <c:v>3.8600190000000003E-5</c:v>
                </c:pt>
                <c:pt idx="24304">
                  <c:v>3.8598550000000003E-5</c:v>
                </c:pt>
                <c:pt idx="24305">
                  <c:v>3.8596890000000002E-5</c:v>
                </c:pt>
                <c:pt idx="24306">
                  <c:v>3.8595240000000002E-5</c:v>
                </c:pt>
                <c:pt idx="24307">
                  <c:v>3.8593580000000001E-5</c:v>
                </c:pt>
                <c:pt idx="24308">
                  <c:v>3.8591899999999999E-5</c:v>
                </c:pt>
                <c:pt idx="24309">
                  <c:v>3.8590229999999997E-5</c:v>
                </c:pt>
                <c:pt idx="24310">
                  <c:v>3.8588560000000002E-5</c:v>
                </c:pt>
                <c:pt idx="24311">
                  <c:v>3.858688E-5</c:v>
                </c:pt>
                <c:pt idx="24312">
                  <c:v>3.8585219999999999E-5</c:v>
                </c:pt>
                <c:pt idx="24313">
                  <c:v>3.8583569999999999E-5</c:v>
                </c:pt>
                <c:pt idx="24314">
                  <c:v>3.8581970000000002E-5</c:v>
                </c:pt>
                <c:pt idx="24315">
                  <c:v>3.8580369999999999E-5</c:v>
                </c:pt>
                <c:pt idx="24316">
                  <c:v>3.8578750000000001E-5</c:v>
                </c:pt>
                <c:pt idx="24317">
                  <c:v>3.85771E-5</c:v>
                </c:pt>
                <c:pt idx="24318">
                  <c:v>3.8575460000000001E-5</c:v>
                </c:pt>
                <c:pt idx="24319">
                  <c:v>3.8573810000000001E-5</c:v>
                </c:pt>
                <c:pt idx="24320">
                  <c:v>3.8572200000000003E-5</c:v>
                </c:pt>
                <c:pt idx="24321">
                  <c:v>3.85706E-5</c:v>
                </c:pt>
                <c:pt idx="24322">
                  <c:v>3.8569019999999998E-5</c:v>
                </c:pt>
                <c:pt idx="24323">
                  <c:v>3.8567360000000003E-5</c:v>
                </c:pt>
                <c:pt idx="24324">
                  <c:v>3.8565690000000002E-5</c:v>
                </c:pt>
                <c:pt idx="24325">
                  <c:v>3.8564009999999999E-5</c:v>
                </c:pt>
                <c:pt idx="24326">
                  <c:v>3.8562329999999997E-5</c:v>
                </c:pt>
                <c:pt idx="24327">
                  <c:v>3.8560689999999998E-5</c:v>
                </c:pt>
                <c:pt idx="24328">
                  <c:v>3.8559090000000001E-5</c:v>
                </c:pt>
                <c:pt idx="24329">
                  <c:v>3.8557479999999997E-5</c:v>
                </c:pt>
                <c:pt idx="24330">
                  <c:v>3.8555859999999998E-5</c:v>
                </c:pt>
                <c:pt idx="24331">
                  <c:v>3.8554189999999997E-5</c:v>
                </c:pt>
                <c:pt idx="24332">
                  <c:v>3.8552510000000001E-5</c:v>
                </c:pt>
                <c:pt idx="24333">
                  <c:v>3.8550809999999998E-5</c:v>
                </c:pt>
                <c:pt idx="24334">
                  <c:v>3.8549149999999997E-5</c:v>
                </c:pt>
                <c:pt idx="24335">
                  <c:v>3.8547509999999997E-5</c:v>
                </c:pt>
                <c:pt idx="24336">
                  <c:v>3.8545930000000002E-5</c:v>
                </c:pt>
                <c:pt idx="24337">
                  <c:v>3.8544370000000001E-5</c:v>
                </c:pt>
                <c:pt idx="24338">
                  <c:v>3.8542789999999999E-5</c:v>
                </c:pt>
                <c:pt idx="24339">
                  <c:v>3.8541180000000002E-5</c:v>
                </c:pt>
                <c:pt idx="24340">
                  <c:v>3.8539569999999997E-5</c:v>
                </c:pt>
                <c:pt idx="24341">
                  <c:v>3.8537919999999997E-5</c:v>
                </c:pt>
                <c:pt idx="24342">
                  <c:v>3.8536279999999998E-5</c:v>
                </c:pt>
                <c:pt idx="24343">
                  <c:v>3.8534600000000002E-5</c:v>
                </c:pt>
                <c:pt idx="24344">
                  <c:v>3.8532899999999998E-5</c:v>
                </c:pt>
                <c:pt idx="24345">
                  <c:v>3.8531200000000001E-5</c:v>
                </c:pt>
                <c:pt idx="24346">
                  <c:v>3.8529550000000001E-5</c:v>
                </c:pt>
                <c:pt idx="24347">
                  <c:v>3.8527910000000002E-5</c:v>
                </c:pt>
                <c:pt idx="24348">
                  <c:v>3.8526289999999997E-5</c:v>
                </c:pt>
                <c:pt idx="24349">
                  <c:v>3.8524679999999999E-5</c:v>
                </c:pt>
                <c:pt idx="24350">
                  <c:v>3.8523080000000003E-5</c:v>
                </c:pt>
                <c:pt idx="24351">
                  <c:v>3.8521469999999998E-5</c:v>
                </c:pt>
                <c:pt idx="24352">
                  <c:v>3.8519890000000003E-5</c:v>
                </c:pt>
                <c:pt idx="24353">
                  <c:v>3.8518279999999999E-5</c:v>
                </c:pt>
                <c:pt idx="24354">
                  <c:v>3.851665E-5</c:v>
                </c:pt>
                <c:pt idx="24355">
                  <c:v>3.8514989999999999E-5</c:v>
                </c:pt>
                <c:pt idx="24356">
                  <c:v>3.8513319999999997E-5</c:v>
                </c:pt>
                <c:pt idx="24357">
                  <c:v>3.8511650000000003E-5</c:v>
                </c:pt>
                <c:pt idx="24358">
                  <c:v>3.8510019999999997E-5</c:v>
                </c:pt>
                <c:pt idx="24359">
                  <c:v>3.8508389999999998E-5</c:v>
                </c:pt>
                <c:pt idx="24360">
                  <c:v>3.8506790000000001E-5</c:v>
                </c:pt>
                <c:pt idx="24361">
                  <c:v>3.8505150000000002E-5</c:v>
                </c:pt>
                <c:pt idx="24362">
                  <c:v>3.8503510000000002E-5</c:v>
                </c:pt>
                <c:pt idx="24363">
                  <c:v>3.8501840000000001E-5</c:v>
                </c:pt>
                <c:pt idx="24364">
                  <c:v>3.850018E-5</c:v>
                </c:pt>
                <c:pt idx="24365">
                  <c:v>3.849854E-5</c:v>
                </c:pt>
                <c:pt idx="24366">
                  <c:v>3.8496910000000001E-5</c:v>
                </c:pt>
                <c:pt idx="24367">
                  <c:v>3.8495299999999997E-5</c:v>
                </c:pt>
                <c:pt idx="24368">
                  <c:v>3.8493669999999998E-5</c:v>
                </c:pt>
                <c:pt idx="24369">
                  <c:v>3.8492009999999997E-5</c:v>
                </c:pt>
                <c:pt idx="24370">
                  <c:v>3.8490359999999997E-5</c:v>
                </c:pt>
                <c:pt idx="24371">
                  <c:v>3.8488690000000002E-5</c:v>
                </c:pt>
                <c:pt idx="24372">
                  <c:v>3.8486999999999999E-5</c:v>
                </c:pt>
                <c:pt idx="24373">
                  <c:v>3.8485300000000002E-5</c:v>
                </c:pt>
                <c:pt idx="24374">
                  <c:v>3.8483579999999997E-5</c:v>
                </c:pt>
                <c:pt idx="24375">
                  <c:v>3.848197E-5</c:v>
                </c:pt>
                <c:pt idx="24376">
                  <c:v>3.8480409999999999E-5</c:v>
                </c:pt>
                <c:pt idx="24377">
                  <c:v>3.847888E-5</c:v>
                </c:pt>
                <c:pt idx="24378">
                  <c:v>3.847733E-5</c:v>
                </c:pt>
                <c:pt idx="24379">
                  <c:v>3.8475710000000002E-5</c:v>
                </c:pt>
                <c:pt idx="24380">
                  <c:v>3.8474019999999999E-5</c:v>
                </c:pt>
                <c:pt idx="24381">
                  <c:v>3.8472269999999999E-5</c:v>
                </c:pt>
                <c:pt idx="24382">
                  <c:v>3.8470509999999998E-5</c:v>
                </c:pt>
                <c:pt idx="24383">
                  <c:v>3.8468750000000003E-5</c:v>
                </c:pt>
                <c:pt idx="24384">
                  <c:v>3.8467029999999998E-5</c:v>
                </c:pt>
                <c:pt idx="24385">
                  <c:v>3.8465360000000003E-5</c:v>
                </c:pt>
                <c:pt idx="24386">
                  <c:v>3.8463749999999999E-5</c:v>
                </c:pt>
                <c:pt idx="24387">
                  <c:v>3.8462189999999998E-5</c:v>
                </c:pt>
                <c:pt idx="24388">
                  <c:v>3.8460619999999997E-5</c:v>
                </c:pt>
                <c:pt idx="24389">
                  <c:v>3.845902E-5</c:v>
                </c:pt>
                <c:pt idx="24390">
                  <c:v>3.8457390000000001E-5</c:v>
                </c:pt>
                <c:pt idx="24391">
                  <c:v>3.8455740000000001E-5</c:v>
                </c:pt>
                <c:pt idx="24392">
                  <c:v>3.8454049999999998E-5</c:v>
                </c:pt>
                <c:pt idx="24393">
                  <c:v>3.8452340000000001E-5</c:v>
                </c:pt>
                <c:pt idx="24394">
                  <c:v>3.8450630000000003E-5</c:v>
                </c:pt>
                <c:pt idx="24395">
                  <c:v>3.8448909999999998E-5</c:v>
                </c:pt>
                <c:pt idx="24396">
                  <c:v>3.8447230000000002E-5</c:v>
                </c:pt>
                <c:pt idx="24397">
                  <c:v>3.8445560000000001E-5</c:v>
                </c:pt>
                <c:pt idx="24398">
                  <c:v>3.8443879999999998E-5</c:v>
                </c:pt>
                <c:pt idx="24399">
                  <c:v>3.8442200000000003E-5</c:v>
                </c:pt>
                <c:pt idx="24400">
                  <c:v>3.8440499999999999E-5</c:v>
                </c:pt>
                <c:pt idx="24401">
                  <c:v>3.8438800000000002E-5</c:v>
                </c:pt>
                <c:pt idx="24402">
                  <c:v>3.843713E-5</c:v>
                </c:pt>
                <c:pt idx="24403">
                  <c:v>3.843548E-5</c:v>
                </c:pt>
                <c:pt idx="24404">
                  <c:v>3.8433840000000001E-5</c:v>
                </c:pt>
                <c:pt idx="24405">
                  <c:v>3.843219E-5</c:v>
                </c:pt>
                <c:pt idx="24406">
                  <c:v>3.843054E-5</c:v>
                </c:pt>
                <c:pt idx="24407">
                  <c:v>3.842889E-5</c:v>
                </c:pt>
                <c:pt idx="24408">
                  <c:v>3.8427229999999999E-5</c:v>
                </c:pt>
                <c:pt idx="24409">
                  <c:v>3.8425589999999999E-5</c:v>
                </c:pt>
                <c:pt idx="24410">
                  <c:v>3.8423909999999997E-5</c:v>
                </c:pt>
                <c:pt idx="24411">
                  <c:v>3.84222E-5</c:v>
                </c:pt>
                <c:pt idx="24412">
                  <c:v>3.8420490000000002E-5</c:v>
                </c:pt>
                <c:pt idx="24413">
                  <c:v>3.8418799999999999E-5</c:v>
                </c:pt>
                <c:pt idx="24414">
                  <c:v>3.8417120000000003E-5</c:v>
                </c:pt>
                <c:pt idx="24415">
                  <c:v>3.8415440000000001E-5</c:v>
                </c:pt>
                <c:pt idx="24416">
                  <c:v>3.8413800000000001E-5</c:v>
                </c:pt>
                <c:pt idx="24417">
                  <c:v>3.841214E-5</c:v>
                </c:pt>
                <c:pt idx="24418">
                  <c:v>3.841048E-5</c:v>
                </c:pt>
                <c:pt idx="24419">
                  <c:v>3.8408780000000003E-5</c:v>
                </c:pt>
                <c:pt idx="24420">
                  <c:v>3.840709E-5</c:v>
                </c:pt>
                <c:pt idx="24421">
                  <c:v>3.8405380000000002E-5</c:v>
                </c:pt>
                <c:pt idx="24422">
                  <c:v>3.8403689999999999E-5</c:v>
                </c:pt>
                <c:pt idx="24423">
                  <c:v>3.8401980000000001E-5</c:v>
                </c:pt>
                <c:pt idx="24424">
                  <c:v>3.8400279999999998E-5</c:v>
                </c:pt>
                <c:pt idx="24425">
                  <c:v>3.8398600000000002E-5</c:v>
                </c:pt>
                <c:pt idx="24426">
                  <c:v>3.8396899999999998E-5</c:v>
                </c:pt>
                <c:pt idx="24427">
                  <c:v>3.8395190000000001E-5</c:v>
                </c:pt>
                <c:pt idx="24428">
                  <c:v>3.8393480000000003E-5</c:v>
                </c:pt>
                <c:pt idx="24429">
                  <c:v>3.8391759999999998E-5</c:v>
                </c:pt>
                <c:pt idx="24430">
                  <c:v>3.8390039999999999E-5</c:v>
                </c:pt>
                <c:pt idx="24431">
                  <c:v>3.8388359999999997E-5</c:v>
                </c:pt>
                <c:pt idx="24432">
                  <c:v>3.8386700000000003E-5</c:v>
                </c:pt>
                <c:pt idx="24433">
                  <c:v>3.8385059999999997E-5</c:v>
                </c:pt>
                <c:pt idx="24434">
                  <c:v>3.8383410000000003E-5</c:v>
                </c:pt>
                <c:pt idx="24435">
                  <c:v>3.8381730000000001E-5</c:v>
                </c:pt>
                <c:pt idx="24436">
                  <c:v>3.8380049999999999E-5</c:v>
                </c:pt>
                <c:pt idx="24437">
                  <c:v>3.8378379999999997E-5</c:v>
                </c:pt>
                <c:pt idx="24438">
                  <c:v>3.8376710000000002E-5</c:v>
                </c:pt>
                <c:pt idx="24439">
                  <c:v>3.8375050000000001E-5</c:v>
                </c:pt>
                <c:pt idx="24440">
                  <c:v>3.837338E-5</c:v>
                </c:pt>
                <c:pt idx="24441">
                  <c:v>3.8371690000000003E-5</c:v>
                </c:pt>
                <c:pt idx="24442">
                  <c:v>3.8369969999999998E-5</c:v>
                </c:pt>
                <c:pt idx="24443">
                  <c:v>3.8368239999999999E-5</c:v>
                </c:pt>
                <c:pt idx="24444">
                  <c:v>3.8366479999999998E-5</c:v>
                </c:pt>
                <c:pt idx="24445">
                  <c:v>3.836477E-5</c:v>
                </c:pt>
                <c:pt idx="24446">
                  <c:v>3.8363070000000003E-5</c:v>
                </c:pt>
                <c:pt idx="24447">
                  <c:v>3.8361390000000001E-5</c:v>
                </c:pt>
                <c:pt idx="24448">
                  <c:v>3.8359740000000001E-5</c:v>
                </c:pt>
                <c:pt idx="24449">
                  <c:v>3.8358100000000001E-5</c:v>
                </c:pt>
                <c:pt idx="24450">
                  <c:v>3.8356460000000002E-5</c:v>
                </c:pt>
                <c:pt idx="24451">
                  <c:v>3.8354779999999999E-5</c:v>
                </c:pt>
                <c:pt idx="24452">
                  <c:v>3.8353080000000002E-5</c:v>
                </c:pt>
                <c:pt idx="24453">
                  <c:v>3.8351369999999998E-5</c:v>
                </c:pt>
                <c:pt idx="24454">
                  <c:v>3.8349670000000001E-5</c:v>
                </c:pt>
                <c:pt idx="24455">
                  <c:v>3.8347969999999997E-5</c:v>
                </c:pt>
                <c:pt idx="24456">
                  <c:v>3.834626E-5</c:v>
                </c:pt>
                <c:pt idx="24457">
                  <c:v>3.8344550000000002E-5</c:v>
                </c:pt>
                <c:pt idx="24458">
                  <c:v>3.8342829999999997E-5</c:v>
                </c:pt>
                <c:pt idx="24459">
                  <c:v>3.8341109999999999E-5</c:v>
                </c:pt>
                <c:pt idx="24460">
                  <c:v>3.8339430000000003E-5</c:v>
                </c:pt>
                <c:pt idx="24461">
                  <c:v>3.8337760000000001E-5</c:v>
                </c:pt>
                <c:pt idx="24462">
                  <c:v>3.8336120000000002E-5</c:v>
                </c:pt>
                <c:pt idx="24463">
                  <c:v>3.8334480000000002E-5</c:v>
                </c:pt>
                <c:pt idx="24464">
                  <c:v>3.8332849999999997E-5</c:v>
                </c:pt>
                <c:pt idx="24465">
                  <c:v>3.8331229999999999E-5</c:v>
                </c:pt>
                <c:pt idx="24466">
                  <c:v>3.8329630000000002E-5</c:v>
                </c:pt>
                <c:pt idx="24467">
                  <c:v>3.8328000000000003E-5</c:v>
                </c:pt>
                <c:pt idx="24468">
                  <c:v>3.8326330000000001E-5</c:v>
                </c:pt>
                <c:pt idx="24469">
                  <c:v>3.8324629999999998E-5</c:v>
                </c:pt>
                <c:pt idx="24470">
                  <c:v>3.8322870000000003E-5</c:v>
                </c:pt>
                <c:pt idx="24471">
                  <c:v>3.8321100000000001E-5</c:v>
                </c:pt>
                <c:pt idx="24472">
                  <c:v>3.831933E-5</c:v>
                </c:pt>
                <c:pt idx="24473">
                  <c:v>3.831759E-5</c:v>
                </c:pt>
                <c:pt idx="24474">
                  <c:v>3.8315899999999997E-5</c:v>
                </c:pt>
                <c:pt idx="24475">
                  <c:v>3.8314230000000002E-5</c:v>
                </c:pt>
                <c:pt idx="24476">
                  <c:v>3.8312590000000002E-5</c:v>
                </c:pt>
                <c:pt idx="24477">
                  <c:v>3.8310930000000002E-5</c:v>
                </c:pt>
                <c:pt idx="24478">
                  <c:v>3.8309280000000001E-5</c:v>
                </c:pt>
                <c:pt idx="24479">
                  <c:v>3.8307650000000002E-5</c:v>
                </c:pt>
                <c:pt idx="24480">
                  <c:v>3.8305990000000002E-5</c:v>
                </c:pt>
                <c:pt idx="24481">
                  <c:v>3.8304309999999999E-5</c:v>
                </c:pt>
                <c:pt idx="24482">
                  <c:v>3.8302639999999998E-5</c:v>
                </c:pt>
                <c:pt idx="24483">
                  <c:v>3.830093E-5</c:v>
                </c:pt>
                <c:pt idx="24484">
                  <c:v>3.8299239999999997E-5</c:v>
                </c:pt>
                <c:pt idx="24485">
                  <c:v>3.8297550000000001E-5</c:v>
                </c:pt>
                <c:pt idx="24486">
                  <c:v>3.8295840000000003E-5</c:v>
                </c:pt>
                <c:pt idx="24487">
                  <c:v>3.8294119999999998E-5</c:v>
                </c:pt>
                <c:pt idx="24488">
                  <c:v>3.8292399999999999E-5</c:v>
                </c:pt>
                <c:pt idx="24489">
                  <c:v>3.829067E-5</c:v>
                </c:pt>
                <c:pt idx="24490">
                  <c:v>3.8288960000000003E-5</c:v>
                </c:pt>
                <c:pt idx="24491">
                  <c:v>3.828727E-5</c:v>
                </c:pt>
                <c:pt idx="24492">
                  <c:v>3.828563E-5</c:v>
                </c:pt>
                <c:pt idx="24493">
                  <c:v>3.8283990000000001E-5</c:v>
                </c:pt>
                <c:pt idx="24494">
                  <c:v>3.8282360000000002E-5</c:v>
                </c:pt>
                <c:pt idx="24495">
                  <c:v>3.8280669999999999E-5</c:v>
                </c:pt>
                <c:pt idx="24496">
                  <c:v>3.8278980000000003E-5</c:v>
                </c:pt>
                <c:pt idx="24497">
                  <c:v>3.8277279999999999E-5</c:v>
                </c:pt>
                <c:pt idx="24498">
                  <c:v>3.8275590000000003E-5</c:v>
                </c:pt>
                <c:pt idx="24499">
                  <c:v>3.8273859999999997E-5</c:v>
                </c:pt>
                <c:pt idx="24500">
                  <c:v>3.8272139999999998E-5</c:v>
                </c:pt>
                <c:pt idx="24501">
                  <c:v>3.8270430000000001E-5</c:v>
                </c:pt>
                <c:pt idx="24502">
                  <c:v>3.8268739999999998E-5</c:v>
                </c:pt>
                <c:pt idx="24503">
                  <c:v>3.8267240000000001E-5</c:v>
                </c:pt>
                <c:pt idx="24504">
                  <c:v>3.826557E-5</c:v>
                </c:pt>
                <c:pt idx="24505">
                  <c:v>3.8263860000000002E-5</c:v>
                </c:pt>
                <c:pt idx="24506">
                  <c:v>3.8262159999999998E-5</c:v>
                </c:pt>
                <c:pt idx="24507">
                  <c:v>3.8260450000000001E-5</c:v>
                </c:pt>
                <c:pt idx="24508">
                  <c:v>3.8258740000000003E-5</c:v>
                </c:pt>
                <c:pt idx="24509">
                  <c:v>3.8257019999999998E-5</c:v>
                </c:pt>
                <c:pt idx="24510">
                  <c:v>3.8255340000000002E-5</c:v>
                </c:pt>
                <c:pt idx="24511">
                  <c:v>3.8253900000000003E-5</c:v>
                </c:pt>
                <c:pt idx="24512">
                  <c:v>3.8252340000000002E-5</c:v>
                </c:pt>
                <c:pt idx="24513">
                  <c:v>3.8250739999999999E-5</c:v>
                </c:pt>
                <c:pt idx="24514">
                  <c:v>3.8249099999999999E-5</c:v>
                </c:pt>
                <c:pt idx="24515">
                  <c:v>3.8247410000000003E-5</c:v>
                </c:pt>
                <c:pt idx="24516">
                  <c:v>3.8245689999999998E-5</c:v>
                </c:pt>
                <c:pt idx="24517">
                  <c:v>3.8243939999999998E-5</c:v>
                </c:pt>
                <c:pt idx="24518">
                  <c:v>3.8242219999999999E-5</c:v>
                </c:pt>
                <c:pt idx="24519">
                  <c:v>3.8240700000000001E-5</c:v>
                </c:pt>
                <c:pt idx="24520">
                  <c:v>3.8236869999999998E-5</c:v>
                </c:pt>
                <c:pt idx="24521">
                  <c:v>3.8231759999999999E-5</c:v>
                </c:pt>
                <c:pt idx="24522">
                  <c:v>3.8226080000000002E-5</c:v>
                </c:pt>
                <c:pt idx="24523">
                  <c:v>3.8220260000000001E-5</c:v>
                </c:pt>
                <c:pt idx="24524">
                  <c:v>3.8214830000000001E-5</c:v>
                </c:pt>
                <c:pt idx="24525">
                  <c:v>3.8210149999999999E-5</c:v>
                </c:pt>
                <c:pt idx="24526">
                  <c:v>3.8205640000000002E-5</c:v>
                </c:pt>
                <c:pt idx="24527">
                  <c:v>3.82028E-5</c:v>
                </c:pt>
                <c:pt idx="24528">
                  <c:v>3.8201429999999999E-5</c:v>
                </c:pt>
                <c:pt idx="24529">
                  <c:v>3.8201080000000001E-5</c:v>
                </c:pt>
                <c:pt idx="24530">
                  <c:v>3.8201300000000003E-5</c:v>
                </c:pt>
                <c:pt idx="24531">
                  <c:v>3.820174E-5</c:v>
                </c:pt>
                <c:pt idx="24532">
                  <c:v>3.8202250000000002E-5</c:v>
                </c:pt>
                <c:pt idx="24533">
                  <c:v>3.8202040000000001E-5</c:v>
                </c:pt>
                <c:pt idx="24534">
                  <c:v>3.8200910000000003E-5</c:v>
                </c:pt>
                <c:pt idx="24535">
                  <c:v>3.8198889999999997E-5</c:v>
                </c:pt>
                <c:pt idx="24536">
                  <c:v>3.8196260000000003E-5</c:v>
                </c:pt>
                <c:pt idx="24537">
                  <c:v>3.81937E-5</c:v>
                </c:pt>
                <c:pt idx="24538">
                  <c:v>3.8190630000000002E-5</c:v>
                </c:pt>
                <c:pt idx="24539">
                  <c:v>3.8187679999999999E-5</c:v>
                </c:pt>
                <c:pt idx="24540">
                  <c:v>3.8185020000000003E-5</c:v>
                </c:pt>
                <c:pt idx="24541">
                  <c:v>3.8182809999999997E-5</c:v>
                </c:pt>
                <c:pt idx="24542">
                  <c:v>3.818101E-5</c:v>
                </c:pt>
                <c:pt idx="24543">
                  <c:v>3.8179539999999999E-5</c:v>
                </c:pt>
                <c:pt idx="24544">
                  <c:v>3.8178479999999999E-5</c:v>
                </c:pt>
                <c:pt idx="24545">
                  <c:v>3.8177399999999998E-5</c:v>
                </c:pt>
                <c:pt idx="24546">
                  <c:v>3.8176290000000002E-5</c:v>
                </c:pt>
                <c:pt idx="24547">
                  <c:v>3.8174979999999998E-5</c:v>
                </c:pt>
                <c:pt idx="24548">
                  <c:v>3.8173519999999998E-5</c:v>
                </c:pt>
                <c:pt idx="24549">
                  <c:v>3.8171840000000002E-5</c:v>
                </c:pt>
                <c:pt idx="24550">
                  <c:v>3.8170029999999997E-5</c:v>
                </c:pt>
                <c:pt idx="24551">
                  <c:v>3.816813E-5</c:v>
                </c:pt>
                <c:pt idx="24552">
                  <c:v>3.8166459999999998E-5</c:v>
                </c:pt>
                <c:pt idx="24553">
                  <c:v>3.8164619999999998E-5</c:v>
                </c:pt>
                <c:pt idx="24554">
                  <c:v>3.8162830000000002E-5</c:v>
                </c:pt>
                <c:pt idx="24555">
                  <c:v>3.8161100000000003E-5</c:v>
                </c:pt>
                <c:pt idx="24556">
                  <c:v>3.8159489999999999E-5</c:v>
                </c:pt>
                <c:pt idx="24557">
                  <c:v>3.8157880000000001E-5</c:v>
                </c:pt>
                <c:pt idx="24558">
                  <c:v>3.8156320000000001E-5</c:v>
                </c:pt>
                <c:pt idx="24559">
                  <c:v>3.8154770000000001E-5</c:v>
                </c:pt>
                <c:pt idx="24560">
                  <c:v>3.8153299999999999E-5</c:v>
                </c:pt>
                <c:pt idx="24561">
                  <c:v>3.815186E-5</c:v>
                </c:pt>
                <c:pt idx="24562">
                  <c:v>3.8150410000000001E-5</c:v>
                </c:pt>
                <c:pt idx="24563">
                  <c:v>3.8148919999999998E-5</c:v>
                </c:pt>
                <c:pt idx="24564">
                  <c:v>3.81474E-5</c:v>
                </c:pt>
                <c:pt idx="24565">
                  <c:v>3.814585E-5</c:v>
                </c:pt>
                <c:pt idx="24566">
                  <c:v>3.81443E-5</c:v>
                </c:pt>
                <c:pt idx="24567">
                  <c:v>3.8142709999999997E-5</c:v>
                </c:pt>
                <c:pt idx="24568">
                  <c:v>3.8141150000000003E-5</c:v>
                </c:pt>
                <c:pt idx="24569">
                  <c:v>3.8139570000000001E-5</c:v>
                </c:pt>
                <c:pt idx="24570">
                  <c:v>3.8137979999999998E-5</c:v>
                </c:pt>
                <c:pt idx="24571">
                  <c:v>3.8136380000000002E-5</c:v>
                </c:pt>
                <c:pt idx="24572">
                  <c:v>3.8134820000000001E-5</c:v>
                </c:pt>
                <c:pt idx="24573">
                  <c:v>3.8133270000000001E-5</c:v>
                </c:pt>
                <c:pt idx="24574">
                  <c:v>3.8131969999999998E-5</c:v>
                </c:pt>
                <c:pt idx="24575">
                  <c:v>3.8130409999999997E-5</c:v>
                </c:pt>
                <c:pt idx="24576">
                  <c:v>3.8128789999999999E-5</c:v>
                </c:pt>
                <c:pt idx="24577">
                  <c:v>3.8127129999999998E-5</c:v>
                </c:pt>
                <c:pt idx="24578">
                  <c:v>3.8125420000000001E-5</c:v>
                </c:pt>
                <c:pt idx="24579">
                  <c:v>3.8123729999999998E-5</c:v>
                </c:pt>
                <c:pt idx="24580">
                  <c:v>3.8122109999999999E-5</c:v>
                </c:pt>
                <c:pt idx="24581">
                  <c:v>3.8120729999999998E-5</c:v>
                </c:pt>
                <c:pt idx="24582">
                  <c:v>3.8119299999999999E-5</c:v>
                </c:pt>
                <c:pt idx="24583">
                  <c:v>3.8117900000000003E-5</c:v>
                </c:pt>
                <c:pt idx="24584">
                  <c:v>3.8116479999999999E-5</c:v>
                </c:pt>
                <c:pt idx="24585">
                  <c:v>3.8115019999999998E-5</c:v>
                </c:pt>
                <c:pt idx="24586">
                  <c:v>3.811349E-5</c:v>
                </c:pt>
                <c:pt idx="24587">
                  <c:v>3.8111909999999997E-5</c:v>
                </c:pt>
                <c:pt idx="24588">
                  <c:v>3.8110279999999999E-5</c:v>
                </c:pt>
                <c:pt idx="24589">
                  <c:v>3.810866E-5</c:v>
                </c:pt>
                <c:pt idx="24590">
                  <c:v>3.8107069999999998E-5</c:v>
                </c:pt>
                <c:pt idx="24591">
                  <c:v>3.8105480000000002E-5</c:v>
                </c:pt>
                <c:pt idx="24592">
                  <c:v>3.8103959999999997E-5</c:v>
                </c:pt>
                <c:pt idx="24593">
                  <c:v>3.8102470000000001E-5</c:v>
                </c:pt>
                <c:pt idx="24594">
                  <c:v>3.8100979999999999E-5</c:v>
                </c:pt>
                <c:pt idx="24595">
                  <c:v>3.8099460000000001E-5</c:v>
                </c:pt>
                <c:pt idx="24596">
                  <c:v>3.8097920000000001E-5</c:v>
                </c:pt>
                <c:pt idx="24597">
                  <c:v>3.8096370000000001E-5</c:v>
                </c:pt>
                <c:pt idx="24598">
                  <c:v>3.8094830000000002E-5</c:v>
                </c:pt>
                <c:pt idx="24599">
                  <c:v>3.8093270000000001E-5</c:v>
                </c:pt>
                <c:pt idx="24600">
                  <c:v>3.8091730000000002E-5</c:v>
                </c:pt>
                <c:pt idx="24601">
                  <c:v>3.8090160000000001E-5</c:v>
                </c:pt>
                <c:pt idx="24602">
                  <c:v>3.8088620000000001E-5</c:v>
                </c:pt>
                <c:pt idx="24603">
                  <c:v>3.8087090000000003E-5</c:v>
                </c:pt>
                <c:pt idx="24604">
                  <c:v>3.8085559999999997E-5</c:v>
                </c:pt>
                <c:pt idx="24605">
                  <c:v>3.8084009999999997E-5</c:v>
                </c:pt>
                <c:pt idx="24606">
                  <c:v>3.8082459999999997E-5</c:v>
                </c:pt>
                <c:pt idx="24607">
                  <c:v>3.8080870000000001E-5</c:v>
                </c:pt>
                <c:pt idx="24608">
                  <c:v>3.8079320000000001E-5</c:v>
                </c:pt>
                <c:pt idx="24609">
                  <c:v>3.8077790000000003E-5</c:v>
                </c:pt>
                <c:pt idx="24610">
                  <c:v>3.8076279999999999E-5</c:v>
                </c:pt>
                <c:pt idx="24611">
                  <c:v>3.8074809999999997E-5</c:v>
                </c:pt>
                <c:pt idx="24612">
                  <c:v>3.8073330000000002E-5</c:v>
                </c:pt>
                <c:pt idx="24613">
                  <c:v>3.8071780000000002E-5</c:v>
                </c:pt>
                <c:pt idx="24614">
                  <c:v>3.8070230000000002E-5</c:v>
                </c:pt>
                <c:pt idx="24615">
                  <c:v>3.8068629999999999E-5</c:v>
                </c:pt>
                <c:pt idx="24616">
                  <c:v>3.8066959999999997E-5</c:v>
                </c:pt>
                <c:pt idx="24617">
                  <c:v>3.8065300000000003E-5</c:v>
                </c:pt>
                <c:pt idx="24618">
                  <c:v>3.8063669999999997E-5</c:v>
                </c:pt>
                <c:pt idx="24619">
                  <c:v>3.8062090000000002E-5</c:v>
                </c:pt>
                <c:pt idx="24620">
                  <c:v>3.8060559999999997E-5</c:v>
                </c:pt>
                <c:pt idx="24621">
                  <c:v>3.805906E-5</c:v>
                </c:pt>
                <c:pt idx="24622">
                  <c:v>3.8057550000000003E-5</c:v>
                </c:pt>
                <c:pt idx="24623">
                  <c:v>3.8056029999999998E-5</c:v>
                </c:pt>
                <c:pt idx="24624">
                  <c:v>3.80545E-5</c:v>
                </c:pt>
                <c:pt idx="24625">
                  <c:v>3.805296E-5</c:v>
                </c:pt>
                <c:pt idx="24626">
                  <c:v>3.80514E-5</c:v>
                </c:pt>
                <c:pt idx="24627">
                  <c:v>3.804985E-5</c:v>
                </c:pt>
                <c:pt idx="24628">
                  <c:v>3.80483E-5</c:v>
                </c:pt>
                <c:pt idx="24629">
                  <c:v>3.8046729999999998E-5</c:v>
                </c:pt>
                <c:pt idx="24630">
                  <c:v>3.8045120000000001E-5</c:v>
                </c:pt>
                <c:pt idx="24631">
                  <c:v>3.8043470000000001E-5</c:v>
                </c:pt>
                <c:pt idx="24632">
                  <c:v>3.804182E-5</c:v>
                </c:pt>
                <c:pt idx="24633">
                  <c:v>3.8040180000000001E-5</c:v>
                </c:pt>
                <c:pt idx="24634">
                  <c:v>3.8038570000000003E-5</c:v>
                </c:pt>
                <c:pt idx="24635">
                  <c:v>3.8036980000000001E-5</c:v>
                </c:pt>
                <c:pt idx="24636">
                  <c:v>3.8035399999999998E-5</c:v>
                </c:pt>
                <c:pt idx="24637">
                  <c:v>3.8033849999999998E-5</c:v>
                </c:pt>
                <c:pt idx="24638">
                  <c:v>3.803232E-5</c:v>
                </c:pt>
                <c:pt idx="24639">
                  <c:v>3.8030790000000001E-5</c:v>
                </c:pt>
                <c:pt idx="24640">
                  <c:v>3.8029270000000003E-5</c:v>
                </c:pt>
                <c:pt idx="24641">
                  <c:v>3.8027739999999998E-5</c:v>
                </c:pt>
                <c:pt idx="24642">
                  <c:v>3.8026170000000003E-5</c:v>
                </c:pt>
                <c:pt idx="24643">
                  <c:v>3.8024780000000001E-5</c:v>
                </c:pt>
                <c:pt idx="24644">
                  <c:v>3.8023230000000001E-5</c:v>
                </c:pt>
                <c:pt idx="24645">
                  <c:v>3.8021619999999997E-5</c:v>
                </c:pt>
                <c:pt idx="24646">
                  <c:v>3.8019950000000002E-5</c:v>
                </c:pt>
                <c:pt idx="24647">
                  <c:v>3.8018210000000002E-5</c:v>
                </c:pt>
                <c:pt idx="24648">
                  <c:v>3.8016470000000002E-5</c:v>
                </c:pt>
                <c:pt idx="24649">
                  <c:v>3.801499E-5</c:v>
                </c:pt>
                <c:pt idx="24650">
                  <c:v>3.8013370000000002E-5</c:v>
                </c:pt>
                <c:pt idx="24651">
                  <c:v>3.8011820000000002E-5</c:v>
                </c:pt>
                <c:pt idx="24652">
                  <c:v>3.8010319999999999E-5</c:v>
                </c:pt>
                <c:pt idx="24653">
                  <c:v>3.8008830000000003E-5</c:v>
                </c:pt>
                <c:pt idx="24654">
                  <c:v>3.8007319999999999E-5</c:v>
                </c:pt>
                <c:pt idx="24655">
                  <c:v>3.8005749999999998E-5</c:v>
                </c:pt>
                <c:pt idx="24656">
                  <c:v>3.800414E-5</c:v>
                </c:pt>
                <c:pt idx="24657">
                  <c:v>3.8002749999999998E-5</c:v>
                </c:pt>
                <c:pt idx="24658">
                  <c:v>3.8001150000000001E-5</c:v>
                </c:pt>
                <c:pt idx="24659">
                  <c:v>3.7999530000000003E-5</c:v>
                </c:pt>
                <c:pt idx="24660">
                  <c:v>3.7997909999999998E-5</c:v>
                </c:pt>
                <c:pt idx="24661">
                  <c:v>3.7996230000000003E-5</c:v>
                </c:pt>
                <c:pt idx="24662">
                  <c:v>3.7994509999999998E-5</c:v>
                </c:pt>
                <c:pt idx="24663">
                  <c:v>3.7993040000000003E-5</c:v>
                </c:pt>
                <c:pt idx="24664">
                  <c:v>3.799144E-5</c:v>
                </c:pt>
                <c:pt idx="24665">
                  <c:v>3.7989869999999998E-5</c:v>
                </c:pt>
                <c:pt idx="24666">
                  <c:v>3.7988309999999997E-5</c:v>
                </c:pt>
                <c:pt idx="24667">
                  <c:v>3.7986740000000003E-5</c:v>
                </c:pt>
                <c:pt idx="24668">
                  <c:v>3.798515E-5</c:v>
                </c:pt>
                <c:pt idx="24669">
                  <c:v>3.7983530000000002E-5</c:v>
                </c:pt>
                <c:pt idx="24670">
                  <c:v>3.7981939999999999E-5</c:v>
                </c:pt>
                <c:pt idx="24671">
                  <c:v>3.7980579999999999E-5</c:v>
                </c:pt>
                <c:pt idx="24672">
                  <c:v>3.7979109999999998E-5</c:v>
                </c:pt>
                <c:pt idx="24673">
                  <c:v>3.797759E-5</c:v>
                </c:pt>
                <c:pt idx="24674">
                  <c:v>3.7975999999999997E-5</c:v>
                </c:pt>
                <c:pt idx="24675">
                  <c:v>3.7974349999999997E-5</c:v>
                </c:pt>
                <c:pt idx="24676">
                  <c:v>3.7972629999999998E-5</c:v>
                </c:pt>
                <c:pt idx="24677">
                  <c:v>3.7971169999999998E-5</c:v>
                </c:pt>
                <c:pt idx="24678">
                  <c:v>3.7969490000000002E-5</c:v>
                </c:pt>
                <c:pt idx="24679">
                  <c:v>3.7967799999999999E-5</c:v>
                </c:pt>
                <c:pt idx="24680">
                  <c:v>3.7966110000000003E-5</c:v>
                </c:pt>
                <c:pt idx="24681">
                  <c:v>3.7964399999999999E-5</c:v>
                </c:pt>
                <c:pt idx="24682">
                  <c:v>3.7962749999999998E-5</c:v>
                </c:pt>
                <c:pt idx="24683">
                  <c:v>3.7961140000000001E-5</c:v>
                </c:pt>
                <c:pt idx="24684">
                  <c:v>3.795958E-5</c:v>
                </c:pt>
                <c:pt idx="24685">
                  <c:v>3.7958060000000002E-5</c:v>
                </c:pt>
                <c:pt idx="24686">
                  <c:v>3.7956739999999998E-5</c:v>
                </c:pt>
                <c:pt idx="24687">
                  <c:v>3.795531E-5</c:v>
                </c:pt>
                <c:pt idx="24688">
                  <c:v>3.7953810000000003E-5</c:v>
                </c:pt>
                <c:pt idx="24689">
                  <c:v>3.7952240000000002E-5</c:v>
                </c:pt>
                <c:pt idx="24690">
                  <c:v>3.7950580000000001E-5</c:v>
                </c:pt>
                <c:pt idx="24691">
                  <c:v>3.7948870000000003E-5</c:v>
                </c:pt>
                <c:pt idx="24692">
                  <c:v>3.7947149999999998E-5</c:v>
                </c:pt>
                <c:pt idx="24693">
                  <c:v>3.7945470000000002E-5</c:v>
                </c:pt>
                <c:pt idx="24694">
                  <c:v>3.7943810000000002E-5</c:v>
                </c:pt>
                <c:pt idx="24695">
                  <c:v>3.7942199999999997E-5</c:v>
                </c:pt>
                <c:pt idx="24696">
                  <c:v>3.7940610000000001E-5</c:v>
                </c:pt>
                <c:pt idx="24697">
                  <c:v>3.7939019999999998E-5</c:v>
                </c:pt>
                <c:pt idx="24698">
                  <c:v>3.7937410000000001E-5</c:v>
                </c:pt>
                <c:pt idx="24699">
                  <c:v>3.7935809999999998E-5</c:v>
                </c:pt>
                <c:pt idx="24700">
                  <c:v>3.7934210000000001E-5</c:v>
                </c:pt>
                <c:pt idx="24701">
                  <c:v>3.7932609999999997E-5</c:v>
                </c:pt>
                <c:pt idx="24702">
                  <c:v>3.7931030000000002E-5</c:v>
                </c:pt>
                <c:pt idx="24703">
                  <c:v>3.7929460000000001E-5</c:v>
                </c:pt>
                <c:pt idx="24704">
                  <c:v>3.7927889999999999E-5</c:v>
                </c:pt>
                <c:pt idx="24705">
                  <c:v>3.7926309999999997E-5</c:v>
                </c:pt>
                <c:pt idx="24706">
                  <c:v>3.7924759999999997E-5</c:v>
                </c:pt>
                <c:pt idx="24707">
                  <c:v>3.7923200000000003E-5</c:v>
                </c:pt>
                <c:pt idx="24708">
                  <c:v>3.7921620000000001E-5</c:v>
                </c:pt>
                <c:pt idx="24709">
                  <c:v>3.7920000000000003E-5</c:v>
                </c:pt>
                <c:pt idx="24710">
                  <c:v>3.7918369999999997E-5</c:v>
                </c:pt>
                <c:pt idx="24711">
                  <c:v>3.7916739999999998E-5</c:v>
                </c:pt>
                <c:pt idx="24712">
                  <c:v>3.791512E-5</c:v>
                </c:pt>
                <c:pt idx="24713">
                  <c:v>3.7913500000000002E-5</c:v>
                </c:pt>
                <c:pt idx="24714">
                  <c:v>3.7911830000000001E-5</c:v>
                </c:pt>
                <c:pt idx="24715">
                  <c:v>3.791018E-5</c:v>
                </c:pt>
                <c:pt idx="24716">
                  <c:v>3.790853E-5</c:v>
                </c:pt>
                <c:pt idx="24717">
                  <c:v>3.7906900000000001E-5</c:v>
                </c:pt>
                <c:pt idx="24718">
                  <c:v>3.7905309999999998E-5</c:v>
                </c:pt>
                <c:pt idx="24719">
                  <c:v>3.7903700000000001E-5</c:v>
                </c:pt>
                <c:pt idx="24720">
                  <c:v>3.7902099999999997E-5</c:v>
                </c:pt>
                <c:pt idx="24721">
                  <c:v>3.790049E-5</c:v>
                </c:pt>
                <c:pt idx="24722">
                  <c:v>3.7898899999999997E-5</c:v>
                </c:pt>
                <c:pt idx="24723">
                  <c:v>3.7897269999999998E-5</c:v>
                </c:pt>
                <c:pt idx="24724">
                  <c:v>3.7895629999999999E-5</c:v>
                </c:pt>
                <c:pt idx="24725">
                  <c:v>3.7893959999999997E-5</c:v>
                </c:pt>
                <c:pt idx="24726">
                  <c:v>3.7892290000000002E-5</c:v>
                </c:pt>
                <c:pt idx="24727">
                  <c:v>3.7890669999999997E-5</c:v>
                </c:pt>
                <c:pt idx="24728">
                  <c:v>3.7889090000000002E-5</c:v>
                </c:pt>
                <c:pt idx="24729">
                  <c:v>3.7887530000000001E-5</c:v>
                </c:pt>
                <c:pt idx="24730">
                  <c:v>3.7885980000000001E-5</c:v>
                </c:pt>
                <c:pt idx="24731">
                  <c:v>3.788441E-5</c:v>
                </c:pt>
                <c:pt idx="24732">
                  <c:v>3.7882829999999998E-5</c:v>
                </c:pt>
                <c:pt idx="24733">
                  <c:v>3.7881230000000001E-5</c:v>
                </c:pt>
                <c:pt idx="24734">
                  <c:v>3.7879619999999997E-5</c:v>
                </c:pt>
                <c:pt idx="24735">
                  <c:v>3.787801E-5</c:v>
                </c:pt>
                <c:pt idx="24736">
                  <c:v>3.787637E-5</c:v>
                </c:pt>
                <c:pt idx="24737">
                  <c:v>3.7874709999999999E-5</c:v>
                </c:pt>
                <c:pt idx="24738">
                  <c:v>3.7873020000000003E-5</c:v>
                </c:pt>
                <c:pt idx="24739">
                  <c:v>3.7871340000000001E-5</c:v>
                </c:pt>
                <c:pt idx="24740">
                  <c:v>3.7869649999999997E-5</c:v>
                </c:pt>
                <c:pt idx="24741">
                  <c:v>3.7868009999999998E-5</c:v>
                </c:pt>
                <c:pt idx="24742">
                  <c:v>3.786639E-5</c:v>
                </c:pt>
                <c:pt idx="24743">
                  <c:v>3.7864809999999998E-5</c:v>
                </c:pt>
                <c:pt idx="24744">
                  <c:v>3.786319E-5</c:v>
                </c:pt>
                <c:pt idx="24745">
                  <c:v>3.7861609999999997E-5</c:v>
                </c:pt>
                <c:pt idx="24746">
                  <c:v>3.7860049999999997E-5</c:v>
                </c:pt>
                <c:pt idx="24747">
                  <c:v>3.7858529999999999E-5</c:v>
                </c:pt>
                <c:pt idx="24748">
                  <c:v>3.7857E-5</c:v>
                </c:pt>
                <c:pt idx="24749">
                  <c:v>3.785545E-5</c:v>
                </c:pt>
                <c:pt idx="24750">
                  <c:v>3.7853810000000001E-5</c:v>
                </c:pt>
                <c:pt idx="24751">
                  <c:v>3.7852139999999999E-5</c:v>
                </c:pt>
                <c:pt idx="24752">
                  <c:v>3.7850450000000003E-5</c:v>
                </c:pt>
                <c:pt idx="24753">
                  <c:v>3.784877E-5</c:v>
                </c:pt>
                <c:pt idx="24754">
                  <c:v>3.7847060000000003E-5</c:v>
                </c:pt>
                <c:pt idx="24755">
                  <c:v>3.7845390000000001E-5</c:v>
                </c:pt>
                <c:pt idx="24756">
                  <c:v>3.784373E-5</c:v>
                </c:pt>
                <c:pt idx="24757">
                  <c:v>3.7842090000000001E-5</c:v>
                </c:pt>
                <c:pt idx="24758">
                  <c:v>3.7840480000000003E-5</c:v>
                </c:pt>
                <c:pt idx="24759">
                  <c:v>3.7838959999999999E-5</c:v>
                </c:pt>
                <c:pt idx="24760">
                  <c:v>3.783743E-5</c:v>
                </c:pt>
                <c:pt idx="24761">
                  <c:v>3.7835920000000003E-5</c:v>
                </c:pt>
                <c:pt idx="24762">
                  <c:v>3.7834389999999997E-5</c:v>
                </c:pt>
                <c:pt idx="24763">
                  <c:v>3.7832820000000003E-5</c:v>
                </c:pt>
                <c:pt idx="24764">
                  <c:v>3.7831180000000003E-5</c:v>
                </c:pt>
                <c:pt idx="24765">
                  <c:v>3.7829520000000002E-5</c:v>
                </c:pt>
                <c:pt idx="24766">
                  <c:v>3.7827850000000001E-5</c:v>
                </c:pt>
                <c:pt idx="24767">
                  <c:v>3.782619E-5</c:v>
                </c:pt>
                <c:pt idx="24768">
                  <c:v>3.7824519999999998E-5</c:v>
                </c:pt>
                <c:pt idx="24769">
                  <c:v>3.7822889999999999E-5</c:v>
                </c:pt>
                <c:pt idx="24770">
                  <c:v>3.7821309999999997E-5</c:v>
                </c:pt>
                <c:pt idx="24771">
                  <c:v>3.7819820000000001E-5</c:v>
                </c:pt>
                <c:pt idx="24772">
                  <c:v>3.7818309999999997E-5</c:v>
                </c:pt>
                <c:pt idx="24773">
                  <c:v>3.7816820000000002E-5</c:v>
                </c:pt>
                <c:pt idx="24774">
                  <c:v>3.7815290000000003E-5</c:v>
                </c:pt>
                <c:pt idx="24775">
                  <c:v>3.7813710000000001E-5</c:v>
                </c:pt>
                <c:pt idx="24776">
                  <c:v>3.7812090000000003E-5</c:v>
                </c:pt>
                <c:pt idx="24777">
                  <c:v>3.7810459999999997E-5</c:v>
                </c:pt>
                <c:pt idx="24778">
                  <c:v>3.7808829999999998E-5</c:v>
                </c:pt>
                <c:pt idx="24779">
                  <c:v>3.7807230000000002E-5</c:v>
                </c:pt>
                <c:pt idx="24780">
                  <c:v>3.7805649999999999E-5</c:v>
                </c:pt>
                <c:pt idx="24781">
                  <c:v>3.7804079999999998E-5</c:v>
                </c:pt>
                <c:pt idx="24782">
                  <c:v>3.7802480000000001E-5</c:v>
                </c:pt>
                <c:pt idx="24783">
                  <c:v>3.7800899999999999E-5</c:v>
                </c:pt>
                <c:pt idx="24784">
                  <c:v>3.7799290000000002E-5</c:v>
                </c:pt>
                <c:pt idx="24785">
                  <c:v>3.7797679999999998E-5</c:v>
                </c:pt>
                <c:pt idx="24786">
                  <c:v>3.7796059999999999E-5</c:v>
                </c:pt>
                <c:pt idx="24787">
                  <c:v>3.7794460000000003E-5</c:v>
                </c:pt>
                <c:pt idx="24788">
                  <c:v>3.7792900000000002E-5</c:v>
                </c:pt>
                <c:pt idx="24789">
                  <c:v>3.7791340000000001E-5</c:v>
                </c:pt>
                <c:pt idx="24790">
                  <c:v>3.7789790000000001E-5</c:v>
                </c:pt>
                <c:pt idx="24791">
                  <c:v>3.778822E-5</c:v>
                </c:pt>
                <c:pt idx="24792">
                  <c:v>3.7786629999999997E-5</c:v>
                </c:pt>
                <c:pt idx="24793">
                  <c:v>3.778503E-5</c:v>
                </c:pt>
                <c:pt idx="24794">
                  <c:v>3.7783429999999997E-5</c:v>
                </c:pt>
                <c:pt idx="24795">
                  <c:v>3.7781879999999997E-5</c:v>
                </c:pt>
                <c:pt idx="24796">
                  <c:v>3.7780320000000003E-5</c:v>
                </c:pt>
                <c:pt idx="24797">
                  <c:v>3.7778789999999997E-5</c:v>
                </c:pt>
                <c:pt idx="24798">
                  <c:v>3.7777220000000003E-5</c:v>
                </c:pt>
                <c:pt idx="24799">
                  <c:v>3.7775640000000001E-5</c:v>
                </c:pt>
                <c:pt idx="24800">
                  <c:v>3.7774000000000001E-5</c:v>
                </c:pt>
                <c:pt idx="24801">
                  <c:v>3.7772370000000002E-5</c:v>
                </c:pt>
                <c:pt idx="24802">
                  <c:v>3.7770730000000003E-5</c:v>
                </c:pt>
                <c:pt idx="24803">
                  <c:v>3.7769109999999998E-5</c:v>
                </c:pt>
                <c:pt idx="24804">
                  <c:v>3.7767479999999999E-5</c:v>
                </c:pt>
                <c:pt idx="24805">
                  <c:v>3.776585E-5</c:v>
                </c:pt>
                <c:pt idx="24806">
                  <c:v>3.77642E-5</c:v>
                </c:pt>
                <c:pt idx="24807">
                  <c:v>3.7762570000000001E-5</c:v>
                </c:pt>
                <c:pt idx="24808">
                  <c:v>3.7760950000000003E-5</c:v>
                </c:pt>
                <c:pt idx="24809">
                  <c:v>3.7759370000000001E-5</c:v>
                </c:pt>
                <c:pt idx="24810">
                  <c:v>3.775781E-5</c:v>
                </c:pt>
                <c:pt idx="24811">
                  <c:v>3.7756280000000002E-5</c:v>
                </c:pt>
                <c:pt idx="24812">
                  <c:v>3.775471E-5</c:v>
                </c:pt>
                <c:pt idx="24813">
                  <c:v>3.7753129999999998E-5</c:v>
                </c:pt>
                <c:pt idx="24814">
                  <c:v>3.7751540000000002E-5</c:v>
                </c:pt>
                <c:pt idx="24815">
                  <c:v>3.7749970000000001E-5</c:v>
                </c:pt>
                <c:pt idx="24816">
                  <c:v>3.7748360000000003E-5</c:v>
                </c:pt>
                <c:pt idx="24817">
                  <c:v>3.7746749999999999E-5</c:v>
                </c:pt>
                <c:pt idx="24818">
                  <c:v>3.7745079999999997E-5</c:v>
                </c:pt>
                <c:pt idx="24819">
                  <c:v>3.7743459999999999E-5</c:v>
                </c:pt>
                <c:pt idx="24820">
                  <c:v>3.774183E-5</c:v>
                </c:pt>
                <c:pt idx="24821">
                  <c:v>3.7740200000000002E-5</c:v>
                </c:pt>
                <c:pt idx="24822">
                  <c:v>3.7738570000000003E-5</c:v>
                </c:pt>
                <c:pt idx="24823">
                  <c:v>3.7736959999999999E-5</c:v>
                </c:pt>
                <c:pt idx="24824">
                  <c:v>3.7735360000000002E-5</c:v>
                </c:pt>
                <c:pt idx="24825">
                  <c:v>3.773379E-5</c:v>
                </c:pt>
                <c:pt idx="24826">
                  <c:v>3.7732209999999998E-5</c:v>
                </c:pt>
                <c:pt idx="24827">
                  <c:v>3.7730649999999998E-5</c:v>
                </c:pt>
                <c:pt idx="24828">
                  <c:v>3.7729070000000002E-5</c:v>
                </c:pt>
                <c:pt idx="24829">
                  <c:v>3.7727510000000002E-5</c:v>
                </c:pt>
                <c:pt idx="24830">
                  <c:v>3.7725899999999997E-5</c:v>
                </c:pt>
                <c:pt idx="24831">
                  <c:v>3.7724259999999998E-5</c:v>
                </c:pt>
                <c:pt idx="24832">
                  <c:v>3.7722590000000003E-5</c:v>
                </c:pt>
                <c:pt idx="24833">
                  <c:v>3.77209E-5</c:v>
                </c:pt>
                <c:pt idx="24834">
                  <c:v>3.7719239999999999E-5</c:v>
                </c:pt>
                <c:pt idx="24835">
                  <c:v>3.7717630000000002E-5</c:v>
                </c:pt>
                <c:pt idx="24836">
                  <c:v>3.7716070000000001E-5</c:v>
                </c:pt>
                <c:pt idx="24837">
                  <c:v>3.7714550000000003E-5</c:v>
                </c:pt>
                <c:pt idx="24838">
                  <c:v>3.7712990000000002E-5</c:v>
                </c:pt>
                <c:pt idx="24839">
                  <c:v>3.7711420000000001E-5</c:v>
                </c:pt>
                <c:pt idx="24840">
                  <c:v>3.7709809999999997E-5</c:v>
                </c:pt>
                <c:pt idx="24841">
                  <c:v>3.7708189999999999E-5</c:v>
                </c:pt>
                <c:pt idx="24842">
                  <c:v>3.7706549999999999E-5</c:v>
                </c:pt>
                <c:pt idx="24843">
                  <c:v>3.7704909999999999E-5</c:v>
                </c:pt>
                <c:pt idx="24844">
                  <c:v>3.7703239999999998E-5</c:v>
                </c:pt>
                <c:pt idx="24845">
                  <c:v>3.7701579999999997E-5</c:v>
                </c:pt>
                <c:pt idx="24846">
                  <c:v>3.7699949999999998E-5</c:v>
                </c:pt>
                <c:pt idx="24847">
                  <c:v>3.7698370000000003E-5</c:v>
                </c:pt>
                <c:pt idx="24848">
                  <c:v>3.7696800000000001E-5</c:v>
                </c:pt>
                <c:pt idx="24849">
                  <c:v>3.769523E-5</c:v>
                </c:pt>
                <c:pt idx="24850">
                  <c:v>3.7693639999999997E-5</c:v>
                </c:pt>
                <c:pt idx="24851">
                  <c:v>3.769204E-5</c:v>
                </c:pt>
                <c:pt idx="24852">
                  <c:v>3.7690449999999998E-5</c:v>
                </c:pt>
                <c:pt idx="24853">
                  <c:v>3.7688889999999997E-5</c:v>
                </c:pt>
                <c:pt idx="24854">
                  <c:v>3.7687359999999998E-5</c:v>
                </c:pt>
                <c:pt idx="24855">
                  <c:v>3.7685809999999998E-5</c:v>
                </c:pt>
                <c:pt idx="24856">
                  <c:v>3.7684230000000003E-5</c:v>
                </c:pt>
                <c:pt idx="24857">
                  <c:v>3.7682599999999997E-5</c:v>
                </c:pt>
                <c:pt idx="24858">
                  <c:v>3.7680959999999998E-5</c:v>
                </c:pt>
                <c:pt idx="24859">
                  <c:v>3.7679319999999998E-5</c:v>
                </c:pt>
                <c:pt idx="24860">
                  <c:v>3.7677659999999997E-5</c:v>
                </c:pt>
                <c:pt idx="24861">
                  <c:v>3.7676000000000003E-5</c:v>
                </c:pt>
                <c:pt idx="24862">
                  <c:v>3.7674369999999998E-5</c:v>
                </c:pt>
                <c:pt idx="24863">
                  <c:v>3.7672739999999999E-5</c:v>
                </c:pt>
                <c:pt idx="24864">
                  <c:v>3.7671159999999997E-5</c:v>
                </c:pt>
                <c:pt idx="24865">
                  <c:v>3.7669600000000003E-5</c:v>
                </c:pt>
                <c:pt idx="24866">
                  <c:v>3.7668060000000003E-5</c:v>
                </c:pt>
                <c:pt idx="24867">
                  <c:v>3.7666539999999999E-5</c:v>
                </c:pt>
                <c:pt idx="24868">
                  <c:v>3.7664989999999999E-5</c:v>
                </c:pt>
                <c:pt idx="24869">
                  <c:v>3.7663419999999997E-5</c:v>
                </c:pt>
                <c:pt idx="24870">
                  <c:v>3.7661850000000003E-5</c:v>
                </c:pt>
                <c:pt idx="24871">
                  <c:v>3.766026E-5</c:v>
                </c:pt>
                <c:pt idx="24872">
                  <c:v>3.765861E-5</c:v>
                </c:pt>
                <c:pt idx="24873">
                  <c:v>3.7656920000000003E-5</c:v>
                </c:pt>
                <c:pt idx="24874">
                  <c:v>3.7655199999999998E-5</c:v>
                </c:pt>
                <c:pt idx="24875">
                  <c:v>3.7653490000000001E-5</c:v>
                </c:pt>
                <c:pt idx="24876">
                  <c:v>3.765183E-5</c:v>
                </c:pt>
                <c:pt idx="24877">
                  <c:v>3.7650239999999997E-5</c:v>
                </c:pt>
                <c:pt idx="24878">
                  <c:v>3.7648719999999999E-5</c:v>
                </c:pt>
                <c:pt idx="24879">
                  <c:v>3.7647200000000001E-5</c:v>
                </c:pt>
                <c:pt idx="24880">
                  <c:v>3.7645660000000002E-5</c:v>
                </c:pt>
                <c:pt idx="24881">
                  <c:v>3.7644100000000001E-5</c:v>
                </c:pt>
                <c:pt idx="24882">
                  <c:v>3.7642509999999998E-5</c:v>
                </c:pt>
                <c:pt idx="24883">
                  <c:v>3.7640910000000001E-5</c:v>
                </c:pt>
                <c:pt idx="24884">
                  <c:v>3.7639319999999999E-5</c:v>
                </c:pt>
                <c:pt idx="24885">
                  <c:v>3.7637720000000002E-5</c:v>
                </c:pt>
                <c:pt idx="24886">
                  <c:v>3.7636119999999998E-5</c:v>
                </c:pt>
                <c:pt idx="24887">
                  <c:v>3.7634510000000001E-5</c:v>
                </c:pt>
                <c:pt idx="24888">
                  <c:v>3.7632860000000001E-5</c:v>
                </c:pt>
                <c:pt idx="24889">
                  <c:v>3.7631169999999998E-5</c:v>
                </c:pt>
                <c:pt idx="24890">
                  <c:v>3.7629519999999997E-5</c:v>
                </c:pt>
                <c:pt idx="24891">
                  <c:v>3.7627869999999997E-5</c:v>
                </c:pt>
                <c:pt idx="24892">
                  <c:v>3.7626290000000002E-5</c:v>
                </c:pt>
                <c:pt idx="24893">
                  <c:v>3.7624750000000003E-5</c:v>
                </c:pt>
                <c:pt idx="24894">
                  <c:v>3.7623239999999999E-5</c:v>
                </c:pt>
                <c:pt idx="24895">
                  <c:v>3.762171E-5</c:v>
                </c:pt>
                <c:pt idx="24896">
                  <c:v>3.7620149999999999E-5</c:v>
                </c:pt>
                <c:pt idx="24897">
                  <c:v>3.7618569999999997E-5</c:v>
                </c:pt>
                <c:pt idx="24898">
                  <c:v>3.761697E-5</c:v>
                </c:pt>
                <c:pt idx="24899">
                  <c:v>3.7615340000000002E-5</c:v>
                </c:pt>
                <c:pt idx="24900">
                  <c:v>3.7613700000000002E-5</c:v>
                </c:pt>
                <c:pt idx="24901">
                  <c:v>3.7612050000000002E-5</c:v>
                </c:pt>
                <c:pt idx="24902">
                  <c:v>3.7610359999999999E-5</c:v>
                </c:pt>
                <c:pt idx="24903">
                  <c:v>3.7608699999999998E-5</c:v>
                </c:pt>
                <c:pt idx="24904">
                  <c:v>3.7607069999999999E-5</c:v>
                </c:pt>
                <c:pt idx="24905">
                  <c:v>3.7605470000000002E-5</c:v>
                </c:pt>
                <c:pt idx="24906">
                  <c:v>3.760389E-5</c:v>
                </c:pt>
                <c:pt idx="24907">
                  <c:v>3.7602299999999997E-5</c:v>
                </c:pt>
                <c:pt idx="24908">
                  <c:v>3.7600700000000001E-5</c:v>
                </c:pt>
                <c:pt idx="24909">
                  <c:v>3.7599109999999998E-5</c:v>
                </c:pt>
                <c:pt idx="24910">
                  <c:v>3.75975E-5</c:v>
                </c:pt>
                <c:pt idx="24911">
                  <c:v>3.7595899999999997E-5</c:v>
                </c:pt>
                <c:pt idx="24912">
                  <c:v>3.7594340000000003E-5</c:v>
                </c:pt>
                <c:pt idx="24913">
                  <c:v>3.7592770000000002E-5</c:v>
                </c:pt>
                <c:pt idx="24914">
                  <c:v>3.75912E-5</c:v>
                </c:pt>
                <c:pt idx="24915">
                  <c:v>3.7589619999999998E-5</c:v>
                </c:pt>
                <c:pt idx="24916">
                  <c:v>3.7588049999999997E-5</c:v>
                </c:pt>
                <c:pt idx="24917">
                  <c:v>3.7586429999999999E-5</c:v>
                </c:pt>
                <c:pt idx="24918">
                  <c:v>3.758481E-5</c:v>
                </c:pt>
                <c:pt idx="24919">
                  <c:v>3.7583170000000001E-5</c:v>
                </c:pt>
                <c:pt idx="24920">
                  <c:v>3.7581530000000001E-5</c:v>
                </c:pt>
                <c:pt idx="24921">
                  <c:v>3.7579919999999997E-5</c:v>
                </c:pt>
                <c:pt idx="24922">
                  <c:v>3.757831E-5</c:v>
                </c:pt>
                <c:pt idx="24923">
                  <c:v>3.7576700000000002E-5</c:v>
                </c:pt>
                <c:pt idx="24924">
                  <c:v>3.757512E-5</c:v>
                </c:pt>
                <c:pt idx="24925">
                  <c:v>3.7573529999999997E-5</c:v>
                </c:pt>
                <c:pt idx="24926">
                  <c:v>3.757192E-5</c:v>
                </c:pt>
                <c:pt idx="24927">
                  <c:v>3.7570339999999998E-5</c:v>
                </c:pt>
                <c:pt idx="24928">
                  <c:v>3.7568770000000003E-5</c:v>
                </c:pt>
                <c:pt idx="24929">
                  <c:v>3.7567220000000003E-5</c:v>
                </c:pt>
                <c:pt idx="24930">
                  <c:v>3.7565650000000002E-5</c:v>
                </c:pt>
                <c:pt idx="24931">
                  <c:v>3.756408E-5</c:v>
                </c:pt>
                <c:pt idx="24932">
                  <c:v>3.7562460000000002E-5</c:v>
                </c:pt>
                <c:pt idx="24933">
                  <c:v>3.7560830000000003E-5</c:v>
                </c:pt>
                <c:pt idx="24934">
                  <c:v>3.7559199999999998E-5</c:v>
                </c:pt>
                <c:pt idx="24935">
                  <c:v>3.7557610000000002E-5</c:v>
                </c:pt>
                <c:pt idx="24936">
                  <c:v>3.7556019999999999E-5</c:v>
                </c:pt>
                <c:pt idx="24937">
                  <c:v>3.7554420000000002E-5</c:v>
                </c:pt>
                <c:pt idx="24938">
                  <c:v>3.7552799999999997E-5</c:v>
                </c:pt>
                <c:pt idx="24939">
                  <c:v>3.755129E-5</c:v>
                </c:pt>
                <c:pt idx="24940">
                  <c:v>3.7547260000000003E-5</c:v>
                </c:pt>
                <c:pt idx="24941">
                  <c:v>3.7541879999999999E-5</c:v>
                </c:pt>
                <c:pt idx="24942">
                  <c:v>3.7535969999999999E-5</c:v>
                </c:pt>
                <c:pt idx="24943">
                  <c:v>3.7529969999999999E-5</c:v>
                </c:pt>
                <c:pt idx="24944">
                  <c:v>3.7524500000000003E-5</c:v>
                </c:pt>
                <c:pt idx="24945">
                  <c:v>3.7519759999999997E-5</c:v>
                </c:pt>
                <c:pt idx="24946">
                  <c:v>3.7516040000000001E-5</c:v>
                </c:pt>
                <c:pt idx="24947">
                  <c:v>3.751303E-5</c:v>
                </c:pt>
                <c:pt idx="24948">
                  <c:v>3.7511539999999998E-5</c:v>
                </c:pt>
                <c:pt idx="24949">
                  <c:v>3.7511259999999998E-5</c:v>
                </c:pt>
                <c:pt idx="24950">
                  <c:v>3.7511590000000001E-5</c:v>
                </c:pt>
                <c:pt idx="24951">
                  <c:v>3.751187E-5</c:v>
                </c:pt>
                <c:pt idx="24952">
                  <c:v>3.7512049999999999E-5</c:v>
                </c:pt>
                <c:pt idx="24953">
                  <c:v>3.7511939999999999E-5</c:v>
                </c:pt>
                <c:pt idx="24954">
                  <c:v>3.7511059999999998E-5</c:v>
                </c:pt>
                <c:pt idx="24955">
                  <c:v>3.7509409999999998E-5</c:v>
                </c:pt>
                <c:pt idx="24956">
                  <c:v>3.7507040000000001E-5</c:v>
                </c:pt>
                <c:pt idx="24957">
                  <c:v>3.7504150000000002E-5</c:v>
                </c:pt>
                <c:pt idx="24958">
                  <c:v>3.7501079999999998E-5</c:v>
                </c:pt>
                <c:pt idx="24959">
                  <c:v>3.7498159999999997E-5</c:v>
                </c:pt>
                <c:pt idx="24960">
                  <c:v>3.7495549999999997E-5</c:v>
                </c:pt>
                <c:pt idx="24961">
                  <c:v>3.7493739999999999E-5</c:v>
                </c:pt>
                <c:pt idx="24962">
                  <c:v>3.749201E-5</c:v>
                </c:pt>
                <c:pt idx="24963">
                  <c:v>3.7490639999999999E-5</c:v>
                </c:pt>
                <c:pt idx="24964">
                  <c:v>3.7489469999999999E-5</c:v>
                </c:pt>
                <c:pt idx="24965">
                  <c:v>3.7488340000000001E-5</c:v>
                </c:pt>
                <c:pt idx="24966">
                  <c:v>3.7487129999999998E-5</c:v>
                </c:pt>
                <c:pt idx="24967">
                  <c:v>3.7485789999999999E-5</c:v>
                </c:pt>
                <c:pt idx="24968">
                  <c:v>3.7484339999999999E-5</c:v>
                </c:pt>
                <c:pt idx="24969">
                  <c:v>3.74828E-5</c:v>
                </c:pt>
                <c:pt idx="24970">
                  <c:v>3.7481129999999998E-5</c:v>
                </c:pt>
                <c:pt idx="24971">
                  <c:v>3.7479430000000001E-5</c:v>
                </c:pt>
                <c:pt idx="24972">
                  <c:v>3.7477690000000001E-5</c:v>
                </c:pt>
                <c:pt idx="24973">
                  <c:v>3.7475970000000003E-5</c:v>
                </c:pt>
                <c:pt idx="24974">
                  <c:v>3.7474249999999998E-5</c:v>
                </c:pt>
                <c:pt idx="24975">
                  <c:v>3.7472599999999998E-5</c:v>
                </c:pt>
                <c:pt idx="24976">
                  <c:v>3.7470979999999999E-5</c:v>
                </c:pt>
                <c:pt idx="24977">
                  <c:v>3.7469389999999997E-5</c:v>
                </c:pt>
                <c:pt idx="24978">
                  <c:v>3.7467839999999997E-5</c:v>
                </c:pt>
                <c:pt idx="24979">
                  <c:v>3.746634E-5</c:v>
                </c:pt>
                <c:pt idx="24980">
                  <c:v>3.7464869999999999E-5</c:v>
                </c:pt>
                <c:pt idx="24981">
                  <c:v>3.7463419999999999E-5</c:v>
                </c:pt>
                <c:pt idx="24982">
                  <c:v>3.746198E-5</c:v>
                </c:pt>
                <c:pt idx="24983">
                  <c:v>3.746052E-5</c:v>
                </c:pt>
                <c:pt idx="24984">
                  <c:v>3.7459049999999998E-5</c:v>
                </c:pt>
                <c:pt idx="24985">
                  <c:v>3.7457579999999997E-5</c:v>
                </c:pt>
                <c:pt idx="24986">
                  <c:v>3.7456080000000001E-5</c:v>
                </c:pt>
                <c:pt idx="24987">
                  <c:v>3.7454560000000003E-5</c:v>
                </c:pt>
                <c:pt idx="24988">
                  <c:v>3.7453010000000003E-5</c:v>
                </c:pt>
                <c:pt idx="24989">
                  <c:v>3.7451440000000001E-5</c:v>
                </c:pt>
                <c:pt idx="24990">
                  <c:v>3.7449849999999999E-5</c:v>
                </c:pt>
                <c:pt idx="24991">
                  <c:v>3.7448260000000003E-5</c:v>
                </c:pt>
                <c:pt idx="24992">
                  <c:v>3.7446710000000003E-5</c:v>
                </c:pt>
                <c:pt idx="24993">
                  <c:v>3.7445189999999998E-5</c:v>
                </c:pt>
                <c:pt idx="24994">
                  <c:v>3.7443710000000003E-5</c:v>
                </c:pt>
                <c:pt idx="24995">
                  <c:v>3.7442279999999998E-5</c:v>
                </c:pt>
                <c:pt idx="24996">
                  <c:v>3.7440870000000001E-5</c:v>
                </c:pt>
                <c:pt idx="24997">
                  <c:v>3.7439430000000001E-5</c:v>
                </c:pt>
                <c:pt idx="24998">
                  <c:v>3.743796E-5</c:v>
                </c:pt>
                <c:pt idx="24999">
                  <c:v>3.7436469999999998E-5</c:v>
                </c:pt>
                <c:pt idx="25000">
                  <c:v>3.743496E-5</c:v>
                </c:pt>
                <c:pt idx="25001">
                  <c:v>3.7433640000000003E-5</c:v>
                </c:pt>
                <c:pt idx="25002">
                  <c:v>3.7432109999999998E-5</c:v>
                </c:pt>
                <c:pt idx="25003">
                  <c:v>3.7430540000000003E-5</c:v>
                </c:pt>
                <c:pt idx="25004">
                  <c:v>3.7428899999999997E-5</c:v>
                </c:pt>
                <c:pt idx="25005">
                  <c:v>3.7427250000000003E-5</c:v>
                </c:pt>
                <c:pt idx="25006">
                  <c:v>3.7425619999999998E-5</c:v>
                </c:pt>
                <c:pt idx="25007">
                  <c:v>3.7424059999999997E-5</c:v>
                </c:pt>
                <c:pt idx="25008">
                  <c:v>3.7422590000000002E-5</c:v>
                </c:pt>
                <c:pt idx="25009">
                  <c:v>3.7421410000000001E-5</c:v>
                </c:pt>
                <c:pt idx="25010">
                  <c:v>3.7420060000000002E-5</c:v>
                </c:pt>
                <c:pt idx="25011">
                  <c:v>3.7418690000000001E-5</c:v>
                </c:pt>
                <c:pt idx="25012">
                  <c:v>3.741723E-5</c:v>
                </c:pt>
                <c:pt idx="25013">
                  <c:v>3.7415700000000002E-5</c:v>
                </c:pt>
                <c:pt idx="25014">
                  <c:v>3.7414089999999997E-5</c:v>
                </c:pt>
                <c:pt idx="25015">
                  <c:v>3.7412449999999998E-5</c:v>
                </c:pt>
                <c:pt idx="25016">
                  <c:v>3.7410799999999998E-5</c:v>
                </c:pt>
                <c:pt idx="25017">
                  <c:v>3.7409220000000002E-5</c:v>
                </c:pt>
                <c:pt idx="25018">
                  <c:v>3.7407689999999997E-5</c:v>
                </c:pt>
                <c:pt idx="25019">
                  <c:v>3.7406269999999999E-5</c:v>
                </c:pt>
                <c:pt idx="25020">
                  <c:v>3.740492E-5</c:v>
                </c:pt>
                <c:pt idx="25021">
                  <c:v>3.7403600000000002E-5</c:v>
                </c:pt>
                <c:pt idx="25022">
                  <c:v>3.7402240000000002E-5</c:v>
                </c:pt>
                <c:pt idx="25023">
                  <c:v>3.7400800000000003E-5</c:v>
                </c:pt>
                <c:pt idx="25024">
                  <c:v>3.7399289999999999E-5</c:v>
                </c:pt>
                <c:pt idx="25025">
                  <c:v>3.7397719999999997E-5</c:v>
                </c:pt>
                <c:pt idx="25026">
                  <c:v>3.7396130000000001E-5</c:v>
                </c:pt>
                <c:pt idx="25027">
                  <c:v>3.739456E-5</c:v>
                </c:pt>
                <c:pt idx="25028">
                  <c:v>3.7392989999999999E-5</c:v>
                </c:pt>
                <c:pt idx="25029">
                  <c:v>3.7391480000000001E-5</c:v>
                </c:pt>
                <c:pt idx="25030">
                  <c:v>3.7389979999999998E-5</c:v>
                </c:pt>
                <c:pt idx="25031">
                  <c:v>3.7388529999999998E-5</c:v>
                </c:pt>
                <c:pt idx="25032">
                  <c:v>3.7387050000000003E-5</c:v>
                </c:pt>
                <c:pt idx="25033">
                  <c:v>3.7385580000000002E-5</c:v>
                </c:pt>
                <c:pt idx="25034">
                  <c:v>3.7384030000000002E-5</c:v>
                </c:pt>
                <c:pt idx="25035">
                  <c:v>3.7382519999999998E-5</c:v>
                </c:pt>
                <c:pt idx="25036">
                  <c:v>3.7381020000000001E-5</c:v>
                </c:pt>
                <c:pt idx="25037">
                  <c:v>3.7379529999999999E-5</c:v>
                </c:pt>
                <c:pt idx="25038">
                  <c:v>3.7378030000000002E-5</c:v>
                </c:pt>
                <c:pt idx="25039">
                  <c:v>3.737655E-5</c:v>
                </c:pt>
                <c:pt idx="25040">
                  <c:v>3.7375059999999998E-5</c:v>
                </c:pt>
                <c:pt idx="25041">
                  <c:v>3.7373570000000002E-5</c:v>
                </c:pt>
                <c:pt idx="25042">
                  <c:v>3.737209E-5</c:v>
                </c:pt>
                <c:pt idx="25043">
                  <c:v>3.7370670000000002E-5</c:v>
                </c:pt>
                <c:pt idx="25044">
                  <c:v>3.7369210000000002E-5</c:v>
                </c:pt>
                <c:pt idx="25045">
                  <c:v>3.7367699999999998E-5</c:v>
                </c:pt>
                <c:pt idx="25046">
                  <c:v>3.7366139999999997E-5</c:v>
                </c:pt>
                <c:pt idx="25047">
                  <c:v>3.7364599999999998E-5</c:v>
                </c:pt>
                <c:pt idx="25048">
                  <c:v>3.736308E-5</c:v>
                </c:pt>
                <c:pt idx="25049">
                  <c:v>3.7361589999999997E-5</c:v>
                </c:pt>
                <c:pt idx="25050">
                  <c:v>3.7360090000000001E-5</c:v>
                </c:pt>
                <c:pt idx="25051">
                  <c:v>3.735863E-5</c:v>
                </c:pt>
                <c:pt idx="25052">
                  <c:v>3.7357149999999999E-5</c:v>
                </c:pt>
                <c:pt idx="25053">
                  <c:v>3.7355660000000003E-5</c:v>
                </c:pt>
                <c:pt idx="25054">
                  <c:v>3.7354149999999999E-5</c:v>
                </c:pt>
                <c:pt idx="25055">
                  <c:v>3.735262E-5</c:v>
                </c:pt>
                <c:pt idx="25056">
                  <c:v>3.7351080000000001E-5</c:v>
                </c:pt>
                <c:pt idx="25057">
                  <c:v>3.7349560000000003E-5</c:v>
                </c:pt>
                <c:pt idx="25058">
                  <c:v>3.7348039999999998E-5</c:v>
                </c:pt>
                <c:pt idx="25059">
                  <c:v>3.7346530000000001E-5</c:v>
                </c:pt>
                <c:pt idx="25060">
                  <c:v>3.7345039999999998E-5</c:v>
                </c:pt>
                <c:pt idx="25061">
                  <c:v>3.7343560000000003E-5</c:v>
                </c:pt>
                <c:pt idx="25062">
                  <c:v>3.7342090000000002E-5</c:v>
                </c:pt>
                <c:pt idx="25063">
                  <c:v>3.73406E-5</c:v>
                </c:pt>
                <c:pt idx="25064">
                  <c:v>3.7339090000000002E-5</c:v>
                </c:pt>
                <c:pt idx="25065">
                  <c:v>3.7337550000000003E-5</c:v>
                </c:pt>
                <c:pt idx="25066">
                  <c:v>3.7335970000000001E-5</c:v>
                </c:pt>
                <c:pt idx="25067">
                  <c:v>3.7334389999999999E-5</c:v>
                </c:pt>
                <c:pt idx="25068">
                  <c:v>3.7332839999999999E-5</c:v>
                </c:pt>
                <c:pt idx="25069">
                  <c:v>3.733131E-5</c:v>
                </c:pt>
                <c:pt idx="25070">
                  <c:v>3.7329780000000002E-5</c:v>
                </c:pt>
                <c:pt idx="25071">
                  <c:v>3.7328259999999997E-5</c:v>
                </c:pt>
                <c:pt idx="25072">
                  <c:v>3.7326739999999999E-5</c:v>
                </c:pt>
                <c:pt idx="25073">
                  <c:v>3.7325220000000001E-5</c:v>
                </c:pt>
                <c:pt idx="25074">
                  <c:v>3.7323719999999998E-5</c:v>
                </c:pt>
                <c:pt idx="25075">
                  <c:v>3.73222E-5</c:v>
                </c:pt>
                <c:pt idx="25076">
                  <c:v>3.7320670000000001E-5</c:v>
                </c:pt>
                <c:pt idx="25077">
                  <c:v>3.7319130000000002E-5</c:v>
                </c:pt>
                <c:pt idx="25078">
                  <c:v>3.7317609999999997E-5</c:v>
                </c:pt>
                <c:pt idx="25079">
                  <c:v>3.7316110000000001E-5</c:v>
                </c:pt>
                <c:pt idx="25080">
                  <c:v>3.731464E-5</c:v>
                </c:pt>
                <c:pt idx="25081">
                  <c:v>3.7313179999999999E-5</c:v>
                </c:pt>
                <c:pt idx="25082">
                  <c:v>3.7311660000000001E-5</c:v>
                </c:pt>
                <c:pt idx="25083">
                  <c:v>3.73101E-5</c:v>
                </c:pt>
                <c:pt idx="25084">
                  <c:v>3.7308499999999997E-5</c:v>
                </c:pt>
                <c:pt idx="25085">
                  <c:v>3.7306869999999998E-5</c:v>
                </c:pt>
                <c:pt idx="25086">
                  <c:v>3.730525E-5</c:v>
                </c:pt>
                <c:pt idx="25087">
                  <c:v>3.7303650000000003E-5</c:v>
                </c:pt>
                <c:pt idx="25088">
                  <c:v>3.7302080000000002E-5</c:v>
                </c:pt>
                <c:pt idx="25089">
                  <c:v>3.7300569999999998E-5</c:v>
                </c:pt>
                <c:pt idx="25090">
                  <c:v>3.729905E-5</c:v>
                </c:pt>
                <c:pt idx="25091">
                  <c:v>3.7297540000000003E-5</c:v>
                </c:pt>
                <c:pt idx="25092">
                  <c:v>3.7296029999999999E-5</c:v>
                </c:pt>
                <c:pt idx="25093">
                  <c:v>3.7294549999999997E-5</c:v>
                </c:pt>
                <c:pt idx="25094">
                  <c:v>3.7293019999999998E-5</c:v>
                </c:pt>
                <c:pt idx="25095">
                  <c:v>3.7291510000000001E-5</c:v>
                </c:pt>
                <c:pt idx="25096">
                  <c:v>3.728994E-5</c:v>
                </c:pt>
                <c:pt idx="25097">
                  <c:v>3.7288340000000003E-5</c:v>
                </c:pt>
                <c:pt idx="25098">
                  <c:v>3.7286709999999997E-5</c:v>
                </c:pt>
                <c:pt idx="25099">
                  <c:v>3.7285089999999999E-5</c:v>
                </c:pt>
                <c:pt idx="25100">
                  <c:v>3.7283470000000001E-5</c:v>
                </c:pt>
                <c:pt idx="25101">
                  <c:v>3.72819E-5</c:v>
                </c:pt>
                <c:pt idx="25102">
                  <c:v>3.728036E-5</c:v>
                </c:pt>
                <c:pt idx="25103">
                  <c:v>3.7278889999999999E-5</c:v>
                </c:pt>
                <c:pt idx="25104">
                  <c:v>3.727745E-5</c:v>
                </c:pt>
                <c:pt idx="25105">
                  <c:v>3.7276030000000002E-5</c:v>
                </c:pt>
                <c:pt idx="25106">
                  <c:v>3.7274590000000003E-5</c:v>
                </c:pt>
                <c:pt idx="25107">
                  <c:v>3.7273120000000002E-5</c:v>
                </c:pt>
                <c:pt idx="25108">
                  <c:v>3.7271589999999997E-5</c:v>
                </c:pt>
                <c:pt idx="25109">
                  <c:v>3.7270020000000002E-5</c:v>
                </c:pt>
                <c:pt idx="25110">
                  <c:v>3.7268390000000003E-5</c:v>
                </c:pt>
                <c:pt idx="25111">
                  <c:v>3.7266759999999998E-5</c:v>
                </c:pt>
                <c:pt idx="25112">
                  <c:v>3.7265139999999999E-5</c:v>
                </c:pt>
                <c:pt idx="25113">
                  <c:v>3.7263549999999997E-5</c:v>
                </c:pt>
                <c:pt idx="25114">
                  <c:v>3.7261980000000002E-5</c:v>
                </c:pt>
                <c:pt idx="25115">
                  <c:v>3.7260459999999997E-5</c:v>
                </c:pt>
                <c:pt idx="25116">
                  <c:v>3.7258960000000001E-5</c:v>
                </c:pt>
                <c:pt idx="25117">
                  <c:v>3.7257449999999997E-5</c:v>
                </c:pt>
                <c:pt idx="25118">
                  <c:v>3.7255919999999998E-5</c:v>
                </c:pt>
                <c:pt idx="25119">
                  <c:v>3.7254420000000002E-5</c:v>
                </c:pt>
                <c:pt idx="25120">
                  <c:v>3.7252909999999998E-5</c:v>
                </c:pt>
                <c:pt idx="25121">
                  <c:v>3.7251379999999999E-5</c:v>
                </c:pt>
                <c:pt idx="25122">
                  <c:v>3.7249819999999998E-5</c:v>
                </c:pt>
                <c:pt idx="25123">
                  <c:v>3.7248240000000003E-5</c:v>
                </c:pt>
                <c:pt idx="25124">
                  <c:v>3.7246629999999999E-5</c:v>
                </c:pt>
                <c:pt idx="25125">
                  <c:v>3.7245049999999997E-5</c:v>
                </c:pt>
                <c:pt idx="25126">
                  <c:v>3.7243519999999998E-5</c:v>
                </c:pt>
                <c:pt idx="25127">
                  <c:v>3.7242049999999997E-5</c:v>
                </c:pt>
                <c:pt idx="25128">
                  <c:v>3.7240609999999998E-5</c:v>
                </c:pt>
                <c:pt idx="25129">
                  <c:v>3.7239169999999999E-5</c:v>
                </c:pt>
                <c:pt idx="25130">
                  <c:v>3.7237670000000002E-5</c:v>
                </c:pt>
                <c:pt idx="25131">
                  <c:v>3.7236120000000002E-5</c:v>
                </c:pt>
                <c:pt idx="25132">
                  <c:v>3.7234499999999997E-5</c:v>
                </c:pt>
                <c:pt idx="25133">
                  <c:v>3.7232869999999998E-5</c:v>
                </c:pt>
                <c:pt idx="25134">
                  <c:v>3.7231260000000001E-5</c:v>
                </c:pt>
                <c:pt idx="25135">
                  <c:v>3.722969E-5</c:v>
                </c:pt>
                <c:pt idx="25136">
                  <c:v>3.722815E-5</c:v>
                </c:pt>
                <c:pt idx="25137">
                  <c:v>3.7226669999999998E-5</c:v>
                </c:pt>
                <c:pt idx="25138">
                  <c:v>3.7225160000000001E-5</c:v>
                </c:pt>
                <c:pt idx="25139">
                  <c:v>3.7223640000000003E-5</c:v>
                </c:pt>
                <c:pt idx="25140">
                  <c:v>3.722214E-5</c:v>
                </c:pt>
                <c:pt idx="25141">
                  <c:v>3.7220639999999997E-5</c:v>
                </c:pt>
                <c:pt idx="25142">
                  <c:v>3.721914E-5</c:v>
                </c:pt>
                <c:pt idx="25143">
                  <c:v>3.7217649999999998E-5</c:v>
                </c:pt>
                <c:pt idx="25144">
                  <c:v>3.721614E-5</c:v>
                </c:pt>
                <c:pt idx="25145">
                  <c:v>3.7214610000000002E-5</c:v>
                </c:pt>
                <c:pt idx="25146">
                  <c:v>3.7213070000000002E-5</c:v>
                </c:pt>
                <c:pt idx="25147">
                  <c:v>3.7211549999999998E-5</c:v>
                </c:pt>
                <c:pt idx="25148">
                  <c:v>3.7209980000000003E-5</c:v>
                </c:pt>
                <c:pt idx="25149">
                  <c:v>3.7208420000000002E-5</c:v>
                </c:pt>
                <c:pt idx="25150">
                  <c:v>3.7206860000000002E-5</c:v>
                </c:pt>
                <c:pt idx="25151">
                  <c:v>3.7205310000000002E-5</c:v>
                </c:pt>
                <c:pt idx="25152">
                  <c:v>3.7203760000000002E-5</c:v>
                </c:pt>
                <c:pt idx="25153">
                  <c:v>3.7202220000000002E-5</c:v>
                </c:pt>
                <c:pt idx="25154">
                  <c:v>3.7200660000000002E-5</c:v>
                </c:pt>
                <c:pt idx="25155">
                  <c:v>3.7199130000000003E-5</c:v>
                </c:pt>
                <c:pt idx="25156">
                  <c:v>3.7197589999999997E-5</c:v>
                </c:pt>
                <c:pt idx="25157">
                  <c:v>3.7196039999999997E-5</c:v>
                </c:pt>
                <c:pt idx="25158">
                  <c:v>3.7194489999999997E-5</c:v>
                </c:pt>
                <c:pt idx="25159">
                  <c:v>3.7192969999999999E-5</c:v>
                </c:pt>
                <c:pt idx="25160">
                  <c:v>3.7191450000000001E-5</c:v>
                </c:pt>
                <c:pt idx="25161">
                  <c:v>3.7189959999999999E-5</c:v>
                </c:pt>
                <c:pt idx="25162">
                  <c:v>3.7188489999999997E-5</c:v>
                </c:pt>
                <c:pt idx="25163">
                  <c:v>3.7187000000000002E-5</c:v>
                </c:pt>
                <c:pt idx="25164">
                  <c:v>3.7185489999999998E-5</c:v>
                </c:pt>
                <c:pt idx="25165">
                  <c:v>3.718398E-5</c:v>
                </c:pt>
                <c:pt idx="25166">
                  <c:v>3.7182409999999999E-5</c:v>
                </c:pt>
                <c:pt idx="25167">
                  <c:v>3.7180859999999999E-5</c:v>
                </c:pt>
                <c:pt idx="25168">
                  <c:v>3.717932E-5</c:v>
                </c:pt>
                <c:pt idx="25169">
                  <c:v>3.7177759999999999E-5</c:v>
                </c:pt>
                <c:pt idx="25170">
                  <c:v>3.7176189999999998E-5</c:v>
                </c:pt>
                <c:pt idx="25171">
                  <c:v>3.7174639999999998E-5</c:v>
                </c:pt>
                <c:pt idx="25172">
                  <c:v>3.7173089999999998E-5</c:v>
                </c:pt>
                <c:pt idx="25173">
                  <c:v>3.7171549999999998E-5</c:v>
                </c:pt>
                <c:pt idx="25174">
                  <c:v>3.717002E-5</c:v>
                </c:pt>
                <c:pt idx="25175">
                  <c:v>3.7168520000000003E-5</c:v>
                </c:pt>
                <c:pt idx="25176">
                  <c:v>3.7167009999999999E-5</c:v>
                </c:pt>
                <c:pt idx="25177">
                  <c:v>3.7165500000000002E-5</c:v>
                </c:pt>
                <c:pt idx="25178">
                  <c:v>3.7163979999999997E-5</c:v>
                </c:pt>
                <c:pt idx="25179">
                  <c:v>3.7162459999999999E-5</c:v>
                </c:pt>
                <c:pt idx="25180">
                  <c:v>3.716092E-5</c:v>
                </c:pt>
                <c:pt idx="25181">
                  <c:v>3.7159410000000003E-5</c:v>
                </c:pt>
                <c:pt idx="25182">
                  <c:v>3.7157909999999999E-5</c:v>
                </c:pt>
                <c:pt idx="25183">
                  <c:v>3.7156400000000002E-5</c:v>
                </c:pt>
                <c:pt idx="25184">
                  <c:v>3.7154930000000001E-5</c:v>
                </c:pt>
                <c:pt idx="25185">
                  <c:v>3.715346E-5</c:v>
                </c:pt>
                <c:pt idx="25186">
                  <c:v>3.7151989999999999E-5</c:v>
                </c:pt>
                <c:pt idx="25187">
                  <c:v>3.7150500000000003E-5</c:v>
                </c:pt>
                <c:pt idx="25188">
                  <c:v>3.7148989999999999E-5</c:v>
                </c:pt>
                <c:pt idx="25189">
                  <c:v>3.714745E-5</c:v>
                </c:pt>
                <c:pt idx="25190">
                  <c:v>3.7145879999999998E-5</c:v>
                </c:pt>
                <c:pt idx="25191">
                  <c:v>3.7144339999999999E-5</c:v>
                </c:pt>
                <c:pt idx="25192">
                  <c:v>3.7142779999999998E-5</c:v>
                </c:pt>
                <c:pt idx="25193">
                  <c:v>3.7141219999999997E-5</c:v>
                </c:pt>
                <c:pt idx="25194">
                  <c:v>3.7139659999999997E-5</c:v>
                </c:pt>
                <c:pt idx="25195">
                  <c:v>3.7138149999999999E-5</c:v>
                </c:pt>
                <c:pt idx="25196">
                  <c:v>3.7136659999999997E-5</c:v>
                </c:pt>
                <c:pt idx="25197">
                  <c:v>3.7135180000000002E-5</c:v>
                </c:pt>
                <c:pt idx="25198">
                  <c:v>3.7133689999999999E-5</c:v>
                </c:pt>
                <c:pt idx="25199">
                  <c:v>3.7132180000000002E-5</c:v>
                </c:pt>
                <c:pt idx="25200">
                  <c:v>3.7130650000000003E-5</c:v>
                </c:pt>
                <c:pt idx="25201">
                  <c:v>3.7129109999999997E-5</c:v>
                </c:pt>
                <c:pt idx="25202">
                  <c:v>3.7127569999999998E-5</c:v>
                </c:pt>
                <c:pt idx="25203">
                  <c:v>3.7126060000000001E-5</c:v>
                </c:pt>
                <c:pt idx="25204">
                  <c:v>3.7124530000000002E-5</c:v>
                </c:pt>
                <c:pt idx="25205">
                  <c:v>3.7123009999999997E-5</c:v>
                </c:pt>
                <c:pt idx="25206">
                  <c:v>3.71215E-5</c:v>
                </c:pt>
                <c:pt idx="25207">
                  <c:v>3.7120009999999998E-5</c:v>
                </c:pt>
                <c:pt idx="25208">
                  <c:v>3.7118510000000001E-5</c:v>
                </c:pt>
                <c:pt idx="25209">
                  <c:v>3.7117050000000001E-5</c:v>
                </c:pt>
                <c:pt idx="25210">
                  <c:v>3.7115539999999997E-5</c:v>
                </c:pt>
                <c:pt idx="25211">
                  <c:v>3.711404E-5</c:v>
                </c:pt>
                <c:pt idx="25212">
                  <c:v>3.7112539999999997E-5</c:v>
                </c:pt>
                <c:pt idx="25213">
                  <c:v>3.711104E-5</c:v>
                </c:pt>
                <c:pt idx="25214">
                  <c:v>3.7109500000000001E-5</c:v>
                </c:pt>
                <c:pt idx="25215">
                  <c:v>3.710793E-5</c:v>
                </c:pt>
                <c:pt idx="25216">
                  <c:v>3.7106369999999999E-5</c:v>
                </c:pt>
                <c:pt idx="25217">
                  <c:v>3.7104799999999998E-5</c:v>
                </c:pt>
                <c:pt idx="25218">
                  <c:v>3.7103249999999998E-5</c:v>
                </c:pt>
                <c:pt idx="25219">
                  <c:v>3.7101719999999999E-5</c:v>
                </c:pt>
                <c:pt idx="25220">
                  <c:v>3.7100220000000002E-5</c:v>
                </c:pt>
                <c:pt idx="25221">
                  <c:v>3.709873E-5</c:v>
                </c:pt>
                <c:pt idx="25222">
                  <c:v>3.7097249999999998E-5</c:v>
                </c:pt>
                <c:pt idx="25223">
                  <c:v>3.7095740000000001E-5</c:v>
                </c:pt>
                <c:pt idx="25224">
                  <c:v>3.7094239999999997E-5</c:v>
                </c:pt>
                <c:pt idx="25225">
                  <c:v>3.7092750000000002E-5</c:v>
                </c:pt>
                <c:pt idx="25226">
                  <c:v>3.7091229999999997E-5</c:v>
                </c:pt>
                <c:pt idx="25227">
                  <c:v>3.7089679999999997E-5</c:v>
                </c:pt>
                <c:pt idx="25228">
                  <c:v>3.7088120000000003E-5</c:v>
                </c:pt>
                <c:pt idx="25229">
                  <c:v>3.7086550000000002E-5</c:v>
                </c:pt>
                <c:pt idx="25230">
                  <c:v>3.7085039999999998E-5</c:v>
                </c:pt>
                <c:pt idx="25231">
                  <c:v>3.7083550000000002E-5</c:v>
                </c:pt>
                <c:pt idx="25232">
                  <c:v>3.7082090000000001E-5</c:v>
                </c:pt>
                <c:pt idx="25233">
                  <c:v>3.7080630000000001E-5</c:v>
                </c:pt>
                <c:pt idx="25234">
                  <c:v>3.7079110000000003E-5</c:v>
                </c:pt>
                <c:pt idx="25235">
                  <c:v>3.7077509999999999E-5</c:v>
                </c:pt>
                <c:pt idx="25236">
                  <c:v>3.7075920000000003E-5</c:v>
                </c:pt>
                <c:pt idx="25237">
                  <c:v>3.7074330000000001E-5</c:v>
                </c:pt>
                <c:pt idx="25238">
                  <c:v>3.7072739999999998E-5</c:v>
                </c:pt>
                <c:pt idx="25239">
                  <c:v>3.7071209999999999E-5</c:v>
                </c:pt>
                <c:pt idx="25240">
                  <c:v>3.706967E-5</c:v>
                </c:pt>
                <c:pt idx="25241">
                  <c:v>3.7068199999999999E-5</c:v>
                </c:pt>
                <c:pt idx="25242">
                  <c:v>3.7066739999999998E-5</c:v>
                </c:pt>
                <c:pt idx="25243">
                  <c:v>3.7065260000000003E-5</c:v>
                </c:pt>
                <c:pt idx="25244">
                  <c:v>3.7063749999999999E-5</c:v>
                </c:pt>
                <c:pt idx="25245">
                  <c:v>3.7062240000000002E-5</c:v>
                </c:pt>
                <c:pt idx="25246">
                  <c:v>3.7060710000000003E-5</c:v>
                </c:pt>
                <c:pt idx="25247">
                  <c:v>3.7059150000000002E-5</c:v>
                </c:pt>
                <c:pt idx="25248">
                  <c:v>3.7057600000000002E-5</c:v>
                </c:pt>
                <c:pt idx="25249">
                  <c:v>3.7055999999999999E-5</c:v>
                </c:pt>
                <c:pt idx="25250">
                  <c:v>3.7054449999999999E-5</c:v>
                </c:pt>
                <c:pt idx="25251">
                  <c:v>3.7052940000000002E-5</c:v>
                </c:pt>
                <c:pt idx="25252">
                  <c:v>3.7051429999999998E-5</c:v>
                </c:pt>
                <c:pt idx="25253">
                  <c:v>3.7049899999999999E-5</c:v>
                </c:pt>
                <c:pt idx="25254">
                  <c:v>3.7048329999999998E-5</c:v>
                </c:pt>
                <c:pt idx="25255">
                  <c:v>3.7046730000000001E-5</c:v>
                </c:pt>
                <c:pt idx="25256">
                  <c:v>3.7045190000000002E-5</c:v>
                </c:pt>
                <c:pt idx="25257">
                  <c:v>3.7043689999999998E-5</c:v>
                </c:pt>
                <c:pt idx="25258">
                  <c:v>3.7042200000000003E-5</c:v>
                </c:pt>
                <c:pt idx="25259">
                  <c:v>3.7040720000000001E-5</c:v>
                </c:pt>
                <c:pt idx="25260">
                  <c:v>3.7039229999999998E-5</c:v>
                </c:pt>
                <c:pt idx="25261">
                  <c:v>3.7037730000000002E-5</c:v>
                </c:pt>
                <c:pt idx="25262">
                  <c:v>3.7036180000000002E-5</c:v>
                </c:pt>
                <c:pt idx="25263">
                  <c:v>3.7034599999999999E-5</c:v>
                </c:pt>
                <c:pt idx="25264">
                  <c:v>3.7033019999999997E-5</c:v>
                </c:pt>
                <c:pt idx="25265">
                  <c:v>3.7031440000000002E-5</c:v>
                </c:pt>
                <c:pt idx="25266">
                  <c:v>3.7029870000000001E-5</c:v>
                </c:pt>
                <c:pt idx="25267">
                  <c:v>3.702831E-5</c:v>
                </c:pt>
                <c:pt idx="25268">
                  <c:v>3.7026780000000001E-5</c:v>
                </c:pt>
                <c:pt idx="25269">
                  <c:v>3.7025289999999999E-5</c:v>
                </c:pt>
                <c:pt idx="25270">
                  <c:v>3.7023790000000002E-5</c:v>
                </c:pt>
                <c:pt idx="25271">
                  <c:v>3.7022240000000002E-5</c:v>
                </c:pt>
                <c:pt idx="25272">
                  <c:v>3.7020729999999998E-5</c:v>
                </c:pt>
                <c:pt idx="25273">
                  <c:v>3.70192E-5</c:v>
                </c:pt>
                <c:pt idx="25274">
                  <c:v>3.7017690000000002E-5</c:v>
                </c:pt>
                <c:pt idx="25275">
                  <c:v>3.7016169999999998E-5</c:v>
                </c:pt>
                <c:pt idx="25276">
                  <c:v>3.7014609999999997E-5</c:v>
                </c:pt>
                <c:pt idx="25277">
                  <c:v>3.7013040000000002E-5</c:v>
                </c:pt>
                <c:pt idx="25278">
                  <c:v>3.7011429999999998E-5</c:v>
                </c:pt>
                <c:pt idx="25279">
                  <c:v>3.7009799999999999E-5</c:v>
                </c:pt>
                <c:pt idx="25280">
                  <c:v>3.7008210000000003E-5</c:v>
                </c:pt>
                <c:pt idx="25281">
                  <c:v>3.7006660000000003E-5</c:v>
                </c:pt>
                <c:pt idx="25282">
                  <c:v>3.7005129999999998E-5</c:v>
                </c:pt>
                <c:pt idx="25283">
                  <c:v>3.700361E-5</c:v>
                </c:pt>
                <c:pt idx="25284">
                  <c:v>3.700216E-5</c:v>
                </c:pt>
                <c:pt idx="25285">
                  <c:v>3.700071E-5</c:v>
                </c:pt>
                <c:pt idx="25286">
                  <c:v>3.6999239999999999E-5</c:v>
                </c:pt>
                <c:pt idx="25287">
                  <c:v>3.6997669999999998E-5</c:v>
                </c:pt>
                <c:pt idx="25288">
                  <c:v>3.6996090000000002E-5</c:v>
                </c:pt>
                <c:pt idx="25289">
                  <c:v>3.69945E-5</c:v>
                </c:pt>
                <c:pt idx="25290">
                  <c:v>3.6992849999999999E-5</c:v>
                </c:pt>
                <c:pt idx="25291">
                  <c:v>3.6991189999999998E-5</c:v>
                </c:pt>
                <c:pt idx="25292">
                  <c:v>3.6989610000000003E-5</c:v>
                </c:pt>
                <c:pt idx="25293">
                  <c:v>3.6988079999999998E-5</c:v>
                </c:pt>
                <c:pt idx="25294">
                  <c:v>3.6986529999999998E-5</c:v>
                </c:pt>
                <c:pt idx="25295">
                  <c:v>3.6985069999999997E-5</c:v>
                </c:pt>
                <c:pt idx="25296">
                  <c:v>3.6983619999999997E-5</c:v>
                </c:pt>
                <c:pt idx="25297">
                  <c:v>3.6982120000000001E-5</c:v>
                </c:pt>
                <c:pt idx="25298">
                  <c:v>3.6980580000000002E-5</c:v>
                </c:pt>
                <c:pt idx="25299">
                  <c:v>3.697901E-5</c:v>
                </c:pt>
                <c:pt idx="25300">
                  <c:v>3.697736E-5</c:v>
                </c:pt>
                <c:pt idx="25301">
                  <c:v>3.6975730000000001E-5</c:v>
                </c:pt>
                <c:pt idx="25302">
                  <c:v>3.6974080000000001E-5</c:v>
                </c:pt>
                <c:pt idx="25303">
                  <c:v>3.6972440000000001E-5</c:v>
                </c:pt>
                <c:pt idx="25304">
                  <c:v>3.697087E-5</c:v>
                </c:pt>
                <c:pt idx="25305">
                  <c:v>3.6969379999999997E-5</c:v>
                </c:pt>
                <c:pt idx="25306">
                  <c:v>3.6967849999999999E-5</c:v>
                </c:pt>
                <c:pt idx="25307">
                  <c:v>3.6966399999999999E-5</c:v>
                </c:pt>
                <c:pt idx="25308">
                  <c:v>3.6964980000000001E-5</c:v>
                </c:pt>
                <c:pt idx="25309">
                  <c:v>3.6963469999999997E-5</c:v>
                </c:pt>
                <c:pt idx="25310">
                  <c:v>3.6961919999999997E-5</c:v>
                </c:pt>
                <c:pt idx="25311">
                  <c:v>3.6960360000000003E-5</c:v>
                </c:pt>
                <c:pt idx="25312">
                  <c:v>3.6958719999999997E-5</c:v>
                </c:pt>
                <c:pt idx="25313">
                  <c:v>3.6957089999999998E-5</c:v>
                </c:pt>
                <c:pt idx="25314">
                  <c:v>3.6955449999999999E-5</c:v>
                </c:pt>
                <c:pt idx="25315">
                  <c:v>3.6953840000000001E-5</c:v>
                </c:pt>
                <c:pt idx="25316">
                  <c:v>3.6952320000000003E-5</c:v>
                </c:pt>
                <c:pt idx="25317">
                  <c:v>3.695082E-5</c:v>
                </c:pt>
                <c:pt idx="25318">
                  <c:v>3.6949300000000002E-5</c:v>
                </c:pt>
                <c:pt idx="25319">
                  <c:v>3.6947709999999999E-5</c:v>
                </c:pt>
                <c:pt idx="25320">
                  <c:v>3.6946139999999998E-5</c:v>
                </c:pt>
                <c:pt idx="25321">
                  <c:v>3.6944560000000003E-5</c:v>
                </c:pt>
                <c:pt idx="25322">
                  <c:v>3.6942900000000002E-5</c:v>
                </c:pt>
                <c:pt idx="25323">
                  <c:v>3.6941289999999997E-5</c:v>
                </c:pt>
                <c:pt idx="25324">
                  <c:v>3.6939729999999997E-5</c:v>
                </c:pt>
                <c:pt idx="25325">
                  <c:v>3.6938170000000003E-5</c:v>
                </c:pt>
                <c:pt idx="25326">
                  <c:v>3.693667E-5</c:v>
                </c:pt>
                <c:pt idx="25327">
                  <c:v>3.6935179999999997E-5</c:v>
                </c:pt>
                <c:pt idx="25328">
                  <c:v>3.693367E-5</c:v>
                </c:pt>
                <c:pt idx="25329">
                  <c:v>3.6932070000000003E-5</c:v>
                </c:pt>
                <c:pt idx="25330">
                  <c:v>3.6930500000000002E-5</c:v>
                </c:pt>
                <c:pt idx="25331">
                  <c:v>3.6928919999999999E-5</c:v>
                </c:pt>
                <c:pt idx="25332">
                  <c:v>3.6927339999999997E-5</c:v>
                </c:pt>
                <c:pt idx="25333">
                  <c:v>3.6925750000000001E-5</c:v>
                </c:pt>
                <c:pt idx="25334">
                  <c:v>3.6924190000000001E-5</c:v>
                </c:pt>
                <c:pt idx="25335">
                  <c:v>3.6922670000000003E-5</c:v>
                </c:pt>
                <c:pt idx="25336">
                  <c:v>3.6921110000000002E-5</c:v>
                </c:pt>
                <c:pt idx="25337">
                  <c:v>3.6919580000000003E-5</c:v>
                </c:pt>
                <c:pt idx="25338">
                  <c:v>3.6918059999999999E-5</c:v>
                </c:pt>
                <c:pt idx="25339">
                  <c:v>3.6916489999999997E-5</c:v>
                </c:pt>
                <c:pt idx="25340">
                  <c:v>3.6914969999999999E-5</c:v>
                </c:pt>
                <c:pt idx="25341">
                  <c:v>3.6913399999999998E-5</c:v>
                </c:pt>
                <c:pt idx="25342">
                  <c:v>3.6911839999999997E-5</c:v>
                </c:pt>
                <c:pt idx="25343">
                  <c:v>3.6910309999999999E-5</c:v>
                </c:pt>
                <c:pt idx="25344">
                  <c:v>3.690878E-5</c:v>
                </c:pt>
                <c:pt idx="25345">
                  <c:v>3.6907209999999999E-5</c:v>
                </c:pt>
                <c:pt idx="25346">
                  <c:v>3.6905659999999999E-5</c:v>
                </c:pt>
                <c:pt idx="25347">
                  <c:v>3.690404E-5</c:v>
                </c:pt>
                <c:pt idx="25348">
                  <c:v>3.690248E-5</c:v>
                </c:pt>
                <c:pt idx="25349">
                  <c:v>3.6900919999999999E-5</c:v>
                </c:pt>
                <c:pt idx="25350">
                  <c:v>3.6899349999999998E-5</c:v>
                </c:pt>
                <c:pt idx="25351">
                  <c:v>3.6897819999999999E-5</c:v>
                </c:pt>
                <c:pt idx="25352">
                  <c:v>3.6896269999999999E-5</c:v>
                </c:pt>
                <c:pt idx="25353">
                  <c:v>3.6894760000000002E-5</c:v>
                </c:pt>
                <c:pt idx="25354">
                  <c:v>3.6893210000000002E-5</c:v>
                </c:pt>
                <c:pt idx="25355">
                  <c:v>3.6891619999999999E-5</c:v>
                </c:pt>
                <c:pt idx="25356">
                  <c:v>3.689008E-5</c:v>
                </c:pt>
                <c:pt idx="25357">
                  <c:v>3.6888489999999997E-5</c:v>
                </c:pt>
                <c:pt idx="25358">
                  <c:v>3.6886949999999998E-5</c:v>
                </c:pt>
                <c:pt idx="25359">
                  <c:v>3.6885409999999998E-5</c:v>
                </c:pt>
                <c:pt idx="25360">
                  <c:v>3.6883839999999997E-5</c:v>
                </c:pt>
                <c:pt idx="25361">
                  <c:v>3.6882280000000003E-5</c:v>
                </c:pt>
                <c:pt idx="25362">
                  <c:v>3.6880669999999999E-5</c:v>
                </c:pt>
                <c:pt idx="25363">
                  <c:v>3.6879090000000003E-5</c:v>
                </c:pt>
                <c:pt idx="25364">
                  <c:v>3.6877540000000003E-5</c:v>
                </c:pt>
                <c:pt idx="25365">
                  <c:v>3.6875970000000002E-5</c:v>
                </c:pt>
                <c:pt idx="25366">
                  <c:v>3.6874420000000002E-5</c:v>
                </c:pt>
                <c:pt idx="25367">
                  <c:v>3.6872880000000003E-5</c:v>
                </c:pt>
                <c:pt idx="25368">
                  <c:v>3.6871330000000003E-5</c:v>
                </c:pt>
                <c:pt idx="25369">
                  <c:v>3.6869750000000001E-5</c:v>
                </c:pt>
                <c:pt idx="25370">
                  <c:v>3.6868169999999998E-5</c:v>
                </c:pt>
                <c:pt idx="25371">
                  <c:v>3.6866619999999998E-5</c:v>
                </c:pt>
                <c:pt idx="25372">
                  <c:v>3.6865079999999999E-5</c:v>
                </c:pt>
                <c:pt idx="25373">
                  <c:v>3.6863599999999997E-5</c:v>
                </c:pt>
                <c:pt idx="25374">
                  <c:v>3.686209E-5</c:v>
                </c:pt>
                <c:pt idx="25375">
                  <c:v>3.6860529999999999E-5</c:v>
                </c:pt>
                <c:pt idx="25376">
                  <c:v>3.6858959999999998E-5</c:v>
                </c:pt>
                <c:pt idx="25377">
                  <c:v>3.6857390000000003E-5</c:v>
                </c:pt>
                <c:pt idx="25378">
                  <c:v>3.6855769999999998E-5</c:v>
                </c:pt>
                <c:pt idx="25379">
                  <c:v>3.6854170000000002E-5</c:v>
                </c:pt>
                <c:pt idx="25380">
                  <c:v>3.6852589999999999E-5</c:v>
                </c:pt>
                <c:pt idx="25381">
                  <c:v>3.6851029999999999E-5</c:v>
                </c:pt>
                <c:pt idx="25382">
                  <c:v>3.6849540000000003E-5</c:v>
                </c:pt>
                <c:pt idx="25383">
                  <c:v>3.6848019999999998E-5</c:v>
                </c:pt>
                <c:pt idx="25384">
                  <c:v>3.684649E-5</c:v>
                </c:pt>
                <c:pt idx="25385">
                  <c:v>3.6844929999999999E-5</c:v>
                </c:pt>
                <c:pt idx="25386">
                  <c:v>3.6843330000000002E-5</c:v>
                </c:pt>
                <c:pt idx="25387">
                  <c:v>3.684175E-5</c:v>
                </c:pt>
                <c:pt idx="25388">
                  <c:v>3.6840210000000001E-5</c:v>
                </c:pt>
                <c:pt idx="25389">
                  <c:v>3.6838670000000001E-5</c:v>
                </c:pt>
                <c:pt idx="25390">
                  <c:v>3.68371E-5</c:v>
                </c:pt>
                <c:pt idx="25391">
                  <c:v>3.6835529999999999E-5</c:v>
                </c:pt>
                <c:pt idx="25392">
                  <c:v>3.6833920000000001E-5</c:v>
                </c:pt>
                <c:pt idx="25393">
                  <c:v>3.6832280000000002E-5</c:v>
                </c:pt>
                <c:pt idx="25394">
                  <c:v>3.6830620000000001E-5</c:v>
                </c:pt>
                <c:pt idx="25395">
                  <c:v>3.682896E-5</c:v>
                </c:pt>
                <c:pt idx="25396">
                  <c:v>3.6827340000000002E-5</c:v>
                </c:pt>
                <c:pt idx="25397">
                  <c:v>3.6825790000000002E-5</c:v>
                </c:pt>
                <c:pt idx="25398">
                  <c:v>3.6824289999999998E-5</c:v>
                </c:pt>
                <c:pt idx="25399">
                  <c:v>3.6822810000000003E-5</c:v>
                </c:pt>
                <c:pt idx="25400">
                  <c:v>3.6821350000000003E-5</c:v>
                </c:pt>
                <c:pt idx="25401">
                  <c:v>3.681985E-5</c:v>
                </c:pt>
                <c:pt idx="25402">
                  <c:v>3.681831E-5</c:v>
                </c:pt>
                <c:pt idx="25403">
                  <c:v>3.6816739999999999E-5</c:v>
                </c:pt>
                <c:pt idx="25404">
                  <c:v>3.6815169999999997E-5</c:v>
                </c:pt>
                <c:pt idx="25405">
                  <c:v>3.6813619999999997E-5</c:v>
                </c:pt>
                <c:pt idx="25406">
                  <c:v>3.6812030000000001E-5</c:v>
                </c:pt>
                <c:pt idx="25407">
                  <c:v>3.6810410000000003E-5</c:v>
                </c:pt>
                <c:pt idx="25408">
                  <c:v>3.6808789999999998E-5</c:v>
                </c:pt>
                <c:pt idx="25409">
                  <c:v>3.6807190000000002E-5</c:v>
                </c:pt>
                <c:pt idx="25410">
                  <c:v>3.6805599999999999E-5</c:v>
                </c:pt>
                <c:pt idx="25411">
                  <c:v>3.6803990000000001E-5</c:v>
                </c:pt>
                <c:pt idx="25412">
                  <c:v>3.6802389999999998E-5</c:v>
                </c:pt>
                <c:pt idx="25413">
                  <c:v>3.6800919999999997E-5</c:v>
                </c:pt>
                <c:pt idx="25414">
                  <c:v>3.6796599999999999E-5</c:v>
                </c:pt>
                <c:pt idx="25415">
                  <c:v>3.6790849999999997E-5</c:v>
                </c:pt>
                <c:pt idx="25416">
                  <c:v>3.6784630000000002E-5</c:v>
                </c:pt>
                <c:pt idx="25417">
                  <c:v>3.6778469999999998E-5</c:v>
                </c:pt>
                <c:pt idx="25418">
                  <c:v>3.6772820000000003E-5</c:v>
                </c:pt>
                <c:pt idx="25419">
                  <c:v>3.6768070000000003E-5</c:v>
                </c:pt>
                <c:pt idx="25420">
                  <c:v>3.6763569999999999E-5</c:v>
                </c:pt>
                <c:pt idx="25421">
                  <c:v>3.6760839999999998E-5</c:v>
                </c:pt>
                <c:pt idx="25422">
                  <c:v>3.6759820000000001E-5</c:v>
                </c:pt>
                <c:pt idx="25423">
                  <c:v>3.6759859999999997E-5</c:v>
                </c:pt>
                <c:pt idx="25424">
                  <c:v>3.6760349999999998E-5</c:v>
                </c:pt>
                <c:pt idx="25425">
                  <c:v>3.6761239999999999E-5</c:v>
                </c:pt>
                <c:pt idx="25426">
                  <c:v>3.6761699999999997E-5</c:v>
                </c:pt>
                <c:pt idx="25427">
                  <c:v>3.6761380000000002E-5</c:v>
                </c:pt>
                <c:pt idx="25428">
                  <c:v>3.6760210000000002E-5</c:v>
                </c:pt>
                <c:pt idx="25429">
                  <c:v>3.675815E-5</c:v>
                </c:pt>
                <c:pt idx="25430">
                  <c:v>3.6755470000000002E-5</c:v>
                </c:pt>
                <c:pt idx="25431">
                  <c:v>3.6752480000000003E-5</c:v>
                </c:pt>
                <c:pt idx="25432">
                  <c:v>3.6749509999999998E-5</c:v>
                </c:pt>
                <c:pt idx="25433">
                  <c:v>3.6746750000000002E-5</c:v>
                </c:pt>
                <c:pt idx="25434">
                  <c:v>3.6744369999999998E-5</c:v>
                </c:pt>
                <c:pt idx="25435">
                  <c:v>3.6742400000000002E-5</c:v>
                </c:pt>
                <c:pt idx="25436">
                  <c:v>3.674082E-5</c:v>
                </c:pt>
                <c:pt idx="25437">
                  <c:v>3.6739500000000003E-5</c:v>
                </c:pt>
                <c:pt idx="25438">
                  <c:v>3.673829E-5</c:v>
                </c:pt>
                <c:pt idx="25439">
                  <c:v>3.6737109999999998E-5</c:v>
                </c:pt>
                <c:pt idx="25440">
                  <c:v>3.6735910000000002E-5</c:v>
                </c:pt>
                <c:pt idx="25441">
                  <c:v>3.6734569999999997E-5</c:v>
                </c:pt>
                <c:pt idx="25442">
                  <c:v>3.6733080000000001E-5</c:v>
                </c:pt>
                <c:pt idx="25443">
                  <c:v>3.6731450000000002E-5</c:v>
                </c:pt>
                <c:pt idx="25444">
                  <c:v>3.6729700000000002E-5</c:v>
                </c:pt>
                <c:pt idx="25445">
                  <c:v>3.6727899999999998E-5</c:v>
                </c:pt>
                <c:pt idx="25446">
                  <c:v>3.672609E-5</c:v>
                </c:pt>
                <c:pt idx="25447">
                  <c:v>3.6724309999999997E-5</c:v>
                </c:pt>
                <c:pt idx="25448">
                  <c:v>3.6722569999999998E-5</c:v>
                </c:pt>
                <c:pt idx="25449">
                  <c:v>3.6720890000000002E-5</c:v>
                </c:pt>
                <c:pt idx="25450">
                  <c:v>3.6719279999999998E-5</c:v>
                </c:pt>
                <c:pt idx="25451">
                  <c:v>3.6717710000000003E-5</c:v>
                </c:pt>
                <c:pt idx="25452">
                  <c:v>3.6716199999999999E-5</c:v>
                </c:pt>
                <c:pt idx="25453">
                  <c:v>3.6714700000000003E-5</c:v>
                </c:pt>
                <c:pt idx="25454">
                  <c:v>3.6713199999999999E-5</c:v>
                </c:pt>
                <c:pt idx="25455">
                  <c:v>3.6711690000000002E-5</c:v>
                </c:pt>
                <c:pt idx="25456">
                  <c:v>3.6710189999999999E-5</c:v>
                </c:pt>
                <c:pt idx="25457">
                  <c:v>3.670866E-5</c:v>
                </c:pt>
                <c:pt idx="25458">
                  <c:v>3.6707140000000002E-5</c:v>
                </c:pt>
                <c:pt idx="25459">
                  <c:v>3.6705590000000002E-5</c:v>
                </c:pt>
                <c:pt idx="25460">
                  <c:v>3.670401E-5</c:v>
                </c:pt>
                <c:pt idx="25461">
                  <c:v>3.6702409999999997E-5</c:v>
                </c:pt>
                <c:pt idx="25462">
                  <c:v>3.6700779999999998E-5</c:v>
                </c:pt>
                <c:pt idx="25463">
                  <c:v>3.6699129999999998E-5</c:v>
                </c:pt>
                <c:pt idx="25464">
                  <c:v>3.6697479999999997E-5</c:v>
                </c:pt>
                <c:pt idx="25465">
                  <c:v>3.6695849999999999E-5</c:v>
                </c:pt>
                <c:pt idx="25466">
                  <c:v>3.6694209999999999E-5</c:v>
                </c:pt>
                <c:pt idx="25467">
                  <c:v>3.6692629999999997E-5</c:v>
                </c:pt>
                <c:pt idx="25468">
                  <c:v>3.6691099999999998E-5</c:v>
                </c:pt>
                <c:pt idx="25469">
                  <c:v>3.6689610000000003E-5</c:v>
                </c:pt>
                <c:pt idx="25470">
                  <c:v>3.6688189999999998E-5</c:v>
                </c:pt>
                <c:pt idx="25471">
                  <c:v>3.6686790000000002E-5</c:v>
                </c:pt>
                <c:pt idx="25472">
                  <c:v>3.6685340000000002E-5</c:v>
                </c:pt>
                <c:pt idx="25473">
                  <c:v>3.6683800000000003E-5</c:v>
                </c:pt>
                <c:pt idx="25474">
                  <c:v>3.6682160000000003E-5</c:v>
                </c:pt>
                <c:pt idx="25475">
                  <c:v>3.6680490000000002E-5</c:v>
                </c:pt>
                <c:pt idx="25476">
                  <c:v>3.6678830000000001E-5</c:v>
                </c:pt>
                <c:pt idx="25477">
                  <c:v>3.667717E-5</c:v>
                </c:pt>
                <c:pt idx="25478">
                  <c:v>3.6675550000000002E-5</c:v>
                </c:pt>
                <c:pt idx="25479">
                  <c:v>3.6673929999999997E-5</c:v>
                </c:pt>
                <c:pt idx="25480">
                  <c:v>3.6672360000000002E-5</c:v>
                </c:pt>
                <c:pt idx="25481">
                  <c:v>3.6670849999999998E-5</c:v>
                </c:pt>
                <c:pt idx="25482">
                  <c:v>3.6669350000000002E-5</c:v>
                </c:pt>
                <c:pt idx="25483">
                  <c:v>3.666787E-5</c:v>
                </c:pt>
                <c:pt idx="25484">
                  <c:v>3.6666379999999997E-5</c:v>
                </c:pt>
                <c:pt idx="25485">
                  <c:v>3.6664849999999998E-5</c:v>
                </c:pt>
                <c:pt idx="25486">
                  <c:v>3.6663279999999997E-5</c:v>
                </c:pt>
                <c:pt idx="25487">
                  <c:v>3.6661659999999999E-5</c:v>
                </c:pt>
                <c:pt idx="25488">
                  <c:v>3.6660050000000001E-5</c:v>
                </c:pt>
                <c:pt idx="25489">
                  <c:v>3.6658410000000002E-5</c:v>
                </c:pt>
                <c:pt idx="25490">
                  <c:v>3.6656789999999997E-5</c:v>
                </c:pt>
                <c:pt idx="25491">
                  <c:v>3.665518E-5</c:v>
                </c:pt>
                <c:pt idx="25492">
                  <c:v>3.6653609999999998E-5</c:v>
                </c:pt>
                <c:pt idx="25493">
                  <c:v>3.6652059999999998E-5</c:v>
                </c:pt>
                <c:pt idx="25494">
                  <c:v>3.6650519999999999E-5</c:v>
                </c:pt>
                <c:pt idx="25495">
                  <c:v>3.6648959999999998E-5</c:v>
                </c:pt>
                <c:pt idx="25496">
                  <c:v>3.6647399999999997E-5</c:v>
                </c:pt>
                <c:pt idx="25497">
                  <c:v>3.6645830000000003E-5</c:v>
                </c:pt>
                <c:pt idx="25498">
                  <c:v>3.6644250000000001E-5</c:v>
                </c:pt>
                <c:pt idx="25499">
                  <c:v>3.6642630000000003E-5</c:v>
                </c:pt>
                <c:pt idx="25500">
                  <c:v>3.6640999999999997E-5</c:v>
                </c:pt>
                <c:pt idx="25501">
                  <c:v>3.6639359999999997E-5</c:v>
                </c:pt>
                <c:pt idx="25502">
                  <c:v>3.6637690000000003E-5</c:v>
                </c:pt>
                <c:pt idx="25503">
                  <c:v>3.6636030000000002E-5</c:v>
                </c:pt>
                <c:pt idx="25504">
                  <c:v>3.663445E-5</c:v>
                </c:pt>
                <c:pt idx="25505">
                  <c:v>3.66329E-5</c:v>
                </c:pt>
                <c:pt idx="25506">
                  <c:v>3.6631390000000002E-5</c:v>
                </c:pt>
                <c:pt idx="25507">
                  <c:v>3.6629869999999998E-5</c:v>
                </c:pt>
                <c:pt idx="25508">
                  <c:v>3.662836E-5</c:v>
                </c:pt>
                <c:pt idx="25509">
                  <c:v>3.662681E-5</c:v>
                </c:pt>
                <c:pt idx="25510">
                  <c:v>3.6625209999999997E-5</c:v>
                </c:pt>
                <c:pt idx="25511">
                  <c:v>3.6623579999999998E-5</c:v>
                </c:pt>
                <c:pt idx="25512">
                  <c:v>3.6621929999999998E-5</c:v>
                </c:pt>
                <c:pt idx="25513">
                  <c:v>3.6620250000000002E-5</c:v>
                </c:pt>
                <c:pt idx="25514">
                  <c:v>3.6618549999999999E-5</c:v>
                </c:pt>
                <c:pt idx="25515">
                  <c:v>3.6616899999999998E-5</c:v>
                </c:pt>
                <c:pt idx="25516">
                  <c:v>3.6615320000000003E-5</c:v>
                </c:pt>
                <c:pt idx="25517">
                  <c:v>3.6613770000000003E-5</c:v>
                </c:pt>
                <c:pt idx="25518">
                  <c:v>3.6612249999999998E-5</c:v>
                </c:pt>
                <c:pt idx="25519">
                  <c:v>3.6610740000000001E-5</c:v>
                </c:pt>
                <c:pt idx="25520">
                  <c:v>3.6609190000000001E-5</c:v>
                </c:pt>
                <c:pt idx="25521">
                  <c:v>3.6607599999999998E-5</c:v>
                </c:pt>
                <c:pt idx="25522">
                  <c:v>3.6605990000000001E-5</c:v>
                </c:pt>
                <c:pt idx="25523">
                  <c:v>3.6604340000000001E-5</c:v>
                </c:pt>
                <c:pt idx="25524">
                  <c:v>3.660268E-5</c:v>
                </c:pt>
                <c:pt idx="25525">
                  <c:v>3.6601029999999999E-5</c:v>
                </c:pt>
                <c:pt idx="25526">
                  <c:v>3.6599359999999998E-5</c:v>
                </c:pt>
                <c:pt idx="25527">
                  <c:v>3.659774E-5</c:v>
                </c:pt>
                <c:pt idx="25528">
                  <c:v>3.6596169999999998E-5</c:v>
                </c:pt>
                <c:pt idx="25529">
                  <c:v>3.6594619999999998E-5</c:v>
                </c:pt>
                <c:pt idx="25530">
                  <c:v>3.6593079999999999E-5</c:v>
                </c:pt>
                <c:pt idx="25531">
                  <c:v>3.659155E-5</c:v>
                </c:pt>
                <c:pt idx="25532">
                  <c:v>3.6590010000000001E-5</c:v>
                </c:pt>
                <c:pt idx="25533">
                  <c:v>3.658844E-5</c:v>
                </c:pt>
                <c:pt idx="25534">
                  <c:v>3.6586840000000003E-5</c:v>
                </c:pt>
                <c:pt idx="25535">
                  <c:v>3.6585200000000003E-5</c:v>
                </c:pt>
                <c:pt idx="25536">
                  <c:v>3.6583550000000003E-5</c:v>
                </c:pt>
                <c:pt idx="25537">
                  <c:v>3.6581890000000002E-5</c:v>
                </c:pt>
                <c:pt idx="25538">
                  <c:v>3.6580230000000001E-5</c:v>
                </c:pt>
                <c:pt idx="25539">
                  <c:v>3.657857E-5</c:v>
                </c:pt>
                <c:pt idx="25540">
                  <c:v>3.6576940000000002E-5</c:v>
                </c:pt>
                <c:pt idx="25541">
                  <c:v>3.6575310000000003E-5</c:v>
                </c:pt>
                <c:pt idx="25542">
                  <c:v>3.657372E-5</c:v>
                </c:pt>
                <c:pt idx="25543">
                  <c:v>3.6572129999999997E-5</c:v>
                </c:pt>
                <c:pt idx="25544">
                  <c:v>3.6570550000000002E-5</c:v>
                </c:pt>
                <c:pt idx="25545">
                  <c:v>3.656898E-5</c:v>
                </c:pt>
                <c:pt idx="25546">
                  <c:v>3.656743E-5</c:v>
                </c:pt>
                <c:pt idx="25547">
                  <c:v>3.6565839999999998E-5</c:v>
                </c:pt>
                <c:pt idx="25548">
                  <c:v>3.6564250000000001E-5</c:v>
                </c:pt>
                <c:pt idx="25549">
                  <c:v>3.6562630000000003E-5</c:v>
                </c:pt>
                <c:pt idx="25550">
                  <c:v>3.6561040000000001E-5</c:v>
                </c:pt>
                <c:pt idx="25551">
                  <c:v>3.6559420000000002E-5</c:v>
                </c:pt>
                <c:pt idx="25552">
                  <c:v>3.6557799999999998E-5</c:v>
                </c:pt>
                <c:pt idx="25553">
                  <c:v>3.6556159999999998E-5</c:v>
                </c:pt>
                <c:pt idx="25554">
                  <c:v>3.6554550000000001E-5</c:v>
                </c:pt>
                <c:pt idx="25555">
                  <c:v>3.6552940000000003E-5</c:v>
                </c:pt>
                <c:pt idx="25556">
                  <c:v>3.655134E-5</c:v>
                </c:pt>
                <c:pt idx="25557">
                  <c:v>3.6549720000000001E-5</c:v>
                </c:pt>
                <c:pt idx="25558">
                  <c:v>3.6548109999999997E-5</c:v>
                </c:pt>
                <c:pt idx="25559">
                  <c:v>3.6546479999999998E-5</c:v>
                </c:pt>
                <c:pt idx="25560">
                  <c:v>3.6544900000000003E-5</c:v>
                </c:pt>
                <c:pt idx="25561">
                  <c:v>3.6543320000000001E-5</c:v>
                </c:pt>
                <c:pt idx="25562">
                  <c:v>3.654175E-5</c:v>
                </c:pt>
                <c:pt idx="25563">
                  <c:v>3.6540159999999997E-5</c:v>
                </c:pt>
                <c:pt idx="25564">
                  <c:v>3.6538570000000001E-5</c:v>
                </c:pt>
                <c:pt idx="25565">
                  <c:v>3.6536960000000003E-5</c:v>
                </c:pt>
                <c:pt idx="25566">
                  <c:v>3.6535349999999999E-5</c:v>
                </c:pt>
                <c:pt idx="25567">
                  <c:v>3.6533740000000002E-5</c:v>
                </c:pt>
                <c:pt idx="25568">
                  <c:v>3.6532139999999998E-5</c:v>
                </c:pt>
                <c:pt idx="25569">
                  <c:v>3.6530530000000001E-5</c:v>
                </c:pt>
                <c:pt idx="25570">
                  <c:v>3.6528929999999997E-5</c:v>
                </c:pt>
                <c:pt idx="25571">
                  <c:v>3.6527299999999998E-5</c:v>
                </c:pt>
                <c:pt idx="25572">
                  <c:v>3.652567E-5</c:v>
                </c:pt>
                <c:pt idx="25573">
                  <c:v>3.652403E-5</c:v>
                </c:pt>
                <c:pt idx="25574">
                  <c:v>3.6522420000000003E-5</c:v>
                </c:pt>
                <c:pt idx="25575">
                  <c:v>3.6520799999999998E-5</c:v>
                </c:pt>
                <c:pt idx="25576">
                  <c:v>3.6519200000000001E-5</c:v>
                </c:pt>
                <c:pt idx="25577">
                  <c:v>3.6517609999999998E-5</c:v>
                </c:pt>
                <c:pt idx="25578">
                  <c:v>3.6516020000000002E-5</c:v>
                </c:pt>
                <c:pt idx="25579">
                  <c:v>3.6514450000000001E-5</c:v>
                </c:pt>
                <c:pt idx="25580">
                  <c:v>3.651289E-5</c:v>
                </c:pt>
                <c:pt idx="25581">
                  <c:v>3.6511290000000003E-5</c:v>
                </c:pt>
                <c:pt idx="25582">
                  <c:v>3.6509669999999998E-5</c:v>
                </c:pt>
                <c:pt idx="25583">
                  <c:v>3.6508019999999998E-5</c:v>
                </c:pt>
                <c:pt idx="25584">
                  <c:v>3.6506379999999999E-5</c:v>
                </c:pt>
                <c:pt idx="25585">
                  <c:v>3.6504719999999998E-5</c:v>
                </c:pt>
                <c:pt idx="25586">
                  <c:v>3.6503069999999997E-5</c:v>
                </c:pt>
                <c:pt idx="25587">
                  <c:v>3.6501419999999997E-5</c:v>
                </c:pt>
                <c:pt idx="25588">
                  <c:v>3.649982E-5</c:v>
                </c:pt>
                <c:pt idx="25589">
                  <c:v>3.649826E-5</c:v>
                </c:pt>
                <c:pt idx="25590">
                  <c:v>3.6496730000000001E-5</c:v>
                </c:pt>
                <c:pt idx="25591">
                  <c:v>3.6495190000000002E-5</c:v>
                </c:pt>
                <c:pt idx="25592">
                  <c:v>3.6493640000000002E-5</c:v>
                </c:pt>
                <c:pt idx="25593">
                  <c:v>3.649206E-5</c:v>
                </c:pt>
                <c:pt idx="25594">
                  <c:v>3.6490479999999998E-5</c:v>
                </c:pt>
                <c:pt idx="25595">
                  <c:v>3.6488849999999999E-5</c:v>
                </c:pt>
                <c:pt idx="25596">
                  <c:v>3.6487230000000001E-5</c:v>
                </c:pt>
                <c:pt idx="25597">
                  <c:v>3.6485590000000001E-5</c:v>
                </c:pt>
                <c:pt idx="25598">
                  <c:v>3.6483919999999999E-5</c:v>
                </c:pt>
                <c:pt idx="25599">
                  <c:v>3.6482259999999999E-5</c:v>
                </c:pt>
                <c:pt idx="25600">
                  <c:v>3.6480650000000001E-5</c:v>
                </c:pt>
                <c:pt idx="25601">
                  <c:v>3.6479059999999998E-5</c:v>
                </c:pt>
                <c:pt idx="25602">
                  <c:v>3.6477470000000002E-5</c:v>
                </c:pt>
                <c:pt idx="25603">
                  <c:v>3.6475859999999998E-5</c:v>
                </c:pt>
                <c:pt idx="25604">
                  <c:v>3.6474250000000001E-5</c:v>
                </c:pt>
                <c:pt idx="25605">
                  <c:v>3.6472630000000003E-5</c:v>
                </c:pt>
                <c:pt idx="25606">
                  <c:v>3.647104E-5</c:v>
                </c:pt>
                <c:pt idx="25607">
                  <c:v>3.6469430000000002E-5</c:v>
                </c:pt>
                <c:pt idx="25608">
                  <c:v>3.6467829999999999E-5</c:v>
                </c:pt>
                <c:pt idx="25609">
                  <c:v>3.6466220000000001E-5</c:v>
                </c:pt>
                <c:pt idx="25610">
                  <c:v>3.6464609999999997E-5</c:v>
                </c:pt>
                <c:pt idx="25611">
                  <c:v>3.6463030000000002E-5</c:v>
                </c:pt>
                <c:pt idx="25612">
                  <c:v>3.6461480000000002E-5</c:v>
                </c:pt>
                <c:pt idx="25613">
                  <c:v>3.6459920000000001E-5</c:v>
                </c:pt>
                <c:pt idx="25614">
                  <c:v>3.645836E-5</c:v>
                </c:pt>
                <c:pt idx="25615">
                  <c:v>3.6456779999999998E-5</c:v>
                </c:pt>
                <c:pt idx="25616">
                  <c:v>3.6455190000000002E-5</c:v>
                </c:pt>
                <c:pt idx="25617">
                  <c:v>3.6453569999999997E-5</c:v>
                </c:pt>
                <c:pt idx="25618">
                  <c:v>3.6451910000000003E-5</c:v>
                </c:pt>
                <c:pt idx="25619">
                  <c:v>3.6450250000000002E-5</c:v>
                </c:pt>
                <c:pt idx="25620">
                  <c:v>3.6448610000000003E-5</c:v>
                </c:pt>
                <c:pt idx="25621">
                  <c:v>3.6446979999999997E-5</c:v>
                </c:pt>
                <c:pt idx="25622">
                  <c:v>3.6445349999999998E-5</c:v>
                </c:pt>
                <c:pt idx="25623">
                  <c:v>3.6443750000000002E-5</c:v>
                </c:pt>
                <c:pt idx="25624">
                  <c:v>3.644218E-5</c:v>
                </c:pt>
                <c:pt idx="25625">
                  <c:v>3.6440599999999998E-5</c:v>
                </c:pt>
                <c:pt idx="25626">
                  <c:v>3.6439020000000003E-5</c:v>
                </c:pt>
                <c:pt idx="25627">
                  <c:v>3.6437419999999999E-5</c:v>
                </c:pt>
                <c:pt idx="25628">
                  <c:v>3.6435820000000002E-5</c:v>
                </c:pt>
                <c:pt idx="25629">
                  <c:v>3.643424E-5</c:v>
                </c:pt>
                <c:pt idx="25630">
                  <c:v>3.643269E-5</c:v>
                </c:pt>
                <c:pt idx="25631">
                  <c:v>3.643113E-5</c:v>
                </c:pt>
                <c:pt idx="25632">
                  <c:v>3.642959E-5</c:v>
                </c:pt>
                <c:pt idx="25633">
                  <c:v>3.642803E-5</c:v>
                </c:pt>
                <c:pt idx="25634">
                  <c:v>3.6426439999999997E-5</c:v>
                </c:pt>
                <c:pt idx="25635">
                  <c:v>3.6424819999999999E-5</c:v>
                </c:pt>
                <c:pt idx="25636">
                  <c:v>3.6423159999999998E-5</c:v>
                </c:pt>
                <c:pt idx="25637">
                  <c:v>3.6421490000000003E-5</c:v>
                </c:pt>
                <c:pt idx="25638">
                  <c:v>3.6419830000000002E-5</c:v>
                </c:pt>
                <c:pt idx="25639">
                  <c:v>3.6418180000000002E-5</c:v>
                </c:pt>
                <c:pt idx="25640">
                  <c:v>3.6416559999999997E-5</c:v>
                </c:pt>
                <c:pt idx="25641">
                  <c:v>3.6414980000000001E-5</c:v>
                </c:pt>
                <c:pt idx="25642">
                  <c:v>3.641341E-5</c:v>
                </c:pt>
                <c:pt idx="25643">
                  <c:v>3.6411829999999998E-5</c:v>
                </c:pt>
                <c:pt idx="25644">
                  <c:v>3.6410260000000003E-5</c:v>
                </c:pt>
                <c:pt idx="25645">
                  <c:v>3.6408670000000001E-5</c:v>
                </c:pt>
                <c:pt idx="25646">
                  <c:v>3.6407089999999998E-5</c:v>
                </c:pt>
                <c:pt idx="25647">
                  <c:v>3.6405490000000002E-5</c:v>
                </c:pt>
                <c:pt idx="25648">
                  <c:v>3.6403899999999999E-5</c:v>
                </c:pt>
                <c:pt idx="25649">
                  <c:v>3.6402300000000002E-5</c:v>
                </c:pt>
                <c:pt idx="25650">
                  <c:v>3.6400699999999999E-5</c:v>
                </c:pt>
                <c:pt idx="25651">
                  <c:v>3.6399110000000003E-5</c:v>
                </c:pt>
                <c:pt idx="25652">
                  <c:v>3.639752E-5</c:v>
                </c:pt>
                <c:pt idx="25653">
                  <c:v>3.6395939999999998E-5</c:v>
                </c:pt>
                <c:pt idx="25654">
                  <c:v>3.6394340000000001E-5</c:v>
                </c:pt>
                <c:pt idx="25655">
                  <c:v>3.6392720000000003E-5</c:v>
                </c:pt>
                <c:pt idx="25656">
                  <c:v>3.6391099999999998E-5</c:v>
                </c:pt>
                <c:pt idx="25657">
                  <c:v>3.6389459999999998E-5</c:v>
                </c:pt>
                <c:pt idx="25658">
                  <c:v>3.6387809999999998E-5</c:v>
                </c:pt>
                <c:pt idx="25659">
                  <c:v>3.6386179999999999E-5</c:v>
                </c:pt>
                <c:pt idx="25660">
                  <c:v>3.6384560000000001E-5</c:v>
                </c:pt>
                <c:pt idx="25661">
                  <c:v>3.6382949999999997E-5</c:v>
                </c:pt>
                <c:pt idx="25662">
                  <c:v>3.6381360000000001E-5</c:v>
                </c:pt>
                <c:pt idx="25663">
                  <c:v>3.6379779999999999E-5</c:v>
                </c:pt>
                <c:pt idx="25664">
                  <c:v>3.6378219999999998E-5</c:v>
                </c:pt>
                <c:pt idx="25665">
                  <c:v>3.6376649999999997E-5</c:v>
                </c:pt>
                <c:pt idx="25666">
                  <c:v>3.6375090000000003E-5</c:v>
                </c:pt>
                <c:pt idx="25667">
                  <c:v>3.63735E-5</c:v>
                </c:pt>
                <c:pt idx="25668">
                  <c:v>3.6371909999999997E-5</c:v>
                </c:pt>
                <c:pt idx="25669">
                  <c:v>3.6370289999999999E-5</c:v>
                </c:pt>
                <c:pt idx="25670">
                  <c:v>3.6368649999999999E-5</c:v>
                </c:pt>
                <c:pt idx="25671">
                  <c:v>3.636701E-5</c:v>
                </c:pt>
                <c:pt idx="25672">
                  <c:v>3.6365390000000002E-5</c:v>
                </c:pt>
                <c:pt idx="25673">
                  <c:v>3.6363750000000002E-5</c:v>
                </c:pt>
                <c:pt idx="25674">
                  <c:v>3.6362149999999999E-5</c:v>
                </c:pt>
                <c:pt idx="25675">
                  <c:v>3.6360569999999997E-5</c:v>
                </c:pt>
                <c:pt idx="25676">
                  <c:v>3.6359010000000003E-5</c:v>
                </c:pt>
                <c:pt idx="25677">
                  <c:v>3.6357479999999997E-5</c:v>
                </c:pt>
                <c:pt idx="25678">
                  <c:v>3.6355939999999998E-5</c:v>
                </c:pt>
                <c:pt idx="25679">
                  <c:v>3.635442E-5</c:v>
                </c:pt>
                <c:pt idx="25680">
                  <c:v>3.6352890000000002E-5</c:v>
                </c:pt>
                <c:pt idx="25681">
                  <c:v>3.6351350000000002E-5</c:v>
                </c:pt>
                <c:pt idx="25682">
                  <c:v>3.6349810000000003E-5</c:v>
                </c:pt>
                <c:pt idx="25683">
                  <c:v>3.6348250000000002E-5</c:v>
                </c:pt>
                <c:pt idx="25684">
                  <c:v>3.6346659999999999E-5</c:v>
                </c:pt>
                <c:pt idx="25685">
                  <c:v>3.6345040000000001E-5</c:v>
                </c:pt>
                <c:pt idx="25686">
                  <c:v>3.6343400000000002E-5</c:v>
                </c:pt>
                <c:pt idx="25687">
                  <c:v>3.6341779999999997E-5</c:v>
                </c:pt>
                <c:pt idx="25688">
                  <c:v>3.6340169999999999E-5</c:v>
                </c:pt>
                <c:pt idx="25689">
                  <c:v>3.6338599999999998E-5</c:v>
                </c:pt>
                <c:pt idx="25690">
                  <c:v>3.6337069999999999E-5</c:v>
                </c:pt>
                <c:pt idx="25691">
                  <c:v>3.6335540000000001E-5</c:v>
                </c:pt>
                <c:pt idx="25692">
                  <c:v>3.6334020000000003E-5</c:v>
                </c:pt>
                <c:pt idx="25693">
                  <c:v>3.6332489999999997E-5</c:v>
                </c:pt>
                <c:pt idx="25694">
                  <c:v>3.6330990000000001E-5</c:v>
                </c:pt>
                <c:pt idx="25695">
                  <c:v>3.6329440000000001E-5</c:v>
                </c:pt>
                <c:pt idx="25696">
                  <c:v>3.632787E-5</c:v>
                </c:pt>
                <c:pt idx="25697">
                  <c:v>3.6326279999999997E-5</c:v>
                </c:pt>
                <c:pt idx="25698">
                  <c:v>3.6324669999999999E-5</c:v>
                </c:pt>
                <c:pt idx="25699">
                  <c:v>3.6323060000000002E-5</c:v>
                </c:pt>
                <c:pt idx="25700">
                  <c:v>3.6321469999999999E-5</c:v>
                </c:pt>
                <c:pt idx="25701">
                  <c:v>3.6319899999999998E-5</c:v>
                </c:pt>
                <c:pt idx="25702">
                  <c:v>3.6318320000000002E-5</c:v>
                </c:pt>
                <c:pt idx="25703">
                  <c:v>3.6316729999999999E-5</c:v>
                </c:pt>
                <c:pt idx="25704">
                  <c:v>3.6315169999999999E-5</c:v>
                </c:pt>
                <c:pt idx="25705">
                  <c:v>3.6313589999999997E-5</c:v>
                </c:pt>
                <c:pt idx="25706">
                  <c:v>3.6312000000000001E-5</c:v>
                </c:pt>
                <c:pt idx="25707">
                  <c:v>3.6310450000000001E-5</c:v>
                </c:pt>
                <c:pt idx="25708">
                  <c:v>3.6308949999999997E-5</c:v>
                </c:pt>
                <c:pt idx="25709">
                  <c:v>3.6307460000000002E-5</c:v>
                </c:pt>
                <c:pt idx="25710">
                  <c:v>3.630598E-5</c:v>
                </c:pt>
                <c:pt idx="25711">
                  <c:v>3.6304499999999998E-5</c:v>
                </c:pt>
                <c:pt idx="25712">
                  <c:v>3.6302959999999998E-5</c:v>
                </c:pt>
                <c:pt idx="25713">
                  <c:v>3.630133E-5</c:v>
                </c:pt>
                <c:pt idx="25714">
                  <c:v>3.6299679999999999E-5</c:v>
                </c:pt>
                <c:pt idx="25715">
                  <c:v>3.6298009999999998E-5</c:v>
                </c:pt>
                <c:pt idx="25716">
                  <c:v>3.6296379999999999E-5</c:v>
                </c:pt>
                <c:pt idx="25717">
                  <c:v>3.6294770000000001E-5</c:v>
                </c:pt>
                <c:pt idx="25718">
                  <c:v>3.6293169999999998E-5</c:v>
                </c:pt>
                <c:pt idx="25719">
                  <c:v>3.6291580000000002E-5</c:v>
                </c:pt>
                <c:pt idx="25720">
                  <c:v>3.6290030000000002E-5</c:v>
                </c:pt>
                <c:pt idx="25721">
                  <c:v>3.6288490000000003E-5</c:v>
                </c:pt>
                <c:pt idx="25722">
                  <c:v>3.6286950000000003E-5</c:v>
                </c:pt>
                <c:pt idx="25723">
                  <c:v>3.6285400000000003E-5</c:v>
                </c:pt>
                <c:pt idx="25724">
                  <c:v>3.6283850000000003E-5</c:v>
                </c:pt>
                <c:pt idx="25725">
                  <c:v>3.6282300000000003E-5</c:v>
                </c:pt>
                <c:pt idx="25726">
                  <c:v>3.6280769999999998E-5</c:v>
                </c:pt>
                <c:pt idx="25727">
                  <c:v>3.627925E-5</c:v>
                </c:pt>
                <c:pt idx="25728">
                  <c:v>3.6277740000000003E-5</c:v>
                </c:pt>
                <c:pt idx="25729">
                  <c:v>3.6276199999999997E-5</c:v>
                </c:pt>
                <c:pt idx="25730">
                  <c:v>3.6274659999999997E-5</c:v>
                </c:pt>
                <c:pt idx="25731">
                  <c:v>3.6273080000000002E-5</c:v>
                </c:pt>
                <c:pt idx="25732">
                  <c:v>3.6271520000000001E-5</c:v>
                </c:pt>
                <c:pt idx="25733">
                  <c:v>3.6269909999999997E-5</c:v>
                </c:pt>
                <c:pt idx="25734">
                  <c:v>3.6268269999999998E-5</c:v>
                </c:pt>
                <c:pt idx="25735">
                  <c:v>3.6266600000000003E-5</c:v>
                </c:pt>
                <c:pt idx="25736">
                  <c:v>3.6264930000000001E-5</c:v>
                </c:pt>
                <c:pt idx="25737">
                  <c:v>3.6263259999999999E-5</c:v>
                </c:pt>
                <c:pt idx="25738">
                  <c:v>3.6261660000000003E-5</c:v>
                </c:pt>
                <c:pt idx="25739">
                  <c:v>3.6260090000000001E-5</c:v>
                </c:pt>
                <c:pt idx="25740">
                  <c:v>3.6258550000000002E-5</c:v>
                </c:pt>
                <c:pt idx="25741">
                  <c:v>3.6257029999999997E-5</c:v>
                </c:pt>
                <c:pt idx="25742">
                  <c:v>3.6255499999999999E-5</c:v>
                </c:pt>
                <c:pt idx="25743">
                  <c:v>3.6253959999999999E-5</c:v>
                </c:pt>
                <c:pt idx="25744">
                  <c:v>3.6252440000000001E-5</c:v>
                </c:pt>
                <c:pt idx="25745">
                  <c:v>3.625087E-5</c:v>
                </c:pt>
                <c:pt idx="25746">
                  <c:v>3.6249289999999998E-5</c:v>
                </c:pt>
                <c:pt idx="25747">
                  <c:v>3.6247690000000001E-5</c:v>
                </c:pt>
                <c:pt idx="25748">
                  <c:v>3.6246089999999998E-5</c:v>
                </c:pt>
                <c:pt idx="25749">
                  <c:v>3.6244510000000002E-5</c:v>
                </c:pt>
                <c:pt idx="25750">
                  <c:v>3.624292E-5</c:v>
                </c:pt>
                <c:pt idx="25751">
                  <c:v>3.6241329999999997E-5</c:v>
                </c:pt>
                <c:pt idx="25752">
                  <c:v>3.6239719999999999E-5</c:v>
                </c:pt>
                <c:pt idx="25753">
                  <c:v>3.6238100000000001E-5</c:v>
                </c:pt>
                <c:pt idx="25754">
                  <c:v>3.6236480000000003E-5</c:v>
                </c:pt>
                <c:pt idx="25755">
                  <c:v>3.623488E-5</c:v>
                </c:pt>
                <c:pt idx="25756">
                  <c:v>3.6233299999999997E-5</c:v>
                </c:pt>
                <c:pt idx="25757">
                  <c:v>3.6231720000000002E-5</c:v>
                </c:pt>
                <c:pt idx="25758">
                  <c:v>3.623014E-5</c:v>
                </c:pt>
                <c:pt idx="25759">
                  <c:v>3.6228569999999999E-5</c:v>
                </c:pt>
                <c:pt idx="25760">
                  <c:v>3.6226970000000002E-5</c:v>
                </c:pt>
                <c:pt idx="25761">
                  <c:v>3.6225369999999998E-5</c:v>
                </c:pt>
                <c:pt idx="25762">
                  <c:v>3.6223760000000001E-5</c:v>
                </c:pt>
                <c:pt idx="25763">
                  <c:v>3.6222140000000003E-5</c:v>
                </c:pt>
                <c:pt idx="25764">
                  <c:v>3.6220539999999999E-5</c:v>
                </c:pt>
                <c:pt idx="25765">
                  <c:v>3.6218979999999999E-5</c:v>
                </c:pt>
                <c:pt idx="25766">
                  <c:v>3.6217429999999999E-5</c:v>
                </c:pt>
                <c:pt idx="25767">
                  <c:v>3.6215879999999999E-5</c:v>
                </c:pt>
                <c:pt idx="25768">
                  <c:v>3.6214290000000003E-5</c:v>
                </c:pt>
                <c:pt idx="25769">
                  <c:v>3.6212659999999997E-5</c:v>
                </c:pt>
                <c:pt idx="25770">
                  <c:v>3.6211000000000003E-5</c:v>
                </c:pt>
                <c:pt idx="25771">
                  <c:v>3.6209350000000003E-5</c:v>
                </c:pt>
                <c:pt idx="25772">
                  <c:v>3.6207700000000002E-5</c:v>
                </c:pt>
                <c:pt idx="25773">
                  <c:v>3.6206079999999997E-5</c:v>
                </c:pt>
                <c:pt idx="25774">
                  <c:v>3.6204459999999999E-5</c:v>
                </c:pt>
                <c:pt idx="25775">
                  <c:v>3.6202870000000003E-5</c:v>
                </c:pt>
                <c:pt idx="25776">
                  <c:v>3.6201290000000001E-5</c:v>
                </c:pt>
                <c:pt idx="25777">
                  <c:v>3.619972E-5</c:v>
                </c:pt>
                <c:pt idx="25778">
                  <c:v>3.6198120000000003E-5</c:v>
                </c:pt>
                <c:pt idx="25779">
                  <c:v>3.6196509999999999E-5</c:v>
                </c:pt>
                <c:pt idx="25780">
                  <c:v>3.6194890000000001E-5</c:v>
                </c:pt>
                <c:pt idx="25781">
                  <c:v>3.6193289999999997E-5</c:v>
                </c:pt>
                <c:pt idx="25782">
                  <c:v>3.6191720000000003E-5</c:v>
                </c:pt>
                <c:pt idx="25783">
                  <c:v>3.6190160000000002E-5</c:v>
                </c:pt>
                <c:pt idx="25784">
                  <c:v>3.618859E-5</c:v>
                </c:pt>
                <c:pt idx="25785">
                  <c:v>3.618703E-5</c:v>
                </c:pt>
                <c:pt idx="25786">
                  <c:v>3.6185400000000001E-5</c:v>
                </c:pt>
                <c:pt idx="25787">
                  <c:v>3.6183729999999999E-5</c:v>
                </c:pt>
                <c:pt idx="25788">
                  <c:v>3.6182030000000002E-5</c:v>
                </c:pt>
                <c:pt idx="25789">
                  <c:v>3.6180329999999999E-5</c:v>
                </c:pt>
                <c:pt idx="25790">
                  <c:v>3.6178640000000002E-5</c:v>
                </c:pt>
                <c:pt idx="25791">
                  <c:v>3.6177029999999998E-5</c:v>
                </c:pt>
                <c:pt idx="25792">
                  <c:v>3.6175440000000002E-5</c:v>
                </c:pt>
                <c:pt idx="25793">
                  <c:v>3.6173870000000001E-5</c:v>
                </c:pt>
                <c:pt idx="25794">
                  <c:v>3.6172279999999998E-5</c:v>
                </c:pt>
                <c:pt idx="25795">
                  <c:v>3.6170700000000003E-5</c:v>
                </c:pt>
                <c:pt idx="25796">
                  <c:v>3.6169099999999999E-5</c:v>
                </c:pt>
                <c:pt idx="25797">
                  <c:v>3.6167490000000002E-5</c:v>
                </c:pt>
                <c:pt idx="25798">
                  <c:v>3.6165850000000002E-5</c:v>
                </c:pt>
                <c:pt idx="25799">
                  <c:v>3.6164200000000002E-5</c:v>
                </c:pt>
                <c:pt idx="25800">
                  <c:v>3.6162540000000001E-5</c:v>
                </c:pt>
                <c:pt idx="25801">
                  <c:v>3.6160890000000001E-5</c:v>
                </c:pt>
                <c:pt idx="25802">
                  <c:v>3.6159219999999999E-5</c:v>
                </c:pt>
                <c:pt idx="25803">
                  <c:v>3.6157569999999999E-5</c:v>
                </c:pt>
                <c:pt idx="25804">
                  <c:v>3.6155929999999999E-5</c:v>
                </c:pt>
                <c:pt idx="25805">
                  <c:v>3.6154320000000002E-5</c:v>
                </c:pt>
                <c:pt idx="25806">
                  <c:v>3.6152709999999998E-5</c:v>
                </c:pt>
                <c:pt idx="25807">
                  <c:v>3.6151089999999999E-5</c:v>
                </c:pt>
                <c:pt idx="25808">
                  <c:v>3.614945E-5</c:v>
                </c:pt>
                <c:pt idx="25809">
                  <c:v>3.61478E-5</c:v>
                </c:pt>
                <c:pt idx="25810">
                  <c:v>3.6146129999999998E-5</c:v>
                </c:pt>
                <c:pt idx="25811">
                  <c:v>3.6144489999999999E-5</c:v>
                </c:pt>
                <c:pt idx="25812">
                  <c:v>3.6142890000000002E-5</c:v>
                </c:pt>
                <c:pt idx="25813">
                  <c:v>3.614131E-5</c:v>
                </c:pt>
                <c:pt idx="25814">
                  <c:v>3.6139729999999998E-5</c:v>
                </c:pt>
                <c:pt idx="25815">
                  <c:v>3.6138150000000002E-5</c:v>
                </c:pt>
                <c:pt idx="25816">
                  <c:v>3.6136559999999999E-5</c:v>
                </c:pt>
                <c:pt idx="25817">
                  <c:v>3.613492E-5</c:v>
                </c:pt>
                <c:pt idx="25818">
                  <c:v>3.613328E-5</c:v>
                </c:pt>
                <c:pt idx="25819">
                  <c:v>3.6131640000000001E-5</c:v>
                </c:pt>
                <c:pt idx="25820">
                  <c:v>3.6129949999999998E-5</c:v>
                </c:pt>
                <c:pt idx="25821">
                  <c:v>3.6128289999999997E-5</c:v>
                </c:pt>
                <c:pt idx="25822">
                  <c:v>3.6126630000000003E-5</c:v>
                </c:pt>
                <c:pt idx="25823">
                  <c:v>3.612495E-5</c:v>
                </c:pt>
                <c:pt idx="25824">
                  <c:v>3.6123320000000002E-5</c:v>
                </c:pt>
                <c:pt idx="25825">
                  <c:v>3.6121670000000001E-5</c:v>
                </c:pt>
                <c:pt idx="25826">
                  <c:v>3.6120059999999997E-5</c:v>
                </c:pt>
                <c:pt idx="25827">
                  <c:v>3.611845E-5</c:v>
                </c:pt>
                <c:pt idx="25828">
                  <c:v>3.6116869999999998E-5</c:v>
                </c:pt>
                <c:pt idx="25829">
                  <c:v>3.6115270000000001E-5</c:v>
                </c:pt>
                <c:pt idx="25830">
                  <c:v>3.6113689999999999E-5</c:v>
                </c:pt>
                <c:pt idx="25831">
                  <c:v>3.6112129999999998E-5</c:v>
                </c:pt>
                <c:pt idx="25832">
                  <c:v>3.6110550000000003E-5</c:v>
                </c:pt>
                <c:pt idx="25833">
                  <c:v>3.6108990000000002E-5</c:v>
                </c:pt>
                <c:pt idx="25834">
                  <c:v>3.6107440000000002E-5</c:v>
                </c:pt>
                <c:pt idx="25835">
                  <c:v>3.6105829999999998E-5</c:v>
                </c:pt>
                <c:pt idx="25836">
                  <c:v>3.6104199999999999E-5</c:v>
                </c:pt>
                <c:pt idx="25837">
                  <c:v>3.6102529999999997E-5</c:v>
                </c:pt>
                <c:pt idx="25838">
                  <c:v>3.6100840000000001E-5</c:v>
                </c:pt>
                <c:pt idx="25839">
                  <c:v>3.609918E-5</c:v>
                </c:pt>
                <c:pt idx="25840">
                  <c:v>3.6097540000000001E-5</c:v>
                </c:pt>
                <c:pt idx="25841">
                  <c:v>3.6095900000000001E-5</c:v>
                </c:pt>
                <c:pt idx="25842">
                  <c:v>3.6094289999999997E-5</c:v>
                </c:pt>
                <c:pt idx="25843">
                  <c:v>3.6092710000000002E-5</c:v>
                </c:pt>
                <c:pt idx="25844">
                  <c:v>3.6091150000000001E-5</c:v>
                </c:pt>
                <c:pt idx="25845">
                  <c:v>3.608959E-5</c:v>
                </c:pt>
                <c:pt idx="25846">
                  <c:v>3.6088029999999999E-5</c:v>
                </c:pt>
                <c:pt idx="25847">
                  <c:v>3.6086459999999998E-5</c:v>
                </c:pt>
                <c:pt idx="25848">
                  <c:v>3.6084870000000002E-5</c:v>
                </c:pt>
                <c:pt idx="25849">
                  <c:v>3.6083279999999999E-5</c:v>
                </c:pt>
                <c:pt idx="25850">
                  <c:v>3.6081660000000001E-5</c:v>
                </c:pt>
                <c:pt idx="25851">
                  <c:v>3.6080030000000002E-5</c:v>
                </c:pt>
                <c:pt idx="25852">
                  <c:v>3.6078390000000003E-5</c:v>
                </c:pt>
                <c:pt idx="25853">
                  <c:v>3.6076740000000002E-5</c:v>
                </c:pt>
                <c:pt idx="25854">
                  <c:v>3.6075100000000003E-5</c:v>
                </c:pt>
                <c:pt idx="25855">
                  <c:v>3.6073469999999997E-5</c:v>
                </c:pt>
                <c:pt idx="25856">
                  <c:v>3.6071819999999997E-5</c:v>
                </c:pt>
                <c:pt idx="25857">
                  <c:v>3.6070199999999999E-5</c:v>
                </c:pt>
                <c:pt idx="25858">
                  <c:v>3.6068600000000002E-5</c:v>
                </c:pt>
                <c:pt idx="25859">
                  <c:v>3.6067030000000001E-5</c:v>
                </c:pt>
                <c:pt idx="25860">
                  <c:v>3.6065449999999999E-5</c:v>
                </c:pt>
                <c:pt idx="25861">
                  <c:v>3.6063869999999997E-5</c:v>
                </c:pt>
                <c:pt idx="25862">
                  <c:v>3.606227E-5</c:v>
                </c:pt>
                <c:pt idx="25863">
                  <c:v>3.6060689999999998E-5</c:v>
                </c:pt>
                <c:pt idx="25864">
                  <c:v>3.6059090000000001E-5</c:v>
                </c:pt>
                <c:pt idx="25865">
                  <c:v>3.6057450000000002E-5</c:v>
                </c:pt>
                <c:pt idx="25866">
                  <c:v>3.6055800000000001E-5</c:v>
                </c:pt>
                <c:pt idx="25867">
                  <c:v>3.6054150000000001E-5</c:v>
                </c:pt>
                <c:pt idx="25868">
                  <c:v>3.605249E-5</c:v>
                </c:pt>
                <c:pt idx="25869">
                  <c:v>3.6050819999999999E-5</c:v>
                </c:pt>
                <c:pt idx="25870">
                  <c:v>3.6049159999999998E-5</c:v>
                </c:pt>
                <c:pt idx="25871">
                  <c:v>3.6047490000000003E-5</c:v>
                </c:pt>
                <c:pt idx="25872">
                  <c:v>3.6045840000000002E-5</c:v>
                </c:pt>
                <c:pt idx="25873">
                  <c:v>3.6044219999999998E-5</c:v>
                </c:pt>
                <c:pt idx="25874">
                  <c:v>3.6042589999999999E-5</c:v>
                </c:pt>
                <c:pt idx="25875">
                  <c:v>3.6040980000000001E-5</c:v>
                </c:pt>
                <c:pt idx="25876">
                  <c:v>3.6039389999999999E-5</c:v>
                </c:pt>
                <c:pt idx="25877">
                  <c:v>3.6037790000000002E-5</c:v>
                </c:pt>
                <c:pt idx="25878">
                  <c:v>3.6036179999999998E-5</c:v>
                </c:pt>
                <c:pt idx="25879">
                  <c:v>3.6034580000000001E-5</c:v>
                </c:pt>
                <c:pt idx="25880">
                  <c:v>3.6032950000000002E-5</c:v>
                </c:pt>
                <c:pt idx="25881">
                  <c:v>3.6031320000000003E-5</c:v>
                </c:pt>
                <c:pt idx="25882">
                  <c:v>3.6029679999999997E-5</c:v>
                </c:pt>
                <c:pt idx="25883">
                  <c:v>3.6028010000000002E-5</c:v>
                </c:pt>
                <c:pt idx="25884">
                  <c:v>3.602633E-5</c:v>
                </c:pt>
                <c:pt idx="25885">
                  <c:v>3.6024669999999999E-5</c:v>
                </c:pt>
                <c:pt idx="25886">
                  <c:v>3.6023019999999999E-5</c:v>
                </c:pt>
                <c:pt idx="25887">
                  <c:v>3.60214E-5</c:v>
                </c:pt>
                <c:pt idx="25888">
                  <c:v>3.6019780000000002E-5</c:v>
                </c:pt>
                <c:pt idx="25889">
                  <c:v>3.6018149999999997E-5</c:v>
                </c:pt>
                <c:pt idx="25890">
                  <c:v>3.6016539999999999E-5</c:v>
                </c:pt>
                <c:pt idx="25891">
                  <c:v>3.6014959999999997E-5</c:v>
                </c:pt>
                <c:pt idx="25892">
                  <c:v>3.601336E-5</c:v>
                </c:pt>
                <c:pt idx="25893">
                  <c:v>3.6011730000000002E-5</c:v>
                </c:pt>
                <c:pt idx="25894">
                  <c:v>3.6010049999999999E-5</c:v>
                </c:pt>
                <c:pt idx="25895">
                  <c:v>3.6008350000000002E-5</c:v>
                </c:pt>
                <c:pt idx="25896">
                  <c:v>3.6006629999999997E-5</c:v>
                </c:pt>
                <c:pt idx="25897">
                  <c:v>3.6004940000000001E-5</c:v>
                </c:pt>
                <c:pt idx="25898">
                  <c:v>3.6003300000000001E-5</c:v>
                </c:pt>
                <c:pt idx="25899">
                  <c:v>3.6001709999999999E-5</c:v>
                </c:pt>
                <c:pt idx="25900">
                  <c:v>3.6000120000000003E-5</c:v>
                </c:pt>
                <c:pt idx="25901">
                  <c:v>3.5998509999999998E-5</c:v>
                </c:pt>
                <c:pt idx="25902">
                  <c:v>3.5996869999999999E-5</c:v>
                </c:pt>
                <c:pt idx="25903">
                  <c:v>3.5995209999999998E-5</c:v>
                </c:pt>
                <c:pt idx="25904">
                  <c:v>3.5993549999999997E-5</c:v>
                </c:pt>
                <c:pt idx="25905">
                  <c:v>3.5991909999999997E-5</c:v>
                </c:pt>
                <c:pt idx="25906">
                  <c:v>3.5990259999999997E-5</c:v>
                </c:pt>
                <c:pt idx="25907">
                  <c:v>3.5988619999999998E-5</c:v>
                </c:pt>
                <c:pt idx="25908">
                  <c:v>3.5986979999999998E-5</c:v>
                </c:pt>
                <c:pt idx="25909">
                  <c:v>3.5985380000000001E-5</c:v>
                </c:pt>
                <c:pt idx="25910">
                  <c:v>3.5983769999999997E-5</c:v>
                </c:pt>
                <c:pt idx="25911">
                  <c:v>3.5982139999999998E-5</c:v>
                </c:pt>
                <c:pt idx="25912">
                  <c:v>3.598051E-5</c:v>
                </c:pt>
                <c:pt idx="25913">
                  <c:v>3.5978849999999999E-5</c:v>
                </c:pt>
                <c:pt idx="25914">
                  <c:v>3.5977209999999999E-5</c:v>
                </c:pt>
                <c:pt idx="25915">
                  <c:v>3.597558E-5</c:v>
                </c:pt>
                <c:pt idx="25916">
                  <c:v>3.5973909999999999E-5</c:v>
                </c:pt>
                <c:pt idx="25917">
                  <c:v>3.5972230000000003E-5</c:v>
                </c:pt>
                <c:pt idx="25918">
                  <c:v>3.5970560000000001E-5</c:v>
                </c:pt>
                <c:pt idx="25919">
                  <c:v>3.5968920000000002E-5</c:v>
                </c:pt>
                <c:pt idx="25920">
                  <c:v>3.5967280000000002E-5</c:v>
                </c:pt>
                <c:pt idx="25921">
                  <c:v>3.5965659999999997E-5</c:v>
                </c:pt>
                <c:pt idx="25922">
                  <c:v>3.5964009999999997E-5</c:v>
                </c:pt>
                <c:pt idx="25923">
                  <c:v>3.5962330000000002E-5</c:v>
                </c:pt>
                <c:pt idx="25924">
                  <c:v>3.5960629999999998E-5</c:v>
                </c:pt>
                <c:pt idx="25925">
                  <c:v>3.595892E-5</c:v>
                </c:pt>
                <c:pt idx="25926">
                  <c:v>3.5957210000000003E-5</c:v>
                </c:pt>
                <c:pt idx="25927">
                  <c:v>3.595553E-5</c:v>
                </c:pt>
                <c:pt idx="25928">
                  <c:v>3.595388E-5</c:v>
                </c:pt>
                <c:pt idx="25929">
                  <c:v>3.5952280000000003E-5</c:v>
                </c:pt>
                <c:pt idx="25930">
                  <c:v>3.595068E-5</c:v>
                </c:pt>
                <c:pt idx="25931">
                  <c:v>3.594903E-5</c:v>
                </c:pt>
                <c:pt idx="25932">
                  <c:v>3.5947320000000002E-5</c:v>
                </c:pt>
                <c:pt idx="25933">
                  <c:v>3.5945619999999998E-5</c:v>
                </c:pt>
                <c:pt idx="25934">
                  <c:v>3.5943930000000002E-5</c:v>
                </c:pt>
                <c:pt idx="25935">
                  <c:v>3.594226E-5</c:v>
                </c:pt>
                <c:pt idx="25936">
                  <c:v>3.594061E-5</c:v>
                </c:pt>
                <c:pt idx="25937">
                  <c:v>3.5938949999999999E-5</c:v>
                </c:pt>
                <c:pt idx="25938">
                  <c:v>3.5937299999999999E-5</c:v>
                </c:pt>
                <c:pt idx="25939">
                  <c:v>3.5935639999999998E-5</c:v>
                </c:pt>
                <c:pt idx="25940">
                  <c:v>3.5933950000000002E-5</c:v>
                </c:pt>
                <c:pt idx="25941">
                  <c:v>3.5932269999999999E-5</c:v>
                </c:pt>
                <c:pt idx="25942">
                  <c:v>3.5930619999999999E-5</c:v>
                </c:pt>
                <c:pt idx="25943">
                  <c:v>3.592898E-5</c:v>
                </c:pt>
                <c:pt idx="25944">
                  <c:v>3.5927660000000002E-5</c:v>
                </c:pt>
                <c:pt idx="25945">
                  <c:v>3.5923480000000001E-5</c:v>
                </c:pt>
                <c:pt idx="25946">
                  <c:v>3.5915989999999999E-5</c:v>
                </c:pt>
                <c:pt idx="25947">
                  <c:v>3.5909240000000001E-5</c:v>
                </c:pt>
                <c:pt idx="25948">
                  <c:v>3.590167E-5</c:v>
                </c:pt>
                <c:pt idx="25949">
                  <c:v>3.5896209999999998E-5</c:v>
                </c:pt>
                <c:pt idx="25950">
                  <c:v>3.5890930000000001E-5</c:v>
                </c:pt>
                <c:pt idx="25951">
                  <c:v>3.5887599999999998E-5</c:v>
                </c:pt>
                <c:pt idx="25952">
                  <c:v>3.5886039999999998E-5</c:v>
                </c:pt>
                <c:pt idx="25953">
                  <c:v>3.5885949999999998E-5</c:v>
                </c:pt>
                <c:pt idx="25954">
                  <c:v>3.588675E-5</c:v>
                </c:pt>
                <c:pt idx="25955">
                  <c:v>3.5887509999999999E-5</c:v>
                </c:pt>
                <c:pt idx="25956">
                  <c:v>3.5887760000000003E-5</c:v>
                </c:pt>
                <c:pt idx="25957">
                  <c:v>3.5887260000000002E-5</c:v>
                </c:pt>
                <c:pt idx="25958">
                  <c:v>3.5885869999999999E-5</c:v>
                </c:pt>
                <c:pt idx="25959">
                  <c:v>3.5883780000000002E-5</c:v>
                </c:pt>
                <c:pt idx="25960">
                  <c:v>3.588114E-5</c:v>
                </c:pt>
                <c:pt idx="25961">
                  <c:v>3.5878109999999999E-5</c:v>
                </c:pt>
                <c:pt idx="25962">
                  <c:v>3.5875060000000002E-5</c:v>
                </c:pt>
                <c:pt idx="25963">
                  <c:v>3.5872140000000001E-5</c:v>
                </c:pt>
                <c:pt idx="25964">
                  <c:v>3.58696E-5</c:v>
                </c:pt>
                <c:pt idx="25965">
                  <c:v>3.5867410000000002E-5</c:v>
                </c:pt>
                <c:pt idx="25966">
                  <c:v>3.5865689999999997E-5</c:v>
                </c:pt>
                <c:pt idx="25967">
                  <c:v>3.5864210000000002E-5</c:v>
                </c:pt>
                <c:pt idx="25968">
                  <c:v>3.5862909999999999E-5</c:v>
                </c:pt>
                <c:pt idx="25969">
                  <c:v>3.586176E-5</c:v>
                </c:pt>
                <c:pt idx="25970">
                  <c:v>3.58606E-5</c:v>
                </c:pt>
                <c:pt idx="25971">
                  <c:v>3.5859329999999999E-5</c:v>
                </c:pt>
                <c:pt idx="25972">
                  <c:v>3.5857800000000001E-5</c:v>
                </c:pt>
                <c:pt idx="25973">
                  <c:v>3.5856070000000002E-5</c:v>
                </c:pt>
                <c:pt idx="25974">
                  <c:v>3.5854159999999997E-5</c:v>
                </c:pt>
                <c:pt idx="25975">
                  <c:v>3.5852100000000002E-5</c:v>
                </c:pt>
                <c:pt idx="25976">
                  <c:v>3.5850180000000003E-5</c:v>
                </c:pt>
                <c:pt idx="25977">
                  <c:v>3.5848279999999999E-5</c:v>
                </c:pt>
                <c:pt idx="25978">
                  <c:v>3.5846309999999997E-5</c:v>
                </c:pt>
                <c:pt idx="25979">
                  <c:v>3.5844440000000001E-5</c:v>
                </c:pt>
                <c:pt idx="25980">
                  <c:v>3.584268E-5</c:v>
                </c:pt>
                <c:pt idx="25981">
                  <c:v>3.5841089999999997E-5</c:v>
                </c:pt>
                <c:pt idx="25982">
                  <c:v>3.5839749999999999E-5</c:v>
                </c:pt>
                <c:pt idx="25983">
                  <c:v>3.5838189999999998E-5</c:v>
                </c:pt>
                <c:pt idx="25984">
                  <c:v>3.5836639999999998E-5</c:v>
                </c:pt>
                <c:pt idx="25985">
                  <c:v>3.583502E-5</c:v>
                </c:pt>
                <c:pt idx="25986">
                  <c:v>3.583338E-5</c:v>
                </c:pt>
                <c:pt idx="25987">
                  <c:v>3.5831689999999997E-5</c:v>
                </c:pt>
                <c:pt idx="25988">
                  <c:v>3.5830039999999997E-5</c:v>
                </c:pt>
                <c:pt idx="25989">
                  <c:v>3.5828370000000002E-5</c:v>
                </c:pt>
                <c:pt idx="25990">
                  <c:v>3.5826730000000002E-5</c:v>
                </c:pt>
                <c:pt idx="25991">
                  <c:v>3.5825080000000002E-5</c:v>
                </c:pt>
                <c:pt idx="25992">
                  <c:v>3.5823479999999999E-5</c:v>
                </c:pt>
                <c:pt idx="25993">
                  <c:v>3.5821890000000003E-5</c:v>
                </c:pt>
                <c:pt idx="25994">
                  <c:v>3.58203E-5</c:v>
                </c:pt>
                <c:pt idx="25995">
                  <c:v>3.5818690000000002E-5</c:v>
                </c:pt>
                <c:pt idx="25996">
                  <c:v>3.5817059999999997E-5</c:v>
                </c:pt>
                <c:pt idx="25997">
                  <c:v>3.5815419999999997E-5</c:v>
                </c:pt>
                <c:pt idx="25998">
                  <c:v>3.5813779999999998E-5</c:v>
                </c:pt>
                <c:pt idx="25999">
                  <c:v>3.5812119999999997E-5</c:v>
                </c:pt>
                <c:pt idx="26000">
                  <c:v>3.5810499999999999E-5</c:v>
                </c:pt>
                <c:pt idx="26001">
                  <c:v>3.5808900000000002E-5</c:v>
                </c:pt>
                <c:pt idx="26002">
                  <c:v>3.580732E-5</c:v>
                </c:pt>
                <c:pt idx="26003">
                  <c:v>3.5805729999999997E-5</c:v>
                </c:pt>
                <c:pt idx="26004">
                  <c:v>3.580413E-5</c:v>
                </c:pt>
                <c:pt idx="26005">
                  <c:v>3.5802539999999998E-5</c:v>
                </c:pt>
                <c:pt idx="26006">
                  <c:v>3.580093E-5</c:v>
                </c:pt>
                <c:pt idx="26007">
                  <c:v>3.5799320000000003E-5</c:v>
                </c:pt>
                <c:pt idx="26008">
                  <c:v>3.5797709999999998E-5</c:v>
                </c:pt>
                <c:pt idx="26009">
                  <c:v>3.579608E-5</c:v>
                </c:pt>
                <c:pt idx="26010">
                  <c:v>3.5794480000000003E-5</c:v>
                </c:pt>
                <c:pt idx="26011">
                  <c:v>3.5792879999999999E-5</c:v>
                </c:pt>
                <c:pt idx="26012">
                  <c:v>3.5791280000000003E-5</c:v>
                </c:pt>
                <c:pt idx="26013">
                  <c:v>3.5789669999999998E-5</c:v>
                </c:pt>
                <c:pt idx="26014">
                  <c:v>3.5788090000000003E-5</c:v>
                </c:pt>
                <c:pt idx="26015">
                  <c:v>3.5786510000000001E-5</c:v>
                </c:pt>
                <c:pt idx="26016">
                  <c:v>3.578494E-5</c:v>
                </c:pt>
                <c:pt idx="26017">
                  <c:v>3.5783349999999997E-5</c:v>
                </c:pt>
                <c:pt idx="26018">
                  <c:v>3.578175E-5</c:v>
                </c:pt>
                <c:pt idx="26019">
                  <c:v>3.5780130000000002E-5</c:v>
                </c:pt>
                <c:pt idx="26020">
                  <c:v>3.5778519999999998E-5</c:v>
                </c:pt>
                <c:pt idx="26021">
                  <c:v>3.5776920000000001E-5</c:v>
                </c:pt>
                <c:pt idx="26022">
                  <c:v>3.5775339999999999E-5</c:v>
                </c:pt>
                <c:pt idx="26023">
                  <c:v>3.5773750000000003E-5</c:v>
                </c:pt>
                <c:pt idx="26024">
                  <c:v>3.5772129999999998E-5</c:v>
                </c:pt>
                <c:pt idx="26025">
                  <c:v>3.577051E-5</c:v>
                </c:pt>
                <c:pt idx="26026">
                  <c:v>3.5768900000000002E-5</c:v>
                </c:pt>
                <c:pt idx="26027">
                  <c:v>3.5767279999999997E-5</c:v>
                </c:pt>
                <c:pt idx="26028">
                  <c:v>3.5765700000000002E-5</c:v>
                </c:pt>
                <c:pt idx="26029">
                  <c:v>3.576412E-5</c:v>
                </c:pt>
                <c:pt idx="26030">
                  <c:v>3.5762559999999999E-5</c:v>
                </c:pt>
                <c:pt idx="26031">
                  <c:v>3.5760960000000003E-5</c:v>
                </c:pt>
                <c:pt idx="26032">
                  <c:v>3.575938E-5</c:v>
                </c:pt>
                <c:pt idx="26033">
                  <c:v>3.5757750000000002E-5</c:v>
                </c:pt>
                <c:pt idx="26034">
                  <c:v>3.5756139999999997E-5</c:v>
                </c:pt>
                <c:pt idx="26035">
                  <c:v>3.575453E-5</c:v>
                </c:pt>
                <c:pt idx="26036">
                  <c:v>3.5752939999999997E-5</c:v>
                </c:pt>
                <c:pt idx="26037">
                  <c:v>3.5751360000000002E-5</c:v>
                </c:pt>
                <c:pt idx="26038">
                  <c:v>3.5749759999999998E-5</c:v>
                </c:pt>
                <c:pt idx="26039">
                  <c:v>3.5748150000000001E-5</c:v>
                </c:pt>
                <c:pt idx="26040">
                  <c:v>3.5746510000000001E-5</c:v>
                </c:pt>
                <c:pt idx="26041">
                  <c:v>3.5744860000000001E-5</c:v>
                </c:pt>
                <c:pt idx="26042">
                  <c:v>3.5743210000000001E-5</c:v>
                </c:pt>
                <c:pt idx="26043">
                  <c:v>3.5741590000000003E-5</c:v>
                </c:pt>
                <c:pt idx="26044">
                  <c:v>3.574E-5</c:v>
                </c:pt>
                <c:pt idx="26045">
                  <c:v>3.5738419999999998E-5</c:v>
                </c:pt>
                <c:pt idx="26046">
                  <c:v>3.5736879999999999E-5</c:v>
                </c:pt>
                <c:pt idx="26047">
                  <c:v>3.5735360000000001E-5</c:v>
                </c:pt>
                <c:pt idx="26048">
                  <c:v>3.5733789999999999E-5</c:v>
                </c:pt>
                <c:pt idx="26049">
                  <c:v>3.5732200000000003E-5</c:v>
                </c:pt>
                <c:pt idx="26050">
                  <c:v>3.5730579999999998E-5</c:v>
                </c:pt>
                <c:pt idx="26051">
                  <c:v>3.5728909999999997E-5</c:v>
                </c:pt>
                <c:pt idx="26052">
                  <c:v>3.5727260000000003E-5</c:v>
                </c:pt>
                <c:pt idx="26053">
                  <c:v>3.5725610000000003E-5</c:v>
                </c:pt>
                <c:pt idx="26054">
                  <c:v>3.5723999999999999E-5</c:v>
                </c:pt>
                <c:pt idx="26055">
                  <c:v>3.5722410000000003E-5</c:v>
                </c:pt>
                <c:pt idx="26056">
                  <c:v>3.5720830000000001E-5</c:v>
                </c:pt>
                <c:pt idx="26057">
                  <c:v>3.5719249999999999E-5</c:v>
                </c:pt>
                <c:pt idx="26058">
                  <c:v>3.5717660000000003E-5</c:v>
                </c:pt>
                <c:pt idx="26059">
                  <c:v>3.5716059999999999E-5</c:v>
                </c:pt>
                <c:pt idx="26060">
                  <c:v>3.5714409999999999E-5</c:v>
                </c:pt>
                <c:pt idx="26061">
                  <c:v>3.571278E-5</c:v>
                </c:pt>
                <c:pt idx="26062">
                  <c:v>3.5711180000000003E-5</c:v>
                </c:pt>
                <c:pt idx="26063">
                  <c:v>3.5709610000000002E-5</c:v>
                </c:pt>
                <c:pt idx="26064">
                  <c:v>3.5708050000000001E-5</c:v>
                </c:pt>
                <c:pt idx="26065">
                  <c:v>3.5706500000000001E-5</c:v>
                </c:pt>
                <c:pt idx="26066">
                  <c:v>3.570494E-5</c:v>
                </c:pt>
                <c:pt idx="26067">
                  <c:v>3.5703330000000003E-5</c:v>
                </c:pt>
                <c:pt idx="26068">
                  <c:v>3.5701699999999997E-5</c:v>
                </c:pt>
                <c:pt idx="26069">
                  <c:v>3.5700030000000002E-5</c:v>
                </c:pt>
                <c:pt idx="26070">
                  <c:v>3.5698370000000002E-5</c:v>
                </c:pt>
                <c:pt idx="26071">
                  <c:v>3.5696689999999999E-5</c:v>
                </c:pt>
                <c:pt idx="26072">
                  <c:v>3.5695039999999999E-5</c:v>
                </c:pt>
                <c:pt idx="26073">
                  <c:v>3.5693459999999997E-5</c:v>
                </c:pt>
                <c:pt idx="26074">
                  <c:v>3.5691909999999997E-5</c:v>
                </c:pt>
                <c:pt idx="26075">
                  <c:v>3.5690350000000003E-5</c:v>
                </c:pt>
                <c:pt idx="26076">
                  <c:v>3.5688790000000002E-5</c:v>
                </c:pt>
                <c:pt idx="26077">
                  <c:v>3.5687230000000002E-5</c:v>
                </c:pt>
                <c:pt idx="26078">
                  <c:v>3.5685639999999999E-5</c:v>
                </c:pt>
                <c:pt idx="26079">
                  <c:v>3.5684020000000001E-5</c:v>
                </c:pt>
                <c:pt idx="26080">
                  <c:v>3.5682380000000001E-5</c:v>
                </c:pt>
                <c:pt idx="26081">
                  <c:v>3.5680740000000002E-5</c:v>
                </c:pt>
                <c:pt idx="26082">
                  <c:v>3.5679129999999997E-5</c:v>
                </c:pt>
                <c:pt idx="26083">
                  <c:v>3.567752E-5</c:v>
                </c:pt>
                <c:pt idx="26084">
                  <c:v>3.5675910000000002E-5</c:v>
                </c:pt>
                <c:pt idx="26085">
                  <c:v>3.5674299999999998E-5</c:v>
                </c:pt>
                <c:pt idx="26086">
                  <c:v>3.5672700000000002E-5</c:v>
                </c:pt>
                <c:pt idx="26087">
                  <c:v>3.5671099999999998E-5</c:v>
                </c:pt>
                <c:pt idx="26088">
                  <c:v>3.5669530000000003E-5</c:v>
                </c:pt>
                <c:pt idx="26089">
                  <c:v>3.5667970000000003E-5</c:v>
                </c:pt>
                <c:pt idx="26090">
                  <c:v>3.5666400000000001E-5</c:v>
                </c:pt>
                <c:pt idx="26091">
                  <c:v>3.566483E-5</c:v>
                </c:pt>
                <c:pt idx="26092">
                  <c:v>3.5663220000000002E-5</c:v>
                </c:pt>
                <c:pt idx="26093">
                  <c:v>3.5661589999999997E-5</c:v>
                </c:pt>
                <c:pt idx="26094">
                  <c:v>3.5659979999999999E-5</c:v>
                </c:pt>
                <c:pt idx="26095">
                  <c:v>3.5658380000000003E-5</c:v>
                </c:pt>
                <c:pt idx="26096">
                  <c:v>3.565679E-5</c:v>
                </c:pt>
                <c:pt idx="26097">
                  <c:v>3.5655199999999997E-5</c:v>
                </c:pt>
                <c:pt idx="26098">
                  <c:v>3.5653620000000002E-5</c:v>
                </c:pt>
                <c:pt idx="26099">
                  <c:v>3.5652029999999999E-5</c:v>
                </c:pt>
                <c:pt idx="26100">
                  <c:v>3.5650459999999997E-5</c:v>
                </c:pt>
                <c:pt idx="26101">
                  <c:v>3.5648880000000002E-5</c:v>
                </c:pt>
                <c:pt idx="26102">
                  <c:v>3.5647269999999998E-5</c:v>
                </c:pt>
                <c:pt idx="26103">
                  <c:v>3.5645680000000002E-5</c:v>
                </c:pt>
                <c:pt idx="26104">
                  <c:v>3.5644079999999998E-5</c:v>
                </c:pt>
                <c:pt idx="26105">
                  <c:v>3.564246E-5</c:v>
                </c:pt>
                <c:pt idx="26106">
                  <c:v>3.5640830000000001E-5</c:v>
                </c:pt>
                <c:pt idx="26107">
                  <c:v>3.5639180000000001E-5</c:v>
                </c:pt>
                <c:pt idx="26108">
                  <c:v>3.5637569999999997E-5</c:v>
                </c:pt>
                <c:pt idx="26109">
                  <c:v>3.5636019999999997E-5</c:v>
                </c:pt>
                <c:pt idx="26110">
                  <c:v>3.563452E-5</c:v>
                </c:pt>
                <c:pt idx="26111">
                  <c:v>3.5633010000000003E-5</c:v>
                </c:pt>
                <c:pt idx="26112">
                  <c:v>3.5631479999999998E-5</c:v>
                </c:pt>
                <c:pt idx="26113">
                  <c:v>3.5629939999999999E-5</c:v>
                </c:pt>
                <c:pt idx="26114">
                  <c:v>3.5628340000000002E-5</c:v>
                </c:pt>
                <c:pt idx="26115">
                  <c:v>3.5626710000000003E-5</c:v>
                </c:pt>
                <c:pt idx="26116">
                  <c:v>3.562502E-5</c:v>
                </c:pt>
                <c:pt idx="26117">
                  <c:v>3.5623300000000002E-5</c:v>
                </c:pt>
                <c:pt idx="26118">
                  <c:v>3.5621589999999997E-5</c:v>
                </c:pt>
                <c:pt idx="26119">
                  <c:v>3.5619920000000002E-5</c:v>
                </c:pt>
                <c:pt idx="26120">
                  <c:v>3.5618309999999998E-5</c:v>
                </c:pt>
                <c:pt idx="26121">
                  <c:v>3.5616759999999998E-5</c:v>
                </c:pt>
                <c:pt idx="26122">
                  <c:v>3.5615260000000002E-5</c:v>
                </c:pt>
                <c:pt idx="26123">
                  <c:v>3.5613800000000001E-5</c:v>
                </c:pt>
                <c:pt idx="26124">
                  <c:v>3.561233E-5</c:v>
                </c:pt>
                <c:pt idx="26125">
                  <c:v>3.5610839999999997E-5</c:v>
                </c:pt>
                <c:pt idx="26126">
                  <c:v>3.5609279999999997E-5</c:v>
                </c:pt>
                <c:pt idx="26127">
                  <c:v>3.5607639999999997E-5</c:v>
                </c:pt>
                <c:pt idx="26128">
                  <c:v>3.5605950000000001E-5</c:v>
                </c:pt>
                <c:pt idx="26129">
                  <c:v>3.5604240000000003E-5</c:v>
                </c:pt>
                <c:pt idx="26130">
                  <c:v>3.560255E-5</c:v>
                </c:pt>
                <c:pt idx="26131">
                  <c:v>3.5600869999999998E-5</c:v>
                </c:pt>
                <c:pt idx="26132">
                  <c:v>3.559926E-5</c:v>
                </c:pt>
                <c:pt idx="26133">
                  <c:v>3.559771E-5</c:v>
                </c:pt>
                <c:pt idx="26134">
                  <c:v>3.5596200000000003E-5</c:v>
                </c:pt>
                <c:pt idx="26135">
                  <c:v>3.5594679999999998E-5</c:v>
                </c:pt>
                <c:pt idx="26136">
                  <c:v>3.5593170000000001E-5</c:v>
                </c:pt>
                <c:pt idx="26137">
                  <c:v>3.5591640000000003E-5</c:v>
                </c:pt>
                <c:pt idx="26138">
                  <c:v>3.5590060000000001E-5</c:v>
                </c:pt>
                <c:pt idx="26139">
                  <c:v>3.558841E-5</c:v>
                </c:pt>
                <c:pt idx="26140">
                  <c:v>3.5586729999999998E-5</c:v>
                </c:pt>
                <c:pt idx="26141">
                  <c:v>3.5585040000000002E-5</c:v>
                </c:pt>
                <c:pt idx="26142">
                  <c:v>3.5583390000000002E-5</c:v>
                </c:pt>
                <c:pt idx="26143">
                  <c:v>3.5581799999999999E-5</c:v>
                </c:pt>
                <c:pt idx="26144">
                  <c:v>3.5580280000000001E-5</c:v>
                </c:pt>
                <c:pt idx="26145">
                  <c:v>3.557901E-5</c:v>
                </c:pt>
                <c:pt idx="26146">
                  <c:v>3.5577400000000003E-5</c:v>
                </c:pt>
                <c:pt idx="26147">
                  <c:v>3.5575660000000003E-5</c:v>
                </c:pt>
                <c:pt idx="26148">
                  <c:v>3.557397E-5</c:v>
                </c:pt>
                <c:pt idx="26149">
                  <c:v>3.5572360000000002E-5</c:v>
                </c:pt>
                <c:pt idx="26150">
                  <c:v>3.5570690000000001E-5</c:v>
                </c:pt>
                <c:pt idx="26151">
                  <c:v>3.5569119999999999E-5</c:v>
                </c:pt>
                <c:pt idx="26152">
                  <c:v>3.5567430000000003E-5</c:v>
                </c:pt>
                <c:pt idx="26153">
                  <c:v>3.5565789999999997E-5</c:v>
                </c:pt>
                <c:pt idx="26154">
                  <c:v>3.5564210000000001E-5</c:v>
                </c:pt>
                <c:pt idx="26155">
                  <c:v>3.5562619999999999E-5</c:v>
                </c:pt>
                <c:pt idx="26156">
                  <c:v>3.556109E-5</c:v>
                </c:pt>
                <c:pt idx="26157">
                  <c:v>3.5559799999999998E-5</c:v>
                </c:pt>
                <c:pt idx="26158">
                  <c:v>3.5558239999999997E-5</c:v>
                </c:pt>
                <c:pt idx="26159">
                  <c:v>3.555654E-5</c:v>
                </c:pt>
                <c:pt idx="26160">
                  <c:v>3.5554769999999998E-5</c:v>
                </c:pt>
                <c:pt idx="26161">
                  <c:v>3.5553019999999998E-5</c:v>
                </c:pt>
                <c:pt idx="26162">
                  <c:v>3.5551359999999997E-5</c:v>
                </c:pt>
                <c:pt idx="26163">
                  <c:v>3.554976E-5</c:v>
                </c:pt>
                <c:pt idx="26164">
                  <c:v>3.5548230000000002E-5</c:v>
                </c:pt>
                <c:pt idx="26165">
                  <c:v>3.5546639999999999E-5</c:v>
                </c:pt>
                <c:pt idx="26166">
                  <c:v>3.55451E-5</c:v>
                </c:pt>
                <c:pt idx="26167">
                  <c:v>3.554366E-5</c:v>
                </c:pt>
                <c:pt idx="26168">
                  <c:v>3.5542130000000002E-5</c:v>
                </c:pt>
                <c:pt idx="26169">
                  <c:v>3.554045E-5</c:v>
                </c:pt>
                <c:pt idx="26170">
                  <c:v>3.5538959999999997E-5</c:v>
                </c:pt>
                <c:pt idx="26171">
                  <c:v>3.5537180000000001E-5</c:v>
                </c:pt>
                <c:pt idx="26172">
                  <c:v>3.5535540000000002E-5</c:v>
                </c:pt>
                <c:pt idx="26173">
                  <c:v>3.5533949999999999E-5</c:v>
                </c:pt>
                <c:pt idx="26174">
                  <c:v>3.553242E-5</c:v>
                </c:pt>
                <c:pt idx="26175">
                  <c:v>3.5530880000000001E-5</c:v>
                </c:pt>
                <c:pt idx="26176">
                  <c:v>3.5529330000000001E-5</c:v>
                </c:pt>
                <c:pt idx="26177">
                  <c:v>3.5527729999999997E-5</c:v>
                </c:pt>
                <c:pt idx="26178">
                  <c:v>3.5526079999999997E-5</c:v>
                </c:pt>
                <c:pt idx="26179">
                  <c:v>3.5524659999999999E-5</c:v>
                </c:pt>
                <c:pt idx="26180">
                  <c:v>3.5522940000000001E-5</c:v>
                </c:pt>
                <c:pt idx="26181">
                  <c:v>3.552118E-5</c:v>
                </c:pt>
                <c:pt idx="26182">
                  <c:v>3.5519560000000002E-5</c:v>
                </c:pt>
                <c:pt idx="26183">
                  <c:v>3.551788E-5</c:v>
                </c:pt>
                <c:pt idx="26184">
                  <c:v>3.5516289999999997E-5</c:v>
                </c:pt>
                <c:pt idx="26185">
                  <c:v>3.5514739999999997E-5</c:v>
                </c:pt>
                <c:pt idx="26186">
                  <c:v>3.551324E-5</c:v>
                </c:pt>
                <c:pt idx="26187">
                  <c:v>3.5511469999999998E-5</c:v>
                </c:pt>
                <c:pt idx="26188">
                  <c:v>3.5510099999999997E-5</c:v>
                </c:pt>
                <c:pt idx="26189">
                  <c:v>3.5508579999999999E-5</c:v>
                </c:pt>
                <c:pt idx="26190">
                  <c:v>3.550704E-5</c:v>
                </c:pt>
                <c:pt idx="26191">
                  <c:v>3.550549E-5</c:v>
                </c:pt>
                <c:pt idx="26192">
                  <c:v>3.5503880000000003E-5</c:v>
                </c:pt>
                <c:pt idx="26193">
                  <c:v>3.5502310000000001E-5</c:v>
                </c:pt>
                <c:pt idx="26194">
                  <c:v>3.5500580000000002E-5</c:v>
                </c:pt>
                <c:pt idx="26195">
                  <c:v>3.5499179999999999E-5</c:v>
                </c:pt>
                <c:pt idx="26196">
                  <c:v>3.5497599999999997E-5</c:v>
                </c:pt>
                <c:pt idx="26197">
                  <c:v>3.5495920000000001E-5</c:v>
                </c:pt>
                <c:pt idx="26198">
                  <c:v>3.549416E-5</c:v>
                </c:pt>
                <c:pt idx="26199">
                  <c:v>3.5492520000000001E-5</c:v>
                </c:pt>
                <c:pt idx="26200">
                  <c:v>3.5490919999999997E-5</c:v>
                </c:pt>
                <c:pt idx="26201">
                  <c:v>3.5489399999999999E-5</c:v>
                </c:pt>
                <c:pt idx="26202">
                  <c:v>3.5487829999999998E-5</c:v>
                </c:pt>
                <c:pt idx="26203">
                  <c:v>3.5486230000000001E-5</c:v>
                </c:pt>
                <c:pt idx="26204">
                  <c:v>3.5484690000000002E-5</c:v>
                </c:pt>
                <c:pt idx="26205">
                  <c:v>3.5482989999999998E-5</c:v>
                </c:pt>
                <c:pt idx="26206">
                  <c:v>3.5481390000000001E-5</c:v>
                </c:pt>
                <c:pt idx="26207">
                  <c:v>3.5479830000000001E-5</c:v>
                </c:pt>
                <c:pt idx="26208">
                  <c:v>3.547827E-5</c:v>
                </c:pt>
                <c:pt idx="26209">
                  <c:v>3.5476689999999998E-5</c:v>
                </c:pt>
                <c:pt idx="26210">
                  <c:v>3.5475349999999999E-5</c:v>
                </c:pt>
                <c:pt idx="26211">
                  <c:v>3.5473660000000003E-5</c:v>
                </c:pt>
                <c:pt idx="26212">
                  <c:v>3.5471959999999999E-5</c:v>
                </c:pt>
                <c:pt idx="26213">
                  <c:v>3.5470250000000001E-5</c:v>
                </c:pt>
                <c:pt idx="26214">
                  <c:v>3.5468600000000001E-5</c:v>
                </c:pt>
                <c:pt idx="26215">
                  <c:v>3.5466989999999997E-5</c:v>
                </c:pt>
                <c:pt idx="26216">
                  <c:v>3.5465359999999998E-5</c:v>
                </c:pt>
                <c:pt idx="26217">
                  <c:v>3.5463780000000003E-5</c:v>
                </c:pt>
                <c:pt idx="26218">
                  <c:v>3.5462230000000003E-5</c:v>
                </c:pt>
                <c:pt idx="26219">
                  <c:v>3.5460709999999998E-5</c:v>
                </c:pt>
                <c:pt idx="26220">
                  <c:v>3.5459210000000002E-5</c:v>
                </c:pt>
                <c:pt idx="26221">
                  <c:v>3.5457770000000003E-5</c:v>
                </c:pt>
                <c:pt idx="26222">
                  <c:v>3.5456000000000001E-5</c:v>
                </c:pt>
                <c:pt idx="26223">
                  <c:v>3.5454309999999998E-5</c:v>
                </c:pt>
                <c:pt idx="26224">
                  <c:v>3.5452679999999999E-5</c:v>
                </c:pt>
                <c:pt idx="26225">
                  <c:v>3.5451080000000002E-5</c:v>
                </c:pt>
                <c:pt idx="26226">
                  <c:v>3.5449530000000002E-5</c:v>
                </c:pt>
                <c:pt idx="26227">
                  <c:v>3.5448190000000003E-5</c:v>
                </c:pt>
                <c:pt idx="26228">
                  <c:v>3.5446510000000001E-5</c:v>
                </c:pt>
                <c:pt idx="26229">
                  <c:v>3.544475E-5</c:v>
                </c:pt>
                <c:pt idx="26230">
                  <c:v>3.5443059999999997E-5</c:v>
                </c:pt>
                <c:pt idx="26231">
                  <c:v>3.5441480000000001E-5</c:v>
                </c:pt>
                <c:pt idx="26232">
                  <c:v>3.5439869999999997E-5</c:v>
                </c:pt>
                <c:pt idx="26233">
                  <c:v>3.5438380000000001E-5</c:v>
                </c:pt>
                <c:pt idx="26234">
                  <c:v>3.5436930000000002E-5</c:v>
                </c:pt>
                <c:pt idx="26235">
                  <c:v>3.5435370000000001E-5</c:v>
                </c:pt>
                <c:pt idx="26236">
                  <c:v>3.5433779999999998E-5</c:v>
                </c:pt>
                <c:pt idx="26237">
                  <c:v>3.5432100000000003E-5</c:v>
                </c:pt>
                <c:pt idx="26238">
                  <c:v>3.5430489999999998E-5</c:v>
                </c:pt>
                <c:pt idx="26239">
                  <c:v>3.5428949999999999E-5</c:v>
                </c:pt>
                <c:pt idx="26240">
                  <c:v>3.5427189999999998E-5</c:v>
                </c:pt>
                <c:pt idx="26241">
                  <c:v>3.5425439999999997E-5</c:v>
                </c:pt>
                <c:pt idx="26242">
                  <c:v>3.5423689999999997E-5</c:v>
                </c:pt>
                <c:pt idx="26243">
                  <c:v>3.5422100000000001E-5</c:v>
                </c:pt>
                <c:pt idx="26244">
                  <c:v>3.5420840000000001E-5</c:v>
                </c:pt>
                <c:pt idx="26245">
                  <c:v>3.5419310000000002E-5</c:v>
                </c:pt>
                <c:pt idx="26246">
                  <c:v>3.5417750000000002E-5</c:v>
                </c:pt>
                <c:pt idx="26247">
                  <c:v>3.5416220000000003E-5</c:v>
                </c:pt>
                <c:pt idx="26248">
                  <c:v>3.5414670000000003E-5</c:v>
                </c:pt>
                <c:pt idx="26249">
                  <c:v>3.5413039999999997E-5</c:v>
                </c:pt>
                <c:pt idx="26250">
                  <c:v>3.541134E-5</c:v>
                </c:pt>
                <c:pt idx="26251">
                  <c:v>3.5409679999999999E-5</c:v>
                </c:pt>
                <c:pt idx="26252">
                  <c:v>3.5408080000000003E-5</c:v>
                </c:pt>
                <c:pt idx="26253">
                  <c:v>3.5406500000000001E-5</c:v>
                </c:pt>
                <c:pt idx="26254">
                  <c:v>3.5404809999999998E-5</c:v>
                </c:pt>
                <c:pt idx="26255">
                  <c:v>3.54032E-5</c:v>
                </c:pt>
                <c:pt idx="26256">
                  <c:v>3.5401609999999997E-5</c:v>
                </c:pt>
                <c:pt idx="26257">
                  <c:v>3.5400050000000003E-5</c:v>
                </c:pt>
                <c:pt idx="26258">
                  <c:v>3.5398509999999997E-5</c:v>
                </c:pt>
                <c:pt idx="26259">
                  <c:v>3.5396889999999999E-5</c:v>
                </c:pt>
                <c:pt idx="26260">
                  <c:v>3.5395219999999998E-5</c:v>
                </c:pt>
                <c:pt idx="26261">
                  <c:v>3.5393620000000001E-5</c:v>
                </c:pt>
                <c:pt idx="26262">
                  <c:v>3.5392100000000003E-5</c:v>
                </c:pt>
                <c:pt idx="26263">
                  <c:v>3.5390589999999999E-5</c:v>
                </c:pt>
                <c:pt idx="26264">
                  <c:v>3.5389009999999997E-5</c:v>
                </c:pt>
                <c:pt idx="26265">
                  <c:v>3.5387379999999998E-5</c:v>
                </c:pt>
                <c:pt idx="26266">
                  <c:v>3.5385739999999998E-5</c:v>
                </c:pt>
                <c:pt idx="26267">
                  <c:v>3.5384009999999999E-5</c:v>
                </c:pt>
                <c:pt idx="26268">
                  <c:v>3.5382359999999999E-5</c:v>
                </c:pt>
                <c:pt idx="26269">
                  <c:v>3.5380870000000003E-5</c:v>
                </c:pt>
                <c:pt idx="26270">
                  <c:v>3.537908E-5</c:v>
                </c:pt>
                <c:pt idx="26271">
                  <c:v>3.537763E-5</c:v>
                </c:pt>
                <c:pt idx="26272">
                  <c:v>3.5376159999999999E-5</c:v>
                </c:pt>
                <c:pt idx="26273">
                  <c:v>3.5374450000000001E-5</c:v>
                </c:pt>
                <c:pt idx="26274">
                  <c:v>3.5372730000000003E-5</c:v>
                </c:pt>
                <c:pt idx="26275">
                  <c:v>3.5371060000000001E-5</c:v>
                </c:pt>
                <c:pt idx="26276">
                  <c:v>3.5369500000000001E-5</c:v>
                </c:pt>
                <c:pt idx="26277">
                  <c:v>3.5367760000000001E-5</c:v>
                </c:pt>
                <c:pt idx="26278">
                  <c:v>3.5366169999999998E-5</c:v>
                </c:pt>
                <c:pt idx="26279">
                  <c:v>3.5364619999999998E-5</c:v>
                </c:pt>
                <c:pt idx="26280">
                  <c:v>3.5363110000000001E-5</c:v>
                </c:pt>
                <c:pt idx="26281">
                  <c:v>3.5361819999999999E-5</c:v>
                </c:pt>
                <c:pt idx="26282">
                  <c:v>3.5360200000000001E-5</c:v>
                </c:pt>
                <c:pt idx="26283">
                  <c:v>3.5358409999999997E-5</c:v>
                </c:pt>
                <c:pt idx="26284">
                  <c:v>3.5356750000000003E-5</c:v>
                </c:pt>
                <c:pt idx="26285">
                  <c:v>3.5355039999999999E-5</c:v>
                </c:pt>
                <c:pt idx="26286">
                  <c:v>3.5353340000000002E-5</c:v>
                </c:pt>
                <c:pt idx="26287">
                  <c:v>3.5351770000000001E-5</c:v>
                </c:pt>
                <c:pt idx="26288">
                  <c:v>3.5350040000000001E-5</c:v>
                </c:pt>
                <c:pt idx="26289">
                  <c:v>3.5348349999999998E-5</c:v>
                </c:pt>
                <c:pt idx="26290">
                  <c:v>3.534672E-5</c:v>
                </c:pt>
                <c:pt idx="26291">
                  <c:v>3.5345139999999997E-5</c:v>
                </c:pt>
                <c:pt idx="26292">
                  <c:v>3.5343840000000001E-5</c:v>
                </c:pt>
                <c:pt idx="26293">
                  <c:v>3.534227E-5</c:v>
                </c:pt>
                <c:pt idx="26294">
                  <c:v>3.5340599999999998E-5</c:v>
                </c:pt>
                <c:pt idx="26295">
                  <c:v>3.533897E-5</c:v>
                </c:pt>
                <c:pt idx="26296">
                  <c:v>3.533733E-5</c:v>
                </c:pt>
                <c:pt idx="26297">
                  <c:v>3.5335610000000002E-5</c:v>
                </c:pt>
                <c:pt idx="26298">
                  <c:v>3.5333899999999997E-5</c:v>
                </c:pt>
                <c:pt idx="26299">
                  <c:v>3.533229E-5</c:v>
                </c:pt>
                <c:pt idx="26300">
                  <c:v>3.5330880000000003E-5</c:v>
                </c:pt>
                <c:pt idx="26301">
                  <c:v>3.5329220000000002E-5</c:v>
                </c:pt>
                <c:pt idx="26302">
                  <c:v>3.5327580000000002E-5</c:v>
                </c:pt>
                <c:pt idx="26303">
                  <c:v>3.5325949999999997E-5</c:v>
                </c:pt>
                <c:pt idx="26304">
                  <c:v>3.5324329999999999E-5</c:v>
                </c:pt>
                <c:pt idx="26305">
                  <c:v>3.5322730000000002E-5</c:v>
                </c:pt>
                <c:pt idx="26306">
                  <c:v>3.5321129999999998E-5</c:v>
                </c:pt>
                <c:pt idx="26307">
                  <c:v>3.53195E-5</c:v>
                </c:pt>
                <c:pt idx="26308">
                  <c:v>3.5318119999999998E-5</c:v>
                </c:pt>
                <c:pt idx="26309">
                  <c:v>3.5316369999999997E-5</c:v>
                </c:pt>
                <c:pt idx="26310">
                  <c:v>3.531456E-5</c:v>
                </c:pt>
                <c:pt idx="26311">
                  <c:v>3.5312809999999999E-5</c:v>
                </c:pt>
                <c:pt idx="26312">
                  <c:v>3.5311090000000001E-5</c:v>
                </c:pt>
                <c:pt idx="26313">
                  <c:v>3.530943E-5</c:v>
                </c:pt>
                <c:pt idx="26314">
                  <c:v>3.5307949999999998E-5</c:v>
                </c:pt>
                <c:pt idx="26315">
                  <c:v>3.530633E-5</c:v>
                </c:pt>
                <c:pt idx="26316">
                  <c:v>3.530478E-5</c:v>
                </c:pt>
                <c:pt idx="26317">
                  <c:v>3.530324E-5</c:v>
                </c:pt>
                <c:pt idx="26318">
                  <c:v>3.5301759999999999E-5</c:v>
                </c:pt>
                <c:pt idx="26319">
                  <c:v>3.5300209999999999E-5</c:v>
                </c:pt>
                <c:pt idx="26320">
                  <c:v>3.5298859999999999E-5</c:v>
                </c:pt>
                <c:pt idx="26321">
                  <c:v>3.5297179999999997E-5</c:v>
                </c:pt>
                <c:pt idx="26322">
                  <c:v>3.5295339999999997E-5</c:v>
                </c:pt>
                <c:pt idx="26323">
                  <c:v>3.5293460000000001E-5</c:v>
                </c:pt>
                <c:pt idx="26324">
                  <c:v>3.5291620000000001E-5</c:v>
                </c:pt>
                <c:pt idx="26325">
                  <c:v>3.5289810000000003E-5</c:v>
                </c:pt>
                <c:pt idx="26326">
                  <c:v>3.528812E-5</c:v>
                </c:pt>
                <c:pt idx="26327">
                  <c:v>3.5286449999999998E-5</c:v>
                </c:pt>
                <c:pt idx="26328">
                  <c:v>3.5284979999999997E-5</c:v>
                </c:pt>
                <c:pt idx="26329">
                  <c:v>3.528357E-5</c:v>
                </c:pt>
                <c:pt idx="26330">
                  <c:v>3.5282069999999997E-5</c:v>
                </c:pt>
                <c:pt idx="26331">
                  <c:v>3.5280590000000002E-5</c:v>
                </c:pt>
                <c:pt idx="26332">
                  <c:v>3.5279040000000002E-5</c:v>
                </c:pt>
                <c:pt idx="26333">
                  <c:v>3.5277490000000002E-5</c:v>
                </c:pt>
                <c:pt idx="26334">
                  <c:v>3.5275869999999997E-5</c:v>
                </c:pt>
                <c:pt idx="26335">
                  <c:v>3.5274029999999997E-5</c:v>
                </c:pt>
                <c:pt idx="26336">
                  <c:v>3.5272250000000001E-5</c:v>
                </c:pt>
                <c:pt idx="26337">
                  <c:v>3.5270459999999998E-5</c:v>
                </c:pt>
                <c:pt idx="26338">
                  <c:v>3.5268670000000001E-5</c:v>
                </c:pt>
                <c:pt idx="26339">
                  <c:v>3.5267E-5</c:v>
                </c:pt>
                <c:pt idx="26340">
                  <c:v>3.5265390000000002E-5</c:v>
                </c:pt>
                <c:pt idx="26341">
                  <c:v>3.5263769999999997E-5</c:v>
                </c:pt>
                <c:pt idx="26342">
                  <c:v>3.5262180000000001E-5</c:v>
                </c:pt>
                <c:pt idx="26343">
                  <c:v>3.5260589999999998E-5</c:v>
                </c:pt>
                <c:pt idx="26344">
                  <c:v>3.5258929999999998E-5</c:v>
                </c:pt>
                <c:pt idx="26345">
                  <c:v>3.5257299999999999E-5</c:v>
                </c:pt>
                <c:pt idx="26346">
                  <c:v>3.5255700000000002E-5</c:v>
                </c:pt>
                <c:pt idx="26347">
                  <c:v>3.5254160000000003E-5</c:v>
                </c:pt>
                <c:pt idx="26348">
                  <c:v>3.525247E-5</c:v>
                </c:pt>
                <c:pt idx="26349">
                  <c:v>3.5250780000000003E-5</c:v>
                </c:pt>
                <c:pt idx="26350">
                  <c:v>3.5249120000000002E-5</c:v>
                </c:pt>
                <c:pt idx="26351">
                  <c:v>3.5247470000000002E-5</c:v>
                </c:pt>
                <c:pt idx="26352">
                  <c:v>3.5246059999999998E-5</c:v>
                </c:pt>
                <c:pt idx="26353">
                  <c:v>3.5244070000000002E-5</c:v>
                </c:pt>
                <c:pt idx="26354">
                  <c:v>3.5242389999999999E-5</c:v>
                </c:pt>
                <c:pt idx="26355">
                  <c:v>3.5240639999999999E-5</c:v>
                </c:pt>
                <c:pt idx="26356">
                  <c:v>3.5239030000000001E-5</c:v>
                </c:pt>
                <c:pt idx="26357">
                  <c:v>3.5237319999999997E-5</c:v>
                </c:pt>
                <c:pt idx="26358">
                  <c:v>3.5235730000000001E-5</c:v>
                </c:pt>
                <c:pt idx="26359">
                  <c:v>3.5233990000000001E-5</c:v>
                </c:pt>
                <c:pt idx="26360">
                  <c:v>3.5232399999999998E-5</c:v>
                </c:pt>
                <c:pt idx="26361">
                  <c:v>3.5231059999999999E-5</c:v>
                </c:pt>
                <c:pt idx="26362">
                  <c:v>3.522932E-5</c:v>
                </c:pt>
                <c:pt idx="26363">
                  <c:v>3.5227820000000003E-5</c:v>
                </c:pt>
                <c:pt idx="26364">
                  <c:v>3.5226109999999999E-5</c:v>
                </c:pt>
                <c:pt idx="26365">
                  <c:v>3.5224349999999998E-5</c:v>
                </c:pt>
                <c:pt idx="26366">
                  <c:v>3.5222599999999997E-5</c:v>
                </c:pt>
                <c:pt idx="26367">
                  <c:v>3.5220879999999999E-5</c:v>
                </c:pt>
                <c:pt idx="26368">
                  <c:v>3.5219209999999997E-5</c:v>
                </c:pt>
                <c:pt idx="26369">
                  <c:v>3.5217559999999997E-5</c:v>
                </c:pt>
                <c:pt idx="26370">
                  <c:v>3.521596E-5</c:v>
                </c:pt>
                <c:pt idx="26371">
                  <c:v>3.5214340000000002E-5</c:v>
                </c:pt>
                <c:pt idx="26372">
                  <c:v>3.521267E-5</c:v>
                </c:pt>
                <c:pt idx="26373">
                  <c:v>3.5211040000000002E-5</c:v>
                </c:pt>
                <c:pt idx="26374">
                  <c:v>3.5209429999999997E-5</c:v>
                </c:pt>
                <c:pt idx="26375">
                  <c:v>3.5207770000000003E-5</c:v>
                </c:pt>
                <c:pt idx="26376">
                  <c:v>3.5206020000000003E-5</c:v>
                </c:pt>
                <c:pt idx="26377">
                  <c:v>3.5204289999999997E-5</c:v>
                </c:pt>
                <c:pt idx="26378">
                  <c:v>3.5202610000000001E-5</c:v>
                </c:pt>
                <c:pt idx="26379">
                  <c:v>3.5200819999999998E-5</c:v>
                </c:pt>
                <c:pt idx="26380">
                  <c:v>3.519939E-5</c:v>
                </c:pt>
                <c:pt idx="26381">
                  <c:v>3.5197829999999999E-5</c:v>
                </c:pt>
                <c:pt idx="26382">
                  <c:v>3.5196169999999998E-5</c:v>
                </c:pt>
                <c:pt idx="26383">
                  <c:v>3.519446E-5</c:v>
                </c:pt>
                <c:pt idx="26384">
                  <c:v>3.5192830000000002E-5</c:v>
                </c:pt>
                <c:pt idx="26385">
                  <c:v>3.5191110000000003E-5</c:v>
                </c:pt>
                <c:pt idx="26386">
                  <c:v>3.5189379999999997E-5</c:v>
                </c:pt>
                <c:pt idx="26387">
                  <c:v>3.5187629999999997E-5</c:v>
                </c:pt>
                <c:pt idx="26388">
                  <c:v>3.5185999999999998E-5</c:v>
                </c:pt>
                <c:pt idx="26389">
                  <c:v>3.5184220000000002E-5</c:v>
                </c:pt>
                <c:pt idx="26390">
                  <c:v>3.5182750000000001E-5</c:v>
                </c:pt>
                <c:pt idx="26391">
                  <c:v>3.5181139999999997E-5</c:v>
                </c:pt>
                <c:pt idx="26392">
                  <c:v>3.5179409999999998E-5</c:v>
                </c:pt>
                <c:pt idx="26393">
                  <c:v>3.51776E-5</c:v>
                </c:pt>
                <c:pt idx="26394">
                  <c:v>3.5175960000000001E-5</c:v>
                </c:pt>
                <c:pt idx="26395">
                  <c:v>3.5174079999999998E-5</c:v>
                </c:pt>
                <c:pt idx="26396">
                  <c:v>3.517237E-5</c:v>
                </c:pt>
                <c:pt idx="26397">
                  <c:v>3.5170750000000002E-5</c:v>
                </c:pt>
                <c:pt idx="26398">
                  <c:v>3.5169210000000003E-5</c:v>
                </c:pt>
                <c:pt idx="26399">
                  <c:v>3.5167669999999997E-5</c:v>
                </c:pt>
                <c:pt idx="26400">
                  <c:v>3.5166100000000002E-5</c:v>
                </c:pt>
                <c:pt idx="26401">
                  <c:v>3.5164450000000002E-5</c:v>
                </c:pt>
                <c:pt idx="26402">
                  <c:v>3.5162990000000001E-5</c:v>
                </c:pt>
                <c:pt idx="26403">
                  <c:v>3.5161199999999998E-5</c:v>
                </c:pt>
                <c:pt idx="26404">
                  <c:v>3.5159349999999997E-5</c:v>
                </c:pt>
                <c:pt idx="26405">
                  <c:v>3.5157560000000001E-5</c:v>
                </c:pt>
                <c:pt idx="26406">
                  <c:v>3.5155730000000002E-5</c:v>
                </c:pt>
                <c:pt idx="26407">
                  <c:v>3.5153990000000002E-5</c:v>
                </c:pt>
                <c:pt idx="26408">
                  <c:v>3.5152440000000002E-5</c:v>
                </c:pt>
                <c:pt idx="26409">
                  <c:v>3.5150739999999998E-5</c:v>
                </c:pt>
                <c:pt idx="26410">
                  <c:v>3.5149089999999998E-5</c:v>
                </c:pt>
                <c:pt idx="26411">
                  <c:v>3.5147449999999998E-5</c:v>
                </c:pt>
                <c:pt idx="26412">
                  <c:v>3.5146079999999997E-5</c:v>
                </c:pt>
                <c:pt idx="26413">
                  <c:v>3.5144480000000001E-5</c:v>
                </c:pt>
                <c:pt idx="26414">
                  <c:v>3.5142740000000001E-5</c:v>
                </c:pt>
                <c:pt idx="26415">
                  <c:v>3.514098E-5</c:v>
                </c:pt>
                <c:pt idx="26416">
                  <c:v>3.5139119999999998E-5</c:v>
                </c:pt>
                <c:pt idx="26417">
                  <c:v>3.5137350000000003E-5</c:v>
                </c:pt>
                <c:pt idx="26418">
                  <c:v>3.5135780000000002E-5</c:v>
                </c:pt>
                <c:pt idx="26419">
                  <c:v>3.5134040000000002E-5</c:v>
                </c:pt>
                <c:pt idx="26420">
                  <c:v>3.513236E-5</c:v>
                </c:pt>
                <c:pt idx="26421">
                  <c:v>3.513072E-5</c:v>
                </c:pt>
                <c:pt idx="26422">
                  <c:v>3.5129080000000001E-5</c:v>
                </c:pt>
                <c:pt idx="26423">
                  <c:v>3.5127399999999998E-5</c:v>
                </c:pt>
                <c:pt idx="26424">
                  <c:v>3.5125700000000002E-5</c:v>
                </c:pt>
                <c:pt idx="26425">
                  <c:v>3.5124050000000001E-5</c:v>
                </c:pt>
                <c:pt idx="26426">
                  <c:v>3.512238E-5</c:v>
                </c:pt>
                <c:pt idx="26427">
                  <c:v>3.5120699999999997E-5</c:v>
                </c:pt>
                <c:pt idx="26428">
                  <c:v>3.5119020000000002E-5</c:v>
                </c:pt>
                <c:pt idx="26429">
                  <c:v>3.5117309999999997E-5</c:v>
                </c:pt>
                <c:pt idx="26430">
                  <c:v>3.5115589999999999E-5</c:v>
                </c:pt>
                <c:pt idx="26431">
                  <c:v>3.511386E-5</c:v>
                </c:pt>
                <c:pt idx="26432">
                  <c:v>3.5112140000000002E-5</c:v>
                </c:pt>
                <c:pt idx="26433">
                  <c:v>3.5110690000000002E-5</c:v>
                </c:pt>
                <c:pt idx="26434">
                  <c:v>3.5108960000000003E-5</c:v>
                </c:pt>
                <c:pt idx="26435">
                  <c:v>3.5107210000000002E-5</c:v>
                </c:pt>
                <c:pt idx="26436">
                  <c:v>3.5105470000000003E-5</c:v>
                </c:pt>
                <c:pt idx="26437">
                  <c:v>3.5103800000000001E-5</c:v>
                </c:pt>
                <c:pt idx="26438">
                  <c:v>3.5102160000000001E-5</c:v>
                </c:pt>
                <c:pt idx="26439">
                  <c:v>3.51005E-5</c:v>
                </c:pt>
                <c:pt idx="26440">
                  <c:v>3.5098829999999999E-5</c:v>
                </c:pt>
                <c:pt idx="26441">
                  <c:v>3.5097150000000003E-5</c:v>
                </c:pt>
                <c:pt idx="26442">
                  <c:v>3.5095429999999998E-5</c:v>
                </c:pt>
                <c:pt idx="26443">
                  <c:v>3.5093779999999998E-5</c:v>
                </c:pt>
                <c:pt idx="26444">
                  <c:v>3.509207E-5</c:v>
                </c:pt>
                <c:pt idx="26445">
                  <c:v>3.5090489999999998E-5</c:v>
                </c:pt>
                <c:pt idx="26446">
                  <c:v>3.5088829999999997E-5</c:v>
                </c:pt>
                <c:pt idx="26447">
                  <c:v>3.5087250000000002E-5</c:v>
                </c:pt>
                <c:pt idx="26448">
                  <c:v>3.508567E-5</c:v>
                </c:pt>
                <c:pt idx="26449">
                  <c:v>3.5083889999999997E-5</c:v>
                </c:pt>
                <c:pt idx="26450">
                  <c:v>3.5082120000000002E-5</c:v>
                </c:pt>
                <c:pt idx="26451">
                  <c:v>3.5080360000000001E-5</c:v>
                </c:pt>
                <c:pt idx="26452">
                  <c:v>3.5078689999999999E-5</c:v>
                </c:pt>
                <c:pt idx="26453">
                  <c:v>3.5077070000000001E-5</c:v>
                </c:pt>
                <c:pt idx="26454">
                  <c:v>3.5075299999999999E-5</c:v>
                </c:pt>
                <c:pt idx="26455">
                  <c:v>3.5073649999999999E-5</c:v>
                </c:pt>
                <c:pt idx="26456">
                  <c:v>3.5071999999999999E-5</c:v>
                </c:pt>
                <c:pt idx="26457">
                  <c:v>3.5070380000000001E-5</c:v>
                </c:pt>
                <c:pt idx="26458">
                  <c:v>3.5068750000000002E-5</c:v>
                </c:pt>
                <c:pt idx="26459">
                  <c:v>3.5067110000000002E-5</c:v>
                </c:pt>
                <c:pt idx="26460">
                  <c:v>3.5065450000000002E-5</c:v>
                </c:pt>
                <c:pt idx="26461">
                  <c:v>3.506378E-5</c:v>
                </c:pt>
                <c:pt idx="26462">
                  <c:v>3.5062089999999997E-5</c:v>
                </c:pt>
                <c:pt idx="26463">
                  <c:v>3.5060400000000001E-5</c:v>
                </c:pt>
                <c:pt idx="26464">
                  <c:v>3.5058980000000003E-5</c:v>
                </c:pt>
                <c:pt idx="26465">
                  <c:v>3.5057269999999999E-5</c:v>
                </c:pt>
                <c:pt idx="26466">
                  <c:v>3.5055480000000002E-5</c:v>
                </c:pt>
                <c:pt idx="26467">
                  <c:v>3.5053730000000002E-5</c:v>
                </c:pt>
                <c:pt idx="26468">
                  <c:v>3.505196E-5</c:v>
                </c:pt>
                <c:pt idx="26469">
                  <c:v>3.5050199999999999E-5</c:v>
                </c:pt>
                <c:pt idx="26470">
                  <c:v>3.5048539999999998E-5</c:v>
                </c:pt>
                <c:pt idx="26471">
                  <c:v>3.5046909999999999E-5</c:v>
                </c:pt>
                <c:pt idx="26472">
                  <c:v>3.5045249999999998E-5</c:v>
                </c:pt>
                <c:pt idx="26473">
                  <c:v>3.5043560000000002E-5</c:v>
                </c:pt>
                <c:pt idx="26474">
                  <c:v>3.5041849999999997E-5</c:v>
                </c:pt>
                <c:pt idx="26475">
                  <c:v>3.5040209999999998E-5</c:v>
                </c:pt>
                <c:pt idx="26476">
                  <c:v>3.5038640000000003E-5</c:v>
                </c:pt>
                <c:pt idx="26477">
                  <c:v>3.5036999999999997E-5</c:v>
                </c:pt>
                <c:pt idx="26478">
                  <c:v>3.5035359999999997E-5</c:v>
                </c:pt>
                <c:pt idx="26479">
                  <c:v>3.5033719999999998E-5</c:v>
                </c:pt>
                <c:pt idx="26480">
                  <c:v>3.5032030000000001E-5</c:v>
                </c:pt>
                <c:pt idx="26481">
                  <c:v>3.5030300000000002E-5</c:v>
                </c:pt>
                <c:pt idx="26482">
                  <c:v>3.5028499999999998E-5</c:v>
                </c:pt>
                <c:pt idx="26483">
                  <c:v>3.5026739999999997E-5</c:v>
                </c:pt>
                <c:pt idx="26484">
                  <c:v>3.5024980000000003E-5</c:v>
                </c:pt>
                <c:pt idx="26485">
                  <c:v>3.5023220000000002E-5</c:v>
                </c:pt>
                <c:pt idx="26486">
                  <c:v>3.5021519999999998E-5</c:v>
                </c:pt>
                <c:pt idx="26487">
                  <c:v>3.5019889999999999E-5</c:v>
                </c:pt>
                <c:pt idx="26488">
                  <c:v>3.5018229999999998E-5</c:v>
                </c:pt>
                <c:pt idx="26489">
                  <c:v>3.5016720000000001E-5</c:v>
                </c:pt>
                <c:pt idx="26490">
                  <c:v>3.5015219999999998E-5</c:v>
                </c:pt>
                <c:pt idx="26491">
                  <c:v>3.50136E-5</c:v>
                </c:pt>
                <c:pt idx="26492">
                  <c:v>3.5011980000000002E-5</c:v>
                </c:pt>
                <c:pt idx="26493">
                  <c:v>3.5010320000000001E-5</c:v>
                </c:pt>
                <c:pt idx="26494">
                  <c:v>3.500857E-5</c:v>
                </c:pt>
                <c:pt idx="26495">
                  <c:v>3.500683E-5</c:v>
                </c:pt>
                <c:pt idx="26496">
                  <c:v>3.5004920000000002E-5</c:v>
                </c:pt>
                <c:pt idx="26497">
                  <c:v>3.500305E-5</c:v>
                </c:pt>
                <c:pt idx="26498">
                  <c:v>3.50013E-5</c:v>
                </c:pt>
                <c:pt idx="26499">
                  <c:v>3.4999590000000002E-5</c:v>
                </c:pt>
                <c:pt idx="26500">
                  <c:v>3.4997969999999997E-5</c:v>
                </c:pt>
                <c:pt idx="26501">
                  <c:v>3.4996439999999999E-5</c:v>
                </c:pt>
                <c:pt idx="26502">
                  <c:v>3.4994959999999997E-5</c:v>
                </c:pt>
                <c:pt idx="26503">
                  <c:v>3.4993329999999998E-5</c:v>
                </c:pt>
                <c:pt idx="26504">
                  <c:v>3.499171E-5</c:v>
                </c:pt>
                <c:pt idx="26505">
                  <c:v>3.4989980000000001E-5</c:v>
                </c:pt>
                <c:pt idx="26506">
                  <c:v>3.4988189999999997E-5</c:v>
                </c:pt>
                <c:pt idx="26507">
                  <c:v>3.4986449999999998E-5</c:v>
                </c:pt>
                <c:pt idx="26508">
                  <c:v>3.4984760000000001E-5</c:v>
                </c:pt>
                <c:pt idx="26509">
                  <c:v>3.4983059999999998E-5</c:v>
                </c:pt>
                <c:pt idx="26510">
                  <c:v>3.4981409999999998E-5</c:v>
                </c:pt>
                <c:pt idx="26511">
                  <c:v>3.4979579999999998E-5</c:v>
                </c:pt>
                <c:pt idx="26512">
                  <c:v>3.4977729999999998E-5</c:v>
                </c:pt>
                <c:pt idx="26513">
                  <c:v>3.4975940000000001E-5</c:v>
                </c:pt>
                <c:pt idx="26514">
                  <c:v>3.4974190000000001E-5</c:v>
                </c:pt>
                <c:pt idx="26515">
                  <c:v>3.4972509999999998E-5</c:v>
                </c:pt>
                <c:pt idx="26516">
                  <c:v>3.497079E-5</c:v>
                </c:pt>
                <c:pt idx="26517">
                  <c:v>3.4969180000000003E-5</c:v>
                </c:pt>
                <c:pt idx="26518">
                  <c:v>3.4967569999999998E-5</c:v>
                </c:pt>
                <c:pt idx="26519">
                  <c:v>3.4965970000000002E-5</c:v>
                </c:pt>
                <c:pt idx="26520">
                  <c:v>3.49643E-5</c:v>
                </c:pt>
                <c:pt idx="26521">
                  <c:v>3.4962590000000002E-5</c:v>
                </c:pt>
                <c:pt idx="26522">
                  <c:v>3.4960769999999997E-5</c:v>
                </c:pt>
                <c:pt idx="26523">
                  <c:v>3.495907E-5</c:v>
                </c:pt>
                <c:pt idx="26524">
                  <c:v>3.4957399999999998E-5</c:v>
                </c:pt>
                <c:pt idx="26525">
                  <c:v>3.4955569999999999E-5</c:v>
                </c:pt>
                <c:pt idx="26526">
                  <c:v>3.4954170000000003E-5</c:v>
                </c:pt>
                <c:pt idx="26527">
                  <c:v>3.4949410000000002E-5</c:v>
                </c:pt>
                <c:pt idx="26528">
                  <c:v>3.4942089999999998E-5</c:v>
                </c:pt>
                <c:pt idx="26529">
                  <c:v>3.4934419999999997E-5</c:v>
                </c:pt>
                <c:pt idx="26530">
                  <c:v>3.4927510000000001E-5</c:v>
                </c:pt>
                <c:pt idx="26531">
                  <c:v>3.492139E-5</c:v>
                </c:pt>
                <c:pt idx="26532">
                  <c:v>3.4916319999999998E-5</c:v>
                </c:pt>
                <c:pt idx="26533">
                  <c:v>3.491325E-5</c:v>
                </c:pt>
                <c:pt idx="26534">
                  <c:v>3.4911940000000003E-5</c:v>
                </c:pt>
                <c:pt idx="26535">
                  <c:v>3.49119E-5</c:v>
                </c:pt>
                <c:pt idx="26536">
                  <c:v>3.4912429999999997E-5</c:v>
                </c:pt>
                <c:pt idx="26537">
                  <c:v>3.4913200000000003E-5</c:v>
                </c:pt>
                <c:pt idx="26538">
                  <c:v>3.4913329999999999E-5</c:v>
                </c:pt>
                <c:pt idx="26539">
                  <c:v>3.4912700000000002E-5</c:v>
                </c:pt>
                <c:pt idx="26540">
                  <c:v>3.4911209999999999E-5</c:v>
                </c:pt>
                <c:pt idx="26541">
                  <c:v>3.490908E-5</c:v>
                </c:pt>
                <c:pt idx="26542">
                  <c:v>3.4906420000000003E-5</c:v>
                </c:pt>
                <c:pt idx="26543">
                  <c:v>3.4903229999999997E-5</c:v>
                </c:pt>
                <c:pt idx="26544">
                  <c:v>3.4899959999999998E-5</c:v>
                </c:pt>
                <c:pt idx="26545">
                  <c:v>3.4896890000000001E-5</c:v>
                </c:pt>
                <c:pt idx="26546">
                  <c:v>3.4894200000000002E-5</c:v>
                </c:pt>
                <c:pt idx="26547">
                  <c:v>3.4892060000000001E-5</c:v>
                </c:pt>
                <c:pt idx="26548">
                  <c:v>3.4890340000000003E-5</c:v>
                </c:pt>
                <c:pt idx="26549">
                  <c:v>3.4889009999999998E-5</c:v>
                </c:pt>
                <c:pt idx="26550">
                  <c:v>3.4887820000000003E-5</c:v>
                </c:pt>
                <c:pt idx="26551">
                  <c:v>3.4886640000000002E-5</c:v>
                </c:pt>
                <c:pt idx="26552">
                  <c:v>3.488526E-5</c:v>
                </c:pt>
                <c:pt idx="26553">
                  <c:v>3.4883759999999997E-5</c:v>
                </c:pt>
                <c:pt idx="26554">
                  <c:v>3.4882070000000001E-5</c:v>
                </c:pt>
                <c:pt idx="26555">
                  <c:v>3.4880160000000002E-5</c:v>
                </c:pt>
                <c:pt idx="26556">
                  <c:v>3.487818E-5</c:v>
                </c:pt>
                <c:pt idx="26557">
                  <c:v>3.4876319999999998E-5</c:v>
                </c:pt>
                <c:pt idx="26558">
                  <c:v>3.4874489999999999E-5</c:v>
                </c:pt>
                <c:pt idx="26559">
                  <c:v>3.4872529999999997E-5</c:v>
                </c:pt>
                <c:pt idx="26560">
                  <c:v>3.4870509999999998E-5</c:v>
                </c:pt>
                <c:pt idx="26561">
                  <c:v>3.4868540000000003E-5</c:v>
                </c:pt>
                <c:pt idx="26562">
                  <c:v>3.4866709999999997E-5</c:v>
                </c:pt>
                <c:pt idx="26563">
                  <c:v>3.4864989999999998E-5</c:v>
                </c:pt>
                <c:pt idx="26564">
                  <c:v>3.486337E-5</c:v>
                </c:pt>
                <c:pt idx="26565">
                  <c:v>3.4861830000000001E-5</c:v>
                </c:pt>
                <c:pt idx="26566">
                  <c:v>3.4860349999999999E-5</c:v>
                </c:pt>
                <c:pt idx="26567">
                  <c:v>3.4858830000000001E-5</c:v>
                </c:pt>
                <c:pt idx="26568">
                  <c:v>3.485726E-5</c:v>
                </c:pt>
                <c:pt idx="26569">
                  <c:v>3.4855609999999999E-5</c:v>
                </c:pt>
                <c:pt idx="26570">
                  <c:v>3.4853820000000003E-5</c:v>
                </c:pt>
                <c:pt idx="26571">
                  <c:v>3.4851950000000001E-5</c:v>
                </c:pt>
                <c:pt idx="26572">
                  <c:v>3.4850159999999998E-5</c:v>
                </c:pt>
                <c:pt idx="26573">
                  <c:v>3.4848419999999998E-5</c:v>
                </c:pt>
                <c:pt idx="26574">
                  <c:v>3.4846689999999999E-5</c:v>
                </c:pt>
                <c:pt idx="26575">
                  <c:v>3.4844939999999998E-5</c:v>
                </c:pt>
                <c:pt idx="26576">
                  <c:v>3.4843230000000001E-5</c:v>
                </c:pt>
                <c:pt idx="26577">
                  <c:v>3.4841659999999999E-5</c:v>
                </c:pt>
                <c:pt idx="26578">
                  <c:v>3.4840169999999997E-5</c:v>
                </c:pt>
                <c:pt idx="26579">
                  <c:v>3.4838549999999999E-5</c:v>
                </c:pt>
                <c:pt idx="26580">
                  <c:v>3.4836860000000002E-5</c:v>
                </c:pt>
                <c:pt idx="26581">
                  <c:v>3.483518E-5</c:v>
                </c:pt>
                <c:pt idx="26582">
                  <c:v>3.4833580000000003E-5</c:v>
                </c:pt>
                <c:pt idx="26583">
                  <c:v>3.4831930000000003E-5</c:v>
                </c:pt>
                <c:pt idx="26584">
                  <c:v>3.483014E-5</c:v>
                </c:pt>
                <c:pt idx="26585">
                  <c:v>3.4828379999999999E-5</c:v>
                </c:pt>
                <c:pt idx="26586">
                  <c:v>3.4826719999999998E-5</c:v>
                </c:pt>
                <c:pt idx="26587">
                  <c:v>3.4825030000000002E-5</c:v>
                </c:pt>
                <c:pt idx="26588">
                  <c:v>3.4823419999999997E-5</c:v>
                </c:pt>
                <c:pt idx="26589">
                  <c:v>3.4821889999999999E-5</c:v>
                </c:pt>
                <c:pt idx="26590">
                  <c:v>3.4820339999999999E-5</c:v>
                </c:pt>
                <c:pt idx="26591">
                  <c:v>3.481871E-5</c:v>
                </c:pt>
                <c:pt idx="26592">
                  <c:v>3.4816949999999999E-5</c:v>
                </c:pt>
                <c:pt idx="26593">
                  <c:v>3.4815160000000002E-5</c:v>
                </c:pt>
                <c:pt idx="26594">
                  <c:v>3.4813420000000003E-5</c:v>
                </c:pt>
                <c:pt idx="26595">
                  <c:v>3.4811699999999997E-5</c:v>
                </c:pt>
                <c:pt idx="26596">
                  <c:v>3.481E-5</c:v>
                </c:pt>
                <c:pt idx="26597">
                  <c:v>3.480844E-5</c:v>
                </c:pt>
                <c:pt idx="26598">
                  <c:v>3.4806969999999999E-5</c:v>
                </c:pt>
                <c:pt idx="26599">
                  <c:v>3.4805519999999999E-5</c:v>
                </c:pt>
                <c:pt idx="26600">
                  <c:v>3.4804030000000003E-5</c:v>
                </c:pt>
                <c:pt idx="26601">
                  <c:v>3.480234E-5</c:v>
                </c:pt>
                <c:pt idx="26602">
                  <c:v>3.4800569999999998E-5</c:v>
                </c:pt>
                <c:pt idx="26603">
                  <c:v>3.479876E-5</c:v>
                </c:pt>
                <c:pt idx="26604">
                  <c:v>3.4797050000000003E-5</c:v>
                </c:pt>
                <c:pt idx="26605">
                  <c:v>3.4795410000000003E-5</c:v>
                </c:pt>
                <c:pt idx="26606">
                  <c:v>3.4793689999999998E-5</c:v>
                </c:pt>
                <c:pt idx="26607">
                  <c:v>3.4792049999999998E-5</c:v>
                </c:pt>
                <c:pt idx="26608">
                  <c:v>3.4790479999999997E-5</c:v>
                </c:pt>
                <c:pt idx="26609">
                  <c:v>3.4788829999999997E-5</c:v>
                </c:pt>
                <c:pt idx="26610">
                  <c:v>3.4787250000000001E-5</c:v>
                </c:pt>
                <c:pt idx="26611">
                  <c:v>3.4785669999999999E-5</c:v>
                </c:pt>
                <c:pt idx="26612">
                  <c:v>3.4784019999999999E-5</c:v>
                </c:pt>
                <c:pt idx="26613">
                  <c:v>3.4782459999999998E-5</c:v>
                </c:pt>
                <c:pt idx="26614">
                  <c:v>3.4780750000000001E-5</c:v>
                </c:pt>
                <c:pt idx="26615">
                  <c:v>3.4779140000000003E-5</c:v>
                </c:pt>
                <c:pt idx="26616">
                  <c:v>3.4777529999999999E-5</c:v>
                </c:pt>
                <c:pt idx="26617">
                  <c:v>3.4775789999999999E-5</c:v>
                </c:pt>
                <c:pt idx="26618">
                  <c:v>3.4774090000000002E-5</c:v>
                </c:pt>
                <c:pt idx="26619">
                  <c:v>3.4772379999999998E-5</c:v>
                </c:pt>
                <c:pt idx="26620">
                  <c:v>3.4770690000000002E-5</c:v>
                </c:pt>
                <c:pt idx="26621">
                  <c:v>3.476912E-5</c:v>
                </c:pt>
                <c:pt idx="26622">
                  <c:v>3.4767619999999997E-5</c:v>
                </c:pt>
                <c:pt idx="26623">
                  <c:v>3.4765960000000003E-5</c:v>
                </c:pt>
                <c:pt idx="26624">
                  <c:v>3.4764259999999999E-5</c:v>
                </c:pt>
                <c:pt idx="26625">
                  <c:v>3.4762599999999998E-5</c:v>
                </c:pt>
                <c:pt idx="26626">
                  <c:v>3.4760920000000003E-5</c:v>
                </c:pt>
                <c:pt idx="26627">
                  <c:v>3.4759370000000003E-5</c:v>
                </c:pt>
                <c:pt idx="26628">
                  <c:v>3.4757849999999998E-5</c:v>
                </c:pt>
                <c:pt idx="26629">
                  <c:v>3.4756189999999997E-5</c:v>
                </c:pt>
                <c:pt idx="26630">
                  <c:v>3.4754459999999998E-5</c:v>
                </c:pt>
                <c:pt idx="26631">
                  <c:v>3.4752709999999997E-5</c:v>
                </c:pt>
                <c:pt idx="26632">
                  <c:v>3.4751040000000003E-5</c:v>
                </c:pt>
                <c:pt idx="26633">
                  <c:v>3.4749460000000001E-5</c:v>
                </c:pt>
                <c:pt idx="26634">
                  <c:v>3.4747859999999997E-5</c:v>
                </c:pt>
                <c:pt idx="26635">
                  <c:v>3.4746300000000003E-5</c:v>
                </c:pt>
                <c:pt idx="26636">
                  <c:v>3.4744779999999998E-5</c:v>
                </c:pt>
                <c:pt idx="26637">
                  <c:v>3.4743280000000002E-5</c:v>
                </c:pt>
                <c:pt idx="26638">
                  <c:v>3.4741620000000001E-5</c:v>
                </c:pt>
                <c:pt idx="26639">
                  <c:v>3.473987E-5</c:v>
                </c:pt>
                <c:pt idx="26640">
                  <c:v>3.473812E-5</c:v>
                </c:pt>
                <c:pt idx="26641">
                  <c:v>3.4736359999999999E-5</c:v>
                </c:pt>
                <c:pt idx="26642">
                  <c:v>3.4734680000000003E-5</c:v>
                </c:pt>
                <c:pt idx="26643">
                  <c:v>3.4733069999999999E-5</c:v>
                </c:pt>
                <c:pt idx="26644">
                  <c:v>3.4731470000000002E-5</c:v>
                </c:pt>
                <c:pt idx="26645">
                  <c:v>3.4729830000000003E-5</c:v>
                </c:pt>
                <c:pt idx="26646">
                  <c:v>3.4728209999999998E-5</c:v>
                </c:pt>
                <c:pt idx="26647">
                  <c:v>3.4726649999999997E-5</c:v>
                </c:pt>
                <c:pt idx="26648">
                  <c:v>3.4725099999999997E-5</c:v>
                </c:pt>
                <c:pt idx="26649">
                  <c:v>3.4723510000000001E-5</c:v>
                </c:pt>
                <c:pt idx="26650">
                  <c:v>3.4721890000000003E-5</c:v>
                </c:pt>
                <c:pt idx="26651">
                  <c:v>3.4720279999999999E-5</c:v>
                </c:pt>
                <c:pt idx="26652">
                  <c:v>3.4718660000000001E-5</c:v>
                </c:pt>
                <c:pt idx="26653">
                  <c:v>3.4717050000000003E-5</c:v>
                </c:pt>
                <c:pt idx="26654">
                  <c:v>3.4715439999999999E-5</c:v>
                </c:pt>
                <c:pt idx="26655">
                  <c:v>3.4713879999999998E-5</c:v>
                </c:pt>
                <c:pt idx="26656">
                  <c:v>3.4712370000000001E-5</c:v>
                </c:pt>
                <c:pt idx="26657">
                  <c:v>3.4710679999999998E-5</c:v>
                </c:pt>
                <c:pt idx="26658">
                  <c:v>3.4709100000000003E-5</c:v>
                </c:pt>
                <c:pt idx="26659">
                  <c:v>3.4707579999999998E-5</c:v>
                </c:pt>
                <c:pt idx="26660">
                  <c:v>3.4705910000000003E-5</c:v>
                </c:pt>
                <c:pt idx="26661">
                  <c:v>3.4704240000000002E-5</c:v>
                </c:pt>
                <c:pt idx="26662">
                  <c:v>3.4702580000000001E-5</c:v>
                </c:pt>
                <c:pt idx="26663">
                  <c:v>3.4700999999999999E-5</c:v>
                </c:pt>
                <c:pt idx="26664">
                  <c:v>3.4699549999999999E-5</c:v>
                </c:pt>
                <c:pt idx="26665">
                  <c:v>3.4698069999999997E-5</c:v>
                </c:pt>
                <c:pt idx="26666">
                  <c:v>3.4696449999999999E-5</c:v>
                </c:pt>
                <c:pt idx="26667">
                  <c:v>3.4694689999999998E-5</c:v>
                </c:pt>
                <c:pt idx="26668">
                  <c:v>3.4692949999999998E-5</c:v>
                </c:pt>
                <c:pt idx="26669">
                  <c:v>3.4691289999999997E-5</c:v>
                </c:pt>
                <c:pt idx="26670">
                  <c:v>3.4689710000000002E-5</c:v>
                </c:pt>
                <c:pt idx="26671">
                  <c:v>3.4688209999999998E-5</c:v>
                </c:pt>
                <c:pt idx="26672">
                  <c:v>3.4686759999999999E-5</c:v>
                </c:pt>
                <c:pt idx="26673">
                  <c:v>3.4685189999999997E-5</c:v>
                </c:pt>
                <c:pt idx="26674">
                  <c:v>3.468368E-5</c:v>
                </c:pt>
                <c:pt idx="26675">
                  <c:v>3.4682060000000002E-5</c:v>
                </c:pt>
                <c:pt idx="26676">
                  <c:v>3.4680439999999997E-5</c:v>
                </c:pt>
                <c:pt idx="26677">
                  <c:v>3.4678850000000001E-5</c:v>
                </c:pt>
                <c:pt idx="26678">
                  <c:v>3.4677159999999998E-5</c:v>
                </c:pt>
                <c:pt idx="26679">
                  <c:v>3.4675490000000003E-5</c:v>
                </c:pt>
                <c:pt idx="26680">
                  <c:v>3.4673830000000002E-5</c:v>
                </c:pt>
                <c:pt idx="26681">
                  <c:v>3.4672170000000001E-5</c:v>
                </c:pt>
                <c:pt idx="26682">
                  <c:v>3.4670520000000001E-5</c:v>
                </c:pt>
                <c:pt idx="26683">
                  <c:v>3.4668890000000002E-5</c:v>
                </c:pt>
                <c:pt idx="26684">
                  <c:v>3.4667379999999998E-5</c:v>
                </c:pt>
                <c:pt idx="26685">
                  <c:v>3.4665970000000001E-5</c:v>
                </c:pt>
                <c:pt idx="26686">
                  <c:v>3.46646E-5</c:v>
                </c:pt>
                <c:pt idx="26687">
                  <c:v>3.4663109999999998E-5</c:v>
                </c:pt>
                <c:pt idx="26688">
                  <c:v>3.46613E-5</c:v>
                </c:pt>
                <c:pt idx="26689">
                  <c:v>3.4659549999999999E-5</c:v>
                </c:pt>
                <c:pt idx="26690">
                  <c:v>3.4657799999999999E-5</c:v>
                </c:pt>
                <c:pt idx="26691">
                  <c:v>3.4656159999999999E-5</c:v>
                </c:pt>
                <c:pt idx="26692">
                  <c:v>3.4654550000000002E-5</c:v>
                </c:pt>
                <c:pt idx="26693">
                  <c:v>3.4653110000000003E-5</c:v>
                </c:pt>
                <c:pt idx="26694">
                  <c:v>3.4651730000000001E-5</c:v>
                </c:pt>
                <c:pt idx="26695">
                  <c:v>3.4650190000000002E-5</c:v>
                </c:pt>
                <c:pt idx="26696">
                  <c:v>3.464852E-5</c:v>
                </c:pt>
                <c:pt idx="26697">
                  <c:v>3.4646800000000002E-5</c:v>
                </c:pt>
                <c:pt idx="26698">
                  <c:v>3.4645089999999997E-5</c:v>
                </c:pt>
                <c:pt idx="26699">
                  <c:v>3.4643449999999998E-5</c:v>
                </c:pt>
                <c:pt idx="26700">
                  <c:v>3.4641760000000002E-5</c:v>
                </c:pt>
                <c:pt idx="26701">
                  <c:v>3.4640139999999997E-5</c:v>
                </c:pt>
                <c:pt idx="26702">
                  <c:v>3.4638580000000003E-5</c:v>
                </c:pt>
                <c:pt idx="26703">
                  <c:v>3.4637130000000003E-5</c:v>
                </c:pt>
                <c:pt idx="26704">
                  <c:v>3.4635490000000003E-5</c:v>
                </c:pt>
                <c:pt idx="26705">
                  <c:v>3.463389E-5</c:v>
                </c:pt>
                <c:pt idx="26706">
                  <c:v>3.463224E-5</c:v>
                </c:pt>
                <c:pt idx="26707">
                  <c:v>3.4630659999999998E-5</c:v>
                </c:pt>
                <c:pt idx="26708">
                  <c:v>3.4629090000000003E-5</c:v>
                </c:pt>
                <c:pt idx="26709">
                  <c:v>3.4627489999999999E-5</c:v>
                </c:pt>
                <c:pt idx="26710">
                  <c:v>3.462595E-5</c:v>
                </c:pt>
                <c:pt idx="26711">
                  <c:v>3.4624430000000002E-5</c:v>
                </c:pt>
                <c:pt idx="26712">
                  <c:v>3.4622800000000003E-5</c:v>
                </c:pt>
                <c:pt idx="26713">
                  <c:v>3.46212E-5</c:v>
                </c:pt>
                <c:pt idx="26714">
                  <c:v>3.4619580000000002E-5</c:v>
                </c:pt>
                <c:pt idx="26715">
                  <c:v>3.4617920000000001E-5</c:v>
                </c:pt>
                <c:pt idx="26716">
                  <c:v>3.4616329999999998E-5</c:v>
                </c:pt>
                <c:pt idx="26717">
                  <c:v>3.4614779999999998E-5</c:v>
                </c:pt>
                <c:pt idx="26718">
                  <c:v>3.4613090000000002E-5</c:v>
                </c:pt>
                <c:pt idx="26719">
                  <c:v>3.4611360000000003E-5</c:v>
                </c:pt>
                <c:pt idx="26720">
                  <c:v>3.4609659999999999E-5</c:v>
                </c:pt>
                <c:pt idx="26721">
                  <c:v>3.4607980000000003E-5</c:v>
                </c:pt>
                <c:pt idx="26722">
                  <c:v>3.4606420000000003E-5</c:v>
                </c:pt>
                <c:pt idx="26723">
                  <c:v>3.4604909999999999E-5</c:v>
                </c:pt>
                <c:pt idx="26724">
                  <c:v>3.4603269999999999E-5</c:v>
                </c:pt>
                <c:pt idx="26725">
                  <c:v>3.4601670000000002E-5</c:v>
                </c:pt>
                <c:pt idx="26726">
                  <c:v>3.460009E-5</c:v>
                </c:pt>
                <c:pt idx="26727">
                  <c:v>3.4598489999999997E-5</c:v>
                </c:pt>
                <c:pt idx="26728">
                  <c:v>3.4596939999999997E-5</c:v>
                </c:pt>
                <c:pt idx="26729">
                  <c:v>3.4595370000000002E-5</c:v>
                </c:pt>
                <c:pt idx="26730">
                  <c:v>3.4593640000000003E-5</c:v>
                </c:pt>
                <c:pt idx="26731">
                  <c:v>3.4591990000000003E-5</c:v>
                </c:pt>
                <c:pt idx="26732">
                  <c:v>3.4590259999999997E-5</c:v>
                </c:pt>
                <c:pt idx="26733">
                  <c:v>3.458865E-5</c:v>
                </c:pt>
                <c:pt idx="26734">
                  <c:v>3.458701E-5</c:v>
                </c:pt>
                <c:pt idx="26735">
                  <c:v>3.4585329999999998E-5</c:v>
                </c:pt>
                <c:pt idx="26736">
                  <c:v>3.4583679999999998E-5</c:v>
                </c:pt>
                <c:pt idx="26737">
                  <c:v>3.4582119999999997E-5</c:v>
                </c:pt>
                <c:pt idx="26738">
                  <c:v>3.458062E-5</c:v>
                </c:pt>
                <c:pt idx="26739">
                  <c:v>3.4579219999999997E-5</c:v>
                </c:pt>
                <c:pt idx="26740">
                  <c:v>3.457762E-5</c:v>
                </c:pt>
                <c:pt idx="26741">
                  <c:v>3.457596E-5</c:v>
                </c:pt>
                <c:pt idx="26742">
                  <c:v>3.4574170000000003E-5</c:v>
                </c:pt>
                <c:pt idx="26743">
                  <c:v>3.457248E-5</c:v>
                </c:pt>
                <c:pt idx="26744">
                  <c:v>3.4570760000000002E-5</c:v>
                </c:pt>
                <c:pt idx="26745">
                  <c:v>3.4569069999999999E-5</c:v>
                </c:pt>
                <c:pt idx="26746">
                  <c:v>3.4567329999999999E-5</c:v>
                </c:pt>
                <c:pt idx="26747">
                  <c:v>3.4565659999999997E-5</c:v>
                </c:pt>
                <c:pt idx="26748">
                  <c:v>3.4564039999999999E-5</c:v>
                </c:pt>
                <c:pt idx="26749">
                  <c:v>3.4562459999999997E-5</c:v>
                </c:pt>
                <c:pt idx="26750">
                  <c:v>3.4560870000000001E-5</c:v>
                </c:pt>
                <c:pt idx="26751">
                  <c:v>3.4559359999999997E-5</c:v>
                </c:pt>
                <c:pt idx="26752">
                  <c:v>3.4557860000000001E-5</c:v>
                </c:pt>
                <c:pt idx="26753">
                  <c:v>3.4556359999999997E-5</c:v>
                </c:pt>
                <c:pt idx="26754">
                  <c:v>3.4554629999999998E-5</c:v>
                </c:pt>
                <c:pt idx="26755">
                  <c:v>3.4552940000000002E-5</c:v>
                </c:pt>
                <c:pt idx="26756">
                  <c:v>3.4551229999999998E-5</c:v>
                </c:pt>
                <c:pt idx="26757">
                  <c:v>3.4549570000000003E-5</c:v>
                </c:pt>
                <c:pt idx="26758">
                  <c:v>3.4547959999999999E-5</c:v>
                </c:pt>
                <c:pt idx="26759">
                  <c:v>3.4546260000000002E-5</c:v>
                </c:pt>
                <c:pt idx="26760">
                  <c:v>3.4544649999999998E-5</c:v>
                </c:pt>
                <c:pt idx="26761">
                  <c:v>3.4542960000000002E-5</c:v>
                </c:pt>
                <c:pt idx="26762">
                  <c:v>3.4541349999999998E-5</c:v>
                </c:pt>
                <c:pt idx="26763">
                  <c:v>3.4539780000000003E-5</c:v>
                </c:pt>
                <c:pt idx="26764">
                  <c:v>3.4538159999999998E-5</c:v>
                </c:pt>
                <c:pt idx="26765">
                  <c:v>3.4536499999999997E-5</c:v>
                </c:pt>
                <c:pt idx="26766">
                  <c:v>3.4534820000000001E-5</c:v>
                </c:pt>
                <c:pt idx="26767">
                  <c:v>3.453325E-5</c:v>
                </c:pt>
                <c:pt idx="26768">
                  <c:v>3.4531769999999998E-5</c:v>
                </c:pt>
                <c:pt idx="26769">
                  <c:v>3.453015E-5</c:v>
                </c:pt>
                <c:pt idx="26770">
                  <c:v>3.4528510000000001E-5</c:v>
                </c:pt>
                <c:pt idx="26771">
                  <c:v>3.452685E-5</c:v>
                </c:pt>
                <c:pt idx="26772">
                  <c:v>3.4525179999999998E-5</c:v>
                </c:pt>
                <c:pt idx="26773">
                  <c:v>3.4523610000000003E-5</c:v>
                </c:pt>
                <c:pt idx="26774">
                  <c:v>3.4522099999999999E-5</c:v>
                </c:pt>
                <c:pt idx="26775">
                  <c:v>3.4520429999999998E-5</c:v>
                </c:pt>
                <c:pt idx="26776">
                  <c:v>3.4518650000000002E-5</c:v>
                </c:pt>
                <c:pt idx="26777">
                  <c:v>3.4516920000000003E-5</c:v>
                </c:pt>
                <c:pt idx="26778">
                  <c:v>3.4515240000000001E-5</c:v>
                </c:pt>
                <c:pt idx="26779">
                  <c:v>3.4513639999999997E-5</c:v>
                </c:pt>
                <c:pt idx="26780">
                  <c:v>3.4512060000000002E-5</c:v>
                </c:pt>
                <c:pt idx="26781">
                  <c:v>3.4510510000000002E-5</c:v>
                </c:pt>
                <c:pt idx="26782">
                  <c:v>3.4508980000000003E-5</c:v>
                </c:pt>
                <c:pt idx="26783">
                  <c:v>3.450748E-5</c:v>
                </c:pt>
                <c:pt idx="26784">
                  <c:v>3.4505870000000002E-5</c:v>
                </c:pt>
                <c:pt idx="26785">
                  <c:v>3.4504140000000003E-5</c:v>
                </c:pt>
                <c:pt idx="26786">
                  <c:v>3.450235E-5</c:v>
                </c:pt>
                <c:pt idx="26787">
                  <c:v>3.4500659999999997E-5</c:v>
                </c:pt>
                <c:pt idx="26788">
                  <c:v>3.4499000000000003E-5</c:v>
                </c:pt>
                <c:pt idx="26789">
                  <c:v>3.4497430000000002E-5</c:v>
                </c:pt>
                <c:pt idx="26790">
                  <c:v>3.449586E-5</c:v>
                </c:pt>
                <c:pt idx="26791">
                  <c:v>3.4494389999999999E-5</c:v>
                </c:pt>
                <c:pt idx="26792">
                  <c:v>3.4492870000000001E-5</c:v>
                </c:pt>
                <c:pt idx="26793">
                  <c:v>3.4491350000000003E-5</c:v>
                </c:pt>
                <c:pt idx="26794">
                  <c:v>3.4489629999999998E-5</c:v>
                </c:pt>
                <c:pt idx="26795">
                  <c:v>3.4487850000000002E-5</c:v>
                </c:pt>
                <c:pt idx="26796">
                  <c:v>3.4486100000000002E-5</c:v>
                </c:pt>
                <c:pt idx="26797">
                  <c:v>3.4484409999999999E-5</c:v>
                </c:pt>
                <c:pt idx="26798">
                  <c:v>3.4482830000000003E-5</c:v>
                </c:pt>
                <c:pt idx="26799">
                  <c:v>3.4481199999999998E-5</c:v>
                </c:pt>
                <c:pt idx="26800">
                  <c:v>3.447959E-5</c:v>
                </c:pt>
                <c:pt idx="26801">
                  <c:v>3.4477960000000002E-5</c:v>
                </c:pt>
                <c:pt idx="26802">
                  <c:v>3.4476359999999998E-5</c:v>
                </c:pt>
                <c:pt idx="26803">
                  <c:v>3.4474790000000003E-5</c:v>
                </c:pt>
                <c:pt idx="26804">
                  <c:v>3.4473159999999998E-5</c:v>
                </c:pt>
                <c:pt idx="26805">
                  <c:v>3.4471560000000001E-5</c:v>
                </c:pt>
                <c:pt idx="26806">
                  <c:v>3.4469920000000001E-5</c:v>
                </c:pt>
                <c:pt idx="26807">
                  <c:v>3.4468360000000001E-5</c:v>
                </c:pt>
                <c:pt idx="26808">
                  <c:v>3.4466840000000003E-5</c:v>
                </c:pt>
                <c:pt idx="26809">
                  <c:v>3.4465299999999997E-5</c:v>
                </c:pt>
                <c:pt idx="26810">
                  <c:v>3.4463579999999998E-5</c:v>
                </c:pt>
                <c:pt idx="26811">
                  <c:v>3.4461790000000002E-5</c:v>
                </c:pt>
                <c:pt idx="26812">
                  <c:v>3.4459940000000001E-5</c:v>
                </c:pt>
                <c:pt idx="26813">
                  <c:v>3.4458220000000003E-5</c:v>
                </c:pt>
                <c:pt idx="26814">
                  <c:v>3.4456560000000002E-5</c:v>
                </c:pt>
                <c:pt idx="26815">
                  <c:v>3.4454949999999998E-5</c:v>
                </c:pt>
                <c:pt idx="26816">
                  <c:v>3.4453380000000003E-5</c:v>
                </c:pt>
                <c:pt idx="26817">
                  <c:v>3.4451739999999997E-5</c:v>
                </c:pt>
                <c:pt idx="26818">
                  <c:v>3.4450070000000002E-5</c:v>
                </c:pt>
                <c:pt idx="26819">
                  <c:v>3.4448459999999998E-5</c:v>
                </c:pt>
                <c:pt idx="26820">
                  <c:v>3.4446870000000002E-5</c:v>
                </c:pt>
                <c:pt idx="26821">
                  <c:v>3.4445269999999998E-5</c:v>
                </c:pt>
                <c:pt idx="26822">
                  <c:v>3.444365E-5</c:v>
                </c:pt>
                <c:pt idx="26823">
                  <c:v>3.4442120000000002E-5</c:v>
                </c:pt>
                <c:pt idx="26824">
                  <c:v>3.4440499999999997E-5</c:v>
                </c:pt>
                <c:pt idx="26825">
                  <c:v>3.44389E-5</c:v>
                </c:pt>
                <c:pt idx="26826">
                  <c:v>3.4437309999999997E-5</c:v>
                </c:pt>
                <c:pt idx="26827">
                  <c:v>3.4435589999999999E-5</c:v>
                </c:pt>
                <c:pt idx="26828">
                  <c:v>3.4433810000000003E-5</c:v>
                </c:pt>
                <c:pt idx="26829">
                  <c:v>3.443203E-5</c:v>
                </c:pt>
                <c:pt idx="26830">
                  <c:v>3.4430249999999998E-5</c:v>
                </c:pt>
                <c:pt idx="26831">
                  <c:v>3.4428499999999997E-5</c:v>
                </c:pt>
                <c:pt idx="26832">
                  <c:v>3.4426859999999998E-5</c:v>
                </c:pt>
                <c:pt idx="26833">
                  <c:v>3.4425360000000001E-5</c:v>
                </c:pt>
                <c:pt idx="26834">
                  <c:v>3.4423859999999998E-5</c:v>
                </c:pt>
                <c:pt idx="26835">
                  <c:v>3.4422250000000001E-5</c:v>
                </c:pt>
                <c:pt idx="26836">
                  <c:v>3.44206E-5</c:v>
                </c:pt>
                <c:pt idx="26837">
                  <c:v>3.4418960000000001E-5</c:v>
                </c:pt>
                <c:pt idx="26838">
                  <c:v>3.4417349999999997E-5</c:v>
                </c:pt>
                <c:pt idx="26839">
                  <c:v>3.4415700000000003E-5</c:v>
                </c:pt>
                <c:pt idx="26840">
                  <c:v>3.4413969999999997E-5</c:v>
                </c:pt>
                <c:pt idx="26841">
                  <c:v>3.4412300000000003E-5</c:v>
                </c:pt>
                <c:pt idx="26842">
                  <c:v>3.441062E-5</c:v>
                </c:pt>
                <c:pt idx="26843">
                  <c:v>3.4408910000000003E-5</c:v>
                </c:pt>
                <c:pt idx="26844">
                  <c:v>3.4407240000000001E-5</c:v>
                </c:pt>
                <c:pt idx="26845">
                  <c:v>3.440558E-5</c:v>
                </c:pt>
                <c:pt idx="26846">
                  <c:v>3.4403870000000002E-5</c:v>
                </c:pt>
                <c:pt idx="26847">
                  <c:v>3.4402169999999999E-5</c:v>
                </c:pt>
                <c:pt idx="26848">
                  <c:v>3.4400499999999997E-5</c:v>
                </c:pt>
                <c:pt idx="26849">
                  <c:v>3.4398769999999998E-5</c:v>
                </c:pt>
                <c:pt idx="26850">
                  <c:v>3.4397170000000001E-5</c:v>
                </c:pt>
                <c:pt idx="26851">
                  <c:v>3.4395579999999998E-5</c:v>
                </c:pt>
                <c:pt idx="26852">
                  <c:v>3.4393870000000001E-5</c:v>
                </c:pt>
                <c:pt idx="26853">
                  <c:v>3.4392320000000001E-5</c:v>
                </c:pt>
                <c:pt idx="26854">
                  <c:v>3.4390839999999999E-5</c:v>
                </c:pt>
                <c:pt idx="26855">
                  <c:v>3.4389140000000002E-5</c:v>
                </c:pt>
                <c:pt idx="26856">
                  <c:v>3.4387400000000002E-5</c:v>
                </c:pt>
                <c:pt idx="26857">
                  <c:v>3.4385679999999997E-5</c:v>
                </c:pt>
                <c:pt idx="26858">
                  <c:v>3.4383939999999997E-5</c:v>
                </c:pt>
                <c:pt idx="26859">
                  <c:v>3.4382270000000002E-5</c:v>
                </c:pt>
                <c:pt idx="26860">
                  <c:v>3.4380700000000001E-5</c:v>
                </c:pt>
                <c:pt idx="26861">
                  <c:v>3.4378999999999997E-5</c:v>
                </c:pt>
                <c:pt idx="26862">
                  <c:v>3.4377310000000001E-5</c:v>
                </c:pt>
                <c:pt idx="26863">
                  <c:v>3.4375629999999999E-5</c:v>
                </c:pt>
                <c:pt idx="26864">
                  <c:v>3.4373979999999998E-5</c:v>
                </c:pt>
                <c:pt idx="26865">
                  <c:v>3.4372419999999998E-5</c:v>
                </c:pt>
                <c:pt idx="26866">
                  <c:v>3.4370930000000002E-5</c:v>
                </c:pt>
                <c:pt idx="26867">
                  <c:v>3.4369300000000003E-5</c:v>
                </c:pt>
                <c:pt idx="26868">
                  <c:v>3.4367589999999999E-5</c:v>
                </c:pt>
                <c:pt idx="26869">
                  <c:v>3.4365829999999998E-5</c:v>
                </c:pt>
                <c:pt idx="26870">
                  <c:v>3.436412E-5</c:v>
                </c:pt>
                <c:pt idx="26871">
                  <c:v>3.4362529999999997E-5</c:v>
                </c:pt>
                <c:pt idx="26872">
                  <c:v>3.4360970000000003E-5</c:v>
                </c:pt>
                <c:pt idx="26873">
                  <c:v>3.4359339999999998E-5</c:v>
                </c:pt>
                <c:pt idx="26874">
                  <c:v>3.4357550000000001E-5</c:v>
                </c:pt>
                <c:pt idx="26875">
                  <c:v>3.4355879999999999E-5</c:v>
                </c:pt>
                <c:pt idx="26876">
                  <c:v>3.4354180000000002E-5</c:v>
                </c:pt>
                <c:pt idx="26877">
                  <c:v>3.4352559999999998E-5</c:v>
                </c:pt>
                <c:pt idx="26878">
                  <c:v>3.4350970000000002E-5</c:v>
                </c:pt>
                <c:pt idx="26879">
                  <c:v>3.43495E-5</c:v>
                </c:pt>
                <c:pt idx="26880">
                  <c:v>3.4347890000000003E-5</c:v>
                </c:pt>
                <c:pt idx="26881">
                  <c:v>3.4346259999999997E-5</c:v>
                </c:pt>
                <c:pt idx="26882">
                  <c:v>3.4344619999999998E-5</c:v>
                </c:pt>
                <c:pt idx="26883">
                  <c:v>3.4342889999999999E-5</c:v>
                </c:pt>
                <c:pt idx="26884">
                  <c:v>3.434126E-5</c:v>
                </c:pt>
                <c:pt idx="26885">
                  <c:v>3.4339640000000002E-5</c:v>
                </c:pt>
                <c:pt idx="26886">
                  <c:v>3.4337929999999997E-5</c:v>
                </c:pt>
                <c:pt idx="26887">
                  <c:v>3.4336250000000002E-5</c:v>
                </c:pt>
                <c:pt idx="26888">
                  <c:v>3.4334500000000001E-5</c:v>
                </c:pt>
                <c:pt idx="26889">
                  <c:v>3.4332799999999998E-5</c:v>
                </c:pt>
                <c:pt idx="26890">
                  <c:v>3.4331159999999998E-5</c:v>
                </c:pt>
                <c:pt idx="26891">
                  <c:v>3.4329599999999997E-5</c:v>
                </c:pt>
                <c:pt idx="26892">
                  <c:v>3.4327940000000003E-5</c:v>
                </c:pt>
                <c:pt idx="26893">
                  <c:v>3.4326290000000003E-5</c:v>
                </c:pt>
                <c:pt idx="26894">
                  <c:v>3.4324610000000001E-5</c:v>
                </c:pt>
                <c:pt idx="26895">
                  <c:v>3.4322980000000002E-5</c:v>
                </c:pt>
                <c:pt idx="26896">
                  <c:v>3.4321379999999998E-5</c:v>
                </c:pt>
                <c:pt idx="26897">
                  <c:v>3.4319729999999998E-5</c:v>
                </c:pt>
                <c:pt idx="26898">
                  <c:v>3.4318150000000003E-5</c:v>
                </c:pt>
                <c:pt idx="26899">
                  <c:v>3.4316600000000003E-5</c:v>
                </c:pt>
                <c:pt idx="26900">
                  <c:v>3.431491E-5</c:v>
                </c:pt>
                <c:pt idx="26901">
                  <c:v>3.4313219999999997E-5</c:v>
                </c:pt>
                <c:pt idx="26902">
                  <c:v>3.4311550000000002E-5</c:v>
                </c:pt>
                <c:pt idx="26903">
                  <c:v>3.4309800000000001E-5</c:v>
                </c:pt>
                <c:pt idx="26904">
                  <c:v>3.430813E-5</c:v>
                </c:pt>
                <c:pt idx="26905">
                  <c:v>3.4306500000000001E-5</c:v>
                </c:pt>
                <c:pt idx="26906">
                  <c:v>3.4304729999999999E-5</c:v>
                </c:pt>
                <c:pt idx="26907">
                  <c:v>3.4303040000000003E-5</c:v>
                </c:pt>
                <c:pt idx="26908">
                  <c:v>3.4301380000000002E-5</c:v>
                </c:pt>
                <c:pt idx="26909">
                  <c:v>3.4299669999999997E-5</c:v>
                </c:pt>
                <c:pt idx="26910">
                  <c:v>3.4298019999999997E-5</c:v>
                </c:pt>
                <c:pt idx="26911">
                  <c:v>3.4296430000000001E-5</c:v>
                </c:pt>
                <c:pt idx="26912">
                  <c:v>3.4294819999999997E-5</c:v>
                </c:pt>
                <c:pt idx="26913">
                  <c:v>3.4293250000000002E-5</c:v>
                </c:pt>
                <c:pt idx="26914">
                  <c:v>3.4291629999999997E-5</c:v>
                </c:pt>
                <c:pt idx="26915">
                  <c:v>3.4289979999999997E-5</c:v>
                </c:pt>
                <c:pt idx="26916">
                  <c:v>3.4288329999999997E-5</c:v>
                </c:pt>
                <c:pt idx="26917">
                  <c:v>3.428672E-5</c:v>
                </c:pt>
                <c:pt idx="26918">
                  <c:v>3.4285110000000002E-5</c:v>
                </c:pt>
                <c:pt idx="26919">
                  <c:v>3.4283299999999998E-5</c:v>
                </c:pt>
                <c:pt idx="26920">
                  <c:v>3.4281520000000002E-5</c:v>
                </c:pt>
                <c:pt idx="26921">
                  <c:v>3.4279780000000002E-5</c:v>
                </c:pt>
                <c:pt idx="26922">
                  <c:v>3.42781E-5</c:v>
                </c:pt>
                <c:pt idx="26923">
                  <c:v>3.4276439999999999E-5</c:v>
                </c:pt>
                <c:pt idx="26924">
                  <c:v>3.4274750000000002E-5</c:v>
                </c:pt>
                <c:pt idx="26925">
                  <c:v>3.4273129999999998E-5</c:v>
                </c:pt>
                <c:pt idx="26926">
                  <c:v>3.427152E-5</c:v>
                </c:pt>
                <c:pt idx="26927">
                  <c:v>3.426987E-5</c:v>
                </c:pt>
                <c:pt idx="26928">
                  <c:v>3.4268289999999998E-5</c:v>
                </c:pt>
                <c:pt idx="26929">
                  <c:v>3.4266720000000003E-5</c:v>
                </c:pt>
                <c:pt idx="26930">
                  <c:v>3.4264999999999998E-5</c:v>
                </c:pt>
                <c:pt idx="26931">
                  <c:v>3.426328E-5</c:v>
                </c:pt>
                <c:pt idx="26932">
                  <c:v>3.4261560000000001E-5</c:v>
                </c:pt>
                <c:pt idx="26933">
                  <c:v>3.4259840000000003E-5</c:v>
                </c:pt>
                <c:pt idx="26934">
                  <c:v>3.425815E-5</c:v>
                </c:pt>
                <c:pt idx="26935">
                  <c:v>3.425651E-5</c:v>
                </c:pt>
                <c:pt idx="26936">
                  <c:v>3.4254929999999998E-5</c:v>
                </c:pt>
                <c:pt idx="26937">
                  <c:v>3.4253240000000002E-5</c:v>
                </c:pt>
                <c:pt idx="26938">
                  <c:v>3.4251529999999998E-5</c:v>
                </c:pt>
                <c:pt idx="26939">
                  <c:v>3.4249879999999997E-5</c:v>
                </c:pt>
                <c:pt idx="26940">
                  <c:v>3.4248149999999998E-5</c:v>
                </c:pt>
                <c:pt idx="26941">
                  <c:v>3.4246499999999998E-5</c:v>
                </c:pt>
                <c:pt idx="26942">
                  <c:v>3.4244849999999998E-5</c:v>
                </c:pt>
                <c:pt idx="26943">
                  <c:v>3.4243260000000002E-5</c:v>
                </c:pt>
                <c:pt idx="26944">
                  <c:v>3.4241549999999997E-5</c:v>
                </c:pt>
                <c:pt idx="26945">
                  <c:v>3.4239870000000002E-5</c:v>
                </c:pt>
                <c:pt idx="26946">
                  <c:v>3.42382E-5</c:v>
                </c:pt>
                <c:pt idx="26947">
                  <c:v>3.423655E-5</c:v>
                </c:pt>
                <c:pt idx="26948">
                  <c:v>3.4234859999999997E-5</c:v>
                </c:pt>
                <c:pt idx="26949">
                  <c:v>3.423325E-5</c:v>
                </c:pt>
                <c:pt idx="26950">
                  <c:v>3.4231530000000001E-5</c:v>
                </c:pt>
                <c:pt idx="26951">
                  <c:v>3.4229939999999998E-5</c:v>
                </c:pt>
                <c:pt idx="26952">
                  <c:v>3.4228330000000001E-5</c:v>
                </c:pt>
                <c:pt idx="26953">
                  <c:v>3.4226600000000002E-5</c:v>
                </c:pt>
                <c:pt idx="26954">
                  <c:v>3.4224740000000001E-5</c:v>
                </c:pt>
                <c:pt idx="26955">
                  <c:v>3.4222900000000001E-5</c:v>
                </c:pt>
                <c:pt idx="26956">
                  <c:v>3.4221180000000002E-5</c:v>
                </c:pt>
                <c:pt idx="26957">
                  <c:v>3.4219530000000002E-5</c:v>
                </c:pt>
                <c:pt idx="26958">
                  <c:v>3.4217929999999999E-5</c:v>
                </c:pt>
                <c:pt idx="26959">
                  <c:v>3.4216240000000002E-5</c:v>
                </c:pt>
                <c:pt idx="26960">
                  <c:v>3.4214639999999999E-5</c:v>
                </c:pt>
                <c:pt idx="26961">
                  <c:v>3.4213040000000002E-5</c:v>
                </c:pt>
                <c:pt idx="26962">
                  <c:v>3.4211480000000001E-5</c:v>
                </c:pt>
                <c:pt idx="26963">
                  <c:v>3.4209850000000002E-5</c:v>
                </c:pt>
                <c:pt idx="26964">
                  <c:v>3.4208200000000002E-5</c:v>
                </c:pt>
                <c:pt idx="26965">
                  <c:v>3.4206579999999997E-5</c:v>
                </c:pt>
                <c:pt idx="26966">
                  <c:v>3.420487E-5</c:v>
                </c:pt>
                <c:pt idx="26967">
                  <c:v>3.4203140000000001E-5</c:v>
                </c:pt>
                <c:pt idx="26968">
                  <c:v>3.4201410000000002E-5</c:v>
                </c:pt>
                <c:pt idx="26969">
                  <c:v>3.4199629999999999E-5</c:v>
                </c:pt>
                <c:pt idx="26970">
                  <c:v>3.4197930000000002E-5</c:v>
                </c:pt>
                <c:pt idx="26971">
                  <c:v>3.419626E-5</c:v>
                </c:pt>
                <c:pt idx="26972">
                  <c:v>3.4194659999999997E-5</c:v>
                </c:pt>
                <c:pt idx="26973">
                  <c:v>3.4193139999999999E-5</c:v>
                </c:pt>
                <c:pt idx="26974">
                  <c:v>3.4191479999999998E-5</c:v>
                </c:pt>
                <c:pt idx="26975">
                  <c:v>3.4189649999999999E-5</c:v>
                </c:pt>
                <c:pt idx="26976">
                  <c:v>3.4187860000000002E-5</c:v>
                </c:pt>
                <c:pt idx="26977">
                  <c:v>3.4186130000000003E-5</c:v>
                </c:pt>
                <c:pt idx="26978">
                  <c:v>3.418443E-5</c:v>
                </c:pt>
                <c:pt idx="26979">
                  <c:v>3.4182779999999999E-5</c:v>
                </c:pt>
                <c:pt idx="26980">
                  <c:v>3.4181129999999999E-5</c:v>
                </c:pt>
                <c:pt idx="26981">
                  <c:v>3.4179549999999997E-5</c:v>
                </c:pt>
                <c:pt idx="26982">
                  <c:v>3.4177980000000002E-5</c:v>
                </c:pt>
                <c:pt idx="26983">
                  <c:v>3.4176279999999999E-5</c:v>
                </c:pt>
                <c:pt idx="26984">
                  <c:v>3.417455E-5</c:v>
                </c:pt>
                <c:pt idx="26985">
                  <c:v>3.4172869999999997E-5</c:v>
                </c:pt>
                <c:pt idx="26986">
                  <c:v>3.4171119999999997E-5</c:v>
                </c:pt>
                <c:pt idx="26987">
                  <c:v>3.4169460000000003E-5</c:v>
                </c:pt>
                <c:pt idx="26988">
                  <c:v>3.4167820000000003E-5</c:v>
                </c:pt>
                <c:pt idx="26989">
                  <c:v>3.4166119999999999E-5</c:v>
                </c:pt>
                <c:pt idx="26990">
                  <c:v>3.4164449999999998E-5</c:v>
                </c:pt>
                <c:pt idx="26991">
                  <c:v>3.4162799999999998E-5</c:v>
                </c:pt>
                <c:pt idx="26992">
                  <c:v>3.4161159999999998E-5</c:v>
                </c:pt>
                <c:pt idx="26993">
                  <c:v>3.4159499999999997E-5</c:v>
                </c:pt>
                <c:pt idx="26994">
                  <c:v>3.4157789999999999E-5</c:v>
                </c:pt>
                <c:pt idx="26995">
                  <c:v>3.4156080000000002E-5</c:v>
                </c:pt>
                <c:pt idx="26996">
                  <c:v>3.4154279999999998E-5</c:v>
                </c:pt>
                <c:pt idx="26997">
                  <c:v>3.4152510000000003E-5</c:v>
                </c:pt>
                <c:pt idx="26998">
                  <c:v>3.4150860000000003E-5</c:v>
                </c:pt>
                <c:pt idx="26999">
                  <c:v>3.4149090000000001E-5</c:v>
                </c:pt>
                <c:pt idx="27000">
                  <c:v>3.4147360000000002E-5</c:v>
                </c:pt>
                <c:pt idx="27001">
                  <c:v>3.4145749999999997E-5</c:v>
                </c:pt>
                <c:pt idx="27002">
                  <c:v>3.4144129999999999E-5</c:v>
                </c:pt>
                <c:pt idx="27003">
                  <c:v>3.41425E-5</c:v>
                </c:pt>
                <c:pt idx="27004">
                  <c:v>3.4140829999999999E-5</c:v>
                </c:pt>
                <c:pt idx="27005">
                  <c:v>3.4139169999999998E-5</c:v>
                </c:pt>
                <c:pt idx="27006">
                  <c:v>3.4137570000000001E-5</c:v>
                </c:pt>
                <c:pt idx="27007">
                  <c:v>3.41359E-5</c:v>
                </c:pt>
                <c:pt idx="27008">
                  <c:v>3.4134180000000001E-5</c:v>
                </c:pt>
                <c:pt idx="27009">
                  <c:v>3.4132460000000003E-5</c:v>
                </c:pt>
                <c:pt idx="27010">
                  <c:v>3.4130739999999998E-5</c:v>
                </c:pt>
                <c:pt idx="27011">
                  <c:v>3.4129070000000003E-5</c:v>
                </c:pt>
                <c:pt idx="27012">
                  <c:v>3.412729E-5</c:v>
                </c:pt>
                <c:pt idx="27013">
                  <c:v>3.4125580000000003E-5</c:v>
                </c:pt>
                <c:pt idx="27014">
                  <c:v>3.4123840000000003E-5</c:v>
                </c:pt>
                <c:pt idx="27015">
                  <c:v>3.4122180000000002E-5</c:v>
                </c:pt>
                <c:pt idx="27016">
                  <c:v>3.4120559999999997E-5</c:v>
                </c:pt>
                <c:pt idx="27017">
                  <c:v>3.4119070000000001E-5</c:v>
                </c:pt>
                <c:pt idx="27018">
                  <c:v>3.4117440000000002E-5</c:v>
                </c:pt>
                <c:pt idx="27019">
                  <c:v>3.4115719999999997E-5</c:v>
                </c:pt>
                <c:pt idx="27020">
                  <c:v>3.4113950000000002E-5</c:v>
                </c:pt>
                <c:pt idx="27021">
                  <c:v>3.4112259999999999E-5</c:v>
                </c:pt>
                <c:pt idx="27022">
                  <c:v>3.4110519999999999E-5</c:v>
                </c:pt>
                <c:pt idx="27023">
                  <c:v>3.4108820000000003E-5</c:v>
                </c:pt>
                <c:pt idx="27024">
                  <c:v>3.4107029999999999E-5</c:v>
                </c:pt>
                <c:pt idx="27025">
                  <c:v>3.4105369999999998E-5</c:v>
                </c:pt>
                <c:pt idx="27026">
                  <c:v>3.4103670000000001E-5</c:v>
                </c:pt>
                <c:pt idx="27027">
                  <c:v>3.410201E-5</c:v>
                </c:pt>
                <c:pt idx="27028">
                  <c:v>3.4100429999999998E-5</c:v>
                </c:pt>
                <c:pt idx="27029">
                  <c:v>3.4098869999999998E-5</c:v>
                </c:pt>
                <c:pt idx="27030">
                  <c:v>3.4097370000000001E-5</c:v>
                </c:pt>
                <c:pt idx="27031">
                  <c:v>3.4095730000000002E-5</c:v>
                </c:pt>
                <c:pt idx="27032">
                  <c:v>3.4093829999999997E-5</c:v>
                </c:pt>
                <c:pt idx="27033">
                  <c:v>3.4091940000000001E-5</c:v>
                </c:pt>
                <c:pt idx="27034">
                  <c:v>3.4090110000000001E-5</c:v>
                </c:pt>
                <c:pt idx="27035">
                  <c:v>3.408835E-5</c:v>
                </c:pt>
                <c:pt idx="27036">
                  <c:v>3.4086659999999997E-5</c:v>
                </c:pt>
                <c:pt idx="27037">
                  <c:v>3.4085100000000003E-5</c:v>
                </c:pt>
                <c:pt idx="27038">
                  <c:v>3.4083430000000002E-5</c:v>
                </c:pt>
                <c:pt idx="27039">
                  <c:v>3.4081729999999998E-5</c:v>
                </c:pt>
                <c:pt idx="27040">
                  <c:v>3.4079989999999998E-5</c:v>
                </c:pt>
                <c:pt idx="27041">
                  <c:v>3.4078290000000001E-5</c:v>
                </c:pt>
                <c:pt idx="27042">
                  <c:v>3.4076640000000001E-5</c:v>
                </c:pt>
                <c:pt idx="27043">
                  <c:v>3.4075039999999998E-5</c:v>
                </c:pt>
                <c:pt idx="27044">
                  <c:v>3.4073289999999997E-5</c:v>
                </c:pt>
                <c:pt idx="27045">
                  <c:v>3.4071510000000001E-5</c:v>
                </c:pt>
                <c:pt idx="27046">
                  <c:v>3.4069719999999998E-5</c:v>
                </c:pt>
                <c:pt idx="27047">
                  <c:v>3.4067989999999999E-5</c:v>
                </c:pt>
                <c:pt idx="27048">
                  <c:v>3.4066300000000003E-5</c:v>
                </c:pt>
                <c:pt idx="27049">
                  <c:v>3.4064550000000002E-5</c:v>
                </c:pt>
                <c:pt idx="27050">
                  <c:v>3.4062839999999998E-5</c:v>
                </c:pt>
                <c:pt idx="27051">
                  <c:v>3.406123E-5</c:v>
                </c:pt>
                <c:pt idx="27052">
                  <c:v>3.4059710000000003E-5</c:v>
                </c:pt>
                <c:pt idx="27053">
                  <c:v>3.405802E-5</c:v>
                </c:pt>
                <c:pt idx="27054">
                  <c:v>3.405619E-5</c:v>
                </c:pt>
                <c:pt idx="27055">
                  <c:v>3.4054390000000003E-5</c:v>
                </c:pt>
                <c:pt idx="27056">
                  <c:v>3.4052589999999999E-5</c:v>
                </c:pt>
                <c:pt idx="27057">
                  <c:v>3.4050829999999998E-5</c:v>
                </c:pt>
                <c:pt idx="27058">
                  <c:v>3.404912E-5</c:v>
                </c:pt>
                <c:pt idx="27059">
                  <c:v>3.4047480000000001E-5</c:v>
                </c:pt>
                <c:pt idx="27060">
                  <c:v>3.4045899999999999E-5</c:v>
                </c:pt>
                <c:pt idx="27061">
                  <c:v>3.4044190000000001E-5</c:v>
                </c:pt>
                <c:pt idx="27062">
                  <c:v>3.404234E-5</c:v>
                </c:pt>
                <c:pt idx="27063">
                  <c:v>3.4040520000000002E-5</c:v>
                </c:pt>
                <c:pt idx="27064">
                  <c:v>3.4038770000000001E-5</c:v>
                </c:pt>
                <c:pt idx="27065">
                  <c:v>3.4037069999999998E-5</c:v>
                </c:pt>
                <c:pt idx="27066">
                  <c:v>3.4035480000000002E-5</c:v>
                </c:pt>
                <c:pt idx="27067">
                  <c:v>3.4033820000000001E-5</c:v>
                </c:pt>
                <c:pt idx="27068">
                  <c:v>3.4032119999999997E-5</c:v>
                </c:pt>
                <c:pt idx="27069">
                  <c:v>3.403032E-5</c:v>
                </c:pt>
                <c:pt idx="27070">
                  <c:v>3.4028559999999999E-5</c:v>
                </c:pt>
                <c:pt idx="27071">
                  <c:v>3.402655E-5</c:v>
                </c:pt>
                <c:pt idx="27072">
                  <c:v>3.4024769999999998E-5</c:v>
                </c:pt>
                <c:pt idx="27073">
                  <c:v>3.4023080000000002E-5</c:v>
                </c:pt>
                <c:pt idx="27074">
                  <c:v>3.4021420000000001E-5</c:v>
                </c:pt>
                <c:pt idx="27075">
                  <c:v>3.401977E-5</c:v>
                </c:pt>
                <c:pt idx="27076">
                  <c:v>3.4018189999999998E-5</c:v>
                </c:pt>
                <c:pt idx="27077">
                  <c:v>3.4016519999999997E-5</c:v>
                </c:pt>
                <c:pt idx="27078">
                  <c:v>3.4014879999999997E-5</c:v>
                </c:pt>
                <c:pt idx="27079">
                  <c:v>3.4013210000000002E-5</c:v>
                </c:pt>
                <c:pt idx="27080">
                  <c:v>3.401144E-5</c:v>
                </c:pt>
                <c:pt idx="27081">
                  <c:v>3.4009610000000001E-5</c:v>
                </c:pt>
                <c:pt idx="27082">
                  <c:v>3.4007819999999998E-5</c:v>
                </c:pt>
                <c:pt idx="27083">
                  <c:v>3.4006130000000002E-5</c:v>
                </c:pt>
                <c:pt idx="27084">
                  <c:v>3.4004480000000001E-5</c:v>
                </c:pt>
                <c:pt idx="27085">
                  <c:v>3.4002669999999997E-5</c:v>
                </c:pt>
                <c:pt idx="27086">
                  <c:v>3.4000759999999999E-5</c:v>
                </c:pt>
                <c:pt idx="27087">
                  <c:v>3.3998880000000003E-5</c:v>
                </c:pt>
                <c:pt idx="27088">
                  <c:v>3.3997079999999999E-5</c:v>
                </c:pt>
                <c:pt idx="27089">
                  <c:v>3.3995400000000003E-5</c:v>
                </c:pt>
                <c:pt idx="27090">
                  <c:v>3.3993850000000003E-5</c:v>
                </c:pt>
                <c:pt idx="27091">
                  <c:v>3.3992149999999999E-5</c:v>
                </c:pt>
                <c:pt idx="27092">
                  <c:v>3.399041E-5</c:v>
                </c:pt>
                <c:pt idx="27093">
                  <c:v>3.3988600000000002E-5</c:v>
                </c:pt>
                <c:pt idx="27094">
                  <c:v>3.3986870000000003E-5</c:v>
                </c:pt>
                <c:pt idx="27095">
                  <c:v>3.3985110000000002E-5</c:v>
                </c:pt>
                <c:pt idx="27096">
                  <c:v>3.3983290000000003E-5</c:v>
                </c:pt>
                <c:pt idx="27097">
                  <c:v>3.3981510000000001E-5</c:v>
                </c:pt>
                <c:pt idx="27098">
                  <c:v>3.3979749999999999E-5</c:v>
                </c:pt>
                <c:pt idx="27099">
                  <c:v>3.3978099999999999E-5</c:v>
                </c:pt>
                <c:pt idx="27100">
                  <c:v>3.3976480000000001E-5</c:v>
                </c:pt>
                <c:pt idx="27101">
                  <c:v>3.3974789999999998E-5</c:v>
                </c:pt>
                <c:pt idx="27102">
                  <c:v>3.3973059999999999E-5</c:v>
                </c:pt>
                <c:pt idx="27103">
                  <c:v>3.3971289999999997E-5</c:v>
                </c:pt>
                <c:pt idx="27104">
                  <c:v>3.3969449999999997E-5</c:v>
                </c:pt>
                <c:pt idx="27105">
                  <c:v>3.3967680000000002E-5</c:v>
                </c:pt>
                <c:pt idx="27106">
                  <c:v>3.3965899999999999E-5</c:v>
                </c:pt>
                <c:pt idx="27107">
                  <c:v>3.3964100000000002E-5</c:v>
                </c:pt>
                <c:pt idx="27108">
                  <c:v>3.3962289999999998E-5</c:v>
                </c:pt>
                <c:pt idx="27109">
                  <c:v>3.3960520000000003E-5</c:v>
                </c:pt>
                <c:pt idx="27110">
                  <c:v>3.3958709999999998E-5</c:v>
                </c:pt>
                <c:pt idx="27111">
                  <c:v>3.3957030000000002E-5</c:v>
                </c:pt>
                <c:pt idx="27112">
                  <c:v>3.3955339999999999E-5</c:v>
                </c:pt>
                <c:pt idx="27113">
                  <c:v>3.3953630000000002E-5</c:v>
                </c:pt>
                <c:pt idx="27114">
                  <c:v>3.3951880000000001E-5</c:v>
                </c:pt>
                <c:pt idx="27115">
                  <c:v>3.3950169999999997E-5</c:v>
                </c:pt>
                <c:pt idx="27116">
                  <c:v>3.3948519999999997E-5</c:v>
                </c:pt>
                <c:pt idx="27117">
                  <c:v>3.3946760000000002E-5</c:v>
                </c:pt>
                <c:pt idx="27118">
                  <c:v>3.3944920000000002E-5</c:v>
                </c:pt>
                <c:pt idx="27119">
                  <c:v>3.3943090000000003E-5</c:v>
                </c:pt>
                <c:pt idx="27120">
                  <c:v>3.3941269999999998E-5</c:v>
                </c:pt>
                <c:pt idx="27121">
                  <c:v>3.3939449999999999E-5</c:v>
                </c:pt>
                <c:pt idx="27122">
                  <c:v>3.3937689999999998E-5</c:v>
                </c:pt>
                <c:pt idx="27123">
                  <c:v>3.3935910000000002E-5</c:v>
                </c:pt>
                <c:pt idx="27124">
                  <c:v>3.3934219999999999E-5</c:v>
                </c:pt>
                <c:pt idx="27125">
                  <c:v>3.3932530000000003E-5</c:v>
                </c:pt>
                <c:pt idx="27126">
                  <c:v>3.3930829999999999E-5</c:v>
                </c:pt>
                <c:pt idx="27127">
                  <c:v>3.3929179999999999E-5</c:v>
                </c:pt>
                <c:pt idx="27128">
                  <c:v>3.3927470000000001E-5</c:v>
                </c:pt>
                <c:pt idx="27129">
                  <c:v>3.392571E-5</c:v>
                </c:pt>
                <c:pt idx="27130">
                  <c:v>3.3924039999999999E-5</c:v>
                </c:pt>
                <c:pt idx="27131">
                  <c:v>3.3922170000000003E-5</c:v>
                </c:pt>
                <c:pt idx="27132">
                  <c:v>3.3920310000000002E-5</c:v>
                </c:pt>
                <c:pt idx="27133">
                  <c:v>3.391845E-5</c:v>
                </c:pt>
                <c:pt idx="27134">
                  <c:v>3.3916689999999999E-5</c:v>
                </c:pt>
                <c:pt idx="27135">
                  <c:v>3.3914919999999997E-5</c:v>
                </c:pt>
                <c:pt idx="27136">
                  <c:v>3.3913130000000001E-5</c:v>
                </c:pt>
                <c:pt idx="27137">
                  <c:v>3.3911429999999997E-5</c:v>
                </c:pt>
                <c:pt idx="27138">
                  <c:v>3.3909740000000001E-5</c:v>
                </c:pt>
                <c:pt idx="27139">
                  <c:v>3.3907959999999998E-5</c:v>
                </c:pt>
                <c:pt idx="27140">
                  <c:v>3.3906180000000003E-5</c:v>
                </c:pt>
                <c:pt idx="27141">
                  <c:v>3.3904359999999997E-5</c:v>
                </c:pt>
                <c:pt idx="27142">
                  <c:v>3.3902590000000002E-5</c:v>
                </c:pt>
                <c:pt idx="27143">
                  <c:v>3.3900879999999998E-5</c:v>
                </c:pt>
                <c:pt idx="27144">
                  <c:v>3.3899229999999998E-5</c:v>
                </c:pt>
                <c:pt idx="27145">
                  <c:v>3.3897950000000003E-5</c:v>
                </c:pt>
                <c:pt idx="27146">
                  <c:v>3.3892559999999999E-5</c:v>
                </c:pt>
                <c:pt idx="27147">
                  <c:v>3.3885460000000003E-5</c:v>
                </c:pt>
                <c:pt idx="27148">
                  <c:v>3.3877339999999998E-5</c:v>
                </c:pt>
                <c:pt idx="27149">
                  <c:v>3.3870510000000001E-5</c:v>
                </c:pt>
                <c:pt idx="27150">
                  <c:v>3.3863209999999999E-5</c:v>
                </c:pt>
                <c:pt idx="27151">
                  <c:v>3.3858169999999998E-5</c:v>
                </c:pt>
                <c:pt idx="27152">
                  <c:v>3.385539E-5</c:v>
                </c:pt>
                <c:pt idx="27153">
                  <c:v>3.3854279999999997E-5</c:v>
                </c:pt>
                <c:pt idx="27154">
                  <c:v>3.3854550000000003E-5</c:v>
                </c:pt>
                <c:pt idx="27155">
                  <c:v>3.3855400000000001E-5</c:v>
                </c:pt>
                <c:pt idx="27156">
                  <c:v>3.3855859999999999E-5</c:v>
                </c:pt>
                <c:pt idx="27157">
                  <c:v>3.3855749999999999E-5</c:v>
                </c:pt>
                <c:pt idx="27158">
                  <c:v>3.3854840000000003E-5</c:v>
                </c:pt>
                <c:pt idx="27159">
                  <c:v>3.3853090000000002E-5</c:v>
                </c:pt>
                <c:pt idx="27160">
                  <c:v>3.3850499999999997E-5</c:v>
                </c:pt>
                <c:pt idx="27161">
                  <c:v>3.384744E-5</c:v>
                </c:pt>
                <c:pt idx="27162">
                  <c:v>3.3844370000000002E-5</c:v>
                </c:pt>
                <c:pt idx="27163">
                  <c:v>3.384144E-5</c:v>
                </c:pt>
                <c:pt idx="27164">
                  <c:v>3.383853E-5</c:v>
                </c:pt>
                <c:pt idx="27165">
                  <c:v>3.3835989999999999E-5</c:v>
                </c:pt>
                <c:pt idx="27166">
                  <c:v>3.3833830000000003E-5</c:v>
                </c:pt>
                <c:pt idx="27167">
                  <c:v>3.3831960000000001E-5</c:v>
                </c:pt>
                <c:pt idx="27168">
                  <c:v>3.383039E-5</c:v>
                </c:pt>
                <c:pt idx="27169">
                  <c:v>3.3829050000000001E-5</c:v>
                </c:pt>
                <c:pt idx="27170">
                  <c:v>3.3827600000000001E-5</c:v>
                </c:pt>
                <c:pt idx="27171">
                  <c:v>3.382604E-5</c:v>
                </c:pt>
                <c:pt idx="27172">
                  <c:v>3.3824469999999999E-5</c:v>
                </c:pt>
                <c:pt idx="27173">
                  <c:v>3.3822729999999999E-5</c:v>
                </c:pt>
                <c:pt idx="27174">
                  <c:v>3.3820889999999999E-5</c:v>
                </c:pt>
                <c:pt idx="27175">
                  <c:v>3.3819000000000003E-5</c:v>
                </c:pt>
                <c:pt idx="27176">
                  <c:v>3.3816950000000002E-5</c:v>
                </c:pt>
                <c:pt idx="27177">
                  <c:v>3.3814910000000001E-5</c:v>
                </c:pt>
                <c:pt idx="27178">
                  <c:v>3.3812919999999997E-5</c:v>
                </c:pt>
                <c:pt idx="27179">
                  <c:v>3.3811009999999999E-5</c:v>
                </c:pt>
                <c:pt idx="27180">
                  <c:v>3.3809130000000003E-5</c:v>
                </c:pt>
                <c:pt idx="27181">
                  <c:v>3.3807360000000002E-5</c:v>
                </c:pt>
                <c:pt idx="27182">
                  <c:v>3.3805559999999998E-5</c:v>
                </c:pt>
                <c:pt idx="27183">
                  <c:v>3.3803770000000001E-5</c:v>
                </c:pt>
                <c:pt idx="27184">
                  <c:v>3.3802059999999997E-5</c:v>
                </c:pt>
                <c:pt idx="27185">
                  <c:v>3.380037E-5</c:v>
                </c:pt>
                <c:pt idx="27186">
                  <c:v>3.3798699999999999E-5</c:v>
                </c:pt>
                <c:pt idx="27187">
                  <c:v>3.3797080000000001E-5</c:v>
                </c:pt>
                <c:pt idx="27188">
                  <c:v>3.379532E-5</c:v>
                </c:pt>
                <c:pt idx="27189">
                  <c:v>3.379359E-5</c:v>
                </c:pt>
                <c:pt idx="27190">
                  <c:v>3.3791799999999997E-5</c:v>
                </c:pt>
                <c:pt idx="27191">
                  <c:v>3.3789959999999997E-5</c:v>
                </c:pt>
                <c:pt idx="27192">
                  <c:v>3.3788170000000001E-5</c:v>
                </c:pt>
                <c:pt idx="27193">
                  <c:v>3.3786379999999998E-5</c:v>
                </c:pt>
                <c:pt idx="27194">
                  <c:v>3.3784559999999999E-5</c:v>
                </c:pt>
                <c:pt idx="27195">
                  <c:v>3.3782819999999999E-5</c:v>
                </c:pt>
                <c:pt idx="27196">
                  <c:v>3.378109E-5</c:v>
                </c:pt>
                <c:pt idx="27197">
                  <c:v>3.3779499999999997E-5</c:v>
                </c:pt>
                <c:pt idx="27198">
                  <c:v>3.3777849999999997E-5</c:v>
                </c:pt>
                <c:pt idx="27199">
                  <c:v>3.3776180000000002E-5</c:v>
                </c:pt>
                <c:pt idx="27200">
                  <c:v>3.3774369999999998E-5</c:v>
                </c:pt>
                <c:pt idx="27201">
                  <c:v>3.3772680000000001E-5</c:v>
                </c:pt>
                <c:pt idx="27202">
                  <c:v>3.3770979999999998E-5</c:v>
                </c:pt>
                <c:pt idx="27203">
                  <c:v>3.376927E-5</c:v>
                </c:pt>
                <c:pt idx="27204">
                  <c:v>3.3767550000000002E-5</c:v>
                </c:pt>
                <c:pt idx="27205">
                  <c:v>3.376578E-5</c:v>
                </c:pt>
                <c:pt idx="27206">
                  <c:v>3.3764109999999998E-5</c:v>
                </c:pt>
                <c:pt idx="27207">
                  <c:v>3.3762459999999998E-5</c:v>
                </c:pt>
                <c:pt idx="27208">
                  <c:v>3.3760680000000002E-5</c:v>
                </c:pt>
                <c:pt idx="27209">
                  <c:v>3.3758979999999998E-5</c:v>
                </c:pt>
                <c:pt idx="27210">
                  <c:v>3.3757309999999997E-5</c:v>
                </c:pt>
                <c:pt idx="27211">
                  <c:v>3.3755630000000001E-5</c:v>
                </c:pt>
                <c:pt idx="27212">
                  <c:v>3.3754029999999998E-5</c:v>
                </c:pt>
                <c:pt idx="27213">
                  <c:v>3.3752430000000001E-5</c:v>
                </c:pt>
                <c:pt idx="27214">
                  <c:v>3.3750729999999997E-5</c:v>
                </c:pt>
                <c:pt idx="27215">
                  <c:v>3.374902E-5</c:v>
                </c:pt>
                <c:pt idx="27216">
                  <c:v>3.3747300000000001E-5</c:v>
                </c:pt>
                <c:pt idx="27217">
                  <c:v>3.3745599999999998E-5</c:v>
                </c:pt>
                <c:pt idx="27218">
                  <c:v>3.374389E-5</c:v>
                </c:pt>
                <c:pt idx="27219">
                  <c:v>3.3742180000000002E-5</c:v>
                </c:pt>
                <c:pt idx="27220">
                  <c:v>3.37405E-5</c:v>
                </c:pt>
                <c:pt idx="27221">
                  <c:v>3.3738770000000001E-5</c:v>
                </c:pt>
                <c:pt idx="27222">
                  <c:v>3.3737120000000001E-5</c:v>
                </c:pt>
                <c:pt idx="27223">
                  <c:v>3.3735570000000001E-5</c:v>
                </c:pt>
                <c:pt idx="27224">
                  <c:v>3.3733860000000003E-5</c:v>
                </c:pt>
                <c:pt idx="27225">
                  <c:v>3.3732149999999999E-5</c:v>
                </c:pt>
                <c:pt idx="27226">
                  <c:v>3.3730440000000001E-5</c:v>
                </c:pt>
                <c:pt idx="27227">
                  <c:v>3.3728739999999997E-5</c:v>
                </c:pt>
                <c:pt idx="27228">
                  <c:v>3.3727099999999998E-5</c:v>
                </c:pt>
                <c:pt idx="27229">
                  <c:v>3.3725500000000001E-5</c:v>
                </c:pt>
                <c:pt idx="27230">
                  <c:v>3.3723760000000001E-5</c:v>
                </c:pt>
                <c:pt idx="27231">
                  <c:v>3.3721920000000001E-5</c:v>
                </c:pt>
                <c:pt idx="27232">
                  <c:v>3.3720149999999999E-5</c:v>
                </c:pt>
                <c:pt idx="27233">
                  <c:v>3.3718440000000002E-5</c:v>
                </c:pt>
                <c:pt idx="27234">
                  <c:v>3.3716800000000002E-5</c:v>
                </c:pt>
                <c:pt idx="27235">
                  <c:v>3.3715209999999999E-5</c:v>
                </c:pt>
                <c:pt idx="27236">
                  <c:v>3.3713620000000003E-5</c:v>
                </c:pt>
                <c:pt idx="27237">
                  <c:v>3.3712099999999999E-5</c:v>
                </c:pt>
                <c:pt idx="27238">
                  <c:v>3.3710529999999997E-5</c:v>
                </c:pt>
                <c:pt idx="27239">
                  <c:v>3.3708989999999998E-5</c:v>
                </c:pt>
                <c:pt idx="27240">
                  <c:v>3.3707220000000003E-5</c:v>
                </c:pt>
                <c:pt idx="27241">
                  <c:v>3.3705460000000002E-5</c:v>
                </c:pt>
                <c:pt idx="27242">
                  <c:v>3.3703659999999998E-5</c:v>
                </c:pt>
                <c:pt idx="27243">
                  <c:v>3.3701909999999997E-5</c:v>
                </c:pt>
                <c:pt idx="27244">
                  <c:v>3.3700189999999999E-5</c:v>
                </c:pt>
                <c:pt idx="27245">
                  <c:v>3.3698519999999997E-5</c:v>
                </c:pt>
                <c:pt idx="27246">
                  <c:v>3.369682E-5</c:v>
                </c:pt>
                <c:pt idx="27247">
                  <c:v>3.3695110000000003E-5</c:v>
                </c:pt>
                <c:pt idx="27248">
                  <c:v>3.3693479999999997E-5</c:v>
                </c:pt>
                <c:pt idx="27249">
                  <c:v>3.369188E-5</c:v>
                </c:pt>
                <c:pt idx="27250">
                  <c:v>3.3690270000000003E-5</c:v>
                </c:pt>
                <c:pt idx="27251">
                  <c:v>3.3688600000000001E-5</c:v>
                </c:pt>
                <c:pt idx="27252">
                  <c:v>3.3686980000000003E-5</c:v>
                </c:pt>
                <c:pt idx="27253">
                  <c:v>3.3685200000000001E-5</c:v>
                </c:pt>
                <c:pt idx="27254">
                  <c:v>3.3683519999999998E-5</c:v>
                </c:pt>
                <c:pt idx="27255">
                  <c:v>3.3681830000000002E-5</c:v>
                </c:pt>
                <c:pt idx="27256">
                  <c:v>3.368015E-5</c:v>
                </c:pt>
                <c:pt idx="27257">
                  <c:v>3.3678530000000002E-5</c:v>
                </c:pt>
                <c:pt idx="27258">
                  <c:v>3.367696E-5</c:v>
                </c:pt>
                <c:pt idx="27259">
                  <c:v>3.3675260000000003E-5</c:v>
                </c:pt>
                <c:pt idx="27260">
                  <c:v>3.367356E-5</c:v>
                </c:pt>
                <c:pt idx="27261">
                  <c:v>3.367183E-5</c:v>
                </c:pt>
                <c:pt idx="27262">
                  <c:v>3.3670220000000003E-5</c:v>
                </c:pt>
                <c:pt idx="27263">
                  <c:v>3.3668670000000003E-5</c:v>
                </c:pt>
                <c:pt idx="27264">
                  <c:v>3.3667110000000002E-5</c:v>
                </c:pt>
                <c:pt idx="27265">
                  <c:v>3.3665409999999999E-5</c:v>
                </c:pt>
                <c:pt idx="27266">
                  <c:v>3.3663579999999999E-5</c:v>
                </c:pt>
                <c:pt idx="27267">
                  <c:v>3.3661709999999997E-5</c:v>
                </c:pt>
                <c:pt idx="27268">
                  <c:v>3.3659940000000002E-5</c:v>
                </c:pt>
                <c:pt idx="27269">
                  <c:v>3.365817E-5</c:v>
                </c:pt>
                <c:pt idx="27270">
                  <c:v>3.3656509999999999E-5</c:v>
                </c:pt>
                <c:pt idx="27271">
                  <c:v>3.3654849999999998E-5</c:v>
                </c:pt>
                <c:pt idx="27272">
                  <c:v>3.3653260000000002E-5</c:v>
                </c:pt>
                <c:pt idx="27273">
                  <c:v>3.3651649999999998E-5</c:v>
                </c:pt>
                <c:pt idx="27274">
                  <c:v>3.365003E-5</c:v>
                </c:pt>
                <c:pt idx="27275">
                  <c:v>3.3648410000000002E-5</c:v>
                </c:pt>
                <c:pt idx="27276">
                  <c:v>3.3646709999999998E-5</c:v>
                </c:pt>
                <c:pt idx="27277">
                  <c:v>3.3645030000000003E-5</c:v>
                </c:pt>
                <c:pt idx="27278">
                  <c:v>3.3643360000000001E-5</c:v>
                </c:pt>
                <c:pt idx="27279">
                  <c:v>3.3641550000000003E-5</c:v>
                </c:pt>
                <c:pt idx="27280">
                  <c:v>3.3639880000000002E-5</c:v>
                </c:pt>
                <c:pt idx="27281">
                  <c:v>3.3638250000000003E-5</c:v>
                </c:pt>
                <c:pt idx="27282">
                  <c:v>3.3636670000000001E-5</c:v>
                </c:pt>
                <c:pt idx="27283">
                  <c:v>3.3634950000000002E-5</c:v>
                </c:pt>
                <c:pt idx="27284">
                  <c:v>3.3633220000000003E-5</c:v>
                </c:pt>
                <c:pt idx="27285">
                  <c:v>3.3631380000000003E-5</c:v>
                </c:pt>
                <c:pt idx="27286">
                  <c:v>3.3629700000000001E-5</c:v>
                </c:pt>
                <c:pt idx="27287">
                  <c:v>3.3628060000000001E-5</c:v>
                </c:pt>
                <c:pt idx="27288">
                  <c:v>3.3626349999999997E-5</c:v>
                </c:pt>
                <c:pt idx="27289">
                  <c:v>3.3624629999999999E-5</c:v>
                </c:pt>
                <c:pt idx="27290">
                  <c:v>3.3622930000000002E-5</c:v>
                </c:pt>
                <c:pt idx="27291">
                  <c:v>3.3621280000000001E-5</c:v>
                </c:pt>
                <c:pt idx="27292">
                  <c:v>3.3619660000000003E-5</c:v>
                </c:pt>
                <c:pt idx="27293">
                  <c:v>3.361797E-5</c:v>
                </c:pt>
                <c:pt idx="27294">
                  <c:v>3.3616360000000003E-5</c:v>
                </c:pt>
                <c:pt idx="27295">
                  <c:v>3.3614649999999998E-5</c:v>
                </c:pt>
                <c:pt idx="27296">
                  <c:v>3.3612999999999998E-5</c:v>
                </c:pt>
                <c:pt idx="27297">
                  <c:v>3.3611259999999998E-5</c:v>
                </c:pt>
                <c:pt idx="27298">
                  <c:v>3.3609550000000001E-5</c:v>
                </c:pt>
                <c:pt idx="27299">
                  <c:v>3.3607910000000001E-5</c:v>
                </c:pt>
                <c:pt idx="27300">
                  <c:v>3.3606139999999999E-5</c:v>
                </c:pt>
                <c:pt idx="27301">
                  <c:v>3.360441E-5</c:v>
                </c:pt>
                <c:pt idx="27302">
                  <c:v>3.3602719999999997E-5</c:v>
                </c:pt>
                <c:pt idx="27303">
                  <c:v>3.3601069999999997E-5</c:v>
                </c:pt>
                <c:pt idx="27304">
                  <c:v>3.3599390000000002E-5</c:v>
                </c:pt>
                <c:pt idx="27305">
                  <c:v>3.3597760000000003E-5</c:v>
                </c:pt>
                <c:pt idx="27306">
                  <c:v>3.3595990000000001E-5</c:v>
                </c:pt>
                <c:pt idx="27307">
                  <c:v>3.3594219999999999E-5</c:v>
                </c:pt>
                <c:pt idx="27308">
                  <c:v>3.3592530000000003E-5</c:v>
                </c:pt>
                <c:pt idx="27309">
                  <c:v>3.3590760000000001E-5</c:v>
                </c:pt>
                <c:pt idx="27310">
                  <c:v>3.3589130000000002E-5</c:v>
                </c:pt>
                <c:pt idx="27311">
                  <c:v>3.3587480000000002E-5</c:v>
                </c:pt>
                <c:pt idx="27312">
                  <c:v>3.3585869999999998E-5</c:v>
                </c:pt>
                <c:pt idx="27313">
                  <c:v>3.358425E-5</c:v>
                </c:pt>
                <c:pt idx="27314">
                  <c:v>3.3582589999999999E-5</c:v>
                </c:pt>
                <c:pt idx="27315">
                  <c:v>3.3580919999999997E-5</c:v>
                </c:pt>
                <c:pt idx="27316">
                  <c:v>3.357931E-5</c:v>
                </c:pt>
                <c:pt idx="27317">
                  <c:v>3.3577549999999998E-5</c:v>
                </c:pt>
                <c:pt idx="27318">
                  <c:v>3.3575819999999999E-5</c:v>
                </c:pt>
                <c:pt idx="27319">
                  <c:v>3.3574120000000002E-5</c:v>
                </c:pt>
                <c:pt idx="27320">
                  <c:v>3.3572499999999997E-5</c:v>
                </c:pt>
                <c:pt idx="27321">
                  <c:v>3.3570710000000001E-5</c:v>
                </c:pt>
                <c:pt idx="27322">
                  <c:v>3.3568970000000001E-5</c:v>
                </c:pt>
                <c:pt idx="27323">
                  <c:v>3.3567259999999997E-5</c:v>
                </c:pt>
                <c:pt idx="27324">
                  <c:v>3.3565629999999998E-5</c:v>
                </c:pt>
                <c:pt idx="27325">
                  <c:v>3.3564030000000001E-5</c:v>
                </c:pt>
                <c:pt idx="27326">
                  <c:v>3.3562400000000002E-5</c:v>
                </c:pt>
                <c:pt idx="27327">
                  <c:v>3.3560750000000002E-5</c:v>
                </c:pt>
                <c:pt idx="27328">
                  <c:v>3.3558990000000001E-5</c:v>
                </c:pt>
                <c:pt idx="27329">
                  <c:v>3.3557189999999997E-5</c:v>
                </c:pt>
                <c:pt idx="27330">
                  <c:v>3.3555379999999999E-5</c:v>
                </c:pt>
                <c:pt idx="27331">
                  <c:v>3.3553629999999999E-5</c:v>
                </c:pt>
                <c:pt idx="27332">
                  <c:v>3.3551969999999998E-5</c:v>
                </c:pt>
                <c:pt idx="27333">
                  <c:v>3.3550319999999998E-5</c:v>
                </c:pt>
                <c:pt idx="27334">
                  <c:v>3.3548650000000003E-5</c:v>
                </c:pt>
                <c:pt idx="27335">
                  <c:v>3.354696E-5</c:v>
                </c:pt>
                <c:pt idx="27336">
                  <c:v>3.3545350000000002E-5</c:v>
                </c:pt>
                <c:pt idx="27337">
                  <c:v>3.3543639999999998E-5</c:v>
                </c:pt>
                <c:pt idx="27338">
                  <c:v>3.3541970000000003E-5</c:v>
                </c:pt>
                <c:pt idx="27339">
                  <c:v>3.3540339999999997E-5</c:v>
                </c:pt>
                <c:pt idx="27340">
                  <c:v>3.3538670000000003E-5</c:v>
                </c:pt>
                <c:pt idx="27341">
                  <c:v>3.3537020000000002E-5</c:v>
                </c:pt>
                <c:pt idx="27342">
                  <c:v>3.3535350000000001E-5</c:v>
                </c:pt>
                <c:pt idx="27343">
                  <c:v>3.35337E-5</c:v>
                </c:pt>
                <c:pt idx="27344">
                  <c:v>3.3532109999999998E-5</c:v>
                </c:pt>
                <c:pt idx="27345">
                  <c:v>3.3530340000000003E-5</c:v>
                </c:pt>
                <c:pt idx="27346">
                  <c:v>3.3528529999999998E-5</c:v>
                </c:pt>
                <c:pt idx="27347">
                  <c:v>3.3526660000000003E-5</c:v>
                </c:pt>
                <c:pt idx="27348">
                  <c:v>3.3524949999999998E-5</c:v>
                </c:pt>
                <c:pt idx="27349">
                  <c:v>3.3523219999999999E-5</c:v>
                </c:pt>
                <c:pt idx="27350">
                  <c:v>3.3521530000000003E-5</c:v>
                </c:pt>
                <c:pt idx="27351">
                  <c:v>3.3519819999999999E-5</c:v>
                </c:pt>
                <c:pt idx="27352">
                  <c:v>3.3518179999999999E-5</c:v>
                </c:pt>
                <c:pt idx="27353">
                  <c:v>3.3516599999999997E-5</c:v>
                </c:pt>
                <c:pt idx="27354">
                  <c:v>3.3515020000000002E-5</c:v>
                </c:pt>
                <c:pt idx="27355">
                  <c:v>3.3513419999999998E-5</c:v>
                </c:pt>
                <c:pt idx="27356">
                  <c:v>3.3511810000000001E-5</c:v>
                </c:pt>
                <c:pt idx="27357">
                  <c:v>3.3510129999999998E-5</c:v>
                </c:pt>
                <c:pt idx="27358">
                  <c:v>3.350841E-5</c:v>
                </c:pt>
                <c:pt idx="27359">
                  <c:v>3.3506649999999999E-5</c:v>
                </c:pt>
                <c:pt idx="27360">
                  <c:v>3.3504899999999998E-5</c:v>
                </c:pt>
                <c:pt idx="27361">
                  <c:v>3.3503149999999998E-5</c:v>
                </c:pt>
                <c:pt idx="27362">
                  <c:v>3.350143E-5</c:v>
                </c:pt>
                <c:pt idx="27363">
                  <c:v>3.349979E-5</c:v>
                </c:pt>
                <c:pt idx="27364">
                  <c:v>3.3498099999999997E-5</c:v>
                </c:pt>
                <c:pt idx="27365">
                  <c:v>3.3496440000000003E-5</c:v>
                </c:pt>
                <c:pt idx="27366">
                  <c:v>3.3494829999999999E-5</c:v>
                </c:pt>
                <c:pt idx="27367">
                  <c:v>3.3493169999999998E-5</c:v>
                </c:pt>
                <c:pt idx="27368">
                  <c:v>3.3491509999999997E-5</c:v>
                </c:pt>
                <c:pt idx="27369">
                  <c:v>3.3489799999999999E-5</c:v>
                </c:pt>
                <c:pt idx="27370">
                  <c:v>3.3488119999999997E-5</c:v>
                </c:pt>
                <c:pt idx="27371">
                  <c:v>3.3486340000000001E-5</c:v>
                </c:pt>
                <c:pt idx="27372">
                  <c:v>3.3484649999999998E-5</c:v>
                </c:pt>
                <c:pt idx="27373">
                  <c:v>3.3482970000000002E-5</c:v>
                </c:pt>
                <c:pt idx="27374">
                  <c:v>3.3481269999999999E-5</c:v>
                </c:pt>
                <c:pt idx="27375">
                  <c:v>3.3479629999999999E-5</c:v>
                </c:pt>
                <c:pt idx="27376">
                  <c:v>3.3477949999999997E-5</c:v>
                </c:pt>
                <c:pt idx="27377">
                  <c:v>3.3476260000000001E-5</c:v>
                </c:pt>
                <c:pt idx="27378">
                  <c:v>3.34746E-5</c:v>
                </c:pt>
                <c:pt idx="27379">
                  <c:v>3.3472970000000001E-5</c:v>
                </c:pt>
                <c:pt idx="27380">
                  <c:v>3.3471340000000002E-5</c:v>
                </c:pt>
                <c:pt idx="27381">
                  <c:v>3.3469739999999998E-5</c:v>
                </c:pt>
                <c:pt idx="27382">
                  <c:v>3.346811E-5</c:v>
                </c:pt>
                <c:pt idx="27383">
                  <c:v>3.3466329999999997E-5</c:v>
                </c:pt>
                <c:pt idx="27384">
                  <c:v>3.3464650000000002E-5</c:v>
                </c:pt>
                <c:pt idx="27385">
                  <c:v>3.3462900000000001E-5</c:v>
                </c:pt>
                <c:pt idx="27386">
                  <c:v>3.3461129999999999E-5</c:v>
                </c:pt>
                <c:pt idx="27387">
                  <c:v>3.3459459999999998E-5</c:v>
                </c:pt>
                <c:pt idx="27388">
                  <c:v>3.3457880000000002E-5</c:v>
                </c:pt>
                <c:pt idx="27389">
                  <c:v>3.3456310000000001E-5</c:v>
                </c:pt>
                <c:pt idx="27390">
                  <c:v>3.3454690000000003E-5</c:v>
                </c:pt>
                <c:pt idx="27391">
                  <c:v>3.3452969999999998E-5</c:v>
                </c:pt>
                <c:pt idx="27392">
                  <c:v>3.345126E-5</c:v>
                </c:pt>
                <c:pt idx="27393">
                  <c:v>3.3449579999999998E-5</c:v>
                </c:pt>
                <c:pt idx="27394">
                  <c:v>3.3447849999999999E-5</c:v>
                </c:pt>
                <c:pt idx="27395">
                  <c:v>3.3446160000000002E-5</c:v>
                </c:pt>
                <c:pt idx="27396">
                  <c:v>3.3444449999999998E-5</c:v>
                </c:pt>
                <c:pt idx="27397">
                  <c:v>3.3442780000000003E-5</c:v>
                </c:pt>
                <c:pt idx="27398">
                  <c:v>3.3441079999999999E-5</c:v>
                </c:pt>
                <c:pt idx="27399">
                  <c:v>3.3439370000000002E-5</c:v>
                </c:pt>
                <c:pt idx="27400">
                  <c:v>3.3437740000000003E-5</c:v>
                </c:pt>
                <c:pt idx="27401">
                  <c:v>3.343605E-5</c:v>
                </c:pt>
                <c:pt idx="27402">
                  <c:v>3.3434299999999999E-5</c:v>
                </c:pt>
                <c:pt idx="27403">
                  <c:v>3.3432739999999999E-5</c:v>
                </c:pt>
                <c:pt idx="27404">
                  <c:v>3.3431189999999999E-5</c:v>
                </c:pt>
                <c:pt idx="27405">
                  <c:v>3.3429590000000002E-5</c:v>
                </c:pt>
                <c:pt idx="27406">
                  <c:v>3.3427950000000002E-5</c:v>
                </c:pt>
                <c:pt idx="27407">
                  <c:v>3.3426200000000002E-5</c:v>
                </c:pt>
                <c:pt idx="27408">
                  <c:v>3.3424479999999997E-5</c:v>
                </c:pt>
                <c:pt idx="27409">
                  <c:v>3.3422739999999997E-5</c:v>
                </c:pt>
                <c:pt idx="27410">
                  <c:v>3.3421029999999999E-5</c:v>
                </c:pt>
                <c:pt idx="27411">
                  <c:v>3.3419330000000002E-5</c:v>
                </c:pt>
                <c:pt idx="27412">
                  <c:v>3.341755E-5</c:v>
                </c:pt>
                <c:pt idx="27413">
                  <c:v>3.3415830000000002E-5</c:v>
                </c:pt>
                <c:pt idx="27414">
                  <c:v>3.3414119999999997E-5</c:v>
                </c:pt>
                <c:pt idx="27415">
                  <c:v>3.3412430000000001E-5</c:v>
                </c:pt>
                <c:pt idx="27416">
                  <c:v>3.3410819999999997E-5</c:v>
                </c:pt>
                <c:pt idx="27417">
                  <c:v>3.3409360000000003E-5</c:v>
                </c:pt>
                <c:pt idx="27418">
                  <c:v>3.3407719999999997E-5</c:v>
                </c:pt>
                <c:pt idx="27419">
                  <c:v>3.340602E-5</c:v>
                </c:pt>
                <c:pt idx="27420">
                  <c:v>3.3404310000000002E-5</c:v>
                </c:pt>
                <c:pt idx="27421">
                  <c:v>3.340263E-5</c:v>
                </c:pt>
                <c:pt idx="27422">
                  <c:v>3.3400869999999999E-5</c:v>
                </c:pt>
                <c:pt idx="27423">
                  <c:v>3.3399129999999999E-5</c:v>
                </c:pt>
                <c:pt idx="27424">
                  <c:v>3.3397160000000003E-5</c:v>
                </c:pt>
                <c:pt idx="27425">
                  <c:v>3.3395439999999998E-5</c:v>
                </c:pt>
                <c:pt idx="27426">
                  <c:v>3.3393760000000003E-5</c:v>
                </c:pt>
                <c:pt idx="27427">
                  <c:v>3.3392190000000001E-5</c:v>
                </c:pt>
                <c:pt idx="27428">
                  <c:v>3.3390660000000003E-5</c:v>
                </c:pt>
                <c:pt idx="27429">
                  <c:v>3.3389219999999997E-5</c:v>
                </c:pt>
                <c:pt idx="27430">
                  <c:v>3.3387609999999999E-5</c:v>
                </c:pt>
                <c:pt idx="27431">
                  <c:v>3.3385859999999999E-5</c:v>
                </c:pt>
                <c:pt idx="27432">
                  <c:v>3.3383999999999997E-5</c:v>
                </c:pt>
                <c:pt idx="27433">
                  <c:v>3.3382179999999999E-5</c:v>
                </c:pt>
                <c:pt idx="27434">
                  <c:v>3.338036E-5</c:v>
                </c:pt>
                <c:pt idx="27435">
                  <c:v>3.3378599999999999E-5</c:v>
                </c:pt>
                <c:pt idx="27436">
                  <c:v>3.3376810000000003E-5</c:v>
                </c:pt>
                <c:pt idx="27437">
                  <c:v>3.337513E-5</c:v>
                </c:pt>
                <c:pt idx="27438">
                  <c:v>3.3373520000000003E-5</c:v>
                </c:pt>
                <c:pt idx="27439">
                  <c:v>3.3371899999999998E-5</c:v>
                </c:pt>
                <c:pt idx="27440">
                  <c:v>3.3370310000000002E-5</c:v>
                </c:pt>
                <c:pt idx="27441">
                  <c:v>3.3368670000000003E-5</c:v>
                </c:pt>
                <c:pt idx="27442">
                  <c:v>3.3367059999999998E-5</c:v>
                </c:pt>
                <c:pt idx="27443">
                  <c:v>3.336544E-5</c:v>
                </c:pt>
                <c:pt idx="27444">
                  <c:v>3.336359E-5</c:v>
                </c:pt>
                <c:pt idx="27445">
                  <c:v>3.336186E-5</c:v>
                </c:pt>
                <c:pt idx="27446">
                  <c:v>3.336011E-5</c:v>
                </c:pt>
                <c:pt idx="27447">
                  <c:v>3.3358400000000002E-5</c:v>
                </c:pt>
                <c:pt idx="27448">
                  <c:v>3.3356679999999997E-5</c:v>
                </c:pt>
                <c:pt idx="27449">
                  <c:v>3.3354939999999997E-5</c:v>
                </c:pt>
                <c:pt idx="27450">
                  <c:v>3.3353219999999999E-5</c:v>
                </c:pt>
                <c:pt idx="27451">
                  <c:v>3.3351559999999998E-5</c:v>
                </c:pt>
                <c:pt idx="27452">
                  <c:v>3.3349929999999999E-5</c:v>
                </c:pt>
                <c:pt idx="27453">
                  <c:v>3.3348320000000002E-5</c:v>
                </c:pt>
                <c:pt idx="27454">
                  <c:v>3.3346690000000003E-5</c:v>
                </c:pt>
                <c:pt idx="27455">
                  <c:v>3.3344940000000003E-5</c:v>
                </c:pt>
                <c:pt idx="27456">
                  <c:v>3.3343219999999998E-5</c:v>
                </c:pt>
                <c:pt idx="27457">
                  <c:v>3.334151E-5</c:v>
                </c:pt>
                <c:pt idx="27458">
                  <c:v>3.3339890000000002E-5</c:v>
                </c:pt>
                <c:pt idx="27459">
                  <c:v>3.3338050000000002E-5</c:v>
                </c:pt>
                <c:pt idx="27460">
                  <c:v>3.3336239999999997E-5</c:v>
                </c:pt>
                <c:pt idx="27461">
                  <c:v>3.3334450000000001E-5</c:v>
                </c:pt>
                <c:pt idx="27462">
                  <c:v>3.3332730000000002E-5</c:v>
                </c:pt>
                <c:pt idx="27463">
                  <c:v>3.3331009999999997E-5</c:v>
                </c:pt>
                <c:pt idx="27464">
                  <c:v>3.3329379999999998E-5</c:v>
                </c:pt>
                <c:pt idx="27465">
                  <c:v>3.332766E-5</c:v>
                </c:pt>
                <c:pt idx="27466">
                  <c:v>3.3325940000000002E-5</c:v>
                </c:pt>
                <c:pt idx="27467">
                  <c:v>3.332427E-5</c:v>
                </c:pt>
                <c:pt idx="27468">
                  <c:v>3.332262E-5</c:v>
                </c:pt>
                <c:pt idx="27469">
                  <c:v>3.3320939999999997E-5</c:v>
                </c:pt>
                <c:pt idx="27470">
                  <c:v>3.3319340000000001E-5</c:v>
                </c:pt>
                <c:pt idx="27471">
                  <c:v>3.331768E-5</c:v>
                </c:pt>
                <c:pt idx="27472">
                  <c:v>3.3315899999999997E-5</c:v>
                </c:pt>
                <c:pt idx="27473">
                  <c:v>3.3314140000000003E-5</c:v>
                </c:pt>
                <c:pt idx="27474">
                  <c:v>3.3312439999999999E-5</c:v>
                </c:pt>
                <c:pt idx="27475">
                  <c:v>3.3310720000000001E-5</c:v>
                </c:pt>
                <c:pt idx="27476">
                  <c:v>3.3309049999999999E-5</c:v>
                </c:pt>
                <c:pt idx="27477">
                  <c:v>3.3307340000000002E-5</c:v>
                </c:pt>
                <c:pt idx="27478">
                  <c:v>3.3305629999999997E-5</c:v>
                </c:pt>
                <c:pt idx="27479">
                  <c:v>3.330393E-5</c:v>
                </c:pt>
                <c:pt idx="27480">
                  <c:v>3.3302239999999997E-5</c:v>
                </c:pt>
                <c:pt idx="27481">
                  <c:v>3.3300560000000002E-5</c:v>
                </c:pt>
                <c:pt idx="27482">
                  <c:v>3.3298810000000001E-5</c:v>
                </c:pt>
                <c:pt idx="27483">
                  <c:v>3.3297099999999997E-5</c:v>
                </c:pt>
                <c:pt idx="27484">
                  <c:v>3.3295430000000002E-5</c:v>
                </c:pt>
                <c:pt idx="27485">
                  <c:v>3.3293719999999997E-5</c:v>
                </c:pt>
                <c:pt idx="27486">
                  <c:v>3.3292050000000003E-5</c:v>
                </c:pt>
                <c:pt idx="27487">
                  <c:v>3.3290329999999997E-5</c:v>
                </c:pt>
                <c:pt idx="27488">
                  <c:v>3.328862E-5</c:v>
                </c:pt>
                <c:pt idx="27489">
                  <c:v>3.3286859999999999E-5</c:v>
                </c:pt>
                <c:pt idx="27490">
                  <c:v>3.3285189999999997E-5</c:v>
                </c:pt>
                <c:pt idx="27491">
                  <c:v>3.3283559999999998E-5</c:v>
                </c:pt>
                <c:pt idx="27492">
                  <c:v>3.3281819999999998E-5</c:v>
                </c:pt>
                <c:pt idx="27493">
                  <c:v>3.3280079999999999E-5</c:v>
                </c:pt>
                <c:pt idx="27494">
                  <c:v>3.327836E-5</c:v>
                </c:pt>
                <c:pt idx="27495">
                  <c:v>3.3276669999999997E-5</c:v>
                </c:pt>
                <c:pt idx="27496">
                  <c:v>3.3274839999999998E-5</c:v>
                </c:pt>
                <c:pt idx="27497">
                  <c:v>3.3273060000000002E-5</c:v>
                </c:pt>
                <c:pt idx="27498">
                  <c:v>3.327128E-5</c:v>
                </c:pt>
                <c:pt idx="27499">
                  <c:v>3.3269570000000002E-5</c:v>
                </c:pt>
                <c:pt idx="27500">
                  <c:v>3.3267910000000001E-5</c:v>
                </c:pt>
                <c:pt idx="27501">
                  <c:v>3.3266170000000001E-5</c:v>
                </c:pt>
                <c:pt idx="27502">
                  <c:v>3.3264389999999999E-5</c:v>
                </c:pt>
                <c:pt idx="27503">
                  <c:v>3.326267E-5</c:v>
                </c:pt>
                <c:pt idx="27504">
                  <c:v>3.3260989999999998E-5</c:v>
                </c:pt>
                <c:pt idx="27505">
                  <c:v>3.3259249999999998E-5</c:v>
                </c:pt>
                <c:pt idx="27506">
                  <c:v>3.3257689999999998E-5</c:v>
                </c:pt>
                <c:pt idx="27507">
                  <c:v>3.3255990000000001E-5</c:v>
                </c:pt>
                <c:pt idx="27508">
                  <c:v>3.325424E-5</c:v>
                </c:pt>
                <c:pt idx="27509">
                  <c:v>3.3252469999999998E-5</c:v>
                </c:pt>
                <c:pt idx="27510">
                  <c:v>3.3250700000000003E-5</c:v>
                </c:pt>
                <c:pt idx="27511">
                  <c:v>3.3249040000000002E-5</c:v>
                </c:pt>
                <c:pt idx="27512">
                  <c:v>3.3247409999999997E-5</c:v>
                </c:pt>
                <c:pt idx="27513">
                  <c:v>3.3245679999999998E-5</c:v>
                </c:pt>
                <c:pt idx="27514">
                  <c:v>3.3243820000000003E-5</c:v>
                </c:pt>
                <c:pt idx="27515">
                  <c:v>3.3241989999999997E-5</c:v>
                </c:pt>
                <c:pt idx="27516">
                  <c:v>3.3240179999999999E-5</c:v>
                </c:pt>
                <c:pt idx="27517">
                  <c:v>3.3238380000000002E-5</c:v>
                </c:pt>
                <c:pt idx="27518">
                  <c:v>3.3236679999999998E-5</c:v>
                </c:pt>
                <c:pt idx="27519">
                  <c:v>3.3235100000000003E-5</c:v>
                </c:pt>
                <c:pt idx="27520">
                  <c:v>3.3233469999999997E-5</c:v>
                </c:pt>
                <c:pt idx="27521">
                  <c:v>3.3231829999999998E-5</c:v>
                </c:pt>
                <c:pt idx="27522">
                  <c:v>3.3230099999999999E-5</c:v>
                </c:pt>
                <c:pt idx="27523">
                  <c:v>3.3228400000000002E-5</c:v>
                </c:pt>
                <c:pt idx="27524">
                  <c:v>3.3226589999999997E-5</c:v>
                </c:pt>
                <c:pt idx="27525">
                  <c:v>3.3224779999999999E-5</c:v>
                </c:pt>
                <c:pt idx="27526">
                  <c:v>3.3222909999999997E-5</c:v>
                </c:pt>
                <c:pt idx="27527">
                  <c:v>3.3221089999999999E-5</c:v>
                </c:pt>
                <c:pt idx="27528">
                  <c:v>3.3219339999999998E-5</c:v>
                </c:pt>
                <c:pt idx="27529">
                  <c:v>3.3217570000000003E-5</c:v>
                </c:pt>
                <c:pt idx="27530">
                  <c:v>3.3215859999999999E-5</c:v>
                </c:pt>
                <c:pt idx="27531">
                  <c:v>3.321403E-5</c:v>
                </c:pt>
                <c:pt idx="27532">
                  <c:v>3.3212310000000001E-5</c:v>
                </c:pt>
                <c:pt idx="27533">
                  <c:v>3.3210609999999997E-5</c:v>
                </c:pt>
                <c:pt idx="27534">
                  <c:v>3.3208950000000003E-5</c:v>
                </c:pt>
                <c:pt idx="27535">
                  <c:v>3.3207139999999999E-5</c:v>
                </c:pt>
                <c:pt idx="27536">
                  <c:v>3.3205450000000002E-5</c:v>
                </c:pt>
                <c:pt idx="27537">
                  <c:v>3.3203819999999997E-5</c:v>
                </c:pt>
                <c:pt idx="27538">
                  <c:v>3.3202230000000001E-5</c:v>
                </c:pt>
                <c:pt idx="27539">
                  <c:v>3.3200510000000002E-5</c:v>
                </c:pt>
                <c:pt idx="27540">
                  <c:v>3.3198780000000003E-5</c:v>
                </c:pt>
                <c:pt idx="27541">
                  <c:v>3.3197010000000002E-5</c:v>
                </c:pt>
                <c:pt idx="27542">
                  <c:v>3.319524E-5</c:v>
                </c:pt>
                <c:pt idx="27543">
                  <c:v>3.3193340000000002E-5</c:v>
                </c:pt>
                <c:pt idx="27544">
                  <c:v>3.3191480000000001E-5</c:v>
                </c:pt>
                <c:pt idx="27545">
                  <c:v>3.3189689999999998E-5</c:v>
                </c:pt>
                <c:pt idx="27546">
                  <c:v>3.318798E-5</c:v>
                </c:pt>
                <c:pt idx="27547">
                  <c:v>3.3186350000000001E-5</c:v>
                </c:pt>
                <c:pt idx="27548">
                  <c:v>3.3184620000000002E-5</c:v>
                </c:pt>
                <c:pt idx="27549">
                  <c:v>3.318294E-5</c:v>
                </c:pt>
                <c:pt idx="27550">
                  <c:v>3.3181189999999999E-5</c:v>
                </c:pt>
                <c:pt idx="27551">
                  <c:v>3.3179419999999998E-5</c:v>
                </c:pt>
                <c:pt idx="27552">
                  <c:v>3.3177640000000002E-5</c:v>
                </c:pt>
                <c:pt idx="27553">
                  <c:v>3.3175859999999999E-5</c:v>
                </c:pt>
                <c:pt idx="27554">
                  <c:v>3.3174150000000002E-5</c:v>
                </c:pt>
                <c:pt idx="27555">
                  <c:v>3.317248E-5</c:v>
                </c:pt>
                <c:pt idx="27556">
                  <c:v>3.3170719999999999E-5</c:v>
                </c:pt>
                <c:pt idx="27557">
                  <c:v>3.3169030000000003E-5</c:v>
                </c:pt>
                <c:pt idx="27558">
                  <c:v>3.3167299999999997E-5</c:v>
                </c:pt>
                <c:pt idx="27559">
                  <c:v>3.3165540000000002E-5</c:v>
                </c:pt>
                <c:pt idx="27560">
                  <c:v>3.3163790000000002E-5</c:v>
                </c:pt>
                <c:pt idx="27561">
                  <c:v>3.3162030000000001E-5</c:v>
                </c:pt>
                <c:pt idx="27562">
                  <c:v>3.3160130000000003E-5</c:v>
                </c:pt>
                <c:pt idx="27563">
                  <c:v>3.3158329999999999E-5</c:v>
                </c:pt>
                <c:pt idx="27564">
                  <c:v>3.3156620000000002E-5</c:v>
                </c:pt>
                <c:pt idx="27565">
                  <c:v>3.3155009999999998E-5</c:v>
                </c:pt>
                <c:pt idx="27566">
                  <c:v>3.3153420000000001E-5</c:v>
                </c:pt>
                <c:pt idx="27567">
                  <c:v>3.3151700000000003E-5</c:v>
                </c:pt>
                <c:pt idx="27568">
                  <c:v>3.3149920000000001E-5</c:v>
                </c:pt>
                <c:pt idx="27569">
                  <c:v>3.3148129999999997E-5</c:v>
                </c:pt>
                <c:pt idx="27570">
                  <c:v>3.3146319999999999E-5</c:v>
                </c:pt>
                <c:pt idx="27571">
                  <c:v>3.3144510000000002E-5</c:v>
                </c:pt>
                <c:pt idx="27572">
                  <c:v>3.3142670000000002E-5</c:v>
                </c:pt>
                <c:pt idx="27573">
                  <c:v>3.3140940000000003E-5</c:v>
                </c:pt>
                <c:pt idx="27574">
                  <c:v>3.3139290000000002E-5</c:v>
                </c:pt>
                <c:pt idx="27575">
                  <c:v>3.3137489999999998E-5</c:v>
                </c:pt>
                <c:pt idx="27576">
                  <c:v>3.313586E-5</c:v>
                </c:pt>
                <c:pt idx="27577">
                  <c:v>3.3134189999999998E-5</c:v>
                </c:pt>
                <c:pt idx="27578">
                  <c:v>3.3132410000000002E-5</c:v>
                </c:pt>
                <c:pt idx="27579">
                  <c:v>3.3130699999999998E-5</c:v>
                </c:pt>
                <c:pt idx="27580">
                  <c:v>3.3128900000000001E-5</c:v>
                </c:pt>
                <c:pt idx="27581">
                  <c:v>3.3127209999999998E-5</c:v>
                </c:pt>
                <c:pt idx="27582">
                  <c:v>3.312541E-5</c:v>
                </c:pt>
                <c:pt idx="27583">
                  <c:v>3.3123649999999999E-5</c:v>
                </c:pt>
                <c:pt idx="27584">
                  <c:v>3.3121930000000001E-5</c:v>
                </c:pt>
                <c:pt idx="27585">
                  <c:v>3.3120129999999997E-5</c:v>
                </c:pt>
                <c:pt idx="27586">
                  <c:v>3.3118350000000001E-5</c:v>
                </c:pt>
                <c:pt idx="27587">
                  <c:v>3.3116620000000002E-5</c:v>
                </c:pt>
                <c:pt idx="27588">
                  <c:v>3.3115009999999998E-5</c:v>
                </c:pt>
                <c:pt idx="27589">
                  <c:v>3.3113240000000003E-5</c:v>
                </c:pt>
                <c:pt idx="27590">
                  <c:v>3.3111439999999999E-5</c:v>
                </c:pt>
                <c:pt idx="27591">
                  <c:v>3.310961E-5</c:v>
                </c:pt>
                <c:pt idx="27592">
                  <c:v>3.3107820000000003E-5</c:v>
                </c:pt>
                <c:pt idx="27593">
                  <c:v>3.3106089999999997E-5</c:v>
                </c:pt>
                <c:pt idx="27594">
                  <c:v>3.3104439999999997E-5</c:v>
                </c:pt>
                <c:pt idx="27595">
                  <c:v>3.3102709999999998E-5</c:v>
                </c:pt>
                <c:pt idx="27596">
                  <c:v>3.3100949999999997E-5</c:v>
                </c:pt>
                <c:pt idx="27597">
                  <c:v>3.3099180000000002E-5</c:v>
                </c:pt>
                <c:pt idx="27598">
                  <c:v>3.309741E-5</c:v>
                </c:pt>
                <c:pt idx="27599">
                  <c:v>3.3095729999999998E-5</c:v>
                </c:pt>
                <c:pt idx="27600">
                  <c:v>3.3094079999999997E-5</c:v>
                </c:pt>
                <c:pt idx="27601">
                  <c:v>3.3092329999999997E-5</c:v>
                </c:pt>
                <c:pt idx="27602">
                  <c:v>3.3090399999999997E-5</c:v>
                </c:pt>
                <c:pt idx="27603">
                  <c:v>3.3088510000000001E-5</c:v>
                </c:pt>
                <c:pt idx="27604">
                  <c:v>3.3086619999999997E-5</c:v>
                </c:pt>
                <c:pt idx="27605">
                  <c:v>3.3084809999999999E-5</c:v>
                </c:pt>
                <c:pt idx="27606">
                  <c:v>3.3083120000000003E-5</c:v>
                </c:pt>
                <c:pt idx="27607">
                  <c:v>3.3081550000000002E-5</c:v>
                </c:pt>
                <c:pt idx="27608">
                  <c:v>3.307988E-5</c:v>
                </c:pt>
                <c:pt idx="27609">
                  <c:v>3.3078219999999999E-5</c:v>
                </c:pt>
                <c:pt idx="27610">
                  <c:v>3.3076510000000002E-5</c:v>
                </c:pt>
                <c:pt idx="27611">
                  <c:v>3.3074799999999997E-5</c:v>
                </c:pt>
                <c:pt idx="27612">
                  <c:v>3.3072950000000003E-5</c:v>
                </c:pt>
                <c:pt idx="27613">
                  <c:v>3.3071090000000002E-5</c:v>
                </c:pt>
                <c:pt idx="27614">
                  <c:v>3.3069240000000001E-5</c:v>
                </c:pt>
                <c:pt idx="27615">
                  <c:v>3.3067490000000001E-5</c:v>
                </c:pt>
                <c:pt idx="27616">
                  <c:v>3.3065840000000001E-5</c:v>
                </c:pt>
                <c:pt idx="27617">
                  <c:v>3.3064030000000003E-5</c:v>
                </c:pt>
                <c:pt idx="27618">
                  <c:v>3.3062180000000002E-5</c:v>
                </c:pt>
                <c:pt idx="27619">
                  <c:v>3.3060269999999997E-5</c:v>
                </c:pt>
                <c:pt idx="27620">
                  <c:v>3.3058439999999998E-5</c:v>
                </c:pt>
                <c:pt idx="27621">
                  <c:v>3.3056660000000002E-5</c:v>
                </c:pt>
                <c:pt idx="27622">
                  <c:v>3.3054959999999998E-5</c:v>
                </c:pt>
                <c:pt idx="27623">
                  <c:v>3.3053219999999999E-5</c:v>
                </c:pt>
                <c:pt idx="27624">
                  <c:v>3.3051520000000002E-5</c:v>
                </c:pt>
                <c:pt idx="27625">
                  <c:v>3.3049829999999999E-5</c:v>
                </c:pt>
                <c:pt idx="27626">
                  <c:v>3.304801E-5</c:v>
                </c:pt>
                <c:pt idx="27627">
                  <c:v>3.3046219999999997E-5</c:v>
                </c:pt>
                <c:pt idx="27628">
                  <c:v>3.3044470000000003E-5</c:v>
                </c:pt>
                <c:pt idx="27629">
                  <c:v>3.304278E-5</c:v>
                </c:pt>
                <c:pt idx="27630">
                  <c:v>3.3041119999999999E-5</c:v>
                </c:pt>
                <c:pt idx="27631">
                  <c:v>3.3039300000000001E-5</c:v>
                </c:pt>
                <c:pt idx="27632">
                  <c:v>3.3037480000000002E-5</c:v>
                </c:pt>
                <c:pt idx="27633">
                  <c:v>3.3035689999999999E-5</c:v>
                </c:pt>
                <c:pt idx="27634">
                  <c:v>3.3033939999999998E-5</c:v>
                </c:pt>
                <c:pt idx="27635">
                  <c:v>3.3031999999999998E-5</c:v>
                </c:pt>
                <c:pt idx="27636">
                  <c:v>3.3030079999999999E-5</c:v>
                </c:pt>
                <c:pt idx="27637">
                  <c:v>3.3028280000000002E-5</c:v>
                </c:pt>
                <c:pt idx="27638">
                  <c:v>3.3026459999999997E-5</c:v>
                </c:pt>
                <c:pt idx="27639">
                  <c:v>3.3024719999999997E-5</c:v>
                </c:pt>
                <c:pt idx="27640">
                  <c:v>3.3022969999999997E-5</c:v>
                </c:pt>
                <c:pt idx="27641">
                  <c:v>3.302127E-5</c:v>
                </c:pt>
                <c:pt idx="27642">
                  <c:v>3.3019640000000001E-5</c:v>
                </c:pt>
                <c:pt idx="27643">
                  <c:v>3.3017900000000001E-5</c:v>
                </c:pt>
                <c:pt idx="27644">
                  <c:v>3.3016199999999997E-5</c:v>
                </c:pt>
                <c:pt idx="27645">
                  <c:v>3.3014420000000002E-5</c:v>
                </c:pt>
                <c:pt idx="27646">
                  <c:v>3.3012480000000001E-5</c:v>
                </c:pt>
                <c:pt idx="27647">
                  <c:v>3.3010669999999997E-5</c:v>
                </c:pt>
                <c:pt idx="27648">
                  <c:v>3.3008929999999997E-5</c:v>
                </c:pt>
                <c:pt idx="27649">
                  <c:v>3.3007089999999997E-5</c:v>
                </c:pt>
                <c:pt idx="27650">
                  <c:v>3.3005269999999999E-5</c:v>
                </c:pt>
                <c:pt idx="27651">
                  <c:v>3.3003460000000001E-5</c:v>
                </c:pt>
                <c:pt idx="27652">
                  <c:v>3.3001640000000002E-5</c:v>
                </c:pt>
                <c:pt idx="27653">
                  <c:v>3.2999839999999998E-5</c:v>
                </c:pt>
                <c:pt idx="27654">
                  <c:v>3.2998050000000002E-5</c:v>
                </c:pt>
                <c:pt idx="27655">
                  <c:v>3.2996310000000002E-5</c:v>
                </c:pt>
                <c:pt idx="27656">
                  <c:v>3.2994550000000001E-5</c:v>
                </c:pt>
                <c:pt idx="27657">
                  <c:v>3.29928E-5</c:v>
                </c:pt>
                <c:pt idx="27658">
                  <c:v>3.2991000000000003E-5</c:v>
                </c:pt>
                <c:pt idx="27659">
                  <c:v>3.2989179999999998E-5</c:v>
                </c:pt>
                <c:pt idx="27660">
                  <c:v>3.2987290000000001E-5</c:v>
                </c:pt>
                <c:pt idx="27661">
                  <c:v>3.2985499999999998E-5</c:v>
                </c:pt>
                <c:pt idx="27662">
                  <c:v>3.2983730000000003E-5</c:v>
                </c:pt>
                <c:pt idx="27663">
                  <c:v>3.298204E-5</c:v>
                </c:pt>
                <c:pt idx="27664">
                  <c:v>3.2980220000000001E-5</c:v>
                </c:pt>
                <c:pt idx="27665">
                  <c:v>3.2978410000000003E-5</c:v>
                </c:pt>
                <c:pt idx="27666">
                  <c:v>3.297662E-5</c:v>
                </c:pt>
                <c:pt idx="27667">
                  <c:v>3.297488E-5</c:v>
                </c:pt>
                <c:pt idx="27668">
                  <c:v>3.2973019999999999E-5</c:v>
                </c:pt>
                <c:pt idx="27669">
                  <c:v>3.2971210000000001E-5</c:v>
                </c:pt>
                <c:pt idx="27670">
                  <c:v>3.2969390000000002E-5</c:v>
                </c:pt>
                <c:pt idx="27671">
                  <c:v>3.2967589999999999E-5</c:v>
                </c:pt>
                <c:pt idx="27672">
                  <c:v>3.2965819999999997E-5</c:v>
                </c:pt>
                <c:pt idx="27673">
                  <c:v>3.2963970000000003E-5</c:v>
                </c:pt>
                <c:pt idx="27674">
                  <c:v>3.2962130000000003E-5</c:v>
                </c:pt>
                <c:pt idx="27675">
                  <c:v>3.2960299999999997E-5</c:v>
                </c:pt>
                <c:pt idx="27676">
                  <c:v>3.2958489999999999E-5</c:v>
                </c:pt>
                <c:pt idx="27677">
                  <c:v>3.2956639999999998E-5</c:v>
                </c:pt>
                <c:pt idx="27678">
                  <c:v>3.2954979999999997E-5</c:v>
                </c:pt>
                <c:pt idx="27679">
                  <c:v>3.2953200000000002E-5</c:v>
                </c:pt>
                <c:pt idx="27680">
                  <c:v>3.2951409999999998E-5</c:v>
                </c:pt>
                <c:pt idx="27681">
                  <c:v>3.2949559999999998E-5</c:v>
                </c:pt>
                <c:pt idx="27682">
                  <c:v>3.2947739999999999E-5</c:v>
                </c:pt>
                <c:pt idx="27683">
                  <c:v>3.2945940000000002E-5</c:v>
                </c:pt>
                <c:pt idx="27684">
                  <c:v>3.2944249999999999E-5</c:v>
                </c:pt>
                <c:pt idx="27685">
                  <c:v>3.2942579999999997E-5</c:v>
                </c:pt>
                <c:pt idx="27686">
                  <c:v>3.2940720000000003E-5</c:v>
                </c:pt>
                <c:pt idx="27687">
                  <c:v>3.2938819999999998E-5</c:v>
                </c:pt>
                <c:pt idx="27688">
                  <c:v>3.2936850000000003E-5</c:v>
                </c:pt>
                <c:pt idx="27689">
                  <c:v>3.2934939999999998E-5</c:v>
                </c:pt>
                <c:pt idx="27690">
                  <c:v>3.2933099999999998E-5</c:v>
                </c:pt>
                <c:pt idx="27691">
                  <c:v>3.2931320000000002E-5</c:v>
                </c:pt>
                <c:pt idx="27692">
                  <c:v>3.2929570000000002E-5</c:v>
                </c:pt>
                <c:pt idx="27693">
                  <c:v>3.2927949999999997E-5</c:v>
                </c:pt>
                <c:pt idx="27694">
                  <c:v>3.2926100000000003E-5</c:v>
                </c:pt>
                <c:pt idx="27695">
                  <c:v>3.2924250000000002E-5</c:v>
                </c:pt>
                <c:pt idx="27696">
                  <c:v>3.2922449999999999E-5</c:v>
                </c:pt>
                <c:pt idx="27697">
                  <c:v>3.2920599999999998E-5</c:v>
                </c:pt>
                <c:pt idx="27698">
                  <c:v>3.2918779999999999E-5</c:v>
                </c:pt>
                <c:pt idx="27699">
                  <c:v>3.2916980000000002E-5</c:v>
                </c:pt>
                <c:pt idx="27700">
                  <c:v>3.2915259999999997E-5</c:v>
                </c:pt>
                <c:pt idx="27701">
                  <c:v>3.291336E-5</c:v>
                </c:pt>
                <c:pt idx="27702">
                  <c:v>3.2911389999999997E-5</c:v>
                </c:pt>
                <c:pt idx="27703">
                  <c:v>3.2909479999999999E-5</c:v>
                </c:pt>
                <c:pt idx="27704">
                  <c:v>3.2907629999999999E-5</c:v>
                </c:pt>
                <c:pt idx="27705">
                  <c:v>3.290581E-5</c:v>
                </c:pt>
                <c:pt idx="27706">
                  <c:v>3.2904019999999997E-5</c:v>
                </c:pt>
                <c:pt idx="27707">
                  <c:v>3.2902350000000002E-5</c:v>
                </c:pt>
                <c:pt idx="27708">
                  <c:v>3.2900720000000003E-5</c:v>
                </c:pt>
                <c:pt idx="27709">
                  <c:v>3.2898989999999997E-5</c:v>
                </c:pt>
                <c:pt idx="27710">
                  <c:v>3.2897010000000001E-5</c:v>
                </c:pt>
                <c:pt idx="27711">
                  <c:v>3.2895180000000002E-5</c:v>
                </c:pt>
                <c:pt idx="27712">
                  <c:v>3.2893340000000002E-5</c:v>
                </c:pt>
                <c:pt idx="27713">
                  <c:v>3.2891529999999997E-5</c:v>
                </c:pt>
                <c:pt idx="27714">
                  <c:v>3.2889770000000003E-5</c:v>
                </c:pt>
                <c:pt idx="27715">
                  <c:v>3.2887840000000003E-5</c:v>
                </c:pt>
                <c:pt idx="27716">
                  <c:v>3.2885929999999998E-5</c:v>
                </c:pt>
                <c:pt idx="27717">
                  <c:v>3.2884079999999998E-5</c:v>
                </c:pt>
                <c:pt idx="27718">
                  <c:v>3.2882229999999997E-5</c:v>
                </c:pt>
                <c:pt idx="27719">
                  <c:v>3.288034E-5</c:v>
                </c:pt>
                <c:pt idx="27720">
                  <c:v>3.2878659999999998E-5</c:v>
                </c:pt>
                <c:pt idx="27721">
                  <c:v>3.2876899999999997E-5</c:v>
                </c:pt>
                <c:pt idx="27722">
                  <c:v>3.2875140000000003E-5</c:v>
                </c:pt>
                <c:pt idx="27723">
                  <c:v>3.2873349999999999E-5</c:v>
                </c:pt>
                <c:pt idx="27724">
                  <c:v>3.2871579999999997E-5</c:v>
                </c:pt>
                <c:pt idx="27725">
                  <c:v>3.2869790000000001E-5</c:v>
                </c:pt>
                <c:pt idx="27726">
                  <c:v>3.2867980000000003E-5</c:v>
                </c:pt>
                <c:pt idx="27727">
                  <c:v>3.28661E-5</c:v>
                </c:pt>
                <c:pt idx="27728">
                  <c:v>3.2864180000000002E-5</c:v>
                </c:pt>
                <c:pt idx="27729">
                  <c:v>3.2862279999999997E-5</c:v>
                </c:pt>
                <c:pt idx="27730">
                  <c:v>3.2860390000000001E-5</c:v>
                </c:pt>
                <c:pt idx="27731">
                  <c:v>3.2858589999999997E-5</c:v>
                </c:pt>
                <c:pt idx="27732">
                  <c:v>3.2856849999999997E-5</c:v>
                </c:pt>
                <c:pt idx="27733">
                  <c:v>3.2855019999999998E-5</c:v>
                </c:pt>
                <c:pt idx="27734">
                  <c:v>3.285331E-5</c:v>
                </c:pt>
                <c:pt idx="27735">
                  <c:v>3.2851629999999998E-5</c:v>
                </c:pt>
                <c:pt idx="27736">
                  <c:v>3.2849969999999997E-5</c:v>
                </c:pt>
                <c:pt idx="27737">
                  <c:v>3.2848149999999998E-5</c:v>
                </c:pt>
                <c:pt idx="27738">
                  <c:v>3.2846270000000002E-5</c:v>
                </c:pt>
                <c:pt idx="27739">
                  <c:v>3.2844359999999997E-5</c:v>
                </c:pt>
                <c:pt idx="27740">
                  <c:v>3.2842519999999997E-5</c:v>
                </c:pt>
                <c:pt idx="27741">
                  <c:v>3.2840599999999999E-5</c:v>
                </c:pt>
                <c:pt idx="27742">
                  <c:v>3.283878E-5</c:v>
                </c:pt>
                <c:pt idx="27743">
                  <c:v>3.2837019999999999E-5</c:v>
                </c:pt>
                <c:pt idx="27744">
                  <c:v>3.2835159999999998E-5</c:v>
                </c:pt>
                <c:pt idx="27745">
                  <c:v>3.2833300000000003E-5</c:v>
                </c:pt>
                <c:pt idx="27746">
                  <c:v>3.2831460000000003E-5</c:v>
                </c:pt>
                <c:pt idx="27747">
                  <c:v>3.2829659999999999E-5</c:v>
                </c:pt>
                <c:pt idx="27748">
                  <c:v>3.2827909999999999E-5</c:v>
                </c:pt>
                <c:pt idx="27749">
                  <c:v>3.2826139999999997E-5</c:v>
                </c:pt>
                <c:pt idx="27750">
                  <c:v>3.2824370000000002E-5</c:v>
                </c:pt>
                <c:pt idx="27751">
                  <c:v>3.2822559999999997E-5</c:v>
                </c:pt>
                <c:pt idx="27752">
                  <c:v>3.2820639999999998E-5</c:v>
                </c:pt>
                <c:pt idx="27753">
                  <c:v>3.2818750000000002E-5</c:v>
                </c:pt>
                <c:pt idx="27754">
                  <c:v>3.281689E-5</c:v>
                </c:pt>
                <c:pt idx="27755">
                  <c:v>3.281505E-5</c:v>
                </c:pt>
                <c:pt idx="27756">
                  <c:v>3.2813279999999998E-5</c:v>
                </c:pt>
                <c:pt idx="27757">
                  <c:v>3.2811519999999997E-5</c:v>
                </c:pt>
                <c:pt idx="27758">
                  <c:v>3.2809679999999997E-5</c:v>
                </c:pt>
                <c:pt idx="27759">
                  <c:v>3.2807890000000001E-5</c:v>
                </c:pt>
                <c:pt idx="27760">
                  <c:v>3.2806089999999997E-5</c:v>
                </c:pt>
                <c:pt idx="27761">
                  <c:v>3.2804249999999997E-5</c:v>
                </c:pt>
                <c:pt idx="27762">
                  <c:v>3.2802490000000002E-5</c:v>
                </c:pt>
                <c:pt idx="27763">
                  <c:v>3.2800720000000001E-5</c:v>
                </c:pt>
                <c:pt idx="27764">
                  <c:v>3.2798820000000003E-5</c:v>
                </c:pt>
                <c:pt idx="27765">
                  <c:v>3.2796899999999998E-5</c:v>
                </c:pt>
                <c:pt idx="27766">
                  <c:v>3.2795110000000001E-5</c:v>
                </c:pt>
                <c:pt idx="27767">
                  <c:v>3.2793309999999997E-5</c:v>
                </c:pt>
                <c:pt idx="27768">
                  <c:v>3.2791520000000001E-5</c:v>
                </c:pt>
                <c:pt idx="27769">
                  <c:v>3.2789690000000001E-5</c:v>
                </c:pt>
                <c:pt idx="27770">
                  <c:v>3.278793E-5</c:v>
                </c:pt>
                <c:pt idx="27771">
                  <c:v>3.2786120000000002E-5</c:v>
                </c:pt>
                <c:pt idx="27772">
                  <c:v>3.2784209999999998E-5</c:v>
                </c:pt>
                <c:pt idx="27773">
                  <c:v>3.2782469999999998E-5</c:v>
                </c:pt>
                <c:pt idx="27774">
                  <c:v>3.2780629999999998E-5</c:v>
                </c:pt>
                <c:pt idx="27775">
                  <c:v>3.2778830000000001E-5</c:v>
                </c:pt>
                <c:pt idx="27776">
                  <c:v>3.2777029999999997E-5</c:v>
                </c:pt>
                <c:pt idx="27777">
                  <c:v>3.2775299999999998E-5</c:v>
                </c:pt>
                <c:pt idx="27778">
                  <c:v>3.277339E-5</c:v>
                </c:pt>
                <c:pt idx="27779">
                  <c:v>3.2771490000000002E-5</c:v>
                </c:pt>
                <c:pt idx="27780">
                  <c:v>3.2769599999999999E-5</c:v>
                </c:pt>
                <c:pt idx="27781">
                  <c:v>3.276778E-5</c:v>
                </c:pt>
                <c:pt idx="27782">
                  <c:v>3.276594E-5</c:v>
                </c:pt>
                <c:pt idx="27783">
                  <c:v>3.276419E-5</c:v>
                </c:pt>
                <c:pt idx="27784">
                  <c:v>3.2762390000000003E-5</c:v>
                </c:pt>
                <c:pt idx="27785">
                  <c:v>3.2760550000000003E-5</c:v>
                </c:pt>
                <c:pt idx="27786">
                  <c:v>3.2758790000000001E-5</c:v>
                </c:pt>
                <c:pt idx="27787">
                  <c:v>3.2756999999999998E-5</c:v>
                </c:pt>
                <c:pt idx="27788">
                  <c:v>3.2755210000000002E-5</c:v>
                </c:pt>
                <c:pt idx="27789">
                  <c:v>3.2753970000000003E-5</c:v>
                </c:pt>
                <c:pt idx="27790">
                  <c:v>3.2748450000000003E-5</c:v>
                </c:pt>
                <c:pt idx="27791">
                  <c:v>3.2741189999999997E-5</c:v>
                </c:pt>
                <c:pt idx="27792">
                  <c:v>3.2733639999999997E-5</c:v>
                </c:pt>
                <c:pt idx="27793">
                  <c:v>3.2726019999999999E-5</c:v>
                </c:pt>
                <c:pt idx="27794">
                  <c:v>3.2720189999999998E-5</c:v>
                </c:pt>
                <c:pt idx="27795">
                  <c:v>3.2714540000000003E-5</c:v>
                </c:pt>
                <c:pt idx="27796">
                  <c:v>3.2711220000000001E-5</c:v>
                </c:pt>
                <c:pt idx="27797">
                  <c:v>3.2709829999999998E-5</c:v>
                </c:pt>
                <c:pt idx="27798">
                  <c:v>3.2709860000000001E-5</c:v>
                </c:pt>
                <c:pt idx="27799">
                  <c:v>3.2710570000000003E-5</c:v>
                </c:pt>
                <c:pt idx="27800">
                  <c:v>3.2711350000000003E-5</c:v>
                </c:pt>
                <c:pt idx="27801">
                  <c:v>3.2711369999999998E-5</c:v>
                </c:pt>
                <c:pt idx="27802">
                  <c:v>3.2710480000000003E-5</c:v>
                </c:pt>
                <c:pt idx="27803">
                  <c:v>3.2708659999999998E-5</c:v>
                </c:pt>
                <c:pt idx="27804">
                  <c:v>3.270608E-5</c:v>
                </c:pt>
                <c:pt idx="27805">
                  <c:v>3.2702939999999998E-5</c:v>
                </c:pt>
                <c:pt idx="27806">
                  <c:v>3.2699520000000002E-5</c:v>
                </c:pt>
                <c:pt idx="27807">
                  <c:v>3.2696330000000003E-5</c:v>
                </c:pt>
                <c:pt idx="27808">
                  <c:v>3.2693200000000001E-5</c:v>
                </c:pt>
                <c:pt idx="27809">
                  <c:v>3.2690639999999998E-5</c:v>
                </c:pt>
                <c:pt idx="27810">
                  <c:v>3.2688619999999999E-5</c:v>
                </c:pt>
                <c:pt idx="27811">
                  <c:v>3.2686949999999997E-5</c:v>
                </c:pt>
                <c:pt idx="27812">
                  <c:v>3.268563E-5</c:v>
                </c:pt>
                <c:pt idx="27813">
                  <c:v>3.2684259999999999E-5</c:v>
                </c:pt>
                <c:pt idx="27814">
                  <c:v>3.268282E-5</c:v>
                </c:pt>
                <c:pt idx="27815">
                  <c:v>3.268118E-5</c:v>
                </c:pt>
                <c:pt idx="27816">
                  <c:v>3.2679389999999997E-5</c:v>
                </c:pt>
                <c:pt idx="27817">
                  <c:v>3.2677420000000001E-5</c:v>
                </c:pt>
                <c:pt idx="27818">
                  <c:v>3.2675249999999999E-5</c:v>
                </c:pt>
                <c:pt idx="27819">
                  <c:v>3.267295E-5</c:v>
                </c:pt>
                <c:pt idx="27820">
                  <c:v>3.2670830000000001E-5</c:v>
                </c:pt>
                <c:pt idx="27821">
                  <c:v>3.2668800000000001E-5</c:v>
                </c:pt>
                <c:pt idx="27822">
                  <c:v>3.2666919999999999E-5</c:v>
                </c:pt>
                <c:pt idx="27823">
                  <c:v>3.2665010000000001E-5</c:v>
                </c:pt>
                <c:pt idx="27824">
                  <c:v>3.2663170000000001E-5</c:v>
                </c:pt>
                <c:pt idx="27825">
                  <c:v>3.2661409999999999E-5</c:v>
                </c:pt>
                <c:pt idx="27826">
                  <c:v>3.2659600000000002E-5</c:v>
                </c:pt>
                <c:pt idx="27827">
                  <c:v>3.265774E-5</c:v>
                </c:pt>
                <c:pt idx="27828">
                  <c:v>3.2655930000000002E-5</c:v>
                </c:pt>
                <c:pt idx="27829">
                  <c:v>3.265415E-5</c:v>
                </c:pt>
                <c:pt idx="27830">
                  <c:v>3.265241E-5</c:v>
                </c:pt>
                <c:pt idx="27831">
                  <c:v>3.2650680000000001E-5</c:v>
                </c:pt>
                <c:pt idx="27832">
                  <c:v>3.264892E-5</c:v>
                </c:pt>
                <c:pt idx="27833">
                  <c:v>3.2647120000000003E-5</c:v>
                </c:pt>
                <c:pt idx="27834">
                  <c:v>3.2645280000000003E-5</c:v>
                </c:pt>
                <c:pt idx="27835">
                  <c:v>3.2643269999999998E-5</c:v>
                </c:pt>
                <c:pt idx="27836">
                  <c:v>3.2641359999999999E-5</c:v>
                </c:pt>
                <c:pt idx="27837">
                  <c:v>3.2639499999999998E-5</c:v>
                </c:pt>
                <c:pt idx="27838">
                  <c:v>3.2637720000000002E-5</c:v>
                </c:pt>
                <c:pt idx="27839">
                  <c:v>3.2636019999999999E-5</c:v>
                </c:pt>
                <c:pt idx="27840">
                  <c:v>3.2634230000000002E-5</c:v>
                </c:pt>
                <c:pt idx="27841">
                  <c:v>3.263245E-5</c:v>
                </c:pt>
                <c:pt idx="27842">
                  <c:v>3.2630679999999998E-5</c:v>
                </c:pt>
                <c:pt idx="27843">
                  <c:v>3.2628939999999998E-5</c:v>
                </c:pt>
                <c:pt idx="27844">
                  <c:v>3.2627150000000002E-5</c:v>
                </c:pt>
                <c:pt idx="27845">
                  <c:v>3.2625349999999998E-5</c:v>
                </c:pt>
                <c:pt idx="27846">
                  <c:v>3.2623590000000003E-5</c:v>
                </c:pt>
                <c:pt idx="27847">
                  <c:v>3.2621820000000001E-5</c:v>
                </c:pt>
                <c:pt idx="27848">
                  <c:v>3.261996E-5</c:v>
                </c:pt>
                <c:pt idx="27849">
                  <c:v>3.2618130000000001E-5</c:v>
                </c:pt>
                <c:pt idx="27850">
                  <c:v>3.2616290000000001E-5</c:v>
                </c:pt>
                <c:pt idx="27851">
                  <c:v>3.2614489999999997E-5</c:v>
                </c:pt>
                <c:pt idx="27852">
                  <c:v>3.2612840000000003E-5</c:v>
                </c:pt>
                <c:pt idx="27853">
                  <c:v>3.2611180000000002E-5</c:v>
                </c:pt>
                <c:pt idx="27854">
                  <c:v>3.2609420000000001E-5</c:v>
                </c:pt>
                <c:pt idx="27855">
                  <c:v>3.260766E-5</c:v>
                </c:pt>
                <c:pt idx="27856">
                  <c:v>3.2605899999999999E-5</c:v>
                </c:pt>
                <c:pt idx="27857">
                  <c:v>3.2604049999999998E-5</c:v>
                </c:pt>
                <c:pt idx="27858">
                  <c:v>3.260224E-5</c:v>
                </c:pt>
                <c:pt idx="27859">
                  <c:v>3.2600379999999999E-5</c:v>
                </c:pt>
                <c:pt idx="27860">
                  <c:v>3.2598600000000003E-5</c:v>
                </c:pt>
                <c:pt idx="27861">
                  <c:v>3.2596879999999998E-5</c:v>
                </c:pt>
                <c:pt idx="27862">
                  <c:v>3.2595190000000002E-5</c:v>
                </c:pt>
                <c:pt idx="27863">
                  <c:v>3.2593540000000002E-5</c:v>
                </c:pt>
                <c:pt idx="27864">
                  <c:v>3.2591829999999997E-5</c:v>
                </c:pt>
                <c:pt idx="27865">
                  <c:v>3.2590099999999998E-5</c:v>
                </c:pt>
                <c:pt idx="27866">
                  <c:v>3.258838E-5</c:v>
                </c:pt>
                <c:pt idx="27867">
                  <c:v>3.2586550000000001E-5</c:v>
                </c:pt>
                <c:pt idx="27868">
                  <c:v>3.2584749999999997E-5</c:v>
                </c:pt>
                <c:pt idx="27869">
                  <c:v>3.2582800000000003E-5</c:v>
                </c:pt>
                <c:pt idx="27870">
                  <c:v>3.2580960000000003E-5</c:v>
                </c:pt>
                <c:pt idx="27871">
                  <c:v>3.2579239999999997E-5</c:v>
                </c:pt>
                <c:pt idx="27872">
                  <c:v>3.2577499999999998E-5</c:v>
                </c:pt>
                <c:pt idx="27873">
                  <c:v>3.2575820000000002E-5</c:v>
                </c:pt>
                <c:pt idx="27874">
                  <c:v>3.257414E-5</c:v>
                </c:pt>
                <c:pt idx="27875">
                  <c:v>3.2572440000000003E-5</c:v>
                </c:pt>
                <c:pt idx="27876">
                  <c:v>3.2570809999999997E-5</c:v>
                </c:pt>
                <c:pt idx="27877">
                  <c:v>3.2569089999999999E-5</c:v>
                </c:pt>
                <c:pt idx="27878">
                  <c:v>3.2567280000000001E-5</c:v>
                </c:pt>
                <c:pt idx="27879">
                  <c:v>3.2565530000000001E-5</c:v>
                </c:pt>
                <c:pt idx="27880">
                  <c:v>3.2563790000000001E-5</c:v>
                </c:pt>
                <c:pt idx="27881">
                  <c:v>3.2562080000000003E-5</c:v>
                </c:pt>
                <c:pt idx="27882">
                  <c:v>3.2560310000000001E-5</c:v>
                </c:pt>
                <c:pt idx="27883">
                  <c:v>3.255855E-5</c:v>
                </c:pt>
                <c:pt idx="27884">
                  <c:v>3.2556689999999999E-5</c:v>
                </c:pt>
                <c:pt idx="27885">
                  <c:v>3.2554990000000002E-5</c:v>
                </c:pt>
                <c:pt idx="27886">
                  <c:v>3.255331E-5</c:v>
                </c:pt>
                <c:pt idx="27887">
                  <c:v>3.2551600000000002E-5</c:v>
                </c:pt>
                <c:pt idx="27888">
                  <c:v>3.2549960000000002E-5</c:v>
                </c:pt>
                <c:pt idx="27889">
                  <c:v>3.2548149999999998E-5</c:v>
                </c:pt>
                <c:pt idx="27890">
                  <c:v>3.2546360000000001E-5</c:v>
                </c:pt>
                <c:pt idx="27891">
                  <c:v>3.2544579999999999E-5</c:v>
                </c:pt>
                <c:pt idx="27892">
                  <c:v>3.2542800000000003E-5</c:v>
                </c:pt>
                <c:pt idx="27893">
                  <c:v>3.2541069999999997E-5</c:v>
                </c:pt>
                <c:pt idx="27894">
                  <c:v>3.2539280000000001E-5</c:v>
                </c:pt>
                <c:pt idx="27895">
                  <c:v>3.2537519999999999E-5</c:v>
                </c:pt>
                <c:pt idx="27896">
                  <c:v>3.253579E-5</c:v>
                </c:pt>
                <c:pt idx="27897">
                  <c:v>3.2534109999999998E-5</c:v>
                </c:pt>
                <c:pt idx="27898">
                  <c:v>3.2532500000000001E-5</c:v>
                </c:pt>
                <c:pt idx="27899">
                  <c:v>3.253075E-5</c:v>
                </c:pt>
                <c:pt idx="27900">
                  <c:v>3.2528989999999999E-5</c:v>
                </c:pt>
                <c:pt idx="27901">
                  <c:v>3.2527210000000003E-5</c:v>
                </c:pt>
                <c:pt idx="27902">
                  <c:v>3.2525499999999999E-5</c:v>
                </c:pt>
                <c:pt idx="27903">
                  <c:v>3.2523629999999997E-5</c:v>
                </c:pt>
                <c:pt idx="27904">
                  <c:v>3.2521809999999998E-5</c:v>
                </c:pt>
                <c:pt idx="27905">
                  <c:v>3.2520040000000003E-5</c:v>
                </c:pt>
                <c:pt idx="27906">
                  <c:v>3.2518260000000001E-5</c:v>
                </c:pt>
                <c:pt idx="27907">
                  <c:v>3.2516479999999998E-5</c:v>
                </c:pt>
                <c:pt idx="27908">
                  <c:v>3.251477E-5</c:v>
                </c:pt>
                <c:pt idx="27909">
                  <c:v>3.2513060000000003E-5</c:v>
                </c:pt>
                <c:pt idx="27910">
                  <c:v>3.2511449999999999E-5</c:v>
                </c:pt>
                <c:pt idx="27911">
                  <c:v>3.250983E-5</c:v>
                </c:pt>
                <c:pt idx="27912">
                  <c:v>3.2508169999999999E-5</c:v>
                </c:pt>
                <c:pt idx="27913">
                  <c:v>3.2506550000000001E-5</c:v>
                </c:pt>
                <c:pt idx="27914">
                  <c:v>3.2504759999999998E-5</c:v>
                </c:pt>
                <c:pt idx="27915">
                  <c:v>3.2502929999999999E-5</c:v>
                </c:pt>
                <c:pt idx="27916">
                  <c:v>3.2501089999999999E-5</c:v>
                </c:pt>
                <c:pt idx="27917">
                  <c:v>3.2499290000000002E-5</c:v>
                </c:pt>
                <c:pt idx="27918">
                  <c:v>3.2497460000000002E-5</c:v>
                </c:pt>
                <c:pt idx="27919">
                  <c:v>3.2495710000000002E-5</c:v>
                </c:pt>
                <c:pt idx="27920">
                  <c:v>3.2493980000000003E-5</c:v>
                </c:pt>
                <c:pt idx="27921">
                  <c:v>3.2492279999999999E-5</c:v>
                </c:pt>
                <c:pt idx="27922">
                  <c:v>3.2490629999999999E-5</c:v>
                </c:pt>
                <c:pt idx="27923">
                  <c:v>3.2488869999999998E-5</c:v>
                </c:pt>
                <c:pt idx="27924">
                  <c:v>3.2487129999999998E-5</c:v>
                </c:pt>
                <c:pt idx="27925">
                  <c:v>3.2485450000000003E-5</c:v>
                </c:pt>
                <c:pt idx="27926">
                  <c:v>3.2483790000000002E-5</c:v>
                </c:pt>
                <c:pt idx="27927">
                  <c:v>3.2482089999999998E-5</c:v>
                </c:pt>
                <c:pt idx="27928">
                  <c:v>3.2480359999999999E-5</c:v>
                </c:pt>
                <c:pt idx="27929">
                  <c:v>3.2478589999999997E-5</c:v>
                </c:pt>
                <c:pt idx="27930">
                  <c:v>3.2476840000000003E-5</c:v>
                </c:pt>
                <c:pt idx="27931">
                  <c:v>3.247515E-5</c:v>
                </c:pt>
                <c:pt idx="27932">
                  <c:v>3.2473320000000001E-5</c:v>
                </c:pt>
                <c:pt idx="27933">
                  <c:v>3.2471510000000003E-5</c:v>
                </c:pt>
                <c:pt idx="27934">
                  <c:v>3.2469730000000001E-5</c:v>
                </c:pt>
                <c:pt idx="27935">
                  <c:v>3.2468049999999998E-5</c:v>
                </c:pt>
                <c:pt idx="27936">
                  <c:v>3.2466319999999999E-5</c:v>
                </c:pt>
                <c:pt idx="27937">
                  <c:v>3.2464639999999997E-5</c:v>
                </c:pt>
                <c:pt idx="27938">
                  <c:v>3.2462790000000003E-5</c:v>
                </c:pt>
                <c:pt idx="27939">
                  <c:v>3.2461040000000003E-5</c:v>
                </c:pt>
                <c:pt idx="27940">
                  <c:v>3.2459290000000002E-5</c:v>
                </c:pt>
                <c:pt idx="27941">
                  <c:v>3.2457569999999997E-5</c:v>
                </c:pt>
                <c:pt idx="27942">
                  <c:v>3.2455910000000003E-5</c:v>
                </c:pt>
                <c:pt idx="27943">
                  <c:v>3.2454179999999997E-5</c:v>
                </c:pt>
                <c:pt idx="27944">
                  <c:v>3.245248E-5</c:v>
                </c:pt>
                <c:pt idx="27945">
                  <c:v>3.2450619999999999E-5</c:v>
                </c:pt>
                <c:pt idx="27946">
                  <c:v>3.2448750000000003E-5</c:v>
                </c:pt>
                <c:pt idx="27947">
                  <c:v>3.2446929999999998E-5</c:v>
                </c:pt>
                <c:pt idx="27948">
                  <c:v>3.2445160000000003E-5</c:v>
                </c:pt>
                <c:pt idx="27949">
                  <c:v>3.2443490000000001E-5</c:v>
                </c:pt>
                <c:pt idx="27950">
                  <c:v>3.244173E-5</c:v>
                </c:pt>
                <c:pt idx="27951">
                  <c:v>3.2439969999999999E-5</c:v>
                </c:pt>
                <c:pt idx="27952">
                  <c:v>3.2438199999999997E-5</c:v>
                </c:pt>
                <c:pt idx="27953">
                  <c:v>3.2436479999999999E-5</c:v>
                </c:pt>
                <c:pt idx="27954">
                  <c:v>3.243476E-5</c:v>
                </c:pt>
                <c:pt idx="27955">
                  <c:v>3.2433069999999997E-5</c:v>
                </c:pt>
                <c:pt idx="27956">
                  <c:v>3.2431329999999998E-5</c:v>
                </c:pt>
                <c:pt idx="27957">
                  <c:v>3.2429660000000003E-5</c:v>
                </c:pt>
                <c:pt idx="27958">
                  <c:v>3.2427980000000001E-5</c:v>
                </c:pt>
                <c:pt idx="27959">
                  <c:v>3.2426289999999997E-5</c:v>
                </c:pt>
                <c:pt idx="27960">
                  <c:v>3.2424469999999999E-5</c:v>
                </c:pt>
                <c:pt idx="27961">
                  <c:v>3.2422670000000002E-5</c:v>
                </c:pt>
                <c:pt idx="27962">
                  <c:v>3.2420830000000002E-5</c:v>
                </c:pt>
                <c:pt idx="27963">
                  <c:v>3.2419039999999999E-5</c:v>
                </c:pt>
                <c:pt idx="27964">
                  <c:v>3.2417199999999999E-5</c:v>
                </c:pt>
                <c:pt idx="27965">
                  <c:v>3.2415520000000003E-5</c:v>
                </c:pt>
                <c:pt idx="27966">
                  <c:v>3.2413840000000001E-5</c:v>
                </c:pt>
                <c:pt idx="27967">
                  <c:v>3.2412159999999998E-5</c:v>
                </c:pt>
                <c:pt idx="27968">
                  <c:v>3.2410419999999999E-5</c:v>
                </c:pt>
                <c:pt idx="27969">
                  <c:v>3.2408720000000002E-5</c:v>
                </c:pt>
                <c:pt idx="27970">
                  <c:v>3.2407109999999997E-5</c:v>
                </c:pt>
                <c:pt idx="27971">
                  <c:v>3.2405369999999998E-5</c:v>
                </c:pt>
                <c:pt idx="27972">
                  <c:v>3.2403629999999998E-5</c:v>
                </c:pt>
                <c:pt idx="27973">
                  <c:v>3.2401879999999997E-5</c:v>
                </c:pt>
                <c:pt idx="27974">
                  <c:v>3.2400120000000003E-5</c:v>
                </c:pt>
                <c:pt idx="27975">
                  <c:v>3.2398450000000001E-5</c:v>
                </c:pt>
                <c:pt idx="27976">
                  <c:v>3.2396610000000002E-5</c:v>
                </c:pt>
                <c:pt idx="27977">
                  <c:v>3.2394770000000002E-5</c:v>
                </c:pt>
                <c:pt idx="27978">
                  <c:v>3.2392940000000002E-5</c:v>
                </c:pt>
                <c:pt idx="27979">
                  <c:v>3.2391180000000001E-5</c:v>
                </c:pt>
                <c:pt idx="27980">
                  <c:v>3.2389360000000003E-5</c:v>
                </c:pt>
                <c:pt idx="27981">
                  <c:v>3.2387639999999997E-5</c:v>
                </c:pt>
                <c:pt idx="27982">
                  <c:v>3.2385950000000001E-5</c:v>
                </c:pt>
                <c:pt idx="27983">
                  <c:v>3.2384300000000001E-5</c:v>
                </c:pt>
                <c:pt idx="27984">
                  <c:v>3.2382709999999998E-5</c:v>
                </c:pt>
                <c:pt idx="27985">
                  <c:v>3.2380940000000003E-5</c:v>
                </c:pt>
                <c:pt idx="27986">
                  <c:v>3.2379139999999999E-5</c:v>
                </c:pt>
                <c:pt idx="27987">
                  <c:v>3.2377340000000002E-5</c:v>
                </c:pt>
                <c:pt idx="27988">
                  <c:v>3.2375600000000002E-5</c:v>
                </c:pt>
                <c:pt idx="27989">
                  <c:v>3.2373750000000002E-5</c:v>
                </c:pt>
                <c:pt idx="27990">
                  <c:v>3.2371930000000003E-5</c:v>
                </c:pt>
                <c:pt idx="27991">
                  <c:v>3.2370190000000003E-5</c:v>
                </c:pt>
                <c:pt idx="27992">
                  <c:v>3.2368410000000001E-5</c:v>
                </c:pt>
                <c:pt idx="27993">
                  <c:v>3.2366690000000002E-5</c:v>
                </c:pt>
                <c:pt idx="27994">
                  <c:v>3.2365020000000001E-5</c:v>
                </c:pt>
                <c:pt idx="27995">
                  <c:v>3.2363219999999997E-5</c:v>
                </c:pt>
                <c:pt idx="27996">
                  <c:v>3.2361509999999999E-5</c:v>
                </c:pt>
                <c:pt idx="27997">
                  <c:v>3.2359769999999999E-5</c:v>
                </c:pt>
                <c:pt idx="27998">
                  <c:v>3.2357950000000001E-5</c:v>
                </c:pt>
                <c:pt idx="27999">
                  <c:v>3.23562E-5</c:v>
                </c:pt>
                <c:pt idx="28000">
                  <c:v>3.2354509999999997E-5</c:v>
                </c:pt>
                <c:pt idx="28001">
                  <c:v>3.2352840000000002E-5</c:v>
                </c:pt>
                <c:pt idx="28002">
                  <c:v>3.2351149999999999E-5</c:v>
                </c:pt>
                <c:pt idx="28003">
                  <c:v>3.234942E-5</c:v>
                </c:pt>
                <c:pt idx="28004">
                  <c:v>3.2347700000000002E-5</c:v>
                </c:pt>
                <c:pt idx="28005">
                  <c:v>3.234593E-5</c:v>
                </c:pt>
                <c:pt idx="28006">
                  <c:v>3.234418E-5</c:v>
                </c:pt>
                <c:pt idx="28007">
                  <c:v>3.234244E-5</c:v>
                </c:pt>
                <c:pt idx="28008">
                  <c:v>3.2340640000000003E-5</c:v>
                </c:pt>
                <c:pt idx="28009">
                  <c:v>3.2338900000000003E-5</c:v>
                </c:pt>
                <c:pt idx="28010">
                  <c:v>3.2336989999999998E-5</c:v>
                </c:pt>
                <c:pt idx="28011">
                  <c:v>3.2335220000000003E-5</c:v>
                </c:pt>
                <c:pt idx="28012">
                  <c:v>3.2333470000000003E-5</c:v>
                </c:pt>
                <c:pt idx="28013">
                  <c:v>3.2331720000000002E-5</c:v>
                </c:pt>
                <c:pt idx="28014">
                  <c:v>3.2330050000000001E-5</c:v>
                </c:pt>
                <c:pt idx="28015">
                  <c:v>3.2328269999999998E-5</c:v>
                </c:pt>
                <c:pt idx="28016">
                  <c:v>3.2326539999999999E-5</c:v>
                </c:pt>
                <c:pt idx="28017">
                  <c:v>3.2324789999999999E-5</c:v>
                </c:pt>
                <c:pt idx="28018">
                  <c:v>3.232297E-5</c:v>
                </c:pt>
                <c:pt idx="28019">
                  <c:v>3.232123E-5</c:v>
                </c:pt>
                <c:pt idx="28020">
                  <c:v>3.2319469999999999E-5</c:v>
                </c:pt>
                <c:pt idx="28021">
                  <c:v>3.2317660000000001E-5</c:v>
                </c:pt>
                <c:pt idx="28022">
                  <c:v>3.2315910000000001E-5</c:v>
                </c:pt>
                <c:pt idx="28023">
                  <c:v>3.2314129999999998E-5</c:v>
                </c:pt>
                <c:pt idx="28024">
                  <c:v>3.2312430000000001E-5</c:v>
                </c:pt>
                <c:pt idx="28025">
                  <c:v>3.2310700000000002E-5</c:v>
                </c:pt>
                <c:pt idx="28026">
                  <c:v>3.2309009999999999E-5</c:v>
                </c:pt>
                <c:pt idx="28027">
                  <c:v>3.2307249999999998E-5</c:v>
                </c:pt>
                <c:pt idx="28028">
                  <c:v>3.2305550000000001E-5</c:v>
                </c:pt>
                <c:pt idx="28029">
                  <c:v>3.2303869999999999E-5</c:v>
                </c:pt>
                <c:pt idx="28030">
                  <c:v>3.230224E-5</c:v>
                </c:pt>
                <c:pt idx="28031">
                  <c:v>3.2300469999999998E-5</c:v>
                </c:pt>
                <c:pt idx="28032">
                  <c:v>3.2298549999999999E-5</c:v>
                </c:pt>
                <c:pt idx="28033">
                  <c:v>3.2296709999999999E-5</c:v>
                </c:pt>
                <c:pt idx="28034">
                  <c:v>3.229497E-5</c:v>
                </c:pt>
                <c:pt idx="28035">
                  <c:v>3.2293219999999999E-5</c:v>
                </c:pt>
                <c:pt idx="28036">
                  <c:v>3.229149E-5</c:v>
                </c:pt>
                <c:pt idx="28037">
                  <c:v>3.2289760000000001E-5</c:v>
                </c:pt>
                <c:pt idx="28038">
                  <c:v>3.2288079999999999E-5</c:v>
                </c:pt>
                <c:pt idx="28039">
                  <c:v>3.2286460000000001E-5</c:v>
                </c:pt>
                <c:pt idx="28040">
                  <c:v>3.2284720000000001E-5</c:v>
                </c:pt>
                <c:pt idx="28041">
                  <c:v>3.2283000000000002E-5</c:v>
                </c:pt>
                <c:pt idx="28042">
                  <c:v>3.2281250000000002E-5</c:v>
                </c:pt>
                <c:pt idx="28043">
                  <c:v>3.227957E-5</c:v>
                </c:pt>
                <c:pt idx="28044">
                  <c:v>3.2277689999999997E-5</c:v>
                </c:pt>
                <c:pt idx="28045">
                  <c:v>3.2275820000000002E-5</c:v>
                </c:pt>
                <c:pt idx="28046">
                  <c:v>3.2274039999999999E-5</c:v>
                </c:pt>
                <c:pt idx="28047">
                  <c:v>3.227231E-5</c:v>
                </c:pt>
                <c:pt idx="28048">
                  <c:v>3.227057E-5</c:v>
                </c:pt>
                <c:pt idx="28049">
                  <c:v>3.2268879999999997E-5</c:v>
                </c:pt>
                <c:pt idx="28050">
                  <c:v>3.226718E-5</c:v>
                </c:pt>
                <c:pt idx="28051">
                  <c:v>3.2265419999999999E-5</c:v>
                </c:pt>
                <c:pt idx="28052">
                  <c:v>3.2263739999999997E-5</c:v>
                </c:pt>
                <c:pt idx="28053">
                  <c:v>3.2261999999999997E-5</c:v>
                </c:pt>
                <c:pt idx="28054">
                  <c:v>3.2260269999999998E-5</c:v>
                </c:pt>
                <c:pt idx="28055">
                  <c:v>3.225856E-5</c:v>
                </c:pt>
                <c:pt idx="28056">
                  <c:v>3.2256840000000002E-5</c:v>
                </c:pt>
                <c:pt idx="28057">
                  <c:v>3.2255210000000003E-5</c:v>
                </c:pt>
                <c:pt idx="28058">
                  <c:v>3.2253440000000001E-5</c:v>
                </c:pt>
                <c:pt idx="28059">
                  <c:v>3.2251629999999997E-5</c:v>
                </c:pt>
                <c:pt idx="28060">
                  <c:v>3.2249780000000003E-5</c:v>
                </c:pt>
                <c:pt idx="28061">
                  <c:v>3.2247920000000001E-5</c:v>
                </c:pt>
                <c:pt idx="28062">
                  <c:v>3.2246049999999999E-5</c:v>
                </c:pt>
                <c:pt idx="28063">
                  <c:v>3.2244250000000002E-5</c:v>
                </c:pt>
                <c:pt idx="28064">
                  <c:v>3.2242449999999998E-5</c:v>
                </c:pt>
                <c:pt idx="28065">
                  <c:v>3.2240740000000001E-5</c:v>
                </c:pt>
                <c:pt idx="28066">
                  <c:v>3.2239000000000001E-5</c:v>
                </c:pt>
                <c:pt idx="28067">
                  <c:v>3.2237280000000002E-5</c:v>
                </c:pt>
                <c:pt idx="28068">
                  <c:v>3.2235559999999997E-5</c:v>
                </c:pt>
                <c:pt idx="28069">
                  <c:v>3.2233819999999998E-5</c:v>
                </c:pt>
                <c:pt idx="28070">
                  <c:v>3.2232069999999997E-5</c:v>
                </c:pt>
                <c:pt idx="28071">
                  <c:v>3.2230310000000003E-5</c:v>
                </c:pt>
                <c:pt idx="28072">
                  <c:v>3.2228540000000001E-5</c:v>
                </c:pt>
                <c:pt idx="28073">
                  <c:v>3.2226830000000003E-5</c:v>
                </c:pt>
                <c:pt idx="28074">
                  <c:v>3.2225089999999997E-5</c:v>
                </c:pt>
                <c:pt idx="28075">
                  <c:v>3.2223320000000002E-5</c:v>
                </c:pt>
                <c:pt idx="28076">
                  <c:v>3.2221590000000003E-5</c:v>
                </c:pt>
                <c:pt idx="28077">
                  <c:v>3.2219660000000003E-5</c:v>
                </c:pt>
                <c:pt idx="28078">
                  <c:v>3.2217849999999999E-5</c:v>
                </c:pt>
                <c:pt idx="28079">
                  <c:v>3.2216079999999997E-5</c:v>
                </c:pt>
                <c:pt idx="28080">
                  <c:v>3.2214400000000001E-5</c:v>
                </c:pt>
                <c:pt idx="28081">
                  <c:v>3.2212609999999998E-5</c:v>
                </c:pt>
                <c:pt idx="28082">
                  <c:v>3.2210859999999997E-5</c:v>
                </c:pt>
                <c:pt idx="28083">
                  <c:v>3.2209090000000002E-5</c:v>
                </c:pt>
                <c:pt idx="28084">
                  <c:v>3.220732E-5</c:v>
                </c:pt>
                <c:pt idx="28085">
                  <c:v>3.2205559999999999E-5</c:v>
                </c:pt>
                <c:pt idx="28086">
                  <c:v>3.220373E-5</c:v>
                </c:pt>
                <c:pt idx="28087">
                  <c:v>3.2201959999999998E-5</c:v>
                </c:pt>
                <c:pt idx="28088">
                  <c:v>3.2200190000000003E-5</c:v>
                </c:pt>
                <c:pt idx="28089">
                  <c:v>3.2198420000000001E-5</c:v>
                </c:pt>
                <c:pt idx="28090">
                  <c:v>3.2196670000000001E-5</c:v>
                </c:pt>
                <c:pt idx="28091">
                  <c:v>3.219492E-5</c:v>
                </c:pt>
                <c:pt idx="28092">
                  <c:v>3.2193149999999999E-5</c:v>
                </c:pt>
                <c:pt idx="28093">
                  <c:v>3.2191409999999999E-5</c:v>
                </c:pt>
                <c:pt idx="28094">
                  <c:v>3.2189620000000002E-5</c:v>
                </c:pt>
                <c:pt idx="28095">
                  <c:v>3.2187760000000001E-5</c:v>
                </c:pt>
                <c:pt idx="28096">
                  <c:v>3.21859E-5</c:v>
                </c:pt>
                <c:pt idx="28097">
                  <c:v>3.2184110000000003E-5</c:v>
                </c:pt>
                <c:pt idx="28098">
                  <c:v>3.2182360000000003E-5</c:v>
                </c:pt>
                <c:pt idx="28099">
                  <c:v>3.2180739999999998E-5</c:v>
                </c:pt>
                <c:pt idx="28100">
                  <c:v>3.2178999999999998E-5</c:v>
                </c:pt>
                <c:pt idx="28101">
                  <c:v>3.2177200000000001E-5</c:v>
                </c:pt>
                <c:pt idx="28102">
                  <c:v>3.2175370000000002E-5</c:v>
                </c:pt>
                <c:pt idx="28103">
                  <c:v>3.2173579999999998E-5</c:v>
                </c:pt>
                <c:pt idx="28104">
                  <c:v>3.2171780000000001E-5</c:v>
                </c:pt>
                <c:pt idx="28105">
                  <c:v>3.2169989999999998E-5</c:v>
                </c:pt>
                <c:pt idx="28106">
                  <c:v>3.2168130000000003E-5</c:v>
                </c:pt>
                <c:pt idx="28107">
                  <c:v>3.2166360000000001E-5</c:v>
                </c:pt>
                <c:pt idx="28108">
                  <c:v>3.2164579999999999E-5</c:v>
                </c:pt>
                <c:pt idx="28109">
                  <c:v>3.2162809999999997E-5</c:v>
                </c:pt>
                <c:pt idx="28110">
                  <c:v>3.2160999999999999E-5</c:v>
                </c:pt>
                <c:pt idx="28111">
                  <c:v>3.2159200000000002E-5</c:v>
                </c:pt>
                <c:pt idx="28112">
                  <c:v>3.2157409999999999E-5</c:v>
                </c:pt>
                <c:pt idx="28113">
                  <c:v>3.215568E-5</c:v>
                </c:pt>
                <c:pt idx="28114">
                  <c:v>3.2153890000000003E-5</c:v>
                </c:pt>
                <c:pt idx="28115">
                  <c:v>3.2152179999999999E-5</c:v>
                </c:pt>
                <c:pt idx="28116">
                  <c:v>3.2150409999999997E-5</c:v>
                </c:pt>
                <c:pt idx="28117">
                  <c:v>3.2148489999999998E-5</c:v>
                </c:pt>
                <c:pt idx="28118">
                  <c:v>3.2146720000000003E-5</c:v>
                </c:pt>
                <c:pt idx="28119">
                  <c:v>3.2144880000000003E-5</c:v>
                </c:pt>
                <c:pt idx="28120">
                  <c:v>3.2143040000000003E-5</c:v>
                </c:pt>
                <c:pt idx="28121">
                  <c:v>3.2141229999999999E-5</c:v>
                </c:pt>
                <c:pt idx="28122">
                  <c:v>3.2139450000000003E-5</c:v>
                </c:pt>
                <c:pt idx="28123">
                  <c:v>3.2137780000000001E-5</c:v>
                </c:pt>
                <c:pt idx="28124">
                  <c:v>3.213602E-5</c:v>
                </c:pt>
                <c:pt idx="28125">
                  <c:v>3.2134300000000002E-5</c:v>
                </c:pt>
                <c:pt idx="28126">
                  <c:v>3.2132589999999997E-5</c:v>
                </c:pt>
                <c:pt idx="28127">
                  <c:v>3.2130869999999999E-5</c:v>
                </c:pt>
                <c:pt idx="28128">
                  <c:v>3.2129180000000003E-5</c:v>
                </c:pt>
                <c:pt idx="28129">
                  <c:v>3.2127340000000003E-5</c:v>
                </c:pt>
                <c:pt idx="28130">
                  <c:v>3.2125490000000002E-5</c:v>
                </c:pt>
                <c:pt idx="28131">
                  <c:v>3.2123630000000001E-5</c:v>
                </c:pt>
                <c:pt idx="28132">
                  <c:v>3.2121829999999997E-5</c:v>
                </c:pt>
                <c:pt idx="28133">
                  <c:v>3.212003E-5</c:v>
                </c:pt>
                <c:pt idx="28134">
                  <c:v>3.21182E-5</c:v>
                </c:pt>
                <c:pt idx="28135">
                  <c:v>3.2116329999999998E-5</c:v>
                </c:pt>
                <c:pt idx="28136">
                  <c:v>3.2114589999999998E-5</c:v>
                </c:pt>
                <c:pt idx="28137">
                  <c:v>3.2112919999999997E-5</c:v>
                </c:pt>
                <c:pt idx="28138">
                  <c:v>3.2111289999999998E-5</c:v>
                </c:pt>
                <c:pt idx="28139">
                  <c:v>3.2109590000000001E-5</c:v>
                </c:pt>
                <c:pt idx="28140">
                  <c:v>3.2107750000000001E-5</c:v>
                </c:pt>
                <c:pt idx="28141">
                  <c:v>3.21059E-5</c:v>
                </c:pt>
                <c:pt idx="28142">
                  <c:v>3.210396E-5</c:v>
                </c:pt>
                <c:pt idx="28143">
                  <c:v>3.2102140000000002E-5</c:v>
                </c:pt>
                <c:pt idx="28144">
                  <c:v>3.2100339999999998E-5</c:v>
                </c:pt>
                <c:pt idx="28145">
                  <c:v>3.2098609999999999E-5</c:v>
                </c:pt>
                <c:pt idx="28146">
                  <c:v>3.2096900000000001E-5</c:v>
                </c:pt>
                <c:pt idx="28147">
                  <c:v>3.2095260000000001E-5</c:v>
                </c:pt>
                <c:pt idx="28148">
                  <c:v>3.2093540000000003E-5</c:v>
                </c:pt>
                <c:pt idx="28149">
                  <c:v>3.2091819999999998E-5</c:v>
                </c:pt>
                <c:pt idx="28150">
                  <c:v>3.2090089999999999E-5</c:v>
                </c:pt>
                <c:pt idx="28151">
                  <c:v>3.2088190000000002E-5</c:v>
                </c:pt>
                <c:pt idx="28152">
                  <c:v>3.2086270000000003E-5</c:v>
                </c:pt>
                <c:pt idx="28153">
                  <c:v>3.2084359999999998E-5</c:v>
                </c:pt>
                <c:pt idx="28154">
                  <c:v>3.2082500000000003E-5</c:v>
                </c:pt>
                <c:pt idx="28155">
                  <c:v>3.2080630000000001E-5</c:v>
                </c:pt>
                <c:pt idx="28156">
                  <c:v>3.2078780000000001E-5</c:v>
                </c:pt>
                <c:pt idx="28157">
                  <c:v>3.2076899999999998E-5</c:v>
                </c:pt>
                <c:pt idx="28158">
                  <c:v>3.2075210000000002E-5</c:v>
                </c:pt>
                <c:pt idx="28159">
                  <c:v>3.2073409999999998E-5</c:v>
                </c:pt>
                <c:pt idx="28160">
                  <c:v>3.2071740000000003E-5</c:v>
                </c:pt>
                <c:pt idx="28161">
                  <c:v>3.207006E-5</c:v>
                </c:pt>
                <c:pt idx="28162">
                  <c:v>3.2068450000000003E-5</c:v>
                </c:pt>
                <c:pt idx="28163">
                  <c:v>3.2066629999999998E-5</c:v>
                </c:pt>
                <c:pt idx="28164">
                  <c:v>3.2064770000000003E-5</c:v>
                </c:pt>
                <c:pt idx="28165">
                  <c:v>3.206288E-5</c:v>
                </c:pt>
                <c:pt idx="28166">
                  <c:v>3.206105E-5</c:v>
                </c:pt>
                <c:pt idx="28167">
                  <c:v>3.2059089999999999E-5</c:v>
                </c:pt>
                <c:pt idx="28168">
                  <c:v>3.2057149999999999E-5</c:v>
                </c:pt>
                <c:pt idx="28169">
                  <c:v>3.205523E-5</c:v>
                </c:pt>
                <c:pt idx="28170">
                  <c:v>3.2053379999999999E-5</c:v>
                </c:pt>
                <c:pt idx="28171">
                  <c:v>3.2051660000000001E-5</c:v>
                </c:pt>
                <c:pt idx="28172">
                  <c:v>3.2049969999999998E-5</c:v>
                </c:pt>
                <c:pt idx="28173">
                  <c:v>3.2048380000000002E-5</c:v>
                </c:pt>
                <c:pt idx="28174">
                  <c:v>3.2046660000000003E-5</c:v>
                </c:pt>
                <c:pt idx="28175">
                  <c:v>3.2044820000000003E-5</c:v>
                </c:pt>
                <c:pt idx="28176">
                  <c:v>3.2042940000000001E-5</c:v>
                </c:pt>
                <c:pt idx="28177">
                  <c:v>3.2041069999999998E-5</c:v>
                </c:pt>
                <c:pt idx="28178">
                  <c:v>3.2039229999999999E-5</c:v>
                </c:pt>
                <c:pt idx="28179">
                  <c:v>3.2037450000000003E-5</c:v>
                </c:pt>
                <c:pt idx="28180">
                  <c:v>3.2035739999999998E-5</c:v>
                </c:pt>
                <c:pt idx="28181">
                  <c:v>3.203392E-5</c:v>
                </c:pt>
                <c:pt idx="28182">
                  <c:v>3.2031969999999999E-5</c:v>
                </c:pt>
                <c:pt idx="28183">
                  <c:v>3.2030060000000001E-5</c:v>
                </c:pt>
                <c:pt idx="28184">
                  <c:v>3.202821E-5</c:v>
                </c:pt>
                <c:pt idx="28185">
                  <c:v>3.202637E-5</c:v>
                </c:pt>
                <c:pt idx="28186">
                  <c:v>3.2024489999999997E-5</c:v>
                </c:pt>
                <c:pt idx="28187">
                  <c:v>3.2022730000000003E-5</c:v>
                </c:pt>
                <c:pt idx="28188">
                  <c:v>3.2021009999999998E-5</c:v>
                </c:pt>
                <c:pt idx="28189">
                  <c:v>3.2019359999999998E-5</c:v>
                </c:pt>
                <c:pt idx="28190">
                  <c:v>3.201756E-5</c:v>
                </c:pt>
                <c:pt idx="28191">
                  <c:v>3.2015650000000002E-5</c:v>
                </c:pt>
                <c:pt idx="28192">
                  <c:v>3.2013749999999998E-5</c:v>
                </c:pt>
                <c:pt idx="28193">
                  <c:v>3.2011789999999997E-5</c:v>
                </c:pt>
                <c:pt idx="28194">
                  <c:v>3.2009969999999998E-5</c:v>
                </c:pt>
                <c:pt idx="28195">
                  <c:v>3.2008200000000003E-5</c:v>
                </c:pt>
                <c:pt idx="28196">
                  <c:v>3.2006399999999999E-5</c:v>
                </c:pt>
                <c:pt idx="28197">
                  <c:v>3.2004649999999999E-5</c:v>
                </c:pt>
                <c:pt idx="28198">
                  <c:v>3.2002799999999998E-5</c:v>
                </c:pt>
                <c:pt idx="28199">
                  <c:v>3.2001020000000002E-5</c:v>
                </c:pt>
                <c:pt idx="28200">
                  <c:v>3.1999209999999997E-5</c:v>
                </c:pt>
                <c:pt idx="28201">
                  <c:v>3.1997379999999998E-5</c:v>
                </c:pt>
                <c:pt idx="28202">
                  <c:v>3.1995459999999999E-5</c:v>
                </c:pt>
                <c:pt idx="28203">
                  <c:v>3.1993619999999999E-5</c:v>
                </c:pt>
                <c:pt idx="28204">
                  <c:v>3.1991659999999998E-5</c:v>
                </c:pt>
                <c:pt idx="28205">
                  <c:v>3.1989819999999998E-5</c:v>
                </c:pt>
                <c:pt idx="28206">
                  <c:v>3.198791E-5</c:v>
                </c:pt>
                <c:pt idx="28207">
                  <c:v>3.1986180000000001E-5</c:v>
                </c:pt>
                <c:pt idx="28208">
                  <c:v>3.1984409999999999E-5</c:v>
                </c:pt>
                <c:pt idx="28209">
                  <c:v>3.198268E-5</c:v>
                </c:pt>
                <c:pt idx="28210">
                  <c:v>3.1980860000000001E-5</c:v>
                </c:pt>
                <c:pt idx="28211">
                  <c:v>3.1979030000000002E-5</c:v>
                </c:pt>
                <c:pt idx="28212">
                  <c:v>3.1977209999999997E-5</c:v>
                </c:pt>
                <c:pt idx="28213">
                  <c:v>3.197541E-5</c:v>
                </c:pt>
                <c:pt idx="28214">
                  <c:v>3.1973539999999997E-5</c:v>
                </c:pt>
                <c:pt idx="28215">
                  <c:v>3.1971670000000002E-5</c:v>
                </c:pt>
                <c:pt idx="28216">
                  <c:v>3.1969769999999998E-5</c:v>
                </c:pt>
                <c:pt idx="28217">
                  <c:v>3.1967919999999997E-5</c:v>
                </c:pt>
                <c:pt idx="28218">
                  <c:v>3.1966060000000003E-5</c:v>
                </c:pt>
                <c:pt idx="28219">
                  <c:v>3.1964310000000002E-5</c:v>
                </c:pt>
                <c:pt idx="28220">
                  <c:v>3.1962589999999997E-5</c:v>
                </c:pt>
                <c:pt idx="28221">
                  <c:v>3.1960820000000002E-5</c:v>
                </c:pt>
                <c:pt idx="28222">
                  <c:v>3.195904E-5</c:v>
                </c:pt>
                <c:pt idx="28223">
                  <c:v>3.195711E-5</c:v>
                </c:pt>
                <c:pt idx="28224">
                  <c:v>3.195517E-5</c:v>
                </c:pt>
                <c:pt idx="28225">
                  <c:v>3.1953260000000002E-5</c:v>
                </c:pt>
                <c:pt idx="28226">
                  <c:v>3.1951410000000001E-5</c:v>
                </c:pt>
                <c:pt idx="28227">
                  <c:v>3.1949500000000003E-5</c:v>
                </c:pt>
                <c:pt idx="28228">
                  <c:v>3.1947640000000002E-5</c:v>
                </c:pt>
                <c:pt idx="28229">
                  <c:v>3.1945820000000003E-5</c:v>
                </c:pt>
                <c:pt idx="28230">
                  <c:v>3.1944009999999998E-5</c:v>
                </c:pt>
                <c:pt idx="28231">
                  <c:v>3.1942240000000003E-5</c:v>
                </c:pt>
                <c:pt idx="28232">
                  <c:v>3.1940490000000003E-5</c:v>
                </c:pt>
                <c:pt idx="28233">
                  <c:v>3.1938750000000003E-5</c:v>
                </c:pt>
                <c:pt idx="28234">
                  <c:v>3.1937029999999998E-5</c:v>
                </c:pt>
                <c:pt idx="28235">
                  <c:v>3.193531E-5</c:v>
                </c:pt>
                <c:pt idx="28236">
                  <c:v>3.193347E-5</c:v>
                </c:pt>
                <c:pt idx="28237">
                  <c:v>3.1931689999999997E-5</c:v>
                </c:pt>
                <c:pt idx="28238">
                  <c:v>3.192969E-5</c:v>
                </c:pt>
                <c:pt idx="28239">
                  <c:v>3.1927690000000002E-5</c:v>
                </c:pt>
                <c:pt idx="28240">
                  <c:v>3.1925660000000002E-5</c:v>
                </c:pt>
                <c:pt idx="28241">
                  <c:v>3.1923640000000003E-5</c:v>
                </c:pt>
                <c:pt idx="28242">
                  <c:v>3.1921839999999999E-5</c:v>
                </c:pt>
                <c:pt idx="28243">
                  <c:v>3.192011E-5</c:v>
                </c:pt>
                <c:pt idx="28244">
                  <c:v>3.1918390000000002E-5</c:v>
                </c:pt>
                <c:pt idx="28245">
                  <c:v>3.1916660000000003E-5</c:v>
                </c:pt>
                <c:pt idx="28246">
                  <c:v>3.1914939999999998E-5</c:v>
                </c:pt>
                <c:pt idx="28247">
                  <c:v>3.1913209999999999E-5</c:v>
                </c:pt>
                <c:pt idx="28248">
                  <c:v>3.1911400000000001E-5</c:v>
                </c:pt>
                <c:pt idx="28249">
                  <c:v>3.190955E-5</c:v>
                </c:pt>
                <c:pt idx="28250">
                  <c:v>3.190771E-5</c:v>
                </c:pt>
                <c:pt idx="28251">
                  <c:v>3.1905690000000001E-5</c:v>
                </c:pt>
                <c:pt idx="28252">
                  <c:v>3.1903770000000002E-5</c:v>
                </c:pt>
                <c:pt idx="28253">
                  <c:v>3.1901920000000002E-5</c:v>
                </c:pt>
                <c:pt idx="28254">
                  <c:v>3.190006E-5</c:v>
                </c:pt>
                <c:pt idx="28255">
                  <c:v>3.1898360000000003E-5</c:v>
                </c:pt>
                <c:pt idx="28256">
                  <c:v>3.1896500000000002E-5</c:v>
                </c:pt>
                <c:pt idx="28257">
                  <c:v>3.1894689999999997E-5</c:v>
                </c:pt>
                <c:pt idx="28258">
                  <c:v>3.1892879999999999E-5</c:v>
                </c:pt>
                <c:pt idx="28259">
                  <c:v>3.1891129999999999E-5</c:v>
                </c:pt>
                <c:pt idx="28260">
                  <c:v>3.1889320000000001E-5</c:v>
                </c:pt>
                <c:pt idx="28261">
                  <c:v>3.1887549999999999E-5</c:v>
                </c:pt>
                <c:pt idx="28262">
                  <c:v>3.1885640000000001E-5</c:v>
                </c:pt>
                <c:pt idx="28263">
                  <c:v>3.1883749999999998E-5</c:v>
                </c:pt>
                <c:pt idx="28264">
                  <c:v>3.1881709999999997E-5</c:v>
                </c:pt>
                <c:pt idx="28265">
                  <c:v>3.1879760000000003E-5</c:v>
                </c:pt>
                <c:pt idx="28266">
                  <c:v>3.1877839999999998E-5</c:v>
                </c:pt>
                <c:pt idx="28267">
                  <c:v>3.1875970000000002E-5</c:v>
                </c:pt>
                <c:pt idx="28268">
                  <c:v>3.1874230000000003E-5</c:v>
                </c:pt>
                <c:pt idx="28269">
                  <c:v>3.1872560000000001E-5</c:v>
                </c:pt>
                <c:pt idx="28270">
                  <c:v>3.1870830000000002E-5</c:v>
                </c:pt>
                <c:pt idx="28271">
                  <c:v>3.1869119999999998E-5</c:v>
                </c:pt>
                <c:pt idx="28272">
                  <c:v>3.1867279999999998E-5</c:v>
                </c:pt>
                <c:pt idx="28273">
                  <c:v>3.186548E-5</c:v>
                </c:pt>
                <c:pt idx="28274">
                  <c:v>3.186353E-5</c:v>
                </c:pt>
                <c:pt idx="28275">
                  <c:v>3.1861579999999999E-5</c:v>
                </c:pt>
                <c:pt idx="28276">
                  <c:v>3.1859629999999998E-5</c:v>
                </c:pt>
                <c:pt idx="28277">
                  <c:v>3.1857689999999998E-5</c:v>
                </c:pt>
                <c:pt idx="28278">
                  <c:v>3.1855910000000002E-5</c:v>
                </c:pt>
                <c:pt idx="28279">
                  <c:v>3.1854170000000002E-5</c:v>
                </c:pt>
                <c:pt idx="28280">
                  <c:v>3.1852459999999998E-5</c:v>
                </c:pt>
                <c:pt idx="28281">
                  <c:v>3.185075E-5</c:v>
                </c:pt>
                <c:pt idx="28282">
                  <c:v>3.1849040000000002E-5</c:v>
                </c:pt>
                <c:pt idx="28283">
                  <c:v>3.1847290000000002E-5</c:v>
                </c:pt>
                <c:pt idx="28284">
                  <c:v>3.1845499999999999E-5</c:v>
                </c:pt>
                <c:pt idx="28285">
                  <c:v>3.1843620000000003E-5</c:v>
                </c:pt>
                <c:pt idx="28286">
                  <c:v>3.1841760000000001E-5</c:v>
                </c:pt>
                <c:pt idx="28287">
                  <c:v>3.1839869999999998E-5</c:v>
                </c:pt>
                <c:pt idx="28288">
                  <c:v>3.1838049999999999E-5</c:v>
                </c:pt>
                <c:pt idx="28289">
                  <c:v>3.1836199999999999E-5</c:v>
                </c:pt>
                <c:pt idx="28290">
                  <c:v>3.1834400000000001E-5</c:v>
                </c:pt>
                <c:pt idx="28291">
                  <c:v>3.183254E-5</c:v>
                </c:pt>
                <c:pt idx="28292">
                  <c:v>3.1830689999999999E-5</c:v>
                </c:pt>
                <c:pt idx="28293">
                  <c:v>3.1828890000000002E-5</c:v>
                </c:pt>
                <c:pt idx="28294">
                  <c:v>3.1827069999999997E-5</c:v>
                </c:pt>
                <c:pt idx="28295">
                  <c:v>3.1825300000000002E-5</c:v>
                </c:pt>
                <c:pt idx="28296">
                  <c:v>3.1823480000000003E-5</c:v>
                </c:pt>
                <c:pt idx="28297">
                  <c:v>3.1821720000000002E-5</c:v>
                </c:pt>
                <c:pt idx="28298">
                  <c:v>3.1820019999999998E-5</c:v>
                </c:pt>
                <c:pt idx="28299">
                  <c:v>3.1818259999999997E-5</c:v>
                </c:pt>
                <c:pt idx="28300">
                  <c:v>3.1816319999999997E-5</c:v>
                </c:pt>
                <c:pt idx="28301">
                  <c:v>3.1814489999999998E-5</c:v>
                </c:pt>
                <c:pt idx="28302">
                  <c:v>3.1812669999999999E-5</c:v>
                </c:pt>
                <c:pt idx="28303">
                  <c:v>3.1810729999999999E-5</c:v>
                </c:pt>
                <c:pt idx="28304">
                  <c:v>3.180881E-5</c:v>
                </c:pt>
                <c:pt idx="28305">
                  <c:v>3.1806859999999999E-5</c:v>
                </c:pt>
                <c:pt idx="28306">
                  <c:v>3.1804950000000001E-5</c:v>
                </c:pt>
                <c:pt idx="28307">
                  <c:v>3.1803230000000003E-5</c:v>
                </c:pt>
                <c:pt idx="28308">
                  <c:v>3.1801470000000002E-5</c:v>
                </c:pt>
                <c:pt idx="28309">
                  <c:v>3.1799669999999998E-5</c:v>
                </c:pt>
                <c:pt idx="28310">
                  <c:v>3.1797829999999998E-5</c:v>
                </c:pt>
                <c:pt idx="28311">
                  <c:v>3.1796089999999998E-5</c:v>
                </c:pt>
                <c:pt idx="28312">
                  <c:v>3.1794229999999997E-5</c:v>
                </c:pt>
                <c:pt idx="28313">
                  <c:v>3.1792399999999997E-5</c:v>
                </c:pt>
                <c:pt idx="28314">
                  <c:v>3.1790510000000001E-5</c:v>
                </c:pt>
                <c:pt idx="28315">
                  <c:v>3.1788619999999997E-5</c:v>
                </c:pt>
                <c:pt idx="28316">
                  <c:v>3.1786679999999997E-5</c:v>
                </c:pt>
                <c:pt idx="28317">
                  <c:v>3.1784769999999999E-5</c:v>
                </c:pt>
                <c:pt idx="28318">
                  <c:v>3.178294E-5</c:v>
                </c:pt>
                <c:pt idx="28319">
                  <c:v>3.1781159999999997E-5</c:v>
                </c:pt>
                <c:pt idx="28320">
                  <c:v>3.177936E-5</c:v>
                </c:pt>
                <c:pt idx="28321">
                  <c:v>3.1777540000000001E-5</c:v>
                </c:pt>
                <c:pt idx="28322">
                  <c:v>3.1775600000000001E-5</c:v>
                </c:pt>
                <c:pt idx="28323">
                  <c:v>3.1773770000000002E-5</c:v>
                </c:pt>
                <c:pt idx="28324">
                  <c:v>3.1771930000000002E-5</c:v>
                </c:pt>
                <c:pt idx="28325">
                  <c:v>3.177016E-5</c:v>
                </c:pt>
                <c:pt idx="28326">
                  <c:v>3.1768299999999999E-5</c:v>
                </c:pt>
                <c:pt idx="28327">
                  <c:v>3.1766429999999997E-5</c:v>
                </c:pt>
                <c:pt idx="28328">
                  <c:v>3.1764550000000001E-5</c:v>
                </c:pt>
                <c:pt idx="28329">
                  <c:v>3.1762710000000001E-5</c:v>
                </c:pt>
                <c:pt idx="28330">
                  <c:v>3.1760890000000002E-5</c:v>
                </c:pt>
                <c:pt idx="28331">
                  <c:v>3.1759140000000002E-5</c:v>
                </c:pt>
                <c:pt idx="28332">
                  <c:v>3.1757249999999998E-5</c:v>
                </c:pt>
                <c:pt idx="28333">
                  <c:v>3.1755170000000002E-5</c:v>
                </c:pt>
                <c:pt idx="28334">
                  <c:v>3.175321E-5</c:v>
                </c:pt>
                <c:pt idx="28335">
                  <c:v>3.1751280000000001E-5</c:v>
                </c:pt>
                <c:pt idx="28336">
                  <c:v>3.174943E-5</c:v>
                </c:pt>
                <c:pt idx="28337">
                  <c:v>3.1747649999999997E-5</c:v>
                </c:pt>
                <c:pt idx="28338">
                  <c:v>3.1745950000000001E-5</c:v>
                </c:pt>
                <c:pt idx="28339">
                  <c:v>3.1744150000000003E-5</c:v>
                </c:pt>
                <c:pt idx="28340">
                  <c:v>3.1742349999999999E-5</c:v>
                </c:pt>
                <c:pt idx="28341">
                  <c:v>3.1740540000000002E-5</c:v>
                </c:pt>
                <c:pt idx="28342">
                  <c:v>3.1738739999999998E-5</c:v>
                </c:pt>
                <c:pt idx="28343">
                  <c:v>3.1736809999999998E-5</c:v>
                </c:pt>
                <c:pt idx="28344">
                  <c:v>3.1734820000000001E-5</c:v>
                </c:pt>
                <c:pt idx="28345">
                  <c:v>3.1732739999999998E-5</c:v>
                </c:pt>
                <c:pt idx="28346">
                  <c:v>3.173074E-5</c:v>
                </c:pt>
                <c:pt idx="28347">
                  <c:v>3.17289E-5</c:v>
                </c:pt>
                <c:pt idx="28348">
                  <c:v>3.1727070000000001E-5</c:v>
                </c:pt>
                <c:pt idx="28349">
                  <c:v>3.172521E-5</c:v>
                </c:pt>
                <c:pt idx="28350">
                  <c:v>3.1723420000000003E-5</c:v>
                </c:pt>
                <c:pt idx="28351">
                  <c:v>3.1721699999999998E-5</c:v>
                </c:pt>
                <c:pt idx="28352">
                  <c:v>3.1719810000000001E-5</c:v>
                </c:pt>
                <c:pt idx="28353">
                  <c:v>3.1717919999999998E-5</c:v>
                </c:pt>
                <c:pt idx="28354">
                  <c:v>3.1716020000000001E-5</c:v>
                </c:pt>
                <c:pt idx="28355">
                  <c:v>3.1714120000000003E-5</c:v>
                </c:pt>
                <c:pt idx="28356">
                  <c:v>3.171214E-5</c:v>
                </c:pt>
                <c:pt idx="28357">
                  <c:v>3.1710159999999997E-5</c:v>
                </c:pt>
                <c:pt idx="28358">
                  <c:v>3.1708280000000001E-5</c:v>
                </c:pt>
                <c:pt idx="28359">
                  <c:v>3.1706370000000003E-5</c:v>
                </c:pt>
                <c:pt idx="28360">
                  <c:v>3.1704539999999997E-5</c:v>
                </c:pt>
                <c:pt idx="28361">
                  <c:v>3.1702670000000002E-5</c:v>
                </c:pt>
                <c:pt idx="28362">
                  <c:v>3.1700859999999997E-5</c:v>
                </c:pt>
                <c:pt idx="28363">
                  <c:v>3.1699029999999998E-5</c:v>
                </c:pt>
                <c:pt idx="28364">
                  <c:v>3.1697179999999997E-5</c:v>
                </c:pt>
                <c:pt idx="28365">
                  <c:v>3.169528E-5</c:v>
                </c:pt>
                <c:pt idx="28366">
                  <c:v>3.1693480000000003E-5</c:v>
                </c:pt>
                <c:pt idx="28367">
                  <c:v>3.1691610000000001E-5</c:v>
                </c:pt>
                <c:pt idx="28368">
                  <c:v>3.1689700000000003E-5</c:v>
                </c:pt>
                <c:pt idx="28369">
                  <c:v>3.1687789999999998E-5</c:v>
                </c:pt>
                <c:pt idx="28370">
                  <c:v>3.168588E-5</c:v>
                </c:pt>
                <c:pt idx="28371">
                  <c:v>3.1683970000000002E-5</c:v>
                </c:pt>
                <c:pt idx="28372">
                  <c:v>3.1682069999999997E-5</c:v>
                </c:pt>
                <c:pt idx="28373">
                  <c:v>3.1680290000000002E-5</c:v>
                </c:pt>
                <c:pt idx="28374">
                  <c:v>3.1678340000000001E-5</c:v>
                </c:pt>
                <c:pt idx="28375">
                  <c:v>3.16764E-5</c:v>
                </c:pt>
                <c:pt idx="28376">
                  <c:v>3.167445E-5</c:v>
                </c:pt>
                <c:pt idx="28377">
                  <c:v>3.1672599999999999E-5</c:v>
                </c:pt>
                <c:pt idx="28378">
                  <c:v>3.1670759999999999E-5</c:v>
                </c:pt>
                <c:pt idx="28379">
                  <c:v>3.1668899999999998E-5</c:v>
                </c:pt>
                <c:pt idx="28380">
                  <c:v>3.1667069999999998E-5</c:v>
                </c:pt>
                <c:pt idx="28381">
                  <c:v>3.1665229999999998E-5</c:v>
                </c:pt>
                <c:pt idx="28382">
                  <c:v>3.1663360000000003E-5</c:v>
                </c:pt>
                <c:pt idx="28383">
                  <c:v>3.1661490000000001E-5</c:v>
                </c:pt>
                <c:pt idx="28384">
                  <c:v>3.1659519999999999E-5</c:v>
                </c:pt>
                <c:pt idx="28385">
                  <c:v>3.1657620000000001E-5</c:v>
                </c:pt>
                <c:pt idx="28386">
                  <c:v>3.165576E-5</c:v>
                </c:pt>
                <c:pt idx="28387">
                  <c:v>3.1653889999999998E-5</c:v>
                </c:pt>
                <c:pt idx="28388">
                  <c:v>3.1652110000000002E-5</c:v>
                </c:pt>
                <c:pt idx="28389">
                  <c:v>3.1650199999999997E-5</c:v>
                </c:pt>
                <c:pt idx="28390">
                  <c:v>3.1648310000000001E-5</c:v>
                </c:pt>
                <c:pt idx="28391">
                  <c:v>3.1646400000000002E-5</c:v>
                </c:pt>
                <c:pt idx="28392">
                  <c:v>3.1644479999999997E-5</c:v>
                </c:pt>
                <c:pt idx="28393">
                  <c:v>3.1642620000000002E-5</c:v>
                </c:pt>
                <c:pt idx="28394">
                  <c:v>3.1640699999999997E-5</c:v>
                </c:pt>
                <c:pt idx="28395">
                  <c:v>3.1638850000000003E-5</c:v>
                </c:pt>
                <c:pt idx="28396">
                  <c:v>3.1636910000000003E-5</c:v>
                </c:pt>
                <c:pt idx="28397">
                  <c:v>3.1635079999999997E-5</c:v>
                </c:pt>
                <c:pt idx="28398">
                  <c:v>3.1633259999999998E-5</c:v>
                </c:pt>
                <c:pt idx="28399">
                  <c:v>3.1631419999999998E-5</c:v>
                </c:pt>
                <c:pt idx="28400">
                  <c:v>3.1629550000000003E-5</c:v>
                </c:pt>
                <c:pt idx="28401">
                  <c:v>3.1627690000000001E-5</c:v>
                </c:pt>
                <c:pt idx="28402">
                  <c:v>3.1625750000000001E-5</c:v>
                </c:pt>
                <c:pt idx="28403">
                  <c:v>3.1623859999999998E-5</c:v>
                </c:pt>
                <c:pt idx="28404">
                  <c:v>3.1621890000000002E-5</c:v>
                </c:pt>
                <c:pt idx="28405">
                  <c:v>3.1619979999999997E-5</c:v>
                </c:pt>
                <c:pt idx="28406">
                  <c:v>3.1618039999999997E-5</c:v>
                </c:pt>
                <c:pt idx="28407">
                  <c:v>3.1616119999999998E-5</c:v>
                </c:pt>
                <c:pt idx="28408">
                  <c:v>3.1614259999999997E-5</c:v>
                </c:pt>
                <c:pt idx="28409">
                  <c:v>3.161236E-5</c:v>
                </c:pt>
                <c:pt idx="28410">
                  <c:v>3.161043E-5</c:v>
                </c:pt>
                <c:pt idx="28411">
                  <c:v>3.1608569999999999E-5</c:v>
                </c:pt>
                <c:pt idx="28412">
                  <c:v>3.1606719999999998E-5</c:v>
                </c:pt>
                <c:pt idx="28413">
                  <c:v>3.1604859999999997E-5</c:v>
                </c:pt>
                <c:pt idx="28414">
                  <c:v>3.160306E-5</c:v>
                </c:pt>
                <c:pt idx="28415">
                  <c:v>3.1601270000000003E-5</c:v>
                </c:pt>
                <c:pt idx="28416">
                  <c:v>3.1599410000000002E-5</c:v>
                </c:pt>
                <c:pt idx="28417">
                  <c:v>3.1597609999999998E-5</c:v>
                </c:pt>
                <c:pt idx="28418">
                  <c:v>3.15956E-5</c:v>
                </c:pt>
                <c:pt idx="28419">
                  <c:v>3.1593580000000001E-5</c:v>
                </c:pt>
                <c:pt idx="28420">
                  <c:v>3.1591499999999997E-5</c:v>
                </c:pt>
                <c:pt idx="28421">
                  <c:v>3.1589489999999999E-5</c:v>
                </c:pt>
                <c:pt idx="28422">
                  <c:v>3.1587580000000001E-5</c:v>
                </c:pt>
                <c:pt idx="28423">
                  <c:v>3.1585760000000002E-5</c:v>
                </c:pt>
                <c:pt idx="28424">
                  <c:v>3.1584030000000003E-5</c:v>
                </c:pt>
                <c:pt idx="28425">
                  <c:v>3.1582180000000003E-5</c:v>
                </c:pt>
                <c:pt idx="28426">
                  <c:v>3.1580330000000002E-5</c:v>
                </c:pt>
                <c:pt idx="28427">
                  <c:v>3.1578439999999998E-5</c:v>
                </c:pt>
                <c:pt idx="28428">
                  <c:v>3.1576589999999998E-5</c:v>
                </c:pt>
                <c:pt idx="28429">
                  <c:v>3.1574610000000002E-5</c:v>
                </c:pt>
                <c:pt idx="28430">
                  <c:v>3.1572719999999998E-5</c:v>
                </c:pt>
                <c:pt idx="28431">
                  <c:v>3.1570820000000001E-5</c:v>
                </c:pt>
                <c:pt idx="28432">
                  <c:v>3.1568900000000002E-5</c:v>
                </c:pt>
                <c:pt idx="28433">
                  <c:v>3.1567109999999999E-5</c:v>
                </c:pt>
                <c:pt idx="28434">
                  <c:v>3.1565269999999999E-5</c:v>
                </c:pt>
                <c:pt idx="28435">
                  <c:v>3.1563439999999999E-5</c:v>
                </c:pt>
                <c:pt idx="28436">
                  <c:v>3.1561630000000002E-5</c:v>
                </c:pt>
                <c:pt idx="28437">
                  <c:v>3.1559780000000001E-5</c:v>
                </c:pt>
                <c:pt idx="28438">
                  <c:v>3.1557860000000002E-5</c:v>
                </c:pt>
                <c:pt idx="28439">
                  <c:v>3.1555969999999999E-5</c:v>
                </c:pt>
                <c:pt idx="28440">
                  <c:v>3.1554009999999997E-5</c:v>
                </c:pt>
                <c:pt idx="28441">
                  <c:v>3.155212E-5</c:v>
                </c:pt>
                <c:pt idx="28442">
                  <c:v>3.155018E-5</c:v>
                </c:pt>
                <c:pt idx="28443">
                  <c:v>3.154833E-5</c:v>
                </c:pt>
                <c:pt idx="28444">
                  <c:v>3.1546469999999998E-5</c:v>
                </c:pt>
                <c:pt idx="28445">
                  <c:v>3.1544609999999997E-5</c:v>
                </c:pt>
                <c:pt idx="28446">
                  <c:v>3.1542760000000003E-5</c:v>
                </c:pt>
                <c:pt idx="28447">
                  <c:v>3.1540910000000002E-5</c:v>
                </c:pt>
                <c:pt idx="28448">
                  <c:v>3.1539669999999997E-5</c:v>
                </c:pt>
                <c:pt idx="28449">
                  <c:v>3.15341E-5</c:v>
                </c:pt>
                <c:pt idx="28450">
                  <c:v>3.152693E-5</c:v>
                </c:pt>
                <c:pt idx="28451">
                  <c:v>3.1519349999999998E-5</c:v>
                </c:pt>
                <c:pt idx="28452">
                  <c:v>3.1512769999999999E-5</c:v>
                </c:pt>
                <c:pt idx="28453">
                  <c:v>3.150543E-5</c:v>
                </c:pt>
                <c:pt idx="28454">
                  <c:v>3.1500500000000001E-5</c:v>
                </c:pt>
                <c:pt idx="28455">
                  <c:v>3.149758E-5</c:v>
                </c:pt>
                <c:pt idx="28456">
                  <c:v>3.1496299999999999E-5</c:v>
                </c:pt>
                <c:pt idx="28457">
                  <c:v>3.1496199999999998E-5</c:v>
                </c:pt>
                <c:pt idx="28458">
                  <c:v>3.1496630000000001E-5</c:v>
                </c:pt>
                <c:pt idx="28459">
                  <c:v>3.1497E-5</c:v>
                </c:pt>
                <c:pt idx="28460">
                  <c:v>3.1496920000000001E-5</c:v>
                </c:pt>
                <c:pt idx="28461">
                  <c:v>3.1496050000000001E-5</c:v>
                </c:pt>
                <c:pt idx="28462">
                  <c:v>3.1494230000000003E-5</c:v>
                </c:pt>
                <c:pt idx="28463">
                  <c:v>3.1491520000000003E-5</c:v>
                </c:pt>
                <c:pt idx="28464">
                  <c:v>3.1488400000000002E-5</c:v>
                </c:pt>
                <c:pt idx="28465">
                  <c:v>3.1484959999999998E-5</c:v>
                </c:pt>
                <c:pt idx="28466">
                  <c:v>3.1481579999999999E-5</c:v>
                </c:pt>
                <c:pt idx="28467">
                  <c:v>3.1478579999999999E-5</c:v>
                </c:pt>
                <c:pt idx="28468">
                  <c:v>3.1475920000000003E-5</c:v>
                </c:pt>
                <c:pt idx="28469">
                  <c:v>3.1473690000000003E-5</c:v>
                </c:pt>
                <c:pt idx="28470">
                  <c:v>3.1471840000000002E-5</c:v>
                </c:pt>
                <c:pt idx="28471">
                  <c:v>3.1470200000000002E-5</c:v>
                </c:pt>
                <c:pt idx="28472">
                  <c:v>3.1468730000000001E-5</c:v>
                </c:pt>
                <c:pt idx="28473">
                  <c:v>3.1467239999999999E-5</c:v>
                </c:pt>
                <c:pt idx="28474">
                  <c:v>3.1465630000000001E-5</c:v>
                </c:pt>
                <c:pt idx="28475">
                  <c:v>3.1463890000000001E-5</c:v>
                </c:pt>
                <c:pt idx="28476">
                  <c:v>3.146193E-5</c:v>
                </c:pt>
                <c:pt idx="28477">
                  <c:v>3.1459820000000001E-5</c:v>
                </c:pt>
                <c:pt idx="28478">
                  <c:v>3.1457600000000002E-5</c:v>
                </c:pt>
                <c:pt idx="28479">
                  <c:v>3.1455419999999998E-5</c:v>
                </c:pt>
                <c:pt idx="28480">
                  <c:v>3.1453359999999997E-5</c:v>
                </c:pt>
                <c:pt idx="28481">
                  <c:v>3.1451220000000003E-5</c:v>
                </c:pt>
                <c:pt idx="28482">
                  <c:v>3.1449170000000002E-5</c:v>
                </c:pt>
                <c:pt idx="28483">
                  <c:v>3.1447169999999997E-5</c:v>
                </c:pt>
                <c:pt idx="28484">
                  <c:v>3.1445300000000002E-5</c:v>
                </c:pt>
                <c:pt idx="28485">
                  <c:v>3.1443389999999997E-5</c:v>
                </c:pt>
                <c:pt idx="28486">
                  <c:v>3.1441549999999997E-5</c:v>
                </c:pt>
                <c:pt idx="28487">
                  <c:v>3.143955E-5</c:v>
                </c:pt>
                <c:pt idx="28488">
                  <c:v>3.1437689999999998E-5</c:v>
                </c:pt>
                <c:pt idx="28489">
                  <c:v>3.1435829999999997E-5</c:v>
                </c:pt>
                <c:pt idx="28490">
                  <c:v>3.1433980000000003E-5</c:v>
                </c:pt>
                <c:pt idx="28491">
                  <c:v>3.1432249999999997E-5</c:v>
                </c:pt>
                <c:pt idx="28492">
                  <c:v>3.1430509999999997E-5</c:v>
                </c:pt>
                <c:pt idx="28493">
                  <c:v>3.1428669999999997E-5</c:v>
                </c:pt>
                <c:pt idx="28494">
                  <c:v>3.1426829999999997E-5</c:v>
                </c:pt>
                <c:pt idx="28495">
                  <c:v>3.142484E-5</c:v>
                </c:pt>
                <c:pt idx="28496">
                  <c:v>3.1422830000000002E-5</c:v>
                </c:pt>
                <c:pt idx="28497">
                  <c:v>3.1420819999999997E-5</c:v>
                </c:pt>
                <c:pt idx="28498">
                  <c:v>3.1418850000000002E-5</c:v>
                </c:pt>
                <c:pt idx="28499">
                  <c:v>3.1417010000000002E-5</c:v>
                </c:pt>
                <c:pt idx="28500">
                  <c:v>3.1415070000000001E-5</c:v>
                </c:pt>
                <c:pt idx="28501">
                  <c:v>3.1413199999999999E-5</c:v>
                </c:pt>
                <c:pt idx="28502">
                  <c:v>3.1411380000000001E-5</c:v>
                </c:pt>
                <c:pt idx="28503">
                  <c:v>3.1409679999999997E-5</c:v>
                </c:pt>
                <c:pt idx="28504">
                  <c:v>3.1407859999999998E-5</c:v>
                </c:pt>
                <c:pt idx="28505">
                  <c:v>3.1406029999999999E-5</c:v>
                </c:pt>
                <c:pt idx="28506">
                  <c:v>3.1404220000000001E-5</c:v>
                </c:pt>
                <c:pt idx="28507">
                  <c:v>3.1402429999999998E-5</c:v>
                </c:pt>
                <c:pt idx="28508">
                  <c:v>3.1400679999999998E-5</c:v>
                </c:pt>
                <c:pt idx="28509">
                  <c:v>3.1398710000000002E-5</c:v>
                </c:pt>
                <c:pt idx="28510">
                  <c:v>3.1396719999999998E-5</c:v>
                </c:pt>
                <c:pt idx="28511">
                  <c:v>3.1394789999999999E-5</c:v>
                </c:pt>
                <c:pt idx="28512">
                  <c:v>3.1392900000000002E-5</c:v>
                </c:pt>
                <c:pt idx="28513">
                  <c:v>3.1391079999999997E-5</c:v>
                </c:pt>
                <c:pt idx="28514">
                  <c:v>3.1389359999999999E-5</c:v>
                </c:pt>
                <c:pt idx="28515">
                  <c:v>3.1387550000000001E-5</c:v>
                </c:pt>
                <c:pt idx="28516">
                  <c:v>3.1385749999999997E-5</c:v>
                </c:pt>
                <c:pt idx="28517">
                  <c:v>3.1383890000000002E-5</c:v>
                </c:pt>
                <c:pt idx="28518">
                  <c:v>3.1382079999999998E-5</c:v>
                </c:pt>
                <c:pt idx="28519">
                  <c:v>3.138028E-5</c:v>
                </c:pt>
                <c:pt idx="28520">
                  <c:v>3.1378450000000001E-5</c:v>
                </c:pt>
                <c:pt idx="28521">
                  <c:v>3.1376659999999998E-5</c:v>
                </c:pt>
                <c:pt idx="28522">
                  <c:v>3.1374790000000003E-5</c:v>
                </c:pt>
                <c:pt idx="28523">
                  <c:v>3.1372960000000003E-5</c:v>
                </c:pt>
                <c:pt idx="28524">
                  <c:v>3.1371129999999997E-5</c:v>
                </c:pt>
                <c:pt idx="28525">
                  <c:v>3.1369289999999997E-5</c:v>
                </c:pt>
                <c:pt idx="28526">
                  <c:v>3.1367459999999998E-5</c:v>
                </c:pt>
                <c:pt idx="28527">
                  <c:v>3.1365609999999997E-5</c:v>
                </c:pt>
                <c:pt idx="28528">
                  <c:v>3.1363850000000003E-5</c:v>
                </c:pt>
                <c:pt idx="28529">
                  <c:v>3.1362090000000002E-5</c:v>
                </c:pt>
                <c:pt idx="28530">
                  <c:v>3.1360260000000003E-5</c:v>
                </c:pt>
                <c:pt idx="28531">
                  <c:v>3.1358430000000003E-5</c:v>
                </c:pt>
                <c:pt idx="28532">
                  <c:v>3.1356609999999998E-5</c:v>
                </c:pt>
                <c:pt idx="28533">
                  <c:v>3.1354759999999997E-5</c:v>
                </c:pt>
                <c:pt idx="28534">
                  <c:v>3.1352949999999999E-5</c:v>
                </c:pt>
                <c:pt idx="28535">
                  <c:v>3.1351179999999998E-5</c:v>
                </c:pt>
                <c:pt idx="28536">
                  <c:v>3.1349390000000001E-5</c:v>
                </c:pt>
                <c:pt idx="28537">
                  <c:v>3.1347599999999998E-5</c:v>
                </c:pt>
                <c:pt idx="28538">
                  <c:v>3.134579E-5</c:v>
                </c:pt>
                <c:pt idx="28539">
                  <c:v>3.1343939999999999E-5</c:v>
                </c:pt>
                <c:pt idx="28540">
                  <c:v>3.1342140000000002E-5</c:v>
                </c:pt>
                <c:pt idx="28541">
                  <c:v>3.1340339999999998E-5</c:v>
                </c:pt>
                <c:pt idx="28542">
                  <c:v>3.1338540000000001E-5</c:v>
                </c:pt>
                <c:pt idx="28543">
                  <c:v>3.1336749999999998E-5</c:v>
                </c:pt>
                <c:pt idx="28544">
                  <c:v>3.1334990000000003E-5</c:v>
                </c:pt>
                <c:pt idx="28545">
                  <c:v>3.1333159999999997E-5</c:v>
                </c:pt>
                <c:pt idx="28546">
                  <c:v>3.1331349999999999E-5</c:v>
                </c:pt>
                <c:pt idx="28547">
                  <c:v>3.1329460000000003E-5</c:v>
                </c:pt>
                <c:pt idx="28548">
                  <c:v>3.1327649999999998E-5</c:v>
                </c:pt>
                <c:pt idx="28549">
                  <c:v>3.132583E-5</c:v>
                </c:pt>
                <c:pt idx="28550">
                  <c:v>3.1324030000000002E-5</c:v>
                </c:pt>
                <c:pt idx="28551">
                  <c:v>3.1322290000000003E-5</c:v>
                </c:pt>
                <c:pt idx="28552">
                  <c:v>3.1320479999999998E-5</c:v>
                </c:pt>
                <c:pt idx="28553">
                  <c:v>3.131877E-5</c:v>
                </c:pt>
                <c:pt idx="28554">
                  <c:v>3.1316989999999998E-5</c:v>
                </c:pt>
                <c:pt idx="28555">
                  <c:v>3.1315159999999999E-5</c:v>
                </c:pt>
                <c:pt idx="28556">
                  <c:v>3.1313319999999999E-5</c:v>
                </c:pt>
                <c:pt idx="28557">
                  <c:v>3.1311569999999998E-5</c:v>
                </c:pt>
                <c:pt idx="28558">
                  <c:v>3.1309809999999997E-5</c:v>
                </c:pt>
                <c:pt idx="28559">
                  <c:v>3.1308089999999999E-5</c:v>
                </c:pt>
                <c:pt idx="28560">
                  <c:v>3.1306300000000002E-5</c:v>
                </c:pt>
                <c:pt idx="28561">
                  <c:v>3.1304479999999997E-5</c:v>
                </c:pt>
                <c:pt idx="28562">
                  <c:v>3.130269E-5</c:v>
                </c:pt>
                <c:pt idx="28563">
                  <c:v>3.1300860000000001E-5</c:v>
                </c:pt>
                <c:pt idx="28564">
                  <c:v>3.1299089999999999E-5</c:v>
                </c:pt>
                <c:pt idx="28565">
                  <c:v>3.1297270000000001E-5</c:v>
                </c:pt>
                <c:pt idx="28566">
                  <c:v>3.1295450000000002E-5</c:v>
                </c:pt>
                <c:pt idx="28567">
                  <c:v>3.129358E-5</c:v>
                </c:pt>
                <c:pt idx="28568">
                  <c:v>3.1291789999999997E-5</c:v>
                </c:pt>
                <c:pt idx="28569">
                  <c:v>3.1289959999999997E-5</c:v>
                </c:pt>
                <c:pt idx="28570">
                  <c:v>3.1288190000000002E-5</c:v>
                </c:pt>
                <c:pt idx="28571">
                  <c:v>3.1286389999999998E-5</c:v>
                </c:pt>
                <c:pt idx="28572">
                  <c:v>3.1284680000000001E-5</c:v>
                </c:pt>
                <c:pt idx="28573">
                  <c:v>3.1282970000000003E-5</c:v>
                </c:pt>
                <c:pt idx="28574">
                  <c:v>3.1281210000000002E-5</c:v>
                </c:pt>
                <c:pt idx="28575">
                  <c:v>3.1279450000000001E-5</c:v>
                </c:pt>
                <c:pt idx="28576">
                  <c:v>3.1277589999999999E-5</c:v>
                </c:pt>
                <c:pt idx="28577">
                  <c:v>3.1275819999999998E-5</c:v>
                </c:pt>
                <c:pt idx="28578">
                  <c:v>3.1273999999999999E-5</c:v>
                </c:pt>
                <c:pt idx="28579">
                  <c:v>3.1272200000000002E-5</c:v>
                </c:pt>
                <c:pt idx="28580">
                  <c:v>3.1270380000000003E-5</c:v>
                </c:pt>
                <c:pt idx="28581">
                  <c:v>3.1268620000000002E-5</c:v>
                </c:pt>
                <c:pt idx="28582">
                  <c:v>3.1266790000000003E-5</c:v>
                </c:pt>
                <c:pt idx="28583">
                  <c:v>3.1265069999999998E-5</c:v>
                </c:pt>
                <c:pt idx="28584">
                  <c:v>3.1263300000000003E-5</c:v>
                </c:pt>
                <c:pt idx="28585">
                  <c:v>3.1261509999999999E-5</c:v>
                </c:pt>
                <c:pt idx="28586">
                  <c:v>3.1259729999999997E-5</c:v>
                </c:pt>
                <c:pt idx="28587">
                  <c:v>3.1257880000000003E-5</c:v>
                </c:pt>
                <c:pt idx="28588">
                  <c:v>3.1256059999999998E-5</c:v>
                </c:pt>
                <c:pt idx="28589">
                  <c:v>3.1254309999999997E-5</c:v>
                </c:pt>
                <c:pt idx="28590">
                  <c:v>3.1252440000000002E-5</c:v>
                </c:pt>
                <c:pt idx="28591">
                  <c:v>3.125067E-5</c:v>
                </c:pt>
                <c:pt idx="28592">
                  <c:v>3.124893E-5</c:v>
                </c:pt>
                <c:pt idx="28593">
                  <c:v>3.1247249999999998E-5</c:v>
                </c:pt>
                <c:pt idx="28594">
                  <c:v>3.1245419999999999E-5</c:v>
                </c:pt>
                <c:pt idx="28595">
                  <c:v>3.1243589999999999E-5</c:v>
                </c:pt>
                <c:pt idx="28596">
                  <c:v>3.124176E-5</c:v>
                </c:pt>
                <c:pt idx="28597">
                  <c:v>3.1240030000000001E-5</c:v>
                </c:pt>
                <c:pt idx="28598">
                  <c:v>3.1238310000000003E-5</c:v>
                </c:pt>
                <c:pt idx="28599">
                  <c:v>3.1236509999999999E-5</c:v>
                </c:pt>
                <c:pt idx="28600">
                  <c:v>3.123478E-5</c:v>
                </c:pt>
                <c:pt idx="28601">
                  <c:v>3.1233060000000001E-5</c:v>
                </c:pt>
                <c:pt idx="28602">
                  <c:v>3.1231240000000003E-5</c:v>
                </c:pt>
                <c:pt idx="28603">
                  <c:v>3.1229500000000003E-5</c:v>
                </c:pt>
                <c:pt idx="28604">
                  <c:v>3.1227540000000002E-5</c:v>
                </c:pt>
                <c:pt idx="28605">
                  <c:v>3.1225729999999997E-5</c:v>
                </c:pt>
                <c:pt idx="28606">
                  <c:v>3.1223950000000001E-5</c:v>
                </c:pt>
                <c:pt idx="28607">
                  <c:v>3.1222210000000001E-5</c:v>
                </c:pt>
                <c:pt idx="28608">
                  <c:v>3.122054E-5</c:v>
                </c:pt>
                <c:pt idx="28609">
                  <c:v>3.1218720000000001E-5</c:v>
                </c:pt>
                <c:pt idx="28610">
                  <c:v>3.1216900000000003E-5</c:v>
                </c:pt>
                <c:pt idx="28611">
                  <c:v>3.1215089999999998E-5</c:v>
                </c:pt>
                <c:pt idx="28612">
                  <c:v>3.1213320000000003E-5</c:v>
                </c:pt>
                <c:pt idx="28613">
                  <c:v>3.1211519999999999E-5</c:v>
                </c:pt>
                <c:pt idx="28614">
                  <c:v>3.120969E-5</c:v>
                </c:pt>
                <c:pt idx="28615">
                  <c:v>3.1207900000000003E-5</c:v>
                </c:pt>
                <c:pt idx="28616">
                  <c:v>3.1206240000000002E-5</c:v>
                </c:pt>
                <c:pt idx="28617">
                  <c:v>3.1204539999999999E-5</c:v>
                </c:pt>
                <c:pt idx="28618">
                  <c:v>3.1202889999999998E-5</c:v>
                </c:pt>
                <c:pt idx="28619">
                  <c:v>3.1201219999999997E-5</c:v>
                </c:pt>
                <c:pt idx="28620">
                  <c:v>3.1199560000000003E-5</c:v>
                </c:pt>
                <c:pt idx="28621">
                  <c:v>3.1197720000000003E-5</c:v>
                </c:pt>
                <c:pt idx="28622">
                  <c:v>3.119585E-5</c:v>
                </c:pt>
                <c:pt idx="28623">
                  <c:v>3.1193989999999999E-5</c:v>
                </c:pt>
                <c:pt idx="28624">
                  <c:v>3.1192170000000001E-5</c:v>
                </c:pt>
                <c:pt idx="28625">
                  <c:v>3.1190209999999999E-5</c:v>
                </c:pt>
                <c:pt idx="28626">
                  <c:v>3.1188349999999998E-5</c:v>
                </c:pt>
                <c:pt idx="28627">
                  <c:v>3.118644E-5</c:v>
                </c:pt>
                <c:pt idx="28628">
                  <c:v>3.1184669999999998E-5</c:v>
                </c:pt>
                <c:pt idx="28629">
                  <c:v>3.1183009999999997E-5</c:v>
                </c:pt>
                <c:pt idx="28630">
                  <c:v>3.1181330000000001E-5</c:v>
                </c:pt>
                <c:pt idx="28631">
                  <c:v>3.1179719999999997E-5</c:v>
                </c:pt>
                <c:pt idx="28632">
                  <c:v>3.1177989999999998E-5</c:v>
                </c:pt>
                <c:pt idx="28633">
                  <c:v>3.1176200000000001E-5</c:v>
                </c:pt>
                <c:pt idx="28634">
                  <c:v>3.1174270000000002E-5</c:v>
                </c:pt>
                <c:pt idx="28635">
                  <c:v>3.1172440000000003E-5</c:v>
                </c:pt>
                <c:pt idx="28636">
                  <c:v>3.1170619999999997E-5</c:v>
                </c:pt>
                <c:pt idx="28637">
                  <c:v>3.1168750000000002E-5</c:v>
                </c:pt>
                <c:pt idx="28638">
                  <c:v>3.1166920000000003E-5</c:v>
                </c:pt>
                <c:pt idx="28639">
                  <c:v>3.1165150000000001E-5</c:v>
                </c:pt>
                <c:pt idx="28640">
                  <c:v>3.1163340000000003E-5</c:v>
                </c:pt>
                <c:pt idx="28641">
                  <c:v>3.1161570000000001E-5</c:v>
                </c:pt>
                <c:pt idx="28642">
                  <c:v>3.1159730000000001E-5</c:v>
                </c:pt>
                <c:pt idx="28643">
                  <c:v>3.1158019999999997E-5</c:v>
                </c:pt>
                <c:pt idx="28644">
                  <c:v>3.1156289999999998E-5</c:v>
                </c:pt>
                <c:pt idx="28645">
                  <c:v>3.1154529999999997E-5</c:v>
                </c:pt>
                <c:pt idx="28646">
                  <c:v>3.1152770000000002E-5</c:v>
                </c:pt>
                <c:pt idx="28647">
                  <c:v>3.1150910000000001E-5</c:v>
                </c:pt>
                <c:pt idx="28648">
                  <c:v>3.1149029999999998E-5</c:v>
                </c:pt>
                <c:pt idx="28649">
                  <c:v>3.1147260000000003E-5</c:v>
                </c:pt>
                <c:pt idx="28650">
                  <c:v>3.1145420000000003E-5</c:v>
                </c:pt>
                <c:pt idx="28651">
                  <c:v>3.1143619999999999E-5</c:v>
                </c:pt>
                <c:pt idx="28652">
                  <c:v>3.1141749999999997E-5</c:v>
                </c:pt>
                <c:pt idx="28653">
                  <c:v>3.113995E-5</c:v>
                </c:pt>
                <c:pt idx="28654">
                  <c:v>3.1138140000000002E-5</c:v>
                </c:pt>
                <c:pt idx="28655">
                  <c:v>3.1136290000000001E-5</c:v>
                </c:pt>
                <c:pt idx="28656">
                  <c:v>3.1134499999999998E-5</c:v>
                </c:pt>
                <c:pt idx="28657">
                  <c:v>3.113268E-5</c:v>
                </c:pt>
                <c:pt idx="28658">
                  <c:v>3.1130890000000003E-5</c:v>
                </c:pt>
                <c:pt idx="28659">
                  <c:v>3.1129140000000003E-5</c:v>
                </c:pt>
                <c:pt idx="28660">
                  <c:v>3.1127429999999998E-5</c:v>
                </c:pt>
                <c:pt idx="28661">
                  <c:v>3.1125720000000001E-5</c:v>
                </c:pt>
                <c:pt idx="28662">
                  <c:v>3.1123890000000001E-5</c:v>
                </c:pt>
                <c:pt idx="28663">
                  <c:v>3.1122089999999997E-5</c:v>
                </c:pt>
                <c:pt idx="28664">
                  <c:v>3.1120149999999997E-5</c:v>
                </c:pt>
                <c:pt idx="28665">
                  <c:v>3.1118209999999997E-5</c:v>
                </c:pt>
                <c:pt idx="28666">
                  <c:v>3.1116250000000002E-5</c:v>
                </c:pt>
                <c:pt idx="28667">
                  <c:v>3.1114339999999997E-5</c:v>
                </c:pt>
                <c:pt idx="28668">
                  <c:v>3.1112450000000001E-5</c:v>
                </c:pt>
                <c:pt idx="28669">
                  <c:v>3.1110530000000002E-5</c:v>
                </c:pt>
                <c:pt idx="28670">
                  <c:v>3.1108719999999997E-5</c:v>
                </c:pt>
                <c:pt idx="28671">
                  <c:v>3.1106989999999998E-5</c:v>
                </c:pt>
                <c:pt idx="28672">
                  <c:v>3.110528E-5</c:v>
                </c:pt>
                <c:pt idx="28673">
                  <c:v>3.110362E-5</c:v>
                </c:pt>
                <c:pt idx="28674">
                  <c:v>3.1101869999999999E-5</c:v>
                </c:pt>
                <c:pt idx="28675">
                  <c:v>3.110014E-5</c:v>
                </c:pt>
                <c:pt idx="28676">
                  <c:v>3.1098359999999997E-5</c:v>
                </c:pt>
                <c:pt idx="28677">
                  <c:v>3.1096529999999998E-5</c:v>
                </c:pt>
                <c:pt idx="28678">
                  <c:v>3.109462E-5</c:v>
                </c:pt>
                <c:pt idx="28679">
                  <c:v>3.1092720000000003E-5</c:v>
                </c:pt>
                <c:pt idx="28680">
                  <c:v>3.1090629999999999E-5</c:v>
                </c:pt>
                <c:pt idx="28681">
                  <c:v>3.1088679999999998E-5</c:v>
                </c:pt>
                <c:pt idx="28682">
                  <c:v>3.1086849999999999E-5</c:v>
                </c:pt>
                <c:pt idx="28683">
                  <c:v>3.1085070000000003E-5</c:v>
                </c:pt>
                <c:pt idx="28684">
                  <c:v>3.1083390000000001E-5</c:v>
                </c:pt>
                <c:pt idx="28685">
                  <c:v>3.1081599999999997E-5</c:v>
                </c:pt>
                <c:pt idx="28686">
                  <c:v>3.1079789999999999E-5</c:v>
                </c:pt>
                <c:pt idx="28687">
                  <c:v>3.1077949999999999E-5</c:v>
                </c:pt>
                <c:pt idx="28688">
                  <c:v>3.1076150000000002E-5</c:v>
                </c:pt>
                <c:pt idx="28689">
                  <c:v>3.107418E-5</c:v>
                </c:pt>
                <c:pt idx="28690">
                  <c:v>3.1072280000000003E-5</c:v>
                </c:pt>
                <c:pt idx="28691">
                  <c:v>3.1070440000000003E-5</c:v>
                </c:pt>
                <c:pt idx="28692">
                  <c:v>3.1068590000000002E-5</c:v>
                </c:pt>
                <c:pt idx="28693">
                  <c:v>3.1066869999999997E-5</c:v>
                </c:pt>
                <c:pt idx="28694">
                  <c:v>3.1065020000000003E-5</c:v>
                </c:pt>
                <c:pt idx="28695">
                  <c:v>3.1063219999999999E-5</c:v>
                </c:pt>
                <c:pt idx="28696">
                  <c:v>3.10614E-5</c:v>
                </c:pt>
                <c:pt idx="28697">
                  <c:v>3.1059590000000003E-5</c:v>
                </c:pt>
                <c:pt idx="28698">
                  <c:v>3.1057760000000003E-5</c:v>
                </c:pt>
                <c:pt idx="28699">
                  <c:v>3.1055849999999998E-5</c:v>
                </c:pt>
                <c:pt idx="28700">
                  <c:v>3.1053989999999997E-5</c:v>
                </c:pt>
                <c:pt idx="28701">
                  <c:v>3.1052120000000002E-5</c:v>
                </c:pt>
                <c:pt idx="28702">
                  <c:v>3.1050200000000003E-5</c:v>
                </c:pt>
                <c:pt idx="28703">
                  <c:v>3.1048299999999999E-5</c:v>
                </c:pt>
                <c:pt idx="28704">
                  <c:v>3.1046420000000003E-5</c:v>
                </c:pt>
                <c:pt idx="28705">
                  <c:v>3.1044550000000001E-5</c:v>
                </c:pt>
                <c:pt idx="28706">
                  <c:v>3.104279E-5</c:v>
                </c:pt>
                <c:pt idx="28707">
                  <c:v>3.1041019999999998E-5</c:v>
                </c:pt>
                <c:pt idx="28708">
                  <c:v>3.1039269999999997E-5</c:v>
                </c:pt>
                <c:pt idx="28709">
                  <c:v>3.1037419999999997E-5</c:v>
                </c:pt>
                <c:pt idx="28710">
                  <c:v>3.1035560000000002E-5</c:v>
                </c:pt>
                <c:pt idx="28711">
                  <c:v>3.1033720000000002E-5</c:v>
                </c:pt>
                <c:pt idx="28712">
                  <c:v>3.103175E-5</c:v>
                </c:pt>
                <c:pt idx="28713">
                  <c:v>3.1029840000000002E-5</c:v>
                </c:pt>
                <c:pt idx="28714">
                  <c:v>3.1027949999999998E-5</c:v>
                </c:pt>
                <c:pt idx="28715">
                  <c:v>3.1026170000000002E-5</c:v>
                </c:pt>
                <c:pt idx="28716">
                  <c:v>3.1024230000000002E-5</c:v>
                </c:pt>
                <c:pt idx="28717">
                  <c:v>3.1022429999999998E-5</c:v>
                </c:pt>
                <c:pt idx="28718">
                  <c:v>3.1020560000000003E-5</c:v>
                </c:pt>
                <c:pt idx="28719">
                  <c:v>3.1018700000000002E-5</c:v>
                </c:pt>
                <c:pt idx="28720">
                  <c:v>3.1016789999999997E-5</c:v>
                </c:pt>
                <c:pt idx="28721">
                  <c:v>3.1014979999999999E-5</c:v>
                </c:pt>
                <c:pt idx="28722">
                  <c:v>3.1013049999999999E-5</c:v>
                </c:pt>
                <c:pt idx="28723">
                  <c:v>3.1011269999999997E-5</c:v>
                </c:pt>
                <c:pt idx="28724">
                  <c:v>3.100947E-5</c:v>
                </c:pt>
                <c:pt idx="28725">
                  <c:v>3.1007750000000001E-5</c:v>
                </c:pt>
                <c:pt idx="28726">
                  <c:v>3.1005920000000002E-5</c:v>
                </c:pt>
                <c:pt idx="28727">
                  <c:v>3.1004080000000002E-5</c:v>
                </c:pt>
                <c:pt idx="28728">
                  <c:v>3.1002079999999998E-5</c:v>
                </c:pt>
                <c:pt idx="28729">
                  <c:v>3.1000069999999999E-5</c:v>
                </c:pt>
                <c:pt idx="28730">
                  <c:v>3.0998180000000003E-5</c:v>
                </c:pt>
                <c:pt idx="28731">
                  <c:v>3.0996179999999998E-5</c:v>
                </c:pt>
                <c:pt idx="28732">
                  <c:v>3.0994339999999998E-5</c:v>
                </c:pt>
                <c:pt idx="28733">
                  <c:v>3.0992560000000003E-5</c:v>
                </c:pt>
                <c:pt idx="28734">
                  <c:v>3.0990759999999999E-5</c:v>
                </c:pt>
                <c:pt idx="28735">
                  <c:v>3.0988980000000003E-5</c:v>
                </c:pt>
                <c:pt idx="28736">
                  <c:v>3.0987159999999998E-5</c:v>
                </c:pt>
                <c:pt idx="28737">
                  <c:v>3.098535E-5</c:v>
                </c:pt>
                <c:pt idx="28738">
                  <c:v>3.0983460000000003E-5</c:v>
                </c:pt>
                <c:pt idx="28739">
                  <c:v>3.0981610000000002E-5</c:v>
                </c:pt>
                <c:pt idx="28740">
                  <c:v>3.0979709999999998E-5</c:v>
                </c:pt>
                <c:pt idx="28741">
                  <c:v>3.0977750000000003E-5</c:v>
                </c:pt>
                <c:pt idx="28742">
                  <c:v>3.0975829999999998E-5</c:v>
                </c:pt>
                <c:pt idx="28743">
                  <c:v>3.0973979999999997E-5</c:v>
                </c:pt>
                <c:pt idx="28744">
                  <c:v>3.0972169999999999E-5</c:v>
                </c:pt>
                <c:pt idx="28745">
                  <c:v>3.0970380000000003E-5</c:v>
                </c:pt>
                <c:pt idx="28746">
                  <c:v>3.0968489999999999E-5</c:v>
                </c:pt>
                <c:pt idx="28747">
                  <c:v>3.096666E-5</c:v>
                </c:pt>
                <c:pt idx="28748">
                  <c:v>3.0964809999999999E-5</c:v>
                </c:pt>
                <c:pt idx="28749">
                  <c:v>3.0962939999999997E-5</c:v>
                </c:pt>
                <c:pt idx="28750">
                  <c:v>3.0961060000000001E-5</c:v>
                </c:pt>
                <c:pt idx="28751">
                  <c:v>3.0959289999999999E-5</c:v>
                </c:pt>
                <c:pt idx="28752">
                  <c:v>3.095755E-5</c:v>
                </c:pt>
                <c:pt idx="28753">
                  <c:v>3.095561E-5</c:v>
                </c:pt>
                <c:pt idx="28754">
                  <c:v>3.0953690000000001E-5</c:v>
                </c:pt>
                <c:pt idx="28755">
                  <c:v>3.0951750000000001E-5</c:v>
                </c:pt>
                <c:pt idx="28756">
                  <c:v>3.0949869999999998E-5</c:v>
                </c:pt>
                <c:pt idx="28757">
                  <c:v>3.0947980000000001E-5</c:v>
                </c:pt>
                <c:pt idx="28758">
                  <c:v>3.0946179999999997E-5</c:v>
                </c:pt>
                <c:pt idx="28759">
                  <c:v>3.094428E-5</c:v>
                </c:pt>
                <c:pt idx="28760">
                  <c:v>3.0942409999999998E-5</c:v>
                </c:pt>
                <c:pt idx="28761">
                  <c:v>3.0940589999999999E-5</c:v>
                </c:pt>
                <c:pt idx="28762">
                  <c:v>3.0938629999999998E-5</c:v>
                </c:pt>
                <c:pt idx="28763">
                  <c:v>3.0936799999999998E-5</c:v>
                </c:pt>
                <c:pt idx="28764">
                  <c:v>3.0934969999999999E-5</c:v>
                </c:pt>
                <c:pt idx="28765">
                  <c:v>3.0933129999999999E-5</c:v>
                </c:pt>
                <c:pt idx="28766">
                  <c:v>3.093131E-5</c:v>
                </c:pt>
                <c:pt idx="28767">
                  <c:v>3.092946E-5</c:v>
                </c:pt>
                <c:pt idx="28768">
                  <c:v>3.0927630000000001E-5</c:v>
                </c:pt>
                <c:pt idx="28769">
                  <c:v>3.0925739999999997E-5</c:v>
                </c:pt>
                <c:pt idx="28770">
                  <c:v>3.0923809999999998E-5</c:v>
                </c:pt>
                <c:pt idx="28771">
                  <c:v>3.0921830000000001E-5</c:v>
                </c:pt>
                <c:pt idx="28772">
                  <c:v>3.0920000000000002E-5</c:v>
                </c:pt>
                <c:pt idx="28773">
                  <c:v>3.091813E-5</c:v>
                </c:pt>
                <c:pt idx="28774">
                  <c:v>3.0916310000000001E-5</c:v>
                </c:pt>
                <c:pt idx="28775">
                  <c:v>3.0914429999999999E-5</c:v>
                </c:pt>
                <c:pt idx="28776">
                  <c:v>3.0912659999999997E-5</c:v>
                </c:pt>
                <c:pt idx="28777">
                  <c:v>3.0910839999999998E-5</c:v>
                </c:pt>
                <c:pt idx="28778">
                  <c:v>3.0909040000000001E-5</c:v>
                </c:pt>
                <c:pt idx="28779">
                  <c:v>3.090728E-5</c:v>
                </c:pt>
                <c:pt idx="28780">
                  <c:v>3.0905360000000001E-5</c:v>
                </c:pt>
                <c:pt idx="28781">
                  <c:v>3.0903299999999999E-5</c:v>
                </c:pt>
                <c:pt idx="28782">
                  <c:v>3.0901300000000002E-5</c:v>
                </c:pt>
                <c:pt idx="28783">
                  <c:v>3.089943E-5</c:v>
                </c:pt>
                <c:pt idx="28784">
                  <c:v>3.0897559999999998E-5</c:v>
                </c:pt>
                <c:pt idx="28785">
                  <c:v>3.089565E-5</c:v>
                </c:pt>
                <c:pt idx="28786">
                  <c:v>3.0893789999999998E-5</c:v>
                </c:pt>
                <c:pt idx="28787">
                  <c:v>3.0892039999999998E-5</c:v>
                </c:pt>
                <c:pt idx="28788">
                  <c:v>3.089033E-5</c:v>
                </c:pt>
                <c:pt idx="28789">
                  <c:v>3.0888559999999998E-5</c:v>
                </c:pt>
                <c:pt idx="28790">
                  <c:v>3.088675E-5</c:v>
                </c:pt>
                <c:pt idx="28791">
                  <c:v>3.0884820000000001E-5</c:v>
                </c:pt>
                <c:pt idx="28792">
                  <c:v>3.0882929999999997E-5</c:v>
                </c:pt>
                <c:pt idx="28793">
                  <c:v>3.0881040000000001E-5</c:v>
                </c:pt>
                <c:pt idx="28794">
                  <c:v>3.087909E-5</c:v>
                </c:pt>
                <c:pt idx="28795">
                  <c:v>3.0877180000000002E-5</c:v>
                </c:pt>
                <c:pt idx="28796">
                  <c:v>3.087531E-5</c:v>
                </c:pt>
                <c:pt idx="28797">
                  <c:v>3.0873410000000002E-5</c:v>
                </c:pt>
                <c:pt idx="28798">
                  <c:v>3.087154E-5</c:v>
                </c:pt>
                <c:pt idx="28799">
                  <c:v>3.0869720000000002E-5</c:v>
                </c:pt>
                <c:pt idx="28800">
                  <c:v>3.0867890000000002E-5</c:v>
                </c:pt>
                <c:pt idx="28801">
                  <c:v>3.0866169999999997E-5</c:v>
                </c:pt>
                <c:pt idx="28802">
                  <c:v>3.0864359999999999E-5</c:v>
                </c:pt>
                <c:pt idx="28803">
                  <c:v>3.0862499999999998E-5</c:v>
                </c:pt>
                <c:pt idx="28804">
                  <c:v>3.0860579999999999E-5</c:v>
                </c:pt>
                <c:pt idx="28805">
                  <c:v>3.0858690000000003E-5</c:v>
                </c:pt>
                <c:pt idx="28806">
                  <c:v>3.0856760000000003E-5</c:v>
                </c:pt>
                <c:pt idx="28807">
                  <c:v>3.085498E-5</c:v>
                </c:pt>
                <c:pt idx="28808">
                  <c:v>3.0853060000000002E-5</c:v>
                </c:pt>
                <c:pt idx="28809">
                  <c:v>3.0851089999999999E-5</c:v>
                </c:pt>
                <c:pt idx="28810">
                  <c:v>3.0849139999999999E-5</c:v>
                </c:pt>
                <c:pt idx="28811">
                  <c:v>3.0847270000000003E-5</c:v>
                </c:pt>
                <c:pt idx="28812">
                  <c:v>3.0845469999999999E-5</c:v>
                </c:pt>
                <c:pt idx="28813">
                  <c:v>3.0843709999999998E-5</c:v>
                </c:pt>
                <c:pt idx="28814">
                  <c:v>3.0842030000000003E-5</c:v>
                </c:pt>
                <c:pt idx="28815">
                  <c:v>3.0840229999999999E-5</c:v>
                </c:pt>
                <c:pt idx="28816">
                  <c:v>3.0838289999999998E-5</c:v>
                </c:pt>
                <c:pt idx="28817">
                  <c:v>3.0836300000000002E-5</c:v>
                </c:pt>
                <c:pt idx="28818">
                  <c:v>3.0834399999999997E-5</c:v>
                </c:pt>
                <c:pt idx="28819">
                  <c:v>3.0832479999999999E-5</c:v>
                </c:pt>
                <c:pt idx="28820">
                  <c:v>3.083056E-5</c:v>
                </c:pt>
                <c:pt idx="28821">
                  <c:v>3.0828750000000002E-5</c:v>
                </c:pt>
                <c:pt idx="28822">
                  <c:v>3.0826849999999998E-5</c:v>
                </c:pt>
                <c:pt idx="28823">
                  <c:v>3.0825019999999998E-5</c:v>
                </c:pt>
                <c:pt idx="28824">
                  <c:v>3.082311E-5</c:v>
                </c:pt>
                <c:pt idx="28825">
                  <c:v>3.0821249999999999E-5</c:v>
                </c:pt>
                <c:pt idx="28826">
                  <c:v>3.081942E-5</c:v>
                </c:pt>
                <c:pt idx="28827">
                  <c:v>3.0817600000000001E-5</c:v>
                </c:pt>
                <c:pt idx="28828">
                  <c:v>3.081565E-5</c:v>
                </c:pt>
                <c:pt idx="28829">
                  <c:v>3.0813779999999998E-5</c:v>
                </c:pt>
                <c:pt idx="28830">
                  <c:v>3.0811919999999997E-5</c:v>
                </c:pt>
                <c:pt idx="28831">
                  <c:v>3.0810140000000001E-5</c:v>
                </c:pt>
                <c:pt idx="28832">
                  <c:v>3.0808220000000002E-5</c:v>
                </c:pt>
                <c:pt idx="28833">
                  <c:v>3.0806299999999997E-5</c:v>
                </c:pt>
                <c:pt idx="28834">
                  <c:v>3.0804489999999999E-5</c:v>
                </c:pt>
                <c:pt idx="28835">
                  <c:v>3.080266E-5</c:v>
                </c:pt>
                <c:pt idx="28836">
                  <c:v>3.0800760000000002E-5</c:v>
                </c:pt>
                <c:pt idx="28837">
                  <c:v>3.0798879999999999E-5</c:v>
                </c:pt>
                <c:pt idx="28838">
                  <c:v>3.0796909999999997E-5</c:v>
                </c:pt>
                <c:pt idx="28839">
                  <c:v>3.0794940000000002E-5</c:v>
                </c:pt>
                <c:pt idx="28840">
                  <c:v>3.079307E-5</c:v>
                </c:pt>
                <c:pt idx="28841">
                  <c:v>3.0791189999999997E-5</c:v>
                </c:pt>
                <c:pt idx="28842">
                  <c:v>3.07894E-5</c:v>
                </c:pt>
                <c:pt idx="28843">
                  <c:v>3.078756E-5</c:v>
                </c:pt>
                <c:pt idx="28844">
                  <c:v>3.0785779999999998E-5</c:v>
                </c:pt>
                <c:pt idx="28845">
                  <c:v>3.078397E-5</c:v>
                </c:pt>
                <c:pt idx="28846">
                  <c:v>3.0782119999999999E-5</c:v>
                </c:pt>
                <c:pt idx="28847">
                  <c:v>3.0780220000000002E-5</c:v>
                </c:pt>
                <c:pt idx="28848">
                  <c:v>3.0778290000000002E-5</c:v>
                </c:pt>
                <c:pt idx="28849">
                  <c:v>3.0776299999999999E-5</c:v>
                </c:pt>
                <c:pt idx="28850">
                  <c:v>3.0774459999999999E-5</c:v>
                </c:pt>
                <c:pt idx="28851">
                  <c:v>3.0772490000000003E-5</c:v>
                </c:pt>
                <c:pt idx="28852">
                  <c:v>3.077061E-5</c:v>
                </c:pt>
                <c:pt idx="28853">
                  <c:v>3.0768690000000002E-5</c:v>
                </c:pt>
                <c:pt idx="28854">
                  <c:v>3.0766750000000002E-5</c:v>
                </c:pt>
                <c:pt idx="28855">
                  <c:v>3.0764810000000001E-5</c:v>
                </c:pt>
                <c:pt idx="28856">
                  <c:v>3.0762990000000003E-5</c:v>
                </c:pt>
                <c:pt idx="28857">
                  <c:v>3.0761159999999997E-5</c:v>
                </c:pt>
                <c:pt idx="28858">
                  <c:v>3.0759349999999999E-5</c:v>
                </c:pt>
                <c:pt idx="28859">
                  <c:v>3.075752E-5</c:v>
                </c:pt>
                <c:pt idx="28860">
                  <c:v>3.0755669999999999E-5</c:v>
                </c:pt>
                <c:pt idx="28861">
                  <c:v>3.0753739999999999E-5</c:v>
                </c:pt>
                <c:pt idx="28862">
                  <c:v>3.0751820000000001E-5</c:v>
                </c:pt>
                <c:pt idx="28863">
                  <c:v>3.0749810000000002E-5</c:v>
                </c:pt>
                <c:pt idx="28864">
                  <c:v>3.0747919999999999E-5</c:v>
                </c:pt>
                <c:pt idx="28865">
                  <c:v>3.0746E-5</c:v>
                </c:pt>
                <c:pt idx="28866">
                  <c:v>3.0744100000000003E-5</c:v>
                </c:pt>
                <c:pt idx="28867">
                  <c:v>3.0742260000000003E-5</c:v>
                </c:pt>
                <c:pt idx="28868">
                  <c:v>3.0740310000000002E-5</c:v>
                </c:pt>
                <c:pt idx="28869">
                  <c:v>3.0738370000000002E-5</c:v>
                </c:pt>
                <c:pt idx="28870">
                  <c:v>3.0736459999999997E-5</c:v>
                </c:pt>
                <c:pt idx="28871">
                  <c:v>3.073457E-5</c:v>
                </c:pt>
                <c:pt idx="28872">
                  <c:v>3.0732650000000001E-5</c:v>
                </c:pt>
                <c:pt idx="28873">
                  <c:v>3.0730859999999998E-5</c:v>
                </c:pt>
                <c:pt idx="28874">
                  <c:v>3.0729070000000002E-5</c:v>
                </c:pt>
                <c:pt idx="28875">
                  <c:v>3.072721E-5</c:v>
                </c:pt>
                <c:pt idx="28876">
                  <c:v>3.072537E-5</c:v>
                </c:pt>
                <c:pt idx="28877">
                  <c:v>3.0723319999999999E-5</c:v>
                </c:pt>
                <c:pt idx="28878">
                  <c:v>3.0721250000000003E-5</c:v>
                </c:pt>
                <c:pt idx="28879">
                  <c:v>3.0719200000000002E-5</c:v>
                </c:pt>
                <c:pt idx="28880">
                  <c:v>3.0717180000000003E-5</c:v>
                </c:pt>
                <c:pt idx="28881">
                  <c:v>3.0715259999999998E-5</c:v>
                </c:pt>
                <c:pt idx="28882">
                  <c:v>3.0713390000000002E-5</c:v>
                </c:pt>
                <c:pt idx="28883">
                  <c:v>3.071161E-5</c:v>
                </c:pt>
                <c:pt idx="28884">
                  <c:v>3.0709710000000002E-5</c:v>
                </c:pt>
                <c:pt idx="28885">
                  <c:v>3.0707780000000003E-5</c:v>
                </c:pt>
                <c:pt idx="28886">
                  <c:v>3.0705810000000001E-5</c:v>
                </c:pt>
                <c:pt idx="28887">
                  <c:v>3.0703949999999999E-5</c:v>
                </c:pt>
                <c:pt idx="28888">
                  <c:v>3.0702060000000003E-5</c:v>
                </c:pt>
                <c:pt idx="28889">
                  <c:v>3.0700149999999998E-5</c:v>
                </c:pt>
                <c:pt idx="28890">
                  <c:v>3.0698219999999998E-5</c:v>
                </c:pt>
                <c:pt idx="28891">
                  <c:v>3.0696359999999997E-5</c:v>
                </c:pt>
                <c:pt idx="28892">
                  <c:v>3.0694490000000002E-5</c:v>
                </c:pt>
                <c:pt idx="28893">
                  <c:v>3.0692689999999998E-5</c:v>
                </c:pt>
                <c:pt idx="28894">
                  <c:v>3.0690739999999997E-5</c:v>
                </c:pt>
                <c:pt idx="28895">
                  <c:v>3.0688809999999997E-5</c:v>
                </c:pt>
                <c:pt idx="28896">
                  <c:v>3.0686840000000002E-5</c:v>
                </c:pt>
                <c:pt idx="28897">
                  <c:v>3.0684890000000001E-5</c:v>
                </c:pt>
                <c:pt idx="28898">
                  <c:v>3.0682970000000002E-5</c:v>
                </c:pt>
                <c:pt idx="28899">
                  <c:v>3.0680950000000003E-5</c:v>
                </c:pt>
                <c:pt idx="28900">
                  <c:v>3.067897E-5</c:v>
                </c:pt>
                <c:pt idx="28901">
                  <c:v>3.0677060000000002E-5</c:v>
                </c:pt>
                <c:pt idx="28902">
                  <c:v>3.067519E-5</c:v>
                </c:pt>
                <c:pt idx="28903">
                  <c:v>3.0673339999999999E-5</c:v>
                </c:pt>
                <c:pt idx="28904">
                  <c:v>3.067141E-5</c:v>
                </c:pt>
                <c:pt idx="28905">
                  <c:v>3.0669549999999998E-5</c:v>
                </c:pt>
                <c:pt idx="28906">
                  <c:v>3.0667680000000003E-5</c:v>
                </c:pt>
                <c:pt idx="28907">
                  <c:v>3.0665740000000003E-5</c:v>
                </c:pt>
                <c:pt idx="28908">
                  <c:v>3.0663819999999997E-5</c:v>
                </c:pt>
                <c:pt idx="28909">
                  <c:v>3.0661989999999998E-5</c:v>
                </c:pt>
                <c:pt idx="28910">
                  <c:v>3.0660100000000001E-5</c:v>
                </c:pt>
                <c:pt idx="28911">
                  <c:v>3.0658209999999998E-5</c:v>
                </c:pt>
                <c:pt idx="28912">
                  <c:v>3.06563E-5</c:v>
                </c:pt>
                <c:pt idx="28913">
                  <c:v>3.0654449999999999E-5</c:v>
                </c:pt>
                <c:pt idx="28914">
                  <c:v>3.0652440000000001E-5</c:v>
                </c:pt>
                <c:pt idx="28915">
                  <c:v>3.0650430000000003E-5</c:v>
                </c:pt>
                <c:pt idx="28916">
                  <c:v>3.0648439999999999E-5</c:v>
                </c:pt>
                <c:pt idx="28917">
                  <c:v>3.0646450000000002E-5</c:v>
                </c:pt>
                <c:pt idx="28918">
                  <c:v>3.0644569999999999E-5</c:v>
                </c:pt>
                <c:pt idx="28919">
                  <c:v>3.0642619999999998E-5</c:v>
                </c:pt>
                <c:pt idx="28920">
                  <c:v>3.0640740000000002E-5</c:v>
                </c:pt>
                <c:pt idx="28921">
                  <c:v>3.0638800000000002E-5</c:v>
                </c:pt>
                <c:pt idx="28922">
                  <c:v>3.0636979999999997E-5</c:v>
                </c:pt>
                <c:pt idx="28923">
                  <c:v>3.0635130000000003E-5</c:v>
                </c:pt>
                <c:pt idx="28924">
                  <c:v>3.0633239999999999E-5</c:v>
                </c:pt>
                <c:pt idx="28925">
                  <c:v>3.0631379999999998E-5</c:v>
                </c:pt>
                <c:pt idx="28926">
                  <c:v>3.0629459999999999E-5</c:v>
                </c:pt>
                <c:pt idx="28927">
                  <c:v>3.0627489999999997E-5</c:v>
                </c:pt>
                <c:pt idx="28928">
                  <c:v>3.0625620000000002E-5</c:v>
                </c:pt>
                <c:pt idx="28929">
                  <c:v>3.0623570000000001E-5</c:v>
                </c:pt>
                <c:pt idx="28930">
                  <c:v>3.062162E-5</c:v>
                </c:pt>
                <c:pt idx="28931">
                  <c:v>3.0619649999999997E-5</c:v>
                </c:pt>
                <c:pt idx="28932">
                  <c:v>3.0617709999999997E-5</c:v>
                </c:pt>
                <c:pt idx="28933">
                  <c:v>3.0615760000000003E-5</c:v>
                </c:pt>
                <c:pt idx="28934">
                  <c:v>3.0613910000000002E-5</c:v>
                </c:pt>
                <c:pt idx="28935">
                  <c:v>3.061204E-5</c:v>
                </c:pt>
                <c:pt idx="28936">
                  <c:v>3.0610259999999998E-5</c:v>
                </c:pt>
                <c:pt idx="28937">
                  <c:v>3.0608329999999998E-5</c:v>
                </c:pt>
                <c:pt idx="28938">
                  <c:v>3.0606430000000001E-5</c:v>
                </c:pt>
                <c:pt idx="28939">
                  <c:v>3.060448E-5</c:v>
                </c:pt>
                <c:pt idx="28940">
                  <c:v>3.0602619999999999E-5</c:v>
                </c:pt>
                <c:pt idx="28941">
                  <c:v>3.0600550000000003E-5</c:v>
                </c:pt>
                <c:pt idx="28942">
                  <c:v>3.0598520000000003E-5</c:v>
                </c:pt>
                <c:pt idx="28943">
                  <c:v>3.0596589999999997E-5</c:v>
                </c:pt>
                <c:pt idx="28944">
                  <c:v>3.0594659999999998E-5</c:v>
                </c:pt>
                <c:pt idx="28945">
                  <c:v>3.0592739999999999E-5</c:v>
                </c:pt>
                <c:pt idx="28946">
                  <c:v>3.0590940000000002E-5</c:v>
                </c:pt>
                <c:pt idx="28947">
                  <c:v>3.058908E-5</c:v>
                </c:pt>
                <c:pt idx="28948">
                  <c:v>3.0587199999999997E-5</c:v>
                </c:pt>
                <c:pt idx="28949">
                  <c:v>3.0585289999999999E-5</c:v>
                </c:pt>
                <c:pt idx="28950">
                  <c:v>3.0583419999999997E-5</c:v>
                </c:pt>
                <c:pt idx="28951">
                  <c:v>3.0581509999999999E-5</c:v>
                </c:pt>
                <c:pt idx="28952">
                  <c:v>3.0579610000000002E-5</c:v>
                </c:pt>
                <c:pt idx="28953">
                  <c:v>3.057764E-5</c:v>
                </c:pt>
                <c:pt idx="28954">
                  <c:v>3.0575620000000001E-5</c:v>
                </c:pt>
                <c:pt idx="28955">
                  <c:v>3.057368E-5</c:v>
                </c:pt>
                <c:pt idx="28956">
                  <c:v>3.0571680000000003E-5</c:v>
                </c:pt>
                <c:pt idx="28957">
                  <c:v>3.0569769999999998E-5</c:v>
                </c:pt>
                <c:pt idx="28958">
                  <c:v>3.0567810000000003E-5</c:v>
                </c:pt>
                <c:pt idx="28959">
                  <c:v>3.0565889999999997E-5</c:v>
                </c:pt>
                <c:pt idx="28960">
                  <c:v>3.0564069999999999E-5</c:v>
                </c:pt>
                <c:pt idx="28961">
                  <c:v>3.0562160000000001E-5</c:v>
                </c:pt>
                <c:pt idx="28962">
                  <c:v>3.0560269999999997E-5</c:v>
                </c:pt>
                <c:pt idx="28963">
                  <c:v>3.0558300000000002E-5</c:v>
                </c:pt>
                <c:pt idx="28964">
                  <c:v>3.0556380000000003E-5</c:v>
                </c:pt>
                <c:pt idx="28965">
                  <c:v>3.05545E-5</c:v>
                </c:pt>
                <c:pt idx="28966">
                  <c:v>3.0552639999999999E-5</c:v>
                </c:pt>
                <c:pt idx="28967">
                  <c:v>3.0550740000000002E-5</c:v>
                </c:pt>
                <c:pt idx="28968">
                  <c:v>3.0548810000000002E-5</c:v>
                </c:pt>
                <c:pt idx="28969">
                  <c:v>3.0546919999999999E-5</c:v>
                </c:pt>
                <c:pt idx="28970">
                  <c:v>3.0545E-5</c:v>
                </c:pt>
                <c:pt idx="28971">
                  <c:v>3.054316E-5</c:v>
                </c:pt>
                <c:pt idx="28972">
                  <c:v>3.0541140000000001E-5</c:v>
                </c:pt>
                <c:pt idx="28973">
                  <c:v>3.0539069999999998E-5</c:v>
                </c:pt>
                <c:pt idx="28974">
                  <c:v>3.0536990000000002E-5</c:v>
                </c:pt>
                <c:pt idx="28975">
                  <c:v>3.0535040000000001E-5</c:v>
                </c:pt>
                <c:pt idx="28976">
                  <c:v>3.0533100000000001E-5</c:v>
                </c:pt>
                <c:pt idx="28977">
                  <c:v>3.0531170000000001E-5</c:v>
                </c:pt>
                <c:pt idx="28978">
                  <c:v>3.052922E-5</c:v>
                </c:pt>
                <c:pt idx="28979">
                  <c:v>3.0527349999999998E-5</c:v>
                </c:pt>
                <c:pt idx="28980">
                  <c:v>3.0525470000000002E-5</c:v>
                </c:pt>
                <c:pt idx="28981">
                  <c:v>3.0523640000000003E-5</c:v>
                </c:pt>
                <c:pt idx="28982">
                  <c:v>3.0521739999999999E-5</c:v>
                </c:pt>
                <c:pt idx="28983">
                  <c:v>3.0519830000000001E-5</c:v>
                </c:pt>
                <c:pt idx="28984">
                  <c:v>3.0517920000000003E-5</c:v>
                </c:pt>
                <c:pt idx="28985">
                  <c:v>3.0516000000000001E-5</c:v>
                </c:pt>
                <c:pt idx="28986">
                  <c:v>3.0513989999999999E-5</c:v>
                </c:pt>
                <c:pt idx="28987">
                  <c:v>3.0511980000000001E-5</c:v>
                </c:pt>
                <c:pt idx="28988">
                  <c:v>3.0510069999999999E-5</c:v>
                </c:pt>
                <c:pt idx="28989">
                  <c:v>3.0508170000000002E-5</c:v>
                </c:pt>
                <c:pt idx="28990">
                  <c:v>3.0506270000000001E-5</c:v>
                </c:pt>
                <c:pt idx="28991">
                  <c:v>3.050432E-5</c:v>
                </c:pt>
                <c:pt idx="28992">
                  <c:v>3.0502440000000001E-5</c:v>
                </c:pt>
                <c:pt idx="28993">
                  <c:v>3.0500460000000001E-5</c:v>
                </c:pt>
                <c:pt idx="28994">
                  <c:v>3.049851E-5</c:v>
                </c:pt>
                <c:pt idx="28995">
                  <c:v>3.0496609999999999E-5</c:v>
                </c:pt>
                <c:pt idx="28996">
                  <c:v>3.049458E-5</c:v>
                </c:pt>
                <c:pt idx="28997">
                  <c:v>3.0492579999999999E-5</c:v>
                </c:pt>
                <c:pt idx="28998">
                  <c:v>3.0490599999999999E-5</c:v>
                </c:pt>
                <c:pt idx="28999">
                  <c:v>3.0488740000000001E-5</c:v>
                </c:pt>
                <c:pt idx="29000">
                  <c:v>3.048678E-5</c:v>
                </c:pt>
                <c:pt idx="29001">
                  <c:v>3.0484920000000002E-5</c:v>
                </c:pt>
                <c:pt idx="29002">
                  <c:v>3.0482930000000001E-5</c:v>
                </c:pt>
                <c:pt idx="29003">
                  <c:v>3.0480999999999998E-5</c:v>
                </c:pt>
                <c:pt idx="29004">
                  <c:v>3.0479100000000001E-5</c:v>
                </c:pt>
                <c:pt idx="29005">
                  <c:v>3.0477170000000001E-5</c:v>
                </c:pt>
                <c:pt idx="29006">
                  <c:v>3.0475330000000002E-5</c:v>
                </c:pt>
                <c:pt idx="29007">
                  <c:v>3.0473480000000001E-5</c:v>
                </c:pt>
                <c:pt idx="29008">
                  <c:v>3.047153E-5</c:v>
                </c:pt>
                <c:pt idx="29009">
                  <c:v>3.0469619999999998E-5</c:v>
                </c:pt>
                <c:pt idx="29010">
                  <c:v>3.0467589999999999E-5</c:v>
                </c:pt>
                <c:pt idx="29011">
                  <c:v>3.046558E-5</c:v>
                </c:pt>
                <c:pt idx="29012">
                  <c:v>3.04634E-5</c:v>
                </c:pt>
                <c:pt idx="29013">
                  <c:v>3.0461370000000001E-5</c:v>
                </c:pt>
                <c:pt idx="29014">
                  <c:v>3.0459440000000001E-5</c:v>
                </c:pt>
                <c:pt idx="29015">
                  <c:v>3.0457509999999998E-5</c:v>
                </c:pt>
                <c:pt idx="29016">
                  <c:v>3.0455669999999998E-5</c:v>
                </c:pt>
                <c:pt idx="29017">
                  <c:v>3.0453870000000001E-5</c:v>
                </c:pt>
                <c:pt idx="29018">
                  <c:v>3.0451980000000001E-5</c:v>
                </c:pt>
                <c:pt idx="29019">
                  <c:v>3.0450099999999998E-5</c:v>
                </c:pt>
                <c:pt idx="29020">
                  <c:v>3.044818E-5</c:v>
                </c:pt>
                <c:pt idx="29021">
                  <c:v>3.0446289999999999E-5</c:v>
                </c:pt>
                <c:pt idx="29022">
                  <c:v>3.0444280000000001E-5</c:v>
                </c:pt>
                <c:pt idx="29023">
                  <c:v>3.0442269999999999E-5</c:v>
                </c:pt>
                <c:pt idx="29024">
                  <c:v>3.0440170000000002E-5</c:v>
                </c:pt>
                <c:pt idx="29025">
                  <c:v>3.0438139999999999E-5</c:v>
                </c:pt>
                <c:pt idx="29026">
                  <c:v>3.043617E-5</c:v>
                </c:pt>
                <c:pt idx="29027">
                  <c:v>3.043419E-5</c:v>
                </c:pt>
                <c:pt idx="29028">
                  <c:v>3.0432310000000001E-5</c:v>
                </c:pt>
                <c:pt idx="29029">
                  <c:v>3.0430370000000001E-5</c:v>
                </c:pt>
                <c:pt idx="29030">
                  <c:v>3.042847E-5</c:v>
                </c:pt>
                <c:pt idx="29031">
                  <c:v>3.0426519999999999E-5</c:v>
                </c:pt>
                <c:pt idx="29032">
                  <c:v>3.0424639999999999E-5</c:v>
                </c:pt>
                <c:pt idx="29033">
                  <c:v>3.0422699999999999E-5</c:v>
                </c:pt>
                <c:pt idx="29034">
                  <c:v>3.0420740000000001E-5</c:v>
                </c:pt>
                <c:pt idx="29035">
                  <c:v>3.041879E-5</c:v>
                </c:pt>
                <c:pt idx="29036">
                  <c:v>3.0416789999999999E-5</c:v>
                </c:pt>
                <c:pt idx="29037">
                  <c:v>3.0414780000000001E-5</c:v>
                </c:pt>
                <c:pt idx="29038">
                  <c:v>3.041278E-5</c:v>
                </c:pt>
                <c:pt idx="29039">
                  <c:v>3.0410829999999999E-5</c:v>
                </c:pt>
                <c:pt idx="29040">
                  <c:v>3.04089E-5</c:v>
                </c:pt>
                <c:pt idx="29041">
                  <c:v>3.040706E-5</c:v>
                </c:pt>
                <c:pt idx="29042">
                  <c:v>3.0405140000000001E-5</c:v>
                </c:pt>
                <c:pt idx="29043">
                  <c:v>3.0403210000000001E-5</c:v>
                </c:pt>
                <c:pt idx="29044">
                  <c:v>3.0401230000000002E-5</c:v>
                </c:pt>
                <c:pt idx="29045">
                  <c:v>3.0399259999999999E-5</c:v>
                </c:pt>
                <c:pt idx="29046">
                  <c:v>3.0397300000000001E-5</c:v>
                </c:pt>
                <c:pt idx="29047">
                  <c:v>3.0395239999999999E-5</c:v>
                </c:pt>
                <c:pt idx="29048">
                  <c:v>3.0393199999999999E-5</c:v>
                </c:pt>
                <c:pt idx="29049">
                  <c:v>3.0391240000000001E-5</c:v>
                </c:pt>
                <c:pt idx="29050">
                  <c:v>3.038929E-5</c:v>
                </c:pt>
                <c:pt idx="29051">
                  <c:v>3.0387389999999999E-5</c:v>
                </c:pt>
                <c:pt idx="29052">
                  <c:v>3.038547E-5</c:v>
                </c:pt>
                <c:pt idx="29053">
                  <c:v>3.0383540000000001E-5</c:v>
                </c:pt>
                <c:pt idx="29054">
                  <c:v>3.0381679999999999E-5</c:v>
                </c:pt>
                <c:pt idx="29055">
                  <c:v>3.0379689999999999E-5</c:v>
                </c:pt>
                <c:pt idx="29056">
                  <c:v>3.037776E-5</c:v>
                </c:pt>
                <c:pt idx="29057">
                  <c:v>3.0375809999999999E-5</c:v>
                </c:pt>
                <c:pt idx="29058">
                  <c:v>3.03738E-5</c:v>
                </c:pt>
                <c:pt idx="29059">
                  <c:v>3.0371920000000001E-5</c:v>
                </c:pt>
                <c:pt idx="29060">
                  <c:v>3.0369990000000002E-5</c:v>
                </c:pt>
                <c:pt idx="29061">
                  <c:v>3.0368019999999999E-5</c:v>
                </c:pt>
                <c:pt idx="29062">
                  <c:v>3.0366119999999999E-5</c:v>
                </c:pt>
                <c:pt idx="29063">
                  <c:v>3.036415E-5</c:v>
                </c:pt>
                <c:pt idx="29064">
                  <c:v>3.0362180000000001E-5</c:v>
                </c:pt>
                <c:pt idx="29065">
                  <c:v>3.036008E-5</c:v>
                </c:pt>
                <c:pt idx="29066">
                  <c:v>3.0358089999999999E-5</c:v>
                </c:pt>
                <c:pt idx="29067">
                  <c:v>3.035611E-5</c:v>
                </c:pt>
                <c:pt idx="29068">
                  <c:v>3.035422E-5</c:v>
                </c:pt>
                <c:pt idx="29069">
                  <c:v>3.035234E-5</c:v>
                </c:pt>
                <c:pt idx="29070">
                  <c:v>3.0350429999999999E-5</c:v>
                </c:pt>
                <c:pt idx="29071">
                  <c:v>3.0348539999999999E-5</c:v>
                </c:pt>
                <c:pt idx="29072">
                  <c:v>3.0346690000000001E-5</c:v>
                </c:pt>
                <c:pt idx="29073">
                  <c:v>3.0344759999999998E-5</c:v>
                </c:pt>
                <c:pt idx="29074">
                  <c:v>3.0342829999999999E-5</c:v>
                </c:pt>
                <c:pt idx="29075">
                  <c:v>3.034091E-5</c:v>
                </c:pt>
                <c:pt idx="29076">
                  <c:v>3.0338930000000001E-5</c:v>
                </c:pt>
                <c:pt idx="29077">
                  <c:v>3.0337000000000001E-5</c:v>
                </c:pt>
                <c:pt idx="29078">
                  <c:v>3.0335029999999999E-5</c:v>
                </c:pt>
                <c:pt idx="29079">
                  <c:v>3.033302E-5</c:v>
                </c:pt>
                <c:pt idx="29080">
                  <c:v>3.033103E-5</c:v>
                </c:pt>
                <c:pt idx="29081">
                  <c:v>3.0329100000000001E-5</c:v>
                </c:pt>
                <c:pt idx="29082">
                  <c:v>3.0327129999999998E-5</c:v>
                </c:pt>
                <c:pt idx="29083">
                  <c:v>3.032526E-5</c:v>
                </c:pt>
                <c:pt idx="29084">
                  <c:v>3.032333E-5</c:v>
                </c:pt>
                <c:pt idx="29085">
                  <c:v>3.032149E-5</c:v>
                </c:pt>
                <c:pt idx="29086">
                  <c:v>3.0319539999999999E-5</c:v>
                </c:pt>
                <c:pt idx="29087">
                  <c:v>3.0317580000000001E-5</c:v>
                </c:pt>
                <c:pt idx="29088">
                  <c:v>3.0315640000000001E-5</c:v>
                </c:pt>
                <c:pt idx="29089">
                  <c:v>3.0313619999999999E-5</c:v>
                </c:pt>
                <c:pt idx="29090">
                  <c:v>3.0311679999999998E-5</c:v>
                </c:pt>
                <c:pt idx="29091">
                  <c:v>3.030982E-5</c:v>
                </c:pt>
                <c:pt idx="29092">
                  <c:v>3.0307940000000001E-5</c:v>
                </c:pt>
                <c:pt idx="29093">
                  <c:v>3.0306010000000002E-5</c:v>
                </c:pt>
                <c:pt idx="29094">
                  <c:v>3.0304110000000001E-5</c:v>
                </c:pt>
                <c:pt idx="29095">
                  <c:v>3.0302080000000001E-5</c:v>
                </c:pt>
                <c:pt idx="29096">
                  <c:v>3.0300040000000001E-5</c:v>
                </c:pt>
                <c:pt idx="29097">
                  <c:v>3.0298060000000001E-5</c:v>
                </c:pt>
                <c:pt idx="29098">
                  <c:v>3.0296089999999999E-5</c:v>
                </c:pt>
                <c:pt idx="29099">
                  <c:v>3.0294109999999999E-5</c:v>
                </c:pt>
                <c:pt idx="29100">
                  <c:v>3.029219E-5</c:v>
                </c:pt>
                <c:pt idx="29101">
                  <c:v>3.029025E-5</c:v>
                </c:pt>
                <c:pt idx="29102">
                  <c:v>3.0288320000000001E-5</c:v>
                </c:pt>
                <c:pt idx="29103">
                  <c:v>3.028647E-5</c:v>
                </c:pt>
                <c:pt idx="29104">
                  <c:v>3.0284619999999999E-5</c:v>
                </c:pt>
                <c:pt idx="29105">
                  <c:v>3.028269E-5</c:v>
                </c:pt>
                <c:pt idx="29106">
                  <c:v>3.028076E-5</c:v>
                </c:pt>
                <c:pt idx="29107">
                  <c:v>3.0278840000000002E-5</c:v>
                </c:pt>
                <c:pt idx="29108">
                  <c:v>3.027693E-5</c:v>
                </c:pt>
                <c:pt idx="29109">
                  <c:v>3.027494E-5</c:v>
                </c:pt>
                <c:pt idx="29110">
                  <c:v>3.0272920000000001E-5</c:v>
                </c:pt>
                <c:pt idx="29111">
                  <c:v>3.0270890000000001E-5</c:v>
                </c:pt>
                <c:pt idx="29112">
                  <c:v>3.026893E-5</c:v>
                </c:pt>
                <c:pt idx="29113">
                  <c:v>3.0266989999999999E-5</c:v>
                </c:pt>
                <c:pt idx="29114">
                  <c:v>3.0265099999999999E-5</c:v>
                </c:pt>
                <c:pt idx="29115">
                  <c:v>3.0263209999999999E-5</c:v>
                </c:pt>
                <c:pt idx="29116">
                  <c:v>3.026128E-5</c:v>
                </c:pt>
                <c:pt idx="29117">
                  <c:v>3.02594E-5</c:v>
                </c:pt>
                <c:pt idx="29118">
                  <c:v>3.0257480000000002E-5</c:v>
                </c:pt>
                <c:pt idx="29119">
                  <c:v>3.0255509999999999E-5</c:v>
                </c:pt>
                <c:pt idx="29120">
                  <c:v>3.0254299999999999E-5</c:v>
                </c:pt>
                <c:pt idx="29121">
                  <c:v>3.024883E-5</c:v>
                </c:pt>
                <c:pt idx="29122">
                  <c:v>3.0241069999999999E-5</c:v>
                </c:pt>
                <c:pt idx="29123">
                  <c:v>3.023411E-5</c:v>
                </c:pt>
                <c:pt idx="29124">
                  <c:v>3.0226860000000001E-5</c:v>
                </c:pt>
                <c:pt idx="29125">
                  <c:v>3.0221309999999999E-5</c:v>
                </c:pt>
                <c:pt idx="29126">
                  <c:v>3.0216250000000001E-5</c:v>
                </c:pt>
                <c:pt idx="29127">
                  <c:v>3.0213150000000001E-5</c:v>
                </c:pt>
                <c:pt idx="29128">
                  <c:v>3.021159E-5</c:v>
                </c:pt>
                <c:pt idx="29129">
                  <c:v>3.0211289999999999E-5</c:v>
                </c:pt>
                <c:pt idx="29130">
                  <c:v>3.0211679999999999E-5</c:v>
                </c:pt>
                <c:pt idx="29131">
                  <c:v>3.0211760000000002E-5</c:v>
                </c:pt>
                <c:pt idx="29132">
                  <c:v>3.0211460000000001E-5</c:v>
                </c:pt>
                <c:pt idx="29133">
                  <c:v>3.021033E-5</c:v>
                </c:pt>
                <c:pt idx="29134">
                  <c:v>3.020839E-5</c:v>
                </c:pt>
                <c:pt idx="29135">
                  <c:v>3.0205769999999999E-5</c:v>
                </c:pt>
                <c:pt idx="29136">
                  <c:v>3.020258E-5</c:v>
                </c:pt>
                <c:pt idx="29137">
                  <c:v>3.0199169999999998E-5</c:v>
                </c:pt>
                <c:pt idx="29138">
                  <c:v>3.019585E-5</c:v>
                </c:pt>
                <c:pt idx="29139">
                  <c:v>3.01928E-5</c:v>
                </c:pt>
                <c:pt idx="29140">
                  <c:v>3.0190150000000001E-5</c:v>
                </c:pt>
                <c:pt idx="29141">
                  <c:v>3.0187889999999999E-5</c:v>
                </c:pt>
                <c:pt idx="29142">
                  <c:v>3.018597E-5</c:v>
                </c:pt>
                <c:pt idx="29143">
                  <c:v>3.0184240000000001E-5</c:v>
                </c:pt>
                <c:pt idx="29144">
                  <c:v>3.0182700000000002E-5</c:v>
                </c:pt>
                <c:pt idx="29145">
                  <c:v>3.018113E-5</c:v>
                </c:pt>
                <c:pt idx="29146">
                  <c:v>3.017953E-5</c:v>
                </c:pt>
                <c:pt idx="29147">
                  <c:v>3.0177669999999999E-5</c:v>
                </c:pt>
                <c:pt idx="29148">
                  <c:v>3.0175739999999999E-5</c:v>
                </c:pt>
                <c:pt idx="29149">
                  <c:v>3.017357E-5</c:v>
                </c:pt>
                <c:pt idx="29150">
                  <c:v>3.0171320000000002E-5</c:v>
                </c:pt>
                <c:pt idx="29151">
                  <c:v>3.0169030000000001E-5</c:v>
                </c:pt>
                <c:pt idx="29152">
                  <c:v>3.016675E-5</c:v>
                </c:pt>
                <c:pt idx="29153">
                  <c:v>3.016451E-5</c:v>
                </c:pt>
                <c:pt idx="29154">
                  <c:v>3.0162400000000001E-5</c:v>
                </c:pt>
                <c:pt idx="29155">
                  <c:v>3.0160360000000001E-5</c:v>
                </c:pt>
                <c:pt idx="29156">
                  <c:v>3.0158439999999999E-5</c:v>
                </c:pt>
                <c:pt idx="29157">
                  <c:v>3.0156649999999999E-5</c:v>
                </c:pt>
                <c:pt idx="29158">
                  <c:v>3.015478E-5</c:v>
                </c:pt>
                <c:pt idx="29159">
                  <c:v>3.015294E-5</c:v>
                </c:pt>
                <c:pt idx="29160">
                  <c:v>3.015105E-5</c:v>
                </c:pt>
                <c:pt idx="29161">
                  <c:v>3.0149130000000001E-5</c:v>
                </c:pt>
                <c:pt idx="29162">
                  <c:v>3.0147190000000001E-5</c:v>
                </c:pt>
                <c:pt idx="29163">
                  <c:v>3.0145110000000001E-5</c:v>
                </c:pt>
                <c:pt idx="29164">
                  <c:v>3.0143070000000001E-5</c:v>
                </c:pt>
                <c:pt idx="29165">
                  <c:v>3.014107E-5</c:v>
                </c:pt>
                <c:pt idx="29166">
                  <c:v>3.0139079999999999E-5</c:v>
                </c:pt>
                <c:pt idx="29167">
                  <c:v>3.0137089999999999E-5</c:v>
                </c:pt>
                <c:pt idx="29168">
                  <c:v>3.013517E-5</c:v>
                </c:pt>
                <c:pt idx="29169">
                  <c:v>3.013328E-5</c:v>
                </c:pt>
                <c:pt idx="29170">
                  <c:v>3.0131379999999999E-5</c:v>
                </c:pt>
                <c:pt idx="29171">
                  <c:v>3.01295E-5</c:v>
                </c:pt>
                <c:pt idx="29172">
                  <c:v>3.0127580000000001E-5</c:v>
                </c:pt>
                <c:pt idx="29173">
                  <c:v>3.0125740000000001E-5</c:v>
                </c:pt>
                <c:pt idx="29174">
                  <c:v>3.0123900000000001E-5</c:v>
                </c:pt>
                <c:pt idx="29175">
                  <c:v>3.0122000000000001E-5</c:v>
                </c:pt>
                <c:pt idx="29176">
                  <c:v>3.012006E-5</c:v>
                </c:pt>
                <c:pt idx="29177">
                  <c:v>3.0118199999999999E-5</c:v>
                </c:pt>
                <c:pt idx="29178">
                  <c:v>3.011627E-5</c:v>
                </c:pt>
                <c:pt idx="29179">
                  <c:v>3.0114319999999999E-5</c:v>
                </c:pt>
                <c:pt idx="29180">
                  <c:v>3.0112389999999999E-5</c:v>
                </c:pt>
                <c:pt idx="29181">
                  <c:v>3.011046E-5</c:v>
                </c:pt>
                <c:pt idx="29182">
                  <c:v>3.010857E-5</c:v>
                </c:pt>
                <c:pt idx="29183">
                  <c:v>3.0106569999999999E-5</c:v>
                </c:pt>
                <c:pt idx="29184">
                  <c:v>3.010461E-5</c:v>
                </c:pt>
                <c:pt idx="29185">
                  <c:v>3.010267E-5</c:v>
                </c:pt>
                <c:pt idx="29186">
                  <c:v>3.0100809999999999E-5</c:v>
                </c:pt>
                <c:pt idx="29187">
                  <c:v>3.009894E-5</c:v>
                </c:pt>
                <c:pt idx="29188">
                  <c:v>3.009709E-5</c:v>
                </c:pt>
                <c:pt idx="29189">
                  <c:v>3.0095239999999999E-5</c:v>
                </c:pt>
                <c:pt idx="29190">
                  <c:v>3.0093359999999999E-5</c:v>
                </c:pt>
                <c:pt idx="29191">
                  <c:v>3.0091590000000001E-5</c:v>
                </c:pt>
                <c:pt idx="29192">
                  <c:v>3.0089700000000001E-5</c:v>
                </c:pt>
                <c:pt idx="29193">
                  <c:v>3.0087820000000002E-5</c:v>
                </c:pt>
                <c:pt idx="29194">
                  <c:v>3.0085849999999999E-5</c:v>
                </c:pt>
                <c:pt idx="29195">
                  <c:v>3.0083980000000001E-5</c:v>
                </c:pt>
                <c:pt idx="29196">
                  <c:v>3.0082069999999999E-5</c:v>
                </c:pt>
                <c:pt idx="29197">
                  <c:v>3.0080110000000001E-5</c:v>
                </c:pt>
                <c:pt idx="29198">
                  <c:v>3.0078189999999999E-5</c:v>
                </c:pt>
                <c:pt idx="29199">
                  <c:v>3.0076340000000001E-5</c:v>
                </c:pt>
                <c:pt idx="29200">
                  <c:v>3.0074459999999999E-5</c:v>
                </c:pt>
                <c:pt idx="29201">
                  <c:v>3.0072619999999999E-5</c:v>
                </c:pt>
                <c:pt idx="29202">
                  <c:v>3.0070760000000001E-5</c:v>
                </c:pt>
                <c:pt idx="29203">
                  <c:v>3.006886E-5</c:v>
                </c:pt>
                <c:pt idx="29204">
                  <c:v>3.0066959999999999E-5</c:v>
                </c:pt>
                <c:pt idx="29205">
                  <c:v>3.0065059999999998E-5</c:v>
                </c:pt>
                <c:pt idx="29206">
                  <c:v>3.0063219999999998E-5</c:v>
                </c:pt>
                <c:pt idx="29207">
                  <c:v>3.00614E-5</c:v>
                </c:pt>
                <c:pt idx="29208">
                  <c:v>3.0059589999999999E-5</c:v>
                </c:pt>
                <c:pt idx="29209">
                  <c:v>3.0057759999999999E-5</c:v>
                </c:pt>
                <c:pt idx="29210">
                  <c:v>3.0055869999999999E-5</c:v>
                </c:pt>
                <c:pt idx="29211">
                  <c:v>3.005389E-5</c:v>
                </c:pt>
                <c:pt idx="29212">
                  <c:v>3.0051889999999999E-5</c:v>
                </c:pt>
                <c:pt idx="29213">
                  <c:v>3.004997E-5</c:v>
                </c:pt>
                <c:pt idx="29214">
                  <c:v>3.0048140000000001E-5</c:v>
                </c:pt>
                <c:pt idx="29215">
                  <c:v>3.0046310000000001E-5</c:v>
                </c:pt>
                <c:pt idx="29216">
                  <c:v>3.004455E-5</c:v>
                </c:pt>
                <c:pt idx="29217">
                  <c:v>3.0042680000000002E-5</c:v>
                </c:pt>
                <c:pt idx="29218">
                  <c:v>3.0040799999999999E-5</c:v>
                </c:pt>
                <c:pt idx="29219">
                  <c:v>3.0038909999999999E-5</c:v>
                </c:pt>
                <c:pt idx="29220">
                  <c:v>3.003699E-5</c:v>
                </c:pt>
                <c:pt idx="29221">
                  <c:v>3.003506E-5</c:v>
                </c:pt>
                <c:pt idx="29222">
                  <c:v>3.0033130000000001E-5</c:v>
                </c:pt>
                <c:pt idx="29223">
                  <c:v>3.0031200000000001E-5</c:v>
                </c:pt>
                <c:pt idx="29224">
                  <c:v>3.0029369999999999E-5</c:v>
                </c:pt>
                <c:pt idx="29225">
                  <c:v>3.002759E-5</c:v>
                </c:pt>
                <c:pt idx="29226">
                  <c:v>3.0025839999999999E-5</c:v>
                </c:pt>
                <c:pt idx="29227">
                  <c:v>3.0024070000000001E-5</c:v>
                </c:pt>
                <c:pt idx="29228">
                  <c:v>3.002227E-5</c:v>
                </c:pt>
                <c:pt idx="29229">
                  <c:v>3.002047E-5</c:v>
                </c:pt>
                <c:pt idx="29230">
                  <c:v>3.001854E-5</c:v>
                </c:pt>
                <c:pt idx="29231">
                  <c:v>3.0016639999999999E-5</c:v>
                </c:pt>
                <c:pt idx="29232">
                  <c:v>3.0014630000000001E-5</c:v>
                </c:pt>
                <c:pt idx="29233">
                  <c:v>3.0012709999999999E-5</c:v>
                </c:pt>
                <c:pt idx="29234">
                  <c:v>3.0010800000000001E-5</c:v>
                </c:pt>
                <c:pt idx="29235">
                  <c:v>3.0008889999999999E-5</c:v>
                </c:pt>
                <c:pt idx="29236">
                  <c:v>3.000701E-5</c:v>
                </c:pt>
                <c:pt idx="29237">
                  <c:v>3.0005109999999999E-5</c:v>
                </c:pt>
                <c:pt idx="29238">
                  <c:v>3.0003309999999999E-5</c:v>
                </c:pt>
                <c:pt idx="29239">
                  <c:v>3.0001519999999999E-5</c:v>
                </c:pt>
                <c:pt idx="29240">
                  <c:v>2.999974E-5</c:v>
                </c:pt>
                <c:pt idx="29241">
                  <c:v>2.9997970000000001E-5</c:v>
                </c:pt>
                <c:pt idx="29242">
                  <c:v>2.9996090000000002E-5</c:v>
                </c:pt>
                <c:pt idx="29243">
                  <c:v>2.999423E-5</c:v>
                </c:pt>
                <c:pt idx="29244">
                  <c:v>2.999238E-5</c:v>
                </c:pt>
                <c:pt idx="29245">
                  <c:v>2.9990510000000001E-5</c:v>
                </c:pt>
                <c:pt idx="29246">
                  <c:v>2.9988689999999999E-5</c:v>
                </c:pt>
                <c:pt idx="29247">
                  <c:v>2.9986799999999999E-5</c:v>
                </c:pt>
                <c:pt idx="29248">
                  <c:v>2.9984959999999999E-5</c:v>
                </c:pt>
                <c:pt idx="29249">
                  <c:v>2.998304E-5</c:v>
                </c:pt>
                <c:pt idx="29250">
                  <c:v>2.9981139999999999E-5</c:v>
                </c:pt>
                <c:pt idx="29251">
                  <c:v>2.9979249999999999E-5</c:v>
                </c:pt>
                <c:pt idx="29252">
                  <c:v>2.9977349999999999E-5</c:v>
                </c:pt>
                <c:pt idx="29253">
                  <c:v>2.9975509999999999E-5</c:v>
                </c:pt>
                <c:pt idx="29254">
                  <c:v>2.9973679999999999E-5</c:v>
                </c:pt>
                <c:pt idx="29255">
                  <c:v>2.997185E-5</c:v>
                </c:pt>
                <c:pt idx="29256">
                  <c:v>2.9970049999999999E-5</c:v>
                </c:pt>
                <c:pt idx="29257">
                  <c:v>2.996832E-5</c:v>
                </c:pt>
                <c:pt idx="29258">
                  <c:v>2.996647E-5</c:v>
                </c:pt>
                <c:pt idx="29259">
                  <c:v>2.9964600000000001E-5</c:v>
                </c:pt>
                <c:pt idx="29260">
                  <c:v>2.9962660000000001E-5</c:v>
                </c:pt>
                <c:pt idx="29261">
                  <c:v>2.9960770000000001E-5</c:v>
                </c:pt>
                <c:pt idx="29262">
                  <c:v>2.9958899999999999E-5</c:v>
                </c:pt>
                <c:pt idx="29263">
                  <c:v>2.9956969999999999E-5</c:v>
                </c:pt>
                <c:pt idx="29264">
                  <c:v>2.9955129999999999E-5</c:v>
                </c:pt>
                <c:pt idx="29265">
                  <c:v>2.9953320000000001E-5</c:v>
                </c:pt>
                <c:pt idx="29266">
                  <c:v>2.9951489999999999E-5</c:v>
                </c:pt>
                <c:pt idx="29267">
                  <c:v>2.9949680000000001E-5</c:v>
                </c:pt>
                <c:pt idx="29268">
                  <c:v>2.994787E-5</c:v>
                </c:pt>
                <c:pt idx="29269">
                  <c:v>2.9946019999999999E-5</c:v>
                </c:pt>
                <c:pt idx="29270">
                  <c:v>2.9944160000000001E-5</c:v>
                </c:pt>
                <c:pt idx="29271">
                  <c:v>2.9942239999999999E-5</c:v>
                </c:pt>
                <c:pt idx="29272">
                  <c:v>2.9940349999999999E-5</c:v>
                </c:pt>
                <c:pt idx="29273">
                  <c:v>2.9938450000000001E-5</c:v>
                </c:pt>
                <c:pt idx="29274">
                  <c:v>2.9936579999999999E-5</c:v>
                </c:pt>
                <c:pt idx="29275">
                  <c:v>2.9934789999999999E-5</c:v>
                </c:pt>
                <c:pt idx="29276">
                  <c:v>2.9932949999999999E-5</c:v>
                </c:pt>
                <c:pt idx="29277">
                  <c:v>2.9931180000000001E-5</c:v>
                </c:pt>
                <c:pt idx="29278">
                  <c:v>2.992937E-5</c:v>
                </c:pt>
                <c:pt idx="29279">
                  <c:v>2.9927600000000001E-5</c:v>
                </c:pt>
                <c:pt idx="29280">
                  <c:v>2.992564E-5</c:v>
                </c:pt>
                <c:pt idx="29281">
                  <c:v>2.992371E-5</c:v>
                </c:pt>
                <c:pt idx="29282">
                  <c:v>2.9921799999999999E-5</c:v>
                </c:pt>
                <c:pt idx="29283">
                  <c:v>2.9919890000000001E-5</c:v>
                </c:pt>
                <c:pt idx="29284">
                  <c:v>2.9918060000000001E-5</c:v>
                </c:pt>
                <c:pt idx="29285">
                  <c:v>2.9916239999999999E-5</c:v>
                </c:pt>
                <c:pt idx="29286">
                  <c:v>2.9914420000000001E-5</c:v>
                </c:pt>
                <c:pt idx="29287">
                  <c:v>2.9912599999999999E-5</c:v>
                </c:pt>
                <c:pt idx="29288">
                  <c:v>2.991078E-5</c:v>
                </c:pt>
                <c:pt idx="29289">
                  <c:v>2.9909050000000001E-5</c:v>
                </c:pt>
                <c:pt idx="29290">
                  <c:v>2.9907160000000001E-5</c:v>
                </c:pt>
                <c:pt idx="29291">
                  <c:v>2.9905270000000001E-5</c:v>
                </c:pt>
                <c:pt idx="29292">
                  <c:v>2.9903299999999999E-5</c:v>
                </c:pt>
                <c:pt idx="29293">
                  <c:v>2.9901440000000001E-5</c:v>
                </c:pt>
                <c:pt idx="29294">
                  <c:v>2.9899560000000001E-5</c:v>
                </c:pt>
                <c:pt idx="29295">
                  <c:v>2.9897739999999999E-5</c:v>
                </c:pt>
                <c:pt idx="29296">
                  <c:v>2.9895849999999999E-5</c:v>
                </c:pt>
                <c:pt idx="29297">
                  <c:v>2.9894040000000002E-5</c:v>
                </c:pt>
                <c:pt idx="29298">
                  <c:v>2.9892250000000002E-5</c:v>
                </c:pt>
                <c:pt idx="29299">
                  <c:v>2.989039E-5</c:v>
                </c:pt>
                <c:pt idx="29300">
                  <c:v>2.9888510000000001E-5</c:v>
                </c:pt>
                <c:pt idx="29301">
                  <c:v>2.9886580000000001E-5</c:v>
                </c:pt>
                <c:pt idx="29302">
                  <c:v>2.9884690000000001E-5</c:v>
                </c:pt>
                <c:pt idx="29303">
                  <c:v>2.988283E-5</c:v>
                </c:pt>
                <c:pt idx="29304">
                  <c:v>2.9880910000000001E-5</c:v>
                </c:pt>
                <c:pt idx="29305">
                  <c:v>2.9878989999999999E-5</c:v>
                </c:pt>
                <c:pt idx="29306">
                  <c:v>2.9877149999999999E-5</c:v>
                </c:pt>
                <c:pt idx="29307">
                  <c:v>2.987528E-5</c:v>
                </c:pt>
                <c:pt idx="29308">
                  <c:v>2.9873410000000002E-5</c:v>
                </c:pt>
                <c:pt idx="29309">
                  <c:v>2.9871579999999999E-5</c:v>
                </c:pt>
                <c:pt idx="29310">
                  <c:v>2.986971E-5</c:v>
                </c:pt>
                <c:pt idx="29311">
                  <c:v>2.986791E-5</c:v>
                </c:pt>
                <c:pt idx="29312">
                  <c:v>2.9866130000000001E-5</c:v>
                </c:pt>
                <c:pt idx="29313">
                  <c:v>2.9864300000000001E-5</c:v>
                </c:pt>
                <c:pt idx="29314">
                  <c:v>2.986244E-5</c:v>
                </c:pt>
                <c:pt idx="29315">
                  <c:v>2.986055E-5</c:v>
                </c:pt>
                <c:pt idx="29316">
                  <c:v>2.9858739999999999E-5</c:v>
                </c:pt>
                <c:pt idx="29317">
                  <c:v>2.985687E-5</c:v>
                </c:pt>
                <c:pt idx="29318">
                  <c:v>2.9854990000000001E-5</c:v>
                </c:pt>
                <c:pt idx="29319">
                  <c:v>2.9853169999999999E-5</c:v>
                </c:pt>
                <c:pt idx="29320">
                  <c:v>2.9851229999999998E-5</c:v>
                </c:pt>
                <c:pt idx="29321">
                  <c:v>2.9849230000000001E-5</c:v>
                </c:pt>
                <c:pt idx="29322">
                  <c:v>2.9847290000000001E-5</c:v>
                </c:pt>
                <c:pt idx="29323">
                  <c:v>2.9845419999999999E-5</c:v>
                </c:pt>
                <c:pt idx="29324">
                  <c:v>2.9843579999999999E-5</c:v>
                </c:pt>
                <c:pt idx="29325">
                  <c:v>2.984176E-5</c:v>
                </c:pt>
                <c:pt idx="29326">
                  <c:v>2.9839930000000001E-5</c:v>
                </c:pt>
                <c:pt idx="29327">
                  <c:v>2.9838140000000001E-5</c:v>
                </c:pt>
                <c:pt idx="29328">
                  <c:v>2.983633E-5</c:v>
                </c:pt>
                <c:pt idx="29329">
                  <c:v>2.9834479999999999E-5</c:v>
                </c:pt>
                <c:pt idx="29330">
                  <c:v>2.983261E-5</c:v>
                </c:pt>
                <c:pt idx="29331">
                  <c:v>2.9830730000000001E-5</c:v>
                </c:pt>
                <c:pt idx="29332">
                  <c:v>2.9828790000000001E-5</c:v>
                </c:pt>
                <c:pt idx="29333">
                  <c:v>2.982699E-5</c:v>
                </c:pt>
                <c:pt idx="29334">
                  <c:v>2.9825170000000002E-5</c:v>
                </c:pt>
                <c:pt idx="29335">
                  <c:v>2.982331E-5</c:v>
                </c:pt>
                <c:pt idx="29336">
                  <c:v>2.982147E-5</c:v>
                </c:pt>
                <c:pt idx="29337">
                  <c:v>2.9819490000000001E-5</c:v>
                </c:pt>
                <c:pt idx="29338">
                  <c:v>2.981749E-5</c:v>
                </c:pt>
                <c:pt idx="29339">
                  <c:v>2.981555E-5</c:v>
                </c:pt>
                <c:pt idx="29340">
                  <c:v>2.9813699999999999E-5</c:v>
                </c:pt>
                <c:pt idx="29341">
                  <c:v>2.981183E-5</c:v>
                </c:pt>
                <c:pt idx="29342">
                  <c:v>2.9809969999999999E-5</c:v>
                </c:pt>
                <c:pt idx="29343">
                  <c:v>2.98081E-5</c:v>
                </c:pt>
                <c:pt idx="29344">
                  <c:v>2.9806270000000001E-5</c:v>
                </c:pt>
                <c:pt idx="29345">
                  <c:v>2.9804409999999999E-5</c:v>
                </c:pt>
                <c:pt idx="29346">
                  <c:v>2.9802600000000002E-5</c:v>
                </c:pt>
                <c:pt idx="29347">
                  <c:v>2.980084E-5</c:v>
                </c:pt>
                <c:pt idx="29348">
                  <c:v>2.979899E-5</c:v>
                </c:pt>
                <c:pt idx="29349">
                  <c:v>2.979711E-5</c:v>
                </c:pt>
                <c:pt idx="29350">
                  <c:v>2.9795149999999999E-5</c:v>
                </c:pt>
                <c:pt idx="29351">
                  <c:v>2.979333E-5</c:v>
                </c:pt>
                <c:pt idx="29352">
                  <c:v>2.979149E-5</c:v>
                </c:pt>
                <c:pt idx="29353">
                  <c:v>2.9789610000000001E-5</c:v>
                </c:pt>
                <c:pt idx="29354">
                  <c:v>2.9787739999999999E-5</c:v>
                </c:pt>
                <c:pt idx="29355">
                  <c:v>2.978577E-5</c:v>
                </c:pt>
                <c:pt idx="29356">
                  <c:v>2.9783850000000001E-5</c:v>
                </c:pt>
                <c:pt idx="29357">
                  <c:v>2.9781860000000001E-5</c:v>
                </c:pt>
                <c:pt idx="29358">
                  <c:v>2.977996E-5</c:v>
                </c:pt>
                <c:pt idx="29359">
                  <c:v>2.9778109999999999E-5</c:v>
                </c:pt>
                <c:pt idx="29360">
                  <c:v>2.9776219999999999E-5</c:v>
                </c:pt>
                <c:pt idx="29361">
                  <c:v>2.9774369999999999E-5</c:v>
                </c:pt>
                <c:pt idx="29362">
                  <c:v>2.9772589999999999E-5</c:v>
                </c:pt>
                <c:pt idx="29363">
                  <c:v>2.9770829999999998E-5</c:v>
                </c:pt>
                <c:pt idx="29364">
                  <c:v>2.9768940000000002E-5</c:v>
                </c:pt>
                <c:pt idx="29365">
                  <c:v>2.9767090000000001E-5</c:v>
                </c:pt>
                <c:pt idx="29366">
                  <c:v>2.9765129999999999E-5</c:v>
                </c:pt>
                <c:pt idx="29367">
                  <c:v>2.9763220000000001E-5</c:v>
                </c:pt>
                <c:pt idx="29368">
                  <c:v>2.976131E-5</c:v>
                </c:pt>
                <c:pt idx="29369">
                  <c:v>2.9759409999999999E-5</c:v>
                </c:pt>
                <c:pt idx="29370">
                  <c:v>2.9757569999999999E-5</c:v>
                </c:pt>
                <c:pt idx="29371">
                  <c:v>2.9755629999999999E-5</c:v>
                </c:pt>
                <c:pt idx="29372">
                  <c:v>2.9753720000000001E-5</c:v>
                </c:pt>
                <c:pt idx="29373">
                  <c:v>2.9751880000000001E-5</c:v>
                </c:pt>
                <c:pt idx="29374">
                  <c:v>2.9749990000000001E-5</c:v>
                </c:pt>
                <c:pt idx="29375">
                  <c:v>2.9748129999999999E-5</c:v>
                </c:pt>
                <c:pt idx="29376">
                  <c:v>2.97463E-5</c:v>
                </c:pt>
                <c:pt idx="29377">
                  <c:v>2.9744430000000001E-5</c:v>
                </c:pt>
                <c:pt idx="29378">
                  <c:v>2.9742530000000001E-5</c:v>
                </c:pt>
                <c:pt idx="29379">
                  <c:v>2.9740600000000001E-5</c:v>
                </c:pt>
                <c:pt idx="29380">
                  <c:v>2.9738760000000001E-5</c:v>
                </c:pt>
                <c:pt idx="29381">
                  <c:v>2.9736920000000001E-5</c:v>
                </c:pt>
                <c:pt idx="29382">
                  <c:v>2.9734999999999999E-5</c:v>
                </c:pt>
                <c:pt idx="29383">
                  <c:v>2.9733140000000001E-5</c:v>
                </c:pt>
                <c:pt idx="29384">
                  <c:v>2.9731200000000001E-5</c:v>
                </c:pt>
                <c:pt idx="29385">
                  <c:v>2.9729310000000001E-5</c:v>
                </c:pt>
                <c:pt idx="29386">
                  <c:v>2.9727380000000001E-5</c:v>
                </c:pt>
                <c:pt idx="29387">
                  <c:v>2.9725459999999999E-5</c:v>
                </c:pt>
                <c:pt idx="29388">
                  <c:v>2.972359E-5</c:v>
                </c:pt>
                <c:pt idx="29389">
                  <c:v>2.9721750000000001E-5</c:v>
                </c:pt>
                <c:pt idx="29390">
                  <c:v>2.9719910000000001E-5</c:v>
                </c:pt>
                <c:pt idx="29391">
                  <c:v>2.9718049999999999E-5</c:v>
                </c:pt>
                <c:pt idx="29392">
                  <c:v>2.9716159999999999E-5</c:v>
                </c:pt>
                <c:pt idx="29393">
                  <c:v>2.971438E-5</c:v>
                </c:pt>
                <c:pt idx="29394">
                  <c:v>2.9712529999999999E-5</c:v>
                </c:pt>
                <c:pt idx="29395">
                  <c:v>2.9710670000000001E-5</c:v>
                </c:pt>
                <c:pt idx="29396">
                  <c:v>2.9708899999999999E-5</c:v>
                </c:pt>
                <c:pt idx="29397">
                  <c:v>2.9707009999999999E-5</c:v>
                </c:pt>
                <c:pt idx="29398">
                  <c:v>2.970504E-5</c:v>
                </c:pt>
                <c:pt idx="29399">
                  <c:v>2.9703039999999999E-5</c:v>
                </c:pt>
                <c:pt idx="29400">
                  <c:v>2.9701099999999999E-5</c:v>
                </c:pt>
                <c:pt idx="29401">
                  <c:v>2.969918E-5</c:v>
                </c:pt>
                <c:pt idx="29402">
                  <c:v>2.969729E-5</c:v>
                </c:pt>
                <c:pt idx="29403">
                  <c:v>2.9695410000000001E-5</c:v>
                </c:pt>
                <c:pt idx="29404">
                  <c:v>2.969351E-5</c:v>
                </c:pt>
                <c:pt idx="29405">
                  <c:v>2.9691730000000001E-5</c:v>
                </c:pt>
                <c:pt idx="29406">
                  <c:v>2.968992E-5</c:v>
                </c:pt>
                <c:pt idx="29407">
                  <c:v>2.9688100000000001E-5</c:v>
                </c:pt>
                <c:pt idx="29408">
                  <c:v>2.9686369999999999E-5</c:v>
                </c:pt>
                <c:pt idx="29409">
                  <c:v>2.9684470000000001E-5</c:v>
                </c:pt>
                <c:pt idx="29410">
                  <c:v>2.9682580000000001E-5</c:v>
                </c:pt>
                <c:pt idx="29411">
                  <c:v>2.9680590000000001E-5</c:v>
                </c:pt>
                <c:pt idx="29412">
                  <c:v>2.9678669999999999E-5</c:v>
                </c:pt>
                <c:pt idx="29413">
                  <c:v>2.9676720000000001E-5</c:v>
                </c:pt>
                <c:pt idx="29414">
                  <c:v>2.967491E-5</c:v>
                </c:pt>
                <c:pt idx="29415">
                  <c:v>2.9672980000000001E-5</c:v>
                </c:pt>
                <c:pt idx="29416">
                  <c:v>2.9671050000000001E-5</c:v>
                </c:pt>
                <c:pt idx="29417">
                  <c:v>2.9669160000000001E-5</c:v>
                </c:pt>
                <c:pt idx="29418">
                  <c:v>2.96673E-5</c:v>
                </c:pt>
                <c:pt idx="29419">
                  <c:v>2.9665449999999999E-5</c:v>
                </c:pt>
                <c:pt idx="29420">
                  <c:v>2.9663590000000001E-5</c:v>
                </c:pt>
                <c:pt idx="29421">
                  <c:v>2.9661750000000001E-5</c:v>
                </c:pt>
                <c:pt idx="29422">
                  <c:v>2.9659969999999999E-5</c:v>
                </c:pt>
                <c:pt idx="29423">
                  <c:v>2.9658129999999999E-5</c:v>
                </c:pt>
                <c:pt idx="29424">
                  <c:v>2.965636E-5</c:v>
                </c:pt>
                <c:pt idx="29425">
                  <c:v>2.9654459999999999E-5</c:v>
                </c:pt>
                <c:pt idx="29426">
                  <c:v>2.9652590000000001E-5</c:v>
                </c:pt>
                <c:pt idx="29427">
                  <c:v>2.9650660000000001E-5</c:v>
                </c:pt>
                <c:pt idx="29428">
                  <c:v>2.9648639999999999E-5</c:v>
                </c:pt>
                <c:pt idx="29429">
                  <c:v>2.9646680000000001E-5</c:v>
                </c:pt>
                <c:pt idx="29430">
                  <c:v>2.964473E-5</c:v>
                </c:pt>
                <c:pt idx="29431">
                  <c:v>2.9642820000000002E-5</c:v>
                </c:pt>
                <c:pt idx="29432">
                  <c:v>2.9640989999999999E-5</c:v>
                </c:pt>
                <c:pt idx="29433">
                  <c:v>2.9639149999999999E-5</c:v>
                </c:pt>
                <c:pt idx="29434">
                  <c:v>2.9637349999999998E-5</c:v>
                </c:pt>
                <c:pt idx="29435">
                  <c:v>2.963549E-5</c:v>
                </c:pt>
                <c:pt idx="29436">
                  <c:v>2.9633660000000001E-5</c:v>
                </c:pt>
                <c:pt idx="29437">
                  <c:v>2.9631730000000002E-5</c:v>
                </c:pt>
                <c:pt idx="29438">
                  <c:v>2.9629809999999999E-5</c:v>
                </c:pt>
                <c:pt idx="29439">
                  <c:v>2.9627919999999999E-5</c:v>
                </c:pt>
                <c:pt idx="29440">
                  <c:v>2.962599E-5</c:v>
                </c:pt>
                <c:pt idx="29441">
                  <c:v>2.9624189999999999E-5</c:v>
                </c:pt>
                <c:pt idx="29442">
                  <c:v>2.9622249999999999E-5</c:v>
                </c:pt>
                <c:pt idx="29443">
                  <c:v>2.962032E-5</c:v>
                </c:pt>
                <c:pt idx="29444">
                  <c:v>2.961839E-5</c:v>
                </c:pt>
                <c:pt idx="29445">
                  <c:v>2.9616479999999999E-5</c:v>
                </c:pt>
                <c:pt idx="29446">
                  <c:v>2.9614599999999999E-5</c:v>
                </c:pt>
                <c:pt idx="29447">
                  <c:v>2.9612680000000001E-5</c:v>
                </c:pt>
                <c:pt idx="29448">
                  <c:v>2.961088E-5</c:v>
                </c:pt>
                <c:pt idx="29449">
                  <c:v>2.9609050000000001E-5</c:v>
                </c:pt>
                <c:pt idx="29450">
                  <c:v>2.9607210000000001E-5</c:v>
                </c:pt>
                <c:pt idx="29451">
                  <c:v>2.9605370000000001E-5</c:v>
                </c:pt>
                <c:pt idx="29452">
                  <c:v>2.9603449999999999E-5</c:v>
                </c:pt>
                <c:pt idx="29453">
                  <c:v>2.9601509999999998E-5</c:v>
                </c:pt>
                <c:pt idx="29454">
                  <c:v>2.9599619999999998E-5</c:v>
                </c:pt>
                <c:pt idx="29455">
                  <c:v>2.959761E-5</c:v>
                </c:pt>
                <c:pt idx="29456">
                  <c:v>2.9595659999999999E-5</c:v>
                </c:pt>
                <c:pt idx="29457">
                  <c:v>2.9593710000000002E-5</c:v>
                </c:pt>
                <c:pt idx="29458">
                  <c:v>2.959189E-5</c:v>
                </c:pt>
                <c:pt idx="29459">
                  <c:v>2.9589980000000002E-5</c:v>
                </c:pt>
                <c:pt idx="29460">
                  <c:v>2.9588130000000001E-5</c:v>
                </c:pt>
                <c:pt idx="29461">
                  <c:v>2.958623E-5</c:v>
                </c:pt>
                <c:pt idx="29462">
                  <c:v>2.9584310000000001E-5</c:v>
                </c:pt>
                <c:pt idx="29463">
                  <c:v>2.9582439999999999E-5</c:v>
                </c:pt>
                <c:pt idx="29464">
                  <c:v>2.9580630000000001E-5</c:v>
                </c:pt>
                <c:pt idx="29465">
                  <c:v>2.957877E-5</c:v>
                </c:pt>
                <c:pt idx="29466">
                  <c:v>2.9576940000000001E-5</c:v>
                </c:pt>
                <c:pt idx="29467">
                  <c:v>2.9574969999999998E-5</c:v>
                </c:pt>
                <c:pt idx="29468">
                  <c:v>2.957305E-5</c:v>
                </c:pt>
                <c:pt idx="29469">
                  <c:v>2.957116E-5</c:v>
                </c:pt>
                <c:pt idx="29470">
                  <c:v>2.9569219999999999E-5</c:v>
                </c:pt>
                <c:pt idx="29471">
                  <c:v>2.9567300000000001E-5</c:v>
                </c:pt>
                <c:pt idx="29472">
                  <c:v>2.9565370000000001E-5</c:v>
                </c:pt>
                <c:pt idx="29473">
                  <c:v>2.9563499999999999E-5</c:v>
                </c:pt>
                <c:pt idx="29474">
                  <c:v>2.9561590000000001E-5</c:v>
                </c:pt>
                <c:pt idx="29475">
                  <c:v>2.955969E-5</c:v>
                </c:pt>
                <c:pt idx="29476">
                  <c:v>2.9557710000000001E-5</c:v>
                </c:pt>
                <c:pt idx="29477">
                  <c:v>2.9555780000000001E-5</c:v>
                </c:pt>
                <c:pt idx="29478">
                  <c:v>2.9553890000000001E-5</c:v>
                </c:pt>
                <c:pt idx="29479">
                  <c:v>2.955194E-5</c:v>
                </c:pt>
                <c:pt idx="29480">
                  <c:v>2.9550070000000001E-5</c:v>
                </c:pt>
                <c:pt idx="29481">
                  <c:v>2.9548139999999999E-5</c:v>
                </c:pt>
                <c:pt idx="29482">
                  <c:v>2.954627E-5</c:v>
                </c:pt>
                <c:pt idx="29483">
                  <c:v>2.954443E-5</c:v>
                </c:pt>
                <c:pt idx="29484">
                  <c:v>2.9542550000000001E-5</c:v>
                </c:pt>
                <c:pt idx="29485">
                  <c:v>2.9540689999999999E-5</c:v>
                </c:pt>
                <c:pt idx="29486">
                  <c:v>2.953877E-5</c:v>
                </c:pt>
                <c:pt idx="29487">
                  <c:v>2.9536859999999999E-5</c:v>
                </c:pt>
                <c:pt idx="29488">
                  <c:v>2.9534950000000001E-5</c:v>
                </c:pt>
                <c:pt idx="29489">
                  <c:v>2.9533020000000001E-5</c:v>
                </c:pt>
                <c:pt idx="29490">
                  <c:v>2.9531030000000001E-5</c:v>
                </c:pt>
                <c:pt idx="29491">
                  <c:v>2.9529050000000001E-5</c:v>
                </c:pt>
                <c:pt idx="29492">
                  <c:v>2.9527129999999999E-5</c:v>
                </c:pt>
                <c:pt idx="29493">
                  <c:v>2.9525270000000001E-5</c:v>
                </c:pt>
                <c:pt idx="29494">
                  <c:v>2.952336E-5</c:v>
                </c:pt>
                <c:pt idx="29495">
                  <c:v>2.9521540000000001E-5</c:v>
                </c:pt>
                <c:pt idx="29496">
                  <c:v>2.951959E-5</c:v>
                </c:pt>
                <c:pt idx="29497">
                  <c:v>2.9517679999999999E-5</c:v>
                </c:pt>
                <c:pt idx="29498">
                  <c:v>2.9515789999999999E-5</c:v>
                </c:pt>
                <c:pt idx="29499">
                  <c:v>2.9513830000000001E-5</c:v>
                </c:pt>
                <c:pt idx="29500">
                  <c:v>2.9511940000000001E-5</c:v>
                </c:pt>
                <c:pt idx="29501">
                  <c:v>2.9509970000000002E-5</c:v>
                </c:pt>
                <c:pt idx="29502">
                  <c:v>2.950806E-5</c:v>
                </c:pt>
                <c:pt idx="29503">
                  <c:v>2.950612E-5</c:v>
                </c:pt>
                <c:pt idx="29504">
                  <c:v>2.9504250000000001E-5</c:v>
                </c:pt>
                <c:pt idx="29505">
                  <c:v>2.9502329999999999E-5</c:v>
                </c:pt>
                <c:pt idx="29506">
                  <c:v>2.9500420000000001E-5</c:v>
                </c:pt>
                <c:pt idx="29507">
                  <c:v>2.949851E-5</c:v>
                </c:pt>
                <c:pt idx="29508">
                  <c:v>2.9496550000000001E-5</c:v>
                </c:pt>
                <c:pt idx="29509">
                  <c:v>2.949464E-5</c:v>
                </c:pt>
                <c:pt idx="29510">
                  <c:v>2.9492770000000001E-5</c:v>
                </c:pt>
                <c:pt idx="29511">
                  <c:v>2.9490880000000001E-5</c:v>
                </c:pt>
                <c:pt idx="29512">
                  <c:v>2.948902E-5</c:v>
                </c:pt>
                <c:pt idx="29513">
                  <c:v>2.9487069999999999E-5</c:v>
                </c:pt>
                <c:pt idx="29514">
                  <c:v>2.9485220000000002E-5</c:v>
                </c:pt>
                <c:pt idx="29515">
                  <c:v>2.9483339999999999E-5</c:v>
                </c:pt>
                <c:pt idx="29516">
                  <c:v>2.9481430000000001E-5</c:v>
                </c:pt>
                <c:pt idx="29517">
                  <c:v>2.9479490000000001E-5</c:v>
                </c:pt>
                <c:pt idx="29518">
                  <c:v>2.9477510000000001E-5</c:v>
                </c:pt>
                <c:pt idx="29519">
                  <c:v>2.9475620000000001E-5</c:v>
                </c:pt>
                <c:pt idx="29520">
                  <c:v>2.947367E-5</c:v>
                </c:pt>
                <c:pt idx="29521">
                  <c:v>2.9471759999999999E-5</c:v>
                </c:pt>
                <c:pt idx="29522">
                  <c:v>2.9469810000000001E-5</c:v>
                </c:pt>
                <c:pt idx="29523">
                  <c:v>2.9467799999999999E-5</c:v>
                </c:pt>
                <c:pt idx="29524">
                  <c:v>2.946583E-5</c:v>
                </c:pt>
                <c:pt idx="29525">
                  <c:v>2.9463919999999999E-5</c:v>
                </c:pt>
                <c:pt idx="29526">
                  <c:v>2.9461979999999999E-5</c:v>
                </c:pt>
                <c:pt idx="29527">
                  <c:v>2.9459999999999999E-5</c:v>
                </c:pt>
                <c:pt idx="29528">
                  <c:v>2.945817E-5</c:v>
                </c:pt>
                <c:pt idx="29529">
                  <c:v>2.945628E-5</c:v>
                </c:pt>
                <c:pt idx="29530">
                  <c:v>2.9454410000000001E-5</c:v>
                </c:pt>
                <c:pt idx="29531">
                  <c:v>2.9452539999999999E-5</c:v>
                </c:pt>
                <c:pt idx="29532">
                  <c:v>2.9450640000000002E-5</c:v>
                </c:pt>
                <c:pt idx="29533">
                  <c:v>2.944878E-5</c:v>
                </c:pt>
                <c:pt idx="29534">
                  <c:v>2.9446819999999999E-5</c:v>
                </c:pt>
                <c:pt idx="29535">
                  <c:v>2.944485E-5</c:v>
                </c:pt>
                <c:pt idx="29536">
                  <c:v>2.9442830000000001E-5</c:v>
                </c:pt>
                <c:pt idx="29537">
                  <c:v>2.9440809999999998E-5</c:v>
                </c:pt>
                <c:pt idx="29538">
                  <c:v>2.943884E-5</c:v>
                </c:pt>
                <c:pt idx="29539">
                  <c:v>2.9436920000000001E-5</c:v>
                </c:pt>
                <c:pt idx="29540">
                  <c:v>2.9434980000000001E-5</c:v>
                </c:pt>
                <c:pt idx="29541">
                  <c:v>2.9433109999999998E-5</c:v>
                </c:pt>
                <c:pt idx="29542">
                  <c:v>2.9431260000000001E-5</c:v>
                </c:pt>
                <c:pt idx="29543">
                  <c:v>2.9429320000000001E-5</c:v>
                </c:pt>
                <c:pt idx="29544">
                  <c:v>2.9427380000000001E-5</c:v>
                </c:pt>
                <c:pt idx="29545">
                  <c:v>2.9425459999999999E-5</c:v>
                </c:pt>
                <c:pt idx="29546">
                  <c:v>2.9423569999999999E-5</c:v>
                </c:pt>
                <c:pt idx="29547">
                  <c:v>2.942166E-5</c:v>
                </c:pt>
                <c:pt idx="29548">
                  <c:v>2.9419680000000001E-5</c:v>
                </c:pt>
                <c:pt idx="29549">
                  <c:v>2.9417659999999998E-5</c:v>
                </c:pt>
                <c:pt idx="29550">
                  <c:v>2.941569E-5</c:v>
                </c:pt>
                <c:pt idx="29551">
                  <c:v>2.941371E-5</c:v>
                </c:pt>
                <c:pt idx="29552">
                  <c:v>2.9411740000000001E-5</c:v>
                </c:pt>
                <c:pt idx="29553">
                  <c:v>2.9409909999999998E-5</c:v>
                </c:pt>
                <c:pt idx="29554">
                  <c:v>2.9408019999999998E-5</c:v>
                </c:pt>
                <c:pt idx="29555">
                  <c:v>2.9406089999999999E-5</c:v>
                </c:pt>
                <c:pt idx="29556">
                  <c:v>2.9404209999999999E-5</c:v>
                </c:pt>
                <c:pt idx="29557">
                  <c:v>2.9402240000000001E-5</c:v>
                </c:pt>
                <c:pt idx="29558">
                  <c:v>2.9400279999999999E-5</c:v>
                </c:pt>
                <c:pt idx="29559">
                  <c:v>2.9398270000000001E-5</c:v>
                </c:pt>
                <c:pt idx="29560">
                  <c:v>2.939623E-5</c:v>
                </c:pt>
                <c:pt idx="29561">
                  <c:v>2.9394250000000001E-5</c:v>
                </c:pt>
                <c:pt idx="29562">
                  <c:v>2.9392329999999998E-5</c:v>
                </c:pt>
                <c:pt idx="29563">
                  <c:v>2.9390449999999999E-5</c:v>
                </c:pt>
                <c:pt idx="29564">
                  <c:v>2.9388649999999999E-5</c:v>
                </c:pt>
                <c:pt idx="29565">
                  <c:v>2.938673E-5</c:v>
                </c:pt>
                <c:pt idx="29566">
                  <c:v>2.9384739999999999E-5</c:v>
                </c:pt>
                <c:pt idx="29567">
                  <c:v>2.9382689999999998E-5</c:v>
                </c:pt>
                <c:pt idx="29568">
                  <c:v>2.9380759999999999E-5</c:v>
                </c:pt>
                <c:pt idx="29569">
                  <c:v>2.937879E-5</c:v>
                </c:pt>
                <c:pt idx="29570">
                  <c:v>2.937675E-5</c:v>
                </c:pt>
                <c:pt idx="29571">
                  <c:v>2.937477E-5</c:v>
                </c:pt>
                <c:pt idx="29572">
                  <c:v>2.937288E-5</c:v>
                </c:pt>
                <c:pt idx="29573">
                  <c:v>2.937095E-5</c:v>
                </c:pt>
                <c:pt idx="29574">
                  <c:v>2.936905E-5</c:v>
                </c:pt>
                <c:pt idx="29575">
                  <c:v>2.9367109999999999E-5</c:v>
                </c:pt>
                <c:pt idx="29576">
                  <c:v>2.936518E-5</c:v>
                </c:pt>
                <c:pt idx="29577">
                  <c:v>2.9363269999999998E-5</c:v>
                </c:pt>
                <c:pt idx="29578">
                  <c:v>2.936135E-5</c:v>
                </c:pt>
                <c:pt idx="29579">
                  <c:v>2.935937E-5</c:v>
                </c:pt>
                <c:pt idx="29580">
                  <c:v>2.9357359999999998E-5</c:v>
                </c:pt>
                <c:pt idx="29581">
                  <c:v>2.935535E-5</c:v>
                </c:pt>
                <c:pt idx="29582">
                  <c:v>2.9353349999999999E-5</c:v>
                </c:pt>
                <c:pt idx="29583">
                  <c:v>2.9351459999999999E-5</c:v>
                </c:pt>
                <c:pt idx="29584">
                  <c:v>2.9349569999999999E-5</c:v>
                </c:pt>
                <c:pt idx="29585">
                  <c:v>2.9347610000000001E-5</c:v>
                </c:pt>
                <c:pt idx="29586">
                  <c:v>2.9345670000000001E-5</c:v>
                </c:pt>
                <c:pt idx="29587">
                  <c:v>2.934372E-5</c:v>
                </c:pt>
                <c:pt idx="29588">
                  <c:v>2.9341729999999999E-5</c:v>
                </c:pt>
                <c:pt idx="29589">
                  <c:v>2.9339789999999999E-5</c:v>
                </c:pt>
                <c:pt idx="29590">
                  <c:v>2.9337880000000001E-5</c:v>
                </c:pt>
                <c:pt idx="29591">
                  <c:v>2.933597E-5</c:v>
                </c:pt>
                <c:pt idx="29592">
                  <c:v>2.9334150000000001E-5</c:v>
                </c:pt>
                <c:pt idx="29593">
                  <c:v>2.9332179999999999E-5</c:v>
                </c:pt>
                <c:pt idx="29594">
                  <c:v>2.9330130000000001E-5</c:v>
                </c:pt>
                <c:pt idx="29595">
                  <c:v>2.9328050000000001E-5</c:v>
                </c:pt>
                <c:pt idx="29596">
                  <c:v>2.9326010000000001E-5</c:v>
                </c:pt>
                <c:pt idx="29597">
                  <c:v>2.9323999999999999E-5</c:v>
                </c:pt>
                <c:pt idx="29598">
                  <c:v>2.932202E-5</c:v>
                </c:pt>
                <c:pt idx="29599">
                  <c:v>2.9320169999999999E-5</c:v>
                </c:pt>
                <c:pt idx="29600">
                  <c:v>2.9318239999999999E-5</c:v>
                </c:pt>
                <c:pt idx="29601">
                  <c:v>2.9316339999999999E-5</c:v>
                </c:pt>
                <c:pt idx="29602">
                  <c:v>2.931442E-5</c:v>
                </c:pt>
                <c:pt idx="29603">
                  <c:v>2.9312550000000001E-5</c:v>
                </c:pt>
                <c:pt idx="29604">
                  <c:v>2.9310539999999999E-5</c:v>
                </c:pt>
                <c:pt idx="29605">
                  <c:v>2.930856E-5</c:v>
                </c:pt>
                <c:pt idx="29606">
                  <c:v>2.930657E-5</c:v>
                </c:pt>
                <c:pt idx="29607">
                  <c:v>2.9304529999999999E-5</c:v>
                </c:pt>
                <c:pt idx="29608">
                  <c:v>2.9302620000000001E-5</c:v>
                </c:pt>
                <c:pt idx="29609">
                  <c:v>2.930072E-5</c:v>
                </c:pt>
                <c:pt idx="29610">
                  <c:v>2.9298759999999999E-5</c:v>
                </c:pt>
                <c:pt idx="29611">
                  <c:v>2.9296829999999999E-5</c:v>
                </c:pt>
                <c:pt idx="29612">
                  <c:v>2.9294939999999999E-5</c:v>
                </c:pt>
                <c:pt idx="29613">
                  <c:v>2.9292959999999999E-5</c:v>
                </c:pt>
                <c:pt idx="29614">
                  <c:v>2.9291000000000001E-5</c:v>
                </c:pt>
                <c:pt idx="29615">
                  <c:v>2.9289010000000001E-5</c:v>
                </c:pt>
                <c:pt idx="29616">
                  <c:v>2.9287080000000001E-5</c:v>
                </c:pt>
                <c:pt idx="29617">
                  <c:v>2.9285090000000001E-5</c:v>
                </c:pt>
                <c:pt idx="29618">
                  <c:v>2.928314E-5</c:v>
                </c:pt>
                <c:pt idx="29619">
                  <c:v>2.9281179999999999E-5</c:v>
                </c:pt>
                <c:pt idx="29620">
                  <c:v>2.927926E-5</c:v>
                </c:pt>
                <c:pt idx="29621">
                  <c:v>2.9277359999999999E-5</c:v>
                </c:pt>
                <c:pt idx="29622">
                  <c:v>2.9275410000000002E-5</c:v>
                </c:pt>
                <c:pt idx="29623">
                  <c:v>2.9273429999999999E-5</c:v>
                </c:pt>
                <c:pt idx="29624">
                  <c:v>2.9271390000000002E-5</c:v>
                </c:pt>
                <c:pt idx="29625">
                  <c:v>2.9269400000000001E-5</c:v>
                </c:pt>
                <c:pt idx="29626">
                  <c:v>2.9267419999999998E-5</c:v>
                </c:pt>
                <c:pt idx="29627">
                  <c:v>2.9265449999999999E-5</c:v>
                </c:pt>
                <c:pt idx="29628">
                  <c:v>2.9263530000000001E-5</c:v>
                </c:pt>
                <c:pt idx="29629">
                  <c:v>2.926159E-5</c:v>
                </c:pt>
                <c:pt idx="29630">
                  <c:v>2.925969E-5</c:v>
                </c:pt>
                <c:pt idx="29631">
                  <c:v>2.925781E-5</c:v>
                </c:pt>
                <c:pt idx="29632">
                  <c:v>2.9255849999999999E-5</c:v>
                </c:pt>
                <c:pt idx="29633">
                  <c:v>2.9253919999999999E-5</c:v>
                </c:pt>
                <c:pt idx="29634">
                  <c:v>2.9252019999999998E-5</c:v>
                </c:pt>
                <c:pt idx="29635">
                  <c:v>2.9249989999999999E-5</c:v>
                </c:pt>
                <c:pt idx="29636">
                  <c:v>2.9247999999999998E-5</c:v>
                </c:pt>
                <c:pt idx="29637">
                  <c:v>2.9245919999999999E-5</c:v>
                </c:pt>
                <c:pt idx="29638">
                  <c:v>2.924395E-5</c:v>
                </c:pt>
                <c:pt idx="29639">
                  <c:v>2.9241959999999999E-5</c:v>
                </c:pt>
                <c:pt idx="29640">
                  <c:v>2.9239969999999999E-5</c:v>
                </c:pt>
                <c:pt idx="29641">
                  <c:v>2.923804E-5</c:v>
                </c:pt>
                <c:pt idx="29642">
                  <c:v>2.923611E-5</c:v>
                </c:pt>
                <c:pt idx="29643">
                  <c:v>2.9234199999999999E-5</c:v>
                </c:pt>
                <c:pt idx="29644">
                  <c:v>2.923233E-5</c:v>
                </c:pt>
                <c:pt idx="29645">
                  <c:v>2.923044E-5</c:v>
                </c:pt>
                <c:pt idx="29646">
                  <c:v>2.9228479999999998E-5</c:v>
                </c:pt>
                <c:pt idx="29647">
                  <c:v>2.922647E-5</c:v>
                </c:pt>
                <c:pt idx="29648">
                  <c:v>2.9224509999999998E-5</c:v>
                </c:pt>
                <c:pt idx="29649">
                  <c:v>2.922245E-5</c:v>
                </c:pt>
                <c:pt idx="29650">
                  <c:v>2.922041E-5</c:v>
                </c:pt>
                <c:pt idx="29651">
                  <c:v>2.9218369999999999E-5</c:v>
                </c:pt>
                <c:pt idx="29652">
                  <c:v>2.9216370000000002E-5</c:v>
                </c:pt>
                <c:pt idx="29653">
                  <c:v>2.9214420000000001E-5</c:v>
                </c:pt>
                <c:pt idx="29654">
                  <c:v>2.9212459999999999E-5</c:v>
                </c:pt>
                <c:pt idx="29655">
                  <c:v>2.921059E-5</c:v>
                </c:pt>
                <c:pt idx="29656">
                  <c:v>2.9208679999999999E-5</c:v>
                </c:pt>
                <c:pt idx="29657">
                  <c:v>2.9206770000000001E-5</c:v>
                </c:pt>
                <c:pt idx="29658">
                  <c:v>2.9204790000000001E-5</c:v>
                </c:pt>
                <c:pt idx="29659">
                  <c:v>2.9202850000000001E-5</c:v>
                </c:pt>
                <c:pt idx="29660">
                  <c:v>2.9200910000000001E-5</c:v>
                </c:pt>
                <c:pt idx="29661">
                  <c:v>2.9198949999999999E-5</c:v>
                </c:pt>
                <c:pt idx="29662">
                  <c:v>2.9196949999999998E-5</c:v>
                </c:pt>
                <c:pt idx="29663">
                  <c:v>2.9194869999999999E-5</c:v>
                </c:pt>
                <c:pt idx="29664">
                  <c:v>2.9192889999999999E-5</c:v>
                </c:pt>
                <c:pt idx="29665">
                  <c:v>2.9190890000000001E-5</c:v>
                </c:pt>
                <c:pt idx="29666">
                  <c:v>2.9188900000000001E-5</c:v>
                </c:pt>
                <c:pt idx="29667">
                  <c:v>2.9186960000000001E-5</c:v>
                </c:pt>
                <c:pt idx="29668">
                  <c:v>2.9185080000000001E-5</c:v>
                </c:pt>
                <c:pt idx="29669">
                  <c:v>2.9183140000000001E-5</c:v>
                </c:pt>
                <c:pt idx="29670">
                  <c:v>2.918119E-5</c:v>
                </c:pt>
                <c:pt idx="29671">
                  <c:v>2.9179139999999999E-5</c:v>
                </c:pt>
                <c:pt idx="29672">
                  <c:v>2.9177189999999998E-5</c:v>
                </c:pt>
                <c:pt idx="29673">
                  <c:v>2.917518E-5</c:v>
                </c:pt>
                <c:pt idx="29674">
                  <c:v>2.9173210000000001E-5</c:v>
                </c:pt>
                <c:pt idx="29675">
                  <c:v>2.9171289999999999E-5</c:v>
                </c:pt>
                <c:pt idx="29676">
                  <c:v>2.9169259999999999E-5</c:v>
                </c:pt>
                <c:pt idx="29677">
                  <c:v>2.916728E-5</c:v>
                </c:pt>
                <c:pt idx="29678">
                  <c:v>2.9165279999999999E-5</c:v>
                </c:pt>
                <c:pt idx="29679">
                  <c:v>2.9163339999999999E-5</c:v>
                </c:pt>
                <c:pt idx="29680">
                  <c:v>2.9161350000000002E-5</c:v>
                </c:pt>
                <c:pt idx="29681">
                  <c:v>2.9159429999999999E-5</c:v>
                </c:pt>
                <c:pt idx="29682">
                  <c:v>2.915745E-5</c:v>
                </c:pt>
                <c:pt idx="29683">
                  <c:v>2.915546E-5</c:v>
                </c:pt>
                <c:pt idx="29684">
                  <c:v>2.915353E-5</c:v>
                </c:pt>
                <c:pt idx="29685">
                  <c:v>2.9151569999999998E-5</c:v>
                </c:pt>
                <c:pt idx="29686">
                  <c:v>2.9149549999999999E-5</c:v>
                </c:pt>
                <c:pt idx="29687">
                  <c:v>2.914753E-5</c:v>
                </c:pt>
                <c:pt idx="29688">
                  <c:v>2.914558E-5</c:v>
                </c:pt>
                <c:pt idx="29689">
                  <c:v>2.9143560000000001E-5</c:v>
                </c:pt>
                <c:pt idx="29690">
                  <c:v>2.914166E-5</c:v>
                </c:pt>
                <c:pt idx="29691">
                  <c:v>2.9139619999999999E-5</c:v>
                </c:pt>
                <c:pt idx="29692">
                  <c:v>2.913765E-5</c:v>
                </c:pt>
                <c:pt idx="29693">
                  <c:v>2.9135620000000001E-5</c:v>
                </c:pt>
                <c:pt idx="29694">
                  <c:v>2.913363E-5</c:v>
                </c:pt>
                <c:pt idx="29695">
                  <c:v>2.9131629999999999E-5</c:v>
                </c:pt>
                <c:pt idx="29696">
                  <c:v>2.9129660000000001E-5</c:v>
                </c:pt>
                <c:pt idx="29697">
                  <c:v>2.9127690000000002E-5</c:v>
                </c:pt>
                <c:pt idx="29698">
                  <c:v>2.9125669999999999E-5</c:v>
                </c:pt>
                <c:pt idx="29699">
                  <c:v>2.912374E-5</c:v>
                </c:pt>
                <c:pt idx="29700">
                  <c:v>2.912181E-5</c:v>
                </c:pt>
                <c:pt idx="29701">
                  <c:v>2.911987E-5</c:v>
                </c:pt>
                <c:pt idx="29702">
                  <c:v>2.911798E-5</c:v>
                </c:pt>
                <c:pt idx="29703">
                  <c:v>2.9115969999999998E-5</c:v>
                </c:pt>
                <c:pt idx="29704">
                  <c:v>2.9113930000000001E-5</c:v>
                </c:pt>
                <c:pt idx="29705">
                  <c:v>2.9111809999999999E-5</c:v>
                </c:pt>
                <c:pt idx="29706">
                  <c:v>2.910985E-5</c:v>
                </c:pt>
                <c:pt idx="29707">
                  <c:v>2.9107880000000002E-5</c:v>
                </c:pt>
                <c:pt idx="29708">
                  <c:v>2.9105880000000001E-5</c:v>
                </c:pt>
                <c:pt idx="29709">
                  <c:v>2.9103919999999999E-5</c:v>
                </c:pt>
                <c:pt idx="29710">
                  <c:v>2.9101960000000001E-5</c:v>
                </c:pt>
                <c:pt idx="29711">
                  <c:v>2.909991E-5</c:v>
                </c:pt>
                <c:pt idx="29712">
                  <c:v>2.9097959999999999E-5</c:v>
                </c:pt>
                <c:pt idx="29713">
                  <c:v>2.9095960000000001E-5</c:v>
                </c:pt>
                <c:pt idx="29714">
                  <c:v>2.909406E-5</c:v>
                </c:pt>
                <c:pt idx="29715">
                  <c:v>2.909216E-5</c:v>
                </c:pt>
                <c:pt idx="29716">
                  <c:v>2.909023E-5</c:v>
                </c:pt>
                <c:pt idx="29717">
                  <c:v>2.9088279999999999E-5</c:v>
                </c:pt>
                <c:pt idx="29718">
                  <c:v>2.9086280000000002E-5</c:v>
                </c:pt>
                <c:pt idx="29719">
                  <c:v>2.9084190000000001E-5</c:v>
                </c:pt>
                <c:pt idx="29720">
                  <c:v>2.908214E-5</c:v>
                </c:pt>
                <c:pt idx="29721">
                  <c:v>2.9080089999999999E-5</c:v>
                </c:pt>
                <c:pt idx="29722">
                  <c:v>2.907802E-5</c:v>
                </c:pt>
                <c:pt idx="29723">
                  <c:v>2.9076000000000001E-5</c:v>
                </c:pt>
                <c:pt idx="29724">
                  <c:v>2.907396E-5</c:v>
                </c:pt>
                <c:pt idx="29725">
                  <c:v>2.9071999999999999E-5</c:v>
                </c:pt>
                <c:pt idx="29726">
                  <c:v>2.9070140000000001E-5</c:v>
                </c:pt>
                <c:pt idx="29727">
                  <c:v>2.9068310000000002E-5</c:v>
                </c:pt>
                <c:pt idx="29728">
                  <c:v>2.9066389999999999E-5</c:v>
                </c:pt>
                <c:pt idx="29729">
                  <c:v>2.9064480000000001E-5</c:v>
                </c:pt>
                <c:pt idx="29730">
                  <c:v>2.9062559999999999E-5</c:v>
                </c:pt>
                <c:pt idx="29731">
                  <c:v>2.906058E-5</c:v>
                </c:pt>
                <c:pt idx="29732">
                  <c:v>2.9058560000000001E-5</c:v>
                </c:pt>
                <c:pt idx="29733">
                  <c:v>2.905652E-5</c:v>
                </c:pt>
                <c:pt idx="29734">
                  <c:v>2.905453E-5</c:v>
                </c:pt>
                <c:pt idx="29735">
                  <c:v>2.9052479999999999E-5</c:v>
                </c:pt>
                <c:pt idx="29736">
                  <c:v>2.9050480000000001E-5</c:v>
                </c:pt>
                <c:pt idx="29737">
                  <c:v>2.9048519999999999E-5</c:v>
                </c:pt>
                <c:pt idx="29738">
                  <c:v>2.9046510000000001E-5</c:v>
                </c:pt>
                <c:pt idx="29739">
                  <c:v>2.9044480000000001E-5</c:v>
                </c:pt>
                <c:pt idx="29740">
                  <c:v>2.9042390000000001E-5</c:v>
                </c:pt>
                <c:pt idx="29741">
                  <c:v>2.9040429999999999E-5</c:v>
                </c:pt>
                <c:pt idx="29742">
                  <c:v>2.903846E-5</c:v>
                </c:pt>
                <c:pt idx="29743">
                  <c:v>2.903656E-5</c:v>
                </c:pt>
                <c:pt idx="29744">
                  <c:v>2.903477E-5</c:v>
                </c:pt>
                <c:pt idx="29745">
                  <c:v>2.9032900000000001E-5</c:v>
                </c:pt>
                <c:pt idx="29746">
                  <c:v>2.9030979999999999E-5</c:v>
                </c:pt>
                <c:pt idx="29747">
                  <c:v>2.9028930000000001E-5</c:v>
                </c:pt>
                <c:pt idx="29748">
                  <c:v>2.902692E-5</c:v>
                </c:pt>
                <c:pt idx="29749">
                  <c:v>2.9024819999999998E-5</c:v>
                </c:pt>
                <c:pt idx="29750">
                  <c:v>2.9022789999999999E-5</c:v>
                </c:pt>
                <c:pt idx="29751">
                  <c:v>2.9020799999999998E-5</c:v>
                </c:pt>
                <c:pt idx="29752">
                  <c:v>2.9018779999999999E-5</c:v>
                </c:pt>
                <c:pt idx="29753">
                  <c:v>2.9016820000000001E-5</c:v>
                </c:pt>
                <c:pt idx="29754">
                  <c:v>2.9014830000000001E-5</c:v>
                </c:pt>
                <c:pt idx="29755">
                  <c:v>2.9012800000000001E-5</c:v>
                </c:pt>
                <c:pt idx="29756">
                  <c:v>2.9010879999999999E-5</c:v>
                </c:pt>
                <c:pt idx="29757">
                  <c:v>2.9008970000000001E-5</c:v>
                </c:pt>
                <c:pt idx="29758">
                  <c:v>2.900702E-5</c:v>
                </c:pt>
                <c:pt idx="29759">
                  <c:v>2.900508E-5</c:v>
                </c:pt>
                <c:pt idx="29760">
                  <c:v>2.9003179999999999E-5</c:v>
                </c:pt>
                <c:pt idx="29761">
                  <c:v>2.9001180000000001E-5</c:v>
                </c:pt>
                <c:pt idx="29762">
                  <c:v>2.8999280000000001E-5</c:v>
                </c:pt>
                <c:pt idx="29763">
                  <c:v>2.899733E-5</c:v>
                </c:pt>
                <c:pt idx="29764">
                  <c:v>2.8995339999999999E-5</c:v>
                </c:pt>
                <c:pt idx="29765">
                  <c:v>2.8993330000000001E-5</c:v>
                </c:pt>
                <c:pt idx="29766">
                  <c:v>2.8991259999999999E-5</c:v>
                </c:pt>
                <c:pt idx="29767">
                  <c:v>2.8989260000000001E-5</c:v>
                </c:pt>
                <c:pt idx="29768">
                  <c:v>2.8987339999999999E-5</c:v>
                </c:pt>
                <c:pt idx="29769">
                  <c:v>2.8985380000000001E-5</c:v>
                </c:pt>
                <c:pt idx="29770">
                  <c:v>2.898344E-5</c:v>
                </c:pt>
                <c:pt idx="29771">
                  <c:v>2.8981439999999999E-5</c:v>
                </c:pt>
                <c:pt idx="29772">
                  <c:v>2.8979439999999998E-5</c:v>
                </c:pt>
                <c:pt idx="29773">
                  <c:v>2.8977490000000001E-5</c:v>
                </c:pt>
                <c:pt idx="29774">
                  <c:v>2.8975510000000001E-5</c:v>
                </c:pt>
                <c:pt idx="29775">
                  <c:v>2.89735E-5</c:v>
                </c:pt>
                <c:pt idx="29776">
                  <c:v>2.8971509999999999E-5</c:v>
                </c:pt>
                <c:pt idx="29777">
                  <c:v>2.8969609999999999E-5</c:v>
                </c:pt>
                <c:pt idx="29778">
                  <c:v>2.8967679999999999E-5</c:v>
                </c:pt>
                <c:pt idx="29779">
                  <c:v>2.8965820000000001E-5</c:v>
                </c:pt>
                <c:pt idx="29780">
                  <c:v>2.8963849999999999E-5</c:v>
                </c:pt>
                <c:pt idx="29781">
                  <c:v>2.896183E-5</c:v>
                </c:pt>
                <c:pt idx="29782">
                  <c:v>2.8959729999999999E-5</c:v>
                </c:pt>
                <c:pt idx="29783">
                  <c:v>2.8957730000000001E-5</c:v>
                </c:pt>
                <c:pt idx="29784">
                  <c:v>2.8955740000000001E-5</c:v>
                </c:pt>
                <c:pt idx="29785">
                  <c:v>2.8953720000000002E-5</c:v>
                </c:pt>
                <c:pt idx="29786">
                  <c:v>2.8951770000000001E-5</c:v>
                </c:pt>
                <c:pt idx="29787">
                  <c:v>2.8949809999999999E-5</c:v>
                </c:pt>
                <c:pt idx="29788">
                  <c:v>2.894784E-5</c:v>
                </c:pt>
                <c:pt idx="29789">
                  <c:v>2.894599E-5</c:v>
                </c:pt>
                <c:pt idx="29790">
                  <c:v>2.89441E-5</c:v>
                </c:pt>
                <c:pt idx="29791">
                  <c:v>2.8942190000000001E-5</c:v>
                </c:pt>
                <c:pt idx="29792">
                  <c:v>2.894033E-5</c:v>
                </c:pt>
                <c:pt idx="29793">
                  <c:v>2.89383E-5</c:v>
                </c:pt>
                <c:pt idx="29794">
                  <c:v>2.8936239999999999E-5</c:v>
                </c:pt>
                <c:pt idx="29795">
                  <c:v>2.8934090000000001E-5</c:v>
                </c:pt>
                <c:pt idx="29796">
                  <c:v>2.893205E-5</c:v>
                </c:pt>
                <c:pt idx="29797">
                  <c:v>2.8929980000000001E-5</c:v>
                </c:pt>
                <c:pt idx="29798">
                  <c:v>2.8927990000000001E-5</c:v>
                </c:pt>
                <c:pt idx="29799">
                  <c:v>2.892609E-5</c:v>
                </c:pt>
                <c:pt idx="29800">
                  <c:v>2.892415E-5</c:v>
                </c:pt>
                <c:pt idx="29801">
                  <c:v>2.8922239999999998E-5</c:v>
                </c:pt>
                <c:pt idx="29802">
                  <c:v>2.8920300000000002E-5</c:v>
                </c:pt>
                <c:pt idx="29803">
                  <c:v>2.8918419999999999E-5</c:v>
                </c:pt>
                <c:pt idx="29804">
                  <c:v>2.8916470000000001E-5</c:v>
                </c:pt>
                <c:pt idx="29805">
                  <c:v>2.8914530000000001E-5</c:v>
                </c:pt>
                <c:pt idx="29806">
                  <c:v>2.891248E-5</c:v>
                </c:pt>
                <c:pt idx="29807">
                  <c:v>2.8910429999999999E-5</c:v>
                </c:pt>
                <c:pt idx="29808">
                  <c:v>2.8909210000000002E-5</c:v>
                </c:pt>
                <c:pt idx="29809">
                  <c:v>2.8903069999999999E-5</c:v>
                </c:pt>
                <c:pt idx="29810">
                  <c:v>2.8896220000000001E-5</c:v>
                </c:pt>
                <c:pt idx="29811">
                  <c:v>2.8889060000000002E-5</c:v>
                </c:pt>
                <c:pt idx="29812">
                  <c:v>2.8883150000000001E-5</c:v>
                </c:pt>
                <c:pt idx="29813">
                  <c:v>2.8877570000000001E-5</c:v>
                </c:pt>
                <c:pt idx="29814">
                  <c:v>2.887339E-5</c:v>
                </c:pt>
                <c:pt idx="29815">
                  <c:v>2.8870160000000001E-5</c:v>
                </c:pt>
                <c:pt idx="29816">
                  <c:v>2.886846E-5</c:v>
                </c:pt>
                <c:pt idx="29817">
                  <c:v>2.8867859999999999E-5</c:v>
                </c:pt>
                <c:pt idx="29818">
                  <c:v>2.8867709999999999E-5</c:v>
                </c:pt>
                <c:pt idx="29819">
                  <c:v>2.886749E-5</c:v>
                </c:pt>
                <c:pt idx="29820">
                  <c:v>2.8866839999999999E-5</c:v>
                </c:pt>
                <c:pt idx="29821">
                  <c:v>2.8865629999999999E-5</c:v>
                </c:pt>
                <c:pt idx="29822">
                  <c:v>2.8863670000000001E-5</c:v>
                </c:pt>
                <c:pt idx="29823">
                  <c:v>2.8861100000000001E-5</c:v>
                </c:pt>
                <c:pt idx="29824">
                  <c:v>2.8858010000000001E-5</c:v>
                </c:pt>
                <c:pt idx="29825">
                  <c:v>2.8854770000000002E-5</c:v>
                </c:pt>
                <c:pt idx="29826">
                  <c:v>2.8851779999999999E-5</c:v>
                </c:pt>
                <c:pt idx="29827">
                  <c:v>2.8848779999999999E-5</c:v>
                </c:pt>
                <c:pt idx="29828">
                  <c:v>2.8846259999999999E-5</c:v>
                </c:pt>
                <c:pt idx="29829">
                  <c:v>2.8843960000000001E-5</c:v>
                </c:pt>
                <c:pt idx="29830">
                  <c:v>2.8841930000000001E-5</c:v>
                </c:pt>
                <c:pt idx="29831">
                  <c:v>2.8840190000000001E-5</c:v>
                </c:pt>
                <c:pt idx="29832">
                  <c:v>2.883852E-5</c:v>
                </c:pt>
                <c:pt idx="29833">
                  <c:v>2.8836769999999999E-5</c:v>
                </c:pt>
                <c:pt idx="29834">
                  <c:v>2.8834969999999999E-5</c:v>
                </c:pt>
                <c:pt idx="29835">
                  <c:v>2.883296E-5</c:v>
                </c:pt>
                <c:pt idx="29836">
                  <c:v>2.883087E-5</c:v>
                </c:pt>
                <c:pt idx="29837">
                  <c:v>2.8828760000000001E-5</c:v>
                </c:pt>
                <c:pt idx="29838">
                  <c:v>2.882656E-5</c:v>
                </c:pt>
                <c:pt idx="29839">
                  <c:v>2.8824350000000001E-5</c:v>
                </c:pt>
                <c:pt idx="29840">
                  <c:v>2.8822239999999999E-5</c:v>
                </c:pt>
                <c:pt idx="29841">
                  <c:v>2.8820130000000001E-5</c:v>
                </c:pt>
                <c:pt idx="29842">
                  <c:v>2.8817960000000001E-5</c:v>
                </c:pt>
                <c:pt idx="29843">
                  <c:v>2.881585E-5</c:v>
                </c:pt>
                <c:pt idx="29844">
                  <c:v>2.8813830000000001E-5</c:v>
                </c:pt>
                <c:pt idx="29845">
                  <c:v>2.8811900000000001E-5</c:v>
                </c:pt>
                <c:pt idx="29846">
                  <c:v>2.8809910000000001E-5</c:v>
                </c:pt>
                <c:pt idx="29847">
                  <c:v>2.8807899999999999E-5</c:v>
                </c:pt>
                <c:pt idx="29848">
                  <c:v>2.880588E-5</c:v>
                </c:pt>
                <c:pt idx="29849">
                  <c:v>2.8803950000000001E-5</c:v>
                </c:pt>
                <c:pt idx="29850">
                  <c:v>2.8802020000000001E-5</c:v>
                </c:pt>
                <c:pt idx="29851">
                  <c:v>2.880006E-5</c:v>
                </c:pt>
                <c:pt idx="29852">
                  <c:v>2.8798119999999999E-5</c:v>
                </c:pt>
                <c:pt idx="29853">
                  <c:v>2.879609E-5</c:v>
                </c:pt>
                <c:pt idx="29854">
                  <c:v>2.8794139999999999E-5</c:v>
                </c:pt>
                <c:pt idx="29855">
                  <c:v>2.8792180000000001E-5</c:v>
                </c:pt>
                <c:pt idx="29856">
                  <c:v>2.879019E-5</c:v>
                </c:pt>
                <c:pt idx="29857">
                  <c:v>2.8788229999999999E-5</c:v>
                </c:pt>
                <c:pt idx="29858">
                  <c:v>2.8786320000000001E-5</c:v>
                </c:pt>
                <c:pt idx="29859">
                  <c:v>2.8784290000000001E-5</c:v>
                </c:pt>
                <c:pt idx="29860">
                  <c:v>2.8782319999999999E-5</c:v>
                </c:pt>
                <c:pt idx="29861">
                  <c:v>2.878031E-5</c:v>
                </c:pt>
                <c:pt idx="29862">
                  <c:v>2.8778409999999999E-5</c:v>
                </c:pt>
                <c:pt idx="29863">
                  <c:v>2.877639E-5</c:v>
                </c:pt>
                <c:pt idx="29864">
                  <c:v>2.8774460000000001E-5</c:v>
                </c:pt>
                <c:pt idx="29865">
                  <c:v>2.8772489999999999E-5</c:v>
                </c:pt>
                <c:pt idx="29866">
                  <c:v>2.8770499999999998E-5</c:v>
                </c:pt>
                <c:pt idx="29867">
                  <c:v>2.8768609999999998E-5</c:v>
                </c:pt>
                <c:pt idx="29868">
                  <c:v>2.87667E-5</c:v>
                </c:pt>
                <c:pt idx="29869">
                  <c:v>2.8764770000000001E-5</c:v>
                </c:pt>
                <c:pt idx="29870">
                  <c:v>2.8762880000000001E-5</c:v>
                </c:pt>
                <c:pt idx="29871">
                  <c:v>2.876094E-5</c:v>
                </c:pt>
                <c:pt idx="29872">
                  <c:v>2.8759029999999999E-5</c:v>
                </c:pt>
                <c:pt idx="29873">
                  <c:v>2.875706E-5</c:v>
                </c:pt>
                <c:pt idx="29874">
                  <c:v>2.875522E-5</c:v>
                </c:pt>
                <c:pt idx="29875">
                  <c:v>2.8753300000000001E-5</c:v>
                </c:pt>
                <c:pt idx="29876">
                  <c:v>2.8751479999999999E-5</c:v>
                </c:pt>
                <c:pt idx="29877">
                  <c:v>2.874965E-5</c:v>
                </c:pt>
                <c:pt idx="29878">
                  <c:v>2.8747739999999999E-5</c:v>
                </c:pt>
                <c:pt idx="29879">
                  <c:v>2.874577E-5</c:v>
                </c:pt>
                <c:pt idx="29880">
                  <c:v>2.8743750000000001E-5</c:v>
                </c:pt>
                <c:pt idx="29881">
                  <c:v>2.8741779999999998E-5</c:v>
                </c:pt>
                <c:pt idx="29882">
                  <c:v>2.873981E-5</c:v>
                </c:pt>
                <c:pt idx="29883">
                  <c:v>2.8737859999999999E-5</c:v>
                </c:pt>
                <c:pt idx="29884">
                  <c:v>2.8736000000000001E-5</c:v>
                </c:pt>
                <c:pt idx="29885">
                  <c:v>2.87341E-5</c:v>
                </c:pt>
                <c:pt idx="29886">
                  <c:v>2.873216E-5</c:v>
                </c:pt>
                <c:pt idx="29887">
                  <c:v>2.8730169999999999E-5</c:v>
                </c:pt>
                <c:pt idx="29888">
                  <c:v>2.872829E-5</c:v>
                </c:pt>
                <c:pt idx="29889">
                  <c:v>2.87264E-5</c:v>
                </c:pt>
                <c:pt idx="29890">
                  <c:v>2.8724530000000001E-5</c:v>
                </c:pt>
                <c:pt idx="29891">
                  <c:v>2.8722599999999998E-5</c:v>
                </c:pt>
                <c:pt idx="29892">
                  <c:v>2.8720700000000001E-5</c:v>
                </c:pt>
                <c:pt idx="29893">
                  <c:v>2.8718820000000002E-5</c:v>
                </c:pt>
                <c:pt idx="29894">
                  <c:v>2.8716820000000001E-5</c:v>
                </c:pt>
                <c:pt idx="29895">
                  <c:v>2.8714930000000001E-5</c:v>
                </c:pt>
                <c:pt idx="29896">
                  <c:v>2.871308E-5</c:v>
                </c:pt>
                <c:pt idx="29897">
                  <c:v>2.8711169999999998E-5</c:v>
                </c:pt>
                <c:pt idx="29898">
                  <c:v>2.8709370000000001E-5</c:v>
                </c:pt>
                <c:pt idx="29899">
                  <c:v>2.8707499999999999E-5</c:v>
                </c:pt>
                <c:pt idx="29900">
                  <c:v>2.8705609999999999E-5</c:v>
                </c:pt>
                <c:pt idx="29901">
                  <c:v>2.8703669999999999E-5</c:v>
                </c:pt>
                <c:pt idx="29902">
                  <c:v>2.8701689999999999E-5</c:v>
                </c:pt>
                <c:pt idx="29903">
                  <c:v>2.8699739999999998E-5</c:v>
                </c:pt>
                <c:pt idx="29904">
                  <c:v>2.8697840000000001E-5</c:v>
                </c:pt>
                <c:pt idx="29905">
                  <c:v>2.869589E-5</c:v>
                </c:pt>
                <c:pt idx="29906">
                  <c:v>2.869395E-5</c:v>
                </c:pt>
                <c:pt idx="29907">
                  <c:v>2.869201E-5</c:v>
                </c:pt>
                <c:pt idx="29908">
                  <c:v>2.8690100000000002E-5</c:v>
                </c:pt>
                <c:pt idx="29909">
                  <c:v>2.8688169999999999E-5</c:v>
                </c:pt>
                <c:pt idx="29910">
                  <c:v>2.8686229999999999E-5</c:v>
                </c:pt>
                <c:pt idx="29911">
                  <c:v>2.868441E-5</c:v>
                </c:pt>
                <c:pt idx="29912">
                  <c:v>2.8682599999999999E-5</c:v>
                </c:pt>
                <c:pt idx="29913">
                  <c:v>2.8680719999999999E-5</c:v>
                </c:pt>
                <c:pt idx="29914">
                  <c:v>2.867889E-5</c:v>
                </c:pt>
                <c:pt idx="29915">
                  <c:v>2.8676960000000001E-5</c:v>
                </c:pt>
                <c:pt idx="29916">
                  <c:v>2.867502E-5</c:v>
                </c:pt>
                <c:pt idx="29917">
                  <c:v>2.867307E-5</c:v>
                </c:pt>
                <c:pt idx="29918">
                  <c:v>2.867109E-5</c:v>
                </c:pt>
                <c:pt idx="29919">
                  <c:v>2.8669229999999999E-5</c:v>
                </c:pt>
                <c:pt idx="29920">
                  <c:v>2.866736E-5</c:v>
                </c:pt>
                <c:pt idx="29921">
                  <c:v>2.866538E-5</c:v>
                </c:pt>
                <c:pt idx="29922">
                  <c:v>2.8663469999999999E-5</c:v>
                </c:pt>
                <c:pt idx="29923">
                  <c:v>2.8661560000000001E-5</c:v>
                </c:pt>
                <c:pt idx="29924">
                  <c:v>2.8659589999999998E-5</c:v>
                </c:pt>
                <c:pt idx="29925">
                  <c:v>2.865772E-5</c:v>
                </c:pt>
                <c:pt idx="29926">
                  <c:v>2.8655810000000002E-5</c:v>
                </c:pt>
                <c:pt idx="29927">
                  <c:v>2.8653979999999999E-5</c:v>
                </c:pt>
                <c:pt idx="29928">
                  <c:v>2.8652170000000001E-5</c:v>
                </c:pt>
                <c:pt idx="29929">
                  <c:v>2.865027E-5</c:v>
                </c:pt>
                <c:pt idx="29930">
                  <c:v>2.8648390000000001E-5</c:v>
                </c:pt>
                <c:pt idx="29931">
                  <c:v>2.864644E-5</c:v>
                </c:pt>
                <c:pt idx="29932">
                  <c:v>2.8644579999999999E-5</c:v>
                </c:pt>
                <c:pt idx="29933">
                  <c:v>2.864261E-5</c:v>
                </c:pt>
                <c:pt idx="29934">
                  <c:v>2.8640650000000002E-5</c:v>
                </c:pt>
                <c:pt idx="29935">
                  <c:v>2.8638669999999999E-5</c:v>
                </c:pt>
                <c:pt idx="29936">
                  <c:v>2.8636770000000001E-5</c:v>
                </c:pt>
                <c:pt idx="29937">
                  <c:v>2.8634849999999999E-5</c:v>
                </c:pt>
                <c:pt idx="29938">
                  <c:v>2.863293E-5</c:v>
                </c:pt>
                <c:pt idx="29939">
                  <c:v>2.863104E-5</c:v>
                </c:pt>
                <c:pt idx="29940">
                  <c:v>2.8629089999999999E-5</c:v>
                </c:pt>
                <c:pt idx="29941">
                  <c:v>2.862731E-5</c:v>
                </c:pt>
                <c:pt idx="29942">
                  <c:v>2.862547E-5</c:v>
                </c:pt>
                <c:pt idx="29943">
                  <c:v>2.862362E-5</c:v>
                </c:pt>
                <c:pt idx="29944">
                  <c:v>2.8621700000000001E-5</c:v>
                </c:pt>
                <c:pt idx="29945">
                  <c:v>2.8619779999999999E-5</c:v>
                </c:pt>
                <c:pt idx="29946">
                  <c:v>2.861791E-5</c:v>
                </c:pt>
                <c:pt idx="29947">
                  <c:v>2.8615949999999998E-5</c:v>
                </c:pt>
                <c:pt idx="29948">
                  <c:v>2.8614010000000002E-5</c:v>
                </c:pt>
                <c:pt idx="29949">
                  <c:v>2.8612079999999999E-5</c:v>
                </c:pt>
                <c:pt idx="29950">
                  <c:v>2.861021E-5</c:v>
                </c:pt>
                <c:pt idx="29951">
                  <c:v>2.8608359999999999E-5</c:v>
                </c:pt>
                <c:pt idx="29952">
                  <c:v>2.8606419999999999E-5</c:v>
                </c:pt>
                <c:pt idx="29953">
                  <c:v>2.860459E-5</c:v>
                </c:pt>
                <c:pt idx="29954">
                  <c:v>2.8602729999999998E-5</c:v>
                </c:pt>
                <c:pt idx="29955">
                  <c:v>2.8600839999999998E-5</c:v>
                </c:pt>
                <c:pt idx="29956">
                  <c:v>2.8598900000000002E-5</c:v>
                </c:pt>
                <c:pt idx="29957">
                  <c:v>2.8597000000000001E-5</c:v>
                </c:pt>
                <c:pt idx="29958">
                  <c:v>2.8595039999999999E-5</c:v>
                </c:pt>
                <c:pt idx="29959">
                  <c:v>2.8593149999999999E-5</c:v>
                </c:pt>
                <c:pt idx="29960">
                  <c:v>2.859127E-5</c:v>
                </c:pt>
                <c:pt idx="29961">
                  <c:v>2.8589369999999999E-5</c:v>
                </c:pt>
                <c:pt idx="29962">
                  <c:v>2.8587479999999999E-5</c:v>
                </c:pt>
                <c:pt idx="29963">
                  <c:v>2.8585549999999999E-5</c:v>
                </c:pt>
                <c:pt idx="29964">
                  <c:v>2.8583680000000001E-5</c:v>
                </c:pt>
                <c:pt idx="29965">
                  <c:v>2.8581719999999999E-5</c:v>
                </c:pt>
                <c:pt idx="29966">
                  <c:v>2.8579810000000001E-5</c:v>
                </c:pt>
                <c:pt idx="29967">
                  <c:v>2.85779E-5</c:v>
                </c:pt>
                <c:pt idx="29968">
                  <c:v>2.8575930000000001E-5</c:v>
                </c:pt>
                <c:pt idx="29969">
                  <c:v>2.8574050000000001E-5</c:v>
                </c:pt>
                <c:pt idx="29970">
                  <c:v>2.8572179999999999E-5</c:v>
                </c:pt>
                <c:pt idx="29971">
                  <c:v>2.8570339999999999E-5</c:v>
                </c:pt>
                <c:pt idx="29972">
                  <c:v>2.8568430000000001E-5</c:v>
                </c:pt>
                <c:pt idx="29973">
                  <c:v>2.856652E-5</c:v>
                </c:pt>
                <c:pt idx="29974">
                  <c:v>2.856463E-5</c:v>
                </c:pt>
                <c:pt idx="29975">
                  <c:v>2.8562729999999999E-5</c:v>
                </c:pt>
                <c:pt idx="29976">
                  <c:v>2.856081E-5</c:v>
                </c:pt>
                <c:pt idx="29977">
                  <c:v>2.855887E-5</c:v>
                </c:pt>
                <c:pt idx="29978">
                  <c:v>2.8556850000000001E-5</c:v>
                </c:pt>
                <c:pt idx="29979">
                  <c:v>2.8554920000000001E-5</c:v>
                </c:pt>
                <c:pt idx="29980">
                  <c:v>2.8552989999999998E-5</c:v>
                </c:pt>
                <c:pt idx="29981">
                  <c:v>2.855103E-5</c:v>
                </c:pt>
                <c:pt idx="29982">
                  <c:v>2.854914E-5</c:v>
                </c:pt>
                <c:pt idx="29983">
                  <c:v>2.854725E-5</c:v>
                </c:pt>
                <c:pt idx="29984">
                  <c:v>2.8545399999999999E-5</c:v>
                </c:pt>
                <c:pt idx="29985">
                  <c:v>2.854362E-5</c:v>
                </c:pt>
                <c:pt idx="29986">
                  <c:v>2.854183E-5</c:v>
                </c:pt>
                <c:pt idx="29987">
                  <c:v>2.8539919999999999E-5</c:v>
                </c:pt>
                <c:pt idx="29988">
                  <c:v>2.8537989999999999E-5</c:v>
                </c:pt>
                <c:pt idx="29989">
                  <c:v>2.853606E-5</c:v>
                </c:pt>
                <c:pt idx="29990">
                  <c:v>2.8534059999999999E-5</c:v>
                </c:pt>
                <c:pt idx="29991">
                  <c:v>2.853204E-5</c:v>
                </c:pt>
                <c:pt idx="29992">
                  <c:v>2.8530020000000001E-5</c:v>
                </c:pt>
                <c:pt idx="29993">
                  <c:v>2.8527999999999999E-5</c:v>
                </c:pt>
                <c:pt idx="29994">
                  <c:v>2.8526169999999999E-5</c:v>
                </c:pt>
                <c:pt idx="29995">
                  <c:v>2.8524329999999999E-5</c:v>
                </c:pt>
                <c:pt idx="29996">
                  <c:v>2.8522420000000001E-5</c:v>
                </c:pt>
                <c:pt idx="29997">
                  <c:v>2.852052E-5</c:v>
                </c:pt>
                <c:pt idx="29998">
                  <c:v>2.851863E-5</c:v>
                </c:pt>
                <c:pt idx="29999">
                  <c:v>2.8516710000000002E-5</c:v>
                </c:pt>
                <c:pt idx="30000">
                  <c:v>2.8514820000000002E-5</c:v>
                </c:pt>
                <c:pt idx="30001">
                  <c:v>2.851291E-5</c:v>
                </c:pt>
                <c:pt idx="30002">
                  <c:v>2.8511090000000001E-5</c:v>
                </c:pt>
                <c:pt idx="30003">
                  <c:v>2.8509140000000001E-5</c:v>
                </c:pt>
                <c:pt idx="30004">
                  <c:v>2.850719E-5</c:v>
                </c:pt>
                <c:pt idx="30005">
                  <c:v>2.8505149999999999E-5</c:v>
                </c:pt>
                <c:pt idx="30006">
                  <c:v>2.8503259999999999E-5</c:v>
                </c:pt>
                <c:pt idx="30007">
                  <c:v>2.850138E-5</c:v>
                </c:pt>
                <c:pt idx="30008">
                  <c:v>2.8499460000000001E-5</c:v>
                </c:pt>
                <c:pt idx="30009">
                  <c:v>2.8497580000000002E-5</c:v>
                </c:pt>
                <c:pt idx="30010">
                  <c:v>2.849572E-5</c:v>
                </c:pt>
                <c:pt idx="30011">
                  <c:v>2.8493790000000001E-5</c:v>
                </c:pt>
                <c:pt idx="30012">
                  <c:v>2.8491869999999999E-5</c:v>
                </c:pt>
                <c:pt idx="30013">
                  <c:v>2.8489939999999999E-5</c:v>
                </c:pt>
                <c:pt idx="30014">
                  <c:v>2.848797E-5</c:v>
                </c:pt>
                <c:pt idx="30015">
                  <c:v>2.8486069999999999E-5</c:v>
                </c:pt>
                <c:pt idx="30016">
                  <c:v>2.8484129999999999E-5</c:v>
                </c:pt>
                <c:pt idx="30017">
                  <c:v>2.8482239999999999E-5</c:v>
                </c:pt>
                <c:pt idx="30018">
                  <c:v>2.8480389999999999E-5</c:v>
                </c:pt>
                <c:pt idx="30019">
                  <c:v>2.847842E-5</c:v>
                </c:pt>
                <c:pt idx="30020">
                  <c:v>2.847649E-5</c:v>
                </c:pt>
                <c:pt idx="30021">
                  <c:v>2.8474570000000001E-5</c:v>
                </c:pt>
                <c:pt idx="30022">
                  <c:v>2.8472680000000001E-5</c:v>
                </c:pt>
                <c:pt idx="30023">
                  <c:v>2.8470830000000001E-5</c:v>
                </c:pt>
                <c:pt idx="30024">
                  <c:v>2.846893E-5</c:v>
                </c:pt>
                <c:pt idx="30025">
                  <c:v>2.846699E-5</c:v>
                </c:pt>
                <c:pt idx="30026">
                  <c:v>2.8464949999999999E-5</c:v>
                </c:pt>
                <c:pt idx="30027">
                  <c:v>2.8462990000000001E-5</c:v>
                </c:pt>
                <c:pt idx="30028">
                  <c:v>2.8461119999999999E-5</c:v>
                </c:pt>
                <c:pt idx="30029">
                  <c:v>2.8459220000000002E-5</c:v>
                </c:pt>
                <c:pt idx="30030">
                  <c:v>2.8457439999999999E-5</c:v>
                </c:pt>
                <c:pt idx="30031">
                  <c:v>2.845552E-5</c:v>
                </c:pt>
                <c:pt idx="30032">
                  <c:v>2.845358E-5</c:v>
                </c:pt>
                <c:pt idx="30033">
                  <c:v>2.8451610000000001E-5</c:v>
                </c:pt>
                <c:pt idx="30034">
                  <c:v>2.844965E-5</c:v>
                </c:pt>
                <c:pt idx="30035">
                  <c:v>2.8447709999999999E-5</c:v>
                </c:pt>
                <c:pt idx="30036">
                  <c:v>2.844569E-5</c:v>
                </c:pt>
                <c:pt idx="30037">
                  <c:v>2.8443829999999999E-5</c:v>
                </c:pt>
                <c:pt idx="30038">
                  <c:v>2.844196E-5</c:v>
                </c:pt>
                <c:pt idx="30039">
                  <c:v>2.844007E-5</c:v>
                </c:pt>
                <c:pt idx="30040">
                  <c:v>2.8438200000000002E-5</c:v>
                </c:pt>
                <c:pt idx="30041">
                  <c:v>2.8436269999999999E-5</c:v>
                </c:pt>
                <c:pt idx="30042">
                  <c:v>2.8434339999999999E-5</c:v>
                </c:pt>
                <c:pt idx="30043">
                  <c:v>2.8432480000000001E-5</c:v>
                </c:pt>
                <c:pt idx="30044">
                  <c:v>2.8430549999999998E-5</c:v>
                </c:pt>
                <c:pt idx="30045">
                  <c:v>2.8428650000000001E-5</c:v>
                </c:pt>
                <c:pt idx="30046">
                  <c:v>2.8426679999999999E-5</c:v>
                </c:pt>
                <c:pt idx="30047">
                  <c:v>2.842471E-5</c:v>
                </c:pt>
                <c:pt idx="30048">
                  <c:v>2.842273E-5</c:v>
                </c:pt>
                <c:pt idx="30049">
                  <c:v>2.84207E-5</c:v>
                </c:pt>
                <c:pt idx="30050">
                  <c:v>2.8418789999999999E-5</c:v>
                </c:pt>
                <c:pt idx="30051">
                  <c:v>2.8416880000000001E-5</c:v>
                </c:pt>
                <c:pt idx="30052">
                  <c:v>2.841498E-5</c:v>
                </c:pt>
                <c:pt idx="30053">
                  <c:v>2.8413119999999999E-5</c:v>
                </c:pt>
                <c:pt idx="30054">
                  <c:v>2.8411229999999999E-5</c:v>
                </c:pt>
                <c:pt idx="30055">
                  <c:v>2.840941E-5</c:v>
                </c:pt>
                <c:pt idx="30056">
                  <c:v>2.8407559999999999E-5</c:v>
                </c:pt>
                <c:pt idx="30057">
                  <c:v>2.8405650000000001E-5</c:v>
                </c:pt>
                <c:pt idx="30058">
                  <c:v>2.840369E-5</c:v>
                </c:pt>
                <c:pt idx="30059">
                  <c:v>2.8401739999999999E-5</c:v>
                </c:pt>
                <c:pt idx="30060">
                  <c:v>2.839972E-5</c:v>
                </c:pt>
                <c:pt idx="30061">
                  <c:v>2.839779E-5</c:v>
                </c:pt>
                <c:pt idx="30062">
                  <c:v>2.8395910000000001E-5</c:v>
                </c:pt>
                <c:pt idx="30063">
                  <c:v>2.8393949999999999E-5</c:v>
                </c:pt>
                <c:pt idx="30064">
                  <c:v>2.8392030000000001E-5</c:v>
                </c:pt>
                <c:pt idx="30065">
                  <c:v>2.8390050000000001E-5</c:v>
                </c:pt>
                <c:pt idx="30066">
                  <c:v>2.838814E-5</c:v>
                </c:pt>
                <c:pt idx="30067">
                  <c:v>2.8386239999999999E-5</c:v>
                </c:pt>
                <c:pt idx="30068">
                  <c:v>2.8384430000000001E-5</c:v>
                </c:pt>
                <c:pt idx="30069">
                  <c:v>2.8382509999999999E-5</c:v>
                </c:pt>
                <c:pt idx="30070">
                  <c:v>2.8380660000000001E-5</c:v>
                </c:pt>
                <c:pt idx="30071">
                  <c:v>2.8378779999999999E-5</c:v>
                </c:pt>
                <c:pt idx="30072">
                  <c:v>2.8376880000000001E-5</c:v>
                </c:pt>
                <c:pt idx="30073">
                  <c:v>2.8374959999999999E-5</c:v>
                </c:pt>
                <c:pt idx="30074">
                  <c:v>2.8372969999999999E-5</c:v>
                </c:pt>
                <c:pt idx="30075">
                  <c:v>2.8370920000000001E-5</c:v>
                </c:pt>
                <c:pt idx="30076">
                  <c:v>2.8369030000000001E-5</c:v>
                </c:pt>
                <c:pt idx="30077">
                  <c:v>2.836713E-5</c:v>
                </c:pt>
                <c:pt idx="30078">
                  <c:v>2.836514E-5</c:v>
                </c:pt>
                <c:pt idx="30079">
                  <c:v>2.836316E-5</c:v>
                </c:pt>
                <c:pt idx="30080">
                  <c:v>2.8361230000000001E-5</c:v>
                </c:pt>
                <c:pt idx="30081">
                  <c:v>2.8359390000000001E-5</c:v>
                </c:pt>
                <c:pt idx="30082">
                  <c:v>2.8357519999999999E-5</c:v>
                </c:pt>
                <c:pt idx="30083">
                  <c:v>2.8355639999999999E-5</c:v>
                </c:pt>
                <c:pt idx="30084">
                  <c:v>2.835381E-5</c:v>
                </c:pt>
                <c:pt idx="30085">
                  <c:v>2.8351840000000001E-5</c:v>
                </c:pt>
                <c:pt idx="30086">
                  <c:v>2.8349959999999999E-5</c:v>
                </c:pt>
                <c:pt idx="30087">
                  <c:v>2.834804E-5</c:v>
                </c:pt>
                <c:pt idx="30088">
                  <c:v>2.8346080000000002E-5</c:v>
                </c:pt>
                <c:pt idx="30089">
                  <c:v>2.8344099999999999E-5</c:v>
                </c:pt>
                <c:pt idx="30090">
                  <c:v>2.8342200000000001E-5</c:v>
                </c:pt>
                <c:pt idx="30091">
                  <c:v>2.8340260000000001E-5</c:v>
                </c:pt>
                <c:pt idx="30092">
                  <c:v>2.8338289999999999E-5</c:v>
                </c:pt>
                <c:pt idx="30093">
                  <c:v>2.8336359999999999E-5</c:v>
                </c:pt>
                <c:pt idx="30094">
                  <c:v>2.8334400000000001E-5</c:v>
                </c:pt>
                <c:pt idx="30095">
                  <c:v>2.8332470000000001E-5</c:v>
                </c:pt>
                <c:pt idx="30096">
                  <c:v>2.8330520000000001E-5</c:v>
                </c:pt>
                <c:pt idx="30097">
                  <c:v>2.8328690000000001E-5</c:v>
                </c:pt>
                <c:pt idx="30098">
                  <c:v>2.8326840000000001E-5</c:v>
                </c:pt>
                <c:pt idx="30099">
                  <c:v>2.8324950000000001E-5</c:v>
                </c:pt>
                <c:pt idx="30100">
                  <c:v>2.8323060000000001E-5</c:v>
                </c:pt>
                <c:pt idx="30101">
                  <c:v>2.832111E-5</c:v>
                </c:pt>
                <c:pt idx="30102">
                  <c:v>2.8319150000000001E-5</c:v>
                </c:pt>
                <c:pt idx="30103">
                  <c:v>2.8317250000000001E-5</c:v>
                </c:pt>
                <c:pt idx="30104">
                  <c:v>2.83153E-5</c:v>
                </c:pt>
                <c:pt idx="30105">
                  <c:v>2.831336E-5</c:v>
                </c:pt>
                <c:pt idx="30106">
                  <c:v>2.8311369999999999E-5</c:v>
                </c:pt>
                <c:pt idx="30107">
                  <c:v>2.830939E-5</c:v>
                </c:pt>
                <c:pt idx="30108">
                  <c:v>2.830741E-5</c:v>
                </c:pt>
                <c:pt idx="30109">
                  <c:v>2.830542E-5</c:v>
                </c:pt>
                <c:pt idx="30110">
                  <c:v>2.8303559999999998E-5</c:v>
                </c:pt>
                <c:pt idx="30111">
                  <c:v>2.8301710000000001E-5</c:v>
                </c:pt>
                <c:pt idx="30112">
                  <c:v>2.82998E-5</c:v>
                </c:pt>
                <c:pt idx="30113">
                  <c:v>2.8297890000000002E-5</c:v>
                </c:pt>
                <c:pt idx="30114">
                  <c:v>2.8296000000000001E-5</c:v>
                </c:pt>
                <c:pt idx="30115">
                  <c:v>2.8294019999999999E-5</c:v>
                </c:pt>
                <c:pt idx="30116">
                  <c:v>2.8292160000000001E-5</c:v>
                </c:pt>
                <c:pt idx="30117">
                  <c:v>2.8290280000000001E-5</c:v>
                </c:pt>
                <c:pt idx="30118">
                  <c:v>2.8288340000000001E-5</c:v>
                </c:pt>
                <c:pt idx="30119">
                  <c:v>2.828639E-5</c:v>
                </c:pt>
                <c:pt idx="30120">
                  <c:v>2.828445E-5</c:v>
                </c:pt>
                <c:pt idx="30121">
                  <c:v>2.8282490000000002E-5</c:v>
                </c:pt>
                <c:pt idx="30122">
                  <c:v>2.8280590000000001E-5</c:v>
                </c:pt>
                <c:pt idx="30123">
                  <c:v>2.8278610000000001E-5</c:v>
                </c:pt>
                <c:pt idx="30124">
                  <c:v>2.827665E-5</c:v>
                </c:pt>
                <c:pt idx="30125">
                  <c:v>2.827472E-5</c:v>
                </c:pt>
                <c:pt idx="30126">
                  <c:v>2.8272719999999999E-5</c:v>
                </c:pt>
                <c:pt idx="30127">
                  <c:v>2.827084E-5</c:v>
                </c:pt>
                <c:pt idx="30128">
                  <c:v>2.826896E-5</c:v>
                </c:pt>
                <c:pt idx="30129">
                  <c:v>2.8267049999999999E-5</c:v>
                </c:pt>
                <c:pt idx="30130">
                  <c:v>2.8265109999999999E-5</c:v>
                </c:pt>
                <c:pt idx="30131">
                  <c:v>2.8263210000000001E-5</c:v>
                </c:pt>
                <c:pt idx="30132">
                  <c:v>2.8261289999999999E-5</c:v>
                </c:pt>
                <c:pt idx="30133">
                  <c:v>2.8259349999999999E-5</c:v>
                </c:pt>
                <c:pt idx="30134">
                  <c:v>2.8257350000000001E-5</c:v>
                </c:pt>
                <c:pt idx="30135">
                  <c:v>2.8255410000000001E-5</c:v>
                </c:pt>
                <c:pt idx="30136">
                  <c:v>2.8253439999999999E-5</c:v>
                </c:pt>
                <c:pt idx="30137">
                  <c:v>2.8251509999999999E-5</c:v>
                </c:pt>
                <c:pt idx="30138">
                  <c:v>2.8249600000000001E-5</c:v>
                </c:pt>
                <c:pt idx="30139">
                  <c:v>2.8247679999999999E-5</c:v>
                </c:pt>
                <c:pt idx="30140">
                  <c:v>2.8245729999999998E-5</c:v>
                </c:pt>
                <c:pt idx="30141">
                  <c:v>2.824377E-5</c:v>
                </c:pt>
                <c:pt idx="30142">
                  <c:v>2.8241919999999999E-5</c:v>
                </c:pt>
                <c:pt idx="30143">
                  <c:v>2.8240010000000001E-5</c:v>
                </c:pt>
                <c:pt idx="30144">
                  <c:v>2.82381E-5</c:v>
                </c:pt>
                <c:pt idx="30145">
                  <c:v>2.8236180000000001E-5</c:v>
                </c:pt>
                <c:pt idx="30146">
                  <c:v>2.8234240000000001E-5</c:v>
                </c:pt>
                <c:pt idx="30147">
                  <c:v>2.8232310000000001E-5</c:v>
                </c:pt>
                <c:pt idx="30148">
                  <c:v>2.823035E-5</c:v>
                </c:pt>
                <c:pt idx="30149">
                  <c:v>2.8228399999999999E-5</c:v>
                </c:pt>
                <c:pt idx="30150">
                  <c:v>2.8226409999999999E-5</c:v>
                </c:pt>
                <c:pt idx="30151">
                  <c:v>2.8224419999999998E-5</c:v>
                </c:pt>
                <c:pt idx="30152">
                  <c:v>2.8222539999999999E-5</c:v>
                </c:pt>
                <c:pt idx="30153">
                  <c:v>2.8220599999999999E-5</c:v>
                </c:pt>
                <c:pt idx="30154">
                  <c:v>2.8218700000000001E-5</c:v>
                </c:pt>
                <c:pt idx="30155">
                  <c:v>2.821684E-5</c:v>
                </c:pt>
                <c:pt idx="30156">
                  <c:v>2.8214889999999999E-5</c:v>
                </c:pt>
                <c:pt idx="30157">
                  <c:v>2.821296E-5</c:v>
                </c:pt>
                <c:pt idx="30158">
                  <c:v>2.8211000000000001E-5</c:v>
                </c:pt>
                <c:pt idx="30159">
                  <c:v>2.8209060000000001E-5</c:v>
                </c:pt>
                <c:pt idx="30160">
                  <c:v>2.820706E-5</c:v>
                </c:pt>
                <c:pt idx="30161">
                  <c:v>2.8205090000000001E-5</c:v>
                </c:pt>
                <c:pt idx="30162">
                  <c:v>2.820318E-5</c:v>
                </c:pt>
                <c:pt idx="30163">
                  <c:v>2.8201269999999998E-5</c:v>
                </c:pt>
                <c:pt idx="30164">
                  <c:v>2.8199439999999999E-5</c:v>
                </c:pt>
                <c:pt idx="30165">
                  <c:v>2.819751E-5</c:v>
                </c:pt>
                <c:pt idx="30166">
                  <c:v>2.8195609999999999E-5</c:v>
                </c:pt>
                <c:pt idx="30167">
                  <c:v>2.8193629999999999E-5</c:v>
                </c:pt>
                <c:pt idx="30168">
                  <c:v>2.8191639999999999E-5</c:v>
                </c:pt>
                <c:pt idx="30169">
                  <c:v>2.8189680000000001E-5</c:v>
                </c:pt>
                <c:pt idx="30170">
                  <c:v>2.8187700000000001E-5</c:v>
                </c:pt>
                <c:pt idx="30171">
                  <c:v>2.8185810000000001E-5</c:v>
                </c:pt>
                <c:pt idx="30172">
                  <c:v>2.818385E-5</c:v>
                </c:pt>
                <c:pt idx="30173">
                  <c:v>2.8181940000000001E-5</c:v>
                </c:pt>
                <c:pt idx="30174">
                  <c:v>2.8179900000000001E-5</c:v>
                </c:pt>
                <c:pt idx="30175">
                  <c:v>2.81779E-5</c:v>
                </c:pt>
                <c:pt idx="30176">
                  <c:v>2.8175939999999998E-5</c:v>
                </c:pt>
                <c:pt idx="30177">
                  <c:v>2.817397E-5</c:v>
                </c:pt>
                <c:pt idx="30178">
                  <c:v>2.8172110000000002E-5</c:v>
                </c:pt>
                <c:pt idx="30179">
                  <c:v>2.817015E-5</c:v>
                </c:pt>
                <c:pt idx="30180">
                  <c:v>2.8168249999999999E-5</c:v>
                </c:pt>
                <c:pt idx="30181">
                  <c:v>2.8166309999999999E-5</c:v>
                </c:pt>
                <c:pt idx="30182">
                  <c:v>2.816438E-5</c:v>
                </c:pt>
                <c:pt idx="30183">
                  <c:v>2.8162470000000001E-5</c:v>
                </c:pt>
                <c:pt idx="30184">
                  <c:v>2.8160520000000001E-5</c:v>
                </c:pt>
                <c:pt idx="30185">
                  <c:v>2.815857E-5</c:v>
                </c:pt>
                <c:pt idx="30186">
                  <c:v>2.8156629999999999E-5</c:v>
                </c:pt>
                <c:pt idx="30187">
                  <c:v>2.8154679999999999E-5</c:v>
                </c:pt>
                <c:pt idx="30188">
                  <c:v>2.815276E-5</c:v>
                </c:pt>
                <c:pt idx="30189">
                  <c:v>2.8150790000000001E-5</c:v>
                </c:pt>
                <c:pt idx="30190">
                  <c:v>2.8148800000000001E-5</c:v>
                </c:pt>
                <c:pt idx="30191">
                  <c:v>2.8146780000000002E-5</c:v>
                </c:pt>
                <c:pt idx="30192">
                  <c:v>2.8144830000000001E-5</c:v>
                </c:pt>
                <c:pt idx="30193">
                  <c:v>2.8142940000000001E-5</c:v>
                </c:pt>
                <c:pt idx="30194">
                  <c:v>2.8141010000000001E-5</c:v>
                </c:pt>
                <c:pt idx="30195">
                  <c:v>2.813916E-5</c:v>
                </c:pt>
                <c:pt idx="30196">
                  <c:v>2.8137230000000001E-5</c:v>
                </c:pt>
                <c:pt idx="30197">
                  <c:v>2.8135309999999999E-5</c:v>
                </c:pt>
                <c:pt idx="30198">
                  <c:v>2.8133350000000001E-5</c:v>
                </c:pt>
                <c:pt idx="30199">
                  <c:v>2.8131320000000001E-5</c:v>
                </c:pt>
                <c:pt idx="30200">
                  <c:v>2.8129330000000001E-5</c:v>
                </c:pt>
                <c:pt idx="30201">
                  <c:v>2.8127400000000001E-5</c:v>
                </c:pt>
                <c:pt idx="30202">
                  <c:v>2.8125429999999999E-5</c:v>
                </c:pt>
                <c:pt idx="30203">
                  <c:v>2.8123499999999999E-5</c:v>
                </c:pt>
                <c:pt idx="30204">
                  <c:v>2.812152E-5</c:v>
                </c:pt>
                <c:pt idx="30205">
                  <c:v>2.811958E-5</c:v>
                </c:pt>
                <c:pt idx="30206">
                  <c:v>2.8117639999999999E-5</c:v>
                </c:pt>
                <c:pt idx="30207">
                  <c:v>2.8115699999999999E-5</c:v>
                </c:pt>
                <c:pt idx="30208">
                  <c:v>2.8113759999999999E-5</c:v>
                </c:pt>
                <c:pt idx="30209">
                  <c:v>2.811179E-5</c:v>
                </c:pt>
                <c:pt idx="30210">
                  <c:v>2.8109779999999998E-5</c:v>
                </c:pt>
                <c:pt idx="30211">
                  <c:v>2.810786E-5</c:v>
                </c:pt>
                <c:pt idx="30212">
                  <c:v>2.810593E-5</c:v>
                </c:pt>
                <c:pt idx="30213">
                  <c:v>2.810399E-5</c:v>
                </c:pt>
                <c:pt idx="30214">
                  <c:v>2.810205E-5</c:v>
                </c:pt>
                <c:pt idx="30215">
                  <c:v>2.8100080000000001E-5</c:v>
                </c:pt>
                <c:pt idx="30216">
                  <c:v>2.8098169999999999E-5</c:v>
                </c:pt>
                <c:pt idx="30217">
                  <c:v>2.8096260000000001E-5</c:v>
                </c:pt>
                <c:pt idx="30218">
                  <c:v>2.8094329999999998E-5</c:v>
                </c:pt>
                <c:pt idx="30219">
                  <c:v>2.809237E-5</c:v>
                </c:pt>
                <c:pt idx="30220">
                  <c:v>2.809043E-5</c:v>
                </c:pt>
                <c:pt idx="30221">
                  <c:v>2.8088529999999999E-5</c:v>
                </c:pt>
                <c:pt idx="30222">
                  <c:v>2.8086570000000001E-5</c:v>
                </c:pt>
                <c:pt idx="30223">
                  <c:v>2.8084609999999999E-5</c:v>
                </c:pt>
                <c:pt idx="30224">
                  <c:v>2.808259E-5</c:v>
                </c:pt>
                <c:pt idx="30225">
                  <c:v>2.8080539999999999E-5</c:v>
                </c:pt>
                <c:pt idx="30226">
                  <c:v>2.8078539999999998E-5</c:v>
                </c:pt>
                <c:pt idx="30227">
                  <c:v>2.8076569999999999E-5</c:v>
                </c:pt>
                <c:pt idx="30228">
                  <c:v>2.8074600000000001E-5</c:v>
                </c:pt>
                <c:pt idx="30229">
                  <c:v>2.80727E-5</c:v>
                </c:pt>
                <c:pt idx="30230">
                  <c:v>2.807076E-5</c:v>
                </c:pt>
                <c:pt idx="30231">
                  <c:v>2.8068850000000001E-5</c:v>
                </c:pt>
                <c:pt idx="30232">
                  <c:v>2.8066969999999999E-5</c:v>
                </c:pt>
                <c:pt idx="30233">
                  <c:v>2.8065079999999999E-5</c:v>
                </c:pt>
                <c:pt idx="30234">
                  <c:v>2.8063089999999998E-5</c:v>
                </c:pt>
                <c:pt idx="30235">
                  <c:v>2.8061119999999999E-5</c:v>
                </c:pt>
                <c:pt idx="30236">
                  <c:v>2.80591E-5</c:v>
                </c:pt>
                <c:pt idx="30237">
                  <c:v>2.805711E-5</c:v>
                </c:pt>
                <c:pt idx="30238">
                  <c:v>2.8055140000000001E-5</c:v>
                </c:pt>
                <c:pt idx="30239">
                  <c:v>2.805324E-5</c:v>
                </c:pt>
                <c:pt idx="30240">
                  <c:v>2.8051260000000001E-5</c:v>
                </c:pt>
                <c:pt idx="30241">
                  <c:v>2.8049289999999999E-5</c:v>
                </c:pt>
                <c:pt idx="30242">
                  <c:v>2.8047309999999999E-5</c:v>
                </c:pt>
                <c:pt idx="30243">
                  <c:v>2.804529E-5</c:v>
                </c:pt>
                <c:pt idx="30244">
                  <c:v>2.8043339999999999E-5</c:v>
                </c:pt>
                <c:pt idx="30245">
                  <c:v>2.8041399999999999E-5</c:v>
                </c:pt>
                <c:pt idx="30246">
                  <c:v>2.8039440000000001E-5</c:v>
                </c:pt>
                <c:pt idx="30247">
                  <c:v>2.8037579999999999E-5</c:v>
                </c:pt>
                <c:pt idx="30248">
                  <c:v>2.803561E-5</c:v>
                </c:pt>
                <c:pt idx="30249">
                  <c:v>2.8033630000000001E-5</c:v>
                </c:pt>
                <c:pt idx="30250">
                  <c:v>2.803158E-5</c:v>
                </c:pt>
                <c:pt idx="30251">
                  <c:v>2.8029589999999999E-5</c:v>
                </c:pt>
                <c:pt idx="30252">
                  <c:v>2.802757E-5</c:v>
                </c:pt>
                <c:pt idx="30253">
                  <c:v>2.8025600000000002E-5</c:v>
                </c:pt>
                <c:pt idx="30254">
                  <c:v>2.8023660000000001E-5</c:v>
                </c:pt>
                <c:pt idx="30255">
                  <c:v>2.8021729999999998E-5</c:v>
                </c:pt>
                <c:pt idx="30256">
                  <c:v>2.801981E-5</c:v>
                </c:pt>
                <c:pt idx="30257">
                  <c:v>2.8017900000000002E-5</c:v>
                </c:pt>
                <c:pt idx="30258">
                  <c:v>2.8015919999999999E-5</c:v>
                </c:pt>
                <c:pt idx="30259">
                  <c:v>2.801395E-5</c:v>
                </c:pt>
                <c:pt idx="30260">
                  <c:v>2.8011990000000001E-5</c:v>
                </c:pt>
                <c:pt idx="30261">
                  <c:v>2.8010059999999999E-5</c:v>
                </c:pt>
                <c:pt idx="30262">
                  <c:v>2.8008110000000001E-5</c:v>
                </c:pt>
                <c:pt idx="30263">
                  <c:v>2.8006139999999999E-5</c:v>
                </c:pt>
                <c:pt idx="30264">
                  <c:v>2.8004099999999998E-5</c:v>
                </c:pt>
                <c:pt idx="30265">
                  <c:v>2.8002079999999999E-5</c:v>
                </c:pt>
                <c:pt idx="30266">
                  <c:v>2.800011E-5</c:v>
                </c:pt>
                <c:pt idx="30267">
                  <c:v>2.7998189999999998E-5</c:v>
                </c:pt>
                <c:pt idx="30268">
                  <c:v>2.799628E-5</c:v>
                </c:pt>
                <c:pt idx="30269">
                  <c:v>2.7994300000000001E-5</c:v>
                </c:pt>
                <c:pt idx="30270">
                  <c:v>2.799236E-5</c:v>
                </c:pt>
                <c:pt idx="30271">
                  <c:v>2.7990440000000002E-5</c:v>
                </c:pt>
                <c:pt idx="30272">
                  <c:v>2.7988509999999999E-5</c:v>
                </c:pt>
                <c:pt idx="30273">
                  <c:v>2.7986569999999999E-5</c:v>
                </c:pt>
                <c:pt idx="30274">
                  <c:v>2.7984589999999999E-5</c:v>
                </c:pt>
                <c:pt idx="30275">
                  <c:v>2.798266E-5</c:v>
                </c:pt>
                <c:pt idx="30276">
                  <c:v>2.7980619999999999E-5</c:v>
                </c:pt>
                <c:pt idx="30277">
                  <c:v>2.797865E-5</c:v>
                </c:pt>
                <c:pt idx="30278">
                  <c:v>2.797656E-5</c:v>
                </c:pt>
                <c:pt idx="30279">
                  <c:v>2.7974559999999999E-5</c:v>
                </c:pt>
                <c:pt idx="30280">
                  <c:v>2.797255E-5</c:v>
                </c:pt>
                <c:pt idx="30281">
                  <c:v>2.7970549999999999E-5</c:v>
                </c:pt>
                <c:pt idx="30282">
                  <c:v>2.7968540000000001E-5</c:v>
                </c:pt>
                <c:pt idx="30283">
                  <c:v>2.7966660000000002E-5</c:v>
                </c:pt>
                <c:pt idx="30284">
                  <c:v>2.7964710000000001E-5</c:v>
                </c:pt>
                <c:pt idx="30285">
                  <c:v>2.7962839999999999E-5</c:v>
                </c:pt>
                <c:pt idx="30286">
                  <c:v>2.7960899999999999E-5</c:v>
                </c:pt>
                <c:pt idx="30287">
                  <c:v>2.795893E-5</c:v>
                </c:pt>
                <c:pt idx="30288">
                  <c:v>2.7956889999999999E-5</c:v>
                </c:pt>
                <c:pt idx="30289">
                  <c:v>2.795487E-5</c:v>
                </c:pt>
                <c:pt idx="30290">
                  <c:v>2.7952819999999999E-5</c:v>
                </c:pt>
                <c:pt idx="30291">
                  <c:v>2.7950860000000001E-5</c:v>
                </c:pt>
                <c:pt idx="30292">
                  <c:v>2.7948889999999999E-5</c:v>
                </c:pt>
                <c:pt idx="30293">
                  <c:v>2.7946940000000001E-5</c:v>
                </c:pt>
                <c:pt idx="30294">
                  <c:v>2.7944919999999999E-5</c:v>
                </c:pt>
                <c:pt idx="30295">
                  <c:v>2.7942960000000001E-5</c:v>
                </c:pt>
                <c:pt idx="30296">
                  <c:v>2.794097E-5</c:v>
                </c:pt>
                <c:pt idx="30297">
                  <c:v>2.7939000000000001E-5</c:v>
                </c:pt>
                <c:pt idx="30298">
                  <c:v>2.793704E-5</c:v>
                </c:pt>
                <c:pt idx="30299">
                  <c:v>2.7935089999999999E-5</c:v>
                </c:pt>
                <c:pt idx="30300">
                  <c:v>2.7933149999999999E-5</c:v>
                </c:pt>
                <c:pt idx="30301">
                  <c:v>2.7931309999999999E-5</c:v>
                </c:pt>
                <c:pt idx="30302">
                  <c:v>2.7929329999999999E-5</c:v>
                </c:pt>
                <c:pt idx="30303">
                  <c:v>2.792735E-5</c:v>
                </c:pt>
                <c:pt idx="30304">
                  <c:v>2.7925299999999998E-5</c:v>
                </c:pt>
                <c:pt idx="30305">
                  <c:v>2.792333E-5</c:v>
                </c:pt>
                <c:pt idx="30306">
                  <c:v>2.792121E-5</c:v>
                </c:pt>
                <c:pt idx="30307">
                  <c:v>2.7919199999999999E-5</c:v>
                </c:pt>
                <c:pt idx="30308">
                  <c:v>2.7917210000000002E-5</c:v>
                </c:pt>
                <c:pt idx="30309">
                  <c:v>2.7915220000000001E-5</c:v>
                </c:pt>
                <c:pt idx="30310">
                  <c:v>2.7913330000000001E-5</c:v>
                </c:pt>
                <c:pt idx="30311">
                  <c:v>2.7911440000000001E-5</c:v>
                </c:pt>
                <c:pt idx="30312">
                  <c:v>2.790953E-5</c:v>
                </c:pt>
                <c:pt idx="30313">
                  <c:v>2.7907629999999999E-5</c:v>
                </c:pt>
                <c:pt idx="30314">
                  <c:v>2.7905620000000001E-5</c:v>
                </c:pt>
                <c:pt idx="30315">
                  <c:v>2.7903659999999999E-5</c:v>
                </c:pt>
                <c:pt idx="30316">
                  <c:v>2.7901669999999999E-5</c:v>
                </c:pt>
                <c:pt idx="30317">
                  <c:v>2.7899729999999999E-5</c:v>
                </c:pt>
                <c:pt idx="30318">
                  <c:v>2.7897730000000001E-5</c:v>
                </c:pt>
                <c:pt idx="30319">
                  <c:v>2.789578E-5</c:v>
                </c:pt>
                <c:pt idx="30320">
                  <c:v>2.7893819999999999E-5</c:v>
                </c:pt>
                <c:pt idx="30321">
                  <c:v>2.789185E-5</c:v>
                </c:pt>
                <c:pt idx="30322">
                  <c:v>2.7889930000000001E-5</c:v>
                </c:pt>
                <c:pt idx="30323">
                  <c:v>2.7887859999999998E-5</c:v>
                </c:pt>
                <c:pt idx="30324">
                  <c:v>2.788585E-5</c:v>
                </c:pt>
                <c:pt idx="30325">
                  <c:v>2.788386E-5</c:v>
                </c:pt>
                <c:pt idx="30326">
                  <c:v>2.788178E-5</c:v>
                </c:pt>
                <c:pt idx="30327">
                  <c:v>2.7879860000000001E-5</c:v>
                </c:pt>
                <c:pt idx="30328">
                  <c:v>2.787796E-5</c:v>
                </c:pt>
                <c:pt idx="30329">
                  <c:v>2.7876049999999999E-5</c:v>
                </c:pt>
                <c:pt idx="30330">
                  <c:v>2.7874159999999999E-5</c:v>
                </c:pt>
                <c:pt idx="30331">
                  <c:v>2.7872300000000001E-5</c:v>
                </c:pt>
                <c:pt idx="30332">
                  <c:v>2.7870320000000001E-5</c:v>
                </c:pt>
                <c:pt idx="30333">
                  <c:v>2.786836E-5</c:v>
                </c:pt>
                <c:pt idx="30334">
                  <c:v>2.7866269999999999E-5</c:v>
                </c:pt>
                <c:pt idx="30335">
                  <c:v>2.7864220000000001E-5</c:v>
                </c:pt>
                <c:pt idx="30336">
                  <c:v>2.786217E-5</c:v>
                </c:pt>
                <c:pt idx="30337">
                  <c:v>2.7860190000000001E-5</c:v>
                </c:pt>
                <c:pt idx="30338">
                  <c:v>2.7858129999999999E-5</c:v>
                </c:pt>
                <c:pt idx="30339">
                  <c:v>2.7856149999999999E-5</c:v>
                </c:pt>
                <c:pt idx="30340">
                  <c:v>2.7854259999999999E-5</c:v>
                </c:pt>
                <c:pt idx="30341">
                  <c:v>2.7852400000000001E-5</c:v>
                </c:pt>
                <c:pt idx="30342">
                  <c:v>2.78505E-5</c:v>
                </c:pt>
                <c:pt idx="30343">
                  <c:v>2.7848629999999998E-5</c:v>
                </c:pt>
                <c:pt idx="30344">
                  <c:v>2.7846649999999999E-5</c:v>
                </c:pt>
                <c:pt idx="30345">
                  <c:v>2.7844719999999999E-5</c:v>
                </c:pt>
                <c:pt idx="30346">
                  <c:v>2.7842660000000001E-5</c:v>
                </c:pt>
                <c:pt idx="30347">
                  <c:v>2.7840689999999999E-5</c:v>
                </c:pt>
                <c:pt idx="30348">
                  <c:v>2.7838700000000002E-5</c:v>
                </c:pt>
                <c:pt idx="30349">
                  <c:v>2.7836719999999999E-5</c:v>
                </c:pt>
                <c:pt idx="30350">
                  <c:v>2.7834729999999998E-5</c:v>
                </c:pt>
                <c:pt idx="30351">
                  <c:v>2.7832730000000001E-5</c:v>
                </c:pt>
                <c:pt idx="30352">
                  <c:v>2.7830800000000001E-5</c:v>
                </c:pt>
                <c:pt idx="30353">
                  <c:v>2.7828879999999999E-5</c:v>
                </c:pt>
                <c:pt idx="30354">
                  <c:v>2.7826889999999999E-5</c:v>
                </c:pt>
                <c:pt idx="30355">
                  <c:v>2.7824949999999999E-5</c:v>
                </c:pt>
                <c:pt idx="30356">
                  <c:v>2.782298E-5</c:v>
                </c:pt>
                <c:pt idx="30357">
                  <c:v>2.7820960000000001E-5</c:v>
                </c:pt>
                <c:pt idx="30358">
                  <c:v>2.7818949999999999E-5</c:v>
                </c:pt>
                <c:pt idx="30359">
                  <c:v>2.7816919999999999E-5</c:v>
                </c:pt>
                <c:pt idx="30360">
                  <c:v>2.7814979999999999E-5</c:v>
                </c:pt>
                <c:pt idx="30361">
                  <c:v>2.781306E-5</c:v>
                </c:pt>
                <c:pt idx="30362">
                  <c:v>2.7811049999999999E-5</c:v>
                </c:pt>
                <c:pt idx="30363">
                  <c:v>2.7809159999999999E-5</c:v>
                </c:pt>
                <c:pt idx="30364">
                  <c:v>2.7807210000000001E-5</c:v>
                </c:pt>
                <c:pt idx="30365">
                  <c:v>2.7805230000000001E-5</c:v>
                </c:pt>
                <c:pt idx="30366">
                  <c:v>2.7803199999999998E-5</c:v>
                </c:pt>
                <c:pt idx="30367">
                  <c:v>2.7801210000000001E-5</c:v>
                </c:pt>
                <c:pt idx="30368">
                  <c:v>2.7799229999999998E-5</c:v>
                </c:pt>
                <c:pt idx="30369">
                  <c:v>2.7797290000000002E-5</c:v>
                </c:pt>
                <c:pt idx="30370">
                  <c:v>2.7795350000000001E-5</c:v>
                </c:pt>
                <c:pt idx="30371">
                  <c:v>2.7793360000000001E-5</c:v>
                </c:pt>
                <c:pt idx="30372">
                  <c:v>2.779136E-5</c:v>
                </c:pt>
                <c:pt idx="30373">
                  <c:v>2.778933E-5</c:v>
                </c:pt>
                <c:pt idx="30374">
                  <c:v>2.7787400000000001E-5</c:v>
                </c:pt>
                <c:pt idx="30375">
                  <c:v>2.7785439999999999E-5</c:v>
                </c:pt>
                <c:pt idx="30376">
                  <c:v>2.778347E-5</c:v>
                </c:pt>
                <c:pt idx="30377">
                  <c:v>2.7781469999999999E-5</c:v>
                </c:pt>
                <c:pt idx="30378">
                  <c:v>2.7779529999999999E-5</c:v>
                </c:pt>
                <c:pt idx="30379">
                  <c:v>2.7777570000000001E-5</c:v>
                </c:pt>
                <c:pt idx="30380">
                  <c:v>2.777562E-5</c:v>
                </c:pt>
                <c:pt idx="30381">
                  <c:v>2.777363E-5</c:v>
                </c:pt>
                <c:pt idx="30382">
                  <c:v>2.7771660000000001E-5</c:v>
                </c:pt>
                <c:pt idx="30383">
                  <c:v>2.776966E-5</c:v>
                </c:pt>
                <c:pt idx="30384">
                  <c:v>2.7767649999999998E-5</c:v>
                </c:pt>
                <c:pt idx="30385">
                  <c:v>2.7765719999999999E-5</c:v>
                </c:pt>
                <c:pt idx="30386">
                  <c:v>2.7763820000000001E-5</c:v>
                </c:pt>
                <c:pt idx="30387">
                  <c:v>2.7761880000000001E-5</c:v>
                </c:pt>
                <c:pt idx="30388">
                  <c:v>2.7759990000000001E-5</c:v>
                </c:pt>
                <c:pt idx="30389">
                  <c:v>2.775789E-5</c:v>
                </c:pt>
                <c:pt idx="30390">
                  <c:v>2.7755799999999999E-5</c:v>
                </c:pt>
                <c:pt idx="30391">
                  <c:v>2.7753700000000002E-5</c:v>
                </c:pt>
                <c:pt idx="30392">
                  <c:v>2.7751719999999999E-5</c:v>
                </c:pt>
                <c:pt idx="30393">
                  <c:v>2.77497E-5</c:v>
                </c:pt>
                <c:pt idx="30394">
                  <c:v>2.7747759999999999E-5</c:v>
                </c:pt>
                <c:pt idx="30395">
                  <c:v>2.7745840000000001E-5</c:v>
                </c:pt>
                <c:pt idx="30396">
                  <c:v>2.77439E-5</c:v>
                </c:pt>
                <c:pt idx="30397">
                  <c:v>2.7742020000000001E-5</c:v>
                </c:pt>
                <c:pt idx="30398">
                  <c:v>2.7740040000000001E-5</c:v>
                </c:pt>
                <c:pt idx="30399">
                  <c:v>2.773808E-5</c:v>
                </c:pt>
                <c:pt idx="30400">
                  <c:v>2.773609E-5</c:v>
                </c:pt>
                <c:pt idx="30401">
                  <c:v>2.7734030000000001E-5</c:v>
                </c:pt>
                <c:pt idx="30402">
                  <c:v>2.7732040000000001E-5</c:v>
                </c:pt>
                <c:pt idx="30403">
                  <c:v>2.7730029999999999E-5</c:v>
                </c:pt>
                <c:pt idx="30404">
                  <c:v>2.7728080000000002E-5</c:v>
                </c:pt>
                <c:pt idx="30405">
                  <c:v>2.7726059999999999E-5</c:v>
                </c:pt>
                <c:pt idx="30406">
                  <c:v>2.7724060000000002E-5</c:v>
                </c:pt>
                <c:pt idx="30407">
                  <c:v>2.7722110000000001E-5</c:v>
                </c:pt>
                <c:pt idx="30408">
                  <c:v>2.772016E-5</c:v>
                </c:pt>
                <c:pt idx="30409">
                  <c:v>2.7718209999999999E-5</c:v>
                </c:pt>
                <c:pt idx="30410">
                  <c:v>2.7716300000000001E-5</c:v>
                </c:pt>
                <c:pt idx="30411">
                  <c:v>2.7714379999999999E-5</c:v>
                </c:pt>
                <c:pt idx="30412">
                  <c:v>2.7712389999999998E-5</c:v>
                </c:pt>
                <c:pt idx="30413">
                  <c:v>2.7710369999999999E-5</c:v>
                </c:pt>
                <c:pt idx="30414">
                  <c:v>2.770834E-5</c:v>
                </c:pt>
                <c:pt idx="30415">
                  <c:v>2.7706280000000001E-5</c:v>
                </c:pt>
                <c:pt idx="30416">
                  <c:v>2.770427E-5</c:v>
                </c:pt>
                <c:pt idx="30417">
                  <c:v>2.7702279999999999E-5</c:v>
                </c:pt>
                <c:pt idx="30418">
                  <c:v>2.770031E-5</c:v>
                </c:pt>
                <c:pt idx="30419">
                  <c:v>2.769832E-5</c:v>
                </c:pt>
                <c:pt idx="30420">
                  <c:v>2.7696440000000001E-5</c:v>
                </c:pt>
                <c:pt idx="30421">
                  <c:v>2.7694569999999999E-5</c:v>
                </c:pt>
                <c:pt idx="30422">
                  <c:v>2.7692660000000001E-5</c:v>
                </c:pt>
                <c:pt idx="30423">
                  <c:v>2.7690630000000001E-5</c:v>
                </c:pt>
                <c:pt idx="30424">
                  <c:v>2.7688650000000001E-5</c:v>
                </c:pt>
                <c:pt idx="30425">
                  <c:v>2.7686620000000002E-5</c:v>
                </c:pt>
                <c:pt idx="30426">
                  <c:v>2.7684639999999999E-5</c:v>
                </c:pt>
                <c:pt idx="30427">
                  <c:v>2.7682690000000001E-5</c:v>
                </c:pt>
                <c:pt idx="30428">
                  <c:v>2.7680710000000001E-5</c:v>
                </c:pt>
                <c:pt idx="30429">
                  <c:v>2.767875E-5</c:v>
                </c:pt>
                <c:pt idx="30430">
                  <c:v>2.7676749999999999E-5</c:v>
                </c:pt>
                <c:pt idx="30431">
                  <c:v>2.7674750000000001E-5</c:v>
                </c:pt>
                <c:pt idx="30432">
                  <c:v>2.767279E-5</c:v>
                </c:pt>
                <c:pt idx="30433">
                  <c:v>2.7670770000000001E-5</c:v>
                </c:pt>
                <c:pt idx="30434">
                  <c:v>2.7668859999999999E-5</c:v>
                </c:pt>
                <c:pt idx="30435">
                  <c:v>2.7666909999999998E-5</c:v>
                </c:pt>
                <c:pt idx="30436">
                  <c:v>2.7664929999999999E-5</c:v>
                </c:pt>
                <c:pt idx="30437">
                  <c:v>2.7662939999999998E-5</c:v>
                </c:pt>
                <c:pt idx="30438">
                  <c:v>2.7660919999999999E-5</c:v>
                </c:pt>
                <c:pt idx="30439">
                  <c:v>2.7658910000000001E-5</c:v>
                </c:pt>
                <c:pt idx="30440">
                  <c:v>2.7656989999999999E-5</c:v>
                </c:pt>
                <c:pt idx="30441">
                  <c:v>2.7655030000000001E-5</c:v>
                </c:pt>
                <c:pt idx="30442">
                  <c:v>2.7653109999999999E-5</c:v>
                </c:pt>
                <c:pt idx="30443">
                  <c:v>2.76511E-5</c:v>
                </c:pt>
                <c:pt idx="30444">
                  <c:v>2.764916E-5</c:v>
                </c:pt>
                <c:pt idx="30445">
                  <c:v>2.7647159999999999E-5</c:v>
                </c:pt>
                <c:pt idx="30446">
                  <c:v>2.7645219999999999E-5</c:v>
                </c:pt>
                <c:pt idx="30447">
                  <c:v>2.76432E-5</c:v>
                </c:pt>
                <c:pt idx="30448">
                  <c:v>2.764122E-5</c:v>
                </c:pt>
                <c:pt idx="30449">
                  <c:v>2.7639169999999999E-5</c:v>
                </c:pt>
                <c:pt idx="30450">
                  <c:v>2.7637229999999999E-5</c:v>
                </c:pt>
                <c:pt idx="30451">
                  <c:v>2.7635199999999999E-5</c:v>
                </c:pt>
                <c:pt idx="30452">
                  <c:v>2.7633249999999998E-5</c:v>
                </c:pt>
                <c:pt idx="30453">
                  <c:v>2.763119E-5</c:v>
                </c:pt>
                <c:pt idx="30454">
                  <c:v>2.7629239999999999E-5</c:v>
                </c:pt>
                <c:pt idx="30455">
                  <c:v>2.762732E-5</c:v>
                </c:pt>
                <c:pt idx="30456">
                  <c:v>2.7625459999999999E-5</c:v>
                </c:pt>
                <c:pt idx="30457">
                  <c:v>2.762349E-5</c:v>
                </c:pt>
                <c:pt idx="30458">
                  <c:v>2.762151E-5</c:v>
                </c:pt>
                <c:pt idx="30459">
                  <c:v>2.7619549999999999E-5</c:v>
                </c:pt>
                <c:pt idx="30460">
                  <c:v>2.7617540000000001E-5</c:v>
                </c:pt>
                <c:pt idx="30461">
                  <c:v>2.7615489999999999E-5</c:v>
                </c:pt>
                <c:pt idx="30462">
                  <c:v>2.7613570000000001E-5</c:v>
                </c:pt>
                <c:pt idx="30463">
                  <c:v>2.761152E-5</c:v>
                </c:pt>
                <c:pt idx="30464">
                  <c:v>2.7609510000000001E-5</c:v>
                </c:pt>
                <c:pt idx="30465">
                  <c:v>2.7607430000000001E-5</c:v>
                </c:pt>
                <c:pt idx="30466">
                  <c:v>2.760547E-5</c:v>
                </c:pt>
                <c:pt idx="30467">
                  <c:v>2.760349E-5</c:v>
                </c:pt>
                <c:pt idx="30468">
                  <c:v>2.7601560000000001E-5</c:v>
                </c:pt>
                <c:pt idx="30469">
                  <c:v>2.7599699999999999E-5</c:v>
                </c:pt>
                <c:pt idx="30470">
                  <c:v>2.7597759999999999E-5</c:v>
                </c:pt>
                <c:pt idx="30471">
                  <c:v>2.7595810000000002E-5</c:v>
                </c:pt>
                <c:pt idx="30472">
                  <c:v>2.7593789999999999E-5</c:v>
                </c:pt>
                <c:pt idx="30473">
                  <c:v>2.7591830000000001E-5</c:v>
                </c:pt>
                <c:pt idx="30474">
                  <c:v>2.7589750000000001E-5</c:v>
                </c:pt>
                <c:pt idx="30475">
                  <c:v>2.7587660000000001E-5</c:v>
                </c:pt>
                <c:pt idx="30476">
                  <c:v>2.758557E-5</c:v>
                </c:pt>
                <c:pt idx="30477">
                  <c:v>2.7583559999999999E-5</c:v>
                </c:pt>
                <c:pt idx="30478">
                  <c:v>2.7581629999999999E-5</c:v>
                </c:pt>
                <c:pt idx="30479">
                  <c:v>2.7579670000000001E-5</c:v>
                </c:pt>
                <c:pt idx="30480">
                  <c:v>2.7577790000000001E-5</c:v>
                </c:pt>
                <c:pt idx="30481">
                  <c:v>2.757583E-5</c:v>
                </c:pt>
                <c:pt idx="30482">
                  <c:v>2.7573879999999999E-5</c:v>
                </c:pt>
                <c:pt idx="30483">
                  <c:v>2.7571789999999998E-5</c:v>
                </c:pt>
                <c:pt idx="30484">
                  <c:v>2.756978E-5</c:v>
                </c:pt>
                <c:pt idx="30485">
                  <c:v>2.756779E-5</c:v>
                </c:pt>
                <c:pt idx="30486">
                  <c:v>2.7565770000000001E-5</c:v>
                </c:pt>
                <c:pt idx="30487">
                  <c:v>2.7563830000000001E-5</c:v>
                </c:pt>
                <c:pt idx="30488">
                  <c:v>2.7561800000000001E-5</c:v>
                </c:pt>
                <c:pt idx="30489">
                  <c:v>2.7559779999999999E-5</c:v>
                </c:pt>
                <c:pt idx="30490">
                  <c:v>2.7557749999999999E-5</c:v>
                </c:pt>
                <c:pt idx="30491">
                  <c:v>2.7555769999999999E-5</c:v>
                </c:pt>
                <c:pt idx="30492">
                  <c:v>2.7553810000000001E-5</c:v>
                </c:pt>
                <c:pt idx="30493">
                  <c:v>2.7551849999999999E-5</c:v>
                </c:pt>
                <c:pt idx="30494">
                  <c:v>2.7549859999999999E-5</c:v>
                </c:pt>
                <c:pt idx="30495">
                  <c:v>2.7547800000000001E-5</c:v>
                </c:pt>
                <c:pt idx="30496">
                  <c:v>2.754575E-5</c:v>
                </c:pt>
                <c:pt idx="30497">
                  <c:v>2.7543749999999999E-5</c:v>
                </c:pt>
                <c:pt idx="30498">
                  <c:v>2.7541759999999998E-5</c:v>
                </c:pt>
                <c:pt idx="30499">
                  <c:v>2.753975E-5</c:v>
                </c:pt>
                <c:pt idx="30500">
                  <c:v>2.7537830000000001E-5</c:v>
                </c:pt>
                <c:pt idx="30501">
                  <c:v>2.7535899999999998E-5</c:v>
                </c:pt>
                <c:pt idx="30502">
                  <c:v>2.7533950000000001E-5</c:v>
                </c:pt>
                <c:pt idx="30503">
                  <c:v>2.753195E-5</c:v>
                </c:pt>
                <c:pt idx="30504">
                  <c:v>2.7529899999999999E-5</c:v>
                </c:pt>
                <c:pt idx="30505">
                  <c:v>2.752784E-5</c:v>
                </c:pt>
                <c:pt idx="30506">
                  <c:v>2.752585E-5</c:v>
                </c:pt>
                <c:pt idx="30507">
                  <c:v>2.7523839999999998E-5</c:v>
                </c:pt>
                <c:pt idx="30508">
                  <c:v>2.7521840000000001E-5</c:v>
                </c:pt>
                <c:pt idx="30509">
                  <c:v>2.7519829999999999E-5</c:v>
                </c:pt>
                <c:pt idx="30510">
                  <c:v>2.7518719999999999E-5</c:v>
                </c:pt>
                <c:pt idx="30511">
                  <c:v>2.7513220000000001E-5</c:v>
                </c:pt>
                <c:pt idx="30512">
                  <c:v>2.750662E-5</c:v>
                </c:pt>
                <c:pt idx="30513">
                  <c:v>2.7500209999999999E-5</c:v>
                </c:pt>
                <c:pt idx="30514">
                  <c:v>2.7494000000000001E-5</c:v>
                </c:pt>
                <c:pt idx="30515">
                  <c:v>2.7488739999999999E-5</c:v>
                </c:pt>
                <c:pt idx="30516">
                  <c:v>2.748381E-5</c:v>
                </c:pt>
                <c:pt idx="30517">
                  <c:v>2.748057E-5</c:v>
                </c:pt>
                <c:pt idx="30518">
                  <c:v>2.7478780000000001E-5</c:v>
                </c:pt>
                <c:pt idx="30519">
                  <c:v>2.747809E-5</c:v>
                </c:pt>
                <c:pt idx="30520">
                  <c:v>2.7478079999999999E-5</c:v>
                </c:pt>
                <c:pt idx="30521">
                  <c:v>2.7478020000000002E-5</c:v>
                </c:pt>
                <c:pt idx="30522">
                  <c:v>2.747752E-5</c:v>
                </c:pt>
                <c:pt idx="30523">
                  <c:v>2.7476389999999999E-5</c:v>
                </c:pt>
                <c:pt idx="30524">
                  <c:v>2.7474430000000001E-5</c:v>
                </c:pt>
                <c:pt idx="30525">
                  <c:v>2.747184E-5</c:v>
                </c:pt>
                <c:pt idx="30526">
                  <c:v>2.7468670000000001E-5</c:v>
                </c:pt>
                <c:pt idx="30527">
                  <c:v>2.74654E-5</c:v>
                </c:pt>
                <c:pt idx="30528">
                  <c:v>2.7462089999999998E-5</c:v>
                </c:pt>
                <c:pt idx="30529">
                  <c:v>2.745916E-5</c:v>
                </c:pt>
                <c:pt idx="30530">
                  <c:v>2.745654E-5</c:v>
                </c:pt>
                <c:pt idx="30531">
                  <c:v>2.7454280000000001E-5</c:v>
                </c:pt>
                <c:pt idx="30532">
                  <c:v>2.745228E-5</c:v>
                </c:pt>
                <c:pt idx="30533">
                  <c:v>2.745054E-5</c:v>
                </c:pt>
                <c:pt idx="30534">
                  <c:v>2.7448879999999999E-5</c:v>
                </c:pt>
                <c:pt idx="30535">
                  <c:v>2.74472E-5</c:v>
                </c:pt>
                <c:pt idx="30536">
                  <c:v>2.7445420000000001E-5</c:v>
                </c:pt>
                <c:pt idx="30537">
                  <c:v>2.744342E-5</c:v>
                </c:pt>
                <c:pt idx="30538">
                  <c:v>2.744134E-5</c:v>
                </c:pt>
                <c:pt idx="30539">
                  <c:v>2.7439179999999998E-5</c:v>
                </c:pt>
                <c:pt idx="30540">
                  <c:v>2.743692E-5</c:v>
                </c:pt>
                <c:pt idx="30541">
                  <c:v>2.743474E-5</c:v>
                </c:pt>
                <c:pt idx="30542">
                  <c:v>2.743247E-5</c:v>
                </c:pt>
                <c:pt idx="30543">
                  <c:v>2.7430179999999999E-5</c:v>
                </c:pt>
                <c:pt idx="30544">
                  <c:v>2.742792E-5</c:v>
                </c:pt>
                <c:pt idx="30545">
                  <c:v>2.742583E-5</c:v>
                </c:pt>
                <c:pt idx="30546">
                  <c:v>2.7423829999999999E-5</c:v>
                </c:pt>
                <c:pt idx="30547">
                  <c:v>2.742181E-5</c:v>
                </c:pt>
                <c:pt idx="30548">
                  <c:v>2.7419909999999999E-5</c:v>
                </c:pt>
                <c:pt idx="30549">
                  <c:v>2.7418029999999999E-5</c:v>
                </c:pt>
                <c:pt idx="30550">
                  <c:v>2.741615E-5</c:v>
                </c:pt>
                <c:pt idx="30551">
                  <c:v>2.7414189999999998E-5</c:v>
                </c:pt>
                <c:pt idx="30552">
                  <c:v>2.741227E-5</c:v>
                </c:pt>
                <c:pt idx="30553">
                  <c:v>2.7410179999999999E-5</c:v>
                </c:pt>
                <c:pt idx="30554">
                  <c:v>2.7408149999999999E-5</c:v>
                </c:pt>
                <c:pt idx="30555">
                  <c:v>2.7406090000000001E-5</c:v>
                </c:pt>
                <c:pt idx="30556">
                  <c:v>2.740399E-5</c:v>
                </c:pt>
                <c:pt idx="30557">
                  <c:v>2.740196E-5</c:v>
                </c:pt>
                <c:pt idx="30558">
                  <c:v>2.739988E-5</c:v>
                </c:pt>
                <c:pt idx="30559">
                  <c:v>2.7397869999999999E-5</c:v>
                </c:pt>
                <c:pt idx="30560">
                  <c:v>2.7395879999999998E-5</c:v>
                </c:pt>
                <c:pt idx="30561">
                  <c:v>2.7393849999999999E-5</c:v>
                </c:pt>
                <c:pt idx="30562">
                  <c:v>2.7391940000000001E-5</c:v>
                </c:pt>
                <c:pt idx="30563">
                  <c:v>2.7389960000000001E-5</c:v>
                </c:pt>
                <c:pt idx="30564">
                  <c:v>2.7388020000000001E-5</c:v>
                </c:pt>
                <c:pt idx="30565">
                  <c:v>2.7386049999999998E-5</c:v>
                </c:pt>
                <c:pt idx="30566">
                  <c:v>2.7384050000000001E-5</c:v>
                </c:pt>
                <c:pt idx="30567">
                  <c:v>2.7382129999999999E-5</c:v>
                </c:pt>
                <c:pt idx="30568">
                  <c:v>2.738016E-5</c:v>
                </c:pt>
                <c:pt idx="30569">
                  <c:v>2.737822E-5</c:v>
                </c:pt>
                <c:pt idx="30570">
                  <c:v>2.7376229999999999E-5</c:v>
                </c:pt>
                <c:pt idx="30571">
                  <c:v>2.737421E-5</c:v>
                </c:pt>
                <c:pt idx="30572">
                  <c:v>2.7372230000000001E-5</c:v>
                </c:pt>
                <c:pt idx="30573">
                  <c:v>2.7370259999999998E-5</c:v>
                </c:pt>
                <c:pt idx="30574">
                  <c:v>2.73683E-5</c:v>
                </c:pt>
                <c:pt idx="30575">
                  <c:v>2.7366399999999999E-5</c:v>
                </c:pt>
                <c:pt idx="30576">
                  <c:v>2.7364499999999999E-5</c:v>
                </c:pt>
                <c:pt idx="30577">
                  <c:v>2.736249E-5</c:v>
                </c:pt>
                <c:pt idx="30578">
                  <c:v>2.7360539999999999E-5</c:v>
                </c:pt>
                <c:pt idx="30579">
                  <c:v>2.7358530000000001E-5</c:v>
                </c:pt>
                <c:pt idx="30580">
                  <c:v>2.7356640000000001E-5</c:v>
                </c:pt>
                <c:pt idx="30581">
                  <c:v>2.7354650000000001E-5</c:v>
                </c:pt>
                <c:pt idx="30582">
                  <c:v>2.735266E-5</c:v>
                </c:pt>
                <c:pt idx="30583">
                  <c:v>2.7350699999999999E-5</c:v>
                </c:pt>
                <c:pt idx="30584">
                  <c:v>2.7348750000000001E-5</c:v>
                </c:pt>
                <c:pt idx="30585">
                  <c:v>2.7346869999999999E-5</c:v>
                </c:pt>
                <c:pt idx="30586">
                  <c:v>2.7345E-5</c:v>
                </c:pt>
                <c:pt idx="30587">
                  <c:v>2.734311E-5</c:v>
                </c:pt>
                <c:pt idx="30588">
                  <c:v>2.7341190000000001E-5</c:v>
                </c:pt>
                <c:pt idx="30589">
                  <c:v>2.7339210000000001E-5</c:v>
                </c:pt>
                <c:pt idx="30590">
                  <c:v>2.7337329999999999E-5</c:v>
                </c:pt>
                <c:pt idx="30591">
                  <c:v>2.7335339999999998E-5</c:v>
                </c:pt>
                <c:pt idx="30592">
                  <c:v>2.7333400000000002E-5</c:v>
                </c:pt>
                <c:pt idx="30593">
                  <c:v>2.7331410000000001E-5</c:v>
                </c:pt>
                <c:pt idx="30594">
                  <c:v>2.7329470000000001E-5</c:v>
                </c:pt>
                <c:pt idx="30595">
                  <c:v>2.7327530000000001E-5</c:v>
                </c:pt>
                <c:pt idx="30596">
                  <c:v>2.7325640000000001E-5</c:v>
                </c:pt>
                <c:pt idx="30597">
                  <c:v>2.7323769999999999E-5</c:v>
                </c:pt>
                <c:pt idx="30598">
                  <c:v>2.7321829999999999E-5</c:v>
                </c:pt>
                <c:pt idx="30599">
                  <c:v>2.7319989999999999E-5</c:v>
                </c:pt>
                <c:pt idx="30600">
                  <c:v>2.7318140000000001E-5</c:v>
                </c:pt>
                <c:pt idx="30601">
                  <c:v>2.731619E-5</c:v>
                </c:pt>
                <c:pt idx="30602">
                  <c:v>2.7314279999999999E-5</c:v>
                </c:pt>
                <c:pt idx="30603">
                  <c:v>2.7312280000000001E-5</c:v>
                </c:pt>
                <c:pt idx="30604">
                  <c:v>2.731028E-5</c:v>
                </c:pt>
                <c:pt idx="30605">
                  <c:v>2.730838E-5</c:v>
                </c:pt>
                <c:pt idx="30606">
                  <c:v>2.7306510000000001E-5</c:v>
                </c:pt>
                <c:pt idx="30607">
                  <c:v>2.7304630000000002E-5</c:v>
                </c:pt>
                <c:pt idx="30608">
                  <c:v>2.7302799999999999E-5</c:v>
                </c:pt>
                <c:pt idx="30609">
                  <c:v>2.730088E-5</c:v>
                </c:pt>
                <c:pt idx="30610">
                  <c:v>2.729894E-5</c:v>
                </c:pt>
                <c:pt idx="30611">
                  <c:v>2.7297070000000001E-5</c:v>
                </c:pt>
                <c:pt idx="30612">
                  <c:v>2.7295149999999999E-5</c:v>
                </c:pt>
                <c:pt idx="30613">
                  <c:v>2.729323E-5</c:v>
                </c:pt>
                <c:pt idx="30614">
                  <c:v>2.7291250000000001E-5</c:v>
                </c:pt>
                <c:pt idx="30615">
                  <c:v>2.7289320000000001E-5</c:v>
                </c:pt>
                <c:pt idx="30616">
                  <c:v>2.7287309999999999E-5</c:v>
                </c:pt>
                <c:pt idx="30617">
                  <c:v>2.7285259999999998E-5</c:v>
                </c:pt>
                <c:pt idx="30618">
                  <c:v>2.72833E-5</c:v>
                </c:pt>
                <c:pt idx="30619">
                  <c:v>2.7281349999999999E-5</c:v>
                </c:pt>
                <c:pt idx="30620">
                  <c:v>2.7279530000000001E-5</c:v>
                </c:pt>
                <c:pt idx="30621">
                  <c:v>2.727773E-5</c:v>
                </c:pt>
                <c:pt idx="30622">
                  <c:v>2.7275950000000001E-5</c:v>
                </c:pt>
                <c:pt idx="30623">
                  <c:v>2.7274060000000001E-5</c:v>
                </c:pt>
                <c:pt idx="30624">
                  <c:v>2.727221E-5</c:v>
                </c:pt>
                <c:pt idx="30625">
                  <c:v>2.7270290000000001E-5</c:v>
                </c:pt>
                <c:pt idx="30626">
                  <c:v>2.7268419999999999E-5</c:v>
                </c:pt>
                <c:pt idx="30627">
                  <c:v>2.7266410000000001E-5</c:v>
                </c:pt>
                <c:pt idx="30628">
                  <c:v>2.7264389999999999E-5</c:v>
                </c:pt>
                <c:pt idx="30629">
                  <c:v>2.7262309999999999E-5</c:v>
                </c:pt>
                <c:pt idx="30630">
                  <c:v>2.7260369999999999E-5</c:v>
                </c:pt>
                <c:pt idx="30631">
                  <c:v>2.7258379999999998E-5</c:v>
                </c:pt>
                <c:pt idx="30632">
                  <c:v>2.7256480000000001E-5</c:v>
                </c:pt>
                <c:pt idx="30633">
                  <c:v>2.7254649999999998E-5</c:v>
                </c:pt>
                <c:pt idx="30634">
                  <c:v>2.7252819999999999E-5</c:v>
                </c:pt>
                <c:pt idx="30635">
                  <c:v>2.7251060000000001E-5</c:v>
                </c:pt>
                <c:pt idx="30636">
                  <c:v>2.7249210000000001E-5</c:v>
                </c:pt>
                <c:pt idx="30637">
                  <c:v>2.7247339999999999E-5</c:v>
                </c:pt>
                <c:pt idx="30638">
                  <c:v>2.724542E-5</c:v>
                </c:pt>
                <c:pt idx="30639">
                  <c:v>2.7243469999999999E-5</c:v>
                </c:pt>
                <c:pt idx="30640">
                  <c:v>2.7241479999999999E-5</c:v>
                </c:pt>
                <c:pt idx="30641">
                  <c:v>2.7239480000000001E-5</c:v>
                </c:pt>
                <c:pt idx="30642">
                  <c:v>2.7237519999999999E-5</c:v>
                </c:pt>
                <c:pt idx="30643">
                  <c:v>2.7235600000000001E-5</c:v>
                </c:pt>
                <c:pt idx="30644">
                  <c:v>2.7233689999999999E-5</c:v>
                </c:pt>
                <c:pt idx="30645">
                  <c:v>2.7231789999999998E-5</c:v>
                </c:pt>
                <c:pt idx="30646">
                  <c:v>2.722987E-5</c:v>
                </c:pt>
                <c:pt idx="30647">
                  <c:v>2.7228019999999999E-5</c:v>
                </c:pt>
                <c:pt idx="30648">
                  <c:v>2.7226070000000001E-5</c:v>
                </c:pt>
                <c:pt idx="30649">
                  <c:v>2.722416E-5</c:v>
                </c:pt>
                <c:pt idx="30650">
                  <c:v>2.7222259999999999E-5</c:v>
                </c:pt>
                <c:pt idx="30651">
                  <c:v>2.7220310000000002E-5</c:v>
                </c:pt>
                <c:pt idx="30652">
                  <c:v>2.72184E-5</c:v>
                </c:pt>
                <c:pt idx="30653">
                  <c:v>2.7216449999999999E-5</c:v>
                </c:pt>
                <c:pt idx="30654">
                  <c:v>2.7214540000000001E-5</c:v>
                </c:pt>
                <c:pt idx="30655">
                  <c:v>2.7212750000000001E-5</c:v>
                </c:pt>
                <c:pt idx="30656">
                  <c:v>2.721094E-5</c:v>
                </c:pt>
                <c:pt idx="30657">
                  <c:v>2.7209020000000001E-5</c:v>
                </c:pt>
                <c:pt idx="30658">
                  <c:v>2.720707E-5</c:v>
                </c:pt>
                <c:pt idx="30659">
                  <c:v>2.7205090000000001E-5</c:v>
                </c:pt>
                <c:pt idx="30660">
                  <c:v>2.7203179999999999E-5</c:v>
                </c:pt>
                <c:pt idx="30661">
                  <c:v>2.7201220000000001E-5</c:v>
                </c:pt>
                <c:pt idx="30662">
                  <c:v>2.7199290000000002E-5</c:v>
                </c:pt>
                <c:pt idx="30663">
                  <c:v>2.7197369999999999E-5</c:v>
                </c:pt>
                <c:pt idx="30664">
                  <c:v>2.7195429999999999E-5</c:v>
                </c:pt>
                <c:pt idx="30665">
                  <c:v>2.7193520000000001E-5</c:v>
                </c:pt>
                <c:pt idx="30666">
                  <c:v>2.7191689999999999E-5</c:v>
                </c:pt>
                <c:pt idx="30667">
                  <c:v>2.7189859999999999E-5</c:v>
                </c:pt>
                <c:pt idx="30668">
                  <c:v>2.7188000000000001E-5</c:v>
                </c:pt>
                <c:pt idx="30669">
                  <c:v>2.7186060000000001E-5</c:v>
                </c:pt>
                <c:pt idx="30670">
                  <c:v>2.7184070000000001E-5</c:v>
                </c:pt>
                <c:pt idx="30671">
                  <c:v>2.7182199999999999E-5</c:v>
                </c:pt>
                <c:pt idx="30672">
                  <c:v>2.7180319999999999E-5</c:v>
                </c:pt>
                <c:pt idx="30673">
                  <c:v>2.717834E-5</c:v>
                </c:pt>
                <c:pt idx="30674">
                  <c:v>2.7176430000000002E-5</c:v>
                </c:pt>
                <c:pt idx="30675">
                  <c:v>2.7174459999999999E-5</c:v>
                </c:pt>
                <c:pt idx="30676">
                  <c:v>2.717249E-5</c:v>
                </c:pt>
                <c:pt idx="30677">
                  <c:v>2.7170669999999998E-5</c:v>
                </c:pt>
                <c:pt idx="30678">
                  <c:v>2.7168820000000001E-5</c:v>
                </c:pt>
                <c:pt idx="30679">
                  <c:v>2.716691E-5</c:v>
                </c:pt>
                <c:pt idx="30680">
                  <c:v>2.716503E-5</c:v>
                </c:pt>
                <c:pt idx="30681">
                  <c:v>2.7163119999999999E-5</c:v>
                </c:pt>
                <c:pt idx="30682">
                  <c:v>2.7161160000000001E-5</c:v>
                </c:pt>
                <c:pt idx="30683">
                  <c:v>2.7159320000000001E-5</c:v>
                </c:pt>
                <c:pt idx="30684">
                  <c:v>2.7157459999999999E-5</c:v>
                </c:pt>
                <c:pt idx="30685">
                  <c:v>2.7155509999999998E-5</c:v>
                </c:pt>
                <c:pt idx="30686">
                  <c:v>2.71536E-5</c:v>
                </c:pt>
                <c:pt idx="30687">
                  <c:v>2.7151599999999999E-5</c:v>
                </c:pt>
                <c:pt idx="30688">
                  <c:v>2.7149640000000001E-5</c:v>
                </c:pt>
                <c:pt idx="30689">
                  <c:v>2.7147710000000002E-5</c:v>
                </c:pt>
                <c:pt idx="30690">
                  <c:v>2.7145770000000001E-5</c:v>
                </c:pt>
                <c:pt idx="30691">
                  <c:v>2.714396E-5</c:v>
                </c:pt>
                <c:pt idx="30692">
                  <c:v>2.7142080000000001E-5</c:v>
                </c:pt>
                <c:pt idx="30693">
                  <c:v>2.7140200000000001E-5</c:v>
                </c:pt>
                <c:pt idx="30694">
                  <c:v>2.713829E-5</c:v>
                </c:pt>
                <c:pt idx="30695">
                  <c:v>2.71364E-5</c:v>
                </c:pt>
                <c:pt idx="30696">
                  <c:v>2.713441E-5</c:v>
                </c:pt>
                <c:pt idx="30697">
                  <c:v>2.7132459999999999E-5</c:v>
                </c:pt>
                <c:pt idx="30698">
                  <c:v>2.7130519999999999E-5</c:v>
                </c:pt>
                <c:pt idx="30699">
                  <c:v>2.712856E-5</c:v>
                </c:pt>
                <c:pt idx="30700">
                  <c:v>2.7126599999999999E-5</c:v>
                </c:pt>
                <c:pt idx="30701">
                  <c:v>2.712468E-5</c:v>
                </c:pt>
                <c:pt idx="30702">
                  <c:v>2.7122779999999999E-5</c:v>
                </c:pt>
                <c:pt idx="30703">
                  <c:v>2.7120970000000001E-5</c:v>
                </c:pt>
                <c:pt idx="30704">
                  <c:v>2.7119130000000001E-5</c:v>
                </c:pt>
                <c:pt idx="30705">
                  <c:v>2.711727E-5</c:v>
                </c:pt>
                <c:pt idx="30706">
                  <c:v>2.711538E-5</c:v>
                </c:pt>
                <c:pt idx="30707">
                  <c:v>2.7113519999999999E-5</c:v>
                </c:pt>
                <c:pt idx="30708">
                  <c:v>2.711155E-5</c:v>
                </c:pt>
                <c:pt idx="30709">
                  <c:v>2.7109609999999999E-5</c:v>
                </c:pt>
                <c:pt idx="30710">
                  <c:v>2.710773E-5</c:v>
                </c:pt>
                <c:pt idx="30711">
                  <c:v>2.7105729999999999E-5</c:v>
                </c:pt>
                <c:pt idx="30712">
                  <c:v>2.7103789999999999E-5</c:v>
                </c:pt>
                <c:pt idx="30713">
                  <c:v>2.7101849999999999E-5</c:v>
                </c:pt>
                <c:pt idx="30714">
                  <c:v>2.7100000000000001E-5</c:v>
                </c:pt>
                <c:pt idx="30715">
                  <c:v>2.7098069999999999E-5</c:v>
                </c:pt>
                <c:pt idx="30716">
                  <c:v>2.7096139999999999E-5</c:v>
                </c:pt>
                <c:pt idx="30717">
                  <c:v>2.7094240000000002E-5</c:v>
                </c:pt>
                <c:pt idx="30718">
                  <c:v>2.7092440000000001E-5</c:v>
                </c:pt>
                <c:pt idx="30719">
                  <c:v>2.709054E-5</c:v>
                </c:pt>
                <c:pt idx="30720">
                  <c:v>2.70886E-5</c:v>
                </c:pt>
                <c:pt idx="30721">
                  <c:v>2.7086749999999999E-5</c:v>
                </c:pt>
                <c:pt idx="30722">
                  <c:v>2.7084799999999999E-5</c:v>
                </c:pt>
                <c:pt idx="30723">
                  <c:v>2.7082819999999999E-5</c:v>
                </c:pt>
                <c:pt idx="30724">
                  <c:v>2.7080839999999999E-5</c:v>
                </c:pt>
                <c:pt idx="30725">
                  <c:v>2.707891E-5</c:v>
                </c:pt>
                <c:pt idx="30726">
                  <c:v>2.7077049999999999E-5</c:v>
                </c:pt>
                <c:pt idx="30727">
                  <c:v>2.7075250000000001E-5</c:v>
                </c:pt>
                <c:pt idx="30728">
                  <c:v>2.7073379999999999E-5</c:v>
                </c:pt>
                <c:pt idx="30729">
                  <c:v>2.7071470000000001E-5</c:v>
                </c:pt>
                <c:pt idx="30730">
                  <c:v>2.7069490000000002E-5</c:v>
                </c:pt>
                <c:pt idx="30731">
                  <c:v>2.7067469999999999E-5</c:v>
                </c:pt>
                <c:pt idx="30732">
                  <c:v>2.7065579999999999E-5</c:v>
                </c:pt>
                <c:pt idx="30733">
                  <c:v>2.7063589999999999E-5</c:v>
                </c:pt>
                <c:pt idx="30734">
                  <c:v>2.7061630000000001E-5</c:v>
                </c:pt>
                <c:pt idx="30735">
                  <c:v>2.7059800000000001E-5</c:v>
                </c:pt>
                <c:pt idx="30736">
                  <c:v>2.7057929999999999E-5</c:v>
                </c:pt>
                <c:pt idx="30737">
                  <c:v>2.7055979999999998E-5</c:v>
                </c:pt>
                <c:pt idx="30738">
                  <c:v>2.7054030000000001E-5</c:v>
                </c:pt>
                <c:pt idx="30739">
                  <c:v>2.7052159999999999E-5</c:v>
                </c:pt>
                <c:pt idx="30740">
                  <c:v>2.7050369999999999E-5</c:v>
                </c:pt>
                <c:pt idx="30741">
                  <c:v>2.704854E-5</c:v>
                </c:pt>
                <c:pt idx="30742">
                  <c:v>2.7046589999999999E-5</c:v>
                </c:pt>
                <c:pt idx="30743">
                  <c:v>2.704462E-5</c:v>
                </c:pt>
                <c:pt idx="30744">
                  <c:v>2.7042610000000002E-5</c:v>
                </c:pt>
                <c:pt idx="30745">
                  <c:v>2.7040729999999999E-5</c:v>
                </c:pt>
                <c:pt idx="30746">
                  <c:v>2.7038830000000001E-5</c:v>
                </c:pt>
                <c:pt idx="30747">
                  <c:v>2.703687E-5</c:v>
                </c:pt>
                <c:pt idx="30748">
                  <c:v>2.7034950000000001E-5</c:v>
                </c:pt>
                <c:pt idx="30749">
                  <c:v>2.7032989999999999E-5</c:v>
                </c:pt>
                <c:pt idx="30750">
                  <c:v>2.7031039999999999E-5</c:v>
                </c:pt>
                <c:pt idx="30751">
                  <c:v>2.7029190000000001E-5</c:v>
                </c:pt>
                <c:pt idx="30752">
                  <c:v>2.7027340000000001E-5</c:v>
                </c:pt>
                <c:pt idx="30753">
                  <c:v>2.702539E-5</c:v>
                </c:pt>
                <c:pt idx="30754">
                  <c:v>2.702346E-5</c:v>
                </c:pt>
                <c:pt idx="30755">
                  <c:v>2.7021540000000001E-5</c:v>
                </c:pt>
                <c:pt idx="30756">
                  <c:v>2.7019600000000001E-5</c:v>
                </c:pt>
                <c:pt idx="30757">
                  <c:v>2.7017729999999999E-5</c:v>
                </c:pt>
                <c:pt idx="30758">
                  <c:v>2.701581E-5</c:v>
                </c:pt>
                <c:pt idx="30759">
                  <c:v>2.701392E-5</c:v>
                </c:pt>
                <c:pt idx="30760">
                  <c:v>2.7011959999999999E-5</c:v>
                </c:pt>
                <c:pt idx="30761">
                  <c:v>2.7010050000000001E-5</c:v>
                </c:pt>
                <c:pt idx="30762">
                  <c:v>2.700805E-5</c:v>
                </c:pt>
                <c:pt idx="30763">
                  <c:v>2.7006059999999999E-5</c:v>
                </c:pt>
                <c:pt idx="30764">
                  <c:v>2.7004090000000001E-5</c:v>
                </c:pt>
                <c:pt idx="30765">
                  <c:v>2.7002169999999998E-5</c:v>
                </c:pt>
                <c:pt idx="30766">
                  <c:v>2.700026E-5</c:v>
                </c:pt>
                <c:pt idx="30767">
                  <c:v>2.6998340000000001E-5</c:v>
                </c:pt>
                <c:pt idx="30768">
                  <c:v>2.6996509999999999E-5</c:v>
                </c:pt>
                <c:pt idx="30769">
                  <c:v>2.699459E-5</c:v>
                </c:pt>
                <c:pt idx="30770">
                  <c:v>2.6992629999999998E-5</c:v>
                </c:pt>
                <c:pt idx="30771">
                  <c:v>2.6990609999999999E-5</c:v>
                </c:pt>
                <c:pt idx="30772">
                  <c:v>2.6988700000000001E-5</c:v>
                </c:pt>
                <c:pt idx="30773">
                  <c:v>2.698684E-5</c:v>
                </c:pt>
                <c:pt idx="30774">
                  <c:v>2.6984960000000001E-5</c:v>
                </c:pt>
                <c:pt idx="30775">
                  <c:v>2.6982999999999999E-5</c:v>
                </c:pt>
                <c:pt idx="30776">
                  <c:v>2.6981019999999999E-5</c:v>
                </c:pt>
                <c:pt idx="30777">
                  <c:v>2.6979010000000001E-5</c:v>
                </c:pt>
                <c:pt idx="30778">
                  <c:v>2.697711E-5</c:v>
                </c:pt>
                <c:pt idx="30779">
                  <c:v>2.6975230000000001E-5</c:v>
                </c:pt>
                <c:pt idx="30780">
                  <c:v>2.697342E-5</c:v>
                </c:pt>
                <c:pt idx="30781">
                  <c:v>2.6971510000000002E-5</c:v>
                </c:pt>
                <c:pt idx="30782">
                  <c:v>2.69696E-5</c:v>
                </c:pt>
                <c:pt idx="30783">
                  <c:v>2.6967670000000001E-5</c:v>
                </c:pt>
                <c:pt idx="30784">
                  <c:v>2.696563E-5</c:v>
                </c:pt>
                <c:pt idx="30785">
                  <c:v>2.696359E-5</c:v>
                </c:pt>
                <c:pt idx="30786">
                  <c:v>2.696165E-5</c:v>
                </c:pt>
                <c:pt idx="30787">
                  <c:v>2.6959740000000002E-5</c:v>
                </c:pt>
                <c:pt idx="30788">
                  <c:v>2.6957859999999999E-5</c:v>
                </c:pt>
                <c:pt idx="30789">
                  <c:v>2.6955929999999999E-5</c:v>
                </c:pt>
                <c:pt idx="30790">
                  <c:v>2.6954020000000001E-5</c:v>
                </c:pt>
                <c:pt idx="30791">
                  <c:v>2.6952239999999999E-5</c:v>
                </c:pt>
                <c:pt idx="30792">
                  <c:v>2.695037E-5</c:v>
                </c:pt>
                <c:pt idx="30793">
                  <c:v>2.6948519999999999E-5</c:v>
                </c:pt>
                <c:pt idx="30794">
                  <c:v>2.6946579999999999E-5</c:v>
                </c:pt>
                <c:pt idx="30795">
                  <c:v>2.694466E-5</c:v>
                </c:pt>
                <c:pt idx="30796">
                  <c:v>2.6942659999999999E-5</c:v>
                </c:pt>
                <c:pt idx="30797">
                  <c:v>2.6940619999999999E-5</c:v>
                </c:pt>
                <c:pt idx="30798">
                  <c:v>2.693856E-5</c:v>
                </c:pt>
                <c:pt idx="30799">
                  <c:v>2.6936590000000002E-5</c:v>
                </c:pt>
                <c:pt idx="30800">
                  <c:v>2.6934690000000001E-5</c:v>
                </c:pt>
                <c:pt idx="30801">
                  <c:v>2.6932829999999999E-5</c:v>
                </c:pt>
                <c:pt idx="30802">
                  <c:v>2.6930929999999999E-5</c:v>
                </c:pt>
                <c:pt idx="30803">
                  <c:v>2.6928980000000001E-5</c:v>
                </c:pt>
                <c:pt idx="30804">
                  <c:v>2.6926990000000001E-5</c:v>
                </c:pt>
                <c:pt idx="30805">
                  <c:v>2.6925100000000001E-5</c:v>
                </c:pt>
                <c:pt idx="30806">
                  <c:v>2.6923189999999999E-5</c:v>
                </c:pt>
                <c:pt idx="30807">
                  <c:v>2.6921239999999998E-5</c:v>
                </c:pt>
                <c:pt idx="30808">
                  <c:v>2.6919290000000001E-5</c:v>
                </c:pt>
                <c:pt idx="30809">
                  <c:v>2.6917329999999999E-5</c:v>
                </c:pt>
                <c:pt idx="30810">
                  <c:v>2.6915520000000001E-5</c:v>
                </c:pt>
                <c:pt idx="30811">
                  <c:v>2.691366E-5</c:v>
                </c:pt>
                <c:pt idx="30812">
                  <c:v>2.691168E-5</c:v>
                </c:pt>
                <c:pt idx="30813">
                  <c:v>2.690973E-5</c:v>
                </c:pt>
                <c:pt idx="30814">
                  <c:v>2.69078E-5</c:v>
                </c:pt>
                <c:pt idx="30815">
                  <c:v>2.6905740000000002E-5</c:v>
                </c:pt>
                <c:pt idx="30816">
                  <c:v>2.6903709999999999E-5</c:v>
                </c:pt>
                <c:pt idx="30817">
                  <c:v>2.690175E-5</c:v>
                </c:pt>
                <c:pt idx="30818">
                  <c:v>2.689981E-5</c:v>
                </c:pt>
                <c:pt idx="30819">
                  <c:v>2.689797E-5</c:v>
                </c:pt>
                <c:pt idx="30820">
                  <c:v>2.6896069999999999E-5</c:v>
                </c:pt>
                <c:pt idx="30821">
                  <c:v>2.6894229999999999E-5</c:v>
                </c:pt>
                <c:pt idx="30822">
                  <c:v>2.6892310000000001E-5</c:v>
                </c:pt>
                <c:pt idx="30823">
                  <c:v>2.6890299999999999E-5</c:v>
                </c:pt>
                <c:pt idx="30824">
                  <c:v>2.6888340000000001E-5</c:v>
                </c:pt>
                <c:pt idx="30825">
                  <c:v>2.6886329999999999E-5</c:v>
                </c:pt>
                <c:pt idx="30826">
                  <c:v>2.6884320000000001E-5</c:v>
                </c:pt>
                <c:pt idx="30827">
                  <c:v>2.6882459999999999E-5</c:v>
                </c:pt>
                <c:pt idx="30828">
                  <c:v>2.6880600000000001E-5</c:v>
                </c:pt>
                <c:pt idx="30829">
                  <c:v>2.6878669999999999E-5</c:v>
                </c:pt>
                <c:pt idx="30830">
                  <c:v>2.6876770000000001E-5</c:v>
                </c:pt>
                <c:pt idx="30831">
                  <c:v>2.6874889999999998E-5</c:v>
                </c:pt>
                <c:pt idx="30832">
                  <c:v>2.687297E-5</c:v>
                </c:pt>
                <c:pt idx="30833">
                  <c:v>2.6871119999999999E-5</c:v>
                </c:pt>
                <c:pt idx="30834">
                  <c:v>2.686915E-5</c:v>
                </c:pt>
                <c:pt idx="30835">
                  <c:v>2.6867080000000001E-5</c:v>
                </c:pt>
                <c:pt idx="30836">
                  <c:v>2.686499E-5</c:v>
                </c:pt>
                <c:pt idx="30837">
                  <c:v>2.6863010000000001E-5</c:v>
                </c:pt>
                <c:pt idx="30838">
                  <c:v>2.6861030000000001E-5</c:v>
                </c:pt>
                <c:pt idx="30839">
                  <c:v>2.6859099999999998E-5</c:v>
                </c:pt>
                <c:pt idx="30840">
                  <c:v>2.6857129999999999E-5</c:v>
                </c:pt>
                <c:pt idx="30841">
                  <c:v>2.6855270000000001E-5</c:v>
                </c:pt>
                <c:pt idx="30842">
                  <c:v>2.6853380000000001E-5</c:v>
                </c:pt>
                <c:pt idx="30843">
                  <c:v>2.6851480000000001E-5</c:v>
                </c:pt>
                <c:pt idx="30844">
                  <c:v>2.6849619999999999E-5</c:v>
                </c:pt>
                <c:pt idx="30845">
                  <c:v>2.684774E-5</c:v>
                </c:pt>
                <c:pt idx="30846">
                  <c:v>2.684585E-5</c:v>
                </c:pt>
                <c:pt idx="30847">
                  <c:v>2.684382E-5</c:v>
                </c:pt>
                <c:pt idx="30848">
                  <c:v>2.6841850000000001E-5</c:v>
                </c:pt>
                <c:pt idx="30849">
                  <c:v>2.683985E-5</c:v>
                </c:pt>
                <c:pt idx="30850">
                  <c:v>2.683786E-5</c:v>
                </c:pt>
                <c:pt idx="30851">
                  <c:v>2.683588E-5</c:v>
                </c:pt>
                <c:pt idx="30852">
                  <c:v>2.6833869999999999E-5</c:v>
                </c:pt>
                <c:pt idx="30853">
                  <c:v>2.6831920000000001E-5</c:v>
                </c:pt>
                <c:pt idx="30854">
                  <c:v>2.6829999999999999E-5</c:v>
                </c:pt>
                <c:pt idx="30855">
                  <c:v>2.6828140000000001E-5</c:v>
                </c:pt>
                <c:pt idx="30856">
                  <c:v>2.6826210000000001E-5</c:v>
                </c:pt>
                <c:pt idx="30857">
                  <c:v>2.6824270000000001E-5</c:v>
                </c:pt>
                <c:pt idx="30858">
                  <c:v>2.6822290000000002E-5</c:v>
                </c:pt>
                <c:pt idx="30859">
                  <c:v>2.6820290000000001E-5</c:v>
                </c:pt>
                <c:pt idx="30860">
                  <c:v>2.6818369999999998E-5</c:v>
                </c:pt>
                <c:pt idx="30861">
                  <c:v>2.6816420000000001E-5</c:v>
                </c:pt>
                <c:pt idx="30862">
                  <c:v>2.6814449999999999E-5</c:v>
                </c:pt>
                <c:pt idx="30863">
                  <c:v>2.6812459999999998E-5</c:v>
                </c:pt>
                <c:pt idx="30864">
                  <c:v>2.6810460000000001E-5</c:v>
                </c:pt>
                <c:pt idx="30865">
                  <c:v>2.6808570000000001E-5</c:v>
                </c:pt>
                <c:pt idx="30866">
                  <c:v>2.680667E-5</c:v>
                </c:pt>
                <c:pt idx="30867">
                  <c:v>2.6804719999999999E-5</c:v>
                </c:pt>
                <c:pt idx="30868">
                  <c:v>2.6802820000000002E-5</c:v>
                </c:pt>
                <c:pt idx="30869">
                  <c:v>2.680086E-5</c:v>
                </c:pt>
                <c:pt idx="30870">
                  <c:v>2.6798930000000001E-5</c:v>
                </c:pt>
                <c:pt idx="30871">
                  <c:v>2.679694E-5</c:v>
                </c:pt>
                <c:pt idx="30872">
                  <c:v>2.67949E-5</c:v>
                </c:pt>
                <c:pt idx="30873">
                  <c:v>2.6792949999999999E-5</c:v>
                </c:pt>
                <c:pt idx="30874">
                  <c:v>2.6790959999999999E-5</c:v>
                </c:pt>
                <c:pt idx="30875">
                  <c:v>2.6788969999999998E-5</c:v>
                </c:pt>
                <c:pt idx="30876">
                  <c:v>2.6787070000000001E-5</c:v>
                </c:pt>
                <c:pt idx="30877">
                  <c:v>2.6785099999999999E-5</c:v>
                </c:pt>
                <c:pt idx="30878">
                  <c:v>2.6783150000000001E-5</c:v>
                </c:pt>
                <c:pt idx="30879">
                  <c:v>2.6781120000000002E-5</c:v>
                </c:pt>
                <c:pt idx="30880">
                  <c:v>2.6779199999999999E-5</c:v>
                </c:pt>
                <c:pt idx="30881">
                  <c:v>2.6777280000000001E-5</c:v>
                </c:pt>
                <c:pt idx="30882">
                  <c:v>2.677538E-5</c:v>
                </c:pt>
                <c:pt idx="30883">
                  <c:v>2.6773429999999999E-5</c:v>
                </c:pt>
                <c:pt idx="30884">
                  <c:v>2.677137E-5</c:v>
                </c:pt>
                <c:pt idx="30885">
                  <c:v>2.6769390000000001E-5</c:v>
                </c:pt>
                <c:pt idx="30886">
                  <c:v>2.6767400000000001E-5</c:v>
                </c:pt>
                <c:pt idx="30887">
                  <c:v>2.676541E-5</c:v>
                </c:pt>
                <c:pt idx="30888">
                  <c:v>2.6763449999999999E-5</c:v>
                </c:pt>
                <c:pt idx="30889">
                  <c:v>2.6761519999999999E-5</c:v>
                </c:pt>
                <c:pt idx="30890">
                  <c:v>2.6759529999999999E-5</c:v>
                </c:pt>
                <c:pt idx="30891">
                  <c:v>2.6757549999999999E-5</c:v>
                </c:pt>
                <c:pt idx="30892">
                  <c:v>2.675557E-5</c:v>
                </c:pt>
                <c:pt idx="30893">
                  <c:v>2.6753569999999999E-5</c:v>
                </c:pt>
                <c:pt idx="30894">
                  <c:v>2.6751520000000001E-5</c:v>
                </c:pt>
                <c:pt idx="30895">
                  <c:v>2.6749599999999999E-5</c:v>
                </c:pt>
                <c:pt idx="30896">
                  <c:v>2.6747669999999999E-5</c:v>
                </c:pt>
                <c:pt idx="30897">
                  <c:v>2.674574E-5</c:v>
                </c:pt>
                <c:pt idx="30898">
                  <c:v>2.67438E-5</c:v>
                </c:pt>
                <c:pt idx="30899">
                  <c:v>2.674187E-5</c:v>
                </c:pt>
                <c:pt idx="30900">
                  <c:v>2.6740009999999999E-5</c:v>
                </c:pt>
                <c:pt idx="30901">
                  <c:v>2.6738110000000001E-5</c:v>
                </c:pt>
                <c:pt idx="30902">
                  <c:v>2.6736189999999999E-5</c:v>
                </c:pt>
                <c:pt idx="30903">
                  <c:v>2.6734199999999999E-5</c:v>
                </c:pt>
                <c:pt idx="30904">
                  <c:v>2.6732250000000001E-5</c:v>
                </c:pt>
                <c:pt idx="30905">
                  <c:v>2.67302E-5</c:v>
                </c:pt>
                <c:pt idx="30906">
                  <c:v>2.672807E-5</c:v>
                </c:pt>
                <c:pt idx="30907">
                  <c:v>2.6725950000000001E-5</c:v>
                </c:pt>
                <c:pt idx="30908">
                  <c:v>2.6723939999999999E-5</c:v>
                </c:pt>
                <c:pt idx="30909">
                  <c:v>2.6722070000000001E-5</c:v>
                </c:pt>
                <c:pt idx="30910">
                  <c:v>2.6720230000000001E-5</c:v>
                </c:pt>
                <c:pt idx="30911">
                  <c:v>2.6718400000000002E-5</c:v>
                </c:pt>
                <c:pt idx="30912">
                  <c:v>2.6716500000000001E-5</c:v>
                </c:pt>
                <c:pt idx="30913">
                  <c:v>2.6714539999999999E-5</c:v>
                </c:pt>
                <c:pt idx="30914">
                  <c:v>2.6712670000000001E-5</c:v>
                </c:pt>
                <c:pt idx="30915">
                  <c:v>2.6710749999999998E-5</c:v>
                </c:pt>
                <c:pt idx="30916">
                  <c:v>2.6708719999999999E-5</c:v>
                </c:pt>
                <c:pt idx="30917">
                  <c:v>2.6706739999999999E-5</c:v>
                </c:pt>
                <c:pt idx="30918">
                  <c:v>2.670472E-5</c:v>
                </c:pt>
                <c:pt idx="30919">
                  <c:v>2.6702769999999999E-5</c:v>
                </c:pt>
                <c:pt idx="30920">
                  <c:v>2.670084E-5</c:v>
                </c:pt>
                <c:pt idx="30921">
                  <c:v>2.6698880000000001E-5</c:v>
                </c:pt>
                <c:pt idx="30922">
                  <c:v>2.6697009999999999E-5</c:v>
                </c:pt>
                <c:pt idx="30923">
                  <c:v>2.6695050000000001E-5</c:v>
                </c:pt>
                <c:pt idx="30924">
                  <c:v>2.6693060000000001E-5</c:v>
                </c:pt>
                <c:pt idx="30925">
                  <c:v>2.669106E-5</c:v>
                </c:pt>
                <c:pt idx="30926">
                  <c:v>2.6689059999999999E-5</c:v>
                </c:pt>
                <c:pt idx="30927">
                  <c:v>2.668709E-5</c:v>
                </c:pt>
                <c:pt idx="30928">
                  <c:v>2.668511E-5</c:v>
                </c:pt>
                <c:pt idx="30929">
                  <c:v>2.668321E-5</c:v>
                </c:pt>
                <c:pt idx="30930">
                  <c:v>2.6681250000000001E-5</c:v>
                </c:pt>
                <c:pt idx="30931">
                  <c:v>2.6679269999999998E-5</c:v>
                </c:pt>
                <c:pt idx="30932">
                  <c:v>2.6677239999999999E-5</c:v>
                </c:pt>
                <c:pt idx="30933">
                  <c:v>2.667532E-5</c:v>
                </c:pt>
                <c:pt idx="30934">
                  <c:v>2.6673369999999999E-5</c:v>
                </c:pt>
                <c:pt idx="30935">
                  <c:v>2.667144E-5</c:v>
                </c:pt>
                <c:pt idx="30936">
                  <c:v>2.6669439999999999E-5</c:v>
                </c:pt>
                <c:pt idx="30937">
                  <c:v>2.6667509999999999E-5</c:v>
                </c:pt>
                <c:pt idx="30938">
                  <c:v>2.666558E-5</c:v>
                </c:pt>
                <c:pt idx="30939">
                  <c:v>2.666365E-5</c:v>
                </c:pt>
                <c:pt idx="30940">
                  <c:v>2.6661630000000001E-5</c:v>
                </c:pt>
                <c:pt idx="30941">
                  <c:v>2.665968E-5</c:v>
                </c:pt>
                <c:pt idx="30942">
                  <c:v>2.665774E-5</c:v>
                </c:pt>
                <c:pt idx="30943">
                  <c:v>2.6655770000000001E-5</c:v>
                </c:pt>
                <c:pt idx="30944">
                  <c:v>2.6653880000000001E-5</c:v>
                </c:pt>
                <c:pt idx="30945">
                  <c:v>2.6651909999999999E-5</c:v>
                </c:pt>
                <c:pt idx="30946">
                  <c:v>2.6649860000000001E-5</c:v>
                </c:pt>
                <c:pt idx="30947">
                  <c:v>2.664776E-5</c:v>
                </c:pt>
                <c:pt idx="30948">
                  <c:v>2.6645800000000002E-5</c:v>
                </c:pt>
                <c:pt idx="30949">
                  <c:v>2.6643850000000001E-5</c:v>
                </c:pt>
                <c:pt idx="30950">
                  <c:v>2.66419E-5</c:v>
                </c:pt>
                <c:pt idx="30951">
                  <c:v>2.6639930000000001E-5</c:v>
                </c:pt>
                <c:pt idx="30952">
                  <c:v>2.6638009999999999E-5</c:v>
                </c:pt>
                <c:pt idx="30953">
                  <c:v>2.6636169999999999E-5</c:v>
                </c:pt>
                <c:pt idx="30954">
                  <c:v>2.6634239999999999E-5</c:v>
                </c:pt>
                <c:pt idx="30955">
                  <c:v>2.6632289999999998E-5</c:v>
                </c:pt>
                <c:pt idx="30956">
                  <c:v>2.6630259999999999E-5</c:v>
                </c:pt>
                <c:pt idx="30957">
                  <c:v>2.6628229999999999E-5</c:v>
                </c:pt>
                <c:pt idx="30958">
                  <c:v>2.6626189999999999E-5</c:v>
                </c:pt>
                <c:pt idx="30959">
                  <c:v>2.6624150000000002E-5</c:v>
                </c:pt>
                <c:pt idx="30960">
                  <c:v>2.6622229999999999E-5</c:v>
                </c:pt>
                <c:pt idx="30961">
                  <c:v>2.662035E-5</c:v>
                </c:pt>
                <c:pt idx="30962">
                  <c:v>2.6618349999999999E-5</c:v>
                </c:pt>
                <c:pt idx="30963">
                  <c:v>2.6616390000000001E-5</c:v>
                </c:pt>
                <c:pt idx="30964">
                  <c:v>2.661435E-5</c:v>
                </c:pt>
                <c:pt idx="30965">
                  <c:v>2.66124E-5</c:v>
                </c:pt>
                <c:pt idx="30966">
                  <c:v>2.661042E-5</c:v>
                </c:pt>
                <c:pt idx="30967">
                  <c:v>2.6608450000000001E-5</c:v>
                </c:pt>
                <c:pt idx="30968">
                  <c:v>2.66065E-5</c:v>
                </c:pt>
                <c:pt idx="30969">
                  <c:v>2.6604549999999999E-5</c:v>
                </c:pt>
                <c:pt idx="30970">
                  <c:v>2.6602590000000001E-5</c:v>
                </c:pt>
                <c:pt idx="30971">
                  <c:v>2.6600560000000001E-5</c:v>
                </c:pt>
                <c:pt idx="30972">
                  <c:v>2.6598520000000001E-5</c:v>
                </c:pt>
                <c:pt idx="30973">
                  <c:v>2.6596559999999999E-5</c:v>
                </c:pt>
                <c:pt idx="30974">
                  <c:v>2.6594650000000001E-5</c:v>
                </c:pt>
                <c:pt idx="30975">
                  <c:v>2.65927E-5</c:v>
                </c:pt>
                <c:pt idx="30976">
                  <c:v>2.659076E-5</c:v>
                </c:pt>
                <c:pt idx="30977">
                  <c:v>2.6588799999999999E-5</c:v>
                </c:pt>
                <c:pt idx="30978">
                  <c:v>2.6586750000000001E-5</c:v>
                </c:pt>
                <c:pt idx="30979">
                  <c:v>2.658466E-5</c:v>
                </c:pt>
                <c:pt idx="30980">
                  <c:v>2.6582680000000001E-5</c:v>
                </c:pt>
                <c:pt idx="30981">
                  <c:v>2.6580750000000001E-5</c:v>
                </c:pt>
                <c:pt idx="30982">
                  <c:v>2.6578900000000001E-5</c:v>
                </c:pt>
                <c:pt idx="30983">
                  <c:v>2.6577E-5</c:v>
                </c:pt>
                <c:pt idx="30984">
                  <c:v>2.657507E-5</c:v>
                </c:pt>
                <c:pt idx="30985">
                  <c:v>2.6573100000000001E-5</c:v>
                </c:pt>
                <c:pt idx="30986">
                  <c:v>2.657124E-5</c:v>
                </c:pt>
                <c:pt idx="30987">
                  <c:v>2.6569279999999998E-5</c:v>
                </c:pt>
                <c:pt idx="30988">
                  <c:v>2.6567299999999999E-5</c:v>
                </c:pt>
                <c:pt idx="30989">
                  <c:v>2.6565290000000001E-5</c:v>
                </c:pt>
                <c:pt idx="30990">
                  <c:v>2.6563279999999999E-5</c:v>
                </c:pt>
                <c:pt idx="30991">
                  <c:v>2.6561339999999999E-5</c:v>
                </c:pt>
                <c:pt idx="30992">
                  <c:v>2.6559309999999999E-5</c:v>
                </c:pt>
                <c:pt idx="30993">
                  <c:v>2.6557319999999999E-5</c:v>
                </c:pt>
                <c:pt idx="30994">
                  <c:v>2.6555339999999999E-5</c:v>
                </c:pt>
                <c:pt idx="30995">
                  <c:v>2.6553390000000002E-5</c:v>
                </c:pt>
                <c:pt idx="30996">
                  <c:v>2.655143E-5</c:v>
                </c:pt>
                <c:pt idx="30997">
                  <c:v>2.654944E-5</c:v>
                </c:pt>
                <c:pt idx="30998">
                  <c:v>2.6547579999999998E-5</c:v>
                </c:pt>
                <c:pt idx="30999">
                  <c:v>2.6545699999999999E-5</c:v>
                </c:pt>
                <c:pt idx="31000">
                  <c:v>2.6543759999999999E-5</c:v>
                </c:pt>
                <c:pt idx="31001">
                  <c:v>2.6541810000000001E-5</c:v>
                </c:pt>
                <c:pt idx="31002">
                  <c:v>2.6539879999999998E-5</c:v>
                </c:pt>
                <c:pt idx="31003">
                  <c:v>2.653787E-5</c:v>
                </c:pt>
                <c:pt idx="31004">
                  <c:v>2.6535859999999998E-5</c:v>
                </c:pt>
                <c:pt idx="31005">
                  <c:v>2.6533810000000001E-5</c:v>
                </c:pt>
                <c:pt idx="31006">
                  <c:v>2.6531839999999998E-5</c:v>
                </c:pt>
                <c:pt idx="31007">
                  <c:v>2.6529800000000001E-5</c:v>
                </c:pt>
                <c:pt idx="31008">
                  <c:v>2.6527819999999998E-5</c:v>
                </c:pt>
                <c:pt idx="31009">
                  <c:v>2.65259E-5</c:v>
                </c:pt>
                <c:pt idx="31010">
                  <c:v>2.652397E-5</c:v>
                </c:pt>
                <c:pt idx="31011">
                  <c:v>2.6521969999999999E-5</c:v>
                </c:pt>
                <c:pt idx="31012">
                  <c:v>2.6520010000000001E-5</c:v>
                </c:pt>
                <c:pt idx="31013">
                  <c:v>2.6518020000000001E-5</c:v>
                </c:pt>
                <c:pt idx="31014">
                  <c:v>2.6516090000000001E-5</c:v>
                </c:pt>
                <c:pt idx="31015">
                  <c:v>2.6514160000000002E-5</c:v>
                </c:pt>
                <c:pt idx="31016">
                  <c:v>2.6512220000000001E-5</c:v>
                </c:pt>
                <c:pt idx="31017">
                  <c:v>2.6510239999999998E-5</c:v>
                </c:pt>
                <c:pt idx="31018">
                  <c:v>2.6508250000000002E-5</c:v>
                </c:pt>
                <c:pt idx="31019">
                  <c:v>2.6506329999999999E-5</c:v>
                </c:pt>
                <c:pt idx="31020">
                  <c:v>2.6504339999999999E-5</c:v>
                </c:pt>
                <c:pt idx="31021">
                  <c:v>2.650237E-5</c:v>
                </c:pt>
                <c:pt idx="31022">
                  <c:v>2.6500359999999998E-5</c:v>
                </c:pt>
                <c:pt idx="31023">
                  <c:v>2.649835E-5</c:v>
                </c:pt>
                <c:pt idx="31024">
                  <c:v>2.6496439999999999E-5</c:v>
                </c:pt>
                <c:pt idx="31025">
                  <c:v>2.649448E-5</c:v>
                </c:pt>
                <c:pt idx="31026">
                  <c:v>2.6492569999999999E-5</c:v>
                </c:pt>
                <c:pt idx="31027">
                  <c:v>2.6490620000000002E-5</c:v>
                </c:pt>
                <c:pt idx="31028">
                  <c:v>2.648861E-5</c:v>
                </c:pt>
                <c:pt idx="31029">
                  <c:v>2.648662E-5</c:v>
                </c:pt>
                <c:pt idx="31030">
                  <c:v>2.6484610000000001E-5</c:v>
                </c:pt>
                <c:pt idx="31031">
                  <c:v>2.6482620000000001E-5</c:v>
                </c:pt>
                <c:pt idx="31032">
                  <c:v>2.648062E-5</c:v>
                </c:pt>
                <c:pt idx="31033">
                  <c:v>2.6478610000000002E-5</c:v>
                </c:pt>
                <c:pt idx="31034">
                  <c:v>2.647665E-5</c:v>
                </c:pt>
                <c:pt idx="31035">
                  <c:v>2.6474749999999999E-5</c:v>
                </c:pt>
                <c:pt idx="31036">
                  <c:v>2.6472880000000001E-5</c:v>
                </c:pt>
                <c:pt idx="31037">
                  <c:v>2.6470969999999999E-5</c:v>
                </c:pt>
                <c:pt idx="31038">
                  <c:v>2.6469E-5</c:v>
                </c:pt>
                <c:pt idx="31039">
                  <c:v>2.6467039999999999E-5</c:v>
                </c:pt>
                <c:pt idx="31040">
                  <c:v>2.6465040000000001E-5</c:v>
                </c:pt>
                <c:pt idx="31041">
                  <c:v>2.6463019999999999E-5</c:v>
                </c:pt>
                <c:pt idx="31042">
                  <c:v>2.646106E-5</c:v>
                </c:pt>
                <c:pt idx="31043">
                  <c:v>2.6459090000000001E-5</c:v>
                </c:pt>
                <c:pt idx="31044">
                  <c:v>2.645713E-5</c:v>
                </c:pt>
                <c:pt idx="31045">
                  <c:v>2.6455060000000001E-5</c:v>
                </c:pt>
                <c:pt idx="31046">
                  <c:v>2.645311E-5</c:v>
                </c:pt>
                <c:pt idx="31047">
                  <c:v>2.6451230000000001E-5</c:v>
                </c:pt>
                <c:pt idx="31048">
                  <c:v>2.6449250000000001E-5</c:v>
                </c:pt>
                <c:pt idx="31049">
                  <c:v>2.6447270000000001E-5</c:v>
                </c:pt>
                <c:pt idx="31050">
                  <c:v>2.6445249999999999E-5</c:v>
                </c:pt>
                <c:pt idx="31051">
                  <c:v>2.6443259999999999E-5</c:v>
                </c:pt>
                <c:pt idx="31052">
                  <c:v>2.6441229999999999E-5</c:v>
                </c:pt>
                <c:pt idx="31053">
                  <c:v>2.6439239999999999E-5</c:v>
                </c:pt>
                <c:pt idx="31054">
                  <c:v>2.643737E-5</c:v>
                </c:pt>
                <c:pt idx="31055">
                  <c:v>2.6435490000000001E-5</c:v>
                </c:pt>
                <c:pt idx="31056">
                  <c:v>2.643354E-5</c:v>
                </c:pt>
                <c:pt idx="31057">
                  <c:v>2.6431599999999999E-5</c:v>
                </c:pt>
                <c:pt idx="31058">
                  <c:v>2.642967E-5</c:v>
                </c:pt>
                <c:pt idx="31059">
                  <c:v>2.6427669999999999E-5</c:v>
                </c:pt>
                <c:pt idx="31060">
                  <c:v>2.6425679999999999E-5</c:v>
                </c:pt>
                <c:pt idx="31061">
                  <c:v>2.642366E-5</c:v>
                </c:pt>
                <c:pt idx="31062">
                  <c:v>2.642168E-5</c:v>
                </c:pt>
                <c:pt idx="31063">
                  <c:v>2.6419669999999998E-5</c:v>
                </c:pt>
                <c:pt idx="31064">
                  <c:v>2.6417689999999999E-5</c:v>
                </c:pt>
                <c:pt idx="31065">
                  <c:v>2.6415730000000001E-5</c:v>
                </c:pt>
                <c:pt idx="31066">
                  <c:v>2.641379E-5</c:v>
                </c:pt>
                <c:pt idx="31067">
                  <c:v>2.64118E-5</c:v>
                </c:pt>
                <c:pt idx="31068">
                  <c:v>2.6409780000000001E-5</c:v>
                </c:pt>
                <c:pt idx="31069">
                  <c:v>2.640782E-5</c:v>
                </c:pt>
                <c:pt idx="31070">
                  <c:v>2.6405860000000001E-5</c:v>
                </c:pt>
                <c:pt idx="31071">
                  <c:v>2.6403939999999999E-5</c:v>
                </c:pt>
                <c:pt idx="31072">
                  <c:v>2.640207E-5</c:v>
                </c:pt>
                <c:pt idx="31073">
                  <c:v>2.640013E-5</c:v>
                </c:pt>
                <c:pt idx="31074">
                  <c:v>2.6398169999999999E-5</c:v>
                </c:pt>
                <c:pt idx="31075">
                  <c:v>2.6396239999999999E-5</c:v>
                </c:pt>
                <c:pt idx="31076">
                  <c:v>2.639426E-5</c:v>
                </c:pt>
                <c:pt idx="31077">
                  <c:v>2.6392319999999999E-5</c:v>
                </c:pt>
                <c:pt idx="31078">
                  <c:v>2.6390260000000001E-5</c:v>
                </c:pt>
                <c:pt idx="31079">
                  <c:v>2.6388239999999999E-5</c:v>
                </c:pt>
                <c:pt idx="31080">
                  <c:v>2.6386169999999999E-5</c:v>
                </c:pt>
                <c:pt idx="31081">
                  <c:v>2.6384179999999999E-5</c:v>
                </c:pt>
                <c:pt idx="31082">
                  <c:v>2.6382289999999999E-5</c:v>
                </c:pt>
                <c:pt idx="31083">
                  <c:v>2.638036E-5</c:v>
                </c:pt>
                <c:pt idx="31084">
                  <c:v>2.6378450000000002E-5</c:v>
                </c:pt>
                <c:pt idx="31085">
                  <c:v>2.6376460000000001E-5</c:v>
                </c:pt>
                <c:pt idx="31086">
                  <c:v>2.63745E-5</c:v>
                </c:pt>
                <c:pt idx="31087">
                  <c:v>2.637247E-5</c:v>
                </c:pt>
                <c:pt idx="31088">
                  <c:v>2.6370509999999998E-5</c:v>
                </c:pt>
                <c:pt idx="31089">
                  <c:v>2.6368479999999999E-5</c:v>
                </c:pt>
                <c:pt idx="31090">
                  <c:v>2.6366499999999999E-5</c:v>
                </c:pt>
                <c:pt idx="31091">
                  <c:v>2.6364540000000001E-5</c:v>
                </c:pt>
                <c:pt idx="31092">
                  <c:v>2.6362479999999999E-5</c:v>
                </c:pt>
                <c:pt idx="31093">
                  <c:v>2.6360489999999999E-5</c:v>
                </c:pt>
                <c:pt idx="31094">
                  <c:v>2.6358549999999999E-5</c:v>
                </c:pt>
                <c:pt idx="31095">
                  <c:v>2.635659E-5</c:v>
                </c:pt>
                <c:pt idx="31096">
                  <c:v>2.6354610000000001E-5</c:v>
                </c:pt>
                <c:pt idx="31097">
                  <c:v>2.6352680000000001E-5</c:v>
                </c:pt>
                <c:pt idx="31098">
                  <c:v>2.6350790000000001E-5</c:v>
                </c:pt>
                <c:pt idx="31099">
                  <c:v>2.634883E-5</c:v>
                </c:pt>
                <c:pt idx="31100">
                  <c:v>2.6346910000000001E-5</c:v>
                </c:pt>
                <c:pt idx="31101">
                  <c:v>2.6344899999999999E-5</c:v>
                </c:pt>
                <c:pt idx="31102">
                  <c:v>2.6342819999999999E-5</c:v>
                </c:pt>
                <c:pt idx="31103">
                  <c:v>2.6340689999999999E-5</c:v>
                </c:pt>
                <c:pt idx="31104">
                  <c:v>2.6338689999999998E-5</c:v>
                </c:pt>
                <c:pt idx="31105">
                  <c:v>2.6336669999999999E-5</c:v>
                </c:pt>
                <c:pt idx="31106">
                  <c:v>2.633469E-5</c:v>
                </c:pt>
                <c:pt idx="31107">
                  <c:v>2.633271E-5</c:v>
                </c:pt>
                <c:pt idx="31108">
                  <c:v>2.6330759999999999E-5</c:v>
                </c:pt>
                <c:pt idx="31109">
                  <c:v>2.6328890000000001E-5</c:v>
                </c:pt>
                <c:pt idx="31110">
                  <c:v>2.6326969999999998E-5</c:v>
                </c:pt>
                <c:pt idx="31111">
                  <c:v>2.6325120000000001E-5</c:v>
                </c:pt>
                <c:pt idx="31112">
                  <c:v>2.632321E-5</c:v>
                </c:pt>
                <c:pt idx="31113">
                  <c:v>2.632128E-5</c:v>
                </c:pt>
                <c:pt idx="31114">
                  <c:v>2.631925E-5</c:v>
                </c:pt>
                <c:pt idx="31115">
                  <c:v>2.631726E-5</c:v>
                </c:pt>
                <c:pt idx="31116">
                  <c:v>2.6315299999999999E-5</c:v>
                </c:pt>
                <c:pt idx="31117">
                  <c:v>2.6313219999999999E-5</c:v>
                </c:pt>
                <c:pt idx="31118">
                  <c:v>2.6311089999999999E-5</c:v>
                </c:pt>
                <c:pt idx="31119">
                  <c:v>2.630892E-5</c:v>
                </c:pt>
                <c:pt idx="31120">
                  <c:v>2.6306919999999999E-5</c:v>
                </c:pt>
                <c:pt idx="31121">
                  <c:v>2.630496E-5</c:v>
                </c:pt>
                <c:pt idx="31122">
                  <c:v>2.6303080000000001E-5</c:v>
                </c:pt>
                <c:pt idx="31123">
                  <c:v>2.6301200000000002E-5</c:v>
                </c:pt>
                <c:pt idx="31124">
                  <c:v>2.6299350000000001E-5</c:v>
                </c:pt>
                <c:pt idx="31125">
                  <c:v>2.62975E-5</c:v>
                </c:pt>
                <c:pt idx="31126">
                  <c:v>2.6295570000000001E-5</c:v>
                </c:pt>
                <c:pt idx="31127">
                  <c:v>2.629357E-5</c:v>
                </c:pt>
                <c:pt idx="31128">
                  <c:v>2.6291569999999999E-5</c:v>
                </c:pt>
                <c:pt idx="31129">
                  <c:v>2.62895E-5</c:v>
                </c:pt>
                <c:pt idx="31130">
                  <c:v>2.6287390000000001E-5</c:v>
                </c:pt>
                <c:pt idx="31131">
                  <c:v>2.628534E-5</c:v>
                </c:pt>
                <c:pt idx="31132">
                  <c:v>2.6283370000000001E-5</c:v>
                </c:pt>
                <c:pt idx="31133">
                  <c:v>2.6281330000000001E-5</c:v>
                </c:pt>
                <c:pt idx="31134">
                  <c:v>2.6279350000000001E-5</c:v>
                </c:pt>
                <c:pt idx="31135">
                  <c:v>2.627735E-5</c:v>
                </c:pt>
                <c:pt idx="31136">
                  <c:v>2.627546E-5</c:v>
                </c:pt>
                <c:pt idx="31137">
                  <c:v>2.6273540000000001E-5</c:v>
                </c:pt>
                <c:pt idx="31138">
                  <c:v>2.627159E-5</c:v>
                </c:pt>
                <c:pt idx="31139">
                  <c:v>2.6269629999999999E-5</c:v>
                </c:pt>
                <c:pt idx="31140">
                  <c:v>2.626766E-5</c:v>
                </c:pt>
                <c:pt idx="31141">
                  <c:v>2.6265659999999999E-5</c:v>
                </c:pt>
                <c:pt idx="31142">
                  <c:v>2.626374E-5</c:v>
                </c:pt>
                <c:pt idx="31143">
                  <c:v>2.626175E-5</c:v>
                </c:pt>
                <c:pt idx="31144">
                  <c:v>2.625972E-5</c:v>
                </c:pt>
                <c:pt idx="31145">
                  <c:v>2.625764E-5</c:v>
                </c:pt>
                <c:pt idx="31146">
                  <c:v>2.6255670000000001E-5</c:v>
                </c:pt>
                <c:pt idx="31147">
                  <c:v>2.6253699999999999E-5</c:v>
                </c:pt>
                <c:pt idx="31148">
                  <c:v>2.6251709999999999E-5</c:v>
                </c:pt>
                <c:pt idx="31149">
                  <c:v>2.62497E-5</c:v>
                </c:pt>
                <c:pt idx="31150">
                  <c:v>2.6247680000000001E-5</c:v>
                </c:pt>
                <c:pt idx="31151">
                  <c:v>2.6245809999999999E-5</c:v>
                </c:pt>
                <c:pt idx="31152">
                  <c:v>2.6243890000000001E-5</c:v>
                </c:pt>
                <c:pt idx="31153">
                  <c:v>2.6241910000000001E-5</c:v>
                </c:pt>
                <c:pt idx="31154">
                  <c:v>2.6239949999999999E-5</c:v>
                </c:pt>
                <c:pt idx="31155">
                  <c:v>2.6237949999999998E-5</c:v>
                </c:pt>
                <c:pt idx="31156">
                  <c:v>2.623594E-5</c:v>
                </c:pt>
                <c:pt idx="31157">
                  <c:v>2.62339E-5</c:v>
                </c:pt>
                <c:pt idx="31158">
                  <c:v>2.6231880000000001E-5</c:v>
                </c:pt>
                <c:pt idx="31159">
                  <c:v>2.6229959999999998E-5</c:v>
                </c:pt>
                <c:pt idx="31160">
                  <c:v>2.6228020000000002E-5</c:v>
                </c:pt>
                <c:pt idx="31161">
                  <c:v>2.6226070000000001E-5</c:v>
                </c:pt>
                <c:pt idx="31162">
                  <c:v>2.6224059999999999E-5</c:v>
                </c:pt>
                <c:pt idx="31163">
                  <c:v>2.6222029999999999E-5</c:v>
                </c:pt>
                <c:pt idx="31164">
                  <c:v>2.622006E-5</c:v>
                </c:pt>
                <c:pt idx="31165">
                  <c:v>2.6218080000000001E-5</c:v>
                </c:pt>
                <c:pt idx="31166">
                  <c:v>2.6216140000000001E-5</c:v>
                </c:pt>
                <c:pt idx="31167">
                  <c:v>2.621419E-5</c:v>
                </c:pt>
                <c:pt idx="31168">
                  <c:v>2.62122E-5</c:v>
                </c:pt>
                <c:pt idx="31169">
                  <c:v>2.6210180000000001E-5</c:v>
                </c:pt>
                <c:pt idx="31170">
                  <c:v>2.6208150000000001E-5</c:v>
                </c:pt>
                <c:pt idx="31171">
                  <c:v>2.620615E-5</c:v>
                </c:pt>
                <c:pt idx="31172">
                  <c:v>2.6204149999999999E-5</c:v>
                </c:pt>
                <c:pt idx="31173">
                  <c:v>2.6202190000000001E-5</c:v>
                </c:pt>
                <c:pt idx="31174">
                  <c:v>2.6200260000000001E-5</c:v>
                </c:pt>
                <c:pt idx="31175">
                  <c:v>2.61983E-5</c:v>
                </c:pt>
                <c:pt idx="31176">
                  <c:v>2.6196309999999999E-5</c:v>
                </c:pt>
                <c:pt idx="31177">
                  <c:v>2.6194310000000002E-5</c:v>
                </c:pt>
                <c:pt idx="31178">
                  <c:v>2.6192339999999999E-5</c:v>
                </c:pt>
                <c:pt idx="31179">
                  <c:v>2.6190399999999999E-5</c:v>
                </c:pt>
                <c:pt idx="31180">
                  <c:v>2.6188400000000002E-5</c:v>
                </c:pt>
                <c:pt idx="31181">
                  <c:v>2.618635E-5</c:v>
                </c:pt>
                <c:pt idx="31182">
                  <c:v>2.6184230000000001E-5</c:v>
                </c:pt>
                <c:pt idx="31183">
                  <c:v>2.6182259999999999E-5</c:v>
                </c:pt>
                <c:pt idx="31184">
                  <c:v>2.6180300000000001E-5</c:v>
                </c:pt>
                <c:pt idx="31185">
                  <c:v>2.6178389999999999E-5</c:v>
                </c:pt>
                <c:pt idx="31186">
                  <c:v>2.6176489999999998E-5</c:v>
                </c:pt>
                <c:pt idx="31187">
                  <c:v>2.6174500000000002E-5</c:v>
                </c:pt>
                <c:pt idx="31188">
                  <c:v>2.6172529999999999E-5</c:v>
                </c:pt>
                <c:pt idx="31189">
                  <c:v>2.6170520000000001E-5</c:v>
                </c:pt>
                <c:pt idx="31190">
                  <c:v>2.616847E-5</c:v>
                </c:pt>
                <c:pt idx="31191">
                  <c:v>2.616648E-5</c:v>
                </c:pt>
                <c:pt idx="31192">
                  <c:v>2.6164529999999999E-5</c:v>
                </c:pt>
                <c:pt idx="31193">
                  <c:v>2.6162549999999999E-5</c:v>
                </c:pt>
                <c:pt idx="31194">
                  <c:v>2.616053E-5</c:v>
                </c:pt>
                <c:pt idx="31195">
                  <c:v>2.6158529999999999E-5</c:v>
                </c:pt>
                <c:pt idx="31196">
                  <c:v>2.615651E-5</c:v>
                </c:pt>
                <c:pt idx="31197">
                  <c:v>2.615457E-5</c:v>
                </c:pt>
                <c:pt idx="31198">
                  <c:v>2.6152619999999999E-5</c:v>
                </c:pt>
                <c:pt idx="31199">
                  <c:v>2.6150620000000001E-5</c:v>
                </c:pt>
                <c:pt idx="31200">
                  <c:v>2.6148580000000001E-5</c:v>
                </c:pt>
                <c:pt idx="31201">
                  <c:v>2.6146640000000001E-5</c:v>
                </c:pt>
                <c:pt idx="31202">
                  <c:v>2.6144679999999999E-5</c:v>
                </c:pt>
                <c:pt idx="31203">
                  <c:v>2.614275E-5</c:v>
                </c:pt>
                <c:pt idx="31204">
                  <c:v>2.6140759999999999E-5</c:v>
                </c:pt>
                <c:pt idx="31205">
                  <c:v>2.613868E-5</c:v>
                </c:pt>
                <c:pt idx="31206">
                  <c:v>2.6136679999999999E-5</c:v>
                </c:pt>
                <c:pt idx="31207">
                  <c:v>2.6134640000000002E-5</c:v>
                </c:pt>
                <c:pt idx="31208">
                  <c:v>2.613263E-5</c:v>
                </c:pt>
                <c:pt idx="31209">
                  <c:v>2.6130560000000001E-5</c:v>
                </c:pt>
                <c:pt idx="31210">
                  <c:v>2.6128539999999998E-5</c:v>
                </c:pt>
                <c:pt idx="31211">
                  <c:v>2.6126600000000002E-5</c:v>
                </c:pt>
                <c:pt idx="31212">
                  <c:v>2.612459E-5</c:v>
                </c:pt>
                <c:pt idx="31213">
                  <c:v>2.612265E-5</c:v>
                </c:pt>
                <c:pt idx="31214">
                  <c:v>2.6120749999999999E-5</c:v>
                </c:pt>
                <c:pt idx="31215">
                  <c:v>2.6118709999999998E-5</c:v>
                </c:pt>
                <c:pt idx="31216">
                  <c:v>2.611674E-5</c:v>
                </c:pt>
                <c:pt idx="31217">
                  <c:v>2.6114820000000001E-5</c:v>
                </c:pt>
                <c:pt idx="31218">
                  <c:v>2.6112790000000001E-5</c:v>
                </c:pt>
                <c:pt idx="31219">
                  <c:v>2.6110819999999999E-5</c:v>
                </c:pt>
                <c:pt idx="31220">
                  <c:v>2.610876E-5</c:v>
                </c:pt>
                <c:pt idx="31221">
                  <c:v>2.6106780000000001E-5</c:v>
                </c:pt>
                <c:pt idx="31222">
                  <c:v>2.610474E-5</c:v>
                </c:pt>
                <c:pt idx="31223">
                  <c:v>2.6102760000000001E-5</c:v>
                </c:pt>
                <c:pt idx="31224">
                  <c:v>2.6100820000000001E-5</c:v>
                </c:pt>
                <c:pt idx="31225">
                  <c:v>2.609882E-5</c:v>
                </c:pt>
                <c:pt idx="31226">
                  <c:v>2.609679E-5</c:v>
                </c:pt>
                <c:pt idx="31227">
                  <c:v>2.609485E-5</c:v>
                </c:pt>
                <c:pt idx="31228">
                  <c:v>2.6092940000000002E-5</c:v>
                </c:pt>
                <c:pt idx="31229">
                  <c:v>2.609103E-5</c:v>
                </c:pt>
                <c:pt idx="31230">
                  <c:v>2.6090039999999999E-5</c:v>
                </c:pt>
                <c:pt idx="31231">
                  <c:v>2.6084890000000001E-5</c:v>
                </c:pt>
                <c:pt idx="31232">
                  <c:v>2.607849E-5</c:v>
                </c:pt>
                <c:pt idx="31233">
                  <c:v>2.6072659999999999E-5</c:v>
                </c:pt>
                <c:pt idx="31234">
                  <c:v>2.6066399999999998E-5</c:v>
                </c:pt>
                <c:pt idx="31235">
                  <c:v>2.6061550000000001E-5</c:v>
                </c:pt>
                <c:pt idx="31236">
                  <c:v>2.6056919999999999E-5</c:v>
                </c:pt>
                <c:pt idx="31237">
                  <c:v>2.6053940000000001E-5</c:v>
                </c:pt>
                <c:pt idx="31238">
                  <c:v>2.6052259999999998E-5</c:v>
                </c:pt>
                <c:pt idx="31239">
                  <c:v>2.6051579999999998E-5</c:v>
                </c:pt>
                <c:pt idx="31240">
                  <c:v>2.605131E-5</c:v>
                </c:pt>
                <c:pt idx="31241">
                  <c:v>2.6051059999999999E-5</c:v>
                </c:pt>
                <c:pt idx="31242">
                  <c:v>2.605039E-5</c:v>
                </c:pt>
                <c:pt idx="31243">
                  <c:v>2.6049259999999999E-5</c:v>
                </c:pt>
                <c:pt idx="31244">
                  <c:v>2.6047360000000001E-5</c:v>
                </c:pt>
                <c:pt idx="31245">
                  <c:v>2.6044809999999999E-5</c:v>
                </c:pt>
                <c:pt idx="31246">
                  <c:v>2.6041799999999999E-5</c:v>
                </c:pt>
                <c:pt idx="31247">
                  <c:v>2.6038699999999999E-5</c:v>
                </c:pt>
                <c:pt idx="31248">
                  <c:v>2.6035459999999999E-5</c:v>
                </c:pt>
                <c:pt idx="31249">
                  <c:v>2.6032559999999999E-5</c:v>
                </c:pt>
                <c:pt idx="31250">
                  <c:v>2.6030020000000001E-5</c:v>
                </c:pt>
                <c:pt idx="31251">
                  <c:v>2.6027759999999999E-5</c:v>
                </c:pt>
                <c:pt idx="31252">
                  <c:v>2.6025829999999999E-5</c:v>
                </c:pt>
                <c:pt idx="31253">
                  <c:v>2.6024020000000002E-5</c:v>
                </c:pt>
                <c:pt idx="31254">
                  <c:v>2.6022329999999999E-5</c:v>
                </c:pt>
                <c:pt idx="31255">
                  <c:v>2.6020779999999999E-5</c:v>
                </c:pt>
                <c:pt idx="31256">
                  <c:v>2.6019080000000002E-5</c:v>
                </c:pt>
                <c:pt idx="31257">
                  <c:v>2.6017159999999999E-5</c:v>
                </c:pt>
                <c:pt idx="31258">
                  <c:v>2.6015200000000001E-5</c:v>
                </c:pt>
                <c:pt idx="31259">
                  <c:v>2.6013E-5</c:v>
                </c:pt>
                <c:pt idx="31260">
                  <c:v>2.601072E-5</c:v>
                </c:pt>
                <c:pt idx="31261">
                  <c:v>2.6008389999999999E-5</c:v>
                </c:pt>
                <c:pt idx="31262">
                  <c:v>2.600613E-5</c:v>
                </c:pt>
                <c:pt idx="31263">
                  <c:v>2.6003979999999999E-5</c:v>
                </c:pt>
                <c:pt idx="31264">
                  <c:v>2.600182E-5</c:v>
                </c:pt>
                <c:pt idx="31265">
                  <c:v>2.5999719999999999E-5</c:v>
                </c:pt>
                <c:pt idx="31266">
                  <c:v>2.5997670000000001E-5</c:v>
                </c:pt>
                <c:pt idx="31267">
                  <c:v>2.599576E-5</c:v>
                </c:pt>
                <c:pt idx="31268">
                  <c:v>2.5993909999999999E-5</c:v>
                </c:pt>
                <c:pt idx="31269">
                  <c:v>2.5992090000000001E-5</c:v>
                </c:pt>
                <c:pt idx="31270">
                  <c:v>2.5990200000000001E-5</c:v>
                </c:pt>
                <c:pt idx="31271">
                  <c:v>2.5988189999999999E-5</c:v>
                </c:pt>
                <c:pt idx="31272">
                  <c:v>2.598612E-5</c:v>
                </c:pt>
                <c:pt idx="31273">
                  <c:v>2.598414E-5</c:v>
                </c:pt>
                <c:pt idx="31274">
                  <c:v>2.5982139999999999E-5</c:v>
                </c:pt>
                <c:pt idx="31275">
                  <c:v>2.5980149999999999E-5</c:v>
                </c:pt>
                <c:pt idx="31276">
                  <c:v>2.5978159999999999E-5</c:v>
                </c:pt>
                <c:pt idx="31277">
                  <c:v>2.597609E-5</c:v>
                </c:pt>
                <c:pt idx="31278">
                  <c:v>2.597406E-5</c:v>
                </c:pt>
                <c:pt idx="31279">
                  <c:v>2.5972019999999999E-5</c:v>
                </c:pt>
                <c:pt idx="31280">
                  <c:v>2.5969960000000001E-5</c:v>
                </c:pt>
                <c:pt idx="31281">
                  <c:v>2.5968020000000001E-5</c:v>
                </c:pt>
                <c:pt idx="31282">
                  <c:v>2.5966099999999999E-5</c:v>
                </c:pt>
                <c:pt idx="31283">
                  <c:v>2.5964259999999999E-5</c:v>
                </c:pt>
                <c:pt idx="31284">
                  <c:v>2.5962329999999999E-5</c:v>
                </c:pt>
                <c:pt idx="31285">
                  <c:v>2.596036E-5</c:v>
                </c:pt>
                <c:pt idx="31286">
                  <c:v>2.5958309999999999E-5</c:v>
                </c:pt>
                <c:pt idx="31287">
                  <c:v>2.5956310000000002E-5</c:v>
                </c:pt>
                <c:pt idx="31288">
                  <c:v>2.5954310000000001E-5</c:v>
                </c:pt>
                <c:pt idx="31289">
                  <c:v>2.595241E-5</c:v>
                </c:pt>
                <c:pt idx="31290">
                  <c:v>2.595052E-5</c:v>
                </c:pt>
                <c:pt idx="31291">
                  <c:v>2.5948659999999998E-5</c:v>
                </c:pt>
                <c:pt idx="31292">
                  <c:v>2.594675E-5</c:v>
                </c:pt>
                <c:pt idx="31293">
                  <c:v>2.5944799999999999E-5</c:v>
                </c:pt>
                <c:pt idx="31294">
                  <c:v>2.594282E-5</c:v>
                </c:pt>
                <c:pt idx="31295">
                  <c:v>2.594088E-5</c:v>
                </c:pt>
                <c:pt idx="31296">
                  <c:v>2.5938860000000001E-5</c:v>
                </c:pt>
                <c:pt idx="31297">
                  <c:v>2.593692E-5</c:v>
                </c:pt>
                <c:pt idx="31298">
                  <c:v>2.5934919999999999E-5</c:v>
                </c:pt>
                <c:pt idx="31299">
                  <c:v>2.5932979999999999E-5</c:v>
                </c:pt>
                <c:pt idx="31300">
                  <c:v>2.593105E-5</c:v>
                </c:pt>
                <c:pt idx="31301">
                  <c:v>2.5929090000000001E-5</c:v>
                </c:pt>
                <c:pt idx="31302">
                  <c:v>2.5927200000000001E-5</c:v>
                </c:pt>
                <c:pt idx="31303">
                  <c:v>2.5925279999999999E-5</c:v>
                </c:pt>
                <c:pt idx="31304">
                  <c:v>2.5923329999999998E-5</c:v>
                </c:pt>
                <c:pt idx="31305">
                  <c:v>2.5921330000000001E-5</c:v>
                </c:pt>
                <c:pt idx="31306">
                  <c:v>2.5919459999999999E-5</c:v>
                </c:pt>
                <c:pt idx="31307">
                  <c:v>2.5917600000000001E-5</c:v>
                </c:pt>
                <c:pt idx="31308">
                  <c:v>2.5915779999999999E-5</c:v>
                </c:pt>
                <c:pt idx="31309">
                  <c:v>2.5913920000000001E-5</c:v>
                </c:pt>
                <c:pt idx="31310">
                  <c:v>2.5911949999999998E-5</c:v>
                </c:pt>
                <c:pt idx="31311">
                  <c:v>2.590999E-5</c:v>
                </c:pt>
                <c:pt idx="31312">
                  <c:v>2.5907960000000001E-5</c:v>
                </c:pt>
                <c:pt idx="31313">
                  <c:v>2.5905940000000002E-5</c:v>
                </c:pt>
                <c:pt idx="31314">
                  <c:v>2.5904009999999999E-5</c:v>
                </c:pt>
                <c:pt idx="31315">
                  <c:v>2.5902129999999999E-5</c:v>
                </c:pt>
                <c:pt idx="31316">
                  <c:v>2.5900329999999999E-5</c:v>
                </c:pt>
                <c:pt idx="31317">
                  <c:v>2.5898470000000001E-5</c:v>
                </c:pt>
                <c:pt idx="31318">
                  <c:v>2.5896490000000001E-5</c:v>
                </c:pt>
                <c:pt idx="31319">
                  <c:v>2.5894519999999999E-5</c:v>
                </c:pt>
                <c:pt idx="31320">
                  <c:v>2.5892589999999999E-5</c:v>
                </c:pt>
                <c:pt idx="31321">
                  <c:v>2.5890689999999999E-5</c:v>
                </c:pt>
                <c:pt idx="31322">
                  <c:v>2.5888759999999999E-5</c:v>
                </c:pt>
                <c:pt idx="31323">
                  <c:v>2.5886909999999998E-5</c:v>
                </c:pt>
                <c:pt idx="31324">
                  <c:v>2.5885E-5</c:v>
                </c:pt>
                <c:pt idx="31325">
                  <c:v>2.5883139999999999E-5</c:v>
                </c:pt>
                <c:pt idx="31326">
                  <c:v>2.5881180000000001E-5</c:v>
                </c:pt>
                <c:pt idx="31327">
                  <c:v>2.5879250000000001E-5</c:v>
                </c:pt>
                <c:pt idx="31328">
                  <c:v>2.5877369999999999E-5</c:v>
                </c:pt>
                <c:pt idx="31329">
                  <c:v>2.5875489999999999E-5</c:v>
                </c:pt>
                <c:pt idx="31330">
                  <c:v>2.5873540000000002E-5</c:v>
                </c:pt>
                <c:pt idx="31331">
                  <c:v>2.587153E-5</c:v>
                </c:pt>
                <c:pt idx="31332">
                  <c:v>2.586954E-5</c:v>
                </c:pt>
                <c:pt idx="31333">
                  <c:v>2.586766E-5</c:v>
                </c:pt>
                <c:pt idx="31334">
                  <c:v>2.5865849999999999E-5</c:v>
                </c:pt>
                <c:pt idx="31335">
                  <c:v>2.586407E-5</c:v>
                </c:pt>
                <c:pt idx="31336">
                  <c:v>2.586218E-5</c:v>
                </c:pt>
                <c:pt idx="31337">
                  <c:v>2.58602E-5</c:v>
                </c:pt>
                <c:pt idx="31338">
                  <c:v>2.5858189999999998E-5</c:v>
                </c:pt>
                <c:pt idx="31339">
                  <c:v>2.585628E-5</c:v>
                </c:pt>
                <c:pt idx="31340">
                  <c:v>2.5854269999999999E-5</c:v>
                </c:pt>
                <c:pt idx="31341">
                  <c:v>2.5852379999999999E-5</c:v>
                </c:pt>
                <c:pt idx="31342">
                  <c:v>2.5850520000000001E-5</c:v>
                </c:pt>
                <c:pt idx="31343">
                  <c:v>2.5848630000000001E-5</c:v>
                </c:pt>
                <c:pt idx="31344">
                  <c:v>2.5846750000000001E-5</c:v>
                </c:pt>
                <c:pt idx="31345">
                  <c:v>2.5844919999999999E-5</c:v>
                </c:pt>
                <c:pt idx="31346">
                  <c:v>2.584305E-5</c:v>
                </c:pt>
                <c:pt idx="31347">
                  <c:v>2.5841130000000001E-5</c:v>
                </c:pt>
                <c:pt idx="31348">
                  <c:v>2.5839240000000001E-5</c:v>
                </c:pt>
                <c:pt idx="31349">
                  <c:v>2.5837319999999999E-5</c:v>
                </c:pt>
                <c:pt idx="31350">
                  <c:v>2.5835339999999999E-5</c:v>
                </c:pt>
                <c:pt idx="31351">
                  <c:v>2.583341E-5</c:v>
                </c:pt>
                <c:pt idx="31352">
                  <c:v>2.583143E-5</c:v>
                </c:pt>
                <c:pt idx="31353">
                  <c:v>2.5829469999999999E-5</c:v>
                </c:pt>
                <c:pt idx="31354">
                  <c:v>2.5827610000000001E-5</c:v>
                </c:pt>
                <c:pt idx="31355">
                  <c:v>2.5825730000000001E-5</c:v>
                </c:pt>
                <c:pt idx="31356">
                  <c:v>2.5823940000000001E-5</c:v>
                </c:pt>
                <c:pt idx="31357">
                  <c:v>2.5822190000000001E-5</c:v>
                </c:pt>
                <c:pt idx="31358">
                  <c:v>2.5820409999999998E-5</c:v>
                </c:pt>
                <c:pt idx="31359">
                  <c:v>2.581855E-5</c:v>
                </c:pt>
                <c:pt idx="31360">
                  <c:v>2.5816630000000002E-5</c:v>
                </c:pt>
                <c:pt idx="31361">
                  <c:v>2.5814759999999999E-5</c:v>
                </c:pt>
                <c:pt idx="31362">
                  <c:v>2.581288E-5</c:v>
                </c:pt>
                <c:pt idx="31363">
                  <c:v>2.5811010000000001E-5</c:v>
                </c:pt>
                <c:pt idx="31364">
                  <c:v>2.5809079999999999E-5</c:v>
                </c:pt>
                <c:pt idx="31365">
                  <c:v>2.580706E-5</c:v>
                </c:pt>
                <c:pt idx="31366">
                  <c:v>2.580508E-5</c:v>
                </c:pt>
                <c:pt idx="31367">
                  <c:v>2.5803169999999998E-5</c:v>
                </c:pt>
                <c:pt idx="31368">
                  <c:v>2.5801320000000001E-5</c:v>
                </c:pt>
                <c:pt idx="31369">
                  <c:v>2.5799399999999999E-5</c:v>
                </c:pt>
                <c:pt idx="31370">
                  <c:v>2.579758E-5</c:v>
                </c:pt>
                <c:pt idx="31371">
                  <c:v>2.5795800000000001E-5</c:v>
                </c:pt>
                <c:pt idx="31372">
                  <c:v>2.5793960000000001E-5</c:v>
                </c:pt>
                <c:pt idx="31373">
                  <c:v>2.5792079999999999E-5</c:v>
                </c:pt>
                <c:pt idx="31374">
                  <c:v>2.579012E-5</c:v>
                </c:pt>
                <c:pt idx="31375">
                  <c:v>2.5788240000000001E-5</c:v>
                </c:pt>
                <c:pt idx="31376">
                  <c:v>2.5786360000000002E-5</c:v>
                </c:pt>
                <c:pt idx="31377">
                  <c:v>2.5784510000000001E-5</c:v>
                </c:pt>
                <c:pt idx="31378">
                  <c:v>2.5782630000000002E-5</c:v>
                </c:pt>
                <c:pt idx="31379">
                  <c:v>2.5780659999999999E-5</c:v>
                </c:pt>
                <c:pt idx="31380">
                  <c:v>2.577873E-5</c:v>
                </c:pt>
                <c:pt idx="31381">
                  <c:v>2.5776760000000001E-5</c:v>
                </c:pt>
                <c:pt idx="31382">
                  <c:v>2.5774830000000001E-5</c:v>
                </c:pt>
                <c:pt idx="31383">
                  <c:v>2.5772990000000001E-5</c:v>
                </c:pt>
                <c:pt idx="31384">
                  <c:v>2.577118E-5</c:v>
                </c:pt>
                <c:pt idx="31385">
                  <c:v>2.576938E-5</c:v>
                </c:pt>
                <c:pt idx="31386">
                  <c:v>2.5767510000000001E-5</c:v>
                </c:pt>
                <c:pt idx="31387">
                  <c:v>2.5765570000000001E-5</c:v>
                </c:pt>
                <c:pt idx="31388">
                  <c:v>2.576358E-5</c:v>
                </c:pt>
                <c:pt idx="31389">
                  <c:v>2.5761669999999999E-5</c:v>
                </c:pt>
                <c:pt idx="31390">
                  <c:v>2.5759739999999999E-5</c:v>
                </c:pt>
                <c:pt idx="31391">
                  <c:v>2.5757880000000001E-5</c:v>
                </c:pt>
                <c:pt idx="31392">
                  <c:v>2.575606E-5</c:v>
                </c:pt>
                <c:pt idx="31393">
                  <c:v>2.575423E-5</c:v>
                </c:pt>
                <c:pt idx="31394">
                  <c:v>2.5752369999999999E-5</c:v>
                </c:pt>
                <c:pt idx="31395">
                  <c:v>2.5750470000000001E-5</c:v>
                </c:pt>
                <c:pt idx="31396">
                  <c:v>2.574856E-5</c:v>
                </c:pt>
                <c:pt idx="31397">
                  <c:v>2.5746659999999999E-5</c:v>
                </c:pt>
                <c:pt idx="31398">
                  <c:v>2.5744709999999998E-5</c:v>
                </c:pt>
                <c:pt idx="31399">
                  <c:v>2.5742810000000001E-5</c:v>
                </c:pt>
                <c:pt idx="31400">
                  <c:v>2.5740870000000001E-5</c:v>
                </c:pt>
                <c:pt idx="31401">
                  <c:v>2.5738990000000001E-5</c:v>
                </c:pt>
                <c:pt idx="31402">
                  <c:v>2.5737190000000001E-5</c:v>
                </c:pt>
                <c:pt idx="31403">
                  <c:v>2.573529E-5</c:v>
                </c:pt>
                <c:pt idx="31404">
                  <c:v>2.5733420000000001E-5</c:v>
                </c:pt>
                <c:pt idx="31405">
                  <c:v>2.5731489999999998E-5</c:v>
                </c:pt>
                <c:pt idx="31406">
                  <c:v>2.5729609999999999E-5</c:v>
                </c:pt>
                <c:pt idx="31407">
                  <c:v>2.5727669999999999E-5</c:v>
                </c:pt>
                <c:pt idx="31408">
                  <c:v>2.572575E-5</c:v>
                </c:pt>
                <c:pt idx="31409">
                  <c:v>2.572386E-5</c:v>
                </c:pt>
                <c:pt idx="31410">
                  <c:v>2.5722009999999999E-5</c:v>
                </c:pt>
                <c:pt idx="31411">
                  <c:v>2.5720150000000001E-5</c:v>
                </c:pt>
                <c:pt idx="31412">
                  <c:v>2.5718260000000001E-5</c:v>
                </c:pt>
                <c:pt idx="31413">
                  <c:v>2.5716379999999999E-5</c:v>
                </c:pt>
                <c:pt idx="31414">
                  <c:v>2.5714530000000001E-5</c:v>
                </c:pt>
                <c:pt idx="31415">
                  <c:v>2.5712630000000001E-5</c:v>
                </c:pt>
                <c:pt idx="31416">
                  <c:v>2.5710709999999998E-5</c:v>
                </c:pt>
                <c:pt idx="31417">
                  <c:v>2.5708739999999999E-5</c:v>
                </c:pt>
                <c:pt idx="31418">
                  <c:v>2.5706889999999999E-5</c:v>
                </c:pt>
                <c:pt idx="31419">
                  <c:v>2.5705009999999999E-5</c:v>
                </c:pt>
                <c:pt idx="31420">
                  <c:v>2.5703109999999999E-5</c:v>
                </c:pt>
                <c:pt idx="31421">
                  <c:v>2.5701169999999998E-5</c:v>
                </c:pt>
                <c:pt idx="31422">
                  <c:v>2.5699220000000001E-5</c:v>
                </c:pt>
                <c:pt idx="31423">
                  <c:v>2.569732E-5</c:v>
                </c:pt>
                <c:pt idx="31424">
                  <c:v>2.5695450000000001E-5</c:v>
                </c:pt>
                <c:pt idx="31425">
                  <c:v>2.5693650000000001E-5</c:v>
                </c:pt>
                <c:pt idx="31426">
                  <c:v>2.56918E-5</c:v>
                </c:pt>
                <c:pt idx="31427">
                  <c:v>2.5689899999999999E-5</c:v>
                </c:pt>
                <c:pt idx="31428">
                  <c:v>2.5687959999999999E-5</c:v>
                </c:pt>
                <c:pt idx="31429">
                  <c:v>2.5686019999999999E-5</c:v>
                </c:pt>
                <c:pt idx="31430">
                  <c:v>2.568415E-5</c:v>
                </c:pt>
                <c:pt idx="31431">
                  <c:v>2.5682270000000001E-5</c:v>
                </c:pt>
                <c:pt idx="31432">
                  <c:v>2.5680340000000002E-5</c:v>
                </c:pt>
                <c:pt idx="31433">
                  <c:v>2.5678409999999999E-5</c:v>
                </c:pt>
                <c:pt idx="31434">
                  <c:v>2.5676460000000001E-5</c:v>
                </c:pt>
                <c:pt idx="31435">
                  <c:v>2.567446E-5</c:v>
                </c:pt>
                <c:pt idx="31436">
                  <c:v>2.5672590000000001E-5</c:v>
                </c:pt>
                <c:pt idx="31437">
                  <c:v>2.5670640000000001E-5</c:v>
                </c:pt>
                <c:pt idx="31438">
                  <c:v>2.5668779999999999E-5</c:v>
                </c:pt>
                <c:pt idx="31439">
                  <c:v>2.5666910000000001E-5</c:v>
                </c:pt>
                <c:pt idx="31440">
                  <c:v>2.5665039999999998E-5</c:v>
                </c:pt>
                <c:pt idx="31441">
                  <c:v>2.5663149999999998E-5</c:v>
                </c:pt>
                <c:pt idx="31442">
                  <c:v>2.5661300000000001E-5</c:v>
                </c:pt>
                <c:pt idx="31443">
                  <c:v>2.565949E-5</c:v>
                </c:pt>
                <c:pt idx="31444">
                  <c:v>2.5657629999999998E-5</c:v>
                </c:pt>
                <c:pt idx="31445">
                  <c:v>2.565576E-5</c:v>
                </c:pt>
                <c:pt idx="31446">
                  <c:v>2.5653809999999999E-5</c:v>
                </c:pt>
                <c:pt idx="31447">
                  <c:v>2.5651829999999999E-5</c:v>
                </c:pt>
                <c:pt idx="31448">
                  <c:v>2.5649839999999999E-5</c:v>
                </c:pt>
                <c:pt idx="31449">
                  <c:v>2.564791E-5</c:v>
                </c:pt>
                <c:pt idx="31450">
                  <c:v>2.564598E-5</c:v>
                </c:pt>
                <c:pt idx="31451">
                  <c:v>2.5644110000000001E-5</c:v>
                </c:pt>
                <c:pt idx="31452">
                  <c:v>2.56422E-5</c:v>
                </c:pt>
                <c:pt idx="31453">
                  <c:v>2.564027E-5</c:v>
                </c:pt>
                <c:pt idx="31454">
                  <c:v>2.5638350000000002E-5</c:v>
                </c:pt>
                <c:pt idx="31455">
                  <c:v>2.563649E-5</c:v>
                </c:pt>
                <c:pt idx="31456">
                  <c:v>2.5634670000000002E-5</c:v>
                </c:pt>
                <c:pt idx="31457">
                  <c:v>2.5632839999999999E-5</c:v>
                </c:pt>
                <c:pt idx="31458">
                  <c:v>2.563097E-5</c:v>
                </c:pt>
                <c:pt idx="31459">
                  <c:v>2.5629100000000002E-5</c:v>
                </c:pt>
                <c:pt idx="31460">
                  <c:v>2.5627200000000001E-5</c:v>
                </c:pt>
                <c:pt idx="31461">
                  <c:v>2.5625210000000001E-5</c:v>
                </c:pt>
                <c:pt idx="31462">
                  <c:v>2.562322E-5</c:v>
                </c:pt>
                <c:pt idx="31463">
                  <c:v>2.562128E-5</c:v>
                </c:pt>
                <c:pt idx="31464">
                  <c:v>2.561939E-5</c:v>
                </c:pt>
                <c:pt idx="31465">
                  <c:v>2.5617570000000001E-5</c:v>
                </c:pt>
                <c:pt idx="31466">
                  <c:v>2.5615689999999999E-5</c:v>
                </c:pt>
                <c:pt idx="31467">
                  <c:v>2.5613809999999999E-5</c:v>
                </c:pt>
                <c:pt idx="31468">
                  <c:v>2.5611859999999998E-5</c:v>
                </c:pt>
                <c:pt idx="31469">
                  <c:v>2.560989E-5</c:v>
                </c:pt>
                <c:pt idx="31470">
                  <c:v>2.5607930000000001E-5</c:v>
                </c:pt>
                <c:pt idx="31471">
                  <c:v>2.5605990000000001E-5</c:v>
                </c:pt>
                <c:pt idx="31472">
                  <c:v>2.5604109999999998E-5</c:v>
                </c:pt>
                <c:pt idx="31473">
                  <c:v>2.56023E-5</c:v>
                </c:pt>
                <c:pt idx="31474">
                  <c:v>2.5600510000000001E-5</c:v>
                </c:pt>
                <c:pt idx="31475">
                  <c:v>2.5598630000000001E-5</c:v>
                </c:pt>
                <c:pt idx="31476">
                  <c:v>2.559673E-5</c:v>
                </c:pt>
                <c:pt idx="31477">
                  <c:v>2.5594850000000001E-5</c:v>
                </c:pt>
                <c:pt idx="31478">
                  <c:v>2.5592979999999999E-5</c:v>
                </c:pt>
                <c:pt idx="31479">
                  <c:v>2.5591030000000002E-5</c:v>
                </c:pt>
                <c:pt idx="31480">
                  <c:v>2.5589009999999999E-5</c:v>
                </c:pt>
                <c:pt idx="31481">
                  <c:v>2.558699E-5</c:v>
                </c:pt>
                <c:pt idx="31482">
                  <c:v>2.5585060000000001E-5</c:v>
                </c:pt>
                <c:pt idx="31483">
                  <c:v>2.5583220000000001E-5</c:v>
                </c:pt>
                <c:pt idx="31484">
                  <c:v>2.5581409999999999E-5</c:v>
                </c:pt>
                <c:pt idx="31485">
                  <c:v>2.5579559999999999E-5</c:v>
                </c:pt>
                <c:pt idx="31486">
                  <c:v>2.5577679999999999E-5</c:v>
                </c:pt>
                <c:pt idx="31487">
                  <c:v>2.5575720000000001E-5</c:v>
                </c:pt>
                <c:pt idx="31488">
                  <c:v>2.557381E-5</c:v>
                </c:pt>
                <c:pt idx="31489">
                  <c:v>2.557187E-5</c:v>
                </c:pt>
                <c:pt idx="31490">
                  <c:v>2.5570019999999999E-5</c:v>
                </c:pt>
                <c:pt idx="31491">
                  <c:v>2.5568160000000001E-5</c:v>
                </c:pt>
                <c:pt idx="31492">
                  <c:v>2.5566280000000001E-5</c:v>
                </c:pt>
                <c:pt idx="31493">
                  <c:v>2.5564309999999999E-5</c:v>
                </c:pt>
                <c:pt idx="31494">
                  <c:v>2.556243E-5</c:v>
                </c:pt>
                <c:pt idx="31495">
                  <c:v>2.5560470000000002E-5</c:v>
                </c:pt>
                <c:pt idx="31496">
                  <c:v>2.5558499999999999E-5</c:v>
                </c:pt>
                <c:pt idx="31497">
                  <c:v>2.555657E-5</c:v>
                </c:pt>
                <c:pt idx="31498">
                  <c:v>2.5554750000000001E-5</c:v>
                </c:pt>
                <c:pt idx="31499">
                  <c:v>2.555294E-5</c:v>
                </c:pt>
                <c:pt idx="31500">
                  <c:v>2.5551079999999999E-5</c:v>
                </c:pt>
                <c:pt idx="31501">
                  <c:v>2.5549189999999999E-5</c:v>
                </c:pt>
                <c:pt idx="31502">
                  <c:v>2.554727E-5</c:v>
                </c:pt>
                <c:pt idx="31503">
                  <c:v>2.5545269999999999E-5</c:v>
                </c:pt>
                <c:pt idx="31504">
                  <c:v>2.5543320000000001E-5</c:v>
                </c:pt>
                <c:pt idx="31505">
                  <c:v>2.5541389999999998E-5</c:v>
                </c:pt>
                <c:pt idx="31506">
                  <c:v>2.553948E-5</c:v>
                </c:pt>
                <c:pt idx="31507">
                  <c:v>2.553759E-5</c:v>
                </c:pt>
                <c:pt idx="31508">
                  <c:v>2.5535660000000001E-5</c:v>
                </c:pt>
                <c:pt idx="31509">
                  <c:v>2.5533770000000001E-5</c:v>
                </c:pt>
                <c:pt idx="31510">
                  <c:v>2.5531790000000001E-5</c:v>
                </c:pt>
                <c:pt idx="31511">
                  <c:v>2.5529819999999999E-5</c:v>
                </c:pt>
                <c:pt idx="31512">
                  <c:v>2.5527979999999999E-5</c:v>
                </c:pt>
                <c:pt idx="31513">
                  <c:v>2.5526080000000001E-5</c:v>
                </c:pt>
                <c:pt idx="31514">
                  <c:v>2.552422E-5</c:v>
                </c:pt>
                <c:pt idx="31515">
                  <c:v>2.5522369999999999E-5</c:v>
                </c:pt>
                <c:pt idx="31516">
                  <c:v>2.552049E-5</c:v>
                </c:pt>
                <c:pt idx="31517">
                  <c:v>2.551855E-5</c:v>
                </c:pt>
                <c:pt idx="31518">
                  <c:v>2.5516549999999999E-5</c:v>
                </c:pt>
                <c:pt idx="31519">
                  <c:v>2.5514590000000001E-5</c:v>
                </c:pt>
                <c:pt idx="31520">
                  <c:v>2.55126E-5</c:v>
                </c:pt>
                <c:pt idx="31521">
                  <c:v>2.5510739999999999E-5</c:v>
                </c:pt>
                <c:pt idx="31522">
                  <c:v>2.5508849999999999E-5</c:v>
                </c:pt>
                <c:pt idx="31523">
                  <c:v>2.5506900000000001E-5</c:v>
                </c:pt>
                <c:pt idx="31524">
                  <c:v>2.5505000000000001E-5</c:v>
                </c:pt>
                <c:pt idx="31525">
                  <c:v>2.5503110000000001E-5</c:v>
                </c:pt>
                <c:pt idx="31526">
                  <c:v>2.5501180000000001E-5</c:v>
                </c:pt>
                <c:pt idx="31527">
                  <c:v>2.5499200000000001E-5</c:v>
                </c:pt>
                <c:pt idx="31528">
                  <c:v>2.54972E-5</c:v>
                </c:pt>
                <c:pt idx="31529">
                  <c:v>2.5495289999999999E-5</c:v>
                </c:pt>
                <c:pt idx="31530">
                  <c:v>2.5493440000000002E-5</c:v>
                </c:pt>
                <c:pt idx="31531">
                  <c:v>2.549162E-5</c:v>
                </c:pt>
                <c:pt idx="31532">
                  <c:v>2.548973E-5</c:v>
                </c:pt>
                <c:pt idx="31533">
                  <c:v>2.54878E-5</c:v>
                </c:pt>
                <c:pt idx="31534">
                  <c:v>2.5485799999999999E-5</c:v>
                </c:pt>
                <c:pt idx="31535">
                  <c:v>2.548383E-5</c:v>
                </c:pt>
                <c:pt idx="31536">
                  <c:v>2.5481879999999999E-5</c:v>
                </c:pt>
                <c:pt idx="31537">
                  <c:v>2.5479989999999999E-5</c:v>
                </c:pt>
                <c:pt idx="31538">
                  <c:v>2.5478120000000001E-5</c:v>
                </c:pt>
                <c:pt idx="31539">
                  <c:v>2.547627E-5</c:v>
                </c:pt>
                <c:pt idx="31540">
                  <c:v>2.5474450000000001E-5</c:v>
                </c:pt>
                <c:pt idx="31541">
                  <c:v>2.5472569999999999E-5</c:v>
                </c:pt>
                <c:pt idx="31542">
                  <c:v>2.5470620000000001E-5</c:v>
                </c:pt>
                <c:pt idx="31543">
                  <c:v>2.5468580000000001E-5</c:v>
                </c:pt>
                <c:pt idx="31544">
                  <c:v>2.5466600000000001E-5</c:v>
                </c:pt>
                <c:pt idx="31545">
                  <c:v>2.5464579999999999E-5</c:v>
                </c:pt>
                <c:pt idx="31546">
                  <c:v>2.5462670000000001E-5</c:v>
                </c:pt>
                <c:pt idx="31547">
                  <c:v>2.546077E-5</c:v>
                </c:pt>
                <c:pt idx="31548">
                  <c:v>2.545893E-5</c:v>
                </c:pt>
                <c:pt idx="31549">
                  <c:v>2.5457169999999999E-5</c:v>
                </c:pt>
                <c:pt idx="31550">
                  <c:v>2.5455320000000001E-5</c:v>
                </c:pt>
                <c:pt idx="31551">
                  <c:v>2.5453389999999999E-5</c:v>
                </c:pt>
                <c:pt idx="31552">
                  <c:v>2.5451440000000001E-5</c:v>
                </c:pt>
                <c:pt idx="31553">
                  <c:v>2.5449450000000001E-5</c:v>
                </c:pt>
                <c:pt idx="31554">
                  <c:v>2.5447539999999999E-5</c:v>
                </c:pt>
                <c:pt idx="31555">
                  <c:v>2.544561E-5</c:v>
                </c:pt>
                <c:pt idx="31556">
                  <c:v>2.5443749999999998E-5</c:v>
                </c:pt>
                <c:pt idx="31557">
                  <c:v>2.5441869999999999E-5</c:v>
                </c:pt>
                <c:pt idx="31558">
                  <c:v>2.544E-5</c:v>
                </c:pt>
                <c:pt idx="31559">
                  <c:v>2.5438129999999998E-5</c:v>
                </c:pt>
                <c:pt idx="31560">
                  <c:v>2.543621E-5</c:v>
                </c:pt>
                <c:pt idx="31561">
                  <c:v>2.5434309999999999E-5</c:v>
                </c:pt>
                <c:pt idx="31562">
                  <c:v>2.5432319999999998E-5</c:v>
                </c:pt>
                <c:pt idx="31563">
                  <c:v>2.5430330000000002E-5</c:v>
                </c:pt>
                <c:pt idx="31564">
                  <c:v>2.542851E-5</c:v>
                </c:pt>
                <c:pt idx="31565">
                  <c:v>2.5426640000000001E-5</c:v>
                </c:pt>
                <c:pt idx="31566">
                  <c:v>2.542469E-5</c:v>
                </c:pt>
                <c:pt idx="31567">
                  <c:v>2.5422839999999999E-5</c:v>
                </c:pt>
                <c:pt idx="31568">
                  <c:v>2.5420920000000001E-5</c:v>
                </c:pt>
                <c:pt idx="31569">
                  <c:v>2.541902E-5</c:v>
                </c:pt>
                <c:pt idx="31570">
                  <c:v>2.541718E-5</c:v>
                </c:pt>
                <c:pt idx="31571">
                  <c:v>2.541525E-5</c:v>
                </c:pt>
                <c:pt idx="31572">
                  <c:v>2.5413270000000001E-5</c:v>
                </c:pt>
                <c:pt idx="31573">
                  <c:v>2.5411259999999999E-5</c:v>
                </c:pt>
                <c:pt idx="31574">
                  <c:v>2.5409310000000002E-5</c:v>
                </c:pt>
                <c:pt idx="31575">
                  <c:v>2.5407389999999999E-5</c:v>
                </c:pt>
                <c:pt idx="31576">
                  <c:v>2.5405530000000001E-5</c:v>
                </c:pt>
                <c:pt idx="31577">
                  <c:v>2.540362E-5</c:v>
                </c:pt>
                <c:pt idx="31578">
                  <c:v>2.5401759999999999E-5</c:v>
                </c:pt>
                <c:pt idx="31579">
                  <c:v>2.5399860000000001E-5</c:v>
                </c:pt>
                <c:pt idx="31580">
                  <c:v>2.5397939999999999E-5</c:v>
                </c:pt>
                <c:pt idx="31581">
                  <c:v>2.5395999999999999E-5</c:v>
                </c:pt>
                <c:pt idx="31582">
                  <c:v>2.5394059999999999E-5</c:v>
                </c:pt>
                <c:pt idx="31583">
                  <c:v>2.5392169999999998E-5</c:v>
                </c:pt>
                <c:pt idx="31584">
                  <c:v>2.539021E-5</c:v>
                </c:pt>
                <c:pt idx="31585">
                  <c:v>2.5388280000000001E-5</c:v>
                </c:pt>
                <c:pt idx="31586">
                  <c:v>2.5386290000000001E-5</c:v>
                </c:pt>
                <c:pt idx="31587">
                  <c:v>2.5384329999999999E-5</c:v>
                </c:pt>
                <c:pt idx="31588">
                  <c:v>2.5382349999999999E-5</c:v>
                </c:pt>
                <c:pt idx="31589">
                  <c:v>2.5380430000000001E-5</c:v>
                </c:pt>
                <c:pt idx="31590">
                  <c:v>2.5378500000000001E-5</c:v>
                </c:pt>
                <c:pt idx="31591">
                  <c:v>2.537655E-5</c:v>
                </c:pt>
                <c:pt idx="31592">
                  <c:v>2.5374670000000001E-5</c:v>
                </c:pt>
                <c:pt idx="31593">
                  <c:v>2.5372809999999999E-5</c:v>
                </c:pt>
                <c:pt idx="31594">
                  <c:v>2.5371009999999999E-5</c:v>
                </c:pt>
                <c:pt idx="31595">
                  <c:v>2.5369219999999999E-5</c:v>
                </c:pt>
                <c:pt idx="31596">
                  <c:v>2.536734E-5</c:v>
                </c:pt>
                <c:pt idx="31597">
                  <c:v>2.5365399999999999E-5</c:v>
                </c:pt>
                <c:pt idx="31598">
                  <c:v>2.5363349999999998E-5</c:v>
                </c:pt>
                <c:pt idx="31599">
                  <c:v>2.5361300000000001E-5</c:v>
                </c:pt>
                <c:pt idx="31600">
                  <c:v>2.535926E-5</c:v>
                </c:pt>
                <c:pt idx="31601">
                  <c:v>2.5357290000000001E-5</c:v>
                </c:pt>
                <c:pt idx="31602">
                  <c:v>2.5355350000000001E-5</c:v>
                </c:pt>
                <c:pt idx="31603">
                  <c:v>2.535349E-5</c:v>
                </c:pt>
                <c:pt idx="31604">
                  <c:v>2.5351670000000001E-5</c:v>
                </c:pt>
                <c:pt idx="31605">
                  <c:v>2.5349799999999999E-5</c:v>
                </c:pt>
                <c:pt idx="31606">
                  <c:v>2.5347940000000001E-5</c:v>
                </c:pt>
                <c:pt idx="31607">
                  <c:v>2.5346019999999999E-5</c:v>
                </c:pt>
                <c:pt idx="31608">
                  <c:v>2.5344129999999999E-5</c:v>
                </c:pt>
                <c:pt idx="31609">
                  <c:v>2.534216E-5</c:v>
                </c:pt>
                <c:pt idx="31610">
                  <c:v>2.5340199999999998E-5</c:v>
                </c:pt>
                <c:pt idx="31611">
                  <c:v>2.5338200000000001E-5</c:v>
                </c:pt>
                <c:pt idx="31612">
                  <c:v>2.5336260000000001E-5</c:v>
                </c:pt>
                <c:pt idx="31613">
                  <c:v>2.533427E-5</c:v>
                </c:pt>
                <c:pt idx="31614">
                  <c:v>2.533228E-5</c:v>
                </c:pt>
                <c:pt idx="31615">
                  <c:v>2.53303E-5</c:v>
                </c:pt>
                <c:pt idx="31616">
                  <c:v>2.5328380000000002E-5</c:v>
                </c:pt>
                <c:pt idx="31617">
                  <c:v>2.5326490000000002E-5</c:v>
                </c:pt>
                <c:pt idx="31618">
                  <c:v>2.5324700000000002E-5</c:v>
                </c:pt>
                <c:pt idx="31619">
                  <c:v>2.5322819999999999E-5</c:v>
                </c:pt>
                <c:pt idx="31620">
                  <c:v>2.532095E-5</c:v>
                </c:pt>
                <c:pt idx="31621">
                  <c:v>2.5318989999999999E-5</c:v>
                </c:pt>
                <c:pt idx="31622">
                  <c:v>2.5317059999999999E-5</c:v>
                </c:pt>
                <c:pt idx="31623">
                  <c:v>2.531509E-5</c:v>
                </c:pt>
                <c:pt idx="31624">
                  <c:v>2.5313120000000001E-5</c:v>
                </c:pt>
                <c:pt idx="31625">
                  <c:v>2.531111E-5</c:v>
                </c:pt>
                <c:pt idx="31626">
                  <c:v>2.5309140000000001E-5</c:v>
                </c:pt>
                <c:pt idx="31627">
                  <c:v>2.530715E-5</c:v>
                </c:pt>
                <c:pt idx="31628">
                  <c:v>2.5305230000000002E-5</c:v>
                </c:pt>
                <c:pt idx="31629">
                  <c:v>2.5303330000000001E-5</c:v>
                </c:pt>
                <c:pt idx="31630">
                  <c:v>2.5301400000000001E-5</c:v>
                </c:pt>
                <c:pt idx="31631">
                  <c:v>2.5299450000000001E-5</c:v>
                </c:pt>
                <c:pt idx="31632">
                  <c:v>2.52975E-5</c:v>
                </c:pt>
                <c:pt idx="31633">
                  <c:v>2.5295630000000001E-5</c:v>
                </c:pt>
                <c:pt idx="31634">
                  <c:v>2.5293750000000002E-5</c:v>
                </c:pt>
                <c:pt idx="31635">
                  <c:v>2.5291829999999999E-5</c:v>
                </c:pt>
                <c:pt idx="31636">
                  <c:v>2.5289879999999998E-5</c:v>
                </c:pt>
                <c:pt idx="31637">
                  <c:v>2.528797E-5</c:v>
                </c:pt>
                <c:pt idx="31638">
                  <c:v>2.5286050000000002E-5</c:v>
                </c:pt>
                <c:pt idx="31639">
                  <c:v>2.5284160000000002E-5</c:v>
                </c:pt>
                <c:pt idx="31640">
                  <c:v>2.5282229999999999E-5</c:v>
                </c:pt>
                <c:pt idx="31641">
                  <c:v>2.528017E-5</c:v>
                </c:pt>
                <c:pt idx="31642">
                  <c:v>2.5278159999999999E-5</c:v>
                </c:pt>
                <c:pt idx="31643">
                  <c:v>2.5276160000000001E-5</c:v>
                </c:pt>
                <c:pt idx="31644">
                  <c:v>2.5274149999999999E-5</c:v>
                </c:pt>
                <c:pt idx="31645">
                  <c:v>2.5272190000000001E-5</c:v>
                </c:pt>
                <c:pt idx="31646">
                  <c:v>2.5270369999999999E-5</c:v>
                </c:pt>
                <c:pt idx="31647">
                  <c:v>2.5268529999999999E-5</c:v>
                </c:pt>
                <c:pt idx="31648">
                  <c:v>2.5266739999999999E-5</c:v>
                </c:pt>
                <c:pt idx="31649">
                  <c:v>2.526491E-5</c:v>
                </c:pt>
                <c:pt idx="31650">
                  <c:v>2.526297E-5</c:v>
                </c:pt>
                <c:pt idx="31651">
                  <c:v>2.5261000000000001E-5</c:v>
                </c:pt>
                <c:pt idx="31652">
                  <c:v>2.5259060000000001E-5</c:v>
                </c:pt>
                <c:pt idx="31653">
                  <c:v>2.5257039999999998E-5</c:v>
                </c:pt>
                <c:pt idx="31654">
                  <c:v>2.5254990000000001E-5</c:v>
                </c:pt>
                <c:pt idx="31655">
                  <c:v>2.525295E-5</c:v>
                </c:pt>
                <c:pt idx="31656">
                  <c:v>2.525101E-5</c:v>
                </c:pt>
                <c:pt idx="31657">
                  <c:v>2.5249190000000001E-5</c:v>
                </c:pt>
                <c:pt idx="31658">
                  <c:v>2.524738E-5</c:v>
                </c:pt>
                <c:pt idx="31659">
                  <c:v>2.5245510000000001E-5</c:v>
                </c:pt>
                <c:pt idx="31660">
                  <c:v>2.5243589999999999E-5</c:v>
                </c:pt>
                <c:pt idx="31661">
                  <c:v>2.5241689999999999E-5</c:v>
                </c:pt>
                <c:pt idx="31662">
                  <c:v>2.5239700000000002E-5</c:v>
                </c:pt>
                <c:pt idx="31663">
                  <c:v>2.523779E-5</c:v>
                </c:pt>
                <c:pt idx="31664">
                  <c:v>2.523585E-5</c:v>
                </c:pt>
                <c:pt idx="31665">
                  <c:v>2.5233930000000001E-5</c:v>
                </c:pt>
                <c:pt idx="31666">
                  <c:v>2.523197E-5</c:v>
                </c:pt>
                <c:pt idx="31667">
                  <c:v>2.5229969999999999E-5</c:v>
                </c:pt>
                <c:pt idx="31668">
                  <c:v>2.5228029999999998E-5</c:v>
                </c:pt>
                <c:pt idx="31669">
                  <c:v>2.5226080000000001E-5</c:v>
                </c:pt>
                <c:pt idx="31670">
                  <c:v>2.5224169999999999E-5</c:v>
                </c:pt>
                <c:pt idx="31671">
                  <c:v>2.522224E-5</c:v>
                </c:pt>
                <c:pt idx="31672">
                  <c:v>2.5220270000000001E-5</c:v>
                </c:pt>
                <c:pt idx="31673">
                  <c:v>2.5218299999999999E-5</c:v>
                </c:pt>
                <c:pt idx="31674">
                  <c:v>2.521638E-5</c:v>
                </c:pt>
                <c:pt idx="31675">
                  <c:v>2.52144E-5</c:v>
                </c:pt>
                <c:pt idx="31676">
                  <c:v>2.5212470000000001E-5</c:v>
                </c:pt>
                <c:pt idx="31677">
                  <c:v>2.5210530000000001E-5</c:v>
                </c:pt>
                <c:pt idx="31678">
                  <c:v>2.5208590000000001E-5</c:v>
                </c:pt>
                <c:pt idx="31679">
                  <c:v>2.520659E-5</c:v>
                </c:pt>
                <c:pt idx="31680">
                  <c:v>2.520466E-5</c:v>
                </c:pt>
                <c:pt idx="31681">
                  <c:v>2.5202709999999999E-5</c:v>
                </c:pt>
                <c:pt idx="31682">
                  <c:v>2.5200809999999998E-5</c:v>
                </c:pt>
                <c:pt idx="31683">
                  <c:v>2.519894E-5</c:v>
                </c:pt>
                <c:pt idx="31684">
                  <c:v>2.5197020000000001E-5</c:v>
                </c:pt>
                <c:pt idx="31685">
                  <c:v>2.5195080000000001E-5</c:v>
                </c:pt>
                <c:pt idx="31686">
                  <c:v>2.5193119999999999E-5</c:v>
                </c:pt>
                <c:pt idx="31687">
                  <c:v>2.51912E-5</c:v>
                </c:pt>
                <c:pt idx="31688">
                  <c:v>2.5189270000000001E-5</c:v>
                </c:pt>
                <c:pt idx="31689">
                  <c:v>2.5187280000000001E-5</c:v>
                </c:pt>
                <c:pt idx="31690">
                  <c:v>2.5185250000000001E-5</c:v>
                </c:pt>
                <c:pt idx="31691">
                  <c:v>2.5183279999999999E-5</c:v>
                </c:pt>
                <c:pt idx="31692">
                  <c:v>2.518131E-5</c:v>
                </c:pt>
                <c:pt idx="31693">
                  <c:v>2.517942E-5</c:v>
                </c:pt>
                <c:pt idx="31694">
                  <c:v>2.517749E-5</c:v>
                </c:pt>
                <c:pt idx="31695">
                  <c:v>2.5175529999999998E-5</c:v>
                </c:pt>
                <c:pt idx="31696">
                  <c:v>2.5173549999999999E-5</c:v>
                </c:pt>
                <c:pt idx="31697">
                  <c:v>2.5171640000000001E-5</c:v>
                </c:pt>
                <c:pt idx="31698">
                  <c:v>2.5169729999999999E-5</c:v>
                </c:pt>
                <c:pt idx="31699">
                  <c:v>2.516785E-5</c:v>
                </c:pt>
                <c:pt idx="31700">
                  <c:v>2.5165999999999999E-5</c:v>
                </c:pt>
                <c:pt idx="31701">
                  <c:v>2.5164149999999999E-5</c:v>
                </c:pt>
                <c:pt idx="31702">
                  <c:v>2.5162219999999999E-5</c:v>
                </c:pt>
                <c:pt idx="31703">
                  <c:v>2.516024E-5</c:v>
                </c:pt>
                <c:pt idx="31704">
                  <c:v>2.5158239999999999E-5</c:v>
                </c:pt>
                <c:pt idx="31705">
                  <c:v>2.515622E-5</c:v>
                </c:pt>
                <c:pt idx="31706">
                  <c:v>2.5154200000000001E-5</c:v>
                </c:pt>
                <c:pt idx="31707">
                  <c:v>2.5152189999999999E-5</c:v>
                </c:pt>
                <c:pt idx="31708">
                  <c:v>2.5150259999999999E-5</c:v>
                </c:pt>
                <c:pt idx="31709">
                  <c:v>2.5148409999999999E-5</c:v>
                </c:pt>
                <c:pt idx="31710">
                  <c:v>2.5146550000000001E-5</c:v>
                </c:pt>
                <c:pt idx="31711">
                  <c:v>2.5144639999999999E-5</c:v>
                </c:pt>
                <c:pt idx="31712">
                  <c:v>2.5142770000000001E-5</c:v>
                </c:pt>
                <c:pt idx="31713">
                  <c:v>2.5140809999999999E-5</c:v>
                </c:pt>
                <c:pt idx="31714">
                  <c:v>2.5138860000000001E-5</c:v>
                </c:pt>
                <c:pt idx="31715">
                  <c:v>2.5136889999999999E-5</c:v>
                </c:pt>
                <c:pt idx="31716">
                  <c:v>2.5134859999999999E-5</c:v>
                </c:pt>
                <c:pt idx="31717">
                  <c:v>2.5132909999999999E-5</c:v>
                </c:pt>
                <c:pt idx="31718">
                  <c:v>2.513095E-5</c:v>
                </c:pt>
                <c:pt idx="31719">
                  <c:v>2.5128999999999999E-5</c:v>
                </c:pt>
                <c:pt idx="31720">
                  <c:v>2.512707E-5</c:v>
                </c:pt>
                <c:pt idx="31721">
                  <c:v>2.512509E-5</c:v>
                </c:pt>
                <c:pt idx="31722">
                  <c:v>2.5123139999999999E-5</c:v>
                </c:pt>
                <c:pt idx="31723">
                  <c:v>2.5121230000000001E-5</c:v>
                </c:pt>
                <c:pt idx="31724">
                  <c:v>2.5119259999999999E-5</c:v>
                </c:pt>
                <c:pt idx="31725">
                  <c:v>2.511729E-5</c:v>
                </c:pt>
                <c:pt idx="31726">
                  <c:v>2.51153E-5</c:v>
                </c:pt>
                <c:pt idx="31727">
                  <c:v>2.511327E-5</c:v>
                </c:pt>
                <c:pt idx="31728">
                  <c:v>2.5111300000000001E-5</c:v>
                </c:pt>
                <c:pt idx="31729">
                  <c:v>2.5109460000000001E-5</c:v>
                </c:pt>
                <c:pt idx="31730">
                  <c:v>2.510765E-5</c:v>
                </c:pt>
                <c:pt idx="31731">
                  <c:v>2.510585E-5</c:v>
                </c:pt>
                <c:pt idx="31732">
                  <c:v>2.510397E-5</c:v>
                </c:pt>
                <c:pt idx="31733">
                  <c:v>2.5101969999999999E-5</c:v>
                </c:pt>
                <c:pt idx="31734">
                  <c:v>2.5099920000000001E-5</c:v>
                </c:pt>
                <c:pt idx="31735">
                  <c:v>2.509786E-5</c:v>
                </c:pt>
                <c:pt idx="31736">
                  <c:v>2.5095769999999999E-5</c:v>
                </c:pt>
                <c:pt idx="31737">
                  <c:v>2.5093810000000001E-5</c:v>
                </c:pt>
                <c:pt idx="31738">
                  <c:v>2.5091899999999999E-5</c:v>
                </c:pt>
                <c:pt idx="31739">
                  <c:v>2.5090080000000001E-5</c:v>
                </c:pt>
                <c:pt idx="31740">
                  <c:v>2.5088200000000001E-5</c:v>
                </c:pt>
                <c:pt idx="31741">
                  <c:v>2.5086269999999999E-5</c:v>
                </c:pt>
                <c:pt idx="31742">
                  <c:v>2.5084320000000001E-5</c:v>
                </c:pt>
                <c:pt idx="31743">
                  <c:v>2.508237E-5</c:v>
                </c:pt>
                <c:pt idx="31744">
                  <c:v>2.5080400000000001E-5</c:v>
                </c:pt>
                <c:pt idx="31745">
                  <c:v>2.50784E-5</c:v>
                </c:pt>
                <c:pt idx="31746">
                  <c:v>2.5076380000000001E-5</c:v>
                </c:pt>
                <c:pt idx="31747">
                  <c:v>2.5074409999999999E-5</c:v>
                </c:pt>
                <c:pt idx="31748">
                  <c:v>2.507248E-5</c:v>
                </c:pt>
                <c:pt idx="31749">
                  <c:v>2.5070610000000001E-5</c:v>
                </c:pt>
                <c:pt idx="31750">
                  <c:v>2.5068670000000001E-5</c:v>
                </c:pt>
                <c:pt idx="31751">
                  <c:v>2.5066749999999998E-5</c:v>
                </c:pt>
                <c:pt idx="31752">
                  <c:v>2.5064750000000001E-5</c:v>
                </c:pt>
                <c:pt idx="31753">
                  <c:v>2.5062820000000001E-5</c:v>
                </c:pt>
                <c:pt idx="31754">
                  <c:v>2.5060799999999999E-5</c:v>
                </c:pt>
                <c:pt idx="31755">
                  <c:v>2.505883E-5</c:v>
                </c:pt>
                <c:pt idx="31756">
                  <c:v>2.5056819999999998E-5</c:v>
                </c:pt>
                <c:pt idx="31757">
                  <c:v>2.5054849999999999E-5</c:v>
                </c:pt>
                <c:pt idx="31758">
                  <c:v>2.505297E-5</c:v>
                </c:pt>
                <c:pt idx="31759">
                  <c:v>2.5051109999999999E-5</c:v>
                </c:pt>
                <c:pt idx="31760">
                  <c:v>2.5049260000000001E-5</c:v>
                </c:pt>
                <c:pt idx="31761">
                  <c:v>2.5047360000000001E-5</c:v>
                </c:pt>
                <c:pt idx="31762">
                  <c:v>2.504532E-5</c:v>
                </c:pt>
                <c:pt idx="31763">
                  <c:v>2.5043309999999999E-5</c:v>
                </c:pt>
                <c:pt idx="31764">
                  <c:v>2.504134E-5</c:v>
                </c:pt>
                <c:pt idx="31765">
                  <c:v>2.5039349999999999E-5</c:v>
                </c:pt>
                <c:pt idx="31766">
                  <c:v>2.5037409999999999E-5</c:v>
                </c:pt>
                <c:pt idx="31767">
                  <c:v>2.5035419999999999E-5</c:v>
                </c:pt>
                <c:pt idx="31768">
                  <c:v>2.5033479999999999E-5</c:v>
                </c:pt>
                <c:pt idx="31769">
                  <c:v>2.5031580000000001E-5</c:v>
                </c:pt>
                <c:pt idx="31770">
                  <c:v>2.5029599999999998E-5</c:v>
                </c:pt>
                <c:pt idx="31771">
                  <c:v>2.5027600000000001E-5</c:v>
                </c:pt>
                <c:pt idx="31772">
                  <c:v>2.50257E-5</c:v>
                </c:pt>
                <c:pt idx="31773">
                  <c:v>2.5023830000000001E-5</c:v>
                </c:pt>
                <c:pt idx="31774">
                  <c:v>2.5021980000000001E-5</c:v>
                </c:pt>
                <c:pt idx="31775">
                  <c:v>2.5020069999999999E-5</c:v>
                </c:pt>
                <c:pt idx="31776">
                  <c:v>2.5018060000000001E-5</c:v>
                </c:pt>
                <c:pt idx="31777">
                  <c:v>2.5016049999999999E-5</c:v>
                </c:pt>
                <c:pt idx="31778">
                  <c:v>2.5013959999999999E-5</c:v>
                </c:pt>
                <c:pt idx="31779">
                  <c:v>2.50119E-5</c:v>
                </c:pt>
                <c:pt idx="31780">
                  <c:v>2.500996E-5</c:v>
                </c:pt>
                <c:pt idx="31781">
                  <c:v>2.5008090000000001E-5</c:v>
                </c:pt>
                <c:pt idx="31782">
                  <c:v>2.500628E-5</c:v>
                </c:pt>
                <c:pt idx="31783">
                  <c:v>2.5004419999999999E-5</c:v>
                </c:pt>
                <c:pt idx="31784">
                  <c:v>2.5002520000000001E-5</c:v>
                </c:pt>
                <c:pt idx="31785">
                  <c:v>2.500052E-5</c:v>
                </c:pt>
                <c:pt idx="31786">
                  <c:v>2.499858E-5</c:v>
                </c:pt>
                <c:pt idx="31787">
                  <c:v>2.499659E-5</c:v>
                </c:pt>
                <c:pt idx="31788">
                  <c:v>2.499466E-5</c:v>
                </c:pt>
                <c:pt idx="31789">
                  <c:v>2.4992730000000001E-5</c:v>
                </c:pt>
                <c:pt idx="31790">
                  <c:v>2.4990769999999999E-5</c:v>
                </c:pt>
                <c:pt idx="31791">
                  <c:v>2.4988779999999999E-5</c:v>
                </c:pt>
                <c:pt idx="31792">
                  <c:v>2.4986820000000001E-5</c:v>
                </c:pt>
                <c:pt idx="31793">
                  <c:v>2.498492E-5</c:v>
                </c:pt>
                <c:pt idx="31794">
                  <c:v>2.4983019999999999E-5</c:v>
                </c:pt>
                <c:pt idx="31795">
                  <c:v>2.498105E-5</c:v>
                </c:pt>
                <c:pt idx="31796">
                  <c:v>2.4979070000000001E-5</c:v>
                </c:pt>
                <c:pt idx="31797">
                  <c:v>2.4977130000000001E-5</c:v>
                </c:pt>
                <c:pt idx="31798">
                  <c:v>2.4975200000000001E-5</c:v>
                </c:pt>
                <c:pt idx="31799">
                  <c:v>2.4973310000000001E-5</c:v>
                </c:pt>
                <c:pt idx="31800">
                  <c:v>2.4971380000000001E-5</c:v>
                </c:pt>
                <c:pt idx="31801">
                  <c:v>2.496947E-5</c:v>
                </c:pt>
                <c:pt idx="31802">
                  <c:v>2.4967500000000001E-5</c:v>
                </c:pt>
                <c:pt idx="31803">
                  <c:v>2.4965489999999999E-5</c:v>
                </c:pt>
                <c:pt idx="31804">
                  <c:v>2.496351E-5</c:v>
                </c:pt>
                <c:pt idx="31805">
                  <c:v>2.4961609999999999E-5</c:v>
                </c:pt>
                <c:pt idx="31806">
                  <c:v>2.495968E-5</c:v>
                </c:pt>
                <c:pt idx="31807">
                  <c:v>2.4957710000000001E-5</c:v>
                </c:pt>
                <c:pt idx="31808">
                  <c:v>2.495577E-5</c:v>
                </c:pt>
                <c:pt idx="31809">
                  <c:v>2.495383E-5</c:v>
                </c:pt>
                <c:pt idx="31810">
                  <c:v>2.4951850000000001E-5</c:v>
                </c:pt>
                <c:pt idx="31811">
                  <c:v>2.4949929999999998E-5</c:v>
                </c:pt>
                <c:pt idx="31812">
                  <c:v>2.494796E-5</c:v>
                </c:pt>
                <c:pt idx="31813">
                  <c:v>2.4946009999999999E-5</c:v>
                </c:pt>
                <c:pt idx="31814">
                  <c:v>2.494405E-5</c:v>
                </c:pt>
                <c:pt idx="31815">
                  <c:v>2.494216E-5</c:v>
                </c:pt>
                <c:pt idx="31816">
                  <c:v>2.494021E-5</c:v>
                </c:pt>
                <c:pt idx="31817">
                  <c:v>2.4938319999999999E-5</c:v>
                </c:pt>
                <c:pt idx="31818">
                  <c:v>2.493634E-5</c:v>
                </c:pt>
                <c:pt idx="31819">
                  <c:v>2.49344E-5</c:v>
                </c:pt>
                <c:pt idx="31820">
                  <c:v>2.4932399999999999E-5</c:v>
                </c:pt>
                <c:pt idx="31821">
                  <c:v>2.493044E-5</c:v>
                </c:pt>
                <c:pt idx="31822">
                  <c:v>2.49284E-5</c:v>
                </c:pt>
                <c:pt idx="31823">
                  <c:v>2.4926449999999999E-5</c:v>
                </c:pt>
                <c:pt idx="31824">
                  <c:v>2.4924440000000001E-5</c:v>
                </c:pt>
                <c:pt idx="31825">
                  <c:v>2.4922519999999999E-5</c:v>
                </c:pt>
                <c:pt idx="31826">
                  <c:v>2.4920579999999998E-5</c:v>
                </c:pt>
                <c:pt idx="31827">
                  <c:v>2.4918720000000001E-5</c:v>
                </c:pt>
                <c:pt idx="31828">
                  <c:v>2.491682E-5</c:v>
                </c:pt>
                <c:pt idx="31829">
                  <c:v>2.491493E-5</c:v>
                </c:pt>
                <c:pt idx="31830">
                  <c:v>2.4912929999999999E-5</c:v>
                </c:pt>
                <c:pt idx="31831">
                  <c:v>2.4910939999999998E-5</c:v>
                </c:pt>
                <c:pt idx="31832">
                  <c:v>2.4908950000000001E-5</c:v>
                </c:pt>
                <c:pt idx="31833">
                  <c:v>2.4906879999999999E-5</c:v>
                </c:pt>
                <c:pt idx="31834">
                  <c:v>2.490491E-5</c:v>
                </c:pt>
                <c:pt idx="31835">
                  <c:v>2.4902990000000001E-5</c:v>
                </c:pt>
                <c:pt idx="31836">
                  <c:v>2.490118E-5</c:v>
                </c:pt>
                <c:pt idx="31837">
                  <c:v>2.4899329999999999E-5</c:v>
                </c:pt>
                <c:pt idx="31838">
                  <c:v>2.489736E-5</c:v>
                </c:pt>
                <c:pt idx="31839">
                  <c:v>2.489546E-5</c:v>
                </c:pt>
                <c:pt idx="31840">
                  <c:v>2.4893550000000002E-5</c:v>
                </c:pt>
                <c:pt idx="31841">
                  <c:v>2.4891579999999999E-5</c:v>
                </c:pt>
                <c:pt idx="31842">
                  <c:v>2.4889530000000002E-5</c:v>
                </c:pt>
                <c:pt idx="31843">
                  <c:v>2.488742E-5</c:v>
                </c:pt>
                <c:pt idx="31844">
                  <c:v>2.4885369999999999E-5</c:v>
                </c:pt>
                <c:pt idx="31845">
                  <c:v>2.488336E-5</c:v>
                </c:pt>
                <c:pt idx="31846">
                  <c:v>2.4881530000000001E-5</c:v>
                </c:pt>
                <c:pt idx="31847">
                  <c:v>2.4879740000000001E-5</c:v>
                </c:pt>
                <c:pt idx="31848">
                  <c:v>2.4877909999999998E-5</c:v>
                </c:pt>
                <c:pt idx="31849">
                  <c:v>2.4876069999999998E-5</c:v>
                </c:pt>
                <c:pt idx="31850">
                  <c:v>2.4874260000000001E-5</c:v>
                </c:pt>
                <c:pt idx="31851">
                  <c:v>2.487236E-5</c:v>
                </c:pt>
                <c:pt idx="31852">
                  <c:v>2.4870340000000001E-5</c:v>
                </c:pt>
                <c:pt idx="31853">
                  <c:v>2.4868210000000001E-5</c:v>
                </c:pt>
                <c:pt idx="31854">
                  <c:v>2.4866180000000001E-5</c:v>
                </c:pt>
                <c:pt idx="31855">
                  <c:v>2.486418E-5</c:v>
                </c:pt>
                <c:pt idx="31856">
                  <c:v>2.4862260000000001E-5</c:v>
                </c:pt>
                <c:pt idx="31857">
                  <c:v>2.4860360000000001E-5</c:v>
                </c:pt>
                <c:pt idx="31858">
                  <c:v>2.4858389999999998E-5</c:v>
                </c:pt>
                <c:pt idx="31859">
                  <c:v>2.4856459999999999E-5</c:v>
                </c:pt>
                <c:pt idx="31860">
                  <c:v>2.485449E-5</c:v>
                </c:pt>
                <c:pt idx="31861">
                  <c:v>2.4852489999999999E-5</c:v>
                </c:pt>
                <c:pt idx="31862">
                  <c:v>2.4850549999999999E-5</c:v>
                </c:pt>
                <c:pt idx="31863">
                  <c:v>2.4848640000000001E-5</c:v>
                </c:pt>
                <c:pt idx="31864">
                  <c:v>2.484679E-5</c:v>
                </c:pt>
                <c:pt idx="31865">
                  <c:v>2.4844910000000001E-5</c:v>
                </c:pt>
                <c:pt idx="31866">
                  <c:v>2.484296E-5</c:v>
                </c:pt>
                <c:pt idx="31867">
                  <c:v>2.484098E-5</c:v>
                </c:pt>
                <c:pt idx="31868">
                  <c:v>2.4839010000000001E-5</c:v>
                </c:pt>
                <c:pt idx="31869">
                  <c:v>2.4837089999999999E-5</c:v>
                </c:pt>
                <c:pt idx="31870">
                  <c:v>2.483516E-5</c:v>
                </c:pt>
                <c:pt idx="31871">
                  <c:v>2.4833209999999999E-5</c:v>
                </c:pt>
                <c:pt idx="31872">
                  <c:v>2.4831300000000001E-5</c:v>
                </c:pt>
                <c:pt idx="31873">
                  <c:v>2.4829329999999998E-5</c:v>
                </c:pt>
                <c:pt idx="31874">
                  <c:v>2.4827390000000002E-5</c:v>
                </c:pt>
                <c:pt idx="31875">
                  <c:v>2.482538E-5</c:v>
                </c:pt>
                <c:pt idx="31876">
                  <c:v>2.482339E-5</c:v>
                </c:pt>
                <c:pt idx="31877">
                  <c:v>2.4821430000000001E-5</c:v>
                </c:pt>
                <c:pt idx="31878">
                  <c:v>2.481942E-5</c:v>
                </c:pt>
                <c:pt idx="31879">
                  <c:v>2.4817450000000001E-5</c:v>
                </c:pt>
                <c:pt idx="31880">
                  <c:v>2.481545E-5</c:v>
                </c:pt>
                <c:pt idx="31881">
                  <c:v>2.481352E-5</c:v>
                </c:pt>
                <c:pt idx="31882">
                  <c:v>2.4811509999999999E-5</c:v>
                </c:pt>
                <c:pt idx="31883">
                  <c:v>2.4809560000000001E-5</c:v>
                </c:pt>
                <c:pt idx="31884">
                  <c:v>2.480765E-5</c:v>
                </c:pt>
                <c:pt idx="31885">
                  <c:v>2.4805740000000001E-5</c:v>
                </c:pt>
                <c:pt idx="31886">
                  <c:v>2.480388E-5</c:v>
                </c:pt>
                <c:pt idx="31887">
                  <c:v>2.4801969999999999E-5</c:v>
                </c:pt>
                <c:pt idx="31888">
                  <c:v>2.4800029999999998E-5</c:v>
                </c:pt>
                <c:pt idx="31889">
                  <c:v>2.4798080000000001E-5</c:v>
                </c:pt>
                <c:pt idx="31890">
                  <c:v>2.4796159999999999E-5</c:v>
                </c:pt>
                <c:pt idx="31891">
                  <c:v>2.4794269999999999E-5</c:v>
                </c:pt>
                <c:pt idx="31892">
                  <c:v>2.47923E-5</c:v>
                </c:pt>
                <c:pt idx="31893">
                  <c:v>2.4790330000000001E-5</c:v>
                </c:pt>
                <c:pt idx="31894">
                  <c:v>2.4788269999999999E-5</c:v>
                </c:pt>
                <c:pt idx="31895">
                  <c:v>2.4786229999999999E-5</c:v>
                </c:pt>
                <c:pt idx="31896">
                  <c:v>2.478416E-5</c:v>
                </c:pt>
                <c:pt idx="31897">
                  <c:v>2.4782209999999999E-5</c:v>
                </c:pt>
                <c:pt idx="31898">
                  <c:v>2.478024E-5</c:v>
                </c:pt>
                <c:pt idx="31899">
                  <c:v>2.4778370000000001E-5</c:v>
                </c:pt>
                <c:pt idx="31900">
                  <c:v>2.477652E-5</c:v>
                </c:pt>
                <c:pt idx="31901">
                  <c:v>2.477472E-5</c:v>
                </c:pt>
                <c:pt idx="31902">
                  <c:v>2.477283E-5</c:v>
                </c:pt>
                <c:pt idx="31903">
                  <c:v>2.4770969999999998E-5</c:v>
                </c:pt>
                <c:pt idx="31904">
                  <c:v>2.4769E-5</c:v>
                </c:pt>
                <c:pt idx="31905">
                  <c:v>2.476702E-5</c:v>
                </c:pt>
                <c:pt idx="31906">
                  <c:v>2.4764960000000001E-5</c:v>
                </c:pt>
                <c:pt idx="31907">
                  <c:v>2.476291E-5</c:v>
                </c:pt>
                <c:pt idx="31908">
                  <c:v>2.476082E-5</c:v>
                </c:pt>
                <c:pt idx="31909">
                  <c:v>2.475874E-5</c:v>
                </c:pt>
                <c:pt idx="31910">
                  <c:v>2.475676E-5</c:v>
                </c:pt>
                <c:pt idx="31911">
                  <c:v>2.4754880000000001E-5</c:v>
                </c:pt>
                <c:pt idx="31912">
                  <c:v>2.4753009999999999E-5</c:v>
                </c:pt>
                <c:pt idx="31913">
                  <c:v>2.4751219999999999E-5</c:v>
                </c:pt>
                <c:pt idx="31914">
                  <c:v>2.474935E-5</c:v>
                </c:pt>
                <c:pt idx="31915">
                  <c:v>2.47475E-5</c:v>
                </c:pt>
                <c:pt idx="31916">
                  <c:v>2.474557E-5</c:v>
                </c:pt>
                <c:pt idx="31917">
                  <c:v>2.4743619999999999E-5</c:v>
                </c:pt>
                <c:pt idx="31918">
                  <c:v>2.4741560000000001E-5</c:v>
                </c:pt>
                <c:pt idx="31919">
                  <c:v>2.473951E-5</c:v>
                </c:pt>
                <c:pt idx="31920">
                  <c:v>2.4737390000000001E-5</c:v>
                </c:pt>
                <c:pt idx="31921">
                  <c:v>2.4735289999999999E-5</c:v>
                </c:pt>
                <c:pt idx="31922">
                  <c:v>2.4733370000000001E-5</c:v>
                </c:pt>
                <c:pt idx="31923">
                  <c:v>2.473152E-5</c:v>
                </c:pt>
                <c:pt idx="31924">
                  <c:v>2.472977E-5</c:v>
                </c:pt>
                <c:pt idx="31925">
                  <c:v>2.4727960000000002E-5</c:v>
                </c:pt>
                <c:pt idx="31926">
                  <c:v>2.4726029999999999E-5</c:v>
                </c:pt>
                <c:pt idx="31927">
                  <c:v>2.472401E-5</c:v>
                </c:pt>
                <c:pt idx="31928">
                  <c:v>2.472198E-5</c:v>
                </c:pt>
                <c:pt idx="31929">
                  <c:v>2.471995E-5</c:v>
                </c:pt>
                <c:pt idx="31930">
                  <c:v>2.4717989999999999E-5</c:v>
                </c:pt>
                <c:pt idx="31931">
                  <c:v>2.4716099999999999E-5</c:v>
                </c:pt>
                <c:pt idx="31932">
                  <c:v>2.4714150000000001E-5</c:v>
                </c:pt>
                <c:pt idx="31933">
                  <c:v>2.4712160000000001E-5</c:v>
                </c:pt>
                <c:pt idx="31934">
                  <c:v>2.471021E-5</c:v>
                </c:pt>
                <c:pt idx="31935">
                  <c:v>2.4708199999999998E-5</c:v>
                </c:pt>
                <c:pt idx="31936">
                  <c:v>2.4706200000000001E-5</c:v>
                </c:pt>
                <c:pt idx="31937">
                  <c:v>2.4704229999999998E-5</c:v>
                </c:pt>
                <c:pt idx="31938">
                  <c:v>2.470232E-5</c:v>
                </c:pt>
                <c:pt idx="31939">
                  <c:v>2.4700450000000002E-5</c:v>
                </c:pt>
                <c:pt idx="31940">
                  <c:v>2.469858E-5</c:v>
                </c:pt>
                <c:pt idx="31941">
                  <c:v>2.4696660000000001E-5</c:v>
                </c:pt>
                <c:pt idx="31942">
                  <c:v>2.4694649999999999E-5</c:v>
                </c:pt>
                <c:pt idx="31943">
                  <c:v>2.4692659999999999E-5</c:v>
                </c:pt>
                <c:pt idx="31944">
                  <c:v>2.46906E-5</c:v>
                </c:pt>
                <c:pt idx="31945">
                  <c:v>2.4688580000000001E-5</c:v>
                </c:pt>
                <c:pt idx="31946">
                  <c:v>2.4686659999999999E-5</c:v>
                </c:pt>
                <c:pt idx="31947">
                  <c:v>2.468478E-5</c:v>
                </c:pt>
                <c:pt idx="31948">
                  <c:v>2.4682950000000001E-5</c:v>
                </c:pt>
                <c:pt idx="31949">
                  <c:v>2.4681039999999999E-5</c:v>
                </c:pt>
                <c:pt idx="31950">
                  <c:v>2.467907E-5</c:v>
                </c:pt>
                <c:pt idx="31951">
                  <c:v>2.4677019999999999E-5</c:v>
                </c:pt>
                <c:pt idx="31952">
                  <c:v>2.4675029999999999E-5</c:v>
                </c:pt>
                <c:pt idx="31953">
                  <c:v>2.467301E-5</c:v>
                </c:pt>
                <c:pt idx="31954">
                  <c:v>2.467108E-5</c:v>
                </c:pt>
                <c:pt idx="31955">
                  <c:v>2.4669169999999999E-5</c:v>
                </c:pt>
                <c:pt idx="31956">
                  <c:v>2.4667239999999999E-5</c:v>
                </c:pt>
                <c:pt idx="31957">
                  <c:v>2.4665380000000001E-5</c:v>
                </c:pt>
                <c:pt idx="31958">
                  <c:v>2.4663449999999998E-5</c:v>
                </c:pt>
                <c:pt idx="31959">
                  <c:v>2.466149E-5</c:v>
                </c:pt>
                <c:pt idx="31960">
                  <c:v>2.4659470000000001E-5</c:v>
                </c:pt>
                <c:pt idx="31961">
                  <c:v>2.4657490000000002E-5</c:v>
                </c:pt>
                <c:pt idx="31962">
                  <c:v>2.4655450000000001E-5</c:v>
                </c:pt>
                <c:pt idx="31963">
                  <c:v>2.46535E-5</c:v>
                </c:pt>
                <c:pt idx="31964">
                  <c:v>2.4651549999999999E-5</c:v>
                </c:pt>
                <c:pt idx="31965">
                  <c:v>2.464967E-5</c:v>
                </c:pt>
                <c:pt idx="31966">
                  <c:v>2.464861E-5</c:v>
                </c:pt>
                <c:pt idx="31967">
                  <c:v>2.464381E-5</c:v>
                </c:pt>
                <c:pt idx="31968">
                  <c:v>2.463761E-5</c:v>
                </c:pt>
                <c:pt idx="31969">
                  <c:v>2.4632150000000001E-5</c:v>
                </c:pt>
                <c:pt idx="31970">
                  <c:v>2.4626720000000001E-5</c:v>
                </c:pt>
                <c:pt idx="31971">
                  <c:v>2.462225E-5</c:v>
                </c:pt>
                <c:pt idx="31972">
                  <c:v>2.4617870000000002E-5</c:v>
                </c:pt>
                <c:pt idx="31973">
                  <c:v>2.4614910000000001E-5</c:v>
                </c:pt>
                <c:pt idx="31974">
                  <c:v>2.4613079999999998E-5</c:v>
                </c:pt>
                <c:pt idx="31975">
                  <c:v>2.4612150000000001E-5</c:v>
                </c:pt>
                <c:pt idx="31976">
                  <c:v>2.461155E-5</c:v>
                </c:pt>
                <c:pt idx="31977">
                  <c:v>2.4611030000000001E-5</c:v>
                </c:pt>
                <c:pt idx="31978">
                  <c:v>2.4610300000000001E-5</c:v>
                </c:pt>
                <c:pt idx="31979">
                  <c:v>2.4609090000000001E-5</c:v>
                </c:pt>
                <c:pt idx="31980">
                  <c:v>2.4607350000000001E-5</c:v>
                </c:pt>
                <c:pt idx="31981">
                  <c:v>2.4605089999999999E-5</c:v>
                </c:pt>
                <c:pt idx="31982">
                  <c:v>2.460235E-5</c:v>
                </c:pt>
                <c:pt idx="31983">
                  <c:v>2.4599529999999999E-5</c:v>
                </c:pt>
                <c:pt idx="31984">
                  <c:v>2.4596659999999998E-5</c:v>
                </c:pt>
                <c:pt idx="31985">
                  <c:v>2.459378E-5</c:v>
                </c:pt>
                <c:pt idx="31986">
                  <c:v>2.4591089999999998E-5</c:v>
                </c:pt>
                <c:pt idx="31987">
                  <c:v>2.458865E-5</c:v>
                </c:pt>
                <c:pt idx="31988">
                  <c:v>2.4586580000000001E-5</c:v>
                </c:pt>
                <c:pt idx="31989">
                  <c:v>2.4584759999999999E-5</c:v>
                </c:pt>
                <c:pt idx="31990">
                  <c:v>2.4583109999999999E-5</c:v>
                </c:pt>
                <c:pt idx="31991">
                  <c:v>2.458148E-5</c:v>
                </c:pt>
                <c:pt idx="31992">
                  <c:v>2.457969E-5</c:v>
                </c:pt>
                <c:pt idx="31993">
                  <c:v>2.4577879999999999E-5</c:v>
                </c:pt>
                <c:pt idx="31994">
                  <c:v>2.4575929999999998E-5</c:v>
                </c:pt>
                <c:pt idx="31995">
                  <c:v>2.4573809999999999E-5</c:v>
                </c:pt>
                <c:pt idx="31996">
                  <c:v>2.4571750000000001E-5</c:v>
                </c:pt>
                <c:pt idx="31997">
                  <c:v>2.4569630000000001E-5</c:v>
                </c:pt>
                <c:pt idx="31998">
                  <c:v>2.4567509999999999E-5</c:v>
                </c:pt>
                <c:pt idx="31999">
                  <c:v>2.45654E-5</c:v>
                </c:pt>
                <c:pt idx="32000">
                  <c:v>2.4563249999999999E-5</c:v>
                </c:pt>
                <c:pt idx="32001">
                  <c:v>2.4561190000000001E-5</c:v>
                </c:pt>
                <c:pt idx="32002">
                  <c:v>2.4559170000000002E-5</c:v>
                </c:pt>
                <c:pt idx="32003">
                  <c:v>2.4557199999999999E-5</c:v>
                </c:pt>
                <c:pt idx="32004">
                  <c:v>2.455522E-5</c:v>
                </c:pt>
                <c:pt idx="32005">
                  <c:v>2.4553300000000001E-5</c:v>
                </c:pt>
                <c:pt idx="32006">
                  <c:v>2.45514E-5</c:v>
                </c:pt>
                <c:pt idx="32007">
                  <c:v>2.454946E-5</c:v>
                </c:pt>
                <c:pt idx="32008">
                  <c:v>2.4547599999999999E-5</c:v>
                </c:pt>
                <c:pt idx="32009">
                  <c:v>2.454563E-5</c:v>
                </c:pt>
                <c:pt idx="32010">
                  <c:v>2.454365E-5</c:v>
                </c:pt>
                <c:pt idx="32011">
                  <c:v>2.4541699999999999E-5</c:v>
                </c:pt>
                <c:pt idx="32012">
                  <c:v>2.453977E-5</c:v>
                </c:pt>
                <c:pt idx="32013">
                  <c:v>2.4537850000000001E-5</c:v>
                </c:pt>
                <c:pt idx="32014">
                  <c:v>2.45359E-5</c:v>
                </c:pt>
                <c:pt idx="32015">
                  <c:v>2.4533970000000001E-5</c:v>
                </c:pt>
                <c:pt idx="32016">
                  <c:v>2.4532009999999999E-5</c:v>
                </c:pt>
                <c:pt idx="32017">
                  <c:v>2.453004E-5</c:v>
                </c:pt>
                <c:pt idx="32018">
                  <c:v>2.45281E-5</c:v>
                </c:pt>
                <c:pt idx="32019">
                  <c:v>2.4526180000000001E-5</c:v>
                </c:pt>
                <c:pt idx="32020">
                  <c:v>2.4524250000000002E-5</c:v>
                </c:pt>
                <c:pt idx="32021">
                  <c:v>2.4522410000000002E-5</c:v>
                </c:pt>
                <c:pt idx="32022">
                  <c:v>2.45205E-5</c:v>
                </c:pt>
                <c:pt idx="32023">
                  <c:v>2.4518599999999999E-5</c:v>
                </c:pt>
                <c:pt idx="32024">
                  <c:v>2.4516659999999999E-5</c:v>
                </c:pt>
                <c:pt idx="32025">
                  <c:v>2.4514650000000001E-5</c:v>
                </c:pt>
                <c:pt idx="32026">
                  <c:v>2.4512679999999999E-5</c:v>
                </c:pt>
                <c:pt idx="32027">
                  <c:v>2.451066E-5</c:v>
                </c:pt>
                <c:pt idx="32028">
                  <c:v>2.4508690000000001E-5</c:v>
                </c:pt>
                <c:pt idx="32029">
                  <c:v>2.4506850000000001E-5</c:v>
                </c:pt>
                <c:pt idx="32030">
                  <c:v>2.4505070000000002E-5</c:v>
                </c:pt>
                <c:pt idx="32031">
                  <c:v>2.45033E-5</c:v>
                </c:pt>
                <c:pt idx="32032">
                  <c:v>2.4501539999999999E-5</c:v>
                </c:pt>
                <c:pt idx="32033">
                  <c:v>2.4499659999999999E-5</c:v>
                </c:pt>
                <c:pt idx="32034">
                  <c:v>2.449773E-5</c:v>
                </c:pt>
                <c:pt idx="32035">
                  <c:v>2.4495689999999999E-5</c:v>
                </c:pt>
                <c:pt idx="32036">
                  <c:v>2.4493680000000001E-5</c:v>
                </c:pt>
                <c:pt idx="32037">
                  <c:v>2.4491669999999999E-5</c:v>
                </c:pt>
                <c:pt idx="32038">
                  <c:v>2.448975E-5</c:v>
                </c:pt>
                <c:pt idx="32039">
                  <c:v>2.4487830000000002E-5</c:v>
                </c:pt>
                <c:pt idx="32040">
                  <c:v>2.4485940000000002E-5</c:v>
                </c:pt>
                <c:pt idx="32041">
                  <c:v>2.4484109999999999E-5</c:v>
                </c:pt>
                <c:pt idx="32042">
                  <c:v>2.448234E-5</c:v>
                </c:pt>
                <c:pt idx="32043">
                  <c:v>2.4480510000000001E-5</c:v>
                </c:pt>
                <c:pt idx="32044">
                  <c:v>2.4478710000000001E-5</c:v>
                </c:pt>
                <c:pt idx="32045">
                  <c:v>2.4476839999999999E-5</c:v>
                </c:pt>
                <c:pt idx="32046">
                  <c:v>2.4474990000000001E-5</c:v>
                </c:pt>
                <c:pt idx="32047">
                  <c:v>2.4473050000000001E-5</c:v>
                </c:pt>
                <c:pt idx="32048">
                  <c:v>2.4471060000000001E-5</c:v>
                </c:pt>
                <c:pt idx="32049">
                  <c:v>2.446902E-5</c:v>
                </c:pt>
                <c:pt idx="32050">
                  <c:v>2.446708E-5</c:v>
                </c:pt>
                <c:pt idx="32051">
                  <c:v>2.4465160000000001E-5</c:v>
                </c:pt>
                <c:pt idx="32052">
                  <c:v>2.4463320000000001E-5</c:v>
                </c:pt>
                <c:pt idx="32053">
                  <c:v>2.4461480000000001E-5</c:v>
                </c:pt>
                <c:pt idx="32054">
                  <c:v>2.445972E-5</c:v>
                </c:pt>
                <c:pt idx="32055">
                  <c:v>2.4457980000000001E-5</c:v>
                </c:pt>
                <c:pt idx="32056">
                  <c:v>2.4456200000000001E-5</c:v>
                </c:pt>
                <c:pt idx="32057">
                  <c:v>2.4454329999999999E-5</c:v>
                </c:pt>
                <c:pt idx="32058">
                  <c:v>2.445235E-5</c:v>
                </c:pt>
                <c:pt idx="32059">
                  <c:v>2.445042E-5</c:v>
                </c:pt>
                <c:pt idx="32060">
                  <c:v>2.4448450000000001E-5</c:v>
                </c:pt>
                <c:pt idx="32061">
                  <c:v>2.4446569999999999E-5</c:v>
                </c:pt>
                <c:pt idx="32062">
                  <c:v>2.4444679999999999E-5</c:v>
                </c:pt>
                <c:pt idx="32063">
                  <c:v>2.444286E-5</c:v>
                </c:pt>
                <c:pt idx="32064">
                  <c:v>2.4441059999999999E-5</c:v>
                </c:pt>
                <c:pt idx="32065">
                  <c:v>2.4439259999999999E-5</c:v>
                </c:pt>
                <c:pt idx="32066">
                  <c:v>2.4437379999999999E-5</c:v>
                </c:pt>
                <c:pt idx="32067">
                  <c:v>2.44355E-5</c:v>
                </c:pt>
                <c:pt idx="32068">
                  <c:v>2.4433570000000001E-5</c:v>
                </c:pt>
                <c:pt idx="32069">
                  <c:v>2.443162E-5</c:v>
                </c:pt>
                <c:pt idx="32070">
                  <c:v>2.4429750000000001E-5</c:v>
                </c:pt>
                <c:pt idx="32071">
                  <c:v>2.442789E-5</c:v>
                </c:pt>
                <c:pt idx="32072">
                  <c:v>2.4426079999999998E-5</c:v>
                </c:pt>
                <c:pt idx="32073">
                  <c:v>2.442421E-5</c:v>
                </c:pt>
                <c:pt idx="32074">
                  <c:v>2.4422349999999998E-5</c:v>
                </c:pt>
                <c:pt idx="32075">
                  <c:v>2.4420469999999999E-5</c:v>
                </c:pt>
                <c:pt idx="32076">
                  <c:v>2.4418610000000001E-5</c:v>
                </c:pt>
                <c:pt idx="32077">
                  <c:v>2.4416720000000001E-5</c:v>
                </c:pt>
                <c:pt idx="32078">
                  <c:v>2.4414880000000001E-5</c:v>
                </c:pt>
                <c:pt idx="32079">
                  <c:v>2.4413009999999999E-5</c:v>
                </c:pt>
                <c:pt idx="32080">
                  <c:v>2.4411100000000001E-5</c:v>
                </c:pt>
                <c:pt idx="32081">
                  <c:v>2.44092E-5</c:v>
                </c:pt>
                <c:pt idx="32082">
                  <c:v>2.4407370000000001E-5</c:v>
                </c:pt>
                <c:pt idx="32083">
                  <c:v>2.4405549999999999E-5</c:v>
                </c:pt>
                <c:pt idx="32084">
                  <c:v>2.4403759999999999E-5</c:v>
                </c:pt>
                <c:pt idx="32085">
                  <c:v>2.4401860000000002E-5</c:v>
                </c:pt>
                <c:pt idx="32086">
                  <c:v>2.4399989999999999E-5</c:v>
                </c:pt>
                <c:pt idx="32087">
                  <c:v>2.439806E-5</c:v>
                </c:pt>
                <c:pt idx="32088">
                  <c:v>2.439613E-5</c:v>
                </c:pt>
                <c:pt idx="32089">
                  <c:v>2.439418E-5</c:v>
                </c:pt>
                <c:pt idx="32090">
                  <c:v>2.4392279999999999E-5</c:v>
                </c:pt>
                <c:pt idx="32091">
                  <c:v>2.43905E-5</c:v>
                </c:pt>
                <c:pt idx="32092">
                  <c:v>2.4388720000000001E-5</c:v>
                </c:pt>
                <c:pt idx="32093">
                  <c:v>2.4386980000000001E-5</c:v>
                </c:pt>
                <c:pt idx="32094">
                  <c:v>2.4385169999999999E-5</c:v>
                </c:pt>
                <c:pt idx="32095">
                  <c:v>2.438324E-5</c:v>
                </c:pt>
                <c:pt idx="32096">
                  <c:v>2.4381279999999998E-5</c:v>
                </c:pt>
                <c:pt idx="32097">
                  <c:v>2.437937E-5</c:v>
                </c:pt>
                <c:pt idx="32098">
                  <c:v>2.4377509999999999E-5</c:v>
                </c:pt>
                <c:pt idx="32099">
                  <c:v>2.437559E-5</c:v>
                </c:pt>
                <c:pt idx="32100">
                  <c:v>2.43737E-5</c:v>
                </c:pt>
                <c:pt idx="32101">
                  <c:v>2.437181E-5</c:v>
                </c:pt>
                <c:pt idx="32102">
                  <c:v>2.4369980000000001E-5</c:v>
                </c:pt>
                <c:pt idx="32103">
                  <c:v>2.436823E-5</c:v>
                </c:pt>
                <c:pt idx="32104">
                  <c:v>2.436644E-5</c:v>
                </c:pt>
                <c:pt idx="32105">
                  <c:v>2.4364660000000001E-5</c:v>
                </c:pt>
                <c:pt idx="32106">
                  <c:v>2.4362789999999999E-5</c:v>
                </c:pt>
                <c:pt idx="32107">
                  <c:v>2.436096E-5</c:v>
                </c:pt>
                <c:pt idx="32108">
                  <c:v>2.4359049999999998E-5</c:v>
                </c:pt>
                <c:pt idx="32109">
                  <c:v>2.4357159999999998E-5</c:v>
                </c:pt>
                <c:pt idx="32110">
                  <c:v>2.43552E-5</c:v>
                </c:pt>
                <c:pt idx="32111">
                  <c:v>2.435331E-5</c:v>
                </c:pt>
                <c:pt idx="32112">
                  <c:v>2.4351430000000001E-5</c:v>
                </c:pt>
                <c:pt idx="32113">
                  <c:v>2.4349600000000001E-5</c:v>
                </c:pt>
                <c:pt idx="32114">
                  <c:v>2.4347710000000001E-5</c:v>
                </c:pt>
                <c:pt idx="32115">
                  <c:v>2.4345789999999999E-5</c:v>
                </c:pt>
                <c:pt idx="32116">
                  <c:v>2.4343980000000001E-5</c:v>
                </c:pt>
                <c:pt idx="32117">
                  <c:v>2.4342159999999999E-5</c:v>
                </c:pt>
                <c:pt idx="32118">
                  <c:v>2.434037E-5</c:v>
                </c:pt>
                <c:pt idx="32119">
                  <c:v>2.4338500000000001E-5</c:v>
                </c:pt>
                <c:pt idx="32120">
                  <c:v>2.4336639999999999E-5</c:v>
                </c:pt>
                <c:pt idx="32121">
                  <c:v>2.4334699999999999E-5</c:v>
                </c:pt>
                <c:pt idx="32122">
                  <c:v>2.4332840000000001E-5</c:v>
                </c:pt>
                <c:pt idx="32123">
                  <c:v>2.4330969999999999E-5</c:v>
                </c:pt>
                <c:pt idx="32124">
                  <c:v>2.4329150000000001E-5</c:v>
                </c:pt>
                <c:pt idx="32125">
                  <c:v>2.4327329999999999E-5</c:v>
                </c:pt>
                <c:pt idx="32126">
                  <c:v>2.432551E-5</c:v>
                </c:pt>
                <c:pt idx="32127">
                  <c:v>2.432357E-5</c:v>
                </c:pt>
                <c:pt idx="32128">
                  <c:v>2.4321659999999998E-5</c:v>
                </c:pt>
                <c:pt idx="32129">
                  <c:v>2.4319660000000001E-5</c:v>
                </c:pt>
                <c:pt idx="32130">
                  <c:v>2.4317749999999999E-5</c:v>
                </c:pt>
                <c:pt idx="32131">
                  <c:v>2.4315830000000001E-5</c:v>
                </c:pt>
                <c:pt idx="32132">
                  <c:v>2.4314009999999999E-5</c:v>
                </c:pt>
                <c:pt idx="32133">
                  <c:v>2.4312169999999999E-5</c:v>
                </c:pt>
                <c:pt idx="32134">
                  <c:v>2.4310360000000001E-5</c:v>
                </c:pt>
                <c:pt idx="32135">
                  <c:v>2.430856E-5</c:v>
                </c:pt>
                <c:pt idx="32136">
                  <c:v>2.4306749999999999E-5</c:v>
                </c:pt>
                <c:pt idx="32137">
                  <c:v>2.4304949999999998E-5</c:v>
                </c:pt>
                <c:pt idx="32138">
                  <c:v>2.4303159999999999E-5</c:v>
                </c:pt>
                <c:pt idx="32139">
                  <c:v>2.4301300000000001E-5</c:v>
                </c:pt>
                <c:pt idx="32140">
                  <c:v>2.4299389999999999E-5</c:v>
                </c:pt>
                <c:pt idx="32141">
                  <c:v>2.4297430000000001E-5</c:v>
                </c:pt>
                <c:pt idx="32142">
                  <c:v>2.4295509999999999E-5</c:v>
                </c:pt>
                <c:pt idx="32143">
                  <c:v>2.4293569999999999E-5</c:v>
                </c:pt>
                <c:pt idx="32144">
                  <c:v>2.4291729999999999E-5</c:v>
                </c:pt>
                <c:pt idx="32145">
                  <c:v>2.4289870000000001E-5</c:v>
                </c:pt>
                <c:pt idx="32146">
                  <c:v>2.428807E-5</c:v>
                </c:pt>
                <c:pt idx="32147">
                  <c:v>2.4286300000000002E-5</c:v>
                </c:pt>
                <c:pt idx="32148">
                  <c:v>2.4284460000000002E-5</c:v>
                </c:pt>
                <c:pt idx="32149">
                  <c:v>2.4282560000000001E-5</c:v>
                </c:pt>
                <c:pt idx="32150">
                  <c:v>2.4280580000000001E-5</c:v>
                </c:pt>
                <c:pt idx="32151">
                  <c:v>2.4278659999999999E-5</c:v>
                </c:pt>
                <c:pt idx="32152">
                  <c:v>2.4276750000000001E-5</c:v>
                </c:pt>
                <c:pt idx="32153">
                  <c:v>2.4274910000000001E-5</c:v>
                </c:pt>
                <c:pt idx="32154">
                  <c:v>2.4273129999999998E-5</c:v>
                </c:pt>
                <c:pt idx="32155">
                  <c:v>2.427136E-5</c:v>
                </c:pt>
                <c:pt idx="32156">
                  <c:v>2.426957E-5</c:v>
                </c:pt>
                <c:pt idx="32157">
                  <c:v>2.4267740000000001E-5</c:v>
                </c:pt>
                <c:pt idx="32158">
                  <c:v>2.4265829999999999E-5</c:v>
                </c:pt>
                <c:pt idx="32159">
                  <c:v>2.4263879999999998E-5</c:v>
                </c:pt>
                <c:pt idx="32160">
                  <c:v>2.4261989999999998E-5</c:v>
                </c:pt>
                <c:pt idx="32161">
                  <c:v>2.426013E-5</c:v>
                </c:pt>
                <c:pt idx="32162">
                  <c:v>2.4258259999999998E-5</c:v>
                </c:pt>
                <c:pt idx="32163">
                  <c:v>2.4256460000000001E-5</c:v>
                </c:pt>
                <c:pt idx="32164">
                  <c:v>2.4254629999999999E-5</c:v>
                </c:pt>
                <c:pt idx="32165">
                  <c:v>2.4252820000000001E-5</c:v>
                </c:pt>
                <c:pt idx="32166">
                  <c:v>2.4250980000000001E-5</c:v>
                </c:pt>
                <c:pt idx="32167">
                  <c:v>2.4249109999999999E-5</c:v>
                </c:pt>
                <c:pt idx="32168">
                  <c:v>2.4247200000000001E-5</c:v>
                </c:pt>
                <c:pt idx="32169">
                  <c:v>2.4245170000000001E-5</c:v>
                </c:pt>
                <c:pt idx="32170">
                  <c:v>2.4243280000000001E-5</c:v>
                </c:pt>
                <c:pt idx="32171">
                  <c:v>2.4241400000000001E-5</c:v>
                </c:pt>
                <c:pt idx="32172">
                  <c:v>2.4239619999999999E-5</c:v>
                </c:pt>
                <c:pt idx="32173">
                  <c:v>2.4237810000000001E-5</c:v>
                </c:pt>
                <c:pt idx="32174">
                  <c:v>2.4235980000000002E-5</c:v>
                </c:pt>
                <c:pt idx="32175">
                  <c:v>2.423411E-5</c:v>
                </c:pt>
                <c:pt idx="32176">
                  <c:v>2.423223E-5</c:v>
                </c:pt>
                <c:pt idx="32177">
                  <c:v>2.4230360000000002E-5</c:v>
                </c:pt>
                <c:pt idx="32178">
                  <c:v>2.4228479999999999E-5</c:v>
                </c:pt>
                <c:pt idx="32179">
                  <c:v>2.4226670000000001E-5</c:v>
                </c:pt>
                <c:pt idx="32180">
                  <c:v>2.4224799999999999E-5</c:v>
                </c:pt>
                <c:pt idx="32181">
                  <c:v>2.4222909999999999E-5</c:v>
                </c:pt>
                <c:pt idx="32182">
                  <c:v>2.422099E-5</c:v>
                </c:pt>
                <c:pt idx="32183">
                  <c:v>2.4219070000000001E-5</c:v>
                </c:pt>
                <c:pt idx="32184">
                  <c:v>2.4217189999999998E-5</c:v>
                </c:pt>
                <c:pt idx="32185">
                  <c:v>2.4215309999999999E-5</c:v>
                </c:pt>
                <c:pt idx="32186">
                  <c:v>2.421344E-5</c:v>
                </c:pt>
                <c:pt idx="32187">
                  <c:v>2.4211619999999998E-5</c:v>
                </c:pt>
                <c:pt idx="32188">
                  <c:v>2.4209820000000001E-5</c:v>
                </c:pt>
                <c:pt idx="32189">
                  <c:v>2.4207989999999999E-5</c:v>
                </c:pt>
                <c:pt idx="32190">
                  <c:v>2.4206159999999999E-5</c:v>
                </c:pt>
                <c:pt idx="32191">
                  <c:v>2.420433E-5</c:v>
                </c:pt>
                <c:pt idx="32192">
                  <c:v>2.4202410000000001E-5</c:v>
                </c:pt>
                <c:pt idx="32193">
                  <c:v>2.4200489999999999E-5</c:v>
                </c:pt>
                <c:pt idx="32194">
                  <c:v>2.4198530000000001E-5</c:v>
                </c:pt>
                <c:pt idx="32195">
                  <c:v>2.4196540000000001E-5</c:v>
                </c:pt>
                <c:pt idx="32196">
                  <c:v>2.4194669999999999E-5</c:v>
                </c:pt>
                <c:pt idx="32197">
                  <c:v>2.4192870000000001E-5</c:v>
                </c:pt>
                <c:pt idx="32198">
                  <c:v>2.4191120000000001E-5</c:v>
                </c:pt>
                <c:pt idx="32199">
                  <c:v>2.4189339999999998E-5</c:v>
                </c:pt>
                <c:pt idx="32200">
                  <c:v>2.4187559999999999E-5</c:v>
                </c:pt>
                <c:pt idx="32201">
                  <c:v>2.4185700000000001E-5</c:v>
                </c:pt>
                <c:pt idx="32202">
                  <c:v>2.4183769999999998E-5</c:v>
                </c:pt>
                <c:pt idx="32203">
                  <c:v>2.418176E-5</c:v>
                </c:pt>
                <c:pt idx="32204">
                  <c:v>2.4179830000000001E-5</c:v>
                </c:pt>
                <c:pt idx="32205">
                  <c:v>2.4177919999999999E-5</c:v>
                </c:pt>
                <c:pt idx="32206">
                  <c:v>2.417605E-5</c:v>
                </c:pt>
                <c:pt idx="32207">
                  <c:v>2.417416E-5</c:v>
                </c:pt>
                <c:pt idx="32208">
                  <c:v>2.4172290000000002E-5</c:v>
                </c:pt>
                <c:pt idx="32209">
                  <c:v>2.4170450000000002E-5</c:v>
                </c:pt>
                <c:pt idx="32210">
                  <c:v>2.416859E-5</c:v>
                </c:pt>
                <c:pt idx="32211">
                  <c:v>2.4166670000000002E-5</c:v>
                </c:pt>
                <c:pt idx="32212">
                  <c:v>2.41649E-5</c:v>
                </c:pt>
                <c:pt idx="32213">
                  <c:v>2.4163130000000001E-5</c:v>
                </c:pt>
                <c:pt idx="32214">
                  <c:v>2.4161349999999999E-5</c:v>
                </c:pt>
                <c:pt idx="32215">
                  <c:v>2.4159509999999999E-5</c:v>
                </c:pt>
                <c:pt idx="32216">
                  <c:v>2.4157619999999999E-5</c:v>
                </c:pt>
                <c:pt idx="32217">
                  <c:v>2.4155689999999999E-5</c:v>
                </c:pt>
                <c:pt idx="32218">
                  <c:v>2.415372E-5</c:v>
                </c:pt>
                <c:pt idx="32219">
                  <c:v>2.415168E-5</c:v>
                </c:pt>
                <c:pt idx="32220">
                  <c:v>2.41497E-5</c:v>
                </c:pt>
                <c:pt idx="32221">
                  <c:v>2.4147789999999999E-5</c:v>
                </c:pt>
                <c:pt idx="32222">
                  <c:v>2.4145959999999999E-5</c:v>
                </c:pt>
                <c:pt idx="32223">
                  <c:v>2.414422E-5</c:v>
                </c:pt>
                <c:pt idx="32224">
                  <c:v>2.4142459999999999E-5</c:v>
                </c:pt>
                <c:pt idx="32225">
                  <c:v>2.4140700000000001E-5</c:v>
                </c:pt>
                <c:pt idx="32226">
                  <c:v>2.4138810000000001E-5</c:v>
                </c:pt>
                <c:pt idx="32227">
                  <c:v>2.4136930000000001E-5</c:v>
                </c:pt>
                <c:pt idx="32228">
                  <c:v>2.4134949999999998E-5</c:v>
                </c:pt>
                <c:pt idx="32229">
                  <c:v>2.4132950000000001E-5</c:v>
                </c:pt>
                <c:pt idx="32230">
                  <c:v>2.4131E-5</c:v>
                </c:pt>
                <c:pt idx="32231">
                  <c:v>2.4129139999999998E-5</c:v>
                </c:pt>
                <c:pt idx="32232">
                  <c:v>2.412727E-5</c:v>
                </c:pt>
                <c:pt idx="32233">
                  <c:v>2.4125440000000001E-5</c:v>
                </c:pt>
                <c:pt idx="32234">
                  <c:v>2.4123579999999999E-5</c:v>
                </c:pt>
                <c:pt idx="32235">
                  <c:v>2.412175E-5</c:v>
                </c:pt>
                <c:pt idx="32236">
                  <c:v>2.4119880000000001E-5</c:v>
                </c:pt>
                <c:pt idx="32237">
                  <c:v>2.411798E-5</c:v>
                </c:pt>
                <c:pt idx="32238">
                  <c:v>2.4116100000000001E-5</c:v>
                </c:pt>
                <c:pt idx="32239">
                  <c:v>2.411419E-5</c:v>
                </c:pt>
                <c:pt idx="32240">
                  <c:v>2.4112339999999999E-5</c:v>
                </c:pt>
                <c:pt idx="32241">
                  <c:v>2.4110409999999999E-5</c:v>
                </c:pt>
                <c:pt idx="32242">
                  <c:v>2.4108490000000001E-5</c:v>
                </c:pt>
                <c:pt idx="32243">
                  <c:v>2.4106679999999999E-5</c:v>
                </c:pt>
                <c:pt idx="32244">
                  <c:v>2.4104820000000001E-5</c:v>
                </c:pt>
                <c:pt idx="32245">
                  <c:v>2.4102930000000001E-5</c:v>
                </c:pt>
                <c:pt idx="32246">
                  <c:v>2.4101099999999999E-5</c:v>
                </c:pt>
                <c:pt idx="32247">
                  <c:v>2.4099190000000001E-5</c:v>
                </c:pt>
                <c:pt idx="32248">
                  <c:v>2.4097329999999999E-5</c:v>
                </c:pt>
                <c:pt idx="32249">
                  <c:v>2.4095420000000001E-5</c:v>
                </c:pt>
                <c:pt idx="32250">
                  <c:v>2.409352E-5</c:v>
                </c:pt>
                <c:pt idx="32251">
                  <c:v>2.4091590000000001E-5</c:v>
                </c:pt>
                <c:pt idx="32252">
                  <c:v>2.4089600000000001E-5</c:v>
                </c:pt>
                <c:pt idx="32253">
                  <c:v>2.4087670000000001E-5</c:v>
                </c:pt>
                <c:pt idx="32254">
                  <c:v>2.408581E-5</c:v>
                </c:pt>
                <c:pt idx="32255">
                  <c:v>2.4084030000000001E-5</c:v>
                </c:pt>
                <c:pt idx="32256">
                  <c:v>2.4082250000000001E-5</c:v>
                </c:pt>
                <c:pt idx="32257">
                  <c:v>2.4080450000000001E-5</c:v>
                </c:pt>
                <c:pt idx="32258">
                  <c:v>2.407864E-5</c:v>
                </c:pt>
                <c:pt idx="32259">
                  <c:v>2.4076739999999999E-5</c:v>
                </c:pt>
                <c:pt idx="32260">
                  <c:v>2.407482E-5</c:v>
                </c:pt>
                <c:pt idx="32261">
                  <c:v>2.4072890000000001E-5</c:v>
                </c:pt>
                <c:pt idx="32262">
                  <c:v>2.40709E-5</c:v>
                </c:pt>
                <c:pt idx="32263">
                  <c:v>2.4068980000000001E-5</c:v>
                </c:pt>
                <c:pt idx="32264">
                  <c:v>2.4067030000000001E-5</c:v>
                </c:pt>
                <c:pt idx="32265">
                  <c:v>2.4065159999999998E-5</c:v>
                </c:pt>
                <c:pt idx="32266">
                  <c:v>2.4063269999999998E-5</c:v>
                </c:pt>
                <c:pt idx="32267">
                  <c:v>2.4061439999999999E-5</c:v>
                </c:pt>
                <c:pt idx="32268">
                  <c:v>2.4059589999999998E-5</c:v>
                </c:pt>
                <c:pt idx="32269">
                  <c:v>2.4057780000000001E-5</c:v>
                </c:pt>
                <c:pt idx="32270">
                  <c:v>2.4055869999999999E-5</c:v>
                </c:pt>
                <c:pt idx="32271">
                  <c:v>2.4054010000000001E-5</c:v>
                </c:pt>
                <c:pt idx="32272">
                  <c:v>2.4052129999999998E-5</c:v>
                </c:pt>
                <c:pt idx="32273">
                  <c:v>2.4050249999999999E-5</c:v>
                </c:pt>
                <c:pt idx="32274">
                  <c:v>2.4048309999999999E-5</c:v>
                </c:pt>
                <c:pt idx="32275">
                  <c:v>2.404639E-5</c:v>
                </c:pt>
                <c:pt idx="32276">
                  <c:v>2.4044489999999999E-5</c:v>
                </c:pt>
                <c:pt idx="32277">
                  <c:v>2.404266E-5</c:v>
                </c:pt>
                <c:pt idx="32278">
                  <c:v>2.4040809999999999E-5</c:v>
                </c:pt>
                <c:pt idx="32279">
                  <c:v>2.403898E-5</c:v>
                </c:pt>
                <c:pt idx="32280">
                  <c:v>2.4037119999999999E-5</c:v>
                </c:pt>
                <c:pt idx="32281">
                  <c:v>2.4035229999999999E-5</c:v>
                </c:pt>
                <c:pt idx="32282">
                  <c:v>2.403326E-5</c:v>
                </c:pt>
                <c:pt idx="32283">
                  <c:v>2.403133E-5</c:v>
                </c:pt>
                <c:pt idx="32284">
                  <c:v>2.4029410000000001E-5</c:v>
                </c:pt>
                <c:pt idx="32285">
                  <c:v>2.4027539999999999E-5</c:v>
                </c:pt>
                <c:pt idx="32286">
                  <c:v>2.402566E-5</c:v>
                </c:pt>
                <c:pt idx="32287">
                  <c:v>2.4023840000000001E-5</c:v>
                </c:pt>
                <c:pt idx="32288">
                  <c:v>2.402193E-5</c:v>
                </c:pt>
                <c:pt idx="32289">
                  <c:v>2.402004E-5</c:v>
                </c:pt>
                <c:pt idx="32290">
                  <c:v>2.4018089999999999E-5</c:v>
                </c:pt>
                <c:pt idx="32291">
                  <c:v>2.401612E-5</c:v>
                </c:pt>
                <c:pt idx="32292">
                  <c:v>2.4014190000000001E-5</c:v>
                </c:pt>
                <c:pt idx="32293">
                  <c:v>2.40123E-5</c:v>
                </c:pt>
                <c:pt idx="32294">
                  <c:v>2.4010439999999999E-5</c:v>
                </c:pt>
                <c:pt idx="32295">
                  <c:v>2.4008630000000001E-5</c:v>
                </c:pt>
                <c:pt idx="32296">
                  <c:v>2.4006859999999999E-5</c:v>
                </c:pt>
                <c:pt idx="32297">
                  <c:v>2.4005050000000002E-5</c:v>
                </c:pt>
                <c:pt idx="32298">
                  <c:v>2.400323E-5</c:v>
                </c:pt>
                <c:pt idx="32299">
                  <c:v>2.4001320000000001E-5</c:v>
                </c:pt>
                <c:pt idx="32300">
                  <c:v>2.399946E-5</c:v>
                </c:pt>
                <c:pt idx="32301">
                  <c:v>2.3997509999999999E-5</c:v>
                </c:pt>
                <c:pt idx="32302">
                  <c:v>2.399559E-5</c:v>
                </c:pt>
                <c:pt idx="32303">
                  <c:v>2.399364E-5</c:v>
                </c:pt>
                <c:pt idx="32304">
                  <c:v>2.3991630000000001E-5</c:v>
                </c:pt>
                <c:pt idx="32305">
                  <c:v>2.398968E-5</c:v>
                </c:pt>
                <c:pt idx="32306">
                  <c:v>2.3987810000000002E-5</c:v>
                </c:pt>
                <c:pt idx="32307">
                  <c:v>2.3985929999999999E-5</c:v>
                </c:pt>
                <c:pt idx="32308">
                  <c:v>2.3984129999999998E-5</c:v>
                </c:pt>
                <c:pt idx="32309">
                  <c:v>2.3982339999999998E-5</c:v>
                </c:pt>
                <c:pt idx="32310">
                  <c:v>2.398057E-5</c:v>
                </c:pt>
                <c:pt idx="32311">
                  <c:v>2.3978750000000001E-5</c:v>
                </c:pt>
                <c:pt idx="32312">
                  <c:v>2.3976869999999999E-5</c:v>
                </c:pt>
                <c:pt idx="32313">
                  <c:v>2.3974970000000001E-5</c:v>
                </c:pt>
                <c:pt idx="32314">
                  <c:v>2.3972990000000002E-5</c:v>
                </c:pt>
                <c:pt idx="32315">
                  <c:v>2.397103E-5</c:v>
                </c:pt>
                <c:pt idx="32316">
                  <c:v>2.3969100000000001E-5</c:v>
                </c:pt>
                <c:pt idx="32317">
                  <c:v>2.396715E-5</c:v>
                </c:pt>
                <c:pt idx="32318">
                  <c:v>2.396526E-5</c:v>
                </c:pt>
                <c:pt idx="32319">
                  <c:v>2.3963309999999999E-5</c:v>
                </c:pt>
                <c:pt idx="32320">
                  <c:v>2.3961400000000001E-5</c:v>
                </c:pt>
                <c:pt idx="32321">
                  <c:v>2.3959470000000001E-5</c:v>
                </c:pt>
                <c:pt idx="32322">
                  <c:v>2.395756E-5</c:v>
                </c:pt>
                <c:pt idx="32323">
                  <c:v>2.3955709999999999E-5</c:v>
                </c:pt>
                <c:pt idx="32324">
                  <c:v>2.3953900000000001E-5</c:v>
                </c:pt>
                <c:pt idx="32325">
                  <c:v>2.395214E-5</c:v>
                </c:pt>
                <c:pt idx="32326">
                  <c:v>2.3950329999999999E-5</c:v>
                </c:pt>
                <c:pt idx="32327">
                  <c:v>2.3948439999999999E-5</c:v>
                </c:pt>
                <c:pt idx="32328">
                  <c:v>2.394647E-5</c:v>
                </c:pt>
                <c:pt idx="32329">
                  <c:v>2.3944500000000001E-5</c:v>
                </c:pt>
                <c:pt idx="32330">
                  <c:v>2.3942439999999999E-5</c:v>
                </c:pt>
                <c:pt idx="32331">
                  <c:v>2.3940499999999999E-5</c:v>
                </c:pt>
                <c:pt idx="32332">
                  <c:v>2.393863E-5</c:v>
                </c:pt>
                <c:pt idx="32333">
                  <c:v>2.393684E-5</c:v>
                </c:pt>
                <c:pt idx="32334">
                  <c:v>2.3935019999999998E-5</c:v>
                </c:pt>
                <c:pt idx="32335">
                  <c:v>2.3933210000000001E-5</c:v>
                </c:pt>
                <c:pt idx="32336">
                  <c:v>2.393131E-5</c:v>
                </c:pt>
                <c:pt idx="32337">
                  <c:v>2.392938E-5</c:v>
                </c:pt>
                <c:pt idx="32338">
                  <c:v>2.3927500000000001E-5</c:v>
                </c:pt>
                <c:pt idx="32339">
                  <c:v>2.3925560000000001E-5</c:v>
                </c:pt>
                <c:pt idx="32340">
                  <c:v>2.3923630000000001E-5</c:v>
                </c:pt>
                <c:pt idx="32341">
                  <c:v>2.3921659999999999E-5</c:v>
                </c:pt>
                <c:pt idx="32342">
                  <c:v>2.391978E-5</c:v>
                </c:pt>
                <c:pt idx="32343">
                  <c:v>2.3917870000000001E-5</c:v>
                </c:pt>
                <c:pt idx="32344">
                  <c:v>2.3915999999999999E-5</c:v>
                </c:pt>
                <c:pt idx="32345">
                  <c:v>2.3914140000000001E-5</c:v>
                </c:pt>
                <c:pt idx="32346">
                  <c:v>2.3912290000000001E-5</c:v>
                </c:pt>
                <c:pt idx="32347">
                  <c:v>2.3910469999999999E-5</c:v>
                </c:pt>
                <c:pt idx="32348">
                  <c:v>2.39086E-5</c:v>
                </c:pt>
                <c:pt idx="32349">
                  <c:v>2.3906630000000001E-5</c:v>
                </c:pt>
                <c:pt idx="32350">
                  <c:v>2.3904709999999999E-5</c:v>
                </c:pt>
                <c:pt idx="32351">
                  <c:v>2.3902810000000002E-5</c:v>
                </c:pt>
                <c:pt idx="32352">
                  <c:v>2.39009E-5</c:v>
                </c:pt>
                <c:pt idx="32353">
                  <c:v>2.3898999999999999E-5</c:v>
                </c:pt>
                <c:pt idx="32354">
                  <c:v>2.389707E-5</c:v>
                </c:pt>
                <c:pt idx="32355">
                  <c:v>2.3895169999999999E-5</c:v>
                </c:pt>
                <c:pt idx="32356">
                  <c:v>2.3893260000000001E-5</c:v>
                </c:pt>
                <c:pt idx="32357">
                  <c:v>2.3891380000000002E-5</c:v>
                </c:pt>
                <c:pt idx="32358">
                  <c:v>2.3889459999999999E-5</c:v>
                </c:pt>
                <c:pt idx="32359">
                  <c:v>2.3887590000000001E-5</c:v>
                </c:pt>
                <c:pt idx="32360">
                  <c:v>2.3885650000000001E-5</c:v>
                </c:pt>
                <c:pt idx="32361">
                  <c:v>2.388375E-5</c:v>
                </c:pt>
                <c:pt idx="32362">
                  <c:v>2.3881849999999999E-5</c:v>
                </c:pt>
                <c:pt idx="32363">
                  <c:v>2.387997E-5</c:v>
                </c:pt>
                <c:pt idx="32364">
                  <c:v>2.3878100000000001E-5</c:v>
                </c:pt>
                <c:pt idx="32365">
                  <c:v>2.387624E-5</c:v>
                </c:pt>
                <c:pt idx="32366">
                  <c:v>2.3874380000000002E-5</c:v>
                </c:pt>
                <c:pt idx="32367">
                  <c:v>2.3872530000000001E-5</c:v>
                </c:pt>
                <c:pt idx="32368">
                  <c:v>2.3870600000000001E-5</c:v>
                </c:pt>
                <c:pt idx="32369">
                  <c:v>2.38686E-5</c:v>
                </c:pt>
                <c:pt idx="32370">
                  <c:v>2.3866670000000001E-5</c:v>
                </c:pt>
                <c:pt idx="32371">
                  <c:v>2.3864790000000002E-5</c:v>
                </c:pt>
                <c:pt idx="32372">
                  <c:v>2.3862900000000002E-5</c:v>
                </c:pt>
                <c:pt idx="32373">
                  <c:v>2.3861060000000002E-5</c:v>
                </c:pt>
                <c:pt idx="32374">
                  <c:v>2.3859179999999999E-5</c:v>
                </c:pt>
                <c:pt idx="32375">
                  <c:v>2.3857330000000002E-5</c:v>
                </c:pt>
                <c:pt idx="32376">
                  <c:v>2.3855399999999999E-5</c:v>
                </c:pt>
                <c:pt idx="32377">
                  <c:v>2.3853490000000001E-5</c:v>
                </c:pt>
                <c:pt idx="32378">
                  <c:v>2.385155E-5</c:v>
                </c:pt>
                <c:pt idx="32379">
                  <c:v>2.3849599999999999E-5</c:v>
                </c:pt>
                <c:pt idx="32380">
                  <c:v>2.3847659999999999E-5</c:v>
                </c:pt>
                <c:pt idx="32381">
                  <c:v>2.384574E-5</c:v>
                </c:pt>
                <c:pt idx="32382">
                  <c:v>2.3843860000000001E-5</c:v>
                </c:pt>
                <c:pt idx="32383">
                  <c:v>2.3841970000000001E-5</c:v>
                </c:pt>
                <c:pt idx="32384">
                  <c:v>2.384011E-5</c:v>
                </c:pt>
                <c:pt idx="32385">
                  <c:v>2.3838150000000001E-5</c:v>
                </c:pt>
                <c:pt idx="32386">
                  <c:v>2.3836219999999999E-5</c:v>
                </c:pt>
                <c:pt idx="32387">
                  <c:v>2.3834270000000001E-5</c:v>
                </c:pt>
                <c:pt idx="32388">
                  <c:v>2.3832349999999999E-5</c:v>
                </c:pt>
                <c:pt idx="32389">
                  <c:v>2.3830459999999999E-5</c:v>
                </c:pt>
                <c:pt idx="32390">
                  <c:v>2.3828610000000002E-5</c:v>
                </c:pt>
                <c:pt idx="32391">
                  <c:v>2.3826770000000002E-5</c:v>
                </c:pt>
                <c:pt idx="32392">
                  <c:v>2.382491E-5</c:v>
                </c:pt>
                <c:pt idx="32393">
                  <c:v>2.382307E-5</c:v>
                </c:pt>
                <c:pt idx="32394">
                  <c:v>2.3821209999999999E-5</c:v>
                </c:pt>
                <c:pt idx="32395">
                  <c:v>2.3819319999999999E-5</c:v>
                </c:pt>
                <c:pt idx="32396">
                  <c:v>2.3817339999999999E-5</c:v>
                </c:pt>
                <c:pt idx="32397">
                  <c:v>2.3815380000000001E-5</c:v>
                </c:pt>
                <c:pt idx="32398">
                  <c:v>2.3813440000000001E-5</c:v>
                </c:pt>
                <c:pt idx="32399">
                  <c:v>2.3811500000000001E-5</c:v>
                </c:pt>
                <c:pt idx="32400">
                  <c:v>2.3809529999999998E-5</c:v>
                </c:pt>
                <c:pt idx="32401">
                  <c:v>2.3807630000000001E-5</c:v>
                </c:pt>
                <c:pt idx="32402">
                  <c:v>2.3805740000000001E-5</c:v>
                </c:pt>
                <c:pt idx="32403">
                  <c:v>2.3803910000000002E-5</c:v>
                </c:pt>
                <c:pt idx="32404">
                  <c:v>2.380204E-5</c:v>
                </c:pt>
                <c:pt idx="32405">
                  <c:v>2.380016E-5</c:v>
                </c:pt>
                <c:pt idx="32406">
                  <c:v>2.3798259999999999E-5</c:v>
                </c:pt>
                <c:pt idx="32407">
                  <c:v>2.3796450000000002E-5</c:v>
                </c:pt>
                <c:pt idx="32408">
                  <c:v>2.3794569999999999E-5</c:v>
                </c:pt>
                <c:pt idx="32409">
                  <c:v>2.3792720000000001E-5</c:v>
                </c:pt>
                <c:pt idx="32410">
                  <c:v>2.3790770000000001E-5</c:v>
                </c:pt>
                <c:pt idx="32411">
                  <c:v>2.378887E-5</c:v>
                </c:pt>
                <c:pt idx="32412">
                  <c:v>2.3786910000000002E-5</c:v>
                </c:pt>
                <c:pt idx="32413">
                  <c:v>2.3784970000000001E-5</c:v>
                </c:pt>
                <c:pt idx="32414">
                  <c:v>2.378301E-5</c:v>
                </c:pt>
                <c:pt idx="32415">
                  <c:v>2.3781090000000001E-5</c:v>
                </c:pt>
                <c:pt idx="32416">
                  <c:v>2.3779210000000002E-5</c:v>
                </c:pt>
                <c:pt idx="32417">
                  <c:v>2.377734E-5</c:v>
                </c:pt>
                <c:pt idx="32418">
                  <c:v>2.377545E-5</c:v>
                </c:pt>
                <c:pt idx="32419">
                  <c:v>2.3773559999999999E-5</c:v>
                </c:pt>
                <c:pt idx="32420">
                  <c:v>2.3771700000000001E-5</c:v>
                </c:pt>
                <c:pt idx="32421">
                  <c:v>2.3769819999999999E-5</c:v>
                </c:pt>
                <c:pt idx="32422">
                  <c:v>2.3767939999999999E-5</c:v>
                </c:pt>
                <c:pt idx="32423">
                  <c:v>2.3766030000000001E-5</c:v>
                </c:pt>
                <c:pt idx="32424">
                  <c:v>2.3764140000000001E-5</c:v>
                </c:pt>
                <c:pt idx="32425">
                  <c:v>2.376224E-5</c:v>
                </c:pt>
                <c:pt idx="32426">
                  <c:v>2.3760320000000002E-5</c:v>
                </c:pt>
                <c:pt idx="32427">
                  <c:v>2.3758399999999999E-5</c:v>
                </c:pt>
                <c:pt idx="32428">
                  <c:v>2.375643E-5</c:v>
                </c:pt>
                <c:pt idx="32429">
                  <c:v>2.375449E-5</c:v>
                </c:pt>
                <c:pt idx="32430">
                  <c:v>2.3752570000000002E-5</c:v>
                </c:pt>
                <c:pt idx="32431">
                  <c:v>2.3750720000000001E-5</c:v>
                </c:pt>
                <c:pt idx="32432">
                  <c:v>2.374882E-5</c:v>
                </c:pt>
                <c:pt idx="32433">
                  <c:v>2.374693E-5</c:v>
                </c:pt>
                <c:pt idx="32434">
                  <c:v>2.374504E-5</c:v>
                </c:pt>
                <c:pt idx="32435">
                  <c:v>2.37432E-5</c:v>
                </c:pt>
                <c:pt idx="32436">
                  <c:v>2.3741330000000001E-5</c:v>
                </c:pt>
                <c:pt idx="32437">
                  <c:v>2.3739440000000001E-5</c:v>
                </c:pt>
                <c:pt idx="32438">
                  <c:v>2.373753E-5</c:v>
                </c:pt>
                <c:pt idx="32439">
                  <c:v>2.37356E-5</c:v>
                </c:pt>
                <c:pt idx="32440">
                  <c:v>2.3733630000000001E-5</c:v>
                </c:pt>
                <c:pt idx="32441">
                  <c:v>2.3731709999999999E-5</c:v>
                </c:pt>
                <c:pt idx="32442">
                  <c:v>2.3729769999999999E-5</c:v>
                </c:pt>
                <c:pt idx="32443">
                  <c:v>2.3727860000000001E-5</c:v>
                </c:pt>
                <c:pt idx="32444">
                  <c:v>2.3725920000000001E-5</c:v>
                </c:pt>
                <c:pt idx="32445">
                  <c:v>2.372407E-5</c:v>
                </c:pt>
                <c:pt idx="32446">
                  <c:v>2.3722190000000001E-5</c:v>
                </c:pt>
                <c:pt idx="32447">
                  <c:v>2.3720319999999999E-5</c:v>
                </c:pt>
                <c:pt idx="32448">
                  <c:v>2.3718420000000001E-5</c:v>
                </c:pt>
                <c:pt idx="32449">
                  <c:v>2.3716549999999999E-5</c:v>
                </c:pt>
                <c:pt idx="32450">
                  <c:v>2.3714600000000002E-5</c:v>
                </c:pt>
                <c:pt idx="32451">
                  <c:v>2.3712710000000002E-5</c:v>
                </c:pt>
                <c:pt idx="32452">
                  <c:v>2.371075E-5</c:v>
                </c:pt>
                <c:pt idx="32453">
                  <c:v>2.370881E-5</c:v>
                </c:pt>
                <c:pt idx="32454">
                  <c:v>2.370688E-5</c:v>
                </c:pt>
                <c:pt idx="32455">
                  <c:v>2.3705019999999999E-5</c:v>
                </c:pt>
                <c:pt idx="32456">
                  <c:v>2.3703170000000002E-5</c:v>
                </c:pt>
                <c:pt idx="32457">
                  <c:v>2.3701320000000001E-5</c:v>
                </c:pt>
                <c:pt idx="32458">
                  <c:v>2.369946E-5</c:v>
                </c:pt>
                <c:pt idx="32459">
                  <c:v>2.369757E-5</c:v>
                </c:pt>
                <c:pt idx="32460">
                  <c:v>2.369559E-5</c:v>
                </c:pt>
                <c:pt idx="32461">
                  <c:v>2.3693570000000001E-5</c:v>
                </c:pt>
                <c:pt idx="32462">
                  <c:v>2.3691540000000001E-5</c:v>
                </c:pt>
                <c:pt idx="32463">
                  <c:v>2.3689569999999999E-5</c:v>
                </c:pt>
                <c:pt idx="32464">
                  <c:v>2.368765E-5</c:v>
                </c:pt>
                <c:pt idx="32465">
                  <c:v>2.3685799999999999E-5</c:v>
                </c:pt>
                <c:pt idx="32466">
                  <c:v>2.3683940000000001E-5</c:v>
                </c:pt>
                <c:pt idx="32467">
                  <c:v>2.368218E-5</c:v>
                </c:pt>
                <c:pt idx="32468">
                  <c:v>2.3680369999999999E-5</c:v>
                </c:pt>
                <c:pt idx="32469">
                  <c:v>2.367854E-5</c:v>
                </c:pt>
                <c:pt idx="32470">
                  <c:v>2.367666E-5</c:v>
                </c:pt>
                <c:pt idx="32471">
                  <c:v>2.3674699999999999E-5</c:v>
                </c:pt>
                <c:pt idx="32472">
                  <c:v>2.3672709999999999E-5</c:v>
                </c:pt>
                <c:pt idx="32473">
                  <c:v>2.367074E-5</c:v>
                </c:pt>
                <c:pt idx="32474">
                  <c:v>2.366871E-5</c:v>
                </c:pt>
                <c:pt idx="32475">
                  <c:v>2.3666749999999998E-5</c:v>
                </c:pt>
                <c:pt idx="32476">
                  <c:v>2.366474E-5</c:v>
                </c:pt>
                <c:pt idx="32477">
                  <c:v>2.3662820000000001E-5</c:v>
                </c:pt>
                <c:pt idx="32478">
                  <c:v>2.3660899999999999E-5</c:v>
                </c:pt>
                <c:pt idx="32479">
                  <c:v>2.3659090000000001E-5</c:v>
                </c:pt>
                <c:pt idx="32480">
                  <c:v>2.3657250000000001E-5</c:v>
                </c:pt>
                <c:pt idx="32481">
                  <c:v>2.3655450000000001E-5</c:v>
                </c:pt>
                <c:pt idx="32482">
                  <c:v>2.36536E-5</c:v>
                </c:pt>
                <c:pt idx="32483">
                  <c:v>2.365171E-5</c:v>
                </c:pt>
                <c:pt idx="32484">
                  <c:v>2.3649650000000001E-5</c:v>
                </c:pt>
                <c:pt idx="32485">
                  <c:v>2.3647800000000001E-5</c:v>
                </c:pt>
                <c:pt idx="32486">
                  <c:v>2.3645839999999999E-5</c:v>
                </c:pt>
                <c:pt idx="32487">
                  <c:v>2.3643899999999999E-5</c:v>
                </c:pt>
                <c:pt idx="32488">
                  <c:v>2.3641940000000001E-5</c:v>
                </c:pt>
                <c:pt idx="32489">
                  <c:v>2.3640019999999999E-5</c:v>
                </c:pt>
                <c:pt idx="32490">
                  <c:v>2.3638129999999999E-5</c:v>
                </c:pt>
                <c:pt idx="32491">
                  <c:v>2.3636239999999999E-5</c:v>
                </c:pt>
                <c:pt idx="32492">
                  <c:v>2.363437E-5</c:v>
                </c:pt>
                <c:pt idx="32493">
                  <c:v>2.363253E-5</c:v>
                </c:pt>
                <c:pt idx="32494">
                  <c:v>2.3630669999999999E-5</c:v>
                </c:pt>
                <c:pt idx="32495">
                  <c:v>2.362876E-5</c:v>
                </c:pt>
                <c:pt idx="32496">
                  <c:v>2.3626840000000002E-5</c:v>
                </c:pt>
                <c:pt idx="32497">
                  <c:v>2.3624900000000001E-5</c:v>
                </c:pt>
                <c:pt idx="32498">
                  <c:v>2.362294E-5</c:v>
                </c:pt>
                <c:pt idx="32499">
                  <c:v>2.362105E-5</c:v>
                </c:pt>
                <c:pt idx="32500">
                  <c:v>2.3619149999999999E-5</c:v>
                </c:pt>
                <c:pt idx="32501">
                  <c:v>2.3617250000000002E-5</c:v>
                </c:pt>
                <c:pt idx="32502">
                  <c:v>2.3615319999999999E-5</c:v>
                </c:pt>
                <c:pt idx="32503">
                  <c:v>2.3613379999999999E-5</c:v>
                </c:pt>
                <c:pt idx="32504">
                  <c:v>2.3611430000000001E-5</c:v>
                </c:pt>
                <c:pt idx="32505">
                  <c:v>2.3609469999999999E-5</c:v>
                </c:pt>
                <c:pt idx="32506">
                  <c:v>2.3607460000000001E-5</c:v>
                </c:pt>
                <c:pt idx="32507">
                  <c:v>2.3605539999999999E-5</c:v>
                </c:pt>
                <c:pt idx="32508">
                  <c:v>2.360367E-5</c:v>
                </c:pt>
                <c:pt idx="32509">
                  <c:v>2.360177E-5</c:v>
                </c:pt>
                <c:pt idx="32510">
                  <c:v>2.3599969999999999E-5</c:v>
                </c:pt>
                <c:pt idx="32511">
                  <c:v>2.3598219999999999E-5</c:v>
                </c:pt>
                <c:pt idx="32512">
                  <c:v>2.3596410000000001E-5</c:v>
                </c:pt>
                <c:pt idx="32513">
                  <c:v>2.3594520000000001E-5</c:v>
                </c:pt>
                <c:pt idx="32514">
                  <c:v>2.3592599999999998E-5</c:v>
                </c:pt>
                <c:pt idx="32515">
                  <c:v>2.3590569999999999E-5</c:v>
                </c:pt>
                <c:pt idx="32516">
                  <c:v>2.358856E-5</c:v>
                </c:pt>
                <c:pt idx="32517">
                  <c:v>2.3586549999999999E-5</c:v>
                </c:pt>
                <c:pt idx="32518">
                  <c:v>2.358459E-5</c:v>
                </c:pt>
                <c:pt idx="32519">
                  <c:v>2.358265E-5</c:v>
                </c:pt>
                <c:pt idx="32520">
                  <c:v>2.3580730000000001E-5</c:v>
                </c:pt>
                <c:pt idx="32521">
                  <c:v>2.3578880000000001E-5</c:v>
                </c:pt>
                <c:pt idx="32522">
                  <c:v>2.3577000000000001E-5</c:v>
                </c:pt>
                <c:pt idx="32523">
                  <c:v>2.357514E-5</c:v>
                </c:pt>
                <c:pt idx="32524">
                  <c:v>2.3573210000000001E-5</c:v>
                </c:pt>
                <c:pt idx="32525">
                  <c:v>2.3571349999999999E-5</c:v>
                </c:pt>
                <c:pt idx="32526">
                  <c:v>2.3569459999999999E-5</c:v>
                </c:pt>
                <c:pt idx="32527">
                  <c:v>2.3567559999999998E-5</c:v>
                </c:pt>
                <c:pt idx="32528">
                  <c:v>2.35657E-5</c:v>
                </c:pt>
                <c:pt idx="32529">
                  <c:v>2.3563839999999999E-5</c:v>
                </c:pt>
                <c:pt idx="32530">
                  <c:v>2.356196E-5</c:v>
                </c:pt>
                <c:pt idx="32531">
                  <c:v>2.3560059999999999E-5</c:v>
                </c:pt>
                <c:pt idx="32532">
                  <c:v>2.3558079999999999E-5</c:v>
                </c:pt>
                <c:pt idx="32533">
                  <c:v>2.3556080000000002E-5</c:v>
                </c:pt>
                <c:pt idx="32534">
                  <c:v>2.3554080000000001E-5</c:v>
                </c:pt>
                <c:pt idx="32535">
                  <c:v>2.3552169999999999E-5</c:v>
                </c:pt>
                <c:pt idx="32536">
                  <c:v>2.35503E-5</c:v>
                </c:pt>
                <c:pt idx="32537">
                  <c:v>2.3548439999999999E-5</c:v>
                </c:pt>
                <c:pt idx="32538">
                  <c:v>2.3546589999999998E-5</c:v>
                </c:pt>
                <c:pt idx="32539">
                  <c:v>2.3544780000000001E-5</c:v>
                </c:pt>
                <c:pt idx="32540">
                  <c:v>2.3542900000000001E-5</c:v>
                </c:pt>
                <c:pt idx="32541">
                  <c:v>2.354099E-5</c:v>
                </c:pt>
                <c:pt idx="32542">
                  <c:v>2.3539030000000002E-5</c:v>
                </c:pt>
                <c:pt idx="32543">
                  <c:v>2.3537030000000001E-5</c:v>
                </c:pt>
                <c:pt idx="32544">
                  <c:v>2.3535050000000001E-5</c:v>
                </c:pt>
                <c:pt idx="32545">
                  <c:v>2.353315E-5</c:v>
                </c:pt>
                <c:pt idx="32546">
                  <c:v>2.3531230000000001E-5</c:v>
                </c:pt>
                <c:pt idx="32547">
                  <c:v>2.3529349999999999E-5</c:v>
                </c:pt>
                <c:pt idx="32548">
                  <c:v>2.3527500000000001E-5</c:v>
                </c:pt>
                <c:pt idx="32549">
                  <c:v>2.3525679999999999E-5</c:v>
                </c:pt>
                <c:pt idx="32550">
                  <c:v>2.3523810000000001E-5</c:v>
                </c:pt>
                <c:pt idx="32551">
                  <c:v>2.3521939999999999E-5</c:v>
                </c:pt>
                <c:pt idx="32552">
                  <c:v>2.3520030000000001E-5</c:v>
                </c:pt>
                <c:pt idx="32553">
                  <c:v>2.351814E-5</c:v>
                </c:pt>
                <c:pt idx="32554">
                  <c:v>2.351619E-5</c:v>
                </c:pt>
                <c:pt idx="32555">
                  <c:v>2.3514270000000001E-5</c:v>
                </c:pt>
                <c:pt idx="32556">
                  <c:v>2.3512299999999998E-5</c:v>
                </c:pt>
                <c:pt idx="32557">
                  <c:v>2.3510360000000002E-5</c:v>
                </c:pt>
                <c:pt idx="32558">
                  <c:v>2.350835E-5</c:v>
                </c:pt>
                <c:pt idx="32559">
                  <c:v>2.350641E-5</c:v>
                </c:pt>
                <c:pt idx="32560">
                  <c:v>2.350448E-5</c:v>
                </c:pt>
                <c:pt idx="32561">
                  <c:v>2.3502659999999998E-5</c:v>
                </c:pt>
                <c:pt idx="32562">
                  <c:v>2.3500810000000001E-5</c:v>
                </c:pt>
                <c:pt idx="32563">
                  <c:v>2.3498920000000001E-5</c:v>
                </c:pt>
                <c:pt idx="32564">
                  <c:v>2.3497130000000001E-5</c:v>
                </c:pt>
                <c:pt idx="32565">
                  <c:v>2.3495309999999999E-5</c:v>
                </c:pt>
                <c:pt idx="32566">
                  <c:v>2.3493469999999999E-5</c:v>
                </c:pt>
                <c:pt idx="32567">
                  <c:v>2.3491619999999999E-5</c:v>
                </c:pt>
                <c:pt idx="32568">
                  <c:v>2.3489720000000001E-5</c:v>
                </c:pt>
                <c:pt idx="32569">
                  <c:v>2.3487730000000001E-5</c:v>
                </c:pt>
                <c:pt idx="32570">
                  <c:v>2.3485740000000001E-5</c:v>
                </c:pt>
                <c:pt idx="32571">
                  <c:v>2.348374E-5</c:v>
                </c:pt>
                <c:pt idx="32572">
                  <c:v>2.3481689999999998E-5</c:v>
                </c:pt>
                <c:pt idx="32573">
                  <c:v>2.347978E-5</c:v>
                </c:pt>
                <c:pt idx="32574">
                  <c:v>2.347784E-5</c:v>
                </c:pt>
                <c:pt idx="32575">
                  <c:v>2.3476029999999999E-5</c:v>
                </c:pt>
                <c:pt idx="32576">
                  <c:v>2.3474220000000001E-5</c:v>
                </c:pt>
                <c:pt idx="32577">
                  <c:v>2.3472389999999998E-5</c:v>
                </c:pt>
                <c:pt idx="32578">
                  <c:v>2.347053E-5</c:v>
                </c:pt>
                <c:pt idx="32579">
                  <c:v>2.346868E-5</c:v>
                </c:pt>
                <c:pt idx="32580">
                  <c:v>2.346674E-5</c:v>
                </c:pt>
                <c:pt idx="32581">
                  <c:v>2.3464770000000001E-5</c:v>
                </c:pt>
                <c:pt idx="32582">
                  <c:v>2.346282E-5</c:v>
                </c:pt>
                <c:pt idx="32583">
                  <c:v>2.3460860000000002E-5</c:v>
                </c:pt>
                <c:pt idx="32584">
                  <c:v>2.345895E-5</c:v>
                </c:pt>
                <c:pt idx="32585">
                  <c:v>2.3457039999999999E-5</c:v>
                </c:pt>
                <c:pt idx="32586">
                  <c:v>2.3455180000000001E-5</c:v>
                </c:pt>
                <c:pt idx="32587">
                  <c:v>2.3453309999999999E-5</c:v>
                </c:pt>
                <c:pt idx="32588">
                  <c:v>2.3451429999999999E-5</c:v>
                </c:pt>
                <c:pt idx="32589">
                  <c:v>2.3449489999999999E-5</c:v>
                </c:pt>
                <c:pt idx="32590">
                  <c:v>2.3447590000000002E-5</c:v>
                </c:pt>
                <c:pt idx="32591">
                  <c:v>2.344568E-5</c:v>
                </c:pt>
                <c:pt idx="32592">
                  <c:v>2.3443800000000001E-5</c:v>
                </c:pt>
                <c:pt idx="32593">
                  <c:v>2.344195E-5</c:v>
                </c:pt>
                <c:pt idx="32594">
                  <c:v>2.344006E-5</c:v>
                </c:pt>
                <c:pt idx="32595">
                  <c:v>2.3438190000000001E-5</c:v>
                </c:pt>
                <c:pt idx="32596">
                  <c:v>2.3436300000000001E-5</c:v>
                </c:pt>
                <c:pt idx="32597">
                  <c:v>2.3434329999999999E-5</c:v>
                </c:pt>
                <c:pt idx="32598">
                  <c:v>2.3432339999999999E-5</c:v>
                </c:pt>
                <c:pt idx="32599">
                  <c:v>2.3430340000000001E-5</c:v>
                </c:pt>
                <c:pt idx="32600">
                  <c:v>2.342839E-5</c:v>
                </c:pt>
                <c:pt idx="32601">
                  <c:v>2.3426439999999999E-5</c:v>
                </c:pt>
                <c:pt idx="32602">
                  <c:v>2.3424639999999999E-5</c:v>
                </c:pt>
                <c:pt idx="32603">
                  <c:v>2.3422780000000001E-5</c:v>
                </c:pt>
                <c:pt idx="32604">
                  <c:v>2.3421009999999999E-5</c:v>
                </c:pt>
                <c:pt idx="32605">
                  <c:v>2.341918E-5</c:v>
                </c:pt>
                <c:pt idx="32606">
                  <c:v>2.3417329999999999E-5</c:v>
                </c:pt>
                <c:pt idx="32607">
                  <c:v>2.341541E-5</c:v>
                </c:pt>
                <c:pt idx="32608">
                  <c:v>2.3413480000000001E-5</c:v>
                </c:pt>
                <c:pt idx="32609">
                  <c:v>2.3411519999999999E-5</c:v>
                </c:pt>
                <c:pt idx="32610">
                  <c:v>2.340955E-5</c:v>
                </c:pt>
                <c:pt idx="32611">
                  <c:v>2.3407599999999999E-5</c:v>
                </c:pt>
                <c:pt idx="32612">
                  <c:v>2.3405659999999999E-5</c:v>
                </c:pt>
                <c:pt idx="32613">
                  <c:v>2.3403750000000001E-5</c:v>
                </c:pt>
                <c:pt idx="32614">
                  <c:v>2.3401860000000001E-5</c:v>
                </c:pt>
                <c:pt idx="32615">
                  <c:v>2.339996E-5</c:v>
                </c:pt>
                <c:pt idx="32616">
                  <c:v>2.339807E-5</c:v>
                </c:pt>
                <c:pt idx="32617">
                  <c:v>2.3396190000000001E-5</c:v>
                </c:pt>
                <c:pt idx="32618">
                  <c:v>2.339429E-5</c:v>
                </c:pt>
                <c:pt idx="32619">
                  <c:v>2.339231E-5</c:v>
                </c:pt>
                <c:pt idx="32620">
                  <c:v>2.3390430000000001E-5</c:v>
                </c:pt>
                <c:pt idx="32621">
                  <c:v>2.3388500000000001E-5</c:v>
                </c:pt>
                <c:pt idx="32622">
                  <c:v>2.3386660000000001E-5</c:v>
                </c:pt>
                <c:pt idx="32623">
                  <c:v>2.3384779999999999E-5</c:v>
                </c:pt>
                <c:pt idx="32624">
                  <c:v>2.338291E-5</c:v>
                </c:pt>
                <c:pt idx="32625">
                  <c:v>2.338102E-5</c:v>
                </c:pt>
                <c:pt idx="32626">
                  <c:v>2.3379150000000001E-5</c:v>
                </c:pt>
                <c:pt idx="32627">
                  <c:v>2.337724E-5</c:v>
                </c:pt>
                <c:pt idx="32628">
                  <c:v>2.3375339999999999E-5</c:v>
                </c:pt>
                <c:pt idx="32629">
                  <c:v>2.337342E-5</c:v>
                </c:pt>
                <c:pt idx="32630">
                  <c:v>2.3371500000000001E-5</c:v>
                </c:pt>
                <c:pt idx="32631">
                  <c:v>2.336954E-5</c:v>
                </c:pt>
                <c:pt idx="32632">
                  <c:v>2.3367620000000001E-5</c:v>
                </c:pt>
                <c:pt idx="32633">
                  <c:v>2.3365690000000002E-5</c:v>
                </c:pt>
                <c:pt idx="32634">
                  <c:v>2.3363759999999999E-5</c:v>
                </c:pt>
                <c:pt idx="32635">
                  <c:v>2.3361800000000001E-5</c:v>
                </c:pt>
                <c:pt idx="32636">
                  <c:v>2.3359889999999999E-5</c:v>
                </c:pt>
                <c:pt idx="32637">
                  <c:v>2.335802E-5</c:v>
                </c:pt>
                <c:pt idx="32638">
                  <c:v>2.335617E-5</c:v>
                </c:pt>
                <c:pt idx="32639">
                  <c:v>2.3354350000000001E-5</c:v>
                </c:pt>
                <c:pt idx="32640">
                  <c:v>2.335249E-5</c:v>
                </c:pt>
                <c:pt idx="32641">
                  <c:v>2.335066E-5</c:v>
                </c:pt>
                <c:pt idx="32642">
                  <c:v>2.3348799999999999E-5</c:v>
                </c:pt>
                <c:pt idx="32643">
                  <c:v>2.334692E-5</c:v>
                </c:pt>
                <c:pt idx="32644">
                  <c:v>2.334498E-5</c:v>
                </c:pt>
                <c:pt idx="32645">
                  <c:v>2.3343E-5</c:v>
                </c:pt>
                <c:pt idx="32646">
                  <c:v>2.3341030000000001E-5</c:v>
                </c:pt>
                <c:pt idx="32647">
                  <c:v>2.3339050000000001E-5</c:v>
                </c:pt>
                <c:pt idx="32648">
                  <c:v>2.3337119999999999E-5</c:v>
                </c:pt>
                <c:pt idx="32649">
                  <c:v>2.3335239999999999E-5</c:v>
                </c:pt>
                <c:pt idx="32650">
                  <c:v>2.3333370000000001E-5</c:v>
                </c:pt>
                <c:pt idx="32651">
                  <c:v>2.3331499999999998E-5</c:v>
                </c:pt>
                <c:pt idx="32652">
                  <c:v>2.3329650000000001E-5</c:v>
                </c:pt>
                <c:pt idx="32653">
                  <c:v>2.3327810000000001E-5</c:v>
                </c:pt>
                <c:pt idx="32654">
                  <c:v>2.3325939999999999E-5</c:v>
                </c:pt>
                <c:pt idx="32655">
                  <c:v>2.3324039999999998E-5</c:v>
                </c:pt>
                <c:pt idx="32656">
                  <c:v>2.3322109999999999E-5</c:v>
                </c:pt>
                <c:pt idx="32657">
                  <c:v>2.3320210000000001E-5</c:v>
                </c:pt>
                <c:pt idx="32658">
                  <c:v>2.3318310000000001E-5</c:v>
                </c:pt>
                <c:pt idx="32659">
                  <c:v>2.3316430000000001E-5</c:v>
                </c:pt>
                <c:pt idx="32660">
                  <c:v>2.3314509999999999E-5</c:v>
                </c:pt>
                <c:pt idx="32661">
                  <c:v>2.331258E-5</c:v>
                </c:pt>
                <c:pt idx="32662">
                  <c:v>2.3310729999999999E-5</c:v>
                </c:pt>
                <c:pt idx="32663">
                  <c:v>2.3308830000000002E-5</c:v>
                </c:pt>
                <c:pt idx="32664">
                  <c:v>2.3306890000000001E-5</c:v>
                </c:pt>
                <c:pt idx="32665">
                  <c:v>2.3304969999999999E-5</c:v>
                </c:pt>
                <c:pt idx="32666">
                  <c:v>2.3303060000000001E-5</c:v>
                </c:pt>
                <c:pt idx="32667">
                  <c:v>2.330115E-5</c:v>
                </c:pt>
                <c:pt idx="32668">
                  <c:v>2.329927E-5</c:v>
                </c:pt>
                <c:pt idx="32669">
                  <c:v>2.329737E-5</c:v>
                </c:pt>
                <c:pt idx="32670">
                  <c:v>2.329544E-5</c:v>
                </c:pt>
                <c:pt idx="32671">
                  <c:v>2.329355E-5</c:v>
                </c:pt>
                <c:pt idx="32672">
                  <c:v>2.3291730000000001E-5</c:v>
                </c:pt>
                <c:pt idx="32673">
                  <c:v>2.3289830000000001E-5</c:v>
                </c:pt>
                <c:pt idx="32674">
                  <c:v>2.3287919999999999E-5</c:v>
                </c:pt>
                <c:pt idx="32675">
                  <c:v>2.328604E-5</c:v>
                </c:pt>
                <c:pt idx="32676">
                  <c:v>2.3284170000000001E-5</c:v>
                </c:pt>
                <c:pt idx="32677">
                  <c:v>2.3282290000000002E-5</c:v>
                </c:pt>
                <c:pt idx="32678">
                  <c:v>2.328038E-5</c:v>
                </c:pt>
                <c:pt idx="32679">
                  <c:v>2.3278450000000001E-5</c:v>
                </c:pt>
                <c:pt idx="32680">
                  <c:v>2.3276510000000001E-5</c:v>
                </c:pt>
                <c:pt idx="32681">
                  <c:v>2.327456E-5</c:v>
                </c:pt>
                <c:pt idx="32682">
                  <c:v>2.3272640000000001E-5</c:v>
                </c:pt>
                <c:pt idx="32683">
                  <c:v>2.3270760000000001E-5</c:v>
                </c:pt>
                <c:pt idx="32684">
                  <c:v>2.3268879999999999E-5</c:v>
                </c:pt>
                <c:pt idx="32685">
                  <c:v>2.326701E-5</c:v>
                </c:pt>
                <c:pt idx="32686">
                  <c:v>2.3265149999999999E-5</c:v>
                </c:pt>
                <c:pt idx="32687">
                  <c:v>2.3263319999999999E-5</c:v>
                </c:pt>
                <c:pt idx="32688">
                  <c:v>2.3261419999999999E-5</c:v>
                </c:pt>
                <c:pt idx="32689">
                  <c:v>2.325955E-5</c:v>
                </c:pt>
                <c:pt idx="32690">
                  <c:v>2.325771E-5</c:v>
                </c:pt>
                <c:pt idx="32691">
                  <c:v>2.325582E-5</c:v>
                </c:pt>
                <c:pt idx="32692">
                  <c:v>2.3253950000000001E-5</c:v>
                </c:pt>
                <c:pt idx="32693">
                  <c:v>2.325205E-5</c:v>
                </c:pt>
                <c:pt idx="32694">
                  <c:v>2.3250039999999999E-5</c:v>
                </c:pt>
                <c:pt idx="32695">
                  <c:v>2.3248149999999999E-5</c:v>
                </c:pt>
                <c:pt idx="32696">
                  <c:v>2.3246269999999999E-5</c:v>
                </c:pt>
                <c:pt idx="32697">
                  <c:v>2.324439E-5</c:v>
                </c:pt>
                <c:pt idx="32698">
                  <c:v>2.3242510000000001E-5</c:v>
                </c:pt>
                <c:pt idx="32699">
                  <c:v>2.324062E-5</c:v>
                </c:pt>
                <c:pt idx="32700">
                  <c:v>2.323873E-5</c:v>
                </c:pt>
                <c:pt idx="32701">
                  <c:v>2.3236819999999999E-5</c:v>
                </c:pt>
                <c:pt idx="32702">
                  <c:v>2.3234870000000001E-5</c:v>
                </c:pt>
                <c:pt idx="32703">
                  <c:v>2.3232980000000001E-5</c:v>
                </c:pt>
                <c:pt idx="32704">
                  <c:v>2.3231109999999999E-5</c:v>
                </c:pt>
                <c:pt idx="32705">
                  <c:v>2.322923E-5</c:v>
                </c:pt>
                <c:pt idx="32706">
                  <c:v>2.322735E-5</c:v>
                </c:pt>
                <c:pt idx="32707">
                  <c:v>2.322546E-5</c:v>
                </c:pt>
                <c:pt idx="32708">
                  <c:v>2.322362E-5</c:v>
                </c:pt>
                <c:pt idx="32709">
                  <c:v>2.3221740000000001E-5</c:v>
                </c:pt>
                <c:pt idx="32710">
                  <c:v>2.3219819999999999E-5</c:v>
                </c:pt>
                <c:pt idx="32711">
                  <c:v>2.3217889999999999E-5</c:v>
                </c:pt>
                <c:pt idx="32712">
                  <c:v>2.3215939999999998E-5</c:v>
                </c:pt>
                <c:pt idx="32713">
                  <c:v>2.3214040000000001E-5</c:v>
                </c:pt>
                <c:pt idx="32714">
                  <c:v>2.321214E-5</c:v>
                </c:pt>
                <c:pt idx="32715">
                  <c:v>2.3210229999999999E-5</c:v>
                </c:pt>
                <c:pt idx="32716">
                  <c:v>2.320836E-5</c:v>
                </c:pt>
                <c:pt idx="32717">
                  <c:v>2.320651E-5</c:v>
                </c:pt>
                <c:pt idx="32718">
                  <c:v>2.3204650000000002E-5</c:v>
                </c:pt>
                <c:pt idx="32719">
                  <c:v>2.3202779999999999E-5</c:v>
                </c:pt>
                <c:pt idx="32720">
                  <c:v>2.3200820000000001E-5</c:v>
                </c:pt>
                <c:pt idx="32721">
                  <c:v>2.3198939999999998E-5</c:v>
                </c:pt>
                <c:pt idx="32722">
                  <c:v>2.319702E-5</c:v>
                </c:pt>
                <c:pt idx="32723">
                  <c:v>2.3195980000000001E-5</c:v>
                </c:pt>
                <c:pt idx="32724">
                  <c:v>2.31914E-5</c:v>
                </c:pt>
                <c:pt idx="32725">
                  <c:v>2.3185729999999999E-5</c:v>
                </c:pt>
                <c:pt idx="32726">
                  <c:v>2.3180389999999998E-5</c:v>
                </c:pt>
                <c:pt idx="32727">
                  <c:v>2.317566E-5</c:v>
                </c:pt>
                <c:pt idx="32728">
                  <c:v>2.3170519999999999E-5</c:v>
                </c:pt>
                <c:pt idx="32729">
                  <c:v>2.3166829999999999E-5</c:v>
                </c:pt>
                <c:pt idx="32730">
                  <c:v>2.316424E-5</c:v>
                </c:pt>
                <c:pt idx="32731">
                  <c:v>2.3162610000000001E-5</c:v>
                </c:pt>
                <c:pt idx="32732">
                  <c:v>2.3161780000000001E-5</c:v>
                </c:pt>
                <c:pt idx="32733">
                  <c:v>2.316138E-5</c:v>
                </c:pt>
                <c:pt idx="32734">
                  <c:v>2.316104E-5</c:v>
                </c:pt>
                <c:pt idx="32735">
                  <c:v>2.3160180000000001E-5</c:v>
                </c:pt>
                <c:pt idx="32736">
                  <c:v>2.3158870000000001E-5</c:v>
                </c:pt>
                <c:pt idx="32737">
                  <c:v>2.3156999999999999E-5</c:v>
                </c:pt>
                <c:pt idx="32738">
                  <c:v>2.3154579999999999E-5</c:v>
                </c:pt>
                <c:pt idx="32739">
                  <c:v>2.315183E-5</c:v>
                </c:pt>
                <c:pt idx="32740">
                  <c:v>2.3148890000000001E-5</c:v>
                </c:pt>
                <c:pt idx="32741">
                  <c:v>2.314602E-5</c:v>
                </c:pt>
                <c:pt idx="32742">
                  <c:v>2.314331E-5</c:v>
                </c:pt>
                <c:pt idx="32743">
                  <c:v>2.3140919999999999E-5</c:v>
                </c:pt>
                <c:pt idx="32744">
                  <c:v>2.3138789999999999E-5</c:v>
                </c:pt>
                <c:pt idx="32745">
                  <c:v>2.3136949999999999E-5</c:v>
                </c:pt>
                <c:pt idx="32746">
                  <c:v>2.3135259999999999E-5</c:v>
                </c:pt>
                <c:pt idx="32747">
                  <c:v>2.313368E-5</c:v>
                </c:pt>
                <c:pt idx="32748">
                  <c:v>2.3132040000000001E-5</c:v>
                </c:pt>
                <c:pt idx="32749">
                  <c:v>2.313038E-5</c:v>
                </c:pt>
                <c:pt idx="32750">
                  <c:v>2.3128550000000001E-5</c:v>
                </c:pt>
                <c:pt idx="32751">
                  <c:v>2.3126629999999998E-5</c:v>
                </c:pt>
                <c:pt idx="32752">
                  <c:v>2.3124590000000001E-5</c:v>
                </c:pt>
                <c:pt idx="32753">
                  <c:v>2.3122510000000002E-5</c:v>
                </c:pt>
                <c:pt idx="32754">
                  <c:v>2.3120379999999998E-5</c:v>
                </c:pt>
                <c:pt idx="32755">
                  <c:v>2.3118280000000001E-5</c:v>
                </c:pt>
                <c:pt idx="32756">
                  <c:v>2.3116129999999999E-5</c:v>
                </c:pt>
                <c:pt idx="32757">
                  <c:v>2.3114130000000002E-5</c:v>
                </c:pt>
                <c:pt idx="32758">
                  <c:v>2.311217E-5</c:v>
                </c:pt>
                <c:pt idx="32759">
                  <c:v>2.3110250000000001E-5</c:v>
                </c:pt>
                <c:pt idx="32760">
                  <c:v>2.3108379999999999E-5</c:v>
                </c:pt>
                <c:pt idx="32761">
                  <c:v>2.310655E-5</c:v>
                </c:pt>
                <c:pt idx="32762">
                  <c:v>2.3104680000000001E-5</c:v>
                </c:pt>
                <c:pt idx="32763">
                  <c:v>2.3102830000000001E-5</c:v>
                </c:pt>
                <c:pt idx="32764">
                  <c:v>2.3100950000000001E-5</c:v>
                </c:pt>
                <c:pt idx="32765">
                  <c:v>2.30991E-5</c:v>
                </c:pt>
                <c:pt idx="32766">
                  <c:v>2.3097220000000001E-5</c:v>
                </c:pt>
                <c:pt idx="32767">
                  <c:v>2.309537E-5</c:v>
                </c:pt>
                <c:pt idx="32768">
                  <c:v>2.3093459999999999E-5</c:v>
                </c:pt>
                <c:pt idx="32769">
                  <c:v>2.3091560000000002E-5</c:v>
                </c:pt>
                <c:pt idx="32770">
                  <c:v>2.308955E-5</c:v>
                </c:pt>
                <c:pt idx="32771">
                  <c:v>2.3087639999999998E-5</c:v>
                </c:pt>
                <c:pt idx="32772">
                  <c:v>2.3085619999999999E-5</c:v>
                </c:pt>
                <c:pt idx="32773">
                  <c:v>2.3083719999999999E-5</c:v>
                </c:pt>
                <c:pt idx="32774">
                  <c:v>2.3081820000000001E-5</c:v>
                </c:pt>
                <c:pt idx="32775">
                  <c:v>2.307996E-5</c:v>
                </c:pt>
                <c:pt idx="32776">
                  <c:v>2.3078130000000001E-5</c:v>
                </c:pt>
                <c:pt idx="32777">
                  <c:v>2.3076340000000001E-5</c:v>
                </c:pt>
                <c:pt idx="32778">
                  <c:v>2.3074500000000001E-5</c:v>
                </c:pt>
                <c:pt idx="32779">
                  <c:v>2.3072689999999999E-5</c:v>
                </c:pt>
                <c:pt idx="32780">
                  <c:v>2.3070789999999999E-5</c:v>
                </c:pt>
                <c:pt idx="32781">
                  <c:v>2.3068899999999999E-5</c:v>
                </c:pt>
                <c:pt idx="32782">
                  <c:v>2.3066909999999998E-5</c:v>
                </c:pt>
                <c:pt idx="32783">
                  <c:v>2.30651E-5</c:v>
                </c:pt>
                <c:pt idx="32784">
                  <c:v>2.3063320000000001E-5</c:v>
                </c:pt>
                <c:pt idx="32785">
                  <c:v>2.306156E-5</c:v>
                </c:pt>
                <c:pt idx="32786">
                  <c:v>2.3059749999999999E-5</c:v>
                </c:pt>
                <c:pt idx="32787">
                  <c:v>2.3057819999999999E-5</c:v>
                </c:pt>
                <c:pt idx="32788">
                  <c:v>2.3055979999999999E-5</c:v>
                </c:pt>
                <c:pt idx="32789">
                  <c:v>2.305415E-5</c:v>
                </c:pt>
                <c:pt idx="32790">
                  <c:v>2.3052249999999999E-5</c:v>
                </c:pt>
                <c:pt idx="32791">
                  <c:v>2.3050349999999999E-5</c:v>
                </c:pt>
                <c:pt idx="32792">
                  <c:v>2.3048369999999999E-5</c:v>
                </c:pt>
                <c:pt idx="32793">
                  <c:v>2.304655E-5</c:v>
                </c:pt>
                <c:pt idx="32794">
                  <c:v>2.3044739999999999E-5</c:v>
                </c:pt>
                <c:pt idx="32795">
                  <c:v>2.3042920000000001E-5</c:v>
                </c:pt>
                <c:pt idx="32796">
                  <c:v>2.3041080000000001E-5</c:v>
                </c:pt>
                <c:pt idx="32797">
                  <c:v>2.3039259999999999E-5</c:v>
                </c:pt>
                <c:pt idx="32798">
                  <c:v>2.3037419999999999E-5</c:v>
                </c:pt>
                <c:pt idx="32799">
                  <c:v>2.303564E-5</c:v>
                </c:pt>
                <c:pt idx="32800">
                  <c:v>2.3033820000000001E-5</c:v>
                </c:pt>
                <c:pt idx="32801">
                  <c:v>2.303192E-5</c:v>
                </c:pt>
                <c:pt idx="32802">
                  <c:v>2.3030149999999998E-5</c:v>
                </c:pt>
                <c:pt idx="32803">
                  <c:v>2.302833E-5</c:v>
                </c:pt>
                <c:pt idx="32804">
                  <c:v>2.3026500000000001E-5</c:v>
                </c:pt>
                <c:pt idx="32805">
                  <c:v>2.302461E-5</c:v>
                </c:pt>
                <c:pt idx="32806">
                  <c:v>2.302277E-5</c:v>
                </c:pt>
                <c:pt idx="32807">
                  <c:v>2.3020930000000001E-5</c:v>
                </c:pt>
                <c:pt idx="32808">
                  <c:v>2.3019090000000001E-5</c:v>
                </c:pt>
                <c:pt idx="32809">
                  <c:v>2.3017169999999998E-5</c:v>
                </c:pt>
                <c:pt idx="32810">
                  <c:v>2.3015410000000001E-5</c:v>
                </c:pt>
                <c:pt idx="32811">
                  <c:v>2.3013570000000001E-5</c:v>
                </c:pt>
                <c:pt idx="32812">
                  <c:v>2.3011799999999999E-5</c:v>
                </c:pt>
                <c:pt idx="32813">
                  <c:v>2.3009940000000001E-5</c:v>
                </c:pt>
                <c:pt idx="32814">
                  <c:v>2.300814E-5</c:v>
                </c:pt>
                <c:pt idx="32815">
                  <c:v>2.3006279999999999E-5</c:v>
                </c:pt>
                <c:pt idx="32816">
                  <c:v>2.3004439999999999E-5</c:v>
                </c:pt>
                <c:pt idx="32817">
                  <c:v>2.3002630000000001E-5</c:v>
                </c:pt>
                <c:pt idx="32818">
                  <c:v>2.300082E-5</c:v>
                </c:pt>
                <c:pt idx="32819">
                  <c:v>2.299893E-5</c:v>
                </c:pt>
                <c:pt idx="32820">
                  <c:v>2.2997150000000001E-5</c:v>
                </c:pt>
                <c:pt idx="32821">
                  <c:v>2.299535E-5</c:v>
                </c:pt>
                <c:pt idx="32822">
                  <c:v>2.299356E-5</c:v>
                </c:pt>
                <c:pt idx="32823">
                  <c:v>2.2991790000000002E-5</c:v>
                </c:pt>
                <c:pt idx="32824">
                  <c:v>2.298997E-5</c:v>
                </c:pt>
                <c:pt idx="32825">
                  <c:v>2.2988109999999998E-5</c:v>
                </c:pt>
                <c:pt idx="32826">
                  <c:v>2.2986229999999999E-5</c:v>
                </c:pt>
                <c:pt idx="32827">
                  <c:v>2.2984330000000002E-5</c:v>
                </c:pt>
                <c:pt idx="32828">
                  <c:v>2.2982530000000001E-5</c:v>
                </c:pt>
                <c:pt idx="32829">
                  <c:v>2.298068E-5</c:v>
                </c:pt>
                <c:pt idx="32830">
                  <c:v>2.2978940000000001E-5</c:v>
                </c:pt>
                <c:pt idx="32831">
                  <c:v>2.297714E-5</c:v>
                </c:pt>
                <c:pt idx="32832">
                  <c:v>2.297544E-5</c:v>
                </c:pt>
                <c:pt idx="32833">
                  <c:v>2.2973679999999999E-5</c:v>
                </c:pt>
                <c:pt idx="32834">
                  <c:v>2.2971920000000001E-5</c:v>
                </c:pt>
                <c:pt idx="32835">
                  <c:v>2.2970030000000001E-5</c:v>
                </c:pt>
                <c:pt idx="32836">
                  <c:v>2.2968090000000001E-5</c:v>
                </c:pt>
                <c:pt idx="32837">
                  <c:v>2.2966229999999999E-5</c:v>
                </c:pt>
                <c:pt idx="32838">
                  <c:v>2.29644E-5</c:v>
                </c:pt>
                <c:pt idx="32839">
                  <c:v>2.2962599999999999E-5</c:v>
                </c:pt>
                <c:pt idx="32840">
                  <c:v>2.296082E-5</c:v>
                </c:pt>
                <c:pt idx="32841">
                  <c:v>2.2959049999999998E-5</c:v>
                </c:pt>
                <c:pt idx="32842">
                  <c:v>2.2957290000000001E-5</c:v>
                </c:pt>
                <c:pt idx="32843">
                  <c:v>2.2955479999999999E-5</c:v>
                </c:pt>
                <c:pt idx="32844">
                  <c:v>2.2953720000000002E-5</c:v>
                </c:pt>
                <c:pt idx="32845">
                  <c:v>2.2951889999999999E-5</c:v>
                </c:pt>
                <c:pt idx="32846">
                  <c:v>2.2950099999999999E-5</c:v>
                </c:pt>
                <c:pt idx="32847">
                  <c:v>2.2948249999999998E-5</c:v>
                </c:pt>
                <c:pt idx="32848">
                  <c:v>2.2946400000000001E-5</c:v>
                </c:pt>
                <c:pt idx="32849">
                  <c:v>2.2944600000000001E-5</c:v>
                </c:pt>
                <c:pt idx="32850">
                  <c:v>2.29428E-5</c:v>
                </c:pt>
                <c:pt idx="32851">
                  <c:v>2.2940989999999999E-5</c:v>
                </c:pt>
                <c:pt idx="32852">
                  <c:v>2.2939180000000001E-5</c:v>
                </c:pt>
                <c:pt idx="32853">
                  <c:v>2.2937300000000001E-5</c:v>
                </c:pt>
                <c:pt idx="32854">
                  <c:v>2.2935569999999999E-5</c:v>
                </c:pt>
                <c:pt idx="32855">
                  <c:v>2.2933779999999999E-5</c:v>
                </c:pt>
                <c:pt idx="32856">
                  <c:v>2.2931979999999999E-5</c:v>
                </c:pt>
                <c:pt idx="32857">
                  <c:v>2.2930099999999999E-5</c:v>
                </c:pt>
                <c:pt idx="32858">
                  <c:v>2.2928340000000001E-5</c:v>
                </c:pt>
                <c:pt idx="32859">
                  <c:v>2.2926550000000002E-5</c:v>
                </c:pt>
                <c:pt idx="32860">
                  <c:v>2.2924750000000001E-5</c:v>
                </c:pt>
                <c:pt idx="32861">
                  <c:v>2.2922969999999998E-5</c:v>
                </c:pt>
                <c:pt idx="32862">
                  <c:v>2.2921160000000001E-5</c:v>
                </c:pt>
                <c:pt idx="32863">
                  <c:v>2.2919330000000001E-5</c:v>
                </c:pt>
                <c:pt idx="32864">
                  <c:v>2.291747E-5</c:v>
                </c:pt>
                <c:pt idx="32865">
                  <c:v>2.2915640000000001E-5</c:v>
                </c:pt>
                <c:pt idx="32866">
                  <c:v>2.2913829999999999E-5</c:v>
                </c:pt>
                <c:pt idx="32867">
                  <c:v>2.2912029999999999E-5</c:v>
                </c:pt>
                <c:pt idx="32868">
                  <c:v>2.2910220000000001E-5</c:v>
                </c:pt>
                <c:pt idx="32869">
                  <c:v>2.2908399999999999E-5</c:v>
                </c:pt>
                <c:pt idx="32870">
                  <c:v>2.290658E-5</c:v>
                </c:pt>
                <c:pt idx="32871">
                  <c:v>2.2904700000000001E-5</c:v>
                </c:pt>
                <c:pt idx="32872">
                  <c:v>2.290294E-5</c:v>
                </c:pt>
                <c:pt idx="32873">
                  <c:v>2.2901170000000002E-5</c:v>
                </c:pt>
                <c:pt idx="32874">
                  <c:v>2.2899489999999999E-5</c:v>
                </c:pt>
                <c:pt idx="32875">
                  <c:v>2.2897749999999999E-5</c:v>
                </c:pt>
                <c:pt idx="32876">
                  <c:v>2.289596E-5</c:v>
                </c:pt>
                <c:pt idx="32877">
                  <c:v>2.2894149999999998E-5</c:v>
                </c:pt>
                <c:pt idx="32878">
                  <c:v>2.289234E-5</c:v>
                </c:pt>
                <c:pt idx="32879">
                  <c:v>2.2890519999999998E-5</c:v>
                </c:pt>
                <c:pt idx="32880">
                  <c:v>2.288865E-5</c:v>
                </c:pt>
                <c:pt idx="32881">
                  <c:v>2.2886839999999999E-5</c:v>
                </c:pt>
                <c:pt idx="32882">
                  <c:v>2.2885009999999999E-5</c:v>
                </c:pt>
                <c:pt idx="32883">
                  <c:v>2.2883240000000001E-5</c:v>
                </c:pt>
                <c:pt idx="32884">
                  <c:v>2.2881460000000002E-5</c:v>
                </c:pt>
                <c:pt idx="32885">
                  <c:v>2.2879700000000001E-5</c:v>
                </c:pt>
                <c:pt idx="32886">
                  <c:v>2.2877870000000001E-5</c:v>
                </c:pt>
                <c:pt idx="32887">
                  <c:v>2.2876049999999999E-5</c:v>
                </c:pt>
                <c:pt idx="32888">
                  <c:v>2.2874180000000001E-5</c:v>
                </c:pt>
                <c:pt idx="32889">
                  <c:v>2.2872359999999999E-5</c:v>
                </c:pt>
                <c:pt idx="32890">
                  <c:v>2.2870450000000001E-5</c:v>
                </c:pt>
                <c:pt idx="32891">
                  <c:v>2.2868679999999999E-5</c:v>
                </c:pt>
                <c:pt idx="32892">
                  <c:v>2.2866849999999999E-5</c:v>
                </c:pt>
                <c:pt idx="32893">
                  <c:v>2.2865040000000002E-5</c:v>
                </c:pt>
                <c:pt idx="32894">
                  <c:v>2.2863390000000001E-5</c:v>
                </c:pt>
                <c:pt idx="32895">
                  <c:v>2.286172E-5</c:v>
                </c:pt>
                <c:pt idx="32896">
                  <c:v>2.2860000000000001E-5</c:v>
                </c:pt>
                <c:pt idx="32897">
                  <c:v>2.285823E-5</c:v>
                </c:pt>
                <c:pt idx="32898">
                  <c:v>2.285635E-5</c:v>
                </c:pt>
                <c:pt idx="32899">
                  <c:v>2.285455E-5</c:v>
                </c:pt>
                <c:pt idx="32900">
                  <c:v>2.285271E-5</c:v>
                </c:pt>
                <c:pt idx="32901">
                  <c:v>2.2850840000000001E-5</c:v>
                </c:pt>
                <c:pt idx="32902">
                  <c:v>2.2848900000000001E-5</c:v>
                </c:pt>
                <c:pt idx="32903">
                  <c:v>2.2847E-5</c:v>
                </c:pt>
                <c:pt idx="32904">
                  <c:v>2.284521E-5</c:v>
                </c:pt>
                <c:pt idx="32905">
                  <c:v>2.2843390000000002E-5</c:v>
                </c:pt>
                <c:pt idx="32906">
                  <c:v>2.2841699999999999E-5</c:v>
                </c:pt>
                <c:pt idx="32907">
                  <c:v>2.283993E-5</c:v>
                </c:pt>
                <c:pt idx="32908">
                  <c:v>2.2838219999999999E-5</c:v>
                </c:pt>
                <c:pt idx="32909">
                  <c:v>2.2836419999999998E-5</c:v>
                </c:pt>
                <c:pt idx="32910">
                  <c:v>2.2834629999999999E-5</c:v>
                </c:pt>
                <c:pt idx="32911">
                  <c:v>2.2832820000000001E-5</c:v>
                </c:pt>
                <c:pt idx="32912">
                  <c:v>2.2831009999999999E-5</c:v>
                </c:pt>
                <c:pt idx="32913">
                  <c:v>2.2829150000000001E-5</c:v>
                </c:pt>
                <c:pt idx="32914">
                  <c:v>2.2827360000000002E-5</c:v>
                </c:pt>
                <c:pt idx="32915">
                  <c:v>2.2825619999999998E-5</c:v>
                </c:pt>
                <c:pt idx="32916">
                  <c:v>2.2823789999999999E-5</c:v>
                </c:pt>
                <c:pt idx="32917">
                  <c:v>2.2821880000000001E-5</c:v>
                </c:pt>
                <c:pt idx="32918">
                  <c:v>2.282007E-5</c:v>
                </c:pt>
                <c:pt idx="32919">
                  <c:v>2.2818240000000001E-5</c:v>
                </c:pt>
                <c:pt idx="32920">
                  <c:v>2.2816410000000001E-5</c:v>
                </c:pt>
                <c:pt idx="32921">
                  <c:v>2.2814589999999999E-5</c:v>
                </c:pt>
                <c:pt idx="32922">
                  <c:v>2.2812820000000001E-5</c:v>
                </c:pt>
                <c:pt idx="32923">
                  <c:v>2.2811049999999999E-5</c:v>
                </c:pt>
                <c:pt idx="32924">
                  <c:v>2.2809349999999999E-5</c:v>
                </c:pt>
                <c:pt idx="32925">
                  <c:v>2.2807600000000002E-5</c:v>
                </c:pt>
                <c:pt idx="32926">
                  <c:v>2.2805900000000001E-5</c:v>
                </c:pt>
                <c:pt idx="32927">
                  <c:v>2.280409E-5</c:v>
                </c:pt>
                <c:pt idx="32928">
                  <c:v>2.28023E-5</c:v>
                </c:pt>
                <c:pt idx="32929">
                  <c:v>2.2800420000000001E-5</c:v>
                </c:pt>
                <c:pt idx="32930">
                  <c:v>2.2798549999999999E-5</c:v>
                </c:pt>
                <c:pt idx="32931">
                  <c:v>2.2796609999999999E-5</c:v>
                </c:pt>
                <c:pt idx="32932">
                  <c:v>2.279469E-5</c:v>
                </c:pt>
                <c:pt idx="32933">
                  <c:v>2.279285E-5</c:v>
                </c:pt>
                <c:pt idx="32934">
                  <c:v>2.2791120000000001E-5</c:v>
                </c:pt>
                <c:pt idx="32935">
                  <c:v>2.2789399999999999E-5</c:v>
                </c:pt>
                <c:pt idx="32936">
                  <c:v>2.2787680000000001E-5</c:v>
                </c:pt>
                <c:pt idx="32937">
                  <c:v>2.2785959999999999E-5</c:v>
                </c:pt>
                <c:pt idx="32938">
                  <c:v>2.2784100000000001E-5</c:v>
                </c:pt>
                <c:pt idx="32939">
                  <c:v>2.2782360000000001E-5</c:v>
                </c:pt>
                <c:pt idx="32940">
                  <c:v>2.2780510000000001E-5</c:v>
                </c:pt>
                <c:pt idx="32941">
                  <c:v>2.2778699999999999E-5</c:v>
                </c:pt>
                <c:pt idx="32942">
                  <c:v>2.2776759999999999E-5</c:v>
                </c:pt>
                <c:pt idx="32943">
                  <c:v>2.2775040000000001E-5</c:v>
                </c:pt>
                <c:pt idx="32944">
                  <c:v>2.277324E-5</c:v>
                </c:pt>
                <c:pt idx="32945">
                  <c:v>2.2771420000000002E-5</c:v>
                </c:pt>
                <c:pt idx="32946">
                  <c:v>2.2769580000000002E-5</c:v>
                </c:pt>
                <c:pt idx="32947">
                  <c:v>2.276771E-5</c:v>
                </c:pt>
                <c:pt idx="32948">
                  <c:v>2.2765859999999999E-5</c:v>
                </c:pt>
                <c:pt idx="32949">
                  <c:v>2.276404E-5</c:v>
                </c:pt>
                <c:pt idx="32950">
                  <c:v>2.276229E-5</c:v>
                </c:pt>
                <c:pt idx="32951">
                  <c:v>2.27606E-5</c:v>
                </c:pt>
                <c:pt idx="32952">
                  <c:v>2.27589E-5</c:v>
                </c:pt>
                <c:pt idx="32953">
                  <c:v>2.2757139999999999E-5</c:v>
                </c:pt>
                <c:pt idx="32954">
                  <c:v>2.275532E-5</c:v>
                </c:pt>
                <c:pt idx="32955">
                  <c:v>2.2753409999999999E-5</c:v>
                </c:pt>
                <c:pt idx="32956">
                  <c:v>2.2751569999999999E-5</c:v>
                </c:pt>
                <c:pt idx="32957">
                  <c:v>2.274965E-5</c:v>
                </c:pt>
                <c:pt idx="32958">
                  <c:v>2.2747870000000001E-5</c:v>
                </c:pt>
                <c:pt idx="32959">
                  <c:v>2.2746090000000002E-5</c:v>
                </c:pt>
                <c:pt idx="32960">
                  <c:v>2.274423E-5</c:v>
                </c:pt>
                <c:pt idx="32961">
                  <c:v>2.2742519999999999E-5</c:v>
                </c:pt>
                <c:pt idx="32962">
                  <c:v>2.2740750000000001E-5</c:v>
                </c:pt>
                <c:pt idx="32963">
                  <c:v>2.2738979999999999E-5</c:v>
                </c:pt>
                <c:pt idx="32964">
                  <c:v>2.2737080000000002E-5</c:v>
                </c:pt>
                <c:pt idx="32965">
                  <c:v>2.273532E-5</c:v>
                </c:pt>
                <c:pt idx="32966">
                  <c:v>2.2733509999999999E-5</c:v>
                </c:pt>
                <c:pt idx="32967">
                  <c:v>2.2731700000000001E-5</c:v>
                </c:pt>
                <c:pt idx="32968">
                  <c:v>2.272989E-5</c:v>
                </c:pt>
                <c:pt idx="32969">
                  <c:v>2.2728020000000001E-5</c:v>
                </c:pt>
                <c:pt idx="32970">
                  <c:v>2.272616E-5</c:v>
                </c:pt>
                <c:pt idx="32971">
                  <c:v>2.2724399999999999E-5</c:v>
                </c:pt>
                <c:pt idx="32972">
                  <c:v>2.2722649999999998E-5</c:v>
                </c:pt>
                <c:pt idx="32973">
                  <c:v>2.2720769999999999E-5</c:v>
                </c:pt>
                <c:pt idx="32974">
                  <c:v>2.2719079999999999E-5</c:v>
                </c:pt>
                <c:pt idx="32975">
                  <c:v>2.2717360000000001E-5</c:v>
                </c:pt>
                <c:pt idx="32976">
                  <c:v>2.2715570000000001E-5</c:v>
                </c:pt>
                <c:pt idx="32977">
                  <c:v>2.2713680000000001E-5</c:v>
                </c:pt>
                <c:pt idx="32978">
                  <c:v>2.2711809999999999E-5</c:v>
                </c:pt>
                <c:pt idx="32979">
                  <c:v>2.270993E-5</c:v>
                </c:pt>
                <c:pt idx="32980">
                  <c:v>2.27081E-5</c:v>
                </c:pt>
                <c:pt idx="32981">
                  <c:v>2.2706239999999999E-5</c:v>
                </c:pt>
                <c:pt idx="32982">
                  <c:v>2.270446E-5</c:v>
                </c:pt>
                <c:pt idx="32983">
                  <c:v>2.270267E-5</c:v>
                </c:pt>
                <c:pt idx="32984">
                  <c:v>2.2700919999999999E-5</c:v>
                </c:pt>
                <c:pt idx="32985">
                  <c:v>2.2699150000000001E-5</c:v>
                </c:pt>
                <c:pt idx="32986">
                  <c:v>2.2697369999999998E-5</c:v>
                </c:pt>
                <c:pt idx="32987">
                  <c:v>2.2695570000000001E-5</c:v>
                </c:pt>
                <c:pt idx="32988">
                  <c:v>2.269376E-5</c:v>
                </c:pt>
                <c:pt idx="32989">
                  <c:v>2.2691909999999999E-5</c:v>
                </c:pt>
                <c:pt idx="32990">
                  <c:v>2.2690090000000001E-5</c:v>
                </c:pt>
                <c:pt idx="32991">
                  <c:v>2.268824E-5</c:v>
                </c:pt>
                <c:pt idx="32992">
                  <c:v>2.268644E-5</c:v>
                </c:pt>
                <c:pt idx="32993">
                  <c:v>2.2684639999999999E-5</c:v>
                </c:pt>
                <c:pt idx="32994">
                  <c:v>2.2682870000000001E-5</c:v>
                </c:pt>
                <c:pt idx="32995">
                  <c:v>2.268107E-5</c:v>
                </c:pt>
                <c:pt idx="32996">
                  <c:v>2.2679219999999999E-5</c:v>
                </c:pt>
                <c:pt idx="32997">
                  <c:v>2.2677400000000001E-5</c:v>
                </c:pt>
                <c:pt idx="32998">
                  <c:v>2.2675560000000001E-5</c:v>
                </c:pt>
                <c:pt idx="32999">
                  <c:v>2.267375E-5</c:v>
                </c:pt>
                <c:pt idx="33000">
                  <c:v>2.2671890000000002E-5</c:v>
                </c:pt>
                <c:pt idx="33001">
                  <c:v>2.267007E-5</c:v>
                </c:pt>
                <c:pt idx="33002">
                  <c:v>2.2668200000000001E-5</c:v>
                </c:pt>
                <c:pt idx="33003">
                  <c:v>2.266635E-5</c:v>
                </c:pt>
                <c:pt idx="33004">
                  <c:v>2.2664449999999999E-5</c:v>
                </c:pt>
                <c:pt idx="33005">
                  <c:v>2.266281E-5</c:v>
                </c:pt>
                <c:pt idx="33006">
                  <c:v>2.2660990000000001E-5</c:v>
                </c:pt>
                <c:pt idx="33007">
                  <c:v>2.2659309999999999E-5</c:v>
                </c:pt>
                <c:pt idx="33008">
                  <c:v>2.2657459999999998E-5</c:v>
                </c:pt>
                <c:pt idx="33009">
                  <c:v>2.265569E-5</c:v>
                </c:pt>
                <c:pt idx="33010">
                  <c:v>2.2653860000000001E-5</c:v>
                </c:pt>
                <c:pt idx="33011">
                  <c:v>2.2651999999999999E-5</c:v>
                </c:pt>
                <c:pt idx="33012">
                  <c:v>2.2649990000000001E-5</c:v>
                </c:pt>
                <c:pt idx="33013">
                  <c:v>2.2648259999999999E-5</c:v>
                </c:pt>
                <c:pt idx="33014">
                  <c:v>2.264654E-5</c:v>
                </c:pt>
                <c:pt idx="33015">
                  <c:v>2.26448E-5</c:v>
                </c:pt>
                <c:pt idx="33016">
                  <c:v>2.2642979999999998E-5</c:v>
                </c:pt>
                <c:pt idx="33017">
                  <c:v>2.2640990000000002E-5</c:v>
                </c:pt>
                <c:pt idx="33018">
                  <c:v>2.2639159999999999E-5</c:v>
                </c:pt>
                <c:pt idx="33019">
                  <c:v>2.2637359999999998E-5</c:v>
                </c:pt>
                <c:pt idx="33020">
                  <c:v>2.263559E-5</c:v>
                </c:pt>
                <c:pt idx="33021">
                  <c:v>2.2633679999999998E-5</c:v>
                </c:pt>
                <c:pt idx="33022">
                  <c:v>2.2631949999999999E-5</c:v>
                </c:pt>
                <c:pt idx="33023">
                  <c:v>2.2630190000000002E-5</c:v>
                </c:pt>
                <c:pt idx="33024">
                  <c:v>2.262832E-5</c:v>
                </c:pt>
                <c:pt idx="33025">
                  <c:v>2.2626600000000001E-5</c:v>
                </c:pt>
                <c:pt idx="33026">
                  <c:v>2.262469E-5</c:v>
                </c:pt>
                <c:pt idx="33027">
                  <c:v>2.2622929999999999E-5</c:v>
                </c:pt>
                <c:pt idx="33028">
                  <c:v>2.262111E-5</c:v>
                </c:pt>
                <c:pt idx="33029">
                  <c:v>2.2619290000000001E-5</c:v>
                </c:pt>
                <c:pt idx="33030">
                  <c:v>2.2617400000000001E-5</c:v>
                </c:pt>
                <c:pt idx="33031">
                  <c:v>2.261559E-5</c:v>
                </c:pt>
                <c:pt idx="33032">
                  <c:v>2.2613729999999999E-5</c:v>
                </c:pt>
                <c:pt idx="33033">
                  <c:v>2.2611980000000002E-5</c:v>
                </c:pt>
                <c:pt idx="33034">
                  <c:v>2.261017E-5</c:v>
                </c:pt>
                <c:pt idx="33035">
                  <c:v>2.260837E-5</c:v>
                </c:pt>
                <c:pt idx="33036">
                  <c:v>2.260663E-5</c:v>
                </c:pt>
                <c:pt idx="33037">
                  <c:v>2.260484E-5</c:v>
                </c:pt>
                <c:pt idx="33038">
                  <c:v>2.2603060000000001E-5</c:v>
                </c:pt>
                <c:pt idx="33039">
                  <c:v>2.2601220000000001E-5</c:v>
                </c:pt>
                <c:pt idx="33040">
                  <c:v>2.2599380000000001E-5</c:v>
                </c:pt>
                <c:pt idx="33041">
                  <c:v>2.259748E-5</c:v>
                </c:pt>
                <c:pt idx="33042">
                  <c:v>2.2595619999999999E-5</c:v>
                </c:pt>
                <c:pt idx="33043">
                  <c:v>2.2593689999999999E-5</c:v>
                </c:pt>
                <c:pt idx="33044">
                  <c:v>2.2591789999999999E-5</c:v>
                </c:pt>
                <c:pt idx="33045">
                  <c:v>2.2589999999999999E-5</c:v>
                </c:pt>
                <c:pt idx="33046">
                  <c:v>2.2588290000000001E-5</c:v>
                </c:pt>
                <c:pt idx="33047">
                  <c:v>2.2586519999999999E-5</c:v>
                </c:pt>
                <c:pt idx="33048">
                  <c:v>2.2584679999999999E-5</c:v>
                </c:pt>
                <c:pt idx="33049">
                  <c:v>2.2582969999999998E-5</c:v>
                </c:pt>
                <c:pt idx="33050">
                  <c:v>2.2581120000000001E-5</c:v>
                </c:pt>
                <c:pt idx="33051">
                  <c:v>2.2579389999999999E-5</c:v>
                </c:pt>
                <c:pt idx="33052">
                  <c:v>2.2577580000000001E-5</c:v>
                </c:pt>
                <c:pt idx="33053">
                  <c:v>2.2575650000000001E-5</c:v>
                </c:pt>
                <c:pt idx="33054">
                  <c:v>2.2573810000000001E-5</c:v>
                </c:pt>
                <c:pt idx="33055">
                  <c:v>2.257186E-5</c:v>
                </c:pt>
                <c:pt idx="33056">
                  <c:v>2.2570030000000001E-5</c:v>
                </c:pt>
                <c:pt idx="33057">
                  <c:v>2.2568209999999999E-5</c:v>
                </c:pt>
                <c:pt idx="33058">
                  <c:v>2.2566340000000001E-5</c:v>
                </c:pt>
                <c:pt idx="33059">
                  <c:v>2.2564569999999999E-5</c:v>
                </c:pt>
                <c:pt idx="33060">
                  <c:v>2.256275E-5</c:v>
                </c:pt>
                <c:pt idx="33061">
                  <c:v>2.256101E-5</c:v>
                </c:pt>
                <c:pt idx="33062">
                  <c:v>2.2559230000000001E-5</c:v>
                </c:pt>
                <c:pt idx="33063">
                  <c:v>2.2557459999999999E-5</c:v>
                </c:pt>
                <c:pt idx="33064">
                  <c:v>2.255563E-5</c:v>
                </c:pt>
                <c:pt idx="33065">
                  <c:v>2.2553729999999999E-5</c:v>
                </c:pt>
                <c:pt idx="33066">
                  <c:v>2.2551889999999999E-5</c:v>
                </c:pt>
                <c:pt idx="33067">
                  <c:v>2.2549999999999999E-5</c:v>
                </c:pt>
                <c:pt idx="33068">
                  <c:v>2.2548140000000001E-5</c:v>
                </c:pt>
                <c:pt idx="33069">
                  <c:v>2.254628E-5</c:v>
                </c:pt>
                <c:pt idx="33070">
                  <c:v>2.2544450000000001E-5</c:v>
                </c:pt>
                <c:pt idx="33071">
                  <c:v>2.2542620000000001E-5</c:v>
                </c:pt>
                <c:pt idx="33072">
                  <c:v>2.254085E-5</c:v>
                </c:pt>
                <c:pt idx="33073">
                  <c:v>2.2539080000000001E-5</c:v>
                </c:pt>
                <c:pt idx="33074">
                  <c:v>2.2537349999999999E-5</c:v>
                </c:pt>
                <c:pt idx="33075">
                  <c:v>2.2535559999999999E-5</c:v>
                </c:pt>
                <c:pt idx="33076">
                  <c:v>2.2533760000000002E-5</c:v>
                </c:pt>
                <c:pt idx="33077">
                  <c:v>2.2531929999999999E-5</c:v>
                </c:pt>
                <c:pt idx="33078">
                  <c:v>2.2530070000000001E-5</c:v>
                </c:pt>
                <c:pt idx="33079">
                  <c:v>2.252821E-5</c:v>
                </c:pt>
                <c:pt idx="33080">
                  <c:v>2.2526340000000001E-5</c:v>
                </c:pt>
                <c:pt idx="33081">
                  <c:v>2.2524469999999999E-5</c:v>
                </c:pt>
                <c:pt idx="33082">
                  <c:v>2.2522610000000001E-5</c:v>
                </c:pt>
                <c:pt idx="33083">
                  <c:v>2.252076E-5</c:v>
                </c:pt>
                <c:pt idx="33084">
                  <c:v>2.2518840000000001E-5</c:v>
                </c:pt>
                <c:pt idx="33085">
                  <c:v>2.251708E-5</c:v>
                </c:pt>
                <c:pt idx="33086">
                  <c:v>2.2515260000000002E-5</c:v>
                </c:pt>
                <c:pt idx="33087">
                  <c:v>2.2513519999999999E-5</c:v>
                </c:pt>
                <c:pt idx="33088">
                  <c:v>2.251175E-5</c:v>
                </c:pt>
                <c:pt idx="33089">
                  <c:v>2.2509889999999999E-5</c:v>
                </c:pt>
                <c:pt idx="33090">
                  <c:v>2.2508040000000001E-5</c:v>
                </c:pt>
                <c:pt idx="33091">
                  <c:v>2.2506200000000001E-5</c:v>
                </c:pt>
                <c:pt idx="33092">
                  <c:v>2.2504269999999999E-5</c:v>
                </c:pt>
                <c:pt idx="33093">
                  <c:v>2.25025E-5</c:v>
                </c:pt>
                <c:pt idx="33094">
                  <c:v>2.2500720000000001E-5</c:v>
                </c:pt>
                <c:pt idx="33095">
                  <c:v>2.2498949999999999E-5</c:v>
                </c:pt>
                <c:pt idx="33096">
                  <c:v>2.2497149999999999E-5</c:v>
                </c:pt>
                <c:pt idx="33097">
                  <c:v>2.2495319999999999E-5</c:v>
                </c:pt>
                <c:pt idx="33098">
                  <c:v>2.2493360000000001E-5</c:v>
                </c:pt>
                <c:pt idx="33099">
                  <c:v>2.2491539999999999E-5</c:v>
                </c:pt>
                <c:pt idx="33100">
                  <c:v>2.2489680000000001E-5</c:v>
                </c:pt>
                <c:pt idx="33101">
                  <c:v>2.2487849999999998E-5</c:v>
                </c:pt>
                <c:pt idx="33102">
                  <c:v>2.248603E-5</c:v>
                </c:pt>
                <c:pt idx="33103">
                  <c:v>2.2484200000000001E-5</c:v>
                </c:pt>
                <c:pt idx="33104">
                  <c:v>2.248225E-5</c:v>
                </c:pt>
                <c:pt idx="33105">
                  <c:v>2.248051E-5</c:v>
                </c:pt>
                <c:pt idx="33106">
                  <c:v>2.2478740000000002E-5</c:v>
                </c:pt>
                <c:pt idx="33107">
                  <c:v>2.247697E-5</c:v>
                </c:pt>
                <c:pt idx="33108">
                  <c:v>2.247518E-5</c:v>
                </c:pt>
                <c:pt idx="33109">
                  <c:v>2.2473379999999999E-5</c:v>
                </c:pt>
                <c:pt idx="33110">
                  <c:v>2.2471539999999999E-5</c:v>
                </c:pt>
                <c:pt idx="33111">
                  <c:v>2.2469739999999999E-5</c:v>
                </c:pt>
                <c:pt idx="33112">
                  <c:v>2.2467890000000001E-5</c:v>
                </c:pt>
                <c:pt idx="33113">
                  <c:v>2.2466059999999999E-5</c:v>
                </c:pt>
                <c:pt idx="33114">
                  <c:v>2.2464200000000001E-5</c:v>
                </c:pt>
                <c:pt idx="33115">
                  <c:v>2.24623E-5</c:v>
                </c:pt>
                <c:pt idx="33116">
                  <c:v>2.2460489999999999E-5</c:v>
                </c:pt>
                <c:pt idx="33117">
                  <c:v>2.2458590000000001E-5</c:v>
                </c:pt>
                <c:pt idx="33118">
                  <c:v>2.2456859999999999E-5</c:v>
                </c:pt>
                <c:pt idx="33119">
                  <c:v>2.245508E-5</c:v>
                </c:pt>
                <c:pt idx="33120">
                  <c:v>2.245324E-5</c:v>
                </c:pt>
                <c:pt idx="33121">
                  <c:v>2.245136E-5</c:v>
                </c:pt>
                <c:pt idx="33122">
                  <c:v>2.2449380000000001E-5</c:v>
                </c:pt>
                <c:pt idx="33123">
                  <c:v>2.244763E-5</c:v>
                </c:pt>
                <c:pt idx="33124">
                  <c:v>2.2445859999999999E-5</c:v>
                </c:pt>
                <c:pt idx="33125">
                  <c:v>2.244409E-5</c:v>
                </c:pt>
                <c:pt idx="33126">
                  <c:v>2.2442239999999999E-5</c:v>
                </c:pt>
                <c:pt idx="33127">
                  <c:v>2.2440480000000002E-5</c:v>
                </c:pt>
                <c:pt idx="33128">
                  <c:v>2.2438689999999998E-5</c:v>
                </c:pt>
                <c:pt idx="33129">
                  <c:v>2.2436899999999999E-5</c:v>
                </c:pt>
                <c:pt idx="33130">
                  <c:v>2.2435040000000001E-5</c:v>
                </c:pt>
                <c:pt idx="33131">
                  <c:v>2.243324E-5</c:v>
                </c:pt>
                <c:pt idx="33132">
                  <c:v>2.2431379999999999E-5</c:v>
                </c:pt>
                <c:pt idx="33133">
                  <c:v>2.2429539999999999E-5</c:v>
                </c:pt>
                <c:pt idx="33134">
                  <c:v>2.242767E-5</c:v>
                </c:pt>
                <c:pt idx="33135">
                  <c:v>2.2425800000000001E-5</c:v>
                </c:pt>
                <c:pt idx="33136">
                  <c:v>2.2423900000000001E-5</c:v>
                </c:pt>
                <c:pt idx="33137">
                  <c:v>2.2422039999999999E-5</c:v>
                </c:pt>
                <c:pt idx="33138">
                  <c:v>2.2420149999999999E-5</c:v>
                </c:pt>
                <c:pt idx="33139">
                  <c:v>2.2418359999999999E-5</c:v>
                </c:pt>
                <c:pt idx="33140">
                  <c:v>2.2416550000000001E-5</c:v>
                </c:pt>
                <c:pt idx="33141">
                  <c:v>2.2414810000000002E-5</c:v>
                </c:pt>
                <c:pt idx="33142">
                  <c:v>2.241304E-5</c:v>
                </c:pt>
                <c:pt idx="33143">
                  <c:v>2.2411210000000001E-5</c:v>
                </c:pt>
                <c:pt idx="33144">
                  <c:v>2.2409449999999999E-5</c:v>
                </c:pt>
                <c:pt idx="33145">
                  <c:v>2.240757E-5</c:v>
                </c:pt>
                <c:pt idx="33146">
                  <c:v>2.2405850000000002E-5</c:v>
                </c:pt>
                <c:pt idx="33147">
                  <c:v>2.2404010000000002E-5</c:v>
                </c:pt>
                <c:pt idx="33148">
                  <c:v>2.24021E-5</c:v>
                </c:pt>
                <c:pt idx="33149">
                  <c:v>2.2400139999999999E-5</c:v>
                </c:pt>
                <c:pt idx="33150">
                  <c:v>2.2398240000000001E-5</c:v>
                </c:pt>
                <c:pt idx="33151">
                  <c:v>2.239628E-5</c:v>
                </c:pt>
                <c:pt idx="33152">
                  <c:v>2.2394600000000001E-5</c:v>
                </c:pt>
                <c:pt idx="33153">
                  <c:v>2.23929E-5</c:v>
                </c:pt>
                <c:pt idx="33154">
                  <c:v>2.2391160000000001E-5</c:v>
                </c:pt>
                <c:pt idx="33155">
                  <c:v>2.238931E-5</c:v>
                </c:pt>
                <c:pt idx="33156">
                  <c:v>2.2387499999999999E-5</c:v>
                </c:pt>
                <c:pt idx="33157">
                  <c:v>2.2385609999999999E-5</c:v>
                </c:pt>
                <c:pt idx="33158">
                  <c:v>2.2383750000000001E-5</c:v>
                </c:pt>
                <c:pt idx="33159">
                  <c:v>2.2381870000000001E-5</c:v>
                </c:pt>
                <c:pt idx="33160">
                  <c:v>2.2380080000000001E-5</c:v>
                </c:pt>
                <c:pt idx="33161">
                  <c:v>2.2378259999999999E-5</c:v>
                </c:pt>
                <c:pt idx="33162">
                  <c:v>2.2376450000000002E-5</c:v>
                </c:pt>
                <c:pt idx="33163">
                  <c:v>2.2374600000000001E-5</c:v>
                </c:pt>
                <c:pt idx="33164">
                  <c:v>2.2372670000000001E-5</c:v>
                </c:pt>
                <c:pt idx="33165">
                  <c:v>2.2370889999999999E-5</c:v>
                </c:pt>
                <c:pt idx="33166">
                  <c:v>2.2369080000000001E-5</c:v>
                </c:pt>
                <c:pt idx="33167">
                  <c:v>2.236727E-5</c:v>
                </c:pt>
                <c:pt idx="33168">
                  <c:v>2.2365360000000002E-5</c:v>
                </c:pt>
                <c:pt idx="33169">
                  <c:v>2.2363560000000001E-5</c:v>
                </c:pt>
                <c:pt idx="33170">
                  <c:v>2.2361760000000001E-5</c:v>
                </c:pt>
                <c:pt idx="33171">
                  <c:v>2.2359970000000001E-5</c:v>
                </c:pt>
                <c:pt idx="33172">
                  <c:v>2.235817E-5</c:v>
                </c:pt>
                <c:pt idx="33173">
                  <c:v>2.2356250000000001E-5</c:v>
                </c:pt>
                <c:pt idx="33174">
                  <c:v>2.2354460000000001E-5</c:v>
                </c:pt>
                <c:pt idx="33175">
                  <c:v>2.2352670000000002E-5</c:v>
                </c:pt>
                <c:pt idx="33176">
                  <c:v>2.235081E-5</c:v>
                </c:pt>
                <c:pt idx="33177">
                  <c:v>2.234896E-5</c:v>
                </c:pt>
                <c:pt idx="33178">
                  <c:v>2.2347040000000001E-5</c:v>
                </c:pt>
                <c:pt idx="33179">
                  <c:v>2.2345179999999999E-5</c:v>
                </c:pt>
                <c:pt idx="33180">
                  <c:v>2.2343370000000002E-5</c:v>
                </c:pt>
                <c:pt idx="33181">
                  <c:v>2.2341520000000001E-5</c:v>
                </c:pt>
                <c:pt idx="33182">
                  <c:v>2.2339690000000002E-5</c:v>
                </c:pt>
                <c:pt idx="33183">
                  <c:v>2.2337840000000001E-5</c:v>
                </c:pt>
                <c:pt idx="33184">
                  <c:v>2.2335879999999999E-5</c:v>
                </c:pt>
                <c:pt idx="33185">
                  <c:v>2.233415E-5</c:v>
                </c:pt>
                <c:pt idx="33186">
                  <c:v>2.2332410000000001E-5</c:v>
                </c:pt>
                <c:pt idx="33187">
                  <c:v>2.2330639999999999E-5</c:v>
                </c:pt>
                <c:pt idx="33188">
                  <c:v>2.2328840000000002E-5</c:v>
                </c:pt>
                <c:pt idx="33189">
                  <c:v>2.2327050000000002E-5</c:v>
                </c:pt>
                <c:pt idx="33190">
                  <c:v>2.2325219999999999E-5</c:v>
                </c:pt>
                <c:pt idx="33191">
                  <c:v>2.2323379999999999E-5</c:v>
                </c:pt>
                <c:pt idx="33192">
                  <c:v>2.2321480000000002E-5</c:v>
                </c:pt>
                <c:pt idx="33193">
                  <c:v>2.231961E-5</c:v>
                </c:pt>
                <c:pt idx="33194">
                  <c:v>2.2317719999999999E-5</c:v>
                </c:pt>
                <c:pt idx="33195">
                  <c:v>2.2315869999999999E-5</c:v>
                </c:pt>
                <c:pt idx="33196">
                  <c:v>2.2314010000000001E-5</c:v>
                </c:pt>
                <c:pt idx="33197">
                  <c:v>2.2312239999999999E-5</c:v>
                </c:pt>
                <c:pt idx="33198">
                  <c:v>2.2310430000000001E-5</c:v>
                </c:pt>
                <c:pt idx="33199">
                  <c:v>2.2308659999999999E-5</c:v>
                </c:pt>
                <c:pt idx="33200">
                  <c:v>2.2306850000000001E-5</c:v>
                </c:pt>
                <c:pt idx="33201">
                  <c:v>2.230504E-5</c:v>
                </c:pt>
                <c:pt idx="33202">
                  <c:v>2.2303189999999999E-5</c:v>
                </c:pt>
                <c:pt idx="33203">
                  <c:v>2.2301330000000002E-5</c:v>
                </c:pt>
                <c:pt idx="33204">
                  <c:v>2.2299449999999999E-5</c:v>
                </c:pt>
                <c:pt idx="33205">
                  <c:v>2.2297540000000001E-5</c:v>
                </c:pt>
                <c:pt idx="33206">
                  <c:v>2.2295700000000001E-5</c:v>
                </c:pt>
                <c:pt idx="33207">
                  <c:v>2.22939E-5</c:v>
                </c:pt>
                <c:pt idx="33208">
                  <c:v>2.2292039999999999E-5</c:v>
                </c:pt>
                <c:pt idx="33209">
                  <c:v>2.229022E-5</c:v>
                </c:pt>
                <c:pt idx="33210">
                  <c:v>2.228837E-5</c:v>
                </c:pt>
                <c:pt idx="33211">
                  <c:v>2.228663E-5</c:v>
                </c:pt>
                <c:pt idx="33212">
                  <c:v>2.22848E-5</c:v>
                </c:pt>
                <c:pt idx="33213">
                  <c:v>2.2283020000000001E-5</c:v>
                </c:pt>
                <c:pt idx="33214">
                  <c:v>2.2281189999999999E-5</c:v>
                </c:pt>
                <c:pt idx="33215">
                  <c:v>2.2279249999999998E-5</c:v>
                </c:pt>
                <c:pt idx="33216">
                  <c:v>2.2277409999999999E-5</c:v>
                </c:pt>
                <c:pt idx="33217">
                  <c:v>2.2275610000000001E-5</c:v>
                </c:pt>
                <c:pt idx="33218">
                  <c:v>2.2273729999999999E-5</c:v>
                </c:pt>
                <c:pt idx="33219">
                  <c:v>2.2271980000000002E-5</c:v>
                </c:pt>
                <c:pt idx="33220">
                  <c:v>2.227012E-5</c:v>
                </c:pt>
                <c:pt idx="33221">
                  <c:v>2.2268309999999999E-5</c:v>
                </c:pt>
                <c:pt idx="33222">
                  <c:v>2.226643E-5</c:v>
                </c:pt>
                <c:pt idx="33223">
                  <c:v>2.2264560000000001E-5</c:v>
                </c:pt>
                <c:pt idx="33224">
                  <c:v>2.2262649999999999E-5</c:v>
                </c:pt>
                <c:pt idx="33225">
                  <c:v>2.226087E-5</c:v>
                </c:pt>
                <c:pt idx="33226">
                  <c:v>2.2259050000000002E-5</c:v>
                </c:pt>
                <c:pt idx="33227">
                  <c:v>2.225723E-5</c:v>
                </c:pt>
                <c:pt idx="33228">
                  <c:v>2.2255469999999999E-5</c:v>
                </c:pt>
                <c:pt idx="33229">
                  <c:v>2.2253679999999999E-5</c:v>
                </c:pt>
                <c:pt idx="33230">
                  <c:v>2.2251889999999999E-5</c:v>
                </c:pt>
                <c:pt idx="33231">
                  <c:v>2.2250040000000002E-5</c:v>
                </c:pt>
                <c:pt idx="33232">
                  <c:v>2.2248159999999999E-5</c:v>
                </c:pt>
                <c:pt idx="33233">
                  <c:v>2.2246210000000001E-5</c:v>
                </c:pt>
                <c:pt idx="33234">
                  <c:v>2.224431E-5</c:v>
                </c:pt>
                <c:pt idx="33235">
                  <c:v>2.224241E-5</c:v>
                </c:pt>
                <c:pt idx="33236">
                  <c:v>2.224057E-5</c:v>
                </c:pt>
                <c:pt idx="33237">
                  <c:v>2.223874E-5</c:v>
                </c:pt>
                <c:pt idx="33238">
                  <c:v>2.2236869999999998E-5</c:v>
                </c:pt>
                <c:pt idx="33239">
                  <c:v>2.2235060000000001E-5</c:v>
                </c:pt>
                <c:pt idx="33240">
                  <c:v>2.2233230000000001E-5</c:v>
                </c:pt>
                <c:pt idx="33241">
                  <c:v>2.223151E-5</c:v>
                </c:pt>
                <c:pt idx="33242">
                  <c:v>2.222972E-5</c:v>
                </c:pt>
                <c:pt idx="33243">
                  <c:v>2.222793E-5</c:v>
                </c:pt>
                <c:pt idx="33244">
                  <c:v>2.2226069999999998E-5</c:v>
                </c:pt>
                <c:pt idx="33245">
                  <c:v>2.2224189999999999E-5</c:v>
                </c:pt>
                <c:pt idx="33246">
                  <c:v>2.2222280000000001E-5</c:v>
                </c:pt>
                <c:pt idx="33247">
                  <c:v>2.222042E-5</c:v>
                </c:pt>
                <c:pt idx="33248">
                  <c:v>2.2218560000000002E-5</c:v>
                </c:pt>
                <c:pt idx="33249">
                  <c:v>2.221674E-5</c:v>
                </c:pt>
                <c:pt idx="33250">
                  <c:v>2.2214880000000002E-5</c:v>
                </c:pt>
                <c:pt idx="33251">
                  <c:v>2.2212949999999999E-5</c:v>
                </c:pt>
                <c:pt idx="33252">
                  <c:v>2.221122E-5</c:v>
                </c:pt>
                <c:pt idx="33253">
                  <c:v>2.2209490000000001E-5</c:v>
                </c:pt>
                <c:pt idx="33254">
                  <c:v>2.2207710000000002E-5</c:v>
                </c:pt>
                <c:pt idx="33255">
                  <c:v>2.2205910000000001E-5</c:v>
                </c:pt>
                <c:pt idx="33256">
                  <c:v>2.2204030000000002E-5</c:v>
                </c:pt>
                <c:pt idx="33257">
                  <c:v>2.2202080000000001E-5</c:v>
                </c:pt>
                <c:pt idx="33258">
                  <c:v>2.2200259999999999E-5</c:v>
                </c:pt>
                <c:pt idx="33259">
                  <c:v>2.219834E-5</c:v>
                </c:pt>
                <c:pt idx="33260">
                  <c:v>2.2196520000000001E-5</c:v>
                </c:pt>
                <c:pt idx="33261">
                  <c:v>2.219476E-5</c:v>
                </c:pt>
                <c:pt idx="33262">
                  <c:v>2.219291E-5</c:v>
                </c:pt>
                <c:pt idx="33263">
                  <c:v>2.219103E-5</c:v>
                </c:pt>
                <c:pt idx="33264">
                  <c:v>2.2189250000000001E-5</c:v>
                </c:pt>
                <c:pt idx="33265">
                  <c:v>2.2187429999999999E-5</c:v>
                </c:pt>
                <c:pt idx="33266">
                  <c:v>2.2185639999999999E-5</c:v>
                </c:pt>
                <c:pt idx="33267">
                  <c:v>2.2183849999999999E-5</c:v>
                </c:pt>
                <c:pt idx="33268">
                  <c:v>2.2181999999999999E-5</c:v>
                </c:pt>
                <c:pt idx="33269">
                  <c:v>2.218003E-5</c:v>
                </c:pt>
                <c:pt idx="33270">
                  <c:v>2.2178250000000001E-5</c:v>
                </c:pt>
                <c:pt idx="33271">
                  <c:v>2.2176389999999999E-5</c:v>
                </c:pt>
                <c:pt idx="33272">
                  <c:v>2.2174589999999999E-5</c:v>
                </c:pt>
                <c:pt idx="33273">
                  <c:v>2.217277E-5</c:v>
                </c:pt>
                <c:pt idx="33274">
                  <c:v>2.217093E-5</c:v>
                </c:pt>
                <c:pt idx="33275">
                  <c:v>2.2168960000000001E-5</c:v>
                </c:pt>
                <c:pt idx="33276">
                  <c:v>2.2167079999999999E-5</c:v>
                </c:pt>
                <c:pt idx="33277">
                  <c:v>2.2165280000000001E-5</c:v>
                </c:pt>
                <c:pt idx="33278">
                  <c:v>2.2163430000000001E-5</c:v>
                </c:pt>
                <c:pt idx="33279">
                  <c:v>2.2161700000000002E-5</c:v>
                </c:pt>
                <c:pt idx="33280">
                  <c:v>2.215984E-5</c:v>
                </c:pt>
                <c:pt idx="33281">
                  <c:v>2.2158129999999999E-5</c:v>
                </c:pt>
                <c:pt idx="33282">
                  <c:v>2.21564E-5</c:v>
                </c:pt>
                <c:pt idx="33283">
                  <c:v>2.2154570000000001E-5</c:v>
                </c:pt>
                <c:pt idx="33284">
                  <c:v>2.2152640000000001E-5</c:v>
                </c:pt>
                <c:pt idx="33285">
                  <c:v>2.2150740000000001E-5</c:v>
                </c:pt>
                <c:pt idx="33286">
                  <c:v>2.214889E-5</c:v>
                </c:pt>
                <c:pt idx="33287">
                  <c:v>2.2146989999999999E-5</c:v>
                </c:pt>
                <c:pt idx="33288">
                  <c:v>2.2145030000000001E-5</c:v>
                </c:pt>
                <c:pt idx="33289">
                  <c:v>2.2143290000000001E-5</c:v>
                </c:pt>
                <c:pt idx="33290">
                  <c:v>2.2141450000000001E-5</c:v>
                </c:pt>
                <c:pt idx="33291">
                  <c:v>2.2139719999999999E-5</c:v>
                </c:pt>
                <c:pt idx="33292">
                  <c:v>2.2137920000000002E-5</c:v>
                </c:pt>
                <c:pt idx="33293">
                  <c:v>2.21361E-5</c:v>
                </c:pt>
                <c:pt idx="33294">
                  <c:v>2.2134140000000002E-5</c:v>
                </c:pt>
                <c:pt idx="33295">
                  <c:v>2.2132340000000001E-5</c:v>
                </c:pt>
                <c:pt idx="33296">
                  <c:v>2.2130469999999999E-5</c:v>
                </c:pt>
                <c:pt idx="33297">
                  <c:v>2.2128669999999998E-5</c:v>
                </c:pt>
                <c:pt idx="33298">
                  <c:v>2.212685E-5</c:v>
                </c:pt>
                <c:pt idx="33299">
                  <c:v>2.212502E-5</c:v>
                </c:pt>
                <c:pt idx="33300">
                  <c:v>2.2123149999999998E-5</c:v>
                </c:pt>
                <c:pt idx="33301">
                  <c:v>2.2121309999999998E-5</c:v>
                </c:pt>
                <c:pt idx="33302">
                  <c:v>2.2119429999999999E-5</c:v>
                </c:pt>
                <c:pt idx="33303">
                  <c:v>2.2117520000000001E-5</c:v>
                </c:pt>
                <c:pt idx="33304">
                  <c:v>2.2115770000000001E-5</c:v>
                </c:pt>
                <c:pt idx="33305">
                  <c:v>2.2113949999999999E-5</c:v>
                </c:pt>
                <c:pt idx="33306">
                  <c:v>2.2112259999999999E-5</c:v>
                </c:pt>
                <c:pt idx="33307">
                  <c:v>2.211048E-5</c:v>
                </c:pt>
                <c:pt idx="33308">
                  <c:v>2.2108520000000002E-5</c:v>
                </c:pt>
                <c:pt idx="33309">
                  <c:v>2.2106620000000001E-5</c:v>
                </c:pt>
                <c:pt idx="33310">
                  <c:v>2.210463E-5</c:v>
                </c:pt>
                <c:pt idx="33311">
                  <c:v>2.2102610000000001E-5</c:v>
                </c:pt>
                <c:pt idx="33312">
                  <c:v>2.2100770000000002E-5</c:v>
                </c:pt>
                <c:pt idx="33313">
                  <c:v>2.209906E-5</c:v>
                </c:pt>
                <c:pt idx="33314">
                  <c:v>2.2097320000000001E-5</c:v>
                </c:pt>
                <c:pt idx="33315">
                  <c:v>2.209562E-5</c:v>
                </c:pt>
                <c:pt idx="33316">
                  <c:v>2.209387E-5</c:v>
                </c:pt>
                <c:pt idx="33317">
                  <c:v>2.209213E-5</c:v>
                </c:pt>
                <c:pt idx="33318">
                  <c:v>2.209029E-5</c:v>
                </c:pt>
                <c:pt idx="33319">
                  <c:v>2.2088470000000002E-5</c:v>
                </c:pt>
                <c:pt idx="33320">
                  <c:v>2.2086570000000001E-5</c:v>
                </c:pt>
                <c:pt idx="33321">
                  <c:v>2.2084630000000001E-5</c:v>
                </c:pt>
                <c:pt idx="33322">
                  <c:v>2.2082800000000001E-5</c:v>
                </c:pt>
                <c:pt idx="33323">
                  <c:v>2.208089E-5</c:v>
                </c:pt>
                <c:pt idx="33324">
                  <c:v>2.2079029999999999E-5</c:v>
                </c:pt>
                <c:pt idx="33325">
                  <c:v>2.207712E-5</c:v>
                </c:pt>
                <c:pt idx="33326">
                  <c:v>2.2075259999999999E-5</c:v>
                </c:pt>
                <c:pt idx="33327">
                  <c:v>2.2073350000000001E-5</c:v>
                </c:pt>
                <c:pt idx="33328">
                  <c:v>2.207164E-5</c:v>
                </c:pt>
                <c:pt idx="33329">
                  <c:v>2.2069839999999999E-5</c:v>
                </c:pt>
                <c:pt idx="33330">
                  <c:v>2.2067930000000001E-5</c:v>
                </c:pt>
                <c:pt idx="33331">
                  <c:v>2.2066239999999998E-5</c:v>
                </c:pt>
                <c:pt idx="33332">
                  <c:v>2.2064549999999999E-5</c:v>
                </c:pt>
                <c:pt idx="33333">
                  <c:v>2.206277E-5</c:v>
                </c:pt>
                <c:pt idx="33334">
                  <c:v>2.2060869999999999E-5</c:v>
                </c:pt>
                <c:pt idx="33335">
                  <c:v>2.2059010000000001E-5</c:v>
                </c:pt>
                <c:pt idx="33336">
                  <c:v>2.2057049999999999E-5</c:v>
                </c:pt>
                <c:pt idx="33337">
                  <c:v>2.2055190000000001E-5</c:v>
                </c:pt>
                <c:pt idx="33338">
                  <c:v>2.205329E-5</c:v>
                </c:pt>
                <c:pt idx="33339">
                  <c:v>2.2051460000000001E-5</c:v>
                </c:pt>
                <c:pt idx="33340">
                  <c:v>2.204961E-5</c:v>
                </c:pt>
                <c:pt idx="33341">
                  <c:v>2.2047730000000001E-5</c:v>
                </c:pt>
                <c:pt idx="33342">
                  <c:v>2.2045980000000001E-5</c:v>
                </c:pt>
                <c:pt idx="33343">
                  <c:v>2.2044100000000001E-5</c:v>
                </c:pt>
                <c:pt idx="33344">
                  <c:v>2.2042369999999999E-5</c:v>
                </c:pt>
                <c:pt idx="33345">
                  <c:v>2.2040570000000002E-5</c:v>
                </c:pt>
                <c:pt idx="33346">
                  <c:v>2.2038630000000001E-5</c:v>
                </c:pt>
                <c:pt idx="33347">
                  <c:v>2.203686E-5</c:v>
                </c:pt>
                <c:pt idx="33348">
                  <c:v>2.2035000000000002E-5</c:v>
                </c:pt>
                <c:pt idx="33349">
                  <c:v>2.2033169999999999E-5</c:v>
                </c:pt>
                <c:pt idx="33350">
                  <c:v>2.2031410000000001E-5</c:v>
                </c:pt>
                <c:pt idx="33351">
                  <c:v>2.202951E-5</c:v>
                </c:pt>
                <c:pt idx="33352">
                  <c:v>2.202776E-5</c:v>
                </c:pt>
                <c:pt idx="33353">
                  <c:v>2.2025909999999999E-5</c:v>
                </c:pt>
                <c:pt idx="33354">
                  <c:v>2.2023959999999998E-5</c:v>
                </c:pt>
                <c:pt idx="33355">
                  <c:v>2.2022110000000001E-5</c:v>
                </c:pt>
                <c:pt idx="33356">
                  <c:v>2.20203E-5</c:v>
                </c:pt>
                <c:pt idx="33357">
                  <c:v>2.2018420000000001E-5</c:v>
                </c:pt>
                <c:pt idx="33358">
                  <c:v>2.2016590000000001E-5</c:v>
                </c:pt>
                <c:pt idx="33359">
                  <c:v>2.2014709999999998E-5</c:v>
                </c:pt>
                <c:pt idx="33360">
                  <c:v>2.2012900000000001E-5</c:v>
                </c:pt>
                <c:pt idx="33361">
                  <c:v>2.2011039999999999E-5</c:v>
                </c:pt>
                <c:pt idx="33362">
                  <c:v>2.2009249999999999E-5</c:v>
                </c:pt>
                <c:pt idx="33363">
                  <c:v>2.2007399999999999E-5</c:v>
                </c:pt>
                <c:pt idx="33364">
                  <c:v>2.2005590000000001E-5</c:v>
                </c:pt>
                <c:pt idx="33365">
                  <c:v>2.2003669999999999E-5</c:v>
                </c:pt>
                <c:pt idx="33366">
                  <c:v>2.2001969999999998E-5</c:v>
                </c:pt>
                <c:pt idx="33367">
                  <c:v>2.2000279999999999E-5</c:v>
                </c:pt>
                <c:pt idx="33368">
                  <c:v>2.1998420000000001E-5</c:v>
                </c:pt>
                <c:pt idx="33369">
                  <c:v>2.1996409999999999E-5</c:v>
                </c:pt>
                <c:pt idx="33370">
                  <c:v>2.1994600000000001E-5</c:v>
                </c:pt>
                <c:pt idx="33371">
                  <c:v>2.1992760000000001E-5</c:v>
                </c:pt>
                <c:pt idx="33372">
                  <c:v>2.199085E-5</c:v>
                </c:pt>
                <c:pt idx="33373">
                  <c:v>2.198897E-5</c:v>
                </c:pt>
                <c:pt idx="33374">
                  <c:v>2.1987159999999999E-5</c:v>
                </c:pt>
                <c:pt idx="33375">
                  <c:v>2.1985319999999999E-5</c:v>
                </c:pt>
                <c:pt idx="33376">
                  <c:v>2.198349E-5</c:v>
                </c:pt>
                <c:pt idx="33377">
                  <c:v>2.198175E-5</c:v>
                </c:pt>
                <c:pt idx="33378">
                  <c:v>2.1979889999999999E-5</c:v>
                </c:pt>
                <c:pt idx="33379">
                  <c:v>2.1978049999999999E-5</c:v>
                </c:pt>
                <c:pt idx="33380">
                  <c:v>2.1976290000000001E-5</c:v>
                </c:pt>
                <c:pt idx="33381">
                  <c:v>2.1974350000000001E-5</c:v>
                </c:pt>
                <c:pt idx="33382">
                  <c:v>2.197254E-5</c:v>
                </c:pt>
                <c:pt idx="33383">
                  <c:v>2.1970580000000001E-5</c:v>
                </c:pt>
                <c:pt idx="33384">
                  <c:v>2.1968790000000001E-5</c:v>
                </c:pt>
                <c:pt idx="33385">
                  <c:v>2.1966940000000001E-5</c:v>
                </c:pt>
                <c:pt idx="33386">
                  <c:v>2.196513E-5</c:v>
                </c:pt>
                <c:pt idx="33387">
                  <c:v>2.1963329999999999E-5</c:v>
                </c:pt>
                <c:pt idx="33388">
                  <c:v>2.1961470000000001E-5</c:v>
                </c:pt>
                <c:pt idx="33389">
                  <c:v>2.1959549999999999E-5</c:v>
                </c:pt>
                <c:pt idx="33390">
                  <c:v>2.195782E-5</c:v>
                </c:pt>
                <c:pt idx="33391">
                  <c:v>2.1956000000000001E-5</c:v>
                </c:pt>
                <c:pt idx="33392">
                  <c:v>2.1954260000000001E-5</c:v>
                </c:pt>
                <c:pt idx="33393">
                  <c:v>2.1952360000000001E-5</c:v>
                </c:pt>
                <c:pt idx="33394">
                  <c:v>2.19506E-5</c:v>
                </c:pt>
                <c:pt idx="33395">
                  <c:v>2.194867E-5</c:v>
                </c:pt>
                <c:pt idx="33396">
                  <c:v>2.1946809999999999E-5</c:v>
                </c:pt>
                <c:pt idx="33397">
                  <c:v>2.1944929999999999E-5</c:v>
                </c:pt>
                <c:pt idx="33398">
                  <c:v>2.194291E-5</c:v>
                </c:pt>
                <c:pt idx="33399">
                  <c:v>2.1941099999999999E-5</c:v>
                </c:pt>
                <c:pt idx="33400">
                  <c:v>2.1939340000000001E-5</c:v>
                </c:pt>
                <c:pt idx="33401">
                  <c:v>2.1937540000000001E-5</c:v>
                </c:pt>
                <c:pt idx="33402">
                  <c:v>2.193578E-5</c:v>
                </c:pt>
                <c:pt idx="33403">
                  <c:v>2.1933970000000002E-5</c:v>
                </c:pt>
                <c:pt idx="33404">
                  <c:v>2.1932179999999998E-5</c:v>
                </c:pt>
                <c:pt idx="33405">
                  <c:v>2.1930339999999998E-5</c:v>
                </c:pt>
                <c:pt idx="33406">
                  <c:v>2.1928530000000001E-5</c:v>
                </c:pt>
                <c:pt idx="33407">
                  <c:v>2.1926659999999999E-5</c:v>
                </c:pt>
                <c:pt idx="33408">
                  <c:v>2.1924729999999999E-5</c:v>
                </c:pt>
                <c:pt idx="33409">
                  <c:v>2.192285E-5</c:v>
                </c:pt>
                <c:pt idx="33410">
                  <c:v>2.192087E-5</c:v>
                </c:pt>
                <c:pt idx="33411">
                  <c:v>2.1919090000000001E-5</c:v>
                </c:pt>
                <c:pt idx="33412">
                  <c:v>2.1917309999999998E-5</c:v>
                </c:pt>
                <c:pt idx="33413">
                  <c:v>2.1915460000000001E-5</c:v>
                </c:pt>
                <c:pt idx="33414">
                  <c:v>2.191361E-5</c:v>
                </c:pt>
                <c:pt idx="33415">
                  <c:v>2.191171E-5</c:v>
                </c:pt>
                <c:pt idx="33416">
                  <c:v>2.190988E-5</c:v>
                </c:pt>
                <c:pt idx="33417">
                  <c:v>2.190803E-5</c:v>
                </c:pt>
                <c:pt idx="33418">
                  <c:v>2.1906319999999999E-5</c:v>
                </c:pt>
                <c:pt idx="33419">
                  <c:v>2.1904579999999999E-5</c:v>
                </c:pt>
                <c:pt idx="33420">
                  <c:v>2.190281E-5</c:v>
                </c:pt>
                <c:pt idx="33421">
                  <c:v>2.190097E-5</c:v>
                </c:pt>
                <c:pt idx="33422">
                  <c:v>2.1899050000000002E-5</c:v>
                </c:pt>
                <c:pt idx="33423">
                  <c:v>2.189709E-5</c:v>
                </c:pt>
                <c:pt idx="33424">
                  <c:v>2.1895139999999999E-5</c:v>
                </c:pt>
                <c:pt idx="33425">
                  <c:v>2.1893239999999998E-5</c:v>
                </c:pt>
                <c:pt idx="33426">
                  <c:v>2.1891430000000001E-5</c:v>
                </c:pt>
                <c:pt idx="33427">
                  <c:v>2.1889550000000001E-5</c:v>
                </c:pt>
                <c:pt idx="33428">
                  <c:v>2.1887829999999999E-5</c:v>
                </c:pt>
                <c:pt idx="33429">
                  <c:v>2.1886029999999999E-5</c:v>
                </c:pt>
                <c:pt idx="33430">
                  <c:v>2.188425E-5</c:v>
                </c:pt>
                <c:pt idx="33431">
                  <c:v>2.1882439999999998E-5</c:v>
                </c:pt>
                <c:pt idx="33432">
                  <c:v>2.188053E-5</c:v>
                </c:pt>
                <c:pt idx="33433">
                  <c:v>2.1878659999999998E-5</c:v>
                </c:pt>
                <c:pt idx="33434">
                  <c:v>2.1876760000000001E-5</c:v>
                </c:pt>
                <c:pt idx="33435">
                  <c:v>2.1874939999999999E-5</c:v>
                </c:pt>
                <c:pt idx="33436">
                  <c:v>2.1873099999999999E-5</c:v>
                </c:pt>
                <c:pt idx="33437">
                  <c:v>2.1871309999999999E-5</c:v>
                </c:pt>
                <c:pt idx="33438">
                  <c:v>2.1869519999999999E-5</c:v>
                </c:pt>
                <c:pt idx="33439">
                  <c:v>2.1867569999999998E-5</c:v>
                </c:pt>
                <c:pt idx="33440">
                  <c:v>2.1865820000000001E-5</c:v>
                </c:pt>
                <c:pt idx="33441">
                  <c:v>2.1864049999999999E-5</c:v>
                </c:pt>
                <c:pt idx="33442">
                  <c:v>2.1862180000000001E-5</c:v>
                </c:pt>
                <c:pt idx="33443">
                  <c:v>2.1860200000000001E-5</c:v>
                </c:pt>
                <c:pt idx="33444">
                  <c:v>2.1858379999999999E-5</c:v>
                </c:pt>
                <c:pt idx="33445">
                  <c:v>2.1856520000000001E-5</c:v>
                </c:pt>
                <c:pt idx="33446">
                  <c:v>2.1854749999999999E-5</c:v>
                </c:pt>
                <c:pt idx="33447">
                  <c:v>2.185297E-5</c:v>
                </c:pt>
                <c:pt idx="33448">
                  <c:v>2.1851230000000001E-5</c:v>
                </c:pt>
                <c:pt idx="33449">
                  <c:v>2.1849440000000001E-5</c:v>
                </c:pt>
                <c:pt idx="33450">
                  <c:v>2.184764E-5</c:v>
                </c:pt>
                <c:pt idx="33451">
                  <c:v>2.184575E-5</c:v>
                </c:pt>
                <c:pt idx="33452">
                  <c:v>2.1843849999999999E-5</c:v>
                </c:pt>
                <c:pt idx="33453">
                  <c:v>2.1841909999999999E-5</c:v>
                </c:pt>
                <c:pt idx="33454">
                  <c:v>2.1839960000000002E-5</c:v>
                </c:pt>
                <c:pt idx="33455">
                  <c:v>2.1838010000000001E-5</c:v>
                </c:pt>
                <c:pt idx="33456">
                  <c:v>2.183621E-5</c:v>
                </c:pt>
                <c:pt idx="33457">
                  <c:v>2.183432E-5</c:v>
                </c:pt>
                <c:pt idx="33458">
                  <c:v>2.1832590000000001E-5</c:v>
                </c:pt>
                <c:pt idx="33459">
                  <c:v>2.183083E-5</c:v>
                </c:pt>
                <c:pt idx="33460">
                  <c:v>2.1828960000000001E-5</c:v>
                </c:pt>
                <c:pt idx="33461">
                  <c:v>2.1827239999999999E-5</c:v>
                </c:pt>
                <c:pt idx="33462">
                  <c:v>2.1825439999999999E-5</c:v>
                </c:pt>
                <c:pt idx="33463">
                  <c:v>2.1823680000000001E-5</c:v>
                </c:pt>
                <c:pt idx="33464">
                  <c:v>2.182182E-5</c:v>
                </c:pt>
                <c:pt idx="33465">
                  <c:v>2.181999E-5</c:v>
                </c:pt>
                <c:pt idx="33466">
                  <c:v>2.181809E-5</c:v>
                </c:pt>
                <c:pt idx="33467">
                  <c:v>2.1816229999999998E-5</c:v>
                </c:pt>
                <c:pt idx="33468">
                  <c:v>2.1814340000000002E-5</c:v>
                </c:pt>
                <c:pt idx="33469">
                  <c:v>2.1812390000000001E-5</c:v>
                </c:pt>
                <c:pt idx="33470">
                  <c:v>2.181063E-5</c:v>
                </c:pt>
                <c:pt idx="33471">
                  <c:v>2.18088E-5</c:v>
                </c:pt>
                <c:pt idx="33472">
                  <c:v>2.1807020000000001E-5</c:v>
                </c:pt>
                <c:pt idx="33473">
                  <c:v>2.1805149999999999E-5</c:v>
                </c:pt>
                <c:pt idx="33474">
                  <c:v>2.1803299999999998E-5</c:v>
                </c:pt>
                <c:pt idx="33475">
                  <c:v>2.1801459999999998E-5</c:v>
                </c:pt>
                <c:pt idx="33476">
                  <c:v>2.17996E-5</c:v>
                </c:pt>
                <c:pt idx="33477">
                  <c:v>2.1797820000000001E-5</c:v>
                </c:pt>
                <c:pt idx="33478">
                  <c:v>2.1795920000000001E-5</c:v>
                </c:pt>
                <c:pt idx="33479">
                  <c:v>2.1794130000000001E-5</c:v>
                </c:pt>
                <c:pt idx="33480">
                  <c:v>2.1792219999999999E-5</c:v>
                </c:pt>
                <c:pt idx="33481">
                  <c:v>2.179054E-5</c:v>
                </c:pt>
                <c:pt idx="33482">
                  <c:v>2.1788710000000001E-5</c:v>
                </c:pt>
                <c:pt idx="33483">
                  <c:v>2.1786960000000001E-5</c:v>
                </c:pt>
                <c:pt idx="33484">
                  <c:v>2.178511E-5</c:v>
                </c:pt>
                <c:pt idx="33485">
                  <c:v>2.1783259999999999E-5</c:v>
                </c:pt>
                <c:pt idx="33486">
                  <c:v>2.178134E-5</c:v>
                </c:pt>
                <c:pt idx="33487">
                  <c:v>2.177949E-5</c:v>
                </c:pt>
                <c:pt idx="33488">
                  <c:v>2.1777580000000002E-5</c:v>
                </c:pt>
                <c:pt idx="33489">
                  <c:v>2.1775780000000001E-5</c:v>
                </c:pt>
                <c:pt idx="33490">
                  <c:v>2.1773990000000001E-5</c:v>
                </c:pt>
                <c:pt idx="33491">
                  <c:v>2.1772209999999999E-5</c:v>
                </c:pt>
                <c:pt idx="33492">
                  <c:v>2.177043E-5</c:v>
                </c:pt>
                <c:pt idx="33493">
                  <c:v>2.1768629999999999E-5</c:v>
                </c:pt>
                <c:pt idx="33494">
                  <c:v>2.1766670000000001E-5</c:v>
                </c:pt>
                <c:pt idx="33495">
                  <c:v>2.176487E-5</c:v>
                </c:pt>
                <c:pt idx="33496">
                  <c:v>2.176303E-5</c:v>
                </c:pt>
                <c:pt idx="33497">
                  <c:v>2.176109E-5</c:v>
                </c:pt>
                <c:pt idx="33498">
                  <c:v>2.175934E-5</c:v>
                </c:pt>
                <c:pt idx="33499">
                  <c:v>2.1757579999999998E-5</c:v>
                </c:pt>
                <c:pt idx="33500">
                  <c:v>2.1756619999999999E-5</c:v>
                </c:pt>
                <c:pt idx="33501">
                  <c:v>2.175233E-5</c:v>
                </c:pt>
                <c:pt idx="33502">
                  <c:v>2.1747300000000001E-5</c:v>
                </c:pt>
                <c:pt idx="33503">
                  <c:v>2.174249E-5</c:v>
                </c:pt>
                <c:pt idx="33504">
                  <c:v>2.1737910000000001E-5</c:v>
                </c:pt>
                <c:pt idx="33505">
                  <c:v>2.173372E-5</c:v>
                </c:pt>
                <c:pt idx="33506">
                  <c:v>2.1730160000000001E-5</c:v>
                </c:pt>
                <c:pt idx="33507">
                  <c:v>2.1727319999999999E-5</c:v>
                </c:pt>
                <c:pt idx="33508">
                  <c:v>2.172534E-5</c:v>
                </c:pt>
                <c:pt idx="33509">
                  <c:v>2.1724169999999999E-5</c:v>
                </c:pt>
                <c:pt idx="33510">
                  <c:v>2.1723520000000001E-5</c:v>
                </c:pt>
                <c:pt idx="33511">
                  <c:v>2.172288E-5</c:v>
                </c:pt>
                <c:pt idx="33512">
                  <c:v>2.1721789999999999E-5</c:v>
                </c:pt>
                <c:pt idx="33513">
                  <c:v>2.172079E-5</c:v>
                </c:pt>
                <c:pt idx="33514">
                  <c:v>2.17192E-5</c:v>
                </c:pt>
                <c:pt idx="33515">
                  <c:v>2.1717389999999999E-5</c:v>
                </c:pt>
                <c:pt idx="33516">
                  <c:v>2.1715190000000001E-5</c:v>
                </c:pt>
                <c:pt idx="33517">
                  <c:v>2.1712570000000001E-5</c:v>
                </c:pt>
                <c:pt idx="33518">
                  <c:v>2.1709820000000001E-5</c:v>
                </c:pt>
                <c:pt idx="33519">
                  <c:v>2.1707209999999998E-5</c:v>
                </c:pt>
                <c:pt idx="33520">
                  <c:v>2.1704689999999998E-5</c:v>
                </c:pt>
                <c:pt idx="33521">
                  <c:v>2.1702369999999999E-5</c:v>
                </c:pt>
                <c:pt idx="33522">
                  <c:v>2.1700280000000002E-5</c:v>
                </c:pt>
                <c:pt idx="33523">
                  <c:v>2.169851E-5</c:v>
                </c:pt>
                <c:pt idx="33524">
                  <c:v>2.1696930000000001E-5</c:v>
                </c:pt>
                <c:pt idx="33525">
                  <c:v>2.1695390000000002E-5</c:v>
                </c:pt>
                <c:pt idx="33526">
                  <c:v>2.1693640000000001E-5</c:v>
                </c:pt>
                <c:pt idx="33527">
                  <c:v>2.1692140000000001E-5</c:v>
                </c:pt>
                <c:pt idx="33528">
                  <c:v>2.1690400000000002E-5</c:v>
                </c:pt>
                <c:pt idx="33529">
                  <c:v>2.168863E-5</c:v>
                </c:pt>
                <c:pt idx="33530">
                  <c:v>2.1686660000000001E-5</c:v>
                </c:pt>
                <c:pt idx="33531">
                  <c:v>2.1684689999999999E-5</c:v>
                </c:pt>
                <c:pt idx="33532">
                  <c:v>2.1682569999999999E-5</c:v>
                </c:pt>
                <c:pt idx="33533">
                  <c:v>2.1680510000000001E-5</c:v>
                </c:pt>
                <c:pt idx="33534">
                  <c:v>2.167847E-5</c:v>
                </c:pt>
                <c:pt idx="33535">
                  <c:v>2.1676390000000001E-5</c:v>
                </c:pt>
                <c:pt idx="33536">
                  <c:v>2.167454E-5</c:v>
                </c:pt>
                <c:pt idx="33537">
                  <c:v>2.1672670000000001E-5</c:v>
                </c:pt>
                <c:pt idx="33538">
                  <c:v>2.1670970000000001E-5</c:v>
                </c:pt>
                <c:pt idx="33539">
                  <c:v>2.166911E-5</c:v>
                </c:pt>
                <c:pt idx="33540">
                  <c:v>2.1667490000000001E-5</c:v>
                </c:pt>
                <c:pt idx="33541">
                  <c:v>2.1665709999999999E-5</c:v>
                </c:pt>
                <c:pt idx="33542">
                  <c:v>2.1663959999999998E-5</c:v>
                </c:pt>
                <c:pt idx="33543">
                  <c:v>2.1662060000000001E-5</c:v>
                </c:pt>
                <c:pt idx="33544">
                  <c:v>2.1660239999999999E-5</c:v>
                </c:pt>
                <c:pt idx="33545">
                  <c:v>2.1658349999999999E-5</c:v>
                </c:pt>
                <c:pt idx="33546">
                  <c:v>2.1656490000000001E-5</c:v>
                </c:pt>
                <c:pt idx="33547">
                  <c:v>2.1654500000000001E-5</c:v>
                </c:pt>
                <c:pt idx="33548">
                  <c:v>2.165269E-5</c:v>
                </c:pt>
                <c:pt idx="33549">
                  <c:v>2.165086E-5</c:v>
                </c:pt>
                <c:pt idx="33550">
                  <c:v>2.1648909999999999E-5</c:v>
                </c:pt>
                <c:pt idx="33551">
                  <c:v>2.1647190000000001E-5</c:v>
                </c:pt>
                <c:pt idx="33552">
                  <c:v>2.164548E-5</c:v>
                </c:pt>
                <c:pt idx="33553">
                  <c:v>2.164369E-5</c:v>
                </c:pt>
                <c:pt idx="33554">
                  <c:v>2.1641910000000001E-5</c:v>
                </c:pt>
                <c:pt idx="33555">
                  <c:v>2.1640089999999999E-5</c:v>
                </c:pt>
                <c:pt idx="33556">
                  <c:v>2.1638140000000002E-5</c:v>
                </c:pt>
                <c:pt idx="33557">
                  <c:v>2.163643E-5</c:v>
                </c:pt>
                <c:pt idx="33558">
                  <c:v>2.1634569999999999E-5</c:v>
                </c:pt>
                <c:pt idx="33559">
                  <c:v>2.1632879999999999E-5</c:v>
                </c:pt>
                <c:pt idx="33560">
                  <c:v>2.1631029999999999E-5</c:v>
                </c:pt>
                <c:pt idx="33561">
                  <c:v>2.1629130000000001E-5</c:v>
                </c:pt>
                <c:pt idx="33562">
                  <c:v>2.1627290000000001E-5</c:v>
                </c:pt>
                <c:pt idx="33563">
                  <c:v>2.1625459999999999E-5</c:v>
                </c:pt>
                <c:pt idx="33564">
                  <c:v>2.162373E-5</c:v>
                </c:pt>
                <c:pt idx="33565">
                  <c:v>2.1622000000000001E-5</c:v>
                </c:pt>
                <c:pt idx="33566">
                  <c:v>2.162015E-5</c:v>
                </c:pt>
                <c:pt idx="33567">
                  <c:v>2.1618529999999998E-5</c:v>
                </c:pt>
                <c:pt idx="33568">
                  <c:v>2.1616799999999999E-5</c:v>
                </c:pt>
                <c:pt idx="33569">
                  <c:v>2.161502E-5</c:v>
                </c:pt>
                <c:pt idx="33570">
                  <c:v>2.1613100000000001E-5</c:v>
                </c:pt>
                <c:pt idx="33571">
                  <c:v>2.1611319999999999E-5</c:v>
                </c:pt>
                <c:pt idx="33572">
                  <c:v>2.1609370000000001E-5</c:v>
                </c:pt>
                <c:pt idx="33573">
                  <c:v>2.160761E-5</c:v>
                </c:pt>
                <c:pt idx="33574">
                  <c:v>2.160582E-5</c:v>
                </c:pt>
                <c:pt idx="33575">
                  <c:v>2.1604099999999999E-5</c:v>
                </c:pt>
                <c:pt idx="33576">
                  <c:v>2.1602290000000001E-5</c:v>
                </c:pt>
                <c:pt idx="33577">
                  <c:v>2.1600450000000001E-5</c:v>
                </c:pt>
                <c:pt idx="33578">
                  <c:v>2.1598660000000001E-5</c:v>
                </c:pt>
                <c:pt idx="33579">
                  <c:v>2.159685E-5</c:v>
                </c:pt>
                <c:pt idx="33580">
                  <c:v>2.159516E-5</c:v>
                </c:pt>
                <c:pt idx="33581">
                  <c:v>2.1593349999999999E-5</c:v>
                </c:pt>
                <c:pt idx="33582">
                  <c:v>2.1591740000000001E-5</c:v>
                </c:pt>
                <c:pt idx="33583">
                  <c:v>2.1589990000000001E-5</c:v>
                </c:pt>
                <c:pt idx="33584">
                  <c:v>2.1588290000000001E-5</c:v>
                </c:pt>
                <c:pt idx="33585">
                  <c:v>2.158644E-5</c:v>
                </c:pt>
                <c:pt idx="33586">
                  <c:v>2.15847E-5</c:v>
                </c:pt>
                <c:pt idx="33587">
                  <c:v>2.1582880000000002E-5</c:v>
                </c:pt>
                <c:pt idx="33588">
                  <c:v>2.1581040000000002E-5</c:v>
                </c:pt>
                <c:pt idx="33589">
                  <c:v>2.1579150000000002E-5</c:v>
                </c:pt>
                <c:pt idx="33590">
                  <c:v>2.157734E-5</c:v>
                </c:pt>
                <c:pt idx="33591">
                  <c:v>2.1575610000000001E-5</c:v>
                </c:pt>
                <c:pt idx="33592">
                  <c:v>2.1573860000000001E-5</c:v>
                </c:pt>
                <c:pt idx="33593">
                  <c:v>2.157205E-5</c:v>
                </c:pt>
                <c:pt idx="33594">
                  <c:v>2.1570370000000001E-5</c:v>
                </c:pt>
                <c:pt idx="33595">
                  <c:v>2.1568530000000001E-5</c:v>
                </c:pt>
                <c:pt idx="33596">
                  <c:v>2.1566940000000001E-5</c:v>
                </c:pt>
                <c:pt idx="33597">
                  <c:v>2.1565209999999999E-5</c:v>
                </c:pt>
                <c:pt idx="33598">
                  <c:v>2.1563619999999999E-5</c:v>
                </c:pt>
                <c:pt idx="33599">
                  <c:v>2.156194E-5</c:v>
                </c:pt>
                <c:pt idx="33600">
                  <c:v>2.156014E-5</c:v>
                </c:pt>
                <c:pt idx="33601">
                  <c:v>2.1558180000000002E-5</c:v>
                </c:pt>
                <c:pt idx="33602">
                  <c:v>2.155636E-5</c:v>
                </c:pt>
                <c:pt idx="33603">
                  <c:v>2.1554549999999998E-5</c:v>
                </c:pt>
                <c:pt idx="33604">
                  <c:v>2.1552740000000001E-5</c:v>
                </c:pt>
                <c:pt idx="33605">
                  <c:v>2.155108E-5</c:v>
                </c:pt>
                <c:pt idx="33606">
                  <c:v>2.1549410000000001E-5</c:v>
                </c:pt>
                <c:pt idx="33607">
                  <c:v>2.1547660000000001E-5</c:v>
                </c:pt>
                <c:pt idx="33608">
                  <c:v>2.1545960000000001E-5</c:v>
                </c:pt>
                <c:pt idx="33609">
                  <c:v>2.1544139999999999E-5</c:v>
                </c:pt>
                <c:pt idx="33610">
                  <c:v>2.1542430000000001E-5</c:v>
                </c:pt>
                <c:pt idx="33611">
                  <c:v>2.1540609999999999E-5</c:v>
                </c:pt>
                <c:pt idx="33612">
                  <c:v>2.153888E-5</c:v>
                </c:pt>
                <c:pt idx="33613">
                  <c:v>2.1537029999999999E-5</c:v>
                </c:pt>
                <c:pt idx="33614">
                  <c:v>2.1535360000000001E-5</c:v>
                </c:pt>
                <c:pt idx="33615">
                  <c:v>2.15336E-5</c:v>
                </c:pt>
                <c:pt idx="33616">
                  <c:v>2.1531929999999998E-5</c:v>
                </c:pt>
                <c:pt idx="33617">
                  <c:v>2.1530130000000001E-5</c:v>
                </c:pt>
                <c:pt idx="33618">
                  <c:v>2.1528530000000001E-5</c:v>
                </c:pt>
                <c:pt idx="33619">
                  <c:v>2.1526790000000001E-5</c:v>
                </c:pt>
                <c:pt idx="33620">
                  <c:v>2.1525140000000001E-5</c:v>
                </c:pt>
                <c:pt idx="33621">
                  <c:v>2.1523340000000001E-5</c:v>
                </c:pt>
                <c:pt idx="33622">
                  <c:v>2.1521569999999999E-5</c:v>
                </c:pt>
                <c:pt idx="33623">
                  <c:v>2.1519720000000001E-5</c:v>
                </c:pt>
                <c:pt idx="33624">
                  <c:v>2.1517799999999999E-5</c:v>
                </c:pt>
                <c:pt idx="33625">
                  <c:v>2.1516049999999999E-5</c:v>
                </c:pt>
                <c:pt idx="33626">
                  <c:v>2.1514200000000001E-5</c:v>
                </c:pt>
                <c:pt idx="33627">
                  <c:v>2.1512619999999999E-5</c:v>
                </c:pt>
                <c:pt idx="33628">
                  <c:v>2.1510990000000001E-5</c:v>
                </c:pt>
                <c:pt idx="33629">
                  <c:v>2.1509210000000001E-5</c:v>
                </c:pt>
                <c:pt idx="33630">
                  <c:v>2.1507610000000001E-5</c:v>
                </c:pt>
                <c:pt idx="33631">
                  <c:v>2.1505820000000001E-5</c:v>
                </c:pt>
                <c:pt idx="33632">
                  <c:v>2.1504189999999999E-5</c:v>
                </c:pt>
                <c:pt idx="33633">
                  <c:v>2.150241E-5</c:v>
                </c:pt>
                <c:pt idx="33634">
                  <c:v>2.1500690000000002E-5</c:v>
                </c:pt>
                <c:pt idx="33635">
                  <c:v>2.149888E-5</c:v>
                </c:pt>
                <c:pt idx="33636">
                  <c:v>2.1497069999999999E-5</c:v>
                </c:pt>
                <c:pt idx="33637">
                  <c:v>2.1495250000000001E-5</c:v>
                </c:pt>
                <c:pt idx="33638">
                  <c:v>2.1493520000000002E-5</c:v>
                </c:pt>
                <c:pt idx="33639">
                  <c:v>2.1491739999999999E-5</c:v>
                </c:pt>
                <c:pt idx="33640">
                  <c:v>2.1489980000000001E-5</c:v>
                </c:pt>
                <c:pt idx="33641">
                  <c:v>2.1488249999999999E-5</c:v>
                </c:pt>
                <c:pt idx="33642">
                  <c:v>2.1486680000000001E-5</c:v>
                </c:pt>
                <c:pt idx="33643">
                  <c:v>2.148493E-5</c:v>
                </c:pt>
                <c:pt idx="33644">
                  <c:v>2.1483300000000001E-5</c:v>
                </c:pt>
                <c:pt idx="33645">
                  <c:v>2.148149E-5</c:v>
                </c:pt>
                <c:pt idx="33646">
                  <c:v>2.1479860000000001E-5</c:v>
                </c:pt>
                <c:pt idx="33647">
                  <c:v>2.147809E-5</c:v>
                </c:pt>
                <c:pt idx="33648">
                  <c:v>2.1476379999999999E-5</c:v>
                </c:pt>
                <c:pt idx="33649">
                  <c:v>2.1474539999999999E-5</c:v>
                </c:pt>
                <c:pt idx="33650">
                  <c:v>2.1472840000000002E-5</c:v>
                </c:pt>
                <c:pt idx="33651">
                  <c:v>2.147103E-5</c:v>
                </c:pt>
                <c:pt idx="33652">
                  <c:v>2.1469300000000001E-5</c:v>
                </c:pt>
                <c:pt idx="33653">
                  <c:v>2.1467360000000001E-5</c:v>
                </c:pt>
                <c:pt idx="33654">
                  <c:v>2.1465729999999999E-5</c:v>
                </c:pt>
                <c:pt idx="33655">
                  <c:v>2.1464089999999999E-5</c:v>
                </c:pt>
                <c:pt idx="33656">
                  <c:v>2.146255E-5</c:v>
                </c:pt>
                <c:pt idx="33657">
                  <c:v>2.1460839999999999E-5</c:v>
                </c:pt>
                <c:pt idx="33658">
                  <c:v>2.145906E-5</c:v>
                </c:pt>
                <c:pt idx="33659">
                  <c:v>2.1457330000000001E-5</c:v>
                </c:pt>
                <c:pt idx="33660">
                  <c:v>2.1455490000000001E-5</c:v>
                </c:pt>
                <c:pt idx="33661">
                  <c:v>2.1453719999999999E-5</c:v>
                </c:pt>
                <c:pt idx="33662">
                  <c:v>2.145184E-5</c:v>
                </c:pt>
                <c:pt idx="33663">
                  <c:v>2.1450179999999999E-5</c:v>
                </c:pt>
                <c:pt idx="33664">
                  <c:v>2.1448479999999998E-5</c:v>
                </c:pt>
                <c:pt idx="33665">
                  <c:v>2.1446720000000001E-5</c:v>
                </c:pt>
                <c:pt idx="33666">
                  <c:v>2.144511E-5</c:v>
                </c:pt>
                <c:pt idx="33667">
                  <c:v>2.144342E-5</c:v>
                </c:pt>
                <c:pt idx="33668">
                  <c:v>2.144168E-5</c:v>
                </c:pt>
                <c:pt idx="33669">
                  <c:v>2.143979E-5</c:v>
                </c:pt>
                <c:pt idx="33670">
                  <c:v>2.1438150000000001E-5</c:v>
                </c:pt>
                <c:pt idx="33671">
                  <c:v>2.1436429999999999E-5</c:v>
                </c:pt>
                <c:pt idx="33672">
                  <c:v>2.1434729999999999E-5</c:v>
                </c:pt>
                <c:pt idx="33673">
                  <c:v>2.1433039999999999E-5</c:v>
                </c:pt>
                <c:pt idx="33674">
                  <c:v>2.1431180000000001E-5</c:v>
                </c:pt>
                <c:pt idx="33675">
                  <c:v>2.1429430000000001E-5</c:v>
                </c:pt>
                <c:pt idx="33676">
                  <c:v>2.1427640000000001E-5</c:v>
                </c:pt>
                <c:pt idx="33677">
                  <c:v>2.1425779999999999E-5</c:v>
                </c:pt>
                <c:pt idx="33678">
                  <c:v>2.1424069999999998E-5</c:v>
                </c:pt>
                <c:pt idx="33679">
                  <c:v>2.1422220000000001E-5</c:v>
                </c:pt>
                <c:pt idx="33680">
                  <c:v>2.1420630000000002E-5</c:v>
                </c:pt>
                <c:pt idx="33681">
                  <c:v>2.1418939999999999E-5</c:v>
                </c:pt>
                <c:pt idx="33682">
                  <c:v>2.1417249999999999E-5</c:v>
                </c:pt>
                <c:pt idx="33683">
                  <c:v>2.141566E-5</c:v>
                </c:pt>
                <c:pt idx="33684">
                  <c:v>2.141387E-5</c:v>
                </c:pt>
                <c:pt idx="33685">
                  <c:v>2.1412109999999999E-5</c:v>
                </c:pt>
                <c:pt idx="33686">
                  <c:v>2.1410310000000001E-5</c:v>
                </c:pt>
                <c:pt idx="33687">
                  <c:v>2.1408489999999999E-5</c:v>
                </c:pt>
                <c:pt idx="33688">
                  <c:v>2.1406789999999999E-5</c:v>
                </c:pt>
                <c:pt idx="33689">
                  <c:v>2.1405030000000001E-5</c:v>
                </c:pt>
                <c:pt idx="33690">
                  <c:v>2.140327E-5</c:v>
                </c:pt>
                <c:pt idx="33691">
                  <c:v>2.1401630000000001E-5</c:v>
                </c:pt>
                <c:pt idx="33692">
                  <c:v>2.1399850000000001E-5</c:v>
                </c:pt>
                <c:pt idx="33693">
                  <c:v>2.1398209999999999E-5</c:v>
                </c:pt>
                <c:pt idx="33694">
                  <c:v>2.1396469999999999E-5</c:v>
                </c:pt>
                <c:pt idx="33695">
                  <c:v>2.139475E-5</c:v>
                </c:pt>
                <c:pt idx="33696">
                  <c:v>2.139295E-5</c:v>
                </c:pt>
                <c:pt idx="33697">
                  <c:v>2.139116E-5</c:v>
                </c:pt>
                <c:pt idx="33698">
                  <c:v>2.1389330000000001E-5</c:v>
                </c:pt>
                <c:pt idx="33699">
                  <c:v>2.1387550000000002E-5</c:v>
                </c:pt>
                <c:pt idx="33700">
                  <c:v>2.1385759999999998E-5</c:v>
                </c:pt>
                <c:pt idx="33701">
                  <c:v>2.138404E-5</c:v>
                </c:pt>
                <c:pt idx="33702">
                  <c:v>2.138234E-5</c:v>
                </c:pt>
                <c:pt idx="33703">
                  <c:v>2.1380639999999999E-5</c:v>
                </c:pt>
                <c:pt idx="33704">
                  <c:v>2.1379029999999998E-5</c:v>
                </c:pt>
                <c:pt idx="33705">
                  <c:v>2.137731E-5</c:v>
                </c:pt>
                <c:pt idx="33706">
                  <c:v>2.137557E-5</c:v>
                </c:pt>
                <c:pt idx="33707">
                  <c:v>2.1373899999999999E-5</c:v>
                </c:pt>
                <c:pt idx="33708">
                  <c:v>2.137203E-5</c:v>
                </c:pt>
                <c:pt idx="33709">
                  <c:v>2.1370350000000001E-5</c:v>
                </c:pt>
                <c:pt idx="33710">
                  <c:v>2.1368579999999999E-5</c:v>
                </c:pt>
                <c:pt idx="33711">
                  <c:v>2.1366670000000001E-5</c:v>
                </c:pt>
                <c:pt idx="33712">
                  <c:v>2.1364970000000001E-5</c:v>
                </c:pt>
                <c:pt idx="33713">
                  <c:v>2.1363280000000001E-5</c:v>
                </c:pt>
                <c:pt idx="33714">
                  <c:v>2.136152E-5</c:v>
                </c:pt>
                <c:pt idx="33715">
                  <c:v>2.1359799999999998E-5</c:v>
                </c:pt>
                <c:pt idx="33716">
                  <c:v>2.1358000000000001E-5</c:v>
                </c:pt>
                <c:pt idx="33717">
                  <c:v>2.1356160000000001E-5</c:v>
                </c:pt>
                <c:pt idx="33718">
                  <c:v>2.1354410000000001E-5</c:v>
                </c:pt>
                <c:pt idx="33719">
                  <c:v>2.1352670000000001E-5</c:v>
                </c:pt>
                <c:pt idx="33720">
                  <c:v>2.13511E-5</c:v>
                </c:pt>
                <c:pt idx="33721">
                  <c:v>2.1349370000000001E-5</c:v>
                </c:pt>
                <c:pt idx="33722">
                  <c:v>2.1347699999999999E-5</c:v>
                </c:pt>
                <c:pt idx="33723">
                  <c:v>2.1345940000000001E-5</c:v>
                </c:pt>
                <c:pt idx="33724">
                  <c:v>2.1344259999999999E-5</c:v>
                </c:pt>
                <c:pt idx="33725">
                  <c:v>2.134244E-5</c:v>
                </c:pt>
                <c:pt idx="33726">
                  <c:v>2.134069E-5</c:v>
                </c:pt>
                <c:pt idx="33727">
                  <c:v>2.1338820000000001E-5</c:v>
                </c:pt>
                <c:pt idx="33728">
                  <c:v>2.133711E-5</c:v>
                </c:pt>
                <c:pt idx="33729">
                  <c:v>2.1335330000000001E-5</c:v>
                </c:pt>
                <c:pt idx="33730">
                  <c:v>2.1333590000000001E-5</c:v>
                </c:pt>
                <c:pt idx="33731">
                  <c:v>2.133178E-5</c:v>
                </c:pt>
                <c:pt idx="33732">
                  <c:v>2.132999E-5</c:v>
                </c:pt>
                <c:pt idx="33733">
                  <c:v>2.13283E-5</c:v>
                </c:pt>
                <c:pt idx="33734">
                  <c:v>2.1326429999999998E-5</c:v>
                </c:pt>
                <c:pt idx="33735">
                  <c:v>2.1324939999999999E-5</c:v>
                </c:pt>
                <c:pt idx="33736">
                  <c:v>2.1323329999999998E-5</c:v>
                </c:pt>
                <c:pt idx="33737">
                  <c:v>2.1321649999999999E-5</c:v>
                </c:pt>
                <c:pt idx="33738">
                  <c:v>2.131982E-5</c:v>
                </c:pt>
                <c:pt idx="33739">
                  <c:v>2.1318099999999998E-5</c:v>
                </c:pt>
                <c:pt idx="33740">
                  <c:v>2.1316160000000002E-5</c:v>
                </c:pt>
                <c:pt idx="33741">
                  <c:v>2.13144E-5</c:v>
                </c:pt>
                <c:pt idx="33742">
                  <c:v>2.1312629999999999E-5</c:v>
                </c:pt>
                <c:pt idx="33743">
                  <c:v>2.1310970000000001E-5</c:v>
                </c:pt>
                <c:pt idx="33744">
                  <c:v>2.1309180000000001E-5</c:v>
                </c:pt>
                <c:pt idx="33745">
                  <c:v>2.1307359999999999E-5</c:v>
                </c:pt>
                <c:pt idx="33746">
                  <c:v>2.1305600000000001E-5</c:v>
                </c:pt>
                <c:pt idx="33747">
                  <c:v>2.1303800000000001E-5</c:v>
                </c:pt>
                <c:pt idx="33748">
                  <c:v>2.1302179999999999E-5</c:v>
                </c:pt>
                <c:pt idx="33749">
                  <c:v>2.1300420000000002E-5</c:v>
                </c:pt>
                <c:pt idx="33750">
                  <c:v>2.1298779999999999E-5</c:v>
                </c:pt>
                <c:pt idx="33751">
                  <c:v>2.129696E-5</c:v>
                </c:pt>
                <c:pt idx="33752">
                  <c:v>2.1295270000000001E-5</c:v>
                </c:pt>
                <c:pt idx="33753">
                  <c:v>2.1293459999999999E-5</c:v>
                </c:pt>
                <c:pt idx="33754">
                  <c:v>2.129173E-5</c:v>
                </c:pt>
                <c:pt idx="33755">
                  <c:v>2.128988E-5</c:v>
                </c:pt>
                <c:pt idx="33756">
                  <c:v>2.1288160000000001E-5</c:v>
                </c:pt>
                <c:pt idx="33757">
                  <c:v>2.1286379999999999E-5</c:v>
                </c:pt>
                <c:pt idx="33758">
                  <c:v>2.12847E-5</c:v>
                </c:pt>
                <c:pt idx="33759">
                  <c:v>2.1282889999999998E-5</c:v>
                </c:pt>
                <c:pt idx="33760">
                  <c:v>2.1281230000000001E-5</c:v>
                </c:pt>
                <c:pt idx="33761">
                  <c:v>2.1279440000000001E-5</c:v>
                </c:pt>
                <c:pt idx="33762">
                  <c:v>2.1277700000000001E-5</c:v>
                </c:pt>
                <c:pt idx="33763">
                  <c:v>2.127584E-5</c:v>
                </c:pt>
                <c:pt idx="33764">
                  <c:v>2.1274170000000002E-5</c:v>
                </c:pt>
                <c:pt idx="33765">
                  <c:v>2.1272429999999999E-5</c:v>
                </c:pt>
                <c:pt idx="33766">
                  <c:v>2.1270480000000001E-5</c:v>
                </c:pt>
                <c:pt idx="33767">
                  <c:v>2.126886E-5</c:v>
                </c:pt>
                <c:pt idx="33768">
                  <c:v>2.126707E-5</c:v>
                </c:pt>
                <c:pt idx="33769">
                  <c:v>2.126538E-5</c:v>
                </c:pt>
                <c:pt idx="33770">
                  <c:v>2.1263700000000001E-5</c:v>
                </c:pt>
                <c:pt idx="33771">
                  <c:v>2.1261969999999999E-5</c:v>
                </c:pt>
                <c:pt idx="33772">
                  <c:v>2.126025E-5</c:v>
                </c:pt>
                <c:pt idx="33773">
                  <c:v>2.1258370000000001E-5</c:v>
                </c:pt>
                <c:pt idx="33774">
                  <c:v>2.1256589999999998E-5</c:v>
                </c:pt>
                <c:pt idx="33775">
                  <c:v>2.125473E-5</c:v>
                </c:pt>
                <c:pt idx="33776">
                  <c:v>2.1253009999999999E-5</c:v>
                </c:pt>
                <c:pt idx="33777">
                  <c:v>2.1251200000000001E-5</c:v>
                </c:pt>
                <c:pt idx="33778">
                  <c:v>2.1249560000000001E-5</c:v>
                </c:pt>
                <c:pt idx="33779">
                  <c:v>2.1247860000000001E-5</c:v>
                </c:pt>
                <c:pt idx="33780">
                  <c:v>2.1246139999999999E-5</c:v>
                </c:pt>
                <c:pt idx="33781">
                  <c:v>2.124441E-5</c:v>
                </c:pt>
                <c:pt idx="33782">
                  <c:v>2.1242689999999998E-5</c:v>
                </c:pt>
                <c:pt idx="33783">
                  <c:v>2.1240899999999999E-5</c:v>
                </c:pt>
                <c:pt idx="33784">
                  <c:v>2.1239040000000001E-5</c:v>
                </c:pt>
                <c:pt idx="33785">
                  <c:v>2.1237369999999999E-5</c:v>
                </c:pt>
                <c:pt idx="33786">
                  <c:v>2.1235560000000001E-5</c:v>
                </c:pt>
                <c:pt idx="33787">
                  <c:v>2.1233829999999999E-5</c:v>
                </c:pt>
                <c:pt idx="33788">
                  <c:v>2.123196E-5</c:v>
                </c:pt>
                <c:pt idx="33789">
                  <c:v>2.1230230000000001E-5</c:v>
                </c:pt>
                <c:pt idx="33790">
                  <c:v>2.1228459999999999E-5</c:v>
                </c:pt>
                <c:pt idx="33791">
                  <c:v>2.1226569999999999E-5</c:v>
                </c:pt>
                <c:pt idx="33792">
                  <c:v>2.1224869999999999E-5</c:v>
                </c:pt>
                <c:pt idx="33793">
                  <c:v>2.1223039999999999E-5</c:v>
                </c:pt>
                <c:pt idx="33794">
                  <c:v>2.1221420000000001E-5</c:v>
                </c:pt>
                <c:pt idx="33795">
                  <c:v>2.121975E-5</c:v>
                </c:pt>
                <c:pt idx="33796">
                  <c:v>2.1218070000000001E-5</c:v>
                </c:pt>
                <c:pt idx="33797">
                  <c:v>2.1216340000000002E-5</c:v>
                </c:pt>
                <c:pt idx="33798">
                  <c:v>2.1214609999999999E-5</c:v>
                </c:pt>
                <c:pt idx="33799">
                  <c:v>2.121283E-5</c:v>
                </c:pt>
                <c:pt idx="33800">
                  <c:v>2.1210950000000001E-5</c:v>
                </c:pt>
                <c:pt idx="33801">
                  <c:v>2.1209270000000002E-5</c:v>
                </c:pt>
                <c:pt idx="33802">
                  <c:v>2.1207439999999999E-5</c:v>
                </c:pt>
                <c:pt idx="33803">
                  <c:v>2.120576E-5</c:v>
                </c:pt>
                <c:pt idx="33804">
                  <c:v>2.120392E-5</c:v>
                </c:pt>
                <c:pt idx="33805">
                  <c:v>2.1202100000000002E-5</c:v>
                </c:pt>
                <c:pt idx="33806">
                  <c:v>2.120029E-5</c:v>
                </c:pt>
                <c:pt idx="33807">
                  <c:v>2.1198460000000001E-5</c:v>
                </c:pt>
                <c:pt idx="33808">
                  <c:v>2.1196729999999999E-5</c:v>
                </c:pt>
                <c:pt idx="33809">
                  <c:v>2.1195E-5</c:v>
                </c:pt>
                <c:pt idx="33810">
                  <c:v>2.119322E-5</c:v>
                </c:pt>
                <c:pt idx="33811">
                  <c:v>2.1191590000000002E-5</c:v>
                </c:pt>
                <c:pt idx="33812">
                  <c:v>2.1189809999999999E-5</c:v>
                </c:pt>
                <c:pt idx="33813">
                  <c:v>2.1188159999999999E-5</c:v>
                </c:pt>
                <c:pt idx="33814">
                  <c:v>2.1186410000000002E-5</c:v>
                </c:pt>
                <c:pt idx="33815">
                  <c:v>2.1184629999999999E-5</c:v>
                </c:pt>
                <c:pt idx="33816">
                  <c:v>2.11829E-5</c:v>
                </c:pt>
                <c:pt idx="33817">
                  <c:v>2.1181039999999999E-5</c:v>
                </c:pt>
                <c:pt idx="33818">
                  <c:v>2.1179290000000002E-5</c:v>
                </c:pt>
                <c:pt idx="33819">
                  <c:v>2.117747E-5</c:v>
                </c:pt>
                <c:pt idx="33820">
                  <c:v>2.117554E-5</c:v>
                </c:pt>
                <c:pt idx="33821">
                  <c:v>2.1173810000000001E-5</c:v>
                </c:pt>
                <c:pt idx="33822">
                  <c:v>2.1172029999999999E-5</c:v>
                </c:pt>
                <c:pt idx="33823">
                  <c:v>2.1170280000000002E-5</c:v>
                </c:pt>
                <c:pt idx="33824">
                  <c:v>2.1168490000000002E-5</c:v>
                </c:pt>
                <c:pt idx="33825">
                  <c:v>2.1166849999999999E-5</c:v>
                </c:pt>
                <c:pt idx="33826">
                  <c:v>2.1165159999999999E-5</c:v>
                </c:pt>
                <c:pt idx="33827">
                  <c:v>2.1163340000000001E-5</c:v>
                </c:pt>
                <c:pt idx="33828">
                  <c:v>2.1161750000000001E-5</c:v>
                </c:pt>
                <c:pt idx="33829">
                  <c:v>2.1160029999999999E-5</c:v>
                </c:pt>
                <c:pt idx="33830">
                  <c:v>2.11581E-5</c:v>
                </c:pt>
                <c:pt idx="33831">
                  <c:v>2.11564E-5</c:v>
                </c:pt>
                <c:pt idx="33832">
                  <c:v>2.1154589999999998E-5</c:v>
                </c:pt>
                <c:pt idx="33833">
                  <c:v>2.1152959999999999E-5</c:v>
                </c:pt>
                <c:pt idx="33834">
                  <c:v>2.115117E-5</c:v>
                </c:pt>
                <c:pt idx="33835">
                  <c:v>2.1149400000000001E-5</c:v>
                </c:pt>
                <c:pt idx="33836">
                  <c:v>2.1147510000000001E-5</c:v>
                </c:pt>
                <c:pt idx="33837">
                  <c:v>2.1145760000000001E-5</c:v>
                </c:pt>
                <c:pt idx="33838">
                  <c:v>2.1143999999999999E-5</c:v>
                </c:pt>
                <c:pt idx="33839">
                  <c:v>2.114231E-5</c:v>
                </c:pt>
                <c:pt idx="33840">
                  <c:v>2.1140499999999999E-5</c:v>
                </c:pt>
                <c:pt idx="33841">
                  <c:v>2.113882E-5</c:v>
                </c:pt>
                <c:pt idx="33842">
                  <c:v>2.113703E-5</c:v>
                </c:pt>
                <c:pt idx="33843">
                  <c:v>2.1135319999999999E-5</c:v>
                </c:pt>
                <c:pt idx="33844">
                  <c:v>2.1133479999999999E-5</c:v>
                </c:pt>
                <c:pt idx="33845">
                  <c:v>2.1131670000000001E-5</c:v>
                </c:pt>
                <c:pt idx="33846">
                  <c:v>2.1129840000000002E-5</c:v>
                </c:pt>
                <c:pt idx="33847">
                  <c:v>2.112812E-5</c:v>
                </c:pt>
                <c:pt idx="33848">
                  <c:v>2.112628E-5</c:v>
                </c:pt>
                <c:pt idx="33849">
                  <c:v>2.1124569999999999E-5</c:v>
                </c:pt>
                <c:pt idx="33850">
                  <c:v>2.11228E-5</c:v>
                </c:pt>
                <c:pt idx="33851">
                  <c:v>2.112095E-5</c:v>
                </c:pt>
                <c:pt idx="33852">
                  <c:v>2.1119289999999999E-5</c:v>
                </c:pt>
                <c:pt idx="33853">
                  <c:v>2.1117649999999999E-5</c:v>
                </c:pt>
                <c:pt idx="33854">
                  <c:v>2.111592E-5</c:v>
                </c:pt>
                <c:pt idx="33855">
                  <c:v>2.1114140000000001E-5</c:v>
                </c:pt>
                <c:pt idx="33856">
                  <c:v>2.1112390000000001E-5</c:v>
                </c:pt>
                <c:pt idx="33857">
                  <c:v>2.1110529999999999E-5</c:v>
                </c:pt>
                <c:pt idx="33858">
                  <c:v>2.1108760000000001E-5</c:v>
                </c:pt>
                <c:pt idx="33859">
                  <c:v>2.1106989999999999E-5</c:v>
                </c:pt>
                <c:pt idx="33860">
                  <c:v>2.110517E-5</c:v>
                </c:pt>
                <c:pt idx="33861">
                  <c:v>2.110347E-5</c:v>
                </c:pt>
                <c:pt idx="33862">
                  <c:v>2.110168E-5</c:v>
                </c:pt>
                <c:pt idx="33863">
                  <c:v>2.109983E-5</c:v>
                </c:pt>
                <c:pt idx="33864">
                  <c:v>2.1098119999999999E-5</c:v>
                </c:pt>
                <c:pt idx="33865">
                  <c:v>2.1096320000000001E-5</c:v>
                </c:pt>
                <c:pt idx="33866">
                  <c:v>2.1094539999999999E-5</c:v>
                </c:pt>
                <c:pt idx="33867">
                  <c:v>2.1092899999999999E-5</c:v>
                </c:pt>
                <c:pt idx="33868">
                  <c:v>2.1091130000000001E-5</c:v>
                </c:pt>
                <c:pt idx="33869">
                  <c:v>2.1089499999999999E-5</c:v>
                </c:pt>
                <c:pt idx="33870">
                  <c:v>2.1087669999999999E-5</c:v>
                </c:pt>
                <c:pt idx="33871">
                  <c:v>2.1086019999999999E-5</c:v>
                </c:pt>
                <c:pt idx="33872">
                  <c:v>2.1084219999999999E-5</c:v>
                </c:pt>
                <c:pt idx="33873">
                  <c:v>2.1082460000000001E-5</c:v>
                </c:pt>
                <c:pt idx="33874">
                  <c:v>2.1080499999999999E-5</c:v>
                </c:pt>
                <c:pt idx="33875">
                  <c:v>2.1078740000000001E-5</c:v>
                </c:pt>
                <c:pt idx="33876">
                  <c:v>2.1076859999999999E-5</c:v>
                </c:pt>
                <c:pt idx="33877">
                  <c:v>2.1075160000000002E-5</c:v>
                </c:pt>
                <c:pt idx="33878">
                  <c:v>2.10733E-5</c:v>
                </c:pt>
                <c:pt idx="33879">
                  <c:v>2.1071629999999999E-5</c:v>
                </c:pt>
                <c:pt idx="33880">
                  <c:v>2.1069830000000002E-5</c:v>
                </c:pt>
                <c:pt idx="33881">
                  <c:v>2.1068149999999999E-5</c:v>
                </c:pt>
                <c:pt idx="33882">
                  <c:v>2.106632E-5</c:v>
                </c:pt>
                <c:pt idx="33883">
                  <c:v>2.1064640000000001E-5</c:v>
                </c:pt>
                <c:pt idx="33884">
                  <c:v>2.1062850000000001E-5</c:v>
                </c:pt>
                <c:pt idx="33885">
                  <c:v>2.10609E-5</c:v>
                </c:pt>
                <c:pt idx="33886">
                  <c:v>2.1059189999999999E-5</c:v>
                </c:pt>
                <c:pt idx="33887">
                  <c:v>2.1057470000000001E-5</c:v>
                </c:pt>
                <c:pt idx="33888">
                  <c:v>2.1055820000000001E-5</c:v>
                </c:pt>
                <c:pt idx="33889">
                  <c:v>2.1054080000000001E-5</c:v>
                </c:pt>
                <c:pt idx="33890">
                  <c:v>2.105237E-5</c:v>
                </c:pt>
                <c:pt idx="33891">
                  <c:v>2.1050559999999999E-5</c:v>
                </c:pt>
                <c:pt idx="33892">
                  <c:v>2.104864E-5</c:v>
                </c:pt>
                <c:pt idx="33893">
                  <c:v>2.104699E-5</c:v>
                </c:pt>
                <c:pt idx="33894">
                  <c:v>2.1045120000000001E-5</c:v>
                </c:pt>
                <c:pt idx="33895">
                  <c:v>2.1043430000000001E-5</c:v>
                </c:pt>
                <c:pt idx="33896">
                  <c:v>2.1041599999999999E-5</c:v>
                </c:pt>
                <c:pt idx="33897">
                  <c:v>2.103992E-5</c:v>
                </c:pt>
                <c:pt idx="33898">
                  <c:v>2.103809E-5</c:v>
                </c:pt>
                <c:pt idx="33899">
                  <c:v>2.1036369999999999E-5</c:v>
                </c:pt>
                <c:pt idx="33900">
                  <c:v>2.10345E-5</c:v>
                </c:pt>
                <c:pt idx="33901">
                  <c:v>2.1032780000000002E-5</c:v>
                </c:pt>
                <c:pt idx="33902">
                  <c:v>2.1031039999999998E-5</c:v>
                </c:pt>
                <c:pt idx="33903">
                  <c:v>2.1029299999999999E-5</c:v>
                </c:pt>
                <c:pt idx="33904">
                  <c:v>2.1027469999999999E-5</c:v>
                </c:pt>
                <c:pt idx="33905">
                  <c:v>2.1025759999999998E-5</c:v>
                </c:pt>
                <c:pt idx="33906">
                  <c:v>2.1024060000000001E-5</c:v>
                </c:pt>
                <c:pt idx="33907">
                  <c:v>2.1022129999999999E-5</c:v>
                </c:pt>
                <c:pt idx="33908">
                  <c:v>2.102046E-5</c:v>
                </c:pt>
                <c:pt idx="33909">
                  <c:v>2.101861E-5</c:v>
                </c:pt>
                <c:pt idx="33910">
                  <c:v>2.1016899999999999E-5</c:v>
                </c:pt>
                <c:pt idx="33911">
                  <c:v>2.1015109999999999E-5</c:v>
                </c:pt>
                <c:pt idx="33912">
                  <c:v>2.1013350000000001E-5</c:v>
                </c:pt>
                <c:pt idx="33913">
                  <c:v>2.1011529999999999E-5</c:v>
                </c:pt>
                <c:pt idx="33914">
                  <c:v>2.1009770000000001E-5</c:v>
                </c:pt>
                <c:pt idx="33915">
                  <c:v>2.1008030000000002E-5</c:v>
                </c:pt>
                <c:pt idx="33916">
                  <c:v>2.100622E-5</c:v>
                </c:pt>
                <c:pt idx="33917">
                  <c:v>2.1004440000000001E-5</c:v>
                </c:pt>
                <c:pt idx="33918">
                  <c:v>2.100273E-5</c:v>
                </c:pt>
                <c:pt idx="33919">
                  <c:v>2.1000950000000001E-5</c:v>
                </c:pt>
                <c:pt idx="33920">
                  <c:v>2.0999300000000001E-5</c:v>
                </c:pt>
                <c:pt idx="33921">
                  <c:v>2.0997579999999999E-5</c:v>
                </c:pt>
                <c:pt idx="33922">
                  <c:v>2.0995689999999999E-5</c:v>
                </c:pt>
                <c:pt idx="33923">
                  <c:v>2.099387E-5</c:v>
                </c:pt>
                <c:pt idx="33924">
                  <c:v>2.0992040000000001E-5</c:v>
                </c:pt>
                <c:pt idx="33925">
                  <c:v>2.0990300000000001E-5</c:v>
                </c:pt>
                <c:pt idx="33926">
                  <c:v>2.0988450000000001E-5</c:v>
                </c:pt>
                <c:pt idx="33927">
                  <c:v>2.098679E-5</c:v>
                </c:pt>
                <c:pt idx="33928">
                  <c:v>2.0985039999999999E-5</c:v>
                </c:pt>
                <c:pt idx="33929">
                  <c:v>2.0983180000000001E-5</c:v>
                </c:pt>
                <c:pt idx="33930">
                  <c:v>2.0981440000000002E-5</c:v>
                </c:pt>
                <c:pt idx="33931">
                  <c:v>2.097967E-5</c:v>
                </c:pt>
                <c:pt idx="33932">
                  <c:v>2.0977940000000001E-5</c:v>
                </c:pt>
                <c:pt idx="33933">
                  <c:v>2.0976219999999999E-5</c:v>
                </c:pt>
                <c:pt idx="33934">
                  <c:v>2.097445E-5</c:v>
                </c:pt>
                <c:pt idx="33935">
                  <c:v>2.0972660000000001E-5</c:v>
                </c:pt>
                <c:pt idx="33936">
                  <c:v>2.097081E-5</c:v>
                </c:pt>
                <c:pt idx="33937">
                  <c:v>2.0968980000000001E-5</c:v>
                </c:pt>
                <c:pt idx="33938">
                  <c:v>2.0967190000000001E-5</c:v>
                </c:pt>
                <c:pt idx="33939">
                  <c:v>2.0965419999999999E-5</c:v>
                </c:pt>
                <c:pt idx="33940">
                  <c:v>2.096374E-5</c:v>
                </c:pt>
                <c:pt idx="33941">
                  <c:v>2.0961870000000001E-5</c:v>
                </c:pt>
                <c:pt idx="33942">
                  <c:v>2.096021E-5</c:v>
                </c:pt>
                <c:pt idx="33943">
                  <c:v>2.095841E-5</c:v>
                </c:pt>
                <c:pt idx="33944">
                  <c:v>2.095672E-5</c:v>
                </c:pt>
                <c:pt idx="33945">
                  <c:v>2.095492E-5</c:v>
                </c:pt>
                <c:pt idx="33946">
                  <c:v>2.0953200000000001E-5</c:v>
                </c:pt>
                <c:pt idx="33947">
                  <c:v>2.0951379999999999E-5</c:v>
                </c:pt>
                <c:pt idx="33948">
                  <c:v>2.094964E-5</c:v>
                </c:pt>
                <c:pt idx="33949">
                  <c:v>2.0947730000000001E-5</c:v>
                </c:pt>
                <c:pt idx="33950">
                  <c:v>2.0945999999999999E-5</c:v>
                </c:pt>
                <c:pt idx="33951">
                  <c:v>2.0944190000000001E-5</c:v>
                </c:pt>
                <c:pt idx="33952">
                  <c:v>2.0942450000000001E-5</c:v>
                </c:pt>
                <c:pt idx="33953">
                  <c:v>2.0940629999999999E-5</c:v>
                </c:pt>
                <c:pt idx="33954">
                  <c:v>2.093889E-5</c:v>
                </c:pt>
                <c:pt idx="33955">
                  <c:v>2.0937079999999998E-5</c:v>
                </c:pt>
                <c:pt idx="33956">
                  <c:v>2.0935320000000001E-5</c:v>
                </c:pt>
                <c:pt idx="33957">
                  <c:v>2.093356E-5</c:v>
                </c:pt>
                <c:pt idx="33958">
                  <c:v>2.093168E-5</c:v>
                </c:pt>
                <c:pt idx="33959">
                  <c:v>2.0929969999999999E-5</c:v>
                </c:pt>
                <c:pt idx="33960">
                  <c:v>2.0928269999999999E-5</c:v>
                </c:pt>
                <c:pt idx="33961">
                  <c:v>2.0926519999999998E-5</c:v>
                </c:pt>
                <c:pt idx="33962">
                  <c:v>2.0924779999999999E-5</c:v>
                </c:pt>
                <c:pt idx="33963">
                  <c:v>2.0923039999999999E-5</c:v>
                </c:pt>
                <c:pt idx="33964">
                  <c:v>2.0921199999999999E-5</c:v>
                </c:pt>
                <c:pt idx="33965">
                  <c:v>2.0919509999999999E-5</c:v>
                </c:pt>
                <c:pt idx="33966">
                  <c:v>2.0917709999999999E-5</c:v>
                </c:pt>
                <c:pt idx="33967">
                  <c:v>2.0915879999999999E-5</c:v>
                </c:pt>
                <c:pt idx="33968">
                  <c:v>2.0914110000000001E-5</c:v>
                </c:pt>
                <c:pt idx="33969">
                  <c:v>2.09123E-5</c:v>
                </c:pt>
                <c:pt idx="33970">
                  <c:v>2.0910489999999998E-5</c:v>
                </c:pt>
                <c:pt idx="33971">
                  <c:v>2.0908680000000001E-5</c:v>
                </c:pt>
                <c:pt idx="33972">
                  <c:v>2.0906850000000001E-5</c:v>
                </c:pt>
                <c:pt idx="33973">
                  <c:v>2.090513E-5</c:v>
                </c:pt>
                <c:pt idx="33974">
                  <c:v>2.090339E-5</c:v>
                </c:pt>
                <c:pt idx="33975">
                  <c:v>2.090175E-5</c:v>
                </c:pt>
                <c:pt idx="33976">
                  <c:v>2.0900020000000001E-5</c:v>
                </c:pt>
                <c:pt idx="33977">
                  <c:v>2.0898299999999999E-5</c:v>
                </c:pt>
                <c:pt idx="33978">
                  <c:v>2.0896380000000001E-5</c:v>
                </c:pt>
                <c:pt idx="33979">
                  <c:v>2.0894650000000002E-5</c:v>
                </c:pt>
                <c:pt idx="33980">
                  <c:v>2.0892800000000001E-5</c:v>
                </c:pt>
                <c:pt idx="33981">
                  <c:v>2.089105E-5</c:v>
                </c:pt>
                <c:pt idx="33982">
                  <c:v>2.0889220000000001E-5</c:v>
                </c:pt>
                <c:pt idx="33983">
                  <c:v>2.0887489999999999E-5</c:v>
                </c:pt>
                <c:pt idx="33984">
                  <c:v>2.0885599999999999E-5</c:v>
                </c:pt>
                <c:pt idx="33985">
                  <c:v>2.0883840000000001E-5</c:v>
                </c:pt>
                <c:pt idx="33986">
                  <c:v>2.088203E-5</c:v>
                </c:pt>
                <c:pt idx="33987">
                  <c:v>2.0880360000000001E-5</c:v>
                </c:pt>
                <c:pt idx="33988">
                  <c:v>2.0878570000000002E-5</c:v>
                </c:pt>
                <c:pt idx="33989">
                  <c:v>2.0876730000000002E-5</c:v>
                </c:pt>
                <c:pt idx="33990">
                  <c:v>2.0874980000000001E-5</c:v>
                </c:pt>
                <c:pt idx="33991">
                  <c:v>2.087317E-5</c:v>
                </c:pt>
                <c:pt idx="33992">
                  <c:v>2.0871540000000001E-5</c:v>
                </c:pt>
                <c:pt idx="33993">
                  <c:v>2.086983E-5</c:v>
                </c:pt>
                <c:pt idx="33994">
                  <c:v>2.0868060000000002E-5</c:v>
                </c:pt>
                <c:pt idx="33995">
                  <c:v>2.0866350000000001E-5</c:v>
                </c:pt>
                <c:pt idx="33996">
                  <c:v>2.0864539999999999E-5</c:v>
                </c:pt>
                <c:pt idx="33997">
                  <c:v>2.0862749999999999E-5</c:v>
                </c:pt>
                <c:pt idx="33998">
                  <c:v>2.0860940000000002E-5</c:v>
                </c:pt>
                <c:pt idx="33999">
                  <c:v>2.0859059999999999E-5</c:v>
                </c:pt>
                <c:pt idx="34000">
                  <c:v>2.085723E-5</c:v>
                </c:pt>
                <c:pt idx="34001">
                  <c:v>2.0855410000000001E-5</c:v>
                </c:pt>
                <c:pt idx="34002">
                  <c:v>2.0853660000000001E-5</c:v>
                </c:pt>
                <c:pt idx="34003">
                  <c:v>2.0851870000000001E-5</c:v>
                </c:pt>
                <c:pt idx="34004">
                  <c:v>2.0850130000000001E-5</c:v>
                </c:pt>
                <c:pt idx="34005">
                  <c:v>2.0848359999999999E-5</c:v>
                </c:pt>
                <c:pt idx="34006">
                  <c:v>2.0846659999999999E-5</c:v>
                </c:pt>
                <c:pt idx="34007">
                  <c:v>2.0844900000000001E-5</c:v>
                </c:pt>
                <c:pt idx="34008">
                  <c:v>2.084314E-5</c:v>
                </c:pt>
                <c:pt idx="34009">
                  <c:v>2.08414E-5</c:v>
                </c:pt>
                <c:pt idx="34010">
                  <c:v>2.083956E-5</c:v>
                </c:pt>
                <c:pt idx="34011">
                  <c:v>2.0837839999999998E-5</c:v>
                </c:pt>
                <c:pt idx="34012">
                  <c:v>2.083607E-5</c:v>
                </c:pt>
                <c:pt idx="34013">
                  <c:v>2.0834200000000001E-5</c:v>
                </c:pt>
                <c:pt idx="34014">
                  <c:v>2.0832460000000001E-5</c:v>
                </c:pt>
                <c:pt idx="34015">
                  <c:v>2.0830629999999999E-5</c:v>
                </c:pt>
                <c:pt idx="34016">
                  <c:v>2.082891E-5</c:v>
                </c:pt>
                <c:pt idx="34017">
                  <c:v>2.0827199999999999E-5</c:v>
                </c:pt>
                <c:pt idx="34018">
                  <c:v>2.0825440000000002E-5</c:v>
                </c:pt>
                <c:pt idx="34019">
                  <c:v>2.0823609999999999E-5</c:v>
                </c:pt>
                <c:pt idx="34020">
                  <c:v>2.0821869999999999E-5</c:v>
                </c:pt>
                <c:pt idx="34021">
                  <c:v>2.082014E-5</c:v>
                </c:pt>
                <c:pt idx="34022">
                  <c:v>2.0818429999999999E-5</c:v>
                </c:pt>
                <c:pt idx="34023">
                  <c:v>2.0816579999999998E-5</c:v>
                </c:pt>
                <c:pt idx="34024">
                  <c:v>2.081486E-5</c:v>
                </c:pt>
                <c:pt idx="34025">
                  <c:v>2.081307E-5</c:v>
                </c:pt>
                <c:pt idx="34026">
                  <c:v>2.081128E-5</c:v>
                </c:pt>
                <c:pt idx="34027">
                  <c:v>2.0809450000000001E-5</c:v>
                </c:pt>
                <c:pt idx="34028">
                  <c:v>2.0807669999999999E-5</c:v>
                </c:pt>
                <c:pt idx="34029">
                  <c:v>2.08059E-5</c:v>
                </c:pt>
                <c:pt idx="34030">
                  <c:v>2.0804089999999999E-5</c:v>
                </c:pt>
                <c:pt idx="34031">
                  <c:v>2.0802380000000001E-5</c:v>
                </c:pt>
                <c:pt idx="34032">
                  <c:v>2.0800649999999999E-5</c:v>
                </c:pt>
                <c:pt idx="34033">
                  <c:v>2.0798850000000002E-5</c:v>
                </c:pt>
                <c:pt idx="34034">
                  <c:v>2.0797069999999999E-5</c:v>
                </c:pt>
                <c:pt idx="34035">
                  <c:v>2.0795269999999999E-5</c:v>
                </c:pt>
                <c:pt idx="34036">
                  <c:v>2.0793489999999999E-5</c:v>
                </c:pt>
                <c:pt idx="34037">
                  <c:v>2.079171E-5</c:v>
                </c:pt>
                <c:pt idx="34038">
                  <c:v>2.078996E-5</c:v>
                </c:pt>
                <c:pt idx="34039">
                  <c:v>2.078812E-5</c:v>
                </c:pt>
                <c:pt idx="34040">
                  <c:v>2.078643E-5</c:v>
                </c:pt>
                <c:pt idx="34041">
                  <c:v>2.0784660000000002E-5</c:v>
                </c:pt>
                <c:pt idx="34042">
                  <c:v>2.0782710000000001E-5</c:v>
                </c:pt>
                <c:pt idx="34043">
                  <c:v>2.078096E-5</c:v>
                </c:pt>
                <c:pt idx="34044">
                  <c:v>2.0779139999999998E-5</c:v>
                </c:pt>
                <c:pt idx="34045">
                  <c:v>2.0777499999999999E-5</c:v>
                </c:pt>
                <c:pt idx="34046">
                  <c:v>2.077573E-5</c:v>
                </c:pt>
                <c:pt idx="34047">
                  <c:v>2.0774069999999999E-5</c:v>
                </c:pt>
                <c:pt idx="34048">
                  <c:v>2.077234E-5</c:v>
                </c:pt>
                <c:pt idx="34049">
                  <c:v>2.0770529999999999E-5</c:v>
                </c:pt>
                <c:pt idx="34050">
                  <c:v>2.0768879999999999E-5</c:v>
                </c:pt>
                <c:pt idx="34051">
                  <c:v>2.076715E-5</c:v>
                </c:pt>
                <c:pt idx="34052">
                  <c:v>2.0765389999999999E-5</c:v>
                </c:pt>
                <c:pt idx="34053">
                  <c:v>2.0763540000000001E-5</c:v>
                </c:pt>
                <c:pt idx="34054">
                  <c:v>2.0761740000000001E-5</c:v>
                </c:pt>
                <c:pt idx="34055">
                  <c:v>2.0759910000000002E-5</c:v>
                </c:pt>
                <c:pt idx="34056">
                  <c:v>2.0757970000000001E-5</c:v>
                </c:pt>
                <c:pt idx="34057">
                  <c:v>2.0756139999999999E-5</c:v>
                </c:pt>
                <c:pt idx="34058">
                  <c:v>2.0754240000000001E-5</c:v>
                </c:pt>
                <c:pt idx="34059">
                  <c:v>2.0752540000000001E-5</c:v>
                </c:pt>
                <c:pt idx="34060">
                  <c:v>2.075083E-5</c:v>
                </c:pt>
                <c:pt idx="34061">
                  <c:v>2.0749060000000002E-5</c:v>
                </c:pt>
                <c:pt idx="34062">
                  <c:v>2.0747429999999999E-5</c:v>
                </c:pt>
                <c:pt idx="34063">
                  <c:v>2.074575E-5</c:v>
                </c:pt>
                <c:pt idx="34064">
                  <c:v>2.0743920000000001E-5</c:v>
                </c:pt>
                <c:pt idx="34065">
                  <c:v>2.0742149999999999E-5</c:v>
                </c:pt>
                <c:pt idx="34066">
                  <c:v>2.0740309999999999E-5</c:v>
                </c:pt>
                <c:pt idx="34067">
                  <c:v>2.0738609999999999E-5</c:v>
                </c:pt>
                <c:pt idx="34068">
                  <c:v>2.0736800000000001E-5</c:v>
                </c:pt>
                <c:pt idx="34069">
                  <c:v>2.0735100000000001E-5</c:v>
                </c:pt>
                <c:pt idx="34070">
                  <c:v>2.0733270000000001E-5</c:v>
                </c:pt>
                <c:pt idx="34071">
                  <c:v>2.07315E-5</c:v>
                </c:pt>
                <c:pt idx="34072">
                  <c:v>2.072971E-5</c:v>
                </c:pt>
                <c:pt idx="34073">
                  <c:v>2.0727880000000001E-5</c:v>
                </c:pt>
                <c:pt idx="34074">
                  <c:v>2.072613E-5</c:v>
                </c:pt>
                <c:pt idx="34075">
                  <c:v>2.0724310000000001E-5</c:v>
                </c:pt>
                <c:pt idx="34076">
                  <c:v>2.0722660000000001E-5</c:v>
                </c:pt>
                <c:pt idx="34077">
                  <c:v>2.0720920000000002E-5</c:v>
                </c:pt>
                <c:pt idx="34078">
                  <c:v>2.0719220000000001E-5</c:v>
                </c:pt>
                <c:pt idx="34079">
                  <c:v>2.071732E-5</c:v>
                </c:pt>
                <c:pt idx="34080">
                  <c:v>2.0715609999999999E-5</c:v>
                </c:pt>
                <c:pt idx="34081">
                  <c:v>2.0713819999999999E-5</c:v>
                </c:pt>
                <c:pt idx="34082">
                  <c:v>2.0711960000000002E-5</c:v>
                </c:pt>
                <c:pt idx="34083">
                  <c:v>2.0710160000000001E-5</c:v>
                </c:pt>
                <c:pt idx="34084">
                  <c:v>2.0708280000000002E-5</c:v>
                </c:pt>
                <c:pt idx="34085">
                  <c:v>2.0706489999999998E-5</c:v>
                </c:pt>
                <c:pt idx="34086">
                  <c:v>2.0704790000000001E-5</c:v>
                </c:pt>
                <c:pt idx="34087">
                  <c:v>2.070298E-5</c:v>
                </c:pt>
                <c:pt idx="34088">
                  <c:v>2.0701390000000001E-5</c:v>
                </c:pt>
                <c:pt idx="34089">
                  <c:v>2.069959E-5</c:v>
                </c:pt>
                <c:pt idx="34090">
                  <c:v>2.069794E-5</c:v>
                </c:pt>
                <c:pt idx="34091">
                  <c:v>2.0696170000000001E-5</c:v>
                </c:pt>
                <c:pt idx="34092">
                  <c:v>2.0694380000000002E-5</c:v>
                </c:pt>
                <c:pt idx="34093">
                  <c:v>2.069266E-5</c:v>
                </c:pt>
                <c:pt idx="34094">
                  <c:v>2.0690799999999998E-5</c:v>
                </c:pt>
                <c:pt idx="34095">
                  <c:v>2.068898E-5</c:v>
                </c:pt>
                <c:pt idx="34096">
                  <c:v>2.068714E-5</c:v>
                </c:pt>
                <c:pt idx="34097">
                  <c:v>2.0685379999999999E-5</c:v>
                </c:pt>
                <c:pt idx="34098">
                  <c:v>2.068361E-5</c:v>
                </c:pt>
                <c:pt idx="34099">
                  <c:v>2.068181E-5</c:v>
                </c:pt>
                <c:pt idx="34100">
                  <c:v>2.068021E-5</c:v>
                </c:pt>
                <c:pt idx="34101">
                  <c:v>2.0678480000000001E-5</c:v>
                </c:pt>
                <c:pt idx="34102">
                  <c:v>2.0676790000000001E-5</c:v>
                </c:pt>
                <c:pt idx="34103">
                  <c:v>2.0675050000000001E-5</c:v>
                </c:pt>
                <c:pt idx="34104">
                  <c:v>2.0673179999999999E-5</c:v>
                </c:pt>
                <c:pt idx="34105">
                  <c:v>2.0671379999999999E-5</c:v>
                </c:pt>
                <c:pt idx="34106">
                  <c:v>2.0669499999999999E-5</c:v>
                </c:pt>
                <c:pt idx="34107">
                  <c:v>2.0667709999999999E-5</c:v>
                </c:pt>
                <c:pt idx="34108">
                  <c:v>2.0665850000000001E-5</c:v>
                </c:pt>
                <c:pt idx="34109">
                  <c:v>2.066404E-5</c:v>
                </c:pt>
                <c:pt idx="34110">
                  <c:v>2.0662160000000001E-5</c:v>
                </c:pt>
                <c:pt idx="34111">
                  <c:v>2.0660570000000001E-5</c:v>
                </c:pt>
                <c:pt idx="34112">
                  <c:v>2.0658839999999999E-5</c:v>
                </c:pt>
                <c:pt idx="34113">
                  <c:v>2.065711E-5</c:v>
                </c:pt>
                <c:pt idx="34114">
                  <c:v>2.0655449999999999E-5</c:v>
                </c:pt>
                <c:pt idx="34115">
                  <c:v>2.0653609999999999E-5</c:v>
                </c:pt>
                <c:pt idx="34116">
                  <c:v>2.0651890000000001E-5</c:v>
                </c:pt>
                <c:pt idx="34117">
                  <c:v>2.0650069999999999E-5</c:v>
                </c:pt>
                <c:pt idx="34118">
                  <c:v>2.064825E-5</c:v>
                </c:pt>
                <c:pt idx="34119">
                  <c:v>2.0646389999999999E-5</c:v>
                </c:pt>
                <c:pt idx="34120">
                  <c:v>2.064467E-5</c:v>
                </c:pt>
                <c:pt idx="34121">
                  <c:v>2.0642930000000001E-5</c:v>
                </c:pt>
                <c:pt idx="34122">
                  <c:v>2.0641069999999999E-5</c:v>
                </c:pt>
                <c:pt idx="34123">
                  <c:v>2.0639369999999999E-5</c:v>
                </c:pt>
                <c:pt idx="34124">
                  <c:v>2.0637619999999998E-5</c:v>
                </c:pt>
                <c:pt idx="34125">
                  <c:v>2.0635910000000001E-5</c:v>
                </c:pt>
                <c:pt idx="34126">
                  <c:v>2.0634120000000001E-5</c:v>
                </c:pt>
                <c:pt idx="34127">
                  <c:v>2.063236E-5</c:v>
                </c:pt>
                <c:pt idx="34128">
                  <c:v>2.0630559999999999E-5</c:v>
                </c:pt>
                <c:pt idx="34129">
                  <c:v>2.0628800000000001E-5</c:v>
                </c:pt>
                <c:pt idx="34130">
                  <c:v>2.0626979999999999E-5</c:v>
                </c:pt>
                <c:pt idx="34131">
                  <c:v>2.0625129999999999E-5</c:v>
                </c:pt>
                <c:pt idx="34132">
                  <c:v>2.0623460000000001E-5</c:v>
                </c:pt>
                <c:pt idx="34133">
                  <c:v>2.0621670000000001E-5</c:v>
                </c:pt>
                <c:pt idx="34134">
                  <c:v>2.0619940000000002E-5</c:v>
                </c:pt>
                <c:pt idx="34135">
                  <c:v>2.0618180000000001E-5</c:v>
                </c:pt>
                <c:pt idx="34136">
                  <c:v>2.0616490000000001E-5</c:v>
                </c:pt>
                <c:pt idx="34137">
                  <c:v>2.0614669999999999E-5</c:v>
                </c:pt>
                <c:pt idx="34138">
                  <c:v>2.0612960000000001E-5</c:v>
                </c:pt>
                <c:pt idx="34139">
                  <c:v>2.0611160000000001E-5</c:v>
                </c:pt>
                <c:pt idx="34140">
                  <c:v>2.0609330000000001E-5</c:v>
                </c:pt>
                <c:pt idx="34141">
                  <c:v>2.0607509999999999E-5</c:v>
                </c:pt>
                <c:pt idx="34142">
                  <c:v>2.0605709999999999E-5</c:v>
                </c:pt>
                <c:pt idx="34143">
                  <c:v>2.060389E-5</c:v>
                </c:pt>
                <c:pt idx="34144">
                  <c:v>2.060214E-5</c:v>
                </c:pt>
                <c:pt idx="34145">
                  <c:v>2.0600389999999999E-5</c:v>
                </c:pt>
                <c:pt idx="34146">
                  <c:v>2.0598549999999999E-5</c:v>
                </c:pt>
                <c:pt idx="34147">
                  <c:v>2.0596880000000001E-5</c:v>
                </c:pt>
                <c:pt idx="34148">
                  <c:v>2.0595009999999999E-5</c:v>
                </c:pt>
                <c:pt idx="34149">
                  <c:v>2.0593399999999998E-5</c:v>
                </c:pt>
                <c:pt idx="34150">
                  <c:v>2.0591659999999999E-5</c:v>
                </c:pt>
                <c:pt idx="34151">
                  <c:v>2.058993E-5</c:v>
                </c:pt>
                <c:pt idx="34152">
                  <c:v>2.0588120000000002E-5</c:v>
                </c:pt>
                <c:pt idx="34153">
                  <c:v>2.0586289999999999E-5</c:v>
                </c:pt>
                <c:pt idx="34154">
                  <c:v>2.0584399999999999E-5</c:v>
                </c:pt>
                <c:pt idx="34155">
                  <c:v>2.058258E-5</c:v>
                </c:pt>
                <c:pt idx="34156">
                  <c:v>2.058073E-5</c:v>
                </c:pt>
                <c:pt idx="34157">
                  <c:v>2.0579019999999999E-5</c:v>
                </c:pt>
                <c:pt idx="34158">
                  <c:v>2.0577279999999999E-5</c:v>
                </c:pt>
                <c:pt idx="34159">
                  <c:v>2.057545E-5</c:v>
                </c:pt>
                <c:pt idx="34160">
                  <c:v>2.0573780000000001E-5</c:v>
                </c:pt>
                <c:pt idx="34161">
                  <c:v>2.0571949999999999E-5</c:v>
                </c:pt>
                <c:pt idx="34162">
                  <c:v>2.057037E-5</c:v>
                </c:pt>
                <c:pt idx="34163">
                  <c:v>2.056863E-5</c:v>
                </c:pt>
                <c:pt idx="34164">
                  <c:v>2.0566919999999999E-5</c:v>
                </c:pt>
                <c:pt idx="34165">
                  <c:v>2.0565069999999999E-5</c:v>
                </c:pt>
                <c:pt idx="34166">
                  <c:v>2.0563139999999999E-5</c:v>
                </c:pt>
                <c:pt idx="34167">
                  <c:v>2.0561399999999999E-5</c:v>
                </c:pt>
                <c:pt idx="34168">
                  <c:v>2.0559609999999999E-5</c:v>
                </c:pt>
                <c:pt idx="34169">
                  <c:v>2.0557930000000001E-5</c:v>
                </c:pt>
                <c:pt idx="34170">
                  <c:v>2.0556090000000001E-5</c:v>
                </c:pt>
                <c:pt idx="34171">
                  <c:v>2.0554410000000002E-5</c:v>
                </c:pt>
                <c:pt idx="34172">
                  <c:v>2.055269E-5</c:v>
                </c:pt>
                <c:pt idx="34173">
                  <c:v>2.0550879999999999E-5</c:v>
                </c:pt>
                <c:pt idx="34174">
                  <c:v>2.0549170000000001E-5</c:v>
                </c:pt>
                <c:pt idx="34175">
                  <c:v>2.0547380000000001E-5</c:v>
                </c:pt>
                <c:pt idx="34176">
                  <c:v>2.054553E-5</c:v>
                </c:pt>
                <c:pt idx="34177">
                  <c:v>2.0543750000000001E-5</c:v>
                </c:pt>
                <c:pt idx="34178">
                  <c:v>2.0541950000000001E-5</c:v>
                </c:pt>
                <c:pt idx="34179">
                  <c:v>2.0540110000000001E-5</c:v>
                </c:pt>
                <c:pt idx="34180">
                  <c:v>2.0538379999999998E-5</c:v>
                </c:pt>
                <c:pt idx="34181">
                  <c:v>2.0536649999999999E-5</c:v>
                </c:pt>
                <c:pt idx="34182">
                  <c:v>2.0534849999999999E-5</c:v>
                </c:pt>
                <c:pt idx="34183">
                  <c:v>2.0533149999999998E-5</c:v>
                </c:pt>
                <c:pt idx="34184">
                  <c:v>2.0531300000000001E-5</c:v>
                </c:pt>
                <c:pt idx="34185">
                  <c:v>2.0529560000000001E-5</c:v>
                </c:pt>
                <c:pt idx="34186">
                  <c:v>2.0527779999999999E-5</c:v>
                </c:pt>
                <c:pt idx="34187">
                  <c:v>2.0525970000000001E-5</c:v>
                </c:pt>
                <c:pt idx="34188">
                  <c:v>2.052422E-5</c:v>
                </c:pt>
                <c:pt idx="34189">
                  <c:v>2.0522459999999999E-5</c:v>
                </c:pt>
                <c:pt idx="34190">
                  <c:v>2.0520709999999999E-5</c:v>
                </c:pt>
                <c:pt idx="34191">
                  <c:v>2.0518969999999999E-5</c:v>
                </c:pt>
                <c:pt idx="34192">
                  <c:v>2.051728E-5</c:v>
                </c:pt>
                <c:pt idx="34193">
                  <c:v>2.0515519999999998E-5</c:v>
                </c:pt>
                <c:pt idx="34194">
                  <c:v>2.05138E-5</c:v>
                </c:pt>
                <c:pt idx="34195">
                  <c:v>2.0512020000000001E-5</c:v>
                </c:pt>
                <c:pt idx="34196">
                  <c:v>2.051021E-5</c:v>
                </c:pt>
                <c:pt idx="34197">
                  <c:v>2.0508340000000001E-5</c:v>
                </c:pt>
                <c:pt idx="34198">
                  <c:v>2.050648E-5</c:v>
                </c:pt>
                <c:pt idx="34199">
                  <c:v>2.0504760000000001E-5</c:v>
                </c:pt>
                <c:pt idx="34200">
                  <c:v>2.0502929999999999E-5</c:v>
                </c:pt>
                <c:pt idx="34201">
                  <c:v>2.0501230000000002E-5</c:v>
                </c:pt>
                <c:pt idx="34202">
                  <c:v>2.049942E-5</c:v>
                </c:pt>
                <c:pt idx="34203">
                  <c:v>2.049777E-5</c:v>
                </c:pt>
                <c:pt idx="34204">
                  <c:v>2.0495940000000001E-5</c:v>
                </c:pt>
                <c:pt idx="34205">
                  <c:v>2.049418E-5</c:v>
                </c:pt>
                <c:pt idx="34206">
                  <c:v>2.049235E-5</c:v>
                </c:pt>
                <c:pt idx="34207">
                  <c:v>2.0490670000000001E-5</c:v>
                </c:pt>
                <c:pt idx="34208">
                  <c:v>2.0488939999999999E-5</c:v>
                </c:pt>
                <c:pt idx="34209">
                  <c:v>2.0487149999999999E-5</c:v>
                </c:pt>
                <c:pt idx="34210">
                  <c:v>2.0485399999999999E-5</c:v>
                </c:pt>
                <c:pt idx="34211">
                  <c:v>2.048358E-5</c:v>
                </c:pt>
                <c:pt idx="34212">
                  <c:v>2.0481760000000002E-5</c:v>
                </c:pt>
                <c:pt idx="34213">
                  <c:v>2.047999E-5</c:v>
                </c:pt>
                <c:pt idx="34214">
                  <c:v>2.0478239999999999E-5</c:v>
                </c:pt>
                <c:pt idx="34215">
                  <c:v>2.047651E-5</c:v>
                </c:pt>
                <c:pt idx="34216">
                  <c:v>2.0474830000000001E-5</c:v>
                </c:pt>
                <c:pt idx="34217">
                  <c:v>2.0473049999999999E-5</c:v>
                </c:pt>
                <c:pt idx="34218">
                  <c:v>2.0471349999999998E-5</c:v>
                </c:pt>
                <c:pt idx="34219">
                  <c:v>2.0469609999999999E-5</c:v>
                </c:pt>
                <c:pt idx="34220">
                  <c:v>2.0467779999999999E-5</c:v>
                </c:pt>
                <c:pt idx="34221">
                  <c:v>2.046585E-5</c:v>
                </c:pt>
                <c:pt idx="34222">
                  <c:v>2.0463980000000001E-5</c:v>
                </c:pt>
                <c:pt idx="34223">
                  <c:v>2.0462140000000001E-5</c:v>
                </c:pt>
                <c:pt idx="34224">
                  <c:v>2.0460209999999998E-5</c:v>
                </c:pt>
                <c:pt idx="34225">
                  <c:v>2.0458560000000002E-5</c:v>
                </c:pt>
                <c:pt idx="34226">
                  <c:v>2.0456829999999999E-5</c:v>
                </c:pt>
                <c:pt idx="34227">
                  <c:v>2.04553E-5</c:v>
                </c:pt>
                <c:pt idx="34228">
                  <c:v>2.0453610000000001E-5</c:v>
                </c:pt>
                <c:pt idx="34229">
                  <c:v>2.0452E-5</c:v>
                </c:pt>
                <c:pt idx="34230">
                  <c:v>2.045025E-5</c:v>
                </c:pt>
                <c:pt idx="34231">
                  <c:v>2.044846E-5</c:v>
                </c:pt>
                <c:pt idx="34232">
                  <c:v>2.0446599999999998E-5</c:v>
                </c:pt>
                <c:pt idx="34233">
                  <c:v>2.0444759999999998E-5</c:v>
                </c:pt>
                <c:pt idx="34234">
                  <c:v>2.04428E-5</c:v>
                </c:pt>
                <c:pt idx="34235">
                  <c:v>2.0441039999999999E-5</c:v>
                </c:pt>
                <c:pt idx="34236">
                  <c:v>2.0439270000000001E-5</c:v>
                </c:pt>
                <c:pt idx="34237">
                  <c:v>2.043762E-5</c:v>
                </c:pt>
                <c:pt idx="34238">
                  <c:v>2.0435799999999998E-5</c:v>
                </c:pt>
                <c:pt idx="34239">
                  <c:v>2.0434150000000002E-5</c:v>
                </c:pt>
                <c:pt idx="34240">
                  <c:v>2.0432360000000002E-5</c:v>
                </c:pt>
                <c:pt idx="34241">
                  <c:v>2.0430679999999999E-5</c:v>
                </c:pt>
                <c:pt idx="34242">
                  <c:v>2.0428829999999999E-5</c:v>
                </c:pt>
                <c:pt idx="34243">
                  <c:v>2.0427170000000001E-5</c:v>
                </c:pt>
                <c:pt idx="34244">
                  <c:v>2.0425380000000001E-5</c:v>
                </c:pt>
                <c:pt idx="34245">
                  <c:v>2.0423530000000001E-5</c:v>
                </c:pt>
                <c:pt idx="34246">
                  <c:v>2.0421640000000001E-5</c:v>
                </c:pt>
                <c:pt idx="34247">
                  <c:v>2.0419670000000002E-5</c:v>
                </c:pt>
                <c:pt idx="34248">
                  <c:v>2.0417879999999998E-5</c:v>
                </c:pt>
                <c:pt idx="34249">
                  <c:v>2.041611E-5</c:v>
                </c:pt>
                <c:pt idx="34250">
                  <c:v>2.0414449999999999E-5</c:v>
                </c:pt>
                <c:pt idx="34251">
                  <c:v>2.0412740000000001E-5</c:v>
                </c:pt>
                <c:pt idx="34252">
                  <c:v>2.041107E-5</c:v>
                </c:pt>
                <c:pt idx="34253">
                  <c:v>2.0409350000000001E-5</c:v>
                </c:pt>
                <c:pt idx="34254">
                  <c:v>2.0407709999999998E-5</c:v>
                </c:pt>
                <c:pt idx="34255">
                  <c:v>2.0405960000000001E-5</c:v>
                </c:pt>
                <c:pt idx="34256">
                  <c:v>2.040425E-5</c:v>
                </c:pt>
                <c:pt idx="34257">
                  <c:v>2.040236E-5</c:v>
                </c:pt>
                <c:pt idx="34258">
                  <c:v>2.0400589999999998E-5</c:v>
                </c:pt>
                <c:pt idx="34259">
                  <c:v>2.0398759999999999E-5</c:v>
                </c:pt>
                <c:pt idx="34260">
                  <c:v>2.0396950000000001E-5</c:v>
                </c:pt>
                <c:pt idx="34261">
                  <c:v>2.0395119999999999E-5</c:v>
                </c:pt>
                <c:pt idx="34262">
                  <c:v>2.0393370000000002E-5</c:v>
                </c:pt>
                <c:pt idx="34263">
                  <c:v>2.0391520000000001E-5</c:v>
                </c:pt>
                <c:pt idx="34264">
                  <c:v>2.0389830000000001E-5</c:v>
                </c:pt>
                <c:pt idx="34265">
                  <c:v>2.0388080000000001E-5</c:v>
                </c:pt>
                <c:pt idx="34266">
                  <c:v>2.0386390000000001E-5</c:v>
                </c:pt>
                <c:pt idx="34267">
                  <c:v>2.0384659999999999E-5</c:v>
                </c:pt>
                <c:pt idx="34268">
                  <c:v>2.0382819999999999E-5</c:v>
                </c:pt>
                <c:pt idx="34269">
                  <c:v>2.038109E-5</c:v>
                </c:pt>
                <c:pt idx="34270">
                  <c:v>2.037926E-5</c:v>
                </c:pt>
                <c:pt idx="34271">
                  <c:v>2.0377499999999999E-5</c:v>
                </c:pt>
                <c:pt idx="34272">
                  <c:v>2.0375790000000002E-5</c:v>
                </c:pt>
                <c:pt idx="34273">
                  <c:v>2.0374040000000001E-5</c:v>
                </c:pt>
                <c:pt idx="34274">
                  <c:v>2.0372400000000002E-5</c:v>
                </c:pt>
                <c:pt idx="34275">
                  <c:v>2.0370650000000001E-5</c:v>
                </c:pt>
                <c:pt idx="34276">
                  <c:v>2.0368829999999999E-5</c:v>
                </c:pt>
                <c:pt idx="34277">
                  <c:v>2.0367039999999999E-5</c:v>
                </c:pt>
                <c:pt idx="34278">
                  <c:v>2.0365170000000001E-5</c:v>
                </c:pt>
                <c:pt idx="34279">
                  <c:v>2.0363449999999999E-5</c:v>
                </c:pt>
                <c:pt idx="34280">
                  <c:v>2.036163E-5</c:v>
                </c:pt>
                <c:pt idx="34281">
                  <c:v>2.0359890000000001E-5</c:v>
                </c:pt>
                <c:pt idx="34282">
                  <c:v>2.0358119999999999E-5</c:v>
                </c:pt>
                <c:pt idx="34283">
                  <c:v>2.035644E-5</c:v>
                </c:pt>
                <c:pt idx="34284">
                  <c:v>2.0354570000000001E-5</c:v>
                </c:pt>
                <c:pt idx="34285">
                  <c:v>2.0352789999999999E-5</c:v>
                </c:pt>
                <c:pt idx="34286">
                  <c:v>2.0350909999999999E-5</c:v>
                </c:pt>
                <c:pt idx="34287">
                  <c:v>2.034923E-5</c:v>
                </c:pt>
                <c:pt idx="34288">
                  <c:v>2.0347509999999999E-5</c:v>
                </c:pt>
                <c:pt idx="34289">
                  <c:v>2.0345760000000002E-5</c:v>
                </c:pt>
                <c:pt idx="34290">
                  <c:v>2.0344119999999999E-5</c:v>
                </c:pt>
                <c:pt idx="34291">
                  <c:v>2.0342479999999999E-5</c:v>
                </c:pt>
                <c:pt idx="34292">
                  <c:v>2.0340810000000001E-5</c:v>
                </c:pt>
                <c:pt idx="34293">
                  <c:v>2.0339079999999998E-5</c:v>
                </c:pt>
                <c:pt idx="34294">
                  <c:v>2.0337299999999999E-5</c:v>
                </c:pt>
                <c:pt idx="34295">
                  <c:v>2.0336369999999999E-5</c:v>
                </c:pt>
                <c:pt idx="34296">
                  <c:v>2.0331719999999999E-5</c:v>
                </c:pt>
                <c:pt idx="34297">
                  <c:v>2.0326929999999999E-5</c:v>
                </c:pt>
                <c:pt idx="34298">
                  <c:v>2.032264E-5</c:v>
                </c:pt>
                <c:pt idx="34299">
                  <c:v>2.0318739999999999E-5</c:v>
                </c:pt>
                <c:pt idx="34300">
                  <c:v>2.031469E-5</c:v>
                </c:pt>
                <c:pt idx="34301">
                  <c:v>2.0311429999999999E-5</c:v>
                </c:pt>
                <c:pt idx="34302">
                  <c:v>2.0308959999999999E-5</c:v>
                </c:pt>
                <c:pt idx="34303">
                  <c:v>2.0307259999999998E-5</c:v>
                </c:pt>
                <c:pt idx="34304">
                  <c:v>2.0306180000000001E-5</c:v>
                </c:pt>
                <c:pt idx="34305">
                  <c:v>2.0305139999999999E-5</c:v>
                </c:pt>
                <c:pt idx="34306">
                  <c:v>2.0304649999999999E-5</c:v>
                </c:pt>
                <c:pt idx="34307">
                  <c:v>2.0303670000000001E-5</c:v>
                </c:pt>
                <c:pt idx="34308">
                  <c:v>2.0302600000000001E-5</c:v>
                </c:pt>
                <c:pt idx="34309">
                  <c:v>2.030099E-5</c:v>
                </c:pt>
                <c:pt idx="34310">
                  <c:v>2.0299060000000001E-5</c:v>
                </c:pt>
                <c:pt idx="34311">
                  <c:v>2.029682E-5</c:v>
                </c:pt>
                <c:pt idx="34312">
                  <c:v>2.02944E-5</c:v>
                </c:pt>
                <c:pt idx="34313">
                  <c:v>2.029183E-5</c:v>
                </c:pt>
                <c:pt idx="34314">
                  <c:v>2.0289370000000001E-5</c:v>
                </c:pt>
                <c:pt idx="34315">
                  <c:v>2.028708E-5</c:v>
                </c:pt>
                <c:pt idx="34316">
                  <c:v>2.0284939999999999E-5</c:v>
                </c:pt>
                <c:pt idx="34317">
                  <c:v>2.0282990000000001E-5</c:v>
                </c:pt>
                <c:pt idx="34318">
                  <c:v>2.0281240000000001E-5</c:v>
                </c:pt>
                <c:pt idx="34319">
                  <c:v>2.0279550000000001E-5</c:v>
                </c:pt>
                <c:pt idx="34320">
                  <c:v>2.0277959999999999E-5</c:v>
                </c:pt>
                <c:pt idx="34321">
                  <c:v>2.027633E-5</c:v>
                </c:pt>
                <c:pt idx="34322">
                  <c:v>2.0274759999999998E-5</c:v>
                </c:pt>
                <c:pt idx="34323">
                  <c:v>2.0273060000000001E-5</c:v>
                </c:pt>
                <c:pt idx="34324">
                  <c:v>2.0271360000000001E-5</c:v>
                </c:pt>
                <c:pt idx="34325">
                  <c:v>2.026951E-5</c:v>
                </c:pt>
                <c:pt idx="34326">
                  <c:v>2.026767E-5</c:v>
                </c:pt>
                <c:pt idx="34327">
                  <c:v>2.0265709999999999E-5</c:v>
                </c:pt>
                <c:pt idx="34328">
                  <c:v>2.0263810000000001E-5</c:v>
                </c:pt>
                <c:pt idx="34329">
                  <c:v>2.02619E-5</c:v>
                </c:pt>
                <c:pt idx="34330">
                  <c:v>2.0260039999999999E-5</c:v>
                </c:pt>
                <c:pt idx="34331">
                  <c:v>2.025817E-5</c:v>
                </c:pt>
                <c:pt idx="34332">
                  <c:v>2.025638E-5</c:v>
                </c:pt>
                <c:pt idx="34333">
                  <c:v>2.0254550000000001E-5</c:v>
                </c:pt>
                <c:pt idx="34334">
                  <c:v>2.025279E-5</c:v>
                </c:pt>
                <c:pt idx="34335">
                  <c:v>2.025095E-5</c:v>
                </c:pt>
                <c:pt idx="34336">
                  <c:v>2.024926E-5</c:v>
                </c:pt>
                <c:pt idx="34337">
                  <c:v>2.0247530000000001E-5</c:v>
                </c:pt>
                <c:pt idx="34338">
                  <c:v>2.0245709999999999E-5</c:v>
                </c:pt>
                <c:pt idx="34339">
                  <c:v>2.0244050000000001E-5</c:v>
                </c:pt>
                <c:pt idx="34340">
                  <c:v>2.0242229999999999E-5</c:v>
                </c:pt>
                <c:pt idx="34341">
                  <c:v>2.0240579999999999E-5</c:v>
                </c:pt>
                <c:pt idx="34342">
                  <c:v>2.0238820000000001E-5</c:v>
                </c:pt>
                <c:pt idx="34343">
                  <c:v>2.023705E-5</c:v>
                </c:pt>
                <c:pt idx="34344">
                  <c:v>2.0235239999999998E-5</c:v>
                </c:pt>
                <c:pt idx="34345">
                  <c:v>2.023347E-5</c:v>
                </c:pt>
                <c:pt idx="34346">
                  <c:v>2.0231619999999999E-5</c:v>
                </c:pt>
                <c:pt idx="34347">
                  <c:v>2.022984E-5</c:v>
                </c:pt>
                <c:pt idx="34348">
                  <c:v>2.0228020000000002E-5</c:v>
                </c:pt>
                <c:pt idx="34349">
                  <c:v>2.0226320000000001E-5</c:v>
                </c:pt>
                <c:pt idx="34350">
                  <c:v>2.022465E-5</c:v>
                </c:pt>
                <c:pt idx="34351">
                  <c:v>2.022301E-5</c:v>
                </c:pt>
                <c:pt idx="34352">
                  <c:v>2.0221190000000001E-5</c:v>
                </c:pt>
                <c:pt idx="34353">
                  <c:v>2.0219549999999999E-5</c:v>
                </c:pt>
                <c:pt idx="34354">
                  <c:v>2.021773E-5</c:v>
                </c:pt>
                <c:pt idx="34355">
                  <c:v>2.021584E-5</c:v>
                </c:pt>
                <c:pt idx="34356">
                  <c:v>2.0214060000000001E-5</c:v>
                </c:pt>
                <c:pt idx="34357">
                  <c:v>2.0212289999999999E-5</c:v>
                </c:pt>
                <c:pt idx="34358">
                  <c:v>2.021061E-5</c:v>
                </c:pt>
                <c:pt idx="34359">
                  <c:v>2.0208849999999999E-5</c:v>
                </c:pt>
                <c:pt idx="34360">
                  <c:v>2.0207199999999999E-5</c:v>
                </c:pt>
                <c:pt idx="34361">
                  <c:v>2.0205509999999999E-5</c:v>
                </c:pt>
                <c:pt idx="34362">
                  <c:v>2.020388E-5</c:v>
                </c:pt>
                <c:pt idx="34363">
                  <c:v>2.0202119999999999E-5</c:v>
                </c:pt>
                <c:pt idx="34364">
                  <c:v>2.0200360000000001E-5</c:v>
                </c:pt>
                <c:pt idx="34365">
                  <c:v>2.0198539999999999E-5</c:v>
                </c:pt>
                <c:pt idx="34366">
                  <c:v>2.019676E-5</c:v>
                </c:pt>
                <c:pt idx="34367">
                  <c:v>2.019497E-5</c:v>
                </c:pt>
                <c:pt idx="34368">
                  <c:v>2.0193209999999999E-5</c:v>
                </c:pt>
                <c:pt idx="34369">
                  <c:v>2.0191500000000001E-5</c:v>
                </c:pt>
                <c:pt idx="34370">
                  <c:v>2.018969E-5</c:v>
                </c:pt>
                <c:pt idx="34371">
                  <c:v>2.0187969999999998E-5</c:v>
                </c:pt>
                <c:pt idx="34372">
                  <c:v>2.0186270000000001E-5</c:v>
                </c:pt>
                <c:pt idx="34373">
                  <c:v>2.0184579999999998E-5</c:v>
                </c:pt>
                <c:pt idx="34374">
                  <c:v>2.018295E-5</c:v>
                </c:pt>
                <c:pt idx="34375">
                  <c:v>2.0181180000000001E-5</c:v>
                </c:pt>
                <c:pt idx="34376">
                  <c:v>2.017951E-5</c:v>
                </c:pt>
                <c:pt idx="34377">
                  <c:v>2.017787E-5</c:v>
                </c:pt>
                <c:pt idx="34378">
                  <c:v>2.017608E-5</c:v>
                </c:pt>
                <c:pt idx="34379">
                  <c:v>2.0174369999999999E-5</c:v>
                </c:pt>
                <c:pt idx="34380">
                  <c:v>2.0172600000000001E-5</c:v>
                </c:pt>
                <c:pt idx="34381">
                  <c:v>2.0171019999999999E-5</c:v>
                </c:pt>
                <c:pt idx="34382">
                  <c:v>2.01693E-5</c:v>
                </c:pt>
                <c:pt idx="34383">
                  <c:v>2.0167579999999998E-5</c:v>
                </c:pt>
                <c:pt idx="34384">
                  <c:v>2.0165880000000001E-5</c:v>
                </c:pt>
                <c:pt idx="34385">
                  <c:v>2.0164149999999999E-5</c:v>
                </c:pt>
                <c:pt idx="34386">
                  <c:v>2.016242E-5</c:v>
                </c:pt>
                <c:pt idx="34387">
                  <c:v>2.0160600000000001E-5</c:v>
                </c:pt>
                <c:pt idx="34388">
                  <c:v>2.015883E-5</c:v>
                </c:pt>
                <c:pt idx="34389">
                  <c:v>2.0157060000000001E-5</c:v>
                </c:pt>
                <c:pt idx="34390">
                  <c:v>2.0155389999999999E-5</c:v>
                </c:pt>
                <c:pt idx="34391">
                  <c:v>2.0153739999999999E-5</c:v>
                </c:pt>
                <c:pt idx="34392">
                  <c:v>2.015205E-5</c:v>
                </c:pt>
                <c:pt idx="34393">
                  <c:v>2.0150380000000001E-5</c:v>
                </c:pt>
                <c:pt idx="34394">
                  <c:v>2.014871E-5</c:v>
                </c:pt>
                <c:pt idx="34395">
                  <c:v>2.014702E-5</c:v>
                </c:pt>
                <c:pt idx="34396">
                  <c:v>2.0145380000000001E-5</c:v>
                </c:pt>
                <c:pt idx="34397">
                  <c:v>2.0143619999999999E-5</c:v>
                </c:pt>
                <c:pt idx="34398">
                  <c:v>2.0141919999999999E-5</c:v>
                </c:pt>
                <c:pt idx="34399">
                  <c:v>2.0140079999999999E-5</c:v>
                </c:pt>
                <c:pt idx="34400">
                  <c:v>2.0138339999999999E-5</c:v>
                </c:pt>
                <c:pt idx="34401">
                  <c:v>2.0136679999999998E-5</c:v>
                </c:pt>
                <c:pt idx="34402">
                  <c:v>2.013496E-5</c:v>
                </c:pt>
                <c:pt idx="34403">
                  <c:v>2.0133339999999999E-5</c:v>
                </c:pt>
                <c:pt idx="34404">
                  <c:v>2.0131649999999999E-5</c:v>
                </c:pt>
                <c:pt idx="34405">
                  <c:v>2.0130030000000001E-5</c:v>
                </c:pt>
                <c:pt idx="34406">
                  <c:v>2.0128440000000001E-5</c:v>
                </c:pt>
                <c:pt idx="34407">
                  <c:v>2.012678E-5</c:v>
                </c:pt>
                <c:pt idx="34408">
                  <c:v>2.0125159999999999E-5</c:v>
                </c:pt>
                <c:pt idx="34409">
                  <c:v>2.012339E-5</c:v>
                </c:pt>
                <c:pt idx="34410">
                  <c:v>2.012169E-5</c:v>
                </c:pt>
                <c:pt idx="34411">
                  <c:v>2.0119960000000001E-5</c:v>
                </c:pt>
                <c:pt idx="34412">
                  <c:v>2.0118139999999999E-5</c:v>
                </c:pt>
                <c:pt idx="34413">
                  <c:v>2.0116349999999999E-5</c:v>
                </c:pt>
                <c:pt idx="34414">
                  <c:v>2.0114590000000001E-5</c:v>
                </c:pt>
                <c:pt idx="34415">
                  <c:v>2.011282E-5</c:v>
                </c:pt>
                <c:pt idx="34416">
                  <c:v>2.0111119999999999E-5</c:v>
                </c:pt>
                <c:pt idx="34417">
                  <c:v>2.010948E-5</c:v>
                </c:pt>
                <c:pt idx="34418">
                  <c:v>2.0107869999999999E-5</c:v>
                </c:pt>
                <c:pt idx="34419">
                  <c:v>2.0106350000000001E-5</c:v>
                </c:pt>
                <c:pt idx="34420">
                  <c:v>2.010474E-5</c:v>
                </c:pt>
                <c:pt idx="34421">
                  <c:v>2.0103010000000001E-5</c:v>
                </c:pt>
                <c:pt idx="34422">
                  <c:v>2.0101329999999999E-5</c:v>
                </c:pt>
                <c:pt idx="34423">
                  <c:v>2.00995E-5</c:v>
                </c:pt>
                <c:pt idx="34424">
                  <c:v>2.009781E-5</c:v>
                </c:pt>
                <c:pt idx="34425">
                  <c:v>2.0096009999999999E-5</c:v>
                </c:pt>
                <c:pt idx="34426">
                  <c:v>2.0094430000000001E-5</c:v>
                </c:pt>
                <c:pt idx="34427">
                  <c:v>2.0092790000000001E-5</c:v>
                </c:pt>
                <c:pt idx="34428">
                  <c:v>2.009122E-5</c:v>
                </c:pt>
                <c:pt idx="34429">
                  <c:v>2.0089490000000001E-5</c:v>
                </c:pt>
                <c:pt idx="34430">
                  <c:v>2.0087850000000001E-5</c:v>
                </c:pt>
                <c:pt idx="34431">
                  <c:v>2.0086100000000001E-5</c:v>
                </c:pt>
                <c:pt idx="34432">
                  <c:v>2.0084429999999999E-5</c:v>
                </c:pt>
                <c:pt idx="34433">
                  <c:v>2.0082720000000001E-5</c:v>
                </c:pt>
                <c:pt idx="34434">
                  <c:v>2.008091E-5</c:v>
                </c:pt>
                <c:pt idx="34435">
                  <c:v>2.0079249999999999E-5</c:v>
                </c:pt>
                <c:pt idx="34436">
                  <c:v>2.007756E-5</c:v>
                </c:pt>
                <c:pt idx="34437">
                  <c:v>2.007577E-5</c:v>
                </c:pt>
                <c:pt idx="34438">
                  <c:v>2.0074140000000001E-5</c:v>
                </c:pt>
                <c:pt idx="34439">
                  <c:v>2.0072450000000001E-5</c:v>
                </c:pt>
                <c:pt idx="34440">
                  <c:v>2.007084E-5</c:v>
                </c:pt>
                <c:pt idx="34441">
                  <c:v>2.006914E-5</c:v>
                </c:pt>
                <c:pt idx="34442">
                  <c:v>2.006754E-5</c:v>
                </c:pt>
                <c:pt idx="34443">
                  <c:v>2.0065810000000001E-5</c:v>
                </c:pt>
                <c:pt idx="34444">
                  <c:v>2.0064189999999999E-5</c:v>
                </c:pt>
                <c:pt idx="34445">
                  <c:v>2.006251E-5</c:v>
                </c:pt>
                <c:pt idx="34446">
                  <c:v>2.0060770000000001E-5</c:v>
                </c:pt>
                <c:pt idx="34447">
                  <c:v>2.005907E-5</c:v>
                </c:pt>
                <c:pt idx="34448">
                  <c:v>2.0057290000000001E-5</c:v>
                </c:pt>
                <c:pt idx="34449">
                  <c:v>2.0055650000000002E-5</c:v>
                </c:pt>
                <c:pt idx="34450">
                  <c:v>2.0053919999999999E-5</c:v>
                </c:pt>
                <c:pt idx="34451">
                  <c:v>2.005228E-5</c:v>
                </c:pt>
                <c:pt idx="34452">
                  <c:v>2.0050610000000001E-5</c:v>
                </c:pt>
                <c:pt idx="34453">
                  <c:v>2.0049060000000001E-5</c:v>
                </c:pt>
                <c:pt idx="34454">
                  <c:v>2.0047479999999999E-5</c:v>
                </c:pt>
                <c:pt idx="34455">
                  <c:v>2.0045779999999999E-5</c:v>
                </c:pt>
                <c:pt idx="34456">
                  <c:v>2.0044070000000001E-5</c:v>
                </c:pt>
                <c:pt idx="34457">
                  <c:v>2.00423E-5</c:v>
                </c:pt>
                <c:pt idx="34458">
                  <c:v>2.0040580000000001E-5</c:v>
                </c:pt>
                <c:pt idx="34459">
                  <c:v>2.0038859999999999E-5</c:v>
                </c:pt>
                <c:pt idx="34460">
                  <c:v>2.003703E-5</c:v>
                </c:pt>
                <c:pt idx="34461">
                  <c:v>2.003528E-5</c:v>
                </c:pt>
                <c:pt idx="34462">
                  <c:v>2.0033610000000001E-5</c:v>
                </c:pt>
                <c:pt idx="34463">
                  <c:v>2.0032240000000001E-5</c:v>
                </c:pt>
                <c:pt idx="34464">
                  <c:v>2.003059E-5</c:v>
                </c:pt>
                <c:pt idx="34465">
                  <c:v>2.0029060000000002E-5</c:v>
                </c:pt>
                <c:pt idx="34466">
                  <c:v>2.0027410000000001E-5</c:v>
                </c:pt>
                <c:pt idx="34467">
                  <c:v>2.0025670000000002E-5</c:v>
                </c:pt>
                <c:pt idx="34468">
                  <c:v>2.00239E-5</c:v>
                </c:pt>
                <c:pt idx="34469">
                  <c:v>2.0022089999999999E-5</c:v>
                </c:pt>
                <c:pt idx="34470">
                  <c:v>2.002032E-5</c:v>
                </c:pt>
                <c:pt idx="34471">
                  <c:v>2.001858E-5</c:v>
                </c:pt>
                <c:pt idx="34472">
                  <c:v>2.0016900000000001E-5</c:v>
                </c:pt>
                <c:pt idx="34473">
                  <c:v>2.0015350000000001E-5</c:v>
                </c:pt>
                <c:pt idx="34474">
                  <c:v>2.001364E-5</c:v>
                </c:pt>
                <c:pt idx="34475">
                  <c:v>2.0012150000000001E-5</c:v>
                </c:pt>
                <c:pt idx="34476">
                  <c:v>2.0010550000000001E-5</c:v>
                </c:pt>
                <c:pt idx="34477">
                  <c:v>2.0008860000000001E-5</c:v>
                </c:pt>
                <c:pt idx="34478">
                  <c:v>2.0007250000000001E-5</c:v>
                </c:pt>
                <c:pt idx="34479">
                  <c:v>2.0005529999999999E-5</c:v>
                </c:pt>
                <c:pt idx="34480">
                  <c:v>2.00038E-5</c:v>
                </c:pt>
                <c:pt idx="34481">
                  <c:v>2.000201E-5</c:v>
                </c:pt>
                <c:pt idx="34482">
                  <c:v>2.0000299999999999E-5</c:v>
                </c:pt>
                <c:pt idx="34483">
                  <c:v>1.9998450000000002E-5</c:v>
                </c:pt>
                <c:pt idx="34484">
                  <c:v>1.999668E-5</c:v>
                </c:pt>
                <c:pt idx="34485">
                  <c:v>1.9994869999999999E-5</c:v>
                </c:pt>
                <c:pt idx="34486">
                  <c:v>1.9993269999999998E-5</c:v>
                </c:pt>
                <c:pt idx="34487">
                  <c:v>1.9991589999999999E-5</c:v>
                </c:pt>
                <c:pt idx="34488">
                  <c:v>1.998995E-5</c:v>
                </c:pt>
                <c:pt idx="34489">
                  <c:v>1.9988410000000001E-5</c:v>
                </c:pt>
                <c:pt idx="34490">
                  <c:v>1.998681E-5</c:v>
                </c:pt>
                <c:pt idx="34491">
                  <c:v>1.9985370000000001E-5</c:v>
                </c:pt>
                <c:pt idx="34492">
                  <c:v>1.9983720000000001E-5</c:v>
                </c:pt>
                <c:pt idx="34493">
                  <c:v>1.9982020000000001E-5</c:v>
                </c:pt>
                <c:pt idx="34494">
                  <c:v>1.998026E-5</c:v>
                </c:pt>
                <c:pt idx="34495">
                  <c:v>1.9978549999999999E-5</c:v>
                </c:pt>
                <c:pt idx="34496">
                  <c:v>1.9976809999999999E-5</c:v>
                </c:pt>
                <c:pt idx="34497">
                  <c:v>1.9975019999999999E-5</c:v>
                </c:pt>
                <c:pt idx="34498">
                  <c:v>1.9973319999999999E-5</c:v>
                </c:pt>
                <c:pt idx="34499">
                  <c:v>1.9971660000000001E-5</c:v>
                </c:pt>
                <c:pt idx="34500">
                  <c:v>1.9969939999999999E-5</c:v>
                </c:pt>
                <c:pt idx="34501">
                  <c:v>1.99683E-5</c:v>
                </c:pt>
                <c:pt idx="34502">
                  <c:v>1.9966639999999999E-5</c:v>
                </c:pt>
                <c:pt idx="34503">
                  <c:v>1.996506E-5</c:v>
                </c:pt>
                <c:pt idx="34504">
                  <c:v>1.9963339999999999E-5</c:v>
                </c:pt>
                <c:pt idx="34505">
                  <c:v>1.9961699999999999E-5</c:v>
                </c:pt>
                <c:pt idx="34506">
                  <c:v>1.995987E-5</c:v>
                </c:pt>
                <c:pt idx="34507">
                  <c:v>1.9958219999999999E-5</c:v>
                </c:pt>
                <c:pt idx="34508">
                  <c:v>1.9956509999999998E-5</c:v>
                </c:pt>
                <c:pt idx="34509">
                  <c:v>1.995484E-5</c:v>
                </c:pt>
                <c:pt idx="34510">
                  <c:v>1.995319E-5</c:v>
                </c:pt>
                <c:pt idx="34511">
                  <c:v>1.9951529999999999E-5</c:v>
                </c:pt>
                <c:pt idx="34512">
                  <c:v>1.9949910000000001E-5</c:v>
                </c:pt>
                <c:pt idx="34513">
                  <c:v>1.9948270000000001E-5</c:v>
                </c:pt>
                <c:pt idx="34514">
                  <c:v>1.9946679999999999E-5</c:v>
                </c:pt>
                <c:pt idx="34515">
                  <c:v>1.9944930000000002E-5</c:v>
                </c:pt>
                <c:pt idx="34516">
                  <c:v>1.9943299999999999E-5</c:v>
                </c:pt>
                <c:pt idx="34517">
                  <c:v>1.9941580000000001E-5</c:v>
                </c:pt>
                <c:pt idx="34518">
                  <c:v>1.9939790000000001E-5</c:v>
                </c:pt>
                <c:pt idx="34519">
                  <c:v>1.9938090000000001E-5</c:v>
                </c:pt>
                <c:pt idx="34520">
                  <c:v>1.9936319999999999E-5</c:v>
                </c:pt>
                <c:pt idx="34521">
                  <c:v>1.9934560000000001E-5</c:v>
                </c:pt>
                <c:pt idx="34522">
                  <c:v>1.9932810000000001E-5</c:v>
                </c:pt>
                <c:pt idx="34523">
                  <c:v>1.993116E-5</c:v>
                </c:pt>
                <c:pt idx="34524">
                  <c:v>1.9929489999999999E-5</c:v>
                </c:pt>
                <c:pt idx="34525">
                  <c:v>1.9927920000000001E-5</c:v>
                </c:pt>
                <c:pt idx="34526">
                  <c:v>1.9926280000000001E-5</c:v>
                </c:pt>
                <c:pt idx="34527">
                  <c:v>1.9924649999999999E-5</c:v>
                </c:pt>
                <c:pt idx="34528">
                  <c:v>1.992302E-5</c:v>
                </c:pt>
                <c:pt idx="34529">
                  <c:v>1.9921359999999999E-5</c:v>
                </c:pt>
                <c:pt idx="34530">
                  <c:v>1.991973E-5</c:v>
                </c:pt>
                <c:pt idx="34531">
                  <c:v>1.9917990000000001E-5</c:v>
                </c:pt>
                <c:pt idx="34532">
                  <c:v>1.9916319999999999E-5</c:v>
                </c:pt>
                <c:pt idx="34533">
                  <c:v>1.9914600000000001E-5</c:v>
                </c:pt>
                <c:pt idx="34534">
                  <c:v>1.9912910000000001E-5</c:v>
                </c:pt>
                <c:pt idx="34535">
                  <c:v>1.9911229999999999E-5</c:v>
                </c:pt>
                <c:pt idx="34536">
                  <c:v>1.99096E-5</c:v>
                </c:pt>
                <c:pt idx="34537">
                  <c:v>1.9907830000000001E-5</c:v>
                </c:pt>
                <c:pt idx="34538">
                  <c:v>1.9906199999999999E-5</c:v>
                </c:pt>
                <c:pt idx="34539">
                  <c:v>1.9904480000000001E-5</c:v>
                </c:pt>
                <c:pt idx="34540">
                  <c:v>1.9902830000000001E-5</c:v>
                </c:pt>
                <c:pt idx="34541">
                  <c:v>1.9901059999999999E-5</c:v>
                </c:pt>
                <c:pt idx="34542">
                  <c:v>1.9899350000000001E-5</c:v>
                </c:pt>
                <c:pt idx="34543">
                  <c:v>1.9897750000000001E-5</c:v>
                </c:pt>
                <c:pt idx="34544">
                  <c:v>1.9896029999999999E-5</c:v>
                </c:pt>
                <c:pt idx="34545">
                  <c:v>1.9894329999999999E-5</c:v>
                </c:pt>
                <c:pt idx="34546">
                  <c:v>1.9892639999999999E-5</c:v>
                </c:pt>
                <c:pt idx="34547">
                  <c:v>1.9891060000000001E-5</c:v>
                </c:pt>
                <c:pt idx="34548">
                  <c:v>1.988931E-5</c:v>
                </c:pt>
                <c:pt idx="34549">
                  <c:v>1.9887720000000001E-5</c:v>
                </c:pt>
                <c:pt idx="34550">
                  <c:v>1.9885999999999999E-5</c:v>
                </c:pt>
                <c:pt idx="34551">
                  <c:v>1.9884399999999999E-5</c:v>
                </c:pt>
                <c:pt idx="34552">
                  <c:v>1.988267E-5</c:v>
                </c:pt>
                <c:pt idx="34553">
                  <c:v>1.988102E-5</c:v>
                </c:pt>
                <c:pt idx="34554">
                  <c:v>1.987924E-5</c:v>
                </c:pt>
                <c:pt idx="34555">
                  <c:v>1.987763E-5</c:v>
                </c:pt>
                <c:pt idx="34556">
                  <c:v>1.987594E-5</c:v>
                </c:pt>
                <c:pt idx="34557">
                  <c:v>1.9874179999999999E-5</c:v>
                </c:pt>
                <c:pt idx="34558">
                  <c:v>1.9872589999999999E-5</c:v>
                </c:pt>
                <c:pt idx="34559">
                  <c:v>1.98709E-5</c:v>
                </c:pt>
                <c:pt idx="34560">
                  <c:v>1.9869120000000001E-5</c:v>
                </c:pt>
                <c:pt idx="34561">
                  <c:v>1.9867440000000002E-5</c:v>
                </c:pt>
                <c:pt idx="34562">
                  <c:v>1.9865659999999999E-5</c:v>
                </c:pt>
                <c:pt idx="34563">
                  <c:v>1.9864059999999999E-5</c:v>
                </c:pt>
                <c:pt idx="34564">
                  <c:v>1.9862419999999999E-5</c:v>
                </c:pt>
                <c:pt idx="34565">
                  <c:v>1.9860800000000001E-5</c:v>
                </c:pt>
                <c:pt idx="34566">
                  <c:v>1.9859029999999999E-5</c:v>
                </c:pt>
                <c:pt idx="34567">
                  <c:v>1.985739E-5</c:v>
                </c:pt>
                <c:pt idx="34568">
                  <c:v>1.9855729999999999E-5</c:v>
                </c:pt>
                <c:pt idx="34569">
                  <c:v>1.9853989999999999E-5</c:v>
                </c:pt>
                <c:pt idx="34570">
                  <c:v>1.9852320000000001E-5</c:v>
                </c:pt>
                <c:pt idx="34571">
                  <c:v>1.9850539999999998E-5</c:v>
                </c:pt>
                <c:pt idx="34572">
                  <c:v>1.984892E-5</c:v>
                </c:pt>
                <c:pt idx="34573">
                  <c:v>1.9847259999999999E-5</c:v>
                </c:pt>
                <c:pt idx="34574">
                  <c:v>1.9845630000000001E-5</c:v>
                </c:pt>
                <c:pt idx="34575">
                  <c:v>1.9843950000000002E-5</c:v>
                </c:pt>
                <c:pt idx="34576">
                  <c:v>1.9842359999999999E-5</c:v>
                </c:pt>
                <c:pt idx="34577">
                  <c:v>1.9840609999999998E-5</c:v>
                </c:pt>
                <c:pt idx="34578">
                  <c:v>1.9838929999999999E-5</c:v>
                </c:pt>
                <c:pt idx="34579">
                  <c:v>1.9837219999999998E-5</c:v>
                </c:pt>
                <c:pt idx="34580">
                  <c:v>1.9835460000000001E-5</c:v>
                </c:pt>
                <c:pt idx="34581">
                  <c:v>1.9833680000000002E-5</c:v>
                </c:pt>
                <c:pt idx="34582">
                  <c:v>1.983192E-5</c:v>
                </c:pt>
                <c:pt idx="34583">
                  <c:v>1.9830240000000001E-5</c:v>
                </c:pt>
                <c:pt idx="34584">
                  <c:v>1.9828549999999998E-5</c:v>
                </c:pt>
                <c:pt idx="34585">
                  <c:v>1.982697E-5</c:v>
                </c:pt>
                <c:pt idx="34586">
                  <c:v>1.982533E-5</c:v>
                </c:pt>
                <c:pt idx="34587">
                  <c:v>1.9823709999999999E-5</c:v>
                </c:pt>
                <c:pt idx="34588">
                  <c:v>1.9822100000000001E-5</c:v>
                </c:pt>
                <c:pt idx="34589">
                  <c:v>1.9820379999999999E-5</c:v>
                </c:pt>
                <c:pt idx="34590">
                  <c:v>1.9818779999999999E-5</c:v>
                </c:pt>
                <c:pt idx="34591">
                  <c:v>1.9817110000000001E-5</c:v>
                </c:pt>
                <c:pt idx="34592">
                  <c:v>1.9815289999999999E-5</c:v>
                </c:pt>
                <c:pt idx="34593">
                  <c:v>1.9813549999999999E-5</c:v>
                </c:pt>
                <c:pt idx="34594">
                  <c:v>1.9811749999999999E-5</c:v>
                </c:pt>
                <c:pt idx="34595">
                  <c:v>1.9810140000000001E-5</c:v>
                </c:pt>
                <c:pt idx="34596">
                  <c:v>1.9808459999999999E-5</c:v>
                </c:pt>
                <c:pt idx="34597">
                  <c:v>1.9806949999999998E-5</c:v>
                </c:pt>
                <c:pt idx="34598">
                  <c:v>1.9805300000000002E-5</c:v>
                </c:pt>
                <c:pt idx="34599">
                  <c:v>1.980354E-5</c:v>
                </c:pt>
                <c:pt idx="34600">
                  <c:v>1.9801869999999999E-5</c:v>
                </c:pt>
                <c:pt idx="34601">
                  <c:v>1.9800129999999999E-5</c:v>
                </c:pt>
                <c:pt idx="34602">
                  <c:v>1.9798329999999999E-5</c:v>
                </c:pt>
                <c:pt idx="34603">
                  <c:v>1.9796639999999999E-5</c:v>
                </c:pt>
                <c:pt idx="34604">
                  <c:v>1.9794939999999999E-5</c:v>
                </c:pt>
                <c:pt idx="34605">
                  <c:v>1.979326E-5</c:v>
                </c:pt>
                <c:pt idx="34606">
                  <c:v>1.9791540000000001E-5</c:v>
                </c:pt>
                <c:pt idx="34607">
                  <c:v>1.9789890000000001E-5</c:v>
                </c:pt>
                <c:pt idx="34608">
                  <c:v>1.978818E-5</c:v>
                </c:pt>
                <c:pt idx="34609">
                  <c:v>1.9786600000000001E-5</c:v>
                </c:pt>
                <c:pt idx="34610">
                  <c:v>1.9784919999999999E-5</c:v>
                </c:pt>
                <c:pt idx="34611">
                  <c:v>1.9783300000000001E-5</c:v>
                </c:pt>
                <c:pt idx="34612">
                  <c:v>1.9781529999999999E-5</c:v>
                </c:pt>
                <c:pt idx="34613">
                  <c:v>1.977985E-5</c:v>
                </c:pt>
                <c:pt idx="34614">
                  <c:v>1.9778189999999999E-5</c:v>
                </c:pt>
                <c:pt idx="34615">
                  <c:v>1.977646E-5</c:v>
                </c:pt>
                <c:pt idx="34616">
                  <c:v>1.9774870000000001E-5</c:v>
                </c:pt>
                <c:pt idx="34617">
                  <c:v>1.9773149999999999E-5</c:v>
                </c:pt>
                <c:pt idx="34618">
                  <c:v>1.9771440000000001E-5</c:v>
                </c:pt>
                <c:pt idx="34619">
                  <c:v>1.9769700000000001E-5</c:v>
                </c:pt>
                <c:pt idx="34620">
                  <c:v>1.9768069999999999E-5</c:v>
                </c:pt>
                <c:pt idx="34621">
                  <c:v>1.976629E-5</c:v>
                </c:pt>
                <c:pt idx="34622">
                  <c:v>1.976464E-5</c:v>
                </c:pt>
                <c:pt idx="34623">
                  <c:v>1.97629E-5</c:v>
                </c:pt>
                <c:pt idx="34624">
                  <c:v>1.97613E-5</c:v>
                </c:pt>
                <c:pt idx="34625">
                  <c:v>1.975956E-5</c:v>
                </c:pt>
                <c:pt idx="34626">
                  <c:v>1.975791E-5</c:v>
                </c:pt>
                <c:pt idx="34627">
                  <c:v>1.9756099999999999E-5</c:v>
                </c:pt>
                <c:pt idx="34628">
                  <c:v>1.9754509999999999E-5</c:v>
                </c:pt>
                <c:pt idx="34629">
                  <c:v>1.9752759999999999E-5</c:v>
                </c:pt>
                <c:pt idx="34630">
                  <c:v>1.975118E-5</c:v>
                </c:pt>
                <c:pt idx="34631">
                  <c:v>1.974948E-5</c:v>
                </c:pt>
                <c:pt idx="34632">
                  <c:v>1.9747850000000001E-5</c:v>
                </c:pt>
                <c:pt idx="34633">
                  <c:v>1.974614E-5</c:v>
                </c:pt>
                <c:pt idx="34634">
                  <c:v>1.9744510000000001E-5</c:v>
                </c:pt>
                <c:pt idx="34635">
                  <c:v>1.9742779999999999E-5</c:v>
                </c:pt>
                <c:pt idx="34636">
                  <c:v>1.974105E-5</c:v>
                </c:pt>
                <c:pt idx="34637">
                  <c:v>1.9739299999999999E-5</c:v>
                </c:pt>
                <c:pt idx="34638">
                  <c:v>1.973761E-5</c:v>
                </c:pt>
                <c:pt idx="34639">
                  <c:v>1.9735940000000001E-5</c:v>
                </c:pt>
                <c:pt idx="34640">
                  <c:v>1.9734200000000002E-5</c:v>
                </c:pt>
                <c:pt idx="34641">
                  <c:v>1.9732509999999999E-5</c:v>
                </c:pt>
                <c:pt idx="34642">
                  <c:v>1.973084E-5</c:v>
                </c:pt>
                <c:pt idx="34643">
                  <c:v>1.9729210000000001E-5</c:v>
                </c:pt>
                <c:pt idx="34644">
                  <c:v>1.972749E-5</c:v>
                </c:pt>
                <c:pt idx="34645">
                  <c:v>1.9725870000000002E-5</c:v>
                </c:pt>
                <c:pt idx="34646">
                  <c:v>1.97242E-5</c:v>
                </c:pt>
                <c:pt idx="34647">
                  <c:v>1.972245E-5</c:v>
                </c:pt>
                <c:pt idx="34648">
                  <c:v>1.9720749999999999E-5</c:v>
                </c:pt>
                <c:pt idx="34649">
                  <c:v>1.9719040000000002E-5</c:v>
                </c:pt>
                <c:pt idx="34650">
                  <c:v>1.9717290000000001E-5</c:v>
                </c:pt>
                <c:pt idx="34651">
                  <c:v>1.9715690000000001E-5</c:v>
                </c:pt>
                <c:pt idx="34652">
                  <c:v>1.9714040000000001E-5</c:v>
                </c:pt>
                <c:pt idx="34653">
                  <c:v>1.9712319999999999E-5</c:v>
                </c:pt>
                <c:pt idx="34654">
                  <c:v>1.9710700000000001E-5</c:v>
                </c:pt>
                <c:pt idx="34655">
                  <c:v>1.970895E-5</c:v>
                </c:pt>
                <c:pt idx="34656">
                  <c:v>1.9707210000000001E-5</c:v>
                </c:pt>
                <c:pt idx="34657">
                  <c:v>1.970545E-5</c:v>
                </c:pt>
                <c:pt idx="34658">
                  <c:v>1.9703780000000001E-5</c:v>
                </c:pt>
                <c:pt idx="34659">
                  <c:v>1.9702030000000001E-5</c:v>
                </c:pt>
                <c:pt idx="34660">
                  <c:v>1.9700390000000001E-5</c:v>
                </c:pt>
                <c:pt idx="34661">
                  <c:v>1.9698659999999999E-5</c:v>
                </c:pt>
                <c:pt idx="34662">
                  <c:v>1.9696969999999999E-5</c:v>
                </c:pt>
                <c:pt idx="34663">
                  <c:v>1.9695200000000001E-5</c:v>
                </c:pt>
                <c:pt idx="34664">
                  <c:v>1.9693469999999998E-5</c:v>
                </c:pt>
                <c:pt idx="34665">
                  <c:v>1.969175E-5</c:v>
                </c:pt>
                <c:pt idx="34666">
                  <c:v>1.9690160000000001E-5</c:v>
                </c:pt>
                <c:pt idx="34667">
                  <c:v>1.9688539999999999E-5</c:v>
                </c:pt>
                <c:pt idx="34668">
                  <c:v>1.9686820000000001E-5</c:v>
                </c:pt>
                <c:pt idx="34669">
                  <c:v>1.9685180000000001E-5</c:v>
                </c:pt>
                <c:pt idx="34670">
                  <c:v>1.968347E-5</c:v>
                </c:pt>
                <c:pt idx="34671">
                  <c:v>1.968173E-5</c:v>
                </c:pt>
                <c:pt idx="34672">
                  <c:v>1.9680090000000001E-5</c:v>
                </c:pt>
                <c:pt idx="34673">
                  <c:v>1.9678409999999999E-5</c:v>
                </c:pt>
                <c:pt idx="34674">
                  <c:v>1.9676629999999999E-5</c:v>
                </c:pt>
                <c:pt idx="34675">
                  <c:v>1.9674969999999998E-5</c:v>
                </c:pt>
                <c:pt idx="34676">
                  <c:v>1.9673270000000001E-5</c:v>
                </c:pt>
                <c:pt idx="34677">
                  <c:v>1.967151E-5</c:v>
                </c:pt>
                <c:pt idx="34678">
                  <c:v>1.9669889999999999E-5</c:v>
                </c:pt>
                <c:pt idx="34679">
                  <c:v>1.9668149999999999E-5</c:v>
                </c:pt>
                <c:pt idx="34680">
                  <c:v>1.9666430000000001E-5</c:v>
                </c:pt>
                <c:pt idx="34681">
                  <c:v>1.966473E-5</c:v>
                </c:pt>
                <c:pt idx="34682">
                  <c:v>1.966303E-5</c:v>
                </c:pt>
                <c:pt idx="34683">
                  <c:v>1.9661359999999998E-5</c:v>
                </c:pt>
                <c:pt idx="34684">
                  <c:v>1.9659679999999999E-5</c:v>
                </c:pt>
                <c:pt idx="34685">
                  <c:v>1.9658029999999999E-5</c:v>
                </c:pt>
                <c:pt idx="34686">
                  <c:v>1.965635E-5</c:v>
                </c:pt>
                <c:pt idx="34687">
                  <c:v>1.9654629999999999E-5</c:v>
                </c:pt>
                <c:pt idx="34688">
                  <c:v>1.9653039999999999E-5</c:v>
                </c:pt>
                <c:pt idx="34689">
                  <c:v>1.965136E-5</c:v>
                </c:pt>
                <c:pt idx="34690">
                  <c:v>1.9649589999999998E-5</c:v>
                </c:pt>
                <c:pt idx="34691">
                  <c:v>1.9647899999999999E-5</c:v>
                </c:pt>
                <c:pt idx="34692">
                  <c:v>1.9646140000000001E-5</c:v>
                </c:pt>
                <c:pt idx="34693">
                  <c:v>1.9644440000000001E-5</c:v>
                </c:pt>
                <c:pt idx="34694">
                  <c:v>1.9642750000000001E-5</c:v>
                </c:pt>
                <c:pt idx="34695">
                  <c:v>1.964104E-5</c:v>
                </c:pt>
                <c:pt idx="34696">
                  <c:v>1.963945E-5</c:v>
                </c:pt>
                <c:pt idx="34697">
                  <c:v>1.96377E-5</c:v>
                </c:pt>
                <c:pt idx="34698">
                  <c:v>1.9635980000000002E-5</c:v>
                </c:pt>
                <c:pt idx="34699">
                  <c:v>1.963417E-5</c:v>
                </c:pt>
                <c:pt idx="34700">
                  <c:v>1.963247E-5</c:v>
                </c:pt>
                <c:pt idx="34701">
                  <c:v>1.9630759999999999E-5</c:v>
                </c:pt>
                <c:pt idx="34702">
                  <c:v>1.9629090000000001E-5</c:v>
                </c:pt>
                <c:pt idx="34703">
                  <c:v>1.9627469999999999E-5</c:v>
                </c:pt>
                <c:pt idx="34704">
                  <c:v>1.962578E-5</c:v>
                </c:pt>
                <c:pt idx="34705">
                  <c:v>1.9624119999999999E-5</c:v>
                </c:pt>
                <c:pt idx="34706">
                  <c:v>1.9622469999999998E-5</c:v>
                </c:pt>
                <c:pt idx="34707">
                  <c:v>1.9620860000000001E-5</c:v>
                </c:pt>
                <c:pt idx="34708">
                  <c:v>1.9619089999999999E-5</c:v>
                </c:pt>
                <c:pt idx="34709">
                  <c:v>1.9617470000000001E-5</c:v>
                </c:pt>
                <c:pt idx="34710">
                  <c:v>1.9615689999999999E-5</c:v>
                </c:pt>
                <c:pt idx="34711">
                  <c:v>1.961401E-5</c:v>
                </c:pt>
                <c:pt idx="34712">
                  <c:v>1.961223E-5</c:v>
                </c:pt>
                <c:pt idx="34713">
                  <c:v>1.9610490000000001E-5</c:v>
                </c:pt>
                <c:pt idx="34714">
                  <c:v>1.9608710000000002E-5</c:v>
                </c:pt>
                <c:pt idx="34715">
                  <c:v>1.9607129999999999E-5</c:v>
                </c:pt>
                <c:pt idx="34716">
                  <c:v>1.9605469999999998E-5</c:v>
                </c:pt>
                <c:pt idx="34717">
                  <c:v>1.9603720000000001E-5</c:v>
                </c:pt>
                <c:pt idx="34718">
                  <c:v>1.9602089999999999E-5</c:v>
                </c:pt>
                <c:pt idx="34719">
                  <c:v>1.9600370000000001E-5</c:v>
                </c:pt>
                <c:pt idx="34720">
                  <c:v>1.9598649999999999E-5</c:v>
                </c:pt>
                <c:pt idx="34721">
                  <c:v>1.9596999999999999E-5</c:v>
                </c:pt>
                <c:pt idx="34722">
                  <c:v>1.959523E-5</c:v>
                </c:pt>
                <c:pt idx="34723">
                  <c:v>1.9593540000000001E-5</c:v>
                </c:pt>
                <c:pt idx="34724">
                  <c:v>1.959179E-5</c:v>
                </c:pt>
                <c:pt idx="34725">
                  <c:v>1.9590100000000001E-5</c:v>
                </c:pt>
                <c:pt idx="34726">
                  <c:v>1.9588510000000001E-5</c:v>
                </c:pt>
                <c:pt idx="34727">
                  <c:v>1.958679E-5</c:v>
                </c:pt>
                <c:pt idx="34728">
                  <c:v>1.95852E-5</c:v>
                </c:pt>
                <c:pt idx="34729">
                  <c:v>1.9583430000000002E-5</c:v>
                </c:pt>
                <c:pt idx="34730">
                  <c:v>1.958171E-5</c:v>
                </c:pt>
                <c:pt idx="34731">
                  <c:v>1.9579999999999999E-5</c:v>
                </c:pt>
                <c:pt idx="34732">
                  <c:v>1.957832E-5</c:v>
                </c:pt>
                <c:pt idx="34733">
                  <c:v>1.9576590000000001E-5</c:v>
                </c:pt>
                <c:pt idx="34734">
                  <c:v>1.957484E-5</c:v>
                </c:pt>
                <c:pt idx="34735">
                  <c:v>1.957323E-5</c:v>
                </c:pt>
                <c:pt idx="34736">
                  <c:v>1.9571419999999998E-5</c:v>
                </c:pt>
                <c:pt idx="34737">
                  <c:v>1.9569779999999999E-5</c:v>
                </c:pt>
                <c:pt idx="34738">
                  <c:v>1.956806E-5</c:v>
                </c:pt>
                <c:pt idx="34739">
                  <c:v>1.9566470000000001E-5</c:v>
                </c:pt>
                <c:pt idx="34740">
                  <c:v>1.9564770000000001E-5</c:v>
                </c:pt>
                <c:pt idx="34741">
                  <c:v>1.9563099999999999E-5</c:v>
                </c:pt>
                <c:pt idx="34742">
                  <c:v>1.956127E-5</c:v>
                </c:pt>
                <c:pt idx="34743">
                  <c:v>1.9559559999999999E-5</c:v>
                </c:pt>
                <c:pt idx="34744">
                  <c:v>1.9557819999999999E-5</c:v>
                </c:pt>
                <c:pt idx="34745">
                  <c:v>1.9556010000000001E-5</c:v>
                </c:pt>
                <c:pt idx="34746">
                  <c:v>1.9554379999999999E-5</c:v>
                </c:pt>
                <c:pt idx="34747">
                  <c:v>1.9552670000000001E-5</c:v>
                </c:pt>
                <c:pt idx="34748">
                  <c:v>1.9551E-5</c:v>
                </c:pt>
                <c:pt idx="34749">
                  <c:v>1.954931E-5</c:v>
                </c:pt>
                <c:pt idx="34750">
                  <c:v>1.9547799999999999E-5</c:v>
                </c:pt>
                <c:pt idx="34751">
                  <c:v>1.9546130000000001E-5</c:v>
                </c:pt>
                <c:pt idx="34752">
                  <c:v>1.954457E-5</c:v>
                </c:pt>
                <c:pt idx="34753">
                  <c:v>1.954287E-5</c:v>
                </c:pt>
                <c:pt idx="34754">
                  <c:v>1.9541190000000001E-5</c:v>
                </c:pt>
                <c:pt idx="34755">
                  <c:v>1.9539400000000001E-5</c:v>
                </c:pt>
                <c:pt idx="34756">
                  <c:v>1.9537610000000001E-5</c:v>
                </c:pt>
                <c:pt idx="34757">
                  <c:v>1.9535670000000001E-5</c:v>
                </c:pt>
                <c:pt idx="34758">
                  <c:v>1.9533880000000001E-5</c:v>
                </c:pt>
                <c:pt idx="34759">
                  <c:v>1.953212E-5</c:v>
                </c:pt>
                <c:pt idx="34760">
                  <c:v>1.953042E-5</c:v>
                </c:pt>
                <c:pt idx="34761">
                  <c:v>1.9528849999999999E-5</c:v>
                </c:pt>
                <c:pt idx="34762">
                  <c:v>1.952718E-5</c:v>
                </c:pt>
                <c:pt idx="34763">
                  <c:v>1.9525509999999999E-5</c:v>
                </c:pt>
                <c:pt idx="34764">
                  <c:v>1.9523950000000001E-5</c:v>
                </c:pt>
                <c:pt idx="34765">
                  <c:v>1.9522259999999998E-5</c:v>
                </c:pt>
                <c:pt idx="34766">
                  <c:v>1.9520550000000001E-5</c:v>
                </c:pt>
                <c:pt idx="34767">
                  <c:v>1.9518950000000001E-5</c:v>
                </c:pt>
                <c:pt idx="34768">
                  <c:v>1.951729E-5</c:v>
                </c:pt>
                <c:pt idx="34769">
                  <c:v>1.9515529999999998E-5</c:v>
                </c:pt>
                <c:pt idx="34770">
                  <c:v>1.951376E-5</c:v>
                </c:pt>
                <c:pt idx="34771">
                  <c:v>1.9511949999999999E-5</c:v>
                </c:pt>
                <c:pt idx="34772">
                  <c:v>1.9510249999999998E-5</c:v>
                </c:pt>
                <c:pt idx="34773">
                  <c:v>1.9508500000000001E-5</c:v>
                </c:pt>
                <c:pt idx="34774">
                  <c:v>1.9506760000000002E-5</c:v>
                </c:pt>
                <c:pt idx="34775">
                  <c:v>1.9505160000000001E-5</c:v>
                </c:pt>
                <c:pt idx="34776">
                  <c:v>1.95034E-5</c:v>
                </c:pt>
                <c:pt idx="34777">
                  <c:v>1.950179E-5</c:v>
                </c:pt>
                <c:pt idx="34778">
                  <c:v>1.9500110000000001E-5</c:v>
                </c:pt>
                <c:pt idx="34779">
                  <c:v>1.9498330000000001E-5</c:v>
                </c:pt>
                <c:pt idx="34780">
                  <c:v>1.9496749999999999E-5</c:v>
                </c:pt>
                <c:pt idx="34781">
                  <c:v>1.9495049999999999E-5</c:v>
                </c:pt>
                <c:pt idx="34782">
                  <c:v>1.9493390000000001E-5</c:v>
                </c:pt>
                <c:pt idx="34783">
                  <c:v>1.9491699999999998E-5</c:v>
                </c:pt>
                <c:pt idx="34784">
                  <c:v>1.9490050000000002E-5</c:v>
                </c:pt>
                <c:pt idx="34785">
                  <c:v>1.948828E-5</c:v>
                </c:pt>
                <c:pt idx="34786">
                  <c:v>1.9486619999999999E-5</c:v>
                </c:pt>
                <c:pt idx="34787">
                  <c:v>1.948484E-5</c:v>
                </c:pt>
                <c:pt idx="34788">
                  <c:v>1.9483089999999999E-5</c:v>
                </c:pt>
                <c:pt idx="34789">
                  <c:v>1.9481339999999999E-5</c:v>
                </c:pt>
                <c:pt idx="34790">
                  <c:v>1.9479689999999998E-5</c:v>
                </c:pt>
                <c:pt idx="34791">
                  <c:v>1.9478030000000001E-5</c:v>
                </c:pt>
                <c:pt idx="34792">
                  <c:v>1.9476290000000001E-5</c:v>
                </c:pt>
                <c:pt idx="34793">
                  <c:v>1.9474609999999999E-5</c:v>
                </c:pt>
                <c:pt idx="34794">
                  <c:v>1.9472869999999999E-5</c:v>
                </c:pt>
                <c:pt idx="34795">
                  <c:v>1.9471260000000002E-5</c:v>
                </c:pt>
                <c:pt idx="34796">
                  <c:v>1.9469560000000001E-5</c:v>
                </c:pt>
                <c:pt idx="34797">
                  <c:v>1.9467729999999999E-5</c:v>
                </c:pt>
                <c:pt idx="34798">
                  <c:v>1.94661E-5</c:v>
                </c:pt>
                <c:pt idx="34799">
                  <c:v>1.9464349999999999E-5</c:v>
                </c:pt>
                <c:pt idx="34800">
                  <c:v>1.9462780000000001E-5</c:v>
                </c:pt>
                <c:pt idx="34801">
                  <c:v>1.9461040000000002E-5</c:v>
                </c:pt>
                <c:pt idx="34802">
                  <c:v>1.9459440000000002E-5</c:v>
                </c:pt>
                <c:pt idx="34803">
                  <c:v>1.9457699999999998E-5</c:v>
                </c:pt>
                <c:pt idx="34804">
                  <c:v>1.9455969999999999E-5</c:v>
                </c:pt>
                <c:pt idx="34805">
                  <c:v>1.9454260000000002E-5</c:v>
                </c:pt>
                <c:pt idx="34806">
                  <c:v>1.9452469999999998E-5</c:v>
                </c:pt>
                <c:pt idx="34807">
                  <c:v>1.945085E-5</c:v>
                </c:pt>
                <c:pt idx="34808">
                  <c:v>1.9449110000000001E-5</c:v>
                </c:pt>
                <c:pt idx="34809">
                  <c:v>1.944736E-5</c:v>
                </c:pt>
                <c:pt idx="34810">
                  <c:v>1.944571E-5</c:v>
                </c:pt>
                <c:pt idx="34811">
                  <c:v>1.9443930000000001E-5</c:v>
                </c:pt>
                <c:pt idx="34812">
                  <c:v>1.9442290000000001E-5</c:v>
                </c:pt>
                <c:pt idx="34813">
                  <c:v>1.9440640000000001E-5</c:v>
                </c:pt>
                <c:pt idx="34814">
                  <c:v>1.9438850000000001E-5</c:v>
                </c:pt>
                <c:pt idx="34815">
                  <c:v>1.9437210000000002E-5</c:v>
                </c:pt>
                <c:pt idx="34816">
                  <c:v>1.9435550000000001E-5</c:v>
                </c:pt>
                <c:pt idx="34817">
                  <c:v>1.943385E-5</c:v>
                </c:pt>
                <c:pt idx="34818">
                  <c:v>1.9432260000000001E-5</c:v>
                </c:pt>
                <c:pt idx="34819">
                  <c:v>1.9430560000000001E-5</c:v>
                </c:pt>
                <c:pt idx="34820">
                  <c:v>1.9428749999999999E-5</c:v>
                </c:pt>
                <c:pt idx="34821">
                  <c:v>1.942706E-5</c:v>
                </c:pt>
                <c:pt idx="34822">
                  <c:v>1.9425290000000001E-5</c:v>
                </c:pt>
                <c:pt idx="34823">
                  <c:v>1.9423650000000002E-5</c:v>
                </c:pt>
                <c:pt idx="34824">
                  <c:v>1.942189E-5</c:v>
                </c:pt>
                <c:pt idx="34825">
                  <c:v>1.942029E-5</c:v>
                </c:pt>
                <c:pt idx="34826">
                  <c:v>1.941859E-5</c:v>
                </c:pt>
                <c:pt idx="34827">
                  <c:v>1.9416860000000001E-5</c:v>
                </c:pt>
                <c:pt idx="34828">
                  <c:v>1.9415120000000001E-5</c:v>
                </c:pt>
                <c:pt idx="34829">
                  <c:v>1.941336E-5</c:v>
                </c:pt>
                <c:pt idx="34830">
                  <c:v>1.9411820000000001E-5</c:v>
                </c:pt>
                <c:pt idx="34831">
                  <c:v>1.941012E-5</c:v>
                </c:pt>
                <c:pt idx="34832">
                  <c:v>1.940837E-5</c:v>
                </c:pt>
                <c:pt idx="34833">
                  <c:v>1.9406690000000001E-5</c:v>
                </c:pt>
                <c:pt idx="34834">
                  <c:v>1.9405000000000001E-5</c:v>
                </c:pt>
                <c:pt idx="34835">
                  <c:v>1.9403250000000001E-5</c:v>
                </c:pt>
                <c:pt idx="34836">
                  <c:v>1.940159E-5</c:v>
                </c:pt>
                <c:pt idx="34837">
                  <c:v>1.93998E-5</c:v>
                </c:pt>
                <c:pt idx="34838">
                  <c:v>1.9398129999999999E-5</c:v>
                </c:pt>
                <c:pt idx="34839">
                  <c:v>1.939636E-5</c:v>
                </c:pt>
                <c:pt idx="34840">
                  <c:v>1.939467E-5</c:v>
                </c:pt>
                <c:pt idx="34841">
                  <c:v>1.9392880000000001E-5</c:v>
                </c:pt>
                <c:pt idx="34842">
                  <c:v>1.9391259999999999E-5</c:v>
                </c:pt>
                <c:pt idx="34843">
                  <c:v>1.9389540000000001E-5</c:v>
                </c:pt>
                <c:pt idx="34844">
                  <c:v>1.9387900000000001E-5</c:v>
                </c:pt>
                <c:pt idx="34845">
                  <c:v>1.9386319999999999E-5</c:v>
                </c:pt>
                <c:pt idx="34846">
                  <c:v>1.9384700000000001E-5</c:v>
                </c:pt>
                <c:pt idx="34847">
                  <c:v>1.9382969999999998E-5</c:v>
                </c:pt>
                <c:pt idx="34848">
                  <c:v>1.938134E-5</c:v>
                </c:pt>
                <c:pt idx="34849">
                  <c:v>1.9379539999999999E-5</c:v>
                </c:pt>
                <c:pt idx="34850">
                  <c:v>1.9377849999999999E-5</c:v>
                </c:pt>
                <c:pt idx="34851">
                  <c:v>1.937612E-5</c:v>
                </c:pt>
                <c:pt idx="34852">
                  <c:v>1.9374330000000001E-5</c:v>
                </c:pt>
                <c:pt idx="34853">
                  <c:v>1.9372699999999998E-5</c:v>
                </c:pt>
                <c:pt idx="34854">
                  <c:v>1.937098E-5</c:v>
                </c:pt>
                <c:pt idx="34855">
                  <c:v>1.9369359999999998E-5</c:v>
                </c:pt>
                <c:pt idx="34856">
                  <c:v>1.9367669999999999E-5</c:v>
                </c:pt>
                <c:pt idx="34857">
                  <c:v>1.9365929999999999E-5</c:v>
                </c:pt>
                <c:pt idx="34858">
                  <c:v>1.9364189999999999E-5</c:v>
                </c:pt>
                <c:pt idx="34859">
                  <c:v>1.9362610000000001E-5</c:v>
                </c:pt>
                <c:pt idx="34860">
                  <c:v>1.936091E-5</c:v>
                </c:pt>
                <c:pt idx="34861">
                  <c:v>1.9359099999999999E-5</c:v>
                </c:pt>
                <c:pt idx="34862">
                  <c:v>1.9357330000000001E-5</c:v>
                </c:pt>
                <c:pt idx="34863">
                  <c:v>1.9355590000000001E-5</c:v>
                </c:pt>
                <c:pt idx="34864">
                  <c:v>1.9353909999999998E-5</c:v>
                </c:pt>
                <c:pt idx="34865">
                  <c:v>1.9352179999999999E-5</c:v>
                </c:pt>
                <c:pt idx="34866">
                  <c:v>1.9350669999999999E-5</c:v>
                </c:pt>
                <c:pt idx="34867">
                  <c:v>1.9349000000000001E-5</c:v>
                </c:pt>
                <c:pt idx="34868">
                  <c:v>1.9347220000000001E-5</c:v>
                </c:pt>
                <c:pt idx="34869">
                  <c:v>1.9345570000000001E-5</c:v>
                </c:pt>
                <c:pt idx="34870">
                  <c:v>1.9343889999999999E-5</c:v>
                </c:pt>
                <c:pt idx="34871">
                  <c:v>1.934216E-5</c:v>
                </c:pt>
                <c:pt idx="34872">
                  <c:v>1.9340490000000002E-5</c:v>
                </c:pt>
                <c:pt idx="34873">
                  <c:v>1.933877E-5</c:v>
                </c:pt>
                <c:pt idx="34874">
                  <c:v>1.9337149999999998E-5</c:v>
                </c:pt>
                <c:pt idx="34875">
                  <c:v>1.9335459999999999E-5</c:v>
                </c:pt>
                <c:pt idx="34876">
                  <c:v>1.9333660000000002E-5</c:v>
                </c:pt>
                <c:pt idx="34877">
                  <c:v>1.9332010000000001E-5</c:v>
                </c:pt>
                <c:pt idx="34878">
                  <c:v>1.933025E-5</c:v>
                </c:pt>
                <c:pt idx="34879">
                  <c:v>1.93286E-5</c:v>
                </c:pt>
                <c:pt idx="34880">
                  <c:v>1.9326930000000002E-5</c:v>
                </c:pt>
                <c:pt idx="34881">
                  <c:v>1.9325189999999999E-5</c:v>
                </c:pt>
                <c:pt idx="34882">
                  <c:v>1.932362E-5</c:v>
                </c:pt>
                <c:pt idx="34883">
                  <c:v>1.932192E-5</c:v>
                </c:pt>
                <c:pt idx="34884">
                  <c:v>1.9320199999999998E-5</c:v>
                </c:pt>
                <c:pt idx="34885">
                  <c:v>1.931853E-5</c:v>
                </c:pt>
                <c:pt idx="34886">
                  <c:v>1.9316759999999998E-5</c:v>
                </c:pt>
                <c:pt idx="34887">
                  <c:v>1.9315019999999999E-5</c:v>
                </c:pt>
                <c:pt idx="34888">
                  <c:v>1.93133E-5</c:v>
                </c:pt>
                <c:pt idx="34889">
                  <c:v>1.9311539999999999E-5</c:v>
                </c:pt>
                <c:pt idx="34890">
                  <c:v>1.9309930000000002E-5</c:v>
                </c:pt>
                <c:pt idx="34891">
                  <c:v>1.930831E-5</c:v>
                </c:pt>
                <c:pt idx="34892">
                  <c:v>1.930666E-5</c:v>
                </c:pt>
                <c:pt idx="34893">
                  <c:v>1.9305089999999998E-5</c:v>
                </c:pt>
                <c:pt idx="34894">
                  <c:v>1.9303340000000001E-5</c:v>
                </c:pt>
                <c:pt idx="34895">
                  <c:v>1.9301680000000001E-5</c:v>
                </c:pt>
                <c:pt idx="34896">
                  <c:v>1.9299969999999999E-5</c:v>
                </c:pt>
                <c:pt idx="34897">
                  <c:v>1.9298200000000001E-5</c:v>
                </c:pt>
                <c:pt idx="34898">
                  <c:v>1.9296529999999999E-5</c:v>
                </c:pt>
                <c:pt idx="34899">
                  <c:v>1.9294710000000001E-5</c:v>
                </c:pt>
                <c:pt idx="34900">
                  <c:v>1.9293029999999998E-5</c:v>
                </c:pt>
                <c:pt idx="34901">
                  <c:v>1.9291239999999999E-5</c:v>
                </c:pt>
                <c:pt idx="34902">
                  <c:v>1.9289599999999999E-5</c:v>
                </c:pt>
                <c:pt idx="34903">
                  <c:v>1.9287859999999999E-5</c:v>
                </c:pt>
                <c:pt idx="34904">
                  <c:v>1.928632E-5</c:v>
                </c:pt>
                <c:pt idx="34905">
                  <c:v>1.928463E-5</c:v>
                </c:pt>
                <c:pt idx="34906">
                  <c:v>1.9282819999999999E-5</c:v>
                </c:pt>
                <c:pt idx="34907">
                  <c:v>1.9281200000000001E-5</c:v>
                </c:pt>
                <c:pt idx="34908">
                  <c:v>1.9279529999999999E-5</c:v>
                </c:pt>
                <c:pt idx="34909">
                  <c:v>1.9277810000000001E-5</c:v>
                </c:pt>
                <c:pt idx="34910">
                  <c:v>1.9276229999999999E-5</c:v>
                </c:pt>
                <c:pt idx="34911">
                  <c:v>1.927455E-5</c:v>
                </c:pt>
                <c:pt idx="34912">
                  <c:v>1.927285E-5</c:v>
                </c:pt>
                <c:pt idx="34913">
                  <c:v>1.9271170000000001E-5</c:v>
                </c:pt>
                <c:pt idx="34914">
                  <c:v>1.9269399999999999E-5</c:v>
                </c:pt>
                <c:pt idx="34915">
                  <c:v>1.9267740000000001E-5</c:v>
                </c:pt>
                <c:pt idx="34916">
                  <c:v>1.9265900000000001E-5</c:v>
                </c:pt>
                <c:pt idx="34917">
                  <c:v>1.926418E-5</c:v>
                </c:pt>
                <c:pt idx="34918">
                  <c:v>1.9262450000000001E-5</c:v>
                </c:pt>
                <c:pt idx="34919">
                  <c:v>1.9260660000000001E-5</c:v>
                </c:pt>
                <c:pt idx="34920">
                  <c:v>1.9259089999999999E-5</c:v>
                </c:pt>
                <c:pt idx="34921">
                  <c:v>1.9257470000000001E-5</c:v>
                </c:pt>
                <c:pt idx="34922">
                  <c:v>1.925576E-5</c:v>
                </c:pt>
                <c:pt idx="34923">
                  <c:v>1.9254199999999999E-5</c:v>
                </c:pt>
                <c:pt idx="34924">
                  <c:v>1.9252599999999999E-5</c:v>
                </c:pt>
                <c:pt idx="34925">
                  <c:v>1.9250899999999999E-5</c:v>
                </c:pt>
                <c:pt idx="34926">
                  <c:v>1.924908E-5</c:v>
                </c:pt>
                <c:pt idx="34927">
                  <c:v>1.9247509999999999E-5</c:v>
                </c:pt>
                <c:pt idx="34928">
                  <c:v>1.924573E-5</c:v>
                </c:pt>
                <c:pt idx="34929">
                  <c:v>1.924399E-5</c:v>
                </c:pt>
                <c:pt idx="34930">
                  <c:v>1.9242139999999999E-5</c:v>
                </c:pt>
                <c:pt idx="34931">
                  <c:v>1.924046E-5</c:v>
                </c:pt>
                <c:pt idx="34932">
                  <c:v>1.9238699999999999E-5</c:v>
                </c:pt>
                <c:pt idx="34933">
                  <c:v>1.9237080000000001E-5</c:v>
                </c:pt>
                <c:pt idx="34934">
                  <c:v>1.9235390000000002E-5</c:v>
                </c:pt>
                <c:pt idx="34935">
                  <c:v>1.923386E-5</c:v>
                </c:pt>
                <c:pt idx="34936">
                  <c:v>1.9232240000000001E-5</c:v>
                </c:pt>
                <c:pt idx="34937">
                  <c:v>1.923048E-5</c:v>
                </c:pt>
                <c:pt idx="34938">
                  <c:v>1.9228850000000001E-5</c:v>
                </c:pt>
                <c:pt idx="34939">
                  <c:v>1.9227150000000001E-5</c:v>
                </c:pt>
                <c:pt idx="34940">
                  <c:v>1.922559E-5</c:v>
                </c:pt>
                <c:pt idx="34941">
                  <c:v>1.9223860000000001E-5</c:v>
                </c:pt>
                <c:pt idx="34942">
                  <c:v>1.92221E-5</c:v>
                </c:pt>
                <c:pt idx="34943">
                  <c:v>1.922026E-5</c:v>
                </c:pt>
                <c:pt idx="34944">
                  <c:v>1.921851E-5</c:v>
                </c:pt>
                <c:pt idx="34945">
                  <c:v>1.921668E-5</c:v>
                </c:pt>
                <c:pt idx="34946">
                  <c:v>1.921503E-5</c:v>
                </c:pt>
                <c:pt idx="34947">
                  <c:v>1.9213300000000001E-5</c:v>
                </c:pt>
                <c:pt idx="34948">
                  <c:v>1.921164E-5</c:v>
                </c:pt>
                <c:pt idx="34949">
                  <c:v>1.920989E-5</c:v>
                </c:pt>
                <c:pt idx="34950">
                  <c:v>1.920839E-5</c:v>
                </c:pt>
                <c:pt idx="34951">
                  <c:v>1.9206810000000001E-5</c:v>
                </c:pt>
                <c:pt idx="34952">
                  <c:v>1.9205060000000001E-5</c:v>
                </c:pt>
                <c:pt idx="34953">
                  <c:v>1.9203439999999999E-5</c:v>
                </c:pt>
                <c:pt idx="34954">
                  <c:v>1.9201730000000002E-5</c:v>
                </c:pt>
                <c:pt idx="34955">
                  <c:v>1.9200099999999999E-5</c:v>
                </c:pt>
                <c:pt idx="34956">
                  <c:v>1.9198309999999999E-5</c:v>
                </c:pt>
                <c:pt idx="34957">
                  <c:v>1.9196630000000001E-5</c:v>
                </c:pt>
                <c:pt idx="34958">
                  <c:v>1.9194819999999999E-5</c:v>
                </c:pt>
                <c:pt idx="34959">
                  <c:v>1.9193150000000001E-5</c:v>
                </c:pt>
                <c:pt idx="34960">
                  <c:v>1.9191400000000001E-5</c:v>
                </c:pt>
                <c:pt idx="34961">
                  <c:v>1.9189679999999999E-5</c:v>
                </c:pt>
                <c:pt idx="34962">
                  <c:v>1.918805E-5</c:v>
                </c:pt>
                <c:pt idx="34963">
                  <c:v>1.9186289999999999E-5</c:v>
                </c:pt>
                <c:pt idx="34964">
                  <c:v>1.9184639999999999E-5</c:v>
                </c:pt>
                <c:pt idx="34965">
                  <c:v>1.9183030000000001E-5</c:v>
                </c:pt>
                <c:pt idx="34966">
                  <c:v>1.9181390000000002E-5</c:v>
                </c:pt>
                <c:pt idx="34967">
                  <c:v>1.917967E-5</c:v>
                </c:pt>
                <c:pt idx="34968">
                  <c:v>1.9178040000000001E-5</c:v>
                </c:pt>
                <c:pt idx="34969">
                  <c:v>1.9176269999999999E-5</c:v>
                </c:pt>
                <c:pt idx="34970">
                  <c:v>1.9174609999999998E-5</c:v>
                </c:pt>
                <c:pt idx="34971">
                  <c:v>1.9172879999999999E-5</c:v>
                </c:pt>
                <c:pt idx="34972">
                  <c:v>1.9171229999999999E-5</c:v>
                </c:pt>
                <c:pt idx="34973">
                  <c:v>1.9169439999999999E-5</c:v>
                </c:pt>
                <c:pt idx="34974">
                  <c:v>1.9167829999999998E-5</c:v>
                </c:pt>
                <c:pt idx="34975">
                  <c:v>1.916611E-5</c:v>
                </c:pt>
                <c:pt idx="34976">
                  <c:v>1.9164309999999999E-5</c:v>
                </c:pt>
                <c:pt idx="34977">
                  <c:v>1.9162709999999999E-5</c:v>
                </c:pt>
                <c:pt idx="34978">
                  <c:v>1.916103E-5</c:v>
                </c:pt>
                <c:pt idx="34979">
                  <c:v>1.9159359999999999E-5</c:v>
                </c:pt>
                <c:pt idx="34980">
                  <c:v>1.9157700000000001E-5</c:v>
                </c:pt>
                <c:pt idx="34981">
                  <c:v>1.915598E-5</c:v>
                </c:pt>
                <c:pt idx="34982">
                  <c:v>1.915439E-5</c:v>
                </c:pt>
                <c:pt idx="34983">
                  <c:v>1.91527E-5</c:v>
                </c:pt>
                <c:pt idx="34984">
                  <c:v>1.915086E-5</c:v>
                </c:pt>
                <c:pt idx="34985">
                  <c:v>1.9149130000000001E-5</c:v>
                </c:pt>
                <c:pt idx="34986">
                  <c:v>1.9147340000000002E-5</c:v>
                </c:pt>
                <c:pt idx="34987">
                  <c:v>1.914572E-5</c:v>
                </c:pt>
                <c:pt idx="34988">
                  <c:v>1.9144059999999999E-5</c:v>
                </c:pt>
                <c:pt idx="34989">
                  <c:v>1.914247E-5</c:v>
                </c:pt>
                <c:pt idx="34990">
                  <c:v>1.9140719999999999E-5</c:v>
                </c:pt>
                <c:pt idx="34991">
                  <c:v>1.913903E-5</c:v>
                </c:pt>
                <c:pt idx="34992">
                  <c:v>1.9137369999999999E-5</c:v>
                </c:pt>
                <c:pt idx="34993">
                  <c:v>1.91356E-5</c:v>
                </c:pt>
                <c:pt idx="34994">
                  <c:v>1.9134029999999999E-5</c:v>
                </c:pt>
                <c:pt idx="34995">
                  <c:v>1.9132320000000001E-5</c:v>
                </c:pt>
                <c:pt idx="34996">
                  <c:v>1.9130739999999999E-5</c:v>
                </c:pt>
                <c:pt idx="34997">
                  <c:v>1.912896E-5</c:v>
                </c:pt>
                <c:pt idx="34998">
                  <c:v>1.9127330000000001E-5</c:v>
                </c:pt>
                <c:pt idx="34999">
                  <c:v>1.9125530000000001E-5</c:v>
                </c:pt>
                <c:pt idx="35000">
                  <c:v>1.912383E-5</c:v>
                </c:pt>
                <c:pt idx="35001">
                  <c:v>1.9122059999999998E-5</c:v>
                </c:pt>
                <c:pt idx="35002">
                  <c:v>1.9120419999999999E-5</c:v>
                </c:pt>
                <c:pt idx="35003">
                  <c:v>1.9118729999999999E-5</c:v>
                </c:pt>
                <c:pt idx="35004">
                  <c:v>1.9117020000000001E-5</c:v>
                </c:pt>
                <c:pt idx="35005">
                  <c:v>1.9115329999999998E-5</c:v>
                </c:pt>
                <c:pt idx="35006">
                  <c:v>1.911365E-5</c:v>
                </c:pt>
                <c:pt idx="35007">
                  <c:v>1.9111949999999999E-5</c:v>
                </c:pt>
                <c:pt idx="35008">
                  <c:v>1.911037E-5</c:v>
                </c:pt>
                <c:pt idx="35009">
                  <c:v>1.9108699999999999E-5</c:v>
                </c:pt>
                <c:pt idx="35010">
                  <c:v>1.910693E-5</c:v>
                </c:pt>
                <c:pt idx="35011">
                  <c:v>1.9105309999999999E-5</c:v>
                </c:pt>
                <c:pt idx="35012">
                  <c:v>1.9103590000000001E-5</c:v>
                </c:pt>
                <c:pt idx="35013">
                  <c:v>1.9101850000000001E-5</c:v>
                </c:pt>
                <c:pt idx="35014">
                  <c:v>1.9100210000000001E-5</c:v>
                </c:pt>
                <c:pt idx="35015">
                  <c:v>1.9098429999999999E-5</c:v>
                </c:pt>
                <c:pt idx="35016">
                  <c:v>1.90968E-5</c:v>
                </c:pt>
                <c:pt idx="35017">
                  <c:v>1.9095130000000002E-5</c:v>
                </c:pt>
                <c:pt idx="35018">
                  <c:v>1.9093399999999999E-5</c:v>
                </c:pt>
                <c:pt idx="35019">
                  <c:v>1.9091789999999998E-5</c:v>
                </c:pt>
                <c:pt idx="35020">
                  <c:v>1.9089999999999998E-5</c:v>
                </c:pt>
                <c:pt idx="35021">
                  <c:v>1.908833E-5</c:v>
                </c:pt>
                <c:pt idx="35022">
                  <c:v>1.9086600000000001E-5</c:v>
                </c:pt>
                <c:pt idx="35023">
                  <c:v>1.908494E-5</c:v>
                </c:pt>
                <c:pt idx="35024">
                  <c:v>1.908314E-5</c:v>
                </c:pt>
                <c:pt idx="35025">
                  <c:v>1.9081410000000001E-5</c:v>
                </c:pt>
                <c:pt idx="35026">
                  <c:v>1.907975E-5</c:v>
                </c:pt>
                <c:pt idx="35027">
                  <c:v>1.9078020000000001E-5</c:v>
                </c:pt>
                <c:pt idx="35028">
                  <c:v>1.9076499999999999E-5</c:v>
                </c:pt>
                <c:pt idx="35029">
                  <c:v>1.9074849999999999E-5</c:v>
                </c:pt>
                <c:pt idx="35030">
                  <c:v>1.9073130000000001E-5</c:v>
                </c:pt>
                <c:pt idx="35031">
                  <c:v>1.907157E-5</c:v>
                </c:pt>
                <c:pt idx="35032">
                  <c:v>1.906988E-5</c:v>
                </c:pt>
                <c:pt idx="35033">
                  <c:v>1.9068159999999999E-5</c:v>
                </c:pt>
                <c:pt idx="35034">
                  <c:v>1.906648E-5</c:v>
                </c:pt>
                <c:pt idx="35035">
                  <c:v>1.9064710000000001E-5</c:v>
                </c:pt>
                <c:pt idx="35036">
                  <c:v>1.9062939999999999E-5</c:v>
                </c:pt>
                <c:pt idx="35037">
                  <c:v>1.90612E-5</c:v>
                </c:pt>
                <c:pt idx="35038">
                  <c:v>1.9059470000000001E-5</c:v>
                </c:pt>
                <c:pt idx="35039">
                  <c:v>1.905796E-5</c:v>
                </c:pt>
                <c:pt idx="35040">
                  <c:v>1.9056190000000002E-5</c:v>
                </c:pt>
                <c:pt idx="35041">
                  <c:v>1.9054540000000001E-5</c:v>
                </c:pt>
                <c:pt idx="35042">
                  <c:v>1.9052809999999999E-5</c:v>
                </c:pt>
                <c:pt idx="35043">
                  <c:v>1.9051200000000002E-5</c:v>
                </c:pt>
                <c:pt idx="35044">
                  <c:v>1.9049500000000001E-5</c:v>
                </c:pt>
                <c:pt idx="35045">
                  <c:v>1.9047819999999999E-5</c:v>
                </c:pt>
                <c:pt idx="35046">
                  <c:v>1.904609E-5</c:v>
                </c:pt>
                <c:pt idx="35047">
                  <c:v>1.9044519999999998E-5</c:v>
                </c:pt>
                <c:pt idx="35048">
                  <c:v>1.9042879999999999E-5</c:v>
                </c:pt>
                <c:pt idx="35049">
                  <c:v>1.90411E-5</c:v>
                </c:pt>
                <c:pt idx="35050">
                  <c:v>1.9039389999999999E-5</c:v>
                </c:pt>
                <c:pt idx="35051">
                  <c:v>1.903767E-5</c:v>
                </c:pt>
                <c:pt idx="35052">
                  <c:v>1.9035949999999999E-5</c:v>
                </c:pt>
                <c:pt idx="35053">
                  <c:v>1.9034240000000001E-5</c:v>
                </c:pt>
                <c:pt idx="35054">
                  <c:v>1.9032519999999999E-5</c:v>
                </c:pt>
                <c:pt idx="35055">
                  <c:v>1.9030919999999999E-5</c:v>
                </c:pt>
                <c:pt idx="35056">
                  <c:v>1.9029250000000001E-5</c:v>
                </c:pt>
                <c:pt idx="35057">
                  <c:v>1.9027579999999999E-5</c:v>
                </c:pt>
                <c:pt idx="35058">
                  <c:v>1.9025870000000002E-5</c:v>
                </c:pt>
                <c:pt idx="35059">
                  <c:v>1.902416E-5</c:v>
                </c:pt>
                <c:pt idx="35060">
                  <c:v>1.902265E-5</c:v>
                </c:pt>
                <c:pt idx="35061">
                  <c:v>1.9020920000000001E-5</c:v>
                </c:pt>
                <c:pt idx="35062">
                  <c:v>1.9019189999999998E-5</c:v>
                </c:pt>
                <c:pt idx="35063">
                  <c:v>1.9017390000000001E-5</c:v>
                </c:pt>
                <c:pt idx="35064">
                  <c:v>1.901573E-5</c:v>
                </c:pt>
                <c:pt idx="35065">
                  <c:v>1.9013969999999999E-5</c:v>
                </c:pt>
                <c:pt idx="35066">
                  <c:v>1.901228E-5</c:v>
                </c:pt>
                <c:pt idx="35067">
                  <c:v>1.9010629999999999E-5</c:v>
                </c:pt>
                <c:pt idx="35068">
                  <c:v>1.9009010000000001E-5</c:v>
                </c:pt>
                <c:pt idx="35069">
                  <c:v>1.9007329999999999E-5</c:v>
                </c:pt>
                <c:pt idx="35070">
                  <c:v>1.9005620000000001E-5</c:v>
                </c:pt>
                <c:pt idx="35071">
                  <c:v>1.900396E-5</c:v>
                </c:pt>
                <c:pt idx="35072">
                  <c:v>1.900226E-5</c:v>
                </c:pt>
                <c:pt idx="35073">
                  <c:v>1.900061E-5</c:v>
                </c:pt>
                <c:pt idx="35074">
                  <c:v>1.8998899999999999E-5</c:v>
                </c:pt>
                <c:pt idx="35075">
                  <c:v>1.8997280000000001E-5</c:v>
                </c:pt>
                <c:pt idx="35076">
                  <c:v>1.899563E-5</c:v>
                </c:pt>
                <c:pt idx="35077">
                  <c:v>1.8993940000000001E-5</c:v>
                </c:pt>
                <c:pt idx="35078">
                  <c:v>1.899219E-5</c:v>
                </c:pt>
                <c:pt idx="35079">
                  <c:v>1.8990479999999999E-5</c:v>
                </c:pt>
                <c:pt idx="35080">
                  <c:v>1.89887E-5</c:v>
                </c:pt>
                <c:pt idx="35081">
                  <c:v>1.8987070000000001E-5</c:v>
                </c:pt>
                <c:pt idx="35082">
                  <c:v>1.89854E-5</c:v>
                </c:pt>
                <c:pt idx="35083">
                  <c:v>1.8983599999999999E-5</c:v>
                </c:pt>
                <c:pt idx="35084">
                  <c:v>1.8981980000000001E-5</c:v>
                </c:pt>
                <c:pt idx="35085">
                  <c:v>1.8980299999999999E-5</c:v>
                </c:pt>
                <c:pt idx="35086">
                  <c:v>1.8978840000000001E-5</c:v>
                </c:pt>
                <c:pt idx="35087">
                  <c:v>1.8977209999999999E-5</c:v>
                </c:pt>
                <c:pt idx="35088">
                  <c:v>1.897543E-5</c:v>
                </c:pt>
                <c:pt idx="35089">
                  <c:v>1.8973719999999999E-5</c:v>
                </c:pt>
                <c:pt idx="35090">
                  <c:v>1.8971910000000001E-5</c:v>
                </c:pt>
                <c:pt idx="35091">
                  <c:v>1.8970179999999999E-5</c:v>
                </c:pt>
                <c:pt idx="35092">
                  <c:v>1.8968389999999999E-5</c:v>
                </c:pt>
                <c:pt idx="35093">
                  <c:v>1.8966730000000001E-5</c:v>
                </c:pt>
                <c:pt idx="35094">
                  <c:v>1.896521E-5</c:v>
                </c:pt>
                <c:pt idx="35095">
                  <c:v>1.896352E-5</c:v>
                </c:pt>
                <c:pt idx="35096">
                  <c:v>1.8961840000000001E-5</c:v>
                </c:pt>
                <c:pt idx="35097">
                  <c:v>1.8960149999999998E-5</c:v>
                </c:pt>
                <c:pt idx="35098">
                  <c:v>1.8958509999999999E-5</c:v>
                </c:pt>
                <c:pt idx="35099">
                  <c:v>1.895678E-5</c:v>
                </c:pt>
                <c:pt idx="35100">
                  <c:v>1.8955200000000001E-5</c:v>
                </c:pt>
                <c:pt idx="35101">
                  <c:v>1.8953479999999999E-5</c:v>
                </c:pt>
                <c:pt idx="35102">
                  <c:v>1.8951720000000002E-5</c:v>
                </c:pt>
                <c:pt idx="35103">
                  <c:v>1.8949989999999999E-5</c:v>
                </c:pt>
                <c:pt idx="35104">
                  <c:v>1.8948320000000001E-5</c:v>
                </c:pt>
                <c:pt idx="35105">
                  <c:v>1.894671E-5</c:v>
                </c:pt>
                <c:pt idx="35106">
                  <c:v>1.8944940000000002E-5</c:v>
                </c:pt>
                <c:pt idx="35107">
                  <c:v>1.894336E-5</c:v>
                </c:pt>
                <c:pt idx="35108">
                  <c:v>1.8941749999999999E-5</c:v>
                </c:pt>
                <c:pt idx="35109">
                  <c:v>1.8940040000000001E-5</c:v>
                </c:pt>
                <c:pt idx="35110">
                  <c:v>1.8938250000000001E-5</c:v>
                </c:pt>
                <c:pt idx="35111">
                  <c:v>1.8936569999999999E-5</c:v>
                </c:pt>
                <c:pt idx="35112">
                  <c:v>1.8935920000000001E-5</c:v>
                </c:pt>
                <c:pt idx="35113">
                  <c:v>1.8932059999999998E-5</c:v>
                </c:pt>
                <c:pt idx="35114">
                  <c:v>1.892797E-5</c:v>
                </c:pt>
                <c:pt idx="35115">
                  <c:v>1.892375E-5</c:v>
                </c:pt>
                <c:pt idx="35116">
                  <c:v>1.8920180000000001E-5</c:v>
                </c:pt>
                <c:pt idx="35117">
                  <c:v>1.89161E-5</c:v>
                </c:pt>
                <c:pt idx="35118">
                  <c:v>1.891305E-5</c:v>
                </c:pt>
                <c:pt idx="35119">
                  <c:v>1.8910590000000001E-5</c:v>
                </c:pt>
                <c:pt idx="35120">
                  <c:v>1.8908810000000002E-5</c:v>
                </c:pt>
                <c:pt idx="35121">
                  <c:v>1.8907500000000002E-5</c:v>
                </c:pt>
                <c:pt idx="35122">
                  <c:v>1.8906630000000002E-5</c:v>
                </c:pt>
                <c:pt idx="35123">
                  <c:v>1.890607E-5</c:v>
                </c:pt>
                <c:pt idx="35124">
                  <c:v>1.8905080000000002E-5</c:v>
                </c:pt>
                <c:pt idx="35125">
                  <c:v>1.8904209999999998E-5</c:v>
                </c:pt>
                <c:pt idx="35126">
                  <c:v>1.8902769999999999E-5</c:v>
                </c:pt>
                <c:pt idx="35127">
                  <c:v>1.890113E-5</c:v>
                </c:pt>
                <c:pt idx="35128">
                  <c:v>1.8899120000000001E-5</c:v>
                </c:pt>
                <c:pt idx="35129">
                  <c:v>1.8896940000000001E-5</c:v>
                </c:pt>
                <c:pt idx="35130">
                  <c:v>1.8894610000000001E-5</c:v>
                </c:pt>
                <c:pt idx="35131">
                  <c:v>1.889213E-5</c:v>
                </c:pt>
                <c:pt idx="35132">
                  <c:v>1.8889739999999999E-5</c:v>
                </c:pt>
                <c:pt idx="35133">
                  <c:v>1.8887499999999998E-5</c:v>
                </c:pt>
                <c:pt idx="35134">
                  <c:v>1.8885619999999999E-5</c:v>
                </c:pt>
                <c:pt idx="35135">
                  <c:v>1.888384E-5</c:v>
                </c:pt>
                <c:pt idx="35136">
                  <c:v>1.8882260000000001E-5</c:v>
                </c:pt>
                <c:pt idx="35137">
                  <c:v>1.8880900000000001E-5</c:v>
                </c:pt>
                <c:pt idx="35138">
                  <c:v>1.8879379999999999E-5</c:v>
                </c:pt>
                <c:pt idx="35139">
                  <c:v>1.887803E-5</c:v>
                </c:pt>
                <c:pt idx="35140">
                  <c:v>1.8876459999999998E-5</c:v>
                </c:pt>
                <c:pt idx="35141">
                  <c:v>1.8874869999999999E-5</c:v>
                </c:pt>
                <c:pt idx="35142">
                  <c:v>1.887304E-5</c:v>
                </c:pt>
                <c:pt idx="35143">
                  <c:v>1.88713E-5</c:v>
                </c:pt>
                <c:pt idx="35144">
                  <c:v>1.8869389999999999E-5</c:v>
                </c:pt>
                <c:pt idx="35145">
                  <c:v>1.8867490000000001E-5</c:v>
                </c:pt>
                <c:pt idx="35146">
                  <c:v>1.8865640000000001E-5</c:v>
                </c:pt>
                <c:pt idx="35147">
                  <c:v>1.8863779999999999E-5</c:v>
                </c:pt>
                <c:pt idx="35148">
                  <c:v>1.8862179999999999E-5</c:v>
                </c:pt>
                <c:pt idx="35149">
                  <c:v>1.8860460000000001E-5</c:v>
                </c:pt>
                <c:pt idx="35150">
                  <c:v>1.885866E-5</c:v>
                </c:pt>
                <c:pt idx="35151">
                  <c:v>1.8857089999999999E-5</c:v>
                </c:pt>
                <c:pt idx="35152">
                  <c:v>1.8855389999999998E-5</c:v>
                </c:pt>
                <c:pt idx="35153">
                  <c:v>1.8853690000000001E-5</c:v>
                </c:pt>
                <c:pt idx="35154">
                  <c:v>1.885212E-5</c:v>
                </c:pt>
                <c:pt idx="35155">
                  <c:v>1.885047E-5</c:v>
                </c:pt>
                <c:pt idx="35156">
                  <c:v>1.884882E-5</c:v>
                </c:pt>
                <c:pt idx="35157">
                  <c:v>1.8847050000000001E-5</c:v>
                </c:pt>
                <c:pt idx="35158">
                  <c:v>1.8845400000000001E-5</c:v>
                </c:pt>
                <c:pt idx="35159">
                  <c:v>1.8843570000000002E-5</c:v>
                </c:pt>
                <c:pt idx="35160">
                  <c:v>1.8841889999999999E-5</c:v>
                </c:pt>
                <c:pt idx="35161">
                  <c:v>1.8840130000000002E-5</c:v>
                </c:pt>
                <c:pt idx="35162">
                  <c:v>1.8838470000000001E-5</c:v>
                </c:pt>
                <c:pt idx="35163">
                  <c:v>1.883672E-5</c:v>
                </c:pt>
                <c:pt idx="35164">
                  <c:v>1.8835240000000002E-5</c:v>
                </c:pt>
                <c:pt idx="35165">
                  <c:v>1.8833540000000001E-5</c:v>
                </c:pt>
                <c:pt idx="35166">
                  <c:v>1.8831859999999999E-5</c:v>
                </c:pt>
                <c:pt idx="35167">
                  <c:v>1.8830119999999999E-5</c:v>
                </c:pt>
                <c:pt idx="35168">
                  <c:v>1.8828569999999999E-5</c:v>
                </c:pt>
                <c:pt idx="35169">
                  <c:v>1.8826900000000001E-5</c:v>
                </c:pt>
                <c:pt idx="35170">
                  <c:v>1.8825129999999999E-5</c:v>
                </c:pt>
                <c:pt idx="35171">
                  <c:v>1.8823529999999999E-5</c:v>
                </c:pt>
                <c:pt idx="35172">
                  <c:v>1.8821779999999999E-5</c:v>
                </c:pt>
                <c:pt idx="35173">
                  <c:v>1.8820049999999999E-5</c:v>
                </c:pt>
                <c:pt idx="35174">
                  <c:v>1.881846E-5</c:v>
                </c:pt>
                <c:pt idx="35175">
                  <c:v>1.8816730000000001E-5</c:v>
                </c:pt>
                <c:pt idx="35176">
                  <c:v>1.8815140000000002E-5</c:v>
                </c:pt>
                <c:pt idx="35177">
                  <c:v>1.881338E-5</c:v>
                </c:pt>
                <c:pt idx="35178">
                  <c:v>1.8811750000000002E-5</c:v>
                </c:pt>
                <c:pt idx="35179">
                  <c:v>1.8810050000000001E-5</c:v>
                </c:pt>
                <c:pt idx="35180">
                  <c:v>1.8808469999999999E-5</c:v>
                </c:pt>
                <c:pt idx="35181">
                  <c:v>1.880674E-5</c:v>
                </c:pt>
                <c:pt idx="35182">
                  <c:v>1.8805269999999999E-5</c:v>
                </c:pt>
                <c:pt idx="35183">
                  <c:v>1.8803529999999999E-5</c:v>
                </c:pt>
                <c:pt idx="35184">
                  <c:v>1.8801919999999998E-5</c:v>
                </c:pt>
                <c:pt idx="35185">
                  <c:v>1.8800170000000001E-5</c:v>
                </c:pt>
                <c:pt idx="35186">
                  <c:v>1.879856E-5</c:v>
                </c:pt>
                <c:pt idx="35187">
                  <c:v>1.8796830000000001E-5</c:v>
                </c:pt>
                <c:pt idx="35188">
                  <c:v>1.8795299999999999E-5</c:v>
                </c:pt>
                <c:pt idx="35189">
                  <c:v>1.879361E-5</c:v>
                </c:pt>
                <c:pt idx="35190">
                  <c:v>1.8791909999999999E-5</c:v>
                </c:pt>
                <c:pt idx="35191">
                  <c:v>1.8790290000000001E-5</c:v>
                </c:pt>
                <c:pt idx="35192">
                  <c:v>1.8788540000000001E-5</c:v>
                </c:pt>
                <c:pt idx="35193">
                  <c:v>1.878698E-5</c:v>
                </c:pt>
                <c:pt idx="35194">
                  <c:v>1.8785309999999999E-5</c:v>
                </c:pt>
                <c:pt idx="35195">
                  <c:v>1.878364E-5</c:v>
                </c:pt>
                <c:pt idx="35196">
                  <c:v>1.878185E-5</c:v>
                </c:pt>
                <c:pt idx="35197">
                  <c:v>1.878034E-5</c:v>
                </c:pt>
                <c:pt idx="35198">
                  <c:v>1.8778679999999999E-5</c:v>
                </c:pt>
                <c:pt idx="35199">
                  <c:v>1.8777210000000001E-5</c:v>
                </c:pt>
                <c:pt idx="35200">
                  <c:v>1.877559E-5</c:v>
                </c:pt>
                <c:pt idx="35201">
                  <c:v>1.8773939999999999E-5</c:v>
                </c:pt>
                <c:pt idx="35202">
                  <c:v>1.87724E-5</c:v>
                </c:pt>
                <c:pt idx="35203">
                  <c:v>1.8770599999999999E-5</c:v>
                </c:pt>
                <c:pt idx="35204">
                  <c:v>1.8769089999999999E-5</c:v>
                </c:pt>
                <c:pt idx="35205">
                  <c:v>1.876731E-5</c:v>
                </c:pt>
                <c:pt idx="35206">
                  <c:v>1.8765580000000001E-5</c:v>
                </c:pt>
                <c:pt idx="35207">
                  <c:v>1.876397E-5</c:v>
                </c:pt>
                <c:pt idx="35208">
                  <c:v>1.8762309999999999E-5</c:v>
                </c:pt>
                <c:pt idx="35209">
                  <c:v>1.876068E-5</c:v>
                </c:pt>
                <c:pt idx="35210">
                  <c:v>1.875894E-5</c:v>
                </c:pt>
                <c:pt idx="35211">
                  <c:v>1.875748E-5</c:v>
                </c:pt>
                <c:pt idx="35212">
                  <c:v>1.875583E-5</c:v>
                </c:pt>
                <c:pt idx="35213">
                  <c:v>1.875424E-5</c:v>
                </c:pt>
                <c:pt idx="35214">
                  <c:v>1.8752569999999999E-5</c:v>
                </c:pt>
                <c:pt idx="35215">
                  <c:v>1.8751100000000001E-5</c:v>
                </c:pt>
                <c:pt idx="35216">
                  <c:v>1.874944E-5</c:v>
                </c:pt>
                <c:pt idx="35217">
                  <c:v>1.874784E-5</c:v>
                </c:pt>
                <c:pt idx="35218">
                  <c:v>1.874625E-5</c:v>
                </c:pt>
                <c:pt idx="35219">
                  <c:v>1.8744539999999999E-5</c:v>
                </c:pt>
                <c:pt idx="35220">
                  <c:v>1.8742870000000001E-5</c:v>
                </c:pt>
                <c:pt idx="35221">
                  <c:v>1.8741180000000001E-5</c:v>
                </c:pt>
                <c:pt idx="35222">
                  <c:v>1.8739539999999998E-5</c:v>
                </c:pt>
                <c:pt idx="35223">
                  <c:v>1.8737989999999998E-5</c:v>
                </c:pt>
                <c:pt idx="35224">
                  <c:v>1.873631E-5</c:v>
                </c:pt>
                <c:pt idx="35225">
                  <c:v>1.8734730000000001E-5</c:v>
                </c:pt>
                <c:pt idx="35226">
                  <c:v>1.8733149999999999E-5</c:v>
                </c:pt>
                <c:pt idx="35227">
                  <c:v>1.8731449999999998E-5</c:v>
                </c:pt>
                <c:pt idx="35228">
                  <c:v>1.8729750000000001E-5</c:v>
                </c:pt>
                <c:pt idx="35229">
                  <c:v>1.8728169999999999E-5</c:v>
                </c:pt>
                <c:pt idx="35230">
                  <c:v>1.872653E-5</c:v>
                </c:pt>
                <c:pt idx="35231">
                  <c:v>1.8725090000000001E-5</c:v>
                </c:pt>
                <c:pt idx="35232">
                  <c:v>1.8723519999999999E-5</c:v>
                </c:pt>
                <c:pt idx="35233">
                  <c:v>1.8721950000000001E-5</c:v>
                </c:pt>
                <c:pt idx="35234">
                  <c:v>1.8720269999999999E-5</c:v>
                </c:pt>
                <c:pt idx="35235">
                  <c:v>1.8718700000000001E-5</c:v>
                </c:pt>
                <c:pt idx="35236">
                  <c:v>1.8717029999999999E-5</c:v>
                </c:pt>
                <c:pt idx="35237">
                  <c:v>1.8715419999999998E-5</c:v>
                </c:pt>
                <c:pt idx="35238">
                  <c:v>1.8713739999999999E-5</c:v>
                </c:pt>
                <c:pt idx="35239">
                  <c:v>1.871205E-5</c:v>
                </c:pt>
                <c:pt idx="35240">
                  <c:v>1.8710320000000001E-5</c:v>
                </c:pt>
                <c:pt idx="35241">
                  <c:v>1.8708780000000001E-5</c:v>
                </c:pt>
                <c:pt idx="35242">
                  <c:v>1.870711E-5</c:v>
                </c:pt>
                <c:pt idx="35243">
                  <c:v>1.870556E-5</c:v>
                </c:pt>
                <c:pt idx="35244">
                  <c:v>1.8703899999999999E-5</c:v>
                </c:pt>
                <c:pt idx="35245">
                  <c:v>1.870246E-5</c:v>
                </c:pt>
                <c:pt idx="35246">
                  <c:v>1.870081E-5</c:v>
                </c:pt>
                <c:pt idx="35247">
                  <c:v>1.8699240000000002E-5</c:v>
                </c:pt>
                <c:pt idx="35248">
                  <c:v>1.8697499999999998E-5</c:v>
                </c:pt>
                <c:pt idx="35249">
                  <c:v>1.8696009999999999E-5</c:v>
                </c:pt>
                <c:pt idx="35250">
                  <c:v>1.8694399999999998E-5</c:v>
                </c:pt>
                <c:pt idx="35251">
                  <c:v>1.8692859999999999E-5</c:v>
                </c:pt>
                <c:pt idx="35252">
                  <c:v>1.8691209999999999E-5</c:v>
                </c:pt>
                <c:pt idx="35253">
                  <c:v>1.8689469999999999E-5</c:v>
                </c:pt>
                <c:pt idx="35254">
                  <c:v>1.8687950000000001E-5</c:v>
                </c:pt>
                <c:pt idx="35255">
                  <c:v>1.8686300000000001E-5</c:v>
                </c:pt>
                <c:pt idx="35256">
                  <c:v>1.8684600000000001E-5</c:v>
                </c:pt>
                <c:pt idx="35257">
                  <c:v>1.8683169999999999E-5</c:v>
                </c:pt>
                <c:pt idx="35258">
                  <c:v>1.868159E-5</c:v>
                </c:pt>
                <c:pt idx="35259">
                  <c:v>1.8679979999999999E-5</c:v>
                </c:pt>
                <c:pt idx="35260">
                  <c:v>1.8678319999999998E-5</c:v>
                </c:pt>
                <c:pt idx="35261">
                  <c:v>1.867669E-5</c:v>
                </c:pt>
                <c:pt idx="35262">
                  <c:v>1.8674920000000001E-5</c:v>
                </c:pt>
                <c:pt idx="35263">
                  <c:v>1.867331E-5</c:v>
                </c:pt>
                <c:pt idx="35264">
                  <c:v>1.8671670000000001E-5</c:v>
                </c:pt>
                <c:pt idx="35265">
                  <c:v>1.8669930000000001E-5</c:v>
                </c:pt>
                <c:pt idx="35266">
                  <c:v>1.866836E-5</c:v>
                </c:pt>
                <c:pt idx="35267">
                  <c:v>1.866667E-5</c:v>
                </c:pt>
                <c:pt idx="35268">
                  <c:v>1.8665380000000001E-5</c:v>
                </c:pt>
                <c:pt idx="35269">
                  <c:v>1.8663930000000001E-5</c:v>
                </c:pt>
                <c:pt idx="35270">
                  <c:v>1.8662330000000001E-5</c:v>
                </c:pt>
                <c:pt idx="35271">
                  <c:v>1.8660770000000001E-5</c:v>
                </c:pt>
                <c:pt idx="35272">
                  <c:v>1.8659130000000001E-5</c:v>
                </c:pt>
                <c:pt idx="35273">
                  <c:v>1.8657480000000001E-5</c:v>
                </c:pt>
                <c:pt idx="35274">
                  <c:v>1.865573E-5</c:v>
                </c:pt>
                <c:pt idx="35275">
                  <c:v>1.8654249999999998E-5</c:v>
                </c:pt>
                <c:pt idx="35276">
                  <c:v>1.8652559999999999E-5</c:v>
                </c:pt>
                <c:pt idx="35277">
                  <c:v>1.865084E-5</c:v>
                </c:pt>
                <c:pt idx="35278">
                  <c:v>1.864929E-5</c:v>
                </c:pt>
                <c:pt idx="35279">
                  <c:v>1.8647579999999999E-5</c:v>
                </c:pt>
                <c:pt idx="35280">
                  <c:v>1.86458E-5</c:v>
                </c:pt>
                <c:pt idx="35281">
                  <c:v>1.8644260000000001E-5</c:v>
                </c:pt>
                <c:pt idx="35282">
                  <c:v>1.8642670000000002E-5</c:v>
                </c:pt>
                <c:pt idx="35283">
                  <c:v>1.864119E-5</c:v>
                </c:pt>
                <c:pt idx="35284">
                  <c:v>1.86396E-5</c:v>
                </c:pt>
                <c:pt idx="35285">
                  <c:v>1.863814E-5</c:v>
                </c:pt>
                <c:pt idx="35286">
                  <c:v>1.8636470000000001E-5</c:v>
                </c:pt>
                <c:pt idx="35287">
                  <c:v>1.86349E-5</c:v>
                </c:pt>
                <c:pt idx="35288">
                  <c:v>1.863316E-5</c:v>
                </c:pt>
                <c:pt idx="35289">
                  <c:v>1.863156E-5</c:v>
                </c:pt>
                <c:pt idx="35290">
                  <c:v>1.8629949999999999E-5</c:v>
                </c:pt>
                <c:pt idx="35291">
                  <c:v>1.8628529999999998E-5</c:v>
                </c:pt>
                <c:pt idx="35292">
                  <c:v>1.8626830000000001E-5</c:v>
                </c:pt>
                <c:pt idx="35293">
                  <c:v>1.862517E-5</c:v>
                </c:pt>
                <c:pt idx="35294">
                  <c:v>1.8623670000000001E-5</c:v>
                </c:pt>
                <c:pt idx="35295">
                  <c:v>1.8621949999999999E-5</c:v>
                </c:pt>
                <c:pt idx="35296">
                  <c:v>1.8620390000000001E-5</c:v>
                </c:pt>
                <c:pt idx="35297">
                  <c:v>1.861863E-5</c:v>
                </c:pt>
                <c:pt idx="35298">
                  <c:v>1.8617059999999999E-5</c:v>
                </c:pt>
                <c:pt idx="35299">
                  <c:v>1.8615400000000001E-5</c:v>
                </c:pt>
                <c:pt idx="35300">
                  <c:v>1.8614040000000001E-5</c:v>
                </c:pt>
                <c:pt idx="35301">
                  <c:v>1.8612440000000001E-5</c:v>
                </c:pt>
                <c:pt idx="35302">
                  <c:v>1.8610850000000002E-5</c:v>
                </c:pt>
                <c:pt idx="35303">
                  <c:v>1.860908E-5</c:v>
                </c:pt>
                <c:pt idx="35304">
                  <c:v>1.8607500000000001E-5</c:v>
                </c:pt>
                <c:pt idx="35305">
                  <c:v>1.8605810000000001E-5</c:v>
                </c:pt>
                <c:pt idx="35306">
                  <c:v>1.8604300000000001E-5</c:v>
                </c:pt>
                <c:pt idx="35307">
                  <c:v>1.8602700000000001E-5</c:v>
                </c:pt>
                <c:pt idx="35308">
                  <c:v>1.860109E-5</c:v>
                </c:pt>
                <c:pt idx="35309">
                  <c:v>1.859954E-5</c:v>
                </c:pt>
                <c:pt idx="35310">
                  <c:v>1.8597860000000001E-5</c:v>
                </c:pt>
                <c:pt idx="35311">
                  <c:v>1.8596460000000001E-5</c:v>
                </c:pt>
                <c:pt idx="35312">
                  <c:v>1.85948E-5</c:v>
                </c:pt>
                <c:pt idx="35313">
                  <c:v>1.8593029999999998E-5</c:v>
                </c:pt>
                <c:pt idx="35314">
                  <c:v>1.859145E-5</c:v>
                </c:pt>
                <c:pt idx="35315">
                  <c:v>1.858981E-5</c:v>
                </c:pt>
                <c:pt idx="35316">
                  <c:v>1.8588089999999998E-5</c:v>
                </c:pt>
                <c:pt idx="35317">
                  <c:v>1.8586720000000001E-5</c:v>
                </c:pt>
                <c:pt idx="35318">
                  <c:v>1.8585170000000001E-5</c:v>
                </c:pt>
                <c:pt idx="35319">
                  <c:v>1.858351E-5</c:v>
                </c:pt>
                <c:pt idx="35320">
                  <c:v>1.8581999999999999E-5</c:v>
                </c:pt>
                <c:pt idx="35321">
                  <c:v>1.858032E-5</c:v>
                </c:pt>
                <c:pt idx="35322">
                  <c:v>1.8578830000000001E-5</c:v>
                </c:pt>
                <c:pt idx="35323">
                  <c:v>1.8577149999999999E-5</c:v>
                </c:pt>
                <c:pt idx="35324">
                  <c:v>1.8575490000000001E-5</c:v>
                </c:pt>
                <c:pt idx="35325">
                  <c:v>1.8573759999999999E-5</c:v>
                </c:pt>
                <c:pt idx="35326">
                  <c:v>1.8571969999999999E-5</c:v>
                </c:pt>
                <c:pt idx="35327">
                  <c:v>1.8570400000000001E-5</c:v>
                </c:pt>
                <c:pt idx="35328">
                  <c:v>1.856883E-5</c:v>
                </c:pt>
                <c:pt idx="35329">
                  <c:v>1.856748E-5</c:v>
                </c:pt>
                <c:pt idx="35330">
                  <c:v>1.8565859999999998E-5</c:v>
                </c:pt>
                <c:pt idx="35331">
                  <c:v>1.8564269999999999E-5</c:v>
                </c:pt>
                <c:pt idx="35332">
                  <c:v>1.856273E-5</c:v>
                </c:pt>
                <c:pt idx="35333">
                  <c:v>1.856109E-5</c:v>
                </c:pt>
                <c:pt idx="35334">
                  <c:v>1.855944E-5</c:v>
                </c:pt>
                <c:pt idx="35335">
                  <c:v>1.8557760000000001E-5</c:v>
                </c:pt>
                <c:pt idx="35336">
                  <c:v>1.8556160000000001E-5</c:v>
                </c:pt>
                <c:pt idx="35337">
                  <c:v>1.8554629999999999E-5</c:v>
                </c:pt>
                <c:pt idx="35338">
                  <c:v>1.8552910000000001E-5</c:v>
                </c:pt>
                <c:pt idx="35339">
                  <c:v>1.8551410000000001E-5</c:v>
                </c:pt>
                <c:pt idx="35340">
                  <c:v>1.8549729999999998E-5</c:v>
                </c:pt>
                <c:pt idx="35341">
                  <c:v>1.854816E-5</c:v>
                </c:pt>
                <c:pt idx="35342">
                  <c:v>1.8546530000000001E-5</c:v>
                </c:pt>
                <c:pt idx="35343">
                  <c:v>1.8545129999999998E-5</c:v>
                </c:pt>
                <c:pt idx="35344">
                  <c:v>1.8543449999999999E-5</c:v>
                </c:pt>
                <c:pt idx="35345">
                  <c:v>1.8541889999999999E-5</c:v>
                </c:pt>
                <c:pt idx="35346">
                  <c:v>1.8540180000000001E-5</c:v>
                </c:pt>
                <c:pt idx="35347">
                  <c:v>1.8538590000000002E-5</c:v>
                </c:pt>
                <c:pt idx="35348">
                  <c:v>1.8536909999999999E-5</c:v>
                </c:pt>
                <c:pt idx="35349">
                  <c:v>1.8535249999999998E-5</c:v>
                </c:pt>
                <c:pt idx="35350">
                  <c:v>1.8533830000000001E-5</c:v>
                </c:pt>
                <c:pt idx="35351">
                  <c:v>1.8532230000000001E-5</c:v>
                </c:pt>
                <c:pt idx="35352">
                  <c:v>1.8530550000000002E-5</c:v>
                </c:pt>
                <c:pt idx="35353">
                  <c:v>1.8528909999999999E-5</c:v>
                </c:pt>
                <c:pt idx="35354">
                  <c:v>1.852719E-5</c:v>
                </c:pt>
                <c:pt idx="35355">
                  <c:v>1.8525669999999999E-5</c:v>
                </c:pt>
                <c:pt idx="35356">
                  <c:v>1.8524050000000001E-5</c:v>
                </c:pt>
                <c:pt idx="35357">
                  <c:v>1.8522350000000001E-5</c:v>
                </c:pt>
                <c:pt idx="35358">
                  <c:v>1.852093E-5</c:v>
                </c:pt>
                <c:pt idx="35359">
                  <c:v>1.8519360000000002E-5</c:v>
                </c:pt>
                <c:pt idx="35360">
                  <c:v>1.8517750000000001E-5</c:v>
                </c:pt>
                <c:pt idx="35361">
                  <c:v>1.8516129999999999E-5</c:v>
                </c:pt>
                <c:pt idx="35362">
                  <c:v>1.8514470000000002E-5</c:v>
                </c:pt>
                <c:pt idx="35363">
                  <c:v>1.8512860000000001E-5</c:v>
                </c:pt>
                <c:pt idx="35364">
                  <c:v>1.8511310000000001E-5</c:v>
                </c:pt>
                <c:pt idx="35365">
                  <c:v>1.8509739999999999E-5</c:v>
                </c:pt>
                <c:pt idx="35366">
                  <c:v>1.8508070000000001E-5</c:v>
                </c:pt>
                <c:pt idx="35367">
                  <c:v>1.850636E-5</c:v>
                </c:pt>
                <c:pt idx="35368">
                  <c:v>1.8504780000000001E-5</c:v>
                </c:pt>
                <c:pt idx="35369">
                  <c:v>1.8503220000000001E-5</c:v>
                </c:pt>
                <c:pt idx="35370">
                  <c:v>1.850151E-5</c:v>
                </c:pt>
                <c:pt idx="35371">
                  <c:v>1.849991E-5</c:v>
                </c:pt>
                <c:pt idx="35372">
                  <c:v>1.8498190000000001E-5</c:v>
                </c:pt>
                <c:pt idx="35373">
                  <c:v>1.8496830000000001E-5</c:v>
                </c:pt>
                <c:pt idx="35374">
                  <c:v>1.8495290000000002E-5</c:v>
                </c:pt>
                <c:pt idx="35375">
                  <c:v>1.8493640000000001E-5</c:v>
                </c:pt>
                <c:pt idx="35376">
                  <c:v>1.8492080000000001E-5</c:v>
                </c:pt>
                <c:pt idx="35377">
                  <c:v>1.8490390000000001E-5</c:v>
                </c:pt>
                <c:pt idx="35378">
                  <c:v>1.8488740000000001E-5</c:v>
                </c:pt>
                <c:pt idx="35379">
                  <c:v>1.8487169999999999E-5</c:v>
                </c:pt>
                <c:pt idx="35380">
                  <c:v>1.8485550000000001E-5</c:v>
                </c:pt>
                <c:pt idx="35381">
                  <c:v>1.8483900000000001E-5</c:v>
                </c:pt>
                <c:pt idx="35382">
                  <c:v>1.8482310000000002E-5</c:v>
                </c:pt>
                <c:pt idx="35383">
                  <c:v>1.8480560000000001E-5</c:v>
                </c:pt>
                <c:pt idx="35384">
                  <c:v>1.8479100000000001E-5</c:v>
                </c:pt>
                <c:pt idx="35385">
                  <c:v>1.8477429999999999E-5</c:v>
                </c:pt>
                <c:pt idx="35386">
                  <c:v>1.8475910000000001E-5</c:v>
                </c:pt>
                <c:pt idx="35387">
                  <c:v>1.84742E-5</c:v>
                </c:pt>
                <c:pt idx="35388">
                  <c:v>1.84727E-5</c:v>
                </c:pt>
                <c:pt idx="35389">
                  <c:v>1.8471020000000001E-5</c:v>
                </c:pt>
                <c:pt idx="35390">
                  <c:v>1.8469589999999999E-5</c:v>
                </c:pt>
                <c:pt idx="35391">
                  <c:v>1.8467920000000001E-5</c:v>
                </c:pt>
                <c:pt idx="35392">
                  <c:v>1.8466360000000001E-5</c:v>
                </c:pt>
                <c:pt idx="35393">
                  <c:v>1.8464649999999999E-5</c:v>
                </c:pt>
                <c:pt idx="35394">
                  <c:v>1.8463049999999999E-5</c:v>
                </c:pt>
                <c:pt idx="35395">
                  <c:v>1.846141E-5</c:v>
                </c:pt>
                <c:pt idx="35396">
                  <c:v>1.8459740000000002E-5</c:v>
                </c:pt>
                <c:pt idx="35397">
                  <c:v>1.8458090000000001E-5</c:v>
                </c:pt>
                <c:pt idx="35398">
                  <c:v>1.845652E-5</c:v>
                </c:pt>
                <c:pt idx="35399">
                  <c:v>1.8455130000000001E-5</c:v>
                </c:pt>
                <c:pt idx="35400">
                  <c:v>1.8453480000000001E-5</c:v>
                </c:pt>
                <c:pt idx="35401">
                  <c:v>1.8451909999999999E-5</c:v>
                </c:pt>
                <c:pt idx="35402">
                  <c:v>1.845027E-5</c:v>
                </c:pt>
                <c:pt idx="35403">
                  <c:v>1.844853E-5</c:v>
                </c:pt>
                <c:pt idx="35404">
                  <c:v>1.8447050000000002E-5</c:v>
                </c:pt>
                <c:pt idx="35405">
                  <c:v>1.844543E-5</c:v>
                </c:pt>
                <c:pt idx="35406">
                  <c:v>1.844369E-5</c:v>
                </c:pt>
                <c:pt idx="35407">
                  <c:v>1.8442060000000001E-5</c:v>
                </c:pt>
                <c:pt idx="35408">
                  <c:v>1.8440360000000001E-5</c:v>
                </c:pt>
                <c:pt idx="35409">
                  <c:v>1.8438900000000001E-5</c:v>
                </c:pt>
                <c:pt idx="35410">
                  <c:v>1.8437319999999998E-5</c:v>
                </c:pt>
                <c:pt idx="35411">
                  <c:v>1.8435869999999999E-5</c:v>
                </c:pt>
                <c:pt idx="35412">
                  <c:v>1.8434269999999999E-5</c:v>
                </c:pt>
                <c:pt idx="35413">
                  <c:v>1.8432460000000001E-5</c:v>
                </c:pt>
                <c:pt idx="35414">
                  <c:v>1.8430820000000001E-5</c:v>
                </c:pt>
                <c:pt idx="35415">
                  <c:v>1.842915E-5</c:v>
                </c:pt>
                <c:pt idx="35416">
                  <c:v>1.8427620000000001E-5</c:v>
                </c:pt>
                <c:pt idx="35417">
                  <c:v>1.8425970000000001E-5</c:v>
                </c:pt>
                <c:pt idx="35418">
                  <c:v>1.8424399999999999E-5</c:v>
                </c:pt>
                <c:pt idx="35419">
                  <c:v>1.8422970000000001E-5</c:v>
                </c:pt>
                <c:pt idx="35420">
                  <c:v>1.8421270000000001E-5</c:v>
                </c:pt>
                <c:pt idx="35421">
                  <c:v>1.8419730000000001E-5</c:v>
                </c:pt>
                <c:pt idx="35422">
                  <c:v>1.841801E-5</c:v>
                </c:pt>
                <c:pt idx="35423">
                  <c:v>1.8416440000000002E-5</c:v>
                </c:pt>
                <c:pt idx="35424">
                  <c:v>1.8414749999999998E-5</c:v>
                </c:pt>
                <c:pt idx="35425">
                  <c:v>1.8413149999999998E-5</c:v>
                </c:pt>
                <c:pt idx="35426">
                  <c:v>1.841162E-5</c:v>
                </c:pt>
                <c:pt idx="35427">
                  <c:v>1.8409919999999999E-5</c:v>
                </c:pt>
                <c:pt idx="35428">
                  <c:v>1.840823E-5</c:v>
                </c:pt>
                <c:pt idx="35429">
                  <c:v>1.840664E-5</c:v>
                </c:pt>
                <c:pt idx="35430">
                  <c:v>1.8405069999999999E-5</c:v>
                </c:pt>
                <c:pt idx="35431">
                  <c:v>1.840358E-5</c:v>
                </c:pt>
                <c:pt idx="35432">
                  <c:v>1.840198E-5</c:v>
                </c:pt>
                <c:pt idx="35433">
                  <c:v>1.8400360000000001E-5</c:v>
                </c:pt>
                <c:pt idx="35434">
                  <c:v>1.839893E-5</c:v>
                </c:pt>
                <c:pt idx="35435">
                  <c:v>1.8397310000000002E-5</c:v>
                </c:pt>
                <c:pt idx="35436">
                  <c:v>1.8395600000000001E-5</c:v>
                </c:pt>
                <c:pt idx="35437">
                  <c:v>1.8393889999999999E-5</c:v>
                </c:pt>
                <c:pt idx="35438">
                  <c:v>1.8392120000000001E-5</c:v>
                </c:pt>
                <c:pt idx="35439">
                  <c:v>1.8390570000000001E-5</c:v>
                </c:pt>
                <c:pt idx="35440">
                  <c:v>1.838891E-5</c:v>
                </c:pt>
                <c:pt idx="35441">
                  <c:v>1.838722E-5</c:v>
                </c:pt>
                <c:pt idx="35442">
                  <c:v>1.8385630000000001E-5</c:v>
                </c:pt>
                <c:pt idx="35443">
                  <c:v>1.8383980000000001E-5</c:v>
                </c:pt>
                <c:pt idx="35444">
                  <c:v>1.838257E-5</c:v>
                </c:pt>
                <c:pt idx="35445">
                  <c:v>1.8380999999999999E-5</c:v>
                </c:pt>
                <c:pt idx="35446">
                  <c:v>1.8379480000000001E-5</c:v>
                </c:pt>
                <c:pt idx="35447">
                  <c:v>1.8377759999999999E-5</c:v>
                </c:pt>
                <c:pt idx="35448">
                  <c:v>1.8376090000000001E-5</c:v>
                </c:pt>
                <c:pt idx="35449">
                  <c:v>1.837453E-5</c:v>
                </c:pt>
                <c:pt idx="35450">
                  <c:v>1.837283E-5</c:v>
                </c:pt>
                <c:pt idx="35451">
                  <c:v>1.8371060000000002E-5</c:v>
                </c:pt>
                <c:pt idx="35452">
                  <c:v>1.8369559999999998E-5</c:v>
                </c:pt>
                <c:pt idx="35453">
                  <c:v>1.8367960000000002E-5</c:v>
                </c:pt>
                <c:pt idx="35454">
                  <c:v>1.8366300000000001E-5</c:v>
                </c:pt>
                <c:pt idx="35455">
                  <c:v>1.8364800000000001E-5</c:v>
                </c:pt>
                <c:pt idx="35456">
                  <c:v>1.836314E-5</c:v>
                </c:pt>
                <c:pt idx="35457">
                  <c:v>1.8361669999999999E-5</c:v>
                </c:pt>
                <c:pt idx="35458">
                  <c:v>1.8360079999999999E-5</c:v>
                </c:pt>
                <c:pt idx="35459">
                  <c:v>1.8358410000000001E-5</c:v>
                </c:pt>
                <c:pt idx="35460">
                  <c:v>1.8356770000000001E-5</c:v>
                </c:pt>
                <c:pt idx="35461">
                  <c:v>1.8355070000000001E-5</c:v>
                </c:pt>
                <c:pt idx="35462">
                  <c:v>1.8353330000000001E-5</c:v>
                </c:pt>
                <c:pt idx="35463">
                  <c:v>1.8351839999999999E-5</c:v>
                </c:pt>
                <c:pt idx="35464">
                  <c:v>1.8350220000000001E-5</c:v>
                </c:pt>
                <c:pt idx="35465">
                  <c:v>1.8348649999999999E-5</c:v>
                </c:pt>
                <c:pt idx="35466">
                  <c:v>1.834697E-5</c:v>
                </c:pt>
                <c:pt idx="35467">
                  <c:v>1.834542E-5</c:v>
                </c:pt>
                <c:pt idx="35468">
                  <c:v>1.8343840000000002E-5</c:v>
                </c:pt>
                <c:pt idx="35469">
                  <c:v>1.8342299999999999E-5</c:v>
                </c:pt>
                <c:pt idx="35470">
                  <c:v>1.8340730000000001E-5</c:v>
                </c:pt>
                <c:pt idx="35471">
                  <c:v>1.8339040000000001E-5</c:v>
                </c:pt>
                <c:pt idx="35472">
                  <c:v>1.8337390000000001E-5</c:v>
                </c:pt>
                <c:pt idx="35473">
                  <c:v>1.8335700000000001E-5</c:v>
                </c:pt>
                <c:pt idx="35474">
                  <c:v>1.8334159999999999E-5</c:v>
                </c:pt>
                <c:pt idx="35475">
                  <c:v>1.8332500000000001E-5</c:v>
                </c:pt>
                <c:pt idx="35476">
                  <c:v>1.8330910000000002E-5</c:v>
                </c:pt>
                <c:pt idx="35477">
                  <c:v>1.8329269999999999E-5</c:v>
                </c:pt>
                <c:pt idx="35478">
                  <c:v>1.832783E-5</c:v>
                </c:pt>
                <c:pt idx="35479">
                  <c:v>1.832624E-5</c:v>
                </c:pt>
                <c:pt idx="35480">
                  <c:v>1.832454E-5</c:v>
                </c:pt>
                <c:pt idx="35481">
                  <c:v>1.8322910000000001E-5</c:v>
                </c:pt>
                <c:pt idx="35482">
                  <c:v>1.8321170000000001E-5</c:v>
                </c:pt>
                <c:pt idx="35483">
                  <c:v>1.831955E-5</c:v>
                </c:pt>
                <c:pt idx="35484">
                  <c:v>1.8317870000000001E-5</c:v>
                </c:pt>
                <c:pt idx="35485">
                  <c:v>1.831641E-5</c:v>
                </c:pt>
                <c:pt idx="35486">
                  <c:v>1.8314830000000002E-5</c:v>
                </c:pt>
                <c:pt idx="35487">
                  <c:v>1.8313189999999999E-5</c:v>
                </c:pt>
                <c:pt idx="35488">
                  <c:v>1.8311670000000001E-5</c:v>
                </c:pt>
                <c:pt idx="35489">
                  <c:v>1.8309980000000001E-5</c:v>
                </c:pt>
                <c:pt idx="35490">
                  <c:v>1.8308470000000001E-5</c:v>
                </c:pt>
                <c:pt idx="35491">
                  <c:v>1.830681E-5</c:v>
                </c:pt>
                <c:pt idx="35492">
                  <c:v>1.8305080000000001E-5</c:v>
                </c:pt>
                <c:pt idx="35493">
                  <c:v>1.8303409999999999E-5</c:v>
                </c:pt>
                <c:pt idx="35494">
                  <c:v>1.8301659999999999E-5</c:v>
                </c:pt>
                <c:pt idx="35495">
                  <c:v>1.8300109999999999E-5</c:v>
                </c:pt>
                <c:pt idx="35496">
                  <c:v>1.8298550000000001E-5</c:v>
                </c:pt>
                <c:pt idx="35497">
                  <c:v>1.8297150000000001E-5</c:v>
                </c:pt>
                <c:pt idx="35498">
                  <c:v>1.8295550000000001E-5</c:v>
                </c:pt>
                <c:pt idx="35499">
                  <c:v>1.8293869999999999E-5</c:v>
                </c:pt>
                <c:pt idx="35500">
                  <c:v>1.8292200000000001E-5</c:v>
                </c:pt>
                <c:pt idx="35501">
                  <c:v>1.829045E-5</c:v>
                </c:pt>
                <c:pt idx="35502">
                  <c:v>1.8288960000000001E-5</c:v>
                </c:pt>
                <c:pt idx="35503">
                  <c:v>1.8287270000000002E-5</c:v>
                </c:pt>
                <c:pt idx="35504">
                  <c:v>1.8285660000000001E-5</c:v>
                </c:pt>
                <c:pt idx="35505">
                  <c:v>1.8284039999999999E-5</c:v>
                </c:pt>
                <c:pt idx="35506">
                  <c:v>1.8282660000000001E-5</c:v>
                </c:pt>
                <c:pt idx="35507">
                  <c:v>1.8281039999999999E-5</c:v>
                </c:pt>
                <c:pt idx="35508">
                  <c:v>1.8279410000000001E-5</c:v>
                </c:pt>
                <c:pt idx="35509">
                  <c:v>1.8277860000000001E-5</c:v>
                </c:pt>
                <c:pt idx="35510">
                  <c:v>1.8276120000000001E-5</c:v>
                </c:pt>
                <c:pt idx="35511">
                  <c:v>1.8274430000000001E-5</c:v>
                </c:pt>
                <c:pt idx="35512">
                  <c:v>1.8272749999999999E-5</c:v>
                </c:pt>
                <c:pt idx="35513">
                  <c:v>1.827107E-5</c:v>
                </c:pt>
                <c:pt idx="35514">
                  <c:v>1.826937E-5</c:v>
                </c:pt>
                <c:pt idx="35515">
                  <c:v>1.826788E-5</c:v>
                </c:pt>
                <c:pt idx="35516">
                  <c:v>1.8266250000000002E-5</c:v>
                </c:pt>
                <c:pt idx="35517">
                  <c:v>1.8264590000000001E-5</c:v>
                </c:pt>
                <c:pt idx="35518">
                  <c:v>1.8263050000000001E-5</c:v>
                </c:pt>
                <c:pt idx="35519">
                  <c:v>1.8261459999999998E-5</c:v>
                </c:pt>
                <c:pt idx="35520">
                  <c:v>1.825983E-5</c:v>
                </c:pt>
                <c:pt idx="35521">
                  <c:v>1.8258400000000001E-5</c:v>
                </c:pt>
                <c:pt idx="35522">
                  <c:v>1.825679E-5</c:v>
                </c:pt>
                <c:pt idx="35523">
                  <c:v>1.8255129999999999E-5</c:v>
                </c:pt>
                <c:pt idx="35524">
                  <c:v>1.8253510000000001E-5</c:v>
                </c:pt>
                <c:pt idx="35525">
                  <c:v>1.825184E-5</c:v>
                </c:pt>
                <c:pt idx="35526">
                  <c:v>1.8250279999999999E-5</c:v>
                </c:pt>
                <c:pt idx="35527">
                  <c:v>1.8248529999999999E-5</c:v>
                </c:pt>
                <c:pt idx="35528">
                  <c:v>1.8247E-5</c:v>
                </c:pt>
                <c:pt idx="35529">
                  <c:v>1.8245289999999999E-5</c:v>
                </c:pt>
                <c:pt idx="35530">
                  <c:v>1.8243649999999999E-5</c:v>
                </c:pt>
                <c:pt idx="35531">
                  <c:v>1.8242049999999999E-5</c:v>
                </c:pt>
                <c:pt idx="35532">
                  <c:v>1.8240520000000001E-5</c:v>
                </c:pt>
                <c:pt idx="35533">
                  <c:v>1.8238880000000001E-5</c:v>
                </c:pt>
                <c:pt idx="35534">
                  <c:v>1.823726E-5</c:v>
                </c:pt>
                <c:pt idx="35535">
                  <c:v>1.8235690000000002E-5</c:v>
                </c:pt>
                <c:pt idx="35536">
                  <c:v>1.823402E-5</c:v>
                </c:pt>
                <c:pt idx="35537">
                  <c:v>1.823242E-5</c:v>
                </c:pt>
                <c:pt idx="35538">
                  <c:v>1.823073E-5</c:v>
                </c:pt>
                <c:pt idx="35539">
                  <c:v>1.8229009999999998E-5</c:v>
                </c:pt>
                <c:pt idx="35540">
                  <c:v>1.8227590000000001E-5</c:v>
                </c:pt>
                <c:pt idx="35541">
                  <c:v>1.8225900000000001E-5</c:v>
                </c:pt>
                <c:pt idx="35542">
                  <c:v>1.8224459999999999E-5</c:v>
                </c:pt>
                <c:pt idx="35543">
                  <c:v>1.822283E-5</c:v>
                </c:pt>
                <c:pt idx="35544">
                  <c:v>1.8221210000000002E-5</c:v>
                </c:pt>
                <c:pt idx="35545">
                  <c:v>1.8219510000000001E-5</c:v>
                </c:pt>
                <c:pt idx="35546">
                  <c:v>1.8217919999999999E-5</c:v>
                </c:pt>
                <c:pt idx="35547">
                  <c:v>1.8216160000000001E-5</c:v>
                </c:pt>
                <c:pt idx="35548">
                  <c:v>1.8214539999999999E-5</c:v>
                </c:pt>
                <c:pt idx="35549">
                  <c:v>1.8212839999999999E-5</c:v>
                </c:pt>
                <c:pt idx="35550">
                  <c:v>1.8211329999999998E-5</c:v>
                </c:pt>
                <c:pt idx="35551">
                  <c:v>1.8209780000000002E-5</c:v>
                </c:pt>
                <c:pt idx="35552">
                  <c:v>1.820826E-5</c:v>
                </c:pt>
                <c:pt idx="35553">
                  <c:v>1.820661E-5</c:v>
                </c:pt>
                <c:pt idx="35554">
                  <c:v>1.8205020000000001E-5</c:v>
                </c:pt>
                <c:pt idx="35555">
                  <c:v>1.820331E-5</c:v>
                </c:pt>
                <c:pt idx="35556">
                  <c:v>1.820172E-5</c:v>
                </c:pt>
                <c:pt idx="35557">
                  <c:v>1.8199999999999999E-5</c:v>
                </c:pt>
                <c:pt idx="35558">
                  <c:v>1.8198390000000001E-5</c:v>
                </c:pt>
                <c:pt idx="35559">
                  <c:v>1.8196809999999999E-5</c:v>
                </c:pt>
                <c:pt idx="35560">
                  <c:v>1.8195290000000001E-5</c:v>
                </c:pt>
                <c:pt idx="35561">
                  <c:v>1.8193709999999999E-5</c:v>
                </c:pt>
                <c:pt idx="35562">
                  <c:v>1.8192019999999999E-5</c:v>
                </c:pt>
                <c:pt idx="35563">
                  <c:v>1.8190490000000001E-5</c:v>
                </c:pt>
                <c:pt idx="35564">
                  <c:v>1.818888E-5</c:v>
                </c:pt>
                <c:pt idx="35565">
                  <c:v>1.8187129999999999E-5</c:v>
                </c:pt>
                <c:pt idx="35566">
                  <c:v>1.8185419999999998E-5</c:v>
                </c:pt>
                <c:pt idx="35567">
                  <c:v>1.8183670000000001E-5</c:v>
                </c:pt>
                <c:pt idx="35568">
                  <c:v>1.8182179999999999E-5</c:v>
                </c:pt>
                <c:pt idx="35569">
                  <c:v>1.8180510000000001E-5</c:v>
                </c:pt>
                <c:pt idx="35570">
                  <c:v>1.817905E-5</c:v>
                </c:pt>
                <c:pt idx="35571">
                  <c:v>1.8177379999999998E-5</c:v>
                </c:pt>
                <c:pt idx="35572">
                  <c:v>1.8175989999999999E-5</c:v>
                </c:pt>
                <c:pt idx="35573">
                  <c:v>1.8174370000000001E-5</c:v>
                </c:pt>
                <c:pt idx="35574">
                  <c:v>1.8172729999999998E-5</c:v>
                </c:pt>
                <c:pt idx="35575">
                  <c:v>1.8170999999999999E-5</c:v>
                </c:pt>
                <c:pt idx="35576">
                  <c:v>1.816937E-5</c:v>
                </c:pt>
                <c:pt idx="35577">
                  <c:v>1.816762E-5</c:v>
                </c:pt>
                <c:pt idx="35578">
                  <c:v>1.816602E-5</c:v>
                </c:pt>
                <c:pt idx="35579">
                  <c:v>1.8164409999999999E-5</c:v>
                </c:pt>
                <c:pt idx="35580">
                  <c:v>1.8162849999999998E-5</c:v>
                </c:pt>
                <c:pt idx="35581">
                  <c:v>1.816133E-5</c:v>
                </c:pt>
                <c:pt idx="35582">
                  <c:v>1.8159640000000001E-5</c:v>
                </c:pt>
                <c:pt idx="35583">
                  <c:v>1.815812E-5</c:v>
                </c:pt>
                <c:pt idx="35584">
                  <c:v>1.8156450000000001E-5</c:v>
                </c:pt>
                <c:pt idx="35585">
                  <c:v>1.8154850000000001E-5</c:v>
                </c:pt>
                <c:pt idx="35586">
                  <c:v>1.8153150000000001E-5</c:v>
                </c:pt>
                <c:pt idx="35587">
                  <c:v>1.815169E-5</c:v>
                </c:pt>
                <c:pt idx="35588">
                  <c:v>1.815004E-5</c:v>
                </c:pt>
                <c:pt idx="35589">
                  <c:v>1.814849E-5</c:v>
                </c:pt>
                <c:pt idx="35590">
                  <c:v>1.8146720000000002E-5</c:v>
                </c:pt>
                <c:pt idx="35591">
                  <c:v>1.8145039999999999E-5</c:v>
                </c:pt>
                <c:pt idx="35592">
                  <c:v>1.814345E-5</c:v>
                </c:pt>
                <c:pt idx="35593">
                  <c:v>1.8141829999999998E-5</c:v>
                </c:pt>
                <c:pt idx="35594">
                  <c:v>1.8140189999999999E-5</c:v>
                </c:pt>
                <c:pt idx="35595">
                  <c:v>1.8138639999999999E-5</c:v>
                </c:pt>
                <c:pt idx="35596">
                  <c:v>1.8136939999999999E-5</c:v>
                </c:pt>
                <c:pt idx="35597">
                  <c:v>1.8135499999999999E-5</c:v>
                </c:pt>
                <c:pt idx="35598">
                  <c:v>1.8133830000000001E-5</c:v>
                </c:pt>
                <c:pt idx="35599">
                  <c:v>1.8132399999999999E-5</c:v>
                </c:pt>
                <c:pt idx="35600">
                  <c:v>1.8130780000000001E-5</c:v>
                </c:pt>
                <c:pt idx="35601">
                  <c:v>1.8129139999999998E-5</c:v>
                </c:pt>
                <c:pt idx="35602">
                  <c:v>1.8127530000000001E-5</c:v>
                </c:pt>
                <c:pt idx="35603">
                  <c:v>1.8125849999999999E-5</c:v>
                </c:pt>
                <c:pt idx="35604">
                  <c:v>1.812422E-5</c:v>
                </c:pt>
                <c:pt idx="35605">
                  <c:v>1.8122509999999999E-5</c:v>
                </c:pt>
                <c:pt idx="35606">
                  <c:v>1.8120890000000001E-5</c:v>
                </c:pt>
                <c:pt idx="35607">
                  <c:v>1.811923E-5</c:v>
                </c:pt>
                <c:pt idx="35608">
                  <c:v>1.8117600000000001E-5</c:v>
                </c:pt>
                <c:pt idx="35609">
                  <c:v>1.8115860000000001E-5</c:v>
                </c:pt>
                <c:pt idx="35610">
                  <c:v>1.811434E-5</c:v>
                </c:pt>
                <c:pt idx="35611">
                  <c:v>1.8112710000000001E-5</c:v>
                </c:pt>
                <c:pt idx="35612">
                  <c:v>1.8111210000000001E-5</c:v>
                </c:pt>
                <c:pt idx="35613">
                  <c:v>1.8109570000000002E-5</c:v>
                </c:pt>
                <c:pt idx="35614">
                  <c:v>1.8108060000000001E-5</c:v>
                </c:pt>
                <c:pt idx="35615">
                  <c:v>1.8106389999999999E-5</c:v>
                </c:pt>
                <c:pt idx="35616">
                  <c:v>1.8104879999999999E-5</c:v>
                </c:pt>
                <c:pt idx="35617">
                  <c:v>1.8103220000000001E-5</c:v>
                </c:pt>
                <c:pt idx="35618">
                  <c:v>1.8101620000000001E-5</c:v>
                </c:pt>
                <c:pt idx="35619">
                  <c:v>1.8099920000000001E-5</c:v>
                </c:pt>
                <c:pt idx="35620">
                  <c:v>1.8098380000000001E-5</c:v>
                </c:pt>
                <c:pt idx="35621">
                  <c:v>1.8096689999999998E-5</c:v>
                </c:pt>
                <c:pt idx="35622">
                  <c:v>1.809512E-5</c:v>
                </c:pt>
                <c:pt idx="35623">
                  <c:v>1.8093459999999999E-5</c:v>
                </c:pt>
                <c:pt idx="35624">
                  <c:v>1.8091799999999998E-5</c:v>
                </c:pt>
                <c:pt idx="35625">
                  <c:v>1.8090109999999999E-5</c:v>
                </c:pt>
                <c:pt idx="35626">
                  <c:v>1.8088640000000001E-5</c:v>
                </c:pt>
                <c:pt idx="35627">
                  <c:v>1.8087009999999999E-5</c:v>
                </c:pt>
                <c:pt idx="35628">
                  <c:v>1.8085459999999999E-5</c:v>
                </c:pt>
                <c:pt idx="35629">
                  <c:v>1.8083850000000001E-5</c:v>
                </c:pt>
                <c:pt idx="35630">
                  <c:v>1.8082240000000001E-5</c:v>
                </c:pt>
                <c:pt idx="35631">
                  <c:v>1.808054E-5</c:v>
                </c:pt>
                <c:pt idx="35632">
                  <c:v>1.8078919999999999E-5</c:v>
                </c:pt>
                <c:pt idx="35633">
                  <c:v>1.8077179999999999E-5</c:v>
                </c:pt>
                <c:pt idx="35634">
                  <c:v>1.8075729999999999E-5</c:v>
                </c:pt>
                <c:pt idx="35635">
                  <c:v>1.80741E-5</c:v>
                </c:pt>
                <c:pt idx="35636">
                  <c:v>1.8072520000000002E-5</c:v>
                </c:pt>
                <c:pt idx="35637">
                  <c:v>1.8070889999999999E-5</c:v>
                </c:pt>
                <c:pt idx="35638">
                  <c:v>1.8069179999999998E-5</c:v>
                </c:pt>
                <c:pt idx="35639">
                  <c:v>1.8067639999999999E-5</c:v>
                </c:pt>
                <c:pt idx="35640">
                  <c:v>1.8065989999999999E-5</c:v>
                </c:pt>
                <c:pt idx="35641">
                  <c:v>1.8064330000000001E-5</c:v>
                </c:pt>
                <c:pt idx="35642">
                  <c:v>1.8062780000000001E-5</c:v>
                </c:pt>
                <c:pt idx="35643">
                  <c:v>1.806102E-5</c:v>
                </c:pt>
                <c:pt idx="35644">
                  <c:v>1.8059509999999999E-5</c:v>
                </c:pt>
                <c:pt idx="35645">
                  <c:v>1.8057859999999999E-5</c:v>
                </c:pt>
                <c:pt idx="35646">
                  <c:v>1.8056150000000002E-5</c:v>
                </c:pt>
                <c:pt idx="35647">
                  <c:v>1.8054740000000001E-5</c:v>
                </c:pt>
                <c:pt idx="35648">
                  <c:v>1.8053149999999998E-5</c:v>
                </c:pt>
                <c:pt idx="35649">
                  <c:v>1.8051599999999998E-5</c:v>
                </c:pt>
                <c:pt idx="35650">
                  <c:v>1.8049900000000001E-5</c:v>
                </c:pt>
                <c:pt idx="35651">
                  <c:v>1.8048309999999999E-5</c:v>
                </c:pt>
                <c:pt idx="35652">
                  <c:v>1.804663E-5</c:v>
                </c:pt>
                <c:pt idx="35653">
                  <c:v>1.8044969999999999E-5</c:v>
                </c:pt>
                <c:pt idx="35654">
                  <c:v>1.8043269999999998E-5</c:v>
                </c:pt>
                <c:pt idx="35655">
                  <c:v>1.80417E-5</c:v>
                </c:pt>
                <c:pt idx="35656">
                  <c:v>1.80401E-5</c:v>
                </c:pt>
                <c:pt idx="35657">
                  <c:v>1.8038629999999999E-5</c:v>
                </c:pt>
                <c:pt idx="35658">
                  <c:v>1.803695E-5</c:v>
                </c:pt>
                <c:pt idx="35659">
                  <c:v>1.803544E-5</c:v>
                </c:pt>
                <c:pt idx="35660">
                  <c:v>1.8033779999999999E-5</c:v>
                </c:pt>
                <c:pt idx="35661">
                  <c:v>1.8032220000000001E-5</c:v>
                </c:pt>
                <c:pt idx="35662">
                  <c:v>1.8030539999999999E-5</c:v>
                </c:pt>
                <c:pt idx="35663">
                  <c:v>1.802895E-5</c:v>
                </c:pt>
                <c:pt idx="35664">
                  <c:v>1.8027270000000001E-5</c:v>
                </c:pt>
                <c:pt idx="35665">
                  <c:v>1.8025649999999999E-5</c:v>
                </c:pt>
                <c:pt idx="35666">
                  <c:v>1.8024030000000001E-5</c:v>
                </c:pt>
                <c:pt idx="35667">
                  <c:v>1.802242E-5</c:v>
                </c:pt>
                <c:pt idx="35668">
                  <c:v>1.8020730000000001E-5</c:v>
                </c:pt>
                <c:pt idx="35669">
                  <c:v>1.8019240000000001E-5</c:v>
                </c:pt>
                <c:pt idx="35670">
                  <c:v>1.8017690000000001E-5</c:v>
                </c:pt>
                <c:pt idx="35671">
                  <c:v>1.8015919999999999E-5</c:v>
                </c:pt>
                <c:pt idx="35672">
                  <c:v>1.8014250000000001E-5</c:v>
                </c:pt>
                <c:pt idx="35673">
                  <c:v>1.8012550000000001E-5</c:v>
                </c:pt>
                <c:pt idx="35674">
                  <c:v>1.8011119999999999E-5</c:v>
                </c:pt>
                <c:pt idx="35675">
                  <c:v>1.8009519999999999E-5</c:v>
                </c:pt>
                <c:pt idx="35676">
                  <c:v>1.800798E-5</c:v>
                </c:pt>
                <c:pt idx="35677">
                  <c:v>1.8006400000000001E-5</c:v>
                </c:pt>
                <c:pt idx="35678">
                  <c:v>1.800474E-5</c:v>
                </c:pt>
                <c:pt idx="35679">
                  <c:v>1.8003110000000001E-5</c:v>
                </c:pt>
                <c:pt idx="35680">
                  <c:v>1.800154E-5</c:v>
                </c:pt>
                <c:pt idx="35681">
                  <c:v>1.7999829999999999E-5</c:v>
                </c:pt>
                <c:pt idx="35682">
                  <c:v>1.7998260000000001E-5</c:v>
                </c:pt>
                <c:pt idx="35683">
                  <c:v>1.7996530000000002E-5</c:v>
                </c:pt>
                <c:pt idx="35684">
                  <c:v>1.799505E-5</c:v>
                </c:pt>
                <c:pt idx="35685">
                  <c:v>1.799351E-5</c:v>
                </c:pt>
                <c:pt idx="35686">
                  <c:v>1.7991820000000001E-5</c:v>
                </c:pt>
                <c:pt idx="35687">
                  <c:v>1.7990170000000001E-5</c:v>
                </c:pt>
                <c:pt idx="35688">
                  <c:v>1.7988449999999999E-5</c:v>
                </c:pt>
                <c:pt idx="35689">
                  <c:v>1.7986949999999999E-5</c:v>
                </c:pt>
                <c:pt idx="35690">
                  <c:v>1.7985290000000001E-5</c:v>
                </c:pt>
                <c:pt idx="35691">
                  <c:v>1.798381E-5</c:v>
                </c:pt>
                <c:pt idx="35692">
                  <c:v>1.7982190000000001E-5</c:v>
                </c:pt>
                <c:pt idx="35693">
                  <c:v>1.7980559999999999E-5</c:v>
                </c:pt>
                <c:pt idx="35694">
                  <c:v>1.7978940000000001E-5</c:v>
                </c:pt>
                <c:pt idx="35695">
                  <c:v>1.7977340000000001E-5</c:v>
                </c:pt>
                <c:pt idx="35696">
                  <c:v>1.7975750000000001E-5</c:v>
                </c:pt>
                <c:pt idx="35697">
                  <c:v>1.7974240000000001E-5</c:v>
                </c:pt>
                <c:pt idx="35698">
                  <c:v>1.7972609999999999E-5</c:v>
                </c:pt>
                <c:pt idx="35699">
                  <c:v>1.7971050000000001E-5</c:v>
                </c:pt>
                <c:pt idx="35700">
                  <c:v>1.7969369999999999E-5</c:v>
                </c:pt>
                <c:pt idx="35701">
                  <c:v>1.7967809999999998E-5</c:v>
                </c:pt>
                <c:pt idx="35702">
                  <c:v>1.796609E-5</c:v>
                </c:pt>
                <c:pt idx="35703">
                  <c:v>1.7964469999999998E-5</c:v>
                </c:pt>
                <c:pt idx="35704">
                  <c:v>1.796275E-5</c:v>
                </c:pt>
                <c:pt idx="35705">
                  <c:v>1.79611E-5</c:v>
                </c:pt>
                <c:pt idx="35706">
                  <c:v>1.7959430000000002E-5</c:v>
                </c:pt>
                <c:pt idx="35707">
                  <c:v>1.7957880000000002E-5</c:v>
                </c:pt>
                <c:pt idx="35708">
                  <c:v>1.7956339999999999E-5</c:v>
                </c:pt>
                <c:pt idx="35709">
                  <c:v>1.7954780000000002E-5</c:v>
                </c:pt>
                <c:pt idx="35710">
                  <c:v>1.7953130000000001E-5</c:v>
                </c:pt>
                <c:pt idx="35711">
                  <c:v>1.7951589999999999E-5</c:v>
                </c:pt>
                <c:pt idx="35712">
                  <c:v>1.7949930000000001E-5</c:v>
                </c:pt>
                <c:pt idx="35713">
                  <c:v>1.7948380000000001E-5</c:v>
                </c:pt>
                <c:pt idx="35714">
                  <c:v>1.7946699999999999E-5</c:v>
                </c:pt>
                <c:pt idx="35715">
                  <c:v>1.7945030000000001E-5</c:v>
                </c:pt>
                <c:pt idx="35716">
                  <c:v>1.794332E-5</c:v>
                </c:pt>
                <c:pt idx="35717">
                  <c:v>1.7941800000000002E-5</c:v>
                </c:pt>
                <c:pt idx="35718">
                  <c:v>1.794028E-5</c:v>
                </c:pt>
                <c:pt idx="35719">
                  <c:v>1.7938709999999999E-5</c:v>
                </c:pt>
                <c:pt idx="35720">
                  <c:v>1.7937059999999999E-5</c:v>
                </c:pt>
                <c:pt idx="35721">
                  <c:v>1.7935469999999999E-5</c:v>
                </c:pt>
                <c:pt idx="35722">
                  <c:v>1.793374E-5</c:v>
                </c:pt>
                <c:pt idx="35723">
                  <c:v>1.7932300000000001E-5</c:v>
                </c:pt>
                <c:pt idx="35724">
                  <c:v>1.7930700000000001E-5</c:v>
                </c:pt>
                <c:pt idx="35725">
                  <c:v>1.7929050000000001E-5</c:v>
                </c:pt>
                <c:pt idx="35726">
                  <c:v>1.792749E-5</c:v>
                </c:pt>
                <c:pt idx="35727">
                  <c:v>1.792574E-5</c:v>
                </c:pt>
                <c:pt idx="35728">
                  <c:v>1.7924129999999999E-5</c:v>
                </c:pt>
                <c:pt idx="35729">
                  <c:v>1.7922510000000001E-5</c:v>
                </c:pt>
                <c:pt idx="35730">
                  <c:v>1.7921E-5</c:v>
                </c:pt>
                <c:pt idx="35731">
                  <c:v>1.79193E-5</c:v>
                </c:pt>
                <c:pt idx="35732">
                  <c:v>1.791771E-5</c:v>
                </c:pt>
                <c:pt idx="35733">
                  <c:v>1.7916189999999999E-5</c:v>
                </c:pt>
                <c:pt idx="35734">
                  <c:v>1.7914480000000001E-5</c:v>
                </c:pt>
                <c:pt idx="35735">
                  <c:v>1.791291E-5</c:v>
                </c:pt>
                <c:pt idx="35736">
                  <c:v>1.7911249999999999E-5</c:v>
                </c:pt>
                <c:pt idx="35737">
                  <c:v>1.7909730000000001E-5</c:v>
                </c:pt>
                <c:pt idx="35738">
                  <c:v>1.7908099999999999E-5</c:v>
                </c:pt>
                <c:pt idx="35739">
                  <c:v>1.7906580000000001E-5</c:v>
                </c:pt>
                <c:pt idx="35740">
                  <c:v>1.7904999999999999E-5</c:v>
                </c:pt>
                <c:pt idx="35741">
                  <c:v>1.7903340000000001E-5</c:v>
                </c:pt>
                <c:pt idx="35742">
                  <c:v>1.7901699999999998E-5</c:v>
                </c:pt>
                <c:pt idx="35743">
                  <c:v>1.7899990000000001E-5</c:v>
                </c:pt>
                <c:pt idx="35744">
                  <c:v>1.7898359999999998E-5</c:v>
                </c:pt>
                <c:pt idx="35745">
                  <c:v>1.789669E-5</c:v>
                </c:pt>
                <c:pt idx="35746">
                  <c:v>1.7895000000000001E-5</c:v>
                </c:pt>
                <c:pt idx="35747">
                  <c:v>1.7893550000000001E-5</c:v>
                </c:pt>
                <c:pt idx="35748">
                  <c:v>1.789189E-5</c:v>
                </c:pt>
                <c:pt idx="35749">
                  <c:v>1.789039E-5</c:v>
                </c:pt>
                <c:pt idx="35750">
                  <c:v>1.7888710000000001E-5</c:v>
                </c:pt>
                <c:pt idx="35751">
                  <c:v>1.788729E-5</c:v>
                </c:pt>
                <c:pt idx="35752">
                  <c:v>1.788564E-5</c:v>
                </c:pt>
                <c:pt idx="35753">
                  <c:v>1.7884E-5</c:v>
                </c:pt>
                <c:pt idx="35754">
                  <c:v>1.78822E-5</c:v>
                </c:pt>
                <c:pt idx="35755">
                  <c:v>1.7880570000000001E-5</c:v>
                </c:pt>
                <c:pt idx="35756">
                  <c:v>1.7878880000000001E-5</c:v>
                </c:pt>
                <c:pt idx="35757">
                  <c:v>1.7877389999999999E-5</c:v>
                </c:pt>
                <c:pt idx="35758">
                  <c:v>1.7875849999999999E-5</c:v>
                </c:pt>
                <c:pt idx="35759">
                  <c:v>1.7874320000000001E-5</c:v>
                </c:pt>
                <c:pt idx="35760">
                  <c:v>1.7872799999999999E-5</c:v>
                </c:pt>
                <c:pt idx="35761">
                  <c:v>1.7871099999999999E-5</c:v>
                </c:pt>
                <c:pt idx="35762">
                  <c:v>1.7869630000000001E-5</c:v>
                </c:pt>
                <c:pt idx="35763">
                  <c:v>1.7867940000000002E-5</c:v>
                </c:pt>
                <c:pt idx="35764">
                  <c:v>1.7866349999999999E-5</c:v>
                </c:pt>
                <c:pt idx="35765">
                  <c:v>1.786463E-5</c:v>
                </c:pt>
                <c:pt idx="35766">
                  <c:v>1.7863099999999998E-5</c:v>
                </c:pt>
                <c:pt idx="35767">
                  <c:v>1.7861359999999999E-5</c:v>
                </c:pt>
                <c:pt idx="35768">
                  <c:v>1.7859859999999999E-5</c:v>
                </c:pt>
                <c:pt idx="35769">
                  <c:v>1.7858250000000001E-5</c:v>
                </c:pt>
                <c:pt idx="35770">
                  <c:v>1.7856510000000002E-5</c:v>
                </c:pt>
                <c:pt idx="35771">
                  <c:v>1.785503E-5</c:v>
                </c:pt>
                <c:pt idx="35772">
                  <c:v>1.7853360000000001E-5</c:v>
                </c:pt>
                <c:pt idx="35773">
                  <c:v>1.7851860000000002E-5</c:v>
                </c:pt>
                <c:pt idx="35774">
                  <c:v>1.7850160000000001E-5</c:v>
                </c:pt>
                <c:pt idx="35775">
                  <c:v>1.784854E-5</c:v>
                </c:pt>
                <c:pt idx="35776">
                  <c:v>1.7846870000000001E-5</c:v>
                </c:pt>
                <c:pt idx="35777">
                  <c:v>1.7845289999999999E-5</c:v>
                </c:pt>
                <c:pt idx="35778">
                  <c:v>1.7843620000000001E-5</c:v>
                </c:pt>
                <c:pt idx="35779">
                  <c:v>1.7842120000000001E-5</c:v>
                </c:pt>
                <c:pt idx="35780">
                  <c:v>1.784046E-5</c:v>
                </c:pt>
                <c:pt idx="35781">
                  <c:v>1.7838880000000002E-5</c:v>
                </c:pt>
                <c:pt idx="35782">
                  <c:v>1.7837239999999999E-5</c:v>
                </c:pt>
                <c:pt idx="35783">
                  <c:v>1.7835689999999999E-5</c:v>
                </c:pt>
                <c:pt idx="35784">
                  <c:v>1.7834080000000001E-5</c:v>
                </c:pt>
                <c:pt idx="35785">
                  <c:v>1.7832530000000001E-5</c:v>
                </c:pt>
                <c:pt idx="35786">
                  <c:v>1.7830849999999999E-5</c:v>
                </c:pt>
                <c:pt idx="35787">
                  <c:v>1.7829240000000001E-5</c:v>
                </c:pt>
                <c:pt idx="35788">
                  <c:v>1.782757E-5</c:v>
                </c:pt>
                <c:pt idx="35789">
                  <c:v>1.7826040000000001E-5</c:v>
                </c:pt>
                <c:pt idx="35790">
                  <c:v>1.782438E-5</c:v>
                </c:pt>
                <c:pt idx="35791">
                  <c:v>1.7822859999999999E-5</c:v>
                </c:pt>
                <c:pt idx="35792">
                  <c:v>1.7821219999999999E-5</c:v>
                </c:pt>
                <c:pt idx="35793">
                  <c:v>1.7819659999999999E-5</c:v>
                </c:pt>
                <c:pt idx="35794">
                  <c:v>1.7818090000000001E-5</c:v>
                </c:pt>
                <c:pt idx="35795">
                  <c:v>1.7816500000000001E-5</c:v>
                </c:pt>
                <c:pt idx="35796">
                  <c:v>1.7814969999999999E-5</c:v>
                </c:pt>
                <c:pt idx="35797">
                  <c:v>1.781328E-5</c:v>
                </c:pt>
                <c:pt idx="35798">
                  <c:v>1.7811769999999999E-5</c:v>
                </c:pt>
                <c:pt idx="35799">
                  <c:v>1.7810079999999999E-5</c:v>
                </c:pt>
                <c:pt idx="35800">
                  <c:v>1.7808320000000002E-5</c:v>
                </c:pt>
                <c:pt idx="35801">
                  <c:v>1.7806779999999999E-5</c:v>
                </c:pt>
                <c:pt idx="35802">
                  <c:v>1.780525E-5</c:v>
                </c:pt>
                <c:pt idx="35803">
                  <c:v>1.7803610000000001E-5</c:v>
                </c:pt>
                <c:pt idx="35804">
                  <c:v>1.7801889999999999E-5</c:v>
                </c:pt>
                <c:pt idx="35805">
                  <c:v>1.7800379999999998E-5</c:v>
                </c:pt>
                <c:pt idx="35806">
                  <c:v>1.779876E-5</c:v>
                </c:pt>
                <c:pt idx="35807">
                  <c:v>1.7797089999999999E-5</c:v>
                </c:pt>
                <c:pt idx="35808">
                  <c:v>1.7795580000000001E-5</c:v>
                </c:pt>
                <c:pt idx="35809">
                  <c:v>1.7793989999999999E-5</c:v>
                </c:pt>
                <c:pt idx="35810">
                  <c:v>1.779226E-5</c:v>
                </c:pt>
                <c:pt idx="35811">
                  <c:v>1.779072E-5</c:v>
                </c:pt>
                <c:pt idx="35812">
                  <c:v>1.7789099999999999E-5</c:v>
                </c:pt>
                <c:pt idx="35813">
                  <c:v>1.778738E-5</c:v>
                </c:pt>
                <c:pt idx="35814">
                  <c:v>1.778578E-5</c:v>
                </c:pt>
                <c:pt idx="35815">
                  <c:v>1.7784109999999999E-5</c:v>
                </c:pt>
                <c:pt idx="35816">
                  <c:v>1.778258E-5</c:v>
                </c:pt>
                <c:pt idx="35817">
                  <c:v>1.7780959999999999E-5</c:v>
                </c:pt>
                <c:pt idx="35818">
                  <c:v>1.777948E-5</c:v>
                </c:pt>
                <c:pt idx="35819">
                  <c:v>1.7777940000000001E-5</c:v>
                </c:pt>
                <c:pt idx="35820">
                  <c:v>1.777643E-5</c:v>
                </c:pt>
                <c:pt idx="35821">
                  <c:v>1.7774840000000001E-5</c:v>
                </c:pt>
                <c:pt idx="35822">
                  <c:v>1.777313E-5</c:v>
                </c:pt>
                <c:pt idx="35823">
                  <c:v>1.7771410000000001E-5</c:v>
                </c:pt>
                <c:pt idx="35824">
                  <c:v>1.776965E-5</c:v>
                </c:pt>
                <c:pt idx="35825">
                  <c:v>1.77681E-5</c:v>
                </c:pt>
                <c:pt idx="35826">
                  <c:v>1.7766429999999999E-5</c:v>
                </c:pt>
                <c:pt idx="35827">
                  <c:v>1.7764929999999999E-5</c:v>
                </c:pt>
                <c:pt idx="35828">
                  <c:v>1.7763279999999998E-5</c:v>
                </c:pt>
                <c:pt idx="35829">
                  <c:v>1.7761810000000001E-5</c:v>
                </c:pt>
                <c:pt idx="35830">
                  <c:v>1.7760179999999998E-5</c:v>
                </c:pt>
                <c:pt idx="35831">
                  <c:v>1.775861E-5</c:v>
                </c:pt>
                <c:pt idx="35832">
                  <c:v>1.7756939999999999E-5</c:v>
                </c:pt>
                <c:pt idx="35833">
                  <c:v>1.775541E-5</c:v>
                </c:pt>
                <c:pt idx="35834">
                  <c:v>1.7753799999999999E-5</c:v>
                </c:pt>
                <c:pt idx="35835">
                  <c:v>1.7752049999999999E-5</c:v>
                </c:pt>
                <c:pt idx="35836">
                  <c:v>1.7750549999999999E-5</c:v>
                </c:pt>
                <c:pt idx="35837">
                  <c:v>1.7748890000000001E-5</c:v>
                </c:pt>
                <c:pt idx="35838">
                  <c:v>1.774727E-5</c:v>
                </c:pt>
                <c:pt idx="35839">
                  <c:v>1.7745699999999999E-5</c:v>
                </c:pt>
                <c:pt idx="35840">
                  <c:v>1.7744190000000001E-5</c:v>
                </c:pt>
                <c:pt idx="35841">
                  <c:v>1.7742509999999999E-5</c:v>
                </c:pt>
                <c:pt idx="35842">
                  <c:v>1.7740940000000001E-5</c:v>
                </c:pt>
                <c:pt idx="35843">
                  <c:v>1.7739200000000001E-5</c:v>
                </c:pt>
                <c:pt idx="35844">
                  <c:v>1.7737600000000001E-5</c:v>
                </c:pt>
                <c:pt idx="35845">
                  <c:v>1.7735919999999999E-5</c:v>
                </c:pt>
                <c:pt idx="35846">
                  <c:v>1.7734460000000002E-5</c:v>
                </c:pt>
                <c:pt idx="35847">
                  <c:v>1.773288E-5</c:v>
                </c:pt>
                <c:pt idx="35848">
                  <c:v>1.7731219999999999E-5</c:v>
                </c:pt>
                <c:pt idx="35849">
                  <c:v>1.7729710000000001E-5</c:v>
                </c:pt>
                <c:pt idx="35850">
                  <c:v>1.7728029999999999E-5</c:v>
                </c:pt>
                <c:pt idx="35851">
                  <c:v>1.7726550000000001E-5</c:v>
                </c:pt>
                <c:pt idx="35852">
                  <c:v>1.7724969999999998E-5</c:v>
                </c:pt>
                <c:pt idx="35853">
                  <c:v>1.7723429999999999E-5</c:v>
                </c:pt>
                <c:pt idx="35854">
                  <c:v>1.7721770000000002E-5</c:v>
                </c:pt>
                <c:pt idx="35855">
                  <c:v>1.7719989999999999E-5</c:v>
                </c:pt>
                <c:pt idx="35856">
                  <c:v>1.771841E-5</c:v>
                </c:pt>
                <c:pt idx="35857">
                  <c:v>1.7716699999999999E-5</c:v>
                </c:pt>
                <c:pt idx="35858">
                  <c:v>1.7715099999999999E-5</c:v>
                </c:pt>
                <c:pt idx="35859">
                  <c:v>1.7713359999999999E-5</c:v>
                </c:pt>
                <c:pt idx="35860">
                  <c:v>1.7711890000000002E-5</c:v>
                </c:pt>
                <c:pt idx="35861">
                  <c:v>1.7710349999999999E-5</c:v>
                </c:pt>
                <c:pt idx="35862">
                  <c:v>1.7708889999999998E-5</c:v>
                </c:pt>
                <c:pt idx="35863">
                  <c:v>1.7707289999999998E-5</c:v>
                </c:pt>
                <c:pt idx="35864">
                  <c:v>1.7705649999999999E-5</c:v>
                </c:pt>
                <c:pt idx="35865">
                  <c:v>1.770388E-5</c:v>
                </c:pt>
                <c:pt idx="35866">
                  <c:v>1.7702399999999998E-5</c:v>
                </c:pt>
                <c:pt idx="35867">
                  <c:v>1.7700740000000001E-5</c:v>
                </c:pt>
                <c:pt idx="35868">
                  <c:v>1.7699150000000001E-5</c:v>
                </c:pt>
                <c:pt idx="35869">
                  <c:v>1.7697500000000001E-5</c:v>
                </c:pt>
                <c:pt idx="35870">
                  <c:v>1.769598E-5</c:v>
                </c:pt>
                <c:pt idx="35871">
                  <c:v>1.769433E-5</c:v>
                </c:pt>
                <c:pt idx="35872">
                  <c:v>1.7692679999999999E-5</c:v>
                </c:pt>
                <c:pt idx="35873">
                  <c:v>1.7691150000000001E-5</c:v>
                </c:pt>
                <c:pt idx="35874">
                  <c:v>1.7689529999999999E-5</c:v>
                </c:pt>
                <c:pt idx="35875">
                  <c:v>1.7688019999999999E-5</c:v>
                </c:pt>
                <c:pt idx="35876">
                  <c:v>1.7686460000000001E-5</c:v>
                </c:pt>
                <c:pt idx="35877">
                  <c:v>1.7684760000000001E-5</c:v>
                </c:pt>
                <c:pt idx="35878">
                  <c:v>1.7683129999999999E-5</c:v>
                </c:pt>
                <c:pt idx="35879">
                  <c:v>1.76814E-5</c:v>
                </c:pt>
                <c:pt idx="35880">
                  <c:v>1.7679929999999999E-5</c:v>
                </c:pt>
                <c:pt idx="35881">
                  <c:v>1.7678289999999999E-5</c:v>
                </c:pt>
                <c:pt idx="35882">
                  <c:v>1.7676779999999998E-5</c:v>
                </c:pt>
                <c:pt idx="35883">
                  <c:v>1.767515E-5</c:v>
                </c:pt>
                <c:pt idx="35884">
                  <c:v>1.7673570000000001E-5</c:v>
                </c:pt>
                <c:pt idx="35885">
                  <c:v>1.7671839999999999E-5</c:v>
                </c:pt>
                <c:pt idx="35886">
                  <c:v>1.7670330000000001E-5</c:v>
                </c:pt>
                <c:pt idx="35887">
                  <c:v>1.766866E-5</c:v>
                </c:pt>
                <c:pt idx="35888">
                  <c:v>1.7667090000000002E-5</c:v>
                </c:pt>
                <c:pt idx="35889">
                  <c:v>1.766542E-5</c:v>
                </c:pt>
                <c:pt idx="35890">
                  <c:v>1.7663849999999999E-5</c:v>
                </c:pt>
                <c:pt idx="35891">
                  <c:v>1.7662209999999999E-5</c:v>
                </c:pt>
                <c:pt idx="35892">
                  <c:v>1.7660740000000001E-5</c:v>
                </c:pt>
                <c:pt idx="35893">
                  <c:v>1.7659180000000001E-5</c:v>
                </c:pt>
                <c:pt idx="35894">
                  <c:v>1.7657749999999999E-5</c:v>
                </c:pt>
                <c:pt idx="35895">
                  <c:v>1.7656099999999999E-5</c:v>
                </c:pt>
                <c:pt idx="35896">
                  <c:v>1.765448E-5</c:v>
                </c:pt>
                <c:pt idx="35897">
                  <c:v>1.7652690000000001E-5</c:v>
                </c:pt>
                <c:pt idx="35898">
                  <c:v>1.765109E-5</c:v>
                </c:pt>
                <c:pt idx="35899">
                  <c:v>1.764939E-5</c:v>
                </c:pt>
                <c:pt idx="35900">
                  <c:v>1.7647810000000001E-5</c:v>
                </c:pt>
                <c:pt idx="35901">
                  <c:v>1.76461E-5</c:v>
                </c:pt>
                <c:pt idx="35902">
                  <c:v>1.7644629999999999E-5</c:v>
                </c:pt>
                <c:pt idx="35903">
                  <c:v>1.7643019999999998E-5</c:v>
                </c:pt>
                <c:pt idx="35904">
                  <c:v>1.7641510000000001E-5</c:v>
                </c:pt>
                <c:pt idx="35905">
                  <c:v>1.7639810000000001E-5</c:v>
                </c:pt>
                <c:pt idx="35906">
                  <c:v>1.7638289999999999E-5</c:v>
                </c:pt>
                <c:pt idx="35907">
                  <c:v>1.7636729999999999E-5</c:v>
                </c:pt>
                <c:pt idx="35908">
                  <c:v>1.7635279999999999E-5</c:v>
                </c:pt>
                <c:pt idx="35909">
                  <c:v>1.7633679999999999E-5</c:v>
                </c:pt>
                <c:pt idx="35910">
                  <c:v>1.7631989999999999E-5</c:v>
                </c:pt>
                <c:pt idx="35911">
                  <c:v>1.763041E-5</c:v>
                </c:pt>
                <c:pt idx="35912">
                  <c:v>1.7628730000000002E-5</c:v>
                </c:pt>
                <c:pt idx="35913">
                  <c:v>1.76272E-5</c:v>
                </c:pt>
                <c:pt idx="35914">
                  <c:v>1.7625539999999999E-5</c:v>
                </c:pt>
                <c:pt idx="35915">
                  <c:v>1.7623899999999999E-5</c:v>
                </c:pt>
                <c:pt idx="35916">
                  <c:v>1.7622240000000002E-5</c:v>
                </c:pt>
                <c:pt idx="35917">
                  <c:v>1.762067E-5</c:v>
                </c:pt>
                <c:pt idx="35918">
                  <c:v>1.761907E-5</c:v>
                </c:pt>
                <c:pt idx="35919">
                  <c:v>1.7617530000000001E-5</c:v>
                </c:pt>
                <c:pt idx="35920">
                  <c:v>1.7615849999999998E-5</c:v>
                </c:pt>
                <c:pt idx="35921">
                  <c:v>1.761442E-5</c:v>
                </c:pt>
                <c:pt idx="35922">
                  <c:v>1.761278E-5</c:v>
                </c:pt>
                <c:pt idx="35923">
                  <c:v>1.761117E-5</c:v>
                </c:pt>
                <c:pt idx="35924">
                  <c:v>1.760948E-5</c:v>
                </c:pt>
                <c:pt idx="35925">
                  <c:v>1.7607950000000001E-5</c:v>
                </c:pt>
                <c:pt idx="35926">
                  <c:v>1.7606319999999999E-5</c:v>
                </c:pt>
                <c:pt idx="35927">
                  <c:v>1.760478E-5</c:v>
                </c:pt>
                <c:pt idx="35928">
                  <c:v>1.760318E-5</c:v>
                </c:pt>
                <c:pt idx="35929">
                  <c:v>1.7601609999999998E-5</c:v>
                </c:pt>
                <c:pt idx="35930">
                  <c:v>1.7600019999999999E-5</c:v>
                </c:pt>
                <c:pt idx="35931">
                  <c:v>1.7598350000000001E-5</c:v>
                </c:pt>
                <c:pt idx="35932">
                  <c:v>1.7596879999999999E-5</c:v>
                </c:pt>
                <c:pt idx="35933">
                  <c:v>1.7595350000000001E-5</c:v>
                </c:pt>
                <c:pt idx="35934">
                  <c:v>1.7593679999999999E-5</c:v>
                </c:pt>
                <c:pt idx="35935">
                  <c:v>1.7592019999999998E-5</c:v>
                </c:pt>
                <c:pt idx="35936">
                  <c:v>1.7590479999999999E-5</c:v>
                </c:pt>
                <c:pt idx="35937">
                  <c:v>1.7588810000000001E-5</c:v>
                </c:pt>
                <c:pt idx="35938">
                  <c:v>1.7587279999999999E-5</c:v>
                </c:pt>
                <c:pt idx="35939">
                  <c:v>1.7585760000000001E-5</c:v>
                </c:pt>
                <c:pt idx="35940">
                  <c:v>1.7584110000000001E-5</c:v>
                </c:pt>
                <c:pt idx="35941">
                  <c:v>1.7582479999999998E-5</c:v>
                </c:pt>
                <c:pt idx="35942">
                  <c:v>1.7580830000000002E-5</c:v>
                </c:pt>
                <c:pt idx="35943">
                  <c:v>1.7579180000000001E-5</c:v>
                </c:pt>
                <c:pt idx="35944">
                  <c:v>1.757756E-5</c:v>
                </c:pt>
                <c:pt idx="35945">
                  <c:v>1.7576099999999999E-5</c:v>
                </c:pt>
                <c:pt idx="35946">
                  <c:v>1.7574489999999998E-5</c:v>
                </c:pt>
                <c:pt idx="35947">
                  <c:v>1.7573089999999999E-5</c:v>
                </c:pt>
                <c:pt idx="35948">
                  <c:v>1.7571499999999999E-5</c:v>
                </c:pt>
                <c:pt idx="35949">
                  <c:v>1.7569780000000001E-5</c:v>
                </c:pt>
                <c:pt idx="35950">
                  <c:v>1.7568149999999999E-5</c:v>
                </c:pt>
                <c:pt idx="35951">
                  <c:v>1.7566440000000001E-5</c:v>
                </c:pt>
                <c:pt idx="35952">
                  <c:v>1.756502E-5</c:v>
                </c:pt>
                <c:pt idx="35953">
                  <c:v>1.7563390000000001E-5</c:v>
                </c:pt>
                <c:pt idx="35954">
                  <c:v>1.7561799999999998E-5</c:v>
                </c:pt>
                <c:pt idx="35955">
                  <c:v>1.7561200000000001E-5</c:v>
                </c:pt>
                <c:pt idx="35956">
                  <c:v>1.7557599999999999E-5</c:v>
                </c:pt>
                <c:pt idx="35957">
                  <c:v>1.7553809999999999E-5</c:v>
                </c:pt>
                <c:pt idx="35958">
                  <c:v>1.7549749999999999E-5</c:v>
                </c:pt>
                <c:pt idx="35959">
                  <c:v>1.7546090000000001E-5</c:v>
                </c:pt>
                <c:pt idx="35960">
                  <c:v>1.7543059999999999E-5</c:v>
                </c:pt>
                <c:pt idx="35961">
                  <c:v>1.7540240000000001E-5</c:v>
                </c:pt>
                <c:pt idx="35962">
                  <c:v>1.7537929999999999E-5</c:v>
                </c:pt>
                <c:pt idx="35963">
                  <c:v>1.7536170000000001E-5</c:v>
                </c:pt>
                <c:pt idx="35964">
                  <c:v>1.7535000000000001E-5</c:v>
                </c:pt>
                <c:pt idx="35965">
                  <c:v>1.7533900000000002E-5</c:v>
                </c:pt>
                <c:pt idx="35966">
                  <c:v>1.7533429999999999E-5</c:v>
                </c:pt>
                <c:pt idx="35967">
                  <c:v>1.753233E-5</c:v>
                </c:pt>
                <c:pt idx="35968">
                  <c:v>1.7531289999999999E-5</c:v>
                </c:pt>
                <c:pt idx="35969">
                  <c:v>1.75299E-5</c:v>
                </c:pt>
                <c:pt idx="35970">
                  <c:v>1.7528370000000001E-5</c:v>
                </c:pt>
                <c:pt idx="35971">
                  <c:v>1.7526549999999999E-5</c:v>
                </c:pt>
                <c:pt idx="35972">
                  <c:v>1.752448E-5</c:v>
                </c:pt>
                <c:pt idx="35973">
                  <c:v>1.7522279999999999E-5</c:v>
                </c:pt>
                <c:pt idx="35974">
                  <c:v>1.7520130000000001E-5</c:v>
                </c:pt>
                <c:pt idx="35975">
                  <c:v>1.7517879999999999E-5</c:v>
                </c:pt>
                <c:pt idx="35976">
                  <c:v>1.7515870000000001E-5</c:v>
                </c:pt>
                <c:pt idx="35977">
                  <c:v>1.751407E-5</c:v>
                </c:pt>
                <c:pt idx="35978">
                  <c:v>1.751242E-5</c:v>
                </c:pt>
                <c:pt idx="35979">
                  <c:v>1.7510899999999999E-5</c:v>
                </c:pt>
                <c:pt idx="35980">
                  <c:v>1.750932E-5</c:v>
                </c:pt>
                <c:pt idx="35981">
                  <c:v>1.7508130000000001E-5</c:v>
                </c:pt>
                <c:pt idx="35982">
                  <c:v>1.7506729999999998E-5</c:v>
                </c:pt>
                <c:pt idx="35983">
                  <c:v>1.750511E-5</c:v>
                </c:pt>
                <c:pt idx="35984">
                  <c:v>1.7503520000000001E-5</c:v>
                </c:pt>
                <c:pt idx="35985">
                  <c:v>1.7501789999999998E-5</c:v>
                </c:pt>
                <c:pt idx="35986">
                  <c:v>1.7500239999999998E-5</c:v>
                </c:pt>
                <c:pt idx="35987">
                  <c:v>1.7498549999999999E-5</c:v>
                </c:pt>
                <c:pt idx="35988">
                  <c:v>1.749692E-5</c:v>
                </c:pt>
                <c:pt idx="35989">
                  <c:v>1.749508E-5</c:v>
                </c:pt>
                <c:pt idx="35990">
                  <c:v>1.7493369999999999E-5</c:v>
                </c:pt>
                <c:pt idx="35991">
                  <c:v>1.74916E-5</c:v>
                </c:pt>
                <c:pt idx="35992">
                  <c:v>1.748999E-5</c:v>
                </c:pt>
                <c:pt idx="35993">
                  <c:v>1.7488239999999999E-5</c:v>
                </c:pt>
                <c:pt idx="35994">
                  <c:v>1.7486770000000001E-5</c:v>
                </c:pt>
                <c:pt idx="35995">
                  <c:v>1.748515E-5</c:v>
                </c:pt>
                <c:pt idx="35996">
                  <c:v>1.7483620000000001E-5</c:v>
                </c:pt>
                <c:pt idx="35997">
                  <c:v>1.7482E-5</c:v>
                </c:pt>
                <c:pt idx="35998">
                  <c:v>1.748065E-5</c:v>
                </c:pt>
                <c:pt idx="35999">
                  <c:v>1.7479039999999999E-5</c:v>
                </c:pt>
                <c:pt idx="36000">
                  <c:v>1.7477439999999999E-5</c:v>
                </c:pt>
                <c:pt idx="36001">
                  <c:v>1.7475680000000001E-5</c:v>
                </c:pt>
                <c:pt idx="36002">
                  <c:v>1.7474139999999999E-5</c:v>
                </c:pt>
                <c:pt idx="36003">
                  <c:v>1.7472480000000001E-5</c:v>
                </c:pt>
                <c:pt idx="36004">
                  <c:v>1.747096E-5</c:v>
                </c:pt>
                <c:pt idx="36005">
                  <c:v>1.746926E-5</c:v>
                </c:pt>
                <c:pt idx="36006">
                  <c:v>1.7467540000000001E-5</c:v>
                </c:pt>
                <c:pt idx="36007">
                  <c:v>1.746607E-5</c:v>
                </c:pt>
                <c:pt idx="36008">
                  <c:v>1.7464499999999999E-5</c:v>
                </c:pt>
                <c:pt idx="36009">
                  <c:v>1.7462840000000001E-5</c:v>
                </c:pt>
                <c:pt idx="36010">
                  <c:v>1.7461359999999999E-5</c:v>
                </c:pt>
                <c:pt idx="36011">
                  <c:v>1.7459759999999999E-5</c:v>
                </c:pt>
                <c:pt idx="36012">
                  <c:v>1.7458159999999999E-5</c:v>
                </c:pt>
                <c:pt idx="36013">
                  <c:v>1.7456569999999999E-5</c:v>
                </c:pt>
                <c:pt idx="36014">
                  <c:v>1.745493E-5</c:v>
                </c:pt>
                <c:pt idx="36015">
                  <c:v>1.7453509999999999E-5</c:v>
                </c:pt>
                <c:pt idx="36016">
                  <c:v>1.7451990000000001E-5</c:v>
                </c:pt>
                <c:pt idx="36017">
                  <c:v>1.7450309999999999E-5</c:v>
                </c:pt>
                <c:pt idx="36018">
                  <c:v>1.744869E-5</c:v>
                </c:pt>
                <c:pt idx="36019">
                  <c:v>1.7447010000000002E-5</c:v>
                </c:pt>
                <c:pt idx="36020">
                  <c:v>1.7445410000000001E-5</c:v>
                </c:pt>
                <c:pt idx="36021">
                  <c:v>1.7443829999999999E-5</c:v>
                </c:pt>
                <c:pt idx="36022">
                  <c:v>1.744234E-5</c:v>
                </c:pt>
                <c:pt idx="36023">
                  <c:v>1.7440810000000001E-5</c:v>
                </c:pt>
                <c:pt idx="36024">
                  <c:v>1.7439310000000002E-5</c:v>
                </c:pt>
                <c:pt idx="36025">
                  <c:v>1.7437729999999999E-5</c:v>
                </c:pt>
                <c:pt idx="36026">
                  <c:v>1.7436150000000001E-5</c:v>
                </c:pt>
                <c:pt idx="36027">
                  <c:v>1.7434510000000001E-5</c:v>
                </c:pt>
                <c:pt idx="36028">
                  <c:v>1.7433060000000001E-5</c:v>
                </c:pt>
                <c:pt idx="36029">
                  <c:v>1.7431450000000001E-5</c:v>
                </c:pt>
                <c:pt idx="36030">
                  <c:v>1.7429919999999999E-5</c:v>
                </c:pt>
                <c:pt idx="36031">
                  <c:v>1.742824E-5</c:v>
                </c:pt>
                <c:pt idx="36032">
                  <c:v>1.742675E-5</c:v>
                </c:pt>
                <c:pt idx="36033">
                  <c:v>1.7425129999999999E-5</c:v>
                </c:pt>
                <c:pt idx="36034">
                  <c:v>1.74236E-5</c:v>
                </c:pt>
                <c:pt idx="36035">
                  <c:v>1.7421979999999999E-5</c:v>
                </c:pt>
                <c:pt idx="36036">
                  <c:v>1.7420529999999999E-5</c:v>
                </c:pt>
                <c:pt idx="36037">
                  <c:v>1.7418920000000002E-5</c:v>
                </c:pt>
                <c:pt idx="36038">
                  <c:v>1.74174E-5</c:v>
                </c:pt>
                <c:pt idx="36039">
                  <c:v>1.7415710000000001E-5</c:v>
                </c:pt>
                <c:pt idx="36040">
                  <c:v>1.7414229999999999E-5</c:v>
                </c:pt>
                <c:pt idx="36041">
                  <c:v>1.741255E-5</c:v>
                </c:pt>
                <c:pt idx="36042">
                  <c:v>1.7411070000000001E-5</c:v>
                </c:pt>
                <c:pt idx="36043">
                  <c:v>1.7409429999999998E-5</c:v>
                </c:pt>
                <c:pt idx="36044">
                  <c:v>1.740814E-5</c:v>
                </c:pt>
                <c:pt idx="36045">
                  <c:v>1.740659E-5</c:v>
                </c:pt>
                <c:pt idx="36046">
                  <c:v>1.7405169999999999E-5</c:v>
                </c:pt>
                <c:pt idx="36047">
                  <c:v>1.7403529999999999E-5</c:v>
                </c:pt>
                <c:pt idx="36048">
                  <c:v>1.740185E-5</c:v>
                </c:pt>
                <c:pt idx="36049">
                  <c:v>1.7400410000000001E-5</c:v>
                </c:pt>
                <c:pt idx="36050">
                  <c:v>1.7398760000000001E-5</c:v>
                </c:pt>
                <c:pt idx="36051">
                  <c:v>1.7397220000000001E-5</c:v>
                </c:pt>
                <c:pt idx="36052">
                  <c:v>1.7395529999999998E-5</c:v>
                </c:pt>
                <c:pt idx="36053">
                  <c:v>1.739415E-5</c:v>
                </c:pt>
                <c:pt idx="36054">
                  <c:v>1.739255E-5</c:v>
                </c:pt>
                <c:pt idx="36055">
                  <c:v>1.7391079999999999E-5</c:v>
                </c:pt>
                <c:pt idx="36056">
                  <c:v>1.7389389999999999E-5</c:v>
                </c:pt>
                <c:pt idx="36057">
                  <c:v>1.7387939999999999E-5</c:v>
                </c:pt>
                <c:pt idx="36058">
                  <c:v>1.7386339999999999E-5</c:v>
                </c:pt>
                <c:pt idx="36059">
                  <c:v>1.738494E-5</c:v>
                </c:pt>
                <c:pt idx="36060">
                  <c:v>1.7383220000000001E-5</c:v>
                </c:pt>
                <c:pt idx="36061">
                  <c:v>1.73818E-5</c:v>
                </c:pt>
                <c:pt idx="36062">
                  <c:v>1.738015E-5</c:v>
                </c:pt>
                <c:pt idx="36063">
                  <c:v>1.7378720000000002E-5</c:v>
                </c:pt>
                <c:pt idx="36064">
                  <c:v>1.73771E-5</c:v>
                </c:pt>
                <c:pt idx="36065">
                  <c:v>1.737579E-5</c:v>
                </c:pt>
                <c:pt idx="36066">
                  <c:v>1.7374169999999998E-5</c:v>
                </c:pt>
                <c:pt idx="36067">
                  <c:v>1.7372669999999998E-5</c:v>
                </c:pt>
                <c:pt idx="36068">
                  <c:v>1.737099E-5</c:v>
                </c:pt>
                <c:pt idx="36069">
                  <c:v>1.7369579999999999E-5</c:v>
                </c:pt>
                <c:pt idx="36070">
                  <c:v>1.7368060000000001E-5</c:v>
                </c:pt>
                <c:pt idx="36071">
                  <c:v>1.7366660000000002E-5</c:v>
                </c:pt>
                <c:pt idx="36072">
                  <c:v>1.736514E-5</c:v>
                </c:pt>
                <c:pt idx="36073">
                  <c:v>1.7363500000000001E-5</c:v>
                </c:pt>
                <c:pt idx="36074">
                  <c:v>1.7361779999999999E-5</c:v>
                </c:pt>
                <c:pt idx="36075">
                  <c:v>1.736024E-5</c:v>
                </c:pt>
                <c:pt idx="36076">
                  <c:v>1.735855E-5</c:v>
                </c:pt>
                <c:pt idx="36077">
                  <c:v>1.7357020000000001E-5</c:v>
                </c:pt>
                <c:pt idx="36078">
                  <c:v>1.7355470000000001E-5</c:v>
                </c:pt>
                <c:pt idx="36079">
                  <c:v>1.7354110000000001E-5</c:v>
                </c:pt>
                <c:pt idx="36080">
                  <c:v>1.7352600000000001E-5</c:v>
                </c:pt>
                <c:pt idx="36081">
                  <c:v>1.7351110000000001E-5</c:v>
                </c:pt>
                <c:pt idx="36082">
                  <c:v>1.7349619999999999E-5</c:v>
                </c:pt>
                <c:pt idx="36083">
                  <c:v>1.734813E-5</c:v>
                </c:pt>
                <c:pt idx="36084">
                  <c:v>1.7346560000000002E-5</c:v>
                </c:pt>
                <c:pt idx="36085">
                  <c:v>1.7344950000000001E-5</c:v>
                </c:pt>
                <c:pt idx="36086">
                  <c:v>1.734339E-5</c:v>
                </c:pt>
                <c:pt idx="36087">
                  <c:v>1.7341719999999998E-5</c:v>
                </c:pt>
                <c:pt idx="36088">
                  <c:v>1.7340369999999999E-5</c:v>
                </c:pt>
                <c:pt idx="36089">
                  <c:v>1.7338769999999999E-5</c:v>
                </c:pt>
                <c:pt idx="36090">
                  <c:v>1.7337360000000002E-5</c:v>
                </c:pt>
                <c:pt idx="36091">
                  <c:v>1.7335760000000002E-5</c:v>
                </c:pt>
                <c:pt idx="36092">
                  <c:v>1.7334469999999999E-5</c:v>
                </c:pt>
                <c:pt idx="36093">
                  <c:v>1.733288E-5</c:v>
                </c:pt>
                <c:pt idx="36094">
                  <c:v>1.7331369999999999E-5</c:v>
                </c:pt>
                <c:pt idx="36095">
                  <c:v>1.732973E-5</c:v>
                </c:pt>
                <c:pt idx="36096">
                  <c:v>1.7328060000000002E-5</c:v>
                </c:pt>
                <c:pt idx="36097">
                  <c:v>1.732663E-5</c:v>
                </c:pt>
                <c:pt idx="36098">
                  <c:v>1.7325019999999999E-5</c:v>
                </c:pt>
                <c:pt idx="36099">
                  <c:v>1.7323609999999999E-5</c:v>
                </c:pt>
                <c:pt idx="36100">
                  <c:v>1.7321959999999998E-5</c:v>
                </c:pt>
                <c:pt idx="36101">
                  <c:v>1.7320519999999999E-5</c:v>
                </c:pt>
                <c:pt idx="36102">
                  <c:v>1.731903E-5</c:v>
                </c:pt>
                <c:pt idx="36103">
                  <c:v>1.7317640000000001E-5</c:v>
                </c:pt>
                <c:pt idx="36104">
                  <c:v>1.7316009999999999E-5</c:v>
                </c:pt>
                <c:pt idx="36105">
                  <c:v>1.731453E-5</c:v>
                </c:pt>
                <c:pt idx="36106">
                  <c:v>1.731293E-5</c:v>
                </c:pt>
                <c:pt idx="36107">
                  <c:v>1.7311449999999998E-5</c:v>
                </c:pt>
                <c:pt idx="36108">
                  <c:v>1.730978E-5</c:v>
                </c:pt>
                <c:pt idx="36109">
                  <c:v>1.7308409999999999E-5</c:v>
                </c:pt>
                <c:pt idx="36110">
                  <c:v>1.7306799999999998E-5</c:v>
                </c:pt>
                <c:pt idx="36111">
                  <c:v>1.7305340000000001E-5</c:v>
                </c:pt>
                <c:pt idx="36112">
                  <c:v>1.730367E-5</c:v>
                </c:pt>
                <c:pt idx="36113">
                  <c:v>1.7302280000000001E-5</c:v>
                </c:pt>
                <c:pt idx="36114">
                  <c:v>1.730077E-5</c:v>
                </c:pt>
                <c:pt idx="36115">
                  <c:v>1.7299430000000001E-5</c:v>
                </c:pt>
                <c:pt idx="36116">
                  <c:v>1.7297849999999999E-5</c:v>
                </c:pt>
                <c:pt idx="36117">
                  <c:v>1.7296230000000001E-5</c:v>
                </c:pt>
                <c:pt idx="36118">
                  <c:v>1.7294799999999999E-5</c:v>
                </c:pt>
                <c:pt idx="36119">
                  <c:v>1.729326E-5</c:v>
                </c:pt>
                <c:pt idx="36120">
                  <c:v>1.729161E-5</c:v>
                </c:pt>
                <c:pt idx="36121">
                  <c:v>1.7290040000000002E-5</c:v>
                </c:pt>
                <c:pt idx="36122">
                  <c:v>1.7288440000000001E-5</c:v>
                </c:pt>
                <c:pt idx="36123">
                  <c:v>1.7287030000000001E-5</c:v>
                </c:pt>
                <c:pt idx="36124">
                  <c:v>1.7285380000000001E-5</c:v>
                </c:pt>
                <c:pt idx="36125">
                  <c:v>1.728401E-5</c:v>
                </c:pt>
                <c:pt idx="36126">
                  <c:v>1.7282489999999999E-5</c:v>
                </c:pt>
                <c:pt idx="36127">
                  <c:v>1.7281070000000001E-5</c:v>
                </c:pt>
                <c:pt idx="36128">
                  <c:v>1.727951E-5</c:v>
                </c:pt>
                <c:pt idx="36129">
                  <c:v>1.7278070000000001E-5</c:v>
                </c:pt>
                <c:pt idx="36130">
                  <c:v>1.727651E-5</c:v>
                </c:pt>
                <c:pt idx="36131">
                  <c:v>1.727495E-5</c:v>
                </c:pt>
                <c:pt idx="36132">
                  <c:v>1.727335E-5</c:v>
                </c:pt>
                <c:pt idx="36133">
                  <c:v>1.72718E-5</c:v>
                </c:pt>
                <c:pt idx="36134">
                  <c:v>1.7270289999999999E-5</c:v>
                </c:pt>
                <c:pt idx="36135">
                  <c:v>1.7268680000000002E-5</c:v>
                </c:pt>
                <c:pt idx="36136">
                  <c:v>1.7267289999999999E-5</c:v>
                </c:pt>
                <c:pt idx="36137">
                  <c:v>1.726571E-5</c:v>
                </c:pt>
                <c:pt idx="36138">
                  <c:v>1.7264260000000001E-5</c:v>
                </c:pt>
                <c:pt idx="36139">
                  <c:v>1.726265E-5</c:v>
                </c:pt>
                <c:pt idx="36140">
                  <c:v>1.726125E-5</c:v>
                </c:pt>
                <c:pt idx="36141">
                  <c:v>1.7259770000000002E-5</c:v>
                </c:pt>
                <c:pt idx="36142">
                  <c:v>1.725839E-5</c:v>
                </c:pt>
                <c:pt idx="36143">
                  <c:v>1.7256769999999998E-5</c:v>
                </c:pt>
                <c:pt idx="36144">
                  <c:v>1.7255160000000001E-5</c:v>
                </c:pt>
                <c:pt idx="36145">
                  <c:v>1.725365E-5</c:v>
                </c:pt>
                <c:pt idx="36146">
                  <c:v>1.7252E-5</c:v>
                </c:pt>
                <c:pt idx="36147">
                  <c:v>1.72506E-5</c:v>
                </c:pt>
                <c:pt idx="36148">
                  <c:v>1.7248970000000002E-5</c:v>
                </c:pt>
                <c:pt idx="36149">
                  <c:v>1.7247560000000001E-5</c:v>
                </c:pt>
                <c:pt idx="36150">
                  <c:v>1.7245969999999998E-5</c:v>
                </c:pt>
                <c:pt idx="36151">
                  <c:v>1.724463E-5</c:v>
                </c:pt>
                <c:pt idx="36152">
                  <c:v>1.7243060000000002E-5</c:v>
                </c:pt>
                <c:pt idx="36153">
                  <c:v>1.724159E-5</c:v>
                </c:pt>
                <c:pt idx="36154">
                  <c:v>1.7240019999999999E-5</c:v>
                </c:pt>
                <c:pt idx="36155">
                  <c:v>1.7238640000000001E-5</c:v>
                </c:pt>
                <c:pt idx="36156">
                  <c:v>1.7237100000000001E-5</c:v>
                </c:pt>
                <c:pt idx="36157">
                  <c:v>1.723553E-5</c:v>
                </c:pt>
                <c:pt idx="36158">
                  <c:v>1.723389E-5</c:v>
                </c:pt>
                <c:pt idx="36159">
                  <c:v>1.7232369999999999E-5</c:v>
                </c:pt>
                <c:pt idx="36160">
                  <c:v>1.723079E-5</c:v>
                </c:pt>
                <c:pt idx="36161">
                  <c:v>1.7229319999999999E-5</c:v>
                </c:pt>
                <c:pt idx="36162">
                  <c:v>1.722773E-5</c:v>
                </c:pt>
                <c:pt idx="36163">
                  <c:v>1.7226200000000001E-5</c:v>
                </c:pt>
                <c:pt idx="36164">
                  <c:v>1.7224600000000001E-5</c:v>
                </c:pt>
                <c:pt idx="36165">
                  <c:v>1.722327E-5</c:v>
                </c:pt>
                <c:pt idx="36166">
                  <c:v>1.7221690000000001E-5</c:v>
                </c:pt>
                <c:pt idx="36167">
                  <c:v>1.722027E-5</c:v>
                </c:pt>
                <c:pt idx="36168">
                  <c:v>1.7218790000000001E-5</c:v>
                </c:pt>
                <c:pt idx="36169">
                  <c:v>1.7217150000000002E-5</c:v>
                </c:pt>
                <c:pt idx="36170">
                  <c:v>1.721577E-5</c:v>
                </c:pt>
                <c:pt idx="36171">
                  <c:v>1.7214249999999999E-5</c:v>
                </c:pt>
                <c:pt idx="36172">
                  <c:v>1.7212749999999999E-5</c:v>
                </c:pt>
                <c:pt idx="36173">
                  <c:v>1.7211180000000001E-5</c:v>
                </c:pt>
                <c:pt idx="36174">
                  <c:v>1.7209749999999999E-5</c:v>
                </c:pt>
                <c:pt idx="36175">
                  <c:v>1.7208130000000001E-5</c:v>
                </c:pt>
                <c:pt idx="36176">
                  <c:v>1.7206540000000001E-5</c:v>
                </c:pt>
                <c:pt idx="36177">
                  <c:v>1.720492E-5</c:v>
                </c:pt>
                <c:pt idx="36178">
                  <c:v>1.7203490000000002E-5</c:v>
                </c:pt>
                <c:pt idx="36179">
                  <c:v>1.7201949999999999E-5</c:v>
                </c:pt>
                <c:pt idx="36180">
                  <c:v>1.720041E-5</c:v>
                </c:pt>
                <c:pt idx="36181">
                  <c:v>1.7198930000000001E-5</c:v>
                </c:pt>
                <c:pt idx="36182">
                  <c:v>1.719751E-5</c:v>
                </c:pt>
                <c:pt idx="36183">
                  <c:v>1.719606E-5</c:v>
                </c:pt>
                <c:pt idx="36184">
                  <c:v>1.719456E-5</c:v>
                </c:pt>
                <c:pt idx="36185">
                  <c:v>1.7193070000000001E-5</c:v>
                </c:pt>
                <c:pt idx="36186">
                  <c:v>1.7191439999999999E-5</c:v>
                </c:pt>
                <c:pt idx="36187">
                  <c:v>1.719001E-5</c:v>
                </c:pt>
                <c:pt idx="36188">
                  <c:v>1.7188439999999999E-5</c:v>
                </c:pt>
                <c:pt idx="36189">
                  <c:v>1.7186749999999999E-5</c:v>
                </c:pt>
                <c:pt idx="36190">
                  <c:v>1.7185249999999999E-5</c:v>
                </c:pt>
                <c:pt idx="36191">
                  <c:v>1.718356E-5</c:v>
                </c:pt>
                <c:pt idx="36192">
                  <c:v>1.7182170000000001E-5</c:v>
                </c:pt>
                <c:pt idx="36193">
                  <c:v>1.718061E-5</c:v>
                </c:pt>
                <c:pt idx="36194">
                  <c:v>1.7179270000000001E-5</c:v>
                </c:pt>
                <c:pt idx="36195">
                  <c:v>1.7177770000000001E-5</c:v>
                </c:pt>
                <c:pt idx="36196">
                  <c:v>1.717644E-5</c:v>
                </c:pt>
                <c:pt idx="36197">
                  <c:v>1.717484E-5</c:v>
                </c:pt>
                <c:pt idx="36198">
                  <c:v>1.7173350000000001E-5</c:v>
                </c:pt>
                <c:pt idx="36199">
                  <c:v>1.717165E-5</c:v>
                </c:pt>
                <c:pt idx="36200">
                  <c:v>1.717015E-5</c:v>
                </c:pt>
                <c:pt idx="36201">
                  <c:v>1.7168610000000001E-5</c:v>
                </c:pt>
                <c:pt idx="36202">
                  <c:v>1.7167229999999999E-5</c:v>
                </c:pt>
                <c:pt idx="36203">
                  <c:v>1.716569E-5</c:v>
                </c:pt>
                <c:pt idx="36204">
                  <c:v>1.716414E-5</c:v>
                </c:pt>
                <c:pt idx="36205">
                  <c:v>1.7162550000000001E-5</c:v>
                </c:pt>
                <c:pt idx="36206">
                  <c:v>1.7160969999999998E-5</c:v>
                </c:pt>
                <c:pt idx="36207">
                  <c:v>1.7159469999999999E-5</c:v>
                </c:pt>
                <c:pt idx="36208">
                  <c:v>1.7157910000000001E-5</c:v>
                </c:pt>
                <c:pt idx="36209">
                  <c:v>1.715649E-5</c:v>
                </c:pt>
                <c:pt idx="36210">
                  <c:v>1.715489E-5</c:v>
                </c:pt>
                <c:pt idx="36211">
                  <c:v>1.7153509999999998E-5</c:v>
                </c:pt>
                <c:pt idx="36212">
                  <c:v>1.7151959999999998E-5</c:v>
                </c:pt>
                <c:pt idx="36213">
                  <c:v>1.7150459999999998E-5</c:v>
                </c:pt>
                <c:pt idx="36214">
                  <c:v>1.7148819999999999E-5</c:v>
                </c:pt>
                <c:pt idx="36215">
                  <c:v>1.7147469999999999E-5</c:v>
                </c:pt>
                <c:pt idx="36216">
                  <c:v>1.7145890000000001E-5</c:v>
                </c:pt>
                <c:pt idx="36217">
                  <c:v>1.714447E-5</c:v>
                </c:pt>
                <c:pt idx="36218">
                  <c:v>1.7142850000000001E-5</c:v>
                </c:pt>
                <c:pt idx="36219">
                  <c:v>1.714138E-5</c:v>
                </c:pt>
                <c:pt idx="36220">
                  <c:v>1.7139759999999999E-5</c:v>
                </c:pt>
                <c:pt idx="36221">
                  <c:v>1.713833E-5</c:v>
                </c:pt>
                <c:pt idx="36222">
                  <c:v>1.7136740000000001E-5</c:v>
                </c:pt>
                <c:pt idx="36223">
                  <c:v>1.713527E-5</c:v>
                </c:pt>
                <c:pt idx="36224">
                  <c:v>1.7133640000000001E-5</c:v>
                </c:pt>
                <c:pt idx="36225">
                  <c:v>1.7132069999999999E-5</c:v>
                </c:pt>
                <c:pt idx="36226">
                  <c:v>1.7130409999999999E-5</c:v>
                </c:pt>
                <c:pt idx="36227">
                  <c:v>1.7129009999999999E-5</c:v>
                </c:pt>
                <c:pt idx="36228">
                  <c:v>1.712743E-5</c:v>
                </c:pt>
                <c:pt idx="36229">
                  <c:v>1.7126049999999998E-5</c:v>
                </c:pt>
                <c:pt idx="36230">
                  <c:v>1.7124559999999999E-5</c:v>
                </c:pt>
                <c:pt idx="36231">
                  <c:v>1.7123109999999999E-5</c:v>
                </c:pt>
                <c:pt idx="36232">
                  <c:v>1.7121549999999999E-5</c:v>
                </c:pt>
                <c:pt idx="36233">
                  <c:v>1.7120270000000001E-5</c:v>
                </c:pt>
                <c:pt idx="36234">
                  <c:v>1.7118699999999999E-5</c:v>
                </c:pt>
                <c:pt idx="36235">
                  <c:v>1.7117139999999999E-5</c:v>
                </c:pt>
                <c:pt idx="36236">
                  <c:v>1.711547E-5</c:v>
                </c:pt>
                <c:pt idx="36237">
                  <c:v>1.7113980000000001E-5</c:v>
                </c:pt>
                <c:pt idx="36238">
                  <c:v>1.7112390000000002E-5</c:v>
                </c:pt>
                <c:pt idx="36239">
                  <c:v>1.711096E-5</c:v>
                </c:pt>
                <c:pt idx="36240">
                  <c:v>1.7109389999999998E-5</c:v>
                </c:pt>
                <c:pt idx="36241">
                  <c:v>1.710786E-5</c:v>
                </c:pt>
                <c:pt idx="36242">
                  <c:v>1.7106239999999998E-5</c:v>
                </c:pt>
                <c:pt idx="36243">
                  <c:v>1.7104849999999999E-5</c:v>
                </c:pt>
                <c:pt idx="36244">
                  <c:v>1.7103389999999999E-5</c:v>
                </c:pt>
                <c:pt idx="36245">
                  <c:v>1.7101820000000001E-5</c:v>
                </c:pt>
                <c:pt idx="36246">
                  <c:v>1.7100180000000001E-5</c:v>
                </c:pt>
                <c:pt idx="36247">
                  <c:v>1.7098839999999999E-5</c:v>
                </c:pt>
                <c:pt idx="36248">
                  <c:v>1.7097429999999999E-5</c:v>
                </c:pt>
                <c:pt idx="36249">
                  <c:v>1.7095870000000001E-5</c:v>
                </c:pt>
                <c:pt idx="36250">
                  <c:v>1.7094279999999999E-5</c:v>
                </c:pt>
                <c:pt idx="36251">
                  <c:v>1.7092760000000001E-5</c:v>
                </c:pt>
                <c:pt idx="36252">
                  <c:v>1.709106E-5</c:v>
                </c:pt>
                <c:pt idx="36253">
                  <c:v>1.7089689999999999E-5</c:v>
                </c:pt>
                <c:pt idx="36254">
                  <c:v>1.7088160000000001E-5</c:v>
                </c:pt>
                <c:pt idx="36255">
                  <c:v>1.7086489999999999E-5</c:v>
                </c:pt>
                <c:pt idx="36256">
                  <c:v>1.7085E-5</c:v>
                </c:pt>
                <c:pt idx="36257">
                  <c:v>1.7083370000000001E-5</c:v>
                </c:pt>
                <c:pt idx="36258">
                  <c:v>1.7081920000000001E-5</c:v>
                </c:pt>
                <c:pt idx="36259">
                  <c:v>1.7080420000000001E-5</c:v>
                </c:pt>
                <c:pt idx="36260">
                  <c:v>1.707914E-5</c:v>
                </c:pt>
                <c:pt idx="36261">
                  <c:v>1.707764E-5</c:v>
                </c:pt>
                <c:pt idx="36262">
                  <c:v>1.7076060000000001E-5</c:v>
                </c:pt>
                <c:pt idx="36263">
                  <c:v>1.7074569999999999E-5</c:v>
                </c:pt>
                <c:pt idx="36264">
                  <c:v>1.7072960000000001E-5</c:v>
                </c:pt>
                <c:pt idx="36265">
                  <c:v>1.70713E-5</c:v>
                </c:pt>
                <c:pt idx="36266">
                  <c:v>1.7069869999999999E-5</c:v>
                </c:pt>
                <c:pt idx="36267">
                  <c:v>1.7068279999999999E-5</c:v>
                </c:pt>
                <c:pt idx="36268">
                  <c:v>1.706669E-5</c:v>
                </c:pt>
                <c:pt idx="36269">
                  <c:v>1.7065319999999999E-5</c:v>
                </c:pt>
                <c:pt idx="36270">
                  <c:v>1.7063779999999999E-5</c:v>
                </c:pt>
                <c:pt idx="36271">
                  <c:v>1.7062369999999999E-5</c:v>
                </c:pt>
                <c:pt idx="36272">
                  <c:v>1.7060800000000001E-5</c:v>
                </c:pt>
                <c:pt idx="36273">
                  <c:v>1.7059309999999998E-5</c:v>
                </c:pt>
                <c:pt idx="36274">
                  <c:v>1.7057700000000001E-5</c:v>
                </c:pt>
                <c:pt idx="36275">
                  <c:v>1.7056209999999998E-5</c:v>
                </c:pt>
                <c:pt idx="36276">
                  <c:v>1.7054600000000001E-5</c:v>
                </c:pt>
                <c:pt idx="36277">
                  <c:v>1.7053119999999999E-5</c:v>
                </c:pt>
                <c:pt idx="36278">
                  <c:v>1.705149E-5</c:v>
                </c:pt>
                <c:pt idx="36279">
                  <c:v>1.705003E-5</c:v>
                </c:pt>
                <c:pt idx="36280">
                  <c:v>1.704848E-5</c:v>
                </c:pt>
                <c:pt idx="36281">
                  <c:v>1.7047140000000001E-5</c:v>
                </c:pt>
                <c:pt idx="36282">
                  <c:v>1.704567E-5</c:v>
                </c:pt>
                <c:pt idx="36283">
                  <c:v>1.7044199999999999E-5</c:v>
                </c:pt>
                <c:pt idx="36284">
                  <c:v>1.704257E-5</c:v>
                </c:pt>
                <c:pt idx="36285">
                  <c:v>1.7041209999999999E-5</c:v>
                </c:pt>
                <c:pt idx="36286">
                  <c:v>1.7039599999999999E-5</c:v>
                </c:pt>
                <c:pt idx="36287">
                  <c:v>1.7038030000000001E-5</c:v>
                </c:pt>
                <c:pt idx="36288">
                  <c:v>1.703637E-5</c:v>
                </c:pt>
                <c:pt idx="36289">
                  <c:v>1.7034849999999998E-5</c:v>
                </c:pt>
                <c:pt idx="36290">
                  <c:v>1.7033299999999998E-5</c:v>
                </c:pt>
                <c:pt idx="36291">
                  <c:v>1.7031709999999999E-5</c:v>
                </c:pt>
                <c:pt idx="36292">
                  <c:v>1.7030299999999999E-5</c:v>
                </c:pt>
                <c:pt idx="36293">
                  <c:v>1.702868E-5</c:v>
                </c:pt>
                <c:pt idx="36294">
                  <c:v>1.7027280000000001E-5</c:v>
                </c:pt>
                <c:pt idx="36295">
                  <c:v>1.7025659999999999E-5</c:v>
                </c:pt>
                <c:pt idx="36296">
                  <c:v>1.7024230000000001E-5</c:v>
                </c:pt>
                <c:pt idx="36297">
                  <c:v>1.7022640000000001E-5</c:v>
                </c:pt>
                <c:pt idx="36298">
                  <c:v>1.7021349999999999E-5</c:v>
                </c:pt>
                <c:pt idx="36299">
                  <c:v>1.7019770000000001E-5</c:v>
                </c:pt>
                <c:pt idx="36300">
                  <c:v>1.7018289999999999E-5</c:v>
                </c:pt>
                <c:pt idx="36301">
                  <c:v>1.7016630000000001E-5</c:v>
                </c:pt>
                <c:pt idx="36302">
                  <c:v>1.7015170000000001E-5</c:v>
                </c:pt>
                <c:pt idx="36303">
                  <c:v>1.7013630000000001E-5</c:v>
                </c:pt>
                <c:pt idx="36304">
                  <c:v>1.7012220000000001E-5</c:v>
                </c:pt>
                <c:pt idx="36305">
                  <c:v>1.7010589999999999E-5</c:v>
                </c:pt>
                <c:pt idx="36306">
                  <c:v>1.700906E-5</c:v>
                </c:pt>
                <c:pt idx="36307">
                  <c:v>1.7007389999999998E-5</c:v>
                </c:pt>
                <c:pt idx="36308">
                  <c:v>1.7005949999999999E-5</c:v>
                </c:pt>
                <c:pt idx="36309">
                  <c:v>1.7004339999999999E-5</c:v>
                </c:pt>
                <c:pt idx="36310">
                  <c:v>1.7002839999999999E-5</c:v>
                </c:pt>
                <c:pt idx="36311">
                  <c:v>1.70014E-5</c:v>
                </c:pt>
                <c:pt idx="36312">
                  <c:v>1.699985E-5</c:v>
                </c:pt>
                <c:pt idx="36313">
                  <c:v>1.6998489999999999E-5</c:v>
                </c:pt>
                <c:pt idx="36314">
                  <c:v>1.69969E-5</c:v>
                </c:pt>
                <c:pt idx="36315">
                  <c:v>1.6995389999999999E-5</c:v>
                </c:pt>
                <c:pt idx="36316">
                  <c:v>1.6993720000000001E-5</c:v>
                </c:pt>
                <c:pt idx="36317">
                  <c:v>1.6992279999999999E-5</c:v>
                </c:pt>
                <c:pt idx="36318">
                  <c:v>1.6990720000000001E-5</c:v>
                </c:pt>
                <c:pt idx="36319">
                  <c:v>1.6989239999999999E-5</c:v>
                </c:pt>
                <c:pt idx="36320">
                  <c:v>1.69876E-5</c:v>
                </c:pt>
                <c:pt idx="36321">
                  <c:v>1.698595E-5</c:v>
                </c:pt>
                <c:pt idx="36322">
                  <c:v>1.6984539999999999E-5</c:v>
                </c:pt>
                <c:pt idx="36323">
                  <c:v>1.6983E-5</c:v>
                </c:pt>
                <c:pt idx="36324">
                  <c:v>1.6981439999999999E-5</c:v>
                </c:pt>
                <c:pt idx="36325">
                  <c:v>1.6980070000000002E-5</c:v>
                </c:pt>
                <c:pt idx="36326">
                  <c:v>1.697854E-5</c:v>
                </c:pt>
                <c:pt idx="36327">
                  <c:v>1.69771E-5</c:v>
                </c:pt>
                <c:pt idx="36328">
                  <c:v>1.697554E-5</c:v>
                </c:pt>
                <c:pt idx="36329">
                  <c:v>1.6974110000000001E-5</c:v>
                </c:pt>
                <c:pt idx="36330">
                  <c:v>1.697254E-5</c:v>
                </c:pt>
                <c:pt idx="36331">
                  <c:v>1.697094E-5</c:v>
                </c:pt>
                <c:pt idx="36332">
                  <c:v>1.696925E-5</c:v>
                </c:pt>
                <c:pt idx="36333">
                  <c:v>1.6967779999999999E-5</c:v>
                </c:pt>
                <c:pt idx="36334">
                  <c:v>1.6966220000000002E-5</c:v>
                </c:pt>
                <c:pt idx="36335">
                  <c:v>1.6964589999999999E-5</c:v>
                </c:pt>
                <c:pt idx="36336">
                  <c:v>1.6963179999999999E-5</c:v>
                </c:pt>
                <c:pt idx="36337">
                  <c:v>1.6961579999999999E-5</c:v>
                </c:pt>
                <c:pt idx="36338">
                  <c:v>1.696019E-5</c:v>
                </c:pt>
                <c:pt idx="36339">
                  <c:v>1.695864E-5</c:v>
                </c:pt>
                <c:pt idx="36340">
                  <c:v>1.6957219999999999E-5</c:v>
                </c:pt>
                <c:pt idx="36341">
                  <c:v>1.695564E-5</c:v>
                </c:pt>
                <c:pt idx="36342">
                  <c:v>1.6954219999999999E-5</c:v>
                </c:pt>
                <c:pt idx="36343">
                  <c:v>1.6952600000000001E-5</c:v>
                </c:pt>
                <c:pt idx="36344">
                  <c:v>1.6951109999999998E-5</c:v>
                </c:pt>
                <c:pt idx="36345">
                  <c:v>1.694948E-5</c:v>
                </c:pt>
                <c:pt idx="36346">
                  <c:v>1.6948000000000001E-5</c:v>
                </c:pt>
                <c:pt idx="36347">
                  <c:v>1.6946459999999998E-5</c:v>
                </c:pt>
                <c:pt idx="36348">
                  <c:v>1.6945019999999999E-5</c:v>
                </c:pt>
                <c:pt idx="36349">
                  <c:v>1.694348E-5</c:v>
                </c:pt>
                <c:pt idx="36350">
                  <c:v>1.694188E-5</c:v>
                </c:pt>
                <c:pt idx="36351">
                  <c:v>1.694023E-5</c:v>
                </c:pt>
                <c:pt idx="36352">
                  <c:v>1.6938800000000001E-5</c:v>
                </c:pt>
                <c:pt idx="36353">
                  <c:v>1.6937250000000001E-5</c:v>
                </c:pt>
                <c:pt idx="36354">
                  <c:v>1.6935650000000001E-5</c:v>
                </c:pt>
                <c:pt idx="36355">
                  <c:v>1.6934259999999999E-5</c:v>
                </c:pt>
                <c:pt idx="36356">
                  <c:v>1.6932709999999999E-5</c:v>
                </c:pt>
                <c:pt idx="36357">
                  <c:v>1.693132E-5</c:v>
                </c:pt>
                <c:pt idx="36358">
                  <c:v>1.692973E-5</c:v>
                </c:pt>
                <c:pt idx="36359">
                  <c:v>1.6928240000000001E-5</c:v>
                </c:pt>
                <c:pt idx="36360">
                  <c:v>1.6926590000000001E-5</c:v>
                </c:pt>
                <c:pt idx="36361">
                  <c:v>1.6925140000000001E-5</c:v>
                </c:pt>
                <c:pt idx="36362">
                  <c:v>1.6923599999999998E-5</c:v>
                </c:pt>
                <c:pt idx="36363">
                  <c:v>1.692197E-5</c:v>
                </c:pt>
                <c:pt idx="36364">
                  <c:v>1.692048E-5</c:v>
                </c:pt>
                <c:pt idx="36365">
                  <c:v>1.6918890000000001E-5</c:v>
                </c:pt>
                <c:pt idx="36366">
                  <c:v>1.6917399999999998E-5</c:v>
                </c:pt>
                <c:pt idx="36367">
                  <c:v>1.6915750000000001E-5</c:v>
                </c:pt>
                <c:pt idx="36368">
                  <c:v>1.6914340000000001E-5</c:v>
                </c:pt>
                <c:pt idx="36369">
                  <c:v>1.6912809999999999E-5</c:v>
                </c:pt>
                <c:pt idx="36370">
                  <c:v>1.6911440000000002E-5</c:v>
                </c:pt>
                <c:pt idx="36371">
                  <c:v>1.6909859999999999E-5</c:v>
                </c:pt>
                <c:pt idx="36372">
                  <c:v>1.6908399999999999E-5</c:v>
                </c:pt>
                <c:pt idx="36373">
                  <c:v>1.6906830000000001E-5</c:v>
                </c:pt>
                <c:pt idx="36374">
                  <c:v>1.690537E-5</c:v>
                </c:pt>
                <c:pt idx="36375">
                  <c:v>1.690377E-5</c:v>
                </c:pt>
                <c:pt idx="36376">
                  <c:v>1.6902190000000002E-5</c:v>
                </c:pt>
                <c:pt idx="36377">
                  <c:v>1.6900530000000001E-5</c:v>
                </c:pt>
                <c:pt idx="36378">
                  <c:v>1.6899080000000001E-5</c:v>
                </c:pt>
                <c:pt idx="36379">
                  <c:v>1.689747E-5</c:v>
                </c:pt>
                <c:pt idx="36380">
                  <c:v>1.6895859999999999E-5</c:v>
                </c:pt>
                <c:pt idx="36381">
                  <c:v>1.6894490000000002E-5</c:v>
                </c:pt>
                <c:pt idx="36382">
                  <c:v>1.6893139999999999E-5</c:v>
                </c:pt>
                <c:pt idx="36383">
                  <c:v>1.6891539999999999E-5</c:v>
                </c:pt>
                <c:pt idx="36384">
                  <c:v>1.6889949999999999E-5</c:v>
                </c:pt>
                <c:pt idx="36385">
                  <c:v>1.688856E-5</c:v>
                </c:pt>
                <c:pt idx="36386">
                  <c:v>1.6887030000000002E-5</c:v>
                </c:pt>
                <c:pt idx="36387">
                  <c:v>1.6885430000000001E-5</c:v>
                </c:pt>
                <c:pt idx="36388">
                  <c:v>1.688396E-5</c:v>
                </c:pt>
                <c:pt idx="36389">
                  <c:v>1.688236E-5</c:v>
                </c:pt>
                <c:pt idx="36390">
                  <c:v>1.6880770000000001E-5</c:v>
                </c:pt>
                <c:pt idx="36391">
                  <c:v>1.687916E-5</c:v>
                </c:pt>
                <c:pt idx="36392">
                  <c:v>1.687761E-5</c:v>
                </c:pt>
                <c:pt idx="36393">
                  <c:v>1.687611E-5</c:v>
                </c:pt>
                <c:pt idx="36394">
                  <c:v>1.6874539999999999E-5</c:v>
                </c:pt>
                <c:pt idx="36395">
                  <c:v>1.6873170000000001E-5</c:v>
                </c:pt>
                <c:pt idx="36396">
                  <c:v>1.6871770000000001E-5</c:v>
                </c:pt>
                <c:pt idx="36397">
                  <c:v>1.6870229999999999E-5</c:v>
                </c:pt>
                <c:pt idx="36398">
                  <c:v>1.6868670000000001E-5</c:v>
                </c:pt>
                <c:pt idx="36399">
                  <c:v>1.686715E-5</c:v>
                </c:pt>
                <c:pt idx="36400">
                  <c:v>1.6865629999999999E-5</c:v>
                </c:pt>
                <c:pt idx="36401">
                  <c:v>1.6864070000000001E-5</c:v>
                </c:pt>
                <c:pt idx="36402">
                  <c:v>1.6862579999999999E-5</c:v>
                </c:pt>
                <c:pt idx="36403">
                  <c:v>1.686095E-5</c:v>
                </c:pt>
                <c:pt idx="36404">
                  <c:v>1.68595E-5</c:v>
                </c:pt>
                <c:pt idx="36405">
                  <c:v>1.6857779999999998E-5</c:v>
                </c:pt>
                <c:pt idx="36406">
                  <c:v>1.6856189999999999E-5</c:v>
                </c:pt>
                <c:pt idx="36407">
                  <c:v>1.685456E-5</c:v>
                </c:pt>
                <c:pt idx="36408">
                  <c:v>1.685315E-5</c:v>
                </c:pt>
                <c:pt idx="36409">
                  <c:v>1.6851570000000001E-5</c:v>
                </c:pt>
                <c:pt idx="36410">
                  <c:v>1.6850189999999999E-5</c:v>
                </c:pt>
                <c:pt idx="36411">
                  <c:v>1.6848579999999999E-5</c:v>
                </c:pt>
                <c:pt idx="36412">
                  <c:v>1.684725E-5</c:v>
                </c:pt>
                <c:pt idx="36413">
                  <c:v>1.684574E-5</c:v>
                </c:pt>
                <c:pt idx="36414">
                  <c:v>1.6844350000000001E-5</c:v>
                </c:pt>
                <c:pt idx="36415">
                  <c:v>1.6842750000000001E-5</c:v>
                </c:pt>
                <c:pt idx="36416">
                  <c:v>1.6841260000000001E-5</c:v>
                </c:pt>
                <c:pt idx="36417">
                  <c:v>1.6839610000000001E-5</c:v>
                </c:pt>
                <c:pt idx="36418">
                  <c:v>1.6838119999999999E-5</c:v>
                </c:pt>
                <c:pt idx="36419">
                  <c:v>1.683639E-5</c:v>
                </c:pt>
                <c:pt idx="36420">
                  <c:v>1.6834879999999999E-5</c:v>
                </c:pt>
                <c:pt idx="36421">
                  <c:v>1.6833270000000002E-5</c:v>
                </c:pt>
                <c:pt idx="36422">
                  <c:v>1.6831829999999999E-5</c:v>
                </c:pt>
                <c:pt idx="36423">
                  <c:v>1.683025E-5</c:v>
                </c:pt>
                <c:pt idx="36424">
                  <c:v>1.6828819999999999E-5</c:v>
                </c:pt>
                <c:pt idx="36425">
                  <c:v>1.6827279999999999E-5</c:v>
                </c:pt>
                <c:pt idx="36426">
                  <c:v>1.682589E-5</c:v>
                </c:pt>
                <c:pt idx="36427">
                  <c:v>1.6824269999999999E-5</c:v>
                </c:pt>
                <c:pt idx="36428">
                  <c:v>1.6822810000000002E-5</c:v>
                </c:pt>
                <c:pt idx="36429">
                  <c:v>1.6821210000000002E-5</c:v>
                </c:pt>
                <c:pt idx="36430">
                  <c:v>1.6819769999999999E-5</c:v>
                </c:pt>
                <c:pt idx="36431">
                  <c:v>1.681813E-5</c:v>
                </c:pt>
                <c:pt idx="36432">
                  <c:v>1.6816719999999999E-5</c:v>
                </c:pt>
                <c:pt idx="36433">
                  <c:v>1.6815119999999999E-5</c:v>
                </c:pt>
                <c:pt idx="36434">
                  <c:v>1.6813619999999999E-5</c:v>
                </c:pt>
                <c:pt idx="36435">
                  <c:v>1.681198E-5</c:v>
                </c:pt>
                <c:pt idx="36436">
                  <c:v>1.6810569999999999E-5</c:v>
                </c:pt>
                <c:pt idx="36437">
                  <c:v>1.680899E-5</c:v>
                </c:pt>
                <c:pt idx="36438">
                  <c:v>1.6807490000000001E-5</c:v>
                </c:pt>
                <c:pt idx="36439">
                  <c:v>1.6805819999999999E-5</c:v>
                </c:pt>
                <c:pt idx="36440">
                  <c:v>1.6804350000000001E-5</c:v>
                </c:pt>
                <c:pt idx="36441">
                  <c:v>1.6802850000000001E-5</c:v>
                </c:pt>
                <c:pt idx="36442">
                  <c:v>1.6801450000000002E-5</c:v>
                </c:pt>
                <c:pt idx="36443">
                  <c:v>1.679997E-5</c:v>
                </c:pt>
                <c:pt idx="36444">
                  <c:v>1.6798350000000002E-5</c:v>
                </c:pt>
                <c:pt idx="36445">
                  <c:v>1.6796719999999999E-5</c:v>
                </c:pt>
                <c:pt idx="36446">
                  <c:v>1.6795219999999999E-5</c:v>
                </c:pt>
                <c:pt idx="36447">
                  <c:v>1.6793669999999999E-5</c:v>
                </c:pt>
                <c:pt idx="36448">
                  <c:v>1.6792119999999999E-5</c:v>
                </c:pt>
                <c:pt idx="36449">
                  <c:v>1.6790640000000001E-5</c:v>
                </c:pt>
                <c:pt idx="36450">
                  <c:v>1.678912E-5</c:v>
                </c:pt>
                <c:pt idx="36451">
                  <c:v>1.678777E-5</c:v>
                </c:pt>
                <c:pt idx="36452">
                  <c:v>1.6786249999999999E-5</c:v>
                </c:pt>
                <c:pt idx="36453">
                  <c:v>1.6784709999999999E-5</c:v>
                </c:pt>
                <c:pt idx="36454">
                  <c:v>1.6783099999999999E-5</c:v>
                </c:pt>
                <c:pt idx="36455">
                  <c:v>1.6781599999999999E-5</c:v>
                </c:pt>
                <c:pt idx="36456">
                  <c:v>1.677992E-5</c:v>
                </c:pt>
                <c:pt idx="36457">
                  <c:v>1.6778449999999999E-5</c:v>
                </c:pt>
                <c:pt idx="36458">
                  <c:v>1.6776840000000001E-5</c:v>
                </c:pt>
                <c:pt idx="36459">
                  <c:v>1.677528E-5</c:v>
                </c:pt>
                <c:pt idx="36460">
                  <c:v>1.6773809999999999E-5</c:v>
                </c:pt>
                <c:pt idx="36461">
                  <c:v>1.6772290000000001E-5</c:v>
                </c:pt>
                <c:pt idx="36462">
                  <c:v>1.677097E-5</c:v>
                </c:pt>
                <c:pt idx="36463">
                  <c:v>1.6769439999999998E-5</c:v>
                </c:pt>
                <c:pt idx="36464">
                  <c:v>1.6767939999999999E-5</c:v>
                </c:pt>
                <c:pt idx="36465">
                  <c:v>1.6766380000000001E-5</c:v>
                </c:pt>
                <c:pt idx="36466">
                  <c:v>1.676486E-5</c:v>
                </c:pt>
                <c:pt idx="36467">
                  <c:v>1.676326E-5</c:v>
                </c:pt>
                <c:pt idx="36468">
                  <c:v>1.6761720000000001E-5</c:v>
                </c:pt>
                <c:pt idx="36469">
                  <c:v>1.676011E-5</c:v>
                </c:pt>
                <c:pt idx="36470">
                  <c:v>1.675861E-5</c:v>
                </c:pt>
                <c:pt idx="36471">
                  <c:v>1.6756990000000002E-5</c:v>
                </c:pt>
                <c:pt idx="36472">
                  <c:v>1.6755599999999999E-5</c:v>
                </c:pt>
                <c:pt idx="36473">
                  <c:v>1.6753989999999998E-5</c:v>
                </c:pt>
                <c:pt idx="36474">
                  <c:v>1.6752530000000001E-5</c:v>
                </c:pt>
                <c:pt idx="36475">
                  <c:v>1.6750970000000001E-5</c:v>
                </c:pt>
                <c:pt idx="36476">
                  <c:v>1.6749470000000001E-5</c:v>
                </c:pt>
                <c:pt idx="36477">
                  <c:v>1.6747870000000001E-5</c:v>
                </c:pt>
                <c:pt idx="36478">
                  <c:v>1.67465E-5</c:v>
                </c:pt>
                <c:pt idx="36479">
                  <c:v>1.674491E-5</c:v>
                </c:pt>
                <c:pt idx="36480">
                  <c:v>1.6743429999999998E-5</c:v>
                </c:pt>
                <c:pt idx="36481">
                  <c:v>1.6741780000000002E-5</c:v>
                </c:pt>
                <c:pt idx="36482">
                  <c:v>1.6740329999999998E-5</c:v>
                </c:pt>
                <c:pt idx="36483">
                  <c:v>1.673881E-5</c:v>
                </c:pt>
                <c:pt idx="36484">
                  <c:v>1.6737410000000001E-5</c:v>
                </c:pt>
                <c:pt idx="36485">
                  <c:v>1.6735929999999999E-5</c:v>
                </c:pt>
                <c:pt idx="36486">
                  <c:v>1.6734329999999999E-5</c:v>
                </c:pt>
                <c:pt idx="36487">
                  <c:v>1.6732689999999999E-5</c:v>
                </c:pt>
                <c:pt idx="36488">
                  <c:v>1.6731229999999999E-5</c:v>
                </c:pt>
                <c:pt idx="36489">
                  <c:v>1.6729629999999999E-5</c:v>
                </c:pt>
                <c:pt idx="36490">
                  <c:v>1.6728189999999999E-5</c:v>
                </c:pt>
                <c:pt idx="36491">
                  <c:v>1.6726539999999999E-5</c:v>
                </c:pt>
                <c:pt idx="36492">
                  <c:v>1.672519E-5</c:v>
                </c:pt>
                <c:pt idx="36493">
                  <c:v>1.6723669999999998E-5</c:v>
                </c:pt>
                <c:pt idx="36494">
                  <c:v>1.6722229999999999E-5</c:v>
                </c:pt>
                <c:pt idx="36495">
                  <c:v>1.6720629999999999E-5</c:v>
                </c:pt>
                <c:pt idx="36496">
                  <c:v>1.6719129999999999E-5</c:v>
                </c:pt>
                <c:pt idx="36497">
                  <c:v>1.6717479999999999E-5</c:v>
                </c:pt>
                <c:pt idx="36498">
                  <c:v>1.671595E-5</c:v>
                </c:pt>
                <c:pt idx="36499">
                  <c:v>1.6714239999999999E-5</c:v>
                </c:pt>
                <c:pt idx="36500">
                  <c:v>1.671275E-5</c:v>
                </c:pt>
                <c:pt idx="36501">
                  <c:v>1.6711160000000001E-5</c:v>
                </c:pt>
                <c:pt idx="36502">
                  <c:v>1.6709779999999999E-5</c:v>
                </c:pt>
                <c:pt idx="36503">
                  <c:v>1.6708219999999998E-5</c:v>
                </c:pt>
                <c:pt idx="36504">
                  <c:v>1.6706850000000001E-5</c:v>
                </c:pt>
                <c:pt idx="36505">
                  <c:v>1.6705360000000002E-5</c:v>
                </c:pt>
                <c:pt idx="36506">
                  <c:v>1.6703950000000001E-5</c:v>
                </c:pt>
                <c:pt idx="36507">
                  <c:v>1.670233E-5</c:v>
                </c:pt>
                <c:pt idx="36508">
                  <c:v>1.6700869999999999E-5</c:v>
                </c:pt>
                <c:pt idx="36509">
                  <c:v>1.6699259999999998E-5</c:v>
                </c:pt>
                <c:pt idx="36510">
                  <c:v>1.6697700000000001E-5</c:v>
                </c:pt>
                <c:pt idx="36511">
                  <c:v>1.669609E-5</c:v>
                </c:pt>
                <c:pt idx="36512">
                  <c:v>1.669464E-5</c:v>
                </c:pt>
                <c:pt idx="36513">
                  <c:v>1.6693050000000001E-5</c:v>
                </c:pt>
                <c:pt idx="36514">
                  <c:v>1.6691469999999999E-5</c:v>
                </c:pt>
                <c:pt idx="36515">
                  <c:v>1.6690019999999999E-5</c:v>
                </c:pt>
                <c:pt idx="36516">
                  <c:v>1.6688400000000001E-5</c:v>
                </c:pt>
                <c:pt idx="36517">
                  <c:v>1.6686850000000001E-5</c:v>
                </c:pt>
                <c:pt idx="36518">
                  <c:v>1.668519E-5</c:v>
                </c:pt>
                <c:pt idx="36519">
                  <c:v>1.6683809999999998E-5</c:v>
                </c:pt>
                <c:pt idx="36520">
                  <c:v>1.6682250000000001E-5</c:v>
                </c:pt>
                <c:pt idx="36521">
                  <c:v>1.6680859999999999E-5</c:v>
                </c:pt>
                <c:pt idx="36522">
                  <c:v>1.667938E-5</c:v>
                </c:pt>
                <c:pt idx="36523">
                  <c:v>1.6678040000000001E-5</c:v>
                </c:pt>
                <c:pt idx="36524">
                  <c:v>1.6676499999999999E-5</c:v>
                </c:pt>
                <c:pt idx="36525">
                  <c:v>1.6674980000000001E-5</c:v>
                </c:pt>
                <c:pt idx="36526">
                  <c:v>1.667332E-5</c:v>
                </c:pt>
                <c:pt idx="36527">
                  <c:v>1.6671809999999999E-5</c:v>
                </c:pt>
                <c:pt idx="36528">
                  <c:v>1.667018E-5</c:v>
                </c:pt>
                <c:pt idx="36529">
                  <c:v>1.6668600000000002E-5</c:v>
                </c:pt>
                <c:pt idx="36530">
                  <c:v>1.6667090000000001E-5</c:v>
                </c:pt>
                <c:pt idx="36531">
                  <c:v>1.666552E-5</c:v>
                </c:pt>
                <c:pt idx="36532">
                  <c:v>1.6664130000000001E-5</c:v>
                </c:pt>
                <c:pt idx="36533">
                  <c:v>1.6662649999999999E-5</c:v>
                </c:pt>
                <c:pt idx="36534">
                  <c:v>1.6661080000000001E-5</c:v>
                </c:pt>
                <c:pt idx="36535">
                  <c:v>1.6659649999999999E-5</c:v>
                </c:pt>
                <c:pt idx="36536">
                  <c:v>1.665807E-5</c:v>
                </c:pt>
                <c:pt idx="36537">
                  <c:v>1.6656459999999999E-5</c:v>
                </c:pt>
                <c:pt idx="36538">
                  <c:v>1.665496E-5</c:v>
                </c:pt>
                <c:pt idx="36539">
                  <c:v>1.6653340000000001E-5</c:v>
                </c:pt>
                <c:pt idx="36540">
                  <c:v>1.6651849999999999E-5</c:v>
                </c:pt>
                <c:pt idx="36541">
                  <c:v>1.665022E-5</c:v>
                </c:pt>
                <c:pt idx="36542">
                  <c:v>1.6648840000000002E-5</c:v>
                </c:pt>
                <c:pt idx="36543">
                  <c:v>1.6647299999999999E-5</c:v>
                </c:pt>
                <c:pt idx="36544">
                  <c:v>1.6645920000000001E-5</c:v>
                </c:pt>
                <c:pt idx="36545">
                  <c:v>1.6644370000000001E-5</c:v>
                </c:pt>
                <c:pt idx="36546">
                  <c:v>1.664295E-5</c:v>
                </c:pt>
                <c:pt idx="36547">
                  <c:v>1.664141E-5</c:v>
                </c:pt>
                <c:pt idx="36548">
                  <c:v>1.6639929999999998E-5</c:v>
                </c:pt>
                <c:pt idx="36549">
                  <c:v>1.6638280000000002E-5</c:v>
                </c:pt>
                <c:pt idx="36550">
                  <c:v>1.6636739999999999E-5</c:v>
                </c:pt>
                <c:pt idx="36551">
                  <c:v>1.6635070000000001E-5</c:v>
                </c:pt>
                <c:pt idx="36552">
                  <c:v>1.6633589999999999E-5</c:v>
                </c:pt>
                <c:pt idx="36553">
                  <c:v>1.6632049999999999E-5</c:v>
                </c:pt>
                <c:pt idx="36554">
                  <c:v>1.663066E-5</c:v>
                </c:pt>
                <c:pt idx="36555">
                  <c:v>1.66291E-5</c:v>
                </c:pt>
                <c:pt idx="36556">
                  <c:v>1.6627610000000001E-5</c:v>
                </c:pt>
                <c:pt idx="36557">
                  <c:v>1.6626060000000001E-5</c:v>
                </c:pt>
                <c:pt idx="36558">
                  <c:v>1.6624629999999999E-5</c:v>
                </c:pt>
                <c:pt idx="36559">
                  <c:v>1.6623039999999999E-5</c:v>
                </c:pt>
                <c:pt idx="36560">
                  <c:v>1.6621510000000001E-5</c:v>
                </c:pt>
                <c:pt idx="36561">
                  <c:v>1.6619939999999999E-5</c:v>
                </c:pt>
                <c:pt idx="36562">
                  <c:v>1.6618439999999999E-5</c:v>
                </c:pt>
                <c:pt idx="36563">
                  <c:v>1.66169E-5</c:v>
                </c:pt>
                <c:pt idx="36564">
                  <c:v>1.661545E-5</c:v>
                </c:pt>
                <c:pt idx="36565">
                  <c:v>1.661394E-5</c:v>
                </c:pt>
                <c:pt idx="36566">
                  <c:v>1.661249E-5</c:v>
                </c:pt>
                <c:pt idx="36567">
                  <c:v>1.6610960000000001E-5</c:v>
                </c:pt>
                <c:pt idx="36568">
                  <c:v>1.6609510000000002E-5</c:v>
                </c:pt>
                <c:pt idx="36569">
                  <c:v>1.6607900000000001E-5</c:v>
                </c:pt>
                <c:pt idx="36570">
                  <c:v>1.6606419999999999E-5</c:v>
                </c:pt>
                <c:pt idx="36571">
                  <c:v>1.6604900000000001E-5</c:v>
                </c:pt>
                <c:pt idx="36572">
                  <c:v>1.6603229999999999E-5</c:v>
                </c:pt>
                <c:pt idx="36573">
                  <c:v>1.6601619999999998E-5</c:v>
                </c:pt>
                <c:pt idx="36574">
                  <c:v>1.660004E-5</c:v>
                </c:pt>
                <c:pt idx="36575">
                  <c:v>1.6598479999999999E-5</c:v>
                </c:pt>
                <c:pt idx="36576">
                  <c:v>1.6597079999999999E-5</c:v>
                </c:pt>
                <c:pt idx="36577">
                  <c:v>1.659559E-5</c:v>
                </c:pt>
                <c:pt idx="36578">
                  <c:v>1.659433E-5</c:v>
                </c:pt>
                <c:pt idx="36579">
                  <c:v>1.6592800000000001E-5</c:v>
                </c:pt>
                <c:pt idx="36580">
                  <c:v>1.6591350000000002E-5</c:v>
                </c:pt>
                <c:pt idx="36581">
                  <c:v>1.658982E-5</c:v>
                </c:pt>
                <c:pt idx="36582">
                  <c:v>1.6588169999999999E-5</c:v>
                </c:pt>
                <c:pt idx="36583">
                  <c:v>1.658668E-5</c:v>
                </c:pt>
                <c:pt idx="36584">
                  <c:v>1.6585050000000001E-5</c:v>
                </c:pt>
                <c:pt idx="36585">
                  <c:v>1.6583490000000001E-5</c:v>
                </c:pt>
                <c:pt idx="36586">
                  <c:v>1.6581909999999999E-5</c:v>
                </c:pt>
                <c:pt idx="36587">
                  <c:v>1.6580469999999999E-5</c:v>
                </c:pt>
                <c:pt idx="36588">
                  <c:v>1.6578900000000001E-5</c:v>
                </c:pt>
                <c:pt idx="36589">
                  <c:v>1.657748E-5</c:v>
                </c:pt>
                <c:pt idx="36590">
                  <c:v>1.6575890000000001E-5</c:v>
                </c:pt>
                <c:pt idx="36591">
                  <c:v>1.657443E-5</c:v>
                </c:pt>
                <c:pt idx="36592">
                  <c:v>1.6572859999999999E-5</c:v>
                </c:pt>
                <c:pt idx="36593">
                  <c:v>1.657147E-5</c:v>
                </c:pt>
                <c:pt idx="36594">
                  <c:v>1.6569899999999999E-5</c:v>
                </c:pt>
                <c:pt idx="36595">
                  <c:v>1.6568309999999999E-5</c:v>
                </c:pt>
                <c:pt idx="36596">
                  <c:v>1.6566859999999999E-5</c:v>
                </c:pt>
                <c:pt idx="36597">
                  <c:v>1.656527E-5</c:v>
                </c:pt>
                <c:pt idx="36598">
                  <c:v>1.6563690000000001E-5</c:v>
                </c:pt>
                <c:pt idx="36599">
                  <c:v>1.6562099999999999E-5</c:v>
                </c:pt>
                <c:pt idx="36600">
                  <c:v>1.656071E-5</c:v>
                </c:pt>
                <c:pt idx="36601">
                  <c:v>1.655917E-5</c:v>
                </c:pt>
                <c:pt idx="36602">
                  <c:v>1.6557599999999999E-5</c:v>
                </c:pt>
                <c:pt idx="36603">
                  <c:v>1.6556199999999999E-5</c:v>
                </c:pt>
                <c:pt idx="36604">
                  <c:v>1.6554630000000001E-5</c:v>
                </c:pt>
                <c:pt idx="36605">
                  <c:v>1.6553089999999998E-5</c:v>
                </c:pt>
                <c:pt idx="36606">
                  <c:v>1.6551530000000001E-5</c:v>
                </c:pt>
                <c:pt idx="36607">
                  <c:v>1.6549999999999999E-5</c:v>
                </c:pt>
                <c:pt idx="36608">
                  <c:v>1.6548530000000001E-5</c:v>
                </c:pt>
                <c:pt idx="36609">
                  <c:v>1.6546939999999998E-5</c:v>
                </c:pt>
                <c:pt idx="36610">
                  <c:v>1.6545499999999999E-5</c:v>
                </c:pt>
                <c:pt idx="36611">
                  <c:v>1.6543849999999999E-5</c:v>
                </c:pt>
                <c:pt idx="36612">
                  <c:v>1.6542380000000001E-5</c:v>
                </c:pt>
                <c:pt idx="36613">
                  <c:v>1.6540820000000001E-5</c:v>
                </c:pt>
                <c:pt idx="36614">
                  <c:v>1.653946E-5</c:v>
                </c:pt>
                <c:pt idx="36615">
                  <c:v>1.653795E-5</c:v>
                </c:pt>
                <c:pt idx="36616">
                  <c:v>1.6536560000000001E-5</c:v>
                </c:pt>
                <c:pt idx="36617">
                  <c:v>1.6535E-5</c:v>
                </c:pt>
                <c:pt idx="36618">
                  <c:v>1.6533489999999999E-5</c:v>
                </c:pt>
                <c:pt idx="36619">
                  <c:v>1.6531920000000001E-5</c:v>
                </c:pt>
                <c:pt idx="36620">
                  <c:v>1.6530310000000001E-5</c:v>
                </c:pt>
                <c:pt idx="36621">
                  <c:v>1.652875E-5</c:v>
                </c:pt>
                <c:pt idx="36622">
                  <c:v>1.6527170000000001E-5</c:v>
                </c:pt>
                <c:pt idx="36623">
                  <c:v>1.6525739999999999E-5</c:v>
                </c:pt>
                <c:pt idx="36624">
                  <c:v>1.6524189999999999E-5</c:v>
                </c:pt>
                <c:pt idx="36625">
                  <c:v>1.6522769999999998E-5</c:v>
                </c:pt>
                <c:pt idx="36626">
                  <c:v>1.6521160000000001E-5</c:v>
                </c:pt>
                <c:pt idx="36627">
                  <c:v>1.6519669999999998E-5</c:v>
                </c:pt>
                <c:pt idx="36628">
                  <c:v>1.6518020000000001E-5</c:v>
                </c:pt>
                <c:pt idx="36629">
                  <c:v>1.651654E-5</c:v>
                </c:pt>
                <c:pt idx="36630">
                  <c:v>1.6515020000000002E-5</c:v>
                </c:pt>
                <c:pt idx="36631">
                  <c:v>1.651355E-5</c:v>
                </c:pt>
                <c:pt idx="36632">
                  <c:v>1.651195E-5</c:v>
                </c:pt>
                <c:pt idx="36633">
                  <c:v>1.651063E-5</c:v>
                </c:pt>
                <c:pt idx="36634">
                  <c:v>1.6509100000000001E-5</c:v>
                </c:pt>
                <c:pt idx="36635">
                  <c:v>1.650764E-5</c:v>
                </c:pt>
                <c:pt idx="36636">
                  <c:v>1.650604E-5</c:v>
                </c:pt>
                <c:pt idx="36637">
                  <c:v>1.650458E-5</c:v>
                </c:pt>
                <c:pt idx="36638">
                  <c:v>1.6503009999999998E-5</c:v>
                </c:pt>
                <c:pt idx="36639">
                  <c:v>1.6501500000000001E-5</c:v>
                </c:pt>
                <c:pt idx="36640">
                  <c:v>1.649994E-5</c:v>
                </c:pt>
                <c:pt idx="36641">
                  <c:v>1.649834E-5</c:v>
                </c:pt>
                <c:pt idx="36642">
                  <c:v>1.6496679999999999E-5</c:v>
                </c:pt>
                <c:pt idx="36643">
                  <c:v>1.6495259999999998E-5</c:v>
                </c:pt>
                <c:pt idx="36644">
                  <c:v>1.6493719999999999E-5</c:v>
                </c:pt>
                <c:pt idx="36645">
                  <c:v>1.649218E-5</c:v>
                </c:pt>
                <c:pt idx="36646">
                  <c:v>1.6490840000000001E-5</c:v>
                </c:pt>
                <c:pt idx="36647">
                  <c:v>1.648938E-5</c:v>
                </c:pt>
                <c:pt idx="36648">
                  <c:v>1.6487809999999999E-5</c:v>
                </c:pt>
                <c:pt idx="36649">
                  <c:v>1.6486409999999999E-5</c:v>
                </c:pt>
                <c:pt idx="36650">
                  <c:v>1.648487E-5</c:v>
                </c:pt>
                <c:pt idx="36651">
                  <c:v>1.6483309999999999E-5</c:v>
                </c:pt>
                <c:pt idx="36652">
                  <c:v>1.6481809999999999E-5</c:v>
                </c:pt>
                <c:pt idx="36653">
                  <c:v>1.6480140000000001E-5</c:v>
                </c:pt>
                <c:pt idx="36654">
                  <c:v>1.6478640000000001E-5</c:v>
                </c:pt>
                <c:pt idx="36655">
                  <c:v>1.6476990000000001E-5</c:v>
                </c:pt>
                <c:pt idx="36656">
                  <c:v>1.647547E-5</c:v>
                </c:pt>
                <c:pt idx="36657">
                  <c:v>1.647387E-5</c:v>
                </c:pt>
                <c:pt idx="36658">
                  <c:v>1.6472540000000001E-5</c:v>
                </c:pt>
                <c:pt idx="36659">
                  <c:v>1.6471059999999999E-5</c:v>
                </c:pt>
                <c:pt idx="36660">
                  <c:v>1.6469639999999998E-5</c:v>
                </c:pt>
                <c:pt idx="36661">
                  <c:v>1.646811E-5</c:v>
                </c:pt>
                <c:pt idx="36662">
                  <c:v>1.6466699999999999E-5</c:v>
                </c:pt>
                <c:pt idx="36663">
                  <c:v>1.6465120000000001E-5</c:v>
                </c:pt>
                <c:pt idx="36664">
                  <c:v>1.6463589999999999E-5</c:v>
                </c:pt>
                <c:pt idx="36665">
                  <c:v>1.6461999999999999E-5</c:v>
                </c:pt>
                <c:pt idx="36666">
                  <c:v>1.6460389999999998E-5</c:v>
                </c:pt>
                <c:pt idx="36667">
                  <c:v>1.645891E-5</c:v>
                </c:pt>
                <c:pt idx="36668">
                  <c:v>1.6457289999999998E-5</c:v>
                </c:pt>
                <c:pt idx="36669">
                  <c:v>1.6455849999999999E-5</c:v>
                </c:pt>
                <c:pt idx="36670">
                  <c:v>1.6454270000000001E-5</c:v>
                </c:pt>
                <c:pt idx="36671">
                  <c:v>1.6452830000000002E-5</c:v>
                </c:pt>
                <c:pt idx="36672">
                  <c:v>1.64513E-5</c:v>
                </c:pt>
                <c:pt idx="36673">
                  <c:v>1.6449960000000001E-5</c:v>
                </c:pt>
                <c:pt idx="36674">
                  <c:v>1.6448410000000001E-5</c:v>
                </c:pt>
                <c:pt idx="36675">
                  <c:v>1.6446979999999999E-5</c:v>
                </c:pt>
                <c:pt idx="36676">
                  <c:v>1.644535E-5</c:v>
                </c:pt>
                <c:pt idx="36677">
                  <c:v>1.644389E-5</c:v>
                </c:pt>
                <c:pt idx="36678">
                  <c:v>1.6442329999999999E-5</c:v>
                </c:pt>
                <c:pt idx="36679">
                  <c:v>1.6440910000000001E-5</c:v>
                </c:pt>
                <c:pt idx="36680">
                  <c:v>1.643934E-5</c:v>
                </c:pt>
                <c:pt idx="36681">
                  <c:v>1.6437810000000001E-5</c:v>
                </c:pt>
                <c:pt idx="36682">
                  <c:v>1.6436170000000002E-5</c:v>
                </c:pt>
                <c:pt idx="36683">
                  <c:v>1.6434719999999998E-5</c:v>
                </c:pt>
                <c:pt idx="36684">
                  <c:v>1.643309E-5</c:v>
                </c:pt>
                <c:pt idx="36685">
                  <c:v>1.6431610000000001E-5</c:v>
                </c:pt>
                <c:pt idx="36686">
                  <c:v>1.6430020000000002E-5</c:v>
                </c:pt>
                <c:pt idx="36687">
                  <c:v>1.6428610000000001E-5</c:v>
                </c:pt>
                <c:pt idx="36688">
                  <c:v>1.6427079999999999E-5</c:v>
                </c:pt>
                <c:pt idx="36689">
                  <c:v>1.6425600000000001E-5</c:v>
                </c:pt>
                <c:pt idx="36690">
                  <c:v>1.6424029999999999E-5</c:v>
                </c:pt>
                <c:pt idx="36691">
                  <c:v>1.6422619999999999E-5</c:v>
                </c:pt>
                <c:pt idx="36692">
                  <c:v>1.642103E-5</c:v>
                </c:pt>
                <c:pt idx="36693">
                  <c:v>1.6419559999999998E-5</c:v>
                </c:pt>
                <c:pt idx="36694">
                  <c:v>1.641798E-5</c:v>
                </c:pt>
                <c:pt idx="36695">
                  <c:v>1.6416500000000001E-5</c:v>
                </c:pt>
                <c:pt idx="36696">
                  <c:v>1.641498E-5</c:v>
                </c:pt>
                <c:pt idx="36697">
                  <c:v>1.6413500000000001E-5</c:v>
                </c:pt>
                <c:pt idx="36698">
                  <c:v>1.6412019999999999E-5</c:v>
                </c:pt>
                <c:pt idx="36699">
                  <c:v>1.6410450000000001E-5</c:v>
                </c:pt>
                <c:pt idx="36700">
                  <c:v>1.640907E-5</c:v>
                </c:pt>
                <c:pt idx="36701">
                  <c:v>1.640747E-5</c:v>
                </c:pt>
                <c:pt idx="36702">
                  <c:v>1.6405959999999999E-5</c:v>
                </c:pt>
                <c:pt idx="36703">
                  <c:v>1.6404300000000001E-5</c:v>
                </c:pt>
                <c:pt idx="36704">
                  <c:v>1.6402849999999998E-5</c:v>
                </c:pt>
                <c:pt idx="36705">
                  <c:v>1.6401259999999999E-5</c:v>
                </c:pt>
                <c:pt idx="36706">
                  <c:v>1.6399859999999999E-5</c:v>
                </c:pt>
                <c:pt idx="36707">
                  <c:v>1.6398290000000001E-5</c:v>
                </c:pt>
                <c:pt idx="36708">
                  <c:v>1.6396890000000002E-5</c:v>
                </c:pt>
                <c:pt idx="36709">
                  <c:v>1.6395340000000001E-5</c:v>
                </c:pt>
                <c:pt idx="36710">
                  <c:v>1.6393930000000001E-5</c:v>
                </c:pt>
                <c:pt idx="36711">
                  <c:v>1.6392380000000001E-5</c:v>
                </c:pt>
                <c:pt idx="36712">
                  <c:v>1.6390889999999999E-5</c:v>
                </c:pt>
                <c:pt idx="36713">
                  <c:v>1.6389240000000002E-5</c:v>
                </c:pt>
                <c:pt idx="36714">
                  <c:v>1.6387690000000002E-5</c:v>
                </c:pt>
                <c:pt idx="36715">
                  <c:v>1.638612E-5</c:v>
                </c:pt>
                <c:pt idx="36716">
                  <c:v>1.638462E-5</c:v>
                </c:pt>
                <c:pt idx="36717">
                  <c:v>1.638307E-5</c:v>
                </c:pt>
                <c:pt idx="36718">
                  <c:v>1.6381670000000001E-5</c:v>
                </c:pt>
                <c:pt idx="36719">
                  <c:v>1.6380180000000001E-5</c:v>
                </c:pt>
                <c:pt idx="36720">
                  <c:v>1.637871E-5</c:v>
                </c:pt>
                <c:pt idx="36721">
                  <c:v>1.6377239999999999E-5</c:v>
                </c:pt>
                <c:pt idx="36722">
                  <c:v>1.6375739999999999E-5</c:v>
                </c:pt>
                <c:pt idx="36723">
                  <c:v>1.6374320000000001E-5</c:v>
                </c:pt>
                <c:pt idx="36724">
                  <c:v>1.6372770000000001E-5</c:v>
                </c:pt>
                <c:pt idx="36725">
                  <c:v>1.6371360000000001E-5</c:v>
                </c:pt>
                <c:pt idx="36726">
                  <c:v>1.6369729999999999E-5</c:v>
                </c:pt>
                <c:pt idx="36727">
                  <c:v>1.6368129999999999E-5</c:v>
                </c:pt>
                <c:pt idx="36728">
                  <c:v>1.63665E-5</c:v>
                </c:pt>
                <c:pt idx="36729">
                  <c:v>1.6364970000000001E-5</c:v>
                </c:pt>
                <c:pt idx="36730">
                  <c:v>1.6363439999999999E-5</c:v>
                </c:pt>
                <c:pt idx="36731">
                  <c:v>1.6361920000000001E-5</c:v>
                </c:pt>
                <c:pt idx="36732">
                  <c:v>1.6360460000000001E-5</c:v>
                </c:pt>
                <c:pt idx="36733">
                  <c:v>1.6358920000000002E-5</c:v>
                </c:pt>
                <c:pt idx="36734">
                  <c:v>1.635759E-5</c:v>
                </c:pt>
                <c:pt idx="36735">
                  <c:v>1.6356019999999999E-5</c:v>
                </c:pt>
                <c:pt idx="36736">
                  <c:v>1.635459E-5</c:v>
                </c:pt>
                <c:pt idx="36737">
                  <c:v>1.6353050000000001E-5</c:v>
                </c:pt>
                <c:pt idx="36738">
                  <c:v>1.6351640000000001E-5</c:v>
                </c:pt>
                <c:pt idx="36739">
                  <c:v>1.635004E-5</c:v>
                </c:pt>
                <c:pt idx="36740">
                  <c:v>1.6348550000000001E-5</c:v>
                </c:pt>
                <c:pt idx="36741">
                  <c:v>1.634689E-5</c:v>
                </c:pt>
                <c:pt idx="36742">
                  <c:v>1.6345409999999998E-5</c:v>
                </c:pt>
                <c:pt idx="36743">
                  <c:v>1.634389E-5</c:v>
                </c:pt>
                <c:pt idx="36744">
                  <c:v>1.634252E-5</c:v>
                </c:pt>
                <c:pt idx="36745">
                  <c:v>1.6340959999999999E-5</c:v>
                </c:pt>
                <c:pt idx="36746">
                  <c:v>1.6339540000000001E-5</c:v>
                </c:pt>
                <c:pt idx="36747">
                  <c:v>1.6337959999999999E-5</c:v>
                </c:pt>
                <c:pt idx="36748">
                  <c:v>1.6336549999999999E-5</c:v>
                </c:pt>
                <c:pt idx="36749">
                  <c:v>1.633492E-5</c:v>
                </c:pt>
                <c:pt idx="36750">
                  <c:v>1.633347E-5</c:v>
                </c:pt>
                <c:pt idx="36751">
                  <c:v>1.6331890000000001E-5</c:v>
                </c:pt>
                <c:pt idx="36752">
                  <c:v>1.633047E-5</c:v>
                </c:pt>
                <c:pt idx="36753">
                  <c:v>1.6328949999999999E-5</c:v>
                </c:pt>
                <c:pt idx="36754">
                  <c:v>1.6327430000000001E-5</c:v>
                </c:pt>
                <c:pt idx="36755">
                  <c:v>1.6325930000000001E-5</c:v>
                </c:pt>
                <c:pt idx="36756">
                  <c:v>1.632442E-5</c:v>
                </c:pt>
                <c:pt idx="36757">
                  <c:v>1.6322970000000001E-5</c:v>
                </c:pt>
                <c:pt idx="36758">
                  <c:v>1.6321380000000001E-5</c:v>
                </c:pt>
                <c:pt idx="36759">
                  <c:v>1.6319970000000001E-5</c:v>
                </c:pt>
                <c:pt idx="36760">
                  <c:v>1.6318349999999999E-5</c:v>
                </c:pt>
                <c:pt idx="36761">
                  <c:v>1.6316849999999999E-5</c:v>
                </c:pt>
                <c:pt idx="36762">
                  <c:v>1.6315220000000001E-5</c:v>
                </c:pt>
                <c:pt idx="36763">
                  <c:v>1.63138E-5</c:v>
                </c:pt>
                <c:pt idx="36764">
                  <c:v>1.6312289999999999E-5</c:v>
                </c:pt>
                <c:pt idx="36765">
                  <c:v>1.631095E-5</c:v>
                </c:pt>
                <c:pt idx="36766">
                  <c:v>1.6309389999999999E-5</c:v>
                </c:pt>
                <c:pt idx="36767">
                  <c:v>1.630785E-5</c:v>
                </c:pt>
                <c:pt idx="36768">
                  <c:v>1.6306329999999999E-5</c:v>
                </c:pt>
                <c:pt idx="36769">
                  <c:v>1.6304710000000001E-5</c:v>
                </c:pt>
                <c:pt idx="36770">
                  <c:v>1.6303310000000001E-5</c:v>
                </c:pt>
                <c:pt idx="36771">
                  <c:v>1.630175E-5</c:v>
                </c:pt>
                <c:pt idx="36772">
                  <c:v>1.6300329999999999E-5</c:v>
                </c:pt>
                <c:pt idx="36773">
                  <c:v>1.629875E-5</c:v>
                </c:pt>
                <c:pt idx="36774">
                  <c:v>1.6297360000000001E-5</c:v>
                </c:pt>
                <c:pt idx="36775">
                  <c:v>1.6295810000000001E-5</c:v>
                </c:pt>
                <c:pt idx="36776">
                  <c:v>1.6294450000000001E-5</c:v>
                </c:pt>
                <c:pt idx="36777">
                  <c:v>1.6292869999999999E-5</c:v>
                </c:pt>
                <c:pt idx="36778">
                  <c:v>1.6291409999999999E-5</c:v>
                </c:pt>
                <c:pt idx="36779">
                  <c:v>1.6289819999999999E-5</c:v>
                </c:pt>
                <c:pt idx="36780">
                  <c:v>1.628843E-5</c:v>
                </c:pt>
                <c:pt idx="36781">
                  <c:v>1.6286859999999999E-5</c:v>
                </c:pt>
                <c:pt idx="36782">
                  <c:v>1.6285350000000002E-5</c:v>
                </c:pt>
                <c:pt idx="36783">
                  <c:v>1.6283840000000001E-5</c:v>
                </c:pt>
                <c:pt idx="36784">
                  <c:v>1.628227E-5</c:v>
                </c:pt>
                <c:pt idx="36785">
                  <c:v>1.6280890000000001E-5</c:v>
                </c:pt>
                <c:pt idx="36786">
                  <c:v>1.6279330000000001E-5</c:v>
                </c:pt>
                <c:pt idx="36787">
                  <c:v>1.6277749999999998E-5</c:v>
                </c:pt>
                <c:pt idx="36788">
                  <c:v>1.627637E-5</c:v>
                </c:pt>
                <c:pt idx="36789">
                  <c:v>1.6274790000000001E-5</c:v>
                </c:pt>
                <c:pt idx="36790">
                  <c:v>1.6273290000000002E-5</c:v>
                </c:pt>
                <c:pt idx="36791">
                  <c:v>1.6271699999999999E-5</c:v>
                </c:pt>
                <c:pt idx="36792">
                  <c:v>1.6270349999999999E-5</c:v>
                </c:pt>
                <c:pt idx="36793">
                  <c:v>1.626881E-5</c:v>
                </c:pt>
                <c:pt idx="36794">
                  <c:v>1.6267199999999999E-5</c:v>
                </c:pt>
                <c:pt idx="36795">
                  <c:v>1.6265799999999999E-5</c:v>
                </c:pt>
                <c:pt idx="36796">
                  <c:v>1.6264270000000001E-5</c:v>
                </c:pt>
                <c:pt idx="36797">
                  <c:v>1.6262920000000001E-5</c:v>
                </c:pt>
                <c:pt idx="36798">
                  <c:v>1.6261379999999998E-5</c:v>
                </c:pt>
                <c:pt idx="36799">
                  <c:v>1.6259989999999999E-5</c:v>
                </c:pt>
                <c:pt idx="36800">
                  <c:v>1.6258429999999999E-5</c:v>
                </c:pt>
                <c:pt idx="36801">
                  <c:v>1.625695E-5</c:v>
                </c:pt>
                <c:pt idx="36802">
                  <c:v>1.6255429999999999E-5</c:v>
                </c:pt>
                <c:pt idx="36803">
                  <c:v>1.6253879999999999E-5</c:v>
                </c:pt>
                <c:pt idx="36804">
                  <c:v>1.625229E-5</c:v>
                </c:pt>
                <c:pt idx="36805">
                  <c:v>1.625084E-5</c:v>
                </c:pt>
                <c:pt idx="36806">
                  <c:v>1.6249260000000001E-5</c:v>
                </c:pt>
                <c:pt idx="36807">
                  <c:v>1.6247829999999999E-5</c:v>
                </c:pt>
                <c:pt idx="36808">
                  <c:v>1.6246410000000002E-5</c:v>
                </c:pt>
                <c:pt idx="36809">
                  <c:v>1.6244810000000001E-5</c:v>
                </c:pt>
                <c:pt idx="36810">
                  <c:v>1.624338E-5</c:v>
                </c:pt>
                <c:pt idx="36811">
                  <c:v>1.6241769999999999E-5</c:v>
                </c:pt>
                <c:pt idx="36812">
                  <c:v>1.6240390000000001E-5</c:v>
                </c:pt>
                <c:pt idx="36813">
                  <c:v>1.6238859999999999E-5</c:v>
                </c:pt>
                <c:pt idx="36814">
                  <c:v>1.6237459999999999E-5</c:v>
                </c:pt>
                <c:pt idx="36815">
                  <c:v>1.6235869999999999E-5</c:v>
                </c:pt>
                <c:pt idx="36816">
                  <c:v>1.6234409999999999E-5</c:v>
                </c:pt>
                <c:pt idx="36817">
                  <c:v>1.6232790000000001E-5</c:v>
                </c:pt>
                <c:pt idx="36818">
                  <c:v>1.6231340000000001E-5</c:v>
                </c:pt>
                <c:pt idx="36819">
                  <c:v>1.6229809999999999E-5</c:v>
                </c:pt>
                <c:pt idx="36820">
                  <c:v>1.6228390000000001E-5</c:v>
                </c:pt>
                <c:pt idx="36821">
                  <c:v>1.622692E-5</c:v>
                </c:pt>
                <c:pt idx="36822">
                  <c:v>1.6226690000000001E-5</c:v>
                </c:pt>
                <c:pt idx="36823">
                  <c:v>1.6223300000000001E-5</c:v>
                </c:pt>
                <c:pt idx="36824">
                  <c:v>1.6219779999999999E-5</c:v>
                </c:pt>
                <c:pt idx="36825">
                  <c:v>1.6216299999999999E-5</c:v>
                </c:pt>
                <c:pt idx="36826">
                  <c:v>1.621335E-5</c:v>
                </c:pt>
                <c:pt idx="36827">
                  <c:v>1.6210239999999999E-5</c:v>
                </c:pt>
                <c:pt idx="36828">
                  <c:v>1.62075E-5</c:v>
                </c:pt>
                <c:pt idx="36829">
                  <c:v>1.6205059999999999E-5</c:v>
                </c:pt>
                <c:pt idx="36830">
                  <c:v>1.6203079999999999E-5</c:v>
                </c:pt>
                <c:pt idx="36831">
                  <c:v>1.6201809999999999E-5</c:v>
                </c:pt>
                <c:pt idx="36832">
                  <c:v>1.6200789999999998E-5</c:v>
                </c:pt>
                <c:pt idx="36833">
                  <c:v>1.619989E-5</c:v>
                </c:pt>
                <c:pt idx="36834">
                  <c:v>1.619941E-5</c:v>
                </c:pt>
                <c:pt idx="36835">
                  <c:v>1.6198469999999999E-5</c:v>
                </c:pt>
                <c:pt idx="36836">
                  <c:v>1.6197449999999999E-5</c:v>
                </c:pt>
                <c:pt idx="36837">
                  <c:v>1.6195999999999999E-5</c:v>
                </c:pt>
                <c:pt idx="36838">
                  <c:v>1.619442E-5</c:v>
                </c:pt>
                <c:pt idx="36839">
                  <c:v>1.6192469999999999E-5</c:v>
                </c:pt>
                <c:pt idx="36840">
                  <c:v>1.6190460000000001E-5</c:v>
                </c:pt>
                <c:pt idx="36841">
                  <c:v>1.6188439999999998E-5</c:v>
                </c:pt>
                <c:pt idx="36842">
                  <c:v>1.618638E-5</c:v>
                </c:pt>
                <c:pt idx="36843">
                  <c:v>1.6184419999999998E-5</c:v>
                </c:pt>
                <c:pt idx="36844">
                  <c:v>1.6182670000000001E-5</c:v>
                </c:pt>
                <c:pt idx="36845">
                  <c:v>1.6180970000000001E-5</c:v>
                </c:pt>
                <c:pt idx="36846">
                  <c:v>1.6179539999999999E-5</c:v>
                </c:pt>
                <c:pt idx="36847">
                  <c:v>1.6178160000000001E-5</c:v>
                </c:pt>
                <c:pt idx="36848">
                  <c:v>1.617674E-5</c:v>
                </c:pt>
                <c:pt idx="36849">
                  <c:v>1.6175559999999999E-5</c:v>
                </c:pt>
                <c:pt idx="36850">
                  <c:v>1.6174159999999999E-5</c:v>
                </c:pt>
                <c:pt idx="36851">
                  <c:v>1.617277E-5</c:v>
                </c:pt>
                <c:pt idx="36852">
                  <c:v>1.6171290000000001E-5</c:v>
                </c:pt>
                <c:pt idx="36853">
                  <c:v>1.616982E-5</c:v>
                </c:pt>
                <c:pt idx="36854">
                  <c:v>1.6168159999999999E-5</c:v>
                </c:pt>
                <c:pt idx="36855">
                  <c:v>1.616657E-5</c:v>
                </c:pt>
                <c:pt idx="36856">
                  <c:v>1.616492E-5</c:v>
                </c:pt>
                <c:pt idx="36857">
                  <c:v>1.6163190000000001E-5</c:v>
                </c:pt>
                <c:pt idx="36858">
                  <c:v>1.6161550000000001E-5</c:v>
                </c:pt>
                <c:pt idx="36859">
                  <c:v>1.615988E-5</c:v>
                </c:pt>
                <c:pt idx="36860">
                  <c:v>1.6158450000000001E-5</c:v>
                </c:pt>
                <c:pt idx="36861">
                  <c:v>1.6156969999999999E-5</c:v>
                </c:pt>
                <c:pt idx="36862">
                  <c:v>1.6155419999999999E-5</c:v>
                </c:pt>
                <c:pt idx="36863">
                  <c:v>1.6154109999999999E-5</c:v>
                </c:pt>
                <c:pt idx="36864">
                  <c:v>1.6152649999999999E-5</c:v>
                </c:pt>
                <c:pt idx="36865">
                  <c:v>1.6151140000000001E-5</c:v>
                </c:pt>
                <c:pt idx="36866">
                  <c:v>1.6149780000000001E-5</c:v>
                </c:pt>
                <c:pt idx="36867">
                  <c:v>1.614822E-5</c:v>
                </c:pt>
                <c:pt idx="36868">
                  <c:v>1.6146630000000001E-5</c:v>
                </c:pt>
                <c:pt idx="36869">
                  <c:v>1.614516E-5</c:v>
                </c:pt>
                <c:pt idx="36870">
                  <c:v>1.6143530000000001E-5</c:v>
                </c:pt>
                <c:pt idx="36871">
                  <c:v>1.614207E-5</c:v>
                </c:pt>
                <c:pt idx="36872">
                  <c:v>1.614056E-5</c:v>
                </c:pt>
                <c:pt idx="36873">
                  <c:v>1.6139089999999999E-5</c:v>
                </c:pt>
                <c:pt idx="36874">
                  <c:v>1.6137580000000001E-5</c:v>
                </c:pt>
                <c:pt idx="36875">
                  <c:v>1.613621E-5</c:v>
                </c:pt>
                <c:pt idx="36876">
                  <c:v>1.6134679999999998E-5</c:v>
                </c:pt>
                <c:pt idx="36877">
                  <c:v>1.6133329999999999E-5</c:v>
                </c:pt>
                <c:pt idx="36878">
                  <c:v>1.613179E-5</c:v>
                </c:pt>
                <c:pt idx="36879">
                  <c:v>1.6130120000000001E-5</c:v>
                </c:pt>
                <c:pt idx="36880">
                  <c:v>1.6128660000000001E-5</c:v>
                </c:pt>
                <c:pt idx="36881">
                  <c:v>1.612714E-5</c:v>
                </c:pt>
                <c:pt idx="36882">
                  <c:v>1.612584E-5</c:v>
                </c:pt>
                <c:pt idx="36883">
                  <c:v>1.6124310000000001E-5</c:v>
                </c:pt>
                <c:pt idx="36884">
                  <c:v>1.6122750000000001E-5</c:v>
                </c:pt>
                <c:pt idx="36885">
                  <c:v>1.6121310000000002E-5</c:v>
                </c:pt>
                <c:pt idx="36886">
                  <c:v>1.611978E-5</c:v>
                </c:pt>
                <c:pt idx="36887">
                  <c:v>1.6118340000000001E-5</c:v>
                </c:pt>
                <c:pt idx="36888">
                  <c:v>1.611678E-5</c:v>
                </c:pt>
                <c:pt idx="36889">
                  <c:v>1.611543E-5</c:v>
                </c:pt>
                <c:pt idx="36890">
                  <c:v>1.6113940000000001E-5</c:v>
                </c:pt>
                <c:pt idx="36891">
                  <c:v>1.611252E-5</c:v>
                </c:pt>
                <c:pt idx="36892">
                  <c:v>1.6111009999999999E-5</c:v>
                </c:pt>
                <c:pt idx="36893">
                  <c:v>1.610966E-5</c:v>
                </c:pt>
                <c:pt idx="36894">
                  <c:v>1.6108149999999999E-5</c:v>
                </c:pt>
                <c:pt idx="36895">
                  <c:v>1.6106670000000001E-5</c:v>
                </c:pt>
                <c:pt idx="36896">
                  <c:v>1.6105070000000001E-5</c:v>
                </c:pt>
                <c:pt idx="36897">
                  <c:v>1.610366E-5</c:v>
                </c:pt>
                <c:pt idx="36898">
                  <c:v>1.6102120000000001E-5</c:v>
                </c:pt>
                <c:pt idx="36899">
                  <c:v>1.61007E-5</c:v>
                </c:pt>
                <c:pt idx="36900">
                  <c:v>1.6099179999999999E-5</c:v>
                </c:pt>
                <c:pt idx="36901">
                  <c:v>1.6097810000000001E-5</c:v>
                </c:pt>
                <c:pt idx="36902">
                  <c:v>1.6096329999999999E-5</c:v>
                </c:pt>
                <c:pt idx="36903">
                  <c:v>1.6094829999999999E-5</c:v>
                </c:pt>
                <c:pt idx="36904">
                  <c:v>1.609349E-5</c:v>
                </c:pt>
                <c:pt idx="36905">
                  <c:v>1.6092069999999999E-5</c:v>
                </c:pt>
                <c:pt idx="36906">
                  <c:v>1.6090590000000001E-5</c:v>
                </c:pt>
                <c:pt idx="36907">
                  <c:v>1.6089209999999999E-5</c:v>
                </c:pt>
                <c:pt idx="36908">
                  <c:v>1.6087690000000001E-5</c:v>
                </c:pt>
                <c:pt idx="36909">
                  <c:v>1.6086340000000002E-5</c:v>
                </c:pt>
                <c:pt idx="36910">
                  <c:v>1.608481E-5</c:v>
                </c:pt>
                <c:pt idx="36911">
                  <c:v>1.6083290000000002E-5</c:v>
                </c:pt>
                <c:pt idx="36912">
                  <c:v>1.608176E-5</c:v>
                </c:pt>
                <c:pt idx="36913">
                  <c:v>1.608026E-5</c:v>
                </c:pt>
                <c:pt idx="36914">
                  <c:v>1.6078820000000001E-5</c:v>
                </c:pt>
                <c:pt idx="36915">
                  <c:v>1.607726E-5</c:v>
                </c:pt>
                <c:pt idx="36916">
                  <c:v>1.6075939999999999E-5</c:v>
                </c:pt>
                <c:pt idx="36917">
                  <c:v>1.6074379999999998E-5</c:v>
                </c:pt>
                <c:pt idx="36918">
                  <c:v>1.6073E-5</c:v>
                </c:pt>
                <c:pt idx="36919">
                  <c:v>1.607155E-5</c:v>
                </c:pt>
                <c:pt idx="36920">
                  <c:v>1.6070260000000002E-5</c:v>
                </c:pt>
                <c:pt idx="36921">
                  <c:v>1.6068750000000001E-5</c:v>
                </c:pt>
                <c:pt idx="36922">
                  <c:v>1.6067409999999999E-5</c:v>
                </c:pt>
                <c:pt idx="36923">
                  <c:v>1.6065869999999999E-5</c:v>
                </c:pt>
                <c:pt idx="36924">
                  <c:v>1.6064490000000001E-5</c:v>
                </c:pt>
                <c:pt idx="36925">
                  <c:v>1.6063040000000001E-5</c:v>
                </c:pt>
                <c:pt idx="36926">
                  <c:v>1.606171E-5</c:v>
                </c:pt>
                <c:pt idx="36927">
                  <c:v>1.6060220000000001E-5</c:v>
                </c:pt>
                <c:pt idx="36928">
                  <c:v>1.6058630000000001E-5</c:v>
                </c:pt>
                <c:pt idx="36929">
                  <c:v>1.605726E-5</c:v>
                </c:pt>
                <c:pt idx="36930">
                  <c:v>1.6055720000000001E-5</c:v>
                </c:pt>
                <c:pt idx="36931">
                  <c:v>1.605416E-5</c:v>
                </c:pt>
                <c:pt idx="36932">
                  <c:v>1.6052820000000001E-5</c:v>
                </c:pt>
                <c:pt idx="36933">
                  <c:v>1.6051360000000001E-5</c:v>
                </c:pt>
                <c:pt idx="36934">
                  <c:v>1.6050050000000001E-5</c:v>
                </c:pt>
                <c:pt idx="36935">
                  <c:v>1.6048579999999999E-5</c:v>
                </c:pt>
                <c:pt idx="36936">
                  <c:v>1.6047290000000001E-5</c:v>
                </c:pt>
                <c:pt idx="36937">
                  <c:v>1.6045790000000001E-5</c:v>
                </c:pt>
                <c:pt idx="36938">
                  <c:v>1.6044399999999998E-5</c:v>
                </c:pt>
                <c:pt idx="36939">
                  <c:v>1.604287E-5</c:v>
                </c:pt>
                <c:pt idx="36940">
                  <c:v>1.6041509999999999E-5</c:v>
                </c:pt>
                <c:pt idx="36941">
                  <c:v>1.6039980000000001E-5</c:v>
                </c:pt>
                <c:pt idx="36942">
                  <c:v>1.6038580000000001E-5</c:v>
                </c:pt>
                <c:pt idx="36943">
                  <c:v>1.603702E-5</c:v>
                </c:pt>
                <c:pt idx="36944">
                  <c:v>1.603565E-5</c:v>
                </c:pt>
                <c:pt idx="36945">
                  <c:v>1.6034170000000001E-5</c:v>
                </c:pt>
                <c:pt idx="36946">
                  <c:v>1.6032839999999999E-5</c:v>
                </c:pt>
                <c:pt idx="36947">
                  <c:v>1.6031429999999999E-5</c:v>
                </c:pt>
                <c:pt idx="36948">
                  <c:v>1.6030019999999999E-5</c:v>
                </c:pt>
                <c:pt idx="36949">
                  <c:v>1.6028469999999999E-5</c:v>
                </c:pt>
                <c:pt idx="36950">
                  <c:v>1.6027119999999999E-5</c:v>
                </c:pt>
                <c:pt idx="36951">
                  <c:v>1.602559E-5</c:v>
                </c:pt>
                <c:pt idx="36952">
                  <c:v>1.602423E-5</c:v>
                </c:pt>
                <c:pt idx="36953">
                  <c:v>1.6022700000000002E-5</c:v>
                </c:pt>
                <c:pt idx="36954">
                  <c:v>1.6021359999999999E-5</c:v>
                </c:pt>
                <c:pt idx="36955">
                  <c:v>1.6019899999999999E-5</c:v>
                </c:pt>
                <c:pt idx="36956">
                  <c:v>1.6018589999999999E-5</c:v>
                </c:pt>
                <c:pt idx="36957">
                  <c:v>1.6017030000000001E-5</c:v>
                </c:pt>
                <c:pt idx="36958">
                  <c:v>1.6015629999999998E-5</c:v>
                </c:pt>
                <c:pt idx="36959">
                  <c:v>1.6014160000000001E-5</c:v>
                </c:pt>
                <c:pt idx="36960">
                  <c:v>1.601285E-5</c:v>
                </c:pt>
                <c:pt idx="36961">
                  <c:v>1.601144E-5</c:v>
                </c:pt>
                <c:pt idx="36962">
                  <c:v>1.6010060000000002E-5</c:v>
                </c:pt>
                <c:pt idx="36963">
                  <c:v>1.6008500000000001E-5</c:v>
                </c:pt>
                <c:pt idx="36964">
                  <c:v>1.600722E-5</c:v>
                </c:pt>
                <c:pt idx="36965">
                  <c:v>1.600573E-5</c:v>
                </c:pt>
                <c:pt idx="36966">
                  <c:v>1.600432E-5</c:v>
                </c:pt>
                <c:pt idx="36967">
                  <c:v>1.6002790000000001E-5</c:v>
                </c:pt>
                <c:pt idx="36968">
                  <c:v>1.6001390000000002E-5</c:v>
                </c:pt>
                <c:pt idx="36969">
                  <c:v>1.5999939999999998E-5</c:v>
                </c:pt>
                <c:pt idx="36970">
                  <c:v>1.5998620000000001E-5</c:v>
                </c:pt>
                <c:pt idx="36971">
                  <c:v>1.5997089999999999E-5</c:v>
                </c:pt>
                <c:pt idx="36972">
                  <c:v>1.599555E-5</c:v>
                </c:pt>
                <c:pt idx="36973">
                  <c:v>1.599415E-5</c:v>
                </c:pt>
                <c:pt idx="36974">
                  <c:v>1.5992570000000001E-5</c:v>
                </c:pt>
                <c:pt idx="36975">
                  <c:v>1.599125E-5</c:v>
                </c:pt>
                <c:pt idx="36976">
                  <c:v>1.5989829999999999E-5</c:v>
                </c:pt>
                <c:pt idx="36977">
                  <c:v>1.5988329999999999E-5</c:v>
                </c:pt>
                <c:pt idx="36978">
                  <c:v>1.5987040000000001E-5</c:v>
                </c:pt>
                <c:pt idx="36979">
                  <c:v>1.5985650000000002E-5</c:v>
                </c:pt>
                <c:pt idx="36980">
                  <c:v>1.598422E-5</c:v>
                </c:pt>
                <c:pt idx="36981">
                  <c:v>1.5982949999999999E-5</c:v>
                </c:pt>
                <c:pt idx="36982">
                  <c:v>1.5981580000000002E-5</c:v>
                </c:pt>
                <c:pt idx="36983">
                  <c:v>1.5980039999999999E-5</c:v>
                </c:pt>
                <c:pt idx="36984">
                  <c:v>1.5978629999999998E-5</c:v>
                </c:pt>
                <c:pt idx="36985">
                  <c:v>1.597706E-5</c:v>
                </c:pt>
                <c:pt idx="36986">
                  <c:v>1.5975639999999999E-5</c:v>
                </c:pt>
                <c:pt idx="36987">
                  <c:v>1.5974089999999999E-5</c:v>
                </c:pt>
                <c:pt idx="36988">
                  <c:v>1.597269E-5</c:v>
                </c:pt>
                <c:pt idx="36989">
                  <c:v>1.5971129999999999E-5</c:v>
                </c:pt>
                <c:pt idx="36990">
                  <c:v>1.5969750000000001E-5</c:v>
                </c:pt>
                <c:pt idx="36991">
                  <c:v>1.5968250000000001E-5</c:v>
                </c:pt>
                <c:pt idx="36992">
                  <c:v>1.596693E-5</c:v>
                </c:pt>
                <c:pt idx="36993">
                  <c:v>1.5965509999999999E-5</c:v>
                </c:pt>
                <c:pt idx="36994">
                  <c:v>1.5964280000000001E-5</c:v>
                </c:pt>
                <c:pt idx="36995">
                  <c:v>1.596281E-5</c:v>
                </c:pt>
                <c:pt idx="36996">
                  <c:v>1.5961489999999999E-5</c:v>
                </c:pt>
                <c:pt idx="36997">
                  <c:v>1.5960029999999998E-5</c:v>
                </c:pt>
                <c:pt idx="36998">
                  <c:v>1.5958710000000001E-5</c:v>
                </c:pt>
                <c:pt idx="36999">
                  <c:v>1.5957210000000001E-5</c:v>
                </c:pt>
                <c:pt idx="37000">
                  <c:v>1.5955819999999999E-5</c:v>
                </c:pt>
                <c:pt idx="37001">
                  <c:v>1.5954229999999999E-5</c:v>
                </c:pt>
                <c:pt idx="37002">
                  <c:v>1.5952769999999999E-5</c:v>
                </c:pt>
                <c:pt idx="37003">
                  <c:v>1.5951169999999999E-5</c:v>
                </c:pt>
                <c:pt idx="37004">
                  <c:v>1.5949750000000001E-5</c:v>
                </c:pt>
                <c:pt idx="37005">
                  <c:v>1.594828E-5</c:v>
                </c:pt>
                <c:pt idx="37006">
                  <c:v>1.594702E-5</c:v>
                </c:pt>
                <c:pt idx="37007">
                  <c:v>1.5945559999999999E-5</c:v>
                </c:pt>
                <c:pt idx="37008">
                  <c:v>1.5944249999999999E-5</c:v>
                </c:pt>
                <c:pt idx="37009">
                  <c:v>1.5942749999999999E-5</c:v>
                </c:pt>
                <c:pt idx="37010">
                  <c:v>1.59414E-5</c:v>
                </c:pt>
                <c:pt idx="37011">
                  <c:v>1.593995E-5</c:v>
                </c:pt>
                <c:pt idx="37012">
                  <c:v>1.593864E-5</c:v>
                </c:pt>
                <c:pt idx="37013">
                  <c:v>1.5937179999999999E-5</c:v>
                </c:pt>
                <c:pt idx="37014">
                  <c:v>1.593564E-5</c:v>
                </c:pt>
                <c:pt idx="37015">
                  <c:v>1.593428E-5</c:v>
                </c:pt>
                <c:pt idx="37016">
                  <c:v>1.5932760000000002E-5</c:v>
                </c:pt>
                <c:pt idx="37017">
                  <c:v>1.593138E-5</c:v>
                </c:pt>
                <c:pt idx="37018">
                  <c:v>1.5929909999999999E-5</c:v>
                </c:pt>
                <c:pt idx="37019">
                  <c:v>1.5928599999999999E-5</c:v>
                </c:pt>
                <c:pt idx="37020">
                  <c:v>1.5927140000000001E-5</c:v>
                </c:pt>
                <c:pt idx="37021">
                  <c:v>1.5925739999999998E-5</c:v>
                </c:pt>
                <c:pt idx="37022">
                  <c:v>1.592426E-5</c:v>
                </c:pt>
                <c:pt idx="37023">
                  <c:v>1.592285E-5</c:v>
                </c:pt>
                <c:pt idx="37024">
                  <c:v>1.5921339999999999E-5</c:v>
                </c:pt>
                <c:pt idx="37025">
                  <c:v>1.5919939999999999E-5</c:v>
                </c:pt>
                <c:pt idx="37026">
                  <c:v>1.5918420000000001E-5</c:v>
                </c:pt>
                <c:pt idx="37027">
                  <c:v>1.591709E-5</c:v>
                </c:pt>
                <c:pt idx="37028">
                  <c:v>1.5915669999999999E-5</c:v>
                </c:pt>
                <c:pt idx="37029">
                  <c:v>1.5914150000000001E-5</c:v>
                </c:pt>
                <c:pt idx="37030">
                  <c:v>1.5912850000000001E-5</c:v>
                </c:pt>
                <c:pt idx="37031">
                  <c:v>1.591143E-5</c:v>
                </c:pt>
                <c:pt idx="37032">
                  <c:v>1.5910159999999999E-5</c:v>
                </c:pt>
                <c:pt idx="37033">
                  <c:v>1.5908649999999999E-5</c:v>
                </c:pt>
                <c:pt idx="37034">
                  <c:v>1.590726E-5</c:v>
                </c:pt>
                <c:pt idx="37035">
                  <c:v>1.590571E-5</c:v>
                </c:pt>
                <c:pt idx="37036">
                  <c:v>1.590431E-5</c:v>
                </c:pt>
                <c:pt idx="37037">
                  <c:v>1.590281E-5</c:v>
                </c:pt>
                <c:pt idx="37038">
                  <c:v>1.59014E-5</c:v>
                </c:pt>
                <c:pt idx="37039">
                  <c:v>1.58999E-5</c:v>
                </c:pt>
                <c:pt idx="37040">
                  <c:v>1.5898569999999998E-5</c:v>
                </c:pt>
                <c:pt idx="37041">
                  <c:v>1.5897129999999999E-5</c:v>
                </c:pt>
                <c:pt idx="37042">
                  <c:v>1.5895750000000001E-5</c:v>
                </c:pt>
                <c:pt idx="37043">
                  <c:v>1.589424E-5</c:v>
                </c:pt>
                <c:pt idx="37044">
                  <c:v>1.5892940000000001E-5</c:v>
                </c:pt>
                <c:pt idx="37045">
                  <c:v>1.5891480000000001E-5</c:v>
                </c:pt>
                <c:pt idx="37046">
                  <c:v>1.5890059999999999E-5</c:v>
                </c:pt>
                <c:pt idx="37047">
                  <c:v>1.588857E-5</c:v>
                </c:pt>
                <c:pt idx="37048">
                  <c:v>1.5887170000000001E-5</c:v>
                </c:pt>
                <c:pt idx="37049">
                  <c:v>1.5885699999999999E-5</c:v>
                </c:pt>
                <c:pt idx="37050">
                  <c:v>1.5884410000000001E-5</c:v>
                </c:pt>
                <c:pt idx="37051">
                  <c:v>1.5882979999999999E-5</c:v>
                </c:pt>
                <c:pt idx="37052">
                  <c:v>1.5881619999999999E-5</c:v>
                </c:pt>
                <c:pt idx="37053">
                  <c:v>1.5880100000000001E-5</c:v>
                </c:pt>
                <c:pt idx="37054">
                  <c:v>1.5878569999999999E-5</c:v>
                </c:pt>
                <c:pt idx="37055">
                  <c:v>1.5877010000000001E-5</c:v>
                </c:pt>
                <c:pt idx="37056">
                  <c:v>1.5875650000000001E-5</c:v>
                </c:pt>
                <c:pt idx="37057">
                  <c:v>1.5874169999999999E-5</c:v>
                </c:pt>
                <c:pt idx="37058">
                  <c:v>1.5872719999999999E-5</c:v>
                </c:pt>
                <c:pt idx="37059">
                  <c:v>1.587132E-5</c:v>
                </c:pt>
                <c:pt idx="37060">
                  <c:v>1.5869949999999999E-5</c:v>
                </c:pt>
                <c:pt idx="37061">
                  <c:v>1.5868549999999999E-5</c:v>
                </c:pt>
                <c:pt idx="37062">
                  <c:v>1.586725E-5</c:v>
                </c:pt>
                <c:pt idx="37063">
                  <c:v>1.5865770000000001E-5</c:v>
                </c:pt>
                <c:pt idx="37064">
                  <c:v>1.5864470000000002E-5</c:v>
                </c:pt>
                <c:pt idx="37065">
                  <c:v>1.586294E-5</c:v>
                </c:pt>
                <c:pt idx="37066">
                  <c:v>1.5861569999999999E-5</c:v>
                </c:pt>
                <c:pt idx="37067">
                  <c:v>1.5860010000000001E-5</c:v>
                </c:pt>
                <c:pt idx="37068">
                  <c:v>1.585863E-5</c:v>
                </c:pt>
                <c:pt idx="37069">
                  <c:v>1.585714E-5</c:v>
                </c:pt>
                <c:pt idx="37070">
                  <c:v>1.585587E-5</c:v>
                </c:pt>
                <c:pt idx="37071">
                  <c:v>1.5854399999999999E-5</c:v>
                </c:pt>
                <c:pt idx="37072">
                  <c:v>1.5852940000000001E-5</c:v>
                </c:pt>
                <c:pt idx="37073">
                  <c:v>1.5851390000000001E-5</c:v>
                </c:pt>
                <c:pt idx="37074">
                  <c:v>1.5850070000000001E-5</c:v>
                </c:pt>
                <c:pt idx="37075">
                  <c:v>1.5848570000000001E-5</c:v>
                </c:pt>
                <c:pt idx="37076">
                  <c:v>1.5847220000000001E-5</c:v>
                </c:pt>
                <c:pt idx="37077">
                  <c:v>1.5845729999999998E-5</c:v>
                </c:pt>
                <c:pt idx="37078">
                  <c:v>1.5844410000000001E-5</c:v>
                </c:pt>
                <c:pt idx="37079">
                  <c:v>1.5842950000000001E-5</c:v>
                </c:pt>
                <c:pt idx="37080">
                  <c:v>1.5841650000000001E-5</c:v>
                </c:pt>
                <c:pt idx="37081">
                  <c:v>1.5840119999999999E-5</c:v>
                </c:pt>
                <c:pt idx="37082">
                  <c:v>1.583873E-5</c:v>
                </c:pt>
                <c:pt idx="37083">
                  <c:v>1.5837219999999999E-5</c:v>
                </c:pt>
                <c:pt idx="37084">
                  <c:v>1.583572E-5</c:v>
                </c:pt>
                <c:pt idx="37085">
                  <c:v>1.5834299999999998E-5</c:v>
                </c:pt>
                <c:pt idx="37086">
                  <c:v>1.5832809999999999E-5</c:v>
                </c:pt>
                <c:pt idx="37087">
                  <c:v>1.5831549999999999E-5</c:v>
                </c:pt>
                <c:pt idx="37088">
                  <c:v>1.583021E-5</c:v>
                </c:pt>
                <c:pt idx="37089">
                  <c:v>1.5828720000000001E-5</c:v>
                </c:pt>
                <c:pt idx="37090">
                  <c:v>1.5827410000000001E-5</c:v>
                </c:pt>
                <c:pt idx="37091">
                  <c:v>1.582594E-5</c:v>
                </c:pt>
                <c:pt idx="37092">
                  <c:v>1.5824460000000001E-5</c:v>
                </c:pt>
                <c:pt idx="37093">
                  <c:v>1.582299E-5</c:v>
                </c:pt>
                <c:pt idx="37094">
                  <c:v>1.5821550000000001E-5</c:v>
                </c:pt>
                <c:pt idx="37095">
                  <c:v>1.582004E-5</c:v>
                </c:pt>
                <c:pt idx="37096">
                  <c:v>1.5818740000000001E-5</c:v>
                </c:pt>
                <c:pt idx="37097">
                  <c:v>1.5817200000000002E-5</c:v>
                </c:pt>
                <c:pt idx="37098">
                  <c:v>1.581562E-5</c:v>
                </c:pt>
                <c:pt idx="37099">
                  <c:v>1.5814299999999999E-5</c:v>
                </c:pt>
                <c:pt idx="37100">
                  <c:v>1.5812809999999999E-5</c:v>
                </c:pt>
                <c:pt idx="37101">
                  <c:v>1.5811389999999998E-5</c:v>
                </c:pt>
                <c:pt idx="37102">
                  <c:v>1.5809980000000001E-5</c:v>
                </c:pt>
                <c:pt idx="37103">
                  <c:v>1.58087E-5</c:v>
                </c:pt>
                <c:pt idx="37104">
                  <c:v>1.58073E-5</c:v>
                </c:pt>
                <c:pt idx="37105">
                  <c:v>1.5806010000000001E-5</c:v>
                </c:pt>
                <c:pt idx="37106">
                  <c:v>1.580454E-5</c:v>
                </c:pt>
                <c:pt idx="37107">
                  <c:v>1.5803169999999999E-5</c:v>
                </c:pt>
                <c:pt idx="37108">
                  <c:v>1.5801659999999999E-5</c:v>
                </c:pt>
                <c:pt idx="37109">
                  <c:v>1.5800259999999999E-5</c:v>
                </c:pt>
                <c:pt idx="37110">
                  <c:v>1.5798740000000001E-5</c:v>
                </c:pt>
                <c:pt idx="37111">
                  <c:v>1.5797359999999999E-5</c:v>
                </c:pt>
                <c:pt idx="37112">
                  <c:v>1.579582E-5</c:v>
                </c:pt>
                <c:pt idx="37113">
                  <c:v>1.5794480000000001E-5</c:v>
                </c:pt>
                <c:pt idx="37114">
                  <c:v>1.5792980000000001E-5</c:v>
                </c:pt>
                <c:pt idx="37115">
                  <c:v>1.5791539999999999E-5</c:v>
                </c:pt>
                <c:pt idx="37116">
                  <c:v>1.5790089999999999E-5</c:v>
                </c:pt>
                <c:pt idx="37117">
                  <c:v>1.5788639999999999E-5</c:v>
                </c:pt>
                <c:pt idx="37118">
                  <c:v>1.5787279999999999E-5</c:v>
                </c:pt>
                <c:pt idx="37119">
                  <c:v>1.578575E-5</c:v>
                </c:pt>
                <c:pt idx="37120">
                  <c:v>1.5784400000000001E-5</c:v>
                </c:pt>
                <c:pt idx="37121">
                  <c:v>1.5782850000000001E-5</c:v>
                </c:pt>
                <c:pt idx="37122">
                  <c:v>1.5781500000000001E-5</c:v>
                </c:pt>
                <c:pt idx="37123">
                  <c:v>1.5780050000000001E-5</c:v>
                </c:pt>
                <c:pt idx="37124">
                  <c:v>1.5778790000000001E-5</c:v>
                </c:pt>
                <c:pt idx="37125">
                  <c:v>1.577731E-5</c:v>
                </c:pt>
                <c:pt idx="37126">
                  <c:v>1.5775970000000001E-5</c:v>
                </c:pt>
                <c:pt idx="37127">
                  <c:v>1.5774489999999999E-5</c:v>
                </c:pt>
                <c:pt idx="37128">
                  <c:v>1.5773260000000001E-5</c:v>
                </c:pt>
                <c:pt idx="37129">
                  <c:v>1.57718E-5</c:v>
                </c:pt>
                <c:pt idx="37130">
                  <c:v>1.577025E-5</c:v>
                </c:pt>
                <c:pt idx="37131">
                  <c:v>1.5768850000000001E-5</c:v>
                </c:pt>
                <c:pt idx="37132">
                  <c:v>1.5767300000000001E-5</c:v>
                </c:pt>
                <c:pt idx="37133">
                  <c:v>1.5765819999999999E-5</c:v>
                </c:pt>
                <c:pt idx="37134">
                  <c:v>1.5764260000000001E-5</c:v>
                </c:pt>
                <c:pt idx="37135">
                  <c:v>1.576293E-5</c:v>
                </c:pt>
                <c:pt idx="37136">
                  <c:v>1.5761450000000001E-5</c:v>
                </c:pt>
                <c:pt idx="37137">
                  <c:v>1.5760149999999999E-5</c:v>
                </c:pt>
                <c:pt idx="37138">
                  <c:v>1.5758699999999999E-5</c:v>
                </c:pt>
                <c:pt idx="37139">
                  <c:v>1.575741E-5</c:v>
                </c:pt>
                <c:pt idx="37140">
                  <c:v>1.5756E-5</c:v>
                </c:pt>
                <c:pt idx="37141">
                  <c:v>1.5754629999999999E-5</c:v>
                </c:pt>
                <c:pt idx="37142">
                  <c:v>1.5753120000000001E-5</c:v>
                </c:pt>
                <c:pt idx="37143">
                  <c:v>1.575175E-5</c:v>
                </c:pt>
                <c:pt idx="37144">
                  <c:v>1.5750210000000001E-5</c:v>
                </c:pt>
                <c:pt idx="37145">
                  <c:v>1.574888E-5</c:v>
                </c:pt>
                <c:pt idx="37146">
                  <c:v>1.5747350000000001E-5</c:v>
                </c:pt>
                <c:pt idx="37147">
                  <c:v>1.5746000000000001E-5</c:v>
                </c:pt>
                <c:pt idx="37148">
                  <c:v>1.574448E-5</c:v>
                </c:pt>
                <c:pt idx="37149">
                  <c:v>1.5743149999999999E-5</c:v>
                </c:pt>
                <c:pt idx="37150">
                  <c:v>1.5741680000000001E-5</c:v>
                </c:pt>
                <c:pt idx="37151">
                  <c:v>1.5740339999999998E-5</c:v>
                </c:pt>
                <c:pt idx="37152">
                  <c:v>1.5738730000000001E-5</c:v>
                </c:pt>
                <c:pt idx="37153">
                  <c:v>1.5737299999999999E-5</c:v>
                </c:pt>
                <c:pt idx="37154">
                  <c:v>1.5735770000000001E-5</c:v>
                </c:pt>
                <c:pt idx="37155">
                  <c:v>1.5734439999999999E-5</c:v>
                </c:pt>
                <c:pt idx="37156">
                  <c:v>1.5732939999999999E-5</c:v>
                </c:pt>
                <c:pt idx="37157">
                  <c:v>1.5731719999999999E-5</c:v>
                </c:pt>
                <c:pt idx="37158">
                  <c:v>1.5730260000000001E-5</c:v>
                </c:pt>
                <c:pt idx="37159">
                  <c:v>1.5728950000000001E-5</c:v>
                </c:pt>
                <c:pt idx="37160">
                  <c:v>1.5727500000000001E-5</c:v>
                </c:pt>
                <c:pt idx="37161">
                  <c:v>1.5726199999999999E-5</c:v>
                </c:pt>
                <c:pt idx="37162">
                  <c:v>1.5724690000000001E-5</c:v>
                </c:pt>
                <c:pt idx="37163">
                  <c:v>1.5723299999999999E-5</c:v>
                </c:pt>
                <c:pt idx="37164">
                  <c:v>1.5721690000000002E-5</c:v>
                </c:pt>
                <c:pt idx="37165">
                  <c:v>1.5720249999999999E-5</c:v>
                </c:pt>
                <c:pt idx="37166">
                  <c:v>1.5718770000000001E-5</c:v>
                </c:pt>
                <c:pt idx="37167">
                  <c:v>1.5717420000000001E-5</c:v>
                </c:pt>
                <c:pt idx="37168">
                  <c:v>1.571586E-5</c:v>
                </c:pt>
                <c:pt idx="37169">
                  <c:v>1.5714329999999998E-5</c:v>
                </c:pt>
                <c:pt idx="37170">
                  <c:v>1.5712989999999999E-5</c:v>
                </c:pt>
                <c:pt idx="37171">
                  <c:v>1.5711520000000002E-5</c:v>
                </c:pt>
                <c:pt idx="37172">
                  <c:v>1.5710110000000001E-5</c:v>
                </c:pt>
                <c:pt idx="37173">
                  <c:v>1.5708719999999999E-5</c:v>
                </c:pt>
                <c:pt idx="37174">
                  <c:v>1.5707450000000002E-5</c:v>
                </c:pt>
                <c:pt idx="37175">
                  <c:v>1.5706040000000001E-5</c:v>
                </c:pt>
                <c:pt idx="37176">
                  <c:v>1.5704789999999998E-5</c:v>
                </c:pt>
                <c:pt idx="37177">
                  <c:v>1.5703380000000001E-5</c:v>
                </c:pt>
                <c:pt idx="37178">
                  <c:v>1.5701939999999999E-5</c:v>
                </c:pt>
                <c:pt idx="37179">
                  <c:v>1.5700439999999999E-5</c:v>
                </c:pt>
                <c:pt idx="37180">
                  <c:v>1.5698939999999999E-5</c:v>
                </c:pt>
                <c:pt idx="37181">
                  <c:v>1.5697429999999999E-5</c:v>
                </c:pt>
                <c:pt idx="37182">
                  <c:v>1.5695960000000001E-5</c:v>
                </c:pt>
                <c:pt idx="37183">
                  <c:v>1.569449E-5</c:v>
                </c:pt>
                <c:pt idx="37184">
                  <c:v>1.569304E-5</c:v>
                </c:pt>
                <c:pt idx="37185">
                  <c:v>1.569164E-5</c:v>
                </c:pt>
                <c:pt idx="37186">
                  <c:v>1.5690079999999999E-5</c:v>
                </c:pt>
                <c:pt idx="37187">
                  <c:v>1.568878E-5</c:v>
                </c:pt>
                <c:pt idx="37188">
                  <c:v>1.5687240000000001E-5</c:v>
                </c:pt>
                <c:pt idx="37189">
                  <c:v>1.568587E-5</c:v>
                </c:pt>
                <c:pt idx="37190">
                  <c:v>1.5684449999999999E-5</c:v>
                </c:pt>
                <c:pt idx="37191">
                  <c:v>1.568321E-5</c:v>
                </c:pt>
                <c:pt idx="37192">
                  <c:v>1.5681780000000001E-5</c:v>
                </c:pt>
                <c:pt idx="37193">
                  <c:v>1.5680529999999999E-5</c:v>
                </c:pt>
                <c:pt idx="37194">
                  <c:v>1.567914E-5</c:v>
                </c:pt>
                <c:pt idx="37195">
                  <c:v>1.5677569999999998E-5</c:v>
                </c:pt>
                <c:pt idx="37196">
                  <c:v>1.567599E-5</c:v>
                </c:pt>
                <c:pt idx="37197">
                  <c:v>1.5674579999999999E-5</c:v>
                </c:pt>
                <c:pt idx="37198">
                  <c:v>1.567304E-5</c:v>
                </c:pt>
                <c:pt idx="37199">
                  <c:v>1.567163E-5</c:v>
                </c:pt>
                <c:pt idx="37200">
                  <c:v>1.567014E-5</c:v>
                </c:pt>
                <c:pt idx="37201">
                  <c:v>1.5668940000000001E-5</c:v>
                </c:pt>
                <c:pt idx="37202">
                  <c:v>1.5667509999999999E-5</c:v>
                </c:pt>
                <c:pt idx="37203">
                  <c:v>1.566611E-5</c:v>
                </c:pt>
                <c:pt idx="37204">
                  <c:v>1.566462E-5</c:v>
                </c:pt>
                <c:pt idx="37205">
                  <c:v>1.5663329999999998E-5</c:v>
                </c:pt>
                <c:pt idx="37206">
                  <c:v>1.566185E-5</c:v>
                </c:pt>
                <c:pt idx="37207">
                  <c:v>1.566021E-5</c:v>
                </c:pt>
                <c:pt idx="37208">
                  <c:v>1.5658829999999999E-5</c:v>
                </c:pt>
                <c:pt idx="37209">
                  <c:v>1.565735E-5</c:v>
                </c:pt>
                <c:pt idx="37210">
                  <c:v>1.565599E-5</c:v>
                </c:pt>
                <c:pt idx="37211">
                  <c:v>1.5654519999999999E-5</c:v>
                </c:pt>
                <c:pt idx="37212">
                  <c:v>1.5653259999999999E-5</c:v>
                </c:pt>
                <c:pt idx="37213">
                  <c:v>1.5651859999999999E-5</c:v>
                </c:pt>
                <c:pt idx="37214">
                  <c:v>1.5650399999999998E-5</c:v>
                </c:pt>
                <c:pt idx="37215">
                  <c:v>1.5648959999999999E-5</c:v>
                </c:pt>
                <c:pt idx="37216">
                  <c:v>1.5647409999999999E-5</c:v>
                </c:pt>
                <c:pt idx="37217">
                  <c:v>1.5646089999999998E-5</c:v>
                </c:pt>
                <c:pt idx="37218">
                  <c:v>1.5644599999999999E-5</c:v>
                </c:pt>
                <c:pt idx="37219">
                  <c:v>1.564326E-5</c:v>
                </c:pt>
                <c:pt idx="37220">
                  <c:v>1.5641870000000001E-5</c:v>
                </c:pt>
                <c:pt idx="37221">
                  <c:v>1.5640420000000002E-5</c:v>
                </c:pt>
                <c:pt idx="37222">
                  <c:v>1.5639000000000001E-5</c:v>
                </c:pt>
                <c:pt idx="37223">
                  <c:v>1.5637560000000001E-5</c:v>
                </c:pt>
                <c:pt idx="37224">
                  <c:v>1.5636119999999999E-5</c:v>
                </c:pt>
                <c:pt idx="37225">
                  <c:v>1.563468E-5</c:v>
                </c:pt>
                <c:pt idx="37226">
                  <c:v>1.5633209999999999E-5</c:v>
                </c:pt>
                <c:pt idx="37227">
                  <c:v>1.5631809999999999E-5</c:v>
                </c:pt>
                <c:pt idx="37228">
                  <c:v>1.5630200000000002E-5</c:v>
                </c:pt>
                <c:pt idx="37229">
                  <c:v>1.5628809999999999E-5</c:v>
                </c:pt>
                <c:pt idx="37230">
                  <c:v>1.5627240000000001E-5</c:v>
                </c:pt>
                <c:pt idx="37231">
                  <c:v>1.5625849999999999E-5</c:v>
                </c:pt>
                <c:pt idx="37232">
                  <c:v>1.562446E-5</c:v>
                </c:pt>
                <c:pt idx="37233">
                  <c:v>1.5623239999999999E-5</c:v>
                </c:pt>
                <c:pt idx="37234">
                  <c:v>1.562189E-5</c:v>
                </c:pt>
                <c:pt idx="37235">
                  <c:v>1.562044E-5</c:v>
                </c:pt>
                <c:pt idx="37236">
                  <c:v>1.5619150000000001E-5</c:v>
                </c:pt>
                <c:pt idx="37237">
                  <c:v>1.5617719999999999E-5</c:v>
                </c:pt>
                <c:pt idx="37238">
                  <c:v>1.5616119999999999E-5</c:v>
                </c:pt>
                <c:pt idx="37239">
                  <c:v>1.5614719999999999E-5</c:v>
                </c:pt>
                <c:pt idx="37240">
                  <c:v>1.561318E-5</c:v>
                </c:pt>
                <c:pt idx="37241">
                  <c:v>1.5611799999999998E-5</c:v>
                </c:pt>
                <c:pt idx="37242">
                  <c:v>1.5610359999999999E-5</c:v>
                </c:pt>
                <c:pt idx="37243">
                  <c:v>1.5608790000000001E-5</c:v>
                </c:pt>
                <c:pt idx="37244">
                  <c:v>1.560742E-5</c:v>
                </c:pt>
                <c:pt idx="37245">
                  <c:v>1.5605939999999999E-5</c:v>
                </c:pt>
                <c:pt idx="37246">
                  <c:v>1.5604629999999998E-5</c:v>
                </c:pt>
                <c:pt idx="37247">
                  <c:v>1.56032E-5</c:v>
                </c:pt>
                <c:pt idx="37248">
                  <c:v>1.560184E-5</c:v>
                </c:pt>
                <c:pt idx="37249">
                  <c:v>1.5600400000000001E-5</c:v>
                </c:pt>
                <c:pt idx="37250">
                  <c:v>1.559903E-5</c:v>
                </c:pt>
                <c:pt idx="37251">
                  <c:v>1.559749E-5</c:v>
                </c:pt>
                <c:pt idx="37252">
                  <c:v>1.5596090000000001E-5</c:v>
                </c:pt>
                <c:pt idx="37253">
                  <c:v>1.5594569999999999E-5</c:v>
                </c:pt>
                <c:pt idx="37254">
                  <c:v>1.559313E-5</c:v>
                </c:pt>
                <c:pt idx="37255">
                  <c:v>1.5591659999999999E-5</c:v>
                </c:pt>
                <c:pt idx="37256">
                  <c:v>1.5590290000000001E-5</c:v>
                </c:pt>
                <c:pt idx="37257">
                  <c:v>1.558881E-5</c:v>
                </c:pt>
                <c:pt idx="37258">
                  <c:v>1.5587530000000002E-5</c:v>
                </c:pt>
                <c:pt idx="37259">
                  <c:v>1.5586120000000001E-5</c:v>
                </c:pt>
                <c:pt idx="37260">
                  <c:v>1.5584670000000001E-5</c:v>
                </c:pt>
                <c:pt idx="37261">
                  <c:v>1.5583179999999999E-5</c:v>
                </c:pt>
                <c:pt idx="37262">
                  <c:v>1.558169E-5</c:v>
                </c:pt>
                <c:pt idx="37263">
                  <c:v>1.5580229999999999E-5</c:v>
                </c:pt>
                <c:pt idx="37264">
                  <c:v>1.5578810000000001E-5</c:v>
                </c:pt>
                <c:pt idx="37265">
                  <c:v>1.5577400000000001E-5</c:v>
                </c:pt>
                <c:pt idx="37266">
                  <c:v>1.5576000000000001E-5</c:v>
                </c:pt>
                <c:pt idx="37267">
                  <c:v>1.557462E-5</c:v>
                </c:pt>
                <c:pt idx="37268">
                  <c:v>1.5573149999999998E-5</c:v>
                </c:pt>
                <c:pt idx="37269">
                  <c:v>1.557182E-5</c:v>
                </c:pt>
                <c:pt idx="37270">
                  <c:v>1.5570380000000001E-5</c:v>
                </c:pt>
                <c:pt idx="37271">
                  <c:v>1.5568939999999999E-5</c:v>
                </c:pt>
                <c:pt idx="37272">
                  <c:v>1.556751E-5</c:v>
                </c:pt>
                <c:pt idx="37273">
                  <c:v>1.556615E-5</c:v>
                </c:pt>
                <c:pt idx="37274">
                  <c:v>1.5564589999999999E-5</c:v>
                </c:pt>
                <c:pt idx="37275">
                  <c:v>1.5563260000000001E-5</c:v>
                </c:pt>
                <c:pt idx="37276">
                  <c:v>1.5561750000000001E-5</c:v>
                </c:pt>
                <c:pt idx="37277">
                  <c:v>1.556019E-5</c:v>
                </c:pt>
                <c:pt idx="37278">
                  <c:v>1.5558850000000001E-5</c:v>
                </c:pt>
                <c:pt idx="37279">
                  <c:v>1.5557440000000001E-5</c:v>
                </c:pt>
                <c:pt idx="37280">
                  <c:v>1.5555890000000001E-5</c:v>
                </c:pt>
                <c:pt idx="37281">
                  <c:v>1.555458E-5</c:v>
                </c:pt>
                <c:pt idx="37282">
                  <c:v>1.5553149999999999E-5</c:v>
                </c:pt>
                <c:pt idx="37283">
                  <c:v>1.5551789999999998E-5</c:v>
                </c:pt>
                <c:pt idx="37284">
                  <c:v>1.5550299999999999E-5</c:v>
                </c:pt>
                <c:pt idx="37285">
                  <c:v>1.554905E-5</c:v>
                </c:pt>
                <c:pt idx="37286">
                  <c:v>1.5547529999999999E-5</c:v>
                </c:pt>
                <c:pt idx="37287">
                  <c:v>1.5546160000000001E-5</c:v>
                </c:pt>
                <c:pt idx="37288">
                  <c:v>1.55445E-5</c:v>
                </c:pt>
                <c:pt idx="37289">
                  <c:v>1.554304E-5</c:v>
                </c:pt>
                <c:pt idx="37290">
                  <c:v>1.554154E-5</c:v>
                </c:pt>
                <c:pt idx="37291">
                  <c:v>1.5540210000000001E-5</c:v>
                </c:pt>
                <c:pt idx="37292">
                  <c:v>1.553878E-5</c:v>
                </c:pt>
                <c:pt idx="37293">
                  <c:v>1.5537259999999998E-5</c:v>
                </c:pt>
                <c:pt idx="37294">
                  <c:v>1.553598E-5</c:v>
                </c:pt>
                <c:pt idx="37295">
                  <c:v>1.5534599999999999E-5</c:v>
                </c:pt>
                <c:pt idx="37296">
                  <c:v>1.553322E-5</c:v>
                </c:pt>
                <c:pt idx="37297">
                  <c:v>1.5531789999999999E-5</c:v>
                </c:pt>
                <c:pt idx="37298">
                  <c:v>1.553045E-5</c:v>
                </c:pt>
                <c:pt idx="37299">
                  <c:v>1.5528939999999999E-5</c:v>
                </c:pt>
                <c:pt idx="37300">
                  <c:v>1.552759E-5</c:v>
                </c:pt>
                <c:pt idx="37301">
                  <c:v>1.5526079999999999E-5</c:v>
                </c:pt>
                <c:pt idx="37302">
                  <c:v>1.5524560000000001E-5</c:v>
                </c:pt>
                <c:pt idx="37303">
                  <c:v>1.5523169999999999E-5</c:v>
                </c:pt>
                <c:pt idx="37304">
                  <c:v>1.5521619999999999E-5</c:v>
                </c:pt>
                <c:pt idx="37305">
                  <c:v>1.5520219999999999E-5</c:v>
                </c:pt>
                <c:pt idx="37306">
                  <c:v>1.551873E-5</c:v>
                </c:pt>
                <c:pt idx="37307">
                  <c:v>1.5517369999999999E-5</c:v>
                </c:pt>
                <c:pt idx="37308">
                  <c:v>1.551592E-5</c:v>
                </c:pt>
                <c:pt idx="37309">
                  <c:v>1.5514630000000001E-5</c:v>
                </c:pt>
                <c:pt idx="37310">
                  <c:v>1.5513189999999998E-5</c:v>
                </c:pt>
                <c:pt idx="37311">
                  <c:v>1.5511870000000001E-5</c:v>
                </c:pt>
                <c:pt idx="37312">
                  <c:v>1.55104E-5</c:v>
                </c:pt>
                <c:pt idx="37313">
                  <c:v>1.5508970000000001E-5</c:v>
                </c:pt>
                <c:pt idx="37314">
                  <c:v>1.5507470000000001E-5</c:v>
                </c:pt>
                <c:pt idx="37315">
                  <c:v>1.5506069999999998E-5</c:v>
                </c:pt>
                <c:pt idx="37316">
                  <c:v>1.550455E-5</c:v>
                </c:pt>
                <c:pt idx="37317">
                  <c:v>1.5503169999999999E-5</c:v>
                </c:pt>
                <c:pt idx="37318">
                  <c:v>1.5501650000000001E-5</c:v>
                </c:pt>
                <c:pt idx="37319">
                  <c:v>1.5500259999999999E-5</c:v>
                </c:pt>
                <c:pt idx="37320">
                  <c:v>1.5498790000000001E-5</c:v>
                </c:pt>
                <c:pt idx="37321">
                  <c:v>1.549738E-5</c:v>
                </c:pt>
                <c:pt idx="37322">
                  <c:v>1.5495959999999999E-5</c:v>
                </c:pt>
                <c:pt idx="37323">
                  <c:v>1.5494590000000002E-5</c:v>
                </c:pt>
                <c:pt idx="37324">
                  <c:v>1.5493149999999999E-5</c:v>
                </c:pt>
                <c:pt idx="37325">
                  <c:v>1.5491870000000001E-5</c:v>
                </c:pt>
                <c:pt idx="37326">
                  <c:v>1.5490420000000001E-5</c:v>
                </c:pt>
                <c:pt idx="37327">
                  <c:v>1.5488960000000001E-5</c:v>
                </c:pt>
                <c:pt idx="37328">
                  <c:v>1.5487529999999999E-5</c:v>
                </c:pt>
                <c:pt idx="37329">
                  <c:v>1.548604E-5</c:v>
                </c:pt>
                <c:pt idx="37330">
                  <c:v>1.548464E-5</c:v>
                </c:pt>
                <c:pt idx="37331">
                  <c:v>1.5483119999999999E-5</c:v>
                </c:pt>
                <c:pt idx="37332">
                  <c:v>1.5481759999999999E-5</c:v>
                </c:pt>
                <c:pt idx="37333">
                  <c:v>1.5480269999999999E-5</c:v>
                </c:pt>
                <c:pt idx="37334">
                  <c:v>1.547868E-5</c:v>
                </c:pt>
                <c:pt idx="37335">
                  <c:v>1.5477309999999999E-5</c:v>
                </c:pt>
                <c:pt idx="37336">
                  <c:v>1.5475899999999999E-5</c:v>
                </c:pt>
                <c:pt idx="37337">
                  <c:v>1.5474680000000001E-5</c:v>
                </c:pt>
                <c:pt idx="37338">
                  <c:v>1.547325E-5</c:v>
                </c:pt>
                <c:pt idx="37339">
                  <c:v>1.5471820000000001E-5</c:v>
                </c:pt>
                <c:pt idx="37340">
                  <c:v>1.5470339999999999E-5</c:v>
                </c:pt>
                <c:pt idx="37341">
                  <c:v>1.5468870000000002E-5</c:v>
                </c:pt>
                <c:pt idx="37342">
                  <c:v>1.5467410000000001E-5</c:v>
                </c:pt>
                <c:pt idx="37343">
                  <c:v>1.54659E-5</c:v>
                </c:pt>
                <c:pt idx="37344">
                  <c:v>1.546459E-5</c:v>
                </c:pt>
                <c:pt idx="37345">
                  <c:v>1.5463159999999999E-5</c:v>
                </c:pt>
                <c:pt idx="37346">
                  <c:v>1.5461619999999999E-5</c:v>
                </c:pt>
                <c:pt idx="37347">
                  <c:v>1.5460340000000001E-5</c:v>
                </c:pt>
                <c:pt idx="37348">
                  <c:v>1.5458880000000001E-5</c:v>
                </c:pt>
                <c:pt idx="37349">
                  <c:v>1.545756E-5</c:v>
                </c:pt>
                <c:pt idx="37350">
                  <c:v>1.5456149999999999E-5</c:v>
                </c:pt>
                <c:pt idx="37351">
                  <c:v>1.5454539999999999E-5</c:v>
                </c:pt>
                <c:pt idx="37352">
                  <c:v>1.5453089999999999E-5</c:v>
                </c:pt>
                <c:pt idx="37353">
                  <c:v>1.54516E-5</c:v>
                </c:pt>
                <c:pt idx="37354">
                  <c:v>1.545006E-5</c:v>
                </c:pt>
                <c:pt idx="37355">
                  <c:v>1.5448720000000001E-5</c:v>
                </c:pt>
                <c:pt idx="37356">
                  <c:v>1.5447310000000001E-5</c:v>
                </c:pt>
                <c:pt idx="37357">
                  <c:v>1.5445929999999999E-5</c:v>
                </c:pt>
                <c:pt idx="37358">
                  <c:v>1.5444550000000001E-5</c:v>
                </c:pt>
                <c:pt idx="37359">
                  <c:v>1.5443200000000001E-5</c:v>
                </c:pt>
                <c:pt idx="37360">
                  <c:v>1.544172E-5</c:v>
                </c:pt>
                <c:pt idx="37361">
                  <c:v>1.5440390000000001E-5</c:v>
                </c:pt>
                <c:pt idx="37362">
                  <c:v>1.5438859999999999E-5</c:v>
                </c:pt>
                <c:pt idx="37363">
                  <c:v>1.543746E-5</c:v>
                </c:pt>
                <c:pt idx="37364">
                  <c:v>1.5435989999999999E-5</c:v>
                </c:pt>
                <c:pt idx="37365">
                  <c:v>1.5434580000000002E-5</c:v>
                </c:pt>
                <c:pt idx="37366">
                  <c:v>1.5433039999999999E-5</c:v>
                </c:pt>
                <c:pt idx="37367">
                  <c:v>1.5431729999999999E-5</c:v>
                </c:pt>
                <c:pt idx="37368">
                  <c:v>1.54303E-5</c:v>
                </c:pt>
                <c:pt idx="37369">
                  <c:v>1.5428869999999999E-5</c:v>
                </c:pt>
                <c:pt idx="37370">
                  <c:v>1.5427429999999999E-5</c:v>
                </c:pt>
                <c:pt idx="37371">
                  <c:v>1.542599E-5</c:v>
                </c:pt>
                <c:pt idx="37372">
                  <c:v>1.542453E-5</c:v>
                </c:pt>
                <c:pt idx="37373">
                  <c:v>1.5423059999999999E-5</c:v>
                </c:pt>
                <c:pt idx="37374">
                  <c:v>1.542162E-5</c:v>
                </c:pt>
                <c:pt idx="37375">
                  <c:v>1.542017E-5</c:v>
                </c:pt>
                <c:pt idx="37376">
                  <c:v>1.5418799999999999E-5</c:v>
                </c:pt>
                <c:pt idx="37377">
                  <c:v>1.5417299999999999E-5</c:v>
                </c:pt>
                <c:pt idx="37378">
                  <c:v>1.541605E-5</c:v>
                </c:pt>
                <c:pt idx="37379">
                  <c:v>1.5414539999999999E-5</c:v>
                </c:pt>
                <c:pt idx="37380">
                  <c:v>1.5413179999999999E-5</c:v>
                </c:pt>
                <c:pt idx="37381">
                  <c:v>1.5411729999999999E-5</c:v>
                </c:pt>
                <c:pt idx="37382">
                  <c:v>1.5410429999999999E-5</c:v>
                </c:pt>
                <c:pt idx="37383">
                  <c:v>1.5408919999999999E-5</c:v>
                </c:pt>
                <c:pt idx="37384">
                  <c:v>1.5407500000000001E-5</c:v>
                </c:pt>
                <c:pt idx="37385">
                  <c:v>1.5405909999999998E-5</c:v>
                </c:pt>
                <c:pt idx="37386">
                  <c:v>1.5404490000000001E-5</c:v>
                </c:pt>
                <c:pt idx="37387">
                  <c:v>1.5402990000000001E-5</c:v>
                </c:pt>
                <c:pt idx="37388">
                  <c:v>1.5401680000000001E-5</c:v>
                </c:pt>
                <c:pt idx="37389">
                  <c:v>1.5400249999999999E-5</c:v>
                </c:pt>
                <c:pt idx="37390">
                  <c:v>1.539876E-5</c:v>
                </c:pt>
                <c:pt idx="37391">
                  <c:v>1.5397449999999999E-5</c:v>
                </c:pt>
                <c:pt idx="37392">
                  <c:v>1.5395970000000001E-5</c:v>
                </c:pt>
                <c:pt idx="37393">
                  <c:v>1.5394560000000001E-5</c:v>
                </c:pt>
                <c:pt idx="37394">
                  <c:v>1.5393089999999999E-5</c:v>
                </c:pt>
                <c:pt idx="37395">
                  <c:v>1.539175E-5</c:v>
                </c:pt>
                <c:pt idx="37396">
                  <c:v>1.5390279999999999E-5</c:v>
                </c:pt>
                <c:pt idx="37397">
                  <c:v>1.5388909999999998E-5</c:v>
                </c:pt>
                <c:pt idx="37398">
                  <c:v>1.538739E-5</c:v>
                </c:pt>
                <c:pt idx="37399">
                  <c:v>1.538608E-5</c:v>
                </c:pt>
                <c:pt idx="37400">
                  <c:v>1.538467E-5</c:v>
                </c:pt>
                <c:pt idx="37401">
                  <c:v>1.5383180000000001E-5</c:v>
                </c:pt>
                <c:pt idx="37402">
                  <c:v>1.538182E-5</c:v>
                </c:pt>
                <c:pt idx="37403">
                  <c:v>1.538032E-5</c:v>
                </c:pt>
                <c:pt idx="37404">
                  <c:v>1.537891E-5</c:v>
                </c:pt>
                <c:pt idx="37405">
                  <c:v>1.53774E-5</c:v>
                </c:pt>
                <c:pt idx="37406">
                  <c:v>1.5376029999999999E-5</c:v>
                </c:pt>
                <c:pt idx="37407">
                  <c:v>1.5374489999999999E-5</c:v>
                </c:pt>
                <c:pt idx="37408">
                  <c:v>1.5373079999999999E-5</c:v>
                </c:pt>
                <c:pt idx="37409">
                  <c:v>1.5371570000000002E-5</c:v>
                </c:pt>
                <c:pt idx="37410">
                  <c:v>1.5370160000000001E-5</c:v>
                </c:pt>
                <c:pt idx="37411">
                  <c:v>1.5368729999999999E-5</c:v>
                </c:pt>
                <c:pt idx="37412">
                  <c:v>1.5367300000000001E-5</c:v>
                </c:pt>
                <c:pt idx="37413">
                  <c:v>1.5366059999999999E-5</c:v>
                </c:pt>
                <c:pt idx="37414">
                  <c:v>1.5364730000000001E-5</c:v>
                </c:pt>
                <c:pt idx="37415">
                  <c:v>1.5363289999999998E-5</c:v>
                </c:pt>
                <c:pt idx="37416">
                  <c:v>1.5362039999999999E-5</c:v>
                </c:pt>
                <c:pt idx="37417">
                  <c:v>1.5360520000000001E-5</c:v>
                </c:pt>
                <c:pt idx="37418">
                  <c:v>1.5358989999999999E-5</c:v>
                </c:pt>
                <c:pt idx="37419">
                  <c:v>1.5357470000000001E-5</c:v>
                </c:pt>
                <c:pt idx="37420">
                  <c:v>1.5355989999999999E-5</c:v>
                </c:pt>
                <c:pt idx="37421">
                  <c:v>1.5354460000000001E-5</c:v>
                </c:pt>
                <c:pt idx="37422">
                  <c:v>1.5353129999999999E-5</c:v>
                </c:pt>
                <c:pt idx="37423">
                  <c:v>1.535174E-5</c:v>
                </c:pt>
                <c:pt idx="37424">
                  <c:v>1.5350300000000001E-5</c:v>
                </c:pt>
                <c:pt idx="37425">
                  <c:v>1.534902E-5</c:v>
                </c:pt>
                <c:pt idx="37426">
                  <c:v>1.5347540000000001E-5</c:v>
                </c:pt>
                <c:pt idx="37427">
                  <c:v>1.534627E-5</c:v>
                </c:pt>
                <c:pt idx="37428">
                  <c:v>1.5344680000000001E-5</c:v>
                </c:pt>
                <c:pt idx="37429">
                  <c:v>1.5343289999999999E-5</c:v>
                </c:pt>
                <c:pt idx="37430">
                  <c:v>1.5341839999999999E-5</c:v>
                </c:pt>
                <c:pt idx="37431">
                  <c:v>1.5340570000000001E-5</c:v>
                </c:pt>
                <c:pt idx="37432">
                  <c:v>1.533909E-5</c:v>
                </c:pt>
                <c:pt idx="37433">
                  <c:v>1.533754E-5</c:v>
                </c:pt>
                <c:pt idx="37434">
                  <c:v>1.5336219999999999E-5</c:v>
                </c:pt>
                <c:pt idx="37435">
                  <c:v>1.5334769999999999E-5</c:v>
                </c:pt>
                <c:pt idx="37436">
                  <c:v>1.533338E-5</c:v>
                </c:pt>
                <c:pt idx="37437">
                  <c:v>1.5331890000000001E-5</c:v>
                </c:pt>
                <c:pt idx="37438">
                  <c:v>1.533062E-5</c:v>
                </c:pt>
                <c:pt idx="37439">
                  <c:v>1.5329180000000001E-5</c:v>
                </c:pt>
                <c:pt idx="37440">
                  <c:v>1.532776E-5</c:v>
                </c:pt>
                <c:pt idx="37441">
                  <c:v>1.5326270000000001E-5</c:v>
                </c:pt>
                <c:pt idx="37442">
                  <c:v>1.5324799999999999E-5</c:v>
                </c:pt>
                <c:pt idx="37443">
                  <c:v>1.532331E-5</c:v>
                </c:pt>
                <c:pt idx="37444">
                  <c:v>1.5321970000000001E-5</c:v>
                </c:pt>
                <c:pt idx="37445">
                  <c:v>1.5320470000000001E-5</c:v>
                </c:pt>
                <c:pt idx="37446">
                  <c:v>1.531919E-5</c:v>
                </c:pt>
                <c:pt idx="37447">
                  <c:v>1.531778E-5</c:v>
                </c:pt>
                <c:pt idx="37448">
                  <c:v>1.5316309999999998E-5</c:v>
                </c:pt>
                <c:pt idx="37449">
                  <c:v>1.5315000000000002E-5</c:v>
                </c:pt>
                <c:pt idx="37450">
                  <c:v>1.531353E-5</c:v>
                </c:pt>
                <c:pt idx="37451">
                  <c:v>1.5312080000000001E-5</c:v>
                </c:pt>
                <c:pt idx="37452">
                  <c:v>1.531066E-5</c:v>
                </c:pt>
                <c:pt idx="37453">
                  <c:v>1.5309149999999999E-5</c:v>
                </c:pt>
                <c:pt idx="37454">
                  <c:v>1.530786E-5</c:v>
                </c:pt>
                <c:pt idx="37455">
                  <c:v>1.53064E-5</c:v>
                </c:pt>
                <c:pt idx="37456">
                  <c:v>1.530505E-5</c:v>
                </c:pt>
                <c:pt idx="37457">
                  <c:v>1.5303560000000001E-5</c:v>
                </c:pt>
                <c:pt idx="37458">
                  <c:v>1.530209E-5</c:v>
                </c:pt>
                <c:pt idx="37459">
                  <c:v>1.5300650000000001E-5</c:v>
                </c:pt>
                <c:pt idx="37460">
                  <c:v>1.5299169999999999E-5</c:v>
                </c:pt>
                <c:pt idx="37461">
                  <c:v>1.5297859999999999E-5</c:v>
                </c:pt>
                <c:pt idx="37462">
                  <c:v>1.529643E-5</c:v>
                </c:pt>
                <c:pt idx="37463">
                  <c:v>1.5295009999999999E-5</c:v>
                </c:pt>
                <c:pt idx="37464">
                  <c:v>1.529362E-5</c:v>
                </c:pt>
                <c:pt idx="37465">
                  <c:v>1.5292199999999999E-5</c:v>
                </c:pt>
                <c:pt idx="37466">
                  <c:v>1.5290820000000001E-5</c:v>
                </c:pt>
                <c:pt idx="37467">
                  <c:v>1.52894E-5</c:v>
                </c:pt>
                <c:pt idx="37468">
                  <c:v>1.5288079999999999E-5</c:v>
                </c:pt>
                <c:pt idx="37469">
                  <c:v>1.528659E-5</c:v>
                </c:pt>
                <c:pt idx="37470">
                  <c:v>1.5285250000000001E-5</c:v>
                </c:pt>
                <c:pt idx="37471">
                  <c:v>1.5283769999999999E-5</c:v>
                </c:pt>
                <c:pt idx="37472">
                  <c:v>1.5282219999999999E-5</c:v>
                </c:pt>
                <c:pt idx="37473">
                  <c:v>1.5280900000000001E-5</c:v>
                </c:pt>
                <c:pt idx="37474">
                  <c:v>1.5279400000000001E-5</c:v>
                </c:pt>
                <c:pt idx="37475">
                  <c:v>1.527798E-5</c:v>
                </c:pt>
                <c:pt idx="37476">
                  <c:v>1.5276559999999999E-5</c:v>
                </c:pt>
                <c:pt idx="37477">
                  <c:v>1.5275230000000001E-5</c:v>
                </c:pt>
                <c:pt idx="37478">
                  <c:v>1.5273820000000001E-5</c:v>
                </c:pt>
                <c:pt idx="37479">
                  <c:v>1.5272520000000001E-5</c:v>
                </c:pt>
                <c:pt idx="37480">
                  <c:v>1.5271060000000001E-5</c:v>
                </c:pt>
                <c:pt idx="37481">
                  <c:v>1.5269700000000001E-5</c:v>
                </c:pt>
                <c:pt idx="37482">
                  <c:v>1.5268169999999999E-5</c:v>
                </c:pt>
                <c:pt idx="37483">
                  <c:v>1.5266819999999999E-5</c:v>
                </c:pt>
                <c:pt idx="37484">
                  <c:v>1.5265309999999998E-5</c:v>
                </c:pt>
                <c:pt idx="37485">
                  <c:v>1.5263809999999998E-5</c:v>
                </c:pt>
                <c:pt idx="37486">
                  <c:v>1.5262490000000001E-5</c:v>
                </c:pt>
                <c:pt idx="37487">
                  <c:v>1.5261040000000001E-5</c:v>
                </c:pt>
                <c:pt idx="37488">
                  <c:v>1.5259590000000001E-5</c:v>
                </c:pt>
                <c:pt idx="37489">
                  <c:v>1.525819E-5</c:v>
                </c:pt>
                <c:pt idx="37490">
                  <c:v>1.5256770000000001E-5</c:v>
                </c:pt>
                <c:pt idx="37491">
                  <c:v>1.525541E-5</c:v>
                </c:pt>
                <c:pt idx="37492">
                  <c:v>1.5253960000000001E-5</c:v>
                </c:pt>
                <c:pt idx="37493">
                  <c:v>1.525265E-5</c:v>
                </c:pt>
                <c:pt idx="37494">
                  <c:v>1.525117E-5</c:v>
                </c:pt>
                <c:pt idx="37495">
                  <c:v>1.524976E-5</c:v>
                </c:pt>
                <c:pt idx="37496">
                  <c:v>1.524824E-5</c:v>
                </c:pt>
                <c:pt idx="37497">
                  <c:v>1.524691E-5</c:v>
                </c:pt>
                <c:pt idx="37498">
                  <c:v>1.524543E-5</c:v>
                </c:pt>
                <c:pt idx="37499">
                  <c:v>1.524402E-5</c:v>
                </c:pt>
                <c:pt idx="37500">
                  <c:v>1.524262E-5</c:v>
                </c:pt>
                <c:pt idx="37501">
                  <c:v>1.524117E-5</c:v>
                </c:pt>
                <c:pt idx="37502">
                  <c:v>1.5239890000000001E-5</c:v>
                </c:pt>
                <c:pt idx="37503">
                  <c:v>1.5238440000000001E-5</c:v>
                </c:pt>
                <c:pt idx="37504">
                  <c:v>1.5237039999999999E-5</c:v>
                </c:pt>
                <c:pt idx="37505">
                  <c:v>1.523553E-5</c:v>
                </c:pt>
                <c:pt idx="37506">
                  <c:v>1.523427E-5</c:v>
                </c:pt>
                <c:pt idx="37507">
                  <c:v>1.523279E-5</c:v>
                </c:pt>
                <c:pt idx="37508">
                  <c:v>1.523138E-5</c:v>
                </c:pt>
                <c:pt idx="37509">
                  <c:v>1.5229919999999999E-5</c:v>
                </c:pt>
                <c:pt idx="37510">
                  <c:v>1.522847E-5</c:v>
                </c:pt>
                <c:pt idx="37511">
                  <c:v>1.522698E-5</c:v>
                </c:pt>
                <c:pt idx="37512">
                  <c:v>1.5225630000000001E-5</c:v>
                </c:pt>
                <c:pt idx="37513">
                  <c:v>1.522417E-5</c:v>
                </c:pt>
                <c:pt idx="37514">
                  <c:v>1.522286E-5</c:v>
                </c:pt>
                <c:pt idx="37515">
                  <c:v>1.5221489999999999E-5</c:v>
                </c:pt>
                <c:pt idx="37516">
                  <c:v>1.522007E-5</c:v>
                </c:pt>
                <c:pt idx="37517">
                  <c:v>1.5218800000000001E-5</c:v>
                </c:pt>
                <c:pt idx="37518">
                  <c:v>1.521731E-5</c:v>
                </c:pt>
                <c:pt idx="37519">
                  <c:v>1.5215799999999999E-5</c:v>
                </c:pt>
                <c:pt idx="37520">
                  <c:v>1.5214370000000001E-5</c:v>
                </c:pt>
                <c:pt idx="37521">
                  <c:v>1.521281E-5</c:v>
                </c:pt>
                <c:pt idx="37522">
                  <c:v>1.521148E-5</c:v>
                </c:pt>
                <c:pt idx="37523">
                  <c:v>1.520998E-5</c:v>
                </c:pt>
                <c:pt idx="37524">
                  <c:v>1.520864E-5</c:v>
                </c:pt>
                <c:pt idx="37525">
                  <c:v>1.5207179999999999E-5</c:v>
                </c:pt>
                <c:pt idx="37526">
                  <c:v>1.52059E-5</c:v>
                </c:pt>
                <c:pt idx="37527">
                  <c:v>1.520448E-5</c:v>
                </c:pt>
                <c:pt idx="37528">
                  <c:v>1.52032E-5</c:v>
                </c:pt>
                <c:pt idx="37529">
                  <c:v>1.520169E-5</c:v>
                </c:pt>
                <c:pt idx="37530">
                  <c:v>1.520033E-5</c:v>
                </c:pt>
                <c:pt idx="37531">
                  <c:v>1.519883E-5</c:v>
                </c:pt>
                <c:pt idx="37532">
                  <c:v>1.519748E-5</c:v>
                </c:pt>
                <c:pt idx="37533">
                  <c:v>1.519598E-5</c:v>
                </c:pt>
                <c:pt idx="37534">
                  <c:v>1.519464E-5</c:v>
                </c:pt>
                <c:pt idx="37535">
                  <c:v>1.519315E-5</c:v>
                </c:pt>
                <c:pt idx="37536">
                  <c:v>1.519183E-5</c:v>
                </c:pt>
                <c:pt idx="37537">
                  <c:v>1.5190320000000001E-5</c:v>
                </c:pt>
                <c:pt idx="37538">
                  <c:v>1.518898E-5</c:v>
                </c:pt>
                <c:pt idx="37539">
                  <c:v>1.5187539999999999E-5</c:v>
                </c:pt>
                <c:pt idx="37540">
                  <c:v>1.518624E-5</c:v>
                </c:pt>
                <c:pt idx="37541">
                  <c:v>1.5184729999999999E-5</c:v>
                </c:pt>
                <c:pt idx="37542">
                  <c:v>1.518334E-5</c:v>
                </c:pt>
                <c:pt idx="37543">
                  <c:v>1.518181E-5</c:v>
                </c:pt>
                <c:pt idx="37544">
                  <c:v>1.518045E-5</c:v>
                </c:pt>
                <c:pt idx="37545">
                  <c:v>1.5179E-5</c:v>
                </c:pt>
                <c:pt idx="37546">
                  <c:v>1.5177709999999999E-5</c:v>
                </c:pt>
                <c:pt idx="37547">
                  <c:v>1.517627E-5</c:v>
                </c:pt>
                <c:pt idx="37548">
                  <c:v>1.5174970000000001E-5</c:v>
                </c:pt>
                <c:pt idx="37549">
                  <c:v>1.5173490000000001E-5</c:v>
                </c:pt>
                <c:pt idx="37550">
                  <c:v>1.5172189999999999E-5</c:v>
                </c:pt>
                <c:pt idx="37551">
                  <c:v>1.517075E-5</c:v>
                </c:pt>
                <c:pt idx="37552">
                  <c:v>1.5169350000000001E-5</c:v>
                </c:pt>
                <c:pt idx="37553">
                  <c:v>1.516788E-5</c:v>
                </c:pt>
                <c:pt idx="37554">
                  <c:v>1.516656E-5</c:v>
                </c:pt>
                <c:pt idx="37555">
                  <c:v>1.5165E-5</c:v>
                </c:pt>
                <c:pt idx="37556">
                  <c:v>1.5163490000000001E-5</c:v>
                </c:pt>
                <c:pt idx="37557">
                  <c:v>1.516195E-5</c:v>
                </c:pt>
                <c:pt idx="37558">
                  <c:v>1.516064E-5</c:v>
                </c:pt>
                <c:pt idx="37559">
                  <c:v>1.5159180000000001E-5</c:v>
                </c:pt>
                <c:pt idx="37560">
                  <c:v>1.515774E-5</c:v>
                </c:pt>
                <c:pt idx="37561">
                  <c:v>1.515645E-5</c:v>
                </c:pt>
                <c:pt idx="37562">
                  <c:v>1.5155039999999999E-5</c:v>
                </c:pt>
                <c:pt idx="37563">
                  <c:v>1.515389E-5</c:v>
                </c:pt>
                <c:pt idx="37564">
                  <c:v>1.5152499999999999E-5</c:v>
                </c:pt>
                <c:pt idx="37565">
                  <c:v>1.515106E-5</c:v>
                </c:pt>
                <c:pt idx="37566">
                  <c:v>1.51496E-5</c:v>
                </c:pt>
                <c:pt idx="37567">
                  <c:v>1.5148110000000001E-5</c:v>
                </c:pt>
                <c:pt idx="37568">
                  <c:v>1.5146730000000001E-5</c:v>
                </c:pt>
                <c:pt idx="37569">
                  <c:v>1.514522E-5</c:v>
                </c:pt>
                <c:pt idx="37570">
                  <c:v>1.5143829999999999E-5</c:v>
                </c:pt>
                <c:pt idx="37571">
                  <c:v>1.514241E-5</c:v>
                </c:pt>
                <c:pt idx="37572">
                  <c:v>1.514098E-5</c:v>
                </c:pt>
                <c:pt idx="37573">
                  <c:v>1.513968E-5</c:v>
                </c:pt>
                <c:pt idx="37574">
                  <c:v>1.513822E-5</c:v>
                </c:pt>
                <c:pt idx="37575">
                  <c:v>1.513694E-5</c:v>
                </c:pt>
                <c:pt idx="37576">
                  <c:v>1.5135520000000001E-5</c:v>
                </c:pt>
                <c:pt idx="37577">
                  <c:v>1.513406E-5</c:v>
                </c:pt>
                <c:pt idx="37578">
                  <c:v>1.513258E-5</c:v>
                </c:pt>
                <c:pt idx="37579">
                  <c:v>1.513123E-5</c:v>
                </c:pt>
                <c:pt idx="37580">
                  <c:v>1.512977E-5</c:v>
                </c:pt>
                <c:pt idx="37581">
                  <c:v>1.512836E-5</c:v>
                </c:pt>
                <c:pt idx="37582">
                  <c:v>1.5126850000000001E-5</c:v>
                </c:pt>
                <c:pt idx="37583">
                  <c:v>1.512561E-5</c:v>
                </c:pt>
                <c:pt idx="37584">
                  <c:v>1.512415E-5</c:v>
                </c:pt>
                <c:pt idx="37585">
                  <c:v>1.5122809999999999E-5</c:v>
                </c:pt>
                <c:pt idx="37586">
                  <c:v>1.512129E-5</c:v>
                </c:pt>
                <c:pt idx="37587">
                  <c:v>1.5119970000000001E-5</c:v>
                </c:pt>
                <c:pt idx="37588">
                  <c:v>1.511858E-5</c:v>
                </c:pt>
                <c:pt idx="37589">
                  <c:v>1.5117310000000001E-5</c:v>
                </c:pt>
                <c:pt idx="37590">
                  <c:v>1.511587E-5</c:v>
                </c:pt>
                <c:pt idx="37591">
                  <c:v>1.511439E-5</c:v>
                </c:pt>
                <c:pt idx="37592">
                  <c:v>1.511308E-5</c:v>
                </c:pt>
                <c:pt idx="37593">
                  <c:v>1.511165E-5</c:v>
                </c:pt>
                <c:pt idx="37594">
                  <c:v>1.5110140000000001E-5</c:v>
                </c:pt>
                <c:pt idx="37595">
                  <c:v>1.51087E-5</c:v>
                </c:pt>
                <c:pt idx="37596">
                  <c:v>1.510725E-5</c:v>
                </c:pt>
                <c:pt idx="37597">
                  <c:v>1.510591E-5</c:v>
                </c:pt>
                <c:pt idx="37598">
                  <c:v>1.510447E-5</c:v>
                </c:pt>
                <c:pt idx="37599">
                  <c:v>1.5103219999999999E-5</c:v>
                </c:pt>
                <c:pt idx="37600">
                  <c:v>1.5101789999999999E-5</c:v>
                </c:pt>
                <c:pt idx="37601">
                  <c:v>1.5100380000000001E-5</c:v>
                </c:pt>
                <c:pt idx="37602">
                  <c:v>1.509887E-5</c:v>
                </c:pt>
                <c:pt idx="37603">
                  <c:v>1.509754E-5</c:v>
                </c:pt>
                <c:pt idx="37604">
                  <c:v>1.5096049999999999E-5</c:v>
                </c:pt>
                <c:pt idx="37605">
                  <c:v>1.509451E-5</c:v>
                </c:pt>
                <c:pt idx="37606">
                  <c:v>1.5093190000000001E-5</c:v>
                </c:pt>
                <c:pt idx="37607">
                  <c:v>1.5091810000000001E-5</c:v>
                </c:pt>
                <c:pt idx="37608">
                  <c:v>1.509057E-5</c:v>
                </c:pt>
                <c:pt idx="37609">
                  <c:v>1.5089240000000001E-5</c:v>
                </c:pt>
                <c:pt idx="37610">
                  <c:v>1.508781E-5</c:v>
                </c:pt>
                <c:pt idx="37611">
                  <c:v>1.5086410000000001E-5</c:v>
                </c:pt>
                <c:pt idx="37612">
                  <c:v>1.5084889999999999E-5</c:v>
                </c:pt>
                <c:pt idx="37613">
                  <c:v>1.508344E-5</c:v>
                </c:pt>
                <c:pt idx="37614">
                  <c:v>1.508194E-5</c:v>
                </c:pt>
                <c:pt idx="37615">
                  <c:v>1.508066E-5</c:v>
                </c:pt>
                <c:pt idx="37616">
                  <c:v>1.507926E-5</c:v>
                </c:pt>
                <c:pt idx="37617">
                  <c:v>1.507785E-5</c:v>
                </c:pt>
                <c:pt idx="37618">
                  <c:v>1.5076459999999999E-5</c:v>
                </c:pt>
                <c:pt idx="37619">
                  <c:v>1.507501E-5</c:v>
                </c:pt>
                <c:pt idx="37620">
                  <c:v>1.507371E-5</c:v>
                </c:pt>
                <c:pt idx="37621">
                  <c:v>1.507231E-5</c:v>
                </c:pt>
                <c:pt idx="37622">
                  <c:v>1.5070819999999999E-5</c:v>
                </c:pt>
                <c:pt idx="37623">
                  <c:v>1.506952E-5</c:v>
                </c:pt>
                <c:pt idx="37624">
                  <c:v>1.506809E-5</c:v>
                </c:pt>
                <c:pt idx="37625">
                  <c:v>1.506657E-5</c:v>
                </c:pt>
                <c:pt idx="37626">
                  <c:v>1.5065199999999999E-5</c:v>
                </c:pt>
                <c:pt idx="37627">
                  <c:v>1.506378E-5</c:v>
                </c:pt>
                <c:pt idx="37628">
                  <c:v>1.5062410000000001E-5</c:v>
                </c:pt>
                <c:pt idx="37629">
                  <c:v>1.5061E-5</c:v>
                </c:pt>
                <c:pt idx="37630">
                  <c:v>1.5059700000000001E-5</c:v>
                </c:pt>
                <c:pt idx="37631">
                  <c:v>1.505823E-5</c:v>
                </c:pt>
                <c:pt idx="37632">
                  <c:v>1.5056919999999999E-5</c:v>
                </c:pt>
                <c:pt idx="37633">
                  <c:v>1.5055460000000001E-5</c:v>
                </c:pt>
                <c:pt idx="37634">
                  <c:v>1.505395E-5</c:v>
                </c:pt>
                <c:pt idx="37635">
                  <c:v>1.505254E-5</c:v>
                </c:pt>
                <c:pt idx="37636">
                  <c:v>1.505107E-5</c:v>
                </c:pt>
                <c:pt idx="37637">
                  <c:v>1.504983E-5</c:v>
                </c:pt>
                <c:pt idx="37638">
                  <c:v>1.5048439999999999E-5</c:v>
                </c:pt>
                <c:pt idx="37639">
                  <c:v>1.5046989999999999E-5</c:v>
                </c:pt>
                <c:pt idx="37640">
                  <c:v>1.5045729999999999E-5</c:v>
                </c:pt>
                <c:pt idx="37641">
                  <c:v>1.5044320000000001E-5</c:v>
                </c:pt>
                <c:pt idx="37642">
                  <c:v>1.5042869999999999E-5</c:v>
                </c:pt>
                <c:pt idx="37643">
                  <c:v>1.504141E-5</c:v>
                </c:pt>
                <c:pt idx="37644">
                  <c:v>1.503998E-5</c:v>
                </c:pt>
                <c:pt idx="37645">
                  <c:v>1.503847E-5</c:v>
                </c:pt>
                <c:pt idx="37646">
                  <c:v>1.503717E-5</c:v>
                </c:pt>
                <c:pt idx="37647">
                  <c:v>1.5035729999999999E-5</c:v>
                </c:pt>
                <c:pt idx="37648">
                  <c:v>1.5034220000000001E-5</c:v>
                </c:pt>
                <c:pt idx="37649">
                  <c:v>1.5032989999999999E-5</c:v>
                </c:pt>
                <c:pt idx="37650">
                  <c:v>1.503157E-5</c:v>
                </c:pt>
                <c:pt idx="37651">
                  <c:v>1.503027E-5</c:v>
                </c:pt>
                <c:pt idx="37652">
                  <c:v>1.5029E-5</c:v>
                </c:pt>
                <c:pt idx="37653">
                  <c:v>1.502751E-5</c:v>
                </c:pt>
                <c:pt idx="37654">
                  <c:v>1.502608E-5</c:v>
                </c:pt>
                <c:pt idx="37655">
                  <c:v>1.502457E-5</c:v>
                </c:pt>
                <c:pt idx="37656">
                  <c:v>1.502332E-5</c:v>
                </c:pt>
                <c:pt idx="37657">
                  <c:v>1.502186E-5</c:v>
                </c:pt>
                <c:pt idx="37658">
                  <c:v>1.502044E-5</c:v>
                </c:pt>
                <c:pt idx="37659">
                  <c:v>1.501898E-5</c:v>
                </c:pt>
                <c:pt idx="37660">
                  <c:v>1.5017639999999999E-5</c:v>
                </c:pt>
                <c:pt idx="37661">
                  <c:v>1.5016180000000001E-5</c:v>
                </c:pt>
                <c:pt idx="37662">
                  <c:v>1.501486E-5</c:v>
                </c:pt>
                <c:pt idx="37663">
                  <c:v>1.5013470000000001E-5</c:v>
                </c:pt>
                <c:pt idx="37664">
                  <c:v>1.5011949999999999E-5</c:v>
                </c:pt>
                <c:pt idx="37665">
                  <c:v>1.5010639999999999E-5</c:v>
                </c:pt>
                <c:pt idx="37666">
                  <c:v>1.5009209999999999E-5</c:v>
                </c:pt>
                <c:pt idx="37667">
                  <c:v>1.5007800000000001E-5</c:v>
                </c:pt>
                <c:pt idx="37668">
                  <c:v>1.500646E-5</c:v>
                </c:pt>
                <c:pt idx="37669">
                  <c:v>1.500511E-5</c:v>
                </c:pt>
                <c:pt idx="37670">
                  <c:v>1.5003739999999999E-5</c:v>
                </c:pt>
                <c:pt idx="37671">
                  <c:v>1.5002379999999999E-5</c:v>
                </c:pt>
                <c:pt idx="37672">
                  <c:v>1.5000929999999999E-5</c:v>
                </c:pt>
                <c:pt idx="37673">
                  <c:v>1.499963E-5</c:v>
                </c:pt>
                <c:pt idx="37674">
                  <c:v>1.4998190000000001E-5</c:v>
                </c:pt>
                <c:pt idx="37675">
                  <c:v>1.4996739999999999E-5</c:v>
                </c:pt>
                <c:pt idx="37676">
                  <c:v>1.499532E-5</c:v>
                </c:pt>
                <c:pt idx="37677">
                  <c:v>1.4993879999999999E-5</c:v>
                </c:pt>
                <c:pt idx="37678">
                  <c:v>1.4992450000000001E-5</c:v>
                </c:pt>
                <c:pt idx="37679">
                  <c:v>1.499106E-5</c:v>
                </c:pt>
                <c:pt idx="37680">
                  <c:v>1.4989710000000001E-5</c:v>
                </c:pt>
                <c:pt idx="37681">
                  <c:v>1.498828E-5</c:v>
                </c:pt>
                <c:pt idx="37682">
                  <c:v>1.498701E-5</c:v>
                </c:pt>
                <c:pt idx="37683">
                  <c:v>1.4985599999999999E-5</c:v>
                </c:pt>
                <c:pt idx="37684">
                  <c:v>1.498409E-5</c:v>
                </c:pt>
                <c:pt idx="37685">
                  <c:v>1.4982810000000001E-5</c:v>
                </c:pt>
                <c:pt idx="37686">
                  <c:v>1.498137E-5</c:v>
                </c:pt>
                <c:pt idx="37687">
                  <c:v>1.498001E-5</c:v>
                </c:pt>
                <c:pt idx="37688">
                  <c:v>1.497851E-5</c:v>
                </c:pt>
                <c:pt idx="37689">
                  <c:v>1.497718E-5</c:v>
                </c:pt>
                <c:pt idx="37690">
                  <c:v>1.497578E-5</c:v>
                </c:pt>
                <c:pt idx="37691">
                  <c:v>1.497449E-5</c:v>
                </c:pt>
                <c:pt idx="37692">
                  <c:v>1.497306E-5</c:v>
                </c:pt>
                <c:pt idx="37693">
                  <c:v>1.4971720000000001E-5</c:v>
                </c:pt>
                <c:pt idx="37694">
                  <c:v>1.497028E-5</c:v>
                </c:pt>
                <c:pt idx="37695">
                  <c:v>1.496888E-5</c:v>
                </c:pt>
                <c:pt idx="37696">
                  <c:v>1.4967439999999999E-5</c:v>
                </c:pt>
                <c:pt idx="37697">
                  <c:v>1.496611E-5</c:v>
                </c:pt>
                <c:pt idx="37698">
                  <c:v>1.496468E-5</c:v>
                </c:pt>
                <c:pt idx="37699">
                  <c:v>1.496333E-5</c:v>
                </c:pt>
                <c:pt idx="37700">
                  <c:v>1.496188E-5</c:v>
                </c:pt>
                <c:pt idx="37701">
                  <c:v>1.496059E-5</c:v>
                </c:pt>
                <c:pt idx="37702">
                  <c:v>1.495919E-5</c:v>
                </c:pt>
                <c:pt idx="37703">
                  <c:v>1.495779E-5</c:v>
                </c:pt>
                <c:pt idx="37704">
                  <c:v>1.4956340000000001E-5</c:v>
                </c:pt>
                <c:pt idx="37705">
                  <c:v>1.4955010000000001E-5</c:v>
                </c:pt>
                <c:pt idx="37706">
                  <c:v>1.4953580000000001E-5</c:v>
                </c:pt>
                <c:pt idx="37707">
                  <c:v>1.4952200000000001E-5</c:v>
                </c:pt>
                <c:pt idx="37708">
                  <c:v>1.4950770000000001E-5</c:v>
                </c:pt>
                <c:pt idx="37709">
                  <c:v>1.494938E-5</c:v>
                </c:pt>
                <c:pt idx="37710">
                  <c:v>1.494798E-5</c:v>
                </c:pt>
                <c:pt idx="37711">
                  <c:v>1.494662E-5</c:v>
                </c:pt>
                <c:pt idx="37712">
                  <c:v>1.49452E-5</c:v>
                </c:pt>
                <c:pt idx="37713">
                  <c:v>1.494389E-5</c:v>
                </c:pt>
                <c:pt idx="37714">
                  <c:v>1.494245E-5</c:v>
                </c:pt>
                <c:pt idx="37715">
                  <c:v>1.4941160000000001E-5</c:v>
                </c:pt>
                <c:pt idx="37716">
                  <c:v>1.4939780000000001E-5</c:v>
                </c:pt>
                <c:pt idx="37717">
                  <c:v>1.4938300000000001E-5</c:v>
                </c:pt>
                <c:pt idx="37718">
                  <c:v>1.493829E-5</c:v>
                </c:pt>
                <c:pt idx="37719">
                  <c:v>1.493498E-5</c:v>
                </c:pt>
                <c:pt idx="37720">
                  <c:v>1.49317E-5</c:v>
                </c:pt>
                <c:pt idx="37721">
                  <c:v>1.4928540000000001E-5</c:v>
                </c:pt>
                <c:pt idx="37722">
                  <c:v>1.492599E-5</c:v>
                </c:pt>
                <c:pt idx="37723">
                  <c:v>1.49233E-5</c:v>
                </c:pt>
                <c:pt idx="37724">
                  <c:v>1.4920840000000001E-5</c:v>
                </c:pt>
                <c:pt idx="37725">
                  <c:v>1.4918660000000001E-5</c:v>
                </c:pt>
                <c:pt idx="37726">
                  <c:v>1.491684E-5</c:v>
                </c:pt>
                <c:pt idx="37727">
                  <c:v>1.491563E-5</c:v>
                </c:pt>
                <c:pt idx="37728">
                  <c:v>1.4914429999999999E-5</c:v>
                </c:pt>
                <c:pt idx="37729">
                  <c:v>1.491374E-5</c:v>
                </c:pt>
                <c:pt idx="37730">
                  <c:v>1.491284E-5</c:v>
                </c:pt>
                <c:pt idx="37731">
                  <c:v>1.491214E-5</c:v>
                </c:pt>
                <c:pt idx="37732">
                  <c:v>1.4911180000000001E-5</c:v>
                </c:pt>
                <c:pt idx="37733">
                  <c:v>1.491013E-5</c:v>
                </c:pt>
                <c:pt idx="37734">
                  <c:v>1.4908639999999999E-5</c:v>
                </c:pt>
                <c:pt idx="37735">
                  <c:v>1.49069E-5</c:v>
                </c:pt>
                <c:pt idx="37736">
                  <c:v>1.4905029999999999E-5</c:v>
                </c:pt>
                <c:pt idx="37737">
                  <c:v>1.4903169999999999E-5</c:v>
                </c:pt>
                <c:pt idx="37738">
                  <c:v>1.4901279999999999E-5</c:v>
                </c:pt>
                <c:pt idx="37739">
                  <c:v>1.4899509999999999E-5</c:v>
                </c:pt>
                <c:pt idx="37740">
                  <c:v>1.489778E-5</c:v>
                </c:pt>
                <c:pt idx="37741">
                  <c:v>1.4896190000000001E-5</c:v>
                </c:pt>
                <c:pt idx="37742">
                  <c:v>1.4894710000000001E-5</c:v>
                </c:pt>
                <c:pt idx="37743">
                  <c:v>1.489347E-5</c:v>
                </c:pt>
                <c:pt idx="37744">
                  <c:v>1.489214E-5</c:v>
                </c:pt>
                <c:pt idx="37745">
                  <c:v>1.4891059999999999E-5</c:v>
                </c:pt>
                <c:pt idx="37746">
                  <c:v>1.48899E-5</c:v>
                </c:pt>
                <c:pt idx="37747">
                  <c:v>1.4888639999999999E-5</c:v>
                </c:pt>
                <c:pt idx="37748">
                  <c:v>1.488714E-5</c:v>
                </c:pt>
                <c:pt idx="37749">
                  <c:v>1.488577E-5</c:v>
                </c:pt>
                <c:pt idx="37750">
                  <c:v>1.4884250000000001E-5</c:v>
                </c:pt>
                <c:pt idx="37751">
                  <c:v>1.488279E-5</c:v>
                </c:pt>
                <c:pt idx="37752">
                  <c:v>1.488121E-5</c:v>
                </c:pt>
                <c:pt idx="37753">
                  <c:v>1.4879699999999999E-5</c:v>
                </c:pt>
                <c:pt idx="37754">
                  <c:v>1.487818E-5</c:v>
                </c:pt>
                <c:pt idx="37755">
                  <c:v>1.4876670000000001E-5</c:v>
                </c:pt>
                <c:pt idx="37756">
                  <c:v>1.487523E-5</c:v>
                </c:pt>
                <c:pt idx="37757">
                  <c:v>1.487375E-5</c:v>
                </c:pt>
                <c:pt idx="37758">
                  <c:v>1.48725E-5</c:v>
                </c:pt>
                <c:pt idx="37759">
                  <c:v>1.487109E-5</c:v>
                </c:pt>
                <c:pt idx="37760">
                  <c:v>1.4869840000000001E-5</c:v>
                </c:pt>
                <c:pt idx="37761">
                  <c:v>1.486842E-5</c:v>
                </c:pt>
                <c:pt idx="37762">
                  <c:v>1.486715E-5</c:v>
                </c:pt>
                <c:pt idx="37763">
                  <c:v>1.4865849999999999E-5</c:v>
                </c:pt>
                <c:pt idx="37764">
                  <c:v>1.486458E-5</c:v>
                </c:pt>
                <c:pt idx="37765">
                  <c:v>1.486308E-5</c:v>
                </c:pt>
                <c:pt idx="37766">
                  <c:v>1.486164E-5</c:v>
                </c:pt>
                <c:pt idx="37767">
                  <c:v>1.4860060000000001E-5</c:v>
                </c:pt>
                <c:pt idx="37768">
                  <c:v>1.485867E-5</c:v>
                </c:pt>
                <c:pt idx="37769">
                  <c:v>1.4857179999999999E-5</c:v>
                </c:pt>
                <c:pt idx="37770">
                  <c:v>1.4855849999999999E-5</c:v>
                </c:pt>
                <c:pt idx="37771">
                  <c:v>1.48544E-5</c:v>
                </c:pt>
                <c:pt idx="37772">
                  <c:v>1.485315E-5</c:v>
                </c:pt>
                <c:pt idx="37773">
                  <c:v>1.4851750000000001E-5</c:v>
                </c:pt>
                <c:pt idx="37774">
                  <c:v>1.48505E-5</c:v>
                </c:pt>
                <c:pt idx="37775">
                  <c:v>1.484905E-5</c:v>
                </c:pt>
                <c:pt idx="37776">
                  <c:v>1.484775E-5</c:v>
                </c:pt>
                <c:pt idx="37777">
                  <c:v>1.484627E-5</c:v>
                </c:pt>
                <c:pt idx="37778">
                  <c:v>1.484494E-5</c:v>
                </c:pt>
                <c:pt idx="37779">
                  <c:v>1.484348E-5</c:v>
                </c:pt>
                <c:pt idx="37780">
                  <c:v>1.4842210000000001E-5</c:v>
                </c:pt>
                <c:pt idx="37781">
                  <c:v>1.484079E-5</c:v>
                </c:pt>
                <c:pt idx="37782">
                  <c:v>1.483951E-5</c:v>
                </c:pt>
                <c:pt idx="37783">
                  <c:v>1.483813E-5</c:v>
                </c:pt>
                <c:pt idx="37784">
                  <c:v>1.483677E-5</c:v>
                </c:pt>
                <c:pt idx="37785">
                  <c:v>1.4835310000000001E-5</c:v>
                </c:pt>
                <c:pt idx="37786">
                  <c:v>1.4834000000000001E-5</c:v>
                </c:pt>
                <c:pt idx="37787">
                  <c:v>1.483256E-5</c:v>
                </c:pt>
                <c:pt idx="37788">
                  <c:v>1.4831219999999999E-5</c:v>
                </c:pt>
                <c:pt idx="37789">
                  <c:v>1.482976E-5</c:v>
                </c:pt>
                <c:pt idx="37790">
                  <c:v>1.482842E-5</c:v>
                </c:pt>
                <c:pt idx="37791">
                  <c:v>1.482706E-5</c:v>
                </c:pt>
                <c:pt idx="37792">
                  <c:v>1.482574E-5</c:v>
                </c:pt>
                <c:pt idx="37793">
                  <c:v>1.4824290000000001E-5</c:v>
                </c:pt>
                <c:pt idx="37794">
                  <c:v>1.482302E-5</c:v>
                </c:pt>
                <c:pt idx="37795">
                  <c:v>1.482164E-5</c:v>
                </c:pt>
                <c:pt idx="37796">
                  <c:v>1.4820299999999999E-5</c:v>
                </c:pt>
                <c:pt idx="37797">
                  <c:v>1.4818890000000001E-5</c:v>
                </c:pt>
                <c:pt idx="37798">
                  <c:v>1.4817609999999999E-5</c:v>
                </c:pt>
                <c:pt idx="37799">
                  <c:v>1.481617E-5</c:v>
                </c:pt>
                <c:pt idx="37800">
                  <c:v>1.481472E-5</c:v>
                </c:pt>
                <c:pt idx="37801">
                  <c:v>1.481345E-5</c:v>
                </c:pt>
                <c:pt idx="37802">
                  <c:v>1.481205E-5</c:v>
                </c:pt>
                <c:pt idx="37803">
                  <c:v>1.4810709999999999E-5</c:v>
                </c:pt>
                <c:pt idx="37804">
                  <c:v>1.480932E-5</c:v>
                </c:pt>
                <c:pt idx="37805">
                  <c:v>1.480803E-5</c:v>
                </c:pt>
                <c:pt idx="37806">
                  <c:v>1.4806639999999999E-5</c:v>
                </c:pt>
                <c:pt idx="37807">
                  <c:v>1.4805379999999999E-5</c:v>
                </c:pt>
                <c:pt idx="37808">
                  <c:v>1.480399E-5</c:v>
                </c:pt>
                <c:pt idx="37809">
                  <c:v>1.480258E-5</c:v>
                </c:pt>
                <c:pt idx="37810">
                  <c:v>1.4801339999999999E-5</c:v>
                </c:pt>
                <c:pt idx="37811">
                  <c:v>1.4799959999999999E-5</c:v>
                </c:pt>
                <c:pt idx="37812">
                  <c:v>1.479849E-5</c:v>
                </c:pt>
                <c:pt idx="37813">
                  <c:v>1.4797240000000001E-5</c:v>
                </c:pt>
                <c:pt idx="37814">
                  <c:v>1.47959E-5</c:v>
                </c:pt>
                <c:pt idx="37815">
                  <c:v>1.479454E-5</c:v>
                </c:pt>
                <c:pt idx="37816">
                  <c:v>1.4793170000000001E-5</c:v>
                </c:pt>
                <c:pt idx="37817">
                  <c:v>1.479178E-5</c:v>
                </c:pt>
                <c:pt idx="37818">
                  <c:v>1.47904E-5</c:v>
                </c:pt>
                <c:pt idx="37819">
                  <c:v>1.478907E-5</c:v>
                </c:pt>
                <c:pt idx="37820">
                  <c:v>1.478766E-5</c:v>
                </c:pt>
                <c:pt idx="37821">
                  <c:v>1.4786440000000001E-5</c:v>
                </c:pt>
                <c:pt idx="37822">
                  <c:v>1.4785060000000001E-5</c:v>
                </c:pt>
                <c:pt idx="37823">
                  <c:v>1.4783779999999999E-5</c:v>
                </c:pt>
                <c:pt idx="37824">
                  <c:v>1.478232E-5</c:v>
                </c:pt>
                <c:pt idx="37825">
                  <c:v>1.4781069999999999E-5</c:v>
                </c:pt>
                <c:pt idx="37826">
                  <c:v>1.4779689999999999E-5</c:v>
                </c:pt>
                <c:pt idx="37827">
                  <c:v>1.4778379999999999E-5</c:v>
                </c:pt>
                <c:pt idx="37828">
                  <c:v>1.4776970000000001E-5</c:v>
                </c:pt>
                <c:pt idx="37829">
                  <c:v>1.477575E-5</c:v>
                </c:pt>
                <c:pt idx="37830">
                  <c:v>1.4774380000000001E-5</c:v>
                </c:pt>
                <c:pt idx="37831">
                  <c:v>1.477304E-5</c:v>
                </c:pt>
                <c:pt idx="37832">
                  <c:v>1.4771649999999999E-5</c:v>
                </c:pt>
                <c:pt idx="37833">
                  <c:v>1.4770240000000001E-5</c:v>
                </c:pt>
                <c:pt idx="37834">
                  <c:v>1.476883E-5</c:v>
                </c:pt>
                <c:pt idx="37835">
                  <c:v>1.4767529999999999E-5</c:v>
                </c:pt>
                <c:pt idx="37836">
                  <c:v>1.4766120000000001E-5</c:v>
                </c:pt>
                <c:pt idx="37837">
                  <c:v>1.476493E-5</c:v>
                </c:pt>
                <c:pt idx="37838">
                  <c:v>1.476355E-5</c:v>
                </c:pt>
                <c:pt idx="37839">
                  <c:v>1.476231E-5</c:v>
                </c:pt>
                <c:pt idx="37840">
                  <c:v>1.4760890000000001E-5</c:v>
                </c:pt>
                <c:pt idx="37841">
                  <c:v>1.475962E-5</c:v>
                </c:pt>
                <c:pt idx="37842">
                  <c:v>1.475826E-5</c:v>
                </c:pt>
                <c:pt idx="37843">
                  <c:v>1.4757019999999999E-5</c:v>
                </c:pt>
                <c:pt idx="37844">
                  <c:v>1.475563E-5</c:v>
                </c:pt>
                <c:pt idx="37845">
                  <c:v>1.47542E-5</c:v>
                </c:pt>
                <c:pt idx="37846">
                  <c:v>1.4752929999999999E-5</c:v>
                </c:pt>
                <c:pt idx="37847">
                  <c:v>1.4751520000000001E-5</c:v>
                </c:pt>
                <c:pt idx="37848">
                  <c:v>1.4750069999999999E-5</c:v>
                </c:pt>
                <c:pt idx="37849">
                  <c:v>1.474885E-5</c:v>
                </c:pt>
                <c:pt idx="37850">
                  <c:v>1.4747479999999999E-5</c:v>
                </c:pt>
                <c:pt idx="37851">
                  <c:v>1.4746219999999999E-5</c:v>
                </c:pt>
                <c:pt idx="37852">
                  <c:v>1.474488E-5</c:v>
                </c:pt>
                <c:pt idx="37853">
                  <c:v>1.4743530000000001E-5</c:v>
                </c:pt>
                <c:pt idx="37854">
                  <c:v>1.4742199999999999E-5</c:v>
                </c:pt>
                <c:pt idx="37855">
                  <c:v>1.4740790000000001E-5</c:v>
                </c:pt>
                <c:pt idx="37856">
                  <c:v>1.4739559999999999E-5</c:v>
                </c:pt>
                <c:pt idx="37857">
                  <c:v>1.4738200000000001E-5</c:v>
                </c:pt>
                <c:pt idx="37858">
                  <c:v>1.4736799999999999E-5</c:v>
                </c:pt>
                <c:pt idx="37859">
                  <c:v>1.473557E-5</c:v>
                </c:pt>
                <c:pt idx="37860">
                  <c:v>1.4734159999999999E-5</c:v>
                </c:pt>
                <c:pt idx="37861">
                  <c:v>1.4732899999999999E-5</c:v>
                </c:pt>
                <c:pt idx="37862">
                  <c:v>1.4731470000000001E-5</c:v>
                </c:pt>
                <c:pt idx="37863">
                  <c:v>1.4730239999999999E-5</c:v>
                </c:pt>
                <c:pt idx="37864">
                  <c:v>1.4728900000000001E-5</c:v>
                </c:pt>
                <c:pt idx="37865">
                  <c:v>1.472751E-5</c:v>
                </c:pt>
                <c:pt idx="37866">
                  <c:v>1.472628E-5</c:v>
                </c:pt>
                <c:pt idx="37867">
                  <c:v>1.47249E-5</c:v>
                </c:pt>
                <c:pt idx="37868">
                  <c:v>1.472345E-5</c:v>
                </c:pt>
                <c:pt idx="37869">
                  <c:v>1.472216E-5</c:v>
                </c:pt>
                <c:pt idx="37870">
                  <c:v>1.4720740000000001E-5</c:v>
                </c:pt>
                <c:pt idx="37871">
                  <c:v>1.4719530000000001E-5</c:v>
                </c:pt>
                <c:pt idx="37872">
                  <c:v>1.471816E-5</c:v>
                </c:pt>
                <c:pt idx="37873">
                  <c:v>1.4716770000000001E-5</c:v>
                </c:pt>
                <c:pt idx="37874">
                  <c:v>1.471557E-5</c:v>
                </c:pt>
                <c:pt idx="37875">
                  <c:v>1.4714200000000001E-5</c:v>
                </c:pt>
                <c:pt idx="37876">
                  <c:v>1.471283E-5</c:v>
                </c:pt>
                <c:pt idx="37877">
                  <c:v>1.4711569999999999E-5</c:v>
                </c:pt>
                <c:pt idx="37878">
                  <c:v>1.4710139999999999E-5</c:v>
                </c:pt>
                <c:pt idx="37879">
                  <c:v>1.470887E-5</c:v>
                </c:pt>
                <c:pt idx="37880">
                  <c:v>1.4707520000000001E-5</c:v>
                </c:pt>
                <c:pt idx="37881">
                  <c:v>1.470616E-5</c:v>
                </c:pt>
                <c:pt idx="37882">
                  <c:v>1.470475E-5</c:v>
                </c:pt>
                <c:pt idx="37883">
                  <c:v>1.470347E-5</c:v>
                </c:pt>
                <c:pt idx="37884">
                  <c:v>1.470206E-5</c:v>
                </c:pt>
                <c:pt idx="37885">
                  <c:v>1.470083E-5</c:v>
                </c:pt>
                <c:pt idx="37886">
                  <c:v>1.4699480000000001E-5</c:v>
                </c:pt>
                <c:pt idx="37887">
                  <c:v>1.469804E-5</c:v>
                </c:pt>
                <c:pt idx="37888">
                  <c:v>1.469681E-5</c:v>
                </c:pt>
                <c:pt idx="37889">
                  <c:v>1.4695460000000001E-5</c:v>
                </c:pt>
                <c:pt idx="37890">
                  <c:v>1.4694229999999999E-5</c:v>
                </c:pt>
                <c:pt idx="37891">
                  <c:v>1.469284E-5</c:v>
                </c:pt>
                <c:pt idx="37892">
                  <c:v>1.469158E-5</c:v>
                </c:pt>
                <c:pt idx="37893">
                  <c:v>1.4690130000000001E-5</c:v>
                </c:pt>
                <c:pt idx="37894">
                  <c:v>1.468881E-5</c:v>
                </c:pt>
                <c:pt idx="37895">
                  <c:v>1.4687370000000001E-5</c:v>
                </c:pt>
                <c:pt idx="37896">
                  <c:v>1.4686089999999999E-5</c:v>
                </c:pt>
                <c:pt idx="37897">
                  <c:v>1.4684709999999999E-5</c:v>
                </c:pt>
                <c:pt idx="37898">
                  <c:v>1.4683499999999999E-5</c:v>
                </c:pt>
                <c:pt idx="37899">
                  <c:v>1.468213E-5</c:v>
                </c:pt>
                <c:pt idx="37900">
                  <c:v>1.4680810000000001E-5</c:v>
                </c:pt>
                <c:pt idx="37901">
                  <c:v>1.4679409999999999E-5</c:v>
                </c:pt>
                <c:pt idx="37902">
                  <c:v>1.467819E-5</c:v>
                </c:pt>
                <c:pt idx="37903">
                  <c:v>1.467683E-5</c:v>
                </c:pt>
                <c:pt idx="37904">
                  <c:v>1.467555E-5</c:v>
                </c:pt>
                <c:pt idx="37905">
                  <c:v>1.4674199999999999E-5</c:v>
                </c:pt>
                <c:pt idx="37906">
                  <c:v>1.467283E-5</c:v>
                </c:pt>
                <c:pt idx="37907">
                  <c:v>1.4671439999999999E-5</c:v>
                </c:pt>
                <c:pt idx="37908">
                  <c:v>1.4670059999999999E-5</c:v>
                </c:pt>
                <c:pt idx="37909">
                  <c:v>1.4668700000000001E-5</c:v>
                </c:pt>
                <c:pt idx="37910">
                  <c:v>1.466733E-5</c:v>
                </c:pt>
                <c:pt idx="37911">
                  <c:v>1.466603E-5</c:v>
                </c:pt>
                <c:pt idx="37912">
                  <c:v>1.466462E-5</c:v>
                </c:pt>
                <c:pt idx="37913">
                  <c:v>1.4663420000000001E-5</c:v>
                </c:pt>
                <c:pt idx="37914">
                  <c:v>1.4662019999999999E-5</c:v>
                </c:pt>
                <c:pt idx="37915">
                  <c:v>1.4660759999999999E-5</c:v>
                </c:pt>
                <c:pt idx="37916">
                  <c:v>1.465934E-5</c:v>
                </c:pt>
                <c:pt idx="37917">
                  <c:v>1.4658099999999999E-5</c:v>
                </c:pt>
                <c:pt idx="37918">
                  <c:v>1.465677E-5</c:v>
                </c:pt>
                <c:pt idx="37919">
                  <c:v>1.465556E-5</c:v>
                </c:pt>
                <c:pt idx="37920">
                  <c:v>1.465416E-5</c:v>
                </c:pt>
                <c:pt idx="37921">
                  <c:v>1.4652699999999999E-5</c:v>
                </c:pt>
                <c:pt idx="37922">
                  <c:v>1.4651410000000001E-5</c:v>
                </c:pt>
                <c:pt idx="37923">
                  <c:v>1.4649980000000001E-5</c:v>
                </c:pt>
                <c:pt idx="37924">
                  <c:v>1.4648699999999999E-5</c:v>
                </c:pt>
                <c:pt idx="37925">
                  <c:v>1.464726E-5</c:v>
                </c:pt>
                <c:pt idx="37926">
                  <c:v>1.464602E-5</c:v>
                </c:pt>
                <c:pt idx="37927">
                  <c:v>1.4644700000000001E-5</c:v>
                </c:pt>
                <c:pt idx="37928">
                  <c:v>1.464353E-5</c:v>
                </c:pt>
                <c:pt idx="37929">
                  <c:v>1.4642189999999999E-5</c:v>
                </c:pt>
                <c:pt idx="37930">
                  <c:v>1.464075E-5</c:v>
                </c:pt>
                <c:pt idx="37931">
                  <c:v>1.4639499999999999E-5</c:v>
                </c:pt>
                <c:pt idx="37932">
                  <c:v>1.463805E-5</c:v>
                </c:pt>
                <c:pt idx="37933">
                  <c:v>1.463663E-5</c:v>
                </c:pt>
                <c:pt idx="37934">
                  <c:v>1.463535E-5</c:v>
                </c:pt>
                <c:pt idx="37935">
                  <c:v>1.463399E-5</c:v>
                </c:pt>
                <c:pt idx="37936">
                  <c:v>1.463276E-5</c:v>
                </c:pt>
                <c:pt idx="37937">
                  <c:v>1.463145E-5</c:v>
                </c:pt>
                <c:pt idx="37938">
                  <c:v>1.463014E-5</c:v>
                </c:pt>
                <c:pt idx="37939">
                  <c:v>1.4628790000000001E-5</c:v>
                </c:pt>
                <c:pt idx="37940">
                  <c:v>1.462747E-5</c:v>
                </c:pt>
                <c:pt idx="37941">
                  <c:v>1.462605E-5</c:v>
                </c:pt>
                <c:pt idx="37942">
                  <c:v>1.462479E-5</c:v>
                </c:pt>
                <c:pt idx="37943">
                  <c:v>1.462338E-5</c:v>
                </c:pt>
                <c:pt idx="37944">
                  <c:v>1.4622E-5</c:v>
                </c:pt>
                <c:pt idx="37945">
                  <c:v>1.462059E-5</c:v>
                </c:pt>
                <c:pt idx="37946">
                  <c:v>1.4619349999999999E-5</c:v>
                </c:pt>
                <c:pt idx="37947">
                  <c:v>1.4618E-5</c:v>
                </c:pt>
                <c:pt idx="37948">
                  <c:v>1.4616610000000001E-5</c:v>
                </c:pt>
                <c:pt idx="37949">
                  <c:v>1.4615429999999999E-5</c:v>
                </c:pt>
                <c:pt idx="37950">
                  <c:v>1.4614070000000001E-5</c:v>
                </c:pt>
                <c:pt idx="37951">
                  <c:v>1.461282E-5</c:v>
                </c:pt>
                <c:pt idx="37952">
                  <c:v>1.46114E-5</c:v>
                </c:pt>
                <c:pt idx="37953">
                  <c:v>1.4610170000000001E-5</c:v>
                </c:pt>
                <c:pt idx="37954">
                  <c:v>1.4608719999999999E-5</c:v>
                </c:pt>
                <c:pt idx="37955">
                  <c:v>1.4607389999999999E-5</c:v>
                </c:pt>
                <c:pt idx="37956">
                  <c:v>1.4605930000000001E-5</c:v>
                </c:pt>
                <c:pt idx="37957">
                  <c:v>1.460466E-5</c:v>
                </c:pt>
                <c:pt idx="37958">
                  <c:v>1.460331E-5</c:v>
                </c:pt>
                <c:pt idx="37959">
                  <c:v>1.4602109999999999E-5</c:v>
                </c:pt>
                <c:pt idx="37960">
                  <c:v>1.460076E-5</c:v>
                </c:pt>
                <c:pt idx="37961">
                  <c:v>1.4599419999999999E-5</c:v>
                </c:pt>
                <c:pt idx="37962">
                  <c:v>1.4597990000000001E-5</c:v>
                </c:pt>
                <c:pt idx="37963">
                  <c:v>1.4596759999999999E-5</c:v>
                </c:pt>
                <c:pt idx="37964">
                  <c:v>1.459538E-5</c:v>
                </c:pt>
                <c:pt idx="37965">
                  <c:v>1.459413E-5</c:v>
                </c:pt>
                <c:pt idx="37966">
                  <c:v>1.459279E-5</c:v>
                </c:pt>
                <c:pt idx="37967">
                  <c:v>1.4591450000000001E-5</c:v>
                </c:pt>
                <c:pt idx="37968">
                  <c:v>1.4590099999999999E-5</c:v>
                </c:pt>
                <c:pt idx="37969">
                  <c:v>1.458878E-5</c:v>
                </c:pt>
                <c:pt idx="37970">
                  <c:v>1.4587409999999999E-5</c:v>
                </c:pt>
                <c:pt idx="37971">
                  <c:v>1.4586149999999999E-5</c:v>
                </c:pt>
                <c:pt idx="37972">
                  <c:v>1.458475E-5</c:v>
                </c:pt>
                <c:pt idx="37973">
                  <c:v>1.458342E-5</c:v>
                </c:pt>
                <c:pt idx="37974">
                  <c:v>1.458195E-5</c:v>
                </c:pt>
                <c:pt idx="37975">
                  <c:v>1.4580720000000001E-5</c:v>
                </c:pt>
                <c:pt idx="37976">
                  <c:v>1.457931E-5</c:v>
                </c:pt>
                <c:pt idx="37977">
                  <c:v>1.457805E-5</c:v>
                </c:pt>
                <c:pt idx="37978">
                  <c:v>1.4576580000000001E-5</c:v>
                </c:pt>
                <c:pt idx="37979">
                  <c:v>1.457534E-5</c:v>
                </c:pt>
                <c:pt idx="37980">
                  <c:v>1.457393E-5</c:v>
                </c:pt>
                <c:pt idx="37981">
                  <c:v>1.457274E-5</c:v>
                </c:pt>
                <c:pt idx="37982">
                  <c:v>1.457137E-5</c:v>
                </c:pt>
                <c:pt idx="37983">
                  <c:v>1.457018E-5</c:v>
                </c:pt>
                <c:pt idx="37984">
                  <c:v>1.4568789999999999E-5</c:v>
                </c:pt>
                <c:pt idx="37985">
                  <c:v>1.456756E-5</c:v>
                </c:pt>
                <c:pt idx="37986">
                  <c:v>1.456618E-5</c:v>
                </c:pt>
                <c:pt idx="37987">
                  <c:v>1.456492E-5</c:v>
                </c:pt>
                <c:pt idx="37988">
                  <c:v>1.456352E-5</c:v>
                </c:pt>
                <c:pt idx="37989">
                  <c:v>1.4562129999999999E-5</c:v>
                </c:pt>
                <c:pt idx="37990">
                  <c:v>1.456066E-5</c:v>
                </c:pt>
                <c:pt idx="37991">
                  <c:v>1.4559389999999999E-5</c:v>
                </c:pt>
                <c:pt idx="37992">
                  <c:v>1.455799E-5</c:v>
                </c:pt>
                <c:pt idx="37993">
                  <c:v>1.4556749999999999E-5</c:v>
                </c:pt>
                <c:pt idx="37994">
                  <c:v>1.455534E-5</c:v>
                </c:pt>
                <c:pt idx="37995">
                  <c:v>1.455396E-5</c:v>
                </c:pt>
                <c:pt idx="37996">
                  <c:v>1.455267E-5</c:v>
                </c:pt>
                <c:pt idx="37997">
                  <c:v>1.455129E-5</c:v>
                </c:pt>
                <c:pt idx="37998">
                  <c:v>1.4550110000000001E-5</c:v>
                </c:pt>
                <c:pt idx="37999">
                  <c:v>1.4548730000000001E-5</c:v>
                </c:pt>
                <c:pt idx="38000">
                  <c:v>1.454746E-5</c:v>
                </c:pt>
                <c:pt idx="38001">
                  <c:v>1.454603E-5</c:v>
                </c:pt>
                <c:pt idx="38002">
                  <c:v>1.454475E-5</c:v>
                </c:pt>
                <c:pt idx="38003">
                  <c:v>1.454342E-5</c:v>
                </c:pt>
                <c:pt idx="38004">
                  <c:v>1.454218E-5</c:v>
                </c:pt>
                <c:pt idx="38005">
                  <c:v>1.454078E-5</c:v>
                </c:pt>
                <c:pt idx="38006">
                  <c:v>1.4539439999999999E-5</c:v>
                </c:pt>
                <c:pt idx="38007">
                  <c:v>1.453797E-5</c:v>
                </c:pt>
                <c:pt idx="38008">
                  <c:v>1.4536720000000001E-5</c:v>
                </c:pt>
                <c:pt idx="38009">
                  <c:v>1.453536E-5</c:v>
                </c:pt>
                <c:pt idx="38010">
                  <c:v>1.4534010000000001E-5</c:v>
                </c:pt>
                <c:pt idx="38011">
                  <c:v>1.4532630000000001E-5</c:v>
                </c:pt>
                <c:pt idx="38012">
                  <c:v>1.453143E-5</c:v>
                </c:pt>
                <c:pt idx="38013">
                  <c:v>1.45301E-5</c:v>
                </c:pt>
                <c:pt idx="38014">
                  <c:v>1.452865E-5</c:v>
                </c:pt>
                <c:pt idx="38015">
                  <c:v>1.4527420000000001E-5</c:v>
                </c:pt>
                <c:pt idx="38016">
                  <c:v>1.4526019999999999E-5</c:v>
                </c:pt>
                <c:pt idx="38017">
                  <c:v>1.4524689999999999E-5</c:v>
                </c:pt>
                <c:pt idx="38018">
                  <c:v>1.4523259999999999E-5</c:v>
                </c:pt>
                <c:pt idx="38019">
                  <c:v>1.452203E-5</c:v>
                </c:pt>
                <c:pt idx="38020">
                  <c:v>1.452063E-5</c:v>
                </c:pt>
                <c:pt idx="38021">
                  <c:v>1.451937E-5</c:v>
                </c:pt>
                <c:pt idx="38022">
                  <c:v>1.451795E-5</c:v>
                </c:pt>
                <c:pt idx="38023">
                  <c:v>1.4516670000000001E-5</c:v>
                </c:pt>
                <c:pt idx="38024">
                  <c:v>1.4515319999999999E-5</c:v>
                </c:pt>
                <c:pt idx="38025">
                  <c:v>1.4514009999999999E-5</c:v>
                </c:pt>
                <c:pt idx="38026">
                  <c:v>1.4512629999999999E-5</c:v>
                </c:pt>
                <c:pt idx="38027">
                  <c:v>1.451138E-5</c:v>
                </c:pt>
                <c:pt idx="38028">
                  <c:v>1.4509989999999999E-5</c:v>
                </c:pt>
                <c:pt idx="38029">
                  <c:v>1.4508729999999999E-5</c:v>
                </c:pt>
                <c:pt idx="38030">
                  <c:v>1.4507300000000001E-5</c:v>
                </c:pt>
                <c:pt idx="38031">
                  <c:v>1.450605E-5</c:v>
                </c:pt>
                <c:pt idx="38032">
                  <c:v>1.450469E-5</c:v>
                </c:pt>
                <c:pt idx="38033">
                  <c:v>1.450329E-5</c:v>
                </c:pt>
                <c:pt idx="38034">
                  <c:v>1.450206E-5</c:v>
                </c:pt>
                <c:pt idx="38035">
                  <c:v>1.45007E-5</c:v>
                </c:pt>
                <c:pt idx="38036">
                  <c:v>1.4499309999999999E-5</c:v>
                </c:pt>
                <c:pt idx="38037">
                  <c:v>1.449802E-5</c:v>
                </c:pt>
                <c:pt idx="38038">
                  <c:v>1.449661E-5</c:v>
                </c:pt>
                <c:pt idx="38039">
                  <c:v>1.449537E-5</c:v>
                </c:pt>
                <c:pt idx="38040">
                  <c:v>1.4493980000000001E-5</c:v>
                </c:pt>
                <c:pt idx="38041">
                  <c:v>1.4492529999999999E-5</c:v>
                </c:pt>
                <c:pt idx="38042">
                  <c:v>1.449128E-5</c:v>
                </c:pt>
                <c:pt idx="38043">
                  <c:v>1.448992E-5</c:v>
                </c:pt>
                <c:pt idx="38044">
                  <c:v>1.4488679999999999E-5</c:v>
                </c:pt>
                <c:pt idx="38045">
                  <c:v>1.4487369999999999E-5</c:v>
                </c:pt>
                <c:pt idx="38046">
                  <c:v>1.448607E-5</c:v>
                </c:pt>
                <c:pt idx="38047">
                  <c:v>1.448462E-5</c:v>
                </c:pt>
                <c:pt idx="38048">
                  <c:v>1.448338E-5</c:v>
                </c:pt>
                <c:pt idx="38049">
                  <c:v>1.4481949999999999E-5</c:v>
                </c:pt>
                <c:pt idx="38050">
                  <c:v>1.448067E-5</c:v>
                </c:pt>
                <c:pt idx="38051">
                  <c:v>1.447924E-5</c:v>
                </c:pt>
                <c:pt idx="38052">
                  <c:v>1.4477970000000001E-5</c:v>
                </c:pt>
                <c:pt idx="38053">
                  <c:v>1.4476619999999999E-5</c:v>
                </c:pt>
                <c:pt idx="38054">
                  <c:v>1.44754E-5</c:v>
                </c:pt>
                <c:pt idx="38055">
                  <c:v>1.447401E-5</c:v>
                </c:pt>
                <c:pt idx="38056">
                  <c:v>1.4472769999999999E-5</c:v>
                </c:pt>
                <c:pt idx="38057">
                  <c:v>1.4471360000000001E-5</c:v>
                </c:pt>
                <c:pt idx="38058">
                  <c:v>1.4470030000000001E-5</c:v>
                </c:pt>
                <c:pt idx="38059">
                  <c:v>1.4468600000000001E-5</c:v>
                </c:pt>
                <c:pt idx="38060">
                  <c:v>1.446738E-5</c:v>
                </c:pt>
                <c:pt idx="38061">
                  <c:v>1.4466E-5</c:v>
                </c:pt>
                <c:pt idx="38062">
                  <c:v>1.446464E-5</c:v>
                </c:pt>
                <c:pt idx="38063">
                  <c:v>1.446334E-5</c:v>
                </c:pt>
                <c:pt idx="38064">
                  <c:v>1.4461919999999999E-5</c:v>
                </c:pt>
                <c:pt idx="38065">
                  <c:v>1.44607E-5</c:v>
                </c:pt>
                <c:pt idx="38066">
                  <c:v>1.4459279999999999E-5</c:v>
                </c:pt>
                <c:pt idx="38067">
                  <c:v>1.4457999999999999E-5</c:v>
                </c:pt>
                <c:pt idx="38068">
                  <c:v>1.4456619999999999E-5</c:v>
                </c:pt>
                <c:pt idx="38069">
                  <c:v>1.4455380000000001E-5</c:v>
                </c:pt>
                <c:pt idx="38070">
                  <c:v>1.4453979999999999E-5</c:v>
                </c:pt>
                <c:pt idx="38071">
                  <c:v>1.44527E-5</c:v>
                </c:pt>
                <c:pt idx="38072">
                  <c:v>1.4451260000000001E-5</c:v>
                </c:pt>
                <c:pt idx="38073">
                  <c:v>1.444999E-5</c:v>
                </c:pt>
                <c:pt idx="38074">
                  <c:v>1.444866E-5</c:v>
                </c:pt>
                <c:pt idx="38075">
                  <c:v>1.444747E-5</c:v>
                </c:pt>
                <c:pt idx="38076">
                  <c:v>1.4446109999999999E-5</c:v>
                </c:pt>
                <c:pt idx="38077">
                  <c:v>1.4444629999999999E-5</c:v>
                </c:pt>
                <c:pt idx="38078">
                  <c:v>1.4443369999999999E-5</c:v>
                </c:pt>
                <c:pt idx="38079">
                  <c:v>1.4441989999999999E-5</c:v>
                </c:pt>
                <c:pt idx="38080">
                  <c:v>1.444074E-5</c:v>
                </c:pt>
                <c:pt idx="38081">
                  <c:v>1.4439399999999999E-5</c:v>
                </c:pt>
                <c:pt idx="38082">
                  <c:v>1.44381E-5</c:v>
                </c:pt>
                <c:pt idx="38083">
                  <c:v>1.443669E-5</c:v>
                </c:pt>
                <c:pt idx="38084">
                  <c:v>1.4435400000000001E-5</c:v>
                </c:pt>
                <c:pt idx="38085">
                  <c:v>1.4433970000000001E-5</c:v>
                </c:pt>
                <c:pt idx="38086">
                  <c:v>1.4432619999999999E-5</c:v>
                </c:pt>
                <c:pt idx="38087">
                  <c:v>1.443122E-5</c:v>
                </c:pt>
                <c:pt idx="38088">
                  <c:v>1.4430070000000001E-5</c:v>
                </c:pt>
                <c:pt idx="38089">
                  <c:v>1.442871E-5</c:v>
                </c:pt>
                <c:pt idx="38090">
                  <c:v>1.4427389999999999E-5</c:v>
                </c:pt>
                <c:pt idx="38091">
                  <c:v>1.442606E-5</c:v>
                </c:pt>
                <c:pt idx="38092">
                  <c:v>1.442469E-5</c:v>
                </c:pt>
                <c:pt idx="38093">
                  <c:v>1.44234E-5</c:v>
                </c:pt>
                <c:pt idx="38094">
                  <c:v>1.442198E-5</c:v>
                </c:pt>
                <c:pt idx="38095">
                  <c:v>1.4420820000000001E-5</c:v>
                </c:pt>
                <c:pt idx="38096">
                  <c:v>1.4419440000000001E-5</c:v>
                </c:pt>
                <c:pt idx="38097">
                  <c:v>1.441813E-5</c:v>
                </c:pt>
                <c:pt idx="38098">
                  <c:v>1.44167E-5</c:v>
                </c:pt>
                <c:pt idx="38099">
                  <c:v>1.441548E-5</c:v>
                </c:pt>
                <c:pt idx="38100">
                  <c:v>1.441408E-5</c:v>
                </c:pt>
                <c:pt idx="38101">
                  <c:v>1.441277E-5</c:v>
                </c:pt>
                <c:pt idx="38102">
                  <c:v>1.4411450000000001E-5</c:v>
                </c:pt>
                <c:pt idx="38103">
                  <c:v>1.4410140000000001E-5</c:v>
                </c:pt>
                <c:pt idx="38104">
                  <c:v>1.4408719999999999E-5</c:v>
                </c:pt>
                <c:pt idx="38105">
                  <c:v>1.440745E-5</c:v>
                </c:pt>
                <c:pt idx="38106">
                  <c:v>1.4406079999999999E-5</c:v>
                </c:pt>
                <c:pt idx="38107">
                  <c:v>1.4404670000000001E-5</c:v>
                </c:pt>
                <c:pt idx="38108">
                  <c:v>1.440343E-5</c:v>
                </c:pt>
                <c:pt idx="38109">
                  <c:v>1.440209E-5</c:v>
                </c:pt>
                <c:pt idx="38110">
                  <c:v>1.4400699999999999E-5</c:v>
                </c:pt>
                <c:pt idx="38111">
                  <c:v>1.43994E-5</c:v>
                </c:pt>
                <c:pt idx="38112">
                  <c:v>1.439803E-5</c:v>
                </c:pt>
                <c:pt idx="38113">
                  <c:v>1.439683E-5</c:v>
                </c:pt>
                <c:pt idx="38114">
                  <c:v>1.4395490000000001E-5</c:v>
                </c:pt>
                <c:pt idx="38115">
                  <c:v>1.439418E-5</c:v>
                </c:pt>
                <c:pt idx="38116">
                  <c:v>1.4392800000000001E-5</c:v>
                </c:pt>
                <c:pt idx="38117">
                  <c:v>1.4391549999999999E-5</c:v>
                </c:pt>
                <c:pt idx="38118">
                  <c:v>1.439015E-5</c:v>
                </c:pt>
                <c:pt idx="38119">
                  <c:v>1.4388809999999999E-5</c:v>
                </c:pt>
                <c:pt idx="38120">
                  <c:v>1.4387400000000001E-5</c:v>
                </c:pt>
                <c:pt idx="38121">
                  <c:v>1.438613E-5</c:v>
                </c:pt>
                <c:pt idx="38122">
                  <c:v>1.438475E-5</c:v>
                </c:pt>
                <c:pt idx="38123">
                  <c:v>1.4383459999999999E-5</c:v>
                </c:pt>
                <c:pt idx="38124">
                  <c:v>1.438204E-5</c:v>
                </c:pt>
                <c:pt idx="38125">
                  <c:v>1.4380869999999999E-5</c:v>
                </c:pt>
                <c:pt idx="38126">
                  <c:v>1.4379510000000001E-5</c:v>
                </c:pt>
                <c:pt idx="38127">
                  <c:v>1.4378179999999999E-5</c:v>
                </c:pt>
                <c:pt idx="38128">
                  <c:v>1.437679E-5</c:v>
                </c:pt>
                <c:pt idx="38129">
                  <c:v>1.43756E-5</c:v>
                </c:pt>
                <c:pt idx="38130">
                  <c:v>1.437422E-5</c:v>
                </c:pt>
                <c:pt idx="38131">
                  <c:v>1.4372829999999999E-5</c:v>
                </c:pt>
                <c:pt idx="38132">
                  <c:v>1.4371590000000001E-5</c:v>
                </c:pt>
                <c:pt idx="38133">
                  <c:v>1.437022E-5</c:v>
                </c:pt>
                <c:pt idx="38134">
                  <c:v>1.436892E-5</c:v>
                </c:pt>
                <c:pt idx="38135">
                  <c:v>1.436751E-5</c:v>
                </c:pt>
                <c:pt idx="38136">
                  <c:v>1.436632E-5</c:v>
                </c:pt>
                <c:pt idx="38137">
                  <c:v>1.4364930000000001E-5</c:v>
                </c:pt>
                <c:pt idx="38138">
                  <c:v>1.436363E-5</c:v>
                </c:pt>
                <c:pt idx="38139">
                  <c:v>1.4362170000000001E-5</c:v>
                </c:pt>
                <c:pt idx="38140">
                  <c:v>1.4360889999999999E-5</c:v>
                </c:pt>
                <c:pt idx="38141">
                  <c:v>1.435955E-5</c:v>
                </c:pt>
                <c:pt idx="38142">
                  <c:v>1.435836E-5</c:v>
                </c:pt>
                <c:pt idx="38143">
                  <c:v>1.435705E-5</c:v>
                </c:pt>
                <c:pt idx="38144">
                  <c:v>1.435562E-5</c:v>
                </c:pt>
                <c:pt idx="38145">
                  <c:v>1.435439E-5</c:v>
                </c:pt>
                <c:pt idx="38146">
                  <c:v>1.4353019999999999E-5</c:v>
                </c:pt>
                <c:pt idx="38147">
                  <c:v>1.435168E-5</c:v>
                </c:pt>
                <c:pt idx="38148">
                  <c:v>1.43503E-5</c:v>
                </c:pt>
                <c:pt idx="38149">
                  <c:v>1.4349090000000001E-5</c:v>
                </c:pt>
                <c:pt idx="38150">
                  <c:v>1.43477E-5</c:v>
                </c:pt>
                <c:pt idx="38151">
                  <c:v>1.434642E-5</c:v>
                </c:pt>
                <c:pt idx="38152">
                  <c:v>1.434499E-5</c:v>
                </c:pt>
                <c:pt idx="38153">
                  <c:v>1.4343790000000001E-5</c:v>
                </c:pt>
                <c:pt idx="38154">
                  <c:v>1.4342410000000001E-5</c:v>
                </c:pt>
                <c:pt idx="38155">
                  <c:v>1.434111E-5</c:v>
                </c:pt>
                <c:pt idx="38156">
                  <c:v>1.433964E-5</c:v>
                </c:pt>
                <c:pt idx="38157">
                  <c:v>1.43384E-5</c:v>
                </c:pt>
                <c:pt idx="38158">
                  <c:v>1.4337E-5</c:v>
                </c:pt>
                <c:pt idx="38159">
                  <c:v>1.433577E-5</c:v>
                </c:pt>
                <c:pt idx="38160">
                  <c:v>1.433438E-5</c:v>
                </c:pt>
                <c:pt idx="38161">
                  <c:v>1.4333159999999999E-5</c:v>
                </c:pt>
                <c:pt idx="38162">
                  <c:v>1.433184E-5</c:v>
                </c:pt>
                <c:pt idx="38163">
                  <c:v>1.433049E-5</c:v>
                </c:pt>
                <c:pt idx="38164">
                  <c:v>1.432922E-5</c:v>
                </c:pt>
                <c:pt idx="38165">
                  <c:v>1.432779E-5</c:v>
                </c:pt>
                <c:pt idx="38166">
                  <c:v>1.432658E-5</c:v>
                </c:pt>
                <c:pt idx="38167">
                  <c:v>1.432516E-5</c:v>
                </c:pt>
                <c:pt idx="38168">
                  <c:v>1.4323860000000001E-5</c:v>
                </c:pt>
                <c:pt idx="38169">
                  <c:v>1.4322480000000001E-5</c:v>
                </c:pt>
                <c:pt idx="38170">
                  <c:v>1.4321269999999999E-5</c:v>
                </c:pt>
                <c:pt idx="38171">
                  <c:v>1.4319869999999999E-5</c:v>
                </c:pt>
                <c:pt idx="38172">
                  <c:v>1.431862E-5</c:v>
                </c:pt>
                <c:pt idx="38173">
                  <c:v>1.431719E-5</c:v>
                </c:pt>
                <c:pt idx="38174">
                  <c:v>1.431593E-5</c:v>
                </c:pt>
                <c:pt idx="38175">
                  <c:v>1.431462E-5</c:v>
                </c:pt>
                <c:pt idx="38176">
                  <c:v>1.4313420000000001E-5</c:v>
                </c:pt>
                <c:pt idx="38177">
                  <c:v>1.431211E-5</c:v>
                </c:pt>
                <c:pt idx="38178">
                  <c:v>1.4310639999999999E-5</c:v>
                </c:pt>
                <c:pt idx="38179">
                  <c:v>1.4309379999999999E-5</c:v>
                </c:pt>
                <c:pt idx="38180">
                  <c:v>1.430803E-5</c:v>
                </c:pt>
                <c:pt idx="38181">
                  <c:v>1.430665E-5</c:v>
                </c:pt>
                <c:pt idx="38182">
                  <c:v>1.430539E-5</c:v>
                </c:pt>
                <c:pt idx="38183">
                  <c:v>1.430401E-5</c:v>
                </c:pt>
                <c:pt idx="38184">
                  <c:v>1.430285E-5</c:v>
                </c:pt>
                <c:pt idx="38185">
                  <c:v>1.430149E-5</c:v>
                </c:pt>
                <c:pt idx="38186">
                  <c:v>1.430011E-5</c:v>
                </c:pt>
                <c:pt idx="38187">
                  <c:v>1.4298770000000001E-5</c:v>
                </c:pt>
                <c:pt idx="38188">
                  <c:v>1.4297340000000001E-5</c:v>
                </c:pt>
                <c:pt idx="38189">
                  <c:v>1.4296130000000001E-5</c:v>
                </c:pt>
                <c:pt idx="38190">
                  <c:v>1.429479E-5</c:v>
                </c:pt>
                <c:pt idx="38191">
                  <c:v>1.4293399999999999E-5</c:v>
                </c:pt>
                <c:pt idx="38192">
                  <c:v>1.429225E-5</c:v>
                </c:pt>
                <c:pt idx="38193">
                  <c:v>1.4290900000000001E-5</c:v>
                </c:pt>
                <c:pt idx="38194">
                  <c:v>1.4289520000000001E-5</c:v>
                </c:pt>
                <c:pt idx="38195">
                  <c:v>1.4288310000000001E-5</c:v>
                </c:pt>
                <c:pt idx="38196">
                  <c:v>1.428694E-5</c:v>
                </c:pt>
                <c:pt idx="38197">
                  <c:v>1.428563E-5</c:v>
                </c:pt>
                <c:pt idx="38198">
                  <c:v>1.428423E-5</c:v>
                </c:pt>
                <c:pt idx="38199">
                  <c:v>1.428304E-5</c:v>
                </c:pt>
                <c:pt idx="38200">
                  <c:v>1.428169E-5</c:v>
                </c:pt>
                <c:pt idx="38201">
                  <c:v>1.428036E-5</c:v>
                </c:pt>
                <c:pt idx="38202">
                  <c:v>1.427893E-5</c:v>
                </c:pt>
                <c:pt idx="38203">
                  <c:v>1.4277700000000001E-5</c:v>
                </c:pt>
                <c:pt idx="38204">
                  <c:v>1.427634E-5</c:v>
                </c:pt>
                <c:pt idx="38205">
                  <c:v>1.4275019999999999E-5</c:v>
                </c:pt>
                <c:pt idx="38206">
                  <c:v>1.427362E-5</c:v>
                </c:pt>
                <c:pt idx="38207">
                  <c:v>1.4272429999999999E-5</c:v>
                </c:pt>
                <c:pt idx="38208">
                  <c:v>1.4271090000000001E-5</c:v>
                </c:pt>
                <c:pt idx="38209">
                  <c:v>1.426987E-5</c:v>
                </c:pt>
                <c:pt idx="38210">
                  <c:v>1.426847E-5</c:v>
                </c:pt>
                <c:pt idx="38211">
                  <c:v>1.426718E-5</c:v>
                </c:pt>
                <c:pt idx="38212">
                  <c:v>1.426583E-5</c:v>
                </c:pt>
                <c:pt idx="38213">
                  <c:v>1.4264530000000001E-5</c:v>
                </c:pt>
                <c:pt idx="38214">
                  <c:v>1.4263199999999999E-5</c:v>
                </c:pt>
                <c:pt idx="38215">
                  <c:v>1.4261890000000001E-5</c:v>
                </c:pt>
                <c:pt idx="38216">
                  <c:v>1.4260559999999999E-5</c:v>
                </c:pt>
                <c:pt idx="38217">
                  <c:v>1.425922E-5</c:v>
                </c:pt>
                <c:pt idx="38218">
                  <c:v>1.425795E-5</c:v>
                </c:pt>
                <c:pt idx="38219">
                  <c:v>1.425657E-5</c:v>
                </c:pt>
                <c:pt idx="38220">
                  <c:v>1.4255379999999999E-5</c:v>
                </c:pt>
                <c:pt idx="38221">
                  <c:v>1.425396E-5</c:v>
                </c:pt>
                <c:pt idx="38222">
                  <c:v>1.425267E-5</c:v>
                </c:pt>
                <c:pt idx="38223">
                  <c:v>1.4251309999999999E-5</c:v>
                </c:pt>
                <c:pt idx="38224">
                  <c:v>1.425014E-5</c:v>
                </c:pt>
                <c:pt idx="38225">
                  <c:v>1.424876E-5</c:v>
                </c:pt>
                <c:pt idx="38226">
                  <c:v>1.4247509999999999E-5</c:v>
                </c:pt>
                <c:pt idx="38227">
                  <c:v>1.424606E-5</c:v>
                </c:pt>
                <c:pt idx="38228">
                  <c:v>1.4244790000000001E-5</c:v>
                </c:pt>
                <c:pt idx="38229">
                  <c:v>1.42434E-5</c:v>
                </c:pt>
                <c:pt idx="38230">
                  <c:v>1.424217E-5</c:v>
                </c:pt>
                <c:pt idx="38231">
                  <c:v>1.424078E-5</c:v>
                </c:pt>
                <c:pt idx="38232">
                  <c:v>1.4239589999999999E-5</c:v>
                </c:pt>
                <c:pt idx="38233">
                  <c:v>1.423817E-5</c:v>
                </c:pt>
                <c:pt idx="38234">
                  <c:v>1.423691E-5</c:v>
                </c:pt>
                <c:pt idx="38235">
                  <c:v>1.423555E-5</c:v>
                </c:pt>
                <c:pt idx="38236">
                  <c:v>1.4234359999999999E-5</c:v>
                </c:pt>
                <c:pt idx="38237">
                  <c:v>1.423296E-5</c:v>
                </c:pt>
                <c:pt idx="38238">
                  <c:v>1.423171E-5</c:v>
                </c:pt>
                <c:pt idx="38239">
                  <c:v>1.4230240000000001E-5</c:v>
                </c:pt>
                <c:pt idx="38240">
                  <c:v>1.422895E-5</c:v>
                </c:pt>
                <c:pt idx="38241">
                  <c:v>1.422763E-5</c:v>
                </c:pt>
                <c:pt idx="38242">
                  <c:v>1.4226439999999999E-5</c:v>
                </c:pt>
                <c:pt idx="38243">
                  <c:v>1.422505E-5</c:v>
                </c:pt>
                <c:pt idx="38244">
                  <c:v>1.422388E-5</c:v>
                </c:pt>
                <c:pt idx="38245">
                  <c:v>1.4222490000000001E-5</c:v>
                </c:pt>
                <c:pt idx="38246">
                  <c:v>1.422124E-5</c:v>
                </c:pt>
                <c:pt idx="38247">
                  <c:v>1.421991E-5</c:v>
                </c:pt>
                <c:pt idx="38248">
                  <c:v>1.421841E-5</c:v>
                </c:pt>
                <c:pt idx="38249">
                  <c:v>1.421715E-5</c:v>
                </c:pt>
                <c:pt idx="38250">
                  <c:v>1.421591E-5</c:v>
                </c:pt>
                <c:pt idx="38251">
                  <c:v>1.421459E-5</c:v>
                </c:pt>
                <c:pt idx="38252">
                  <c:v>1.421338E-5</c:v>
                </c:pt>
                <c:pt idx="38253">
                  <c:v>1.4212009999999999E-5</c:v>
                </c:pt>
                <c:pt idx="38254">
                  <c:v>1.4210670000000001E-5</c:v>
                </c:pt>
                <c:pt idx="38255">
                  <c:v>1.4209269999999999E-5</c:v>
                </c:pt>
                <c:pt idx="38256">
                  <c:v>1.420807E-5</c:v>
                </c:pt>
                <c:pt idx="38257">
                  <c:v>1.420671E-5</c:v>
                </c:pt>
                <c:pt idx="38258">
                  <c:v>1.420528E-5</c:v>
                </c:pt>
                <c:pt idx="38259">
                  <c:v>1.420407E-5</c:v>
                </c:pt>
                <c:pt idx="38260">
                  <c:v>1.420269E-5</c:v>
                </c:pt>
                <c:pt idx="38261">
                  <c:v>1.420148E-5</c:v>
                </c:pt>
                <c:pt idx="38262">
                  <c:v>1.420011E-5</c:v>
                </c:pt>
                <c:pt idx="38263">
                  <c:v>1.419894E-5</c:v>
                </c:pt>
                <c:pt idx="38264">
                  <c:v>1.4197570000000001E-5</c:v>
                </c:pt>
                <c:pt idx="38265">
                  <c:v>1.419637E-5</c:v>
                </c:pt>
                <c:pt idx="38266">
                  <c:v>1.4195009999999999E-5</c:v>
                </c:pt>
                <c:pt idx="38267">
                  <c:v>1.419378E-5</c:v>
                </c:pt>
                <c:pt idx="38268">
                  <c:v>1.4192340000000001E-5</c:v>
                </c:pt>
                <c:pt idx="38269">
                  <c:v>1.419102E-5</c:v>
                </c:pt>
                <c:pt idx="38270">
                  <c:v>1.418962E-5</c:v>
                </c:pt>
                <c:pt idx="38271">
                  <c:v>1.41884E-5</c:v>
                </c:pt>
                <c:pt idx="38272">
                  <c:v>1.418702E-5</c:v>
                </c:pt>
                <c:pt idx="38273">
                  <c:v>1.4185680000000001E-5</c:v>
                </c:pt>
                <c:pt idx="38274">
                  <c:v>1.418438E-5</c:v>
                </c:pt>
                <c:pt idx="38275">
                  <c:v>1.418305E-5</c:v>
                </c:pt>
                <c:pt idx="38276">
                  <c:v>1.4181859999999999E-5</c:v>
                </c:pt>
                <c:pt idx="38277">
                  <c:v>1.418051E-5</c:v>
                </c:pt>
                <c:pt idx="38278">
                  <c:v>1.417935E-5</c:v>
                </c:pt>
                <c:pt idx="38279">
                  <c:v>1.417811E-5</c:v>
                </c:pt>
                <c:pt idx="38280">
                  <c:v>1.417671E-5</c:v>
                </c:pt>
                <c:pt idx="38281">
                  <c:v>1.417535E-5</c:v>
                </c:pt>
                <c:pt idx="38282">
                  <c:v>1.417388E-5</c:v>
                </c:pt>
                <c:pt idx="38283">
                  <c:v>1.417264E-5</c:v>
                </c:pt>
                <c:pt idx="38284">
                  <c:v>1.417134E-5</c:v>
                </c:pt>
                <c:pt idx="38285">
                  <c:v>1.4169969999999999E-5</c:v>
                </c:pt>
                <c:pt idx="38286">
                  <c:v>1.4168680000000001E-5</c:v>
                </c:pt>
                <c:pt idx="38287">
                  <c:v>1.416729E-5</c:v>
                </c:pt>
                <c:pt idx="38288">
                  <c:v>1.4166139999999999E-5</c:v>
                </c:pt>
                <c:pt idx="38289">
                  <c:v>1.416479E-5</c:v>
                </c:pt>
                <c:pt idx="38290">
                  <c:v>1.4163549999999999E-5</c:v>
                </c:pt>
                <c:pt idx="38291">
                  <c:v>1.416221E-5</c:v>
                </c:pt>
                <c:pt idx="38292">
                  <c:v>1.416092E-5</c:v>
                </c:pt>
                <c:pt idx="38293">
                  <c:v>1.4159579999999999E-5</c:v>
                </c:pt>
                <c:pt idx="38294">
                  <c:v>1.415823E-5</c:v>
                </c:pt>
                <c:pt idx="38295">
                  <c:v>1.41569E-5</c:v>
                </c:pt>
                <c:pt idx="38296">
                  <c:v>1.415552E-5</c:v>
                </c:pt>
                <c:pt idx="38297">
                  <c:v>1.415433E-5</c:v>
                </c:pt>
                <c:pt idx="38298">
                  <c:v>1.4153E-5</c:v>
                </c:pt>
                <c:pt idx="38299">
                  <c:v>1.415165E-5</c:v>
                </c:pt>
                <c:pt idx="38300">
                  <c:v>1.415041E-5</c:v>
                </c:pt>
                <c:pt idx="38301">
                  <c:v>1.414903E-5</c:v>
                </c:pt>
                <c:pt idx="38302">
                  <c:v>1.414782E-5</c:v>
                </c:pt>
                <c:pt idx="38303">
                  <c:v>1.414644E-5</c:v>
                </c:pt>
                <c:pt idx="38304">
                  <c:v>1.4145219999999999E-5</c:v>
                </c:pt>
                <c:pt idx="38305">
                  <c:v>1.41438E-5</c:v>
                </c:pt>
                <c:pt idx="38306">
                  <c:v>1.41424E-5</c:v>
                </c:pt>
                <c:pt idx="38307">
                  <c:v>1.4141079999999999E-5</c:v>
                </c:pt>
                <c:pt idx="38308">
                  <c:v>1.413971E-5</c:v>
                </c:pt>
                <c:pt idx="38309">
                  <c:v>1.413852E-5</c:v>
                </c:pt>
                <c:pt idx="38310">
                  <c:v>1.4137179999999999E-5</c:v>
                </c:pt>
                <c:pt idx="38311">
                  <c:v>1.413598E-5</c:v>
                </c:pt>
                <c:pt idx="38312">
                  <c:v>1.4134609999999999E-5</c:v>
                </c:pt>
                <c:pt idx="38313">
                  <c:v>1.413348E-5</c:v>
                </c:pt>
                <c:pt idx="38314">
                  <c:v>1.413217E-5</c:v>
                </c:pt>
                <c:pt idx="38315">
                  <c:v>1.413097E-5</c:v>
                </c:pt>
                <c:pt idx="38316">
                  <c:v>1.412956E-5</c:v>
                </c:pt>
                <c:pt idx="38317">
                  <c:v>1.412813E-5</c:v>
                </c:pt>
                <c:pt idx="38318">
                  <c:v>1.412677E-5</c:v>
                </c:pt>
                <c:pt idx="38319">
                  <c:v>1.412532E-5</c:v>
                </c:pt>
                <c:pt idx="38320">
                  <c:v>1.4124099999999999E-5</c:v>
                </c:pt>
                <c:pt idx="38321">
                  <c:v>1.412275E-5</c:v>
                </c:pt>
                <c:pt idx="38322">
                  <c:v>1.412154E-5</c:v>
                </c:pt>
                <c:pt idx="38323">
                  <c:v>1.412014E-5</c:v>
                </c:pt>
                <c:pt idx="38324">
                  <c:v>1.4118919999999999E-5</c:v>
                </c:pt>
                <c:pt idx="38325">
                  <c:v>1.4117630000000001E-5</c:v>
                </c:pt>
                <c:pt idx="38326">
                  <c:v>1.4116399999999999E-5</c:v>
                </c:pt>
                <c:pt idx="38327">
                  <c:v>1.411501E-5</c:v>
                </c:pt>
                <c:pt idx="38328">
                  <c:v>1.4113759999999999E-5</c:v>
                </c:pt>
                <c:pt idx="38329">
                  <c:v>1.4112400000000001E-5</c:v>
                </c:pt>
                <c:pt idx="38330">
                  <c:v>1.411121E-5</c:v>
                </c:pt>
                <c:pt idx="38331">
                  <c:v>1.4109810000000001E-5</c:v>
                </c:pt>
                <c:pt idx="38332">
                  <c:v>1.4108480000000001E-5</c:v>
                </c:pt>
                <c:pt idx="38333">
                  <c:v>1.410707E-5</c:v>
                </c:pt>
                <c:pt idx="38334">
                  <c:v>1.410587E-5</c:v>
                </c:pt>
                <c:pt idx="38335">
                  <c:v>1.4104530000000001E-5</c:v>
                </c:pt>
                <c:pt idx="38336">
                  <c:v>1.410322E-5</c:v>
                </c:pt>
                <c:pt idx="38337">
                  <c:v>1.410184E-5</c:v>
                </c:pt>
                <c:pt idx="38338">
                  <c:v>1.410065E-5</c:v>
                </c:pt>
                <c:pt idx="38339">
                  <c:v>1.4099279999999999E-5</c:v>
                </c:pt>
                <c:pt idx="38340">
                  <c:v>1.409798E-5</c:v>
                </c:pt>
                <c:pt idx="38341">
                  <c:v>1.409658E-5</c:v>
                </c:pt>
                <c:pt idx="38342">
                  <c:v>1.4095400000000001E-5</c:v>
                </c:pt>
                <c:pt idx="38343">
                  <c:v>1.4094049999999999E-5</c:v>
                </c:pt>
                <c:pt idx="38344">
                  <c:v>1.4092640000000001E-5</c:v>
                </c:pt>
                <c:pt idx="38345">
                  <c:v>1.4091459999999999E-5</c:v>
                </c:pt>
                <c:pt idx="38346">
                  <c:v>1.4090120000000001E-5</c:v>
                </c:pt>
                <c:pt idx="38347">
                  <c:v>1.4088889999999999E-5</c:v>
                </c:pt>
                <c:pt idx="38348">
                  <c:v>1.40875E-5</c:v>
                </c:pt>
                <c:pt idx="38349">
                  <c:v>1.4086320000000001E-5</c:v>
                </c:pt>
                <c:pt idx="38350">
                  <c:v>1.40849E-5</c:v>
                </c:pt>
                <c:pt idx="38351">
                  <c:v>1.408355E-5</c:v>
                </c:pt>
                <c:pt idx="38352">
                  <c:v>1.4082180000000001E-5</c:v>
                </c:pt>
                <c:pt idx="38353">
                  <c:v>1.408093E-5</c:v>
                </c:pt>
                <c:pt idx="38354">
                  <c:v>1.407956E-5</c:v>
                </c:pt>
                <c:pt idx="38355">
                  <c:v>1.40783E-5</c:v>
                </c:pt>
                <c:pt idx="38356">
                  <c:v>1.407694E-5</c:v>
                </c:pt>
                <c:pt idx="38357">
                  <c:v>1.407568E-5</c:v>
                </c:pt>
                <c:pt idx="38358">
                  <c:v>1.407433E-5</c:v>
                </c:pt>
                <c:pt idx="38359">
                  <c:v>1.407304E-5</c:v>
                </c:pt>
                <c:pt idx="38360">
                  <c:v>1.407171E-5</c:v>
                </c:pt>
                <c:pt idx="38361">
                  <c:v>1.407043E-5</c:v>
                </c:pt>
                <c:pt idx="38362">
                  <c:v>1.406914E-5</c:v>
                </c:pt>
                <c:pt idx="38363">
                  <c:v>1.406783E-5</c:v>
                </c:pt>
                <c:pt idx="38364">
                  <c:v>1.406657E-5</c:v>
                </c:pt>
                <c:pt idx="38365">
                  <c:v>1.406519E-5</c:v>
                </c:pt>
                <c:pt idx="38366">
                  <c:v>1.4064E-5</c:v>
                </c:pt>
                <c:pt idx="38367">
                  <c:v>1.40626E-5</c:v>
                </c:pt>
                <c:pt idx="38368">
                  <c:v>1.406129E-5</c:v>
                </c:pt>
                <c:pt idx="38369">
                  <c:v>1.4059879999999999E-5</c:v>
                </c:pt>
                <c:pt idx="38370">
                  <c:v>1.405866E-5</c:v>
                </c:pt>
                <c:pt idx="38371">
                  <c:v>1.40573E-5</c:v>
                </c:pt>
                <c:pt idx="38372">
                  <c:v>1.405606E-5</c:v>
                </c:pt>
                <c:pt idx="38373">
                  <c:v>1.4054649999999999E-5</c:v>
                </c:pt>
                <c:pt idx="38374">
                  <c:v>1.405343E-5</c:v>
                </c:pt>
                <c:pt idx="38375">
                  <c:v>1.4052059999999999E-5</c:v>
                </c:pt>
                <c:pt idx="38376">
                  <c:v>1.405083E-5</c:v>
                </c:pt>
                <c:pt idx="38377">
                  <c:v>1.404946E-5</c:v>
                </c:pt>
                <c:pt idx="38378">
                  <c:v>1.404829E-5</c:v>
                </c:pt>
                <c:pt idx="38379">
                  <c:v>1.4046920000000001E-5</c:v>
                </c:pt>
                <c:pt idx="38380">
                  <c:v>1.4045689999999999E-5</c:v>
                </c:pt>
                <c:pt idx="38381">
                  <c:v>1.404429E-5</c:v>
                </c:pt>
                <c:pt idx="38382">
                  <c:v>1.4043049999999999E-5</c:v>
                </c:pt>
                <c:pt idx="38383">
                  <c:v>1.404166E-5</c:v>
                </c:pt>
                <c:pt idx="38384">
                  <c:v>1.404037E-5</c:v>
                </c:pt>
                <c:pt idx="38385">
                  <c:v>1.403894E-5</c:v>
                </c:pt>
                <c:pt idx="38386">
                  <c:v>1.403769E-5</c:v>
                </c:pt>
                <c:pt idx="38387">
                  <c:v>1.403633E-5</c:v>
                </c:pt>
                <c:pt idx="38388">
                  <c:v>1.4035150000000001E-5</c:v>
                </c:pt>
                <c:pt idx="38389">
                  <c:v>1.4033799999999999E-5</c:v>
                </c:pt>
                <c:pt idx="38390">
                  <c:v>1.4032630000000001E-5</c:v>
                </c:pt>
                <c:pt idx="38391">
                  <c:v>1.403124E-5</c:v>
                </c:pt>
                <c:pt idx="38392">
                  <c:v>1.402998E-5</c:v>
                </c:pt>
                <c:pt idx="38393">
                  <c:v>1.4028590000000001E-5</c:v>
                </c:pt>
                <c:pt idx="38394">
                  <c:v>1.4027359999999999E-5</c:v>
                </c:pt>
                <c:pt idx="38395">
                  <c:v>1.402596E-5</c:v>
                </c:pt>
                <c:pt idx="38396">
                  <c:v>1.4024690000000001E-5</c:v>
                </c:pt>
                <c:pt idx="38397">
                  <c:v>1.4023239999999999E-5</c:v>
                </c:pt>
                <c:pt idx="38398">
                  <c:v>1.402199E-5</c:v>
                </c:pt>
                <c:pt idx="38399">
                  <c:v>1.4020649999999999E-5</c:v>
                </c:pt>
                <c:pt idx="38400">
                  <c:v>1.401943E-5</c:v>
                </c:pt>
                <c:pt idx="38401">
                  <c:v>1.401809E-5</c:v>
                </c:pt>
                <c:pt idx="38402">
                  <c:v>1.4016820000000001E-5</c:v>
                </c:pt>
                <c:pt idx="38403">
                  <c:v>1.4015419999999999E-5</c:v>
                </c:pt>
                <c:pt idx="38404">
                  <c:v>1.4014209999999999E-5</c:v>
                </c:pt>
                <c:pt idx="38405">
                  <c:v>1.4012899999999999E-5</c:v>
                </c:pt>
                <c:pt idx="38406">
                  <c:v>1.4011739999999999E-5</c:v>
                </c:pt>
                <c:pt idx="38407">
                  <c:v>1.4010359999999999E-5</c:v>
                </c:pt>
                <c:pt idx="38408">
                  <c:v>1.400903E-5</c:v>
                </c:pt>
                <c:pt idx="38409">
                  <c:v>1.400766E-5</c:v>
                </c:pt>
                <c:pt idx="38410">
                  <c:v>1.400632E-5</c:v>
                </c:pt>
                <c:pt idx="38411">
                  <c:v>1.4005000000000001E-5</c:v>
                </c:pt>
                <c:pt idx="38412">
                  <c:v>1.400369E-5</c:v>
                </c:pt>
                <c:pt idx="38413">
                  <c:v>1.4002439999999999E-5</c:v>
                </c:pt>
                <c:pt idx="38414">
                  <c:v>1.400109E-5</c:v>
                </c:pt>
                <c:pt idx="38415">
                  <c:v>1.3999919999999999E-5</c:v>
                </c:pt>
                <c:pt idx="38416">
                  <c:v>1.399852E-5</c:v>
                </c:pt>
                <c:pt idx="38417">
                  <c:v>1.399726E-5</c:v>
                </c:pt>
                <c:pt idx="38418">
                  <c:v>1.3995920000000001E-5</c:v>
                </c:pt>
                <c:pt idx="38419">
                  <c:v>1.3994760000000001E-5</c:v>
                </c:pt>
                <c:pt idx="38420">
                  <c:v>1.3993379999999999E-5</c:v>
                </c:pt>
                <c:pt idx="38421">
                  <c:v>1.3992140000000001E-5</c:v>
                </c:pt>
                <c:pt idx="38422">
                  <c:v>1.39907E-5</c:v>
                </c:pt>
                <c:pt idx="38423">
                  <c:v>1.398945E-5</c:v>
                </c:pt>
                <c:pt idx="38424">
                  <c:v>1.3988029999999999E-5</c:v>
                </c:pt>
                <c:pt idx="38425">
                  <c:v>1.3986790000000001E-5</c:v>
                </c:pt>
                <c:pt idx="38426">
                  <c:v>1.398538E-5</c:v>
                </c:pt>
                <c:pt idx="38427">
                  <c:v>1.398417E-5</c:v>
                </c:pt>
                <c:pt idx="38428">
                  <c:v>1.398286E-5</c:v>
                </c:pt>
                <c:pt idx="38429">
                  <c:v>1.398172E-5</c:v>
                </c:pt>
                <c:pt idx="38430">
                  <c:v>1.3980379999999999E-5</c:v>
                </c:pt>
                <c:pt idx="38431">
                  <c:v>1.3979090000000001E-5</c:v>
                </c:pt>
                <c:pt idx="38432">
                  <c:v>1.397765E-5</c:v>
                </c:pt>
                <c:pt idx="38433">
                  <c:v>1.3976429999999999E-5</c:v>
                </c:pt>
                <c:pt idx="38434">
                  <c:v>1.397504E-5</c:v>
                </c:pt>
                <c:pt idx="38435">
                  <c:v>1.39738E-5</c:v>
                </c:pt>
                <c:pt idx="38436">
                  <c:v>1.397249E-5</c:v>
                </c:pt>
                <c:pt idx="38437">
                  <c:v>1.397121E-5</c:v>
                </c:pt>
                <c:pt idx="38438">
                  <c:v>1.396983E-5</c:v>
                </c:pt>
                <c:pt idx="38439">
                  <c:v>1.3968650000000001E-5</c:v>
                </c:pt>
                <c:pt idx="38440">
                  <c:v>1.396731E-5</c:v>
                </c:pt>
                <c:pt idx="38441">
                  <c:v>1.396603E-5</c:v>
                </c:pt>
                <c:pt idx="38442">
                  <c:v>1.396464E-5</c:v>
                </c:pt>
                <c:pt idx="38443">
                  <c:v>1.3963449999999999E-5</c:v>
                </c:pt>
                <c:pt idx="38444">
                  <c:v>1.3962140000000001E-5</c:v>
                </c:pt>
                <c:pt idx="38445">
                  <c:v>1.396077E-5</c:v>
                </c:pt>
                <c:pt idx="38446">
                  <c:v>1.395958E-5</c:v>
                </c:pt>
                <c:pt idx="38447">
                  <c:v>1.395828E-5</c:v>
                </c:pt>
                <c:pt idx="38448">
                  <c:v>1.395695E-5</c:v>
                </c:pt>
                <c:pt idx="38449">
                  <c:v>1.395562E-5</c:v>
                </c:pt>
                <c:pt idx="38450">
                  <c:v>1.3954319999999999E-5</c:v>
                </c:pt>
                <c:pt idx="38451">
                  <c:v>1.395297E-5</c:v>
                </c:pt>
                <c:pt idx="38452">
                  <c:v>1.395176E-5</c:v>
                </c:pt>
                <c:pt idx="38453">
                  <c:v>1.395038E-5</c:v>
                </c:pt>
                <c:pt idx="38454">
                  <c:v>1.39492E-5</c:v>
                </c:pt>
                <c:pt idx="38455">
                  <c:v>1.3947850000000001E-5</c:v>
                </c:pt>
                <c:pt idx="38456">
                  <c:v>1.394643E-5</c:v>
                </c:pt>
                <c:pt idx="38457">
                  <c:v>1.394523E-5</c:v>
                </c:pt>
                <c:pt idx="38458">
                  <c:v>1.3943859999999999E-5</c:v>
                </c:pt>
                <c:pt idx="38459">
                  <c:v>1.3942719999999999E-5</c:v>
                </c:pt>
                <c:pt idx="38460">
                  <c:v>1.3941389999999999E-5</c:v>
                </c:pt>
                <c:pt idx="38461">
                  <c:v>1.394005E-5</c:v>
                </c:pt>
                <c:pt idx="38462">
                  <c:v>1.393873E-5</c:v>
                </c:pt>
                <c:pt idx="38463">
                  <c:v>1.393745E-5</c:v>
                </c:pt>
                <c:pt idx="38464">
                  <c:v>1.393609E-5</c:v>
                </c:pt>
                <c:pt idx="38465">
                  <c:v>1.393496E-5</c:v>
                </c:pt>
                <c:pt idx="38466">
                  <c:v>1.39336E-5</c:v>
                </c:pt>
                <c:pt idx="38467">
                  <c:v>1.3932379999999999E-5</c:v>
                </c:pt>
                <c:pt idx="38468">
                  <c:v>1.393094E-5</c:v>
                </c:pt>
                <c:pt idx="38469">
                  <c:v>1.392972E-5</c:v>
                </c:pt>
                <c:pt idx="38470">
                  <c:v>1.392834E-5</c:v>
                </c:pt>
                <c:pt idx="38471">
                  <c:v>1.392704E-5</c:v>
                </c:pt>
                <c:pt idx="38472">
                  <c:v>1.392566E-5</c:v>
                </c:pt>
                <c:pt idx="38473">
                  <c:v>1.39245E-5</c:v>
                </c:pt>
                <c:pt idx="38474">
                  <c:v>1.392317E-5</c:v>
                </c:pt>
                <c:pt idx="38475">
                  <c:v>1.392198E-5</c:v>
                </c:pt>
                <c:pt idx="38476">
                  <c:v>1.3920560000000001E-5</c:v>
                </c:pt>
                <c:pt idx="38477">
                  <c:v>1.3919329999999999E-5</c:v>
                </c:pt>
                <c:pt idx="38478">
                  <c:v>1.3917990000000001E-5</c:v>
                </c:pt>
                <c:pt idx="38479">
                  <c:v>1.391679E-5</c:v>
                </c:pt>
                <c:pt idx="38480">
                  <c:v>1.391539E-5</c:v>
                </c:pt>
                <c:pt idx="38481">
                  <c:v>1.3914140000000001E-5</c:v>
                </c:pt>
                <c:pt idx="38482">
                  <c:v>1.391278E-5</c:v>
                </c:pt>
                <c:pt idx="38483">
                  <c:v>1.391154E-5</c:v>
                </c:pt>
                <c:pt idx="38484">
                  <c:v>1.391016E-5</c:v>
                </c:pt>
                <c:pt idx="38485">
                  <c:v>1.3908889999999999E-5</c:v>
                </c:pt>
                <c:pt idx="38486">
                  <c:v>1.390754E-5</c:v>
                </c:pt>
                <c:pt idx="38487">
                  <c:v>1.390631E-5</c:v>
                </c:pt>
                <c:pt idx="38488">
                  <c:v>1.3904969999999999E-5</c:v>
                </c:pt>
                <c:pt idx="38489">
                  <c:v>1.3903779999999999E-5</c:v>
                </c:pt>
                <c:pt idx="38490">
                  <c:v>1.390243E-5</c:v>
                </c:pt>
                <c:pt idx="38491">
                  <c:v>1.390123E-5</c:v>
                </c:pt>
                <c:pt idx="38492">
                  <c:v>1.389985E-5</c:v>
                </c:pt>
                <c:pt idx="38493">
                  <c:v>1.389859E-5</c:v>
                </c:pt>
                <c:pt idx="38494">
                  <c:v>1.389726E-5</c:v>
                </c:pt>
                <c:pt idx="38495">
                  <c:v>1.389595E-5</c:v>
                </c:pt>
                <c:pt idx="38496">
                  <c:v>1.389469E-5</c:v>
                </c:pt>
                <c:pt idx="38497">
                  <c:v>1.389331E-5</c:v>
                </c:pt>
                <c:pt idx="38498">
                  <c:v>1.389214E-5</c:v>
                </c:pt>
                <c:pt idx="38499">
                  <c:v>1.3890750000000001E-5</c:v>
                </c:pt>
                <c:pt idx="38500">
                  <c:v>1.3889539999999999E-5</c:v>
                </c:pt>
                <c:pt idx="38501">
                  <c:v>1.38881E-5</c:v>
                </c:pt>
                <c:pt idx="38502">
                  <c:v>1.388686E-5</c:v>
                </c:pt>
                <c:pt idx="38503">
                  <c:v>1.3885569999999999E-5</c:v>
                </c:pt>
                <c:pt idx="38504">
                  <c:v>1.388444E-5</c:v>
                </c:pt>
                <c:pt idx="38505">
                  <c:v>1.388314E-5</c:v>
                </c:pt>
                <c:pt idx="38506">
                  <c:v>1.38818E-5</c:v>
                </c:pt>
                <c:pt idx="38507">
                  <c:v>1.388047E-5</c:v>
                </c:pt>
                <c:pt idx="38508">
                  <c:v>1.3879129999999999E-5</c:v>
                </c:pt>
                <c:pt idx="38509">
                  <c:v>1.387788E-5</c:v>
                </c:pt>
                <c:pt idx="38510">
                  <c:v>1.387652E-5</c:v>
                </c:pt>
                <c:pt idx="38511">
                  <c:v>1.387541E-5</c:v>
                </c:pt>
                <c:pt idx="38512">
                  <c:v>1.387406E-5</c:v>
                </c:pt>
                <c:pt idx="38513">
                  <c:v>1.387286E-5</c:v>
                </c:pt>
                <c:pt idx="38514">
                  <c:v>1.387146E-5</c:v>
                </c:pt>
                <c:pt idx="38515">
                  <c:v>1.38702E-5</c:v>
                </c:pt>
                <c:pt idx="38516">
                  <c:v>1.38688E-5</c:v>
                </c:pt>
                <c:pt idx="38517">
                  <c:v>1.3867579999999999E-5</c:v>
                </c:pt>
                <c:pt idx="38518">
                  <c:v>1.386626E-5</c:v>
                </c:pt>
                <c:pt idx="38519">
                  <c:v>1.386493E-5</c:v>
                </c:pt>
                <c:pt idx="38520">
                  <c:v>1.386369E-5</c:v>
                </c:pt>
                <c:pt idx="38521">
                  <c:v>1.386229E-5</c:v>
                </c:pt>
                <c:pt idx="38522">
                  <c:v>1.386114E-5</c:v>
                </c:pt>
                <c:pt idx="38523">
                  <c:v>1.385977E-5</c:v>
                </c:pt>
                <c:pt idx="38524">
                  <c:v>1.3858540000000001E-5</c:v>
                </c:pt>
                <c:pt idx="38525">
                  <c:v>1.385718E-5</c:v>
                </c:pt>
                <c:pt idx="38526">
                  <c:v>1.385599E-5</c:v>
                </c:pt>
                <c:pt idx="38527">
                  <c:v>1.385461E-5</c:v>
                </c:pt>
                <c:pt idx="38528">
                  <c:v>1.385335E-5</c:v>
                </c:pt>
                <c:pt idx="38529">
                  <c:v>1.385207E-5</c:v>
                </c:pt>
                <c:pt idx="38530">
                  <c:v>1.3850769999999999E-5</c:v>
                </c:pt>
                <c:pt idx="38531">
                  <c:v>1.3849489999999999E-5</c:v>
                </c:pt>
                <c:pt idx="38532">
                  <c:v>1.384814E-5</c:v>
                </c:pt>
                <c:pt idx="38533">
                  <c:v>1.384696E-5</c:v>
                </c:pt>
                <c:pt idx="38534">
                  <c:v>1.3845589999999999E-5</c:v>
                </c:pt>
                <c:pt idx="38535">
                  <c:v>1.384436E-5</c:v>
                </c:pt>
                <c:pt idx="38536">
                  <c:v>1.3842970000000001E-5</c:v>
                </c:pt>
                <c:pt idx="38537">
                  <c:v>1.3841809999999999E-5</c:v>
                </c:pt>
                <c:pt idx="38538">
                  <c:v>1.3840500000000001E-5</c:v>
                </c:pt>
                <c:pt idx="38539">
                  <c:v>1.3839099999999999E-5</c:v>
                </c:pt>
                <c:pt idx="38540">
                  <c:v>1.383782E-5</c:v>
                </c:pt>
                <c:pt idx="38541">
                  <c:v>1.383647E-5</c:v>
                </c:pt>
                <c:pt idx="38542">
                  <c:v>1.383524E-5</c:v>
                </c:pt>
                <c:pt idx="38543">
                  <c:v>1.3833910000000001E-5</c:v>
                </c:pt>
                <c:pt idx="38544">
                  <c:v>1.383274E-5</c:v>
                </c:pt>
                <c:pt idx="38545">
                  <c:v>1.383136E-5</c:v>
                </c:pt>
                <c:pt idx="38546">
                  <c:v>1.383018E-5</c:v>
                </c:pt>
                <c:pt idx="38547">
                  <c:v>1.3828780000000001E-5</c:v>
                </c:pt>
                <c:pt idx="38548">
                  <c:v>1.3827549999999999E-5</c:v>
                </c:pt>
                <c:pt idx="38549">
                  <c:v>1.38262E-5</c:v>
                </c:pt>
                <c:pt idx="38550">
                  <c:v>1.3824909999999999E-5</c:v>
                </c:pt>
                <c:pt idx="38551">
                  <c:v>1.382364E-5</c:v>
                </c:pt>
                <c:pt idx="38552">
                  <c:v>1.3822290000000001E-5</c:v>
                </c:pt>
                <c:pt idx="38553">
                  <c:v>1.382112E-5</c:v>
                </c:pt>
                <c:pt idx="38554">
                  <c:v>1.381974E-5</c:v>
                </c:pt>
                <c:pt idx="38555">
                  <c:v>1.3818539999999999E-5</c:v>
                </c:pt>
                <c:pt idx="38556">
                  <c:v>1.38171E-5</c:v>
                </c:pt>
                <c:pt idx="38557">
                  <c:v>1.381586E-5</c:v>
                </c:pt>
                <c:pt idx="38558">
                  <c:v>1.381453E-5</c:v>
                </c:pt>
                <c:pt idx="38559">
                  <c:v>1.381341E-5</c:v>
                </c:pt>
                <c:pt idx="38560">
                  <c:v>1.381204E-5</c:v>
                </c:pt>
                <c:pt idx="38561">
                  <c:v>1.381073E-5</c:v>
                </c:pt>
                <c:pt idx="38562">
                  <c:v>1.380933E-5</c:v>
                </c:pt>
                <c:pt idx="38563">
                  <c:v>1.3808170000000001E-5</c:v>
                </c:pt>
                <c:pt idx="38564">
                  <c:v>1.380683E-5</c:v>
                </c:pt>
                <c:pt idx="38565">
                  <c:v>1.3805559999999999E-5</c:v>
                </c:pt>
                <c:pt idx="38566">
                  <c:v>1.380417E-5</c:v>
                </c:pt>
                <c:pt idx="38567">
                  <c:v>1.3803039999999999E-5</c:v>
                </c:pt>
                <c:pt idx="38568">
                  <c:v>1.3801709999999999E-5</c:v>
                </c:pt>
                <c:pt idx="38569">
                  <c:v>1.3800399999999999E-5</c:v>
                </c:pt>
                <c:pt idx="38570">
                  <c:v>1.3799090000000001E-5</c:v>
                </c:pt>
                <c:pt idx="38571">
                  <c:v>1.379777E-5</c:v>
                </c:pt>
                <c:pt idx="38572">
                  <c:v>1.3796570000000001E-5</c:v>
                </c:pt>
                <c:pt idx="38573">
                  <c:v>1.379523E-5</c:v>
                </c:pt>
                <c:pt idx="38574">
                  <c:v>1.379406E-5</c:v>
                </c:pt>
                <c:pt idx="38575">
                  <c:v>1.379269E-5</c:v>
                </c:pt>
                <c:pt idx="38576">
                  <c:v>1.3791390000000001E-5</c:v>
                </c:pt>
                <c:pt idx="38577">
                  <c:v>1.379005E-5</c:v>
                </c:pt>
                <c:pt idx="38578">
                  <c:v>1.378881E-5</c:v>
                </c:pt>
                <c:pt idx="38579">
                  <c:v>1.378743E-5</c:v>
                </c:pt>
                <c:pt idx="38580">
                  <c:v>1.378622E-5</c:v>
                </c:pt>
                <c:pt idx="38581">
                  <c:v>1.378494E-5</c:v>
                </c:pt>
                <c:pt idx="38582">
                  <c:v>1.3783640000000001E-5</c:v>
                </c:pt>
                <c:pt idx="38583">
                  <c:v>1.378227E-5</c:v>
                </c:pt>
                <c:pt idx="38584">
                  <c:v>1.378109E-5</c:v>
                </c:pt>
                <c:pt idx="38585">
                  <c:v>1.3779719999999999E-5</c:v>
                </c:pt>
                <c:pt idx="38586">
                  <c:v>1.3778439999999999E-5</c:v>
                </c:pt>
                <c:pt idx="38587">
                  <c:v>1.377709E-5</c:v>
                </c:pt>
                <c:pt idx="38588">
                  <c:v>1.377586E-5</c:v>
                </c:pt>
                <c:pt idx="38589">
                  <c:v>1.3774539999999999E-5</c:v>
                </c:pt>
                <c:pt idx="38590">
                  <c:v>1.3773370000000001E-5</c:v>
                </c:pt>
                <c:pt idx="38591">
                  <c:v>1.3772019999999999E-5</c:v>
                </c:pt>
                <c:pt idx="38592">
                  <c:v>1.377085E-5</c:v>
                </c:pt>
                <c:pt idx="38593">
                  <c:v>1.376951E-5</c:v>
                </c:pt>
                <c:pt idx="38594">
                  <c:v>1.3768119999999999E-5</c:v>
                </c:pt>
                <c:pt idx="38595">
                  <c:v>1.376695E-5</c:v>
                </c:pt>
                <c:pt idx="38596">
                  <c:v>1.3765600000000001E-5</c:v>
                </c:pt>
                <c:pt idx="38597">
                  <c:v>1.3764319999999999E-5</c:v>
                </c:pt>
                <c:pt idx="38598">
                  <c:v>1.376297E-5</c:v>
                </c:pt>
                <c:pt idx="38599">
                  <c:v>1.376179E-5</c:v>
                </c:pt>
                <c:pt idx="38600">
                  <c:v>1.3760440000000001E-5</c:v>
                </c:pt>
                <c:pt idx="38601">
                  <c:v>1.375915E-5</c:v>
                </c:pt>
                <c:pt idx="38602">
                  <c:v>1.375776E-5</c:v>
                </c:pt>
                <c:pt idx="38603">
                  <c:v>1.375658E-5</c:v>
                </c:pt>
                <c:pt idx="38604">
                  <c:v>1.3755260000000001E-5</c:v>
                </c:pt>
                <c:pt idx="38605">
                  <c:v>1.375389E-5</c:v>
                </c:pt>
                <c:pt idx="38606">
                  <c:v>1.3752740000000001E-5</c:v>
                </c:pt>
                <c:pt idx="38607">
                  <c:v>1.375138E-5</c:v>
                </c:pt>
                <c:pt idx="38608">
                  <c:v>1.375021E-5</c:v>
                </c:pt>
                <c:pt idx="38609">
                  <c:v>1.3748890000000001E-5</c:v>
                </c:pt>
                <c:pt idx="38610">
                  <c:v>1.374754E-5</c:v>
                </c:pt>
                <c:pt idx="38611">
                  <c:v>1.3746250000000001E-5</c:v>
                </c:pt>
                <c:pt idx="38612">
                  <c:v>1.3744899999999999E-5</c:v>
                </c:pt>
                <c:pt idx="38613">
                  <c:v>1.3743709999999999E-5</c:v>
                </c:pt>
                <c:pt idx="38614">
                  <c:v>1.374239E-5</c:v>
                </c:pt>
                <c:pt idx="38615">
                  <c:v>1.374108E-5</c:v>
                </c:pt>
                <c:pt idx="38616">
                  <c:v>1.37398E-5</c:v>
                </c:pt>
                <c:pt idx="38617">
                  <c:v>1.3738500000000001E-5</c:v>
                </c:pt>
                <c:pt idx="38618">
                  <c:v>1.373721E-5</c:v>
                </c:pt>
                <c:pt idx="38619">
                  <c:v>1.3735939999999999E-5</c:v>
                </c:pt>
                <c:pt idx="38620">
                  <c:v>1.373464E-5</c:v>
                </c:pt>
                <c:pt idx="38621">
                  <c:v>1.373346E-5</c:v>
                </c:pt>
                <c:pt idx="38622">
                  <c:v>1.37321E-5</c:v>
                </c:pt>
                <c:pt idx="38623">
                  <c:v>1.373098E-5</c:v>
                </c:pt>
                <c:pt idx="38624">
                  <c:v>1.37296E-5</c:v>
                </c:pt>
                <c:pt idx="38625">
                  <c:v>1.372835E-5</c:v>
                </c:pt>
                <c:pt idx="38626">
                  <c:v>1.3727099999999999E-5</c:v>
                </c:pt>
                <c:pt idx="38627">
                  <c:v>1.372565E-5</c:v>
                </c:pt>
                <c:pt idx="38628">
                  <c:v>1.3724339999999999E-5</c:v>
                </c:pt>
                <c:pt idx="38629">
                  <c:v>1.3723000000000001E-5</c:v>
                </c:pt>
                <c:pt idx="38630">
                  <c:v>1.3721769999999999E-5</c:v>
                </c:pt>
                <c:pt idx="38631">
                  <c:v>1.3720439999999999E-5</c:v>
                </c:pt>
                <c:pt idx="38632">
                  <c:v>1.371926E-5</c:v>
                </c:pt>
                <c:pt idx="38633">
                  <c:v>1.371801E-5</c:v>
                </c:pt>
                <c:pt idx="38634">
                  <c:v>1.371674E-5</c:v>
                </c:pt>
                <c:pt idx="38635">
                  <c:v>1.371536E-5</c:v>
                </c:pt>
                <c:pt idx="38636">
                  <c:v>1.3714140000000001E-5</c:v>
                </c:pt>
                <c:pt idx="38637">
                  <c:v>1.371287E-5</c:v>
                </c:pt>
                <c:pt idx="38638">
                  <c:v>1.371149E-5</c:v>
                </c:pt>
                <c:pt idx="38639">
                  <c:v>1.371018E-5</c:v>
                </c:pt>
                <c:pt idx="38640">
                  <c:v>1.37088E-5</c:v>
                </c:pt>
                <c:pt idx="38641">
                  <c:v>1.370764E-5</c:v>
                </c:pt>
                <c:pt idx="38642">
                  <c:v>1.3706340000000001E-5</c:v>
                </c:pt>
                <c:pt idx="38643">
                  <c:v>1.370509E-5</c:v>
                </c:pt>
                <c:pt idx="38644">
                  <c:v>1.3703800000000001E-5</c:v>
                </c:pt>
                <c:pt idx="38645">
                  <c:v>1.370248E-5</c:v>
                </c:pt>
                <c:pt idx="38646">
                  <c:v>1.370124E-5</c:v>
                </c:pt>
                <c:pt idx="38647">
                  <c:v>1.3701160000000001E-5</c:v>
                </c:pt>
                <c:pt idx="38648">
                  <c:v>1.369807E-5</c:v>
                </c:pt>
                <c:pt idx="38649">
                  <c:v>1.369526E-5</c:v>
                </c:pt>
                <c:pt idx="38650">
                  <c:v>1.369274E-5</c:v>
                </c:pt>
                <c:pt idx="38651">
                  <c:v>1.369045E-5</c:v>
                </c:pt>
                <c:pt idx="38652">
                  <c:v>1.3688159999999999E-5</c:v>
                </c:pt>
                <c:pt idx="38653">
                  <c:v>1.3685979999999999E-5</c:v>
                </c:pt>
                <c:pt idx="38654">
                  <c:v>1.368403E-5</c:v>
                </c:pt>
                <c:pt idx="38655">
                  <c:v>1.368246E-5</c:v>
                </c:pt>
                <c:pt idx="38656">
                  <c:v>1.3681089999999999E-5</c:v>
                </c:pt>
                <c:pt idx="38657">
                  <c:v>1.36804E-5</c:v>
                </c:pt>
                <c:pt idx="38658">
                  <c:v>1.3679460000000001E-5</c:v>
                </c:pt>
                <c:pt idx="38659">
                  <c:v>1.367885E-5</c:v>
                </c:pt>
                <c:pt idx="38660">
                  <c:v>1.367783E-5</c:v>
                </c:pt>
                <c:pt idx="38661">
                  <c:v>1.367688E-5</c:v>
                </c:pt>
                <c:pt idx="38662">
                  <c:v>1.3675560000000001E-5</c:v>
                </c:pt>
                <c:pt idx="38663">
                  <c:v>1.3674089999999999E-5</c:v>
                </c:pt>
                <c:pt idx="38664">
                  <c:v>1.367248E-5</c:v>
                </c:pt>
                <c:pt idx="38665">
                  <c:v>1.3670869999999999E-5</c:v>
                </c:pt>
                <c:pt idx="38666">
                  <c:v>1.3669170000000001E-5</c:v>
                </c:pt>
                <c:pt idx="38667">
                  <c:v>1.366756E-5</c:v>
                </c:pt>
                <c:pt idx="38668">
                  <c:v>1.3666099999999999E-5</c:v>
                </c:pt>
                <c:pt idx="38669">
                  <c:v>1.366453E-5</c:v>
                </c:pt>
                <c:pt idx="38670">
                  <c:v>1.3663090000000001E-5</c:v>
                </c:pt>
                <c:pt idx="38671">
                  <c:v>1.36619E-5</c:v>
                </c:pt>
                <c:pt idx="38672">
                  <c:v>1.3660599999999999E-5</c:v>
                </c:pt>
                <c:pt idx="38673">
                  <c:v>1.365957E-5</c:v>
                </c:pt>
                <c:pt idx="38674">
                  <c:v>1.36584E-5</c:v>
                </c:pt>
                <c:pt idx="38675">
                  <c:v>1.3657159999999999E-5</c:v>
                </c:pt>
                <c:pt idx="38676">
                  <c:v>1.3656049999999999E-5</c:v>
                </c:pt>
                <c:pt idx="38677">
                  <c:v>1.3654789999999999E-5</c:v>
                </c:pt>
                <c:pt idx="38678">
                  <c:v>1.365339E-5</c:v>
                </c:pt>
                <c:pt idx="38679">
                  <c:v>1.3652070000000001E-5</c:v>
                </c:pt>
                <c:pt idx="38680">
                  <c:v>1.365064E-5</c:v>
                </c:pt>
                <c:pt idx="38681">
                  <c:v>1.364927E-5</c:v>
                </c:pt>
                <c:pt idx="38682">
                  <c:v>1.3647839999999999E-5</c:v>
                </c:pt>
                <c:pt idx="38683">
                  <c:v>1.3646550000000001E-5</c:v>
                </c:pt>
                <c:pt idx="38684">
                  <c:v>1.3645149999999999E-5</c:v>
                </c:pt>
                <c:pt idx="38685">
                  <c:v>1.3644009999999999E-5</c:v>
                </c:pt>
                <c:pt idx="38686">
                  <c:v>1.364267E-5</c:v>
                </c:pt>
                <c:pt idx="38687">
                  <c:v>1.3641370000000001E-5</c:v>
                </c:pt>
                <c:pt idx="38688">
                  <c:v>1.364012E-5</c:v>
                </c:pt>
                <c:pt idx="38689">
                  <c:v>1.363879E-5</c:v>
                </c:pt>
                <c:pt idx="38690">
                  <c:v>1.363772E-5</c:v>
                </c:pt>
                <c:pt idx="38691">
                  <c:v>1.363642E-5</c:v>
                </c:pt>
                <c:pt idx="38692">
                  <c:v>1.363526E-5</c:v>
                </c:pt>
                <c:pt idx="38693">
                  <c:v>1.3633910000000001E-5</c:v>
                </c:pt>
                <c:pt idx="38694">
                  <c:v>1.363254E-5</c:v>
                </c:pt>
                <c:pt idx="38695">
                  <c:v>1.363123E-5</c:v>
                </c:pt>
                <c:pt idx="38696">
                  <c:v>1.3629840000000001E-5</c:v>
                </c:pt>
                <c:pt idx="38697">
                  <c:v>1.362867E-5</c:v>
                </c:pt>
                <c:pt idx="38698">
                  <c:v>1.362733E-5</c:v>
                </c:pt>
                <c:pt idx="38699">
                  <c:v>1.3626160000000001E-5</c:v>
                </c:pt>
                <c:pt idx="38700">
                  <c:v>1.3624830000000001E-5</c:v>
                </c:pt>
                <c:pt idx="38701">
                  <c:v>1.3623429999999999E-5</c:v>
                </c:pt>
                <c:pt idx="38702">
                  <c:v>1.3622289999999999E-5</c:v>
                </c:pt>
                <c:pt idx="38703">
                  <c:v>1.362095E-5</c:v>
                </c:pt>
                <c:pt idx="38704">
                  <c:v>1.361981E-5</c:v>
                </c:pt>
                <c:pt idx="38705">
                  <c:v>1.3618489999999999E-5</c:v>
                </c:pt>
                <c:pt idx="38706">
                  <c:v>1.3617200000000001E-5</c:v>
                </c:pt>
                <c:pt idx="38707">
                  <c:v>1.361596E-5</c:v>
                </c:pt>
                <c:pt idx="38708">
                  <c:v>1.361463E-5</c:v>
                </c:pt>
                <c:pt idx="38709">
                  <c:v>1.361351E-5</c:v>
                </c:pt>
                <c:pt idx="38710">
                  <c:v>1.361218E-5</c:v>
                </c:pt>
                <c:pt idx="38711">
                  <c:v>1.3611000000000001E-5</c:v>
                </c:pt>
                <c:pt idx="38712">
                  <c:v>1.360961E-5</c:v>
                </c:pt>
                <c:pt idx="38713">
                  <c:v>1.3608389999999999E-5</c:v>
                </c:pt>
                <c:pt idx="38714">
                  <c:v>1.3607150000000001E-5</c:v>
                </c:pt>
                <c:pt idx="38715">
                  <c:v>1.3605799999999999E-5</c:v>
                </c:pt>
                <c:pt idx="38716">
                  <c:v>1.3604510000000001E-5</c:v>
                </c:pt>
                <c:pt idx="38717">
                  <c:v>1.36032E-5</c:v>
                </c:pt>
                <c:pt idx="38718">
                  <c:v>1.3601990000000001E-5</c:v>
                </c:pt>
                <c:pt idx="38719">
                  <c:v>1.360073E-5</c:v>
                </c:pt>
                <c:pt idx="38720">
                  <c:v>1.359963E-5</c:v>
                </c:pt>
                <c:pt idx="38721">
                  <c:v>1.3598339999999999E-5</c:v>
                </c:pt>
                <c:pt idx="38722">
                  <c:v>1.359721E-5</c:v>
                </c:pt>
                <c:pt idx="38723">
                  <c:v>1.3595989999999999E-5</c:v>
                </c:pt>
                <c:pt idx="38724">
                  <c:v>1.359452E-5</c:v>
                </c:pt>
                <c:pt idx="38725">
                  <c:v>1.3593229999999999E-5</c:v>
                </c:pt>
                <c:pt idx="38726">
                  <c:v>1.3591849999999999E-5</c:v>
                </c:pt>
                <c:pt idx="38727">
                  <c:v>1.3590689999999999E-5</c:v>
                </c:pt>
                <c:pt idx="38728">
                  <c:v>1.3589379999999999E-5</c:v>
                </c:pt>
                <c:pt idx="38729">
                  <c:v>1.3588260000000001E-5</c:v>
                </c:pt>
                <c:pt idx="38730">
                  <c:v>1.3586980000000001E-5</c:v>
                </c:pt>
                <c:pt idx="38731">
                  <c:v>1.3585819999999999E-5</c:v>
                </c:pt>
                <c:pt idx="38732">
                  <c:v>1.3584530000000001E-5</c:v>
                </c:pt>
                <c:pt idx="38733">
                  <c:v>1.358338E-5</c:v>
                </c:pt>
                <c:pt idx="38734">
                  <c:v>1.358205E-5</c:v>
                </c:pt>
                <c:pt idx="38735">
                  <c:v>1.3580829999999999E-5</c:v>
                </c:pt>
                <c:pt idx="38736">
                  <c:v>1.357949E-5</c:v>
                </c:pt>
                <c:pt idx="38737">
                  <c:v>1.357833E-5</c:v>
                </c:pt>
                <c:pt idx="38738">
                  <c:v>1.3577050000000001E-5</c:v>
                </c:pt>
                <c:pt idx="38739">
                  <c:v>1.3575910000000001E-5</c:v>
                </c:pt>
                <c:pt idx="38740">
                  <c:v>1.35746E-5</c:v>
                </c:pt>
                <c:pt idx="38741">
                  <c:v>1.3573469999999999E-5</c:v>
                </c:pt>
                <c:pt idx="38742">
                  <c:v>1.357213E-5</c:v>
                </c:pt>
                <c:pt idx="38743">
                  <c:v>1.357093E-5</c:v>
                </c:pt>
                <c:pt idx="38744">
                  <c:v>1.3569619999999999E-5</c:v>
                </c:pt>
                <c:pt idx="38745">
                  <c:v>1.356849E-5</c:v>
                </c:pt>
                <c:pt idx="38746">
                  <c:v>1.356716E-5</c:v>
                </c:pt>
                <c:pt idx="38747">
                  <c:v>1.35659E-5</c:v>
                </c:pt>
                <c:pt idx="38748">
                  <c:v>1.356455E-5</c:v>
                </c:pt>
                <c:pt idx="38749">
                  <c:v>1.356341E-5</c:v>
                </c:pt>
                <c:pt idx="38750">
                  <c:v>1.356215E-5</c:v>
                </c:pt>
                <c:pt idx="38751">
                  <c:v>1.356094E-5</c:v>
                </c:pt>
                <c:pt idx="38752">
                  <c:v>1.355967E-5</c:v>
                </c:pt>
                <c:pt idx="38753">
                  <c:v>1.3558529999999999E-5</c:v>
                </c:pt>
                <c:pt idx="38754">
                  <c:v>1.3557240000000001E-5</c:v>
                </c:pt>
                <c:pt idx="38755">
                  <c:v>1.3556100000000001E-5</c:v>
                </c:pt>
                <c:pt idx="38756">
                  <c:v>1.3554919999999999E-5</c:v>
                </c:pt>
                <c:pt idx="38757">
                  <c:v>1.3553610000000001E-5</c:v>
                </c:pt>
                <c:pt idx="38758">
                  <c:v>1.3552350000000001E-5</c:v>
                </c:pt>
                <c:pt idx="38759">
                  <c:v>1.3550970000000001E-5</c:v>
                </c:pt>
                <c:pt idx="38760">
                  <c:v>1.354982E-5</c:v>
                </c:pt>
                <c:pt idx="38761">
                  <c:v>1.354853E-5</c:v>
                </c:pt>
                <c:pt idx="38762">
                  <c:v>1.35474E-5</c:v>
                </c:pt>
                <c:pt idx="38763">
                  <c:v>1.354611E-5</c:v>
                </c:pt>
                <c:pt idx="38764">
                  <c:v>1.354497E-5</c:v>
                </c:pt>
                <c:pt idx="38765">
                  <c:v>1.35437E-5</c:v>
                </c:pt>
                <c:pt idx="38766">
                  <c:v>1.3542569999999999E-5</c:v>
                </c:pt>
                <c:pt idx="38767">
                  <c:v>1.354123E-5</c:v>
                </c:pt>
                <c:pt idx="38768">
                  <c:v>1.354006E-5</c:v>
                </c:pt>
                <c:pt idx="38769">
                  <c:v>1.35387E-5</c:v>
                </c:pt>
                <c:pt idx="38770">
                  <c:v>1.35375E-5</c:v>
                </c:pt>
                <c:pt idx="38771">
                  <c:v>1.353621E-5</c:v>
                </c:pt>
                <c:pt idx="38772">
                  <c:v>1.3535130000000001E-5</c:v>
                </c:pt>
                <c:pt idx="38773">
                  <c:v>1.353388E-5</c:v>
                </c:pt>
                <c:pt idx="38774">
                  <c:v>1.35328E-5</c:v>
                </c:pt>
                <c:pt idx="38775">
                  <c:v>1.3531450000000001E-5</c:v>
                </c:pt>
                <c:pt idx="38776">
                  <c:v>1.3530240000000001E-5</c:v>
                </c:pt>
                <c:pt idx="38777">
                  <c:v>1.3528930000000001E-5</c:v>
                </c:pt>
                <c:pt idx="38778">
                  <c:v>1.352783E-5</c:v>
                </c:pt>
                <c:pt idx="38779">
                  <c:v>1.352653E-5</c:v>
                </c:pt>
                <c:pt idx="38780">
                  <c:v>1.3525349999999999E-5</c:v>
                </c:pt>
                <c:pt idx="38781">
                  <c:v>1.3523990000000001E-5</c:v>
                </c:pt>
                <c:pt idx="38782">
                  <c:v>1.3522710000000001E-5</c:v>
                </c:pt>
                <c:pt idx="38783">
                  <c:v>1.3521450000000001E-5</c:v>
                </c:pt>
                <c:pt idx="38784">
                  <c:v>1.352025E-5</c:v>
                </c:pt>
                <c:pt idx="38785">
                  <c:v>1.351904E-5</c:v>
                </c:pt>
                <c:pt idx="38786">
                  <c:v>1.351785E-5</c:v>
                </c:pt>
                <c:pt idx="38787">
                  <c:v>1.3516700000000001E-5</c:v>
                </c:pt>
                <c:pt idx="38788">
                  <c:v>1.351543E-5</c:v>
                </c:pt>
                <c:pt idx="38789">
                  <c:v>1.3514359999999999E-5</c:v>
                </c:pt>
                <c:pt idx="38790">
                  <c:v>1.351304E-5</c:v>
                </c:pt>
                <c:pt idx="38791">
                  <c:v>1.3511860000000001E-5</c:v>
                </c:pt>
                <c:pt idx="38792">
                  <c:v>1.351051E-5</c:v>
                </c:pt>
                <c:pt idx="38793">
                  <c:v>1.350933E-5</c:v>
                </c:pt>
                <c:pt idx="38794">
                  <c:v>1.350807E-5</c:v>
                </c:pt>
                <c:pt idx="38795">
                  <c:v>1.350694E-5</c:v>
                </c:pt>
                <c:pt idx="38796">
                  <c:v>1.350562E-5</c:v>
                </c:pt>
                <c:pt idx="38797">
                  <c:v>1.3504520000000001E-5</c:v>
                </c:pt>
                <c:pt idx="38798">
                  <c:v>1.3503190000000001E-5</c:v>
                </c:pt>
                <c:pt idx="38799">
                  <c:v>1.350199E-5</c:v>
                </c:pt>
                <c:pt idx="38800">
                  <c:v>1.350069E-5</c:v>
                </c:pt>
                <c:pt idx="38801">
                  <c:v>1.3499609999999999E-5</c:v>
                </c:pt>
                <c:pt idx="38802">
                  <c:v>1.3498299999999999E-5</c:v>
                </c:pt>
                <c:pt idx="38803">
                  <c:v>1.3497110000000001E-5</c:v>
                </c:pt>
                <c:pt idx="38804">
                  <c:v>1.349577E-5</c:v>
                </c:pt>
                <c:pt idx="38805">
                  <c:v>1.349466E-5</c:v>
                </c:pt>
                <c:pt idx="38806">
                  <c:v>1.349339E-5</c:v>
                </c:pt>
                <c:pt idx="38807">
                  <c:v>1.349223E-5</c:v>
                </c:pt>
                <c:pt idx="38808">
                  <c:v>1.3490960000000001E-5</c:v>
                </c:pt>
                <c:pt idx="38809">
                  <c:v>1.348989E-5</c:v>
                </c:pt>
                <c:pt idx="38810">
                  <c:v>1.348862E-5</c:v>
                </c:pt>
                <c:pt idx="38811">
                  <c:v>1.3487379999999999E-5</c:v>
                </c:pt>
                <c:pt idx="38812">
                  <c:v>1.3486049999999999E-5</c:v>
                </c:pt>
                <c:pt idx="38813">
                  <c:v>1.3484980000000001E-5</c:v>
                </c:pt>
                <c:pt idx="38814">
                  <c:v>1.348369E-5</c:v>
                </c:pt>
                <c:pt idx="38815">
                  <c:v>1.3482439999999999E-5</c:v>
                </c:pt>
                <c:pt idx="38816">
                  <c:v>1.348116E-5</c:v>
                </c:pt>
                <c:pt idx="38817">
                  <c:v>1.3480019999999999E-5</c:v>
                </c:pt>
                <c:pt idx="38818">
                  <c:v>1.3478709999999999E-5</c:v>
                </c:pt>
                <c:pt idx="38819">
                  <c:v>1.34776E-5</c:v>
                </c:pt>
                <c:pt idx="38820">
                  <c:v>1.347647E-5</c:v>
                </c:pt>
                <c:pt idx="38821">
                  <c:v>1.3475170000000001E-5</c:v>
                </c:pt>
                <c:pt idx="38822">
                  <c:v>1.347392E-5</c:v>
                </c:pt>
                <c:pt idx="38823">
                  <c:v>1.347259E-5</c:v>
                </c:pt>
                <c:pt idx="38824">
                  <c:v>1.347148E-5</c:v>
                </c:pt>
                <c:pt idx="38825">
                  <c:v>1.3470209999999999E-5</c:v>
                </c:pt>
                <c:pt idx="38826">
                  <c:v>1.3469049999999999E-5</c:v>
                </c:pt>
                <c:pt idx="38827">
                  <c:v>1.346777E-5</c:v>
                </c:pt>
                <c:pt idx="38828">
                  <c:v>1.346666E-5</c:v>
                </c:pt>
                <c:pt idx="38829">
                  <c:v>1.3465439999999999E-5</c:v>
                </c:pt>
                <c:pt idx="38830">
                  <c:v>1.346409E-5</c:v>
                </c:pt>
                <c:pt idx="38831">
                  <c:v>1.346288E-5</c:v>
                </c:pt>
                <c:pt idx="38832">
                  <c:v>1.34616E-5</c:v>
                </c:pt>
                <c:pt idx="38833">
                  <c:v>1.346054E-5</c:v>
                </c:pt>
                <c:pt idx="38834">
                  <c:v>1.3459289999999999E-5</c:v>
                </c:pt>
                <c:pt idx="38835">
                  <c:v>1.345814E-5</c:v>
                </c:pt>
                <c:pt idx="38836">
                  <c:v>1.3456869999999999E-5</c:v>
                </c:pt>
                <c:pt idx="38837">
                  <c:v>1.345572E-5</c:v>
                </c:pt>
                <c:pt idx="38838">
                  <c:v>1.3454419999999999E-5</c:v>
                </c:pt>
                <c:pt idx="38839">
                  <c:v>1.3453180000000001E-5</c:v>
                </c:pt>
                <c:pt idx="38840">
                  <c:v>1.345184E-5</c:v>
                </c:pt>
                <c:pt idx="38841">
                  <c:v>1.3450739999999999E-5</c:v>
                </c:pt>
                <c:pt idx="38842">
                  <c:v>1.344947E-5</c:v>
                </c:pt>
                <c:pt idx="38843">
                  <c:v>1.3448319999999999E-5</c:v>
                </c:pt>
                <c:pt idx="38844">
                  <c:v>1.3446989999999999E-5</c:v>
                </c:pt>
                <c:pt idx="38845">
                  <c:v>1.344583E-5</c:v>
                </c:pt>
                <c:pt idx="38846">
                  <c:v>1.344458E-5</c:v>
                </c:pt>
                <c:pt idx="38847">
                  <c:v>1.344348E-5</c:v>
                </c:pt>
                <c:pt idx="38848">
                  <c:v>1.3442190000000001E-5</c:v>
                </c:pt>
                <c:pt idx="38849">
                  <c:v>1.344101E-5</c:v>
                </c:pt>
                <c:pt idx="38850">
                  <c:v>1.3439819999999999E-5</c:v>
                </c:pt>
                <c:pt idx="38851">
                  <c:v>1.343857E-5</c:v>
                </c:pt>
                <c:pt idx="38852">
                  <c:v>1.3437349999999999E-5</c:v>
                </c:pt>
                <c:pt idx="38853">
                  <c:v>1.34361E-5</c:v>
                </c:pt>
                <c:pt idx="38854">
                  <c:v>1.343491E-5</c:v>
                </c:pt>
                <c:pt idx="38855">
                  <c:v>1.3433640000000001E-5</c:v>
                </c:pt>
                <c:pt idx="38856">
                  <c:v>1.3432529999999999E-5</c:v>
                </c:pt>
                <c:pt idx="38857">
                  <c:v>1.3431240000000001E-5</c:v>
                </c:pt>
                <c:pt idx="38858">
                  <c:v>1.343015E-5</c:v>
                </c:pt>
                <c:pt idx="38859">
                  <c:v>1.342889E-5</c:v>
                </c:pt>
                <c:pt idx="38860">
                  <c:v>1.3427519999999999E-5</c:v>
                </c:pt>
                <c:pt idx="38861">
                  <c:v>1.3426350000000001E-5</c:v>
                </c:pt>
                <c:pt idx="38862">
                  <c:v>1.342508E-5</c:v>
                </c:pt>
                <c:pt idx="38863">
                  <c:v>1.342402E-5</c:v>
                </c:pt>
                <c:pt idx="38864">
                  <c:v>1.342271E-5</c:v>
                </c:pt>
                <c:pt idx="38865">
                  <c:v>1.3421609999999999E-5</c:v>
                </c:pt>
                <c:pt idx="38866">
                  <c:v>1.342028E-5</c:v>
                </c:pt>
                <c:pt idx="38867">
                  <c:v>1.34191E-5</c:v>
                </c:pt>
                <c:pt idx="38868">
                  <c:v>1.341782E-5</c:v>
                </c:pt>
                <c:pt idx="38869">
                  <c:v>1.341668E-5</c:v>
                </c:pt>
                <c:pt idx="38870">
                  <c:v>1.341535E-5</c:v>
                </c:pt>
                <c:pt idx="38871">
                  <c:v>1.3414199999999999E-5</c:v>
                </c:pt>
                <c:pt idx="38872">
                  <c:v>1.341285E-5</c:v>
                </c:pt>
                <c:pt idx="38873">
                  <c:v>1.341171E-5</c:v>
                </c:pt>
                <c:pt idx="38874">
                  <c:v>1.3410490000000001E-5</c:v>
                </c:pt>
                <c:pt idx="38875">
                  <c:v>1.340948E-5</c:v>
                </c:pt>
                <c:pt idx="38876">
                  <c:v>1.34083E-5</c:v>
                </c:pt>
                <c:pt idx="38877">
                  <c:v>1.3407050000000001E-5</c:v>
                </c:pt>
                <c:pt idx="38878">
                  <c:v>1.3405740000000001E-5</c:v>
                </c:pt>
                <c:pt idx="38879">
                  <c:v>1.340437E-5</c:v>
                </c:pt>
                <c:pt idx="38880">
                  <c:v>1.3403250000000001E-5</c:v>
                </c:pt>
                <c:pt idx="38881">
                  <c:v>1.340207E-5</c:v>
                </c:pt>
                <c:pt idx="38882">
                  <c:v>1.3400709999999999E-5</c:v>
                </c:pt>
                <c:pt idx="38883">
                  <c:v>1.339956E-5</c:v>
                </c:pt>
                <c:pt idx="38884">
                  <c:v>1.33983E-5</c:v>
                </c:pt>
                <c:pt idx="38885">
                  <c:v>1.3397170000000001E-5</c:v>
                </c:pt>
                <c:pt idx="38886">
                  <c:v>1.33959E-5</c:v>
                </c:pt>
                <c:pt idx="38887">
                  <c:v>1.3394770000000001E-5</c:v>
                </c:pt>
                <c:pt idx="38888">
                  <c:v>1.3393519999999999E-5</c:v>
                </c:pt>
                <c:pt idx="38889">
                  <c:v>1.3392429999999999E-5</c:v>
                </c:pt>
                <c:pt idx="38890">
                  <c:v>1.339111E-5</c:v>
                </c:pt>
                <c:pt idx="38891">
                  <c:v>1.33899E-5</c:v>
                </c:pt>
                <c:pt idx="38892">
                  <c:v>1.338849E-5</c:v>
                </c:pt>
                <c:pt idx="38893">
                  <c:v>1.338737E-5</c:v>
                </c:pt>
                <c:pt idx="38894">
                  <c:v>1.3386059999999999E-5</c:v>
                </c:pt>
                <c:pt idx="38895">
                  <c:v>1.33849E-5</c:v>
                </c:pt>
                <c:pt idx="38896">
                  <c:v>1.3383659999999999E-5</c:v>
                </c:pt>
                <c:pt idx="38897">
                  <c:v>1.338268E-5</c:v>
                </c:pt>
                <c:pt idx="38898">
                  <c:v>1.3381459999999999E-5</c:v>
                </c:pt>
                <c:pt idx="38899">
                  <c:v>1.338026E-5</c:v>
                </c:pt>
                <c:pt idx="38900">
                  <c:v>1.337895E-5</c:v>
                </c:pt>
                <c:pt idx="38901">
                  <c:v>1.337781E-5</c:v>
                </c:pt>
                <c:pt idx="38902">
                  <c:v>1.337646E-5</c:v>
                </c:pt>
                <c:pt idx="38903">
                  <c:v>1.3375180000000001E-5</c:v>
                </c:pt>
                <c:pt idx="38904">
                  <c:v>1.337389E-5</c:v>
                </c:pt>
                <c:pt idx="38905">
                  <c:v>1.33727E-5</c:v>
                </c:pt>
                <c:pt idx="38906">
                  <c:v>1.337146E-5</c:v>
                </c:pt>
                <c:pt idx="38907">
                  <c:v>1.337031E-5</c:v>
                </c:pt>
                <c:pt idx="38908">
                  <c:v>1.3369059999999999E-5</c:v>
                </c:pt>
                <c:pt idx="38909">
                  <c:v>1.3367990000000001E-5</c:v>
                </c:pt>
                <c:pt idx="38910">
                  <c:v>1.3366709999999999E-5</c:v>
                </c:pt>
                <c:pt idx="38911">
                  <c:v>1.33656E-5</c:v>
                </c:pt>
                <c:pt idx="38912">
                  <c:v>1.336427E-5</c:v>
                </c:pt>
                <c:pt idx="38913">
                  <c:v>1.3363079999999999E-5</c:v>
                </c:pt>
                <c:pt idx="38914">
                  <c:v>1.336175E-5</c:v>
                </c:pt>
                <c:pt idx="38915">
                  <c:v>1.3360580000000001E-5</c:v>
                </c:pt>
                <c:pt idx="38916">
                  <c:v>1.335928E-5</c:v>
                </c:pt>
                <c:pt idx="38917">
                  <c:v>1.335817E-5</c:v>
                </c:pt>
                <c:pt idx="38918">
                  <c:v>1.3356879999999999E-5</c:v>
                </c:pt>
                <c:pt idx="38919">
                  <c:v>1.3355710000000001E-5</c:v>
                </c:pt>
                <c:pt idx="38920">
                  <c:v>1.335439E-5</c:v>
                </c:pt>
                <c:pt idx="38921">
                  <c:v>1.335328E-5</c:v>
                </c:pt>
                <c:pt idx="38922">
                  <c:v>1.3352009999999999E-5</c:v>
                </c:pt>
                <c:pt idx="38923">
                  <c:v>1.335067E-5</c:v>
                </c:pt>
                <c:pt idx="38924">
                  <c:v>1.3349589999999999E-5</c:v>
                </c:pt>
                <c:pt idx="38925">
                  <c:v>1.334831E-5</c:v>
                </c:pt>
                <c:pt idx="38926">
                  <c:v>1.334725E-5</c:v>
                </c:pt>
                <c:pt idx="38927">
                  <c:v>1.334604E-5</c:v>
                </c:pt>
                <c:pt idx="38928">
                  <c:v>1.3344719999999999E-5</c:v>
                </c:pt>
                <c:pt idx="38929">
                  <c:v>1.334359E-5</c:v>
                </c:pt>
                <c:pt idx="38930">
                  <c:v>1.3342299999999999E-5</c:v>
                </c:pt>
                <c:pt idx="38931">
                  <c:v>1.33411E-5</c:v>
                </c:pt>
                <c:pt idx="38932">
                  <c:v>1.3339829999999999E-5</c:v>
                </c:pt>
                <c:pt idx="38933">
                  <c:v>1.3338640000000001E-5</c:v>
                </c:pt>
                <c:pt idx="38934">
                  <c:v>1.3337359999999999E-5</c:v>
                </c:pt>
                <c:pt idx="38935">
                  <c:v>1.3336170000000001E-5</c:v>
                </c:pt>
                <c:pt idx="38936">
                  <c:v>1.3334860000000001E-5</c:v>
                </c:pt>
                <c:pt idx="38937">
                  <c:v>1.333372E-5</c:v>
                </c:pt>
                <c:pt idx="38938">
                  <c:v>1.333241E-5</c:v>
                </c:pt>
                <c:pt idx="38939">
                  <c:v>1.333124E-5</c:v>
                </c:pt>
                <c:pt idx="38940">
                  <c:v>1.3329999999999999E-5</c:v>
                </c:pt>
                <c:pt idx="38941">
                  <c:v>1.3328789999999999E-5</c:v>
                </c:pt>
                <c:pt idx="38942">
                  <c:v>1.332759E-5</c:v>
                </c:pt>
                <c:pt idx="38943">
                  <c:v>1.332635E-5</c:v>
                </c:pt>
                <c:pt idx="38944">
                  <c:v>1.3325249999999999E-5</c:v>
                </c:pt>
                <c:pt idx="38945">
                  <c:v>1.332398E-5</c:v>
                </c:pt>
                <c:pt idx="38946">
                  <c:v>1.332277E-5</c:v>
                </c:pt>
                <c:pt idx="38947">
                  <c:v>1.332144E-5</c:v>
                </c:pt>
                <c:pt idx="38948">
                  <c:v>1.3320330000000001E-5</c:v>
                </c:pt>
                <c:pt idx="38949">
                  <c:v>1.3319029999999999E-5</c:v>
                </c:pt>
                <c:pt idx="38950">
                  <c:v>1.3317910000000001E-5</c:v>
                </c:pt>
                <c:pt idx="38951">
                  <c:v>1.331662E-5</c:v>
                </c:pt>
                <c:pt idx="38952">
                  <c:v>1.331534E-5</c:v>
                </c:pt>
                <c:pt idx="38953">
                  <c:v>1.331408E-5</c:v>
                </c:pt>
                <c:pt idx="38954">
                  <c:v>1.331284E-5</c:v>
                </c:pt>
                <c:pt idx="38955">
                  <c:v>1.3311640000000001E-5</c:v>
                </c:pt>
                <c:pt idx="38956">
                  <c:v>1.331037E-5</c:v>
                </c:pt>
                <c:pt idx="38957">
                  <c:v>1.3309339999999999E-5</c:v>
                </c:pt>
                <c:pt idx="38958">
                  <c:v>1.3308080000000001E-5</c:v>
                </c:pt>
                <c:pt idx="38959">
                  <c:v>1.3306990000000001E-5</c:v>
                </c:pt>
                <c:pt idx="38960">
                  <c:v>1.330567E-5</c:v>
                </c:pt>
                <c:pt idx="38961">
                  <c:v>1.330432E-5</c:v>
                </c:pt>
                <c:pt idx="38962">
                  <c:v>1.3303160000000001E-5</c:v>
                </c:pt>
                <c:pt idx="38963">
                  <c:v>1.330187E-5</c:v>
                </c:pt>
                <c:pt idx="38964">
                  <c:v>1.330059E-5</c:v>
                </c:pt>
                <c:pt idx="38965">
                  <c:v>1.329947E-5</c:v>
                </c:pt>
                <c:pt idx="38966">
                  <c:v>1.3298179999999999E-5</c:v>
                </c:pt>
                <c:pt idx="38967">
                  <c:v>1.3297110000000001E-5</c:v>
                </c:pt>
                <c:pt idx="38968">
                  <c:v>1.329593E-5</c:v>
                </c:pt>
                <c:pt idx="38969">
                  <c:v>1.329455E-5</c:v>
                </c:pt>
                <c:pt idx="38970">
                  <c:v>1.3293409999999999E-5</c:v>
                </c:pt>
                <c:pt idx="38971">
                  <c:v>1.3292099999999999E-5</c:v>
                </c:pt>
                <c:pt idx="38972">
                  <c:v>1.329088E-5</c:v>
                </c:pt>
                <c:pt idx="38973">
                  <c:v>1.328959E-5</c:v>
                </c:pt>
                <c:pt idx="38974">
                  <c:v>1.3288510000000001E-5</c:v>
                </c:pt>
                <c:pt idx="38975">
                  <c:v>1.3287229999999999E-5</c:v>
                </c:pt>
                <c:pt idx="38976">
                  <c:v>1.328596E-5</c:v>
                </c:pt>
                <c:pt idx="38977">
                  <c:v>1.328477E-5</c:v>
                </c:pt>
                <c:pt idx="38978">
                  <c:v>1.328341E-5</c:v>
                </c:pt>
                <c:pt idx="38979">
                  <c:v>1.328232E-5</c:v>
                </c:pt>
                <c:pt idx="38980">
                  <c:v>1.3281E-5</c:v>
                </c:pt>
                <c:pt idx="38981">
                  <c:v>1.327983E-5</c:v>
                </c:pt>
                <c:pt idx="38982">
                  <c:v>1.32786E-5</c:v>
                </c:pt>
                <c:pt idx="38983">
                  <c:v>1.327756E-5</c:v>
                </c:pt>
                <c:pt idx="38984">
                  <c:v>1.3276280000000001E-5</c:v>
                </c:pt>
                <c:pt idx="38985">
                  <c:v>1.3275099999999999E-5</c:v>
                </c:pt>
                <c:pt idx="38986">
                  <c:v>1.3273719999999999E-5</c:v>
                </c:pt>
                <c:pt idx="38987">
                  <c:v>1.327254E-5</c:v>
                </c:pt>
                <c:pt idx="38988">
                  <c:v>1.327119E-5</c:v>
                </c:pt>
                <c:pt idx="38989">
                  <c:v>1.327005E-5</c:v>
                </c:pt>
                <c:pt idx="38990">
                  <c:v>1.3268729999999999E-5</c:v>
                </c:pt>
                <c:pt idx="38991">
                  <c:v>1.3267610000000001E-5</c:v>
                </c:pt>
                <c:pt idx="38992">
                  <c:v>1.3266330000000001E-5</c:v>
                </c:pt>
                <c:pt idx="38993">
                  <c:v>1.326513E-5</c:v>
                </c:pt>
                <c:pt idx="38994">
                  <c:v>1.326383E-5</c:v>
                </c:pt>
                <c:pt idx="38995">
                  <c:v>1.3262770000000001E-5</c:v>
                </c:pt>
                <c:pt idx="38996">
                  <c:v>1.326152E-5</c:v>
                </c:pt>
                <c:pt idx="38997">
                  <c:v>1.326017E-5</c:v>
                </c:pt>
                <c:pt idx="38998">
                  <c:v>1.3259019999999999E-5</c:v>
                </c:pt>
                <c:pt idx="38999">
                  <c:v>1.325774E-5</c:v>
                </c:pt>
                <c:pt idx="39000">
                  <c:v>1.325666E-5</c:v>
                </c:pt>
                <c:pt idx="39001">
                  <c:v>1.3255339999999999E-5</c:v>
                </c:pt>
                <c:pt idx="39002">
                  <c:v>1.325423E-5</c:v>
                </c:pt>
                <c:pt idx="39003">
                  <c:v>1.3252919999999999E-5</c:v>
                </c:pt>
                <c:pt idx="39004">
                  <c:v>1.3251680000000001E-5</c:v>
                </c:pt>
                <c:pt idx="39005">
                  <c:v>1.325039E-5</c:v>
                </c:pt>
                <c:pt idx="39006">
                  <c:v>1.324924E-5</c:v>
                </c:pt>
                <c:pt idx="39007">
                  <c:v>1.3247950000000001E-5</c:v>
                </c:pt>
                <c:pt idx="39008">
                  <c:v>1.324687E-5</c:v>
                </c:pt>
                <c:pt idx="39009">
                  <c:v>1.3245579999999999E-5</c:v>
                </c:pt>
                <c:pt idx="39010">
                  <c:v>1.324435E-5</c:v>
                </c:pt>
                <c:pt idx="39011">
                  <c:v>1.3243080000000001E-5</c:v>
                </c:pt>
                <c:pt idx="39012">
                  <c:v>1.324189E-5</c:v>
                </c:pt>
                <c:pt idx="39013">
                  <c:v>1.3240639999999999E-5</c:v>
                </c:pt>
                <c:pt idx="39014">
                  <c:v>1.3239450000000001E-5</c:v>
                </c:pt>
                <c:pt idx="39015">
                  <c:v>1.323818E-5</c:v>
                </c:pt>
                <c:pt idx="39016">
                  <c:v>1.3237E-5</c:v>
                </c:pt>
                <c:pt idx="39017">
                  <c:v>1.3235699999999999E-5</c:v>
                </c:pt>
                <c:pt idx="39018">
                  <c:v>1.3234630000000001E-5</c:v>
                </c:pt>
                <c:pt idx="39019">
                  <c:v>1.3233399999999999E-5</c:v>
                </c:pt>
                <c:pt idx="39020">
                  <c:v>1.3232040000000001E-5</c:v>
                </c:pt>
                <c:pt idx="39021">
                  <c:v>1.3230879999999999E-5</c:v>
                </c:pt>
                <c:pt idx="39022">
                  <c:v>1.3229570000000001E-5</c:v>
                </c:pt>
                <c:pt idx="39023">
                  <c:v>1.3228480000000001E-5</c:v>
                </c:pt>
                <c:pt idx="39024">
                  <c:v>1.3227149999999999E-5</c:v>
                </c:pt>
                <c:pt idx="39025">
                  <c:v>1.3226010000000001E-5</c:v>
                </c:pt>
                <c:pt idx="39026">
                  <c:v>1.322476E-5</c:v>
                </c:pt>
                <c:pt idx="39027">
                  <c:v>1.322365E-5</c:v>
                </c:pt>
                <c:pt idx="39028">
                  <c:v>1.322234E-5</c:v>
                </c:pt>
                <c:pt idx="39029">
                  <c:v>1.322118E-5</c:v>
                </c:pt>
                <c:pt idx="39030">
                  <c:v>1.321987E-5</c:v>
                </c:pt>
                <c:pt idx="39031">
                  <c:v>1.321871E-5</c:v>
                </c:pt>
                <c:pt idx="39032">
                  <c:v>1.321743E-5</c:v>
                </c:pt>
                <c:pt idx="39033">
                  <c:v>1.3216300000000001E-5</c:v>
                </c:pt>
                <c:pt idx="39034">
                  <c:v>1.321503E-5</c:v>
                </c:pt>
                <c:pt idx="39035">
                  <c:v>1.3213879999999999E-5</c:v>
                </c:pt>
                <c:pt idx="39036">
                  <c:v>1.321251E-5</c:v>
                </c:pt>
                <c:pt idx="39037">
                  <c:v>1.321132E-5</c:v>
                </c:pt>
                <c:pt idx="39038">
                  <c:v>1.3210050000000001E-5</c:v>
                </c:pt>
                <c:pt idx="39039">
                  <c:v>1.320897E-5</c:v>
                </c:pt>
                <c:pt idx="39040">
                  <c:v>1.3207679999999999E-5</c:v>
                </c:pt>
                <c:pt idx="39041">
                  <c:v>1.3206610000000001E-5</c:v>
                </c:pt>
                <c:pt idx="39042">
                  <c:v>1.32053E-5</c:v>
                </c:pt>
                <c:pt idx="39043">
                  <c:v>1.3204219999999999E-5</c:v>
                </c:pt>
                <c:pt idx="39044">
                  <c:v>1.320292E-5</c:v>
                </c:pt>
                <c:pt idx="39045">
                  <c:v>1.320168E-5</c:v>
                </c:pt>
                <c:pt idx="39046">
                  <c:v>1.320036E-5</c:v>
                </c:pt>
                <c:pt idx="39047">
                  <c:v>1.319922E-5</c:v>
                </c:pt>
                <c:pt idx="39048">
                  <c:v>1.3198040000000001E-5</c:v>
                </c:pt>
                <c:pt idx="39049">
                  <c:v>1.3196709999999999E-5</c:v>
                </c:pt>
                <c:pt idx="39050">
                  <c:v>1.3195520000000001E-5</c:v>
                </c:pt>
                <c:pt idx="39051">
                  <c:v>1.3194289999999999E-5</c:v>
                </c:pt>
                <c:pt idx="39052">
                  <c:v>1.3193050000000001E-5</c:v>
                </c:pt>
                <c:pt idx="39053">
                  <c:v>1.319193E-5</c:v>
                </c:pt>
                <c:pt idx="39054">
                  <c:v>1.319062E-5</c:v>
                </c:pt>
                <c:pt idx="39055">
                  <c:v>1.318958E-5</c:v>
                </c:pt>
                <c:pt idx="39056">
                  <c:v>1.3188259999999999E-5</c:v>
                </c:pt>
                <c:pt idx="39057">
                  <c:v>1.318708E-5</c:v>
                </c:pt>
                <c:pt idx="39058">
                  <c:v>1.318578E-5</c:v>
                </c:pt>
                <c:pt idx="39059">
                  <c:v>1.3184699999999999E-5</c:v>
                </c:pt>
                <c:pt idx="39060">
                  <c:v>1.3183410000000001E-5</c:v>
                </c:pt>
                <c:pt idx="39061">
                  <c:v>1.3182250000000001E-5</c:v>
                </c:pt>
                <c:pt idx="39062">
                  <c:v>1.318091E-5</c:v>
                </c:pt>
                <c:pt idx="39063">
                  <c:v>1.317975E-5</c:v>
                </c:pt>
                <c:pt idx="39064">
                  <c:v>1.3178520000000001E-5</c:v>
                </c:pt>
                <c:pt idx="39065">
                  <c:v>1.3177430000000001E-5</c:v>
                </c:pt>
                <c:pt idx="39066">
                  <c:v>1.3176149999999999E-5</c:v>
                </c:pt>
                <c:pt idx="39067">
                  <c:v>1.317507E-5</c:v>
                </c:pt>
                <c:pt idx="39068">
                  <c:v>1.317377E-5</c:v>
                </c:pt>
                <c:pt idx="39069">
                  <c:v>1.317251E-5</c:v>
                </c:pt>
                <c:pt idx="39070">
                  <c:v>1.3171230000000001E-5</c:v>
                </c:pt>
                <c:pt idx="39071">
                  <c:v>1.317003E-5</c:v>
                </c:pt>
                <c:pt idx="39072">
                  <c:v>1.316877E-5</c:v>
                </c:pt>
                <c:pt idx="39073">
                  <c:v>1.3167720000000001E-5</c:v>
                </c:pt>
                <c:pt idx="39074">
                  <c:v>1.3166559999999999E-5</c:v>
                </c:pt>
                <c:pt idx="39075">
                  <c:v>1.3165229999999999E-5</c:v>
                </c:pt>
                <c:pt idx="39076">
                  <c:v>1.316405E-5</c:v>
                </c:pt>
                <c:pt idx="39077">
                  <c:v>1.316274E-5</c:v>
                </c:pt>
                <c:pt idx="39078">
                  <c:v>1.316168E-5</c:v>
                </c:pt>
                <c:pt idx="39079">
                  <c:v>1.316037E-5</c:v>
                </c:pt>
                <c:pt idx="39080">
                  <c:v>1.3159149999999999E-5</c:v>
                </c:pt>
                <c:pt idx="39081">
                  <c:v>1.3157869999999999E-5</c:v>
                </c:pt>
                <c:pt idx="39082">
                  <c:v>1.315676E-5</c:v>
                </c:pt>
                <c:pt idx="39083">
                  <c:v>1.3155490000000001E-5</c:v>
                </c:pt>
                <c:pt idx="39084">
                  <c:v>1.31543E-5</c:v>
                </c:pt>
                <c:pt idx="39085">
                  <c:v>1.315306E-5</c:v>
                </c:pt>
                <c:pt idx="39086">
                  <c:v>1.3151909999999999E-5</c:v>
                </c:pt>
                <c:pt idx="39087">
                  <c:v>1.3150670000000001E-5</c:v>
                </c:pt>
                <c:pt idx="39088">
                  <c:v>1.314953E-5</c:v>
                </c:pt>
                <c:pt idx="39089">
                  <c:v>1.314824E-5</c:v>
                </c:pt>
                <c:pt idx="39090">
                  <c:v>1.314715E-5</c:v>
                </c:pt>
                <c:pt idx="39091">
                  <c:v>1.3145830000000001E-5</c:v>
                </c:pt>
                <c:pt idx="39092">
                  <c:v>1.314459E-5</c:v>
                </c:pt>
                <c:pt idx="39093">
                  <c:v>1.314332E-5</c:v>
                </c:pt>
                <c:pt idx="39094">
                  <c:v>1.3142149999999999E-5</c:v>
                </c:pt>
                <c:pt idx="39095">
                  <c:v>1.3140910000000001E-5</c:v>
                </c:pt>
                <c:pt idx="39096">
                  <c:v>1.3139750000000001E-5</c:v>
                </c:pt>
                <c:pt idx="39097">
                  <c:v>1.31385E-5</c:v>
                </c:pt>
                <c:pt idx="39098">
                  <c:v>1.3137429999999999E-5</c:v>
                </c:pt>
                <c:pt idx="39099">
                  <c:v>1.313616E-5</c:v>
                </c:pt>
                <c:pt idx="39100">
                  <c:v>1.313499E-5</c:v>
                </c:pt>
                <c:pt idx="39101">
                  <c:v>1.313368E-5</c:v>
                </c:pt>
                <c:pt idx="39102">
                  <c:v>1.3132580000000001E-5</c:v>
                </c:pt>
                <c:pt idx="39103">
                  <c:v>1.313127E-5</c:v>
                </c:pt>
                <c:pt idx="39104">
                  <c:v>1.3129990000000001E-5</c:v>
                </c:pt>
                <c:pt idx="39105">
                  <c:v>1.312884E-5</c:v>
                </c:pt>
                <c:pt idx="39106">
                  <c:v>1.3127499999999999E-5</c:v>
                </c:pt>
                <c:pt idx="39107">
                  <c:v>1.31264E-5</c:v>
                </c:pt>
                <c:pt idx="39108">
                  <c:v>1.3125129999999999E-5</c:v>
                </c:pt>
                <c:pt idx="39109">
                  <c:v>1.3124010000000001E-5</c:v>
                </c:pt>
                <c:pt idx="39110">
                  <c:v>1.3122820000000001E-5</c:v>
                </c:pt>
                <c:pt idx="39111">
                  <c:v>1.3121809999999999E-5</c:v>
                </c:pt>
                <c:pt idx="39112">
                  <c:v>1.3120570000000001E-5</c:v>
                </c:pt>
                <c:pt idx="39113">
                  <c:v>1.311938E-5</c:v>
                </c:pt>
                <c:pt idx="39114">
                  <c:v>1.3118050000000001E-5</c:v>
                </c:pt>
                <c:pt idx="39115">
                  <c:v>1.3116869999999999E-5</c:v>
                </c:pt>
                <c:pt idx="39116">
                  <c:v>1.3115539999999999E-5</c:v>
                </c:pt>
                <c:pt idx="39117">
                  <c:v>1.311441E-5</c:v>
                </c:pt>
                <c:pt idx="39118">
                  <c:v>1.311308E-5</c:v>
                </c:pt>
                <c:pt idx="39119">
                  <c:v>1.311191E-5</c:v>
                </c:pt>
                <c:pt idx="39120">
                  <c:v>1.311063E-5</c:v>
                </c:pt>
                <c:pt idx="39121">
                  <c:v>1.3109550000000001E-5</c:v>
                </c:pt>
                <c:pt idx="39122">
                  <c:v>1.310828E-5</c:v>
                </c:pt>
                <c:pt idx="39123">
                  <c:v>1.310726E-5</c:v>
                </c:pt>
                <c:pt idx="39124">
                  <c:v>1.3106019999999999E-5</c:v>
                </c:pt>
                <c:pt idx="39125">
                  <c:v>1.310492E-5</c:v>
                </c:pt>
                <c:pt idx="39126">
                  <c:v>1.310358E-5</c:v>
                </c:pt>
                <c:pt idx="39127">
                  <c:v>1.310237E-5</c:v>
                </c:pt>
                <c:pt idx="39128">
                  <c:v>1.310114E-5</c:v>
                </c:pt>
                <c:pt idx="39129">
                  <c:v>1.30999E-5</c:v>
                </c:pt>
                <c:pt idx="39130">
                  <c:v>1.3098709999999999E-5</c:v>
                </c:pt>
                <c:pt idx="39131">
                  <c:v>1.309748E-5</c:v>
                </c:pt>
                <c:pt idx="39132">
                  <c:v>1.3096380000000001E-5</c:v>
                </c:pt>
                <c:pt idx="39133">
                  <c:v>1.3095099999999999E-5</c:v>
                </c:pt>
                <c:pt idx="39134">
                  <c:v>1.3094059999999999E-5</c:v>
                </c:pt>
                <c:pt idx="39135">
                  <c:v>1.3092890000000001E-5</c:v>
                </c:pt>
                <c:pt idx="39136">
                  <c:v>1.309165E-5</c:v>
                </c:pt>
                <c:pt idx="39137">
                  <c:v>1.309034E-5</c:v>
                </c:pt>
                <c:pt idx="39138">
                  <c:v>1.3089139999999999E-5</c:v>
                </c:pt>
                <c:pt idx="39139">
                  <c:v>1.3087830000000001E-5</c:v>
                </c:pt>
                <c:pt idx="39140">
                  <c:v>1.308668E-5</c:v>
                </c:pt>
                <c:pt idx="39141">
                  <c:v>1.3085459999999999E-5</c:v>
                </c:pt>
                <c:pt idx="39142">
                  <c:v>1.3084249999999999E-5</c:v>
                </c:pt>
                <c:pt idx="39143">
                  <c:v>1.308308E-5</c:v>
                </c:pt>
                <c:pt idx="39144">
                  <c:v>1.3081800000000001E-5</c:v>
                </c:pt>
                <c:pt idx="39145">
                  <c:v>1.3080710000000001E-5</c:v>
                </c:pt>
                <c:pt idx="39146">
                  <c:v>1.307941E-5</c:v>
                </c:pt>
                <c:pt idx="39147">
                  <c:v>1.307826E-5</c:v>
                </c:pt>
                <c:pt idx="39148">
                  <c:v>1.3076910000000001E-5</c:v>
                </c:pt>
                <c:pt idx="39149">
                  <c:v>1.307573E-5</c:v>
                </c:pt>
                <c:pt idx="39150">
                  <c:v>1.307453E-5</c:v>
                </c:pt>
                <c:pt idx="39151">
                  <c:v>1.307353E-5</c:v>
                </c:pt>
                <c:pt idx="39152">
                  <c:v>1.307234E-5</c:v>
                </c:pt>
                <c:pt idx="39153">
                  <c:v>1.307099E-5</c:v>
                </c:pt>
                <c:pt idx="39154">
                  <c:v>1.3069860000000001E-5</c:v>
                </c:pt>
                <c:pt idx="39155">
                  <c:v>1.306857E-5</c:v>
                </c:pt>
                <c:pt idx="39156">
                  <c:v>1.3067440000000001E-5</c:v>
                </c:pt>
                <c:pt idx="39157">
                  <c:v>1.306637E-5</c:v>
                </c:pt>
                <c:pt idx="39158">
                  <c:v>1.3065020000000001E-5</c:v>
                </c:pt>
                <c:pt idx="39159">
                  <c:v>1.306373E-5</c:v>
                </c:pt>
                <c:pt idx="39160">
                  <c:v>1.3062450000000001E-5</c:v>
                </c:pt>
                <c:pt idx="39161">
                  <c:v>1.306128E-5</c:v>
                </c:pt>
                <c:pt idx="39162">
                  <c:v>1.306004E-5</c:v>
                </c:pt>
                <c:pt idx="39163">
                  <c:v>1.305891E-5</c:v>
                </c:pt>
                <c:pt idx="39164">
                  <c:v>1.3057630000000001E-5</c:v>
                </c:pt>
                <c:pt idx="39165">
                  <c:v>1.3056619999999999E-5</c:v>
                </c:pt>
                <c:pt idx="39166">
                  <c:v>1.3055380000000001E-5</c:v>
                </c:pt>
                <c:pt idx="39167">
                  <c:v>1.305404E-5</c:v>
                </c:pt>
                <c:pt idx="39168">
                  <c:v>1.305295E-5</c:v>
                </c:pt>
                <c:pt idx="39169">
                  <c:v>1.3051700000000001E-5</c:v>
                </c:pt>
                <c:pt idx="39170">
                  <c:v>1.305055E-5</c:v>
                </c:pt>
                <c:pt idx="39171">
                  <c:v>1.3049350000000001E-5</c:v>
                </c:pt>
                <c:pt idx="39172">
                  <c:v>1.304818E-5</c:v>
                </c:pt>
                <c:pt idx="39173">
                  <c:v>1.3046909999999999E-5</c:v>
                </c:pt>
                <c:pt idx="39174">
                  <c:v>1.30458E-5</c:v>
                </c:pt>
                <c:pt idx="39175">
                  <c:v>1.3044559999999999E-5</c:v>
                </c:pt>
                <c:pt idx="39176">
                  <c:v>1.304329E-5</c:v>
                </c:pt>
                <c:pt idx="39177">
                  <c:v>1.304208E-5</c:v>
                </c:pt>
                <c:pt idx="39178">
                  <c:v>1.304081E-5</c:v>
                </c:pt>
                <c:pt idx="39179">
                  <c:v>1.3039710000000001E-5</c:v>
                </c:pt>
                <c:pt idx="39180">
                  <c:v>1.303851E-5</c:v>
                </c:pt>
                <c:pt idx="39181">
                  <c:v>1.303721E-5</c:v>
                </c:pt>
                <c:pt idx="39182">
                  <c:v>1.3036109999999999E-5</c:v>
                </c:pt>
                <c:pt idx="39183">
                  <c:v>1.303481E-5</c:v>
                </c:pt>
                <c:pt idx="39184">
                  <c:v>1.303372E-5</c:v>
                </c:pt>
                <c:pt idx="39185">
                  <c:v>1.303244E-5</c:v>
                </c:pt>
                <c:pt idx="39186">
                  <c:v>1.3031310000000001E-5</c:v>
                </c:pt>
                <c:pt idx="39187">
                  <c:v>1.303004E-5</c:v>
                </c:pt>
                <c:pt idx="39188">
                  <c:v>1.302895E-5</c:v>
                </c:pt>
                <c:pt idx="39189">
                  <c:v>1.3027679999999999E-5</c:v>
                </c:pt>
                <c:pt idx="39190">
                  <c:v>1.302653E-5</c:v>
                </c:pt>
                <c:pt idx="39191">
                  <c:v>1.3025209999999999E-5</c:v>
                </c:pt>
                <c:pt idx="39192">
                  <c:v>1.302408E-5</c:v>
                </c:pt>
                <c:pt idx="39193">
                  <c:v>1.302285E-5</c:v>
                </c:pt>
                <c:pt idx="39194">
                  <c:v>1.3021749999999999E-5</c:v>
                </c:pt>
                <c:pt idx="39195">
                  <c:v>1.3020489999999999E-5</c:v>
                </c:pt>
                <c:pt idx="39196">
                  <c:v>1.301936E-5</c:v>
                </c:pt>
                <c:pt idx="39197">
                  <c:v>1.301801E-5</c:v>
                </c:pt>
                <c:pt idx="39198">
                  <c:v>1.3016829999999999E-5</c:v>
                </c:pt>
                <c:pt idx="39199">
                  <c:v>1.3015590000000001E-5</c:v>
                </c:pt>
                <c:pt idx="39200">
                  <c:v>1.301456E-5</c:v>
                </c:pt>
                <c:pt idx="39201">
                  <c:v>1.3013290000000001E-5</c:v>
                </c:pt>
                <c:pt idx="39202">
                  <c:v>1.3012080000000001E-5</c:v>
                </c:pt>
                <c:pt idx="39203">
                  <c:v>1.3010779999999999E-5</c:v>
                </c:pt>
                <c:pt idx="39204">
                  <c:v>1.3009689999999999E-5</c:v>
                </c:pt>
                <c:pt idx="39205">
                  <c:v>1.3008450000000001E-5</c:v>
                </c:pt>
                <c:pt idx="39206">
                  <c:v>1.3007219999999999E-5</c:v>
                </c:pt>
                <c:pt idx="39207">
                  <c:v>1.3005930000000001E-5</c:v>
                </c:pt>
                <c:pt idx="39208">
                  <c:v>1.3004840000000001E-5</c:v>
                </c:pt>
                <c:pt idx="39209">
                  <c:v>1.300362E-5</c:v>
                </c:pt>
                <c:pt idx="39210">
                  <c:v>1.300234E-5</c:v>
                </c:pt>
                <c:pt idx="39211">
                  <c:v>1.300125E-5</c:v>
                </c:pt>
                <c:pt idx="39212">
                  <c:v>1.299997E-5</c:v>
                </c:pt>
                <c:pt idx="39213">
                  <c:v>1.299888E-5</c:v>
                </c:pt>
                <c:pt idx="39214">
                  <c:v>1.299768E-5</c:v>
                </c:pt>
                <c:pt idx="39215">
                  <c:v>1.2996369999999999E-5</c:v>
                </c:pt>
                <c:pt idx="39216">
                  <c:v>1.299526E-5</c:v>
                </c:pt>
                <c:pt idx="39217">
                  <c:v>1.2993949999999999E-5</c:v>
                </c:pt>
                <c:pt idx="39218">
                  <c:v>1.299267E-5</c:v>
                </c:pt>
                <c:pt idx="39219">
                  <c:v>1.2991549999999999E-5</c:v>
                </c:pt>
                <c:pt idx="39220">
                  <c:v>1.2990240000000001E-5</c:v>
                </c:pt>
                <c:pt idx="39221">
                  <c:v>1.2989150000000001E-5</c:v>
                </c:pt>
                <c:pt idx="39222">
                  <c:v>1.298785E-5</c:v>
                </c:pt>
                <c:pt idx="39223">
                  <c:v>1.298674E-5</c:v>
                </c:pt>
                <c:pt idx="39224">
                  <c:v>1.298546E-5</c:v>
                </c:pt>
                <c:pt idx="39225">
                  <c:v>1.298434E-5</c:v>
                </c:pt>
                <c:pt idx="39226">
                  <c:v>1.298309E-5</c:v>
                </c:pt>
                <c:pt idx="39227">
                  <c:v>1.298202E-5</c:v>
                </c:pt>
                <c:pt idx="39228">
                  <c:v>1.2980720000000001E-5</c:v>
                </c:pt>
                <c:pt idx="39229">
                  <c:v>1.2979580000000001E-5</c:v>
                </c:pt>
                <c:pt idx="39230">
                  <c:v>1.297826E-5</c:v>
                </c:pt>
                <c:pt idx="39231">
                  <c:v>1.297713E-5</c:v>
                </c:pt>
                <c:pt idx="39232">
                  <c:v>1.297585E-5</c:v>
                </c:pt>
                <c:pt idx="39233">
                  <c:v>1.2974719999999999E-5</c:v>
                </c:pt>
                <c:pt idx="39234">
                  <c:v>1.2973480000000001E-5</c:v>
                </c:pt>
                <c:pt idx="39235">
                  <c:v>1.297246E-5</c:v>
                </c:pt>
                <c:pt idx="39236">
                  <c:v>1.297119E-5</c:v>
                </c:pt>
                <c:pt idx="39237">
                  <c:v>1.297001E-5</c:v>
                </c:pt>
                <c:pt idx="39238">
                  <c:v>1.2968660000000001E-5</c:v>
                </c:pt>
                <c:pt idx="39239">
                  <c:v>1.2967500000000001E-5</c:v>
                </c:pt>
                <c:pt idx="39240">
                  <c:v>1.2966190000000001E-5</c:v>
                </c:pt>
                <c:pt idx="39241">
                  <c:v>1.296514E-5</c:v>
                </c:pt>
                <c:pt idx="39242">
                  <c:v>1.2963869999999999E-5</c:v>
                </c:pt>
                <c:pt idx="39243">
                  <c:v>1.296264E-5</c:v>
                </c:pt>
                <c:pt idx="39244">
                  <c:v>1.2961370000000001E-5</c:v>
                </c:pt>
                <c:pt idx="39245">
                  <c:v>1.2960280000000001E-5</c:v>
                </c:pt>
                <c:pt idx="39246">
                  <c:v>1.295904E-5</c:v>
                </c:pt>
                <c:pt idx="39247">
                  <c:v>1.2957860000000001E-5</c:v>
                </c:pt>
                <c:pt idx="39248">
                  <c:v>1.2956629999999999E-5</c:v>
                </c:pt>
                <c:pt idx="39249">
                  <c:v>1.295555E-5</c:v>
                </c:pt>
                <c:pt idx="39250">
                  <c:v>1.2954279999999999E-5</c:v>
                </c:pt>
                <c:pt idx="39251">
                  <c:v>1.295322E-5</c:v>
                </c:pt>
                <c:pt idx="39252">
                  <c:v>1.295197E-5</c:v>
                </c:pt>
                <c:pt idx="39253">
                  <c:v>1.29508E-5</c:v>
                </c:pt>
                <c:pt idx="39254">
                  <c:v>1.2949480000000001E-5</c:v>
                </c:pt>
                <c:pt idx="39255">
                  <c:v>1.2948369999999999E-5</c:v>
                </c:pt>
                <c:pt idx="39256">
                  <c:v>1.2947209999999999E-5</c:v>
                </c:pt>
                <c:pt idx="39257">
                  <c:v>1.2945850000000001E-5</c:v>
                </c:pt>
                <c:pt idx="39258">
                  <c:v>1.2944640000000001E-5</c:v>
                </c:pt>
                <c:pt idx="39259">
                  <c:v>1.294335E-5</c:v>
                </c:pt>
                <c:pt idx="39260">
                  <c:v>1.2942269999999999E-5</c:v>
                </c:pt>
                <c:pt idx="39261">
                  <c:v>1.2941E-5</c:v>
                </c:pt>
                <c:pt idx="39262">
                  <c:v>1.293988E-5</c:v>
                </c:pt>
                <c:pt idx="39263">
                  <c:v>1.293857E-5</c:v>
                </c:pt>
                <c:pt idx="39264">
                  <c:v>1.293743E-5</c:v>
                </c:pt>
                <c:pt idx="39265">
                  <c:v>1.2936239999999999E-5</c:v>
                </c:pt>
                <c:pt idx="39266">
                  <c:v>1.293521E-5</c:v>
                </c:pt>
                <c:pt idx="39267">
                  <c:v>1.2934E-5</c:v>
                </c:pt>
                <c:pt idx="39268">
                  <c:v>1.293267E-5</c:v>
                </c:pt>
                <c:pt idx="39269">
                  <c:v>1.2931560000000001E-5</c:v>
                </c:pt>
                <c:pt idx="39270">
                  <c:v>1.2930259999999999E-5</c:v>
                </c:pt>
                <c:pt idx="39271">
                  <c:v>1.292918E-5</c:v>
                </c:pt>
                <c:pt idx="39272">
                  <c:v>1.292785E-5</c:v>
                </c:pt>
                <c:pt idx="39273">
                  <c:v>1.2926699999999999E-5</c:v>
                </c:pt>
                <c:pt idx="39274">
                  <c:v>1.2925460000000001E-5</c:v>
                </c:pt>
                <c:pt idx="39275">
                  <c:v>1.292428E-5</c:v>
                </c:pt>
                <c:pt idx="39276">
                  <c:v>1.292305E-5</c:v>
                </c:pt>
                <c:pt idx="39277">
                  <c:v>1.292192E-5</c:v>
                </c:pt>
                <c:pt idx="39278">
                  <c:v>1.2920640000000001E-5</c:v>
                </c:pt>
                <c:pt idx="39279">
                  <c:v>1.291959E-5</c:v>
                </c:pt>
                <c:pt idx="39280">
                  <c:v>1.2918319999999999E-5</c:v>
                </c:pt>
                <c:pt idx="39281">
                  <c:v>1.2917030000000001E-5</c:v>
                </c:pt>
                <c:pt idx="39282">
                  <c:v>1.291596E-5</c:v>
                </c:pt>
                <c:pt idx="39283">
                  <c:v>1.291474E-5</c:v>
                </c:pt>
                <c:pt idx="39284">
                  <c:v>1.2913379999999999E-5</c:v>
                </c:pt>
                <c:pt idx="39285">
                  <c:v>1.291227E-5</c:v>
                </c:pt>
                <c:pt idx="39286">
                  <c:v>1.291104E-5</c:v>
                </c:pt>
                <c:pt idx="39287">
                  <c:v>1.2909960000000001E-5</c:v>
                </c:pt>
                <c:pt idx="39288">
                  <c:v>1.2908679999999999E-5</c:v>
                </c:pt>
                <c:pt idx="39289">
                  <c:v>1.290762E-5</c:v>
                </c:pt>
                <c:pt idx="39290">
                  <c:v>1.290632E-5</c:v>
                </c:pt>
                <c:pt idx="39291">
                  <c:v>1.29052E-5</c:v>
                </c:pt>
                <c:pt idx="39292">
                  <c:v>1.2903909999999999E-5</c:v>
                </c:pt>
                <c:pt idx="39293">
                  <c:v>1.290278E-5</c:v>
                </c:pt>
                <c:pt idx="39294">
                  <c:v>1.2901580000000001E-5</c:v>
                </c:pt>
                <c:pt idx="39295">
                  <c:v>1.2900300000000001E-5</c:v>
                </c:pt>
                <c:pt idx="39296">
                  <c:v>1.289918E-5</c:v>
                </c:pt>
                <c:pt idx="39297">
                  <c:v>1.289803E-5</c:v>
                </c:pt>
                <c:pt idx="39298">
                  <c:v>1.2896760000000001E-5</c:v>
                </c:pt>
                <c:pt idx="39299">
                  <c:v>1.2895629999999999E-5</c:v>
                </c:pt>
                <c:pt idx="39300">
                  <c:v>1.2894319999999999E-5</c:v>
                </c:pt>
                <c:pt idx="39301">
                  <c:v>1.289312E-5</c:v>
                </c:pt>
                <c:pt idx="39302">
                  <c:v>1.289183E-5</c:v>
                </c:pt>
                <c:pt idx="39303">
                  <c:v>1.289077E-5</c:v>
                </c:pt>
                <c:pt idx="39304">
                  <c:v>1.288953E-5</c:v>
                </c:pt>
                <c:pt idx="39305">
                  <c:v>1.288837E-5</c:v>
                </c:pt>
                <c:pt idx="39306">
                  <c:v>1.2887129999999999E-5</c:v>
                </c:pt>
                <c:pt idx="39307">
                  <c:v>1.288603E-5</c:v>
                </c:pt>
                <c:pt idx="39308">
                  <c:v>1.288477E-5</c:v>
                </c:pt>
                <c:pt idx="39309">
                  <c:v>1.288365E-5</c:v>
                </c:pt>
                <c:pt idx="39310">
                  <c:v>1.2882359999999999E-5</c:v>
                </c:pt>
                <c:pt idx="39311">
                  <c:v>1.2881269999999999E-5</c:v>
                </c:pt>
                <c:pt idx="39312">
                  <c:v>1.287999E-5</c:v>
                </c:pt>
                <c:pt idx="39313">
                  <c:v>1.287881E-5</c:v>
                </c:pt>
                <c:pt idx="39314">
                  <c:v>1.2877589999999999E-5</c:v>
                </c:pt>
                <c:pt idx="39315">
                  <c:v>1.287641E-5</c:v>
                </c:pt>
                <c:pt idx="39316">
                  <c:v>1.287522E-5</c:v>
                </c:pt>
                <c:pt idx="39317">
                  <c:v>1.2873979999999999E-5</c:v>
                </c:pt>
                <c:pt idx="39318">
                  <c:v>1.2872860000000001E-5</c:v>
                </c:pt>
                <c:pt idx="39319">
                  <c:v>1.2871579999999999E-5</c:v>
                </c:pt>
                <c:pt idx="39320">
                  <c:v>1.2870510000000001E-5</c:v>
                </c:pt>
                <c:pt idx="39321">
                  <c:v>1.286925E-5</c:v>
                </c:pt>
                <c:pt idx="39322">
                  <c:v>1.286803E-5</c:v>
                </c:pt>
                <c:pt idx="39323">
                  <c:v>1.2866830000000001E-5</c:v>
                </c:pt>
                <c:pt idx="39324">
                  <c:v>1.286564E-5</c:v>
                </c:pt>
                <c:pt idx="39325">
                  <c:v>1.286447E-5</c:v>
                </c:pt>
                <c:pt idx="39326">
                  <c:v>1.2863299999999999E-5</c:v>
                </c:pt>
                <c:pt idx="39327">
                  <c:v>1.2862110000000001E-5</c:v>
                </c:pt>
                <c:pt idx="39328">
                  <c:v>1.2860900000000001E-5</c:v>
                </c:pt>
                <c:pt idx="39329">
                  <c:v>1.2859710000000001E-5</c:v>
                </c:pt>
                <c:pt idx="39330">
                  <c:v>1.2858500000000001E-5</c:v>
                </c:pt>
                <c:pt idx="39331">
                  <c:v>1.2857319999999999E-5</c:v>
                </c:pt>
                <c:pt idx="39332">
                  <c:v>1.2856129999999999E-5</c:v>
                </c:pt>
                <c:pt idx="39333">
                  <c:v>1.285493E-5</c:v>
                </c:pt>
                <c:pt idx="39334">
                  <c:v>1.285386E-5</c:v>
                </c:pt>
                <c:pt idx="39335">
                  <c:v>1.28526E-5</c:v>
                </c:pt>
                <c:pt idx="39336">
                  <c:v>1.285149E-5</c:v>
                </c:pt>
                <c:pt idx="39337">
                  <c:v>1.2850170000000001E-5</c:v>
                </c:pt>
                <c:pt idx="39338">
                  <c:v>1.284905E-5</c:v>
                </c:pt>
                <c:pt idx="39339">
                  <c:v>1.2847779999999999E-5</c:v>
                </c:pt>
                <c:pt idx="39340">
                  <c:v>1.28467E-5</c:v>
                </c:pt>
                <c:pt idx="39341">
                  <c:v>1.284539E-5</c:v>
                </c:pt>
                <c:pt idx="39342">
                  <c:v>1.2844239999999999E-5</c:v>
                </c:pt>
                <c:pt idx="39343">
                  <c:v>1.2842980000000001E-5</c:v>
                </c:pt>
                <c:pt idx="39344">
                  <c:v>1.2841939999999999E-5</c:v>
                </c:pt>
                <c:pt idx="39345">
                  <c:v>1.284069E-5</c:v>
                </c:pt>
                <c:pt idx="39346">
                  <c:v>1.283958E-5</c:v>
                </c:pt>
                <c:pt idx="39347">
                  <c:v>1.2838259999999999E-5</c:v>
                </c:pt>
                <c:pt idx="39348">
                  <c:v>1.283699E-5</c:v>
                </c:pt>
                <c:pt idx="39349">
                  <c:v>1.2835760000000001E-5</c:v>
                </c:pt>
                <c:pt idx="39350">
                  <c:v>1.2834550000000001E-5</c:v>
                </c:pt>
                <c:pt idx="39351">
                  <c:v>1.2833460000000001E-5</c:v>
                </c:pt>
                <c:pt idx="39352">
                  <c:v>1.283221E-5</c:v>
                </c:pt>
                <c:pt idx="39353">
                  <c:v>1.2831210000000001E-5</c:v>
                </c:pt>
                <c:pt idx="39354">
                  <c:v>1.282996E-5</c:v>
                </c:pt>
                <c:pt idx="39355">
                  <c:v>1.2828889999999999E-5</c:v>
                </c:pt>
                <c:pt idx="39356">
                  <c:v>1.282757E-5</c:v>
                </c:pt>
                <c:pt idx="39357">
                  <c:v>1.282641E-5</c:v>
                </c:pt>
                <c:pt idx="39358">
                  <c:v>1.28251E-5</c:v>
                </c:pt>
                <c:pt idx="39359">
                  <c:v>1.282398E-5</c:v>
                </c:pt>
                <c:pt idx="39360">
                  <c:v>1.28227E-5</c:v>
                </c:pt>
                <c:pt idx="39361">
                  <c:v>1.2821570000000001E-5</c:v>
                </c:pt>
                <c:pt idx="39362">
                  <c:v>1.2820339999999999E-5</c:v>
                </c:pt>
                <c:pt idx="39363">
                  <c:v>1.2819320000000001E-5</c:v>
                </c:pt>
                <c:pt idx="39364">
                  <c:v>1.281805E-5</c:v>
                </c:pt>
                <c:pt idx="39365">
                  <c:v>1.281687E-5</c:v>
                </c:pt>
                <c:pt idx="39366">
                  <c:v>1.281568E-5</c:v>
                </c:pt>
                <c:pt idx="39367">
                  <c:v>1.281452E-5</c:v>
                </c:pt>
                <c:pt idx="39368">
                  <c:v>1.281321E-5</c:v>
                </c:pt>
                <c:pt idx="39369">
                  <c:v>1.281212E-5</c:v>
                </c:pt>
                <c:pt idx="39370">
                  <c:v>1.281084E-5</c:v>
                </c:pt>
                <c:pt idx="39371">
                  <c:v>1.280967E-5</c:v>
                </c:pt>
                <c:pt idx="39372">
                  <c:v>1.2808350000000001E-5</c:v>
                </c:pt>
                <c:pt idx="39373">
                  <c:v>1.280732E-5</c:v>
                </c:pt>
                <c:pt idx="39374">
                  <c:v>1.2806099999999999E-5</c:v>
                </c:pt>
                <c:pt idx="39375">
                  <c:v>1.280493E-5</c:v>
                </c:pt>
                <c:pt idx="39376">
                  <c:v>1.280367E-5</c:v>
                </c:pt>
                <c:pt idx="39377">
                  <c:v>1.2802639999999999E-5</c:v>
                </c:pt>
                <c:pt idx="39378">
                  <c:v>1.280139E-5</c:v>
                </c:pt>
                <c:pt idx="39379">
                  <c:v>1.280008E-5</c:v>
                </c:pt>
                <c:pt idx="39380">
                  <c:v>1.2799029999999999E-5</c:v>
                </c:pt>
                <c:pt idx="39381">
                  <c:v>1.2797769999999999E-5</c:v>
                </c:pt>
                <c:pt idx="39382">
                  <c:v>1.279664E-5</c:v>
                </c:pt>
                <c:pt idx="39383">
                  <c:v>1.279536E-5</c:v>
                </c:pt>
                <c:pt idx="39384">
                  <c:v>1.2794329999999999E-5</c:v>
                </c:pt>
                <c:pt idx="39385">
                  <c:v>1.279308E-5</c:v>
                </c:pt>
                <c:pt idx="39386">
                  <c:v>1.2791880000000001E-5</c:v>
                </c:pt>
                <c:pt idx="39387">
                  <c:v>1.2790579999999999E-5</c:v>
                </c:pt>
                <c:pt idx="39388">
                  <c:v>1.2789510000000001E-5</c:v>
                </c:pt>
                <c:pt idx="39389">
                  <c:v>1.2788250000000001E-5</c:v>
                </c:pt>
                <c:pt idx="39390">
                  <c:v>1.2787139999999999E-5</c:v>
                </c:pt>
                <c:pt idx="39391">
                  <c:v>1.27858E-5</c:v>
                </c:pt>
                <c:pt idx="39392">
                  <c:v>1.278473E-5</c:v>
                </c:pt>
                <c:pt idx="39393">
                  <c:v>1.278347E-5</c:v>
                </c:pt>
                <c:pt idx="39394">
                  <c:v>1.27824E-5</c:v>
                </c:pt>
                <c:pt idx="39395">
                  <c:v>1.278114E-5</c:v>
                </c:pt>
                <c:pt idx="39396">
                  <c:v>1.278005E-5</c:v>
                </c:pt>
                <c:pt idx="39397">
                  <c:v>1.2778809999999999E-5</c:v>
                </c:pt>
                <c:pt idx="39398">
                  <c:v>1.2777669999999999E-5</c:v>
                </c:pt>
                <c:pt idx="39399">
                  <c:v>1.277642E-5</c:v>
                </c:pt>
                <c:pt idx="39400">
                  <c:v>1.2775390000000001E-5</c:v>
                </c:pt>
                <c:pt idx="39401">
                  <c:v>1.2774130000000001E-5</c:v>
                </c:pt>
                <c:pt idx="39402">
                  <c:v>1.2772920000000001E-5</c:v>
                </c:pt>
                <c:pt idx="39403">
                  <c:v>1.2771639999999999E-5</c:v>
                </c:pt>
                <c:pt idx="39404">
                  <c:v>1.2770450000000001E-5</c:v>
                </c:pt>
                <c:pt idx="39405">
                  <c:v>1.2769219999999999E-5</c:v>
                </c:pt>
                <c:pt idx="39406">
                  <c:v>1.2768050000000001E-5</c:v>
                </c:pt>
                <c:pt idx="39407">
                  <c:v>1.276688E-5</c:v>
                </c:pt>
                <c:pt idx="39408">
                  <c:v>1.276569E-5</c:v>
                </c:pt>
                <c:pt idx="39409">
                  <c:v>1.276465E-5</c:v>
                </c:pt>
                <c:pt idx="39410">
                  <c:v>1.2763380000000001E-5</c:v>
                </c:pt>
                <c:pt idx="39411">
                  <c:v>1.2762389999999999E-5</c:v>
                </c:pt>
                <c:pt idx="39412">
                  <c:v>1.276114E-5</c:v>
                </c:pt>
                <c:pt idx="39413">
                  <c:v>1.2759849999999999E-5</c:v>
                </c:pt>
                <c:pt idx="39414">
                  <c:v>1.2758680000000001E-5</c:v>
                </c:pt>
                <c:pt idx="39415">
                  <c:v>1.2757379999999999E-5</c:v>
                </c:pt>
                <c:pt idx="39416">
                  <c:v>1.275635E-5</c:v>
                </c:pt>
                <c:pt idx="39417">
                  <c:v>1.2755269999999999E-5</c:v>
                </c:pt>
                <c:pt idx="39418">
                  <c:v>1.2753910000000001E-5</c:v>
                </c:pt>
                <c:pt idx="39419">
                  <c:v>1.2752679999999999E-5</c:v>
                </c:pt>
                <c:pt idx="39420">
                  <c:v>1.2751390000000001E-5</c:v>
                </c:pt>
                <c:pt idx="39421">
                  <c:v>1.275024E-5</c:v>
                </c:pt>
                <c:pt idx="39422">
                  <c:v>1.2748999999999999E-5</c:v>
                </c:pt>
                <c:pt idx="39423">
                  <c:v>1.2747959999999999E-5</c:v>
                </c:pt>
                <c:pt idx="39424">
                  <c:v>1.274683E-5</c:v>
                </c:pt>
                <c:pt idx="39425">
                  <c:v>1.274562E-5</c:v>
                </c:pt>
                <c:pt idx="39426">
                  <c:v>1.274453E-5</c:v>
                </c:pt>
                <c:pt idx="39427">
                  <c:v>1.27433E-5</c:v>
                </c:pt>
                <c:pt idx="39428">
                  <c:v>1.274213E-5</c:v>
                </c:pt>
                <c:pt idx="39429">
                  <c:v>1.2740859999999999E-5</c:v>
                </c:pt>
                <c:pt idx="39430">
                  <c:v>1.2739699999999999E-5</c:v>
                </c:pt>
                <c:pt idx="39431">
                  <c:v>1.273842E-5</c:v>
                </c:pt>
                <c:pt idx="39432">
                  <c:v>1.273734E-5</c:v>
                </c:pt>
                <c:pt idx="39433">
                  <c:v>1.273608E-5</c:v>
                </c:pt>
                <c:pt idx="39434">
                  <c:v>1.273497E-5</c:v>
                </c:pt>
                <c:pt idx="39435">
                  <c:v>1.273378E-5</c:v>
                </c:pt>
                <c:pt idx="39436">
                  <c:v>1.2732509999999999E-5</c:v>
                </c:pt>
                <c:pt idx="39437">
                  <c:v>1.2731390000000001E-5</c:v>
                </c:pt>
                <c:pt idx="39438">
                  <c:v>1.273022E-5</c:v>
                </c:pt>
                <c:pt idx="39439">
                  <c:v>1.2728969999999999E-5</c:v>
                </c:pt>
                <c:pt idx="39440">
                  <c:v>1.272772E-5</c:v>
                </c:pt>
                <c:pt idx="39441">
                  <c:v>1.272651E-5</c:v>
                </c:pt>
                <c:pt idx="39442">
                  <c:v>1.2725289999999999E-5</c:v>
                </c:pt>
                <c:pt idx="39443">
                  <c:v>1.272414E-5</c:v>
                </c:pt>
                <c:pt idx="39444">
                  <c:v>1.272291E-5</c:v>
                </c:pt>
                <c:pt idx="39445">
                  <c:v>1.2721949999999999E-5</c:v>
                </c:pt>
                <c:pt idx="39446">
                  <c:v>1.27208E-5</c:v>
                </c:pt>
                <c:pt idx="39447">
                  <c:v>1.271949E-5</c:v>
                </c:pt>
                <c:pt idx="39448">
                  <c:v>1.2718389999999999E-5</c:v>
                </c:pt>
                <c:pt idx="39449">
                  <c:v>1.2717079999999999E-5</c:v>
                </c:pt>
                <c:pt idx="39450">
                  <c:v>1.2715969999999999E-5</c:v>
                </c:pt>
                <c:pt idx="39451">
                  <c:v>1.2714630000000001E-5</c:v>
                </c:pt>
                <c:pt idx="39452">
                  <c:v>1.271346E-5</c:v>
                </c:pt>
                <c:pt idx="39453">
                  <c:v>1.2712210000000001E-5</c:v>
                </c:pt>
                <c:pt idx="39454">
                  <c:v>1.2711070000000001E-5</c:v>
                </c:pt>
                <c:pt idx="39455">
                  <c:v>1.2709839999999999E-5</c:v>
                </c:pt>
                <c:pt idx="39456">
                  <c:v>1.270879E-5</c:v>
                </c:pt>
                <c:pt idx="39457">
                  <c:v>1.270762E-5</c:v>
                </c:pt>
                <c:pt idx="39458">
                  <c:v>1.270637E-5</c:v>
                </c:pt>
                <c:pt idx="39459">
                  <c:v>1.270528E-5</c:v>
                </c:pt>
                <c:pt idx="39460">
                  <c:v>1.2704120000000001E-5</c:v>
                </c:pt>
                <c:pt idx="39461">
                  <c:v>1.270287E-5</c:v>
                </c:pt>
                <c:pt idx="39462">
                  <c:v>1.270164E-5</c:v>
                </c:pt>
                <c:pt idx="39463">
                  <c:v>1.270036E-5</c:v>
                </c:pt>
                <c:pt idx="39464">
                  <c:v>1.269929E-5</c:v>
                </c:pt>
                <c:pt idx="39465">
                  <c:v>1.269808E-5</c:v>
                </c:pt>
                <c:pt idx="39466">
                  <c:v>1.269685E-5</c:v>
                </c:pt>
                <c:pt idx="39467">
                  <c:v>1.2695769999999999E-5</c:v>
                </c:pt>
                <c:pt idx="39468">
                  <c:v>1.269447E-5</c:v>
                </c:pt>
                <c:pt idx="39469">
                  <c:v>1.269339E-5</c:v>
                </c:pt>
                <c:pt idx="39470">
                  <c:v>1.2692089999999999E-5</c:v>
                </c:pt>
                <c:pt idx="39471">
                  <c:v>1.2690999999999999E-5</c:v>
                </c:pt>
                <c:pt idx="39472">
                  <c:v>1.2689710000000001E-5</c:v>
                </c:pt>
                <c:pt idx="39473">
                  <c:v>1.2688600000000001E-5</c:v>
                </c:pt>
                <c:pt idx="39474">
                  <c:v>1.268733E-5</c:v>
                </c:pt>
                <c:pt idx="39475">
                  <c:v>1.268624E-5</c:v>
                </c:pt>
                <c:pt idx="39476">
                  <c:v>1.2685E-5</c:v>
                </c:pt>
                <c:pt idx="39477">
                  <c:v>1.268392E-5</c:v>
                </c:pt>
                <c:pt idx="39478">
                  <c:v>1.268261E-5</c:v>
                </c:pt>
                <c:pt idx="39479">
                  <c:v>1.268149E-5</c:v>
                </c:pt>
                <c:pt idx="39480">
                  <c:v>1.2680270000000001E-5</c:v>
                </c:pt>
                <c:pt idx="39481">
                  <c:v>1.267922E-5</c:v>
                </c:pt>
                <c:pt idx="39482">
                  <c:v>1.267793E-5</c:v>
                </c:pt>
                <c:pt idx="39483">
                  <c:v>1.267684E-5</c:v>
                </c:pt>
                <c:pt idx="39484">
                  <c:v>1.267558E-5</c:v>
                </c:pt>
                <c:pt idx="39485">
                  <c:v>1.2674459999999999E-5</c:v>
                </c:pt>
                <c:pt idx="39486">
                  <c:v>1.267321E-5</c:v>
                </c:pt>
                <c:pt idx="39487">
                  <c:v>1.2672130000000001E-5</c:v>
                </c:pt>
                <c:pt idx="39488">
                  <c:v>1.2670850000000001E-5</c:v>
                </c:pt>
                <c:pt idx="39489">
                  <c:v>1.266973E-5</c:v>
                </c:pt>
                <c:pt idx="39490">
                  <c:v>1.266839E-5</c:v>
                </c:pt>
                <c:pt idx="39491">
                  <c:v>1.2667240000000001E-5</c:v>
                </c:pt>
                <c:pt idx="39492">
                  <c:v>1.2666030000000001E-5</c:v>
                </c:pt>
                <c:pt idx="39493">
                  <c:v>1.266503E-5</c:v>
                </c:pt>
                <c:pt idx="39494">
                  <c:v>1.266391E-5</c:v>
                </c:pt>
                <c:pt idx="39495">
                  <c:v>1.266263E-5</c:v>
                </c:pt>
                <c:pt idx="39496">
                  <c:v>1.266142E-5</c:v>
                </c:pt>
                <c:pt idx="39497">
                  <c:v>1.266016E-5</c:v>
                </c:pt>
                <c:pt idx="39498">
                  <c:v>1.2658959999999999E-5</c:v>
                </c:pt>
                <c:pt idx="39499">
                  <c:v>1.265776E-5</c:v>
                </c:pt>
                <c:pt idx="39500">
                  <c:v>1.265658E-5</c:v>
                </c:pt>
                <c:pt idx="39501">
                  <c:v>1.2655400000000001E-5</c:v>
                </c:pt>
                <c:pt idx="39502">
                  <c:v>1.265422E-5</c:v>
                </c:pt>
                <c:pt idx="39503">
                  <c:v>1.265314E-5</c:v>
                </c:pt>
                <c:pt idx="39504">
                  <c:v>1.265187E-5</c:v>
                </c:pt>
                <c:pt idx="39505">
                  <c:v>1.265086E-5</c:v>
                </c:pt>
                <c:pt idx="39506">
                  <c:v>1.264957E-5</c:v>
                </c:pt>
                <c:pt idx="39507">
                  <c:v>1.264844E-5</c:v>
                </c:pt>
                <c:pt idx="39508">
                  <c:v>1.264723E-5</c:v>
                </c:pt>
                <c:pt idx="39509">
                  <c:v>1.2646220000000001E-5</c:v>
                </c:pt>
                <c:pt idx="39510">
                  <c:v>1.2644960000000001E-5</c:v>
                </c:pt>
                <c:pt idx="39511">
                  <c:v>1.2643800000000001E-5</c:v>
                </c:pt>
                <c:pt idx="39512">
                  <c:v>1.264246E-5</c:v>
                </c:pt>
                <c:pt idx="39513">
                  <c:v>1.2641330000000001E-5</c:v>
                </c:pt>
                <c:pt idx="39514">
                  <c:v>1.264001E-5</c:v>
                </c:pt>
                <c:pt idx="39515">
                  <c:v>1.263897E-5</c:v>
                </c:pt>
                <c:pt idx="39516">
                  <c:v>1.263771E-5</c:v>
                </c:pt>
                <c:pt idx="39517">
                  <c:v>1.263665E-5</c:v>
                </c:pt>
                <c:pt idx="39518">
                  <c:v>1.263541E-5</c:v>
                </c:pt>
                <c:pt idx="39519">
                  <c:v>1.263424E-5</c:v>
                </c:pt>
                <c:pt idx="39520">
                  <c:v>1.263297E-5</c:v>
                </c:pt>
                <c:pt idx="39521">
                  <c:v>1.2631930000000001E-5</c:v>
                </c:pt>
                <c:pt idx="39522">
                  <c:v>1.2630679999999999E-5</c:v>
                </c:pt>
                <c:pt idx="39523">
                  <c:v>1.262964E-5</c:v>
                </c:pt>
                <c:pt idx="39524">
                  <c:v>1.262834E-5</c:v>
                </c:pt>
                <c:pt idx="39525">
                  <c:v>1.2627210000000001E-5</c:v>
                </c:pt>
                <c:pt idx="39526">
                  <c:v>1.262597E-5</c:v>
                </c:pt>
                <c:pt idx="39527">
                  <c:v>1.262497E-5</c:v>
                </c:pt>
                <c:pt idx="39528">
                  <c:v>1.2623729999999999E-5</c:v>
                </c:pt>
                <c:pt idx="39529">
                  <c:v>1.2622560000000001E-5</c:v>
                </c:pt>
                <c:pt idx="39530">
                  <c:v>1.262122E-5</c:v>
                </c:pt>
                <c:pt idx="39531">
                  <c:v>1.26201E-5</c:v>
                </c:pt>
                <c:pt idx="39532">
                  <c:v>1.2618830000000001E-5</c:v>
                </c:pt>
                <c:pt idx="39533">
                  <c:v>1.26178E-5</c:v>
                </c:pt>
                <c:pt idx="39534">
                  <c:v>1.261652E-5</c:v>
                </c:pt>
                <c:pt idx="39535">
                  <c:v>1.261541E-5</c:v>
                </c:pt>
                <c:pt idx="39536">
                  <c:v>1.2614209999999999E-5</c:v>
                </c:pt>
                <c:pt idx="39537">
                  <c:v>1.261321E-5</c:v>
                </c:pt>
                <c:pt idx="39538">
                  <c:v>1.2611959999999999E-5</c:v>
                </c:pt>
                <c:pt idx="39539">
                  <c:v>1.2610749999999999E-5</c:v>
                </c:pt>
                <c:pt idx="39540">
                  <c:v>1.260942E-5</c:v>
                </c:pt>
                <c:pt idx="39541">
                  <c:v>1.260839E-5</c:v>
                </c:pt>
                <c:pt idx="39542">
                  <c:v>1.260713E-5</c:v>
                </c:pt>
                <c:pt idx="39543">
                  <c:v>1.2606020000000001E-5</c:v>
                </c:pt>
                <c:pt idx="39544">
                  <c:v>1.260475E-5</c:v>
                </c:pt>
                <c:pt idx="39545">
                  <c:v>1.260374E-5</c:v>
                </c:pt>
                <c:pt idx="39546">
                  <c:v>1.26025E-5</c:v>
                </c:pt>
                <c:pt idx="39547">
                  <c:v>1.260141E-5</c:v>
                </c:pt>
                <c:pt idx="39548">
                  <c:v>1.260013E-5</c:v>
                </c:pt>
                <c:pt idx="39549">
                  <c:v>1.259897E-5</c:v>
                </c:pt>
                <c:pt idx="39550">
                  <c:v>1.259771E-5</c:v>
                </c:pt>
                <c:pt idx="39551">
                  <c:v>1.259659E-5</c:v>
                </c:pt>
                <c:pt idx="39552">
                  <c:v>1.259536E-5</c:v>
                </c:pt>
                <c:pt idx="39553">
                  <c:v>1.2594279999999999E-5</c:v>
                </c:pt>
                <c:pt idx="39554">
                  <c:v>1.259306E-5</c:v>
                </c:pt>
                <c:pt idx="39555">
                  <c:v>1.2592029999999999E-5</c:v>
                </c:pt>
                <c:pt idx="39556">
                  <c:v>1.25908E-5</c:v>
                </c:pt>
                <c:pt idx="39557">
                  <c:v>1.258969E-5</c:v>
                </c:pt>
                <c:pt idx="39558">
                  <c:v>1.25885E-5</c:v>
                </c:pt>
                <c:pt idx="39559">
                  <c:v>1.2587259999999999E-5</c:v>
                </c:pt>
                <c:pt idx="39560">
                  <c:v>1.2586140000000001E-5</c:v>
                </c:pt>
                <c:pt idx="39561">
                  <c:v>1.258484E-5</c:v>
                </c:pt>
                <c:pt idx="39562">
                  <c:v>1.258381E-5</c:v>
                </c:pt>
                <c:pt idx="39563">
                  <c:v>1.258254E-5</c:v>
                </c:pt>
                <c:pt idx="39564">
                  <c:v>1.2581490000000001E-5</c:v>
                </c:pt>
                <c:pt idx="39565">
                  <c:v>1.258037E-5</c:v>
                </c:pt>
                <c:pt idx="39566">
                  <c:v>1.257908E-5</c:v>
                </c:pt>
                <c:pt idx="39567">
                  <c:v>1.2577980000000001E-5</c:v>
                </c:pt>
                <c:pt idx="39568">
                  <c:v>1.2576649999999999E-5</c:v>
                </c:pt>
                <c:pt idx="39569">
                  <c:v>1.2575460000000001E-5</c:v>
                </c:pt>
                <c:pt idx="39570">
                  <c:v>1.257422E-5</c:v>
                </c:pt>
                <c:pt idx="39571">
                  <c:v>1.2573209999999999E-5</c:v>
                </c:pt>
                <c:pt idx="39572">
                  <c:v>1.257201E-5</c:v>
                </c:pt>
                <c:pt idx="39573">
                  <c:v>1.257089E-5</c:v>
                </c:pt>
                <c:pt idx="39574">
                  <c:v>1.256968E-5</c:v>
                </c:pt>
                <c:pt idx="39575">
                  <c:v>1.256865E-5</c:v>
                </c:pt>
                <c:pt idx="39576">
                  <c:v>1.2567420000000001E-5</c:v>
                </c:pt>
                <c:pt idx="39577">
                  <c:v>1.256634E-5</c:v>
                </c:pt>
                <c:pt idx="39578">
                  <c:v>1.256508E-5</c:v>
                </c:pt>
                <c:pt idx="39579">
                  <c:v>1.256409E-5</c:v>
                </c:pt>
                <c:pt idx="39580">
                  <c:v>1.256286E-5</c:v>
                </c:pt>
                <c:pt idx="39581">
                  <c:v>1.2561659999999999E-5</c:v>
                </c:pt>
                <c:pt idx="39582">
                  <c:v>1.2560470000000001E-5</c:v>
                </c:pt>
                <c:pt idx="39583">
                  <c:v>1.255923E-5</c:v>
                </c:pt>
                <c:pt idx="39584">
                  <c:v>1.2558219999999999E-5</c:v>
                </c:pt>
                <c:pt idx="39585">
                  <c:v>1.255709E-5</c:v>
                </c:pt>
                <c:pt idx="39586">
                  <c:v>1.255581E-5</c:v>
                </c:pt>
                <c:pt idx="39587">
                  <c:v>1.2554659999999999E-5</c:v>
                </c:pt>
                <c:pt idx="39588">
                  <c:v>1.2553420000000001E-5</c:v>
                </c:pt>
                <c:pt idx="39589">
                  <c:v>1.2552289999999999E-5</c:v>
                </c:pt>
                <c:pt idx="39590">
                  <c:v>1.255101E-5</c:v>
                </c:pt>
                <c:pt idx="39591">
                  <c:v>1.255007E-5</c:v>
                </c:pt>
                <c:pt idx="39592">
                  <c:v>1.2548849999999999E-5</c:v>
                </c:pt>
                <c:pt idx="39593">
                  <c:v>1.2547730000000001E-5</c:v>
                </c:pt>
                <c:pt idx="39594">
                  <c:v>1.254641E-5</c:v>
                </c:pt>
                <c:pt idx="39595">
                  <c:v>1.25454E-5</c:v>
                </c:pt>
                <c:pt idx="39596">
                  <c:v>1.2544150000000001E-5</c:v>
                </c:pt>
                <c:pt idx="39597">
                  <c:v>1.254297E-5</c:v>
                </c:pt>
                <c:pt idx="39598">
                  <c:v>1.254165E-5</c:v>
                </c:pt>
                <c:pt idx="39599">
                  <c:v>1.25406E-5</c:v>
                </c:pt>
                <c:pt idx="39600">
                  <c:v>1.2539379999999999E-5</c:v>
                </c:pt>
                <c:pt idx="39601">
                  <c:v>1.25383E-5</c:v>
                </c:pt>
                <c:pt idx="39602">
                  <c:v>1.253707E-5</c:v>
                </c:pt>
                <c:pt idx="39603">
                  <c:v>1.253612E-5</c:v>
                </c:pt>
                <c:pt idx="39604">
                  <c:v>1.2534920000000001E-5</c:v>
                </c:pt>
                <c:pt idx="39605">
                  <c:v>1.253387E-5</c:v>
                </c:pt>
                <c:pt idx="39606">
                  <c:v>1.2532550000000001E-5</c:v>
                </c:pt>
                <c:pt idx="39607">
                  <c:v>1.2531460000000001E-5</c:v>
                </c:pt>
                <c:pt idx="39608">
                  <c:v>1.253031E-5</c:v>
                </c:pt>
                <c:pt idx="39609">
                  <c:v>1.253022E-5</c:v>
                </c:pt>
                <c:pt idx="39610">
                  <c:v>1.25275E-5</c:v>
                </c:pt>
                <c:pt idx="39611">
                  <c:v>1.2525019999999999E-5</c:v>
                </c:pt>
                <c:pt idx="39612">
                  <c:v>1.2523130000000001E-5</c:v>
                </c:pt>
                <c:pt idx="39613">
                  <c:v>1.252132E-5</c:v>
                </c:pt>
                <c:pt idx="39614">
                  <c:v>1.2519520000000001E-5</c:v>
                </c:pt>
                <c:pt idx="39615">
                  <c:v>1.251757E-5</c:v>
                </c:pt>
                <c:pt idx="39616">
                  <c:v>1.251566E-5</c:v>
                </c:pt>
                <c:pt idx="39617">
                  <c:v>1.251397E-5</c:v>
                </c:pt>
                <c:pt idx="39618">
                  <c:v>1.2512599999999999E-5</c:v>
                </c:pt>
                <c:pt idx="39619">
                  <c:v>1.251154E-5</c:v>
                </c:pt>
                <c:pt idx="39620">
                  <c:v>1.2510779999999999E-5</c:v>
                </c:pt>
                <c:pt idx="39621">
                  <c:v>1.251009E-5</c:v>
                </c:pt>
                <c:pt idx="39622">
                  <c:v>1.2509619999999999E-5</c:v>
                </c:pt>
                <c:pt idx="39623">
                  <c:v>1.2508720000000001E-5</c:v>
                </c:pt>
                <c:pt idx="39624">
                  <c:v>1.250798E-5</c:v>
                </c:pt>
                <c:pt idx="39625">
                  <c:v>1.25067E-5</c:v>
                </c:pt>
                <c:pt idx="39626">
                  <c:v>1.250542E-5</c:v>
                </c:pt>
                <c:pt idx="39627">
                  <c:v>1.250396E-5</c:v>
                </c:pt>
                <c:pt idx="39628">
                  <c:v>1.250253E-5</c:v>
                </c:pt>
                <c:pt idx="39629">
                  <c:v>1.2500920000000001E-5</c:v>
                </c:pt>
                <c:pt idx="39630">
                  <c:v>1.2499449999999999E-5</c:v>
                </c:pt>
                <c:pt idx="39631">
                  <c:v>1.2497899999999999E-5</c:v>
                </c:pt>
                <c:pt idx="39632">
                  <c:v>1.249662E-5</c:v>
                </c:pt>
                <c:pt idx="39633">
                  <c:v>1.2495329999999999E-5</c:v>
                </c:pt>
                <c:pt idx="39634">
                  <c:v>1.2494339999999999E-5</c:v>
                </c:pt>
                <c:pt idx="39635">
                  <c:v>1.2493150000000001E-5</c:v>
                </c:pt>
                <c:pt idx="39636">
                  <c:v>1.2492279999999999E-5</c:v>
                </c:pt>
                <c:pt idx="39637">
                  <c:v>1.2491210000000001E-5</c:v>
                </c:pt>
                <c:pt idx="39638">
                  <c:v>1.2490269999999999E-5</c:v>
                </c:pt>
                <c:pt idx="39639">
                  <c:v>1.2489059999999999E-5</c:v>
                </c:pt>
                <c:pt idx="39640">
                  <c:v>1.2488019999999999E-5</c:v>
                </c:pt>
                <c:pt idx="39641">
                  <c:v>1.2486730000000001E-5</c:v>
                </c:pt>
                <c:pt idx="39642">
                  <c:v>1.2485640000000001E-5</c:v>
                </c:pt>
                <c:pt idx="39643">
                  <c:v>1.24843E-5</c:v>
                </c:pt>
                <c:pt idx="39644">
                  <c:v>1.2483079999999999E-5</c:v>
                </c:pt>
                <c:pt idx="39645">
                  <c:v>1.2481790000000001E-5</c:v>
                </c:pt>
                <c:pt idx="39646">
                  <c:v>1.248069E-5</c:v>
                </c:pt>
                <c:pt idx="39647">
                  <c:v>1.247941E-5</c:v>
                </c:pt>
                <c:pt idx="39648">
                  <c:v>1.247825E-5</c:v>
                </c:pt>
                <c:pt idx="39649">
                  <c:v>1.2477070000000001E-5</c:v>
                </c:pt>
                <c:pt idx="39650">
                  <c:v>1.247594E-5</c:v>
                </c:pt>
                <c:pt idx="39651">
                  <c:v>1.247481E-5</c:v>
                </c:pt>
                <c:pt idx="39652">
                  <c:v>1.2473729999999999E-5</c:v>
                </c:pt>
                <c:pt idx="39653">
                  <c:v>1.2472569999999999E-5</c:v>
                </c:pt>
                <c:pt idx="39654">
                  <c:v>1.2471570000000001E-5</c:v>
                </c:pt>
                <c:pt idx="39655">
                  <c:v>1.247033E-5</c:v>
                </c:pt>
                <c:pt idx="39656">
                  <c:v>1.2469369999999999E-5</c:v>
                </c:pt>
                <c:pt idx="39657">
                  <c:v>1.2468130000000001E-5</c:v>
                </c:pt>
                <c:pt idx="39658">
                  <c:v>1.2467049999999999E-5</c:v>
                </c:pt>
                <c:pt idx="39659">
                  <c:v>1.246582E-5</c:v>
                </c:pt>
                <c:pt idx="39660">
                  <c:v>1.246437E-5</c:v>
                </c:pt>
                <c:pt idx="39661">
                  <c:v>1.246277E-5</c:v>
                </c:pt>
                <c:pt idx="39662">
                  <c:v>1.2461309999999999E-5</c:v>
                </c:pt>
                <c:pt idx="39663">
                  <c:v>1.246006E-5</c:v>
                </c:pt>
                <c:pt idx="39664">
                  <c:v>1.245964E-5</c:v>
                </c:pt>
                <c:pt idx="39665">
                  <c:v>1.245914E-5</c:v>
                </c:pt>
                <c:pt idx="39666">
                  <c:v>1.245843E-5</c:v>
                </c:pt>
                <c:pt idx="39667">
                  <c:v>1.245705E-5</c:v>
                </c:pt>
                <c:pt idx="39668">
                  <c:v>1.245562E-5</c:v>
                </c:pt>
                <c:pt idx="39669">
                  <c:v>1.2454189999999999E-5</c:v>
                </c:pt>
                <c:pt idx="39670">
                  <c:v>1.245282E-5</c:v>
                </c:pt>
                <c:pt idx="39671">
                  <c:v>1.2452030000000001E-5</c:v>
                </c:pt>
                <c:pt idx="39672">
                  <c:v>1.245071E-5</c:v>
                </c:pt>
                <c:pt idx="39673">
                  <c:v>1.2449899999999999E-5</c:v>
                </c:pt>
                <c:pt idx="39674">
                  <c:v>1.244853E-5</c:v>
                </c:pt>
                <c:pt idx="39675">
                  <c:v>1.2447160000000001E-5</c:v>
                </c:pt>
                <c:pt idx="39676">
                  <c:v>1.2445879999999999E-5</c:v>
                </c:pt>
                <c:pt idx="39677">
                  <c:v>1.2445229999999999E-5</c:v>
                </c:pt>
                <c:pt idx="39678">
                  <c:v>1.244398E-5</c:v>
                </c:pt>
                <c:pt idx="39679">
                  <c:v>1.244328E-5</c:v>
                </c:pt>
                <c:pt idx="39680">
                  <c:v>1.2441959999999999E-5</c:v>
                </c:pt>
                <c:pt idx="39681">
                  <c:v>1.2440649999999999E-5</c:v>
                </c:pt>
                <c:pt idx="39682">
                  <c:v>1.2439389999999999E-5</c:v>
                </c:pt>
                <c:pt idx="39683">
                  <c:v>1.243868E-5</c:v>
                </c:pt>
                <c:pt idx="39684">
                  <c:v>1.2437379999999999E-5</c:v>
                </c:pt>
                <c:pt idx="39685">
                  <c:v>1.2436559999999999E-5</c:v>
                </c:pt>
                <c:pt idx="39686">
                  <c:v>1.2435179999999999E-5</c:v>
                </c:pt>
                <c:pt idx="39687">
                  <c:v>1.243379E-5</c:v>
                </c:pt>
                <c:pt idx="39688">
                  <c:v>1.243245E-5</c:v>
                </c:pt>
                <c:pt idx="39689">
                  <c:v>1.243168E-5</c:v>
                </c:pt>
                <c:pt idx="39690">
                  <c:v>1.2430359999999999E-5</c:v>
                </c:pt>
                <c:pt idx="39691">
                  <c:v>1.242909E-5</c:v>
                </c:pt>
                <c:pt idx="39692">
                  <c:v>1.2428399999999999E-5</c:v>
                </c:pt>
                <c:pt idx="39693">
                  <c:v>1.2427110000000001E-5</c:v>
                </c:pt>
                <c:pt idx="39694">
                  <c:v>1.242584E-5</c:v>
                </c:pt>
                <c:pt idx="39695">
                  <c:v>1.242514E-5</c:v>
                </c:pt>
                <c:pt idx="39696">
                  <c:v>1.242381E-5</c:v>
                </c:pt>
                <c:pt idx="39697">
                  <c:v>1.2422489999999999E-5</c:v>
                </c:pt>
                <c:pt idx="39698">
                  <c:v>1.242122E-5</c:v>
                </c:pt>
                <c:pt idx="39699">
                  <c:v>1.242059E-5</c:v>
                </c:pt>
                <c:pt idx="39700">
                  <c:v>1.241932E-5</c:v>
                </c:pt>
                <c:pt idx="39701">
                  <c:v>1.241807E-5</c:v>
                </c:pt>
                <c:pt idx="39702">
                  <c:v>1.2417400000000001E-5</c:v>
                </c:pt>
                <c:pt idx="39703">
                  <c:v>1.2416069999999999E-5</c:v>
                </c:pt>
                <c:pt idx="39704">
                  <c:v>1.2414739999999999E-5</c:v>
                </c:pt>
                <c:pt idx="39705">
                  <c:v>1.2413989999999999E-5</c:v>
                </c:pt>
                <c:pt idx="39706">
                  <c:v>1.2412630000000001E-5</c:v>
                </c:pt>
                <c:pt idx="39707">
                  <c:v>1.241131E-5</c:v>
                </c:pt>
                <c:pt idx="39708">
                  <c:v>1.241005E-5</c:v>
                </c:pt>
                <c:pt idx="39709">
                  <c:v>1.24094E-5</c:v>
                </c:pt>
                <c:pt idx="39710">
                  <c:v>1.240814E-5</c:v>
                </c:pt>
                <c:pt idx="39711">
                  <c:v>1.2407400000000001E-5</c:v>
                </c:pt>
                <c:pt idx="39712">
                  <c:v>1.240605E-5</c:v>
                </c:pt>
                <c:pt idx="39713">
                  <c:v>1.24047E-5</c:v>
                </c:pt>
                <c:pt idx="39714">
                  <c:v>1.240341E-5</c:v>
                </c:pt>
                <c:pt idx="39715">
                  <c:v>1.240269E-5</c:v>
                </c:pt>
                <c:pt idx="39716">
                  <c:v>1.240141E-5</c:v>
                </c:pt>
                <c:pt idx="39717">
                  <c:v>1.2400139999999999E-5</c:v>
                </c:pt>
                <c:pt idx="39718">
                  <c:v>1.239942E-5</c:v>
                </c:pt>
                <c:pt idx="39719">
                  <c:v>1.2398100000000001E-5</c:v>
                </c:pt>
                <c:pt idx="39720">
                  <c:v>1.2396790000000001E-5</c:v>
                </c:pt>
                <c:pt idx="39721">
                  <c:v>1.239603E-5</c:v>
                </c:pt>
                <c:pt idx="39722">
                  <c:v>1.2394689999999999E-5</c:v>
                </c:pt>
                <c:pt idx="39723">
                  <c:v>1.2393379999999999E-5</c:v>
                </c:pt>
                <c:pt idx="39724">
                  <c:v>1.239213E-5</c:v>
                </c:pt>
                <c:pt idx="39725">
                  <c:v>1.239152E-5</c:v>
                </c:pt>
                <c:pt idx="39726">
                  <c:v>1.239029E-5</c:v>
                </c:pt>
                <c:pt idx="39727">
                  <c:v>1.2389579999999999E-5</c:v>
                </c:pt>
                <c:pt idx="39728">
                  <c:v>1.238825E-5</c:v>
                </c:pt>
                <c:pt idx="39729">
                  <c:v>1.2386910000000001E-5</c:v>
                </c:pt>
                <c:pt idx="39730">
                  <c:v>1.2385609999999999E-5</c:v>
                </c:pt>
                <c:pt idx="39731">
                  <c:v>1.2384879999999999E-5</c:v>
                </c:pt>
                <c:pt idx="39732">
                  <c:v>1.2383570000000001E-5</c:v>
                </c:pt>
                <c:pt idx="39733">
                  <c:v>1.2382289999999999E-5</c:v>
                </c:pt>
                <c:pt idx="39734">
                  <c:v>1.2381589999999999E-5</c:v>
                </c:pt>
                <c:pt idx="39735">
                  <c:v>1.238027E-5</c:v>
                </c:pt>
                <c:pt idx="39736">
                  <c:v>1.2378990000000001E-5</c:v>
                </c:pt>
                <c:pt idx="39737">
                  <c:v>1.237828E-5</c:v>
                </c:pt>
                <c:pt idx="39738">
                  <c:v>1.2376960000000001E-5</c:v>
                </c:pt>
                <c:pt idx="39739">
                  <c:v>1.2375650000000001E-5</c:v>
                </c:pt>
                <c:pt idx="39740">
                  <c:v>1.2374419999999999E-5</c:v>
                </c:pt>
                <c:pt idx="39741">
                  <c:v>1.23738E-5</c:v>
                </c:pt>
                <c:pt idx="39742">
                  <c:v>1.237254E-5</c:v>
                </c:pt>
                <c:pt idx="39743">
                  <c:v>1.237128E-5</c:v>
                </c:pt>
                <c:pt idx="39744">
                  <c:v>1.237061E-5</c:v>
                </c:pt>
                <c:pt idx="39745">
                  <c:v>1.2369280000000001E-5</c:v>
                </c:pt>
                <c:pt idx="39746">
                  <c:v>1.236796E-5</c:v>
                </c:pt>
                <c:pt idx="39747">
                  <c:v>1.236668E-5</c:v>
                </c:pt>
                <c:pt idx="39748">
                  <c:v>1.2366039999999999E-5</c:v>
                </c:pt>
                <c:pt idx="39749">
                  <c:v>1.2364730000000001E-5</c:v>
                </c:pt>
                <c:pt idx="39750">
                  <c:v>1.236346E-5</c:v>
                </c:pt>
                <c:pt idx="39751">
                  <c:v>1.2362790000000001E-5</c:v>
                </c:pt>
                <c:pt idx="39752">
                  <c:v>1.236147E-5</c:v>
                </c:pt>
                <c:pt idx="39753">
                  <c:v>1.236017E-5</c:v>
                </c:pt>
                <c:pt idx="39754">
                  <c:v>1.235893E-5</c:v>
                </c:pt>
                <c:pt idx="39755">
                  <c:v>1.235833E-5</c:v>
                </c:pt>
                <c:pt idx="39756">
                  <c:v>1.235706E-5</c:v>
                </c:pt>
                <c:pt idx="39757">
                  <c:v>1.2355790000000001E-5</c:v>
                </c:pt>
                <c:pt idx="39758">
                  <c:v>1.2355119999999999E-5</c:v>
                </c:pt>
                <c:pt idx="39759">
                  <c:v>1.235378E-5</c:v>
                </c:pt>
                <c:pt idx="39760">
                  <c:v>1.235247E-5</c:v>
                </c:pt>
                <c:pt idx="39761">
                  <c:v>1.235121E-5</c:v>
                </c:pt>
                <c:pt idx="39762">
                  <c:v>1.235058E-5</c:v>
                </c:pt>
                <c:pt idx="39763">
                  <c:v>1.234929E-5</c:v>
                </c:pt>
                <c:pt idx="39764">
                  <c:v>1.234803E-5</c:v>
                </c:pt>
                <c:pt idx="39765">
                  <c:v>1.234733E-5</c:v>
                </c:pt>
                <c:pt idx="39766">
                  <c:v>1.2346E-5</c:v>
                </c:pt>
                <c:pt idx="39767">
                  <c:v>1.2344679999999999E-5</c:v>
                </c:pt>
                <c:pt idx="39768">
                  <c:v>1.234341E-5</c:v>
                </c:pt>
                <c:pt idx="39769">
                  <c:v>1.2342769999999999E-5</c:v>
                </c:pt>
                <c:pt idx="39770">
                  <c:v>1.23415E-5</c:v>
                </c:pt>
                <c:pt idx="39771">
                  <c:v>1.234024E-5</c:v>
                </c:pt>
                <c:pt idx="39772">
                  <c:v>1.233956E-5</c:v>
                </c:pt>
                <c:pt idx="39773">
                  <c:v>1.233823E-5</c:v>
                </c:pt>
                <c:pt idx="39774">
                  <c:v>1.233692E-5</c:v>
                </c:pt>
                <c:pt idx="39775">
                  <c:v>1.233564E-5</c:v>
                </c:pt>
                <c:pt idx="39776">
                  <c:v>1.233501E-5</c:v>
                </c:pt>
                <c:pt idx="39777">
                  <c:v>1.233372E-5</c:v>
                </c:pt>
                <c:pt idx="39778">
                  <c:v>1.2332470000000001E-5</c:v>
                </c:pt>
                <c:pt idx="39779">
                  <c:v>1.233179E-5</c:v>
                </c:pt>
                <c:pt idx="39780">
                  <c:v>1.233047E-5</c:v>
                </c:pt>
                <c:pt idx="39781">
                  <c:v>1.2329159999999999E-5</c:v>
                </c:pt>
                <c:pt idx="39782">
                  <c:v>1.232791E-5</c:v>
                </c:pt>
                <c:pt idx="39783">
                  <c:v>1.232728E-5</c:v>
                </c:pt>
                <c:pt idx="39784">
                  <c:v>1.2326E-5</c:v>
                </c:pt>
                <c:pt idx="39785">
                  <c:v>1.232474E-5</c:v>
                </c:pt>
                <c:pt idx="39786">
                  <c:v>1.232406E-5</c:v>
                </c:pt>
                <c:pt idx="39787">
                  <c:v>1.2322719999999999E-5</c:v>
                </c:pt>
                <c:pt idx="39788">
                  <c:v>1.2321409999999999E-5</c:v>
                </c:pt>
                <c:pt idx="39789">
                  <c:v>1.2320149999999999E-5</c:v>
                </c:pt>
                <c:pt idx="39790">
                  <c:v>1.23195E-5</c:v>
                </c:pt>
                <c:pt idx="39791">
                  <c:v>1.2318210000000001E-5</c:v>
                </c:pt>
                <c:pt idx="39792">
                  <c:v>1.231694E-5</c:v>
                </c:pt>
                <c:pt idx="39793">
                  <c:v>1.231624E-5</c:v>
                </c:pt>
                <c:pt idx="39794">
                  <c:v>1.231491E-5</c:v>
                </c:pt>
                <c:pt idx="39795">
                  <c:v>1.23136E-5</c:v>
                </c:pt>
                <c:pt idx="39796">
                  <c:v>1.2312350000000001E-5</c:v>
                </c:pt>
                <c:pt idx="39797">
                  <c:v>1.2311720000000001E-5</c:v>
                </c:pt>
                <c:pt idx="39798">
                  <c:v>1.2310439999999999E-5</c:v>
                </c:pt>
                <c:pt idx="39799">
                  <c:v>1.2309179999999999E-5</c:v>
                </c:pt>
                <c:pt idx="39800">
                  <c:v>1.2308500000000001E-5</c:v>
                </c:pt>
                <c:pt idx="39801">
                  <c:v>1.230718E-5</c:v>
                </c:pt>
                <c:pt idx="39802">
                  <c:v>1.230588E-5</c:v>
                </c:pt>
                <c:pt idx="39803">
                  <c:v>1.2304629999999999E-5</c:v>
                </c:pt>
                <c:pt idx="39804">
                  <c:v>1.2303999999999999E-5</c:v>
                </c:pt>
                <c:pt idx="39805">
                  <c:v>1.2302710000000001E-5</c:v>
                </c:pt>
                <c:pt idx="39806">
                  <c:v>1.230144E-5</c:v>
                </c:pt>
                <c:pt idx="39807">
                  <c:v>1.230074E-5</c:v>
                </c:pt>
                <c:pt idx="39808">
                  <c:v>1.22994E-5</c:v>
                </c:pt>
                <c:pt idx="39809">
                  <c:v>1.229808E-5</c:v>
                </c:pt>
                <c:pt idx="39810">
                  <c:v>1.229682E-5</c:v>
                </c:pt>
                <c:pt idx="39811">
                  <c:v>1.229621E-5</c:v>
                </c:pt>
                <c:pt idx="39812">
                  <c:v>1.2294960000000001E-5</c:v>
                </c:pt>
                <c:pt idx="39813">
                  <c:v>1.229372E-5</c:v>
                </c:pt>
                <c:pt idx="39814">
                  <c:v>1.2293050000000001E-5</c:v>
                </c:pt>
                <c:pt idx="39815">
                  <c:v>1.2291740000000001E-5</c:v>
                </c:pt>
                <c:pt idx="39816">
                  <c:v>1.2290430000000001E-5</c:v>
                </c:pt>
                <c:pt idx="39817">
                  <c:v>1.228916E-5</c:v>
                </c:pt>
                <c:pt idx="39818">
                  <c:v>1.228849E-5</c:v>
                </c:pt>
                <c:pt idx="39819">
                  <c:v>1.2287189999999999E-5</c:v>
                </c:pt>
                <c:pt idx="39820">
                  <c:v>1.228592E-5</c:v>
                </c:pt>
                <c:pt idx="39821">
                  <c:v>1.2285200000000001E-5</c:v>
                </c:pt>
                <c:pt idx="39822">
                  <c:v>1.228388E-5</c:v>
                </c:pt>
                <c:pt idx="39823">
                  <c:v>1.228257E-5</c:v>
                </c:pt>
                <c:pt idx="39824">
                  <c:v>1.2281309999999999E-5</c:v>
                </c:pt>
                <c:pt idx="39825">
                  <c:v>1.228067E-5</c:v>
                </c:pt>
                <c:pt idx="39826">
                  <c:v>1.2279419999999999E-5</c:v>
                </c:pt>
                <c:pt idx="39827">
                  <c:v>1.227817E-5</c:v>
                </c:pt>
                <c:pt idx="39828">
                  <c:v>1.2277500000000001E-5</c:v>
                </c:pt>
                <c:pt idx="39829">
                  <c:v>1.2276199999999999E-5</c:v>
                </c:pt>
                <c:pt idx="39830">
                  <c:v>1.22749E-5</c:v>
                </c:pt>
                <c:pt idx="39831">
                  <c:v>1.227364E-5</c:v>
                </c:pt>
                <c:pt idx="39832">
                  <c:v>1.227299E-5</c:v>
                </c:pt>
                <c:pt idx="39833">
                  <c:v>1.227171E-5</c:v>
                </c:pt>
                <c:pt idx="39834">
                  <c:v>1.227044E-5</c:v>
                </c:pt>
                <c:pt idx="39835">
                  <c:v>1.226972E-5</c:v>
                </c:pt>
                <c:pt idx="39836">
                  <c:v>1.226838E-5</c:v>
                </c:pt>
                <c:pt idx="39837">
                  <c:v>1.226705E-5</c:v>
                </c:pt>
                <c:pt idx="39838">
                  <c:v>1.226579E-5</c:v>
                </c:pt>
                <c:pt idx="39839">
                  <c:v>1.226517E-5</c:v>
                </c:pt>
                <c:pt idx="39840">
                  <c:v>1.2263919999999999E-5</c:v>
                </c:pt>
                <c:pt idx="39841">
                  <c:v>1.2262680000000001E-5</c:v>
                </c:pt>
                <c:pt idx="39842">
                  <c:v>1.226202E-5</c:v>
                </c:pt>
                <c:pt idx="39843">
                  <c:v>1.226073E-5</c:v>
                </c:pt>
                <c:pt idx="39844">
                  <c:v>1.2259460000000001E-5</c:v>
                </c:pt>
                <c:pt idx="39845">
                  <c:v>1.225822E-5</c:v>
                </c:pt>
                <c:pt idx="39846">
                  <c:v>1.2257570000000001E-5</c:v>
                </c:pt>
                <c:pt idx="39847">
                  <c:v>1.2256310000000001E-5</c:v>
                </c:pt>
                <c:pt idx="39848">
                  <c:v>1.2255050000000001E-5</c:v>
                </c:pt>
                <c:pt idx="39849">
                  <c:v>1.225429E-5</c:v>
                </c:pt>
                <c:pt idx="39850">
                  <c:v>1.225296E-5</c:v>
                </c:pt>
                <c:pt idx="39851">
                  <c:v>1.2251619999999999E-5</c:v>
                </c:pt>
                <c:pt idx="39852">
                  <c:v>1.225034E-5</c:v>
                </c:pt>
                <c:pt idx="39853">
                  <c:v>1.224964E-5</c:v>
                </c:pt>
                <c:pt idx="39854">
                  <c:v>1.2248349999999999E-5</c:v>
                </c:pt>
                <c:pt idx="39855">
                  <c:v>1.22471E-5</c:v>
                </c:pt>
                <c:pt idx="39856">
                  <c:v>1.2246409999999999E-5</c:v>
                </c:pt>
                <c:pt idx="39857">
                  <c:v>1.224511E-5</c:v>
                </c:pt>
                <c:pt idx="39858">
                  <c:v>1.224383E-5</c:v>
                </c:pt>
                <c:pt idx="39859">
                  <c:v>1.224259E-5</c:v>
                </c:pt>
                <c:pt idx="39860">
                  <c:v>1.2241950000000001E-5</c:v>
                </c:pt>
                <c:pt idx="39861">
                  <c:v>1.2240690000000001E-5</c:v>
                </c:pt>
                <c:pt idx="39862">
                  <c:v>1.223945E-5</c:v>
                </c:pt>
                <c:pt idx="39863">
                  <c:v>1.223877E-5</c:v>
                </c:pt>
                <c:pt idx="39864">
                  <c:v>1.223746E-5</c:v>
                </c:pt>
                <c:pt idx="39865">
                  <c:v>1.223616E-5</c:v>
                </c:pt>
                <c:pt idx="39866">
                  <c:v>1.223492E-5</c:v>
                </c:pt>
                <c:pt idx="39867">
                  <c:v>1.223424E-5</c:v>
                </c:pt>
                <c:pt idx="39868">
                  <c:v>1.2232969999999999E-5</c:v>
                </c:pt>
                <c:pt idx="39869">
                  <c:v>1.223172E-5</c:v>
                </c:pt>
                <c:pt idx="39870">
                  <c:v>1.223099E-5</c:v>
                </c:pt>
                <c:pt idx="39871">
                  <c:v>1.222966E-5</c:v>
                </c:pt>
                <c:pt idx="39872">
                  <c:v>1.2228340000000001E-5</c:v>
                </c:pt>
                <c:pt idx="39873">
                  <c:v>1.222707E-5</c:v>
                </c:pt>
                <c:pt idx="39874">
                  <c:v>1.222639E-5</c:v>
                </c:pt>
                <c:pt idx="39875">
                  <c:v>1.2225120000000001E-5</c:v>
                </c:pt>
                <c:pt idx="39876">
                  <c:v>1.222385E-5</c:v>
                </c:pt>
                <c:pt idx="39877">
                  <c:v>1.2223139999999999E-5</c:v>
                </c:pt>
                <c:pt idx="39878">
                  <c:v>1.2221829999999999E-5</c:v>
                </c:pt>
                <c:pt idx="39879">
                  <c:v>1.222054E-5</c:v>
                </c:pt>
                <c:pt idx="39880">
                  <c:v>1.22193E-5</c:v>
                </c:pt>
                <c:pt idx="39881">
                  <c:v>1.2218659999999999E-5</c:v>
                </c:pt>
                <c:pt idx="39882">
                  <c:v>1.2217420000000001E-5</c:v>
                </c:pt>
                <c:pt idx="39883">
                  <c:v>1.221618E-5</c:v>
                </c:pt>
                <c:pt idx="39884">
                  <c:v>1.221548E-5</c:v>
                </c:pt>
                <c:pt idx="39885">
                  <c:v>1.221417E-5</c:v>
                </c:pt>
                <c:pt idx="39886">
                  <c:v>1.221286E-5</c:v>
                </c:pt>
                <c:pt idx="39887">
                  <c:v>1.22116E-5</c:v>
                </c:pt>
                <c:pt idx="39888">
                  <c:v>1.22109E-5</c:v>
                </c:pt>
                <c:pt idx="39889">
                  <c:v>1.220961E-5</c:v>
                </c:pt>
                <c:pt idx="39890">
                  <c:v>1.220835E-5</c:v>
                </c:pt>
                <c:pt idx="39891">
                  <c:v>1.220763E-5</c:v>
                </c:pt>
                <c:pt idx="39892">
                  <c:v>1.2206309999999999E-5</c:v>
                </c:pt>
                <c:pt idx="39893">
                  <c:v>1.220499E-5</c:v>
                </c:pt>
                <c:pt idx="39894">
                  <c:v>1.220373E-5</c:v>
                </c:pt>
                <c:pt idx="39895">
                  <c:v>1.2203060000000001E-5</c:v>
                </c:pt>
                <c:pt idx="39896">
                  <c:v>1.220181E-5</c:v>
                </c:pt>
                <c:pt idx="39897">
                  <c:v>1.220058E-5</c:v>
                </c:pt>
                <c:pt idx="39898">
                  <c:v>1.21999E-5</c:v>
                </c:pt>
                <c:pt idx="39899">
                  <c:v>1.21986E-5</c:v>
                </c:pt>
                <c:pt idx="39900">
                  <c:v>1.219731E-5</c:v>
                </c:pt>
                <c:pt idx="39901">
                  <c:v>1.2196060000000001E-5</c:v>
                </c:pt>
                <c:pt idx="39902">
                  <c:v>1.2195389999999999E-5</c:v>
                </c:pt>
                <c:pt idx="39903">
                  <c:v>1.219411E-5</c:v>
                </c:pt>
                <c:pt idx="39904">
                  <c:v>1.219285E-5</c:v>
                </c:pt>
                <c:pt idx="39905">
                  <c:v>1.2191630000000001E-5</c:v>
                </c:pt>
                <c:pt idx="39906">
                  <c:v>1.219099E-5</c:v>
                </c:pt>
                <c:pt idx="39907">
                  <c:v>1.218971E-5</c:v>
                </c:pt>
                <c:pt idx="39908">
                  <c:v>1.218845E-5</c:v>
                </c:pt>
                <c:pt idx="39909">
                  <c:v>1.2187709999999999E-5</c:v>
                </c:pt>
                <c:pt idx="39910">
                  <c:v>1.2186379999999999E-5</c:v>
                </c:pt>
                <c:pt idx="39911">
                  <c:v>1.2185049999999999E-5</c:v>
                </c:pt>
                <c:pt idx="39912">
                  <c:v>1.2183789999999999E-5</c:v>
                </c:pt>
                <c:pt idx="39913">
                  <c:v>1.2183109999999999E-5</c:v>
                </c:pt>
                <c:pt idx="39914">
                  <c:v>1.218184E-5</c:v>
                </c:pt>
                <c:pt idx="39915">
                  <c:v>1.21806E-5</c:v>
                </c:pt>
                <c:pt idx="39916">
                  <c:v>1.217939E-5</c:v>
                </c:pt>
                <c:pt idx="39917">
                  <c:v>1.217879E-5</c:v>
                </c:pt>
                <c:pt idx="39918">
                  <c:v>1.217755E-5</c:v>
                </c:pt>
                <c:pt idx="39919">
                  <c:v>1.2176300000000001E-5</c:v>
                </c:pt>
                <c:pt idx="39920">
                  <c:v>1.2175579999999999E-5</c:v>
                </c:pt>
                <c:pt idx="39921">
                  <c:v>1.2174240000000001E-5</c:v>
                </c:pt>
                <c:pt idx="39922">
                  <c:v>1.2172910000000001E-5</c:v>
                </c:pt>
                <c:pt idx="39923">
                  <c:v>1.217164E-5</c:v>
                </c:pt>
                <c:pt idx="39924">
                  <c:v>1.217094E-5</c:v>
                </c:pt>
                <c:pt idx="39925">
                  <c:v>1.2169669999999999E-5</c:v>
                </c:pt>
                <c:pt idx="39926">
                  <c:v>1.216842E-5</c:v>
                </c:pt>
                <c:pt idx="39927">
                  <c:v>1.216721E-5</c:v>
                </c:pt>
                <c:pt idx="39928">
                  <c:v>1.2166569999999999E-5</c:v>
                </c:pt>
                <c:pt idx="39929">
                  <c:v>1.216532E-5</c:v>
                </c:pt>
                <c:pt idx="39930">
                  <c:v>1.216406E-5</c:v>
                </c:pt>
                <c:pt idx="39931">
                  <c:v>1.2163320000000001E-5</c:v>
                </c:pt>
                <c:pt idx="39932">
                  <c:v>1.2161990000000001E-5</c:v>
                </c:pt>
                <c:pt idx="39933">
                  <c:v>1.216067E-5</c:v>
                </c:pt>
                <c:pt idx="39934">
                  <c:v>1.215941E-5</c:v>
                </c:pt>
                <c:pt idx="39935">
                  <c:v>1.215871E-5</c:v>
                </c:pt>
                <c:pt idx="39936">
                  <c:v>1.215745E-5</c:v>
                </c:pt>
                <c:pt idx="39937">
                  <c:v>1.2156200000000001E-5</c:v>
                </c:pt>
                <c:pt idx="39938">
                  <c:v>1.2155E-5</c:v>
                </c:pt>
                <c:pt idx="39939">
                  <c:v>1.2154360000000001E-5</c:v>
                </c:pt>
                <c:pt idx="39940">
                  <c:v>1.215311E-5</c:v>
                </c:pt>
                <c:pt idx="39941">
                  <c:v>1.215186E-5</c:v>
                </c:pt>
                <c:pt idx="39942">
                  <c:v>1.215065E-5</c:v>
                </c:pt>
                <c:pt idx="39943">
                  <c:v>1.2149979999999999E-5</c:v>
                </c:pt>
                <c:pt idx="39944">
                  <c:v>1.2148699999999999E-5</c:v>
                </c:pt>
                <c:pt idx="39945">
                  <c:v>1.214743E-5</c:v>
                </c:pt>
                <c:pt idx="39946">
                  <c:v>1.214619E-5</c:v>
                </c:pt>
                <c:pt idx="39947">
                  <c:v>1.2145499999999999E-5</c:v>
                </c:pt>
                <c:pt idx="39948">
                  <c:v>1.214423E-5</c:v>
                </c:pt>
                <c:pt idx="39949">
                  <c:v>1.214297E-5</c:v>
                </c:pt>
                <c:pt idx="39950">
                  <c:v>1.214174E-5</c:v>
                </c:pt>
                <c:pt idx="39951">
                  <c:v>1.2141040000000001E-5</c:v>
                </c:pt>
                <c:pt idx="39952">
                  <c:v>1.213977E-5</c:v>
                </c:pt>
                <c:pt idx="39953">
                  <c:v>1.2138500000000001E-5</c:v>
                </c:pt>
                <c:pt idx="39954">
                  <c:v>1.2137290000000001E-5</c:v>
                </c:pt>
                <c:pt idx="39955">
                  <c:v>1.213663E-5</c:v>
                </c:pt>
                <c:pt idx="39956">
                  <c:v>1.2135379999999999E-5</c:v>
                </c:pt>
                <c:pt idx="39957">
                  <c:v>1.2134119999999999E-5</c:v>
                </c:pt>
                <c:pt idx="39958">
                  <c:v>1.213289E-5</c:v>
                </c:pt>
                <c:pt idx="39959">
                  <c:v>1.213222E-5</c:v>
                </c:pt>
                <c:pt idx="39960">
                  <c:v>1.2130949999999999E-5</c:v>
                </c:pt>
                <c:pt idx="39961">
                  <c:v>1.212968E-5</c:v>
                </c:pt>
                <c:pt idx="39962">
                  <c:v>1.2128450000000001E-5</c:v>
                </c:pt>
                <c:pt idx="39963">
                  <c:v>1.2127749999999999E-5</c:v>
                </c:pt>
                <c:pt idx="39964">
                  <c:v>1.2126469999999999E-5</c:v>
                </c:pt>
                <c:pt idx="39965">
                  <c:v>1.2125209999999999E-5</c:v>
                </c:pt>
                <c:pt idx="39966">
                  <c:v>1.212399E-5</c:v>
                </c:pt>
                <c:pt idx="39967">
                  <c:v>1.2123319999999999E-5</c:v>
                </c:pt>
                <c:pt idx="39968">
                  <c:v>1.212207E-5</c:v>
                </c:pt>
                <c:pt idx="39969">
                  <c:v>1.2120820000000001E-5</c:v>
                </c:pt>
                <c:pt idx="39970">
                  <c:v>1.21196E-5</c:v>
                </c:pt>
                <c:pt idx="39971">
                  <c:v>1.2118930000000001E-5</c:v>
                </c:pt>
                <c:pt idx="39972">
                  <c:v>1.2117679999999999E-5</c:v>
                </c:pt>
                <c:pt idx="39973">
                  <c:v>1.2116419999999999E-5</c:v>
                </c:pt>
                <c:pt idx="39974">
                  <c:v>1.211519E-5</c:v>
                </c:pt>
                <c:pt idx="39975">
                  <c:v>1.211452E-5</c:v>
                </c:pt>
                <c:pt idx="39976">
                  <c:v>1.211325E-5</c:v>
                </c:pt>
                <c:pt idx="39977">
                  <c:v>1.211199E-5</c:v>
                </c:pt>
                <c:pt idx="39978">
                  <c:v>1.211076E-5</c:v>
                </c:pt>
                <c:pt idx="39979">
                  <c:v>1.2110070000000001E-5</c:v>
                </c:pt>
                <c:pt idx="39980">
                  <c:v>1.2108810000000001E-5</c:v>
                </c:pt>
                <c:pt idx="39981">
                  <c:v>1.210756E-5</c:v>
                </c:pt>
                <c:pt idx="39982">
                  <c:v>1.210633E-5</c:v>
                </c:pt>
                <c:pt idx="39983">
                  <c:v>1.2105639999999999E-5</c:v>
                </c:pt>
                <c:pt idx="39984">
                  <c:v>1.210437E-5</c:v>
                </c:pt>
                <c:pt idx="39985">
                  <c:v>1.210309E-5</c:v>
                </c:pt>
                <c:pt idx="39986">
                  <c:v>1.2101839999999999E-5</c:v>
                </c:pt>
                <c:pt idx="39987">
                  <c:v>1.2101159999999999E-5</c:v>
                </c:pt>
                <c:pt idx="39988">
                  <c:v>1.2099879999999999E-5</c:v>
                </c:pt>
                <c:pt idx="39989">
                  <c:v>1.2098619999999999E-5</c:v>
                </c:pt>
                <c:pt idx="39990">
                  <c:v>1.20974E-5</c:v>
                </c:pt>
                <c:pt idx="39991">
                  <c:v>1.209676E-5</c:v>
                </c:pt>
                <c:pt idx="39992">
                  <c:v>1.2095519999999999E-5</c:v>
                </c:pt>
                <c:pt idx="39993">
                  <c:v>1.2094280000000001E-5</c:v>
                </c:pt>
                <c:pt idx="39994">
                  <c:v>1.2093070000000001E-5</c:v>
                </c:pt>
                <c:pt idx="39995">
                  <c:v>1.209241E-5</c:v>
                </c:pt>
                <c:pt idx="39996">
                  <c:v>1.209114E-5</c:v>
                </c:pt>
                <c:pt idx="39997">
                  <c:v>1.2089870000000001E-5</c:v>
                </c:pt>
                <c:pt idx="39998">
                  <c:v>1.208863E-5</c:v>
                </c:pt>
                <c:pt idx="39999">
                  <c:v>1.208797E-5</c:v>
                </c:pt>
                <c:pt idx="40000">
                  <c:v>1.2086700000000001E-5</c:v>
                </c:pt>
                <c:pt idx="40001">
                  <c:v>1.2085440000000001E-5</c:v>
                </c:pt>
                <c:pt idx="40002">
                  <c:v>1.20842E-5</c:v>
                </c:pt>
                <c:pt idx="40003">
                  <c:v>1.208354E-5</c:v>
                </c:pt>
                <c:pt idx="40004">
                  <c:v>1.2082249999999999E-5</c:v>
                </c:pt>
                <c:pt idx="40005">
                  <c:v>1.208098E-5</c:v>
                </c:pt>
                <c:pt idx="40006">
                  <c:v>1.2079750000000001E-5</c:v>
                </c:pt>
                <c:pt idx="40007">
                  <c:v>1.207911E-5</c:v>
                </c:pt>
                <c:pt idx="40008">
                  <c:v>1.207785E-5</c:v>
                </c:pt>
                <c:pt idx="40009">
                  <c:v>1.2076600000000001E-5</c:v>
                </c:pt>
                <c:pt idx="40010">
                  <c:v>1.2075390000000001E-5</c:v>
                </c:pt>
                <c:pt idx="40011">
                  <c:v>1.2074760000000001E-5</c:v>
                </c:pt>
                <c:pt idx="40012">
                  <c:v>1.207349E-5</c:v>
                </c:pt>
                <c:pt idx="40013">
                  <c:v>1.207221E-5</c:v>
                </c:pt>
                <c:pt idx="40014">
                  <c:v>1.207097E-5</c:v>
                </c:pt>
                <c:pt idx="40015">
                  <c:v>1.2070330000000001E-5</c:v>
                </c:pt>
                <c:pt idx="40016">
                  <c:v>1.206906E-5</c:v>
                </c:pt>
                <c:pt idx="40017">
                  <c:v>1.206778E-5</c:v>
                </c:pt>
                <c:pt idx="40018">
                  <c:v>1.206654E-5</c:v>
                </c:pt>
                <c:pt idx="40019">
                  <c:v>1.2065879999999999E-5</c:v>
                </c:pt>
                <c:pt idx="40020">
                  <c:v>1.2064619999999999E-5</c:v>
                </c:pt>
                <c:pt idx="40021">
                  <c:v>1.206337E-5</c:v>
                </c:pt>
                <c:pt idx="40022">
                  <c:v>1.206214E-5</c:v>
                </c:pt>
                <c:pt idx="40023">
                  <c:v>1.2061490000000001E-5</c:v>
                </c:pt>
                <c:pt idx="40024">
                  <c:v>1.206022E-5</c:v>
                </c:pt>
                <c:pt idx="40025">
                  <c:v>1.2058950000000001E-5</c:v>
                </c:pt>
                <c:pt idx="40026">
                  <c:v>1.205771E-5</c:v>
                </c:pt>
                <c:pt idx="40027">
                  <c:v>1.2057060000000001E-5</c:v>
                </c:pt>
                <c:pt idx="40028">
                  <c:v>1.2055779999999999E-5</c:v>
                </c:pt>
                <c:pt idx="40029">
                  <c:v>1.2054519999999999E-5</c:v>
                </c:pt>
                <c:pt idx="40030">
                  <c:v>1.205329E-5</c:v>
                </c:pt>
                <c:pt idx="40031">
                  <c:v>1.205264E-5</c:v>
                </c:pt>
                <c:pt idx="40032">
                  <c:v>1.205138E-5</c:v>
                </c:pt>
                <c:pt idx="40033">
                  <c:v>1.205012E-5</c:v>
                </c:pt>
                <c:pt idx="40034">
                  <c:v>1.2048879999999999E-5</c:v>
                </c:pt>
                <c:pt idx="40035">
                  <c:v>1.204823E-5</c:v>
                </c:pt>
                <c:pt idx="40036">
                  <c:v>1.2046960000000001E-5</c:v>
                </c:pt>
                <c:pt idx="40037">
                  <c:v>1.2045700000000001E-5</c:v>
                </c:pt>
                <c:pt idx="40038">
                  <c:v>1.2044469999999999E-5</c:v>
                </c:pt>
                <c:pt idx="40039">
                  <c:v>1.204383E-5</c:v>
                </c:pt>
                <c:pt idx="40040">
                  <c:v>1.204257E-5</c:v>
                </c:pt>
                <c:pt idx="40041">
                  <c:v>1.204131E-5</c:v>
                </c:pt>
                <c:pt idx="40042">
                  <c:v>1.2040089999999999E-5</c:v>
                </c:pt>
                <c:pt idx="40043">
                  <c:v>1.203945E-5</c:v>
                </c:pt>
                <c:pt idx="40044">
                  <c:v>1.203819E-5</c:v>
                </c:pt>
                <c:pt idx="40045">
                  <c:v>1.2036939999999999E-5</c:v>
                </c:pt>
                <c:pt idx="40046">
                  <c:v>1.203572E-5</c:v>
                </c:pt>
                <c:pt idx="40047">
                  <c:v>1.203508E-5</c:v>
                </c:pt>
                <c:pt idx="40048">
                  <c:v>1.203383E-5</c:v>
                </c:pt>
                <c:pt idx="40049">
                  <c:v>1.203259E-5</c:v>
                </c:pt>
                <c:pt idx="40050">
                  <c:v>1.203136E-5</c:v>
                </c:pt>
                <c:pt idx="40051">
                  <c:v>1.203068E-5</c:v>
                </c:pt>
                <c:pt idx="40052">
                  <c:v>1.20294E-5</c:v>
                </c:pt>
                <c:pt idx="40053">
                  <c:v>1.2028120000000001E-5</c:v>
                </c:pt>
                <c:pt idx="40054">
                  <c:v>1.202687E-5</c:v>
                </c:pt>
                <c:pt idx="40055">
                  <c:v>1.2026189999999999E-5</c:v>
                </c:pt>
                <c:pt idx="40056">
                  <c:v>1.202491E-5</c:v>
                </c:pt>
                <c:pt idx="40057">
                  <c:v>1.202366E-5</c:v>
                </c:pt>
                <c:pt idx="40058">
                  <c:v>1.202244E-5</c:v>
                </c:pt>
                <c:pt idx="40059">
                  <c:v>1.2021800000000001E-5</c:v>
                </c:pt>
                <c:pt idx="40060">
                  <c:v>1.2020540000000001E-5</c:v>
                </c:pt>
                <c:pt idx="40061">
                  <c:v>1.2019280000000001E-5</c:v>
                </c:pt>
                <c:pt idx="40062">
                  <c:v>1.2018070000000001E-5</c:v>
                </c:pt>
                <c:pt idx="40063">
                  <c:v>1.2017419999999999E-5</c:v>
                </c:pt>
                <c:pt idx="40064">
                  <c:v>1.2016160000000001E-5</c:v>
                </c:pt>
                <c:pt idx="40065">
                  <c:v>1.201489E-5</c:v>
                </c:pt>
                <c:pt idx="40066">
                  <c:v>1.201365E-5</c:v>
                </c:pt>
                <c:pt idx="40067">
                  <c:v>1.2012960000000001E-5</c:v>
                </c:pt>
                <c:pt idx="40068">
                  <c:v>1.201167E-5</c:v>
                </c:pt>
                <c:pt idx="40069">
                  <c:v>1.201038E-5</c:v>
                </c:pt>
                <c:pt idx="40070">
                  <c:v>1.200912E-5</c:v>
                </c:pt>
                <c:pt idx="40071">
                  <c:v>1.200842E-5</c:v>
                </c:pt>
                <c:pt idx="40072">
                  <c:v>1.2007129999999999E-5</c:v>
                </c:pt>
                <c:pt idx="40073">
                  <c:v>1.200586E-5</c:v>
                </c:pt>
                <c:pt idx="40074">
                  <c:v>1.2004609999999999E-5</c:v>
                </c:pt>
                <c:pt idx="40075">
                  <c:v>1.200397E-5</c:v>
                </c:pt>
                <c:pt idx="40076">
                  <c:v>1.200269E-5</c:v>
                </c:pt>
                <c:pt idx="40077">
                  <c:v>1.200143E-5</c:v>
                </c:pt>
                <c:pt idx="40078">
                  <c:v>1.200022E-5</c:v>
                </c:pt>
                <c:pt idx="40079">
                  <c:v>1.199961E-5</c:v>
                </c:pt>
                <c:pt idx="40080">
                  <c:v>1.1998360000000001E-5</c:v>
                </c:pt>
                <c:pt idx="40081">
                  <c:v>1.199712E-5</c:v>
                </c:pt>
                <c:pt idx="40082">
                  <c:v>1.19959E-5</c:v>
                </c:pt>
                <c:pt idx="40083">
                  <c:v>1.199525E-5</c:v>
                </c:pt>
                <c:pt idx="40084">
                  <c:v>1.1993979999999999E-5</c:v>
                </c:pt>
                <c:pt idx="40085">
                  <c:v>1.1992690000000001E-5</c:v>
                </c:pt>
                <c:pt idx="40086">
                  <c:v>1.199143E-5</c:v>
                </c:pt>
                <c:pt idx="40087">
                  <c:v>1.199074E-5</c:v>
                </c:pt>
                <c:pt idx="40088">
                  <c:v>1.198946E-5</c:v>
                </c:pt>
                <c:pt idx="40089">
                  <c:v>1.1988169999999999E-5</c:v>
                </c:pt>
                <c:pt idx="40090">
                  <c:v>1.198694E-5</c:v>
                </c:pt>
                <c:pt idx="40091">
                  <c:v>1.1986250000000001E-5</c:v>
                </c:pt>
                <c:pt idx="40092">
                  <c:v>1.1984969999999999E-5</c:v>
                </c:pt>
                <c:pt idx="40093">
                  <c:v>1.19837E-5</c:v>
                </c:pt>
                <c:pt idx="40094">
                  <c:v>1.198246E-5</c:v>
                </c:pt>
                <c:pt idx="40095">
                  <c:v>1.1981799999999999E-5</c:v>
                </c:pt>
                <c:pt idx="40096">
                  <c:v>1.198053E-5</c:v>
                </c:pt>
                <c:pt idx="40097">
                  <c:v>1.197926E-5</c:v>
                </c:pt>
                <c:pt idx="40098">
                  <c:v>1.197803E-5</c:v>
                </c:pt>
                <c:pt idx="40099">
                  <c:v>1.197738E-5</c:v>
                </c:pt>
                <c:pt idx="40100">
                  <c:v>1.19761E-5</c:v>
                </c:pt>
                <c:pt idx="40101">
                  <c:v>1.197484E-5</c:v>
                </c:pt>
                <c:pt idx="40102">
                  <c:v>1.19736E-5</c:v>
                </c:pt>
                <c:pt idx="40103">
                  <c:v>1.197295E-5</c:v>
                </c:pt>
                <c:pt idx="40104">
                  <c:v>1.197168E-5</c:v>
                </c:pt>
                <c:pt idx="40105">
                  <c:v>1.197041E-5</c:v>
                </c:pt>
                <c:pt idx="40106">
                  <c:v>1.196917E-5</c:v>
                </c:pt>
                <c:pt idx="40107">
                  <c:v>1.1968550000000001E-5</c:v>
                </c:pt>
                <c:pt idx="40108">
                  <c:v>1.196728E-5</c:v>
                </c:pt>
                <c:pt idx="40109">
                  <c:v>1.1966030000000001E-5</c:v>
                </c:pt>
                <c:pt idx="40110">
                  <c:v>1.196481E-5</c:v>
                </c:pt>
                <c:pt idx="40111">
                  <c:v>1.196418E-5</c:v>
                </c:pt>
                <c:pt idx="40112">
                  <c:v>1.19629E-5</c:v>
                </c:pt>
                <c:pt idx="40113">
                  <c:v>1.196163E-5</c:v>
                </c:pt>
                <c:pt idx="40114">
                  <c:v>1.1960389999999999E-5</c:v>
                </c:pt>
                <c:pt idx="40115">
                  <c:v>1.195973E-5</c:v>
                </c:pt>
                <c:pt idx="40116">
                  <c:v>1.195844E-5</c:v>
                </c:pt>
                <c:pt idx="40117">
                  <c:v>1.195716E-5</c:v>
                </c:pt>
                <c:pt idx="40118">
                  <c:v>1.1955909999999999E-5</c:v>
                </c:pt>
                <c:pt idx="40119">
                  <c:v>1.195525E-5</c:v>
                </c:pt>
                <c:pt idx="40120">
                  <c:v>1.1953970000000001E-5</c:v>
                </c:pt>
                <c:pt idx="40121">
                  <c:v>1.19527E-5</c:v>
                </c:pt>
                <c:pt idx="40122">
                  <c:v>1.195146E-5</c:v>
                </c:pt>
                <c:pt idx="40123">
                  <c:v>1.195083E-5</c:v>
                </c:pt>
                <c:pt idx="40124">
                  <c:v>1.194956E-5</c:v>
                </c:pt>
                <c:pt idx="40125">
                  <c:v>1.19483E-5</c:v>
                </c:pt>
                <c:pt idx="40126">
                  <c:v>1.1947070000000001E-5</c:v>
                </c:pt>
                <c:pt idx="40127">
                  <c:v>1.1946440000000001E-5</c:v>
                </c:pt>
                <c:pt idx="40128">
                  <c:v>1.194517E-5</c:v>
                </c:pt>
                <c:pt idx="40129">
                  <c:v>1.194389E-5</c:v>
                </c:pt>
                <c:pt idx="40130">
                  <c:v>1.1942660000000001E-5</c:v>
                </c:pt>
                <c:pt idx="40131">
                  <c:v>1.1942030000000001E-5</c:v>
                </c:pt>
                <c:pt idx="40132">
                  <c:v>1.194074E-5</c:v>
                </c:pt>
                <c:pt idx="40133">
                  <c:v>1.193948E-5</c:v>
                </c:pt>
                <c:pt idx="40134">
                  <c:v>1.193824E-5</c:v>
                </c:pt>
                <c:pt idx="40135">
                  <c:v>1.1937049999999999E-5</c:v>
                </c:pt>
                <c:pt idx="40136">
                  <c:v>1.1936489999999999E-5</c:v>
                </c:pt>
                <c:pt idx="40137">
                  <c:v>1.193527E-5</c:v>
                </c:pt>
                <c:pt idx="40138">
                  <c:v>1.1934019999999999E-5</c:v>
                </c:pt>
                <c:pt idx="40139">
                  <c:v>1.19328E-5</c:v>
                </c:pt>
                <c:pt idx="40140">
                  <c:v>1.1932150000000001E-5</c:v>
                </c:pt>
                <c:pt idx="40141">
                  <c:v>1.193086E-5</c:v>
                </c:pt>
                <c:pt idx="40142">
                  <c:v>1.192957E-5</c:v>
                </c:pt>
                <c:pt idx="40143">
                  <c:v>1.192832E-5</c:v>
                </c:pt>
                <c:pt idx="40144">
                  <c:v>1.192711E-5</c:v>
                </c:pt>
                <c:pt idx="40145">
                  <c:v>1.192652E-5</c:v>
                </c:pt>
                <c:pt idx="40146">
                  <c:v>1.192527E-5</c:v>
                </c:pt>
                <c:pt idx="40147">
                  <c:v>1.192403E-5</c:v>
                </c:pt>
                <c:pt idx="40148">
                  <c:v>1.1922809999999999E-5</c:v>
                </c:pt>
                <c:pt idx="40149">
                  <c:v>1.1922179999999999E-5</c:v>
                </c:pt>
                <c:pt idx="40150">
                  <c:v>1.19209E-5</c:v>
                </c:pt>
                <c:pt idx="40151">
                  <c:v>1.1919609999999999E-5</c:v>
                </c:pt>
                <c:pt idx="40152">
                  <c:v>1.191838E-5</c:v>
                </c:pt>
                <c:pt idx="40153">
                  <c:v>1.1917189999999999E-5</c:v>
                </c:pt>
                <c:pt idx="40154">
                  <c:v>1.1916609999999999E-5</c:v>
                </c:pt>
                <c:pt idx="40155">
                  <c:v>1.1915370000000001E-5</c:v>
                </c:pt>
                <c:pt idx="40156">
                  <c:v>1.1914139999999999E-5</c:v>
                </c:pt>
                <c:pt idx="40157">
                  <c:v>1.1912929999999999E-5</c:v>
                </c:pt>
                <c:pt idx="40158">
                  <c:v>1.191226E-5</c:v>
                </c:pt>
                <c:pt idx="40159">
                  <c:v>1.191098E-5</c:v>
                </c:pt>
                <c:pt idx="40160">
                  <c:v>1.1909680000000001E-5</c:v>
                </c:pt>
                <c:pt idx="40161">
                  <c:v>1.190843E-5</c:v>
                </c:pt>
                <c:pt idx="40162">
                  <c:v>1.1907230000000001E-5</c:v>
                </c:pt>
                <c:pt idx="40163">
                  <c:v>1.190662E-5</c:v>
                </c:pt>
                <c:pt idx="40164">
                  <c:v>1.1905390000000001E-5</c:v>
                </c:pt>
                <c:pt idx="40165">
                  <c:v>1.1904139999999999E-5</c:v>
                </c:pt>
                <c:pt idx="40166">
                  <c:v>1.190293E-5</c:v>
                </c:pt>
                <c:pt idx="40167">
                  <c:v>1.190228E-5</c:v>
                </c:pt>
                <c:pt idx="40168">
                  <c:v>1.1901010000000001E-5</c:v>
                </c:pt>
                <c:pt idx="40169">
                  <c:v>1.1899729999999999E-5</c:v>
                </c:pt>
                <c:pt idx="40170">
                  <c:v>1.1898490000000001E-5</c:v>
                </c:pt>
                <c:pt idx="40171">
                  <c:v>1.1897309999999999E-5</c:v>
                </c:pt>
                <c:pt idx="40172">
                  <c:v>1.189674E-5</c:v>
                </c:pt>
                <c:pt idx="40173">
                  <c:v>1.1895539999999999E-5</c:v>
                </c:pt>
                <c:pt idx="40174">
                  <c:v>1.189432E-5</c:v>
                </c:pt>
                <c:pt idx="40175">
                  <c:v>1.1893119999999999E-5</c:v>
                </c:pt>
                <c:pt idx="40176">
                  <c:v>1.189247E-5</c:v>
                </c:pt>
                <c:pt idx="40177">
                  <c:v>1.1891159999999999E-5</c:v>
                </c:pt>
                <c:pt idx="40178">
                  <c:v>1.188986E-5</c:v>
                </c:pt>
                <c:pt idx="40179">
                  <c:v>1.188857E-5</c:v>
                </c:pt>
                <c:pt idx="40180">
                  <c:v>1.188737E-5</c:v>
                </c:pt>
                <c:pt idx="40181">
                  <c:v>1.188676E-5</c:v>
                </c:pt>
                <c:pt idx="40182">
                  <c:v>1.188553E-5</c:v>
                </c:pt>
                <c:pt idx="40183">
                  <c:v>1.1884300000000001E-5</c:v>
                </c:pt>
                <c:pt idx="40184">
                  <c:v>1.18831E-5</c:v>
                </c:pt>
                <c:pt idx="40185">
                  <c:v>1.1882489999999999E-5</c:v>
                </c:pt>
                <c:pt idx="40186">
                  <c:v>1.188121E-5</c:v>
                </c:pt>
                <c:pt idx="40187">
                  <c:v>1.1879940000000001E-5</c:v>
                </c:pt>
                <c:pt idx="40188">
                  <c:v>1.18787E-5</c:v>
                </c:pt>
                <c:pt idx="40189">
                  <c:v>1.187751E-5</c:v>
                </c:pt>
                <c:pt idx="40190">
                  <c:v>1.1876940000000001E-5</c:v>
                </c:pt>
                <c:pt idx="40191">
                  <c:v>1.187571E-5</c:v>
                </c:pt>
                <c:pt idx="40192">
                  <c:v>1.1874490000000001E-5</c:v>
                </c:pt>
                <c:pt idx="40193">
                  <c:v>1.1873280000000001E-5</c:v>
                </c:pt>
                <c:pt idx="40194">
                  <c:v>1.1872629999999999E-5</c:v>
                </c:pt>
                <c:pt idx="40195">
                  <c:v>1.187136E-5</c:v>
                </c:pt>
                <c:pt idx="40196">
                  <c:v>1.187008E-5</c:v>
                </c:pt>
                <c:pt idx="40197">
                  <c:v>1.1868829999999999E-5</c:v>
                </c:pt>
                <c:pt idx="40198">
                  <c:v>1.186763E-5</c:v>
                </c:pt>
                <c:pt idx="40199">
                  <c:v>1.186702E-5</c:v>
                </c:pt>
                <c:pt idx="40200">
                  <c:v>1.1865779999999999E-5</c:v>
                </c:pt>
                <c:pt idx="40201">
                  <c:v>1.186453E-5</c:v>
                </c:pt>
                <c:pt idx="40202">
                  <c:v>1.18633E-5</c:v>
                </c:pt>
                <c:pt idx="40203">
                  <c:v>1.1862119999999999E-5</c:v>
                </c:pt>
                <c:pt idx="40204">
                  <c:v>1.186155E-5</c:v>
                </c:pt>
                <c:pt idx="40205">
                  <c:v>1.186034E-5</c:v>
                </c:pt>
                <c:pt idx="40206">
                  <c:v>1.1859119999999999E-5</c:v>
                </c:pt>
                <c:pt idx="40207">
                  <c:v>1.1857909999999999E-5</c:v>
                </c:pt>
                <c:pt idx="40208">
                  <c:v>1.185675E-5</c:v>
                </c:pt>
                <c:pt idx="40209">
                  <c:v>1.185615E-5</c:v>
                </c:pt>
                <c:pt idx="40210">
                  <c:v>1.1854929999999999E-5</c:v>
                </c:pt>
                <c:pt idx="40211">
                  <c:v>1.185368E-5</c:v>
                </c:pt>
                <c:pt idx="40212">
                  <c:v>1.185245E-5</c:v>
                </c:pt>
                <c:pt idx="40213">
                  <c:v>1.185126E-5</c:v>
                </c:pt>
                <c:pt idx="40214">
                  <c:v>1.1850619999999999E-5</c:v>
                </c:pt>
                <c:pt idx="40215">
                  <c:v>1.184937E-5</c:v>
                </c:pt>
                <c:pt idx="40216">
                  <c:v>1.184811E-5</c:v>
                </c:pt>
                <c:pt idx="40217">
                  <c:v>1.184688E-5</c:v>
                </c:pt>
                <c:pt idx="40218">
                  <c:v>1.1845700000000001E-5</c:v>
                </c:pt>
                <c:pt idx="40219">
                  <c:v>1.184508E-5</c:v>
                </c:pt>
                <c:pt idx="40220">
                  <c:v>1.184385E-5</c:v>
                </c:pt>
                <c:pt idx="40221">
                  <c:v>1.184262E-5</c:v>
                </c:pt>
                <c:pt idx="40222">
                  <c:v>1.1841410000000001E-5</c:v>
                </c:pt>
                <c:pt idx="40223">
                  <c:v>1.1840229999999999E-5</c:v>
                </c:pt>
                <c:pt idx="40224">
                  <c:v>1.183961E-5</c:v>
                </c:pt>
                <c:pt idx="40225">
                  <c:v>1.18384E-5</c:v>
                </c:pt>
                <c:pt idx="40226">
                  <c:v>1.183717E-5</c:v>
                </c:pt>
                <c:pt idx="40227">
                  <c:v>1.183595E-5</c:v>
                </c:pt>
                <c:pt idx="40228">
                  <c:v>1.1834779999999999E-5</c:v>
                </c:pt>
                <c:pt idx="40229">
                  <c:v>1.183416E-5</c:v>
                </c:pt>
                <c:pt idx="40230">
                  <c:v>1.183293E-5</c:v>
                </c:pt>
                <c:pt idx="40231">
                  <c:v>1.183169E-5</c:v>
                </c:pt>
                <c:pt idx="40232">
                  <c:v>1.183046E-5</c:v>
                </c:pt>
                <c:pt idx="40233">
                  <c:v>1.1829280000000001E-5</c:v>
                </c:pt>
                <c:pt idx="40234">
                  <c:v>1.1828650000000001E-5</c:v>
                </c:pt>
                <c:pt idx="40235">
                  <c:v>1.182741E-5</c:v>
                </c:pt>
                <c:pt idx="40236">
                  <c:v>1.182617E-5</c:v>
                </c:pt>
                <c:pt idx="40237">
                  <c:v>1.1824949999999999E-5</c:v>
                </c:pt>
                <c:pt idx="40238">
                  <c:v>1.1823760000000001E-5</c:v>
                </c:pt>
                <c:pt idx="40239">
                  <c:v>1.182314E-5</c:v>
                </c:pt>
                <c:pt idx="40240">
                  <c:v>1.182191E-5</c:v>
                </c:pt>
                <c:pt idx="40241">
                  <c:v>1.182068E-5</c:v>
                </c:pt>
                <c:pt idx="40242">
                  <c:v>1.1819470000000001E-5</c:v>
                </c:pt>
                <c:pt idx="40243">
                  <c:v>1.1818289999999999E-5</c:v>
                </c:pt>
                <c:pt idx="40244">
                  <c:v>1.1817680000000001E-5</c:v>
                </c:pt>
                <c:pt idx="40245">
                  <c:v>1.1816449999999999E-5</c:v>
                </c:pt>
                <c:pt idx="40246">
                  <c:v>1.1815210000000001E-5</c:v>
                </c:pt>
                <c:pt idx="40247">
                  <c:v>1.1813979999999999E-5</c:v>
                </c:pt>
                <c:pt idx="40248">
                  <c:v>1.18128E-5</c:v>
                </c:pt>
                <c:pt idx="40249">
                  <c:v>1.18122E-5</c:v>
                </c:pt>
                <c:pt idx="40250">
                  <c:v>1.181098E-5</c:v>
                </c:pt>
                <c:pt idx="40251">
                  <c:v>1.1809760000000001E-5</c:v>
                </c:pt>
                <c:pt idx="40252">
                  <c:v>1.180856E-5</c:v>
                </c:pt>
                <c:pt idx="40253">
                  <c:v>1.1807410000000001E-5</c:v>
                </c:pt>
                <c:pt idx="40254">
                  <c:v>1.1806809999999999E-5</c:v>
                </c:pt>
                <c:pt idx="40255">
                  <c:v>1.180558E-5</c:v>
                </c:pt>
                <c:pt idx="40256">
                  <c:v>1.1804339999999999E-5</c:v>
                </c:pt>
                <c:pt idx="40257">
                  <c:v>1.1803100000000001E-5</c:v>
                </c:pt>
                <c:pt idx="40258">
                  <c:v>1.18019E-5</c:v>
                </c:pt>
                <c:pt idx="40259">
                  <c:v>1.1801260000000001E-5</c:v>
                </c:pt>
                <c:pt idx="40260">
                  <c:v>1.1800029999999999E-5</c:v>
                </c:pt>
                <c:pt idx="40261">
                  <c:v>1.17988E-5</c:v>
                </c:pt>
                <c:pt idx="40262">
                  <c:v>1.17976E-5</c:v>
                </c:pt>
                <c:pt idx="40263">
                  <c:v>1.1796440000000001E-5</c:v>
                </c:pt>
                <c:pt idx="40264">
                  <c:v>1.1795839999999999E-5</c:v>
                </c:pt>
                <c:pt idx="40265">
                  <c:v>1.1794629999999999E-5</c:v>
                </c:pt>
                <c:pt idx="40266">
                  <c:v>1.179341E-5</c:v>
                </c:pt>
                <c:pt idx="40267">
                  <c:v>1.179219E-5</c:v>
                </c:pt>
                <c:pt idx="40268">
                  <c:v>1.1791020000000001E-5</c:v>
                </c:pt>
                <c:pt idx="40269">
                  <c:v>1.17904E-5</c:v>
                </c:pt>
                <c:pt idx="40270">
                  <c:v>1.1789159999999999E-5</c:v>
                </c:pt>
                <c:pt idx="40271">
                  <c:v>1.178793E-5</c:v>
                </c:pt>
                <c:pt idx="40272">
                  <c:v>1.1786709999999999E-5</c:v>
                </c:pt>
                <c:pt idx="40273">
                  <c:v>1.178554E-5</c:v>
                </c:pt>
                <c:pt idx="40274">
                  <c:v>1.178495E-5</c:v>
                </c:pt>
                <c:pt idx="40275">
                  <c:v>1.178374E-5</c:v>
                </c:pt>
                <c:pt idx="40276">
                  <c:v>1.1782540000000001E-5</c:v>
                </c:pt>
                <c:pt idx="40277">
                  <c:v>1.178135E-5</c:v>
                </c:pt>
                <c:pt idx="40278">
                  <c:v>1.178018E-5</c:v>
                </c:pt>
                <c:pt idx="40279">
                  <c:v>1.1779569999999999E-5</c:v>
                </c:pt>
                <c:pt idx="40280">
                  <c:v>1.1778359999999999E-5</c:v>
                </c:pt>
                <c:pt idx="40281">
                  <c:v>1.1777140000000001E-5</c:v>
                </c:pt>
                <c:pt idx="40282">
                  <c:v>1.177592E-5</c:v>
                </c:pt>
                <c:pt idx="40283">
                  <c:v>1.177474E-5</c:v>
                </c:pt>
                <c:pt idx="40284">
                  <c:v>1.1774119999999999E-5</c:v>
                </c:pt>
                <c:pt idx="40285">
                  <c:v>1.17729E-5</c:v>
                </c:pt>
                <c:pt idx="40286">
                  <c:v>1.177168E-5</c:v>
                </c:pt>
                <c:pt idx="40287">
                  <c:v>1.177047E-5</c:v>
                </c:pt>
                <c:pt idx="40288">
                  <c:v>1.1769299999999999E-5</c:v>
                </c:pt>
                <c:pt idx="40289">
                  <c:v>1.176868E-5</c:v>
                </c:pt>
                <c:pt idx="40290">
                  <c:v>1.176747E-5</c:v>
                </c:pt>
                <c:pt idx="40291">
                  <c:v>1.1766249999999999E-5</c:v>
                </c:pt>
                <c:pt idx="40292">
                  <c:v>1.176505E-5</c:v>
                </c:pt>
                <c:pt idx="40293">
                  <c:v>1.1763899999999999E-5</c:v>
                </c:pt>
                <c:pt idx="40294">
                  <c:v>1.1763290000000001E-5</c:v>
                </c:pt>
                <c:pt idx="40295">
                  <c:v>1.1762080000000001E-5</c:v>
                </c:pt>
                <c:pt idx="40296">
                  <c:v>1.176086E-5</c:v>
                </c:pt>
                <c:pt idx="40297">
                  <c:v>1.1759660000000001E-5</c:v>
                </c:pt>
                <c:pt idx="40298">
                  <c:v>1.1758499999999999E-5</c:v>
                </c:pt>
                <c:pt idx="40299">
                  <c:v>1.1757890000000001E-5</c:v>
                </c:pt>
                <c:pt idx="40300">
                  <c:v>1.175667E-5</c:v>
                </c:pt>
                <c:pt idx="40301">
                  <c:v>1.175544E-5</c:v>
                </c:pt>
                <c:pt idx="40302">
                  <c:v>1.175423E-5</c:v>
                </c:pt>
                <c:pt idx="40303">
                  <c:v>1.1753070000000001E-5</c:v>
                </c:pt>
                <c:pt idx="40304">
                  <c:v>1.1752440000000001E-5</c:v>
                </c:pt>
                <c:pt idx="40305">
                  <c:v>1.1751230000000001E-5</c:v>
                </c:pt>
                <c:pt idx="40306">
                  <c:v>1.1749999999999999E-5</c:v>
                </c:pt>
                <c:pt idx="40307">
                  <c:v>1.17488E-5</c:v>
                </c:pt>
                <c:pt idx="40308">
                  <c:v>1.174764E-5</c:v>
                </c:pt>
                <c:pt idx="40309">
                  <c:v>1.1747040000000001E-5</c:v>
                </c:pt>
                <c:pt idx="40310">
                  <c:v>1.174584E-5</c:v>
                </c:pt>
                <c:pt idx="40311">
                  <c:v>1.174464E-5</c:v>
                </c:pt>
                <c:pt idx="40312">
                  <c:v>1.1743439999999999E-5</c:v>
                </c:pt>
                <c:pt idx="40313">
                  <c:v>1.174228E-5</c:v>
                </c:pt>
                <c:pt idx="40314">
                  <c:v>1.174166E-5</c:v>
                </c:pt>
                <c:pt idx="40315">
                  <c:v>1.174045E-5</c:v>
                </c:pt>
                <c:pt idx="40316">
                  <c:v>1.173923E-5</c:v>
                </c:pt>
                <c:pt idx="40317">
                  <c:v>1.1738030000000001E-5</c:v>
                </c:pt>
                <c:pt idx="40318">
                  <c:v>1.173686E-5</c:v>
                </c:pt>
                <c:pt idx="40319">
                  <c:v>1.173623E-5</c:v>
                </c:pt>
                <c:pt idx="40320">
                  <c:v>1.173502E-5</c:v>
                </c:pt>
                <c:pt idx="40321">
                  <c:v>1.173379E-5</c:v>
                </c:pt>
                <c:pt idx="40322">
                  <c:v>1.173258E-5</c:v>
                </c:pt>
                <c:pt idx="40323">
                  <c:v>1.173141E-5</c:v>
                </c:pt>
                <c:pt idx="40324">
                  <c:v>1.1730790000000001E-5</c:v>
                </c:pt>
                <c:pt idx="40325">
                  <c:v>1.172959E-5</c:v>
                </c:pt>
                <c:pt idx="40326">
                  <c:v>1.172838E-5</c:v>
                </c:pt>
                <c:pt idx="40327">
                  <c:v>1.1727189999999999E-5</c:v>
                </c:pt>
                <c:pt idx="40328">
                  <c:v>1.172603E-5</c:v>
                </c:pt>
                <c:pt idx="40329">
                  <c:v>1.172543E-5</c:v>
                </c:pt>
                <c:pt idx="40330">
                  <c:v>1.1724230000000001E-5</c:v>
                </c:pt>
                <c:pt idx="40331">
                  <c:v>1.172301E-5</c:v>
                </c:pt>
                <c:pt idx="40332">
                  <c:v>1.1721809999999999E-5</c:v>
                </c:pt>
                <c:pt idx="40333">
                  <c:v>1.172064E-5</c:v>
                </c:pt>
                <c:pt idx="40334">
                  <c:v>1.1720019999999999E-5</c:v>
                </c:pt>
                <c:pt idx="40335">
                  <c:v>1.1718809999999999E-5</c:v>
                </c:pt>
                <c:pt idx="40336">
                  <c:v>1.171759E-5</c:v>
                </c:pt>
                <c:pt idx="40337">
                  <c:v>1.1716389999999999E-5</c:v>
                </c:pt>
                <c:pt idx="40338">
                  <c:v>1.171521E-5</c:v>
                </c:pt>
                <c:pt idx="40339">
                  <c:v>1.17146E-5</c:v>
                </c:pt>
                <c:pt idx="40340">
                  <c:v>1.171339E-5</c:v>
                </c:pt>
                <c:pt idx="40341">
                  <c:v>1.171218E-5</c:v>
                </c:pt>
                <c:pt idx="40342">
                  <c:v>1.171098E-5</c:v>
                </c:pt>
                <c:pt idx="40343">
                  <c:v>1.170981E-5</c:v>
                </c:pt>
                <c:pt idx="40344">
                  <c:v>1.17092E-5</c:v>
                </c:pt>
                <c:pt idx="40345">
                  <c:v>1.1707980000000001E-5</c:v>
                </c:pt>
                <c:pt idx="40346">
                  <c:v>1.170676E-5</c:v>
                </c:pt>
                <c:pt idx="40347">
                  <c:v>1.1705560000000001E-5</c:v>
                </c:pt>
                <c:pt idx="40348">
                  <c:v>1.170441E-5</c:v>
                </c:pt>
                <c:pt idx="40349">
                  <c:v>1.1703840000000001E-5</c:v>
                </c:pt>
                <c:pt idx="40350">
                  <c:v>1.1702650000000001E-5</c:v>
                </c:pt>
                <c:pt idx="40351">
                  <c:v>1.170146E-5</c:v>
                </c:pt>
                <c:pt idx="40352">
                  <c:v>1.170027E-5</c:v>
                </c:pt>
                <c:pt idx="40353">
                  <c:v>1.169911E-5</c:v>
                </c:pt>
                <c:pt idx="40354">
                  <c:v>1.1698510000000001E-5</c:v>
                </c:pt>
                <c:pt idx="40355">
                  <c:v>1.1697300000000001E-5</c:v>
                </c:pt>
                <c:pt idx="40356">
                  <c:v>1.1696090000000001E-5</c:v>
                </c:pt>
                <c:pt idx="40357">
                  <c:v>1.1694880000000001E-5</c:v>
                </c:pt>
                <c:pt idx="40358">
                  <c:v>1.169371E-5</c:v>
                </c:pt>
                <c:pt idx="40359">
                  <c:v>1.169308E-5</c:v>
                </c:pt>
                <c:pt idx="40360">
                  <c:v>1.169186E-5</c:v>
                </c:pt>
                <c:pt idx="40361">
                  <c:v>1.1690640000000001E-5</c:v>
                </c:pt>
                <c:pt idx="40362">
                  <c:v>1.1689430000000001E-5</c:v>
                </c:pt>
                <c:pt idx="40363">
                  <c:v>1.1688270000000001E-5</c:v>
                </c:pt>
                <c:pt idx="40364">
                  <c:v>1.168768E-5</c:v>
                </c:pt>
                <c:pt idx="40365">
                  <c:v>1.1686479999999999E-5</c:v>
                </c:pt>
                <c:pt idx="40366">
                  <c:v>1.1685290000000001E-5</c:v>
                </c:pt>
                <c:pt idx="40367">
                  <c:v>1.16841E-5</c:v>
                </c:pt>
                <c:pt idx="40368">
                  <c:v>1.168295E-5</c:v>
                </c:pt>
                <c:pt idx="40369">
                  <c:v>1.1682360000000001E-5</c:v>
                </c:pt>
                <c:pt idx="40370">
                  <c:v>1.168116E-5</c:v>
                </c:pt>
                <c:pt idx="40371">
                  <c:v>1.167995E-5</c:v>
                </c:pt>
                <c:pt idx="40372">
                  <c:v>1.1678750000000001E-5</c:v>
                </c:pt>
                <c:pt idx="40373">
                  <c:v>1.16776E-5</c:v>
                </c:pt>
                <c:pt idx="40374">
                  <c:v>1.1677009999999999E-5</c:v>
                </c:pt>
                <c:pt idx="40375">
                  <c:v>1.167581E-5</c:v>
                </c:pt>
                <c:pt idx="40376">
                  <c:v>1.1674610000000001E-5</c:v>
                </c:pt>
                <c:pt idx="40377">
                  <c:v>1.167341E-5</c:v>
                </c:pt>
                <c:pt idx="40378">
                  <c:v>1.167225E-5</c:v>
                </c:pt>
                <c:pt idx="40379">
                  <c:v>1.1671609999999999E-5</c:v>
                </c:pt>
                <c:pt idx="40380">
                  <c:v>1.167039E-5</c:v>
                </c:pt>
                <c:pt idx="40381">
                  <c:v>1.1669160000000001E-5</c:v>
                </c:pt>
                <c:pt idx="40382">
                  <c:v>1.166794E-5</c:v>
                </c:pt>
                <c:pt idx="40383">
                  <c:v>1.166676E-5</c:v>
                </c:pt>
                <c:pt idx="40384">
                  <c:v>1.1666160000000001E-5</c:v>
                </c:pt>
                <c:pt idx="40385">
                  <c:v>1.166496E-5</c:v>
                </c:pt>
                <c:pt idx="40386">
                  <c:v>1.166377E-5</c:v>
                </c:pt>
                <c:pt idx="40387">
                  <c:v>1.1662600000000001E-5</c:v>
                </c:pt>
                <c:pt idx="40388">
                  <c:v>1.1661460000000001E-5</c:v>
                </c:pt>
                <c:pt idx="40389">
                  <c:v>1.1660880000000001E-5</c:v>
                </c:pt>
                <c:pt idx="40390">
                  <c:v>1.1659690000000001E-5</c:v>
                </c:pt>
                <c:pt idx="40391">
                  <c:v>1.1658480000000001E-5</c:v>
                </c:pt>
                <c:pt idx="40392">
                  <c:v>1.165729E-5</c:v>
                </c:pt>
                <c:pt idx="40393">
                  <c:v>1.165613E-5</c:v>
                </c:pt>
                <c:pt idx="40394">
                  <c:v>1.165549E-5</c:v>
                </c:pt>
                <c:pt idx="40395">
                  <c:v>1.165428E-5</c:v>
                </c:pt>
                <c:pt idx="40396">
                  <c:v>1.1653059999999999E-5</c:v>
                </c:pt>
                <c:pt idx="40397">
                  <c:v>1.1651849999999999E-5</c:v>
                </c:pt>
                <c:pt idx="40398">
                  <c:v>1.165067E-5</c:v>
                </c:pt>
                <c:pt idx="40399">
                  <c:v>1.165004E-5</c:v>
                </c:pt>
                <c:pt idx="40400">
                  <c:v>1.164883E-5</c:v>
                </c:pt>
                <c:pt idx="40401">
                  <c:v>1.1647610000000001E-5</c:v>
                </c:pt>
                <c:pt idx="40402">
                  <c:v>1.164641E-5</c:v>
                </c:pt>
                <c:pt idx="40403">
                  <c:v>1.1645260000000001E-5</c:v>
                </c:pt>
                <c:pt idx="40404">
                  <c:v>1.1644680000000001E-5</c:v>
                </c:pt>
                <c:pt idx="40405">
                  <c:v>1.1643490000000001E-5</c:v>
                </c:pt>
                <c:pt idx="40406">
                  <c:v>1.164229E-5</c:v>
                </c:pt>
                <c:pt idx="40407">
                  <c:v>1.1641120000000001E-5</c:v>
                </c:pt>
                <c:pt idx="40408">
                  <c:v>1.163997E-5</c:v>
                </c:pt>
                <c:pt idx="40409">
                  <c:v>1.1638890000000001E-5</c:v>
                </c:pt>
                <c:pt idx="40410">
                  <c:v>1.163839E-5</c:v>
                </c:pt>
                <c:pt idx="40411">
                  <c:v>1.163724E-5</c:v>
                </c:pt>
                <c:pt idx="40412">
                  <c:v>1.163605E-5</c:v>
                </c:pt>
                <c:pt idx="40413">
                  <c:v>1.1634849999999999E-5</c:v>
                </c:pt>
                <c:pt idx="40414">
                  <c:v>1.1633660000000001E-5</c:v>
                </c:pt>
                <c:pt idx="40415">
                  <c:v>1.1632520000000001E-5</c:v>
                </c:pt>
                <c:pt idx="40416">
                  <c:v>1.163191E-5</c:v>
                </c:pt>
                <c:pt idx="40417">
                  <c:v>1.1630709999999999E-5</c:v>
                </c:pt>
                <c:pt idx="40418">
                  <c:v>1.162948E-5</c:v>
                </c:pt>
                <c:pt idx="40419">
                  <c:v>1.162825E-5</c:v>
                </c:pt>
                <c:pt idx="40420">
                  <c:v>1.162706E-5</c:v>
                </c:pt>
                <c:pt idx="40421">
                  <c:v>1.162593E-5</c:v>
                </c:pt>
                <c:pt idx="40422">
                  <c:v>1.1625359999999999E-5</c:v>
                </c:pt>
                <c:pt idx="40423">
                  <c:v>1.1624190000000001E-5</c:v>
                </c:pt>
                <c:pt idx="40424">
                  <c:v>1.1623E-5</c:v>
                </c:pt>
                <c:pt idx="40425">
                  <c:v>1.1621820000000001E-5</c:v>
                </c:pt>
                <c:pt idx="40426">
                  <c:v>1.1620659999999999E-5</c:v>
                </c:pt>
                <c:pt idx="40427">
                  <c:v>1.161956E-5</c:v>
                </c:pt>
                <c:pt idx="40428">
                  <c:v>1.1619039999999999E-5</c:v>
                </c:pt>
                <c:pt idx="40429">
                  <c:v>1.161788E-5</c:v>
                </c:pt>
                <c:pt idx="40430">
                  <c:v>1.161668E-5</c:v>
                </c:pt>
                <c:pt idx="40431">
                  <c:v>1.161549E-5</c:v>
                </c:pt>
                <c:pt idx="40432">
                  <c:v>1.1614310000000001E-5</c:v>
                </c:pt>
                <c:pt idx="40433">
                  <c:v>1.1613179999999999E-5</c:v>
                </c:pt>
                <c:pt idx="40434">
                  <c:v>1.161261E-5</c:v>
                </c:pt>
                <c:pt idx="40435">
                  <c:v>1.1611409999999999E-5</c:v>
                </c:pt>
                <c:pt idx="40436">
                  <c:v>1.1610199999999999E-5</c:v>
                </c:pt>
                <c:pt idx="40437">
                  <c:v>1.1609E-5</c:v>
                </c:pt>
                <c:pt idx="40438">
                  <c:v>1.1607820000000001E-5</c:v>
                </c:pt>
                <c:pt idx="40439">
                  <c:v>1.1606689999999999E-5</c:v>
                </c:pt>
                <c:pt idx="40440">
                  <c:v>1.1606129999999999E-5</c:v>
                </c:pt>
                <c:pt idx="40441">
                  <c:v>1.160495E-5</c:v>
                </c:pt>
                <c:pt idx="40442">
                  <c:v>1.160376E-5</c:v>
                </c:pt>
                <c:pt idx="40443">
                  <c:v>1.1602569999999999E-5</c:v>
                </c:pt>
                <c:pt idx="40444">
                  <c:v>1.16014E-5</c:v>
                </c:pt>
                <c:pt idx="40445">
                  <c:v>1.160028E-5</c:v>
                </c:pt>
                <c:pt idx="40446">
                  <c:v>1.15997E-5</c:v>
                </c:pt>
                <c:pt idx="40447">
                  <c:v>1.1598520000000001E-5</c:v>
                </c:pt>
                <c:pt idx="40448">
                  <c:v>1.159732E-5</c:v>
                </c:pt>
                <c:pt idx="40449">
                  <c:v>1.159612E-5</c:v>
                </c:pt>
                <c:pt idx="40450">
                  <c:v>1.1594960000000001E-5</c:v>
                </c:pt>
                <c:pt idx="40451">
                  <c:v>1.1593829999999999E-5</c:v>
                </c:pt>
                <c:pt idx="40452">
                  <c:v>1.1593269999999999E-5</c:v>
                </c:pt>
                <c:pt idx="40453">
                  <c:v>1.159209E-5</c:v>
                </c:pt>
                <c:pt idx="40454">
                  <c:v>1.159089E-5</c:v>
                </c:pt>
                <c:pt idx="40455">
                  <c:v>1.1589709999999999E-5</c:v>
                </c:pt>
                <c:pt idx="40456">
                  <c:v>1.158856E-5</c:v>
                </c:pt>
                <c:pt idx="40457">
                  <c:v>1.158745E-5</c:v>
                </c:pt>
                <c:pt idx="40458">
                  <c:v>1.158691E-5</c:v>
                </c:pt>
                <c:pt idx="40459">
                  <c:v>1.1585739999999999E-5</c:v>
                </c:pt>
                <c:pt idx="40460">
                  <c:v>1.158454E-5</c:v>
                </c:pt>
                <c:pt idx="40461">
                  <c:v>1.158335E-5</c:v>
                </c:pt>
                <c:pt idx="40462">
                  <c:v>1.1582179999999999E-5</c:v>
                </c:pt>
                <c:pt idx="40463">
                  <c:v>1.1581040000000001E-5</c:v>
                </c:pt>
                <c:pt idx="40464">
                  <c:v>1.1580459999999999E-5</c:v>
                </c:pt>
                <c:pt idx="40465">
                  <c:v>1.157928E-5</c:v>
                </c:pt>
                <c:pt idx="40466">
                  <c:v>1.157808E-5</c:v>
                </c:pt>
                <c:pt idx="40467">
                  <c:v>1.157689E-5</c:v>
                </c:pt>
                <c:pt idx="40468">
                  <c:v>1.1575739999999999E-5</c:v>
                </c:pt>
                <c:pt idx="40469">
                  <c:v>1.1574620000000001E-5</c:v>
                </c:pt>
                <c:pt idx="40470">
                  <c:v>1.1574040000000001E-5</c:v>
                </c:pt>
                <c:pt idx="40471">
                  <c:v>1.157287E-5</c:v>
                </c:pt>
                <c:pt idx="40472">
                  <c:v>1.1571669999999999E-5</c:v>
                </c:pt>
                <c:pt idx="40473">
                  <c:v>1.157047E-5</c:v>
                </c:pt>
                <c:pt idx="40474">
                  <c:v>1.1569299999999999E-5</c:v>
                </c:pt>
                <c:pt idx="40475">
                  <c:v>1.156817E-5</c:v>
                </c:pt>
                <c:pt idx="40476">
                  <c:v>1.1567579999999999E-5</c:v>
                </c:pt>
                <c:pt idx="40477">
                  <c:v>1.1566410000000001E-5</c:v>
                </c:pt>
                <c:pt idx="40478">
                  <c:v>1.156522E-5</c:v>
                </c:pt>
                <c:pt idx="40479">
                  <c:v>1.156405E-5</c:v>
                </c:pt>
                <c:pt idx="40480">
                  <c:v>1.156291E-5</c:v>
                </c:pt>
                <c:pt idx="40481">
                  <c:v>1.15618E-5</c:v>
                </c:pt>
                <c:pt idx="40482">
                  <c:v>1.156124E-5</c:v>
                </c:pt>
                <c:pt idx="40483">
                  <c:v>1.156008E-5</c:v>
                </c:pt>
                <c:pt idx="40484">
                  <c:v>1.155889E-5</c:v>
                </c:pt>
                <c:pt idx="40485">
                  <c:v>1.155771E-5</c:v>
                </c:pt>
                <c:pt idx="40486">
                  <c:v>1.155655E-5</c:v>
                </c:pt>
                <c:pt idx="40487">
                  <c:v>1.1555419999999999E-5</c:v>
                </c:pt>
                <c:pt idx="40488">
                  <c:v>1.155483E-5</c:v>
                </c:pt>
                <c:pt idx="40489">
                  <c:v>1.155364E-5</c:v>
                </c:pt>
                <c:pt idx="40490">
                  <c:v>1.155243E-5</c:v>
                </c:pt>
                <c:pt idx="40491">
                  <c:v>1.155122E-5</c:v>
                </c:pt>
                <c:pt idx="40492">
                  <c:v>1.155005E-5</c:v>
                </c:pt>
                <c:pt idx="40493">
                  <c:v>1.1548929999999999E-5</c:v>
                </c:pt>
                <c:pt idx="40494">
                  <c:v>1.154836E-5</c:v>
                </c:pt>
                <c:pt idx="40495">
                  <c:v>1.1547189999999999E-5</c:v>
                </c:pt>
                <c:pt idx="40496">
                  <c:v>1.1545999999999999E-5</c:v>
                </c:pt>
                <c:pt idx="40497">
                  <c:v>1.154483E-5</c:v>
                </c:pt>
                <c:pt idx="40498">
                  <c:v>1.154369E-5</c:v>
                </c:pt>
                <c:pt idx="40499">
                  <c:v>1.154259E-5</c:v>
                </c:pt>
                <c:pt idx="40500">
                  <c:v>1.1542029999999999E-5</c:v>
                </c:pt>
                <c:pt idx="40501">
                  <c:v>1.154087E-5</c:v>
                </c:pt>
                <c:pt idx="40502">
                  <c:v>1.153969E-5</c:v>
                </c:pt>
                <c:pt idx="40503">
                  <c:v>1.153851E-5</c:v>
                </c:pt>
                <c:pt idx="40504">
                  <c:v>1.153736E-5</c:v>
                </c:pt>
                <c:pt idx="40505">
                  <c:v>1.1536239999999999E-5</c:v>
                </c:pt>
                <c:pt idx="40506">
                  <c:v>1.153562E-5</c:v>
                </c:pt>
                <c:pt idx="40507">
                  <c:v>1.153443E-5</c:v>
                </c:pt>
                <c:pt idx="40508">
                  <c:v>1.153322E-5</c:v>
                </c:pt>
                <c:pt idx="40509">
                  <c:v>1.153201E-5</c:v>
                </c:pt>
                <c:pt idx="40510">
                  <c:v>1.153083E-5</c:v>
                </c:pt>
                <c:pt idx="40511">
                  <c:v>1.1529700000000001E-5</c:v>
                </c:pt>
                <c:pt idx="40512">
                  <c:v>1.1529120000000001E-5</c:v>
                </c:pt>
                <c:pt idx="40513">
                  <c:v>1.152795E-5</c:v>
                </c:pt>
                <c:pt idx="40514">
                  <c:v>1.1526770000000001E-5</c:v>
                </c:pt>
                <c:pt idx="40515">
                  <c:v>1.15256E-5</c:v>
                </c:pt>
                <c:pt idx="40516">
                  <c:v>1.1524470000000001E-5</c:v>
                </c:pt>
                <c:pt idx="40517">
                  <c:v>1.152339E-5</c:v>
                </c:pt>
                <c:pt idx="40518">
                  <c:v>1.1522870000000001E-5</c:v>
                </c:pt>
                <c:pt idx="40519">
                  <c:v>1.1521709999999999E-5</c:v>
                </c:pt>
                <c:pt idx="40520">
                  <c:v>1.1520520000000001E-5</c:v>
                </c:pt>
                <c:pt idx="40521">
                  <c:v>1.1519339999999999E-5</c:v>
                </c:pt>
                <c:pt idx="40522">
                  <c:v>1.1518170000000001E-5</c:v>
                </c:pt>
                <c:pt idx="40523">
                  <c:v>1.1517039999999999E-5</c:v>
                </c:pt>
                <c:pt idx="40524">
                  <c:v>1.151646E-5</c:v>
                </c:pt>
                <c:pt idx="40525">
                  <c:v>1.1515269999999999E-5</c:v>
                </c:pt>
                <c:pt idx="40526">
                  <c:v>1.151407E-5</c:v>
                </c:pt>
                <c:pt idx="40527">
                  <c:v>1.151288E-5</c:v>
                </c:pt>
                <c:pt idx="40528">
                  <c:v>1.1511709999999999E-5</c:v>
                </c:pt>
                <c:pt idx="40529">
                  <c:v>1.1510590000000001E-5</c:v>
                </c:pt>
                <c:pt idx="40530">
                  <c:v>1.1510060000000001E-5</c:v>
                </c:pt>
                <c:pt idx="40531">
                  <c:v>1.150889E-5</c:v>
                </c:pt>
                <c:pt idx="40532">
                  <c:v>1.1507710000000001E-5</c:v>
                </c:pt>
                <c:pt idx="40533">
                  <c:v>1.1506529999999999E-5</c:v>
                </c:pt>
                <c:pt idx="40534">
                  <c:v>1.150538E-5</c:v>
                </c:pt>
                <c:pt idx="40535">
                  <c:v>1.1504270000000001E-5</c:v>
                </c:pt>
                <c:pt idx="40536">
                  <c:v>1.150373E-5</c:v>
                </c:pt>
                <c:pt idx="40537">
                  <c:v>1.1502550000000001E-5</c:v>
                </c:pt>
                <c:pt idx="40538">
                  <c:v>1.1501340000000001E-5</c:v>
                </c:pt>
                <c:pt idx="40539">
                  <c:v>1.150015E-5</c:v>
                </c:pt>
                <c:pt idx="40540">
                  <c:v>1.1498990000000001E-5</c:v>
                </c:pt>
                <c:pt idx="40541">
                  <c:v>1.1497859999999999E-5</c:v>
                </c:pt>
                <c:pt idx="40542">
                  <c:v>1.149733E-5</c:v>
                </c:pt>
                <c:pt idx="40543">
                  <c:v>1.1496160000000001E-5</c:v>
                </c:pt>
                <c:pt idx="40544">
                  <c:v>1.149497E-5</c:v>
                </c:pt>
                <c:pt idx="40545">
                  <c:v>1.149378E-5</c:v>
                </c:pt>
                <c:pt idx="40546">
                  <c:v>1.1492629999999999E-5</c:v>
                </c:pt>
                <c:pt idx="40547">
                  <c:v>1.1491510000000001E-5</c:v>
                </c:pt>
                <c:pt idx="40548">
                  <c:v>1.149095E-5</c:v>
                </c:pt>
                <c:pt idx="40549">
                  <c:v>1.148975E-5</c:v>
                </c:pt>
                <c:pt idx="40550">
                  <c:v>1.148854E-5</c:v>
                </c:pt>
                <c:pt idx="40551">
                  <c:v>1.148734E-5</c:v>
                </c:pt>
                <c:pt idx="40552">
                  <c:v>1.1486160000000001E-5</c:v>
                </c:pt>
                <c:pt idx="40553">
                  <c:v>1.148503E-5</c:v>
                </c:pt>
                <c:pt idx="40554">
                  <c:v>1.148448E-5</c:v>
                </c:pt>
                <c:pt idx="40555">
                  <c:v>1.148331E-5</c:v>
                </c:pt>
                <c:pt idx="40556">
                  <c:v>1.1482119999999999E-5</c:v>
                </c:pt>
                <c:pt idx="40557">
                  <c:v>1.148094E-5</c:v>
                </c:pt>
                <c:pt idx="40558">
                  <c:v>1.1479790000000001E-5</c:v>
                </c:pt>
                <c:pt idx="40559">
                  <c:v>1.1478679999999999E-5</c:v>
                </c:pt>
                <c:pt idx="40560">
                  <c:v>1.147815E-5</c:v>
                </c:pt>
                <c:pt idx="40561">
                  <c:v>1.1476980000000001E-5</c:v>
                </c:pt>
                <c:pt idx="40562">
                  <c:v>1.147578E-5</c:v>
                </c:pt>
                <c:pt idx="40563">
                  <c:v>1.1474580000000001E-5</c:v>
                </c:pt>
                <c:pt idx="40564">
                  <c:v>1.147341E-5</c:v>
                </c:pt>
                <c:pt idx="40565">
                  <c:v>1.1472259999999999E-5</c:v>
                </c:pt>
                <c:pt idx="40566">
                  <c:v>1.147169E-5</c:v>
                </c:pt>
                <c:pt idx="40567">
                  <c:v>1.14705E-5</c:v>
                </c:pt>
                <c:pt idx="40568">
                  <c:v>1.146929E-5</c:v>
                </c:pt>
                <c:pt idx="40569">
                  <c:v>1.14681E-5</c:v>
                </c:pt>
                <c:pt idx="40570">
                  <c:v>1.146694E-5</c:v>
                </c:pt>
                <c:pt idx="40571">
                  <c:v>1.1465840000000001E-5</c:v>
                </c:pt>
                <c:pt idx="40572">
                  <c:v>1.146532E-5</c:v>
                </c:pt>
                <c:pt idx="40573">
                  <c:v>1.1464149999999999E-5</c:v>
                </c:pt>
                <c:pt idx="40574">
                  <c:v>1.1462960000000001E-5</c:v>
                </c:pt>
                <c:pt idx="40575">
                  <c:v>1.1461770000000001E-5</c:v>
                </c:pt>
                <c:pt idx="40576">
                  <c:v>1.1460610000000001E-5</c:v>
                </c:pt>
                <c:pt idx="40577">
                  <c:v>1.1459499999999999E-5</c:v>
                </c:pt>
                <c:pt idx="40578">
                  <c:v>1.145896E-5</c:v>
                </c:pt>
                <c:pt idx="40579">
                  <c:v>1.1457779999999999E-5</c:v>
                </c:pt>
                <c:pt idx="40580">
                  <c:v>1.1456590000000001E-5</c:v>
                </c:pt>
                <c:pt idx="40581">
                  <c:v>1.145542E-5</c:v>
                </c:pt>
                <c:pt idx="40582">
                  <c:v>1.145426E-5</c:v>
                </c:pt>
                <c:pt idx="40583">
                  <c:v>1.1453150000000001E-5</c:v>
                </c:pt>
                <c:pt idx="40584">
                  <c:v>1.145259E-5</c:v>
                </c:pt>
                <c:pt idx="40585">
                  <c:v>1.14514E-5</c:v>
                </c:pt>
                <c:pt idx="40586">
                  <c:v>1.145019E-5</c:v>
                </c:pt>
                <c:pt idx="40587">
                  <c:v>1.1449E-5</c:v>
                </c:pt>
                <c:pt idx="40588">
                  <c:v>1.1447829999999999E-5</c:v>
                </c:pt>
                <c:pt idx="40589">
                  <c:v>1.14467E-5</c:v>
                </c:pt>
                <c:pt idx="40590">
                  <c:v>1.1446150000000001E-5</c:v>
                </c:pt>
                <c:pt idx="40591">
                  <c:v>1.1444969999999999E-5</c:v>
                </c:pt>
                <c:pt idx="40592">
                  <c:v>1.1443780000000001E-5</c:v>
                </c:pt>
                <c:pt idx="40593">
                  <c:v>1.144261E-5</c:v>
                </c:pt>
                <c:pt idx="40594">
                  <c:v>1.144145E-5</c:v>
                </c:pt>
                <c:pt idx="40595">
                  <c:v>1.1440340000000001E-5</c:v>
                </c:pt>
                <c:pt idx="40596">
                  <c:v>1.14398E-5</c:v>
                </c:pt>
                <c:pt idx="40597">
                  <c:v>1.1438620000000001E-5</c:v>
                </c:pt>
                <c:pt idx="40598">
                  <c:v>1.143742E-5</c:v>
                </c:pt>
                <c:pt idx="40599">
                  <c:v>1.1436229999999999E-5</c:v>
                </c:pt>
                <c:pt idx="40600">
                  <c:v>1.143508E-5</c:v>
                </c:pt>
                <c:pt idx="40601">
                  <c:v>1.1433970000000001E-5</c:v>
                </c:pt>
                <c:pt idx="40602">
                  <c:v>1.143346E-5</c:v>
                </c:pt>
                <c:pt idx="40603">
                  <c:v>1.143227E-5</c:v>
                </c:pt>
                <c:pt idx="40604">
                  <c:v>1.1431069999999999E-5</c:v>
                </c:pt>
                <c:pt idx="40605">
                  <c:v>1.142989E-5</c:v>
                </c:pt>
                <c:pt idx="40606">
                  <c:v>1.142875E-5</c:v>
                </c:pt>
                <c:pt idx="40607">
                  <c:v>1.1428769999999999E-5</c:v>
                </c:pt>
                <c:pt idx="40608">
                  <c:v>1.142713E-5</c:v>
                </c:pt>
                <c:pt idx="40609">
                  <c:v>1.142554E-5</c:v>
                </c:pt>
                <c:pt idx="40610">
                  <c:v>1.1424210000000001E-5</c:v>
                </c:pt>
                <c:pt idx="40611">
                  <c:v>1.14226E-5</c:v>
                </c:pt>
                <c:pt idx="40612">
                  <c:v>1.142084E-5</c:v>
                </c:pt>
                <c:pt idx="40613">
                  <c:v>1.141885E-5</c:v>
                </c:pt>
                <c:pt idx="40614">
                  <c:v>1.1416879999999999E-5</c:v>
                </c:pt>
                <c:pt idx="40615">
                  <c:v>1.141505E-5</c:v>
                </c:pt>
                <c:pt idx="40616">
                  <c:v>1.1413609999999999E-5</c:v>
                </c:pt>
                <c:pt idx="40617">
                  <c:v>1.141243E-5</c:v>
                </c:pt>
                <c:pt idx="40618">
                  <c:v>1.141183E-5</c:v>
                </c:pt>
                <c:pt idx="40619">
                  <c:v>1.1411069999999999E-5</c:v>
                </c:pt>
                <c:pt idx="40620">
                  <c:v>1.141071E-5</c:v>
                </c:pt>
                <c:pt idx="40621">
                  <c:v>1.1410070000000001E-5</c:v>
                </c:pt>
                <c:pt idx="40622">
                  <c:v>1.140928E-5</c:v>
                </c:pt>
                <c:pt idx="40623">
                  <c:v>1.140827E-5</c:v>
                </c:pt>
                <c:pt idx="40624">
                  <c:v>1.1407260000000001E-5</c:v>
                </c:pt>
                <c:pt idx="40625">
                  <c:v>1.140602E-5</c:v>
                </c:pt>
                <c:pt idx="40626">
                  <c:v>1.1404599999999999E-5</c:v>
                </c:pt>
                <c:pt idx="40627">
                  <c:v>1.140301E-5</c:v>
                </c:pt>
                <c:pt idx="40628">
                  <c:v>1.140142E-5</c:v>
                </c:pt>
                <c:pt idx="40629">
                  <c:v>1.139998E-5</c:v>
                </c:pt>
                <c:pt idx="40630">
                  <c:v>1.139873E-5</c:v>
                </c:pt>
                <c:pt idx="40631">
                  <c:v>1.139817E-5</c:v>
                </c:pt>
                <c:pt idx="40632">
                  <c:v>1.139754E-5</c:v>
                </c:pt>
                <c:pt idx="40633">
                  <c:v>1.139638E-5</c:v>
                </c:pt>
                <c:pt idx="40634">
                  <c:v>1.139522E-5</c:v>
                </c:pt>
                <c:pt idx="40635">
                  <c:v>1.139408E-5</c:v>
                </c:pt>
                <c:pt idx="40636">
                  <c:v>1.139299E-5</c:v>
                </c:pt>
                <c:pt idx="40637">
                  <c:v>1.139194E-5</c:v>
                </c:pt>
                <c:pt idx="40638">
                  <c:v>1.1390919999999999E-5</c:v>
                </c:pt>
                <c:pt idx="40639">
                  <c:v>1.139045E-5</c:v>
                </c:pt>
                <c:pt idx="40640">
                  <c:v>1.138933E-5</c:v>
                </c:pt>
                <c:pt idx="40641">
                  <c:v>1.138819E-5</c:v>
                </c:pt>
                <c:pt idx="40642">
                  <c:v>1.138706E-5</c:v>
                </c:pt>
                <c:pt idx="40643">
                  <c:v>1.138594E-5</c:v>
                </c:pt>
                <c:pt idx="40644">
                  <c:v>1.1384839999999999E-5</c:v>
                </c:pt>
                <c:pt idx="40645">
                  <c:v>1.138424E-5</c:v>
                </c:pt>
                <c:pt idx="40646">
                  <c:v>1.138304E-5</c:v>
                </c:pt>
                <c:pt idx="40647">
                  <c:v>1.138182E-5</c:v>
                </c:pt>
                <c:pt idx="40648">
                  <c:v>1.138062E-5</c:v>
                </c:pt>
                <c:pt idx="40649">
                  <c:v>1.137945E-5</c:v>
                </c:pt>
                <c:pt idx="40650">
                  <c:v>1.1378300000000001E-5</c:v>
                </c:pt>
                <c:pt idx="40651">
                  <c:v>1.1377670000000001E-5</c:v>
                </c:pt>
                <c:pt idx="40652">
                  <c:v>1.1376459999999999E-5</c:v>
                </c:pt>
                <c:pt idx="40653">
                  <c:v>1.1375249999999999E-5</c:v>
                </c:pt>
                <c:pt idx="40654">
                  <c:v>1.137407E-5</c:v>
                </c:pt>
                <c:pt idx="40655">
                  <c:v>1.137293E-5</c:v>
                </c:pt>
                <c:pt idx="40656">
                  <c:v>1.137185E-5</c:v>
                </c:pt>
                <c:pt idx="40657">
                  <c:v>1.137134E-5</c:v>
                </c:pt>
                <c:pt idx="40658">
                  <c:v>1.13702E-5</c:v>
                </c:pt>
                <c:pt idx="40659">
                  <c:v>1.136906E-5</c:v>
                </c:pt>
                <c:pt idx="40660">
                  <c:v>1.1367939999999999E-5</c:v>
                </c:pt>
                <c:pt idx="40661">
                  <c:v>1.1366849999999999E-5</c:v>
                </c:pt>
                <c:pt idx="40662">
                  <c:v>1.1365800000000001E-5</c:v>
                </c:pt>
                <c:pt idx="40663">
                  <c:v>1.136529E-5</c:v>
                </c:pt>
                <c:pt idx="40664">
                  <c:v>1.1364159999999999E-5</c:v>
                </c:pt>
                <c:pt idx="40665">
                  <c:v>1.1362999999999999E-5</c:v>
                </c:pt>
                <c:pt idx="40666">
                  <c:v>1.136185E-5</c:v>
                </c:pt>
                <c:pt idx="40667">
                  <c:v>1.136071E-5</c:v>
                </c:pt>
                <c:pt idx="40668">
                  <c:v>1.135959E-5</c:v>
                </c:pt>
                <c:pt idx="40669">
                  <c:v>1.1358979999999999E-5</c:v>
                </c:pt>
                <c:pt idx="40670">
                  <c:v>1.13578E-5</c:v>
                </c:pt>
                <c:pt idx="40671">
                  <c:v>1.1356600000000001E-5</c:v>
                </c:pt>
                <c:pt idx="40672">
                  <c:v>1.135543E-5</c:v>
                </c:pt>
                <c:pt idx="40673">
                  <c:v>1.135431E-5</c:v>
                </c:pt>
                <c:pt idx="40674">
                  <c:v>1.1353239999999999E-5</c:v>
                </c:pt>
                <c:pt idx="40675">
                  <c:v>1.135272E-5</c:v>
                </c:pt>
                <c:pt idx="40676">
                  <c:v>1.135158E-5</c:v>
                </c:pt>
                <c:pt idx="40677">
                  <c:v>1.135044E-5</c:v>
                </c:pt>
                <c:pt idx="40678">
                  <c:v>1.134932E-5</c:v>
                </c:pt>
                <c:pt idx="40679">
                  <c:v>1.134823E-5</c:v>
                </c:pt>
                <c:pt idx="40680">
                  <c:v>1.1347159999999999E-5</c:v>
                </c:pt>
                <c:pt idx="40681">
                  <c:v>1.134659E-5</c:v>
                </c:pt>
                <c:pt idx="40682">
                  <c:v>1.1345439999999999E-5</c:v>
                </c:pt>
                <c:pt idx="40683">
                  <c:v>1.134427E-5</c:v>
                </c:pt>
                <c:pt idx="40684">
                  <c:v>1.134312E-5</c:v>
                </c:pt>
                <c:pt idx="40685">
                  <c:v>1.1342000000000001E-5</c:v>
                </c:pt>
                <c:pt idx="40686">
                  <c:v>1.134092E-5</c:v>
                </c:pt>
                <c:pt idx="40687">
                  <c:v>1.134036E-5</c:v>
                </c:pt>
                <c:pt idx="40688">
                  <c:v>1.1339190000000001E-5</c:v>
                </c:pt>
                <c:pt idx="40689">
                  <c:v>1.1338000000000001E-5</c:v>
                </c:pt>
                <c:pt idx="40690">
                  <c:v>1.1336840000000001E-5</c:v>
                </c:pt>
                <c:pt idx="40691">
                  <c:v>1.133572E-5</c:v>
                </c:pt>
                <c:pt idx="40692">
                  <c:v>1.133465E-5</c:v>
                </c:pt>
                <c:pt idx="40693">
                  <c:v>1.133416E-5</c:v>
                </c:pt>
                <c:pt idx="40694">
                  <c:v>1.1333019999999999E-5</c:v>
                </c:pt>
                <c:pt idx="40695">
                  <c:v>1.1331879999999999E-5</c:v>
                </c:pt>
                <c:pt idx="40696">
                  <c:v>1.1330760000000001E-5</c:v>
                </c:pt>
                <c:pt idx="40697">
                  <c:v>1.132968E-5</c:v>
                </c:pt>
                <c:pt idx="40698">
                  <c:v>1.1328630000000001E-5</c:v>
                </c:pt>
                <c:pt idx="40699">
                  <c:v>1.1327619999999999E-5</c:v>
                </c:pt>
                <c:pt idx="40700">
                  <c:v>1.1327179999999999E-5</c:v>
                </c:pt>
                <c:pt idx="40701">
                  <c:v>1.1326040000000001E-5</c:v>
                </c:pt>
                <c:pt idx="40702">
                  <c:v>1.132487E-5</c:v>
                </c:pt>
                <c:pt idx="40703">
                  <c:v>1.13237E-5</c:v>
                </c:pt>
                <c:pt idx="40704">
                  <c:v>1.132257E-5</c:v>
                </c:pt>
                <c:pt idx="40705">
                  <c:v>1.1321460000000001E-5</c:v>
                </c:pt>
                <c:pt idx="40706">
                  <c:v>1.132041E-5</c:v>
                </c:pt>
                <c:pt idx="40707">
                  <c:v>1.13199E-5</c:v>
                </c:pt>
                <c:pt idx="40708">
                  <c:v>1.131874E-5</c:v>
                </c:pt>
                <c:pt idx="40709">
                  <c:v>1.131755E-5</c:v>
                </c:pt>
                <c:pt idx="40710">
                  <c:v>1.131639E-5</c:v>
                </c:pt>
                <c:pt idx="40711">
                  <c:v>1.131526E-5</c:v>
                </c:pt>
                <c:pt idx="40712">
                  <c:v>1.131419E-5</c:v>
                </c:pt>
                <c:pt idx="40713">
                  <c:v>1.131317E-5</c:v>
                </c:pt>
                <c:pt idx="40714">
                  <c:v>1.1312749999999999E-5</c:v>
                </c:pt>
                <c:pt idx="40715">
                  <c:v>1.1311630000000001E-5</c:v>
                </c:pt>
                <c:pt idx="40716">
                  <c:v>1.1310490000000001E-5</c:v>
                </c:pt>
                <c:pt idx="40717">
                  <c:v>1.130935E-5</c:v>
                </c:pt>
                <c:pt idx="40718">
                  <c:v>1.1308240000000001E-5</c:v>
                </c:pt>
                <c:pt idx="40719">
                  <c:v>1.130716E-5</c:v>
                </c:pt>
                <c:pt idx="40720">
                  <c:v>1.1306110000000001E-5</c:v>
                </c:pt>
                <c:pt idx="40721">
                  <c:v>1.130564E-5</c:v>
                </c:pt>
                <c:pt idx="40722">
                  <c:v>1.13045E-5</c:v>
                </c:pt>
                <c:pt idx="40723">
                  <c:v>1.1303329999999999E-5</c:v>
                </c:pt>
                <c:pt idx="40724">
                  <c:v>1.130218E-5</c:v>
                </c:pt>
                <c:pt idx="40725">
                  <c:v>1.130106E-5</c:v>
                </c:pt>
                <c:pt idx="40726">
                  <c:v>1.129999E-5</c:v>
                </c:pt>
                <c:pt idx="40727">
                  <c:v>1.129895E-5</c:v>
                </c:pt>
                <c:pt idx="40728">
                  <c:v>1.129849E-5</c:v>
                </c:pt>
                <c:pt idx="40729">
                  <c:v>1.129734E-5</c:v>
                </c:pt>
                <c:pt idx="40730">
                  <c:v>1.129617E-5</c:v>
                </c:pt>
                <c:pt idx="40731">
                  <c:v>1.129501E-5</c:v>
                </c:pt>
                <c:pt idx="40732">
                  <c:v>1.1293880000000001E-5</c:v>
                </c:pt>
                <c:pt idx="40733">
                  <c:v>1.1292790000000001E-5</c:v>
                </c:pt>
                <c:pt idx="40734">
                  <c:v>1.1291750000000001E-5</c:v>
                </c:pt>
                <c:pt idx="40735">
                  <c:v>1.129133E-5</c:v>
                </c:pt>
                <c:pt idx="40736">
                  <c:v>1.1290200000000001E-5</c:v>
                </c:pt>
                <c:pt idx="40737">
                  <c:v>1.128905E-5</c:v>
                </c:pt>
                <c:pt idx="40738">
                  <c:v>1.1287920000000001E-5</c:v>
                </c:pt>
                <c:pt idx="40739">
                  <c:v>1.128682E-5</c:v>
                </c:pt>
                <c:pt idx="40740">
                  <c:v>1.1285769999999999E-5</c:v>
                </c:pt>
                <c:pt idx="40741">
                  <c:v>1.1284750000000001E-5</c:v>
                </c:pt>
                <c:pt idx="40742">
                  <c:v>1.128431E-5</c:v>
                </c:pt>
                <c:pt idx="40743">
                  <c:v>1.128316E-5</c:v>
                </c:pt>
                <c:pt idx="40744">
                  <c:v>1.1281990000000001E-5</c:v>
                </c:pt>
                <c:pt idx="40745">
                  <c:v>1.128082E-5</c:v>
                </c:pt>
                <c:pt idx="40746">
                  <c:v>1.1279690000000001E-5</c:v>
                </c:pt>
                <c:pt idx="40747">
                  <c:v>1.127861E-5</c:v>
                </c:pt>
                <c:pt idx="40748">
                  <c:v>1.127757E-5</c:v>
                </c:pt>
                <c:pt idx="40749">
                  <c:v>1.1277120000000001E-5</c:v>
                </c:pt>
                <c:pt idx="40750">
                  <c:v>1.1275989999999999E-5</c:v>
                </c:pt>
                <c:pt idx="40751">
                  <c:v>1.127483E-5</c:v>
                </c:pt>
                <c:pt idx="40752">
                  <c:v>1.127368E-5</c:v>
                </c:pt>
                <c:pt idx="40753">
                  <c:v>1.127256E-5</c:v>
                </c:pt>
                <c:pt idx="40754">
                  <c:v>1.1271480000000001E-5</c:v>
                </c:pt>
                <c:pt idx="40755">
                  <c:v>1.127043E-5</c:v>
                </c:pt>
                <c:pt idx="40756">
                  <c:v>1.1269959999999999E-5</c:v>
                </c:pt>
                <c:pt idx="40757">
                  <c:v>1.126883E-5</c:v>
                </c:pt>
                <c:pt idx="40758">
                  <c:v>1.1267679999999999E-5</c:v>
                </c:pt>
                <c:pt idx="40759">
                  <c:v>1.126656E-5</c:v>
                </c:pt>
                <c:pt idx="40760">
                  <c:v>1.126546E-5</c:v>
                </c:pt>
                <c:pt idx="40761">
                  <c:v>1.126442E-5</c:v>
                </c:pt>
                <c:pt idx="40762">
                  <c:v>1.126341E-5</c:v>
                </c:pt>
                <c:pt idx="40763">
                  <c:v>1.126292E-5</c:v>
                </c:pt>
                <c:pt idx="40764">
                  <c:v>1.1261799999999999E-5</c:v>
                </c:pt>
                <c:pt idx="40765">
                  <c:v>1.1260659999999999E-5</c:v>
                </c:pt>
                <c:pt idx="40766">
                  <c:v>1.125951E-5</c:v>
                </c:pt>
                <c:pt idx="40767">
                  <c:v>1.125839E-5</c:v>
                </c:pt>
                <c:pt idx="40768">
                  <c:v>1.12573E-5</c:v>
                </c:pt>
                <c:pt idx="40769">
                  <c:v>1.125626E-5</c:v>
                </c:pt>
                <c:pt idx="40770">
                  <c:v>1.1255740000000001E-5</c:v>
                </c:pt>
                <c:pt idx="40771">
                  <c:v>1.125461E-5</c:v>
                </c:pt>
                <c:pt idx="40772">
                  <c:v>1.125345E-5</c:v>
                </c:pt>
                <c:pt idx="40773">
                  <c:v>1.125229E-5</c:v>
                </c:pt>
                <c:pt idx="40774">
                  <c:v>1.1251160000000001E-5</c:v>
                </c:pt>
                <c:pt idx="40775">
                  <c:v>1.125006E-5</c:v>
                </c:pt>
                <c:pt idx="40776">
                  <c:v>1.1249009999999999E-5</c:v>
                </c:pt>
                <c:pt idx="40777">
                  <c:v>1.124853E-5</c:v>
                </c:pt>
                <c:pt idx="40778">
                  <c:v>1.124742E-5</c:v>
                </c:pt>
                <c:pt idx="40779">
                  <c:v>1.1246299999999999E-5</c:v>
                </c:pt>
                <c:pt idx="40780">
                  <c:v>1.1245180000000001E-5</c:v>
                </c:pt>
                <c:pt idx="40781">
                  <c:v>1.124411E-5</c:v>
                </c:pt>
                <c:pt idx="40782">
                  <c:v>1.124306E-5</c:v>
                </c:pt>
                <c:pt idx="40783">
                  <c:v>1.124205E-5</c:v>
                </c:pt>
                <c:pt idx="40784">
                  <c:v>1.1241570000000001E-5</c:v>
                </c:pt>
                <c:pt idx="40785">
                  <c:v>1.124045E-5</c:v>
                </c:pt>
                <c:pt idx="40786">
                  <c:v>1.1239299999999999E-5</c:v>
                </c:pt>
                <c:pt idx="40787">
                  <c:v>1.123817E-5</c:v>
                </c:pt>
                <c:pt idx="40788">
                  <c:v>1.1237049999999999E-5</c:v>
                </c:pt>
                <c:pt idx="40789">
                  <c:v>1.123597E-5</c:v>
                </c:pt>
                <c:pt idx="40790">
                  <c:v>1.123493E-5</c:v>
                </c:pt>
                <c:pt idx="40791">
                  <c:v>1.123442E-5</c:v>
                </c:pt>
                <c:pt idx="40792">
                  <c:v>1.123328E-5</c:v>
                </c:pt>
                <c:pt idx="40793">
                  <c:v>1.1232130000000001E-5</c:v>
                </c:pt>
                <c:pt idx="40794">
                  <c:v>1.123098E-5</c:v>
                </c:pt>
                <c:pt idx="40795">
                  <c:v>1.122987E-5</c:v>
                </c:pt>
                <c:pt idx="40796">
                  <c:v>1.12288E-5</c:v>
                </c:pt>
                <c:pt idx="40797">
                  <c:v>1.122778E-5</c:v>
                </c:pt>
                <c:pt idx="40798">
                  <c:v>1.12273E-5</c:v>
                </c:pt>
                <c:pt idx="40799">
                  <c:v>1.122619E-5</c:v>
                </c:pt>
                <c:pt idx="40800">
                  <c:v>1.122505E-5</c:v>
                </c:pt>
                <c:pt idx="40801">
                  <c:v>1.1223920000000001E-5</c:v>
                </c:pt>
                <c:pt idx="40802">
                  <c:v>1.122282E-5</c:v>
                </c:pt>
                <c:pt idx="40803">
                  <c:v>1.1221740000000001E-5</c:v>
                </c:pt>
                <c:pt idx="40804">
                  <c:v>1.122069E-5</c:v>
                </c:pt>
                <c:pt idx="40805">
                  <c:v>1.1220190000000001E-5</c:v>
                </c:pt>
                <c:pt idx="40806">
                  <c:v>1.121904E-5</c:v>
                </c:pt>
                <c:pt idx="40807">
                  <c:v>1.121788E-5</c:v>
                </c:pt>
                <c:pt idx="40808">
                  <c:v>1.121674E-5</c:v>
                </c:pt>
                <c:pt idx="40809">
                  <c:v>1.121565E-5</c:v>
                </c:pt>
                <c:pt idx="40810">
                  <c:v>1.1214599999999999E-5</c:v>
                </c:pt>
                <c:pt idx="40811">
                  <c:v>1.1213580000000001E-5</c:v>
                </c:pt>
                <c:pt idx="40812">
                  <c:v>1.121313E-5</c:v>
                </c:pt>
                <c:pt idx="40813">
                  <c:v>1.1212009999999999E-5</c:v>
                </c:pt>
                <c:pt idx="40814">
                  <c:v>1.121086E-5</c:v>
                </c:pt>
                <c:pt idx="40815">
                  <c:v>1.1209709999999999E-5</c:v>
                </c:pt>
                <c:pt idx="40816">
                  <c:v>1.12086E-5</c:v>
                </c:pt>
                <c:pt idx="40817">
                  <c:v>1.120752E-5</c:v>
                </c:pt>
                <c:pt idx="40818">
                  <c:v>1.12065E-5</c:v>
                </c:pt>
                <c:pt idx="40819">
                  <c:v>1.120602E-5</c:v>
                </c:pt>
                <c:pt idx="40820">
                  <c:v>1.1204889999999999E-5</c:v>
                </c:pt>
                <c:pt idx="40821">
                  <c:v>1.120374E-5</c:v>
                </c:pt>
                <c:pt idx="40822">
                  <c:v>1.12026E-5</c:v>
                </c:pt>
                <c:pt idx="40823">
                  <c:v>1.1201499999999999E-5</c:v>
                </c:pt>
                <c:pt idx="40824">
                  <c:v>1.120044E-5</c:v>
                </c:pt>
                <c:pt idx="40825">
                  <c:v>1.119943E-5</c:v>
                </c:pt>
                <c:pt idx="40826">
                  <c:v>1.119894E-5</c:v>
                </c:pt>
                <c:pt idx="40827">
                  <c:v>1.1197819999999999E-5</c:v>
                </c:pt>
                <c:pt idx="40828">
                  <c:v>1.119667E-5</c:v>
                </c:pt>
                <c:pt idx="40829">
                  <c:v>1.1195519999999999E-5</c:v>
                </c:pt>
                <c:pt idx="40830">
                  <c:v>1.1194400000000001E-5</c:v>
                </c:pt>
                <c:pt idx="40831">
                  <c:v>1.119332E-5</c:v>
                </c:pt>
                <c:pt idx="40832">
                  <c:v>1.119228E-5</c:v>
                </c:pt>
                <c:pt idx="40833">
                  <c:v>1.119177E-5</c:v>
                </c:pt>
                <c:pt idx="40834">
                  <c:v>1.1190649999999999E-5</c:v>
                </c:pt>
                <c:pt idx="40835">
                  <c:v>1.1189509999999999E-5</c:v>
                </c:pt>
                <c:pt idx="40836">
                  <c:v>1.118838E-5</c:v>
                </c:pt>
                <c:pt idx="40837">
                  <c:v>1.1187280000000001E-5</c:v>
                </c:pt>
                <c:pt idx="40838">
                  <c:v>1.118623E-5</c:v>
                </c:pt>
                <c:pt idx="40839">
                  <c:v>1.1185199999999999E-5</c:v>
                </c:pt>
                <c:pt idx="40840">
                  <c:v>1.118473E-5</c:v>
                </c:pt>
                <c:pt idx="40841">
                  <c:v>1.1183620000000001E-5</c:v>
                </c:pt>
                <c:pt idx="40842">
                  <c:v>1.118248E-5</c:v>
                </c:pt>
                <c:pt idx="40843">
                  <c:v>1.1181349999999999E-5</c:v>
                </c:pt>
                <c:pt idx="40844">
                  <c:v>1.118024E-5</c:v>
                </c:pt>
                <c:pt idx="40845">
                  <c:v>1.117916E-5</c:v>
                </c:pt>
                <c:pt idx="40846">
                  <c:v>1.1178100000000001E-5</c:v>
                </c:pt>
                <c:pt idx="40847">
                  <c:v>1.1177619999999999E-5</c:v>
                </c:pt>
                <c:pt idx="40848">
                  <c:v>1.117649E-5</c:v>
                </c:pt>
                <c:pt idx="40849">
                  <c:v>1.117535E-5</c:v>
                </c:pt>
                <c:pt idx="40850">
                  <c:v>1.117422E-5</c:v>
                </c:pt>
                <c:pt idx="40851">
                  <c:v>1.117313E-5</c:v>
                </c:pt>
                <c:pt idx="40852">
                  <c:v>1.1172070000000001E-5</c:v>
                </c:pt>
                <c:pt idx="40853">
                  <c:v>1.117107E-5</c:v>
                </c:pt>
                <c:pt idx="40854">
                  <c:v>1.1170620000000001E-5</c:v>
                </c:pt>
                <c:pt idx="40855">
                  <c:v>1.1169509999999999E-5</c:v>
                </c:pt>
                <c:pt idx="40856">
                  <c:v>1.116836E-5</c:v>
                </c:pt>
                <c:pt idx="40857">
                  <c:v>1.1167209999999999E-5</c:v>
                </c:pt>
                <c:pt idx="40858">
                  <c:v>1.11661E-5</c:v>
                </c:pt>
                <c:pt idx="40859">
                  <c:v>1.1165029999999999E-5</c:v>
                </c:pt>
                <c:pt idx="40860">
                  <c:v>1.1164E-5</c:v>
                </c:pt>
                <c:pt idx="40861">
                  <c:v>1.1162990000000001E-5</c:v>
                </c:pt>
                <c:pt idx="40862">
                  <c:v>1.1162559999999999E-5</c:v>
                </c:pt>
                <c:pt idx="40863">
                  <c:v>1.116145E-5</c:v>
                </c:pt>
                <c:pt idx="40864">
                  <c:v>1.116031E-5</c:v>
                </c:pt>
                <c:pt idx="40865">
                  <c:v>1.1159169999999999E-5</c:v>
                </c:pt>
                <c:pt idx="40866">
                  <c:v>1.115807E-5</c:v>
                </c:pt>
                <c:pt idx="40867">
                  <c:v>1.1157E-5</c:v>
                </c:pt>
                <c:pt idx="40868">
                  <c:v>1.115598E-5</c:v>
                </c:pt>
                <c:pt idx="40869">
                  <c:v>1.1155000000000001E-5</c:v>
                </c:pt>
                <c:pt idx="40870">
                  <c:v>1.115456E-5</c:v>
                </c:pt>
                <c:pt idx="40871">
                  <c:v>1.1153429999999999E-5</c:v>
                </c:pt>
                <c:pt idx="40872">
                  <c:v>1.115228E-5</c:v>
                </c:pt>
                <c:pt idx="40873">
                  <c:v>1.115114E-5</c:v>
                </c:pt>
                <c:pt idx="40874">
                  <c:v>1.115002E-5</c:v>
                </c:pt>
                <c:pt idx="40875">
                  <c:v>1.114894E-5</c:v>
                </c:pt>
                <c:pt idx="40876">
                  <c:v>1.1147909999999999E-5</c:v>
                </c:pt>
                <c:pt idx="40877">
                  <c:v>1.11469E-5</c:v>
                </c:pt>
                <c:pt idx="40878">
                  <c:v>1.114647E-5</c:v>
                </c:pt>
                <c:pt idx="40879">
                  <c:v>1.1145360000000001E-5</c:v>
                </c:pt>
                <c:pt idx="40880">
                  <c:v>1.114421E-5</c:v>
                </c:pt>
                <c:pt idx="40881">
                  <c:v>1.1143060000000001E-5</c:v>
                </c:pt>
                <c:pt idx="40882">
                  <c:v>1.1141949999999999E-5</c:v>
                </c:pt>
                <c:pt idx="40883">
                  <c:v>1.1140880000000001E-5</c:v>
                </c:pt>
                <c:pt idx="40884">
                  <c:v>1.1139840000000001E-5</c:v>
                </c:pt>
                <c:pt idx="40885">
                  <c:v>1.113884E-5</c:v>
                </c:pt>
                <c:pt idx="40886">
                  <c:v>1.1138410000000001E-5</c:v>
                </c:pt>
                <c:pt idx="40887">
                  <c:v>1.1137299999999999E-5</c:v>
                </c:pt>
                <c:pt idx="40888">
                  <c:v>1.1136160000000001E-5</c:v>
                </c:pt>
                <c:pt idx="40889">
                  <c:v>1.1135020000000001E-5</c:v>
                </c:pt>
                <c:pt idx="40890">
                  <c:v>1.113392E-5</c:v>
                </c:pt>
                <c:pt idx="40891">
                  <c:v>1.113283E-5</c:v>
                </c:pt>
                <c:pt idx="40892">
                  <c:v>1.1131800000000001E-5</c:v>
                </c:pt>
                <c:pt idx="40893">
                  <c:v>1.11308E-5</c:v>
                </c:pt>
                <c:pt idx="40894">
                  <c:v>1.1130349999999999E-5</c:v>
                </c:pt>
                <c:pt idx="40895">
                  <c:v>1.1129230000000001E-5</c:v>
                </c:pt>
                <c:pt idx="40896">
                  <c:v>1.1128099999999999E-5</c:v>
                </c:pt>
                <c:pt idx="40897">
                  <c:v>1.112697E-5</c:v>
                </c:pt>
                <c:pt idx="40898">
                  <c:v>1.1125869999999999E-5</c:v>
                </c:pt>
                <c:pt idx="40899">
                  <c:v>1.112482E-5</c:v>
                </c:pt>
                <c:pt idx="40900">
                  <c:v>1.1123810000000001E-5</c:v>
                </c:pt>
                <c:pt idx="40901">
                  <c:v>1.112281E-5</c:v>
                </c:pt>
                <c:pt idx="40902">
                  <c:v>1.112234E-5</c:v>
                </c:pt>
                <c:pt idx="40903">
                  <c:v>1.1121219999999999E-5</c:v>
                </c:pt>
                <c:pt idx="40904">
                  <c:v>1.1120059999999999E-5</c:v>
                </c:pt>
                <c:pt idx="40905">
                  <c:v>1.111891E-5</c:v>
                </c:pt>
                <c:pt idx="40906">
                  <c:v>1.1117780000000001E-5</c:v>
                </c:pt>
                <c:pt idx="40907">
                  <c:v>1.11167E-5</c:v>
                </c:pt>
                <c:pt idx="40908">
                  <c:v>1.111568E-5</c:v>
                </c:pt>
                <c:pt idx="40909">
                  <c:v>1.111469E-5</c:v>
                </c:pt>
                <c:pt idx="40910">
                  <c:v>1.111428E-5</c:v>
                </c:pt>
                <c:pt idx="40911">
                  <c:v>1.1113179999999999E-5</c:v>
                </c:pt>
                <c:pt idx="40912">
                  <c:v>1.1112069999999999E-5</c:v>
                </c:pt>
                <c:pt idx="40913">
                  <c:v>1.1110950000000001E-5</c:v>
                </c:pt>
                <c:pt idx="40914">
                  <c:v>1.1109860000000001E-5</c:v>
                </c:pt>
                <c:pt idx="40915">
                  <c:v>1.110879E-5</c:v>
                </c:pt>
                <c:pt idx="40916">
                  <c:v>1.1107779999999999E-5</c:v>
                </c:pt>
                <c:pt idx="40917">
                  <c:v>1.110677E-5</c:v>
                </c:pt>
                <c:pt idx="40918">
                  <c:v>1.110631E-5</c:v>
                </c:pt>
                <c:pt idx="40919">
                  <c:v>1.110518E-5</c:v>
                </c:pt>
                <c:pt idx="40920">
                  <c:v>1.1104029999999999E-5</c:v>
                </c:pt>
                <c:pt idx="40921">
                  <c:v>1.110288E-5</c:v>
                </c:pt>
                <c:pt idx="40922">
                  <c:v>1.1101770000000001E-5</c:v>
                </c:pt>
                <c:pt idx="40923">
                  <c:v>1.11007E-5</c:v>
                </c:pt>
                <c:pt idx="40924">
                  <c:v>1.1099690000000001E-5</c:v>
                </c:pt>
                <c:pt idx="40925">
                  <c:v>1.109871E-5</c:v>
                </c:pt>
                <c:pt idx="40926">
                  <c:v>1.1098289999999999E-5</c:v>
                </c:pt>
                <c:pt idx="40927">
                  <c:v>1.109718E-5</c:v>
                </c:pt>
                <c:pt idx="40928">
                  <c:v>1.109605E-5</c:v>
                </c:pt>
                <c:pt idx="40929">
                  <c:v>1.1094920000000001E-5</c:v>
                </c:pt>
                <c:pt idx="40930">
                  <c:v>1.1093809999999999E-5</c:v>
                </c:pt>
                <c:pt idx="40931">
                  <c:v>1.1092719999999999E-5</c:v>
                </c:pt>
                <c:pt idx="40932">
                  <c:v>1.109169E-5</c:v>
                </c:pt>
                <c:pt idx="40933">
                  <c:v>1.109067E-5</c:v>
                </c:pt>
                <c:pt idx="40934">
                  <c:v>1.109024E-5</c:v>
                </c:pt>
                <c:pt idx="40935">
                  <c:v>1.1089109999999999E-5</c:v>
                </c:pt>
                <c:pt idx="40936">
                  <c:v>1.108798E-5</c:v>
                </c:pt>
                <c:pt idx="40937">
                  <c:v>1.108685E-5</c:v>
                </c:pt>
                <c:pt idx="40938">
                  <c:v>1.108575E-5</c:v>
                </c:pt>
                <c:pt idx="40939">
                  <c:v>1.108469E-5</c:v>
                </c:pt>
                <c:pt idx="40940">
                  <c:v>1.108367E-5</c:v>
                </c:pt>
                <c:pt idx="40941">
                  <c:v>1.1082690000000001E-5</c:v>
                </c:pt>
                <c:pt idx="40942">
                  <c:v>1.1082279999999999E-5</c:v>
                </c:pt>
                <c:pt idx="40943">
                  <c:v>1.1081169999999999E-5</c:v>
                </c:pt>
                <c:pt idx="40944">
                  <c:v>1.108004E-5</c:v>
                </c:pt>
                <c:pt idx="40945">
                  <c:v>1.10789E-5</c:v>
                </c:pt>
                <c:pt idx="40946">
                  <c:v>1.107779E-5</c:v>
                </c:pt>
                <c:pt idx="40947">
                  <c:v>1.1076709999999999E-5</c:v>
                </c:pt>
                <c:pt idx="40948">
                  <c:v>1.107568E-5</c:v>
                </c:pt>
                <c:pt idx="40949">
                  <c:v>1.1074679999999999E-5</c:v>
                </c:pt>
                <c:pt idx="40950">
                  <c:v>1.1074239999999999E-5</c:v>
                </c:pt>
                <c:pt idx="40951">
                  <c:v>1.107312E-5</c:v>
                </c:pt>
                <c:pt idx="40952">
                  <c:v>1.107198E-5</c:v>
                </c:pt>
                <c:pt idx="40953">
                  <c:v>1.1070849999999999E-5</c:v>
                </c:pt>
                <c:pt idx="40954">
                  <c:v>1.106975E-5</c:v>
                </c:pt>
                <c:pt idx="40955">
                  <c:v>1.106868E-5</c:v>
                </c:pt>
                <c:pt idx="40956">
                  <c:v>1.1067650000000001E-5</c:v>
                </c:pt>
                <c:pt idx="40957">
                  <c:v>1.106667E-5</c:v>
                </c:pt>
                <c:pt idx="40958">
                  <c:v>1.1066249999999999E-5</c:v>
                </c:pt>
                <c:pt idx="40959">
                  <c:v>1.106515E-5</c:v>
                </c:pt>
                <c:pt idx="40960">
                  <c:v>1.1064020000000001E-5</c:v>
                </c:pt>
                <c:pt idx="40961">
                  <c:v>1.106289E-5</c:v>
                </c:pt>
                <c:pt idx="40962">
                  <c:v>1.1061769999999999E-5</c:v>
                </c:pt>
                <c:pt idx="40963">
                  <c:v>1.106069E-5</c:v>
                </c:pt>
                <c:pt idx="40964">
                  <c:v>1.105965E-5</c:v>
                </c:pt>
                <c:pt idx="40965">
                  <c:v>1.1058640000000001E-5</c:v>
                </c:pt>
                <c:pt idx="40966">
                  <c:v>1.105822E-5</c:v>
                </c:pt>
                <c:pt idx="40967">
                  <c:v>1.10571E-5</c:v>
                </c:pt>
                <c:pt idx="40968">
                  <c:v>1.1055980000000001E-5</c:v>
                </c:pt>
                <c:pt idx="40969">
                  <c:v>1.105486E-5</c:v>
                </c:pt>
                <c:pt idx="40970">
                  <c:v>1.105377E-5</c:v>
                </c:pt>
                <c:pt idx="40971">
                  <c:v>1.105273E-5</c:v>
                </c:pt>
                <c:pt idx="40972">
                  <c:v>1.105173E-5</c:v>
                </c:pt>
                <c:pt idx="40973">
                  <c:v>1.1050770000000001E-5</c:v>
                </c:pt>
                <c:pt idx="40974">
                  <c:v>1.105035E-5</c:v>
                </c:pt>
                <c:pt idx="40975">
                  <c:v>1.104924E-5</c:v>
                </c:pt>
                <c:pt idx="40976">
                  <c:v>1.1048109999999999E-5</c:v>
                </c:pt>
                <c:pt idx="40977">
                  <c:v>1.104699E-5</c:v>
                </c:pt>
                <c:pt idx="40978">
                  <c:v>1.1045880000000001E-5</c:v>
                </c:pt>
                <c:pt idx="40979">
                  <c:v>1.1044819999999999E-5</c:v>
                </c:pt>
                <c:pt idx="40980">
                  <c:v>1.1043779999999999E-5</c:v>
                </c:pt>
                <c:pt idx="40981">
                  <c:v>1.1042759999999999E-5</c:v>
                </c:pt>
                <c:pt idx="40982">
                  <c:v>1.104229E-5</c:v>
                </c:pt>
                <c:pt idx="40983">
                  <c:v>1.1041180000000001E-5</c:v>
                </c:pt>
                <c:pt idx="40984">
                  <c:v>1.1040049999999999E-5</c:v>
                </c:pt>
                <c:pt idx="40985">
                  <c:v>1.1038930000000001E-5</c:v>
                </c:pt>
                <c:pt idx="40986">
                  <c:v>1.1037840000000001E-5</c:v>
                </c:pt>
                <c:pt idx="40987">
                  <c:v>1.103679E-5</c:v>
                </c:pt>
                <c:pt idx="40988">
                  <c:v>1.103579E-5</c:v>
                </c:pt>
                <c:pt idx="40989">
                  <c:v>1.103483E-5</c:v>
                </c:pt>
                <c:pt idx="40990">
                  <c:v>1.1034400000000001E-5</c:v>
                </c:pt>
                <c:pt idx="40991">
                  <c:v>1.10333E-5</c:v>
                </c:pt>
                <c:pt idx="40992">
                  <c:v>1.103217E-5</c:v>
                </c:pt>
                <c:pt idx="40993">
                  <c:v>1.1031060000000001E-5</c:v>
                </c:pt>
                <c:pt idx="40994">
                  <c:v>1.102996E-5</c:v>
                </c:pt>
                <c:pt idx="40995">
                  <c:v>1.10289E-5</c:v>
                </c:pt>
                <c:pt idx="40996">
                  <c:v>1.102786E-5</c:v>
                </c:pt>
                <c:pt idx="40997">
                  <c:v>1.102686E-5</c:v>
                </c:pt>
                <c:pt idx="40998">
                  <c:v>1.10264E-5</c:v>
                </c:pt>
                <c:pt idx="40999">
                  <c:v>1.102529E-5</c:v>
                </c:pt>
                <c:pt idx="41000">
                  <c:v>1.1024159999999999E-5</c:v>
                </c:pt>
                <c:pt idx="41001">
                  <c:v>1.102303E-5</c:v>
                </c:pt>
                <c:pt idx="41002">
                  <c:v>1.1021930000000001E-5</c:v>
                </c:pt>
                <c:pt idx="41003">
                  <c:v>1.102088E-5</c:v>
                </c:pt>
                <c:pt idx="41004">
                  <c:v>1.1019870000000001E-5</c:v>
                </c:pt>
                <c:pt idx="41005">
                  <c:v>1.10189E-5</c:v>
                </c:pt>
                <c:pt idx="41006">
                  <c:v>1.1018490000000001E-5</c:v>
                </c:pt>
                <c:pt idx="41007">
                  <c:v>1.1017379999999999E-5</c:v>
                </c:pt>
                <c:pt idx="41008">
                  <c:v>1.101626E-5</c:v>
                </c:pt>
                <c:pt idx="41009">
                  <c:v>1.1015129999999999E-5</c:v>
                </c:pt>
                <c:pt idx="41010">
                  <c:v>1.101403E-5</c:v>
                </c:pt>
                <c:pt idx="41011">
                  <c:v>1.101298E-5</c:v>
                </c:pt>
                <c:pt idx="41012">
                  <c:v>1.101196E-5</c:v>
                </c:pt>
                <c:pt idx="41013">
                  <c:v>1.101098E-5</c:v>
                </c:pt>
                <c:pt idx="41014">
                  <c:v>1.1010550000000001E-5</c:v>
                </c:pt>
                <c:pt idx="41015">
                  <c:v>1.1009460000000001E-5</c:v>
                </c:pt>
                <c:pt idx="41016">
                  <c:v>1.100834E-5</c:v>
                </c:pt>
                <c:pt idx="41017">
                  <c:v>1.100722E-5</c:v>
                </c:pt>
                <c:pt idx="41018">
                  <c:v>1.100613E-5</c:v>
                </c:pt>
                <c:pt idx="41019">
                  <c:v>1.100506E-5</c:v>
                </c:pt>
                <c:pt idx="41020">
                  <c:v>1.100403E-5</c:v>
                </c:pt>
                <c:pt idx="41021">
                  <c:v>1.100303E-5</c:v>
                </c:pt>
                <c:pt idx="41022">
                  <c:v>1.100257E-5</c:v>
                </c:pt>
                <c:pt idx="41023">
                  <c:v>1.100145E-5</c:v>
                </c:pt>
                <c:pt idx="41024">
                  <c:v>1.1000309999999999E-5</c:v>
                </c:pt>
                <c:pt idx="41025">
                  <c:v>1.0999169999999999E-5</c:v>
                </c:pt>
                <c:pt idx="41026">
                  <c:v>1.099807E-5</c:v>
                </c:pt>
                <c:pt idx="41027">
                  <c:v>1.0997E-5</c:v>
                </c:pt>
                <c:pt idx="41028">
                  <c:v>1.099599E-5</c:v>
                </c:pt>
                <c:pt idx="41029">
                  <c:v>1.099502E-5</c:v>
                </c:pt>
                <c:pt idx="41030">
                  <c:v>1.099463E-5</c:v>
                </c:pt>
                <c:pt idx="41031">
                  <c:v>1.0993550000000001E-5</c:v>
                </c:pt>
                <c:pt idx="41032">
                  <c:v>1.099243E-5</c:v>
                </c:pt>
                <c:pt idx="41033">
                  <c:v>1.0991320000000001E-5</c:v>
                </c:pt>
                <c:pt idx="41034">
                  <c:v>1.099022E-5</c:v>
                </c:pt>
                <c:pt idx="41035">
                  <c:v>1.098916E-5</c:v>
                </c:pt>
                <c:pt idx="41036">
                  <c:v>1.0988129999999999E-5</c:v>
                </c:pt>
                <c:pt idx="41037">
                  <c:v>1.098712E-5</c:v>
                </c:pt>
                <c:pt idx="41038">
                  <c:v>1.0986670000000001E-5</c:v>
                </c:pt>
                <c:pt idx="41039">
                  <c:v>1.098555E-5</c:v>
                </c:pt>
                <c:pt idx="41040">
                  <c:v>1.0984420000000001E-5</c:v>
                </c:pt>
                <c:pt idx="41041">
                  <c:v>1.0983280000000001E-5</c:v>
                </c:pt>
                <c:pt idx="41042">
                  <c:v>1.098218E-5</c:v>
                </c:pt>
                <c:pt idx="41043">
                  <c:v>1.098111E-5</c:v>
                </c:pt>
                <c:pt idx="41044">
                  <c:v>1.0980089999999999E-5</c:v>
                </c:pt>
                <c:pt idx="41045">
                  <c:v>1.09791E-5</c:v>
                </c:pt>
                <c:pt idx="41046">
                  <c:v>1.0978680000000001E-5</c:v>
                </c:pt>
                <c:pt idx="41047">
                  <c:v>1.097758E-5</c:v>
                </c:pt>
                <c:pt idx="41048">
                  <c:v>1.0976450000000001E-5</c:v>
                </c:pt>
                <c:pt idx="41049">
                  <c:v>1.097533E-5</c:v>
                </c:pt>
                <c:pt idx="41050">
                  <c:v>1.097422E-5</c:v>
                </c:pt>
                <c:pt idx="41051">
                  <c:v>1.097315E-5</c:v>
                </c:pt>
                <c:pt idx="41052">
                  <c:v>1.0972119999999999E-5</c:v>
                </c:pt>
                <c:pt idx="41053">
                  <c:v>1.097112E-5</c:v>
                </c:pt>
                <c:pt idx="41054">
                  <c:v>1.097017E-5</c:v>
                </c:pt>
                <c:pt idx="41055">
                  <c:v>1.0969749999999999E-5</c:v>
                </c:pt>
                <c:pt idx="41056">
                  <c:v>1.096865E-5</c:v>
                </c:pt>
                <c:pt idx="41057">
                  <c:v>1.0967519999999999E-5</c:v>
                </c:pt>
                <c:pt idx="41058">
                  <c:v>1.096639E-5</c:v>
                </c:pt>
                <c:pt idx="41059">
                  <c:v>1.0965269999999999E-5</c:v>
                </c:pt>
                <c:pt idx="41060">
                  <c:v>1.096421E-5</c:v>
                </c:pt>
                <c:pt idx="41061">
                  <c:v>1.096317E-5</c:v>
                </c:pt>
                <c:pt idx="41062">
                  <c:v>1.0962169999999999E-5</c:v>
                </c:pt>
                <c:pt idx="41063">
                  <c:v>1.096119E-5</c:v>
                </c:pt>
                <c:pt idx="41064">
                  <c:v>1.096075E-5</c:v>
                </c:pt>
                <c:pt idx="41065">
                  <c:v>1.0959649999999999E-5</c:v>
                </c:pt>
                <c:pt idx="41066">
                  <c:v>1.095852E-5</c:v>
                </c:pt>
                <c:pt idx="41067">
                  <c:v>1.095738E-5</c:v>
                </c:pt>
                <c:pt idx="41068">
                  <c:v>1.095627E-5</c:v>
                </c:pt>
                <c:pt idx="41069">
                  <c:v>1.09552E-5</c:v>
                </c:pt>
                <c:pt idx="41070">
                  <c:v>1.095418E-5</c:v>
                </c:pt>
                <c:pt idx="41071">
                  <c:v>1.0953180000000001E-5</c:v>
                </c:pt>
                <c:pt idx="41072">
                  <c:v>1.0952210000000001E-5</c:v>
                </c:pt>
                <c:pt idx="41073">
                  <c:v>1.095177E-5</c:v>
                </c:pt>
                <c:pt idx="41074">
                  <c:v>1.0950660000000001E-5</c:v>
                </c:pt>
                <c:pt idx="41075">
                  <c:v>1.094952E-5</c:v>
                </c:pt>
                <c:pt idx="41076">
                  <c:v>1.094837E-5</c:v>
                </c:pt>
                <c:pt idx="41077">
                  <c:v>1.0947249999999999E-5</c:v>
                </c:pt>
                <c:pt idx="41078">
                  <c:v>1.094617E-5</c:v>
                </c:pt>
                <c:pt idx="41079">
                  <c:v>1.094516E-5</c:v>
                </c:pt>
                <c:pt idx="41080">
                  <c:v>1.094419E-5</c:v>
                </c:pt>
                <c:pt idx="41081">
                  <c:v>1.094326E-5</c:v>
                </c:pt>
                <c:pt idx="41082">
                  <c:v>1.094235E-5</c:v>
                </c:pt>
                <c:pt idx="41083">
                  <c:v>1.0941969999999999E-5</c:v>
                </c:pt>
                <c:pt idx="41084">
                  <c:v>1.094089E-5</c:v>
                </c:pt>
                <c:pt idx="41085">
                  <c:v>1.093975E-5</c:v>
                </c:pt>
                <c:pt idx="41086">
                  <c:v>1.0938600000000001E-5</c:v>
                </c:pt>
                <c:pt idx="41087">
                  <c:v>1.0937469999999999E-5</c:v>
                </c:pt>
                <c:pt idx="41088">
                  <c:v>1.093636E-5</c:v>
                </c:pt>
                <c:pt idx="41089">
                  <c:v>1.09353E-5</c:v>
                </c:pt>
                <c:pt idx="41090">
                  <c:v>1.093428E-5</c:v>
                </c:pt>
                <c:pt idx="41091">
                  <c:v>1.0933279999999999E-5</c:v>
                </c:pt>
                <c:pt idx="41092">
                  <c:v>1.0932309999999999E-5</c:v>
                </c:pt>
                <c:pt idx="41093">
                  <c:v>1.0931870000000001E-5</c:v>
                </c:pt>
                <c:pt idx="41094">
                  <c:v>1.0930759999999999E-5</c:v>
                </c:pt>
                <c:pt idx="41095">
                  <c:v>1.092963E-5</c:v>
                </c:pt>
                <c:pt idx="41096">
                  <c:v>1.092849E-5</c:v>
                </c:pt>
                <c:pt idx="41097">
                  <c:v>1.09274E-5</c:v>
                </c:pt>
                <c:pt idx="41098">
                  <c:v>1.0926329999999999E-5</c:v>
                </c:pt>
                <c:pt idx="41099">
                  <c:v>1.092532E-5</c:v>
                </c:pt>
                <c:pt idx="41100">
                  <c:v>1.0924339999999999E-5</c:v>
                </c:pt>
                <c:pt idx="41101">
                  <c:v>1.0923370000000001E-5</c:v>
                </c:pt>
                <c:pt idx="41102">
                  <c:v>1.0922429999999999E-5</c:v>
                </c:pt>
                <c:pt idx="41103">
                  <c:v>1.0922019999999999E-5</c:v>
                </c:pt>
                <c:pt idx="41104">
                  <c:v>1.092092E-5</c:v>
                </c:pt>
                <c:pt idx="41105">
                  <c:v>1.091978E-5</c:v>
                </c:pt>
                <c:pt idx="41106">
                  <c:v>1.091863E-5</c:v>
                </c:pt>
                <c:pt idx="41107">
                  <c:v>1.091752E-5</c:v>
                </c:pt>
                <c:pt idx="41108">
                  <c:v>1.091644E-5</c:v>
                </c:pt>
                <c:pt idx="41109">
                  <c:v>1.091541E-5</c:v>
                </c:pt>
                <c:pt idx="41110">
                  <c:v>1.09144E-5</c:v>
                </c:pt>
                <c:pt idx="41111">
                  <c:v>1.0913419999999999E-5</c:v>
                </c:pt>
                <c:pt idx="41112">
                  <c:v>1.0912449999999999E-5</c:v>
                </c:pt>
                <c:pt idx="41113">
                  <c:v>1.091203E-5</c:v>
                </c:pt>
                <c:pt idx="41114">
                  <c:v>1.091093E-5</c:v>
                </c:pt>
                <c:pt idx="41115">
                  <c:v>1.0909789999999999E-5</c:v>
                </c:pt>
                <c:pt idx="41116">
                  <c:v>1.0908649999999999E-5</c:v>
                </c:pt>
                <c:pt idx="41117">
                  <c:v>1.0907530000000001E-5</c:v>
                </c:pt>
                <c:pt idx="41118">
                  <c:v>1.090646E-5</c:v>
                </c:pt>
                <c:pt idx="41119">
                  <c:v>1.0905429999999999E-5</c:v>
                </c:pt>
                <c:pt idx="41120">
                  <c:v>1.0904430000000001E-5</c:v>
                </c:pt>
                <c:pt idx="41121">
                  <c:v>1.0903469999999999E-5</c:v>
                </c:pt>
                <c:pt idx="41122">
                  <c:v>1.0902520000000001E-5</c:v>
                </c:pt>
                <c:pt idx="41123">
                  <c:v>1.0902130000000001E-5</c:v>
                </c:pt>
                <c:pt idx="41124">
                  <c:v>1.0901040000000001E-5</c:v>
                </c:pt>
                <c:pt idx="41125">
                  <c:v>1.089992E-5</c:v>
                </c:pt>
                <c:pt idx="41126">
                  <c:v>1.0898769999999999E-5</c:v>
                </c:pt>
                <c:pt idx="41127">
                  <c:v>1.0897650000000001E-5</c:v>
                </c:pt>
                <c:pt idx="41128">
                  <c:v>1.0896589999999999E-5</c:v>
                </c:pt>
                <c:pt idx="41129">
                  <c:v>1.089554E-5</c:v>
                </c:pt>
                <c:pt idx="41130">
                  <c:v>1.089454E-5</c:v>
                </c:pt>
                <c:pt idx="41131">
                  <c:v>1.0893560000000001E-5</c:v>
                </c:pt>
                <c:pt idx="41132">
                  <c:v>1.0892590000000001E-5</c:v>
                </c:pt>
                <c:pt idx="41133">
                  <c:v>1.0892159999999999E-5</c:v>
                </c:pt>
                <c:pt idx="41134">
                  <c:v>1.089105E-5</c:v>
                </c:pt>
                <c:pt idx="41135">
                  <c:v>1.088991E-5</c:v>
                </c:pt>
                <c:pt idx="41136">
                  <c:v>1.088876E-5</c:v>
                </c:pt>
                <c:pt idx="41137">
                  <c:v>1.0887650000000001E-5</c:v>
                </c:pt>
                <c:pt idx="41138">
                  <c:v>1.0886589999999999E-5</c:v>
                </c:pt>
                <c:pt idx="41139">
                  <c:v>1.0885569999999999E-5</c:v>
                </c:pt>
                <c:pt idx="41140">
                  <c:v>1.088459E-5</c:v>
                </c:pt>
                <c:pt idx="41141">
                  <c:v>1.0883630000000001E-5</c:v>
                </c:pt>
                <c:pt idx="41142">
                  <c:v>1.088268E-5</c:v>
                </c:pt>
                <c:pt idx="41143">
                  <c:v>1.088226E-5</c:v>
                </c:pt>
                <c:pt idx="41144">
                  <c:v>1.0881160000000001E-5</c:v>
                </c:pt>
                <c:pt idx="41145">
                  <c:v>1.0880020000000001E-5</c:v>
                </c:pt>
                <c:pt idx="41146">
                  <c:v>1.087888E-5</c:v>
                </c:pt>
                <c:pt idx="41147">
                  <c:v>1.087776E-5</c:v>
                </c:pt>
                <c:pt idx="41148">
                  <c:v>1.0876680000000001E-5</c:v>
                </c:pt>
                <c:pt idx="41149">
                  <c:v>1.0875640000000001E-5</c:v>
                </c:pt>
                <c:pt idx="41150">
                  <c:v>1.087464E-5</c:v>
                </c:pt>
                <c:pt idx="41151">
                  <c:v>1.087367E-5</c:v>
                </c:pt>
                <c:pt idx="41152">
                  <c:v>1.0872730000000001E-5</c:v>
                </c:pt>
                <c:pt idx="41153">
                  <c:v>1.087233E-5</c:v>
                </c:pt>
                <c:pt idx="41154">
                  <c:v>1.087124E-5</c:v>
                </c:pt>
                <c:pt idx="41155">
                  <c:v>1.087011E-5</c:v>
                </c:pt>
                <c:pt idx="41156">
                  <c:v>1.0868980000000001E-5</c:v>
                </c:pt>
                <c:pt idx="41157">
                  <c:v>1.086788E-5</c:v>
                </c:pt>
                <c:pt idx="41158">
                  <c:v>1.086681E-5</c:v>
                </c:pt>
                <c:pt idx="41159">
                  <c:v>1.0865780000000001E-5</c:v>
                </c:pt>
                <c:pt idx="41160">
                  <c:v>1.0864790000000001E-5</c:v>
                </c:pt>
                <c:pt idx="41161">
                  <c:v>1.086381E-5</c:v>
                </c:pt>
                <c:pt idx="41162">
                  <c:v>1.0862850000000001E-5</c:v>
                </c:pt>
                <c:pt idx="41163">
                  <c:v>1.086241E-5</c:v>
                </c:pt>
                <c:pt idx="41164">
                  <c:v>1.086131E-5</c:v>
                </c:pt>
                <c:pt idx="41165">
                  <c:v>1.086016E-5</c:v>
                </c:pt>
                <c:pt idx="41166">
                  <c:v>1.085902E-5</c:v>
                </c:pt>
                <c:pt idx="41167">
                  <c:v>1.08579E-5</c:v>
                </c:pt>
                <c:pt idx="41168">
                  <c:v>1.0856820000000001E-5</c:v>
                </c:pt>
                <c:pt idx="41169">
                  <c:v>1.085579E-5</c:v>
                </c:pt>
                <c:pt idx="41170">
                  <c:v>1.08548E-5</c:v>
                </c:pt>
                <c:pt idx="41171">
                  <c:v>1.085384E-5</c:v>
                </c:pt>
                <c:pt idx="41172">
                  <c:v>1.0852900000000001E-5</c:v>
                </c:pt>
                <c:pt idx="41173">
                  <c:v>1.08525E-5</c:v>
                </c:pt>
                <c:pt idx="41174">
                  <c:v>1.085141E-5</c:v>
                </c:pt>
                <c:pt idx="41175">
                  <c:v>1.0850289999999999E-5</c:v>
                </c:pt>
                <c:pt idx="41176">
                  <c:v>1.084916E-5</c:v>
                </c:pt>
                <c:pt idx="41177">
                  <c:v>1.084805E-5</c:v>
                </c:pt>
                <c:pt idx="41178">
                  <c:v>1.084698E-5</c:v>
                </c:pt>
                <c:pt idx="41179">
                  <c:v>1.0845950000000001E-5</c:v>
                </c:pt>
                <c:pt idx="41180">
                  <c:v>1.0844959999999999E-5</c:v>
                </c:pt>
                <c:pt idx="41181">
                  <c:v>1.0843989999999999E-5</c:v>
                </c:pt>
                <c:pt idx="41182">
                  <c:v>1.084303E-5</c:v>
                </c:pt>
                <c:pt idx="41183">
                  <c:v>1.08426E-5</c:v>
                </c:pt>
                <c:pt idx="41184">
                  <c:v>1.0841499999999999E-5</c:v>
                </c:pt>
                <c:pt idx="41185">
                  <c:v>1.0840359999999999E-5</c:v>
                </c:pt>
                <c:pt idx="41186">
                  <c:v>1.0839219999999999E-5</c:v>
                </c:pt>
                <c:pt idx="41187">
                  <c:v>1.0838109999999999E-5</c:v>
                </c:pt>
                <c:pt idx="41188">
                  <c:v>1.083703E-5</c:v>
                </c:pt>
                <c:pt idx="41189">
                  <c:v>1.0835999999999999E-5</c:v>
                </c:pt>
                <c:pt idx="41190">
                  <c:v>1.0835009999999999E-5</c:v>
                </c:pt>
                <c:pt idx="41191">
                  <c:v>1.0834039999999999E-5</c:v>
                </c:pt>
                <c:pt idx="41192">
                  <c:v>1.0833090000000001E-5</c:v>
                </c:pt>
                <c:pt idx="41193">
                  <c:v>1.083265E-5</c:v>
                </c:pt>
                <c:pt idx="41194">
                  <c:v>1.0831569999999999E-5</c:v>
                </c:pt>
                <c:pt idx="41195">
                  <c:v>1.083046E-5</c:v>
                </c:pt>
                <c:pt idx="41196">
                  <c:v>1.082933E-5</c:v>
                </c:pt>
                <c:pt idx="41197">
                  <c:v>1.0828229999999999E-5</c:v>
                </c:pt>
                <c:pt idx="41198">
                  <c:v>1.0827180000000001E-5</c:v>
                </c:pt>
                <c:pt idx="41199">
                  <c:v>1.082615E-5</c:v>
                </c:pt>
                <c:pt idx="41200">
                  <c:v>1.082516E-5</c:v>
                </c:pt>
                <c:pt idx="41201">
                  <c:v>1.082419E-5</c:v>
                </c:pt>
                <c:pt idx="41202">
                  <c:v>1.082323E-5</c:v>
                </c:pt>
                <c:pt idx="41203">
                  <c:v>1.0822290000000001E-5</c:v>
                </c:pt>
                <c:pt idx="41204">
                  <c:v>1.0821830000000001E-5</c:v>
                </c:pt>
                <c:pt idx="41205">
                  <c:v>1.0820719999999999E-5</c:v>
                </c:pt>
                <c:pt idx="41206">
                  <c:v>1.0819579999999999E-5</c:v>
                </c:pt>
                <c:pt idx="41207">
                  <c:v>1.0818419999999999E-5</c:v>
                </c:pt>
                <c:pt idx="41208">
                  <c:v>1.0817279999999999E-5</c:v>
                </c:pt>
                <c:pt idx="41209">
                  <c:v>1.0816189999999999E-5</c:v>
                </c:pt>
                <c:pt idx="41210">
                  <c:v>1.081514E-5</c:v>
                </c:pt>
                <c:pt idx="41211">
                  <c:v>1.081414E-5</c:v>
                </c:pt>
                <c:pt idx="41212">
                  <c:v>1.0813160000000001E-5</c:v>
                </c:pt>
                <c:pt idx="41213">
                  <c:v>1.08122E-5</c:v>
                </c:pt>
                <c:pt idx="41214">
                  <c:v>1.081126E-5</c:v>
                </c:pt>
                <c:pt idx="41215">
                  <c:v>1.081087E-5</c:v>
                </c:pt>
                <c:pt idx="41216">
                  <c:v>1.0809799999999999E-5</c:v>
                </c:pt>
                <c:pt idx="41217">
                  <c:v>1.0808680000000001E-5</c:v>
                </c:pt>
                <c:pt idx="41218">
                  <c:v>1.080756E-5</c:v>
                </c:pt>
                <c:pt idx="41219">
                  <c:v>1.080647E-5</c:v>
                </c:pt>
                <c:pt idx="41220">
                  <c:v>1.080542E-5</c:v>
                </c:pt>
                <c:pt idx="41221">
                  <c:v>1.0804399999999999E-5</c:v>
                </c:pt>
                <c:pt idx="41222">
                  <c:v>1.080342E-5</c:v>
                </c:pt>
                <c:pt idx="41223">
                  <c:v>1.080244E-5</c:v>
                </c:pt>
                <c:pt idx="41224">
                  <c:v>1.0801469999999999E-5</c:v>
                </c:pt>
                <c:pt idx="41225">
                  <c:v>1.0800520000000001E-5</c:v>
                </c:pt>
                <c:pt idx="41226">
                  <c:v>1.0800109999999999E-5</c:v>
                </c:pt>
                <c:pt idx="41227">
                  <c:v>1.0798999999999999E-5</c:v>
                </c:pt>
                <c:pt idx="41228">
                  <c:v>1.0797859999999999E-5</c:v>
                </c:pt>
                <c:pt idx="41229">
                  <c:v>1.0796719999999999E-5</c:v>
                </c:pt>
                <c:pt idx="41230">
                  <c:v>1.07956E-5</c:v>
                </c:pt>
                <c:pt idx="41231">
                  <c:v>1.079453E-5</c:v>
                </c:pt>
                <c:pt idx="41232">
                  <c:v>1.079349E-5</c:v>
                </c:pt>
                <c:pt idx="41233">
                  <c:v>1.07925E-5</c:v>
                </c:pt>
                <c:pt idx="41234">
                  <c:v>1.079153E-5</c:v>
                </c:pt>
                <c:pt idx="41235">
                  <c:v>1.0790590000000001E-5</c:v>
                </c:pt>
                <c:pt idx="41236">
                  <c:v>1.0789649999999999E-5</c:v>
                </c:pt>
                <c:pt idx="41237">
                  <c:v>1.078925E-5</c:v>
                </c:pt>
                <c:pt idx="41238">
                  <c:v>1.0788170000000001E-5</c:v>
                </c:pt>
                <c:pt idx="41239">
                  <c:v>1.0787030000000001E-5</c:v>
                </c:pt>
                <c:pt idx="41240">
                  <c:v>1.07859E-5</c:v>
                </c:pt>
                <c:pt idx="41241">
                  <c:v>1.078479E-5</c:v>
                </c:pt>
                <c:pt idx="41242">
                  <c:v>1.078371E-5</c:v>
                </c:pt>
                <c:pt idx="41243">
                  <c:v>1.0782670000000001E-5</c:v>
                </c:pt>
                <c:pt idx="41244">
                  <c:v>1.078167E-5</c:v>
                </c:pt>
                <c:pt idx="41245">
                  <c:v>1.07807E-5</c:v>
                </c:pt>
                <c:pt idx="41246">
                  <c:v>1.0779740000000001E-5</c:v>
                </c:pt>
                <c:pt idx="41247">
                  <c:v>1.077879E-5</c:v>
                </c:pt>
                <c:pt idx="41248">
                  <c:v>1.077837E-5</c:v>
                </c:pt>
                <c:pt idx="41249">
                  <c:v>1.077728E-5</c:v>
                </c:pt>
                <c:pt idx="41250">
                  <c:v>1.0776159999999999E-5</c:v>
                </c:pt>
                <c:pt idx="41251">
                  <c:v>1.077503E-5</c:v>
                </c:pt>
                <c:pt idx="41252">
                  <c:v>1.0773930000000001E-5</c:v>
                </c:pt>
                <c:pt idx="41253">
                  <c:v>1.0772869999999999E-5</c:v>
                </c:pt>
                <c:pt idx="41254">
                  <c:v>1.0771849999999999E-5</c:v>
                </c:pt>
                <c:pt idx="41255">
                  <c:v>1.077087E-5</c:v>
                </c:pt>
                <c:pt idx="41256">
                  <c:v>1.076992E-5</c:v>
                </c:pt>
                <c:pt idx="41257">
                  <c:v>1.076898E-5</c:v>
                </c:pt>
                <c:pt idx="41258">
                  <c:v>1.076804E-5</c:v>
                </c:pt>
                <c:pt idx="41259">
                  <c:v>1.0767589999999999E-5</c:v>
                </c:pt>
                <c:pt idx="41260">
                  <c:v>1.076651E-5</c:v>
                </c:pt>
                <c:pt idx="41261">
                  <c:v>1.0765380000000001E-5</c:v>
                </c:pt>
                <c:pt idx="41262">
                  <c:v>1.076424E-5</c:v>
                </c:pt>
                <c:pt idx="41263">
                  <c:v>1.076312E-5</c:v>
                </c:pt>
                <c:pt idx="41264">
                  <c:v>1.076203E-5</c:v>
                </c:pt>
                <c:pt idx="41265">
                  <c:v>1.0761000000000001E-5</c:v>
                </c:pt>
                <c:pt idx="41266">
                  <c:v>1.076E-5</c:v>
                </c:pt>
                <c:pt idx="41267">
                  <c:v>1.075903E-5</c:v>
                </c:pt>
                <c:pt idx="41268">
                  <c:v>1.075808E-5</c:v>
                </c:pt>
                <c:pt idx="41269">
                  <c:v>1.0757150000000001E-5</c:v>
                </c:pt>
                <c:pt idx="41270">
                  <c:v>1.075622E-5</c:v>
                </c:pt>
                <c:pt idx="41271">
                  <c:v>1.07558E-5</c:v>
                </c:pt>
                <c:pt idx="41272">
                  <c:v>1.0754729999999999E-5</c:v>
                </c:pt>
                <c:pt idx="41273">
                  <c:v>1.0753610000000001E-5</c:v>
                </c:pt>
                <c:pt idx="41274">
                  <c:v>1.075249E-5</c:v>
                </c:pt>
                <c:pt idx="41275">
                  <c:v>1.075137E-5</c:v>
                </c:pt>
                <c:pt idx="41276">
                  <c:v>1.075028E-5</c:v>
                </c:pt>
                <c:pt idx="41277">
                  <c:v>1.074924E-5</c:v>
                </c:pt>
                <c:pt idx="41278">
                  <c:v>1.0748239999999999E-5</c:v>
                </c:pt>
                <c:pt idx="41279">
                  <c:v>1.074726E-5</c:v>
                </c:pt>
                <c:pt idx="41280">
                  <c:v>1.074631E-5</c:v>
                </c:pt>
                <c:pt idx="41281">
                  <c:v>1.074537E-5</c:v>
                </c:pt>
                <c:pt idx="41282">
                  <c:v>1.074494E-5</c:v>
                </c:pt>
                <c:pt idx="41283">
                  <c:v>1.074387E-5</c:v>
                </c:pt>
                <c:pt idx="41284">
                  <c:v>1.074275E-5</c:v>
                </c:pt>
                <c:pt idx="41285">
                  <c:v>1.0741629999999999E-5</c:v>
                </c:pt>
                <c:pt idx="41286">
                  <c:v>1.074053E-5</c:v>
                </c:pt>
                <c:pt idx="41287">
                  <c:v>1.0739470000000001E-5</c:v>
                </c:pt>
                <c:pt idx="41288">
                  <c:v>1.073846E-5</c:v>
                </c:pt>
                <c:pt idx="41289">
                  <c:v>1.0737489999999999E-5</c:v>
                </c:pt>
                <c:pt idx="41290">
                  <c:v>1.073653E-5</c:v>
                </c:pt>
                <c:pt idx="41291">
                  <c:v>1.073559E-5</c:v>
                </c:pt>
                <c:pt idx="41292">
                  <c:v>1.073466E-5</c:v>
                </c:pt>
                <c:pt idx="41293">
                  <c:v>1.073372E-5</c:v>
                </c:pt>
                <c:pt idx="41294">
                  <c:v>1.0732760000000001E-5</c:v>
                </c:pt>
                <c:pt idx="41295">
                  <c:v>1.0731799999999999E-5</c:v>
                </c:pt>
                <c:pt idx="41296">
                  <c:v>1.0730829999999999E-5</c:v>
                </c:pt>
                <c:pt idx="41297">
                  <c:v>1.072984E-5</c:v>
                </c:pt>
                <c:pt idx="41298">
                  <c:v>1.072886E-5</c:v>
                </c:pt>
                <c:pt idx="41299">
                  <c:v>1.0727870000000001E-5</c:v>
                </c:pt>
                <c:pt idx="41300">
                  <c:v>1.0726879999999999E-5</c:v>
                </c:pt>
                <c:pt idx="41301">
                  <c:v>1.07259E-5</c:v>
                </c:pt>
                <c:pt idx="41302">
                  <c:v>1.0724919999999999E-5</c:v>
                </c:pt>
                <c:pt idx="41303">
                  <c:v>1.0723949999999999E-5</c:v>
                </c:pt>
                <c:pt idx="41304">
                  <c:v>1.0722980000000001E-5</c:v>
                </c:pt>
                <c:pt idx="41305">
                  <c:v>1.0722010000000001E-5</c:v>
                </c:pt>
                <c:pt idx="41306">
                  <c:v>1.0721040000000001E-5</c:v>
                </c:pt>
                <c:pt idx="41307">
                  <c:v>1.0720070000000001E-5</c:v>
                </c:pt>
                <c:pt idx="41308">
                  <c:v>1.07191E-5</c:v>
                </c:pt>
                <c:pt idx="41309">
                  <c:v>1.071812E-5</c:v>
                </c:pt>
                <c:pt idx="41310">
                  <c:v>1.0717140000000001E-5</c:v>
                </c:pt>
                <c:pt idx="41311">
                  <c:v>1.071616E-5</c:v>
                </c:pt>
                <c:pt idx="41312">
                  <c:v>1.071517E-5</c:v>
                </c:pt>
                <c:pt idx="41313">
                  <c:v>1.071418E-5</c:v>
                </c:pt>
                <c:pt idx="41314">
                  <c:v>1.071318E-5</c:v>
                </c:pt>
                <c:pt idx="41315">
                  <c:v>1.0712180000000001E-5</c:v>
                </c:pt>
                <c:pt idx="41316">
                  <c:v>1.0711189999999999E-5</c:v>
                </c:pt>
                <c:pt idx="41317">
                  <c:v>1.07102E-5</c:v>
                </c:pt>
                <c:pt idx="41318">
                  <c:v>1.070922E-5</c:v>
                </c:pt>
                <c:pt idx="41319">
                  <c:v>1.0708230000000001E-5</c:v>
                </c:pt>
                <c:pt idx="41320">
                  <c:v>1.070725E-5</c:v>
                </c:pt>
                <c:pt idx="41321">
                  <c:v>1.070628E-5</c:v>
                </c:pt>
                <c:pt idx="41322">
                  <c:v>1.070532E-5</c:v>
                </c:pt>
                <c:pt idx="41323">
                  <c:v>1.0704359999999999E-5</c:v>
                </c:pt>
                <c:pt idx="41324">
                  <c:v>1.0703389999999999E-5</c:v>
                </c:pt>
                <c:pt idx="41325">
                  <c:v>1.070243E-5</c:v>
                </c:pt>
                <c:pt idx="41326">
                  <c:v>1.0701450000000001E-5</c:v>
                </c:pt>
                <c:pt idx="41327">
                  <c:v>1.070049E-5</c:v>
                </c:pt>
                <c:pt idx="41328">
                  <c:v>1.069952E-5</c:v>
                </c:pt>
                <c:pt idx="41329">
                  <c:v>1.0698549999999999E-5</c:v>
                </c:pt>
                <c:pt idx="41330">
                  <c:v>1.0697579999999999E-5</c:v>
                </c:pt>
                <c:pt idx="41331">
                  <c:v>1.0696609999999999E-5</c:v>
                </c:pt>
                <c:pt idx="41332">
                  <c:v>1.069565E-5</c:v>
                </c:pt>
                <c:pt idx="41333">
                  <c:v>1.0694670000000001E-5</c:v>
                </c:pt>
                <c:pt idx="41334">
                  <c:v>1.069369E-5</c:v>
                </c:pt>
                <c:pt idx="41335">
                  <c:v>1.0692710000000001E-5</c:v>
                </c:pt>
                <c:pt idx="41336">
                  <c:v>1.069171E-5</c:v>
                </c:pt>
                <c:pt idx="41337">
                  <c:v>1.0690720000000001E-5</c:v>
                </c:pt>
                <c:pt idx="41338">
                  <c:v>1.068972E-5</c:v>
                </c:pt>
                <c:pt idx="41339">
                  <c:v>1.068872E-5</c:v>
                </c:pt>
                <c:pt idx="41340">
                  <c:v>1.068773E-5</c:v>
                </c:pt>
                <c:pt idx="41341">
                  <c:v>1.0686750000000001E-5</c:v>
                </c:pt>
                <c:pt idx="41342">
                  <c:v>1.068577E-5</c:v>
                </c:pt>
                <c:pt idx="41343">
                  <c:v>1.06848E-5</c:v>
                </c:pt>
                <c:pt idx="41344">
                  <c:v>1.068384E-5</c:v>
                </c:pt>
                <c:pt idx="41345">
                  <c:v>1.0682879999999999E-5</c:v>
                </c:pt>
                <c:pt idx="41346">
                  <c:v>1.068194E-5</c:v>
                </c:pt>
                <c:pt idx="41347">
                  <c:v>1.0680989999999999E-5</c:v>
                </c:pt>
                <c:pt idx="41348">
                  <c:v>1.068004E-5</c:v>
                </c:pt>
                <c:pt idx="41349">
                  <c:v>1.067907E-5</c:v>
                </c:pt>
                <c:pt idx="41350">
                  <c:v>1.06781E-5</c:v>
                </c:pt>
                <c:pt idx="41351">
                  <c:v>1.067713E-5</c:v>
                </c:pt>
                <c:pt idx="41352">
                  <c:v>1.067614E-5</c:v>
                </c:pt>
                <c:pt idx="41353">
                  <c:v>1.0675150000000001E-5</c:v>
                </c:pt>
                <c:pt idx="41354">
                  <c:v>1.0674160000000001E-5</c:v>
                </c:pt>
                <c:pt idx="41355">
                  <c:v>1.067316E-5</c:v>
                </c:pt>
                <c:pt idx="41356">
                  <c:v>1.067216E-5</c:v>
                </c:pt>
                <c:pt idx="41357">
                  <c:v>1.067117E-5</c:v>
                </c:pt>
                <c:pt idx="41358">
                  <c:v>1.067018E-5</c:v>
                </c:pt>
                <c:pt idx="41359">
                  <c:v>1.0669199999999999E-5</c:v>
                </c:pt>
                <c:pt idx="41360">
                  <c:v>1.066822E-5</c:v>
                </c:pt>
                <c:pt idx="41361">
                  <c:v>1.0667259999999999E-5</c:v>
                </c:pt>
                <c:pt idx="41362">
                  <c:v>1.06663E-5</c:v>
                </c:pt>
                <c:pt idx="41363">
                  <c:v>1.066534E-5</c:v>
                </c:pt>
                <c:pt idx="41364">
                  <c:v>1.066437E-5</c:v>
                </c:pt>
                <c:pt idx="41365">
                  <c:v>1.0663409999999999E-5</c:v>
                </c:pt>
                <c:pt idx="41366">
                  <c:v>1.0662439999999999E-5</c:v>
                </c:pt>
                <c:pt idx="41367">
                  <c:v>1.066148E-5</c:v>
                </c:pt>
                <c:pt idx="41368">
                  <c:v>1.0660500000000001E-5</c:v>
                </c:pt>
                <c:pt idx="41369">
                  <c:v>1.065952E-5</c:v>
                </c:pt>
                <c:pt idx="41370">
                  <c:v>1.0658540000000001E-5</c:v>
                </c:pt>
                <c:pt idx="41371">
                  <c:v>1.065756E-5</c:v>
                </c:pt>
                <c:pt idx="41372">
                  <c:v>1.0656579999999999E-5</c:v>
                </c:pt>
                <c:pt idx="41373">
                  <c:v>1.06556E-5</c:v>
                </c:pt>
                <c:pt idx="41374">
                  <c:v>1.0654619999999999E-5</c:v>
                </c:pt>
                <c:pt idx="41375">
                  <c:v>1.065366E-5</c:v>
                </c:pt>
                <c:pt idx="41376">
                  <c:v>1.0652700000000001E-5</c:v>
                </c:pt>
                <c:pt idx="41377">
                  <c:v>1.0651739999999999E-5</c:v>
                </c:pt>
                <c:pt idx="41378">
                  <c:v>1.0650769999999999E-5</c:v>
                </c:pt>
                <c:pt idx="41379">
                  <c:v>1.0649799999999999E-5</c:v>
                </c:pt>
                <c:pt idx="41380">
                  <c:v>1.064882E-5</c:v>
                </c:pt>
                <c:pt idx="41381">
                  <c:v>1.0647839999999999E-5</c:v>
                </c:pt>
                <c:pt idx="41382">
                  <c:v>1.064685E-5</c:v>
                </c:pt>
                <c:pt idx="41383">
                  <c:v>1.064586E-5</c:v>
                </c:pt>
                <c:pt idx="41384">
                  <c:v>1.0644880000000001E-5</c:v>
                </c:pt>
                <c:pt idx="41385">
                  <c:v>1.06439E-5</c:v>
                </c:pt>
                <c:pt idx="41386">
                  <c:v>1.0642920000000001E-5</c:v>
                </c:pt>
                <c:pt idx="41387">
                  <c:v>1.0641950000000001E-5</c:v>
                </c:pt>
                <c:pt idx="41388">
                  <c:v>1.0640980000000001E-5</c:v>
                </c:pt>
                <c:pt idx="41389">
                  <c:v>1.064001E-5</c:v>
                </c:pt>
                <c:pt idx="41390">
                  <c:v>1.063904E-5</c:v>
                </c:pt>
                <c:pt idx="41391">
                  <c:v>1.0638079999999999E-5</c:v>
                </c:pt>
                <c:pt idx="41392">
                  <c:v>1.063712E-5</c:v>
                </c:pt>
                <c:pt idx="41393">
                  <c:v>1.0636160000000001E-5</c:v>
                </c:pt>
                <c:pt idx="41394">
                  <c:v>1.063521E-5</c:v>
                </c:pt>
                <c:pt idx="41395">
                  <c:v>1.0634250000000001E-5</c:v>
                </c:pt>
                <c:pt idx="41396">
                  <c:v>1.06333E-5</c:v>
                </c:pt>
                <c:pt idx="41397">
                  <c:v>1.063233E-5</c:v>
                </c:pt>
                <c:pt idx="41398">
                  <c:v>1.0631349999999999E-5</c:v>
                </c:pt>
                <c:pt idx="41399">
                  <c:v>1.063037E-5</c:v>
                </c:pt>
                <c:pt idx="41400">
                  <c:v>1.06294E-5</c:v>
                </c:pt>
                <c:pt idx="41401">
                  <c:v>1.0628419999999999E-5</c:v>
                </c:pt>
                <c:pt idx="41402">
                  <c:v>1.062744E-5</c:v>
                </c:pt>
                <c:pt idx="41403">
                  <c:v>1.062646E-5</c:v>
                </c:pt>
                <c:pt idx="41404">
                  <c:v>1.062548E-5</c:v>
                </c:pt>
                <c:pt idx="41405">
                  <c:v>1.062451E-5</c:v>
                </c:pt>
                <c:pt idx="41406">
                  <c:v>1.062354E-5</c:v>
                </c:pt>
                <c:pt idx="41407">
                  <c:v>1.0622579999999999E-5</c:v>
                </c:pt>
                <c:pt idx="41408">
                  <c:v>1.062162E-5</c:v>
                </c:pt>
                <c:pt idx="41409">
                  <c:v>1.062066E-5</c:v>
                </c:pt>
                <c:pt idx="41410">
                  <c:v>1.0619699999999999E-5</c:v>
                </c:pt>
                <c:pt idx="41411">
                  <c:v>1.061874E-5</c:v>
                </c:pt>
                <c:pt idx="41412">
                  <c:v>1.061777E-5</c:v>
                </c:pt>
                <c:pt idx="41413">
                  <c:v>1.061681E-5</c:v>
                </c:pt>
                <c:pt idx="41414">
                  <c:v>1.061584E-5</c:v>
                </c:pt>
                <c:pt idx="41415">
                  <c:v>1.0614879999999999E-5</c:v>
                </c:pt>
                <c:pt idx="41416">
                  <c:v>1.061392E-5</c:v>
                </c:pt>
                <c:pt idx="41417">
                  <c:v>1.061295E-5</c:v>
                </c:pt>
                <c:pt idx="41418">
                  <c:v>1.061198E-5</c:v>
                </c:pt>
                <c:pt idx="41419">
                  <c:v>1.061101E-5</c:v>
                </c:pt>
                <c:pt idx="41420">
                  <c:v>1.061002E-5</c:v>
                </c:pt>
                <c:pt idx="41421">
                  <c:v>1.060905E-5</c:v>
                </c:pt>
                <c:pt idx="41422">
                  <c:v>1.060809E-5</c:v>
                </c:pt>
                <c:pt idx="41423">
                  <c:v>1.060712E-5</c:v>
                </c:pt>
                <c:pt idx="41424">
                  <c:v>1.060615E-5</c:v>
                </c:pt>
                <c:pt idx="41425">
                  <c:v>1.060518E-5</c:v>
                </c:pt>
                <c:pt idx="41426">
                  <c:v>1.0604199999999999E-5</c:v>
                </c:pt>
                <c:pt idx="41427">
                  <c:v>1.060322E-5</c:v>
                </c:pt>
                <c:pt idx="41428">
                  <c:v>1.060223E-5</c:v>
                </c:pt>
                <c:pt idx="41429">
                  <c:v>1.0601240000000001E-5</c:v>
                </c:pt>
                <c:pt idx="41430">
                  <c:v>1.060027E-5</c:v>
                </c:pt>
                <c:pt idx="41431">
                  <c:v>1.0599309999999999E-5</c:v>
                </c:pt>
                <c:pt idx="41432">
                  <c:v>1.059835E-5</c:v>
                </c:pt>
                <c:pt idx="41433">
                  <c:v>1.059738E-5</c:v>
                </c:pt>
                <c:pt idx="41434">
                  <c:v>1.0596400000000001E-5</c:v>
                </c:pt>
                <c:pt idx="41435">
                  <c:v>1.0595430000000001E-5</c:v>
                </c:pt>
                <c:pt idx="41436">
                  <c:v>1.0594460000000001E-5</c:v>
                </c:pt>
                <c:pt idx="41437">
                  <c:v>1.059349E-5</c:v>
                </c:pt>
                <c:pt idx="41438">
                  <c:v>1.0592529999999999E-5</c:v>
                </c:pt>
                <c:pt idx="41439">
                  <c:v>1.0591580000000001E-5</c:v>
                </c:pt>
                <c:pt idx="41440">
                  <c:v>1.059063E-5</c:v>
                </c:pt>
                <c:pt idx="41441">
                  <c:v>1.058968E-5</c:v>
                </c:pt>
                <c:pt idx="41442">
                  <c:v>1.0588729999999999E-5</c:v>
                </c:pt>
                <c:pt idx="41443">
                  <c:v>1.058777E-5</c:v>
                </c:pt>
                <c:pt idx="41444">
                  <c:v>1.0586810000000001E-5</c:v>
                </c:pt>
                <c:pt idx="41445">
                  <c:v>1.0585819999999999E-5</c:v>
                </c:pt>
                <c:pt idx="41446">
                  <c:v>1.058484E-5</c:v>
                </c:pt>
                <c:pt idx="41447">
                  <c:v>1.0583859999999999E-5</c:v>
                </c:pt>
                <c:pt idx="41448">
                  <c:v>1.058288E-5</c:v>
                </c:pt>
                <c:pt idx="41449">
                  <c:v>1.058189E-5</c:v>
                </c:pt>
                <c:pt idx="41450">
                  <c:v>1.058091E-5</c:v>
                </c:pt>
                <c:pt idx="41451">
                  <c:v>1.057992E-5</c:v>
                </c:pt>
                <c:pt idx="41452">
                  <c:v>1.057895E-5</c:v>
                </c:pt>
                <c:pt idx="41453">
                  <c:v>1.057798E-5</c:v>
                </c:pt>
                <c:pt idx="41454">
                  <c:v>1.057702E-5</c:v>
                </c:pt>
                <c:pt idx="41455">
                  <c:v>1.057607E-5</c:v>
                </c:pt>
                <c:pt idx="41456">
                  <c:v>1.057513E-5</c:v>
                </c:pt>
                <c:pt idx="41457">
                  <c:v>1.057419E-5</c:v>
                </c:pt>
                <c:pt idx="41458">
                  <c:v>1.057324E-5</c:v>
                </c:pt>
                <c:pt idx="41459">
                  <c:v>1.05723E-5</c:v>
                </c:pt>
                <c:pt idx="41460">
                  <c:v>1.0571339999999999E-5</c:v>
                </c:pt>
                <c:pt idx="41461">
                  <c:v>1.057038E-5</c:v>
                </c:pt>
                <c:pt idx="41462">
                  <c:v>1.056941E-5</c:v>
                </c:pt>
                <c:pt idx="41463">
                  <c:v>1.056845E-5</c:v>
                </c:pt>
                <c:pt idx="41464">
                  <c:v>1.056748E-5</c:v>
                </c:pt>
                <c:pt idx="41465">
                  <c:v>1.056651E-5</c:v>
                </c:pt>
                <c:pt idx="41466">
                  <c:v>1.0565529999999999E-5</c:v>
                </c:pt>
                <c:pt idx="41467">
                  <c:v>1.056455E-5</c:v>
                </c:pt>
                <c:pt idx="41468">
                  <c:v>1.056357E-5</c:v>
                </c:pt>
                <c:pt idx="41469">
                  <c:v>1.0562599999999999E-5</c:v>
                </c:pt>
                <c:pt idx="41470">
                  <c:v>1.0561629999999999E-5</c:v>
                </c:pt>
                <c:pt idx="41471">
                  <c:v>1.056067E-5</c:v>
                </c:pt>
                <c:pt idx="41472">
                  <c:v>1.0559710000000001E-5</c:v>
                </c:pt>
                <c:pt idx="41473">
                  <c:v>1.055878E-5</c:v>
                </c:pt>
                <c:pt idx="41474">
                  <c:v>1.055783E-5</c:v>
                </c:pt>
                <c:pt idx="41475">
                  <c:v>1.055689E-5</c:v>
                </c:pt>
                <c:pt idx="41476">
                  <c:v>1.055595E-5</c:v>
                </c:pt>
                <c:pt idx="41477">
                  <c:v>1.0555E-5</c:v>
                </c:pt>
                <c:pt idx="41478">
                  <c:v>1.055404E-5</c:v>
                </c:pt>
                <c:pt idx="41479">
                  <c:v>1.0553079999999999E-5</c:v>
                </c:pt>
                <c:pt idx="41480">
                  <c:v>1.0552109999999999E-5</c:v>
                </c:pt>
                <c:pt idx="41481">
                  <c:v>1.055115E-5</c:v>
                </c:pt>
                <c:pt idx="41482">
                  <c:v>1.055018E-5</c:v>
                </c:pt>
                <c:pt idx="41483">
                  <c:v>1.054922E-5</c:v>
                </c:pt>
                <c:pt idx="41484">
                  <c:v>1.054825E-5</c:v>
                </c:pt>
                <c:pt idx="41485">
                  <c:v>1.0547269999999999E-5</c:v>
                </c:pt>
                <c:pt idx="41486">
                  <c:v>1.054629E-5</c:v>
                </c:pt>
                <c:pt idx="41487">
                  <c:v>1.054532E-5</c:v>
                </c:pt>
                <c:pt idx="41488">
                  <c:v>1.054435E-5</c:v>
                </c:pt>
                <c:pt idx="41489">
                  <c:v>1.0543390000000001E-5</c:v>
                </c:pt>
                <c:pt idx="41490">
                  <c:v>1.054243E-5</c:v>
                </c:pt>
                <c:pt idx="41491">
                  <c:v>1.054149E-5</c:v>
                </c:pt>
                <c:pt idx="41492">
                  <c:v>1.054055E-5</c:v>
                </c:pt>
                <c:pt idx="41493">
                  <c:v>1.053962E-5</c:v>
                </c:pt>
                <c:pt idx="41494">
                  <c:v>1.0538690000000001E-5</c:v>
                </c:pt>
                <c:pt idx="41495">
                  <c:v>1.053774E-5</c:v>
                </c:pt>
                <c:pt idx="41496">
                  <c:v>1.053679E-5</c:v>
                </c:pt>
                <c:pt idx="41497">
                  <c:v>1.053583E-5</c:v>
                </c:pt>
                <c:pt idx="41498">
                  <c:v>1.053485E-5</c:v>
                </c:pt>
                <c:pt idx="41499">
                  <c:v>1.053388E-5</c:v>
                </c:pt>
                <c:pt idx="41500">
                  <c:v>1.0532880000000001E-5</c:v>
                </c:pt>
                <c:pt idx="41501">
                  <c:v>1.0531889999999999E-5</c:v>
                </c:pt>
                <c:pt idx="41502">
                  <c:v>1.053089E-5</c:v>
                </c:pt>
                <c:pt idx="41503">
                  <c:v>1.0529900000000001E-5</c:v>
                </c:pt>
                <c:pt idx="41504">
                  <c:v>1.0528930000000001E-5</c:v>
                </c:pt>
                <c:pt idx="41505">
                  <c:v>1.0527969999999999E-5</c:v>
                </c:pt>
                <c:pt idx="41506">
                  <c:v>1.0527020000000001E-5</c:v>
                </c:pt>
                <c:pt idx="41507">
                  <c:v>1.052607E-5</c:v>
                </c:pt>
                <c:pt idx="41508">
                  <c:v>1.0525130000000001E-5</c:v>
                </c:pt>
                <c:pt idx="41509">
                  <c:v>1.0524189999999999E-5</c:v>
                </c:pt>
                <c:pt idx="41510">
                  <c:v>1.0523269999999999E-5</c:v>
                </c:pt>
                <c:pt idx="41511">
                  <c:v>1.052234E-5</c:v>
                </c:pt>
                <c:pt idx="41512">
                  <c:v>1.052141E-5</c:v>
                </c:pt>
                <c:pt idx="41513">
                  <c:v>1.0520480000000001E-5</c:v>
                </c:pt>
                <c:pt idx="41514">
                  <c:v>1.0519539999999999E-5</c:v>
                </c:pt>
                <c:pt idx="41515">
                  <c:v>1.0518590000000001E-5</c:v>
                </c:pt>
                <c:pt idx="41516">
                  <c:v>1.051762E-5</c:v>
                </c:pt>
                <c:pt idx="41517">
                  <c:v>1.0516630000000001E-5</c:v>
                </c:pt>
                <c:pt idx="41518">
                  <c:v>1.0515619999999999E-5</c:v>
                </c:pt>
                <c:pt idx="41519">
                  <c:v>1.051461E-5</c:v>
                </c:pt>
                <c:pt idx="41520">
                  <c:v>1.051362E-5</c:v>
                </c:pt>
                <c:pt idx="41521">
                  <c:v>1.051263E-5</c:v>
                </c:pt>
                <c:pt idx="41522">
                  <c:v>1.051166E-5</c:v>
                </c:pt>
                <c:pt idx="41523">
                  <c:v>1.0510699999999999E-5</c:v>
                </c:pt>
                <c:pt idx="41524">
                  <c:v>1.050974E-5</c:v>
                </c:pt>
                <c:pt idx="41525">
                  <c:v>1.05088E-5</c:v>
                </c:pt>
                <c:pt idx="41526">
                  <c:v>1.050786E-5</c:v>
                </c:pt>
                <c:pt idx="41527">
                  <c:v>1.050691E-5</c:v>
                </c:pt>
                <c:pt idx="41528">
                  <c:v>1.0505979999999999E-5</c:v>
                </c:pt>
                <c:pt idx="41529">
                  <c:v>1.050505E-5</c:v>
                </c:pt>
                <c:pt idx="41530">
                  <c:v>1.0504110000000001E-5</c:v>
                </c:pt>
                <c:pt idx="41531">
                  <c:v>1.0503190000000001E-5</c:v>
                </c:pt>
                <c:pt idx="41532">
                  <c:v>1.050226E-5</c:v>
                </c:pt>
                <c:pt idx="41533">
                  <c:v>1.0501329999999999E-5</c:v>
                </c:pt>
                <c:pt idx="41534">
                  <c:v>1.05004E-5</c:v>
                </c:pt>
                <c:pt idx="41535">
                  <c:v>1.0499439999999999E-5</c:v>
                </c:pt>
                <c:pt idx="41536">
                  <c:v>1.0498470000000001E-5</c:v>
                </c:pt>
                <c:pt idx="41537">
                  <c:v>1.049749E-5</c:v>
                </c:pt>
                <c:pt idx="41538">
                  <c:v>1.04965E-5</c:v>
                </c:pt>
                <c:pt idx="41539">
                  <c:v>1.049551E-5</c:v>
                </c:pt>
                <c:pt idx="41540">
                  <c:v>1.049451E-5</c:v>
                </c:pt>
                <c:pt idx="41541">
                  <c:v>1.0493509999999999E-5</c:v>
                </c:pt>
                <c:pt idx="41542">
                  <c:v>1.049252E-5</c:v>
                </c:pt>
                <c:pt idx="41543">
                  <c:v>1.049155E-5</c:v>
                </c:pt>
                <c:pt idx="41544">
                  <c:v>1.049059E-5</c:v>
                </c:pt>
                <c:pt idx="41545">
                  <c:v>1.048964E-5</c:v>
                </c:pt>
                <c:pt idx="41546">
                  <c:v>1.048872E-5</c:v>
                </c:pt>
                <c:pt idx="41547">
                  <c:v>1.0487790000000001E-5</c:v>
                </c:pt>
                <c:pt idx="41548">
                  <c:v>1.0486870000000001E-5</c:v>
                </c:pt>
                <c:pt idx="41549">
                  <c:v>1.0485950000000001E-5</c:v>
                </c:pt>
                <c:pt idx="41550">
                  <c:v>1.048502E-5</c:v>
                </c:pt>
                <c:pt idx="41551">
                  <c:v>1.048408E-5</c:v>
                </c:pt>
                <c:pt idx="41552">
                  <c:v>1.048313E-5</c:v>
                </c:pt>
                <c:pt idx="41553">
                  <c:v>1.0482170000000001E-5</c:v>
                </c:pt>
                <c:pt idx="41554">
                  <c:v>1.048121E-5</c:v>
                </c:pt>
                <c:pt idx="41555">
                  <c:v>1.048025E-5</c:v>
                </c:pt>
                <c:pt idx="41556">
                  <c:v>1.0479269999999999E-5</c:v>
                </c:pt>
                <c:pt idx="41557">
                  <c:v>1.047829E-5</c:v>
                </c:pt>
                <c:pt idx="41558">
                  <c:v>1.047729E-5</c:v>
                </c:pt>
                <c:pt idx="41559">
                  <c:v>1.04763E-5</c:v>
                </c:pt>
                <c:pt idx="41560">
                  <c:v>1.047531E-5</c:v>
                </c:pt>
                <c:pt idx="41561">
                  <c:v>1.047432E-5</c:v>
                </c:pt>
                <c:pt idx="41562">
                  <c:v>1.047335E-5</c:v>
                </c:pt>
                <c:pt idx="41563">
                  <c:v>1.04724E-5</c:v>
                </c:pt>
                <c:pt idx="41564">
                  <c:v>1.047146E-5</c:v>
                </c:pt>
                <c:pt idx="41565">
                  <c:v>1.047053E-5</c:v>
                </c:pt>
                <c:pt idx="41566">
                  <c:v>1.046962E-5</c:v>
                </c:pt>
                <c:pt idx="41567">
                  <c:v>1.0468709999999999E-5</c:v>
                </c:pt>
                <c:pt idx="41568">
                  <c:v>1.04678E-5</c:v>
                </c:pt>
                <c:pt idx="41569">
                  <c:v>1.0466869999999999E-5</c:v>
                </c:pt>
                <c:pt idx="41570">
                  <c:v>1.046594E-5</c:v>
                </c:pt>
                <c:pt idx="41571">
                  <c:v>1.0464979999999999E-5</c:v>
                </c:pt>
                <c:pt idx="41572">
                  <c:v>1.0464010000000001E-5</c:v>
                </c:pt>
                <c:pt idx="41573">
                  <c:v>1.046303E-5</c:v>
                </c:pt>
                <c:pt idx="41574">
                  <c:v>1.046204E-5</c:v>
                </c:pt>
                <c:pt idx="41575">
                  <c:v>1.046105E-5</c:v>
                </c:pt>
                <c:pt idx="41576">
                  <c:v>1.046007E-5</c:v>
                </c:pt>
                <c:pt idx="41577">
                  <c:v>1.04591E-5</c:v>
                </c:pt>
                <c:pt idx="41578">
                  <c:v>1.045812E-5</c:v>
                </c:pt>
                <c:pt idx="41579">
                  <c:v>1.0457159999999999E-5</c:v>
                </c:pt>
                <c:pt idx="41580">
                  <c:v>1.0456210000000001E-5</c:v>
                </c:pt>
                <c:pt idx="41581">
                  <c:v>1.0455269999999999E-5</c:v>
                </c:pt>
                <c:pt idx="41582">
                  <c:v>1.045434E-5</c:v>
                </c:pt>
                <c:pt idx="41583">
                  <c:v>1.045341E-5</c:v>
                </c:pt>
                <c:pt idx="41584">
                  <c:v>1.0452480000000001E-5</c:v>
                </c:pt>
                <c:pt idx="41585">
                  <c:v>1.0451539999999999E-5</c:v>
                </c:pt>
                <c:pt idx="41586">
                  <c:v>1.045058E-5</c:v>
                </c:pt>
                <c:pt idx="41587">
                  <c:v>1.0449629999999999E-5</c:v>
                </c:pt>
                <c:pt idx="41588">
                  <c:v>1.0448659999999999E-5</c:v>
                </c:pt>
                <c:pt idx="41589">
                  <c:v>1.0447689999999999E-5</c:v>
                </c:pt>
                <c:pt idx="41590">
                  <c:v>1.044673E-5</c:v>
                </c:pt>
                <c:pt idx="41591">
                  <c:v>1.044577E-5</c:v>
                </c:pt>
                <c:pt idx="41592">
                  <c:v>1.044482E-5</c:v>
                </c:pt>
                <c:pt idx="41593">
                  <c:v>1.044388E-5</c:v>
                </c:pt>
                <c:pt idx="41594">
                  <c:v>1.0442940000000001E-5</c:v>
                </c:pt>
                <c:pt idx="41595">
                  <c:v>1.0441999999999999E-5</c:v>
                </c:pt>
                <c:pt idx="41596">
                  <c:v>1.044106E-5</c:v>
                </c:pt>
                <c:pt idx="41597">
                  <c:v>1.0440109999999999E-5</c:v>
                </c:pt>
                <c:pt idx="41598">
                  <c:v>1.043917E-5</c:v>
                </c:pt>
                <c:pt idx="41599">
                  <c:v>1.0438240000000001E-5</c:v>
                </c:pt>
                <c:pt idx="41600">
                  <c:v>1.0437299999999999E-5</c:v>
                </c:pt>
                <c:pt idx="41601">
                  <c:v>1.0436359999999999E-5</c:v>
                </c:pt>
                <c:pt idx="41602">
                  <c:v>1.043543E-5</c:v>
                </c:pt>
                <c:pt idx="41603">
                  <c:v>1.0434469999999999E-5</c:v>
                </c:pt>
                <c:pt idx="41604">
                  <c:v>1.0433520000000001E-5</c:v>
                </c:pt>
                <c:pt idx="41605">
                  <c:v>1.043257E-5</c:v>
                </c:pt>
                <c:pt idx="41606">
                  <c:v>1.0431609999999999E-5</c:v>
                </c:pt>
                <c:pt idx="41607">
                  <c:v>1.0430640000000001E-5</c:v>
                </c:pt>
                <c:pt idx="41608">
                  <c:v>1.0429670000000001E-5</c:v>
                </c:pt>
                <c:pt idx="41609">
                  <c:v>1.0428700000000001E-5</c:v>
                </c:pt>
                <c:pt idx="41610">
                  <c:v>1.042774E-5</c:v>
                </c:pt>
                <c:pt idx="41611">
                  <c:v>1.042678E-5</c:v>
                </c:pt>
                <c:pt idx="41612">
                  <c:v>1.042583E-5</c:v>
                </c:pt>
                <c:pt idx="41613">
                  <c:v>1.042487E-5</c:v>
                </c:pt>
                <c:pt idx="41614">
                  <c:v>1.0423930000000001E-5</c:v>
                </c:pt>
                <c:pt idx="41615">
                  <c:v>1.0422989999999999E-5</c:v>
                </c:pt>
                <c:pt idx="41616">
                  <c:v>1.042206E-5</c:v>
                </c:pt>
                <c:pt idx="41617">
                  <c:v>1.042114E-5</c:v>
                </c:pt>
                <c:pt idx="41618">
                  <c:v>1.042022E-5</c:v>
                </c:pt>
                <c:pt idx="41619">
                  <c:v>1.0419309999999999E-5</c:v>
                </c:pt>
                <c:pt idx="41620">
                  <c:v>1.041838E-5</c:v>
                </c:pt>
                <c:pt idx="41621">
                  <c:v>1.041745E-5</c:v>
                </c:pt>
                <c:pt idx="41622">
                  <c:v>1.0416499999999999E-5</c:v>
                </c:pt>
                <c:pt idx="41623">
                  <c:v>1.041554E-5</c:v>
                </c:pt>
                <c:pt idx="41624">
                  <c:v>1.041458E-5</c:v>
                </c:pt>
                <c:pt idx="41625">
                  <c:v>1.0413619999999999E-5</c:v>
                </c:pt>
                <c:pt idx="41626">
                  <c:v>1.0412670000000001E-5</c:v>
                </c:pt>
                <c:pt idx="41627">
                  <c:v>1.041172E-5</c:v>
                </c:pt>
                <c:pt idx="41628">
                  <c:v>1.0410780000000001E-5</c:v>
                </c:pt>
                <c:pt idx="41629">
                  <c:v>1.040983E-5</c:v>
                </c:pt>
                <c:pt idx="41630">
                  <c:v>1.0408890000000001E-5</c:v>
                </c:pt>
                <c:pt idx="41631">
                  <c:v>1.040794E-5</c:v>
                </c:pt>
                <c:pt idx="41632">
                  <c:v>1.0407009999999999E-5</c:v>
                </c:pt>
                <c:pt idx="41633">
                  <c:v>1.0406089999999999E-5</c:v>
                </c:pt>
                <c:pt idx="41634">
                  <c:v>1.0405160000000001E-5</c:v>
                </c:pt>
                <c:pt idx="41635">
                  <c:v>1.0404240000000001E-5</c:v>
                </c:pt>
                <c:pt idx="41636">
                  <c:v>1.040331E-5</c:v>
                </c:pt>
                <c:pt idx="41637">
                  <c:v>1.040237E-5</c:v>
                </c:pt>
                <c:pt idx="41638">
                  <c:v>1.040145E-5</c:v>
                </c:pt>
                <c:pt idx="41639">
                  <c:v>1.04005E-5</c:v>
                </c:pt>
                <c:pt idx="41640">
                  <c:v>1.0399549999999999E-5</c:v>
                </c:pt>
                <c:pt idx="41641">
                  <c:v>1.039859E-5</c:v>
                </c:pt>
                <c:pt idx="41642">
                  <c:v>1.039764E-5</c:v>
                </c:pt>
                <c:pt idx="41643">
                  <c:v>1.039769E-5</c:v>
                </c:pt>
                <c:pt idx="41644">
                  <c:v>1.0396300000000001E-5</c:v>
                </c:pt>
                <c:pt idx="41645">
                  <c:v>1.0394870000000001E-5</c:v>
                </c:pt>
                <c:pt idx="41646">
                  <c:v>1.0394099999999999E-5</c:v>
                </c:pt>
                <c:pt idx="41647">
                  <c:v>1.0392980000000001E-5</c:v>
                </c:pt>
                <c:pt idx="41648">
                  <c:v>1.039147E-5</c:v>
                </c:pt>
                <c:pt idx="41649">
                  <c:v>1.0389760000000001E-5</c:v>
                </c:pt>
                <c:pt idx="41650">
                  <c:v>1.038793E-5</c:v>
                </c:pt>
                <c:pt idx="41651">
                  <c:v>1.0386279999999999E-5</c:v>
                </c:pt>
                <c:pt idx="41652">
                  <c:v>1.038478E-5</c:v>
                </c:pt>
                <c:pt idx="41653">
                  <c:v>1.038375E-5</c:v>
                </c:pt>
                <c:pt idx="41654">
                  <c:v>1.038282E-5</c:v>
                </c:pt>
                <c:pt idx="41655">
                  <c:v>1.0382470000000001E-5</c:v>
                </c:pt>
                <c:pt idx="41656">
                  <c:v>1.038193E-5</c:v>
                </c:pt>
                <c:pt idx="41657">
                  <c:v>1.038144E-5</c:v>
                </c:pt>
                <c:pt idx="41658">
                  <c:v>1.0380920000000001E-5</c:v>
                </c:pt>
                <c:pt idx="41659">
                  <c:v>1.0379859999999999E-5</c:v>
                </c:pt>
                <c:pt idx="41660">
                  <c:v>1.037854E-5</c:v>
                </c:pt>
                <c:pt idx="41661">
                  <c:v>1.037726E-5</c:v>
                </c:pt>
                <c:pt idx="41662">
                  <c:v>1.0376150000000001E-5</c:v>
                </c:pt>
                <c:pt idx="41663">
                  <c:v>1.03752E-5</c:v>
                </c:pt>
                <c:pt idx="41664">
                  <c:v>1.037438E-5</c:v>
                </c:pt>
                <c:pt idx="41665">
                  <c:v>1.037415E-5</c:v>
                </c:pt>
                <c:pt idx="41666">
                  <c:v>1.037318E-5</c:v>
                </c:pt>
                <c:pt idx="41667">
                  <c:v>1.0372109999999999E-5</c:v>
                </c:pt>
                <c:pt idx="41668">
                  <c:v>1.037098E-5</c:v>
                </c:pt>
                <c:pt idx="41669">
                  <c:v>1.036982E-5</c:v>
                </c:pt>
                <c:pt idx="41670">
                  <c:v>1.0368649999999999E-5</c:v>
                </c:pt>
                <c:pt idx="41671">
                  <c:v>1.0367509999999999E-5</c:v>
                </c:pt>
                <c:pt idx="41672">
                  <c:v>1.0366419999999999E-5</c:v>
                </c:pt>
                <c:pt idx="41673">
                  <c:v>1.0365400000000001E-5</c:v>
                </c:pt>
                <c:pt idx="41674">
                  <c:v>1.036445E-5</c:v>
                </c:pt>
                <c:pt idx="41675">
                  <c:v>1.03636E-5</c:v>
                </c:pt>
                <c:pt idx="41676">
                  <c:v>1.0362789999999999E-5</c:v>
                </c:pt>
                <c:pt idx="41677">
                  <c:v>1.0362010000000001E-5</c:v>
                </c:pt>
                <c:pt idx="41678">
                  <c:v>1.036125E-5</c:v>
                </c:pt>
                <c:pt idx="41679">
                  <c:v>1.03605E-5</c:v>
                </c:pt>
                <c:pt idx="41680">
                  <c:v>1.0359730000000001E-5</c:v>
                </c:pt>
                <c:pt idx="41681">
                  <c:v>1.0358939999999999E-5</c:v>
                </c:pt>
                <c:pt idx="41682">
                  <c:v>1.0358110000000001E-5</c:v>
                </c:pt>
                <c:pt idx="41683">
                  <c:v>1.035723E-5</c:v>
                </c:pt>
                <c:pt idx="41684">
                  <c:v>1.0356299999999999E-5</c:v>
                </c:pt>
                <c:pt idx="41685">
                  <c:v>1.0355329999999999E-5</c:v>
                </c:pt>
                <c:pt idx="41686">
                  <c:v>1.0354330000000001E-5</c:v>
                </c:pt>
                <c:pt idx="41687">
                  <c:v>1.0353290000000001E-5</c:v>
                </c:pt>
                <c:pt idx="41688">
                  <c:v>1.035224E-5</c:v>
                </c:pt>
                <c:pt idx="41689">
                  <c:v>1.0351189999999999E-5</c:v>
                </c:pt>
                <c:pt idx="41690">
                  <c:v>1.035014E-5</c:v>
                </c:pt>
                <c:pt idx="41691">
                  <c:v>1.034912E-5</c:v>
                </c:pt>
                <c:pt idx="41692">
                  <c:v>1.034813E-5</c:v>
                </c:pt>
                <c:pt idx="41693">
                  <c:v>1.034716E-5</c:v>
                </c:pt>
                <c:pt idx="41694">
                  <c:v>1.034623E-5</c:v>
                </c:pt>
                <c:pt idx="41695">
                  <c:v>1.034532E-5</c:v>
                </c:pt>
                <c:pt idx="41696">
                  <c:v>1.0344450000000001E-5</c:v>
                </c:pt>
                <c:pt idx="41697">
                  <c:v>1.03436E-5</c:v>
                </c:pt>
                <c:pt idx="41698">
                  <c:v>1.0342759999999999E-5</c:v>
                </c:pt>
                <c:pt idx="41699">
                  <c:v>1.0341939999999999E-5</c:v>
                </c:pt>
                <c:pt idx="41700">
                  <c:v>1.0341110000000001E-5</c:v>
                </c:pt>
                <c:pt idx="41701">
                  <c:v>1.034027E-5</c:v>
                </c:pt>
                <c:pt idx="41702">
                  <c:v>1.033941E-5</c:v>
                </c:pt>
                <c:pt idx="41703">
                  <c:v>1.0338520000000001E-5</c:v>
                </c:pt>
                <c:pt idx="41704">
                  <c:v>1.0337600000000001E-5</c:v>
                </c:pt>
                <c:pt idx="41705">
                  <c:v>1.033667E-5</c:v>
                </c:pt>
                <c:pt idx="41706">
                  <c:v>1.033573E-5</c:v>
                </c:pt>
                <c:pt idx="41707">
                  <c:v>1.0334769999999999E-5</c:v>
                </c:pt>
                <c:pt idx="41708">
                  <c:v>1.0333820000000001E-5</c:v>
                </c:pt>
                <c:pt idx="41709">
                  <c:v>1.033286E-5</c:v>
                </c:pt>
                <c:pt idx="41710">
                  <c:v>1.03319E-5</c:v>
                </c:pt>
                <c:pt idx="41711">
                  <c:v>1.033093E-5</c:v>
                </c:pt>
                <c:pt idx="41712">
                  <c:v>1.032998E-5</c:v>
                </c:pt>
                <c:pt idx="41713">
                  <c:v>1.0329050000000001E-5</c:v>
                </c:pt>
                <c:pt idx="41714">
                  <c:v>1.0328130000000001E-5</c:v>
                </c:pt>
                <c:pt idx="41715">
                  <c:v>1.0327210000000001E-5</c:v>
                </c:pt>
                <c:pt idx="41716">
                  <c:v>1.0326319999999999E-5</c:v>
                </c:pt>
                <c:pt idx="41717">
                  <c:v>1.032543E-5</c:v>
                </c:pt>
                <c:pt idx="41718">
                  <c:v>1.032454E-5</c:v>
                </c:pt>
                <c:pt idx="41719">
                  <c:v>1.0323650000000001E-5</c:v>
                </c:pt>
                <c:pt idx="41720">
                  <c:v>1.0322780000000001E-5</c:v>
                </c:pt>
                <c:pt idx="41721">
                  <c:v>1.032189E-5</c:v>
                </c:pt>
                <c:pt idx="41722">
                  <c:v>1.0321010000000001E-5</c:v>
                </c:pt>
                <c:pt idx="41723">
                  <c:v>1.0320119999999999E-5</c:v>
                </c:pt>
                <c:pt idx="41724">
                  <c:v>1.0319220000000001E-5</c:v>
                </c:pt>
                <c:pt idx="41725">
                  <c:v>1.0318320000000001E-5</c:v>
                </c:pt>
                <c:pt idx="41726">
                  <c:v>1.0317400000000001E-5</c:v>
                </c:pt>
                <c:pt idx="41727">
                  <c:v>1.0316480000000001E-5</c:v>
                </c:pt>
                <c:pt idx="41728">
                  <c:v>1.031555E-5</c:v>
                </c:pt>
                <c:pt idx="41729">
                  <c:v>1.0314619999999999E-5</c:v>
                </c:pt>
                <c:pt idx="41730">
                  <c:v>1.031369E-5</c:v>
                </c:pt>
                <c:pt idx="41731">
                  <c:v>1.031275E-5</c:v>
                </c:pt>
                <c:pt idx="41732">
                  <c:v>1.031182E-5</c:v>
                </c:pt>
                <c:pt idx="41733">
                  <c:v>1.0310890000000001E-5</c:v>
                </c:pt>
                <c:pt idx="41734">
                  <c:v>1.030996E-5</c:v>
                </c:pt>
                <c:pt idx="41735">
                  <c:v>1.030904E-5</c:v>
                </c:pt>
                <c:pt idx="41736">
                  <c:v>1.030812E-5</c:v>
                </c:pt>
                <c:pt idx="41737">
                  <c:v>1.0307209999999999E-5</c:v>
                </c:pt>
                <c:pt idx="41738">
                  <c:v>1.03063E-5</c:v>
                </c:pt>
                <c:pt idx="41739">
                  <c:v>1.030541E-5</c:v>
                </c:pt>
                <c:pt idx="41740">
                  <c:v>1.0304520000000001E-5</c:v>
                </c:pt>
                <c:pt idx="41741">
                  <c:v>1.0303629999999999E-5</c:v>
                </c:pt>
                <c:pt idx="41742">
                  <c:v>1.0302750000000001E-5</c:v>
                </c:pt>
                <c:pt idx="41743">
                  <c:v>1.0301859999999999E-5</c:v>
                </c:pt>
                <c:pt idx="41744">
                  <c:v>1.030097E-5</c:v>
                </c:pt>
                <c:pt idx="41745">
                  <c:v>1.0300069999999999E-5</c:v>
                </c:pt>
                <c:pt idx="41746">
                  <c:v>1.029916E-5</c:v>
                </c:pt>
                <c:pt idx="41747">
                  <c:v>1.0298249999999999E-5</c:v>
                </c:pt>
                <c:pt idx="41748">
                  <c:v>1.029734E-5</c:v>
                </c:pt>
                <c:pt idx="41749">
                  <c:v>1.0296430000000001E-5</c:v>
                </c:pt>
                <c:pt idx="41750">
                  <c:v>1.029552E-5</c:v>
                </c:pt>
                <c:pt idx="41751">
                  <c:v>1.029461E-5</c:v>
                </c:pt>
                <c:pt idx="41752">
                  <c:v>1.029371E-5</c:v>
                </c:pt>
                <c:pt idx="41753">
                  <c:v>1.029279E-5</c:v>
                </c:pt>
                <c:pt idx="41754">
                  <c:v>1.029187E-5</c:v>
                </c:pt>
                <c:pt idx="41755">
                  <c:v>1.0290939999999999E-5</c:v>
                </c:pt>
                <c:pt idx="41756">
                  <c:v>1.029E-5</c:v>
                </c:pt>
                <c:pt idx="41757">
                  <c:v>1.028906E-5</c:v>
                </c:pt>
                <c:pt idx="41758">
                  <c:v>1.028812E-5</c:v>
                </c:pt>
                <c:pt idx="41759">
                  <c:v>1.02872E-5</c:v>
                </c:pt>
                <c:pt idx="41760">
                  <c:v>1.028628E-5</c:v>
                </c:pt>
                <c:pt idx="41761">
                  <c:v>1.0285390000000001E-5</c:v>
                </c:pt>
                <c:pt idx="41762">
                  <c:v>1.028451E-5</c:v>
                </c:pt>
                <c:pt idx="41763">
                  <c:v>1.028363E-5</c:v>
                </c:pt>
                <c:pt idx="41764">
                  <c:v>1.0282750000000001E-5</c:v>
                </c:pt>
                <c:pt idx="41765">
                  <c:v>1.028187E-5</c:v>
                </c:pt>
                <c:pt idx="41766">
                  <c:v>1.0280980000000001E-5</c:v>
                </c:pt>
                <c:pt idx="41767">
                  <c:v>1.028008E-5</c:v>
                </c:pt>
                <c:pt idx="41768">
                  <c:v>1.0279190000000001E-5</c:v>
                </c:pt>
                <c:pt idx="41769">
                  <c:v>1.027828E-5</c:v>
                </c:pt>
                <c:pt idx="41770">
                  <c:v>1.0277370000000001E-5</c:v>
                </c:pt>
                <c:pt idx="41771">
                  <c:v>1.027646E-5</c:v>
                </c:pt>
                <c:pt idx="41772">
                  <c:v>1.027554E-5</c:v>
                </c:pt>
                <c:pt idx="41773">
                  <c:v>1.0274610000000001E-5</c:v>
                </c:pt>
                <c:pt idx="41774">
                  <c:v>1.02737E-5</c:v>
                </c:pt>
                <c:pt idx="41775">
                  <c:v>1.0272770000000001E-5</c:v>
                </c:pt>
                <c:pt idx="41776">
                  <c:v>1.0271850000000001E-5</c:v>
                </c:pt>
                <c:pt idx="41777">
                  <c:v>1.027094E-5</c:v>
                </c:pt>
                <c:pt idx="41778">
                  <c:v>1.027002E-5</c:v>
                </c:pt>
                <c:pt idx="41779">
                  <c:v>1.026911E-5</c:v>
                </c:pt>
                <c:pt idx="41780">
                  <c:v>1.026821E-5</c:v>
                </c:pt>
                <c:pt idx="41781">
                  <c:v>1.0267300000000001E-5</c:v>
                </c:pt>
                <c:pt idx="41782">
                  <c:v>1.026641E-5</c:v>
                </c:pt>
                <c:pt idx="41783">
                  <c:v>1.0265530000000001E-5</c:v>
                </c:pt>
                <c:pt idx="41784">
                  <c:v>1.0264639999999999E-5</c:v>
                </c:pt>
                <c:pt idx="41785">
                  <c:v>1.026376E-5</c:v>
                </c:pt>
                <c:pt idx="41786">
                  <c:v>1.026288E-5</c:v>
                </c:pt>
                <c:pt idx="41787">
                  <c:v>1.026199E-5</c:v>
                </c:pt>
                <c:pt idx="41788">
                  <c:v>1.0261079999999999E-5</c:v>
                </c:pt>
                <c:pt idx="41789">
                  <c:v>1.0260180000000001E-5</c:v>
                </c:pt>
                <c:pt idx="41790">
                  <c:v>1.0259260000000001E-5</c:v>
                </c:pt>
                <c:pt idx="41791">
                  <c:v>1.0258340000000001E-5</c:v>
                </c:pt>
                <c:pt idx="41792">
                  <c:v>1.025741E-5</c:v>
                </c:pt>
                <c:pt idx="41793">
                  <c:v>1.025647E-5</c:v>
                </c:pt>
                <c:pt idx="41794">
                  <c:v>1.025554E-5</c:v>
                </c:pt>
                <c:pt idx="41795">
                  <c:v>1.025462E-5</c:v>
                </c:pt>
                <c:pt idx="41796">
                  <c:v>1.02537E-5</c:v>
                </c:pt>
                <c:pt idx="41797">
                  <c:v>1.0252799999999999E-5</c:v>
                </c:pt>
                <c:pt idx="41798">
                  <c:v>1.025191E-5</c:v>
                </c:pt>
                <c:pt idx="41799">
                  <c:v>1.0251029999999999E-5</c:v>
                </c:pt>
                <c:pt idx="41800">
                  <c:v>1.025015E-5</c:v>
                </c:pt>
                <c:pt idx="41801">
                  <c:v>1.024927E-5</c:v>
                </c:pt>
                <c:pt idx="41802">
                  <c:v>1.024838E-5</c:v>
                </c:pt>
                <c:pt idx="41803">
                  <c:v>1.024748E-5</c:v>
                </c:pt>
                <c:pt idx="41804">
                  <c:v>1.024658E-5</c:v>
                </c:pt>
                <c:pt idx="41805">
                  <c:v>1.0245679999999999E-5</c:v>
                </c:pt>
                <c:pt idx="41806">
                  <c:v>1.0244759999999999E-5</c:v>
                </c:pt>
                <c:pt idx="41807">
                  <c:v>1.024385E-5</c:v>
                </c:pt>
                <c:pt idx="41808">
                  <c:v>1.024293E-5</c:v>
                </c:pt>
                <c:pt idx="41809">
                  <c:v>1.0242019999999999E-5</c:v>
                </c:pt>
                <c:pt idx="41810">
                  <c:v>1.024111E-5</c:v>
                </c:pt>
                <c:pt idx="41811">
                  <c:v>1.0240200000000001E-5</c:v>
                </c:pt>
                <c:pt idx="41812">
                  <c:v>1.023929E-5</c:v>
                </c:pt>
                <c:pt idx="41813">
                  <c:v>1.023837E-5</c:v>
                </c:pt>
                <c:pt idx="41814">
                  <c:v>1.023746E-5</c:v>
                </c:pt>
                <c:pt idx="41815">
                  <c:v>1.023654E-5</c:v>
                </c:pt>
                <c:pt idx="41816">
                  <c:v>1.023561E-5</c:v>
                </c:pt>
                <c:pt idx="41817">
                  <c:v>1.023469E-5</c:v>
                </c:pt>
                <c:pt idx="41818">
                  <c:v>1.023378E-5</c:v>
                </c:pt>
                <c:pt idx="41819">
                  <c:v>1.023288E-5</c:v>
                </c:pt>
                <c:pt idx="41820">
                  <c:v>1.023198E-5</c:v>
                </c:pt>
                <c:pt idx="41821">
                  <c:v>1.023109E-5</c:v>
                </c:pt>
                <c:pt idx="41822">
                  <c:v>1.023022E-5</c:v>
                </c:pt>
                <c:pt idx="41823">
                  <c:v>1.022934E-5</c:v>
                </c:pt>
                <c:pt idx="41824">
                  <c:v>1.0228459999999999E-5</c:v>
                </c:pt>
                <c:pt idx="41825">
                  <c:v>1.022757E-5</c:v>
                </c:pt>
                <c:pt idx="41826">
                  <c:v>1.022666E-5</c:v>
                </c:pt>
                <c:pt idx="41827">
                  <c:v>1.022574E-5</c:v>
                </c:pt>
                <c:pt idx="41828">
                  <c:v>1.0224800000000001E-5</c:v>
                </c:pt>
                <c:pt idx="41829">
                  <c:v>1.022385E-5</c:v>
                </c:pt>
                <c:pt idx="41830">
                  <c:v>1.022292E-5</c:v>
                </c:pt>
                <c:pt idx="41831">
                  <c:v>1.0222E-5</c:v>
                </c:pt>
                <c:pt idx="41832">
                  <c:v>1.022109E-5</c:v>
                </c:pt>
                <c:pt idx="41833">
                  <c:v>1.0220200000000001E-5</c:v>
                </c:pt>
                <c:pt idx="41834">
                  <c:v>1.021932E-5</c:v>
                </c:pt>
                <c:pt idx="41835">
                  <c:v>1.021844E-5</c:v>
                </c:pt>
                <c:pt idx="41836">
                  <c:v>1.0217560000000001E-5</c:v>
                </c:pt>
                <c:pt idx="41837">
                  <c:v>1.021668E-5</c:v>
                </c:pt>
                <c:pt idx="41838">
                  <c:v>1.0215790000000001E-5</c:v>
                </c:pt>
                <c:pt idx="41839">
                  <c:v>1.0214899999999999E-5</c:v>
                </c:pt>
                <c:pt idx="41840">
                  <c:v>1.021399E-5</c:v>
                </c:pt>
                <c:pt idx="41841">
                  <c:v>1.0213059999999999E-5</c:v>
                </c:pt>
                <c:pt idx="41842">
                  <c:v>1.021213E-5</c:v>
                </c:pt>
                <c:pt idx="41843">
                  <c:v>1.0211219999999999E-5</c:v>
                </c:pt>
                <c:pt idx="41844">
                  <c:v>1.0210299999999999E-5</c:v>
                </c:pt>
                <c:pt idx="41845">
                  <c:v>1.0209379999999999E-5</c:v>
                </c:pt>
                <c:pt idx="41846">
                  <c:v>1.0208459999999999E-5</c:v>
                </c:pt>
                <c:pt idx="41847">
                  <c:v>1.020754E-5</c:v>
                </c:pt>
                <c:pt idx="41848">
                  <c:v>1.0206610000000001E-5</c:v>
                </c:pt>
                <c:pt idx="41849">
                  <c:v>1.0205690000000001E-5</c:v>
                </c:pt>
                <c:pt idx="41850">
                  <c:v>1.020478E-5</c:v>
                </c:pt>
                <c:pt idx="41851">
                  <c:v>1.0203879999999999E-5</c:v>
                </c:pt>
                <c:pt idx="41852">
                  <c:v>1.0202980000000001E-5</c:v>
                </c:pt>
                <c:pt idx="41853">
                  <c:v>1.0202089999999999E-5</c:v>
                </c:pt>
                <c:pt idx="41854">
                  <c:v>1.0201210000000001E-5</c:v>
                </c:pt>
                <c:pt idx="41855">
                  <c:v>1.020033E-5</c:v>
                </c:pt>
                <c:pt idx="41856">
                  <c:v>1.0199449999999999E-5</c:v>
                </c:pt>
                <c:pt idx="41857">
                  <c:v>1.019856E-5</c:v>
                </c:pt>
                <c:pt idx="41858">
                  <c:v>1.019766E-5</c:v>
                </c:pt>
                <c:pt idx="41859">
                  <c:v>1.0196759999999999E-5</c:v>
                </c:pt>
                <c:pt idx="41860">
                  <c:v>1.019585E-5</c:v>
                </c:pt>
                <c:pt idx="41861">
                  <c:v>1.019493E-5</c:v>
                </c:pt>
                <c:pt idx="41862">
                  <c:v>1.0193999999999999E-5</c:v>
                </c:pt>
                <c:pt idx="41863">
                  <c:v>1.019307E-5</c:v>
                </c:pt>
                <c:pt idx="41864">
                  <c:v>1.019214E-5</c:v>
                </c:pt>
                <c:pt idx="41865">
                  <c:v>1.019123E-5</c:v>
                </c:pt>
                <c:pt idx="41866">
                  <c:v>1.0190319999999999E-5</c:v>
                </c:pt>
                <c:pt idx="41867">
                  <c:v>1.018941E-5</c:v>
                </c:pt>
                <c:pt idx="41868">
                  <c:v>1.0188500000000001E-5</c:v>
                </c:pt>
                <c:pt idx="41869">
                  <c:v>1.018759E-5</c:v>
                </c:pt>
                <c:pt idx="41870">
                  <c:v>1.018667E-5</c:v>
                </c:pt>
                <c:pt idx="41871">
                  <c:v>1.0185760000000001E-5</c:v>
                </c:pt>
                <c:pt idx="41872">
                  <c:v>1.018485E-5</c:v>
                </c:pt>
                <c:pt idx="41873">
                  <c:v>1.0183949999999999E-5</c:v>
                </c:pt>
                <c:pt idx="41874">
                  <c:v>1.018306E-5</c:v>
                </c:pt>
                <c:pt idx="41875">
                  <c:v>1.018217E-5</c:v>
                </c:pt>
                <c:pt idx="41876">
                  <c:v>1.018129E-5</c:v>
                </c:pt>
                <c:pt idx="41877">
                  <c:v>1.0180410000000001E-5</c:v>
                </c:pt>
                <c:pt idx="41878">
                  <c:v>1.017953E-5</c:v>
                </c:pt>
                <c:pt idx="41879">
                  <c:v>1.0178640000000001E-5</c:v>
                </c:pt>
                <c:pt idx="41880">
                  <c:v>1.0177749999999999E-5</c:v>
                </c:pt>
                <c:pt idx="41881">
                  <c:v>1.017684E-5</c:v>
                </c:pt>
                <c:pt idx="41882">
                  <c:v>1.0175930000000001E-5</c:v>
                </c:pt>
                <c:pt idx="41883">
                  <c:v>1.017502E-5</c:v>
                </c:pt>
                <c:pt idx="41884">
                  <c:v>1.01741E-5</c:v>
                </c:pt>
                <c:pt idx="41885">
                  <c:v>1.0173170000000001E-5</c:v>
                </c:pt>
                <c:pt idx="41886">
                  <c:v>1.0172229999999999E-5</c:v>
                </c:pt>
                <c:pt idx="41887">
                  <c:v>1.017129E-5</c:v>
                </c:pt>
                <c:pt idx="41888">
                  <c:v>1.017035E-5</c:v>
                </c:pt>
                <c:pt idx="41889">
                  <c:v>1.016943E-5</c:v>
                </c:pt>
                <c:pt idx="41890">
                  <c:v>1.016851E-5</c:v>
                </c:pt>
                <c:pt idx="41891">
                  <c:v>1.016762E-5</c:v>
                </c:pt>
                <c:pt idx="41892">
                  <c:v>1.0166730000000001E-5</c:v>
                </c:pt>
                <c:pt idx="41893">
                  <c:v>1.0165859999999999E-5</c:v>
                </c:pt>
                <c:pt idx="41894">
                  <c:v>1.0164989999999999E-5</c:v>
                </c:pt>
                <c:pt idx="41895">
                  <c:v>1.016412E-5</c:v>
                </c:pt>
                <c:pt idx="41896">
                  <c:v>1.0163240000000001E-5</c:v>
                </c:pt>
                <c:pt idx="41897">
                  <c:v>1.0162349999999999E-5</c:v>
                </c:pt>
                <c:pt idx="41898">
                  <c:v>1.0161450000000001E-5</c:v>
                </c:pt>
                <c:pt idx="41899">
                  <c:v>1.0160530000000001E-5</c:v>
                </c:pt>
                <c:pt idx="41900">
                  <c:v>1.0159610000000001E-5</c:v>
                </c:pt>
                <c:pt idx="41901">
                  <c:v>1.0158690000000001E-5</c:v>
                </c:pt>
                <c:pt idx="41902">
                  <c:v>1.015776E-5</c:v>
                </c:pt>
                <c:pt idx="41903">
                  <c:v>1.015684E-5</c:v>
                </c:pt>
                <c:pt idx="41904">
                  <c:v>1.015592E-5</c:v>
                </c:pt>
                <c:pt idx="41905">
                  <c:v>1.0155E-5</c:v>
                </c:pt>
                <c:pt idx="41906">
                  <c:v>1.0154089999999999E-5</c:v>
                </c:pt>
                <c:pt idx="41907">
                  <c:v>1.015318E-5</c:v>
                </c:pt>
                <c:pt idx="41908">
                  <c:v>1.015228E-5</c:v>
                </c:pt>
                <c:pt idx="41909">
                  <c:v>1.015139E-5</c:v>
                </c:pt>
                <c:pt idx="41910">
                  <c:v>1.01505E-5</c:v>
                </c:pt>
                <c:pt idx="41911">
                  <c:v>1.0149609999999999E-5</c:v>
                </c:pt>
                <c:pt idx="41912">
                  <c:v>1.0148710000000001E-5</c:v>
                </c:pt>
                <c:pt idx="41913">
                  <c:v>1.014781E-5</c:v>
                </c:pt>
                <c:pt idx="41914">
                  <c:v>1.014691E-5</c:v>
                </c:pt>
                <c:pt idx="41915">
                  <c:v>1.0146000000000001E-5</c:v>
                </c:pt>
                <c:pt idx="41916">
                  <c:v>1.014509E-5</c:v>
                </c:pt>
                <c:pt idx="41917">
                  <c:v>1.014419E-5</c:v>
                </c:pt>
                <c:pt idx="41918">
                  <c:v>1.014327E-5</c:v>
                </c:pt>
                <c:pt idx="41919">
                  <c:v>1.014235E-5</c:v>
                </c:pt>
                <c:pt idx="41920">
                  <c:v>1.014144E-5</c:v>
                </c:pt>
                <c:pt idx="41921">
                  <c:v>1.014052E-5</c:v>
                </c:pt>
                <c:pt idx="41922">
                  <c:v>1.0139609999999999E-5</c:v>
                </c:pt>
                <c:pt idx="41923">
                  <c:v>1.0138710000000001E-5</c:v>
                </c:pt>
                <c:pt idx="41924">
                  <c:v>1.013781E-5</c:v>
                </c:pt>
                <c:pt idx="41925">
                  <c:v>1.0136919999999999E-5</c:v>
                </c:pt>
                <c:pt idx="41926">
                  <c:v>1.013603E-5</c:v>
                </c:pt>
                <c:pt idx="41927">
                  <c:v>1.0135129999999999E-5</c:v>
                </c:pt>
                <c:pt idx="41928">
                  <c:v>1.013424E-5</c:v>
                </c:pt>
                <c:pt idx="41929">
                  <c:v>1.0133339999999999E-5</c:v>
                </c:pt>
                <c:pt idx="41930">
                  <c:v>1.0132439999999999E-5</c:v>
                </c:pt>
                <c:pt idx="41931">
                  <c:v>1.0131540000000001E-5</c:v>
                </c:pt>
                <c:pt idx="41932">
                  <c:v>1.013063E-5</c:v>
                </c:pt>
                <c:pt idx="41933">
                  <c:v>1.012974E-5</c:v>
                </c:pt>
                <c:pt idx="41934">
                  <c:v>1.012884E-5</c:v>
                </c:pt>
                <c:pt idx="41935">
                  <c:v>1.012795E-5</c:v>
                </c:pt>
                <c:pt idx="41936">
                  <c:v>1.0127039999999999E-5</c:v>
                </c:pt>
                <c:pt idx="41937">
                  <c:v>1.0126119999999999E-5</c:v>
                </c:pt>
                <c:pt idx="41938">
                  <c:v>1.0125199999999999E-5</c:v>
                </c:pt>
                <c:pt idx="41939">
                  <c:v>1.012427E-5</c:v>
                </c:pt>
                <c:pt idx="41940">
                  <c:v>1.012334E-5</c:v>
                </c:pt>
                <c:pt idx="41941">
                  <c:v>1.012242E-5</c:v>
                </c:pt>
                <c:pt idx="41942">
                  <c:v>1.01215E-5</c:v>
                </c:pt>
                <c:pt idx="41943">
                  <c:v>1.012059E-5</c:v>
                </c:pt>
                <c:pt idx="41944">
                  <c:v>1.011969E-5</c:v>
                </c:pt>
                <c:pt idx="41945">
                  <c:v>1.01188E-5</c:v>
                </c:pt>
                <c:pt idx="41946">
                  <c:v>1.0117910000000001E-5</c:v>
                </c:pt>
                <c:pt idx="41947">
                  <c:v>1.0117039999999999E-5</c:v>
                </c:pt>
                <c:pt idx="41948">
                  <c:v>1.011616E-5</c:v>
                </c:pt>
                <c:pt idx="41949">
                  <c:v>1.011528E-5</c:v>
                </c:pt>
                <c:pt idx="41950">
                  <c:v>1.0114399999999999E-5</c:v>
                </c:pt>
                <c:pt idx="41951">
                  <c:v>1.011351E-5</c:v>
                </c:pt>
                <c:pt idx="41952">
                  <c:v>1.0112609999999999E-5</c:v>
                </c:pt>
                <c:pt idx="41953">
                  <c:v>1.0111710000000001E-5</c:v>
                </c:pt>
                <c:pt idx="41954">
                  <c:v>1.0110790000000001E-5</c:v>
                </c:pt>
                <c:pt idx="41955">
                  <c:v>1.010988E-5</c:v>
                </c:pt>
                <c:pt idx="41956">
                  <c:v>9.3486879999999996E-6</c:v>
                </c:pt>
                <c:pt idx="41957">
                  <c:v>8.9876589999999999E-6</c:v>
                </c:pt>
                <c:pt idx="41958">
                  <c:v>9.0227659999999997E-6</c:v>
                </c:pt>
                <c:pt idx="41959">
                  <c:v>9.3302249999999993E-6</c:v>
                </c:pt>
                <c:pt idx="41960">
                  <c:v>9.0043770000000001E-6</c:v>
                </c:pt>
                <c:pt idx="41961">
                  <c:v>8.3067189999999999E-6</c:v>
                </c:pt>
                <c:pt idx="41962">
                  <c:v>7.5567769999999998E-6</c:v>
                </c:pt>
                <c:pt idx="41963">
                  <c:v>7.6180499999999998E-6</c:v>
                </c:pt>
                <c:pt idx="41964">
                  <c:v>8.3517709999999992E-6</c:v>
                </c:pt>
                <c:pt idx="41965">
                  <c:v>8.5614939999999995E-6</c:v>
                </c:pt>
                <c:pt idx="41966">
                  <c:v>8.3928330000000006E-6</c:v>
                </c:pt>
                <c:pt idx="41967">
                  <c:v>7.9536100000000002E-6</c:v>
                </c:pt>
                <c:pt idx="41968">
                  <c:v>7.449661E-6</c:v>
                </c:pt>
                <c:pt idx="41969">
                  <c:v>6.9832060000000001E-6</c:v>
                </c:pt>
                <c:pt idx="41970">
                  <c:v>6.7177890000000002E-6</c:v>
                </c:pt>
                <c:pt idx="41971">
                  <c:v>7.4072869999999996E-6</c:v>
                </c:pt>
                <c:pt idx="41972">
                  <c:v>7.860693E-6</c:v>
                </c:pt>
                <c:pt idx="41973">
                  <c:v>8.0114960000000002E-6</c:v>
                </c:pt>
                <c:pt idx="41974">
                  <c:v>7.9419740000000001E-6</c:v>
                </c:pt>
                <c:pt idx="41975">
                  <c:v>7.6895729999999995E-6</c:v>
                </c:pt>
                <c:pt idx="41976">
                  <c:v>7.385621E-6</c:v>
                </c:pt>
                <c:pt idx="41977">
                  <c:v>7.1115340000000001E-6</c:v>
                </c:pt>
                <c:pt idx="41978">
                  <c:v>6.9296840000000003E-6</c:v>
                </c:pt>
                <c:pt idx="41979">
                  <c:v>6.8752690000000003E-6</c:v>
                </c:pt>
                <c:pt idx="41980">
                  <c:v>6.9095940000000001E-6</c:v>
                </c:pt>
                <c:pt idx="41981">
                  <c:v>7.0115009999999999E-6</c:v>
                </c:pt>
                <c:pt idx="41982">
                  <c:v>7.137982E-6</c:v>
                </c:pt>
                <c:pt idx="41983">
                  <c:v>7.2393719999999997E-6</c:v>
                </c:pt>
                <c:pt idx="41984">
                  <c:v>7.3029769999999998E-6</c:v>
                </c:pt>
                <c:pt idx="41985">
                  <c:v>7.3201880000000003E-6</c:v>
                </c:pt>
                <c:pt idx="41986">
                  <c:v>7.3096950000000002E-6</c:v>
                </c:pt>
                <c:pt idx="41987">
                  <c:v>7.2844920000000001E-6</c:v>
                </c:pt>
                <c:pt idx="41988">
                  <c:v>7.2503260000000001E-6</c:v>
                </c:pt>
                <c:pt idx="41989">
                  <c:v>7.2152890000000001E-6</c:v>
                </c:pt>
                <c:pt idx="41990">
                  <c:v>7.1867449999999999E-6</c:v>
                </c:pt>
                <c:pt idx="41991">
                  <c:v>7.1673949999999998E-6</c:v>
                </c:pt>
                <c:pt idx="41992">
                  <c:v>7.1573890000000002E-6</c:v>
                </c:pt>
                <c:pt idx="41993">
                  <c:v>7.1563119999999999E-6</c:v>
                </c:pt>
                <c:pt idx="41994">
                  <c:v>7.1596640000000001E-6</c:v>
                </c:pt>
                <c:pt idx="41995">
                  <c:v>7.1654970000000004E-6</c:v>
                </c:pt>
                <c:pt idx="41996">
                  <c:v>7.1725990000000003E-6</c:v>
                </c:pt>
                <c:pt idx="41997">
                  <c:v>7.1808190000000002E-6</c:v>
                </c:pt>
                <c:pt idx="41998">
                  <c:v>7.188752E-6</c:v>
                </c:pt>
                <c:pt idx="41999">
                  <c:v>7.1971729999999998E-6</c:v>
                </c:pt>
                <c:pt idx="42000">
                  <c:v>7.207337E-6</c:v>
                </c:pt>
                <c:pt idx="42001">
                  <c:v>7.2086599999999999E-6</c:v>
                </c:pt>
                <c:pt idx="42002">
                  <c:v>7.207691E-6</c:v>
                </c:pt>
                <c:pt idx="42003">
                  <c:v>7.205242E-6</c:v>
                </c:pt>
                <c:pt idx="42004">
                  <c:v>7.2018000000000002E-6</c:v>
                </c:pt>
                <c:pt idx="42005">
                  <c:v>7.1977209999999997E-6</c:v>
                </c:pt>
                <c:pt idx="42006">
                  <c:v>7.193306E-6</c:v>
                </c:pt>
                <c:pt idx="42007">
                  <c:v>7.1888690000000001E-6</c:v>
                </c:pt>
                <c:pt idx="42008">
                  <c:v>7.1847059999999997E-6</c:v>
                </c:pt>
                <c:pt idx="42009">
                  <c:v>7.1811050000000001E-6</c:v>
                </c:pt>
                <c:pt idx="42010">
                  <c:v>7.1782339999999998E-6</c:v>
                </c:pt>
                <c:pt idx="42011">
                  <c:v>7.1762169999999998E-6</c:v>
                </c:pt>
                <c:pt idx="42012">
                  <c:v>7.1749249999999997E-6</c:v>
                </c:pt>
                <c:pt idx="42013">
                  <c:v>7.17436E-6</c:v>
                </c:pt>
                <c:pt idx="42014">
                  <c:v>7.1743860000000003E-6</c:v>
                </c:pt>
                <c:pt idx="42015">
                  <c:v>7.1748649999999998E-6</c:v>
                </c:pt>
                <c:pt idx="42016">
                  <c:v>7.1756329999999998E-6</c:v>
                </c:pt>
                <c:pt idx="42017">
                  <c:v>7.1763740000000001E-6</c:v>
                </c:pt>
                <c:pt idx="42018">
                  <c:v>7.177297E-6</c:v>
                </c:pt>
                <c:pt idx="42019">
                  <c:v>7.1784949999999996E-6</c:v>
                </c:pt>
                <c:pt idx="42020">
                  <c:v>7.1789159999999996E-6</c:v>
                </c:pt>
                <c:pt idx="42021">
                  <c:v>7.1793260000000003E-6</c:v>
                </c:pt>
                <c:pt idx="42022">
                  <c:v>7.1791880000000003E-6</c:v>
                </c:pt>
                <c:pt idx="42023">
                  <c:v>7.1786729999999999E-6</c:v>
                </c:pt>
                <c:pt idx="42024">
                  <c:v>7.1778649999999996E-6</c:v>
                </c:pt>
                <c:pt idx="42025">
                  <c:v>7.1768679999999998E-6</c:v>
                </c:pt>
                <c:pt idx="42026">
                  <c:v>7.1757419999999996E-6</c:v>
                </c:pt>
                <c:pt idx="42027">
                  <c:v>7.1745569999999998E-6</c:v>
                </c:pt>
                <c:pt idx="42028">
                  <c:v>7.1733490000000003E-6</c:v>
                </c:pt>
                <c:pt idx="42029">
                  <c:v>7.1721530000000003E-6</c:v>
                </c:pt>
                <c:pt idx="42030">
                  <c:v>7.1710009999999999E-6</c:v>
                </c:pt>
                <c:pt idx="42031">
                  <c:v>7.1699359999999999E-6</c:v>
                </c:pt>
                <c:pt idx="42032">
                  <c:v>7.168942E-6</c:v>
                </c:pt>
                <c:pt idx="42033">
                  <c:v>7.1680429999999999E-6</c:v>
                </c:pt>
                <c:pt idx="42034">
                  <c:v>7.1672340000000003E-6</c:v>
                </c:pt>
                <c:pt idx="42035">
                  <c:v>7.1665150000000001E-6</c:v>
                </c:pt>
                <c:pt idx="42036">
                  <c:v>7.1658820000000002E-6</c:v>
                </c:pt>
                <c:pt idx="42037">
                  <c:v>7.1653279999999997E-6</c:v>
                </c:pt>
                <c:pt idx="42038">
                  <c:v>7.1648310000000002E-6</c:v>
                </c:pt>
                <c:pt idx="42039">
                  <c:v>7.1643880000000001E-6</c:v>
                </c:pt>
                <c:pt idx="42040">
                  <c:v>7.1639829999999997E-6</c:v>
                </c:pt>
                <c:pt idx="42041">
                  <c:v>7.163595E-6</c:v>
                </c:pt>
                <c:pt idx="42042">
                  <c:v>7.1632110000000004E-6</c:v>
                </c:pt>
                <c:pt idx="42043">
                  <c:v>7.1628210000000002E-6</c:v>
                </c:pt>
                <c:pt idx="42044">
                  <c:v>7.1624170000000001E-6</c:v>
                </c:pt>
                <c:pt idx="42045">
                  <c:v>7.1619909999999997E-6</c:v>
                </c:pt>
                <c:pt idx="42046">
                  <c:v>7.161518E-6</c:v>
                </c:pt>
                <c:pt idx="42047">
                  <c:v>7.1609999999999997E-6</c:v>
                </c:pt>
                <c:pt idx="42048">
                  <c:v>7.1604339999999998E-6</c:v>
                </c:pt>
                <c:pt idx="42049">
                  <c:v>7.1598200000000002E-6</c:v>
                </c:pt>
                <c:pt idx="42050">
                  <c:v>7.1591639999999999E-6</c:v>
                </c:pt>
                <c:pt idx="42051">
                  <c:v>7.1584729999999996E-6</c:v>
                </c:pt>
                <c:pt idx="42052">
                  <c:v>7.1577559999999999E-6</c:v>
                </c:pt>
                <c:pt idx="42053">
                  <c:v>7.1570269999999999E-6</c:v>
                </c:pt>
                <c:pt idx="42054">
                  <c:v>7.1562920000000002E-6</c:v>
                </c:pt>
                <c:pt idx="42055">
                  <c:v>7.1555649999999998E-6</c:v>
                </c:pt>
                <c:pt idx="42056">
                  <c:v>7.1548560000000004E-6</c:v>
                </c:pt>
                <c:pt idx="42057">
                  <c:v>7.1541599999999998E-6</c:v>
                </c:pt>
                <c:pt idx="42058">
                  <c:v>7.1534909999999997E-6</c:v>
                </c:pt>
                <c:pt idx="42059">
                  <c:v>7.1528390000000004E-6</c:v>
                </c:pt>
                <c:pt idx="42060">
                  <c:v>7.1522220000000001E-6</c:v>
                </c:pt>
                <c:pt idx="42061">
                  <c:v>7.1516430000000004E-6</c:v>
                </c:pt>
                <c:pt idx="42062">
                  <c:v>7.1510949999999997E-6</c:v>
                </c:pt>
                <c:pt idx="42063">
                  <c:v>7.1505719999999998E-6</c:v>
                </c:pt>
                <c:pt idx="42064">
                  <c:v>7.1500680000000003E-6</c:v>
                </c:pt>
                <c:pt idx="42065">
                  <c:v>7.1495830000000003E-6</c:v>
                </c:pt>
                <c:pt idx="42066">
                  <c:v>7.1490980000000002E-6</c:v>
                </c:pt>
                <c:pt idx="42067">
                  <c:v>7.1486210000000004E-6</c:v>
                </c:pt>
                <c:pt idx="42068">
                  <c:v>7.148138E-6</c:v>
                </c:pt>
                <c:pt idx="42069">
                  <c:v>7.1476330000000002E-6</c:v>
                </c:pt>
                <c:pt idx="42070">
                  <c:v>7.1471039999999998E-6</c:v>
                </c:pt>
                <c:pt idx="42071">
                  <c:v>7.1465470000000003E-6</c:v>
                </c:pt>
                <c:pt idx="42072">
                  <c:v>7.1459679999999998E-6</c:v>
                </c:pt>
                <c:pt idx="42073">
                  <c:v>7.1453739999999999E-6</c:v>
                </c:pt>
                <c:pt idx="42074">
                  <c:v>7.1447660000000001E-6</c:v>
                </c:pt>
                <c:pt idx="42075">
                  <c:v>7.1441400000000002E-6</c:v>
                </c:pt>
                <c:pt idx="42076">
                  <c:v>7.1435170000000001E-6</c:v>
                </c:pt>
                <c:pt idx="42077">
                  <c:v>7.1429039999999999E-6</c:v>
                </c:pt>
                <c:pt idx="42078">
                  <c:v>7.1422890000000001E-6</c:v>
                </c:pt>
                <c:pt idx="42079">
                  <c:v>7.1416829999999999E-6</c:v>
                </c:pt>
                <c:pt idx="42080">
                  <c:v>7.1410900000000003E-6</c:v>
                </c:pt>
                <c:pt idx="42081">
                  <c:v>7.1405060000000002E-6</c:v>
                </c:pt>
                <c:pt idx="42082">
                  <c:v>7.1399269999999997E-6</c:v>
                </c:pt>
                <c:pt idx="42083">
                  <c:v>7.1393560000000003E-6</c:v>
                </c:pt>
                <c:pt idx="42084">
                  <c:v>7.1388070000000001E-6</c:v>
                </c:pt>
                <c:pt idx="42085">
                  <c:v>7.1382779999999997E-6</c:v>
                </c:pt>
                <c:pt idx="42086">
                  <c:v>7.1377619999999999E-6</c:v>
                </c:pt>
                <c:pt idx="42087">
                  <c:v>7.1372519999999998E-6</c:v>
                </c:pt>
                <c:pt idx="42088">
                  <c:v>7.1367410000000003E-6</c:v>
                </c:pt>
                <c:pt idx="42089">
                  <c:v>7.1362259999999998E-6</c:v>
                </c:pt>
                <c:pt idx="42090">
                  <c:v>7.1357049999999996E-6</c:v>
                </c:pt>
                <c:pt idx="42091">
                  <c:v>7.1351810000000004E-6</c:v>
                </c:pt>
                <c:pt idx="42092">
                  <c:v>7.1346490000000001E-6</c:v>
                </c:pt>
                <c:pt idx="42093">
                  <c:v>7.1341040000000001E-6</c:v>
                </c:pt>
                <c:pt idx="42094">
                  <c:v>7.1335460000000004E-6</c:v>
                </c:pt>
                <c:pt idx="42095">
                  <c:v>7.1329930000000002E-6</c:v>
                </c:pt>
                <c:pt idx="42096">
                  <c:v>7.1324370000000001E-6</c:v>
                </c:pt>
                <c:pt idx="42097">
                  <c:v>7.1318769999999999E-6</c:v>
                </c:pt>
                <c:pt idx="42098">
                  <c:v>7.1313179999999999E-6</c:v>
                </c:pt>
                <c:pt idx="42099">
                  <c:v>7.1307570000000003E-6</c:v>
                </c:pt>
                <c:pt idx="42100">
                  <c:v>7.1301949999999996E-6</c:v>
                </c:pt>
                <c:pt idx="42101">
                  <c:v>7.1296429999999996E-6</c:v>
                </c:pt>
                <c:pt idx="42102">
                  <c:v>7.1290849999999999E-6</c:v>
                </c:pt>
                <c:pt idx="42103">
                  <c:v>7.1285399999999999E-6</c:v>
                </c:pt>
                <c:pt idx="42104">
                  <c:v>7.1280049999999997E-6</c:v>
                </c:pt>
                <c:pt idx="42105">
                  <c:v>7.1274770000000004E-6</c:v>
                </c:pt>
                <c:pt idx="42106">
                  <c:v>7.1269520000000001E-6</c:v>
                </c:pt>
                <c:pt idx="42107">
                  <c:v>7.1264369999999996E-6</c:v>
                </c:pt>
                <c:pt idx="42108">
                  <c:v>7.1259230000000002E-6</c:v>
                </c:pt>
                <c:pt idx="42109">
                  <c:v>7.1254130000000001E-6</c:v>
                </c:pt>
                <c:pt idx="42110">
                  <c:v>7.1248900000000003E-6</c:v>
                </c:pt>
                <c:pt idx="42111">
                  <c:v>7.1243709999999998E-6</c:v>
                </c:pt>
                <c:pt idx="42112">
                  <c:v>7.123841E-6</c:v>
                </c:pt>
                <c:pt idx="42113">
                  <c:v>7.1233120000000004E-6</c:v>
                </c:pt>
                <c:pt idx="42114">
                  <c:v>7.1227789999999999E-6</c:v>
                </c:pt>
                <c:pt idx="42115">
                  <c:v>7.1222460000000002E-6</c:v>
                </c:pt>
                <c:pt idx="42116">
                  <c:v>7.1217120000000003E-6</c:v>
                </c:pt>
                <c:pt idx="42117">
                  <c:v>7.1211829999999998E-6</c:v>
                </c:pt>
                <c:pt idx="42118">
                  <c:v>7.1206570000000002E-6</c:v>
                </c:pt>
                <c:pt idx="42119">
                  <c:v>7.1201349999999997E-6</c:v>
                </c:pt>
                <c:pt idx="42120">
                  <c:v>7.1196140000000004E-6</c:v>
                </c:pt>
                <c:pt idx="42121">
                  <c:v>7.1190919999999999E-6</c:v>
                </c:pt>
                <c:pt idx="42122">
                  <c:v>7.1185690000000001E-6</c:v>
                </c:pt>
                <c:pt idx="42123">
                  <c:v>7.1180460000000003E-6</c:v>
                </c:pt>
                <c:pt idx="42124">
                  <c:v>7.1175260000000003E-6</c:v>
                </c:pt>
                <c:pt idx="42125">
                  <c:v>7.1170090000000003E-6</c:v>
                </c:pt>
                <c:pt idx="42126">
                  <c:v>7.1164899999999997E-6</c:v>
                </c:pt>
                <c:pt idx="42127">
                  <c:v>7.1159699999999997E-6</c:v>
                </c:pt>
                <c:pt idx="42128">
                  <c:v>7.1154490000000004E-6</c:v>
                </c:pt>
                <c:pt idx="42129">
                  <c:v>7.1149310000000001E-6</c:v>
                </c:pt>
                <c:pt idx="42130">
                  <c:v>7.114414E-6</c:v>
                </c:pt>
                <c:pt idx="42131">
                  <c:v>7.1139020000000002E-6</c:v>
                </c:pt>
                <c:pt idx="42132">
                  <c:v>7.1133909999999999E-6</c:v>
                </c:pt>
                <c:pt idx="42133">
                  <c:v>7.112889E-6</c:v>
                </c:pt>
                <c:pt idx="42134">
                  <c:v>7.1123880000000004E-6</c:v>
                </c:pt>
                <c:pt idx="42135">
                  <c:v>7.111884E-6</c:v>
                </c:pt>
                <c:pt idx="42136">
                  <c:v>7.1113809999999999E-6</c:v>
                </c:pt>
                <c:pt idx="42137">
                  <c:v>7.1108660000000003E-6</c:v>
                </c:pt>
                <c:pt idx="42138">
                  <c:v>7.1103450000000001E-6</c:v>
                </c:pt>
                <c:pt idx="42139">
                  <c:v>7.109828E-6</c:v>
                </c:pt>
                <c:pt idx="42140">
                  <c:v>7.1093200000000004E-6</c:v>
                </c:pt>
                <c:pt idx="42141">
                  <c:v>7.108823E-6</c:v>
                </c:pt>
                <c:pt idx="42142">
                  <c:v>7.1083290000000004E-6</c:v>
                </c:pt>
                <c:pt idx="42143">
                  <c:v>7.107832E-6</c:v>
                </c:pt>
                <c:pt idx="42144">
                  <c:v>7.1073349999999996E-6</c:v>
                </c:pt>
                <c:pt idx="42145">
                  <c:v>7.1068310000000001E-6</c:v>
                </c:pt>
                <c:pt idx="42146">
                  <c:v>7.1063260000000003E-6</c:v>
                </c:pt>
                <c:pt idx="42147">
                  <c:v>7.1058209999999997E-6</c:v>
                </c:pt>
                <c:pt idx="42148">
                  <c:v>7.1053070000000004E-6</c:v>
                </c:pt>
                <c:pt idx="42149">
                  <c:v>7.1047970000000003E-6</c:v>
                </c:pt>
                <c:pt idx="42150">
                  <c:v>7.1042840000000003E-6</c:v>
                </c:pt>
                <c:pt idx="42151">
                  <c:v>7.1037899999999998E-6</c:v>
                </c:pt>
                <c:pt idx="42152">
                  <c:v>7.1032979999999998E-6</c:v>
                </c:pt>
                <c:pt idx="42153">
                  <c:v>7.1028059999999997E-6</c:v>
                </c:pt>
                <c:pt idx="42154">
                  <c:v>7.1023209999999997E-6</c:v>
                </c:pt>
                <c:pt idx="42155">
                  <c:v>7.101834E-6</c:v>
                </c:pt>
                <c:pt idx="42156">
                  <c:v>7.1013390000000001E-6</c:v>
                </c:pt>
                <c:pt idx="42157">
                  <c:v>7.10085E-6</c:v>
                </c:pt>
                <c:pt idx="42158">
                  <c:v>7.1003530000000004E-6</c:v>
                </c:pt>
                <c:pt idx="42159">
                  <c:v>7.099863E-6</c:v>
                </c:pt>
                <c:pt idx="42160">
                  <c:v>7.0993729999999996E-6</c:v>
                </c:pt>
                <c:pt idx="42161">
                  <c:v>7.0988910000000003E-6</c:v>
                </c:pt>
                <c:pt idx="42162">
                  <c:v>7.0984009999999999E-6</c:v>
                </c:pt>
                <c:pt idx="42163">
                  <c:v>7.0979140000000002E-6</c:v>
                </c:pt>
                <c:pt idx="42164">
                  <c:v>7.0974250000000001E-6</c:v>
                </c:pt>
                <c:pt idx="42165">
                  <c:v>7.0969270000000003E-6</c:v>
                </c:pt>
                <c:pt idx="42166">
                  <c:v>7.0964299999999999E-6</c:v>
                </c:pt>
                <c:pt idx="42167">
                  <c:v>7.0959360000000003E-6</c:v>
                </c:pt>
                <c:pt idx="42168">
                  <c:v>7.0954440000000002E-6</c:v>
                </c:pt>
                <c:pt idx="42169">
                  <c:v>7.0949600000000004E-6</c:v>
                </c:pt>
                <c:pt idx="42170">
                  <c:v>7.0944740000000001E-6</c:v>
                </c:pt>
                <c:pt idx="42171">
                  <c:v>7.0939879999999998E-6</c:v>
                </c:pt>
                <c:pt idx="42172">
                  <c:v>7.0935029999999998E-6</c:v>
                </c:pt>
                <c:pt idx="42173">
                  <c:v>7.0930139999999996E-6</c:v>
                </c:pt>
                <c:pt idx="42174">
                  <c:v>7.0925259999999997E-6</c:v>
                </c:pt>
                <c:pt idx="42175">
                  <c:v>7.0920379999999998E-6</c:v>
                </c:pt>
                <c:pt idx="42176">
                  <c:v>7.0915520000000004E-6</c:v>
                </c:pt>
                <c:pt idx="42177">
                  <c:v>7.0910759999999999E-6</c:v>
                </c:pt>
                <c:pt idx="42178">
                  <c:v>7.0905969999999996E-6</c:v>
                </c:pt>
                <c:pt idx="42179">
                  <c:v>7.0901330000000004E-6</c:v>
                </c:pt>
                <c:pt idx="42180">
                  <c:v>7.0896669999999998E-6</c:v>
                </c:pt>
                <c:pt idx="42181">
                  <c:v>7.0892060000000004E-6</c:v>
                </c:pt>
                <c:pt idx="42182">
                  <c:v>7.088737E-6</c:v>
                </c:pt>
                <c:pt idx="42183">
                  <c:v>7.0882680000000004E-6</c:v>
                </c:pt>
                <c:pt idx="42184">
                  <c:v>7.0877860000000002E-6</c:v>
                </c:pt>
                <c:pt idx="42185">
                  <c:v>7.0873050000000002E-6</c:v>
                </c:pt>
                <c:pt idx="42186">
                  <c:v>7.0868240000000003E-6</c:v>
                </c:pt>
                <c:pt idx="42187">
                  <c:v>7.0863409999999999E-6</c:v>
                </c:pt>
                <c:pt idx="42188">
                  <c:v>7.0858500000000001E-6</c:v>
                </c:pt>
                <c:pt idx="42189">
                  <c:v>7.0853580000000001E-6</c:v>
                </c:pt>
                <c:pt idx="42190">
                  <c:v>7.084866E-6</c:v>
                </c:pt>
                <c:pt idx="42191">
                  <c:v>7.0843829999999996E-6</c:v>
                </c:pt>
                <c:pt idx="42192">
                  <c:v>7.0839000000000001E-6</c:v>
                </c:pt>
                <c:pt idx="42193">
                  <c:v>7.0834279999999997E-6</c:v>
                </c:pt>
                <c:pt idx="42194">
                  <c:v>7.0829579999999999E-6</c:v>
                </c:pt>
                <c:pt idx="42195">
                  <c:v>7.0825039999999996E-6</c:v>
                </c:pt>
                <c:pt idx="42196">
                  <c:v>7.0820460000000001E-6</c:v>
                </c:pt>
                <c:pt idx="42197">
                  <c:v>7.081589E-6</c:v>
                </c:pt>
                <c:pt idx="42198">
                  <c:v>7.0811309999999996E-6</c:v>
                </c:pt>
                <c:pt idx="42199">
                  <c:v>7.080676E-6</c:v>
                </c:pt>
                <c:pt idx="42200">
                  <c:v>7.0802149999999998E-6</c:v>
                </c:pt>
                <c:pt idx="42201">
                  <c:v>7.0797449999999999E-6</c:v>
                </c:pt>
                <c:pt idx="42202">
                  <c:v>7.0792790000000002E-6</c:v>
                </c:pt>
                <c:pt idx="42203">
                  <c:v>7.0788050000000002E-6</c:v>
                </c:pt>
                <c:pt idx="42204">
                  <c:v>7.0783270000000002E-6</c:v>
                </c:pt>
                <c:pt idx="42205">
                  <c:v>7.0778539999999996E-6</c:v>
                </c:pt>
                <c:pt idx="42206">
                  <c:v>7.0773799999999997E-6</c:v>
                </c:pt>
                <c:pt idx="42207">
                  <c:v>7.0769169999999998E-6</c:v>
                </c:pt>
                <c:pt idx="42208">
                  <c:v>7.0764429999999998E-6</c:v>
                </c:pt>
                <c:pt idx="42209">
                  <c:v>7.0759710000000004E-6</c:v>
                </c:pt>
                <c:pt idx="42210">
                  <c:v>7.0754979999999998E-6</c:v>
                </c:pt>
                <c:pt idx="42211">
                  <c:v>7.0750279999999999E-6</c:v>
                </c:pt>
                <c:pt idx="42212">
                  <c:v>7.0745569999999999E-6</c:v>
                </c:pt>
                <c:pt idx="42213">
                  <c:v>7.0740910000000001E-6</c:v>
                </c:pt>
                <c:pt idx="42214">
                  <c:v>7.0736229999999999E-6</c:v>
                </c:pt>
                <c:pt idx="42215">
                  <c:v>7.073167E-6</c:v>
                </c:pt>
                <c:pt idx="42216">
                  <c:v>7.072714E-6</c:v>
                </c:pt>
                <c:pt idx="42217">
                  <c:v>7.0722690000000002E-6</c:v>
                </c:pt>
                <c:pt idx="42218">
                  <c:v>7.0718270000000003E-6</c:v>
                </c:pt>
                <c:pt idx="42219">
                  <c:v>7.0713829999999999E-6</c:v>
                </c:pt>
                <c:pt idx="42220">
                  <c:v>7.0709429999999996E-6</c:v>
                </c:pt>
                <c:pt idx="42221">
                  <c:v>7.0704979999999998E-6</c:v>
                </c:pt>
                <c:pt idx="42222">
                  <c:v>7.0700470000000003E-6</c:v>
                </c:pt>
                <c:pt idx="42223">
                  <c:v>7.0695909999999996E-6</c:v>
                </c:pt>
                <c:pt idx="42224">
                  <c:v>7.0691260000000001E-6</c:v>
                </c:pt>
                <c:pt idx="42225">
                  <c:v>7.0686670000000003E-6</c:v>
                </c:pt>
                <c:pt idx="42226">
                  <c:v>7.0682060000000001E-6</c:v>
                </c:pt>
                <c:pt idx="42227">
                  <c:v>7.067742E-6</c:v>
                </c:pt>
                <c:pt idx="42228">
                  <c:v>7.0672760000000003E-6</c:v>
                </c:pt>
                <c:pt idx="42229">
                  <c:v>7.0668080000000001E-6</c:v>
                </c:pt>
                <c:pt idx="42230">
                  <c:v>7.0663459999999996E-6</c:v>
                </c:pt>
                <c:pt idx="42231">
                  <c:v>7.0658829999999997E-6</c:v>
                </c:pt>
                <c:pt idx="42232">
                  <c:v>7.065424E-6</c:v>
                </c:pt>
                <c:pt idx="42233">
                  <c:v>7.064964E-6</c:v>
                </c:pt>
                <c:pt idx="42234">
                  <c:v>7.0645120000000002E-6</c:v>
                </c:pt>
                <c:pt idx="42235">
                  <c:v>7.0640639999999997E-6</c:v>
                </c:pt>
                <c:pt idx="42236">
                  <c:v>7.0636140000000004E-6</c:v>
                </c:pt>
                <c:pt idx="42237">
                  <c:v>7.0631740000000001E-6</c:v>
                </c:pt>
                <c:pt idx="42238">
                  <c:v>7.0627409999999998E-6</c:v>
                </c:pt>
                <c:pt idx="42239">
                  <c:v>7.0623119999999996E-6</c:v>
                </c:pt>
                <c:pt idx="42240">
                  <c:v>7.0618809999999998E-6</c:v>
                </c:pt>
                <c:pt idx="42241">
                  <c:v>7.0614449999999996E-6</c:v>
                </c:pt>
                <c:pt idx="42242">
                  <c:v>7.0610010000000001E-6</c:v>
                </c:pt>
                <c:pt idx="42243">
                  <c:v>7.0605499999999997E-6</c:v>
                </c:pt>
                <c:pt idx="42244">
                  <c:v>7.0600890000000003E-6</c:v>
                </c:pt>
                <c:pt idx="42245">
                  <c:v>7.0596250000000002E-6</c:v>
                </c:pt>
                <c:pt idx="42246">
                  <c:v>7.0591550000000003E-6</c:v>
                </c:pt>
                <c:pt idx="42247">
                  <c:v>7.0586919999999996E-6</c:v>
                </c:pt>
                <c:pt idx="42248">
                  <c:v>7.0582329999999999E-6</c:v>
                </c:pt>
                <c:pt idx="42249">
                  <c:v>7.0577799999999999E-6</c:v>
                </c:pt>
                <c:pt idx="42250">
                  <c:v>7.0573360000000003E-6</c:v>
                </c:pt>
                <c:pt idx="42251">
                  <c:v>7.0568900000000003E-6</c:v>
                </c:pt>
                <c:pt idx="42252">
                  <c:v>7.0564550000000004E-6</c:v>
                </c:pt>
                <c:pt idx="42253">
                  <c:v>7.0560179999999999E-6</c:v>
                </c:pt>
                <c:pt idx="42254">
                  <c:v>7.0555880000000004E-6</c:v>
                </c:pt>
                <c:pt idx="42255">
                  <c:v>7.0551579999999999E-6</c:v>
                </c:pt>
                <c:pt idx="42256">
                  <c:v>7.05473E-6</c:v>
                </c:pt>
                <c:pt idx="42257">
                  <c:v>7.0542960000000003E-6</c:v>
                </c:pt>
                <c:pt idx="42258">
                  <c:v>7.0538549999999997E-6</c:v>
                </c:pt>
                <c:pt idx="42259">
                  <c:v>7.0534129999999998E-6</c:v>
                </c:pt>
                <c:pt idx="42260">
                  <c:v>7.052968E-6</c:v>
                </c:pt>
                <c:pt idx="42261">
                  <c:v>7.0525270000000003E-6</c:v>
                </c:pt>
                <c:pt idx="42262">
                  <c:v>7.052083E-6</c:v>
                </c:pt>
                <c:pt idx="42263">
                  <c:v>7.0516399999999998E-6</c:v>
                </c:pt>
                <c:pt idx="42264">
                  <c:v>7.0511930000000004E-6</c:v>
                </c:pt>
                <c:pt idx="42265">
                  <c:v>7.050749E-6</c:v>
                </c:pt>
                <c:pt idx="42266">
                  <c:v>7.0502989999999998E-6</c:v>
                </c:pt>
                <c:pt idx="42267">
                  <c:v>7.0498510000000002E-6</c:v>
                </c:pt>
                <c:pt idx="42268">
                  <c:v>7.0493980000000002E-6</c:v>
                </c:pt>
                <c:pt idx="42269">
                  <c:v>7.0489439999999999E-6</c:v>
                </c:pt>
                <c:pt idx="42270">
                  <c:v>7.048495E-6</c:v>
                </c:pt>
                <c:pt idx="42271">
                  <c:v>7.0480470000000004E-6</c:v>
                </c:pt>
                <c:pt idx="42272">
                  <c:v>7.0476089999999997E-6</c:v>
                </c:pt>
                <c:pt idx="42273">
                  <c:v>7.0471779999999999E-6</c:v>
                </c:pt>
                <c:pt idx="42274">
                  <c:v>7.0467510000000002E-6</c:v>
                </c:pt>
                <c:pt idx="42275">
                  <c:v>7.0463270000000003E-6</c:v>
                </c:pt>
                <c:pt idx="42276">
                  <c:v>7.0459039999999999E-6</c:v>
                </c:pt>
                <c:pt idx="42277">
                  <c:v>7.0454740000000003E-6</c:v>
                </c:pt>
                <c:pt idx="42278">
                  <c:v>7.0450429999999996E-6</c:v>
                </c:pt>
                <c:pt idx="42279">
                  <c:v>7.0446110000000004E-6</c:v>
                </c:pt>
                <c:pt idx="42280">
                  <c:v>7.0441769999999998E-6</c:v>
                </c:pt>
                <c:pt idx="42281">
                  <c:v>7.0437430000000001E-6</c:v>
                </c:pt>
                <c:pt idx="42282">
                  <c:v>7.0433040000000001E-6</c:v>
                </c:pt>
                <c:pt idx="42283">
                  <c:v>7.0428630000000004E-6</c:v>
                </c:pt>
                <c:pt idx="42284">
                  <c:v>7.0424230000000001E-6</c:v>
                </c:pt>
                <c:pt idx="42285">
                  <c:v>7.0419859999999997E-6</c:v>
                </c:pt>
                <c:pt idx="42286">
                  <c:v>7.0415490000000001E-6</c:v>
                </c:pt>
                <c:pt idx="42287">
                  <c:v>7.0411089999999998E-6</c:v>
                </c:pt>
                <c:pt idx="42288">
                  <c:v>7.0406760000000004E-6</c:v>
                </c:pt>
                <c:pt idx="42289">
                  <c:v>7.0402400000000002E-6</c:v>
                </c:pt>
                <c:pt idx="42290">
                  <c:v>7.0398129999999996E-6</c:v>
                </c:pt>
                <c:pt idx="42291">
                  <c:v>7.0393859999999999E-6</c:v>
                </c:pt>
                <c:pt idx="42292">
                  <c:v>7.0389569999999997E-6</c:v>
                </c:pt>
                <c:pt idx="42293">
                  <c:v>7.0385270000000001E-6</c:v>
                </c:pt>
                <c:pt idx="42294">
                  <c:v>7.0380939999999998E-6</c:v>
                </c:pt>
                <c:pt idx="42295">
                  <c:v>7.0376649999999996E-6</c:v>
                </c:pt>
                <c:pt idx="42296">
                  <c:v>7.0372290000000003E-6</c:v>
                </c:pt>
                <c:pt idx="42297">
                  <c:v>7.036803E-6</c:v>
                </c:pt>
                <c:pt idx="42298">
                  <c:v>7.0363709999999999E-6</c:v>
                </c:pt>
                <c:pt idx="42299">
                  <c:v>7.0359400000000001E-6</c:v>
                </c:pt>
                <c:pt idx="42300">
                  <c:v>7.0355099999999997E-6</c:v>
                </c:pt>
                <c:pt idx="42301">
                  <c:v>7.0350840000000002E-6</c:v>
                </c:pt>
                <c:pt idx="42302">
                  <c:v>7.0346600000000003E-6</c:v>
                </c:pt>
                <c:pt idx="42303">
                  <c:v>7.0342460000000003E-6</c:v>
                </c:pt>
                <c:pt idx="42304">
                  <c:v>7.033827E-6</c:v>
                </c:pt>
                <c:pt idx="42305">
                  <c:v>7.033413E-6</c:v>
                </c:pt>
                <c:pt idx="42306">
                  <c:v>7.0329850000000001E-6</c:v>
                </c:pt>
                <c:pt idx="42307">
                  <c:v>7.0325540000000002E-6</c:v>
                </c:pt>
                <c:pt idx="42308">
                  <c:v>7.0321180000000001E-6</c:v>
                </c:pt>
                <c:pt idx="42309">
                  <c:v>7.0316849999999997E-6</c:v>
                </c:pt>
                <c:pt idx="42310">
                  <c:v>7.0312520000000003E-6</c:v>
                </c:pt>
                <c:pt idx="42311">
                  <c:v>7.0308270000000002E-6</c:v>
                </c:pt>
                <c:pt idx="42312">
                  <c:v>7.0304020000000001E-6</c:v>
                </c:pt>
                <c:pt idx="42313">
                  <c:v>7.029984E-6</c:v>
                </c:pt>
                <c:pt idx="42314">
                  <c:v>7.0295600000000002E-6</c:v>
                </c:pt>
                <c:pt idx="42315">
                  <c:v>7.0291420000000001E-6</c:v>
                </c:pt>
                <c:pt idx="42316">
                  <c:v>7.0287210000000001E-6</c:v>
                </c:pt>
                <c:pt idx="42317">
                  <c:v>7.0283010000000004E-6</c:v>
                </c:pt>
                <c:pt idx="42318">
                  <c:v>7.0278779999999999E-6</c:v>
                </c:pt>
                <c:pt idx="42319">
                  <c:v>7.0274569999999999E-6</c:v>
                </c:pt>
                <c:pt idx="42320">
                  <c:v>7.0270300000000002E-6</c:v>
                </c:pt>
                <c:pt idx="42321">
                  <c:v>7.0266020000000003E-6</c:v>
                </c:pt>
                <c:pt idx="42322">
                  <c:v>7.0261660000000001E-6</c:v>
                </c:pt>
                <c:pt idx="42323">
                  <c:v>7.0257399999999998E-6</c:v>
                </c:pt>
                <c:pt idx="42324">
                  <c:v>7.0253149999999997E-6</c:v>
                </c:pt>
                <c:pt idx="42325">
                  <c:v>7.0248960000000002E-6</c:v>
                </c:pt>
                <c:pt idx="42326">
                  <c:v>7.0244850000000001E-6</c:v>
                </c:pt>
                <c:pt idx="42327">
                  <c:v>7.0240769999999998E-6</c:v>
                </c:pt>
                <c:pt idx="42328">
                  <c:v>7.0236690000000004E-6</c:v>
                </c:pt>
                <c:pt idx="42329">
                  <c:v>7.0232659999999996E-6</c:v>
                </c:pt>
                <c:pt idx="42330">
                  <c:v>7.022857E-6</c:v>
                </c:pt>
                <c:pt idx="42331">
                  <c:v>7.0224389999999999E-6</c:v>
                </c:pt>
                <c:pt idx="42332">
                  <c:v>7.022022E-6</c:v>
                </c:pt>
                <c:pt idx="42333">
                  <c:v>7.021597E-6</c:v>
                </c:pt>
                <c:pt idx="42334">
                  <c:v>7.0211770000000002E-6</c:v>
                </c:pt>
                <c:pt idx="42335">
                  <c:v>7.020755E-6</c:v>
                </c:pt>
                <c:pt idx="42336">
                  <c:v>7.0203289999999997E-6</c:v>
                </c:pt>
                <c:pt idx="42337">
                  <c:v>7.0199000000000003E-6</c:v>
                </c:pt>
                <c:pt idx="42338">
                  <c:v>7.0194659999999998E-6</c:v>
                </c:pt>
                <c:pt idx="42339">
                  <c:v>7.0190330000000003E-6</c:v>
                </c:pt>
                <c:pt idx="42340">
                  <c:v>7.0186040000000001E-6</c:v>
                </c:pt>
                <c:pt idx="42341">
                  <c:v>7.0181809999999997E-6</c:v>
                </c:pt>
                <c:pt idx="42342">
                  <c:v>7.0177650000000001E-6</c:v>
                </c:pt>
                <c:pt idx="42343">
                  <c:v>7.0173539999999999E-6</c:v>
                </c:pt>
                <c:pt idx="42344">
                  <c:v>7.0169490000000004E-6</c:v>
                </c:pt>
                <c:pt idx="42345">
                  <c:v>7.0165389999999997E-6</c:v>
                </c:pt>
                <c:pt idx="42346">
                  <c:v>7.0161319999999997E-6</c:v>
                </c:pt>
                <c:pt idx="42347">
                  <c:v>7.0157170000000003E-6</c:v>
                </c:pt>
                <c:pt idx="42348">
                  <c:v>7.015309E-6</c:v>
                </c:pt>
                <c:pt idx="42349">
                  <c:v>7.0148920000000002E-6</c:v>
                </c:pt>
                <c:pt idx="42350">
                  <c:v>7.0144799999999998E-6</c:v>
                </c:pt>
                <c:pt idx="42351">
                  <c:v>7.0140589999999998E-6</c:v>
                </c:pt>
                <c:pt idx="42352">
                  <c:v>7.0136439999999996E-6</c:v>
                </c:pt>
                <c:pt idx="42353">
                  <c:v>7.013228E-6</c:v>
                </c:pt>
                <c:pt idx="42354">
                  <c:v>7.0128099999999999E-6</c:v>
                </c:pt>
                <c:pt idx="42355">
                  <c:v>7.0123889999999999E-6</c:v>
                </c:pt>
                <c:pt idx="42356">
                  <c:v>7.0119709999999998E-6</c:v>
                </c:pt>
                <c:pt idx="42357">
                  <c:v>7.0115469999999999E-6</c:v>
                </c:pt>
                <c:pt idx="42358">
                  <c:v>7.0111219999999999E-6</c:v>
                </c:pt>
                <c:pt idx="42359">
                  <c:v>7.0106960000000004E-6</c:v>
                </c:pt>
                <c:pt idx="42360">
                  <c:v>7.010277E-6</c:v>
                </c:pt>
                <c:pt idx="42361">
                  <c:v>7.0098600000000002E-6</c:v>
                </c:pt>
                <c:pt idx="42362">
                  <c:v>7.009449E-6</c:v>
                </c:pt>
                <c:pt idx="42363">
                  <c:v>7.0090390000000002E-6</c:v>
                </c:pt>
                <c:pt idx="42364">
                  <c:v>7.008628E-6</c:v>
                </c:pt>
                <c:pt idx="42365">
                  <c:v>7.0082140000000001E-6</c:v>
                </c:pt>
                <c:pt idx="42366">
                  <c:v>7.0078000000000001E-6</c:v>
                </c:pt>
                <c:pt idx="42367">
                  <c:v>7.0073800000000003E-6</c:v>
                </c:pt>
                <c:pt idx="42368">
                  <c:v>7.0069669999999997E-6</c:v>
                </c:pt>
                <c:pt idx="42369">
                  <c:v>7.006554E-6</c:v>
                </c:pt>
                <c:pt idx="42370">
                  <c:v>7.0061450000000003E-6</c:v>
                </c:pt>
                <c:pt idx="42371">
                  <c:v>7.0057349999999996E-6</c:v>
                </c:pt>
                <c:pt idx="42372">
                  <c:v>7.0053230000000001E-6</c:v>
                </c:pt>
                <c:pt idx="42373">
                  <c:v>7.0049030000000003E-6</c:v>
                </c:pt>
                <c:pt idx="42374">
                  <c:v>7.0044850000000002E-6</c:v>
                </c:pt>
                <c:pt idx="42375">
                  <c:v>7.0040530000000002E-6</c:v>
                </c:pt>
                <c:pt idx="42376">
                  <c:v>7.0036180000000002E-6</c:v>
                </c:pt>
                <c:pt idx="42377">
                  <c:v>7.0031849999999999E-6</c:v>
                </c:pt>
                <c:pt idx="42378">
                  <c:v>7.0027610000000001E-6</c:v>
                </c:pt>
                <c:pt idx="42379">
                  <c:v>7.0023410000000004E-6</c:v>
                </c:pt>
                <c:pt idx="42380">
                  <c:v>7.0019270000000004E-6</c:v>
                </c:pt>
                <c:pt idx="42381">
                  <c:v>7.0015130000000004E-6</c:v>
                </c:pt>
                <c:pt idx="42382">
                  <c:v>7.0011029999999996E-6</c:v>
                </c:pt>
                <c:pt idx="42383">
                  <c:v>7.000694E-6</c:v>
                </c:pt>
                <c:pt idx="42384">
                  <c:v>7.0002889999999996E-6</c:v>
                </c:pt>
                <c:pt idx="42385">
                  <c:v>6.9998789999999997E-6</c:v>
                </c:pt>
                <c:pt idx="42386">
                  <c:v>6.9994719999999997E-6</c:v>
                </c:pt>
                <c:pt idx="42387">
                  <c:v>6.9990560000000001E-6</c:v>
                </c:pt>
                <c:pt idx="42388">
                  <c:v>6.9986439999999997E-6</c:v>
                </c:pt>
                <c:pt idx="42389">
                  <c:v>6.9982180000000003E-6</c:v>
                </c:pt>
                <c:pt idx="42390">
                  <c:v>6.9977879999999998E-6</c:v>
                </c:pt>
                <c:pt idx="42391">
                  <c:v>6.99735E-6</c:v>
                </c:pt>
                <c:pt idx="42392">
                  <c:v>6.9969220000000001E-6</c:v>
                </c:pt>
                <c:pt idx="42393">
                  <c:v>6.9964929999999999E-6</c:v>
                </c:pt>
                <c:pt idx="42394">
                  <c:v>6.9960730000000001E-6</c:v>
                </c:pt>
                <c:pt idx="42395">
                  <c:v>6.9956609999999998E-6</c:v>
                </c:pt>
                <c:pt idx="42396">
                  <c:v>6.9952539999999998E-6</c:v>
                </c:pt>
                <c:pt idx="42397">
                  <c:v>6.9948560000000002E-6</c:v>
                </c:pt>
                <c:pt idx="42398">
                  <c:v>6.994459E-6</c:v>
                </c:pt>
                <c:pt idx="42399">
                  <c:v>6.9940640000000004E-6</c:v>
                </c:pt>
                <c:pt idx="42400">
                  <c:v>6.9936600000000002E-6</c:v>
                </c:pt>
                <c:pt idx="42401">
                  <c:v>6.993252E-6</c:v>
                </c:pt>
                <c:pt idx="42402">
                  <c:v>6.9928390000000002E-6</c:v>
                </c:pt>
                <c:pt idx="42403">
                  <c:v>6.992417E-6</c:v>
                </c:pt>
                <c:pt idx="42404">
                  <c:v>6.9919839999999997E-6</c:v>
                </c:pt>
                <c:pt idx="42405">
                  <c:v>6.9915519999999996E-6</c:v>
                </c:pt>
                <c:pt idx="42406">
                  <c:v>6.9911190000000002E-6</c:v>
                </c:pt>
                <c:pt idx="42407">
                  <c:v>6.9906889999999997E-6</c:v>
                </c:pt>
                <c:pt idx="42408">
                  <c:v>6.9902609999999998E-6</c:v>
                </c:pt>
                <c:pt idx="42409">
                  <c:v>6.989841E-6</c:v>
                </c:pt>
                <c:pt idx="42410">
                  <c:v>6.9894270000000001E-6</c:v>
                </c:pt>
                <c:pt idx="42411">
                  <c:v>6.9890210000000003E-6</c:v>
                </c:pt>
                <c:pt idx="42412">
                  <c:v>6.9886229999999999E-6</c:v>
                </c:pt>
                <c:pt idx="42413">
                  <c:v>6.9882299999999998E-6</c:v>
                </c:pt>
                <c:pt idx="42414">
                  <c:v>6.9878290000000004E-6</c:v>
                </c:pt>
                <c:pt idx="42415">
                  <c:v>6.9874280000000001E-6</c:v>
                </c:pt>
                <c:pt idx="42416">
                  <c:v>6.9870110000000003E-6</c:v>
                </c:pt>
                <c:pt idx="42417">
                  <c:v>6.9865919999999999E-6</c:v>
                </c:pt>
                <c:pt idx="42418">
                  <c:v>6.9861690000000003E-6</c:v>
                </c:pt>
                <c:pt idx="42419">
                  <c:v>6.9857480000000004E-6</c:v>
                </c:pt>
                <c:pt idx="42420">
                  <c:v>6.9853150000000001E-6</c:v>
                </c:pt>
                <c:pt idx="42421">
                  <c:v>6.98489E-6</c:v>
                </c:pt>
                <c:pt idx="42422">
                  <c:v>6.984462E-6</c:v>
                </c:pt>
                <c:pt idx="42423">
                  <c:v>6.9840420000000003E-6</c:v>
                </c:pt>
                <c:pt idx="42424">
                  <c:v>6.9836320000000004E-6</c:v>
                </c:pt>
                <c:pt idx="42425">
                  <c:v>6.9832289999999996E-6</c:v>
                </c:pt>
                <c:pt idx="42426">
                  <c:v>6.9828259999999997E-6</c:v>
                </c:pt>
                <c:pt idx="42427">
                  <c:v>6.982427E-6</c:v>
                </c:pt>
                <c:pt idx="42428">
                  <c:v>6.9820290000000004E-6</c:v>
                </c:pt>
                <c:pt idx="42429">
                  <c:v>6.9816320000000002E-6</c:v>
                </c:pt>
                <c:pt idx="42430">
                  <c:v>6.981231E-6</c:v>
                </c:pt>
                <c:pt idx="42431">
                  <c:v>6.9808330000000004E-6</c:v>
                </c:pt>
                <c:pt idx="42432">
                  <c:v>6.980435E-6</c:v>
                </c:pt>
                <c:pt idx="42433">
                  <c:v>6.9800369999999996E-6</c:v>
                </c:pt>
                <c:pt idx="42434">
                  <c:v>6.9796489999999999E-6</c:v>
                </c:pt>
                <c:pt idx="42435">
                  <c:v>6.9792629999999999E-6</c:v>
                </c:pt>
                <c:pt idx="42436">
                  <c:v>6.9788729999999997E-6</c:v>
                </c:pt>
                <c:pt idx="42437">
                  <c:v>6.9784720000000003E-6</c:v>
                </c:pt>
                <c:pt idx="42438">
                  <c:v>6.978071E-6</c:v>
                </c:pt>
                <c:pt idx="42439">
                  <c:v>6.9776629999999997E-6</c:v>
                </c:pt>
                <c:pt idx="42440">
                  <c:v>6.9772540000000001E-6</c:v>
                </c:pt>
                <c:pt idx="42441">
                  <c:v>6.9768410000000003E-6</c:v>
                </c:pt>
                <c:pt idx="42442">
                  <c:v>6.9764309999999996E-6</c:v>
                </c:pt>
                <c:pt idx="42443">
                  <c:v>6.976015E-6</c:v>
                </c:pt>
                <c:pt idx="42444">
                  <c:v>6.9755990000000004E-6</c:v>
                </c:pt>
                <c:pt idx="42445">
                  <c:v>6.97518E-6</c:v>
                </c:pt>
                <c:pt idx="42446">
                  <c:v>6.974766E-6</c:v>
                </c:pt>
                <c:pt idx="42447">
                  <c:v>6.9743549999999999E-6</c:v>
                </c:pt>
                <c:pt idx="42448">
                  <c:v>6.9739500000000004E-6</c:v>
                </c:pt>
                <c:pt idx="42449">
                  <c:v>6.9735500000000003E-6</c:v>
                </c:pt>
                <c:pt idx="42450">
                  <c:v>6.9731560000000001E-6</c:v>
                </c:pt>
                <c:pt idx="42451">
                  <c:v>6.9727640000000002E-6</c:v>
                </c:pt>
                <c:pt idx="42452">
                  <c:v>6.9723619999999997E-6</c:v>
                </c:pt>
                <c:pt idx="42453">
                  <c:v>6.9719600000000001E-6</c:v>
                </c:pt>
                <c:pt idx="42454">
                  <c:v>6.9715610000000003E-6</c:v>
                </c:pt>
                <c:pt idx="42455">
                  <c:v>6.9711720000000003E-6</c:v>
                </c:pt>
                <c:pt idx="42456">
                  <c:v>6.970792E-6</c:v>
                </c:pt>
                <c:pt idx="42457">
                  <c:v>6.970417E-6</c:v>
                </c:pt>
                <c:pt idx="42458">
                  <c:v>6.9700430000000003E-6</c:v>
                </c:pt>
                <c:pt idx="42459">
                  <c:v>6.9696640000000002E-6</c:v>
                </c:pt>
                <c:pt idx="42460">
                  <c:v>6.9692790000000004E-6</c:v>
                </c:pt>
                <c:pt idx="42461">
                  <c:v>6.9688890000000002E-6</c:v>
                </c:pt>
                <c:pt idx="42462">
                  <c:v>6.9684949999999999E-6</c:v>
                </c:pt>
                <c:pt idx="42463">
                  <c:v>6.9680979999999998E-6</c:v>
                </c:pt>
                <c:pt idx="42464">
                  <c:v>6.9676900000000004E-6</c:v>
                </c:pt>
                <c:pt idx="42465">
                  <c:v>6.9672820000000001E-6</c:v>
                </c:pt>
                <c:pt idx="42466">
                  <c:v>6.966871E-6</c:v>
                </c:pt>
                <c:pt idx="42467">
                  <c:v>6.9664629999999997E-6</c:v>
                </c:pt>
                <c:pt idx="42468">
                  <c:v>6.9660610000000001E-6</c:v>
                </c:pt>
                <c:pt idx="42469">
                  <c:v>6.9656629999999997E-6</c:v>
                </c:pt>
                <c:pt idx="42470">
                  <c:v>6.9652650000000001E-6</c:v>
                </c:pt>
                <c:pt idx="42471">
                  <c:v>6.9648709999999998E-6</c:v>
                </c:pt>
                <c:pt idx="42472">
                  <c:v>6.9644760000000002E-6</c:v>
                </c:pt>
                <c:pt idx="42473">
                  <c:v>6.9640830000000001E-6</c:v>
                </c:pt>
                <c:pt idx="42474">
                  <c:v>6.963686E-6</c:v>
                </c:pt>
                <c:pt idx="42475">
                  <c:v>6.9632870000000002E-6</c:v>
                </c:pt>
                <c:pt idx="42476">
                  <c:v>6.962883E-6</c:v>
                </c:pt>
                <c:pt idx="42477">
                  <c:v>6.9624919999999996E-6</c:v>
                </c:pt>
                <c:pt idx="42478">
                  <c:v>6.9621039999999999E-6</c:v>
                </c:pt>
                <c:pt idx="42479">
                  <c:v>6.9617230000000002E-6</c:v>
                </c:pt>
                <c:pt idx="42480">
                  <c:v>6.9613480000000002E-6</c:v>
                </c:pt>
                <c:pt idx="42481">
                  <c:v>6.9609770000000004E-6</c:v>
                </c:pt>
                <c:pt idx="42482">
                  <c:v>6.9606010000000001E-6</c:v>
                </c:pt>
                <c:pt idx="42483">
                  <c:v>6.9602270000000004E-6</c:v>
                </c:pt>
                <c:pt idx="42484">
                  <c:v>6.9598470000000001E-6</c:v>
                </c:pt>
                <c:pt idx="42485">
                  <c:v>6.9594650000000001E-6</c:v>
                </c:pt>
                <c:pt idx="42486">
                  <c:v>6.9590819999999999E-6</c:v>
                </c:pt>
                <c:pt idx="42487">
                  <c:v>6.9586910000000004E-6</c:v>
                </c:pt>
                <c:pt idx="42488">
                  <c:v>6.9582940000000002E-6</c:v>
                </c:pt>
                <c:pt idx="42489">
                  <c:v>6.9578929999999999E-6</c:v>
                </c:pt>
                <c:pt idx="42490">
                  <c:v>6.9574859999999999E-6</c:v>
                </c:pt>
                <c:pt idx="42491">
                  <c:v>6.9570810000000004E-6</c:v>
                </c:pt>
                <c:pt idx="42492">
                  <c:v>6.9566749999999998E-6</c:v>
                </c:pt>
                <c:pt idx="42493">
                  <c:v>6.9562819999999997E-6</c:v>
                </c:pt>
                <c:pt idx="42494">
                  <c:v>6.9558859999999998E-6</c:v>
                </c:pt>
                <c:pt idx="42495">
                  <c:v>6.9554999999999997E-6</c:v>
                </c:pt>
                <c:pt idx="42496">
                  <c:v>6.9551139999999997E-6</c:v>
                </c:pt>
                <c:pt idx="42497">
                  <c:v>6.9547340000000002E-6</c:v>
                </c:pt>
                <c:pt idx="42498">
                  <c:v>6.9543590000000002E-6</c:v>
                </c:pt>
                <c:pt idx="42499">
                  <c:v>6.9539910000000002E-6</c:v>
                </c:pt>
                <c:pt idx="42500">
                  <c:v>6.9536169999999996E-6</c:v>
                </c:pt>
                <c:pt idx="42501">
                  <c:v>6.9532410000000003E-6</c:v>
                </c:pt>
                <c:pt idx="42502">
                  <c:v>6.9528590000000003E-6</c:v>
                </c:pt>
                <c:pt idx="42503">
                  <c:v>6.9524779999999997E-6</c:v>
                </c:pt>
                <c:pt idx="42504">
                  <c:v>6.9520940000000002E-6</c:v>
                </c:pt>
                <c:pt idx="42505">
                  <c:v>6.9517080000000001E-6</c:v>
                </c:pt>
                <c:pt idx="42506">
                  <c:v>6.9513090000000003E-6</c:v>
                </c:pt>
                <c:pt idx="42507">
                  <c:v>6.9509120000000001E-6</c:v>
                </c:pt>
                <c:pt idx="42508">
                  <c:v>6.9505120000000001E-6</c:v>
                </c:pt>
                <c:pt idx="42509">
                  <c:v>6.9501149999999999E-6</c:v>
                </c:pt>
                <c:pt idx="42510">
                  <c:v>6.9497179999999998E-6</c:v>
                </c:pt>
                <c:pt idx="42511">
                  <c:v>6.949326E-6</c:v>
                </c:pt>
                <c:pt idx="42512">
                  <c:v>6.9489389999999997E-6</c:v>
                </c:pt>
                <c:pt idx="42513">
                  <c:v>6.9485520000000002E-6</c:v>
                </c:pt>
                <c:pt idx="42514">
                  <c:v>6.9481719999999999E-6</c:v>
                </c:pt>
                <c:pt idx="42515">
                  <c:v>6.9477910000000002E-6</c:v>
                </c:pt>
                <c:pt idx="42516">
                  <c:v>6.9474130000000003E-6</c:v>
                </c:pt>
                <c:pt idx="42517">
                  <c:v>6.9470429999999999E-6</c:v>
                </c:pt>
                <c:pt idx="42518">
                  <c:v>6.9466690000000001E-6</c:v>
                </c:pt>
                <c:pt idx="42519">
                  <c:v>6.9462950000000004E-6</c:v>
                </c:pt>
                <c:pt idx="42520">
                  <c:v>6.9459179999999999E-6</c:v>
                </c:pt>
                <c:pt idx="42521">
                  <c:v>6.9455370000000002E-6</c:v>
                </c:pt>
                <c:pt idx="42522">
                  <c:v>6.9451520000000004E-6</c:v>
                </c:pt>
                <c:pt idx="42523">
                  <c:v>6.9447679999999999E-6</c:v>
                </c:pt>
                <c:pt idx="42524">
                  <c:v>6.9443730000000003E-6</c:v>
                </c:pt>
                <c:pt idx="42525">
                  <c:v>6.9439779999999997E-6</c:v>
                </c:pt>
                <c:pt idx="42526">
                  <c:v>6.94359E-6</c:v>
                </c:pt>
                <c:pt idx="42527">
                  <c:v>6.9432069999999998E-6</c:v>
                </c:pt>
                <c:pt idx="42528">
                  <c:v>6.9428270000000004E-6</c:v>
                </c:pt>
                <c:pt idx="42529">
                  <c:v>6.9424459999999998E-6</c:v>
                </c:pt>
                <c:pt idx="42530">
                  <c:v>6.9420650000000001E-6</c:v>
                </c:pt>
                <c:pt idx="42531">
                  <c:v>6.9416889999999999E-6</c:v>
                </c:pt>
                <c:pt idx="42532">
                  <c:v>6.941311E-6</c:v>
                </c:pt>
                <c:pt idx="42533">
                  <c:v>6.9409300000000003E-6</c:v>
                </c:pt>
                <c:pt idx="42534">
                  <c:v>6.940543E-6</c:v>
                </c:pt>
                <c:pt idx="42535">
                  <c:v>6.9401590000000004E-6</c:v>
                </c:pt>
                <c:pt idx="42536">
                  <c:v>6.9397769999999996E-6</c:v>
                </c:pt>
                <c:pt idx="42537">
                  <c:v>6.9393980000000004E-6</c:v>
                </c:pt>
                <c:pt idx="42538">
                  <c:v>6.939025E-6</c:v>
                </c:pt>
                <c:pt idx="42539">
                  <c:v>6.9386519999999997E-6</c:v>
                </c:pt>
                <c:pt idx="42540">
                  <c:v>6.9382760000000003E-6</c:v>
                </c:pt>
                <c:pt idx="42541">
                  <c:v>6.9379000000000001E-6</c:v>
                </c:pt>
                <c:pt idx="42542">
                  <c:v>6.9375180000000001E-6</c:v>
                </c:pt>
                <c:pt idx="42543">
                  <c:v>6.9371409999999997E-6</c:v>
                </c:pt>
                <c:pt idx="42544">
                  <c:v>6.9367650000000003E-6</c:v>
                </c:pt>
                <c:pt idx="42545">
                  <c:v>6.9363890000000001E-6</c:v>
                </c:pt>
                <c:pt idx="42546">
                  <c:v>6.93601E-6</c:v>
                </c:pt>
                <c:pt idx="42547">
                  <c:v>6.9356299999999997E-6</c:v>
                </c:pt>
                <c:pt idx="42548">
                  <c:v>6.935242E-6</c:v>
                </c:pt>
                <c:pt idx="42549">
                  <c:v>6.9348559999999999E-6</c:v>
                </c:pt>
                <c:pt idx="42550">
                  <c:v>6.934474E-6</c:v>
                </c:pt>
                <c:pt idx="42551">
                  <c:v>6.9340939999999996E-6</c:v>
                </c:pt>
                <c:pt idx="42552">
                  <c:v>6.9337129999999999E-6</c:v>
                </c:pt>
                <c:pt idx="42553">
                  <c:v>6.9333399999999996E-6</c:v>
                </c:pt>
                <c:pt idx="42554">
                  <c:v>6.9329689999999997E-6</c:v>
                </c:pt>
                <c:pt idx="42555">
                  <c:v>6.932595E-6</c:v>
                </c:pt>
                <c:pt idx="42556">
                  <c:v>6.9322210000000003E-6</c:v>
                </c:pt>
                <c:pt idx="42557">
                  <c:v>6.9318469999999997E-6</c:v>
                </c:pt>
                <c:pt idx="42558">
                  <c:v>6.9314719999999997E-6</c:v>
                </c:pt>
                <c:pt idx="42559">
                  <c:v>6.931098E-6</c:v>
                </c:pt>
                <c:pt idx="42560">
                  <c:v>6.9307210000000004E-6</c:v>
                </c:pt>
                <c:pt idx="42561">
                  <c:v>6.9303390000000004E-6</c:v>
                </c:pt>
                <c:pt idx="42562">
                  <c:v>6.9299539999999997E-6</c:v>
                </c:pt>
                <c:pt idx="42563">
                  <c:v>6.9295719999999998E-6</c:v>
                </c:pt>
                <c:pt idx="42564">
                  <c:v>6.9291939999999999E-6</c:v>
                </c:pt>
                <c:pt idx="42565">
                  <c:v>6.9288219999999998E-6</c:v>
                </c:pt>
                <c:pt idx="42566">
                  <c:v>6.9284520000000002E-6</c:v>
                </c:pt>
                <c:pt idx="42567">
                  <c:v>6.9280880000000003E-6</c:v>
                </c:pt>
                <c:pt idx="42568">
                  <c:v>6.9277160000000002E-6</c:v>
                </c:pt>
                <c:pt idx="42569">
                  <c:v>6.9273440000000001E-6</c:v>
                </c:pt>
                <c:pt idx="42570">
                  <c:v>6.9269700000000004E-6</c:v>
                </c:pt>
                <c:pt idx="42571">
                  <c:v>6.926597E-6</c:v>
                </c:pt>
                <c:pt idx="42572">
                  <c:v>6.9262160000000003E-6</c:v>
                </c:pt>
                <c:pt idx="42573">
                  <c:v>6.9258330000000001E-6</c:v>
                </c:pt>
                <c:pt idx="42574">
                  <c:v>6.925447E-6</c:v>
                </c:pt>
                <c:pt idx="42575">
                  <c:v>6.9250669999999997E-6</c:v>
                </c:pt>
                <c:pt idx="42576">
                  <c:v>6.924686E-6</c:v>
                </c:pt>
                <c:pt idx="42577">
                  <c:v>6.9243069999999999E-6</c:v>
                </c:pt>
                <c:pt idx="42578">
                  <c:v>6.9239349999999998E-6</c:v>
                </c:pt>
                <c:pt idx="42579">
                  <c:v>6.9235669999999998E-6</c:v>
                </c:pt>
                <c:pt idx="42580">
                  <c:v>6.9231980000000004E-6</c:v>
                </c:pt>
                <c:pt idx="42581">
                  <c:v>6.9228370000000004E-6</c:v>
                </c:pt>
                <c:pt idx="42582">
                  <c:v>6.9224820000000001E-6</c:v>
                </c:pt>
                <c:pt idx="42583">
                  <c:v>6.9221280000000001E-6</c:v>
                </c:pt>
                <c:pt idx="42584">
                  <c:v>6.9217729999999998E-6</c:v>
                </c:pt>
                <c:pt idx="42585">
                  <c:v>6.9214189999999998E-6</c:v>
                </c:pt>
                <c:pt idx="42586">
                  <c:v>6.9210520000000001E-6</c:v>
                </c:pt>
                <c:pt idx="42587">
                  <c:v>6.9206890000000004E-6</c:v>
                </c:pt>
                <c:pt idx="42588">
                  <c:v>6.9203090000000001E-6</c:v>
                </c:pt>
                <c:pt idx="42589">
                  <c:v>6.9199240000000003E-6</c:v>
                </c:pt>
                <c:pt idx="42590">
                  <c:v>6.919537E-6</c:v>
                </c:pt>
                <c:pt idx="42591">
                  <c:v>6.9191539999999998E-6</c:v>
                </c:pt>
                <c:pt idx="42592">
                  <c:v>6.9187639999999996E-6</c:v>
                </c:pt>
                <c:pt idx="42593">
                  <c:v>6.9183719999999998E-6</c:v>
                </c:pt>
                <c:pt idx="42594">
                  <c:v>6.9179780000000003E-6</c:v>
                </c:pt>
                <c:pt idx="42595">
                  <c:v>6.9175960000000004E-6</c:v>
                </c:pt>
                <c:pt idx="42596">
                  <c:v>6.9172090000000001E-6</c:v>
                </c:pt>
                <c:pt idx="42597">
                  <c:v>6.9168350000000003E-6</c:v>
                </c:pt>
                <c:pt idx="42598">
                  <c:v>6.9164660000000001E-6</c:v>
                </c:pt>
                <c:pt idx="42599">
                  <c:v>6.9161069999999997E-6</c:v>
                </c:pt>
                <c:pt idx="42600">
                  <c:v>6.9157510000000001E-6</c:v>
                </c:pt>
                <c:pt idx="42601">
                  <c:v>6.9154010000000001E-6</c:v>
                </c:pt>
                <c:pt idx="42602">
                  <c:v>6.9150510000000002E-6</c:v>
                </c:pt>
                <c:pt idx="42603">
                  <c:v>6.9147019999999997E-6</c:v>
                </c:pt>
                <c:pt idx="42604">
                  <c:v>6.9143489999999999E-6</c:v>
                </c:pt>
                <c:pt idx="42605">
                  <c:v>6.9139930000000002E-6</c:v>
                </c:pt>
                <c:pt idx="42606">
                  <c:v>6.9136280000000001E-6</c:v>
                </c:pt>
                <c:pt idx="42607">
                  <c:v>6.9132619999999997E-6</c:v>
                </c:pt>
                <c:pt idx="42608">
                  <c:v>6.9128860000000004E-6</c:v>
                </c:pt>
                <c:pt idx="42609">
                  <c:v>6.9125079999999997E-6</c:v>
                </c:pt>
                <c:pt idx="42610">
                  <c:v>6.912127E-6</c:v>
                </c:pt>
                <c:pt idx="42611">
                  <c:v>6.911752E-6</c:v>
                </c:pt>
                <c:pt idx="42612">
                  <c:v>6.9113719999999997E-6</c:v>
                </c:pt>
                <c:pt idx="42613">
                  <c:v>6.9109969999999997E-6</c:v>
                </c:pt>
                <c:pt idx="42614">
                  <c:v>6.9106210000000003E-6</c:v>
                </c:pt>
                <c:pt idx="42615">
                  <c:v>6.9102520000000001E-6</c:v>
                </c:pt>
                <c:pt idx="42616">
                  <c:v>6.9098789999999997E-6</c:v>
                </c:pt>
                <c:pt idx="42617">
                  <c:v>6.9095100000000004E-6</c:v>
                </c:pt>
                <c:pt idx="42618">
                  <c:v>6.9091450000000002E-6</c:v>
                </c:pt>
                <c:pt idx="42619">
                  <c:v>6.9087880000000003E-6</c:v>
                </c:pt>
                <c:pt idx="42620">
                  <c:v>6.9084209999999997E-6</c:v>
                </c:pt>
                <c:pt idx="42621">
                  <c:v>6.9080580000000001E-6</c:v>
                </c:pt>
                <c:pt idx="42622">
                  <c:v>6.9076900000000001E-6</c:v>
                </c:pt>
                <c:pt idx="42623">
                  <c:v>6.9073190000000002E-6</c:v>
                </c:pt>
                <c:pt idx="42624">
                  <c:v>6.9069379999999997E-6</c:v>
                </c:pt>
                <c:pt idx="42625">
                  <c:v>6.9065580000000002E-6</c:v>
                </c:pt>
                <c:pt idx="42626">
                  <c:v>6.9061739999999998E-6</c:v>
                </c:pt>
                <c:pt idx="42627">
                  <c:v>6.9058010000000003E-6</c:v>
                </c:pt>
                <c:pt idx="42628">
                  <c:v>6.9054290000000002E-6</c:v>
                </c:pt>
                <c:pt idx="42629">
                  <c:v>6.9050650000000003E-6</c:v>
                </c:pt>
                <c:pt idx="42630">
                  <c:v>6.9047049999999996E-6</c:v>
                </c:pt>
                <c:pt idx="42631">
                  <c:v>6.9043460000000001E-6</c:v>
                </c:pt>
                <c:pt idx="42632">
                  <c:v>6.9039799999999998E-6</c:v>
                </c:pt>
                <c:pt idx="42633">
                  <c:v>6.9036119999999998E-6</c:v>
                </c:pt>
                <c:pt idx="42634">
                  <c:v>6.9032390000000003E-6</c:v>
                </c:pt>
                <c:pt idx="42635">
                  <c:v>6.9028680000000004E-6</c:v>
                </c:pt>
                <c:pt idx="42636">
                  <c:v>6.9024920000000002E-6</c:v>
                </c:pt>
                <c:pt idx="42637">
                  <c:v>6.9021189999999998E-6</c:v>
                </c:pt>
                <c:pt idx="42638">
                  <c:v>6.9017429999999996E-6</c:v>
                </c:pt>
                <c:pt idx="42639">
                  <c:v>6.9013770000000001E-6</c:v>
                </c:pt>
                <c:pt idx="42640">
                  <c:v>6.9010109999999997E-6</c:v>
                </c:pt>
                <c:pt idx="42641">
                  <c:v>6.9006550000000001E-6</c:v>
                </c:pt>
                <c:pt idx="42642">
                  <c:v>6.9002999999999998E-6</c:v>
                </c:pt>
                <c:pt idx="42643">
                  <c:v>6.8999459999999998E-6</c:v>
                </c:pt>
                <c:pt idx="42644">
                  <c:v>6.8995879999999996E-6</c:v>
                </c:pt>
                <c:pt idx="42645">
                  <c:v>6.899225E-6</c:v>
                </c:pt>
                <c:pt idx="42646">
                  <c:v>6.8988540000000001E-6</c:v>
                </c:pt>
                <c:pt idx="42647">
                  <c:v>6.8984790000000002E-6</c:v>
                </c:pt>
                <c:pt idx="42648">
                  <c:v>6.898096E-6</c:v>
                </c:pt>
                <c:pt idx="42649">
                  <c:v>6.897714E-6</c:v>
                </c:pt>
                <c:pt idx="42650">
                  <c:v>6.8973229999999996E-6</c:v>
                </c:pt>
                <c:pt idx="42651">
                  <c:v>6.8969370000000004E-6</c:v>
                </c:pt>
                <c:pt idx="42652">
                  <c:v>6.8965529999999999E-6</c:v>
                </c:pt>
                <c:pt idx="42653">
                  <c:v>6.8961769999999997E-6</c:v>
                </c:pt>
                <c:pt idx="42654">
                  <c:v>6.8958010000000004E-6</c:v>
                </c:pt>
                <c:pt idx="42655">
                  <c:v>6.8954320000000001E-6</c:v>
                </c:pt>
                <c:pt idx="42656">
                  <c:v>6.8950699999999999E-6</c:v>
                </c:pt>
                <c:pt idx="42657">
                  <c:v>6.8947100000000001E-6</c:v>
                </c:pt>
                <c:pt idx="42658">
                  <c:v>6.8943539999999996E-6</c:v>
                </c:pt>
                <c:pt idx="42659">
                  <c:v>6.8939950000000001E-6</c:v>
                </c:pt>
                <c:pt idx="42660">
                  <c:v>6.8936390000000004E-6</c:v>
                </c:pt>
                <c:pt idx="42661">
                  <c:v>6.8932829999999999E-6</c:v>
                </c:pt>
                <c:pt idx="42662">
                  <c:v>6.892919E-6</c:v>
                </c:pt>
                <c:pt idx="42663">
                  <c:v>6.892558E-6</c:v>
                </c:pt>
                <c:pt idx="42664">
                  <c:v>6.8921919999999996E-6</c:v>
                </c:pt>
                <c:pt idx="42665">
                  <c:v>6.8918249999999999E-6</c:v>
                </c:pt>
                <c:pt idx="42666">
                  <c:v>6.891454E-6</c:v>
                </c:pt>
                <c:pt idx="42667">
                  <c:v>6.8910830000000001E-6</c:v>
                </c:pt>
                <c:pt idx="42668">
                  <c:v>6.8907090000000004E-6</c:v>
                </c:pt>
                <c:pt idx="42669">
                  <c:v>6.8903300000000003E-6</c:v>
                </c:pt>
                <c:pt idx="42670">
                  <c:v>6.8899519999999996E-6</c:v>
                </c:pt>
                <c:pt idx="42671">
                  <c:v>6.889575E-6</c:v>
                </c:pt>
                <c:pt idx="42672">
                  <c:v>6.8892029999999999E-6</c:v>
                </c:pt>
                <c:pt idx="42673">
                  <c:v>6.8888360000000002E-6</c:v>
                </c:pt>
                <c:pt idx="42674">
                  <c:v>6.8884680000000002E-6</c:v>
                </c:pt>
                <c:pt idx="42675">
                  <c:v>6.8881040000000003E-6</c:v>
                </c:pt>
                <c:pt idx="42676">
                  <c:v>6.8877369999999997E-6</c:v>
                </c:pt>
                <c:pt idx="42677">
                  <c:v>6.8873710000000002E-6</c:v>
                </c:pt>
                <c:pt idx="42678">
                  <c:v>6.8870040000000004E-6</c:v>
                </c:pt>
                <c:pt idx="42679">
                  <c:v>6.8866390000000003E-6</c:v>
                </c:pt>
                <c:pt idx="42680">
                  <c:v>6.8862759999999998E-6</c:v>
                </c:pt>
                <c:pt idx="42681">
                  <c:v>6.8859140000000004E-6</c:v>
                </c:pt>
                <c:pt idx="42682">
                  <c:v>6.8855520000000001E-6</c:v>
                </c:pt>
                <c:pt idx="42683">
                  <c:v>6.8851910000000001E-6</c:v>
                </c:pt>
                <c:pt idx="42684">
                  <c:v>6.8848240000000004E-6</c:v>
                </c:pt>
                <c:pt idx="42685">
                  <c:v>6.8844609999999999E-6</c:v>
                </c:pt>
                <c:pt idx="42686">
                  <c:v>6.884097E-6</c:v>
                </c:pt>
                <c:pt idx="42687">
                  <c:v>6.8837349999999997E-6</c:v>
                </c:pt>
                <c:pt idx="42688">
                  <c:v>6.883368E-6</c:v>
                </c:pt>
                <c:pt idx="42689">
                  <c:v>6.883E-6</c:v>
                </c:pt>
                <c:pt idx="42690">
                  <c:v>6.8826279999999999E-6</c:v>
                </c:pt>
                <c:pt idx="42691">
                  <c:v>6.8822580000000003E-6</c:v>
                </c:pt>
                <c:pt idx="42692">
                  <c:v>6.8818790000000002E-6</c:v>
                </c:pt>
                <c:pt idx="42693">
                  <c:v>6.8815089999999997E-6</c:v>
                </c:pt>
                <c:pt idx="42694">
                  <c:v>6.8811379999999998E-6</c:v>
                </c:pt>
                <c:pt idx="42695">
                  <c:v>6.8807680000000002E-6</c:v>
                </c:pt>
                <c:pt idx="42696">
                  <c:v>6.8803979999999997E-6</c:v>
                </c:pt>
                <c:pt idx="42697">
                  <c:v>6.8800369999999997E-6</c:v>
                </c:pt>
                <c:pt idx="42698">
                  <c:v>6.8796710000000002E-6</c:v>
                </c:pt>
                <c:pt idx="42699">
                  <c:v>6.8793149999999997E-6</c:v>
                </c:pt>
                <c:pt idx="42700">
                  <c:v>6.8789600000000003E-6</c:v>
                </c:pt>
                <c:pt idx="42701">
                  <c:v>6.8786069999999996E-6</c:v>
                </c:pt>
                <c:pt idx="42702">
                  <c:v>6.878251E-6</c:v>
                </c:pt>
                <c:pt idx="42703">
                  <c:v>6.8779010000000001E-6</c:v>
                </c:pt>
                <c:pt idx="42704">
                  <c:v>6.8775410000000003E-6</c:v>
                </c:pt>
                <c:pt idx="42705">
                  <c:v>6.8771830000000002E-6</c:v>
                </c:pt>
                <c:pt idx="42706">
                  <c:v>6.8768220000000001E-6</c:v>
                </c:pt>
                <c:pt idx="42707">
                  <c:v>6.8764559999999998E-6</c:v>
                </c:pt>
                <c:pt idx="42708">
                  <c:v>6.8760830000000003E-6</c:v>
                </c:pt>
                <c:pt idx="42709">
                  <c:v>6.8757049999999996E-6</c:v>
                </c:pt>
                <c:pt idx="42710">
                  <c:v>6.8753199999999998E-6</c:v>
                </c:pt>
                <c:pt idx="42711">
                  <c:v>6.8749370000000004E-6</c:v>
                </c:pt>
                <c:pt idx="42712">
                  <c:v>6.8745619999999996E-6</c:v>
                </c:pt>
                <c:pt idx="42713">
                  <c:v>6.8741939999999996E-6</c:v>
                </c:pt>
                <c:pt idx="42714">
                  <c:v>6.8738390000000002E-6</c:v>
                </c:pt>
                <c:pt idx="42715">
                  <c:v>6.8734890000000003E-6</c:v>
                </c:pt>
                <c:pt idx="42716">
                  <c:v>6.8731390000000003E-6</c:v>
                </c:pt>
                <c:pt idx="42717">
                  <c:v>6.8727939999999999E-6</c:v>
                </c:pt>
                <c:pt idx="42718">
                  <c:v>6.8724350000000004E-6</c:v>
                </c:pt>
                <c:pt idx="42719">
                  <c:v>6.8720709999999996E-6</c:v>
                </c:pt>
                <c:pt idx="42720">
                  <c:v>6.871701E-6</c:v>
                </c:pt>
                <c:pt idx="42721">
                  <c:v>6.8713249999999998E-6</c:v>
                </c:pt>
                <c:pt idx="42722">
                  <c:v>6.8709410000000002E-6</c:v>
                </c:pt>
                <c:pt idx="42723">
                  <c:v>6.8705609999999999E-6</c:v>
                </c:pt>
                <c:pt idx="42724">
                  <c:v>6.8701849999999997E-6</c:v>
                </c:pt>
                <c:pt idx="42725">
                  <c:v>6.8698120000000002E-6</c:v>
                </c:pt>
                <c:pt idx="42726">
                  <c:v>6.8694440000000002E-6</c:v>
                </c:pt>
                <c:pt idx="42727">
                  <c:v>6.8690819999999999E-6</c:v>
                </c:pt>
                <c:pt idx="42728">
                  <c:v>6.8687169999999998E-6</c:v>
                </c:pt>
                <c:pt idx="42729">
                  <c:v>6.8683550000000004E-6</c:v>
                </c:pt>
                <c:pt idx="42730">
                  <c:v>6.8679919999999999E-6</c:v>
                </c:pt>
                <c:pt idx="42731">
                  <c:v>6.8676269999999998E-6</c:v>
                </c:pt>
                <c:pt idx="42732">
                  <c:v>6.8672640000000002E-6</c:v>
                </c:pt>
                <c:pt idx="42733">
                  <c:v>6.8669070000000003E-6</c:v>
                </c:pt>
                <c:pt idx="42734">
                  <c:v>6.8665479999999999E-6</c:v>
                </c:pt>
                <c:pt idx="42735">
                  <c:v>6.8661859999999996E-6</c:v>
                </c:pt>
                <c:pt idx="42736">
                  <c:v>6.8658319999999996E-6</c:v>
                </c:pt>
                <c:pt idx="42737">
                  <c:v>6.8654719999999998E-6</c:v>
                </c:pt>
                <c:pt idx="42738">
                  <c:v>6.8651160000000002E-6</c:v>
                </c:pt>
                <c:pt idx="42739">
                  <c:v>6.8647529999999997E-6</c:v>
                </c:pt>
                <c:pt idx="42740">
                  <c:v>6.8643870000000001E-6</c:v>
                </c:pt>
                <c:pt idx="42741">
                  <c:v>6.8640160000000003E-6</c:v>
                </c:pt>
                <c:pt idx="42742">
                  <c:v>6.8636410000000003E-6</c:v>
                </c:pt>
                <c:pt idx="42743">
                  <c:v>6.8632639999999999E-6</c:v>
                </c:pt>
                <c:pt idx="42744">
                  <c:v>6.8628889999999999E-6</c:v>
                </c:pt>
                <c:pt idx="42745">
                  <c:v>6.8625150000000001E-6</c:v>
                </c:pt>
                <c:pt idx="42746">
                  <c:v>6.8621470000000001E-6</c:v>
                </c:pt>
                <c:pt idx="42747">
                  <c:v>6.8617809999999998E-6</c:v>
                </c:pt>
                <c:pt idx="42748">
                  <c:v>6.8614110000000002E-6</c:v>
                </c:pt>
                <c:pt idx="42749">
                  <c:v>6.8610409999999997E-6</c:v>
                </c:pt>
                <c:pt idx="42750">
                  <c:v>6.8606699999999998E-6</c:v>
                </c:pt>
                <c:pt idx="42751">
                  <c:v>6.8602970000000003E-6</c:v>
                </c:pt>
                <c:pt idx="42752">
                  <c:v>6.8599259999999996E-6</c:v>
                </c:pt>
                <c:pt idx="42753">
                  <c:v>6.85957E-6</c:v>
                </c:pt>
                <c:pt idx="42754">
                  <c:v>6.8592180000000004E-6</c:v>
                </c:pt>
                <c:pt idx="42755">
                  <c:v>6.8588780000000003E-6</c:v>
                </c:pt>
                <c:pt idx="42756">
                  <c:v>6.8585350000000004E-6</c:v>
                </c:pt>
                <c:pt idx="42757">
                  <c:v>6.8581940000000001E-6</c:v>
                </c:pt>
                <c:pt idx="42758">
                  <c:v>6.8578559999999997E-6</c:v>
                </c:pt>
                <c:pt idx="42759">
                  <c:v>6.8575040000000001E-6</c:v>
                </c:pt>
                <c:pt idx="42760">
                  <c:v>6.8571449999999997E-6</c:v>
                </c:pt>
                <c:pt idx="42761">
                  <c:v>6.8567769999999997E-6</c:v>
                </c:pt>
                <c:pt idx="42762">
                  <c:v>6.856403E-6</c:v>
                </c:pt>
                <c:pt idx="42763">
                  <c:v>6.8560229999999997E-6</c:v>
                </c:pt>
                <c:pt idx="42764">
                  <c:v>6.8556390000000001E-6</c:v>
                </c:pt>
                <c:pt idx="42765">
                  <c:v>6.8552559999999999E-6</c:v>
                </c:pt>
                <c:pt idx="42766">
                  <c:v>6.8548669999999999E-6</c:v>
                </c:pt>
                <c:pt idx="42767">
                  <c:v>6.8544830000000004E-6</c:v>
                </c:pt>
                <c:pt idx="42768">
                  <c:v>6.85411E-6</c:v>
                </c:pt>
                <c:pt idx="42769">
                  <c:v>6.8537460000000001E-6</c:v>
                </c:pt>
                <c:pt idx="42770">
                  <c:v>6.853388E-6</c:v>
                </c:pt>
                <c:pt idx="42771">
                  <c:v>6.853034E-6</c:v>
                </c:pt>
                <c:pt idx="42772">
                  <c:v>6.8526829999999998E-6</c:v>
                </c:pt>
                <c:pt idx="42773">
                  <c:v>6.852337E-6</c:v>
                </c:pt>
                <c:pt idx="42774">
                  <c:v>6.8519859999999998E-6</c:v>
                </c:pt>
                <c:pt idx="42775">
                  <c:v>6.8516289999999999E-6</c:v>
                </c:pt>
                <c:pt idx="42776">
                  <c:v>6.8512679999999999E-6</c:v>
                </c:pt>
                <c:pt idx="42777">
                  <c:v>6.8509120000000002E-6</c:v>
                </c:pt>
                <c:pt idx="42778">
                  <c:v>6.8505540000000001E-6</c:v>
                </c:pt>
                <c:pt idx="42779">
                  <c:v>6.8501979999999996E-6</c:v>
                </c:pt>
                <c:pt idx="42780">
                  <c:v>6.8498390000000001E-6</c:v>
                </c:pt>
                <c:pt idx="42781">
                  <c:v>6.8494769999999998E-6</c:v>
                </c:pt>
                <c:pt idx="42782">
                  <c:v>6.8491100000000001E-6</c:v>
                </c:pt>
                <c:pt idx="42783">
                  <c:v>6.848738E-6</c:v>
                </c:pt>
                <c:pt idx="42784">
                  <c:v>6.8483579999999996E-6</c:v>
                </c:pt>
                <c:pt idx="42785">
                  <c:v>6.8479790000000004E-6</c:v>
                </c:pt>
                <c:pt idx="42786">
                  <c:v>6.8476040000000004E-6</c:v>
                </c:pt>
                <c:pt idx="42787">
                  <c:v>6.8472409999999999E-6</c:v>
                </c:pt>
                <c:pt idx="42788">
                  <c:v>6.8468780000000003E-6</c:v>
                </c:pt>
                <c:pt idx="42789">
                  <c:v>6.8465200000000001E-6</c:v>
                </c:pt>
                <c:pt idx="42790">
                  <c:v>6.8461670000000003E-6</c:v>
                </c:pt>
                <c:pt idx="42791">
                  <c:v>6.8458069999999997E-6</c:v>
                </c:pt>
                <c:pt idx="42792">
                  <c:v>6.8454459999999997E-6</c:v>
                </c:pt>
                <c:pt idx="42793">
                  <c:v>6.8450889999999998E-6</c:v>
                </c:pt>
                <c:pt idx="42794">
                  <c:v>6.8447319999999999E-6</c:v>
                </c:pt>
                <c:pt idx="42795">
                  <c:v>6.8443739999999998E-6</c:v>
                </c:pt>
                <c:pt idx="42796">
                  <c:v>6.8440129999999998E-6</c:v>
                </c:pt>
                <c:pt idx="42797">
                  <c:v>6.8436449999999998E-6</c:v>
                </c:pt>
                <c:pt idx="42798">
                  <c:v>6.8432790000000002E-6</c:v>
                </c:pt>
                <c:pt idx="42799">
                  <c:v>6.8429220000000003E-6</c:v>
                </c:pt>
                <c:pt idx="42800">
                  <c:v>6.8425610000000003E-6</c:v>
                </c:pt>
                <c:pt idx="42801">
                  <c:v>6.842202E-6</c:v>
                </c:pt>
                <c:pt idx="42802">
                  <c:v>6.8418479999999999E-6</c:v>
                </c:pt>
                <c:pt idx="42803">
                  <c:v>6.8414939999999999E-6</c:v>
                </c:pt>
                <c:pt idx="42804">
                  <c:v>6.8411350000000004E-6</c:v>
                </c:pt>
                <c:pt idx="42805">
                  <c:v>6.8407800000000001E-6</c:v>
                </c:pt>
                <c:pt idx="42806">
                  <c:v>6.8404139999999997E-6</c:v>
                </c:pt>
                <c:pt idx="42807">
                  <c:v>6.8400510000000001E-6</c:v>
                </c:pt>
                <c:pt idx="42808">
                  <c:v>6.8396879999999996E-6</c:v>
                </c:pt>
                <c:pt idx="42809">
                  <c:v>6.8393260000000002E-6</c:v>
                </c:pt>
                <c:pt idx="42810">
                  <c:v>6.8389629999999997E-6</c:v>
                </c:pt>
                <c:pt idx="42811">
                  <c:v>6.8386000000000001E-6</c:v>
                </c:pt>
                <c:pt idx="42812">
                  <c:v>6.8382419999999999E-6</c:v>
                </c:pt>
                <c:pt idx="42813">
                  <c:v>6.8378809999999999E-6</c:v>
                </c:pt>
                <c:pt idx="42814">
                  <c:v>6.8375220000000004E-6</c:v>
                </c:pt>
                <c:pt idx="42815">
                  <c:v>6.837163E-6</c:v>
                </c:pt>
                <c:pt idx="42816">
                  <c:v>6.8368009999999997E-6</c:v>
                </c:pt>
                <c:pt idx="42817">
                  <c:v>6.836434E-6</c:v>
                </c:pt>
                <c:pt idx="42818">
                  <c:v>6.8360749999999996E-6</c:v>
                </c:pt>
                <c:pt idx="42819">
                  <c:v>6.8357170000000003E-6</c:v>
                </c:pt>
                <c:pt idx="42820">
                  <c:v>6.8353600000000004E-6</c:v>
                </c:pt>
                <c:pt idx="42821">
                  <c:v>6.8350069999999998E-6</c:v>
                </c:pt>
                <c:pt idx="42822">
                  <c:v>6.8346559999999996E-6</c:v>
                </c:pt>
                <c:pt idx="42823">
                  <c:v>6.8343029999999998E-6</c:v>
                </c:pt>
                <c:pt idx="42824">
                  <c:v>6.8339440000000003E-6</c:v>
                </c:pt>
                <c:pt idx="42825">
                  <c:v>6.8335849999999999E-6</c:v>
                </c:pt>
                <c:pt idx="42826">
                  <c:v>6.8332290000000002E-6</c:v>
                </c:pt>
                <c:pt idx="42827">
                  <c:v>6.8328759999999996E-6</c:v>
                </c:pt>
                <c:pt idx="42828">
                  <c:v>6.8325189999999997E-6</c:v>
                </c:pt>
                <c:pt idx="42829">
                  <c:v>6.8321500000000003E-6</c:v>
                </c:pt>
                <c:pt idx="42830">
                  <c:v>6.8317829999999997E-6</c:v>
                </c:pt>
                <c:pt idx="42831">
                  <c:v>6.8314130000000001E-6</c:v>
                </c:pt>
                <c:pt idx="42832">
                  <c:v>6.8310499999999996E-6</c:v>
                </c:pt>
                <c:pt idx="42833">
                  <c:v>6.8306910000000001E-6</c:v>
                </c:pt>
                <c:pt idx="42834">
                  <c:v>6.8303289999999998E-6</c:v>
                </c:pt>
                <c:pt idx="42835">
                  <c:v>6.8299700000000003E-6</c:v>
                </c:pt>
                <c:pt idx="42836">
                  <c:v>6.8296200000000004E-6</c:v>
                </c:pt>
                <c:pt idx="42837">
                  <c:v>6.8292699999999996E-6</c:v>
                </c:pt>
                <c:pt idx="42838">
                  <c:v>6.8289239999999998E-6</c:v>
                </c:pt>
                <c:pt idx="42839">
                  <c:v>6.8285669999999999E-6</c:v>
                </c:pt>
                <c:pt idx="42840">
                  <c:v>6.8282080000000003E-6</c:v>
                </c:pt>
                <c:pt idx="42841">
                  <c:v>6.8278409999999997E-6</c:v>
                </c:pt>
                <c:pt idx="42842">
                  <c:v>6.827474E-6</c:v>
                </c:pt>
                <c:pt idx="42843">
                  <c:v>6.8271040000000004E-6</c:v>
                </c:pt>
                <c:pt idx="42844">
                  <c:v>6.8267439999999997E-6</c:v>
                </c:pt>
                <c:pt idx="42845">
                  <c:v>6.8263880000000001E-6</c:v>
                </c:pt>
                <c:pt idx="42846">
                  <c:v>6.8260420000000003E-6</c:v>
                </c:pt>
                <c:pt idx="42847">
                  <c:v>6.825687E-6</c:v>
                </c:pt>
                <c:pt idx="42848">
                  <c:v>6.8253349999999996E-6</c:v>
                </c:pt>
                <c:pt idx="42849">
                  <c:v>6.8249810000000004E-6</c:v>
                </c:pt>
                <c:pt idx="42850">
                  <c:v>6.8246319999999999E-6</c:v>
                </c:pt>
                <c:pt idx="42851">
                  <c:v>6.8242800000000003E-6</c:v>
                </c:pt>
                <c:pt idx="42852">
                  <c:v>6.8239269999999997E-6</c:v>
                </c:pt>
                <c:pt idx="42853">
                  <c:v>6.8235690000000004E-6</c:v>
                </c:pt>
                <c:pt idx="42854">
                  <c:v>6.8232080000000004E-6</c:v>
                </c:pt>
                <c:pt idx="42855">
                  <c:v>6.8228430000000003E-6</c:v>
                </c:pt>
                <c:pt idx="42856">
                  <c:v>6.8224790000000004E-6</c:v>
                </c:pt>
                <c:pt idx="42857">
                  <c:v>6.8221240000000001E-6</c:v>
                </c:pt>
                <c:pt idx="42858">
                  <c:v>6.8217729999999999E-6</c:v>
                </c:pt>
                <c:pt idx="42859">
                  <c:v>6.821423E-6</c:v>
                </c:pt>
                <c:pt idx="42860">
                  <c:v>6.8210679999999998E-6</c:v>
                </c:pt>
                <c:pt idx="42861">
                  <c:v>6.8207160000000002E-6</c:v>
                </c:pt>
                <c:pt idx="42862">
                  <c:v>6.8203569999999998E-6</c:v>
                </c:pt>
                <c:pt idx="42863">
                  <c:v>6.8199970000000001E-6</c:v>
                </c:pt>
                <c:pt idx="42864">
                  <c:v>6.8196349999999998E-6</c:v>
                </c:pt>
                <c:pt idx="42865">
                  <c:v>6.8192760000000003E-6</c:v>
                </c:pt>
                <c:pt idx="42866">
                  <c:v>6.8189239999999999E-6</c:v>
                </c:pt>
                <c:pt idx="42867">
                  <c:v>6.8185780000000001E-6</c:v>
                </c:pt>
                <c:pt idx="42868">
                  <c:v>6.8182299999999998E-6</c:v>
                </c:pt>
                <c:pt idx="42869">
                  <c:v>6.8178810000000001E-6</c:v>
                </c:pt>
                <c:pt idx="42870">
                  <c:v>6.8175310000000002E-6</c:v>
                </c:pt>
                <c:pt idx="42871">
                  <c:v>6.8171759999999999E-6</c:v>
                </c:pt>
                <c:pt idx="42872">
                  <c:v>6.8168149999999999E-6</c:v>
                </c:pt>
                <c:pt idx="42873">
                  <c:v>6.8164550000000001E-6</c:v>
                </c:pt>
                <c:pt idx="42874">
                  <c:v>6.8160910000000002E-6</c:v>
                </c:pt>
                <c:pt idx="42875">
                  <c:v>6.8157279999999997E-6</c:v>
                </c:pt>
                <c:pt idx="42876">
                  <c:v>6.8153709999999998E-6</c:v>
                </c:pt>
                <c:pt idx="42877">
                  <c:v>6.8150150000000002E-6</c:v>
                </c:pt>
                <c:pt idx="42878">
                  <c:v>6.814664E-6</c:v>
                </c:pt>
                <c:pt idx="42879">
                  <c:v>6.8143140000000001E-6</c:v>
                </c:pt>
                <c:pt idx="42880">
                  <c:v>6.8139619999999997E-6</c:v>
                </c:pt>
                <c:pt idx="42881">
                  <c:v>6.8136089999999999E-6</c:v>
                </c:pt>
                <c:pt idx="42882">
                  <c:v>6.8132609999999996E-6</c:v>
                </c:pt>
                <c:pt idx="42883">
                  <c:v>6.8129090000000001E-6</c:v>
                </c:pt>
                <c:pt idx="42884">
                  <c:v>6.8125569999999997E-6</c:v>
                </c:pt>
                <c:pt idx="42885">
                  <c:v>6.8122029999999996E-6</c:v>
                </c:pt>
                <c:pt idx="42886">
                  <c:v>6.81184E-6</c:v>
                </c:pt>
                <c:pt idx="42887">
                  <c:v>6.8114770000000003E-6</c:v>
                </c:pt>
                <c:pt idx="42888">
                  <c:v>6.8111120000000002E-6</c:v>
                </c:pt>
                <c:pt idx="42889">
                  <c:v>6.8107550000000003E-6</c:v>
                </c:pt>
                <c:pt idx="42890">
                  <c:v>6.8103949999999997E-6</c:v>
                </c:pt>
                <c:pt idx="42891">
                  <c:v>6.8100360000000002E-6</c:v>
                </c:pt>
                <c:pt idx="42892">
                  <c:v>6.8096769999999998E-6</c:v>
                </c:pt>
                <c:pt idx="42893">
                  <c:v>6.8093220000000004E-6</c:v>
                </c:pt>
                <c:pt idx="42894">
                  <c:v>6.8089670000000001E-6</c:v>
                </c:pt>
                <c:pt idx="42895">
                  <c:v>6.8086100000000002E-6</c:v>
                </c:pt>
                <c:pt idx="42896">
                  <c:v>6.8082539999999997E-6</c:v>
                </c:pt>
                <c:pt idx="42897">
                  <c:v>6.8079009999999999E-6</c:v>
                </c:pt>
                <c:pt idx="42898">
                  <c:v>6.8075429999999997E-6</c:v>
                </c:pt>
                <c:pt idx="42899">
                  <c:v>6.8071870000000001E-6</c:v>
                </c:pt>
                <c:pt idx="42900">
                  <c:v>6.8068359999999999E-6</c:v>
                </c:pt>
                <c:pt idx="42901">
                  <c:v>6.8064819999999999E-6</c:v>
                </c:pt>
                <c:pt idx="42902">
                  <c:v>6.8061239999999998E-6</c:v>
                </c:pt>
                <c:pt idx="42903">
                  <c:v>6.8057669999999999E-6</c:v>
                </c:pt>
                <c:pt idx="42904">
                  <c:v>6.805403E-6</c:v>
                </c:pt>
                <c:pt idx="42905">
                  <c:v>6.8050409999999997E-6</c:v>
                </c:pt>
                <c:pt idx="42906">
                  <c:v>6.8046780000000001E-6</c:v>
                </c:pt>
                <c:pt idx="42907">
                  <c:v>6.8043159999999998E-6</c:v>
                </c:pt>
                <c:pt idx="42908">
                  <c:v>6.8039589999999999E-6</c:v>
                </c:pt>
                <c:pt idx="42909">
                  <c:v>6.8036100000000002E-6</c:v>
                </c:pt>
                <c:pt idx="42910">
                  <c:v>6.8032630000000002E-6</c:v>
                </c:pt>
                <c:pt idx="42911">
                  <c:v>6.8029160000000001E-6</c:v>
                </c:pt>
                <c:pt idx="42912">
                  <c:v>6.8025679999999999E-6</c:v>
                </c:pt>
                <c:pt idx="42913">
                  <c:v>6.8022150000000001E-6</c:v>
                </c:pt>
                <c:pt idx="42914">
                  <c:v>6.8018620000000003E-6</c:v>
                </c:pt>
                <c:pt idx="42915">
                  <c:v>6.8015080000000002E-6</c:v>
                </c:pt>
                <c:pt idx="42916">
                  <c:v>6.8011519999999997E-6</c:v>
                </c:pt>
                <c:pt idx="42917">
                  <c:v>6.8007939999999996E-6</c:v>
                </c:pt>
                <c:pt idx="42918">
                  <c:v>6.8004290000000003E-6</c:v>
                </c:pt>
                <c:pt idx="42919">
                  <c:v>6.8000659999999998E-6</c:v>
                </c:pt>
                <c:pt idx="42920">
                  <c:v>6.7997049999999998E-6</c:v>
                </c:pt>
                <c:pt idx="42921">
                  <c:v>6.7993369999999998E-6</c:v>
                </c:pt>
                <c:pt idx="42922">
                  <c:v>6.7989719999999997E-6</c:v>
                </c:pt>
                <c:pt idx="42923">
                  <c:v>6.798609E-6</c:v>
                </c:pt>
                <c:pt idx="42924">
                  <c:v>6.7982450000000002E-6</c:v>
                </c:pt>
                <c:pt idx="42925">
                  <c:v>6.797887E-6</c:v>
                </c:pt>
                <c:pt idx="42926">
                  <c:v>6.7975340000000002E-6</c:v>
                </c:pt>
                <c:pt idx="42927">
                  <c:v>6.7971849999999997E-6</c:v>
                </c:pt>
                <c:pt idx="42928">
                  <c:v>6.7968370000000003E-6</c:v>
                </c:pt>
                <c:pt idx="42929">
                  <c:v>6.7964839999999996E-6</c:v>
                </c:pt>
                <c:pt idx="42930">
                  <c:v>6.7961299999999996E-6</c:v>
                </c:pt>
                <c:pt idx="42931">
                  <c:v>6.7957720000000003E-6</c:v>
                </c:pt>
                <c:pt idx="42932">
                  <c:v>6.7954180000000003E-6</c:v>
                </c:pt>
                <c:pt idx="42933">
                  <c:v>6.7950600000000001E-6</c:v>
                </c:pt>
                <c:pt idx="42934">
                  <c:v>6.794702E-6</c:v>
                </c:pt>
                <c:pt idx="42935">
                  <c:v>6.7943450000000001E-6</c:v>
                </c:pt>
                <c:pt idx="42936">
                  <c:v>6.7939850000000003E-6</c:v>
                </c:pt>
                <c:pt idx="42937">
                  <c:v>6.7936289999999998E-6</c:v>
                </c:pt>
                <c:pt idx="42938">
                  <c:v>6.7932740000000004E-6</c:v>
                </c:pt>
                <c:pt idx="42939">
                  <c:v>6.7929200000000003E-6</c:v>
                </c:pt>
                <c:pt idx="42940">
                  <c:v>6.7925709999999998E-6</c:v>
                </c:pt>
                <c:pt idx="42941">
                  <c:v>6.7922209999999999E-6</c:v>
                </c:pt>
                <c:pt idx="42942">
                  <c:v>6.7918690000000003E-6</c:v>
                </c:pt>
                <c:pt idx="42943">
                  <c:v>6.7915169999999999E-6</c:v>
                </c:pt>
                <c:pt idx="42944">
                  <c:v>6.7911610000000003E-6</c:v>
                </c:pt>
                <c:pt idx="42945">
                  <c:v>6.7908009999999997E-6</c:v>
                </c:pt>
                <c:pt idx="42946">
                  <c:v>6.7904420000000001E-6</c:v>
                </c:pt>
                <c:pt idx="42947">
                  <c:v>6.7900859999999996E-6</c:v>
                </c:pt>
                <c:pt idx="42948">
                  <c:v>6.7897219999999997E-6</c:v>
                </c:pt>
                <c:pt idx="42949">
                  <c:v>6.7893560000000002E-6</c:v>
                </c:pt>
                <c:pt idx="42950">
                  <c:v>6.7889819999999996E-6</c:v>
                </c:pt>
                <c:pt idx="42951">
                  <c:v>6.7886160000000001E-6</c:v>
                </c:pt>
                <c:pt idx="42952">
                  <c:v>6.7882539999999999E-6</c:v>
                </c:pt>
                <c:pt idx="42953">
                  <c:v>6.7878980000000002E-6</c:v>
                </c:pt>
                <c:pt idx="42954">
                  <c:v>6.7886469999999999E-6</c:v>
                </c:pt>
                <c:pt idx="42955">
                  <c:v>6.7875440000000002E-6</c:v>
                </c:pt>
                <c:pt idx="42956">
                  <c:v>6.7869189999999997E-6</c:v>
                </c:pt>
                <c:pt idx="42957">
                  <c:v>6.7870579999999999E-6</c:v>
                </c:pt>
                <c:pt idx="42958">
                  <c:v>6.7871230000000002E-6</c:v>
                </c:pt>
                <c:pt idx="42959">
                  <c:v>6.7868489999999998E-6</c:v>
                </c:pt>
                <c:pt idx="42960">
                  <c:v>6.7862359999999996E-6</c:v>
                </c:pt>
                <c:pt idx="42961">
                  <c:v>6.7853390000000001E-6</c:v>
                </c:pt>
                <c:pt idx="42962">
                  <c:v>6.7843539999999998E-6</c:v>
                </c:pt>
                <c:pt idx="42963">
                  <c:v>6.7834159999999997E-6</c:v>
                </c:pt>
                <c:pt idx="42964">
                  <c:v>6.7825769999999997E-6</c:v>
                </c:pt>
                <c:pt idx="42965">
                  <c:v>6.7818409999999997E-6</c:v>
                </c:pt>
                <c:pt idx="42966">
                  <c:v>6.7812490000000003E-6</c:v>
                </c:pt>
                <c:pt idx="42967">
                  <c:v>6.7808270000000001E-6</c:v>
                </c:pt>
                <c:pt idx="42968">
                  <c:v>6.7805889999999998E-6</c:v>
                </c:pt>
                <c:pt idx="42969">
                  <c:v>6.7805160000000002E-6</c:v>
                </c:pt>
                <c:pt idx="42970">
                  <c:v>6.7805590000000003E-6</c:v>
                </c:pt>
                <c:pt idx="42971">
                  <c:v>6.7806559999999998E-6</c:v>
                </c:pt>
                <c:pt idx="42972">
                  <c:v>6.7807500000000003E-6</c:v>
                </c:pt>
                <c:pt idx="42973">
                  <c:v>6.780788E-6</c:v>
                </c:pt>
                <c:pt idx="42974">
                  <c:v>6.7807189999999996E-6</c:v>
                </c:pt>
                <c:pt idx="42975">
                  <c:v>6.7805179999999998E-6</c:v>
                </c:pt>
                <c:pt idx="42976">
                  <c:v>6.7801639999999998E-6</c:v>
                </c:pt>
                <c:pt idx="42977">
                  <c:v>6.7796820000000004E-6</c:v>
                </c:pt>
                <c:pt idx="42978">
                  <c:v>6.7790989999999998E-6</c:v>
                </c:pt>
                <c:pt idx="42979">
                  <c:v>6.7784399999999996E-6</c:v>
                </c:pt>
                <c:pt idx="42980">
                  <c:v>6.7777380000000001E-6</c:v>
                </c:pt>
                <c:pt idx="42981">
                  <c:v>6.7770319999999997E-6</c:v>
                </c:pt>
                <c:pt idx="42982">
                  <c:v>6.7763550000000003E-6</c:v>
                </c:pt>
                <c:pt idx="42983">
                  <c:v>6.7757390000000002E-6</c:v>
                </c:pt>
                <c:pt idx="42984">
                  <c:v>6.7752080000000002E-6</c:v>
                </c:pt>
                <c:pt idx="42985">
                  <c:v>6.774765E-6</c:v>
                </c:pt>
                <c:pt idx="42986">
                  <c:v>6.7744260000000002E-6</c:v>
                </c:pt>
                <c:pt idx="42987">
                  <c:v>6.7741799999999997E-6</c:v>
                </c:pt>
                <c:pt idx="42988">
                  <c:v>6.7740129999999996E-6</c:v>
                </c:pt>
                <c:pt idx="42989">
                  <c:v>6.7739060000000002E-6</c:v>
                </c:pt>
                <c:pt idx="42990">
                  <c:v>6.7738210000000002E-6</c:v>
                </c:pt>
                <c:pt idx="42991">
                  <c:v>6.7737360000000002E-6</c:v>
                </c:pt>
                <c:pt idx="42992">
                  <c:v>6.7736309999999996E-6</c:v>
                </c:pt>
                <c:pt idx="42993">
                  <c:v>6.7734750000000004E-6</c:v>
                </c:pt>
                <c:pt idx="42994">
                  <c:v>6.7732520000000004E-6</c:v>
                </c:pt>
                <c:pt idx="42995">
                  <c:v>6.7729479999999996E-6</c:v>
                </c:pt>
                <c:pt idx="42996">
                  <c:v>6.7725699999999998E-6</c:v>
                </c:pt>
                <c:pt idx="42997">
                  <c:v>6.772132E-6</c:v>
                </c:pt>
                <c:pt idx="42998">
                  <c:v>6.7716370000000001E-6</c:v>
                </c:pt>
                <c:pt idx="42999">
                  <c:v>6.7711119999999998E-6</c:v>
                </c:pt>
                <c:pt idx="43000">
                  <c:v>6.7705639999999999E-6</c:v>
                </c:pt>
                <c:pt idx="43001">
                  <c:v>6.7700189999999999E-6</c:v>
                </c:pt>
                <c:pt idx="43002">
                  <c:v>6.769496E-6</c:v>
                </c:pt>
                <c:pt idx="43003">
                  <c:v>6.7690090000000004E-6</c:v>
                </c:pt>
                <c:pt idx="43004">
                  <c:v>6.7685639999999997E-6</c:v>
                </c:pt>
                <c:pt idx="43005">
                  <c:v>6.7681639999999997E-6</c:v>
                </c:pt>
                <c:pt idx="43006">
                  <c:v>6.767815E-6</c:v>
                </c:pt>
                <c:pt idx="43007">
                  <c:v>6.7675080000000002E-6</c:v>
                </c:pt>
                <c:pt idx="43008">
                  <c:v>6.7672430000000003E-6</c:v>
                </c:pt>
                <c:pt idx="43009">
                  <c:v>6.7670050000000001E-6</c:v>
                </c:pt>
                <c:pt idx="43010">
                  <c:v>6.7667799999999996E-6</c:v>
                </c:pt>
                <c:pt idx="43011">
                  <c:v>6.7665639999999996E-6</c:v>
                </c:pt>
                <c:pt idx="43012">
                  <c:v>6.7663389999999999E-6</c:v>
                </c:pt>
                <c:pt idx="43013">
                  <c:v>6.7660909999999999E-6</c:v>
                </c:pt>
                <c:pt idx="43014">
                  <c:v>6.765819E-6</c:v>
                </c:pt>
                <c:pt idx="43015">
                  <c:v>6.7655179999999999E-6</c:v>
                </c:pt>
                <c:pt idx="43016">
                  <c:v>6.7651909999999996E-6</c:v>
                </c:pt>
                <c:pt idx="43017">
                  <c:v>6.7648349999999999E-6</c:v>
                </c:pt>
                <c:pt idx="43018">
                  <c:v>6.7644599999999999E-6</c:v>
                </c:pt>
                <c:pt idx="43019">
                  <c:v>6.7640659999999997E-6</c:v>
                </c:pt>
                <c:pt idx="43020">
                  <c:v>6.7636559999999998E-6</c:v>
                </c:pt>
                <c:pt idx="43021">
                  <c:v>6.7632440000000003E-6</c:v>
                </c:pt>
                <c:pt idx="43022">
                  <c:v>6.7628330000000001E-6</c:v>
                </c:pt>
                <c:pt idx="43023">
                  <c:v>6.7624249999999999E-6</c:v>
                </c:pt>
                <c:pt idx="43024">
                  <c:v>6.7620330000000001E-6</c:v>
                </c:pt>
                <c:pt idx="43025">
                  <c:v>6.7616529999999998E-6</c:v>
                </c:pt>
                <c:pt idx="43026">
                  <c:v>6.7612910000000003E-6</c:v>
                </c:pt>
                <c:pt idx="43027">
                  <c:v>6.7609440000000003E-6</c:v>
                </c:pt>
                <c:pt idx="43028">
                  <c:v>6.76061E-6</c:v>
                </c:pt>
                <c:pt idx="43029">
                  <c:v>6.7602899999999996E-6</c:v>
                </c:pt>
                <c:pt idx="43030">
                  <c:v>6.7599770000000001E-6</c:v>
                </c:pt>
                <c:pt idx="43031">
                  <c:v>6.7596670000000004E-6</c:v>
                </c:pt>
                <c:pt idx="43032">
                  <c:v>6.7593580000000001E-6</c:v>
                </c:pt>
                <c:pt idx="43033">
                  <c:v>6.7590440000000004E-6</c:v>
                </c:pt>
                <c:pt idx="43034">
                  <c:v>6.7587229999999998E-6</c:v>
                </c:pt>
                <c:pt idx="43035">
                  <c:v>6.7583969999999997E-6</c:v>
                </c:pt>
                <c:pt idx="43036">
                  <c:v>6.7580649999999998E-6</c:v>
                </c:pt>
                <c:pt idx="43037">
                  <c:v>6.757726E-6</c:v>
                </c:pt>
                <c:pt idx="43038">
                  <c:v>6.757383E-6</c:v>
                </c:pt>
                <c:pt idx="43039">
                  <c:v>6.7570309999999996E-6</c:v>
                </c:pt>
                <c:pt idx="43040">
                  <c:v>6.7566779999999999E-6</c:v>
                </c:pt>
                <c:pt idx="43041">
                  <c:v>6.756321E-6</c:v>
                </c:pt>
                <c:pt idx="43042">
                  <c:v>6.7559640000000001E-6</c:v>
                </c:pt>
                <c:pt idx="43043">
                  <c:v>6.7556040000000003E-6</c:v>
                </c:pt>
                <c:pt idx="43044">
                  <c:v>6.7552439999999997E-6</c:v>
                </c:pt>
                <c:pt idx="43045">
                  <c:v>6.7548850000000001E-6</c:v>
                </c:pt>
                <c:pt idx="43046">
                  <c:v>6.7545390000000003E-6</c:v>
                </c:pt>
                <c:pt idx="43047">
                  <c:v>6.7541960000000004E-6</c:v>
                </c:pt>
                <c:pt idx="43048">
                  <c:v>6.7538520000000002E-6</c:v>
                </c:pt>
                <c:pt idx="43049">
                  <c:v>6.753508E-6</c:v>
                </c:pt>
                <c:pt idx="43050">
                  <c:v>6.7531639999999998E-6</c:v>
                </c:pt>
                <c:pt idx="43051">
                  <c:v>6.7528190000000003E-6</c:v>
                </c:pt>
                <c:pt idx="43052">
                  <c:v>6.7524760000000003E-6</c:v>
                </c:pt>
                <c:pt idx="43053">
                  <c:v>6.752128E-6</c:v>
                </c:pt>
                <c:pt idx="43054">
                  <c:v>6.7517790000000004E-6</c:v>
                </c:pt>
                <c:pt idx="43055">
                  <c:v>6.7514320000000003E-6</c:v>
                </c:pt>
                <c:pt idx="43056">
                  <c:v>6.7510890000000004E-6</c:v>
                </c:pt>
                <c:pt idx="43057">
                  <c:v>6.7507450000000002E-6</c:v>
                </c:pt>
                <c:pt idx="43058">
                  <c:v>6.7503999999999998E-6</c:v>
                </c:pt>
                <c:pt idx="43059">
                  <c:v>6.7500550000000002E-6</c:v>
                </c:pt>
                <c:pt idx="43060">
                  <c:v>6.7497169999999998E-6</c:v>
                </c:pt>
                <c:pt idx="43061">
                  <c:v>6.7493720000000002E-6</c:v>
                </c:pt>
                <c:pt idx="43062">
                  <c:v>6.749035E-6</c:v>
                </c:pt>
                <c:pt idx="43063">
                  <c:v>6.7486979999999998E-6</c:v>
                </c:pt>
                <c:pt idx="43064">
                  <c:v>6.7483670000000002E-6</c:v>
                </c:pt>
                <c:pt idx="43065">
                  <c:v>6.7480359999999997E-6</c:v>
                </c:pt>
                <c:pt idx="43066">
                  <c:v>6.7476950000000003E-6</c:v>
                </c:pt>
                <c:pt idx="43067">
                  <c:v>6.7473559999999996E-6</c:v>
                </c:pt>
                <c:pt idx="43068">
                  <c:v>6.7470040000000001E-6</c:v>
                </c:pt>
                <c:pt idx="43069">
                  <c:v>6.7466480000000004E-6</c:v>
                </c:pt>
                <c:pt idx="43070">
                  <c:v>6.7462839999999997E-6</c:v>
                </c:pt>
                <c:pt idx="43071">
                  <c:v>6.7459190000000004E-6</c:v>
                </c:pt>
                <c:pt idx="43072">
                  <c:v>6.7455589999999998E-6</c:v>
                </c:pt>
                <c:pt idx="43073">
                  <c:v>6.7451960000000001E-6</c:v>
                </c:pt>
                <c:pt idx="43074">
                  <c:v>6.7448390000000002E-6</c:v>
                </c:pt>
                <c:pt idx="43075">
                  <c:v>6.7444890000000003E-6</c:v>
                </c:pt>
                <c:pt idx="43076">
                  <c:v>6.7441420000000003E-6</c:v>
                </c:pt>
                <c:pt idx="43077">
                  <c:v>6.7437999999999997E-6</c:v>
                </c:pt>
                <c:pt idx="43078">
                  <c:v>6.7434609999999999E-6</c:v>
                </c:pt>
                <c:pt idx="43079">
                  <c:v>6.7431239999999997E-6</c:v>
                </c:pt>
                <c:pt idx="43080">
                  <c:v>6.7427930000000001E-6</c:v>
                </c:pt>
                <c:pt idx="43081">
                  <c:v>6.74246E-6</c:v>
                </c:pt>
                <c:pt idx="43082">
                  <c:v>6.7421299999999998E-6</c:v>
                </c:pt>
                <c:pt idx="43083">
                  <c:v>6.7417950000000001E-6</c:v>
                </c:pt>
                <c:pt idx="43084">
                  <c:v>6.7414560000000002E-6</c:v>
                </c:pt>
                <c:pt idx="43085">
                  <c:v>6.7411050000000001E-6</c:v>
                </c:pt>
                <c:pt idx="43086">
                  <c:v>6.740751E-6</c:v>
                </c:pt>
                <c:pt idx="43087">
                  <c:v>6.7403889999999998E-6</c:v>
                </c:pt>
                <c:pt idx="43088">
                  <c:v>6.7400270000000004E-6</c:v>
                </c:pt>
                <c:pt idx="43089">
                  <c:v>6.7396660000000004E-6</c:v>
                </c:pt>
                <c:pt idx="43090">
                  <c:v>6.7393120000000003E-6</c:v>
                </c:pt>
                <c:pt idx="43091">
                  <c:v>6.738964E-6</c:v>
                </c:pt>
                <c:pt idx="43092">
                  <c:v>6.7386180000000002E-6</c:v>
                </c:pt>
                <c:pt idx="43093">
                  <c:v>6.7382759999999997E-6</c:v>
                </c:pt>
                <c:pt idx="43094">
                  <c:v>6.7379350000000002E-6</c:v>
                </c:pt>
                <c:pt idx="43095">
                  <c:v>6.7375899999999998E-6</c:v>
                </c:pt>
                <c:pt idx="43096">
                  <c:v>6.7372469999999999E-6</c:v>
                </c:pt>
                <c:pt idx="43097">
                  <c:v>6.7368989999999996E-6</c:v>
                </c:pt>
                <c:pt idx="43098">
                  <c:v>6.7365499999999999E-6</c:v>
                </c:pt>
                <c:pt idx="43099">
                  <c:v>6.7362E-6</c:v>
                </c:pt>
                <c:pt idx="43100">
                  <c:v>6.7358500000000001E-6</c:v>
                </c:pt>
                <c:pt idx="43101">
                  <c:v>6.7355000000000001E-6</c:v>
                </c:pt>
                <c:pt idx="43102">
                  <c:v>6.7351540000000003E-6</c:v>
                </c:pt>
                <c:pt idx="43103">
                  <c:v>6.7348070000000003E-6</c:v>
                </c:pt>
                <c:pt idx="43104">
                  <c:v>6.7344560000000001E-6</c:v>
                </c:pt>
                <c:pt idx="43105">
                  <c:v>6.734105E-6</c:v>
                </c:pt>
                <c:pt idx="43106">
                  <c:v>6.7337530000000004E-6</c:v>
                </c:pt>
                <c:pt idx="43107">
                  <c:v>6.7334050000000001E-6</c:v>
                </c:pt>
                <c:pt idx="43108">
                  <c:v>6.733054E-6</c:v>
                </c:pt>
                <c:pt idx="43109">
                  <c:v>6.7327080000000002E-6</c:v>
                </c:pt>
                <c:pt idx="43110">
                  <c:v>6.7323580000000002E-6</c:v>
                </c:pt>
                <c:pt idx="43111">
                  <c:v>6.7320099999999999E-6</c:v>
                </c:pt>
                <c:pt idx="43112">
                  <c:v>6.7316619999999997E-6</c:v>
                </c:pt>
                <c:pt idx="43113">
                  <c:v>6.7313110000000003E-6</c:v>
                </c:pt>
                <c:pt idx="43114">
                  <c:v>6.7309570000000003E-6</c:v>
                </c:pt>
                <c:pt idx="43115">
                  <c:v>6.7306000000000004E-6</c:v>
                </c:pt>
                <c:pt idx="43116">
                  <c:v>6.7302429999999997E-6</c:v>
                </c:pt>
                <c:pt idx="43117">
                  <c:v>6.7298840000000001E-6</c:v>
                </c:pt>
                <c:pt idx="43118">
                  <c:v>6.7295319999999997E-6</c:v>
                </c:pt>
                <c:pt idx="43119">
                  <c:v>6.7291789999999999E-6</c:v>
                </c:pt>
                <c:pt idx="43120">
                  <c:v>6.728829E-6</c:v>
                </c:pt>
                <c:pt idx="43121">
                  <c:v>6.7284809999999997E-6</c:v>
                </c:pt>
                <c:pt idx="43122">
                  <c:v>6.7281430000000001E-6</c:v>
                </c:pt>
                <c:pt idx="43123">
                  <c:v>6.7278070000000002E-6</c:v>
                </c:pt>
                <c:pt idx="43124">
                  <c:v>6.7274780000000002E-6</c:v>
                </c:pt>
                <c:pt idx="43125">
                  <c:v>6.727148E-6</c:v>
                </c:pt>
                <c:pt idx="43126">
                  <c:v>6.7268100000000004E-6</c:v>
                </c:pt>
                <c:pt idx="43127">
                  <c:v>6.7264639999999997E-6</c:v>
                </c:pt>
                <c:pt idx="43128">
                  <c:v>6.726104E-6</c:v>
                </c:pt>
                <c:pt idx="43129">
                  <c:v>6.7257349999999997E-6</c:v>
                </c:pt>
                <c:pt idx="43130">
                  <c:v>6.7253660000000003E-6</c:v>
                </c:pt>
                <c:pt idx="43131">
                  <c:v>6.7249940000000002E-6</c:v>
                </c:pt>
                <c:pt idx="43132">
                  <c:v>6.7246230000000004E-6</c:v>
                </c:pt>
                <c:pt idx="43133">
                  <c:v>6.7242489999999998E-6</c:v>
                </c:pt>
                <c:pt idx="43134">
                  <c:v>6.7238879999999998E-6</c:v>
                </c:pt>
                <c:pt idx="43135">
                  <c:v>6.7235339999999998E-6</c:v>
                </c:pt>
                <c:pt idx="43136">
                  <c:v>6.7231909999999998E-6</c:v>
                </c:pt>
                <c:pt idx="43137">
                  <c:v>6.7228530000000002E-6</c:v>
                </c:pt>
                <c:pt idx="43138">
                  <c:v>6.7225189999999999E-6</c:v>
                </c:pt>
                <c:pt idx="43139">
                  <c:v>6.7221810000000003E-6</c:v>
                </c:pt>
                <c:pt idx="43140">
                  <c:v>6.7218380000000004E-6</c:v>
                </c:pt>
                <c:pt idx="43141">
                  <c:v>6.7214949999999996E-6</c:v>
                </c:pt>
                <c:pt idx="43142">
                  <c:v>6.7211519999999996E-6</c:v>
                </c:pt>
                <c:pt idx="43143">
                  <c:v>6.7208070000000001E-6</c:v>
                </c:pt>
                <c:pt idx="43144">
                  <c:v>6.7204629999999999E-6</c:v>
                </c:pt>
                <c:pt idx="43145">
                  <c:v>6.7201149999999996E-6</c:v>
                </c:pt>
                <c:pt idx="43146">
                  <c:v>6.7197659999999999E-6</c:v>
                </c:pt>
                <c:pt idx="43147">
                  <c:v>6.719416E-6</c:v>
                </c:pt>
                <c:pt idx="43148">
                  <c:v>6.7190609999999997E-6</c:v>
                </c:pt>
                <c:pt idx="43149">
                  <c:v>6.7187060000000003E-6</c:v>
                </c:pt>
                <c:pt idx="43150">
                  <c:v>6.718351E-6</c:v>
                </c:pt>
                <c:pt idx="43151">
                  <c:v>6.7179929999999999E-6</c:v>
                </c:pt>
                <c:pt idx="43152">
                  <c:v>6.7176349999999998E-6</c:v>
                </c:pt>
                <c:pt idx="43153">
                  <c:v>6.717275E-6</c:v>
                </c:pt>
                <c:pt idx="43154">
                  <c:v>6.7169150000000002E-6</c:v>
                </c:pt>
                <c:pt idx="43155">
                  <c:v>6.7165540000000002E-6</c:v>
                </c:pt>
                <c:pt idx="43156">
                  <c:v>6.7161970000000003E-6</c:v>
                </c:pt>
                <c:pt idx="43157">
                  <c:v>6.7158409999999998E-6</c:v>
                </c:pt>
                <c:pt idx="43158">
                  <c:v>6.7154909999999999E-6</c:v>
                </c:pt>
                <c:pt idx="43159">
                  <c:v>6.7151399999999997E-6</c:v>
                </c:pt>
                <c:pt idx="43160">
                  <c:v>6.7147969999999998E-6</c:v>
                </c:pt>
                <c:pt idx="43161">
                  <c:v>6.7144569999999997E-6</c:v>
                </c:pt>
                <c:pt idx="43162">
                  <c:v>6.7141130000000004E-6</c:v>
                </c:pt>
                <c:pt idx="43163">
                  <c:v>6.713768E-6</c:v>
                </c:pt>
                <c:pt idx="43164">
                  <c:v>6.7134230000000004E-6</c:v>
                </c:pt>
                <c:pt idx="43165">
                  <c:v>6.7130720000000002E-6</c:v>
                </c:pt>
                <c:pt idx="43166">
                  <c:v>6.7127199999999998E-6</c:v>
                </c:pt>
                <c:pt idx="43167">
                  <c:v>6.7123619999999997E-6</c:v>
                </c:pt>
                <c:pt idx="43168">
                  <c:v>6.7120049999999998E-6</c:v>
                </c:pt>
                <c:pt idx="43169">
                  <c:v>6.7116479999999999E-6</c:v>
                </c:pt>
                <c:pt idx="43170">
                  <c:v>6.7112890000000003E-6</c:v>
                </c:pt>
                <c:pt idx="43171">
                  <c:v>6.7109289999999997E-6</c:v>
                </c:pt>
                <c:pt idx="43172">
                  <c:v>6.7105770000000002E-6</c:v>
                </c:pt>
                <c:pt idx="43173">
                  <c:v>6.7102209999999997E-6</c:v>
                </c:pt>
                <c:pt idx="43174">
                  <c:v>6.7098700000000004E-6</c:v>
                </c:pt>
                <c:pt idx="43175">
                  <c:v>6.7095139999999998E-6</c:v>
                </c:pt>
                <c:pt idx="43176">
                  <c:v>6.7091569999999999E-6</c:v>
                </c:pt>
                <c:pt idx="43177">
                  <c:v>6.7088E-6</c:v>
                </c:pt>
                <c:pt idx="43178">
                  <c:v>6.7084400000000003E-6</c:v>
                </c:pt>
                <c:pt idx="43179">
                  <c:v>6.7080799999999996E-6</c:v>
                </c:pt>
                <c:pt idx="43180">
                  <c:v>6.7077210000000001E-6</c:v>
                </c:pt>
                <c:pt idx="43181">
                  <c:v>6.7073589999999999E-6</c:v>
                </c:pt>
                <c:pt idx="43182">
                  <c:v>6.7070070000000003E-6</c:v>
                </c:pt>
                <c:pt idx="43183">
                  <c:v>6.7066570000000004E-6</c:v>
                </c:pt>
                <c:pt idx="43184">
                  <c:v>6.7063160000000001E-6</c:v>
                </c:pt>
                <c:pt idx="43185">
                  <c:v>6.7059730000000001E-6</c:v>
                </c:pt>
                <c:pt idx="43186">
                  <c:v>6.7056319999999998E-6</c:v>
                </c:pt>
                <c:pt idx="43187">
                  <c:v>6.7052910000000004E-6</c:v>
                </c:pt>
                <c:pt idx="43188">
                  <c:v>6.704946E-6</c:v>
                </c:pt>
                <c:pt idx="43189">
                  <c:v>6.7045970000000003E-6</c:v>
                </c:pt>
                <c:pt idx="43190">
                  <c:v>6.7042500000000002E-6</c:v>
                </c:pt>
                <c:pt idx="43191">
                  <c:v>6.7038939999999997E-6</c:v>
                </c:pt>
                <c:pt idx="43192">
                  <c:v>6.7035369999999998E-6</c:v>
                </c:pt>
                <c:pt idx="43193">
                  <c:v>6.7031799999999999E-6</c:v>
                </c:pt>
                <c:pt idx="43194">
                  <c:v>6.7028179999999997E-6</c:v>
                </c:pt>
                <c:pt idx="43195">
                  <c:v>6.7024539999999998E-6</c:v>
                </c:pt>
                <c:pt idx="43196">
                  <c:v>6.7020880000000003E-6</c:v>
                </c:pt>
                <c:pt idx="43197">
                  <c:v>6.7017249999999998E-6</c:v>
                </c:pt>
                <c:pt idx="43198">
                  <c:v>6.701372E-6</c:v>
                </c:pt>
                <c:pt idx="43199">
                  <c:v>6.7010209999999998E-6</c:v>
                </c:pt>
                <c:pt idx="43200">
                  <c:v>6.7006720000000001E-6</c:v>
                </c:pt>
                <c:pt idx="43201">
                  <c:v>6.7003299999999996E-6</c:v>
                </c:pt>
                <c:pt idx="43202">
                  <c:v>6.6999860000000003E-6</c:v>
                </c:pt>
                <c:pt idx="43203">
                  <c:v>6.6996399999999996E-6</c:v>
                </c:pt>
                <c:pt idx="43204">
                  <c:v>6.6992909999999999E-6</c:v>
                </c:pt>
                <c:pt idx="43205">
                  <c:v>6.6989429999999996E-6</c:v>
                </c:pt>
                <c:pt idx="43206">
                  <c:v>6.6985929999999997E-6</c:v>
                </c:pt>
                <c:pt idx="43207">
                  <c:v>6.6982410000000002E-6</c:v>
                </c:pt>
                <c:pt idx="43208">
                  <c:v>6.697883E-6</c:v>
                </c:pt>
                <c:pt idx="43209">
                  <c:v>6.6975270000000004E-6</c:v>
                </c:pt>
                <c:pt idx="43210">
                  <c:v>6.6971669999999997E-6</c:v>
                </c:pt>
                <c:pt idx="43211">
                  <c:v>6.6968059999999997E-6</c:v>
                </c:pt>
                <c:pt idx="43212">
                  <c:v>6.6964409999999996E-6</c:v>
                </c:pt>
                <c:pt idx="43213">
                  <c:v>6.6960750000000001E-6</c:v>
                </c:pt>
                <c:pt idx="43214">
                  <c:v>6.6957150000000003E-6</c:v>
                </c:pt>
                <c:pt idx="43215">
                  <c:v>6.6953549999999997E-6</c:v>
                </c:pt>
                <c:pt idx="43216">
                  <c:v>6.6949970000000004E-6</c:v>
                </c:pt>
                <c:pt idx="43217">
                  <c:v>6.6946479999999999E-6</c:v>
                </c:pt>
                <c:pt idx="43218">
                  <c:v>6.6942960000000003E-6</c:v>
                </c:pt>
                <c:pt idx="43219">
                  <c:v>6.693948E-6</c:v>
                </c:pt>
                <c:pt idx="43220">
                  <c:v>6.6936029999999996E-6</c:v>
                </c:pt>
                <c:pt idx="43221">
                  <c:v>6.6932560000000004E-6</c:v>
                </c:pt>
                <c:pt idx="43222">
                  <c:v>6.6929129999999996E-6</c:v>
                </c:pt>
                <c:pt idx="43223">
                  <c:v>6.6925699999999997E-6</c:v>
                </c:pt>
                <c:pt idx="43224">
                  <c:v>6.6922180000000001E-6</c:v>
                </c:pt>
                <c:pt idx="43225">
                  <c:v>6.6918640000000001E-6</c:v>
                </c:pt>
                <c:pt idx="43226">
                  <c:v>6.6915040000000003E-6</c:v>
                </c:pt>
                <c:pt idx="43227">
                  <c:v>6.6911420000000001E-6</c:v>
                </c:pt>
                <c:pt idx="43228">
                  <c:v>6.6907810000000001E-6</c:v>
                </c:pt>
                <c:pt idx="43229">
                  <c:v>6.6904240000000002E-6</c:v>
                </c:pt>
                <c:pt idx="43230">
                  <c:v>6.690066E-6</c:v>
                </c:pt>
                <c:pt idx="43231">
                  <c:v>6.6897069999999996E-6</c:v>
                </c:pt>
                <c:pt idx="43232">
                  <c:v>6.689351E-6</c:v>
                </c:pt>
                <c:pt idx="43233">
                  <c:v>6.6889989999999996E-6</c:v>
                </c:pt>
                <c:pt idx="43234">
                  <c:v>6.6886440000000002E-6</c:v>
                </c:pt>
                <c:pt idx="43235">
                  <c:v>6.6882900000000001E-6</c:v>
                </c:pt>
                <c:pt idx="43236">
                  <c:v>6.6879400000000002E-6</c:v>
                </c:pt>
                <c:pt idx="43237">
                  <c:v>6.6875900000000003E-6</c:v>
                </c:pt>
                <c:pt idx="43238">
                  <c:v>6.6872400000000004E-6</c:v>
                </c:pt>
                <c:pt idx="43239">
                  <c:v>6.6868829999999996E-6</c:v>
                </c:pt>
                <c:pt idx="43240">
                  <c:v>6.6865280000000002E-6</c:v>
                </c:pt>
                <c:pt idx="43241">
                  <c:v>6.6861759999999998E-6</c:v>
                </c:pt>
                <c:pt idx="43242">
                  <c:v>6.6858189999999999E-6</c:v>
                </c:pt>
                <c:pt idx="43243">
                  <c:v>6.685462E-6</c:v>
                </c:pt>
                <c:pt idx="43244">
                  <c:v>6.685101E-6</c:v>
                </c:pt>
                <c:pt idx="43245">
                  <c:v>6.68474E-6</c:v>
                </c:pt>
                <c:pt idx="43246">
                  <c:v>6.6843770000000003E-6</c:v>
                </c:pt>
                <c:pt idx="43247">
                  <c:v>6.6840179999999999E-6</c:v>
                </c:pt>
                <c:pt idx="43248">
                  <c:v>6.6836650000000002E-6</c:v>
                </c:pt>
                <c:pt idx="43249">
                  <c:v>6.6833169999999999E-6</c:v>
                </c:pt>
                <c:pt idx="43250">
                  <c:v>6.6829809999999999E-6</c:v>
                </c:pt>
                <c:pt idx="43251">
                  <c:v>6.6826479999999998E-6</c:v>
                </c:pt>
                <c:pt idx="43252">
                  <c:v>6.6823119999999999E-6</c:v>
                </c:pt>
                <c:pt idx="43253">
                  <c:v>6.6819780000000004E-6</c:v>
                </c:pt>
                <c:pt idx="43254">
                  <c:v>6.6816380000000003E-6</c:v>
                </c:pt>
                <c:pt idx="43255">
                  <c:v>6.6812859999999999E-6</c:v>
                </c:pt>
                <c:pt idx="43256">
                  <c:v>6.6809279999999998E-6</c:v>
                </c:pt>
                <c:pt idx="43257">
                  <c:v>6.6805639999999999E-6</c:v>
                </c:pt>
                <c:pt idx="43258">
                  <c:v>6.6801949999999997E-6</c:v>
                </c:pt>
                <c:pt idx="43259">
                  <c:v>6.6798339999999996E-6</c:v>
                </c:pt>
                <c:pt idx="43260">
                  <c:v>6.679471E-6</c:v>
                </c:pt>
                <c:pt idx="43261">
                  <c:v>6.67911E-6</c:v>
                </c:pt>
                <c:pt idx="43262">
                  <c:v>6.6787519999999998E-6</c:v>
                </c:pt>
                <c:pt idx="43263">
                  <c:v>6.6783949999999999E-6</c:v>
                </c:pt>
                <c:pt idx="43264">
                  <c:v>6.6780420000000002E-6</c:v>
                </c:pt>
                <c:pt idx="43265">
                  <c:v>6.6776950000000001E-6</c:v>
                </c:pt>
                <c:pt idx="43266">
                  <c:v>6.6773480000000001E-6</c:v>
                </c:pt>
                <c:pt idx="43267">
                  <c:v>6.6770039999999999E-6</c:v>
                </c:pt>
                <c:pt idx="43268">
                  <c:v>6.6766609999999999E-6</c:v>
                </c:pt>
                <c:pt idx="43269">
                  <c:v>6.6763150000000001E-6</c:v>
                </c:pt>
                <c:pt idx="43270">
                  <c:v>6.6759669999999998E-6</c:v>
                </c:pt>
                <c:pt idx="43271">
                  <c:v>6.6756199999999998E-6</c:v>
                </c:pt>
                <c:pt idx="43272">
                  <c:v>6.675267E-6</c:v>
                </c:pt>
                <c:pt idx="43273">
                  <c:v>6.6749110000000003E-6</c:v>
                </c:pt>
                <c:pt idx="43274">
                  <c:v>6.6745539999999996E-6</c:v>
                </c:pt>
                <c:pt idx="43275">
                  <c:v>6.6741969999999997E-6</c:v>
                </c:pt>
                <c:pt idx="43276">
                  <c:v>6.6738380000000002E-6</c:v>
                </c:pt>
                <c:pt idx="43277">
                  <c:v>6.6734829999999999E-6</c:v>
                </c:pt>
                <c:pt idx="43278">
                  <c:v>6.6731319999999997E-6</c:v>
                </c:pt>
                <c:pt idx="43279">
                  <c:v>6.6727800000000002E-6</c:v>
                </c:pt>
                <c:pt idx="43280">
                  <c:v>6.6724300000000003E-6</c:v>
                </c:pt>
                <c:pt idx="43281">
                  <c:v>6.6720800000000003E-6</c:v>
                </c:pt>
                <c:pt idx="43282">
                  <c:v>6.6717260000000003E-6</c:v>
                </c:pt>
                <c:pt idx="43283">
                  <c:v>6.6713729999999997E-6</c:v>
                </c:pt>
                <c:pt idx="43284">
                  <c:v>6.6710199999999999E-6</c:v>
                </c:pt>
                <c:pt idx="43285">
                  <c:v>6.6706649999999996E-6</c:v>
                </c:pt>
                <c:pt idx="43286">
                  <c:v>6.6703140000000003E-6</c:v>
                </c:pt>
                <c:pt idx="43287">
                  <c:v>6.6699630000000001E-6</c:v>
                </c:pt>
                <c:pt idx="43288">
                  <c:v>6.6696100000000003E-6</c:v>
                </c:pt>
                <c:pt idx="43289">
                  <c:v>6.6692600000000004E-6</c:v>
                </c:pt>
                <c:pt idx="43290">
                  <c:v>6.6689099999999996E-6</c:v>
                </c:pt>
                <c:pt idx="43291">
                  <c:v>6.6685620000000002E-6</c:v>
                </c:pt>
                <c:pt idx="43292">
                  <c:v>6.6682160000000004E-6</c:v>
                </c:pt>
                <c:pt idx="43293">
                  <c:v>6.6678729999999996E-6</c:v>
                </c:pt>
                <c:pt idx="43294">
                  <c:v>6.6675260000000004E-6</c:v>
                </c:pt>
                <c:pt idx="43295">
                  <c:v>6.6671769999999999E-6</c:v>
                </c:pt>
                <c:pt idx="43296">
                  <c:v>6.6668250000000003E-6</c:v>
                </c:pt>
                <c:pt idx="43297">
                  <c:v>6.6664679999999996E-6</c:v>
                </c:pt>
                <c:pt idx="43298">
                  <c:v>6.6661130000000002E-6</c:v>
                </c:pt>
                <c:pt idx="43299">
                  <c:v>6.6657569999999996E-6</c:v>
                </c:pt>
                <c:pt idx="43300">
                  <c:v>6.6653980000000001E-6</c:v>
                </c:pt>
                <c:pt idx="43301">
                  <c:v>6.6650480000000002E-6</c:v>
                </c:pt>
                <c:pt idx="43302">
                  <c:v>6.6647029999999998E-6</c:v>
                </c:pt>
                <c:pt idx="43303">
                  <c:v>6.6643559999999997E-6</c:v>
                </c:pt>
                <c:pt idx="43304">
                  <c:v>6.6640110000000002E-6</c:v>
                </c:pt>
                <c:pt idx="43305">
                  <c:v>6.6636619999999996E-6</c:v>
                </c:pt>
                <c:pt idx="43306">
                  <c:v>6.6633089999999998E-6</c:v>
                </c:pt>
                <c:pt idx="43307">
                  <c:v>6.6629600000000002E-6</c:v>
                </c:pt>
                <c:pt idx="43308">
                  <c:v>6.6626079999999998E-6</c:v>
                </c:pt>
                <c:pt idx="43309">
                  <c:v>6.6622509999999999E-6</c:v>
                </c:pt>
                <c:pt idx="43310">
                  <c:v>6.6618969999999998E-6</c:v>
                </c:pt>
                <c:pt idx="43311">
                  <c:v>6.661544E-6</c:v>
                </c:pt>
                <c:pt idx="43312">
                  <c:v>6.66119E-6</c:v>
                </c:pt>
                <c:pt idx="43313">
                  <c:v>6.6608410000000003E-6</c:v>
                </c:pt>
                <c:pt idx="43314">
                  <c:v>6.6604889999999999E-6</c:v>
                </c:pt>
                <c:pt idx="43315">
                  <c:v>6.6601409999999996E-6</c:v>
                </c:pt>
                <c:pt idx="43316">
                  <c:v>6.6597960000000001E-6</c:v>
                </c:pt>
                <c:pt idx="43317">
                  <c:v>6.6594540000000004E-6</c:v>
                </c:pt>
                <c:pt idx="43318">
                  <c:v>6.6591140000000003E-6</c:v>
                </c:pt>
                <c:pt idx="43319">
                  <c:v>6.6587780000000003E-6</c:v>
                </c:pt>
                <c:pt idx="43320">
                  <c:v>6.6584359999999998E-6</c:v>
                </c:pt>
                <c:pt idx="43321">
                  <c:v>6.65809E-6</c:v>
                </c:pt>
                <c:pt idx="43322">
                  <c:v>6.6577419999999997E-6</c:v>
                </c:pt>
                <c:pt idx="43323">
                  <c:v>6.6573919999999998E-6</c:v>
                </c:pt>
                <c:pt idx="43324">
                  <c:v>6.6570349999999999E-6</c:v>
                </c:pt>
                <c:pt idx="43325">
                  <c:v>6.656678E-6</c:v>
                </c:pt>
                <c:pt idx="43326">
                  <c:v>6.6563199999999998E-6</c:v>
                </c:pt>
                <c:pt idx="43327">
                  <c:v>6.6559650000000004E-6</c:v>
                </c:pt>
                <c:pt idx="43328">
                  <c:v>6.6556140000000002E-6</c:v>
                </c:pt>
                <c:pt idx="43329">
                  <c:v>6.6552710000000003E-6</c:v>
                </c:pt>
                <c:pt idx="43330">
                  <c:v>6.6549219999999998E-6</c:v>
                </c:pt>
                <c:pt idx="43331">
                  <c:v>6.6545700000000002E-6</c:v>
                </c:pt>
                <c:pt idx="43332">
                  <c:v>6.6542190000000001E-6</c:v>
                </c:pt>
                <c:pt idx="43333">
                  <c:v>6.6538620000000002E-6</c:v>
                </c:pt>
                <c:pt idx="43334">
                  <c:v>6.6534989999999997E-6</c:v>
                </c:pt>
                <c:pt idx="43335">
                  <c:v>6.6531400000000001E-6</c:v>
                </c:pt>
                <c:pt idx="43336">
                  <c:v>6.6527779999999999E-6</c:v>
                </c:pt>
                <c:pt idx="43337">
                  <c:v>6.6524190000000004E-6</c:v>
                </c:pt>
                <c:pt idx="43338">
                  <c:v>6.6520689999999996E-6</c:v>
                </c:pt>
                <c:pt idx="43339">
                  <c:v>6.651724E-6</c:v>
                </c:pt>
                <c:pt idx="43340">
                  <c:v>6.6513789999999996E-6</c:v>
                </c:pt>
                <c:pt idx="43341">
                  <c:v>6.6510390000000004E-6</c:v>
                </c:pt>
                <c:pt idx="43342">
                  <c:v>6.6506969999999998E-6</c:v>
                </c:pt>
                <c:pt idx="43343">
                  <c:v>6.6503520000000003E-6</c:v>
                </c:pt>
                <c:pt idx="43344">
                  <c:v>6.6500050000000002E-6</c:v>
                </c:pt>
                <c:pt idx="43345">
                  <c:v>6.6496580000000002E-6</c:v>
                </c:pt>
                <c:pt idx="43346">
                  <c:v>6.6493029999999999E-6</c:v>
                </c:pt>
                <c:pt idx="43347">
                  <c:v>6.6489489999999999E-6</c:v>
                </c:pt>
                <c:pt idx="43348">
                  <c:v>6.6485909999999997E-6</c:v>
                </c:pt>
                <c:pt idx="43349">
                  <c:v>6.6482269999999998E-6</c:v>
                </c:pt>
                <c:pt idx="43350">
                  <c:v>6.6478610000000003E-6</c:v>
                </c:pt>
                <c:pt idx="43351">
                  <c:v>6.6474990000000001E-6</c:v>
                </c:pt>
                <c:pt idx="43352">
                  <c:v>6.6471409999999999E-6</c:v>
                </c:pt>
                <c:pt idx="43353">
                  <c:v>6.6467899999999998E-6</c:v>
                </c:pt>
                <c:pt idx="43354">
                  <c:v>6.6464420000000003E-6</c:v>
                </c:pt>
                <c:pt idx="43355">
                  <c:v>6.6460980000000001E-6</c:v>
                </c:pt>
                <c:pt idx="43356">
                  <c:v>6.6457569999999998E-6</c:v>
                </c:pt>
                <c:pt idx="43357">
                  <c:v>6.6454139999999999E-6</c:v>
                </c:pt>
                <c:pt idx="43358">
                  <c:v>6.645064E-6</c:v>
                </c:pt>
                <c:pt idx="43359">
                  <c:v>6.6447129999999998E-6</c:v>
                </c:pt>
                <c:pt idx="43360">
                  <c:v>6.6443570000000002E-6</c:v>
                </c:pt>
                <c:pt idx="43361">
                  <c:v>6.6440000000000003E-6</c:v>
                </c:pt>
                <c:pt idx="43362">
                  <c:v>6.643645E-6</c:v>
                </c:pt>
                <c:pt idx="43363">
                  <c:v>6.6432920000000002E-6</c:v>
                </c:pt>
                <c:pt idx="43364">
                  <c:v>6.6429340000000001E-6</c:v>
                </c:pt>
                <c:pt idx="43365">
                  <c:v>6.6425759999999999E-6</c:v>
                </c:pt>
                <c:pt idx="43366">
                  <c:v>6.6422200000000002E-6</c:v>
                </c:pt>
                <c:pt idx="43367">
                  <c:v>6.6418630000000003E-6</c:v>
                </c:pt>
                <c:pt idx="43368">
                  <c:v>6.6415069999999998E-6</c:v>
                </c:pt>
                <c:pt idx="43369">
                  <c:v>6.6411550000000003E-6</c:v>
                </c:pt>
                <c:pt idx="43370">
                  <c:v>6.640807E-6</c:v>
                </c:pt>
                <c:pt idx="43371">
                  <c:v>6.6404659999999997E-6</c:v>
                </c:pt>
                <c:pt idx="43372">
                  <c:v>6.6401199999999999E-6</c:v>
                </c:pt>
                <c:pt idx="43373">
                  <c:v>6.6397689999999997E-6</c:v>
                </c:pt>
                <c:pt idx="43374">
                  <c:v>6.6394100000000002E-6</c:v>
                </c:pt>
                <c:pt idx="43375">
                  <c:v>6.6390460000000003E-6</c:v>
                </c:pt>
                <c:pt idx="43376">
                  <c:v>6.6386749999999996E-6</c:v>
                </c:pt>
                <c:pt idx="43377">
                  <c:v>6.6383030000000003E-6</c:v>
                </c:pt>
                <c:pt idx="43378">
                  <c:v>6.63793E-6</c:v>
                </c:pt>
                <c:pt idx="43379">
                  <c:v>6.6375590000000001E-6</c:v>
                </c:pt>
                <c:pt idx="43380">
                  <c:v>6.6371910000000001E-6</c:v>
                </c:pt>
                <c:pt idx="43381">
                  <c:v>6.6368319999999997E-6</c:v>
                </c:pt>
                <c:pt idx="43382">
                  <c:v>6.6364760000000001E-6</c:v>
                </c:pt>
                <c:pt idx="43383">
                  <c:v>6.6361309999999997E-6</c:v>
                </c:pt>
                <c:pt idx="43384">
                  <c:v>6.635789E-6</c:v>
                </c:pt>
                <c:pt idx="43385">
                  <c:v>6.635453E-6</c:v>
                </c:pt>
                <c:pt idx="43386">
                  <c:v>6.6351159999999998E-6</c:v>
                </c:pt>
                <c:pt idx="43387">
                  <c:v>6.6347799999999999E-6</c:v>
                </c:pt>
                <c:pt idx="43388">
                  <c:v>6.6344369999999999E-6</c:v>
                </c:pt>
                <c:pt idx="43389">
                  <c:v>6.6340889999999996E-6</c:v>
                </c:pt>
                <c:pt idx="43390">
                  <c:v>6.6337300000000001E-6</c:v>
                </c:pt>
                <c:pt idx="43391">
                  <c:v>6.6333639999999997E-6</c:v>
                </c:pt>
                <c:pt idx="43392">
                  <c:v>6.6329959999999997E-6</c:v>
                </c:pt>
                <c:pt idx="43393">
                  <c:v>6.6326279999999997E-6</c:v>
                </c:pt>
                <c:pt idx="43394">
                  <c:v>6.6322590000000004E-6</c:v>
                </c:pt>
                <c:pt idx="43395">
                  <c:v>6.6318949999999996E-6</c:v>
                </c:pt>
                <c:pt idx="43396">
                  <c:v>6.6315300000000004E-6</c:v>
                </c:pt>
                <c:pt idx="43397">
                  <c:v>6.631164E-6</c:v>
                </c:pt>
                <c:pt idx="43398">
                  <c:v>6.6307979999999996E-6</c:v>
                </c:pt>
                <c:pt idx="43399">
                  <c:v>6.630435E-6</c:v>
                </c:pt>
                <c:pt idx="43400">
                  <c:v>6.6300750000000002E-6</c:v>
                </c:pt>
                <c:pt idx="43401">
                  <c:v>6.6297159999999998E-6</c:v>
                </c:pt>
                <c:pt idx="43402">
                  <c:v>6.6293610000000004E-6</c:v>
                </c:pt>
                <c:pt idx="43403">
                  <c:v>6.629009E-6</c:v>
                </c:pt>
                <c:pt idx="43404">
                  <c:v>6.6286590000000001E-6</c:v>
                </c:pt>
                <c:pt idx="43405">
                  <c:v>6.6283130000000003E-6</c:v>
                </c:pt>
                <c:pt idx="43406">
                  <c:v>6.6279609999999999E-6</c:v>
                </c:pt>
                <c:pt idx="43407">
                  <c:v>6.6276069999999999E-6</c:v>
                </c:pt>
                <c:pt idx="43408">
                  <c:v>6.6272510000000002E-6</c:v>
                </c:pt>
                <c:pt idx="43409">
                  <c:v>6.6268940000000003E-6</c:v>
                </c:pt>
                <c:pt idx="43410">
                  <c:v>6.6265339999999997E-6</c:v>
                </c:pt>
                <c:pt idx="43411">
                  <c:v>6.6261790000000002E-6</c:v>
                </c:pt>
                <c:pt idx="43412">
                  <c:v>6.6258220000000003E-6</c:v>
                </c:pt>
                <c:pt idx="43413">
                  <c:v>6.6254689999999997E-6</c:v>
                </c:pt>
                <c:pt idx="43414">
                  <c:v>6.6251149999999997E-6</c:v>
                </c:pt>
                <c:pt idx="43415">
                  <c:v>6.624759E-6</c:v>
                </c:pt>
                <c:pt idx="43416">
                  <c:v>6.6243999999999996E-6</c:v>
                </c:pt>
                <c:pt idx="43417">
                  <c:v>6.6240410000000001E-6</c:v>
                </c:pt>
                <c:pt idx="43418">
                  <c:v>6.6236770000000002E-6</c:v>
                </c:pt>
                <c:pt idx="43419">
                  <c:v>6.6233120000000001E-6</c:v>
                </c:pt>
                <c:pt idx="43420">
                  <c:v>6.6229459999999997E-6</c:v>
                </c:pt>
                <c:pt idx="43421">
                  <c:v>6.6225819999999998E-6</c:v>
                </c:pt>
                <c:pt idx="43422">
                  <c:v>6.6222239999999997E-6</c:v>
                </c:pt>
                <c:pt idx="43423">
                  <c:v>6.6218709999999999E-6</c:v>
                </c:pt>
                <c:pt idx="43424">
                  <c:v>6.6215169999999999E-6</c:v>
                </c:pt>
                <c:pt idx="43425">
                  <c:v>6.6211659999999997E-6</c:v>
                </c:pt>
                <c:pt idx="43426">
                  <c:v>6.6208129999999999E-6</c:v>
                </c:pt>
                <c:pt idx="43427">
                  <c:v>6.6204579999999997E-6</c:v>
                </c:pt>
                <c:pt idx="43428">
                  <c:v>6.6201009999999998E-6</c:v>
                </c:pt>
                <c:pt idx="43429">
                  <c:v>6.6197460000000003E-6</c:v>
                </c:pt>
                <c:pt idx="43430">
                  <c:v>6.6193859999999997E-6</c:v>
                </c:pt>
                <c:pt idx="43431">
                  <c:v>6.6190289999999998E-6</c:v>
                </c:pt>
                <c:pt idx="43432">
                  <c:v>6.618669E-6</c:v>
                </c:pt>
                <c:pt idx="43433">
                  <c:v>6.6183090000000003E-6</c:v>
                </c:pt>
                <c:pt idx="43434">
                  <c:v>6.6179499999999999E-6</c:v>
                </c:pt>
                <c:pt idx="43435">
                  <c:v>6.6175910000000004E-6</c:v>
                </c:pt>
                <c:pt idx="43436">
                  <c:v>6.6172290000000001E-6</c:v>
                </c:pt>
                <c:pt idx="43437">
                  <c:v>6.616871E-6</c:v>
                </c:pt>
                <c:pt idx="43438">
                  <c:v>6.6165110000000002E-6</c:v>
                </c:pt>
                <c:pt idx="43439">
                  <c:v>6.6161540000000003E-6</c:v>
                </c:pt>
                <c:pt idx="43440">
                  <c:v>6.6157960000000001E-6</c:v>
                </c:pt>
                <c:pt idx="43441">
                  <c:v>6.6154409999999999E-6</c:v>
                </c:pt>
                <c:pt idx="43442">
                  <c:v>6.6150810000000001E-6</c:v>
                </c:pt>
                <c:pt idx="43443">
                  <c:v>6.6147210000000003E-6</c:v>
                </c:pt>
                <c:pt idx="43444">
                  <c:v>6.6143579999999998E-6</c:v>
                </c:pt>
                <c:pt idx="43445">
                  <c:v>6.6139910000000001E-6</c:v>
                </c:pt>
                <c:pt idx="43446">
                  <c:v>6.613626E-6</c:v>
                </c:pt>
                <c:pt idx="43447">
                  <c:v>6.6132639999999997E-6</c:v>
                </c:pt>
                <c:pt idx="43448">
                  <c:v>6.6129069999999998E-6</c:v>
                </c:pt>
                <c:pt idx="43449">
                  <c:v>6.6125569999999999E-6</c:v>
                </c:pt>
                <c:pt idx="43450">
                  <c:v>6.6122169999999998E-6</c:v>
                </c:pt>
                <c:pt idx="43451">
                  <c:v>6.611878E-6</c:v>
                </c:pt>
                <c:pt idx="43452">
                  <c:v>6.6115430000000003E-6</c:v>
                </c:pt>
                <c:pt idx="43453">
                  <c:v>6.6112039999999996E-6</c:v>
                </c:pt>
                <c:pt idx="43454">
                  <c:v>6.610859E-6</c:v>
                </c:pt>
                <c:pt idx="43455">
                  <c:v>6.6105069999999996E-6</c:v>
                </c:pt>
                <c:pt idx="43456">
                  <c:v>6.6101490000000003E-6</c:v>
                </c:pt>
                <c:pt idx="43457">
                  <c:v>6.6097819999999997E-6</c:v>
                </c:pt>
                <c:pt idx="43458">
                  <c:v>6.6094120000000001E-6</c:v>
                </c:pt>
                <c:pt idx="43459">
                  <c:v>6.6090389999999998E-6</c:v>
                </c:pt>
                <c:pt idx="43460">
                  <c:v>6.6086590000000003E-6</c:v>
                </c:pt>
                <c:pt idx="43461">
                  <c:v>6.6082819999999998E-6</c:v>
                </c:pt>
                <c:pt idx="43462">
                  <c:v>6.6079080000000001E-6</c:v>
                </c:pt>
                <c:pt idx="43463">
                  <c:v>6.607536E-6</c:v>
                </c:pt>
                <c:pt idx="43464">
                  <c:v>6.6071720000000001E-6</c:v>
                </c:pt>
                <c:pt idx="43465">
                  <c:v>6.6068169999999998E-6</c:v>
                </c:pt>
                <c:pt idx="43466">
                  <c:v>6.606464E-6</c:v>
                </c:pt>
                <c:pt idx="43467">
                  <c:v>6.606117E-6</c:v>
                </c:pt>
                <c:pt idx="43468">
                  <c:v>6.6057720000000004E-6</c:v>
                </c:pt>
                <c:pt idx="43469">
                  <c:v>6.6054289999999996E-6</c:v>
                </c:pt>
                <c:pt idx="43470">
                  <c:v>6.6050899999999998E-6</c:v>
                </c:pt>
                <c:pt idx="43471">
                  <c:v>6.6047469999999999E-6</c:v>
                </c:pt>
                <c:pt idx="43472">
                  <c:v>6.6044010000000001E-6</c:v>
                </c:pt>
                <c:pt idx="43473">
                  <c:v>6.6040510000000001E-6</c:v>
                </c:pt>
                <c:pt idx="43474">
                  <c:v>6.6036959999999999E-6</c:v>
                </c:pt>
                <c:pt idx="43475">
                  <c:v>6.603332E-6</c:v>
                </c:pt>
                <c:pt idx="43476">
                  <c:v>6.6029610000000001E-6</c:v>
                </c:pt>
                <c:pt idx="43477">
                  <c:v>6.6025870000000004E-6</c:v>
                </c:pt>
                <c:pt idx="43478">
                  <c:v>6.6022150000000003E-6</c:v>
                </c:pt>
                <c:pt idx="43479">
                  <c:v>6.6018479999999997E-6</c:v>
                </c:pt>
                <c:pt idx="43480">
                  <c:v>6.6014909999999998E-6</c:v>
                </c:pt>
                <c:pt idx="43481">
                  <c:v>6.6011369999999997E-6</c:v>
                </c:pt>
                <c:pt idx="43482">
                  <c:v>6.6007859999999996E-6</c:v>
                </c:pt>
                <c:pt idx="43483">
                  <c:v>6.6004399999999998E-6</c:v>
                </c:pt>
                <c:pt idx="43484">
                  <c:v>6.6000959999999996E-6</c:v>
                </c:pt>
                <c:pt idx="43485">
                  <c:v>6.5997529999999997E-6</c:v>
                </c:pt>
                <c:pt idx="43486">
                  <c:v>6.5994090000000003E-6</c:v>
                </c:pt>
                <c:pt idx="43487">
                  <c:v>6.5990620000000003E-6</c:v>
                </c:pt>
                <c:pt idx="43488">
                  <c:v>6.5987150000000002E-6</c:v>
                </c:pt>
                <c:pt idx="43489">
                  <c:v>6.5983680000000002E-6</c:v>
                </c:pt>
                <c:pt idx="43490">
                  <c:v>6.5980140000000001E-6</c:v>
                </c:pt>
                <c:pt idx="43491">
                  <c:v>6.5976540000000004E-6</c:v>
                </c:pt>
                <c:pt idx="43492">
                  <c:v>6.5972790000000004E-6</c:v>
                </c:pt>
                <c:pt idx="43493">
                  <c:v>6.5968960000000002E-6</c:v>
                </c:pt>
                <c:pt idx="43494">
                  <c:v>6.5965070000000003E-6</c:v>
                </c:pt>
                <c:pt idx="43495">
                  <c:v>6.5961210000000002E-6</c:v>
                </c:pt>
                <c:pt idx="43496">
                  <c:v>6.5957290000000004E-6</c:v>
                </c:pt>
                <c:pt idx="43497">
                  <c:v>6.5953469999999996E-6</c:v>
                </c:pt>
                <c:pt idx="43498">
                  <c:v>6.5949710000000002E-6</c:v>
                </c:pt>
                <c:pt idx="43499">
                  <c:v>6.594602E-6</c:v>
                </c:pt>
                <c:pt idx="43500">
                  <c:v>6.5942429999999996E-6</c:v>
                </c:pt>
                <c:pt idx="43501">
                  <c:v>6.593898E-6</c:v>
                </c:pt>
                <c:pt idx="43502">
                  <c:v>6.5935639999999997E-6</c:v>
                </c:pt>
                <c:pt idx="43503">
                  <c:v>6.5932379999999996E-6</c:v>
                </c:pt>
                <c:pt idx="43504">
                  <c:v>6.5929150000000002E-6</c:v>
                </c:pt>
                <c:pt idx="43505">
                  <c:v>6.5925949999999999E-6</c:v>
                </c:pt>
                <c:pt idx="43506">
                  <c:v>6.59227E-6</c:v>
                </c:pt>
                <c:pt idx="43507">
                  <c:v>6.5919320000000004E-6</c:v>
                </c:pt>
                <c:pt idx="43508">
                  <c:v>6.5915789999999998E-6</c:v>
                </c:pt>
                <c:pt idx="43509">
                  <c:v>6.5912130000000002E-6</c:v>
                </c:pt>
                <c:pt idx="43510">
                  <c:v>6.5908359999999998E-6</c:v>
                </c:pt>
                <c:pt idx="43511">
                  <c:v>6.5904529999999996E-6</c:v>
                </c:pt>
                <c:pt idx="43512">
                  <c:v>6.5900660000000001E-6</c:v>
                </c:pt>
                <c:pt idx="43513">
                  <c:v>6.5896819999999997E-6</c:v>
                </c:pt>
                <c:pt idx="43514">
                  <c:v>6.5893050000000001E-6</c:v>
                </c:pt>
                <c:pt idx="43515">
                  <c:v>6.5889310000000004E-6</c:v>
                </c:pt>
                <c:pt idx="43516">
                  <c:v>6.5885679999999999E-6</c:v>
                </c:pt>
                <c:pt idx="43517">
                  <c:v>6.5882120000000002E-6</c:v>
                </c:pt>
                <c:pt idx="43518">
                  <c:v>6.5878580000000002E-6</c:v>
                </c:pt>
                <c:pt idx="43519">
                  <c:v>6.5875089999999996E-6</c:v>
                </c:pt>
                <c:pt idx="43520">
                  <c:v>6.5871619999999996E-6</c:v>
                </c:pt>
                <c:pt idx="43521">
                  <c:v>6.586817E-6</c:v>
                </c:pt>
                <c:pt idx="43522">
                  <c:v>6.5864780000000002E-6</c:v>
                </c:pt>
                <c:pt idx="43523">
                  <c:v>6.5861369999999999E-6</c:v>
                </c:pt>
                <c:pt idx="43524">
                  <c:v>6.5857910000000001E-6</c:v>
                </c:pt>
                <c:pt idx="43525">
                  <c:v>6.5854469999999999E-6</c:v>
                </c:pt>
                <c:pt idx="43526">
                  <c:v>6.585097E-6</c:v>
                </c:pt>
                <c:pt idx="43527">
                  <c:v>6.5847410000000003E-6</c:v>
                </c:pt>
                <c:pt idx="43528">
                  <c:v>6.5843809999999997E-6</c:v>
                </c:pt>
                <c:pt idx="43529">
                  <c:v>6.5840180000000001E-6</c:v>
                </c:pt>
                <c:pt idx="43530">
                  <c:v>6.5836529999999999E-6</c:v>
                </c:pt>
                <c:pt idx="43531">
                  <c:v>6.5832799999999996E-6</c:v>
                </c:pt>
                <c:pt idx="43532">
                  <c:v>6.5829040000000002E-6</c:v>
                </c:pt>
                <c:pt idx="43533">
                  <c:v>6.5825250000000001E-6</c:v>
                </c:pt>
                <c:pt idx="43534">
                  <c:v>6.5821479999999997E-6</c:v>
                </c:pt>
                <c:pt idx="43535">
                  <c:v>6.5817759999999996E-6</c:v>
                </c:pt>
                <c:pt idx="43536">
                  <c:v>6.5814119999999997E-6</c:v>
                </c:pt>
                <c:pt idx="43537">
                  <c:v>6.5810549999999998E-6</c:v>
                </c:pt>
                <c:pt idx="43538">
                  <c:v>6.5807060000000001E-6</c:v>
                </c:pt>
                <c:pt idx="43539">
                  <c:v>6.5803630000000002E-6</c:v>
                </c:pt>
                <c:pt idx="43540">
                  <c:v>6.5800209999999996E-6</c:v>
                </c:pt>
                <c:pt idx="43541">
                  <c:v>6.579683E-6</c:v>
                </c:pt>
                <c:pt idx="43542">
                  <c:v>6.5793419999999997E-6</c:v>
                </c:pt>
                <c:pt idx="43543">
                  <c:v>6.5789949999999997E-6</c:v>
                </c:pt>
                <c:pt idx="43544">
                  <c:v>6.5786400000000003E-6</c:v>
                </c:pt>
                <c:pt idx="43545">
                  <c:v>6.5782869999999996E-6</c:v>
                </c:pt>
                <c:pt idx="43546">
                  <c:v>6.5779320000000002E-6</c:v>
                </c:pt>
                <c:pt idx="43547">
                  <c:v>6.5775799999999998E-6</c:v>
                </c:pt>
                <c:pt idx="43548">
                  <c:v>6.5772210000000003E-6</c:v>
                </c:pt>
                <c:pt idx="43549">
                  <c:v>6.5768670000000002E-6</c:v>
                </c:pt>
                <c:pt idx="43550">
                  <c:v>6.5765069999999996E-6</c:v>
                </c:pt>
                <c:pt idx="43551">
                  <c:v>6.5761459999999996E-6</c:v>
                </c:pt>
                <c:pt idx="43552">
                  <c:v>6.575783E-6</c:v>
                </c:pt>
                <c:pt idx="43553">
                  <c:v>6.5754219999999999E-6</c:v>
                </c:pt>
                <c:pt idx="43554">
                  <c:v>6.5750599999999997E-6</c:v>
                </c:pt>
                <c:pt idx="43555">
                  <c:v>6.574697E-6</c:v>
                </c:pt>
                <c:pt idx="43556">
                  <c:v>6.5743340000000004E-6</c:v>
                </c:pt>
                <c:pt idx="43557">
                  <c:v>6.5739739999999998E-6</c:v>
                </c:pt>
                <c:pt idx="43558">
                  <c:v>6.5736110000000001E-6</c:v>
                </c:pt>
                <c:pt idx="43559">
                  <c:v>6.5732500000000001E-6</c:v>
                </c:pt>
                <c:pt idx="43560">
                  <c:v>6.572885E-6</c:v>
                </c:pt>
                <c:pt idx="43561">
                  <c:v>6.5725290000000003E-6</c:v>
                </c:pt>
                <c:pt idx="43562">
                  <c:v>6.5721750000000003E-6</c:v>
                </c:pt>
                <c:pt idx="43563">
                  <c:v>6.5718210000000003E-6</c:v>
                </c:pt>
                <c:pt idx="43564">
                  <c:v>6.5714679999999996E-6</c:v>
                </c:pt>
                <c:pt idx="43565">
                  <c:v>6.5711130000000002E-6</c:v>
                </c:pt>
                <c:pt idx="43566">
                  <c:v>6.5707590000000002E-6</c:v>
                </c:pt>
                <c:pt idx="43567">
                  <c:v>6.5704050000000002E-6</c:v>
                </c:pt>
                <c:pt idx="43568">
                  <c:v>6.5700440000000001E-6</c:v>
                </c:pt>
                <c:pt idx="43569">
                  <c:v>6.5696870000000002E-6</c:v>
                </c:pt>
                <c:pt idx="43570">
                  <c:v>6.5693239999999998E-6</c:v>
                </c:pt>
                <c:pt idx="43571">
                  <c:v>6.568964E-6</c:v>
                </c:pt>
                <c:pt idx="43572">
                  <c:v>6.5686089999999997E-6</c:v>
                </c:pt>
                <c:pt idx="43573">
                  <c:v>6.5682549999999997E-6</c:v>
                </c:pt>
                <c:pt idx="43574">
                  <c:v>6.567906E-6</c:v>
                </c:pt>
                <c:pt idx="43575">
                  <c:v>6.5675600000000002E-6</c:v>
                </c:pt>
                <c:pt idx="43576">
                  <c:v>6.5672149999999998E-6</c:v>
                </c:pt>
                <c:pt idx="43577">
                  <c:v>6.5668749999999997E-6</c:v>
                </c:pt>
                <c:pt idx="43578">
                  <c:v>6.5665340000000002E-6</c:v>
                </c:pt>
                <c:pt idx="43579">
                  <c:v>6.5661879999999996E-6</c:v>
                </c:pt>
                <c:pt idx="43580">
                  <c:v>6.5658349999999998E-6</c:v>
                </c:pt>
                <c:pt idx="43581">
                  <c:v>6.5654769999999997E-6</c:v>
                </c:pt>
                <c:pt idx="43582">
                  <c:v>6.565114E-6</c:v>
                </c:pt>
                <c:pt idx="43583">
                  <c:v>6.5647500000000001E-6</c:v>
                </c:pt>
                <c:pt idx="43584">
                  <c:v>6.5643799999999997E-6</c:v>
                </c:pt>
                <c:pt idx="43585">
                  <c:v>6.5640049999999997E-6</c:v>
                </c:pt>
                <c:pt idx="43586">
                  <c:v>6.5636299999999997E-6</c:v>
                </c:pt>
                <c:pt idx="43587">
                  <c:v>6.5632629999999999E-6</c:v>
                </c:pt>
                <c:pt idx="43588">
                  <c:v>6.562906E-6</c:v>
                </c:pt>
                <c:pt idx="43589">
                  <c:v>6.5625570000000004E-6</c:v>
                </c:pt>
                <c:pt idx="43590">
                  <c:v>6.5622139999999996E-6</c:v>
                </c:pt>
                <c:pt idx="43591">
                  <c:v>6.5618719999999999E-6</c:v>
                </c:pt>
                <c:pt idx="43592">
                  <c:v>6.5615370000000002E-6</c:v>
                </c:pt>
                <c:pt idx="43593">
                  <c:v>6.5612019999999996E-6</c:v>
                </c:pt>
                <c:pt idx="43594">
                  <c:v>6.5608620000000004E-6</c:v>
                </c:pt>
                <c:pt idx="43595">
                  <c:v>6.5605159999999997E-6</c:v>
                </c:pt>
                <c:pt idx="43596">
                  <c:v>6.5601659999999998E-6</c:v>
                </c:pt>
                <c:pt idx="43597">
                  <c:v>6.559813E-6</c:v>
                </c:pt>
                <c:pt idx="43598">
                  <c:v>6.5594600000000002E-6</c:v>
                </c:pt>
                <c:pt idx="43599">
                  <c:v>6.5590999999999996E-6</c:v>
                </c:pt>
                <c:pt idx="43600">
                  <c:v>6.5587350000000003E-6</c:v>
                </c:pt>
                <c:pt idx="43601">
                  <c:v>6.5583730000000001E-6</c:v>
                </c:pt>
                <c:pt idx="43602">
                  <c:v>6.5580109999999998E-6</c:v>
                </c:pt>
                <c:pt idx="43603">
                  <c:v>6.5576490000000004E-6</c:v>
                </c:pt>
                <c:pt idx="43604">
                  <c:v>6.5572940000000001E-6</c:v>
                </c:pt>
                <c:pt idx="43605">
                  <c:v>6.5569349999999998E-6</c:v>
                </c:pt>
                <c:pt idx="43606">
                  <c:v>6.5565800000000003E-6</c:v>
                </c:pt>
                <c:pt idx="43607">
                  <c:v>6.5562250000000001E-6</c:v>
                </c:pt>
                <c:pt idx="43608">
                  <c:v>6.5558720000000003E-6</c:v>
                </c:pt>
                <c:pt idx="43609">
                  <c:v>6.5555220000000004E-6</c:v>
                </c:pt>
                <c:pt idx="43610">
                  <c:v>6.5551680000000003E-6</c:v>
                </c:pt>
                <c:pt idx="43611">
                  <c:v>6.5548170000000002E-6</c:v>
                </c:pt>
                <c:pt idx="43612">
                  <c:v>6.5544640000000004E-6</c:v>
                </c:pt>
                <c:pt idx="43613">
                  <c:v>6.5541160000000001E-6</c:v>
                </c:pt>
                <c:pt idx="43614">
                  <c:v>6.5537709999999997E-6</c:v>
                </c:pt>
                <c:pt idx="43615">
                  <c:v>6.5534249999999999E-6</c:v>
                </c:pt>
                <c:pt idx="43616">
                  <c:v>6.5530800000000003E-6</c:v>
                </c:pt>
                <c:pt idx="43617">
                  <c:v>6.5527449999999997E-6</c:v>
                </c:pt>
                <c:pt idx="43618">
                  <c:v>6.5524059999999999E-6</c:v>
                </c:pt>
                <c:pt idx="43619">
                  <c:v>6.5520600000000001E-6</c:v>
                </c:pt>
                <c:pt idx="43620">
                  <c:v>6.5517040000000004E-6</c:v>
                </c:pt>
                <c:pt idx="43621">
                  <c:v>6.5513469999999997E-6</c:v>
                </c:pt>
                <c:pt idx="43622">
                  <c:v>6.5509750000000004E-6</c:v>
                </c:pt>
                <c:pt idx="43623">
                  <c:v>6.5505990000000002E-6</c:v>
                </c:pt>
                <c:pt idx="43624">
                  <c:v>6.5502210000000004E-6</c:v>
                </c:pt>
                <c:pt idx="43625">
                  <c:v>6.5498509999999999E-6</c:v>
                </c:pt>
                <c:pt idx="43626">
                  <c:v>6.5494889999999996E-6</c:v>
                </c:pt>
                <c:pt idx="43627">
                  <c:v>6.5491340000000002E-6</c:v>
                </c:pt>
                <c:pt idx="43628">
                  <c:v>6.548783E-6</c:v>
                </c:pt>
                <c:pt idx="43629">
                  <c:v>6.5484419999999997E-6</c:v>
                </c:pt>
                <c:pt idx="43630">
                  <c:v>6.5480989999999998E-6</c:v>
                </c:pt>
                <c:pt idx="43631">
                  <c:v>6.5477589999999997E-6</c:v>
                </c:pt>
                <c:pt idx="43632">
                  <c:v>6.547417E-6</c:v>
                </c:pt>
                <c:pt idx="43633">
                  <c:v>6.54707E-6</c:v>
                </c:pt>
                <c:pt idx="43634">
                  <c:v>6.5467179999999996E-6</c:v>
                </c:pt>
                <c:pt idx="43635">
                  <c:v>6.5463619999999999E-6</c:v>
                </c:pt>
                <c:pt idx="43636">
                  <c:v>6.5460060000000003E-6</c:v>
                </c:pt>
                <c:pt idx="43637">
                  <c:v>6.5456469999999999E-6</c:v>
                </c:pt>
                <c:pt idx="43638">
                  <c:v>6.5452910000000002E-6</c:v>
                </c:pt>
                <c:pt idx="43639">
                  <c:v>6.5449380000000004E-6</c:v>
                </c:pt>
                <c:pt idx="43640">
                  <c:v>6.544579E-6</c:v>
                </c:pt>
                <c:pt idx="43641">
                  <c:v>6.5442269999999996E-6</c:v>
                </c:pt>
                <c:pt idx="43642">
                  <c:v>6.5438729999999996E-6</c:v>
                </c:pt>
                <c:pt idx="43643">
                  <c:v>6.5435239999999999E-6</c:v>
                </c:pt>
                <c:pt idx="43644">
                  <c:v>6.5431769999999999E-6</c:v>
                </c:pt>
                <c:pt idx="43645">
                  <c:v>6.5428360000000004E-6</c:v>
                </c:pt>
                <c:pt idx="43646">
                  <c:v>6.5424939999999999E-6</c:v>
                </c:pt>
                <c:pt idx="43647">
                  <c:v>6.5421469999999998E-6</c:v>
                </c:pt>
                <c:pt idx="43648">
                  <c:v>6.5417990000000004E-6</c:v>
                </c:pt>
                <c:pt idx="43649">
                  <c:v>6.541447E-6</c:v>
                </c:pt>
                <c:pt idx="43650">
                  <c:v>6.5410900000000001E-6</c:v>
                </c:pt>
                <c:pt idx="43651">
                  <c:v>6.5407309999999997E-6</c:v>
                </c:pt>
                <c:pt idx="43652">
                  <c:v>6.5403650000000002E-6</c:v>
                </c:pt>
                <c:pt idx="43653">
                  <c:v>6.5400019999999997E-6</c:v>
                </c:pt>
                <c:pt idx="43654">
                  <c:v>6.5396349999999999E-6</c:v>
                </c:pt>
                <c:pt idx="43655">
                  <c:v>6.5392650000000003E-6</c:v>
                </c:pt>
                <c:pt idx="43656">
                  <c:v>6.5389009999999996E-6</c:v>
                </c:pt>
                <c:pt idx="43657">
                  <c:v>6.5385400000000004E-6</c:v>
                </c:pt>
                <c:pt idx="43658">
                  <c:v>6.5381869999999998E-6</c:v>
                </c:pt>
                <c:pt idx="43659">
                  <c:v>6.5378380000000001E-6</c:v>
                </c:pt>
                <c:pt idx="43660">
                  <c:v>6.5374939999999999E-6</c:v>
                </c:pt>
                <c:pt idx="43661">
                  <c:v>6.5371480000000001E-6</c:v>
                </c:pt>
                <c:pt idx="43662">
                  <c:v>6.5368060000000004E-6</c:v>
                </c:pt>
                <c:pt idx="43663">
                  <c:v>6.5364629999999996E-6</c:v>
                </c:pt>
                <c:pt idx="43664">
                  <c:v>6.5361190000000003E-6</c:v>
                </c:pt>
                <c:pt idx="43665">
                  <c:v>6.5357729999999996E-6</c:v>
                </c:pt>
                <c:pt idx="43666">
                  <c:v>6.5354229999999997E-6</c:v>
                </c:pt>
                <c:pt idx="43667">
                  <c:v>6.5350670000000001E-6</c:v>
                </c:pt>
                <c:pt idx="43668">
                  <c:v>6.5347100000000002E-6</c:v>
                </c:pt>
                <c:pt idx="43669">
                  <c:v>6.5343500000000004E-6</c:v>
                </c:pt>
                <c:pt idx="43670">
                  <c:v>6.5339869999999999E-6</c:v>
                </c:pt>
                <c:pt idx="43671">
                  <c:v>6.5336259999999999E-6</c:v>
                </c:pt>
                <c:pt idx="43672">
                  <c:v>6.5332660000000001E-6</c:v>
                </c:pt>
                <c:pt idx="43673">
                  <c:v>6.532908E-6</c:v>
                </c:pt>
                <c:pt idx="43674">
                  <c:v>6.5325499999999998E-6</c:v>
                </c:pt>
                <c:pt idx="43675">
                  <c:v>6.5321919999999997E-6</c:v>
                </c:pt>
                <c:pt idx="43676">
                  <c:v>6.5318349999999998E-6</c:v>
                </c:pt>
                <c:pt idx="43677">
                  <c:v>6.5314800000000004E-6</c:v>
                </c:pt>
                <c:pt idx="43678">
                  <c:v>6.531128E-6</c:v>
                </c:pt>
                <c:pt idx="43679">
                  <c:v>6.5307750000000002E-6</c:v>
                </c:pt>
                <c:pt idx="43680">
                  <c:v>6.5304229999999998E-6</c:v>
                </c:pt>
                <c:pt idx="43681">
                  <c:v>6.5300610000000004E-6</c:v>
                </c:pt>
                <c:pt idx="43682">
                  <c:v>6.5296990000000001E-6</c:v>
                </c:pt>
                <c:pt idx="43683">
                  <c:v>6.5293369999999999E-6</c:v>
                </c:pt>
                <c:pt idx="43684">
                  <c:v>6.5289780000000003E-6</c:v>
                </c:pt>
                <c:pt idx="43685">
                  <c:v>6.5286170000000003E-6</c:v>
                </c:pt>
                <c:pt idx="43686">
                  <c:v>6.5282579999999999E-6</c:v>
                </c:pt>
                <c:pt idx="43687">
                  <c:v>6.5278959999999997E-6</c:v>
                </c:pt>
                <c:pt idx="43688">
                  <c:v>6.5275370000000001E-6</c:v>
                </c:pt>
                <c:pt idx="43689">
                  <c:v>6.527172E-6</c:v>
                </c:pt>
                <c:pt idx="43690">
                  <c:v>6.5268090000000004E-6</c:v>
                </c:pt>
                <c:pt idx="43691">
                  <c:v>6.5264470000000001E-6</c:v>
                </c:pt>
                <c:pt idx="43692">
                  <c:v>6.526089E-6</c:v>
                </c:pt>
                <c:pt idx="43693">
                  <c:v>6.5257320000000001E-6</c:v>
                </c:pt>
                <c:pt idx="43694">
                  <c:v>6.5253760000000004E-6</c:v>
                </c:pt>
                <c:pt idx="43695">
                  <c:v>6.5250199999999999E-6</c:v>
                </c:pt>
                <c:pt idx="43696">
                  <c:v>6.5246659999999999E-6</c:v>
                </c:pt>
                <c:pt idx="43697">
                  <c:v>6.5243100000000002E-6</c:v>
                </c:pt>
                <c:pt idx="43698">
                  <c:v>6.5239560000000002E-6</c:v>
                </c:pt>
                <c:pt idx="43699">
                  <c:v>6.5235999999999997E-6</c:v>
                </c:pt>
                <c:pt idx="43700">
                  <c:v>6.5232429999999998E-6</c:v>
                </c:pt>
                <c:pt idx="43701">
                  <c:v>6.5228849999999996E-6</c:v>
                </c:pt>
                <c:pt idx="43702">
                  <c:v>6.5225270000000003E-6</c:v>
                </c:pt>
                <c:pt idx="43703">
                  <c:v>6.5221669999999997E-6</c:v>
                </c:pt>
                <c:pt idx="43704">
                  <c:v>6.5218120000000003E-6</c:v>
                </c:pt>
                <c:pt idx="43705">
                  <c:v>6.5214550000000004E-6</c:v>
                </c:pt>
                <c:pt idx="43706">
                  <c:v>6.5210979999999996E-6</c:v>
                </c:pt>
                <c:pt idx="43707">
                  <c:v>6.5207409999999997E-6</c:v>
                </c:pt>
                <c:pt idx="43708">
                  <c:v>6.5203829999999996E-6</c:v>
                </c:pt>
                <c:pt idx="43709">
                  <c:v>6.5200229999999998E-6</c:v>
                </c:pt>
                <c:pt idx="43710">
                  <c:v>6.5196680000000004E-6</c:v>
                </c:pt>
                <c:pt idx="43711">
                  <c:v>6.5193170000000002E-6</c:v>
                </c:pt>
                <c:pt idx="43712">
                  <c:v>6.5189730000000001E-6</c:v>
                </c:pt>
                <c:pt idx="43713">
                  <c:v>6.5186310000000004E-6</c:v>
                </c:pt>
                <c:pt idx="43714">
                  <c:v>6.5182910000000003E-6</c:v>
                </c:pt>
                <c:pt idx="43715">
                  <c:v>6.5179449999999996E-6</c:v>
                </c:pt>
                <c:pt idx="43716">
                  <c:v>6.5175970000000002E-6</c:v>
                </c:pt>
                <c:pt idx="43717">
                  <c:v>6.5172409999999997E-6</c:v>
                </c:pt>
                <c:pt idx="43718">
                  <c:v>6.5168799999999997E-6</c:v>
                </c:pt>
                <c:pt idx="43719">
                  <c:v>6.5165159999999998E-6</c:v>
                </c:pt>
                <c:pt idx="43720">
                  <c:v>6.5161500000000003E-6</c:v>
                </c:pt>
                <c:pt idx="43721">
                  <c:v>6.5157829999999997E-6</c:v>
                </c:pt>
                <c:pt idx="43722">
                  <c:v>6.5154210000000003E-6</c:v>
                </c:pt>
                <c:pt idx="43723">
                  <c:v>6.5150560000000002E-6</c:v>
                </c:pt>
                <c:pt idx="43724">
                  <c:v>6.5146969999999998E-6</c:v>
                </c:pt>
                <c:pt idx="43725">
                  <c:v>6.5143410000000001E-6</c:v>
                </c:pt>
                <c:pt idx="43726">
                  <c:v>6.5139880000000003E-6</c:v>
                </c:pt>
                <c:pt idx="43727">
                  <c:v>6.5136330000000001E-6</c:v>
                </c:pt>
                <c:pt idx="43728">
                  <c:v>6.5132800000000003E-6</c:v>
                </c:pt>
                <c:pt idx="43729">
                  <c:v>6.5129290000000001E-6</c:v>
                </c:pt>
                <c:pt idx="43730">
                  <c:v>6.5125739999999998E-6</c:v>
                </c:pt>
                <c:pt idx="43731">
                  <c:v>6.5122199999999998E-6</c:v>
                </c:pt>
                <c:pt idx="43732">
                  <c:v>6.5118640000000001E-6</c:v>
                </c:pt>
                <c:pt idx="43733">
                  <c:v>6.5115089999999999E-6</c:v>
                </c:pt>
                <c:pt idx="43734">
                  <c:v>6.5111509999999997E-6</c:v>
                </c:pt>
                <c:pt idx="43735">
                  <c:v>6.5107920000000002E-6</c:v>
                </c:pt>
                <c:pt idx="43736">
                  <c:v>6.5104299999999999E-6</c:v>
                </c:pt>
                <c:pt idx="43737">
                  <c:v>6.5100700000000002E-6</c:v>
                </c:pt>
                <c:pt idx="43738">
                  <c:v>6.5097100000000004E-6</c:v>
                </c:pt>
                <c:pt idx="43739">
                  <c:v>6.5093560000000004E-6</c:v>
                </c:pt>
                <c:pt idx="43740">
                  <c:v>6.5090020000000003E-6</c:v>
                </c:pt>
                <c:pt idx="43741">
                  <c:v>6.5086499999999999E-6</c:v>
                </c:pt>
                <c:pt idx="43742">
                  <c:v>6.5082959999999999E-6</c:v>
                </c:pt>
                <c:pt idx="43743">
                  <c:v>6.5079440000000003E-6</c:v>
                </c:pt>
                <c:pt idx="43744">
                  <c:v>6.5075879999999998E-6</c:v>
                </c:pt>
                <c:pt idx="43745">
                  <c:v>6.5072339999999998E-6</c:v>
                </c:pt>
                <c:pt idx="43746">
                  <c:v>6.5068759999999997E-6</c:v>
                </c:pt>
                <c:pt idx="43747">
                  <c:v>6.5065240000000001E-6</c:v>
                </c:pt>
                <c:pt idx="43748">
                  <c:v>6.5061719999999997E-6</c:v>
                </c:pt>
                <c:pt idx="43749">
                  <c:v>6.5058259999999999E-6</c:v>
                </c:pt>
                <c:pt idx="43750">
                  <c:v>6.5054730000000001E-6</c:v>
                </c:pt>
                <c:pt idx="43751">
                  <c:v>6.5051190000000001E-6</c:v>
                </c:pt>
                <c:pt idx="43752">
                  <c:v>6.5047599999999997E-6</c:v>
                </c:pt>
                <c:pt idx="43753">
                  <c:v>6.5043999999999999E-6</c:v>
                </c:pt>
                <c:pt idx="43754">
                  <c:v>6.5040379999999997E-6</c:v>
                </c:pt>
                <c:pt idx="43755">
                  <c:v>6.5036790000000001E-6</c:v>
                </c:pt>
                <c:pt idx="43756">
                  <c:v>6.5033180000000001E-6</c:v>
                </c:pt>
                <c:pt idx="43757">
                  <c:v>6.5029640000000001E-6</c:v>
                </c:pt>
                <c:pt idx="43758">
                  <c:v>6.502606E-6</c:v>
                </c:pt>
                <c:pt idx="43759">
                  <c:v>6.5022519999999999E-6</c:v>
                </c:pt>
                <c:pt idx="43760">
                  <c:v>6.5018969999999997E-6</c:v>
                </c:pt>
                <c:pt idx="43761">
                  <c:v>6.5015420000000002E-6</c:v>
                </c:pt>
                <c:pt idx="43762">
                  <c:v>6.5011859999999997E-6</c:v>
                </c:pt>
                <c:pt idx="43763">
                  <c:v>6.5008310000000003E-6</c:v>
                </c:pt>
                <c:pt idx="43764">
                  <c:v>6.5004779999999997E-6</c:v>
                </c:pt>
                <c:pt idx="43765">
                  <c:v>6.5001239999999996E-6</c:v>
                </c:pt>
                <c:pt idx="43766">
                  <c:v>6.4997699999999996E-6</c:v>
                </c:pt>
                <c:pt idx="43767">
                  <c:v>6.4994180000000001E-6</c:v>
                </c:pt>
                <c:pt idx="43768">
                  <c:v>6.4990650000000003E-6</c:v>
                </c:pt>
                <c:pt idx="43769">
                  <c:v>6.4987140000000001E-6</c:v>
                </c:pt>
                <c:pt idx="43770">
                  <c:v>6.4983579999999996E-6</c:v>
                </c:pt>
                <c:pt idx="43771">
                  <c:v>6.4980049999999998E-6</c:v>
                </c:pt>
                <c:pt idx="43772">
                  <c:v>6.4976490000000001E-6</c:v>
                </c:pt>
                <c:pt idx="43773">
                  <c:v>6.4972939999999999E-6</c:v>
                </c:pt>
                <c:pt idx="43774">
                  <c:v>6.4969350000000003E-6</c:v>
                </c:pt>
                <c:pt idx="43775">
                  <c:v>6.4965789999999998E-6</c:v>
                </c:pt>
                <c:pt idx="43776">
                  <c:v>6.4962190000000001E-6</c:v>
                </c:pt>
                <c:pt idx="43777">
                  <c:v>6.4958590000000003E-6</c:v>
                </c:pt>
                <c:pt idx="43778">
                  <c:v>6.4954980000000003E-6</c:v>
                </c:pt>
                <c:pt idx="43779">
                  <c:v>6.4951410000000004E-6</c:v>
                </c:pt>
                <c:pt idx="43780">
                  <c:v>6.494782E-6</c:v>
                </c:pt>
                <c:pt idx="43781">
                  <c:v>6.494421E-6</c:v>
                </c:pt>
                <c:pt idx="43782">
                  <c:v>6.4940570000000001E-6</c:v>
                </c:pt>
                <c:pt idx="43783">
                  <c:v>6.4936960000000001E-6</c:v>
                </c:pt>
                <c:pt idx="43784">
                  <c:v>6.4933379999999999E-6</c:v>
                </c:pt>
                <c:pt idx="43785">
                  <c:v>6.4929899999999996E-6</c:v>
                </c:pt>
                <c:pt idx="43786">
                  <c:v>6.4926429999999996E-6</c:v>
                </c:pt>
                <c:pt idx="43787">
                  <c:v>6.4922999999999997E-6</c:v>
                </c:pt>
                <c:pt idx="43788">
                  <c:v>6.4919560000000003E-6</c:v>
                </c:pt>
                <c:pt idx="43789">
                  <c:v>6.4916109999999999E-6</c:v>
                </c:pt>
                <c:pt idx="43790">
                  <c:v>6.4912629999999996E-6</c:v>
                </c:pt>
                <c:pt idx="43791">
                  <c:v>6.4909150000000002E-6</c:v>
                </c:pt>
                <c:pt idx="43792">
                  <c:v>6.490564E-6</c:v>
                </c:pt>
                <c:pt idx="43793">
                  <c:v>6.4902059999999999E-6</c:v>
                </c:pt>
                <c:pt idx="43794">
                  <c:v>6.4898439999999996E-6</c:v>
                </c:pt>
                <c:pt idx="43795">
                  <c:v>6.4894750000000002E-6</c:v>
                </c:pt>
                <c:pt idx="43796">
                  <c:v>6.4891009999999997E-6</c:v>
                </c:pt>
                <c:pt idx="43797">
                  <c:v>6.488731E-6</c:v>
                </c:pt>
                <c:pt idx="43798">
                  <c:v>6.4883659999999999E-6</c:v>
                </c:pt>
                <c:pt idx="43799">
                  <c:v>6.4880119999999999E-6</c:v>
                </c:pt>
                <c:pt idx="43800">
                  <c:v>6.4876569999999996E-6</c:v>
                </c:pt>
                <c:pt idx="43801">
                  <c:v>6.4873100000000004E-6</c:v>
                </c:pt>
                <c:pt idx="43802">
                  <c:v>6.4869599999999996E-6</c:v>
                </c:pt>
                <c:pt idx="43803">
                  <c:v>6.4866120000000002E-6</c:v>
                </c:pt>
                <c:pt idx="43804">
                  <c:v>6.4862629999999997E-6</c:v>
                </c:pt>
                <c:pt idx="43805">
                  <c:v>6.4859150000000002E-6</c:v>
                </c:pt>
                <c:pt idx="43806">
                  <c:v>6.4855669999999999E-6</c:v>
                </c:pt>
                <c:pt idx="43807">
                  <c:v>6.4852210000000001E-6</c:v>
                </c:pt>
                <c:pt idx="43808">
                  <c:v>6.4848719999999996E-6</c:v>
                </c:pt>
                <c:pt idx="43809">
                  <c:v>6.4845210000000003E-6</c:v>
                </c:pt>
                <c:pt idx="43810">
                  <c:v>6.4841679999999996E-6</c:v>
                </c:pt>
                <c:pt idx="43811">
                  <c:v>6.4838139999999996E-6</c:v>
                </c:pt>
                <c:pt idx="43812">
                  <c:v>6.4834590000000002E-6</c:v>
                </c:pt>
                <c:pt idx="43813">
                  <c:v>6.4831020000000003E-6</c:v>
                </c:pt>
                <c:pt idx="43814">
                  <c:v>6.4827429999999999E-6</c:v>
                </c:pt>
                <c:pt idx="43815">
                  <c:v>6.4823840000000004E-6</c:v>
                </c:pt>
                <c:pt idx="43816">
                  <c:v>6.4820230000000004E-6</c:v>
                </c:pt>
                <c:pt idx="43817">
                  <c:v>6.4816589999999996E-6</c:v>
                </c:pt>
                <c:pt idx="43818">
                  <c:v>6.4812970000000002E-6</c:v>
                </c:pt>
                <c:pt idx="43819">
                  <c:v>6.4809430000000002E-6</c:v>
                </c:pt>
                <c:pt idx="43820">
                  <c:v>6.4805909999999998E-6</c:v>
                </c:pt>
                <c:pt idx="43821">
                  <c:v>6.4802439999999998E-6</c:v>
                </c:pt>
                <c:pt idx="43822">
                  <c:v>6.4798969999999997E-6</c:v>
                </c:pt>
                <c:pt idx="43823">
                  <c:v>6.4795560000000002E-6</c:v>
                </c:pt>
                <c:pt idx="43824">
                  <c:v>6.4792160000000002E-6</c:v>
                </c:pt>
                <c:pt idx="43825">
                  <c:v>6.4788709999999998E-6</c:v>
                </c:pt>
                <c:pt idx="43826">
                  <c:v>6.4785260000000002E-6</c:v>
                </c:pt>
                <c:pt idx="43827">
                  <c:v>6.4781760000000003E-6</c:v>
                </c:pt>
                <c:pt idx="43828">
                  <c:v>6.4778199999999998E-6</c:v>
                </c:pt>
                <c:pt idx="43829">
                  <c:v>6.4774610000000002E-6</c:v>
                </c:pt>
                <c:pt idx="43830">
                  <c:v>6.4771000000000002E-6</c:v>
                </c:pt>
                <c:pt idx="43831">
                  <c:v>6.4767339999999998E-6</c:v>
                </c:pt>
                <c:pt idx="43832">
                  <c:v>6.4763680000000003E-6</c:v>
                </c:pt>
                <c:pt idx="43833">
                  <c:v>6.4760070000000003E-6</c:v>
                </c:pt>
                <c:pt idx="43834">
                  <c:v>6.4756469999999997E-6</c:v>
                </c:pt>
                <c:pt idx="43835">
                  <c:v>6.4752950000000001E-6</c:v>
                </c:pt>
                <c:pt idx="43836">
                  <c:v>6.474944E-6</c:v>
                </c:pt>
                <c:pt idx="43837">
                  <c:v>6.4745980000000002E-6</c:v>
                </c:pt>
                <c:pt idx="43838">
                  <c:v>6.4742489999999996E-6</c:v>
                </c:pt>
                <c:pt idx="43839">
                  <c:v>6.4738989999999997E-6</c:v>
                </c:pt>
                <c:pt idx="43840">
                  <c:v>6.4735470000000002E-6</c:v>
                </c:pt>
                <c:pt idx="43841">
                  <c:v>6.4731970000000003E-6</c:v>
                </c:pt>
                <c:pt idx="43842">
                  <c:v>6.472842E-6</c:v>
                </c:pt>
                <c:pt idx="43843">
                  <c:v>6.4724860000000003E-6</c:v>
                </c:pt>
                <c:pt idx="43844">
                  <c:v>6.4721290000000004E-6</c:v>
                </c:pt>
                <c:pt idx="43845">
                  <c:v>6.471777E-6</c:v>
                </c:pt>
                <c:pt idx="43846">
                  <c:v>6.4714249999999996E-6</c:v>
                </c:pt>
                <c:pt idx="43847">
                  <c:v>6.4710749999999997E-6</c:v>
                </c:pt>
                <c:pt idx="43848">
                  <c:v>6.4707240000000004E-6</c:v>
                </c:pt>
                <c:pt idx="43849">
                  <c:v>6.4703770000000003E-6</c:v>
                </c:pt>
                <c:pt idx="43850">
                  <c:v>6.4700260000000002E-6</c:v>
                </c:pt>
                <c:pt idx="43851">
                  <c:v>6.4696790000000001E-6</c:v>
                </c:pt>
                <c:pt idx="43852">
                  <c:v>6.4693330000000003E-6</c:v>
                </c:pt>
                <c:pt idx="43853">
                  <c:v>6.4689869999999997E-6</c:v>
                </c:pt>
                <c:pt idx="43854">
                  <c:v>6.4686390000000002E-6</c:v>
                </c:pt>
                <c:pt idx="43855">
                  <c:v>6.4682909999999999E-6</c:v>
                </c:pt>
                <c:pt idx="43856">
                  <c:v>6.4679420000000003E-6</c:v>
                </c:pt>
                <c:pt idx="43857">
                  <c:v>6.4675950000000002E-6</c:v>
                </c:pt>
                <c:pt idx="43858">
                  <c:v>6.4672450000000003E-6</c:v>
                </c:pt>
                <c:pt idx="43859">
                  <c:v>6.466897E-6</c:v>
                </c:pt>
                <c:pt idx="43860">
                  <c:v>6.4665459999999998E-6</c:v>
                </c:pt>
                <c:pt idx="43861">
                  <c:v>6.4661940000000003E-6</c:v>
                </c:pt>
                <c:pt idx="43862">
                  <c:v>6.4658409999999996E-6</c:v>
                </c:pt>
                <c:pt idx="43863">
                  <c:v>6.4654900000000003E-6</c:v>
                </c:pt>
                <c:pt idx="43864">
                  <c:v>6.4651390000000002E-6</c:v>
                </c:pt>
                <c:pt idx="43865">
                  <c:v>6.4647920000000001E-6</c:v>
                </c:pt>
                <c:pt idx="43866">
                  <c:v>6.4644469999999997E-6</c:v>
                </c:pt>
                <c:pt idx="43867">
                  <c:v>6.4641030000000004E-6</c:v>
                </c:pt>
                <c:pt idx="43868">
                  <c:v>6.463758E-6</c:v>
                </c:pt>
                <c:pt idx="43869">
                  <c:v>6.4634130000000004E-6</c:v>
                </c:pt>
                <c:pt idx="43870">
                  <c:v>6.4630660000000003E-6</c:v>
                </c:pt>
                <c:pt idx="43871">
                  <c:v>6.4627160000000004E-6</c:v>
                </c:pt>
                <c:pt idx="43872">
                  <c:v>6.4623629999999998E-6</c:v>
                </c:pt>
                <c:pt idx="43873">
                  <c:v>6.4620089999999997E-6</c:v>
                </c:pt>
                <c:pt idx="43874">
                  <c:v>6.4616500000000002E-6</c:v>
                </c:pt>
                <c:pt idx="43875">
                  <c:v>6.4612960000000002E-6</c:v>
                </c:pt>
                <c:pt idx="43876">
                  <c:v>6.4609460000000003E-6</c:v>
                </c:pt>
                <c:pt idx="43877">
                  <c:v>6.460598E-6</c:v>
                </c:pt>
                <c:pt idx="43878">
                  <c:v>6.4602509999999999E-6</c:v>
                </c:pt>
                <c:pt idx="43879">
                  <c:v>6.4599060000000004E-6</c:v>
                </c:pt>
                <c:pt idx="43880">
                  <c:v>6.4595599999999997E-6</c:v>
                </c:pt>
                <c:pt idx="43881">
                  <c:v>6.4592150000000001E-6</c:v>
                </c:pt>
                <c:pt idx="43882">
                  <c:v>6.458864E-6</c:v>
                </c:pt>
                <c:pt idx="43883">
                  <c:v>6.4585120000000004E-6</c:v>
                </c:pt>
                <c:pt idx="43884">
                  <c:v>6.4581589999999998E-6</c:v>
                </c:pt>
                <c:pt idx="43885">
                  <c:v>6.4578030000000001E-6</c:v>
                </c:pt>
                <c:pt idx="43886">
                  <c:v>6.4574460000000002E-6</c:v>
                </c:pt>
                <c:pt idx="43887">
                  <c:v>6.4570899999999997E-6</c:v>
                </c:pt>
                <c:pt idx="43888">
                  <c:v>6.4567350000000003E-6</c:v>
                </c:pt>
                <c:pt idx="43889">
                  <c:v>6.4563850000000004E-6</c:v>
                </c:pt>
                <c:pt idx="43890">
                  <c:v>6.4560300000000001E-6</c:v>
                </c:pt>
                <c:pt idx="43891">
                  <c:v>6.4556800000000002E-6</c:v>
                </c:pt>
                <c:pt idx="43892">
                  <c:v>6.4553330000000001E-6</c:v>
                </c:pt>
                <c:pt idx="43893">
                  <c:v>6.4549889999999999E-6</c:v>
                </c:pt>
                <c:pt idx="43894">
                  <c:v>6.4546519999999997E-6</c:v>
                </c:pt>
                <c:pt idx="43895">
                  <c:v>6.4543150000000004E-6</c:v>
                </c:pt>
                <c:pt idx="43896">
                  <c:v>6.4539839999999999E-6</c:v>
                </c:pt>
                <c:pt idx="43897">
                  <c:v>6.4536509999999999E-6</c:v>
                </c:pt>
                <c:pt idx="43898">
                  <c:v>6.4533160000000001E-6</c:v>
                </c:pt>
                <c:pt idx="43899">
                  <c:v>6.4529800000000002E-6</c:v>
                </c:pt>
                <c:pt idx="43900">
                  <c:v>6.4526349999999998E-6</c:v>
                </c:pt>
                <c:pt idx="43901">
                  <c:v>6.4522849999999998E-6</c:v>
                </c:pt>
                <c:pt idx="43902">
                  <c:v>6.4519339999999997E-6</c:v>
                </c:pt>
                <c:pt idx="43903">
                  <c:v>6.451578E-6</c:v>
                </c:pt>
                <c:pt idx="43904">
                  <c:v>6.4512180000000002E-6</c:v>
                </c:pt>
                <c:pt idx="43905">
                  <c:v>6.4508600000000001E-6</c:v>
                </c:pt>
                <c:pt idx="43906">
                  <c:v>6.4504979999999998E-6</c:v>
                </c:pt>
                <c:pt idx="43907">
                  <c:v>6.4501359999999996E-6</c:v>
                </c:pt>
                <c:pt idx="43908">
                  <c:v>6.4497789999999997E-6</c:v>
                </c:pt>
                <c:pt idx="43909">
                  <c:v>6.4494240000000003E-6</c:v>
                </c:pt>
                <c:pt idx="43910">
                  <c:v>6.4490709999999996E-6</c:v>
                </c:pt>
                <c:pt idx="43911">
                  <c:v>6.4487249999999998E-6</c:v>
                </c:pt>
                <c:pt idx="43912">
                  <c:v>6.448379E-6</c:v>
                </c:pt>
                <c:pt idx="43913">
                  <c:v>6.4480349999999998E-6</c:v>
                </c:pt>
                <c:pt idx="43914">
                  <c:v>6.4476919999999999E-6</c:v>
                </c:pt>
                <c:pt idx="43915">
                  <c:v>6.447349E-6</c:v>
                </c:pt>
                <c:pt idx="43916">
                  <c:v>6.4470049999999998E-6</c:v>
                </c:pt>
                <c:pt idx="43917">
                  <c:v>6.4466609999999996E-6</c:v>
                </c:pt>
                <c:pt idx="43918">
                  <c:v>6.446316E-6</c:v>
                </c:pt>
                <c:pt idx="43919">
                  <c:v>6.4459679999999997E-6</c:v>
                </c:pt>
                <c:pt idx="43920">
                  <c:v>6.4456209999999997E-6</c:v>
                </c:pt>
                <c:pt idx="43921">
                  <c:v>6.445272E-6</c:v>
                </c:pt>
                <c:pt idx="43922">
                  <c:v>6.4449230000000003E-6</c:v>
                </c:pt>
                <c:pt idx="43923">
                  <c:v>6.4445760000000003E-6</c:v>
                </c:pt>
                <c:pt idx="43924">
                  <c:v>6.4442290000000002E-6</c:v>
                </c:pt>
                <c:pt idx="43925">
                  <c:v>6.4438850000000001E-6</c:v>
                </c:pt>
                <c:pt idx="43926">
                  <c:v>6.4435360000000004E-6</c:v>
                </c:pt>
                <c:pt idx="43927">
                  <c:v>6.4431859999999996E-6</c:v>
                </c:pt>
                <c:pt idx="43928">
                  <c:v>6.4428380000000002E-6</c:v>
                </c:pt>
                <c:pt idx="43929">
                  <c:v>6.4424859999999998E-6</c:v>
                </c:pt>
                <c:pt idx="43930">
                  <c:v>6.4421340000000002E-6</c:v>
                </c:pt>
                <c:pt idx="43931">
                  <c:v>6.4417810000000004E-6</c:v>
                </c:pt>
                <c:pt idx="43932">
                  <c:v>6.4414319999999999E-6</c:v>
                </c:pt>
                <c:pt idx="43933">
                  <c:v>6.4410830000000002E-6</c:v>
                </c:pt>
                <c:pt idx="43934">
                  <c:v>6.4407379999999998E-6</c:v>
                </c:pt>
                <c:pt idx="43935">
                  <c:v>6.4403970000000003E-6</c:v>
                </c:pt>
                <c:pt idx="43936">
                  <c:v>6.4400589999999999E-6</c:v>
                </c:pt>
                <c:pt idx="43937">
                  <c:v>6.4397170000000002E-6</c:v>
                </c:pt>
                <c:pt idx="43938">
                  <c:v>6.4393740000000003E-6</c:v>
                </c:pt>
                <c:pt idx="43939">
                  <c:v>6.4390270000000002E-6</c:v>
                </c:pt>
                <c:pt idx="43940">
                  <c:v>6.4386810000000004E-6</c:v>
                </c:pt>
                <c:pt idx="43941">
                  <c:v>6.4383300000000002E-6</c:v>
                </c:pt>
                <c:pt idx="43942">
                  <c:v>6.4379830000000002E-6</c:v>
                </c:pt>
                <c:pt idx="43943">
                  <c:v>6.4376360000000001E-6</c:v>
                </c:pt>
                <c:pt idx="43944">
                  <c:v>6.4372900000000003E-6</c:v>
                </c:pt>
                <c:pt idx="43945">
                  <c:v>6.4369409999999998E-6</c:v>
                </c:pt>
                <c:pt idx="43946">
                  <c:v>6.4365909999999999E-6</c:v>
                </c:pt>
                <c:pt idx="43947">
                  <c:v>6.4362380000000001E-6</c:v>
                </c:pt>
                <c:pt idx="43948">
                  <c:v>6.4358840000000001E-6</c:v>
                </c:pt>
                <c:pt idx="43949">
                  <c:v>6.4355289999999998E-6</c:v>
                </c:pt>
                <c:pt idx="43950">
                  <c:v>6.4351779999999996E-6</c:v>
                </c:pt>
                <c:pt idx="43951">
                  <c:v>6.4348309999999996E-6</c:v>
                </c:pt>
                <c:pt idx="43952">
                  <c:v>6.4344870000000002E-6</c:v>
                </c:pt>
                <c:pt idx="43953">
                  <c:v>6.4341470000000002E-6</c:v>
                </c:pt>
                <c:pt idx="43954">
                  <c:v>6.4338070000000001E-6</c:v>
                </c:pt>
                <c:pt idx="43955">
                  <c:v>6.4334659999999998E-6</c:v>
                </c:pt>
                <c:pt idx="43956">
                  <c:v>6.43312E-6</c:v>
                </c:pt>
                <c:pt idx="43957">
                  <c:v>6.4327710000000003E-6</c:v>
                </c:pt>
                <c:pt idx="43958">
                  <c:v>6.432423E-6</c:v>
                </c:pt>
                <c:pt idx="43959">
                  <c:v>6.4320740000000003E-6</c:v>
                </c:pt>
                <c:pt idx="43960">
                  <c:v>6.4317219999999999E-6</c:v>
                </c:pt>
                <c:pt idx="43961">
                  <c:v>6.4313660000000003E-6</c:v>
                </c:pt>
                <c:pt idx="43962">
                  <c:v>6.4310090000000004E-6</c:v>
                </c:pt>
                <c:pt idx="43963">
                  <c:v>6.4306550000000004E-6</c:v>
                </c:pt>
                <c:pt idx="43964">
                  <c:v>6.4303000000000001E-6</c:v>
                </c:pt>
                <c:pt idx="43965">
                  <c:v>6.4299519999999998E-6</c:v>
                </c:pt>
                <c:pt idx="43966">
                  <c:v>6.4296100000000001E-6</c:v>
                </c:pt>
                <c:pt idx="43967">
                  <c:v>6.4292759999999998E-6</c:v>
                </c:pt>
                <c:pt idx="43968">
                  <c:v>6.4289450000000002E-6</c:v>
                </c:pt>
                <c:pt idx="43969">
                  <c:v>6.4286139999999997E-6</c:v>
                </c:pt>
                <c:pt idx="43970">
                  <c:v>6.4282840000000003E-6</c:v>
                </c:pt>
                <c:pt idx="43971">
                  <c:v>6.4279519999999996E-6</c:v>
                </c:pt>
                <c:pt idx="43972">
                  <c:v>6.4276150000000003E-6</c:v>
                </c:pt>
                <c:pt idx="43973">
                  <c:v>6.4272720000000004E-6</c:v>
                </c:pt>
                <c:pt idx="43974">
                  <c:v>6.4269240000000001E-6</c:v>
                </c:pt>
                <c:pt idx="43975">
                  <c:v>6.4265719999999997E-6</c:v>
                </c:pt>
                <c:pt idx="43976">
                  <c:v>6.4262119999999999E-6</c:v>
                </c:pt>
                <c:pt idx="43977">
                  <c:v>6.425848E-6</c:v>
                </c:pt>
                <c:pt idx="43978">
                  <c:v>6.4254810000000003E-6</c:v>
                </c:pt>
                <c:pt idx="43979">
                  <c:v>6.4251149999999999E-6</c:v>
                </c:pt>
                <c:pt idx="43980">
                  <c:v>6.4247529999999996E-6</c:v>
                </c:pt>
                <c:pt idx="43981">
                  <c:v>6.4243940000000001E-6</c:v>
                </c:pt>
                <c:pt idx="43982">
                  <c:v>6.4240429999999999E-6</c:v>
                </c:pt>
                <c:pt idx="43983">
                  <c:v>6.4236949999999997E-6</c:v>
                </c:pt>
                <c:pt idx="43984">
                  <c:v>6.4233570000000001E-6</c:v>
                </c:pt>
                <c:pt idx="43985">
                  <c:v>6.4230229999999997E-6</c:v>
                </c:pt>
                <c:pt idx="43986">
                  <c:v>6.4226920000000001E-6</c:v>
                </c:pt>
                <c:pt idx="43987">
                  <c:v>6.4223619999999999E-6</c:v>
                </c:pt>
                <c:pt idx="43988">
                  <c:v>6.4220340000000002E-6</c:v>
                </c:pt>
                <c:pt idx="43989">
                  <c:v>6.421704E-6</c:v>
                </c:pt>
                <c:pt idx="43990">
                  <c:v>6.4213720000000001E-6</c:v>
                </c:pt>
                <c:pt idx="43991">
                  <c:v>6.4210349999999999E-6</c:v>
                </c:pt>
                <c:pt idx="43992">
                  <c:v>6.4206949999999999E-6</c:v>
                </c:pt>
                <c:pt idx="43993">
                  <c:v>6.4203409999999998E-6</c:v>
                </c:pt>
                <c:pt idx="43994">
                  <c:v>6.4199799999999998E-6</c:v>
                </c:pt>
                <c:pt idx="43995">
                  <c:v>6.4196130000000001E-6</c:v>
                </c:pt>
                <c:pt idx="43996">
                  <c:v>6.4192450000000001E-6</c:v>
                </c:pt>
                <c:pt idx="43997">
                  <c:v>6.4188789999999997E-6</c:v>
                </c:pt>
                <c:pt idx="43998">
                  <c:v>6.4185219999999998E-6</c:v>
                </c:pt>
                <c:pt idx="43999">
                  <c:v>6.4181740000000004E-6</c:v>
                </c:pt>
                <c:pt idx="44000">
                  <c:v>6.4178319999999998E-6</c:v>
                </c:pt>
                <c:pt idx="44001">
                  <c:v>6.4174949999999996E-6</c:v>
                </c:pt>
                <c:pt idx="44002">
                  <c:v>6.4171610000000001E-6</c:v>
                </c:pt>
                <c:pt idx="44003">
                  <c:v>6.4168280000000001E-6</c:v>
                </c:pt>
                <c:pt idx="44004">
                  <c:v>6.4164899999999996E-6</c:v>
                </c:pt>
                <c:pt idx="44005">
                  <c:v>6.4161490000000002E-6</c:v>
                </c:pt>
                <c:pt idx="44006">
                  <c:v>6.4158079999999998E-6</c:v>
                </c:pt>
                <c:pt idx="44007">
                  <c:v>6.4154670000000004E-6</c:v>
                </c:pt>
                <c:pt idx="44008">
                  <c:v>6.4151230000000002E-6</c:v>
                </c:pt>
                <c:pt idx="44009">
                  <c:v>6.4147770000000004E-6</c:v>
                </c:pt>
                <c:pt idx="44010">
                  <c:v>6.4144300000000003E-6</c:v>
                </c:pt>
                <c:pt idx="44011">
                  <c:v>6.4140809999999998E-6</c:v>
                </c:pt>
                <c:pt idx="44012">
                  <c:v>6.413728E-6</c:v>
                </c:pt>
                <c:pt idx="44013">
                  <c:v>6.4133699999999999E-6</c:v>
                </c:pt>
                <c:pt idx="44014">
                  <c:v>6.4130140000000002E-6</c:v>
                </c:pt>
                <c:pt idx="44015">
                  <c:v>6.412659E-6</c:v>
                </c:pt>
                <c:pt idx="44016">
                  <c:v>6.4123039999999997E-6</c:v>
                </c:pt>
                <c:pt idx="44017">
                  <c:v>6.4119569999999996E-6</c:v>
                </c:pt>
                <c:pt idx="44018">
                  <c:v>6.4116170000000004E-6</c:v>
                </c:pt>
                <c:pt idx="44019">
                  <c:v>6.4112849999999997E-6</c:v>
                </c:pt>
                <c:pt idx="44020">
                  <c:v>6.4109540000000001E-6</c:v>
                </c:pt>
                <c:pt idx="44021">
                  <c:v>6.4106229999999997E-6</c:v>
                </c:pt>
                <c:pt idx="44022">
                  <c:v>6.4102879999999999E-6</c:v>
                </c:pt>
                <c:pt idx="44023">
                  <c:v>6.4099469999999996E-6</c:v>
                </c:pt>
                <c:pt idx="44024">
                  <c:v>6.4096020000000001E-6</c:v>
                </c:pt>
                <c:pt idx="44025">
                  <c:v>6.4092469999999998E-6</c:v>
                </c:pt>
                <c:pt idx="44026">
                  <c:v>6.4088889999999997E-6</c:v>
                </c:pt>
                <c:pt idx="44027">
                  <c:v>6.4085310000000004E-6</c:v>
                </c:pt>
                <c:pt idx="44028">
                  <c:v>6.4081709999999997E-6</c:v>
                </c:pt>
                <c:pt idx="44029">
                  <c:v>6.407811E-6</c:v>
                </c:pt>
                <c:pt idx="44030">
                  <c:v>6.4074510000000002E-6</c:v>
                </c:pt>
                <c:pt idx="44031">
                  <c:v>6.4070940000000003E-6</c:v>
                </c:pt>
                <c:pt idx="44032">
                  <c:v>6.4067419999999999E-6</c:v>
                </c:pt>
                <c:pt idx="44033">
                  <c:v>6.406392E-6</c:v>
                </c:pt>
                <c:pt idx="44034">
                  <c:v>6.4060460000000002E-6</c:v>
                </c:pt>
                <c:pt idx="44035">
                  <c:v>6.405702E-6</c:v>
                </c:pt>
                <c:pt idx="44036">
                  <c:v>6.4053579999999998E-6</c:v>
                </c:pt>
                <c:pt idx="44037">
                  <c:v>6.4050090000000001E-6</c:v>
                </c:pt>
                <c:pt idx="44038">
                  <c:v>6.404658E-6</c:v>
                </c:pt>
                <c:pt idx="44039">
                  <c:v>6.4043060000000004E-6</c:v>
                </c:pt>
                <c:pt idx="44040">
                  <c:v>6.4039550000000003E-6</c:v>
                </c:pt>
                <c:pt idx="44041">
                  <c:v>6.4036040000000001E-6</c:v>
                </c:pt>
                <c:pt idx="44042">
                  <c:v>6.4032599999999999E-6</c:v>
                </c:pt>
                <c:pt idx="44043">
                  <c:v>6.4029210000000001E-6</c:v>
                </c:pt>
                <c:pt idx="44044">
                  <c:v>6.4025890000000002E-6</c:v>
                </c:pt>
                <c:pt idx="44045">
                  <c:v>6.4022570000000004E-6</c:v>
                </c:pt>
                <c:pt idx="44046">
                  <c:v>6.4019249999999997E-6</c:v>
                </c:pt>
                <c:pt idx="44047">
                  <c:v>6.4015889999999997E-6</c:v>
                </c:pt>
                <c:pt idx="44048">
                  <c:v>6.4012520000000004E-6</c:v>
                </c:pt>
                <c:pt idx="44049">
                  <c:v>6.4009080000000002E-6</c:v>
                </c:pt>
                <c:pt idx="44050">
                  <c:v>6.4005629999999998E-6</c:v>
                </c:pt>
                <c:pt idx="44051">
                  <c:v>6.4002150000000004E-6</c:v>
                </c:pt>
                <c:pt idx="44052">
                  <c:v>6.3998640000000002E-6</c:v>
                </c:pt>
                <c:pt idx="44053">
                  <c:v>6.3995079999999997E-6</c:v>
                </c:pt>
                <c:pt idx="44054">
                  <c:v>6.3991500000000004E-6</c:v>
                </c:pt>
                <c:pt idx="44055">
                  <c:v>6.398791E-6</c:v>
                </c:pt>
                <c:pt idx="44056">
                  <c:v>6.3984359999999997E-6</c:v>
                </c:pt>
                <c:pt idx="44057">
                  <c:v>6.3980810000000003E-6</c:v>
                </c:pt>
                <c:pt idx="44058">
                  <c:v>6.3977370000000001E-6</c:v>
                </c:pt>
                <c:pt idx="44059">
                  <c:v>6.3973999999999999E-6</c:v>
                </c:pt>
                <c:pt idx="44060">
                  <c:v>6.3970680000000001E-6</c:v>
                </c:pt>
                <c:pt idx="44061">
                  <c:v>6.3967309999999999E-6</c:v>
                </c:pt>
                <c:pt idx="44062">
                  <c:v>6.3963920000000001E-6</c:v>
                </c:pt>
                <c:pt idx="44063">
                  <c:v>6.396052E-6</c:v>
                </c:pt>
                <c:pt idx="44064">
                  <c:v>6.3957090000000001E-6</c:v>
                </c:pt>
                <c:pt idx="44065">
                  <c:v>6.3953700000000002E-6</c:v>
                </c:pt>
                <c:pt idx="44066">
                  <c:v>6.3950310000000004E-6</c:v>
                </c:pt>
                <c:pt idx="44067">
                  <c:v>6.3946949999999996E-6</c:v>
                </c:pt>
                <c:pt idx="44068">
                  <c:v>6.3943580000000002E-6</c:v>
                </c:pt>
                <c:pt idx="44069">
                  <c:v>6.3940199999999998E-6</c:v>
                </c:pt>
                <c:pt idx="44070">
                  <c:v>6.3936729999999998E-6</c:v>
                </c:pt>
                <c:pt idx="44071">
                  <c:v>6.39332E-6</c:v>
                </c:pt>
                <c:pt idx="44072">
                  <c:v>6.3929630000000001E-6</c:v>
                </c:pt>
                <c:pt idx="44073">
                  <c:v>6.3926039999999997E-6</c:v>
                </c:pt>
                <c:pt idx="44074">
                  <c:v>6.3922469999999998E-6</c:v>
                </c:pt>
                <c:pt idx="44075">
                  <c:v>6.3918889999999996E-6</c:v>
                </c:pt>
                <c:pt idx="44076">
                  <c:v>6.391533E-6</c:v>
                </c:pt>
                <c:pt idx="44077">
                  <c:v>6.3911809999999996E-6</c:v>
                </c:pt>
                <c:pt idx="44078">
                  <c:v>6.3908330000000001E-6</c:v>
                </c:pt>
                <c:pt idx="44079">
                  <c:v>6.3904839999999996E-6</c:v>
                </c:pt>
                <c:pt idx="44080">
                  <c:v>6.3901360000000002E-6</c:v>
                </c:pt>
                <c:pt idx="44081">
                  <c:v>6.3897879999999999E-6</c:v>
                </c:pt>
                <c:pt idx="44082">
                  <c:v>6.3894430000000003E-6</c:v>
                </c:pt>
                <c:pt idx="44083">
                  <c:v>6.3891000000000004E-6</c:v>
                </c:pt>
                <c:pt idx="44084">
                  <c:v>6.388755E-6</c:v>
                </c:pt>
                <c:pt idx="44085">
                  <c:v>6.3884100000000004E-6</c:v>
                </c:pt>
                <c:pt idx="44086">
                  <c:v>6.3880660000000002E-6</c:v>
                </c:pt>
                <c:pt idx="44087">
                  <c:v>6.3877200000000004E-6</c:v>
                </c:pt>
                <c:pt idx="44088">
                  <c:v>6.3873779999999999E-6</c:v>
                </c:pt>
                <c:pt idx="44089">
                  <c:v>6.3870349999999999E-6</c:v>
                </c:pt>
                <c:pt idx="44090">
                  <c:v>6.3866970000000003E-6</c:v>
                </c:pt>
                <c:pt idx="44091">
                  <c:v>6.3863579999999996E-6</c:v>
                </c:pt>
                <c:pt idx="44092">
                  <c:v>6.3860189999999998E-6</c:v>
                </c:pt>
                <c:pt idx="44093">
                  <c:v>6.3856789999999998E-6</c:v>
                </c:pt>
                <c:pt idx="44094">
                  <c:v>6.3853329999999999E-6</c:v>
                </c:pt>
                <c:pt idx="44095">
                  <c:v>6.3849840000000003E-6</c:v>
                </c:pt>
                <c:pt idx="44096">
                  <c:v>6.384629E-6</c:v>
                </c:pt>
                <c:pt idx="44097">
                  <c:v>6.3842739999999997E-6</c:v>
                </c:pt>
                <c:pt idx="44098">
                  <c:v>6.3839169999999998E-6</c:v>
                </c:pt>
                <c:pt idx="44099">
                  <c:v>6.3835580000000003E-6</c:v>
                </c:pt>
                <c:pt idx="44100">
                  <c:v>6.3831970000000003E-6</c:v>
                </c:pt>
                <c:pt idx="44101">
                  <c:v>6.3828400000000004E-6</c:v>
                </c:pt>
                <c:pt idx="44102">
                  <c:v>6.382488E-6</c:v>
                </c:pt>
                <c:pt idx="44103">
                  <c:v>6.3821439999999998E-6</c:v>
                </c:pt>
                <c:pt idx="44104">
                  <c:v>6.3818009999999999E-6</c:v>
                </c:pt>
                <c:pt idx="44105">
                  <c:v>6.3814639999999997E-6</c:v>
                </c:pt>
                <c:pt idx="44106">
                  <c:v>6.3811289999999999E-6</c:v>
                </c:pt>
                <c:pt idx="44107">
                  <c:v>6.3807949999999996E-6</c:v>
                </c:pt>
                <c:pt idx="44108">
                  <c:v>6.380464E-6</c:v>
                </c:pt>
                <c:pt idx="44109">
                  <c:v>6.3801269999999998E-6</c:v>
                </c:pt>
                <c:pt idx="44110">
                  <c:v>6.3797860000000003E-6</c:v>
                </c:pt>
                <c:pt idx="44111">
                  <c:v>6.3794409999999999E-6</c:v>
                </c:pt>
                <c:pt idx="44112">
                  <c:v>6.3790920000000002E-6</c:v>
                </c:pt>
                <c:pt idx="44113">
                  <c:v>6.3787399999999998E-6</c:v>
                </c:pt>
                <c:pt idx="44114">
                  <c:v>6.3783859999999998E-6</c:v>
                </c:pt>
                <c:pt idx="44115">
                  <c:v>6.3780319999999998E-6</c:v>
                </c:pt>
                <c:pt idx="44116">
                  <c:v>6.3776819999999999E-6</c:v>
                </c:pt>
                <c:pt idx="44117">
                  <c:v>6.3773330000000002E-6</c:v>
                </c:pt>
                <c:pt idx="44118">
                  <c:v>6.3769900000000002E-6</c:v>
                </c:pt>
                <c:pt idx="44119">
                  <c:v>6.3766500000000002E-6</c:v>
                </c:pt>
                <c:pt idx="44120">
                  <c:v>6.376313E-6</c:v>
                </c:pt>
                <c:pt idx="44121">
                  <c:v>6.3759729999999999E-6</c:v>
                </c:pt>
                <c:pt idx="44122">
                  <c:v>6.3756319999999996E-6</c:v>
                </c:pt>
                <c:pt idx="44123">
                  <c:v>6.3752899999999999E-6</c:v>
                </c:pt>
                <c:pt idx="44124">
                  <c:v>6.3749419999999996E-6</c:v>
                </c:pt>
                <c:pt idx="44125">
                  <c:v>6.3745929999999999E-6</c:v>
                </c:pt>
                <c:pt idx="44126">
                  <c:v>6.374243E-6</c:v>
                </c:pt>
                <c:pt idx="44127">
                  <c:v>6.3738919999999999E-6</c:v>
                </c:pt>
                <c:pt idx="44128">
                  <c:v>6.3735419999999999E-6</c:v>
                </c:pt>
                <c:pt idx="44129">
                  <c:v>6.3731890000000001E-6</c:v>
                </c:pt>
                <c:pt idx="44130">
                  <c:v>6.3728350000000001E-6</c:v>
                </c:pt>
                <c:pt idx="44131">
                  <c:v>6.3724859999999996E-6</c:v>
                </c:pt>
                <c:pt idx="44132">
                  <c:v>6.3721429999999996E-6</c:v>
                </c:pt>
                <c:pt idx="44133">
                  <c:v>6.3718039999999998E-6</c:v>
                </c:pt>
                <c:pt idx="44134">
                  <c:v>6.3714660000000002E-6</c:v>
                </c:pt>
                <c:pt idx="44135">
                  <c:v>6.3711249999999999E-6</c:v>
                </c:pt>
                <c:pt idx="44136">
                  <c:v>6.370782E-6</c:v>
                </c:pt>
                <c:pt idx="44137">
                  <c:v>6.3704320000000001E-6</c:v>
                </c:pt>
                <c:pt idx="44138">
                  <c:v>6.370078E-6</c:v>
                </c:pt>
                <c:pt idx="44139">
                  <c:v>6.3697189999999997E-6</c:v>
                </c:pt>
                <c:pt idx="44140">
                  <c:v>6.3693600000000001E-6</c:v>
                </c:pt>
                <c:pt idx="44141">
                  <c:v>6.369002E-6</c:v>
                </c:pt>
                <c:pt idx="44142">
                  <c:v>6.3686469999999997E-6</c:v>
                </c:pt>
                <c:pt idx="44143">
                  <c:v>6.3682929999999997E-6</c:v>
                </c:pt>
                <c:pt idx="44144">
                  <c:v>6.367944E-6</c:v>
                </c:pt>
                <c:pt idx="44145">
                  <c:v>6.3675980000000002E-6</c:v>
                </c:pt>
                <c:pt idx="44146">
                  <c:v>6.367254E-6</c:v>
                </c:pt>
                <c:pt idx="44147">
                  <c:v>6.3669110000000001E-6</c:v>
                </c:pt>
                <c:pt idx="44148">
                  <c:v>6.3665699999999998E-6</c:v>
                </c:pt>
                <c:pt idx="44149">
                  <c:v>6.3662259999999996E-6</c:v>
                </c:pt>
                <c:pt idx="44150">
                  <c:v>6.3658799999999998E-6</c:v>
                </c:pt>
                <c:pt idx="44151">
                  <c:v>6.3655329999999997E-6</c:v>
                </c:pt>
                <c:pt idx="44152">
                  <c:v>6.3651820000000004E-6</c:v>
                </c:pt>
                <c:pt idx="44153">
                  <c:v>6.3648340000000001E-6</c:v>
                </c:pt>
                <c:pt idx="44154">
                  <c:v>6.3644859999999998E-6</c:v>
                </c:pt>
                <c:pt idx="44155">
                  <c:v>6.36414E-6</c:v>
                </c:pt>
                <c:pt idx="44156">
                  <c:v>6.3637959999999998E-6</c:v>
                </c:pt>
                <c:pt idx="44157">
                  <c:v>6.3634529999999999E-6</c:v>
                </c:pt>
                <c:pt idx="44158">
                  <c:v>6.3631140000000001E-6</c:v>
                </c:pt>
                <c:pt idx="44159">
                  <c:v>6.3627769999999999E-6</c:v>
                </c:pt>
                <c:pt idx="44160">
                  <c:v>6.362445E-6</c:v>
                </c:pt>
                <c:pt idx="44161">
                  <c:v>6.3621130000000002E-6</c:v>
                </c:pt>
                <c:pt idx="44162">
                  <c:v>6.3617779999999996E-6</c:v>
                </c:pt>
                <c:pt idx="44163">
                  <c:v>6.3614419999999997E-6</c:v>
                </c:pt>
                <c:pt idx="44164">
                  <c:v>6.3610989999999997E-6</c:v>
                </c:pt>
                <c:pt idx="44165">
                  <c:v>6.3607519999999997E-6</c:v>
                </c:pt>
                <c:pt idx="44166">
                  <c:v>6.3603989999999999E-6</c:v>
                </c:pt>
                <c:pt idx="44167">
                  <c:v>6.3600409999999997E-6</c:v>
                </c:pt>
                <c:pt idx="44168">
                  <c:v>6.3596829999999996E-6</c:v>
                </c:pt>
                <c:pt idx="44169">
                  <c:v>6.3593280000000002E-6</c:v>
                </c:pt>
                <c:pt idx="44170">
                  <c:v>6.3589740000000001E-6</c:v>
                </c:pt>
                <c:pt idx="44171">
                  <c:v>6.3586259999999999E-6</c:v>
                </c:pt>
                <c:pt idx="44172">
                  <c:v>6.3582840000000002E-6</c:v>
                </c:pt>
                <c:pt idx="44173">
                  <c:v>6.3579429999999999E-6</c:v>
                </c:pt>
                <c:pt idx="44174">
                  <c:v>6.3576050000000003E-6</c:v>
                </c:pt>
                <c:pt idx="44175">
                  <c:v>6.3572659999999996E-6</c:v>
                </c:pt>
                <c:pt idx="44176">
                  <c:v>6.3569269999999998E-6</c:v>
                </c:pt>
                <c:pt idx="44177">
                  <c:v>6.3565869999999997E-6</c:v>
                </c:pt>
                <c:pt idx="44178">
                  <c:v>6.356245E-6</c:v>
                </c:pt>
                <c:pt idx="44179">
                  <c:v>6.3559030000000003E-6</c:v>
                </c:pt>
                <c:pt idx="44180">
                  <c:v>6.3555579999999999E-6</c:v>
                </c:pt>
                <c:pt idx="44181">
                  <c:v>6.3552099999999996E-6</c:v>
                </c:pt>
                <c:pt idx="44182">
                  <c:v>6.3548620000000001E-6</c:v>
                </c:pt>
                <c:pt idx="44183">
                  <c:v>6.354511E-6</c:v>
                </c:pt>
                <c:pt idx="44184">
                  <c:v>6.3541589999999996E-6</c:v>
                </c:pt>
                <c:pt idx="44185">
                  <c:v>6.3538059999999998E-6</c:v>
                </c:pt>
                <c:pt idx="44186">
                  <c:v>6.3534580000000004E-6</c:v>
                </c:pt>
                <c:pt idx="44187">
                  <c:v>6.3531079999999996E-6</c:v>
                </c:pt>
                <c:pt idx="44188">
                  <c:v>6.3527579999999997E-6</c:v>
                </c:pt>
                <c:pt idx="44189">
                  <c:v>6.3524100000000002E-6</c:v>
                </c:pt>
                <c:pt idx="44190">
                  <c:v>6.3520630000000002E-6</c:v>
                </c:pt>
                <c:pt idx="44191">
                  <c:v>6.3517179999999998E-6</c:v>
                </c:pt>
                <c:pt idx="44192">
                  <c:v>6.3513760000000001E-6</c:v>
                </c:pt>
                <c:pt idx="44193">
                  <c:v>6.3510330000000001E-6</c:v>
                </c:pt>
                <c:pt idx="44194">
                  <c:v>6.3506910000000004E-6</c:v>
                </c:pt>
                <c:pt idx="44195">
                  <c:v>6.3503489999999999E-6</c:v>
                </c:pt>
                <c:pt idx="44196">
                  <c:v>6.3500040000000003E-6</c:v>
                </c:pt>
                <c:pt idx="44197">
                  <c:v>6.3496579999999996E-6</c:v>
                </c:pt>
                <c:pt idx="44198">
                  <c:v>6.3493119999999998E-6</c:v>
                </c:pt>
                <c:pt idx="44199">
                  <c:v>6.3489670000000003E-6</c:v>
                </c:pt>
                <c:pt idx="44200">
                  <c:v>6.3486170000000003E-6</c:v>
                </c:pt>
                <c:pt idx="44201">
                  <c:v>6.3482670000000004E-6</c:v>
                </c:pt>
                <c:pt idx="44202">
                  <c:v>6.3479179999999999E-6</c:v>
                </c:pt>
                <c:pt idx="44203">
                  <c:v>6.3475709999999998E-6</c:v>
                </c:pt>
                <c:pt idx="44204">
                  <c:v>6.347225E-6</c:v>
                </c:pt>
                <c:pt idx="44205">
                  <c:v>6.3468760000000004E-6</c:v>
                </c:pt>
                <c:pt idx="44206">
                  <c:v>6.3465309999999999E-6</c:v>
                </c:pt>
                <c:pt idx="44207">
                  <c:v>6.3461899999999996E-6</c:v>
                </c:pt>
                <c:pt idx="44208">
                  <c:v>6.3458500000000004E-6</c:v>
                </c:pt>
                <c:pt idx="44209">
                  <c:v>6.3455130000000002E-6</c:v>
                </c:pt>
                <c:pt idx="44210">
                  <c:v>6.345176E-6</c:v>
                </c:pt>
                <c:pt idx="44211">
                  <c:v>6.3448389999999998E-6</c:v>
                </c:pt>
                <c:pt idx="44212">
                  <c:v>6.3444980000000004E-6</c:v>
                </c:pt>
                <c:pt idx="44213">
                  <c:v>6.3441550000000004E-6</c:v>
                </c:pt>
                <c:pt idx="44214">
                  <c:v>6.3438150000000003E-6</c:v>
                </c:pt>
                <c:pt idx="44215">
                  <c:v>6.3434759999999997E-6</c:v>
                </c:pt>
                <c:pt idx="44216">
                  <c:v>6.3431350000000002E-6</c:v>
                </c:pt>
                <c:pt idx="44217">
                  <c:v>6.3427929999999997E-6</c:v>
                </c:pt>
                <c:pt idx="44218">
                  <c:v>6.342451E-6</c:v>
                </c:pt>
                <c:pt idx="44219">
                  <c:v>6.3421050000000002E-6</c:v>
                </c:pt>
                <c:pt idx="44220">
                  <c:v>6.3417559999999996E-6</c:v>
                </c:pt>
                <c:pt idx="44221">
                  <c:v>6.3414040000000001E-6</c:v>
                </c:pt>
                <c:pt idx="44222">
                  <c:v>6.34105E-6</c:v>
                </c:pt>
                <c:pt idx="44223">
                  <c:v>6.3406989999999999E-6</c:v>
                </c:pt>
                <c:pt idx="44224">
                  <c:v>6.340349E-6</c:v>
                </c:pt>
                <c:pt idx="44225">
                  <c:v>6.3400019999999999E-6</c:v>
                </c:pt>
                <c:pt idx="44226">
                  <c:v>6.3396579999999997E-6</c:v>
                </c:pt>
                <c:pt idx="44227">
                  <c:v>6.3393149999999998E-6</c:v>
                </c:pt>
                <c:pt idx="44228">
                  <c:v>6.3389749999999997E-6</c:v>
                </c:pt>
                <c:pt idx="44229">
                  <c:v>6.3386359999999999E-6</c:v>
                </c:pt>
                <c:pt idx="44230">
                  <c:v>6.3382940000000002E-6</c:v>
                </c:pt>
                <c:pt idx="44231">
                  <c:v>6.3379510000000003E-6</c:v>
                </c:pt>
                <c:pt idx="44232">
                  <c:v>6.337603E-6</c:v>
                </c:pt>
                <c:pt idx="44233">
                  <c:v>6.3372519999999998E-6</c:v>
                </c:pt>
                <c:pt idx="44234">
                  <c:v>6.3368979999999998E-6</c:v>
                </c:pt>
                <c:pt idx="44235">
                  <c:v>6.3365430000000004E-6</c:v>
                </c:pt>
                <c:pt idx="44236">
                  <c:v>6.3361880000000001E-6</c:v>
                </c:pt>
                <c:pt idx="44237">
                  <c:v>6.3358350000000003E-6</c:v>
                </c:pt>
                <c:pt idx="44238">
                  <c:v>6.3354850000000004E-6</c:v>
                </c:pt>
                <c:pt idx="44239">
                  <c:v>6.3351389999999997E-6</c:v>
                </c:pt>
                <c:pt idx="44240">
                  <c:v>6.3347910000000003E-6</c:v>
                </c:pt>
                <c:pt idx="44241">
                  <c:v>6.3344470000000001E-6</c:v>
                </c:pt>
                <c:pt idx="44242">
                  <c:v>6.3341029999999999E-6</c:v>
                </c:pt>
                <c:pt idx="44243">
                  <c:v>6.3337549999999996E-6</c:v>
                </c:pt>
                <c:pt idx="44244">
                  <c:v>6.3334089999999998E-6</c:v>
                </c:pt>
                <c:pt idx="44245">
                  <c:v>6.3330619999999998E-6</c:v>
                </c:pt>
                <c:pt idx="44246">
                  <c:v>6.3327189999999998E-6</c:v>
                </c:pt>
                <c:pt idx="44247">
                  <c:v>6.332373E-6</c:v>
                </c:pt>
                <c:pt idx="44248">
                  <c:v>6.3320289999999998E-6</c:v>
                </c:pt>
                <c:pt idx="44249">
                  <c:v>6.3316849999999997E-6</c:v>
                </c:pt>
                <c:pt idx="44250">
                  <c:v>6.331336E-6</c:v>
                </c:pt>
                <c:pt idx="44251">
                  <c:v>6.3309870000000003E-6</c:v>
                </c:pt>
                <c:pt idx="44252">
                  <c:v>6.3306360000000001E-6</c:v>
                </c:pt>
                <c:pt idx="44253">
                  <c:v>6.3302890000000001E-6</c:v>
                </c:pt>
                <c:pt idx="44254">
                  <c:v>6.3299460000000002E-6</c:v>
                </c:pt>
                <c:pt idx="44255">
                  <c:v>6.3296009999999997E-6</c:v>
                </c:pt>
                <c:pt idx="44256">
                  <c:v>6.329259E-6</c:v>
                </c:pt>
                <c:pt idx="44257">
                  <c:v>6.3289179999999997E-6</c:v>
                </c:pt>
                <c:pt idx="44258">
                  <c:v>6.328576E-6</c:v>
                </c:pt>
                <c:pt idx="44259">
                  <c:v>6.3282389999999998E-6</c:v>
                </c:pt>
                <c:pt idx="44260">
                  <c:v>6.3278959999999999E-6</c:v>
                </c:pt>
                <c:pt idx="44261">
                  <c:v>6.3275510000000003E-6</c:v>
                </c:pt>
                <c:pt idx="44262">
                  <c:v>6.3272089999999998E-6</c:v>
                </c:pt>
                <c:pt idx="44263">
                  <c:v>6.3268670000000001E-6</c:v>
                </c:pt>
                <c:pt idx="44264">
                  <c:v>6.3265250000000004E-6</c:v>
                </c:pt>
                <c:pt idx="44265">
                  <c:v>6.3261840000000001E-6</c:v>
                </c:pt>
                <c:pt idx="44266">
                  <c:v>6.3258420000000004E-6</c:v>
                </c:pt>
                <c:pt idx="44267">
                  <c:v>6.3254999999999998E-6</c:v>
                </c:pt>
                <c:pt idx="44268">
                  <c:v>6.3251550000000003E-6</c:v>
                </c:pt>
                <c:pt idx="44269">
                  <c:v>6.3248099999999998E-6</c:v>
                </c:pt>
                <c:pt idx="44270">
                  <c:v>6.3244669999999999E-6</c:v>
                </c:pt>
                <c:pt idx="44271">
                  <c:v>6.3241180000000002E-6</c:v>
                </c:pt>
                <c:pt idx="44272">
                  <c:v>6.3237710000000002E-6</c:v>
                </c:pt>
                <c:pt idx="44273">
                  <c:v>6.3234259999999998E-6</c:v>
                </c:pt>
                <c:pt idx="44274">
                  <c:v>6.3230789999999997E-6</c:v>
                </c:pt>
                <c:pt idx="44275">
                  <c:v>6.3227359999999998E-6</c:v>
                </c:pt>
                <c:pt idx="44276">
                  <c:v>6.3223919999999996E-6</c:v>
                </c:pt>
                <c:pt idx="44277">
                  <c:v>6.3220480000000003E-6</c:v>
                </c:pt>
                <c:pt idx="44278">
                  <c:v>6.3217040000000001E-6</c:v>
                </c:pt>
                <c:pt idx="44279">
                  <c:v>6.3213620000000004E-6</c:v>
                </c:pt>
                <c:pt idx="44280">
                  <c:v>6.3210140000000001E-6</c:v>
                </c:pt>
                <c:pt idx="44281">
                  <c:v>6.3206650000000004E-6</c:v>
                </c:pt>
                <c:pt idx="44282">
                  <c:v>6.3203140000000003E-6</c:v>
                </c:pt>
                <c:pt idx="44283">
                  <c:v>6.3199640000000003E-6</c:v>
                </c:pt>
                <c:pt idx="44284">
                  <c:v>6.3196119999999999E-6</c:v>
                </c:pt>
                <c:pt idx="44285">
                  <c:v>6.3192609999999998E-6</c:v>
                </c:pt>
                <c:pt idx="44286">
                  <c:v>6.3189109999999999E-6</c:v>
                </c:pt>
                <c:pt idx="44287">
                  <c:v>6.3185609999999999E-6</c:v>
                </c:pt>
                <c:pt idx="44288">
                  <c:v>6.3182150000000001E-6</c:v>
                </c:pt>
                <c:pt idx="44289">
                  <c:v>6.3178720000000002E-6</c:v>
                </c:pt>
                <c:pt idx="44290">
                  <c:v>6.317528E-6</c:v>
                </c:pt>
                <c:pt idx="44291">
                  <c:v>6.3171829999999996E-6</c:v>
                </c:pt>
                <c:pt idx="44292">
                  <c:v>6.3168329999999997E-6</c:v>
                </c:pt>
                <c:pt idx="44293">
                  <c:v>6.3164850000000002E-6</c:v>
                </c:pt>
                <c:pt idx="44294">
                  <c:v>6.3161350000000003E-6</c:v>
                </c:pt>
                <c:pt idx="44295">
                  <c:v>6.3157880000000003E-6</c:v>
                </c:pt>
                <c:pt idx="44296">
                  <c:v>6.3154450000000003E-6</c:v>
                </c:pt>
                <c:pt idx="44297">
                  <c:v>6.315104E-6</c:v>
                </c:pt>
                <c:pt idx="44298">
                  <c:v>6.3147620000000003E-6</c:v>
                </c:pt>
                <c:pt idx="44299">
                  <c:v>6.3144229999999996E-6</c:v>
                </c:pt>
                <c:pt idx="44300">
                  <c:v>6.3140839999999998E-6</c:v>
                </c:pt>
                <c:pt idx="44301">
                  <c:v>6.3137460000000002E-6</c:v>
                </c:pt>
                <c:pt idx="44302">
                  <c:v>6.3134070000000004E-6</c:v>
                </c:pt>
                <c:pt idx="44303">
                  <c:v>6.3130670000000003E-6</c:v>
                </c:pt>
                <c:pt idx="44304">
                  <c:v>6.3127279999999996E-6</c:v>
                </c:pt>
                <c:pt idx="44305">
                  <c:v>6.3123919999999997E-6</c:v>
                </c:pt>
                <c:pt idx="44306">
                  <c:v>6.3120540000000001E-6</c:v>
                </c:pt>
                <c:pt idx="44307">
                  <c:v>6.3117150000000003E-6</c:v>
                </c:pt>
                <c:pt idx="44308">
                  <c:v>6.3113769999999998E-6</c:v>
                </c:pt>
                <c:pt idx="44309">
                  <c:v>6.3110430000000004E-6</c:v>
                </c:pt>
                <c:pt idx="44310">
                  <c:v>6.3107070000000004E-6</c:v>
                </c:pt>
                <c:pt idx="44311">
                  <c:v>6.3103700000000002E-6</c:v>
                </c:pt>
                <c:pt idx="44312">
                  <c:v>6.3100310000000004E-6</c:v>
                </c:pt>
                <c:pt idx="44313">
                  <c:v>6.3096879999999996E-6</c:v>
                </c:pt>
                <c:pt idx="44314">
                  <c:v>6.3093419999999998E-6</c:v>
                </c:pt>
                <c:pt idx="44315">
                  <c:v>6.3089900000000002E-6</c:v>
                </c:pt>
                <c:pt idx="44316">
                  <c:v>6.3086369999999996E-6</c:v>
                </c:pt>
                <c:pt idx="44317">
                  <c:v>6.3082839999999998E-6</c:v>
                </c:pt>
                <c:pt idx="44318">
                  <c:v>6.3079299999999998E-6</c:v>
                </c:pt>
                <c:pt idx="44319">
                  <c:v>6.3075820000000003E-6</c:v>
                </c:pt>
                <c:pt idx="44320">
                  <c:v>6.3072350000000003E-6</c:v>
                </c:pt>
                <c:pt idx="44321">
                  <c:v>6.3068910000000001E-6</c:v>
                </c:pt>
                <c:pt idx="44322">
                  <c:v>6.306551E-6</c:v>
                </c:pt>
                <c:pt idx="44323">
                  <c:v>6.3062099999999997E-6</c:v>
                </c:pt>
                <c:pt idx="44324">
                  <c:v>6.3058720000000001E-6</c:v>
                </c:pt>
                <c:pt idx="44325">
                  <c:v>6.3055370000000004E-6</c:v>
                </c:pt>
                <c:pt idx="44326">
                  <c:v>6.3052009999999996E-6</c:v>
                </c:pt>
                <c:pt idx="44327">
                  <c:v>6.304863E-6</c:v>
                </c:pt>
                <c:pt idx="44328">
                  <c:v>6.3045189999999998E-6</c:v>
                </c:pt>
                <c:pt idx="44329">
                  <c:v>6.3041710000000004E-6</c:v>
                </c:pt>
                <c:pt idx="44330">
                  <c:v>6.3038179999999998E-6</c:v>
                </c:pt>
                <c:pt idx="44331">
                  <c:v>6.3034609999999999E-6</c:v>
                </c:pt>
                <c:pt idx="44332">
                  <c:v>6.3031020000000003E-6</c:v>
                </c:pt>
                <c:pt idx="44333">
                  <c:v>6.3027440000000002E-6</c:v>
                </c:pt>
                <c:pt idx="44334">
                  <c:v>6.3023910000000004E-6</c:v>
                </c:pt>
                <c:pt idx="44335">
                  <c:v>6.302046E-6</c:v>
                </c:pt>
                <c:pt idx="44336">
                  <c:v>6.3017080000000004E-6</c:v>
                </c:pt>
                <c:pt idx="44337">
                  <c:v>6.3013720000000004E-6</c:v>
                </c:pt>
                <c:pt idx="44338">
                  <c:v>6.3010390000000003E-6</c:v>
                </c:pt>
                <c:pt idx="44339">
                  <c:v>6.300705E-6</c:v>
                </c:pt>
                <c:pt idx="44340">
                  <c:v>6.3003670000000004E-6</c:v>
                </c:pt>
                <c:pt idx="44341">
                  <c:v>6.3000249999999999E-6</c:v>
                </c:pt>
                <c:pt idx="44342">
                  <c:v>6.2996830000000002E-6</c:v>
                </c:pt>
                <c:pt idx="44343">
                  <c:v>6.2993419999999999E-6</c:v>
                </c:pt>
                <c:pt idx="44344">
                  <c:v>6.2990040000000003E-6</c:v>
                </c:pt>
                <c:pt idx="44345">
                  <c:v>6.2986659999999998E-6</c:v>
                </c:pt>
                <c:pt idx="44346">
                  <c:v>6.298334E-6</c:v>
                </c:pt>
                <c:pt idx="44347">
                  <c:v>6.2979990000000003E-6</c:v>
                </c:pt>
                <c:pt idx="44348">
                  <c:v>6.297665E-6</c:v>
                </c:pt>
                <c:pt idx="44349">
                  <c:v>6.2973279999999998E-6</c:v>
                </c:pt>
                <c:pt idx="44350">
                  <c:v>6.2969900000000002E-6</c:v>
                </c:pt>
                <c:pt idx="44351">
                  <c:v>6.296653E-6</c:v>
                </c:pt>
                <c:pt idx="44352">
                  <c:v>6.2963129999999999E-6</c:v>
                </c:pt>
                <c:pt idx="44353">
                  <c:v>6.2959710000000002E-6</c:v>
                </c:pt>
                <c:pt idx="44354">
                  <c:v>6.295627E-6</c:v>
                </c:pt>
                <c:pt idx="44355">
                  <c:v>6.29528E-6</c:v>
                </c:pt>
                <c:pt idx="44356">
                  <c:v>6.2949319999999997E-6</c:v>
                </c:pt>
                <c:pt idx="44357">
                  <c:v>6.2945859999999999E-6</c:v>
                </c:pt>
                <c:pt idx="44358">
                  <c:v>6.2942400000000001E-6</c:v>
                </c:pt>
                <c:pt idx="44359">
                  <c:v>6.2938940000000003E-6</c:v>
                </c:pt>
                <c:pt idx="44360">
                  <c:v>6.2935549999999996E-6</c:v>
                </c:pt>
                <c:pt idx="44361">
                  <c:v>6.2932159999999998E-6</c:v>
                </c:pt>
                <c:pt idx="44362">
                  <c:v>6.2928820000000003E-6</c:v>
                </c:pt>
                <c:pt idx="44363">
                  <c:v>6.2925509999999998E-6</c:v>
                </c:pt>
                <c:pt idx="44364">
                  <c:v>6.2922209999999996E-6</c:v>
                </c:pt>
                <c:pt idx="44365">
                  <c:v>6.2918919999999996E-6</c:v>
                </c:pt>
                <c:pt idx="44366">
                  <c:v>6.291561E-6</c:v>
                </c:pt>
                <c:pt idx="44367">
                  <c:v>6.2912279999999999E-6</c:v>
                </c:pt>
                <c:pt idx="44368">
                  <c:v>6.2908909999999997E-6</c:v>
                </c:pt>
                <c:pt idx="44369">
                  <c:v>6.2905479999999998E-6</c:v>
                </c:pt>
                <c:pt idx="44370">
                  <c:v>6.2902039999999996E-6</c:v>
                </c:pt>
                <c:pt idx="44371">
                  <c:v>6.289859E-6</c:v>
                </c:pt>
                <c:pt idx="44372">
                  <c:v>6.289512E-6</c:v>
                </c:pt>
                <c:pt idx="44373">
                  <c:v>6.2891660000000002E-6</c:v>
                </c:pt>
                <c:pt idx="44374">
                  <c:v>6.2888200000000004E-6</c:v>
                </c:pt>
                <c:pt idx="44375">
                  <c:v>6.2884779999999998E-6</c:v>
                </c:pt>
                <c:pt idx="44376">
                  <c:v>6.2881379999999998E-6</c:v>
                </c:pt>
                <c:pt idx="44377">
                  <c:v>6.2877989999999999E-6</c:v>
                </c:pt>
                <c:pt idx="44378">
                  <c:v>6.2874589999999999E-6</c:v>
                </c:pt>
                <c:pt idx="44379">
                  <c:v>6.2871170000000002E-6</c:v>
                </c:pt>
                <c:pt idx="44380">
                  <c:v>6.2867749999999996E-6</c:v>
                </c:pt>
                <c:pt idx="44381">
                  <c:v>6.2864310000000003E-6</c:v>
                </c:pt>
                <c:pt idx="44382">
                  <c:v>6.2860880000000004E-6</c:v>
                </c:pt>
                <c:pt idx="44383">
                  <c:v>6.2857429999999999E-6</c:v>
                </c:pt>
                <c:pt idx="44384">
                  <c:v>6.2853959999999999E-6</c:v>
                </c:pt>
                <c:pt idx="44385">
                  <c:v>6.2850489999999998E-6</c:v>
                </c:pt>
                <c:pt idx="44386">
                  <c:v>6.2847019999999998E-6</c:v>
                </c:pt>
                <c:pt idx="44387">
                  <c:v>6.2843540000000003E-6</c:v>
                </c:pt>
                <c:pt idx="44388">
                  <c:v>6.2840060000000001E-6</c:v>
                </c:pt>
                <c:pt idx="44389">
                  <c:v>6.2836640000000004E-6</c:v>
                </c:pt>
                <c:pt idx="44390">
                  <c:v>6.2833249999999997E-6</c:v>
                </c:pt>
                <c:pt idx="44391">
                  <c:v>6.2829870000000001E-6</c:v>
                </c:pt>
                <c:pt idx="44392">
                  <c:v>6.2826499999999999E-6</c:v>
                </c:pt>
                <c:pt idx="44393">
                  <c:v>6.2823139999999999E-6</c:v>
                </c:pt>
                <c:pt idx="44394">
                  <c:v>6.2819750000000001E-6</c:v>
                </c:pt>
                <c:pt idx="44395">
                  <c:v>6.2816330000000004E-6</c:v>
                </c:pt>
                <c:pt idx="44396">
                  <c:v>6.2812869999999998E-6</c:v>
                </c:pt>
                <c:pt idx="44397">
                  <c:v>6.2809399999999997E-6</c:v>
                </c:pt>
                <c:pt idx="44398">
                  <c:v>6.280591E-6</c:v>
                </c:pt>
                <c:pt idx="44399">
                  <c:v>6.2802429999999997E-6</c:v>
                </c:pt>
                <c:pt idx="44400">
                  <c:v>6.2798929999999998E-6</c:v>
                </c:pt>
                <c:pt idx="44401">
                  <c:v>6.279547E-6</c:v>
                </c:pt>
                <c:pt idx="44402">
                  <c:v>6.2792029999999998E-6</c:v>
                </c:pt>
                <c:pt idx="44403">
                  <c:v>6.2788599999999999E-6</c:v>
                </c:pt>
                <c:pt idx="44404">
                  <c:v>6.2785180000000002E-6</c:v>
                </c:pt>
                <c:pt idx="44405">
                  <c:v>6.2781820000000002E-6</c:v>
                </c:pt>
                <c:pt idx="44406">
                  <c:v>6.2778479999999999E-6</c:v>
                </c:pt>
                <c:pt idx="44407">
                  <c:v>6.2775149999999998E-6</c:v>
                </c:pt>
                <c:pt idx="44408">
                  <c:v>6.2771810000000003E-6</c:v>
                </c:pt>
                <c:pt idx="44409">
                  <c:v>6.2768480000000002E-6</c:v>
                </c:pt>
                <c:pt idx="44410">
                  <c:v>6.2765150000000002E-6</c:v>
                </c:pt>
                <c:pt idx="44411">
                  <c:v>6.2761799999999996E-6</c:v>
                </c:pt>
                <c:pt idx="44412">
                  <c:v>6.2758430000000002E-6</c:v>
                </c:pt>
                <c:pt idx="44413">
                  <c:v>6.2755070000000003E-6</c:v>
                </c:pt>
                <c:pt idx="44414">
                  <c:v>6.2751670000000002E-6</c:v>
                </c:pt>
                <c:pt idx="44415">
                  <c:v>6.2748280000000004E-6</c:v>
                </c:pt>
                <c:pt idx="44416">
                  <c:v>6.2744849999999996E-6</c:v>
                </c:pt>
                <c:pt idx="44417">
                  <c:v>6.2741440000000001E-6</c:v>
                </c:pt>
                <c:pt idx="44418">
                  <c:v>6.2738019999999996E-6</c:v>
                </c:pt>
                <c:pt idx="44419">
                  <c:v>6.2734599999999999E-6</c:v>
                </c:pt>
                <c:pt idx="44420">
                  <c:v>6.273117E-6</c:v>
                </c:pt>
                <c:pt idx="44421">
                  <c:v>6.272774E-6</c:v>
                </c:pt>
                <c:pt idx="44422">
                  <c:v>6.2724289999999996E-6</c:v>
                </c:pt>
                <c:pt idx="44423">
                  <c:v>6.2720820000000004E-6</c:v>
                </c:pt>
                <c:pt idx="44424">
                  <c:v>6.2717380000000002E-6</c:v>
                </c:pt>
                <c:pt idx="44425">
                  <c:v>6.2713969999999999E-6</c:v>
                </c:pt>
                <c:pt idx="44426">
                  <c:v>6.2710580000000001E-6</c:v>
                </c:pt>
                <c:pt idx="44427">
                  <c:v>6.2707209999999999E-6</c:v>
                </c:pt>
                <c:pt idx="44428">
                  <c:v>6.2703879999999998E-6</c:v>
                </c:pt>
                <c:pt idx="44429">
                  <c:v>6.2700589999999998E-6</c:v>
                </c:pt>
                <c:pt idx="44430">
                  <c:v>6.2697299999999999E-6</c:v>
                </c:pt>
                <c:pt idx="44431">
                  <c:v>6.2694060000000002E-6</c:v>
                </c:pt>
                <c:pt idx="44432">
                  <c:v>6.2690730000000001E-6</c:v>
                </c:pt>
                <c:pt idx="44433">
                  <c:v>6.2687379999999996E-6</c:v>
                </c:pt>
                <c:pt idx="44434">
                  <c:v>6.2684010000000002E-6</c:v>
                </c:pt>
                <c:pt idx="44435">
                  <c:v>6.2680580000000003E-6</c:v>
                </c:pt>
                <c:pt idx="44436">
                  <c:v>6.2677189999999996E-6</c:v>
                </c:pt>
                <c:pt idx="44437">
                  <c:v>6.2673790000000004E-6</c:v>
                </c:pt>
                <c:pt idx="44438">
                  <c:v>6.2670359999999996E-6</c:v>
                </c:pt>
                <c:pt idx="44439">
                  <c:v>6.2666920000000003E-6</c:v>
                </c:pt>
                <c:pt idx="44440">
                  <c:v>6.2663480000000001E-6</c:v>
                </c:pt>
                <c:pt idx="44441">
                  <c:v>6.266001E-6</c:v>
                </c:pt>
                <c:pt idx="44442">
                  <c:v>6.2656520000000004E-6</c:v>
                </c:pt>
                <c:pt idx="44443">
                  <c:v>6.2652989999999997E-6</c:v>
                </c:pt>
                <c:pt idx="44444">
                  <c:v>6.2649449999999997E-6</c:v>
                </c:pt>
                <c:pt idx="44445">
                  <c:v>6.2645940000000004E-6</c:v>
                </c:pt>
                <c:pt idx="44446">
                  <c:v>6.2642470000000003E-6</c:v>
                </c:pt>
                <c:pt idx="44447">
                  <c:v>6.263906E-6</c:v>
                </c:pt>
                <c:pt idx="44448">
                  <c:v>6.263566E-6</c:v>
                </c:pt>
                <c:pt idx="44449">
                  <c:v>6.2632319999999996E-6</c:v>
                </c:pt>
                <c:pt idx="44450">
                  <c:v>6.2628990000000004E-6</c:v>
                </c:pt>
                <c:pt idx="44451">
                  <c:v>6.2625639999999998E-6</c:v>
                </c:pt>
                <c:pt idx="44452">
                  <c:v>6.262232E-6</c:v>
                </c:pt>
                <c:pt idx="44453">
                  <c:v>6.2618949999999998E-6</c:v>
                </c:pt>
                <c:pt idx="44454">
                  <c:v>6.2615519999999998E-6</c:v>
                </c:pt>
                <c:pt idx="44455">
                  <c:v>6.2612079999999997E-6</c:v>
                </c:pt>
                <c:pt idx="44456">
                  <c:v>6.2608649999999997E-6</c:v>
                </c:pt>
                <c:pt idx="44457">
                  <c:v>6.2605200000000002E-6</c:v>
                </c:pt>
                <c:pt idx="44458">
                  <c:v>6.2601789999999999E-6</c:v>
                </c:pt>
                <c:pt idx="44459">
                  <c:v>6.260976E-6</c:v>
                </c:pt>
                <c:pt idx="44460">
                  <c:v>6.2599629999999998E-6</c:v>
                </c:pt>
                <c:pt idx="44461">
                  <c:v>6.2592680000000003E-6</c:v>
                </c:pt>
                <c:pt idx="44462">
                  <c:v>6.2591290000000001E-6</c:v>
                </c:pt>
                <c:pt idx="44463">
                  <c:v>6.2591940000000004E-6</c:v>
                </c:pt>
                <c:pt idx="44464">
                  <c:v>6.2591760000000003E-6</c:v>
                </c:pt>
                <c:pt idx="44465">
                  <c:v>6.2590289999999999E-6</c:v>
                </c:pt>
                <c:pt idx="44466">
                  <c:v>6.2587680000000001E-6</c:v>
                </c:pt>
                <c:pt idx="44467">
                  <c:v>6.2584479999999997E-6</c:v>
                </c:pt>
                <c:pt idx="44468">
                  <c:v>6.2581250000000003E-6</c:v>
                </c:pt>
                <c:pt idx="44469">
                  <c:v>6.2578060000000002E-6</c:v>
                </c:pt>
                <c:pt idx="44470">
                  <c:v>6.257476E-6</c:v>
                </c:pt>
                <c:pt idx="44471">
                  <c:v>6.257108E-6</c:v>
                </c:pt>
                <c:pt idx="44472">
                  <c:v>6.2566789999999998E-6</c:v>
                </c:pt>
                <c:pt idx="44473">
                  <c:v>6.2561850000000001E-6</c:v>
                </c:pt>
                <c:pt idx="44474">
                  <c:v>6.2556340000000004E-6</c:v>
                </c:pt>
                <c:pt idx="44475">
                  <c:v>6.2550549999999999E-6</c:v>
                </c:pt>
                <c:pt idx="44476">
                  <c:v>6.2544800000000003E-6</c:v>
                </c:pt>
                <c:pt idx="44477">
                  <c:v>6.2539450000000001E-6</c:v>
                </c:pt>
                <c:pt idx="44478">
                  <c:v>6.2534729999999998E-6</c:v>
                </c:pt>
                <c:pt idx="44479">
                  <c:v>6.253081E-6</c:v>
                </c:pt>
                <c:pt idx="44480">
                  <c:v>6.2527780000000003E-6</c:v>
                </c:pt>
                <c:pt idx="44481">
                  <c:v>6.2525669999999998E-6</c:v>
                </c:pt>
                <c:pt idx="44482">
                  <c:v>6.2524280000000004E-6</c:v>
                </c:pt>
                <c:pt idx="44483">
                  <c:v>6.2523339999999999E-6</c:v>
                </c:pt>
                <c:pt idx="44484">
                  <c:v>6.2522549999999997E-6</c:v>
                </c:pt>
                <c:pt idx="44485">
                  <c:v>6.2521690000000002E-6</c:v>
                </c:pt>
                <c:pt idx="44486">
                  <c:v>6.252044E-6</c:v>
                </c:pt>
                <c:pt idx="44487">
                  <c:v>6.2518559999999999E-6</c:v>
                </c:pt>
                <c:pt idx="44488">
                  <c:v>6.2515899999999997E-6</c:v>
                </c:pt>
                <c:pt idx="44489">
                  <c:v>6.2512399999999998E-6</c:v>
                </c:pt>
                <c:pt idx="44490">
                  <c:v>6.2508109999999996E-6</c:v>
                </c:pt>
                <c:pt idx="44491">
                  <c:v>6.2503260000000004E-6</c:v>
                </c:pt>
                <c:pt idx="44492">
                  <c:v>6.2498059999999996E-6</c:v>
                </c:pt>
                <c:pt idx="44493">
                  <c:v>6.2492700000000001E-6</c:v>
                </c:pt>
                <c:pt idx="44494">
                  <c:v>6.2487400000000002E-6</c:v>
                </c:pt>
                <c:pt idx="44495">
                  <c:v>6.2482410000000002E-6</c:v>
                </c:pt>
                <c:pt idx="44496">
                  <c:v>6.2477829999999999E-6</c:v>
                </c:pt>
                <c:pt idx="44497">
                  <c:v>6.2473810000000002E-6</c:v>
                </c:pt>
                <c:pt idx="44498">
                  <c:v>6.2470359999999998E-6</c:v>
                </c:pt>
                <c:pt idx="44499">
                  <c:v>6.2467480000000003E-6</c:v>
                </c:pt>
                <c:pt idx="44500">
                  <c:v>6.2465070000000002E-6</c:v>
                </c:pt>
                <c:pt idx="44501">
                  <c:v>6.2463020000000003E-6</c:v>
                </c:pt>
                <c:pt idx="44502">
                  <c:v>6.2461100000000001E-6</c:v>
                </c:pt>
                <c:pt idx="44503">
                  <c:v>6.2459270000000003E-6</c:v>
                </c:pt>
                <c:pt idx="44504">
                  <c:v>6.245738E-6</c:v>
                </c:pt>
                <c:pt idx="44505">
                  <c:v>6.2455349999999997E-6</c:v>
                </c:pt>
                <c:pt idx="44506">
                  <c:v>6.2453049999999997E-6</c:v>
                </c:pt>
                <c:pt idx="44507">
                  <c:v>6.2450460000000003E-6</c:v>
                </c:pt>
                <c:pt idx="44508">
                  <c:v>6.2447469999999999E-6</c:v>
                </c:pt>
                <c:pt idx="44509">
                  <c:v>6.2444099999999997E-6</c:v>
                </c:pt>
                <c:pt idx="44510">
                  <c:v>6.2440379999999996E-6</c:v>
                </c:pt>
                <c:pt idx="44511">
                  <c:v>6.243636E-6</c:v>
                </c:pt>
                <c:pt idx="44512">
                  <c:v>6.243215E-6</c:v>
                </c:pt>
                <c:pt idx="44513">
                  <c:v>6.242787E-6</c:v>
                </c:pt>
                <c:pt idx="44514">
                  <c:v>6.2423660000000001E-6</c:v>
                </c:pt>
                <c:pt idx="44515">
                  <c:v>6.2419600000000003E-6</c:v>
                </c:pt>
                <c:pt idx="44516">
                  <c:v>6.2415740000000002E-6</c:v>
                </c:pt>
                <c:pt idx="44517">
                  <c:v>6.2412130000000002E-6</c:v>
                </c:pt>
                <c:pt idx="44518">
                  <c:v>6.2408779999999996E-6</c:v>
                </c:pt>
                <c:pt idx="44519">
                  <c:v>6.2405660000000003E-6</c:v>
                </c:pt>
                <c:pt idx="44520">
                  <c:v>6.2402739999999999E-6</c:v>
                </c:pt>
                <c:pt idx="44521">
                  <c:v>6.2399960000000003E-6</c:v>
                </c:pt>
                <c:pt idx="44522">
                  <c:v>6.2397270000000003E-6</c:v>
                </c:pt>
                <c:pt idx="44523">
                  <c:v>6.239464E-6</c:v>
                </c:pt>
                <c:pt idx="44524">
                  <c:v>6.2391990000000001E-6</c:v>
                </c:pt>
                <c:pt idx="44525">
                  <c:v>6.2389240000000003E-6</c:v>
                </c:pt>
                <c:pt idx="44526">
                  <c:v>6.238636E-6</c:v>
                </c:pt>
                <c:pt idx="44527">
                  <c:v>6.238335E-6</c:v>
                </c:pt>
                <c:pt idx="44528">
                  <c:v>6.2380210000000002E-6</c:v>
                </c:pt>
                <c:pt idx="44529">
                  <c:v>6.2376929999999996E-6</c:v>
                </c:pt>
                <c:pt idx="44530">
                  <c:v>6.2373509999999999E-6</c:v>
                </c:pt>
                <c:pt idx="44531">
                  <c:v>6.237001E-6</c:v>
                </c:pt>
                <c:pt idx="44532">
                  <c:v>6.236647E-6</c:v>
                </c:pt>
                <c:pt idx="44533">
                  <c:v>6.2362919999999997E-6</c:v>
                </c:pt>
                <c:pt idx="44534">
                  <c:v>6.2359400000000001E-6</c:v>
                </c:pt>
                <c:pt idx="44535">
                  <c:v>6.2355900000000002E-6</c:v>
                </c:pt>
                <c:pt idx="44536">
                  <c:v>6.2352440000000004E-6</c:v>
                </c:pt>
                <c:pt idx="44537">
                  <c:v>6.2349009999999996E-6</c:v>
                </c:pt>
                <c:pt idx="44538">
                  <c:v>6.2345640000000003E-6</c:v>
                </c:pt>
                <c:pt idx="44539">
                  <c:v>6.2342280000000003E-6</c:v>
                </c:pt>
                <c:pt idx="44540">
                  <c:v>6.2338950000000002E-6</c:v>
                </c:pt>
                <c:pt idx="44541">
                  <c:v>6.233565E-6</c:v>
                </c:pt>
                <c:pt idx="44542">
                  <c:v>6.2332340000000004E-6</c:v>
                </c:pt>
                <c:pt idx="44543">
                  <c:v>6.2329029999999999E-6</c:v>
                </c:pt>
                <c:pt idx="44544">
                  <c:v>6.2325759999999996E-6</c:v>
                </c:pt>
                <c:pt idx="44545">
                  <c:v>6.2322500000000003E-6</c:v>
                </c:pt>
                <c:pt idx="44546">
                  <c:v>6.2319270000000001E-6</c:v>
                </c:pt>
                <c:pt idx="44547">
                  <c:v>6.2316050000000001E-6</c:v>
                </c:pt>
                <c:pt idx="44548">
                  <c:v>6.2312879999999996E-6</c:v>
                </c:pt>
                <c:pt idx="44549">
                  <c:v>6.2309720000000002E-6</c:v>
                </c:pt>
                <c:pt idx="44550">
                  <c:v>6.230656E-6</c:v>
                </c:pt>
                <c:pt idx="44551">
                  <c:v>6.2303380000000001E-6</c:v>
                </c:pt>
                <c:pt idx="44552">
                  <c:v>6.2300149999999998E-6</c:v>
                </c:pt>
                <c:pt idx="44553">
                  <c:v>6.2296859999999999E-6</c:v>
                </c:pt>
                <c:pt idx="44554">
                  <c:v>6.2293410000000003E-6</c:v>
                </c:pt>
                <c:pt idx="44555">
                  <c:v>6.2289949999999996E-6</c:v>
                </c:pt>
                <c:pt idx="44556">
                  <c:v>6.2286449999999997E-6</c:v>
                </c:pt>
                <c:pt idx="44557">
                  <c:v>6.2282949999999998E-6</c:v>
                </c:pt>
                <c:pt idx="44558">
                  <c:v>6.227949E-6</c:v>
                </c:pt>
                <c:pt idx="44559">
                  <c:v>6.2276089999999999E-6</c:v>
                </c:pt>
                <c:pt idx="44560">
                  <c:v>6.227273E-6</c:v>
                </c:pt>
                <c:pt idx="44561">
                  <c:v>6.2269469999999999E-6</c:v>
                </c:pt>
                <c:pt idx="44562">
                  <c:v>6.2266279999999997E-6</c:v>
                </c:pt>
                <c:pt idx="44563">
                  <c:v>6.2263089999999996E-6</c:v>
                </c:pt>
                <c:pt idx="44564">
                  <c:v>6.2259960000000001E-6</c:v>
                </c:pt>
                <c:pt idx="44565">
                  <c:v>6.2256829999999997E-6</c:v>
                </c:pt>
                <c:pt idx="44566">
                  <c:v>6.2253670000000003E-6</c:v>
                </c:pt>
                <c:pt idx="44567">
                  <c:v>6.225051E-6</c:v>
                </c:pt>
                <c:pt idx="44568">
                  <c:v>6.2247279999999998E-6</c:v>
                </c:pt>
                <c:pt idx="44569">
                  <c:v>6.2243949999999997E-6</c:v>
                </c:pt>
                <c:pt idx="44570">
                  <c:v>6.2240549999999997E-6</c:v>
                </c:pt>
                <c:pt idx="44571">
                  <c:v>6.2237070000000002E-6</c:v>
                </c:pt>
                <c:pt idx="44572">
                  <c:v>6.2233540000000004E-6</c:v>
                </c:pt>
                <c:pt idx="44573">
                  <c:v>6.2230009999999998E-6</c:v>
                </c:pt>
                <c:pt idx="44574">
                  <c:v>6.2226509999999999E-6</c:v>
                </c:pt>
                <c:pt idx="44575">
                  <c:v>6.2223030000000004E-6</c:v>
                </c:pt>
                <c:pt idx="44576">
                  <c:v>6.2219630000000004E-6</c:v>
                </c:pt>
                <c:pt idx="44577">
                  <c:v>6.2216330000000001E-6</c:v>
                </c:pt>
                <c:pt idx="44578">
                  <c:v>6.2213040000000002E-6</c:v>
                </c:pt>
                <c:pt idx="44579">
                  <c:v>6.2209790000000003E-6</c:v>
                </c:pt>
                <c:pt idx="44580">
                  <c:v>6.2206570000000003E-6</c:v>
                </c:pt>
                <c:pt idx="44581">
                  <c:v>6.22033E-6</c:v>
                </c:pt>
                <c:pt idx="44582">
                  <c:v>6.2200050000000001E-6</c:v>
                </c:pt>
                <c:pt idx="44583">
                  <c:v>6.2196779999999997E-6</c:v>
                </c:pt>
                <c:pt idx="44584">
                  <c:v>6.2193470000000001E-6</c:v>
                </c:pt>
                <c:pt idx="44585">
                  <c:v>6.2190140000000001E-6</c:v>
                </c:pt>
                <c:pt idx="44586">
                  <c:v>6.2186790000000003E-6</c:v>
                </c:pt>
                <c:pt idx="44587">
                  <c:v>6.2183360000000004E-6</c:v>
                </c:pt>
                <c:pt idx="44588">
                  <c:v>6.217991E-6</c:v>
                </c:pt>
                <c:pt idx="44589">
                  <c:v>6.2176420000000003E-6</c:v>
                </c:pt>
                <c:pt idx="44590">
                  <c:v>6.2172880000000003E-6</c:v>
                </c:pt>
                <c:pt idx="44591">
                  <c:v>6.216933E-6</c:v>
                </c:pt>
                <c:pt idx="44592">
                  <c:v>6.2165830000000001E-6</c:v>
                </c:pt>
                <c:pt idx="44593">
                  <c:v>6.2162330000000002E-6</c:v>
                </c:pt>
                <c:pt idx="44594">
                  <c:v>6.215889E-6</c:v>
                </c:pt>
                <c:pt idx="44595">
                  <c:v>6.2155479999999997E-6</c:v>
                </c:pt>
                <c:pt idx="44596">
                  <c:v>6.2152079999999996E-6</c:v>
                </c:pt>
                <c:pt idx="44597">
                  <c:v>6.2148729999999999E-6</c:v>
                </c:pt>
                <c:pt idx="44598">
                  <c:v>6.2145369999999999E-6</c:v>
                </c:pt>
                <c:pt idx="44599">
                  <c:v>6.2142039999999998E-6</c:v>
                </c:pt>
                <c:pt idx="44600">
                  <c:v>6.213872E-6</c:v>
                </c:pt>
                <c:pt idx="44601">
                  <c:v>6.2135410000000004E-6</c:v>
                </c:pt>
                <c:pt idx="44602">
                  <c:v>6.2132120000000004E-6</c:v>
                </c:pt>
                <c:pt idx="44603">
                  <c:v>6.2128799999999997E-6</c:v>
                </c:pt>
                <c:pt idx="44604">
                  <c:v>6.2125469999999996E-6</c:v>
                </c:pt>
                <c:pt idx="44605">
                  <c:v>6.2122130000000001E-6</c:v>
                </c:pt>
                <c:pt idx="44606">
                  <c:v>6.2118789999999998E-6</c:v>
                </c:pt>
                <c:pt idx="44607">
                  <c:v>6.2115429999999999E-6</c:v>
                </c:pt>
                <c:pt idx="44608">
                  <c:v>6.2112050000000003E-6</c:v>
                </c:pt>
                <c:pt idx="44609">
                  <c:v>6.2108680000000001E-6</c:v>
                </c:pt>
                <c:pt idx="44610">
                  <c:v>6.210528E-6</c:v>
                </c:pt>
                <c:pt idx="44611">
                  <c:v>6.2101790000000003E-6</c:v>
                </c:pt>
                <c:pt idx="44612">
                  <c:v>6.2098320000000003E-6</c:v>
                </c:pt>
                <c:pt idx="44613">
                  <c:v>6.2094799999999999E-6</c:v>
                </c:pt>
                <c:pt idx="44614">
                  <c:v>6.2091310000000002E-6</c:v>
                </c:pt>
                <c:pt idx="44615">
                  <c:v>6.2087819999999997E-6</c:v>
                </c:pt>
                <c:pt idx="44616">
                  <c:v>6.2084370000000001E-6</c:v>
                </c:pt>
                <c:pt idx="44617">
                  <c:v>6.2080889999999998E-6</c:v>
                </c:pt>
                <c:pt idx="44618">
                  <c:v>6.2077459999999999E-6</c:v>
                </c:pt>
                <c:pt idx="44619">
                  <c:v>6.2073979999999996E-6</c:v>
                </c:pt>
                <c:pt idx="44620">
                  <c:v>6.207053E-6</c:v>
                </c:pt>
                <c:pt idx="44621">
                  <c:v>6.2067079999999996E-6</c:v>
                </c:pt>
                <c:pt idx="44622">
                  <c:v>6.2063649999999997E-6</c:v>
                </c:pt>
                <c:pt idx="44623">
                  <c:v>6.2060210000000003E-6</c:v>
                </c:pt>
                <c:pt idx="44624">
                  <c:v>6.2056810000000003E-6</c:v>
                </c:pt>
                <c:pt idx="44625">
                  <c:v>6.2053370000000001E-6</c:v>
                </c:pt>
                <c:pt idx="44626">
                  <c:v>6.2049959999999998E-6</c:v>
                </c:pt>
                <c:pt idx="44627">
                  <c:v>6.2046510000000002E-6</c:v>
                </c:pt>
                <c:pt idx="44628">
                  <c:v>6.2043050000000004E-6</c:v>
                </c:pt>
                <c:pt idx="44629">
                  <c:v>6.2039589999999997E-6</c:v>
                </c:pt>
                <c:pt idx="44630">
                  <c:v>6.203617E-6</c:v>
                </c:pt>
                <c:pt idx="44631">
                  <c:v>6.2032689999999997E-6</c:v>
                </c:pt>
                <c:pt idx="44632">
                  <c:v>6.2029219999999997E-6</c:v>
                </c:pt>
                <c:pt idx="44633">
                  <c:v>6.202573E-6</c:v>
                </c:pt>
                <c:pt idx="44634">
                  <c:v>6.202226E-6</c:v>
                </c:pt>
                <c:pt idx="44635">
                  <c:v>6.2018779999999997E-6</c:v>
                </c:pt>
                <c:pt idx="44636">
                  <c:v>6.2015330000000001E-6</c:v>
                </c:pt>
                <c:pt idx="44637">
                  <c:v>6.2011870000000003E-6</c:v>
                </c:pt>
                <c:pt idx="44638">
                  <c:v>6.2008440000000004E-6</c:v>
                </c:pt>
                <c:pt idx="44639">
                  <c:v>6.2005000000000002E-6</c:v>
                </c:pt>
                <c:pt idx="44640">
                  <c:v>6.2001579999999996E-6</c:v>
                </c:pt>
                <c:pt idx="44641">
                  <c:v>6.1998140000000003E-6</c:v>
                </c:pt>
                <c:pt idx="44642">
                  <c:v>6.199473E-6</c:v>
                </c:pt>
                <c:pt idx="44643">
                  <c:v>6.1991300000000001E-6</c:v>
                </c:pt>
                <c:pt idx="44644">
                  <c:v>6.19879E-6</c:v>
                </c:pt>
                <c:pt idx="44645">
                  <c:v>6.1984459999999998E-6</c:v>
                </c:pt>
                <c:pt idx="44646">
                  <c:v>6.1981040000000001E-6</c:v>
                </c:pt>
                <c:pt idx="44647">
                  <c:v>6.1977620000000004E-6</c:v>
                </c:pt>
                <c:pt idx="44648">
                  <c:v>6.1974220000000003E-6</c:v>
                </c:pt>
                <c:pt idx="44649">
                  <c:v>6.1970799999999998E-6</c:v>
                </c:pt>
                <c:pt idx="44650">
                  <c:v>6.1967399999999997E-6</c:v>
                </c:pt>
                <c:pt idx="44651">
                  <c:v>6.1963960000000004E-6</c:v>
                </c:pt>
                <c:pt idx="44652">
                  <c:v>6.1960520000000002E-6</c:v>
                </c:pt>
                <c:pt idx="44653">
                  <c:v>6.1957039999999999E-6</c:v>
                </c:pt>
                <c:pt idx="44654">
                  <c:v>6.1953569999999999E-6</c:v>
                </c:pt>
                <c:pt idx="44655">
                  <c:v>6.1950080000000002E-6</c:v>
                </c:pt>
                <c:pt idx="44656">
                  <c:v>6.1946589999999997E-6</c:v>
                </c:pt>
                <c:pt idx="44657">
                  <c:v>6.1943080000000004E-6</c:v>
                </c:pt>
                <c:pt idx="44658">
                  <c:v>6.1939600000000001E-6</c:v>
                </c:pt>
                <c:pt idx="44659">
                  <c:v>6.1936100000000001E-6</c:v>
                </c:pt>
                <c:pt idx="44660">
                  <c:v>6.1932630000000001E-6</c:v>
                </c:pt>
                <c:pt idx="44661">
                  <c:v>6.1929140000000004E-6</c:v>
                </c:pt>
                <c:pt idx="44662">
                  <c:v>6.1925709999999996E-6</c:v>
                </c:pt>
                <c:pt idx="44663">
                  <c:v>6.1922230000000002E-6</c:v>
                </c:pt>
                <c:pt idx="44664">
                  <c:v>6.1918779999999998E-6</c:v>
                </c:pt>
                <c:pt idx="44665">
                  <c:v>6.191532E-6</c:v>
                </c:pt>
                <c:pt idx="44666">
                  <c:v>6.1911839999999997E-6</c:v>
                </c:pt>
                <c:pt idx="44667">
                  <c:v>6.190835E-6</c:v>
                </c:pt>
                <c:pt idx="44668">
                  <c:v>6.1904890000000002E-6</c:v>
                </c:pt>
                <c:pt idx="44669">
                  <c:v>6.1901350000000002E-6</c:v>
                </c:pt>
                <c:pt idx="44670">
                  <c:v>6.1897820000000004E-6</c:v>
                </c:pt>
                <c:pt idx="44671">
                  <c:v>6.1894280000000003E-6</c:v>
                </c:pt>
                <c:pt idx="44672">
                  <c:v>6.1890759999999999E-6</c:v>
                </c:pt>
                <c:pt idx="44673">
                  <c:v>6.1887219999999999E-6</c:v>
                </c:pt>
                <c:pt idx="44674">
                  <c:v>6.1883709999999997E-6</c:v>
                </c:pt>
                <c:pt idx="44675">
                  <c:v>6.1880190000000002E-6</c:v>
                </c:pt>
                <c:pt idx="44676">
                  <c:v>6.1876699999999997E-6</c:v>
                </c:pt>
                <c:pt idx="44677">
                  <c:v>6.1873229999999996E-6</c:v>
                </c:pt>
                <c:pt idx="44678">
                  <c:v>6.1869799999999997E-6</c:v>
                </c:pt>
                <c:pt idx="44679">
                  <c:v>6.1866399999999996E-6</c:v>
                </c:pt>
                <c:pt idx="44680">
                  <c:v>6.186302E-6</c:v>
                </c:pt>
                <c:pt idx="44681">
                  <c:v>6.1859619999999999E-6</c:v>
                </c:pt>
                <c:pt idx="44682">
                  <c:v>6.1856240000000004E-6</c:v>
                </c:pt>
                <c:pt idx="44683">
                  <c:v>6.1852830000000001E-6</c:v>
                </c:pt>
                <c:pt idx="44684">
                  <c:v>6.1849419999999997E-6</c:v>
                </c:pt>
                <c:pt idx="44685">
                  <c:v>6.1846E-6</c:v>
                </c:pt>
                <c:pt idx="44686">
                  <c:v>6.1842589999999997E-6</c:v>
                </c:pt>
                <c:pt idx="44687">
                  <c:v>6.1839189999999997E-6</c:v>
                </c:pt>
                <c:pt idx="44688">
                  <c:v>6.1835829999999997E-6</c:v>
                </c:pt>
                <c:pt idx="44689">
                  <c:v>6.1832499999999996E-6</c:v>
                </c:pt>
                <c:pt idx="44690">
                  <c:v>6.182919E-6</c:v>
                </c:pt>
                <c:pt idx="44691">
                  <c:v>6.1825859999999999E-6</c:v>
                </c:pt>
                <c:pt idx="44692">
                  <c:v>6.1822519999999996E-6</c:v>
                </c:pt>
                <c:pt idx="44693">
                  <c:v>6.1819129999999998E-6</c:v>
                </c:pt>
                <c:pt idx="44694">
                  <c:v>6.1815710000000001E-6</c:v>
                </c:pt>
                <c:pt idx="44695">
                  <c:v>6.1812250000000003E-6</c:v>
                </c:pt>
                <c:pt idx="44696">
                  <c:v>6.180877E-6</c:v>
                </c:pt>
                <c:pt idx="44697">
                  <c:v>6.1805240000000002E-6</c:v>
                </c:pt>
                <c:pt idx="44698">
                  <c:v>6.180173E-6</c:v>
                </c:pt>
                <c:pt idx="44699">
                  <c:v>6.1798240000000003E-6</c:v>
                </c:pt>
                <c:pt idx="44700">
                  <c:v>6.1794760000000001E-6</c:v>
                </c:pt>
                <c:pt idx="44701">
                  <c:v>6.1791309999999996E-6</c:v>
                </c:pt>
                <c:pt idx="44702">
                  <c:v>6.1787900000000002E-6</c:v>
                </c:pt>
                <c:pt idx="44703">
                  <c:v>6.1784479999999996E-6</c:v>
                </c:pt>
                <c:pt idx="44704">
                  <c:v>6.1781119999999997E-6</c:v>
                </c:pt>
                <c:pt idx="44705">
                  <c:v>6.1777740000000001E-6</c:v>
                </c:pt>
                <c:pt idx="44706">
                  <c:v>6.1774350000000003E-6</c:v>
                </c:pt>
                <c:pt idx="44707">
                  <c:v>6.1770920000000003E-6</c:v>
                </c:pt>
                <c:pt idx="44708">
                  <c:v>6.176744E-6</c:v>
                </c:pt>
                <c:pt idx="44709">
                  <c:v>6.1763910000000002E-6</c:v>
                </c:pt>
                <c:pt idx="44710">
                  <c:v>6.1760349999999997E-6</c:v>
                </c:pt>
                <c:pt idx="44711">
                  <c:v>6.1756760000000002E-6</c:v>
                </c:pt>
                <c:pt idx="44712">
                  <c:v>6.1753150000000002E-6</c:v>
                </c:pt>
                <c:pt idx="44713">
                  <c:v>6.1749500000000001E-6</c:v>
                </c:pt>
                <c:pt idx="44714">
                  <c:v>6.1745870000000004E-6</c:v>
                </c:pt>
                <c:pt idx="44715">
                  <c:v>6.1742229999999997E-6</c:v>
                </c:pt>
                <c:pt idx="44716">
                  <c:v>6.1738650000000004E-6</c:v>
                </c:pt>
                <c:pt idx="44717">
                  <c:v>6.1735049999999998E-6</c:v>
                </c:pt>
                <c:pt idx="44718">
                  <c:v>6.1731530000000002E-6</c:v>
                </c:pt>
                <c:pt idx="44719">
                  <c:v>6.1728049999999999E-6</c:v>
                </c:pt>
                <c:pt idx="44720">
                  <c:v>6.172462E-6</c:v>
                </c:pt>
                <c:pt idx="44721">
                  <c:v>6.1721190000000001E-6</c:v>
                </c:pt>
                <c:pt idx="44722">
                  <c:v>6.171779E-6</c:v>
                </c:pt>
                <c:pt idx="44723">
                  <c:v>6.1714379999999997E-6</c:v>
                </c:pt>
                <c:pt idx="44724">
                  <c:v>6.1710989999999998E-6</c:v>
                </c:pt>
                <c:pt idx="44725">
                  <c:v>6.1707610000000003E-6</c:v>
                </c:pt>
                <c:pt idx="44726">
                  <c:v>6.1704290000000004E-6</c:v>
                </c:pt>
                <c:pt idx="44727">
                  <c:v>6.1700929999999996E-6</c:v>
                </c:pt>
                <c:pt idx="44728">
                  <c:v>6.169762E-6</c:v>
                </c:pt>
                <c:pt idx="44729">
                  <c:v>6.1694300000000002E-6</c:v>
                </c:pt>
                <c:pt idx="44730">
                  <c:v>6.1690989999999997E-6</c:v>
                </c:pt>
                <c:pt idx="44731">
                  <c:v>6.1687659999999996E-6</c:v>
                </c:pt>
                <c:pt idx="44732">
                  <c:v>6.1684339999999998E-6</c:v>
                </c:pt>
                <c:pt idx="44733">
                  <c:v>6.1680960000000002E-6</c:v>
                </c:pt>
                <c:pt idx="44734">
                  <c:v>6.1677570000000003E-6</c:v>
                </c:pt>
                <c:pt idx="44735">
                  <c:v>6.1674170000000003E-6</c:v>
                </c:pt>
                <c:pt idx="44736">
                  <c:v>6.1670730000000001E-6</c:v>
                </c:pt>
                <c:pt idx="44737">
                  <c:v>6.1667300000000002E-6</c:v>
                </c:pt>
                <c:pt idx="44738">
                  <c:v>6.1663910000000003E-6</c:v>
                </c:pt>
                <c:pt idx="44739">
                  <c:v>6.1660529999999999E-6</c:v>
                </c:pt>
                <c:pt idx="44740">
                  <c:v>6.1657180000000002E-6</c:v>
                </c:pt>
                <c:pt idx="44741">
                  <c:v>6.1653839999999999E-6</c:v>
                </c:pt>
                <c:pt idx="44742">
                  <c:v>6.165052E-6</c:v>
                </c:pt>
                <c:pt idx="44743">
                  <c:v>6.1647219999999998E-6</c:v>
                </c:pt>
                <c:pt idx="44744">
                  <c:v>6.1643969999999999E-6</c:v>
                </c:pt>
                <c:pt idx="44745">
                  <c:v>6.1640660000000003E-6</c:v>
                </c:pt>
                <c:pt idx="44746">
                  <c:v>6.1637349999999999E-6</c:v>
                </c:pt>
                <c:pt idx="44747">
                  <c:v>6.163396E-6</c:v>
                </c:pt>
                <c:pt idx="44748">
                  <c:v>6.1630549999999997E-6</c:v>
                </c:pt>
                <c:pt idx="44749">
                  <c:v>6.1627070000000003E-6</c:v>
                </c:pt>
                <c:pt idx="44750">
                  <c:v>6.1623560000000001E-6</c:v>
                </c:pt>
                <c:pt idx="44751">
                  <c:v>6.1619990000000002E-6</c:v>
                </c:pt>
                <c:pt idx="44752">
                  <c:v>6.1616380000000002E-6</c:v>
                </c:pt>
                <c:pt idx="44753">
                  <c:v>6.1612779999999996E-6</c:v>
                </c:pt>
                <c:pt idx="44754">
                  <c:v>6.1609190000000001E-6</c:v>
                </c:pt>
                <c:pt idx="44755">
                  <c:v>6.160565E-6</c:v>
                </c:pt>
                <c:pt idx="44756">
                  <c:v>6.1602150000000001E-6</c:v>
                </c:pt>
                <c:pt idx="44757">
                  <c:v>6.1598639999999999E-6</c:v>
                </c:pt>
                <c:pt idx="44758">
                  <c:v>6.159514E-6</c:v>
                </c:pt>
                <c:pt idx="44759">
                  <c:v>6.1591610000000002E-6</c:v>
                </c:pt>
                <c:pt idx="44760">
                  <c:v>6.1588040000000003E-6</c:v>
                </c:pt>
                <c:pt idx="44761">
                  <c:v>6.1584439999999997E-6</c:v>
                </c:pt>
                <c:pt idx="44762">
                  <c:v>6.1580810000000001E-6</c:v>
                </c:pt>
                <c:pt idx="44763">
                  <c:v>6.1577170000000002E-6</c:v>
                </c:pt>
                <c:pt idx="44764">
                  <c:v>6.1573609999999997E-6</c:v>
                </c:pt>
                <c:pt idx="44765">
                  <c:v>6.1570060000000003E-6</c:v>
                </c:pt>
                <c:pt idx="44766">
                  <c:v>6.156658E-6</c:v>
                </c:pt>
                <c:pt idx="44767">
                  <c:v>6.1563139999999998E-6</c:v>
                </c:pt>
                <c:pt idx="44768">
                  <c:v>6.1559730000000003E-6</c:v>
                </c:pt>
                <c:pt idx="44769">
                  <c:v>6.1556330000000003E-6</c:v>
                </c:pt>
                <c:pt idx="44770">
                  <c:v>6.1552949999999998E-6</c:v>
                </c:pt>
                <c:pt idx="44771">
                  <c:v>6.154956E-6</c:v>
                </c:pt>
                <c:pt idx="44772">
                  <c:v>6.1546189999999998E-6</c:v>
                </c:pt>
                <c:pt idx="44773">
                  <c:v>6.1542810000000002E-6</c:v>
                </c:pt>
                <c:pt idx="44774">
                  <c:v>6.153944E-6</c:v>
                </c:pt>
                <c:pt idx="44775">
                  <c:v>6.1535999999999998E-6</c:v>
                </c:pt>
                <c:pt idx="44776">
                  <c:v>6.1532639999999999E-6</c:v>
                </c:pt>
                <c:pt idx="44777">
                  <c:v>6.1529300000000004E-6</c:v>
                </c:pt>
                <c:pt idx="44778">
                  <c:v>6.1525970000000003E-6</c:v>
                </c:pt>
                <c:pt idx="44779">
                  <c:v>6.1522640000000002E-6</c:v>
                </c:pt>
                <c:pt idx="44780">
                  <c:v>6.1519320000000004E-6</c:v>
                </c:pt>
                <c:pt idx="44781">
                  <c:v>6.1515969999999998E-6</c:v>
                </c:pt>
                <c:pt idx="44782">
                  <c:v>6.1512630000000003E-6</c:v>
                </c:pt>
                <c:pt idx="44783">
                  <c:v>6.1509270000000004E-6</c:v>
                </c:pt>
                <c:pt idx="44784">
                  <c:v>6.1505919999999998E-6</c:v>
                </c:pt>
                <c:pt idx="44785">
                  <c:v>6.1502559999999999E-6</c:v>
                </c:pt>
                <c:pt idx="44786">
                  <c:v>6.149924E-6</c:v>
                </c:pt>
                <c:pt idx="44787">
                  <c:v>6.1495920000000002E-6</c:v>
                </c:pt>
                <c:pt idx="44788">
                  <c:v>6.1492600000000003E-6</c:v>
                </c:pt>
                <c:pt idx="44789">
                  <c:v>6.1489300000000001E-6</c:v>
                </c:pt>
                <c:pt idx="44790">
                  <c:v>6.1486029999999998E-6</c:v>
                </c:pt>
                <c:pt idx="44791">
                  <c:v>6.1482779999999999E-6</c:v>
                </c:pt>
                <c:pt idx="44792">
                  <c:v>6.1479519999999998E-6</c:v>
                </c:pt>
                <c:pt idx="44793">
                  <c:v>6.1476220000000004E-6</c:v>
                </c:pt>
                <c:pt idx="44794">
                  <c:v>6.1472890000000003E-6</c:v>
                </c:pt>
                <c:pt idx="44795">
                  <c:v>6.1469499999999997E-6</c:v>
                </c:pt>
                <c:pt idx="44796">
                  <c:v>6.1466050000000001E-6</c:v>
                </c:pt>
                <c:pt idx="44797">
                  <c:v>6.1462490000000004E-6</c:v>
                </c:pt>
                <c:pt idx="44798">
                  <c:v>6.1458910000000003E-6</c:v>
                </c:pt>
                <c:pt idx="44799">
                  <c:v>6.1455249999999999E-6</c:v>
                </c:pt>
                <c:pt idx="44800">
                  <c:v>6.1451569999999999E-6</c:v>
                </c:pt>
                <c:pt idx="44801">
                  <c:v>6.1447860000000001E-6</c:v>
                </c:pt>
                <c:pt idx="44802">
                  <c:v>6.1444190000000003E-6</c:v>
                </c:pt>
                <c:pt idx="44803">
                  <c:v>6.1440529999999999E-6</c:v>
                </c:pt>
                <c:pt idx="44804">
                  <c:v>6.1436930000000002E-6</c:v>
                </c:pt>
                <c:pt idx="44805">
                  <c:v>6.1433400000000004E-6</c:v>
                </c:pt>
                <c:pt idx="44806">
                  <c:v>6.1429960000000002E-6</c:v>
                </c:pt>
                <c:pt idx="44807">
                  <c:v>6.1426549999999999E-6</c:v>
                </c:pt>
                <c:pt idx="44808">
                  <c:v>6.1423200000000002E-6</c:v>
                </c:pt>
                <c:pt idx="44809">
                  <c:v>6.1419870000000001E-6</c:v>
                </c:pt>
                <c:pt idx="44810">
                  <c:v>6.1416569999999999E-6</c:v>
                </c:pt>
                <c:pt idx="44811">
                  <c:v>6.1413239999999998E-6</c:v>
                </c:pt>
                <c:pt idx="44812">
                  <c:v>6.1409890000000001E-6</c:v>
                </c:pt>
                <c:pt idx="44813">
                  <c:v>6.1406479999999998E-6</c:v>
                </c:pt>
                <c:pt idx="44814">
                  <c:v>6.1403049999999998E-6</c:v>
                </c:pt>
                <c:pt idx="44815">
                  <c:v>6.1399570000000004E-6</c:v>
                </c:pt>
                <c:pt idx="44816">
                  <c:v>6.139612E-6</c:v>
                </c:pt>
                <c:pt idx="44817">
                  <c:v>6.1392660000000001E-6</c:v>
                </c:pt>
                <c:pt idx="44818">
                  <c:v>6.1389209999999997E-6</c:v>
                </c:pt>
                <c:pt idx="44819">
                  <c:v>6.1385800000000003E-6</c:v>
                </c:pt>
                <c:pt idx="44820">
                  <c:v>6.1382400000000002E-6</c:v>
                </c:pt>
                <c:pt idx="44821">
                  <c:v>6.1378989999999999E-6</c:v>
                </c:pt>
                <c:pt idx="44822">
                  <c:v>6.1375600000000001E-6</c:v>
                </c:pt>
                <c:pt idx="44823">
                  <c:v>6.13722E-6</c:v>
                </c:pt>
                <c:pt idx="44824">
                  <c:v>6.1368850000000003E-6</c:v>
                </c:pt>
                <c:pt idx="44825">
                  <c:v>6.1365480000000001E-6</c:v>
                </c:pt>
                <c:pt idx="44826">
                  <c:v>6.1362139999999998E-6</c:v>
                </c:pt>
                <c:pt idx="44827">
                  <c:v>6.1358819999999999E-6</c:v>
                </c:pt>
                <c:pt idx="44828">
                  <c:v>6.1355500000000001E-6</c:v>
                </c:pt>
                <c:pt idx="44829">
                  <c:v>6.135224E-6</c:v>
                </c:pt>
                <c:pt idx="44830">
                  <c:v>6.1348990000000001E-6</c:v>
                </c:pt>
                <c:pt idx="44831">
                  <c:v>6.1345710000000004E-6</c:v>
                </c:pt>
                <c:pt idx="44832">
                  <c:v>6.1342450000000003E-6</c:v>
                </c:pt>
                <c:pt idx="44833">
                  <c:v>6.1339130000000004E-6</c:v>
                </c:pt>
                <c:pt idx="44834">
                  <c:v>6.1335790000000001E-6</c:v>
                </c:pt>
                <c:pt idx="44835">
                  <c:v>6.1332430000000001E-6</c:v>
                </c:pt>
                <c:pt idx="44836">
                  <c:v>6.1329040000000003E-6</c:v>
                </c:pt>
                <c:pt idx="44837">
                  <c:v>6.1325619999999997E-6</c:v>
                </c:pt>
                <c:pt idx="44838">
                  <c:v>6.1322189999999998E-6</c:v>
                </c:pt>
                <c:pt idx="44839">
                  <c:v>6.1318789999999997E-6</c:v>
                </c:pt>
                <c:pt idx="44840">
                  <c:v>6.131537E-6</c:v>
                </c:pt>
                <c:pt idx="44841">
                  <c:v>6.1311989999999996E-6</c:v>
                </c:pt>
                <c:pt idx="44842">
                  <c:v>6.130861E-6</c:v>
                </c:pt>
                <c:pt idx="44843">
                  <c:v>6.1305269999999997E-6</c:v>
                </c:pt>
                <c:pt idx="44844">
                  <c:v>6.1301869999999996E-6</c:v>
                </c:pt>
                <c:pt idx="44845">
                  <c:v>6.1298470000000004E-6</c:v>
                </c:pt>
                <c:pt idx="44846">
                  <c:v>6.1295009999999997E-6</c:v>
                </c:pt>
                <c:pt idx="44847">
                  <c:v>6.1291539999999997E-6</c:v>
                </c:pt>
                <c:pt idx="44848">
                  <c:v>6.1287990000000003E-6</c:v>
                </c:pt>
                <c:pt idx="44849">
                  <c:v>6.1284429999999998E-6</c:v>
                </c:pt>
                <c:pt idx="44850">
                  <c:v>6.1280859999999999E-6</c:v>
                </c:pt>
                <c:pt idx="44851">
                  <c:v>6.1277249999999998E-6</c:v>
                </c:pt>
                <c:pt idx="44852">
                  <c:v>6.1273650000000001E-6</c:v>
                </c:pt>
                <c:pt idx="44853">
                  <c:v>6.1270050000000003E-6</c:v>
                </c:pt>
                <c:pt idx="44854">
                  <c:v>6.1266480000000004E-6</c:v>
                </c:pt>
                <c:pt idx="44855">
                  <c:v>6.1262919999999999E-6</c:v>
                </c:pt>
                <c:pt idx="44856">
                  <c:v>6.125942E-6</c:v>
                </c:pt>
                <c:pt idx="44857">
                  <c:v>6.1255949999999999E-6</c:v>
                </c:pt>
                <c:pt idx="44858">
                  <c:v>6.1252509999999997E-6</c:v>
                </c:pt>
                <c:pt idx="44859">
                  <c:v>6.1249100000000003E-6</c:v>
                </c:pt>
                <c:pt idx="44860">
                  <c:v>6.1245740000000003E-6</c:v>
                </c:pt>
                <c:pt idx="44861">
                  <c:v>6.1242370000000001E-6</c:v>
                </c:pt>
                <c:pt idx="44862">
                  <c:v>6.1239010000000002E-6</c:v>
                </c:pt>
                <c:pt idx="44863">
                  <c:v>6.123564E-6</c:v>
                </c:pt>
                <c:pt idx="44864">
                  <c:v>6.1232269999999998E-6</c:v>
                </c:pt>
                <c:pt idx="44865">
                  <c:v>6.1228879999999999E-6</c:v>
                </c:pt>
                <c:pt idx="44866">
                  <c:v>6.1225490000000001E-6</c:v>
                </c:pt>
                <c:pt idx="44867">
                  <c:v>6.1222100000000003E-6</c:v>
                </c:pt>
                <c:pt idx="44868">
                  <c:v>6.1218730000000001E-6</c:v>
                </c:pt>
                <c:pt idx="44869">
                  <c:v>6.1215289999999999E-6</c:v>
                </c:pt>
                <c:pt idx="44870">
                  <c:v>6.1211900000000001E-6</c:v>
                </c:pt>
                <c:pt idx="44871">
                  <c:v>6.1208529999999999E-6</c:v>
                </c:pt>
                <c:pt idx="44872">
                  <c:v>6.1205169999999999E-6</c:v>
                </c:pt>
                <c:pt idx="44873">
                  <c:v>6.1201820000000002E-6</c:v>
                </c:pt>
                <c:pt idx="44874">
                  <c:v>6.1198490000000001E-6</c:v>
                </c:pt>
                <c:pt idx="44875">
                  <c:v>6.1195179999999997E-6</c:v>
                </c:pt>
                <c:pt idx="44876">
                  <c:v>6.1191880000000003E-6</c:v>
                </c:pt>
                <c:pt idx="44877">
                  <c:v>6.1188639999999998E-6</c:v>
                </c:pt>
                <c:pt idx="44878">
                  <c:v>6.1185430000000001E-6</c:v>
                </c:pt>
                <c:pt idx="44879">
                  <c:v>6.1182210000000001E-6</c:v>
                </c:pt>
                <c:pt idx="44880">
                  <c:v>6.1178990000000001E-6</c:v>
                </c:pt>
                <c:pt idx="44881">
                  <c:v>6.117573E-6</c:v>
                </c:pt>
                <c:pt idx="44882">
                  <c:v>6.1172420000000004E-6</c:v>
                </c:pt>
                <c:pt idx="44883">
                  <c:v>6.116908E-6</c:v>
                </c:pt>
                <c:pt idx="44884">
                  <c:v>6.1165660000000004E-6</c:v>
                </c:pt>
                <c:pt idx="44885">
                  <c:v>6.1162209999999999E-6</c:v>
                </c:pt>
                <c:pt idx="44886">
                  <c:v>6.1158720000000003E-6</c:v>
                </c:pt>
                <c:pt idx="44887">
                  <c:v>6.115524E-6</c:v>
                </c:pt>
                <c:pt idx="44888">
                  <c:v>6.1151790000000004E-6</c:v>
                </c:pt>
                <c:pt idx="44889">
                  <c:v>6.1148350000000002E-6</c:v>
                </c:pt>
                <c:pt idx="44890">
                  <c:v>6.1144960000000004E-6</c:v>
                </c:pt>
                <c:pt idx="44891">
                  <c:v>6.1141579999999999E-6</c:v>
                </c:pt>
                <c:pt idx="44892">
                  <c:v>6.1138209999999998E-6</c:v>
                </c:pt>
                <c:pt idx="44893">
                  <c:v>6.1134889999999999E-6</c:v>
                </c:pt>
                <c:pt idx="44894">
                  <c:v>6.1131559999999998E-6</c:v>
                </c:pt>
                <c:pt idx="44895">
                  <c:v>6.1128259999999996E-6</c:v>
                </c:pt>
                <c:pt idx="44896">
                  <c:v>6.1124920000000001E-6</c:v>
                </c:pt>
                <c:pt idx="44897">
                  <c:v>6.1121579999999998E-6</c:v>
                </c:pt>
                <c:pt idx="44898">
                  <c:v>6.1118209999999996E-6</c:v>
                </c:pt>
                <c:pt idx="44899">
                  <c:v>6.1114810000000004E-6</c:v>
                </c:pt>
                <c:pt idx="44900">
                  <c:v>6.1111410000000003E-6</c:v>
                </c:pt>
                <c:pt idx="44901">
                  <c:v>6.1107959999999999E-6</c:v>
                </c:pt>
                <c:pt idx="44902">
                  <c:v>6.110453E-6</c:v>
                </c:pt>
                <c:pt idx="44903">
                  <c:v>6.1101070000000001E-6</c:v>
                </c:pt>
                <c:pt idx="44904">
                  <c:v>6.1097600000000001E-6</c:v>
                </c:pt>
                <c:pt idx="44905">
                  <c:v>6.1094089999999999E-6</c:v>
                </c:pt>
                <c:pt idx="44906">
                  <c:v>6.109059E-6</c:v>
                </c:pt>
                <c:pt idx="44907">
                  <c:v>6.1087100000000003E-6</c:v>
                </c:pt>
                <c:pt idx="44908">
                  <c:v>6.108362E-6</c:v>
                </c:pt>
                <c:pt idx="44909">
                  <c:v>6.1080160000000002E-6</c:v>
                </c:pt>
                <c:pt idx="44910">
                  <c:v>6.1076699999999996E-6</c:v>
                </c:pt>
                <c:pt idx="44911">
                  <c:v>6.1073279999999999E-6</c:v>
                </c:pt>
                <c:pt idx="44912">
                  <c:v>6.1069890000000001E-6</c:v>
                </c:pt>
                <c:pt idx="44913">
                  <c:v>6.1066519999999999E-6</c:v>
                </c:pt>
                <c:pt idx="44914">
                  <c:v>6.1063189999999998E-6</c:v>
                </c:pt>
                <c:pt idx="44915">
                  <c:v>6.1059859999999997E-6</c:v>
                </c:pt>
                <c:pt idx="44916">
                  <c:v>6.1056550000000001E-6</c:v>
                </c:pt>
                <c:pt idx="44917">
                  <c:v>6.1053239999999996E-6</c:v>
                </c:pt>
                <c:pt idx="44918">
                  <c:v>6.1049940000000003E-6</c:v>
                </c:pt>
                <c:pt idx="44919">
                  <c:v>6.1046659999999997E-6</c:v>
                </c:pt>
                <c:pt idx="44920">
                  <c:v>6.1043329999999996E-6</c:v>
                </c:pt>
                <c:pt idx="44921">
                  <c:v>6.1039960000000002E-6</c:v>
                </c:pt>
                <c:pt idx="44922">
                  <c:v>6.1036549999999999E-6</c:v>
                </c:pt>
                <c:pt idx="44923">
                  <c:v>6.1033079999999999E-6</c:v>
                </c:pt>
                <c:pt idx="44924">
                  <c:v>6.1029599999999996E-6</c:v>
                </c:pt>
                <c:pt idx="44925">
                  <c:v>6.102608E-6</c:v>
                </c:pt>
                <c:pt idx="44926">
                  <c:v>6.1022559999999996E-6</c:v>
                </c:pt>
                <c:pt idx="44927">
                  <c:v>6.1019080000000002E-6</c:v>
                </c:pt>
                <c:pt idx="44928">
                  <c:v>6.1015620000000004E-6</c:v>
                </c:pt>
                <c:pt idx="44929">
                  <c:v>6.1012210000000001E-6</c:v>
                </c:pt>
                <c:pt idx="44930">
                  <c:v>6.1008860000000004E-6</c:v>
                </c:pt>
                <c:pt idx="44931">
                  <c:v>6.100552E-6</c:v>
                </c:pt>
                <c:pt idx="44932">
                  <c:v>6.1002189999999999E-6</c:v>
                </c:pt>
                <c:pt idx="44933">
                  <c:v>6.0998849999999996E-6</c:v>
                </c:pt>
                <c:pt idx="44934">
                  <c:v>6.0995459999999998E-6</c:v>
                </c:pt>
                <c:pt idx="44935">
                  <c:v>6.0992029999999999E-6</c:v>
                </c:pt>
                <c:pt idx="44936">
                  <c:v>6.0988629999999998E-6</c:v>
                </c:pt>
                <c:pt idx="44937">
                  <c:v>6.098524E-6</c:v>
                </c:pt>
                <c:pt idx="44938">
                  <c:v>6.0981890000000002E-6</c:v>
                </c:pt>
                <c:pt idx="44939">
                  <c:v>6.097859E-6</c:v>
                </c:pt>
                <c:pt idx="44940">
                  <c:v>6.0975319999999997E-6</c:v>
                </c:pt>
                <c:pt idx="44941">
                  <c:v>6.0972099999999997E-6</c:v>
                </c:pt>
                <c:pt idx="44942">
                  <c:v>6.0968889999999999E-6</c:v>
                </c:pt>
                <c:pt idx="44943">
                  <c:v>6.0965650000000003E-6</c:v>
                </c:pt>
                <c:pt idx="44944">
                  <c:v>6.0962390000000002E-6</c:v>
                </c:pt>
                <c:pt idx="44945">
                  <c:v>6.0959109999999996E-6</c:v>
                </c:pt>
                <c:pt idx="44946">
                  <c:v>6.09558E-6</c:v>
                </c:pt>
                <c:pt idx="44947">
                  <c:v>6.0952450000000003E-6</c:v>
                </c:pt>
                <c:pt idx="44948">
                  <c:v>6.0949090000000003E-6</c:v>
                </c:pt>
                <c:pt idx="44949">
                  <c:v>6.0945699999999997E-6</c:v>
                </c:pt>
                <c:pt idx="44950">
                  <c:v>6.0942290000000002E-6</c:v>
                </c:pt>
                <c:pt idx="44951">
                  <c:v>6.0938860000000003E-6</c:v>
                </c:pt>
                <c:pt idx="44952">
                  <c:v>6.0935439999999997E-6</c:v>
                </c:pt>
                <c:pt idx="44953">
                  <c:v>6.0932049999999999E-6</c:v>
                </c:pt>
                <c:pt idx="44954">
                  <c:v>6.0928649999999998E-6</c:v>
                </c:pt>
                <c:pt idx="44955">
                  <c:v>6.0925240000000004E-6</c:v>
                </c:pt>
                <c:pt idx="44956">
                  <c:v>6.0921849999999997E-6</c:v>
                </c:pt>
                <c:pt idx="44957">
                  <c:v>6.0918440000000002E-6</c:v>
                </c:pt>
                <c:pt idx="44958">
                  <c:v>6.0915050000000004E-6</c:v>
                </c:pt>
                <c:pt idx="44959">
                  <c:v>6.0911699999999998E-6</c:v>
                </c:pt>
                <c:pt idx="44960">
                  <c:v>6.0908329999999996E-6</c:v>
                </c:pt>
                <c:pt idx="44961">
                  <c:v>6.0904960000000003E-6</c:v>
                </c:pt>
                <c:pt idx="44962">
                  <c:v>6.0901609999999997E-6</c:v>
                </c:pt>
                <c:pt idx="44963">
                  <c:v>6.0898200000000003E-6</c:v>
                </c:pt>
                <c:pt idx="44964">
                  <c:v>6.0894779999999997E-6</c:v>
                </c:pt>
                <c:pt idx="44965">
                  <c:v>6.0891330000000001E-6</c:v>
                </c:pt>
                <c:pt idx="44966">
                  <c:v>6.0887860000000001E-6</c:v>
                </c:pt>
                <c:pt idx="44967">
                  <c:v>6.0884349999999999E-6</c:v>
                </c:pt>
                <c:pt idx="44968">
                  <c:v>6.0880879999999999E-6</c:v>
                </c:pt>
                <c:pt idx="44969">
                  <c:v>6.0877420000000001E-6</c:v>
                </c:pt>
                <c:pt idx="44970">
                  <c:v>6.0873960000000003E-6</c:v>
                </c:pt>
                <c:pt idx="44971">
                  <c:v>6.0870490000000002E-6</c:v>
                </c:pt>
                <c:pt idx="44972">
                  <c:v>6.086705E-6</c:v>
                </c:pt>
                <c:pt idx="44973">
                  <c:v>6.0863660000000002E-6</c:v>
                </c:pt>
                <c:pt idx="44974">
                  <c:v>6.0860270000000004E-6</c:v>
                </c:pt>
                <c:pt idx="44975">
                  <c:v>6.0856879999999997E-6</c:v>
                </c:pt>
                <c:pt idx="44976">
                  <c:v>6.0853489999999999E-6</c:v>
                </c:pt>
                <c:pt idx="44977">
                  <c:v>6.0850110000000003E-6</c:v>
                </c:pt>
                <c:pt idx="44978">
                  <c:v>6.0846689999999997E-6</c:v>
                </c:pt>
                <c:pt idx="44979">
                  <c:v>6.0843250000000004E-6</c:v>
                </c:pt>
                <c:pt idx="44980">
                  <c:v>6.0839810000000002E-6</c:v>
                </c:pt>
                <c:pt idx="44981">
                  <c:v>6.083637E-6</c:v>
                </c:pt>
                <c:pt idx="44982">
                  <c:v>6.0832950000000003E-6</c:v>
                </c:pt>
                <c:pt idx="44983">
                  <c:v>6.0829580000000001E-6</c:v>
                </c:pt>
                <c:pt idx="44984">
                  <c:v>6.0826229999999996E-6</c:v>
                </c:pt>
                <c:pt idx="44985">
                  <c:v>6.0822930000000002E-6</c:v>
                </c:pt>
                <c:pt idx="44986">
                  <c:v>6.0819659999999999E-6</c:v>
                </c:pt>
                <c:pt idx="44987">
                  <c:v>6.0816369999999999E-6</c:v>
                </c:pt>
                <c:pt idx="44988">
                  <c:v>6.0813090000000002E-6</c:v>
                </c:pt>
                <c:pt idx="44989">
                  <c:v>6.0809800000000002E-6</c:v>
                </c:pt>
                <c:pt idx="44990">
                  <c:v>6.08065E-6</c:v>
                </c:pt>
                <c:pt idx="44991">
                  <c:v>6.0803199999999997E-6</c:v>
                </c:pt>
                <c:pt idx="44992">
                  <c:v>6.0799939999999996E-6</c:v>
                </c:pt>
                <c:pt idx="44993">
                  <c:v>6.0796640000000003E-6</c:v>
                </c:pt>
                <c:pt idx="44994">
                  <c:v>6.0793380000000002E-6</c:v>
                </c:pt>
                <c:pt idx="44995">
                  <c:v>6.0790099999999996E-6</c:v>
                </c:pt>
                <c:pt idx="44996">
                  <c:v>6.0786809999999996E-6</c:v>
                </c:pt>
                <c:pt idx="44997">
                  <c:v>6.0783510000000002E-6</c:v>
                </c:pt>
                <c:pt idx="44998">
                  <c:v>6.078021E-6</c:v>
                </c:pt>
                <c:pt idx="44999">
                  <c:v>6.0776869999999997E-6</c:v>
                </c:pt>
                <c:pt idx="45000">
                  <c:v>6.0773490000000001E-6</c:v>
                </c:pt>
                <c:pt idx="45001">
                  <c:v>6.0770119999999999E-6</c:v>
                </c:pt>
                <c:pt idx="45002">
                  <c:v>6.0766749999999997E-6</c:v>
                </c:pt>
                <c:pt idx="45003">
                  <c:v>6.07634E-6</c:v>
                </c:pt>
                <c:pt idx="45004">
                  <c:v>6.0760059999999997E-6</c:v>
                </c:pt>
                <c:pt idx="45005">
                  <c:v>6.0756720000000002E-6</c:v>
                </c:pt>
                <c:pt idx="45006">
                  <c:v>6.0753360000000002E-6</c:v>
                </c:pt>
                <c:pt idx="45007">
                  <c:v>6.074999E-6</c:v>
                </c:pt>
                <c:pt idx="45008">
                  <c:v>6.0746579999999997E-6</c:v>
                </c:pt>
                <c:pt idx="45009">
                  <c:v>6.074316E-6</c:v>
                </c:pt>
                <c:pt idx="45010">
                  <c:v>6.073976E-6</c:v>
                </c:pt>
                <c:pt idx="45011">
                  <c:v>6.0736300000000002E-6</c:v>
                </c:pt>
                <c:pt idx="45012">
                  <c:v>6.0732809999999996E-6</c:v>
                </c:pt>
                <c:pt idx="45013">
                  <c:v>6.0729370000000003E-6</c:v>
                </c:pt>
                <c:pt idx="45014">
                  <c:v>6.072589E-6</c:v>
                </c:pt>
                <c:pt idx="45015">
                  <c:v>6.0722439999999996E-6</c:v>
                </c:pt>
                <c:pt idx="45016">
                  <c:v>6.071899E-6</c:v>
                </c:pt>
                <c:pt idx="45017">
                  <c:v>6.0715530000000002E-6</c:v>
                </c:pt>
                <c:pt idx="45018">
                  <c:v>6.0712060000000002E-6</c:v>
                </c:pt>
                <c:pt idx="45019">
                  <c:v>6.070862E-6</c:v>
                </c:pt>
                <c:pt idx="45020">
                  <c:v>6.070519E-6</c:v>
                </c:pt>
                <c:pt idx="45021">
                  <c:v>6.0701779999999997E-6</c:v>
                </c:pt>
                <c:pt idx="45022">
                  <c:v>6.0698419999999998E-6</c:v>
                </c:pt>
                <c:pt idx="45023">
                  <c:v>6.0695099999999999E-6</c:v>
                </c:pt>
                <c:pt idx="45024">
                  <c:v>6.0691780000000001E-6</c:v>
                </c:pt>
                <c:pt idx="45025">
                  <c:v>6.0688509999999997E-6</c:v>
                </c:pt>
                <c:pt idx="45026">
                  <c:v>6.0685280000000004E-6</c:v>
                </c:pt>
                <c:pt idx="45027">
                  <c:v>6.0682050000000001E-6</c:v>
                </c:pt>
                <c:pt idx="45028">
                  <c:v>6.0678819999999999E-6</c:v>
                </c:pt>
                <c:pt idx="45029">
                  <c:v>6.0675519999999997E-6</c:v>
                </c:pt>
                <c:pt idx="45030">
                  <c:v>6.0672129999999998E-6</c:v>
                </c:pt>
                <c:pt idx="45031">
                  <c:v>6.0668720000000004E-6</c:v>
                </c:pt>
                <c:pt idx="45032">
                  <c:v>6.0665250000000003E-6</c:v>
                </c:pt>
                <c:pt idx="45033">
                  <c:v>6.0661799999999999E-6</c:v>
                </c:pt>
                <c:pt idx="45034">
                  <c:v>6.0658389999999996E-6</c:v>
                </c:pt>
                <c:pt idx="45035">
                  <c:v>6.0655060000000004E-6</c:v>
                </c:pt>
                <c:pt idx="45036">
                  <c:v>6.0651779999999998E-6</c:v>
                </c:pt>
                <c:pt idx="45037">
                  <c:v>6.0648580000000003E-6</c:v>
                </c:pt>
                <c:pt idx="45038">
                  <c:v>6.0645409999999998E-6</c:v>
                </c:pt>
                <c:pt idx="45039">
                  <c:v>6.0642289999999996E-6</c:v>
                </c:pt>
                <c:pt idx="45040">
                  <c:v>6.0639160000000001E-6</c:v>
                </c:pt>
                <c:pt idx="45041">
                  <c:v>6.0636010000000001E-6</c:v>
                </c:pt>
                <c:pt idx="45042">
                  <c:v>6.0632849999999998E-6</c:v>
                </c:pt>
                <c:pt idx="45043">
                  <c:v>6.0629659999999997E-6</c:v>
                </c:pt>
                <c:pt idx="45044">
                  <c:v>6.0626430000000003E-6</c:v>
                </c:pt>
                <c:pt idx="45045">
                  <c:v>6.0623170000000002E-6</c:v>
                </c:pt>
                <c:pt idx="45046">
                  <c:v>6.0619880000000002E-6</c:v>
                </c:pt>
                <c:pt idx="45047">
                  <c:v>6.0616560000000004E-6</c:v>
                </c:pt>
                <c:pt idx="45048">
                  <c:v>6.0613239999999997E-6</c:v>
                </c:pt>
                <c:pt idx="45049">
                  <c:v>6.0609870000000004E-6</c:v>
                </c:pt>
                <c:pt idx="45050">
                  <c:v>6.060653E-6</c:v>
                </c:pt>
                <c:pt idx="45051">
                  <c:v>6.0603149999999996E-6</c:v>
                </c:pt>
                <c:pt idx="45052">
                  <c:v>6.0599789999999996E-6</c:v>
                </c:pt>
                <c:pt idx="45053">
                  <c:v>6.0596399999999998E-6</c:v>
                </c:pt>
                <c:pt idx="45054">
                  <c:v>6.0592980000000001E-6</c:v>
                </c:pt>
                <c:pt idx="45055">
                  <c:v>6.058958E-6</c:v>
                </c:pt>
                <c:pt idx="45056">
                  <c:v>6.058618E-6</c:v>
                </c:pt>
                <c:pt idx="45057">
                  <c:v>6.058282E-6</c:v>
                </c:pt>
                <c:pt idx="45058">
                  <c:v>6.0579419999999999E-6</c:v>
                </c:pt>
                <c:pt idx="45059">
                  <c:v>6.0576040000000004E-6</c:v>
                </c:pt>
                <c:pt idx="45060">
                  <c:v>6.057263E-6</c:v>
                </c:pt>
                <c:pt idx="45061">
                  <c:v>6.0569149999999998E-6</c:v>
                </c:pt>
                <c:pt idx="45062">
                  <c:v>6.0565639999999996E-6</c:v>
                </c:pt>
                <c:pt idx="45063">
                  <c:v>6.0562100000000004E-6</c:v>
                </c:pt>
                <c:pt idx="45064">
                  <c:v>6.0558499999999998E-6</c:v>
                </c:pt>
                <c:pt idx="45065">
                  <c:v>6.0554919999999997E-6</c:v>
                </c:pt>
                <c:pt idx="45066">
                  <c:v>6.0551370000000002E-6</c:v>
                </c:pt>
                <c:pt idx="45067">
                  <c:v>6.0547870000000003E-6</c:v>
                </c:pt>
                <c:pt idx="45068">
                  <c:v>6.0544500000000001E-6</c:v>
                </c:pt>
                <c:pt idx="45069">
                  <c:v>6.0541159999999998E-6</c:v>
                </c:pt>
                <c:pt idx="45070">
                  <c:v>6.0537890000000003E-6</c:v>
                </c:pt>
                <c:pt idx="45071">
                  <c:v>6.0534719999999998E-6</c:v>
                </c:pt>
                <c:pt idx="45072">
                  <c:v>6.0531590000000003E-6</c:v>
                </c:pt>
                <c:pt idx="45073">
                  <c:v>6.052843E-6</c:v>
                </c:pt>
                <c:pt idx="45074">
                  <c:v>6.0525250000000001E-6</c:v>
                </c:pt>
                <c:pt idx="45075">
                  <c:v>6.052206E-6</c:v>
                </c:pt>
                <c:pt idx="45076">
                  <c:v>6.0518810000000001E-6</c:v>
                </c:pt>
                <c:pt idx="45077">
                  <c:v>6.0515569999999997E-6</c:v>
                </c:pt>
                <c:pt idx="45078">
                  <c:v>6.0512239999999996E-6</c:v>
                </c:pt>
                <c:pt idx="45079">
                  <c:v>6.0508910000000003E-6</c:v>
                </c:pt>
                <c:pt idx="45080">
                  <c:v>6.050557E-6</c:v>
                </c:pt>
                <c:pt idx="45081">
                  <c:v>6.0502260000000004E-6</c:v>
                </c:pt>
                <c:pt idx="45082">
                  <c:v>6.0498960000000002E-6</c:v>
                </c:pt>
                <c:pt idx="45083">
                  <c:v>6.0495649999999997E-6</c:v>
                </c:pt>
                <c:pt idx="45084">
                  <c:v>6.0492420000000003E-6</c:v>
                </c:pt>
                <c:pt idx="45085">
                  <c:v>6.048922E-6</c:v>
                </c:pt>
                <c:pt idx="45086">
                  <c:v>6.0486040000000001E-6</c:v>
                </c:pt>
                <c:pt idx="45087">
                  <c:v>6.0482900000000003E-6</c:v>
                </c:pt>
                <c:pt idx="45088">
                  <c:v>6.0479719999999996E-6</c:v>
                </c:pt>
                <c:pt idx="45089">
                  <c:v>6.0476539999999997E-6</c:v>
                </c:pt>
                <c:pt idx="45090">
                  <c:v>6.0473359999999998E-6</c:v>
                </c:pt>
                <c:pt idx="45091">
                  <c:v>6.0470120000000002E-6</c:v>
                </c:pt>
                <c:pt idx="45092">
                  <c:v>6.0466879999999997E-6</c:v>
                </c:pt>
                <c:pt idx="45093">
                  <c:v>6.04636E-6</c:v>
                </c:pt>
                <c:pt idx="45094">
                  <c:v>6.0460259999999997E-6</c:v>
                </c:pt>
                <c:pt idx="45095">
                  <c:v>6.0456909999999999E-6</c:v>
                </c:pt>
                <c:pt idx="45096">
                  <c:v>6.0453509999999999E-6</c:v>
                </c:pt>
                <c:pt idx="45097">
                  <c:v>6.0450160000000002E-6</c:v>
                </c:pt>
                <c:pt idx="45098">
                  <c:v>6.0446739999999996E-6</c:v>
                </c:pt>
                <c:pt idx="45099">
                  <c:v>6.0443309999999997E-6</c:v>
                </c:pt>
                <c:pt idx="45100">
                  <c:v>6.043989E-6</c:v>
                </c:pt>
                <c:pt idx="45101">
                  <c:v>6.0436440000000004E-6</c:v>
                </c:pt>
                <c:pt idx="45102">
                  <c:v>6.0433000000000002E-6</c:v>
                </c:pt>
                <c:pt idx="45103">
                  <c:v>6.0429549999999998E-6</c:v>
                </c:pt>
                <c:pt idx="45104">
                  <c:v>6.0426079999999998E-6</c:v>
                </c:pt>
                <c:pt idx="45105">
                  <c:v>6.0422600000000003E-6</c:v>
                </c:pt>
                <c:pt idx="45106">
                  <c:v>6.0419149999999999E-6</c:v>
                </c:pt>
                <c:pt idx="45107">
                  <c:v>6.0415690000000001E-6</c:v>
                </c:pt>
                <c:pt idx="45108">
                  <c:v>6.0412239999999997E-6</c:v>
                </c:pt>
                <c:pt idx="45109">
                  <c:v>6.0408800000000003E-6</c:v>
                </c:pt>
                <c:pt idx="45110">
                  <c:v>6.0405409999999997E-6</c:v>
                </c:pt>
                <c:pt idx="45111">
                  <c:v>6.040199E-6</c:v>
                </c:pt>
                <c:pt idx="45112">
                  <c:v>6.0398589999999999E-6</c:v>
                </c:pt>
                <c:pt idx="45113">
                  <c:v>6.0395189999999998E-6</c:v>
                </c:pt>
                <c:pt idx="45114">
                  <c:v>6.0391829999999999E-6</c:v>
                </c:pt>
                <c:pt idx="45115">
                  <c:v>6.0388420000000004E-6</c:v>
                </c:pt>
                <c:pt idx="45116">
                  <c:v>6.0385050000000002E-6</c:v>
                </c:pt>
                <c:pt idx="45117">
                  <c:v>6.0381669999999998E-6</c:v>
                </c:pt>
                <c:pt idx="45118">
                  <c:v>6.0378320000000001E-6</c:v>
                </c:pt>
                <c:pt idx="45119">
                  <c:v>6.0374949999999999E-6</c:v>
                </c:pt>
                <c:pt idx="45120">
                  <c:v>6.0371640000000003E-6</c:v>
                </c:pt>
                <c:pt idx="45121">
                  <c:v>6.0368329999999998E-6</c:v>
                </c:pt>
                <c:pt idx="45122">
                  <c:v>6.0365090000000002E-6</c:v>
                </c:pt>
                <c:pt idx="45123">
                  <c:v>6.0361929999999999E-6</c:v>
                </c:pt>
                <c:pt idx="45124">
                  <c:v>6.0358760000000003E-6</c:v>
                </c:pt>
                <c:pt idx="45125">
                  <c:v>6.0355640000000001E-6</c:v>
                </c:pt>
                <c:pt idx="45126">
                  <c:v>6.0352549999999999E-6</c:v>
                </c:pt>
                <c:pt idx="45127">
                  <c:v>6.0349429999999997E-6</c:v>
                </c:pt>
                <c:pt idx="45128">
                  <c:v>6.0346300000000002E-6</c:v>
                </c:pt>
                <c:pt idx="45129">
                  <c:v>6.0343139999999999E-6</c:v>
                </c:pt>
                <c:pt idx="45130">
                  <c:v>6.0339940000000004E-6</c:v>
                </c:pt>
                <c:pt idx="45131">
                  <c:v>6.0336729999999998E-6</c:v>
                </c:pt>
                <c:pt idx="45132">
                  <c:v>6.0333499999999996E-6</c:v>
                </c:pt>
                <c:pt idx="45133">
                  <c:v>6.0330249999999997E-6</c:v>
                </c:pt>
                <c:pt idx="45134">
                  <c:v>6.0326989999999996E-6</c:v>
                </c:pt>
                <c:pt idx="45135">
                  <c:v>6.0323779999999999E-6</c:v>
                </c:pt>
                <c:pt idx="45136">
                  <c:v>6.0320549999999996E-6</c:v>
                </c:pt>
                <c:pt idx="45137">
                  <c:v>6.0317320000000002E-6</c:v>
                </c:pt>
                <c:pt idx="45138">
                  <c:v>6.0314109999999996E-6</c:v>
                </c:pt>
                <c:pt idx="45139">
                  <c:v>6.0310850000000004E-6</c:v>
                </c:pt>
                <c:pt idx="45140">
                  <c:v>6.0307569999999998E-6</c:v>
                </c:pt>
                <c:pt idx="45141">
                  <c:v>6.0304309999999997E-6</c:v>
                </c:pt>
                <c:pt idx="45142">
                  <c:v>6.0300970000000002E-6</c:v>
                </c:pt>
                <c:pt idx="45143">
                  <c:v>6.0297640000000001E-6</c:v>
                </c:pt>
                <c:pt idx="45144">
                  <c:v>6.0294360000000004E-6</c:v>
                </c:pt>
                <c:pt idx="45145">
                  <c:v>6.0290990000000002E-6</c:v>
                </c:pt>
                <c:pt idx="45146">
                  <c:v>6.0287660000000001E-6</c:v>
                </c:pt>
                <c:pt idx="45147">
                  <c:v>6.028433E-6</c:v>
                </c:pt>
                <c:pt idx="45148">
                  <c:v>6.028093E-6</c:v>
                </c:pt>
                <c:pt idx="45149">
                  <c:v>6.0277519999999996E-6</c:v>
                </c:pt>
                <c:pt idx="45150">
                  <c:v>6.0274150000000003E-6</c:v>
                </c:pt>
                <c:pt idx="45151">
                  <c:v>6.0270680000000002E-6</c:v>
                </c:pt>
                <c:pt idx="45152">
                  <c:v>6.0267210000000002E-6</c:v>
                </c:pt>
                <c:pt idx="45153">
                  <c:v>6.0263759999999998E-6</c:v>
                </c:pt>
                <c:pt idx="45154">
                  <c:v>6.0260280000000003E-6</c:v>
                </c:pt>
                <c:pt idx="45155">
                  <c:v>6.0256789999999998E-6</c:v>
                </c:pt>
                <c:pt idx="45156">
                  <c:v>6.0253359999999999E-6</c:v>
                </c:pt>
                <c:pt idx="45157">
                  <c:v>6.0249889999999998E-6</c:v>
                </c:pt>
                <c:pt idx="45158">
                  <c:v>6.0246419999999998E-6</c:v>
                </c:pt>
                <c:pt idx="45159">
                  <c:v>6.0243029999999999E-6</c:v>
                </c:pt>
                <c:pt idx="45160">
                  <c:v>6.0239629999999999E-6</c:v>
                </c:pt>
                <c:pt idx="45161">
                  <c:v>6.0236220000000004E-6</c:v>
                </c:pt>
                <c:pt idx="45162">
                  <c:v>6.0232859999999996E-6</c:v>
                </c:pt>
                <c:pt idx="45163">
                  <c:v>6.0229490000000003E-6</c:v>
                </c:pt>
                <c:pt idx="45164">
                  <c:v>6.0226139999999997E-6</c:v>
                </c:pt>
                <c:pt idx="45165">
                  <c:v>6.0222770000000003E-6</c:v>
                </c:pt>
                <c:pt idx="45166">
                  <c:v>6.0219440000000003E-6</c:v>
                </c:pt>
                <c:pt idx="45167">
                  <c:v>6.0216129999999998E-6</c:v>
                </c:pt>
                <c:pt idx="45168">
                  <c:v>6.0212839999999998E-6</c:v>
                </c:pt>
                <c:pt idx="45169">
                  <c:v>6.0209549999999999E-6</c:v>
                </c:pt>
                <c:pt idx="45170">
                  <c:v>6.0206329999999999E-6</c:v>
                </c:pt>
                <c:pt idx="45171">
                  <c:v>6.0203120000000001E-6</c:v>
                </c:pt>
                <c:pt idx="45172">
                  <c:v>6.0199910000000003E-6</c:v>
                </c:pt>
                <c:pt idx="45173">
                  <c:v>6.0196760000000003E-6</c:v>
                </c:pt>
                <c:pt idx="45174">
                  <c:v>6.0193610000000003E-6</c:v>
                </c:pt>
                <c:pt idx="45175">
                  <c:v>6.0190439999999998E-6</c:v>
                </c:pt>
                <c:pt idx="45176">
                  <c:v>6.0187289999999998E-6</c:v>
                </c:pt>
                <c:pt idx="45177">
                  <c:v>6.0184120000000002E-6</c:v>
                </c:pt>
                <c:pt idx="45178">
                  <c:v>6.0180900000000002E-6</c:v>
                </c:pt>
                <c:pt idx="45179">
                  <c:v>6.0177720000000003E-6</c:v>
                </c:pt>
                <c:pt idx="45180">
                  <c:v>6.0174530000000002E-6</c:v>
                </c:pt>
                <c:pt idx="45181">
                  <c:v>6.0171240000000002E-6</c:v>
                </c:pt>
                <c:pt idx="45182">
                  <c:v>6.0168029999999996E-6</c:v>
                </c:pt>
                <c:pt idx="45183">
                  <c:v>6.0164779999999997E-6</c:v>
                </c:pt>
                <c:pt idx="45184">
                  <c:v>6.0161459999999999E-6</c:v>
                </c:pt>
                <c:pt idx="45185">
                  <c:v>6.0158229999999996E-6</c:v>
                </c:pt>
                <c:pt idx="45186">
                  <c:v>6.0155040000000004E-6</c:v>
                </c:pt>
                <c:pt idx="45187">
                  <c:v>6.01517E-6</c:v>
                </c:pt>
                <c:pt idx="45188">
                  <c:v>6.0148439999999999E-6</c:v>
                </c:pt>
                <c:pt idx="45189">
                  <c:v>6.0145190000000001E-6</c:v>
                </c:pt>
                <c:pt idx="45190">
                  <c:v>6.0141760000000001E-6</c:v>
                </c:pt>
                <c:pt idx="45191">
                  <c:v>6.0138419999999998E-6</c:v>
                </c:pt>
                <c:pt idx="45192">
                  <c:v>6.0135110000000002E-6</c:v>
                </c:pt>
                <c:pt idx="45193">
                  <c:v>6.0131659999999998E-6</c:v>
                </c:pt>
                <c:pt idx="45194">
                  <c:v>6.0128240000000001E-6</c:v>
                </c:pt>
                <c:pt idx="45195">
                  <c:v>6.0124890000000004E-6</c:v>
                </c:pt>
                <c:pt idx="45196">
                  <c:v>6.0121420000000003E-6</c:v>
                </c:pt>
                <c:pt idx="45197">
                  <c:v>6.011801E-6</c:v>
                </c:pt>
                <c:pt idx="45198">
                  <c:v>6.0114690000000002E-6</c:v>
                </c:pt>
                <c:pt idx="45199">
                  <c:v>6.0111269999999996E-6</c:v>
                </c:pt>
                <c:pt idx="45200">
                  <c:v>6.0107940000000004E-6</c:v>
                </c:pt>
                <c:pt idx="45201">
                  <c:v>6.0104680000000003E-6</c:v>
                </c:pt>
                <c:pt idx="45202">
                  <c:v>6.0101390000000003E-6</c:v>
                </c:pt>
                <c:pt idx="45203">
                  <c:v>6.0098100000000003E-6</c:v>
                </c:pt>
                <c:pt idx="45204">
                  <c:v>6.0094910000000002E-6</c:v>
                </c:pt>
                <c:pt idx="45205">
                  <c:v>6.0091629999999996E-6</c:v>
                </c:pt>
                <c:pt idx="45206">
                  <c:v>6.0088339999999996E-6</c:v>
                </c:pt>
                <c:pt idx="45207">
                  <c:v>6.0085110000000002E-6</c:v>
                </c:pt>
                <c:pt idx="45208">
                  <c:v>6.0081799999999998E-6</c:v>
                </c:pt>
                <c:pt idx="45209">
                  <c:v>6.0078469999999997E-6</c:v>
                </c:pt>
                <c:pt idx="45210">
                  <c:v>6.0075219999999998E-6</c:v>
                </c:pt>
                <c:pt idx="45211">
                  <c:v>6.0071910000000002E-6</c:v>
                </c:pt>
                <c:pt idx="45212">
                  <c:v>6.0068569999999999E-6</c:v>
                </c:pt>
                <c:pt idx="45213">
                  <c:v>6.0065269999999997E-6</c:v>
                </c:pt>
                <c:pt idx="45214">
                  <c:v>6.006199E-6</c:v>
                </c:pt>
                <c:pt idx="45215">
                  <c:v>6.0058680000000003E-6</c:v>
                </c:pt>
                <c:pt idx="45216">
                  <c:v>6.0055390000000004E-6</c:v>
                </c:pt>
                <c:pt idx="45217">
                  <c:v>6.005212E-6</c:v>
                </c:pt>
                <c:pt idx="45218">
                  <c:v>6.0048880000000004E-6</c:v>
                </c:pt>
                <c:pt idx="45219">
                  <c:v>6.0045650000000002E-6</c:v>
                </c:pt>
                <c:pt idx="45220">
                  <c:v>6.0042500000000002E-6</c:v>
                </c:pt>
                <c:pt idx="45221">
                  <c:v>6.0039360000000004E-6</c:v>
                </c:pt>
                <c:pt idx="45222">
                  <c:v>6.0036219999999998E-6</c:v>
                </c:pt>
                <c:pt idx="45223">
                  <c:v>6.003315E-6</c:v>
                </c:pt>
                <c:pt idx="45224">
                  <c:v>6.0030080000000002E-6</c:v>
                </c:pt>
                <c:pt idx="45225">
                  <c:v>6.002696E-6</c:v>
                </c:pt>
                <c:pt idx="45226">
                  <c:v>6.0023899999999996E-6</c:v>
                </c:pt>
                <c:pt idx="45227">
                  <c:v>6.0020759999999999E-6</c:v>
                </c:pt>
                <c:pt idx="45228">
                  <c:v>6.0017599999999996E-6</c:v>
                </c:pt>
                <c:pt idx="45229">
                  <c:v>6.0014440000000002E-6</c:v>
                </c:pt>
                <c:pt idx="45230">
                  <c:v>6.0011250000000001E-6</c:v>
                </c:pt>
                <c:pt idx="45231">
                  <c:v>6.0008019999999998E-6</c:v>
                </c:pt>
                <c:pt idx="45232">
                  <c:v>6.0004810000000001E-6</c:v>
                </c:pt>
                <c:pt idx="45233">
                  <c:v>6.0001590000000001E-6</c:v>
                </c:pt>
                <c:pt idx="45234">
                  <c:v>5.99984E-6</c:v>
                </c:pt>
                <c:pt idx="45235">
                  <c:v>5.9995169999999997E-6</c:v>
                </c:pt>
                <c:pt idx="45236">
                  <c:v>5.9991930000000001E-6</c:v>
                </c:pt>
                <c:pt idx="45237">
                  <c:v>5.9988729999999997E-6</c:v>
                </c:pt>
                <c:pt idx="45238">
                  <c:v>5.998545E-6</c:v>
                </c:pt>
                <c:pt idx="45239">
                  <c:v>5.998216E-6</c:v>
                </c:pt>
                <c:pt idx="45240">
                  <c:v>5.9978910000000002E-6</c:v>
                </c:pt>
                <c:pt idx="45241">
                  <c:v>5.9975529999999997E-6</c:v>
                </c:pt>
                <c:pt idx="45242">
                  <c:v>5.9972129999999997E-6</c:v>
                </c:pt>
                <c:pt idx="45243">
                  <c:v>5.9968799999999996E-6</c:v>
                </c:pt>
                <c:pt idx="45244">
                  <c:v>5.996535E-6</c:v>
                </c:pt>
                <c:pt idx="45245">
                  <c:v>5.9961909999999998E-6</c:v>
                </c:pt>
                <c:pt idx="45246">
                  <c:v>5.995859E-6</c:v>
                </c:pt>
                <c:pt idx="45247">
                  <c:v>5.9955200000000002E-6</c:v>
                </c:pt>
                <c:pt idx="45248">
                  <c:v>5.995176E-6</c:v>
                </c:pt>
                <c:pt idx="45249">
                  <c:v>5.9948520000000003E-6</c:v>
                </c:pt>
                <c:pt idx="45250">
                  <c:v>5.9945209999999999E-6</c:v>
                </c:pt>
                <c:pt idx="45251">
                  <c:v>5.9941849999999999E-6</c:v>
                </c:pt>
                <c:pt idx="45252">
                  <c:v>5.9938710000000002E-6</c:v>
                </c:pt>
                <c:pt idx="45253">
                  <c:v>5.9935490000000002E-6</c:v>
                </c:pt>
                <c:pt idx="45254">
                  <c:v>5.9932240000000003E-6</c:v>
                </c:pt>
                <c:pt idx="45255">
                  <c:v>5.9929230000000003E-6</c:v>
                </c:pt>
                <c:pt idx="45256">
                  <c:v>5.9926099999999999E-6</c:v>
                </c:pt>
                <c:pt idx="45257">
                  <c:v>5.9922869999999996E-6</c:v>
                </c:pt>
                <c:pt idx="45258">
                  <c:v>5.9919850000000002E-6</c:v>
                </c:pt>
                <c:pt idx="45259">
                  <c:v>5.9916730000000001E-6</c:v>
                </c:pt>
                <c:pt idx="45260">
                  <c:v>5.9913480000000002E-6</c:v>
                </c:pt>
                <c:pt idx="45261">
                  <c:v>5.99105E-6</c:v>
                </c:pt>
                <c:pt idx="45262">
                  <c:v>5.9907439999999996E-6</c:v>
                </c:pt>
                <c:pt idx="45263">
                  <c:v>5.9904250000000003E-6</c:v>
                </c:pt>
                <c:pt idx="45264">
                  <c:v>5.9901289999999998E-6</c:v>
                </c:pt>
                <c:pt idx="45265">
                  <c:v>5.9898279999999997E-6</c:v>
                </c:pt>
                <c:pt idx="45266">
                  <c:v>5.9895120000000003E-6</c:v>
                </c:pt>
                <c:pt idx="45267">
                  <c:v>5.9892129999999999E-6</c:v>
                </c:pt>
                <c:pt idx="45268">
                  <c:v>5.988902E-6</c:v>
                </c:pt>
                <c:pt idx="45269">
                  <c:v>5.988573E-6</c:v>
                </c:pt>
                <c:pt idx="45270">
                  <c:v>5.9882499999999998E-6</c:v>
                </c:pt>
                <c:pt idx="45271">
                  <c:v>5.9879199999999996E-6</c:v>
                </c:pt>
                <c:pt idx="45272">
                  <c:v>5.9875690000000003E-6</c:v>
                </c:pt>
                <c:pt idx="45273">
                  <c:v>5.9872260000000003E-6</c:v>
                </c:pt>
                <c:pt idx="45274">
                  <c:v>5.9868869999999997E-6</c:v>
                </c:pt>
                <c:pt idx="45275">
                  <c:v>5.9865320000000002E-6</c:v>
                </c:pt>
                <c:pt idx="45276">
                  <c:v>5.9861960000000003E-6</c:v>
                </c:pt>
                <c:pt idx="45277">
                  <c:v>5.9858649999999998E-6</c:v>
                </c:pt>
                <c:pt idx="45278">
                  <c:v>5.9855289999999999E-6</c:v>
                </c:pt>
                <c:pt idx="45279">
                  <c:v>5.9852169999999997E-6</c:v>
                </c:pt>
                <c:pt idx="45280">
                  <c:v>5.9849049999999996E-6</c:v>
                </c:pt>
                <c:pt idx="45281">
                  <c:v>5.9845879999999999E-6</c:v>
                </c:pt>
                <c:pt idx="45282">
                  <c:v>5.9842869999999999E-6</c:v>
                </c:pt>
                <c:pt idx="45283">
                  <c:v>5.9839870000000001E-6</c:v>
                </c:pt>
                <c:pt idx="45284">
                  <c:v>5.9836760000000002E-6</c:v>
                </c:pt>
                <c:pt idx="45285">
                  <c:v>5.983385E-6</c:v>
                </c:pt>
                <c:pt idx="45286">
                  <c:v>5.9830860000000004E-6</c:v>
                </c:pt>
                <c:pt idx="45287">
                  <c:v>5.982773E-6</c:v>
                </c:pt>
                <c:pt idx="45288">
                  <c:v>5.982472E-6</c:v>
                </c:pt>
                <c:pt idx="45289">
                  <c:v>5.9821599999999998E-6</c:v>
                </c:pt>
                <c:pt idx="45290">
                  <c:v>5.9818330000000003E-6</c:v>
                </c:pt>
                <c:pt idx="45291">
                  <c:v>5.9815100000000001E-6</c:v>
                </c:pt>
                <c:pt idx="45292">
                  <c:v>5.9811719999999997E-6</c:v>
                </c:pt>
                <c:pt idx="45293">
                  <c:v>5.980823E-6</c:v>
                </c:pt>
                <c:pt idx="45294">
                  <c:v>5.9804810000000003E-6</c:v>
                </c:pt>
                <c:pt idx="45295">
                  <c:v>5.9801349999999996E-6</c:v>
                </c:pt>
                <c:pt idx="45296">
                  <c:v>5.9797749999999999E-6</c:v>
                </c:pt>
                <c:pt idx="45297">
                  <c:v>5.9794279999999998E-6</c:v>
                </c:pt>
                <c:pt idx="45298">
                  <c:v>5.9790809999999998E-6</c:v>
                </c:pt>
                <c:pt idx="45299">
                  <c:v>5.9787220000000002E-6</c:v>
                </c:pt>
                <c:pt idx="45300">
                  <c:v>5.9783750000000002E-6</c:v>
                </c:pt>
                <c:pt idx="45301">
                  <c:v>5.9780420000000001E-6</c:v>
                </c:pt>
                <c:pt idx="45302">
                  <c:v>5.9776979999999999E-6</c:v>
                </c:pt>
                <c:pt idx="45303">
                  <c:v>5.9773719999999998E-6</c:v>
                </c:pt>
                <c:pt idx="45304">
                  <c:v>5.9770539999999999E-6</c:v>
                </c:pt>
                <c:pt idx="45305">
                  <c:v>5.9767230000000003E-6</c:v>
                </c:pt>
                <c:pt idx="45306">
                  <c:v>5.9764120000000004E-6</c:v>
                </c:pt>
                <c:pt idx="45307">
                  <c:v>5.9761100000000001E-6</c:v>
                </c:pt>
                <c:pt idx="45308">
                  <c:v>5.975784E-6</c:v>
                </c:pt>
                <c:pt idx="45309">
                  <c:v>5.9754770000000002E-6</c:v>
                </c:pt>
                <c:pt idx="45310">
                  <c:v>5.9751760000000002E-6</c:v>
                </c:pt>
                <c:pt idx="45311">
                  <c:v>5.9748510000000003E-6</c:v>
                </c:pt>
                <c:pt idx="45312">
                  <c:v>5.9745479999999998E-6</c:v>
                </c:pt>
                <c:pt idx="45313">
                  <c:v>5.9742429999999996E-6</c:v>
                </c:pt>
                <c:pt idx="45314">
                  <c:v>5.973912E-6</c:v>
                </c:pt>
                <c:pt idx="45315">
                  <c:v>5.9735889999999998E-6</c:v>
                </c:pt>
                <c:pt idx="45316">
                  <c:v>5.9732720000000001E-6</c:v>
                </c:pt>
                <c:pt idx="45317">
                  <c:v>5.9729379999999998E-6</c:v>
                </c:pt>
                <c:pt idx="45318">
                  <c:v>5.9726100000000001E-6</c:v>
                </c:pt>
                <c:pt idx="45319">
                  <c:v>5.9722880000000001E-6</c:v>
                </c:pt>
                <c:pt idx="45320">
                  <c:v>5.9719499999999996E-6</c:v>
                </c:pt>
                <c:pt idx="45321">
                  <c:v>5.9716139999999997E-6</c:v>
                </c:pt>
                <c:pt idx="45322">
                  <c:v>5.9712819999999998E-6</c:v>
                </c:pt>
                <c:pt idx="45323">
                  <c:v>5.9709349999999998E-6</c:v>
                </c:pt>
                <c:pt idx="45324">
                  <c:v>5.9705870000000003E-6</c:v>
                </c:pt>
                <c:pt idx="45325">
                  <c:v>5.9702580000000004E-6</c:v>
                </c:pt>
                <c:pt idx="45326">
                  <c:v>5.9699100000000001E-6</c:v>
                </c:pt>
                <c:pt idx="45327">
                  <c:v>5.9695610000000004E-6</c:v>
                </c:pt>
                <c:pt idx="45328">
                  <c:v>5.9692280000000003E-6</c:v>
                </c:pt>
                <c:pt idx="45329">
                  <c:v>5.9688749999999997E-6</c:v>
                </c:pt>
                <c:pt idx="45330">
                  <c:v>5.968519E-6</c:v>
                </c:pt>
                <c:pt idx="45331">
                  <c:v>5.9681779999999997E-6</c:v>
                </c:pt>
                <c:pt idx="45332">
                  <c:v>5.9678330000000001E-6</c:v>
                </c:pt>
                <c:pt idx="45333">
                  <c:v>5.9674839999999996E-6</c:v>
                </c:pt>
                <c:pt idx="45334">
                  <c:v>5.9671559999999999E-6</c:v>
                </c:pt>
                <c:pt idx="45335">
                  <c:v>5.9668329999999996E-6</c:v>
                </c:pt>
                <c:pt idx="45336">
                  <c:v>5.9664990000000001E-6</c:v>
                </c:pt>
                <c:pt idx="45337">
                  <c:v>5.9661850000000004E-6</c:v>
                </c:pt>
                <c:pt idx="45338">
                  <c:v>5.9658749999999999E-6</c:v>
                </c:pt>
                <c:pt idx="45339">
                  <c:v>5.9655580000000002E-6</c:v>
                </c:pt>
                <c:pt idx="45340">
                  <c:v>5.9652439999999996E-6</c:v>
                </c:pt>
                <c:pt idx="45341">
                  <c:v>5.9649409999999999E-6</c:v>
                </c:pt>
                <c:pt idx="45342">
                  <c:v>5.9646149999999998E-6</c:v>
                </c:pt>
                <c:pt idx="45343">
                  <c:v>5.9642929999999998E-6</c:v>
                </c:pt>
                <c:pt idx="45344">
                  <c:v>5.963986E-6</c:v>
                </c:pt>
                <c:pt idx="45345">
                  <c:v>5.963657E-6</c:v>
                </c:pt>
                <c:pt idx="45346">
                  <c:v>5.9633220000000003E-6</c:v>
                </c:pt>
                <c:pt idx="45347">
                  <c:v>5.9629979999999999E-6</c:v>
                </c:pt>
                <c:pt idx="45348">
                  <c:v>5.9626619999999999E-6</c:v>
                </c:pt>
                <c:pt idx="45349">
                  <c:v>5.9623079999999999E-6</c:v>
                </c:pt>
                <c:pt idx="45350">
                  <c:v>5.9619810000000004E-6</c:v>
                </c:pt>
                <c:pt idx="45351">
                  <c:v>5.9616459999999998E-6</c:v>
                </c:pt>
                <c:pt idx="45352">
                  <c:v>5.9612949999999996E-6</c:v>
                </c:pt>
                <c:pt idx="45353">
                  <c:v>5.9609559999999998E-6</c:v>
                </c:pt>
                <c:pt idx="45354">
                  <c:v>5.9606259999999996E-6</c:v>
                </c:pt>
                <c:pt idx="45355">
                  <c:v>5.9602799999999998E-6</c:v>
                </c:pt>
                <c:pt idx="45356">
                  <c:v>5.9599479999999999E-6</c:v>
                </c:pt>
                <c:pt idx="45357">
                  <c:v>5.9596270000000002E-6</c:v>
                </c:pt>
                <c:pt idx="45358">
                  <c:v>5.9592929999999999E-6</c:v>
                </c:pt>
                <c:pt idx="45359">
                  <c:v>5.9589709999999999E-6</c:v>
                </c:pt>
                <c:pt idx="45360">
                  <c:v>5.9586549999999996E-6</c:v>
                </c:pt>
                <c:pt idx="45361">
                  <c:v>5.9583189999999997E-6</c:v>
                </c:pt>
                <c:pt idx="45362">
                  <c:v>5.9579899999999997E-6</c:v>
                </c:pt>
                <c:pt idx="45363">
                  <c:v>5.9576829999999999E-6</c:v>
                </c:pt>
                <c:pt idx="45364">
                  <c:v>5.9573569999999998E-6</c:v>
                </c:pt>
                <c:pt idx="45365">
                  <c:v>5.9570270000000004E-6</c:v>
                </c:pt>
                <c:pt idx="45366">
                  <c:v>5.9567120000000004E-6</c:v>
                </c:pt>
                <c:pt idx="45367">
                  <c:v>5.9563949999999999E-6</c:v>
                </c:pt>
                <c:pt idx="45368">
                  <c:v>5.9560810000000001E-6</c:v>
                </c:pt>
                <c:pt idx="45369">
                  <c:v>5.9557600000000004E-6</c:v>
                </c:pt>
                <c:pt idx="45370">
                  <c:v>5.9554300000000002E-6</c:v>
                </c:pt>
                <c:pt idx="45371">
                  <c:v>5.9550819999999999E-6</c:v>
                </c:pt>
                <c:pt idx="45372">
                  <c:v>5.9547410000000004E-6</c:v>
                </c:pt>
                <c:pt idx="45373">
                  <c:v>5.9544059999999999E-6</c:v>
                </c:pt>
                <c:pt idx="45374">
                  <c:v>5.9540500000000002E-6</c:v>
                </c:pt>
                <c:pt idx="45375">
                  <c:v>5.9537019999999999E-6</c:v>
                </c:pt>
                <c:pt idx="45376">
                  <c:v>5.9533600000000002E-6</c:v>
                </c:pt>
                <c:pt idx="45377">
                  <c:v>5.9529969999999997E-6</c:v>
                </c:pt>
                <c:pt idx="45378">
                  <c:v>5.9526340000000001E-6</c:v>
                </c:pt>
                <c:pt idx="45379">
                  <c:v>5.9522810000000003E-6</c:v>
                </c:pt>
                <c:pt idx="45380">
                  <c:v>5.9519230000000001E-6</c:v>
                </c:pt>
                <c:pt idx="45381">
                  <c:v>5.9515709999999997E-6</c:v>
                </c:pt>
                <c:pt idx="45382">
                  <c:v>5.9512300000000003E-6</c:v>
                </c:pt>
                <c:pt idx="45383">
                  <c:v>5.9508809999999998E-6</c:v>
                </c:pt>
                <c:pt idx="45384">
                  <c:v>5.9505290000000002E-6</c:v>
                </c:pt>
                <c:pt idx="45385">
                  <c:v>5.9501900000000004E-6</c:v>
                </c:pt>
                <c:pt idx="45386">
                  <c:v>5.9498530000000002E-6</c:v>
                </c:pt>
                <c:pt idx="45387">
                  <c:v>5.9495109999999996E-6</c:v>
                </c:pt>
                <c:pt idx="45388">
                  <c:v>5.9491719999999998E-6</c:v>
                </c:pt>
                <c:pt idx="45389">
                  <c:v>5.9488440000000001E-6</c:v>
                </c:pt>
                <c:pt idx="45390">
                  <c:v>5.9485129999999996E-6</c:v>
                </c:pt>
                <c:pt idx="45391">
                  <c:v>5.9481800000000004E-6</c:v>
                </c:pt>
                <c:pt idx="45392">
                  <c:v>5.9478640000000001E-6</c:v>
                </c:pt>
                <c:pt idx="45393">
                  <c:v>5.9475490000000001E-6</c:v>
                </c:pt>
                <c:pt idx="45394">
                  <c:v>5.9472259999999999E-6</c:v>
                </c:pt>
                <c:pt idx="45395">
                  <c:v>5.9469190000000001E-6</c:v>
                </c:pt>
                <c:pt idx="45396">
                  <c:v>5.946611E-6</c:v>
                </c:pt>
                <c:pt idx="45397">
                  <c:v>5.9463019999999998E-6</c:v>
                </c:pt>
                <c:pt idx="45398">
                  <c:v>5.9459969999999996E-6</c:v>
                </c:pt>
                <c:pt idx="45399">
                  <c:v>5.9456869999999999E-6</c:v>
                </c:pt>
                <c:pt idx="45400">
                  <c:v>5.9453620000000001E-6</c:v>
                </c:pt>
                <c:pt idx="45401">
                  <c:v>5.9450520000000004E-6</c:v>
                </c:pt>
                <c:pt idx="45402">
                  <c:v>5.9447290000000002E-6</c:v>
                </c:pt>
                <c:pt idx="45403">
                  <c:v>5.9444089999999998E-6</c:v>
                </c:pt>
                <c:pt idx="45404">
                  <c:v>5.9440899999999997E-6</c:v>
                </c:pt>
                <c:pt idx="45405">
                  <c:v>5.9437880000000003E-6</c:v>
                </c:pt>
                <c:pt idx="45406">
                  <c:v>5.9434739999999996E-6</c:v>
                </c:pt>
                <c:pt idx="45407">
                  <c:v>5.9431659999999996E-6</c:v>
                </c:pt>
                <c:pt idx="45408">
                  <c:v>5.9428610000000003E-6</c:v>
                </c:pt>
                <c:pt idx="45409">
                  <c:v>5.942552E-6</c:v>
                </c:pt>
                <c:pt idx="45410">
                  <c:v>5.9422410000000001E-6</c:v>
                </c:pt>
                <c:pt idx="45411">
                  <c:v>5.9419410000000003E-6</c:v>
                </c:pt>
                <c:pt idx="45412">
                  <c:v>5.941632E-6</c:v>
                </c:pt>
                <c:pt idx="45413">
                  <c:v>5.9413159999999998E-6</c:v>
                </c:pt>
                <c:pt idx="45414">
                  <c:v>5.9409990000000001E-6</c:v>
                </c:pt>
                <c:pt idx="45415">
                  <c:v>5.9406789999999998E-6</c:v>
                </c:pt>
                <c:pt idx="45416">
                  <c:v>5.9403620000000001E-6</c:v>
                </c:pt>
                <c:pt idx="45417">
                  <c:v>5.940043E-6</c:v>
                </c:pt>
                <c:pt idx="45418">
                  <c:v>5.9397190000000004E-6</c:v>
                </c:pt>
                <c:pt idx="45419">
                  <c:v>5.9393970000000004E-6</c:v>
                </c:pt>
                <c:pt idx="45420">
                  <c:v>5.9390719999999997E-6</c:v>
                </c:pt>
                <c:pt idx="45421">
                  <c:v>5.9387439999999999E-6</c:v>
                </c:pt>
                <c:pt idx="45422">
                  <c:v>5.9384069999999997E-6</c:v>
                </c:pt>
                <c:pt idx="45423">
                  <c:v>5.9380700000000004E-6</c:v>
                </c:pt>
                <c:pt idx="45424">
                  <c:v>5.9377389999999999E-6</c:v>
                </c:pt>
                <c:pt idx="45425">
                  <c:v>5.9373989999999999E-6</c:v>
                </c:pt>
                <c:pt idx="45426">
                  <c:v>5.9370570000000002E-6</c:v>
                </c:pt>
                <c:pt idx="45427">
                  <c:v>5.9367299999999998E-6</c:v>
                </c:pt>
                <c:pt idx="45428">
                  <c:v>5.9363920000000002E-6</c:v>
                </c:pt>
                <c:pt idx="45429">
                  <c:v>5.9360530000000004E-6</c:v>
                </c:pt>
                <c:pt idx="45430">
                  <c:v>5.9357200000000003E-6</c:v>
                </c:pt>
                <c:pt idx="45431">
                  <c:v>5.9353879999999996E-6</c:v>
                </c:pt>
                <c:pt idx="45432">
                  <c:v>5.9350519999999997E-6</c:v>
                </c:pt>
                <c:pt idx="45433">
                  <c:v>5.9347210000000001E-6</c:v>
                </c:pt>
                <c:pt idx="45434">
                  <c:v>5.9343969999999996E-6</c:v>
                </c:pt>
                <c:pt idx="45435">
                  <c:v>5.9340649999999997E-6</c:v>
                </c:pt>
                <c:pt idx="45436">
                  <c:v>5.9337340000000001E-6</c:v>
                </c:pt>
                <c:pt idx="45437">
                  <c:v>5.9334090000000003E-6</c:v>
                </c:pt>
                <c:pt idx="45438">
                  <c:v>5.9330730000000003E-6</c:v>
                </c:pt>
                <c:pt idx="45439">
                  <c:v>5.9327409999999996E-6</c:v>
                </c:pt>
                <c:pt idx="45440">
                  <c:v>5.9324229999999997E-6</c:v>
                </c:pt>
                <c:pt idx="45441">
                  <c:v>5.9320960000000002E-6</c:v>
                </c:pt>
                <c:pt idx="45442">
                  <c:v>5.9317749999999996E-6</c:v>
                </c:pt>
                <c:pt idx="45443">
                  <c:v>5.9314730000000002E-6</c:v>
                </c:pt>
                <c:pt idx="45444">
                  <c:v>5.9311660000000004E-6</c:v>
                </c:pt>
                <c:pt idx="45445">
                  <c:v>5.9308589999999998E-6</c:v>
                </c:pt>
                <c:pt idx="45446">
                  <c:v>5.9305729999999999E-6</c:v>
                </c:pt>
                <c:pt idx="45447">
                  <c:v>5.930276E-6</c:v>
                </c:pt>
                <c:pt idx="45448">
                  <c:v>5.9299739999999997E-6</c:v>
                </c:pt>
                <c:pt idx="45449">
                  <c:v>5.9296830000000003E-6</c:v>
                </c:pt>
                <c:pt idx="45450">
                  <c:v>5.929381E-6</c:v>
                </c:pt>
                <c:pt idx="45451">
                  <c:v>5.9290810000000002E-6</c:v>
                </c:pt>
                <c:pt idx="45452">
                  <c:v>5.9287910000000003E-6</c:v>
                </c:pt>
                <c:pt idx="45453">
                  <c:v>5.928489E-6</c:v>
                </c:pt>
                <c:pt idx="45454">
                  <c:v>5.928192E-6</c:v>
                </c:pt>
                <c:pt idx="45455">
                  <c:v>5.927898E-6</c:v>
                </c:pt>
                <c:pt idx="45456">
                  <c:v>5.9276020000000003E-6</c:v>
                </c:pt>
                <c:pt idx="45457">
                  <c:v>5.9273099999999998E-6</c:v>
                </c:pt>
                <c:pt idx="45458">
                  <c:v>5.9270220000000004E-6</c:v>
                </c:pt>
                <c:pt idx="45459">
                  <c:v>5.9267369999999999E-6</c:v>
                </c:pt>
                <c:pt idx="45460">
                  <c:v>5.9264459999999997E-6</c:v>
                </c:pt>
                <c:pt idx="45461">
                  <c:v>5.926157E-6</c:v>
                </c:pt>
                <c:pt idx="45462">
                  <c:v>5.9258769999999999E-6</c:v>
                </c:pt>
                <c:pt idx="45463">
                  <c:v>5.925584E-6</c:v>
                </c:pt>
                <c:pt idx="45464">
                  <c:v>5.9252800000000001E-6</c:v>
                </c:pt>
                <c:pt idx="45465">
                  <c:v>5.9249940000000003E-6</c:v>
                </c:pt>
                <c:pt idx="45466">
                  <c:v>5.9246939999999996E-6</c:v>
                </c:pt>
                <c:pt idx="45467">
                  <c:v>5.9243759999999997E-6</c:v>
                </c:pt>
                <c:pt idx="45468">
                  <c:v>5.9240770000000002E-6</c:v>
                </c:pt>
                <c:pt idx="45469">
                  <c:v>5.9237630000000004E-6</c:v>
                </c:pt>
                <c:pt idx="45470">
                  <c:v>5.9234319999999999E-6</c:v>
                </c:pt>
                <c:pt idx="45471">
                  <c:v>5.9231309999999999E-6</c:v>
                </c:pt>
                <c:pt idx="45472">
                  <c:v>5.9228170000000001E-6</c:v>
                </c:pt>
                <c:pt idx="45473">
                  <c:v>5.9224780000000003E-6</c:v>
                </c:pt>
                <c:pt idx="45474">
                  <c:v>5.922162E-6</c:v>
                </c:pt>
                <c:pt idx="45475">
                  <c:v>5.9218499999999999E-6</c:v>
                </c:pt>
                <c:pt idx="45476">
                  <c:v>5.9215110000000001E-6</c:v>
                </c:pt>
                <c:pt idx="45477">
                  <c:v>5.9211989999999999E-6</c:v>
                </c:pt>
                <c:pt idx="45478">
                  <c:v>5.9208920000000001E-6</c:v>
                </c:pt>
                <c:pt idx="45479">
                  <c:v>5.9205520000000001E-6</c:v>
                </c:pt>
                <c:pt idx="45480">
                  <c:v>5.9202310000000003E-6</c:v>
                </c:pt>
                <c:pt idx="45481">
                  <c:v>5.919929E-6</c:v>
                </c:pt>
                <c:pt idx="45482">
                  <c:v>5.9195900000000002E-6</c:v>
                </c:pt>
                <c:pt idx="45483">
                  <c:v>5.9192640000000001E-6</c:v>
                </c:pt>
                <c:pt idx="45484">
                  <c:v>5.9189680000000004E-6</c:v>
                </c:pt>
                <c:pt idx="45485">
                  <c:v>5.9186319999999996E-6</c:v>
                </c:pt>
                <c:pt idx="45486">
                  <c:v>5.9183060000000003E-6</c:v>
                </c:pt>
                <c:pt idx="45487">
                  <c:v>5.9180050000000003E-6</c:v>
                </c:pt>
                <c:pt idx="45488">
                  <c:v>5.9176669999999998E-6</c:v>
                </c:pt>
                <c:pt idx="45489">
                  <c:v>5.917335E-6</c:v>
                </c:pt>
                <c:pt idx="45490">
                  <c:v>5.9170299999999998E-6</c:v>
                </c:pt>
                <c:pt idx="45491">
                  <c:v>5.9166990000000002E-6</c:v>
                </c:pt>
                <c:pt idx="45492">
                  <c:v>5.916369E-6</c:v>
                </c:pt>
                <c:pt idx="45493">
                  <c:v>5.9160669999999997E-6</c:v>
                </c:pt>
                <c:pt idx="45494">
                  <c:v>5.9157479999999996E-6</c:v>
                </c:pt>
                <c:pt idx="45495">
                  <c:v>5.9154250000000002E-6</c:v>
                </c:pt>
                <c:pt idx="45496">
                  <c:v>5.9151229999999999E-6</c:v>
                </c:pt>
                <c:pt idx="45497">
                  <c:v>5.9148149999999999E-6</c:v>
                </c:pt>
                <c:pt idx="45498">
                  <c:v>5.9144980000000002E-6</c:v>
                </c:pt>
                <c:pt idx="45499">
                  <c:v>5.9142040000000002E-6</c:v>
                </c:pt>
                <c:pt idx="45500">
                  <c:v>5.9139210000000002E-6</c:v>
                </c:pt>
                <c:pt idx="45501">
                  <c:v>5.9136259999999999E-6</c:v>
                </c:pt>
                <c:pt idx="45502">
                  <c:v>5.9133440000000001E-6</c:v>
                </c:pt>
                <c:pt idx="45503">
                  <c:v>5.9130790000000002E-6</c:v>
                </c:pt>
                <c:pt idx="45504">
                  <c:v>5.9127890000000003E-6</c:v>
                </c:pt>
                <c:pt idx="45505">
                  <c:v>5.9125020000000002E-6</c:v>
                </c:pt>
                <c:pt idx="45506">
                  <c:v>5.9122319999999999E-6</c:v>
                </c:pt>
                <c:pt idx="45507">
                  <c:v>5.9119360000000002E-6</c:v>
                </c:pt>
                <c:pt idx="45508">
                  <c:v>5.9116439999999998E-6</c:v>
                </c:pt>
                <c:pt idx="45509">
                  <c:v>5.9113679999999998E-6</c:v>
                </c:pt>
                <c:pt idx="45510">
                  <c:v>5.9110739999999997E-6</c:v>
                </c:pt>
                <c:pt idx="45511">
                  <c:v>5.9107760000000004E-6</c:v>
                </c:pt>
                <c:pt idx="45512">
                  <c:v>5.910491E-6</c:v>
                </c:pt>
                <c:pt idx="45513">
                  <c:v>5.910194E-6</c:v>
                </c:pt>
                <c:pt idx="45514">
                  <c:v>5.9098980000000003E-6</c:v>
                </c:pt>
                <c:pt idx="45515">
                  <c:v>5.9096220000000003E-6</c:v>
                </c:pt>
                <c:pt idx="45516">
                  <c:v>5.9093450000000001E-6</c:v>
                </c:pt>
                <c:pt idx="45517">
                  <c:v>5.9090560000000004E-6</c:v>
                </c:pt>
                <c:pt idx="45518">
                  <c:v>5.9087709999999999E-6</c:v>
                </c:pt>
                <c:pt idx="45519">
                  <c:v>5.9084890000000002E-6</c:v>
                </c:pt>
                <c:pt idx="45520">
                  <c:v>5.9081890000000004E-6</c:v>
                </c:pt>
                <c:pt idx="45521">
                  <c:v>5.9078950000000003E-6</c:v>
                </c:pt>
                <c:pt idx="45522">
                  <c:v>5.9076050000000003E-6</c:v>
                </c:pt>
                <c:pt idx="45523">
                  <c:v>5.9072989999999999E-6</c:v>
                </c:pt>
                <c:pt idx="45524">
                  <c:v>5.9069969999999996E-6</c:v>
                </c:pt>
                <c:pt idx="45525">
                  <c:v>5.9067050000000001E-6</c:v>
                </c:pt>
                <c:pt idx="45526">
                  <c:v>5.9064029999999998E-6</c:v>
                </c:pt>
                <c:pt idx="45527">
                  <c:v>5.9061059999999998E-6</c:v>
                </c:pt>
                <c:pt idx="45528">
                  <c:v>5.9058259999999997E-6</c:v>
                </c:pt>
                <c:pt idx="45529">
                  <c:v>5.9055329999999999E-6</c:v>
                </c:pt>
                <c:pt idx="45530">
                  <c:v>5.9052400000000001E-6</c:v>
                </c:pt>
                <c:pt idx="45531">
                  <c:v>5.9049680000000002E-6</c:v>
                </c:pt>
                <c:pt idx="45532">
                  <c:v>5.9046780000000002E-6</c:v>
                </c:pt>
                <c:pt idx="45533">
                  <c:v>5.90438E-6</c:v>
                </c:pt>
                <c:pt idx="45534">
                  <c:v>5.9040989999999997E-6</c:v>
                </c:pt>
                <c:pt idx="45535">
                  <c:v>5.9038070000000001E-6</c:v>
                </c:pt>
                <c:pt idx="45536">
                  <c:v>5.9034930000000003E-6</c:v>
                </c:pt>
                <c:pt idx="45537">
                  <c:v>5.9031960000000004E-6</c:v>
                </c:pt>
                <c:pt idx="45538">
                  <c:v>5.9028889999999998E-6</c:v>
                </c:pt>
                <c:pt idx="45539">
                  <c:v>5.9025620000000003E-6</c:v>
                </c:pt>
                <c:pt idx="45540">
                  <c:v>5.9022449999999998E-6</c:v>
                </c:pt>
                <c:pt idx="45541">
                  <c:v>5.9019290000000004E-6</c:v>
                </c:pt>
                <c:pt idx="45542">
                  <c:v>5.9015909999999999E-6</c:v>
                </c:pt>
                <c:pt idx="45543">
                  <c:v>5.9012639999999996E-6</c:v>
                </c:pt>
                <c:pt idx="45544">
                  <c:v>5.9009469999999999E-6</c:v>
                </c:pt>
                <c:pt idx="45545">
                  <c:v>5.9006120000000002E-6</c:v>
                </c:pt>
                <c:pt idx="45546">
                  <c:v>5.9002839999999996E-6</c:v>
                </c:pt>
                <c:pt idx="45547">
                  <c:v>5.8999699999999999E-6</c:v>
                </c:pt>
                <c:pt idx="45548">
                  <c:v>5.8996539999999996E-6</c:v>
                </c:pt>
                <c:pt idx="45549">
                  <c:v>5.8993520000000002E-6</c:v>
                </c:pt>
                <c:pt idx="45550">
                  <c:v>5.8990550000000002E-6</c:v>
                </c:pt>
                <c:pt idx="45551">
                  <c:v>5.8987610000000002E-6</c:v>
                </c:pt>
                <c:pt idx="45552">
                  <c:v>5.8984680000000003E-6</c:v>
                </c:pt>
                <c:pt idx="45553">
                  <c:v>5.8981770000000001E-6</c:v>
                </c:pt>
                <c:pt idx="45554">
                  <c:v>5.8978959999999998E-6</c:v>
                </c:pt>
                <c:pt idx="45555">
                  <c:v>5.8976070000000001E-6</c:v>
                </c:pt>
                <c:pt idx="45556">
                  <c:v>5.8973159999999999E-6</c:v>
                </c:pt>
                <c:pt idx="45557">
                  <c:v>5.8970399999999999E-6</c:v>
                </c:pt>
                <c:pt idx="45558">
                  <c:v>5.8967459999999998E-6</c:v>
                </c:pt>
                <c:pt idx="45559">
                  <c:v>5.8964479999999996E-6</c:v>
                </c:pt>
                <c:pt idx="45560">
                  <c:v>5.8961680000000004E-6</c:v>
                </c:pt>
                <c:pt idx="45561">
                  <c:v>5.8958609999999997E-6</c:v>
                </c:pt>
                <c:pt idx="45562">
                  <c:v>5.8955520000000003E-6</c:v>
                </c:pt>
                <c:pt idx="45563">
                  <c:v>5.8952680000000001E-6</c:v>
                </c:pt>
                <c:pt idx="45564">
                  <c:v>5.8949589999999998E-6</c:v>
                </c:pt>
                <c:pt idx="45565">
                  <c:v>5.8946570000000004E-6</c:v>
                </c:pt>
                <c:pt idx="45566">
                  <c:v>5.894376E-6</c:v>
                </c:pt>
                <c:pt idx="45567">
                  <c:v>5.8940830000000002E-6</c:v>
                </c:pt>
                <c:pt idx="45568">
                  <c:v>5.8937830000000004E-6</c:v>
                </c:pt>
                <c:pt idx="45569">
                  <c:v>5.8935049999999999E-6</c:v>
                </c:pt>
                <c:pt idx="45570">
                  <c:v>5.8932190000000001E-6</c:v>
                </c:pt>
                <c:pt idx="45571">
                  <c:v>5.8929279999999999E-6</c:v>
                </c:pt>
                <c:pt idx="45572">
                  <c:v>5.8926530000000001E-6</c:v>
                </c:pt>
                <c:pt idx="45573">
                  <c:v>5.8923810000000002E-6</c:v>
                </c:pt>
                <c:pt idx="45574">
                  <c:v>5.8920950000000004E-6</c:v>
                </c:pt>
                <c:pt idx="45575">
                  <c:v>5.8918159999999997E-6</c:v>
                </c:pt>
                <c:pt idx="45576">
                  <c:v>5.8915439999999998E-6</c:v>
                </c:pt>
                <c:pt idx="45577">
                  <c:v>5.8912529999999996E-6</c:v>
                </c:pt>
                <c:pt idx="45578">
                  <c:v>5.8909660000000003E-6</c:v>
                </c:pt>
                <c:pt idx="45579">
                  <c:v>5.8906960000000001E-6</c:v>
                </c:pt>
                <c:pt idx="45580">
                  <c:v>5.8904079999999998E-6</c:v>
                </c:pt>
                <c:pt idx="45581">
                  <c:v>5.8901209999999997E-6</c:v>
                </c:pt>
                <c:pt idx="45582">
                  <c:v>5.889857E-6</c:v>
                </c:pt>
                <c:pt idx="45583">
                  <c:v>5.8895710000000002E-6</c:v>
                </c:pt>
                <c:pt idx="45584">
                  <c:v>5.8892810000000002E-6</c:v>
                </c:pt>
                <c:pt idx="45585">
                  <c:v>5.8890209999999998E-6</c:v>
                </c:pt>
                <c:pt idx="45586">
                  <c:v>5.8887309999999998E-6</c:v>
                </c:pt>
                <c:pt idx="45587">
                  <c:v>5.8884430000000004E-6</c:v>
                </c:pt>
                <c:pt idx="45588">
                  <c:v>5.8881800000000001E-6</c:v>
                </c:pt>
                <c:pt idx="45589">
                  <c:v>5.8878900000000001E-6</c:v>
                </c:pt>
                <c:pt idx="45590">
                  <c:v>5.8875970000000003E-6</c:v>
                </c:pt>
                <c:pt idx="45591">
                  <c:v>5.8873320000000004E-6</c:v>
                </c:pt>
                <c:pt idx="45592">
                  <c:v>5.88704E-6</c:v>
                </c:pt>
                <c:pt idx="45593">
                  <c:v>5.8867349999999998E-6</c:v>
                </c:pt>
                <c:pt idx="45594">
                  <c:v>5.8864650000000004E-6</c:v>
                </c:pt>
                <c:pt idx="45595">
                  <c:v>5.8861789999999997E-6</c:v>
                </c:pt>
                <c:pt idx="45596">
                  <c:v>5.885869E-6</c:v>
                </c:pt>
                <c:pt idx="45597">
                  <c:v>5.8855940000000003E-6</c:v>
                </c:pt>
                <c:pt idx="45598">
                  <c:v>5.8853019999999998E-6</c:v>
                </c:pt>
                <c:pt idx="45599">
                  <c:v>5.8849899999999997E-6</c:v>
                </c:pt>
                <c:pt idx="45600">
                  <c:v>5.884708E-6</c:v>
                </c:pt>
                <c:pt idx="45601">
                  <c:v>5.8844199999999996E-6</c:v>
                </c:pt>
                <c:pt idx="45602">
                  <c:v>5.8841089999999997E-6</c:v>
                </c:pt>
                <c:pt idx="45603">
                  <c:v>5.8838219999999997E-6</c:v>
                </c:pt>
                <c:pt idx="45604">
                  <c:v>5.8835319999999997E-6</c:v>
                </c:pt>
                <c:pt idx="45605">
                  <c:v>5.8832209999999998E-6</c:v>
                </c:pt>
                <c:pt idx="45606">
                  <c:v>5.8829320000000001E-6</c:v>
                </c:pt>
                <c:pt idx="45607">
                  <c:v>5.8826360000000004E-6</c:v>
                </c:pt>
                <c:pt idx="45608">
                  <c:v>5.8823259999999999E-6</c:v>
                </c:pt>
                <c:pt idx="45609">
                  <c:v>5.8820340000000003E-6</c:v>
                </c:pt>
                <c:pt idx="45610">
                  <c:v>5.8817360000000001E-6</c:v>
                </c:pt>
                <c:pt idx="45611">
                  <c:v>5.8814220000000003E-6</c:v>
                </c:pt>
                <c:pt idx="45612">
                  <c:v>5.8811329999999998E-6</c:v>
                </c:pt>
                <c:pt idx="45613">
                  <c:v>5.8808310000000003E-6</c:v>
                </c:pt>
                <c:pt idx="45614">
                  <c:v>5.8805309999999997E-6</c:v>
                </c:pt>
                <c:pt idx="45615">
                  <c:v>5.8802400000000003E-6</c:v>
                </c:pt>
                <c:pt idx="45616">
                  <c:v>5.8799460000000002E-6</c:v>
                </c:pt>
                <c:pt idx="45617">
                  <c:v>5.8796590000000001E-6</c:v>
                </c:pt>
                <c:pt idx="45618">
                  <c:v>5.8793709999999998E-6</c:v>
                </c:pt>
                <c:pt idx="45619">
                  <c:v>5.8790790000000002E-6</c:v>
                </c:pt>
                <c:pt idx="45620">
                  <c:v>5.8787960000000003E-6</c:v>
                </c:pt>
                <c:pt idx="45621">
                  <c:v>5.8784999999999997E-6</c:v>
                </c:pt>
                <c:pt idx="45622">
                  <c:v>5.8782029999999998E-6</c:v>
                </c:pt>
                <c:pt idx="45623">
                  <c:v>5.8779190000000004E-6</c:v>
                </c:pt>
                <c:pt idx="45624">
                  <c:v>5.8776189999999997E-6</c:v>
                </c:pt>
                <c:pt idx="45625">
                  <c:v>5.8773310000000003E-6</c:v>
                </c:pt>
                <c:pt idx="45626">
                  <c:v>5.8770650000000001E-6</c:v>
                </c:pt>
                <c:pt idx="45627">
                  <c:v>5.8767750000000002E-6</c:v>
                </c:pt>
                <c:pt idx="45628">
                  <c:v>5.8765030000000003E-6</c:v>
                </c:pt>
                <c:pt idx="45629">
                  <c:v>5.8762359999999999E-6</c:v>
                </c:pt>
                <c:pt idx="45630">
                  <c:v>5.8759529999999999E-6</c:v>
                </c:pt>
                <c:pt idx="45631">
                  <c:v>5.875681E-6</c:v>
                </c:pt>
                <c:pt idx="45632">
                  <c:v>5.8754079999999999E-6</c:v>
                </c:pt>
                <c:pt idx="45633">
                  <c:v>5.8751230000000003E-6</c:v>
                </c:pt>
                <c:pt idx="45634">
                  <c:v>5.8748489999999999E-6</c:v>
                </c:pt>
                <c:pt idx="45635">
                  <c:v>5.8745759999999998E-6</c:v>
                </c:pt>
                <c:pt idx="45636">
                  <c:v>5.8742919999999996E-6</c:v>
                </c:pt>
                <c:pt idx="45637">
                  <c:v>5.8740190000000003E-6</c:v>
                </c:pt>
                <c:pt idx="45638">
                  <c:v>5.8737490000000001E-6</c:v>
                </c:pt>
                <c:pt idx="45639">
                  <c:v>5.8734770000000002E-6</c:v>
                </c:pt>
                <c:pt idx="45640">
                  <c:v>5.8732090000000004E-6</c:v>
                </c:pt>
                <c:pt idx="45641">
                  <c:v>5.8729330000000004E-6</c:v>
                </c:pt>
                <c:pt idx="45642">
                  <c:v>5.8726710000000004E-6</c:v>
                </c:pt>
                <c:pt idx="45643">
                  <c:v>5.8724050000000002E-6</c:v>
                </c:pt>
                <c:pt idx="45644">
                  <c:v>5.8721199999999998E-6</c:v>
                </c:pt>
                <c:pt idx="45645">
                  <c:v>5.8718670000000002E-6</c:v>
                </c:pt>
                <c:pt idx="45646">
                  <c:v>5.8715929999999998E-6</c:v>
                </c:pt>
                <c:pt idx="45647">
                  <c:v>5.8713050000000004E-6</c:v>
                </c:pt>
                <c:pt idx="45648">
                  <c:v>5.8710460000000002E-6</c:v>
                </c:pt>
                <c:pt idx="45649">
                  <c:v>5.8707630000000002E-6</c:v>
                </c:pt>
                <c:pt idx="45650">
                  <c:v>5.870465E-6</c:v>
                </c:pt>
                <c:pt idx="45651">
                  <c:v>5.8702010000000004E-6</c:v>
                </c:pt>
                <c:pt idx="45652">
                  <c:v>5.8699110000000004E-6</c:v>
                </c:pt>
                <c:pt idx="45653">
                  <c:v>5.8696219999999999E-6</c:v>
                </c:pt>
                <c:pt idx="45654">
                  <c:v>5.8693540000000001E-6</c:v>
                </c:pt>
                <c:pt idx="45655">
                  <c:v>5.869067E-6</c:v>
                </c:pt>
                <c:pt idx="45656">
                  <c:v>5.8687759999999998E-6</c:v>
                </c:pt>
                <c:pt idx="45657">
                  <c:v>5.8685160000000002E-6</c:v>
                </c:pt>
                <c:pt idx="45658">
                  <c:v>5.8682409999999996E-6</c:v>
                </c:pt>
                <c:pt idx="45659">
                  <c:v>5.8679530000000002E-6</c:v>
                </c:pt>
                <c:pt idx="45660">
                  <c:v>5.8676899999999999E-6</c:v>
                </c:pt>
                <c:pt idx="45661">
                  <c:v>5.8674169999999998E-6</c:v>
                </c:pt>
                <c:pt idx="45662">
                  <c:v>5.8671239999999999E-6</c:v>
                </c:pt>
                <c:pt idx="45663">
                  <c:v>5.8668490000000002E-6</c:v>
                </c:pt>
                <c:pt idx="45664">
                  <c:v>5.8665800000000002E-6</c:v>
                </c:pt>
                <c:pt idx="45665">
                  <c:v>5.8662779999999999E-6</c:v>
                </c:pt>
                <c:pt idx="45666">
                  <c:v>5.865992E-6</c:v>
                </c:pt>
                <c:pt idx="45667">
                  <c:v>5.8657319999999996E-6</c:v>
                </c:pt>
                <c:pt idx="45668">
                  <c:v>5.8654349999999997E-6</c:v>
                </c:pt>
                <c:pt idx="45669">
                  <c:v>5.8651510000000003E-6</c:v>
                </c:pt>
                <c:pt idx="45670">
                  <c:v>5.8648990000000001E-6</c:v>
                </c:pt>
                <c:pt idx="45671">
                  <c:v>5.8646079999999999E-6</c:v>
                </c:pt>
                <c:pt idx="45672">
                  <c:v>5.8643260000000002E-6</c:v>
                </c:pt>
                <c:pt idx="45673">
                  <c:v>5.8640680000000003E-6</c:v>
                </c:pt>
                <c:pt idx="45674">
                  <c:v>5.8637689999999999E-6</c:v>
                </c:pt>
                <c:pt idx="45675">
                  <c:v>5.8634810000000004E-6</c:v>
                </c:pt>
                <c:pt idx="45676">
                  <c:v>5.8632110000000001E-6</c:v>
                </c:pt>
                <c:pt idx="45677">
                  <c:v>5.8629149999999996E-6</c:v>
                </c:pt>
                <c:pt idx="45678">
                  <c:v>5.862623E-6</c:v>
                </c:pt>
                <c:pt idx="45679">
                  <c:v>5.8623520000000003E-6</c:v>
                </c:pt>
                <c:pt idx="45680">
                  <c:v>5.8620760000000004E-6</c:v>
                </c:pt>
                <c:pt idx="45681">
                  <c:v>5.8618009999999997E-6</c:v>
                </c:pt>
                <c:pt idx="45682">
                  <c:v>5.8615469999999999E-6</c:v>
                </c:pt>
                <c:pt idx="45683">
                  <c:v>5.8612830000000003E-6</c:v>
                </c:pt>
                <c:pt idx="45684">
                  <c:v>5.8610149999999997E-6</c:v>
                </c:pt>
                <c:pt idx="45685">
                  <c:v>5.8607590000000002E-6</c:v>
                </c:pt>
                <c:pt idx="45686">
                  <c:v>5.8604949999999997E-6</c:v>
                </c:pt>
                <c:pt idx="45687">
                  <c:v>5.8602240000000001E-6</c:v>
                </c:pt>
                <c:pt idx="45688">
                  <c:v>5.859962E-6</c:v>
                </c:pt>
                <c:pt idx="45689">
                  <c:v>5.8597010000000002E-6</c:v>
                </c:pt>
                <c:pt idx="45690">
                  <c:v>5.8594269999999999E-6</c:v>
                </c:pt>
                <c:pt idx="45691">
                  <c:v>5.859162E-6</c:v>
                </c:pt>
                <c:pt idx="45692">
                  <c:v>5.8588980000000003E-6</c:v>
                </c:pt>
                <c:pt idx="45693">
                  <c:v>5.858617E-6</c:v>
                </c:pt>
                <c:pt idx="45694">
                  <c:v>5.8583570000000004E-6</c:v>
                </c:pt>
                <c:pt idx="45695">
                  <c:v>5.8580940000000001E-6</c:v>
                </c:pt>
                <c:pt idx="45696">
                  <c:v>5.857821E-6</c:v>
                </c:pt>
                <c:pt idx="45697">
                  <c:v>5.8575719999999997E-6</c:v>
                </c:pt>
                <c:pt idx="45698">
                  <c:v>5.857315E-6</c:v>
                </c:pt>
                <c:pt idx="45699">
                  <c:v>5.8570519999999997E-6</c:v>
                </c:pt>
                <c:pt idx="45700">
                  <c:v>5.8568039999999997E-6</c:v>
                </c:pt>
                <c:pt idx="45701">
                  <c:v>5.8565429999999999E-6</c:v>
                </c:pt>
                <c:pt idx="45702">
                  <c:v>5.8562790000000002E-6</c:v>
                </c:pt>
                <c:pt idx="45703">
                  <c:v>5.8560130000000001E-6</c:v>
                </c:pt>
                <c:pt idx="45704">
                  <c:v>5.8557459999999997E-6</c:v>
                </c:pt>
                <c:pt idx="45705">
                  <c:v>5.8554669999999998E-6</c:v>
                </c:pt>
                <c:pt idx="45706">
                  <c:v>5.8551970000000004E-6</c:v>
                </c:pt>
                <c:pt idx="45707">
                  <c:v>5.8549240000000003E-6</c:v>
                </c:pt>
                <c:pt idx="45708">
                  <c:v>5.8546550000000003E-6</c:v>
                </c:pt>
                <c:pt idx="45709">
                  <c:v>5.8543939999999996E-6</c:v>
                </c:pt>
                <c:pt idx="45710">
                  <c:v>5.8541259999999999E-6</c:v>
                </c:pt>
                <c:pt idx="45711">
                  <c:v>5.8538650000000001E-6</c:v>
                </c:pt>
                <c:pt idx="45712">
                  <c:v>5.8536040000000003E-6</c:v>
                </c:pt>
                <c:pt idx="45713">
                  <c:v>5.8533369999999999E-6</c:v>
                </c:pt>
                <c:pt idx="45714">
                  <c:v>5.8530739999999996E-6</c:v>
                </c:pt>
                <c:pt idx="45715">
                  <c:v>5.8528080000000003E-6</c:v>
                </c:pt>
                <c:pt idx="45716">
                  <c:v>5.8525409999999999E-6</c:v>
                </c:pt>
                <c:pt idx="45717">
                  <c:v>5.8522709999999997E-6</c:v>
                </c:pt>
                <c:pt idx="45718">
                  <c:v>5.8519930000000001E-6</c:v>
                </c:pt>
                <c:pt idx="45719">
                  <c:v>5.8517280000000002E-6</c:v>
                </c:pt>
                <c:pt idx="45720">
                  <c:v>5.851455E-6</c:v>
                </c:pt>
                <c:pt idx="45721">
                  <c:v>5.8511720000000001E-6</c:v>
                </c:pt>
                <c:pt idx="45722">
                  <c:v>5.8509080000000004E-6</c:v>
                </c:pt>
                <c:pt idx="45723">
                  <c:v>5.8506359999999997E-6</c:v>
                </c:pt>
                <c:pt idx="45724">
                  <c:v>5.8503510000000001E-6</c:v>
                </c:pt>
                <c:pt idx="45725">
                  <c:v>5.8500930000000001E-6</c:v>
                </c:pt>
                <c:pt idx="45726">
                  <c:v>5.8498229999999999E-6</c:v>
                </c:pt>
                <c:pt idx="45727">
                  <c:v>5.8495429999999998E-6</c:v>
                </c:pt>
                <c:pt idx="45728">
                  <c:v>5.8492940000000003E-6</c:v>
                </c:pt>
                <c:pt idx="45729">
                  <c:v>5.8490250000000003E-6</c:v>
                </c:pt>
                <c:pt idx="45730">
                  <c:v>5.8487569999999997E-6</c:v>
                </c:pt>
                <c:pt idx="45731">
                  <c:v>5.848514E-6</c:v>
                </c:pt>
                <c:pt idx="45732">
                  <c:v>5.8482490000000001E-6</c:v>
                </c:pt>
                <c:pt idx="45733">
                  <c:v>5.8479850000000004E-6</c:v>
                </c:pt>
                <c:pt idx="45734">
                  <c:v>5.8477409999999996E-6</c:v>
                </c:pt>
                <c:pt idx="45735">
                  <c:v>5.8474790000000004E-6</c:v>
                </c:pt>
                <c:pt idx="45736">
                  <c:v>5.847219E-6</c:v>
                </c:pt>
                <c:pt idx="45737">
                  <c:v>5.8469730000000004E-6</c:v>
                </c:pt>
                <c:pt idx="45738">
                  <c:v>5.8467149999999996E-6</c:v>
                </c:pt>
                <c:pt idx="45739">
                  <c:v>5.8464499999999997E-6</c:v>
                </c:pt>
                <c:pt idx="45740">
                  <c:v>5.8462059999999998E-6</c:v>
                </c:pt>
                <c:pt idx="45741">
                  <c:v>5.8459479999999999E-6</c:v>
                </c:pt>
                <c:pt idx="45742">
                  <c:v>5.8456800000000001E-6</c:v>
                </c:pt>
                <c:pt idx="45743">
                  <c:v>5.8454330000000002E-6</c:v>
                </c:pt>
                <c:pt idx="45744">
                  <c:v>5.8451710000000002E-6</c:v>
                </c:pt>
                <c:pt idx="45745">
                  <c:v>5.8449090000000002E-6</c:v>
                </c:pt>
                <c:pt idx="45746">
                  <c:v>5.8446680000000001E-6</c:v>
                </c:pt>
                <c:pt idx="45747">
                  <c:v>5.8444149999999997E-6</c:v>
                </c:pt>
                <c:pt idx="45748">
                  <c:v>5.8441679999999998E-6</c:v>
                </c:pt>
                <c:pt idx="45749">
                  <c:v>5.8439409999999997E-6</c:v>
                </c:pt>
                <c:pt idx="45750">
                  <c:v>5.8436939999999999E-6</c:v>
                </c:pt>
                <c:pt idx="45751">
                  <c:v>5.8434510000000002E-6</c:v>
                </c:pt>
                <c:pt idx="45752">
                  <c:v>5.843224E-6</c:v>
                </c:pt>
                <c:pt idx="45753">
                  <c:v>5.8429670000000004E-6</c:v>
                </c:pt>
                <c:pt idx="45754">
                  <c:v>5.8427150000000002E-6</c:v>
                </c:pt>
                <c:pt idx="45755">
                  <c:v>5.8424829999999997E-6</c:v>
                </c:pt>
                <c:pt idx="45756">
                  <c:v>5.8422170000000004E-6</c:v>
                </c:pt>
                <c:pt idx="45757">
                  <c:v>5.8419699999999997E-6</c:v>
                </c:pt>
                <c:pt idx="45758">
                  <c:v>5.8417380000000001E-6</c:v>
                </c:pt>
                <c:pt idx="45759">
                  <c:v>5.8414760000000001E-6</c:v>
                </c:pt>
                <c:pt idx="45760">
                  <c:v>5.841235E-6</c:v>
                </c:pt>
                <c:pt idx="45761">
                  <c:v>5.8409960000000004E-6</c:v>
                </c:pt>
                <c:pt idx="45762">
                  <c:v>5.8407410000000003E-6</c:v>
                </c:pt>
                <c:pt idx="45763">
                  <c:v>5.8404930000000003E-6</c:v>
                </c:pt>
                <c:pt idx="45764">
                  <c:v>5.8402490000000003E-6</c:v>
                </c:pt>
                <c:pt idx="45765">
                  <c:v>5.8399980000000004E-6</c:v>
                </c:pt>
                <c:pt idx="45766">
                  <c:v>5.8397439999999997E-6</c:v>
                </c:pt>
                <c:pt idx="45767">
                  <c:v>5.839494E-6</c:v>
                </c:pt>
                <c:pt idx="45768">
                  <c:v>5.8392459999999999E-6</c:v>
                </c:pt>
                <c:pt idx="45769">
                  <c:v>5.8389869999999998E-6</c:v>
                </c:pt>
                <c:pt idx="45770">
                  <c:v>5.838726E-6</c:v>
                </c:pt>
                <c:pt idx="45771">
                  <c:v>5.8384849999999999E-6</c:v>
                </c:pt>
                <c:pt idx="45772">
                  <c:v>5.8382280000000002E-6</c:v>
                </c:pt>
                <c:pt idx="45773">
                  <c:v>5.8379649999999999E-6</c:v>
                </c:pt>
                <c:pt idx="45774">
                  <c:v>5.8377409999999997E-6</c:v>
                </c:pt>
                <c:pt idx="45775">
                  <c:v>5.8374939999999998E-6</c:v>
                </c:pt>
                <c:pt idx="45776">
                  <c:v>5.8372310000000004E-6</c:v>
                </c:pt>
                <c:pt idx="45777">
                  <c:v>5.837017E-6</c:v>
                </c:pt>
                <c:pt idx="45778">
                  <c:v>5.8367740000000003E-6</c:v>
                </c:pt>
                <c:pt idx="45779">
                  <c:v>5.836504E-6</c:v>
                </c:pt>
                <c:pt idx="45780">
                  <c:v>5.8362869999999998E-6</c:v>
                </c:pt>
                <c:pt idx="45781">
                  <c:v>5.8360410000000002E-6</c:v>
                </c:pt>
                <c:pt idx="45782">
                  <c:v>5.8357760000000003E-6</c:v>
                </c:pt>
                <c:pt idx="45783">
                  <c:v>5.8355509999999998E-6</c:v>
                </c:pt>
                <c:pt idx="45784">
                  <c:v>5.8353069999999998E-6</c:v>
                </c:pt>
                <c:pt idx="45785">
                  <c:v>5.835053E-6</c:v>
                </c:pt>
                <c:pt idx="45786">
                  <c:v>5.8348240000000003E-6</c:v>
                </c:pt>
                <c:pt idx="45787">
                  <c:v>5.8345879999999997E-6</c:v>
                </c:pt>
                <c:pt idx="45788">
                  <c:v>5.8343399999999996E-6</c:v>
                </c:pt>
                <c:pt idx="45789">
                  <c:v>5.8340980000000001E-6</c:v>
                </c:pt>
                <c:pt idx="45790">
                  <c:v>5.8338699999999998E-6</c:v>
                </c:pt>
                <c:pt idx="45791">
                  <c:v>5.8336170000000002E-6</c:v>
                </c:pt>
                <c:pt idx="45792">
                  <c:v>5.8333660000000002E-6</c:v>
                </c:pt>
                <c:pt idx="45793">
                  <c:v>5.8331509999999996E-6</c:v>
                </c:pt>
                <c:pt idx="45794">
                  <c:v>5.832905E-6</c:v>
                </c:pt>
                <c:pt idx="45795">
                  <c:v>5.8326519999999996E-6</c:v>
                </c:pt>
                <c:pt idx="45796">
                  <c:v>5.8324549999999999E-6</c:v>
                </c:pt>
                <c:pt idx="45797">
                  <c:v>5.8322209999999998E-6</c:v>
                </c:pt>
                <c:pt idx="45798">
                  <c:v>5.8319689999999996E-6</c:v>
                </c:pt>
                <c:pt idx="45799">
                  <c:v>5.8317889999999997E-6</c:v>
                </c:pt>
                <c:pt idx="45800">
                  <c:v>5.8315559999999998E-6</c:v>
                </c:pt>
                <c:pt idx="45801">
                  <c:v>5.831309E-6</c:v>
                </c:pt>
                <c:pt idx="45802">
                  <c:v>5.8311300000000004E-6</c:v>
                </c:pt>
                <c:pt idx="45803">
                  <c:v>5.8309030000000002E-6</c:v>
                </c:pt>
                <c:pt idx="45804">
                  <c:v>5.8306469999999999E-6</c:v>
                </c:pt>
                <c:pt idx="45805">
                  <c:v>5.8304579999999996E-6</c:v>
                </c:pt>
                <c:pt idx="45806">
                  <c:v>5.8302319999999997E-6</c:v>
                </c:pt>
                <c:pt idx="45807">
                  <c:v>5.8299660000000004E-6</c:v>
                </c:pt>
                <c:pt idx="45808">
                  <c:v>5.8297759999999998E-6</c:v>
                </c:pt>
                <c:pt idx="45809">
                  <c:v>5.8295559999999997E-6</c:v>
                </c:pt>
                <c:pt idx="45810">
                  <c:v>5.829292E-6</c:v>
                </c:pt>
                <c:pt idx="45811">
                  <c:v>5.8290990000000004E-6</c:v>
                </c:pt>
                <c:pt idx="45812">
                  <c:v>5.8288909999999998E-6</c:v>
                </c:pt>
                <c:pt idx="45813">
                  <c:v>5.82863E-6</c:v>
                </c:pt>
                <c:pt idx="45814">
                  <c:v>5.8284330000000002E-6</c:v>
                </c:pt>
                <c:pt idx="45815">
                  <c:v>5.8282310000000002E-6</c:v>
                </c:pt>
                <c:pt idx="45816">
                  <c:v>5.827972E-6</c:v>
                </c:pt>
                <c:pt idx="45817">
                  <c:v>5.8277670000000001E-6</c:v>
                </c:pt>
                <c:pt idx="45818">
                  <c:v>5.8275679999999999E-6</c:v>
                </c:pt>
                <c:pt idx="45819">
                  <c:v>5.8273119999999996E-6</c:v>
                </c:pt>
                <c:pt idx="45820">
                  <c:v>5.8270939999999999E-6</c:v>
                </c:pt>
                <c:pt idx="45821">
                  <c:v>5.8268940000000003E-6</c:v>
                </c:pt>
                <c:pt idx="45822">
                  <c:v>5.8266360000000004E-6</c:v>
                </c:pt>
                <c:pt idx="45823">
                  <c:v>5.8264010000000001E-6</c:v>
                </c:pt>
                <c:pt idx="45824">
                  <c:v>5.8262009999999996E-6</c:v>
                </c:pt>
                <c:pt idx="45825">
                  <c:v>5.825948E-6</c:v>
                </c:pt>
                <c:pt idx="45826">
                  <c:v>5.8256980000000003E-6</c:v>
                </c:pt>
                <c:pt idx="45827">
                  <c:v>5.8255009999999998E-6</c:v>
                </c:pt>
                <c:pt idx="45828">
                  <c:v>5.8252569999999998E-6</c:v>
                </c:pt>
                <c:pt idx="45829">
                  <c:v>5.8250040000000002E-6</c:v>
                </c:pt>
                <c:pt idx="45830">
                  <c:v>5.8248179999999998E-6</c:v>
                </c:pt>
                <c:pt idx="45831">
                  <c:v>5.8245830000000003E-6</c:v>
                </c:pt>
                <c:pt idx="45832">
                  <c:v>5.8243329999999997E-6</c:v>
                </c:pt>
                <c:pt idx="45833">
                  <c:v>5.8241559999999997E-6</c:v>
                </c:pt>
                <c:pt idx="45834">
                  <c:v>5.8239250000000003E-6</c:v>
                </c:pt>
                <c:pt idx="45835">
                  <c:v>5.8236709999999997E-6</c:v>
                </c:pt>
                <c:pt idx="45836">
                  <c:v>5.8234949999999999E-6</c:v>
                </c:pt>
                <c:pt idx="45837">
                  <c:v>5.8232649999999999E-6</c:v>
                </c:pt>
                <c:pt idx="45838">
                  <c:v>5.8230120000000003E-6</c:v>
                </c:pt>
                <c:pt idx="45839">
                  <c:v>5.8228319999999996E-6</c:v>
                </c:pt>
                <c:pt idx="45840">
                  <c:v>5.8226010000000002E-6</c:v>
                </c:pt>
                <c:pt idx="45841">
                  <c:v>5.8223600000000001E-6</c:v>
                </c:pt>
                <c:pt idx="45842">
                  <c:v>5.8221819999999998E-6</c:v>
                </c:pt>
                <c:pt idx="45843">
                  <c:v>5.8219579999999996E-6</c:v>
                </c:pt>
                <c:pt idx="45844">
                  <c:v>5.8217279999999996E-6</c:v>
                </c:pt>
                <c:pt idx="45845">
                  <c:v>5.8215509999999996E-6</c:v>
                </c:pt>
                <c:pt idx="45846">
                  <c:v>5.8213420000000004E-6</c:v>
                </c:pt>
                <c:pt idx="45847">
                  <c:v>5.8211159999999996E-6</c:v>
                </c:pt>
                <c:pt idx="45848">
                  <c:v>5.8209310000000003E-6</c:v>
                </c:pt>
                <c:pt idx="45849">
                  <c:v>5.8207290000000002E-6</c:v>
                </c:pt>
                <c:pt idx="45850">
                  <c:v>5.820498E-6</c:v>
                </c:pt>
                <c:pt idx="45851">
                  <c:v>5.8202959999999999E-6</c:v>
                </c:pt>
                <c:pt idx="45852">
                  <c:v>5.8201030000000003E-6</c:v>
                </c:pt>
                <c:pt idx="45853">
                  <c:v>5.819872E-6</c:v>
                </c:pt>
                <c:pt idx="45854">
                  <c:v>5.8196729999999998E-6</c:v>
                </c:pt>
                <c:pt idx="45855">
                  <c:v>5.8184589999999998E-6</c:v>
                </c:pt>
                <c:pt idx="45856">
                  <c:v>5.818612E-6</c:v>
                </c:pt>
                <c:pt idx="45857">
                  <c:v>5.8188159999999997E-6</c:v>
                </c:pt>
                <c:pt idx="45858">
                  <c:v>5.8190240000000003E-6</c:v>
                </c:pt>
                <c:pt idx="45859">
                  <c:v>5.8190950000000004E-6</c:v>
                </c:pt>
                <c:pt idx="45860">
                  <c:v>5.8190289999999998E-6</c:v>
                </c:pt>
                <c:pt idx="45861">
                  <c:v>5.8189100000000002E-6</c:v>
                </c:pt>
                <c:pt idx="45862">
                  <c:v>5.8186469999999999E-6</c:v>
                </c:pt>
                <c:pt idx="45863">
                  <c:v>5.8172960000000001E-6</c:v>
                </c:pt>
                <c:pt idx="45864">
                  <c:v>5.8173220000000004E-6</c:v>
                </c:pt>
                <c:pt idx="45865">
                  <c:v>5.8173390000000002E-6</c:v>
                </c:pt>
                <c:pt idx="45866">
                  <c:v>5.817317E-6</c:v>
                </c:pt>
                <c:pt idx="45867">
                  <c:v>5.8173220000000004E-6</c:v>
                </c:pt>
                <c:pt idx="45868">
                  <c:v>5.8172190000000003E-6</c:v>
                </c:pt>
                <c:pt idx="45869">
                  <c:v>5.8170179999999996E-6</c:v>
                </c:pt>
                <c:pt idx="45870">
                  <c:v>5.8168279999999999E-6</c:v>
                </c:pt>
                <c:pt idx="45871">
                  <c:v>5.815537E-6</c:v>
                </c:pt>
                <c:pt idx="45872">
                  <c:v>5.815576E-6</c:v>
                </c:pt>
                <c:pt idx="45873">
                  <c:v>5.8157059999999998E-6</c:v>
                </c:pt>
                <c:pt idx="45874">
                  <c:v>5.8158040000000004E-6</c:v>
                </c:pt>
                <c:pt idx="45875">
                  <c:v>5.8158040000000004E-6</c:v>
                </c:pt>
                <c:pt idx="45876">
                  <c:v>5.8157470000000003E-6</c:v>
                </c:pt>
                <c:pt idx="45877">
                  <c:v>5.8156090000000003E-6</c:v>
                </c:pt>
                <c:pt idx="45878">
                  <c:v>5.8153650000000004E-6</c:v>
                </c:pt>
                <c:pt idx="45879">
                  <c:v>5.8141129999999997E-6</c:v>
                </c:pt>
                <c:pt idx="45880">
                  <c:v>5.8141440000000003E-6</c:v>
                </c:pt>
                <c:pt idx="45881">
                  <c:v>5.8141820000000001E-6</c:v>
                </c:pt>
                <c:pt idx="45882">
                  <c:v>5.8141869999999996E-6</c:v>
                </c:pt>
                <c:pt idx="45883">
                  <c:v>5.8141659999999997E-6</c:v>
                </c:pt>
                <c:pt idx="45884">
                  <c:v>5.8140559999999996E-6</c:v>
                </c:pt>
                <c:pt idx="45885">
                  <c:v>5.8128020000000001E-6</c:v>
                </c:pt>
                <c:pt idx="45886">
                  <c:v>5.8129660000000004E-6</c:v>
                </c:pt>
                <c:pt idx="45887">
                  <c:v>5.8131049999999998E-6</c:v>
                </c:pt>
                <c:pt idx="45888">
                  <c:v>5.8131630000000001E-6</c:v>
                </c:pt>
                <c:pt idx="45889">
                  <c:v>5.8131600000000003E-6</c:v>
                </c:pt>
                <c:pt idx="45890">
                  <c:v>5.8130400000000003E-6</c:v>
                </c:pt>
                <c:pt idx="45891">
                  <c:v>5.8128020000000001E-6</c:v>
                </c:pt>
                <c:pt idx="45892">
                  <c:v>5.8115119999999997E-6</c:v>
                </c:pt>
                <c:pt idx="45893">
                  <c:v>5.811549E-6</c:v>
                </c:pt>
                <c:pt idx="45894">
                  <c:v>5.8115909999999999E-6</c:v>
                </c:pt>
                <c:pt idx="45895">
                  <c:v>5.81163E-6</c:v>
                </c:pt>
                <c:pt idx="45896">
                  <c:v>5.8116179999999996E-6</c:v>
                </c:pt>
                <c:pt idx="45897">
                  <c:v>5.81151E-6</c:v>
                </c:pt>
                <c:pt idx="45898">
                  <c:v>5.8102400000000001E-6</c:v>
                </c:pt>
                <c:pt idx="45899">
                  <c:v>5.8104280000000002E-6</c:v>
                </c:pt>
                <c:pt idx="45900">
                  <c:v>5.8105959999999998E-6</c:v>
                </c:pt>
                <c:pt idx="45901">
                  <c:v>5.810717E-6</c:v>
                </c:pt>
                <c:pt idx="45902">
                  <c:v>5.8107659999999998E-6</c:v>
                </c:pt>
                <c:pt idx="45903">
                  <c:v>5.8106830000000003E-6</c:v>
                </c:pt>
                <c:pt idx="45904">
                  <c:v>5.8094349999999997E-6</c:v>
                </c:pt>
                <c:pt idx="45905">
                  <c:v>5.8095570000000001E-6</c:v>
                </c:pt>
                <c:pt idx="45906">
                  <c:v>5.8096549999999999E-6</c:v>
                </c:pt>
                <c:pt idx="45907">
                  <c:v>5.8096929999999996E-6</c:v>
                </c:pt>
                <c:pt idx="45908">
                  <c:v>5.8096570000000003E-6</c:v>
                </c:pt>
                <c:pt idx="45909">
                  <c:v>5.8084269999999998E-6</c:v>
                </c:pt>
                <c:pt idx="45910">
                  <c:v>5.808608E-6</c:v>
                </c:pt>
                <c:pt idx="45911">
                  <c:v>5.8087820000000001E-6</c:v>
                </c:pt>
                <c:pt idx="45912">
                  <c:v>5.8088729999999999E-6</c:v>
                </c:pt>
                <c:pt idx="45913">
                  <c:v>5.8088850000000002E-6</c:v>
                </c:pt>
                <c:pt idx="45914">
                  <c:v>5.8076260000000004E-6</c:v>
                </c:pt>
                <c:pt idx="45915">
                  <c:v>5.807812E-6</c:v>
                </c:pt>
                <c:pt idx="45916">
                  <c:v>5.8080080000000003E-6</c:v>
                </c:pt>
                <c:pt idx="45917">
                  <c:v>5.808102E-6</c:v>
                </c:pt>
                <c:pt idx="45918">
                  <c:v>5.8080990000000001E-6</c:v>
                </c:pt>
                <c:pt idx="45919">
                  <c:v>5.8080199999999998E-6</c:v>
                </c:pt>
                <c:pt idx="45920">
                  <c:v>5.8067060000000004E-6</c:v>
                </c:pt>
                <c:pt idx="45921">
                  <c:v>5.8067900000000002E-6</c:v>
                </c:pt>
                <c:pt idx="45922">
                  <c:v>5.8069140000000002E-6</c:v>
                </c:pt>
                <c:pt idx="45923">
                  <c:v>5.806945E-6</c:v>
                </c:pt>
                <c:pt idx="45924">
                  <c:v>5.8069229999999998E-6</c:v>
                </c:pt>
                <c:pt idx="45925">
                  <c:v>5.8068409999999997E-6</c:v>
                </c:pt>
                <c:pt idx="45926">
                  <c:v>5.8055539999999999E-6</c:v>
                </c:pt>
                <c:pt idx="45927">
                  <c:v>5.8056690000000004E-6</c:v>
                </c:pt>
                <c:pt idx="45928">
                  <c:v>5.8058149999999997E-6</c:v>
                </c:pt>
                <c:pt idx="45929">
                  <c:v>5.8058749999999997E-6</c:v>
                </c:pt>
                <c:pt idx="45930">
                  <c:v>5.8058709999999996E-6</c:v>
                </c:pt>
                <c:pt idx="45931">
                  <c:v>5.8046920000000003E-6</c:v>
                </c:pt>
                <c:pt idx="45932">
                  <c:v>5.804864E-6</c:v>
                </c:pt>
                <c:pt idx="45933">
                  <c:v>5.8050250000000004E-6</c:v>
                </c:pt>
                <c:pt idx="45934">
                  <c:v>5.8051289999999999E-6</c:v>
                </c:pt>
                <c:pt idx="45935">
                  <c:v>5.8050959999999996E-6</c:v>
                </c:pt>
                <c:pt idx="45936">
                  <c:v>5.8038630000000001E-6</c:v>
                </c:pt>
                <c:pt idx="45937">
                  <c:v>5.8040279999999998E-6</c:v>
                </c:pt>
                <c:pt idx="45938">
                  <c:v>5.8041470000000003E-6</c:v>
                </c:pt>
                <c:pt idx="45939">
                  <c:v>5.8041799999999997E-6</c:v>
                </c:pt>
                <c:pt idx="45940">
                  <c:v>5.8029690000000004E-6</c:v>
                </c:pt>
                <c:pt idx="45941">
                  <c:v>5.8032660000000003E-6</c:v>
                </c:pt>
                <c:pt idx="45942">
                  <c:v>5.8034929999999996E-6</c:v>
                </c:pt>
                <c:pt idx="45943">
                  <c:v>5.8036429999999999E-6</c:v>
                </c:pt>
                <c:pt idx="45944">
                  <c:v>5.8036860000000001E-6</c:v>
                </c:pt>
                <c:pt idx="45945">
                  <c:v>5.802394E-6</c:v>
                </c:pt>
                <c:pt idx="45946">
                  <c:v>5.8025870000000004E-6</c:v>
                </c:pt>
                <c:pt idx="45947">
                  <c:v>5.8027639999999996E-6</c:v>
                </c:pt>
                <c:pt idx="45948">
                  <c:v>5.8028099999999996E-6</c:v>
                </c:pt>
                <c:pt idx="45949">
                  <c:v>5.8015880000000002E-6</c:v>
                </c:pt>
                <c:pt idx="45950">
                  <c:v>5.8019149999999997E-6</c:v>
                </c:pt>
                <c:pt idx="45951">
                  <c:v>5.8021459999999999E-6</c:v>
                </c:pt>
                <c:pt idx="45952">
                  <c:v>5.8023109999999996E-6</c:v>
                </c:pt>
                <c:pt idx="45953">
                  <c:v>5.8011460000000002E-6</c:v>
                </c:pt>
                <c:pt idx="45954">
                  <c:v>5.8014549999999997E-6</c:v>
                </c:pt>
                <c:pt idx="45955">
                  <c:v>5.8017279999999998E-6</c:v>
                </c:pt>
                <c:pt idx="45956">
                  <c:v>5.8019030000000002E-6</c:v>
                </c:pt>
                <c:pt idx="45957">
                  <c:v>5.8007089999999998E-6</c:v>
                </c:pt>
                <c:pt idx="45958">
                  <c:v>5.8009849999999998E-6</c:v>
                </c:pt>
                <c:pt idx="45959">
                  <c:v>5.8012179999999997E-6</c:v>
                </c:pt>
                <c:pt idx="45960">
                  <c:v>5.8012910000000002E-6</c:v>
                </c:pt>
                <c:pt idx="45961">
                  <c:v>5.8001240000000004E-6</c:v>
                </c:pt>
                <c:pt idx="45962">
                  <c:v>5.8003789999999996E-6</c:v>
                </c:pt>
                <c:pt idx="45963">
                  <c:v>5.8005429999999999E-6</c:v>
                </c:pt>
                <c:pt idx="45964">
                  <c:v>5.7994090000000004E-6</c:v>
                </c:pt>
                <c:pt idx="45965">
                  <c:v>5.7998169999999998E-6</c:v>
                </c:pt>
                <c:pt idx="45966">
                  <c:v>5.8001410000000002E-6</c:v>
                </c:pt>
                <c:pt idx="45967">
                  <c:v>5.800338E-6</c:v>
                </c:pt>
                <c:pt idx="45968">
                  <c:v>5.7991750000000003E-6</c:v>
                </c:pt>
                <c:pt idx="45969">
                  <c:v>5.7994820000000001E-6</c:v>
                </c:pt>
                <c:pt idx="45970">
                  <c:v>5.7997020000000002E-6</c:v>
                </c:pt>
                <c:pt idx="45971">
                  <c:v>5.7985529999999996E-6</c:v>
                </c:pt>
                <c:pt idx="45972">
                  <c:v>5.7989490000000004E-6</c:v>
                </c:pt>
                <c:pt idx="45973">
                  <c:v>5.7992450000000001E-6</c:v>
                </c:pt>
                <c:pt idx="45974">
                  <c:v>5.7994220000000001E-6</c:v>
                </c:pt>
                <c:pt idx="45975">
                  <c:v>5.7981969999999999E-6</c:v>
                </c:pt>
                <c:pt idx="45976">
                  <c:v>5.7984110000000003E-6</c:v>
                </c:pt>
                <c:pt idx="45977">
                  <c:v>5.7985880000000004E-6</c:v>
                </c:pt>
                <c:pt idx="45978">
                  <c:v>5.7986090000000003E-6</c:v>
                </c:pt>
                <c:pt idx="45979">
                  <c:v>5.7973469999999998E-6</c:v>
                </c:pt>
                <c:pt idx="45980">
                  <c:v>5.7975290000000001E-6</c:v>
                </c:pt>
                <c:pt idx="45981">
                  <c:v>5.7976369999999997E-6</c:v>
                </c:pt>
                <c:pt idx="45982">
                  <c:v>5.7964439999999996E-6</c:v>
                </c:pt>
                <c:pt idx="45983">
                  <c:v>5.79681E-6</c:v>
                </c:pt>
                <c:pt idx="45984">
                  <c:v>5.797086E-6</c:v>
                </c:pt>
                <c:pt idx="45985">
                  <c:v>5.797217E-6</c:v>
                </c:pt>
                <c:pt idx="45986">
                  <c:v>5.7960710000000001E-6</c:v>
                </c:pt>
                <c:pt idx="45987">
                  <c:v>5.7963459999999999E-6</c:v>
                </c:pt>
                <c:pt idx="45988">
                  <c:v>5.7965240000000001E-6</c:v>
                </c:pt>
                <c:pt idx="45989">
                  <c:v>5.7953829999999998E-6</c:v>
                </c:pt>
                <c:pt idx="45990">
                  <c:v>5.7957630000000001E-6</c:v>
                </c:pt>
                <c:pt idx="45991">
                  <c:v>5.7960430000000002E-6</c:v>
                </c:pt>
                <c:pt idx="45992">
                  <c:v>5.7949100000000001E-6</c:v>
                </c:pt>
                <c:pt idx="45993">
                  <c:v>5.7954020000000001E-6</c:v>
                </c:pt>
                <c:pt idx="45994">
                  <c:v>5.7957539999999996E-6</c:v>
                </c:pt>
                <c:pt idx="45995">
                  <c:v>5.794609E-6</c:v>
                </c:pt>
                <c:pt idx="45996">
                  <c:v>5.7951380000000004E-6</c:v>
                </c:pt>
                <c:pt idx="45997">
                  <c:v>5.7955209999999998E-6</c:v>
                </c:pt>
                <c:pt idx="45998">
                  <c:v>5.7943630000000004E-6</c:v>
                </c:pt>
                <c:pt idx="45999">
                  <c:v>5.7949059999999999E-6</c:v>
                </c:pt>
                <c:pt idx="46000">
                  <c:v>5.7952619999999996E-6</c:v>
                </c:pt>
                <c:pt idx="46001">
                  <c:v>5.7940909999999997E-6</c:v>
                </c:pt>
                <c:pt idx="46002">
                  <c:v>5.7946359999999997E-6</c:v>
                </c:pt>
                <c:pt idx="46003">
                  <c:v>5.7949750000000004E-6</c:v>
                </c:pt>
                <c:pt idx="46004">
                  <c:v>5.793802E-6</c:v>
                </c:pt>
                <c:pt idx="46005">
                  <c:v>5.7943130000000003E-6</c:v>
                </c:pt>
                <c:pt idx="46006">
                  <c:v>5.7946319999999996E-6</c:v>
                </c:pt>
                <c:pt idx="46007">
                  <c:v>5.7934649999999998E-6</c:v>
                </c:pt>
                <c:pt idx="46008">
                  <c:v>5.7939560000000004E-6</c:v>
                </c:pt>
                <c:pt idx="46009">
                  <c:v>5.7942770000000002E-6</c:v>
                </c:pt>
                <c:pt idx="46010">
                  <c:v>5.7931139999999996E-6</c:v>
                </c:pt>
                <c:pt idx="46011">
                  <c:v>5.7935859999999999E-6</c:v>
                </c:pt>
                <c:pt idx="46012">
                  <c:v>5.7939060000000003E-6</c:v>
                </c:pt>
                <c:pt idx="46013">
                  <c:v>5.7927310000000003E-6</c:v>
                </c:pt>
                <c:pt idx="46014">
                  <c:v>5.7932010000000001E-6</c:v>
                </c:pt>
                <c:pt idx="46015">
                  <c:v>5.7921760000000004E-6</c:v>
                </c:pt>
                <c:pt idx="46016">
                  <c:v>5.7927340000000001E-6</c:v>
                </c:pt>
                <c:pt idx="46017">
                  <c:v>5.793268E-6</c:v>
                </c:pt>
                <c:pt idx="46018">
                  <c:v>5.7922269999999999E-6</c:v>
                </c:pt>
                <c:pt idx="46019">
                  <c:v>5.7926890000000004E-6</c:v>
                </c:pt>
                <c:pt idx="46020">
                  <c:v>5.7930600000000002E-6</c:v>
                </c:pt>
                <c:pt idx="46021">
                  <c:v>5.7919319999999996E-6</c:v>
                </c:pt>
                <c:pt idx="46022">
                  <c:v>5.7921879999999999E-6</c:v>
                </c:pt>
                <c:pt idx="46023">
                  <c:v>5.7910659999999998E-6</c:v>
                </c:pt>
                <c:pt idx="46024">
                  <c:v>5.7915469999999998E-6</c:v>
                </c:pt>
                <c:pt idx="46025">
                  <c:v>5.7917979999999997E-6</c:v>
                </c:pt>
                <c:pt idx="46026">
                  <c:v>5.7906169999999999E-6</c:v>
                </c:pt>
                <c:pt idx="46027">
                  <c:v>5.7909769999999997E-6</c:v>
                </c:pt>
                <c:pt idx="46028">
                  <c:v>5.7910990000000001E-6</c:v>
                </c:pt>
                <c:pt idx="46029">
                  <c:v>5.7898400000000003E-6</c:v>
                </c:pt>
                <c:pt idx="46030">
                  <c:v>5.7900679999999998E-6</c:v>
                </c:pt>
                <c:pt idx="46031">
                  <c:v>5.7888649999999998E-6</c:v>
                </c:pt>
                <c:pt idx="46032">
                  <c:v>5.7891899999999997E-6</c:v>
                </c:pt>
                <c:pt idx="46033">
                  <c:v>5.7894820000000001E-6</c:v>
                </c:pt>
                <c:pt idx="46034">
                  <c:v>5.7882659999999996E-6</c:v>
                </c:pt>
                <c:pt idx="46035">
                  <c:v>5.788519E-6</c:v>
                </c:pt>
                <c:pt idx="46036">
                  <c:v>5.7874300000000003E-6</c:v>
                </c:pt>
                <c:pt idx="46037">
                  <c:v>5.7879019999999997E-6</c:v>
                </c:pt>
                <c:pt idx="46038">
                  <c:v>5.7881349999999996E-6</c:v>
                </c:pt>
                <c:pt idx="46039">
                  <c:v>5.7869849999999996E-6</c:v>
                </c:pt>
                <c:pt idx="46040">
                  <c:v>5.7873529999999996E-6</c:v>
                </c:pt>
                <c:pt idx="46041">
                  <c:v>5.7860859999999996E-6</c:v>
                </c:pt>
                <c:pt idx="46042">
                  <c:v>5.7866319999999998E-6</c:v>
                </c:pt>
                <c:pt idx="46043">
                  <c:v>5.7870330000000001E-6</c:v>
                </c:pt>
                <c:pt idx="46044">
                  <c:v>5.7857310000000002E-6</c:v>
                </c:pt>
                <c:pt idx="46045">
                  <c:v>5.7861719999999998E-6</c:v>
                </c:pt>
                <c:pt idx="46046">
                  <c:v>5.7850090000000001E-6</c:v>
                </c:pt>
                <c:pt idx="46047">
                  <c:v>5.7855199999999996E-6</c:v>
                </c:pt>
                <c:pt idx="46048">
                  <c:v>5.7844190000000004E-6</c:v>
                </c:pt>
                <c:pt idx="46049">
                  <c:v>5.7852180000000002E-6</c:v>
                </c:pt>
                <c:pt idx="46050">
                  <c:v>5.7857490000000002E-6</c:v>
                </c:pt>
                <c:pt idx="46051">
                  <c:v>5.7845609999999996E-6</c:v>
                </c:pt>
                <c:pt idx="46052">
                  <c:v>5.7851150000000001E-6</c:v>
                </c:pt>
                <c:pt idx="46053">
                  <c:v>5.783869E-6</c:v>
                </c:pt>
                <c:pt idx="46054">
                  <c:v>5.7844729999999997E-6</c:v>
                </c:pt>
                <c:pt idx="46055">
                  <c:v>5.7849210000000002E-6</c:v>
                </c:pt>
                <c:pt idx="46056">
                  <c:v>5.7836059999999997E-6</c:v>
                </c:pt>
                <c:pt idx="46057">
                  <c:v>5.7850359999999998E-6</c:v>
                </c:pt>
                <c:pt idx="46058">
                  <c:v>5.784658E-6</c:v>
                </c:pt>
                <c:pt idx="46059">
                  <c:v>5.7843870000000003E-6</c:v>
                </c:pt>
                <c:pt idx="46060">
                  <c:v>5.7845649999999997E-6</c:v>
                </c:pt>
                <c:pt idx="46061">
                  <c:v>5.7849719999999997E-6</c:v>
                </c:pt>
                <c:pt idx="46062">
                  <c:v>5.7836640000000001E-6</c:v>
                </c:pt>
                <c:pt idx="46063">
                  <c:v>5.7823359999999998E-6</c:v>
                </c:pt>
                <c:pt idx="46064">
                  <c:v>5.7812239999999996E-6</c:v>
                </c:pt>
                <c:pt idx="46065">
                  <c:v>5.7824790000000002E-6</c:v>
                </c:pt>
                <c:pt idx="46066">
                  <c:v>5.7835480000000002E-6</c:v>
                </c:pt>
                <c:pt idx="46067">
                  <c:v>5.7844050000000004E-6</c:v>
                </c:pt>
                <c:pt idx="46068">
                  <c:v>5.7847059999999996E-6</c:v>
                </c:pt>
                <c:pt idx="46069">
                  <c:v>5.7832500000000001E-6</c:v>
                </c:pt>
                <c:pt idx="46070">
                  <c:v>5.7831209999999997E-6</c:v>
                </c:pt>
                <c:pt idx="46071">
                  <c:v>5.7826780000000004E-6</c:v>
                </c:pt>
                <c:pt idx="46072">
                  <c:v>5.7811499999999997E-6</c:v>
                </c:pt>
                <c:pt idx="46073">
                  <c:v>5.7807399999999998E-6</c:v>
                </c:pt>
                <c:pt idx="46074">
                  <c:v>5.7803070000000004E-6</c:v>
                </c:pt>
                <c:pt idx="46075">
                  <c:v>5.7788359999999998E-6</c:v>
                </c:pt>
                <c:pt idx="46076">
                  <c:v>5.7787259999999997E-6</c:v>
                </c:pt>
                <c:pt idx="46077">
                  <c:v>5.777372E-6</c:v>
                </c:pt>
                <c:pt idx="46078">
                  <c:v>5.7776780000000004E-6</c:v>
                </c:pt>
                <c:pt idx="46079">
                  <c:v>5.778002E-6</c:v>
                </c:pt>
                <c:pt idx="46080">
                  <c:v>5.7766790000000002E-6</c:v>
                </c:pt>
                <c:pt idx="46081">
                  <c:v>5.7771960000000002E-6</c:v>
                </c:pt>
                <c:pt idx="46082">
                  <c:v>5.7775780000000002E-6</c:v>
                </c:pt>
                <c:pt idx="46083">
                  <c:v>5.7762160000000003E-6</c:v>
                </c:pt>
                <c:pt idx="46084">
                  <c:v>5.7766199999999996E-6</c:v>
                </c:pt>
                <c:pt idx="46085">
                  <c:v>5.7752740000000001E-6</c:v>
                </c:pt>
                <c:pt idx="46086">
                  <c:v>5.775783E-6</c:v>
                </c:pt>
                <c:pt idx="46087">
                  <c:v>5.7760110000000004E-6</c:v>
                </c:pt>
                <c:pt idx="46088">
                  <c:v>5.7745590000000001E-6</c:v>
                </c:pt>
                <c:pt idx="46089">
                  <c:v>5.7746709999999998E-6</c:v>
                </c:pt>
                <c:pt idx="46090">
                  <c:v>5.7732549999999997E-6</c:v>
                </c:pt>
                <c:pt idx="46091">
                  <c:v>5.7732500000000002E-6</c:v>
                </c:pt>
                <c:pt idx="46092">
                  <c:v>5.7719349999999997E-6</c:v>
                </c:pt>
                <c:pt idx="46093">
                  <c:v>5.771972E-6</c:v>
                </c:pt>
                <c:pt idx="46094">
                  <c:v>5.7706500000000004E-6</c:v>
                </c:pt>
                <c:pt idx="46095">
                  <c:v>5.7708090000000003E-6</c:v>
                </c:pt>
                <c:pt idx="46096">
                  <c:v>5.7707679999999998E-6</c:v>
                </c:pt>
                <c:pt idx="46097">
                  <c:v>5.769364E-6</c:v>
                </c:pt>
                <c:pt idx="46098">
                  <c:v>5.7680639999999997E-6</c:v>
                </c:pt>
                <c:pt idx="46099">
                  <c:v>5.7684249999999997E-6</c:v>
                </c:pt>
                <c:pt idx="46100">
                  <c:v>5.7687240000000002E-6</c:v>
                </c:pt>
                <c:pt idx="46101">
                  <c:v>5.7673839999999996E-6</c:v>
                </c:pt>
                <c:pt idx="46102">
                  <c:v>5.7677580000000002E-6</c:v>
                </c:pt>
                <c:pt idx="46103">
                  <c:v>5.766448E-6</c:v>
                </c:pt>
                <c:pt idx="46104">
                  <c:v>5.7669989999999998E-6</c:v>
                </c:pt>
                <c:pt idx="46105">
                  <c:v>5.7656969999999998E-6</c:v>
                </c:pt>
                <c:pt idx="46106">
                  <c:v>5.7664359999999997E-6</c:v>
                </c:pt>
                <c:pt idx="46107">
                  <c:v>5.76522E-6</c:v>
                </c:pt>
                <c:pt idx="46108">
                  <c:v>5.7659820000000003E-6</c:v>
                </c:pt>
                <c:pt idx="46109">
                  <c:v>5.7664980000000001E-6</c:v>
                </c:pt>
                <c:pt idx="46110">
                  <c:v>5.7651080000000003E-6</c:v>
                </c:pt>
                <c:pt idx="46111">
                  <c:v>5.7637980000000001E-6</c:v>
                </c:pt>
                <c:pt idx="46112">
                  <c:v>5.7643510000000004E-6</c:v>
                </c:pt>
                <c:pt idx="46113">
                  <c:v>5.7647029999999999E-6</c:v>
                </c:pt>
                <c:pt idx="46114">
                  <c:v>5.7633100000000002E-6</c:v>
                </c:pt>
                <c:pt idx="46115">
                  <c:v>5.7634380000000004E-6</c:v>
                </c:pt>
                <c:pt idx="46116">
                  <c:v>5.7620799999999997E-6</c:v>
                </c:pt>
                <c:pt idx="46117">
                  <c:v>5.7621600000000002E-6</c:v>
                </c:pt>
                <c:pt idx="46118">
                  <c:v>5.7607599999999997E-6</c:v>
                </c:pt>
                <c:pt idx="46119">
                  <c:v>5.7609430000000003E-6</c:v>
                </c:pt>
                <c:pt idx="46120">
                  <c:v>5.7596029999999997E-6</c:v>
                </c:pt>
                <c:pt idx="46121">
                  <c:v>5.7598049999999998E-6</c:v>
                </c:pt>
                <c:pt idx="46122">
                  <c:v>5.7585349999999999E-6</c:v>
                </c:pt>
                <c:pt idx="46123">
                  <c:v>5.7589169999999999E-6</c:v>
                </c:pt>
                <c:pt idx="46124">
                  <c:v>5.75758E-6</c:v>
                </c:pt>
                <c:pt idx="46125">
                  <c:v>5.7581199999999997E-6</c:v>
                </c:pt>
                <c:pt idx="46126">
                  <c:v>5.7568410000000002E-6</c:v>
                </c:pt>
                <c:pt idx="46127">
                  <c:v>5.7572879999999996E-6</c:v>
                </c:pt>
                <c:pt idx="46128">
                  <c:v>5.7560179999999997E-6</c:v>
                </c:pt>
                <c:pt idx="46129">
                  <c:v>5.7565510000000002E-6</c:v>
                </c:pt>
                <c:pt idx="46130">
                  <c:v>5.7551939999999998E-6</c:v>
                </c:pt>
                <c:pt idx="46131">
                  <c:v>5.7556590000000001E-6</c:v>
                </c:pt>
                <c:pt idx="46132">
                  <c:v>5.7542970000000002E-6</c:v>
                </c:pt>
                <c:pt idx="46133">
                  <c:v>5.7546430000000001E-6</c:v>
                </c:pt>
                <c:pt idx="46134">
                  <c:v>5.7532159999999998E-6</c:v>
                </c:pt>
                <c:pt idx="46135">
                  <c:v>5.753514E-6</c:v>
                </c:pt>
                <c:pt idx="46136">
                  <c:v>5.7520530000000001E-6</c:v>
                </c:pt>
                <c:pt idx="46137">
                  <c:v>5.7521660000000001E-6</c:v>
                </c:pt>
                <c:pt idx="46138">
                  <c:v>5.7507389999999999E-6</c:v>
                </c:pt>
                <c:pt idx="46139">
                  <c:v>5.7508309999999999E-6</c:v>
                </c:pt>
                <c:pt idx="46140">
                  <c:v>5.7493250000000002E-6</c:v>
                </c:pt>
                <c:pt idx="46141">
                  <c:v>5.7494450000000001E-6</c:v>
                </c:pt>
                <c:pt idx="46142">
                  <c:v>5.7479539999999999E-6</c:v>
                </c:pt>
                <c:pt idx="46143">
                  <c:v>5.7479230000000001E-6</c:v>
                </c:pt>
                <c:pt idx="46144">
                  <c:v>5.7465260000000002E-6</c:v>
                </c:pt>
                <c:pt idx="46145">
                  <c:v>5.7466010000000004E-6</c:v>
                </c:pt>
                <c:pt idx="46146">
                  <c:v>5.7451210000000002E-6</c:v>
                </c:pt>
                <c:pt idx="46147">
                  <c:v>5.7452529999999996E-6</c:v>
                </c:pt>
                <c:pt idx="46148">
                  <c:v>5.7438690000000004E-6</c:v>
                </c:pt>
                <c:pt idx="46149">
                  <c:v>5.743963E-6</c:v>
                </c:pt>
                <c:pt idx="46150">
                  <c:v>5.7425859999999999E-6</c:v>
                </c:pt>
                <c:pt idx="46151">
                  <c:v>5.7428350000000002E-6</c:v>
                </c:pt>
                <c:pt idx="46152">
                  <c:v>5.7414599999999997E-6</c:v>
                </c:pt>
                <c:pt idx="46153">
                  <c:v>5.7402480000000002E-6</c:v>
                </c:pt>
                <c:pt idx="46154">
                  <c:v>5.7409179999999996E-6</c:v>
                </c:pt>
                <c:pt idx="46155">
                  <c:v>5.7413070000000004E-6</c:v>
                </c:pt>
                <c:pt idx="46156">
                  <c:v>5.7399790000000002E-6</c:v>
                </c:pt>
                <c:pt idx="46157">
                  <c:v>5.7387919999999998E-6</c:v>
                </c:pt>
                <c:pt idx="46158">
                  <c:v>5.7392489999999999E-6</c:v>
                </c:pt>
                <c:pt idx="46159">
                  <c:v>5.7380139999999999E-6</c:v>
                </c:pt>
                <c:pt idx="46160">
                  <c:v>5.7384339999999996E-6</c:v>
                </c:pt>
                <c:pt idx="46161">
                  <c:v>5.7372190000000002E-6</c:v>
                </c:pt>
                <c:pt idx="46162">
                  <c:v>5.7374850000000003E-6</c:v>
                </c:pt>
                <c:pt idx="46163">
                  <c:v>5.7362640000000003E-6</c:v>
                </c:pt>
                <c:pt idx="46164">
                  <c:v>5.7364790000000001E-6</c:v>
                </c:pt>
                <c:pt idx="46165">
                  <c:v>5.7351439999999999E-6</c:v>
                </c:pt>
                <c:pt idx="46166">
                  <c:v>5.7339759999999998E-6</c:v>
                </c:pt>
                <c:pt idx="46167">
                  <c:v>5.7343810000000002E-6</c:v>
                </c:pt>
                <c:pt idx="46168">
                  <c:v>5.7345300000000003E-6</c:v>
                </c:pt>
                <c:pt idx="46169">
                  <c:v>5.7332719999999999E-6</c:v>
                </c:pt>
                <c:pt idx="46170">
                  <c:v>5.7320850000000004E-6</c:v>
                </c:pt>
                <c:pt idx="46171">
                  <c:v>5.7323350000000001E-6</c:v>
                </c:pt>
                <c:pt idx="46172">
                  <c:v>5.7311699999999999E-6</c:v>
                </c:pt>
                <c:pt idx="46173">
                  <c:v>5.7315409999999997E-6</c:v>
                </c:pt>
                <c:pt idx="46174">
                  <c:v>5.7303019999999996E-6</c:v>
                </c:pt>
                <c:pt idx="46175">
                  <c:v>5.7307059999999998E-6</c:v>
                </c:pt>
                <c:pt idx="46176">
                  <c:v>5.7295330000000002E-6</c:v>
                </c:pt>
                <c:pt idx="46177">
                  <c:v>5.72984E-6</c:v>
                </c:pt>
                <c:pt idx="46178">
                  <c:v>5.7285960000000004E-6</c:v>
                </c:pt>
                <c:pt idx="46179">
                  <c:v>5.7274630000000003E-6</c:v>
                </c:pt>
                <c:pt idx="46180">
                  <c:v>5.7280790000000003E-6</c:v>
                </c:pt>
                <c:pt idx="46181">
                  <c:v>5.7270130000000001E-6</c:v>
                </c:pt>
                <c:pt idx="46182">
                  <c:v>5.72766E-6</c:v>
                </c:pt>
                <c:pt idx="46183">
                  <c:v>5.7265280000000001E-6</c:v>
                </c:pt>
                <c:pt idx="46184">
                  <c:v>5.7269880000000001E-6</c:v>
                </c:pt>
                <c:pt idx="46185">
                  <c:v>5.7257780000000001E-6</c:v>
                </c:pt>
                <c:pt idx="46186">
                  <c:v>5.7246199999999999E-6</c:v>
                </c:pt>
                <c:pt idx="46187">
                  <c:v>5.7251310000000003E-6</c:v>
                </c:pt>
                <c:pt idx="46188">
                  <c:v>5.7240219999999999E-6</c:v>
                </c:pt>
                <c:pt idx="46189">
                  <c:v>5.7244770000000004E-6</c:v>
                </c:pt>
                <c:pt idx="46190">
                  <c:v>5.7231910000000001E-6</c:v>
                </c:pt>
                <c:pt idx="46191">
                  <c:v>5.7234899999999996E-6</c:v>
                </c:pt>
                <c:pt idx="46192">
                  <c:v>5.7221800000000003E-6</c:v>
                </c:pt>
                <c:pt idx="46193">
                  <c:v>5.7209060000000003E-6</c:v>
                </c:pt>
                <c:pt idx="46194">
                  <c:v>5.7212910000000001E-6</c:v>
                </c:pt>
                <c:pt idx="46195">
                  <c:v>5.720052E-6</c:v>
                </c:pt>
                <c:pt idx="46196">
                  <c:v>5.7203610000000003E-6</c:v>
                </c:pt>
                <c:pt idx="46197">
                  <c:v>5.7191080000000002E-6</c:v>
                </c:pt>
                <c:pt idx="46198">
                  <c:v>5.7193520000000002E-6</c:v>
                </c:pt>
                <c:pt idx="46199">
                  <c:v>5.718003E-6</c:v>
                </c:pt>
                <c:pt idx="46200">
                  <c:v>5.7167639999999999E-6</c:v>
                </c:pt>
                <c:pt idx="46201">
                  <c:v>5.7171760000000003E-6</c:v>
                </c:pt>
                <c:pt idx="46202">
                  <c:v>5.7159879999999997E-6</c:v>
                </c:pt>
                <c:pt idx="46203">
                  <c:v>5.7163429999999999E-6</c:v>
                </c:pt>
                <c:pt idx="46204">
                  <c:v>5.7151249999999998E-6</c:v>
                </c:pt>
                <c:pt idx="46205">
                  <c:v>5.7153740000000001E-6</c:v>
                </c:pt>
                <c:pt idx="46206">
                  <c:v>5.7141059999999998E-6</c:v>
                </c:pt>
                <c:pt idx="46207">
                  <c:v>5.7129589999999997E-6</c:v>
                </c:pt>
                <c:pt idx="46208">
                  <c:v>5.7133349999999999E-6</c:v>
                </c:pt>
                <c:pt idx="46209">
                  <c:v>5.7121669999999999E-6</c:v>
                </c:pt>
                <c:pt idx="46210">
                  <c:v>5.7125699999999998E-6</c:v>
                </c:pt>
                <c:pt idx="46211">
                  <c:v>5.7113720000000001E-6</c:v>
                </c:pt>
                <c:pt idx="46212">
                  <c:v>5.7116030000000004E-6</c:v>
                </c:pt>
                <c:pt idx="46213">
                  <c:v>5.7104359999999997E-6</c:v>
                </c:pt>
                <c:pt idx="46214">
                  <c:v>5.7093179999999998E-6</c:v>
                </c:pt>
                <c:pt idx="46215">
                  <c:v>5.709719E-6</c:v>
                </c:pt>
                <c:pt idx="46216">
                  <c:v>5.7087059999999998E-6</c:v>
                </c:pt>
                <c:pt idx="46217">
                  <c:v>5.7091299999999997E-6</c:v>
                </c:pt>
                <c:pt idx="46218">
                  <c:v>5.7080409999999999E-6</c:v>
                </c:pt>
                <c:pt idx="46219">
                  <c:v>5.7083549999999997E-6</c:v>
                </c:pt>
                <c:pt idx="46220">
                  <c:v>5.7072570000000003E-6</c:v>
                </c:pt>
                <c:pt idx="46221">
                  <c:v>5.7062469999999999E-6</c:v>
                </c:pt>
                <c:pt idx="46222">
                  <c:v>5.7067459999999999E-6</c:v>
                </c:pt>
                <c:pt idx="46223">
                  <c:v>5.7058079999999999E-6</c:v>
                </c:pt>
                <c:pt idx="46224">
                  <c:v>5.7062340000000002E-6</c:v>
                </c:pt>
                <c:pt idx="46225">
                  <c:v>5.7052370000000004E-6</c:v>
                </c:pt>
                <c:pt idx="46226">
                  <c:v>5.7056129999999998E-6</c:v>
                </c:pt>
                <c:pt idx="46227">
                  <c:v>5.7045659999999999E-6</c:v>
                </c:pt>
                <c:pt idx="46228">
                  <c:v>5.7036139999999999E-6</c:v>
                </c:pt>
                <c:pt idx="46229">
                  <c:v>5.7041619999999997E-6</c:v>
                </c:pt>
                <c:pt idx="46230">
                  <c:v>5.7032349999999998E-6</c:v>
                </c:pt>
                <c:pt idx="46231">
                  <c:v>5.7037159999999997E-6</c:v>
                </c:pt>
                <c:pt idx="46232">
                  <c:v>5.7027929999999999E-6</c:v>
                </c:pt>
                <c:pt idx="46233">
                  <c:v>5.7031940000000001E-6</c:v>
                </c:pt>
                <c:pt idx="46234">
                  <c:v>5.7021820000000002E-6</c:v>
                </c:pt>
                <c:pt idx="46235">
                  <c:v>5.7012989999999997E-6</c:v>
                </c:pt>
                <c:pt idx="46236">
                  <c:v>5.7018479999999998E-6</c:v>
                </c:pt>
                <c:pt idx="46237">
                  <c:v>5.7009480000000004E-6</c:v>
                </c:pt>
                <c:pt idx="46238">
                  <c:v>5.7014820000000003E-6</c:v>
                </c:pt>
                <c:pt idx="46239">
                  <c:v>5.700543E-6</c:v>
                </c:pt>
                <c:pt idx="46240">
                  <c:v>5.7009339999999996E-6</c:v>
                </c:pt>
                <c:pt idx="46241">
                  <c:v>5.6999950000000001E-6</c:v>
                </c:pt>
                <c:pt idx="46242">
                  <c:v>5.6991100000000001E-6</c:v>
                </c:pt>
                <c:pt idx="46243">
                  <c:v>5.6996189999999999E-6</c:v>
                </c:pt>
                <c:pt idx="46244">
                  <c:v>5.6987579999999997E-6</c:v>
                </c:pt>
                <c:pt idx="46245">
                  <c:v>5.6992639999999996E-6</c:v>
                </c:pt>
                <c:pt idx="46246">
                  <c:v>5.6982970000000003E-6</c:v>
                </c:pt>
                <c:pt idx="46247">
                  <c:v>5.6986960000000001E-6</c:v>
                </c:pt>
                <c:pt idx="46248">
                  <c:v>5.6977009999999999E-6</c:v>
                </c:pt>
                <c:pt idx="46249">
                  <c:v>5.6967519999999998E-6</c:v>
                </c:pt>
                <c:pt idx="46250">
                  <c:v>5.6972689999999998E-6</c:v>
                </c:pt>
                <c:pt idx="46251">
                  <c:v>5.696378E-6</c:v>
                </c:pt>
                <c:pt idx="46252">
                  <c:v>5.6968140000000002E-6</c:v>
                </c:pt>
                <c:pt idx="46253">
                  <c:v>5.6958709999999998E-6</c:v>
                </c:pt>
                <c:pt idx="46254">
                  <c:v>5.6950389999999997E-6</c:v>
                </c:pt>
                <c:pt idx="46255">
                  <c:v>5.6956180000000002E-6</c:v>
                </c:pt>
                <c:pt idx="46256">
                  <c:v>5.6947340000000004E-6</c:v>
                </c:pt>
                <c:pt idx="46257">
                  <c:v>5.6952710000000002E-6</c:v>
                </c:pt>
                <c:pt idx="46258">
                  <c:v>5.6942789999999999E-6</c:v>
                </c:pt>
                <c:pt idx="46259">
                  <c:v>5.6946090000000001E-6</c:v>
                </c:pt>
                <c:pt idx="46260">
                  <c:v>5.693586E-6</c:v>
                </c:pt>
                <c:pt idx="46261">
                  <c:v>5.6926130000000001E-6</c:v>
                </c:pt>
                <c:pt idx="46262">
                  <c:v>5.6930679999999997E-6</c:v>
                </c:pt>
                <c:pt idx="46263">
                  <c:v>5.6921470000000003E-6</c:v>
                </c:pt>
                <c:pt idx="46264">
                  <c:v>5.692563E-6</c:v>
                </c:pt>
                <c:pt idx="46265">
                  <c:v>5.6915590000000002E-6</c:v>
                </c:pt>
                <c:pt idx="46266">
                  <c:v>5.6919660000000002E-6</c:v>
                </c:pt>
                <c:pt idx="46267">
                  <c:v>5.6909129999999997E-6</c:v>
                </c:pt>
                <c:pt idx="46268">
                  <c:v>5.689948E-6</c:v>
                </c:pt>
                <c:pt idx="46269">
                  <c:v>5.6905449999999997E-6</c:v>
                </c:pt>
                <c:pt idx="46270">
                  <c:v>5.6896240000000004E-6</c:v>
                </c:pt>
                <c:pt idx="46271">
                  <c:v>5.6901400000000002E-6</c:v>
                </c:pt>
                <c:pt idx="46272">
                  <c:v>5.6892359999999998E-6</c:v>
                </c:pt>
                <c:pt idx="46273">
                  <c:v>5.6896700000000004E-6</c:v>
                </c:pt>
                <c:pt idx="46274">
                  <c:v>5.6886489999999999E-6</c:v>
                </c:pt>
                <c:pt idx="46275">
                  <c:v>5.6877940000000002E-6</c:v>
                </c:pt>
                <c:pt idx="46276">
                  <c:v>5.6883880000000001E-6</c:v>
                </c:pt>
                <c:pt idx="46277">
                  <c:v>5.6874790000000002E-6</c:v>
                </c:pt>
                <c:pt idx="46278">
                  <c:v>5.6880380000000002E-6</c:v>
                </c:pt>
                <c:pt idx="46279">
                  <c:v>5.6871379999999999E-6</c:v>
                </c:pt>
                <c:pt idx="46280">
                  <c:v>5.6863120000000004E-6</c:v>
                </c:pt>
                <c:pt idx="46281">
                  <c:v>5.6870010000000002E-6</c:v>
                </c:pt>
                <c:pt idx="46282">
                  <c:v>5.6862209999999998E-6</c:v>
                </c:pt>
                <c:pt idx="46283">
                  <c:v>5.686774E-6</c:v>
                </c:pt>
                <c:pt idx="46284">
                  <c:v>5.6859169999999999E-6</c:v>
                </c:pt>
                <c:pt idx="46285">
                  <c:v>5.6851570000000001E-6</c:v>
                </c:pt>
                <c:pt idx="46286">
                  <c:v>5.685751E-6</c:v>
                </c:pt>
                <c:pt idx="46287">
                  <c:v>5.6849450000000002E-6</c:v>
                </c:pt>
                <c:pt idx="46288">
                  <c:v>5.6854730000000003E-6</c:v>
                </c:pt>
                <c:pt idx="46289">
                  <c:v>5.6845829999999999E-6</c:v>
                </c:pt>
                <c:pt idx="46290">
                  <c:v>5.6837889999999996E-6</c:v>
                </c:pt>
                <c:pt idx="46291">
                  <c:v>5.6843650000000003E-6</c:v>
                </c:pt>
                <c:pt idx="46292">
                  <c:v>5.6835620000000003E-6</c:v>
                </c:pt>
                <c:pt idx="46293">
                  <c:v>5.6840610000000003E-6</c:v>
                </c:pt>
                <c:pt idx="46294">
                  <c:v>5.6832470000000003E-6</c:v>
                </c:pt>
                <c:pt idx="46295">
                  <c:v>5.6824790000000003E-6</c:v>
                </c:pt>
                <c:pt idx="46296">
                  <c:v>5.6830730000000002E-6</c:v>
                </c:pt>
                <c:pt idx="46297">
                  <c:v>5.6823370000000002E-6</c:v>
                </c:pt>
                <c:pt idx="46298">
                  <c:v>5.6828489999999999E-6</c:v>
                </c:pt>
                <c:pt idx="46299">
                  <c:v>5.6820269999999997E-6</c:v>
                </c:pt>
                <c:pt idx="46300">
                  <c:v>5.6813070000000001E-6</c:v>
                </c:pt>
                <c:pt idx="46301">
                  <c:v>5.6818969999999999E-6</c:v>
                </c:pt>
                <c:pt idx="46302">
                  <c:v>5.6811419999999996E-6</c:v>
                </c:pt>
                <c:pt idx="46303">
                  <c:v>5.6816690000000004E-6</c:v>
                </c:pt>
                <c:pt idx="46304">
                  <c:v>5.6808449999999996E-6</c:v>
                </c:pt>
                <c:pt idx="46305">
                  <c:v>5.680107E-6</c:v>
                </c:pt>
                <c:pt idx="46306">
                  <c:v>5.6807340000000002E-6</c:v>
                </c:pt>
                <c:pt idx="46307">
                  <c:v>5.6799709999999997E-6</c:v>
                </c:pt>
                <c:pt idx="46308">
                  <c:v>5.6805260000000004E-6</c:v>
                </c:pt>
                <c:pt idx="46309">
                  <c:v>5.6797059999999998E-6</c:v>
                </c:pt>
                <c:pt idx="46310">
                  <c:v>5.678957E-6</c:v>
                </c:pt>
                <c:pt idx="46311">
                  <c:v>5.6796099999999997E-6</c:v>
                </c:pt>
                <c:pt idx="46312">
                  <c:v>5.6788419999999996E-6</c:v>
                </c:pt>
                <c:pt idx="46313">
                  <c:v>5.6794220000000004E-6</c:v>
                </c:pt>
                <c:pt idx="46314">
                  <c:v>5.6785739999999999E-6</c:v>
                </c:pt>
                <c:pt idx="46315">
                  <c:v>5.6778040000000002E-6</c:v>
                </c:pt>
                <c:pt idx="46316">
                  <c:v>5.6784770000000004E-6</c:v>
                </c:pt>
                <c:pt idx="46317">
                  <c:v>5.6776779999999997E-6</c:v>
                </c:pt>
                <c:pt idx="46318">
                  <c:v>5.6782649999999996E-6</c:v>
                </c:pt>
                <c:pt idx="46319">
                  <c:v>5.6773979999999996E-6</c:v>
                </c:pt>
                <c:pt idx="46320">
                  <c:v>5.6766159999999996E-6</c:v>
                </c:pt>
                <c:pt idx="46321">
                  <c:v>5.6773230000000003E-6</c:v>
                </c:pt>
                <c:pt idx="46322">
                  <c:v>5.676522E-6</c:v>
                </c:pt>
                <c:pt idx="46323">
                  <c:v>5.6771539999999996E-6</c:v>
                </c:pt>
                <c:pt idx="46324">
                  <c:v>5.6763030000000001E-6</c:v>
                </c:pt>
                <c:pt idx="46325">
                  <c:v>5.6755180000000002E-6</c:v>
                </c:pt>
                <c:pt idx="46326">
                  <c:v>5.6762409999999996E-6</c:v>
                </c:pt>
                <c:pt idx="46327">
                  <c:v>5.6754580000000002E-6</c:v>
                </c:pt>
                <c:pt idx="46328">
                  <c:v>5.6760759999999999E-6</c:v>
                </c:pt>
                <c:pt idx="46329">
                  <c:v>5.6752149999999997E-6</c:v>
                </c:pt>
                <c:pt idx="46330">
                  <c:v>5.6744539999999996E-6</c:v>
                </c:pt>
                <c:pt idx="46331">
                  <c:v>5.6751460000000001E-6</c:v>
                </c:pt>
                <c:pt idx="46332">
                  <c:v>5.6743519999999998E-6</c:v>
                </c:pt>
                <c:pt idx="46333">
                  <c:v>5.6749980000000002E-6</c:v>
                </c:pt>
                <c:pt idx="46334">
                  <c:v>5.6741410000000001E-6</c:v>
                </c:pt>
                <c:pt idx="46335">
                  <c:v>5.6733759999999999E-6</c:v>
                </c:pt>
                <c:pt idx="46336">
                  <c:v>5.674091E-6</c:v>
                </c:pt>
                <c:pt idx="46337">
                  <c:v>5.6733119999999999E-6</c:v>
                </c:pt>
                <c:pt idx="46338">
                  <c:v>5.673914E-6</c:v>
                </c:pt>
                <c:pt idx="46339">
                  <c:v>5.6731150000000001E-6</c:v>
                </c:pt>
                <c:pt idx="46340">
                  <c:v>5.6723650000000002E-6</c:v>
                </c:pt>
                <c:pt idx="46341">
                  <c:v>5.6730050000000001E-6</c:v>
                </c:pt>
                <c:pt idx="46342">
                  <c:v>5.6722789999999999E-6</c:v>
                </c:pt>
                <c:pt idx="46343">
                  <c:v>5.6728430000000003E-6</c:v>
                </c:pt>
                <c:pt idx="46344">
                  <c:v>5.6720190000000004E-6</c:v>
                </c:pt>
                <c:pt idx="46345">
                  <c:v>5.6713100000000001E-6</c:v>
                </c:pt>
                <c:pt idx="46346">
                  <c:v>5.6719419999999997E-6</c:v>
                </c:pt>
                <c:pt idx="46347">
                  <c:v>5.6711830000000002E-6</c:v>
                </c:pt>
                <c:pt idx="46348">
                  <c:v>5.6717299999999998E-6</c:v>
                </c:pt>
                <c:pt idx="46349">
                  <c:v>5.6709259999999996E-6</c:v>
                </c:pt>
                <c:pt idx="46350">
                  <c:v>5.670188E-6</c:v>
                </c:pt>
                <c:pt idx="46351">
                  <c:v>5.6708269999999997E-6</c:v>
                </c:pt>
                <c:pt idx="46352">
                  <c:v>5.670096E-6</c:v>
                </c:pt>
                <c:pt idx="46353">
                  <c:v>5.6706439999999999E-6</c:v>
                </c:pt>
                <c:pt idx="46354">
                  <c:v>5.6698539999999997E-6</c:v>
                </c:pt>
                <c:pt idx="46355">
                  <c:v>5.6691410000000001E-6</c:v>
                </c:pt>
                <c:pt idx="46356">
                  <c:v>5.6697820000000003E-6</c:v>
                </c:pt>
                <c:pt idx="46357">
                  <c:v>5.6690409999999999E-6</c:v>
                </c:pt>
                <c:pt idx="46358">
                  <c:v>5.6684029999999997E-6</c:v>
                </c:pt>
                <c:pt idx="46359">
                  <c:v>5.6692120000000002E-6</c:v>
                </c:pt>
                <c:pt idx="46360">
                  <c:v>5.6685159999999996E-6</c:v>
                </c:pt>
                <c:pt idx="46361">
                  <c:v>5.6692309999999997E-6</c:v>
                </c:pt>
                <c:pt idx="46362">
                  <c:v>5.6684109999999999E-6</c:v>
                </c:pt>
                <c:pt idx="46363">
                  <c:v>5.6676520000000003E-6</c:v>
                </c:pt>
                <c:pt idx="46364">
                  <c:v>5.6683590000000002E-6</c:v>
                </c:pt>
                <c:pt idx="46365">
                  <c:v>5.6675590000000001E-6</c:v>
                </c:pt>
                <c:pt idx="46366">
                  <c:v>5.666833E-6</c:v>
                </c:pt>
                <c:pt idx="46367">
                  <c:v>5.6676669999999997E-6</c:v>
                </c:pt>
                <c:pt idx="46368">
                  <c:v>5.6669209999999998E-6</c:v>
                </c:pt>
                <c:pt idx="46369">
                  <c:v>5.6662379999999998E-6</c:v>
                </c:pt>
                <c:pt idx="46370">
                  <c:v>5.6672069999999997E-6</c:v>
                </c:pt>
                <c:pt idx="46371">
                  <c:v>5.6664889999999998E-6</c:v>
                </c:pt>
                <c:pt idx="46372">
                  <c:v>5.6672429999999998E-6</c:v>
                </c:pt>
                <c:pt idx="46373">
                  <c:v>5.6663999999999997E-6</c:v>
                </c:pt>
                <c:pt idx="46374">
                  <c:v>5.6656170000000003E-6</c:v>
                </c:pt>
                <c:pt idx="46375">
                  <c:v>5.6649130000000003E-6</c:v>
                </c:pt>
                <c:pt idx="46376">
                  <c:v>5.6659259999999997E-6</c:v>
                </c:pt>
                <c:pt idx="46377">
                  <c:v>5.6652509999999999E-6</c:v>
                </c:pt>
                <c:pt idx="46378">
                  <c:v>5.6661059999999996E-6</c:v>
                </c:pt>
                <c:pt idx="46379">
                  <c:v>5.6653050000000001E-6</c:v>
                </c:pt>
                <c:pt idx="46380">
                  <c:v>5.664579E-6</c:v>
                </c:pt>
                <c:pt idx="46381">
                  <c:v>5.6653730000000003E-6</c:v>
                </c:pt>
                <c:pt idx="46382">
                  <c:v>5.6645690000000001E-6</c:v>
                </c:pt>
                <c:pt idx="46383">
                  <c:v>5.6638650000000002E-6</c:v>
                </c:pt>
                <c:pt idx="46384">
                  <c:v>5.6647229999999997E-6</c:v>
                </c:pt>
                <c:pt idx="46385">
                  <c:v>5.6639600000000001E-6</c:v>
                </c:pt>
                <c:pt idx="46386">
                  <c:v>5.6633149999999998E-6</c:v>
                </c:pt>
                <c:pt idx="46387">
                  <c:v>5.6642370000000003E-6</c:v>
                </c:pt>
                <c:pt idx="46388">
                  <c:v>5.6635120000000004E-6</c:v>
                </c:pt>
                <c:pt idx="46389">
                  <c:v>5.662898E-6</c:v>
                </c:pt>
                <c:pt idx="46390">
                  <c:v>5.6638249999999999E-6</c:v>
                </c:pt>
                <c:pt idx="46391">
                  <c:v>5.6631040000000002E-6</c:v>
                </c:pt>
                <c:pt idx="46392">
                  <c:v>5.6624820000000003E-6</c:v>
                </c:pt>
                <c:pt idx="46393">
                  <c:v>5.6633410000000001E-6</c:v>
                </c:pt>
                <c:pt idx="46394">
                  <c:v>5.6626090000000003E-6</c:v>
                </c:pt>
                <c:pt idx="46395">
                  <c:v>5.6619720000000002E-6</c:v>
                </c:pt>
                <c:pt idx="46396">
                  <c:v>5.6627680000000002E-6</c:v>
                </c:pt>
                <c:pt idx="46397">
                  <c:v>5.6620290000000003E-6</c:v>
                </c:pt>
                <c:pt idx="46398">
                  <c:v>5.6613850000000003E-6</c:v>
                </c:pt>
                <c:pt idx="46399">
                  <c:v>5.6621719999999998E-6</c:v>
                </c:pt>
                <c:pt idx="46400">
                  <c:v>5.6614469999999999E-6</c:v>
                </c:pt>
                <c:pt idx="46401">
                  <c:v>5.6608110000000002E-6</c:v>
                </c:pt>
                <c:pt idx="46402">
                  <c:v>5.6616129999999999E-6</c:v>
                </c:pt>
                <c:pt idx="46403">
                  <c:v>5.6608960000000002E-6</c:v>
                </c:pt>
                <c:pt idx="46404">
                  <c:v>5.6602620000000001E-6</c:v>
                </c:pt>
                <c:pt idx="46405">
                  <c:v>5.6610630000000004E-6</c:v>
                </c:pt>
                <c:pt idx="46406">
                  <c:v>5.6603620000000003E-6</c:v>
                </c:pt>
                <c:pt idx="46407">
                  <c:v>5.6597299999999998E-6</c:v>
                </c:pt>
                <c:pt idx="46408">
                  <c:v>5.6605570000000004E-6</c:v>
                </c:pt>
                <c:pt idx="46409">
                  <c:v>5.659869E-6</c:v>
                </c:pt>
                <c:pt idx="46410">
                  <c:v>5.6592220000000001E-6</c:v>
                </c:pt>
                <c:pt idx="46411">
                  <c:v>5.6600729999999997E-6</c:v>
                </c:pt>
                <c:pt idx="46412">
                  <c:v>5.6593829999999997E-6</c:v>
                </c:pt>
                <c:pt idx="46413">
                  <c:v>5.6587310000000004E-6</c:v>
                </c:pt>
                <c:pt idx="46414">
                  <c:v>5.6595989999999997E-6</c:v>
                </c:pt>
                <c:pt idx="46415">
                  <c:v>5.6588989999999999E-6</c:v>
                </c:pt>
                <c:pt idx="46416">
                  <c:v>5.6582359999999996E-6</c:v>
                </c:pt>
                <c:pt idx="46417">
                  <c:v>5.6591130000000003E-6</c:v>
                </c:pt>
                <c:pt idx="46418">
                  <c:v>5.6584090000000004E-6</c:v>
                </c:pt>
                <c:pt idx="46419">
                  <c:v>5.6577460000000001E-6</c:v>
                </c:pt>
                <c:pt idx="46420">
                  <c:v>5.6586509999999998E-6</c:v>
                </c:pt>
                <c:pt idx="46421">
                  <c:v>5.6579350000000004E-6</c:v>
                </c:pt>
                <c:pt idx="46422">
                  <c:v>5.6572769999999996E-6</c:v>
                </c:pt>
                <c:pt idx="46423">
                  <c:v>5.6581990000000001E-6</c:v>
                </c:pt>
                <c:pt idx="46424">
                  <c:v>5.657484E-6</c:v>
                </c:pt>
                <c:pt idx="46425">
                  <c:v>5.6568200000000003E-6</c:v>
                </c:pt>
                <c:pt idx="46426">
                  <c:v>5.6562820000000003E-6</c:v>
                </c:pt>
                <c:pt idx="46427">
                  <c:v>5.6574920000000002E-6</c:v>
                </c:pt>
                <c:pt idx="46428">
                  <c:v>5.6568849999999998E-6</c:v>
                </c:pt>
                <c:pt idx="46429">
                  <c:v>5.6563450000000001E-6</c:v>
                </c:pt>
                <c:pt idx="46430">
                  <c:v>5.6574740000000002E-6</c:v>
                </c:pt>
                <c:pt idx="46431">
                  <c:v>5.656801E-6</c:v>
                </c:pt>
                <c:pt idx="46432">
                  <c:v>5.6561550000000004E-6</c:v>
                </c:pt>
                <c:pt idx="46433">
                  <c:v>5.6556109999999998E-6</c:v>
                </c:pt>
                <c:pt idx="46434">
                  <c:v>5.6567399999999998E-6</c:v>
                </c:pt>
                <c:pt idx="46435">
                  <c:v>5.6560840000000003E-6</c:v>
                </c:pt>
                <c:pt idx="46436">
                  <c:v>5.6554890000000002E-6</c:v>
                </c:pt>
                <c:pt idx="46437">
                  <c:v>5.656493E-6</c:v>
                </c:pt>
                <c:pt idx="46438">
                  <c:v>5.655771E-6</c:v>
                </c:pt>
                <c:pt idx="46439">
                  <c:v>5.655106E-6</c:v>
                </c:pt>
                <c:pt idx="46440">
                  <c:v>5.6545449999999996E-6</c:v>
                </c:pt>
                <c:pt idx="46441">
                  <c:v>5.6556090000000001E-6</c:v>
                </c:pt>
                <c:pt idx="46442">
                  <c:v>5.6549699999999997E-6</c:v>
                </c:pt>
                <c:pt idx="46443">
                  <c:v>5.6543999999999996E-6</c:v>
                </c:pt>
                <c:pt idx="46444">
                  <c:v>5.655389E-6</c:v>
                </c:pt>
                <c:pt idx="46445">
                  <c:v>5.6547019999999999E-6</c:v>
                </c:pt>
                <c:pt idx="46446">
                  <c:v>5.6540749999999997E-6</c:v>
                </c:pt>
                <c:pt idx="46447">
                  <c:v>5.6535369999999997E-6</c:v>
                </c:pt>
                <c:pt idx="46448">
                  <c:v>5.6546099999999999E-6</c:v>
                </c:pt>
                <c:pt idx="46449">
                  <c:v>5.6540049999999999E-6</c:v>
                </c:pt>
                <c:pt idx="46450">
                  <c:v>5.6534620000000004E-6</c:v>
                </c:pt>
                <c:pt idx="46451">
                  <c:v>5.6544630000000003E-6</c:v>
                </c:pt>
                <c:pt idx="46452">
                  <c:v>5.6538010000000002E-6</c:v>
                </c:pt>
                <c:pt idx="46453">
                  <c:v>5.6531799999999998E-6</c:v>
                </c:pt>
                <c:pt idx="46454">
                  <c:v>5.6526400000000001E-6</c:v>
                </c:pt>
                <c:pt idx="46455">
                  <c:v>5.6537480000000002E-6</c:v>
                </c:pt>
                <c:pt idx="46456">
                  <c:v>5.653149E-6</c:v>
                </c:pt>
                <c:pt idx="46457">
                  <c:v>5.6525910000000003E-6</c:v>
                </c:pt>
                <c:pt idx="46458">
                  <c:v>5.6536109999999996E-6</c:v>
                </c:pt>
                <c:pt idx="46459">
                  <c:v>5.6529459999999997E-6</c:v>
                </c:pt>
                <c:pt idx="46460">
                  <c:v>5.6523190000000004E-6</c:v>
                </c:pt>
                <c:pt idx="46461">
                  <c:v>5.6517880000000003E-6</c:v>
                </c:pt>
                <c:pt idx="46462">
                  <c:v>5.6529230000000001E-6</c:v>
                </c:pt>
                <c:pt idx="46463">
                  <c:v>5.6523070000000001E-6</c:v>
                </c:pt>
                <c:pt idx="46464">
                  <c:v>5.651737E-6</c:v>
                </c:pt>
                <c:pt idx="46465">
                  <c:v>5.6512740000000001E-6</c:v>
                </c:pt>
                <c:pt idx="46466">
                  <c:v>5.6524890000000004E-6</c:v>
                </c:pt>
                <c:pt idx="46467">
                  <c:v>5.6519089999999997E-6</c:v>
                </c:pt>
                <c:pt idx="46468">
                  <c:v>5.6513810000000003E-6</c:v>
                </c:pt>
                <c:pt idx="46469">
                  <c:v>5.6509149999999997E-6</c:v>
                </c:pt>
                <c:pt idx="46470">
                  <c:v>5.6521469999999999E-6</c:v>
                </c:pt>
                <c:pt idx="46471">
                  <c:v>5.651553E-6</c:v>
                </c:pt>
                <c:pt idx="46472">
                  <c:v>5.650994E-6</c:v>
                </c:pt>
                <c:pt idx="46473">
                  <c:v>5.6504899999999997E-6</c:v>
                </c:pt>
                <c:pt idx="46474">
                  <c:v>5.6516920000000002E-6</c:v>
                </c:pt>
                <c:pt idx="46475">
                  <c:v>5.6510830000000002E-6</c:v>
                </c:pt>
                <c:pt idx="46476">
                  <c:v>5.6504780000000002E-6</c:v>
                </c:pt>
                <c:pt idx="46477">
                  <c:v>5.6499809999999998E-6</c:v>
                </c:pt>
                <c:pt idx="46478">
                  <c:v>5.6511669999999999E-6</c:v>
                </c:pt>
                <c:pt idx="46479">
                  <c:v>5.650534E-6</c:v>
                </c:pt>
                <c:pt idx="46480">
                  <c:v>5.6499659999999996E-6</c:v>
                </c:pt>
                <c:pt idx="46481">
                  <c:v>5.6494959999999998E-6</c:v>
                </c:pt>
                <c:pt idx="46482">
                  <c:v>5.6507269999999996E-6</c:v>
                </c:pt>
                <c:pt idx="46483">
                  <c:v>5.6501289999999997E-6</c:v>
                </c:pt>
                <c:pt idx="46484">
                  <c:v>5.6496049999999996E-6</c:v>
                </c:pt>
                <c:pt idx="46485">
                  <c:v>5.6491379999999996E-6</c:v>
                </c:pt>
                <c:pt idx="46486">
                  <c:v>5.6503909999999997E-6</c:v>
                </c:pt>
                <c:pt idx="46487">
                  <c:v>5.6498380000000003E-6</c:v>
                </c:pt>
                <c:pt idx="46488">
                  <c:v>5.6492909999999998E-6</c:v>
                </c:pt>
                <c:pt idx="46489">
                  <c:v>5.6488110000000001E-6</c:v>
                </c:pt>
                <c:pt idx="46490">
                  <c:v>5.6500549999999997E-6</c:v>
                </c:pt>
                <c:pt idx="46491">
                  <c:v>5.6494560000000003E-6</c:v>
                </c:pt>
                <c:pt idx="46492">
                  <c:v>5.6488759999999996E-6</c:v>
                </c:pt>
                <c:pt idx="46493">
                  <c:v>5.6484150000000002E-6</c:v>
                </c:pt>
                <c:pt idx="46494">
                  <c:v>5.6496080000000003E-6</c:v>
                </c:pt>
                <c:pt idx="46495">
                  <c:v>5.6489759999999998E-6</c:v>
                </c:pt>
                <c:pt idx="46496">
                  <c:v>5.6484300000000004E-6</c:v>
                </c:pt>
                <c:pt idx="46497">
                  <c:v>5.6479389999999998E-6</c:v>
                </c:pt>
                <c:pt idx="46498">
                  <c:v>5.6475279999999996E-6</c:v>
                </c:pt>
                <c:pt idx="46499">
                  <c:v>5.6489950000000001E-6</c:v>
                </c:pt>
                <c:pt idx="46500">
                  <c:v>5.6484869999999996E-6</c:v>
                </c:pt>
                <c:pt idx="46501">
                  <c:v>5.6479709999999998E-6</c:v>
                </c:pt>
                <c:pt idx="46502">
                  <c:v>5.6475660000000003E-6</c:v>
                </c:pt>
                <c:pt idx="46503">
                  <c:v>5.6488970000000004E-6</c:v>
                </c:pt>
                <c:pt idx="46504">
                  <c:v>5.6482709999999996E-6</c:v>
                </c:pt>
                <c:pt idx="46505">
                  <c:v>5.6476979999999997E-6</c:v>
                </c:pt>
                <c:pt idx="46506">
                  <c:v>5.6471929999999999E-6</c:v>
                </c:pt>
                <c:pt idx="46507">
                  <c:v>5.6467480000000001E-6</c:v>
                </c:pt>
                <c:pt idx="46508">
                  <c:v>5.6482189999999999E-6</c:v>
                </c:pt>
                <c:pt idx="46509">
                  <c:v>5.6476979999999997E-6</c:v>
                </c:pt>
                <c:pt idx="46510">
                  <c:v>5.6471819999999998E-6</c:v>
                </c:pt>
                <c:pt idx="46511">
                  <c:v>5.6467730000000002E-6</c:v>
                </c:pt>
                <c:pt idx="46512">
                  <c:v>5.6482210000000003E-6</c:v>
                </c:pt>
                <c:pt idx="46513">
                  <c:v>5.6476409999999996E-6</c:v>
                </c:pt>
                <c:pt idx="46514">
                  <c:v>5.6470969999999998E-6</c:v>
                </c:pt>
                <c:pt idx="46515">
                  <c:v>5.6466299999999998E-6</c:v>
                </c:pt>
                <c:pt idx="46516">
                  <c:v>5.6462649999999997E-6</c:v>
                </c:pt>
                <c:pt idx="46517">
                  <c:v>5.6477689999999997E-6</c:v>
                </c:pt>
                <c:pt idx="46518">
                  <c:v>5.6472729999999996E-6</c:v>
                </c:pt>
                <c:pt idx="46519">
                  <c:v>5.6468099999999997E-6</c:v>
                </c:pt>
                <c:pt idx="46520">
                  <c:v>5.646376E-6</c:v>
                </c:pt>
                <c:pt idx="46521">
                  <c:v>5.6460459999999998E-6</c:v>
                </c:pt>
                <c:pt idx="46522">
                  <c:v>5.6475700000000004E-6</c:v>
                </c:pt>
                <c:pt idx="46523">
                  <c:v>5.647066E-6</c:v>
                </c:pt>
                <c:pt idx="46524">
                  <c:v>5.6465820000000002E-6</c:v>
                </c:pt>
                <c:pt idx="46525">
                  <c:v>5.6461500000000001E-6</c:v>
                </c:pt>
                <c:pt idx="46526">
                  <c:v>5.6457710000000001E-6</c:v>
                </c:pt>
                <c:pt idx="46527">
                  <c:v>5.6471849999999997E-6</c:v>
                </c:pt>
                <c:pt idx="46528">
                  <c:v>5.6466759999999998E-6</c:v>
                </c:pt>
                <c:pt idx="46529">
                  <c:v>5.6461449999999998E-6</c:v>
                </c:pt>
                <c:pt idx="46530">
                  <c:v>5.645686E-6</c:v>
                </c:pt>
                <c:pt idx="46531">
                  <c:v>5.6453360000000001E-6</c:v>
                </c:pt>
                <c:pt idx="46532">
                  <c:v>5.6467350000000004E-6</c:v>
                </c:pt>
                <c:pt idx="46533">
                  <c:v>5.6462089999999999E-6</c:v>
                </c:pt>
                <c:pt idx="46534">
                  <c:v>5.6457169999999998E-6</c:v>
                </c:pt>
                <c:pt idx="46535">
                  <c:v>5.6452870000000002E-6</c:v>
                </c:pt>
                <c:pt idx="46536">
                  <c:v>5.6449230000000004E-6</c:v>
                </c:pt>
                <c:pt idx="46537">
                  <c:v>5.646397E-6</c:v>
                </c:pt>
                <c:pt idx="46538">
                  <c:v>5.6459149999999998E-6</c:v>
                </c:pt>
                <c:pt idx="46539">
                  <c:v>5.6454110000000003E-6</c:v>
                </c:pt>
                <c:pt idx="46540">
                  <c:v>5.6449970000000003E-6</c:v>
                </c:pt>
                <c:pt idx="46541">
                  <c:v>5.6446860000000004E-6</c:v>
                </c:pt>
                <c:pt idx="46542">
                  <c:v>5.6461650000000003E-6</c:v>
                </c:pt>
                <c:pt idx="46543">
                  <c:v>5.6456660000000003E-6</c:v>
                </c:pt>
                <c:pt idx="46544">
                  <c:v>5.6451880000000003E-6</c:v>
                </c:pt>
                <c:pt idx="46545">
                  <c:v>5.6447369999999999E-6</c:v>
                </c:pt>
                <c:pt idx="46546">
                  <c:v>5.6443850000000003E-6</c:v>
                </c:pt>
                <c:pt idx="46547">
                  <c:v>5.6441620000000003E-6</c:v>
                </c:pt>
                <c:pt idx="46548">
                  <c:v>5.6458960000000003E-6</c:v>
                </c:pt>
                <c:pt idx="46549">
                  <c:v>5.6454530000000002E-6</c:v>
                </c:pt>
                <c:pt idx="46550">
                  <c:v>5.645031E-6</c:v>
                </c:pt>
                <c:pt idx="46551">
                  <c:v>5.6446140000000001E-6</c:v>
                </c:pt>
                <c:pt idx="46552">
                  <c:v>5.6442610000000003E-6</c:v>
                </c:pt>
                <c:pt idx="46553">
                  <c:v>5.6440389999999997E-6</c:v>
                </c:pt>
                <c:pt idx="46554">
                  <c:v>5.645831E-6</c:v>
                </c:pt>
                <c:pt idx="46555">
                  <c:v>5.6453430000000001E-6</c:v>
                </c:pt>
                <c:pt idx="46556">
                  <c:v>5.6448989999999997E-6</c:v>
                </c:pt>
                <c:pt idx="46557">
                  <c:v>5.6444700000000004E-6</c:v>
                </c:pt>
                <c:pt idx="46558">
                  <c:v>5.6440760000000001E-6</c:v>
                </c:pt>
                <c:pt idx="46559">
                  <c:v>5.6438390000000001E-6</c:v>
                </c:pt>
                <c:pt idx="46560">
                  <c:v>5.6456190000000001E-6</c:v>
                </c:pt>
                <c:pt idx="46561">
                  <c:v>5.6451219999999997E-6</c:v>
                </c:pt>
                <c:pt idx="46562">
                  <c:v>5.6447060000000001E-6</c:v>
                </c:pt>
                <c:pt idx="46563">
                  <c:v>5.6443110000000004E-6</c:v>
                </c:pt>
                <c:pt idx="46564">
                  <c:v>5.6439310000000001E-6</c:v>
                </c:pt>
                <c:pt idx="46565">
                  <c:v>5.6437340000000004E-6</c:v>
                </c:pt>
                <c:pt idx="46566">
                  <c:v>5.6454939999999998E-6</c:v>
                </c:pt>
                <c:pt idx="46567">
                  <c:v>5.6450470000000004E-6</c:v>
                </c:pt>
                <c:pt idx="46568">
                  <c:v>5.6446549999999997E-6</c:v>
                </c:pt>
                <c:pt idx="46569">
                  <c:v>5.6442979999999998E-6</c:v>
                </c:pt>
                <c:pt idx="46570">
                  <c:v>5.6439600000000003E-6</c:v>
                </c:pt>
                <c:pt idx="46571">
                  <c:v>5.6437540000000001E-6</c:v>
                </c:pt>
                <c:pt idx="46572">
                  <c:v>5.6454579999999997E-6</c:v>
                </c:pt>
                <c:pt idx="46573">
                  <c:v>5.6450299999999997E-6</c:v>
                </c:pt>
                <c:pt idx="46574">
                  <c:v>5.6446280000000001E-6</c:v>
                </c:pt>
                <c:pt idx="46575">
                  <c:v>5.6442710000000002E-6</c:v>
                </c:pt>
                <c:pt idx="46576">
                  <c:v>5.6439539999999997E-6</c:v>
                </c:pt>
                <c:pt idx="46577">
                  <c:v>5.6437319999999999E-6</c:v>
                </c:pt>
                <c:pt idx="46578">
                  <c:v>5.6453370000000004E-6</c:v>
                </c:pt>
                <c:pt idx="46579">
                  <c:v>5.6449209999999999E-6</c:v>
                </c:pt>
                <c:pt idx="46580">
                  <c:v>5.6444840000000003E-6</c:v>
                </c:pt>
                <c:pt idx="46581">
                  <c:v>5.6441330000000002E-6</c:v>
                </c:pt>
                <c:pt idx="46582">
                  <c:v>5.6438199999999998E-6</c:v>
                </c:pt>
                <c:pt idx="46583">
                  <c:v>5.6435500000000004E-6</c:v>
                </c:pt>
                <c:pt idx="46584">
                  <c:v>5.6434440000000004E-6</c:v>
                </c:pt>
                <c:pt idx="46585">
                  <c:v>5.6451780000000004E-6</c:v>
                </c:pt>
                <c:pt idx="46586">
                  <c:v>5.6447789999999998E-6</c:v>
                </c:pt>
                <c:pt idx="46587">
                  <c:v>5.6444020000000002E-6</c:v>
                </c:pt>
                <c:pt idx="46588">
                  <c:v>5.6440420000000004E-6</c:v>
                </c:pt>
                <c:pt idx="46589">
                  <c:v>5.6436919999999996E-6</c:v>
                </c:pt>
                <c:pt idx="46590">
                  <c:v>5.6434430000000002E-6</c:v>
                </c:pt>
                <c:pt idx="46591">
                  <c:v>5.6432849999999996E-6</c:v>
                </c:pt>
                <c:pt idx="46592">
                  <c:v>5.6450579999999996E-6</c:v>
                </c:pt>
                <c:pt idx="46593">
                  <c:v>5.6446430000000003E-6</c:v>
                </c:pt>
                <c:pt idx="46594">
                  <c:v>5.6442320000000001E-6</c:v>
                </c:pt>
                <c:pt idx="46595">
                  <c:v>5.6438019999999997E-6</c:v>
                </c:pt>
                <c:pt idx="46596">
                  <c:v>5.6434369999999996E-6</c:v>
                </c:pt>
                <c:pt idx="46597">
                  <c:v>5.6431859999999996E-6</c:v>
                </c:pt>
                <c:pt idx="46598">
                  <c:v>5.6430300000000004E-6</c:v>
                </c:pt>
                <c:pt idx="46599">
                  <c:v>5.6451390000000004E-6</c:v>
                </c:pt>
                <c:pt idx="46600">
                  <c:v>5.6447770000000001E-6</c:v>
                </c:pt>
                <c:pt idx="46601">
                  <c:v>5.644373E-6</c:v>
                </c:pt>
                <c:pt idx="46602">
                  <c:v>5.6439630000000001E-6</c:v>
                </c:pt>
                <c:pt idx="46603">
                  <c:v>5.6436639999999997E-6</c:v>
                </c:pt>
                <c:pt idx="46604">
                  <c:v>5.6434489999999999E-6</c:v>
                </c:pt>
                <c:pt idx="46605">
                  <c:v>5.6433020000000003E-6</c:v>
                </c:pt>
                <c:pt idx="46606">
                  <c:v>5.645569E-6</c:v>
                </c:pt>
                <c:pt idx="46607">
                  <c:v>5.6452340000000003E-6</c:v>
                </c:pt>
                <c:pt idx="46608">
                  <c:v>5.6447929999999997E-6</c:v>
                </c:pt>
                <c:pt idx="46609">
                  <c:v>5.6444200000000002E-6</c:v>
                </c:pt>
                <c:pt idx="46610">
                  <c:v>5.644129E-6</c:v>
                </c:pt>
                <c:pt idx="46611">
                  <c:v>5.6438500000000002E-6</c:v>
                </c:pt>
                <c:pt idx="46612">
                  <c:v>5.643722E-6</c:v>
                </c:pt>
                <c:pt idx="46613">
                  <c:v>5.643736E-6</c:v>
                </c:pt>
                <c:pt idx="46614">
                  <c:v>5.6459859999999999E-6</c:v>
                </c:pt>
                <c:pt idx="46615">
                  <c:v>5.6457110000000001E-6</c:v>
                </c:pt>
                <c:pt idx="46616">
                  <c:v>5.6454360000000003E-6</c:v>
                </c:pt>
                <c:pt idx="46617">
                  <c:v>5.6450979999999999E-6</c:v>
                </c:pt>
                <c:pt idx="46618">
                  <c:v>5.6447880000000002E-6</c:v>
                </c:pt>
                <c:pt idx="46619">
                  <c:v>5.6446080000000004E-6</c:v>
                </c:pt>
                <c:pt idx="46620">
                  <c:v>5.6444620000000001E-6</c:v>
                </c:pt>
                <c:pt idx="46621">
                  <c:v>5.6443959999999996E-6</c:v>
                </c:pt>
                <c:pt idx="46622">
                  <c:v>5.646298E-6</c:v>
                </c:pt>
                <c:pt idx="46623">
                  <c:v>5.6460109999999999E-6</c:v>
                </c:pt>
                <c:pt idx="46624">
                  <c:v>5.6456359999999999E-6</c:v>
                </c:pt>
                <c:pt idx="46625">
                  <c:v>5.6453559999999998E-6</c:v>
                </c:pt>
                <c:pt idx="46626">
                  <c:v>5.6450909999999999E-6</c:v>
                </c:pt>
                <c:pt idx="46627">
                  <c:v>5.6448389999999997E-6</c:v>
                </c:pt>
                <c:pt idx="46628">
                  <c:v>5.6447429999999996E-6</c:v>
                </c:pt>
                <c:pt idx="46629">
                  <c:v>5.644709E-6</c:v>
                </c:pt>
                <c:pt idx="46630">
                  <c:v>5.6463359999999998E-6</c:v>
                </c:pt>
                <c:pt idx="46631">
                  <c:v>5.6460629999999996E-6</c:v>
                </c:pt>
                <c:pt idx="46632">
                  <c:v>5.6457470000000002E-6</c:v>
                </c:pt>
                <c:pt idx="46633">
                  <c:v>5.645378E-6</c:v>
                </c:pt>
                <c:pt idx="46634">
                  <c:v>5.6451189999999998E-6</c:v>
                </c:pt>
                <c:pt idx="46635">
                  <c:v>5.6449080000000002E-6</c:v>
                </c:pt>
                <c:pt idx="46636">
                  <c:v>5.6447130000000001E-6</c:v>
                </c:pt>
                <c:pt idx="46637">
                  <c:v>5.6446769999999999E-6</c:v>
                </c:pt>
                <c:pt idx="46638">
                  <c:v>5.6447070000000003E-6</c:v>
                </c:pt>
                <c:pt idx="46639">
                  <c:v>5.6466460000000003E-6</c:v>
                </c:pt>
                <c:pt idx="46640">
                  <c:v>5.6463740000000004E-6</c:v>
                </c:pt>
                <c:pt idx="46641">
                  <c:v>5.6460489999999997E-6</c:v>
                </c:pt>
                <c:pt idx="46642">
                  <c:v>5.6456690000000002E-6</c:v>
                </c:pt>
                <c:pt idx="46643">
                  <c:v>5.6453470000000002E-6</c:v>
                </c:pt>
                <c:pt idx="46644">
                  <c:v>5.645095E-6</c:v>
                </c:pt>
                <c:pt idx="46645">
                  <c:v>5.644886E-6</c:v>
                </c:pt>
                <c:pt idx="46646">
                  <c:v>5.644787E-6</c:v>
                </c:pt>
                <c:pt idx="46647">
                  <c:v>5.6448310000000004E-6</c:v>
                </c:pt>
                <c:pt idx="46648">
                  <c:v>5.6449440000000003E-6</c:v>
                </c:pt>
                <c:pt idx="46649">
                  <c:v>5.6476430000000001E-6</c:v>
                </c:pt>
                <c:pt idx="46650">
                  <c:v>5.6474280000000003E-6</c:v>
                </c:pt>
                <c:pt idx="46651">
                  <c:v>5.6470749999999996E-6</c:v>
                </c:pt>
                <c:pt idx="46652">
                  <c:v>5.6466939999999999E-6</c:v>
                </c:pt>
                <c:pt idx="46653">
                  <c:v>5.6464010000000001E-6</c:v>
                </c:pt>
                <c:pt idx="46654">
                  <c:v>5.6461159999999996E-6</c:v>
                </c:pt>
                <c:pt idx="46655">
                  <c:v>5.6458990000000002E-6</c:v>
                </c:pt>
                <c:pt idx="46656">
                  <c:v>5.6458719999999997E-6</c:v>
                </c:pt>
                <c:pt idx="46657">
                  <c:v>5.6458899999999997E-6</c:v>
                </c:pt>
                <c:pt idx="46658">
                  <c:v>5.6460160000000003E-6</c:v>
                </c:pt>
                <c:pt idx="46659">
                  <c:v>5.6490749999999998E-6</c:v>
                </c:pt>
                <c:pt idx="46660">
                  <c:v>5.6488479999999997E-6</c:v>
                </c:pt>
                <c:pt idx="46661">
                  <c:v>5.6485369999999998E-6</c:v>
                </c:pt>
                <c:pt idx="46662">
                  <c:v>5.6482709999999996E-6</c:v>
                </c:pt>
                <c:pt idx="46663">
                  <c:v>5.6479770000000004E-6</c:v>
                </c:pt>
                <c:pt idx="46664">
                  <c:v>5.6477180000000002E-6</c:v>
                </c:pt>
                <c:pt idx="46665">
                  <c:v>5.647593E-6</c:v>
                </c:pt>
                <c:pt idx="46666">
                  <c:v>5.6475249999999998E-6</c:v>
                </c:pt>
                <c:pt idx="46667">
                  <c:v>5.6475489999999996E-6</c:v>
                </c:pt>
                <c:pt idx="46668">
                  <c:v>5.6477089999999998E-6</c:v>
                </c:pt>
                <c:pt idx="46669">
                  <c:v>5.6479669999999997E-6</c:v>
                </c:pt>
                <c:pt idx="46670">
                  <c:v>5.6504710000000002E-6</c:v>
                </c:pt>
                <c:pt idx="46671">
                  <c:v>5.6503279999999999E-6</c:v>
                </c:pt>
                <c:pt idx="46672">
                  <c:v>5.6501180000000004E-6</c:v>
                </c:pt>
                <c:pt idx="46673">
                  <c:v>5.6498209999999996E-6</c:v>
                </c:pt>
                <c:pt idx="46674">
                  <c:v>5.6495029999999997E-6</c:v>
                </c:pt>
                <c:pt idx="46675">
                  <c:v>5.6492689999999996E-6</c:v>
                </c:pt>
                <c:pt idx="46676">
                  <c:v>5.6490319999999997E-6</c:v>
                </c:pt>
                <c:pt idx="46677">
                  <c:v>5.6488519999999998E-6</c:v>
                </c:pt>
                <c:pt idx="46678">
                  <c:v>5.6488290000000002E-6</c:v>
                </c:pt>
                <c:pt idx="46679">
                  <c:v>5.6488330000000003E-6</c:v>
                </c:pt>
                <c:pt idx="46680">
                  <c:v>5.6489269999999999E-6</c:v>
                </c:pt>
                <c:pt idx="46681">
                  <c:v>5.6491510000000002E-6</c:v>
                </c:pt>
                <c:pt idx="46682">
                  <c:v>5.6510569999999999E-6</c:v>
                </c:pt>
                <c:pt idx="46683">
                  <c:v>5.6508600000000001E-6</c:v>
                </c:pt>
                <c:pt idx="46684">
                  <c:v>5.6506179999999998E-6</c:v>
                </c:pt>
                <c:pt idx="46685">
                  <c:v>5.6502900000000001E-6</c:v>
                </c:pt>
                <c:pt idx="46686">
                  <c:v>5.6499379999999997E-6</c:v>
                </c:pt>
                <c:pt idx="46687">
                  <c:v>5.6496610000000003E-6</c:v>
                </c:pt>
                <c:pt idx="46688">
                  <c:v>5.6494130000000002E-6</c:v>
                </c:pt>
                <c:pt idx="46689">
                  <c:v>5.649228E-6</c:v>
                </c:pt>
                <c:pt idx="46690">
                  <c:v>5.6491980000000004E-6</c:v>
                </c:pt>
                <c:pt idx="46691">
                  <c:v>5.649253E-6</c:v>
                </c:pt>
                <c:pt idx="46692">
                  <c:v>5.6493939999999999E-6</c:v>
                </c:pt>
                <c:pt idx="46693">
                  <c:v>5.649674E-6</c:v>
                </c:pt>
                <c:pt idx="46694">
                  <c:v>5.6524579999999998E-6</c:v>
                </c:pt>
                <c:pt idx="46695">
                  <c:v>5.6522739999999998E-6</c:v>
                </c:pt>
                <c:pt idx="46696">
                  <c:v>5.652045E-6</c:v>
                </c:pt>
                <c:pt idx="46697">
                  <c:v>5.6517639999999997E-6</c:v>
                </c:pt>
                <c:pt idx="46698">
                  <c:v>5.6514270000000003E-6</c:v>
                </c:pt>
                <c:pt idx="46699">
                  <c:v>5.6511570000000001E-6</c:v>
                </c:pt>
                <c:pt idx="46700">
                  <c:v>5.6509670000000003E-6</c:v>
                </c:pt>
                <c:pt idx="46701">
                  <c:v>5.6508189999999996E-6</c:v>
                </c:pt>
                <c:pt idx="46702">
                  <c:v>5.6508210000000001E-6</c:v>
                </c:pt>
                <c:pt idx="46703">
                  <c:v>5.6509709999999996E-6</c:v>
                </c:pt>
                <c:pt idx="46704">
                  <c:v>5.6511979999999997E-6</c:v>
                </c:pt>
                <c:pt idx="46705">
                  <c:v>5.6515689999999996E-6</c:v>
                </c:pt>
                <c:pt idx="46706">
                  <c:v>5.6520479999999999E-6</c:v>
                </c:pt>
                <c:pt idx="46707">
                  <c:v>5.6525359999999998E-6</c:v>
                </c:pt>
                <c:pt idx="46708">
                  <c:v>5.6530769999999997E-6</c:v>
                </c:pt>
                <c:pt idx="46709">
                  <c:v>5.653616E-6</c:v>
                </c:pt>
                <c:pt idx="46710">
                  <c:v>5.6540539999999998E-6</c:v>
                </c:pt>
                <c:pt idx="46711">
                  <c:v>5.6544609999999998E-6</c:v>
                </c:pt>
                <c:pt idx="46712">
                  <c:v>5.6548240000000003E-6</c:v>
                </c:pt>
                <c:pt idx="46713">
                  <c:v>5.6550540000000003E-6</c:v>
                </c:pt>
                <c:pt idx="46714">
                  <c:v>5.6552599999999996E-6</c:v>
                </c:pt>
                <c:pt idx="46715">
                  <c:v>5.6554759999999997E-6</c:v>
                </c:pt>
                <c:pt idx="46716">
                  <c:v>5.655566E-6</c:v>
                </c:pt>
                <c:pt idx="46717">
                  <c:v>5.6556900000000001E-6</c:v>
                </c:pt>
                <c:pt idx="46718">
                  <c:v>5.6558699999999999E-6</c:v>
                </c:pt>
                <c:pt idx="46719">
                  <c:v>5.6559660000000001E-6</c:v>
                </c:pt>
                <c:pt idx="46720">
                  <c:v>5.6561190000000003E-6</c:v>
                </c:pt>
                <c:pt idx="46721">
                  <c:v>5.6563380000000002E-6</c:v>
                </c:pt>
                <c:pt idx="46722">
                  <c:v>5.6565050000000003E-6</c:v>
                </c:pt>
                <c:pt idx="46723">
                  <c:v>5.6567000000000004E-6</c:v>
                </c:pt>
                <c:pt idx="46724">
                  <c:v>5.6569640000000001E-6</c:v>
                </c:pt>
                <c:pt idx="46725">
                  <c:v>5.6571740000000004E-6</c:v>
                </c:pt>
                <c:pt idx="46726">
                  <c:v>5.6573610000000002E-6</c:v>
                </c:pt>
                <c:pt idx="46727">
                  <c:v>5.6576069999999998E-6</c:v>
                </c:pt>
                <c:pt idx="46728">
                  <c:v>5.6577899999999996E-6</c:v>
                </c:pt>
                <c:pt idx="46729">
                  <c:v>5.6579200000000002E-6</c:v>
                </c:pt>
                <c:pt idx="46730">
                  <c:v>5.6581040000000002E-6</c:v>
                </c:pt>
                <c:pt idx="46731">
                  <c:v>5.6582159999999999E-6</c:v>
                </c:pt>
                <c:pt idx="46732">
                  <c:v>5.6582829999999998E-6</c:v>
                </c:pt>
                <c:pt idx="46733">
                  <c:v>5.6584010000000001E-6</c:v>
                </c:pt>
                <c:pt idx="46734">
                  <c:v>5.6584550000000004E-6</c:v>
                </c:pt>
                <c:pt idx="46735">
                  <c:v>5.6584839999999997E-6</c:v>
                </c:pt>
                <c:pt idx="46736">
                  <c:v>5.6585750000000003E-6</c:v>
                </c:pt>
                <c:pt idx="46737">
                  <c:v>5.6586130000000001E-6</c:v>
                </c:pt>
                <c:pt idx="46738">
                  <c:v>5.6586520000000001E-6</c:v>
                </c:pt>
                <c:pt idx="46739">
                  <c:v>5.6587700000000004E-6</c:v>
                </c:pt>
                <c:pt idx="46740">
                  <c:v>5.6588400000000002E-6</c:v>
                </c:pt>
                <c:pt idx="46741">
                  <c:v>5.6589220000000003E-6</c:v>
                </c:pt>
                <c:pt idx="46742">
                  <c:v>5.65908E-6</c:v>
                </c:pt>
                <c:pt idx="46743">
                  <c:v>5.6592120000000003E-6</c:v>
                </c:pt>
                <c:pt idx="46744">
                  <c:v>5.6593610000000004E-6</c:v>
                </c:pt>
                <c:pt idx="46745">
                  <c:v>5.6595690000000002E-6</c:v>
                </c:pt>
                <c:pt idx="46746">
                  <c:v>5.6597680000000004E-6</c:v>
                </c:pt>
                <c:pt idx="46747">
                  <c:v>5.6599849999999998E-6</c:v>
                </c:pt>
                <c:pt idx="46748">
                  <c:v>5.6602569999999997E-6</c:v>
                </c:pt>
                <c:pt idx="46749">
                  <c:v>5.6605210000000002E-6</c:v>
                </c:pt>
                <c:pt idx="46750">
                  <c:v>5.660796E-6</c:v>
                </c:pt>
                <c:pt idx="46751">
                  <c:v>5.6611150000000001E-6</c:v>
                </c:pt>
                <c:pt idx="46752">
                  <c:v>5.661419E-6</c:v>
                </c:pt>
                <c:pt idx="46753">
                  <c:v>5.6617359999999997E-6</c:v>
                </c:pt>
                <c:pt idx="46754">
                  <c:v>5.6620850000000002E-6</c:v>
                </c:pt>
                <c:pt idx="46755">
                  <c:v>5.6624290000000004E-6</c:v>
                </c:pt>
                <c:pt idx="46756">
                  <c:v>5.6627489999999999E-6</c:v>
                </c:pt>
                <c:pt idx="46757">
                  <c:v>5.6631199999999997E-6</c:v>
                </c:pt>
                <c:pt idx="46758">
                  <c:v>5.6634940000000003E-6</c:v>
                </c:pt>
                <c:pt idx="46759">
                  <c:v>5.6638150000000001E-6</c:v>
                </c:pt>
                <c:pt idx="46760">
                  <c:v>5.6641830000000001E-6</c:v>
                </c:pt>
                <c:pt idx="46761">
                  <c:v>5.6645590000000003E-6</c:v>
                </c:pt>
                <c:pt idx="46762">
                  <c:v>5.6648700000000002E-6</c:v>
                </c:pt>
                <c:pt idx="46763">
                  <c:v>5.6652289999999997E-6</c:v>
                </c:pt>
                <c:pt idx="46764">
                  <c:v>5.6656030000000003E-6</c:v>
                </c:pt>
                <c:pt idx="46765">
                  <c:v>5.6659089999999999E-6</c:v>
                </c:pt>
                <c:pt idx="46766">
                  <c:v>5.666253E-6</c:v>
                </c:pt>
                <c:pt idx="46767">
                  <c:v>5.6666150000000003E-6</c:v>
                </c:pt>
                <c:pt idx="46768">
                  <c:v>5.6669059999999996E-6</c:v>
                </c:pt>
                <c:pt idx="46769">
                  <c:v>5.6672300000000001E-6</c:v>
                </c:pt>
                <c:pt idx="46770">
                  <c:v>5.6675840000000001E-6</c:v>
                </c:pt>
                <c:pt idx="46771">
                  <c:v>5.6678689999999998E-6</c:v>
                </c:pt>
                <c:pt idx="46772">
                  <c:v>5.6681900000000004E-6</c:v>
                </c:pt>
                <c:pt idx="46773">
                  <c:v>5.6685159999999996E-6</c:v>
                </c:pt>
                <c:pt idx="46774">
                  <c:v>5.6687800000000001E-6</c:v>
                </c:pt>
                <c:pt idx="46775">
                  <c:v>5.6690789999999997E-6</c:v>
                </c:pt>
                <c:pt idx="46776">
                  <c:v>5.6693799999999997E-6</c:v>
                </c:pt>
                <c:pt idx="46777">
                  <c:v>5.6696139999999999E-6</c:v>
                </c:pt>
                <c:pt idx="46778">
                  <c:v>5.6698850000000003E-6</c:v>
                </c:pt>
                <c:pt idx="46779">
                  <c:v>5.67017E-6</c:v>
                </c:pt>
                <c:pt idx="46780">
                  <c:v>5.6703919999999997E-6</c:v>
                </c:pt>
                <c:pt idx="46781">
                  <c:v>5.6706369999999999E-6</c:v>
                </c:pt>
                <c:pt idx="46782">
                  <c:v>5.6709019999999998E-6</c:v>
                </c:pt>
                <c:pt idx="46783">
                  <c:v>5.6711169999999996E-6</c:v>
                </c:pt>
                <c:pt idx="46784">
                  <c:v>5.671352E-6</c:v>
                </c:pt>
                <c:pt idx="46785">
                  <c:v>5.6716E-6</c:v>
                </c:pt>
                <c:pt idx="46786">
                  <c:v>5.67183E-6</c:v>
                </c:pt>
                <c:pt idx="46787">
                  <c:v>5.67206E-6</c:v>
                </c:pt>
                <c:pt idx="46788">
                  <c:v>5.672304E-6</c:v>
                </c:pt>
                <c:pt idx="46789">
                  <c:v>5.6725490000000002E-6</c:v>
                </c:pt>
                <c:pt idx="46790">
                  <c:v>5.6727750000000001E-6</c:v>
                </c:pt>
                <c:pt idx="46791">
                  <c:v>5.6730149999999999E-6</c:v>
                </c:pt>
                <c:pt idx="46792">
                  <c:v>5.6732799999999998E-6</c:v>
                </c:pt>
                <c:pt idx="46793">
                  <c:v>5.6734989999999997E-6</c:v>
                </c:pt>
                <c:pt idx="46794">
                  <c:v>5.6737310000000002E-6</c:v>
                </c:pt>
                <c:pt idx="46795">
                  <c:v>5.6740140000000002E-6</c:v>
                </c:pt>
                <c:pt idx="46796">
                  <c:v>5.6742370000000002E-6</c:v>
                </c:pt>
                <c:pt idx="46797">
                  <c:v>5.6744700000000001E-6</c:v>
                </c:pt>
                <c:pt idx="46798">
                  <c:v>5.6747699999999999E-6</c:v>
                </c:pt>
                <c:pt idx="46799">
                  <c:v>5.6750069999999999E-6</c:v>
                </c:pt>
                <c:pt idx="46800">
                  <c:v>5.6752619999999999E-6</c:v>
                </c:pt>
                <c:pt idx="46801">
                  <c:v>5.6755869999999998E-6</c:v>
                </c:pt>
                <c:pt idx="46802">
                  <c:v>5.6758540000000002E-6</c:v>
                </c:pt>
                <c:pt idx="46803">
                  <c:v>5.6761310000000004E-6</c:v>
                </c:pt>
                <c:pt idx="46804">
                  <c:v>5.6764920000000004E-6</c:v>
                </c:pt>
                <c:pt idx="46805">
                  <c:v>5.6767929999999996E-6</c:v>
                </c:pt>
                <c:pt idx="46806">
                  <c:v>5.6770939999999997E-6</c:v>
                </c:pt>
                <c:pt idx="46807">
                  <c:v>5.6775040000000004E-6</c:v>
                </c:pt>
                <c:pt idx="46808">
                  <c:v>5.6778640000000002E-6</c:v>
                </c:pt>
                <c:pt idx="46809">
                  <c:v>5.6782010000000004E-6</c:v>
                </c:pt>
                <c:pt idx="46810">
                  <c:v>5.6786460000000001E-6</c:v>
                </c:pt>
                <c:pt idx="46811">
                  <c:v>5.6790579999999997E-6</c:v>
                </c:pt>
                <c:pt idx="46812">
                  <c:v>5.679424E-6</c:v>
                </c:pt>
                <c:pt idx="46813">
                  <c:v>5.6798990000000002E-6</c:v>
                </c:pt>
                <c:pt idx="46814">
                  <c:v>5.680358E-6</c:v>
                </c:pt>
                <c:pt idx="46815">
                  <c:v>5.6807420000000004E-6</c:v>
                </c:pt>
                <c:pt idx="46816">
                  <c:v>5.6812349999999998E-6</c:v>
                </c:pt>
                <c:pt idx="46817">
                  <c:v>5.6817299999999997E-6</c:v>
                </c:pt>
                <c:pt idx="46818">
                  <c:v>5.6821150000000004E-6</c:v>
                </c:pt>
                <c:pt idx="46819">
                  <c:v>5.6826049999999999E-6</c:v>
                </c:pt>
                <c:pt idx="46820">
                  <c:v>5.6831139999999998E-6</c:v>
                </c:pt>
                <c:pt idx="46821">
                  <c:v>5.6834840000000003E-6</c:v>
                </c:pt>
                <c:pt idx="46822">
                  <c:v>5.6839599999999999E-6</c:v>
                </c:pt>
                <c:pt idx="46823">
                  <c:v>5.6844659999999999E-6</c:v>
                </c:pt>
                <c:pt idx="46824">
                  <c:v>5.6848199999999999E-6</c:v>
                </c:pt>
                <c:pt idx="46825">
                  <c:v>5.6852850000000002E-6</c:v>
                </c:pt>
                <c:pt idx="46826">
                  <c:v>5.68579E-6</c:v>
                </c:pt>
                <c:pt idx="46827">
                  <c:v>5.6861319999999997E-6</c:v>
                </c:pt>
                <c:pt idx="46828">
                  <c:v>5.6865739999999996E-6</c:v>
                </c:pt>
                <c:pt idx="46829">
                  <c:v>5.6870659999999996E-6</c:v>
                </c:pt>
                <c:pt idx="46830">
                  <c:v>5.6874E-6</c:v>
                </c:pt>
                <c:pt idx="46831">
                  <c:v>5.6878199999999997E-6</c:v>
                </c:pt>
                <c:pt idx="46832">
                  <c:v>5.6883019999999999E-6</c:v>
                </c:pt>
                <c:pt idx="46833">
                  <c:v>5.6886379999999998E-6</c:v>
                </c:pt>
                <c:pt idx="46834">
                  <c:v>5.6890439999999996E-6</c:v>
                </c:pt>
                <c:pt idx="46835">
                  <c:v>5.6895210000000003E-6</c:v>
                </c:pt>
                <c:pt idx="46836">
                  <c:v>5.6898750000000003E-6</c:v>
                </c:pt>
                <c:pt idx="46837">
                  <c:v>5.6902740000000001E-6</c:v>
                </c:pt>
                <c:pt idx="46838">
                  <c:v>5.6907569999999997E-6</c:v>
                </c:pt>
                <c:pt idx="46839">
                  <c:v>5.6911319999999996E-6</c:v>
                </c:pt>
                <c:pt idx="46840">
                  <c:v>5.6915139999999996E-6</c:v>
                </c:pt>
                <c:pt idx="46841">
                  <c:v>5.6919999999999999E-6</c:v>
                </c:pt>
                <c:pt idx="46842">
                  <c:v>5.6923929999999999E-6</c:v>
                </c:pt>
                <c:pt idx="46843">
                  <c:v>5.6927349999999996E-6</c:v>
                </c:pt>
                <c:pt idx="46844">
                  <c:v>5.693207E-6</c:v>
                </c:pt>
                <c:pt idx="46845">
                  <c:v>5.6936050000000004E-6</c:v>
                </c:pt>
                <c:pt idx="46846">
                  <c:v>5.6939120000000001E-6</c:v>
                </c:pt>
                <c:pt idx="46847">
                  <c:v>5.6943690000000003E-6</c:v>
                </c:pt>
                <c:pt idx="46848">
                  <c:v>5.6947659999999996E-6</c:v>
                </c:pt>
                <c:pt idx="46849">
                  <c:v>5.6950370000000001E-6</c:v>
                </c:pt>
                <c:pt idx="46850">
                  <c:v>5.6954800000000002E-6</c:v>
                </c:pt>
                <c:pt idx="46851">
                  <c:v>5.6958760000000001E-6</c:v>
                </c:pt>
                <c:pt idx="46852">
                  <c:v>5.6961189999999999E-6</c:v>
                </c:pt>
                <c:pt idx="46853">
                  <c:v>5.6965679999999998E-6</c:v>
                </c:pt>
                <c:pt idx="46854">
                  <c:v>5.6969639999999997E-6</c:v>
                </c:pt>
                <c:pt idx="46855">
                  <c:v>5.6971979999999998E-6</c:v>
                </c:pt>
                <c:pt idx="46856">
                  <c:v>5.6976500000000004E-6</c:v>
                </c:pt>
                <c:pt idx="46857">
                  <c:v>5.6980619999999999E-6</c:v>
                </c:pt>
                <c:pt idx="46858">
                  <c:v>5.6983199999999998E-6</c:v>
                </c:pt>
                <c:pt idx="46859">
                  <c:v>5.6987880000000001E-6</c:v>
                </c:pt>
                <c:pt idx="46860">
                  <c:v>5.6992389999999996E-6</c:v>
                </c:pt>
                <c:pt idx="46861">
                  <c:v>5.6995290000000004E-6</c:v>
                </c:pt>
                <c:pt idx="46862">
                  <c:v>5.7000130000000002E-6</c:v>
                </c:pt>
                <c:pt idx="46863">
                  <c:v>5.7005069999999999E-6</c:v>
                </c:pt>
                <c:pt idx="46864">
                  <c:v>5.7008440000000001E-6</c:v>
                </c:pt>
                <c:pt idx="46865">
                  <c:v>5.7013589999999997E-6</c:v>
                </c:pt>
                <c:pt idx="46866">
                  <c:v>5.7019000000000004E-6</c:v>
                </c:pt>
                <c:pt idx="46867">
                  <c:v>5.702291E-6</c:v>
                </c:pt>
                <c:pt idx="46868">
                  <c:v>5.7028179999999999E-6</c:v>
                </c:pt>
                <c:pt idx="46869">
                  <c:v>5.7034000000000003E-6</c:v>
                </c:pt>
                <c:pt idx="46870">
                  <c:v>5.7038310000000001E-6</c:v>
                </c:pt>
                <c:pt idx="46871">
                  <c:v>5.7043650000000001E-6</c:v>
                </c:pt>
                <c:pt idx="46872">
                  <c:v>5.7049759999999998E-6</c:v>
                </c:pt>
                <c:pt idx="46873">
                  <c:v>5.7054399999999999E-6</c:v>
                </c:pt>
                <c:pt idx="46874">
                  <c:v>5.7059739999999998E-6</c:v>
                </c:pt>
                <c:pt idx="46875">
                  <c:v>5.7066079999999999E-6</c:v>
                </c:pt>
                <c:pt idx="46876">
                  <c:v>5.7070900000000001E-6</c:v>
                </c:pt>
                <c:pt idx="46877">
                  <c:v>5.7076180000000003E-6</c:v>
                </c:pt>
                <c:pt idx="46878">
                  <c:v>5.7082760000000002E-6</c:v>
                </c:pt>
                <c:pt idx="46879">
                  <c:v>5.708788E-6</c:v>
                </c:pt>
                <c:pt idx="46880">
                  <c:v>5.7093200000000003E-6</c:v>
                </c:pt>
                <c:pt idx="46881">
                  <c:v>5.7099890000000003E-6</c:v>
                </c:pt>
                <c:pt idx="46882">
                  <c:v>5.710529E-6</c:v>
                </c:pt>
                <c:pt idx="46883">
                  <c:v>5.7110659999999997E-6</c:v>
                </c:pt>
                <c:pt idx="46884">
                  <c:v>5.7117400000000001E-6</c:v>
                </c:pt>
                <c:pt idx="46885">
                  <c:v>5.7123100000000002E-6</c:v>
                </c:pt>
                <c:pt idx="46886">
                  <c:v>5.7128410000000002E-6</c:v>
                </c:pt>
                <c:pt idx="46887">
                  <c:v>5.7135149999999998E-6</c:v>
                </c:pt>
                <c:pt idx="46888">
                  <c:v>5.7140909999999996E-6</c:v>
                </c:pt>
                <c:pt idx="46889">
                  <c:v>5.7146189999999998E-6</c:v>
                </c:pt>
                <c:pt idx="46890">
                  <c:v>5.7152799999999996E-6</c:v>
                </c:pt>
                <c:pt idx="46891">
                  <c:v>5.7158630000000002E-6</c:v>
                </c:pt>
                <c:pt idx="46892">
                  <c:v>5.7163769999999996E-6</c:v>
                </c:pt>
                <c:pt idx="46893">
                  <c:v>5.7170069999999996E-6</c:v>
                </c:pt>
                <c:pt idx="46894">
                  <c:v>5.7175940000000004E-6</c:v>
                </c:pt>
                <c:pt idx="46895">
                  <c:v>5.7180960000000003E-6</c:v>
                </c:pt>
                <c:pt idx="46896">
                  <c:v>5.7186940000000002E-6</c:v>
                </c:pt>
                <c:pt idx="46897">
                  <c:v>5.7192820000000004E-6</c:v>
                </c:pt>
                <c:pt idx="46898">
                  <c:v>5.7197669999999996E-6</c:v>
                </c:pt>
                <c:pt idx="46899">
                  <c:v>5.7203290000000003E-6</c:v>
                </c:pt>
                <c:pt idx="46900">
                  <c:v>5.7209120000000001E-6</c:v>
                </c:pt>
                <c:pt idx="46901">
                  <c:v>5.7213879999999996E-6</c:v>
                </c:pt>
                <c:pt idx="46902">
                  <c:v>5.7219189999999997E-6</c:v>
                </c:pt>
                <c:pt idx="46903">
                  <c:v>5.72249E-6</c:v>
                </c:pt>
                <c:pt idx="46904">
                  <c:v>5.7229610000000001E-6</c:v>
                </c:pt>
                <c:pt idx="46905">
                  <c:v>5.723474E-6</c:v>
                </c:pt>
                <c:pt idx="46906">
                  <c:v>5.7240310000000004E-6</c:v>
                </c:pt>
                <c:pt idx="46907">
                  <c:v>5.7245080000000002E-6</c:v>
                </c:pt>
                <c:pt idx="46908">
                  <c:v>5.7250189999999997E-6</c:v>
                </c:pt>
                <c:pt idx="46909">
                  <c:v>5.7255840000000003E-6</c:v>
                </c:pt>
                <c:pt idx="46910">
                  <c:v>5.7260699999999997E-6</c:v>
                </c:pt>
                <c:pt idx="46911">
                  <c:v>5.7266000000000004E-6</c:v>
                </c:pt>
                <c:pt idx="46912">
                  <c:v>5.7271660000000003E-6</c:v>
                </c:pt>
                <c:pt idx="46913">
                  <c:v>5.7276619999999996E-6</c:v>
                </c:pt>
                <c:pt idx="46914">
                  <c:v>5.7281880000000002E-6</c:v>
                </c:pt>
                <c:pt idx="46915">
                  <c:v>5.7287620000000003E-6</c:v>
                </c:pt>
                <c:pt idx="46916">
                  <c:v>5.7292740000000001E-6</c:v>
                </c:pt>
                <c:pt idx="46917">
                  <c:v>5.7297980000000001E-6</c:v>
                </c:pt>
                <c:pt idx="46918">
                  <c:v>5.7303949999999999E-6</c:v>
                </c:pt>
                <c:pt idx="46919">
                  <c:v>5.73093E-6</c:v>
                </c:pt>
                <c:pt idx="46920">
                  <c:v>5.731464E-6</c:v>
                </c:pt>
                <c:pt idx="46921">
                  <c:v>5.7320899999999999E-6</c:v>
                </c:pt>
                <c:pt idx="46922">
                  <c:v>5.7326589999999997E-6</c:v>
                </c:pt>
                <c:pt idx="46923">
                  <c:v>5.7332140000000004E-6</c:v>
                </c:pt>
                <c:pt idx="46924">
                  <c:v>5.7338510000000004E-6</c:v>
                </c:pt>
                <c:pt idx="46925">
                  <c:v>5.734451E-6</c:v>
                </c:pt>
                <c:pt idx="46926">
                  <c:v>5.7350309999999999E-6</c:v>
                </c:pt>
                <c:pt idx="46927">
                  <c:v>5.7356910000000004E-6</c:v>
                </c:pt>
                <c:pt idx="46928">
                  <c:v>5.736337E-6</c:v>
                </c:pt>
                <c:pt idx="46929">
                  <c:v>5.7369489999999999E-6</c:v>
                </c:pt>
                <c:pt idx="46930">
                  <c:v>5.7376269999999996E-6</c:v>
                </c:pt>
                <c:pt idx="46931">
                  <c:v>5.7383200000000003E-6</c:v>
                </c:pt>
                <c:pt idx="46932">
                  <c:v>5.7389640000000003E-6</c:v>
                </c:pt>
                <c:pt idx="46933">
                  <c:v>5.7396759999999996E-6</c:v>
                </c:pt>
                <c:pt idx="46934">
                  <c:v>5.7404229999999997E-6</c:v>
                </c:pt>
                <c:pt idx="46935">
                  <c:v>5.7411089999999996E-6</c:v>
                </c:pt>
                <c:pt idx="46936">
                  <c:v>5.7418510000000002E-6</c:v>
                </c:pt>
                <c:pt idx="46937">
                  <c:v>5.7426470000000001E-6</c:v>
                </c:pt>
                <c:pt idx="46938">
                  <c:v>5.743365E-6</c:v>
                </c:pt>
                <c:pt idx="46939">
                  <c:v>5.7441270000000003E-6</c:v>
                </c:pt>
                <c:pt idx="46940">
                  <c:v>5.7449400000000001E-6</c:v>
                </c:pt>
                <c:pt idx="46941">
                  <c:v>5.7456380000000003E-6</c:v>
                </c:pt>
                <c:pt idx="46942">
                  <c:v>5.7464149999999999E-6</c:v>
                </c:pt>
                <c:pt idx="46943">
                  <c:v>5.7472029999999997E-6</c:v>
                </c:pt>
                <c:pt idx="46944">
                  <c:v>5.7478829999999998E-6</c:v>
                </c:pt>
                <c:pt idx="46945">
                  <c:v>5.7486530000000003E-6</c:v>
                </c:pt>
                <c:pt idx="46946">
                  <c:v>5.7494100000000002E-6</c:v>
                </c:pt>
                <c:pt idx="46947">
                  <c:v>5.7500689999999996E-6</c:v>
                </c:pt>
                <c:pt idx="46948">
                  <c:v>5.7508150000000003E-6</c:v>
                </c:pt>
                <c:pt idx="46949">
                  <c:v>5.7515309999999997E-6</c:v>
                </c:pt>
                <c:pt idx="46950">
                  <c:v>5.7521959999999996E-6</c:v>
                </c:pt>
                <c:pt idx="46951">
                  <c:v>5.7529210000000004E-6</c:v>
                </c:pt>
                <c:pt idx="46952">
                  <c:v>5.7536149999999996E-6</c:v>
                </c:pt>
                <c:pt idx="46953">
                  <c:v>5.7542769999999997E-6</c:v>
                </c:pt>
                <c:pt idx="46954">
                  <c:v>5.7549819999999999E-6</c:v>
                </c:pt>
                <c:pt idx="46955">
                  <c:v>5.7556359999999997E-6</c:v>
                </c:pt>
                <c:pt idx="46956">
                  <c:v>5.7563100000000001E-6</c:v>
                </c:pt>
                <c:pt idx="46957">
                  <c:v>5.7569989999999999E-6</c:v>
                </c:pt>
                <c:pt idx="46958">
                  <c:v>5.7576310000000004E-6</c:v>
                </c:pt>
                <c:pt idx="46959">
                  <c:v>5.7583079999999998E-6</c:v>
                </c:pt>
                <c:pt idx="46960">
                  <c:v>5.7589720000000003E-6</c:v>
                </c:pt>
                <c:pt idx="46961">
                  <c:v>5.75959E-6</c:v>
                </c:pt>
                <c:pt idx="46962">
                  <c:v>5.7603020000000002E-6</c:v>
                </c:pt>
                <c:pt idx="46963">
                  <c:v>5.7609579999999997E-6</c:v>
                </c:pt>
                <c:pt idx="46964">
                  <c:v>5.7615910000000004E-6</c:v>
                </c:pt>
                <c:pt idx="46965">
                  <c:v>5.7622870000000001E-6</c:v>
                </c:pt>
                <c:pt idx="46966">
                  <c:v>5.762955E-6</c:v>
                </c:pt>
                <c:pt idx="46967">
                  <c:v>5.7635720000000003E-6</c:v>
                </c:pt>
                <c:pt idx="46968">
                  <c:v>5.7642720000000001E-6</c:v>
                </c:pt>
                <c:pt idx="46969">
                  <c:v>5.7649359999999998E-6</c:v>
                </c:pt>
                <c:pt idx="46970">
                  <c:v>5.7655600000000001E-6</c:v>
                </c:pt>
                <c:pt idx="46971">
                  <c:v>5.7662869999999996E-6</c:v>
                </c:pt>
                <c:pt idx="46972">
                  <c:v>5.7669830000000002E-6</c:v>
                </c:pt>
                <c:pt idx="46973">
                  <c:v>5.7676249999999997E-6</c:v>
                </c:pt>
                <c:pt idx="46974">
                  <c:v>5.7683789999999997E-6</c:v>
                </c:pt>
                <c:pt idx="46975">
                  <c:v>5.7691179999999996E-6</c:v>
                </c:pt>
                <c:pt idx="46976">
                  <c:v>5.7698019999999999E-6</c:v>
                </c:pt>
                <c:pt idx="46977">
                  <c:v>5.770599E-6</c:v>
                </c:pt>
                <c:pt idx="46978">
                  <c:v>5.7713920000000001E-6</c:v>
                </c:pt>
                <c:pt idx="46979">
                  <c:v>5.7721430000000003E-6</c:v>
                </c:pt>
                <c:pt idx="46980">
                  <c:v>5.7729869999999999E-6</c:v>
                </c:pt>
                <c:pt idx="46981">
                  <c:v>5.7738450000000003E-6</c:v>
                </c:pt>
                <c:pt idx="46982">
                  <c:v>5.7746559999999996E-6</c:v>
                </c:pt>
                <c:pt idx="46983">
                  <c:v>5.7755400000000003E-6</c:v>
                </c:pt>
                <c:pt idx="46984">
                  <c:v>5.7764479999999999E-6</c:v>
                </c:pt>
                <c:pt idx="46985">
                  <c:v>5.7772850000000004E-6</c:v>
                </c:pt>
                <c:pt idx="46986">
                  <c:v>5.7781910000000004E-6</c:v>
                </c:pt>
                <c:pt idx="46987">
                  <c:v>5.7791369999999998E-6</c:v>
                </c:pt>
                <c:pt idx="46988">
                  <c:v>5.780019E-6</c:v>
                </c:pt>
                <c:pt idx="46989">
                  <c:v>5.7809129999999997E-6</c:v>
                </c:pt>
                <c:pt idx="46990">
                  <c:v>5.7818789999999997E-6</c:v>
                </c:pt>
                <c:pt idx="46991">
                  <c:v>5.7827910000000003E-6</c:v>
                </c:pt>
                <c:pt idx="46992">
                  <c:v>5.7836510000000003E-6</c:v>
                </c:pt>
                <c:pt idx="46993">
                  <c:v>5.7846100000000003E-6</c:v>
                </c:pt>
                <c:pt idx="46994">
                  <c:v>5.7854879999999996E-6</c:v>
                </c:pt>
                <c:pt idx="46995">
                  <c:v>5.7862819999999999E-6</c:v>
                </c:pt>
                <c:pt idx="46996">
                  <c:v>5.7872210000000002E-6</c:v>
                </c:pt>
                <c:pt idx="46997">
                  <c:v>5.7880619999999999E-6</c:v>
                </c:pt>
                <c:pt idx="46998">
                  <c:v>5.7887899999999997E-6</c:v>
                </c:pt>
                <c:pt idx="46999">
                  <c:v>5.7897090000000003E-6</c:v>
                </c:pt>
                <c:pt idx="47000">
                  <c:v>5.7905160000000003E-6</c:v>
                </c:pt>
                <c:pt idx="47001">
                  <c:v>5.7911829999999999E-6</c:v>
                </c:pt>
                <c:pt idx="47002">
                  <c:v>5.7920910000000004E-6</c:v>
                </c:pt>
                <c:pt idx="47003">
                  <c:v>5.7928900000000002E-6</c:v>
                </c:pt>
                <c:pt idx="47004">
                  <c:v>5.7935139999999996E-6</c:v>
                </c:pt>
                <c:pt idx="47005">
                  <c:v>5.7944479999999996E-6</c:v>
                </c:pt>
                <c:pt idx="47006">
                  <c:v>5.7952650000000003E-6</c:v>
                </c:pt>
                <c:pt idx="47007">
                  <c:v>5.7958649999999999E-6</c:v>
                </c:pt>
                <c:pt idx="47008">
                  <c:v>5.7968080000000004E-6</c:v>
                </c:pt>
                <c:pt idx="47009">
                  <c:v>5.7976369999999997E-6</c:v>
                </c:pt>
                <c:pt idx="47010">
                  <c:v>5.7982319999999999E-6</c:v>
                </c:pt>
                <c:pt idx="47011">
                  <c:v>5.7991990000000001E-6</c:v>
                </c:pt>
                <c:pt idx="47012">
                  <c:v>5.8000530000000004E-6</c:v>
                </c:pt>
                <c:pt idx="47013">
                  <c:v>5.8006419999999999E-6</c:v>
                </c:pt>
                <c:pt idx="47014">
                  <c:v>5.8016200000000002E-6</c:v>
                </c:pt>
                <c:pt idx="47015">
                  <c:v>5.8024779999999997E-6</c:v>
                </c:pt>
                <c:pt idx="47016">
                  <c:v>5.8030619999999998E-6</c:v>
                </c:pt>
                <c:pt idx="47017">
                  <c:v>5.8039940000000001E-6</c:v>
                </c:pt>
                <c:pt idx="47018">
                  <c:v>5.8048580000000002E-6</c:v>
                </c:pt>
                <c:pt idx="47019">
                  <c:v>5.8054499999999996E-6</c:v>
                </c:pt>
                <c:pt idx="47020">
                  <c:v>5.8063389999999998E-6</c:v>
                </c:pt>
                <c:pt idx="47021">
                  <c:v>5.8072369999999996E-6</c:v>
                </c:pt>
                <c:pt idx="47022">
                  <c:v>5.8078419999999996E-6</c:v>
                </c:pt>
                <c:pt idx="47023">
                  <c:v>5.8086809999999997E-6</c:v>
                </c:pt>
                <c:pt idx="47024">
                  <c:v>5.809592E-6</c:v>
                </c:pt>
                <c:pt idx="47025">
                  <c:v>5.8102200000000004E-6</c:v>
                </c:pt>
                <c:pt idx="47026">
                  <c:v>5.8110370000000003E-6</c:v>
                </c:pt>
                <c:pt idx="47027">
                  <c:v>5.8119979999999999E-6</c:v>
                </c:pt>
                <c:pt idx="47028">
                  <c:v>5.8127180000000003E-6</c:v>
                </c:pt>
                <c:pt idx="47029">
                  <c:v>5.8135920000000003E-6</c:v>
                </c:pt>
                <c:pt idx="47030">
                  <c:v>5.8146320000000002E-6</c:v>
                </c:pt>
                <c:pt idx="47031">
                  <c:v>5.8154149999999996E-6</c:v>
                </c:pt>
                <c:pt idx="47032">
                  <c:v>5.8163319999999997E-6</c:v>
                </c:pt>
                <c:pt idx="47033">
                  <c:v>5.8174889999999997E-6</c:v>
                </c:pt>
                <c:pt idx="47034">
                  <c:v>5.8183769999999996E-6</c:v>
                </c:pt>
                <c:pt idx="47035">
                  <c:v>5.8193640000000004E-6</c:v>
                </c:pt>
                <c:pt idx="47036">
                  <c:v>5.8205959999999997E-6</c:v>
                </c:pt>
                <c:pt idx="47037">
                  <c:v>5.821567E-6</c:v>
                </c:pt>
                <c:pt idx="47038">
                  <c:v>5.8225529999999997E-6</c:v>
                </c:pt>
                <c:pt idx="47039">
                  <c:v>5.8238129999999998E-6</c:v>
                </c:pt>
                <c:pt idx="47040">
                  <c:v>5.8248300000000001E-6</c:v>
                </c:pt>
                <c:pt idx="47041">
                  <c:v>5.8257739999999999E-6</c:v>
                </c:pt>
                <c:pt idx="47042">
                  <c:v>5.8269860000000003E-6</c:v>
                </c:pt>
                <c:pt idx="47043">
                  <c:v>5.8279279999999996E-6</c:v>
                </c:pt>
                <c:pt idx="47044">
                  <c:v>5.8287730000000003E-6</c:v>
                </c:pt>
                <c:pt idx="47045">
                  <c:v>5.8299559999999997E-6</c:v>
                </c:pt>
                <c:pt idx="47046">
                  <c:v>5.8308570000000002E-6</c:v>
                </c:pt>
                <c:pt idx="47047">
                  <c:v>5.8315720000000003E-6</c:v>
                </c:pt>
                <c:pt idx="47048">
                  <c:v>5.8326790000000001E-6</c:v>
                </c:pt>
                <c:pt idx="47049">
                  <c:v>5.8335199999999998E-6</c:v>
                </c:pt>
                <c:pt idx="47050">
                  <c:v>5.8341489999999996E-6</c:v>
                </c:pt>
                <c:pt idx="47051">
                  <c:v>5.8351320000000003E-6</c:v>
                </c:pt>
                <c:pt idx="47052">
                  <c:v>5.8359359999999996E-6</c:v>
                </c:pt>
                <c:pt idx="47053">
                  <c:v>5.8364809999999996E-6</c:v>
                </c:pt>
                <c:pt idx="47054">
                  <c:v>5.8374100000000001E-6</c:v>
                </c:pt>
                <c:pt idx="47055">
                  <c:v>5.8382380000000001E-6</c:v>
                </c:pt>
                <c:pt idx="47056">
                  <c:v>5.838758E-6</c:v>
                </c:pt>
                <c:pt idx="47057">
                  <c:v>5.8396479999999996E-6</c:v>
                </c:pt>
                <c:pt idx="47058">
                  <c:v>5.8405479999999999E-6</c:v>
                </c:pt>
                <c:pt idx="47059">
                  <c:v>5.8411020000000003E-6</c:v>
                </c:pt>
                <c:pt idx="47060">
                  <c:v>5.8419650000000002E-6</c:v>
                </c:pt>
                <c:pt idx="47061">
                  <c:v>5.8429009999999998E-6</c:v>
                </c:pt>
                <c:pt idx="47062">
                  <c:v>5.8434760000000002E-6</c:v>
                </c:pt>
                <c:pt idx="47063">
                  <c:v>5.8443290000000003E-6</c:v>
                </c:pt>
                <c:pt idx="47064">
                  <c:v>5.8453219999999999E-6</c:v>
                </c:pt>
                <c:pt idx="47065">
                  <c:v>5.8458949999999999E-6</c:v>
                </c:pt>
                <c:pt idx="47066">
                  <c:v>5.8467490000000002E-6</c:v>
                </c:pt>
                <c:pt idx="47067">
                  <c:v>5.8477440000000003E-6</c:v>
                </c:pt>
                <c:pt idx="47068">
                  <c:v>5.8483410000000001E-6</c:v>
                </c:pt>
                <c:pt idx="47069">
                  <c:v>5.8491450000000002E-6</c:v>
                </c:pt>
                <c:pt idx="47070">
                  <c:v>5.8501390000000001E-6</c:v>
                </c:pt>
                <c:pt idx="47071">
                  <c:v>5.8507069999999997E-6</c:v>
                </c:pt>
                <c:pt idx="47072">
                  <c:v>5.8514340000000001E-6</c:v>
                </c:pt>
                <c:pt idx="47073">
                  <c:v>5.8525100000000001E-6</c:v>
                </c:pt>
                <c:pt idx="47074">
                  <c:v>5.8531680000000001E-6</c:v>
                </c:pt>
                <c:pt idx="47075">
                  <c:v>5.853918E-6</c:v>
                </c:pt>
                <c:pt idx="47076">
                  <c:v>5.8550400000000001E-6</c:v>
                </c:pt>
                <c:pt idx="47077">
                  <c:v>5.8557410000000002E-6</c:v>
                </c:pt>
                <c:pt idx="47078">
                  <c:v>5.8565020000000002E-6</c:v>
                </c:pt>
                <c:pt idx="47079">
                  <c:v>5.8576910000000002E-6</c:v>
                </c:pt>
                <c:pt idx="47080">
                  <c:v>5.858511E-6</c:v>
                </c:pt>
                <c:pt idx="47081">
                  <c:v>5.8593330000000002E-6</c:v>
                </c:pt>
                <c:pt idx="47082">
                  <c:v>5.8606420000000002E-6</c:v>
                </c:pt>
                <c:pt idx="47083">
                  <c:v>5.8615679999999999E-6</c:v>
                </c:pt>
                <c:pt idx="47084">
                  <c:v>5.8624180000000001E-6</c:v>
                </c:pt>
                <c:pt idx="47085">
                  <c:v>5.8637359999999996E-6</c:v>
                </c:pt>
                <c:pt idx="47086">
                  <c:v>5.86481E-6</c:v>
                </c:pt>
                <c:pt idx="47087">
                  <c:v>5.8656999999999996E-6</c:v>
                </c:pt>
                <c:pt idx="47088">
                  <c:v>5.8669800000000002E-6</c:v>
                </c:pt>
                <c:pt idx="47089">
                  <c:v>5.868087E-6</c:v>
                </c:pt>
                <c:pt idx="47090">
                  <c:v>5.8689050000000002E-6</c:v>
                </c:pt>
                <c:pt idx="47091">
                  <c:v>5.8701339999999996E-6</c:v>
                </c:pt>
                <c:pt idx="47092">
                  <c:v>5.8712130000000004E-6</c:v>
                </c:pt>
                <c:pt idx="47093">
                  <c:v>5.8719100000000003E-6</c:v>
                </c:pt>
                <c:pt idx="47094">
                  <c:v>5.873034E-6</c:v>
                </c:pt>
                <c:pt idx="47095">
                  <c:v>5.8740260000000003E-6</c:v>
                </c:pt>
                <c:pt idx="47096">
                  <c:v>5.8745350000000002E-6</c:v>
                </c:pt>
                <c:pt idx="47097">
                  <c:v>5.8754940000000002E-6</c:v>
                </c:pt>
                <c:pt idx="47098">
                  <c:v>5.8764119999999997E-6</c:v>
                </c:pt>
                <c:pt idx="47099">
                  <c:v>5.8768210000000002E-6</c:v>
                </c:pt>
                <c:pt idx="47100">
                  <c:v>5.8776539999999996E-6</c:v>
                </c:pt>
                <c:pt idx="47101">
                  <c:v>5.8785520000000003E-6</c:v>
                </c:pt>
                <c:pt idx="47102">
                  <c:v>5.8789679999999999E-6</c:v>
                </c:pt>
                <c:pt idx="47103">
                  <c:v>5.8797400000000001E-6</c:v>
                </c:pt>
                <c:pt idx="47104">
                  <c:v>5.8806680000000003E-6</c:v>
                </c:pt>
                <c:pt idx="47105">
                  <c:v>5.8811460000000003E-6</c:v>
                </c:pt>
                <c:pt idx="47106">
                  <c:v>5.8819049999999999E-6</c:v>
                </c:pt>
                <c:pt idx="47107">
                  <c:v>5.8828760000000002E-6</c:v>
                </c:pt>
                <c:pt idx="47108">
                  <c:v>5.8834280000000002E-6</c:v>
                </c:pt>
                <c:pt idx="47109">
                  <c:v>5.8841710000000002E-6</c:v>
                </c:pt>
                <c:pt idx="47110">
                  <c:v>5.8852440000000004E-6</c:v>
                </c:pt>
                <c:pt idx="47111">
                  <c:v>5.8859330000000001E-6</c:v>
                </c:pt>
                <c:pt idx="47112">
                  <c:v>5.8866490000000004E-6</c:v>
                </c:pt>
                <c:pt idx="47113">
                  <c:v>5.8876869999999998E-6</c:v>
                </c:pt>
                <c:pt idx="47114">
                  <c:v>5.8883729999999997E-6</c:v>
                </c:pt>
                <c:pt idx="47115">
                  <c:v>5.8890559999999997E-6</c:v>
                </c:pt>
                <c:pt idx="47116">
                  <c:v>5.8900670000000003E-6</c:v>
                </c:pt>
                <c:pt idx="47117">
                  <c:v>5.890784E-6</c:v>
                </c:pt>
                <c:pt idx="47118">
                  <c:v>5.8913800000000003E-6</c:v>
                </c:pt>
                <c:pt idx="47119">
                  <c:v>5.8922330000000004E-6</c:v>
                </c:pt>
                <c:pt idx="47120">
                  <c:v>5.8929230000000004E-6</c:v>
                </c:pt>
                <c:pt idx="47121">
                  <c:v>5.8934449999999999E-6</c:v>
                </c:pt>
                <c:pt idx="47122">
                  <c:v>5.8942469999999996E-6</c:v>
                </c:pt>
                <c:pt idx="47123">
                  <c:v>5.8950170000000001E-6</c:v>
                </c:pt>
                <c:pt idx="47124">
                  <c:v>5.8954670000000003E-6</c:v>
                </c:pt>
                <c:pt idx="47125">
                  <c:v>5.8961930000000004E-6</c:v>
                </c:pt>
                <c:pt idx="47126">
                  <c:v>5.897005E-6</c:v>
                </c:pt>
                <c:pt idx="47127">
                  <c:v>5.8975169999999997E-6</c:v>
                </c:pt>
                <c:pt idx="47128">
                  <c:v>5.8982989999999997E-6</c:v>
                </c:pt>
                <c:pt idx="47129">
                  <c:v>5.899263E-6</c:v>
                </c:pt>
                <c:pt idx="47130">
                  <c:v>5.8999E-6</c:v>
                </c:pt>
                <c:pt idx="47131">
                  <c:v>5.9008119999999998E-6</c:v>
                </c:pt>
                <c:pt idx="47132">
                  <c:v>5.9019880000000001E-6</c:v>
                </c:pt>
                <c:pt idx="47133">
                  <c:v>5.9027969999999998E-6</c:v>
                </c:pt>
                <c:pt idx="47134">
                  <c:v>5.9038229999999997E-6</c:v>
                </c:pt>
                <c:pt idx="47135">
                  <c:v>5.9051740000000004E-6</c:v>
                </c:pt>
                <c:pt idx="47136">
                  <c:v>5.9061229999999997E-6</c:v>
                </c:pt>
                <c:pt idx="47137">
                  <c:v>5.9072440000000003E-6</c:v>
                </c:pt>
                <c:pt idx="47138">
                  <c:v>5.9086280000000004E-6</c:v>
                </c:pt>
                <c:pt idx="47139">
                  <c:v>5.9096089999999997E-6</c:v>
                </c:pt>
                <c:pt idx="47140">
                  <c:v>5.9107430000000001E-6</c:v>
                </c:pt>
                <c:pt idx="47141">
                  <c:v>5.9121160000000001E-6</c:v>
                </c:pt>
                <c:pt idx="47142">
                  <c:v>5.9130809999999999E-6</c:v>
                </c:pt>
                <c:pt idx="47143">
                  <c:v>5.9139929999999996E-6</c:v>
                </c:pt>
                <c:pt idx="47144">
                  <c:v>5.9151310000000001E-6</c:v>
                </c:pt>
                <c:pt idx="47145">
                  <c:v>5.9159660000000001E-6</c:v>
                </c:pt>
                <c:pt idx="47146">
                  <c:v>5.9166990000000002E-6</c:v>
                </c:pt>
                <c:pt idx="47147">
                  <c:v>5.9176610000000001E-6</c:v>
                </c:pt>
                <c:pt idx="47148">
                  <c:v>5.9183389999999997E-6</c:v>
                </c:pt>
                <c:pt idx="47149">
                  <c:v>5.9188750000000001E-6</c:v>
                </c:pt>
                <c:pt idx="47150">
                  <c:v>5.9196390000000001E-6</c:v>
                </c:pt>
                <c:pt idx="47151">
                  <c:v>5.9202520000000003E-6</c:v>
                </c:pt>
                <c:pt idx="47152">
                  <c:v>5.9206709999999997E-6</c:v>
                </c:pt>
                <c:pt idx="47153">
                  <c:v>5.9212449999999999E-6</c:v>
                </c:pt>
                <c:pt idx="47154">
                  <c:v>5.9218459999999998E-6</c:v>
                </c:pt>
                <c:pt idx="47155">
                  <c:v>5.922254E-6</c:v>
                </c:pt>
                <c:pt idx="47156">
                  <c:v>5.9228329999999997E-6</c:v>
                </c:pt>
                <c:pt idx="47157">
                  <c:v>5.9235860000000004E-6</c:v>
                </c:pt>
                <c:pt idx="47158">
                  <c:v>5.9241289999999999E-6</c:v>
                </c:pt>
                <c:pt idx="47159">
                  <c:v>5.9248350000000003E-6</c:v>
                </c:pt>
                <c:pt idx="47160">
                  <c:v>5.9258000000000001E-6</c:v>
                </c:pt>
                <c:pt idx="47161">
                  <c:v>5.9265020000000004E-6</c:v>
                </c:pt>
                <c:pt idx="47162">
                  <c:v>5.9273019999999996E-6</c:v>
                </c:pt>
                <c:pt idx="47163">
                  <c:v>5.9284400000000001E-6</c:v>
                </c:pt>
                <c:pt idx="47164">
                  <c:v>5.9293019999999998E-6</c:v>
                </c:pt>
                <c:pt idx="47165">
                  <c:v>5.9302130000000001E-6</c:v>
                </c:pt>
                <c:pt idx="47166">
                  <c:v>5.9313409999999999E-6</c:v>
                </c:pt>
                <c:pt idx="47167">
                  <c:v>5.9321369999999999E-6</c:v>
                </c:pt>
                <c:pt idx="47168">
                  <c:v>5.9330529999999998E-6</c:v>
                </c:pt>
                <c:pt idx="47169">
                  <c:v>5.9341520000000002E-6</c:v>
                </c:pt>
                <c:pt idx="47170">
                  <c:v>5.9349249999999998E-6</c:v>
                </c:pt>
                <c:pt idx="47171">
                  <c:v>5.935715E-6</c:v>
                </c:pt>
                <c:pt idx="47172">
                  <c:v>5.9366029999999999E-6</c:v>
                </c:pt>
                <c:pt idx="47173">
                  <c:v>5.9372310000000003E-6</c:v>
                </c:pt>
                <c:pt idx="47174">
                  <c:v>5.9379439999999999E-6</c:v>
                </c:pt>
                <c:pt idx="47175">
                  <c:v>5.9387219999999998E-6</c:v>
                </c:pt>
                <c:pt idx="47176">
                  <c:v>5.9392720000000001E-6</c:v>
                </c:pt>
                <c:pt idx="47177">
                  <c:v>5.9398630000000001E-6</c:v>
                </c:pt>
                <c:pt idx="47178">
                  <c:v>5.9405600000000001E-6</c:v>
                </c:pt>
                <c:pt idx="47179">
                  <c:v>5.9411069999999997E-6</c:v>
                </c:pt>
                <c:pt idx="47180">
                  <c:v>5.9416960000000001E-6</c:v>
                </c:pt>
                <c:pt idx="47181">
                  <c:v>5.9423800000000004E-6</c:v>
                </c:pt>
                <c:pt idx="47182">
                  <c:v>5.9429700000000001E-6</c:v>
                </c:pt>
                <c:pt idx="47183">
                  <c:v>5.9436689999999997E-6</c:v>
                </c:pt>
                <c:pt idx="47184">
                  <c:v>5.9444680000000004E-6</c:v>
                </c:pt>
                <c:pt idx="47185">
                  <c:v>5.9452700000000001E-6</c:v>
                </c:pt>
                <c:pt idx="47186">
                  <c:v>5.9461490000000004E-6</c:v>
                </c:pt>
                <c:pt idx="47187">
                  <c:v>5.9470869999999996E-6</c:v>
                </c:pt>
                <c:pt idx="47188">
                  <c:v>5.9480469999999999E-6</c:v>
                </c:pt>
                <c:pt idx="47189">
                  <c:v>5.9491460000000004E-6</c:v>
                </c:pt>
                <c:pt idx="47190">
                  <c:v>5.9502939999999999E-6</c:v>
                </c:pt>
                <c:pt idx="47191">
                  <c:v>5.9513689999999997E-6</c:v>
                </c:pt>
                <c:pt idx="47192">
                  <c:v>5.952524E-6</c:v>
                </c:pt>
                <c:pt idx="47193">
                  <c:v>5.953713E-6</c:v>
                </c:pt>
                <c:pt idx="47194">
                  <c:v>5.9548939999999998E-6</c:v>
                </c:pt>
                <c:pt idx="47195">
                  <c:v>5.9560019999999999E-6</c:v>
                </c:pt>
                <c:pt idx="47196">
                  <c:v>5.9571320000000001E-6</c:v>
                </c:pt>
                <c:pt idx="47197">
                  <c:v>5.958246E-6</c:v>
                </c:pt>
                <c:pt idx="47198">
                  <c:v>5.9591789999999997E-6</c:v>
                </c:pt>
                <c:pt idx="47199">
                  <c:v>5.9601029999999998E-6</c:v>
                </c:pt>
                <c:pt idx="47200">
                  <c:v>5.9610329999999996E-6</c:v>
                </c:pt>
                <c:pt idx="47201">
                  <c:v>5.961774E-6</c:v>
                </c:pt>
                <c:pt idx="47202">
                  <c:v>5.9625589999999998E-6</c:v>
                </c:pt>
                <c:pt idx="47203">
                  <c:v>5.9633719999999996E-6</c:v>
                </c:pt>
                <c:pt idx="47204">
                  <c:v>5.9640409999999996E-6</c:v>
                </c:pt>
                <c:pt idx="47205">
                  <c:v>5.9647559999999997E-6</c:v>
                </c:pt>
                <c:pt idx="47206">
                  <c:v>5.965511E-6</c:v>
                </c:pt>
                <c:pt idx="47207">
                  <c:v>5.9660899999999997E-6</c:v>
                </c:pt>
                <c:pt idx="47208">
                  <c:v>5.9667690000000004E-6</c:v>
                </c:pt>
                <c:pt idx="47209">
                  <c:v>5.9675809999999999E-6</c:v>
                </c:pt>
                <c:pt idx="47210">
                  <c:v>5.9682160000000003E-6</c:v>
                </c:pt>
                <c:pt idx="47211">
                  <c:v>5.9689910000000003E-6</c:v>
                </c:pt>
                <c:pt idx="47212">
                  <c:v>5.9698930000000002E-6</c:v>
                </c:pt>
                <c:pt idx="47213">
                  <c:v>5.9706750000000002E-6</c:v>
                </c:pt>
                <c:pt idx="47214">
                  <c:v>5.9715649999999998E-6</c:v>
                </c:pt>
                <c:pt idx="47215">
                  <c:v>5.9726210000000002E-6</c:v>
                </c:pt>
                <c:pt idx="47216">
                  <c:v>5.973657E-6</c:v>
                </c:pt>
                <c:pt idx="47217">
                  <c:v>5.9747700000000004E-6</c:v>
                </c:pt>
                <c:pt idx="47218">
                  <c:v>5.9759639999999999E-6</c:v>
                </c:pt>
                <c:pt idx="47219">
                  <c:v>5.9770989999999997E-6</c:v>
                </c:pt>
                <c:pt idx="47220">
                  <c:v>5.9783150000000002E-6</c:v>
                </c:pt>
                <c:pt idx="47221">
                  <c:v>5.9795729999999998E-6</c:v>
                </c:pt>
                <c:pt idx="47222">
                  <c:v>5.9808259999999999E-6</c:v>
                </c:pt>
                <c:pt idx="47223">
                  <c:v>5.9819409999999999E-6</c:v>
                </c:pt>
                <c:pt idx="47224">
                  <c:v>5.9831630000000002E-6</c:v>
                </c:pt>
                <c:pt idx="47225">
                  <c:v>5.9843210000000004E-6</c:v>
                </c:pt>
                <c:pt idx="47226">
                  <c:v>5.9853180000000002E-6</c:v>
                </c:pt>
                <c:pt idx="47227">
                  <c:v>5.986379E-6</c:v>
                </c:pt>
                <c:pt idx="47228">
                  <c:v>5.9873850000000003E-6</c:v>
                </c:pt>
                <c:pt idx="47229">
                  <c:v>5.9881439999999998E-6</c:v>
                </c:pt>
                <c:pt idx="47230">
                  <c:v>5.988987E-6</c:v>
                </c:pt>
                <c:pt idx="47231">
                  <c:v>5.9898739999999997E-6</c:v>
                </c:pt>
                <c:pt idx="47232">
                  <c:v>5.9905259999999999E-6</c:v>
                </c:pt>
                <c:pt idx="47233">
                  <c:v>5.9912569999999996E-6</c:v>
                </c:pt>
                <c:pt idx="47234">
                  <c:v>5.9920439999999999E-6</c:v>
                </c:pt>
                <c:pt idx="47235">
                  <c:v>5.9926930000000003E-6</c:v>
                </c:pt>
                <c:pt idx="47236">
                  <c:v>5.9933129999999996E-6</c:v>
                </c:pt>
                <c:pt idx="47237">
                  <c:v>5.9940340000000002E-6</c:v>
                </c:pt>
                <c:pt idx="47238">
                  <c:v>5.9947049999999999E-6</c:v>
                </c:pt>
                <c:pt idx="47239">
                  <c:v>5.9953250000000001E-6</c:v>
                </c:pt>
                <c:pt idx="47240">
                  <c:v>5.9961059999999998E-6</c:v>
                </c:pt>
                <c:pt idx="47241">
                  <c:v>5.9968610000000001E-6</c:v>
                </c:pt>
                <c:pt idx="47242">
                  <c:v>5.997554E-6</c:v>
                </c:pt>
                <c:pt idx="47243">
                  <c:v>5.9984790000000003E-6</c:v>
                </c:pt>
                <c:pt idx="47244">
                  <c:v>5.9994590000000003E-6</c:v>
                </c:pt>
                <c:pt idx="47245">
                  <c:v>6.0003019999999996E-6</c:v>
                </c:pt>
                <c:pt idx="47246">
                  <c:v>6.0013170000000003E-6</c:v>
                </c:pt>
                <c:pt idx="47247">
                  <c:v>6.0025440000000001E-6</c:v>
                </c:pt>
                <c:pt idx="47248">
                  <c:v>6.0034519999999997E-6</c:v>
                </c:pt>
                <c:pt idx="47249">
                  <c:v>6.0046019999999997E-6</c:v>
                </c:pt>
                <c:pt idx="47250">
                  <c:v>6.0059520000000001E-6</c:v>
                </c:pt>
                <c:pt idx="47251">
                  <c:v>6.0069320000000001E-6</c:v>
                </c:pt>
                <c:pt idx="47252">
                  <c:v>6.0081659999999998E-6</c:v>
                </c:pt>
                <c:pt idx="47253">
                  <c:v>6.009575E-6</c:v>
                </c:pt>
                <c:pt idx="47254">
                  <c:v>6.0106170000000004E-6</c:v>
                </c:pt>
                <c:pt idx="47255">
                  <c:v>6.0118300000000002E-6</c:v>
                </c:pt>
                <c:pt idx="47256">
                  <c:v>6.013188E-6</c:v>
                </c:pt>
                <c:pt idx="47257">
                  <c:v>6.0142199999999997E-6</c:v>
                </c:pt>
                <c:pt idx="47258">
                  <c:v>6.0153830000000002E-6</c:v>
                </c:pt>
                <c:pt idx="47259">
                  <c:v>6.0166829999999997E-6</c:v>
                </c:pt>
                <c:pt idx="47260">
                  <c:v>6.0177489999999999E-6</c:v>
                </c:pt>
                <c:pt idx="47261">
                  <c:v>6.0188480000000003E-6</c:v>
                </c:pt>
                <c:pt idx="47262">
                  <c:v>6.020138E-6</c:v>
                </c:pt>
                <c:pt idx="47263">
                  <c:v>6.0213000000000003E-6</c:v>
                </c:pt>
                <c:pt idx="47264">
                  <c:v>6.0224180000000002E-6</c:v>
                </c:pt>
                <c:pt idx="47265">
                  <c:v>6.0237420000000003E-6</c:v>
                </c:pt>
                <c:pt idx="47266">
                  <c:v>6.024997E-6</c:v>
                </c:pt>
                <c:pt idx="47267">
                  <c:v>6.0261109999999999E-6</c:v>
                </c:pt>
                <c:pt idx="47268">
                  <c:v>6.0274549999999997E-6</c:v>
                </c:pt>
                <c:pt idx="47269">
                  <c:v>6.0287899999999999E-6</c:v>
                </c:pt>
                <c:pt idx="47270">
                  <c:v>6.0298500000000004E-6</c:v>
                </c:pt>
                <c:pt idx="47271">
                  <c:v>6.0312790000000002E-6</c:v>
                </c:pt>
                <c:pt idx="47272">
                  <c:v>6.0327169999999997E-6</c:v>
                </c:pt>
                <c:pt idx="47273">
                  <c:v>6.0338489999999996E-6</c:v>
                </c:pt>
                <c:pt idx="47274">
                  <c:v>6.0353240000000003E-6</c:v>
                </c:pt>
                <c:pt idx="47275">
                  <c:v>6.0369039999999999E-6</c:v>
                </c:pt>
                <c:pt idx="47276">
                  <c:v>6.0380700000000003E-6</c:v>
                </c:pt>
                <c:pt idx="47277">
                  <c:v>6.039548E-6</c:v>
                </c:pt>
                <c:pt idx="47278">
                  <c:v>6.0412129999999996E-6</c:v>
                </c:pt>
                <c:pt idx="47279">
                  <c:v>6.0424300000000004E-6</c:v>
                </c:pt>
                <c:pt idx="47280">
                  <c:v>6.0439940000000003E-6</c:v>
                </c:pt>
                <c:pt idx="47281">
                  <c:v>6.0456080000000004E-6</c:v>
                </c:pt>
                <c:pt idx="47282">
                  <c:v>6.0468070000000003E-6</c:v>
                </c:pt>
                <c:pt idx="47283">
                  <c:v>6.0482470000000002E-6</c:v>
                </c:pt>
                <c:pt idx="47284">
                  <c:v>6.0497870000000004E-6</c:v>
                </c:pt>
                <c:pt idx="47285">
                  <c:v>6.0509669999999999E-6</c:v>
                </c:pt>
                <c:pt idx="47286">
                  <c:v>6.0521909999999998E-6</c:v>
                </c:pt>
                <c:pt idx="47287">
                  <c:v>6.0535349999999996E-6</c:v>
                </c:pt>
                <c:pt idx="47288">
                  <c:v>6.0545869999999999E-6</c:v>
                </c:pt>
                <c:pt idx="47289">
                  <c:v>6.0556299999999997E-6</c:v>
                </c:pt>
                <c:pt idx="47290">
                  <c:v>6.056817E-6</c:v>
                </c:pt>
                <c:pt idx="47291">
                  <c:v>6.0577100000000003E-6</c:v>
                </c:pt>
                <c:pt idx="47292">
                  <c:v>6.0586160000000003E-6</c:v>
                </c:pt>
                <c:pt idx="47293">
                  <c:v>6.0596679999999997E-6</c:v>
                </c:pt>
                <c:pt idx="47294">
                  <c:v>6.0605230000000002E-6</c:v>
                </c:pt>
                <c:pt idx="47295">
                  <c:v>6.0613349999999998E-6</c:v>
                </c:pt>
                <c:pt idx="47296">
                  <c:v>6.0623259999999998E-6</c:v>
                </c:pt>
                <c:pt idx="47297">
                  <c:v>6.0631499999999997E-6</c:v>
                </c:pt>
                <c:pt idx="47298">
                  <c:v>6.0639009999999999E-6</c:v>
                </c:pt>
                <c:pt idx="47299">
                  <c:v>6.0648729999999996E-6</c:v>
                </c:pt>
                <c:pt idx="47300">
                  <c:v>6.0658020000000001E-6</c:v>
                </c:pt>
                <c:pt idx="47301">
                  <c:v>6.0665939999999999E-6</c:v>
                </c:pt>
                <c:pt idx="47302">
                  <c:v>6.0676799999999998E-6</c:v>
                </c:pt>
                <c:pt idx="47303">
                  <c:v>6.0688030000000001E-6</c:v>
                </c:pt>
                <c:pt idx="47304">
                  <c:v>6.0697599999999996E-6</c:v>
                </c:pt>
                <c:pt idx="47305">
                  <c:v>6.0710640000000001E-6</c:v>
                </c:pt>
                <c:pt idx="47306">
                  <c:v>6.0724450000000003E-6</c:v>
                </c:pt>
                <c:pt idx="47307">
                  <c:v>6.0736489999999996E-6</c:v>
                </c:pt>
                <c:pt idx="47308">
                  <c:v>6.0751609999999999E-6</c:v>
                </c:pt>
                <c:pt idx="47309">
                  <c:v>6.0768129999999997E-6</c:v>
                </c:pt>
                <c:pt idx="47310">
                  <c:v>6.0782329999999999E-6</c:v>
                </c:pt>
                <c:pt idx="47311">
                  <c:v>6.0799250000000001E-6</c:v>
                </c:pt>
                <c:pt idx="47312">
                  <c:v>6.0817539999999999E-6</c:v>
                </c:pt>
                <c:pt idx="47313">
                  <c:v>6.0833370000000002E-6</c:v>
                </c:pt>
                <c:pt idx="47314">
                  <c:v>6.0851859999999998E-6</c:v>
                </c:pt>
                <c:pt idx="47315">
                  <c:v>6.0871279999999996E-6</c:v>
                </c:pt>
                <c:pt idx="47316">
                  <c:v>6.0888290000000002E-6</c:v>
                </c:pt>
                <c:pt idx="47317">
                  <c:v>6.0907279999999999E-6</c:v>
                </c:pt>
                <c:pt idx="47318">
                  <c:v>6.092689E-6</c:v>
                </c:pt>
                <c:pt idx="47319">
                  <c:v>6.0944490000000003E-6</c:v>
                </c:pt>
                <c:pt idx="47320">
                  <c:v>6.0963270000000001E-6</c:v>
                </c:pt>
                <c:pt idx="47321">
                  <c:v>6.0982149999999997E-6</c:v>
                </c:pt>
                <c:pt idx="47322">
                  <c:v>6.0999309999999996E-6</c:v>
                </c:pt>
                <c:pt idx="47323">
                  <c:v>6.1016890000000003E-6</c:v>
                </c:pt>
                <c:pt idx="47324">
                  <c:v>6.1034919999999999E-6</c:v>
                </c:pt>
                <c:pt idx="47325">
                  <c:v>6.1051869999999999E-6</c:v>
                </c:pt>
                <c:pt idx="47326">
                  <c:v>6.106812E-6</c:v>
                </c:pt>
                <c:pt idx="47327">
                  <c:v>6.1085299999999996E-6</c:v>
                </c:pt>
                <c:pt idx="47328">
                  <c:v>6.1102030000000003E-6</c:v>
                </c:pt>
                <c:pt idx="47329">
                  <c:v>6.1118139999999996E-6</c:v>
                </c:pt>
                <c:pt idx="47330">
                  <c:v>6.1133990000000004E-6</c:v>
                </c:pt>
                <c:pt idx="47331">
                  <c:v>6.1150239999999997E-6</c:v>
                </c:pt>
                <c:pt idx="47332">
                  <c:v>6.116646E-6</c:v>
                </c:pt>
                <c:pt idx="47333">
                  <c:v>6.1182220000000003E-6</c:v>
                </c:pt>
                <c:pt idx="47334">
                  <c:v>6.1199060000000002E-6</c:v>
                </c:pt>
                <c:pt idx="47335">
                  <c:v>6.1215389999999998E-6</c:v>
                </c:pt>
                <c:pt idx="47336">
                  <c:v>6.1230690000000001E-6</c:v>
                </c:pt>
                <c:pt idx="47337">
                  <c:v>6.1248229999999998E-6</c:v>
                </c:pt>
                <c:pt idx="47338">
                  <c:v>6.1265240000000004E-6</c:v>
                </c:pt>
                <c:pt idx="47339">
                  <c:v>6.1281160000000003E-6</c:v>
                </c:pt>
                <c:pt idx="47340">
                  <c:v>6.1298689999999997E-6</c:v>
                </c:pt>
                <c:pt idx="47341">
                  <c:v>6.1316300000000003E-6</c:v>
                </c:pt>
                <c:pt idx="47342">
                  <c:v>6.1332589999999997E-6</c:v>
                </c:pt>
                <c:pt idx="47343">
                  <c:v>6.1350429999999998E-6</c:v>
                </c:pt>
                <c:pt idx="47344">
                  <c:v>6.1367449999999998E-6</c:v>
                </c:pt>
                <c:pt idx="47345">
                  <c:v>6.1382529999999999E-6</c:v>
                </c:pt>
                <c:pt idx="47346">
                  <c:v>6.1398720000000004E-6</c:v>
                </c:pt>
                <c:pt idx="47347">
                  <c:v>6.1414530000000002E-6</c:v>
                </c:pt>
                <c:pt idx="47348">
                  <c:v>6.1428330000000001E-6</c:v>
                </c:pt>
                <c:pt idx="47349">
                  <c:v>6.1443359999999999E-6</c:v>
                </c:pt>
                <c:pt idx="47350">
                  <c:v>6.1458240000000003E-6</c:v>
                </c:pt>
                <c:pt idx="47351">
                  <c:v>6.1471180000000001E-6</c:v>
                </c:pt>
                <c:pt idx="47352">
                  <c:v>6.148406E-6</c:v>
                </c:pt>
                <c:pt idx="47353">
                  <c:v>6.1497440000000001E-6</c:v>
                </c:pt>
                <c:pt idx="47354">
                  <c:v>6.1510159999999997E-6</c:v>
                </c:pt>
                <c:pt idx="47355">
                  <c:v>6.1521550000000004E-6</c:v>
                </c:pt>
                <c:pt idx="47356">
                  <c:v>6.153505E-6</c:v>
                </c:pt>
                <c:pt idx="47357">
                  <c:v>6.1548839999999997E-6</c:v>
                </c:pt>
                <c:pt idx="47358">
                  <c:v>6.1560330000000003E-6</c:v>
                </c:pt>
                <c:pt idx="47359">
                  <c:v>6.157486E-6</c:v>
                </c:pt>
                <c:pt idx="47360">
                  <c:v>6.159061E-6</c:v>
                </c:pt>
                <c:pt idx="47361">
                  <c:v>6.1603070000000001E-6</c:v>
                </c:pt>
                <c:pt idx="47362">
                  <c:v>6.1619740000000002E-6</c:v>
                </c:pt>
                <c:pt idx="47363">
                  <c:v>6.1638479999999998E-6</c:v>
                </c:pt>
                <c:pt idx="47364">
                  <c:v>6.1652970000000002E-6</c:v>
                </c:pt>
                <c:pt idx="47365">
                  <c:v>6.1672080000000002E-6</c:v>
                </c:pt>
                <c:pt idx="47366">
                  <c:v>6.1693600000000003E-6</c:v>
                </c:pt>
                <c:pt idx="47367">
                  <c:v>6.1711169999999999E-6</c:v>
                </c:pt>
                <c:pt idx="47368">
                  <c:v>6.1733340000000003E-6</c:v>
                </c:pt>
                <c:pt idx="47369">
                  <c:v>6.1757360000000002E-6</c:v>
                </c:pt>
                <c:pt idx="47370">
                  <c:v>6.1777329999999996E-6</c:v>
                </c:pt>
                <c:pt idx="47371">
                  <c:v>6.1801630000000002E-6</c:v>
                </c:pt>
                <c:pt idx="47372">
                  <c:v>6.1827799999999998E-6</c:v>
                </c:pt>
                <c:pt idx="47373">
                  <c:v>6.1849639999999999E-6</c:v>
                </c:pt>
                <c:pt idx="47374">
                  <c:v>6.1874240000000001E-6</c:v>
                </c:pt>
                <c:pt idx="47375">
                  <c:v>6.1900320000000001E-6</c:v>
                </c:pt>
                <c:pt idx="47376">
                  <c:v>6.192254E-6</c:v>
                </c:pt>
                <c:pt idx="47377">
                  <c:v>6.1946169999999998E-6</c:v>
                </c:pt>
                <c:pt idx="47378">
                  <c:v>6.1971399999999998E-6</c:v>
                </c:pt>
                <c:pt idx="47379">
                  <c:v>6.1992989999999999E-6</c:v>
                </c:pt>
                <c:pt idx="47380">
                  <c:v>6.2014770000000003E-6</c:v>
                </c:pt>
                <c:pt idx="47381">
                  <c:v>6.2037929999999998E-6</c:v>
                </c:pt>
                <c:pt idx="47382">
                  <c:v>6.2058769999999997E-6</c:v>
                </c:pt>
                <c:pt idx="47383">
                  <c:v>6.2078589999999998E-6</c:v>
                </c:pt>
                <c:pt idx="47384">
                  <c:v>6.2100029999999997E-6</c:v>
                </c:pt>
                <c:pt idx="47385">
                  <c:v>6.2120640000000001E-6</c:v>
                </c:pt>
                <c:pt idx="47386">
                  <c:v>6.2138679999999999E-6</c:v>
                </c:pt>
                <c:pt idx="47387">
                  <c:v>6.215896E-6</c:v>
                </c:pt>
                <c:pt idx="47388">
                  <c:v>6.2179680000000004E-6</c:v>
                </c:pt>
                <c:pt idx="47389">
                  <c:v>6.2196690000000001E-6</c:v>
                </c:pt>
                <c:pt idx="47390">
                  <c:v>6.2216979999999996E-6</c:v>
                </c:pt>
                <c:pt idx="47391">
                  <c:v>6.2237810000000001E-6</c:v>
                </c:pt>
                <c:pt idx="47392">
                  <c:v>6.2254580000000001E-6</c:v>
                </c:pt>
                <c:pt idx="47393">
                  <c:v>6.2274930000000001E-6</c:v>
                </c:pt>
                <c:pt idx="47394">
                  <c:v>6.2296249999999997E-6</c:v>
                </c:pt>
                <c:pt idx="47395">
                  <c:v>6.2313199999999997E-6</c:v>
                </c:pt>
                <c:pt idx="47396">
                  <c:v>6.2333890000000002E-6</c:v>
                </c:pt>
                <c:pt idx="47397">
                  <c:v>6.235589E-6</c:v>
                </c:pt>
                <c:pt idx="47398">
                  <c:v>6.2372430000000003E-6</c:v>
                </c:pt>
                <c:pt idx="47399">
                  <c:v>6.2392980000000001E-6</c:v>
                </c:pt>
                <c:pt idx="47400">
                  <c:v>6.2414540000000003E-6</c:v>
                </c:pt>
                <c:pt idx="47401">
                  <c:v>6.2431009999999998E-6</c:v>
                </c:pt>
                <c:pt idx="47402">
                  <c:v>6.2450850000000004E-6</c:v>
                </c:pt>
                <c:pt idx="47403">
                  <c:v>6.2471599999999998E-6</c:v>
                </c:pt>
                <c:pt idx="47404">
                  <c:v>6.248707E-6</c:v>
                </c:pt>
                <c:pt idx="47405">
                  <c:v>6.2505889999999998E-6</c:v>
                </c:pt>
                <c:pt idx="47406">
                  <c:v>6.2525769999999996E-6</c:v>
                </c:pt>
                <c:pt idx="47407">
                  <c:v>6.254125E-6</c:v>
                </c:pt>
                <c:pt idx="47408">
                  <c:v>6.255859E-6</c:v>
                </c:pt>
                <c:pt idx="47409">
                  <c:v>6.2578090000000001E-6</c:v>
                </c:pt>
                <c:pt idx="47410">
                  <c:v>6.2593999999999997E-6</c:v>
                </c:pt>
                <c:pt idx="47411">
                  <c:v>6.2610989999999998E-6</c:v>
                </c:pt>
                <c:pt idx="47412">
                  <c:v>6.2631049999999997E-6</c:v>
                </c:pt>
                <c:pt idx="47413">
                  <c:v>6.2647670000000003E-6</c:v>
                </c:pt>
                <c:pt idx="47414">
                  <c:v>6.2665099999999999E-6</c:v>
                </c:pt>
                <c:pt idx="47415">
                  <c:v>6.2686270000000001E-6</c:v>
                </c:pt>
                <c:pt idx="47416">
                  <c:v>6.2704729999999998E-6</c:v>
                </c:pt>
                <c:pt idx="47417">
                  <c:v>6.2723260000000004E-6</c:v>
                </c:pt>
                <c:pt idx="47418">
                  <c:v>6.2745809999999997E-6</c:v>
                </c:pt>
                <c:pt idx="47419">
                  <c:v>6.2766659999999999E-6</c:v>
                </c:pt>
                <c:pt idx="47420">
                  <c:v>6.278687E-6</c:v>
                </c:pt>
                <c:pt idx="47421">
                  <c:v>6.2812110000000002E-6</c:v>
                </c:pt>
                <c:pt idx="47422">
                  <c:v>6.2835180000000001E-6</c:v>
                </c:pt>
                <c:pt idx="47423">
                  <c:v>6.2857209999999997E-6</c:v>
                </c:pt>
                <c:pt idx="47424">
                  <c:v>6.2884169999999996E-6</c:v>
                </c:pt>
                <c:pt idx="47425">
                  <c:v>6.2909080000000004E-6</c:v>
                </c:pt>
                <c:pt idx="47426">
                  <c:v>6.2932470000000004E-6</c:v>
                </c:pt>
                <c:pt idx="47427">
                  <c:v>6.2960520000000001E-6</c:v>
                </c:pt>
                <c:pt idx="47428">
                  <c:v>6.2986479999999998E-6</c:v>
                </c:pt>
                <c:pt idx="47429">
                  <c:v>6.3010390000000003E-6</c:v>
                </c:pt>
                <c:pt idx="47430">
                  <c:v>6.3037649999999998E-6</c:v>
                </c:pt>
                <c:pt idx="47431">
                  <c:v>6.3063610000000003E-6</c:v>
                </c:pt>
                <c:pt idx="47432">
                  <c:v>6.3087119999999997E-6</c:v>
                </c:pt>
                <c:pt idx="47433">
                  <c:v>6.311307E-6</c:v>
                </c:pt>
                <c:pt idx="47434">
                  <c:v>6.313869E-6</c:v>
                </c:pt>
                <c:pt idx="47435">
                  <c:v>6.3161609999999997E-6</c:v>
                </c:pt>
                <c:pt idx="47436">
                  <c:v>6.3185870000000002E-6</c:v>
                </c:pt>
                <c:pt idx="47437">
                  <c:v>6.3210659999999998E-6</c:v>
                </c:pt>
                <c:pt idx="47438">
                  <c:v>6.3232309999999997E-6</c:v>
                </c:pt>
                <c:pt idx="47439">
                  <c:v>6.3255550000000003E-6</c:v>
                </c:pt>
                <c:pt idx="47440">
                  <c:v>6.3279869999999997E-6</c:v>
                </c:pt>
                <c:pt idx="47441">
                  <c:v>6.3300709999999996E-6</c:v>
                </c:pt>
                <c:pt idx="47442">
                  <c:v>6.3323320000000004E-6</c:v>
                </c:pt>
                <c:pt idx="47443">
                  <c:v>6.3347959999999998E-6</c:v>
                </c:pt>
                <c:pt idx="47444">
                  <c:v>6.3368619999999996E-6</c:v>
                </c:pt>
                <c:pt idx="47445">
                  <c:v>6.3391309999999998E-6</c:v>
                </c:pt>
                <c:pt idx="47446">
                  <c:v>6.3415750000000004E-6</c:v>
                </c:pt>
                <c:pt idx="47447">
                  <c:v>6.3436569999999998E-6</c:v>
                </c:pt>
                <c:pt idx="47448">
                  <c:v>6.3459310000000003E-6</c:v>
                </c:pt>
                <c:pt idx="47449">
                  <c:v>6.3483620000000003E-6</c:v>
                </c:pt>
                <c:pt idx="47450">
                  <c:v>6.3504100000000001E-6</c:v>
                </c:pt>
                <c:pt idx="47451">
                  <c:v>6.3526199999999997E-6</c:v>
                </c:pt>
                <c:pt idx="47452">
                  <c:v>6.3550409999999998E-6</c:v>
                </c:pt>
                <c:pt idx="47453">
                  <c:v>6.3570829999999998E-6</c:v>
                </c:pt>
                <c:pt idx="47454">
                  <c:v>6.3592470000000003E-6</c:v>
                </c:pt>
                <c:pt idx="47455">
                  <c:v>6.3616040000000003E-6</c:v>
                </c:pt>
                <c:pt idx="47456">
                  <c:v>6.3635619999999997E-6</c:v>
                </c:pt>
                <c:pt idx="47457">
                  <c:v>6.3655819999999996E-6</c:v>
                </c:pt>
                <c:pt idx="47458">
                  <c:v>6.3677949999999999E-6</c:v>
                </c:pt>
                <c:pt idx="47459">
                  <c:v>6.3697009999999996E-6</c:v>
                </c:pt>
                <c:pt idx="47460">
                  <c:v>6.3716220000000003E-6</c:v>
                </c:pt>
                <c:pt idx="47461">
                  <c:v>6.373751E-6</c:v>
                </c:pt>
                <c:pt idx="47462">
                  <c:v>6.3756410000000001E-6</c:v>
                </c:pt>
                <c:pt idx="47463">
                  <c:v>6.3774579999999996E-6</c:v>
                </c:pt>
                <c:pt idx="47464">
                  <c:v>6.3794640000000004E-6</c:v>
                </c:pt>
                <c:pt idx="47465">
                  <c:v>6.3814249999999996E-6</c:v>
                </c:pt>
                <c:pt idx="47466">
                  <c:v>6.383217E-6</c:v>
                </c:pt>
                <c:pt idx="47467">
                  <c:v>6.3852229999999999E-6</c:v>
                </c:pt>
                <c:pt idx="47468">
                  <c:v>6.3873260000000001E-6</c:v>
                </c:pt>
                <c:pt idx="47469">
                  <c:v>6.3891840000000002E-6</c:v>
                </c:pt>
                <c:pt idx="47470">
                  <c:v>6.3912849999999999E-6</c:v>
                </c:pt>
                <c:pt idx="47471">
                  <c:v>6.3935809999999998E-6</c:v>
                </c:pt>
                <c:pt idx="47472">
                  <c:v>6.3955360000000002E-6</c:v>
                </c:pt>
                <c:pt idx="47473">
                  <c:v>6.3978080000000002E-6</c:v>
                </c:pt>
                <c:pt idx="47474">
                  <c:v>6.4003000000000004E-6</c:v>
                </c:pt>
                <c:pt idx="47475">
                  <c:v>6.4023999999999999E-6</c:v>
                </c:pt>
                <c:pt idx="47476">
                  <c:v>6.4048530000000001E-6</c:v>
                </c:pt>
                <c:pt idx="47477">
                  <c:v>6.4075790000000003E-6</c:v>
                </c:pt>
                <c:pt idx="47478">
                  <c:v>6.4098029999999999E-6</c:v>
                </c:pt>
                <c:pt idx="47479">
                  <c:v>6.412355E-6</c:v>
                </c:pt>
                <c:pt idx="47480">
                  <c:v>6.4152110000000001E-6</c:v>
                </c:pt>
                <c:pt idx="47481">
                  <c:v>6.4175050000000003E-6</c:v>
                </c:pt>
                <c:pt idx="47482">
                  <c:v>6.4200590000000001E-6</c:v>
                </c:pt>
                <c:pt idx="47483">
                  <c:v>6.4229650000000003E-6</c:v>
                </c:pt>
                <c:pt idx="47484">
                  <c:v>6.4253199999999998E-6</c:v>
                </c:pt>
                <c:pt idx="47485">
                  <c:v>6.4278480000000002E-6</c:v>
                </c:pt>
                <c:pt idx="47486">
                  <c:v>6.4307299999999997E-6</c:v>
                </c:pt>
                <c:pt idx="47487">
                  <c:v>6.4330930000000003E-6</c:v>
                </c:pt>
                <c:pt idx="47488">
                  <c:v>6.4354460000000003E-6</c:v>
                </c:pt>
                <c:pt idx="47489">
                  <c:v>6.4382450000000002E-6</c:v>
                </c:pt>
                <c:pt idx="47490">
                  <c:v>6.4405460000000004E-6</c:v>
                </c:pt>
                <c:pt idx="47491">
                  <c:v>6.4427899999999997E-6</c:v>
                </c:pt>
                <c:pt idx="47492">
                  <c:v>6.4455359999999997E-6</c:v>
                </c:pt>
                <c:pt idx="47493">
                  <c:v>6.4478219999999997E-6</c:v>
                </c:pt>
                <c:pt idx="47494">
                  <c:v>6.4499629999999997E-6</c:v>
                </c:pt>
                <c:pt idx="47495">
                  <c:v>6.4525870000000001E-6</c:v>
                </c:pt>
                <c:pt idx="47496">
                  <c:v>6.4549050000000002E-6</c:v>
                </c:pt>
                <c:pt idx="47497">
                  <c:v>6.4569400000000002E-6</c:v>
                </c:pt>
                <c:pt idx="47498">
                  <c:v>6.4594390000000004E-6</c:v>
                </c:pt>
                <c:pt idx="47499">
                  <c:v>6.4618300000000001E-6</c:v>
                </c:pt>
                <c:pt idx="47500">
                  <c:v>6.46379E-6</c:v>
                </c:pt>
                <c:pt idx="47501">
                  <c:v>6.4661809999999997E-6</c:v>
                </c:pt>
                <c:pt idx="47502">
                  <c:v>6.4685370000000004E-6</c:v>
                </c:pt>
                <c:pt idx="47503">
                  <c:v>6.4703770000000003E-6</c:v>
                </c:pt>
                <c:pt idx="47504">
                  <c:v>6.4726499999999998E-6</c:v>
                </c:pt>
                <c:pt idx="47505">
                  <c:v>6.47499E-6</c:v>
                </c:pt>
                <c:pt idx="47506">
                  <c:v>6.4767140000000001E-6</c:v>
                </c:pt>
                <c:pt idx="47507">
                  <c:v>6.4787889999999996E-6</c:v>
                </c:pt>
                <c:pt idx="47508">
                  <c:v>6.4809839999999998E-6</c:v>
                </c:pt>
                <c:pt idx="47509">
                  <c:v>6.4825659999999999E-6</c:v>
                </c:pt>
                <c:pt idx="47510">
                  <c:v>6.4844460000000001E-6</c:v>
                </c:pt>
                <c:pt idx="47511">
                  <c:v>6.4865989999999996E-6</c:v>
                </c:pt>
                <c:pt idx="47512">
                  <c:v>6.4881289999999999E-6</c:v>
                </c:pt>
                <c:pt idx="47513">
                  <c:v>6.4897879999999998E-6</c:v>
                </c:pt>
                <c:pt idx="47514">
                  <c:v>6.4919319999999997E-6</c:v>
                </c:pt>
                <c:pt idx="47515">
                  <c:v>6.4934000000000004E-6</c:v>
                </c:pt>
                <c:pt idx="47516">
                  <c:v>6.494991E-6</c:v>
                </c:pt>
                <c:pt idx="47517">
                  <c:v>6.4972009999999996E-6</c:v>
                </c:pt>
                <c:pt idx="47518">
                  <c:v>6.4987850000000002E-6</c:v>
                </c:pt>
                <c:pt idx="47519">
                  <c:v>6.5003789999999997E-6</c:v>
                </c:pt>
                <c:pt idx="47520">
                  <c:v>6.5026549999999998E-6</c:v>
                </c:pt>
                <c:pt idx="47521">
                  <c:v>6.50445E-6</c:v>
                </c:pt>
                <c:pt idx="47522">
                  <c:v>6.5061770000000001E-6</c:v>
                </c:pt>
                <c:pt idx="47523">
                  <c:v>6.508622E-6</c:v>
                </c:pt>
                <c:pt idx="47524">
                  <c:v>6.5106019999999996E-6</c:v>
                </c:pt>
                <c:pt idx="47525">
                  <c:v>6.5123640000000004E-6</c:v>
                </c:pt>
                <c:pt idx="47526">
                  <c:v>6.5150000000000003E-6</c:v>
                </c:pt>
                <c:pt idx="47527">
                  <c:v>6.5172199999999998E-6</c:v>
                </c:pt>
                <c:pt idx="47528">
                  <c:v>6.5190629999999996E-6</c:v>
                </c:pt>
                <c:pt idx="47529">
                  <c:v>6.5216810000000003E-6</c:v>
                </c:pt>
                <c:pt idx="47530">
                  <c:v>6.5240300000000001E-6</c:v>
                </c:pt>
                <c:pt idx="47531">
                  <c:v>6.5258509999999998E-6</c:v>
                </c:pt>
                <c:pt idx="47532">
                  <c:v>6.5284029999999999E-6</c:v>
                </c:pt>
                <c:pt idx="47533">
                  <c:v>6.530739E-6</c:v>
                </c:pt>
                <c:pt idx="47534">
                  <c:v>6.5324689999999999E-6</c:v>
                </c:pt>
                <c:pt idx="47535">
                  <c:v>6.534904E-6</c:v>
                </c:pt>
                <c:pt idx="47536">
                  <c:v>6.537282E-6</c:v>
                </c:pt>
                <c:pt idx="47537">
                  <c:v>6.5390009999999998E-6</c:v>
                </c:pt>
                <c:pt idx="47538">
                  <c:v>6.5411869999999996E-6</c:v>
                </c:pt>
                <c:pt idx="47539">
                  <c:v>6.5435070000000001E-6</c:v>
                </c:pt>
                <c:pt idx="47540">
                  <c:v>6.5452679999999998E-6</c:v>
                </c:pt>
                <c:pt idx="47541">
                  <c:v>6.5474159999999998E-6</c:v>
                </c:pt>
                <c:pt idx="47542">
                  <c:v>6.5497150000000004E-6</c:v>
                </c:pt>
                <c:pt idx="47543">
                  <c:v>6.5514450000000003E-6</c:v>
                </c:pt>
                <c:pt idx="47544">
                  <c:v>6.5536269999999999E-6</c:v>
                </c:pt>
                <c:pt idx="47545">
                  <c:v>6.5560410000000001E-6</c:v>
                </c:pt>
                <c:pt idx="47546">
                  <c:v>6.5577580000000002E-6</c:v>
                </c:pt>
                <c:pt idx="47547">
                  <c:v>6.5597869999999997E-6</c:v>
                </c:pt>
                <c:pt idx="47548">
                  <c:v>6.5621500000000004E-6</c:v>
                </c:pt>
                <c:pt idx="47549">
                  <c:v>6.5639629999999998E-6</c:v>
                </c:pt>
                <c:pt idx="47550">
                  <c:v>6.5659439999999996E-6</c:v>
                </c:pt>
                <c:pt idx="47551">
                  <c:v>6.5681879999999997E-6</c:v>
                </c:pt>
                <c:pt idx="47552">
                  <c:v>6.5699539999999998E-6</c:v>
                </c:pt>
                <c:pt idx="47553">
                  <c:v>6.5717610000000003E-6</c:v>
                </c:pt>
                <c:pt idx="47554">
                  <c:v>6.5739580000000002E-6</c:v>
                </c:pt>
                <c:pt idx="47555">
                  <c:v>6.575677E-6</c:v>
                </c:pt>
                <c:pt idx="47556">
                  <c:v>6.5771339999999998E-6</c:v>
                </c:pt>
                <c:pt idx="47557">
                  <c:v>6.5791250000000003E-6</c:v>
                </c:pt>
                <c:pt idx="47558">
                  <c:v>6.5806890000000003E-6</c:v>
                </c:pt>
                <c:pt idx="47559">
                  <c:v>6.5818320000000003E-6</c:v>
                </c:pt>
                <c:pt idx="47560">
                  <c:v>6.58354E-6</c:v>
                </c:pt>
                <c:pt idx="47561">
                  <c:v>6.5848239999999999E-6</c:v>
                </c:pt>
                <c:pt idx="47562">
                  <c:v>6.5857259999999998E-6</c:v>
                </c:pt>
                <c:pt idx="47563">
                  <c:v>6.5873310000000002E-6</c:v>
                </c:pt>
                <c:pt idx="47564">
                  <c:v>6.5885289999999998E-6</c:v>
                </c:pt>
                <c:pt idx="47565">
                  <c:v>6.5891820000000003E-6</c:v>
                </c:pt>
                <c:pt idx="47566">
                  <c:v>6.590621E-6</c:v>
                </c:pt>
                <c:pt idx="47567">
                  <c:v>6.5917970000000003E-6</c:v>
                </c:pt>
                <c:pt idx="47568">
                  <c:v>6.5925360000000001E-6</c:v>
                </c:pt>
                <c:pt idx="47569">
                  <c:v>6.5939770000000003E-6</c:v>
                </c:pt>
                <c:pt idx="47570">
                  <c:v>6.5953030000000001E-6</c:v>
                </c:pt>
                <c:pt idx="47571">
                  <c:v>6.5961420000000001E-6</c:v>
                </c:pt>
                <c:pt idx="47572">
                  <c:v>6.5977819999999997E-6</c:v>
                </c:pt>
                <c:pt idx="47573">
                  <c:v>6.5993669999999996E-6</c:v>
                </c:pt>
                <c:pt idx="47574">
                  <c:v>6.600494E-6</c:v>
                </c:pt>
                <c:pt idx="47575">
                  <c:v>6.6021440000000002E-6</c:v>
                </c:pt>
                <c:pt idx="47576">
                  <c:v>6.6039210000000004E-6</c:v>
                </c:pt>
                <c:pt idx="47577">
                  <c:v>6.6054110000000004E-6</c:v>
                </c:pt>
                <c:pt idx="47578">
                  <c:v>6.6071900000000002E-6</c:v>
                </c:pt>
                <c:pt idx="47579">
                  <c:v>6.6091930000000002E-6</c:v>
                </c:pt>
                <c:pt idx="47580">
                  <c:v>6.6108789999999997E-6</c:v>
                </c:pt>
                <c:pt idx="47581">
                  <c:v>6.6125660000000003E-6</c:v>
                </c:pt>
                <c:pt idx="47582">
                  <c:v>6.6146250000000002E-6</c:v>
                </c:pt>
                <c:pt idx="47583">
                  <c:v>6.6164340000000004E-6</c:v>
                </c:pt>
                <c:pt idx="47584">
                  <c:v>6.6179709999999998E-6</c:v>
                </c:pt>
                <c:pt idx="47585">
                  <c:v>6.6199010000000002E-6</c:v>
                </c:pt>
                <c:pt idx="47586">
                  <c:v>6.6215890000000002E-6</c:v>
                </c:pt>
                <c:pt idx="47587">
                  <c:v>6.6229079999999999E-6</c:v>
                </c:pt>
                <c:pt idx="47588">
                  <c:v>6.6247899999999998E-6</c:v>
                </c:pt>
                <c:pt idx="47589">
                  <c:v>6.6261949999999998E-6</c:v>
                </c:pt>
                <c:pt idx="47590">
                  <c:v>6.6273799999999997E-6</c:v>
                </c:pt>
                <c:pt idx="47591">
                  <c:v>6.6291380000000004E-6</c:v>
                </c:pt>
                <c:pt idx="47592">
                  <c:v>6.6304829999999996E-6</c:v>
                </c:pt>
                <c:pt idx="47593">
                  <c:v>6.6315370000000003E-6</c:v>
                </c:pt>
                <c:pt idx="47594">
                  <c:v>6.6331990000000001E-6</c:v>
                </c:pt>
                <c:pt idx="47595">
                  <c:v>6.6346269999999997E-6</c:v>
                </c:pt>
                <c:pt idx="47596">
                  <c:v>6.6357480000000003E-6</c:v>
                </c:pt>
                <c:pt idx="47597">
                  <c:v>6.63741E-6</c:v>
                </c:pt>
                <c:pt idx="47598">
                  <c:v>6.6386820000000004E-6</c:v>
                </c:pt>
                <c:pt idx="47599">
                  <c:v>6.639625E-6</c:v>
                </c:pt>
                <c:pt idx="47600">
                  <c:v>6.6412829999999996E-6</c:v>
                </c:pt>
                <c:pt idx="47601">
                  <c:v>6.6428500000000003E-6</c:v>
                </c:pt>
                <c:pt idx="47602">
                  <c:v>6.6438429999999999E-6</c:v>
                </c:pt>
                <c:pt idx="47603">
                  <c:v>6.6451049999999996E-6</c:v>
                </c:pt>
                <c:pt idx="47604">
                  <c:v>6.6465830000000002E-6</c:v>
                </c:pt>
                <c:pt idx="47605">
                  <c:v>6.6476420000000004E-6</c:v>
                </c:pt>
                <c:pt idx="47606">
                  <c:v>6.6488279999999997E-6</c:v>
                </c:pt>
                <c:pt idx="47607">
                  <c:v>6.6501199999999998E-6</c:v>
                </c:pt>
                <c:pt idx="47608">
                  <c:v>6.6509430000000003E-6</c:v>
                </c:pt>
                <c:pt idx="47609">
                  <c:v>6.6517589999999999E-6</c:v>
                </c:pt>
                <c:pt idx="47610">
                  <c:v>6.652828E-6</c:v>
                </c:pt>
                <c:pt idx="47611">
                  <c:v>6.65332E-6</c:v>
                </c:pt>
                <c:pt idx="47612">
                  <c:v>6.6536479999999998E-6</c:v>
                </c:pt>
                <c:pt idx="47613">
                  <c:v>6.6544460000000002E-6</c:v>
                </c:pt>
                <c:pt idx="47614">
                  <c:v>6.6548299999999998E-6</c:v>
                </c:pt>
                <c:pt idx="47615">
                  <c:v>6.6550260000000001E-6</c:v>
                </c:pt>
                <c:pt idx="47616">
                  <c:v>6.6555979999999998E-6</c:v>
                </c:pt>
                <c:pt idx="47617">
                  <c:v>6.6556899999999998E-6</c:v>
                </c:pt>
                <c:pt idx="47618">
                  <c:v>6.6557490000000004E-6</c:v>
                </c:pt>
                <c:pt idx="47619">
                  <c:v>6.6564280000000003E-6</c:v>
                </c:pt>
                <c:pt idx="47620">
                  <c:v>6.6565459999999997E-6</c:v>
                </c:pt>
                <c:pt idx="47621">
                  <c:v>6.6566519999999997E-6</c:v>
                </c:pt>
                <c:pt idx="47622">
                  <c:v>6.6575220000000004E-6</c:v>
                </c:pt>
                <c:pt idx="47623">
                  <c:v>6.657885E-6</c:v>
                </c:pt>
                <c:pt idx="47624">
                  <c:v>6.6581319999999999E-6</c:v>
                </c:pt>
                <c:pt idx="47625">
                  <c:v>6.6591920000000003E-6</c:v>
                </c:pt>
                <c:pt idx="47626">
                  <c:v>6.6600370000000001E-6</c:v>
                </c:pt>
                <c:pt idx="47627">
                  <c:v>6.6604069999999998E-6</c:v>
                </c:pt>
                <c:pt idx="47628">
                  <c:v>6.6616370000000003E-6</c:v>
                </c:pt>
                <c:pt idx="47629">
                  <c:v>6.6629540000000004E-6</c:v>
                </c:pt>
                <c:pt idx="47630">
                  <c:v>6.6635699999999996E-6</c:v>
                </c:pt>
                <c:pt idx="47631">
                  <c:v>6.6648920000000001E-6</c:v>
                </c:pt>
                <c:pt idx="47632">
                  <c:v>6.6664299999999998E-6</c:v>
                </c:pt>
                <c:pt idx="47633">
                  <c:v>6.6670559999999997E-6</c:v>
                </c:pt>
                <c:pt idx="47634">
                  <c:v>6.6683070000000002E-6</c:v>
                </c:pt>
                <c:pt idx="47635">
                  <c:v>6.6697559999999997E-6</c:v>
                </c:pt>
                <c:pt idx="47636">
                  <c:v>6.6702890000000002E-6</c:v>
                </c:pt>
                <c:pt idx="47637">
                  <c:v>6.6713160000000004E-6</c:v>
                </c:pt>
                <c:pt idx="47638">
                  <c:v>6.6727200000000002E-6</c:v>
                </c:pt>
                <c:pt idx="47639">
                  <c:v>6.6730039999999996E-6</c:v>
                </c:pt>
                <c:pt idx="47640">
                  <c:v>6.6735779999999998E-6</c:v>
                </c:pt>
                <c:pt idx="47641">
                  <c:v>6.6746959999999997E-6</c:v>
                </c:pt>
                <c:pt idx="47642">
                  <c:v>6.674814E-6</c:v>
                </c:pt>
                <c:pt idx="47643">
                  <c:v>6.6752829999999996E-6</c:v>
                </c:pt>
                <c:pt idx="47644">
                  <c:v>6.6762179999999998E-6</c:v>
                </c:pt>
                <c:pt idx="47645">
                  <c:v>6.6761929999999997E-6</c:v>
                </c:pt>
                <c:pt idx="47646">
                  <c:v>6.6764180000000002E-6</c:v>
                </c:pt>
                <c:pt idx="47647">
                  <c:v>6.6773859999999998E-6</c:v>
                </c:pt>
                <c:pt idx="47648">
                  <c:v>6.6777310000000003E-6</c:v>
                </c:pt>
                <c:pt idx="47649">
                  <c:v>6.6779890000000002E-6</c:v>
                </c:pt>
                <c:pt idx="47650">
                  <c:v>6.6788030000000002E-6</c:v>
                </c:pt>
                <c:pt idx="47651">
                  <c:v>6.6790559999999998E-6</c:v>
                </c:pt>
                <c:pt idx="47652">
                  <c:v>6.6791850000000002E-6</c:v>
                </c:pt>
                <c:pt idx="47653">
                  <c:v>6.679977E-6</c:v>
                </c:pt>
                <c:pt idx="47654">
                  <c:v>6.6805760000000002E-6</c:v>
                </c:pt>
                <c:pt idx="47655">
                  <c:v>6.6806040000000001E-6</c:v>
                </c:pt>
                <c:pt idx="47656">
                  <c:v>6.6813669999999998E-6</c:v>
                </c:pt>
                <c:pt idx="47657">
                  <c:v>6.6819569999999996E-6</c:v>
                </c:pt>
                <c:pt idx="47658">
                  <c:v>6.6818750000000003E-6</c:v>
                </c:pt>
                <c:pt idx="47659">
                  <c:v>6.6825360000000001E-6</c:v>
                </c:pt>
                <c:pt idx="47660">
                  <c:v>6.6829339999999997E-6</c:v>
                </c:pt>
                <c:pt idx="47661">
                  <c:v>6.6825190000000003E-6</c:v>
                </c:pt>
                <c:pt idx="47662">
                  <c:v>6.6828620000000002E-6</c:v>
                </c:pt>
                <c:pt idx="47663">
                  <c:v>6.6831550000000001E-6</c:v>
                </c:pt>
                <c:pt idx="47664">
                  <c:v>6.682362E-6</c:v>
                </c:pt>
                <c:pt idx="47665">
                  <c:v>6.6823950000000002E-6</c:v>
                </c:pt>
                <c:pt idx="47666">
                  <c:v>6.682426E-6</c:v>
                </c:pt>
                <c:pt idx="47667">
                  <c:v>6.6815219999999997E-6</c:v>
                </c:pt>
                <c:pt idx="47668">
                  <c:v>6.6811850000000003E-6</c:v>
                </c:pt>
                <c:pt idx="47669">
                  <c:v>6.6810799999999997E-6</c:v>
                </c:pt>
                <c:pt idx="47670">
                  <c:v>6.6800530000000004E-6</c:v>
                </c:pt>
                <c:pt idx="47671">
                  <c:v>6.6795479999999998E-6</c:v>
                </c:pt>
                <c:pt idx="47672">
                  <c:v>6.6795750000000003E-6</c:v>
                </c:pt>
                <c:pt idx="47673">
                  <c:v>6.6788219999999997E-6</c:v>
                </c:pt>
                <c:pt idx="47674">
                  <c:v>6.6783610000000003E-6</c:v>
                </c:pt>
                <c:pt idx="47675">
                  <c:v>6.6785020000000001E-6</c:v>
                </c:pt>
                <c:pt idx="47676">
                  <c:v>6.6781679999999998E-6</c:v>
                </c:pt>
                <c:pt idx="47677">
                  <c:v>6.6777810000000004E-6</c:v>
                </c:pt>
                <c:pt idx="47678">
                  <c:v>6.6780960000000004E-6</c:v>
                </c:pt>
                <c:pt idx="47679">
                  <c:v>6.6782239999999997E-6</c:v>
                </c:pt>
                <c:pt idx="47680">
                  <c:v>6.6780019999999999E-6</c:v>
                </c:pt>
                <c:pt idx="47681">
                  <c:v>6.6783650000000004E-6</c:v>
                </c:pt>
                <c:pt idx="47682">
                  <c:v>6.6787190000000004E-6</c:v>
                </c:pt>
                <c:pt idx="47683">
                  <c:v>6.6788030000000002E-6</c:v>
                </c:pt>
                <c:pt idx="47684">
                  <c:v>6.6796030000000003E-6</c:v>
                </c:pt>
                <c:pt idx="47685">
                  <c:v>6.6800929999999998E-6</c:v>
                </c:pt>
                <c:pt idx="47686">
                  <c:v>6.6801270000000003E-6</c:v>
                </c:pt>
                <c:pt idx="47687">
                  <c:v>6.6807750000000004E-6</c:v>
                </c:pt>
                <c:pt idx="47688">
                  <c:v>6.6811579999999998E-6</c:v>
                </c:pt>
                <c:pt idx="47689">
                  <c:v>6.6809200000000004E-6</c:v>
                </c:pt>
                <c:pt idx="47690">
                  <c:v>6.681343E-6</c:v>
                </c:pt>
                <c:pt idx="47691">
                  <c:v>6.6817629999999997E-6</c:v>
                </c:pt>
                <c:pt idx="47692">
                  <c:v>6.681421E-6</c:v>
                </c:pt>
                <c:pt idx="47693">
                  <c:v>6.681587E-6</c:v>
                </c:pt>
                <c:pt idx="47694">
                  <c:v>6.6817059999999997E-6</c:v>
                </c:pt>
                <c:pt idx="47695">
                  <c:v>6.6811030000000002E-6</c:v>
                </c:pt>
                <c:pt idx="47696">
                  <c:v>6.6809909999999996E-6</c:v>
                </c:pt>
                <c:pt idx="47697">
                  <c:v>6.6810040000000002E-6</c:v>
                </c:pt>
                <c:pt idx="47698">
                  <c:v>6.6803490000000001E-6</c:v>
                </c:pt>
                <c:pt idx="47699">
                  <c:v>6.6800310000000002E-6</c:v>
                </c:pt>
                <c:pt idx="47700">
                  <c:v>6.6799750000000004E-6</c:v>
                </c:pt>
                <c:pt idx="47701">
                  <c:v>6.6794879999999998E-6</c:v>
                </c:pt>
                <c:pt idx="47702">
                  <c:v>6.6792539999999997E-6</c:v>
                </c:pt>
                <c:pt idx="47703">
                  <c:v>6.6794970000000003E-6</c:v>
                </c:pt>
                <c:pt idx="47704">
                  <c:v>6.6791829999999997E-6</c:v>
                </c:pt>
                <c:pt idx="47705">
                  <c:v>6.6787320000000001E-6</c:v>
                </c:pt>
                <c:pt idx="47706">
                  <c:v>6.6788089999999999E-6</c:v>
                </c:pt>
                <c:pt idx="47707">
                  <c:v>6.6785789999999999E-6</c:v>
                </c:pt>
                <c:pt idx="47708">
                  <c:v>6.6780320000000003E-6</c:v>
                </c:pt>
                <c:pt idx="47709">
                  <c:v>6.6781240000000003E-6</c:v>
                </c:pt>
                <c:pt idx="47710">
                  <c:v>6.6780920000000003E-6</c:v>
                </c:pt>
                <c:pt idx="47711">
                  <c:v>6.6773779999999996E-6</c:v>
                </c:pt>
                <c:pt idx="47712">
                  <c:v>6.6773249999999996E-6</c:v>
                </c:pt>
                <c:pt idx="47713">
                  <c:v>6.6772399999999996E-6</c:v>
                </c:pt>
                <c:pt idx="47714">
                  <c:v>6.6765070000000003E-6</c:v>
                </c:pt>
                <c:pt idx="47715">
                  <c:v>6.6762130000000003E-6</c:v>
                </c:pt>
                <c:pt idx="47716">
                  <c:v>6.6759389999999999E-6</c:v>
                </c:pt>
                <c:pt idx="47717">
                  <c:v>6.6748510000000004E-6</c:v>
                </c:pt>
                <c:pt idx="47718">
                  <c:v>6.6742929999999998E-6</c:v>
                </c:pt>
                <c:pt idx="47719">
                  <c:v>6.6740139999999999E-6</c:v>
                </c:pt>
                <c:pt idx="47720">
                  <c:v>6.672974E-6</c:v>
                </c:pt>
                <c:pt idx="47721">
                  <c:v>6.6722320000000003E-6</c:v>
                </c:pt>
                <c:pt idx="47722">
                  <c:v>6.6718710000000003E-6</c:v>
                </c:pt>
                <c:pt idx="47723">
                  <c:v>6.6707299999999999E-6</c:v>
                </c:pt>
                <c:pt idx="47724">
                  <c:v>6.6699450000000001E-6</c:v>
                </c:pt>
                <c:pt idx="47725">
                  <c:v>6.6693629999999997E-6</c:v>
                </c:pt>
                <c:pt idx="47726">
                  <c:v>6.6683409999999998E-6</c:v>
                </c:pt>
                <c:pt idx="47727">
                  <c:v>6.6674209999999998E-6</c:v>
                </c:pt>
                <c:pt idx="47728">
                  <c:v>6.6671449999999998E-6</c:v>
                </c:pt>
                <c:pt idx="47729">
                  <c:v>6.6665989999999996E-6</c:v>
                </c:pt>
                <c:pt idx="47730">
                  <c:v>6.6658800000000003E-6</c:v>
                </c:pt>
                <c:pt idx="47731">
                  <c:v>6.6657119999999999E-6</c:v>
                </c:pt>
                <c:pt idx="47732">
                  <c:v>6.6653000000000004E-6</c:v>
                </c:pt>
                <c:pt idx="47733">
                  <c:v>6.664704E-6</c:v>
                </c:pt>
                <c:pt idx="47734">
                  <c:v>6.664803E-6</c:v>
                </c:pt>
                <c:pt idx="47735">
                  <c:v>6.6646700000000003E-6</c:v>
                </c:pt>
                <c:pt idx="47736">
                  <c:v>6.6639440000000002E-6</c:v>
                </c:pt>
                <c:pt idx="47737">
                  <c:v>6.6639130000000004E-6</c:v>
                </c:pt>
                <c:pt idx="47738">
                  <c:v>6.663915E-6</c:v>
                </c:pt>
                <c:pt idx="47739">
                  <c:v>6.6634130000000002E-6</c:v>
                </c:pt>
                <c:pt idx="47740">
                  <c:v>6.6635029999999997E-6</c:v>
                </c:pt>
                <c:pt idx="47741">
                  <c:v>6.6645320000000003E-6</c:v>
                </c:pt>
                <c:pt idx="47742">
                  <c:v>6.663554E-6</c:v>
                </c:pt>
                <c:pt idx="47743">
                  <c:v>6.6631849999999998E-6</c:v>
                </c:pt>
                <c:pt idx="47744">
                  <c:v>6.6631380000000004E-6</c:v>
                </c:pt>
                <c:pt idx="47745">
                  <c:v>6.662839E-6</c:v>
                </c:pt>
                <c:pt idx="47746">
                  <c:v>6.6625820000000003E-6</c:v>
                </c:pt>
                <c:pt idx="47747">
                  <c:v>6.662839E-6</c:v>
                </c:pt>
                <c:pt idx="47748">
                  <c:v>6.6628409999999996E-6</c:v>
                </c:pt>
                <c:pt idx="47749">
                  <c:v>6.6626390000000004E-6</c:v>
                </c:pt>
                <c:pt idx="47750">
                  <c:v>6.6629189999999997E-6</c:v>
                </c:pt>
                <c:pt idx="47751">
                  <c:v>6.6626329999999998E-6</c:v>
                </c:pt>
                <c:pt idx="47752">
                  <c:v>6.6622399999999998E-6</c:v>
                </c:pt>
                <c:pt idx="47753">
                  <c:v>6.6625119999999996E-6</c:v>
                </c:pt>
                <c:pt idx="47754">
                  <c:v>6.6624020000000004E-6</c:v>
                </c:pt>
                <c:pt idx="47755">
                  <c:v>6.661972E-6</c:v>
                </c:pt>
                <c:pt idx="47756">
                  <c:v>6.6620190000000002E-6</c:v>
                </c:pt>
                <c:pt idx="47757">
                  <c:v>6.6617640000000002E-6</c:v>
                </c:pt>
                <c:pt idx="47758">
                  <c:v>6.6613000000000001E-6</c:v>
                </c:pt>
                <c:pt idx="47759">
                  <c:v>6.6616160000000003E-6</c:v>
                </c:pt>
                <c:pt idx="47760">
                  <c:v>6.6614570000000004E-6</c:v>
                </c:pt>
                <c:pt idx="47761">
                  <c:v>6.6608470000000001E-6</c:v>
                </c:pt>
                <c:pt idx="47762">
                  <c:v>6.6608769999999996E-6</c:v>
                </c:pt>
                <c:pt idx="47763">
                  <c:v>6.6605309999999998E-6</c:v>
                </c:pt>
                <c:pt idx="47764">
                  <c:v>6.6597720000000002E-6</c:v>
                </c:pt>
                <c:pt idx="47765">
                  <c:v>6.6595100000000002E-6</c:v>
                </c:pt>
                <c:pt idx="47766">
                  <c:v>6.6589150000000001E-6</c:v>
                </c:pt>
                <c:pt idx="47767">
                  <c:v>6.6581120000000002E-6</c:v>
                </c:pt>
                <c:pt idx="47768">
                  <c:v>6.6575199999999999E-6</c:v>
                </c:pt>
                <c:pt idx="47769">
                  <c:v>6.6567019999999998E-6</c:v>
                </c:pt>
                <c:pt idx="47770">
                  <c:v>6.6556490000000001E-6</c:v>
                </c:pt>
                <c:pt idx="47771">
                  <c:v>6.6548250000000003E-6</c:v>
                </c:pt>
                <c:pt idx="47772">
                  <c:v>6.6539970000000003E-6</c:v>
                </c:pt>
                <c:pt idx="47773">
                  <c:v>6.6529700000000001E-6</c:v>
                </c:pt>
                <c:pt idx="47774">
                  <c:v>6.6520760000000004E-6</c:v>
                </c:pt>
                <c:pt idx="47775">
                  <c:v>6.6512440000000003E-6</c:v>
                </c:pt>
                <c:pt idx="47776">
                  <c:v>6.6501869999999997E-6</c:v>
                </c:pt>
                <c:pt idx="47777">
                  <c:v>6.649353E-6</c:v>
                </c:pt>
                <c:pt idx="47778">
                  <c:v>6.6487859999999998E-6</c:v>
                </c:pt>
                <c:pt idx="47779">
                  <c:v>6.6481830000000003E-6</c:v>
                </c:pt>
                <c:pt idx="47780">
                  <c:v>6.6475320000000003E-6</c:v>
                </c:pt>
                <c:pt idx="47781">
                  <c:v>6.6471840000000001E-6</c:v>
                </c:pt>
                <c:pt idx="47782">
                  <c:v>6.6468100000000003E-6</c:v>
                </c:pt>
                <c:pt idx="47783">
                  <c:v>6.6460329999999998E-6</c:v>
                </c:pt>
                <c:pt idx="47784">
                  <c:v>6.6460289999999997E-6</c:v>
                </c:pt>
                <c:pt idx="47785">
                  <c:v>6.6458809999999999E-6</c:v>
                </c:pt>
                <c:pt idx="47786">
                  <c:v>6.645457E-6</c:v>
                </c:pt>
                <c:pt idx="47787">
                  <c:v>6.6457879999999996E-6</c:v>
                </c:pt>
                <c:pt idx="47788">
                  <c:v>6.6457440000000001E-6</c:v>
                </c:pt>
                <c:pt idx="47789">
                  <c:v>6.6453819999999999E-6</c:v>
                </c:pt>
                <c:pt idx="47790">
                  <c:v>6.645839E-6</c:v>
                </c:pt>
                <c:pt idx="47791">
                  <c:v>6.6460179999999996E-6</c:v>
                </c:pt>
                <c:pt idx="47792">
                  <c:v>6.6458260000000003E-6</c:v>
                </c:pt>
                <c:pt idx="47793">
                  <c:v>6.6461669999999997E-6</c:v>
                </c:pt>
                <c:pt idx="47794">
                  <c:v>6.6462010000000002E-6</c:v>
                </c:pt>
                <c:pt idx="47795">
                  <c:v>6.6459439999999997E-6</c:v>
                </c:pt>
                <c:pt idx="47796">
                  <c:v>6.6461230000000002E-6</c:v>
                </c:pt>
                <c:pt idx="47797">
                  <c:v>6.6461179999999998E-6</c:v>
                </c:pt>
                <c:pt idx="47798">
                  <c:v>6.6457249999999998E-6</c:v>
                </c:pt>
                <c:pt idx="47799">
                  <c:v>6.6457669999999997E-6</c:v>
                </c:pt>
                <c:pt idx="47800">
                  <c:v>6.6456789999999998E-6</c:v>
                </c:pt>
                <c:pt idx="47801">
                  <c:v>6.6453739999999996E-6</c:v>
                </c:pt>
                <c:pt idx="47802">
                  <c:v>6.6454769999999997E-6</c:v>
                </c:pt>
                <c:pt idx="47803">
                  <c:v>6.6452880000000002E-6</c:v>
                </c:pt>
                <c:pt idx="47804">
                  <c:v>6.644951E-6</c:v>
                </c:pt>
                <c:pt idx="47805">
                  <c:v>6.644926E-6</c:v>
                </c:pt>
                <c:pt idx="47806">
                  <c:v>6.6448100000000002E-6</c:v>
                </c:pt>
                <c:pt idx="47807">
                  <c:v>6.6445810000000004E-6</c:v>
                </c:pt>
                <c:pt idx="47808">
                  <c:v>6.6446249999999999E-6</c:v>
                </c:pt>
                <c:pt idx="47809">
                  <c:v>6.6444740000000002E-6</c:v>
                </c:pt>
                <c:pt idx="47810">
                  <c:v>6.6444409999999999E-6</c:v>
                </c:pt>
                <c:pt idx="47811">
                  <c:v>6.644512E-6</c:v>
                </c:pt>
                <c:pt idx="47812">
                  <c:v>6.6443769999999999E-6</c:v>
                </c:pt>
                <c:pt idx="47813">
                  <c:v>6.6442519999999996E-6</c:v>
                </c:pt>
                <c:pt idx="47814">
                  <c:v>6.644321E-6</c:v>
                </c:pt>
                <c:pt idx="47815">
                  <c:v>6.6441569999999997E-6</c:v>
                </c:pt>
                <c:pt idx="47816">
                  <c:v>6.6438870000000003E-6</c:v>
                </c:pt>
                <c:pt idx="47817">
                  <c:v>6.6438099999999997E-6</c:v>
                </c:pt>
                <c:pt idx="47818">
                  <c:v>6.6437170000000003E-6</c:v>
                </c:pt>
                <c:pt idx="47819">
                  <c:v>6.6436129999999999E-6</c:v>
                </c:pt>
                <c:pt idx="47820">
                  <c:v>6.6434429999999999E-6</c:v>
                </c:pt>
                <c:pt idx="47821">
                  <c:v>6.64327E-6</c:v>
                </c:pt>
                <c:pt idx="47822">
                  <c:v>6.6428860000000004E-6</c:v>
                </c:pt>
                <c:pt idx="47823">
                  <c:v>6.6426450000000003E-6</c:v>
                </c:pt>
                <c:pt idx="47824">
                  <c:v>6.642573E-6</c:v>
                </c:pt>
                <c:pt idx="47825">
                  <c:v>6.6420430000000002E-6</c:v>
                </c:pt>
                <c:pt idx="47826">
                  <c:v>6.6416589999999998E-6</c:v>
                </c:pt>
                <c:pt idx="47827">
                  <c:v>6.6415809999999998E-6</c:v>
                </c:pt>
                <c:pt idx="47828">
                  <c:v>6.641069E-6</c:v>
                </c:pt>
                <c:pt idx="47829">
                  <c:v>6.6407120000000001E-6</c:v>
                </c:pt>
                <c:pt idx="47830">
                  <c:v>6.6406950000000003E-6</c:v>
                </c:pt>
                <c:pt idx="47831">
                  <c:v>6.6401689999999997E-6</c:v>
                </c:pt>
                <c:pt idx="47832">
                  <c:v>6.6399870000000002E-6</c:v>
                </c:pt>
                <c:pt idx="47833">
                  <c:v>6.6400540000000002E-6</c:v>
                </c:pt>
                <c:pt idx="47834">
                  <c:v>6.6396930000000002E-6</c:v>
                </c:pt>
                <c:pt idx="47835">
                  <c:v>6.639763E-6</c:v>
                </c:pt>
                <c:pt idx="47836">
                  <c:v>6.6400370000000003E-6</c:v>
                </c:pt>
                <c:pt idx="47837">
                  <c:v>6.6399809999999996E-6</c:v>
                </c:pt>
                <c:pt idx="47838">
                  <c:v>6.6403699999999996E-6</c:v>
                </c:pt>
                <c:pt idx="47839">
                  <c:v>6.6408680000000002E-6</c:v>
                </c:pt>
                <c:pt idx="47840">
                  <c:v>6.6409880000000001E-6</c:v>
                </c:pt>
                <c:pt idx="47841">
                  <c:v>6.6415279999999998E-6</c:v>
                </c:pt>
                <c:pt idx="47842">
                  <c:v>6.6421329999999998E-6</c:v>
                </c:pt>
                <c:pt idx="47843">
                  <c:v>6.6424080000000004E-6</c:v>
                </c:pt>
                <c:pt idx="47844">
                  <c:v>6.6428799999999998E-6</c:v>
                </c:pt>
                <c:pt idx="47845">
                  <c:v>6.643716E-6</c:v>
                </c:pt>
                <c:pt idx="47846">
                  <c:v>6.6441620000000001E-6</c:v>
                </c:pt>
                <c:pt idx="47847">
                  <c:v>6.6446599999999998E-6</c:v>
                </c:pt>
                <c:pt idx="47848">
                  <c:v>6.6456210000000003E-6</c:v>
                </c:pt>
                <c:pt idx="47849">
                  <c:v>6.64603E-6</c:v>
                </c:pt>
                <c:pt idx="47850">
                  <c:v>6.6461650000000001E-6</c:v>
                </c:pt>
                <c:pt idx="47851">
                  <c:v>6.6470489999999999E-6</c:v>
                </c:pt>
                <c:pt idx="47852">
                  <c:v>6.6477260000000002E-6</c:v>
                </c:pt>
                <c:pt idx="47853">
                  <c:v>6.647782E-6</c:v>
                </c:pt>
                <c:pt idx="47854">
                  <c:v>6.6486070000000002E-6</c:v>
                </c:pt>
                <c:pt idx="47855">
                  <c:v>6.6492270000000003E-6</c:v>
                </c:pt>
                <c:pt idx="47856">
                  <c:v>6.6491429999999997E-6</c:v>
                </c:pt>
                <c:pt idx="47857">
                  <c:v>6.649884E-6</c:v>
                </c:pt>
                <c:pt idx="47858">
                  <c:v>6.650457E-6</c:v>
                </c:pt>
                <c:pt idx="47859">
                  <c:v>6.6502630000000001E-6</c:v>
                </c:pt>
                <c:pt idx="47860">
                  <c:v>6.6508860000000002E-6</c:v>
                </c:pt>
                <c:pt idx="47861">
                  <c:v>6.6514179999999996E-6</c:v>
                </c:pt>
                <c:pt idx="47862">
                  <c:v>6.6511580000000001E-6</c:v>
                </c:pt>
                <c:pt idx="47863">
                  <c:v>6.6518149999999998E-6</c:v>
                </c:pt>
                <c:pt idx="47864">
                  <c:v>6.6524440000000004E-6</c:v>
                </c:pt>
                <c:pt idx="47865">
                  <c:v>6.6523279999999997E-6</c:v>
                </c:pt>
                <c:pt idx="47866">
                  <c:v>6.6530149999999999E-6</c:v>
                </c:pt>
                <c:pt idx="47867">
                  <c:v>6.6537380000000001E-6</c:v>
                </c:pt>
                <c:pt idx="47868">
                  <c:v>6.6539129999999997E-6</c:v>
                </c:pt>
                <c:pt idx="47869">
                  <c:v>6.6545899999999999E-6</c:v>
                </c:pt>
                <c:pt idx="47870">
                  <c:v>6.6555780000000001E-6</c:v>
                </c:pt>
                <c:pt idx="47871">
                  <c:v>6.6558699999999997E-6</c:v>
                </c:pt>
                <c:pt idx="47872">
                  <c:v>6.6564100000000002E-6</c:v>
                </c:pt>
                <c:pt idx="47873">
                  <c:v>6.6575610000000004E-6</c:v>
                </c:pt>
                <c:pt idx="47874">
                  <c:v>6.6578040000000001E-6</c:v>
                </c:pt>
                <c:pt idx="47875">
                  <c:v>6.6582839999999998E-6</c:v>
                </c:pt>
                <c:pt idx="47876">
                  <c:v>6.6596639999999998E-6</c:v>
                </c:pt>
                <c:pt idx="47877">
                  <c:v>6.6601290000000001E-6</c:v>
                </c:pt>
                <c:pt idx="47878">
                  <c:v>6.6604389999999998E-6</c:v>
                </c:pt>
                <c:pt idx="47879">
                  <c:v>6.6616839999999997E-6</c:v>
                </c:pt>
                <c:pt idx="47880">
                  <c:v>6.6622310000000001E-6</c:v>
                </c:pt>
                <c:pt idx="47881">
                  <c:v>6.6626810000000003E-6</c:v>
                </c:pt>
                <c:pt idx="47882">
                  <c:v>6.6641579999999998E-6</c:v>
                </c:pt>
                <c:pt idx="47883">
                  <c:v>6.6648119999999996E-6</c:v>
                </c:pt>
                <c:pt idx="47884">
                  <c:v>6.6650440000000001E-6</c:v>
                </c:pt>
                <c:pt idx="47885">
                  <c:v>6.666452E-6</c:v>
                </c:pt>
                <c:pt idx="47886">
                  <c:v>6.6672560000000002E-6</c:v>
                </c:pt>
                <c:pt idx="47887">
                  <c:v>6.6674480000000004E-6</c:v>
                </c:pt>
                <c:pt idx="47888">
                  <c:v>6.6687350000000001E-6</c:v>
                </c:pt>
                <c:pt idx="47889">
                  <c:v>6.6697610000000001E-6</c:v>
                </c:pt>
                <c:pt idx="47890">
                  <c:v>6.6698790000000003E-6</c:v>
                </c:pt>
                <c:pt idx="47891">
                  <c:v>6.6710740000000001E-6</c:v>
                </c:pt>
                <c:pt idx="47892">
                  <c:v>6.672213E-6</c:v>
                </c:pt>
                <c:pt idx="47893">
                  <c:v>6.6724459999999998E-6</c:v>
                </c:pt>
                <c:pt idx="47894">
                  <c:v>6.6736400000000002E-6</c:v>
                </c:pt>
                <c:pt idx="47895">
                  <c:v>6.6750599999999996E-6</c:v>
                </c:pt>
                <c:pt idx="47896">
                  <c:v>6.6754849999999997E-6</c:v>
                </c:pt>
                <c:pt idx="47897">
                  <c:v>6.6766310000000004E-6</c:v>
                </c:pt>
                <c:pt idx="47898">
                  <c:v>6.6783650000000004E-6</c:v>
                </c:pt>
                <c:pt idx="47899">
                  <c:v>6.6789980000000003E-6</c:v>
                </c:pt>
                <c:pt idx="47900">
                  <c:v>6.6800999999999998E-6</c:v>
                </c:pt>
                <c:pt idx="47901">
                  <c:v>6.6822040000000003E-6</c:v>
                </c:pt>
                <c:pt idx="47902">
                  <c:v>6.6829269999999997E-6</c:v>
                </c:pt>
                <c:pt idx="47903">
                  <c:v>6.6839910000000003E-6</c:v>
                </c:pt>
                <c:pt idx="47904">
                  <c:v>6.6860799999999997E-6</c:v>
                </c:pt>
                <c:pt idx="47905">
                  <c:v>6.6869030000000002E-6</c:v>
                </c:pt>
                <c:pt idx="47906">
                  <c:v>6.6879650000000003E-6</c:v>
                </c:pt>
                <c:pt idx="47907">
                  <c:v>6.6901879999999996E-6</c:v>
                </c:pt>
                <c:pt idx="47908">
                  <c:v>6.6911880000000001E-6</c:v>
                </c:pt>
                <c:pt idx="47909">
                  <c:v>6.6922019999999997E-6</c:v>
                </c:pt>
                <c:pt idx="47910">
                  <c:v>6.6944039999999999E-6</c:v>
                </c:pt>
                <c:pt idx="47911">
                  <c:v>6.6956809999999998E-6</c:v>
                </c:pt>
                <c:pt idx="47912">
                  <c:v>6.6967139999999997E-6</c:v>
                </c:pt>
                <c:pt idx="47913">
                  <c:v>6.6988409999999998E-6</c:v>
                </c:pt>
                <c:pt idx="47914">
                  <c:v>6.7001810000000004E-6</c:v>
                </c:pt>
                <c:pt idx="47915">
                  <c:v>6.7011600000000001E-6</c:v>
                </c:pt>
                <c:pt idx="47916">
                  <c:v>6.7033620000000003E-6</c:v>
                </c:pt>
                <c:pt idx="47917">
                  <c:v>6.7048940000000002E-6</c:v>
                </c:pt>
                <c:pt idx="47918">
                  <c:v>6.7058089999999999E-6</c:v>
                </c:pt>
                <c:pt idx="47919">
                  <c:v>6.7079090000000002E-6</c:v>
                </c:pt>
                <c:pt idx="47920">
                  <c:v>6.7096059999999998E-6</c:v>
                </c:pt>
                <c:pt idx="47921">
                  <c:v>6.710502E-6</c:v>
                </c:pt>
                <c:pt idx="47922">
                  <c:v>6.7124380000000001E-6</c:v>
                </c:pt>
                <c:pt idx="47923">
                  <c:v>6.71426E-6</c:v>
                </c:pt>
                <c:pt idx="47924">
                  <c:v>6.7151700000000001E-6</c:v>
                </c:pt>
                <c:pt idx="47925">
                  <c:v>6.7170890000000004E-6</c:v>
                </c:pt>
                <c:pt idx="47926">
                  <c:v>6.7192139999999999E-6</c:v>
                </c:pt>
                <c:pt idx="47927">
                  <c:v>6.7201810000000002E-6</c:v>
                </c:pt>
                <c:pt idx="47928">
                  <c:v>6.7219419999999999E-6</c:v>
                </c:pt>
                <c:pt idx="47929">
                  <c:v>6.7242690000000003E-6</c:v>
                </c:pt>
                <c:pt idx="47930">
                  <c:v>6.7253639999999999E-6</c:v>
                </c:pt>
                <c:pt idx="47931">
                  <c:v>6.7270680000000003E-6</c:v>
                </c:pt>
                <c:pt idx="47932">
                  <c:v>6.7296069999999999E-6</c:v>
                </c:pt>
                <c:pt idx="47933">
                  <c:v>6.7308279999999999E-6</c:v>
                </c:pt>
                <c:pt idx="47934">
                  <c:v>6.732371E-6</c:v>
                </c:pt>
                <c:pt idx="47935">
                  <c:v>6.7349709999999997E-6</c:v>
                </c:pt>
                <c:pt idx="47936">
                  <c:v>6.736186E-6</c:v>
                </c:pt>
                <c:pt idx="47937">
                  <c:v>6.7377270000000004E-6</c:v>
                </c:pt>
                <c:pt idx="47938">
                  <c:v>6.7404870000000004E-6</c:v>
                </c:pt>
                <c:pt idx="47939">
                  <c:v>6.7417920000000002E-6</c:v>
                </c:pt>
                <c:pt idx="47940">
                  <c:v>6.7433429999999996E-6</c:v>
                </c:pt>
                <c:pt idx="47941">
                  <c:v>6.7461359999999998E-6</c:v>
                </c:pt>
                <c:pt idx="47942">
                  <c:v>6.7476399999999998E-6</c:v>
                </c:pt>
                <c:pt idx="47943">
                  <c:v>6.7491189999999998E-6</c:v>
                </c:pt>
                <c:pt idx="47944">
                  <c:v>6.7518509999999998E-6</c:v>
                </c:pt>
                <c:pt idx="47945">
                  <c:v>6.7536680000000002E-6</c:v>
                </c:pt>
                <c:pt idx="47946">
                  <c:v>6.7553100000000002E-6</c:v>
                </c:pt>
                <c:pt idx="47947">
                  <c:v>6.7581539999999999E-6</c:v>
                </c:pt>
                <c:pt idx="47948">
                  <c:v>6.7601470000000001E-6</c:v>
                </c:pt>
                <c:pt idx="47949">
                  <c:v>6.76176E-6</c:v>
                </c:pt>
                <c:pt idx="47950">
                  <c:v>6.7646490000000003E-6</c:v>
                </c:pt>
                <c:pt idx="47951">
                  <c:v>6.766849E-6</c:v>
                </c:pt>
                <c:pt idx="47952">
                  <c:v>6.7684579999999998E-6</c:v>
                </c:pt>
                <c:pt idx="47953">
                  <c:v>6.7712849999999997E-6</c:v>
                </c:pt>
                <c:pt idx="47954">
                  <c:v>6.7736830000000002E-6</c:v>
                </c:pt>
                <c:pt idx="47955">
                  <c:v>6.7753789999999996E-6</c:v>
                </c:pt>
                <c:pt idx="47956">
                  <c:v>6.7781660000000001E-6</c:v>
                </c:pt>
                <c:pt idx="47957">
                  <c:v>6.7807059999999999E-6</c:v>
                </c:pt>
                <c:pt idx="47958">
                  <c:v>6.782412E-6</c:v>
                </c:pt>
                <c:pt idx="47959">
                  <c:v>6.7851240000000003E-6</c:v>
                </c:pt>
                <c:pt idx="47960">
                  <c:v>6.7877570000000003E-6</c:v>
                </c:pt>
                <c:pt idx="47961">
                  <c:v>6.7895209999999999E-6</c:v>
                </c:pt>
                <c:pt idx="47962">
                  <c:v>6.792147E-6</c:v>
                </c:pt>
                <c:pt idx="47963">
                  <c:v>6.7950659999999999E-6</c:v>
                </c:pt>
                <c:pt idx="47964">
                  <c:v>6.79702E-6</c:v>
                </c:pt>
                <c:pt idx="47965">
                  <c:v>6.7995349999999998E-6</c:v>
                </c:pt>
                <c:pt idx="47966">
                  <c:v>6.8024679999999996E-6</c:v>
                </c:pt>
                <c:pt idx="47967">
                  <c:v>6.8045130000000004E-6</c:v>
                </c:pt>
                <c:pt idx="47968">
                  <c:v>6.80684E-6</c:v>
                </c:pt>
                <c:pt idx="47969">
                  <c:v>6.8099160000000002E-6</c:v>
                </c:pt>
                <c:pt idx="47970">
                  <c:v>6.8121390000000004E-6</c:v>
                </c:pt>
                <c:pt idx="47971">
                  <c:v>6.814448E-6</c:v>
                </c:pt>
                <c:pt idx="47972">
                  <c:v>6.817509E-6</c:v>
                </c:pt>
                <c:pt idx="47973">
                  <c:v>6.8197390000000001E-6</c:v>
                </c:pt>
                <c:pt idx="47974">
                  <c:v>6.8220409999999997E-6</c:v>
                </c:pt>
                <c:pt idx="47975">
                  <c:v>6.8252939999999999E-6</c:v>
                </c:pt>
                <c:pt idx="47976">
                  <c:v>6.8276849999999997E-6</c:v>
                </c:pt>
                <c:pt idx="47977">
                  <c:v>6.8297419999999999E-6</c:v>
                </c:pt>
                <c:pt idx="47978">
                  <c:v>6.8329649999999997E-6</c:v>
                </c:pt>
                <c:pt idx="47979">
                  <c:v>6.8354949999999997E-6</c:v>
                </c:pt>
                <c:pt idx="47980">
                  <c:v>6.8375470000000004E-6</c:v>
                </c:pt>
                <c:pt idx="47981">
                  <c:v>6.840723E-6</c:v>
                </c:pt>
                <c:pt idx="47982">
                  <c:v>6.8433369999999997E-6</c:v>
                </c:pt>
                <c:pt idx="47983">
                  <c:v>6.8453569999999996E-6</c:v>
                </c:pt>
                <c:pt idx="47984">
                  <c:v>6.8484420000000003E-6</c:v>
                </c:pt>
                <c:pt idx="47985">
                  <c:v>6.8511810000000003E-6</c:v>
                </c:pt>
                <c:pt idx="47986">
                  <c:v>6.853197E-6</c:v>
                </c:pt>
                <c:pt idx="47987">
                  <c:v>6.8561619999999999E-6</c:v>
                </c:pt>
                <c:pt idx="47988">
                  <c:v>6.8589490000000004E-6</c:v>
                </c:pt>
                <c:pt idx="47989">
                  <c:v>6.8610360000000002E-6</c:v>
                </c:pt>
                <c:pt idx="47990">
                  <c:v>6.8639060000000002E-6</c:v>
                </c:pt>
                <c:pt idx="47991">
                  <c:v>6.8668059999999998E-6</c:v>
                </c:pt>
                <c:pt idx="47992">
                  <c:v>6.8690520000000004E-6</c:v>
                </c:pt>
                <c:pt idx="47993">
                  <c:v>6.8718689999999996E-6</c:v>
                </c:pt>
                <c:pt idx="47994">
                  <c:v>6.8749650000000003E-6</c:v>
                </c:pt>
                <c:pt idx="47995">
                  <c:v>6.8774249999999996E-6</c:v>
                </c:pt>
                <c:pt idx="47996">
                  <c:v>6.8802559999999996E-6</c:v>
                </c:pt>
                <c:pt idx="47997">
                  <c:v>6.8834830000000004E-6</c:v>
                </c:pt>
                <c:pt idx="47998">
                  <c:v>6.8861089999999996E-6</c:v>
                </c:pt>
                <c:pt idx="47999">
                  <c:v>6.8888419999999999E-6</c:v>
                </c:pt>
                <c:pt idx="48000">
                  <c:v>6.8921340000000001E-6</c:v>
                </c:pt>
                <c:pt idx="48001">
                  <c:v>6.8949060000000004E-6</c:v>
                </c:pt>
                <c:pt idx="48002">
                  <c:v>6.8975679999999998E-6</c:v>
                </c:pt>
                <c:pt idx="48003">
                  <c:v>6.9008059999999998E-6</c:v>
                </c:pt>
                <c:pt idx="48004">
                  <c:v>6.9036689999999999E-6</c:v>
                </c:pt>
                <c:pt idx="48005">
                  <c:v>6.9062089999999997E-6</c:v>
                </c:pt>
                <c:pt idx="48006">
                  <c:v>6.9094119999999998E-6</c:v>
                </c:pt>
                <c:pt idx="48007">
                  <c:v>6.9123309999999997E-6</c:v>
                </c:pt>
                <c:pt idx="48008">
                  <c:v>6.9147089999999997E-6</c:v>
                </c:pt>
                <c:pt idx="48009">
                  <c:v>6.9178949999999999E-6</c:v>
                </c:pt>
                <c:pt idx="48010">
                  <c:v>6.9208069999999999E-6</c:v>
                </c:pt>
                <c:pt idx="48011">
                  <c:v>6.9230730000000001E-6</c:v>
                </c:pt>
                <c:pt idx="48012">
                  <c:v>6.9262610000000001E-6</c:v>
                </c:pt>
                <c:pt idx="48013">
                  <c:v>6.9292179999999997E-6</c:v>
                </c:pt>
                <c:pt idx="48014">
                  <c:v>6.9314850000000003E-6</c:v>
                </c:pt>
                <c:pt idx="48015">
                  <c:v>6.9345939999999999E-6</c:v>
                </c:pt>
                <c:pt idx="48016">
                  <c:v>6.9376619999999999E-6</c:v>
                </c:pt>
                <c:pt idx="48017">
                  <c:v>6.9401529999999998E-6</c:v>
                </c:pt>
                <c:pt idx="48018">
                  <c:v>6.9432830000000002E-6</c:v>
                </c:pt>
                <c:pt idx="48019">
                  <c:v>6.9466209999999996E-6</c:v>
                </c:pt>
                <c:pt idx="48020">
                  <c:v>6.9493179999999998E-6</c:v>
                </c:pt>
                <c:pt idx="48021">
                  <c:v>6.9524539999999999E-6</c:v>
                </c:pt>
                <c:pt idx="48022">
                  <c:v>6.9560239999999998E-6</c:v>
                </c:pt>
                <c:pt idx="48023">
                  <c:v>6.9590849999999998E-6</c:v>
                </c:pt>
                <c:pt idx="48024">
                  <c:v>6.9622449999999998E-6</c:v>
                </c:pt>
                <c:pt idx="48025">
                  <c:v>6.9656900000000002E-6</c:v>
                </c:pt>
                <c:pt idx="48026">
                  <c:v>6.9688939999999997E-6</c:v>
                </c:pt>
                <c:pt idx="48027">
                  <c:v>6.9720770000000001E-6</c:v>
                </c:pt>
                <c:pt idx="48028">
                  <c:v>6.9757110000000001E-6</c:v>
                </c:pt>
                <c:pt idx="48029">
                  <c:v>6.9789339999999999E-6</c:v>
                </c:pt>
                <c:pt idx="48030">
                  <c:v>6.9818590000000004E-6</c:v>
                </c:pt>
                <c:pt idx="48031">
                  <c:v>6.9851679999999996E-6</c:v>
                </c:pt>
                <c:pt idx="48032">
                  <c:v>6.9882180000000004E-6</c:v>
                </c:pt>
                <c:pt idx="48033">
                  <c:v>6.9908930000000003E-6</c:v>
                </c:pt>
                <c:pt idx="48034">
                  <c:v>6.9939050000000004E-6</c:v>
                </c:pt>
                <c:pt idx="48035">
                  <c:v>6.996766E-6</c:v>
                </c:pt>
                <c:pt idx="48036">
                  <c:v>6.9991889999999997E-6</c:v>
                </c:pt>
                <c:pt idx="48037">
                  <c:v>7.0019720000000001E-6</c:v>
                </c:pt>
                <c:pt idx="48038">
                  <c:v>7.0046900000000002E-6</c:v>
                </c:pt>
                <c:pt idx="48039">
                  <c:v>7.0068929999999998E-6</c:v>
                </c:pt>
                <c:pt idx="48040">
                  <c:v>7.0095630000000002E-6</c:v>
                </c:pt>
                <c:pt idx="48041">
                  <c:v>7.0121750000000003E-6</c:v>
                </c:pt>
                <c:pt idx="48042">
                  <c:v>7.0141880000000002E-6</c:v>
                </c:pt>
                <c:pt idx="48043">
                  <c:v>7.0167990000000001E-6</c:v>
                </c:pt>
                <c:pt idx="48044">
                  <c:v>7.019513E-6</c:v>
                </c:pt>
                <c:pt idx="48045">
                  <c:v>7.0215999999999998E-6</c:v>
                </c:pt>
                <c:pt idx="48046">
                  <c:v>7.0242429999999997E-6</c:v>
                </c:pt>
                <c:pt idx="48047">
                  <c:v>7.027061E-6</c:v>
                </c:pt>
                <c:pt idx="48048">
                  <c:v>7.0293599999999997E-6</c:v>
                </c:pt>
                <c:pt idx="48049">
                  <c:v>7.0321409999999996E-6</c:v>
                </c:pt>
                <c:pt idx="48050">
                  <c:v>7.0349420000000001E-6</c:v>
                </c:pt>
                <c:pt idx="48051">
                  <c:v>7.0372430000000003E-6</c:v>
                </c:pt>
                <c:pt idx="48052">
                  <c:v>7.0399710000000002E-6</c:v>
                </c:pt>
                <c:pt idx="48053">
                  <c:v>7.0429360000000001E-6</c:v>
                </c:pt>
                <c:pt idx="48054">
                  <c:v>7.0454889999999996E-6</c:v>
                </c:pt>
                <c:pt idx="48055">
                  <c:v>7.048102E-6</c:v>
                </c:pt>
                <c:pt idx="48056">
                  <c:v>7.05065E-6</c:v>
                </c:pt>
                <c:pt idx="48057">
                  <c:v>7.0530920000000001E-6</c:v>
                </c:pt>
                <c:pt idx="48058">
                  <c:v>7.0552529999999998E-6</c:v>
                </c:pt>
                <c:pt idx="48059">
                  <c:v>7.0574810000000003E-6</c:v>
                </c:pt>
                <c:pt idx="48060">
                  <c:v>7.059702E-6</c:v>
                </c:pt>
                <c:pt idx="48061">
                  <c:v>7.0614300000000003E-6</c:v>
                </c:pt>
                <c:pt idx="48062">
                  <c:v>7.0633720000000001E-6</c:v>
                </c:pt>
                <c:pt idx="48063">
                  <c:v>7.0653940000000004E-6</c:v>
                </c:pt>
                <c:pt idx="48064">
                  <c:v>7.0667039999999997E-6</c:v>
                </c:pt>
                <c:pt idx="48065">
                  <c:v>7.0684269999999996E-6</c:v>
                </c:pt>
                <c:pt idx="48066">
                  <c:v>7.0703559999999997E-6</c:v>
                </c:pt>
                <c:pt idx="48067">
                  <c:v>7.071539E-6</c:v>
                </c:pt>
                <c:pt idx="48068">
                  <c:v>7.0731850000000001E-6</c:v>
                </c:pt>
                <c:pt idx="48069">
                  <c:v>7.0752560000000003E-6</c:v>
                </c:pt>
                <c:pt idx="48070">
                  <c:v>7.0764690000000001E-6</c:v>
                </c:pt>
                <c:pt idx="48071">
                  <c:v>7.0783139999999996E-6</c:v>
                </c:pt>
                <c:pt idx="48072">
                  <c:v>7.0806130000000002E-6</c:v>
                </c:pt>
                <c:pt idx="48073">
                  <c:v>7.0821640000000004E-6</c:v>
                </c:pt>
                <c:pt idx="48074">
                  <c:v>7.0845539999999999E-6</c:v>
                </c:pt>
                <c:pt idx="48075">
                  <c:v>7.0873599999999999E-6</c:v>
                </c:pt>
                <c:pt idx="48076">
                  <c:v>7.0894070000000002E-6</c:v>
                </c:pt>
                <c:pt idx="48077">
                  <c:v>7.0922130000000002E-6</c:v>
                </c:pt>
                <c:pt idx="48078">
                  <c:v>7.0952469999999997E-6</c:v>
                </c:pt>
                <c:pt idx="48079">
                  <c:v>7.097984E-6</c:v>
                </c:pt>
                <c:pt idx="48080">
                  <c:v>7.1013360000000002E-6</c:v>
                </c:pt>
                <c:pt idx="48081">
                  <c:v>7.1046749999999999E-6</c:v>
                </c:pt>
                <c:pt idx="48082">
                  <c:v>7.1074529999999999E-6</c:v>
                </c:pt>
                <c:pt idx="48083">
                  <c:v>7.1103259999999998E-6</c:v>
                </c:pt>
                <c:pt idx="48084">
                  <c:v>7.1134380000000001E-6</c:v>
                </c:pt>
                <c:pt idx="48085">
                  <c:v>7.1160589999999999E-6</c:v>
                </c:pt>
                <c:pt idx="48086">
                  <c:v>7.118473E-6</c:v>
                </c:pt>
                <c:pt idx="48087">
                  <c:v>7.1210290000000003E-6</c:v>
                </c:pt>
                <c:pt idx="48088">
                  <c:v>7.1230759999999998E-6</c:v>
                </c:pt>
                <c:pt idx="48089">
                  <c:v>7.1249220000000004E-6</c:v>
                </c:pt>
                <c:pt idx="48090">
                  <c:v>7.1269840000000001E-6</c:v>
                </c:pt>
                <c:pt idx="48091">
                  <c:v>7.1285670000000004E-6</c:v>
                </c:pt>
                <c:pt idx="48092">
                  <c:v>7.1297009999999999E-6</c:v>
                </c:pt>
                <c:pt idx="48093">
                  <c:v>7.1313739999999997E-6</c:v>
                </c:pt>
                <c:pt idx="48094">
                  <c:v>7.132794E-6</c:v>
                </c:pt>
                <c:pt idx="48095">
                  <c:v>7.1335319999999996E-6</c:v>
                </c:pt>
                <c:pt idx="48096">
                  <c:v>7.135066E-6</c:v>
                </c:pt>
                <c:pt idx="48097">
                  <c:v>7.1363599999999997E-6</c:v>
                </c:pt>
                <c:pt idx="48098">
                  <c:v>7.1369369999999998E-6</c:v>
                </c:pt>
                <c:pt idx="48099">
                  <c:v>7.1386690000000001E-6</c:v>
                </c:pt>
                <c:pt idx="48100">
                  <c:v>7.1404019999999999E-6</c:v>
                </c:pt>
                <c:pt idx="48101">
                  <c:v>7.1413029999999996E-6</c:v>
                </c:pt>
                <c:pt idx="48102">
                  <c:v>7.1432740000000004E-6</c:v>
                </c:pt>
                <c:pt idx="48103">
                  <c:v>7.1452520000000004E-6</c:v>
                </c:pt>
                <c:pt idx="48104">
                  <c:v>7.1461829999999996E-6</c:v>
                </c:pt>
                <c:pt idx="48105">
                  <c:v>7.1484589999999998E-6</c:v>
                </c:pt>
                <c:pt idx="48106">
                  <c:v>7.150891E-6</c:v>
                </c:pt>
                <c:pt idx="48107">
                  <c:v>7.151974E-6</c:v>
                </c:pt>
                <c:pt idx="48108">
                  <c:v>7.1539939999999999E-6</c:v>
                </c:pt>
                <c:pt idx="48109">
                  <c:v>7.1561199999999997E-6</c:v>
                </c:pt>
                <c:pt idx="48110">
                  <c:v>7.1567240000000003E-6</c:v>
                </c:pt>
                <c:pt idx="48111">
                  <c:v>7.1579060000000003E-6</c:v>
                </c:pt>
                <c:pt idx="48112">
                  <c:v>7.1594009999999998E-6</c:v>
                </c:pt>
                <c:pt idx="48113">
                  <c:v>7.1595300000000002E-6</c:v>
                </c:pt>
                <c:pt idx="48114">
                  <c:v>7.1600220000000002E-6</c:v>
                </c:pt>
                <c:pt idx="48115">
                  <c:v>7.1609520000000001E-6</c:v>
                </c:pt>
                <c:pt idx="48116">
                  <c:v>7.1605240000000001E-6</c:v>
                </c:pt>
                <c:pt idx="48117">
                  <c:v>7.160159E-6</c:v>
                </c:pt>
                <c:pt idx="48118">
                  <c:v>7.160559E-6</c:v>
                </c:pt>
                <c:pt idx="48119">
                  <c:v>7.1599069999999998E-6</c:v>
                </c:pt>
                <c:pt idx="48120">
                  <c:v>7.1590990000000004E-6</c:v>
                </c:pt>
                <c:pt idx="48121">
                  <c:v>7.1594499999999997E-6</c:v>
                </c:pt>
                <c:pt idx="48122">
                  <c:v>7.1588549999999996E-6</c:v>
                </c:pt>
                <c:pt idx="48123">
                  <c:v>7.1578390000000003E-6</c:v>
                </c:pt>
                <c:pt idx="48124">
                  <c:v>7.158496E-6</c:v>
                </c:pt>
                <c:pt idx="48125">
                  <c:v>7.1584339999999996E-6</c:v>
                </c:pt>
                <c:pt idx="48126">
                  <c:v>7.1578439999999998E-6</c:v>
                </c:pt>
                <c:pt idx="48127">
                  <c:v>7.1593479999999998E-6</c:v>
                </c:pt>
                <c:pt idx="48128">
                  <c:v>7.1603930000000001E-6</c:v>
                </c:pt>
                <c:pt idx="48129">
                  <c:v>7.1605749999999996E-6</c:v>
                </c:pt>
                <c:pt idx="48130">
                  <c:v>7.1624560000000001E-6</c:v>
                </c:pt>
                <c:pt idx="48131">
                  <c:v>7.1641940000000002E-6</c:v>
                </c:pt>
                <c:pt idx="48132">
                  <c:v>7.1653879999999997E-6</c:v>
                </c:pt>
                <c:pt idx="48133">
                  <c:v>7.1682040000000004E-6</c:v>
                </c:pt>
                <c:pt idx="48134">
                  <c:v>7.1706819999999997E-6</c:v>
                </c:pt>
                <c:pt idx="48135">
                  <c:v>7.1720659999999998E-6</c:v>
                </c:pt>
                <c:pt idx="48136">
                  <c:v>7.1746480000000004E-6</c:v>
                </c:pt>
                <c:pt idx="48137">
                  <c:v>7.1771439999999998E-6</c:v>
                </c:pt>
                <c:pt idx="48138">
                  <c:v>7.1782659999999999E-6</c:v>
                </c:pt>
                <c:pt idx="48139">
                  <c:v>7.1802630000000001E-6</c:v>
                </c:pt>
                <c:pt idx="48140">
                  <c:v>7.182251E-6</c:v>
                </c:pt>
                <c:pt idx="48141">
                  <c:v>7.1826560000000003E-6</c:v>
                </c:pt>
                <c:pt idx="48142">
                  <c:v>7.1836899999999997E-6</c:v>
                </c:pt>
                <c:pt idx="48143">
                  <c:v>7.1849280000000004E-6</c:v>
                </c:pt>
                <c:pt idx="48144">
                  <c:v>7.1844350000000001E-6</c:v>
                </c:pt>
                <c:pt idx="48145">
                  <c:v>7.1846190000000001E-6</c:v>
                </c:pt>
                <c:pt idx="48146">
                  <c:v>7.1854090000000003E-6</c:v>
                </c:pt>
                <c:pt idx="48147">
                  <c:v>7.1845880000000003E-6</c:v>
                </c:pt>
                <c:pt idx="48148">
                  <c:v>7.1840339999999998E-6</c:v>
                </c:pt>
                <c:pt idx="48149">
                  <c:v>7.1844939999999998E-6</c:v>
                </c:pt>
                <c:pt idx="48150">
                  <c:v>7.1835349999999998E-6</c:v>
                </c:pt>
                <c:pt idx="48151">
                  <c:v>7.1829460000000003E-6</c:v>
                </c:pt>
                <c:pt idx="48152">
                  <c:v>7.1836680000000003E-6</c:v>
                </c:pt>
                <c:pt idx="48153">
                  <c:v>7.18315E-6</c:v>
                </c:pt>
                <c:pt idx="48154">
                  <c:v>7.182973E-6</c:v>
                </c:pt>
                <c:pt idx="48155">
                  <c:v>7.1845530000000004E-6</c:v>
                </c:pt>
                <c:pt idx="48156">
                  <c:v>7.1850650000000001E-6</c:v>
                </c:pt>
                <c:pt idx="48157">
                  <c:v>7.1850510000000002E-6</c:v>
                </c:pt>
                <c:pt idx="48158">
                  <c:v>7.1866169999999998E-6</c:v>
                </c:pt>
                <c:pt idx="48159">
                  <c:v>7.1879250000000003E-6</c:v>
                </c:pt>
                <c:pt idx="48160">
                  <c:v>7.1884639999999997E-6</c:v>
                </c:pt>
                <c:pt idx="48161">
                  <c:v>7.1902280000000001E-6</c:v>
                </c:pt>
                <c:pt idx="48162">
                  <c:v>7.1913750000000002E-6</c:v>
                </c:pt>
                <c:pt idx="48163">
                  <c:v>7.1910890000000004E-6</c:v>
                </c:pt>
                <c:pt idx="48164">
                  <c:v>7.1917930000000003E-6</c:v>
                </c:pt>
                <c:pt idx="48165">
                  <c:v>7.192227E-6</c:v>
                </c:pt>
                <c:pt idx="48166">
                  <c:v>7.1908109999999999E-6</c:v>
                </c:pt>
                <c:pt idx="48167">
                  <c:v>7.1900279999999997E-6</c:v>
                </c:pt>
                <c:pt idx="48168">
                  <c:v>7.1894610000000003E-6</c:v>
                </c:pt>
                <c:pt idx="48169">
                  <c:v>7.1870379999999997E-6</c:v>
                </c:pt>
                <c:pt idx="48170">
                  <c:v>7.1848729999999999E-6</c:v>
                </c:pt>
                <c:pt idx="48171">
                  <c:v>7.1833950000000002E-6</c:v>
                </c:pt>
                <c:pt idx="48172">
                  <c:v>7.1800410000000004E-6</c:v>
                </c:pt>
                <c:pt idx="48173">
                  <c:v>7.1771689999999999E-6</c:v>
                </c:pt>
                <c:pt idx="48174">
                  <c:v>7.1754760000000003E-6</c:v>
                </c:pt>
                <c:pt idx="48175">
                  <c:v>7.17195E-6</c:v>
                </c:pt>
                <c:pt idx="48176">
                  <c:v>7.1686339999999999E-6</c:v>
                </c:pt>
                <c:pt idx="48177">
                  <c:v>7.1671579999999999E-6</c:v>
                </c:pt>
                <c:pt idx="48178">
                  <c:v>7.1641090000000002E-6</c:v>
                </c:pt>
                <c:pt idx="48179">
                  <c:v>7.1612769999999999E-6</c:v>
                </c:pt>
                <c:pt idx="48180">
                  <c:v>7.160711E-6</c:v>
                </c:pt>
                <c:pt idx="48181">
                  <c:v>7.1589430000000003E-6</c:v>
                </c:pt>
                <c:pt idx="48182">
                  <c:v>7.1572249999999999E-6</c:v>
                </c:pt>
                <c:pt idx="48183">
                  <c:v>7.1578049999999998E-6</c:v>
                </c:pt>
                <c:pt idx="48184">
                  <c:v>7.1573089999999997E-6</c:v>
                </c:pt>
                <c:pt idx="48185">
                  <c:v>7.1562290000000004E-6</c:v>
                </c:pt>
                <c:pt idx="48186">
                  <c:v>7.1576330000000002E-6</c:v>
                </c:pt>
                <c:pt idx="48187">
                  <c:v>7.1584220000000001E-6</c:v>
                </c:pt>
                <c:pt idx="48188">
                  <c:v>7.1584599999999999E-6</c:v>
                </c:pt>
                <c:pt idx="48189">
                  <c:v>7.1600320000000001E-6</c:v>
                </c:pt>
                <c:pt idx="48190">
                  <c:v>7.1611909999999997E-6</c:v>
                </c:pt>
                <c:pt idx="48191">
                  <c:v>7.1608939999999997E-6</c:v>
                </c:pt>
                <c:pt idx="48192">
                  <c:v>7.1617910000000002E-6</c:v>
                </c:pt>
                <c:pt idx="48193">
                  <c:v>7.1625069999999996E-6</c:v>
                </c:pt>
                <c:pt idx="48194">
                  <c:v>7.161224E-6</c:v>
                </c:pt>
                <c:pt idx="48195">
                  <c:v>7.1609920000000003E-6</c:v>
                </c:pt>
                <c:pt idx="48196">
                  <c:v>7.1608470000000004E-6</c:v>
                </c:pt>
                <c:pt idx="48197">
                  <c:v>7.1586289999999997E-6</c:v>
                </c:pt>
                <c:pt idx="48198">
                  <c:v>7.1570899999999998E-6</c:v>
                </c:pt>
                <c:pt idx="48199">
                  <c:v>7.1561580000000003E-6</c:v>
                </c:pt>
                <c:pt idx="48200">
                  <c:v>7.1530869999999996E-6</c:v>
                </c:pt>
                <c:pt idx="48201">
                  <c:v>7.150785E-6</c:v>
                </c:pt>
                <c:pt idx="48202">
                  <c:v>7.1492799999999998E-6</c:v>
                </c:pt>
                <c:pt idx="48203">
                  <c:v>7.14582E-6</c:v>
                </c:pt>
                <c:pt idx="48204">
                  <c:v>7.1429779999999999E-6</c:v>
                </c:pt>
                <c:pt idx="48205">
                  <c:v>7.1415210000000001E-6</c:v>
                </c:pt>
                <c:pt idx="48206">
                  <c:v>7.1386079999999999E-6</c:v>
                </c:pt>
                <c:pt idx="48207">
                  <c:v>7.1361909999999999E-6</c:v>
                </c:pt>
                <c:pt idx="48208">
                  <c:v>7.135356E-6</c:v>
                </c:pt>
                <c:pt idx="48209">
                  <c:v>7.1336819999999999E-6</c:v>
                </c:pt>
                <c:pt idx="48210">
                  <c:v>7.1324609999999999E-6</c:v>
                </c:pt>
                <c:pt idx="48211">
                  <c:v>7.1323189999999998E-6</c:v>
                </c:pt>
                <c:pt idx="48212">
                  <c:v>7.1313660000000004E-6</c:v>
                </c:pt>
                <c:pt idx="48213">
                  <c:v>7.1306349999999999E-6</c:v>
                </c:pt>
                <c:pt idx="48214">
                  <c:v>7.1314029999999999E-6</c:v>
                </c:pt>
                <c:pt idx="48215">
                  <c:v>7.1312719999999999E-6</c:v>
                </c:pt>
                <c:pt idx="48216">
                  <c:v>7.1303649999999996E-6</c:v>
                </c:pt>
                <c:pt idx="48217">
                  <c:v>7.1304609999999997E-6</c:v>
                </c:pt>
                <c:pt idx="48218">
                  <c:v>7.1301609999999999E-6</c:v>
                </c:pt>
                <c:pt idx="48219">
                  <c:v>7.1286160000000003E-6</c:v>
                </c:pt>
                <c:pt idx="48220">
                  <c:v>7.127539E-6</c:v>
                </c:pt>
                <c:pt idx="48221">
                  <c:v>7.1258060000000002E-6</c:v>
                </c:pt>
                <c:pt idx="48222">
                  <c:v>7.122394E-6</c:v>
                </c:pt>
                <c:pt idx="48223">
                  <c:v>7.1196600000000004E-6</c:v>
                </c:pt>
                <c:pt idx="48224">
                  <c:v>7.1166620000000002E-6</c:v>
                </c:pt>
                <c:pt idx="48225">
                  <c:v>7.1119270000000002E-6</c:v>
                </c:pt>
                <c:pt idx="48226">
                  <c:v>7.1078269999999996E-6</c:v>
                </c:pt>
                <c:pt idx="48227">
                  <c:v>7.1038109999999997E-6</c:v>
                </c:pt>
                <c:pt idx="48228">
                  <c:v>7.0984340000000002E-6</c:v>
                </c:pt>
                <c:pt idx="48229">
                  <c:v>7.0937320000000004E-6</c:v>
                </c:pt>
                <c:pt idx="48230">
                  <c:v>7.0893129999999998E-6</c:v>
                </c:pt>
                <c:pt idx="48231">
                  <c:v>7.0841149999999999E-6</c:v>
                </c:pt>
                <c:pt idx="48232">
                  <c:v>7.0794070000000003E-6</c:v>
                </c:pt>
                <c:pt idx="48233">
                  <c:v>7.0754419999999999E-6</c:v>
                </c:pt>
                <c:pt idx="48234">
                  <c:v>7.0711059999999997E-6</c:v>
                </c:pt>
                <c:pt idx="48235">
                  <c:v>7.0672919999999999E-6</c:v>
                </c:pt>
                <c:pt idx="48236">
                  <c:v>7.0644749999999998E-6</c:v>
                </c:pt>
                <c:pt idx="48237">
                  <c:v>7.061726E-6</c:v>
                </c:pt>
                <c:pt idx="48238">
                  <c:v>7.0590819999999998E-6</c:v>
                </c:pt>
                <c:pt idx="48239">
                  <c:v>7.0576339999999997E-6</c:v>
                </c:pt>
                <c:pt idx="48240">
                  <c:v>7.0563669999999996E-6</c:v>
                </c:pt>
                <c:pt idx="48241">
                  <c:v>7.0548060000000004E-6</c:v>
                </c:pt>
                <c:pt idx="48242">
                  <c:v>7.054139E-6</c:v>
                </c:pt>
                <c:pt idx="48243">
                  <c:v>7.0536900000000001E-6</c:v>
                </c:pt>
                <c:pt idx="48244">
                  <c:v>7.0522330000000003E-6</c:v>
                </c:pt>
                <c:pt idx="48245">
                  <c:v>7.051825E-6</c:v>
                </c:pt>
                <c:pt idx="48246">
                  <c:v>7.0514430000000001E-6</c:v>
                </c:pt>
                <c:pt idx="48247">
                  <c:v>7.0499839999999998E-6</c:v>
                </c:pt>
                <c:pt idx="48248">
                  <c:v>7.048902E-6</c:v>
                </c:pt>
                <c:pt idx="48249">
                  <c:v>7.0474819999999998E-6</c:v>
                </c:pt>
                <c:pt idx="48250">
                  <c:v>7.0445769999999999E-6</c:v>
                </c:pt>
                <c:pt idx="48251">
                  <c:v>7.0423439999999998E-6</c:v>
                </c:pt>
                <c:pt idx="48252">
                  <c:v>7.0398650000000002E-6</c:v>
                </c:pt>
                <c:pt idx="48253">
                  <c:v>7.0359419999999997E-6</c:v>
                </c:pt>
                <c:pt idx="48254">
                  <c:v>7.0327670000000004E-6</c:v>
                </c:pt>
                <c:pt idx="48255">
                  <c:v>7.0294449999999997E-6</c:v>
                </c:pt>
                <c:pt idx="48256">
                  <c:v>7.0250139999999996E-6</c:v>
                </c:pt>
                <c:pt idx="48257">
                  <c:v>7.020999E-6</c:v>
                </c:pt>
                <c:pt idx="48258">
                  <c:v>7.0170540000000001E-6</c:v>
                </c:pt>
                <c:pt idx="48259">
                  <c:v>7.0126420000000003E-6</c:v>
                </c:pt>
                <c:pt idx="48260">
                  <c:v>7.0085269999999996E-6</c:v>
                </c:pt>
                <c:pt idx="48261">
                  <c:v>7.0046620000000003E-6</c:v>
                </c:pt>
                <c:pt idx="48262">
                  <c:v>7.0007609999999999E-6</c:v>
                </c:pt>
                <c:pt idx="48263">
                  <c:v>6.9969559999999997E-6</c:v>
                </c:pt>
                <c:pt idx="48264">
                  <c:v>6.9938419999999997E-6</c:v>
                </c:pt>
                <c:pt idx="48265">
                  <c:v>6.9911989999999998E-6</c:v>
                </c:pt>
                <c:pt idx="48266">
                  <c:v>6.9881050000000004E-6</c:v>
                </c:pt>
                <c:pt idx="48267">
                  <c:v>6.9859159999999999E-6</c:v>
                </c:pt>
                <c:pt idx="48268">
                  <c:v>6.9840759999999999E-6</c:v>
                </c:pt>
                <c:pt idx="48269">
                  <c:v>6.9820609999999996E-6</c:v>
                </c:pt>
                <c:pt idx="48270">
                  <c:v>6.9805910000000001E-6</c:v>
                </c:pt>
                <c:pt idx="48271">
                  <c:v>6.9787330000000001E-6</c:v>
                </c:pt>
                <c:pt idx="48272">
                  <c:v>6.9765699999999998E-6</c:v>
                </c:pt>
                <c:pt idx="48273">
                  <c:v>6.9749459999999999E-6</c:v>
                </c:pt>
                <c:pt idx="48274">
                  <c:v>6.9728560000000002E-6</c:v>
                </c:pt>
                <c:pt idx="48275">
                  <c:v>6.9704280000000001E-6</c:v>
                </c:pt>
                <c:pt idx="48276">
                  <c:v>6.96806E-6</c:v>
                </c:pt>
                <c:pt idx="48277">
                  <c:v>6.9650649999999997E-6</c:v>
                </c:pt>
                <c:pt idx="48278">
                  <c:v>6.9610610000000001E-6</c:v>
                </c:pt>
                <c:pt idx="48279">
                  <c:v>6.9572759999999996E-6</c:v>
                </c:pt>
                <c:pt idx="48280">
                  <c:v>6.9530180000000002E-6</c:v>
                </c:pt>
                <c:pt idx="48281">
                  <c:v>6.9477340000000001E-6</c:v>
                </c:pt>
                <c:pt idx="48282">
                  <c:v>6.9427429999999997E-6</c:v>
                </c:pt>
                <c:pt idx="48283">
                  <c:v>6.9375860000000003E-6</c:v>
                </c:pt>
                <c:pt idx="48284">
                  <c:v>6.9318490000000001E-6</c:v>
                </c:pt>
                <c:pt idx="48285">
                  <c:v>6.9261630000000003E-6</c:v>
                </c:pt>
                <c:pt idx="48286">
                  <c:v>6.9204739999999998E-6</c:v>
                </c:pt>
                <c:pt idx="48287">
                  <c:v>6.9146739999999998E-6</c:v>
                </c:pt>
                <c:pt idx="48288">
                  <c:v>6.909098E-6</c:v>
                </c:pt>
                <c:pt idx="48289">
                  <c:v>6.9037219999999998E-6</c:v>
                </c:pt>
                <c:pt idx="48290">
                  <c:v>6.8984739999999998E-6</c:v>
                </c:pt>
                <c:pt idx="48291">
                  <c:v>6.8935810000000001E-6</c:v>
                </c:pt>
                <c:pt idx="48292">
                  <c:v>6.8891309999999996E-6</c:v>
                </c:pt>
                <c:pt idx="48293">
                  <c:v>6.8849690000000004E-6</c:v>
                </c:pt>
                <c:pt idx="48294">
                  <c:v>6.8812770000000001E-6</c:v>
                </c:pt>
                <c:pt idx="48295">
                  <c:v>6.8779459999999998E-6</c:v>
                </c:pt>
                <c:pt idx="48296">
                  <c:v>6.8749979999999998E-6</c:v>
                </c:pt>
                <c:pt idx="48297">
                  <c:v>6.8722680000000002E-6</c:v>
                </c:pt>
                <c:pt idx="48298">
                  <c:v>6.8700100000000001E-6</c:v>
                </c:pt>
                <c:pt idx="48299">
                  <c:v>6.867695E-6</c:v>
                </c:pt>
                <c:pt idx="48300">
                  <c:v>6.8654569999999996E-6</c:v>
                </c:pt>
                <c:pt idx="48301">
                  <c:v>6.8631779999999996E-6</c:v>
                </c:pt>
                <c:pt idx="48302">
                  <c:v>6.8612679999999998E-6</c:v>
                </c:pt>
                <c:pt idx="48303">
                  <c:v>6.8591549999999997E-6</c:v>
                </c:pt>
                <c:pt idx="48304">
                  <c:v>6.8564010000000004E-6</c:v>
                </c:pt>
                <c:pt idx="48305">
                  <c:v>6.8539779999999998E-6</c:v>
                </c:pt>
                <c:pt idx="48306">
                  <c:v>6.851601E-6</c:v>
                </c:pt>
                <c:pt idx="48307">
                  <c:v>6.8482510000000003E-6</c:v>
                </c:pt>
                <c:pt idx="48308">
                  <c:v>6.8447209999999998E-6</c:v>
                </c:pt>
                <c:pt idx="48309">
                  <c:v>6.8411590000000002E-6</c:v>
                </c:pt>
                <c:pt idx="48310">
                  <c:v>6.8370010000000002E-6</c:v>
                </c:pt>
                <c:pt idx="48311">
                  <c:v>6.8328110000000001E-6</c:v>
                </c:pt>
                <c:pt idx="48312">
                  <c:v>6.8284690000000001E-6</c:v>
                </c:pt>
                <c:pt idx="48313">
                  <c:v>6.8235419999999999E-6</c:v>
                </c:pt>
                <c:pt idx="48314">
                  <c:v>6.8186700000000001E-6</c:v>
                </c:pt>
                <c:pt idx="48315">
                  <c:v>6.8138370000000003E-6</c:v>
                </c:pt>
                <c:pt idx="48316">
                  <c:v>6.8088650000000002E-6</c:v>
                </c:pt>
                <c:pt idx="48317">
                  <c:v>6.8040240000000002E-6</c:v>
                </c:pt>
                <c:pt idx="48318">
                  <c:v>6.7993280000000002E-6</c:v>
                </c:pt>
                <c:pt idx="48319">
                  <c:v>6.7947810000000003E-6</c:v>
                </c:pt>
                <c:pt idx="48320">
                  <c:v>6.7902300000000002E-6</c:v>
                </c:pt>
                <c:pt idx="48321">
                  <c:v>6.7861189999999996E-6</c:v>
                </c:pt>
                <c:pt idx="48322">
                  <c:v>6.7823430000000004E-6</c:v>
                </c:pt>
                <c:pt idx="48323">
                  <c:v>6.7781709999999996E-6</c:v>
                </c:pt>
                <c:pt idx="48324">
                  <c:v>6.7748020000000004E-6</c:v>
                </c:pt>
                <c:pt idx="48325">
                  <c:v>6.7721050000000003E-6</c:v>
                </c:pt>
                <c:pt idx="48326">
                  <c:v>6.7684409999999999E-6</c:v>
                </c:pt>
                <c:pt idx="48327">
                  <c:v>6.7652390000000001E-6</c:v>
                </c:pt>
                <c:pt idx="48328">
                  <c:v>6.762896E-6</c:v>
                </c:pt>
                <c:pt idx="48329">
                  <c:v>6.7597179999999999E-6</c:v>
                </c:pt>
                <c:pt idx="48330">
                  <c:v>6.7565280000000004E-6</c:v>
                </c:pt>
                <c:pt idx="48331">
                  <c:v>6.7540790000000003E-6</c:v>
                </c:pt>
                <c:pt idx="48332">
                  <c:v>6.7506810000000001E-6</c:v>
                </c:pt>
                <c:pt idx="48333">
                  <c:v>6.7472929999999998E-6</c:v>
                </c:pt>
                <c:pt idx="48334">
                  <c:v>6.7446190000000001E-6</c:v>
                </c:pt>
                <c:pt idx="48335">
                  <c:v>6.7408360000000001E-6</c:v>
                </c:pt>
                <c:pt idx="48336">
                  <c:v>6.7369489999999997E-6</c:v>
                </c:pt>
                <c:pt idx="48337">
                  <c:v>6.733369E-6</c:v>
                </c:pt>
                <c:pt idx="48338">
                  <c:v>6.7284839999999996E-6</c:v>
                </c:pt>
                <c:pt idx="48339">
                  <c:v>6.7238699999999997E-6</c:v>
                </c:pt>
                <c:pt idx="48340">
                  <c:v>6.7195139999999997E-6</c:v>
                </c:pt>
                <c:pt idx="48341">
                  <c:v>6.7143640000000003E-6</c:v>
                </c:pt>
                <c:pt idx="48342">
                  <c:v>6.708821E-6</c:v>
                </c:pt>
                <c:pt idx="48343">
                  <c:v>6.7037519999999996E-6</c:v>
                </c:pt>
                <c:pt idx="48344">
                  <c:v>6.6984710000000002E-6</c:v>
                </c:pt>
                <c:pt idx="48345">
                  <c:v>6.692826E-6</c:v>
                </c:pt>
                <c:pt idx="48346">
                  <c:v>6.6877719999999998E-6</c:v>
                </c:pt>
                <c:pt idx="48347">
                  <c:v>6.6829269999999997E-6</c:v>
                </c:pt>
                <c:pt idx="48348">
                  <c:v>6.6774169999999996E-6</c:v>
                </c:pt>
                <c:pt idx="48349">
                  <c:v>6.6727770000000003E-6</c:v>
                </c:pt>
                <c:pt idx="48350">
                  <c:v>6.6686029999999999E-6</c:v>
                </c:pt>
                <c:pt idx="48351">
                  <c:v>6.6636839999999998E-6</c:v>
                </c:pt>
                <c:pt idx="48352">
                  <c:v>6.6597949999999998E-6</c:v>
                </c:pt>
                <c:pt idx="48353">
                  <c:v>6.65642E-6</c:v>
                </c:pt>
                <c:pt idx="48354">
                  <c:v>6.6522219999999998E-6</c:v>
                </c:pt>
                <c:pt idx="48355">
                  <c:v>6.6490549999999998E-6</c:v>
                </c:pt>
                <c:pt idx="48356">
                  <c:v>6.6465860000000001E-6</c:v>
                </c:pt>
                <c:pt idx="48357">
                  <c:v>6.6429340000000001E-6</c:v>
                </c:pt>
                <c:pt idx="48358">
                  <c:v>6.639908E-6</c:v>
                </c:pt>
                <c:pt idx="48359">
                  <c:v>6.6377330000000003E-6</c:v>
                </c:pt>
                <c:pt idx="48360">
                  <c:v>6.6346629999999998E-6</c:v>
                </c:pt>
                <c:pt idx="48361">
                  <c:v>6.6318029999999996E-6</c:v>
                </c:pt>
                <c:pt idx="48362">
                  <c:v>6.6297490000000001E-6</c:v>
                </c:pt>
                <c:pt idx="48363">
                  <c:v>6.6266820000000004E-6</c:v>
                </c:pt>
                <c:pt idx="48364">
                  <c:v>6.6235890000000003E-6</c:v>
                </c:pt>
                <c:pt idx="48365">
                  <c:v>6.621199E-6</c:v>
                </c:pt>
                <c:pt idx="48366">
                  <c:v>6.6176559999999998E-6</c:v>
                </c:pt>
                <c:pt idx="48367">
                  <c:v>6.6138899999999996E-6</c:v>
                </c:pt>
                <c:pt idx="48368">
                  <c:v>6.6109789999999999E-6</c:v>
                </c:pt>
                <c:pt idx="48369">
                  <c:v>6.6071139999999998E-6</c:v>
                </c:pt>
                <c:pt idx="48370">
                  <c:v>6.6027009999999997E-6</c:v>
                </c:pt>
                <c:pt idx="48371">
                  <c:v>6.5988820000000004E-6</c:v>
                </c:pt>
                <c:pt idx="48372">
                  <c:v>6.5946490000000002E-6</c:v>
                </c:pt>
                <c:pt idx="48373">
                  <c:v>6.5899369999999998E-6</c:v>
                </c:pt>
                <c:pt idx="48374">
                  <c:v>6.5857079999999997E-6</c:v>
                </c:pt>
                <c:pt idx="48375">
                  <c:v>6.5811560000000003E-6</c:v>
                </c:pt>
                <c:pt idx="48376">
                  <c:v>6.5764820000000004E-6</c:v>
                </c:pt>
                <c:pt idx="48377">
                  <c:v>6.5721790000000004E-6</c:v>
                </c:pt>
                <c:pt idx="48378">
                  <c:v>6.5682169999999999E-6</c:v>
                </c:pt>
                <c:pt idx="48379">
                  <c:v>6.5637200000000001E-6</c:v>
                </c:pt>
                <c:pt idx="48380">
                  <c:v>6.5593010000000003E-6</c:v>
                </c:pt>
                <c:pt idx="48381">
                  <c:v>6.5557289999999999E-6</c:v>
                </c:pt>
                <c:pt idx="48382">
                  <c:v>6.5519720000000002E-6</c:v>
                </c:pt>
                <c:pt idx="48383">
                  <c:v>6.5480029999999997E-6</c:v>
                </c:pt>
                <c:pt idx="48384">
                  <c:v>6.5448030000000003E-6</c:v>
                </c:pt>
                <c:pt idx="48385">
                  <c:v>6.5415430000000001E-6</c:v>
                </c:pt>
                <c:pt idx="48386">
                  <c:v>6.537905E-6</c:v>
                </c:pt>
                <c:pt idx="48387">
                  <c:v>6.5349940000000004E-6</c:v>
                </c:pt>
                <c:pt idx="48388">
                  <c:v>6.5319680000000003E-6</c:v>
                </c:pt>
                <c:pt idx="48389">
                  <c:v>6.5285789999999997E-6</c:v>
                </c:pt>
                <c:pt idx="48390">
                  <c:v>6.5262380000000001E-6</c:v>
                </c:pt>
                <c:pt idx="48391">
                  <c:v>6.523428E-6</c:v>
                </c:pt>
                <c:pt idx="48392">
                  <c:v>6.5200100000000001E-6</c:v>
                </c:pt>
                <c:pt idx="48393">
                  <c:v>6.517451E-6</c:v>
                </c:pt>
                <c:pt idx="48394">
                  <c:v>6.514553E-6</c:v>
                </c:pt>
                <c:pt idx="48395">
                  <c:v>6.5110180000000001E-6</c:v>
                </c:pt>
                <c:pt idx="48396">
                  <c:v>6.5080589999999999E-6</c:v>
                </c:pt>
                <c:pt idx="48397">
                  <c:v>6.5050100000000003E-6</c:v>
                </c:pt>
                <c:pt idx="48398">
                  <c:v>6.5014750000000003E-6</c:v>
                </c:pt>
                <c:pt idx="48399">
                  <c:v>6.498151E-6</c:v>
                </c:pt>
                <c:pt idx="48400">
                  <c:v>6.4943599999999998E-6</c:v>
                </c:pt>
                <c:pt idx="48401">
                  <c:v>6.4906070000000001E-6</c:v>
                </c:pt>
                <c:pt idx="48402">
                  <c:v>6.4868479999999999E-6</c:v>
                </c:pt>
                <c:pt idx="48403">
                  <c:v>6.4829269999999999E-6</c:v>
                </c:pt>
                <c:pt idx="48404">
                  <c:v>6.4787719999999998E-6</c:v>
                </c:pt>
                <c:pt idx="48405">
                  <c:v>6.474714E-6</c:v>
                </c:pt>
                <c:pt idx="48406">
                  <c:v>6.4708760000000004E-6</c:v>
                </c:pt>
                <c:pt idx="48407">
                  <c:v>6.4671320000000003E-6</c:v>
                </c:pt>
                <c:pt idx="48408">
                  <c:v>6.462916E-6</c:v>
                </c:pt>
                <c:pt idx="48409">
                  <c:v>6.4592309999999997E-6</c:v>
                </c:pt>
                <c:pt idx="48410">
                  <c:v>6.4556749999999998E-6</c:v>
                </c:pt>
                <c:pt idx="48411">
                  <c:v>6.4517910000000002E-6</c:v>
                </c:pt>
                <c:pt idx="48412">
                  <c:v>6.4484860000000002E-6</c:v>
                </c:pt>
                <c:pt idx="48413">
                  <c:v>6.4451770000000001E-6</c:v>
                </c:pt>
                <c:pt idx="48414">
                  <c:v>6.4414569999999999E-6</c:v>
                </c:pt>
                <c:pt idx="48415">
                  <c:v>6.4386009999999999E-6</c:v>
                </c:pt>
                <c:pt idx="48416">
                  <c:v>6.4356559999999997E-6</c:v>
                </c:pt>
                <c:pt idx="48417">
                  <c:v>6.4322629999999998E-6</c:v>
                </c:pt>
                <c:pt idx="48418">
                  <c:v>6.4295479999999997E-6</c:v>
                </c:pt>
                <c:pt idx="48419">
                  <c:v>6.4270450000000002E-6</c:v>
                </c:pt>
                <c:pt idx="48420">
                  <c:v>6.4239219999999998E-6</c:v>
                </c:pt>
                <c:pt idx="48421">
                  <c:v>6.4212649999999999E-6</c:v>
                </c:pt>
                <c:pt idx="48422">
                  <c:v>6.4188850000000003E-6</c:v>
                </c:pt>
                <c:pt idx="48423">
                  <c:v>6.415869E-6</c:v>
                </c:pt>
                <c:pt idx="48424">
                  <c:v>6.4133960000000002E-6</c:v>
                </c:pt>
                <c:pt idx="48425">
                  <c:v>6.4112830000000001E-6</c:v>
                </c:pt>
                <c:pt idx="48426">
                  <c:v>6.4085109999999998E-6</c:v>
                </c:pt>
                <c:pt idx="48427">
                  <c:v>6.4056619999999997E-6</c:v>
                </c:pt>
                <c:pt idx="48428">
                  <c:v>6.4033909999999999E-6</c:v>
                </c:pt>
                <c:pt idx="48429">
                  <c:v>6.4007999999999998E-6</c:v>
                </c:pt>
                <c:pt idx="48430">
                  <c:v>6.3980980000000001E-6</c:v>
                </c:pt>
                <c:pt idx="48431">
                  <c:v>6.3956799999999999E-6</c:v>
                </c:pt>
                <c:pt idx="48432">
                  <c:v>6.3930170000000003E-6</c:v>
                </c:pt>
                <c:pt idx="48433">
                  <c:v>6.3896819999999999E-6</c:v>
                </c:pt>
                <c:pt idx="48434">
                  <c:v>6.3870360000000002E-6</c:v>
                </c:pt>
                <c:pt idx="48435">
                  <c:v>6.3844810000000001E-6</c:v>
                </c:pt>
                <c:pt idx="48436">
                  <c:v>6.3809649999999996E-6</c:v>
                </c:pt>
                <c:pt idx="48437">
                  <c:v>6.3780310000000004E-6</c:v>
                </c:pt>
                <c:pt idx="48438">
                  <c:v>6.3752369999999999E-6</c:v>
                </c:pt>
                <c:pt idx="48439">
                  <c:v>6.371734E-6</c:v>
                </c:pt>
                <c:pt idx="48440">
                  <c:v>6.3687809999999996E-6</c:v>
                </c:pt>
                <c:pt idx="48441">
                  <c:v>6.3658479999999997E-6</c:v>
                </c:pt>
                <c:pt idx="48442">
                  <c:v>6.3626200000000004E-6</c:v>
                </c:pt>
                <c:pt idx="48443">
                  <c:v>6.359989E-6</c:v>
                </c:pt>
                <c:pt idx="48444">
                  <c:v>6.357289E-6</c:v>
                </c:pt>
                <c:pt idx="48445">
                  <c:v>6.354168E-6</c:v>
                </c:pt>
                <c:pt idx="48446">
                  <c:v>6.3513539999999999E-6</c:v>
                </c:pt>
                <c:pt idx="48447">
                  <c:v>6.3488339999999998E-6</c:v>
                </c:pt>
                <c:pt idx="48448">
                  <c:v>6.3459660000000002E-6</c:v>
                </c:pt>
                <c:pt idx="48449">
                  <c:v>6.3432100000000004E-6</c:v>
                </c:pt>
                <c:pt idx="48450">
                  <c:v>6.3408310000000001E-6</c:v>
                </c:pt>
                <c:pt idx="48451">
                  <c:v>6.3380930000000004E-6</c:v>
                </c:pt>
                <c:pt idx="48452">
                  <c:v>6.3353869999999998E-6</c:v>
                </c:pt>
                <c:pt idx="48453">
                  <c:v>6.3331189999999999E-6</c:v>
                </c:pt>
                <c:pt idx="48454">
                  <c:v>6.3305480000000003E-6</c:v>
                </c:pt>
                <c:pt idx="48455">
                  <c:v>6.3278419999999997E-6</c:v>
                </c:pt>
                <c:pt idx="48456">
                  <c:v>6.3257310000000001E-6</c:v>
                </c:pt>
                <c:pt idx="48457">
                  <c:v>6.3232200000000004E-6</c:v>
                </c:pt>
                <c:pt idx="48458">
                  <c:v>6.3207310000000001E-6</c:v>
                </c:pt>
                <c:pt idx="48459">
                  <c:v>6.3186029999999998E-6</c:v>
                </c:pt>
                <c:pt idx="48460">
                  <c:v>6.3161560000000002E-6</c:v>
                </c:pt>
                <c:pt idx="48461">
                  <c:v>6.313717E-6</c:v>
                </c:pt>
                <c:pt idx="48462">
                  <c:v>6.3116550000000003E-6</c:v>
                </c:pt>
                <c:pt idx="48463">
                  <c:v>6.3093029999999998E-6</c:v>
                </c:pt>
                <c:pt idx="48464">
                  <c:v>6.3069149999999999E-6</c:v>
                </c:pt>
                <c:pt idx="48465">
                  <c:v>6.3044280000000001E-6</c:v>
                </c:pt>
                <c:pt idx="48466">
                  <c:v>6.3018969999999999E-6</c:v>
                </c:pt>
                <c:pt idx="48467">
                  <c:v>6.2994009999999996E-6</c:v>
                </c:pt>
                <c:pt idx="48468">
                  <c:v>6.2967950000000001E-6</c:v>
                </c:pt>
                <c:pt idx="48469">
                  <c:v>6.2944259999999997E-6</c:v>
                </c:pt>
                <c:pt idx="48470">
                  <c:v>6.291961E-6</c:v>
                </c:pt>
                <c:pt idx="48471">
                  <c:v>6.2893850000000001E-6</c:v>
                </c:pt>
                <c:pt idx="48472">
                  <c:v>6.2871159999999999E-6</c:v>
                </c:pt>
                <c:pt idx="48473">
                  <c:v>6.284696E-6</c:v>
                </c:pt>
                <c:pt idx="48474">
                  <c:v>6.2824490000000001E-6</c:v>
                </c:pt>
                <c:pt idx="48475">
                  <c:v>6.2805719999999997E-6</c:v>
                </c:pt>
                <c:pt idx="48476">
                  <c:v>6.2785089999999997E-6</c:v>
                </c:pt>
                <c:pt idx="48477">
                  <c:v>6.2764989999999997E-6</c:v>
                </c:pt>
                <c:pt idx="48478">
                  <c:v>6.2747219999999996E-6</c:v>
                </c:pt>
                <c:pt idx="48479">
                  <c:v>6.2728170000000002E-6</c:v>
                </c:pt>
                <c:pt idx="48480">
                  <c:v>6.2710480000000002E-6</c:v>
                </c:pt>
                <c:pt idx="48481">
                  <c:v>6.2693789999999997E-6</c:v>
                </c:pt>
                <c:pt idx="48482">
                  <c:v>6.2677140000000001E-6</c:v>
                </c:pt>
                <c:pt idx="48483">
                  <c:v>6.2661799999999997E-6</c:v>
                </c:pt>
                <c:pt idx="48484">
                  <c:v>6.2647399999999998E-6</c:v>
                </c:pt>
                <c:pt idx="48485">
                  <c:v>6.2631729999999999E-6</c:v>
                </c:pt>
                <c:pt idx="48486">
                  <c:v>6.2616679999999997E-6</c:v>
                </c:pt>
                <c:pt idx="48487">
                  <c:v>6.2599650000000003E-6</c:v>
                </c:pt>
                <c:pt idx="48488">
                  <c:v>6.2583309999999997E-6</c:v>
                </c:pt>
                <c:pt idx="48489">
                  <c:v>6.2568279999999999E-6</c:v>
                </c:pt>
                <c:pt idx="48490">
                  <c:v>6.2551480000000001E-6</c:v>
                </c:pt>
                <c:pt idx="48491">
                  <c:v>6.2535859999999998E-6</c:v>
                </c:pt>
                <c:pt idx="48492">
                  <c:v>6.2521109999999999E-6</c:v>
                </c:pt>
                <c:pt idx="48493">
                  <c:v>6.250126E-6</c:v>
                </c:pt>
                <c:pt idx="48494">
                  <c:v>6.2483900000000003E-6</c:v>
                </c:pt>
                <c:pt idx="48495">
                  <c:v>6.2467650000000002E-6</c:v>
                </c:pt>
                <c:pt idx="48496">
                  <c:v>6.2448389999999999E-6</c:v>
                </c:pt>
                <c:pt idx="48497">
                  <c:v>6.2431310000000002E-6</c:v>
                </c:pt>
                <c:pt idx="48498">
                  <c:v>6.2413150000000001E-6</c:v>
                </c:pt>
                <c:pt idx="48499">
                  <c:v>6.2391439999999996E-6</c:v>
                </c:pt>
                <c:pt idx="48500">
                  <c:v>6.2373380000000002E-6</c:v>
                </c:pt>
                <c:pt idx="48501">
                  <c:v>6.2357420000000002E-6</c:v>
                </c:pt>
                <c:pt idx="48502">
                  <c:v>6.2338119999999998E-6</c:v>
                </c:pt>
                <c:pt idx="48503">
                  <c:v>6.2319149999999998E-6</c:v>
                </c:pt>
                <c:pt idx="48504">
                  <c:v>6.230249E-6</c:v>
                </c:pt>
                <c:pt idx="48505">
                  <c:v>6.2284329999999998E-6</c:v>
                </c:pt>
                <c:pt idx="48506">
                  <c:v>6.2267099999999999E-6</c:v>
                </c:pt>
                <c:pt idx="48507">
                  <c:v>6.2251360000000001E-6</c:v>
                </c:pt>
                <c:pt idx="48508">
                  <c:v>6.2234049999999999E-6</c:v>
                </c:pt>
                <c:pt idx="48509">
                  <c:v>6.2216459999999999E-6</c:v>
                </c:pt>
                <c:pt idx="48510">
                  <c:v>6.2199840000000001E-6</c:v>
                </c:pt>
                <c:pt idx="48511">
                  <c:v>6.2184039999999997E-6</c:v>
                </c:pt>
                <c:pt idx="48512">
                  <c:v>6.2167790000000004E-6</c:v>
                </c:pt>
                <c:pt idx="48513">
                  <c:v>6.2152290000000004E-6</c:v>
                </c:pt>
                <c:pt idx="48514">
                  <c:v>6.2137450000000001E-6</c:v>
                </c:pt>
                <c:pt idx="48515">
                  <c:v>6.2119050000000001E-6</c:v>
                </c:pt>
                <c:pt idx="48516">
                  <c:v>6.2103429999999998E-6</c:v>
                </c:pt>
                <c:pt idx="48517">
                  <c:v>6.2091140000000004E-6</c:v>
                </c:pt>
                <c:pt idx="48518">
                  <c:v>6.2075619999999999E-6</c:v>
                </c:pt>
                <c:pt idx="48519">
                  <c:v>6.2060700000000002E-6</c:v>
                </c:pt>
                <c:pt idx="48520">
                  <c:v>6.2048899999999998E-6</c:v>
                </c:pt>
                <c:pt idx="48521">
                  <c:v>6.2035629999999998E-6</c:v>
                </c:pt>
                <c:pt idx="48522">
                  <c:v>6.2023489999999998E-6</c:v>
                </c:pt>
                <c:pt idx="48523">
                  <c:v>6.2014240000000003E-6</c:v>
                </c:pt>
                <c:pt idx="48524">
                  <c:v>6.2002789999999998E-6</c:v>
                </c:pt>
                <c:pt idx="48525">
                  <c:v>6.1989920000000001E-6</c:v>
                </c:pt>
                <c:pt idx="48526">
                  <c:v>6.1982850000000002E-6</c:v>
                </c:pt>
                <c:pt idx="48527">
                  <c:v>6.1974930000000004E-6</c:v>
                </c:pt>
                <c:pt idx="48528">
                  <c:v>6.1965650000000002E-6</c:v>
                </c:pt>
                <c:pt idx="48529">
                  <c:v>6.1962269999999998E-6</c:v>
                </c:pt>
                <c:pt idx="48530">
                  <c:v>6.1956910000000002E-6</c:v>
                </c:pt>
                <c:pt idx="48531">
                  <c:v>6.1948730000000001E-6</c:v>
                </c:pt>
                <c:pt idx="48532">
                  <c:v>6.1947180000000002E-6</c:v>
                </c:pt>
                <c:pt idx="48533">
                  <c:v>6.1944499999999996E-6</c:v>
                </c:pt>
                <c:pt idx="48534">
                  <c:v>6.1936640000000004E-6</c:v>
                </c:pt>
                <c:pt idx="48535">
                  <c:v>6.1936560000000001E-6</c:v>
                </c:pt>
                <c:pt idx="48536">
                  <c:v>6.1934989999999998E-6</c:v>
                </c:pt>
                <c:pt idx="48537">
                  <c:v>6.192785E-6</c:v>
                </c:pt>
                <c:pt idx="48538">
                  <c:v>6.1924810000000001E-6</c:v>
                </c:pt>
                <c:pt idx="48539">
                  <c:v>6.1921259999999998E-6</c:v>
                </c:pt>
                <c:pt idx="48540">
                  <c:v>6.1913280000000003E-6</c:v>
                </c:pt>
                <c:pt idx="48541">
                  <c:v>6.1907080000000001E-6</c:v>
                </c:pt>
                <c:pt idx="48542">
                  <c:v>6.190014E-6</c:v>
                </c:pt>
                <c:pt idx="48543">
                  <c:v>6.1889899999999997E-6</c:v>
                </c:pt>
                <c:pt idx="48544">
                  <c:v>6.1879959999999998E-6</c:v>
                </c:pt>
                <c:pt idx="48545">
                  <c:v>6.187137E-6</c:v>
                </c:pt>
                <c:pt idx="48546">
                  <c:v>6.1859109999999996E-6</c:v>
                </c:pt>
                <c:pt idx="48547">
                  <c:v>6.1845389999999998E-6</c:v>
                </c:pt>
                <c:pt idx="48548">
                  <c:v>6.1835019999999998E-6</c:v>
                </c:pt>
                <c:pt idx="48549">
                  <c:v>6.1823650000000004E-6</c:v>
                </c:pt>
                <c:pt idx="48550">
                  <c:v>6.1810109999999999E-6</c:v>
                </c:pt>
                <c:pt idx="48551">
                  <c:v>6.1800839999999999E-6</c:v>
                </c:pt>
                <c:pt idx="48552">
                  <c:v>6.179037E-6</c:v>
                </c:pt>
                <c:pt idx="48553">
                  <c:v>6.1778000000000004E-6</c:v>
                </c:pt>
                <c:pt idx="48554">
                  <c:v>6.1771149999999999E-6</c:v>
                </c:pt>
                <c:pt idx="48555">
                  <c:v>6.1763919999999996E-6</c:v>
                </c:pt>
                <c:pt idx="48556">
                  <c:v>6.1753400000000002E-6</c:v>
                </c:pt>
                <c:pt idx="48557">
                  <c:v>6.174971E-6</c:v>
                </c:pt>
                <c:pt idx="48558">
                  <c:v>6.174518E-6</c:v>
                </c:pt>
                <c:pt idx="48559">
                  <c:v>6.1738250000000001E-6</c:v>
                </c:pt>
                <c:pt idx="48560">
                  <c:v>6.1738479999999997E-6</c:v>
                </c:pt>
                <c:pt idx="48561">
                  <c:v>6.1738099999999999E-6</c:v>
                </c:pt>
                <c:pt idx="48562">
                  <c:v>6.1730759999999996E-6</c:v>
                </c:pt>
                <c:pt idx="48563">
                  <c:v>6.1732609999999998E-6</c:v>
                </c:pt>
                <c:pt idx="48564">
                  <c:v>6.1734510000000004E-6</c:v>
                </c:pt>
                <c:pt idx="48565">
                  <c:v>6.1728189999999999E-6</c:v>
                </c:pt>
                <c:pt idx="48566">
                  <c:v>6.1730040000000001E-6</c:v>
                </c:pt>
                <c:pt idx="48567">
                  <c:v>6.173184E-6</c:v>
                </c:pt>
                <c:pt idx="48568">
                  <c:v>6.172554E-6</c:v>
                </c:pt>
                <c:pt idx="48569">
                  <c:v>6.1726489999999999E-6</c:v>
                </c:pt>
                <c:pt idx="48570">
                  <c:v>6.1725889999999999E-6</c:v>
                </c:pt>
                <c:pt idx="48571">
                  <c:v>6.171857E-6</c:v>
                </c:pt>
                <c:pt idx="48572">
                  <c:v>6.1717590000000003E-6</c:v>
                </c:pt>
                <c:pt idx="48573">
                  <c:v>6.1717660000000003E-6</c:v>
                </c:pt>
                <c:pt idx="48574">
                  <c:v>6.1711320000000001E-6</c:v>
                </c:pt>
                <c:pt idx="48575">
                  <c:v>6.170753E-6</c:v>
                </c:pt>
                <c:pt idx="48576">
                  <c:v>6.1709550000000001E-6</c:v>
                </c:pt>
                <c:pt idx="48577">
                  <c:v>6.1704549999999999E-6</c:v>
                </c:pt>
                <c:pt idx="48578">
                  <c:v>6.1700859999999996E-6</c:v>
                </c:pt>
                <c:pt idx="48579">
                  <c:v>6.1703759999999996E-6</c:v>
                </c:pt>
                <c:pt idx="48580">
                  <c:v>6.1700369999999998E-6</c:v>
                </c:pt>
                <c:pt idx="48581">
                  <c:v>6.1698060000000004E-6</c:v>
                </c:pt>
                <c:pt idx="48582">
                  <c:v>6.1702120000000001E-6</c:v>
                </c:pt>
                <c:pt idx="48583">
                  <c:v>6.1702650000000001E-6</c:v>
                </c:pt>
                <c:pt idx="48584">
                  <c:v>6.170374E-6</c:v>
                </c:pt>
                <c:pt idx="48585">
                  <c:v>6.1712770000000001E-6</c:v>
                </c:pt>
                <c:pt idx="48586">
                  <c:v>6.1716350000000002E-6</c:v>
                </c:pt>
                <c:pt idx="48587">
                  <c:v>6.171758E-6</c:v>
                </c:pt>
                <c:pt idx="48588">
                  <c:v>6.172798E-6</c:v>
                </c:pt>
                <c:pt idx="48589">
                  <c:v>6.1732340000000001E-6</c:v>
                </c:pt>
                <c:pt idx="48590">
                  <c:v>6.1734360000000002E-6</c:v>
                </c:pt>
                <c:pt idx="48591">
                  <c:v>6.1746409999999998E-6</c:v>
                </c:pt>
                <c:pt idx="48592">
                  <c:v>6.175187E-6</c:v>
                </c:pt>
                <c:pt idx="48593">
                  <c:v>6.1752450000000004E-6</c:v>
                </c:pt>
                <c:pt idx="48594">
                  <c:v>6.1761809999999999E-6</c:v>
                </c:pt>
                <c:pt idx="48595">
                  <c:v>6.1766000000000003E-6</c:v>
                </c:pt>
                <c:pt idx="48596">
                  <c:v>6.1764139999999998E-6</c:v>
                </c:pt>
                <c:pt idx="48597">
                  <c:v>6.1772209999999999E-6</c:v>
                </c:pt>
                <c:pt idx="48598">
                  <c:v>6.1775179999999998E-6</c:v>
                </c:pt>
                <c:pt idx="48599">
                  <c:v>6.1770299999999999E-6</c:v>
                </c:pt>
                <c:pt idx="48600">
                  <c:v>6.1776160000000004E-6</c:v>
                </c:pt>
                <c:pt idx="48601">
                  <c:v>6.1780339999999996E-6</c:v>
                </c:pt>
                <c:pt idx="48602">
                  <c:v>6.177526E-6</c:v>
                </c:pt>
                <c:pt idx="48603">
                  <c:v>6.1780150000000002E-6</c:v>
                </c:pt>
                <c:pt idx="48604">
                  <c:v>6.1783629999999996E-6</c:v>
                </c:pt>
                <c:pt idx="48605">
                  <c:v>6.1778000000000004E-6</c:v>
                </c:pt>
                <c:pt idx="48606">
                  <c:v>6.1782609999999998E-6</c:v>
                </c:pt>
                <c:pt idx="48607">
                  <c:v>6.1788010000000003E-6</c:v>
                </c:pt>
                <c:pt idx="48608">
                  <c:v>6.1783419999999997E-6</c:v>
                </c:pt>
                <c:pt idx="48609">
                  <c:v>6.1787870000000003E-6</c:v>
                </c:pt>
                <c:pt idx="48610">
                  <c:v>6.179734E-6</c:v>
                </c:pt>
                <c:pt idx="48611">
                  <c:v>6.179741E-6</c:v>
                </c:pt>
                <c:pt idx="48612">
                  <c:v>6.1802560000000004E-6</c:v>
                </c:pt>
                <c:pt idx="48613">
                  <c:v>6.1815549999999996E-6</c:v>
                </c:pt>
                <c:pt idx="48614">
                  <c:v>6.1818790000000001E-6</c:v>
                </c:pt>
                <c:pt idx="48615">
                  <c:v>6.1825690000000001E-6</c:v>
                </c:pt>
                <c:pt idx="48616">
                  <c:v>6.184214E-6</c:v>
                </c:pt>
                <c:pt idx="48617">
                  <c:v>6.1848100000000003E-6</c:v>
                </c:pt>
                <c:pt idx="48618">
                  <c:v>6.1853659999999996E-6</c:v>
                </c:pt>
                <c:pt idx="48619">
                  <c:v>6.1871060000000002E-6</c:v>
                </c:pt>
                <c:pt idx="48620">
                  <c:v>6.1878539999999997E-6</c:v>
                </c:pt>
                <c:pt idx="48621">
                  <c:v>6.1883630000000004E-6</c:v>
                </c:pt>
                <c:pt idx="48622">
                  <c:v>6.189936E-6</c:v>
                </c:pt>
                <c:pt idx="48623">
                  <c:v>6.1906340000000002E-6</c:v>
                </c:pt>
                <c:pt idx="48624">
                  <c:v>6.1908120000000004E-6</c:v>
                </c:pt>
                <c:pt idx="48625">
                  <c:v>6.1922959999999999E-6</c:v>
                </c:pt>
                <c:pt idx="48626">
                  <c:v>6.1929779999999996E-6</c:v>
                </c:pt>
                <c:pt idx="48627">
                  <c:v>6.1929420000000003E-6</c:v>
                </c:pt>
                <c:pt idx="48628">
                  <c:v>6.1942769999999997E-6</c:v>
                </c:pt>
                <c:pt idx="48629">
                  <c:v>6.1950540000000002E-6</c:v>
                </c:pt>
                <c:pt idx="48630">
                  <c:v>6.1950360000000001E-6</c:v>
                </c:pt>
                <c:pt idx="48631">
                  <c:v>6.1964590000000002E-6</c:v>
                </c:pt>
                <c:pt idx="48632">
                  <c:v>6.1973739999999999E-6</c:v>
                </c:pt>
                <c:pt idx="48633">
                  <c:v>6.1975009999999998E-6</c:v>
                </c:pt>
                <c:pt idx="48634">
                  <c:v>6.1990119999999998E-6</c:v>
                </c:pt>
                <c:pt idx="48635">
                  <c:v>6.2002249999999996E-6</c:v>
                </c:pt>
                <c:pt idx="48636">
                  <c:v>6.2006380000000002E-6</c:v>
                </c:pt>
                <c:pt idx="48637">
                  <c:v>6.2023419999999998E-6</c:v>
                </c:pt>
                <c:pt idx="48638">
                  <c:v>6.2039349999999999E-6</c:v>
                </c:pt>
                <c:pt idx="48639">
                  <c:v>6.2045469999999999E-6</c:v>
                </c:pt>
                <c:pt idx="48640">
                  <c:v>6.2062599999999999E-6</c:v>
                </c:pt>
                <c:pt idx="48641">
                  <c:v>6.208171E-6</c:v>
                </c:pt>
                <c:pt idx="48642">
                  <c:v>6.2092550000000002E-6</c:v>
                </c:pt>
                <c:pt idx="48643">
                  <c:v>6.2109309999999999E-6</c:v>
                </c:pt>
                <c:pt idx="48644">
                  <c:v>6.2129539999999996E-6</c:v>
                </c:pt>
                <c:pt idx="48645">
                  <c:v>6.2140610000000003E-6</c:v>
                </c:pt>
                <c:pt idx="48646">
                  <c:v>6.2155099999999999E-6</c:v>
                </c:pt>
                <c:pt idx="48647">
                  <c:v>6.2175740000000001E-6</c:v>
                </c:pt>
                <c:pt idx="48648">
                  <c:v>6.2187560000000001E-6</c:v>
                </c:pt>
                <c:pt idx="48649">
                  <c:v>6.2199959999999996E-6</c:v>
                </c:pt>
                <c:pt idx="48650">
                  <c:v>6.2218289999999996E-6</c:v>
                </c:pt>
                <c:pt idx="48651">
                  <c:v>6.2229449999999999E-6</c:v>
                </c:pt>
                <c:pt idx="48652">
                  <c:v>6.2239260000000001E-6</c:v>
                </c:pt>
                <c:pt idx="48653">
                  <c:v>6.2257219999999997E-6</c:v>
                </c:pt>
                <c:pt idx="48654">
                  <c:v>6.2268250000000003E-6</c:v>
                </c:pt>
                <c:pt idx="48655">
                  <c:v>6.2275390000000001E-6</c:v>
                </c:pt>
                <c:pt idx="48656">
                  <c:v>6.2292929999999998E-6</c:v>
                </c:pt>
                <c:pt idx="48657">
                  <c:v>6.2304450000000003E-6</c:v>
                </c:pt>
                <c:pt idx="48658">
                  <c:v>6.2311359999999997E-6</c:v>
                </c:pt>
                <c:pt idx="48659">
                  <c:v>6.2329530000000001E-6</c:v>
                </c:pt>
                <c:pt idx="48660">
                  <c:v>6.2343160000000002E-6</c:v>
                </c:pt>
                <c:pt idx="48661">
                  <c:v>6.235076E-6</c:v>
                </c:pt>
                <c:pt idx="48662">
                  <c:v>6.2369689999999999E-6</c:v>
                </c:pt>
                <c:pt idx="48663">
                  <c:v>6.2385420000000004E-6</c:v>
                </c:pt>
                <c:pt idx="48664">
                  <c:v>6.2396039999999996E-6</c:v>
                </c:pt>
                <c:pt idx="48665">
                  <c:v>6.2417739999999998E-6</c:v>
                </c:pt>
                <c:pt idx="48666">
                  <c:v>6.2436800000000003E-6</c:v>
                </c:pt>
                <c:pt idx="48667">
                  <c:v>6.2449710000000002E-6</c:v>
                </c:pt>
                <c:pt idx="48668">
                  <c:v>6.247341E-6</c:v>
                </c:pt>
                <c:pt idx="48669">
                  <c:v>6.2496539999999996E-6</c:v>
                </c:pt>
                <c:pt idx="48670">
                  <c:v>6.2512789999999998E-6</c:v>
                </c:pt>
                <c:pt idx="48671">
                  <c:v>6.2536620000000002E-6</c:v>
                </c:pt>
                <c:pt idx="48672">
                  <c:v>6.2561500000000002E-6</c:v>
                </c:pt>
                <c:pt idx="48673">
                  <c:v>6.2578910000000002E-6</c:v>
                </c:pt>
                <c:pt idx="48674">
                  <c:v>6.2601490000000003E-6</c:v>
                </c:pt>
                <c:pt idx="48675">
                  <c:v>6.2624969999999999E-6</c:v>
                </c:pt>
                <c:pt idx="48676">
                  <c:v>6.2640800000000002E-6</c:v>
                </c:pt>
                <c:pt idx="48677">
                  <c:v>6.2659950000000003E-6</c:v>
                </c:pt>
                <c:pt idx="48678">
                  <c:v>6.2681680000000004E-6</c:v>
                </c:pt>
                <c:pt idx="48679">
                  <c:v>6.2696729999999998E-6</c:v>
                </c:pt>
                <c:pt idx="48680">
                  <c:v>6.271302E-6</c:v>
                </c:pt>
                <c:pt idx="48681">
                  <c:v>6.2732560000000002E-6</c:v>
                </c:pt>
                <c:pt idx="48682">
                  <c:v>6.2746470000000003E-6</c:v>
                </c:pt>
                <c:pt idx="48683">
                  <c:v>6.2759740000000003E-6</c:v>
                </c:pt>
                <c:pt idx="48684">
                  <c:v>6.2777570000000001E-6</c:v>
                </c:pt>
                <c:pt idx="48685">
                  <c:v>6.2792559999999998E-6</c:v>
                </c:pt>
                <c:pt idx="48686">
                  <c:v>6.2805880000000001E-6</c:v>
                </c:pt>
                <c:pt idx="48687">
                  <c:v>6.2823680000000002E-6</c:v>
                </c:pt>
                <c:pt idx="48688">
                  <c:v>6.2839629999999999E-6</c:v>
                </c:pt>
                <c:pt idx="48689">
                  <c:v>6.2853739999999997E-6</c:v>
                </c:pt>
                <c:pt idx="48690">
                  <c:v>6.287332E-6</c:v>
                </c:pt>
                <c:pt idx="48691">
                  <c:v>6.2891200000000002E-6</c:v>
                </c:pt>
                <c:pt idx="48692">
                  <c:v>6.2907590000000003E-6</c:v>
                </c:pt>
                <c:pt idx="48693">
                  <c:v>6.2930279999999996E-6</c:v>
                </c:pt>
                <c:pt idx="48694">
                  <c:v>6.2951549999999997E-6</c:v>
                </c:pt>
                <c:pt idx="48695">
                  <c:v>6.2970820000000002E-6</c:v>
                </c:pt>
                <c:pt idx="48696">
                  <c:v>6.2996709999999998E-6</c:v>
                </c:pt>
                <c:pt idx="48697">
                  <c:v>6.3022030000000003E-6</c:v>
                </c:pt>
                <c:pt idx="48698">
                  <c:v>6.304332E-6</c:v>
                </c:pt>
                <c:pt idx="48699">
                  <c:v>6.3070669999999999E-6</c:v>
                </c:pt>
                <c:pt idx="48700">
                  <c:v>6.3098890000000003E-6</c:v>
                </c:pt>
                <c:pt idx="48701">
                  <c:v>6.3121939999999997E-6</c:v>
                </c:pt>
                <c:pt idx="48702">
                  <c:v>6.3149250000000004E-6</c:v>
                </c:pt>
                <c:pt idx="48703">
                  <c:v>6.3177749999999998E-6</c:v>
                </c:pt>
                <c:pt idx="48704">
                  <c:v>6.3200770000000003E-6</c:v>
                </c:pt>
                <c:pt idx="48705">
                  <c:v>6.3226670000000002E-6</c:v>
                </c:pt>
                <c:pt idx="48706">
                  <c:v>6.3255039999999999E-6</c:v>
                </c:pt>
                <c:pt idx="48707">
                  <c:v>6.3277719999999999E-6</c:v>
                </c:pt>
                <c:pt idx="48708">
                  <c:v>6.3300579999999999E-6</c:v>
                </c:pt>
                <c:pt idx="48709">
                  <c:v>6.3327420000000003E-6</c:v>
                </c:pt>
                <c:pt idx="48710">
                  <c:v>6.3350630000000002E-6</c:v>
                </c:pt>
                <c:pt idx="48711">
                  <c:v>6.3371769999999997E-6</c:v>
                </c:pt>
                <c:pt idx="48712">
                  <c:v>6.3397630000000003E-6</c:v>
                </c:pt>
                <c:pt idx="48713">
                  <c:v>6.3421370000000002E-6</c:v>
                </c:pt>
                <c:pt idx="48714">
                  <c:v>6.3442290000000003E-6</c:v>
                </c:pt>
                <c:pt idx="48715">
                  <c:v>6.3468199999999997E-6</c:v>
                </c:pt>
                <c:pt idx="48716">
                  <c:v>6.3493109999999996E-6</c:v>
                </c:pt>
                <c:pt idx="48717">
                  <c:v>6.3514160000000003E-6</c:v>
                </c:pt>
                <c:pt idx="48718">
                  <c:v>6.3540420000000004E-6</c:v>
                </c:pt>
                <c:pt idx="48719">
                  <c:v>6.3567280000000004E-6</c:v>
                </c:pt>
                <c:pt idx="48720">
                  <c:v>6.3590030000000003E-6</c:v>
                </c:pt>
                <c:pt idx="48721">
                  <c:v>6.361737E-6</c:v>
                </c:pt>
                <c:pt idx="48722">
                  <c:v>6.3646769999999998E-6</c:v>
                </c:pt>
                <c:pt idx="48723">
                  <c:v>6.3670869999999998E-6</c:v>
                </c:pt>
                <c:pt idx="48724">
                  <c:v>6.3698749999999997E-6</c:v>
                </c:pt>
                <c:pt idx="48725">
                  <c:v>6.3730130000000004E-6</c:v>
                </c:pt>
                <c:pt idx="48726">
                  <c:v>6.3755659999999999E-6</c:v>
                </c:pt>
                <c:pt idx="48727">
                  <c:v>6.3784130000000004E-6</c:v>
                </c:pt>
                <c:pt idx="48728">
                  <c:v>6.3816159999999996E-6</c:v>
                </c:pt>
                <c:pt idx="48729">
                  <c:v>6.3841709999999996E-6</c:v>
                </c:pt>
                <c:pt idx="48730">
                  <c:v>6.3869429999999999E-6</c:v>
                </c:pt>
                <c:pt idx="48731">
                  <c:v>6.3901309999999998E-6</c:v>
                </c:pt>
                <c:pt idx="48732">
                  <c:v>6.3926870000000001E-6</c:v>
                </c:pt>
                <c:pt idx="48733">
                  <c:v>6.3952009999999996E-6</c:v>
                </c:pt>
                <c:pt idx="48734">
                  <c:v>6.3982820000000001E-6</c:v>
                </c:pt>
                <c:pt idx="48735">
                  <c:v>6.400723E-6</c:v>
                </c:pt>
                <c:pt idx="48736">
                  <c:v>6.4029570000000002E-6</c:v>
                </c:pt>
                <c:pt idx="48737">
                  <c:v>6.4059869999999996E-6</c:v>
                </c:pt>
                <c:pt idx="48738">
                  <c:v>6.4084460000000003E-6</c:v>
                </c:pt>
                <c:pt idx="48739">
                  <c:v>6.4105050000000002E-6</c:v>
                </c:pt>
                <c:pt idx="48740">
                  <c:v>6.4134780000000003E-6</c:v>
                </c:pt>
                <c:pt idx="48741">
                  <c:v>6.4159769999999996E-6</c:v>
                </c:pt>
                <c:pt idx="48742">
                  <c:v>6.4179050000000003E-6</c:v>
                </c:pt>
                <c:pt idx="48743">
                  <c:v>6.4208249999999996E-6</c:v>
                </c:pt>
                <c:pt idx="48744">
                  <c:v>6.4235070000000004E-6</c:v>
                </c:pt>
                <c:pt idx="48745">
                  <c:v>6.4254920000000003E-6</c:v>
                </c:pt>
                <c:pt idx="48746">
                  <c:v>6.4284920000000001E-6</c:v>
                </c:pt>
                <c:pt idx="48747">
                  <c:v>6.4314799999999996E-6</c:v>
                </c:pt>
                <c:pt idx="48748">
                  <c:v>6.4336800000000002E-6</c:v>
                </c:pt>
                <c:pt idx="48749">
                  <c:v>6.4367760000000001E-6</c:v>
                </c:pt>
                <c:pt idx="48750">
                  <c:v>6.4400659999999999E-6</c:v>
                </c:pt>
                <c:pt idx="48751">
                  <c:v>6.442473E-6</c:v>
                </c:pt>
                <c:pt idx="48752">
                  <c:v>6.4456459999999997E-6</c:v>
                </c:pt>
                <c:pt idx="48753">
                  <c:v>6.4492589999999997E-6</c:v>
                </c:pt>
                <c:pt idx="48754">
                  <c:v>6.4519470000000002E-6</c:v>
                </c:pt>
                <c:pt idx="48755">
                  <c:v>6.4553109999999999E-6</c:v>
                </c:pt>
                <c:pt idx="48756">
                  <c:v>6.4590819999999996E-6</c:v>
                </c:pt>
                <c:pt idx="48757">
                  <c:v>6.4619540000000001E-6</c:v>
                </c:pt>
                <c:pt idx="48758">
                  <c:v>6.4653190000000001E-6</c:v>
                </c:pt>
                <c:pt idx="48759">
                  <c:v>6.4691740000000004E-6</c:v>
                </c:pt>
                <c:pt idx="48760">
                  <c:v>6.4721869999999999E-6</c:v>
                </c:pt>
                <c:pt idx="48761">
                  <c:v>6.4753929999999999E-6</c:v>
                </c:pt>
                <c:pt idx="48762">
                  <c:v>6.4792310000000004E-6</c:v>
                </c:pt>
                <c:pt idx="48763">
                  <c:v>6.4823599999999997E-6</c:v>
                </c:pt>
                <c:pt idx="48764">
                  <c:v>6.4853539999999998E-6</c:v>
                </c:pt>
                <c:pt idx="48765">
                  <c:v>6.4892060000000002E-6</c:v>
                </c:pt>
                <c:pt idx="48766">
                  <c:v>6.492365E-6</c:v>
                </c:pt>
                <c:pt idx="48767">
                  <c:v>6.4951270000000004E-6</c:v>
                </c:pt>
                <c:pt idx="48768">
                  <c:v>6.4989559999999996E-6</c:v>
                </c:pt>
                <c:pt idx="48769">
                  <c:v>6.5021199999999997E-6</c:v>
                </c:pt>
                <c:pt idx="48770">
                  <c:v>6.5046130000000001E-6</c:v>
                </c:pt>
                <c:pt idx="48771">
                  <c:v>6.5083739999999999E-6</c:v>
                </c:pt>
                <c:pt idx="48772">
                  <c:v>6.5115969999999998E-6</c:v>
                </c:pt>
                <c:pt idx="48773">
                  <c:v>6.51399E-6</c:v>
                </c:pt>
                <c:pt idx="48774">
                  <c:v>6.5177490000000002E-6</c:v>
                </c:pt>
                <c:pt idx="48775">
                  <c:v>6.5211010000000004E-6</c:v>
                </c:pt>
                <c:pt idx="48776">
                  <c:v>6.5234229999999997E-6</c:v>
                </c:pt>
                <c:pt idx="48777">
                  <c:v>6.5271980000000003E-6</c:v>
                </c:pt>
                <c:pt idx="48778">
                  <c:v>6.5307449999999998E-6</c:v>
                </c:pt>
                <c:pt idx="48779">
                  <c:v>6.5330750000000001E-6</c:v>
                </c:pt>
                <c:pt idx="48780">
                  <c:v>6.5368249999999999E-6</c:v>
                </c:pt>
                <c:pt idx="48781">
                  <c:v>6.5405240000000001E-6</c:v>
                </c:pt>
                <c:pt idx="48782">
                  <c:v>6.5428950000000001E-6</c:v>
                </c:pt>
                <c:pt idx="48783">
                  <c:v>6.5466960000000002E-6</c:v>
                </c:pt>
                <c:pt idx="48784">
                  <c:v>6.5505390000000002E-6</c:v>
                </c:pt>
                <c:pt idx="48785">
                  <c:v>6.5530370000000002E-6</c:v>
                </c:pt>
                <c:pt idx="48786">
                  <c:v>6.5568219999999998E-6</c:v>
                </c:pt>
                <c:pt idx="48787">
                  <c:v>6.5608489999999998E-6</c:v>
                </c:pt>
                <c:pt idx="48788">
                  <c:v>6.5635430000000001E-6</c:v>
                </c:pt>
                <c:pt idx="48789">
                  <c:v>6.5672679999999997E-6</c:v>
                </c:pt>
                <c:pt idx="48790">
                  <c:v>6.5714710000000004E-6</c:v>
                </c:pt>
                <c:pt idx="48791">
                  <c:v>6.5743769999999997E-6</c:v>
                </c:pt>
                <c:pt idx="48792">
                  <c:v>6.5779909999999999E-6</c:v>
                </c:pt>
                <c:pt idx="48793">
                  <c:v>6.5822990000000002E-6</c:v>
                </c:pt>
                <c:pt idx="48794">
                  <c:v>6.5853819999999996E-6</c:v>
                </c:pt>
                <c:pt idx="48795">
                  <c:v>6.5887460000000001E-6</c:v>
                </c:pt>
                <c:pt idx="48796">
                  <c:v>6.5930680000000004E-6</c:v>
                </c:pt>
                <c:pt idx="48797">
                  <c:v>6.5962810000000004E-6</c:v>
                </c:pt>
                <c:pt idx="48798">
                  <c:v>6.599358E-6</c:v>
                </c:pt>
                <c:pt idx="48799">
                  <c:v>6.6036949999999996E-6</c:v>
                </c:pt>
                <c:pt idx="48800">
                  <c:v>6.6070049999999999E-6</c:v>
                </c:pt>
                <c:pt idx="48801">
                  <c:v>6.6099379999999998E-6</c:v>
                </c:pt>
                <c:pt idx="48802">
                  <c:v>6.614256E-6</c:v>
                </c:pt>
                <c:pt idx="48803">
                  <c:v>6.6177619999999998E-6</c:v>
                </c:pt>
                <c:pt idx="48804">
                  <c:v>6.620484E-6</c:v>
                </c:pt>
                <c:pt idx="48805">
                  <c:v>6.6247049999999998E-6</c:v>
                </c:pt>
                <c:pt idx="48806">
                  <c:v>6.6283499999999998E-6</c:v>
                </c:pt>
                <c:pt idx="48807">
                  <c:v>6.6309229999999999E-6</c:v>
                </c:pt>
                <c:pt idx="48808">
                  <c:v>6.6350909999999998E-6</c:v>
                </c:pt>
                <c:pt idx="48809">
                  <c:v>6.6388800000000004E-6</c:v>
                </c:pt>
                <c:pt idx="48810">
                  <c:v>6.6414189999999999E-6</c:v>
                </c:pt>
                <c:pt idx="48811">
                  <c:v>6.6455930000000004E-6</c:v>
                </c:pt>
                <c:pt idx="48812">
                  <c:v>6.6495119999999999E-6</c:v>
                </c:pt>
                <c:pt idx="48813">
                  <c:v>6.6520659999999997E-6</c:v>
                </c:pt>
                <c:pt idx="48814">
                  <c:v>6.6563019999999998E-6</c:v>
                </c:pt>
                <c:pt idx="48815">
                  <c:v>6.6605220000000002E-6</c:v>
                </c:pt>
                <c:pt idx="48816">
                  <c:v>6.6632080000000002E-6</c:v>
                </c:pt>
                <c:pt idx="48817">
                  <c:v>6.6674410000000004E-6</c:v>
                </c:pt>
                <c:pt idx="48818">
                  <c:v>6.6719429999999997E-6</c:v>
                </c:pt>
                <c:pt idx="48819">
                  <c:v>6.6747669999999998E-6</c:v>
                </c:pt>
                <c:pt idx="48820">
                  <c:v>6.6789300000000001E-6</c:v>
                </c:pt>
                <c:pt idx="48821">
                  <c:v>6.6835639999999997E-6</c:v>
                </c:pt>
                <c:pt idx="48822">
                  <c:v>6.6865000000000003E-6</c:v>
                </c:pt>
                <c:pt idx="48823">
                  <c:v>6.6905149999999999E-6</c:v>
                </c:pt>
                <c:pt idx="48824">
                  <c:v>6.6951919999999996E-6</c:v>
                </c:pt>
                <c:pt idx="48825">
                  <c:v>6.6982499999999998E-6</c:v>
                </c:pt>
                <c:pt idx="48826">
                  <c:v>6.7020980000000001E-6</c:v>
                </c:pt>
                <c:pt idx="48827">
                  <c:v>6.7068020000000004E-6</c:v>
                </c:pt>
                <c:pt idx="48828">
                  <c:v>6.7099239999999997E-6</c:v>
                </c:pt>
                <c:pt idx="48829">
                  <c:v>6.7135150000000004E-6</c:v>
                </c:pt>
                <c:pt idx="48830">
                  <c:v>6.7182149999999997E-6</c:v>
                </c:pt>
                <c:pt idx="48831">
                  <c:v>6.7213829999999999E-6</c:v>
                </c:pt>
                <c:pt idx="48832">
                  <c:v>6.724717E-6</c:v>
                </c:pt>
                <c:pt idx="48833">
                  <c:v>6.7293479999999997E-6</c:v>
                </c:pt>
                <c:pt idx="48834">
                  <c:v>6.7326469999999999E-6</c:v>
                </c:pt>
                <c:pt idx="48835">
                  <c:v>6.7357849999999997E-6</c:v>
                </c:pt>
                <c:pt idx="48836">
                  <c:v>6.7404300000000003E-6</c:v>
                </c:pt>
                <c:pt idx="48837">
                  <c:v>6.7440070000000001E-6</c:v>
                </c:pt>
                <c:pt idx="48838">
                  <c:v>6.7470690000000004E-6</c:v>
                </c:pt>
                <c:pt idx="48839">
                  <c:v>6.7517390000000001E-6</c:v>
                </c:pt>
                <c:pt idx="48840">
                  <c:v>6.7555769999999997E-6</c:v>
                </c:pt>
                <c:pt idx="48841">
                  <c:v>6.7587399999999996E-6</c:v>
                </c:pt>
                <c:pt idx="48842">
                  <c:v>6.7635599999999997E-6</c:v>
                </c:pt>
                <c:pt idx="48843">
                  <c:v>6.7677550000000001E-6</c:v>
                </c:pt>
                <c:pt idx="48844">
                  <c:v>6.7709980000000004E-6</c:v>
                </c:pt>
                <c:pt idx="48845">
                  <c:v>6.7759949999999997E-6</c:v>
                </c:pt>
                <c:pt idx="48846">
                  <c:v>6.7806599999999999E-6</c:v>
                </c:pt>
                <c:pt idx="48847">
                  <c:v>6.7840529999999997E-6</c:v>
                </c:pt>
                <c:pt idx="48848">
                  <c:v>6.7890749999999999E-6</c:v>
                </c:pt>
                <c:pt idx="48849">
                  <c:v>6.7939380000000001E-6</c:v>
                </c:pt>
                <c:pt idx="48850">
                  <c:v>6.797427E-6</c:v>
                </c:pt>
                <c:pt idx="48851">
                  <c:v>6.8024089999999999E-6</c:v>
                </c:pt>
                <c:pt idx="48852">
                  <c:v>6.8074140000000002E-6</c:v>
                </c:pt>
                <c:pt idx="48853">
                  <c:v>6.8109840000000001E-6</c:v>
                </c:pt>
                <c:pt idx="48854">
                  <c:v>6.8158309999999998E-6</c:v>
                </c:pt>
                <c:pt idx="48855">
                  <c:v>6.8207510000000001E-6</c:v>
                </c:pt>
                <c:pt idx="48856">
                  <c:v>6.8242279999999997E-6</c:v>
                </c:pt>
                <c:pt idx="48857">
                  <c:v>6.8286320000000002E-6</c:v>
                </c:pt>
                <c:pt idx="48858">
                  <c:v>6.8334170000000003E-6</c:v>
                </c:pt>
                <c:pt idx="48859">
                  <c:v>6.8367080000000003E-6</c:v>
                </c:pt>
                <c:pt idx="48860">
                  <c:v>6.840737E-6</c:v>
                </c:pt>
                <c:pt idx="48861">
                  <c:v>6.8454200000000003E-6</c:v>
                </c:pt>
                <c:pt idx="48862">
                  <c:v>6.8486479999999996E-6</c:v>
                </c:pt>
                <c:pt idx="48863">
                  <c:v>6.8524279999999997E-6</c:v>
                </c:pt>
                <c:pt idx="48864">
                  <c:v>6.8570149999999999E-6</c:v>
                </c:pt>
                <c:pt idx="48865">
                  <c:v>6.8603150000000004E-6</c:v>
                </c:pt>
                <c:pt idx="48866">
                  <c:v>6.8640209999999998E-6</c:v>
                </c:pt>
                <c:pt idx="48867">
                  <c:v>6.8686830000000001E-6</c:v>
                </c:pt>
                <c:pt idx="48868">
                  <c:v>6.8720730000000001E-6</c:v>
                </c:pt>
                <c:pt idx="48869">
                  <c:v>6.8754969999999998E-6</c:v>
                </c:pt>
                <c:pt idx="48870">
                  <c:v>6.8802989999999998E-6</c:v>
                </c:pt>
                <c:pt idx="48871">
                  <c:v>6.8840209999999996E-6</c:v>
                </c:pt>
                <c:pt idx="48872">
                  <c:v>6.8874380000000001E-6</c:v>
                </c:pt>
                <c:pt idx="48873">
                  <c:v>6.8924399999999997E-6</c:v>
                </c:pt>
                <c:pt idx="48874">
                  <c:v>6.8963770000000002E-6</c:v>
                </c:pt>
                <c:pt idx="48875">
                  <c:v>6.8998149999999998E-6</c:v>
                </c:pt>
                <c:pt idx="48876">
                  <c:v>6.905046E-6</c:v>
                </c:pt>
                <c:pt idx="48877">
                  <c:v>6.909197E-6</c:v>
                </c:pt>
                <c:pt idx="48878">
                  <c:v>6.9127970000000002E-6</c:v>
                </c:pt>
                <c:pt idx="48879">
                  <c:v>6.9181809999999998E-6</c:v>
                </c:pt>
                <c:pt idx="48880">
                  <c:v>6.922683E-6</c:v>
                </c:pt>
                <c:pt idx="48881">
                  <c:v>6.9263180000000001E-6</c:v>
                </c:pt>
                <c:pt idx="48882">
                  <c:v>6.9316620000000003E-6</c:v>
                </c:pt>
                <c:pt idx="48883">
                  <c:v>6.9363430000000001E-6</c:v>
                </c:pt>
                <c:pt idx="48884">
                  <c:v>6.9400410000000001E-6</c:v>
                </c:pt>
                <c:pt idx="48885">
                  <c:v>6.9452650000000003E-6</c:v>
                </c:pt>
                <c:pt idx="48886">
                  <c:v>6.949949E-6</c:v>
                </c:pt>
                <c:pt idx="48887">
                  <c:v>6.953601E-6</c:v>
                </c:pt>
                <c:pt idx="48888">
                  <c:v>6.958562E-6</c:v>
                </c:pt>
                <c:pt idx="48889">
                  <c:v>6.9633330000000002E-6</c:v>
                </c:pt>
                <c:pt idx="48890">
                  <c:v>6.9670600000000003E-6</c:v>
                </c:pt>
                <c:pt idx="48891">
                  <c:v>6.971942E-6</c:v>
                </c:pt>
                <c:pt idx="48892">
                  <c:v>6.9769580000000004E-6</c:v>
                </c:pt>
                <c:pt idx="48893">
                  <c:v>6.980633E-6</c:v>
                </c:pt>
                <c:pt idx="48894">
                  <c:v>6.9853580000000002E-6</c:v>
                </c:pt>
                <c:pt idx="48895">
                  <c:v>6.9905570000000003E-6</c:v>
                </c:pt>
                <c:pt idx="48896">
                  <c:v>6.9943600000000001E-6</c:v>
                </c:pt>
                <c:pt idx="48897">
                  <c:v>6.9991259999999999E-6</c:v>
                </c:pt>
                <c:pt idx="48898">
                  <c:v>7.0046230000000002E-6</c:v>
                </c:pt>
                <c:pt idx="48899">
                  <c:v>7.008617E-6</c:v>
                </c:pt>
                <c:pt idx="48900">
                  <c:v>7.0135349999999998E-6</c:v>
                </c:pt>
                <c:pt idx="48901">
                  <c:v>7.0192499999999998E-6</c:v>
                </c:pt>
                <c:pt idx="48902">
                  <c:v>7.0233010000000004E-6</c:v>
                </c:pt>
                <c:pt idx="48903">
                  <c:v>7.0281130000000002E-6</c:v>
                </c:pt>
                <c:pt idx="48904">
                  <c:v>7.0341220000000003E-6</c:v>
                </c:pt>
                <c:pt idx="48905">
                  <c:v>7.0384500000000003E-6</c:v>
                </c:pt>
                <c:pt idx="48906">
                  <c:v>7.0431670000000003E-6</c:v>
                </c:pt>
                <c:pt idx="48907">
                  <c:v>7.049224E-6</c:v>
                </c:pt>
                <c:pt idx="48908">
                  <c:v>7.053626E-6</c:v>
                </c:pt>
                <c:pt idx="48909">
                  <c:v>7.058237E-6</c:v>
                </c:pt>
                <c:pt idx="48910">
                  <c:v>7.0641340000000004E-6</c:v>
                </c:pt>
                <c:pt idx="48911">
                  <c:v>7.0684949999999998E-6</c:v>
                </c:pt>
                <c:pt idx="48912">
                  <c:v>7.0727860000000003E-6</c:v>
                </c:pt>
                <c:pt idx="48913">
                  <c:v>7.0785000000000001E-6</c:v>
                </c:pt>
                <c:pt idx="48914">
                  <c:v>7.0827839999999997E-6</c:v>
                </c:pt>
                <c:pt idx="48915">
                  <c:v>7.0867579999999998E-6</c:v>
                </c:pt>
                <c:pt idx="48916">
                  <c:v>7.0922550000000001E-6</c:v>
                </c:pt>
                <c:pt idx="48917">
                  <c:v>7.0967080000000004E-6</c:v>
                </c:pt>
                <c:pt idx="48918">
                  <c:v>7.1005290000000002E-6</c:v>
                </c:pt>
                <c:pt idx="48919">
                  <c:v>7.1056560000000001E-6</c:v>
                </c:pt>
                <c:pt idx="48920">
                  <c:v>7.110005E-6</c:v>
                </c:pt>
                <c:pt idx="48921">
                  <c:v>7.1136890000000001E-6</c:v>
                </c:pt>
                <c:pt idx="48922">
                  <c:v>7.1186269999999996E-6</c:v>
                </c:pt>
                <c:pt idx="48923">
                  <c:v>7.1231989999999996E-6</c:v>
                </c:pt>
                <c:pt idx="48924">
                  <c:v>7.1267160000000003E-6</c:v>
                </c:pt>
                <c:pt idx="48925">
                  <c:v>7.1316149999999998E-6</c:v>
                </c:pt>
                <c:pt idx="48926">
                  <c:v>7.1364680000000002E-6</c:v>
                </c:pt>
                <c:pt idx="48927">
                  <c:v>7.1400740000000002E-6</c:v>
                </c:pt>
                <c:pt idx="48928">
                  <c:v>7.1447899999999999E-6</c:v>
                </c:pt>
                <c:pt idx="48929">
                  <c:v>7.1497649999999998E-6</c:v>
                </c:pt>
                <c:pt idx="48930">
                  <c:v>7.1533889999999999E-6</c:v>
                </c:pt>
                <c:pt idx="48931">
                  <c:v>7.1581290000000003E-6</c:v>
                </c:pt>
                <c:pt idx="48932">
                  <c:v>7.1635309999999999E-6</c:v>
                </c:pt>
                <c:pt idx="48933">
                  <c:v>7.1674119999999997E-6</c:v>
                </c:pt>
                <c:pt idx="48934">
                  <c:v>7.1721229999999999E-6</c:v>
                </c:pt>
                <c:pt idx="48935">
                  <c:v>7.1779000000000003E-6</c:v>
                </c:pt>
                <c:pt idx="48936">
                  <c:v>7.1821810000000001E-6</c:v>
                </c:pt>
                <c:pt idx="48937">
                  <c:v>7.1869219999999999E-6</c:v>
                </c:pt>
                <c:pt idx="48938">
                  <c:v>7.1930130000000001E-6</c:v>
                </c:pt>
                <c:pt idx="48939">
                  <c:v>7.1974589999999996E-6</c:v>
                </c:pt>
                <c:pt idx="48940">
                  <c:v>7.2022409999999999E-6</c:v>
                </c:pt>
                <c:pt idx="48941">
                  <c:v>7.2086750000000001E-6</c:v>
                </c:pt>
                <c:pt idx="48942">
                  <c:v>7.2133500000000001E-6</c:v>
                </c:pt>
                <c:pt idx="48943">
                  <c:v>7.2183769999999998E-6</c:v>
                </c:pt>
                <c:pt idx="48944">
                  <c:v>7.2249190000000004E-6</c:v>
                </c:pt>
                <c:pt idx="48945">
                  <c:v>7.2297340000000001E-6</c:v>
                </c:pt>
                <c:pt idx="48946">
                  <c:v>7.2344949999999996E-6</c:v>
                </c:pt>
                <c:pt idx="48947">
                  <c:v>7.2410529999999998E-6</c:v>
                </c:pt>
                <c:pt idx="48948">
                  <c:v>7.2460489999999996E-6</c:v>
                </c:pt>
                <c:pt idx="48949">
                  <c:v>7.2509159999999999E-6</c:v>
                </c:pt>
                <c:pt idx="48950">
                  <c:v>7.2573230000000004E-6</c:v>
                </c:pt>
                <c:pt idx="48951">
                  <c:v>7.2626380000000003E-6</c:v>
                </c:pt>
                <c:pt idx="48952">
                  <c:v>7.2675579999999998E-6</c:v>
                </c:pt>
                <c:pt idx="48953">
                  <c:v>7.2740610000000004E-6</c:v>
                </c:pt>
                <c:pt idx="48954">
                  <c:v>7.2796429999999999E-6</c:v>
                </c:pt>
                <c:pt idx="48955">
                  <c:v>7.284587E-6</c:v>
                </c:pt>
                <c:pt idx="48956">
                  <c:v>7.2906960000000002E-6</c:v>
                </c:pt>
                <c:pt idx="48957">
                  <c:v>7.2965250000000004E-6</c:v>
                </c:pt>
                <c:pt idx="48958">
                  <c:v>7.3014120000000004E-6</c:v>
                </c:pt>
                <c:pt idx="48959">
                  <c:v>7.307387E-6</c:v>
                </c:pt>
                <c:pt idx="48960">
                  <c:v>7.3134070000000001E-6</c:v>
                </c:pt>
                <c:pt idx="48961">
                  <c:v>7.31829E-6</c:v>
                </c:pt>
                <c:pt idx="48962">
                  <c:v>7.3239910000000001E-6</c:v>
                </c:pt>
                <c:pt idx="48963">
                  <c:v>7.3302139999999997E-6</c:v>
                </c:pt>
                <c:pt idx="48964">
                  <c:v>7.3352450000000003E-6</c:v>
                </c:pt>
                <c:pt idx="48965">
                  <c:v>7.3405749999999996E-6</c:v>
                </c:pt>
                <c:pt idx="48966">
                  <c:v>7.3466330000000004E-6</c:v>
                </c:pt>
                <c:pt idx="48967">
                  <c:v>7.3516699999999999E-6</c:v>
                </c:pt>
                <c:pt idx="48968">
                  <c:v>7.3567110000000003E-6</c:v>
                </c:pt>
                <c:pt idx="48969">
                  <c:v>7.3627400000000001E-6</c:v>
                </c:pt>
                <c:pt idx="48970">
                  <c:v>7.3678440000000004E-6</c:v>
                </c:pt>
                <c:pt idx="48971">
                  <c:v>7.3725640000000002E-6</c:v>
                </c:pt>
                <c:pt idx="48972">
                  <c:v>7.3783070000000001E-6</c:v>
                </c:pt>
                <c:pt idx="48973">
                  <c:v>7.3829869999999997E-6</c:v>
                </c:pt>
                <c:pt idx="48974">
                  <c:v>7.3874870000000003E-6</c:v>
                </c:pt>
                <c:pt idx="48975">
                  <c:v>7.3931039999999997E-6</c:v>
                </c:pt>
                <c:pt idx="48976">
                  <c:v>7.3978959999999998E-6</c:v>
                </c:pt>
                <c:pt idx="48977">
                  <c:v>7.4022099999999999E-6</c:v>
                </c:pt>
                <c:pt idx="48978">
                  <c:v>7.4077089999999999E-6</c:v>
                </c:pt>
                <c:pt idx="48979">
                  <c:v>7.4125169999999996E-6</c:v>
                </c:pt>
                <c:pt idx="48980">
                  <c:v>7.4169540000000003E-6</c:v>
                </c:pt>
                <c:pt idx="48981">
                  <c:v>7.4223549999999997E-6</c:v>
                </c:pt>
                <c:pt idx="48982">
                  <c:v>7.4272900000000002E-6</c:v>
                </c:pt>
                <c:pt idx="48983">
                  <c:v>7.43161E-6</c:v>
                </c:pt>
                <c:pt idx="48984">
                  <c:v>7.4365839999999996E-6</c:v>
                </c:pt>
                <c:pt idx="48985">
                  <c:v>7.4418210000000004E-6</c:v>
                </c:pt>
                <c:pt idx="48986">
                  <c:v>7.4461849999999998E-6</c:v>
                </c:pt>
                <c:pt idx="48987">
                  <c:v>7.4511660000000002E-6</c:v>
                </c:pt>
                <c:pt idx="48988">
                  <c:v>7.4567860000000004E-6</c:v>
                </c:pt>
                <c:pt idx="48989">
                  <c:v>7.4614269999999999E-6</c:v>
                </c:pt>
                <c:pt idx="48990">
                  <c:v>7.4667010000000003E-6</c:v>
                </c:pt>
                <c:pt idx="48991">
                  <c:v>7.4726950000000001E-6</c:v>
                </c:pt>
                <c:pt idx="48992">
                  <c:v>7.477815E-6</c:v>
                </c:pt>
                <c:pt idx="48993">
                  <c:v>7.4831670000000003E-6</c:v>
                </c:pt>
                <c:pt idx="48994">
                  <c:v>7.4893950000000003E-6</c:v>
                </c:pt>
                <c:pt idx="48995">
                  <c:v>7.4951340000000001E-6</c:v>
                </c:pt>
                <c:pt idx="48996">
                  <c:v>7.5006800000000003E-6</c:v>
                </c:pt>
                <c:pt idx="48997">
                  <c:v>7.5072860000000001E-6</c:v>
                </c:pt>
                <c:pt idx="48998">
                  <c:v>7.5133429999999998E-6</c:v>
                </c:pt>
                <c:pt idx="48999">
                  <c:v>7.5190670000000003E-6</c:v>
                </c:pt>
                <c:pt idx="49000">
                  <c:v>7.5255929999999996E-6</c:v>
                </c:pt>
                <c:pt idx="49001">
                  <c:v>7.5321929999999997E-6</c:v>
                </c:pt>
                <c:pt idx="49002">
                  <c:v>7.5380569999999997E-6</c:v>
                </c:pt>
                <c:pt idx="49003">
                  <c:v>7.5448969999999997E-6</c:v>
                </c:pt>
                <c:pt idx="49004">
                  <c:v>7.5515989999999996E-6</c:v>
                </c:pt>
                <c:pt idx="49005">
                  <c:v>7.5578319999999999E-6</c:v>
                </c:pt>
                <c:pt idx="49006">
                  <c:v>7.5646859999999998E-6</c:v>
                </c:pt>
                <c:pt idx="49007">
                  <c:v>7.5715799999999999E-6</c:v>
                </c:pt>
                <c:pt idx="49008">
                  <c:v>7.578272E-6</c:v>
                </c:pt>
                <c:pt idx="49009">
                  <c:v>7.5850189999999997E-6</c:v>
                </c:pt>
                <c:pt idx="49010">
                  <c:v>7.5922849999999999E-6</c:v>
                </c:pt>
                <c:pt idx="49011">
                  <c:v>7.5986210000000003E-6</c:v>
                </c:pt>
                <c:pt idx="49012">
                  <c:v>7.604869E-6</c:v>
                </c:pt>
                <c:pt idx="49013">
                  <c:v>7.6121639999999996E-6</c:v>
                </c:pt>
                <c:pt idx="49014">
                  <c:v>7.6184020000000002E-6</c:v>
                </c:pt>
                <c:pt idx="49015">
                  <c:v>7.6243750000000002E-6</c:v>
                </c:pt>
                <c:pt idx="49016">
                  <c:v>7.6317280000000001E-6</c:v>
                </c:pt>
                <c:pt idx="49017">
                  <c:v>7.6379830000000006E-6</c:v>
                </c:pt>
                <c:pt idx="49018">
                  <c:v>7.6436790000000002E-6</c:v>
                </c:pt>
                <c:pt idx="49019">
                  <c:v>7.6507059999999992E-6</c:v>
                </c:pt>
                <c:pt idx="49020">
                  <c:v>7.6570540000000008E-6</c:v>
                </c:pt>
                <c:pt idx="49021">
                  <c:v>7.662433E-6</c:v>
                </c:pt>
                <c:pt idx="49022">
                  <c:v>7.669224E-6</c:v>
                </c:pt>
                <c:pt idx="49023">
                  <c:v>7.6753129999999997E-6</c:v>
                </c:pt>
                <c:pt idx="49024">
                  <c:v>7.6804369999999997E-6</c:v>
                </c:pt>
                <c:pt idx="49025">
                  <c:v>7.686723E-6</c:v>
                </c:pt>
                <c:pt idx="49026">
                  <c:v>7.692597E-6</c:v>
                </c:pt>
                <c:pt idx="49027">
                  <c:v>7.6972930000000008E-6</c:v>
                </c:pt>
                <c:pt idx="49028">
                  <c:v>7.7031090000000005E-6</c:v>
                </c:pt>
                <c:pt idx="49029">
                  <c:v>7.7089089999999996E-6</c:v>
                </c:pt>
                <c:pt idx="49030">
                  <c:v>7.7134410000000002E-6</c:v>
                </c:pt>
                <c:pt idx="49031">
                  <c:v>7.7191489999999994E-6</c:v>
                </c:pt>
                <c:pt idx="49032">
                  <c:v>7.7248210000000001E-6</c:v>
                </c:pt>
                <c:pt idx="49033">
                  <c:v>7.7294019999999997E-6</c:v>
                </c:pt>
                <c:pt idx="49034">
                  <c:v>7.7348400000000003E-6</c:v>
                </c:pt>
                <c:pt idx="49035">
                  <c:v>7.7405619999999994E-6</c:v>
                </c:pt>
                <c:pt idx="49036">
                  <c:v>7.7454730000000001E-6</c:v>
                </c:pt>
                <c:pt idx="49037">
                  <c:v>7.7506750000000001E-6</c:v>
                </c:pt>
                <c:pt idx="49038">
                  <c:v>7.7566499999999997E-6</c:v>
                </c:pt>
                <c:pt idx="49039">
                  <c:v>7.7614669999999999E-6</c:v>
                </c:pt>
                <c:pt idx="49040">
                  <c:v>7.7664179999999999E-6</c:v>
                </c:pt>
                <c:pt idx="49041">
                  <c:v>7.772657E-6</c:v>
                </c:pt>
                <c:pt idx="49042">
                  <c:v>7.7776339999999995E-6</c:v>
                </c:pt>
                <c:pt idx="49043">
                  <c:v>7.7825879999999995E-6</c:v>
                </c:pt>
                <c:pt idx="49044">
                  <c:v>7.7891509999999992E-6</c:v>
                </c:pt>
                <c:pt idx="49045">
                  <c:v>7.7948349999999994E-6</c:v>
                </c:pt>
                <c:pt idx="49046">
                  <c:v>7.7999160000000001E-6</c:v>
                </c:pt>
                <c:pt idx="49047">
                  <c:v>7.8068439999999999E-6</c:v>
                </c:pt>
                <c:pt idx="49048">
                  <c:v>7.8134090000000001E-6</c:v>
                </c:pt>
                <c:pt idx="49049">
                  <c:v>7.8188580000000008E-6</c:v>
                </c:pt>
                <c:pt idx="49050">
                  <c:v>7.8264209999999992E-6</c:v>
                </c:pt>
                <c:pt idx="49051">
                  <c:v>7.8332300000000002E-6</c:v>
                </c:pt>
                <c:pt idx="49052">
                  <c:v>7.8390730000000004E-6</c:v>
                </c:pt>
                <c:pt idx="49053">
                  <c:v>7.8467370000000002E-6</c:v>
                </c:pt>
                <c:pt idx="49054">
                  <c:v>7.8541679999999992E-6</c:v>
                </c:pt>
                <c:pt idx="49055">
                  <c:v>7.8603009999999993E-6</c:v>
                </c:pt>
                <c:pt idx="49056">
                  <c:v>7.8682440000000007E-6</c:v>
                </c:pt>
                <c:pt idx="49057">
                  <c:v>7.8760709999999997E-6</c:v>
                </c:pt>
                <c:pt idx="49058">
                  <c:v>7.8826499999999998E-6</c:v>
                </c:pt>
                <c:pt idx="49059">
                  <c:v>7.8907099999999995E-6</c:v>
                </c:pt>
                <c:pt idx="49060">
                  <c:v>7.8988680000000007E-6</c:v>
                </c:pt>
                <c:pt idx="49061">
                  <c:v>7.9057729999999992E-6</c:v>
                </c:pt>
                <c:pt idx="49062">
                  <c:v>7.9137929999999995E-6</c:v>
                </c:pt>
                <c:pt idx="49063">
                  <c:v>7.9222910000000008E-6</c:v>
                </c:pt>
                <c:pt idx="49064">
                  <c:v>7.9295760000000005E-6</c:v>
                </c:pt>
                <c:pt idx="49065">
                  <c:v>7.9375330000000001E-6</c:v>
                </c:pt>
                <c:pt idx="49066">
                  <c:v>7.9463129999999994E-6</c:v>
                </c:pt>
                <c:pt idx="49067">
                  <c:v>7.95351E-6</c:v>
                </c:pt>
                <c:pt idx="49068">
                  <c:v>7.9610239999999995E-6</c:v>
                </c:pt>
                <c:pt idx="49069">
                  <c:v>7.9697980000000007E-6</c:v>
                </c:pt>
                <c:pt idx="49070">
                  <c:v>7.9767609999999996E-6</c:v>
                </c:pt>
                <c:pt idx="49071">
                  <c:v>7.9838490000000004E-6</c:v>
                </c:pt>
                <c:pt idx="49072">
                  <c:v>7.9922040000000004E-6</c:v>
                </c:pt>
                <c:pt idx="49073">
                  <c:v>7.9990629999999998E-6</c:v>
                </c:pt>
                <c:pt idx="49074">
                  <c:v>8.0059459999999999E-6</c:v>
                </c:pt>
                <c:pt idx="49075">
                  <c:v>8.0140330000000001E-6</c:v>
                </c:pt>
                <c:pt idx="49076">
                  <c:v>8.0208790000000006E-6</c:v>
                </c:pt>
                <c:pt idx="49077">
                  <c:v>8.0271240000000004E-6</c:v>
                </c:pt>
                <c:pt idx="49078">
                  <c:v>8.0348509999999992E-6</c:v>
                </c:pt>
                <c:pt idx="49079">
                  <c:v>8.041125E-6</c:v>
                </c:pt>
                <c:pt idx="49080">
                  <c:v>8.0468390000000006E-6</c:v>
                </c:pt>
                <c:pt idx="49081">
                  <c:v>8.0538689999999994E-6</c:v>
                </c:pt>
                <c:pt idx="49082">
                  <c:v>8.0599009999999999E-6</c:v>
                </c:pt>
                <c:pt idx="49083">
                  <c:v>8.0652640000000004E-6</c:v>
                </c:pt>
                <c:pt idx="49084">
                  <c:v>8.0717200000000007E-6</c:v>
                </c:pt>
                <c:pt idx="49085">
                  <c:v>8.0776239999999994E-6</c:v>
                </c:pt>
                <c:pt idx="49086">
                  <c:v>8.0828320000000008E-6</c:v>
                </c:pt>
                <c:pt idx="49087">
                  <c:v>8.0888370000000008E-6</c:v>
                </c:pt>
                <c:pt idx="49088">
                  <c:v>8.0948099999999998E-6</c:v>
                </c:pt>
                <c:pt idx="49089">
                  <c:v>8.0998410000000004E-6</c:v>
                </c:pt>
                <c:pt idx="49090">
                  <c:v>8.1057790000000004E-6</c:v>
                </c:pt>
                <c:pt idx="49091">
                  <c:v>8.1116239999999994E-6</c:v>
                </c:pt>
                <c:pt idx="49092">
                  <c:v>8.1169300000000006E-6</c:v>
                </c:pt>
                <c:pt idx="49093">
                  <c:v>8.1227939999999998E-6</c:v>
                </c:pt>
                <c:pt idx="49094">
                  <c:v>8.1292E-6</c:v>
                </c:pt>
                <c:pt idx="49095">
                  <c:v>8.1345639999999999E-6</c:v>
                </c:pt>
                <c:pt idx="49096">
                  <c:v>8.1403909999999996E-6</c:v>
                </c:pt>
                <c:pt idx="49097">
                  <c:v>8.1469669999999998E-6</c:v>
                </c:pt>
                <c:pt idx="49098">
                  <c:v>8.1527689999999995E-6</c:v>
                </c:pt>
                <c:pt idx="49099">
                  <c:v>8.1587470000000006E-6</c:v>
                </c:pt>
                <c:pt idx="49100">
                  <c:v>8.1657500000000005E-6</c:v>
                </c:pt>
                <c:pt idx="49101">
                  <c:v>8.1717720000000003E-6</c:v>
                </c:pt>
                <c:pt idx="49102">
                  <c:v>8.1784490000000002E-6</c:v>
                </c:pt>
                <c:pt idx="49103">
                  <c:v>8.1859450000000004E-6</c:v>
                </c:pt>
                <c:pt idx="49104">
                  <c:v>8.1927989999999995E-6</c:v>
                </c:pt>
                <c:pt idx="49105">
                  <c:v>8.2001449999999994E-6</c:v>
                </c:pt>
                <c:pt idx="49106">
                  <c:v>8.2081349999999993E-6</c:v>
                </c:pt>
                <c:pt idx="49107">
                  <c:v>8.2156089999999994E-6</c:v>
                </c:pt>
                <c:pt idx="49108">
                  <c:v>8.2232430000000004E-6</c:v>
                </c:pt>
                <c:pt idx="49109">
                  <c:v>8.2317210000000003E-6</c:v>
                </c:pt>
                <c:pt idx="49110">
                  <c:v>8.2397410000000006E-6</c:v>
                </c:pt>
                <c:pt idx="49111">
                  <c:v>8.2477349999999997E-6</c:v>
                </c:pt>
                <c:pt idx="49112">
                  <c:v>8.2563340000000006E-6</c:v>
                </c:pt>
                <c:pt idx="49113">
                  <c:v>8.2649010000000005E-6</c:v>
                </c:pt>
                <c:pt idx="49114">
                  <c:v>8.2733280000000008E-6</c:v>
                </c:pt>
                <c:pt idx="49115">
                  <c:v>8.2821339999999995E-6</c:v>
                </c:pt>
                <c:pt idx="49116">
                  <c:v>8.2907300000000005E-6</c:v>
                </c:pt>
                <c:pt idx="49117">
                  <c:v>8.2995719999999994E-6</c:v>
                </c:pt>
                <c:pt idx="49118">
                  <c:v>8.3083479999999993E-6</c:v>
                </c:pt>
                <c:pt idx="49119">
                  <c:v>8.3173409999999996E-6</c:v>
                </c:pt>
                <c:pt idx="49120">
                  <c:v>8.3261119999999993E-6</c:v>
                </c:pt>
                <c:pt idx="49121">
                  <c:v>8.3350950000000005E-6</c:v>
                </c:pt>
                <c:pt idx="49122">
                  <c:v>8.3439690000000003E-6</c:v>
                </c:pt>
                <c:pt idx="49123">
                  <c:v>8.3528989999999999E-6</c:v>
                </c:pt>
                <c:pt idx="49124">
                  <c:v>8.3619909999999993E-6</c:v>
                </c:pt>
                <c:pt idx="49125">
                  <c:v>8.3708710000000004E-6</c:v>
                </c:pt>
                <c:pt idx="49126">
                  <c:v>8.3793729999999992E-6</c:v>
                </c:pt>
                <c:pt idx="49127">
                  <c:v>8.3882659999999993E-6</c:v>
                </c:pt>
                <c:pt idx="49128">
                  <c:v>8.39679E-6</c:v>
                </c:pt>
                <c:pt idx="49129">
                  <c:v>8.4049740000000005E-6</c:v>
                </c:pt>
                <c:pt idx="49130">
                  <c:v>8.4132230000000006E-6</c:v>
                </c:pt>
                <c:pt idx="49131">
                  <c:v>8.4213640000000002E-6</c:v>
                </c:pt>
                <c:pt idx="49132">
                  <c:v>8.4291369999999999E-6</c:v>
                </c:pt>
                <c:pt idx="49133">
                  <c:v>8.4370129999999996E-6</c:v>
                </c:pt>
                <c:pt idx="49134">
                  <c:v>8.4447370000000002E-6</c:v>
                </c:pt>
                <c:pt idx="49135">
                  <c:v>8.4519770000000001E-6</c:v>
                </c:pt>
                <c:pt idx="49136">
                  <c:v>8.4593149999999998E-6</c:v>
                </c:pt>
                <c:pt idx="49137">
                  <c:v>8.466195E-6</c:v>
                </c:pt>
                <c:pt idx="49138">
                  <c:v>8.4729550000000003E-6</c:v>
                </c:pt>
                <c:pt idx="49139">
                  <c:v>8.4798380000000003E-6</c:v>
                </c:pt>
                <c:pt idx="49140">
                  <c:v>8.4862660000000007E-6</c:v>
                </c:pt>
                <c:pt idx="49141">
                  <c:v>8.4926030000000005E-6</c:v>
                </c:pt>
                <c:pt idx="49142">
                  <c:v>8.4993009999999995E-6</c:v>
                </c:pt>
                <c:pt idx="49143">
                  <c:v>8.5054759999999995E-6</c:v>
                </c:pt>
                <c:pt idx="49144">
                  <c:v>8.5117199999999999E-6</c:v>
                </c:pt>
                <c:pt idx="49145">
                  <c:v>8.5183200000000008E-6</c:v>
                </c:pt>
                <c:pt idx="49146">
                  <c:v>8.5243849999999999E-6</c:v>
                </c:pt>
                <c:pt idx="49147">
                  <c:v>8.5306969999999996E-6</c:v>
                </c:pt>
                <c:pt idx="49148">
                  <c:v>8.5372690000000006E-6</c:v>
                </c:pt>
                <c:pt idx="49149">
                  <c:v>8.5436370000000002E-6</c:v>
                </c:pt>
                <c:pt idx="49150">
                  <c:v>8.5498939999999995E-6</c:v>
                </c:pt>
                <c:pt idx="49151">
                  <c:v>8.5564679999999993E-6</c:v>
                </c:pt>
                <c:pt idx="49152">
                  <c:v>8.5632749999999998E-6</c:v>
                </c:pt>
                <c:pt idx="49153">
                  <c:v>8.569667E-6</c:v>
                </c:pt>
                <c:pt idx="49154">
                  <c:v>8.5765750000000001E-6</c:v>
                </c:pt>
                <c:pt idx="49155">
                  <c:v>8.5839019999999997E-6</c:v>
                </c:pt>
                <c:pt idx="49156">
                  <c:v>8.5905679999999995E-6</c:v>
                </c:pt>
                <c:pt idx="49157">
                  <c:v>8.5979540000000005E-6</c:v>
                </c:pt>
                <c:pt idx="49158">
                  <c:v>8.6056859999999997E-6</c:v>
                </c:pt>
                <c:pt idx="49159">
                  <c:v>8.612839E-6</c:v>
                </c:pt>
                <c:pt idx="49160">
                  <c:v>8.6207479999999999E-6</c:v>
                </c:pt>
                <c:pt idx="49161">
                  <c:v>8.6290660000000004E-6</c:v>
                </c:pt>
                <c:pt idx="49162">
                  <c:v>8.6368699999999999E-6</c:v>
                </c:pt>
                <c:pt idx="49163">
                  <c:v>8.6454769999999992E-6</c:v>
                </c:pt>
                <c:pt idx="49164">
                  <c:v>8.6544300000000001E-6</c:v>
                </c:pt>
                <c:pt idx="49165">
                  <c:v>8.6627609999999994E-6</c:v>
                </c:pt>
                <c:pt idx="49166">
                  <c:v>8.6716229999999997E-6</c:v>
                </c:pt>
                <c:pt idx="49167">
                  <c:v>8.6810959999999997E-6</c:v>
                </c:pt>
                <c:pt idx="49168">
                  <c:v>8.6899329999999999E-6</c:v>
                </c:pt>
                <c:pt idx="49169">
                  <c:v>8.6990109999999993E-6</c:v>
                </c:pt>
                <c:pt idx="49170">
                  <c:v>8.7089069999999997E-6</c:v>
                </c:pt>
                <c:pt idx="49171">
                  <c:v>8.7181039999999997E-6</c:v>
                </c:pt>
                <c:pt idx="49172">
                  <c:v>8.7272559999999999E-6</c:v>
                </c:pt>
                <c:pt idx="49173">
                  <c:v>8.7376010000000002E-6</c:v>
                </c:pt>
                <c:pt idx="49174">
                  <c:v>8.7469049999999996E-6</c:v>
                </c:pt>
                <c:pt idx="49175">
                  <c:v>8.7561290000000001E-6</c:v>
                </c:pt>
                <c:pt idx="49176">
                  <c:v>8.7665589999999996E-6</c:v>
                </c:pt>
                <c:pt idx="49177">
                  <c:v>8.7762329999999994E-6</c:v>
                </c:pt>
                <c:pt idx="49178">
                  <c:v>8.7853149999999998E-6</c:v>
                </c:pt>
                <c:pt idx="49179">
                  <c:v>8.7956150000000003E-6</c:v>
                </c:pt>
                <c:pt idx="49180">
                  <c:v>8.8054640000000005E-6</c:v>
                </c:pt>
                <c:pt idx="49181">
                  <c:v>8.8142730000000008E-6</c:v>
                </c:pt>
                <c:pt idx="49182">
                  <c:v>8.824341E-6</c:v>
                </c:pt>
                <c:pt idx="49183">
                  <c:v>8.8340549999999992E-6</c:v>
                </c:pt>
                <c:pt idx="49184">
                  <c:v>8.8425259999999999E-6</c:v>
                </c:pt>
                <c:pt idx="49185">
                  <c:v>8.8521460000000003E-6</c:v>
                </c:pt>
                <c:pt idx="49186">
                  <c:v>8.8616100000000007E-6</c:v>
                </c:pt>
                <c:pt idx="49187">
                  <c:v>8.8697799999999996E-6</c:v>
                </c:pt>
                <c:pt idx="49188">
                  <c:v>8.8787280000000001E-6</c:v>
                </c:pt>
                <c:pt idx="49189">
                  <c:v>8.8876919999999994E-6</c:v>
                </c:pt>
                <c:pt idx="49190">
                  <c:v>8.8953450000000008E-6</c:v>
                </c:pt>
                <c:pt idx="49191">
                  <c:v>8.9036409999999994E-6</c:v>
                </c:pt>
                <c:pt idx="49192">
                  <c:v>8.9123450000000008E-6</c:v>
                </c:pt>
                <c:pt idx="49193">
                  <c:v>8.9197860000000006E-6</c:v>
                </c:pt>
                <c:pt idx="49194">
                  <c:v>8.9275099999999995E-6</c:v>
                </c:pt>
                <c:pt idx="49195">
                  <c:v>8.9357779999999999E-6</c:v>
                </c:pt>
                <c:pt idx="49196">
                  <c:v>8.9429769999999993E-6</c:v>
                </c:pt>
                <c:pt idx="49197">
                  <c:v>8.9499989999999996E-6</c:v>
                </c:pt>
                <c:pt idx="49198">
                  <c:v>8.9580430000000006E-6</c:v>
                </c:pt>
                <c:pt idx="49199">
                  <c:v>8.9650169999999996E-6</c:v>
                </c:pt>
                <c:pt idx="49200">
                  <c:v>8.9716220000000008E-6</c:v>
                </c:pt>
                <c:pt idx="49201">
                  <c:v>8.9796169999999994E-6</c:v>
                </c:pt>
                <c:pt idx="49202">
                  <c:v>8.9864650000000004E-6</c:v>
                </c:pt>
                <c:pt idx="49203">
                  <c:v>8.9926980000000007E-6</c:v>
                </c:pt>
                <c:pt idx="49204">
                  <c:v>9.0006309999999996E-6</c:v>
                </c:pt>
                <c:pt idx="49205">
                  <c:v>9.0073820000000003E-6</c:v>
                </c:pt>
                <c:pt idx="49206">
                  <c:v>9.0134560000000007E-6</c:v>
                </c:pt>
                <c:pt idx="49207">
                  <c:v>9.0215880000000007E-6</c:v>
                </c:pt>
                <c:pt idx="49208">
                  <c:v>9.0286679999999996E-6</c:v>
                </c:pt>
                <c:pt idx="49209">
                  <c:v>9.0347699999999999E-6</c:v>
                </c:pt>
                <c:pt idx="49210">
                  <c:v>9.0430800000000002E-6</c:v>
                </c:pt>
                <c:pt idx="49211">
                  <c:v>9.0503720000000007E-6</c:v>
                </c:pt>
                <c:pt idx="49212">
                  <c:v>9.0566450000000004E-6</c:v>
                </c:pt>
                <c:pt idx="49213">
                  <c:v>9.0650739999999995E-6</c:v>
                </c:pt>
                <c:pt idx="49214">
                  <c:v>9.0728629999999996E-6</c:v>
                </c:pt>
                <c:pt idx="49215">
                  <c:v>9.0796459999999994E-6</c:v>
                </c:pt>
                <c:pt idx="49216">
                  <c:v>9.0883049999999994E-6</c:v>
                </c:pt>
                <c:pt idx="49217">
                  <c:v>9.0967580000000008E-6</c:v>
                </c:pt>
                <c:pt idx="49218">
                  <c:v>9.1042380000000006E-6</c:v>
                </c:pt>
                <c:pt idx="49219">
                  <c:v>9.1133020000000001E-6</c:v>
                </c:pt>
                <c:pt idx="49220">
                  <c:v>9.1225180000000004E-6</c:v>
                </c:pt>
                <c:pt idx="49221">
                  <c:v>9.1306929999999997E-6</c:v>
                </c:pt>
                <c:pt idx="49222">
                  <c:v>9.1398690000000006E-6</c:v>
                </c:pt>
                <c:pt idx="49223">
                  <c:v>9.1497040000000008E-6</c:v>
                </c:pt>
                <c:pt idx="49224">
                  <c:v>9.158392E-6</c:v>
                </c:pt>
                <c:pt idx="49225">
                  <c:v>9.1677319999999995E-6</c:v>
                </c:pt>
                <c:pt idx="49226">
                  <c:v>9.1781939999999999E-6</c:v>
                </c:pt>
                <c:pt idx="49227">
                  <c:v>9.1870009999999997E-6</c:v>
                </c:pt>
                <c:pt idx="49228">
                  <c:v>9.1961050000000003E-6</c:v>
                </c:pt>
                <c:pt idx="49229">
                  <c:v>9.2066889999999994E-6</c:v>
                </c:pt>
                <c:pt idx="49230">
                  <c:v>9.2157189999999992E-6</c:v>
                </c:pt>
                <c:pt idx="49231">
                  <c:v>9.2245689999999999E-6</c:v>
                </c:pt>
                <c:pt idx="49232">
                  <c:v>9.2353180000000004E-6</c:v>
                </c:pt>
                <c:pt idx="49233">
                  <c:v>9.2443360000000007E-6</c:v>
                </c:pt>
                <c:pt idx="49234">
                  <c:v>9.2530120000000005E-6</c:v>
                </c:pt>
                <c:pt idx="49235">
                  <c:v>9.2637780000000008E-6</c:v>
                </c:pt>
                <c:pt idx="49236">
                  <c:v>9.2729450000000004E-6</c:v>
                </c:pt>
                <c:pt idx="49237">
                  <c:v>9.2813390000000004E-6</c:v>
                </c:pt>
                <c:pt idx="49238">
                  <c:v>9.2919990000000008E-6</c:v>
                </c:pt>
                <c:pt idx="49239">
                  <c:v>9.3014289999999997E-6</c:v>
                </c:pt>
                <c:pt idx="49240">
                  <c:v>9.3098649999999997E-6</c:v>
                </c:pt>
                <c:pt idx="49241">
                  <c:v>9.3203859999999998E-6</c:v>
                </c:pt>
                <c:pt idx="49242">
                  <c:v>9.3298929999999994E-6</c:v>
                </c:pt>
                <c:pt idx="49243">
                  <c:v>9.3383240000000007E-6</c:v>
                </c:pt>
                <c:pt idx="49244">
                  <c:v>9.3482990000000005E-6</c:v>
                </c:pt>
                <c:pt idx="49245">
                  <c:v>9.3576050000000003E-6</c:v>
                </c:pt>
                <c:pt idx="49246">
                  <c:v>9.3660460000000006E-6</c:v>
                </c:pt>
                <c:pt idx="49247">
                  <c:v>9.3752990000000004E-6</c:v>
                </c:pt>
                <c:pt idx="49248">
                  <c:v>9.3844570000000004E-6</c:v>
                </c:pt>
                <c:pt idx="49249">
                  <c:v>9.3926399999999999E-6</c:v>
                </c:pt>
                <c:pt idx="49250">
                  <c:v>9.4011720000000008E-6</c:v>
                </c:pt>
                <c:pt idx="49251">
                  <c:v>9.4100850000000006E-6</c:v>
                </c:pt>
                <c:pt idx="49252">
                  <c:v>9.4177779999999997E-6</c:v>
                </c:pt>
                <c:pt idx="49253">
                  <c:v>9.4254180000000005E-6</c:v>
                </c:pt>
                <c:pt idx="49254">
                  <c:v>9.4339070000000004E-6</c:v>
                </c:pt>
                <c:pt idx="49255">
                  <c:v>9.4409979999999994E-6</c:v>
                </c:pt>
                <c:pt idx="49256">
                  <c:v>9.4481530000000002E-6</c:v>
                </c:pt>
                <c:pt idx="49257">
                  <c:v>9.4562850000000002E-6</c:v>
                </c:pt>
                <c:pt idx="49258">
                  <c:v>9.4627589999999998E-6</c:v>
                </c:pt>
                <c:pt idx="49259">
                  <c:v>9.4694439999999999E-6</c:v>
                </c:pt>
                <c:pt idx="49260">
                  <c:v>9.4772779999999997E-6</c:v>
                </c:pt>
                <c:pt idx="49261">
                  <c:v>9.4835240000000006E-6</c:v>
                </c:pt>
                <c:pt idx="49262">
                  <c:v>9.4900909999999995E-6</c:v>
                </c:pt>
                <c:pt idx="49263">
                  <c:v>9.4978390000000008E-6</c:v>
                </c:pt>
                <c:pt idx="49264">
                  <c:v>9.5043330000000001E-6</c:v>
                </c:pt>
                <c:pt idx="49265">
                  <c:v>9.510929E-6</c:v>
                </c:pt>
                <c:pt idx="49266">
                  <c:v>9.5189410000000001E-6</c:v>
                </c:pt>
                <c:pt idx="49267">
                  <c:v>9.5258460000000003E-6</c:v>
                </c:pt>
                <c:pt idx="49268">
                  <c:v>9.5327219999999996E-6</c:v>
                </c:pt>
                <c:pt idx="49269">
                  <c:v>9.5411939999999996E-6</c:v>
                </c:pt>
                <c:pt idx="49270">
                  <c:v>9.5487220000000008E-6</c:v>
                </c:pt>
                <c:pt idx="49271">
                  <c:v>9.5562130000000007E-6</c:v>
                </c:pt>
                <c:pt idx="49272">
                  <c:v>9.5650310000000005E-6</c:v>
                </c:pt>
                <c:pt idx="49273">
                  <c:v>9.5731699999999997E-6</c:v>
                </c:pt>
                <c:pt idx="49274">
                  <c:v>9.5810580000000006E-6</c:v>
                </c:pt>
                <c:pt idx="49275">
                  <c:v>9.5898439999999996E-6</c:v>
                </c:pt>
                <c:pt idx="49276">
                  <c:v>9.5981810000000004E-6</c:v>
                </c:pt>
                <c:pt idx="49277">
                  <c:v>9.6060290000000002E-6</c:v>
                </c:pt>
                <c:pt idx="49278">
                  <c:v>9.6145170000000007E-6</c:v>
                </c:pt>
                <c:pt idx="49279">
                  <c:v>9.6229459999999998E-6</c:v>
                </c:pt>
                <c:pt idx="49280">
                  <c:v>9.6303309999999997E-6</c:v>
                </c:pt>
                <c:pt idx="49281">
                  <c:v>9.638404E-6</c:v>
                </c:pt>
                <c:pt idx="49282">
                  <c:v>9.6466110000000002E-6</c:v>
                </c:pt>
                <c:pt idx="49283">
                  <c:v>9.6537140000000004E-6</c:v>
                </c:pt>
                <c:pt idx="49284">
                  <c:v>9.6612610000000001E-6</c:v>
                </c:pt>
                <c:pt idx="49285">
                  <c:v>9.6696619999999993E-6</c:v>
                </c:pt>
                <c:pt idx="49286">
                  <c:v>9.6767419999999999E-6</c:v>
                </c:pt>
                <c:pt idx="49287">
                  <c:v>9.6842449999999993E-6</c:v>
                </c:pt>
                <c:pt idx="49288">
                  <c:v>9.6929419999999999E-6</c:v>
                </c:pt>
                <c:pt idx="49289">
                  <c:v>9.7003419999999992E-6</c:v>
                </c:pt>
                <c:pt idx="49290">
                  <c:v>9.7081359999999996E-6</c:v>
                </c:pt>
                <c:pt idx="49291">
                  <c:v>9.7172590000000005E-6</c:v>
                </c:pt>
                <c:pt idx="49292">
                  <c:v>9.7250549999999997E-6</c:v>
                </c:pt>
                <c:pt idx="49293">
                  <c:v>9.733351E-6</c:v>
                </c:pt>
                <c:pt idx="49294">
                  <c:v>9.7430499999999998E-6</c:v>
                </c:pt>
                <c:pt idx="49295">
                  <c:v>9.7515440000000001E-6</c:v>
                </c:pt>
                <c:pt idx="49296">
                  <c:v>9.7600889999999999E-6</c:v>
                </c:pt>
                <c:pt idx="49297">
                  <c:v>9.7700749999999998E-6</c:v>
                </c:pt>
                <c:pt idx="49298">
                  <c:v>9.7785820000000006E-6</c:v>
                </c:pt>
                <c:pt idx="49299">
                  <c:v>9.7871580000000002E-6</c:v>
                </c:pt>
                <c:pt idx="49300">
                  <c:v>9.7967689999999993E-6</c:v>
                </c:pt>
                <c:pt idx="49301">
                  <c:v>9.8051030000000002E-6</c:v>
                </c:pt>
                <c:pt idx="49302">
                  <c:v>9.8133570000000006E-6</c:v>
                </c:pt>
                <c:pt idx="49303">
                  <c:v>9.8218899999999992E-6</c:v>
                </c:pt>
                <c:pt idx="49304">
                  <c:v>9.8295960000000006E-6</c:v>
                </c:pt>
                <c:pt idx="49305">
                  <c:v>9.8370710000000001E-6</c:v>
                </c:pt>
                <c:pt idx="49306">
                  <c:v>9.8443619999999995E-6</c:v>
                </c:pt>
                <c:pt idx="49307">
                  <c:v>9.8513449999999998E-6</c:v>
                </c:pt>
                <c:pt idx="49308">
                  <c:v>9.8574470000000001E-6</c:v>
                </c:pt>
                <c:pt idx="49309">
                  <c:v>9.8634859999999997E-6</c:v>
                </c:pt>
                <c:pt idx="49310">
                  <c:v>9.870101E-6</c:v>
                </c:pt>
                <c:pt idx="49311">
                  <c:v>9.8755530000000006E-6</c:v>
                </c:pt>
                <c:pt idx="49312">
                  <c:v>9.8812180000000004E-6</c:v>
                </c:pt>
                <c:pt idx="49313">
                  <c:v>9.8875839999999996E-6</c:v>
                </c:pt>
                <c:pt idx="49314">
                  <c:v>9.8929270000000003E-6</c:v>
                </c:pt>
                <c:pt idx="49315">
                  <c:v>9.8986720000000007E-6</c:v>
                </c:pt>
                <c:pt idx="49316">
                  <c:v>9.9054940000000005E-6</c:v>
                </c:pt>
                <c:pt idx="49317">
                  <c:v>9.9110360000000006E-6</c:v>
                </c:pt>
                <c:pt idx="49318">
                  <c:v>9.9172140000000005E-6</c:v>
                </c:pt>
                <c:pt idx="49319">
                  <c:v>9.9245800000000001E-6</c:v>
                </c:pt>
                <c:pt idx="49320">
                  <c:v>9.9308699999999997E-6</c:v>
                </c:pt>
                <c:pt idx="49321">
                  <c:v>9.9379500000000003E-6</c:v>
                </c:pt>
                <c:pt idx="49322">
                  <c:v>9.9458069999999997E-6</c:v>
                </c:pt>
                <c:pt idx="49323">
                  <c:v>9.9521680000000002E-6</c:v>
                </c:pt>
                <c:pt idx="49324">
                  <c:v>9.9594800000000004E-6</c:v>
                </c:pt>
                <c:pt idx="49325">
                  <c:v>9.9675760000000003E-6</c:v>
                </c:pt>
                <c:pt idx="49326">
                  <c:v>9.9739919999999995E-6</c:v>
                </c:pt>
                <c:pt idx="49327">
                  <c:v>9.9807710000000001E-6</c:v>
                </c:pt>
                <c:pt idx="49328">
                  <c:v>9.9882789999999998E-6</c:v>
                </c:pt>
                <c:pt idx="49329">
                  <c:v>9.9941350000000005E-6</c:v>
                </c:pt>
                <c:pt idx="49330">
                  <c:v>9.9999900000000001E-6</c:v>
                </c:pt>
                <c:pt idx="49331">
                  <c:v>1.0006220000000001E-5</c:v>
                </c:pt>
                <c:pt idx="49332">
                  <c:v>1.001139E-5</c:v>
                </c:pt>
                <c:pt idx="49333">
                  <c:v>1.0016270000000001E-5</c:v>
                </c:pt>
                <c:pt idx="49334">
                  <c:v>1.0021239999999999E-5</c:v>
                </c:pt>
                <c:pt idx="49335">
                  <c:v>1.0025980000000001E-5</c:v>
                </c:pt>
                <c:pt idx="49336">
                  <c:v>1.003043E-5</c:v>
                </c:pt>
                <c:pt idx="49337">
                  <c:v>1.003515E-5</c:v>
                </c:pt>
                <c:pt idx="49338">
                  <c:v>1.0040150000000001E-5</c:v>
                </c:pt>
                <c:pt idx="49339">
                  <c:v>1.004464E-5</c:v>
                </c:pt>
                <c:pt idx="49340">
                  <c:v>1.0049640000000001E-5</c:v>
                </c:pt>
                <c:pt idx="49341">
                  <c:v>1.0055189999999999E-5</c:v>
                </c:pt>
                <c:pt idx="49342">
                  <c:v>1.0060109999999999E-5</c:v>
                </c:pt>
                <c:pt idx="49343">
                  <c:v>1.006578E-5</c:v>
                </c:pt>
                <c:pt idx="49344">
                  <c:v>1.0072119999999999E-5</c:v>
                </c:pt>
                <c:pt idx="49345">
                  <c:v>1.007811E-5</c:v>
                </c:pt>
                <c:pt idx="49346">
                  <c:v>1.0084950000000001E-5</c:v>
                </c:pt>
                <c:pt idx="49347">
                  <c:v>1.009235E-5</c:v>
                </c:pt>
                <c:pt idx="49348">
                  <c:v>1.009853E-5</c:v>
                </c:pt>
                <c:pt idx="49349">
                  <c:v>1.010574E-5</c:v>
                </c:pt>
                <c:pt idx="49350">
                  <c:v>1.011318E-5</c:v>
                </c:pt>
                <c:pt idx="49351">
                  <c:v>1.011976E-5</c:v>
                </c:pt>
                <c:pt idx="49352">
                  <c:v>1.0126700000000001E-5</c:v>
                </c:pt>
                <c:pt idx="49353">
                  <c:v>1.0133480000000001E-5</c:v>
                </c:pt>
                <c:pt idx="49354">
                  <c:v>1.013889E-5</c:v>
                </c:pt>
                <c:pt idx="49355">
                  <c:v>1.014442E-5</c:v>
                </c:pt>
                <c:pt idx="49356">
                  <c:v>1.0150020000000001E-5</c:v>
                </c:pt>
                <c:pt idx="49357">
                  <c:v>1.0154069999999999E-5</c:v>
                </c:pt>
                <c:pt idx="49358">
                  <c:v>1.015824E-5</c:v>
                </c:pt>
                <c:pt idx="49359">
                  <c:v>1.0162370000000001E-5</c:v>
                </c:pt>
                <c:pt idx="49360">
                  <c:v>1.0165080000000001E-5</c:v>
                </c:pt>
                <c:pt idx="49361">
                  <c:v>1.016812E-5</c:v>
                </c:pt>
                <c:pt idx="49362">
                  <c:v>1.017147E-5</c:v>
                </c:pt>
                <c:pt idx="49363">
                  <c:v>1.017405E-5</c:v>
                </c:pt>
                <c:pt idx="49364">
                  <c:v>1.017682E-5</c:v>
                </c:pt>
                <c:pt idx="49365">
                  <c:v>1.0179610000000001E-5</c:v>
                </c:pt>
                <c:pt idx="49366">
                  <c:v>1.018255E-5</c:v>
                </c:pt>
                <c:pt idx="49367">
                  <c:v>1.018565E-5</c:v>
                </c:pt>
                <c:pt idx="49368">
                  <c:v>1.018914E-5</c:v>
                </c:pt>
                <c:pt idx="49369">
                  <c:v>1.0192669999999999E-5</c:v>
                </c:pt>
                <c:pt idx="49370">
                  <c:v>1.019657E-5</c:v>
                </c:pt>
                <c:pt idx="49371">
                  <c:v>1.02014E-5</c:v>
                </c:pt>
                <c:pt idx="49372">
                  <c:v>1.0206250000000001E-5</c:v>
                </c:pt>
                <c:pt idx="49373">
                  <c:v>1.021089E-5</c:v>
                </c:pt>
                <c:pt idx="49374">
                  <c:v>1.0216229999999999E-5</c:v>
                </c:pt>
                <c:pt idx="49375">
                  <c:v>1.0221360000000001E-5</c:v>
                </c:pt>
                <c:pt idx="49376">
                  <c:v>1.0226379999999999E-5</c:v>
                </c:pt>
                <c:pt idx="49377">
                  <c:v>1.023193E-5</c:v>
                </c:pt>
                <c:pt idx="49378">
                  <c:v>1.023687E-5</c:v>
                </c:pt>
                <c:pt idx="49379">
                  <c:v>1.0240440000000001E-5</c:v>
                </c:pt>
                <c:pt idx="49380">
                  <c:v>1.0244539999999999E-5</c:v>
                </c:pt>
                <c:pt idx="49381">
                  <c:v>1.0248319999999999E-5</c:v>
                </c:pt>
                <c:pt idx="49382">
                  <c:v>1.0250329999999999E-5</c:v>
                </c:pt>
                <c:pt idx="49383">
                  <c:v>1.0252940000000001E-5</c:v>
                </c:pt>
                <c:pt idx="49384">
                  <c:v>1.02554E-5</c:v>
                </c:pt>
                <c:pt idx="49385">
                  <c:v>1.0256309999999999E-5</c:v>
                </c:pt>
                <c:pt idx="49386">
                  <c:v>1.025688E-5</c:v>
                </c:pt>
                <c:pt idx="49387">
                  <c:v>1.025809E-5</c:v>
                </c:pt>
                <c:pt idx="49388">
                  <c:v>1.025862E-5</c:v>
                </c:pt>
                <c:pt idx="49389">
                  <c:v>1.0258949999999999E-5</c:v>
                </c:pt>
                <c:pt idx="49390">
                  <c:v>1.0259720000000001E-5</c:v>
                </c:pt>
                <c:pt idx="49391">
                  <c:v>1.026019E-5</c:v>
                </c:pt>
                <c:pt idx="49392">
                  <c:v>1.0260689999999999E-5</c:v>
                </c:pt>
                <c:pt idx="49393">
                  <c:v>1.026172E-5</c:v>
                </c:pt>
                <c:pt idx="49394">
                  <c:v>1.0263429999999999E-5</c:v>
                </c:pt>
                <c:pt idx="49395">
                  <c:v>1.026499E-5</c:v>
                </c:pt>
                <c:pt idx="49396">
                  <c:v>1.0267200000000001E-5</c:v>
                </c:pt>
                <c:pt idx="49397">
                  <c:v>1.027017E-5</c:v>
                </c:pt>
                <c:pt idx="49398">
                  <c:v>1.027334E-5</c:v>
                </c:pt>
                <c:pt idx="49399">
                  <c:v>1.0276960000000001E-5</c:v>
                </c:pt>
                <c:pt idx="49400">
                  <c:v>1.0280499999999999E-5</c:v>
                </c:pt>
                <c:pt idx="49401">
                  <c:v>1.028337E-5</c:v>
                </c:pt>
                <c:pt idx="49402">
                  <c:v>1.028826E-5</c:v>
                </c:pt>
                <c:pt idx="49403">
                  <c:v>1.0292029999999999E-5</c:v>
                </c:pt>
                <c:pt idx="49404">
                  <c:v>1.0294859999999999E-5</c:v>
                </c:pt>
                <c:pt idx="49405">
                  <c:v>1.029819E-5</c:v>
                </c:pt>
                <c:pt idx="49406">
                  <c:v>1.030046E-5</c:v>
                </c:pt>
                <c:pt idx="49407">
                  <c:v>1.030161E-5</c:v>
                </c:pt>
                <c:pt idx="49408">
                  <c:v>1.030366E-5</c:v>
                </c:pt>
                <c:pt idx="49409">
                  <c:v>1.030436E-5</c:v>
                </c:pt>
                <c:pt idx="49410">
                  <c:v>1.0304089999999999E-5</c:v>
                </c:pt>
                <c:pt idx="49411">
                  <c:v>1.030475E-5</c:v>
                </c:pt>
                <c:pt idx="49412">
                  <c:v>1.030335E-5</c:v>
                </c:pt>
                <c:pt idx="49413">
                  <c:v>1.0301370000000001E-5</c:v>
                </c:pt>
                <c:pt idx="49414">
                  <c:v>1.030138E-5</c:v>
                </c:pt>
                <c:pt idx="49415">
                  <c:v>1.0299480000000001E-5</c:v>
                </c:pt>
                <c:pt idx="49416">
                  <c:v>1.0297400000000001E-5</c:v>
                </c:pt>
                <c:pt idx="49417">
                  <c:v>1.0296530000000001E-5</c:v>
                </c:pt>
                <c:pt idx="49418">
                  <c:v>1.029473E-5</c:v>
                </c:pt>
                <c:pt idx="49419">
                  <c:v>1.0293040000000001E-5</c:v>
                </c:pt>
                <c:pt idx="49420">
                  <c:v>1.029277E-5</c:v>
                </c:pt>
                <c:pt idx="49421">
                  <c:v>1.0291900000000001E-5</c:v>
                </c:pt>
                <c:pt idx="49422">
                  <c:v>1.0291490000000001E-5</c:v>
                </c:pt>
                <c:pt idx="49423">
                  <c:v>1.0292149999999999E-5</c:v>
                </c:pt>
                <c:pt idx="49424">
                  <c:v>1.0292800000000001E-5</c:v>
                </c:pt>
                <c:pt idx="49425">
                  <c:v>1.029392E-5</c:v>
                </c:pt>
                <c:pt idx="49426">
                  <c:v>1.029497E-5</c:v>
                </c:pt>
                <c:pt idx="49427">
                  <c:v>1.029553E-5</c:v>
                </c:pt>
                <c:pt idx="49428">
                  <c:v>1.0297350000000001E-5</c:v>
                </c:pt>
                <c:pt idx="49429">
                  <c:v>1.029867E-5</c:v>
                </c:pt>
                <c:pt idx="49430">
                  <c:v>1.029928E-5</c:v>
                </c:pt>
                <c:pt idx="49431">
                  <c:v>1.029913E-5</c:v>
                </c:pt>
                <c:pt idx="49432">
                  <c:v>1.029834E-5</c:v>
                </c:pt>
                <c:pt idx="49433">
                  <c:v>1.029756E-5</c:v>
                </c:pt>
                <c:pt idx="49434">
                  <c:v>1.0295539999999999E-5</c:v>
                </c:pt>
                <c:pt idx="49435">
                  <c:v>1.029301E-5</c:v>
                </c:pt>
                <c:pt idx="49436">
                  <c:v>1.0290769999999999E-5</c:v>
                </c:pt>
                <c:pt idx="49437">
                  <c:v>1.028758E-5</c:v>
                </c:pt>
                <c:pt idx="49438">
                  <c:v>1.0283330000000001E-5</c:v>
                </c:pt>
                <c:pt idx="49439">
                  <c:v>1.027898E-5</c:v>
                </c:pt>
                <c:pt idx="49440">
                  <c:v>1.027424E-5</c:v>
                </c:pt>
                <c:pt idx="49441">
                  <c:v>1.0269670000000001E-5</c:v>
                </c:pt>
                <c:pt idx="49442">
                  <c:v>1.026547E-5</c:v>
                </c:pt>
                <c:pt idx="49443">
                  <c:v>1.026015E-5</c:v>
                </c:pt>
                <c:pt idx="49444">
                  <c:v>1.025554E-5</c:v>
                </c:pt>
                <c:pt idx="49445">
                  <c:v>1.0251340000000001E-5</c:v>
                </c:pt>
                <c:pt idx="49446">
                  <c:v>1.024625E-5</c:v>
                </c:pt>
                <c:pt idx="49447">
                  <c:v>1.024353E-5</c:v>
                </c:pt>
                <c:pt idx="49448">
                  <c:v>1.024101E-5</c:v>
                </c:pt>
                <c:pt idx="49449">
                  <c:v>1.023692E-5</c:v>
                </c:pt>
                <c:pt idx="49450">
                  <c:v>1.023578E-5</c:v>
                </c:pt>
                <c:pt idx="49451">
                  <c:v>1.023441E-5</c:v>
                </c:pt>
                <c:pt idx="49452">
                  <c:v>1.0232550000000001E-5</c:v>
                </c:pt>
                <c:pt idx="49453">
                  <c:v>1.023203E-5</c:v>
                </c:pt>
                <c:pt idx="49454">
                  <c:v>1.0231049999999999E-5</c:v>
                </c:pt>
                <c:pt idx="49455">
                  <c:v>1.0229980000000001E-5</c:v>
                </c:pt>
                <c:pt idx="49456">
                  <c:v>1.0229839999999999E-5</c:v>
                </c:pt>
                <c:pt idx="49457">
                  <c:v>1.022808E-5</c:v>
                </c:pt>
                <c:pt idx="49458">
                  <c:v>1.022498E-5</c:v>
                </c:pt>
                <c:pt idx="49459">
                  <c:v>1.0223279999999999E-5</c:v>
                </c:pt>
                <c:pt idx="49460">
                  <c:v>1.022002E-5</c:v>
                </c:pt>
                <c:pt idx="49461">
                  <c:v>1.0215019999999999E-5</c:v>
                </c:pt>
                <c:pt idx="49462">
                  <c:v>1.021215E-5</c:v>
                </c:pt>
                <c:pt idx="49463">
                  <c:v>1.020733E-5</c:v>
                </c:pt>
                <c:pt idx="49464">
                  <c:v>1.020161E-5</c:v>
                </c:pt>
                <c:pt idx="49465">
                  <c:v>1.0196879999999999E-5</c:v>
                </c:pt>
                <c:pt idx="49466">
                  <c:v>1.0189540000000001E-5</c:v>
                </c:pt>
                <c:pt idx="49467">
                  <c:v>1.01829E-5</c:v>
                </c:pt>
                <c:pt idx="49468">
                  <c:v>1.0178209999999999E-5</c:v>
                </c:pt>
                <c:pt idx="49469">
                  <c:v>1.0171400000000001E-5</c:v>
                </c:pt>
                <c:pt idx="49470">
                  <c:v>1.016444E-5</c:v>
                </c:pt>
                <c:pt idx="49471">
                  <c:v>1.0158839999999999E-5</c:v>
                </c:pt>
                <c:pt idx="49472">
                  <c:v>1.015226E-5</c:v>
                </c:pt>
                <c:pt idx="49473">
                  <c:v>1.014606E-5</c:v>
                </c:pt>
                <c:pt idx="49474">
                  <c:v>1.0141470000000001E-5</c:v>
                </c:pt>
                <c:pt idx="49475">
                  <c:v>1.0137359999999999E-5</c:v>
                </c:pt>
                <c:pt idx="49476">
                  <c:v>1.0132270000000001E-5</c:v>
                </c:pt>
                <c:pt idx="49477">
                  <c:v>1.012814E-5</c:v>
                </c:pt>
                <c:pt idx="49478">
                  <c:v>1.0125249999999999E-5</c:v>
                </c:pt>
                <c:pt idx="49479">
                  <c:v>1.0122149999999999E-5</c:v>
                </c:pt>
                <c:pt idx="49480">
                  <c:v>1.011869E-5</c:v>
                </c:pt>
                <c:pt idx="49481">
                  <c:v>1.011654E-5</c:v>
                </c:pt>
                <c:pt idx="49482">
                  <c:v>1.0113579999999999E-5</c:v>
                </c:pt>
                <c:pt idx="49483">
                  <c:v>1.0109990000000001E-5</c:v>
                </c:pt>
                <c:pt idx="49484">
                  <c:v>1.010627E-5</c:v>
                </c:pt>
                <c:pt idx="49485">
                  <c:v>1.0101220000000001E-5</c:v>
                </c:pt>
                <c:pt idx="49486">
                  <c:v>1.009492E-5</c:v>
                </c:pt>
                <c:pt idx="49487">
                  <c:v>1.008959E-5</c:v>
                </c:pt>
                <c:pt idx="49488">
                  <c:v>1.008257E-5</c:v>
                </c:pt>
                <c:pt idx="49489">
                  <c:v>1.007446E-5</c:v>
                </c:pt>
                <c:pt idx="49490">
                  <c:v>1.006746E-5</c:v>
                </c:pt>
                <c:pt idx="49491">
                  <c:v>1.0058559999999999E-5</c:v>
                </c:pt>
                <c:pt idx="49492">
                  <c:v>1.00485E-5</c:v>
                </c:pt>
                <c:pt idx="49493">
                  <c:v>1.003908E-5</c:v>
                </c:pt>
                <c:pt idx="49494">
                  <c:v>1.0028819999999999E-5</c:v>
                </c:pt>
                <c:pt idx="49495">
                  <c:v>1.0018040000000001E-5</c:v>
                </c:pt>
                <c:pt idx="49496">
                  <c:v>1.000851E-5</c:v>
                </c:pt>
                <c:pt idx="49497">
                  <c:v>9.9978699999999992E-6</c:v>
                </c:pt>
                <c:pt idx="49498">
                  <c:v>9.9867280000000004E-6</c:v>
                </c:pt>
                <c:pt idx="49499">
                  <c:v>9.9767920000000005E-6</c:v>
                </c:pt>
                <c:pt idx="49500">
                  <c:v>9.966913E-6</c:v>
                </c:pt>
                <c:pt idx="49501">
                  <c:v>9.9578009999999992E-6</c:v>
                </c:pt>
                <c:pt idx="49502">
                  <c:v>9.9497989999999998E-6</c:v>
                </c:pt>
                <c:pt idx="49503">
                  <c:v>9.9418739999999993E-6</c:v>
                </c:pt>
                <c:pt idx="49504">
                  <c:v>9.9332119999999995E-6</c:v>
                </c:pt>
                <c:pt idx="49505">
                  <c:v>9.9262509999999994E-6</c:v>
                </c:pt>
                <c:pt idx="49506">
                  <c:v>9.9205040000000002E-6</c:v>
                </c:pt>
                <c:pt idx="49507">
                  <c:v>9.9142700000000005E-6</c:v>
                </c:pt>
                <c:pt idx="49508">
                  <c:v>9.9084639999999999E-6</c:v>
                </c:pt>
                <c:pt idx="49509">
                  <c:v>9.9030440000000003E-6</c:v>
                </c:pt>
                <c:pt idx="49510">
                  <c:v>9.8969640000000001E-6</c:v>
                </c:pt>
                <c:pt idx="49511">
                  <c:v>9.8901890000000005E-6</c:v>
                </c:pt>
                <c:pt idx="49512">
                  <c:v>9.8832159999999993E-6</c:v>
                </c:pt>
                <c:pt idx="49513">
                  <c:v>9.8752559999999998E-6</c:v>
                </c:pt>
                <c:pt idx="49514">
                  <c:v>9.8662819999999998E-6</c:v>
                </c:pt>
                <c:pt idx="49515">
                  <c:v>9.8584399999999998E-6</c:v>
                </c:pt>
                <c:pt idx="49516">
                  <c:v>9.849067E-6</c:v>
                </c:pt>
                <c:pt idx="49517">
                  <c:v>9.8389440000000003E-6</c:v>
                </c:pt>
                <c:pt idx="49518">
                  <c:v>9.8301799999999998E-6</c:v>
                </c:pt>
                <c:pt idx="49519">
                  <c:v>9.8189800000000006E-6</c:v>
                </c:pt>
                <c:pt idx="49520">
                  <c:v>9.8066959999999995E-6</c:v>
                </c:pt>
                <c:pt idx="49521">
                  <c:v>9.7956130000000004E-6</c:v>
                </c:pt>
                <c:pt idx="49522">
                  <c:v>9.7847430000000007E-6</c:v>
                </c:pt>
                <c:pt idx="49523">
                  <c:v>9.7725110000000001E-6</c:v>
                </c:pt>
                <c:pt idx="49524">
                  <c:v>9.7621710000000002E-6</c:v>
                </c:pt>
                <c:pt idx="49525">
                  <c:v>9.7509819999999994E-6</c:v>
                </c:pt>
                <c:pt idx="49526">
                  <c:v>9.7395230000000001E-6</c:v>
                </c:pt>
                <c:pt idx="49527">
                  <c:v>9.7293020000000007E-6</c:v>
                </c:pt>
                <c:pt idx="49528">
                  <c:v>9.7187239999999996E-6</c:v>
                </c:pt>
                <c:pt idx="49529">
                  <c:v>9.7092610000000003E-6</c:v>
                </c:pt>
                <c:pt idx="49530">
                  <c:v>9.7016670000000004E-6</c:v>
                </c:pt>
                <c:pt idx="49531">
                  <c:v>9.6932349999999997E-6</c:v>
                </c:pt>
                <c:pt idx="49532">
                  <c:v>9.6837399999999995E-6</c:v>
                </c:pt>
                <c:pt idx="49533">
                  <c:v>9.6767429999999993E-6</c:v>
                </c:pt>
                <c:pt idx="49534">
                  <c:v>9.6712559999999997E-6</c:v>
                </c:pt>
                <c:pt idx="49535">
                  <c:v>9.6646420000000005E-6</c:v>
                </c:pt>
                <c:pt idx="49536">
                  <c:v>9.6586310000000008E-6</c:v>
                </c:pt>
                <c:pt idx="49537">
                  <c:v>9.6529399999999998E-6</c:v>
                </c:pt>
                <c:pt idx="49538">
                  <c:v>9.6456589999999993E-6</c:v>
                </c:pt>
                <c:pt idx="49539">
                  <c:v>9.6377790000000003E-6</c:v>
                </c:pt>
                <c:pt idx="49540">
                  <c:v>9.6308129999999999E-6</c:v>
                </c:pt>
                <c:pt idx="49541">
                  <c:v>9.6216339999999992E-6</c:v>
                </c:pt>
                <c:pt idx="49542">
                  <c:v>9.6116219999999998E-6</c:v>
                </c:pt>
                <c:pt idx="49543">
                  <c:v>9.6031240000000002E-6</c:v>
                </c:pt>
                <c:pt idx="49544">
                  <c:v>9.5921790000000003E-6</c:v>
                </c:pt>
                <c:pt idx="49545">
                  <c:v>9.5805420000000007E-6</c:v>
                </c:pt>
                <c:pt idx="49546">
                  <c:v>9.5706010000000006E-6</c:v>
                </c:pt>
                <c:pt idx="49547">
                  <c:v>9.5576540000000008E-6</c:v>
                </c:pt>
                <c:pt idx="49548">
                  <c:v>9.5435430000000003E-6</c:v>
                </c:pt>
                <c:pt idx="49549">
                  <c:v>9.5313449999999995E-6</c:v>
                </c:pt>
                <c:pt idx="49550">
                  <c:v>9.5180340000000007E-6</c:v>
                </c:pt>
                <c:pt idx="49551">
                  <c:v>9.5030069999999995E-6</c:v>
                </c:pt>
                <c:pt idx="49552">
                  <c:v>9.4898520000000008E-6</c:v>
                </c:pt>
                <c:pt idx="49553">
                  <c:v>9.4757190000000001E-6</c:v>
                </c:pt>
                <c:pt idx="49554">
                  <c:v>9.4610270000000002E-6</c:v>
                </c:pt>
                <c:pt idx="49555">
                  <c:v>9.4478609999999998E-6</c:v>
                </c:pt>
                <c:pt idx="49556">
                  <c:v>9.4338740000000001E-6</c:v>
                </c:pt>
                <c:pt idx="49557">
                  <c:v>9.4205719999999993E-6</c:v>
                </c:pt>
                <c:pt idx="49558">
                  <c:v>9.4095599999999994E-6</c:v>
                </c:pt>
                <c:pt idx="49559">
                  <c:v>9.3976749999999998E-6</c:v>
                </c:pt>
                <c:pt idx="49560">
                  <c:v>9.384717E-6</c:v>
                </c:pt>
                <c:pt idx="49561">
                  <c:v>9.3734459999999999E-6</c:v>
                </c:pt>
                <c:pt idx="49562">
                  <c:v>9.3641379999999996E-6</c:v>
                </c:pt>
                <c:pt idx="49563">
                  <c:v>9.3543559999999994E-6</c:v>
                </c:pt>
                <c:pt idx="49564">
                  <c:v>9.3444419999999997E-6</c:v>
                </c:pt>
                <c:pt idx="49565">
                  <c:v>9.3356790000000003E-6</c:v>
                </c:pt>
                <c:pt idx="49566">
                  <c:v>9.3251399999999993E-6</c:v>
                </c:pt>
                <c:pt idx="49567">
                  <c:v>9.3132980000000006E-6</c:v>
                </c:pt>
                <c:pt idx="49568">
                  <c:v>9.3036970000000005E-6</c:v>
                </c:pt>
                <c:pt idx="49569">
                  <c:v>9.2918790000000008E-6</c:v>
                </c:pt>
                <c:pt idx="49570">
                  <c:v>9.2784420000000007E-6</c:v>
                </c:pt>
                <c:pt idx="49571">
                  <c:v>9.2677529999999994E-6</c:v>
                </c:pt>
                <c:pt idx="49572">
                  <c:v>9.2548139999999999E-6</c:v>
                </c:pt>
                <c:pt idx="49573">
                  <c:v>9.2402220000000002E-6</c:v>
                </c:pt>
                <c:pt idx="49574">
                  <c:v>9.2285630000000005E-6</c:v>
                </c:pt>
                <c:pt idx="49575">
                  <c:v>9.214098E-6</c:v>
                </c:pt>
                <c:pt idx="49576">
                  <c:v>9.1981889999999994E-6</c:v>
                </c:pt>
                <c:pt idx="49577">
                  <c:v>9.1840909999999994E-6</c:v>
                </c:pt>
                <c:pt idx="49578">
                  <c:v>9.1688659999999999E-6</c:v>
                </c:pt>
                <c:pt idx="49579">
                  <c:v>9.153388E-6</c:v>
                </c:pt>
                <c:pt idx="49580">
                  <c:v>9.1389089999999995E-6</c:v>
                </c:pt>
                <c:pt idx="49581">
                  <c:v>9.1235610000000002E-6</c:v>
                </c:pt>
                <c:pt idx="49582">
                  <c:v>9.1083969999999992E-6</c:v>
                </c:pt>
                <c:pt idx="49583">
                  <c:v>9.0942959999999994E-6</c:v>
                </c:pt>
                <c:pt idx="49584">
                  <c:v>9.0802869999999995E-6</c:v>
                </c:pt>
                <c:pt idx="49585">
                  <c:v>9.0668980000000008E-6</c:v>
                </c:pt>
                <c:pt idx="49586">
                  <c:v>9.0543939999999995E-6</c:v>
                </c:pt>
                <c:pt idx="49587">
                  <c:v>9.0434519999999994E-6</c:v>
                </c:pt>
                <c:pt idx="49588">
                  <c:v>9.0319469999999993E-6</c:v>
                </c:pt>
                <c:pt idx="49589">
                  <c:v>9.0205570000000004E-6</c:v>
                </c:pt>
                <c:pt idx="49590">
                  <c:v>9.0113370000000008E-6</c:v>
                </c:pt>
                <c:pt idx="49591">
                  <c:v>9.0029190000000001E-6</c:v>
                </c:pt>
                <c:pt idx="49592">
                  <c:v>8.9940390000000006E-6</c:v>
                </c:pt>
                <c:pt idx="49593">
                  <c:v>8.9866880000000004E-6</c:v>
                </c:pt>
                <c:pt idx="49594">
                  <c:v>8.9782190000000002E-6</c:v>
                </c:pt>
                <c:pt idx="49595">
                  <c:v>8.9686040000000001E-6</c:v>
                </c:pt>
                <c:pt idx="49596">
                  <c:v>8.9604929999999992E-6</c:v>
                </c:pt>
                <c:pt idx="49597">
                  <c:v>8.9508849999999999E-6</c:v>
                </c:pt>
                <c:pt idx="49598">
                  <c:v>8.9398629999999994E-6</c:v>
                </c:pt>
                <c:pt idx="49599">
                  <c:v>8.9312910000000007E-6</c:v>
                </c:pt>
                <c:pt idx="49600">
                  <c:v>8.9208049999999997E-6</c:v>
                </c:pt>
                <c:pt idx="49601">
                  <c:v>8.9089750000000005E-6</c:v>
                </c:pt>
                <c:pt idx="49602">
                  <c:v>8.8984650000000005E-6</c:v>
                </c:pt>
                <c:pt idx="49603">
                  <c:v>8.887245E-6</c:v>
                </c:pt>
                <c:pt idx="49604">
                  <c:v>8.8739949999999997E-6</c:v>
                </c:pt>
                <c:pt idx="49605">
                  <c:v>8.8616460000000008E-6</c:v>
                </c:pt>
                <c:pt idx="49606">
                  <c:v>8.8477890000000001E-6</c:v>
                </c:pt>
                <c:pt idx="49607">
                  <c:v>8.8337059999999995E-6</c:v>
                </c:pt>
                <c:pt idx="49608">
                  <c:v>8.8204079999999997E-6</c:v>
                </c:pt>
                <c:pt idx="49609">
                  <c:v>8.8056379999999998E-6</c:v>
                </c:pt>
                <c:pt idx="49610">
                  <c:v>8.7905940000000004E-6</c:v>
                </c:pt>
                <c:pt idx="49611">
                  <c:v>8.7757380000000003E-6</c:v>
                </c:pt>
                <c:pt idx="49612">
                  <c:v>8.7612739999999992E-6</c:v>
                </c:pt>
                <c:pt idx="49613">
                  <c:v>8.7467390000000005E-6</c:v>
                </c:pt>
                <c:pt idx="49614">
                  <c:v>8.7317300000000002E-6</c:v>
                </c:pt>
                <c:pt idx="49615">
                  <c:v>8.7183359999999993E-6</c:v>
                </c:pt>
                <c:pt idx="49616">
                  <c:v>8.7052439999999996E-6</c:v>
                </c:pt>
                <c:pt idx="49617">
                  <c:v>8.6899749999999998E-6</c:v>
                </c:pt>
                <c:pt idx="49618">
                  <c:v>8.6783609999999998E-6</c:v>
                </c:pt>
                <c:pt idx="49619">
                  <c:v>8.6659139999999994E-6</c:v>
                </c:pt>
                <c:pt idx="49620">
                  <c:v>8.6527669999999993E-6</c:v>
                </c:pt>
                <c:pt idx="49621">
                  <c:v>8.6425420000000006E-6</c:v>
                </c:pt>
                <c:pt idx="49622">
                  <c:v>8.6314130000000006E-6</c:v>
                </c:pt>
                <c:pt idx="49623">
                  <c:v>8.6186670000000007E-6</c:v>
                </c:pt>
                <c:pt idx="49624">
                  <c:v>8.6078299999999995E-6</c:v>
                </c:pt>
                <c:pt idx="49625">
                  <c:v>8.5956139999999995E-6</c:v>
                </c:pt>
                <c:pt idx="49626">
                  <c:v>8.5822810000000005E-6</c:v>
                </c:pt>
                <c:pt idx="49627">
                  <c:v>8.5698610000000007E-6</c:v>
                </c:pt>
                <c:pt idx="49628">
                  <c:v>8.557699E-6</c:v>
                </c:pt>
                <c:pt idx="49629">
                  <c:v>8.5438439999999998E-6</c:v>
                </c:pt>
                <c:pt idx="49630">
                  <c:v>8.5308070000000005E-6</c:v>
                </c:pt>
                <c:pt idx="49631">
                  <c:v>8.5177910000000004E-6</c:v>
                </c:pt>
                <c:pt idx="49632">
                  <c:v>8.5035689999999996E-6</c:v>
                </c:pt>
                <c:pt idx="49633">
                  <c:v>8.4895039999999999E-6</c:v>
                </c:pt>
                <c:pt idx="49634">
                  <c:v>8.4758010000000005E-6</c:v>
                </c:pt>
                <c:pt idx="49635">
                  <c:v>8.460059E-6</c:v>
                </c:pt>
                <c:pt idx="49636">
                  <c:v>8.4444190000000003E-6</c:v>
                </c:pt>
                <c:pt idx="49637">
                  <c:v>8.4306420000000001E-6</c:v>
                </c:pt>
                <c:pt idx="49638">
                  <c:v>8.4155730000000007E-6</c:v>
                </c:pt>
                <c:pt idx="49639">
                  <c:v>8.3992349999999999E-6</c:v>
                </c:pt>
                <c:pt idx="49640">
                  <c:v>8.3853439999999995E-6</c:v>
                </c:pt>
                <c:pt idx="49641">
                  <c:v>8.3704569999999996E-6</c:v>
                </c:pt>
                <c:pt idx="49642">
                  <c:v>8.3550920000000005E-6</c:v>
                </c:pt>
                <c:pt idx="49643">
                  <c:v>8.3426709999999996E-6</c:v>
                </c:pt>
                <c:pt idx="49644">
                  <c:v>8.3293419999999999E-6</c:v>
                </c:pt>
                <c:pt idx="49645">
                  <c:v>8.3159329999999997E-6</c:v>
                </c:pt>
                <c:pt idx="49646">
                  <c:v>8.3049280000000007E-6</c:v>
                </c:pt>
                <c:pt idx="49647">
                  <c:v>8.2939369999999999E-6</c:v>
                </c:pt>
                <c:pt idx="49648">
                  <c:v>8.2833090000000004E-6</c:v>
                </c:pt>
                <c:pt idx="49649">
                  <c:v>8.2741829999999997E-6</c:v>
                </c:pt>
                <c:pt idx="49650">
                  <c:v>8.2655879999999998E-6</c:v>
                </c:pt>
                <c:pt idx="49651">
                  <c:v>8.2569500000000006E-6</c:v>
                </c:pt>
                <c:pt idx="49652">
                  <c:v>8.2494370000000005E-6</c:v>
                </c:pt>
                <c:pt idx="49653">
                  <c:v>8.2422149999999998E-6</c:v>
                </c:pt>
                <c:pt idx="49654">
                  <c:v>8.2337269999999993E-6</c:v>
                </c:pt>
                <c:pt idx="49655">
                  <c:v>8.2251720000000005E-6</c:v>
                </c:pt>
                <c:pt idx="49656">
                  <c:v>8.2175140000000005E-6</c:v>
                </c:pt>
                <c:pt idx="49657">
                  <c:v>8.2086120000000008E-6</c:v>
                </c:pt>
                <c:pt idx="49658">
                  <c:v>8.2000299999999998E-6</c:v>
                </c:pt>
                <c:pt idx="49659">
                  <c:v>8.1921969999999994E-6</c:v>
                </c:pt>
                <c:pt idx="49660">
                  <c:v>8.1828370000000002E-6</c:v>
                </c:pt>
                <c:pt idx="49661">
                  <c:v>8.1727700000000004E-6</c:v>
                </c:pt>
                <c:pt idx="49662">
                  <c:v>8.1643810000000007E-6</c:v>
                </c:pt>
                <c:pt idx="49663">
                  <c:v>8.1542769999999996E-6</c:v>
                </c:pt>
                <c:pt idx="49664">
                  <c:v>8.1427659999999997E-6</c:v>
                </c:pt>
                <c:pt idx="49665">
                  <c:v>8.1322320000000007E-6</c:v>
                </c:pt>
                <c:pt idx="49666">
                  <c:v>8.1207089999999996E-6</c:v>
                </c:pt>
                <c:pt idx="49667">
                  <c:v>8.1082729999999994E-6</c:v>
                </c:pt>
                <c:pt idx="49668">
                  <c:v>8.0971079999999993E-6</c:v>
                </c:pt>
                <c:pt idx="49669">
                  <c:v>8.0839230000000002E-6</c:v>
                </c:pt>
                <c:pt idx="49670">
                  <c:v>8.0696199999999995E-6</c:v>
                </c:pt>
                <c:pt idx="49671">
                  <c:v>8.0567709999999995E-6</c:v>
                </c:pt>
                <c:pt idx="49672">
                  <c:v>8.0429709999999997E-6</c:v>
                </c:pt>
                <c:pt idx="49673">
                  <c:v>8.0280839999999998E-6</c:v>
                </c:pt>
                <c:pt idx="49674">
                  <c:v>8.0149929999999995E-6</c:v>
                </c:pt>
                <c:pt idx="49675">
                  <c:v>8.0015439999999999E-6</c:v>
                </c:pt>
                <c:pt idx="49676">
                  <c:v>7.9865370000000001E-6</c:v>
                </c:pt>
                <c:pt idx="49677">
                  <c:v>7.9738960000000007E-6</c:v>
                </c:pt>
                <c:pt idx="49678">
                  <c:v>7.9619670000000007E-6</c:v>
                </c:pt>
                <c:pt idx="49679">
                  <c:v>7.9487709999999999E-6</c:v>
                </c:pt>
                <c:pt idx="49680">
                  <c:v>7.9369190000000005E-6</c:v>
                </c:pt>
                <c:pt idx="49681">
                  <c:v>7.9253629999999992E-6</c:v>
                </c:pt>
                <c:pt idx="49682">
                  <c:v>7.9138799999999992E-6</c:v>
                </c:pt>
                <c:pt idx="49683">
                  <c:v>7.9030190000000007E-6</c:v>
                </c:pt>
                <c:pt idx="49684">
                  <c:v>7.8925889999999995E-6</c:v>
                </c:pt>
                <c:pt idx="49685">
                  <c:v>7.8811499999999999E-6</c:v>
                </c:pt>
                <c:pt idx="49686">
                  <c:v>7.8697369999999998E-6</c:v>
                </c:pt>
                <c:pt idx="49687">
                  <c:v>7.8593639999999995E-6</c:v>
                </c:pt>
                <c:pt idx="49688">
                  <c:v>7.848605E-6</c:v>
                </c:pt>
                <c:pt idx="49689">
                  <c:v>7.8378529999999997E-6</c:v>
                </c:pt>
                <c:pt idx="49690">
                  <c:v>7.8275560000000007E-6</c:v>
                </c:pt>
                <c:pt idx="49691">
                  <c:v>7.8167079999999994E-6</c:v>
                </c:pt>
                <c:pt idx="49692">
                  <c:v>7.8058359999999992E-6</c:v>
                </c:pt>
                <c:pt idx="49693">
                  <c:v>7.7958209999999999E-6</c:v>
                </c:pt>
                <c:pt idx="49694">
                  <c:v>7.7854110000000001E-6</c:v>
                </c:pt>
                <c:pt idx="49695">
                  <c:v>7.7734760000000004E-6</c:v>
                </c:pt>
                <c:pt idx="49696">
                  <c:v>7.7626650000000003E-6</c:v>
                </c:pt>
                <c:pt idx="49697">
                  <c:v>7.7524170000000004E-6</c:v>
                </c:pt>
                <c:pt idx="49698">
                  <c:v>7.7411809999999994E-6</c:v>
                </c:pt>
                <c:pt idx="49699">
                  <c:v>7.7305479999999996E-6</c:v>
                </c:pt>
                <c:pt idx="49700">
                  <c:v>7.7198959999999994E-6</c:v>
                </c:pt>
                <c:pt idx="49701">
                  <c:v>7.7084420000000005E-6</c:v>
                </c:pt>
                <c:pt idx="49702">
                  <c:v>7.6977859999999994E-6</c:v>
                </c:pt>
                <c:pt idx="49703">
                  <c:v>7.6874840000000001E-6</c:v>
                </c:pt>
                <c:pt idx="49704">
                  <c:v>7.6768230000000003E-6</c:v>
                </c:pt>
                <c:pt idx="49705">
                  <c:v>7.6669559999999992E-6</c:v>
                </c:pt>
                <c:pt idx="49706">
                  <c:v>7.6577729999999992E-6</c:v>
                </c:pt>
                <c:pt idx="49707">
                  <c:v>7.6478490000000006E-6</c:v>
                </c:pt>
                <c:pt idx="49708">
                  <c:v>7.6395229999999999E-6</c:v>
                </c:pt>
                <c:pt idx="49709">
                  <c:v>7.6315139999999997E-6</c:v>
                </c:pt>
                <c:pt idx="49710">
                  <c:v>7.6239290000000001E-6</c:v>
                </c:pt>
                <c:pt idx="49711">
                  <c:v>7.6168020000000001E-6</c:v>
                </c:pt>
                <c:pt idx="49712">
                  <c:v>7.6091109999999998E-6</c:v>
                </c:pt>
                <c:pt idx="49713">
                  <c:v>7.6024259999999997E-6</c:v>
                </c:pt>
                <c:pt idx="49714">
                  <c:v>7.5960270000000003E-6</c:v>
                </c:pt>
                <c:pt idx="49715">
                  <c:v>7.5895769999999997E-6</c:v>
                </c:pt>
                <c:pt idx="49716">
                  <c:v>7.5832020000000001E-6</c:v>
                </c:pt>
                <c:pt idx="49717">
                  <c:v>7.5764879999999999E-6</c:v>
                </c:pt>
                <c:pt idx="49718">
                  <c:v>7.5701870000000002E-6</c:v>
                </c:pt>
                <c:pt idx="49719">
                  <c:v>7.5635319999999997E-6</c:v>
                </c:pt>
                <c:pt idx="49720">
                  <c:v>7.5571010000000003E-6</c:v>
                </c:pt>
                <c:pt idx="49721">
                  <c:v>7.5507340000000001E-6</c:v>
                </c:pt>
                <c:pt idx="49722">
                  <c:v>7.5434499999999997E-6</c:v>
                </c:pt>
                <c:pt idx="49723">
                  <c:v>7.5361559999999996E-6</c:v>
                </c:pt>
                <c:pt idx="49724">
                  <c:v>7.5289780000000001E-6</c:v>
                </c:pt>
                <c:pt idx="49725">
                  <c:v>7.521267E-6</c:v>
                </c:pt>
                <c:pt idx="49726">
                  <c:v>7.5130629999999997E-6</c:v>
                </c:pt>
                <c:pt idx="49727">
                  <c:v>7.5041519999999996E-6</c:v>
                </c:pt>
                <c:pt idx="49728">
                  <c:v>7.4951719999999999E-6</c:v>
                </c:pt>
                <c:pt idx="49729">
                  <c:v>7.4860400000000002E-6</c:v>
                </c:pt>
                <c:pt idx="49730">
                  <c:v>7.47595E-6</c:v>
                </c:pt>
                <c:pt idx="49731">
                  <c:v>7.4654319999999997E-6</c:v>
                </c:pt>
                <c:pt idx="49732">
                  <c:v>7.4549649999999999E-6</c:v>
                </c:pt>
                <c:pt idx="49733">
                  <c:v>7.4437000000000004E-6</c:v>
                </c:pt>
                <c:pt idx="49734">
                  <c:v>7.4325000000000004E-6</c:v>
                </c:pt>
                <c:pt idx="49735">
                  <c:v>7.4213119999999999E-6</c:v>
                </c:pt>
                <c:pt idx="49736">
                  <c:v>7.4100600000000002E-6</c:v>
                </c:pt>
                <c:pt idx="49737">
                  <c:v>7.3991430000000001E-6</c:v>
                </c:pt>
                <c:pt idx="49738">
                  <c:v>7.3881389999999996E-6</c:v>
                </c:pt>
                <c:pt idx="49739">
                  <c:v>7.3772810000000002E-6</c:v>
                </c:pt>
                <c:pt idx="49740">
                  <c:v>7.3675350000000001E-6</c:v>
                </c:pt>
                <c:pt idx="49741">
                  <c:v>7.3581069999999999E-6</c:v>
                </c:pt>
                <c:pt idx="49742">
                  <c:v>7.3489229999999996E-6</c:v>
                </c:pt>
                <c:pt idx="49743">
                  <c:v>7.3398840000000002E-6</c:v>
                </c:pt>
                <c:pt idx="49744">
                  <c:v>7.3314050000000002E-6</c:v>
                </c:pt>
                <c:pt idx="49745">
                  <c:v>7.3232130000000002E-6</c:v>
                </c:pt>
                <c:pt idx="49746">
                  <c:v>7.3153500000000002E-6</c:v>
                </c:pt>
                <c:pt idx="49747">
                  <c:v>7.3081399999999998E-6</c:v>
                </c:pt>
                <c:pt idx="49748">
                  <c:v>7.3009849999999999E-6</c:v>
                </c:pt>
                <c:pt idx="49749">
                  <c:v>7.2941960000000003E-6</c:v>
                </c:pt>
                <c:pt idx="49750">
                  <c:v>7.2877209999999996E-6</c:v>
                </c:pt>
                <c:pt idx="49751">
                  <c:v>7.2817199999999998E-6</c:v>
                </c:pt>
                <c:pt idx="49752">
                  <c:v>7.2755169999999999E-6</c:v>
                </c:pt>
                <c:pt idx="49753">
                  <c:v>7.2696919999999998E-6</c:v>
                </c:pt>
                <c:pt idx="49754">
                  <c:v>7.264045E-6</c:v>
                </c:pt>
                <c:pt idx="49755">
                  <c:v>7.2583499999999997E-6</c:v>
                </c:pt>
                <c:pt idx="49756">
                  <c:v>7.253107E-6</c:v>
                </c:pt>
                <c:pt idx="49757">
                  <c:v>7.2480800000000004E-6</c:v>
                </c:pt>
                <c:pt idx="49758">
                  <c:v>7.2421139999999996E-6</c:v>
                </c:pt>
                <c:pt idx="49759">
                  <c:v>7.2364029999999997E-6</c:v>
                </c:pt>
                <c:pt idx="49760">
                  <c:v>7.2309870000000002E-6</c:v>
                </c:pt>
                <c:pt idx="49761">
                  <c:v>7.2250600000000002E-6</c:v>
                </c:pt>
                <c:pt idx="49762">
                  <c:v>7.2192969999999998E-6</c:v>
                </c:pt>
                <c:pt idx="49763">
                  <c:v>7.2131779999999996E-6</c:v>
                </c:pt>
                <c:pt idx="49764">
                  <c:v>7.2068540000000004E-6</c:v>
                </c:pt>
                <c:pt idx="49765">
                  <c:v>7.2004809999999996E-6</c:v>
                </c:pt>
                <c:pt idx="49766">
                  <c:v>7.1939389999999999E-6</c:v>
                </c:pt>
                <c:pt idx="49767">
                  <c:v>7.1877209999999998E-6</c:v>
                </c:pt>
                <c:pt idx="49768">
                  <c:v>7.1814579999999999E-6</c:v>
                </c:pt>
                <c:pt idx="49769">
                  <c:v>7.1750150000000001E-6</c:v>
                </c:pt>
                <c:pt idx="49770">
                  <c:v>7.1685050000000004E-6</c:v>
                </c:pt>
                <c:pt idx="49771">
                  <c:v>7.1624670000000002E-6</c:v>
                </c:pt>
                <c:pt idx="49772">
                  <c:v>7.156974E-6</c:v>
                </c:pt>
                <c:pt idx="49773">
                  <c:v>7.1514699999999996E-6</c:v>
                </c:pt>
                <c:pt idx="49774">
                  <c:v>7.1459359999999998E-6</c:v>
                </c:pt>
                <c:pt idx="49775">
                  <c:v>7.1407549999999997E-6</c:v>
                </c:pt>
                <c:pt idx="49776">
                  <c:v>7.1352940000000004E-6</c:v>
                </c:pt>
                <c:pt idx="49777">
                  <c:v>7.1299189999999996E-6</c:v>
                </c:pt>
                <c:pt idx="49778">
                  <c:v>7.1250899999999999E-6</c:v>
                </c:pt>
                <c:pt idx="49779">
                  <c:v>7.1198699999999998E-6</c:v>
                </c:pt>
                <c:pt idx="49780">
                  <c:v>7.1143769999999996E-6</c:v>
                </c:pt>
                <c:pt idx="49781">
                  <c:v>7.109874E-6</c:v>
                </c:pt>
                <c:pt idx="49782">
                  <c:v>7.1049560000000002E-6</c:v>
                </c:pt>
                <c:pt idx="49783">
                  <c:v>7.0996249999999998E-6</c:v>
                </c:pt>
                <c:pt idx="49784">
                  <c:v>7.0953929999999999E-6</c:v>
                </c:pt>
                <c:pt idx="49785">
                  <c:v>7.090319E-6</c:v>
                </c:pt>
                <c:pt idx="49786">
                  <c:v>7.0846680000000001E-6</c:v>
                </c:pt>
                <c:pt idx="49787">
                  <c:v>7.0802849999999996E-6</c:v>
                </c:pt>
                <c:pt idx="49788">
                  <c:v>7.0755170000000001E-6</c:v>
                </c:pt>
                <c:pt idx="49789">
                  <c:v>7.070021E-6</c:v>
                </c:pt>
                <c:pt idx="49790">
                  <c:v>7.0656599999999997E-6</c:v>
                </c:pt>
                <c:pt idx="49791">
                  <c:v>7.060417E-6</c:v>
                </c:pt>
                <c:pt idx="49792">
                  <c:v>7.0546409999999998E-6</c:v>
                </c:pt>
                <c:pt idx="49793">
                  <c:v>7.049808E-6</c:v>
                </c:pt>
                <c:pt idx="49794">
                  <c:v>7.0445650000000004E-6</c:v>
                </c:pt>
                <c:pt idx="49795">
                  <c:v>7.0386720000000001E-6</c:v>
                </c:pt>
                <c:pt idx="49796">
                  <c:v>7.0335410000000002E-6</c:v>
                </c:pt>
                <c:pt idx="49797">
                  <c:v>7.0281069999999997E-6</c:v>
                </c:pt>
                <c:pt idx="49798">
                  <c:v>7.0219469999999999E-6</c:v>
                </c:pt>
                <c:pt idx="49799">
                  <c:v>7.0168460000000003E-6</c:v>
                </c:pt>
                <c:pt idx="49800">
                  <c:v>7.0118990000000003E-6</c:v>
                </c:pt>
                <c:pt idx="49801">
                  <c:v>7.0059720000000004E-6</c:v>
                </c:pt>
                <c:pt idx="49802">
                  <c:v>7.0009600000000001E-6</c:v>
                </c:pt>
                <c:pt idx="49803">
                  <c:v>6.9965569999999999E-6</c:v>
                </c:pt>
                <c:pt idx="49804">
                  <c:v>6.9914200000000002E-6</c:v>
                </c:pt>
                <c:pt idx="49805">
                  <c:v>6.9871280000000003E-6</c:v>
                </c:pt>
                <c:pt idx="49806">
                  <c:v>6.9836210000000003E-6</c:v>
                </c:pt>
                <c:pt idx="49807">
                  <c:v>6.9791709999999999E-6</c:v>
                </c:pt>
                <c:pt idx="49808">
                  <c:v>6.9754080000000004E-6</c:v>
                </c:pt>
                <c:pt idx="49809">
                  <c:v>6.9725959999999998E-6</c:v>
                </c:pt>
                <c:pt idx="49810">
                  <c:v>6.9686160000000001E-6</c:v>
                </c:pt>
                <c:pt idx="49811">
                  <c:v>6.965236E-6</c:v>
                </c:pt>
                <c:pt idx="49812">
                  <c:v>6.962936E-6</c:v>
                </c:pt>
                <c:pt idx="49813">
                  <c:v>6.9597639999999997E-6</c:v>
                </c:pt>
                <c:pt idx="49814">
                  <c:v>6.9569530000000002E-6</c:v>
                </c:pt>
                <c:pt idx="49815">
                  <c:v>6.9550079999999997E-6</c:v>
                </c:pt>
                <c:pt idx="49816">
                  <c:v>6.9524889999999998E-6</c:v>
                </c:pt>
                <c:pt idx="49817">
                  <c:v>6.9500639999999996E-6</c:v>
                </c:pt>
                <c:pt idx="49818">
                  <c:v>6.9486270000000004E-6</c:v>
                </c:pt>
                <c:pt idx="49819">
                  <c:v>6.9466349999999996E-6</c:v>
                </c:pt>
                <c:pt idx="49820">
                  <c:v>6.9438130000000001E-6</c:v>
                </c:pt>
                <c:pt idx="49821">
                  <c:v>6.9425650000000003E-6</c:v>
                </c:pt>
                <c:pt idx="49822">
                  <c:v>6.9413809999999998E-6</c:v>
                </c:pt>
                <c:pt idx="49823">
                  <c:v>6.938926E-6</c:v>
                </c:pt>
                <c:pt idx="49824">
                  <c:v>6.937606E-6</c:v>
                </c:pt>
                <c:pt idx="49825">
                  <c:v>6.9361889999999997E-6</c:v>
                </c:pt>
                <c:pt idx="49826">
                  <c:v>6.9336489999999999E-6</c:v>
                </c:pt>
                <c:pt idx="49827">
                  <c:v>6.9323630000000004E-6</c:v>
                </c:pt>
                <c:pt idx="49828">
                  <c:v>6.9307600000000004E-6</c:v>
                </c:pt>
                <c:pt idx="49829">
                  <c:v>6.9277949999999996E-6</c:v>
                </c:pt>
                <c:pt idx="49830">
                  <c:v>6.9258590000000004E-6</c:v>
                </c:pt>
                <c:pt idx="49831">
                  <c:v>6.9236839999999999E-6</c:v>
                </c:pt>
                <c:pt idx="49832">
                  <c:v>6.9202469999999996E-6</c:v>
                </c:pt>
                <c:pt idx="49833">
                  <c:v>6.9176649999999999E-6</c:v>
                </c:pt>
                <c:pt idx="49834">
                  <c:v>6.914951E-6</c:v>
                </c:pt>
                <c:pt idx="49835">
                  <c:v>6.9112260000000003E-6</c:v>
                </c:pt>
                <c:pt idx="49836">
                  <c:v>6.9080160000000002E-6</c:v>
                </c:pt>
                <c:pt idx="49837">
                  <c:v>6.9049760000000001E-6</c:v>
                </c:pt>
                <c:pt idx="49838">
                  <c:v>6.9011589999999996E-6</c:v>
                </c:pt>
                <c:pt idx="49839">
                  <c:v>6.8976690000000002E-6</c:v>
                </c:pt>
                <c:pt idx="49840">
                  <c:v>6.8946540000000002E-6</c:v>
                </c:pt>
                <c:pt idx="49841">
                  <c:v>6.8909810000000003E-6</c:v>
                </c:pt>
                <c:pt idx="49842">
                  <c:v>6.8877000000000001E-6</c:v>
                </c:pt>
                <c:pt idx="49843">
                  <c:v>6.8850920000000001E-6</c:v>
                </c:pt>
                <c:pt idx="49844">
                  <c:v>6.8819049999999996E-6</c:v>
                </c:pt>
                <c:pt idx="49845">
                  <c:v>6.8788979999999998E-6</c:v>
                </c:pt>
                <c:pt idx="49846">
                  <c:v>6.8769619999999998E-6</c:v>
                </c:pt>
                <c:pt idx="49847">
                  <c:v>6.8743359999999997E-6</c:v>
                </c:pt>
                <c:pt idx="49848">
                  <c:v>6.8719030000000001E-6</c:v>
                </c:pt>
                <c:pt idx="49849">
                  <c:v>6.8706199999999996E-6</c:v>
                </c:pt>
                <c:pt idx="49850">
                  <c:v>6.8686840000000004E-6</c:v>
                </c:pt>
                <c:pt idx="49851">
                  <c:v>6.8670690000000001E-6</c:v>
                </c:pt>
                <c:pt idx="49852">
                  <c:v>6.8666859999999999E-6</c:v>
                </c:pt>
                <c:pt idx="49853">
                  <c:v>6.8654709999999996E-6</c:v>
                </c:pt>
                <c:pt idx="49854">
                  <c:v>6.8645470000000003E-6</c:v>
                </c:pt>
                <c:pt idx="49855">
                  <c:v>6.8646939999999999E-6</c:v>
                </c:pt>
                <c:pt idx="49856">
                  <c:v>6.8642990000000003E-6</c:v>
                </c:pt>
                <c:pt idx="49857">
                  <c:v>6.8641899999999996E-6</c:v>
                </c:pt>
                <c:pt idx="49858">
                  <c:v>6.8649570000000002E-6</c:v>
                </c:pt>
                <c:pt idx="49859">
                  <c:v>6.8650829999999999E-6</c:v>
                </c:pt>
                <c:pt idx="49860">
                  <c:v>6.8648489999999998E-6</c:v>
                </c:pt>
                <c:pt idx="49861">
                  <c:v>6.8654439999999999E-6</c:v>
                </c:pt>
                <c:pt idx="49862">
                  <c:v>6.8655940000000002E-6</c:v>
                </c:pt>
                <c:pt idx="49863">
                  <c:v>6.8650759999999999E-6</c:v>
                </c:pt>
                <c:pt idx="49864">
                  <c:v>6.8651830000000001E-6</c:v>
                </c:pt>
                <c:pt idx="49865">
                  <c:v>6.8650030000000002E-6</c:v>
                </c:pt>
                <c:pt idx="49866">
                  <c:v>6.8636010000000001E-6</c:v>
                </c:pt>
                <c:pt idx="49867">
                  <c:v>6.8628980000000003E-6</c:v>
                </c:pt>
                <c:pt idx="49868">
                  <c:v>6.8622239999999999E-6</c:v>
                </c:pt>
                <c:pt idx="49869">
                  <c:v>6.8602589999999997E-6</c:v>
                </c:pt>
                <c:pt idx="49870">
                  <c:v>6.8588539999999997E-6</c:v>
                </c:pt>
                <c:pt idx="49871">
                  <c:v>6.8579510000000004E-6</c:v>
                </c:pt>
                <c:pt idx="49872">
                  <c:v>6.8555760000000002E-6</c:v>
                </c:pt>
                <c:pt idx="49873">
                  <c:v>6.8538030000000002E-6</c:v>
                </c:pt>
                <c:pt idx="49874">
                  <c:v>6.8529269999999998E-6</c:v>
                </c:pt>
                <c:pt idx="49875">
                  <c:v>6.8505860000000001E-6</c:v>
                </c:pt>
                <c:pt idx="49876">
                  <c:v>6.8488210000000003E-6</c:v>
                </c:pt>
                <c:pt idx="49877">
                  <c:v>6.848087E-6</c:v>
                </c:pt>
                <c:pt idx="49878">
                  <c:v>6.8458190000000001E-6</c:v>
                </c:pt>
                <c:pt idx="49879">
                  <c:v>6.8442660000000002E-6</c:v>
                </c:pt>
                <c:pt idx="49880">
                  <c:v>6.8436479999999996E-6</c:v>
                </c:pt>
                <c:pt idx="49881">
                  <c:v>6.8419300000000001E-6</c:v>
                </c:pt>
                <c:pt idx="49882">
                  <c:v>6.8407770000000002E-6</c:v>
                </c:pt>
                <c:pt idx="49883">
                  <c:v>6.8403590000000001E-6</c:v>
                </c:pt>
                <c:pt idx="49884">
                  <c:v>6.8393300000000003E-6</c:v>
                </c:pt>
                <c:pt idx="49885">
                  <c:v>6.8380389999999996E-6</c:v>
                </c:pt>
                <c:pt idx="49886">
                  <c:v>6.8377900000000001E-6</c:v>
                </c:pt>
                <c:pt idx="49887">
                  <c:v>6.8370290000000001E-6</c:v>
                </c:pt>
                <c:pt idx="49888">
                  <c:v>6.8357170000000003E-6</c:v>
                </c:pt>
                <c:pt idx="49889">
                  <c:v>6.8356070000000002E-6</c:v>
                </c:pt>
                <c:pt idx="49890">
                  <c:v>6.8346760000000002E-6</c:v>
                </c:pt>
                <c:pt idx="49891">
                  <c:v>6.8332710000000001E-6</c:v>
                </c:pt>
                <c:pt idx="49892">
                  <c:v>6.8329460000000003E-6</c:v>
                </c:pt>
                <c:pt idx="49893">
                  <c:v>6.8318490000000003E-6</c:v>
                </c:pt>
                <c:pt idx="49894">
                  <c:v>6.8303340000000002E-6</c:v>
                </c:pt>
                <c:pt idx="49895">
                  <c:v>6.8295149999999998E-6</c:v>
                </c:pt>
                <c:pt idx="49896">
                  <c:v>6.8282080000000003E-6</c:v>
                </c:pt>
                <c:pt idx="49897">
                  <c:v>6.8264179999999996E-6</c:v>
                </c:pt>
                <c:pt idx="49898">
                  <c:v>6.8251750000000003E-6</c:v>
                </c:pt>
                <c:pt idx="49899">
                  <c:v>6.823861E-6</c:v>
                </c:pt>
                <c:pt idx="49900">
                  <c:v>6.8221210000000002E-6</c:v>
                </c:pt>
                <c:pt idx="49901">
                  <c:v>6.8208599999999999E-6</c:v>
                </c:pt>
                <c:pt idx="49902">
                  <c:v>6.8196459999999999E-6</c:v>
                </c:pt>
                <c:pt idx="49903">
                  <c:v>6.8177949999999998E-6</c:v>
                </c:pt>
                <c:pt idx="49904">
                  <c:v>6.8163859999999997E-6</c:v>
                </c:pt>
                <c:pt idx="49905">
                  <c:v>6.8154680000000002E-6</c:v>
                </c:pt>
                <c:pt idx="49906">
                  <c:v>6.814112E-6</c:v>
                </c:pt>
                <c:pt idx="49907">
                  <c:v>6.8130109999999999E-6</c:v>
                </c:pt>
                <c:pt idx="49908">
                  <c:v>6.8126169999999996E-6</c:v>
                </c:pt>
                <c:pt idx="49909">
                  <c:v>6.8116740000000001E-6</c:v>
                </c:pt>
                <c:pt idx="49910">
                  <c:v>6.8111269999999996E-6</c:v>
                </c:pt>
                <c:pt idx="49911">
                  <c:v>6.8113969999999998E-6</c:v>
                </c:pt>
                <c:pt idx="49912">
                  <c:v>6.8109549999999999E-6</c:v>
                </c:pt>
                <c:pt idx="49913">
                  <c:v>6.8105850000000003E-6</c:v>
                </c:pt>
                <c:pt idx="49914">
                  <c:v>6.8114200000000003E-6</c:v>
                </c:pt>
                <c:pt idx="49915">
                  <c:v>6.8113250000000004E-6</c:v>
                </c:pt>
                <c:pt idx="49916">
                  <c:v>6.8112479999999997E-6</c:v>
                </c:pt>
                <c:pt idx="49917">
                  <c:v>6.8122499999999999E-6</c:v>
                </c:pt>
                <c:pt idx="49918">
                  <c:v>6.8119970000000003E-6</c:v>
                </c:pt>
                <c:pt idx="49919">
                  <c:v>6.8117280000000003E-6</c:v>
                </c:pt>
                <c:pt idx="49920">
                  <c:v>6.812332E-6</c:v>
                </c:pt>
                <c:pt idx="49921">
                  <c:v>6.8118060000000003E-6</c:v>
                </c:pt>
                <c:pt idx="49922">
                  <c:v>6.8112430000000002E-6</c:v>
                </c:pt>
                <c:pt idx="49923">
                  <c:v>6.8111419999999998E-6</c:v>
                </c:pt>
                <c:pt idx="49924">
                  <c:v>6.8103239999999996E-6</c:v>
                </c:pt>
                <c:pt idx="49925">
                  <c:v>6.8095069999999998E-6</c:v>
                </c:pt>
                <c:pt idx="49926">
                  <c:v>6.8089290000000003E-6</c:v>
                </c:pt>
                <c:pt idx="49927">
                  <c:v>6.8078229999999999E-6</c:v>
                </c:pt>
                <c:pt idx="49928">
                  <c:v>6.8065599999999999E-6</c:v>
                </c:pt>
                <c:pt idx="49929">
                  <c:v>6.8057940000000004E-6</c:v>
                </c:pt>
                <c:pt idx="49930">
                  <c:v>6.8048280000000004E-6</c:v>
                </c:pt>
                <c:pt idx="49931">
                  <c:v>6.8031670000000001E-6</c:v>
                </c:pt>
                <c:pt idx="49932">
                  <c:v>6.8017660000000002E-6</c:v>
                </c:pt>
                <c:pt idx="49933">
                  <c:v>6.8007510000000003E-6</c:v>
                </c:pt>
                <c:pt idx="49934">
                  <c:v>6.7989199999999999E-6</c:v>
                </c:pt>
                <c:pt idx="49935">
                  <c:v>6.7974119999999998E-6</c:v>
                </c:pt>
                <c:pt idx="49936">
                  <c:v>6.7961440000000004E-6</c:v>
                </c:pt>
                <c:pt idx="49937">
                  <c:v>6.794058E-6</c:v>
                </c:pt>
                <c:pt idx="49938">
                  <c:v>6.79237E-6</c:v>
                </c:pt>
                <c:pt idx="49939">
                  <c:v>6.7910589999999996E-6</c:v>
                </c:pt>
                <c:pt idx="49940">
                  <c:v>6.7889429999999996E-6</c:v>
                </c:pt>
                <c:pt idx="49941">
                  <c:v>6.7874630000000003E-6</c:v>
                </c:pt>
                <c:pt idx="49942">
                  <c:v>6.7862369999999999E-6</c:v>
                </c:pt>
                <c:pt idx="49943">
                  <c:v>6.7842280000000001E-6</c:v>
                </c:pt>
                <c:pt idx="49944">
                  <c:v>6.7826040000000002E-6</c:v>
                </c:pt>
                <c:pt idx="49945">
                  <c:v>6.7815180000000003E-6</c:v>
                </c:pt>
                <c:pt idx="49946">
                  <c:v>6.7798330000000001E-6</c:v>
                </c:pt>
                <c:pt idx="49947">
                  <c:v>6.7784719999999996E-6</c:v>
                </c:pt>
                <c:pt idx="49948">
                  <c:v>6.7773749999999996E-6</c:v>
                </c:pt>
                <c:pt idx="49949">
                  <c:v>6.7760519999999997E-6</c:v>
                </c:pt>
                <c:pt idx="49950">
                  <c:v>6.7746670000000003E-6</c:v>
                </c:pt>
                <c:pt idx="49951">
                  <c:v>6.7734089999999998E-6</c:v>
                </c:pt>
                <c:pt idx="49952">
                  <c:v>6.7722829999999997E-6</c:v>
                </c:pt>
                <c:pt idx="49953">
                  <c:v>6.7710309999999999E-6</c:v>
                </c:pt>
                <c:pt idx="49954">
                  <c:v>6.7699369999999997E-6</c:v>
                </c:pt>
                <c:pt idx="49955">
                  <c:v>6.7688180000000004E-6</c:v>
                </c:pt>
                <c:pt idx="49956">
                  <c:v>6.7674639999999999E-6</c:v>
                </c:pt>
                <c:pt idx="49957">
                  <c:v>6.7665509999999999E-6</c:v>
                </c:pt>
                <c:pt idx="49958">
                  <c:v>6.7657579999999998E-6</c:v>
                </c:pt>
                <c:pt idx="49959">
                  <c:v>6.7645460000000002E-6</c:v>
                </c:pt>
                <c:pt idx="49960">
                  <c:v>6.7638499999999996E-6</c:v>
                </c:pt>
                <c:pt idx="49961">
                  <c:v>6.7633169999999999E-6</c:v>
                </c:pt>
                <c:pt idx="49962">
                  <c:v>6.7622350000000001E-6</c:v>
                </c:pt>
                <c:pt idx="49963">
                  <c:v>6.7618640000000003E-6</c:v>
                </c:pt>
                <c:pt idx="49964">
                  <c:v>6.7616029999999996E-6</c:v>
                </c:pt>
                <c:pt idx="49965">
                  <c:v>6.7607850000000004E-6</c:v>
                </c:pt>
                <c:pt idx="49966">
                  <c:v>6.7606250000000002E-6</c:v>
                </c:pt>
                <c:pt idx="49967">
                  <c:v>6.7604149999999999E-6</c:v>
                </c:pt>
                <c:pt idx="49968">
                  <c:v>6.7598419999999999E-6</c:v>
                </c:pt>
                <c:pt idx="49969">
                  <c:v>6.7601230000000003E-6</c:v>
                </c:pt>
                <c:pt idx="49970">
                  <c:v>6.7602689999999997E-6</c:v>
                </c:pt>
                <c:pt idx="49971">
                  <c:v>6.7599210000000002E-6</c:v>
                </c:pt>
                <c:pt idx="49972">
                  <c:v>6.7599749999999996E-6</c:v>
                </c:pt>
                <c:pt idx="49973">
                  <c:v>6.7600230000000001E-6</c:v>
                </c:pt>
                <c:pt idx="49974">
                  <c:v>6.7599420000000002E-6</c:v>
                </c:pt>
                <c:pt idx="49975">
                  <c:v>6.7600109999999997E-6</c:v>
                </c:pt>
                <c:pt idx="49976">
                  <c:v>6.7598159999999997E-6</c:v>
                </c:pt>
                <c:pt idx="49977">
                  <c:v>6.7597660000000004E-6</c:v>
                </c:pt>
                <c:pt idx="49978">
                  <c:v>6.7594780000000001E-6</c:v>
                </c:pt>
                <c:pt idx="49979">
                  <c:v>6.7592639999999997E-6</c:v>
                </c:pt>
                <c:pt idx="49980">
                  <c:v>6.7589169999999996E-6</c:v>
                </c:pt>
                <c:pt idx="49981">
                  <c:v>6.7579710000000002E-6</c:v>
                </c:pt>
                <c:pt idx="49982">
                  <c:v>6.7575979999999998E-6</c:v>
                </c:pt>
                <c:pt idx="49983">
                  <c:v>6.7568950000000001E-6</c:v>
                </c:pt>
                <c:pt idx="49984">
                  <c:v>6.7552390000000002E-6</c:v>
                </c:pt>
                <c:pt idx="49985">
                  <c:v>6.7546760000000001E-6</c:v>
                </c:pt>
                <c:pt idx="49986">
                  <c:v>6.7536120000000003E-6</c:v>
                </c:pt>
                <c:pt idx="49987">
                  <c:v>6.7516559999999997E-6</c:v>
                </c:pt>
                <c:pt idx="49988">
                  <c:v>6.7509299999999996E-6</c:v>
                </c:pt>
                <c:pt idx="49989">
                  <c:v>6.7495990000000003E-6</c:v>
                </c:pt>
                <c:pt idx="49990">
                  <c:v>6.747149E-6</c:v>
                </c:pt>
                <c:pt idx="49991">
                  <c:v>6.7464359999999996E-6</c:v>
                </c:pt>
                <c:pt idx="49992">
                  <c:v>6.7452140000000002E-6</c:v>
                </c:pt>
                <c:pt idx="49993">
                  <c:v>6.7428040000000002E-6</c:v>
                </c:pt>
                <c:pt idx="49994">
                  <c:v>6.7418800000000001E-6</c:v>
                </c:pt>
                <c:pt idx="49995">
                  <c:v>6.7406000000000003E-6</c:v>
                </c:pt>
                <c:pt idx="49996">
                  <c:v>6.7382460000000001E-6</c:v>
                </c:pt>
                <c:pt idx="49997">
                  <c:v>6.7377620000000003E-6</c:v>
                </c:pt>
                <c:pt idx="49998">
                  <c:v>6.7369209999999998E-6</c:v>
                </c:pt>
                <c:pt idx="49999">
                  <c:v>6.7345240000000003E-6</c:v>
                </c:pt>
                <c:pt idx="50000">
                  <c:v>6.7336670000000002E-6</c:v>
                </c:pt>
                <c:pt idx="50001">
                  <c:v>6.7331650000000003E-6</c:v>
                </c:pt>
                <c:pt idx="50002">
                  <c:v>6.7314149999999998E-6</c:v>
                </c:pt>
                <c:pt idx="50003">
                  <c:v>6.7307209999999997E-6</c:v>
                </c:pt>
                <c:pt idx="50004">
                  <c:v>6.7302240000000002E-6</c:v>
                </c:pt>
                <c:pt idx="50005">
                  <c:v>6.7286250000000003E-6</c:v>
                </c:pt>
                <c:pt idx="50006">
                  <c:v>6.7275439999999999E-6</c:v>
                </c:pt>
                <c:pt idx="50007">
                  <c:v>6.7272800000000002E-6</c:v>
                </c:pt>
                <c:pt idx="50008">
                  <c:v>6.7258190000000004E-6</c:v>
                </c:pt>
                <c:pt idx="50009">
                  <c:v>6.724232E-6</c:v>
                </c:pt>
                <c:pt idx="50010">
                  <c:v>6.7238919999999999E-6</c:v>
                </c:pt>
                <c:pt idx="50011">
                  <c:v>6.7225009999999998E-6</c:v>
                </c:pt>
                <c:pt idx="50012">
                  <c:v>6.7206389999999997E-6</c:v>
                </c:pt>
                <c:pt idx="50013">
                  <c:v>6.7202450000000002E-6</c:v>
                </c:pt>
                <c:pt idx="50014">
                  <c:v>6.7189259999999996E-6</c:v>
                </c:pt>
                <c:pt idx="50015">
                  <c:v>6.7167259999999999E-6</c:v>
                </c:pt>
                <c:pt idx="50016">
                  <c:v>6.7162080000000004E-6</c:v>
                </c:pt>
                <c:pt idx="50017">
                  <c:v>6.7147289999999996E-6</c:v>
                </c:pt>
                <c:pt idx="50018">
                  <c:v>6.7121420000000004E-6</c:v>
                </c:pt>
                <c:pt idx="50019">
                  <c:v>6.7116210000000002E-6</c:v>
                </c:pt>
                <c:pt idx="50020">
                  <c:v>6.7100610000000003E-6</c:v>
                </c:pt>
                <c:pt idx="50021">
                  <c:v>6.7074039999999996E-6</c:v>
                </c:pt>
                <c:pt idx="50022">
                  <c:v>6.706836E-6</c:v>
                </c:pt>
                <c:pt idx="50023">
                  <c:v>6.7054189999999997E-6</c:v>
                </c:pt>
                <c:pt idx="50024">
                  <c:v>6.703113E-6</c:v>
                </c:pt>
                <c:pt idx="50025">
                  <c:v>6.7021730000000003E-6</c:v>
                </c:pt>
                <c:pt idx="50026">
                  <c:v>6.7009270000000002E-6</c:v>
                </c:pt>
                <c:pt idx="50027">
                  <c:v>6.6989229999999999E-6</c:v>
                </c:pt>
                <c:pt idx="50028">
                  <c:v>6.6978709999999997E-6</c:v>
                </c:pt>
                <c:pt idx="50029">
                  <c:v>6.6969539999999996E-6</c:v>
                </c:pt>
                <c:pt idx="50030">
                  <c:v>6.6952919999999999E-6</c:v>
                </c:pt>
                <c:pt idx="50031">
                  <c:v>6.6940809999999997E-6</c:v>
                </c:pt>
                <c:pt idx="50032">
                  <c:v>6.6932630000000004E-6</c:v>
                </c:pt>
                <c:pt idx="50033">
                  <c:v>6.6914979999999997E-6</c:v>
                </c:pt>
                <c:pt idx="50034">
                  <c:v>6.689921E-6</c:v>
                </c:pt>
                <c:pt idx="50035">
                  <c:v>6.6890839999999996E-6</c:v>
                </c:pt>
                <c:pt idx="50036">
                  <c:v>6.6873130000000001E-6</c:v>
                </c:pt>
                <c:pt idx="50037">
                  <c:v>6.6851669999999997E-6</c:v>
                </c:pt>
                <c:pt idx="50038">
                  <c:v>6.6842000000000003E-6</c:v>
                </c:pt>
                <c:pt idx="50039">
                  <c:v>6.6824069999999997E-6</c:v>
                </c:pt>
                <c:pt idx="50040">
                  <c:v>6.6800009999999998E-6</c:v>
                </c:pt>
                <c:pt idx="50041">
                  <c:v>6.678572E-6</c:v>
                </c:pt>
                <c:pt idx="50042">
                  <c:v>6.6767010000000002E-6</c:v>
                </c:pt>
                <c:pt idx="50043">
                  <c:v>6.6741789999999996E-6</c:v>
                </c:pt>
                <c:pt idx="50044">
                  <c:v>6.672383E-6</c:v>
                </c:pt>
                <c:pt idx="50045">
                  <c:v>6.6702000000000001E-6</c:v>
                </c:pt>
                <c:pt idx="50046">
                  <c:v>6.667241E-6</c:v>
                </c:pt>
                <c:pt idx="50047">
                  <c:v>6.6653030000000002E-6</c:v>
                </c:pt>
                <c:pt idx="50048">
                  <c:v>6.6632699999999998E-6</c:v>
                </c:pt>
                <c:pt idx="50049">
                  <c:v>6.6605220000000002E-6</c:v>
                </c:pt>
                <c:pt idx="50050">
                  <c:v>6.658476E-6</c:v>
                </c:pt>
                <c:pt idx="50051">
                  <c:v>6.6564149999999997E-6</c:v>
                </c:pt>
                <c:pt idx="50052">
                  <c:v>6.6536680000000003E-6</c:v>
                </c:pt>
                <c:pt idx="50053">
                  <c:v>6.6516760000000004E-6</c:v>
                </c:pt>
                <c:pt idx="50054">
                  <c:v>6.6497159999999996E-6</c:v>
                </c:pt>
                <c:pt idx="50055">
                  <c:v>6.6474820000000002E-6</c:v>
                </c:pt>
                <c:pt idx="50056">
                  <c:v>6.6540280000000001E-6</c:v>
                </c:pt>
                <c:pt idx="50057">
                  <c:v>6.6507830000000001E-6</c:v>
                </c:pt>
                <c:pt idx="50058">
                  <c:v>6.6472810000000004E-6</c:v>
                </c:pt>
                <c:pt idx="50059">
                  <c:v>6.6434429999999999E-6</c:v>
                </c:pt>
                <c:pt idx="50060">
                  <c:v>6.6403279999999997E-6</c:v>
                </c:pt>
                <c:pt idx="50061">
                  <c:v>6.6375240000000002E-6</c:v>
                </c:pt>
                <c:pt idx="50062">
                  <c:v>6.6342869999999996E-6</c:v>
                </c:pt>
                <c:pt idx="50063">
                  <c:v>6.6317630000000002E-6</c:v>
                </c:pt>
                <c:pt idx="50064">
                  <c:v>6.6292629999999998E-6</c:v>
                </c:pt>
                <c:pt idx="50065">
                  <c:v>6.625888E-6</c:v>
                </c:pt>
                <c:pt idx="50066">
                  <c:v>6.6226720000000002E-6</c:v>
                </c:pt>
                <c:pt idx="50067">
                  <c:v>6.619904E-6</c:v>
                </c:pt>
                <c:pt idx="50068">
                  <c:v>6.6162789999999997E-6</c:v>
                </c:pt>
                <c:pt idx="50069">
                  <c:v>6.6130759999999996E-6</c:v>
                </c:pt>
                <c:pt idx="50070">
                  <c:v>6.6104049999999998E-6</c:v>
                </c:pt>
                <c:pt idx="50071">
                  <c:v>6.6070420000000003E-6</c:v>
                </c:pt>
                <c:pt idx="50072">
                  <c:v>6.6124149999999998E-6</c:v>
                </c:pt>
                <c:pt idx="50073">
                  <c:v>6.6087230000000004E-6</c:v>
                </c:pt>
                <c:pt idx="50074">
                  <c:v>6.6044029999999997E-6</c:v>
                </c:pt>
                <c:pt idx="50075">
                  <c:v>6.6003649999999996E-6</c:v>
                </c:pt>
                <c:pt idx="50076">
                  <c:v>6.5972909999999999E-6</c:v>
                </c:pt>
                <c:pt idx="50077">
                  <c:v>6.5941180000000002E-6</c:v>
                </c:pt>
                <c:pt idx="50078">
                  <c:v>6.5990249999999999E-6</c:v>
                </c:pt>
                <c:pt idx="50079">
                  <c:v>6.5954100000000003E-6</c:v>
                </c:pt>
                <c:pt idx="50080">
                  <c:v>6.5915229999999999E-6</c:v>
                </c:pt>
                <c:pt idx="50081">
                  <c:v>6.5874870000000003E-6</c:v>
                </c:pt>
                <c:pt idx="50082">
                  <c:v>6.5844080000000002E-6</c:v>
                </c:pt>
                <c:pt idx="50083">
                  <c:v>6.5814229999999998E-6</c:v>
                </c:pt>
                <c:pt idx="50084">
                  <c:v>6.5856699999999999E-6</c:v>
                </c:pt>
                <c:pt idx="50085">
                  <c:v>6.582061E-6</c:v>
                </c:pt>
                <c:pt idx="50086">
                  <c:v>6.5786799999999997E-6</c:v>
                </c:pt>
                <c:pt idx="50087">
                  <c:v>6.5747269999999996E-6</c:v>
                </c:pt>
                <c:pt idx="50088">
                  <c:v>6.5714710000000004E-6</c:v>
                </c:pt>
                <c:pt idx="50089">
                  <c:v>6.5689919999999999E-6</c:v>
                </c:pt>
                <c:pt idx="50090">
                  <c:v>6.572786E-6</c:v>
                </c:pt>
                <c:pt idx="50091">
                  <c:v>6.5682269999999998E-6</c:v>
                </c:pt>
                <c:pt idx="50092">
                  <c:v>6.5643869999999996E-6</c:v>
                </c:pt>
                <c:pt idx="50093">
                  <c:v>6.5600169999999997E-6</c:v>
                </c:pt>
                <c:pt idx="50094">
                  <c:v>6.5556829999999999E-6</c:v>
                </c:pt>
                <c:pt idx="50095">
                  <c:v>6.5522380000000003E-6</c:v>
                </c:pt>
                <c:pt idx="50096">
                  <c:v>6.5556899999999999E-6</c:v>
                </c:pt>
                <c:pt idx="50097">
                  <c:v>6.5503520000000004E-6</c:v>
                </c:pt>
                <c:pt idx="50098">
                  <c:v>6.5455789999999997E-6</c:v>
                </c:pt>
                <c:pt idx="50099">
                  <c:v>6.5409420000000002E-6</c:v>
                </c:pt>
                <c:pt idx="50100">
                  <c:v>6.5359439999999999E-6</c:v>
                </c:pt>
                <c:pt idx="50101">
                  <c:v>6.5320649999999998E-6</c:v>
                </c:pt>
                <c:pt idx="50102">
                  <c:v>6.535488E-6</c:v>
                </c:pt>
                <c:pt idx="50103">
                  <c:v>6.5299540000000002E-6</c:v>
                </c:pt>
                <c:pt idx="50104">
                  <c:v>6.5251770000000002E-6</c:v>
                </c:pt>
                <c:pt idx="50105">
                  <c:v>6.5210150000000001E-6</c:v>
                </c:pt>
                <c:pt idx="50106">
                  <c:v>6.5163520000000004E-6</c:v>
                </c:pt>
                <c:pt idx="50107">
                  <c:v>6.5128219999999999E-6</c:v>
                </c:pt>
                <c:pt idx="50108">
                  <c:v>6.5171870000000003E-6</c:v>
                </c:pt>
                <c:pt idx="50109">
                  <c:v>6.5130400000000004E-6</c:v>
                </c:pt>
                <c:pt idx="50110">
                  <c:v>6.5091010000000003E-6</c:v>
                </c:pt>
                <c:pt idx="50111">
                  <c:v>6.5058219999999998E-6</c:v>
                </c:pt>
                <c:pt idx="50112">
                  <c:v>6.5025370000000004E-6</c:v>
                </c:pt>
                <c:pt idx="50113">
                  <c:v>6.4997489999999997E-6</c:v>
                </c:pt>
                <c:pt idx="50114">
                  <c:v>6.5058520000000002E-6</c:v>
                </c:pt>
                <c:pt idx="50115">
                  <c:v>6.5027130000000002E-6</c:v>
                </c:pt>
                <c:pt idx="50116">
                  <c:v>6.4987740000000001E-6</c:v>
                </c:pt>
                <c:pt idx="50117">
                  <c:v>6.496148E-6</c:v>
                </c:pt>
                <c:pt idx="50118">
                  <c:v>6.4936290000000001E-6</c:v>
                </c:pt>
                <c:pt idx="50119">
                  <c:v>6.4980889999999996E-6</c:v>
                </c:pt>
                <c:pt idx="50120">
                  <c:v>6.4946429999999997E-6</c:v>
                </c:pt>
                <c:pt idx="50121">
                  <c:v>6.491229E-6</c:v>
                </c:pt>
                <c:pt idx="50122">
                  <c:v>6.4869469999999999E-6</c:v>
                </c:pt>
                <c:pt idx="50123">
                  <c:v>6.4901970000000003E-6</c:v>
                </c:pt>
                <c:pt idx="50124">
                  <c:v>6.4862039999999999E-6</c:v>
                </c:pt>
                <c:pt idx="50125">
                  <c:v>6.4812849999999999E-6</c:v>
                </c:pt>
                <c:pt idx="50126">
                  <c:v>6.4768810000000003E-6</c:v>
                </c:pt>
                <c:pt idx="50127">
                  <c:v>6.4780690000000001E-6</c:v>
                </c:pt>
                <c:pt idx="50128">
                  <c:v>6.4727970000000002E-6</c:v>
                </c:pt>
                <c:pt idx="50129">
                  <c:v>6.4677909999999997E-6</c:v>
                </c:pt>
                <c:pt idx="50130">
                  <c:v>6.4636939999999999E-6</c:v>
                </c:pt>
                <c:pt idx="50131">
                  <c:v>6.4593640000000002E-6</c:v>
                </c:pt>
                <c:pt idx="50132">
                  <c:v>6.4587980000000003E-6</c:v>
                </c:pt>
                <c:pt idx="50133">
                  <c:v>6.4540210000000003E-6</c:v>
                </c:pt>
                <c:pt idx="50134">
                  <c:v>6.4494579999999999E-6</c:v>
                </c:pt>
                <c:pt idx="50135">
                  <c:v>6.444826E-6</c:v>
                </c:pt>
                <c:pt idx="50136">
                  <c:v>6.441135E-6</c:v>
                </c:pt>
                <c:pt idx="50137">
                  <c:v>6.4424509999999999E-6</c:v>
                </c:pt>
                <c:pt idx="50138">
                  <c:v>6.4379949999999997E-6</c:v>
                </c:pt>
                <c:pt idx="50139">
                  <c:v>6.4340749999999999E-6</c:v>
                </c:pt>
                <c:pt idx="50140">
                  <c:v>6.430643E-6</c:v>
                </c:pt>
                <c:pt idx="50141">
                  <c:v>6.4271099999999997E-6</c:v>
                </c:pt>
                <c:pt idx="50142">
                  <c:v>6.4312829999999999E-6</c:v>
                </c:pt>
                <c:pt idx="50143">
                  <c:v>6.428141E-6</c:v>
                </c:pt>
                <c:pt idx="50144">
                  <c:v>6.4244489999999997E-6</c:v>
                </c:pt>
                <c:pt idx="50145">
                  <c:v>6.4285560000000002E-6</c:v>
                </c:pt>
                <c:pt idx="50146">
                  <c:v>6.4249089999999997E-6</c:v>
                </c:pt>
                <c:pt idx="50147">
                  <c:v>6.4207299999999998E-6</c:v>
                </c:pt>
                <c:pt idx="50148">
                  <c:v>6.4172960000000003E-6</c:v>
                </c:pt>
                <c:pt idx="50149">
                  <c:v>6.4219969999999998E-6</c:v>
                </c:pt>
                <c:pt idx="50150">
                  <c:v>6.4175690000000004E-6</c:v>
                </c:pt>
                <c:pt idx="50151">
                  <c:v>6.4134549999999999E-6</c:v>
                </c:pt>
                <c:pt idx="50152">
                  <c:v>6.4167360000000001E-6</c:v>
                </c:pt>
                <c:pt idx="50153">
                  <c:v>6.4118119999999997E-6</c:v>
                </c:pt>
                <c:pt idx="50154">
                  <c:v>6.4069450000000002E-6</c:v>
                </c:pt>
                <c:pt idx="50155">
                  <c:v>6.4032129999999997E-6</c:v>
                </c:pt>
                <c:pt idx="50156">
                  <c:v>6.4056589999999999E-6</c:v>
                </c:pt>
                <c:pt idx="50157">
                  <c:v>6.4004830000000001E-6</c:v>
                </c:pt>
                <c:pt idx="50158">
                  <c:v>6.3962190000000002E-6</c:v>
                </c:pt>
                <c:pt idx="50159">
                  <c:v>6.3983269999999999E-6</c:v>
                </c:pt>
                <c:pt idx="50160">
                  <c:v>6.3927120000000001E-6</c:v>
                </c:pt>
                <c:pt idx="50161">
                  <c:v>6.3883500000000004E-6</c:v>
                </c:pt>
                <c:pt idx="50162">
                  <c:v>6.3845149999999998E-6</c:v>
                </c:pt>
                <c:pt idx="50163">
                  <c:v>6.3863049999999997E-6</c:v>
                </c:pt>
                <c:pt idx="50164">
                  <c:v>6.3823309999999997E-6</c:v>
                </c:pt>
                <c:pt idx="50165">
                  <c:v>6.3788620000000003E-6</c:v>
                </c:pt>
                <c:pt idx="50166">
                  <c:v>6.3800080000000001E-6</c:v>
                </c:pt>
                <c:pt idx="50167">
                  <c:v>6.3761090000000003E-6</c:v>
                </c:pt>
                <c:pt idx="50168">
                  <c:v>6.3730559999999997E-6</c:v>
                </c:pt>
                <c:pt idx="50169">
                  <c:v>6.3693180000000002E-6</c:v>
                </c:pt>
                <c:pt idx="50170">
                  <c:v>6.3714090000000001E-6</c:v>
                </c:pt>
                <c:pt idx="50171">
                  <c:v>6.368613E-6</c:v>
                </c:pt>
                <c:pt idx="50172">
                  <c:v>6.3655420000000002E-6</c:v>
                </c:pt>
                <c:pt idx="50173">
                  <c:v>6.3672419999999997E-6</c:v>
                </c:pt>
                <c:pt idx="50174">
                  <c:v>6.3647159999999998E-6</c:v>
                </c:pt>
                <c:pt idx="50175">
                  <c:v>6.3615260000000003E-6</c:v>
                </c:pt>
                <c:pt idx="50176">
                  <c:v>6.3625389999999997E-6</c:v>
                </c:pt>
                <c:pt idx="50177">
                  <c:v>6.3597670000000002E-6</c:v>
                </c:pt>
                <c:pt idx="50178">
                  <c:v>6.3566299999999998E-6</c:v>
                </c:pt>
                <c:pt idx="50179">
                  <c:v>6.3572659999999996E-6</c:v>
                </c:pt>
                <c:pt idx="50180">
                  <c:v>6.3540929999999999E-6</c:v>
                </c:pt>
                <c:pt idx="50181">
                  <c:v>6.3507419999999999E-6</c:v>
                </c:pt>
                <c:pt idx="50182">
                  <c:v>6.3512649999999997E-6</c:v>
                </c:pt>
                <c:pt idx="50183">
                  <c:v>6.3473469999999996E-6</c:v>
                </c:pt>
                <c:pt idx="50184">
                  <c:v>6.3440450000000003E-6</c:v>
                </c:pt>
                <c:pt idx="50185">
                  <c:v>6.3446539999999996E-6</c:v>
                </c:pt>
                <c:pt idx="50186">
                  <c:v>6.3401779999999997E-6</c:v>
                </c:pt>
                <c:pt idx="50187">
                  <c:v>6.3365469999999996E-6</c:v>
                </c:pt>
                <c:pt idx="50188">
                  <c:v>6.3374980000000003E-6</c:v>
                </c:pt>
                <c:pt idx="50189">
                  <c:v>6.3329080000000002E-6</c:v>
                </c:pt>
                <c:pt idx="50190">
                  <c:v>6.3292670000000003E-6</c:v>
                </c:pt>
                <c:pt idx="50191">
                  <c:v>6.3306309999999998E-6</c:v>
                </c:pt>
                <c:pt idx="50192">
                  <c:v>6.3259449999999996E-6</c:v>
                </c:pt>
                <c:pt idx="50193">
                  <c:v>6.322344E-6</c:v>
                </c:pt>
                <c:pt idx="50194">
                  <c:v>6.3242850000000004E-6</c:v>
                </c:pt>
                <c:pt idx="50195">
                  <c:v>6.3197949999999997E-6</c:v>
                </c:pt>
                <c:pt idx="50196">
                  <c:v>6.3164369999999997E-6</c:v>
                </c:pt>
                <c:pt idx="50197">
                  <c:v>6.3190930000000002E-6</c:v>
                </c:pt>
                <c:pt idx="50198">
                  <c:v>6.314895E-6</c:v>
                </c:pt>
                <c:pt idx="50199">
                  <c:v>6.3121000000000001E-6</c:v>
                </c:pt>
                <c:pt idx="50200">
                  <c:v>6.3153530000000003E-6</c:v>
                </c:pt>
                <c:pt idx="50201">
                  <c:v>6.3115359999999998E-6</c:v>
                </c:pt>
                <c:pt idx="50202">
                  <c:v>6.3092959999999998E-6</c:v>
                </c:pt>
                <c:pt idx="50203">
                  <c:v>6.3133080000000004E-6</c:v>
                </c:pt>
                <c:pt idx="50204">
                  <c:v>6.309704E-6</c:v>
                </c:pt>
                <c:pt idx="50205">
                  <c:v>6.313101E-6</c:v>
                </c:pt>
                <c:pt idx="50206">
                  <c:v>6.3099829999999999E-6</c:v>
                </c:pt>
                <c:pt idx="50207">
                  <c:v>6.3065599999999996E-6</c:v>
                </c:pt>
                <c:pt idx="50208">
                  <c:v>6.3091770000000001E-6</c:v>
                </c:pt>
                <c:pt idx="50209">
                  <c:v>6.306183E-6</c:v>
                </c:pt>
                <c:pt idx="50210">
                  <c:v>6.3074150000000002E-6</c:v>
                </c:pt>
                <c:pt idx="50211">
                  <c:v>6.3035190000000002E-6</c:v>
                </c:pt>
                <c:pt idx="50212">
                  <c:v>6.3004309999999996E-6</c:v>
                </c:pt>
                <c:pt idx="50213">
                  <c:v>6.3014369999999999E-6</c:v>
                </c:pt>
                <c:pt idx="50214">
                  <c:v>6.2974939999999997E-6</c:v>
                </c:pt>
                <c:pt idx="50215">
                  <c:v>6.2983009999999997E-6</c:v>
                </c:pt>
                <c:pt idx="50216">
                  <c:v>6.2936899999999997E-6</c:v>
                </c:pt>
                <c:pt idx="50217">
                  <c:v>6.28965E-6</c:v>
                </c:pt>
                <c:pt idx="50218">
                  <c:v>6.2908519999999997E-6</c:v>
                </c:pt>
                <c:pt idx="50219">
                  <c:v>6.2866829999999996E-6</c:v>
                </c:pt>
                <c:pt idx="50220">
                  <c:v>6.2867670000000002E-6</c:v>
                </c:pt>
                <c:pt idx="50221">
                  <c:v>6.2828290000000004E-6</c:v>
                </c:pt>
                <c:pt idx="50222">
                  <c:v>6.279002E-6</c:v>
                </c:pt>
                <c:pt idx="50223">
                  <c:v>6.2795849999999998E-6</c:v>
                </c:pt>
                <c:pt idx="50224">
                  <c:v>6.2763999999999997E-6</c:v>
                </c:pt>
                <c:pt idx="50225">
                  <c:v>6.2778219999999996E-6</c:v>
                </c:pt>
                <c:pt idx="50226">
                  <c:v>6.2735189999999996E-6</c:v>
                </c:pt>
                <c:pt idx="50227">
                  <c:v>6.2707449999999997E-6</c:v>
                </c:pt>
                <c:pt idx="50228">
                  <c:v>6.2730480000000004E-6</c:v>
                </c:pt>
                <c:pt idx="50229">
                  <c:v>6.2697250000000004E-6</c:v>
                </c:pt>
                <c:pt idx="50230">
                  <c:v>6.2723269999999998E-6</c:v>
                </c:pt>
                <c:pt idx="50231">
                  <c:v>6.2696659999999998E-6</c:v>
                </c:pt>
                <c:pt idx="50232">
                  <c:v>6.2669699999999999E-6</c:v>
                </c:pt>
                <c:pt idx="50233">
                  <c:v>6.2704869999999998E-6</c:v>
                </c:pt>
                <c:pt idx="50234">
                  <c:v>6.2686490000000003E-6</c:v>
                </c:pt>
                <c:pt idx="50235">
                  <c:v>6.2715939999999996E-6</c:v>
                </c:pt>
                <c:pt idx="50236">
                  <c:v>6.2690529999999996E-6</c:v>
                </c:pt>
                <c:pt idx="50237">
                  <c:v>6.2718790000000001E-6</c:v>
                </c:pt>
                <c:pt idx="50238">
                  <c:v>6.2689609999999996E-6</c:v>
                </c:pt>
                <c:pt idx="50239">
                  <c:v>6.2663700000000003E-6</c:v>
                </c:pt>
                <c:pt idx="50240">
                  <c:v>6.269398E-6</c:v>
                </c:pt>
                <c:pt idx="50241">
                  <c:v>6.2712500000000003E-6</c:v>
                </c:pt>
                <c:pt idx="50242">
                  <c:v>6.2674549999999999E-6</c:v>
                </c:pt>
                <c:pt idx="50243">
                  <c:v>6.2644660000000002E-6</c:v>
                </c:pt>
                <c:pt idx="50244">
                  <c:v>6.2660400000000001E-6</c:v>
                </c:pt>
                <c:pt idx="50245">
                  <c:v>6.2624730000000001E-6</c:v>
                </c:pt>
                <c:pt idx="50246">
                  <c:v>6.263959E-6</c:v>
                </c:pt>
                <c:pt idx="50247">
                  <c:v>6.2601800000000001E-6</c:v>
                </c:pt>
                <c:pt idx="50248">
                  <c:v>6.2606709999999999E-6</c:v>
                </c:pt>
                <c:pt idx="50249">
                  <c:v>6.2568120000000003E-6</c:v>
                </c:pt>
                <c:pt idx="50250">
                  <c:v>6.2575340000000003E-6</c:v>
                </c:pt>
                <c:pt idx="50251">
                  <c:v>6.2531780000000004E-6</c:v>
                </c:pt>
                <c:pt idx="50252">
                  <c:v>6.2497590000000002E-6</c:v>
                </c:pt>
                <c:pt idx="50253">
                  <c:v>6.2515979999999999E-6</c:v>
                </c:pt>
                <c:pt idx="50254">
                  <c:v>6.2480670000000001E-6</c:v>
                </c:pt>
                <c:pt idx="50255">
                  <c:v>6.2497719999999999E-6</c:v>
                </c:pt>
                <c:pt idx="50256">
                  <c:v>6.2463559999999997E-6</c:v>
                </c:pt>
                <c:pt idx="50257">
                  <c:v>6.2480659999999999E-6</c:v>
                </c:pt>
                <c:pt idx="50258">
                  <c:v>6.2446140000000003E-6</c:v>
                </c:pt>
                <c:pt idx="50259">
                  <c:v>6.2421449999999997E-6</c:v>
                </c:pt>
                <c:pt idx="50260">
                  <c:v>6.2454740000000003E-6</c:v>
                </c:pt>
                <c:pt idx="50261">
                  <c:v>6.2432169999999996E-6</c:v>
                </c:pt>
                <c:pt idx="50262">
                  <c:v>6.2470709999999997E-6</c:v>
                </c:pt>
                <c:pt idx="50263">
                  <c:v>6.2445059999999998E-6</c:v>
                </c:pt>
                <c:pt idx="50264">
                  <c:v>6.2478919999999997E-6</c:v>
                </c:pt>
                <c:pt idx="50265">
                  <c:v>6.2459900000000001E-6</c:v>
                </c:pt>
                <c:pt idx="50266">
                  <c:v>6.2491320000000001E-6</c:v>
                </c:pt>
                <c:pt idx="50267">
                  <c:v>6.2469240000000001E-6</c:v>
                </c:pt>
                <c:pt idx="50268">
                  <c:v>6.2499190000000004E-6</c:v>
                </c:pt>
                <c:pt idx="50269">
                  <c:v>6.2477710000000004E-6</c:v>
                </c:pt>
                <c:pt idx="50270">
                  <c:v>6.2503169999999999E-6</c:v>
                </c:pt>
                <c:pt idx="50271">
                  <c:v>6.2478160000000002E-6</c:v>
                </c:pt>
                <c:pt idx="50272">
                  <c:v>6.2502080000000001E-6</c:v>
                </c:pt>
                <c:pt idx="50273">
                  <c:v>6.2476969999999996E-6</c:v>
                </c:pt>
                <c:pt idx="50274">
                  <c:v>6.2495409999999997E-6</c:v>
                </c:pt>
                <c:pt idx="50275">
                  <c:v>6.2468019999999997E-6</c:v>
                </c:pt>
                <c:pt idx="50276">
                  <c:v>6.2483339999999996E-6</c:v>
                </c:pt>
                <c:pt idx="50277">
                  <c:v>6.2454280000000003E-6</c:v>
                </c:pt>
                <c:pt idx="50278">
                  <c:v>6.2470929999999999E-6</c:v>
                </c:pt>
                <c:pt idx="50279">
                  <c:v>6.2439340000000001E-6</c:v>
                </c:pt>
                <c:pt idx="50280">
                  <c:v>6.2453220000000003E-6</c:v>
                </c:pt>
                <c:pt idx="50281">
                  <c:v>6.2423990000000003E-6</c:v>
                </c:pt>
                <c:pt idx="50282">
                  <c:v>6.2435569999999997E-6</c:v>
                </c:pt>
                <c:pt idx="50283">
                  <c:v>6.2402930000000002E-6</c:v>
                </c:pt>
                <c:pt idx="50284">
                  <c:v>6.2420200000000003E-6</c:v>
                </c:pt>
                <c:pt idx="50285">
                  <c:v>6.2387969999999996E-6</c:v>
                </c:pt>
                <c:pt idx="50286">
                  <c:v>6.2402230000000004E-6</c:v>
                </c:pt>
                <c:pt idx="50287">
                  <c:v>6.2374849999999998E-6</c:v>
                </c:pt>
                <c:pt idx="50288">
                  <c:v>6.2391540000000003E-6</c:v>
                </c:pt>
                <c:pt idx="50289">
                  <c:v>6.2366149999999999E-6</c:v>
                </c:pt>
                <c:pt idx="50290">
                  <c:v>6.2388259999999998E-6</c:v>
                </c:pt>
                <c:pt idx="50291">
                  <c:v>6.2365100000000002E-6</c:v>
                </c:pt>
                <c:pt idx="50292">
                  <c:v>6.2394489999999998E-6</c:v>
                </c:pt>
                <c:pt idx="50293">
                  <c:v>6.2375010000000002E-6</c:v>
                </c:pt>
                <c:pt idx="50294">
                  <c:v>6.240731E-6</c:v>
                </c:pt>
                <c:pt idx="50295">
                  <c:v>6.238965E-6</c:v>
                </c:pt>
                <c:pt idx="50296">
                  <c:v>6.2424489999999996E-6</c:v>
                </c:pt>
                <c:pt idx="50297">
                  <c:v>6.2409909999999996E-6</c:v>
                </c:pt>
                <c:pt idx="50298">
                  <c:v>6.2449070000000001E-6</c:v>
                </c:pt>
                <c:pt idx="50299">
                  <c:v>6.2431789999999998E-6</c:v>
                </c:pt>
                <c:pt idx="50300">
                  <c:v>6.2473320000000003E-6</c:v>
                </c:pt>
                <c:pt idx="50301">
                  <c:v>6.2455940000000002E-6</c:v>
                </c:pt>
                <c:pt idx="50302">
                  <c:v>6.2492579999999997E-6</c:v>
                </c:pt>
                <c:pt idx="50303">
                  <c:v>6.2475760000000003E-6</c:v>
                </c:pt>
                <c:pt idx="50304">
                  <c:v>6.2509559999999996E-6</c:v>
                </c:pt>
                <c:pt idx="50305">
                  <c:v>6.2488110000000003E-6</c:v>
                </c:pt>
                <c:pt idx="50306">
                  <c:v>6.2519789999999997E-6</c:v>
                </c:pt>
                <c:pt idx="50307">
                  <c:v>6.2495330000000003E-6</c:v>
                </c:pt>
                <c:pt idx="50308">
                  <c:v>6.2523549999999999E-6</c:v>
                </c:pt>
                <c:pt idx="50309">
                  <c:v>6.2500840000000001E-6</c:v>
                </c:pt>
                <c:pt idx="50310">
                  <c:v>6.252352E-6</c:v>
                </c:pt>
                <c:pt idx="50311">
                  <c:v>6.2500030000000002E-6</c:v>
                </c:pt>
                <c:pt idx="50312">
                  <c:v>6.2522400000000003E-6</c:v>
                </c:pt>
                <c:pt idx="50313">
                  <c:v>6.2495790000000003E-6</c:v>
                </c:pt>
                <c:pt idx="50314">
                  <c:v>6.2519100000000001E-6</c:v>
                </c:pt>
                <c:pt idx="50315">
                  <c:v>6.2493609999999998E-6</c:v>
                </c:pt>
                <c:pt idx="50316">
                  <c:v>6.2516679999999998E-6</c:v>
                </c:pt>
                <c:pt idx="50317">
                  <c:v>6.2494010000000001E-6</c:v>
                </c:pt>
                <c:pt idx="50318">
                  <c:v>6.2517249999999998E-6</c:v>
                </c:pt>
                <c:pt idx="50319">
                  <c:v>6.2495500000000002E-6</c:v>
                </c:pt>
                <c:pt idx="50320">
                  <c:v>6.2523500000000004E-6</c:v>
                </c:pt>
                <c:pt idx="50321">
                  <c:v>6.2502379999999997E-6</c:v>
                </c:pt>
                <c:pt idx="50322">
                  <c:v>6.2534990000000001E-6</c:v>
                </c:pt>
                <c:pt idx="50323">
                  <c:v>6.2517090000000003E-6</c:v>
                </c:pt>
                <c:pt idx="50324">
                  <c:v>6.2551989999999996E-6</c:v>
                </c:pt>
                <c:pt idx="50325">
                  <c:v>6.2538670000000001E-6</c:v>
                </c:pt>
                <c:pt idx="50326">
                  <c:v>6.2575599999999998E-6</c:v>
                </c:pt>
                <c:pt idx="50327">
                  <c:v>6.2564480000000004E-6</c:v>
                </c:pt>
                <c:pt idx="50328">
                  <c:v>6.2604490000000001E-6</c:v>
                </c:pt>
                <c:pt idx="50329">
                  <c:v>6.2591330000000002E-6</c:v>
                </c:pt>
                <c:pt idx="50330">
                  <c:v>6.2632329999999999E-6</c:v>
                </c:pt>
                <c:pt idx="50331">
                  <c:v>6.2664879999999997E-6</c:v>
                </c:pt>
                <c:pt idx="50332">
                  <c:v>6.2647460000000003E-6</c:v>
                </c:pt>
                <c:pt idx="50333">
                  <c:v>6.267809E-6</c:v>
                </c:pt>
                <c:pt idx="50334">
                  <c:v>6.2663520000000002E-6</c:v>
                </c:pt>
                <c:pt idx="50335">
                  <c:v>6.2694700000000003E-6</c:v>
                </c:pt>
                <c:pt idx="50336">
                  <c:v>6.2682560000000002E-6</c:v>
                </c:pt>
                <c:pt idx="50337">
                  <c:v>6.2714940000000003E-6</c:v>
                </c:pt>
                <c:pt idx="50338">
                  <c:v>6.2739540000000004E-6</c:v>
                </c:pt>
                <c:pt idx="50339">
                  <c:v>6.2719320000000001E-6</c:v>
                </c:pt>
                <c:pt idx="50340">
                  <c:v>6.2743560000000001E-6</c:v>
                </c:pt>
                <c:pt idx="50341">
                  <c:v>6.2725359999999998E-6</c:v>
                </c:pt>
                <c:pt idx="50342">
                  <c:v>6.275067E-6</c:v>
                </c:pt>
                <c:pt idx="50343">
                  <c:v>6.2735680000000003E-6</c:v>
                </c:pt>
                <c:pt idx="50344">
                  <c:v>6.2766939999999998E-6</c:v>
                </c:pt>
                <c:pt idx="50345">
                  <c:v>6.2789290000000003E-6</c:v>
                </c:pt>
                <c:pt idx="50346">
                  <c:v>6.2768489999999996E-6</c:v>
                </c:pt>
                <c:pt idx="50347">
                  <c:v>6.2795720000000001E-6</c:v>
                </c:pt>
                <c:pt idx="50348">
                  <c:v>6.2775499999999997E-6</c:v>
                </c:pt>
                <c:pt idx="50349">
                  <c:v>6.2807069999999998E-6</c:v>
                </c:pt>
                <c:pt idx="50350">
                  <c:v>6.2792019999999996E-6</c:v>
                </c:pt>
                <c:pt idx="50351">
                  <c:v>6.2827379999999998E-6</c:v>
                </c:pt>
                <c:pt idx="50352">
                  <c:v>6.2858419999999999E-6</c:v>
                </c:pt>
                <c:pt idx="50353">
                  <c:v>6.2838279999999998E-6</c:v>
                </c:pt>
                <c:pt idx="50354">
                  <c:v>6.2872709999999998E-6</c:v>
                </c:pt>
                <c:pt idx="50355">
                  <c:v>6.2856030000000003E-6</c:v>
                </c:pt>
                <c:pt idx="50356">
                  <c:v>6.2897239999999999E-6</c:v>
                </c:pt>
                <c:pt idx="50357">
                  <c:v>6.2886170000000001E-6</c:v>
                </c:pt>
                <c:pt idx="50358">
                  <c:v>6.2931680000000001E-6</c:v>
                </c:pt>
                <c:pt idx="50359">
                  <c:v>6.297237E-6</c:v>
                </c:pt>
                <c:pt idx="50360">
                  <c:v>6.2957270000000002E-6</c:v>
                </c:pt>
                <c:pt idx="50361">
                  <c:v>6.2994280000000001E-6</c:v>
                </c:pt>
                <c:pt idx="50362">
                  <c:v>6.2983910000000001E-6</c:v>
                </c:pt>
                <c:pt idx="50363">
                  <c:v>6.302453E-6</c:v>
                </c:pt>
                <c:pt idx="50364">
                  <c:v>6.3056320000000003E-6</c:v>
                </c:pt>
                <c:pt idx="50365">
                  <c:v>6.3046669999999997E-6</c:v>
                </c:pt>
                <c:pt idx="50366">
                  <c:v>6.3081050000000001E-6</c:v>
                </c:pt>
                <c:pt idx="50367">
                  <c:v>6.3068600000000003E-6</c:v>
                </c:pt>
                <c:pt idx="50368">
                  <c:v>6.3104739999999997E-6</c:v>
                </c:pt>
                <c:pt idx="50369">
                  <c:v>6.3136629999999998E-6</c:v>
                </c:pt>
                <c:pt idx="50370">
                  <c:v>6.3121110000000002E-6</c:v>
                </c:pt>
                <c:pt idx="50371">
                  <c:v>6.3150929999999999E-6</c:v>
                </c:pt>
                <c:pt idx="50372">
                  <c:v>6.3141149999999996E-6</c:v>
                </c:pt>
                <c:pt idx="50373">
                  <c:v>6.3174279999999998E-6</c:v>
                </c:pt>
                <c:pt idx="50374">
                  <c:v>6.3163729999999997E-6</c:v>
                </c:pt>
                <c:pt idx="50375">
                  <c:v>6.3202080000000003E-6</c:v>
                </c:pt>
                <c:pt idx="50376">
                  <c:v>6.3234159999999999E-6</c:v>
                </c:pt>
                <c:pt idx="50377">
                  <c:v>6.3217739999999999E-6</c:v>
                </c:pt>
                <c:pt idx="50378">
                  <c:v>6.3250210000000004E-6</c:v>
                </c:pt>
                <c:pt idx="50379">
                  <c:v>6.3237799999999998E-6</c:v>
                </c:pt>
                <c:pt idx="50380">
                  <c:v>6.3275409999999996E-6</c:v>
                </c:pt>
                <c:pt idx="50381">
                  <c:v>6.3266069999999997E-6</c:v>
                </c:pt>
                <c:pt idx="50382">
                  <c:v>6.3309779999999998E-6</c:v>
                </c:pt>
                <c:pt idx="50383">
                  <c:v>6.3344730000000004E-6</c:v>
                </c:pt>
                <c:pt idx="50384">
                  <c:v>6.3332289999999999E-6</c:v>
                </c:pt>
                <c:pt idx="50385">
                  <c:v>6.3370069999999996E-6</c:v>
                </c:pt>
                <c:pt idx="50386">
                  <c:v>6.3356760000000004E-6</c:v>
                </c:pt>
                <c:pt idx="50387">
                  <c:v>6.3399619999999997E-6</c:v>
                </c:pt>
                <c:pt idx="50388">
                  <c:v>6.3436760000000001E-6</c:v>
                </c:pt>
                <c:pt idx="50389">
                  <c:v>6.3423250000000003E-6</c:v>
                </c:pt>
                <c:pt idx="50390">
                  <c:v>6.3462089999999999E-6</c:v>
                </c:pt>
                <c:pt idx="50391">
                  <c:v>6.345459E-6</c:v>
                </c:pt>
                <c:pt idx="50392">
                  <c:v>6.3498069999999997E-6</c:v>
                </c:pt>
                <c:pt idx="50393">
                  <c:v>6.3536009999999999E-6</c:v>
                </c:pt>
                <c:pt idx="50394">
                  <c:v>6.3527789999999996E-6</c:v>
                </c:pt>
                <c:pt idx="50395">
                  <c:v>6.356836E-6</c:v>
                </c:pt>
                <c:pt idx="50396">
                  <c:v>6.3561799999999997E-6</c:v>
                </c:pt>
                <c:pt idx="50397">
                  <c:v>6.3605329999999998E-6</c:v>
                </c:pt>
                <c:pt idx="50398">
                  <c:v>6.364522E-6</c:v>
                </c:pt>
                <c:pt idx="50399">
                  <c:v>6.3637429999999999E-6</c:v>
                </c:pt>
                <c:pt idx="50400">
                  <c:v>6.367622E-6</c:v>
                </c:pt>
                <c:pt idx="50401">
                  <c:v>6.3712360000000002E-6</c:v>
                </c:pt>
                <c:pt idx="50402">
                  <c:v>6.3703660000000004E-6</c:v>
                </c:pt>
                <c:pt idx="50403">
                  <c:v>6.3742300000000003E-6</c:v>
                </c:pt>
                <c:pt idx="50404">
                  <c:v>6.3777449999999997E-6</c:v>
                </c:pt>
                <c:pt idx="50405">
                  <c:v>6.3767310000000001E-6</c:v>
                </c:pt>
                <c:pt idx="50406">
                  <c:v>6.3806740000000003E-6</c:v>
                </c:pt>
                <c:pt idx="50407">
                  <c:v>6.3840859999999996E-6</c:v>
                </c:pt>
                <c:pt idx="50408">
                  <c:v>6.3829810000000002E-6</c:v>
                </c:pt>
                <c:pt idx="50409">
                  <c:v>6.3870659999999997E-6</c:v>
                </c:pt>
                <c:pt idx="50410">
                  <c:v>6.3904860000000001E-6</c:v>
                </c:pt>
                <c:pt idx="50411">
                  <c:v>6.3894009999999996E-6</c:v>
                </c:pt>
                <c:pt idx="50412">
                  <c:v>6.3934639999999997E-6</c:v>
                </c:pt>
                <c:pt idx="50413">
                  <c:v>6.3926020000000001E-6</c:v>
                </c:pt>
                <c:pt idx="50414">
                  <c:v>6.3973870000000002E-6</c:v>
                </c:pt>
                <c:pt idx="50415">
                  <c:v>6.401636E-6</c:v>
                </c:pt>
                <c:pt idx="50416">
                  <c:v>6.4003299999999999E-6</c:v>
                </c:pt>
                <c:pt idx="50417">
                  <c:v>6.4048299999999996E-6</c:v>
                </c:pt>
                <c:pt idx="50418">
                  <c:v>6.404152E-6</c:v>
                </c:pt>
                <c:pt idx="50419">
                  <c:v>6.4085590000000003E-6</c:v>
                </c:pt>
                <c:pt idx="50420">
                  <c:v>6.4128730000000004E-6</c:v>
                </c:pt>
                <c:pt idx="50421">
                  <c:v>6.4119509999999999E-6</c:v>
                </c:pt>
                <c:pt idx="50422">
                  <c:v>6.4160110000000002E-6</c:v>
                </c:pt>
                <c:pt idx="50423">
                  <c:v>6.415398E-6</c:v>
                </c:pt>
                <c:pt idx="50424">
                  <c:v>6.4201800000000003E-6</c:v>
                </c:pt>
                <c:pt idx="50425">
                  <c:v>6.4242630000000001E-6</c:v>
                </c:pt>
                <c:pt idx="50426">
                  <c:v>6.4233540000000002E-6</c:v>
                </c:pt>
                <c:pt idx="50427">
                  <c:v>6.4277560000000002E-6</c:v>
                </c:pt>
                <c:pt idx="50428">
                  <c:v>6.4274800000000002E-6</c:v>
                </c:pt>
                <c:pt idx="50429">
                  <c:v>6.4321569999999999E-6</c:v>
                </c:pt>
                <c:pt idx="50430">
                  <c:v>6.4364290000000001E-6</c:v>
                </c:pt>
                <c:pt idx="50431">
                  <c:v>6.4360279999999998E-6</c:v>
                </c:pt>
                <c:pt idx="50432">
                  <c:v>6.4402879999999997E-6</c:v>
                </c:pt>
                <c:pt idx="50433">
                  <c:v>6.4401060000000001E-6</c:v>
                </c:pt>
                <c:pt idx="50434">
                  <c:v>6.4453979999999997E-6</c:v>
                </c:pt>
                <c:pt idx="50435">
                  <c:v>6.4494779999999996E-6</c:v>
                </c:pt>
                <c:pt idx="50436">
                  <c:v>6.4491900000000002E-6</c:v>
                </c:pt>
                <c:pt idx="50437">
                  <c:v>6.4539939999999998E-6</c:v>
                </c:pt>
                <c:pt idx="50438">
                  <c:v>6.4534699999999997E-6</c:v>
                </c:pt>
                <c:pt idx="50439">
                  <c:v>6.4586439999999998E-6</c:v>
                </c:pt>
                <c:pt idx="50440">
                  <c:v>6.4632820000000004E-6</c:v>
                </c:pt>
                <c:pt idx="50441">
                  <c:v>6.4625149999999997E-6</c:v>
                </c:pt>
                <c:pt idx="50442">
                  <c:v>6.4670659999999998E-6</c:v>
                </c:pt>
                <c:pt idx="50443">
                  <c:v>6.4712750000000001E-6</c:v>
                </c:pt>
                <c:pt idx="50444">
                  <c:v>6.4704440000000003E-6</c:v>
                </c:pt>
                <c:pt idx="50445">
                  <c:v>6.4746849999999998E-6</c:v>
                </c:pt>
                <c:pt idx="50446">
                  <c:v>6.4748089999999999E-6</c:v>
                </c:pt>
                <c:pt idx="50447">
                  <c:v>6.4797419999999999E-6</c:v>
                </c:pt>
                <c:pt idx="50448">
                  <c:v>6.4839529999999999E-6</c:v>
                </c:pt>
                <c:pt idx="50449">
                  <c:v>6.4836559999999999E-6</c:v>
                </c:pt>
                <c:pt idx="50450">
                  <c:v>6.4882449999999997E-6</c:v>
                </c:pt>
                <c:pt idx="50451">
                  <c:v>6.4921750000000002E-6</c:v>
                </c:pt>
                <c:pt idx="50452">
                  <c:v>6.4915569999999997E-6</c:v>
                </c:pt>
                <c:pt idx="50453">
                  <c:v>6.496392E-6</c:v>
                </c:pt>
                <c:pt idx="50454">
                  <c:v>6.4960839999999999E-6</c:v>
                </c:pt>
                <c:pt idx="50455">
                  <c:v>6.5013610000000001E-6</c:v>
                </c:pt>
                <c:pt idx="50456">
                  <c:v>6.5065469999999997E-6</c:v>
                </c:pt>
                <c:pt idx="50457">
                  <c:v>6.5059790000000001E-6</c:v>
                </c:pt>
                <c:pt idx="50458">
                  <c:v>6.5110549999999996E-6</c:v>
                </c:pt>
                <c:pt idx="50459">
                  <c:v>6.5159340000000003E-6</c:v>
                </c:pt>
                <c:pt idx="50460">
                  <c:v>6.5151590000000002E-6</c:v>
                </c:pt>
                <c:pt idx="50461">
                  <c:v>6.5201259999999999E-6</c:v>
                </c:pt>
                <c:pt idx="50462">
                  <c:v>6.5249E-6</c:v>
                </c:pt>
                <c:pt idx="50463">
                  <c:v>6.5243310000000002E-6</c:v>
                </c:pt>
                <c:pt idx="50464">
                  <c:v>6.5291690000000003E-6</c:v>
                </c:pt>
                <c:pt idx="50465">
                  <c:v>6.533892E-6</c:v>
                </c:pt>
                <c:pt idx="50466">
                  <c:v>6.5335320000000002E-6</c:v>
                </c:pt>
                <c:pt idx="50467">
                  <c:v>6.5382350000000003E-6</c:v>
                </c:pt>
                <c:pt idx="50468">
                  <c:v>6.5427229999999996E-6</c:v>
                </c:pt>
                <c:pt idx="50469">
                  <c:v>6.5423860000000003E-6</c:v>
                </c:pt>
                <c:pt idx="50470">
                  <c:v>6.5470399999999996E-6</c:v>
                </c:pt>
                <c:pt idx="50471">
                  <c:v>6.5514480000000001E-6</c:v>
                </c:pt>
                <c:pt idx="50472">
                  <c:v>6.5510959999999997E-6</c:v>
                </c:pt>
                <c:pt idx="50473">
                  <c:v>6.5558370000000004E-6</c:v>
                </c:pt>
                <c:pt idx="50474">
                  <c:v>6.5560770000000002E-6</c:v>
                </c:pt>
                <c:pt idx="50475">
                  <c:v>6.5614789999999998E-6</c:v>
                </c:pt>
                <c:pt idx="50476">
                  <c:v>6.5664039999999996E-6</c:v>
                </c:pt>
                <c:pt idx="50477">
                  <c:v>6.5660679999999997E-6</c:v>
                </c:pt>
                <c:pt idx="50478">
                  <c:v>6.5711639999999997E-6</c:v>
                </c:pt>
                <c:pt idx="50479">
                  <c:v>6.5712849999999999E-6</c:v>
                </c:pt>
                <c:pt idx="50480">
                  <c:v>6.5767549999999997E-6</c:v>
                </c:pt>
                <c:pt idx="50481">
                  <c:v>6.5818969999999997E-6</c:v>
                </c:pt>
                <c:pt idx="50482">
                  <c:v>6.5816419999999997E-6</c:v>
                </c:pt>
                <c:pt idx="50483">
                  <c:v>6.586838E-6</c:v>
                </c:pt>
                <c:pt idx="50484">
                  <c:v>6.5869730000000001E-6</c:v>
                </c:pt>
                <c:pt idx="50485">
                  <c:v>6.5926979999999999E-6</c:v>
                </c:pt>
                <c:pt idx="50486">
                  <c:v>6.5979069999999999E-6</c:v>
                </c:pt>
                <c:pt idx="50487">
                  <c:v>6.597762E-6</c:v>
                </c:pt>
                <c:pt idx="50488">
                  <c:v>6.6029729999999996E-6</c:v>
                </c:pt>
                <c:pt idx="50489">
                  <c:v>6.6078109999999997E-6</c:v>
                </c:pt>
                <c:pt idx="50490">
                  <c:v>6.6074030000000003E-6</c:v>
                </c:pt>
                <c:pt idx="50491">
                  <c:v>6.6123479999999998E-6</c:v>
                </c:pt>
                <c:pt idx="50492">
                  <c:v>6.6125440000000002E-6</c:v>
                </c:pt>
                <c:pt idx="50493">
                  <c:v>6.6184169999999999E-6</c:v>
                </c:pt>
                <c:pt idx="50494">
                  <c:v>6.6231850000000002E-6</c:v>
                </c:pt>
                <c:pt idx="50495">
                  <c:v>6.6232469999999998E-6</c:v>
                </c:pt>
                <c:pt idx="50496">
                  <c:v>6.6286060000000001E-6</c:v>
                </c:pt>
                <c:pt idx="50497">
                  <c:v>6.6328950000000001E-6</c:v>
                </c:pt>
                <c:pt idx="50498">
                  <c:v>6.6329109999999997E-6</c:v>
                </c:pt>
                <c:pt idx="50499">
                  <c:v>6.6380379999999996E-6</c:v>
                </c:pt>
                <c:pt idx="50500">
                  <c:v>6.6423080000000001E-6</c:v>
                </c:pt>
                <c:pt idx="50501">
                  <c:v>6.6425170000000002E-6</c:v>
                </c:pt>
                <c:pt idx="50502">
                  <c:v>6.6476700000000003E-6</c:v>
                </c:pt>
                <c:pt idx="50503">
                  <c:v>6.6521100000000001E-6</c:v>
                </c:pt>
                <c:pt idx="50504">
                  <c:v>6.6522270000000001E-6</c:v>
                </c:pt>
                <c:pt idx="50505">
                  <c:v>6.6573559999999996E-6</c:v>
                </c:pt>
                <c:pt idx="50506">
                  <c:v>6.6620839999999997E-6</c:v>
                </c:pt>
                <c:pt idx="50507">
                  <c:v>6.662025E-6</c:v>
                </c:pt>
                <c:pt idx="50508">
                  <c:v>6.6673950000000004E-6</c:v>
                </c:pt>
                <c:pt idx="50509">
                  <c:v>6.6723560000000003E-6</c:v>
                </c:pt>
                <c:pt idx="50510">
                  <c:v>6.672061E-6</c:v>
                </c:pt>
                <c:pt idx="50511">
                  <c:v>6.6777529999999996E-6</c:v>
                </c:pt>
                <c:pt idx="50512">
                  <c:v>6.6829650000000003E-6</c:v>
                </c:pt>
                <c:pt idx="50513">
                  <c:v>6.6825669999999999E-6</c:v>
                </c:pt>
                <c:pt idx="50514">
                  <c:v>6.688537E-6</c:v>
                </c:pt>
                <c:pt idx="50515">
                  <c:v>6.6939609999999998E-6</c:v>
                </c:pt>
                <c:pt idx="50516">
                  <c:v>6.6934110000000002E-6</c:v>
                </c:pt>
                <c:pt idx="50517">
                  <c:v>6.6995089999999996E-6</c:v>
                </c:pt>
                <c:pt idx="50518">
                  <c:v>6.7050080000000004E-6</c:v>
                </c:pt>
                <c:pt idx="50519">
                  <c:v>6.7044900000000001E-6</c:v>
                </c:pt>
                <c:pt idx="50520">
                  <c:v>6.7105990000000004E-6</c:v>
                </c:pt>
                <c:pt idx="50521">
                  <c:v>6.7161979999999997E-6</c:v>
                </c:pt>
                <c:pt idx="50522">
                  <c:v>6.7157400000000002E-6</c:v>
                </c:pt>
                <c:pt idx="50523">
                  <c:v>6.7216519999999999E-6</c:v>
                </c:pt>
                <c:pt idx="50524">
                  <c:v>6.7272419999999996E-6</c:v>
                </c:pt>
                <c:pt idx="50525">
                  <c:v>6.7269220000000001E-6</c:v>
                </c:pt>
                <c:pt idx="50526">
                  <c:v>6.7327139999999999E-6</c:v>
                </c:pt>
                <c:pt idx="50527">
                  <c:v>6.7382909999999999E-6</c:v>
                </c:pt>
                <c:pt idx="50528">
                  <c:v>6.7381909999999997E-6</c:v>
                </c:pt>
                <c:pt idx="50529">
                  <c:v>6.7435419999999998E-6</c:v>
                </c:pt>
                <c:pt idx="50530">
                  <c:v>6.7490530000000001E-6</c:v>
                </c:pt>
                <c:pt idx="50531">
                  <c:v>6.7492450000000003E-6</c:v>
                </c:pt>
                <c:pt idx="50532">
                  <c:v>6.7545409999999999E-6</c:v>
                </c:pt>
                <c:pt idx="50533">
                  <c:v>6.7601550000000003E-6</c:v>
                </c:pt>
                <c:pt idx="50534">
                  <c:v>6.760433E-6</c:v>
                </c:pt>
                <c:pt idx="50535">
                  <c:v>6.7657140000000003E-6</c:v>
                </c:pt>
                <c:pt idx="50536">
                  <c:v>6.7714229999999997E-6</c:v>
                </c:pt>
                <c:pt idx="50537">
                  <c:v>6.7717020000000004E-6</c:v>
                </c:pt>
                <c:pt idx="50538">
                  <c:v>6.7772339999999998E-6</c:v>
                </c:pt>
                <c:pt idx="50539">
                  <c:v>6.7829730000000004E-6</c:v>
                </c:pt>
                <c:pt idx="50540">
                  <c:v>6.7832429999999998E-6</c:v>
                </c:pt>
                <c:pt idx="50541">
                  <c:v>6.7889119999999998E-6</c:v>
                </c:pt>
                <c:pt idx="50542">
                  <c:v>6.7944529999999997E-6</c:v>
                </c:pt>
                <c:pt idx="50543">
                  <c:v>6.7947140000000003E-6</c:v>
                </c:pt>
                <c:pt idx="50544">
                  <c:v>6.8004810000000001E-6</c:v>
                </c:pt>
                <c:pt idx="50545">
                  <c:v>6.8057629999999997E-6</c:v>
                </c:pt>
                <c:pt idx="50546">
                  <c:v>6.8061020000000004E-6</c:v>
                </c:pt>
                <c:pt idx="50547">
                  <c:v>6.8117560000000002E-6</c:v>
                </c:pt>
                <c:pt idx="50548">
                  <c:v>6.8168529999999997E-6</c:v>
                </c:pt>
                <c:pt idx="50549">
                  <c:v>6.817194E-6</c:v>
                </c:pt>
                <c:pt idx="50550">
                  <c:v>6.8228740000000001E-6</c:v>
                </c:pt>
                <c:pt idx="50551">
                  <c:v>6.827895E-6</c:v>
                </c:pt>
                <c:pt idx="50552">
                  <c:v>6.8282579999999996E-6</c:v>
                </c:pt>
                <c:pt idx="50553">
                  <c:v>6.8338800000000002E-6</c:v>
                </c:pt>
                <c:pt idx="50554">
                  <c:v>6.838943E-6</c:v>
                </c:pt>
                <c:pt idx="50555">
                  <c:v>6.8393349999999998E-6</c:v>
                </c:pt>
                <c:pt idx="50556">
                  <c:v>6.8449320000000003E-6</c:v>
                </c:pt>
                <c:pt idx="50557">
                  <c:v>6.8500469999999999E-6</c:v>
                </c:pt>
                <c:pt idx="50558">
                  <c:v>6.85049E-6</c:v>
                </c:pt>
                <c:pt idx="50559">
                  <c:v>6.8561920000000003E-6</c:v>
                </c:pt>
                <c:pt idx="50560">
                  <c:v>6.8613809999999998E-6</c:v>
                </c:pt>
                <c:pt idx="50561">
                  <c:v>6.8617650000000002E-6</c:v>
                </c:pt>
                <c:pt idx="50562">
                  <c:v>6.8675550000000004E-6</c:v>
                </c:pt>
                <c:pt idx="50563">
                  <c:v>6.8727969999999998E-6</c:v>
                </c:pt>
                <c:pt idx="50564">
                  <c:v>6.8732599999999996E-6</c:v>
                </c:pt>
                <c:pt idx="50565">
                  <c:v>6.8792579999999996E-6</c:v>
                </c:pt>
                <c:pt idx="50566">
                  <c:v>6.8846530000000001E-6</c:v>
                </c:pt>
                <c:pt idx="50567">
                  <c:v>6.885162E-6</c:v>
                </c:pt>
                <c:pt idx="50568">
                  <c:v>6.8913889999999997E-6</c:v>
                </c:pt>
                <c:pt idx="50569">
                  <c:v>6.8971130000000001E-6</c:v>
                </c:pt>
                <c:pt idx="50570">
                  <c:v>6.897661E-6</c:v>
                </c:pt>
                <c:pt idx="50571">
                  <c:v>6.9040049999999998E-6</c:v>
                </c:pt>
                <c:pt idx="50572">
                  <c:v>6.9099359999999998E-6</c:v>
                </c:pt>
                <c:pt idx="50573">
                  <c:v>6.9103300000000001E-6</c:v>
                </c:pt>
                <c:pt idx="50574">
                  <c:v>6.9168149999999998E-6</c:v>
                </c:pt>
                <c:pt idx="50575">
                  <c:v>6.9226999999999998E-6</c:v>
                </c:pt>
                <c:pt idx="50576">
                  <c:v>6.923129E-6</c:v>
                </c:pt>
                <c:pt idx="50577">
                  <c:v>6.9297629999999997E-6</c:v>
                </c:pt>
                <c:pt idx="50578">
                  <c:v>6.9356640000000002E-6</c:v>
                </c:pt>
                <c:pt idx="50579">
                  <c:v>6.9359169999999998E-6</c:v>
                </c:pt>
                <c:pt idx="50580">
                  <c:v>6.9425339999999997E-6</c:v>
                </c:pt>
                <c:pt idx="50581">
                  <c:v>6.9482590000000004E-6</c:v>
                </c:pt>
                <c:pt idx="50582">
                  <c:v>6.9484700000000001E-6</c:v>
                </c:pt>
                <c:pt idx="50583">
                  <c:v>6.9550320000000004E-6</c:v>
                </c:pt>
                <c:pt idx="50584">
                  <c:v>6.9607290000000003E-6</c:v>
                </c:pt>
                <c:pt idx="50585">
                  <c:v>6.9608490000000002E-6</c:v>
                </c:pt>
                <c:pt idx="50586">
                  <c:v>6.9676769999999998E-6</c:v>
                </c:pt>
                <c:pt idx="50587">
                  <c:v>6.9732109999999997E-6</c:v>
                </c:pt>
                <c:pt idx="50588">
                  <c:v>6.9731320000000002E-6</c:v>
                </c:pt>
                <c:pt idx="50589">
                  <c:v>6.980311E-6</c:v>
                </c:pt>
                <c:pt idx="50590">
                  <c:v>6.9860079999999999E-6</c:v>
                </c:pt>
                <c:pt idx="50591">
                  <c:v>6.9858909999999999E-6</c:v>
                </c:pt>
                <c:pt idx="50592">
                  <c:v>6.9931960000000001E-6</c:v>
                </c:pt>
                <c:pt idx="50593">
                  <c:v>6.9990180000000003E-6</c:v>
                </c:pt>
                <c:pt idx="50594">
                  <c:v>6.9991090000000001E-6</c:v>
                </c:pt>
                <c:pt idx="50595">
                  <c:v>7.0063250000000002E-6</c:v>
                </c:pt>
                <c:pt idx="50596">
                  <c:v>7.012354E-6</c:v>
                </c:pt>
                <c:pt idx="50597">
                  <c:v>7.0125059999999999E-6</c:v>
                </c:pt>
                <c:pt idx="50598">
                  <c:v>7.0195719999999997E-6</c:v>
                </c:pt>
                <c:pt idx="50599">
                  <c:v>7.0257609999999997E-6</c:v>
                </c:pt>
                <c:pt idx="50600">
                  <c:v>7.0259010000000002E-6</c:v>
                </c:pt>
                <c:pt idx="50601">
                  <c:v>7.032645E-6</c:v>
                </c:pt>
                <c:pt idx="50602">
                  <c:v>7.0391759999999996E-6</c:v>
                </c:pt>
                <c:pt idx="50603">
                  <c:v>7.0393630000000004E-6</c:v>
                </c:pt>
                <c:pt idx="50604">
                  <c:v>7.0455510000000001E-6</c:v>
                </c:pt>
                <c:pt idx="50605">
                  <c:v>7.052253E-6</c:v>
                </c:pt>
                <c:pt idx="50606">
                  <c:v>7.0523829999999998E-6</c:v>
                </c:pt>
                <c:pt idx="50607">
                  <c:v>7.0582060000000002E-6</c:v>
                </c:pt>
                <c:pt idx="50608">
                  <c:v>7.0651710000000004E-6</c:v>
                </c:pt>
                <c:pt idx="50609">
                  <c:v>7.0653169999999998E-6</c:v>
                </c:pt>
                <c:pt idx="50610">
                  <c:v>7.0709679999999997E-6</c:v>
                </c:pt>
                <c:pt idx="50611">
                  <c:v>7.077916E-6</c:v>
                </c:pt>
                <c:pt idx="50612">
                  <c:v>7.0825369999999999E-6</c:v>
                </c:pt>
                <c:pt idx="50613">
                  <c:v>7.0819330000000002E-6</c:v>
                </c:pt>
                <c:pt idx="50614">
                  <c:v>7.0887270000000001E-6</c:v>
                </c:pt>
                <c:pt idx="50615">
                  <c:v>7.0938300000000001E-6</c:v>
                </c:pt>
                <c:pt idx="50616">
                  <c:v>7.0939169999999998E-6</c:v>
                </c:pt>
                <c:pt idx="50617">
                  <c:v>7.1008470000000001E-6</c:v>
                </c:pt>
                <c:pt idx="50618">
                  <c:v>7.1065389999999997E-6</c:v>
                </c:pt>
                <c:pt idx="50619">
                  <c:v>7.1113510000000003E-6</c:v>
                </c:pt>
                <c:pt idx="50620">
                  <c:v>7.111452E-6</c:v>
                </c:pt>
                <c:pt idx="50621">
                  <c:v>7.1175850000000001E-6</c:v>
                </c:pt>
                <c:pt idx="50622">
                  <c:v>7.1229299999999996E-6</c:v>
                </c:pt>
                <c:pt idx="50623">
                  <c:v>7.1229570000000001E-6</c:v>
                </c:pt>
                <c:pt idx="50624">
                  <c:v>7.1301690000000001E-6</c:v>
                </c:pt>
                <c:pt idx="50625">
                  <c:v>7.1361990000000001E-6</c:v>
                </c:pt>
                <c:pt idx="50626">
                  <c:v>7.14122E-6</c:v>
                </c:pt>
                <c:pt idx="50627">
                  <c:v>7.142147E-6</c:v>
                </c:pt>
                <c:pt idx="50628">
                  <c:v>7.1483809999999997E-6</c:v>
                </c:pt>
                <c:pt idx="50629">
                  <c:v>7.1539290000000004E-6</c:v>
                </c:pt>
                <c:pt idx="50630">
                  <c:v>7.1553839999999997E-6</c:v>
                </c:pt>
                <c:pt idx="50631">
                  <c:v>7.1619970000000003E-6</c:v>
                </c:pt>
                <c:pt idx="50632">
                  <c:v>7.1681680000000002E-6</c:v>
                </c:pt>
                <c:pt idx="50633">
                  <c:v>7.1752170000000002E-6</c:v>
                </c:pt>
                <c:pt idx="50634">
                  <c:v>7.1746559999999997E-6</c:v>
                </c:pt>
                <c:pt idx="50635">
                  <c:v>7.1809330000000004E-6</c:v>
                </c:pt>
                <c:pt idx="50636">
                  <c:v>7.1881190000000002E-6</c:v>
                </c:pt>
                <c:pt idx="50637">
                  <c:v>7.188451E-6</c:v>
                </c:pt>
                <c:pt idx="50638">
                  <c:v>7.1951190000000003E-6</c:v>
                </c:pt>
                <c:pt idx="50639">
                  <c:v>7.2023079999999999E-6</c:v>
                </c:pt>
                <c:pt idx="50640">
                  <c:v>7.2082660000000004E-6</c:v>
                </c:pt>
                <c:pt idx="50641">
                  <c:v>7.2077319999999997E-6</c:v>
                </c:pt>
                <c:pt idx="50642">
                  <c:v>7.2143849999999997E-6</c:v>
                </c:pt>
                <c:pt idx="50643">
                  <c:v>7.2207670000000001E-6</c:v>
                </c:pt>
                <c:pt idx="50644">
                  <c:v>7.2207619999999998E-6</c:v>
                </c:pt>
                <c:pt idx="50645">
                  <c:v>7.2274270000000001E-6</c:v>
                </c:pt>
                <c:pt idx="50646">
                  <c:v>7.2347679999999997E-6</c:v>
                </c:pt>
                <c:pt idx="50647">
                  <c:v>7.2400080000000004E-6</c:v>
                </c:pt>
                <c:pt idx="50648">
                  <c:v>7.2395290000000001E-6</c:v>
                </c:pt>
                <c:pt idx="50649">
                  <c:v>7.2467039999999997E-6</c:v>
                </c:pt>
                <c:pt idx="50650">
                  <c:v>7.2523379999999998E-6</c:v>
                </c:pt>
                <c:pt idx="50651">
                  <c:v>7.2524030000000001E-6</c:v>
                </c:pt>
                <c:pt idx="50652">
                  <c:v>7.2601150000000004E-6</c:v>
                </c:pt>
                <c:pt idx="50653">
                  <c:v>7.2664119999999999E-6</c:v>
                </c:pt>
                <c:pt idx="50654">
                  <c:v>7.2719440000000001E-6</c:v>
                </c:pt>
                <c:pt idx="50655">
                  <c:v>7.272644E-6</c:v>
                </c:pt>
                <c:pt idx="50656">
                  <c:v>7.2791329999999998E-6</c:v>
                </c:pt>
                <c:pt idx="50657">
                  <c:v>7.2849829999999999E-6</c:v>
                </c:pt>
                <c:pt idx="50658">
                  <c:v>7.2862529999999998E-6</c:v>
                </c:pt>
                <c:pt idx="50659">
                  <c:v>7.2935830000000001E-6</c:v>
                </c:pt>
                <c:pt idx="50660">
                  <c:v>7.29997E-6</c:v>
                </c:pt>
                <c:pt idx="50661">
                  <c:v>7.3063809999999997E-6</c:v>
                </c:pt>
                <c:pt idx="50662">
                  <c:v>7.3067589999999996E-6</c:v>
                </c:pt>
                <c:pt idx="50663">
                  <c:v>7.3132149999999999E-6</c:v>
                </c:pt>
                <c:pt idx="50664">
                  <c:v>7.3197200000000001E-6</c:v>
                </c:pt>
                <c:pt idx="50665">
                  <c:v>7.3261269999999997E-6</c:v>
                </c:pt>
                <c:pt idx="50666">
                  <c:v>7.325767E-6</c:v>
                </c:pt>
                <c:pt idx="50667">
                  <c:v>7.332544E-6</c:v>
                </c:pt>
                <c:pt idx="50668">
                  <c:v>7.3397329999999996E-6</c:v>
                </c:pt>
                <c:pt idx="50669">
                  <c:v>7.3449849999999998E-6</c:v>
                </c:pt>
                <c:pt idx="50670">
                  <c:v>7.3449849999999998E-6</c:v>
                </c:pt>
                <c:pt idx="50671">
                  <c:v>7.3523550000000004E-6</c:v>
                </c:pt>
                <c:pt idx="50672">
                  <c:v>7.3583350000000003E-6</c:v>
                </c:pt>
                <c:pt idx="50673">
                  <c:v>7.3636400000000004E-6</c:v>
                </c:pt>
                <c:pt idx="50674">
                  <c:v>7.3645889999999997E-6</c:v>
                </c:pt>
                <c:pt idx="50675">
                  <c:v>7.3706409999999999E-6</c:v>
                </c:pt>
                <c:pt idx="50676">
                  <c:v>7.3764630000000001E-6</c:v>
                </c:pt>
                <c:pt idx="50677">
                  <c:v>7.3827079999999999E-6</c:v>
                </c:pt>
                <c:pt idx="50678">
                  <c:v>7.3875869999999996E-6</c:v>
                </c:pt>
                <c:pt idx="50679">
                  <c:v>7.3870809999999997E-6</c:v>
                </c:pt>
                <c:pt idx="50680">
                  <c:v>7.3940599999999998E-6</c:v>
                </c:pt>
                <c:pt idx="50681">
                  <c:v>7.4005370000000001E-6</c:v>
                </c:pt>
                <c:pt idx="50682">
                  <c:v>7.4059539999999999E-6</c:v>
                </c:pt>
                <c:pt idx="50683">
                  <c:v>7.4061990000000001E-6</c:v>
                </c:pt>
                <c:pt idx="50684">
                  <c:v>7.4136980000000002E-6</c:v>
                </c:pt>
                <c:pt idx="50685">
                  <c:v>7.419982E-6</c:v>
                </c:pt>
                <c:pt idx="50686">
                  <c:v>7.425888E-6</c:v>
                </c:pt>
                <c:pt idx="50687">
                  <c:v>7.426808E-6</c:v>
                </c:pt>
                <c:pt idx="50688">
                  <c:v>7.4334510000000002E-6</c:v>
                </c:pt>
                <c:pt idx="50689">
                  <c:v>7.440071E-6</c:v>
                </c:pt>
                <c:pt idx="50690">
                  <c:v>7.4474650000000004E-6</c:v>
                </c:pt>
                <c:pt idx="50691">
                  <c:v>7.4469959999999999E-6</c:v>
                </c:pt>
                <c:pt idx="50692">
                  <c:v>7.4539699999999997E-6</c:v>
                </c:pt>
                <c:pt idx="50693">
                  <c:v>7.4619490000000004E-6</c:v>
                </c:pt>
                <c:pt idx="50694">
                  <c:v>7.4679899999999996E-6</c:v>
                </c:pt>
                <c:pt idx="50695">
                  <c:v>7.4675369999999996E-6</c:v>
                </c:pt>
                <c:pt idx="50696">
                  <c:v>7.4756369999999996E-6</c:v>
                </c:pt>
                <c:pt idx="50697">
                  <c:v>7.4819999999999997E-6</c:v>
                </c:pt>
                <c:pt idx="50698">
                  <c:v>7.4878310000000003E-6</c:v>
                </c:pt>
                <c:pt idx="50699">
                  <c:v>7.4885780000000004E-6</c:v>
                </c:pt>
                <c:pt idx="50700">
                  <c:v>7.4956909999999996E-6</c:v>
                </c:pt>
                <c:pt idx="50701">
                  <c:v>7.50202E-6</c:v>
                </c:pt>
                <c:pt idx="50702">
                  <c:v>7.5079910000000003E-6</c:v>
                </c:pt>
                <c:pt idx="50703">
                  <c:v>7.5086609999999998E-6</c:v>
                </c:pt>
                <c:pt idx="50704">
                  <c:v>7.5152490000000004E-6</c:v>
                </c:pt>
                <c:pt idx="50705">
                  <c:v>7.5217910000000001E-6</c:v>
                </c:pt>
                <c:pt idx="50706">
                  <c:v>7.5290600000000002E-6</c:v>
                </c:pt>
                <c:pt idx="50707">
                  <c:v>7.5287459999999996E-6</c:v>
                </c:pt>
                <c:pt idx="50708">
                  <c:v>7.5353240000000003E-6</c:v>
                </c:pt>
                <c:pt idx="50709">
                  <c:v>7.5433490000000001E-6</c:v>
                </c:pt>
                <c:pt idx="50710">
                  <c:v>7.5489639999999999E-6</c:v>
                </c:pt>
                <c:pt idx="50711">
                  <c:v>7.5484200000000001E-6</c:v>
                </c:pt>
                <c:pt idx="50712">
                  <c:v>7.5569219999999998E-6</c:v>
                </c:pt>
                <c:pt idx="50713">
                  <c:v>7.5634999999999997E-6</c:v>
                </c:pt>
                <c:pt idx="50714">
                  <c:v>7.5691519999999998E-6</c:v>
                </c:pt>
                <c:pt idx="50715">
                  <c:v>7.5704039999999997E-6</c:v>
                </c:pt>
                <c:pt idx="50716">
                  <c:v>7.5775529999999999E-6</c:v>
                </c:pt>
                <c:pt idx="50717">
                  <c:v>7.5840499999999998E-6</c:v>
                </c:pt>
                <c:pt idx="50718">
                  <c:v>7.5909999999999998E-6</c:v>
                </c:pt>
                <c:pt idx="50719">
                  <c:v>7.5913620000000001E-6</c:v>
                </c:pt>
                <c:pt idx="50720">
                  <c:v>7.5984470000000002E-6</c:v>
                </c:pt>
                <c:pt idx="50721">
                  <c:v>7.6055549999999999E-6</c:v>
                </c:pt>
                <c:pt idx="50722">
                  <c:v>7.612311E-6</c:v>
                </c:pt>
                <c:pt idx="50723">
                  <c:v>7.6178210000000001E-6</c:v>
                </c:pt>
                <c:pt idx="50724">
                  <c:v>7.6173230000000003E-6</c:v>
                </c:pt>
                <c:pt idx="50725">
                  <c:v>7.6255260000000004E-6</c:v>
                </c:pt>
                <c:pt idx="50726">
                  <c:v>7.6323460000000006E-6</c:v>
                </c:pt>
                <c:pt idx="50727">
                  <c:v>7.6379750000000003E-6</c:v>
                </c:pt>
                <c:pt idx="50728">
                  <c:v>7.6448350000000008E-6</c:v>
                </c:pt>
                <c:pt idx="50729">
                  <c:v>7.6444099999999999E-6</c:v>
                </c:pt>
                <c:pt idx="50730">
                  <c:v>7.6506650000000004E-6</c:v>
                </c:pt>
                <c:pt idx="50731">
                  <c:v>7.6586559999999997E-6</c:v>
                </c:pt>
                <c:pt idx="50732">
                  <c:v>7.6648059999999996E-6</c:v>
                </c:pt>
                <c:pt idx="50733">
                  <c:v>7.6703830000000005E-6</c:v>
                </c:pt>
                <c:pt idx="50734">
                  <c:v>7.6712060000000001E-6</c:v>
                </c:pt>
                <c:pt idx="50735">
                  <c:v>7.6784529999999992E-6</c:v>
                </c:pt>
                <c:pt idx="50736">
                  <c:v>7.6851330000000006E-6</c:v>
                </c:pt>
                <c:pt idx="50737">
                  <c:v>7.6923779999999992E-6</c:v>
                </c:pt>
                <c:pt idx="50738">
                  <c:v>7.6985460000000001E-6</c:v>
                </c:pt>
                <c:pt idx="50739">
                  <c:v>7.69822E-6</c:v>
                </c:pt>
                <c:pt idx="50740">
                  <c:v>7.7060789999999998E-6</c:v>
                </c:pt>
                <c:pt idx="50741">
                  <c:v>7.7138829999999993E-6</c:v>
                </c:pt>
                <c:pt idx="50742">
                  <c:v>7.7202450000000008E-6</c:v>
                </c:pt>
                <c:pt idx="50743">
                  <c:v>7.7263950000000008E-6</c:v>
                </c:pt>
                <c:pt idx="50744">
                  <c:v>7.7269179999999997E-6</c:v>
                </c:pt>
                <c:pt idx="50745">
                  <c:v>7.7340579999999995E-6</c:v>
                </c:pt>
                <c:pt idx="50746">
                  <c:v>7.74089E-6</c:v>
                </c:pt>
                <c:pt idx="50747">
                  <c:v>7.7480279999999993E-6</c:v>
                </c:pt>
                <c:pt idx="50748">
                  <c:v>7.7542230000000007E-6</c:v>
                </c:pt>
                <c:pt idx="50749">
                  <c:v>7.7535120000000007E-6</c:v>
                </c:pt>
                <c:pt idx="50750">
                  <c:v>7.7613699999999995E-6</c:v>
                </c:pt>
                <c:pt idx="50751">
                  <c:v>7.7683919999999998E-6</c:v>
                </c:pt>
                <c:pt idx="50752">
                  <c:v>7.7743159999999999E-6</c:v>
                </c:pt>
                <c:pt idx="50753">
                  <c:v>7.7808750000000003E-6</c:v>
                </c:pt>
                <c:pt idx="50754">
                  <c:v>7.7809099999999993E-6</c:v>
                </c:pt>
                <c:pt idx="50755">
                  <c:v>7.7874960000000003E-6</c:v>
                </c:pt>
                <c:pt idx="50756">
                  <c:v>7.7947649999999996E-6</c:v>
                </c:pt>
                <c:pt idx="50757">
                  <c:v>7.8016139999999999E-6</c:v>
                </c:pt>
                <c:pt idx="50758">
                  <c:v>7.8069619999999993E-6</c:v>
                </c:pt>
                <c:pt idx="50759">
                  <c:v>7.8070300000000004E-6</c:v>
                </c:pt>
                <c:pt idx="50760">
                  <c:v>7.8153449999999993E-6</c:v>
                </c:pt>
                <c:pt idx="50761">
                  <c:v>7.8226229999999999E-6</c:v>
                </c:pt>
                <c:pt idx="50762">
                  <c:v>7.8295099999999992E-6</c:v>
                </c:pt>
                <c:pt idx="50763">
                  <c:v>7.8364520000000006E-6</c:v>
                </c:pt>
                <c:pt idx="50764">
                  <c:v>7.8360099999999999E-6</c:v>
                </c:pt>
                <c:pt idx="50765">
                  <c:v>7.8437820000000001E-6</c:v>
                </c:pt>
                <c:pt idx="50766">
                  <c:v>7.85168E-6</c:v>
                </c:pt>
                <c:pt idx="50767">
                  <c:v>7.8587929999999992E-6</c:v>
                </c:pt>
                <c:pt idx="50768">
                  <c:v>7.8650470000000003E-6</c:v>
                </c:pt>
                <c:pt idx="50769">
                  <c:v>7.8652450000000003E-6</c:v>
                </c:pt>
                <c:pt idx="50770">
                  <c:v>7.8732100000000001E-6</c:v>
                </c:pt>
                <c:pt idx="50771">
                  <c:v>7.8807280000000006E-6</c:v>
                </c:pt>
                <c:pt idx="50772">
                  <c:v>7.8875959999999996E-6</c:v>
                </c:pt>
                <c:pt idx="50773">
                  <c:v>7.8940439999999997E-6</c:v>
                </c:pt>
                <c:pt idx="50774">
                  <c:v>7.8939209999999999E-6</c:v>
                </c:pt>
                <c:pt idx="50775">
                  <c:v>7.9013970000000004E-6</c:v>
                </c:pt>
                <c:pt idx="50776">
                  <c:v>7.9094200000000006E-6</c:v>
                </c:pt>
                <c:pt idx="50777">
                  <c:v>7.9157540000000005E-6</c:v>
                </c:pt>
                <c:pt idx="50778">
                  <c:v>7.9214860000000003E-6</c:v>
                </c:pt>
                <c:pt idx="50779">
                  <c:v>7.9220729999999994E-6</c:v>
                </c:pt>
                <c:pt idx="50780">
                  <c:v>7.9295200000000006E-6</c:v>
                </c:pt>
                <c:pt idx="50781">
                  <c:v>7.9369369999999997E-6</c:v>
                </c:pt>
                <c:pt idx="50782">
                  <c:v>7.9440250000000006E-6</c:v>
                </c:pt>
                <c:pt idx="50783">
                  <c:v>7.9494780000000005E-6</c:v>
                </c:pt>
                <c:pt idx="50784">
                  <c:v>7.9550469999999995E-6</c:v>
                </c:pt>
                <c:pt idx="50785">
                  <c:v>7.9551100000000001E-6</c:v>
                </c:pt>
                <c:pt idx="50786">
                  <c:v>7.9622430000000007E-6</c:v>
                </c:pt>
                <c:pt idx="50787">
                  <c:v>7.9697680000000003E-6</c:v>
                </c:pt>
                <c:pt idx="50788">
                  <c:v>7.9770500000000001E-6</c:v>
                </c:pt>
                <c:pt idx="50789">
                  <c:v>7.9838680000000007E-6</c:v>
                </c:pt>
                <c:pt idx="50790">
                  <c:v>7.9901039999999992E-6</c:v>
                </c:pt>
                <c:pt idx="50791">
                  <c:v>7.9900169999999996E-6</c:v>
                </c:pt>
                <c:pt idx="50792">
                  <c:v>7.9980629999999993E-6</c:v>
                </c:pt>
                <c:pt idx="50793">
                  <c:v>8.0061600000000003E-6</c:v>
                </c:pt>
                <c:pt idx="50794">
                  <c:v>8.0136340000000003E-6</c:v>
                </c:pt>
                <c:pt idx="50795">
                  <c:v>8.0207609999999995E-6</c:v>
                </c:pt>
                <c:pt idx="50796">
                  <c:v>8.0273209999999993E-6</c:v>
                </c:pt>
                <c:pt idx="50797">
                  <c:v>8.0269669999999993E-6</c:v>
                </c:pt>
                <c:pt idx="50798">
                  <c:v>8.0355430000000005E-6</c:v>
                </c:pt>
                <c:pt idx="50799">
                  <c:v>8.0436610000000006E-6</c:v>
                </c:pt>
                <c:pt idx="50800">
                  <c:v>8.0510419999999995E-6</c:v>
                </c:pt>
                <c:pt idx="50801">
                  <c:v>8.0579829999999999E-6</c:v>
                </c:pt>
                <c:pt idx="50802">
                  <c:v>8.0637220000000006E-6</c:v>
                </c:pt>
                <c:pt idx="50803">
                  <c:v>8.0635100000000007E-6</c:v>
                </c:pt>
                <c:pt idx="50804">
                  <c:v>8.0720179999999992E-6</c:v>
                </c:pt>
                <c:pt idx="50805">
                  <c:v>8.0791140000000002E-6</c:v>
                </c:pt>
                <c:pt idx="50806">
                  <c:v>8.0865449999999993E-6</c:v>
                </c:pt>
                <c:pt idx="50807">
                  <c:v>8.0928740000000006E-6</c:v>
                </c:pt>
                <c:pt idx="50808">
                  <c:v>8.0925400000000003E-6</c:v>
                </c:pt>
                <c:pt idx="50809">
                  <c:v>8.1011120000000006E-6</c:v>
                </c:pt>
                <c:pt idx="50810">
                  <c:v>8.1087090000000004E-6</c:v>
                </c:pt>
                <c:pt idx="50811">
                  <c:v>8.1154500000000004E-6</c:v>
                </c:pt>
                <c:pt idx="50812">
                  <c:v>8.1220049999999998E-6</c:v>
                </c:pt>
                <c:pt idx="50813">
                  <c:v>8.1217280000000004E-6</c:v>
                </c:pt>
                <c:pt idx="50814">
                  <c:v>8.1297839999999992E-6</c:v>
                </c:pt>
                <c:pt idx="50815">
                  <c:v>8.1377059999999998E-6</c:v>
                </c:pt>
                <c:pt idx="50816">
                  <c:v>8.1450930000000002E-6</c:v>
                </c:pt>
                <c:pt idx="50817">
                  <c:v>8.1521400000000005E-6</c:v>
                </c:pt>
                <c:pt idx="50818">
                  <c:v>8.1582760000000005E-6</c:v>
                </c:pt>
                <c:pt idx="50819">
                  <c:v>8.1584540000000007E-6</c:v>
                </c:pt>
                <c:pt idx="50820">
                  <c:v>8.1666299999999994E-6</c:v>
                </c:pt>
                <c:pt idx="50821">
                  <c:v>8.1742739999999995E-6</c:v>
                </c:pt>
                <c:pt idx="50822">
                  <c:v>8.1823729999999993E-6</c:v>
                </c:pt>
                <c:pt idx="50823">
                  <c:v>8.1889620000000001E-6</c:v>
                </c:pt>
                <c:pt idx="50824">
                  <c:v>8.1944980000000004E-6</c:v>
                </c:pt>
                <c:pt idx="50825">
                  <c:v>8.2012330000000006E-6</c:v>
                </c:pt>
                <c:pt idx="50826">
                  <c:v>8.2011780000000002E-6</c:v>
                </c:pt>
                <c:pt idx="50827">
                  <c:v>8.2088679999999994E-6</c:v>
                </c:pt>
                <c:pt idx="50828">
                  <c:v>8.217618E-6</c:v>
                </c:pt>
                <c:pt idx="50829">
                  <c:v>8.2252409999999993E-6</c:v>
                </c:pt>
                <c:pt idx="50830">
                  <c:v>8.2312240000000007E-6</c:v>
                </c:pt>
                <c:pt idx="50831">
                  <c:v>8.2377159999999995E-6</c:v>
                </c:pt>
                <c:pt idx="50832">
                  <c:v>8.2379729999999992E-6</c:v>
                </c:pt>
                <c:pt idx="50833">
                  <c:v>8.2457329999999999E-6</c:v>
                </c:pt>
                <c:pt idx="50834">
                  <c:v>8.2538060000000002E-6</c:v>
                </c:pt>
                <c:pt idx="50835">
                  <c:v>8.2612660000000003E-6</c:v>
                </c:pt>
                <c:pt idx="50836">
                  <c:v>8.2676869999999999E-6</c:v>
                </c:pt>
                <c:pt idx="50837">
                  <c:v>8.2739909999999994E-6</c:v>
                </c:pt>
                <c:pt idx="50838">
                  <c:v>8.2741820000000003E-6</c:v>
                </c:pt>
                <c:pt idx="50839">
                  <c:v>8.2822470000000003E-6</c:v>
                </c:pt>
                <c:pt idx="50840">
                  <c:v>8.2900289999999996E-6</c:v>
                </c:pt>
                <c:pt idx="50841">
                  <c:v>8.2978190000000007E-6</c:v>
                </c:pt>
                <c:pt idx="50842">
                  <c:v>8.3043150000000005E-6</c:v>
                </c:pt>
                <c:pt idx="50843">
                  <c:v>8.3101270000000008E-6</c:v>
                </c:pt>
                <c:pt idx="50844">
                  <c:v>8.3164730000000002E-6</c:v>
                </c:pt>
                <c:pt idx="50845">
                  <c:v>8.3161929999999993E-6</c:v>
                </c:pt>
                <c:pt idx="50846">
                  <c:v>8.3240379999999992E-6</c:v>
                </c:pt>
                <c:pt idx="50847">
                  <c:v>8.3331050000000002E-6</c:v>
                </c:pt>
                <c:pt idx="50848">
                  <c:v>8.3415229999999992E-6</c:v>
                </c:pt>
                <c:pt idx="50849">
                  <c:v>8.3477210000000005E-6</c:v>
                </c:pt>
                <c:pt idx="50850">
                  <c:v>8.3549420000000001E-6</c:v>
                </c:pt>
                <c:pt idx="50851">
                  <c:v>8.3617029999999998E-6</c:v>
                </c:pt>
                <c:pt idx="50852">
                  <c:v>8.3602559999999999E-6</c:v>
                </c:pt>
                <c:pt idx="50853">
                  <c:v>8.3691730000000006E-6</c:v>
                </c:pt>
                <c:pt idx="50854">
                  <c:v>8.3784109999999994E-6</c:v>
                </c:pt>
                <c:pt idx="50855">
                  <c:v>8.3860099999999997E-6</c:v>
                </c:pt>
                <c:pt idx="50856">
                  <c:v>8.3937560000000005E-6</c:v>
                </c:pt>
                <c:pt idx="50857">
                  <c:v>8.4010639999999998E-6</c:v>
                </c:pt>
                <c:pt idx="50858">
                  <c:v>8.4071480000000008E-6</c:v>
                </c:pt>
                <c:pt idx="50859">
                  <c:v>8.4064600000000005E-6</c:v>
                </c:pt>
                <c:pt idx="50860">
                  <c:v>8.4152830000000007E-6</c:v>
                </c:pt>
                <c:pt idx="50861">
                  <c:v>8.4243130000000005E-6</c:v>
                </c:pt>
                <c:pt idx="50862">
                  <c:v>8.4321250000000002E-6</c:v>
                </c:pt>
                <c:pt idx="50863">
                  <c:v>8.4399239999999993E-6</c:v>
                </c:pt>
                <c:pt idx="50864">
                  <c:v>8.4470439999999993E-6</c:v>
                </c:pt>
                <c:pt idx="50865">
                  <c:v>8.4457309999999993E-6</c:v>
                </c:pt>
                <c:pt idx="50866">
                  <c:v>8.454779E-6</c:v>
                </c:pt>
                <c:pt idx="50867">
                  <c:v>8.4640409999999994E-6</c:v>
                </c:pt>
                <c:pt idx="50868">
                  <c:v>8.47065E-6</c:v>
                </c:pt>
                <c:pt idx="50869">
                  <c:v>8.4785869999999999E-6</c:v>
                </c:pt>
                <c:pt idx="50870">
                  <c:v>8.4856780000000006E-6</c:v>
                </c:pt>
                <c:pt idx="50871">
                  <c:v>8.4904980000000006E-6</c:v>
                </c:pt>
                <c:pt idx="50872">
                  <c:v>8.4907759999999994E-6</c:v>
                </c:pt>
                <c:pt idx="50873">
                  <c:v>8.4998339999999992E-6</c:v>
                </c:pt>
                <c:pt idx="50874">
                  <c:v>8.5071989999999994E-6</c:v>
                </c:pt>
                <c:pt idx="50875">
                  <c:v>8.5154910000000004E-6</c:v>
                </c:pt>
                <c:pt idx="50876">
                  <c:v>8.5230520000000001E-6</c:v>
                </c:pt>
                <c:pt idx="50877">
                  <c:v>8.5288360000000005E-6</c:v>
                </c:pt>
                <c:pt idx="50878">
                  <c:v>8.5349399999999996E-6</c:v>
                </c:pt>
                <c:pt idx="50879">
                  <c:v>8.5409860000000001E-6</c:v>
                </c:pt>
                <c:pt idx="50880">
                  <c:v>8.5466810000000004E-6</c:v>
                </c:pt>
                <c:pt idx="50881">
                  <c:v>8.5528069999999996E-6</c:v>
                </c:pt>
                <c:pt idx="50882">
                  <c:v>8.5588330000000004E-6</c:v>
                </c:pt>
                <c:pt idx="50883">
                  <c:v>8.5652840000000004E-6</c:v>
                </c:pt>
                <c:pt idx="50884">
                  <c:v>8.5713360000000006E-6</c:v>
                </c:pt>
                <c:pt idx="50885">
                  <c:v>8.5778870000000008E-6</c:v>
                </c:pt>
                <c:pt idx="50886">
                  <c:v>8.5850119999999995E-6</c:v>
                </c:pt>
                <c:pt idx="50887">
                  <c:v>8.5907340000000003E-6</c:v>
                </c:pt>
                <c:pt idx="50888">
                  <c:v>8.5969999999999992E-6</c:v>
                </c:pt>
                <c:pt idx="50889">
                  <c:v>8.604049E-6</c:v>
                </c:pt>
                <c:pt idx="50890">
                  <c:v>8.6094749999999994E-6</c:v>
                </c:pt>
                <c:pt idx="50891">
                  <c:v>8.6162019999999994E-6</c:v>
                </c:pt>
                <c:pt idx="50892">
                  <c:v>8.6236130000000005E-6</c:v>
                </c:pt>
                <c:pt idx="50893">
                  <c:v>8.6295239999999999E-6</c:v>
                </c:pt>
                <c:pt idx="50894">
                  <c:v>8.6366719999999999E-6</c:v>
                </c:pt>
                <c:pt idx="50895">
                  <c:v>8.6437410000000004E-6</c:v>
                </c:pt>
                <c:pt idx="50896">
                  <c:v>8.6497279999999995E-6</c:v>
                </c:pt>
                <c:pt idx="50897">
                  <c:v>8.6570300000000007E-6</c:v>
                </c:pt>
                <c:pt idx="50898">
                  <c:v>8.6638740000000007E-6</c:v>
                </c:pt>
                <c:pt idx="50899">
                  <c:v>8.6698219999999997E-6</c:v>
                </c:pt>
                <c:pt idx="50900">
                  <c:v>8.6773359999999992E-6</c:v>
                </c:pt>
                <c:pt idx="50901">
                  <c:v>8.6837049999999999E-6</c:v>
                </c:pt>
                <c:pt idx="50902">
                  <c:v>8.6897889999999993E-6</c:v>
                </c:pt>
                <c:pt idx="50903">
                  <c:v>8.6969770000000003E-6</c:v>
                </c:pt>
                <c:pt idx="50904">
                  <c:v>8.7033649999999996E-6</c:v>
                </c:pt>
                <c:pt idx="50905">
                  <c:v>8.7098719999999995E-6</c:v>
                </c:pt>
                <c:pt idx="50906">
                  <c:v>8.7166860000000008E-6</c:v>
                </c:pt>
                <c:pt idx="50907">
                  <c:v>8.7234239999999992E-6</c:v>
                </c:pt>
                <c:pt idx="50908">
                  <c:v>8.7304319999999995E-6</c:v>
                </c:pt>
                <c:pt idx="50909">
                  <c:v>8.7369419999999992E-6</c:v>
                </c:pt>
                <c:pt idx="50910">
                  <c:v>8.743938E-6</c:v>
                </c:pt>
                <c:pt idx="50911">
                  <c:v>8.7510910000000003E-6</c:v>
                </c:pt>
                <c:pt idx="50912">
                  <c:v>8.7573089999999996E-6</c:v>
                </c:pt>
                <c:pt idx="50913">
                  <c:v>8.7645450000000003E-6</c:v>
                </c:pt>
                <c:pt idx="50914">
                  <c:v>8.771738E-6</c:v>
                </c:pt>
                <c:pt idx="50915">
                  <c:v>8.7777310000000005E-6</c:v>
                </c:pt>
                <c:pt idx="50916">
                  <c:v>8.7854080000000008E-6</c:v>
                </c:pt>
                <c:pt idx="50917">
                  <c:v>8.7927790000000008E-6</c:v>
                </c:pt>
                <c:pt idx="50918">
                  <c:v>8.7986999999999993E-6</c:v>
                </c:pt>
                <c:pt idx="50919">
                  <c:v>8.8065230000000007E-6</c:v>
                </c:pt>
                <c:pt idx="50920">
                  <c:v>8.8135449999999993E-6</c:v>
                </c:pt>
                <c:pt idx="50921">
                  <c:v>8.8191220000000002E-6</c:v>
                </c:pt>
                <c:pt idx="50922">
                  <c:v>8.8271939999999994E-6</c:v>
                </c:pt>
                <c:pt idx="50923">
                  <c:v>8.8341980000000004E-6</c:v>
                </c:pt>
                <c:pt idx="50924">
                  <c:v>8.8401950000000002E-6</c:v>
                </c:pt>
                <c:pt idx="50925">
                  <c:v>8.8477369999999995E-6</c:v>
                </c:pt>
                <c:pt idx="50926">
                  <c:v>8.8545040000000006E-6</c:v>
                </c:pt>
                <c:pt idx="50927">
                  <c:v>8.8606829999999999E-6</c:v>
                </c:pt>
                <c:pt idx="50928">
                  <c:v>8.8677350000000006E-6</c:v>
                </c:pt>
                <c:pt idx="50929">
                  <c:v>8.8747160000000004E-6</c:v>
                </c:pt>
                <c:pt idx="50930">
                  <c:v>8.8808509999999992E-6</c:v>
                </c:pt>
                <c:pt idx="50931">
                  <c:v>8.8876329999999997E-6</c:v>
                </c:pt>
                <c:pt idx="50932">
                  <c:v>8.8947940000000002E-6</c:v>
                </c:pt>
                <c:pt idx="50933">
                  <c:v>8.9011339999999999E-6</c:v>
                </c:pt>
                <c:pt idx="50934">
                  <c:v>8.9072729999999997E-6</c:v>
                </c:pt>
                <c:pt idx="50935">
                  <c:v>8.9145900000000003E-6</c:v>
                </c:pt>
                <c:pt idx="50936">
                  <c:v>8.9214219999999992E-6</c:v>
                </c:pt>
                <c:pt idx="50937">
                  <c:v>8.9270329999999997E-6</c:v>
                </c:pt>
                <c:pt idx="50938">
                  <c:v>8.9346450000000006E-6</c:v>
                </c:pt>
                <c:pt idx="50939">
                  <c:v>8.9415069999999998E-6</c:v>
                </c:pt>
                <c:pt idx="50940">
                  <c:v>8.9466360000000002E-6</c:v>
                </c:pt>
                <c:pt idx="50941">
                  <c:v>8.9548090000000007E-6</c:v>
                </c:pt>
                <c:pt idx="50942">
                  <c:v>8.9619260000000008E-6</c:v>
                </c:pt>
                <c:pt idx="50943">
                  <c:v>8.9672540000000005E-6</c:v>
                </c:pt>
                <c:pt idx="50944">
                  <c:v>8.9754009999999999E-6</c:v>
                </c:pt>
                <c:pt idx="50945">
                  <c:v>8.9826960000000003E-6</c:v>
                </c:pt>
                <c:pt idx="50946">
                  <c:v>8.9881570000000005E-6</c:v>
                </c:pt>
                <c:pt idx="50947">
                  <c:v>8.9960630000000006E-6</c:v>
                </c:pt>
                <c:pt idx="50948">
                  <c:v>9.0039959999999996E-6</c:v>
                </c:pt>
                <c:pt idx="50949">
                  <c:v>9.0099589999999996E-6</c:v>
                </c:pt>
                <c:pt idx="50950">
                  <c:v>9.0174400000000005E-6</c:v>
                </c:pt>
                <c:pt idx="50951">
                  <c:v>9.0254970000000004E-6</c:v>
                </c:pt>
                <c:pt idx="50952">
                  <c:v>9.0316050000000004E-6</c:v>
                </c:pt>
                <c:pt idx="50953">
                  <c:v>9.0388980000000003E-6</c:v>
                </c:pt>
                <c:pt idx="50954">
                  <c:v>9.047315E-6</c:v>
                </c:pt>
                <c:pt idx="50955">
                  <c:v>9.0541780000000003E-6</c:v>
                </c:pt>
                <c:pt idx="50956">
                  <c:v>9.0605030000000006E-6</c:v>
                </c:pt>
                <c:pt idx="50957">
                  <c:v>9.0691139999999992E-6</c:v>
                </c:pt>
                <c:pt idx="50958">
                  <c:v>9.0763440000000002E-6</c:v>
                </c:pt>
                <c:pt idx="50959">
                  <c:v>9.0820890000000006E-6</c:v>
                </c:pt>
                <c:pt idx="50960">
                  <c:v>9.0908279999999994E-6</c:v>
                </c:pt>
                <c:pt idx="50961">
                  <c:v>9.0982159999999992E-6</c:v>
                </c:pt>
                <c:pt idx="50962">
                  <c:v>9.1036860000000006E-6</c:v>
                </c:pt>
                <c:pt idx="50963">
                  <c:v>9.1126720000000001E-6</c:v>
                </c:pt>
                <c:pt idx="50964">
                  <c:v>9.1201310000000008E-6</c:v>
                </c:pt>
                <c:pt idx="50965">
                  <c:v>9.1255639999999994E-6</c:v>
                </c:pt>
                <c:pt idx="50966">
                  <c:v>9.1339499999999992E-6</c:v>
                </c:pt>
                <c:pt idx="50967">
                  <c:v>9.1417180000000001E-6</c:v>
                </c:pt>
                <c:pt idx="50968">
                  <c:v>9.1472979999999992E-6</c:v>
                </c:pt>
                <c:pt idx="50969">
                  <c:v>9.1551169999999996E-6</c:v>
                </c:pt>
                <c:pt idx="50970">
                  <c:v>9.1633030000000007E-6</c:v>
                </c:pt>
                <c:pt idx="50971">
                  <c:v>9.1690389999999998E-6</c:v>
                </c:pt>
                <c:pt idx="50972">
                  <c:v>9.1761110000000002E-6</c:v>
                </c:pt>
                <c:pt idx="50973">
                  <c:v>9.1850310000000008E-6</c:v>
                </c:pt>
                <c:pt idx="50974">
                  <c:v>9.1909970000000007E-6</c:v>
                </c:pt>
                <c:pt idx="50975">
                  <c:v>9.1976009999999992E-6</c:v>
                </c:pt>
                <c:pt idx="50976">
                  <c:v>9.2065469999999993E-6</c:v>
                </c:pt>
                <c:pt idx="50977">
                  <c:v>9.2130259999999992E-6</c:v>
                </c:pt>
                <c:pt idx="50978">
                  <c:v>9.2194319999999994E-6</c:v>
                </c:pt>
                <c:pt idx="50979">
                  <c:v>9.2285499999999999E-6</c:v>
                </c:pt>
                <c:pt idx="50980">
                  <c:v>9.2357459999999995E-6</c:v>
                </c:pt>
                <c:pt idx="50981">
                  <c:v>9.2415559999999994E-6</c:v>
                </c:pt>
                <c:pt idx="50982">
                  <c:v>9.2508229999999992E-6</c:v>
                </c:pt>
                <c:pt idx="50983">
                  <c:v>9.2579300000000003E-6</c:v>
                </c:pt>
                <c:pt idx="50984">
                  <c:v>9.2633839999999997E-6</c:v>
                </c:pt>
                <c:pt idx="50985">
                  <c:v>9.2722239999999997E-6</c:v>
                </c:pt>
                <c:pt idx="50986">
                  <c:v>9.2798480000000001E-6</c:v>
                </c:pt>
                <c:pt idx="50987">
                  <c:v>9.2854389999999992E-6</c:v>
                </c:pt>
                <c:pt idx="50988">
                  <c:v>9.2936420000000002E-6</c:v>
                </c:pt>
                <c:pt idx="50989">
                  <c:v>9.3016769999999998E-6</c:v>
                </c:pt>
                <c:pt idx="50990">
                  <c:v>9.3073249999999999E-6</c:v>
                </c:pt>
                <c:pt idx="50991">
                  <c:v>9.3147000000000008E-6</c:v>
                </c:pt>
                <c:pt idx="50992">
                  <c:v>9.3231409999999994E-6</c:v>
                </c:pt>
                <c:pt idx="50993">
                  <c:v>9.3290350000000007E-6</c:v>
                </c:pt>
                <c:pt idx="50994">
                  <c:v>9.3358189999999999E-6</c:v>
                </c:pt>
                <c:pt idx="50995">
                  <c:v>9.3447030000000004E-6</c:v>
                </c:pt>
                <c:pt idx="50996">
                  <c:v>9.35082E-6</c:v>
                </c:pt>
                <c:pt idx="50997">
                  <c:v>9.3571569999999998E-6</c:v>
                </c:pt>
                <c:pt idx="50998">
                  <c:v>9.3666889999999995E-6</c:v>
                </c:pt>
                <c:pt idx="50999">
                  <c:v>9.3730539999999992E-6</c:v>
                </c:pt>
                <c:pt idx="51000">
                  <c:v>9.3793349999999992E-6</c:v>
                </c:pt>
                <c:pt idx="51001">
                  <c:v>9.3890779999999994E-6</c:v>
                </c:pt>
                <c:pt idx="51002">
                  <c:v>9.3960199999999992E-6</c:v>
                </c:pt>
                <c:pt idx="51003">
                  <c:v>9.4023779999999998E-6</c:v>
                </c:pt>
                <c:pt idx="51004">
                  <c:v>9.4120549999999995E-6</c:v>
                </c:pt>
                <c:pt idx="51005">
                  <c:v>9.419676E-6</c:v>
                </c:pt>
                <c:pt idx="51006">
                  <c:v>9.4263729999999995E-6</c:v>
                </c:pt>
                <c:pt idx="51007">
                  <c:v>9.4358950000000002E-6</c:v>
                </c:pt>
                <c:pt idx="51008">
                  <c:v>9.444373E-6</c:v>
                </c:pt>
                <c:pt idx="51009">
                  <c:v>9.4512509999999997E-6</c:v>
                </c:pt>
                <c:pt idx="51010">
                  <c:v>9.4603089999999995E-6</c:v>
                </c:pt>
                <c:pt idx="51011">
                  <c:v>9.4695290000000007E-6</c:v>
                </c:pt>
                <c:pt idx="51012">
                  <c:v>9.4765470000000001E-6</c:v>
                </c:pt>
                <c:pt idx="51013">
                  <c:v>9.4848070000000002E-6</c:v>
                </c:pt>
                <c:pt idx="51014">
                  <c:v>9.4944259999999995E-6</c:v>
                </c:pt>
                <c:pt idx="51015">
                  <c:v>9.5016069999999998E-6</c:v>
                </c:pt>
                <c:pt idx="51016">
                  <c:v>9.5090839999999997E-6</c:v>
                </c:pt>
                <c:pt idx="51017">
                  <c:v>9.5187879999999999E-6</c:v>
                </c:pt>
                <c:pt idx="51018">
                  <c:v>9.5255689999999993E-6</c:v>
                </c:pt>
                <c:pt idx="51019">
                  <c:v>9.532529E-6</c:v>
                </c:pt>
                <c:pt idx="51020">
                  <c:v>9.5423979999999998E-6</c:v>
                </c:pt>
                <c:pt idx="51021">
                  <c:v>9.5489310000000008E-6</c:v>
                </c:pt>
                <c:pt idx="51022">
                  <c:v>9.5552919999999996E-6</c:v>
                </c:pt>
                <c:pt idx="51023">
                  <c:v>9.5651290000000003E-6</c:v>
                </c:pt>
                <c:pt idx="51024">
                  <c:v>9.5717500000000003E-6</c:v>
                </c:pt>
                <c:pt idx="51025">
                  <c:v>9.5776880000000003E-6</c:v>
                </c:pt>
                <c:pt idx="51026">
                  <c:v>9.5869520000000002E-6</c:v>
                </c:pt>
                <c:pt idx="51027">
                  <c:v>9.5941289999999995E-6</c:v>
                </c:pt>
                <c:pt idx="51028">
                  <c:v>9.6000650000000007E-6</c:v>
                </c:pt>
                <c:pt idx="51029">
                  <c:v>9.6088690000000006E-6</c:v>
                </c:pt>
                <c:pt idx="51030">
                  <c:v>9.6168749999999993E-6</c:v>
                </c:pt>
                <c:pt idx="51031">
                  <c:v>9.6230230000000004E-6</c:v>
                </c:pt>
                <c:pt idx="51032">
                  <c:v>9.6313739999999995E-6</c:v>
                </c:pt>
                <c:pt idx="51033">
                  <c:v>9.6401669999999993E-6</c:v>
                </c:pt>
                <c:pt idx="51034">
                  <c:v>9.6467110000000004E-6</c:v>
                </c:pt>
                <c:pt idx="51035">
                  <c:v>9.654958E-6</c:v>
                </c:pt>
                <c:pt idx="51036">
                  <c:v>9.6641900000000007E-6</c:v>
                </c:pt>
                <c:pt idx="51037">
                  <c:v>9.6707640000000005E-6</c:v>
                </c:pt>
                <c:pt idx="51038">
                  <c:v>9.6788219999999997E-6</c:v>
                </c:pt>
                <c:pt idx="51039">
                  <c:v>9.6885970000000008E-6</c:v>
                </c:pt>
                <c:pt idx="51040">
                  <c:v>9.6955039999999999E-6</c:v>
                </c:pt>
                <c:pt idx="51041">
                  <c:v>9.7032670000000005E-6</c:v>
                </c:pt>
                <c:pt idx="51042">
                  <c:v>9.7134510000000004E-6</c:v>
                </c:pt>
                <c:pt idx="51043">
                  <c:v>9.7206660000000003E-6</c:v>
                </c:pt>
                <c:pt idx="51044">
                  <c:v>9.7280280000000006E-6</c:v>
                </c:pt>
                <c:pt idx="51045">
                  <c:v>9.7380629999999996E-6</c:v>
                </c:pt>
                <c:pt idx="51046">
                  <c:v>9.7458019999999996E-6</c:v>
                </c:pt>
                <c:pt idx="51047">
                  <c:v>9.7525440000000006E-6</c:v>
                </c:pt>
                <c:pt idx="51048">
                  <c:v>9.7624740000000007E-6</c:v>
                </c:pt>
                <c:pt idx="51049">
                  <c:v>9.7706189999999996E-6</c:v>
                </c:pt>
                <c:pt idx="51050">
                  <c:v>9.7767780000000008E-6</c:v>
                </c:pt>
                <c:pt idx="51051">
                  <c:v>9.7864890000000001E-6</c:v>
                </c:pt>
                <c:pt idx="51052">
                  <c:v>9.7952739999999998E-6</c:v>
                </c:pt>
                <c:pt idx="51053">
                  <c:v>9.8014480000000004E-6</c:v>
                </c:pt>
                <c:pt idx="51054">
                  <c:v>9.8108749999999995E-6</c:v>
                </c:pt>
                <c:pt idx="51055">
                  <c:v>9.8201829999999998E-6</c:v>
                </c:pt>
                <c:pt idx="51056">
                  <c:v>9.8268349999999996E-6</c:v>
                </c:pt>
                <c:pt idx="51057">
                  <c:v>9.835981E-6</c:v>
                </c:pt>
                <c:pt idx="51058">
                  <c:v>9.8458059999999996E-6</c:v>
                </c:pt>
                <c:pt idx="51059">
                  <c:v>9.853126E-6</c:v>
                </c:pt>
                <c:pt idx="51060">
                  <c:v>9.8620380000000004E-6</c:v>
                </c:pt>
                <c:pt idx="51061">
                  <c:v>9.8723110000000004E-6</c:v>
                </c:pt>
                <c:pt idx="51062">
                  <c:v>9.8802079999999992E-6</c:v>
                </c:pt>
                <c:pt idx="51063">
                  <c:v>9.8888099999999999E-6</c:v>
                </c:pt>
                <c:pt idx="51064">
                  <c:v>9.8995019999999995E-6</c:v>
                </c:pt>
                <c:pt idx="51065">
                  <c:v>9.9082139999999994E-6</c:v>
                </c:pt>
                <c:pt idx="51066">
                  <c:v>9.9163000000000002E-6</c:v>
                </c:pt>
                <c:pt idx="51067">
                  <c:v>9.9272830000000008E-6</c:v>
                </c:pt>
                <c:pt idx="51068">
                  <c:v>9.9365920000000005E-6</c:v>
                </c:pt>
                <c:pt idx="51069">
                  <c:v>9.9437049999999997E-6</c:v>
                </c:pt>
                <c:pt idx="51070">
                  <c:v>9.9547779999999998E-6</c:v>
                </c:pt>
                <c:pt idx="51071">
                  <c:v>9.9641319999999992E-6</c:v>
                </c:pt>
                <c:pt idx="51072">
                  <c:v>9.9706629999999997E-6</c:v>
                </c:pt>
                <c:pt idx="51073">
                  <c:v>9.9810139999999998E-6</c:v>
                </c:pt>
                <c:pt idx="51074">
                  <c:v>9.9902770000000003E-6</c:v>
                </c:pt>
                <c:pt idx="51075">
                  <c:v>9.9967170000000002E-6</c:v>
                </c:pt>
                <c:pt idx="51076">
                  <c:v>1.0006129999999999E-5</c:v>
                </c:pt>
                <c:pt idx="51077">
                  <c:v>1.0015259999999999E-5</c:v>
                </c:pt>
                <c:pt idx="51078">
                  <c:v>1.0022130000000001E-5</c:v>
                </c:pt>
                <c:pt idx="51079">
                  <c:v>1.0030999999999999E-5</c:v>
                </c:pt>
                <c:pt idx="51080">
                  <c:v>1.0040390000000001E-5</c:v>
                </c:pt>
                <c:pt idx="51081">
                  <c:v>1.004758E-5</c:v>
                </c:pt>
                <c:pt idx="51082">
                  <c:v>1.0055720000000001E-5</c:v>
                </c:pt>
                <c:pt idx="51083">
                  <c:v>1.0065529999999999E-5</c:v>
                </c:pt>
                <c:pt idx="51084">
                  <c:v>1.0073159999999999E-5</c:v>
                </c:pt>
                <c:pt idx="51085">
                  <c:v>1.008072E-5</c:v>
                </c:pt>
                <c:pt idx="51086">
                  <c:v>1.0091009999999999E-5</c:v>
                </c:pt>
                <c:pt idx="51087">
                  <c:v>1.0099380000000001E-5</c:v>
                </c:pt>
                <c:pt idx="51088">
                  <c:v>1.010651E-5</c:v>
                </c:pt>
                <c:pt idx="51089">
                  <c:v>1.011698E-5</c:v>
                </c:pt>
                <c:pt idx="51090">
                  <c:v>1.012604E-5</c:v>
                </c:pt>
                <c:pt idx="51091">
                  <c:v>1.0133020000000001E-5</c:v>
                </c:pt>
                <c:pt idx="51092">
                  <c:v>1.014391E-5</c:v>
                </c:pt>
                <c:pt idx="51093">
                  <c:v>1.015362E-5</c:v>
                </c:pt>
                <c:pt idx="51094">
                  <c:v>1.0160890000000001E-5</c:v>
                </c:pt>
                <c:pt idx="51095">
                  <c:v>1.0171860000000001E-5</c:v>
                </c:pt>
                <c:pt idx="51096">
                  <c:v>1.01821E-5</c:v>
                </c:pt>
                <c:pt idx="51097">
                  <c:v>1.019021E-5</c:v>
                </c:pt>
                <c:pt idx="51098">
                  <c:v>1.020041E-5</c:v>
                </c:pt>
                <c:pt idx="51099">
                  <c:v>1.0210829999999999E-5</c:v>
                </c:pt>
                <c:pt idx="51100">
                  <c:v>1.0219279999999999E-5</c:v>
                </c:pt>
                <c:pt idx="51101">
                  <c:v>1.0228799999999999E-5</c:v>
                </c:pt>
                <c:pt idx="51102">
                  <c:v>1.0239520000000001E-5</c:v>
                </c:pt>
                <c:pt idx="51103">
                  <c:v>1.024808E-5</c:v>
                </c:pt>
                <c:pt idx="51104">
                  <c:v>1.025699E-5</c:v>
                </c:pt>
                <c:pt idx="51105">
                  <c:v>1.0268100000000001E-5</c:v>
                </c:pt>
                <c:pt idx="51106">
                  <c:v>1.027659E-5</c:v>
                </c:pt>
                <c:pt idx="51107">
                  <c:v>1.028501E-5</c:v>
                </c:pt>
                <c:pt idx="51108">
                  <c:v>1.029616E-5</c:v>
                </c:pt>
                <c:pt idx="51109">
                  <c:v>1.0304959999999999E-5</c:v>
                </c:pt>
                <c:pt idx="51110">
                  <c:v>1.0313239999999999E-5</c:v>
                </c:pt>
                <c:pt idx="51111">
                  <c:v>1.032425E-5</c:v>
                </c:pt>
                <c:pt idx="51112">
                  <c:v>1.0333870000000001E-5</c:v>
                </c:pt>
                <c:pt idx="51113">
                  <c:v>1.0342270000000001E-5</c:v>
                </c:pt>
                <c:pt idx="51114">
                  <c:v>1.035284E-5</c:v>
                </c:pt>
                <c:pt idx="51115">
                  <c:v>1.036306E-5</c:v>
                </c:pt>
                <c:pt idx="51116">
                  <c:v>1.0371459999999999E-5</c:v>
                </c:pt>
                <c:pt idx="51117">
                  <c:v>1.038227E-5</c:v>
                </c:pt>
                <c:pt idx="51118">
                  <c:v>1.03931E-5</c:v>
                </c:pt>
                <c:pt idx="51119">
                  <c:v>1.0401700000000001E-5</c:v>
                </c:pt>
                <c:pt idx="51120">
                  <c:v>1.041234E-5</c:v>
                </c:pt>
                <c:pt idx="51121">
                  <c:v>1.042394E-5</c:v>
                </c:pt>
                <c:pt idx="51122">
                  <c:v>1.043305E-5</c:v>
                </c:pt>
                <c:pt idx="51123">
                  <c:v>1.0443309999999999E-5</c:v>
                </c:pt>
                <c:pt idx="51124">
                  <c:v>1.0455050000000001E-5</c:v>
                </c:pt>
                <c:pt idx="51125">
                  <c:v>1.0464080000000001E-5</c:v>
                </c:pt>
                <c:pt idx="51126">
                  <c:v>1.047403E-5</c:v>
                </c:pt>
                <c:pt idx="51127">
                  <c:v>1.048528E-5</c:v>
                </c:pt>
                <c:pt idx="51128">
                  <c:v>1.0494160000000001E-5</c:v>
                </c:pt>
                <c:pt idx="51129">
                  <c:v>1.0503729999999999E-5</c:v>
                </c:pt>
                <c:pt idx="51130">
                  <c:v>1.051476E-5</c:v>
                </c:pt>
                <c:pt idx="51131">
                  <c:v>1.052381E-5</c:v>
                </c:pt>
                <c:pt idx="51132">
                  <c:v>1.053263E-5</c:v>
                </c:pt>
                <c:pt idx="51133">
                  <c:v>1.054324E-5</c:v>
                </c:pt>
                <c:pt idx="51134">
                  <c:v>1.055253E-5</c:v>
                </c:pt>
                <c:pt idx="51135">
                  <c:v>1.0560800000000001E-5</c:v>
                </c:pt>
                <c:pt idx="51136">
                  <c:v>1.057113E-5</c:v>
                </c:pt>
                <c:pt idx="51137">
                  <c:v>1.05813E-5</c:v>
                </c:pt>
                <c:pt idx="51138">
                  <c:v>1.058927E-5</c:v>
                </c:pt>
                <c:pt idx="51139">
                  <c:v>1.059971E-5</c:v>
                </c:pt>
                <c:pt idx="51140">
                  <c:v>1.061022E-5</c:v>
                </c:pt>
                <c:pt idx="51141">
                  <c:v>1.0618269999999999E-5</c:v>
                </c:pt>
                <c:pt idx="51142">
                  <c:v>1.062864E-5</c:v>
                </c:pt>
                <c:pt idx="51143">
                  <c:v>1.0639890000000001E-5</c:v>
                </c:pt>
                <c:pt idx="51144">
                  <c:v>1.0648200000000001E-5</c:v>
                </c:pt>
                <c:pt idx="51145">
                  <c:v>1.065862E-5</c:v>
                </c:pt>
                <c:pt idx="51146">
                  <c:v>1.0670119999999999E-5</c:v>
                </c:pt>
                <c:pt idx="51147">
                  <c:v>1.067941E-5</c:v>
                </c:pt>
                <c:pt idx="51148">
                  <c:v>1.0690049999999999E-5</c:v>
                </c:pt>
                <c:pt idx="51149">
                  <c:v>1.0701860000000001E-5</c:v>
                </c:pt>
                <c:pt idx="51150">
                  <c:v>1.0711309999999999E-5</c:v>
                </c:pt>
                <c:pt idx="51151">
                  <c:v>1.072185E-5</c:v>
                </c:pt>
                <c:pt idx="51152">
                  <c:v>1.073403E-5</c:v>
                </c:pt>
                <c:pt idx="51153">
                  <c:v>1.074414E-5</c:v>
                </c:pt>
                <c:pt idx="51154">
                  <c:v>1.0753880000000001E-5</c:v>
                </c:pt>
                <c:pt idx="51155">
                  <c:v>1.076615E-5</c:v>
                </c:pt>
                <c:pt idx="51156">
                  <c:v>1.0777059999999999E-5</c:v>
                </c:pt>
                <c:pt idx="51157">
                  <c:v>1.07863E-5</c:v>
                </c:pt>
                <c:pt idx="51158">
                  <c:v>1.079792E-5</c:v>
                </c:pt>
                <c:pt idx="51159">
                  <c:v>1.0809020000000001E-5</c:v>
                </c:pt>
                <c:pt idx="51160">
                  <c:v>1.081777E-5</c:v>
                </c:pt>
                <c:pt idx="51161">
                  <c:v>1.0828709999999999E-5</c:v>
                </c:pt>
                <c:pt idx="51162">
                  <c:v>1.0840119999999999E-5</c:v>
                </c:pt>
                <c:pt idx="51163">
                  <c:v>1.084867E-5</c:v>
                </c:pt>
                <c:pt idx="51164">
                  <c:v>1.0859730000000001E-5</c:v>
                </c:pt>
                <c:pt idx="51165">
                  <c:v>1.087132E-5</c:v>
                </c:pt>
                <c:pt idx="51166">
                  <c:v>1.087934E-5</c:v>
                </c:pt>
                <c:pt idx="51167">
                  <c:v>1.088962E-5</c:v>
                </c:pt>
                <c:pt idx="51168">
                  <c:v>1.0901500000000001E-5</c:v>
                </c:pt>
                <c:pt idx="51169">
                  <c:v>1.090975E-5</c:v>
                </c:pt>
                <c:pt idx="51170">
                  <c:v>1.091982E-5</c:v>
                </c:pt>
                <c:pt idx="51171">
                  <c:v>1.0931650000000001E-5</c:v>
                </c:pt>
                <c:pt idx="51172">
                  <c:v>1.094004E-5</c:v>
                </c:pt>
                <c:pt idx="51173">
                  <c:v>1.095004E-5</c:v>
                </c:pt>
                <c:pt idx="51174">
                  <c:v>1.096189E-5</c:v>
                </c:pt>
                <c:pt idx="51175">
                  <c:v>1.097119E-5</c:v>
                </c:pt>
                <c:pt idx="51176">
                  <c:v>1.098039E-5</c:v>
                </c:pt>
                <c:pt idx="51177">
                  <c:v>1.0991759999999999E-5</c:v>
                </c:pt>
                <c:pt idx="51178">
                  <c:v>1.1002290000000001E-5</c:v>
                </c:pt>
                <c:pt idx="51179">
                  <c:v>1.1010769999999999E-5</c:v>
                </c:pt>
                <c:pt idx="51180">
                  <c:v>1.1021710000000001E-5</c:v>
                </c:pt>
                <c:pt idx="51181">
                  <c:v>1.103342E-5</c:v>
                </c:pt>
                <c:pt idx="51182">
                  <c:v>1.104175E-5</c:v>
                </c:pt>
                <c:pt idx="51183">
                  <c:v>1.105318E-5</c:v>
                </c:pt>
                <c:pt idx="51184">
                  <c:v>1.106497E-5</c:v>
                </c:pt>
                <c:pt idx="51185">
                  <c:v>1.1072930000000001E-5</c:v>
                </c:pt>
                <c:pt idx="51186">
                  <c:v>1.1084360000000001E-5</c:v>
                </c:pt>
                <c:pt idx="51187">
                  <c:v>1.109607E-5</c:v>
                </c:pt>
                <c:pt idx="51188">
                  <c:v>1.110382E-5</c:v>
                </c:pt>
                <c:pt idx="51189">
                  <c:v>1.111498E-5</c:v>
                </c:pt>
                <c:pt idx="51190">
                  <c:v>1.112751E-5</c:v>
                </c:pt>
                <c:pt idx="51191">
                  <c:v>1.113559E-5</c:v>
                </c:pt>
                <c:pt idx="51192">
                  <c:v>1.1145799999999999E-5</c:v>
                </c:pt>
                <c:pt idx="51193">
                  <c:v>1.1158050000000001E-5</c:v>
                </c:pt>
                <c:pt idx="51194">
                  <c:v>1.116685E-5</c:v>
                </c:pt>
                <c:pt idx="51195">
                  <c:v>1.1176169999999999E-5</c:v>
                </c:pt>
                <c:pt idx="51196">
                  <c:v>1.118839E-5</c:v>
                </c:pt>
                <c:pt idx="51197">
                  <c:v>1.1198179999999999E-5</c:v>
                </c:pt>
                <c:pt idx="51198">
                  <c:v>1.1206779999999999E-5</c:v>
                </c:pt>
                <c:pt idx="51199">
                  <c:v>1.121969E-5</c:v>
                </c:pt>
                <c:pt idx="51200">
                  <c:v>1.123028E-5</c:v>
                </c:pt>
                <c:pt idx="51201">
                  <c:v>1.1238570000000001E-5</c:v>
                </c:pt>
                <c:pt idx="51202">
                  <c:v>1.1250779999999999E-5</c:v>
                </c:pt>
                <c:pt idx="51203">
                  <c:v>1.126185E-5</c:v>
                </c:pt>
                <c:pt idx="51204">
                  <c:v>1.126992E-5</c:v>
                </c:pt>
                <c:pt idx="51205">
                  <c:v>1.1281770000000001E-5</c:v>
                </c:pt>
                <c:pt idx="51206">
                  <c:v>1.1293470000000001E-5</c:v>
                </c:pt>
                <c:pt idx="51207">
                  <c:v>1.130159E-5</c:v>
                </c:pt>
                <c:pt idx="51208">
                  <c:v>1.131351E-5</c:v>
                </c:pt>
                <c:pt idx="51209">
                  <c:v>1.132601E-5</c:v>
                </c:pt>
                <c:pt idx="51210">
                  <c:v>1.133438E-5</c:v>
                </c:pt>
                <c:pt idx="51211">
                  <c:v>1.134528E-5</c:v>
                </c:pt>
                <c:pt idx="51212">
                  <c:v>1.135843E-5</c:v>
                </c:pt>
                <c:pt idx="51213">
                  <c:v>1.1366990000000001E-5</c:v>
                </c:pt>
                <c:pt idx="51214">
                  <c:v>1.13771E-5</c:v>
                </c:pt>
                <c:pt idx="51215">
                  <c:v>1.1391159999999999E-5</c:v>
                </c:pt>
                <c:pt idx="51216">
                  <c:v>1.140084E-5</c:v>
                </c:pt>
                <c:pt idx="51217">
                  <c:v>1.1410099999999999E-5</c:v>
                </c:pt>
                <c:pt idx="51218">
                  <c:v>1.1424260000000001E-5</c:v>
                </c:pt>
                <c:pt idx="51219">
                  <c:v>1.143387E-5</c:v>
                </c:pt>
                <c:pt idx="51220">
                  <c:v>1.144288E-5</c:v>
                </c:pt>
                <c:pt idx="51221">
                  <c:v>1.1456540000000001E-5</c:v>
                </c:pt>
                <c:pt idx="51222">
                  <c:v>1.146687E-5</c:v>
                </c:pt>
                <c:pt idx="51223">
                  <c:v>1.147515E-5</c:v>
                </c:pt>
                <c:pt idx="51224">
                  <c:v>1.148768E-5</c:v>
                </c:pt>
                <c:pt idx="51225">
                  <c:v>1.1499330000000001E-5</c:v>
                </c:pt>
                <c:pt idx="51226">
                  <c:v>1.150712E-5</c:v>
                </c:pt>
                <c:pt idx="51227">
                  <c:v>1.151858E-5</c:v>
                </c:pt>
                <c:pt idx="51228">
                  <c:v>1.153071E-5</c:v>
                </c:pt>
                <c:pt idx="51229">
                  <c:v>1.15378E-5</c:v>
                </c:pt>
                <c:pt idx="51230">
                  <c:v>1.1547819999999999E-5</c:v>
                </c:pt>
                <c:pt idx="51231">
                  <c:v>1.1560720000000001E-5</c:v>
                </c:pt>
                <c:pt idx="51232">
                  <c:v>1.156766E-5</c:v>
                </c:pt>
                <c:pt idx="51233">
                  <c:v>1.157659E-5</c:v>
                </c:pt>
                <c:pt idx="51234">
                  <c:v>1.159037E-5</c:v>
                </c:pt>
                <c:pt idx="51235">
                  <c:v>1.1597820000000001E-5</c:v>
                </c:pt>
                <c:pt idx="51236">
                  <c:v>1.1606419999999999E-5</c:v>
                </c:pt>
                <c:pt idx="51237">
                  <c:v>1.161951E-5</c:v>
                </c:pt>
                <c:pt idx="51238">
                  <c:v>1.162752E-5</c:v>
                </c:pt>
                <c:pt idx="51239">
                  <c:v>1.1635309999999999E-5</c:v>
                </c:pt>
                <c:pt idx="51240">
                  <c:v>1.164828E-5</c:v>
                </c:pt>
                <c:pt idx="51241">
                  <c:v>1.16578E-5</c:v>
                </c:pt>
                <c:pt idx="51242">
                  <c:v>1.166525E-5</c:v>
                </c:pt>
                <c:pt idx="51243">
                  <c:v>1.167845E-5</c:v>
                </c:pt>
                <c:pt idx="51244">
                  <c:v>1.168959E-5</c:v>
                </c:pt>
                <c:pt idx="51245">
                  <c:v>1.169669E-5</c:v>
                </c:pt>
                <c:pt idx="51246">
                  <c:v>1.1709070000000001E-5</c:v>
                </c:pt>
                <c:pt idx="51247">
                  <c:v>1.1721519999999999E-5</c:v>
                </c:pt>
                <c:pt idx="51248">
                  <c:v>1.172901E-5</c:v>
                </c:pt>
                <c:pt idx="51249">
                  <c:v>1.1740650000000001E-5</c:v>
                </c:pt>
                <c:pt idx="51250">
                  <c:v>1.175388E-5</c:v>
                </c:pt>
                <c:pt idx="51251">
                  <c:v>1.176214E-5</c:v>
                </c:pt>
                <c:pt idx="51252">
                  <c:v>1.1773920000000001E-5</c:v>
                </c:pt>
                <c:pt idx="51253">
                  <c:v>1.1787799999999999E-5</c:v>
                </c:pt>
                <c:pt idx="51254">
                  <c:v>1.1796420000000001E-5</c:v>
                </c:pt>
                <c:pt idx="51255">
                  <c:v>1.1806639999999999E-5</c:v>
                </c:pt>
                <c:pt idx="51256">
                  <c:v>1.182041E-5</c:v>
                </c:pt>
                <c:pt idx="51257">
                  <c:v>1.182999E-5</c:v>
                </c:pt>
                <c:pt idx="51258">
                  <c:v>1.1838729999999999E-5</c:v>
                </c:pt>
                <c:pt idx="51259">
                  <c:v>1.185228E-5</c:v>
                </c:pt>
                <c:pt idx="51260">
                  <c:v>1.186274E-5</c:v>
                </c:pt>
                <c:pt idx="51261">
                  <c:v>1.1871349999999999E-5</c:v>
                </c:pt>
                <c:pt idx="51262">
                  <c:v>1.188485E-5</c:v>
                </c:pt>
                <c:pt idx="51263">
                  <c:v>1.1896289999999999E-5</c:v>
                </c:pt>
                <c:pt idx="51264">
                  <c:v>1.1903890000000001E-5</c:v>
                </c:pt>
                <c:pt idx="51265">
                  <c:v>1.191662E-5</c:v>
                </c:pt>
                <c:pt idx="51266">
                  <c:v>1.1927890000000001E-5</c:v>
                </c:pt>
                <c:pt idx="51267">
                  <c:v>1.1935300000000001E-5</c:v>
                </c:pt>
                <c:pt idx="51268">
                  <c:v>1.194723E-5</c:v>
                </c:pt>
                <c:pt idx="51269">
                  <c:v>1.195933E-5</c:v>
                </c:pt>
                <c:pt idx="51270">
                  <c:v>1.196726E-5</c:v>
                </c:pt>
                <c:pt idx="51271">
                  <c:v>1.1978289999999999E-5</c:v>
                </c:pt>
                <c:pt idx="51272">
                  <c:v>1.19908E-5</c:v>
                </c:pt>
                <c:pt idx="51273">
                  <c:v>1.199954E-5</c:v>
                </c:pt>
                <c:pt idx="51274">
                  <c:v>1.2010030000000001E-5</c:v>
                </c:pt>
                <c:pt idx="51275">
                  <c:v>1.2023159999999999E-5</c:v>
                </c:pt>
                <c:pt idx="51276">
                  <c:v>1.2032579999999999E-5</c:v>
                </c:pt>
                <c:pt idx="51277">
                  <c:v>1.2041970000000001E-5</c:v>
                </c:pt>
                <c:pt idx="51278">
                  <c:v>1.205608E-5</c:v>
                </c:pt>
                <c:pt idx="51279">
                  <c:v>1.2066969999999999E-5</c:v>
                </c:pt>
                <c:pt idx="51280">
                  <c:v>1.2075759999999999E-5</c:v>
                </c:pt>
                <c:pt idx="51281">
                  <c:v>1.2090090000000001E-5</c:v>
                </c:pt>
                <c:pt idx="51282">
                  <c:v>1.2101209999999999E-5</c:v>
                </c:pt>
                <c:pt idx="51283">
                  <c:v>1.210972E-5</c:v>
                </c:pt>
                <c:pt idx="51284">
                  <c:v>1.2123269999999999E-5</c:v>
                </c:pt>
                <c:pt idx="51285">
                  <c:v>1.2134550000000001E-5</c:v>
                </c:pt>
                <c:pt idx="51286">
                  <c:v>1.214246E-5</c:v>
                </c:pt>
                <c:pt idx="51287">
                  <c:v>1.215496E-5</c:v>
                </c:pt>
                <c:pt idx="51288">
                  <c:v>1.216735E-5</c:v>
                </c:pt>
                <c:pt idx="51289">
                  <c:v>1.217539E-5</c:v>
                </c:pt>
                <c:pt idx="51290">
                  <c:v>1.218646E-5</c:v>
                </c:pt>
                <c:pt idx="51291">
                  <c:v>1.2198679999999999E-5</c:v>
                </c:pt>
                <c:pt idx="51292">
                  <c:v>1.220635E-5</c:v>
                </c:pt>
                <c:pt idx="51293">
                  <c:v>1.2216359999999999E-5</c:v>
                </c:pt>
                <c:pt idx="51294">
                  <c:v>1.222823E-5</c:v>
                </c:pt>
                <c:pt idx="51295">
                  <c:v>1.223633E-5</c:v>
                </c:pt>
                <c:pt idx="51296">
                  <c:v>1.2246339999999999E-5</c:v>
                </c:pt>
                <c:pt idx="51297">
                  <c:v>1.225824E-5</c:v>
                </c:pt>
                <c:pt idx="51298">
                  <c:v>1.2267139999999999E-5</c:v>
                </c:pt>
                <c:pt idx="51299">
                  <c:v>1.22758E-5</c:v>
                </c:pt>
                <c:pt idx="51300">
                  <c:v>1.2287940000000001E-5</c:v>
                </c:pt>
                <c:pt idx="51301">
                  <c:v>1.229744E-5</c:v>
                </c:pt>
                <c:pt idx="51302">
                  <c:v>1.2306079999999999E-5</c:v>
                </c:pt>
                <c:pt idx="51303">
                  <c:v>1.231881E-5</c:v>
                </c:pt>
                <c:pt idx="51304">
                  <c:v>1.232849E-5</c:v>
                </c:pt>
                <c:pt idx="51305">
                  <c:v>1.2337149999999999E-5</c:v>
                </c:pt>
                <c:pt idx="51306">
                  <c:v>1.235152E-5</c:v>
                </c:pt>
                <c:pt idx="51307">
                  <c:v>1.236237E-5</c:v>
                </c:pt>
                <c:pt idx="51308">
                  <c:v>1.237106E-5</c:v>
                </c:pt>
                <c:pt idx="51309">
                  <c:v>1.23846E-5</c:v>
                </c:pt>
                <c:pt idx="51310">
                  <c:v>1.239644E-5</c:v>
                </c:pt>
                <c:pt idx="51311">
                  <c:v>1.2405099999999999E-5</c:v>
                </c:pt>
                <c:pt idx="51312">
                  <c:v>1.241812E-5</c:v>
                </c:pt>
                <c:pt idx="51313">
                  <c:v>1.243131E-5</c:v>
                </c:pt>
                <c:pt idx="51314">
                  <c:v>1.244049E-5</c:v>
                </c:pt>
                <c:pt idx="51315">
                  <c:v>1.245384E-5</c:v>
                </c:pt>
                <c:pt idx="51316">
                  <c:v>1.246768E-5</c:v>
                </c:pt>
                <c:pt idx="51317">
                  <c:v>1.247732E-5</c:v>
                </c:pt>
                <c:pt idx="51318">
                  <c:v>1.248987E-5</c:v>
                </c:pt>
                <c:pt idx="51319">
                  <c:v>1.250333E-5</c:v>
                </c:pt>
                <c:pt idx="51320">
                  <c:v>1.2512789999999999E-5</c:v>
                </c:pt>
                <c:pt idx="51321">
                  <c:v>1.252442E-5</c:v>
                </c:pt>
                <c:pt idx="51322">
                  <c:v>1.253717E-5</c:v>
                </c:pt>
                <c:pt idx="51323">
                  <c:v>1.254721E-5</c:v>
                </c:pt>
                <c:pt idx="51324">
                  <c:v>1.2557440000000001E-5</c:v>
                </c:pt>
                <c:pt idx="51325">
                  <c:v>1.2571030000000001E-5</c:v>
                </c:pt>
                <c:pt idx="51326">
                  <c:v>1.2581E-5</c:v>
                </c:pt>
                <c:pt idx="51327">
                  <c:v>1.2588850000000001E-5</c:v>
                </c:pt>
                <c:pt idx="51328">
                  <c:v>1.260226E-5</c:v>
                </c:pt>
                <c:pt idx="51329">
                  <c:v>1.26132E-5</c:v>
                </c:pt>
                <c:pt idx="51330">
                  <c:v>1.262085E-5</c:v>
                </c:pt>
                <c:pt idx="51331">
                  <c:v>1.263333E-5</c:v>
                </c:pt>
                <c:pt idx="51332">
                  <c:v>1.2645109999999999E-5</c:v>
                </c:pt>
                <c:pt idx="51333">
                  <c:v>1.2654040000000001E-5</c:v>
                </c:pt>
                <c:pt idx="51334">
                  <c:v>1.266667E-5</c:v>
                </c:pt>
                <c:pt idx="51335">
                  <c:v>1.267932E-5</c:v>
                </c:pt>
                <c:pt idx="51336">
                  <c:v>1.2688189999999999E-5</c:v>
                </c:pt>
                <c:pt idx="51337">
                  <c:v>1.2700390000000001E-5</c:v>
                </c:pt>
                <c:pt idx="51338">
                  <c:v>1.271387E-5</c:v>
                </c:pt>
                <c:pt idx="51339">
                  <c:v>1.2722359999999999E-5</c:v>
                </c:pt>
                <c:pt idx="51340">
                  <c:v>1.273421E-5</c:v>
                </c:pt>
                <c:pt idx="51341">
                  <c:v>1.274836E-5</c:v>
                </c:pt>
                <c:pt idx="51342">
                  <c:v>1.275768E-5</c:v>
                </c:pt>
                <c:pt idx="51343">
                  <c:v>1.2770160000000001E-5</c:v>
                </c:pt>
                <c:pt idx="51344">
                  <c:v>1.278442E-5</c:v>
                </c:pt>
                <c:pt idx="51345">
                  <c:v>1.2795399999999999E-5</c:v>
                </c:pt>
                <c:pt idx="51346">
                  <c:v>1.280616E-5</c:v>
                </c:pt>
                <c:pt idx="51347">
                  <c:v>1.2819369999999999E-5</c:v>
                </c:pt>
                <c:pt idx="51348">
                  <c:v>1.283142E-5</c:v>
                </c:pt>
                <c:pt idx="51349">
                  <c:v>1.2841040000000001E-5</c:v>
                </c:pt>
                <c:pt idx="51350">
                  <c:v>1.285377E-5</c:v>
                </c:pt>
                <c:pt idx="51351">
                  <c:v>1.286711E-5</c:v>
                </c:pt>
                <c:pt idx="51352">
                  <c:v>1.2875840000000001E-5</c:v>
                </c:pt>
                <c:pt idx="51353">
                  <c:v>1.288881E-5</c:v>
                </c:pt>
                <c:pt idx="51354">
                  <c:v>1.290205E-5</c:v>
                </c:pt>
                <c:pt idx="51355">
                  <c:v>1.290906E-5</c:v>
                </c:pt>
                <c:pt idx="51356">
                  <c:v>1.2921709999999999E-5</c:v>
                </c:pt>
                <c:pt idx="51357">
                  <c:v>1.293521E-5</c:v>
                </c:pt>
                <c:pt idx="51358">
                  <c:v>1.294254E-5</c:v>
                </c:pt>
                <c:pt idx="51359">
                  <c:v>1.295437E-5</c:v>
                </c:pt>
                <c:pt idx="51360">
                  <c:v>1.29671E-5</c:v>
                </c:pt>
                <c:pt idx="51361">
                  <c:v>1.297558E-5</c:v>
                </c:pt>
                <c:pt idx="51362">
                  <c:v>1.2987840000000001E-5</c:v>
                </c:pt>
                <c:pt idx="51363">
                  <c:v>1.300072E-5</c:v>
                </c:pt>
                <c:pt idx="51364">
                  <c:v>1.301026E-5</c:v>
                </c:pt>
                <c:pt idx="51365">
                  <c:v>1.3021359999999999E-5</c:v>
                </c:pt>
                <c:pt idx="51366">
                  <c:v>1.303386E-5</c:v>
                </c:pt>
                <c:pt idx="51367">
                  <c:v>1.3044679999999999E-5</c:v>
                </c:pt>
                <c:pt idx="51368">
                  <c:v>1.305462E-5</c:v>
                </c:pt>
                <c:pt idx="51369">
                  <c:v>1.306712E-5</c:v>
                </c:pt>
                <c:pt idx="51370">
                  <c:v>1.308021E-5</c:v>
                </c:pt>
                <c:pt idx="51371">
                  <c:v>1.308986E-5</c:v>
                </c:pt>
                <c:pt idx="51372">
                  <c:v>1.310315E-5</c:v>
                </c:pt>
                <c:pt idx="51373">
                  <c:v>1.3117230000000001E-5</c:v>
                </c:pt>
                <c:pt idx="51374">
                  <c:v>1.3125920000000001E-5</c:v>
                </c:pt>
                <c:pt idx="51375">
                  <c:v>1.313901E-5</c:v>
                </c:pt>
                <c:pt idx="51376">
                  <c:v>1.315364E-5</c:v>
                </c:pt>
                <c:pt idx="51377">
                  <c:v>1.316292E-5</c:v>
                </c:pt>
                <c:pt idx="51378">
                  <c:v>1.317648E-5</c:v>
                </c:pt>
                <c:pt idx="51379">
                  <c:v>1.3191309999999999E-5</c:v>
                </c:pt>
                <c:pt idx="51380">
                  <c:v>1.320059E-5</c:v>
                </c:pt>
                <c:pt idx="51381">
                  <c:v>1.3215160000000001E-5</c:v>
                </c:pt>
                <c:pt idx="51382">
                  <c:v>1.322982E-5</c:v>
                </c:pt>
                <c:pt idx="51383">
                  <c:v>1.3238459999999999E-5</c:v>
                </c:pt>
                <c:pt idx="51384">
                  <c:v>1.325165E-5</c:v>
                </c:pt>
                <c:pt idx="51385">
                  <c:v>1.3266230000000001E-5</c:v>
                </c:pt>
                <c:pt idx="51386">
                  <c:v>1.327635E-5</c:v>
                </c:pt>
                <c:pt idx="51387">
                  <c:v>1.328898E-5</c:v>
                </c:pt>
                <c:pt idx="51388">
                  <c:v>1.330231E-5</c:v>
                </c:pt>
                <c:pt idx="51389">
                  <c:v>1.331374E-5</c:v>
                </c:pt>
                <c:pt idx="51390">
                  <c:v>1.332628E-5</c:v>
                </c:pt>
                <c:pt idx="51391">
                  <c:v>1.333969E-5</c:v>
                </c:pt>
                <c:pt idx="51392">
                  <c:v>1.335239E-5</c:v>
                </c:pt>
                <c:pt idx="51393">
                  <c:v>1.336432E-5</c:v>
                </c:pt>
                <c:pt idx="51394">
                  <c:v>1.337738E-5</c:v>
                </c:pt>
                <c:pt idx="51395">
                  <c:v>1.339103E-5</c:v>
                </c:pt>
                <c:pt idx="51396">
                  <c:v>1.340166E-5</c:v>
                </c:pt>
                <c:pt idx="51397">
                  <c:v>1.3414850000000001E-5</c:v>
                </c:pt>
                <c:pt idx="51398">
                  <c:v>1.342952E-5</c:v>
                </c:pt>
                <c:pt idx="51399">
                  <c:v>1.344019E-5</c:v>
                </c:pt>
                <c:pt idx="51400">
                  <c:v>1.3454250000000001E-5</c:v>
                </c:pt>
                <c:pt idx="51401">
                  <c:v>1.3471689999999999E-5</c:v>
                </c:pt>
                <c:pt idx="51402">
                  <c:v>1.3480259999999999E-5</c:v>
                </c:pt>
                <c:pt idx="51403">
                  <c:v>1.349466E-5</c:v>
                </c:pt>
                <c:pt idx="51404">
                  <c:v>1.351052E-5</c:v>
                </c:pt>
                <c:pt idx="51405">
                  <c:v>1.351996E-5</c:v>
                </c:pt>
                <c:pt idx="51406">
                  <c:v>1.353551E-5</c:v>
                </c:pt>
                <c:pt idx="51407">
                  <c:v>1.355137E-5</c:v>
                </c:pt>
                <c:pt idx="51408">
                  <c:v>1.356185E-5</c:v>
                </c:pt>
                <c:pt idx="51409">
                  <c:v>1.357701E-5</c:v>
                </c:pt>
                <c:pt idx="51410">
                  <c:v>1.359239E-5</c:v>
                </c:pt>
                <c:pt idx="51411">
                  <c:v>1.3603669999999999E-5</c:v>
                </c:pt>
                <c:pt idx="51412">
                  <c:v>1.3617370000000001E-5</c:v>
                </c:pt>
                <c:pt idx="51413">
                  <c:v>1.363063E-5</c:v>
                </c:pt>
                <c:pt idx="51414">
                  <c:v>1.364351E-5</c:v>
                </c:pt>
                <c:pt idx="51415">
                  <c:v>1.365582E-5</c:v>
                </c:pt>
                <c:pt idx="51416">
                  <c:v>1.3668900000000001E-5</c:v>
                </c:pt>
                <c:pt idx="51417">
                  <c:v>1.3681930000000001E-5</c:v>
                </c:pt>
                <c:pt idx="51418">
                  <c:v>1.36925E-5</c:v>
                </c:pt>
                <c:pt idx="51419">
                  <c:v>1.370619E-5</c:v>
                </c:pt>
                <c:pt idx="51420">
                  <c:v>1.3720000000000001E-5</c:v>
                </c:pt>
                <c:pt idx="51421">
                  <c:v>1.372849E-5</c:v>
                </c:pt>
                <c:pt idx="51422">
                  <c:v>1.37426E-5</c:v>
                </c:pt>
                <c:pt idx="51423">
                  <c:v>1.3756789999999999E-5</c:v>
                </c:pt>
                <c:pt idx="51424">
                  <c:v>1.376419E-5</c:v>
                </c:pt>
                <c:pt idx="51425">
                  <c:v>1.377716E-5</c:v>
                </c:pt>
                <c:pt idx="51426">
                  <c:v>1.379123E-5</c:v>
                </c:pt>
                <c:pt idx="51427">
                  <c:v>1.3798800000000001E-5</c:v>
                </c:pt>
                <c:pt idx="51428">
                  <c:v>1.3812289999999999E-5</c:v>
                </c:pt>
                <c:pt idx="51429">
                  <c:v>1.382668E-5</c:v>
                </c:pt>
                <c:pt idx="51430">
                  <c:v>1.383565E-5</c:v>
                </c:pt>
                <c:pt idx="51431">
                  <c:v>1.384887E-5</c:v>
                </c:pt>
                <c:pt idx="51432">
                  <c:v>1.3862850000000001E-5</c:v>
                </c:pt>
                <c:pt idx="51433">
                  <c:v>1.387272E-5</c:v>
                </c:pt>
                <c:pt idx="51434">
                  <c:v>1.388561E-5</c:v>
                </c:pt>
                <c:pt idx="51435">
                  <c:v>1.3900099999999999E-5</c:v>
                </c:pt>
                <c:pt idx="51436">
                  <c:v>1.39126E-5</c:v>
                </c:pt>
                <c:pt idx="51437">
                  <c:v>1.392575E-5</c:v>
                </c:pt>
                <c:pt idx="51438">
                  <c:v>1.394138E-5</c:v>
                </c:pt>
                <c:pt idx="51439">
                  <c:v>1.3955840000000001E-5</c:v>
                </c:pt>
                <c:pt idx="51440">
                  <c:v>1.3969040000000001E-5</c:v>
                </c:pt>
                <c:pt idx="51441">
                  <c:v>1.3985700000000001E-5</c:v>
                </c:pt>
                <c:pt idx="51442">
                  <c:v>1.400107E-5</c:v>
                </c:pt>
                <c:pt idx="51443">
                  <c:v>1.401361E-5</c:v>
                </c:pt>
                <c:pt idx="51444">
                  <c:v>1.403144E-5</c:v>
                </c:pt>
                <c:pt idx="51445">
                  <c:v>1.4048449999999999E-5</c:v>
                </c:pt>
                <c:pt idx="51446">
                  <c:v>1.406067E-5</c:v>
                </c:pt>
                <c:pt idx="51447">
                  <c:v>1.4078860000000001E-5</c:v>
                </c:pt>
                <c:pt idx="51448">
                  <c:v>1.409665E-5</c:v>
                </c:pt>
                <c:pt idx="51449">
                  <c:v>1.4108649999999999E-5</c:v>
                </c:pt>
                <c:pt idx="51450">
                  <c:v>1.412641E-5</c:v>
                </c:pt>
                <c:pt idx="51451">
                  <c:v>1.414499E-5</c:v>
                </c:pt>
                <c:pt idx="51452">
                  <c:v>1.415775E-5</c:v>
                </c:pt>
                <c:pt idx="51453">
                  <c:v>1.417436E-5</c:v>
                </c:pt>
                <c:pt idx="51454">
                  <c:v>1.4192970000000001E-5</c:v>
                </c:pt>
                <c:pt idx="51455">
                  <c:v>1.420458E-5</c:v>
                </c:pt>
                <c:pt idx="51456">
                  <c:v>1.4220119999999999E-5</c:v>
                </c:pt>
                <c:pt idx="51457">
                  <c:v>1.4238329999999999E-5</c:v>
                </c:pt>
                <c:pt idx="51458">
                  <c:v>1.4250990000000001E-5</c:v>
                </c:pt>
                <c:pt idx="51459">
                  <c:v>1.426559E-5</c:v>
                </c:pt>
                <c:pt idx="51460">
                  <c:v>1.428428E-5</c:v>
                </c:pt>
                <c:pt idx="51461">
                  <c:v>1.4296690000000001E-5</c:v>
                </c:pt>
                <c:pt idx="51462">
                  <c:v>1.4310109999999999E-5</c:v>
                </c:pt>
                <c:pt idx="51463">
                  <c:v>1.432687E-5</c:v>
                </c:pt>
                <c:pt idx="51464">
                  <c:v>1.433993E-5</c:v>
                </c:pt>
                <c:pt idx="51465">
                  <c:v>1.435145E-5</c:v>
                </c:pt>
                <c:pt idx="51466">
                  <c:v>1.436841E-5</c:v>
                </c:pt>
                <c:pt idx="51467">
                  <c:v>1.4382680000000001E-5</c:v>
                </c:pt>
                <c:pt idx="51468">
                  <c:v>1.4392469999999999E-5</c:v>
                </c:pt>
                <c:pt idx="51469">
                  <c:v>1.440899E-5</c:v>
                </c:pt>
                <c:pt idx="51470">
                  <c:v>1.442445E-5</c:v>
                </c:pt>
                <c:pt idx="51471">
                  <c:v>1.443244E-5</c:v>
                </c:pt>
                <c:pt idx="51472">
                  <c:v>1.444735E-5</c:v>
                </c:pt>
                <c:pt idx="51473">
                  <c:v>1.446375E-5</c:v>
                </c:pt>
                <c:pt idx="51474">
                  <c:v>1.447152E-5</c:v>
                </c:pt>
                <c:pt idx="51475">
                  <c:v>1.448579E-5</c:v>
                </c:pt>
                <c:pt idx="51476">
                  <c:v>1.4503619999999999E-5</c:v>
                </c:pt>
                <c:pt idx="51477">
                  <c:v>1.4511150000000001E-5</c:v>
                </c:pt>
                <c:pt idx="51478">
                  <c:v>1.452467E-5</c:v>
                </c:pt>
                <c:pt idx="51479">
                  <c:v>1.4543069999999999E-5</c:v>
                </c:pt>
                <c:pt idx="51480">
                  <c:v>1.455243E-5</c:v>
                </c:pt>
                <c:pt idx="51481">
                  <c:v>1.456534E-5</c:v>
                </c:pt>
                <c:pt idx="51482">
                  <c:v>1.45835E-5</c:v>
                </c:pt>
                <c:pt idx="51483">
                  <c:v>1.459566E-5</c:v>
                </c:pt>
                <c:pt idx="51484">
                  <c:v>1.460796E-5</c:v>
                </c:pt>
                <c:pt idx="51485">
                  <c:v>1.462575E-5</c:v>
                </c:pt>
                <c:pt idx="51486">
                  <c:v>1.464011E-5</c:v>
                </c:pt>
                <c:pt idx="51487">
                  <c:v>1.4651020000000001E-5</c:v>
                </c:pt>
                <c:pt idx="51488">
                  <c:v>1.4669210000000001E-5</c:v>
                </c:pt>
                <c:pt idx="51489">
                  <c:v>1.468651E-5</c:v>
                </c:pt>
                <c:pt idx="51490">
                  <c:v>1.469661E-5</c:v>
                </c:pt>
                <c:pt idx="51491">
                  <c:v>1.471458E-5</c:v>
                </c:pt>
                <c:pt idx="51492">
                  <c:v>1.473356E-5</c:v>
                </c:pt>
                <c:pt idx="51493">
                  <c:v>1.474393E-5</c:v>
                </c:pt>
                <c:pt idx="51494">
                  <c:v>1.476101E-5</c:v>
                </c:pt>
                <c:pt idx="51495">
                  <c:v>1.4782809999999999E-5</c:v>
                </c:pt>
                <c:pt idx="51496">
                  <c:v>1.479476E-5</c:v>
                </c:pt>
                <c:pt idx="51497">
                  <c:v>1.481115E-5</c:v>
                </c:pt>
                <c:pt idx="51498">
                  <c:v>1.483561E-5</c:v>
                </c:pt>
                <c:pt idx="51499">
                  <c:v>1.4849769999999999E-5</c:v>
                </c:pt>
                <c:pt idx="51500">
                  <c:v>1.486572E-5</c:v>
                </c:pt>
                <c:pt idx="51501">
                  <c:v>1.488981E-5</c:v>
                </c:pt>
                <c:pt idx="51502">
                  <c:v>1.490661E-5</c:v>
                </c:pt>
                <c:pt idx="51503">
                  <c:v>1.4922539999999999E-5</c:v>
                </c:pt>
                <c:pt idx="51504">
                  <c:v>1.494473E-5</c:v>
                </c:pt>
                <c:pt idx="51505">
                  <c:v>1.4963630000000001E-5</c:v>
                </c:pt>
                <c:pt idx="51506">
                  <c:v>1.49788E-5</c:v>
                </c:pt>
                <c:pt idx="51507">
                  <c:v>1.499985E-5</c:v>
                </c:pt>
                <c:pt idx="51508">
                  <c:v>1.501934E-5</c:v>
                </c:pt>
                <c:pt idx="51509">
                  <c:v>1.503358E-5</c:v>
                </c:pt>
                <c:pt idx="51510">
                  <c:v>1.505257E-5</c:v>
                </c:pt>
                <c:pt idx="51511">
                  <c:v>1.50733E-5</c:v>
                </c:pt>
                <c:pt idx="51512">
                  <c:v>1.508623E-5</c:v>
                </c:pt>
                <c:pt idx="51513">
                  <c:v>1.5103310000000001E-5</c:v>
                </c:pt>
                <c:pt idx="51514">
                  <c:v>1.5124260000000001E-5</c:v>
                </c:pt>
                <c:pt idx="51515">
                  <c:v>1.513698E-5</c:v>
                </c:pt>
                <c:pt idx="51516">
                  <c:v>1.51521E-5</c:v>
                </c:pt>
                <c:pt idx="51517">
                  <c:v>1.5172230000000001E-5</c:v>
                </c:pt>
                <c:pt idx="51518">
                  <c:v>1.5185480000000001E-5</c:v>
                </c:pt>
                <c:pt idx="51519">
                  <c:v>1.519886E-5</c:v>
                </c:pt>
                <c:pt idx="51520">
                  <c:v>1.5218220000000001E-5</c:v>
                </c:pt>
                <c:pt idx="51521">
                  <c:v>1.523162E-5</c:v>
                </c:pt>
                <c:pt idx="51522">
                  <c:v>1.5243579999999999E-5</c:v>
                </c:pt>
                <c:pt idx="51523">
                  <c:v>1.5260850000000001E-5</c:v>
                </c:pt>
                <c:pt idx="51524">
                  <c:v>1.5275059999999999E-5</c:v>
                </c:pt>
                <c:pt idx="51525">
                  <c:v>1.528538E-5</c:v>
                </c:pt>
                <c:pt idx="51526">
                  <c:v>1.5300959999999999E-5</c:v>
                </c:pt>
                <c:pt idx="51527">
                  <c:v>1.5316200000000001E-5</c:v>
                </c:pt>
                <c:pt idx="51528">
                  <c:v>1.5326729999999999E-5</c:v>
                </c:pt>
                <c:pt idx="51529">
                  <c:v>1.5342220000000002E-5</c:v>
                </c:pt>
                <c:pt idx="51530">
                  <c:v>1.5358590000000002E-5</c:v>
                </c:pt>
                <c:pt idx="51531">
                  <c:v>1.5370069999999998E-5</c:v>
                </c:pt>
                <c:pt idx="51532">
                  <c:v>1.53855E-5</c:v>
                </c:pt>
                <c:pt idx="51533">
                  <c:v>1.5402850000000001E-5</c:v>
                </c:pt>
                <c:pt idx="51534">
                  <c:v>1.541639E-5</c:v>
                </c:pt>
                <c:pt idx="51535">
                  <c:v>1.5432209999999998E-5</c:v>
                </c:pt>
                <c:pt idx="51536">
                  <c:v>1.545074E-5</c:v>
                </c:pt>
                <c:pt idx="51537">
                  <c:v>1.5466730000000001E-5</c:v>
                </c:pt>
                <c:pt idx="51538">
                  <c:v>1.5482879999999999E-5</c:v>
                </c:pt>
                <c:pt idx="51539">
                  <c:v>1.5502159999999999E-5</c:v>
                </c:pt>
                <c:pt idx="51540">
                  <c:v>1.5519249999999999E-5</c:v>
                </c:pt>
                <c:pt idx="51541">
                  <c:v>1.5536090000000001E-5</c:v>
                </c:pt>
                <c:pt idx="51542">
                  <c:v>1.5555460000000001E-5</c:v>
                </c:pt>
                <c:pt idx="51543">
                  <c:v>1.557424E-5</c:v>
                </c:pt>
                <c:pt idx="51544">
                  <c:v>1.5591359999999998E-5</c:v>
                </c:pt>
                <c:pt idx="51545">
                  <c:v>1.5610960000000001E-5</c:v>
                </c:pt>
                <c:pt idx="51546">
                  <c:v>1.5631279999999999E-5</c:v>
                </c:pt>
                <c:pt idx="51547">
                  <c:v>1.5648469999999999E-5</c:v>
                </c:pt>
                <c:pt idx="51548">
                  <c:v>1.5669389999999999E-5</c:v>
                </c:pt>
                <c:pt idx="51549">
                  <c:v>1.5690440000000001E-5</c:v>
                </c:pt>
                <c:pt idx="51550">
                  <c:v>1.5709009999999999E-5</c:v>
                </c:pt>
                <c:pt idx="51551">
                  <c:v>1.573116E-5</c:v>
                </c:pt>
                <c:pt idx="51552">
                  <c:v>1.575339E-5</c:v>
                </c:pt>
                <c:pt idx="51553">
                  <c:v>1.5773479999999999E-5</c:v>
                </c:pt>
                <c:pt idx="51554">
                  <c:v>1.579654E-5</c:v>
                </c:pt>
                <c:pt idx="51555">
                  <c:v>1.5818980000000001E-5</c:v>
                </c:pt>
                <c:pt idx="51556">
                  <c:v>1.5838809999999999E-5</c:v>
                </c:pt>
                <c:pt idx="51557">
                  <c:v>1.5861379999999999E-5</c:v>
                </c:pt>
                <c:pt idx="51558">
                  <c:v>1.5883300000000001E-5</c:v>
                </c:pt>
                <c:pt idx="51559">
                  <c:v>1.5902490000000002E-5</c:v>
                </c:pt>
                <c:pt idx="51560">
                  <c:v>1.592382E-5</c:v>
                </c:pt>
                <c:pt idx="51561">
                  <c:v>1.5944539999999999E-5</c:v>
                </c:pt>
                <c:pt idx="51562">
                  <c:v>1.5962999999999999E-5</c:v>
                </c:pt>
                <c:pt idx="51563">
                  <c:v>1.5982390000000001E-5</c:v>
                </c:pt>
                <c:pt idx="51564">
                  <c:v>1.6001309999999999E-5</c:v>
                </c:pt>
                <c:pt idx="51565">
                  <c:v>1.601948E-5</c:v>
                </c:pt>
                <c:pt idx="51566">
                  <c:v>1.6036640000000001E-5</c:v>
                </c:pt>
                <c:pt idx="51567">
                  <c:v>1.6055009999999999E-5</c:v>
                </c:pt>
                <c:pt idx="51568">
                  <c:v>1.607256E-5</c:v>
                </c:pt>
                <c:pt idx="51569">
                  <c:v>1.6088099999999999E-5</c:v>
                </c:pt>
                <c:pt idx="51570">
                  <c:v>1.6107010000000001E-5</c:v>
                </c:pt>
                <c:pt idx="51571">
                  <c:v>1.612313E-5</c:v>
                </c:pt>
                <c:pt idx="51572">
                  <c:v>1.6137299999999999E-5</c:v>
                </c:pt>
                <c:pt idx="51573">
                  <c:v>1.6155490000000001E-5</c:v>
                </c:pt>
                <c:pt idx="51574">
                  <c:v>1.6171779999999999E-5</c:v>
                </c:pt>
                <c:pt idx="51575">
                  <c:v>1.618459E-5</c:v>
                </c:pt>
                <c:pt idx="51576">
                  <c:v>1.6202530000000002E-5</c:v>
                </c:pt>
                <c:pt idx="51577">
                  <c:v>1.6217749999999999E-5</c:v>
                </c:pt>
                <c:pt idx="51578">
                  <c:v>1.623035E-5</c:v>
                </c:pt>
                <c:pt idx="51579">
                  <c:v>1.62477E-5</c:v>
                </c:pt>
                <c:pt idx="51580">
                  <c:v>1.626281E-5</c:v>
                </c:pt>
                <c:pt idx="51581">
                  <c:v>1.6275990000000001E-5</c:v>
                </c:pt>
                <c:pt idx="51582">
                  <c:v>1.6293009999999999E-5</c:v>
                </c:pt>
                <c:pt idx="51583">
                  <c:v>1.6309729999999999E-5</c:v>
                </c:pt>
                <c:pt idx="51584">
                  <c:v>1.6324689999999999E-5</c:v>
                </c:pt>
                <c:pt idx="51585">
                  <c:v>1.6342319999999999E-5</c:v>
                </c:pt>
                <c:pt idx="51586">
                  <c:v>1.6361499999999999E-5</c:v>
                </c:pt>
                <c:pt idx="51587">
                  <c:v>1.6379409999999998E-5</c:v>
                </c:pt>
                <c:pt idx="51588">
                  <c:v>1.639701E-5</c:v>
                </c:pt>
                <c:pt idx="51589">
                  <c:v>1.6418449999999999E-5</c:v>
                </c:pt>
                <c:pt idx="51590">
                  <c:v>1.643814E-5</c:v>
                </c:pt>
                <c:pt idx="51591">
                  <c:v>1.6455530000000001E-5</c:v>
                </c:pt>
                <c:pt idx="51592">
                  <c:v>1.6478069999999999E-5</c:v>
                </c:pt>
                <c:pt idx="51593">
                  <c:v>1.649839E-5</c:v>
                </c:pt>
                <c:pt idx="51594">
                  <c:v>1.6516370000000001E-5</c:v>
                </c:pt>
                <c:pt idx="51595">
                  <c:v>1.6539370000000001E-5</c:v>
                </c:pt>
                <c:pt idx="51596">
                  <c:v>1.6560599999999999E-5</c:v>
                </c:pt>
                <c:pt idx="51597">
                  <c:v>1.6578809999999999E-5</c:v>
                </c:pt>
                <c:pt idx="51598">
                  <c:v>1.6601850000000001E-5</c:v>
                </c:pt>
                <c:pt idx="51599">
                  <c:v>1.6624280000000001E-5</c:v>
                </c:pt>
                <c:pt idx="51600">
                  <c:v>1.6643120000000001E-5</c:v>
                </c:pt>
                <c:pt idx="51601">
                  <c:v>1.666586E-5</c:v>
                </c:pt>
                <c:pt idx="51602">
                  <c:v>1.6689099999999999E-5</c:v>
                </c:pt>
                <c:pt idx="51603">
                  <c:v>1.6710349999999998E-5</c:v>
                </c:pt>
                <c:pt idx="51604">
                  <c:v>1.673382E-5</c:v>
                </c:pt>
                <c:pt idx="51605">
                  <c:v>1.6759880000000001E-5</c:v>
                </c:pt>
                <c:pt idx="51606">
                  <c:v>1.678288E-5</c:v>
                </c:pt>
                <c:pt idx="51607">
                  <c:v>1.6807940000000002E-5</c:v>
                </c:pt>
                <c:pt idx="51608">
                  <c:v>1.6835359999999999E-5</c:v>
                </c:pt>
                <c:pt idx="51609">
                  <c:v>1.6859230000000002E-5</c:v>
                </c:pt>
                <c:pt idx="51610">
                  <c:v>1.6883509999999999E-5</c:v>
                </c:pt>
                <c:pt idx="51611">
                  <c:v>1.6909450000000001E-5</c:v>
                </c:pt>
                <c:pt idx="51612">
                  <c:v>1.693312E-5</c:v>
                </c:pt>
                <c:pt idx="51613">
                  <c:v>1.695544E-5</c:v>
                </c:pt>
                <c:pt idx="51614">
                  <c:v>1.6979599999999999E-5</c:v>
                </c:pt>
                <c:pt idx="51615">
                  <c:v>1.700203E-5</c:v>
                </c:pt>
                <c:pt idx="51616">
                  <c:v>1.702228E-5</c:v>
                </c:pt>
                <c:pt idx="51617">
                  <c:v>1.7044589999999999E-5</c:v>
                </c:pt>
                <c:pt idx="51618">
                  <c:v>1.7065859999999999E-5</c:v>
                </c:pt>
                <c:pt idx="51619">
                  <c:v>1.708462E-5</c:v>
                </c:pt>
                <c:pt idx="51620">
                  <c:v>1.7104169999999999E-5</c:v>
                </c:pt>
                <c:pt idx="51621">
                  <c:v>1.7125270000000001E-5</c:v>
                </c:pt>
                <c:pt idx="51622">
                  <c:v>1.7142279999999999E-5</c:v>
                </c:pt>
                <c:pt idx="51623">
                  <c:v>1.7160810000000001E-5</c:v>
                </c:pt>
                <c:pt idx="51624">
                  <c:v>1.7180689999999999E-5</c:v>
                </c:pt>
                <c:pt idx="51625">
                  <c:v>1.7195930000000001E-5</c:v>
                </c:pt>
                <c:pt idx="51626">
                  <c:v>1.721471E-5</c:v>
                </c:pt>
                <c:pt idx="51627">
                  <c:v>1.7231720000000001E-5</c:v>
                </c:pt>
                <c:pt idx="51628">
                  <c:v>1.7245929999999999E-5</c:v>
                </c:pt>
                <c:pt idx="51629">
                  <c:v>1.7264039999999999E-5</c:v>
                </c:pt>
                <c:pt idx="51630">
                  <c:v>1.7279140000000001E-5</c:v>
                </c:pt>
                <c:pt idx="51631">
                  <c:v>1.7293389999999999E-5</c:v>
                </c:pt>
                <c:pt idx="51632">
                  <c:v>1.7311490000000001E-5</c:v>
                </c:pt>
                <c:pt idx="51633">
                  <c:v>1.732697E-5</c:v>
                </c:pt>
                <c:pt idx="51634">
                  <c:v>1.734232E-5</c:v>
                </c:pt>
                <c:pt idx="51635">
                  <c:v>1.7360700000000001E-5</c:v>
                </c:pt>
                <c:pt idx="51636">
                  <c:v>1.737783E-5</c:v>
                </c:pt>
                <c:pt idx="51637">
                  <c:v>1.7395779999999999E-5</c:v>
                </c:pt>
                <c:pt idx="51638">
                  <c:v>1.7414659999999998E-5</c:v>
                </c:pt>
                <c:pt idx="51639">
                  <c:v>1.7434579999999999E-5</c:v>
                </c:pt>
                <c:pt idx="51640">
                  <c:v>1.7454619999999999E-5</c:v>
                </c:pt>
                <c:pt idx="51641">
                  <c:v>1.7474610000000001E-5</c:v>
                </c:pt>
                <c:pt idx="51642">
                  <c:v>1.7497610000000001E-5</c:v>
                </c:pt>
                <c:pt idx="51643">
                  <c:v>1.7519669999999999E-5</c:v>
                </c:pt>
                <c:pt idx="51644">
                  <c:v>1.7540190000000001E-5</c:v>
                </c:pt>
                <c:pt idx="51645">
                  <c:v>1.75658E-5</c:v>
                </c:pt>
                <c:pt idx="51646">
                  <c:v>1.7588090000000001E-5</c:v>
                </c:pt>
                <c:pt idx="51647">
                  <c:v>1.760851E-5</c:v>
                </c:pt>
                <c:pt idx="51648">
                  <c:v>1.7636180000000001E-5</c:v>
                </c:pt>
                <c:pt idx="51649">
                  <c:v>1.7658070000000001E-5</c:v>
                </c:pt>
                <c:pt idx="51650">
                  <c:v>1.7678679999999999E-5</c:v>
                </c:pt>
                <c:pt idx="51651">
                  <c:v>1.77076E-5</c:v>
                </c:pt>
                <c:pt idx="51652">
                  <c:v>1.7729139999999999E-5</c:v>
                </c:pt>
                <c:pt idx="51653">
                  <c:v>1.7751110000000001E-5</c:v>
                </c:pt>
                <c:pt idx="51654">
                  <c:v>1.778074E-5</c:v>
                </c:pt>
                <c:pt idx="51655">
                  <c:v>1.7804140000000001E-5</c:v>
                </c:pt>
                <c:pt idx="51656">
                  <c:v>1.782835E-5</c:v>
                </c:pt>
                <c:pt idx="51657">
                  <c:v>1.7857320000000001E-5</c:v>
                </c:pt>
                <c:pt idx="51658">
                  <c:v>1.7884400000000001E-5</c:v>
                </c:pt>
                <c:pt idx="51659">
                  <c:v>1.7909240000000001E-5</c:v>
                </c:pt>
                <c:pt idx="51660">
                  <c:v>1.793684E-5</c:v>
                </c:pt>
                <c:pt idx="51661">
                  <c:v>1.7966680000000001E-5</c:v>
                </c:pt>
                <c:pt idx="51662">
                  <c:v>1.79903E-5</c:v>
                </c:pt>
                <c:pt idx="51663">
                  <c:v>1.8015379999999999E-5</c:v>
                </c:pt>
                <c:pt idx="51664">
                  <c:v>1.804538E-5</c:v>
                </c:pt>
                <c:pt idx="51665">
                  <c:v>1.806746E-5</c:v>
                </c:pt>
                <c:pt idx="51666">
                  <c:v>1.808916E-5</c:v>
                </c:pt>
                <c:pt idx="51667">
                  <c:v>1.811947E-5</c:v>
                </c:pt>
                <c:pt idx="51668">
                  <c:v>1.8140429999999999E-5</c:v>
                </c:pt>
                <c:pt idx="51669">
                  <c:v>1.8158720000000001E-5</c:v>
                </c:pt>
                <c:pt idx="51670">
                  <c:v>1.8188679999999999E-5</c:v>
                </c:pt>
                <c:pt idx="51671">
                  <c:v>1.820913E-5</c:v>
                </c:pt>
                <c:pt idx="51672">
                  <c:v>1.8226259999999999E-5</c:v>
                </c:pt>
                <c:pt idx="51673">
                  <c:v>1.8253999999999998E-5</c:v>
                </c:pt>
                <c:pt idx="51674">
                  <c:v>1.827393E-5</c:v>
                </c:pt>
                <c:pt idx="51675">
                  <c:v>1.8290120000000001E-5</c:v>
                </c:pt>
                <c:pt idx="51676">
                  <c:v>1.8314780000000002E-5</c:v>
                </c:pt>
                <c:pt idx="51677">
                  <c:v>1.8336140000000002E-5</c:v>
                </c:pt>
                <c:pt idx="51678">
                  <c:v>1.8351440000000001E-5</c:v>
                </c:pt>
                <c:pt idx="51679">
                  <c:v>1.837263E-5</c:v>
                </c:pt>
                <c:pt idx="51680">
                  <c:v>1.839453E-5</c:v>
                </c:pt>
                <c:pt idx="51681">
                  <c:v>1.8405780000000001E-5</c:v>
                </c:pt>
                <c:pt idx="51682">
                  <c:v>1.8422060000000002E-5</c:v>
                </c:pt>
                <c:pt idx="51683">
                  <c:v>1.8443279999999999E-5</c:v>
                </c:pt>
                <c:pt idx="51684">
                  <c:v>1.845613E-5</c:v>
                </c:pt>
                <c:pt idx="51685">
                  <c:v>1.84724E-5</c:v>
                </c:pt>
                <c:pt idx="51686">
                  <c:v>1.8498209999999999E-5</c:v>
                </c:pt>
                <c:pt idx="51687">
                  <c:v>1.8514760000000002E-5</c:v>
                </c:pt>
                <c:pt idx="51688">
                  <c:v>1.853159E-5</c:v>
                </c:pt>
                <c:pt idx="51689">
                  <c:v>1.8560030000000001E-5</c:v>
                </c:pt>
                <c:pt idx="51690">
                  <c:v>1.858022E-5</c:v>
                </c:pt>
                <c:pt idx="51691">
                  <c:v>1.8596919999999999E-5</c:v>
                </c:pt>
                <c:pt idx="51692">
                  <c:v>1.8626100000000001E-5</c:v>
                </c:pt>
                <c:pt idx="51693">
                  <c:v>1.8649259999999998E-5</c:v>
                </c:pt>
                <c:pt idx="51694">
                  <c:v>1.866623E-5</c:v>
                </c:pt>
                <c:pt idx="51695">
                  <c:v>1.869437E-5</c:v>
                </c:pt>
                <c:pt idx="51696">
                  <c:v>1.8720790000000001E-5</c:v>
                </c:pt>
                <c:pt idx="51697">
                  <c:v>1.8739399999999999E-5</c:v>
                </c:pt>
                <c:pt idx="51698">
                  <c:v>1.876639E-5</c:v>
                </c:pt>
                <c:pt idx="51699">
                  <c:v>1.87956E-5</c:v>
                </c:pt>
                <c:pt idx="51700">
                  <c:v>1.8815339999999999E-5</c:v>
                </c:pt>
                <c:pt idx="51701">
                  <c:v>1.8841539999999999E-5</c:v>
                </c:pt>
                <c:pt idx="51702">
                  <c:v>1.8873100000000001E-5</c:v>
                </c:pt>
                <c:pt idx="51703">
                  <c:v>1.8894910000000002E-5</c:v>
                </c:pt>
                <c:pt idx="51704">
                  <c:v>1.8921309999999999E-5</c:v>
                </c:pt>
                <c:pt idx="51705">
                  <c:v>1.89548E-5</c:v>
                </c:pt>
                <c:pt idx="51706">
                  <c:v>1.897931E-5</c:v>
                </c:pt>
                <c:pt idx="51707">
                  <c:v>1.9004600000000001E-5</c:v>
                </c:pt>
                <c:pt idx="51708">
                  <c:v>1.9039670000000001E-5</c:v>
                </c:pt>
                <c:pt idx="51709">
                  <c:v>1.9066369999999999E-5</c:v>
                </c:pt>
                <c:pt idx="51710">
                  <c:v>1.9089809999999999E-5</c:v>
                </c:pt>
                <c:pt idx="51711">
                  <c:v>1.912577E-5</c:v>
                </c:pt>
                <c:pt idx="51712">
                  <c:v>1.9154719999999999E-5</c:v>
                </c:pt>
                <c:pt idx="51713">
                  <c:v>1.9177460000000001E-5</c:v>
                </c:pt>
                <c:pt idx="51714">
                  <c:v>1.9210640000000001E-5</c:v>
                </c:pt>
                <c:pt idx="51715">
                  <c:v>1.9240180000000001E-5</c:v>
                </c:pt>
                <c:pt idx="51716">
                  <c:v>1.9260539999999999E-5</c:v>
                </c:pt>
                <c:pt idx="51717">
                  <c:v>1.9290310000000001E-5</c:v>
                </c:pt>
                <c:pt idx="51718">
                  <c:v>1.9319619999999999E-5</c:v>
                </c:pt>
                <c:pt idx="51719">
                  <c:v>1.9338469999999999E-5</c:v>
                </c:pt>
                <c:pt idx="51720">
                  <c:v>1.9364759999999999E-5</c:v>
                </c:pt>
                <c:pt idx="51721">
                  <c:v>1.9394190000000001E-5</c:v>
                </c:pt>
                <c:pt idx="51722">
                  <c:v>1.941316E-5</c:v>
                </c:pt>
                <c:pt idx="51723">
                  <c:v>1.943651E-5</c:v>
                </c:pt>
                <c:pt idx="51724">
                  <c:v>1.9464810000000001E-5</c:v>
                </c:pt>
                <c:pt idx="51725">
                  <c:v>1.94845E-5</c:v>
                </c:pt>
                <c:pt idx="51726">
                  <c:v>1.9504399999999999E-5</c:v>
                </c:pt>
                <c:pt idx="51727">
                  <c:v>1.953153E-5</c:v>
                </c:pt>
                <c:pt idx="51728">
                  <c:v>1.9551600000000001E-5</c:v>
                </c:pt>
                <c:pt idx="51729">
                  <c:v>1.95682E-5</c:v>
                </c:pt>
                <c:pt idx="51730">
                  <c:v>1.959522E-5</c:v>
                </c:pt>
                <c:pt idx="51731">
                  <c:v>1.9616279999999999E-5</c:v>
                </c:pt>
                <c:pt idx="51732">
                  <c:v>1.962975E-5</c:v>
                </c:pt>
                <c:pt idx="51733">
                  <c:v>1.9653469999999999E-5</c:v>
                </c:pt>
                <c:pt idx="51734">
                  <c:v>1.9673030000000002E-5</c:v>
                </c:pt>
                <c:pt idx="51735">
                  <c:v>1.9685950000000001E-5</c:v>
                </c:pt>
                <c:pt idx="51736">
                  <c:v>1.9710859999999999E-5</c:v>
                </c:pt>
                <c:pt idx="51737">
                  <c:v>1.973374E-5</c:v>
                </c:pt>
                <c:pt idx="51738">
                  <c:v>1.9750329999999998E-5</c:v>
                </c:pt>
                <c:pt idx="51739">
                  <c:v>1.9775790000000001E-5</c:v>
                </c:pt>
                <c:pt idx="51740">
                  <c:v>1.9802929999999998E-5</c:v>
                </c:pt>
                <c:pt idx="51741">
                  <c:v>1.9822649999999999E-5</c:v>
                </c:pt>
                <c:pt idx="51742">
                  <c:v>1.9847720000000001E-5</c:v>
                </c:pt>
                <c:pt idx="51743">
                  <c:v>1.98771E-5</c:v>
                </c:pt>
                <c:pt idx="51744">
                  <c:v>1.989948E-5</c:v>
                </c:pt>
                <c:pt idx="51745">
                  <c:v>1.9923589999999999E-5</c:v>
                </c:pt>
                <c:pt idx="51746">
                  <c:v>1.9953999999999999E-5</c:v>
                </c:pt>
                <c:pt idx="51747">
                  <c:v>1.9979160000000001E-5</c:v>
                </c:pt>
                <c:pt idx="51748">
                  <c:v>2.0002070000000001E-5</c:v>
                </c:pt>
                <c:pt idx="51749">
                  <c:v>2.0034389999999998E-5</c:v>
                </c:pt>
                <c:pt idx="51750">
                  <c:v>2.006095E-5</c:v>
                </c:pt>
                <c:pt idx="51751">
                  <c:v>2.0083409999999999E-5</c:v>
                </c:pt>
                <c:pt idx="51752">
                  <c:v>2.0116480000000002E-5</c:v>
                </c:pt>
                <c:pt idx="51753">
                  <c:v>2.0143179999999999E-5</c:v>
                </c:pt>
                <c:pt idx="51754">
                  <c:v>2.0166329999999999E-5</c:v>
                </c:pt>
                <c:pt idx="51755">
                  <c:v>2.0201009999999999E-5</c:v>
                </c:pt>
                <c:pt idx="51756">
                  <c:v>2.0229910000000002E-5</c:v>
                </c:pt>
                <c:pt idx="51757">
                  <c:v>2.0254890000000001E-5</c:v>
                </c:pt>
                <c:pt idx="51758">
                  <c:v>2.0289099999999999E-5</c:v>
                </c:pt>
                <c:pt idx="51759">
                  <c:v>2.0320380000000001E-5</c:v>
                </c:pt>
                <c:pt idx="51760">
                  <c:v>2.0346549999999999E-5</c:v>
                </c:pt>
                <c:pt idx="51761">
                  <c:v>2.037838E-5</c:v>
                </c:pt>
                <c:pt idx="51762">
                  <c:v>2.0410529999999999E-5</c:v>
                </c:pt>
                <c:pt idx="51763">
                  <c:v>2.0438070000000001E-5</c:v>
                </c:pt>
                <c:pt idx="51764">
                  <c:v>2.0467239999999999E-5</c:v>
                </c:pt>
                <c:pt idx="51765">
                  <c:v>2.0500350000000001E-5</c:v>
                </c:pt>
                <c:pt idx="51766">
                  <c:v>2.0528899999999999E-5</c:v>
                </c:pt>
                <c:pt idx="51767">
                  <c:v>2.055501E-5</c:v>
                </c:pt>
                <c:pt idx="51768">
                  <c:v>2.0587299999999999E-5</c:v>
                </c:pt>
                <c:pt idx="51769">
                  <c:v>2.0614660000000002E-5</c:v>
                </c:pt>
                <c:pt idx="51770">
                  <c:v>2.0638159999999999E-5</c:v>
                </c:pt>
                <c:pt idx="51771">
                  <c:v>2.0670500000000001E-5</c:v>
                </c:pt>
                <c:pt idx="51772">
                  <c:v>2.0694910000000001E-5</c:v>
                </c:pt>
                <c:pt idx="51773">
                  <c:v>2.071755E-5</c:v>
                </c:pt>
                <c:pt idx="51774">
                  <c:v>2.0750030000000002E-5</c:v>
                </c:pt>
                <c:pt idx="51775">
                  <c:v>2.077311E-5</c:v>
                </c:pt>
                <c:pt idx="51776">
                  <c:v>2.079452E-5</c:v>
                </c:pt>
                <c:pt idx="51777">
                  <c:v>2.082604E-5</c:v>
                </c:pt>
                <c:pt idx="51778">
                  <c:v>2.08491E-5</c:v>
                </c:pt>
                <c:pt idx="51779">
                  <c:v>2.0871000000000001E-5</c:v>
                </c:pt>
                <c:pt idx="51780">
                  <c:v>2.0898819999999999E-5</c:v>
                </c:pt>
                <c:pt idx="51781">
                  <c:v>2.0923759999999998E-5</c:v>
                </c:pt>
                <c:pt idx="51782">
                  <c:v>2.09464E-5</c:v>
                </c:pt>
                <c:pt idx="51783">
                  <c:v>2.097033E-5</c:v>
                </c:pt>
                <c:pt idx="51784">
                  <c:v>2.0996830000000001E-5</c:v>
                </c:pt>
                <c:pt idx="51785">
                  <c:v>2.1017969999999999E-5</c:v>
                </c:pt>
                <c:pt idx="51786">
                  <c:v>2.1038499999999999E-5</c:v>
                </c:pt>
                <c:pt idx="51787">
                  <c:v>2.1067949999999999E-5</c:v>
                </c:pt>
                <c:pt idx="51788">
                  <c:v>2.1089250000000001E-5</c:v>
                </c:pt>
                <c:pt idx="51789">
                  <c:v>2.111063E-5</c:v>
                </c:pt>
                <c:pt idx="51790">
                  <c:v>2.1143060000000001E-5</c:v>
                </c:pt>
                <c:pt idx="51791">
                  <c:v>2.1165860000000001E-5</c:v>
                </c:pt>
                <c:pt idx="51792">
                  <c:v>2.1189700000000001E-5</c:v>
                </c:pt>
                <c:pt idx="51793">
                  <c:v>2.122194E-5</c:v>
                </c:pt>
                <c:pt idx="51794">
                  <c:v>2.1245459999999999E-5</c:v>
                </c:pt>
                <c:pt idx="51795">
                  <c:v>2.127172E-5</c:v>
                </c:pt>
                <c:pt idx="51796">
                  <c:v>2.1303909999999998E-5</c:v>
                </c:pt>
                <c:pt idx="51797">
                  <c:v>2.1328260000000001E-5</c:v>
                </c:pt>
                <c:pt idx="51798">
                  <c:v>2.135522E-5</c:v>
                </c:pt>
                <c:pt idx="51799">
                  <c:v>2.1386449999999999E-5</c:v>
                </c:pt>
                <c:pt idx="51800">
                  <c:v>2.141514E-5</c:v>
                </c:pt>
                <c:pt idx="51801">
                  <c:v>2.1441350000000001E-5</c:v>
                </c:pt>
                <c:pt idx="51802">
                  <c:v>2.1471920000000002E-5</c:v>
                </c:pt>
                <c:pt idx="51803">
                  <c:v>2.1503749999999999E-5</c:v>
                </c:pt>
                <c:pt idx="51804">
                  <c:v>2.152929E-5</c:v>
                </c:pt>
                <c:pt idx="51805">
                  <c:v>2.1558579999999999E-5</c:v>
                </c:pt>
                <c:pt idx="51806">
                  <c:v>2.1593009999999999E-5</c:v>
                </c:pt>
                <c:pt idx="51807">
                  <c:v>2.1618969999999999E-5</c:v>
                </c:pt>
                <c:pt idx="51808">
                  <c:v>2.1648899999999999E-5</c:v>
                </c:pt>
                <c:pt idx="51809">
                  <c:v>2.1684929999999998E-5</c:v>
                </c:pt>
                <c:pt idx="51810">
                  <c:v>2.1711089999999999E-5</c:v>
                </c:pt>
                <c:pt idx="51811">
                  <c:v>2.1740589999999999E-5</c:v>
                </c:pt>
                <c:pt idx="51812">
                  <c:v>2.177508E-5</c:v>
                </c:pt>
                <c:pt idx="51813">
                  <c:v>2.180264E-5</c:v>
                </c:pt>
                <c:pt idx="51814">
                  <c:v>2.1831720000000001E-5</c:v>
                </c:pt>
                <c:pt idx="51815">
                  <c:v>2.1865099999999998E-5</c:v>
                </c:pt>
                <c:pt idx="51816">
                  <c:v>2.1894730000000001E-5</c:v>
                </c:pt>
                <c:pt idx="51817">
                  <c:v>2.1924520000000001E-5</c:v>
                </c:pt>
                <c:pt idx="51818">
                  <c:v>2.1957020000000001E-5</c:v>
                </c:pt>
                <c:pt idx="51819">
                  <c:v>2.1988350000000001E-5</c:v>
                </c:pt>
                <c:pt idx="51820">
                  <c:v>2.201463E-5</c:v>
                </c:pt>
                <c:pt idx="51821">
                  <c:v>2.2047190000000001E-5</c:v>
                </c:pt>
                <c:pt idx="51822">
                  <c:v>2.2077760000000001E-5</c:v>
                </c:pt>
                <c:pt idx="51823">
                  <c:v>2.2100779999999999E-5</c:v>
                </c:pt>
                <c:pt idx="51824">
                  <c:v>2.213223E-5</c:v>
                </c:pt>
                <c:pt idx="51825">
                  <c:v>2.2164129999999999E-5</c:v>
                </c:pt>
                <c:pt idx="51826">
                  <c:v>2.2186640000000001E-5</c:v>
                </c:pt>
                <c:pt idx="51827">
                  <c:v>2.2218029999999998E-5</c:v>
                </c:pt>
                <c:pt idx="51828">
                  <c:v>2.2249840000000001E-5</c:v>
                </c:pt>
                <c:pt idx="51829">
                  <c:v>2.2273969999999998E-5</c:v>
                </c:pt>
                <c:pt idx="51830">
                  <c:v>2.2302739999999998E-5</c:v>
                </c:pt>
                <c:pt idx="51831">
                  <c:v>2.2334039999999999E-5</c:v>
                </c:pt>
                <c:pt idx="51832">
                  <c:v>2.23588E-5</c:v>
                </c:pt>
                <c:pt idx="51833">
                  <c:v>2.238727E-5</c:v>
                </c:pt>
                <c:pt idx="51834">
                  <c:v>2.2419020000000001E-5</c:v>
                </c:pt>
                <c:pt idx="51835">
                  <c:v>2.2445969999999999E-5</c:v>
                </c:pt>
                <c:pt idx="51836">
                  <c:v>2.2472409999999999E-5</c:v>
                </c:pt>
                <c:pt idx="51837">
                  <c:v>2.2504169999999998E-5</c:v>
                </c:pt>
                <c:pt idx="51838">
                  <c:v>2.2531420000000001E-5</c:v>
                </c:pt>
                <c:pt idx="51839">
                  <c:v>2.255641E-5</c:v>
                </c:pt>
                <c:pt idx="51840">
                  <c:v>2.258822E-5</c:v>
                </c:pt>
                <c:pt idx="51841">
                  <c:v>2.2617780000000001E-5</c:v>
                </c:pt>
                <c:pt idx="51842">
                  <c:v>2.264411E-5</c:v>
                </c:pt>
                <c:pt idx="51843">
                  <c:v>2.2678299999999999E-5</c:v>
                </c:pt>
                <c:pt idx="51844">
                  <c:v>2.2709289999999999E-5</c:v>
                </c:pt>
                <c:pt idx="51845">
                  <c:v>2.2735920000000002E-5</c:v>
                </c:pt>
                <c:pt idx="51846">
                  <c:v>2.2770269999999999E-5</c:v>
                </c:pt>
                <c:pt idx="51847">
                  <c:v>2.280133E-5</c:v>
                </c:pt>
                <c:pt idx="51848">
                  <c:v>2.2828120000000001E-5</c:v>
                </c:pt>
                <c:pt idx="51849">
                  <c:v>2.2860639999999999E-5</c:v>
                </c:pt>
                <c:pt idx="51850">
                  <c:v>2.289253E-5</c:v>
                </c:pt>
                <c:pt idx="51851">
                  <c:v>2.2917930000000002E-5</c:v>
                </c:pt>
                <c:pt idx="51852">
                  <c:v>2.295035E-5</c:v>
                </c:pt>
                <c:pt idx="51853">
                  <c:v>2.2982689999999999E-5</c:v>
                </c:pt>
                <c:pt idx="51854">
                  <c:v>2.3009759999999998E-5</c:v>
                </c:pt>
                <c:pt idx="51855">
                  <c:v>2.3041770000000001E-5</c:v>
                </c:pt>
                <c:pt idx="51856">
                  <c:v>2.3074129999999999E-5</c:v>
                </c:pt>
                <c:pt idx="51857">
                  <c:v>2.3102749999999998E-5</c:v>
                </c:pt>
                <c:pt idx="51858">
                  <c:v>2.3132939999999999E-5</c:v>
                </c:pt>
                <c:pt idx="51859">
                  <c:v>2.3164250000000001E-5</c:v>
                </c:pt>
                <c:pt idx="51860">
                  <c:v>2.319557E-5</c:v>
                </c:pt>
                <c:pt idx="51861">
                  <c:v>2.3225380000000002E-5</c:v>
                </c:pt>
                <c:pt idx="51862">
                  <c:v>2.3258790000000001E-5</c:v>
                </c:pt>
                <c:pt idx="51863">
                  <c:v>2.3289930000000001E-5</c:v>
                </c:pt>
                <c:pt idx="51864">
                  <c:v>2.331767E-5</c:v>
                </c:pt>
                <c:pt idx="51865">
                  <c:v>2.3350580000000002E-5</c:v>
                </c:pt>
                <c:pt idx="51866">
                  <c:v>2.3382150000000001E-5</c:v>
                </c:pt>
                <c:pt idx="51867">
                  <c:v>2.3409030000000001E-5</c:v>
                </c:pt>
                <c:pt idx="51868">
                  <c:v>2.344331E-5</c:v>
                </c:pt>
                <c:pt idx="51869">
                  <c:v>2.347454E-5</c:v>
                </c:pt>
                <c:pt idx="51870">
                  <c:v>2.3502999999999998E-5</c:v>
                </c:pt>
                <c:pt idx="51871">
                  <c:v>2.353842E-5</c:v>
                </c:pt>
                <c:pt idx="51872">
                  <c:v>2.3570029999999998E-5</c:v>
                </c:pt>
                <c:pt idx="51873">
                  <c:v>2.3596969999999999E-5</c:v>
                </c:pt>
                <c:pt idx="51874">
                  <c:v>2.363267E-5</c:v>
                </c:pt>
                <c:pt idx="51875">
                  <c:v>2.36642E-5</c:v>
                </c:pt>
                <c:pt idx="51876">
                  <c:v>2.369085E-5</c:v>
                </c:pt>
                <c:pt idx="51877">
                  <c:v>2.3724679999999999E-5</c:v>
                </c:pt>
                <c:pt idx="51878">
                  <c:v>2.375506E-5</c:v>
                </c:pt>
                <c:pt idx="51879">
                  <c:v>2.37836E-5</c:v>
                </c:pt>
                <c:pt idx="51880">
                  <c:v>2.3815240000000001E-5</c:v>
                </c:pt>
                <c:pt idx="51881">
                  <c:v>2.3848189999999999E-5</c:v>
                </c:pt>
                <c:pt idx="51882">
                  <c:v>2.387682E-5</c:v>
                </c:pt>
                <c:pt idx="51883">
                  <c:v>2.3905579999999999E-5</c:v>
                </c:pt>
                <c:pt idx="51884">
                  <c:v>2.393964E-5</c:v>
                </c:pt>
                <c:pt idx="51885">
                  <c:v>2.3968240000000001E-5</c:v>
                </c:pt>
                <c:pt idx="51886">
                  <c:v>2.3996099999999999E-5</c:v>
                </c:pt>
                <c:pt idx="51887">
                  <c:v>2.403341E-5</c:v>
                </c:pt>
                <c:pt idx="51888">
                  <c:v>2.406295E-5</c:v>
                </c:pt>
                <c:pt idx="51889">
                  <c:v>2.4091519999999999E-5</c:v>
                </c:pt>
                <c:pt idx="51890">
                  <c:v>2.4128959999999999E-5</c:v>
                </c:pt>
                <c:pt idx="51891">
                  <c:v>2.4157990000000001E-5</c:v>
                </c:pt>
                <c:pt idx="51892">
                  <c:v>2.4183760000000001E-5</c:v>
                </c:pt>
                <c:pt idx="51893">
                  <c:v>2.4222809999999999E-5</c:v>
                </c:pt>
                <c:pt idx="51894">
                  <c:v>2.425426E-5</c:v>
                </c:pt>
                <c:pt idx="51895">
                  <c:v>2.4280340000000001E-5</c:v>
                </c:pt>
                <c:pt idx="51896">
                  <c:v>2.4319289999999999E-5</c:v>
                </c:pt>
                <c:pt idx="51897">
                  <c:v>2.43551E-5</c:v>
                </c:pt>
                <c:pt idx="51898">
                  <c:v>2.4382530000000001E-5</c:v>
                </c:pt>
                <c:pt idx="51899">
                  <c:v>2.442034E-5</c:v>
                </c:pt>
                <c:pt idx="51900">
                  <c:v>2.4458819999999998E-5</c:v>
                </c:pt>
                <c:pt idx="51901">
                  <c:v>2.4484720000000001E-5</c:v>
                </c:pt>
                <c:pt idx="51902">
                  <c:v>2.4521589999999998E-5</c:v>
                </c:pt>
                <c:pt idx="51903">
                  <c:v>2.4559659999999999E-5</c:v>
                </c:pt>
                <c:pt idx="51904">
                  <c:v>2.4586770000000001E-5</c:v>
                </c:pt>
                <c:pt idx="51905">
                  <c:v>2.461891E-5</c:v>
                </c:pt>
                <c:pt idx="51906">
                  <c:v>2.465979E-5</c:v>
                </c:pt>
                <c:pt idx="51907">
                  <c:v>2.4687420000000002E-5</c:v>
                </c:pt>
                <c:pt idx="51908">
                  <c:v>2.4718460000000001E-5</c:v>
                </c:pt>
                <c:pt idx="51909">
                  <c:v>2.476005E-5</c:v>
                </c:pt>
                <c:pt idx="51910">
                  <c:v>2.4788259999999998E-5</c:v>
                </c:pt>
                <c:pt idx="51911">
                  <c:v>2.481516E-5</c:v>
                </c:pt>
                <c:pt idx="51912">
                  <c:v>2.4856930000000001E-5</c:v>
                </c:pt>
                <c:pt idx="51913">
                  <c:v>2.4887899999999999E-5</c:v>
                </c:pt>
                <c:pt idx="51914">
                  <c:v>2.491416E-5</c:v>
                </c:pt>
                <c:pt idx="51915">
                  <c:v>2.495557E-5</c:v>
                </c:pt>
                <c:pt idx="51916">
                  <c:v>2.4991399999999999E-5</c:v>
                </c:pt>
                <c:pt idx="51917">
                  <c:v>2.5015250000000001E-5</c:v>
                </c:pt>
                <c:pt idx="51918">
                  <c:v>2.505336E-5</c:v>
                </c:pt>
                <c:pt idx="51919">
                  <c:v>2.5089369999999999E-5</c:v>
                </c:pt>
                <c:pt idx="51920">
                  <c:v>2.511051E-5</c:v>
                </c:pt>
                <c:pt idx="51921">
                  <c:v>2.5146700000000001E-5</c:v>
                </c:pt>
                <c:pt idx="51922">
                  <c:v>2.5185459999999999E-5</c:v>
                </c:pt>
                <c:pt idx="51923">
                  <c:v>2.520728E-5</c:v>
                </c:pt>
                <c:pt idx="51924">
                  <c:v>2.5241380000000001E-5</c:v>
                </c:pt>
                <c:pt idx="51925">
                  <c:v>2.5283209999999999E-5</c:v>
                </c:pt>
                <c:pt idx="51926">
                  <c:v>2.5308779999999999E-5</c:v>
                </c:pt>
                <c:pt idx="51927">
                  <c:v>2.534153E-5</c:v>
                </c:pt>
                <c:pt idx="51928">
                  <c:v>2.5381859999999999E-5</c:v>
                </c:pt>
                <c:pt idx="51929">
                  <c:v>2.541152E-5</c:v>
                </c:pt>
                <c:pt idx="51930">
                  <c:v>2.5440550000000002E-5</c:v>
                </c:pt>
                <c:pt idx="51931">
                  <c:v>2.5481910000000001E-5</c:v>
                </c:pt>
                <c:pt idx="51932">
                  <c:v>2.5512510000000001E-5</c:v>
                </c:pt>
                <c:pt idx="51933">
                  <c:v>2.5537460000000001E-5</c:v>
                </c:pt>
                <c:pt idx="51934">
                  <c:v>2.5579459999999999E-5</c:v>
                </c:pt>
                <c:pt idx="51935">
                  <c:v>2.561339E-5</c:v>
                </c:pt>
                <c:pt idx="51936">
                  <c:v>2.5635680000000001E-5</c:v>
                </c:pt>
                <c:pt idx="51937">
                  <c:v>2.5676179999999999E-5</c:v>
                </c:pt>
                <c:pt idx="51938">
                  <c:v>2.5712840000000002E-5</c:v>
                </c:pt>
                <c:pt idx="51939">
                  <c:v>2.573272E-5</c:v>
                </c:pt>
                <c:pt idx="51940">
                  <c:v>2.577045E-5</c:v>
                </c:pt>
                <c:pt idx="51941">
                  <c:v>2.5809129999999999E-5</c:v>
                </c:pt>
                <c:pt idx="51942">
                  <c:v>2.5833380000000001E-5</c:v>
                </c:pt>
                <c:pt idx="51943">
                  <c:v>2.586834E-5</c:v>
                </c:pt>
                <c:pt idx="51944">
                  <c:v>2.5911319999999998E-5</c:v>
                </c:pt>
                <c:pt idx="51945">
                  <c:v>2.5937339999999999E-5</c:v>
                </c:pt>
                <c:pt idx="51946">
                  <c:v>2.596747E-5</c:v>
                </c:pt>
                <c:pt idx="51947">
                  <c:v>2.6008710000000001E-5</c:v>
                </c:pt>
                <c:pt idx="51948">
                  <c:v>2.6038880000000001E-5</c:v>
                </c:pt>
                <c:pt idx="51949">
                  <c:v>2.606783E-5</c:v>
                </c:pt>
                <c:pt idx="51950">
                  <c:v>2.6110489999999999E-5</c:v>
                </c:pt>
                <c:pt idx="51951">
                  <c:v>2.614465E-5</c:v>
                </c:pt>
                <c:pt idx="51952">
                  <c:v>2.6172419999999998E-5</c:v>
                </c:pt>
                <c:pt idx="51953">
                  <c:v>2.621787E-5</c:v>
                </c:pt>
                <c:pt idx="51954">
                  <c:v>2.6254809999999999E-5</c:v>
                </c:pt>
                <c:pt idx="51955">
                  <c:v>2.6280460000000001E-5</c:v>
                </c:pt>
                <c:pt idx="51956">
                  <c:v>2.632253E-5</c:v>
                </c:pt>
                <c:pt idx="51957">
                  <c:v>2.6363889999999999E-5</c:v>
                </c:pt>
                <c:pt idx="51958">
                  <c:v>2.6387809999999999E-5</c:v>
                </c:pt>
                <c:pt idx="51959">
                  <c:v>2.6427410000000001E-5</c:v>
                </c:pt>
                <c:pt idx="51960">
                  <c:v>2.6468499999999999E-5</c:v>
                </c:pt>
                <c:pt idx="51961">
                  <c:v>2.6494209999999999E-5</c:v>
                </c:pt>
                <c:pt idx="51962">
                  <c:v>2.6532020000000001E-5</c:v>
                </c:pt>
                <c:pt idx="51963">
                  <c:v>2.6573209999999999E-5</c:v>
                </c:pt>
                <c:pt idx="51964">
                  <c:v>2.6603070000000001E-5</c:v>
                </c:pt>
                <c:pt idx="51965">
                  <c:v>2.6637310000000001E-5</c:v>
                </c:pt>
                <c:pt idx="51966">
                  <c:v>2.6677760000000001E-5</c:v>
                </c:pt>
                <c:pt idx="51967">
                  <c:v>2.6708950000000001E-5</c:v>
                </c:pt>
                <c:pt idx="51968">
                  <c:v>2.6739529999999999E-5</c:v>
                </c:pt>
                <c:pt idx="51969">
                  <c:v>2.6781999999999999E-5</c:v>
                </c:pt>
                <c:pt idx="51970">
                  <c:v>2.6817109999999998E-5</c:v>
                </c:pt>
                <c:pt idx="51971">
                  <c:v>2.684547E-5</c:v>
                </c:pt>
                <c:pt idx="51972">
                  <c:v>2.6889500000000001E-5</c:v>
                </c:pt>
                <c:pt idx="51973">
                  <c:v>2.6924489999999999E-5</c:v>
                </c:pt>
                <c:pt idx="51974">
                  <c:v>2.6949460000000001E-5</c:v>
                </c:pt>
                <c:pt idx="51975">
                  <c:v>2.698936E-5</c:v>
                </c:pt>
                <c:pt idx="51976">
                  <c:v>2.7025270000000002E-5</c:v>
                </c:pt>
                <c:pt idx="51977">
                  <c:v>2.7050029999999999E-5</c:v>
                </c:pt>
                <c:pt idx="51978">
                  <c:v>2.7089300000000002E-5</c:v>
                </c:pt>
                <c:pt idx="51979">
                  <c:v>2.7126590000000001E-5</c:v>
                </c:pt>
                <c:pt idx="51980">
                  <c:v>2.7154140000000001E-5</c:v>
                </c:pt>
                <c:pt idx="51981">
                  <c:v>2.7196449999999999E-5</c:v>
                </c:pt>
                <c:pt idx="51982">
                  <c:v>2.7238360000000001E-5</c:v>
                </c:pt>
                <c:pt idx="51983">
                  <c:v>2.727099E-5</c:v>
                </c:pt>
                <c:pt idx="51984">
                  <c:v>2.7308350000000001E-5</c:v>
                </c:pt>
                <c:pt idx="51985">
                  <c:v>2.7350490000000001E-5</c:v>
                </c:pt>
                <c:pt idx="51986">
                  <c:v>2.738128E-5</c:v>
                </c:pt>
                <c:pt idx="51987">
                  <c:v>2.7415440000000001E-5</c:v>
                </c:pt>
                <c:pt idx="51988">
                  <c:v>2.745455E-5</c:v>
                </c:pt>
                <c:pt idx="51989">
                  <c:v>2.7484640000000001E-5</c:v>
                </c:pt>
                <c:pt idx="51990">
                  <c:v>2.751611E-5</c:v>
                </c:pt>
                <c:pt idx="51991">
                  <c:v>2.7555210000000001E-5</c:v>
                </c:pt>
                <c:pt idx="51992">
                  <c:v>2.7587910000000001E-5</c:v>
                </c:pt>
                <c:pt idx="51993">
                  <c:v>2.7616589999999998E-5</c:v>
                </c:pt>
                <c:pt idx="51994">
                  <c:v>2.7657419999999999E-5</c:v>
                </c:pt>
                <c:pt idx="51995">
                  <c:v>2.768931E-5</c:v>
                </c:pt>
                <c:pt idx="51996">
                  <c:v>2.7716989999999998E-5</c:v>
                </c:pt>
                <c:pt idx="51997">
                  <c:v>2.7757639999999999E-5</c:v>
                </c:pt>
                <c:pt idx="51998">
                  <c:v>2.7794670000000001E-5</c:v>
                </c:pt>
                <c:pt idx="51999">
                  <c:v>2.782192E-5</c:v>
                </c:pt>
                <c:pt idx="52000">
                  <c:v>2.7862810000000001E-5</c:v>
                </c:pt>
                <c:pt idx="52001">
                  <c:v>2.79027E-5</c:v>
                </c:pt>
                <c:pt idx="52002">
                  <c:v>2.7927929999999999E-5</c:v>
                </c:pt>
                <c:pt idx="52003">
                  <c:v>2.7967280000000001E-5</c:v>
                </c:pt>
                <c:pt idx="52004">
                  <c:v>2.8009610000000001E-5</c:v>
                </c:pt>
                <c:pt idx="52005">
                  <c:v>2.8036259999999998E-5</c:v>
                </c:pt>
                <c:pt idx="52006">
                  <c:v>2.8076940000000002E-5</c:v>
                </c:pt>
                <c:pt idx="52007">
                  <c:v>2.8120439999999999E-5</c:v>
                </c:pt>
                <c:pt idx="52008">
                  <c:v>2.814797E-5</c:v>
                </c:pt>
                <c:pt idx="52009">
                  <c:v>2.8188739999999999E-5</c:v>
                </c:pt>
                <c:pt idx="52010">
                  <c:v>2.8234209999999999E-5</c:v>
                </c:pt>
                <c:pt idx="52011">
                  <c:v>2.8263890000000002E-5</c:v>
                </c:pt>
                <c:pt idx="52012">
                  <c:v>2.8300519999999999E-5</c:v>
                </c:pt>
                <c:pt idx="52013">
                  <c:v>2.834451E-5</c:v>
                </c:pt>
                <c:pt idx="52014">
                  <c:v>2.8376459999999999E-5</c:v>
                </c:pt>
                <c:pt idx="52015">
                  <c:v>2.8408479999999999E-5</c:v>
                </c:pt>
                <c:pt idx="52016">
                  <c:v>2.84515E-5</c:v>
                </c:pt>
                <c:pt idx="52017">
                  <c:v>2.8487600000000001E-5</c:v>
                </c:pt>
                <c:pt idx="52018">
                  <c:v>2.851674E-5</c:v>
                </c:pt>
                <c:pt idx="52019">
                  <c:v>2.8559249999999999E-5</c:v>
                </c:pt>
                <c:pt idx="52020">
                  <c:v>2.8600390000000001E-5</c:v>
                </c:pt>
                <c:pt idx="52021">
                  <c:v>2.862711E-5</c:v>
                </c:pt>
                <c:pt idx="52022">
                  <c:v>2.8671019999999998E-5</c:v>
                </c:pt>
                <c:pt idx="52023">
                  <c:v>2.8714210000000001E-5</c:v>
                </c:pt>
                <c:pt idx="52024">
                  <c:v>2.8739010000000001E-5</c:v>
                </c:pt>
                <c:pt idx="52025">
                  <c:v>2.8782899999999998E-5</c:v>
                </c:pt>
                <c:pt idx="52026">
                  <c:v>2.882831E-5</c:v>
                </c:pt>
                <c:pt idx="52027">
                  <c:v>2.8857180000000001E-5</c:v>
                </c:pt>
                <c:pt idx="52028">
                  <c:v>2.8898329999999999E-5</c:v>
                </c:pt>
                <c:pt idx="52029">
                  <c:v>2.8945599999999999E-5</c:v>
                </c:pt>
                <c:pt idx="52030">
                  <c:v>2.897936E-5</c:v>
                </c:pt>
                <c:pt idx="52031">
                  <c:v>2.901855E-5</c:v>
                </c:pt>
                <c:pt idx="52032">
                  <c:v>2.9067340000000001E-5</c:v>
                </c:pt>
                <c:pt idx="52033">
                  <c:v>2.9104259999999999E-5</c:v>
                </c:pt>
                <c:pt idx="52034">
                  <c:v>2.9137860000000002E-5</c:v>
                </c:pt>
                <c:pt idx="52035">
                  <c:v>2.918327E-5</c:v>
                </c:pt>
                <c:pt idx="52036">
                  <c:v>2.922041E-5</c:v>
                </c:pt>
                <c:pt idx="52037">
                  <c:v>2.9247039999999999E-5</c:v>
                </c:pt>
                <c:pt idx="52038">
                  <c:v>2.928987E-5</c:v>
                </c:pt>
                <c:pt idx="52039">
                  <c:v>2.9327779999999999E-5</c:v>
                </c:pt>
                <c:pt idx="52040">
                  <c:v>2.9349750000000001E-5</c:v>
                </c:pt>
                <c:pt idx="52041">
                  <c:v>2.9391110000000001E-5</c:v>
                </c:pt>
                <c:pt idx="52042">
                  <c:v>2.9426569999999998E-5</c:v>
                </c:pt>
                <c:pt idx="52043">
                  <c:v>2.9447739999999999E-5</c:v>
                </c:pt>
                <c:pt idx="52044">
                  <c:v>2.9484069999999999E-5</c:v>
                </c:pt>
                <c:pt idx="52045">
                  <c:v>2.952031E-5</c:v>
                </c:pt>
                <c:pt idx="52046">
                  <c:v>2.954288E-5</c:v>
                </c:pt>
                <c:pt idx="52047">
                  <c:v>2.957548E-5</c:v>
                </c:pt>
                <c:pt idx="52048">
                  <c:v>2.9616089999999999E-5</c:v>
                </c:pt>
                <c:pt idx="52049">
                  <c:v>2.9641329999999999E-5</c:v>
                </c:pt>
                <c:pt idx="52050">
                  <c:v>2.967225E-5</c:v>
                </c:pt>
                <c:pt idx="52051">
                  <c:v>2.97137E-5</c:v>
                </c:pt>
                <c:pt idx="52052">
                  <c:v>2.974315E-5</c:v>
                </c:pt>
                <c:pt idx="52053">
                  <c:v>2.9775040000000001E-5</c:v>
                </c:pt>
                <c:pt idx="52054">
                  <c:v>2.9818539999999999E-5</c:v>
                </c:pt>
                <c:pt idx="52055">
                  <c:v>2.9856609999999999E-5</c:v>
                </c:pt>
                <c:pt idx="52056">
                  <c:v>2.9895150000000001E-5</c:v>
                </c:pt>
                <c:pt idx="52057">
                  <c:v>2.9943889999999999E-5</c:v>
                </c:pt>
                <c:pt idx="52058">
                  <c:v>2.998521E-5</c:v>
                </c:pt>
                <c:pt idx="52059">
                  <c:v>3.002489E-5</c:v>
                </c:pt>
                <c:pt idx="52060">
                  <c:v>3.007099E-5</c:v>
                </c:pt>
                <c:pt idx="52061">
                  <c:v>3.0111790000000001E-5</c:v>
                </c:pt>
                <c:pt idx="52062">
                  <c:v>3.0146990000000001E-5</c:v>
                </c:pt>
                <c:pt idx="52063">
                  <c:v>3.0188319999999998E-5</c:v>
                </c:pt>
                <c:pt idx="52064">
                  <c:v>3.0228579999999999E-5</c:v>
                </c:pt>
                <c:pt idx="52065">
                  <c:v>3.0263230000000001E-5</c:v>
                </c:pt>
                <c:pt idx="52066">
                  <c:v>3.030178E-5</c:v>
                </c:pt>
                <c:pt idx="52067">
                  <c:v>3.034042E-5</c:v>
                </c:pt>
                <c:pt idx="52068">
                  <c:v>3.0378289999999999E-5</c:v>
                </c:pt>
                <c:pt idx="52069">
                  <c:v>3.0415030000000001E-5</c:v>
                </c:pt>
                <c:pt idx="52070">
                  <c:v>3.045865E-5</c:v>
                </c:pt>
                <c:pt idx="52071">
                  <c:v>3.0494070000000001E-5</c:v>
                </c:pt>
                <c:pt idx="52072">
                  <c:v>3.0532859999999998E-5</c:v>
                </c:pt>
                <c:pt idx="52073">
                  <c:v>3.0577419999999998E-5</c:v>
                </c:pt>
                <c:pt idx="52074">
                  <c:v>3.0614680000000002E-5</c:v>
                </c:pt>
                <c:pt idx="52075">
                  <c:v>3.0656359999999997E-5</c:v>
                </c:pt>
                <c:pt idx="52076">
                  <c:v>3.070415E-5</c:v>
                </c:pt>
                <c:pt idx="52077">
                  <c:v>3.0742279999999997E-5</c:v>
                </c:pt>
                <c:pt idx="52078">
                  <c:v>3.0786939999999998E-5</c:v>
                </c:pt>
                <c:pt idx="52079">
                  <c:v>3.0834009999999997E-5</c:v>
                </c:pt>
                <c:pt idx="52080">
                  <c:v>3.0870909999999997E-5</c:v>
                </c:pt>
                <c:pt idx="52081">
                  <c:v>3.0915489999999998E-5</c:v>
                </c:pt>
                <c:pt idx="52082">
                  <c:v>3.0961509999999999E-5</c:v>
                </c:pt>
                <c:pt idx="52083">
                  <c:v>3.0998869999999997E-5</c:v>
                </c:pt>
                <c:pt idx="52084">
                  <c:v>3.1039359999999997E-5</c:v>
                </c:pt>
                <c:pt idx="52085">
                  <c:v>3.1083910000000003E-5</c:v>
                </c:pt>
                <c:pt idx="52086">
                  <c:v>3.1122859999999997E-5</c:v>
                </c:pt>
                <c:pt idx="52087">
                  <c:v>3.1162959999999997E-5</c:v>
                </c:pt>
                <c:pt idx="52088">
                  <c:v>3.120369E-5</c:v>
                </c:pt>
                <c:pt idx="52089">
                  <c:v>3.1240749999999997E-5</c:v>
                </c:pt>
                <c:pt idx="52090">
                  <c:v>3.1273799999999999E-5</c:v>
                </c:pt>
                <c:pt idx="52091">
                  <c:v>3.1310850000000002E-5</c:v>
                </c:pt>
                <c:pt idx="52092">
                  <c:v>3.1345440000000003E-5</c:v>
                </c:pt>
                <c:pt idx="52093">
                  <c:v>3.1368319999999997E-5</c:v>
                </c:pt>
                <c:pt idx="52094">
                  <c:v>3.1403570000000003E-5</c:v>
                </c:pt>
                <c:pt idx="52095">
                  <c:v>3.143811E-5</c:v>
                </c:pt>
                <c:pt idx="52096">
                  <c:v>3.145844E-5</c:v>
                </c:pt>
                <c:pt idx="52097">
                  <c:v>3.1492399999999997E-5</c:v>
                </c:pt>
                <c:pt idx="52098">
                  <c:v>3.1529419999999998E-5</c:v>
                </c:pt>
                <c:pt idx="52099">
                  <c:v>3.155144E-5</c:v>
                </c:pt>
                <c:pt idx="52100">
                  <c:v>3.1586040000000002E-5</c:v>
                </c:pt>
                <c:pt idx="52101">
                  <c:v>3.1625390000000003E-5</c:v>
                </c:pt>
                <c:pt idx="52102">
                  <c:v>3.1648059999999997E-5</c:v>
                </c:pt>
                <c:pt idx="52103">
                  <c:v>3.1679830000000003E-5</c:v>
                </c:pt>
                <c:pt idx="52104">
                  <c:v>3.1723229999999997E-5</c:v>
                </c:pt>
                <c:pt idx="52105">
                  <c:v>3.1751029999999997E-5</c:v>
                </c:pt>
                <c:pt idx="52106">
                  <c:v>3.1783679999999997E-5</c:v>
                </c:pt>
                <c:pt idx="52107">
                  <c:v>3.183263E-5</c:v>
                </c:pt>
                <c:pt idx="52108">
                  <c:v>3.1871059999999998E-5</c:v>
                </c:pt>
                <c:pt idx="52109">
                  <c:v>3.190597E-5</c:v>
                </c:pt>
                <c:pt idx="52110">
                  <c:v>3.195924E-5</c:v>
                </c:pt>
                <c:pt idx="52111">
                  <c:v>3.2002490000000003E-5</c:v>
                </c:pt>
                <c:pt idx="52112">
                  <c:v>3.2037820000000002E-5</c:v>
                </c:pt>
                <c:pt idx="52113">
                  <c:v>3.2091580000000001E-5</c:v>
                </c:pt>
                <c:pt idx="52114">
                  <c:v>3.2138160000000001E-5</c:v>
                </c:pt>
                <c:pt idx="52115">
                  <c:v>3.2170939999999997E-5</c:v>
                </c:pt>
                <c:pt idx="52116">
                  <c:v>3.2222450000000002E-5</c:v>
                </c:pt>
                <c:pt idx="52117">
                  <c:v>3.2270600000000002E-5</c:v>
                </c:pt>
                <c:pt idx="52118">
                  <c:v>3.2302329999999999E-5</c:v>
                </c:pt>
                <c:pt idx="52119">
                  <c:v>3.2344780000000001E-5</c:v>
                </c:pt>
                <c:pt idx="52120">
                  <c:v>3.2395899999999999E-5</c:v>
                </c:pt>
                <c:pt idx="52121">
                  <c:v>3.2425760000000001E-5</c:v>
                </c:pt>
                <c:pt idx="52122">
                  <c:v>3.2461279999999999E-5</c:v>
                </c:pt>
                <c:pt idx="52123">
                  <c:v>3.2513399999999999E-5</c:v>
                </c:pt>
                <c:pt idx="52124">
                  <c:v>3.2543119999999998E-5</c:v>
                </c:pt>
                <c:pt idx="52125">
                  <c:v>3.2575120000000001E-5</c:v>
                </c:pt>
                <c:pt idx="52126">
                  <c:v>3.2630399999999998E-5</c:v>
                </c:pt>
                <c:pt idx="52127">
                  <c:v>3.2661089999999997E-5</c:v>
                </c:pt>
                <c:pt idx="52128">
                  <c:v>3.2692979999999999E-5</c:v>
                </c:pt>
                <c:pt idx="52129">
                  <c:v>3.2748389999999999E-5</c:v>
                </c:pt>
                <c:pt idx="52130">
                  <c:v>3.2787660000000002E-5</c:v>
                </c:pt>
                <c:pt idx="52131">
                  <c:v>3.2819710000000001E-5</c:v>
                </c:pt>
                <c:pt idx="52132">
                  <c:v>3.2873400000000003E-5</c:v>
                </c:pt>
                <c:pt idx="52133">
                  <c:v>3.2915990000000001E-5</c:v>
                </c:pt>
                <c:pt idx="52134">
                  <c:v>3.2946250000000003E-5</c:v>
                </c:pt>
                <c:pt idx="52135">
                  <c:v>3.2997480000000002E-5</c:v>
                </c:pt>
                <c:pt idx="52136">
                  <c:v>3.3046190000000001E-5</c:v>
                </c:pt>
                <c:pt idx="52137">
                  <c:v>3.3077580000000002E-5</c:v>
                </c:pt>
                <c:pt idx="52138">
                  <c:v>3.3123249999999998E-5</c:v>
                </c:pt>
                <c:pt idx="52139">
                  <c:v>3.3176660000000001E-5</c:v>
                </c:pt>
                <c:pt idx="52140">
                  <c:v>3.3208759999999997E-5</c:v>
                </c:pt>
                <c:pt idx="52141">
                  <c:v>3.3247529999999998E-5</c:v>
                </c:pt>
                <c:pt idx="52142">
                  <c:v>3.330141E-5</c:v>
                </c:pt>
                <c:pt idx="52143">
                  <c:v>3.3333059999999998E-5</c:v>
                </c:pt>
                <c:pt idx="52144">
                  <c:v>3.3364459999999999E-5</c:v>
                </c:pt>
                <c:pt idx="52145">
                  <c:v>3.3416920000000003E-5</c:v>
                </c:pt>
                <c:pt idx="52146">
                  <c:v>3.3447120000000002E-5</c:v>
                </c:pt>
                <c:pt idx="52147">
                  <c:v>3.34716E-5</c:v>
                </c:pt>
                <c:pt idx="52148">
                  <c:v>3.352314E-5</c:v>
                </c:pt>
                <c:pt idx="52149">
                  <c:v>3.3552959999999999E-5</c:v>
                </c:pt>
                <c:pt idx="52150">
                  <c:v>3.3570479999999998E-5</c:v>
                </c:pt>
                <c:pt idx="52151">
                  <c:v>3.3620379999999999E-5</c:v>
                </c:pt>
                <c:pt idx="52152">
                  <c:v>3.3651449999999998E-5</c:v>
                </c:pt>
                <c:pt idx="52153">
                  <c:v>3.3667600000000003E-5</c:v>
                </c:pt>
                <c:pt idx="52154">
                  <c:v>3.3712730000000002E-5</c:v>
                </c:pt>
                <c:pt idx="52155">
                  <c:v>3.3746489999999999E-5</c:v>
                </c:pt>
                <c:pt idx="52156">
                  <c:v>3.3764450000000002E-5</c:v>
                </c:pt>
                <c:pt idx="52157">
                  <c:v>3.3804540000000001E-5</c:v>
                </c:pt>
                <c:pt idx="52158">
                  <c:v>3.3844270000000002E-5</c:v>
                </c:pt>
                <c:pt idx="52159">
                  <c:v>3.3867449999999997E-5</c:v>
                </c:pt>
                <c:pt idx="52160">
                  <c:v>3.3902809999999997E-5</c:v>
                </c:pt>
                <c:pt idx="52161">
                  <c:v>3.3949740000000001E-5</c:v>
                </c:pt>
                <c:pt idx="52162">
                  <c:v>3.3981040000000002E-5</c:v>
                </c:pt>
                <c:pt idx="52163">
                  <c:v>3.4013120000000003E-5</c:v>
                </c:pt>
                <c:pt idx="52164">
                  <c:v>3.406616E-5</c:v>
                </c:pt>
                <c:pt idx="52165">
                  <c:v>3.4102559999999998E-5</c:v>
                </c:pt>
                <c:pt idx="52166">
                  <c:v>3.4132119999999999E-5</c:v>
                </c:pt>
                <c:pt idx="52167">
                  <c:v>3.4191779999999999E-5</c:v>
                </c:pt>
                <c:pt idx="52168">
                  <c:v>3.4231979999999999E-5</c:v>
                </c:pt>
                <c:pt idx="52169">
                  <c:v>3.4260829999999998E-5</c:v>
                </c:pt>
                <c:pt idx="52170">
                  <c:v>3.4324160000000003E-5</c:v>
                </c:pt>
                <c:pt idx="52171">
                  <c:v>3.4368220000000002E-5</c:v>
                </c:pt>
                <c:pt idx="52172">
                  <c:v>3.4395299999999999E-5</c:v>
                </c:pt>
                <c:pt idx="52173">
                  <c:v>3.4456640000000001E-5</c:v>
                </c:pt>
                <c:pt idx="52174">
                  <c:v>3.450041E-5</c:v>
                </c:pt>
                <c:pt idx="52175">
                  <c:v>3.4527270000000002E-5</c:v>
                </c:pt>
                <c:pt idx="52176">
                  <c:v>3.4583170000000002E-5</c:v>
                </c:pt>
                <c:pt idx="52177">
                  <c:v>3.462643E-5</c:v>
                </c:pt>
                <c:pt idx="52178">
                  <c:v>3.465636E-5</c:v>
                </c:pt>
                <c:pt idx="52179">
                  <c:v>3.4704810000000001E-5</c:v>
                </c:pt>
                <c:pt idx="52180">
                  <c:v>3.4751849999999998E-5</c:v>
                </c:pt>
                <c:pt idx="52181">
                  <c:v>3.4783919999999999E-5</c:v>
                </c:pt>
                <c:pt idx="52182">
                  <c:v>3.4823529999999998E-5</c:v>
                </c:pt>
                <c:pt idx="52183">
                  <c:v>3.4876019999999997E-5</c:v>
                </c:pt>
                <c:pt idx="52184">
                  <c:v>3.4910589999999997E-5</c:v>
                </c:pt>
                <c:pt idx="52185">
                  <c:v>3.4941740000000001E-5</c:v>
                </c:pt>
                <c:pt idx="52186">
                  <c:v>3.499743E-5</c:v>
                </c:pt>
                <c:pt idx="52187">
                  <c:v>3.503462E-5</c:v>
                </c:pt>
                <c:pt idx="52188">
                  <c:v>3.506068E-5</c:v>
                </c:pt>
                <c:pt idx="52189">
                  <c:v>3.5118650000000003E-5</c:v>
                </c:pt>
                <c:pt idx="52190">
                  <c:v>3.5157509999999997E-5</c:v>
                </c:pt>
                <c:pt idx="52191">
                  <c:v>3.5182589999999997E-5</c:v>
                </c:pt>
                <c:pt idx="52192">
                  <c:v>3.5241129999999999E-5</c:v>
                </c:pt>
                <c:pt idx="52193">
                  <c:v>3.5282920000000002E-5</c:v>
                </c:pt>
                <c:pt idx="52194">
                  <c:v>3.5308539999999999E-5</c:v>
                </c:pt>
                <c:pt idx="52195">
                  <c:v>3.5364039999999998E-5</c:v>
                </c:pt>
                <c:pt idx="52196">
                  <c:v>3.5407300000000002E-5</c:v>
                </c:pt>
                <c:pt idx="52197">
                  <c:v>3.5433750000000003E-5</c:v>
                </c:pt>
                <c:pt idx="52198">
                  <c:v>3.5482280000000003E-5</c:v>
                </c:pt>
                <c:pt idx="52199">
                  <c:v>3.552796E-5</c:v>
                </c:pt>
                <c:pt idx="52200">
                  <c:v>3.555537E-5</c:v>
                </c:pt>
                <c:pt idx="52201">
                  <c:v>3.5595590000000001E-5</c:v>
                </c:pt>
                <c:pt idx="52202">
                  <c:v>3.5642590000000003E-5</c:v>
                </c:pt>
                <c:pt idx="52203">
                  <c:v>3.5671940000000003E-5</c:v>
                </c:pt>
                <c:pt idx="52204">
                  <c:v>3.570619E-5</c:v>
                </c:pt>
                <c:pt idx="52205">
                  <c:v>3.5754080000000002E-5</c:v>
                </c:pt>
                <c:pt idx="52206">
                  <c:v>3.5780790000000001E-5</c:v>
                </c:pt>
                <c:pt idx="52207">
                  <c:v>3.5808700000000002E-5</c:v>
                </c:pt>
                <c:pt idx="52208">
                  <c:v>3.5855570000000001E-5</c:v>
                </c:pt>
                <c:pt idx="52209">
                  <c:v>3.5883470000000001E-5</c:v>
                </c:pt>
                <c:pt idx="52210">
                  <c:v>3.5906889999999999E-5</c:v>
                </c:pt>
                <c:pt idx="52211">
                  <c:v>3.5951970000000002E-5</c:v>
                </c:pt>
                <c:pt idx="52212">
                  <c:v>3.5983569999999997E-5</c:v>
                </c:pt>
                <c:pt idx="52213">
                  <c:v>3.6004580000000003E-5</c:v>
                </c:pt>
                <c:pt idx="52214">
                  <c:v>3.6048389999999998E-5</c:v>
                </c:pt>
                <c:pt idx="52215">
                  <c:v>3.6084400000000003E-5</c:v>
                </c:pt>
                <c:pt idx="52216">
                  <c:v>3.6104940000000003E-5</c:v>
                </c:pt>
                <c:pt idx="52217">
                  <c:v>3.6146750000000001E-5</c:v>
                </c:pt>
                <c:pt idx="52218">
                  <c:v>3.6187850000000003E-5</c:v>
                </c:pt>
                <c:pt idx="52219">
                  <c:v>3.6208750000000001E-5</c:v>
                </c:pt>
                <c:pt idx="52220">
                  <c:v>3.6252089999999997E-5</c:v>
                </c:pt>
                <c:pt idx="52221">
                  <c:v>3.6297290000000002E-5</c:v>
                </c:pt>
                <c:pt idx="52222">
                  <c:v>3.6321030000000002E-5</c:v>
                </c:pt>
                <c:pt idx="52223">
                  <c:v>3.6368200000000002E-5</c:v>
                </c:pt>
                <c:pt idx="52224">
                  <c:v>3.6416949999999997E-5</c:v>
                </c:pt>
                <c:pt idx="52225">
                  <c:v>3.64448E-5</c:v>
                </c:pt>
                <c:pt idx="52226">
                  <c:v>3.6493260000000002E-5</c:v>
                </c:pt>
                <c:pt idx="52227">
                  <c:v>3.654447E-5</c:v>
                </c:pt>
                <c:pt idx="52228">
                  <c:v>3.6576750000000002E-5</c:v>
                </c:pt>
                <c:pt idx="52229">
                  <c:v>3.6622599999999997E-5</c:v>
                </c:pt>
                <c:pt idx="52230">
                  <c:v>3.6673830000000003E-5</c:v>
                </c:pt>
                <c:pt idx="52231">
                  <c:v>3.6714590000000002E-5</c:v>
                </c:pt>
                <c:pt idx="52232">
                  <c:v>3.6752000000000003E-5</c:v>
                </c:pt>
                <c:pt idx="52233">
                  <c:v>3.680193E-5</c:v>
                </c:pt>
                <c:pt idx="52234">
                  <c:v>3.6849150000000003E-5</c:v>
                </c:pt>
                <c:pt idx="52235">
                  <c:v>3.6877549999999997E-5</c:v>
                </c:pt>
                <c:pt idx="52236">
                  <c:v>3.6927390000000001E-5</c:v>
                </c:pt>
                <c:pt idx="52237">
                  <c:v>3.6975350000000002E-5</c:v>
                </c:pt>
                <c:pt idx="52238">
                  <c:v>3.6998839999999998E-5</c:v>
                </c:pt>
                <c:pt idx="52239">
                  <c:v>3.7049920000000001E-5</c:v>
                </c:pt>
                <c:pt idx="52240">
                  <c:v>3.7094990000000002E-5</c:v>
                </c:pt>
                <c:pt idx="52241">
                  <c:v>3.711646E-5</c:v>
                </c:pt>
                <c:pt idx="52242">
                  <c:v>3.716548E-5</c:v>
                </c:pt>
                <c:pt idx="52243">
                  <c:v>3.7208200000000001E-5</c:v>
                </c:pt>
                <c:pt idx="52244">
                  <c:v>3.7233490000000001E-5</c:v>
                </c:pt>
                <c:pt idx="52245">
                  <c:v>3.7281499999999999E-5</c:v>
                </c:pt>
                <c:pt idx="52246">
                  <c:v>3.7323870000000002E-5</c:v>
                </c:pt>
                <c:pt idx="52247">
                  <c:v>3.7351429999999998E-5</c:v>
                </c:pt>
                <c:pt idx="52248">
                  <c:v>3.7395009999999998E-5</c:v>
                </c:pt>
                <c:pt idx="52249">
                  <c:v>3.7438170000000001E-5</c:v>
                </c:pt>
                <c:pt idx="52250">
                  <c:v>3.7468890000000002E-5</c:v>
                </c:pt>
                <c:pt idx="52251">
                  <c:v>3.7503370000000002E-5</c:v>
                </c:pt>
                <c:pt idx="52252">
                  <c:v>3.7549129999999998E-5</c:v>
                </c:pt>
                <c:pt idx="52253">
                  <c:v>3.7584179999999997E-5</c:v>
                </c:pt>
                <c:pt idx="52254">
                  <c:v>3.7609949999999997E-5</c:v>
                </c:pt>
                <c:pt idx="52255">
                  <c:v>3.7657309999999997E-5</c:v>
                </c:pt>
                <c:pt idx="52256">
                  <c:v>3.7693349999999997E-5</c:v>
                </c:pt>
                <c:pt idx="52257">
                  <c:v>3.771499E-5</c:v>
                </c:pt>
                <c:pt idx="52258">
                  <c:v>3.7761910000000002E-5</c:v>
                </c:pt>
                <c:pt idx="52259">
                  <c:v>3.7797240000000001E-5</c:v>
                </c:pt>
                <c:pt idx="52260">
                  <c:v>3.7817580000000001E-5</c:v>
                </c:pt>
                <c:pt idx="52261">
                  <c:v>3.7861200000000003E-5</c:v>
                </c:pt>
                <c:pt idx="52262">
                  <c:v>3.7897330000000003E-5</c:v>
                </c:pt>
                <c:pt idx="52263">
                  <c:v>3.7922690000000001E-5</c:v>
                </c:pt>
                <c:pt idx="52264">
                  <c:v>3.7960919999999999E-5</c:v>
                </c:pt>
                <c:pt idx="52265">
                  <c:v>3.8000080000000001E-5</c:v>
                </c:pt>
                <c:pt idx="52266">
                  <c:v>3.8026949999999997E-5</c:v>
                </c:pt>
                <c:pt idx="52267">
                  <c:v>3.8060540000000002E-5</c:v>
                </c:pt>
                <c:pt idx="52268">
                  <c:v>3.8105010000000003E-5</c:v>
                </c:pt>
                <c:pt idx="52269">
                  <c:v>3.813171E-5</c:v>
                </c:pt>
                <c:pt idx="52270">
                  <c:v>3.816571E-5</c:v>
                </c:pt>
                <c:pt idx="52271">
                  <c:v>3.8210680000000002E-5</c:v>
                </c:pt>
                <c:pt idx="52272">
                  <c:v>3.8238119999999997E-5</c:v>
                </c:pt>
                <c:pt idx="52273">
                  <c:v>3.8271829999999997E-5</c:v>
                </c:pt>
                <c:pt idx="52274">
                  <c:v>3.8316789999999998E-5</c:v>
                </c:pt>
                <c:pt idx="52275">
                  <c:v>3.8346349999999999E-5</c:v>
                </c:pt>
                <c:pt idx="52276">
                  <c:v>3.8378360000000002E-5</c:v>
                </c:pt>
                <c:pt idx="52277">
                  <c:v>3.8420739999999999E-5</c:v>
                </c:pt>
                <c:pt idx="52278">
                  <c:v>3.8453240000000003E-5</c:v>
                </c:pt>
                <c:pt idx="52279">
                  <c:v>3.8487389999999999E-5</c:v>
                </c:pt>
                <c:pt idx="52280">
                  <c:v>3.8525880000000002E-5</c:v>
                </c:pt>
                <c:pt idx="52281">
                  <c:v>3.8561279999999998E-5</c:v>
                </c:pt>
                <c:pt idx="52282">
                  <c:v>3.859191E-5</c:v>
                </c:pt>
                <c:pt idx="52283">
                  <c:v>3.862621E-5</c:v>
                </c:pt>
                <c:pt idx="52284">
                  <c:v>3.8665679999999997E-5</c:v>
                </c:pt>
                <c:pt idx="52285">
                  <c:v>3.8694050000000003E-5</c:v>
                </c:pt>
                <c:pt idx="52286">
                  <c:v>3.8726510000000003E-5</c:v>
                </c:pt>
                <c:pt idx="52287">
                  <c:v>3.8767679999999997E-5</c:v>
                </c:pt>
                <c:pt idx="52288">
                  <c:v>3.8793649999999997E-5</c:v>
                </c:pt>
                <c:pt idx="52289">
                  <c:v>3.8825629999999998E-5</c:v>
                </c:pt>
                <c:pt idx="52290">
                  <c:v>3.8867060000000003E-5</c:v>
                </c:pt>
                <c:pt idx="52291">
                  <c:v>3.889481E-5</c:v>
                </c:pt>
                <c:pt idx="52292">
                  <c:v>3.8932179999999998E-5</c:v>
                </c:pt>
                <c:pt idx="52293">
                  <c:v>3.8974350000000001E-5</c:v>
                </c:pt>
                <c:pt idx="52294">
                  <c:v>3.9004629999999998E-5</c:v>
                </c:pt>
                <c:pt idx="52295">
                  <c:v>3.9045119999999998E-5</c:v>
                </c:pt>
                <c:pt idx="52296">
                  <c:v>3.9081559999999999E-5</c:v>
                </c:pt>
                <c:pt idx="52297">
                  <c:v>3.9113290000000003E-5</c:v>
                </c:pt>
                <c:pt idx="52298">
                  <c:v>3.9153799999999998E-5</c:v>
                </c:pt>
                <c:pt idx="52299">
                  <c:v>3.9187470000000002E-5</c:v>
                </c:pt>
                <c:pt idx="52300">
                  <c:v>3.921834E-5</c:v>
                </c:pt>
                <c:pt idx="52301">
                  <c:v>3.9254049999999997E-5</c:v>
                </c:pt>
                <c:pt idx="52302">
                  <c:v>3.928731E-5</c:v>
                </c:pt>
                <c:pt idx="52303">
                  <c:v>3.9321459999999997E-5</c:v>
                </c:pt>
                <c:pt idx="52304">
                  <c:v>3.93526E-5</c:v>
                </c:pt>
                <c:pt idx="52305">
                  <c:v>3.9386620000000001E-5</c:v>
                </c:pt>
                <c:pt idx="52306">
                  <c:v>3.9421549999999999E-5</c:v>
                </c:pt>
                <c:pt idx="52307">
                  <c:v>3.9448669999999999E-5</c:v>
                </c:pt>
                <c:pt idx="52308">
                  <c:v>3.9484989999999998E-5</c:v>
                </c:pt>
                <c:pt idx="52309">
                  <c:v>3.9520069999999999E-5</c:v>
                </c:pt>
                <c:pt idx="52310">
                  <c:v>3.9546670000000003E-5</c:v>
                </c:pt>
                <c:pt idx="52311">
                  <c:v>3.9585529999999998E-5</c:v>
                </c:pt>
                <c:pt idx="52312">
                  <c:v>3.9618630000000003E-5</c:v>
                </c:pt>
                <c:pt idx="52313">
                  <c:v>3.9643630000000003E-5</c:v>
                </c:pt>
                <c:pt idx="52314">
                  <c:v>3.9680130000000002E-5</c:v>
                </c:pt>
                <c:pt idx="52315">
                  <c:v>3.9709409999999997E-5</c:v>
                </c:pt>
                <c:pt idx="52316">
                  <c:v>3.9729769999999998E-5</c:v>
                </c:pt>
                <c:pt idx="52317">
                  <c:v>3.9764449999999998E-5</c:v>
                </c:pt>
                <c:pt idx="52318">
                  <c:v>3.9792459999999999E-5</c:v>
                </c:pt>
                <c:pt idx="52319">
                  <c:v>3.9809440000000001E-5</c:v>
                </c:pt>
                <c:pt idx="52320">
                  <c:v>3.9840369999999997E-5</c:v>
                </c:pt>
                <c:pt idx="52321">
                  <c:v>3.9867489999999997E-5</c:v>
                </c:pt>
                <c:pt idx="52322">
                  <c:v>3.9884079999999998E-5</c:v>
                </c:pt>
                <c:pt idx="52323">
                  <c:v>3.9909159999999998E-5</c:v>
                </c:pt>
                <c:pt idx="52324">
                  <c:v>3.993883E-5</c:v>
                </c:pt>
                <c:pt idx="52325">
                  <c:v>3.99583E-5</c:v>
                </c:pt>
                <c:pt idx="52326">
                  <c:v>3.997545E-5</c:v>
                </c:pt>
                <c:pt idx="52327">
                  <c:v>4.0010730000000002E-5</c:v>
                </c:pt>
                <c:pt idx="52328">
                  <c:v>4.0034740000000001E-5</c:v>
                </c:pt>
                <c:pt idx="52329">
                  <c:v>4.005304E-5</c:v>
                </c:pt>
                <c:pt idx="52330">
                  <c:v>4.0092239999999998E-5</c:v>
                </c:pt>
                <c:pt idx="52331">
                  <c:v>4.0118499999999999E-5</c:v>
                </c:pt>
                <c:pt idx="52332">
                  <c:v>4.0138410000000003E-5</c:v>
                </c:pt>
                <c:pt idx="52333">
                  <c:v>4.0177879999999999E-5</c:v>
                </c:pt>
                <c:pt idx="52334">
                  <c:v>4.0205359999999997E-5</c:v>
                </c:pt>
                <c:pt idx="52335">
                  <c:v>4.0223399999999998E-5</c:v>
                </c:pt>
                <c:pt idx="52336">
                  <c:v>4.0258810000000002E-5</c:v>
                </c:pt>
                <c:pt idx="52337">
                  <c:v>4.0286900000000002E-5</c:v>
                </c:pt>
                <c:pt idx="52338">
                  <c:v>4.0302539999999999E-5</c:v>
                </c:pt>
                <c:pt idx="52339">
                  <c:v>4.0330020000000003E-5</c:v>
                </c:pt>
                <c:pt idx="52340">
                  <c:v>4.035932E-5</c:v>
                </c:pt>
                <c:pt idx="52341">
                  <c:v>4.0369530000000002E-5</c:v>
                </c:pt>
                <c:pt idx="52342">
                  <c:v>4.0387179999999997E-5</c:v>
                </c:pt>
                <c:pt idx="52343">
                  <c:v>4.0418830000000002E-5</c:v>
                </c:pt>
                <c:pt idx="52344">
                  <c:v>4.0431150000000003E-5</c:v>
                </c:pt>
                <c:pt idx="52345">
                  <c:v>4.0442889999999998E-5</c:v>
                </c:pt>
                <c:pt idx="52346">
                  <c:v>4.0472490000000002E-5</c:v>
                </c:pt>
                <c:pt idx="52347">
                  <c:v>4.0487390000000001E-5</c:v>
                </c:pt>
                <c:pt idx="52348">
                  <c:v>4.049678E-5</c:v>
                </c:pt>
                <c:pt idx="52349">
                  <c:v>4.0530379999999999E-5</c:v>
                </c:pt>
                <c:pt idx="52350">
                  <c:v>4.0548920000000002E-5</c:v>
                </c:pt>
                <c:pt idx="52351">
                  <c:v>4.0556309999999997E-5</c:v>
                </c:pt>
                <c:pt idx="52352">
                  <c:v>4.0590490000000003E-5</c:v>
                </c:pt>
                <c:pt idx="52353">
                  <c:v>4.0613810000000001E-5</c:v>
                </c:pt>
                <c:pt idx="52354">
                  <c:v>4.0622379999999998E-5</c:v>
                </c:pt>
                <c:pt idx="52355">
                  <c:v>4.0654500000000002E-5</c:v>
                </c:pt>
                <c:pt idx="52356">
                  <c:v>4.0679259999999999E-5</c:v>
                </c:pt>
                <c:pt idx="52357">
                  <c:v>4.0694420000000003E-5</c:v>
                </c:pt>
                <c:pt idx="52358">
                  <c:v>4.0719329999999997E-5</c:v>
                </c:pt>
                <c:pt idx="52359">
                  <c:v>4.0747139999999998E-5</c:v>
                </c:pt>
                <c:pt idx="52360">
                  <c:v>4.0766619999999998E-5</c:v>
                </c:pt>
                <c:pt idx="52361">
                  <c:v>4.0787519999999997E-5</c:v>
                </c:pt>
                <c:pt idx="52362">
                  <c:v>4.0818749999999999E-5</c:v>
                </c:pt>
                <c:pt idx="52363">
                  <c:v>4.083968E-5</c:v>
                </c:pt>
                <c:pt idx="52364">
                  <c:v>4.0852410000000003E-5</c:v>
                </c:pt>
                <c:pt idx="52365">
                  <c:v>4.0884150000000001E-5</c:v>
                </c:pt>
                <c:pt idx="52366">
                  <c:v>4.0903740000000002E-5</c:v>
                </c:pt>
                <c:pt idx="52367">
                  <c:v>4.0908600000000003E-5</c:v>
                </c:pt>
                <c:pt idx="52368">
                  <c:v>4.093849E-5</c:v>
                </c:pt>
                <c:pt idx="52369">
                  <c:v>4.0962759999999997E-5</c:v>
                </c:pt>
                <c:pt idx="52370">
                  <c:v>4.0973249999999999E-5</c:v>
                </c:pt>
                <c:pt idx="52371">
                  <c:v>4.1000719999999997E-5</c:v>
                </c:pt>
                <c:pt idx="52372">
                  <c:v>4.1017660000000003E-5</c:v>
                </c:pt>
                <c:pt idx="52373">
                  <c:v>4.1028580000000001E-5</c:v>
                </c:pt>
                <c:pt idx="52374">
                  <c:v>4.105153E-5</c:v>
                </c:pt>
                <c:pt idx="52375">
                  <c:v>4.1062259999999999E-5</c:v>
                </c:pt>
                <c:pt idx="52376">
                  <c:v>4.1073089999999997E-5</c:v>
                </c:pt>
                <c:pt idx="52377">
                  <c:v>4.1088070000000002E-5</c:v>
                </c:pt>
                <c:pt idx="52378">
                  <c:v>4.1099429999999997E-5</c:v>
                </c:pt>
                <c:pt idx="52379">
                  <c:v>4.110994E-5</c:v>
                </c:pt>
                <c:pt idx="52380">
                  <c:v>4.1118890000000003E-5</c:v>
                </c:pt>
                <c:pt idx="52381">
                  <c:v>4.1130449999999999E-5</c:v>
                </c:pt>
                <c:pt idx="52382">
                  <c:v>4.1141869999999998E-5</c:v>
                </c:pt>
                <c:pt idx="52383">
                  <c:v>4.114665E-5</c:v>
                </c:pt>
                <c:pt idx="52384">
                  <c:v>4.1156309999999998E-5</c:v>
                </c:pt>
                <c:pt idx="52385">
                  <c:v>4.1165450000000001E-5</c:v>
                </c:pt>
                <c:pt idx="52386">
                  <c:v>4.1169520000000001E-5</c:v>
                </c:pt>
                <c:pt idx="52387">
                  <c:v>4.1180599999999997E-5</c:v>
                </c:pt>
                <c:pt idx="52388">
                  <c:v>4.1182110000000001E-5</c:v>
                </c:pt>
                <c:pt idx="52389">
                  <c:v>4.1184219999999999E-5</c:v>
                </c:pt>
                <c:pt idx="52390">
                  <c:v>4.1191150000000003E-5</c:v>
                </c:pt>
                <c:pt idx="52391">
                  <c:v>4.1182859999999999E-5</c:v>
                </c:pt>
                <c:pt idx="52392">
                  <c:v>4.1180470000000001E-5</c:v>
                </c:pt>
                <c:pt idx="52393">
                  <c:v>4.1177960000000002E-5</c:v>
                </c:pt>
                <c:pt idx="52394">
                  <c:v>4.1164500000000002E-5</c:v>
                </c:pt>
                <c:pt idx="52395">
                  <c:v>4.1163859999999998E-5</c:v>
                </c:pt>
                <c:pt idx="52396">
                  <c:v>4.1165489999999997E-5</c:v>
                </c:pt>
                <c:pt idx="52397">
                  <c:v>4.1148349999999997E-5</c:v>
                </c:pt>
                <c:pt idx="52398">
                  <c:v>4.1147569999999997E-5</c:v>
                </c:pt>
                <c:pt idx="52399">
                  <c:v>4.1155329999999998E-5</c:v>
                </c:pt>
                <c:pt idx="52400">
                  <c:v>4.114403E-5</c:v>
                </c:pt>
                <c:pt idx="52401">
                  <c:v>4.1141199999999998E-5</c:v>
                </c:pt>
                <c:pt idx="52402">
                  <c:v>4.1152429999999998E-5</c:v>
                </c:pt>
                <c:pt idx="52403">
                  <c:v>4.1151559999999998E-5</c:v>
                </c:pt>
                <c:pt idx="52404">
                  <c:v>4.1150319999999999E-5</c:v>
                </c:pt>
                <c:pt idx="52405">
                  <c:v>4.1166589999999999E-5</c:v>
                </c:pt>
                <c:pt idx="52406">
                  <c:v>4.1171509999999998E-5</c:v>
                </c:pt>
                <c:pt idx="52407">
                  <c:v>4.1168409999999998E-5</c:v>
                </c:pt>
                <c:pt idx="52408">
                  <c:v>4.118462E-5</c:v>
                </c:pt>
                <c:pt idx="52409">
                  <c:v>4.1193119999999998E-5</c:v>
                </c:pt>
                <c:pt idx="52410">
                  <c:v>4.1185939999999998E-5</c:v>
                </c:pt>
                <c:pt idx="52411">
                  <c:v>4.1194389999999999E-5</c:v>
                </c:pt>
                <c:pt idx="52412">
                  <c:v>4.1207900000000002E-5</c:v>
                </c:pt>
                <c:pt idx="52413">
                  <c:v>4.119769E-5</c:v>
                </c:pt>
                <c:pt idx="52414">
                  <c:v>4.1202000000000003E-5</c:v>
                </c:pt>
                <c:pt idx="52415">
                  <c:v>4.1213079999999999E-5</c:v>
                </c:pt>
                <c:pt idx="52416">
                  <c:v>4.1197250000000003E-5</c:v>
                </c:pt>
                <c:pt idx="52417">
                  <c:v>4.1188250000000003E-5</c:v>
                </c:pt>
                <c:pt idx="52418">
                  <c:v>4.1196950000000002E-5</c:v>
                </c:pt>
                <c:pt idx="52419">
                  <c:v>4.1171809999999998E-5</c:v>
                </c:pt>
                <c:pt idx="52420">
                  <c:v>4.1152970000000002E-5</c:v>
                </c:pt>
                <c:pt idx="52421">
                  <c:v>4.1163640000000003E-5</c:v>
                </c:pt>
                <c:pt idx="52422">
                  <c:v>4.1145359999999998E-5</c:v>
                </c:pt>
                <c:pt idx="52423">
                  <c:v>4.11171E-5</c:v>
                </c:pt>
                <c:pt idx="52424">
                  <c:v>4.1123869999999999E-5</c:v>
                </c:pt>
                <c:pt idx="52425">
                  <c:v>4.1111369999999999E-5</c:v>
                </c:pt>
                <c:pt idx="52426">
                  <c:v>4.1090129999999997E-5</c:v>
                </c:pt>
                <c:pt idx="52427">
                  <c:v>4.1100999999999998E-5</c:v>
                </c:pt>
                <c:pt idx="52428">
                  <c:v>4.1099139999999997E-5</c:v>
                </c:pt>
                <c:pt idx="52429">
                  <c:v>4.1080510000000002E-5</c:v>
                </c:pt>
                <c:pt idx="52430">
                  <c:v>4.1090800000000003E-5</c:v>
                </c:pt>
                <c:pt idx="52431">
                  <c:v>4.1095440000000002E-5</c:v>
                </c:pt>
                <c:pt idx="52432">
                  <c:v>4.1079460000000003E-5</c:v>
                </c:pt>
                <c:pt idx="52433">
                  <c:v>4.1078590000000003E-5</c:v>
                </c:pt>
                <c:pt idx="52434">
                  <c:v>4.1090010000000002E-5</c:v>
                </c:pt>
                <c:pt idx="52435">
                  <c:v>4.1068890000000002E-5</c:v>
                </c:pt>
                <c:pt idx="52436">
                  <c:v>4.1059890000000002E-5</c:v>
                </c:pt>
                <c:pt idx="52437">
                  <c:v>4.1069670000000002E-5</c:v>
                </c:pt>
                <c:pt idx="52438">
                  <c:v>4.1046730000000003E-5</c:v>
                </c:pt>
                <c:pt idx="52439">
                  <c:v>4.1032070000000001E-5</c:v>
                </c:pt>
                <c:pt idx="52440">
                  <c:v>4.1046079999999999E-5</c:v>
                </c:pt>
                <c:pt idx="52441">
                  <c:v>4.1020450000000001E-5</c:v>
                </c:pt>
                <c:pt idx="52442">
                  <c:v>4.0991200000000002E-5</c:v>
                </c:pt>
                <c:pt idx="52443">
                  <c:v>4.0997649999999999E-5</c:v>
                </c:pt>
                <c:pt idx="52444">
                  <c:v>4.0967080000000001E-5</c:v>
                </c:pt>
                <c:pt idx="52445">
                  <c:v>4.0921489999999997E-5</c:v>
                </c:pt>
                <c:pt idx="52446">
                  <c:v>4.090932E-5</c:v>
                </c:pt>
                <c:pt idx="52447">
                  <c:v>4.087823E-5</c:v>
                </c:pt>
                <c:pt idx="52448">
                  <c:v>4.0827200000000001E-5</c:v>
                </c:pt>
                <c:pt idx="52449">
                  <c:v>4.0797889999999997E-5</c:v>
                </c:pt>
                <c:pt idx="52450">
                  <c:v>4.0767150000000002E-5</c:v>
                </c:pt>
                <c:pt idx="52451">
                  <c:v>4.071298E-5</c:v>
                </c:pt>
                <c:pt idx="52452">
                  <c:v>4.0672249999999997E-5</c:v>
                </c:pt>
                <c:pt idx="52453">
                  <c:v>4.0642790000000003E-5</c:v>
                </c:pt>
                <c:pt idx="52454">
                  <c:v>4.0586100000000001E-5</c:v>
                </c:pt>
                <c:pt idx="52455">
                  <c:v>4.0538409999999999E-5</c:v>
                </c:pt>
                <c:pt idx="52456">
                  <c:v>4.0508820000000002E-5</c:v>
                </c:pt>
                <c:pt idx="52457">
                  <c:v>4.0463210000000003E-5</c:v>
                </c:pt>
                <c:pt idx="52458">
                  <c:v>4.0431120000000001E-5</c:v>
                </c:pt>
                <c:pt idx="52459">
                  <c:v>4.04343E-5</c:v>
                </c:pt>
                <c:pt idx="52460">
                  <c:v>4.0410500000000002E-5</c:v>
                </c:pt>
                <c:pt idx="52461">
                  <c:v>4.038093E-5</c:v>
                </c:pt>
                <c:pt idx="52462">
                  <c:v>4.0379870000000001E-5</c:v>
                </c:pt>
                <c:pt idx="52463">
                  <c:v>4.036048E-5</c:v>
                </c:pt>
                <c:pt idx="52464">
                  <c:v>4.0315960000000002E-5</c:v>
                </c:pt>
                <c:pt idx="52465">
                  <c:v>4.0314420000000003E-5</c:v>
                </c:pt>
                <c:pt idx="52466">
                  <c:v>4.0303299999999997E-5</c:v>
                </c:pt>
                <c:pt idx="52467">
                  <c:v>4.0266730000000001E-5</c:v>
                </c:pt>
                <c:pt idx="52468">
                  <c:v>4.0252110000000001E-5</c:v>
                </c:pt>
                <c:pt idx="52469">
                  <c:v>4.0237100000000001E-5</c:v>
                </c:pt>
                <c:pt idx="52470">
                  <c:v>4.0196559999999998E-5</c:v>
                </c:pt>
                <c:pt idx="52471">
                  <c:v>4.016802E-5</c:v>
                </c:pt>
                <c:pt idx="52472">
                  <c:v>4.0145399999999997E-5</c:v>
                </c:pt>
                <c:pt idx="52473">
                  <c:v>4.0095059999999999E-5</c:v>
                </c:pt>
                <c:pt idx="52474">
                  <c:v>4.0059370000000003E-5</c:v>
                </c:pt>
                <c:pt idx="52475">
                  <c:v>4.0037060000000001E-5</c:v>
                </c:pt>
                <c:pt idx="52476">
                  <c:v>3.9983159999999998E-5</c:v>
                </c:pt>
                <c:pt idx="52477">
                  <c:v>3.9935039999999999E-5</c:v>
                </c:pt>
                <c:pt idx="52478">
                  <c:v>3.9905930000000002E-5</c:v>
                </c:pt>
                <c:pt idx="52479">
                  <c:v>3.9848300000000003E-5</c:v>
                </c:pt>
                <c:pt idx="52480">
                  <c:v>3.9797550000000003E-5</c:v>
                </c:pt>
                <c:pt idx="52481">
                  <c:v>3.9768619999999999E-5</c:v>
                </c:pt>
                <c:pt idx="52482">
                  <c:v>3.9718760000000001E-5</c:v>
                </c:pt>
                <c:pt idx="52483">
                  <c:v>3.9669729999999999E-5</c:v>
                </c:pt>
                <c:pt idx="52484">
                  <c:v>3.9657039999999999E-5</c:v>
                </c:pt>
                <c:pt idx="52485">
                  <c:v>3.962625E-5</c:v>
                </c:pt>
                <c:pt idx="52486">
                  <c:v>3.9589000000000003E-5</c:v>
                </c:pt>
                <c:pt idx="52487">
                  <c:v>3.9583640000000001E-5</c:v>
                </c:pt>
                <c:pt idx="52488">
                  <c:v>3.9558160000000001E-5</c:v>
                </c:pt>
                <c:pt idx="52489">
                  <c:v>3.9509440000000001E-5</c:v>
                </c:pt>
                <c:pt idx="52490">
                  <c:v>3.949858E-5</c:v>
                </c:pt>
                <c:pt idx="52491">
                  <c:v>3.9467220000000002E-5</c:v>
                </c:pt>
                <c:pt idx="52492">
                  <c:v>3.941324E-5</c:v>
                </c:pt>
                <c:pt idx="52493">
                  <c:v>3.9406760000000001E-5</c:v>
                </c:pt>
                <c:pt idx="52494">
                  <c:v>3.9380350000000003E-5</c:v>
                </c:pt>
                <c:pt idx="52495">
                  <c:v>3.9322459999999999E-5</c:v>
                </c:pt>
                <c:pt idx="52496">
                  <c:v>3.9299070000000003E-5</c:v>
                </c:pt>
                <c:pt idx="52497">
                  <c:v>3.926697E-5</c:v>
                </c:pt>
                <c:pt idx="52498">
                  <c:v>3.9198369999999999E-5</c:v>
                </c:pt>
                <c:pt idx="52499">
                  <c:v>3.9154589999999999E-5</c:v>
                </c:pt>
                <c:pt idx="52500">
                  <c:v>3.9113799999999998E-5</c:v>
                </c:pt>
                <c:pt idx="52501">
                  <c:v>3.903788E-5</c:v>
                </c:pt>
                <c:pt idx="52502">
                  <c:v>3.8977909999999999E-5</c:v>
                </c:pt>
                <c:pt idx="52503">
                  <c:v>3.8937789999999998E-5</c:v>
                </c:pt>
                <c:pt idx="52504">
                  <c:v>3.8855169999999998E-5</c:v>
                </c:pt>
                <c:pt idx="52505">
                  <c:v>3.8775230000000003E-5</c:v>
                </c:pt>
                <c:pt idx="52506">
                  <c:v>3.8729670000000001E-5</c:v>
                </c:pt>
                <c:pt idx="52507">
                  <c:v>3.8644089999999997E-5</c:v>
                </c:pt>
                <c:pt idx="52508">
                  <c:v>3.8551930000000001E-5</c:v>
                </c:pt>
                <c:pt idx="52509">
                  <c:v>3.8510200000000003E-5</c:v>
                </c:pt>
                <c:pt idx="52510">
                  <c:v>3.8424560000000002E-5</c:v>
                </c:pt>
                <c:pt idx="52511">
                  <c:v>3.8330510000000002E-5</c:v>
                </c:pt>
                <c:pt idx="52512">
                  <c:v>3.8292810000000001E-5</c:v>
                </c:pt>
                <c:pt idx="52513">
                  <c:v>3.8220000000000003E-5</c:v>
                </c:pt>
                <c:pt idx="52514">
                  <c:v>3.8136629999999999E-5</c:v>
                </c:pt>
                <c:pt idx="52515">
                  <c:v>3.8106289999999997E-5</c:v>
                </c:pt>
                <c:pt idx="52516">
                  <c:v>3.8048859999999998E-5</c:v>
                </c:pt>
                <c:pt idx="52517">
                  <c:v>3.7978410000000003E-5</c:v>
                </c:pt>
                <c:pt idx="52518">
                  <c:v>3.7948419999999999E-5</c:v>
                </c:pt>
                <c:pt idx="52519">
                  <c:v>3.7903089999999999E-5</c:v>
                </c:pt>
                <c:pt idx="52520">
                  <c:v>3.7851349999999998E-5</c:v>
                </c:pt>
                <c:pt idx="52521">
                  <c:v>3.782115E-5</c:v>
                </c:pt>
                <c:pt idx="52522">
                  <c:v>3.7796899999999997E-5</c:v>
                </c:pt>
                <c:pt idx="52523">
                  <c:v>3.7734490000000002E-5</c:v>
                </c:pt>
                <c:pt idx="52524">
                  <c:v>3.7687310000000002E-5</c:v>
                </c:pt>
                <c:pt idx="52525">
                  <c:v>3.766482E-5</c:v>
                </c:pt>
                <c:pt idx="52526">
                  <c:v>3.7589019999999997E-5</c:v>
                </c:pt>
                <c:pt idx="52527">
                  <c:v>3.7527819999999998E-5</c:v>
                </c:pt>
                <c:pt idx="52528">
                  <c:v>3.7499809999999997E-5</c:v>
                </c:pt>
                <c:pt idx="52529">
                  <c:v>3.741926E-5</c:v>
                </c:pt>
                <c:pt idx="52530">
                  <c:v>3.7349499999999999E-5</c:v>
                </c:pt>
                <c:pt idx="52531">
                  <c:v>3.7313120000000002E-5</c:v>
                </c:pt>
                <c:pt idx="52532">
                  <c:v>3.7230890000000002E-5</c:v>
                </c:pt>
                <c:pt idx="52533">
                  <c:v>3.7147039999999998E-5</c:v>
                </c:pt>
                <c:pt idx="52534">
                  <c:v>3.7096479999999998E-5</c:v>
                </c:pt>
                <c:pt idx="52535">
                  <c:v>3.7022520000000001E-5</c:v>
                </c:pt>
                <c:pt idx="52536">
                  <c:v>3.692989E-5</c:v>
                </c:pt>
                <c:pt idx="52537">
                  <c:v>3.687275E-5</c:v>
                </c:pt>
                <c:pt idx="52538">
                  <c:v>3.6804190000000002E-5</c:v>
                </c:pt>
                <c:pt idx="52539">
                  <c:v>3.6711649999999999E-5</c:v>
                </c:pt>
                <c:pt idx="52540">
                  <c:v>3.6657910000000001E-5</c:v>
                </c:pt>
                <c:pt idx="52541">
                  <c:v>3.6604560000000002E-5</c:v>
                </c:pt>
                <c:pt idx="52542">
                  <c:v>3.6524440000000002E-5</c:v>
                </c:pt>
                <c:pt idx="52543">
                  <c:v>3.6475820000000002E-5</c:v>
                </c:pt>
                <c:pt idx="52544">
                  <c:v>3.6428540000000001E-5</c:v>
                </c:pt>
                <c:pt idx="52545">
                  <c:v>3.6353999999999998E-5</c:v>
                </c:pt>
                <c:pt idx="52546">
                  <c:v>3.6295479999999997E-5</c:v>
                </c:pt>
                <c:pt idx="52547">
                  <c:v>3.6250330000000003E-5</c:v>
                </c:pt>
                <c:pt idx="52548">
                  <c:v>3.6193650000000002E-5</c:v>
                </c:pt>
                <c:pt idx="52549">
                  <c:v>3.6134989999999998E-5</c:v>
                </c:pt>
                <c:pt idx="52550">
                  <c:v>3.6097650000000002E-5</c:v>
                </c:pt>
                <c:pt idx="52551">
                  <c:v>3.6034069999999999E-5</c:v>
                </c:pt>
                <c:pt idx="52552">
                  <c:v>3.5959320000000001E-5</c:v>
                </c:pt>
                <c:pt idx="52553">
                  <c:v>3.5915460000000003E-5</c:v>
                </c:pt>
                <c:pt idx="52554">
                  <c:v>3.5839749999999999E-5</c:v>
                </c:pt>
                <c:pt idx="52555">
                  <c:v>3.5750619999999998E-5</c:v>
                </c:pt>
                <c:pt idx="52556">
                  <c:v>3.5695029999999998E-5</c:v>
                </c:pt>
                <c:pt idx="52557">
                  <c:v>3.5613639999999997E-5</c:v>
                </c:pt>
                <c:pt idx="52558">
                  <c:v>3.5522329999999999E-5</c:v>
                </c:pt>
                <c:pt idx="52559">
                  <c:v>3.5454850000000002E-5</c:v>
                </c:pt>
                <c:pt idx="52560">
                  <c:v>3.5366269999999998E-5</c:v>
                </c:pt>
                <c:pt idx="52561">
                  <c:v>3.5269509999999999E-5</c:v>
                </c:pt>
                <c:pt idx="52562">
                  <c:v>3.5184420000000003E-5</c:v>
                </c:pt>
                <c:pt idx="52563">
                  <c:v>3.5098970000000002E-5</c:v>
                </c:pt>
                <c:pt idx="52564">
                  <c:v>3.5002680000000001E-5</c:v>
                </c:pt>
                <c:pt idx="52565">
                  <c:v>3.4908379999999998E-5</c:v>
                </c:pt>
                <c:pt idx="52566">
                  <c:v>3.4827779999999997E-5</c:v>
                </c:pt>
                <c:pt idx="52567">
                  <c:v>3.472969E-5</c:v>
                </c:pt>
                <c:pt idx="52568">
                  <c:v>3.4633330000000001E-5</c:v>
                </c:pt>
                <c:pt idx="52569">
                  <c:v>3.4569539999999998E-5</c:v>
                </c:pt>
                <c:pt idx="52570">
                  <c:v>3.4480329999999998E-5</c:v>
                </c:pt>
                <c:pt idx="52571">
                  <c:v>3.4393729999999998E-5</c:v>
                </c:pt>
                <c:pt idx="52572">
                  <c:v>3.4332699999999997E-5</c:v>
                </c:pt>
                <c:pt idx="52573">
                  <c:v>3.4245120000000003E-5</c:v>
                </c:pt>
                <c:pt idx="52574">
                  <c:v>3.4159329999999999E-5</c:v>
                </c:pt>
                <c:pt idx="52575">
                  <c:v>3.4094000000000003E-5</c:v>
                </c:pt>
                <c:pt idx="52576">
                  <c:v>3.402896E-5</c:v>
                </c:pt>
                <c:pt idx="52577">
                  <c:v>3.3964719999999998E-5</c:v>
                </c:pt>
                <c:pt idx="52578">
                  <c:v>3.3908300000000002E-5</c:v>
                </c:pt>
                <c:pt idx="52579">
                  <c:v>3.3843139999999997E-5</c:v>
                </c:pt>
                <c:pt idx="52580">
                  <c:v>3.3774559999999997E-5</c:v>
                </c:pt>
                <c:pt idx="52581">
                  <c:v>3.371037E-5</c:v>
                </c:pt>
                <c:pt idx="52582">
                  <c:v>3.3643019999999998E-5</c:v>
                </c:pt>
                <c:pt idx="52583">
                  <c:v>3.3564520000000002E-5</c:v>
                </c:pt>
                <c:pt idx="52584">
                  <c:v>3.3487810000000002E-5</c:v>
                </c:pt>
                <c:pt idx="52585">
                  <c:v>3.3420980000000003E-5</c:v>
                </c:pt>
                <c:pt idx="52586">
                  <c:v>3.3338640000000002E-5</c:v>
                </c:pt>
                <c:pt idx="52587">
                  <c:v>3.325753E-5</c:v>
                </c:pt>
                <c:pt idx="52588">
                  <c:v>3.3181839999999997E-5</c:v>
                </c:pt>
                <c:pt idx="52589">
                  <c:v>3.3089690000000002E-5</c:v>
                </c:pt>
                <c:pt idx="52590">
                  <c:v>3.3000219999999998E-5</c:v>
                </c:pt>
                <c:pt idx="52591">
                  <c:v>3.2925549999999999E-5</c:v>
                </c:pt>
                <c:pt idx="52592">
                  <c:v>3.2831640000000002E-5</c:v>
                </c:pt>
                <c:pt idx="52593">
                  <c:v>3.2740310000000003E-5</c:v>
                </c:pt>
                <c:pt idx="52594">
                  <c:v>3.2664679999999998E-5</c:v>
                </c:pt>
                <c:pt idx="52595">
                  <c:v>3.2574109999999998E-5</c:v>
                </c:pt>
                <c:pt idx="52596">
                  <c:v>3.2483910000000003E-5</c:v>
                </c:pt>
                <c:pt idx="52597">
                  <c:v>3.2411620000000001E-5</c:v>
                </c:pt>
                <c:pt idx="52598">
                  <c:v>3.2333260000000002E-5</c:v>
                </c:pt>
                <c:pt idx="52599">
                  <c:v>3.2251500000000001E-5</c:v>
                </c:pt>
                <c:pt idx="52600">
                  <c:v>3.218406E-5</c:v>
                </c:pt>
                <c:pt idx="52601">
                  <c:v>3.2104550000000001E-5</c:v>
                </c:pt>
                <c:pt idx="52602">
                  <c:v>3.2022759999999998E-5</c:v>
                </c:pt>
                <c:pt idx="52603">
                  <c:v>3.1941199999999998E-5</c:v>
                </c:pt>
                <c:pt idx="52604">
                  <c:v>3.187041E-5</c:v>
                </c:pt>
                <c:pt idx="52605">
                  <c:v>3.1803659999999999E-5</c:v>
                </c:pt>
                <c:pt idx="52606">
                  <c:v>3.173335E-5</c:v>
                </c:pt>
                <c:pt idx="52607">
                  <c:v>3.1663179999999997E-5</c:v>
                </c:pt>
                <c:pt idx="52608">
                  <c:v>3.1586779999999999E-5</c:v>
                </c:pt>
                <c:pt idx="52609">
                  <c:v>3.1508409999999999E-5</c:v>
                </c:pt>
                <c:pt idx="52610">
                  <c:v>3.1436090000000001E-5</c:v>
                </c:pt>
                <c:pt idx="52611">
                  <c:v>3.1343870000000001E-5</c:v>
                </c:pt>
                <c:pt idx="52612">
                  <c:v>3.1254960000000002E-5</c:v>
                </c:pt>
                <c:pt idx="52613">
                  <c:v>3.1173690000000002E-5</c:v>
                </c:pt>
                <c:pt idx="52614">
                  <c:v>3.1077420000000003E-5</c:v>
                </c:pt>
                <c:pt idx="52615">
                  <c:v>3.0985270000000001E-5</c:v>
                </c:pt>
                <c:pt idx="52616">
                  <c:v>3.089633E-5</c:v>
                </c:pt>
                <c:pt idx="52617">
                  <c:v>3.0790509999999997E-5</c:v>
                </c:pt>
                <c:pt idx="52618">
                  <c:v>3.0689350000000001E-5</c:v>
                </c:pt>
                <c:pt idx="52619">
                  <c:v>3.0591649999999997E-5</c:v>
                </c:pt>
                <c:pt idx="52620">
                  <c:v>3.048819E-5</c:v>
                </c:pt>
                <c:pt idx="52621">
                  <c:v>3.0384479999999999E-5</c:v>
                </c:pt>
                <c:pt idx="52622">
                  <c:v>3.0285529999999999E-5</c:v>
                </c:pt>
                <c:pt idx="52623">
                  <c:v>3.018645E-5</c:v>
                </c:pt>
                <c:pt idx="52624">
                  <c:v>3.0084579999999999E-5</c:v>
                </c:pt>
                <c:pt idx="52625">
                  <c:v>2.998807E-5</c:v>
                </c:pt>
                <c:pt idx="52626">
                  <c:v>2.990124E-5</c:v>
                </c:pt>
                <c:pt idx="52627">
                  <c:v>2.9811129999999999E-5</c:v>
                </c:pt>
                <c:pt idx="52628">
                  <c:v>2.9725839999999999E-5</c:v>
                </c:pt>
                <c:pt idx="52629">
                  <c:v>2.9651910000000001E-5</c:v>
                </c:pt>
                <c:pt idx="52630">
                  <c:v>2.9564409999999998E-5</c:v>
                </c:pt>
                <c:pt idx="52631">
                  <c:v>2.9478480000000001E-5</c:v>
                </c:pt>
                <c:pt idx="52632">
                  <c:v>2.9397020000000001E-5</c:v>
                </c:pt>
                <c:pt idx="52633">
                  <c:v>2.9318320000000002E-5</c:v>
                </c:pt>
                <c:pt idx="52634">
                  <c:v>2.9251290000000002E-5</c:v>
                </c:pt>
                <c:pt idx="52635">
                  <c:v>2.9189109999999999E-5</c:v>
                </c:pt>
                <c:pt idx="52636">
                  <c:v>2.911343E-5</c:v>
                </c:pt>
                <c:pt idx="52637">
                  <c:v>2.9039409999999999E-5</c:v>
                </c:pt>
                <c:pt idx="52638">
                  <c:v>2.897317E-5</c:v>
                </c:pt>
                <c:pt idx="52639">
                  <c:v>2.889717E-5</c:v>
                </c:pt>
                <c:pt idx="52640">
                  <c:v>2.8813519999999999E-5</c:v>
                </c:pt>
                <c:pt idx="52641">
                  <c:v>2.873904E-5</c:v>
                </c:pt>
                <c:pt idx="52642">
                  <c:v>2.8658080000000001E-5</c:v>
                </c:pt>
                <c:pt idx="52643">
                  <c:v>2.857776E-5</c:v>
                </c:pt>
                <c:pt idx="52644">
                  <c:v>2.8502569999999998E-5</c:v>
                </c:pt>
                <c:pt idx="52645">
                  <c:v>2.8419550000000001E-5</c:v>
                </c:pt>
                <c:pt idx="52646">
                  <c:v>2.8329289999999999E-5</c:v>
                </c:pt>
                <c:pt idx="52647">
                  <c:v>2.8244089999999999E-5</c:v>
                </c:pt>
                <c:pt idx="52648">
                  <c:v>2.8154770000000001E-5</c:v>
                </c:pt>
                <c:pt idx="52649">
                  <c:v>2.806089E-5</c:v>
                </c:pt>
                <c:pt idx="52650">
                  <c:v>2.7967190000000001E-5</c:v>
                </c:pt>
                <c:pt idx="52651">
                  <c:v>2.7880069999999999E-5</c:v>
                </c:pt>
                <c:pt idx="52652">
                  <c:v>2.7783599999999999E-5</c:v>
                </c:pt>
                <c:pt idx="52653">
                  <c:v>2.7681620000000001E-5</c:v>
                </c:pt>
                <c:pt idx="52654">
                  <c:v>2.7595519999999998E-5</c:v>
                </c:pt>
                <c:pt idx="52655">
                  <c:v>2.7499470000000001E-5</c:v>
                </c:pt>
                <c:pt idx="52656">
                  <c:v>2.7402270000000001E-5</c:v>
                </c:pt>
                <c:pt idx="52657">
                  <c:v>2.7318199999999999E-5</c:v>
                </c:pt>
                <c:pt idx="52658">
                  <c:v>2.7230810000000001E-5</c:v>
                </c:pt>
                <c:pt idx="52659">
                  <c:v>2.713882E-5</c:v>
                </c:pt>
                <c:pt idx="52660">
                  <c:v>2.7055430000000001E-5</c:v>
                </c:pt>
                <c:pt idx="52661">
                  <c:v>2.695875E-5</c:v>
                </c:pt>
                <c:pt idx="52662">
                  <c:v>2.6861859999999998E-5</c:v>
                </c:pt>
                <c:pt idx="52663">
                  <c:v>2.6792559999999999E-5</c:v>
                </c:pt>
                <c:pt idx="52664">
                  <c:v>2.672249E-5</c:v>
                </c:pt>
                <c:pt idx="52665">
                  <c:v>2.6636250000000001E-5</c:v>
                </c:pt>
                <c:pt idx="52666">
                  <c:v>2.6563740000000001E-5</c:v>
                </c:pt>
                <c:pt idx="52667">
                  <c:v>2.6497259999999998E-5</c:v>
                </c:pt>
                <c:pt idx="52668">
                  <c:v>2.641349E-5</c:v>
                </c:pt>
                <c:pt idx="52669">
                  <c:v>2.6337919999999999E-5</c:v>
                </c:pt>
                <c:pt idx="52670">
                  <c:v>2.6263909999999998E-5</c:v>
                </c:pt>
                <c:pt idx="52671">
                  <c:v>2.6174319999999999E-5</c:v>
                </c:pt>
                <c:pt idx="52672">
                  <c:v>2.609113E-5</c:v>
                </c:pt>
                <c:pt idx="52673">
                  <c:v>2.6018920000000001E-5</c:v>
                </c:pt>
                <c:pt idx="52674">
                  <c:v>2.593134E-5</c:v>
                </c:pt>
                <c:pt idx="52675">
                  <c:v>2.5835120000000001E-5</c:v>
                </c:pt>
                <c:pt idx="52676">
                  <c:v>2.5753960000000002E-5</c:v>
                </c:pt>
                <c:pt idx="52677">
                  <c:v>2.5661540000000001E-5</c:v>
                </c:pt>
                <c:pt idx="52678">
                  <c:v>2.556074E-5</c:v>
                </c:pt>
                <c:pt idx="52679">
                  <c:v>2.5477880000000001E-5</c:v>
                </c:pt>
                <c:pt idx="52680">
                  <c:v>2.538256E-5</c:v>
                </c:pt>
                <c:pt idx="52681">
                  <c:v>2.528366E-5</c:v>
                </c:pt>
                <c:pt idx="52682">
                  <c:v>2.519638E-5</c:v>
                </c:pt>
                <c:pt idx="52683">
                  <c:v>2.510257E-5</c:v>
                </c:pt>
                <c:pt idx="52684">
                  <c:v>2.5008679999999999E-5</c:v>
                </c:pt>
                <c:pt idx="52685">
                  <c:v>2.4922990000000001E-5</c:v>
                </c:pt>
                <c:pt idx="52686">
                  <c:v>2.484422E-5</c:v>
                </c:pt>
                <c:pt idx="52687">
                  <c:v>2.4757550000000002E-5</c:v>
                </c:pt>
                <c:pt idx="52688">
                  <c:v>2.4678809999999999E-5</c:v>
                </c:pt>
                <c:pt idx="52689">
                  <c:v>2.4613E-5</c:v>
                </c:pt>
                <c:pt idx="52690">
                  <c:v>2.453392E-5</c:v>
                </c:pt>
                <c:pt idx="52691">
                  <c:v>2.4445400000000001E-5</c:v>
                </c:pt>
                <c:pt idx="52692">
                  <c:v>2.4376080000000001E-5</c:v>
                </c:pt>
                <c:pt idx="52693">
                  <c:v>2.4312310000000002E-5</c:v>
                </c:pt>
                <c:pt idx="52694">
                  <c:v>2.4245080000000001E-5</c:v>
                </c:pt>
                <c:pt idx="52695">
                  <c:v>2.418345E-5</c:v>
                </c:pt>
                <c:pt idx="52696">
                  <c:v>2.411453E-5</c:v>
                </c:pt>
                <c:pt idx="52697">
                  <c:v>2.4046139999999999E-5</c:v>
                </c:pt>
                <c:pt idx="52698">
                  <c:v>2.3978070000000001E-5</c:v>
                </c:pt>
                <c:pt idx="52699">
                  <c:v>2.3909490000000001E-5</c:v>
                </c:pt>
                <c:pt idx="52700">
                  <c:v>2.3834669999999999E-5</c:v>
                </c:pt>
                <c:pt idx="52701">
                  <c:v>2.3756689999999998E-5</c:v>
                </c:pt>
                <c:pt idx="52702">
                  <c:v>2.3690449999999999E-5</c:v>
                </c:pt>
                <c:pt idx="52703">
                  <c:v>2.361665E-5</c:v>
                </c:pt>
                <c:pt idx="52704">
                  <c:v>2.3532699999999999E-5</c:v>
                </c:pt>
                <c:pt idx="52705">
                  <c:v>2.345778E-5</c:v>
                </c:pt>
                <c:pt idx="52706">
                  <c:v>2.3372170000000001E-5</c:v>
                </c:pt>
                <c:pt idx="52707">
                  <c:v>2.327936E-5</c:v>
                </c:pt>
                <c:pt idx="52708">
                  <c:v>2.319504E-5</c:v>
                </c:pt>
                <c:pt idx="52709">
                  <c:v>2.310471E-5</c:v>
                </c:pt>
                <c:pt idx="52710">
                  <c:v>2.3010040000000001E-5</c:v>
                </c:pt>
                <c:pt idx="52711">
                  <c:v>2.29152E-5</c:v>
                </c:pt>
                <c:pt idx="52712">
                  <c:v>2.2827899999999999E-5</c:v>
                </c:pt>
                <c:pt idx="52713">
                  <c:v>2.2730540000000001E-5</c:v>
                </c:pt>
                <c:pt idx="52714">
                  <c:v>2.2635660000000001E-5</c:v>
                </c:pt>
                <c:pt idx="52715">
                  <c:v>2.2553410000000001E-5</c:v>
                </c:pt>
                <c:pt idx="52716">
                  <c:v>2.2466209999999999E-5</c:v>
                </c:pt>
                <c:pt idx="52717">
                  <c:v>2.237367E-5</c:v>
                </c:pt>
                <c:pt idx="52718">
                  <c:v>2.2298819999999999E-5</c:v>
                </c:pt>
                <c:pt idx="52719">
                  <c:v>2.22258E-5</c:v>
                </c:pt>
                <c:pt idx="52720">
                  <c:v>2.2144279999999999E-5</c:v>
                </c:pt>
                <c:pt idx="52721">
                  <c:v>2.207706E-5</c:v>
                </c:pt>
                <c:pt idx="52722">
                  <c:v>2.2003529999999999E-5</c:v>
                </c:pt>
                <c:pt idx="52723">
                  <c:v>2.1930280000000001E-5</c:v>
                </c:pt>
                <c:pt idx="52724">
                  <c:v>2.1880419999999999E-5</c:v>
                </c:pt>
                <c:pt idx="52725">
                  <c:v>2.1831770000000001E-5</c:v>
                </c:pt>
                <c:pt idx="52726">
                  <c:v>2.176821E-5</c:v>
                </c:pt>
                <c:pt idx="52727">
                  <c:v>2.1718140000000001E-5</c:v>
                </c:pt>
                <c:pt idx="52728">
                  <c:v>2.1673780000000001E-5</c:v>
                </c:pt>
                <c:pt idx="52729">
                  <c:v>2.1612750000000001E-5</c:v>
                </c:pt>
                <c:pt idx="52730">
                  <c:v>2.1556770000000001E-5</c:v>
                </c:pt>
                <c:pt idx="52731">
                  <c:v>2.150047E-5</c:v>
                </c:pt>
                <c:pt idx="52732">
                  <c:v>2.143364E-5</c:v>
                </c:pt>
                <c:pt idx="52733">
                  <c:v>2.1373010000000001E-5</c:v>
                </c:pt>
                <c:pt idx="52734">
                  <c:v>2.1312629999999999E-5</c:v>
                </c:pt>
                <c:pt idx="52735">
                  <c:v>2.124402E-5</c:v>
                </c:pt>
                <c:pt idx="52736">
                  <c:v>2.1167959999999998E-5</c:v>
                </c:pt>
                <c:pt idx="52737">
                  <c:v>2.1096529999999999E-5</c:v>
                </c:pt>
                <c:pt idx="52738">
                  <c:v>2.102617E-5</c:v>
                </c:pt>
                <c:pt idx="52739">
                  <c:v>2.094369E-5</c:v>
                </c:pt>
                <c:pt idx="52740">
                  <c:v>2.0868200000000001E-5</c:v>
                </c:pt>
                <c:pt idx="52741">
                  <c:v>2.0794440000000001E-5</c:v>
                </c:pt>
                <c:pt idx="52742">
                  <c:v>2.0706879999999999E-5</c:v>
                </c:pt>
                <c:pt idx="52743">
                  <c:v>2.0630580000000001E-5</c:v>
                </c:pt>
                <c:pt idx="52744">
                  <c:v>2.0552619999999998E-5</c:v>
                </c:pt>
                <c:pt idx="52745">
                  <c:v>2.0469329999999999E-5</c:v>
                </c:pt>
                <c:pt idx="52746">
                  <c:v>2.039495E-5</c:v>
                </c:pt>
                <c:pt idx="52747">
                  <c:v>2.0321159999999998E-5</c:v>
                </c:pt>
                <c:pt idx="52748">
                  <c:v>2.0242809999999999E-5</c:v>
                </c:pt>
                <c:pt idx="52749">
                  <c:v>2.0171029999999999E-5</c:v>
                </c:pt>
                <c:pt idx="52750">
                  <c:v>2.010444E-5</c:v>
                </c:pt>
                <c:pt idx="52751">
                  <c:v>2.003645E-5</c:v>
                </c:pt>
                <c:pt idx="52752">
                  <c:v>1.9967400000000001E-5</c:v>
                </c:pt>
                <c:pt idx="52753">
                  <c:v>1.99003E-5</c:v>
                </c:pt>
                <c:pt idx="52754">
                  <c:v>1.9837250000000001E-5</c:v>
                </c:pt>
                <c:pt idx="52755">
                  <c:v>1.9774930000000001E-5</c:v>
                </c:pt>
                <c:pt idx="52756">
                  <c:v>1.9721479999999999E-5</c:v>
                </c:pt>
                <c:pt idx="52757">
                  <c:v>1.966613E-5</c:v>
                </c:pt>
                <c:pt idx="52758">
                  <c:v>1.960573E-5</c:v>
                </c:pt>
                <c:pt idx="52759">
                  <c:v>1.9558770000000001E-5</c:v>
                </c:pt>
                <c:pt idx="52760">
                  <c:v>1.950747E-5</c:v>
                </c:pt>
                <c:pt idx="52761">
                  <c:v>1.9449790000000001E-5</c:v>
                </c:pt>
                <c:pt idx="52762">
                  <c:v>1.939747E-5</c:v>
                </c:pt>
                <c:pt idx="52763">
                  <c:v>1.9343340000000001E-5</c:v>
                </c:pt>
                <c:pt idx="52764">
                  <c:v>1.928971E-5</c:v>
                </c:pt>
                <c:pt idx="52765">
                  <c:v>1.9238090000000001E-5</c:v>
                </c:pt>
                <c:pt idx="52766">
                  <c:v>1.9182699999999998E-5</c:v>
                </c:pt>
                <c:pt idx="52767">
                  <c:v>1.9122939999999999E-5</c:v>
                </c:pt>
                <c:pt idx="52768">
                  <c:v>1.906135E-5</c:v>
                </c:pt>
                <c:pt idx="52769">
                  <c:v>1.9004139999999999E-5</c:v>
                </c:pt>
                <c:pt idx="52770">
                  <c:v>1.894235E-5</c:v>
                </c:pt>
                <c:pt idx="52771">
                  <c:v>1.8875499999999999E-5</c:v>
                </c:pt>
                <c:pt idx="52772">
                  <c:v>1.881575E-5</c:v>
                </c:pt>
                <c:pt idx="52773">
                  <c:v>1.87507E-5</c:v>
                </c:pt>
                <c:pt idx="52774">
                  <c:v>1.8685860000000001E-5</c:v>
                </c:pt>
                <c:pt idx="52775">
                  <c:v>1.862342E-5</c:v>
                </c:pt>
                <c:pt idx="52776">
                  <c:v>1.856079E-5</c:v>
                </c:pt>
                <c:pt idx="52777">
                  <c:v>1.849973E-5</c:v>
                </c:pt>
                <c:pt idx="52778">
                  <c:v>1.8439889999999999E-5</c:v>
                </c:pt>
                <c:pt idx="52779">
                  <c:v>1.83814E-5</c:v>
                </c:pt>
                <c:pt idx="52780">
                  <c:v>1.8324170000000001E-5</c:v>
                </c:pt>
                <c:pt idx="52781">
                  <c:v>1.826884E-5</c:v>
                </c:pt>
                <c:pt idx="52782">
                  <c:v>1.8218609999999999E-5</c:v>
                </c:pt>
                <c:pt idx="52783">
                  <c:v>1.816747E-5</c:v>
                </c:pt>
                <c:pt idx="52784">
                  <c:v>1.8117289999999999E-5</c:v>
                </c:pt>
                <c:pt idx="52785">
                  <c:v>1.8073240000000001E-5</c:v>
                </c:pt>
                <c:pt idx="52786">
                  <c:v>1.8028749999999999E-5</c:v>
                </c:pt>
                <c:pt idx="52787">
                  <c:v>1.7986200000000001E-5</c:v>
                </c:pt>
                <c:pt idx="52788">
                  <c:v>1.794841E-5</c:v>
                </c:pt>
                <c:pt idx="52789">
                  <c:v>1.790855E-5</c:v>
                </c:pt>
                <c:pt idx="52790">
                  <c:v>1.786836E-5</c:v>
                </c:pt>
                <c:pt idx="52791">
                  <c:v>1.7833119999999998E-5</c:v>
                </c:pt>
                <c:pt idx="52792">
                  <c:v>1.7795000000000002E-5</c:v>
                </c:pt>
                <c:pt idx="52793">
                  <c:v>1.7751500000000001E-5</c:v>
                </c:pt>
                <c:pt idx="52794">
                  <c:v>1.7709329999999999E-5</c:v>
                </c:pt>
                <c:pt idx="52795">
                  <c:v>1.7665820000000001E-5</c:v>
                </c:pt>
                <c:pt idx="52796">
                  <c:v>1.762237E-5</c:v>
                </c:pt>
                <c:pt idx="52797">
                  <c:v>1.7577349999999999E-5</c:v>
                </c:pt>
                <c:pt idx="52798">
                  <c:v>1.753025E-5</c:v>
                </c:pt>
                <c:pt idx="52799">
                  <c:v>1.7477249999999999E-5</c:v>
                </c:pt>
                <c:pt idx="52800">
                  <c:v>1.74248E-5</c:v>
                </c:pt>
                <c:pt idx="52801">
                  <c:v>1.737593E-5</c:v>
                </c:pt>
                <c:pt idx="52802">
                  <c:v>1.7321149999999999E-5</c:v>
                </c:pt>
                <c:pt idx="52803">
                  <c:v>1.7263690000000001E-5</c:v>
                </c:pt>
                <c:pt idx="52804">
                  <c:v>1.7211530000000002E-5</c:v>
                </c:pt>
                <c:pt idx="52805">
                  <c:v>1.715368E-5</c:v>
                </c:pt>
                <c:pt idx="52806">
                  <c:v>1.7093740000000001E-5</c:v>
                </c:pt>
                <c:pt idx="52807">
                  <c:v>1.7041530000000001E-5</c:v>
                </c:pt>
                <c:pt idx="52808">
                  <c:v>1.6985509999999999E-5</c:v>
                </c:pt>
                <c:pt idx="52809">
                  <c:v>1.6928960000000001E-5</c:v>
                </c:pt>
                <c:pt idx="52810">
                  <c:v>1.6880219999999999E-5</c:v>
                </c:pt>
                <c:pt idx="52811">
                  <c:v>1.682778E-5</c:v>
                </c:pt>
                <c:pt idx="52812">
                  <c:v>1.677401E-5</c:v>
                </c:pt>
                <c:pt idx="52813">
                  <c:v>1.6728909999999999E-5</c:v>
                </c:pt>
                <c:pt idx="52814">
                  <c:v>1.6683469999999998E-5</c:v>
                </c:pt>
                <c:pt idx="52815">
                  <c:v>1.6636209999999999E-5</c:v>
                </c:pt>
                <c:pt idx="52816">
                  <c:v>1.6594250000000001E-5</c:v>
                </c:pt>
                <c:pt idx="52817">
                  <c:v>1.655466E-5</c:v>
                </c:pt>
                <c:pt idx="52818">
                  <c:v>1.651524E-5</c:v>
                </c:pt>
                <c:pt idx="52819">
                  <c:v>1.6481859999999999E-5</c:v>
                </c:pt>
                <c:pt idx="52820">
                  <c:v>1.6450509999999998E-5</c:v>
                </c:pt>
                <c:pt idx="52821">
                  <c:v>1.6416799999999998E-5</c:v>
                </c:pt>
                <c:pt idx="52822">
                  <c:v>1.638617E-5</c:v>
                </c:pt>
                <c:pt idx="52823">
                  <c:v>1.6362060000000001E-5</c:v>
                </c:pt>
                <c:pt idx="52824">
                  <c:v>1.6334500000000001E-5</c:v>
                </c:pt>
                <c:pt idx="52825">
                  <c:v>1.630398E-5</c:v>
                </c:pt>
                <c:pt idx="52826">
                  <c:v>1.628034E-5</c:v>
                </c:pt>
                <c:pt idx="52827">
                  <c:v>1.6251209999999999E-5</c:v>
                </c:pt>
                <c:pt idx="52828">
                  <c:v>1.6218990000000001E-5</c:v>
                </c:pt>
                <c:pt idx="52829">
                  <c:v>1.6197889999999999E-5</c:v>
                </c:pt>
                <c:pt idx="52830">
                  <c:v>1.6168589999999999E-5</c:v>
                </c:pt>
                <c:pt idx="52831">
                  <c:v>1.6132050000000001E-5</c:v>
                </c:pt>
                <c:pt idx="52832">
                  <c:v>1.6101390000000001E-5</c:v>
                </c:pt>
                <c:pt idx="52833">
                  <c:v>1.6071819999999999E-5</c:v>
                </c:pt>
                <c:pt idx="52834">
                  <c:v>1.6033790000000002E-5</c:v>
                </c:pt>
                <c:pt idx="52835">
                  <c:v>1.599992E-5</c:v>
                </c:pt>
                <c:pt idx="52836">
                  <c:v>1.596659E-5</c:v>
                </c:pt>
                <c:pt idx="52837">
                  <c:v>1.5926460000000001E-5</c:v>
                </c:pt>
                <c:pt idx="52838">
                  <c:v>1.5888390000000001E-5</c:v>
                </c:pt>
                <c:pt idx="52839">
                  <c:v>1.5854209999999999E-5</c:v>
                </c:pt>
                <c:pt idx="52840">
                  <c:v>1.5813819999999999E-5</c:v>
                </c:pt>
                <c:pt idx="52841">
                  <c:v>1.577553E-5</c:v>
                </c:pt>
                <c:pt idx="52842">
                  <c:v>1.57453E-5</c:v>
                </c:pt>
                <c:pt idx="52843">
                  <c:v>1.5707989999999999E-5</c:v>
                </c:pt>
                <c:pt idx="52844">
                  <c:v>1.5667449999999999E-5</c:v>
                </c:pt>
                <c:pt idx="52845">
                  <c:v>1.5639100000000001E-5</c:v>
                </c:pt>
                <c:pt idx="52846">
                  <c:v>1.5606900000000001E-5</c:v>
                </c:pt>
                <c:pt idx="52847">
                  <c:v>1.557065E-5</c:v>
                </c:pt>
                <c:pt idx="52848">
                  <c:v>1.554581E-5</c:v>
                </c:pt>
                <c:pt idx="52849">
                  <c:v>1.551723E-5</c:v>
                </c:pt>
                <c:pt idx="52850">
                  <c:v>1.548425E-5</c:v>
                </c:pt>
                <c:pt idx="52851">
                  <c:v>1.5462810000000001E-5</c:v>
                </c:pt>
                <c:pt idx="52852">
                  <c:v>1.5442389999999999E-5</c:v>
                </c:pt>
                <c:pt idx="52853">
                  <c:v>1.5416030000000002E-5</c:v>
                </c:pt>
                <c:pt idx="52854">
                  <c:v>1.539422E-5</c:v>
                </c:pt>
                <c:pt idx="52855">
                  <c:v>1.537533E-5</c:v>
                </c:pt>
                <c:pt idx="52856">
                  <c:v>1.5353020000000002E-5</c:v>
                </c:pt>
                <c:pt idx="52857">
                  <c:v>1.5333559999999999E-5</c:v>
                </c:pt>
                <c:pt idx="52858">
                  <c:v>1.531837E-5</c:v>
                </c:pt>
                <c:pt idx="52859">
                  <c:v>1.529623E-5</c:v>
                </c:pt>
                <c:pt idx="52860">
                  <c:v>1.5271500000000001E-5</c:v>
                </c:pt>
                <c:pt idx="52861">
                  <c:v>1.525572E-5</c:v>
                </c:pt>
                <c:pt idx="52862">
                  <c:v>1.5235389999999999E-5</c:v>
                </c:pt>
                <c:pt idx="52863">
                  <c:v>1.521024E-5</c:v>
                </c:pt>
                <c:pt idx="52864">
                  <c:v>1.5191820000000001E-5</c:v>
                </c:pt>
                <c:pt idx="52865">
                  <c:v>1.516593E-5</c:v>
                </c:pt>
                <c:pt idx="52866">
                  <c:v>1.5137919999999999E-5</c:v>
                </c:pt>
                <c:pt idx="52867">
                  <c:v>1.5119199999999999E-5</c:v>
                </c:pt>
                <c:pt idx="52868">
                  <c:v>1.5093919999999999E-5</c:v>
                </c:pt>
                <c:pt idx="52869">
                  <c:v>1.50625E-5</c:v>
                </c:pt>
                <c:pt idx="52870">
                  <c:v>1.5040669999999999E-5</c:v>
                </c:pt>
                <c:pt idx="52871">
                  <c:v>1.501506E-5</c:v>
                </c:pt>
                <c:pt idx="52872">
                  <c:v>1.498227E-5</c:v>
                </c:pt>
                <c:pt idx="52873">
                  <c:v>1.495585E-5</c:v>
                </c:pt>
                <c:pt idx="52874">
                  <c:v>1.4932999999999999E-5</c:v>
                </c:pt>
                <c:pt idx="52875">
                  <c:v>1.490461E-5</c:v>
                </c:pt>
                <c:pt idx="52876">
                  <c:v>1.4879969999999999E-5</c:v>
                </c:pt>
                <c:pt idx="52877">
                  <c:v>1.485932E-5</c:v>
                </c:pt>
                <c:pt idx="52878">
                  <c:v>1.483193E-5</c:v>
                </c:pt>
                <c:pt idx="52879">
                  <c:v>1.4807000000000001E-5</c:v>
                </c:pt>
                <c:pt idx="52880">
                  <c:v>1.4789880000000001E-5</c:v>
                </c:pt>
                <c:pt idx="52881">
                  <c:v>1.4767239999999999E-5</c:v>
                </c:pt>
                <c:pt idx="52882">
                  <c:v>1.4745519999999999E-5</c:v>
                </c:pt>
                <c:pt idx="52883">
                  <c:v>1.4729870000000001E-5</c:v>
                </c:pt>
                <c:pt idx="52884">
                  <c:v>1.471293E-5</c:v>
                </c:pt>
                <c:pt idx="52885">
                  <c:v>1.469545E-5</c:v>
                </c:pt>
                <c:pt idx="52886">
                  <c:v>1.4686910000000001E-5</c:v>
                </c:pt>
                <c:pt idx="52887">
                  <c:v>1.467719E-5</c:v>
                </c:pt>
                <c:pt idx="52888">
                  <c:v>1.4660519999999999E-5</c:v>
                </c:pt>
                <c:pt idx="52889">
                  <c:v>1.4653569999999999E-5</c:v>
                </c:pt>
                <c:pt idx="52890">
                  <c:v>1.464886E-5</c:v>
                </c:pt>
                <c:pt idx="52891">
                  <c:v>1.463598E-5</c:v>
                </c:pt>
                <c:pt idx="52892">
                  <c:v>1.463183E-5</c:v>
                </c:pt>
                <c:pt idx="52893">
                  <c:v>1.4628309999999999E-5</c:v>
                </c:pt>
                <c:pt idx="52894">
                  <c:v>1.4616540000000001E-5</c:v>
                </c:pt>
                <c:pt idx="52895">
                  <c:v>1.4610729999999999E-5</c:v>
                </c:pt>
                <c:pt idx="52896">
                  <c:v>1.4607729999999999E-5</c:v>
                </c:pt>
                <c:pt idx="52897">
                  <c:v>1.4596829999999999E-5</c:v>
                </c:pt>
                <c:pt idx="52898">
                  <c:v>1.458844E-5</c:v>
                </c:pt>
                <c:pt idx="52899">
                  <c:v>1.457947E-5</c:v>
                </c:pt>
                <c:pt idx="52900">
                  <c:v>1.4567409999999999E-5</c:v>
                </c:pt>
                <c:pt idx="52901">
                  <c:v>1.455524E-5</c:v>
                </c:pt>
                <c:pt idx="52902">
                  <c:v>1.4545150000000001E-5</c:v>
                </c:pt>
                <c:pt idx="52903">
                  <c:v>1.453257E-5</c:v>
                </c:pt>
                <c:pt idx="52904">
                  <c:v>1.4516380000000001E-5</c:v>
                </c:pt>
                <c:pt idx="52905">
                  <c:v>1.450477E-5</c:v>
                </c:pt>
                <c:pt idx="52906">
                  <c:v>1.449308E-5</c:v>
                </c:pt>
                <c:pt idx="52907">
                  <c:v>1.447212E-5</c:v>
                </c:pt>
                <c:pt idx="52908">
                  <c:v>1.445866E-5</c:v>
                </c:pt>
                <c:pt idx="52909">
                  <c:v>1.444857E-5</c:v>
                </c:pt>
                <c:pt idx="52910">
                  <c:v>1.442929E-5</c:v>
                </c:pt>
                <c:pt idx="52911">
                  <c:v>1.441756E-5</c:v>
                </c:pt>
                <c:pt idx="52912">
                  <c:v>1.4406779999999999E-5</c:v>
                </c:pt>
                <c:pt idx="52913">
                  <c:v>1.438904E-5</c:v>
                </c:pt>
                <c:pt idx="52914">
                  <c:v>1.437879E-5</c:v>
                </c:pt>
                <c:pt idx="52915">
                  <c:v>1.437039E-5</c:v>
                </c:pt>
                <c:pt idx="52916">
                  <c:v>1.4355510000000001E-5</c:v>
                </c:pt>
                <c:pt idx="52917">
                  <c:v>1.434603E-5</c:v>
                </c:pt>
                <c:pt idx="52918">
                  <c:v>1.433787E-5</c:v>
                </c:pt>
                <c:pt idx="52919">
                  <c:v>1.432874E-5</c:v>
                </c:pt>
                <c:pt idx="52920">
                  <c:v>1.4322430000000001E-5</c:v>
                </c:pt>
                <c:pt idx="52921">
                  <c:v>1.4317780000000001E-5</c:v>
                </c:pt>
                <c:pt idx="52922">
                  <c:v>1.431261E-5</c:v>
                </c:pt>
                <c:pt idx="52923">
                  <c:v>1.430918E-5</c:v>
                </c:pt>
                <c:pt idx="52924">
                  <c:v>1.4306619999999999E-5</c:v>
                </c:pt>
                <c:pt idx="52925">
                  <c:v>1.4303689999999999E-5</c:v>
                </c:pt>
                <c:pt idx="52926">
                  <c:v>1.4300440000000001E-5</c:v>
                </c:pt>
                <c:pt idx="52927">
                  <c:v>1.430126E-5</c:v>
                </c:pt>
                <c:pt idx="52928">
                  <c:v>1.430099E-5</c:v>
                </c:pt>
                <c:pt idx="52929">
                  <c:v>1.4297129999999999E-5</c:v>
                </c:pt>
                <c:pt idx="52930">
                  <c:v>1.429714E-5</c:v>
                </c:pt>
                <c:pt idx="52931">
                  <c:v>1.4297369999999999E-5</c:v>
                </c:pt>
                <c:pt idx="52932">
                  <c:v>1.429344E-5</c:v>
                </c:pt>
                <c:pt idx="52933">
                  <c:v>1.429409E-5</c:v>
                </c:pt>
                <c:pt idx="52934">
                  <c:v>1.429254E-5</c:v>
                </c:pt>
                <c:pt idx="52935">
                  <c:v>1.428743E-5</c:v>
                </c:pt>
                <c:pt idx="52936">
                  <c:v>1.428731E-5</c:v>
                </c:pt>
                <c:pt idx="52937">
                  <c:v>1.4285599999999999E-5</c:v>
                </c:pt>
                <c:pt idx="52938">
                  <c:v>1.4278500000000001E-5</c:v>
                </c:pt>
                <c:pt idx="52939">
                  <c:v>1.4276639999999999E-5</c:v>
                </c:pt>
                <c:pt idx="52940">
                  <c:v>1.4274820000000001E-5</c:v>
                </c:pt>
                <c:pt idx="52941">
                  <c:v>1.426791E-5</c:v>
                </c:pt>
                <c:pt idx="52942">
                  <c:v>1.426519E-5</c:v>
                </c:pt>
                <c:pt idx="52943">
                  <c:v>1.4262619999999999E-5</c:v>
                </c:pt>
                <c:pt idx="52944">
                  <c:v>1.425778E-5</c:v>
                </c:pt>
                <c:pt idx="52945">
                  <c:v>1.4256009999999999E-5</c:v>
                </c:pt>
                <c:pt idx="52946">
                  <c:v>1.425495E-5</c:v>
                </c:pt>
                <c:pt idx="52947">
                  <c:v>1.424985E-5</c:v>
                </c:pt>
                <c:pt idx="52948">
                  <c:v>1.424721E-5</c:v>
                </c:pt>
                <c:pt idx="52949">
                  <c:v>1.4247169999999999E-5</c:v>
                </c:pt>
                <c:pt idx="52950">
                  <c:v>1.42449E-5</c:v>
                </c:pt>
                <c:pt idx="52951">
                  <c:v>1.424258E-5</c:v>
                </c:pt>
                <c:pt idx="52952">
                  <c:v>1.424401E-5</c:v>
                </c:pt>
                <c:pt idx="52953">
                  <c:v>1.424381E-5</c:v>
                </c:pt>
                <c:pt idx="52954">
                  <c:v>1.424185E-5</c:v>
                </c:pt>
                <c:pt idx="52955">
                  <c:v>1.424621E-5</c:v>
                </c:pt>
                <c:pt idx="52956">
                  <c:v>1.4249730000000001E-5</c:v>
                </c:pt>
                <c:pt idx="52957">
                  <c:v>1.424931E-5</c:v>
                </c:pt>
                <c:pt idx="52958">
                  <c:v>1.4255889999999999E-5</c:v>
                </c:pt>
                <c:pt idx="52959">
                  <c:v>1.426277E-5</c:v>
                </c:pt>
                <c:pt idx="52960">
                  <c:v>1.426287E-5</c:v>
                </c:pt>
                <c:pt idx="52961">
                  <c:v>1.426922E-5</c:v>
                </c:pt>
                <c:pt idx="52962">
                  <c:v>1.427827E-5</c:v>
                </c:pt>
                <c:pt idx="52963">
                  <c:v>1.4280299999999999E-5</c:v>
                </c:pt>
                <c:pt idx="52964">
                  <c:v>1.428731E-5</c:v>
                </c:pt>
                <c:pt idx="52965">
                  <c:v>1.429806E-5</c:v>
                </c:pt>
                <c:pt idx="52966">
                  <c:v>1.429913E-5</c:v>
                </c:pt>
                <c:pt idx="52967">
                  <c:v>1.4304750000000001E-5</c:v>
                </c:pt>
                <c:pt idx="52968">
                  <c:v>1.43139E-5</c:v>
                </c:pt>
                <c:pt idx="52969">
                  <c:v>1.431549E-5</c:v>
                </c:pt>
                <c:pt idx="52970">
                  <c:v>1.431826E-5</c:v>
                </c:pt>
                <c:pt idx="52971">
                  <c:v>1.4325729999999999E-5</c:v>
                </c:pt>
                <c:pt idx="52972">
                  <c:v>1.4328460000000001E-5</c:v>
                </c:pt>
                <c:pt idx="52973">
                  <c:v>1.432961E-5</c:v>
                </c:pt>
                <c:pt idx="52974">
                  <c:v>1.4335439999999999E-5</c:v>
                </c:pt>
                <c:pt idx="52975">
                  <c:v>1.433865E-5</c:v>
                </c:pt>
                <c:pt idx="52976">
                  <c:v>1.4336740000000001E-5</c:v>
                </c:pt>
                <c:pt idx="52977">
                  <c:v>1.434153E-5</c:v>
                </c:pt>
                <c:pt idx="52978">
                  <c:v>1.4345489999999999E-5</c:v>
                </c:pt>
                <c:pt idx="52979">
                  <c:v>1.434162E-5</c:v>
                </c:pt>
                <c:pt idx="52980">
                  <c:v>1.4346430000000001E-5</c:v>
                </c:pt>
                <c:pt idx="52981">
                  <c:v>1.435323E-5</c:v>
                </c:pt>
                <c:pt idx="52982">
                  <c:v>1.43502E-5</c:v>
                </c:pt>
                <c:pt idx="52983">
                  <c:v>1.435364E-5</c:v>
                </c:pt>
                <c:pt idx="52984">
                  <c:v>1.4361859999999999E-5</c:v>
                </c:pt>
                <c:pt idx="52985">
                  <c:v>1.4360280000000001E-5</c:v>
                </c:pt>
                <c:pt idx="52986">
                  <c:v>1.436335E-5</c:v>
                </c:pt>
                <c:pt idx="52987">
                  <c:v>1.4373380000000001E-5</c:v>
                </c:pt>
                <c:pt idx="52988">
                  <c:v>1.4374959999999999E-5</c:v>
                </c:pt>
                <c:pt idx="52989">
                  <c:v>1.4378030000000001E-5</c:v>
                </c:pt>
                <c:pt idx="52990">
                  <c:v>1.438831E-5</c:v>
                </c:pt>
                <c:pt idx="52991">
                  <c:v>1.4393389999999999E-5</c:v>
                </c:pt>
                <c:pt idx="52992">
                  <c:v>1.439788E-5</c:v>
                </c:pt>
                <c:pt idx="52993">
                  <c:v>1.440928E-5</c:v>
                </c:pt>
                <c:pt idx="52994">
                  <c:v>1.441795E-5</c:v>
                </c:pt>
                <c:pt idx="52995">
                  <c:v>1.442382E-5</c:v>
                </c:pt>
                <c:pt idx="52996">
                  <c:v>1.4436059999999999E-5</c:v>
                </c:pt>
                <c:pt idx="52997">
                  <c:v>1.444825E-5</c:v>
                </c:pt>
                <c:pt idx="52998">
                  <c:v>1.445452E-5</c:v>
                </c:pt>
                <c:pt idx="52999">
                  <c:v>1.4466420000000001E-5</c:v>
                </c:pt>
                <c:pt idx="53000">
                  <c:v>1.448099E-5</c:v>
                </c:pt>
                <c:pt idx="53001">
                  <c:v>1.4489189999999999E-5</c:v>
                </c:pt>
                <c:pt idx="53002">
                  <c:v>1.4501970000000001E-5</c:v>
                </c:pt>
                <c:pt idx="53003">
                  <c:v>1.451939E-5</c:v>
                </c:pt>
                <c:pt idx="53004">
                  <c:v>1.452898E-5</c:v>
                </c:pt>
                <c:pt idx="53005">
                  <c:v>1.454104E-5</c:v>
                </c:pt>
                <c:pt idx="53006">
                  <c:v>1.4558979999999999E-5</c:v>
                </c:pt>
                <c:pt idx="53007">
                  <c:v>1.456931E-5</c:v>
                </c:pt>
                <c:pt idx="53008">
                  <c:v>1.4579460000000001E-5</c:v>
                </c:pt>
                <c:pt idx="53009">
                  <c:v>1.459618E-5</c:v>
                </c:pt>
                <c:pt idx="53010">
                  <c:v>1.460752E-5</c:v>
                </c:pt>
                <c:pt idx="53011">
                  <c:v>1.461653E-5</c:v>
                </c:pt>
                <c:pt idx="53012">
                  <c:v>1.463064E-5</c:v>
                </c:pt>
                <c:pt idx="53013">
                  <c:v>1.464217E-5</c:v>
                </c:pt>
                <c:pt idx="53014">
                  <c:v>1.465046E-5</c:v>
                </c:pt>
                <c:pt idx="53015">
                  <c:v>1.4662069999999999E-5</c:v>
                </c:pt>
                <c:pt idx="53016">
                  <c:v>1.467312E-5</c:v>
                </c:pt>
                <c:pt idx="53017">
                  <c:v>1.468046E-5</c:v>
                </c:pt>
                <c:pt idx="53018">
                  <c:v>1.469119E-5</c:v>
                </c:pt>
                <c:pt idx="53019">
                  <c:v>1.4702120000000001E-5</c:v>
                </c:pt>
                <c:pt idx="53020">
                  <c:v>1.470903E-5</c:v>
                </c:pt>
                <c:pt idx="53021">
                  <c:v>1.471814E-5</c:v>
                </c:pt>
                <c:pt idx="53022">
                  <c:v>1.47286E-5</c:v>
                </c:pt>
                <c:pt idx="53023">
                  <c:v>1.4735730000000001E-5</c:v>
                </c:pt>
                <c:pt idx="53024">
                  <c:v>1.474367E-5</c:v>
                </c:pt>
                <c:pt idx="53025">
                  <c:v>1.475502E-5</c:v>
                </c:pt>
                <c:pt idx="53026">
                  <c:v>1.476224E-5</c:v>
                </c:pt>
                <c:pt idx="53027">
                  <c:v>1.476945E-5</c:v>
                </c:pt>
                <c:pt idx="53028">
                  <c:v>1.478057E-5</c:v>
                </c:pt>
                <c:pt idx="53029">
                  <c:v>1.4788520000000001E-5</c:v>
                </c:pt>
                <c:pt idx="53030">
                  <c:v>1.479556E-5</c:v>
                </c:pt>
                <c:pt idx="53031">
                  <c:v>1.4806710000000001E-5</c:v>
                </c:pt>
                <c:pt idx="53032">
                  <c:v>1.481605E-5</c:v>
                </c:pt>
                <c:pt idx="53033">
                  <c:v>1.4823950000000001E-5</c:v>
                </c:pt>
                <c:pt idx="53034">
                  <c:v>1.483707E-5</c:v>
                </c:pt>
                <c:pt idx="53035">
                  <c:v>1.4848219999999999E-5</c:v>
                </c:pt>
                <c:pt idx="53036">
                  <c:v>1.485782E-5</c:v>
                </c:pt>
                <c:pt idx="53037">
                  <c:v>1.487136E-5</c:v>
                </c:pt>
                <c:pt idx="53038">
                  <c:v>1.48839E-5</c:v>
                </c:pt>
                <c:pt idx="53039">
                  <c:v>1.4895779999999999E-5</c:v>
                </c:pt>
                <c:pt idx="53040">
                  <c:v>1.491025E-5</c:v>
                </c:pt>
                <c:pt idx="53041">
                  <c:v>1.492412E-5</c:v>
                </c:pt>
                <c:pt idx="53042">
                  <c:v>1.4937500000000001E-5</c:v>
                </c:pt>
                <c:pt idx="53043">
                  <c:v>1.4952760000000001E-5</c:v>
                </c:pt>
                <c:pt idx="53044">
                  <c:v>1.4967679999999999E-5</c:v>
                </c:pt>
                <c:pt idx="53045">
                  <c:v>1.4981650000000001E-5</c:v>
                </c:pt>
                <c:pt idx="53046">
                  <c:v>1.499711E-5</c:v>
                </c:pt>
                <c:pt idx="53047">
                  <c:v>1.501276E-5</c:v>
                </c:pt>
                <c:pt idx="53048">
                  <c:v>1.5026839999999999E-5</c:v>
                </c:pt>
                <c:pt idx="53049">
                  <c:v>1.504249E-5</c:v>
                </c:pt>
                <c:pt idx="53050">
                  <c:v>1.505906E-5</c:v>
                </c:pt>
                <c:pt idx="53051">
                  <c:v>1.50739E-5</c:v>
                </c:pt>
                <c:pt idx="53052">
                  <c:v>1.508928E-5</c:v>
                </c:pt>
                <c:pt idx="53053">
                  <c:v>1.510647E-5</c:v>
                </c:pt>
                <c:pt idx="53054">
                  <c:v>1.512267E-5</c:v>
                </c:pt>
                <c:pt idx="53055">
                  <c:v>1.513827E-5</c:v>
                </c:pt>
                <c:pt idx="53056">
                  <c:v>1.5157870000000001E-5</c:v>
                </c:pt>
                <c:pt idx="53057">
                  <c:v>1.517498E-5</c:v>
                </c:pt>
                <c:pt idx="53058">
                  <c:v>1.5190689999999999E-5</c:v>
                </c:pt>
                <c:pt idx="53059">
                  <c:v>1.521078E-5</c:v>
                </c:pt>
                <c:pt idx="53060">
                  <c:v>1.5228199999999999E-5</c:v>
                </c:pt>
                <c:pt idx="53061">
                  <c:v>1.524332E-5</c:v>
                </c:pt>
                <c:pt idx="53062">
                  <c:v>1.5263030000000001E-5</c:v>
                </c:pt>
                <c:pt idx="53063">
                  <c:v>1.5279939999999999E-5</c:v>
                </c:pt>
                <c:pt idx="53064">
                  <c:v>1.5294320000000002E-5</c:v>
                </c:pt>
                <c:pt idx="53065">
                  <c:v>1.531348E-5</c:v>
                </c:pt>
                <c:pt idx="53066">
                  <c:v>1.5329689999999999E-5</c:v>
                </c:pt>
                <c:pt idx="53067">
                  <c:v>1.534312E-5</c:v>
                </c:pt>
                <c:pt idx="53068">
                  <c:v>1.5360620000000001E-5</c:v>
                </c:pt>
                <c:pt idx="53069">
                  <c:v>1.5376460000000002E-5</c:v>
                </c:pt>
                <c:pt idx="53070">
                  <c:v>1.5389910000000001E-5</c:v>
                </c:pt>
                <c:pt idx="53071">
                  <c:v>1.5405679999999999E-5</c:v>
                </c:pt>
                <c:pt idx="53072">
                  <c:v>1.5421699999999998E-5</c:v>
                </c:pt>
                <c:pt idx="53073">
                  <c:v>1.5435980000000001E-5</c:v>
                </c:pt>
                <c:pt idx="53074">
                  <c:v>1.544991E-5</c:v>
                </c:pt>
                <c:pt idx="53075">
                  <c:v>1.5466250000000001E-5</c:v>
                </c:pt>
                <c:pt idx="53076">
                  <c:v>1.5480530000000001E-5</c:v>
                </c:pt>
                <c:pt idx="53077">
                  <c:v>1.5492990000000002E-5</c:v>
                </c:pt>
                <c:pt idx="53078">
                  <c:v>1.5509690000000001E-5</c:v>
                </c:pt>
                <c:pt idx="53079">
                  <c:v>1.5523709999999999E-5</c:v>
                </c:pt>
                <c:pt idx="53080">
                  <c:v>1.5534989999999999E-5</c:v>
                </c:pt>
                <c:pt idx="53081">
                  <c:v>1.5551259999999999E-5</c:v>
                </c:pt>
                <c:pt idx="53082">
                  <c:v>1.556509E-5</c:v>
                </c:pt>
                <c:pt idx="53083">
                  <c:v>1.557603E-5</c:v>
                </c:pt>
                <c:pt idx="53084">
                  <c:v>1.5591999999999999E-5</c:v>
                </c:pt>
                <c:pt idx="53085">
                  <c:v>1.5606089999999999E-5</c:v>
                </c:pt>
                <c:pt idx="53086">
                  <c:v>1.5616970000000001E-5</c:v>
                </c:pt>
                <c:pt idx="53087">
                  <c:v>1.5632729999999999E-5</c:v>
                </c:pt>
                <c:pt idx="53088">
                  <c:v>1.564795E-5</c:v>
                </c:pt>
                <c:pt idx="53089">
                  <c:v>1.5660439999999999E-5</c:v>
                </c:pt>
                <c:pt idx="53090">
                  <c:v>1.567643E-5</c:v>
                </c:pt>
                <c:pt idx="53091">
                  <c:v>1.569357E-5</c:v>
                </c:pt>
                <c:pt idx="53092">
                  <c:v>1.5708320000000001E-5</c:v>
                </c:pt>
                <c:pt idx="53093">
                  <c:v>1.5724699999999999E-5</c:v>
                </c:pt>
                <c:pt idx="53094">
                  <c:v>1.5743589999999999E-5</c:v>
                </c:pt>
                <c:pt idx="53095">
                  <c:v>1.576017E-5</c:v>
                </c:pt>
                <c:pt idx="53096">
                  <c:v>1.5777000000000002E-5</c:v>
                </c:pt>
                <c:pt idx="53097">
                  <c:v>1.5796099999999999E-5</c:v>
                </c:pt>
                <c:pt idx="53098">
                  <c:v>1.5814480000000001E-5</c:v>
                </c:pt>
                <c:pt idx="53099">
                  <c:v>1.583146E-5</c:v>
                </c:pt>
                <c:pt idx="53100">
                  <c:v>1.5850579999999999E-5</c:v>
                </c:pt>
                <c:pt idx="53101">
                  <c:v>1.5869899999999999E-5</c:v>
                </c:pt>
                <c:pt idx="53102">
                  <c:v>1.5886759999999999E-5</c:v>
                </c:pt>
                <c:pt idx="53103">
                  <c:v>1.590639E-5</c:v>
                </c:pt>
                <c:pt idx="53104">
                  <c:v>1.5926479999999999E-5</c:v>
                </c:pt>
                <c:pt idx="53105">
                  <c:v>1.594421E-5</c:v>
                </c:pt>
                <c:pt idx="53106">
                  <c:v>1.5963809999999999E-5</c:v>
                </c:pt>
                <c:pt idx="53107">
                  <c:v>1.5985830000000001E-5</c:v>
                </c:pt>
                <c:pt idx="53108">
                  <c:v>1.6004960000000001E-5</c:v>
                </c:pt>
                <c:pt idx="53109">
                  <c:v>1.6026230000000001E-5</c:v>
                </c:pt>
                <c:pt idx="53110">
                  <c:v>1.60498E-5</c:v>
                </c:pt>
                <c:pt idx="53111">
                  <c:v>1.6070759999999999E-5</c:v>
                </c:pt>
                <c:pt idx="53112">
                  <c:v>1.6094729999999999E-5</c:v>
                </c:pt>
                <c:pt idx="53113">
                  <c:v>1.6118100000000001E-5</c:v>
                </c:pt>
                <c:pt idx="53114">
                  <c:v>1.613969E-5</c:v>
                </c:pt>
                <c:pt idx="53115">
                  <c:v>1.6164029999999998E-5</c:v>
                </c:pt>
                <c:pt idx="53116">
                  <c:v>1.618648E-5</c:v>
                </c:pt>
                <c:pt idx="53117">
                  <c:v>1.620823E-5</c:v>
                </c:pt>
                <c:pt idx="53118">
                  <c:v>1.6231309999999999E-5</c:v>
                </c:pt>
                <c:pt idx="53119">
                  <c:v>1.6251409999999999E-5</c:v>
                </c:pt>
                <c:pt idx="53120">
                  <c:v>1.627283E-5</c:v>
                </c:pt>
                <c:pt idx="53121">
                  <c:v>1.629405E-5</c:v>
                </c:pt>
                <c:pt idx="53122">
                  <c:v>1.631279E-5</c:v>
                </c:pt>
                <c:pt idx="53123">
                  <c:v>1.6333499999999999E-5</c:v>
                </c:pt>
                <c:pt idx="53124">
                  <c:v>1.63527E-5</c:v>
                </c:pt>
                <c:pt idx="53125">
                  <c:v>1.6371529999999999E-5</c:v>
                </c:pt>
                <c:pt idx="53126">
                  <c:v>1.6390369999999999E-5</c:v>
                </c:pt>
                <c:pt idx="53127">
                  <c:v>1.6407630000000001E-5</c:v>
                </c:pt>
                <c:pt idx="53128">
                  <c:v>1.6426140000000001E-5</c:v>
                </c:pt>
                <c:pt idx="53129">
                  <c:v>1.6443779999999999E-5</c:v>
                </c:pt>
                <c:pt idx="53130">
                  <c:v>1.6459869999999999E-5</c:v>
                </c:pt>
                <c:pt idx="53131">
                  <c:v>1.647819E-5</c:v>
                </c:pt>
                <c:pt idx="53132">
                  <c:v>1.649345E-5</c:v>
                </c:pt>
                <c:pt idx="53133">
                  <c:v>1.6507369999999998E-5</c:v>
                </c:pt>
                <c:pt idx="53134">
                  <c:v>1.6525739999999999E-5</c:v>
                </c:pt>
                <c:pt idx="53135">
                  <c:v>1.6538740000000001E-5</c:v>
                </c:pt>
                <c:pt idx="53136">
                  <c:v>1.6551299999999999E-5</c:v>
                </c:pt>
                <c:pt idx="53137">
                  <c:v>1.657002E-5</c:v>
                </c:pt>
                <c:pt idx="53138">
                  <c:v>1.6581940000000001E-5</c:v>
                </c:pt>
                <c:pt idx="53139">
                  <c:v>1.6595260000000001E-5</c:v>
                </c:pt>
                <c:pt idx="53140">
                  <c:v>1.661462E-5</c:v>
                </c:pt>
                <c:pt idx="53141">
                  <c:v>1.6628250000000001E-5</c:v>
                </c:pt>
                <c:pt idx="53142">
                  <c:v>1.6643659999999998E-5</c:v>
                </c:pt>
                <c:pt idx="53143">
                  <c:v>1.6662880000000001E-5</c:v>
                </c:pt>
                <c:pt idx="53144">
                  <c:v>1.6680560000000001E-5</c:v>
                </c:pt>
                <c:pt idx="53145">
                  <c:v>1.6697429999999999E-5</c:v>
                </c:pt>
                <c:pt idx="53146">
                  <c:v>1.671716E-5</c:v>
                </c:pt>
                <c:pt idx="53147">
                  <c:v>1.673885E-5</c:v>
                </c:pt>
                <c:pt idx="53148">
                  <c:v>1.6756509999999999E-5</c:v>
                </c:pt>
                <c:pt idx="53149">
                  <c:v>1.6776980000000001E-5</c:v>
                </c:pt>
                <c:pt idx="53150">
                  <c:v>1.6801169999999999E-5</c:v>
                </c:pt>
                <c:pt idx="53151">
                  <c:v>1.6820249999999999E-5</c:v>
                </c:pt>
                <c:pt idx="53152">
                  <c:v>1.6839869999999999E-5</c:v>
                </c:pt>
                <c:pt idx="53153">
                  <c:v>1.6866309999999999E-5</c:v>
                </c:pt>
                <c:pt idx="53154">
                  <c:v>1.6885520000000001E-5</c:v>
                </c:pt>
                <c:pt idx="53155">
                  <c:v>1.690503E-5</c:v>
                </c:pt>
                <c:pt idx="53156">
                  <c:v>1.6933339999999999E-5</c:v>
                </c:pt>
                <c:pt idx="53157">
                  <c:v>1.6953739999999999E-5</c:v>
                </c:pt>
                <c:pt idx="53158">
                  <c:v>1.6973580000000002E-5</c:v>
                </c:pt>
                <c:pt idx="53159">
                  <c:v>1.70032E-5</c:v>
                </c:pt>
                <c:pt idx="53160">
                  <c:v>1.702562E-5</c:v>
                </c:pt>
                <c:pt idx="53161">
                  <c:v>1.704746E-5</c:v>
                </c:pt>
                <c:pt idx="53162">
                  <c:v>1.7077529999999999E-5</c:v>
                </c:pt>
                <c:pt idx="53163">
                  <c:v>1.7103320000000001E-5</c:v>
                </c:pt>
                <c:pt idx="53164">
                  <c:v>1.7126090000000001E-5</c:v>
                </c:pt>
                <c:pt idx="53165">
                  <c:v>1.7154420000000001E-5</c:v>
                </c:pt>
                <c:pt idx="53166">
                  <c:v>1.7182959999999999E-5</c:v>
                </c:pt>
                <c:pt idx="53167">
                  <c:v>1.7204419999999999E-5</c:v>
                </c:pt>
                <c:pt idx="53168">
                  <c:v>1.7230260000000001E-5</c:v>
                </c:pt>
                <c:pt idx="53169">
                  <c:v>1.725926E-5</c:v>
                </c:pt>
                <c:pt idx="53170">
                  <c:v>1.7278800000000001E-5</c:v>
                </c:pt>
                <c:pt idx="53171">
                  <c:v>1.730126E-5</c:v>
                </c:pt>
                <c:pt idx="53172">
                  <c:v>1.7330280000000001E-5</c:v>
                </c:pt>
                <c:pt idx="53173">
                  <c:v>1.7349429999999999E-5</c:v>
                </c:pt>
                <c:pt idx="53174">
                  <c:v>1.7368250000000001E-5</c:v>
                </c:pt>
                <c:pt idx="53175">
                  <c:v>1.7396200000000001E-5</c:v>
                </c:pt>
                <c:pt idx="53176">
                  <c:v>1.7416000000000001E-5</c:v>
                </c:pt>
                <c:pt idx="53177">
                  <c:v>1.7431909999999999E-5</c:v>
                </c:pt>
                <c:pt idx="53178">
                  <c:v>1.7458730000000001E-5</c:v>
                </c:pt>
                <c:pt idx="53179">
                  <c:v>1.747837E-5</c:v>
                </c:pt>
                <c:pt idx="53180">
                  <c:v>1.7492299999999999E-5</c:v>
                </c:pt>
                <c:pt idx="53181">
                  <c:v>1.7517289999999998E-5</c:v>
                </c:pt>
                <c:pt idx="53182">
                  <c:v>1.753703E-5</c:v>
                </c:pt>
                <c:pt idx="53183">
                  <c:v>1.7550840000000001E-5</c:v>
                </c:pt>
                <c:pt idx="53184">
                  <c:v>1.7570709999999998E-5</c:v>
                </c:pt>
                <c:pt idx="53185">
                  <c:v>1.7589690000000001E-5</c:v>
                </c:pt>
                <c:pt idx="53186">
                  <c:v>1.7600739999999998E-5</c:v>
                </c:pt>
                <c:pt idx="53187">
                  <c:v>1.761703E-5</c:v>
                </c:pt>
                <c:pt idx="53188">
                  <c:v>1.7637749999999999E-5</c:v>
                </c:pt>
                <c:pt idx="53189">
                  <c:v>1.7649930000000001E-5</c:v>
                </c:pt>
                <c:pt idx="53190">
                  <c:v>1.7666750000000002E-5</c:v>
                </c:pt>
                <c:pt idx="53191">
                  <c:v>1.7690520000000001E-5</c:v>
                </c:pt>
                <c:pt idx="53192">
                  <c:v>1.7706229999999999E-5</c:v>
                </c:pt>
                <c:pt idx="53193">
                  <c:v>1.7723709999999998E-5</c:v>
                </c:pt>
                <c:pt idx="53194">
                  <c:v>1.774931E-5</c:v>
                </c:pt>
                <c:pt idx="53195">
                  <c:v>1.7768310000000001E-5</c:v>
                </c:pt>
                <c:pt idx="53196">
                  <c:v>1.7784960000000001E-5</c:v>
                </c:pt>
                <c:pt idx="53197">
                  <c:v>1.781208E-5</c:v>
                </c:pt>
                <c:pt idx="53198">
                  <c:v>1.7833690000000001E-5</c:v>
                </c:pt>
                <c:pt idx="53199">
                  <c:v>1.7849639999999999E-5</c:v>
                </c:pt>
                <c:pt idx="53200">
                  <c:v>1.787736E-5</c:v>
                </c:pt>
                <c:pt idx="53201">
                  <c:v>1.7901949999999999E-5</c:v>
                </c:pt>
                <c:pt idx="53202">
                  <c:v>1.7918859999999999E-5</c:v>
                </c:pt>
                <c:pt idx="53203">
                  <c:v>1.7946160000000002E-5</c:v>
                </c:pt>
                <c:pt idx="53204">
                  <c:v>1.7973289999999999E-5</c:v>
                </c:pt>
                <c:pt idx="53205">
                  <c:v>1.799205E-5</c:v>
                </c:pt>
                <c:pt idx="53206">
                  <c:v>1.8018519999999998E-5</c:v>
                </c:pt>
                <c:pt idx="53207">
                  <c:v>1.8048050000000001E-5</c:v>
                </c:pt>
                <c:pt idx="53208">
                  <c:v>1.8069579999999999E-5</c:v>
                </c:pt>
                <c:pt idx="53209">
                  <c:v>1.809497E-5</c:v>
                </c:pt>
                <c:pt idx="53210">
                  <c:v>1.812669E-5</c:v>
                </c:pt>
                <c:pt idx="53211">
                  <c:v>1.8150319999999999E-5</c:v>
                </c:pt>
                <c:pt idx="53212">
                  <c:v>1.81759E-5</c:v>
                </c:pt>
                <c:pt idx="53213">
                  <c:v>1.8208479999999999E-5</c:v>
                </c:pt>
                <c:pt idx="53214">
                  <c:v>1.8234349999999999E-5</c:v>
                </c:pt>
                <c:pt idx="53215">
                  <c:v>1.825974E-5</c:v>
                </c:pt>
                <c:pt idx="53216">
                  <c:v>1.829321E-5</c:v>
                </c:pt>
                <c:pt idx="53217">
                  <c:v>1.8321600000000001E-5</c:v>
                </c:pt>
                <c:pt idx="53218">
                  <c:v>1.8344919999999999E-5</c:v>
                </c:pt>
                <c:pt idx="53219">
                  <c:v>1.837646E-5</c:v>
                </c:pt>
                <c:pt idx="53220">
                  <c:v>1.840402E-5</c:v>
                </c:pt>
                <c:pt idx="53221">
                  <c:v>1.8424489999999999E-5</c:v>
                </c:pt>
                <c:pt idx="53222">
                  <c:v>1.8453820000000001E-5</c:v>
                </c:pt>
                <c:pt idx="53223">
                  <c:v>1.8480379999999999E-5</c:v>
                </c:pt>
                <c:pt idx="53224">
                  <c:v>1.8499260000000002E-5</c:v>
                </c:pt>
                <c:pt idx="53225">
                  <c:v>1.8525949999999998E-5</c:v>
                </c:pt>
                <c:pt idx="53226">
                  <c:v>1.855286E-5</c:v>
                </c:pt>
                <c:pt idx="53227">
                  <c:v>1.8571280000000002E-5</c:v>
                </c:pt>
                <c:pt idx="53228">
                  <c:v>1.8595100000000001E-5</c:v>
                </c:pt>
                <c:pt idx="53229">
                  <c:v>1.8621219999999999E-5</c:v>
                </c:pt>
                <c:pt idx="53230">
                  <c:v>1.8640119999999999E-5</c:v>
                </c:pt>
                <c:pt idx="53231">
                  <c:v>1.8660250000000001E-5</c:v>
                </c:pt>
                <c:pt idx="53232">
                  <c:v>1.8686010000000001E-5</c:v>
                </c:pt>
                <c:pt idx="53233">
                  <c:v>1.8706269999999999E-5</c:v>
                </c:pt>
                <c:pt idx="53234">
                  <c:v>1.8724529999999999E-5</c:v>
                </c:pt>
                <c:pt idx="53235">
                  <c:v>1.8748989999999999E-5</c:v>
                </c:pt>
                <c:pt idx="53236">
                  <c:v>1.8767829999999999E-5</c:v>
                </c:pt>
                <c:pt idx="53237">
                  <c:v>1.8782060000000002E-5</c:v>
                </c:pt>
                <c:pt idx="53238">
                  <c:v>1.88048E-5</c:v>
                </c:pt>
                <c:pt idx="53239">
                  <c:v>1.8822640000000001E-5</c:v>
                </c:pt>
                <c:pt idx="53240">
                  <c:v>1.8836509999999999E-5</c:v>
                </c:pt>
                <c:pt idx="53241">
                  <c:v>1.8860120000000001E-5</c:v>
                </c:pt>
                <c:pt idx="53242">
                  <c:v>1.8879700000000002E-5</c:v>
                </c:pt>
                <c:pt idx="53243">
                  <c:v>1.8896160000000001E-5</c:v>
                </c:pt>
                <c:pt idx="53244">
                  <c:v>1.892196E-5</c:v>
                </c:pt>
                <c:pt idx="53245">
                  <c:v>1.8944659999999999E-5</c:v>
                </c:pt>
                <c:pt idx="53246">
                  <c:v>1.8963720000000001E-5</c:v>
                </c:pt>
                <c:pt idx="53247">
                  <c:v>1.898996E-5</c:v>
                </c:pt>
                <c:pt idx="53248">
                  <c:v>1.9015500000000001E-5</c:v>
                </c:pt>
                <c:pt idx="53249">
                  <c:v>1.9036850000000001E-5</c:v>
                </c:pt>
                <c:pt idx="53250">
                  <c:v>1.9060849999999999E-5</c:v>
                </c:pt>
                <c:pt idx="53251">
                  <c:v>1.9089E-5</c:v>
                </c:pt>
                <c:pt idx="53252">
                  <c:v>1.9112619999999999E-5</c:v>
                </c:pt>
                <c:pt idx="53253">
                  <c:v>1.9135900000000001E-5</c:v>
                </c:pt>
                <c:pt idx="53254">
                  <c:v>1.9165640000000001E-5</c:v>
                </c:pt>
                <c:pt idx="53255">
                  <c:v>1.9191569999999999E-5</c:v>
                </c:pt>
                <c:pt idx="53256">
                  <c:v>1.9214049999999999E-5</c:v>
                </c:pt>
                <c:pt idx="53257">
                  <c:v>1.9245769999999999E-5</c:v>
                </c:pt>
                <c:pt idx="53258">
                  <c:v>1.927208E-5</c:v>
                </c:pt>
                <c:pt idx="53259">
                  <c:v>1.9295309999999999E-5</c:v>
                </c:pt>
                <c:pt idx="53260">
                  <c:v>1.9329799999999999E-5</c:v>
                </c:pt>
                <c:pt idx="53261">
                  <c:v>1.935659E-5</c:v>
                </c:pt>
                <c:pt idx="53262">
                  <c:v>1.938096E-5</c:v>
                </c:pt>
                <c:pt idx="53263">
                  <c:v>1.9416009999999999E-5</c:v>
                </c:pt>
                <c:pt idx="53264">
                  <c:v>1.944184E-5</c:v>
                </c:pt>
                <c:pt idx="53265">
                  <c:v>1.946746E-5</c:v>
                </c:pt>
                <c:pt idx="53266">
                  <c:v>1.9500510000000001E-5</c:v>
                </c:pt>
                <c:pt idx="53267">
                  <c:v>1.952902E-5</c:v>
                </c:pt>
                <c:pt idx="53268">
                  <c:v>1.9557270000000001E-5</c:v>
                </c:pt>
                <c:pt idx="53269">
                  <c:v>1.95882E-5</c:v>
                </c:pt>
                <c:pt idx="53270">
                  <c:v>1.9618830000000001E-5</c:v>
                </c:pt>
                <c:pt idx="53271">
                  <c:v>1.9645470000000001E-5</c:v>
                </c:pt>
                <c:pt idx="53272">
                  <c:v>1.967156E-5</c:v>
                </c:pt>
                <c:pt idx="53273">
                  <c:v>1.9703499999999999E-5</c:v>
                </c:pt>
                <c:pt idx="53274">
                  <c:v>1.9727819999999999E-5</c:v>
                </c:pt>
                <c:pt idx="53275">
                  <c:v>1.9750660000000001E-5</c:v>
                </c:pt>
                <c:pt idx="53276">
                  <c:v>1.9781750000000001E-5</c:v>
                </c:pt>
                <c:pt idx="53277">
                  <c:v>1.980596E-5</c:v>
                </c:pt>
                <c:pt idx="53278">
                  <c:v>1.9828409999999999E-5</c:v>
                </c:pt>
                <c:pt idx="53279">
                  <c:v>1.9859540000000001E-5</c:v>
                </c:pt>
                <c:pt idx="53280">
                  <c:v>1.9881929999999999E-5</c:v>
                </c:pt>
                <c:pt idx="53281">
                  <c:v>1.9904119999999999E-5</c:v>
                </c:pt>
                <c:pt idx="53282">
                  <c:v>1.9934099999999999E-5</c:v>
                </c:pt>
                <c:pt idx="53283">
                  <c:v>1.9955359999999999E-5</c:v>
                </c:pt>
                <c:pt idx="53284">
                  <c:v>1.9977529999999998E-5</c:v>
                </c:pt>
                <c:pt idx="53285">
                  <c:v>2.0006349999999999E-5</c:v>
                </c:pt>
                <c:pt idx="53286">
                  <c:v>2.0028929999999999E-5</c:v>
                </c:pt>
                <c:pt idx="53287">
                  <c:v>2.0050629999999999E-5</c:v>
                </c:pt>
                <c:pt idx="53288">
                  <c:v>2.0075279999999999E-5</c:v>
                </c:pt>
                <c:pt idx="53289">
                  <c:v>2.00996E-5</c:v>
                </c:pt>
                <c:pt idx="53290">
                  <c:v>2.011868E-5</c:v>
                </c:pt>
                <c:pt idx="53291">
                  <c:v>2.0140759999999999E-5</c:v>
                </c:pt>
                <c:pt idx="53292">
                  <c:v>2.0166940000000001E-5</c:v>
                </c:pt>
                <c:pt idx="53293">
                  <c:v>2.0185060000000002E-5</c:v>
                </c:pt>
                <c:pt idx="53294">
                  <c:v>2.0207839999999999E-5</c:v>
                </c:pt>
                <c:pt idx="53295">
                  <c:v>2.0237089999999999E-5</c:v>
                </c:pt>
                <c:pt idx="53296">
                  <c:v>2.0257510000000001E-5</c:v>
                </c:pt>
                <c:pt idx="53297">
                  <c:v>2.0281730000000001E-5</c:v>
                </c:pt>
                <c:pt idx="53298">
                  <c:v>2.031198E-5</c:v>
                </c:pt>
                <c:pt idx="53299">
                  <c:v>2.0334339999999999E-5</c:v>
                </c:pt>
                <c:pt idx="53300">
                  <c:v>2.0359940000000001E-5</c:v>
                </c:pt>
                <c:pt idx="53301">
                  <c:v>2.0389799999999999E-5</c:v>
                </c:pt>
                <c:pt idx="53302">
                  <c:v>2.0414489999999998E-5</c:v>
                </c:pt>
                <c:pt idx="53303">
                  <c:v>2.0439910000000001E-5</c:v>
                </c:pt>
                <c:pt idx="53304">
                  <c:v>2.046977E-5</c:v>
                </c:pt>
                <c:pt idx="53305">
                  <c:v>2.0496290000000002E-5</c:v>
                </c:pt>
                <c:pt idx="53306">
                  <c:v>2.0521679999999999E-5</c:v>
                </c:pt>
                <c:pt idx="53307">
                  <c:v>2.0552850000000001E-5</c:v>
                </c:pt>
                <c:pt idx="53308">
                  <c:v>2.0581240000000002E-5</c:v>
                </c:pt>
                <c:pt idx="53309">
                  <c:v>2.0605659999999999E-5</c:v>
                </c:pt>
                <c:pt idx="53310">
                  <c:v>2.0637279999999998E-5</c:v>
                </c:pt>
                <c:pt idx="53311">
                  <c:v>2.0667390000000001E-5</c:v>
                </c:pt>
                <c:pt idx="53312">
                  <c:v>2.0692490000000002E-5</c:v>
                </c:pt>
                <c:pt idx="53313">
                  <c:v>2.0725560000000001E-5</c:v>
                </c:pt>
                <c:pt idx="53314">
                  <c:v>2.0756719999999999E-5</c:v>
                </c:pt>
                <c:pt idx="53315">
                  <c:v>2.0783200000000001E-5</c:v>
                </c:pt>
                <c:pt idx="53316">
                  <c:v>2.0812559999999998E-5</c:v>
                </c:pt>
                <c:pt idx="53317">
                  <c:v>2.0844479999999999E-5</c:v>
                </c:pt>
                <c:pt idx="53318">
                  <c:v>2.0871549999999998E-5</c:v>
                </c:pt>
                <c:pt idx="53319">
                  <c:v>2.089952E-5</c:v>
                </c:pt>
                <c:pt idx="53320">
                  <c:v>2.0932520000000001E-5</c:v>
                </c:pt>
                <c:pt idx="53321">
                  <c:v>2.0961349999999999E-5</c:v>
                </c:pt>
                <c:pt idx="53322">
                  <c:v>2.0988460000000001E-5</c:v>
                </c:pt>
                <c:pt idx="53323">
                  <c:v>2.1023299999999999E-5</c:v>
                </c:pt>
                <c:pt idx="53324">
                  <c:v>2.1052639999999998E-5</c:v>
                </c:pt>
                <c:pt idx="53325">
                  <c:v>2.1078219999999999E-5</c:v>
                </c:pt>
                <c:pt idx="53326">
                  <c:v>2.1112250000000001E-5</c:v>
                </c:pt>
                <c:pt idx="53327">
                  <c:v>2.114013E-5</c:v>
                </c:pt>
                <c:pt idx="53328">
                  <c:v>2.1164700000000001E-5</c:v>
                </c:pt>
                <c:pt idx="53329">
                  <c:v>2.1196580000000002E-5</c:v>
                </c:pt>
                <c:pt idx="53330">
                  <c:v>2.1224529999999999E-5</c:v>
                </c:pt>
                <c:pt idx="53331">
                  <c:v>2.1249130000000002E-5</c:v>
                </c:pt>
                <c:pt idx="53332">
                  <c:v>2.1280500000000001E-5</c:v>
                </c:pt>
                <c:pt idx="53333">
                  <c:v>2.1307960000000001E-5</c:v>
                </c:pt>
                <c:pt idx="53334">
                  <c:v>2.133207E-5</c:v>
                </c:pt>
                <c:pt idx="53335">
                  <c:v>2.136166E-5</c:v>
                </c:pt>
                <c:pt idx="53336">
                  <c:v>2.138932E-5</c:v>
                </c:pt>
                <c:pt idx="53337">
                  <c:v>2.14129E-5</c:v>
                </c:pt>
                <c:pt idx="53338">
                  <c:v>2.1441069999999998E-5</c:v>
                </c:pt>
                <c:pt idx="53339">
                  <c:v>2.147073E-5</c:v>
                </c:pt>
                <c:pt idx="53340">
                  <c:v>2.1495899999999999E-5</c:v>
                </c:pt>
                <c:pt idx="53341">
                  <c:v>2.1521750000000001E-5</c:v>
                </c:pt>
                <c:pt idx="53342">
                  <c:v>2.1552270000000002E-5</c:v>
                </c:pt>
                <c:pt idx="53343">
                  <c:v>2.1575569999999998E-5</c:v>
                </c:pt>
                <c:pt idx="53344">
                  <c:v>2.1601389999999999E-5</c:v>
                </c:pt>
                <c:pt idx="53345">
                  <c:v>2.1631980000000001E-5</c:v>
                </c:pt>
                <c:pt idx="53346">
                  <c:v>2.165686E-5</c:v>
                </c:pt>
                <c:pt idx="53347">
                  <c:v>2.168365E-5</c:v>
                </c:pt>
                <c:pt idx="53348">
                  <c:v>2.1715359999999999E-5</c:v>
                </c:pt>
                <c:pt idx="53349">
                  <c:v>2.1741830000000001E-5</c:v>
                </c:pt>
                <c:pt idx="53350">
                  <c:v>2.1769399999999999E-5</c:v>
                </c:pt>
                <c:pt idx="53351">
                  <c:v>2.1800100000000002E-5</c:v>
                </c:pt>
                <c:pt idx="53352">
                  <c:v>2.1827550000000001E-5</c:v>
                </c:pt>
                <c:pt idx="53353">
                  <c:v>2.1854359999999999E-5</c:v>
                </c:pt>
                <c:pt idx="53354">
                  <c:v>2.188673E-5</c:v>
                </c:pt>
                <c:pt idx="53355">
                  <c:v>2.1914599999999999E-5</c:v>
                </c:pt>
                <c:pt idx="53356">
                  <c:v>2.1940160000000001E-5</c:v>
                </c:pt>
                <c:pt idx="53357">
                  <c:v>2.1973879999999998E-5</c:v>
                </c:pt>
                <c:pt idx="53358">
                  <c:v>2.2003560000000001E-5</c:v>
                </c:pt>
                <c:pt idx="53359">
                  <c:v>2.202911E-5</c:v>
                </c:pt>
                <c:pt idx="53360">
                  <c:v>2.206268E-5</c:v>
                </c:pt>
                <c:pt idx="53361">
                  <c:v>2.20928E-5</c:v>
                </c:pt>
                <c:pt idx="53362">
                  <c:v>2.2118219999999999E-5</c:v>
                </c:pt>
                <c:pt idx="53363">
                  <c:v>2.215054E-5</c:v>
                </c:pt>
                <c:pt idx="53364">
                  <c:v>2.2181219999999998E-5</c:v>
                </c:pt>
                <c:pt idx="53365">
                  <c:v>2.220822E-5</c:v>
                </c:pt>
                <c:pt idx="53366">
                  <c:v>2.224121E-5</c:v>
                </c:pt>
                <c:pt idx="53367">
                  <c:v>2.2274150000000001E-5</c:v>
                </c:pt>
                <c:pt idx="53368">
                  <c:v>2.2301009999999999E-5</c:v>
                </c:pt>
                <c:pt idx="53369">
                  <c:v>2.2330599999999999E-5</c:v>
                </c:pt>
                <c:pt idx="53370">
                  <c:v>2.2363650000000001E-5</c:v>
                </c:pt>
                <c:pt idx="53371">
                  <c:v>2.2392090000000001E-5</c:v>
                </c:pt>
                <c:pt idx="53372">
                  <c:v>2.242045E-5</c:v>
                </c:pt>
                <c:pt idx="53373">
                  <c:v>2.2454479999999999E-5</c:v>
                </c:pt>
                <c:pt idx="53374">
                  <c:v>2.2483299999999999E-5</c:v>
                </c:pt>
                <c:pt idx="53375">
                  <c:v>2.2512250000000001E-5</c:v>
                </c:pt>
                <c:pt idx="53376">
                  <c:v>2.2547289999999999E-5</c:v>
                </c:pt>
                <c:pt idx="53377">
                  <c:v>2.2576579999999999E-5</c:v>
                </c:pt>
                <c:pt idx="53378">
                  <c:v>2.260241E-5</c:v>
                </c:pt>
                <c:pt idx="53379">
                  <c:v>2.2638860000000002E-5</c:v>
                </c:pt>
                <c:pt idx="53380">
                  <c:v>2.2668630000000001E-5</c:v>
                </c:pt>
                <c:pt idx="53381">
                  <c:v>2.2693109999999999E-5</c:v>
                </c:pt>
                <c:pt idx="53382">
                  <c:v>2.2728640000000001E-5</c:v>
                </c:pt>
                <c:pt idx="53383">
                  <c:v>2.275875E-5</c:v>
                </c:pt>
                <c:pt idx="53384">
                  <c:v>2.2782569999999999E-5</c:v>
                </c:pt>
                <c:pt idx="53385">
                  <c:v>2.281595E-5</c:v>
                </c:pt>
                <c:pt idx="53386">
                  <c:v>2.2848560000000001E-5</c:v>
                </c:pt>
                <c:pt idx="53387">
                  <c:v>2.2870950000000002E-5</c:v>
                </c:pt>
                <c:pt idx="53388">
                  <c:v>2.2902529999999998E-5</c:v>
                </c:pt>
                <c:pt idx="53389">
                  <c:v>2.293587E-5</c:v>
                </c:pt>
                <c:pt idx="53390">
                  <c:v>2.2958429999999999E-5</c:v>
                </c:pt>
                <c:pt idx="53391">
                  <c:v>2.2988480000000001E-5</c:v>
                </c:pt>
                <c:pt idx="53392">
                  <c:v>2.3024829999999999E-5</c:v>
                </c:pt>
                <c:pt idx="53393">
                  <c:v>2.3049990000000001E-5</c:v>
                </c:pt>
                <c:pt idx="53394">
                  <c:v>2.307919E-5</c:v>
                </c:pt>
                <c:pt idx="53395">
                  <c:v>2.3116150000000001E-5</c:v>
                </c:pt>
                <c:pt idx="53396">
                  <c:v>2.3141830000000001E-5</c:v>
                </c:pt>
                <c:pt idx="53397">
                  <c:v>2.316675E-5</c:v>
                </c:pt>
                <c:pt idx="53398">
                  <c:v>2.3205470000000001E-5</c:v>
                </c:pt>
                <c:pt idx="53399">
                  <c:v>2.3233909999999999E-5</c:v>
                </c:pt>
                <c:pt idx="53400">
                  <c:v>2.32566E-5</c:v>
                </c:pt>
                <c:pt idx="53401">
                  <c:v>2.3296620000000001E-5</c:v>
                </c:pt>
                <c:pt idx="53402">
                  <c:v>2.3331159999999998E-5</c:v>
                </c:pt>
                <c:pt idx="53403">
                  <c:v>2.3353389999999998E-5</c:v>
                </c:pt>
                <c:pt idx="53404">
                  <c:v>2.3393970000000001E-5</c:v>
                </c:pt>
                <c:pt idx="53405">
                  <c:v>2.3429330000000002E-5</c:v>
                </c:pt>
                <c:pt idx="53406">
                  <c:v>2.345101E-5</c:v>
                </c:pt>
                <c:pt idx="53407">
                  <c:v>2.3490250000000001E-5</c:v>
                </c:pt>
                <c:pt idx="53408">
                  <c:v>2.3528120000000001E-5</c:v>
                </c:pt>
                <c:pt idx="53409">
                  <c:v>2.3549019999999999E-5</c:v>
                </c:pt>
                <c:pt idx="53410">
                  <c:v>2.3583340000000001E-5</c:v>
                </c:pt>
                <c:pt idx="53411">
                  <c:v>2.362372E-5</c:v>
                </c:pt>
                <c:pt idx="53412">
                  <c:v>2.364648E-5</c:v>
                </c:pt>
                <c:pt idx="53413">
                  <c:v>2.367893E-5</c:v>
                </c:pt>
                <c:pt idx="53414">
                  <c:v>2.3718230000000001E-5</c:v>
                </c:pt>
                <c:pt idx="53415">
                  <c:v>2.374393E-5</c:v>
                </c:pt>
                <c:pt idx="53416">
                  <c:v>2.3771719999999999E-5</c:v>
                </c:pt>
                <c:pt idx="53417">
                  <c:v>2.381139E-5</c:v>
                </c:pt>
                <c:pt idx="53418">
                  <c:v>2.38391E-5</c:v>
                </c:pt>
                <c:pt idx="53419">
                  <c:v>2.3865650000000001E-5</c:v>
                </c:pt>
                <c:pt idx="53420">
                  <c:v>2.3905379999999998E-5</c:v>
                </c:pt>
                <c:pt idx="53421">
                  <c:v>2.393795E-5</c:v>
                </c:pt>
                <c:pt idx="53422">
                  <c:v>2.3957920000000001E-5</c:v>
                </c:pt>
                <c:pt idx="53423">
                  <c:v>2.3997000000000001E-5</c:v>
                </c:pt>
                <c:pt idx="53424">
                  <c:v>2.4031240000000001E-5</c:v>
                </c:pt>
                <c:pt idx="53425">
                  <c:v>2.404929E-5</c:v>
                </c:pt>
                <c:pt idx="53426">
                  <c:v>2.4087539999999999E-5</c:v>
                </c:pt>
                <c:pt idx="53427">
                  <c:v>2.4123850000000001E-5</c:v>
                </c:pt>
                <c:pt idx="53428">
                  <c:v>2.41421E-5</c:v>
                </c:pt>
                <c:pt idx="53429">
                  <c:v>2.417968E-5</c:v>
                </c:pt>
                <c:pt idx="53430">
                  <c:v>2.4220879999999999E-5</c:v>
                </c:pt>
                <c:pt idx="53431">
                  <c:v>2.4243140000000001E-5</c:v>
                </c:pt>
                <c:pt idx="53432">
                  <c:v>2.4277159999999999E-5</c:v>
                </c:pt>
                <c:pt idx="53433">
                  <c:v>2.4316910000000002E-5</c:v>
                </c:pt>
                <c:pt idx="53434">
                  <c:v>2.4344130000000002E-5</c:v>
                </c:pt>
                <c:pt idx="53435">
                  <c:v>2.4373539999999999E-5</c:v>
                </c:pt>
                <c:pt idx="53436">
                  <c:v>2.4414440000000001E-5</c:v>
                </c:pt>
                <c:pt idx="53437">
                  <c:v>2.444344E-5</c:v>
                </c:pt>
                <c:pt idx="53438">
                  <c:v>2.4469619999999998E-5</c:v>
                </c:pt>
                <c:pt idx="53439">
                  <c:v>2.4510640000000002E-5</c:v>
                </c:pt>
                <c:pt idx="53440">
                  <c:v>2.4541150000000001E-5</c:v>
                </c:pt>
                <c:pt idx="53441">
                  <c:v>2.4565529999999999E-5</c:v>
                </c:pt>
                <c:pt idx="53442">
                  <c:v>2.4605629999999999E-5</c:v>
                </c:pt>
                <c:pt idx="53443">
                  <c:v>2.46381E-5</c:v>
                </c:pt>
                <c:pt idx="53444">
                  <c:v>2.4659370000000001E-5</c:v>
                </c:pt>
                <c:pt idx="53445">
                  <c:v>2.469824E-5</c:v>
                </c:pt>
                <c:pt idx="53446">
                  <c:v>2.4734599999999999E-5</c:v>
                </c:pt>
                <c:pt idx="53447">
                  <c:v>2.475714E-5</c:v>
                </c:pt>
                <c:pt idx="53448">
                  <c:v>2.4794690000000001E-5</c:v>
                </c:pt>
                <c:pt idx="53449">
                  <c:v>2.4834949999999998E-5</c:v>
                </c:pt>
                <c:pt idx="53450">
                  <c:v>2.4857550000000001E-5</c:v>
                </c:pt>
                <c:pt idx="53451">
                  <c:v>2.4890369999999999E-5</c:v>
                </c:pt>
                <c:pt idx="53452">
                  <c:v>2.492927E-5</c:v>
                </c:pt>
                <c:pt idx="53453">
                  <c:v>2.4955540000000001E-5</c:v>
                </c:pt>
                <c:pt idx="53454">
                  <c:v>2.498574E-5</c:v>
                </c:pt>
                <c:pt idx="53455">
                  <c:v>2.5026459999999999E-5</c:v>
                </c:pt>
                <c:pt idx="53456">
                  <c:v>2.505587E-5</c:v>
                </c:pt>
                <c:pt idx="53457">
                  <c:v>2.508609E-5</c:v>
                </c:pt>
                <c:pt idx="53458">
                  <c:v>2.512838E-5</c:v>
                </c:pt>
                <c:pt idx="53459">
                  <c:v>2.5159889999999999E-5</c:v>
                </c:pt>
                <c:pt idx="53460">
                  <c:v>2.518941E-5</c:v>
                </c:pt>
                <c:pt idx="53461">
                  <c:v>2.5229629999999999E-5</c:v>
                </c:pt>
                <c:pt idx="53462">
                  <c:v>2.5264409999999999E-5</c:v>
                </c:pt>
                <c:pt idx="53463">
                  <c:v>2.528981E-5</c:v>
                </c:pt>
                <c:pt idx="53464">
                  <c:v>2.5329649999999999E-5</c:v>
                </c:pt>
                <c:pt idx="53465">
                  <c:v>2.5363399999999998E-5</c:v>
                </c:pt>
                <c:pt idx="53466">
                  <c:v>2.5389649999999998E-5</c:v>
                </c:pt>
                <c:pt idx="53467">
                  <c:v>2.5428050000000001E-5</c:v>
                </c:pt>
                <c:pt idx="53468">
                  <c:v>2.5464180000000001E-5</c:v>
                </c:pt>
                <c:pt idx="53469">
                  <c:v>2.5490620000000001E-5</c:v>
                </c:pt>
                <c:pt idx="53470">
                  <c:v>2.5526610000000001E-5</c:v>
                </c:pt>
                <c:pt idx="53471">
                  <c:v>2.5563729999999999E-5</c:v>
                </c:pt>
                <c:pt idx="53472">
                  <c:v>2.5589080000000001E-5</c:v>
                </c:pt>
                <c:pt idx="53473">
                  <c:v>2.5622999999999998E-5</c:v>
                </c:pt>
                <c:pt idx="53474">
                  <c:v>2.5662339999999999E-5</c:v>
                </c:pt>
                <c:pt idx="53475">
                  <c:v>2.5691729999999999E-5</c:v>
                </c:pt>
                <c:pt idx="53476">
                  <c:v>2.5724020000000001E-5</c:v>
                </c:pt>
                <c:pt idx="53477">
                  <c:v>2.576425E-5</c:v>
                </c:pt>
                <c:pt idx="53478">
                  <c:v>2.5793230000000001E-5</c:v>
                </c:pt>
                <c:pt idx="53479">
                  <c:v>2.5821629999999999E-5</c:v>
                </c:pt>
                <c:pt idx="53480">
                  <c:v>2.586064E-5</c:v>
                </c:pt>
                <c:pt idx="53481">
                  <c:v>2.5890169999999999E-5</c:v>
                </c:pt>
                <c:pt idx="53482">
                  <c:v>2.5917679999999999E-5</c:v>
                </c:pt>
                <c:pt idx="53483">
                  <c:v>2.5957339999999999E-5</c:v>
                </c:pt>
                <c:pt idx="53484">
                  <c:v>2.5988669999999999E-5</c:v>
                </c:pt>
                <c:pt idx="53485">
                  <c:v>2.6017140000000001E-5</c:v>
                </c:pt>
                <c:pt idx="53486">
                  <c:v>2.605873E-5</c:v>
                </c:pt>
                <c:pt idx="53487">
                  <c:v>2.6092840000000001E-5</c:v>
                </c:pt>
                <c:pt idx="53488">
                  <c:v>2.612401E-5</c:v>
                </c:pt>
                <c:pt idx="53489">
                  <c:v>2.61644E-5</c:v>
                </c:pt>
                <c:pt idx="53490">
                  <c:v>2.620431E-5</c:v>
                </c:pt>
                <c:pt idx="53491">
                  <c:v>2.623323E-5</c:v>
                </c:pt>
                <c:pt idx="53492">
                  <c:v>2.627241E-5</c:v>
                </c:pt>
                <c:pt idx="53493">
                  <c:v>2.6310590000000001E-5</c:v>
                </c:pt>
                <c:pt idx="53494">
                  <c:v>2.633706E-5</c:v>
                </c:pt>
                <c:pt idx="53495">
                  <c:v>2.6374439999999999E-5</c:v>
                </c:pt>
                <c:pt idx="53496">
                  <c:v>2.6412500000000002E-5</c:v>
                </c:pt>
                <c:pt idx="53497">
                  <c:v>2.6440190000000001E-5</c:v>
                </c:pt>
                <c:pt idx="53498">
                  <c:v>2.647321E-5</c:v>
                </c:pt>
                <c:pt idx="53499">
                  <c:v>2.651152E-5</c:v>
                </c:pt>
                <c:pt idx="53500">
                  <c:v>2.653956E-5</c:v>
                </c:pt>
                <c:pt idx="53501">
                  <c:v>2.6569909999999999E-5</c:v>
                </c:pt>
                <c:pt idx="53502">
                  <c:v>2.660844E-5</c:v>
                </c:pt>
                <c:pt idx="53503">
                  <c:v>2.6642809999999999E-5</c:v>
                </c:pt>
                <c:pt idx="53504">
                  <c:v>2.6671600000000001E-5</c:v>
                </c:pt>
                <c:pt idx="53505">
                  <c:v>2.6712359999999999E-5</c:v>
                </c:pt>
                <c:pt idx="53506">
                  <c:v>2.674807E-5</c:v>
                </c:pt>
                <c:pt idx="53507">
                  <c:v>2.6772970000000001E-5</c:v>
                </c:pt>
                <c:pt idx="53508">
                  <c:v>2.681359E-5</c:v>
                </c:pt>
                <c:pt idx="53509">
                  <c:v>2.684915E-5</c:v>
                </c:pt>
                <c:pt idx="53510">
                  <c:v>2.6873770000000001E-5</c:v>
                </c:pt>
                <c:pt idx="53511">
                  <c:v>2.6916119999999999E-5</c:v>
                </c:pt>
                <c:pt idx="53512">
                  <c:v>2.6954210000000001E-5</c:v>
                </c:pt>
                <c:pt idx="53513">
                  <c:v>2.697793E-5</c:v>
                </c:pt>
                <c:pt idx="53514">
                  <c:v>2.702079E-5</c:v>
                </c:pt>
                <c:pt idx="53515">
                  <c:v>2.7061000000000001E-5</c:v>
                </c:pt>
                <c:pt idx="53516">
                  <c:v>2.7087619999999999E-5</c:v>
                </c:pt>
                <c:pt idx="53517">
                  <c:v>2.7125099999999999E-5</c:v>
                </c:pt>
                <c:pt idx="53518">
                  <c:v>2.7163980000000001E-5</c:v>
                </c:pt>
                <c:pt idx="53519">
                  <c:v>2.719535E-5</c:v>
                </c:pt>
                <c:pt idx="53520">
                  <c:v>2.7227199999999999E-5</c:v>
                </c:pt>
                <c:pt idx="53521">
                  <c:v>2.7266379999999999E-5</c:v>
                </c:pt>
                <c:pt idx="53522">
                  <c:v>2.730054E-5</c:v>
                </c:pt>
                <c:pt idx="53523">
                  <c:v>2.7331319999999998E-5</c:v>
                </c:pt>
                <c:pt idx="53524">
                  <c:v>2.7371610000000001E-5</c:v>
                </c:pt>
                <c:pt idx="53525">
                  <c:v>2.740913E-5</c:v>
                </c:pt>
                <c:pt idx="53526">
                  <c:v>2.743887E-5</c:v>
                </c:pt>
                <c:pt idx="53527">
                  <c:v>2.748003E-5</c:v>
                </c:pt>
                <c:pt idx="53528">
                  <c:v>2.7518029999999999E-5</c:v>
                </c:pt>
                <c:pt idx="53529">
                  <c:v>2.7546110000000001E-5</c:v>
                </c:pt>
                <c:pt idx="53530">
                  <c:v>2.75876E-5</c:v>
                </c:pt>
                <c:pt idx="53531">
                  <c:v>2.7625630000000001E-5</c:v>
                </c:pt>
                <c:pt idx="53532">
                  <c:v>2.765899E-5</c:v>
                </c:pt>
                <c:pt idx="53533">
                  <c:v>2.7696740000000001E-5</c:v>
                </c:pt>
                <c:pt idx="53534">
                  <c:v>2.7736990000000002E-5</c:v>
                </c:pt>
                <c:pt idx="53535">
                  <c:v>2.7769359999999999E-5</c:v>
                </c:pt>
                <c:pt idx="53536">
                  <c:v>2.7804880000000001E-5</c:v>
                </c:pt>
                <c:pt idx="53537">
                  <c:v>2.784711E-5</c:v>
                </c:pt>
                <c:pt idx="53538">
                  <c:v>2.7881959999999999E-5</c:v>
                </c:pt>
                <c:pt idx="53539">
                  <c:v>2.7916789999999999E-5</c:v>
                </c:pt>
                <c:pt idx="53540">
                  <c:v>2.7960269999999999E-5</c:v>
                </c:pt>
                <c:pt idx="53541">
                  <c:v>2.7994120000000002E-5</c:v>
                </c:pt>
                <c:pt idx="53542">
                  <c:v>2.8024589999999999E-5</c:v>
                </c:pt>
                <c:pt idx="53543">
                  <c:v>2.8066529999999998E-5</c:v>
                </c:pt>
                <c:pt idx="53544">
                  <c:v>2.809958E-5</c:v>
                </c:pt>
                <c:pt idx="53545">
                  <c:v>2.8129009999999999E-5</c:v>
                </c:pt>
                <c:pt idx="53546">
                  <c:v>2.8165189999999999E-5</c:v>
                </c:pt>
                <c:pt idx="53547">
                  <c:v>2.8196520000000002E-5</c:v>
                </c:pt>
                <c:pt idx="53548">
                  <c:v>2.8225339999999998E-5</c:v>
                </c:pt>
                <c:pt idx="53549">
                  <c:v>2.8257069999999999E-5</c:v>
                </c:pt>
                <c:pt idx="53550">
                  <c:v>2.8289270000000002E-5</c:v>
                </c:pt>
                <c:pt idx="53551">
                  <c:v>2.831874E-5</c:v>
                </c:pt>
                <c:pt idx="53552">
                  <c:v>2.8350109999999999E-5</c:v>
                </c:pt>
                <c:pt idx="53553">
                  <c:v>2.8384730000000002E-5</c:v>
                </c:pt>
                <c:pt idx="53554">
                  <c:v>2.8414950000000001E-5</c:v>
                </c:pt>
                <c:pt idx="53555">
                  <c:v>2.8446589999999999E-5</c:v>
                </c:pt>
                <c:pt idx="53556">
                  <c:v>2.8481369999999999E-5</c:v>
                </c:pt>
                <c:pt idx="53557">
                  <c:v>2.8511040000000001E-5</c:v>
                </c:pt>
                <c:pt idx="53558">
                  <c:v>2.854497E-5</c:v>
                </c:pt>
                <c:pt idx="53559">
                  <c:v>2.8581510000000001E-5</c:v>
                </c:pt>
                <c:pt idx="53560">
                  <c:v>2.8613979999999999E-5</c:v>
                </c:pt>
                <c:pt idx="53561">
                  <c:v>2.8656739999999999E-5</c:v>
                </c:pt>
                <c:pt idx="53562">
                  <c:v>2.86971E-5</c:v>
                </c:pt>
                <c:pt idx="53563">
                  <c:v>2.873187E-5</c:v>
                </c:pt>
                <c:pt idx="53564">
                  <c:v>2.8777039999999998E-5</c:v>
                </c:pt>
                <c:pt idx="53565">
                  <c:v>2.8816300000000001E-5</c:v>
                </c:pt>
                <c:pt idx="53566">
                  <c:v>2.885199E-5</c:v>
                </c:pt>
                <c:pt idx="53567">
                  <c:v>2.889281E-5</c:v>
                </c:pt>
                <c:pt idx="53568">
                  <c:v>2.893016E-5</c:v>
                </c:pt>
                <c:pt idx="53569">
                  <c:v>2.8965570000000001E-5</c:v>
                </c:pt>
                <c:pt idx="53570">
                  <c:v>2.9004280000000001E-5</c:v>
                </c:pt>
                <c:pt idx="53571">
                  <c:v>2.9040369999999999E-5</c:v>
                </c:pt>
                <c:pt idx="53572">
                  <c:v>2.9075149999999999E-5</c:v>
                </c:pt>
                <c:pt idx="53573">
                  <c:v>2.91144E-5</c:v>
                </c:pt>
                <c:pt idx="53574">
                  <c:v>2.915145E-5</c:v>
                </c:pt>
                <c:pt idx="53575">
                  <c:v>2.918966E-5</c:v>
                </c:pt>
                <c:pt idx="53576">
                  <c:v>2.9225520000000001E-5</c:v>
                </c:pt>
                <c:pt idx="53577">
                  <c:v>2.9265810000000001E-5</c:v>
                </c:pt>
                <c:pt idx="53578">
                  <c:v>2.930425E-5</c:v>
                </c:pt>
                <c:pt idx="53579">
                  <c:v>2.9339839999999999E-5</c:v>
                </c:pt>
                <c:pt idx="53580">
                  <c:v>2.9383840000000001E-5</c:v>
                </c:pt>
                <c:pt idx="53581">
                  <c:v>2.9425260000000002E-5</c:v>
                </c:pt>
                <c:pt idx="53582">
                  <c:v>2.946021E-5</c:v>
                </c:pt>
                <c:pt idx="53583">
                  <c:v>2.950782E-5</c:v>
                </c:pt>
                <c:pt idx="53584">
                  <c:v>2.9548629999999999E-5</c:v>
                </c:pt>
                <c:pt idx="53585">
                  <c:v>2.9582860000000002E-5</c:v>
                </c:pt>
                <c:pt idx="53586">
                  <c:v>2.962875E-5</c:v>
                </c:pt>
                <c:pt idx="53587">
                  <c:v>2.966992E-5</c:v>
                </c:pt>
                <c:pt idx="53588">
                  <c:v>2.9703360000000002E-5</c:v>
                </c:pt>
                <c:pt idx="53589">
                  <c:v>2.9744620000000001E-5</c:v>
                </c:pt>
                <c:pt idx="53590">
                  <c:v>2.9788169999999998E-5</c:v>
                </c:pt>
                <c:pt idx="53591">
                  <c:v>2.9822790000000001E-5</c:v>
                </c:pt>
                <c:pt idx="53592">
                  <c:v>2.9859840000000001E-5</c:v>
                </c:pt>
                <c:pt idx="53593">
                  <c:v>2.9901930000000001E-5</c:v>
                </c:pt>
                <c:pt idx="53594">
                  <c:v>2.993567E-5</c:v>
                </c:pt>
                <c:pt idx="53595">
                  <c:v>2.9964479999999999E-5</c:v>
                </c:pt>
                <c:pt idx="53596">
                  <c:v>3.0003999999999999E-5</c:v>
                </c:pt>
                <c:pt idx="53597">
                  <c:v>3.0033810000000001E-5</c:v>
                </c:pt>
                <c:pt idx="53598">
                  <c:v>3.0056829999999999E-5</c:v>
                </c:pt>
                <c:pt idx="53599">
                  <c:v>3.0093839999999999E-5</c:v>
                </c:pt>
                <c:pt idx="53600">
                  <c:v>3.012514E-5</c:v>
                </c:pt>
                <c:pt idx="53601">
                  <c:v>3.0145780000000001E-5</c:v>
                </c:pt>
                <c:pt idx="53602">
                  <c:v>3.018161E-5</c:v>
                </c:pt>
                <c:pt idx="53603">
                  <c:v>3.021566E-5</c:v>
                </c:pt>
                <c:pt idx="53604">
                  <c:v>3.0237199999999999E-5</c:v>
                </c:pt>
                <c:pt idx="53605">
                  <c:v>3.027272E-5</c:v>
                </c:pt>
                <c:pt idx="53606">
                  <c:v>3.030695E-5</c:v>
                </c:pt>
                <c:pt idx="53607">
                  <c:v>3.033107E-5</c:v>
                </c:pt>
                <c:pt idx="53608">
                  <c:v>3.0359570000000001E-5</c:v>
                </c:pt>
                <c:pt idx="53609">
                  <c:v>3.0399839999999999E-5</c:v>
                </c:pt>
                <c:pt idx="53610">
                  <c:v>3.0426980000000001E-5</c:v>
                </c:pt>
                <c:pt idx="53611">
                  <c:v>3.0455570000000002E-5</c:v>
                </c:pt>
                <c:pt idx="53612">
                  <c:v>3.0503320000000001E-5</c:v>
                </c:pt>
                <c:pt idx="53613">
                  <c:v>3.0536990000000002E-5</c:v>
                </c:pt>
                <c:pt idx="53614">
                  <c:v>3.0570729999999997E-5</c:v>
                </c:pt>
                <c:pt idx="53615">
                  <c:v>3.0621440000000001E-5</c:v>
                </c:pt>
                <c:pt idx="53616">
                  <c:v>3.0661160000000001E-5</c:v>
                </c:pt>
                <c:pt idx="53617">
                  <c:v>3.0695270000000002E-5</c:v>
                </c:pt>
                <c:pt idx="53618">
                  <c:v>3.0746759999999999E-5</c:v>
                </c:pt>
                <c:pt idx="53619">
                  <c:v>3.0790000000000002E-5</c:v>
                </c:pt>
                <c:pt idx="53620">
                  <c:v>3.0822379999999997E-5</c:v>
                </c:pt>
                <c:pt idx="53621">
                  <c:v>3.0872579999999998E-5</c:v>
                </c:pt>
                <c:pt idx="53622">
                  <c:v>3.091813E-5</c:v>
                </c:pt>
                <c:pt idx="53623">
                  <c:v>3.0949720000000001E-5</c:v>
                </c:pt>
                <c:pt idx="53624">
                  <c:v>3.0991680000000002E-5</c:v>
                </c:pt>
                <c:pt idx="53625">
                  <c:v>3.103863E-5</c:v>
                </c:pt>
                <c:pt idx="53626">
                  <c:v>3.1070530000000002E-5</c:v>
                </c:pt>
                <c:pt idx="53627">
                  <c:v>3.1105429999999997E-5</c:v>
                </c:pt>
                <c:pt idx="53628">
                  <c:v>3.1152560000000001E-5</c:v>
                </c:pt>
                <c:pt idx="53629">
                  <c:v>3.1185400000000001E-5</c:v>
                </c:pt>
                <c:pt idx="53630">
                  <c:v>3.1218479999999998E-5</c:v>
                </c:pt>
                <c:pt idx="53631">
                  <c:v>3.1266159999999999E-5</c:v>
                </c:pt>
                <c:pt idx="53632">
                  <c:v>3.1301760000000003E-5</c:v>
                </c:pt>
                <c:pt idx="53633">
                  <c:v>3.1333810000000002E-5</c:v>
                </c:pt>
                <c:pt idx="53634">
                  <c:v>3.1384770000000003E-5</c:v>
                </c:pt>
                <c:pt idx="53635">
                  <c:v>3.1424960000000002E-5</c:v>
                </c:pt>
                <c:pt idx="53636">
                  <c:v>3.1456289999999998E-5</c:v>
                </c:pt>
                <c:pt idx="53637">
                  <c:v>3.1508309999999999E-5</c:v>
                </c:pt>
                <c:pt idx="53638">
                  <c:v>3.1548419999999999E-5</c:v>
                </c:pt>
                <c:pt idx="53639">
                  <c:v>3.1577349999999997E-5</c:v>
                </c:pt>
                <c:pt idx="53640">
                  <c:v>3.1627339999999997E-5</c:v>
                </c:pt>
                <c:pt idx="53641">
                  <c:v>3.1670720000000003E-5</c:v>
                </c:pt>
                <c:pt idx="53642">
                  <c:v>3.170061E-5</c:v>
                </c:pt>
                <c:pt idx="53643">
                  <c:v>3.1747420000000002E-5</c:v>
                </c:pt>
                <c:pt idx="53644">
                  <c:v>3.1792180000000002E-5</c:v>
                </c:pt>
                <c:pt idx="53645">
                  <c:v>3.1823099999999997E-5</c:v>
                </c:pt>
                <c:pt idx="53646">
                  <c:v>3.1863840000000001E-5</c:v>
                </c:pt>
                <c:pt idx="53647">
                  <c:v>3.1907369999999997E-5</c:v>
                </c:pt>
                <c:pt idx="53648">
                  <c:v>3.1939600000000002E-5</c:v>
                </c:pt>
                <c:pt idx="53649">
                  <c:v>3.1969859999999998E-5</c:v>
                </c:pt>
                <c:pt idx="53650">
                  <c:v>3.2012959999999997E-5</c:v>
                </c:pt>
                <c:pt idx="53651">
                  <c:v>3.2043340000000001E-5</c:v>
                </c:pt>
                <c:pt idx="53652">
                  <c:v>3.2066549999999999E-5</c:v>
                </c:pt>
                <c:pt idx="53653">
                  <c:v>3.211093E-5</c:v>
                </c:pt>
                <c:pt idx="53654">
                  <c:v>3.2140249999999998E-5</c:v>
                </c:pt>
                <c:pt idx="53655">
                  <c:v>3.2157199999999998E-5</c:v>
                </c:pt>
                <c:pt idx="53656">
                  <c:v>3.2201520000000001E-5</c:v>
                </c:pt>
                <c:pt idx="53657">
                  <c:v>3.2231029999999999E-5</c:v>
                </c:pt>
                <c:pt idx="53658">
                  <c:v>3.2246519999999998E-5</c:v>
                </c:pt>
                <c:pt idx="53659">
                  <c:v>3.229004E-5</c:v>
                </c:pt>
                <c:pt idx="53660">
                  <c:v>3.232104E-5</c:v>
                </c:pt>
                <c:pt idx="53661">
                  <c:v>3.2338290000000001E-5</c:v>
                </c:pt>
                <c:pt idx="53662">
                  <c:v>3.2380099999999999E-5</c:v>
                </c:pt>
                <c:pt idx="53663">
                  <c:v>3.2413190000000003E-5</c:v>
                </c:pt>
                <c:pt idx="53664">
                  <c:v>3.2435960000000003E-5</c:v>
                </c:pt>
                <c:pt idx="53665">
                  <c:v>3.2476469999999998E-5</c:v>
                </c:pt>
                <c:pt idx="53666">
                  <c:v>3.251622E-5</c:v>
                </c:pt>
                <c:pt idx="53667">
                  <c:v>3.2545880000000002E-5</c:v>
                </c:pt>
                <c:pt idx="53668">
                  <c:v>3.2584330000000001E-5</c:v>
                </c:pt>
                <c:pt idx="53669">
                  <c:v>3.2631130000000002E-5</c:v>
                </c:pt>
                <c:pt idx="53670">
                  <c:v>3.2666190000000002E-5</c:v>
                </c:pt>
                <c:pt idx="53671">
                  <c:v>3.2700539999999999E-5</c:v>
                </c:pt>
                <c:pt idx="53672">
                  <c:v>3.2753999999999998E-5</c:v>
                </c:pt>
                <c:pt idx="53673">
                  <c:v>3.2793290000000003E-5</c:v>
                </c:pt>
                <c:pt idx="53674">
                  <c:v>3.282367E-5</c:v>
                </c:pt>
                <c:pt idx="53675">
                  <c:v>3.288198E-5</c:v>
                </c:pt>
                <c:pt idx="53676">
                  <c:v>3.2923979999999997E-5</c:v>
                </c:pt>
                <c:pt idx="53677">
                  <c:v>3.2953519999999997E-5</c:v>
                </c:pt>
                <c:pt idx="53678">
                  <c:v>3.3011739999999997E-5</c:v>
                </c:pt>
                <c:pt idx="53679">
                  <c:v>3.3052090000000001E-5</c:v>
                </c:pt>
                <c:pt idx="53680">
                  <c:v>3.308055E-5</c:v>
                </c:pt>
                <c:pt idx="53681">
                  <c:v>3.3135410000000002E-5</c:v>
                </c:pt>
                <c:pt idx="53682">
                  <c:v>3.3176049999999999E-5</c:v>
                </c:pt>
                <c:pt idx="53683">
                  <c:v>3.3203590000000001E-5</c:v>
                </c:pt>
                <c:pt idx="53684">
                  <c:v>3.3253429999999998E-5</c:v>
                </c:pt>
                <c:pt idx="53685">
                  <c:v>3.3296890000000002E-5</c:v>
                </c:pt>
                <c:pt idx="53686">
                  <c:v>3.3325389999999997E-5</c:v>
                </c:pt>
                <c:pt idx="53687">
                  <c:v>3.336951E-5</c:v>
                </c:pt>
                <c:pt idx="53688">
                  <c:v>3.3414819999999999E-5</c:v>
                </c:pt>
                <c:pt idx="53689">
                  <c:v>3.3445319999999998E-5</c:v>
                </c:pt>
                <c:pt idx="53690">
                  <c:v>3.3483279999999997E-5</c:v>
                </c:pt>
                <c:pt idx="53691">
                  <c:v>3.3531790000000002E-5</c:v>
                </c:pt>
                <c:pt idx="53692">
                  <c:v>3.3563560000000002E-5</c:v>
                </c:pt>
                <c:pt idx="53693">
                  <c:v>3.3597889999999998E-5</c:v>
                </c:pt>
                <c:pt idx="53694">
                  <c:v>3.3648919999999997E-5</c:v>
                </c:pt>
                <c:pt idx="53695">
                  <c:v>3.3681820000000001E-5</c:v>
                </c:pt>
                <c:pt idx="53696">
                  <c:v>3.3711940000000001E-5</c:v>
                </c:pt>
                <c:pt idx="53697">
                  <c:v>3.3765349999999997E-5</c:v>
                </c:pt>
                <c:pt idx="53698">
                  <c:v>3.3799869999999999E-5</c:v>
                </c:pt>
                <c:pt idx="53699">
                  <c:v>3.382691E-5</c:v>
                </c:pt>
                <c:pt idx="53700">
                  <c:v>3.3876869999999999E-5</c:v>
                </c:pt>
                <c:pt idx="53701">
                  <c:v>3.3914259999999999E-5</c:v>
                </c:pt>
                <c:pt idx="53702">
                  <c:v>3.3937589999999998E-5</c:v>
                </c:pt>
                <c:pt idx="53703">
                  <c:v>3.3982539999999998E-5</c:v>
                </c:pt>
                <c:pt idx="53704">
                  <c:v>3.4022639999999998E-5</c:v>
                </c:pt>
                <c:pt idx="53705">
                  <c:v>3.4042960000000003E-5</c:v>
                </c:pt>
                <c:pt idx="53706">
                  <c:v>3.4086489999999999E-5</c:v>
                </c:pt>
                <c:pt idx="53707">
                  <c:v>3.412593E-5</c:v>
                </c:pt>
                <c:pt idx="53708">
                  <c:v>3.4146449999999999E-5</c:v>
                </c:pt>
                <c:pt idx="53709">
                  <c:v>3.4189600000000002E-5</c:v>
                </c:pt>
                <c:pt idx="53710">
                  <c:v>3.4229200000000001E-5</c:v>
                </c:pt>
                <c:pt idx="53711">
                  <c:v>3.4250159999999997E-5</c:v>
                </c:pt>
                <c:pt idx="53712">
                  <c:v>3.4290169999999997E-5</c:v>
                </c:pt>
                <c:pt idx="53713">
                  <c:v>3.4330460000000003E-5</c:v>
                </c:pt>
                <c:pt idx="53714">
                  <c:v>3.4352230000000002E-5</c:v>
                </c:pt>
                <c:pt idx="53715">
                  <c:v>3.438756E-5</c:v>
                </c:pt>
                <c:pt idx="53716">
                  <c:v>3.4428170000000001E-5</c:v>
                </c:pt>
                <c:pt idx="53717">
                  <c:v>3.4454649999999997E-5</c:v>
                </c:pt>
                <c:pt idx="53718">
                  <c:v>3.4481209999999998E-5</c:v>
                </c:pt>
                <c:pt idx="53719">
                  <c:v>3.452356E-5</c:v>
                </c:pt>
                <c:pt idx="53720">
                  <c:v>3.4555419999999999E-5</c:v>
                </c:pt>
                <c:pt idx="53721">
                  <c:v>3.4575659999999999E-5</c:v>
                </c:pt>
                <c:pt idx="53722">
                  <c:v>3.4619380000000001E-5</c:v>
                </c:pt>
                <c:pt idx="53723">
                  <c:v>3.4655920000000003E-5</c:v>
                </c:pt>
                <c:pt idx="53724">
                  <c:v>3.467283E-5</c:v>
                </c:pt>
                <c:pt idx="53725">
                  <c:v>3.4720959999999999E-5</c:v>
                </c:pt>
                <c:pt idx="53726">
                  <c:v>3.4760349999999997E-5</c:v>
                </c:pt>
                <c:pt idx="53727">
                  <c:v>3.4778669999999997E-5</c:v>
                </c:pt>
                <c:pt idx="53728">
                  <c:v>3.4831069999999997E-5</c:v>
                </c:pt>
                <c:pt idx="53729">
                  <c:v>3.4872520000000003E-5</c:v>
                </c:pt>
                <c:pt idx="53730">
                  <c:v>3.4898029999999999E-5</c:v>
                </c:pt>
                <c:pt idx="53731">
                  <c:v>3.4950889999999997E-5</c:v>
                </c:pt>
                <c:pt idx="53732">
                  <c:v>3.4993729999999999E-5</c:v>
                </c:pt>
                <c:pt idx="53733">
                  <c:v>3.5026359999999998E-5</c:v>
                </c:pt>
                <c:pt idx="53734">
                  <c:v>3.5074719999999999E-5</c:v>
                </c:pt>
                <c:pt idx="53735">
                  <c:v>3.5122800000000002E-5</c:v>
                </c:pt>
                <c:pt idx="53736">
                  <c:v>3.5157750000000001E-5</c:v>
                </c:pt>
                <c:pt idx="53737">
                  <c:v>3.5200660000000001E-5</c:v>
                </c:pt>
                <c:pt idx="53738">
                  <c:v>3.5253170000000001E-5</c:v>
                </c:pt>
                <c:pt idx="53739">
                  <c:v>3.5290560000000001E-5</c:v>
                </c:pt>
                <c:pt idx="53740">
                  <c:v>3.5324019999999997E-5</c:v>
                </c:pt>
                <c:pt idx="53741">
                  <c:v>3.5379280000000001E-5</c:v>
                </c:pt>
                <c:pt idx="53742">
                  <c:v>3.5418169999999997E-5</c:v>
                </c:pt>
                <c:pt idx="53743">
                  <c:v>3.5444129999999997E-5</c:v>
                </c:pt>
                <c:pt idx="53744">
                  <c:v>3.5498460000000003E-5</c:v>
                </c:pt>
                <c:pt idx="53745">
                  <c:v>3.553717E-5</c:v>
                </c:pt>
                <c:pt idx="53746">
                  <c:v>3.5562180000000002E-5</c:v>
                </c:pt>
                <c:pt idx="53747">
                  <c:v>3.5611539999999999E-5</c:v>
                </c:pt>
                <c:pt idx="53748">
                  <c:v>3.5647420000000002E-5</c:v>
                </c:pt>
                <c:pt idx="53749">
                  <c:v>3.5675939999999998E-5</c:v>
                </c:pt>
                <c:pt idx="53750">
                  <c:v>3.5719139999999998E-5</c:v>
                </c:pt>
                <c:pt idx="53751">
                  <c:v>3.5755259999999997E-5</c:v>
                </c:pt>
                <c:pt idx="53752">
                  <c:v>3.5783230000000002E-5</c:v>
                </c:pt>
                <c:pt idx="53753">
                  <c:v>3.5819640000000001E-5</c:v>
                </c:pt>
                <c:pt idx="53754">
                  <c:v>3.586176E-5</c:v>
                </c:pt>
                <c:pt idx="53755">
                  <c:v>3.5886970000000002E-5</c:v>
                </c:pt>
                <c:pt idx="53756">
                  <c:v>3.5919579999999999E-5</c:v>
                </c:pt>
                <c:pt idx="53757">
                  <c:v>3.5964019999999998E-5</c:v>
                </c:pt>
                <c:pt idx="53758">
                  <c:v>3.5984920000000003E-5</c:v>
                </c:pt>
                <c:pt idx="53759">
                  <c:v>3.6016980000000003E-5</c:v>
                </c:pt>
                <c:pt idx="53760">
                  <c:v>3.605888E-5</c:v>
                </c:pt>
                <c:pt idx="53761">
                  <c:v>3.6081970000000002E-5</c:v>
                </c:pt>
                <c:pt idx="53762">
                  <c:v>3.6111469999999999E-5</c:v>
                </c:pt>
                <c:pt idx="53763">
                  <c:v>3.6151149999999997E-5</c:v>
                </c:pt>
                <c:pt idx="53764">
                  <c:v>3.6176120000000002E-5</c:v>
                </c:pt>
                <c:pt idx="53765">
                  <c:v>3.6204749999999999E-5</c:v>
                </c:pt>
                <c:pt idx="53766">
                  <c:v>3.6242139999999999E-5</c:v>
                </c:pt>
                <c:pt idx="53767">
                  <c:v>3.6271089999999998E-5</c:v>
                </c:pt>
                <c:pt idx="53768">
                  <c:v>3.6299849999999998E-5</c:v>
                </c:pt>
                <c:pt idx="53769">
                  <c:v>3.6334919999999998E-5</c:v>
                </c:pt>
                <c:pt idx="53770">
                  <c:v>3.6370610000000001E-5</c:v>
                </c:pt>
                <c:pt idx="53771">
                  <c:v>3.639752E-5</c:v>
                </c:pt>
                <c:pt idx="53772">
                  <c:v>3.6430799999999997E-5</c:v>
                </c:pt>
                <c:pt idx="53773">
                  <c:v>3.6472099999999999E-5</c:v>
                </c:pt>
                <c:pt idx="53774">
                  <c:v>3.6499270000000003E-5</c:v>
                </c:pt>
                <c:pt idx="53775">
                  <c:v>3.6533750000000002E-5</c:v>
                </c:pt>
                <c:pt idx="53776">
                  <c:v>3.6574060000000003E-5</c:v>
                </c:pt>
                <c:pt idx="53777">
                  <c:v>3.6598850000000003E-5</c:v>
                </c:pt>
                <c:pt idx="53778">
                  <c:v>3.6638280000000003E-5</c:v>
                </c:pt>
                <c:pt idx="53779">
                  <c:v>3.6677239999999998E-5</c:v>
                </c:pt>
                <c:pt idx="53780">
                  <c:v>3.6701449999999997E-5</c:v>
                </c:pt>
                <c:pt idx="53781">
                  <c:v>3.6742819999999998E-5</c:v>
                </c:pt>
                <c:pt idx="53782">
                  <c:v>3.6779490000000002E-5</c:v>
                </c:pt>
                <c:pt idx="53783">
                  <c:v>3.6807709999999997E-5</c:v>
                </c:pt>
                <c:pt idx="53784">
                  <c:v>3.6848480000000003E-5</c:v>
                </c:pt>
                <c:pt idx="53785">
                  <c:v>3.6882740000000001E-5</c:v>
                </c:pt>
                <c:pt idx="53786">
                  <c:v>3.6912590000000002E-5</c:v>
                </c:pt>
                <c:pt idx="53787">
                  <c:v>3.6950260000000002E-5</c:v>
                </c:pt>
                <c:pt idx="53788">
                  <c:v>3.6984519999999999E-5</c:v>
                </c:pt>
                <c:pt idx="53789">
                  <c:v>3.7015260000000002E-5</c:v>
                </c:pt>
                <c:pt idx="53790">
                  <c:v>3.7049489999999998E-5</c:v>
                </c:pt>
                <c:pt idx="53791">
                  <c:v>3.7085129999999997E-5</c:v>
                </c:pt>
                <c:pt idx="53792">
                  <c:v>3.7116739999999999E-5</c:v>
                </c:pt>
                <c:pt idx="53793">
                  <c:v>3.7145589999999998E-5</c:v>
                </c:pt>
                <c:pt idx="53794">
                  <c:v>3.7183500000000001E-5</c:v>
                </c:pt>
                <c:pt idx="53795">
                  <c:v>3.7215419999999997E-5</c:v>
                </c:pt>
                <c:pt idx="53796">
                  <c:v>3.7243660000000001E-5</c:v>
                </c:pt>
                <c:pt idx="53797">
                  <c:v>3.728656E-5</c:v>
                </c:pt>
                <c:pt idx="53798">
                  <c:v>3.731988E-5</c:v>
                </c:pt>
                <c:pt idx="53799">
                  <c:v>3.7349930000000002E-5</c:v>
                </c:pt>
                <c:pt idx="53800">
                  <c:v>3.7390929999999997E-5</c:v>
                </c:pt>
                <c:pt idx="53801">
                  <c:v>3.7425899999999997E-5</c:v>
                </c:pt>
                <c:pt idx="53802">
                  <c:v>3.7452759999999999E-5</c:v>
                </c:pt>
                <c:pt idx="53803">
                  <c:v>3.7495769999999999E-5</c:v>
                </c:pt>
                <c:pt idx="53804">
                  <c:v>3.7529520000000002E-5</c:v>
                </c:pt>
                <c:pt idx="53805">
                  <c:v>3.7553569999999997E-5</c:v>
                </c:pt>
                <c:pt idx="53806">
                  <c:v>3.7592670000000001E-5</c:v>
                </c:pt>
                <c:pt idx="53807">
                  <c:v>3.7627089999999997E-5</c:v>
                </c:pt>
                <c:pt idx="53808">
                  <c:v>3.7649820000000001E-5</c:v>
                </c:pt>
                <c:pt idx="53809">
                  <c:v>3.7686389999999998E-5</c:v>
                </c:pt>
                <c:pt idx="53810">
                  <c:v>3.7721420000000002E-5</c:v>
                </c:pt>
                <c:pt idx="53811">
                  <c:v>3.7744860000000002E-5</c:v>
                </c:pt>
                <c:pt idx="53812">
                  <c:v>3.7773199999999999E-5</c:v>
                </c:pt>
                <c:pt idx="53813">
                  <c:v>3.7810359999999997E-5</c:v>
                </c:pt>
                <c:pt idx="53814">
                  <c:v>3.7835569999999999E-5</c:v>
                </c:pt>
                <c:pt idx="53815">
                  <c:v>3.7859769999999998E-5</c:v>
                </c:pt>
                <c:pt idx="53816">
                  <c:v>3.7899550000000002E-5</c:v>
                </c:pt>
                <c:pt idx="53817">
                  <c:v>3.7925330000000003E-5</c:v>
                </c:pt>
                <c:pt idx="53818">
                  <c:v>3.7944829999999998E-5</c:v>
                </c:pt>
                <c:pt idx="53819">
                  <c:v>3.7984490000000001E-5</c:v>
                </c:pt>
                <c:pt idx="53820">
                  <c:v>3.8007940000000002E-5</c:v>
                </c:pt>
                <c:pt idx="53821">
                  <c:v>3.8022770000000003E-5</c:v>
                </c:pt>
                <c:pt idx="53822">
                  <c:v>3.8058030000000003E-5</c:v>
                </c:pt>
                <c:pt idx="53823">
                  <c:v>3.8083339999999998E-5</c:v>
                </c:pt>
                <c:pt idx="53824">
                  <c:v>3.8096019999999997E-5</c:v>
                </c:pt>
                <c:pt idx="53825">
                  <c:v>3.8125009999999999E-5</c:v>
                </c:pt>
                <c:pt idx="53826">
                  <c:v>3.8151220000000003E-5</c:v>
                </c:pt>
                <c:pt idx="53827">
                  <c:v>3.8164219999999998E-5</c:v>
                </c:pt>
                <c:pt idx="53828">
                  <c:v>3.8190720000000002E-5</c:v>
                </c:pt>
                <c:pt idx="53829">
                  <c:v>3.8218910000000002E-5</c:v>
                </c:pt>
                <c:pt idx="53830">
                  <c:v>3.8233240000000001E-5</c:v>
                </c:pt>
                <c:pt idx="53831">
                  <c:v>3.8254119999999998E-5</c:v>
                </c:pt>
                <c:pt idx="53832">
                  <c:v>3.8286330000000002E-5</c:v>
                </c:pt>
                <c:pt idx="53833">
                  <c:v>3.8307879999999998E-5</c:v>
                </c:pt>
                <c:pt idx="53834">
                  <c:v>3.8325599999999998E-5</c:v>
                </c:pt>
                <c:pt idx="53835">
                  <c:v>3.8364890000000002E-5</c:v>
                </c:pt>
                <c:pt idx="53836">
                  <c:v>3.8391930000000003E-5</c:v>
                </c:pt>
                <c:pt idx="53837">
                  <c:v>3.8406409999999999E-5</c:v>
                </c:pt>
                <c:pt idx="53838">
                  <c:v>3.8446940000000002E-5</c:v>
                </c:pt>
                <c:pt idx="53839">
                  <c:v>3.847403E-5</c:v>
                </c:pt>
                <c:pt idx="53840">
                  <c:v>3.8487910000000002E-5</c:v>
                </c:pt>
                <c:pt idx="53841">
                  <c:v>3.8524920000000002E-5</c:v>
                </c:pt>
                <c:pt idx="53842">
                  <c:v>3.8550139999999998E-5</c:v>
                </c:pt>
                <c:pt idx="53843">
                  <c:v>3.8566290000000003E-5</c:v>
                </c:pt>
                <c:pt idx="53844">
                  <c:v>3.8594090000000003E-5</c:v>
                </c:pt>
                <c:pt idx="53845">
                  <c:v>3.8618059999999999E-5</c:v>
                </c:pt>
                <c:pt idx="53846">
                  <c:v>3.8631570000000003E-5</c:v>
                </c:pt>
                <c:pt idx="53847">
                  <c:v>3.8650679999999998E-5</c:v>
                </c:pt>
                <c:pt idx="53848">
                  <c:v>3.8677850000000001E-5</c:v>
                </c:pt>
                <c:pt idx="53849">
                  <c:v>3.8694379999999999E-5</c:v>
                </c:pt>
                <c:pt idx="53850">
                  <c:v>3.8705680000000003E-5</c:v>
                </c:pt>
                <c:pt idx="53851">
                  <c:v>3.8730589999999997E-5</c:v>
                </c:pt>
                <c:pt idx="53852">
                  <c:v>3.8748750000000001E-5</c:v>
                </c:pt>
                <c:pt idx="53853">
                  <c:v>3.8756859999999999E-5</c:v>
                </c:pt>
                <c:pt idx="53854">
                  <c:v>3.8783040000000001E-5</c:v>
                </c:pt>
                <c:pt idx="53855">
                  <c:v>3.8801650000000001E-5</c:v>
                </c:pt>
                <c:pt idx="53856">
                  <c:v>3.8810760000000002E-5</c:v>
                </c:pt>
                <c:pt idx="53857">
                  <c:v>3.8839740000000003E-5</c:v>
                </c:pt>
                <c:pt idx="53858">
                  <c:v>3.885956E-5</c:v>
                </c:pt>
                <c:pt idx="53859">
                  <c:v>3.8872680000000003E-5</c:v>
                </c:pt>
                <c:pt idx="53860">
                  <c:v>3.8901169999999997E-5</c:v>
                </c:pt>
                <c:pt idx="53861">
                  <c:v>3.891932E-5</c:v>
                </c:pt>
                <c:pt idx="53862">
                  <c:v>3.8937689999999998E-5</c:v>
                </c:pt>
                <c:pt idx="53863">
                  <c:v>3.8962389999999997E-5</c:v>
                </c:pt>
                <c:pt idx="53864">
                  <c:v>3.898257E-5</c:v>
                </c:pt>
                <c:pt idx="53865">
                  <c:v>3.9006230000000001E-5</c:v>
                </c:pt>
                <c:pt idx="53866">
                  <c:v>3.9028030000000002E-5</c:v>
                </c:pt>
                <c:pt idx="53867">
                  <c:v>3.9047200000000001E-5</c:v>
                </c:pt>
                <c:pt idx="53868">
                  <c:v>3.9071810000000002E-5</c:v>
                </c:pt>
                <c:pt idx="53869">
                  <c:v>3.9090910000000003E-5</c:v>
                </c:pt>
                <c:pt idx="53870">
                  <c:v>3.9110029999999999E-5</c:v>
                </c:pt>
                <c:pt idx="53871">
                  <c:v>3.9130120000000001E-5</c:v>
                </c:pt>
                <c:pt idx="53872">
                  <c:v>3.9145469999999998E-5</c:v>
                </c:pt>
                <c:pt idx="53873">
                  <c:v>3.9165989999999997E-5</c:v>
                </c:pt>
                <c:pt idx="53874">
                  <c:v>3.918638E-5</c:v>
                </c:pt>
                <c:pt idx="53875">
                  <c:v>3.9200550000000002E-5</c:v>
                </c:pt>
                <c:pt idx="53876">
                  <c:v>3.9217949999999999E-5</c:v>
                </c:pt>
                <c:pt idx="53877">
                  <c:v>3.9231150000000001E-5</c:v>
                </c:pt>
                <c:pt idx="53878">
                  <c:v>3.9250050000000002E-5</c:v>
                </c:pt>
                <c:pt idx="53879">
                  <c:v>3.9266149999999997E-5</c:v>
                </c:pt>
                <c:pt idx="53880">
                  <c:v>3.9270149999999999E-5</c:v>
                </c:pt>
                <c:pt idx="53881">
                  <c:v>3.92879E-5</c:v>
                </c:pt>
                <c:pt idx="53882">
                  <c:v>3.9303800000000001E-5</c:v>
                </c:pt>
                <c:pt idx="53883">
                  <c:v>3.9305379999999997E-5</c:v>
                </c:pt>
                <c:pt idx="53884">
                  <c:v>3.9322010000000001E-5</c:v>
                </c:pt>
                <c:pt idx="53885">
                  <c:v>3.9338480000000002E-5</c:v>
                </c:pt>
                <c:pt idx="53886">
                  <c:v>3.9335339999999999E-5</c:v>
                </c:pt>
                <c:pt idx="53887">
                  <c:v>3.9347480000000001E-5</c:v>
                </c:pt>
                <c:pt idx="53888">
                  <c:v>3.9366149999999999E-5</c:v>
                </c:pt>
                <c:pt idx="53889">
                  <c:v>3.9360799999999998E-5</c:v>
                </c:pt>
                <c:pt idx="53890">
                  <c:v>3.9366570000000001E-5</c:v>
                </c:pt>
                <c:pt idx="53891">
                  <c:v>3.9386289999999999E-5</c:v>
                </c:pt>
                <c:pt idx="53892">
                  <c:v>3.9386279999999998E-5</c:v>
                </c:pt>
                <c:pt idx="53893">
                  <c:v>3.9384059999999998E-5</c:v>
                </c:pt>
                <c:pt idx="53894">
                  <c:v>3.939725E-5</c:v>
                </c:pt>
                <c:pt idx="53895">
                  <c:v>3.9396549999999998E-5</c:v>
                </c:pt>
                <c:pt idx="53896">
                  <c:v>3.9386559999999997E-5</c:v>
                </c:pt>
                <c:pt idx="53897">
                  <c:v>3.9390169999999999E-5</c:v>
                </c:pt>
                <c:pt idx="53898">
                  <c:v>3.9387339999999998E-5</c:v>
                </c:pt>
                <c:pt idx="53899">
                  <c:v>3.9370630000000001E-5</c:v>
                </c:pt>
                <c:pt idx="53900">
                  <c:v>3.9372609999999997E-5</c:v>
                </c:pt>
                <c:pt idx="53901">
                  <c:v>3.9374230000000002E-5</c:v>
                </c:pt>
                <c:pt idx="53902">
                  <c:v>3.9349199999999999E-5</c:v>
                </c:pt>
                <c:pt idx="53903">
                  <c:v>3.9346820000000002E-5</c:v>
                </c:pt>
                <c:pt idx="53904">
                  <c:v>3.9360799999999998E-5</c:v>
                </c:pt>
                <c:pt idx="53905">
                  <c:v>3.9337430000000003E-5</c:v>
                </c:pt>
                <c:pt idx="53906">
                  <c:v>3.9330040000000001E-5</c:v>
                </c:pt>
                <c:pt idx="53907">
                  <c:v>3.9348109999999998E-5</c:v>
                </c:pt>
                <c:pt idx="53908">
                  <c:v>3.9335049999999999E-5</c:v>
                </c:pt>
                <c:pt idx="53909">
                  <c:v>3.932771E-5</c:v>
                </c:pt>
                <c:pt idx="53910">
                  <c:v>3.9350900000000003E-5</c:v>
                </c:pt>
                <c:pt idx="53911">
                  <c:v>3.934679E-5</c:v>
                </c:pt>
                <c:pt idx="53912">
                  <c:v>3.933769E-5</c:v>
                </c:pt>
                <c:pt idx="53913">
                  <c:v>3.9359780000000001E-5</c:v>
                </c:pt>
                <c:pt idx="53914">
                  <c:v>3.9362169999999999E-5</c:v>
                </c:pt>
                <c:pt idx="53915">
                  <c:v>3.934727E-5</c:v>
                </c:pt>
                <c:pt idx="53916">
                  <c:v>3.9360940000000001E-5</c:v>
                </c:pt>
                <c:pt idx="53917">
                  <c:v>3.9371210000000001E-5</c:v>
                </c:pt>
                <c:pt idx="53918">
                  <c:v>3.9357760000000002E-5</c:v>
                </c:pt>
                <c:pt idx="53919">
                  <c:v>3.9360419999999998E-5</c:v>
                </c:pt>
                <c:pt idx="53920">
                  <c:v>3.9372760000000001E-5</c:v>
                </c:pt>
                <c:pt idx="53921">
                  <c:v>3.9355789999999999E-5</c:v>
                </c:pt>
                <c:pt idx="53922">
                  <c:v>3.9344400000000002E-5</c:v>
                </c:pt>
                <c:pt idx="53923">
                  <c:v>3.9355650000000003E-5</c:v>
                </c:pt>
                <c:pt idx="53924">
                  <c:v>3.9328500000000001E-5</c:v>
                </c:pt>
                <c:pt idx="53925">
                  <c:v>3.9312579999999999E-5</c:v>
                </c:pt>
                <c:pt idx="53926">
                  <c:v>3.9325320000000002E-5</c:v>
                </c:pt>
                <c:pt idx="53927">
                  <c:v>3.9299430000000001E-5</c:v>
                </c:pt>
                <c:pt idx="53928">
                  <c:v>3.9275659999999998E-5</c:v>
                </c:pt>
                <c:pt idx="53929">
                  <c:v>3.9288549999999998E-5</c:v>
                </c:pt>
                <c:pt idx="53930">
                  <c:v>3.9272169999999998E-5</c:v>
                </c:pt>
                <c:pt idx="53931">
                  <c:v>3.9250749999999997E-5</c:v>
                </c:pt>
                <c:pt idx="53932">
                  <c:v>3.926523E-5</c:v>
                </c:pt>
                <c:pt idx="53933">
                  <c:v>3.9260049999999997E-5</c:v>
                </c:pt>
                <c:pt idx="53934">
                  <c:v>3.9240219999999999E-5</c:v>
                </c:pt>
                <c:pt idx="53935">
                  <c:v>3.9251819999999997E-5</c:v>
                </c:pt>
                <c:pt idx="53936">
                  <c:v>3.9257849999999999E-5</c:v>
                </c:pt>
                <c:pt idx="53937">
                  <c:v>3.9242839999999999E-5</c:v>
                </c:pt>
                <c:pt idx="53938">
                  <c:v>3.9249329999999999E-5</c:v>
                </c:pt>
                <c:pt idx="53939">
                  <c:v>3.9256230000000001E-5</c:v>
                </c:pt>
                <c:pt idx="53940">
                  <c:v>3.9237669999999997E-5</c:v>
                </c:pt>
                <c:pt idx="53941">
                  <c:v>3.9232359999999998E-5</c:v>
                </c:pt>
                <c:pt idx="53942">
                  <c:v>3.9234589999999998E-5</c:v>
                </c:pt>
                <c:pt idx="53943">
                  <c:v>3.9212899999999999E-5</c:v>
                </c:pt>
                <c:pt idx="53944">
                  <c:v>3.920468E-5</c:v>
                </c:pt>
                <c:pt idx="53945">
                  <c:v>3.9209599999999998E-5</c:v>
                </c:pt>
                <c:pt idx="53946">
                  <c:v>3.9181139999999999E-5</c:v>
                </c:pt>
                <c:pt idx="53947">
                  <c:v>3.916235E-5</c:v>
                </c:pt>
                <c:pt idx="53948">
                  <c:v>3.9160330000000001E-5</c:v>
                </c:pt>
                <c:pt idx="53949">
                  <c:v>3.9125780000000003E-5</c:v>
                </c:pt>
                <c:pt idx="53950">
                  <c:v>3.9089369999999997E-5</c:v>
                </c:pt>
                <c:pt idx="53951">
                  <c:v>3.9079419999999999E-5</c:v>
                </c:pt>
                <c:pt idx="53952">
                  <c:v>3.9044259999999999E-5</c:v>
                </c:pt>
                <c:pt idx="53953">
                  <c:v>3.9000540000000003E-5</c:v>
                </c:pt>
                <c:pt idx="53954">
                  <c:v>3.8977680000000003E-5</c:v>
                </c:pt>
                <c:pt idx="53955">
                  <c:v>3.8939939999999999E-5</c:v>
                </c:pt>
                <c:pt idx="53956">
                  <c:v>3.8885769999999998E-5</c:v>
                </c:pt>
                <c:pt idx="53957">
                  <c:v>3.8852130000000002E-5</c:v>
                </c:pt>
                <c:pt idx="53958">
                  <c:v>3.8811810000000001E-5</c:v>
                </c:pt>
                <c:pt idx="53959">
                  <c:v>3.8754080000000001E-5</c:v>
                </c:pt>
                <c:pt idx="53960">
                  <c:v>3.8714680000000003E-5</c:v>
                </c:pt>
                <c:pt idx="53961">
                  <c:v>3.867541E-5</c:v>
                </c:pt>
                <c:pt idx="53962">
                  <c:v>3.8626350000000003E-5</c:v>
                </c:pt>
                <c:pt idx="53963">
                  <c:v>3.8600170000000001E-5</c:v>
                </c:pt>
                <c:pt idx="53964">
                  <c:v>3.8589040000000002E-5</c:v>
                </c:pt>
                <c:pt idx="53965">
                  <c:v>3.8561969999999999E-5</c:v>
                </c:pt>
                <c:pt idx="53966">
                  <c:v>3.8544770000000002E-5</c:v>
                </c:pt>
                <c:pt idx="53967">
                  <c:v>3.8532090000000003E-5</c:v>
                </c:pt>
                <c:pt idx="53968">
                  <c:v>3.8503359999999999E-5</c:v>
                </c:pt>
                <c:pt idx="53969">
                  <c:v>3.8473760000000001E-5</c:v>
                </c:pt>
                <c:pt idx="53970">
                  <c:v>3.8470039999999999E-5</c:v>
                </c:pt>
                <c:pt idx="53971">
                  <c:v>3.8449850000000003E-5</c:v>
                </c:pt>
                <c:pt idx="53972">
                  <c:v>3.8418730000000001E-5</c:v>
                </c:pt>
                <c:pt idx="53973">
                  <c:v>3.8412650000000002E-5</c:v>
                </c:pt>
                <c:pt idx="53974">
                  <c:v>3.838704E-5</c:v>
                </c:pt>
                <c:pt idx="53975">
                  <c:v>3.834365E-5</c:v>
                </c:pt>
                <c:pt idx="53976">
                  <c:v>3.8328519999999999E-5</c:v>
                </c:pt>
                <c:pt idx="53977">
                  <c:v>3.8297680000000003E-5</c:v>
                </c:pt>
                <c:pt idx="53978">
                  <c:v>3.8244449999999999E-5</c:v>
                </c:pt>
                <c:pt idx="53979">
                  <c:v>3.8222870000000001E-5</c:v>
                </c:pt>
                <c:pt idx="53980">
                  <c:v>3.8189789999999997E-5</c:v>
                </c:pt>
                <c:pt idx="53981">
                  <c:v>3.8129459999999999E-5</c:v>
                </c:pt>
                <c:pt idx="53982">
                  <c:v>3.8098690000000001E-5</c:v>
                </c:pt>
                <c:pt idx="53983">
                  <c:v>3.805935E-5</c:v>
                </c:pt>
                <c:pt idx="53984">
                  <c:v>3.7994000000000002E-5</c:v>
                </c:pt>
                <c:pt idx="53985">
                  <c:v>3.7957989999999997E-5</c:v>
                </c:pt>
                <c:pt idx="53986">
                  <c:v>3.7922239999999997E-5</c:v>
                </c:pt>
                <c:pt idx="53987">
                  <c:v>3.7862080000000003E-5</c:v>
                </c:pt>
                <c:pt idx="53988">
                  <c:v>3.7826669999999999E-5</c:v>
                </c:pt>
                <c:pt idx="53989">
                  <c:v>3.780915E-5</c:v>
                </c:pt>
                <c:pt idx="53990">
                  <c:v>3.7766540000000001E-5</c:v>
                </c:pt>
                <c:pt idx="53991">
                  <c:v>3.7734110000000003E-5</c:v>
                </c:pt>
                <c:pt idx="53992">
                  <c:v>3.7730749999999998E-5</c:v>
                </c:pt>
                <c:pt idx="53993">
                  <c:v>3.7695540000000001E-5</c:v>
                </c:pt>
                <c:pt idx="53994">
                  <c:v>3.764796E-5</c:v>
                </c:pt>
                <c:pt idx="53995">
                  <c:v>3.7648319999999998E-5</c:v>
                </c:pt>
                <c:pt idx="53996">
                  <c:v>3.760185E-5</c:v>
                </c:pt>
                <c:pt idx="53997">
                  <c:v>3.7551259999999998E-5</c:v>
                </c:pt>
                <c:pt idx="53998">
                  <c:v>3.7558329999999998E-5</c:v>
                </c:pt>
                <c:pt idx="53999">
                  <c:v>3.752329E-5</c:v>
                </c:pt>
                <c:pt idx="54000">
                  <c:v>3.746179E-5</c:v>
                </c:pt>
                <c:pt idx="54001">
                  <c:v>3.7454089999999997E-5</c:v>
                </c:pt>
                <c:pt idx="54002">
                  <c:v>3.7413729999999999E-5</c:v>
                </c:pt>
                <c:pt idx="54003">
                  <c:v>3.7344249999999997E-5</c:v>
                </c:pt>
                <c:pt idx="54004">
                  <c:v>3.7311829999999999E-5</c:v>
                </c:pt>
                <c:pt idx="54005">
                  <c:v>3.7266900000000001E-5</c:v>
                </c:pt>
                <c:pt idx="54006">
                  <c:v>3.7191070000000002E-5</c:v>
                </c:pt>
                <c:pt idx="54007">
                  <c:v>3.7143600000000001E-5</c:v>
                </c:pt>
                <c:pt idx="54008">
                  <c:v>3.7098490000000003E-5</c:v>
                </c:pt>
                <c:pt idx="54009">
                  <c:v>3.7014739999999999E-5</c:v>
                </c:pt>
                <c:pt idx="54010">
                  <c:v>3.6946739999999999E-5</c:v>
                </c:pt>
                <c:pt idx="54011">
                  <c:v>3.6896369999999999E-5</c:v>
                </c:pt>
                <c:pt idx="54012">
                  <c:v>3.6809620000000002E-5</c:v>
                </c:pt>
                <c:pt idx="54013">
                  <c:v>3.672609E-5</c:v>
                </c:pt>
                <c:pt idx="54014">
                  <c:v>3.6677480000000001E-5</c:v>
                </c:pt>
                <c:pt idx="54015">
                  <c:v>3.6585809999999999E-5</c:v>
                </c:pt>
                <c:pt idx="54016">
                  <c:v>3.649971E-5</c:v>
                </c:pt>
                <c:pt idx="54017">
                  <c:v>3.6456560000000003E-5</c:v>
                </c:pt>
                <c:pt idx="54018">
                  <c:v>3.6380749999999999E-5</c:v>
                </c:pt>
                <c:pt idx="54019">
                  <c:v>3.630289E-5</c:v>
                </c:pt>
                <c:pt idx="54020">
                  <c:v>3.6275100000000001E-5</c:v>
                </c:pt>
                <c:pt idx="54021">
                  <c:v>3.6216149999999997E-5</c:v>
                </c:pt>
                <c:pt idx="54022">
                  <c:v>3.614103E-5</c:v>
                </c:pt>
                <c:pt idx="54023">
                  <c:v>3.6108359999999999E-5</c:v>
                </c:pt>
                <c:pt idx="54024">
                  <c:v>3.6060560000000002E-5</c:v>
                </c:pt>
                <c:pt idx="54025">
                  <c:v>3.6001029999999998E-5</c:v>
                </c:pt>
                <c:pt idx="54026">
                  <c:v>3.5980530000000001E-5</c:v>
                </c:pt>
                <c:pt idx="54027">
                  <c:v>3.5942909999999998E-5</c:v>
                </c:pt>
                <c:pt idx="54028">
                  <c:v>3.5878199999999998E-5</c:v>
                </c:pt>
                <c:pt idx="54029">
                  <c:v>3.5845410000000001E-5</c:v>
                </c:pt>
                <c:pt idx="54030">
                  <c:v>3.5801620000000001E-5</c:v>
                </c:pt>
                <c:pt idx="54031">
                  <c:v>3.5731839999999998E-5</c:v>
                </c:pt>
                <c:pt idx="54032">
                  <c:v>3.5679909999999998E-5</c:v>
                </c:pt>
                <c:pt idx="54033">
                  <c:v>3.5632449999999998E-5</c:v>
                </c:pt>
                <c:pt idx="54034">
                  <c:v>3.5561349999999998E-5</c:v>
                </c:pt>
                <c:pt idx="54035">
                  <c:v>3.5497999999999998E-5</c:v>
                </c:pt>
                <c:pt idx="54036">
                  <c:v>3.5446079999999998E-5</c:v>
                </c:pt>
                <c:pt idx="54037">
                  <c:v>3.5374189999999997E-5</c:v>
                </c:pt>
                <c:pt idx="54038">
                  <c:v>3.5294240000000001E-5</c:v>
                </c:pt>
                <c:pt idx="54039">
                  <c:v>3.5241180000000003E-5</c:v>
                </c:pt>
                <c:pt idx="54040">
                  <c:v>3.5167669999999997E-5</c:v>
                </c:pt>
                <c:pt idx="54041">
                  <c:v>3.5080360000000001E-5</c:v>
                </c:pt>
                <c:pt idx="54042">
                  <c:v>3.5031920000000001E-5</c:v>
                </c:pt>
                <c:pt idx="54043">
                  <c:v>3.4957199999999998E-5</c:v>
                </c:pt>
                <c:pt idx="54044">
                  <c:v>3.4879570000000002E-5</c:v>
                </c:pt>
                <c:pt idx="54045">
                  <c:v>3.4836840000000001E-5</c:v>
                </c:pt>
                <c:pt idx="54046">
                  <c:v>3.477716E-5</c:v>
                </c:pt>
                <c:pt idx="54047">
                  <c:v>3.4713840000000002E-5</c:v>
                </c:pt>
                <c:pt idx="54048">
                  <c:v>3.4680910000000003E-5</c:v>
                </c:pt>
                <c:pt idx="54049">
                  <c:v>3.4620979999999998E-5</c:v>
                </c:pt>
                <c:pt idx="54050">
                  <c:v>3.4558399999999998E-5</c:v>
                </c:pt>
                <c:pt idx="54051">
                  <c:v>3.4503559999999997E-5</c:v>
                </c:pt>
                <c:pt idx="54052">
                  <c:v>3.4447089999999997E-5</c:v>
                </c:pt>
                <c:pt idx="54053">
                  <c:v>3.4399049999999997E-5</c:v>
                </c:pt>
                <c:pt idx="54054">
                  <c:v>3.4351209999999998E-5</c:v>
                </c:pt>
                <c:pt idx="54055">
                  <c:v>3.4302859999999997E-5</c:v>
                </c:pt>
                <c:pt idx="54056">
                  <c:v>3.4240389999999998E-5</c:v>
                </c:pt>
                <c:pt idx="54057">
                  <c:v>3.4178779999999997E-5</c:v>
                </c:pt>
                <c:pt idx="54058">
                  <c:v>3.4127410000000002E-5</c:v>
                </c:pt>
                <c:pt idx="54059">
                  <c:v>3.4048389999999997E-5</c:v>
                </c:pt>
                <c:pt idx="54060">
                  <c:v>3.3973190000000001E-5</c:v>
                </c:pt>
                <c:pt idx="54061">
                  <c:v>3.3914580000000001E-5</c:v>
                </c:pt>
                <c:pt idx="54062">
                  <c:v>3.382855E-5</c:v>
                </c:pt>
                <c:pt idx="54063">
                  <c:v>3.3750079999999999E-5</c:v>
                </c:pt>
                <c:pt idx="54064">
                  <c:v>3.3677399999999997E-5</c:v>
                </c:pt>
                <c:pt idx="54065">
                  <c:v>3.3584149999999999E-5</c:v>
                </c:pt>
                <c:pt idx="54066">
                  <c:v>3.3492360000000002E-5</c:v>
                </c:pt>
                <c:pt idx="54067">
                  <c:v>3.3407200000000001E-5</c:v>
                </c:pt>
                <c:pt idx="54068">
                  <c:v>3.3312860000000001E-5</c:v>
                </c:pt>
                <c:pt idx="54069">
                  <c:v>3.321442E-5</c:v>
                </c:pt>
                <c:pt idx="54070">
                  <c:v>3.3125640000000003E-5</c:v>
                </c:pt>
                <c:pt idx="54071">
                  <c:v>3.3030300000000001E-5</c:v>
                </c:pt>
                <c:pt idx="54072">
                  <c:v>3.2932000000000003E-5</c:v>
                </c:pt>
                <c:pt idx="54073">
                  <c:v>3.2846180000000003E-5</c:v>
                </c:pt>
                <c:pt idx="54074">
                  <c:v>3.2763040000000001E-5</c:v>
                </c:pt>
                <c:pt idx="54075">
                  <c:v>3.2673969999999997E-5</c:v>
                </c:pt>
                <c:pt idx="54076">
                  <c:v>3.2601239999999998E-5</c:v>
                </c:pt>
                <c:pt idx="54077">
                  <c:v>3.2525489999999998E-5</c:v>
                </c:pt>
                <c:pt idx="54078">
                  <c:v>3.2437449999999999E-5</c:v>
                </c:pt>
                <c:pt idx="54079">
                  <c:v>3.2357039999999998E-5</c:v>
                </c:pt>
                <c:pt idx="54080">
                  <c:v>3.2286309999999997E-5</c:v>
                </c:pt>
                <c:pt idx="54081">
                  <c:v>3.2216989999999999E-5</c:v>
                </c:pt>
                <c:pt idx="54082">
                  <c:v>3.2157899999999999E-5</c:v>
                </c:pt>
                <c:pt idx="54083">
                  <c:v>3.2100819999999997E-5</c:v>
                </c:pt>
                <c:pt idx="54084">
                  <c:v>3.203121E-5</c:v>
                </c:pt>
                <c:pt idx="54085">
                  <c:v>3.1964139999999997E-5</c:v>
                </c:pt>
                <c:pt idx="54086">
                  <c:v>3.190412E-5</c:v>
                </c:pt>
                <c:pt idx="54087">
                  <c:v>3.1828890000000002E-5</c:v>
                </c:pt>
                <c:pt idx="54088">
                  <c:v>3.1751719999999998E-5</c:v>
                </c:pt>
                <c:pt idx="54089">
                  <c:v>3.168491E-5</c:v>
                </c:pt>
                <c:pt idx="54090">
                  <c:v>3.1607740000000002E-5</c:v>
                </c:pt>
                <c:pt idx="54091">
                  <c:v>3.153167E-5</c:v>
                </c:pt>
                <c:pt idx="54092">
                  <c:v>3.1457539999999998E-5</c:v>
                </c:pt>
                <c:pt idx="54093">
                  <c:v>3.1372250000000001E-5</c:v>
                </c:pt>
                <c:pt idx="54094">
                  <c:v>3.1288180000000002E-5</c:v>
                </c:pt>
                <c:pt idx="54095">
                  <c:v>3.1206199999999999E-5</c:v>
                </c:pt>
                <c:pt idx="54096">
                  <c:v>3.1121039999999998E-5</c:v>
                </c:pt>
                <c:pt idx="54097">
                  <c:v>3.1031000000000002E-5</c:v>
                </c:pt>
                <c:pt idx="54098">
                  <c:v>3.0947259999999998E-5</c:v>
                </c:pt>
                <c:pt idx="54099">
                  <c:v>3.086728E-5</c:v>
                </c:pt>
                <c:pt idx="54100">
                  <c:v>3.0775819999999999E-5</c:v>
                </c:pt>
                <c:pt idx="54101">
                  <c:v>3.0693230000000002E-5</c:v>
                </c:pt>
                <c:pt idx="54102">
                  <c:v>3.0622630000000003E-5</c:v>
                </c:pt>
                <c:pt idx="54103">
                  <c:v>3.0540110000000003E-5</c:v>
                </c:pt>
                <c:pt idx="54104">
                  <c:v>3.0465920000000001E-5</c:v>
                </c:pt>
                <c:pt idx="54105">
                  <c:v>3.0404520000000001E-5</c:v>
                </c:pt>
                <c:pt idx="54106">
                  <c:v>3.032662E-5</c:v>
                </c:pt>
                <c:pt idx="54107">
                  <c:v>3.0248969999999999E-5</c:v>
                </c:pt>
                <c:pt idx="54108">
                  <c:v>3.0173649999999999E-5</c:v>
                </c:pt>
                <c:pt idx="54109">
                  <c:v>3.0106479999999999E-5</c:v>
                </c:pt>
                <c:pt idx="54110">
                  <c:v>3.0045480000000001E-5</c:v>
                </c:pt>
                <c:pt idx="54111">
                  <c:v>2.9984329999999999E-5</c:v>
                </c:pt>
                <c:pt idx="54112">
                  <c:v>2.9914239999999998E-5</c:v>
                </c:pt>
                <c:pt idx="54113">
                  <c:v>2.9845769999999999E-5</c:v>
                </c:pt>
                <c:pt idx="54114">
                  <c:v>2.977448E-5</c:v>
                </c:pt>
                <c:pt idx="54115">
                  <c:v>2.970067E-5</c:v>
                </c:pt>
                <c:pt idx="54116">
                  <c:v>2.961722E-5</c:v>
                </c:pt>
                <c:pt idx="54117">
                  <c:v>2.95347E-5</c:v>
                </c:pt>
                <c:pt idx="54118">
                  <c:v>2.9455370000000001E-5</c:v>
                </c:pt>
                <c:pt idx="54119">
                  <c:v>2.936543E-5</c:v>
                </c:pt>
                <c:pt idx="54120">
                  <c:v>2.9276850000000001E-5</c:v>
                </c:pt>
                <c:pt idx="54121">
                  <c:v>2.9189939999999999E-5</c:v>
                </c:pt>
                <c:pt idx="54122">
                  <c:v>2.908654E-5</c:v>
                </c:pt>
                <c:pt idx="54123">
                  <c:v>2.898958E-5</c:v>
                </c:pt>
                <c:pt idx="54124">
                  <c:v>2.8895699999999998E-5</c:v>
                </c:pt>
                <c:pt idx="54125">
                  <c:v>2.879183E-5</c:v>
                </c:pt>
                <c:pt idx="54126">
                  <c:v>2.8687499999999999E-5</c:v>
                </c:pt>
                <c:pt idx="54127">
                  <c:v>2.8592690000000001E-5</c:v>
                </c:pt>
                <c:pt idx="54128">
                  <c:v>2.8488869999999999E-5</c:v>
                </c:pt>
                <c:pt idx="54129">
                  <c:v>2.8384309999999999E-5</c:v>
                </c:pt>
                <c:pt idx="54130">
                  <c:v>2.8291050000000001E-5</c:v>
                </c:pt>
                <c:pt idx="54131">
                  <c:v>2.8194259999999999E-5</c:v>
                </c:pt>
                <c:pt idx="54132">
                  <c:v>2.810031E-5</c:v>
                </c:pt>
                <c:pt idx="54133">
                  <c:v>2.801309E-5</c:v>
                </c:pt>
                <c:pt idx="54134">
                  <c:v>2.79289E-5</c:v>
                </c:pt>
                <c:pt idx="54135">
                  <c:v>2.7840649999999999E-5</c:v>
                </c:pt>
                <c:pt idx="54136">
                  <c:v>2.7752499999999999E-5</c:v>
                </c:pt>
                <c:pt idx="54137">
                  <c:v>2.765739E-5</c:v>
                </c:pt>
                <c:pt idx="54138">
                  <c:v>2.7581729999999999E-5</c:v>
                </c:pt>
                <c:pt idx="54139">
                  <c:v>2.7511190000000001E-5</c:v>
                </c:pt>
                <c:pt idx="54140">
                  <c:v>2.7438359999999999E-5</c:v>
                </c:pt>
                <c:pt idx="54141">
                  <c:v>2.7361730000000001E-5</c:v>
                </c:pt>
                <c:pt idx="54142">
                  <c:v>2.7287729999999998E-5</c:v>
                </c:pt>
                <c:pt idx="54143">
                  <c:v>2.7217509999999999E-5</c:v>
                </c:pt>
                <c:pt idx="54144">
                  <c:v>2.7139180000000001E-5</c:v>
                </c:pt>
                <c:pt idx="54145">
                  <c:v>2.7054380000000002E-5</c:v>
                </c:pt>
                <c:pt idx="54146">
                  <c:v>2.697783E-5</c:v>
                </c:pt>
                <c:pt idx="54147">
                  <c:v>2.689845E-5</c:v>
                </c:pt>
                <c:pt idx="54148">
                  <c:v>2.6814000000000001E-5</c:v>
                </c:pt>
                <c:pt idx="54149">
                  <c:v>2.6737140000000001E-5</c:v>
                </c:pt>
                <c:pt idx="54150">
                  <c:v>2.6651139999999999E-5</c:v>
                </c:pt>
                <c:pt idx="54151">
                  <c:v>2.6560999999999999E-5</c:v>
                </c:pt>
                <c:pt idx="54152">
                  <c:v>2.6476370000000001E-5</c:v>
                </c:pt>
                <c:pt idx="54153">
                  <c:v>2.6383330000000001E-5</c:v>
                </c:pt>
                <c:pt idx="54154">
                  <c:v>2.6295390000000002E-5</c:v>
                </c:pt>
                <c:pt idx="54155">
                  <c:v>2.6201710000000001E-5</c:v>
                </c:pt>
                <c:pt idx="54156">
                  <c:v>2.6111639999999999E-5</c:v>
                </c:pt>
                <c:pt idx="54157">
                  <c:v>2.602371E-5</c:v>
                </c:pt>
                <c:pt idx="54158">
                  <c:v>2.592408E-5</c:v>
                </c:pt>
                <c:pt idx="54159">
                  <c:v>2.5837450000000001E-5</c:v>
                </c:pt>
                <c:pt idx="54160">
                  <c:v>2.5754159999999999E-5</c:v>
                </c:pt>
                <c:pt idx="54161">
                  <c:v>2.566216E-5</c:v>
                </c:pt>
                <c:pt idx="54162">
                  <c:v>2.5583910000000002E-5</c:v>
                </c:pt>
                <c:pt idx="54163">
                  <c:v>2.5510730000000002E-5</c:v>
                </c:pt>
                <c:pt idx="54164">
                  <c:v>2.542566E-5</c:v>
                </c:pt>
                <c:pt idx="54165">
                  <c:v>2.5353950000000001E-5</c:v>
                </c:pt>
                <c:pt idx="54166">
                  <c:v>2.5273210000000001E-5</c:v>
                </c:pt>
                <c:pt idx="54167">
                  <c:v>2.5185079999999999E-5</c:v>
                </c:pt>
                <c:pt idx="54168">
                  <c:v>2.5128209999999998E-5</c:v>
                </c:pt>
                <c:pt idx="54169">
                  <c:v>2.5067120000000001E-5</c:v>
                </c:pt>
                <c:pt idx="54170">
                  <c:v>2.4992350000000001E-5</c:v>
                </c:pt>
                <c:pt idx="54171">
                  <c:v>2.4925700000000001E-5</c:v>
                </c:pt>
                <c:pt idx="54172">
                  <c:v>2.4863149999999999E-5</c:v>
                </c:pt>
                <c:pt idx="54173">
                  <c:v>2.4789179999999998E-5</c:v>
                </c:pt>
                <c:pt idx="54174">
                  <c:v>2.470963E-5</c:v>
                </c:pt>
                <c:pt idx="54175">
                  <c:v>2.4635970000000001E-5</c:v>
                </c:pt>
                <c:pt idx="54176">
                  <c:v>2.4555100000000001E-5</c:v>
                </c:pt>
                <c:pt idx="54177">
                  <c:v>2.446785E-5</c:v>
                </c:pt>
                <c:pt idx="54178">
                  <c:v>2.439171E-5</c:v>
                </c:pt>
                <c:pt idx="54179">
                  <c:v>2.4305090000000001E-5</c:v>
                </c:pt>
                <c:pt idx="54180">
                  <c:v>2.4204010000000001E-5</c:v>
                </c:pt>
                <c:pt idx="54181">
                  <c:v>2.4118099999999999E-5</c:v>
                </c:pt>
                <c:pt idx="54182">
                  <c:v>2.4022399999999999E-5</c:v>
                </c:pt>
                <c:pt idx="54183">
                  <c:v>2.391834E-5</c:v>
                </c:pt>
                <c:pt idx="54184">
                  <c:v>2.382801E-5</c:v>
                </c:pt>
                <c:pt idx="54185">
                  <c:v>2.3727639999999999E-5</c:v>
                </c:pt>
                <c:pt idx="54186">
                  <c:v>2.362648E-5</c:v>
                </c:pt>
                <c:pt idx="54187">
                  <c:v>2.3529670000000001E-5</c:v>
                </c:pt>
                <c:pt idx="54188">
                  <c:v>2.3430699999999999E-5</c:v>
                </c:pt>
                <c:pt idx="54189">
                  <c:v>2.333491E-5</c:v>
                </c:pt>
                <c:pt idx="54190">
                  <c:v>2.323964E-5</c:v>
                </c:pt>
                <c:pt idx="54191">
                  <c:v>2.315189E-5</c:v>
                </c:pt>
                <c:pt idx="54192">
                  <c:v>2.306291E-5</c:v>
                </c:pt>
                <c:pt idx="54193">
                  <c:v>2.2974649999999999E-5</c:v>
                </c:pt>
                <c:pt idx="54194">
                  <c:v>2.2898799999999998E-5</c:v>
                </c:pt>
                <c:pt idx="54195">
                  <c:v>2.2819940000000001E-5</c:v>
                </c:pt>
                <c:pt idx="54196">
                  <c:v>2.2728569999999999E-5</c:v>
                </c:pt>
                <c:pt idx="54197">
                  <c:v>2.2652329999999999E-5</c:v>
                </c:pt>
                <c:pt idx="54198">
                  <c:v>2.2588290000000001E-5</c:v>
                </c:pt>
                <c:pt idx="54199">
                  <c:v>2.2522199999999999E-5</c:v>
                </c:pt>
                <c:pt idx="54200">
                  <c:v>2.2454960000000002E-5</c:v>
                </c:pt>
                <c:pt idx="54201">
                  <c:v>2.2392810000000001E-5</c:v>
                </c:pt>
                <c:pt idx="54202">
                  <c:v>2.233133E-5</c:v>
                </c:pt>
                <c:pt idx="54203">
                  <c:v>2.2263360000000002E-5</c:v>
                </c:pt>
                <c:pt idx="54204">
                  <c:v>2.220037E-5</c:v>
                </c:pt>
                <c:pt idx="54205">
                  <c:v>2.2130350000000001E-5</c:v>
                </c:pt>
                <c:pt idx="54206">
                  <c:v>2.2053690000000001E-5</c:v>
                </c:pt>
                <c:pt idx="54207">
                  <c:v>2.199265E-5</c:v>
                </c:pt>
                <c:pt idx="54208">
                  <c:v>2.1923350000000001E-5</c:v>
                </c:pt>
                <c:pt idx="54209">
                  <c:v>2.1842080000000001E-5</c:v>
                </c:pt>
                <c:pt idx="54210">
                  <c:v>2.1768379999999998E-5</c:v>
                </c:pt>
                <c:pt idx="54211">
                  <c:v>2.169168E-5</c:v>
                </c:pt>
                <c:pt idx="54212">
                  <c:v>2.1607190000000001E-5</c:v>
                </c:pt>
                <c:pt idx="54213">
                  <c:v>2.152663E-5</c:v>
                </c:pt>
                <c:pt idx="54214">
                  <c:v>2.1450210000000001E-5</c:v>
                </c:pt>
                <c:pt idx="54215">
                  <c:v>2.135914E-5</c:v>
                </c:pt>
                <c:pt idx="54216">
                  <c:v>2.1273689999999999E-5</c:v>
                </c:pt>
                <c:pt idx="54217">
                  <c:v>2.1195419999999998E-5</c:v>
                </c:pt>
                <c:pt idx="54218">
                  <c:v>2.1102470000000001E-5</c:v>
                </c:pt>
                <c:pt idx="54219">
                  <c:v>2.1019369999999999E-5</c:v>
                </c:pt>
                <c:pt idx="54220">
                  <c:v>2.0942559999999999E-5</c:v>
                </c:pt>
                <c:pt idx="54221">
                  <c:v>2.0857359999999998E-5</c:v>
                </c:pt>
                <c:pt idx="54222">
                  <c:v>2.0774449999999999E-5</c:v>
                </c:pt>
                <c:pt idx="54223">
                  <c:v>2.0703140000000001E-5</c:v>
                </c:pt>
                <c:pt idx="54224">
                  <c:v>2.0629030000000001E-5</c:v>
                </c:pt>
                <c:pt idx="54225">
                  <c:v>2.0549370000000001E-5</c:v>
                </c:pt>
                <c:pt idx="54226">
                  <c:v>2.0481180000000002E-5</c:v>
                </c:pt>
                <c:pt idx="54227">
                  <c:v>2.040884E-5</c:v>
                </c:pt>
                <c:pt idx="54228">
                  <c:v>2.0333210000000001E-5</c:v>
                </c:pt>
                <c:pt idx="54229">
                  <c:v>2.0275259999999999E-5</c:v>
                </c:pt>
                <c:pt idx="54230">
                  <c:v>2.021686E-5</c:v>
                </c:pt>
                <c:pt idx="54231">
                  <c:v>2.0142939999999999E-5</c:v>
                </c:pt>
                <c:pt idx="54232">
                  <c:v>2.0088729999999998E-5</c:v>
                </c:pt>
                <c:pt idx="54233">
                  <c:v>2.0033900000000001E-5</c:v>
                </c:pt>
                <c:pt idx="54234">
                  <c:v>1.9962129999999999E-5</c:v>
                </c:pt>
                <c:pt idx="54235">
                  <c:v>1.990122E-5</c:v>
                </c:pt>
                <c:pt idx="54236">
                  <c:v>1.9840070000000001E-5</c:v>
                </c:pt>
                <c:pt idx="54237">
                  <c:v>1.9767230000000001E-5</c:v>
                </c:pt>
                <c:pt idx="54238">
                  <c:v>1.9706019999999999E-5</c:v>
                </c:pt>
                <c:pt idx="54239">
                  <c:v>1.9643960000000001E-5</c:v>
                </c:pt>
                <c:pt idx="54240">
                  <c:v>1.9567830000000001E-5</c:v>
                </c:pt>
                <c:pt idx="54241">
                  <c:v>1.9491129999999999E-5</c:v>
                </c:pt>
                <c:pt idx="54242">
                  <c:v>1.9424779999999999E-5</c:v>
                </c:pt>
                <c:pt idx="54243">
                  <c:v>1.9347600000000001E-5</c:v>
                </c:pt>
                <c:pt idx="54244">
                  <c:v>1.9263289999999998E-5</c:v>
                </c:pt>
                <c:pt idx="54245">
                  <c:v>1.9196029999999999E-5</c:v>
                </c:pt>
                <c:pt idx="54246">
                  <c:v>1.9115389999999999E-5</c:v>
                </c:pt>
                <c:pt idx="54247">
                  <c:v>1.9029890000000002E-5</c:v>
                </c:pt>
                <c:pt idx="54248">
                  <c:v>1.8958880000000001E-5</c:v>
                </c:pt>
                <c:pt idx="54249">
                  <c:v>1.887929E-5</c:v>
                </c:pt>
                <c:pt idx="54250">
                  <c:v>1.8798979999999999E-5</c:v>
                </c:pt>
                <c:pt idx="54251">
                  <c:v>1.873051E-5</c:v>
                </c:pt>
                <c:pt idx="54252">
                  <c:v>1.865665E-5</c:v>
                </c:pt>
                <c:pt idx="54253">
                  <c:v>1.85791E-5</c:v>
                </c:pt>
                <c:pt idx="54254">
                  <c:v>1.851435E-5</c:v>
                </c:pt>
                <c:pt idx="54255">
                  <c:v>1.8453939999999999E-5</c:v>
                </c:pt>
                <c:pt idx="54256">
                  <c:v>1.838309E-5</c:v>
                </c:pt>
                <c:pt idx="54257">
                  <c:v>1.832202E-5</c:v>
                </c:pt>
                <c:pt idx="54258">
                  <c:v>1.8267800000000002E-5</c:v>
                </c:pt>
                <c:pt idx="54259">
                  <c:v>1.820666E-5</c:v>
                </c:pt>
                <c:pt idx="54260">
                  <c:v>1.81527E-5</c:v>
                </c:pt>
                <c:pt idx="54261">
                  <c:v>1.8110040000000001E-5</c:v>
                </c:pt>
                <c:pt idx="54262">
                  <c:v>1.8053399999999999E-5</c:v>
                </c:pt>
                <c:pt idx="54263">
                  <c:v>1.800091E-5</c:v>
                </c:pt>
                <c:pt idx="54264">
                  <c:v>1.7963269999999999E-5</c:v>
                </c:pt>
                <c:pt idx="54265">
                  <c:v>1.790981E-5</c:v>
                </c:pt>
                <c:pt idx="54266">
                  <c:v>1.785053E-5</c:v>
                </c:pt>
                <c:pt idx="54267">
                  <c:v>1.780452E-5</c:v>
                </c:pt>
                <c:pt idx="54268">
                  <c:v>1.7746909999999998E-5</c:v>
                </c:pt>
                <c:pt idx="54269">
                  <c:v>1.768799E-5</c:v>
                </c:pt>
                <c:pt idx="54270">
                  <c:v>1.7637449999999998E-5</c:v>
                </c:pt>
                <c:pt idx="54271">
                  <c:v>1.7580069999999999E-5</c:v>
                </c:pt>
                <c:pt idx="54272">
                  <c:v>1.7509910000000001E-5</c:v>
                </c:pt>
                <c:pt idx="54273">
                  <c:v>1.745154E-5</c:v>
                </c:pt>
                <c:pt idx="54274">
                  <c:v>1.73955E-5</c:v>
                </c:pt>
                <c:pt idx="54275">
                  <c:v>1.732276E-5</c:v>
                </c:pt>
                <c:pt idx="54276">
                  <c:v>1.726086E-5</c:v>
                </c:pt>
                <c:pt idx="54277">
                  <c:v>1.7200639999999999E-5</c:v>
                </c:pt>
                <c:pt idx="54278">
                  <c:v>1.7125129999999998E-5</c:v>
                </c:pt>
                <c:pt idx="54279">
                  <c:v>1.705924E-5</c:v>
                </c:pt>
                <c:pt idx="54280">
                  <c:v>1.6997250000000001E-5</c:v>
                </c:pt>
                <c:pt idx="54281">
                  <c:v>1.6928409999999999E-5</c:v>
                </c:pt>
                <c:pt idx="54282">
                  <c:v>1.6861609999999999E-5</c:v>
                </c:pt>
                <c:pt idx="54283">
                  <c:v>1.6802460000000001E-5</c:v>
                </c:pt>
                <c:pt idx="54284">
                  <c:v>1.673726E-5</c:v>
                </c:pt>
                <c:pt idx="54285">
                  <c:v>1.667105E-5</c:v>
                </c:pt>
                <c:pt idx="54286">
                  <c:v>1.6618919999999999E-5</c:v>
                </c:pt>
                <c:pt idx="54287">
                  <c:v>1.6561279999999999E-5</c:v>
                </c:pt>
                <c:pt idx="54288">
                  <c:v>1.6499379999999999E-5</c:v>
                </c:pt>
                <c:pt idx="54289">
                  <c:v>1.6451470000000001E-5</c:v>
                </c:pt>
                <c:pt idx="54290">
                  <c:v>1.6400670000000002E-5</c:v>
                </c:pt>
                <c:pt idx="54291">
                  <c:v>1.6350109999999999E-5</c:v>
                </c:pt>
                <c:pt idx="54292">
                  <c:v>1.630978E-5</c:v>
                </c:pt>
                <c:pt idx="54293">
                  <c:v>1.626837E-5</c:v>
                </c:pt>
                <c:pt idx="54294">
                  <c:v>1.622174E-5</c:v>
                </c:pt>
                <c:pt idx="54295">
                  <c:v>1.6186709999999999E-5</c:v>
                </c:pt>
                <c:pt idx="54296">
                  <c:v>1.6155010000000001E-5</c:v>
                </c:pt>
                <c:pt idx="54297">
                  <c:v>1.6112799999999999E-5</c:v>
                </c:pt>
                <c:pt idx="54298">
                  <c:v>1.6073260000000001E-5</c:v>
                </c:pt>
                <c:pt idx="54299">
                  <c:v>1.6039930000000001E-5</c:v>
                </c:pt>
                <c:pt idx="54300">
                  <c:v>1.599458E-5</c:v>
                </c:pt>
                <c:pt idx="54301">
                  <c:v>1.59557E-5</c:v>
                </c:pt>
                <c:pt idx="54302">
                  <c:v>1.5921139999999998E-5</c:v>
                </c:pt>
                <c:pt idx="54303">
                  <c:v>1.5872110000000001E-5</c:v>
                </c:pt>
                <c:pt idx="54304">
                  <c:v>1.5821129999999999E-5</c:v>
                </c:pt>
                <c:pt idx="54305">
                  <c:v>1.578007E-5</c:v>
                </c:pt>
                <c:pt idx="54306">
                  <c:v>1.5729000000000001E-5</c:v>
                </c:pt>
                <c:pt idx="54307">
                  <c:v>1.5674669999999999E-5</c:v>
                </c:pt>
                <c:pt idx="54308">
                  <c:v>1.5626510000000001E-5</c:v>
                </c:pt>
                <c:pt idx="54309">
                  <c:v>1.5573870000000001E-5</c:v>
                </c:pt>
                <c:pt idx="54310">
                  <c:v>1.5513850000000001E-5</c:v>
                </c:pt>
                <c:pt idx="54311">
                  <c:v>1.5461650000000001E-5</c:v>
                </c:pt>
                <c:pt idx="54312">
                  <c:v>1.5410160000000001E-5</c:v>
                </c:pt>
                <c:pt idx="54313">
                  <c:v>1.5350740000000001E-5</c:v>
                </c:pt>
                <c:pt idx="54314">
                  <c:v>1.529962E-5</c:v>
                </c:pt>
                <c:pt idx="54315">
                  <c:v>1.5251420000000001E-5</c:v>
                </c:pt>
                <c:pt idx="54316">
                  <c:v>1.5191439999999999E-5</c:v>
                </c:pt>
                <c:pt idx="54317">
                  <c:v>1.514122E-5</c:v>
                </c:pt>
                <c:pt idx="54318">
                  <c:v>1.5099100000000001E-5</c:v>
                </c:pt>
                <c:pt idx="54319">
                  <c:v>1.504588E-5</c:v>
                </c:pt>
                <c:pt idx="54320">
                  <c:v>1.4998480000000001E-5</c:v>
                </c:pt>
                <c:pt idx="54321">
                  <c:v>1.495958E-5</c:v>
                </c:pt>
                <c:pt idx="54322">
                  <c:v>1.491275E-5</c:v>
                </c:pt>
                <c:pt idx="54323">
                  <c:v>1.4871320000000001E-5</c:v>
                </c:pt>
                <c:pt idx="54324">
                  <c:v>1.484281E-5</c:v>
                </c:pt>
                <c:pt idx="54325">
                  <c:v>1.480403E-5</c:v>
                </c:pt>
                <c:pt idx="54326">
                  <c:v>1.476199E-5</c:v>
                </c:pt>
                <c:pt idx="54327">
                  <c:v>1.473373E-5</c:v>
                </c:pt>
                <c:pt idx="54328">
                  <c:v>1.4704130000000001E-5</c:v>
                </c:pt>
                <c:pt idx="54329">
                  <c:v>1.4668580000000001E-5</c:v>
                </c:pt>
                <c:pt idx="54330">
                  <c:v>1.4641190000000001E-5</c:v>
                </c:pt>
                <c:pt idx="54331">
                  <c:v>1.461295E-5</c:v>
                </c:pt>
                <c:pt idx="54332">
                  <c:v>1.4576970000000001E-5</c:v>
                </c:pt>
                <c:pt idx="54333">
                  <c:v>1.4548780000000001E-5</c:v>
                </c:pt>
                <c:pt idx="54334">
                  <c:v>1.452424E-5</c:v>
                </c:pt>
                <c:pt idx="54335">
                  <c:v>1.4487299999999999E-5</c:v>
                </c:pt>
                <c:pt idx="54336">
                  <c:v>1.445323E-5</c:v>
                </c:pt>
                <c:pt idx="54337">
                  <c:v>1.4422739999999999E-5</c:v>
                </c:pt>
                <c:pt idx="54338">
                  <c:v>1.43854E-5</c:v>
                </c:pt>
                <c:pt idx="54339">
                  <c:v>1.434867E-5</c:v>
                </c:pt>
                <c:pt idx="54340">
                  <c:v>1.431627E-5</c:v>
                </c:pt>
                <c:pt idx="54341">
                  <c:v>1.427713E-5</c:v>
                </c:pt>
                <c:pt idx="54342">
                  <c:v>1.4235569999999999E-5</c:v>
                </c:pt>
                <c:pt idx="54343">
                  <c:v>1.4200720000000001E-5</c:v>
                </c:pt>
                <c:pt idx="54344">
                  <c:v>1.4161299999999999E-5</c:v>
                </c:pt>
                <c:pt idx="54345">
                  <c:v>1.411898E-5</c:v>
                </c:pt>
                <c:pt idx="54346">
                  <c:v>1.408641E-5</c:v>
                </c:pt>
                <c:pt idx="54347">
                  <c:v>1.405127E-5</c:v>
                </c:pt>
                <c:pt idx="54348">
                  <c:v>1.400942E-5</c:v>
                </c:pt>
                <c:pt idx="54349">
                  <c:v>1.39754E-5</c:v>
                </c:pt>
                <c:pt idx="54350">
                  <c:v>1.3943200000000001E-5</c:v>
                </c:pt>
                <c:pt idx="54351">
                  <c:v>1.390573E-5</c:v>
                </c:pt>
                <c:pt idx="54352">
                  <c:v>1.387468E-5</c:v>
                </c:pt>
                <c:pt idx="54353">
                  <c:v>1.3846849999999999E-5</c:v>
                </c:pt>
                <c:pt idx="54354">
                  <c:v>1.3812339999999999E-5</c:v>
                </c:pt>
                <c:pt idx="54355">
                  <c:v>1.378489E-5</c:v>
                </c:pt>
                <c:pt idx="54356">
                  <c:v>1.3764269999999999E-5</c:v>
                </c:pt>
                <c:pt idx="54357">
                  <c:v>1.3738189999999999E-5</c:v>
                </c:pt>
                <c:pt idx="54358">
                  <c:v>1.371515E-5</c:v>
                </c:pt>
                <c:pt idx="54359">
                  <c:v>1.3697479999999999E-5</c:v>
                </c:pt>
                <c:pt idx="54360">
                  <c:v>1.367253E-5</c:v>
                </c:pt>
                <c:pt idx="54361">
                  <c:v>1.364952E-5</c:v>
                </c:pt>
                <c:pt idx="54362">
                  <c:v>1.3634519999999999E-5</c:v>
                </c:pt>
                <c:pt idx="54363">
                  <c:v>1.3614879999999999E-5</c:v>
                </c:pt>
                <c:pt idx="54364">
                  <c:v>1.359121E-5</c:v>
                </c:pt>
                <c:pt idx="54365">
                  <c:v>1.35744E-5</c:v>
                </c:pt>
                <c:pt idx="54366">
                  <c:v>1.3555769999999999E-5</c:v>
                </c:pt>
                <c:pt idx="54367">
                  <c:v>1.353156E-5</c:v>
                </c:pt>
                <c:pt idx="54368">
                  <c:v>1.3512610000000001E-5</c:v>
                </c:pt>
                <c:pt idx="54369">
                  <c:v>1.349185E-5</c:v>
                </c:pt>
                <c:pt idx="54370">
                  <c:v>1.346131E-5</c:v>
                </c:pt>
                <c:pt idx="54371">
                  <c:v>1.343818E-5</c:v>
                </c:pt>
                <c:pt idx="54372">
                  <c:v>1.341779E-5</c:v>
                </c:pt>
                <c:pt idx="54373">
                  <c:v>1.3386710000000001E-5</c:v>
                </c:pt>
                <c:pt idx="54374">
                  <c:v>1.3359009999999999E-5</c:v>
                </c:pt>
                <c:pt idx="54375">
                  <c:v>1.3335780000000001E-5</c:v>
                </c:pt>
                <c:pt idx="54376">
                  <c:v>1.330405E-5</c:v>
                </c:pt>
                <c:pt idx="54377">
                  <c:v>1.327334E-5</c:v>
                </c:pt>
                <c:pt idx="54378">
                  <c:v>1.3247780000000001E-5</c:v>
                </c:pt>
                <c:pt idx="54379">
                  <c:v>1.3219619999999999E-5</c:v>
                </c:pt>
                <c:pt idx="54380">
                  <c:v>1.3190340000000001E-5</c:v>
                </c:pt>
                <c:pt idx="54381">
                  <c:v>1.316708E-5</c:v>
                </c:pt>
                <c:pt idx="54382">
                  <c:v>1.3141010000000001E-5</c:v>
                </c:pt>
                <c:pt idx="54383">
                  <c:v>1.3111229999999999E-5</c:v>
                </c:pt>
                <c:pt idx="54384">
                  <c:v>1.3088199999999999E-5</c:v>
                </c:pt>
                <c:pt idx="54385">
                  <c:v>1.3066300000000001E-5</c:v>
                </c:pt>
                <c:pt idx="54386">
                  <c:v>1.3039689999999999E-5</c:v>
                </c:pt>
                <c:pt idx="54387">
                  <c:v>1.301844E-5</c:v>
                </c:pt>
                <c:pt idx="54388">
                  <c:v>1.299871E-5</c:v>
                </c:pt>
                <c:pt idx="54389">
                  <c:v>1.297633E-5</c:v>
                </c:pt>
                <c:pt idx="54390">
                  <c:v>1.29603E-5</c:v>
                </c:pt>
                <c:pt idx="54391">
                  <c:v>1.294703E-5</c:v>
                </c:pt>
                <c:pt idx="54392">
                  <c:v>1.29302E-5</c:v>
                </c:pt>
                <c:pt idx="54393">
                  <c:v>1.2917590000000001E-5</c:v>
                </c:pt>
                <c:pt idx="54394">
                  <c:v>1.290561E-5</c:v>
                </c:pt>
                <c:pt idx="54395">
                  <c:v>1.289005E-5</c:v>
                </c:pt>
                <c:pt idx="54396">
                  <c:v>1.28798E-5</c:v>
                </c:pt>
                <c:pt idx="54397">
                  <c:v>1.2870560000000001E-5</c:v>
                </c:pt>
                <c:pt idx="54398">
                  <c:v>1.2858840000000001E-5</c:v>
                </c:pt>
                <c:pt idx="54399">
                  <c:v>1.284827E-5</c:v>
                </c:pt>
                <c:pt idx="54400">
                  <c:v>1.283907E-5</c:v>
                </c:pt>
                <c:pt idx="54401">
                  <c:v>1.282914E-5</c:v>
                </c:pt>
                <c:pt idx="54402">
                  <c:v>1.2818470000000001E-5</c:v>
                </c:pt>
                <c:pt idx="54403">
                  <c:v>1.2807359999999999E-5</c:v>
                </c:pt>
                <c:pt idx="54404">
                  <c:v>1.2794400000000001E-5</c:v>
                </c:pt>
                <c:pt idx="54405">
                  <c:v>1.278253E-5</c:v>
                </c:pt>
                <c:pt idx="54406">
                  <c:v>1.27702E-5</c:v>
                </c:pt>
                <c:pt idx="54407">
                  <c:v>1.2756430000000001E-5</c:v>
                </c:pt>
                <c:pt idx="54408">
                  <c:v>1.2742990000000001E-5</c:v>
                </c:pt>
                <c:pt idx="54409">
                  <c:v>1.2730180000000001E-5</c:v>
                </c:pt>
                <c:pt idx="54410">
                  <c:v>1.271556E-5</c:v>
                </c:pt>
                <c:pt idx="54411">
                  <c:v>1.270002E-5</c:v>
                </c:pt>
                <c:pt idx="54412">
                  <c:v>1.268515E-5</c:v>
                </c:pt>
                <c:pt idx="54413">
                  <c:v>1.26705E-5</c:v>
                </c:pt>
                <c:pt idx="54414">
                  <c:v>1.26558E-5</c:v>
                </c:pt>
                <c:pt idx="54415">
                  <c:v>1.264302E-5</c:v>
                </c:pt>
                <c:pt idx="54416">
                  <c:v>1.2629100000000001E-5</c:v>
                </c:pt>
                <c:pt idx="54417">
                  <c:v>1.261308E-5</c:v>
                </c:pt>
                <c:pt idx="54418">
                  <c:v>1.2601349999999999E-5</c:v>
                </c:pt>
                <c:pt idx="54419">
                  <c:v>1.258961E-5</c:v>
                </c:pt>
                <c:pt idx="54420">
                  <c:v>1.257543E-5</c:v>
                </c:pt>
                <c:pt idx="54421">
                  <c:v>1.2565480000000001E-5</c:v>
                </c:pt>
                <c:pt idx="54422">
                  <c:v>1.2554659999999999E-5</c:v>
                </c:pt>
                <c:pt idx="54423">
                  <c:v>1.2541489999999999E-5</c:v>
                </c:pt>
                <c:pt idx="54424">
                  <c:v>1.253482E-5</c:v>
                </c:pt>
                <c:pt idx="54425">
                  <c:v>1.252735E-5</c:v>
                </c:pt>
                <c:pt idx="54426">
                  <c:v>1.251873E-5</c:v>
                </c:pt>
                <c:pt idx="54427">
                  <c:v>1.251409E-5</c:v>
                </c:pt>
                <c:pt idx="54428">
                  <c:v>1.251111E-5</c:v>
                </c:pt>
                <c:pt idx="54429">
                  <c:v>1.2504459999999999E-5</c:v>
                </c:pt>
                <c:pt idx="54430">
                  <c:v>1.249873E-5</c:v>
                </c:pt>
                <c:pt idx="54431">
                  <c:v>1.249687E-5</c:v>
                </c:pt>
                <c:pt idx="54432">
                  <c:v>1.249323E-5</c:v>
                </c:pt>
                <c:pt idx="54433">
                  <c:v>1.2489009999999999E-5</c:v>
                </c:pt>
                <c:pt idx="54434">
                  <c:v>1.2486999999999999E-5</c:v>
                </c:pt>
                <c:pt idx="54435">
                  <c:v>1.24841E-5</c:v>
                </c:pt>
                <c:pt idx="54436">
                  <c:v>1.248115E-5</c:v>
                </c:pt>
                <c:pt idx="54437">
                  <c:v>1.248001E-5</c:v>
                </c:pt>
                <c:pt idx="54438">
                  <c:v>1.2477090000000001E-5</c:v>
                </c:pt>
                <c:pt idx="54439">
                  <c:v>1.2470559999999999E-5</c:v>
                </c:pt>
                <c:pt idx="54440">
                  <c:v>1.2467840000000001E-5</c:v>
                </c:pt>
                <c:pt idx="54441">
                  <c:v>1.2464359999999999E-5</c:v>
                </c:pt>
                <c:pt idx="54442">
                  <c:v>1.245667E-5</c:v>
                </c:pt>
                <c:pt idx="54443">
                  <c:v>1.245212E-5</c:v>
                </c:pt>
                <c:pt idx="54444">
                  <c:v>1.24478E-5</c:v>
                </c:pt>
                <c:pt idx="54445">
                  <c:v>1.243964E-5</c:v>
                </c:pt>
                <c:pt idx="54446">
                  <c:v>1.243483E-5</c:v>
                </c:pt>
                <c:pt idx="54447">
                  <c:v>1.242925E-5</c:v>
                </c:pt>
                <c:pt idx="54448">
                  <c:v>1.242061E-5</c:v>
                </c:pt>
                <c:pt idx="54449">
                  <c:v>1.2415829999999999E-5</c:v>
                </c:pt>
                <c:pt idx="54450">
                  <c:v>1.2411250000000001E-5</c:v>
                </c:pt>
                <c:pt idx="54451">
                  <c:v>1.240356E-5</c:v>
                </c:pt>
                <c:pt idx="54452">
                  <c:v>1.2398319999999999E-5</c:v>
                </c:pt>
                <c:pt idx="54453">
                  <c:v>1.239332E-5</c:v>
                </c:pt>
                <c:pt idx="54454">
                  <c:v>1.2387660000000001E-5</c:v>
                </c:pt>
                <c:pt idx="54455">
                  <c:v>1.238353E-5</c:v>
                </c:pt>
                <c:pt idx="54456">
                  <c:v>1.238065E-5</c:v>
                </c:pt>
                <c:pt idx="54457">
                  <c:v>1.237598E-5</c:v>
                </c:pt>
                <c:pt idx="54458">
                  <c:v>1.237082E-5</c:v>
                </c:pt>
                <c:pt idx="54459">
                  <c:v>1.237056E-5</c:v>
                </c:pt>
                <c:pt idx="54460">
                  <c:v>1.236881E-5</c:v>
                </c:pt>
                <c:pt idx="54461">
                  <c:v>1.2366159999999999E-5</c:v>
                </c:pt>
                <c:pt idx="54462">
                  <c:v>1.236631E-5</c:v>
                </c:pt>
                <c:pt idx="54463">
                  <c:v>1.2367229999999999E-5</c:v>
                </c:pt>
                <c:pt idx="54464">
                  <c:v>1.23674E-5</c:v>
                </c:pt>
                <c:pt idx="54465">
                  <c:v>1.2370370000000001E-5</c:v>
                </c:pt>
                <c:pt idx="54466">
                  <c:v>1.2372770000000001E-5</c:v>
                </c:pt>
                <c:pt idx="54467">
                  <c:v>1.2372359999999999E-5</c:v>
                </c:pt>
                <c:pt idx="54468">
                  <c:v>1.2376499999999999E-5</c:v>
                </c:pt>
                <c:pt idx="54469">
                  <c:v>1.238049E-5</c:v>
                </c:pt>
                <c:pt idx="54470">
                  <c:v>1.238048E-5</c:v>
                </c:pt>
                <c:pt idx="54471">
                  <c:v>1.23844E-5</c:v>
                </c:pt>
                <c:pt idx="54472">
                  <c:v>1.2389090000000001E-5</c:v>
                </c:pt>
                <c:pt idx="54473">
                  <c:v>1.239022E-5</c:v>
                </c:pt>
                <c:pt idx="54474">
                  <c:v>1.239402E-5</c:v>
                </c:pt>
                <c:pt idx="54475">
                  <c:v>1.2398220000000001E-5</c:v>
                </c:pt>
                <c:pt idx="54476">
                  <c:v>1.2399020000000001E-5</c:v>
                </c:pt>
                <c:pt idx="54477">
                  <c:v>1.240182E-5</c:v>
                </c:pt>
                <c:pt idx="54478">
                  <c:v>1.2404250000000001E-5</c:v>
                </c:pt>
                <c:pt idx="54479">
                  <c:v>1.2405220000000001E-5</c:v>
                </c:pt>
                <c:pt idx="54480">
                  <c:v>1.240729E-5</c:v>
                </c:pt>
                <c:pt idx="54481">
                  <c:v>1.2409119999999999E-5</c:v>
                </c:pt>
                <c:pt idx="54482">
                  <c:v>1.241104E-5</c:v>
                </c:pt>
                <c:pt idx="54483">
                  <c:v>1.241167E-5</c:v>
                </c:pt>
                <c:pt idx="54484">
                  <c:v>1.241366E-5</c:v>
                </c:pt>
                <c:pt idx="54485">
                  <c:v>1.241678E-5</c:v>
                </c:pt>
                <c:pt idx="54486">
                  <c:v>1.2416239999999999E-5</c:v>
                </c:pt>
                <c:pt idx="54487">
                  <c:v>1.2419580000000001E-5</c:v>
                </c:pt>
                <c:pt idx="54488">
                  <c:v>1.242369E-5</c:v>
                </c:pt>
                <c:pt idx="54489">
                  <c:v>1.24226E-5</c:v>
                </c:pt>
                <c:pt idx="54490">
                  <c:v>1.242724E-5</c:v>
                </c:pt>
                <c:pt idx="54491">
                  <c:v>1.2431370000000001E-5</c:v>
                </c:pt>
                <c:pt idx="54492">
                  <c:v>1.243178E-5</c:v>
                </c:pt>
                <c:pt idx="54493">
                  <c:v>1.243855E-5</c:v>
                </c:pt>
                <c:pt idx="54494">
                  <c:v>1.2442469999999999E-5</c:v>
                </c:pt>
                <c:pt idx="54495">
                  <c:v>1.2444790000000001E-5</c:v>
                </c:pt>
                <c:pt idx="54496">
                  <c:v>1.245274E-5</c:v>
                </c:pt>
                <c:pt idx="54497">
                  <c:v>1.245812E-5</c:v>
                </c:pt>
                <c:pt idx="54498">
                  <c:v>1.246185E-5</c:v>
                </c:pt>
                <c:pt idx="54499">
                  <c:v>1.246924E-5</c:v>
                </c:pt>
                <c:pt idx="54500">
                  <c:v>1.247616E-5</c:v>
                </c:pt>
                <c:pt idx="54501">
                  <c:v>1.248292E-5</c:v>
                </c:pt>
                <c:pt idx="54502">
                  <c:v>1.249055E-5</c:v>
                </c:pt>
                <c:pt idx="54503">
                  <c:v>1.249956E-5</c:v>
                </c:pt>
                <c:pt idx="54504">
                  <c:v>1.250796E-5</c:v>
                </c:pt>
                <c:pt idx="54505">
                  <c:v>1.2513560000000001E-5</c:v>
                </c:pt>
                <c:pt idx="54506">
                  <c:v>1.252382E-5</c:v>
                </c:pt>
                <c:pt idx="54507">
                  <c:v>1.2532359999999999E-5</c:v>
                </c:pt>
                <c:pt idx="54508">
                  <c:v>1.2537369999999999E-5</c:v>
                </c:pt>
                <c:pt idx="54509">
                  <c:v>1.2548799999999999E-5</c:v>
                </c:pt>
                <c:pt idx="54510">
                  <c:v>1.255734E-5</c:v>
                </c:pt>
                <c:pt idx="54511">
                  <c:v>1.256196E-5</c:v>
                </c:pt>
                <c:pt idx="54512">
                  <c:v>1.257303E-5</c:v>
                </c:pt>
                <c:pt idx="54513">
                  <c:v>1.2581469999999999E-5</c:v>
                </c:pt>
                <c:pt idx="54514">
                  <c:v>1.258492E-5</c:v>
                </c:pt>
                <c:pt idx="54515">
                  <c:v>1.2594250000000001E-5</c:v>
                </c:pt>
                <c:pt idx="54516">
                  <c:v>1.260177E-5</c:v>
                </c:pt>
                <c:pt idx="54517">
                  <c:v>1.260565E-5</c:v>
                </c:pt>
                <c:pt idx="54518">
                  <c:v>1.261359E-5</c:v>
                </c:pt>
                <c:pt idx="54519">
                  <c:v>1.262086E-5</c:v>
                </c:pt>
                <c:pt idx="54520">
                  <c:v>1.26243E-5</c:v>
                </c:pt>
                <c:pt idx="54521">
                  <c:v>1.2630679999999999E-5</c:v>
                </c:pt>
                <c:pt idx="54522">
                  <c:v>1.263839E-5</c:v>
                </c:pt>
                <c:pt idx="54523">
                  <c:v>1.264308E-5</c:v>
                </c:pt>
                <c:pt idx="54524">
                  <c:v>1.2648640000000001E-5</c:v>
                </c:pt>
                <c:pt idx="54525">
                  <c:v>1.2657509999999999E-5</c:v>
                </c:pt>
                <c:pt idx="54526">
                  <c:v>1.26626E-5</c:v>
                </c:pt>
                <c:pt idx="54527">
                  <c:v>1.266699E-5</c:v>
                </c:pt>
                <c:pt idx="54528">
                  <c:v>1.26758E-5</c:v>
                </c:pt>
                <c:pt idx="54529">
                  <c:v>1.268123E-5</c:v>
                </c:pt>
                <c:pt idx="54530">
                  <c:v>1.2685790000000001E-5</c:v>
                </c:pt>
                <c:pt idx="54531">
                  <c:v>1.2695740000000001E-5</c:v>
                </c:pt>
                <c:pt idx="54532">
                  <c:v>1.2703130000000001E-5</c:v>
                </c:pt>
                <c:pt idx="54533">
                  <c:v>1.270842E-5</c:v>
                </c:pt>
                <c:pt idx="54534">
                  <c:v>1.271874E-5</c:v>
                </c:pt>
                <c:pt idx="54535">
                  <c:v>1.27277E-5</c:v>
                </c:pt>
                <c:pt idx="54536">
                  <c:v>1.2732650000000001E-5</c:v>
                </c:pt>
                <c:pt idx="54537">
                  <c:v>1.274337E-5</c:v>
                </c:pt>
                <c:pt idx="54538">
                  <c:v>1.27547E-5</c:v>
                </c:pt>
                <c:pt idx="54539">
                  <c:v>1.27616E-5</c:v>
                </c:pt>
                <c:pt idx="54540">
                  <c:v>1.27733E-5</c:v>
                </c:pt>
                <c:pt idx="54541">
                  <c:v>1.2786410000000001E-5</c:v>
                </c:pt>
                <c:pt idx="54542">
                  <c:v>1.2794810000000001E-5</c:v>
                </c:pt>
                <c:pt idx="54543">
                  <c:v>1.2806439999999999E-5</c:v>
                </c:pt>
                <c:pt idx="54544">
                  <c:v>1.2821259999999999E-5</c:v>
                </c:pt>
                <c:pt idx="54545">
                  <c:v>1.2829929999999999E-5</c:v>
                </c:pt>
                <c:pt idx="54546">
                  <c:v>1.284249E-5</c:v>
                </c:pt>
                <c:pt idx="54547">
                  <c:v>1.285864E-5</c:v>
                </c:pt>
                <c:pt idx="54548">
                  <c:v>1.2869669999999999E-5</c:v>
                </c:pt>
                <c:pt idx="54549">
                  <c:v>1.2881750000000001E-5</c:v>
                </c:pt>
                <c:pt idx="54550">
                  <c:v>1.2897879999999999E-5</c:v>
                </c:pt>
                <c:pt idx="54551">
                  <c:v>1.2910739999999999E-5</c:v>
                </c:pt>
                <c:pt idx="54552">
                  <c:v>1.292244E-5</c:v>
                </c:pt>
                <c:pt idx="54553">
                  <c:v>1.2938150000000001E-5</c:v>
                </c:pt>
                <c:pt idx="54554">
                  <c:v>1.29519E-5</c:v>
                </c:pt>
                <c:pt idx="54555">
                  <c:v>1.29627E-5</c:v>
                </c:pt>
                <c:pt idx="54556">
                  <c:v>1.297769E-5</c:v>
                </c:pt>
                <c:pt idx="54557">
                  <c:v>1.2992299999999999E-5</c:v>
                </c:pt>
                <c:pt idx="54558">
                  <c:v>1.300049E-5</c:v>
                </c:pt>
                <c:pt idx="54559">
                  <c:v>1.3014090000000001E-5</c:v>
                </c:pt>
                <c:pt idx="54560">
                  <c:v>1.3030199999999999E-5</c:v>
                </c:pt>
                <c:pt idx="54561">
                  <c:v>1.3038160000000001E-5</c:v>
                </c:pt>
                <c:pt idx="54562">
                  <c:v>1.3050179999999999E-5</c:v>
                </c:pt>
                <c:pt idx="54563">
                  <c:v>1.3067100000000001E-5</c:v>
                </c:pt>
                <c:pt idx="54564">
                  <c:v>1.307429E-5</c:v>
                </c:pt>
                <c:pt idx="54565">
                  <c:v>1.308448E-5</c:v>
                </c:pt>
                <c:pt idx="54566">
                  <c:v>1.31001E-5</c:v>
                </c:pt>
                <c:pt idx="54567">
                  <c:v>1.310818E-5</c:v>
                </c:pt>
                <c:pt idx="54568">
                  <c:v>1.311748E-5</c:v>
                </c:pt>
                <c:pt idx="54569">
                  <c:v>1.313214E-5</c:v>
                </c:pt>
                <c:pt idx="54570">
                  <c:v>1.314204E-5</c:v>
                </c:pt>
                <c:pt idx="54571">
                  <c:v>1.315078E-5</c:v>
                </c:pt>
                <c:pt idx="54572">
                  <c:v>1.31641E-5</c:v>
                </c:pt>
                <c:pt idx="54573">
                  <c:v>1.317485E-5</c:v>
                </c:pt>
                <c:pt idx="54574">
                  <c:v>1.3182639999999999E-5</c:v>
                </c:pt>
                <c:pt idx="54575">
                  <c:v>1.3194550000000001E-5</c:v>
                </c:pt>
                <c:pt idx="54576">
                  <c:v>1.3206759999999999E-5</c:v>
                </c:pt>
                <c:pt idx="54577">
                  <c:v>1.321396E-5</c:v>
                </c:pt>
                <c:pt idx="54578">
                  <c:v>1.3226329999999999E-5</c:v>
                </c:pt>
                <c:pt idx="54579">
                  <c:v>1.3239599999999999E-5</c:v>
                </c:pt>
                <c:pt idx="54580">
                  <c:v>1.324656E-5</c:v>
                </c:pt>
                <c:pt idx="54581">
                  <c:v>1.325881E-5</c:v>
                </c:pt>
                <c:pt idx="54582">
                  <c:v>1.327392E-5</c:v>
                </c:pt>
                <c:pt idx="54583">
                  <c:v>1.3282120000000001E-5</c:v>
                </c:pt>
                <c:pt idx="54584">
                  <c:v>1.329358E-5</c:v>
                </c:pt>
                <c:pt idx="54585">
                  <c:v>1.3310359999999999E-5</c:v>
                </c:pt>
                <c:pt idx="54586">
                  <c:v>1.3320189999999999E-5</c:v>
                </c:pt>
                <c:pt idx="54587">
                  <c:v>1.3330629999999999E-5</c:v>
                </c:pt>
                <c:pt idx="54588">
                  <c:v>1.3347770000000001E-5</c:v>
                </c:pt>
                <c:pt idx="54589">
                  <c:v>1.335992E-5</c:v>
                </c:pt>
                <c:pt idx="54590">
                  <c:v>1.3370410000000001E-5</c:v>
                </c:pt>
                <c:pt idx="54591">
                  <c:v>1.338771E-5</c:v>
                </c:pt>
                <c:pt idx="54592">
                  <c:v>1.340215E-5</c:v>
                </c:pt>
                <c:pt idx="54593">
                  <c:v>1.341392E-5</c:v>
                </c:pt>
                <c:pt idx="54594">
                  <c:v>1.342971E-5</c:v>
                </c:pt>
                <c:pt idx="54595">
                  <c:v>1.344535E-5</c:v>
                </c:pt>
                <c:pt idx="54596">
                  <c:v>1.345792E-5</c:v>
                </c:pt>
                <c:pt idx="54597">
                  <c:v>1.347357E-5</c:v>
                </c:pt>
                <c:pt idx="54598">
                  <c:v>1.349042E-5</c:v>
                </c:pt>
                <c:pt idx="54599">
                  <c:v>1.350417E-5</c:v>
                </c:pt>
                <c:pt idx="54600">
                  <c:v>1.352042E-5</c:v>
                </c:pt>
                <c:pt idx="54601">
                  <c:v>1.3538810000000001E-5</c:v>
                </c:pt>
                <c:pt idx="54602">
                  <c:v>1.355375E-5</c:v>
                </c:pt>
                <c:pt idx="54603">
                  <c:v>1.3570149999999999E-5</c:v>
                </c:pt>
                <c:pt idx="54604">
                  <c:v>1.358953E-5</c:v>
                </c:pt>
                <c:pt idx="54605">
                  <c:v>1.3605140000000001E-5</c:v>
                </c:pt>
                <c:pt idx="54606">
                  <c:v>1.3620130000000001E-5</c:v>
                </c:pt>
                <c:pt idx="54607">
                  <c:v>1.364017E-5</c:v>
                </c:pt>
                <c:pt idx="54608">
                  <c:v>1.3656409999999999E-5</c:v>
                </c:pt>
                <c:pt idx="54609">
                  <c:v>1.3671E-5</c:v>
                </c:pt>
                <c:pt idx="54610">
                  <c:v>1.3689779999999999E-5</c:v>
                </c:pt>
                <c:pt idx="54611">
                  <c:v>1.3706750000000001E-5</c:v>
                </c:pt>
                <c:pt idx="54612">
                  <c:v>1.3721189999999999E-5</c:v>
                </c:pt>
                <c:pt idx="54613">
                  <c:v>1.373856E-5</c:v>
                </c:pt>
                <c:pt idx="54614">
                  <c:v>1.375527E-5</c:v>
                </c:pt>
                <c:pt idx="54615">
                  <c:v>1.37699E-5</c:v>
                </c:pt>
                <c:pt idx="54616">
                  <c:v>1.378673E-5</c:v>
                </c:pt>
                <c:pt idx="54617">
                  <c:v>1.380247E-5</c:v>
                </c:pt>
                <c:pt idx="54618">
                  <c:v>1.3817080000000001E-5</c:v>
                </c:pt>
                <c:pt idx="54619">
                  <c:v>1.383284E-5</c:v>
                </c:pt>
                <c:pt idx="54620">
                  <c:v>1.384804E-5</c:v>
                </c:pt>
                <c:pt idx="54621">
                  <c:v>1.3862369999999999E-5</c:v>
                </c:pt>
                <c:pt idx="54622">
                  <c:v>1.387752E-5</c:v>
                </c:pt>
                <c:pt idx="54623">
                  <c:v>1.389265E-5</c:v>
                </c:pt>
                <c:pt idx="54624">
                  <c:v>1.3906299999999999E-5</c:v>
                </c:pt>
                <c:pt idx="54625">
                  <c:v>1.391995E-5</c:v>
                </c:pt>
                <c:pt idx="54626">
                  <c:v>1.393464E-5</c:v>
                </c:pt>
                <c:pt idx="54627">
                  <c:v>1.3947050000000001E-5</c:v>
                </c:pt>
                <c:pt idx="54628">
                  <c:v>1.395992E-5</c:v>
                </c:pt>
                <c:pt idx="54629">
                  <c:v>1.397421E-5</c:v>
                </c:pt>
                <c:pt idx="54630">
                  <c:v>1.398588E-5</c:v>
                </c:pt>
                <c:pt idx="54631">
                  <c:v>1.3998929999999999E-5</c:v>
                </c:pt>
                <c:pt idx="54632">
                  <c:v>1.401388E-5</c:v>
                </c:pt>
                <c:pt idx="54633">
                  <c:v>1.402637E-5</c:v>
                </c:pt>
                <c:pt idx="54634">
                  <c:v>1.4038959999999999E-5</c:v>
                </c:pt>
                <c:pt idx="54635">
                  <c:v>1.40543E-5</c:v>
                </c:pt>
                <c:pt idx="54636">
                  <c:v>1.406798E-5</c:v>
                </c:pt>
                <c:pt idx="54637">
                  <c:v>1.4081160000000001E-5</c:v>
                </c:pt>
                <c:pt idx="54638">
                  <c:v>1.4096739999999999E-5</c:v>
                </c:pt>
                <c:pt idx="54639">
                  <c:v>1.411171E-5</c:v>
                </c:pt>
                <c:pt idx="54640">
                  <c:v>1.4125840000000001E-5</c:v>
                </c:pt>
                <c:pt idx="54641">
                  <c:v>1.414262E-5</c:v>
                </c:pt>
                <c:pt idx="54642">
                  <c:v>1.4157859999999999E-5</c:v>
                </c:pt>
                <c:pt idx="54643">
                  <c:v>1.417327E-5</c:v>
                </c:pt>
                <c:pt idx="54644">
                  <c:v>1.419104E-5</c:v>
                </c:pt>
                <c:pt idx="54645">
                  <c:v>1.420739E-5</c:v>
                </c:pt>
                <c:pt idx="54646">
                  <c:v>1.4222320000000001E-5</c:v>
                </c:pt>
                <c:pt idx="54647">
                  <c:v>1.424064E-5</c:v>
                </c:pt>
                <c:pt idx="54648">
                  <c:v>1.425861E-5</c:v>
                </c:pt>
                <c:pt idx="54649">
                  <c:v>1.427442E-5</c:v>
                </c:pt>
                <c:pt idx="54650">
                  <c:v>1.4292719999999999E-5</c:v>
                </c:pt>
                <c:pt idx="54651">
                  <c:v>1.431208E-5</c:v>
                </c:pt>
                <c:pt idx="54652">
                  <c:v>1.432981E-5</c:v>
                </c:pt>
                <c:pt idx="54653">
                  <c:v>1.4348340000000001E-5</c:v>
                </c:pt>
                <c:pt idx="54654">
                  <c:v>1.4369899999999999E-5</c:v>
                </c:pt>
                <c:pt idx="54655">
                  <c:v>1.4389729999999999E-5</c:v>
                </c:pt>
                <c:pt idx="54656">
                  <c:v>1.440851E-5</c:v>
                </c:pt>
                <c:pt idx="54657">
                  <c:v>1.443048E-5</c:v>
                </c:pt>
                <c:pt idx="54658">
                  <c:v>1.445142E-5</c:v>
                </c:pt>
                <c:pt idx="54659">
                  <c:v>1.4469640000000001E-5</c:v>
                </c:pt>
                <c:pt idx="54660">
                  <c:v>1.449208E-5</c:v>
                </c:pt>
                <c:pt idx="54661">
                  <c:v>1.451288E-5</c:v>
                </c:pt>
                <c:pt idx="54662">
                  <c:v>1.453039E-5</c:v>
                </c:pt>
                <c:pt idx="54663">
                  <c:v>1.4552319999999999E-5</c:v>
                </c:pt>
                <c:pt idx="54664">
                  <c:v>1.4572560000000001E-5</c:v>
                </c:pt>
                <c:pt idx="54665">
                  <c:v>1.4589299999999999E-5</c:v>
                </c:pt>
                <c:pt idx="54666">
                  <c:v>1.460967E-5</c:v>
                </c:pt>
                <c:pt idx="54667">
                  <c:v>1.4628649999999999E-5</c:v>
                </c:pt>
                <c:pt idx="54668">
                  <c:v>1.464455E-5</c:v>
                </c:pt>
                <c:pt idx="54669">
                  <c:v>1.466319E-5</c:v>
                </c:pt>
                <c:pt idx="54670">
                  <c:v>1.4681609999999999E-5</c:v>
                </c:pt>
                <c:pt idx="54671">
                  <c:v>1.4697760000000001E-5</c:v>
                </c:pt>
                <c:pt idx="54672">
                  <c:v>1.471465E-5</c:v>
                </c:pt>
                <c:pt idx="54673">
                  <c:v>1.4732439999999999E-5</c:v>
                </c:pt>
                <c:pt idx="54674">
                  <c:v>1.474865E-5</c:v>
                </c:pt>
                <c:pt idx="54675">
                  <c:v>1.4763849999999999E-5</c:v>
                </c:pt>
                <c:pt idx="54676">
                  <c:v>1.478062E-5</c:v>
                </c:pt>
                <c:pt idx="54677">
                  <c:v>1.479662E-5</c:v>
                </c:pt>
                <c:pt idx="54678">
                  <c:v>1.4810560000000001E-5</c:v>
                </c:pt>
                <c:pt idx="54679">
                  <c:v>1.482554E-5</c:v>
                </c:pt>
                <c:pt idx="54680">
                  <c:v>1.48415E-5</c:v>
                </c:pt>
                <c:pt idx="54681">
                  <c:v>1.485395E-5</c:v>
                </c:pt>
                <c:pt idx="54682">
                  <c:v>1.486855E-5</c:v>
                </c:pt>
                <c:pt idx="54683">
                  <c:v>1.488393E-5</c:v>
                </c:pt>
                <c:pt idx="54684">
                  <c:v>1.4895999999999999E-5</c:v>
                </c:pt>
                <c:pt idx="54685">
                  <c:v>1.491017E-5</c:v>
                </c:pt>
                <c:pt idx="54686">
                  <c:v>1.4926070000000001E-5</c:v>
                </c:pt>
                <c:pt idx="54687">
                  <c:v>1.493919E-5</c:v>
                </c:pt>
                <c:pt idx="54688">
                  <c:v>1.495422E-5</c:v>
                </c:pt>
                <c:pt idx="54689">
                  <c:v>1.4970559999999999E-5</c:v>
                </c:pt>
                <c:pt idx="54690">
                  <c:v>1.4985259999999999E-5</c:v>
                </c:pt>
                <c:pt idx="54691">
                  <c:v>1.500234E-5</c:v>
                </c:pt>
                <c:pt idx="54692">
                  <c:v>1.501944E-5</c:v>
                </c:pt>
                <c:pt idx="54693">
                  <c:v>1.503603E-5</c:v>
                </c:pt>
                <c:pt idx="54694">
                  <c:v>1.5055149999999999E-5</c:v>
                </c:pt>
                <c:pt idx="54695">
                  <c:v>1.5072609999999999E-5</c:v>
                </c:pt>
                <c:pt idx="54696">
                  <c:v>1.5091689999999999E-5</c:v>
                </c:pt>
                <c:pt idx="54697">
                  <c:v>1.5111769999999999E-5</c:v>
                </c:pt>
                <c:pt idx="54698">
                  <c:v>1.5129100000000001E-5</c:v>
                </c:pt>
                <c:pt idx="54699">
                  <c:v>1.5150149999999999E-5</c:v>
                </c:pt>
                <c:pt idx="54700">
                  <c:v>1.5170369999999999E-5</c:v>
                </c:pt>
                <c:pt idx="54701">
                  <c:v>1.518787E-5</c:v>
                </c:pt>
                <c:pt idx="54702">
                  <c:v>1.520997E-5</c:v>
                </c:pt>
                <c:pt idx="54703">
                  <c:v>1.5230180000000001E-5</c:v>
                </c:pt>
                <c:pt idx="54704">
                  <c:v>1.524972E-5</c:v>
                </c:pt>
                <c:pt idx="54705">
                  <c:v>1.5271809999999999E-5</c:v>
                </c:pt>
                <c:pt idx="54706">
                  <c:v>1.5293309999999999E-5</c:v>
                </c:pt>
                <c:pt idx="54707">
                  <c:v>1.5314809999999998E-5</c:v>
                </c:pt>
                <c:pt idx="54708">
                  <c:v>1.533726E-5</c:v>
                </c:pt>
                <c:pt idx="54709">
                  <c:v>1.5359909999999999E-5</c:v>
                </c:pt>
                <c:pt idx="54710">
                  <c:v>1.5384880000000001E-5</c:v>
                </c:pt>
                <c:pt idx="54711">
                  <c:v>1.5407500000000001E-5</c:v>
                </c:pt>
                <c:pt idx="54712">
                  <c:v>1.543136E-5</c:v>
                </c:pt>
                <c:pt idx="54713">
                  <c:v>1.5458250000000001E-5</c:v>
                </c:pt>
                <c:pt idx="54714">
                  <c:v>1.5479729999999999E-5</c:v>
                </c:pt>
                <c:pt idx="54715">
                  <c:v>1.550304E-5</c:v>
                </c:pt>
                <c:pt idx="54716">
                  <c:v>1.5529959999999999E-5</c:v>
                </c:pt>
                <c:pt idx="54717">
                  <c:v>1.5548770000000001E-5</c:v>
                </c:pt>
                <c:pt idx="54718">
                  <c:v>1.55708E-5</c:v>
                </c:pt>
                <c:pt idx="54719">
                  <c:v>1.5595959999999998E-5</c:v>
                </c:pt>
                <c:pt idx="54720">
                  <c:v>1.5613000000000001E-5</c:v>
                </c:pt>
                <c:pt idx="54721">
                  <c:v>1.5633640000000002E-5</c:v>
                </c:pt>
                <c:pt idx="54722">
                  <c:v>1.5655689999999999E-5</c:v>
                </c:pt>
                <c:pt idx="54723">
                  <c:v>1.5672820000000002E-5</c:v>
                </c:pt>
                <c:pt idx="54724">
                  <c:v>1.5690780000000001E-5</c:v>
                </c:pt>
                <c:pt idx="54725">
                  <c:v>1.5710469999999999E-5</c:v>
                </c:pt>
                <c:pt idx="54726">
                  <c:v>1.572883E-5</c:v>
                </c:pt>
                <c:pt idx="54727">
                  <c:v>1.5743879999999999E-5</c:v>
                </c:pt>
                <c:pt idx="54728">
                  <c:v>1.5762139999999999E-5</c:v>
                </c:pt>
                <c:pt idx="54729">
                  <c:v>1.5781069999999998E-5</c:v>
                </c:pt>
                <c:pt idx="54730">
                  <c:v>1.579431E-5</c:v>
                </c:pt>
                <c:pt idx="54731">
                  <c:v>1.5809549999999998E-5</c:v>
                </c:pt>
                <c:pt idx="54732">
                  <c:v>1.5828870000000001E-5</c:v>
                </c:pt>
                <c:pt idx="54733">
                  <c:v>1.5840309999999999E-5</c:v>
                </c:pt>
                <c:pt idx="54734">
                  <c:v>1.5853860000000001E-5</c:v>
                </c:pt>
                <c:pt idx="54735">
                  <c:v>1.587336E-5</c:v>
                </c:pt>
                <c:pt idx="54736">
                  <c:v>1.588373E-5</c:v>
                </c:pt>
                <c:pt idx="54737">
                  <c:v>1.589641E-5</c:v>
                </c:pt>
                <c:pt idx="54738">
                  <c:v>1.5916879999999999E-5</c:v>
                </c:pt>
                <c:pt idx="54739">
                  <c:v>1.592876E-5</c:v>
                </c:pt>
                <c:pt idx="54740">
                  <c:v>1.5941560000000001E-5</c:v>
                </c:pt>
                <c:pt idx="54741">
                  <c:v>1.596267E-5</c:v>
                </c:pt>
                <c:pt idx="54742">
                  <c:v>1.5977940000000001E-5</c:v>
                </c:pt>
                <c:pt idx="54743">
                  <c:v>1.59926E-5</c:v>
                </c:pt>
                <c:pt idx="54744">
                  <c:v>1.60141E-5</c:v>
                </c:pt>
                <c:pt idx="54745">
                  <c:v>1.6034049999999999E-5</c:v>
                </c:pt>
                <c:pt idx="54746">
                  <c:v>1.60498E-5</c:v>
                </c:pt>
                <c:pt idx="54747">
                  <c:v>1.6071470000000001E-5</c:v>
                </c:pt>
                <c:pt idx="54748">
                  <c:v>1.609509E-5</c:v>
                </c:pt>
                <c:pt idx="54749">
                  <c:v>1.6111769999999998E-5</c:v>
                </c:pt>
                <c:pt idx="54750">
                  <c:v>1.6133370000000002E-5</c:v>
                </c:pt>
                <c:pt idx="54751">
                  <c:v>1.6159800000000001E-5</c:v>
                </c:pt>
                <c:pt idx="54752">
                  <c:v>1.617771E-5</c:v>
                </c:pt>
                <c:pt idx="54753">
                  <c:v>1.619834E-5</c:v>
                </c:pt>
                <c:pt idx="54754">
                  <c:v>1.6226500000000001E-5</c:v>
                </c:pt>
                <c:pt idx="54755">
                  <c:v>1.6245939999999999E-5</c:v>
                </c:pt>
                <c:pt idx="54756">
                  <c:v>1.6265359999999999E-5</c:v>
                </c:pt>
                <c:pt idx="54757">
                  <c:v>1.6295049999999999E-5</c:v>
                </c:pt>
                <c:pt idx="54758">
                  <c:v>1.6316459999999999E-5</c:v>
                </c:pt>
                <c:pt idx="54759">
                  <c:v>1.633536E-5</c:v>
                </c:pt>
                <c:pt idx="54760">
                  <c:v>1.6364989999999999E-5</c:v>
                </c:pt>
                <c:pt idx="54761">
                  <c:v>1.638781E-5</c:v>
                </c:pt>
                <c:pt idx="54762">
                  <c:v>1.640777E-5</c:v>
                </c:pt>
                <c:pt idx="54763">
                  <c:v>1.6437180000000001E-5</c:v>
                </c:pt>
                <c:pt idx="54764">
                  <c:v>1.646356E-5</c:v>
                </c:pt>
                <c:pt idx="54765">
                  <c:v>1.6484029999999999E-5</c:v>
                </c:pt>
                <c:pt idx="54766">
                  <c:v>1.6512129999999999E-5</c:v>
                </c:pt>
                <c:pt idx="54767">
                  <c:v>1.6541319999999998E-5</c:v>
                </c:pt>
                <c:pt idx="54768">
                  <c:v>1.6561560000000001E-5</c:v>
                </c:pt>
                <c:pt idx="54769">
                  <c:v>1.6586949999999999E-5</c:v>
                </c:pt>
                <c:pt idx="54770">
                  <c:v>1.6616439999999998E-5</c:v>
                </c:pt>
                <c:pt idx="54771">
                  <c:v>1.6636050000000001E-5</c:v>
                </c:pt>
                <c:pt idx="54772">
                  <c:v>1.6658009999999999E-5</c:v>
                </c:pt>
                <c:pt idx="54773">
                  <c:v>1.6686420000000001E-5</c:v>
                </c:pt>
                <c:pt idx="54774">
                  <c:v>1.6705830000000001E-5</c:v>
                </c:pt>
                <c:pt idx="54775">
                  <c:v>1.672451E-5</c:v>
                </c:pt>
                <c:pt idx="54776">
                  <c:v>1.67514E-5</c:v>
                </c:pt>
                <c:pt idx="54777">
                  <c:v>1.6770740000000001E-5</c:v>
                </c:pt>
                <c:pt idx="54778">
                  <c:v>1.6785410000000001E-5</c:v>
                </c:pt>
                <c:pt idx="54779">
                  <c:v>1.6810940000000001E-5</c:v>
                </c:pt>
                <c:pt idx="54780">
                  <c:v>1.6829699999999999E-5</c:v>
                </c:pt>
                <c:pt idx="54781">
                  <c:v>1.684293E-5</c:v>
                </c:pt>
                <c:pt idx="54782">
                  <c:v>1.68658E-5</c:v>
                </c:pt>
                <c:pt idx="54783">
                  <c:v>1.6885389999999999E-5</c:v>
                </c:pt>
                <c:pt idx="54784">
                  <c:v>1.68967E-5</c:v>
                </c:pt>
                <c:pt idx="54785">
                  <c:v>1.6914920000000001E-5</c:v>
                </c:pt>
                <c:pt idx="54786">
                  <c:v>1.693297E-5</c:v>
                </c:pt>
                <c:pt idx="54787">
                  <c:v>1.6944429999999999E-5</c:v>
                </c:pt>
                <c:pt idx="54788">
                  <c:v>1.6960740000000001E-5</c:v>
                </c:pt>
                <c:pt idx="54789">
                  <c:v>1.6981149999999999E-5</c:v>
                </c:pt>
                <c:pt idx="54790">
                  <c:v>1.6994250000000001E-5</c:v>
                </c:pt>
                <c:pt idx="54791">
                  <c:v>1.701061E-5</c:v>
                </c:pt>
                <c:pt idx="54792">
                  <c:v>1.703357E-5</c:v>
                </c:pt>
                <c:pt idx="54793">
                  <c:v>1.7049270000000001E-5</c:v>
                </c:pt>
                <c:pt idx="54794">
                  <c:v>1.706684E-5</c:v>
                </c:pt>
                <c:pt idx="54795">
                  <c:v>1.7091070000000001E-5</c:v>
                </c:pt>
                <c:pt idx="54796">
                  <c:v>1.7109679999999998E-5</c:v>
                </c:pt>
                <c:pt idx="54797">
                  <c:v>1.71267E-5</c:v>
                </c:pt>
                <c:pt idx="54798">
                  <c:v>1.715252E-5</c:v>
                </c:pt>
                <c:pt idx="54799">
                  <c:v>1.717359E-5</c:v>
                </c:pt>
                <c:pt idx="54800">
                  <c:v>1.719078E-5</c:v>
                </c:pt>
                <c:pt idx="54801">
                  <c:v>1.721752E-5</c:v>
                </c:pt>
                <c:pt idx="54802">
                  <c:v>1.724076E-5</c:v>
                </c:pt>
                <c:pt idx="54803">
                  <c:v>1.7258750000000001E-5</c:v>
                </c:pt>
                <c:pt idx="54804">
                  <c:v>1.7286079999999999E-5</c:v>
                </c:pt>
                <c:pt idx="54805">
                  <c:v>1.731181E-5</c:v>
                </c:pt>
                <c:pt idx="54806">
                  <c:v>1.733153E-5</c:v>
                </c:pt>
                <c:pt idx="54807">
                  <c:v>1.7358420000000001E-5</c:v>
                </c:pt>
                <c:pt idx="54808">
                  <c:v>1.7385790000000001E-5</c:v>
                </c:pt>
                <c:pt idx="54809">
                  <c:v>1.7407820000000001E-5</c:v>
                </c:pt>
                <c:pt idx="54810">
                  <c:v>1.7433119999999999E-5</c:v>
                </c:pt>
                <c:pt idx="54811">
                  <c:v>1.7462229999999999E-5</c:v>
                </c:pt>
                <c:pt idx="54812">
                  <c:v>1.7485700000000001E-5</c:v>
                </c:pt>
                <c:pt idx="54813">
                  <c:v>1.7510569999999999E-5</c:v>
                </c:pt>
                <c:pt idx="54814">
                  <c:v>1.7540670000000001E-5</c:v>
                </c:pt>
                <c:pt idx="54815">
                  <c:v>1.7565829999999999E-5</c:v>
                </c:pt>
                <c:pt idx="54816">
                  <c:v>1.7590529999999999E-5</c:v>
                </c:pt>
                <c:pt idx="54817">
                  <c:v>1.762135E-5</c:v>
                </c:pt>
                <c:pt idx="54818">
                  <c:v>1.7647080000000001E-5</c:v>
                </c:pt>
                <c:pt idx="54819">
                  <c:v>1.7670860000000001E-5</c:v>
                </c:pt>
                <c:pt idx="54820">
                  <c:v>1.7701030000000001E-5</c:v>
                </c:pt>
                <c:pt idx="54821">
                  <c:v>1.7725899999999999E-5</c:v>
                </c:pt>
                <c:pt idx="54822">
                  <c:v>1.7747140000000001E-5</c:v>
                </c:pt>
                <c:pt idx="54823">
                  <c:v>1.7777030000000001E-5</c:v>
                </c:pt>
                <c:pt idx="54824">
                  <c:v>1.7801430000000001E-5</c:v>
                </c:pt>
                <c:pt idx="54825">
                  <c:v>1.7821590000000002E-5</c:v>
                </c:pt>
                <c:pt idx="54826">
                  <c:v>1.784956E-5</c:v>
                </c:pt>
                <c:pt idx="54827">
                  <c:v>1.787344E-5</c:v>
                </c:pt>
                <c:pt idx="54828">
                  <c:v>1.789334E-5</c:v>
                </c:pt>
                <c:pt idx="54829">
                  <c:v>1.7918319999999999E-5</c:v>
                </c:pt>
                <c:pt idx="54830">
                  <c:v>1.7942589999999999E-5</c:v>
                </c:pt>
                <c:pt idx="54831">
                  <c:v>1.796231E-5</c:v>
                </c:pt>
                <c:pt idx="54832">
                  <c:v>1.798444E-5</c:v>
                </c:pt>
                <c:pt idx="54833">
                  <c:v>1.8008059999999998E-5</c:v>
                </c:pt>
                <c:pt idx="54834">
                  <c:v>1.8027670000000001E-5</c:v>
                </c:pt>
                <c:pt idx="54835">
                  <c:v>1.8046550000000001E-5</c:v>
                </c:pt>
                <c:pt idx="54836">
                  <c:v>1.806959E-5</c:v>
                </c:pt>
                <c:pt idx="54837">
                  <c:v>1.8086130000000002E-5</c:v>
                </c:pt>
                <c:pt idx="54838">
                  <c:v>1.8101009999999999E-5</c:v>
                </c:pt>
                <c:pt idx="54839">
                  <c:v>1.8123320000000001E-5</c:v>
                </c:pt>
                <c:pt idx="54840">
                  <c:v>1.8138889999999999E-5</c:v>
                </c:pt>
                <c:pt idx="54841">
                  <c:v>1.8153609999999999E-5</c:v>
                </c:pt>
                <c:pt idx="54842">
                  <c:v>1.817851E-5</c:v>
                </c:pt>
                <c:pt idx="54843">
                  <c:v>1.8195140000000001E-5</c:v>
                </c:pt>
                <c:pt idx="54844">
                  <c:v>1.8212140000000001E-5</c:v>
                </c:pt>
                <c:pt idx="54845">
                  <c:v>1.8238459999999999E-5</c:v>
                </c:pt>
                <c:pt idx="54846">
                  <c:v>1.825771E-5</c:v>
                </c:pt>
                <c:pt idx="54847">
                  <c:v>1.8277829999999998E-5</c:v>
                </c:pt>
                <c:pt idx="54848">
                  <c:v>1.8302950000000001E-5</c:v>
                </c:pt>
                <c:pt idx="54849">
                  <c:v>1.8325889999999999E-5</c:v>
                </c:pt>
                <c:pt idx="54850">
                  <c:v>1.834706E-5</c:v>
                </c:pt>
                <c:pt idx="54851">
                  <c:v>1.8371219999999999E-5</c:v>
                </c:pt>
                <c:pt idx="54852">
                  <c:v>1.8397809999999999E-5</c:v>
                </c:pt>
                <c:pt idx="54853">
                  <c:v>1.8420139999999999E-5</c:v>
                </c:pt>
                <c:pt idx="54854">
                  <c:v>1.84433E-5</c:v>
                </c:pt>
                <c:pt idx="54855">
                  <c:v>1.847221E-5</c:v>
                </c:pt>
                <c:pt idx="54856">
                  <c:v>1.8495639999999999E-5</c:v>
                </c:pt>
                <c:pt idx="54857">
                  <c:v>1.8518910000000001E-5</c:v>
                </c:pt>
                <c:pt idx="54858">
                  <c:v>1.8550989999999998E-5</c:v>
                </c:pt>
                <c:pt idx="54859">
                  <c:v>1.8574629999999999E-5</c:v>
                </c:pt>
                <c:pt idx="54860">
                  <c:v>1.85991E-5</c:v>
                </c:pt>
                <c:pt idx="54861">
                  <c:v>1.8632150000000001E-5</c:v>
                </c:pt>
                <c:pt idx="54862">
                  <c:v>1.865509E-5</c:v>
                </c:pt>
                <c:pt idx="54863">
                  <c:v>1.8680209999999998E-5</c:v>
                </c:pt>
                <c:pt idx="54864">
                  <c:v>1.8714390000000001E-5</c:v>
                </c:pt>
                <c:pt idx="54865">
                  <c:v>1.8738529999999999E-5</c:v>
                </c:pt>
                <c:pt idx="54866">
                  <c:v>1.8765409999999999E-5</c:v>
                </c:pt>
                <c:pt idx="54867">
                  <c:v>1.8798289999999999E-5</c:v>
                </c:pt>
                <c:pt idx="54868">
                  <c:v>1.882534E-5</c:v>
                </c:pt>
                <c:pt idx="54869">
                  <c:v>1.8852299999999999E-5</c:v>
                </c:pt>
                <c:pt idx="54870">
                  <c:v>1.8881820000000001E-5</c:v>
                </c:pt>
                <c:pt idx="54871">
                  <c:v>1.891179E-5</c:v>
                </c:pt>
                <c:pt idx="54872">
                  <c:v>1.8936029999999998E-5</c:v>
                </c:pt>
                <c:pt idx="54873">
                  <c:v>1.8963530000000001E-5</c:v>
                </c:pt>
                <c:pt idx="54874">
                  <c:v>1.899344E-5</c:v>
                </c:pt>
                <c:pt idx="54875">
                  <c:v>1.9016869999999999E-5</c:v>
                </c:pt>
                <c:pt idx="54876">
                  <c:v>1.9042349999999999E-5</c:v>
                </c:pt>
                <c:pt idx="54877">
                  <c:v>1.9072519999999999E-5</c:v>
                </c:pt>
                <c:pt idx="54878">
                  <c:v>1.9094709999999999E-5</c:v>
                </c:pt>
                <c:pt idx="54879">
                  <c:v>1.9119299999999998E-5</c:v>
                </c:pt>
                <c:pt idx="54880">
                  <c:v>1.914814E-5</c:v>
                </c:pt>
                <c:pt idx="54881">
                  <c:v>1.9169719999999998E-5</c:v>
                </c:pt>
                <c:pt idx="54882">
                  <c:v>1.9192349999999999E-5</c:v>
                </c:pt>
                <c:pt idx="54883">
                  <c:v>1.922098E-5</c:v>
                </c:pt>
                <c:pt idx="54884">
                  <c:v>1.9243049999999999E-5</c:v>
                </c:pt>
                <c:pt idx="54885">
                  <c:v>1.9264350000000001E-5</c:v>
                </c:pt>
                <c:pt idx="54886">
                  <c:v>1.929174E-5</c:v>
                </c:pt>
                <c:pt idx="54887">
                  <c:v>1.9313669999999999E-5</c:v>
                </c:pt>
                <c:pt idx="54888">
                  <c:v>1.9332250000000001E-5</c:v>
                </c:pt>
                <c:pt idx="54889">
                  <c:v>1.9358899999999999E-5</c:v>
                </c:pt>
                <c:pt idx="54890">
                  <c:v>1.9381020000000001E-5</c:v>
                </c:pt>
                <c:pt idx="54891">
                  <c:v>1.939907E-5</c:v>
                </c:pt>
                <c:pt idx="54892">
                  <c:v>1.9424710000000001E-5</c:v>
                </c:pt>
                <c:pt idx="54893">
                  <c:v>1.944697E-5</c:v>
                </c:pt>
                <c:pt idx="54894">
                  <c:v>1.946417E-5</c:v>
                </c:pt>
                <c:pt idx="54895">
                  <c:v>1.948915E-5</c:v>
                </c:pt>
                <c:pt idx="54896">
                  <c:v>1.951274E-5</c:v>
                </c:pt>
                <c:pt idx="54897">
                  <c:v>1.9532769999999998E-5</c:v>
                </c:pt>
                <c:pt idx="54898">
                  <c:v>1.9556989999999999E-5</c:v>
                </c:pt>
                <c:pt idx="54899">
                  <c:v>1.9582690000000001E-5</c:v>
                </c:pt>
                <c:pt idx="54900">
                  <c:v>1.960578E-5</c:v>
                </c:pt>
                <c:pt idx="54901">
                  <c:v>1.9629359999999999E-5</c:v>
                </c:pt>
                <c:pt idx="54902">
                  <c:v>1.9657689999999999E-5</c:v>
                </c:pt>
                <c:pt idx="54903">
                  <c:v>1.9682149999999999E-5</c:v>
                </c:pt>
                <c:pt idx="54904">
                  <c:v>1.9705370000000001E-5</c:v>
                </c:pt>
                <c:pt idx="54905">
                  <c:v>1.9735759999999999E-5</c:v>
                </c:pt>
                <c:pt idx="54906">
                  <c:v>1.9760160000000002E-5</c:v>
                </c:pt>
                <c:pt idx="54907">
                  <c:v>1.9783469999999999E-5</c:v>
                </c:pt>
                <c:pt idx="54908">
                  <c:v>1.9815049999999999E-5</c:v>
                </c:pt>
                <c:pt idx="54909">
                  <c:v>1.9840279999999999E-5</c:v>
                </c:pt>
                <c:pt idx="54910">
                  <c:v>1.9865169999999999E-5</c:v>
                </c:pt>
                <c:pt idx="54911">
                  <c:v>1.989895E-5</c:v>
                </c:pt>
                <c:pt idx="54912">
                  <c:v>1.992462E-5</c:v>
                </c:pt>
                <c:pt idx="54913">
                  <c:v>1.9951310000000001E-5</c:v>
                </c:pt>
                <c:pt idx="54914">
                  <c:v>1.99838E-5</c:v>
                </c:pt>
                <c:pt idx="54915">
                  <c:v>2.0010709999999999E-5</c:v>
                </c:pt>
                <c:pt idx="54916">
                  <c:v>2.0037439999999998E-5</c:v>
                </c:pt>
                <c:pt idx="54917">
                  <c:v>2.0067229999999999E-5</c:v>
                </c:pt>
                <c:pt idx="54918">
                  <c:v>2.009806E-5</c:v>
                </c:pt>
                <c:pt idx="54919">
                  <c:v>2.0126210000000001E-5</c:v>
                </c:pt>
                <c:pt idx="54920">
                  <c:v>2.0154780000000001E-5</c:v>
                </c:pt>
                <c:pt idx="54921">
                  <c:v>2.0188219999999999E-5</c:v>
                </c:pt>
                <c:pt idx="54922">
                  <c:v>2.021468E-5</c:v>
                </c:pt>
                <c:pt idx="54923">
                  <c:v>2.024229E-5</c:v>
                </c:pt>
                <c:pt idx="54924">
                  <c:v>2.0276450000000001E-5</c:v>
                </c:pt>
                <c:pt idx="54925">
                  <c:v>2.0303180000000001E-5</c:v>
                </c:pt>
                <c:pt idx="54926">
                  <c:v>2.0329970000000001E-5</c:v>
                </c:pt>
                <c:pt idx="54927">
                  <c:v>2.0362130000000002E-5</c:v>
                </c:pt>
                <c:pt idx="54928">
                  <c:v>2.0388370000000001E-5</c:v>
                </c:pt>
                <c:pt idx="54929">
                  <c:v>2.0414779999999998E-5</c:v>
                </c:pt>
                <c:pt idx="54930">
                  <c:v>2.0447070000000001E-5</c:v>
                </c:pt>
                <c:pt idx="54931">
                  <c:v>2.0471939999999999E-5</c:v>
                </c:pt>
                <c:pt idx="54932">
                  <c:v>2.0498080000000001E-5</c:v>
                </c:pt>
                <c:pt idx="54933">
                  <c:v>2.0528839999999998E-5</c:v>
                </c:pt>
                <c:pt idx="54934">
                  <c:v>2.055371E-5</c:v>
                </c:pt>
                <c:pt idx="54935">
                  <c:v>2.0578230000000001E-5</c:v>
                </c:pt>
                <c:pt idx="54936">
                  <c:v>2.060926E-5</c:v>
                </c:pt>
                <c:pt idx="54937">
                  <c:v>2.0635739999999999E-5</c:v>
                </c:pt>
                <c:pt idx="54938">
                  <c:v>2.0660049999999999E-5</c:v>
                </c:pt>
                <c:pt idx="54939">
                  <c:v>2.068912E-5</c:v>
                </c:pt>
                <c:pt idx="54940">
                  <c:v>2.0715949999999999E-5</c:v>
                </c:pt>
                <c:pt idx="54941">
                  <c:v>2.073824E-5</c:v>
                </c:pt>
                <c:pt idx="54942">
                  <c:v>2.0765879999999999E-5</c:v>
                </c:pt>
                <c:pt idx="54943">
                  <c:v>2.0793520000000001E-5</c:v>
                </c:pt>
                <c:pt idx="54944">
                  <c:v>2.0814820000000001E-5</c:v>
                </c:pt>
                <c:pt idx="54945">
                  <c:v>2.0843229999999999E-5</c:v>
                </c:pt>
                <c:pt idx="54946">
                  <c:v>2.0872550000000001E-5</c:v>
                </c:pt>
                <c:pt idx="54947">
                  <c:v>2.0894640000000001E-5</c:v>
                </c:pt>
                <c:pt idx="54948">
                  <c:v>2.0922980000000001E-5</c:v>
                </c:pt>
                <c:pt idx="54949">
                  <c:v>2.0951740000000001E-5</c:v>
                </c:pt>
                <c:pt idx="54950">
                  <c:v>2.0974919999999999E-5</c:v>
                </c:pt>
                <c:pt idx="54951">
                  <c:v>2.100118E-5</c:v>
                </c:pt>
                <c:pt idx="54952">
                  <c:v>2.1031810000000002E-5</c:v>
                </c:pt>
                <c:pt idx="54953">
                  <c:v>2.1055849999999999E-5</c:v>
                </c:pt>
                <c:pt idx="54954">
                  <c:v>2.1080480000000001E-5</c:v>
                </c:pt>
                <c:pt idx="54955">
                  <c:v>2.111325E-5</c:v>
                </c:pt>
                <c:pt idx="54956">
                  <c:v>2.113727E-5</c:v>
                </c:pt>
                <c:pt idx="54957">
                  <c:v>2.116241E-5</c:v>
                </c:pt>
                <c:pt idx="54958">
                  <c:v>2.1196489999999999E-5</c:v>
                </c:pt>
                <c:pt idx="54959">
                  <c:v>2.1221620000000002E-5</c:v>
                </c:pt>
                <c:pt idx="54960">
                  <c:v>2.124557E-5</c:v>
                </c:pt>
                <c:pt idx="54961">
                  <c:v>2.1279440000000001E-5</c:v>
                </c:pt>
                <c:pt idx="54962">
                  <c:v>2.1307879999999998E-5</c:v>
                </c:pt>
                <c:pt idx="54963">
                  <c:v>2.1332349999999999E-5</c:v>
                </c:pt>
                <c:pt idx="54964">
                  <c:v>2.1366739999999999E-5</c:v>
                </c:pt>
                <c:pt idx="54965">
                  <c:v>2.1398409999999999E-5</c:v>
                </c:pt>
                <c:pt idx="54966">
                  <c:v>2.142138E-5</c:v>
                </c:pt>
                <c:pt idx="54967">
                  <c:v>2.1453189999999999E-5</c:v>
                </c:pt>
                <c:pt idx="54968">
                  <c:v>2.1484800000000001E-5</c:v>
                </c:pt>
                <c:pt idx="54969">
                  <c:v>2.1508280000000001E-5</c:v>
                </c:pt>
                <c:pt idx="54970">
                  <c:v>2.153864E-5</c:v>
                </c:pt>
                <c:pt idx="54971">
                  <c:v>2.1572129999999998E-5</c:v>
                </c:pt>
                <c:pt idx="54972">
                  <c:v>2.1596499999999999E-5</c:v>
                </c:pt>
                <c:pt idx="54973">
                  <c:v>2.162707E-5</c:v>
                </c:pt>
                <c:pt idx="54974">
                  <c:v>2.1662419999999999E-5</c:v>
                </c:pt>
                <c:pt idx="54975">
                  <c:v>2.1689770000000002E-5</c:v>
                </c:pt>
                <c:pt idx="54976">
                  <c:v>2.171575E-5</c:v>
                </c:pt>
                <c:pt idx="54977">
                  <c:v>2.1753469999999999E-5</c:v>
                </c:pt>
                <c:pt idx="54978">
                  <c:v>2.1780439999999998E-5</c:v>
                </c:pt>
                <c:pt idx="54979">
                  <c:v>2.180487E-5</c:v>
                </c:pt>
                <c:pt idx="54980">
                  <c:v>2.184144E-5</c:v>
                </c:pt>
                <c:pt idx="54981">
                  <c:v>2.1870270000000001E-5</c:v>
                </c:pt>
                <c:pt idx="54982">
                  <c:v>2.1892850000000002E-5</c:v>
                </c:pt>
                <c:pt idx="54983">
                  <c:v>2.1928190000000001E-5</c:v>
                </c:pt>
                <c:pt idx="54984">
                  <c:v>2.1960310000000001E-5</c:v>
                </c:pt>
                <c:pt idx="54985">
                  <c:v>2.198131E-5</c:v>
                </c:pt>
                <c:pt idx="54986">
                  <c:v>2.2015080000000001E-5</c:v>
                </c:pt>
                <c:pt idx="54987">
                  <c:v>2.2047780000000001E-5</c:v>
                </c:pt>
                <c:pt idx="54988">
                  <c:v>2.2067920000000001E-5</c:v>
                </c:pt>
                <c:pt idx="54989">
                  <c:v>2.2100370000000001E-5</c:v>
                </c:pt>
                <c:pt idx="54990">
                  <c:v>2.213663E-5</c:v>
                </c:pt>
                <c:pt idx="54991">
                  <c:v>2.2158160000000001E-5</c:v>
                </c:pt>
                <c:pt idx="54992">
                  <c:v>2.218923E-5</c:v>
                </c:pt>
                <c:pt idx="54993">
                  <c:v>2.222571E-5</c:v>
                </c:pt>
                <c:pt idx="54994">
                  <c:v>2.2247579999999999E-5</c:v>
                </c:pt>
                <c:pt idx="54995">
                  <c:v>2.2273739999999999E-5</c:v>
                </c:pt>
                <c:pt idx="54996">
                  <c:v>2.2311069999999998E-5</c:v>
                </c:pt>
                <c:pt idx="54997">
                  <c:v>2.233604E-5</c:v>
                </c:pt>
                <c:pt idx="54998">
                  <c:v>2.23589E-5</c:v>
                </c:pt>
                <c:pt idx="54999">
                  <c:v>2.2397729999999999E-5</c:v>
                </c:pt>
                <c:pt idx="55000">
                  <c:v>2.2428170000000001E-5</c:v>
                </c:pt>
                <c:pt idx="55001">
                  <c:v>2.2448579999999999E-5</c:v>
                </c:pt>
                <c:pt idx="55002">
                  <c:v>2.2489530000000001E-5</c:v>
                </c:pt>
                <c:pt idx="55003">
                  <c:v>2.252158E-5</c:v>
                </c:pt>
                <c:pt idx="55004">
                  <c:v>2.2540889999999999E-5</c:v>
                </c:pt>
                <c:pt idx="55005">
                  <c:v>2.2580209999999998E-5</c:v>
                </c:pt>
                <c:pt idx="55006">
                  <c:v>2.2615669999999999E-5</c:v>
                </c:pt>
                <c:pt idx="55007">
                  <c:v>2.2634369999999999E-5</c:v>
                </c:pt>
                <c:pt idx="55008">
                  <c:v>2.2669869999999999E-5</c:v>
                </c:pt>
                <c:pt idx="55009">
                  <c:v>2.270708E-5</c:v>
                </c:pt>
                <c:pt idx="55010">
                  <c:v>2.2727499999999999E-5</c:v>
                </c:pt>
                <c:pt idx="55011">
                  <c:v>2.276074E-5</c:v>
                </c:pt>
                <c:pt idx="55012">
                  <c:v>2.2798000000000001E-5</c:v>
                </c:pt>
                <c:pt idx="55013">
                  <c:v>2.28206E-5</c:v>
                </c:pt>
                <c:pt idx="55014">
                  <c:v>2.2848579999999999E-5</c:v>
                </c:pt>
                <c:pt idx="55015">
                  <c:v>2.2887999999999998E-5</c:v>
                </c:pt>
                <c:pt idx="55016">
                  <c:v>2.29136E-5</c:v>
                </c:pt>
                <c:pt idx="55017">
                  <c:v>2.293994E-5</c:v>
                </c:pt>
                <c:pt idx="55018">
                  <c:v>2.297961E-5</c:v>
                </c:pt>
                <c:pt idx="55019">
                  <c:v>2.3009289999999999E-5</c:v>
                </c:pt>
                <c:pt idx="55020">
                  <c:v>2.3030530000000001E-5</c:v>
                </c:pt>
                <c:pt idx="55021">
                  <c:v>2.3068940000000001E-5</c:v>
                </c:pt>
                <c:pt idx="55022">
                  <c:v>2.3098879999999999E-5</c:v>
                </c:pt>
                <c:pt idx="55023">
                  <c:v>2.3117679999999999E-5</c:v>
                </c:pt>
                <c:pt idx="55024">
                  <c:v>2.315615E-5</c:v>
                </c:pt>
                <c:pt idx="55025">
                  <c:v>2.3189009999999998E-5</c:v>
                </c:pt>
                <c:pt idx="55026">
                  <c:v>2.3207930000000001E-5</c:v>
                </c:pt>
                <c:pt idx="55027">
                  <c:v>2.324676E-5</c:v>
                </c:pt>
                <c:pt idx="55028">
                  <c:v>2.3283069999999999E-5</c:v>
                </c:pt>
                <c:pt idx="55029">
                  <c:v>2.3304370000000001E-5</c:v>
                </c:pt>
                <c:pt idx="55030">
                  <c:v>2.3340060000000001E-5</c:v>
                </c:pt>
                <c:pt idx="55031">
                  <c:v>2.3377609999999999E-5</c:v>
                </c:pt>
                <c:pt idx="55032">
                  <c:v>2.3402939999999999E-5</c:v>
                </c:pt>
                <c:pt idx="55033">
                  <c:v>2.3433150000000001E-5</c:v>
                </c:pt>
                <c:pt idx="55034">
                  <c:v>2.3472290000000002E-5</c:v>
                </c:pt>
                <c:pt idx="55035">
                  <c:v>2.349939E-5</c:v>
                </c:pt>
                <c:pt idx="55036">
                  <c:v>2.3526730000000002E-5</c:v>
                </c:pt>
                <c:pt idx="55037">
                  <c:v>2.3565670000000002E-5</c:v>
                </c:pt>
                <c:pt idx="55038">
                  <c:v>2.3594839999999999E-5</c:v>
                </c:pt>
                <c:pt idx="55039">
                  <c:v>2.361994E-5</c:v>
                </c:pt>
                <c:pt idx="55040">
                  <c:v>2.365868E-5</c:v>
                </c:pt>
                <c:pt idx="55041">
                  <c:v>2.3687919999999999E-5</c:v>
                </c:pt>
                <c:pt idx="55042">
                  <c:v>2.3710979999999999E-5</c:v>
                </c:pt>
                <c:pt idx="55043">
                  <c:v>2.374795E-5</c:v>
                </c:pt>
                <c:pt idx="55044">
                  <c:v>2.3780460000000001E-5</c:v>
                </c:pt>
                <c:pt idx="55045">
                  <c:v>2.380388E-5</c:v>
                </c:pt>
                <c:pt idx="55046">
                  <c:v>2.3841119999999999E-5</c:v>
                </c:pt>
                <c:pt idx="55047">
                  <c:v>2.3876669999999999E-5</c:v>
                </c:pt>
                <c:pt idx="55048">
                  <c:v>2.389887E-5</c:v>
                </c:pt>
                <c:pt idx="55049">
                  <c:v>2.3932939999999999E-5</c:v>
                </c:pt>
                <c:pt idx="55050">
                  <c:v>2.3968739999999999E-5</c:v>
                </c:pt>
                <c:pt idx="55051">
                  <c:v>2.3991490000000002E-5</c:v>
                </c:pt>
                <c:pt idx="55052">
                  <c:v>2.4024120000000001E-5</c:v>
                </c:pt>
                <c:pt idx="55053">
                  <c:v>2.4061230000000001E-5</c:v>
                </c:pt>
                <c:pt idx="55054">
                  <c:v>2.4086819999999999E-5</c:v>
                </c:pt>
                <c:pt idx="55055">
                  <c:v>2.4120410000000001E-5</c:v>
                </c:pt>
                <c:pt idx="55056">
                  <c:v>2.4158489999999998E-5</c:v>
                </c:pt>
                <c:pt idx="55057">
                  <c:v>2.418791E-5</c:v>
                </c:pt>
                <c:pt idx="55058">
                  <c:v>2.4217629999999999E-5</c:v>
                </c:pt>
                <c:pt idx="55059">
                  <c:v>2.4255309999999999E-5</c:v>
                </c:pt>
                <c:pt idx="55060">
                  <c:v>2.4287319999999998E-5</c:v>
                </c:pt>
                <c:pt idx="55061">
                  <c:v>2.4313909999999998E-5</c:v>
                </c:pt>
                <c:pt idx="55062">
                  <c:v>2.4352300000000001E-5</c:v>
                </c:pt>
                <c:pt idx="55063">
                  <c:v>2.4383310000000002E-5</c:v>
                </c:pt>
                <c:pt idx="55064">
                  <c:v>2.4409950000000002E-5</c:v>
                </c:pt>
                <c:pt idx="55065">
                  <c:v>2.4448150000000001E-5</c:v>
                </c:pt>
                <c:pt idx="55066">
                  <c:v>2.4481870000000001E-5</c:v>
                </c:pt>
                <c:pt idx="55067">
                  <c:v>2.450723E-5</c:v>
                </c:pt>
                <c:pt idx="55068">
                  <c:v>2.4544409999999999E-5</c:v>
                </c:pt>
                <c:pt idx="55069">
                  <c:v>2.4578340000000001E-5</c:v>
                </c:pt>
                <c:pt idx="55070">
                  <c:v>2.4602139999999999E-5</c:v>
                </c:pt>
                <c:pt idx="55071">
                  <c:v>2.4637770000000001E-5</c:v>
                </c:pt>
                <c:pt idx="55072">
                  <c:v>2.4675269999999999E-5</c:v>
                </c:pt>
                <c:pt idx="55073">
                  <c:v>2.4700849999999999E-5</c:v>
                </c:pt>
                <c:pt idx="55074">
                  <c:v>2.4736180000000001E-5</c:v>
                </c:pt>
                <c:pt idx="55075">
                  <c:v>2.477443E-5</c:v>
                </c:pt>
                <c:pt idx="55076">
                  <c:v>2.4799689999999998E-5</c:v>
                </c:pt>
                <c:pt idx="55077">
                  <c:v>2.483178E-5</c:v>
                </c:pt>
                <c:pt idx="55078">
                  <c:v>2.486766E-5</c:v>
                </c:pt>
                <c:pt idx="55079">
                  <c:v>2.4895100000000002E-5</c:v>
                </c:pt>
                <c:pt idx="55080">
                  <c:v>2.4924939999999999E-5</c:v>
                </c:pt>
                <c:pt idx="55081">
                  <c:v>2.4962579999999999E-5</c:v>
                </c:pt>
                <c:pt idx="55082">
                  <c:v>2.4992419999999999E-5</c:v>
                </c:pt>
                <c:pt idx="55083">
                  <c:v>2.50228E-5</c:v>
                </c:pt>
                <c:pt idx="55084">
                  <c:v>2.5061919999999999E-5</c:v>
                </c:pt>
                <c:pt idx="55085">
                  <c:v>2.5094999999999999E-5</c:v>
                </c:pt>
                <c:pt idx="55086">
                  <c:v>2.5123700000000001E-5</c:v>
                </c:pt>
                <c:pt idx="55087">
                  <c:v>2.5162939999999999E-5</c:v>
                </c:pt>
                <c:pt idx="55088">
                  <c:v>2.5198520000000001E-5</c:v>
                </c:pt>
                <c:pt idx="55089">
                  <c:v>2.522428E-5</c:v>
                </c:pt>
                <c:pt idx="55090">
                  <c:v>2.526419E-5</c:v>
                </c:pt>
                <c:pt idx="55091">
                  <c:v>2.5299279999999999E-5</c:v>
                </c:pt>
                <c:pt idx="55092">
                  <c:v>2.532482E-5</c:v>
                </c:pt>
                <c:pt idx="55093">
                  <c:v>2.536298E-5</c:v>
                </c:pt>
                <c:pt idx="55094">
                  <c:v>2.539858E-5</c:v>
                </c:pt>
                <c:pt idx="55095">
                  <c:v>2.542464E-5</c:v>
                </c:pt>
                <c:pt idx="55096">
                  <c:v>2.545855E-5</c:v>
                </c:pt>
                <c:pt idx="55097">
                  <c:v>2.5494079999999999E-5</c:v>
                </c:pt>
                <c:pt idx="55098">
                  <c:v>2.5521090000000001E-5</c:v>
                </c:pt>
                <c:pt idx="55099">
                  <c:v>2.5552660000000001E-5</c:v>
                </c:pt>
                <c:pt idx="55100">
                  <c:v>2.5588260000000001E-5</c:v>
                </c:pt>
                <c:pt idx="55101">
                  <c:v>2.562196E-5</c:v>
                </c:pt>
                <c:pt idx="55102">
                  <c:v>2.5650250000000001E-5</c:v>
                </c:pt>
                <c:pt idx="55103">
                  <c:v>2.568904E-5</c:v>
                </c:pt>
                <c:pt idx="55104">
                  <c:v>2.5723200000000001E-5</c:v>
                </c:pt>
                <c:pt idx="55105">
                  <c:v>2.5748530000000001E-5</c:v>
                </c:pt>
                <c:pt idx="55106">
                  <c:v>2.578677E-5</c:v>
                </c:pt>
                <c:pt idx="55107">
                  <c:v>2.5820559999999999E-5</c:v>
                </c:pt>
                <c:pt idx="55108">
                  <c:v>2.5845989999999999E-5</c:v>
                </c:pt>
                <c:pt idx="55109">
                  <c:v>2.5886070000000001E-5</c:v>
                </c:pt>
                <c:pt idx="55110">
                  <c:v>2.5920610000000001E-5</c:v>
                </c:pt>
                <c:pt idx="55111">
                  <c:v>2.5945360000000001E-5</c:v>
                </c:pt>
                <c:pt idx="55112">
                  <c:v>2.598656E-5</c:v>
                </c:pt>
                <c:pt idx="55113">
                  <c:v>2.602099E-5</c:v>
                </c:pt>
                <c:pt idx="55114">
                  <c:v>2.6049899999999999E-5</c:v>
                </c:pt>
                <c:pt idx="55115">
                  <c:v>2.6084800000000001E-5</c:v>
                </c:pt>
                <c:pt idx="55116">
                  <c:v>2.611961E-5</c:v>
                </c:pt>
                <c:pt idx="55117">
                  <c:v>2.6150470000000001E-5</c:v>
                </c:pt>
                <c:pt idx="55118">
                  <c:v>2.6182839999999999E-5</c:v>
                </c:pt>
                <c:pt idx="55119">
                  <c:v>2.6219300000000002E-5</c:v>
                </c:pt>
                <c:pt idx="55120">
                  <c:v>2.625226E-5</c:v>
                </c:pt>
                <c:pt idx="55121">
                  <c:v>2.6285790000000001E-5</c:v>
                </c:pt>
                <c:pt idx="55122">
                  <c:v>2.6323879999999999E-5</c:v>
                </c:pt>
                <c:pt idx="55123">
                  <c:v>2.63591E-5</c:v>
                </c:pt>
                <c:pt idx="55124">
                  <c:v>2.639175E-5</c:v>
                </c:pt>
                <c:pt idx="55125">
                  <c:v>2.6429730000000001E-5</c:v>
                </c:pt>
                <c:pt idx="55126">
                  <c:v>2.646609E-5</c:v>
                </c:pt>
                <c:pt idx="55127">
                  <c:v>2.6498600000000001E-5</c:v>
                </c:pt>
                <c:pt idx="55128">
                  <c:v>2.6534210000000002E-5</c:v>
                </c:pt>
                <c:pt idx="55129">
                  <c:v>2.657163E-5</c:v>
                </c:pt>
                <c:pt idx="55130">
                  <c:v>2.660814E-5</c:v>
                </c:pt>
                <c:pt idx="55131">
                  <c:v>2.6641939999999999E-5</c:v>
                </c:pt>
                <c:pt idx="55132">
                  <c:v>2.6679930000000001E-5</c:v>
                </c:pt>
                <c:pt idx="55133">
                  <c:v>2.671489E-5</c:v>
                </c:pt>
                <c:pt idx="55134">
                  <c:v>2.674879E-5</c:v>
                </c:pt>
                <c:pt idx="55135">
                  <c:v>2.6785760000000001E-5</c:v>
                </c:pt>
                <c:pt idx="55136">
                  <c:v>2.6820000000000001E-5</c:v>
                </c:pt>
                <c:pt idx="55137">
                  <c:v>2.685355E-5</c:v>
                </c:pt>
                <c:pt idx="55138">
                  <c:v>2.689187E-5</c:v>
                </c:pt>
                <c:pt idx="55139">
                  <c:v>2.6923560000000001E-5</c:v>
                </c:pt>
                <c:pt idx="55140">
                  <c:v>2.6957529999999999E-5</c:v>
                </c:pt>
                <c:pt idx="55141">
                  <c:v>2.6996490000000001E-5</c:v>
                </c:pt>
                <c:pt idx="55142">
                  <c:v>2.702588E-5</c:v>
                </c:pt>
                <c:pt idx="55143">
                  <c:v>2.7061780000000001E-5</c:v>
                </c:pt>
                <c:pt idx="55144">
                  <c:v>2.709281E-5</c:v>
                </c:pt>
                <c:pt idx="55145">
                  <c:v>2.712183E-5</c:v>
                </c:pt>
                <c:pt idx="55146">
                  <c:v>2.715432E-5</c:v>
                </c:pt>
                <c:pt idx="55147">
                  <c:v>2.718222E-5</c:v>
                </c:pt>
                <c:pt idx="55148">
                  <c:v>2.721041E-5</c:v>
                </c:pt>
                <c:pt idx="55149">
                  <c:v>2.7241620000000002E-5</c:v>
                </c:pt>
                <c:pt idx="55150">
                  <c:v>2.726978E-5</c:v>
                </c:pt>
                <c:pt idx="55151">
                  <c:v>2.730074E-5</c:v>
                </c:pt>
                <c:pt idx="55152">
                  <c:v>2.733193E-5</c:v>
                </c:pt>
                <c:pt idx="55153">
                  <c:v>2.7361970000000001E-5</c:v>
                </c:pt>
                <c:pt idx="55154">
                  <c:v>2.7393690000000001E-5</c:v>
                </c:pt>
                <c:pt idx="55155">
                  <c:v>2.7424989999999998E-5</c:v>
                </c:pt>
                <c:pt idx="55156">
                  <c:v>2.746037E-5</c:v>
                </c:pt>
                <c:pt idx="55157">
                  <c:v>2.749263E-5</c:v>
                </c:pt>
                <c:pt idx="55158">
                  <c:v>2.7526079999999999E-5</c:v>
                </c:pt>
                <c:pt idx="55159">
                  <c:v>2.756891E-5</c:v>
                </c:pt>
                <c:pt idx="55160">
                  <c:v>2.7603029999999999E-5</c:v>
                </c:pt>
                <c:pt idx="55161">
                  <c:v>2.7635139999999998E-5</c:v>
                </c:pt>
                <c:pt idx="55162">
                  <c:v>2.7680379999999999E-5</c:v>
                </c:pt>
                <c:pt idx="55163">
                  <c:v>2.7715230000000001E-5</c:v>
                </c:pt>
                <c:pt idx="55164">
                  <c:v>2.774718E-5</c:v>
                </c:pt>
                <c:pt idx="55165">
                  <c:v>2.778821E-5</c:v>
                </c:pt>
                <c:pt idx="55166">
                  <c:v>2.782177E-5</c:v>
                </c:pt>
                <c:pt idx="55167">
                  <c:v>2.78536E-5</c:v>
                </c:pt>
                <c:pt idx="55168">
                  <c:v>2.7892849999999998E-5</c:v>
                </c:pt>
                <c:pt idx="55169">
                  <c:v>2.792731E-5</c:v>
                </c:pt>
                <c:pt idx="55170">
                  <c:v>2.7958529999999999E-5</c:v>
                </c:pt>
                <c:pt idx="55171">
                  <c:v>2.7998330000000001E-5</c:v>
                </c:pt>
                <c:pt idx="55172">
                  <c:v>2.8035919999999998E-5</c:v>
                </c:pt>
                <c:pt idx="55173">
                  <c:v>2.807294E-5</c:v>
                </c:pt>
                <c:pt idx="55174">
                  <c:v>2.810912E-5</c:v>
                </c:pt>
                <c:pt idx="55175">
                  <c:v>2.8151679999999999E-5</c:v>
                </c:pt>
                <c:pt idx="55176">
                  <c:v>2.8188109999999999E-5</c:v>
                </c:pt>
                <c:pt idx="55177">
                  <c:v>2.822468E-5</c:v>
                </c:pt>
                <c:pt idx="55178">
                  <c:v>2.8269669999999999E-5</c:v>
                </c:pt>
                <c:pt idx="55179">
                  <c:v>2.8309900000000001E-5</c:v>
                </c:pt>
                <c:pt idx="55180">
                  <c:v>2.834562E-5</c:v>
                </c:pt>
                <c:pt idx="55181">
                  <c:v>2.8392389999999999E-5</c:v>
                </c:pt>
                <c:pt idx="55182">
                  <c:v>2.8431900000000001E-5</c:v>
                </c:pt>
                <c:pt idx="55183">
                  <c:v>2.8464899999999999E-5</c:v>
                </c:pt>
                <c:pt idx="55184">
                  <c:v>2.8509849999999999E-5</c:v>
                </c:pt>
                <c:pt idx="55185">
                  <c:v>2.8549259999999998E-5</c:v>
                </c:pt>
                <c:pt idx="55186">
                  <c:v>2.8582280000000001E-5</c:v>
                </c:pt>
                <c:pt idx="55187">
                  <c:v>2.862183E-5</c:v>
                </c:pt>
                <c:pt idx="55188">
                  <c:v>2.8663029999999999E-5</c:v>
                </c:pt>
                <c:pt idx="55189">
                  <c:v>2.869783E-5</c:v>
                </c:pt>
                <c:pt idx="55190">
                  <c:v>2.8731510000000002E-5</c:v>
                </c:pt>
                <c:pt idx="55191">
                  <c:v>2.8771279999999999E-5</c:v>
                </c:pt>
                <c:pt idx="55192">
                  <c:v>2.8803149999999999E-5</c:v>
                </c:pt>
                <c:pt idx="55193">
                  <c:v>2.8830279999999999E-5</c:v>
                </c:pt>
                <c:pt idx="55194">
                  <c:v>2.8868049999999999E-5</c:v>
                </c:pt>
                <c:pt idx="55195">
                  <c:v>2.8896080000000001E-5</c:v>
                </c:pt>
                <c:pt idx="55196">
                  <c:v>2.8918219999999998E-5</c:v>
                </c:pt>
                <c:pt idx="55197">
                  <c:v>2.895404E-5</c:v>
                </c:pt>
                <c:pt idx="55198">
                  <c:v>2.898251E-5</c:v>
                </c:pt>
                <c:pt idx="55199">
                  <c:v>2.9000890000000001E-5</c:v>
                </c:pt>
                <c:pt idx="55200">
                  <c:v>2.9034990000000002E-5</c:v>
                </c:pt>
                <c:pt idx="55201">
                  <c:v>2.906674E-5</c:v>
                </c:pt>
                <c:pt idx="55202">
                  <c:v>2.9086429999999999E-5</c:v>
                </c:pt>
                <c:pt idx="55203">
                  <c:v>2.9120779999999999E-5</c:v>
                </c:pt>
                <c:pt idx="55204">
                  <c:v>2.9153890000000002E-5</c:v>
                </c:pt>
                <c:pt idx="55205">
                  <c:v>2.9178440000000001E-5</c:v>
                </c:pt>
                <c:pt idx="55206">
                  <c:v>2.9208760000000001E-5</c:v>
                </c:pt>
                <c:pt idx="55207">
                  <c:v>2.924759E-5</c:v>
                </c:pt>
                <c:pt idx="55208">
                  <c:v>2.927795E-5</c:v>
                </c:pt>
                <c:pt idx="55209">
                  <c:v>2.9308259999999999E-5</c:v>
                </c:pt>
                <c:pt idx="55210">
                  <c:v>2.9350720000000001E-5</c:v>
                </c:pt>
                <c:pt idx="55211">
                  <c:v>2.9387199999999999E-5</c:v>
                </c:pt>
                <c:pt idx="55212">
                  <c:v>2.9418249999999999E-5</c:v>
                </c:pt>
                <c:pt idx="55213">
                  <c:v>2.9461489999999998E-5</c:v>
                </c:pt>
                <c:pt idx="55214">
                  <c:v>2.9499260000000001E-5</c:v>
                </c:pt>
                <c:pt idx="55215">
                  <c:v>2.9528869999999999E-5</c:v>
                </c:pt>
                <c:pt idx="55216">
                  <c:v>2.957427E-5</c:v>
                </c:pt>
                <c:pt idx="55217">
                  <c:v>2.9613049999999999E-5</c:v>
                </c:pt>
                <c:pt idx="55218">
                  <c:v>2.9642520000000001E-5</c:v>
                </c:pt>
                <c:pt idx="55219">
                  <c:v>2.968861E-5</c:v>
                </c:pt>
                <c:pt idx="55220">
                  <c:v>2.973065E-5</c:v>
                </c:pt>
                <c:pt idx="55221">
                  <c:v>2.9760619999999999E-5</c:v>
                </c:pt>
                <c:pt idx="55222">
                  <c:v>2.980475E-5</c:v>
                </c:pt>
                <c:pt idx="55223">
                  <c:v>2.9848469999999999E-5</c:v>
                </c:pt>
                <c:pt idx="55224">
                  <c:v>2.9881949999999999E-5</c:v>
                </c:pt>
                <c:pt idx="55225">
                  <c:v>2.9922779999999999E-5</c:v>
                </c:pt>
                <c:pt idx="55226">
                  <c:v>2.996609E-5</c:v>
                </c:pt>
                <c:pt idx="55227">
                  <c:v>3.0003029999999999E-5</c:v>
                </c:pt>
                <c:pt idx="55228">
                  <c:v>3.004048E-5</c:v>
                </c:pt>
                <c:pt idx="55229">
                  <c:v>3.0085250000000001E-5</c:v>
                </c:pt>
                <c:pt idx="55230">
                  <c:v>3.0123950000000001E-5</c:v>
                </c:pt>
                <c:pt idx="55231">
                  <c:v>3.015779E-5</c:v>
                </c:pt>
                <c:pt idx="55232">
                  <c:v>3.0204640000000002E-5</c:v>
                </c:pt>
                <c:pt idx="55233">
                  <c:v>3.0246390000000002E-5</c:v>
                </c:pt>
                <c:pt idx="55234">
                  <c:v>3.0278029999999999E-5</c:v>
                </c:pt>
                <c:pt idx="55235">
                  <c:v>3.0324329999999999E-5</c:v>
                </c:pt>
                <c:pt idx="55236">
                  <c:v>3.0362860000000001E-5</c:v>
                </c:pt>
                <c:pt idx="55237">
                  <c:v>3.039036E-5</c:v>
                </c:pt>
                <c:pt idx="55238">
                  <c:v>3.0436960000000001E-5</c:v>
                </c:pt>
                <c:pt idx="55239">
                  <c:v>3.0476590000000002E-5</c:v>
                </c:pt>
                <c:pt idx="55240">
                  <c:v>3.0503610000000001E-5</c:v>
                </c:pt>
                <c:pt idx="55241">
                  <c:v>3.054897E-5</c:v>
                </c:pt>
                <c:pt idx="55242">
                  <c:v>3.0587129999999999E-5</c:v>
                </c:pt>
                <c:pt idx="55243">
                  <c:v>3.0614010000000003E-5</c:v>
                </c:pt>
                <c:pt idx="55244">
                  <c:v>3.0654960000000001E-5</c:v>
                </c:pt>
                <c:pt idx="55245">
                  <c:v>3.0690440000000003E-5</c:v>
                </c:pt>
                <c:pt idx="55246">
                  <c:v>3.0718169999999998E-5</c:v>
                </c:pt>
                <c:pt idx="55247">
                  <c:v>3.0752520000000002E-5</c:v>
                </c:pt>
                <c:pt idx="55248">
                  <c:v>3.0787349999999999E-5</c:v>
                </c:pt>
                <c:pt idx="55249">
                  <c:v>3.081594E-5</c:v>
                </c:pt>
                <c:pt idx="55250">
                  <c:v>3.0843780000000003E-5</c:v>
                </c:pt>
                <c:pt idx="55251">
                  <c:v>3.0883019999999997E-5</c:v>
                </c:pt>
                <c:pt idx="55252">
                  <c:v>3.0911009999999997E-5</c:v>
                </c:pt>
                <c:pt idx="55253">
                  <c:v>3.0931820000000002E-5</c:v>
                </c:pt>
                <c:pt idx="55254">
                  <c:v>3.097209E-5</c:v>
                </c:pt>
                <c:pt idx="55255">
                  <c:v>3.1001750000000002E-5</c:v>
                </c:pt>
                <c:pt idx="55256">
                  <c:v>3.1020859999999997E-5</c:v>
                </c:pt>
                <c:pt idx="55257">
                  <c:v>3.1061710000000002E-5</c:v>
                </c:pt>
                <c:pt idx="55258">
                  <c:v>3.1091869999999997E-5</c:v>
                </c:pt>
                <c:pt idx="55259">
                  <c:v>3.1111549999999999E-5</c:v>
                </c:pt>
                <c:pt idx="55260">
                  <c:v>3.1154620000000003E-5</c:v>
                </c:pt>
                <c:pt idx="55261">
                  <c:v>3.1186899999999998E-5</c:v>
                </c:pt>
                <c:pt idx="55262">
                  <c:v>3.1209289999999999E-5</c:v>
                </c:pt>
                <c:pt idx="55263">
                  <c:v>3.1251970000000003E-5</c:v>
                </c:pt>
                <c:pt idx="55264">
                  <c:v>3.1290040000000003E-5</c:v>
                </c:pt>
                <c:pt idx="55265">
                  <c:v>3.1315680000000001E-5</c:v>
                </c:pt>
                <c:pt idx="55266">
                  <c:v>3.1357820000000001E-5</c:v>
                </c:pt>
                <c:pt idx="55267">
                  <c:v>3.1398959999999999E-5</c:v>
                </c:pt>
                <c:pt idx="55268">
                  <c:v>3.1427950000000001E-5</c:v>
                </c:pt>
                <c:pt idx="55269">
                  <c:v>3.1467490000000003E-5</c:v>
                </c:pt>
                <c:pt idx="55270">
                  <c:v>3.1512359999999997E-5</c:v>
                </c:pt>
                <c:pt idx="55271">
                  <c:v>3.1545589999999998E-5</c:v>
                </c:pt>
                <c:pt idx="55272">
                  <c:v>3.1581719999999998E-5</c:v>
                </c:pt>
                <c:pt idx="55273">
                  <c:v>3.1632369999999997E-5</c:v>
                </c:pt>
                <c:pt idx="55274">
                  <c:v>3.1668119999999997E-5</c:v>
                </c:pt>
                <c:pt idx="55275">
                  <c:v>3.1702850000000001E-5</c:v>
                </c:pt>
                <c:pt idx="55276">
                  <c:v>3.1756250000000003E-5</c:v>
                </c:pt>
                <c:pt idx="55277">
                  <c:v>3.1792299999999997E-5</c:v>
                </c:pt>
                <c:pt idx="55278">
                  <c:v>3.1823419999999999E-5</c:v>
                </c:pt>
                <c:pt idx="55279">
                  <c:v>3.1877379999999999E-5</c:v>
                </c:pt>
                <c:pt idx="55280">
                  <c:v>3.1914990000000001E-5</c:v>
                </c:pt>
                <c:pt idx="55281">
                  <c:v>3.194307E-5</c:v>
                </c:pt>
                <c:pt idx="55282">
                  <c:v>3.1993070000000002E-5</c:v>
                </c:pt>
                <c:pt idx="55283">
                  <c:v>3.2034869999999998E-5</c:v>
                </c:pt>
                <c:pt idx="55284">
                  <c:v>3.2062430000000002E-5</c:v>
                </c:pt>
                <c:pt idx="55285">
                  <c:v>3.2108969999999998E-5</c:v>
                </c:pt>
                <c:pt idx="55286">
                  <c:v>3.2153280000000001E-5</c:v>
                </c:pt>
                <c:pt idx="55287">
                  <c:v>3.2178509999999998E-5</c:v>
                </c:pt>
                <c:pt idx="55288">
                  <c:v>3.2222830000000001E-5</c:v>
                </c:pt>
                <c:pt idx="55289">
                  <c:v>3.2265940000000002E-5</c:v>
                </c:pt>
                <c:pt idx="55290">
                  <c:v>3.229168E-5</c:v>
                </c:pt>
                <c:pt idx="55291">
                  <c:v>3.2333180000000003E-5</c:v>
                </c:pt>
                <c:pt idx="55292">
                  <c:v>3.2377830000000002E-5</c:v>
                </c:pt>
                <c:pt idx="55293">
                  <c:v>3.2403020000000003E-5</c:v>
                </c:pt>
                <c:pt idx="55294">
                  <c:v>3.2440610000000003E-5</c:v>
                </c:pt>
                <c:pt idx="55295">
                  <c:v>3.2487339999999999E-5</c:v>
                </c:pt>
                <c:pt idx="55296">
                  <c:v>3.2514900000000003E-5</c:v>
                </c:pt>
                <c:pt idx="55297">
                  <c:v>3.2546280000000002E-5</c:v>
                </c:pt>
                <c:pt idx="55298">
                  <c:v>3.2590949999999997E-5</c:v>
                </c:pt>
                <c:pt idx="55299">
                  <c:v>3.262083E-5</c:v>
                </c:pt>
                <c:pt idx="55300">
                  <c:v>3.2644110000000002E-5</c:v>
                </c:pt>
                <c:pt idx="55301">
                  <c:v>3.2686930000000002E-5</c:v>
                </c:pt>
                <c:pt idx="55302">
                  <c:v>3.2721130000000003E-5</c:v>
                </c:pt>
                <c:pt idx="55303">
                  <c:v>3.2738740000000002E-5</c:v>
                </c:pt>
                <c:pt idx="55304">
                  <c:v>3.2781789999999998E-5</c:v>
                </c:pt>
                <c:pt idx="55305">
                  <c:v>3.2817490000000001E-5</c:v>
                </c:pt>
                <c:pt idx="55306">
                  <c:v>3.2833119999999997E-5</c:v>
                </c:pt>
                <c:pt idx="55307">
                  <c:v>3.2878259999999997E-5</c:v>
                </c:pt>
                <c:pt idx="55308">
                  <c:v>3.2915649999999997E-5</c:v>
                </c:pt>
                <c:pt idx="55309">
                  <c:v>3.2931620000000003E-5</c:v>
                </c:pt>
                <c:pt idx="55310">
                  <c:v>3.2977289999999999E-5</c:v>
                </c:pt>
                <c:pt idx="55311">
                  <c:v>3.3013570000000003E-5</c:v>
                </c:pt>
                <c:pt idx="55312">
                  <c:v>3.3033529999999997E-5</c:v>
                </c:pt>
                <c:pt idx="55313">
                  <c:v>3.3076549999999998E-5</c:v>
                </c:pt>
                <c:pt idx="55314">
                  <c:v>3.3114509999999997E-5</c:v>
                </c:pt>
                <c:pt idx="55315">
                  <c:v>3.3138839999999998E-5</c:v>
                </c:pt>
                <c:pt idx="55316">
                  <c:v>3.3172859999999999E-5</c:v>
                </c:pt>
                <c:pt idx="55317">
                  <c:v>3.3215610000000002E-5</c:v>
                </c:pt>
                <c:pt idx="55318">
                  <c:v>3.3242840000000002E-5</c:v>
                </c:pt>
                <c:pt idx="55319">
                  <c:v>3.326964E-5</c:v>
                </c:pt>
                <c:pt idx="55320">
                  <c:v>3.3315429999999998E-5</c:v>
                </c:pt>
                <c:pt idx="55321">
                  <c:v>3.3345659999999999E-5</c:v>
                </c:pt>
                <c:pt idx="55322">
                  <c:v>3.3366330000000001E-5</c:v>
                </c:pt>
                <c:pt idx="55323">
                  <c:v>3.3416500000000001E-5</c:v>
                </c:pt>
                <c:pt idx="55324">
                  <c:v>3.3451249999999999E-5</c:v>
                </c:pt>
                <c:pt idx="55325">
                  <c:v>3.3470840000000001E-5</c:v>
                </c:pt>
                <c:pt idx="55326">
                  <c:v>3.3523570000000003E-5</c:v>
                </c:pt>
                <c:pt idx="55327">
                  <c:v>3.356043E-5</c:v>
                </c:pt>
                <c:pt idx="55328">
                  <c:v>3.3585379999999997E-5</c:v>
                </c:pt>
                <c:pt idx="55329">
                  <c:v>3.3635120000000001E-5</c:v>
                </c:pt>
                <c:pt idx="55330">
                  <c:v>3.3674180000000002E-5</c:v>
                </c:pt>
                <c:pt idx="55331">
                  <c:v>3.3704039999999997E-5</c:v>
                </c:pt>
                <c:pt idx="55332">
                  <c:v>3.3750549999999998E-5</c:v>
                </c:pt>
                <c:pt idx="55333">
                  <c:v>3.3793620000000003E-5</c:v>
                </c:pt>
                <c:pt idx="55334">
                  <c:v>3.3825570000000001E-5</c:v>
                </c:pt>
                <c:pt idx="55335">
                  <c:v>3.3866940000000002E-5</c:v>
                </c:pt>
                <c:pt idx="55336">
                  <c:v>3.391621E-5</c:v>
                </c:pt>
                <c:pt idx="55337">
                  <c:v>3.3946209999999998E-5</c:v>
                </c:pt>
                <c:pt idx="55338">
                  <c:v>3.3982819999999997E-5</c:v>
                </c:pt>
                <c:pt idx="55339">
                  <c:v>3.4034610000000002E-5</c:v>
                </c:pt>
                <c:pt idx="55340">
                  <c:v>3.406326E-5</c:v>
                </c:pt>
                <c:pt idx="55341">
                  <c:v>3.4096279999999999E-5</c:v>
                </c:pt>
                <c:pt idx="55342">
                  <c:v>3.4145830000000003E-5</c:v>
                </c:pt>
                <c:pt idx="55343">
                  <c:v>3.4176410000000001E-5</c:v>
                </c:pt>
                <c:pt idx="55344">
                  <c:v>3.4207020000000001E-5</c:v>
                </c:pt>
                <c:pt idx="55345">
                  <c:v>3.4252770000000003E-5</c:v>
                </c:pt>
                <c:pt idx="55346">
                  <c:v>3.4283999999999999E-5</c:v>
                </c:pt>
                <c:pt idx="55347">
                  <c:v>3.431395E-5</c:v>
                </c:pt>
                <c:pt idx="55348">
                  <c:v>3.4355549999999997E-5</c:v>
                </c:pt>
                <c:pt idx="55349">
                  <c:v>3.4386469999999998E-5</c:v>
                </c:pt>
                <c:pt idx="55350">
                  <c:v>3.4415219999999997E-5</c:v>
                </c:pt>
                <c:pt idx="55351">
                  <c:v>3.4451320000000001E-5</c:v>
                </c:pt>
                <c:pt idx="55352">
                  <c:v>3.4488610000000001E-5</c:v>
                </c:pt>
                <c:pt idx="55353">
                  <c:v>3.4512850000000003E-5</c:v>
                </c:pt>
                <c:pt idx="55354">
                  <c:v>3.4545709999999998E-5</c:v>
                </c:pt>
                <c:pt idx="55355">
                  <c:v>3.4586060000000001E-5</c:v>
                </c:pt>
                <c:pt idx="55356">
                  <c:v>3.4607419999999998E-5</c:v>
                </c:pt>
                <c:pt idx="55357">
                  <c:v>3.4640449999999998E-5</c:v>
                </c:pt>
                <c:pt idx="55358">
                  <c:v>3.4679370000000003E-5</c:v>
                </c:pt>
                <c:pt idx="55359">
                  <c:v>3.4698669999999998E-5</c:v>
                </c:pt>
                <c:pt idx="55360">
                  <c:v>3.4734950000000002E-5</c:v>
                </c:pt>
                <c:pt idx="55361">
                  <c:v>3.4770010000000002E-5</c:v>
                </c:pt>
                <c:pt idx="55362">
                  <c:v>3.4790209999999998E-5</c:v>
                </c:pt>
                <c:pt idx="55363">
                  <c:v>3.4826860000000001E-5</c:v>
                </c:pt>
                <c:pt idx="55364">
                  <c:v>3.4860819999999998E-5</c:v>
                </c:pt>
                <c:pt idx="55365">
                  <c:v>3.4885170000000001E-5</c:v>
                </c:pt>
                <c:pt idx="55366">
                  <c:v>3.4920250000000002E-5</c:v>
                </c:pt>
                <c:pt idx="55367">
                  <c:v>3.495365E-5</c:v>
                </c:pt>
                <c:pt idx="55368">
                  <c:v>3.4984429999999999E-5</c:v>
                </c:pt>
                <c:pt idx="55369">
                  <c:v>3.5016520000000001E-5</c:v>
                </c:pt>
                <c:pt idx="55370">
                  <c:v>3.505158E-5</c:v>
                </c:pt>
                <c:pt idx="55371">
                  <c:v>3.5085559999999999E-5</c:v>
                </c:pt>
                <c:pt idx="55372">
                  <c:v>3.5115589999999999E-5</c:v>
                </c:pt>
                <c:pt idx="55373">
                  <c:v>3.5152769999999998E-5</c:v>
                </c:pt>
                <c:pt idx="55374">
                  <c:v>3.5186130000000001E-5</c:v>
                </c:pt>
                <c:pt idx="55375">
                  <c:v>3.5212639999999998E-5</c:v>
                </c:pt>
                <c:pt idx="55376">
                  <c:v>3.525305E-5</c:v>
                </c:pt>
                <c:pt idx="55377">
                  <c:v>3.5285099999999999E-5</c:v>
                </c:pt>
                <c:pt idx="55378">
                  <c:v>3.5310179999999998E-5</c:v>
                </c:pt>
                <c:pt idx="55379">
                  <c:v>3.5351600000000002E-5</c:v>
                </c:pt>
                <c:pt idx="55380">
                  <c:v>3.5383329999999999E-5</c:v>
                </c:pt>
                <c:pt idx="55381">
                  <c:v>3.5406849999999998E-5</c:v>
                </c:pt>
                <c:pt idx="55382">
                  <c:v>3.5449730000000003E-5</c:v>
                </c:pt>
                <c:pt idx="55383">
                  <c:v>3.5482119999999998E-5</c:v>
                </c:pt>
                <c:pt idx="55384">
                  <c:v>3.5504740000000002E-5</c:v>
                </c:pt>
                <c:pt idx="55385">
                  <c:v>3.5546700000000003E-5</c:v>
                </c:pt>
                <c:pt idx="55386">
                  <c:v>3.5578499999999998E-5</c:v>
                </c:pt>
                <c:pt idx="55387">
                  <c:v>3.5601169999999998E-5</c:v>
                </c:pt>
                <c:pt idx="55388">
                  <c:v>3.5639539999999999E-5</c:v>
                </c:pt>
                <c:pt idx="55389">
                  <c:v>3.5673699999999997E-5</c:v>
                </c:pt>
                <c:pt idx="55390">
                  <c:v>3.56969E-5</c:v>
                </c:pt>
                <c:pt idx="55391">
                  <c:v>3.5729840000000001E-5</c:v>
                </c:pt>
                <c:pt idx="55392">
                  <c:v>3.5767130000000001E-5</c:v>
                </c:pt>
                <c:pt idx="55393">
                  <c:v>3.5793149999999998E-5</c:v>
                </c:pt>
                <c:pt idx="55394">
                  <c:v>3.5823540000000003E-5</c:v>
                </c:pt>
                <c:pt idx="55395">
                  <c:v>3.5867079999999999E-5</c:v>
                </c:pt>
                <c:pt idx="55396">
                  <c:v>3.5897160000000003E-5</c:v>
                </c:pt>
                <c:pt idx="55397">
                  <c:v>3.592434E-5</c:v>
                </c:pt>
                <c:pt idx="55398">
                  <c:v>3.5970200000000003E-5</c:v>
                </c:pt>
                <c:pt idx="55399">
                  <c:v>3.5999060000000003E-5</c:v>
                </c:pt>
                <c:pt idx="55400">
                  <c:v>3.6024720000000002E-5</c:v>
                </c:pt>
                <c:pt idx="55401">
                  <c:v>3.6070559999999997E-5</c:v>
                </c:pt>
                <c:pt idx="55402">
                  <c:v>3.6100940000000001E-5</c:v>
                </c:pt>
                <c:pt idx="55403">
                  <c:v>3.6120920000000003E-5</c:v>
                </c:pt>
                <c:pt idx="55404">
                  <c:v>3.6162350000000001E-5</c:v>
                </c:pt>
                <c:pt idx="55405">
                  <c:v>3.6195059999999999E-5</c:v>
                </c:pt>
                <c:pt idx="55406">
                  <c:v>3.6213010000000001E-5</c:v>
                </c:pt>
                <c:pt idx="55407">
                  <c:v>3.6251690000000003E-5</c:v>
                </c:pt>
                <c:pt idx="55408">
                  <c:v>3.6285789999999997E-5</c:v>
                </c:pt>
                <c:pt idx="55409">
                  <c:v>3.6304660000000002E-5</c:v>
                </c:pt>
                <c:pt idx="55410">
                  <c:v>3.6336869999999999E-5</c:v>
                </c:pt>
                <c:pt idx="55411">
                  <c:v>3.6371990000000003E-5</c:v>
                </c:pt>
                <c:pt idx="55412">
                  <c:v>3.6393509999999997E-5</c:v>
                </c:pt>
                <c:pt idx="55413">
                  <c:v>3.6420179999999999E-5</c:v>
                </c:pt>
                <c:pt idx="55414">
                  <c:v>3.6457820000000003E-5</c:v>
                </c:pt>
                <c:pt idx="55415">
                  <c:v>3.6481779999999999E-5</c:v>
                </c:pt>
                <c:pt idx="55416">
                  <c:v>3.6499879999999998E-5</c:v>
                </c:pt>
                <c:pt idx="55417">
                  <c:v>3.6539129999999999E-5</c:v>
                </c:pt>
                <c:pt idx="55418">
                  <c:v>3.6561250000000002E-5</c:v>
                </c:pt>
                <c:pt idx="55419">
                  <c:v>3.6571250000000003E-5</c:v>
                </c:pt>
                <c:pt idx="55420">
                  <c:v>3.6610160000000001E-5</c:v>
                </c:pt>
                <c:pt idx="55421">
                  <c:v>3.6630690000000001E-5</c:v>
                </c:pt>
                <c:pt idx="55422">
                  <c:v>3.664134E-5</c:v>
                </c:pt>
                <c:pt idx="55423">
                  <c:v>3.6672989999999999E-5</c:v>
                </c:pt>
                <c:pt idx="55424">
                  <c:v>3.6694070000000003E-5</c:v>
                </c:pt>
                <c:pt idx="55425">
                  <c:v>3.670555E-5</c:v>
                </c:pt>
                <c:pt idx="55426">
                  <c:v>3.6731599999999999E-5</c:v>
                </c:pt>
                <c:pt idx="55427">
                  <c:v>3.6755000000000003E-5</c:v>
                </c:pt>
                <c:pt idx="55428">
                  <c:v>3.6769340000000003E-5</c:v>
                </c:pt>
                <c:pt idx="55429">
                  <c:v>3.6791220000000002E-5</c:v>
                </c:pt>
                <c:pt idx="55430">
                  <c:v>3.6820370000000002E-5</c:v>
                </c:pt>
                <c:pt idx="55431">
                  <c:v>3.6842160000000002E-5</c:v>
                </c:pt>
                <c:pt idx="55432">
                  <c:v>3.6862429999999997E-5</c:v>
                </c:pt>
                <c:pt idx="55433">
                  <c:v>3.6896149999999997E-5</c:v>
                </c:pt>
                <c:pt idx="55434">
                  <c:v>3.6921449999999999E-5</c:v>
                </c:pt>
                <c:pt idx="55435">
                  <c:v>3.6938109999999999E-5</c:v>
                </c:pt>
                <c:pt idx="55436">
                  <c:v>3.6973130000000002E-5</c:v>
                </c:pt>
                <c:pt idx="55437">
                  <c:v>3.699964E-5</c:v>
                </c:pt>
                <c:pt idx="55438">
                  <c:v>3.701466E-5</c:v>
                </c:pt>
                <c:pt idx="55439">
                  <c:v>3.7049760000000003E-5</c:v>
                </c:pt>
                <c:pt idx="55440">
                  <c:v>3.7073129999999998E-5</c:v>
                </c:pt>
                <c:pt idx="55441">
                  <c:v>3.7087530000000002E-5</c:v>
                </c:pt>
                <c:pt idx="55442">
                  <c:v>3.7117850000000002E-5</c:v>
                </c:pt>
                <c:pt idx="55443">
                  <c:v>3.7135399999999997E-5</c:v>
                </c:pt>
                <c:pt idx="55444">
                  <c:v>3.7148630000000001E-5</c:v>
                </c:pt>
                <c:pt idx="55445">
                  <c:v>3.7171469999999999E-5</c:v>
                </c:pt>
                <c:pt idx="55446">
                  <c:v>3.7190500000000002E-5</c:v>
                </c:pt>
                <c:pt idx="55447">
                  <c:v>3.7204910000000001E-5</c:v>
                </c:pt>
                <c:pt idx="55448">
                  <c:v>3.7218339999999998E-5</c:v>
                </c:pt>
                <c:pt idx="55449">
                  <c:v>3.723492E-5</c:v>
                </c:pt>
                <c:pt idx="55450">
                  <c:v>3.7252049999999999E-5</c:v>
                </c:pt>
                <c:pt idx="55451">
                  <c:v>3.726524E-5</c:v>
                </c:pt>
                <c:pt idx="55452">
                  <c:v>3.72823E-5</c:v>
                </c:pt>
                <c:pt idx="55453">
                  <c:v>3.7300669999999998E-5</c:v>
                </c:pt>
                <c:pt idx="55454">
                  <c:v>3.7315009999999998E-5</c:v>
                </c:pt>
                <c:pt idx="55455">
                  <c:v>3.7337199999999999E-5</c:v>
                </c:pt>
                <c:pt idx="55456">
                  <c:v>3.735708E-5</c:v>
                </c:pt>
                <c:pt idx="55457">
                  <c:v>3.7372610000000003E-5</c:v>
                </c:pt>
                <c:pt idx="55458">
                  <c:v>3.7396949999999998E-5</c:v>
                </c:pt>
                <c:pt idx="55459">
                  <c:v>3.7415359999999998E-5</c:v>
                </c:pt>
                <c:pt idx="55460">
                  <c:v>3.743767E-5</c:v>
                </c:pt>
                <c:pt idx="55461">
                  <c:v>3.7461800000000001E-5</c:v>
                </c:pt>
                <c:pt idx="55462">
                  <c:v>3.7478919999999999E-5</c:v>
                </c:pt>
                <c:pt idx="55463">
                  <c:v>3.7504279999999998E-5</c:v>
                </c:pt>
                <c:pt idx="55464">
                  <c:v>3.7530980000000002E-5</c:v>
                </c:pt>
                <c:pt idx="55465">
                  <c:v>3.754373E-5</c:v>
                </c:pt>
                <c:pt idx="55466">
                  <c:v>3.7570169999999999E-5</c:v>
                </c:pt>
                <c:pt idx="55467">
                  <c:v>3.759604E-5</c:v>
                </c:pt>
                <c:pt idx="55468">
                  <c:v>3.7607929999999998E-5</c:v>
                </c:pt>
                <c:pt idx="55469">
                  <c:v>3.7627509999999999E-5</c:v>
                </c:pt>
                <c:pt idx="55470">
                  <c:v>3.7652309999999999E-5</c:v>
                </c:pt>
                <c:pt idx="55471">
                  <c:v>3.7666670000000001E-5</c:v>
                </c:pt>
                <c:pt idx="55472">
                  <c:v>3.768428E-5</c:v>
                </c:pt>
                <c:pt idx="55473">
                  <c:v>3.7706980000000002E-5</c:v>
                </c:pt>
                <c:pt idx="55474">
                  <c:v>3.7718220000000002E-5</c:v>
                </c:pt>
                <c:pt idx="55475">
                  <c:v>3.7729609999999999E-5</c:v>
                </c:pt>
                <c:pt idx="55476">
                  <c:v>3.7750860000000002E-5</c:v>
                </c:pt>
                <c:pt idx="55477">
                  <c:v>3.7762829999999999E-5</c:v>
                </c:pt>
                <c:pt idx="55478">
                  <c:v>3.7766769999999997E-5</c:v>
                </c:pt>
                <c:pt idx="55479">
                  <c:v>3.7786520000000003E-5</c:v>
                </c:pt>
                <c:pt idx="55480">
                  <c:v>3.7799870000000002E-5</c:v>
                </c:pt>
                <c:pt idx="55481">
                  <c:v>3.7798869999999999E-5</c:v>
                </c:pt>
                <c:pt idx="55482">
                  <c:v>3.7816530000000002E-5</c:v>
                </c:pt>
                <c:pt idx="55483">
                  <c:v>3.7832700000000001E-5</c:v>
                </c:pt>
                <c:pt idx="55484">
                  <c:v>3.7823549999999998E-5</c:v>
                </c:pt>
                <c:pt idx="55485">
                  <c:v>3.7835649999999997E-5</c:v>
                </c:pt>
                <c:pt idx="55486">
                  <c:v>3.7858429999999999E-5</c:v>
                </c:pt>
                <c:pt idx="55487">
                  <c:v>3.784411E-5</c:v>
                </c:pt>
                <c:pt idx="55488">
                  <c:v>3.7850070000000003E-5</c:v>
                </c:pt>
                <c:pt idx="55489">
                  <c:v>3.7875469999999998E-5</c:v>
                </c:pt>
                <c:pt idx="55490">
                  <c:v>3.7866279999999999E-5</c:v>
                </c:pt>
                <c:pt idx="55491">
                  <c:v>3.786106E-5</c:v>
                </c:pt>
                <c:pt idx="55492">
                  <c:v>3.7881540000000003E-5</c:v>
                </c:pt>
                <c:pt idx="55493">
                  <c:v>3.7873100000000002E-5</c:v>
                </c:pt>
                <c:pt idx="55494">
                  <c:v>3.7858119999999997E-5</c:v>
                </c:pt>
                <c:pt idx="55495">
                  <c:v>3.7866749999999998E-5</c:v>
                </c:pt>
                <c:pt idx="55496">
                  <c:v>3.7859879999999998E-5</c:v>
                </c:pt>
                <c:pt idx="55497">
                  <c:v>3.7838620000000002E-5</c:v>
                </c:pt>
                <c:pt idx="55498">
                  <c:v>3.7841910000000002E-5</c:v>
                </c:pt>
                <c:pt idx="55499">
                  <c:v>3.7839619999999997E-5</c:v>
                </c:pt>
                <c:pt idx="55500">
                  <c:v>3.7815519999999999E-5</c:v>
                </c:pt>
                <c:pt idx="55501">
                  <c:v>3.7813279999999998E-5</c:v>
                </c:pt>
                <c:pt idx="55502">
                  <c:v>3.7824019999999997E-5</c:v>
                </c:pt>
                <c:pt idx="55503">
                  <c:v>3.7800789999999998E-5</c:v>
                </c:pt>
                <c:pt idx="55504">
                  <c:v>3.7792569999999999E-5</c:v>
                </c:pt>
                <c:pt idx="55505">
                  <c:v>3.7808329999999997E-5</c:v>
                </c:pt>
                <c:pt idx="55506">
                  <c:v>3.7789859999999999E-5</c:v>
                </c:pt>
                <c:pt idx="55507">
                  <c:v>3.7783610000000003E-5</c:v>
                </c:pt>
                <c:pt idx="55508">
                  <c:v>3.7805210000000003E-5</c:v>
                </c:pt>
                <c:pt idx="55509">
                  <c:v>3.7793429999999998E-5</c:v>
                </c:pt>
                <c:pt idx="55510">
                  <c:v>3.7783049999999997E-5</c:v>
                </c:pt>
                <c:pt idx="55511">
                  <c:v>3.7805919999999998E-5</c:v>
                </c:pt>
                <c:pt idx="55512">
                  <c:v>3.7802980000000002E-5</c:v>
                </c:pt>
                <c:pt idx="55513">
                  <c:v>3.7784029999999998E-5</c:v>
                </c:pt>
                <c:pt idx="55514">
                  <c:v>3.7802700000000003E-5</c:v>
                </c:pt>
                <c:pt idx="55515">
                  <c:v>3.7809309999999998E-5</c:v>
                </c:pt>
                <c:pt idx="55516">
                  <c:v>3.7793480000000002E-5</c:v>
                </c:pt>
                <c:pt idx="55517">
                  <c:v>3.7801150000000003E-5</c:v>
                </c:pt>
                <c:pt idx="55518">
                  <c:v>3.781002E-5</c:v>
                </c:pt>
                <c:pt idx="55519">
                  <c:v>3.7791769999999997E-5</c:v>
                </c:pt>
                <c:pt idx="55520">
                  <c:v>3.7786420000000003E-5</c:v>
                </c:pt>
                <c:pt idx="55521">
                  <c:v>3.779326E-5</c:v>
                </c:pt>
                <c:pt idx="55522">
                  <c:v>3.7772289999999997E-5</c:v>
                </c:pt>
                <c:pt idx="55523">
                  <c:v>3.7760699999999999E-5</c:v>
                </c:pt>
                <c:pt idx="55524">
                  <c:v>3.7772650000000002E-5</c:v>
                </c:pt>
                <c:pt idx="55525">
                  <c:v>3.7749690000000001E-5</c:v>
                </c:pt>
                <c:pt idx="55526">
                  <c:v>3.7734490000000002E-5</c:v>
                </c:pt>
                <c:pt idx="55527">
                  <c:v>3.7749910000000003E-5</c:v>
                </c:pt>
                <c:pt idx="55528">
                  <c:v>3.7734739999999999E-5</c:v>
                </c:pt>
                <c:pt idx="55529">
                  <c:v>3.7721810000000003E-5</c:v>
                </c:pt>
                <c:pt idx="55530">
                  <c:v>3.7737860000000001E-5</c:v>
                </c:pt>
                <c:pt idx="55531">
                  <c:v>3.7726750000000003E-5</c:v>
                </c:pt>
                <c:pt idx="55532">
                  <c:v>3.771228E-5</c:v>
                </c:pt>
                <c:pt idx="55533">
                  <c:v>3.7726569999999997E-5</c:v>
                </c:pt>
                <c:pt idx="55534">
                  <c:v>3.7725409999999997E-5</c:v>
                </c:pt>
                <c:pt idx="55535">
                  <c:v>3.7711099999999999E-5</c:v>
                </c:pt>
                <c:pt idx="55536">
                  <c:v>3.7722750000000001E-5</c:v>
                </c:pt>
                <c:pt idx="55537">
                  <c:v>3.7723489999999998E-5</c:v>
                </c:pt>
                <c:pt idx="55538">
                  <c:v>3.7701260000000002E-5</c:v>
                </c:pt>
                <c:pt idx="55539">
                  <c:v>3.7700329999999998E-5</c:v>
                </c:pt>
                <c:pt idx="55540">
                  <c:v>3.7695060000000002E-5</c:v>
                </c:pt>
                <c:pt idx="55541">
                  <c:v>3.7673750000000002E-5</c:v>
                </c:pt>
                <c:pt idx="55542">
                  <c:v>3.7672339999999998E-5</c:v>
                </c:pt>
                <c:pt idx="55543">
                  <c:v>3.7668510000000001E-5</c:v>
                </c:pt>
                <c:pt idx="55544">
                  <c:v>3.7639860000000003E-5</c:v>
                </c:pt>
                <c:pt idx="55545">
                  <c:v>3.7626980000000003E-5</c:v>
                </c:pt>
                <c:pt idx="55546">
                  <c:v>3.761755E-5</c:v>
                </c:pt>
                <c:pt idx="55547">
                  <c:v>3.7580699999999997E-5</c:v>
                </c:pt>
                <c:pt idx="55548">
                  <c:v>3.7552100000000003E-5</c:v>
                </c:pt>
                <c:pt idx="55549">
                  <c:v>3.753414E-5</c:v>
                </c:pt>
                <c:pt idx="55550">
                  <c:v>3.7491379999999997E-5</c:v>
                </c:pt>
                <c:pt idx="55551">
                  <c:v>3.7454119999999999E-5</c:v>
                </c:pt>
                <c:pt idx="55552">
                  <c:v>3.7427140000000002E-5</c:v>
                </c:pt>
                <c:pt idx="55553">
                  <c:v>3.7379870000000002E-5</c:v>
                </c:pt>
                <c:pt idx="55554">
                  <c:v>3.7327950000000002E-5</c:v>
                </c:pt>
                <c:pt idx="55555">
                  <c:v>3.7296979999999997E-5</c:v>
                </c:pt>
                <c:pt idx="55556">
                  <c:v>3.7246500000000003E-5</c:v>
                </c:pt>
                <c:pt idx="55557">
                  <c:v>3.7184529999999998E-5</c:v>
                </c:pt>
                <c:pt idx="55558">
                  <c:v>3.7151560000000002E-5</c:v>
                </c:pt>
                <c:pt idx="55559">
                  <c:v>3.7107029999999998E-5</c:v>
                </c:pt>
                <c:pt idx="55560">
                  <c:v>3.7051249999999999E-5</c:v>
                </c:pt>
                <c:pt idx="55561">
                  <c:v>3.7032149999999997E-5</c:v>
                </c:pt>
                <c:pt idx="55562">
                  <c:v>3.7018299999999998E-5</c:v>
                </c:pt>
                <c:pt idx="55563">
                  <c:v>3.6987779999999997E-5</c:v>
                </c:pt>
                <c:pt idx="55564">
                  <c:v>3.6977310000000003E-5</c:v>
                </c:pt>
                <c:pt idx="55565">
                  <c:v>3.696244E-5</c:v>
                </c:pt>
                <c:pt idx="55566">
                  <c:v>3.6928000000000003E-5</c:v>
                </c:pt>
                <c:pt idx="55567">
                  <c:v>3.6908929999999997E-5</c:v>
                </c:pt>
                <c:pt idx="55568">
                  <c:v>3.690316E-5</c:v>
                </c:pt>
                <c:pt idx="55569">
                  <c:v>3.687478E-5</c:v>
                </c:pt>
                <c:pt idx="55570">
                  <c:v>3.6853010000000002E-5</c:v>
                </c:pt>
                <c:pt idx="55571">
                  <c:v>3.6844020000000003E-5</c:v>
                </c:pt>
                <c:pt idx="55572">
                  <c:v>3.6812279999999998E-5</c:v>
                </c:pt>
                <c:pt idx="55573">
                  <c:v>3.6775440000000003E-5</c:v>
                </c:pt>
                <c:pt idx="55574">
                  <c:v>3.6760359999999998E-5</c:v>
                </c:pt>
                <c:pt idx="55575">
                  <c:v>3.672347E-5</c:v>
                </c:pt>
                <c:pt idx="55576">
                  <c:v>3.6673810000000002E-5</c:v>
                </c:pt>
                <c:pt idx="55577">
                  <c:v>3.666012E-5</c:v>
                </c:pt>
                <c:pt idx="55578">
                  <c:v>3.6622229999999999E-5</c:v>
                </c:pt>
                <c:pt idx="55579">
                  <c:v>3.6559820000000003E-5</c:v>
                </c:pt>
                <c:pt idx="55580">
                  <c:v>3.6543089999999998E-5</c:v>
                </c:pt>
                <c:pt idx="55581">
                  <c:v>3.650097E-5</c:v>
                </c:pt>
                <c:pt idx="55582">
                  <c:v>3.6432610000000002E-5</c:v>
                </c:pt>
                <c:pt idx="55583">
                  <c:v>3.6410649999999997E-5</c:v>
                </c:pt>
                <c:pt idx="55584">
                  <c:v>3.6375660000000002E-5</c:v>
                </c:pt>
                <c:pt idx="55585">
                  <c:v>3.631471E-5</c:v>
                </c:pt>
                <c:pt idx="55586">
                  <c:v>3.629523E-5</c:v>
                </c:pt>
                <c:pt idx="55587">
                  <c:v>3.627838E-5</c:v>
                </c:pt>
                <c:pt idx="55588">
                  <c:v>3.6230270000000002E-5</c:v>
                </c:pt>
                <c:pt idx="55589">
                  <c:v>3.6209949999999997E-5</c:v>
                </c:pt>
                <c:pt idx="55590">
                  <c:v>3.620534E-5</c:v>
                </c:pt>
                <c:pt idx="55591">
                  <c:v>3.616108E-5</c:v>
                </c:pt>
                <c:pt idx="55592">
                  <c:v>3.6124609999999997E-5</c:v>
                </c:pt>
                <c:pt idx="55593">
                  <c:v>3.6118229999999998E-5</c:v>
                </c:pt>
                <c:pt idx="55594">
                  <c:v>3.6065049999999998E-5</c:v>
                </c:pt>
                <c:pt idx="55595">
                  <c:v>3.6023019999999999E-5</c:v>
                </c:pt>
                <c:pt idx="55596">
                  <c:v>3.6030060000000003E-5</c:v>
                </c:pt>
                <c:pt idx="55597">
                  <c:v>3.5985629999999999E-5</c:v>
                </c:pt>
                <c:pt idx="55598">
                  <c:v>3.592705E-5</c:v>
                </c:pt>
                <c:pt idx="55599">
                  <c:v>3.5924730000000001E-5</c:v>
                </c:pt>
                <c:pt idx="55600">
                  <c:v>3.5875340000000001E-5</c:v>
                </c:pt>
                <c:pt idx="55601">
                  <c:v>3.5804520000000001E-5</c:v>
                </c:pt>
                <c:pt idx="55602">
                  <c:v>3.5780569999999999E-5</c:v>
                </c:pt>
                <c:pt idx="55603">
                  <c:v>3.573031E-5</c:v>
                </c:pt>
                <c:pt idx="55604">
                  <c:v>3.5648049999999998E-5</c:v>
                </c:pt>
                <c:pt idx="55605">
                  <c:v>3.560952E-5</c:v>
                </c:pt>
                <c:pt idx="55606">
                  <c:v>3.555702E-5</c:v>
                </c:pt>
                <c:pt idx="55607">
                  <c:v>3.5466889999999997E-5</c:v>
                </c:pt>
                <c:pt idx="55608">
                  <c:v>3.540969E-5</c:v>
                </c:pt>
                <c:pt idx="55609">
                  <c:v>3.5350530000000002E-5</c:v>
                </c:pt>
                <c:pt idx="55610">
                  <c:v>3.5256670000000002E-5</c:v>
                </c:pt>
                <c:pt idx="55611">
                  <c:v>3.5184580000000001E-5</c:v>
                </c:pt>
                <c:pt idx="55612">
                  <c:v>3.5126570000000001E-5</c:v>
                </c:pt>
                <c:pt idx="55613">
                  <c:v>3.5033819999999998E-5</c:v>
                </c:pt>
                <c:pt idx="55614">
                  <c:v>3.4959439999999999E-5</c:v>
                </c:pt>
                <c:pt idx="55615">
                  <c:v>3.4907750000000001E-5</c:v>
                </c:pt>
                <c:pt idx="55616">
                  <c:v>3.4828910000000002E-5</c:v>
                </c:pt>
                <c:pt idx="55617">
                  <c:v>3.4754400000000001E-5</c:v>
                </c:pt>
                <c:pt idx="55618">
                  <c:v>3.4721960000000001E-5</c:v>
                </c:pt>
                <c:pt idx="55619">
                  <c:v>3.4656500000000003E-5</c:v>
                </c:pt>
                <c:pt idx="55620">
                  <c:v>3.4583830000000001E-5</c:v>
                </c:pt>
                <c:pt idx="55621">
                  <c:v>3.4552150000000001E-5</c:v>
                </c:pt>
                <c:pt idx="55622">
                  <c:v>3.4502319999999998E-5</c:v>
                </c:pt>
                <c:pt idx="55623">
                  <c:v>3.4445890000000001E-5</c:v>
                </c:pt>
                <c:pt idx="55624">
                  <c:v>3.4431190000000003E-5</c:v>
                </c:pt>
                <c:pt idx="55625">
                  <c:v>3.4387329999999997E-5</c:v>
                </c:pt>
                <c:pt idx="55626">
                  <c:v>3.4324330000000001E-5</c:v>
                </c:pt>
                <c:pt idx="55627">
                  <c:v>3.4300590000000001E-5</c:v>
                </c:pt>
                <c:pt idx="55628">
                  <c:v>3.4251010000000002E-5</c:v>
                </c:pt>
                <c:pt idx="55629">
                  <c:v>3.4179679999999999E-5</c:v>
                </c:pt>
                <c:pt idx="55630">
                  <c:v>3.4140119999999997E-5</c:v>
                </c:pt>
                <c:pt idx="55631">
                  <c:v>3.4086079999999997E-5</c:v>
                </c:pt>
                <c:pt idx="55632">
                  <c:v>3.401609E-5</c:v>
                </c:pt>
                <c:pt idx="55633">
                  <c:v>3.3962820000000001E-5</c:v>
                </c:pt>
                <c:pt idx="55634">
                  <c:v>3.3903340000000001E-5</c:v>
                </c:pt>
                <c:pt idx="55635">
                  <c:v>3.383427E-5</c:v>
                </c:pt>
                <c:pt idx="55636">
                  <c:v>3.3762829999999997E-5</c:v>
                </c:pt>
                <c:pt idx="55637">
                  <c:v>3.3705070000000002E-5</c:v>
                </c:pt>
                <c:pt idx="55638">
                  <c:v>3.363162E-5</c:v>
                </c:pt>
                <c:pt idx="55639">
                  <c:v>3.3550209999999997E-5</c:v>
                </c:pt>
                <c:pt idx="55640">
                  <c:v>3.34997E-5</c:v>
                </c:pt>
                <c:pt idx="55641">
                  <c:v>3.3425389999999999E-5</c:v>
                </c:pt>
                <c:pt idx="55642">
                  <c:v>3.3350560000000003E-5</c:v>
                </c:pt>
                <c:pt idx="55643">
                  <c:v>3.3306499999999997E-5</c:v>
                </c:pt>
                <c:pt idx="55644">
                  <c:v>3.3239499999999999E-5</c:v>
                </c:pt>
                <c:pt idx="55645">
                  <c:v>3.317704E-5</c:v>
                </c:pt>
                <c:pt idx="55646">
                  <c:v>3.3145570000000001E-5</c:v>
                </c:pt>
                <c:pt idx="55647">
                  <c:v>3.3085389999999999E-5</c:v>
                </c:pt>
                <c:pt idx="55648">
                  <c:v>3.3026559999999997E-5</c:v>
                </c:pt>
                <c:pt idx="55649">
                  <c:v>3.2981819999999998E-5</c:v>
                </c:pt>
                <c:pt idx="55650">
                  <c:v>3.2930260000000003E-5</c:v>
                </c:pt>
                <c:pt idx="55651">
                  <c:v>3.2882320000000003E-5</c:v>
                </c:pt>
                <c:pt idx="55652">
                  <c:v>3.2844230000000002E-5</c:v>
                </c:pt>
                <c:pt idx="55653">
                  <c:v>3.2792420000000003E-5</c:v>
                </c:pt>
                <c:pt idx="55654">
                  <c:v>3.2735019999999999E-5</c:v>
                </c:pt>
                <c:pt idx="55655">
                  <c:v>3.2682580000000003E-5</c:v>
                </c:pt>
                <c:pt idx="55656">
                  <c:v>3.2625829999999997E-5</c:v>
                </c:pt>
                <c:pt idx="55657">
                  <c:v>3.2550350000000003E-5</c:v>
                </c:pt>
                <c:pt idx="55658">
                  <c:v>3.2481680000000003E-5</c:v>
                </c:pt>
                <c:pt idx="55659">
                  <c:v>3.241964E-5</c:v>
                </c:pt>
                <c:pt idx="55660">
                  <c:v>3.2335210000000002E-5</c:v>
                </c:pt>
                <c:pt idx="55661">
                  <c:v>3.2259399999999998E-5</c:v>
                </c:pt>
                <c:pt idx="55662">
                  <c:v>3.2184509999999997E-5</c:v>
                </c:pt>
                <c:pt idx="55663">
                  <c:v>3.2092319999999999E-5</c:v>
                </c:pt>
                <c:pt idx="55664">
                  <c:v>3.1997659999999997E-5</c:v>
                </c:pt>
                <c:pt idx="55665">
                  <c:v>3.1912300000000003E-5</c:v>
                </c:pt>
                <c:pt idx="55666">
                  <c:v>3.1810909999999998E-5</c:v>
                </c:pt>
                <c:pt idx="55667">
                  <c:v>3.1705690000000003E-5</c:v>
                </c:pt>
                <c:pt idx="55668">
                  <c:v>3.1621290000000001E-5</c:v>
                </c:pt>
                <c:pt idx="55669">
                  <c:v>3.1520060000000001E-5</c:v>
                </c:pt>
                <c:pt idx="55670">
                  <c:v>3.1419849999999997E-5</c:v>
                </c:pt>
                <c:pt idx="55671">
                  <c:v>3.1341090000000003E-5</c:v>
                </c:pt>
                <c:pt idx="55672">
                  <c:v>3.1253720000000003E-5</c:v>
                </c:pt>
                <c:pt idx="55673">
                  <c:v>3.1164729999999999E-5</c:v>
                </c:pt>
                <c:pt idx="55674">
                  <c:v>3.1098649999999997E-5</c:v>
                </c:pt>
                <c:pt idx="55675">
                  <c:v>3.1017640000000002E-5</c:v>
                </c:pt>
                <c:pt idx="55676">
                  <c:v>3.0932580000000001E-5</c:v>
                </c:pt>
                <c:pt idx="55677">
                  <c:v>3.0855480000000002E-5</c:v>
                </c:pt>
                <c:pt idx="55678">
                  <c:v>3.0782160000000002E-5</c:v>
                </c:pt>
                <c:pt idx="55679">
                  <c:v>3.0713080000000001E-5</c:v>
                </c:pt>
                <c:pt idx="55680">
                  <c:v>3.065543E-5</c:v>
                </c:pt>
                <c:pt idx="55681">
                  <c:v>3.0594359999999997E-5</c:v>
                </c:pt>
                <c:pt idx="55682">
                  <c:v>3.0523420000000001E-5</c:v>
                </c:pt>
                <c:pt idx="55683">
                  <c:v>3.0459050000000001E-5</c:v>
                </c:pt>
                <c:pt idx="55684">
                  <c:v>3.0401669999999999E-5</c:v>
                </c:pt>
                <c:pt idx="55685">
                  <c:v>3.032609E-5</c:v>
                </c:pt>
                <c:pt idx="55686">
                  <c:v>3.025101E-5</c:v>
                </c:pt>
                <c:pt idx="55687">
                  <c:v>3.0193949999999999E-5</c:v>
                </c:pt>
                <c:pt idx="55688">
                  <c:v>3.0119889999999999E-5</c:v>
                </c:pt>
                <c:pt idx="55689">
                  <c:v>3.0041810000000002E-5</c:v>
                </c:pt>
                <c:pt idx="55690">
                  <c:v>2.997771E-5</c:v>
                </c:pt>
                <c:pt idx="55691">
                  <c:v>2.989872E-5</c:v>
                </c:pt>
                <c:pt idx="55692">
                  <c:v>2.9817139999999999E-5</c:v>
                </c:pt>
                <c:pt idx="55693">
                  <c:v>2.9747549999999999E-5</c:v>
                </c:pt>
                <c:pt idx="55694">
                  <c:v>2.966823E-5</c:v>
                </c:pt>
                <c:pt idx="55695">
                  <c:v>2.9584120000000002E-5</c:v>
                </c:pt>
                <c:pt idx="55696">
                  <c:v>2.9510600000000002E-5</c:v>
                </c:pt>
                <c:pt idx="55697">
                  <c:v>2.9429959999999998E-5</c:v>
                </c:pt>
                <c:pt idx="55698">
                  <c:v>2.9342259999999999E-5</c:v>
                </c:pt>
                <c:pt idx="55699">
                  <c:v>2.926492E-5</c:v>
                </c:pt>
                <c:pt idx="55700">
                  <c:v>2.9189920000000001E-5</c:v>
                </c:pt>
                <c:pt idx="55701">
                  <c:v>2.9105070000000002E-5</c:v>
                </c:pt>
                <c:pt idx="55702">
                  <c:v>2.9031300000000001E-5</c:v>
                </c:pt>
                <c:pt idx="55703">
                  <c:v>2.896643E-5</c:v>
                </c:pt>
                <c:pt idx="55704">
                  <c:v>2.8883340000000001E-5</c:v>
                </c:pt>
                <c:pt idx="55705">
                  <c:v>2.8798780000000001E-5</c:v>
                </c:pt>
                <c:pt idx="55706">
                  <c:v>2.8724330000000001E-5</c:v>
                </c:pt>
                <c:pt idx="55707">
                  <c:v>2.8652020000000001E-5</c:v>
                </c:pt>
                <c:pt idx="55708">
                  <c:v>2.858173E-5</c:v>
                </c:pt>
                <c:pt idx="55709">
                  <c:v>2.8521509999999999E-5</c:v>
                </c:pt>
                <c:pt idx="55710">
                  <c:v>2.844869E-5</c:v>
                </c:pt>
                <c:pt idx="55711">
                  <c:v>2.8372860000000001E-5</c:v>
                </c:pt>
                <c:pt idx="55712">
                  <c:v>2.8304439999999999E-5</c:v>
                </c:pt>
                <c:pt idx="55713">
                  <c:v>2.8224460000000001E-5</c:v>
                </c:pt>
                <c:pt idx="55714">
                  <c:v>2.813727E-5</c:v>
                </c:pt>
                <c:pt idx="55715">
                  <c:v>2.8056590000000001E-5</c:v>
                </c:pt>
                <c:pt idx="55716">
                  <c:v>2.7975579999999999E-5</c:v>
                </c:pt>
                <c:pt idx="55717">
                  <c:v>2.7884859999999999E-5</c:v>
                </c:pt>
                <c:pt idx="55718">
                  <c:v>2.7795119999999999E-5</c:v>
                </c:pt>
                <c:pt idx="55719">
                  <c:v>2.7705940000000001E-5</c:v>
                </c:pt>
                <c:pt idx="55720">
                  <c:v>2.760286E-5</c:v>
                </c:pt>
                <c:pt idx="55721">
                  <c:v>2.750285E-5</c:v>
                </c:pt>
                <c:pt idx="55722">
                  <c:v>2.7407590000000001E-5</c:v>
                </c:pt>
                <c:pt idx="55723">
                  <c:v>2.7301620000000001E-5</c:v>
                </c:pt>
                <c:pt idx="55724">
                  <c:v>2.719466E-5</c:v>
                </c:pt>
                <c:pt idx="55725">
                  <c:v>2.7104160000000001E-5</c:v>
                </c:pt>
                <c:pt idx="55726">
                  <c:v>2.6996890000000002E-5</c:v>
                </c:pt>
                <c:pt idx="55727">
                  <c:v>2.6888699999999999E-5</c:v>
                </c:pt>
                <c:pt idx="55728">
                  <c:v>2.6802280000000001E-5</c:v>
                </c:pt>
                <c:pt idx="55729">
                  <c:v>2.6707749999999999E-5</c:v>
                </c:pt>
                <c:pt idx="55730">
                  <c:v>2.660883E-5</c:v>
                </c:pt>
                <c:pt idx="55731">
                  <c:v>2.653351E-5</c:v>
                </c:pt>
                <c:pt idx="55732">
                  <c:v>2.6451209999999999E-5</c:v>
                </c:pt>
                <c:pt idx="55733">
                  <c:v>2.6364110000000001E-5</c:v>
                </c:pt>
                <c:pt idx="55734">
                  <c:v>2.6285940000000001E-5</c:v>
                </c:pt>
                <c:pt idx="55735">
                  <c:v>2.6197450000000001E-5</c:v>
                </c:pt>
                <c:pt idx="55736">
                  <c:v>2.612803E-5</c:v>
                </c:pt>
                <c:pt idx="55737">
                  <c:v>2.6066970000000001E-5</c:v>
                </c:pt>
                <c:pt idx="55738">
                  <c:v>2.599779E-5</c:v>
                </c:pt>
                <c:pt idx="55739">
                  <c:v>2.5928650000000001E-5</c:v>
                </c:pt>
                <c:pt idx="55740">
                  <c:v>2.5863379999999999E-5</c:v>
                </c:pt>
                <c:pt idx="55741">
                  <c:v>2.5797160000000002E-5</c:v>
                </c:pt>
                <c:pt idx="55742">
                  <c:v>2.5724859999999999E-5</c:v>
                </c:pt>
                <c:pt idx="55743">
                  <c:v>2.5646240000000001E-5</c:v>
                </c:pt>
                <c:pt idx="55744">
                  <c:v>2.5576649999999998E-5</c:v>
                </c:pt>
                <c:pt idx="55745">
                  <c:v>2.550358E-5</c:v>
                </c:pt>
                <c:pt idx="55746">
                  <c:v>2.542319E-5</c:v>
                </c:pt>
                <c:pt idx="55747">
                  <c:v>2.5353220000000001E-5</c:v>
                </c:pt>
                <c:pt idx="55748">
                  <c:v>2.527174E-5</c:v>
                </c:pt>
                <c:pt idx="55749">
                  <c:v>2.5183360000000001E-5</c:v>
                </c:pt>
                <c:pt idx="55750">
                  <c:v>2.5106999999999999E-5</c:v>
                </c:pt>
                <c:pt idx="55751">
                  <c:v>2.501906E-5</c:v>
                </c:pt>
                <c:pt idx="55752">
                  <c:v>2.4931049999999999E-5</c:v>
                </c:pt>
                <c:pt idx="55753">
                  <c:v>2.4844680000000001E-5</c:v>
                </c:pt>
                <c:pt idx="55754">
                  <c:v>2.475719E-5</c:v>
                </c:pt>
                <c:pt idx="55755">
                  <c:v>2.46674E-5</c:v>
                </c:pt>
                <c:pt idx="55756">
                  <c:v>2.457155E-5</c:v>
                </c:pt>
                <c:pt idx="55757">
                  <c:v>2.4484440000000002E-5</c:v>
                </c:pt>
                <c:pt idx="55758">
                  <c:v>2.4398370000000001E-5</c:v>
                </c:pt>
                <c:pt idx="55759">
                  <c:v>2.4303409999999999E-5</c:v>
                </c:pt>
                <c:pt idx="55760">
                  <c:v>2.4220570000000001E-5</c:v>
                </c:pt>
                <c:pt idx="55761">
                  <c:v>2.4141140000000001E-5</c:v>
                </c:pt>
                <c:pt idx="55762">
                  <c:v>2.4047040000000001E-5</c:v>
                </c:pt>
                <c:pt idx="55763">
                  <c:v>2.3969060000000001E-5</c:v>
                </c:pt>
                <c:pt idx="55764">
                  <c:v>2.3877910000000001E-5</c:v>
                </c:pt>
                <c:pt idx="55765">
                  <c:v>2.378297E-5</c:v>
                </c:pt>
                <c:pt idx="55766">
                  <c:v>2.3717650000000002E-5</c:v>
                </c:pt>
                <c:pt idx="55767">
                  <c:v>2.3643390000000001E-5</c:v>
                </c:pt>
                <c:pt idx="55768">
                  <c:v>2.3554720000000001E-5</c:v>
                </c:pt>
                <c:pt idx="55769">
                  <c:v>2.348626E-5</c:v>
                </c:pt>
                <c:pt idx="55770">
                  <c:v>2.3411940000000001E-5</c:v>
                </c:pt>
                <c:pt idx="55771">
                  <c:v>2.3327009999999999E-5</c:v>
                </c:pt>
                <c:pt idx="55772">
                  <c:v>2.3246350000000001E-5</c:v>
                </c:pt>
                <c:pt idx="55773">
                  <c:v>2.3167949999999999E-5</c:v>
                </c:pt>
                <c:pt idx="55774">
                  <c:v>2.3082590000000001E-5</c:v>
                </c:pt>
                <c:pt idx="55775">
                  <c:v>2.299801E-5</c:v>
                </c:pt>
                <c:pt idx="55776">
                  <c:v>2.2922339999999998E-5</c:v>
                </c:pt>
                <c:pt idx="55777">
                  <c:v>2.2835580000000001E-5</c:v>
                </c:pt>
                <c:pt idx="55778">
                  <c:v>2.2736799999999999E-5</c:v>
                </c:pt>
                <c:pt idx="55779">
                  <c:v>2.2654079999999999E-5</c:v>
                </c:pt>
                <c:pt idx="55780">
                  <c:v>2.2561790000000001E-5</c:v>
                </c:pt>
                <c:pt idx="55781">
                  <c:v>2.2461169999999999E-5</c:v>
                </c:pt>
                <c:pt idx="55782">
                  <c:v>2.237706E-5</c:v>
                </c:pt>
                <c:pt idx="55783">
                  <c:v>2.2278479999999999E-5</c:v>
                </c:pt>
                <c:pt idx="55784">
                  <c:v>2.2184890000000001E-5</c:v>
                </c:pt>
                <c:pt idx="55785">
                  <c:v>2.2096569999999999E-5</c:v>
                </c:pt>
                <c:pt idx="55786">
                  <c:v>2.2003819999999999E-5</c:v>
                </c:pt>
                <c:pt idx="55787">
                  <c:v>2.1916099999999998E-5</c:v>
                </c:pt>
                <c:pt idx="55788">
                  <c:v>2.1833149999999999E-5</c:v>
                </c:pt>
                <c:pt idx="55789">
                  <c:v>2.17517E-5</c:v>
                </c:pt>
                <c:pt idx="55790">
                  <c:v>2.1671550000000001E-5</c:v>
                </c:pt>
                <c:pt idx="55791">
                  <c:v>2.1599059999999998E-5</c:v>
                </c:pt>
                <c:pt idx="55792">
                  <c:v>2.1529569999999999E-5</c:v>
                </c:pt>
                <c:pt idx="55793">
                  <c:v>2.1457280000000001E-5</c:v>
                </c:pt>
                <c:pt idx="55794">
                  <c:v>2.1379410000000001E-5</c:v>
                </c:pt>
                <c:pt idx="55795">
                  <c:v>2.1311750000000001E-5</c:v>
                </c:pt>
                <c:pt idx="55796">
                  <c:v>2.125138E-5</c:v>
                </c:pt>
                <c:pt idx="55797">
                  <c:v>2.1190099999999999E-5</c:v>
                </c:pt>
                <c:pt idx="55798">
                  <c:v>2.112401E-5</c:v>
                </c:pt>
                <c:pt idx="55799">
                  <c:v>2.106341E-5</c:v>
                </c:pt>
                <c:pt idx="55800">
                  <c:v>2.1002120000000001E-5</c:v>
                </c:pt>
                <c:pt idx="55801">
                  <c:v>2.09343E-5</c:v>
                </c:pt>
                <c:pt idx="55802">
                  <c:v>2.0865789999999999E-5</c:v>
                </c:pt>
                <c:pt idx="55803">
                  <c:v>2.0795079999999999E-5</c:v>
                </c:pt>
                <c:pt idx="55804">
                  <c:v>2.071853E-5</c:v>
                </c:pt>
                <c:pt idx="55805">
                  <c:v>2.0649979999999999E-5</c:v>
                </c:pt>
                <c:pt idx="55806">
                  <c:v>2.0577179999999999E-5</c:v>
                </c:pt>
                <c:pt idx="55807">
                  <c:v>2.049641E-5</c:v>
                </c:pt>
                <c:pt idx="55808">
                  <c:v>2.0415949999999999E-5</c:v>
                </c:pt>
                <c:pt idx="55809">
                  <c:v>2.0336980000000001E-5</c:v>
                </c:pt>
                <c:pt idx="55810">
                  <c:v>2.0252760000000001E-5</c:v>
                </c:pt>
                <c:pt idx="55811">
                  <c:v>2.0167589999999999E-5</c:v>
                </c:pt>
                <c:pt idx="55812">
                  <c:v>2.008662E-5</c:v>
                </c:pt>
                <c:pt idx="55813">
                  <c:v>1.9994879999999999E-5</c:v>
                </c:pt>
                <c:pt idx="55814">
                  <c:v>1.9909189999999998E-5</c:v>
                </c:pt>
                <c:pt idx="55815">
                  <c:v>1.9824589999999999E-5</c:v>
                </c:pt>
                <c:pt idx="55816">
                  <c:v>1.9731680000000001E-5</c:v>
                </c:pt>
                <c:pt idx="55817">
                  <c:v>1.9648280000000002E-5</c:v>
                </c:pt>
                <c:pt idx="55818">
                  <c:v>1.956485E-5</c:v>
                </c:pt>
                <c:pt idx="55819">
                  <c:v>1.9476140000000001E-5</c:v>
                </c:pt>
                <c:pt idx="55820">
                  <c:v>1.9395139999999999E-5</c:v>
                </c:pt>
                <c:pt idx="55821">
                  <c:v>1.93164E-5</c:v>
                </c:pt>
                <c:pt idx="55822">
                  <c:v>1.923624E-5</c:v>
                </c:pt>
                <c:pt idx="55823">
                  <c:v>1.9156059999999998E-5</c:v>
                </c:pt>
                <c:pt idx="55824">
                  <c:v>1.9077110000000001E-5</c:v>
                </c:pt>
                <c:pt idx="55825">
                  <c:v>1.9000870000000001E-5</c:v>
                </c:pt>
                <c:pt idx="55826">
                  <c:v>1.892758E-5</c:v>
                </c:pt>
                <c:pt idx="55827">
                  <c:v>1.8862300000000001E-5</c:v>
                </c:pt>
                <c:pt idx="55828">
                  <c:v>1.8799899999999999E-5</c:v>
                </c:pt>
                <c:pt idx="55829">
                  <c:v>1.8728830000000001E-5</c:v>
                </c:pt>
                <c:pt idx="55830">
                  <c:v>1.86736E-5</c:v>
                </c:pt>
                <c:pt idx="55831">
                  <c:v>1.8616719999999999E-5</c:v>
                </c:pt>
                <c:pt idx="55832">
                  <c:v>1.854971E-5</c:v>
                </c:pt>
                <c:pt idx="55833">
                  <c:v>1.8490739999999998E-5</c:v>
                </c:pt>
                <c:pt idx="55834">
                  <c:v>1.842867E-5</c:v>
                </c:pt>
                <c:pt idx="55835">
                  <c:v>1.8363369999999999E-5</c:v>
                </c:pt>
                <c:pt idx="55836">
                  <c:v>1.8307660000000002E-5</c:v>
                </c:pt>
                <c:pt idx="55837">
                  <c:v>1.8244400000000001E-5</c:v>
                </c:pt>
                <c:pt idx="55838">
                  <c:v>1.817406E-5</c:v>
                </c:pt>
                <c:pt idx="55839">
                  <c:v>1.810471E-5</c:v>
                </c:pt>
                <c:pt idx="55840">
                  <c:v>1.8039119999999999E-5</c:v>
                </c:pt>
                <c:pt idx="55841">
                  <c:v>1.7966699999999999E-5</c:v>
                </c:pt>
                <c:pt idx="55842">
                  <c:v>1.7891610000000001E-5</c:v>
                </c:pt>
                <c:pt idx="55843">
                  <c:v>1.7823589999999999E-5</c:v>
                </c:pt>
                <c:pt idx="55844">
                  <c:v>1.774582E-5</c:v>
                </c:pt>
                <c:pt idx="55845">
                  <c:v>1.767303E-5</c:v>
                </c:pt>
                <c:pt idx="55846">
                  <c:v>1.7604460000000001E-5</c:v>
                </c:pt>
                <c:pt idx="55847">
                  <c:v>1.7530550000000001E-5</c:v>
                </c:pt>
                <c:pt idx="55848">
                  <c:v>1.7460270000000001E-5</c:v>
                </c:pt>
                <c:pt idx="55849">
                  <c:v>1.7394410000000001E-5</c:v>
                </c:pt>
                <c:pt idx="55850">
                  <c:v>1.7321679999999999E-5</c:v>
                </c:pt>
                <c:pt idx="55851">
                  <c:v>1.7252740000000001E-5</c:v>
                </c:pt>
                <c:pt idx="55852">
                  <c:v>1.719063E-5</c:v>
                </c:pt>
                <c:pt idx="55853">
                  <c:v>1.7126080000000001E-5</c:v>
                </c:pt>
                <c:pt idx="55854">
                  <c:v>1.70589E-5</c:v>
                </c:pt>
                <c:pt idx="55855">
                  <c:v>1.6998289999999999E-5</c:v>
                </c:pt>
                <c:pt idx="55856">
                  <c:v>1.6937350000000001E-5</c:v>
                </c:pt>
                <c:pt idx="55857">
                  <c:v>1.6877589999999998E-5</c:v>
                </c:pt>
                <c:pt idx="55858">
                  <c:v>1.6820879999999999E-5</c:v>
                </c:pt>
                <c:pt idx="55859">
                  <c:v>1.676758E-5</c:v>
                </c:pt>
                <c:pt idx="55860">
                  <c:v>1.6706320000000001E-5</c:v>
                </c:pt>
                <c:pt idx="55861">
                  <c:v>1.665313E-5</c:v>
                </c:pt>
                <c:pt idx="55862">
                  <c:v>1.6603890000000001E-5</c:v>
                </c:pt>
                <c:pt idx="55863">
                  <c:v>1.6545149999999999E-5</c:v>
                </c:pt>
                <c:pt idx="55864">
                  <c:v>1.6482439999999999E-5</c:v>
                </c:pt>
                <c:pt idx="55865">
                  <c:v>1.642728E-5</c:v>
                </c:pt>
                <c:pt idx="55866">
                  <c:v>1.6366149999999999E-5</c:v>
                </c:pt>
                <c:pt idx="55867">
                  <c:v>1.630799E-5</c:v>
                </c:pt>
                <c:pt idx="55868">
                  <c:v>1.6252030000000002E-5</c:v>
                </c:pt>
                <c:pt idx="55869">
                  <c:v>1.6191770000000001E-5</c:v>
                </c:pt>
                <c:pt idx="55870">
                  <c:v>1.6126000000000001E-5</c:v>
                </c:pt>
                <c:pt idx="55871">
                  <c:v>1.6066439999999999E-5</c:v>
                </c:pt>
                <c:pt idx="55872">
                  <c:v>1.6007530000000001E-5</c:v>
                </c:pt>
                <c:pt idx="55873">
                  <c:v>1.5939580000000001E-5</c:v>
                </c:pt>
                <c:pt idx="55874">
                  <c:v>1.587849E-5</c:v>
                </c:pt>
                <c:pt idx="55875">
                  <c:v>1.5815E-5</c:v>
                </c:pt>
                <c:pt idx="55876">
                  <c:v>1.5745220000000001E-5</c:v>
                </c:pt>
                <c:pt idx="55877">
                  <c:v>1.568147E-5</c:v>
                </c:pt>
                <c:pt idx="55878">
                  <c:v>1.5616849999999999E-5</c:v>
                </c:pt>
                <c:pt idx="55879">
                  <c:v>1.5552070000000001E-5</c:v>
                </c:pt>
                <c:pt idx="55880">
                  <c:v>1.548895E-5</c:v>
                </c:pt>
                <c:pt idx="55881">
                  <c:v>1.5425879999999999E-5</c:v>
                </c:pt>
                <c:pt idx="55882">
                  <c:v>1.53635E-5</c:v>
                </c:pt>
                <c:pt idx="55883">
                  <c:v>1.530141E-5</c:v>
                </c:pt>
                <c:pt idx="55884">
                  <c:v>1.5245750000000001E-5</c:v>
                </c:pt>
                <c:pt idx="55885">
                  <c:v>1.518903E-5</c:v>
                </c:pt>
                <c:pt idx="55886">
                  <c:v>1.513106E-5</c:v>
                </c:pt>
                <c:pt idx="55887">
                  <c:v>1.508051E-5</c:v>
                </c:pt>
                <c:pt idx="55888">
                  <c:v>1.502958E-5</c:v>
                </c:pt>
                <c:pt idx="55889">
                  <c:v>1.498481E-5</c:v>
                </c:pt>
                <c:pt idx="55890">
                  <c:v>1.494054E-5</c:v>
                </c:pt>
                <c:pt idx="55891">
                  <c:v>1.489586E-5</c:v>
                </c:pt>
                <c:pt idx="55892">
                  <c:v>1.485424E-5</c:v>
                </c:pt>
                <c:pt idx="55893">
                  <c:v>1.4816760000000001E-5</c:v>
                </c:pt>
                <c:pt idx="55894">
                  <c:v>1.4781720000000001E-5</c:v>
                </c:pt>
                <c:pt idx="55895">
                  <c:v>1.474323E-5</c:v>
                </c:pt>
                <c:pt idx="55896">
                  <c:v>1.4701610000000001E-5</c:v>
                </c:pt>
                <c:pt idx="55897">
                  <c:v>1.4664659999999999E-5</c:v>
                </c:pt>
                <c:pt idx="55898">
                  <c:v>1.4622669999999999E-5</c:v>
                </c:pt>
                <c:pt idx="55899">
                  <c:v>1.4582709999999999E-5</c:v>
                </c:pt>
                <c:pt idx="55900">
                  <c:v>1.454284E-5</c:v>
                </c:pt>
                <c:pt idx="55901">
                  <c:v>1.4494440000000001E-5</c:v>
                </c:pt>
                <c:pt idx="55902">
                  <c:v>1.444421E-5</c:v>
                </c:pt>
                <c:pt idx="55903">
                  <c:v>1.439964E-5</c:v>
                </c:pt>
                <c:pt idx="55904">
                  <c:v>1.434855E-5</c:v>
                </c:pt>
                <c:pt idx="55905">
                  <c:v>1.429655E-5</c:v>
                </c:pt>
                <c:pt idx="55906">
                  <c:v>1.424578E-5</c:v>
                </c:pt>
                <c:pt idx="55907">
                  <c:v>1.4192000000000001E-5</c:v>
                </c:pt>
                <c:pt idx="55908">
                  <c:v>1.413556E-5</c:v>
                </c:pt>
                <c:pt idx="55909">
                  <c:v>1.408106E-5</c:v>
                </c:pt>
                <c:pt idx="55910">
                  <c:v>1.402834E-5</c:v>
                </c:pt>
                <c:pt idx="55911">
                  <c:v>1.397383E-5</c:v>
                </c:pt>
                <c:pt idx="55912">
                  <c:v>1.392006E-5</c:v>
                </c:pt>
                <c:pt idx="55913">
                  <c:v>1.3869369999999999E-5</c:v>
                </c:pt>
                <c:pt idx="55914">
                  <c:v>1.3813139999999999E-5</c:v>
                </c:pt>
                <c:pt idx="55915">
                  <c:v>1.3760829999999999E-5</c:v>
                </c:pt>
                <c:pt idx="55916">
                  <c:v>1.371526E-5</c:v>
                </c:pt>
                <c:pt idx="55917">
                  <c:v>1.3664789999999999E-5</c:v>
                </c:pt>
                <c:pt idx="55918">
                  <c:v>1.3615049999999999E-5</c:v>
                </c:pt>
                <c:pt idx="55919">
                  <c:v>1.3573540000000001E-5</c:v>
                </c:pt>
                <c:pt idx="55920">
                  <c:v>1.352866E-5</c:v>
                </c:pt>
                <c:pt idx="55921">
                  <c:v>1.348724E-5</c:v>
                </c:pt>
                <c:pt idx="55922">
                  <c:v>1.345577E-5</c:v>
                </c:pt>
                <c:pt idx="55923">
                  <c:v>1.3418190000000001E-5</c:v>
                </c:pt>
                <c:pt idx="55924">
                  <c:v>1.337866E-5</c:v>
                </c:pt>
                <c:pt idx="55925">
                  <c:v>1.334904E-5</c:v>
                </c:pt>
                <c:pt idx="55926">
                  <c:v>1.331938E-5</c:v>
                </c:pt>
                <c:pt idx="55927">
                  <c:v>1.3285779999999999E-5</c:v>
                </c:pt>
                <c:pt idx="55928">
                  <c:v>1.3254730000000001E-5</c:v>
                </c:pt>
                <c:pt idx="55929">
                  <c:v>1.32253E-5</c:v>
                </c:pt>
                <c:pt idx="55930">
                  <c:v>1.319159E-5</c:v>
                </c:pt>
                <c:pt idx="55931">
                  <c:v>1.316011E-5</c:v>
                </c:pt>
                <c:pt idx="55932">
                  <c:v>1.3133310000000001E-5</c:v>
                </c:pt>
                <c:pt idx="55933">
                  <c:v>1.3099069999999999E-5</c:v>
                </c:pt>
                <c:pt idx="55934">
                  <c:v>1.306137E-5</c:v>
                </c:pt>
                <c:pt idx="55935">
                  <c:v>1.302886E-5</c:v>
                </c:pt>
                <c:pt idx="55936">
                  <c:v>1.2994429999999999E-5</c:v>
                </c:pt>
                <c:pt idx="55937">
                  <c:v>1.2955170000000001E-5</c:v>
                </c:pt>
                <c:pt idx="55938">
                  <c:v>1.292082E-5</c:v>
                </c:pt>
                <c:pt idx="55939">
                  <c:v>1.2884290000000001E-5</c:v>
                </c:pt>
                <c:pt idx="55940">
                  <c:v>1.284185E-5</c:v>
                </c:pt>
                <c:pt idx="55941">
                  <c:v>1.2804620000000001E-5</c:v>
                </c:pt>
                <c:pt idx="55942">
                  <c:v>1.2766310000000001E-5</c:v>
                </c:pt>
                <c:pt idx="55943">
                  <c:v>1.272516E-5</c:v>
                </c:pt>
                <c:pt idx="55944">
                  <c:v>1.2689159999999999E-5</c:v>
                </c:pt>
                <c:pt idx="55945">
                  <c:v>1.265381E-5</c:v>
                </c:pt>
                <c:pt idx="55946">
                  <c:v>1.2612829999999999E-5</c:v>
                </c:pt>
                <c:pt idx="55947">
                  <c:v>1.2574780000000001E-5</c:v>
                </c:pt>
                <c:pt idx="55948">
                  <c:v>1.254111E-5</c:v>
                </c:pt>
                <c:pt idx="55949">
                  <c:v>1.250469E-5</c:v>
                </c:pt>
                <c:pt idx="55950">
                  <c:v>1.24702E-5</c:v>
                </c:pt>
                <c:pt idx="55951">
                  <c:v>1.244022E-5</c:v>
                </c:pt>
                <c:pt idx="55952">
                  <c:v>1.240634E-5</c:v>
                </c:pt>
                <c:pt idx="55953">
                  <c:v>1.237496E-5</c:v>
                </c:pt>
                <c:pt idx="55954">
                  <c:v>1.2351509999999999E-5</c:v>
                </c:pt>
                <c:pt idx="55955">
                  <c:v>1.232587E-5</c:v>
                </c:pt>
                <c:pt idx="55956">
                  <c:v>1.229865E-5</c:v>
                </c:pt>
                <c:pt idx="55957">
                  <c:v>1.2278540000000001E-5</c:v>
                </c:pt>
                <c:pt idx="55958">
                  <c:v>1.2253430000000001E-5</c:v>
                </c:pt>
                <c:pt idx="55959">
                  <c:v>1.2227690000000001E-5</c:v>
                </c:pt>
                <c:pt idx="55960">
                  <c:v>1.2211929999999999E-5</c:v>
                </c:pt>
                <c:pt idx="55961">
                  <c:v>1.219177E-5</c:v>
                </c:pt>
                <c:pt idx="55962">
                  <c:v>1.2165E-5</c:v>
                </c:pt>
                <c:pt idx="55963">
                  <c:v>1.2146589999999999E-5</c:v>
                </c:pt>
                <c:pt idx="55964">
                  <c:v>1.2128E-5</c:v>
                </c:pt>
                <c:pt idx="55965">
                  <c:v>1.21026E-5</c:v>
                </c:pt>
                <c:pt idx="55966">
                  <c:v>1.208134E-5</c:v>
                </c:pt>
                <c:pt idx="55967">
                  <c:v>1.206087E-5</c:v>
                </c:pt>
                <c:pt idx="55968">
                  <c:v>1.2030760000000001E-5</c:v>
                </c:pt>
                <c:pt idx="55969">
                  <c:v>1.2005529999999999E-5</c:v>
                </c:pt>
                <c:pt idx="55970">
                  <c:v>1.198575E-5</c:v>
                </c:pt>
                <c:pt idx="55971">
                  <c:v>1.1955209999999999E-5</c:v>
                </c:pt>
                <c:pt idx="55972">
                  <c:v>1.192553E-5</c:v>
                </c:pt>
                <c:pt idx="55973">
                  <c:v>1.190303E-5</c:v>
                </c:pt>
                <c:pt idx="55974">
                  <c:v>1.1871850000000001E-5</c:v>
                </c:pt>
                <c:pt idx="55975">
                  <c:v>1.1838339999999999E-5</c:v>
                </c:pt>
                <c:pt idx="55976">
                  <c:v>1.1814489999999999E-5</c:v>
                </c:pt>
                <c:pt idx="55977">
                  <c:v>1.1787849999999999E-5</c:v>
                </c:pt>
                <c:pt idx="55978">
                  <c:v>1.175534E-5</c:v>
                </c:pt>
                <c:pt idx="55979">
                  <c:v>1.1731859999999999E-5</c:v>
                </c:pt>
                <c:pt idx="55980">
                  <c:v>1.17064E-5</c:v>
                </c:pt>
                <c:pt idx="55981">
                  <c:v>1.1673599999999999E-5</c:v>
                </c:pt>
                <c:pt idx="55982">
                  <c:v>1.165075E-5</c:v>
                </c:pt>
                <c:pt idx="55983">
                  <c:v>1.16297E-5</c:v>
                </c:pt>
                <c:pt idx="55984">
                  <c:v>1.1600659999999999E-5</c:v>
                </c:pt>
                <c:pt idx="55985">
                  <c:v>1.157865E-5</c:v>
                </c:pt>
                <c:pt idx="55986">
                  <c:v>1.156074E-5</c:v>
                </c:pt>
                <c:pt idx="55987">
                  <c:v>1.153691E-5</c:v>
                </c:pt>
                <c:pt idx="55988">
                  <c:v>1.1518340000000001E-5</c:v>
                </c:pt>
                <c:pt idx="55989">
                  <c:v>1.150588E-5</c:v>
                </c:pt>
                <c:pt idx="55990">
                  <c:v>1.148757E-5</c:v>
                </c:pt>
                <c:pt idx="55991">
                  <c:v>1.147145E-5</c:v>
                </c:pt>
                <c:pt idx="55992">
                  <c:v>1.14604E-5</c:v>
                </c:pt>
                <c:pt idx="55993">
                  <c:v>1.144537E-5</c:v>
                </c:pt>
                <c:pt idx="55994">
                  <c:v>1.143111E-5</c:v>
                </c:pt>
                <c:pt idx="55995">
                  <c:v>1.142321E-5</c:v>
                </c:pt>
                <c:pt idx="55996">
                  <c:v>1.141292E-5</c:v>
                </c:pt>
                <c:pt idx="55997">
                  <c:v>1.139752E-5</c:v>
                </c:pt>
                <c:pt idx="55998">
                  <c:v>1.1388859999999999E-5</c:v>
                </c:pt>
                <c:pt idx="55999">
                  <c:v>1.138001E-5</c:v>
                </c:pt>
                <c:pt idx="56000">
                  <c:v>1.1364789999999999E-5</c:v>
                </c:pt>
                <c:pt idx="56001">
                  <c:v>1.1353330000000001E-5</c:v>
                </c:pt>
                <c:pt idx="56002">
                  <c:v>1.134175E-5</c:v>
                </c:pt>
                <c:pt idx="56003">
                  <c:v>1.132549E-5</c:v>
                </c:pt>
                <c:pt idx="56004">
                  <c:v>1.131257E-5</c:v>
                </c:pt>
                <c:pt idx="56005">
                  <c:v>1.129978E-5</c:v>
                </c:pt>
                <c:pt idx="56006">
                  <c:v>1.1281679999999999E-5</c:v>
                </c:pt>
                <c:pt idx="56007">
                  <c:v>1.1265549999999999E-5</c:v>
                </c:pt>
                <c:pt idx="56008">
                  <c:v>1.1251600000000001E-5</c:v>
                </c:pt>
                <c:pt idx="56009">
                  <c:v>1.1232540000000001E-5</c:v>
                </c:pt>
                <c:pt idx="56010">
                  <c:v>1.1212560000000001E-5</c:v>
                </c:pt>
                <c:pt idx="56011">
                  <c:v>1.1199700000000001E-5</c:v>
                </c:pt>
                <c:pt idx="56012">
                  <c:v>1.118424E-5</c:v>
                </c:pt>
                <c:pt idx="56013">
                  <c:v>1.116576E-5</c:v>
                </c:pt>
                <c:pt idx="56014">
                  <c:v>1.115225E-5</c:v>
                </c:pt>
                <c:pt idx="56015">
                  <c:v>1.113641E-5</c:v>
                </c:pt>
                <c:pt idx="56016">
                  <c:v>1.111796E-5</c:v>
                </c:pt>
                <c:pt idx="56017">
                  <c:v>1.110609E-5</c:v>
                </c:pt>
                <c:pt idx="56018">
                  <c:v>1.1092499999999999E-5</c:v>
                </c:pt>
                <c:pt idx="56019">
                  <c:v>1.107629E-5</c:v>
                </c:pt>
                <c:pt idx="56020">
                  <c:v>1.10649E-5</c:v>
                </c:pt>
                <c:pt idx="56021">
                  <c:v>1.105437E-5</c:v>
                </c:pt>
                <c:pt idx="56022">
                  <c:v>1.104183E-5</c:v>
                </c:pt>
                <c:pt idx="56023">
                  <c:v>1.1033600000000001E-5</c:v>
                </c:pt>
                <c:pt idx="56024">
                  <c:v>1.1026580000000001E-5</c:v>
                </c:pt>
                <c:pt idx="56025">
                  <c:v>1.101703E-5</c:v>
                </c:pt>
                <c:pt idx="56026">
                  <c:v>1.1010840000000001E-5</c:v>
                </c:pt>
                <c:pt idx="56027">
                  <c:v>1.1006459999999999E-5</c:v>
                </c:pt>
                <c:pt idx="56028">
                  <c:v>1.0998369999999999E-5</c:v>
                </c:pt>
                <c:pt idx="56029">
                  <c:v>1.0992269999999999E-5</c:v>
                </c:pt>
                <c:pt idx="56030">
                  <c:v>1.098984E-5</c:v>
                </c:pt>
                <c:pt idx="56031">
                  <c:v>1.098453E-5</c:v>
                </c:pt>
                <c:pt idx="56032">
                  <c:v>1.0977809999999999E-5</c:v>
                </c:pt>
                <c:pt idx="56033">
                  <c:v>1.0976359999999999E-5</c:v>
                </c:pt>
                <c:pt idx="56034">
                  <c:v>1.097174E-5</c:v>
                </c:pt>
                <c:pt idx="56035">
                  <c:v>1.0965339999999999E-5</c:v>
                </c:pt>
                <c:pt idx="56036">
                  <c:v>1.096257E-5</c:v>
                </c:pt>
                <c:pt idx="56037">
                  <c:v>1.095542E-5</c:v>
                </c:pt>
                <c:pt idx="56038">
                  <c:v>1.0948600000000001E-5</c:v>
                </c:pt>
                <c:pt idx="56039">
                  <c:v>1.0945020000000001E-5</c:v>
                </c:pt>
                <c:pt idx="56040">
                  <c:v>1.0938650000000001E-5</c:v>
                </c:pt>
                <c:pt idx="56041">
                  <c:v>1.092915E-5</c:v>
                </c:pt>
                <c:pt idx="56042">
                  <c:v>1.092382E-5</c:v>
                </c:pt>
                <c:pt idx="56043">
                  <c:v>1.0917779999999999E-5</c:v>
                </c:pt>
                <c:pt idx="56044">
                  <c:v>1.090762E-5</c:v>
                </c:pt>
                <c:pt idx="56045">
                  <c:v>1.089961E-5</c:v>
                </c:pt>
                <c:pt idx="56046">
                  <c:v>1.089365E-5</c:v>
                </c:pt>
                <c:pt idx="56047">
                  <c:v>1.088561E-5</c:v>
                </c:pt>
                <c:pt idx="56048">
                  <c:v>1.087885E-5</c:v>
                </c:pt>
                <c:pt idx="56049">
                  <c:v>1.087331E-5</c:v>
                </c:pt>
                <c:pt idx="56050">
                  <c:v>1.086509E-5</c:v>
                </c:pt>
                <c:pt idx="56051">
                  <c:v>1.0857210000000001E-5</c:v>
                </c:pt>
                <c:pt idx="56052">
                  <c:v>1.0852270000000001E-5</c:v>
                </c:pt>
                <c:pt idx="56053">
                  <c:v>1.0845660000000001E-5</c:v>
                </c:pt>
                <c:pt idx="56054">
                  <c:v>1.083889E-5</c:v>
                </c:pt>
                <c:pt idx="56055">
                  <c:v>1.083577E-5</c:v>
                </c:pt>
                <c:pt idx="56056">
                  <c:v>1.083078E-5</c:v>
                </c:pt>
                <c:pt idx="56057">
                  <c:v>1.0826020000000001E-5</c:v>
                </c:pt>
                <c:pt idx="56058">
                  <c:v>1.082516E-5</c:v>
                </c:pt>
                <c:pt idx="56059">
                  <c:v>1.0822360000000001E-5</c:v>
                </c:pt>
                <c:pt idx="56060">
                  <c:v>1.0819020000000001E-5</c:v>
                </c:pt>
                <c:pt idx="56061">
                  <c:v>1.082068E-5</c:v>
                </c:pt>
                <c:pt idx="56062">
                  <c:v>1.082121E-5</c:v>
                </c:pt>
                <c:pt idx="56063">
                  <c:v>1.081911E-5</c:v>
                </c:pt>
                <c:pt idx="56064">
                  <c:v>1.0821080000000001E-5</c:v>
                </c:pt>
                <c:pt idx="56065">
                  <c:v>1.0823579999999999E-5</c:v>
                </c:pt>
                <c:pt idx="56066">
                  <c:v>1.08231E-5</c:v>
                </c:pt>
                <c:pt idx="56067">
                  <c:v>1.082644E-5</c:v>
                </c:pt>
                <c:pt idx="56068">
                  <c:v>1.0829389999999999E-5</c:v>
                </c:pt>
                <c:pt idx="56069">
                  <c:v>1.082942E-5</c:v>
                </c:pt>
                <c:pt idx="56070">
                  <c:v>1.083206E-5</c:v>
                </c:pt>
                <c:pt idx="56071">
                  <c:v>1.083507E-5</c:v>
                </c:pt>
                <c:pt idx="56072">
                  <c:v>1.08346E-5</c:v>
                </c:pt>
                <c:pt idx="56073">
                  <c:v>1.083477E-5</c:v>
                </c:pt>
                <c:pt idx="56074">
                  <c:v>1.0837649999999999E-5</c:v>
                </c:pt>
                <c:pt idx="56075">
                  <c:v>1.0837429999999999E-5</c:v>
                </c:pt>
                <c:pt idx="56076">
                  <c:v>1.0836310000000001E-5</c:v>
                </c:pt>
                <c:pt idx="56077">
                  <c:v>1.0838250000000001E-5</c:v>
                </c:pt>
                <c:pt idx="56078">
                  <c:v>1.083763E-5</c:v>
                </c:pt>
                <c:pt idx="56079">
                  <c:v>1.0834739999999999E-5</c:v>
                </c:pt>
                <c:pt idx="56080">
                  <c:v>1.083659E-5</c:v>
                </c:pt>
                <c:pt idx="56081">
                  <c:v>1.0835659999999999E-5</c:v>
                </c:pt>
                <c:pt idx="56082">
                  <c:v>1.083209E-5</c:v>
                </c:pt>
                <c:pt idx="56083">
                  <c:v>1.083497E-5</c:v>
                </c:pt>
                <c:pt idx="56084">
                  <c:v>1.083611E-5</c:v>
                </c:pt>
                <c:pt idx="56085">
                  <c:v>1.083294E-5</c:v>
                </c:pt>
                <c:pt idx="56086">
                  <c:v>1.08348E-5</c:v>
                </c:pt>
                <c:pt idx="56087">
                  <c:v>1.083613E-5</c:v>
                </c:pt>
                <c:pt idx="56088">
                  <c:v>1.0834159999999999E-5</c:v>
                </c:pt>
                <c:pt idx="56089">
                  <c:v>1.083627E-5</c:v>
                </c:pt>
                <c:pt idx="56090">
                  <c:v>1.083873E-5</c:v>
                </c:pt>
                <c:pt idx="56091">
                  <c:v>1.0837790000000001E-5</c:v>
                </c:pt>
                <c:pt idx="56092">
                  <c:v>1.083996E-5</c:v>
                </c:pt>
                <c:pt idx="56093">
                  <c:v>1.0844450000000001E-5</c:v>
                </c:pt>
                <c:pt idx="56094">
                  <c:v>1.0846460000000001E-5</c:v>
                </c:pt>
                <c:pt idx="56095">
                  <c:v>1.0848370000000001E-5</c:v>
                </c:pt>
                <c:pt idx="56096">
                  <c:v>1.085361E-5</c:v>
                </c:pt>
                <c:pt idx="56097">
                  <c:v>1.085648E-5</c:v>
                </c:pt>
                <c:pt idx="56098">
                  <c:v>1.085928E-5</c:v>
                </c:pt>
                <c:pt idx="56099">
                  <c:v>1.086594E-5</c:v>
                </c:pt>
                <c:pt idx="56100">
                  <c:v>1.0870679999999999E-5</c:v>
                </c:pt>
                <c:pt idx="56101">
                  <c:v>1.0874210000000001E-5</c:v>
                </c:pt>
                <c:pt idx="56102">
                  <c:v>1.0881939999999999E-5</c:v>
                </c:pt>
                <c:pt idx="56103">
                  <c:v>1.088813E-5</c:v>
                </c:pt>
                <c:pt idx="56104">
                  <c:v>1.0891500000000001E-5</c:v>
                </c:pt>
                <c:pt idx="56105">
                  <c:v>1.089997E-5</c:v>
                </c:pt>
                <c:pt idx="56106">
                  <c:v>1.0907779999999999E-5</c:v>
                </c:pt>
                <c:pt idx="56107">
                  <c:v>1.0910899999999999E-5</c:v>
                </c:pt>
                <c:pt idx="56108">
                  <c:v>1.0918790000000001E-5</c:v>
                </c:pt>
                <c:pt idx="56109">
                  <c:v>1.092595E-5</c:v>
                </c:pt>
                <c:pt idx="56110">
                  <c:v>1.093075E-5</c:v>
                </c:pt>
                <c:pt idx="56111">
                  <c:v>1.093765E-5</c:v>
                </c:pt>
                <c:pt idx="56112">
                  <c:v>1.0945699999999999E-5</c:v>
                </c:pt>
                <c:pt idx="56113">
                  <c:v>1.0949309999999999E-5</c:v>
                </c:pt>
                <c:pt idx="56114">
                  <c:v>1.0954390000000001E-5</c:v>
                </c:pt>
                <c:pt idx="56115">
                  <c:v>1.0962119999999999E-5</c:v>
                </c:pt>
                <c:pt idx="56116">
                  <c:v>1.096651E-5</c:v>
                </c:pt>
                <c:pt idx="56117">
                  <c:v>1.097138E-5</c:v>
                </c:pt>
                <c:pt idx="56118">
                  <c:v>1.0977279999999999E-5</c:v>
                </c:pt>
                <c:pt idx="56119">
                  <c:v>1.0981709999999999E-5</c:v>
                </c:pt>
                <c:pt idx="56120">
                  <c:v>1.0988079999999999E-5</c:v>
                </c:pt>
                <c:pt idx="56121">
                  <c:v>1.099509E-5</c:v>
                </c:pt>
                <c:pt idx="56122">
                  <c:v>1.100121E-5</c:v>
                </c:pt>
                <c:pt idx="56123">
                  <c:v>1.1006339999999999E-5</c:v>
                </c:pt>
                <c:pt idx="56124">
                  <c:v>1.101333E-5</c:v>
                </c:pt>
                <c:pt idx="56125">
                  <c:v>1.102006E-5</c:v>
                </c:pt>
                <c:pt idx="56126">
                  <c:v>1.1024180000000001E-5</c:v>
                </c:pt>
                <c:pt idx="56127">
                  <c:v>1.1031959999999999E-5</c:v>
                </c:pt>
                <c:pt idx="56128">
                  <c:v>1.1039560000000001E-5</c:v>
                </c:pt>
                <c:pt idx="56129">
                  <c:v>1.1044380000000001E-5</c:v>
                </c:pt>
                <c:pt idx="56130">
                  <c:v>1.1053029999999999E-5</c:v>
                </c:pt>
                <c:pt idx="56131">
                  <c:v>1.1061939999999999E-5</c:v>
                </c:pt>
                <c:pt idx="56132">
                  <c:v>1.106687E-5</c:v>
                </c:pt>
                <c:pt idx="56133">
                  <c:v>1.107549E-5</c:v>
                </c:pt>
                <c:pt idx="56134">
                  <c:v>1.1084559999999999E-5</c:v>
                </c:pt>
                <c:pt idx="56135">
                  <c:v>1.1090029999999999E-5</c:v>
                </c:pt>
                <c:pt idx="56136">
                  <c:v>1.1098940000000001E-5</c:v>
                </c:pt>
                <c:pt idx="56137">
                  <c:v>1.11085E-5</c:v>
                </c:pt>
                <c:pt idx="56138">
                  <c:v>1.11162E-5</c:v>
                </c:pt>
                <c:pt idx="56139">
                  <c:v>1.112527E-5</c:v>
                </c:pt>
                <c:pt idx="56140">
                  <c:v>1.11352E-5</c:v>
                </c:pt>
                <c:pt idx="56141">
                  <c:v>1.114278E-5</c:v>
                </c:pt>
                <c:pt idx="56142">
                  <c:v>1.11509E-5</c:v>
                </c:pt>
                <c:pt idx="56143">
                  <c:v>1.116165E-5</c:v>
                </c:pt>
                <c:pt idx="56144">
                  <c:v>1.1170259999999999E-5</c:v>
                </c:pt>
                <c:pt idx="56145">
                  <c:v>1.117843E-5</c:v>
                </c:pt>
                <c:pt idx="56146">
                  <c:v>1.118821E-5</c:v>
                </c:pt>
                <c:pt idx="56147">
                  <c:v>1.119787E-5</c:v>
                </c:pt>
                <c:pt idx="56148">
                  <c:v>1.12064E-5</c:v>
                </c:pt>
                <c:pt idx="56149">
                  <c:v>1.121662E-5</c:v>
                </c:pt>
                <c:pt idx="56150">
                  <c:v>1.1227040000000001E-5</c:v>
                </c:pt>
                <c:pt idx="56151">
                  <c:v>1.123437E-5</c:v>
                </c:pt>
                <c:pt idx="56152">
                  <c:v>1.1244359999999999E-5</c:v>
                </c:pt>
                <c:pt idx="56153">
                  <c:v>1.12544E-5</c:v>
                </c:pt>
                <c:pt idx="56154">
                  <c:v>1.12603E-5</c:v>
                </c:pt>
                <c:pt idx="56155">
                  <c:v>1.1270079999999999E-5</c:v>
                </c:pt>
                <c:pt idx="56156">
                  <c:v>1.1279959999999999E-5</c:v>
                </c:pt>
                <c:pt idx="56157">
                  <c:v>1.1285620000000001E-5</c:v>
                </c:pt>
                <c:pt idx="56158">
                  <c:v>1.1295629999999999E-5</c:v>
                </c:pt>
                <c:pt idx="56159">
                  <c:v>1.130636E-5</c:v>
                </c:pt>
                <c:pt idx="56160">
                  <c:v>1.131172E-5</c:v>
                </c:pt>
                <c:pt idx="56161">
                  <c:v>1.132167E-5</c:v>
                </c:pt>
                <c:pt idx="56162">
                  <c:v>1.133123E-5</c:v>
                </c:pt>
                <c:pt idx="56163">
                  <c:v>1.133727E-5</c:v>
                </c:pt>
                <c:pt idx="56164">
                  <c:v>1.134722E-5</c:v>
                </c:pt>
                <c:pt idx="56165">
                  <c:v>1.135661E-5</c:v>
                </c:pt>
                <c:pt idx="56166">
                  <c:v>1.136466E-5</c:v>
                </c:pt>
                <c:pt idx="56167">
                  <c:v>1.137425E-5</c:v>
                </c:pt>
                <c:pt idx="56168">
                  <c:v>1.1385080000000001E-5</c:v>
                </c:pt>
                <c:pt idx="56169">
                  <c:v>1.139459E-5</c:v>
                </c:pt>
                <c:pt idx="56170">
                  <c:v>1.140262E-5</c:v>
                </c:pt>
                <c:pt idx="56171">
                  <c:v>1.1414289999999999E-5</c:v>
                </c:pt>
                <c:pt idx="56172">
                  <c:v>1.1425860000000001E-5</c:v>
                </c:pt>
                <c:pt idx="56173">
                  <c:v>1.1433850000000001E-5</c:v>
                </c:pt>
                <c:pt idx="56174">
                  <c:v>1.1446300000000001E-5</c:v>
                </c:pt>
                <c:pt idx="56175">
                  <c:v>1.1458480000000001E-5</c:v>
                </c:pt>
                <c:pt idx="56176">
                  <c:v>1.14666E-5</c:v>
                </c:pt>
                <c:pt idx="56177">
                  <c:v>1.148082E-5</c:v>
                </c:pt>
                <c:pt idx="56178">
                  <c:v>1.149411E-5</c:v>
                </c:pt>
                <c:pt idx="56179">
                  <c:v>1.15024E-5</c:v>
                </c:pt>
                <c:pt idx="56180">
                  <c:v>1.1518340000000001E-5</c:v>
                </c:pt>
                <c:pt idx="56181">
                  <c:v>1.153175E-5</c:v>
                </c:pt>
                <c:pt idx="56182">
                  <c:v>1.154042E-5</c:v>
                </c:pt>
                <c:pt idx="56183">
                  <c:v>1.1555689999999999E-5</c:v>
                </c:pt>
                <c:pt idx="56184">
                  <c:v>1.156941E-5</c:v>
                </c:pt>
                <c:pt idx="56185">
                  <c:v>1.1579560000000001E-5</c:v>
                </c:pt>
                <c:pt idx="56186">
                  <c:v>1.1593870000000001E-5</c:v>
                </c:pt>
                <c:pt idx="56187">
                  <c:v>1.160842E-5</c:v>
                </c:pt>
                <c:pt idx="56188">
                  <c:v>1.162011E-5</c:v>
                </c:pt>
                <c:pt idx="56189">
                  <c:v>1.1631600000000001E-5</c:v>
                </c:pt>
                <c:pt idx="56190">
                  <c:v>1.1646499999999999E-5</c:v>
                </c:pt>
                <c:pt idx="56191">
                  <c:v>1.1657950000000001E-5</c:v>
                </c:pt>
                <c:pt idx="56192">
                  <c:v>1.166797E-5</c:v>
                </c:pt>
                <c:pt idx="56193">
                  <c:v>1.1683330000000001E-5</c:v>
                </c:pt>
                <c:pt idx="56194">
                  <c:v>1.169496E-5</c:v>
                </c:pt>
                <c:pt idx="56195">
                  <c:v>1.1703840000000001E-5</c:v>
                </c:pt>
                <c:pt idx="56196">
                  <c:v>1.171891E-5</c:v>
                </c:pt>
                <c:pt idx="56197">
                  <c:v>1.173139E-5</c:v>
                </c:pt>
                <c:pt idx="56198">
                  <c:v>1.1738640000000001E-5</c:v>
                </c:pt>
                <c:pt idx="56199">
                  <c:v>1.1752710000000001E-5</c:v>
                </c:pt>
                <c:pt idx="56200">
                  <c:v>1.176537E-5</c:v>
                </c:pt>
                <c:pt idx="56201">
                  <c:v>1.17726E-5</c:v>
                </c:pt>
                <c:pt idx="56202">
                  <c:v>1.17864E-5</c:v>
                </c:pt>
                <c:pt idx="56203">
                  <c:v>1.179876E-5</c:v>
                </c:pt>
                <c:pt idx="56204">
                  <c:v>1.180541E-5</c:v>
                </c:pt>
                <c:pt idx="56205">
                  <c:v>1.1818650000000001E-5</c:v>
                </c:pt>
                <c:pt idx="56206">
                  <c:v>1.1831630000000001E-5</c:v>
                </c:pt>
                <c:pt idx="56207">
                  <c:v>1.1839309999999999E-5</c:v>
                </c:pt>
                <c:pt idx="56208">
                  <c:v>1.1850859999999999E-5</c:v>
                </c:pt>
                <c:pt idx="56209">
                  <c:v>1.186516E-5</c:v>
                </c:pt>
                <c:pt idx="56210">
                  <c:v>1.187371E-5</c:v>
                </c:pt>
                <c:pt idx="56211">
                  <c:v>1.188409E-5</c:v>
                </c:pt>
                <c:pt idx="56212">
                  <c:v>1.189841E-5</c:v>
                </c:pt>
                <c:pt idx="56213">
                  <c:v>1.190746E-5</c:v>
                </c:pt>
                <c:pt idx="56214">
                  <c:v>1.191734E-5</c:v>
                </c:pt>
                <c:pt idx="56215">
                  <c:v>1.193308E-5</c:v>
                </c:pt>
                <c:pt idx="56216">
                  <c:v>1.194399E-5</c:v>
                </c:pt>
                <c:pt idx="56217">
                  <c:v>1.195359E-5</c:v>
                </c:pt>
                <c:pt idx="56218">
                  <c:v>1.1968960000000001E-5</c:v>
                </c:pt>
                <c:pt idx="56219">
                  <c:v>1.198166E-5</c:v>
                </c:pt>
                <c:pt idx="56220">
                  <c:v>1.199004E-5</c:v>
                </c:pt>
                <c:pt idx="56221">
                  <c:v>1.2005699999999999E-5</c:v>
                </c:pt>
                <c:pt idx="56222">
                  <c:v>1.2020370000000001E-5</c:v>
                </c:pt>
                <c:pt idx="56223">
                  <c:v>1.202927E-5</c:v>
                </c:pt>
                <c:pt idx="56224">
                  <c:v>1.204538E-5</c:v>
                </c:pt>
                <c:pt idx="56225">
                  <c:v>1.20616E-5</c:v>
                </c:pt>
                <c:pt idx="56226">
                  <c:v>1.2071200000000001E-5</c:v>
                </c:pt>
                <c:pt idx="56227">
                  <c:v>1.208679E-5</c:v>
                </c:pt>
                <c:pt idx="56228">
                  <c:v>1.210461E-5</c:v>
                </c:pt>
                <c:pt idx="56229">
                  <c:v>1.211374E-5</c:v>
                </c:pt>
                <c:pt idx="56230">
                  <c:v>1.212987E-5</c:v>
                </c:pt>
                <c:pt idx="56231">
                  <c:v>1.214892E-5</c:v>
                </c:pt>
                <c:pt idx="56232">
                  <c:v>1.215997E-5</c:v>
                </c:pt>
                <c:pt idx="56233">
                  <c:v>1.217498E-5</c:v>
                </c:pt>
                <c:pt idx="56234">
                  <c:v>1.219438E-5</c:v>
                </c:pt>
                <c:pt idx="56235">
                  <c:v>1.2207519999999999E-5</c:v>
                </c:pt>
                <c:pt idx="56236">
                  <c:v>1.222153E-5</c:v>
                </c:pt>
                <c:pt idx="56237">
                  <c:v>1.224133E-5</c:v>
                </c:pt>
                <c:pt idx="56238">
                  <c:v>1.2256289999999999E-5</c:v>
                </c:pt>
                <c:pt idx="56239">
                  <c:v>1.226947E-5</c:v>
                </c:pt>
                <c:pt idx="56240">
                  <c:v>1.2288499999999999E-5</c:v>
                </c:pt>
                <c:pt idx="56241">
                  <c:v>1.230481E-5</c:v>
                </c:pt>
                <c:pt idx="56242">
                  <c:v>1.231542E-5</c:v>
                </c:pt>
                <c:pt idx="56243">
                  <c:v>1.2333490000000001E-5</c:v>
                </c:pt>
                <c:pt idx="56244">
                  <c:v>1.235135E-5</c:v>
                </c:pt>
                <c:pt idx="56245">
                  <c:v>1.2361319999999999E-5</c:v>
                </c:pt>
                <c:pt idx="56246">
                  <c:v>1.2378120000000001E-5</c:v>
                </c:pt>
                <c:pt idx="56247">
                  <c:v>1.23971E-5</c:v>
                </c:pt>
                <c:pt idx="56248">
                  <c:v>1.240579E-5</c:v>
                </c:pt>
                <c:pt idx="56249">
                  <c:v>1.242047E-5</c:v>
                </c:pt>
                <c:pt idx="56250">
                  <c:v>1.243913E-5</c:v>
                </c:pt>
                <c:pt idx="56251">
                  <c:v>1.244773E-5</c:v>
                </c:pt>
                <c:pt idx="56252">
                  <c:v>1.2461429999999999E-5</c:v>
                </c:pt>
                <c:pt idx="56253">
                  <c:v>1.247962E-5</c:v>
                </c:pt>
                <c:pt idx="56254">
                  <c:v>1.249014E-5</c:v>
                </c:pt>
                <c:pt idx="56255">
                  <c:v>1.2502259999999999E-5</c:v>
                </c:pt>
                <c:pt idx="56256">
                  <c:v>1.2519159999999999E-5</c:v>
                </c:pt>
                <c:pt idx="56257">
                  <c:v>1.2530859999999999E-5</c:v>
                </c:pt>
                <c:pt idx="56258">
                  <c:v>1.2541099999999999E-5</c:v>
                </c:pt>
                <c:pt idx="56259">
                  <c:v>1.2556769999999999E-5</c:v>
                </c:pt>
                <c:pt idx="56260">
                  <c:v>1.25701E-5</c:v>
                </c:pt>
                <c:pt idx="56261">
                  <c:v>1.257884E-5</c:v>
                </c:pt>
                <c:pt idx="56262">
                  <c:v>1.25946E-5</c:v>
                </c:pt>
                <c:pt idx="56263">
                  <c:v>1.260863E-5</c:v>
                </c:pt>
                <c:pt idx="56264">
                  <c:v>1.26166E-5</c:v>
                </c:pt>
                <c:pt idx="56265">
                  <c:v>1.2632059999999999E-5</c:v>
                </c:pt>
                <c:pt idx="56266">
                  <c:v>1.2646999999999999E-5</c:v>
                </c:pt>
                <c:pt idx="56267">
                  <c:v>1.265566E-5</c:v>
                </c:pt>
                <c:pt idx="56268">
                  <c:v>1.2670079999999999E-5</c:v>
                </c:pt>
                <c:pt idx="56269">
                  <c:v>1.268706E-5</c:v>
                </c:pt>
                <c:pt idx="56270">
                  <c:v>1.269636E-5</c:v>
                </c:pt>
                <c:pt idx="56271">
                  <c:v>1.270963E-5</c:v>
                </c:pt>
                <c:pt idx="56272">
                  <c:v>1.272796E-5</c:v>
                </c:pt>
                <c:pt idx="56273">
                  <c:v>1.273899E-5</c:v>
                </c:pt>
                <c:pt idx="56274">
                  <c:v>1.275163E-5</c:v>
                </c:pt>
                <c:pt idx="56275">
                  <c:v>1.27709E-5</c:v>
                </c:pt>
                <c:pt idx="56276">
                  <c:v>1.2784230000000001E-5</c:v>
                </c:pt>
                <c:pt idx="56277">
                  <c:v>1.2797529999999999E-5</c:v>
                </c:pt>
                <c:pt idx="56278">
                  <c:v>1.2815399999999999E-5</c:v>
                </c:pt>
                <c:pt idx="56279">
                  <c:v>1.283083E-5</c:v>
                </c:pt>
                <c:pt idx="56280">
                  <c:v>1.284442E-5</c:v>
                </c:pt>
                <c:pt idx="56281">
                  <c:v>1.2862719999999999E-5</c:v>
                </c:pt>
                <c:pt idx="56282">
                  <c:v>1.287977E-5</c:v>
                </c:pt>
                <c:pt idx="56283">
                  <c:v>1.289373E-5</c:v>
                </c:pt>
                <c:pt idx="56284">
                  <c:v>1.291341E-5</c:v>
                </c:pt>
                <c:pt idx="56285">
                  <c:v>1.2931879999999999E-5</c:v>
                </c:pt>
                <c:pt idx="56286">
                  <c:v>1.2946310000000001E-5</c:v>
                </c:pt>
                <c:pt idx="56287">
                  <c:v>1.2966360000000001E-5</c:v>
                </c:pt>
                <c:pt idx="56288">
                  <c:v>1.29855E-5</c:v>
                </c:pt>
                <c:pt idx="56289">
                  <c:v>1.3001019999999999E-5</c:v>
                </c:pt>
                <c:pt idx="56290">
                  <c:v>1.301962E-5</c:v>
                </c:pt>
                <c:pt idx="56291">
                  <c:v>1.3039789999999999E-5</c:v>
                </c:pt>
                <c:pt idx="56292">
                  <c:v>1.305636E-5</c:v>
                </c:pt>
                <c:pt idx="56293">
                  <c:v>1.307421E-5</c:v>
                </c:pt>
                <c:pt idx="56294">
                  <c:v>1.309486E-5</c:v>
                </c:pt>
                <c:pt idx="56295">
                  <c:v>1.31117E-5</c:v>
                </c:pt>
                <c:pt idx="56296">
                  <c:v>1.312868E-5</c:v>
                </c:pt>
                <c:pt idx="56297">
                  <c:v>1.3148370000000001E-5</c:v>
                </c:pt>
                <c:pt idx="56298">
                  <c:v>1.31647E-5</c:v>
                </c:pt>
                <c:pt idx="56299">
                  <c:v>1.318135E-5</c:v>
                </c:pt>
                <c:pt idx="56300">
                  <c:v>1.320069E-5</c:v>
                </c:pt>
                <c:pt idx="56301">
                  <c:v>1.321605E-5</c:v>
                </c:pt>
                <c:pt idx="56302">
                  <c:v>1.323191E-5</c:v>
                </c:pt>
                <c:pt idx="56303">
                  <c:v>1.3250250000000001E-5</c:v>
                </c:pt>
                <c:pt idx="56304">
                  <c:v>1.3265439999999999E-5</c:v>
                </c:pt>
                <c:pt idx="56305">
                  <c:v>1.3280209999999999E-5</c:v>
                </c:pt>
                <c:pt idx="56306">
                  <c:v>1.329807E-5</c:v>
                </c:pt>
                <c:pt idx="56307">
                  <c:v>1.3312920000000001E-5</c:v>
                </c:pt>
                <c:pt idx="56308">
                  <c:v>1.332659E-5</c:v>
                </c:pt>
                <c:pt idx="56309">
                  <c:v>1.3342809999999999E-5</c:v>
                </c:pt>
                <c:pt idx="56310">
                  <c:v>1.335701E-5</c:v>
                </c:pt>
                <c:pt idx="56311">
                  <c:v>1.33688E-5</c:v>
                </c:pt>
                <c:pt idx="56312">
                  <c:v>1.3383879999999999E-5</c:v>
                </c:pt>
                <c:pt idx="56313">
                  <c:v>1.339796E-5</c:v>
                </c:pt>
                <c:pt idx="56314">
                  <c:v>1.3408890000000001E-5</c:v>
                </c:pt>
                <c:pt idx="56315">
                  <c:v>1.3423569999999999E-5</c:v>
                </c:pt>
                <c:pt idx="56316">
                  <c:v>1.3438120000000001E-5</c:v>
                </c:pt>
                <c:pt idx="56317">
                  <c:v>1.344903E-5</c:v>
                </c:pt>
                <c:pt idx="56318">
                  <c:v>1.346358E-5</c:v>
                </c:pt>
                <c:pt idx="56319">
                  <c:v>1.3478299999999999E-5</c:v>
                </c:pt>
                <c:pt idx="56320">
                  <c:v>1.3490260000000001E-5</c:v>
                </c:pt>
                <c:pt idx="56321">
                  <c:v>1.3505250000000001E-5</c:v>
                </c:pt>
                <c:pt idx="56322">
                  <c:v>1.352154E-5</c:v>
                </c:pt>
                <c:pt idx="56323">
                  <c:v>1.35352E-5</c:v>
                </c:pt>
                <c:pt idx="56324">
                  <c:v>1.355013E-5</c:v>
                </c:pt>
                <c:pt idx="56325">
                  <c:v>1.3568210000000001E-5</c:v>
                </c:pt>
                <c:pt idx="56326">
                  <c:v>1.3582860000000001E-5</c:v>
                </c:pt>
                <c:pt idx="56327">
                  <c:v>1.35983E-5</c:v>
                </c:pt>
                <c:pt idx="56328">
                  <c:v>1.361753E-5</c:v>
                </c:pt>
                <c:pt idx="56329">
                  <c:v>1.363378E-5</c:v>
                </c:pt>
                <c:pt idx="56330">
                  <c:v>1.3648320000000001E-5</c:v>
                </c:pt>
                <c:pt idx="56331">
                  <c:v>1.366846E-5</c:v>
                </c:pt>
                <c:pt idx="56332">
                  <c:v>1.3686410000000001E-5</c:v>
                </c:pt>
                <c:pt idx="56333">
                  <c:v>1.370096E-5</c:v>
                </c:pt>
                <c:pt idx="56334">
                  <c:v>1.372106E-5</c:v>
                </c:pt>
                <c:pt idx="56335">
                  <c:v>1.374023E-5</c:v>
                </c:pt>
                <c:pt idx="56336">
                  <c:v>1.375578E-5</c:v>
                </c:pt>
                <c:pt idx="56337">
                  <c:v>1.377636E-5</c:v>
                </c:pt>
                <c:pt idx="56338">
                  <c:v>1.379724E-5</c:v>
                </c:pt>
                <c:pt idx="56339">
                  <c:v>1.3814830000000001E-5</c:v>
                </c:pt>
                <c:pt idx="56340">
                  <c:v>1.3835539999999999E-5</c:v>
                </c:pt>
                <c:pt idx="56341">
                  <c:v>1.385742E-5</c:v>
                </c:pt>
                <c:pt idx="56342">
                  <c:v>1.387691E-5</c:v>
                </c:pt>
                <c:pt idx="56343">
                  <c:v>1.389825E-5</c:v>
                </c:pt>
                <c:pt idx="56344">
                  <c:v>1.39212E-5</c:v>
                </c:pt>
                <c:pt idx="56345">
                  <c:v>1.39414E-5</c:v>
                </c:pt>
                <c:pt idx="56346">
                  <c:v>1.396159E-5</c:v>
                </c:pt>
                <c:pt idx="56347">
                  <c:v>1.398528E-5</c:v>
                </c:pt>
                <c:pt idx="56348">
                  <c:v>1.4005319999999999E-5</c:v>
                </c:pt>
                <c:pt idx="56349">
                  <c:v>1.4022970000000001E-5</c:v>
                </c:pt>
                <c:pt idx="56350">
                  <c:v>1.40449E-5</c:v>
                </c:pt>
                <c:pt idx="56351">
                  <c:v>1.4064239999999999E-5</c:v>
                </c:pt>
                <c:pt idx="56352">
                  <c:v>1.407979E-5</c:v>
                </c:pt>
                <c:pt idx="56353">
                  <c:v>1.4099760000000001E-5</c:v>
                </c:pt>
                <c:pt idx="56354">
                  <c:v>1.411898E-5</c:v>
                </c:pt>
                <c:pt idx="56355">
                  <c:v>1.4133569999999999E-5</c:v>
                </c:pt>
                <c:pt idx="56356">
                  <c:v>1.415179E-5</c:v>
                </c:pt>
                <c:pt idx="56357">
                  <c:v>1.4170110000000001E-5</c:v>
                </c:pt>
                <c:pt idx="56358">
                  <c:v>1.4184250000000001E-5</c:v>
                </c:pt>
                <c:pt idx="56359">
                  <c:v>1.420139E-5</c:v>
                </c:pt>
                <c:pt idx="56360">
                  <c:v>1.421827E-5</c:v>
                </c:pt>
                <c:pt idx="56361">
                  <c:v>1.4232519999999999E-5</c:v>
                </c:pt>
                <c:pt idx="56362">
                  <c:v>1.424817E-5</c:v>
                </c:pt>
                <c:pt idx="56363">
                  <c:v>1.426328E-5</c:v>
                </c:pt>
                <c:pt idx="56364">
                  <c:v>1.4277070000000001E-5</c:v>
                </c:pt>
                <c:pt idx="56365">
                  <c:v>1.4292019999999999E-5</c:v>
                </c:pt>
                <c:pt idx="56366">
                  <c:v>1.4306089999999999E-5</c:v>
                </c:pt>
                <c:pt idx="56367">
                  <c:v>1.4319869999999999E-5</c:v>
                </c:pt>
                <c:pt idx="56368">
                  <c:v>1.4333620000000001E-5</c:v>
                </c:pt>
                <c:pt idx="56369">
                  <c:v>1.4347329999999999E-5</c:v>
                </c:pt>
                <c:pt idx="56370">
                  <c:v>1.4362099999999999E-5</c:v>
                </c:pt>
                <c:pt idx="56371">
                  <c:v>1.437509E-5</c:v>
                </c:pt>
                <c:pt idx="56372">
                  <c:v>1.439003E-5</c:v>
                </c:pt>
                <c:pt idx="56373">
                  <c:v>1.44058E-5</c:v>
                </c:pt>
                <c:pt idx="56374">
                  <c:v>1.441922E-5</c:v>
                </c:pt>
                <c:pt idx="56375">
                  <c:v>1.443585E-5</c:v>
                </c:pt>
                <c:pt idx="56376">
                  <c:v>1.445312E-5</c:v>
                </c:pt>
                <c:pt idx="56377">
                  <c:v>1.4468339999999999E-5</c:v>
                </c:pt>
                <c:pt idx="56378">
                  <c:v>1.4487759999999999E-5</c:v>
                </c:pt>
                <c:pt idx="56379">
                  <c:v>1.450578E-5</c:v>
                </c:pt>
                <c:pt idx="56380">
                  <c:v>1.452289E-5</c:v>
                </c:pt>
                <c:pt idx="56381">
                  <c:v>1.454407E-5</c:v>
                </c:pt>
                <c:pt idx="56382">
                  <c:v>1.456201E-5</c:v>
                </c:pt>
                <c:pt idx="56383">
                  <c:v>1.4580339999999999E-5</c:v>
                </c:pt>
                <c:pt idx="56384">
                  <c:v>1.4602080000000001E-5</c:v>
                </c:pt>
                <c:pt idx="56385">
                  <c:v>1.4619590000000001E-5</c:v>
                </c:pt>
                <c:pt idx="56386">
                  <c:v>1.4639039999999999E-5</c:v>
                </c:pt>
                <c:pt idx="56387">
                  <c:v>1.466097E-5</c:v>
                </c:pt>
                <c:pt idx="56388">
                  <c:v>1.4680080000000001E-5</c:v>
                </c:pt>
                <c:pt idx="56389">
                  <c:v>1.4700060000000001E-5</c:v>
                </c:pt>
                <c:pt idx="56390">
                  <c:v>1.472247E-5</c:v>
                </c:pt>
                <c:pt idx="56391">
                  <c:v>1.4743480000000001E-5</c:v>
                </c:pt>
                <c:pt idx="56392">
                  <c:v>1.4764649999999999E-5</c:v>
                </c:pt>
                <c:pt idx="56393">
                  <c:v>1.478686E-5</c:v>
                </c:pt>
                <c:pt idx="56394">
                  <c:v>1.481089E-5</c:v>
                </c:pt>
                <c:pt idx="56395">
                  <c:v>1.48328E-5</c:v>
                </c:pt>
                <c:pt idx="56396">
                  <c:v>1.4855770000000001E-5</c:v>
                </c:pt>
                <c:pt idx="56397">
                  <c:v>1.488281E-5</c:v>
                </c:pt>
                <c:pt idx="56398">
                  <c:v>1.490495E-5</c:v>
                </c:pt>
                <c:pt idx="56399">
                  <c:v>1.492788E-5</c:v>
                </c:pt>
                <c:pt idx="56400">
                  <c:v>1.4955739999999999E-5</c:v>
                </c:pt>
                <c:pt idx="56401">
                  <c:v>1.4976059999999999E-5</c:v>
                </c:pt>
                <c:pt idx="56402">
                  <c:v>1.49974E-5</c:v>
                </c:pt>
                <c:pt idx="56403">
                  <c:v>1.502443E-5</c:v>
                </c:pt>
                <c:pt idx="56404">
                  <c:v>1.5042530000000001E-5</c:v>
                </c:pt>
                <c:pt idx="56405">
                  <c:v>1.506155E-5</c:v>
                </c:pt>
                <c:pt idx="56406">
                  <c:v>1.508638E-5</c:v>
                </c:pt>
                <c:pt idx="56407">
                  <c:v>1.5103940000000001E-5</c:v>
                </c:pt>
                <c:pt idx="56408">
                  <c:v>1.511957E-5</c:v>
                </c:pt>
                <c:pt idx="56409">
                  <c:v>1.5141840000000001E-5</c:v>
                </c:pt>
                <c:pt idx="56410">
                  <c:v>1.5160290000000001E-5</c:v>
                </c:pt>
                <c:pt idx="56411">
                  <c:v>1.517375E-5</c:v>
                </c:pt>
                <c:pt idx="56412">
                  <c:v>1.5193569999999999E-5</c:v>
                </c:pt>
                <c:pt idx="56413">
                  <c:v>1.5213209999999999E-5</c:v>
                </c:pt>
                <c:pt idx="56414">
                  <c:v>1.5225609999999999E-5</c:v>
                </c:pt>
                <c:pt idx="56415">
                  <c:v>1.5242410000000001E-5</c:v>
                </c:pt>
                <c:pt idx="56416">
                  <c:v>1.5261960000000001E-5</c:v>
                </c:pt>
                <c:pt idx="56417">
                  <c:v>1.5273399999999998E-5</c:v>
                </c:pt>
                <c:pt idx="56418">
                  <c:v>1.5287100000000001E-5</c:v>
                </c:pt>
                <c:pt idx="56419">
                  <c:v>1.5306710000000001E-5</c:v>
                </c:pt>
                <c:pt idx="56420">
                  <c:v>1.53173E-5</c:v>
                </c:pt>
                <c:pt idx="56421">
                  <c:v>1.5329339999999998E-5</c:v>
                </c:pt>
                <c:pt idx="56422">
                  <c:v>1.5349760000000001E-5</c:v>
                </c:pt>
                <c:pt idx="56423">
                  <c:v>1.536123E-5</c:v>
                </c:pt>
                <c:pt idx="56424">
                  <c:v>1.5372449999999999E-5</c:v>
                </c:pt>
                <c:pt idx="56425">
                  <c:v>1.5394289999999999E-5</c:v>
                </c:pt>
                <c:pt idx="56426">
                  <c:v>1.540826E-5</c:v>
                </c:pt>
                <c:pt idx="56427">
                  <c:v>1.542012E-5</c:v>
                </c:pt>
                <c:pt idx="56428">
                  <c:v>1.544322E-5</c:v>
                </c:pt>
                <c:pt idx="56429">
                  <c:v>1.5461559999999998E-5</c:v>
                </c:pt>
                <c:pt idx="56430">
                  <c:v>1.5474140000000001E-5</c:v>
                </c:pt>
                <c:pt idx="56431">
                  <c:v>1.5498220000000002E-5</c:v>
                </c:pt>
                <c:pt idx="56432">
                  <c:v>1.5521410000000001E-5</c:v>
                </c:pt>
                <c:pt idx="56433">
                  <c:v>1.5534680000000001E-5</c:v>
                </c:pt>
                <c:pt idx="56434">
                  <c:v>1.5558279999999998E-5</c:v>
                </c:pt>
                <c:pt idx="56435">
                  <c:v>1.5584879999999999E-5</c:v>
                </c:pt>
                <c:pt idx="56436">
                  <c:v>1.5599509999999999E-5</c:v>
                </c:pt>
                <c:pt idx="56437">
                  <c:v>1.5621670000000001E-5</c:v>
                </c:pt>
                <c:pt idx="56438">
                  <c:v>1.5649829999999999E-5</c:v>
                </c:pt>
                <c:pt idx="56439">
                  <c:v>1.5667340000000001E-5</c:v>
                </c:pt>
                <c:pt idx="56440">
                  <c:v>1.5687240000000001E-5</c:v>
                </c:pt>
                <c:pt idx="56441">
                  <c:v>1.5716060000000001E-5</c:v>
                </c:pt>
                <c:pt idx="56442">
                  <c:v>1.5736650000000001E-5</c:v>
                </c:pt>
                <c:pt idx="56443">
                  <c:v>1.5755100000000001E-5</c:v>
                </c:pt>
                <c:pt idx="56444">
                  <c:v>1.5784260000000001E-5</c:v>
                </c:pt>
                <c:pt idx="56445">
                  <c:v>1.5807120000000001E-5</c:v>
                </c:pt>
                <c:pt idx="56446">
                  <c:v>1.582483E-5</c:v>
                </c:pt>
                <c:pt idx="56447">
                  <c:v>1.585476E-5</c:v>
                </c:pt>
                <c:pt idx="56448">
                  <c:v>1.588058E-5</c:v>
                </c:pt>
                <c:pt idx="56449">
                  <c:v>1.5898370000000001E-5</c:v>
                </c:pt>
                <c:pt idx="56450">
                  <c:v>1.5928409999999999E-5</c:v>
                </c:pt>
                <c:pt idx="56451">
                  <c:v>1.5957269999999998E-5</c:v>
                </c:pt>
                <c:pt idx="56452">
                  <c:v>1.5975009999999999E-5</c:v>
                </c:pt>
                <c:pt idx="56453">
                  <c:v>1.6002859999999999E-5</c:v>
                </c:pt>
                <c:pt idx="56454">
                  <c:v>1.603357E-5</c:v>
                </c:pt>
                <c:pt idx="56455">
                  <c:v>1.6050930000000001E-5</c:v>
                </c:pt>
                <c:pt idx="56456">
                  <c:v>1.6076219999999998E-5</c:v>
                </c:pt>
                <c:pt idx="56457">
                  <c:v>1.6106349999999999E-5</c:v>
                </c:pt>
                <c:pt idx="56458">
                  <c:v>1.6123539999999998E-5</c:v>
                </c:pt>
                <c:pt idx="56459">
                  <c:v>1.6145280000000001E-5</c:v>
                </c:pt>
                <c:pt idx="56460">
                  <c:v>1.617325E-5</c:v>
                </c:pt>
                <c:pt idx="56461">
                  <c:v>1.619113E-5</c:v>
                </c:pt>
                <c:pt idx="56462">
                  <c:v>1.6208340000000001E-5</c:v>
                </c:pt>
                <c:pt idx="56463">
                  <c:v>1.6234150000000001E-5</c:v>
                </c:pt>
                <c:pt idx="56464">
                  <c:v>1.6252850000000001E-5</c:v>
                </c:pt>
                <c:pt idx="56465">
                  <c:v>1.626601E-5</c:v>
                </c:pt>
                <c:pt idx="56466">
                  <c:v>1.628959E-5</c:v>
                </c:pt>
                <c:pt idx="56467">
                  <c:v>1.6309900000000001E-5</c:v>
                </c:pt>
                <c:pt idx="56468">
                  <c:v>1.632069E-5</c:v>
                </c:pt>
                <c:pt idx="56469">
                  <c:v>1.6340379999999999E-5</c:v>
                </c:pt>
                <c:pt idx="56470">
                  <c:v>1.6359490000000001E-5</c:v>
                </c:pt>
                <c:pt idx="56471">
                  <c:v>1.6367059999999998E-5</c:v>
                </c:pt>
                <c:pt idx="56472">
                  <c:v>1.638467E-5</c:v>
                </c:pt>
                <c:pt idx="56473">
                  <c:v>1.640433E-5</c:v>
                </c:pt>
                <c:pt idx="56474">
                  <c:v>1.6413229999999999E-5</c:v>
                </c:pt>
                <c:pt idx="56475">
                  <c:v>1.6430400000000001E-5</c:v>
                </c:pt>
                <c:pt idx="56476">
                  <c:v>1.6452929999999998E-5</c:v>
                </c:pt>
                <c:pt idx="56477">
                  <c:v>1.646487E-5</c:v>
                </c:pt>
                <c:pt idx="56478">
                  <c:v>1.6482579999999999E-5</c:v>
                </c:pt>
                <c:pt idx="56479">
                  <c:v>1.6506920000000001E-5</c:v>
                </c:pt>
                <c:pt idx="56480">
                  <c:v>1.6522370000000001E-5</c:v>
                </c:pt>
                <c:pt idx="56481">
                  <c:v>1.654033E-5</c:v>
                </c:pt>
                <c:pt idx="56482">
                  <c:v>1.6565920000000001E-5</c:v>
                </c:pt>
                <c:pt idx="56483">
                  <c:v>1.6585259999999999E-5</c:v>
                </c:pt>
                <c:pt idx="56484">
                  <c:v>1.6603609999999999E-5</c:v>
                </c:pt>
                <c:pt idx="56485">
                  <c:v>1.6629909999999999E-5</c:v>
                </c:pt>
                <c:pt idx="56486">
                  <c:v>1.665225E-5</c:v>
                </c:pt>
                <c:pt idx="56487">
                  <c:v>1.666979E-5</c:v>
                </c:pt>
                <c:pt idx="56488">
                  <c:v>1.6696980000000002E-5</c:v>
                </c:pt>
                <c:pt idx="56489">
                  <c:v>1.6722759999999999E-5</c:v>
                </c:pt>
                <c:pt idx="56490">
                  <c:v>1.674006E-5</c:v>
                </c:pt>
                <c:pt idx="56491">
                  <c:v>1.6767079999999999E-5</c:v>
                </c:pt>
                <c:pt idx="56492">
                  <c:v>1.679528E-5</c:v>
                </c:pt>
                <c:pt idx="56493">
                  <c:v>1.68131E-5</c:v>
                </c:pt>
                <c:pt idx="56494">
                  <c:v>1.6839049999999999E-5</c:v>
                </c:pt>
                <c:pt idx="56495">
                  <c:v>1.6868670000000001E-5</c:v>
                </c:pt>
                <c:pt idx="56496">
                  <c:v>1.688788E-5</c:v>
                </c:pt>
                <c:pt idx="56497">
                  <c:v>1.6912990000000002E-5</c:v>
                </c:pt>
                <c:pt idx="56498">
                  <c:v>1.6943940000000002E-5</c:v>
                </c:pt>
                <c:pt idx="56499">
                  <c:v>1.6966110000000001E-5</c:v>
                </c:pt>
                <c:pt idx="56500">
                  <c:v>1.6991459999999999E-5</c:v>
                </c:pt>
                <c:pt idx="56501">
                  <c:v>1.7022949999999999E-5</c:v>
                </c:pt>
                <c:pt idx="56502">
                  <c:v>1.7047430000000001E-5</c:v>
                </c:pt>
                <c:pt idx="56503">
                  <c:v>1.7072009999999999E-5</c:v>
                </c:pt>
                <c:pt idx="56504">
                  <c:v>1.7103090000000002E-5</c:v>
                </c:pt>
                <c:pt idx="56505">
                  <c:v>1.7127799999999999E-5</c:v>
                </c:pt>
                <c:pt idx="56506">
                  <c:v>1.715077E-5</c:v>
                </c:pt>
                <c:pt idx="56507">
                  <c:v>1.7181100000000001E-5</c:v>
                </c:pt>
                <c:pt idx="56508">
                  <c:v>1.7205869999999999E-5</c:v>
                </c:pt>
                <c:pt idx="56509">
                  <c:v>1.7226010000000001E-5</c:v>
                </c:pt>
                <c:pt idx="56510">
                  <c:v>1.7255129999999999E-5</c:v>
                </c:pt>
                <c:pt idx="56511">
                  <c:v>1.7279449999999999E-5</c:v>
                </c:pt>
                <c:pt idx="56512">
                  <c:v>1.7297709999999999E-5</c:v>
                </c:pt>
                <c:pt idx="56513">
                  <c:v>1.7323849999999998E-5</c:v>
                </c:pt>
                <c:pt idx="56514">
                  <c:v>1.7349329999999999E-5</c:v>
                </c:pt>
                <c:pt idx="56515">
                  <c:v>1.7366320000000001E-5</c:v>
                </c:pt>
                <c:pt idx="56516">
                  <c:v>1.73893E-5</c:v>
                </c:pt>
                <c:pt idx="56517">
                  <c:v>1.7415950000000001E-5</c:v>
                </c:pt>
                <c:pt idx="56518">
                  <c:v>1.7432030000000001E-5</c:v>
                </c:pt>
                <c:pt idx="56519">
                  <c:v>1.7451629999999999E-5</c:v>
                </c:pt>
                <c:pt idx="56520">
                  <c:v>1.7477049999999999E-5</c:v>
                </c:pt>
                <c:pt idx="56521">
                  <c:v>1.749101E-5</c:v>
                </c:pt>
                <c:pt idx="56522">
                  <c:v>1.7505650000000001E-5</c:v>
                </c:pt>
                <c:pt idx="56523">
                  <c:v>1.7527650000000001E-5</c:v>
                </c:pt>
                <c:pt idx="56524">
                  <c:v>1.7541260000000002E-5</c:v>
                </c:pt>
                <c:pt idx="56525">
                  <c:v>1.7554449999999999E-5</c:v>
                </c:pt>
                <c:pt idx="56526">
                  <c:v>1.7578160000000001E-5</c:v>
                </c:pt>
                <c:pt idx="56527">
                  <c:v>1.759379E-5</c:v>
                </c:pt>
                <c:pt idx="56528">
                  <c:v>1.7608879999999999E-5</c:v>
                </c:pt>
                <c:pt idx="56529">
                  <c:v>1.7635179999999999E-5</c:v>
                </c:pt>
                <c:pt idx="56530">
                  <c:v>1.7653289999999998E-5</c:v>
                </c:pt>
                <c:pt idx="56531">
                  <c:v>1.7671100000000001E-5</c:v>
                </c:pt>
                <c:pt idx="56532">
                  <c:v>1.7697849999999999E-5</c:v>
                </c:pt>
                <c:pt idx="56533">
                  <c:v>1.7719190000000001E-5</c:v>
                </c:pt>
                <c:pt idx="56534">
                  <c:v>1.7738230000000001E-5</c:v>
                </c:pt>
                <c:pt idx="56535">
                  <c:v>1.7764349999999999E-5</c:v>
                </c:pt>
                <c:pt idx="56536">
                  <c:v>1.7789950000000001E-5</c:v>
                </c:pt>
                <c:pt idx="56537">
                  <c:v>1.7809629999999998E-5</c:v>
                </c:pt>
                <c:pt idx="56538">
                  <c:v>1.7833849999999999E-5</c:v>
                </c:pt>
                <c:pt idx="56539">
                  <c:v>1.7863789999999999E-5</c:v>
                </c:pt>
                <c:pt idx="56540">
                  <c:v>1.7884010000000001E-5</c:v>
                </c:pt>
                <c:pt idx="56541">
                  <c:v>1.7907619999999999E-5</c:v>
                </c:pt>
                <c:pt idx="56542">
                  <c:v>1.7941519999999999E-5</c:v>
                </c:pt>
                <c:pt idx="56543">
                  <c:v>1.7963269999999999E-5</c:v>
                </c:pt>
                <c:pt idx="56544">
                  <c:v>1.798731E-5</c:v>
                </c:pt>
                <c:pt idx="56545">
                  <c:v>1.8021379999999999E-5</c:v>
                </c:pt>
                <c:pt idx="56546">
                  <c:v>1.804344E-5</c:v>
                </c:pt>
                <c:pt idx="56547">
                  <c:v>1.8067910000000001E-5</c:v>
                </c:pt>
                <c:pt idx="56548">
                  <c:v>1.8102369999999999E-5</c:v>
                </c:pt>
                <c:pt idx="56549">
                  <c:v>1.8125700000000002E-5</c:v>
                </c:pt>
                <c:pt idx="56550">
                  <c:v>1.815115E-5</c:v>
                </c:pt>
                <c:pt idx="56551">
                  <c:v>1.8185900000000002E-5</c:v>
                </c:pt>
                <c:pt idx="56552">
                  <c:v>1.8211669999999998E-5</c:v>
                </c:pt>
                <c:pt idx="56553">
                  <c:v>1.8236660000000002E-5</c:v>
                </c:pt>
                <c:pt idx="56554">
                  <c:v>1.8268819999999998E-5</c:v>
                </c:pt>
                <c:pt idx="56555">
                  <c:v>1.8298110000000001E-5</c:v>
                </c:pt>
                <c:pt idx="56556">
                  <c:v>1.832042E-5</c:v>
                </c:pt>
                <c:pt idx="56557">
                  <c:v>1.835041E-5</c:v>
                </c:pt>
                <c:pt idx="56558">
                  <c:v>1.8380550000000001E-5</c:v>
                </c:pt>
                <c:pt idx="56559">
                  <c:v>1.8401470000000001E-5</c:v>
                </c:pt>
                <c:pt idx="56560">
                  <c:v>1.8429510000000001E-5</c:v>
                </c:pt>
                <c:pt idx="56561">
                  <c:v>1.8460310000000001E-5</c:v>
                </c:pt>
                <c:pt idx="56562">
                  <c:v>1.8479559999999999E-5</c:v>
                </c:pt>
                <c:pt idx="56563">
                  <c:v>1.8505800000000002E-5</c:v>
                </c:pt>
                <c:pt idx="56564">
                  <c:v>1.853571E-5</c:v>
                </c:pt>
                <c:pt idx="56565">
                  <c:v>1.8554669999999998E-5</c:v>
                </c:pt>
                <c:pt idx="56566">
                  <c:v>1.8577660000000001E-5</c:v>
                </c:pt>
                <c:pt idx="56567">
                  <c:v>1.860777E-5</c:v>
                </c:pt>
                <c:pt idx="56568">
                  <c:v>1.8628030000000001E-5</c:v>
                </c:pt>
                <c:pt idx="56569">
                  <c:v>1.864919E-5</c:v>
                </c:pt>
                <c:pt idx="56570">
                  <c:v>1.867752E-5</c:v>
                </c:pt>
                <c:pt idx="56571">
                  <c:v>1.86981E-5</c:v>
                </c:pt>
                <c:pt idx="56572">
                  <c:v>1.871554E-5</c:v>
                </c:pt>
                <c:pt idx="56573">
                  <c:v>1.8743310000000001E-5</c:v>
                </c:pt>
                <c:pt idx="56574">
                  <c:v>1.8764099999999999E-5</c:v>
                </c:pt>
                <c:pt idx="56575">
                  <c:v>1.877947E-5</c:v>
                </c:pt>
                <c:pt idx="56576">
                  <c:v>1.8806990000000001E-5</c:v>
                </c:pt>
                <c:pt idx="56577">
                  <c:v>1.8828959999999999E-5</c:v>
                </c:pt>
                <c:pt idx="56578">
                  <c:v>1.884345E-5</c:v>
                </c:pt>
                <c:pt idx="56579">
                  <c:v>1.886936E-5</c:v>
                </c:pt>
                <c:pt idx="56580">
                  <c:v>1.8891030000000001E-5</c:v>
                </c:pt>
                <c:pt idx="56581">
                  <c:v>1.890607E-5</c:v>
                </c:pt>
                <c:pt idx="56582">
                  <c:v>1.8931220000000001E-5</c:v>
                </c:pt>
                <c:pt idx="56583">
                  <c:v>1.895542E-5</c:v>
                </c:pt>
                <c:pt idx="56584">
                  <c:v>1.8973170000000001E-5</c:v>
                </c:pt>
                <c:pt idx="56585">
                  <c:v>1.8998940000000001E-5</c:v>
                </c:pt>
                <c:pt idx="56586">
                  <c:v>1.9026210000000002E-5</c:v>
                </c:pt>
                <c:pt idx="56587">
                  <c:v>1.9047389999999999E-5</c:v>
                </c:pt>
                <c:pt idx="56588">
                  <c:v>1.907137E-5</c:v>
                </c:pt>
                <c:pt idx="56589">
                  <c:v>1.910276E-5</c:v>
                </c:pt>
                <c:pt idx="56590">
                  <c:v>1.9125490000000001E-5</c:v>
                </c:pt>
                <c:pt idx="56591">
                  <c:v>1.9148300000000001E-5</c:v>
                </c:pt>
                <c:pt idx="56592">
                  <c:v>1.9181670000000001E-5</c:v>
                </c:pt>
                <c:pt idx="56593">
                  <c:v>1.920577E-5</c:v>
                </c:pt>
                <c:pt idx="56594">
                  <c:v>1.923028E-5</c:v>
                </c:pt>
                <c:pt idx="56595">
                  <c:v>1.926539E-5</c:v>
                </c:pt>
                <c:pt idx="56596">
                  <c:v>1.9289739999999999E-5</c:v>
                </c:pt>
                <c:pt idx="56597">
                  <c:v>1.931431E-5</c:v>
                </c:pt>
                <c:pt idx="56598">
                  <c:v>1.9347310000000001E-5</c:v>
                </c:pt>
                <c:pt idx="56599">
                  <c:v>1.9374050000000001E-5</c:v>
                </c:pt>
                <c:pt idx="56600">
                  <c:v>1.9398179999999999E-5</c:v>
                </c:pt>
                <c:pt idx="56601">
                  <c:v>1.94308E-5</c:v>
                </c:pt>
                <c:pt idx="56602">
                  <c:v>1.946087E-5</c:v>
                </c:pt>
                <c:pt idx="56603">
                  <c:v>1.9486469999999998E-5</c:v>
                </c:pt>
                <c:pt idx="56604">
                  <c:v>1.9518130000000001E-5</c:v>
                </c:pt>
                <c:pt idx="56605">
                  <c:v>1.955164E-5</c:v>
                </c:pt>
                <c:pt idx="56606">
                  <c:v>1.957576E-5</c:v>
                </c:pt>
                <c:pt idx="56607">
                  <c:v>1.9606349999999999E-5</c:v>
                </c:pt>
                <c:pt idx="56608">
                  <c:v>1.9641659999999999E-5</c:v>
                </c:pt>
                <c:pt idx="56609">
                  <c:v>1.966579E-5</c:v>
                </c:pt>
                <c:pt idx="56610">
                  <c:v>1.9694389999999998E-5</c:v>
                </c:pt>
                <c:pt idx="56611">
                  <c:v>1.97287E-5</c:v>
                </c:pt>
                <c:pt idx="56612">
                  <c:v>1.9752360000000001E-5</c:v>
                </c:pt>
                <c:pt idx="56613">
                  <c:v>1.9779770000000001E-5</c:v>
                </c:pt>
                <c:pt idx="56614">
                  <c:v>1.9813000000000002E-5</c:v>
                </c:pt>
                <c:pt idx="56615">
                  <c:v>1.9835869999999999E-5</c:v>
                </c:pt>
                <c:pt idx="56616">
                  <c:v>1.9861910000000001E-5</c:v>
                </c:pt>
                <c:pt idx="56617">
                  <c:v>1.9893169999999999E-5</c:v>
                </c:pt>
                <c:pt idx="56618">
                  <c:v>1.9917379999999999E-5</c:v>
                </c:pt>
                <c:pt idx="56619">
                  <c:v>1.994098E-5</c:v>
                </c:pt>
                <c:pt idx="56620">
                  <c:v>1.9972249999999998E-5</c:v>
                </c:pt>
                <c:pt idx="56621">
                  <c:v>1.9998609999999999E-5</c:v>
                </c:pt>
                <c:pt idx="56622">
                  <c:v>2.0020330000000001E-5</c:v>
                </c:pt>
                <c:pt idx="56623">
                  <c:v>2.0050600000000001E-5</c:v>
                </c:pt>
                <c:pt idx="56624">
                  <c:v>2.007732E-5</c:v>
                </c:pt>
                <c:pt idx="56625">
                  <c:v>2.009548E-5</c:v>
                </c:pt>
                <c:pt idx="56626">
                  <c:v>2.012537E-5</c:v>
                </c:pt>
                <c:pt idx="56627">
                  <c:v>2.015302E-5</c:v>
                </c:pt>
                <c:pt idx="56628">
                  <c:v>2.0170199999999999E-5</c:v>
                </c:pt>
                <c:pt idx="56629">
                  <c:v>2.0199979999999998E-5</c:v>
                </c:pt>
                <c:pt idx="56630">
                  <c:v>2.0229080000000001E-5</c:v>
                </c:pt>
                <c:pt idx="56631">
                  <c:v>2.024558E-5</c:v>
                </c:pt>
                <c:pt idx="56632">
                  <c:v>2.0275190000000001E-5</c:v>
                </c:pt>
                <c:pt idx="56633">
                  <c:v>2.030351E-5</c:v>
                </c:pt>
                <c:pt idx="56634">
                  <c:v>2.032206E-5</c:v>
                </c:pt>
                <c:pt idx="56635">
                  <c:v>2.0349440000000001E-5</c:v>
                </c:pt>
                <c:pt idx="56636">
                  <c:v>2.037896E-5</c:v>
                </c:pt>
                <c:pt idx="56637">
                  <c:v>2.039931E-5</c:v>
                </c:pt>
                <c:pt idx="56638">
                  <c:v>2.04255E-5</c:v>
                </c:pt>
                <c:pt idx="56639">
                  <c:v>2.0456489999999999E-5</c:v>
                </c:pt>
                <c:pt idx="56640">
                  <c:v>2.047956E-5</c:v>
                </c:pt>
                <c:pt idx="56641">
                  <c:v>2.0503650000000001E-5</c:v>
                </c:pt>
                <c:pt idx="56642">
                  <c:v>2.0537319999999999E-5</c:v>
                </c:pt>
                <c:pt idx="56643">
                  <c:v>2.056209E-5</c:v>
                </c:pt>
                <c:pt idx="56644">
                  <c:v>2.0583120000000001E-5</c:v>
                </c:pt>
                <c:pt idx="56645">
                  <c:v>2.061793E-5</c:v>
                </c:pt>
                <c:pt idx="56646">
                  <c:v>2.0645949999999998E-5</c:v>
                </c:pt>
                <c:pt idx="56647">
                  <c:v>2.0667029999999999E-5</c:v>
                </c:pt>
                <c:pt idx="56648">
                  <c:v>2.070371E-5</c:v>
                </c:pt>
                <c:pt idx="56649">
                  <c:v>2.073582E-5</c:v>
                </c:pt>
                <c:pt idx="56650">
                  <c:v>2.07548E-5</c:v>
                </c:pt>
                <c:pt idx="56651">
                  <c:v>2.0789269999999999E-5</c:v>
                </c:pt>
                <c:pt idx="56652">
                  <c:v>2.0822589999999999E-5</c:v>
                </c:pt>
                <c:pt idx="56653">
                  <c:v>2.0841669999999999E-5</c:v>
                </c:pt>
                <c:pt idx="56654">
                  <c:v>2.0875810000000002E-5</c:v>
                </c:pt>
                <c:pt idx="56655">
                  <c:v>2.0910199999999998E-5</c:v>
                </c:pt>
                <c:pt idx="56656">
                  <c:v>2.0931460000000002E-5</c:v>
                </c:pt>
                <c:pt idx="56657">
                  <c:v>2.0965450000000001E-5</c:v>
                </c:pt>
                <c:pt idx="56658">
                  <c:v>2.1001599999999999E-5</c:v>
                </c:pt>
                <c:pt idx="56659">
                  <c:v>2.1024899999999999E-5</c:v>
                </c:pt>
                <c:pt idx="56660">
                  <c:v>2.1053949999999999E-5</c:v>
                </c:pt>
                <c:pt idx="56661">
                  <c:v>2.1091629999999999E-5</c:v>
                </c:pt>
                <c:pt idx="56662">
                  <c:v>2.1117730000000002E-5</c:v>
                </c:pt>
                <c:pt idx="56663">
                  <c:v>2.11428E-5</c:v>
                </c:pt>
                <c:pt idx="56664">
                  <c:v>2.1180790000000002E-5</c:v>
                </c:pt>
                <c:pt idx="56665">
                  <c:v>2.1209740000000001E-5</c:v>
                </c:pt>
                <c:pt idx="56666">
                  <c:v>2.123109E-5</c:v>
                </c:pt>
                <c:pt idx="56667">
                  <c:v>2.1268250000000001E-5</c:v>
                </c:pt>
                <c:pt idx="56668">
                  <c:v>2.1300940000000001E-5</c:v>
                </c:pt>
                <c:pt idx="56669">
                  <c:v>2.1319119999999999E-5</c:v>
                </c:pt>
                <c:pt idx="56670">
                  <c:v>2.1355920000000001E-5</c:v>
                </c:pt>
                <c:pt idx="56671">
                  <c:v>2.13899E-5</c:v>
                </c:pt>
                <c:pt idx="56672">
                  <c:v>2.1406019999999999E-5</c:v>
                </c:pt>
                <c:pt idx="56673">
                  <c:v>2.1443119999999999E-5</c:v>
                </c:pt>
                <c:pt idx="56674">
                  <c:v>2.1480290000000001E-5</c:v>
                </c:pt>
                <c:pt idx="56675">
                  <c:v>2.149713E-5</c:v>
                </c:pt>
                <c:pt idx="56676">
                  <c:v>2.1532719999999999E-5</c:v>
                </c:pt>
                <c:pt idx="56677">
                  <c:v>2.1569750000000001E-5</c:v>
                </c:pt>
                <c:pt idx="56678">
                  <c:v>2.1586529999999999E-5</c:v>
                </c:pt>
                <c:pt idx="56679">
                  <c:v>2.16169E-5</c:v>
                </c:pt>
                <c:pt idx="56680">
                  <c:v>2.16542E-5</c:v>
                </c:pt>
                <c:pt idx="56681">
                  <c:v>2.167449E-5</c:v>
                </c:pt>
                <c:pt idx="56682">
                  <c:v>2.169987E-5</c:v>
                </c:pt>
                <c:pt idx="56683">
                  <c:v>2.1737570000000001E-5</c:v>
                </c:pt>
                <c:pt idx="56684">
                  <c:v>2.1763670000000001E-5</c:v>
                </c:pt>
                <c:pt idx="56685">
                  <c:v>2.1784809999999999E-5</c:v>
                </c:pt>
                <c:pt idx="56686">
                  <c:v>2.1823640000000002E-5</c:v>
                </c:pt>
                <c:pt idx="56687">
                  <c:v>2.1852E-5</c:v>
                </c:pt>
                <c:pt idx="56688">
                  <c:v>2.1869369999999999E-5</c:v>
                </c:pt>
                <c:pt idx="56689">
                  <c:v>2.1907610000000001E-5</c:v>
                </c:pt>
                <c:pt idx="56690">
                  <c:v>2.1940759999999999E-5</c:v>
                </c:pt>
                <c:pt idx="56691">
                  <c:v>2.1953639999999999E-5</c:v>
                </c:pt>
                <c:pt idx="56692">
                  <c:v>2.199163E-5</c:v>
                </c:pt>
                <c:pt idx="56693">
                  <c:v>2.202791E-5</c:v>
                </c:pt>
                <c:pt idx="56694">
                  <c:v>2.2039709999999999E-5</c:v>
                </c:pt>
                <c:pt idx="56695">
                  <c:v>2.207706E-5</c:v>
                </c:pt>
                <c:pt idx="56696">
                  <c:v>2.2114479999999998E-5</c:v>
                </c:pt>
                <c:pt idx="56697">
                  <c:v>2.2128869999999999E-5</c:v>
                </c:pt>
                <c:pt idx="56698">
                  <c:v>2.2160889999999999E-5</c:v>
                </c:pt>
                <c:pt idx="56699">
                  <c:v>2.21998E-5</c:v>
                </c:pt>
                <c:pt idx="56700">
                  <c:v>2.2218990000000001E-5</c:v>
                </c:pt>
                <c:pt idx="56701">
                  <c:v>2.2249120000000002E-5</c:v>
                </c:pt>
                <c:pt idx="56702">
                  <c:v>2.2289429999999999E-5</c:v>
                </c:pt>
                <c:pt idx="56703">
                  <c:v>2.2315230000000001E-5</c:v>
                </c:pt>
                <c:pt idx="56704">
                  <c:v>2.2339110000000002E-5</c:v>
                </c:pt>
                <c:pt idx="56705">
                  <c:v>2.2377279999999999E-5</c:v>
                </c:pt>
                <c:pt idx="56706">
                  <c:v>2.240505E-5</c:v>
                </c:pt>
                <c:pt idx="56707">
                  <c:v>2.2426879999999999E-5</c:v>
                </c:pt>
                <c:pt idx="56708">
                  <c:v>2.2465529999999999E-5</c:v>
                </c:pt>
                <c:pt idx="56709">
                  <c:v>2.2496919999999999E-5</c:v>
                </c:pt>
                <c:pt idx="56710">
                  <c:v>2.2516170000000001E-5</c:v>
                </c:pt>
                <c:pt idx="56711">
                  <c:v>2.2557830000000002E-5</c:v>
                </c:pt>
                <c:pt idx="56712">
                  <c:v>2.2593850000000001E-5</c:v>
                </c:pt>
                <c:pt idx="56713">
                  <c:v>2.2613130000000001E-5</c:v>
                </c:pt>
                <c:pt idx="56714">
                  <c:v>2.2651840000000002E-5</c:v>
                </c:pt>
                <c:pt idx="56715">
                  <c:v>2.2690770000000001E-5</c:v>
                </c:pt>
                <c:pt idx="56716">
                  <c:v>2.271066E-5</c:v>
                </c:pt>
                <c:pt idx="56717">
                  <c:v>2.2746850000000001E-5</c:v>
                </c:pt>
                <c:pt idx="56718">
                  <c:v>2.2788460000000001E-5</c:v>
                </c:pt>
                <c:pt idx="56719">
                  <c:v>2.2808950000000001E-5</c:v>
                </c:pt>
                <c:pt idx="56720">
                  <c:v>2.284182E-5</c:v>
                </c:pt>
                <c:pt idx="56721">
                  <c:v>2.2882320000000001E-5</c:v>
                </c:pt>
                <c:pt idx="56722">
                  <c:v>2.290744E-5</c:v>
                </c:pt>
                <c:pt idx="56723">
                  <c:v>2.293573E-5</c:v>
                </c:pt>
                <c:pt idx="56724">
                  <c:v>2.2974709999999999E-5</c:v>
                </c:pt>
                <c:pt idx="56725">
                  <c:v>2.3001220000000001E-5</c:v>
                </c:pt>
                <c:pt idx="56726">
                  <c:v>2.3026080000000002E-5</c:v>
                </c:pt>
                <c:pt idx="56727">
                  <c:v>2.3063030000000001E-5</c:v>
                </c:pt>
                <c:pt idx="56728">
                  <c:v>2.3093300000000001E-5</c:v>
                </c:pt>
                <c:pt idx="56729">
                  <c:v>2.311667E-5</c:v>
                </c:pt>
                <c:pt idx="56730">
                  <c:v>2.315441E-5</c:v>
                </c:pt>
                <c:pt idx="56731">
                  <c:v>2.3187269999999999E-5</c:v>
                </c:pt>
                <c:pt idx="56732">
                  <c:v>2.320734E-5</c:v>
                </c:pt>
                <c:pt idx="56733">
                  <c:v>2.32426E-5</c:v>
                </c:pt>
                <c:pt idx="56734">
                  <c:v>2.327694E-5</c:v>
                </c:pt>
                <c:pt idx="56735">
                  <c:v>2.3295500000000001E-5</c:v>
                </c:pt>
                <c:pt idx="56736">
                  <c:v>2.3330670000000001E-5</c:v>
                </c:pt>
                <c:pt idx="56737">
                  <c:v>2.336712E-5</c:v>
                </c:pt>
                <c:pt idx="56738">
                  <c:v>2.338644E-5</c:v>
                </c:pt>
                <c:pt idx="56739">
                  <c:v>2.3422559999999999E-5</c:v>
                </c:pt>
                <c:pt idx="56740">
                  <c:v>2.3460489999999999E-5</c:v>
                </c:pt>
                <c:pt idx="56741">
                  <c:v>2.3484830000000001E-5</c:v>
                </c:pt>
                <c:pt idx="56742">
                  <c:v>2.35163E-5</c:v>
                </c:pt>
                <c:pt idx="56743">
                  <c:v>2.3553329999999999E-5</c:v>
                </c:pt>
                <c:pt idx="56744">
                  <c:v>2.358139E-5</c:v>
                </c:pt>
                <c:pt idx="56745">
                  <c:v>2.361084E-5</c:v>
                </c:pt>
                <c:pt idx="56746">
                  <c:v>2.364837E-5</c:v>
                </c:pt>
                <c:pt idx="56747">
                  <c:v>2.367704E-5</c:v>
                </c:pt>
                <c:pt idx="56748">
                  <c:v>2.370547E-5</c:v>
                </c:pt>
                <c:pt idx="56749">
                  <c:v>2.374291E-5</c:v>
                </c:pt>
                <c:pt idx="56750">
                  <c:v>2.3776100000000001E-5</c:v>
                </c:pt>
                <c:pt idx="56751">
                  <c:v>2.3800320000000001E-5</c:v>
                </c:pt>
                <c:pt idx="56752">
                  <c:v>2.3839010000000001E-5</c:v>
                </c:pt>
                <c:pt idx="56753">
                  <c:v>2.387256E-5</c:v>
                </c:pt>
                <c:pt idx="56754">
                  <c:v>2.3893740000000001E-5</c:v>
                </c:pt>
                <c:pt idx="56755">
                  <c:v>2.3932459999999999E-5</c:v>
                </c:pt>
                <c:pt idx="56756">
                  <c:v>2.3969799999999999E-5</c:v>
                </c:pt>
                <c:pt idx="56757">
                  <c:v>2.3991349999999999E-5</c:v>
                </c:pt>
                <c:pt idx="56758">
                  <c:v>2.4030950000000001E-5</c:v>
                </c:pt>
                <c:pt idx="56759">
                  <c:v>2.4068359999999999E-5</c:v>
                </c:pt>
                <c:pt idx="56760">
                  <c:v>2.408862E-5</c:v>
                </c:pt>
                <c:pt idx="56761">
                  <c:v>2.4123900000000001E-5</c:v>
                </c:pt>
                <c:pt idx="56762">
                  <c:v>2.4160560000000001E-5</c:v>
                </c:pt>
                <c:pt idx="56763">
                  <c:v>2.4183339999999999E-5</c:v>
                </c:pt>
                <c:pt idx="56764">
                  <c:v>2.4216229999999999E-5</c:v>
                </c:pt>
                <c:pt idx="56765">
                  <c:v>2.4253379999999999E-5</c:v>
                </c:pt>
                <c:pt idx="56766">
                  <c:v>2.4279080000000001E-5</c:v>
                </c:pt>
                <c:pt idx="56767">
                  <c:v>2.4312559999999999E-5</c:v>
                </c:pt>
                <c:pt idx="56768">
                  <c:v>2.435001E-5</c:v>
                </c:pt>
                <c:pt idx="56769">
                  <c:v>2.4382209999999999E-5</c:v>
                </c:pt>
                <c:pt idx="56770">
                  <c:v>2.4410580000000002E-5</c:v>
                </c:pt>
                <c:pt idx="56771">
                  <c:v>2.4448599999999998E-5</c:v>
                </c:pt>
                <c:pt idx="56772">
                  <c:v>2.4483070000000001E-5</c:v>
                </c:pt>
                <c:pt idx="56773">
                  <c:v>2.4508559999999998E-5</c:v>
                </c:pt>
                <c:pt idx="56774">
                  <c:v>2.4548900000000001E-5</c:v>
                </c:pt>
                <c:pt idx="56775">
                  <c:v>2.4583860000000001E-5</c:v>
                </c:pt>
                <c:pt idx="56776">
                  <c:v>2.4605959999999998E-5</c:v>
                </c:pt>
                <c:pt idx="56777">
                  <c:v>2.464608E-5</c:v>
                </c:pt>
                <c:pt idx="56778">
                  <c:v>2.468163E-5</c:v>
                </c:pt>
                <c:pt idx="56779">
                  <c:v>2.470202E-5</c:v>
                </c:pt>
                <c:pt idx="56780">
                  <c:v>2.4738950000000001E-5</c:v>
                </c:pt>
                <c:pt idx="56781">
                  <c:v>2.4775560000000001E-5</c:v>
                </c:pt>
                <c:pt idx="56782">
                  <c:v>2.479622E-5</c:v>
                </c:pt>
                <c:pt idx="56783">
                  <c:v>2.4830589999999998E-5</c:v>
                </c:pt>
                <c:pt idx="56784">
                  <c:v>2.4867939999999999E-5</c:v>
                </c:pt>
                <c:pt idx="56785">
                  <c:v>2.4895829999999998E-5</c:v>
                </c:pt>
                <c:pt idx="56786">
                  <c:v>2.492544E-5</c:v>
                </c:pt>
                <c:pt idx="56787">
                  <c:v>2.4966459999999999E-5</c:v>
                </c:pt>
                <c:pt idx="56788">
                  <c:v>2.4996560000000001E-5</c:v>
                </c:pt>
                <c:pt idx="56789">
                  <c:v>2.5023699999999999E-5</c:v>
                </c:pt>
                <c:pt idx="56790">
                  <c:v>2.5062489999999999E-5</c:v>
                </c:pt>
                <c:pt idx="56791">
                  <c:v>2.5094350000000001E-5</c:v>
                </c:pt>
                <c:pt idx="56792">
                  <c:v>2.5121330000000002E-5</c:v>
                </c:pt>
                <c:pt idx="56793">
                  <c:v>2.516194E-5</c:v>
                </c:pt>
                <c:pt idx="56794">
                  <c:v>2.5195530000000002E-5</c:v>
                </c:pt>
                <c:pt idx="56795">
                  <c:v>2.522054E-5</c:v>
                </c:pt>
                <c:pt idx="56796">
                  <c:v>2.5263729999999999E-5</c:v>
                </c:pt>
                <c:pt idx="56797">
                  <c:v>2.5297670000000001E-5</c:v>
                </c:pt>
                <c:pt idx="56798">
                  <c:v>2.5324890000000001E-5</c:v>
                </c:pt>
                <c:pt idx="56799">
                  <c:v>2.5362080000000001E-5</c:v>
                </c:pt>
                <c:pt idx="56800">
                  <c:v>2.5397359999999999E-5</c:v>
                </c:pt>
                <c:pt idx="56801">
                  <c:v>2.5424389999999999E-5</c:v>
                </c:pt>
                <c:pt idx="56802">
                  <c:v>2.5458080000000001E-5</c:v>
                </c:pt>
                <c:pt idx="56803">
                  <c:v>2.5495760000000001E-5</c:v>
                </c:pt>
                <c:pt idx="56804">
                  <c:v>2.5524290000000002E-5</c:v>
                </c:pt>
                <c:pt idx="56805">
                  <c:v>2.5557990000000001E-5</c:v>
                </c:pt>
                <c:pt idx="56806">
                  <c:v>2.5597909999999998E-5</c:v>
                </c:pt>
                <c:pt idx="56807">
                  <c:v>2.562781E-5</c:v>
                </c:pt>
                <c:pt idx="56808">
                  <c:v>2.5659950000000002E-5</c:v>
                </c:pt>
                <c:pt idx="56809">
                  <c:v>2.5700780000000002E-5</c:v>
                </c:pt>
                <c:pt idx="56810">
                  <c:v>2.5732400000000001E-5</c:v>
                </c:pt>
                <c:pt idx="56811">
                  <c:v>2.576294E-5</c:v>
                </c:pt>
                <c:pt idx="56812">
                  <c:v>2.5802340000000001E-5</c:v>
                </c:pt>
                <c:pt idx="56813">
                  <c:v>2.5835410000000001E-5</c:v>
                </c:pt>
                <c:pt idx="56814">
                  <c:v>2.5869629999999999E-5</c:v>
                </c:pt>
                <c:pt idx="56815">
                  <c:v>2.5905840000000001E-5</c:v>
                </c:pt>
                <c:pt idx="56816">
                  <c:v>2.5941540000000002E-5</c:v>
                </c:pt>
                <c:pt idx="56817">
                  <c:v>2.5974710000000001E-5</c:v>
                </c:pt>
                <c:pt idx="56818">
                  <c:v>2.6009960000000001E-5</c:v>
                </c:pt>
                <c:pt idx="56819">
                  <c:v>2.6043920000000001E-5</c:v>
                </c:pt>
                <c:pt idx="56820">
                  <c:v>2.6075250000000001E-5</c:v>
                </c:pt>
                <c:pt idx="56821">
                  <c:v>2.6110810000000001E-5</c:v>
                </c:pt>
                <c:pt idx="56822">
                  <c:v>2.6147520000000001E-5</c:v>
                </c:pt>
                <c:pt idx="56823">
                  <c:v>2.6175800000000001E-5</c:v>
                </c:pt>
                <c:pt idx="56824">
                  <c:v>2.6209750000000001E-5</c:v>
                </c:pt>
                <c:pt idx="56825">
                  <c:v>2.6250490000000001E-5</c:v>
                </c:pt>
                <c:pt idx="56826">
                  <c:v>2.6275190000000001E-5</c:v>
                </c:pt>
                <c:pt idx="56827">
                  <c:v>2.6311750000000001E-5</c:v>
                </c:pt>
                <c:pt idx="56828">
                  <c:v>2.634613E-5</c:v>
                </c:pt>
                <c:pt idx="56829">
                  <c:v>2.636908E-5</c:v>
                </c:pt>
                <c:pt idx="56830">
                  <c:v>2.640288E-5</c:v>
                </c:pt>
                <c:pt idx="56831">
                  <c:v>2.6434739999999999E-5</c:v>
                </c:pt>
                <c:pt idx="56832">
                  <c:v>2.6458800000000002E-5</c:v>
                </c:pt>
                <c:pt idx="56833">
                  <c:v>2.6490900000000001E-5</c:v>
                </c:pt>
                <c:pt idx="56834">
                  <c:v>2.6524040000000002E-5</c:v>
                </c:pt>
                <c:pt idx="56835">
                  <c:v>2.6550040000000001E-5</c:v>
                </c:pt>
                <c:pt idx="56836">
                  <c:v>2.6581979999999999E-5</c:v>
                </c:pt>
                <c:pt idx="56837">
                  <c:v>2.6615420000000001E-5</c:v>
                </c:pt>
                <c:pt idx="56838">
                  <c:v>2.664408E-5</c:v>
                </c:pt>
                <c:pt idx="56839">
                  <c:v>2.6675580000000001E-5</c:v>
                </c:pt>
                <c:pt idx="56840">
                  <c:v>2.6711869999999999E-5</c:v>
                </c:pt>
                <c:pt idx="56841">
                  <c:v>2.6742579999999999E-5</c:v>
                </c:pt>
                <c:pt idx="56842">
                  <c:v>2.6774230000000001E-5</c:v>
                </c:pt>
                <c:pt idx="56843">
                  <c:v>2.6817889999999999E-5</c:v>
                </c:pt>
                <c:pt idx="56844">
                  <c:v>2.6852840000000001E-5</c:v>
                </c:pt>
                <c:pt idx="56845">
                  <c:v>2.6881470000000001E-5</c:v>
                </c:pt>
                <c:pt idx="56846">
                  <c:v>2.6926379999999999E-5</c:v>
                </c:pt>
                <c:pt idx="56847">
                  <c:v>2.696432E-5</c:v>
                </c:pt>
                <c:pt idx="56848">
                  <c:v>2.6990739999999998E-5</c:v>
                </c:pt>
                <c:pt idx="56849">
                  <c:v>2.7033119999999998E-5</c:v>
                </c:pt>
                <c:pt idx="56850">
                  <c:v>2.7071099999999999E-5</c:v>
                </c:pt>
                <c:pt idx="56851">
                  <c:v>2.7095649999999999E-5</c:v>
                </c:pt>
                <c:pt idx="56852">
                  <c:v>2.713727E-5</c:v>
                </c:pt>
                <c:pt idx="56853">
                  <c:v>2.7175229999999999E-5</c:v>
                </c:pt>
                <c:pt idx="56854">
                  <c:v>2.7201660000000001E-5</c:v>
                </c:pt>
                <c:pt idx="56855">
                  <c:v>2.7242490000000001E-5</c:v>
                </c:pt>
                <c:pt idx="56856">
                  <c:v>2.7283660000000002E-5</c:v>
                </c:pt>
                <c:pt idx="56857">
                  <c:v>2.7313059999999998E-5</c:v>
                </c:pt>
                <c:pt idx="56858">
                  <c:v>2.7350309999999999E-5</c:v>
                </c:pt>
                <c:pt idx="56859">
                  <c:v>2.7394510000000001E-5</c:v>
                </c:pt>
                <c:pt idx="56860">
                  <c:v>2.7425610000000001E-5</c:v>
                </c:pt>
                <c:pt idx="56861">
                  <c:v>2.7460209999999999E-5</c:v>
                </c:pt>
                <c:pt idx="56862">
                  <c:v>2.7506390000000001E-5</c:v>
                </c:pt>
                <c:pt idx="56863">
                  <c:v>2.7542810000000001E-5</c:v>
                </c:pt>
                <c:pt idx="56864">
                  <c:v>2.7575519999999999E-5</c:v>
                </c:pt>
                <c:pt idx="56865">
                  <c:v>2.762368E-5</c:v>
                </c:pt>
                <c:pt idx="56866">
                  <c:v>2.7662740000000001E-5</c:v>
                </c:pt>
                <c:pt idx="56867">
                  <c:v>2.7690219999999999E-5</c:v>
                </c:pt>
                <c:pt idx="56868">
                  <c:v>2.7737729999999999E-5</c:v>
                </c:pt>
                <c:pt idx="56869">
                  <c:v>2.7778930000000001E-5</c:v>
                </c:pt>
                <c:pt idx="56870">
                  <c:v>2.7804110000000001E-5</c:v>
                </c:pt>
                <c:pt idx="56871">
                  <c:v>2.7847990000000001E-5</c:v>
                </c:pt>
                <c:pt idx="56872">
                  <c:v>2.7892029999999999E-5</c:v>
                </c:pt>
                <c:pt idx="56873">
                  <c:v>2.791791E-5</c:v>
                </c:pt>
                <c:pt idx="56874">
                  <c:v>2.795578E-5</c:v>
                </c:pt>
                <c:pt idx="56875">
                  <c:v>2.7999390000000001E-5</c:v>
                </c:pt>
                <c:pt idx="56876">
                  <c:v>2.8024649999999999E-5</c:v>
                </c:pt>
                <c:pt idx="56877">
                  <c:v>2.8054650000000001E-5</c:v>
                </c:pt>
                <c:pt idx="56878">
                  <c:v>2.8096319999999999E-5</c:v>
                </c:pt>
                <c:pt idx="56879">
                  <c:v>2.8118680000000001E-5</c:v>
                </c:pt>
                <c:pt idx="56880">
                  <c:v>2.8142360000000001E-5</c:v>
                </c:pt>
                <c:pt idx="56881">
                  <c:v>2.818163E-5</c:v>
                </c:pt>
                <c:pt idx="56882">
                  <c:v>2.8204650000000001E-5</c:v>
                </c:pt>
                <c:pt idx="56883">
                  <c:v>2.822372E-5</c:v>
                </c:pt>
                <c:pt idx="56884">
                  <c:v>2.826193E-5</c:v>
                </c:pt>
                <c:pt idx="56885">
                  <c:v>2.8290230000000001E-5</c:v>
                </c:pt>
                <c:pt idx="56886">
                  <c:v>2.8308390000000001E-5</c:v>
                </c:pt>
                <c:pt idx="56887">
                  <c:v>2.834824E-5</c:v>
                </c:pt>
                <c:pt idx="56888">
                  <c:v>2.8380229999999998E-5</c:v>
                </c:pt>
                <c:pt idx="56889">
                  <c:v>2.839832E-5</c:v>
                </c:pt>
                <c:pt idx="56890">
                  <c:v>2.8433880000000001E-5</c:v>
                </c:pt>
                <c:pt idx="56891">
                  <c:v>2.8473640000000001E-5</c:v>
                </c:pt>
                <c:pt idx="56892">
                  <c:v>2.8494879999999999E-5</c:v>
                </c:pt>
                <c:pt idx="56893">
                  <c:v>2.852817E-5</c:v>
                </c:pt>
                <c:pt idx="56894">
                  <c:v>2.8574599999999999E-5</c:v>
                </c:pt>
                <c:pt idx="56895">
                  <c:v>2.8599539999999999E-5</c:v>
                </c:pt>
                <c:pt idx="56896">
                  <c:v>2.8634100000000001E-5</c:v>
                </c:pt>
                <c:pt idx="56897">
                  <c:v>2.868116E-5</c:v>
                </c:pt>
                <c:pt idx="56898">
                  <c:v>2.871081E-5</c:v>
                </c:pt>
                <c:pt idx="56899">
                  <c:v>2.874272E-5</c:v>
                </c:pt>
                <c:pt idx="56900">
                  <c:v>2.8790300000000001E-5</c:v>
                </c:pt>
                <c:pt idx="56901">
                  <c:v>2.8823059999999999E-5</c:v>
                </c:pt>
                <c:pt idx="56902">
                  <c:v>2.8852920000000001E-5</c:v>
                </c:pt>
                <c:pt idx="56903">
                  <c:v>2.8901840000000001E-5</c:v>
                </c:pt>
                <c:pt idx="56904">
                  <c:v>2.8937530000000001E-5</c:v>
                </c:pt>
                <c:pt idx="56905">
                  <c:v>2.896488E-5</c:v>
                </c:pt>
                <c:pt idx="56906">
                  <c:v>2.9014019999999998E-5</c:v>
                </c:pt>
                <c:pt idx="56907">
                  <c:v>2.9050889999999999E-5</c:v>
                </c:pt>
                <c:pt idx="56908">
                  <c:v>2.9080089999999999E-5</c:v>
                </c:pt>
                <c:pt idx="56909">
                  <c:v>2.912553E-5</c:v>
                </c:pt>
                <c:pt idx="56910">
                  <c:v>2.9165500000000001E-5</c:v>
                </c:pt>
                <c:pt idx="56911">
                  <c:v>2.919542E-5</c:v>
                </c:pt>
                <c:pt idx="56912">
                  <c:v>2.923848E-5</c:v>
                </c:pt>
                <c:pt idx="56913">
                  <c:v>2.9282480000000002E-5</c:v>
                </c:pt>
                <c:pt idx="56914">
                  <c:v>2.931326E-5</c:v>
                </c:pt>
                <c:pt idx="56915">
                  <c:v>2.9352660000000002E-5</c:v>
                </c:pt>
                <c:pt idx="56916">
                  <c:v>2.940145E-5</c:v>
                </c:pt>
                <c:pt idx="56917">
                  <c:v>2.943575E-5</c:v>
                </c:pt>
                <c:pt idx="56918">
                  <c:v>2.947096E-5</c:v>
                </c:pt>
                <c:pt idx="56919">
                  <c:v>2.952074E-5</c:v>
                </c:pt>
                <c:pt idx="56920">
                  <c:v>2.9553500000000001E-5</c:v>
                </c:pt>
                <c:pt idx="56921">
                  <c:v>2.9583299999999998E-5</c:v>
                </c:pt>
                <c:pt idx="56922">
                  <c:v>2.9633180000000001E-5</c:v>
                </c:pt>
                <c:pt idx="56923">
                  <c:v>2.9667280000000002E-5</c:v>
                </c:pt>
                <c:pt idx="56924">
                  <c:v>2.969472E-5</c:v>
                </c:pt>
                <c:pt idx="56925">
                  <c:v>2.9745100000000001E-5</c:v>
                </c:pt>
                <c:pt idx="56926">
                  <c:v>2.9778239999999998E-5</c:v>
                </c:pt>
                <c:pt idx="56927">
                  <c:v>2.980229E-5</c:v>
                </c:pt>
                <c:pt idx="56928">
                  <c:v>2.985023E-5</c:v>
                </c:pt>
                <c:pt idx="56929">
                  <c:v>2.988142E-5</c:v>
                </c:pt>
                <c:pt idx="56930">
                  <c:v>2.9906249999999998E-5</c:v>
                </c:pt>
                <c:pt idx="56931">
                  <c:v>2.9946649999999999E-5</c:v>
                </c:pt>
                <c:pt idx="56932">
                  <c:v>2.997839E-5</c:v>
                </c:pt>
                <c:pt idx="56933">
                  <c:v>3.000236E-5</c:v>
                </c:pt>
                <c:pt idx="56934">
                  <c:v>3.0036710000000001E-5</c:v>
                </c:pt>
                <c:pt idx="56935">
                  <c:v>3.0073870000000001E-5</c:v>
                </c:pt>
                <c:pt idx="56936">
                  <c:v>3.0095660000000001E-5</c:v>
                </c:pt>
                <c:pt idx="56937">
                  <c:v>3.0123039999999999E-5</c:v>
                </c:pt>
                <c:pt idx="56938">
                  <c:v>3.0163320000000001E-5</c:v>
                </c:pt>
                <c:pt idx="56939">
                  <c:v>3.0185940000000001E-5</c:v>
                </c:pt>
                <c:pt idx="56940">
                  <c:v>3.0208660000000002E-5</c:v>
                </c:pt>
                <c:pt idx="56941">
                  <c:v>3.0251560000000001E-5</c:v>
                </c:pt>
                <c:pt idx="56942">
                  <c:v>3.027601E-5</c:v>
                </c:pt>
                <c:pt idx="56943">
                  <c:v>3.0297209999999999E-5</c:v>
                </c:pt>
                <c:pt idx="56944">
                  <c:v>3.0342439999999999E-5</c:v>
                </c:pt>
                <c:pt idx="56945">
                  <c:v>3.0367339999999999E-5</c:v>
                </c:pt>
                <c:pt idx="56946">
                  <c:v>3.039065E-5</c:v>
                </c:pt>
                <c:pt idx="56947">
                  <c:v>3.043729E-5</c:v>
                </c:pt>
                <c:pt idx="56948">
                  <c:v>3.0467470000000001E-5</c:v>
                </c:pt>
                <c:pt idx="56949">
                  <c:v>3.049037E-5</c:v>
                </c:pt>
                <c:pt idx="56950">
                  <c:v>3.0537519999999998E-5</c:v>
                </c:pt>
                <c:pt idx="56951">
                  <c:v>3.0571109999999997E-5</c:v>
                </c:pt>
                <c:pt idx="56952">
                  <c:v>3.0596390000000003E-5</c:v>
                </c:pt>
                <c:pt idx="56953">
                  <c:v>3.0641169999999999E-5</c:v>
                </c:pt>
                <c:pt idx="56954">
                  <c:v>3.0680720000000001E-5</c:v>
                </c:pt>
                <c:pt idx="56955">
                  <c:v>3.0709639999999998E-5</c:v>
                </c:pt>
                <c:pt idx="56956">
                  <c:v>3.0749980000000001E-5</c:v>
                </c:pt>
                <c:pt idx="56957">
                  <c:v>3.0797409999999998E-5</c:v>
                </c:pt>
                <c:pt idx="56958">
                  <c:v>3.0827300000000002E-5</c:v>
                </c:pt>
                <c:pt idx="56959">
                  <c:v>3.0865850000000002E-5</c:v>
                </c:pt>
                <c:pt idx="56960">
                  <c:v>3.0917149999999999E-5</c:v>
                </c:pt>
                <c:pt idx="56961">
                  <c:v>3.0946109999999999E-5</c:v>
                </c:pt>
                <c:pt idx="56962">
                  <c:v>3.0981949999999999E-5</c:v>
                </c:pt>
                <c:pt idx="56963">
                  <c:v>3.1036289999999999E-5</c:v>
                </c:pt>
                <c:pt idx="56964">
                  <c:v>3.1064769999999999E-5</c:v>
                </c:pt>
                <c:pt idx="56965">
                  <c:v>3.1097840000000002E-5</c:v>
                </c:pt>
                <c:pt idx="56966">
                  <c:v>3.1151339999999997E-5</c:v>
                </c:pt>
                <c:pt idx="56967">
                  <c:v>3.1182390000000001E-5</c:v>
                </c:pt>
                <c:pt idx="56968">
                  <c:v>3.1212649999999997E-5</c:v>
                </c:pt>
                <c:pt idx="56969">
                  <c:v>3.1263470000000001E-5</c:v>
                </c:pt>
                <c:pt idx="56970">
                  <c:v>3.1299539999999997E-5</c:v>
                </c:pt>
                <c:pt idx="56971">
                  <c:v>3.1325119999999997E-5</c:v>
                </c:pt>
                <c:pt idx="56972">
                  <c:v>3.1373289999999999E-5</c:v>
                </c:pt>
                <c:pt idx="56973">
                  <c:v>3.141273E-5</c:v>
                </c:pt>
                <c:pt idx="56974">
                  <c:v>3.1435559999999998E-5</c:v>
                </c:pt>
                <c:pt idx="56975">
                  <c:v>3.1482069999999999E-5</c:v>
                </c:pt>
                <c:pt idx="56976">
                  <c:v>3.1522549999999999E-5</c:v>
                </c:pt>
                <c:pt idx="56977">
                  <c:v>3.1545789999999998E-5</c:v>
                </c:pt>
                <c:pt idx="56978">
                  <c:v>3.1587970000000001E-5</c:v>
                </c:pt>
                <c:pt idx="56979">
                  <c:v>3.1631750000000001E-5</c:v>
                </c:pt>
                <c:pt idx="56980">
                  <c:v>3.1654060000000003E-5</c:v>
                </c:pt>
                <c:pt idx="56981">
                  <c:v>3.1692310000000002E-5</c:v>
                </c:pt>
                <c:pt idx="56982">
                  <c:v>3.1738069999999998E-5</c:v>
                </c:pt>
                <c:pt idx="56983">
                  <c:v>3.175796E-5</c:v>
                </c:pt>
                <c:pt idx="56984">
                  <c:v>3.1789589999999997E-5</c:v>
                </c:pt>
                <c:pt idx="56985">
                  <c:v>3.1834040000000003E-5</c:v>
                </c:pt>
                <c:pt idx="56986">
                  <c:v>3.185753E-5</c:v>
                </c:pt>
                <c:pt idx="56987">
                  <c:v>3.1883430000000002E-5</c:v>
                </c:pt>
                <c:pt idx="56988">
                  <c:v>3.1928280000000003E-5</c:v>
                </c:pt>
                <c:pt idx="56989">
                  <c:v>3.195469E-5</c:v>
                </c:pt>
                <c:pt idx="56990">
                  <c:v>3.1974799999999998E-5</c:v>
                </c:pt>
                <c:pt idx="56991">
                  <c:v>3.202221E-5</c:v>
                </c:pt>
                <c:pt idx="56992">
                  <c:v>3.2052470000000003E-5</c:v>
                </c:pt>
                <c:pt idx="56993">
                  <c:v>3.2069249999999998E-5</c:v>
                </c:pt>
                <c:pt idx="56994">
                  <c:v>3.2116480000000002E-5</c:v>
                </c:pt>
                <c:pt idx="56995">
                  <c:v>3.2148379999999997E-5</c:v>
                </c:pt>
                <c:pt idx="56996">
                  <c:v>3.2164969999999999E-5</c:v>
                </c:pt>
                <c:pt idx="56997">
                  <c:v>3.2211800000000002E-5</c:v>
                </c:pt>
                <c:pt idx="56998">
                  <c:v>3.2245549999999998E-5</c:v>
                </c:pt>
                <c:pt idx="56999">
                  <c:v>3.2264919999999998E-5</c:v>
                </c:pt>
                <c:pt idx="57000">
                  <c:v>3.2304229999999997E-5</c:v>
                </c:pt>
                <c:pt idx="57001">
                  <c:v>3.2343130000000001E-5</c:v>
                </c:pt>
                <c:pt idx="57002">
                  <c:v>3.236326E-5</c:v>
                </c:pt>
                <c:pt idx="57003">
                  <c:v>3.2395769999999997E-5</c:v>
                </c:pt>
                <c:pt idx="57004">
                  <c:v>3.2439949999999998E-5</c:v>
                </c:pt>
                <c:pt idx="57005">
                  <c:v>3.2460920000000001E-5</c:v>
                </c:pt>
                <c:pt idx="57006">
                  <c:v>3.248832E-5</c:v>
                </c:pt>
                <c:pt idx="57007">
                  <c:v>3.2537679999999997E-5</c:v>
                </c:pt>
                <c:pt idx="57008">
                  <c:v>3.2560310000000001E-5</c:v>
                </c:pt>
                <c:pt idx="57009">
                  <c:v>3.2585079999999999E-5</c:v>
                </c:pt>
                <c:pt idx="57010">
                  <c:v>3.263856E-5</c:v>
                </c:pt>
                <c:pt idx="57011">
                  <c:v>3.266636E-5</c:v>
                </c:pt>
                <c:pt idx="57012">
                  <c:v>3.2690880000000001E-5</c:v>
                </c:pt>
                <c:pt idx="57013">
                  <c:v>3.2743570000000001E-5</c:v>
                </c:pt>
                <c:pt idx="57014">
                  <c:v>3.2775280000000003E-5</c:v>
                </c:pt>
                <c:pt idx="57015">
                  <c:v>3.280342E-5</c:v>
                </c:pt>
                <c:pt idx="57016">
                  <c:v>3.285185E-5</c:v>
                </c:pt>
                <c:pt idx="57017">
                  <c:v>3.2888300000000002E-5</c:v>
                </c:pt>
                <c:pt idx="57018">
                  <c:v>3.2919090000000001E-5</c:v>
                </c:pt>
                <c:pt idx="57019">
                  <c:v>3.2962680000000001E-5</c:v>
                </c:pt>
                <c:pt idx="57020">
                  <c:v>3.3006850000000001E-5</c:v>
                </c:pt>
                <c:pt idx="57021">
                  <c:v>3.3036249999999997E-5</c:v>
                </c:pt>
                <c:pt idx="57022">
                  <c:v>3.3074380000000002E-5</c:v>
                </c:pt>
                <c:pt idx="57023">
                  <c:v>3.3125910000000001E-5</c:v>
                </c:pt>
                <c:pt idx="57024">
                  <c:v>3.3149769999999997E-5</c:v>
                </c:pt>
                <c:pt idx="57025">
                  <c:v>3.318527E-5</c:v>
                </c:pt>
                <c:pt idx="57026">
                  <c:v>3.323855E-5</c:v>
                </c:pt>
                <c:pt idx="57027">
                  <c:v>3.3260099999999997E-5</c:v>
                </c:pt>
                <c:pt idx="57028">
                  <c:v>3.3294650000000001E-5</c:v>
                </c:pt>
                <c:pt idx="57029">
                  <c:v>3.3344720000000001E-5</c:v>
                </c:pt>
                <c:pt idx="57030">
                  <c:v>3.336747E-5</c:v>
                </c:pt>
                <c:pt idx="57031">
                  <c:v>3.3401849999999999E-5</c:v>
                </c:pt>
                <c:pt idx="57032">
                  <c:v>3.3447279999999999E-5</c:v>
                </c:pt>
                <c:pt idx="57033">
                  <c:v>3.347112E-5</c:v>
                </c:pt>
                <c:pt idx="57034">
                  <c:v>3.3503010000000002E-5</c:v>
                </c:pt>
                <c:pt idx="57035">
                  <c:v>3.3542669999999998E-5</c:v>
                </c:pt>
                <c:pt idx="57036">
                  <c:v>3.3572509999999998E-5</c:v>
                </c:pt>
                <c:pt idx="57037">
                  <c:v>3.3600579999999997E-5</c:v>
                </c:pt>
                <c:pt idx="57038">
                  <c:v>3.3634150000000001E-5</c:v>
                </c:pt>
                <c:pt idx="57039">
                  <c:v>3.3670700000000003E-5</c:v>
                </c:pt>
                <c:pt idx="57040">
                  <c:v>3.3694059999999997E-5</c:v>
                </c:pt>
                <c:pt idx="57041">
                  <c:v>3.3725089999999999E-5</c:v>
                </c:pt>
                <c:pt idx="57042">
                  <c:v>3.3763529999999998E-5</c:v>
                </c:pt>
                <c:pt idx="57043">
                  <c:v>3.3782200000000003E-5</c:v>
                </c:pt>
                <c:pt idx="57044">
                  <c:v>3.3815529999999997E-5</c:v>
                </c:pt>
                <c:pt idx="57045">
                  <c:v>3.3853870000000003E-5</c:v>
                </c:pt>
                <c:pt idx="57046">
                  <c:v>3.3867620000000002E-5</c:v>
                </c:pt>
                <c:pt idx="57047">
                  <c:v>3.3904279999999999E-5</c:v>
                </c:pt>
                <c:pt idx="57048">
                  <c:v>3.3940709999999999E-5</c:v>
                </c:pt>
                <c:pt idx="57049">
                  <c:v>3.3955190000000002E-5</c:v>
                </c:pt>
                <c:pt idx="57050">
                  <c:v>3.3991919999999997E-5</c:v>
                </c:pt>
                <c:pt idx="57051">
                  <c:v>3.4027589999999999E-5</c:v>
                </c:pt>
                <c:pt idx="57052">
                  <c:v>3.4047909999999997E-5</c:v>
                </c:pt>
                <c:pt idx="57053">
                  <c:v>3.4082170000000002E-5</c:v>
                </c:pt>
                <c:pt idx="57054">
                  <c:v>3.4118480000000001E-5</c:v>
                </c:pt>
                <c:pt idx="57055">
                  <c:v>3.4144609999999999E-5</c:v>
                </c:pt>
                <c:pt idx="57056">
                  <c:v>3.4176469999999998E-5</c:v>
                </c:pt>
                <c:pt idx="57057">
                  <c:v>3.4211339999999998E-5</c:v>
                </c:pt>
                <c:pt idx="57058">
                  <c:v>3.4240270000000003E-5</c:v>
                </c:pt>
                <c:pt idx="57059">
                  <c:v>3.4269140000000003E-5</c:v>
                </c:pt>
                <c:pt idx="57060">
                  <c:v>3.4304880000000003E-5</c:v>
                </c:pt>
                <c:pt idx="57061">
                  <c:v>3.4335110000000003E-5</c:v>
                </c:pt>
                <c:pt idx="57062">
                  <c:v>3.4360750000000001E-5</c:v>
                </c:pt>
                <c:pt idx="57063">
                  <c:v>3.4398630000000002E-5</c:v>
                </c:pt>
                <c:pt idx="57064">
                  <c:v>3.442999E-5</c:v>
                </c:pt>
                <c:pt idx="57065">
                  <c:v>3.445236E-5</c:v>
                </c:pt>
                <c:pt idx="57066">
                  <c:v>3.4492490000000002E-5</c:v>
                </c:pt>
                <c:pt idx="57067">
                  <c:v>3.4524869999999997E-5</c:v>
                </c:pt>
                <c:pt idx="57068">
                  <c:v>3.4542789999999997E-5</c:v>
                </c:pt>
                <c:pt idx="57069">
                  <c:v>3.4583740000000002E-5</c:v>
                </c:pt>
                <c:pt idx="57070">
                  <c:v>3.4617660000000003E-5</c:v>
                </c:pt>
                <c:pt idx="57071">
                  <c:v>3.4632760000000002E-5</c:v>
                </c:pt>
                <c:pt idx="57072">
                  <c:v>3.4673070000000003E-5</c:v>
                </c:pt>
                <c:pt idx="57073">
                  <c:v>3.470925E-5</c:v>
                </c:pt>
                <c:pt idx="57074">
                  <c:v>3.4724519999999997E-5</c:v>
                </c:pt>
                <c:pt idx="57075">
                  <c:v>3.4760739999999997E-5</c:v>
                </c:pt>
                <c:pt idx="57076">
                  <c:v>3.4797820000000002E-5</c:v>
                </c:pt>
                <c:pt idx="57077">
                  <c:v>3.4816530000000003E-5</c:v>
                </c:pt>
                <c:pt idx="57078">
                  <c:v>3.4850459999999998E-5</c:v>
                </c:pt>
                <c:pt idx="57079">
                  <c:v>3.4892689999999998E-5</c:v>
                </c:pt>
                <c:pt idx="57080">
                  <c:v>3.4918520000000003E-5</c:v>
                </c:pt>
                <c:pt idx="57081">
                  <c:v>3.4949620000000003E-5</c:v>
                </c:pt>
                <c:pt idx="57082">
                  <c:v>3.4991260000000002E-5</c:v>
                </c:pt>
                <c:pt idx="57083">
                  <c:v>3.5020539999999997E-5</c:v>
                </c:pt>
                <c:pt idx="57084">
                  <c:v>3.504499E-5</c:v>
                </c:pt>
                <c:pt idx="57085">
                  <c:v>3.5089899999999998E-5</c:v>
                </c:pt>
                <c:pt idx="57086">
                  <c:v>3.5119620000000003E-5</c:v>
                </c:pt>
                <c:pt idx="57087">
                  <c:v>3.513701E-5</c:v>
                </c:pt>
                <c:pt idx="57088">
                  <c:v>3.5181780000000001E-5</c:v>
                </c:pt>
                <c:pt idx="57089">
                  <c:v>3.5214130000000001E-5</c:v>
                </c:pt>
                <c:pt idx="57090">
                  <c:v>3.5227459999999998E-5</c:v>
                </c:pt>
                <c:pt idx="57091">
                  <c:v>3.5268999999999997E-5</c:v>
                </c:pt>
                <c:pt idx="57092">
                  <c:v>3.5303660000000003E-5</c:v>
                </c:pt>
                <c:pt idx="57093">
                  <c:v>3.5315840000000001E-5</c:v>
                </c:pt>
                <c:pt idx="57094">
                  <c:v>3.5351249999999998E-5</c:v>
                </c:pt>
                <c:pt idx="57095">
                  <c:v>3.5387289999999998E-5</c:v>
                </c:pt>
                <c:pt idx="57096">
                  <c:v>3.5401100000000002E-5</c:v>
                </c:pt>
                <c:pt idx="57097">
                  <c:v>3.5432699999999997E-5</c:v>
                </c:pt>
                <c:pt idx="57098">
                  <c:v>3.5468530000000003E-5</c:v>
                </c:pt>
                <c:pt idx="57099">
                  <c:v>3.548709E-5</c:v>
                </c:pt>
                <c:pt idx="57100">
                  <c:v>3.5510370000000003E-5</c:v>
                </c:pt>
                <c:pt idx="57101">
                  <c:v>3.554646E-5</c:v>
                </c:pt>
                <c:pt idx="57102">
                  <c:v>3.5564639999999998E-5</c:v>
                </c:pt>
                <c:pt idx="57103">
                  <c:v>3.5577899999999997E-5</c:v>
                </c:pt>
                <c:pt idx="57104">
                  <c:v>3.5614929999999999E-5</c:v>
                </c:pt>
                <c:pt idx="57105">
                  <c:v>3.5633280000000002E-5</c:v>
                </c:pt>
                <c:pt idx="57106">
                  <c:v>3.5639490000000003E-5</c:v>
                </c:pt>
                <c:pt idx="57107">
                  <c:v>3.5672449999999998E-5</c:v>
                </c:pt>
                <c:pt idx="57108">
                  <c:v>3.5690569999999998E-5</c:v>
                </c:pt>
                <c:pt idx="57109">
                  <c:v>3.5695160000000001E-5</c:v>
                </c:pt>
                <c:pt idx="57110">
                  <c:v>3.5726029999999999E-5</c:v>
                </c:pt>
                <c:pt idx="57111">
                  <c:v>3.5747180000000001E-5</c:v>
                </c:pt>
                <c:pt idx="57112">
                  <c:v>3.5753480000000001E-5</c:v>
                </c:pt>
                <c:pt idx="57113">
                  <c:v>3.5781029999999997E-5</c:v>
                </c:pt>
                <c:pt idx="57114">
                  <c:v>3.5807920000000001E-5</c:v>
                </c:pt>
                <c:pt idx="57115">
                  <c:v>3.581914E-5</c:v>
                </c:pt>
                <c:pt idx="57116">
                  <c:v>3.584345E-5</c:v>
                </c:pt>
                <c:pt idx="57117">
                  <c:v>3.58759E-5</c:v>
                </c:pt>
                <c:pt idx="57118">
                  <c:v>3.5894450000000003E-5</c:v>
                </c:pt>
                <c:pt idx="57119">
                  <c:v>3.5914619999999998E-5</c:v>
                </c:pt>
                <c:pt idx="57120">
                  <c:v>3.5947430000000003E-5</c:v>
                </c:pt>
                <c:pt idx="57121">
                  <c:v>3.5969410000000002E-5</c:v>
                </c:pt>
                <c:pt idx="57122">
                  <c:v>3.5987230000000002E-5</c:v>
                </c:pt>
                <c:pt idx="57123">
                  <c:v>3.6019380000000001E-5</c:v>
                </c:pt>
                <c:pt idx="57124">
                  <c:v>3.6040610000000003E-5</c:v>
                </c:pt>
                <c:pt idx="57125">
                  <c:v>3.6053500000000003E-5</c:v>
                </c:pt>
                <c:pt idx="57126">
                  <c:v>3.6083330000000003E-5</c:v>
                </c:pt>
                <c:pt idx="57127">
                  <c:v>3.6098969999999999E-5</c:v>
                </c:pt>
                <c:pt idx="57128">
                  <c:v>3.6109029999999998E-5</c:v>
                </c:pt>
                <c:pt idx="57129">
                  <c:v>3.6136169999999999E-5</c:v>
                </c:pt>
                <c:pt idx="57130">
                  <c:v>3.6151220000000002E-5</c:v>
                </c:pt>
                <c:pt idx="57131">
                  <c:v>3.616166E-5</c:v>
                </c:pt>
                <c:pt idx="57132">
                  <c:v>3.6183010000000003E-5</c:v>
                </c:pt>
                <c:pt idx="57133">
                  <c:v>3.6198249999999999E-5</c:v>
                </c:pt>
                <c:pt idx="57134">
                  <c:v>3.6208239999999999E-5</c:v>
                </c:pt>
                <c:pt idx="57135">
                  <c:v>3.6228230000000002E-5</c:v>
                </c:pt>
                <c:pt idx="57136">
                  <c:v>3.6244749999999999E-5</c:v>
                </c:pt>
                <c:pt idx="57137">
                  <c:v>3.6257380000000001E-5</c:v>
                </c:pt>
                <c:pt idx="57138">
                  <c:v>3.6277130000000001E-5</c:v>
                </c:pt>
                <c:pt idx="57139">
                  <c:v>3.6297290000000002E-5</c:v>
                </c:pt>
                <c:pt idx="57140">
                  <c:v>3.6313429999999999E-5</c:v>
                </c:pt>
                <c:pt idx="57141">
                  <c:v>3.6331890000000003E-5</c:v>
                </c:pt>
                <c:pt idx="57142">
                  <c:v>3.6354910000000001E-5</c:v>
                </c:pt>
                <c:pt idx="57143">
                  <c:v>3.6371619999999997E-5</c:v>
                </c:pt>
                <c:pt idx="57144">
                  <c:v>3.639016E-5</c:v>
                </c:pt>
                <c:pt idx="57145">
                  <c:v>3.6412609999999998E-5</c:v>
                </c:pt>
                <c:pt idx="57146">
                  <c:v>3.6428840000000002E-5</c:v>
                </c:pt>
                <c:pt idx="57147">
                  <c:v>3.6453669999999998E-5</c:v>
                </c:pt>
                <c:pt idx="57148">
                  <c:v>3.6478179999999998E-5</c:v>
                </c:pt>
                <c:pt idx="57149">
                  <c:v>3.6489239999999999E-5</c:v>
                </c:pt>
                <c:pt idx="57150">
                  <c:v>3.6513010000000002E-5</c:v>
                </c:pt>
                <c:pt idx="57151">
                  <c:v>3.6538709999999997E-5</c:v>
                </c:pt>
                <c:pt idx="57152">
                  <c:v>3.6546859999999998E-5</c:v>
                </c:pt>
                <c:pt idx="57153">
                  <c:v>3.6563300000000003E-5</c:v>
                </c:pt>
                <c:pt idx="57154">
                  <c:v>3.6592689999999999E-5</c:v>
                </c:pt>
                <c:pt idx="57155">
                  <c:v>3.6602210000000001E-5</c:v>
                </c:pt>
                <c:pt idx="57156">
                  <c:v>3.6616499999999997E-5</c:v>
                </c:pt>
                <c:pt idx="57157">
                  <c:v>3.6647470000000002E-5</c:v>
                </c:pt>
                <c:pt idx="57158">
                  <c:v>3.6655120000000002E-5</c:v>
                </c:pt>
                <c:pt idx="57159">
                  <c:v>3.6661919999999997E-5</c:v>
                </c:pt>
                <c:pt idx="57160">
                  <c:v>3.6688420000000001E-5</c:v>
                </c:pt>
                <c:pt idx="57161">
                  <c:v>3.6695140000000003E-5</c:v>
                </c:pt>
                <c:pt idx="57162">
                  <c:v>3.6695600000000002E-5</c:v>
                </c:pt>
                <c:pt idx="57163">
                  <c:v>3.6715570000000003E-5</c:v>
                </c:pt>
                <c:pt idx="57164">
                  <c:v>3.6725489999999999E-5</c:v>
                </c:pt>
                <c:pt idx="57165">
                  <c:v>3.6721480000000003E-5</c:v>
                </c:pt>
                <c:pt idx="57166">
                  <c:v>3.6738939999999998E-5</c:v>
                </c:pt>
                <c:pt idx="57167">
                  <c:v>3.6750479999999999E-5</c:v>
                </c:pt>
                <c:pt idx="57168">
                  <c:v>3.6739239999999998E-5</c:v>
                </c:pt>
                <c:pt idx="57169">
                  <c:v>3.6752599999999998E-5</c:v>
                </c:pt>
                <c:pt idx="57170">
                  <c:v>3.6770780000000002E-5</c:v>
                </c:pt>
                <c:pt idx="57171">
                  <c:v>3.6751390000000001E-5</c:v>
                </c:pt>
                <c:pt idx="57172">
                  <c:v>3.675999E-5</c:v>
                </c:pt>
                <c:pt idx="57173">
                  <c:v>3.6786199999999997E-5</c:v>
                </c:pt>
                <c:pt idx="57174">
                  <c:v>3.6768959999999997E-5</c:v>
                </c:pt>
                <c:pt idx="57175">
                  <c:v>3.6763549999999998E-5</c:v>
                </c:pt>
                <c:pt idx="57176">
                  <c:v>3.678828E-5</c:v>
                </c:pt>
                <c:pt idx="57177">
                  <c:v>3.6772790000000001E-5</c:v>
                </c:pt>
                <c:pt idx="57178">
                  <c:v>3.6754110000000002E-5</c:v>
                </c:pt>
                <c:pt idx="57179">
                  <c:v>3.6772069999999998E-5</c:v>
                </c:pt>
                <c:pt idx="57180">
                  <c:v>3.675854E-5</c:v>
                </c:pt>
                <c:pt idx="57181">
                  <c:v>3.6734109999999999E-5</c:v>
                </c:pt>
                <c:pt idx="57182">
                  <c:v>3.6746670000000003E-5</c:v>
                </c:pt>
                <c:pt idx="57183">
                  <c:v>3.6738240000000003E-5</c:v>
                </c:pt>
                <c:pt idx="57184">
                  <c:v>3.670972E-5</c:v>
                </c:pt>
                <c:pt idx="57185">
                  <c:v>3.6716800000000001E-5</c:v>
                </c:pt>
                <c:pt idx="57186">
                  <c:v>3.6722589999999999E-5</c:v>
                </c:pt>
                <c:pt idx="57187">
                  <c:v>3.6696070000000001E-5</c:v>
                </c:pt>
                <c:pt idx="57188">
                  <c:v>3.6693460000000001E-5</c:v>
                </c:pt>
                <c:pt idx="57189">
                  <c:v>3.6711120000000003E-5</c:v>
                </c:pt>
                <c:pt idx="57190">
                  <c:v>3.6689710000000003E-5</c:v>
                </c:pt>
                <c:pt idx="57191">
                  <c:v>3.66858E-5</c:v>
                </c:pt>
                <c:pt idx="57192">
                  <c:v>3.6711970000000001E-5</c:v>
                </c:pt>
                <c:pt idx="57193">
                  <c:v>3.6694859999999997E-5</c:v>
                </c:pt>
                <c:pt idx="57194">
                  <c:v>3.6688679999999999E-5</c:v>
                </c:pt>
                <c:pt idx="57195">
                  <c:v>3.6715550000000001E-5</c:v>
                </c:pt>
                <c:pt idx="57196">
                  <c:v>3.6705590000000002E-5</c:v>
                </c:pt>
                <c:pt idx="57197">
                  <c:v>3.6687750000000001E-5</c:v>
                </c:pt>
                <c:pt idx="57198">
                  <c:v>3.6715460000000002E-5</c:v>
                </c:pt>
                <c:pt idx="57199">
                  <c:v>3.6715109999999998E-5</c:v>
                </c:pt>
                <c:pt idx="57200">
                  <c:v>3.6694630000000001E-5</c:v>
                </c:pt>
                <c:pt idx="57201">
                  <c:v>3.6712670000000003E-5</c:v>
                </c:pt>
                <c:pt idx="57202">
                  <c:v>3.6715560000000002E-5</c:v>
                </c:pt>
                <c:pt idx="57203">
                  <c:v>3.6690789999999997E-5</c:v>
                </c:pt>
                <c:pt idx="57204">
                  <c:v>3.6694360000000003E-5</c:v>
                </c:pt>
                <c:pt idx="57205">
                  <c:v>3.6697140000000001E-5</c:v>
                </c:pt>
                <c:pt idx="57206">
                  <c:v>3.6669289999999997E-5</c:v>
                </c:pt>
                <c:pt idx="57207">
                  <c:v>3.6663070000000003E-5</c:v>
                </c:pt>
                <c:pt idx="57208">
                  <c:v>3.6671929999999999E-5</c:v>
                </c:pt>
                <c:pt idx="57209">
                  <c:v>3.6640600000000003E-5</c:v>
                </c:pt>
                <c:pt idx="57210">
                  <c:v>3.6628519999999998E-5</c:v>
                </c:pt>
                <c:pt idx="57211">
                  <c:v>3.6640100000000002E-5</c:v>
                </c:pt>
                <c:pt idx="57212">
                  <c:v>3.6613879999999997E-5</c:v>
                </c:pt>
                <c:pt idx="57213">
                  <c:v>3.6602890000000001E-5</c:v>
                </c:pt>
                <c:pt idx="57214">
                  <c:v>3.6619029999999998E-5</c:v>
                </c:pt>
                <c:pt idx="57215">
                  <c:v>3.6598779999999998E-5</c:v>
                </c:pt>
                <c:pt idx="57216">
                  <c:v>3.6586099999999999E-5</c:v>
                </c:pt>
                <c:pt idx="57217">
                  <c:v>3.6601170000000002E-5</c:v>
                </c:pt>
                <c:pt idx="57218">
                  <c:v>3.658748E-5</c:v>
                </c:pt>
                <c:pt idx="57219">
                  <c:v>3.6570019999999999E-5</c:v>
                </c:pt>
                <c:pt idx="57220">
                  <c:v>3.6583279999999998E-5</c:v>
                </c:pt>
                <c:pt idx="57221">
                  <c:v>3.6570670000000003E-5</c:v>
                </c:pt>
                <c:pt idx="57222">
                  <c:v>3.6545760000000002E-5</c:v>
                </c:pt>
                <c:pt idx="57223">
                  <c:v>3.6551799999999998E-5</c:v>
                </c:pt>
                <c:pt idx="57224">
                  <c:v>3.6542119999999998E-5</c:v>
                </c:pt>
                <c:pt idx="57225">
                  <c:v>3.6517599999999997E-5</c:v>
                </c:pt>
                <c:pt idx="57226">
                  <c:v>3.6523010000000003E-5</c:v>
                </c:pt>
                <c:pt idx="57227">
                  <c:v>3.6518379999999998E-5</c:v>
                </c:pt>
                <c:pt idx="57228">
                  <c:v>3.6484569999999998E-5</c:v>
                </c:pt>
                <c:pt idx="57229">
                  <c:v>3.6479600000000002E-5</c:v>
                </c:pt>
                <c:pt idx="57230">
                  <c:v>3.647076E-5</c:v>
                </c:pt>
                <c:pt idx="57231">
                  <c:v>3.6427000000000002E-5</c:v>
                </c:pt>
                <c:pt idx="57232">
                  <c:v>3.6406319999999999E-5</c:v>
                </c:pt>
                <c:pt idx="57233">
                  <c:v>3.63922E-5</c:v>
                </c:pt>
                <c:pt idx="57234">
                  <c:v>3.6344170000000001E-5</c:v>
                </c:pt>
                <c:pt idx="57235">
                  <c:v>3.6314040000000001E-5</c:v>
                </c:pt>
                <c:pt idx="57236">
                  <c:v>3.6289260000000002E-5</c:v>
                </c:pt>
                <c:pt idx="57237">
                  <c:v>3.6236840000000001E-5</c:v>
                </c:pt>
                <c:pt idx="57238">
                  <c:v>3.6190640000000002E-5</c:v>
                </c:pt>
                <c:pt idx="57239">
                  <c:v>3.6160530000000003E-5</c:v>
                </c:pt>
                <c:pt idx="57240">
                  <c:v>3.61046E-5</c:v>
                </c:pt>
                <c:pt idx="57241">
                  <c:v>3.6047680000000002E-5</c:v>
                </c:pt>
                <c:pt idx="57242">
                  <c:v>3.6018069999999998E-5</c:v>
                </c:pt>
                <c:pt idx="57243">
                  <c:v>3.5972549999999998E-5</c:v>
                </c:pt>
                <c:pt idx="57244">
                  <c:v>3.5913159999999998E-5</c:v>
                </c:pt>
                <c:pt idx="57245">
                  <c:v>3.5898110000000002E-5</c:v>
                </c:pt>
                <c:pt idx="57246">
                  <c:v>3.5873400000000001E-5</c:v>
                </c:pt>
                <c:pt idx="57247">
                  <c:v>3.582921E-5</c:v>
                </c:pt>
                <c:pt idx="57248">
                  <c:v>3.5824880000000002E-5</c:v>
                </c:pt>
                <c:pt idx="57249">
                  <c:v>3.5810830000000002E-5</c:v>
                </c:pt>
                <c:pt idx="57250">
                  <c:v>3.5767430000000001E-5</c:v>
                </c:pt>
                <c:pt idx="57251">
                  <c:v>3.5760930000000001E-5</c:v>
                </c:pt>
                <c:pt idx="57252">
                  <c:v>3.5757560000000002E-5</c:v>
                </c:pt>
                <c:pt idx="57253">
                  <c:v>3.5719329999999997E-5</c:v>
                </c:pt>
                <c:pt idx="57254">
                  <c:v>3.570648E-5</c:v>
                </c:pt>
                <c:pt idx="57255">
                  <c:v>3.5700490000000001E-5</c:v>
                </c:pt>
                <c:pt idx="57256">
                  <c:v>3.5657020000000002E-5</c:v>
                </c:pt>
                <c:pt idx="57257">
                  <c:v>3.5630370000000002E-5</c:v>
                </c:pt>
                <c:pt idx="57258">
                  <c:v>3.5615260000000002E-5</c:v>
                </c:pt>
                <c:pt idx="57259">
                  <c:v>3.5568200000000003E-5</c:v>
                </c:pt>
                <c:pt idx="57260">
                  <c:v>3.5527230000000003E-5</c:v>
                </c:pt>
                <c:pt idx="57261">
                  <c:v>3.550917E-5</c:v>
                </c:pt>
                <c:pt idx="57262">
                  <c:v>3.5464560000000003E-5</c:v>
                </c:pt>
                <c:pt idx="57263">
                  <c:v>3.5404880000000002E-5</c:v>
                </c:pt>
                <c:pt idx="57264">
                  <c:v>3.5388339999999997E-5</c:v>
                </c:pt>
                <c:pt idx="57265">
                  <c:v>3.5339180000000001E-5</c:v>
                </c:pt>
                <c:pt idx="57266">
                  <c:v>3.5265180000000001E-5</c:v>
                </c:pt>
                <c:pt idx="57267">
                  <c:v>3.5252780000000001E-5</c:v>
                </c:pt>
                <c:pt idx="57268">
                  <c:v>3.5211289999999999E-5</c:v>
                </c:pt>
                <c:pt idx="57269">
                  <c:v>3.514312E-5</c:v>
                </c:pt>
                <c:pt idx="57270">
                  <c:v>3.5141629999999998E-5</c:v>
                </c:pt>
                <c:pt idx="57271">
                  <c:v>3.512141E-5</c:v>
                </c:pt>
                <c:pt idx="57272">
                  <c:v>3.5064500000000003E-5</c:v>
                </c:pt>
                <c:pt idx="57273">
                  <c:v>3.5056460000000003E-5</c:v>
                </c:pt>
                <c:pt idx="57274">
                  <c:v>3.5046129999999998E-5</c:v>
                </c:pt>
                <c:pt idx="57275">
                  <c:v>3.4986939999999998E-5</c:v>
                </c:pt>
                <c:pt idx="57276">
                  <c:v>3.4956929999999999E-5</c:v>
                </c:pt>
                <c:pt idx="57277">
                  <c:v>3.49426E-5</c:v>
                </c:pt>
                <c:pt idx="57278">
                  <c:v>3.4876160000000001E-5</c:v>
                </c:pt>
                <c:pt idx="57279">
                  <c:v>3.4843009999999999E-5</c:v>
                </c:pt>
                <c:pt idx="57280">
                  <c:v>3.4842919999999999E-5</c:v>
                </c:pt>
                <c:pt idx="57281">
                  <c:v>3.4786290000000002E-5</c:v>
                </c:pt>
                <c:pt idx="57282">
                  <c:v>3.4737129999999999E-5</c:v>
                </c:pt>
                <c:pt idx="57283">
                  <c:v>3.4730870000000001E-5</c:v>
                </c:pt>
                <c:pt idx="57284">
                  <c:v>3.4673040000000001E-5</c:v>
                </c:pt>
                <c:pt idx="57285">
                  <c:v>3.4604509999999998E-5</c:v>
                </c:pt>
                <c:pt idx="57286">
                  <c:v>3.458536E-5</c:v>
                </c:pt>
                <c:pt idx="57287">
                  <c:v>3.4528009999999999E-5</c:v>
                </c:pt>
                <c:pt idx="57288">
                  <c:v>3.4445E-5</c:v>
                </c:pt>
                <c:pt idx="57289">
                  <c:v>3.4419019999999998E-5</c:v>
                </c:pt>
                <c:pt idx="57290">
                  <c:v>3.4359690000000002E-5</c:v>
                </c:pt>
                <c:pt idx="57291">
                  <c:v>3.4264670000000002E-5</c:v>
                </c:pt>
                <c:pt idx="57292">
                  <c:v>3.422308E-5</c:v>
                </c:pt>
                <c:pt idx="57293">
                  <c:v>3.4161500000000001E-5</c:v>
                </c:pt>
                <c:pt idx="57294">
                  <c:v>3.406316E-5</c:v>
                </c:pt>
                <c:pt idx="57295">
                  <c:v>3.4008579999999997E-5</c:v>
                </c:pt>
                <c:pt idx="57296">
                  <c:v>3.3948500000000002E-5</c:v>
                </c:pt>
                <c:pt idx="57297">
                  <c:v>3.3850409999999998E-5</c:v>
                </c:pt>
                <c:pt idx="57298">
                  <c:v>3.3791129999999998E-5</c:v>
                </c:pt>
                <c:pt idx="57299">
                  <c:v>3.3736699999999998E-5</c:v>
                </c:pt>
                <c:pt idx="57300">
                  <c:v>3.3652680000000003E-5</c:v>
                </c:pt>
                <c:pt idx="57301">
                  <c:v>3.359927E-5</c:v>
                </c:pt>
                <c:pt idx="57302">
                  <c:v>3.3567679999999999E-5</c:v>
                </c:pt>
                <c:pt idx="57303">
                  <c:v>3.3502759999999998E-5</c:v>
                </c:pt>
                <c:pt idx="57304">
                  <c:v>3.3447430000000003E-5</c:v>
                </c:pt>
                <c:pt idx="57305">
                  <c:v>3.3414919999999999E-5</c:v>
                </c:pt>
                <c:pt idx="57306">
                  <c:v>3.3364929999999998E-5</c:v>
                </c:pt>
                <c:pt idx="57307">
                  <c:v>3.3313889999999999E-5</c:v>
                </c:pt>
                <c:pt idx="57308">
                  <c:v>3.3299449999999998E-5</c:v>
                </c:pt>
                <c:pt idx="57309">
                  <c:v>3.3249249999999997E-5</c:v>
                </c:pt>
                <c:pt idx="57310">
                  <c:v>3.3185100000000002E-5</c:v>
                </c:pt>
                <c:pt idx="57311">
                  <c:v>3.3166680000000001E-5</c:v>
                </c:pt>
                <c:pt idx="57312">
                  <c:v>3.3111180000000001E-5</c:v>
                </c:pt>
                <c:pt idx="57313">
                  <c:v>3.3032930000000002E-5</c:v>
                </c:pt>
                <c:pt idx="57314">
                  <c:v>3.3001379999999997E-5</c:v>
                </c:pt>
                <c:pt idx="57315">
                  <c:v>3.294301E-5</c:v>
                </c:pt>
                <c:pt idx="57316">
                  <c:v>3.2864370000000001E-5</c:v>
                </c:pt>
                <c:pt idx="57317">
                  <c:v>3.2820639999999998E-5</c:v>
                </c:pt>
                <c:pt idx="57318">
                  <c:v>3.275606E-5</c:v>
                </c:pt>
                <c:pt idx="57319">
                  <c:v>3.2676389999999997E-5</c:v>
                </c:pt>
                <c:pt idx="57320">
                  <c:v>3.2614580000000003E-5</c:v>
                </c:pt>
                <c:pt idx="57321">
                  <c:v>3.2550389999999999E-5</c:v>
                </c:pt>
                <c:pt idx="57322">
                  <c:v>3.247147E-5</c:v>
                </c:pt>
                <c:pt idx="57323">
                  <c:v>3.2398189999999997E-5</c:v>
                </c:pt>
                <c:pt idx="57324">
                  <c:v>3.2340920000000002E-5</c:v>
                </c:pt>
                <c:pt idx="57325">
                  <c:v>3.2265170000000002E-5</c:v>
                </c:pt>
                <c:pt idx="57326">
                  <c:v>3.2192839999999997E-5</c:v>
                </c:pt>
                <c:pt idx="57327">
                  <c:v>3.2145520000000001E-5</c:v>
                </c:pt>
                <c:pt idx="57328">
                  <c:v>3.2078140000000003E-5</c:v>
                </c:pt>
                <c:pt idx="57329">
                  <c:v>3.2020249999999999E-5</c:v>
                </c:pt>
                <c:pt idx="57330">
                  <c:v>3.1991169999999997E-5</c:v>
                </c:pt>
                <c:pt idx="57331">
                  <c:v>3.192602E-5</c:v>
                </c:pt>
                <c:pt idx="57332">
                  <c:v>3.1863970000000003E-5</c:v>
                </c:pt>
                <c:pt idx="57333">
                  <c:v>3.181849E-5</c:v>
                </c:pt>
                <c:pt idx="57334">
                  <c:v>3.1758770000000003E-5</c:v>
                </c:pt>
                <c:pt idx="57335">
                  <c:v>3.1702370000000001E-5</c:v>
                </c:pt>
                <c:pt idx="57336">
                  <c:v>3.1664179999999999E-5</c:v>
                </c:pt>
                <c:pt idx="57337">
                  <c:v>3.1600750000000001E-5</c:v>
                </c:pt>
                <c:pt idx="57338">
                  <c:v>3.1534040000000003E-5</c:v>
                </c:pt>
                <c:pt idx="57339">
                  <c:v>3.1481830000000003E-5</c:v>
                </c:pt>
                <c:pt idx="57340">
                  <c:v>3.141786E-5</c:v>
                </c:pt>
                <c:pt idx="57341">
                  <c:v>3.1334950000000001E-5</c:v>
                </c:pt>
                <c:pt idx="57342">
                  <c:v>3.1267760000000003E-5</c:v>
                </c:pt>
                <c:pt idx="57343">
                  <c:v>3.1203449999999997E-5</c:v>
                </c:pt>
                <c:pt idx="57344">
                  <c:v>3.1115680000000003E-5</c:v>
                </c:pt>
                <c:pt idx="57345">
                  <c:v>3.103989E-5</c:v>
                </c:pt>
                <c:pt idx="57346">
                  <c:v>3.0963860000000001E-5</c:v>
                </c:pt>
                <c:pt idx="57347">
                  <c:v>3.0870120000000003E-5</c:v>
                </c:pt>
                <c:pt idx="57348">
                  <c:v>3.078194E-5</c:v>
                </c:pt>
                <c:pt idx="57349">
                  <c:v>3.0701329999999999E-5</c:v>
                </c:pt>
                <c:pt idx="57350">
                  <c:v>3.0600520000000001E-5</c:v>
                </c:pt>
                <c:pt idx="57351">
                  <c:v>3.050446E-5</c:v>
                </c:pt>
                <c:pt idx="57352">
                  <c:v>3.04262E-5</c:v>
                </c:pt>
                <c:pt idx="57353">
                  <c:v>3.0327500000000001E-5</c:v>
                </c:pt>
                <c:pt idx="57354">
                  <c:v>3.02328E-5</c:v>
                </c:pt>
                <c:pt idx="57355">
                  <c:v>3.0161879999999999E-5</c:v>
                </c:pt>
                <c:pt idx="57356">
                  <c:v>3.0073539999999999E-5</c:v>
                </c:pt>
                <c:pt idx="57357">
                  <c:v>2.9987329999999999E-5</c:v>
                </c:pt>
                <c:pt idx="57358">
                  <c:v>2.992787E-5</c:v>
                </c:pt>
                <c:pt idx="57359">
                  <c:v>2.9849199999999999E-5</c:v>
                </c:pt>
                <c:pt idx="57360">
                  <c:v>2.976615E-5</c:v>
                </c:pt>
                <c:pt idx="57361">
                  <c:v>2.969603E-5</c:v>
                </c:pt>
                <c:pt idx="57362">
                  <c:v>2.9632020000000002E-5</c:v>
                </c:pt>
                <c:pt idx="57363">
                  <c:v>2.9567809999999999E-5</c:v>
                </c:pt>
                <c:pt idx="57364">
                  <c:v>2.951624E-5</c:v>
                </c:pt>
                <c:pt idx="57365">
                  <c:v>2.945667E-5</c:v>
                </c:pt>
                <c:pt idx="57366">
                  <c:v>2.939099E-5</c:v>
                </c:pt>
                <c:pt idx="57367">
                  <c:v>2.933201E-5</c:v>
                </c:pt>
                <c:pt idx="57368">
                  <c:v>2.9272559999999999E-5</c:v>
                </c:pt>
                <c:pt idx="57369">
                  <c:v>2.9196310000000001E-5</c:v>
                </c:pt>
                <c:pt idx="57370">
                  <c:v>2.912161E-5</c:v>
                </c:pt>
                <c:pt idx="57371">
                  <c:v>2.90635E-5</c:v>
                </c:pt>
                <c:pt idx="57372">
                  <c:v>2.8984370000000001E-5</c:v>
                </c:pt>
                <c:pt idx="57373">
                  <c:v>2.89041E-5</c:v>
                </c:pt>
                <c:pt idx="57374">
                  <c:v>2.883808E-5</c:v>
                </c:pt>
                <c:pt idx="57375">
                  <c:v>2.875236E-5</c:v>
                </c:pt>
                <c:pt idx="57376">
                  <c:v>2.8663410000000001E-5</c:v>
                </c:pt>
                <c:pt idx="57377">
                  <c:v>2.859152E-5</c:v>
                </c:pt>
                <c:pt idx="57378">
                  <c:v>2.8504469999999999E-5</c:v>
                </c:pt>
                <c:pt idx="57379">
                  <c:v>2.8411179999999999E-5</c:v>
                </c:pt>
                <c:pt idx="57380">
                  <c:v>2.8337210000000001E-5</c:v>
                </c:pt>
                <c:pt idx="57381">
                  <c:v>2.8250520000000001E-5</c:v>
                </c:pt>
                <c:pt idx="57382">
                  <c:v>2.816191E-5</c:v>
                </c:pt>
                <c:pt idx="57383">
                  <c:v>2.8084630000000001E-5</c:v>
                </c:pt>
                <c:pt idx="57384">
                  <c:v>2.800916E-5</c:v>
                </c:pt>
                <c:pt idx="57385">
                  <c:v>2.7926079999999999E-5</c:v>
                </c:pt>
                <c:pt idx="57386">
                  <c:v>2.7853700000000001E-5</c:v>
                </c:pt>
                <c:pt idx="57387">
                  <c:v>2.7786670000000001E-5</c:v>
                </c:pt>
                <c:pt idx="57388">
                  <c:v>2.7705980000000001E-5</c:v>
                </c:pt>
                <c:pt idx="57389">
                  <c:v>2.7622499999999999E-5</c:v>
                </c:pt>
                <c:pt idx="57390">
                  <c:v>2.7549669999999999E-5</c:v>
                </c:pt>
                <c:pt idx="57391">
                  <c:v>2.7480299999999998E-5</c:v>
                </c:pt>
                <c:pt idx="57392">
                  <c:v>2.7412009999999998E-5</c:v>
                </c:pt>
                <c:pt idx="57393">
                  <c:v>2.7352960000000001E-5</c:v>
                </c:pt>
                <c:pt idx="57394">
                  <c:v>2.7279300000000002E-5</c:v>
                </c:pt>
                <c:pt idx="57395">
                  <c:v>2.7204120000000001E-5</c:v>
                </c:pt>
                <c:pt idx="57396">
                  <c:v>2.7137200000000002E-5</c:v>
                </c:pt>
                <c:pt idx="57397">
                  <c:v>2.705648E-5</c:v>
                </c:pt>
                <c:pt idx="57398">
                  <c:v>2.6966479999999999E-5</c:v>
                </c:pt>
                <c:pt idx="57399">
                  <c:v>2.6887639999999999E-5</c:v>
                </c:pt>
                <c:pt idx="57400">
                  <c:v>2.6806599999999998E-5</c:v>
                </c:pt>
                <c:pt idx="57401">
                  <c:v>2.671412E-5</c:v>
                </c:pt>
                <c:pt idx="57402">
                  <c:v>2.6625169999999998E-5</c:v>
                </c:pt>
                <c:pt idx="57403">
                  <c:v>2.6532080000000002E-5</c:v>
                </c:pt>
                <c:pt idx="57404">
                  <c:v>2.643355E-5</c:v>
                </c:pt>
                <c:pt idx="57405">
                  <c:v>2.633377E-5</c:v>
                </c:pt>
                <c:pt idx="57406">
                  <c:v>2.6238059999999999E-5</c:v>
                </c:pt>
                <c:pt idx="57407">
                  <c:v>2.613612E-5</c:v>
                </c:pt>
                <c:pt idx="57408">
                  <c:v>2.6031810000000001E-5</c:v>
                </c:pt>
                <c:pt idx="57409">
                  <c:v>2.5939369999999999E-5</c:v>
                </c:pt>
                <c:pt idx="57410">
                  <c:v>2.5834759999999999E-5</c:v>
                </c:pt>
                <c:pt idx="57411">
                  <c:v>2.5731330000000001E-5</c:v>
                </c:pt>
                <c:pt idx="57412">
                  <c:v>2.5644830000000001E-5</c:v>
                </c:pt>
                <c:pt idx="57413">
                  <c:v>2.555372E-5</c:v>
                </c:pt>
                <c:pt idx="57414">
                  <c:v>2.5457400000000001E-5</c:v>
                </c:pt>
                <c:pt idx="57415">
                  <c:v>2.5385159999999999E-5</c:v>
                </c:pt>
                <c:pt idx="57416">
                  <c:v>2.530496E-5</c:v>
                </c:pt>
                <c:pt idx="57417">
                  <c:v>2.5216749999999999E-5</c:v>
                </c:pt>
                <c:pt idx="57418">
                  <c:v>2.513932E-5</c:v>
                </c:pt>
                <c:pt idx="57419">
                  <c:v>2.5055220000000002E-5</c:v>
                </c:pt>
                <c:pt idx="57420">
                  <c:v>2.4984999999999999E-5</c:v>
                </c:pt>
                <c:pt idx="57421">
                  <c:v>2.4927160000000001E-5</c:v>
                </c:pt>
                <c:pt idx="57422">
                  <c:v>2.4855820000000002E-5</c:v>
                </c:pt>
                <c:pt idx="57423">
                  <c:v>2.4786999999999998E-5</c:v>
                </c:pt>
                <c:pt idx="57424">
                  <c:v>2.4724099999999999E-5</c:v>
                </c:pt>
                <c:pt idx="57425">
                  <c:v>2.4650600000000001E-5</c:v>
                </c:pt>
                <c:pt idx="57426">
                  <c:v>2.457915E-5</c:v>
                </c:pt>
                <c:pt idx="57427">
                  <c:v>2.4502569999999999E-5</c:v>
                </c:pt>
                <c:pt idx="57428">
                  <c:v>2.442291E-5</c:v>
                </c:pt>
                <c:pt idx="57429">
                  <c:v>2.4353529999999999E-5</c:v>
                </c:pt>
                <c:pt idx="57430">
                  <c:v>2.4273160000000001E-5</c:v>
                </c:pt>
                <c:pt idx="57431">
                  <c:v>2.419542E-5</c:v>
                </c:pt>
                <c:pt idx="57432">
                  <c:v>2.411396E-5</c:v>
                </c:pt>
                <c:pt idx="57433">
                  <c:v>2.4023899999999999E-5</c:v>
                </c:pt>
                <c:pt idx="57434">
                  <c:v>2.3941940000000001E-5</c:v>
                </c:pt>
                <c:pt idx="57435">
                  <c:v>2.3853899999999999E-5</c:v>
                </c:pt>
                <c:pt idx="57436">
                  <c:v>2.3760909999999999E-5</c:v>
                </c:pt>
                <c:pt idx="57437">
                  <c:v>2.3671820000000001E-5</c:v>
                </c:pt>
                <c:pt idx="57438">
                  <c:v>2.358352E-5</c:v>
                </c:pt>
                <c:pt idx="57439">
                  <c:v>2.3487060000000001E-5</c:v>
                </c:pt>
                <c:pt idx="57440">
                  <c:v>2.339424E-5</c:v>
                </c:pt>
                <c:pt idx="57441">
                  <c:v>2.3305390000000002E-5</c:v>
                </c:pt>
                <c:pt idx="57442">
                  <c:v>2.3214920000000002E-5</c:v>
                </c:pt>
                <c:pt idx="57443">
                  <c:v>2.3123470000000001E-5</c:v>
                </c:pt>
                <c:pt idx="57444">
                  <c:v>2.303763E-5</c:v>
                </c:pt>
                <c:pt idx="57445">
                  <c:v>2.295632E-5</c:v>
                </c:pt>
                <c:pt idx="57446">
                  <c:v>2.2864219999999998E-5</c:v>
                </c:pt>
                <c:pt idx="57447">
                  <c:v>2.2781699999999999E-5</c:v>
                </c:pt>
                <c:pt idx="57448">
                  <c:v>2.2692479999999999E-5</c:v>
                </c:pt>
                <c:pt idx="57449">
                  <c:v>2.26015E-5</c:v>
                </c:pt>
                <c:pt idx="57450">
                  <c:v>2.2533610000000001E-5</c:v>
                </c:pt>
                <c:pt idx="57451">
                  <c:v>2.2462379999999999E-5</c:v>
                </c:pt>
                <c:pt idx="57452">
                  <c:v>2.2376599999999998E-5</c:v>
                </c:pt>
                <c:pt idx="57453">
                  <c:v>2.2310770000000001E-5</c:v>
                </c:pt>
                <c:pt idx="57454">
                  <c:v>2.224236E-5</c:v>
                </c:pt>
                <c:pt idx="57455">
                  <c:v>2.2158649999999998E-5</c:v>
                </c:pt>
                <c:pt idx="57456">
                  <c:v>2.2083289999999998E-5</c:v>
                </c:pt>
                <c:pt idx="57457">
                  <c:v>2.2007580000000001E-5</c:v>
                </c:pt>
                <c:pt idx="57458">
                  <c:v>2.1924330000000002E-5</c:v>
                </c:pt>
                <c:pt idx="57459">
                  <c:v>2.1846079999999999E-5</c:v>
                </c:pt>
                <c:pt idx="57460">
                  <c:v>2.177078E-5</c:v>
                </c:pt>
                <c:pt idx="57461">
                  <c:v>2.168399E-5</c:v>
                </c:pt>
                <c:pt idx="57462">
                  <c:v>2.1590739999999999E-5</c:v>
                </c:pt>
                <c:pt idx="57463">
                  <c:v>2.1511059999999999E-5</c:v>
                </c:pt>
                <c:pt idx="57464">
                  <c:v>2.142157E-5</c:v>
                </c:pt>
                <c:pt idx="57465">
                  <c:v>2.1324449999999999E-5</c:v>
                </c:pt>
                <c:pt idx="57466">
                  <c:v>2.124082E-5</c:v>
                </c:pt>
                <c:pt idx="57467">
                  <c:v>2.1147389999999999E-5</c:v>
                </c:pt>
                <c:pt idx="57468">
                  <c:v>2.105388E-5</c:v>
                </c:pt>
                <c:pt idx="57469">
                  <c:v>2.0964349999999999E-5</c:v>
                </c:pt>
                <c:pt idx="57470">
                  <c:v>2.0877749999999998E-5</c:v>
                </c:pt>
                <c:pt idx="57471">
                  <c:v>2.0787890000000001E-5</c:v>
                </c:pt>
                <c:pt idx="57472">
                  <c:v>2.0703539999999999E-5</c:v>
                </c:pt>
                <c:pt idx="57473">
                  <c:v>2.0624200000000002E-5</c:v>
                </c:pt>
                <c:pt idx="57474">
                  <c:v>2.0543419999999999E-5</c:v>
                </c:pt>
                <c:pt idx="57475">
                  <c:v>2.0467810000000001E-5</c:v>
                </c:pt>
                <c:pt idx="57476">
                  <c:v>2.0398279999999999E-5</c:v>
                </c:pt>
                <c:pt idx="57477">
                  <c:v>2.0321799999999999E-5</c:v>
                </c:pt>
                <c:pt idx="57478">
                  <c:v>2.0241549999999999E-5</c:v>
                </c:pt>
                <c:pt idx="57479">
                  <c:v>2.0176330000000001E-5</c:v>
                </c:pt>
                <c:pt idx="57480">
                  <c:v>2.0113349999999999E-5</c:v>
                </c:pt>
                <c:pt idx="57481">
                  <c:v>2.0046649999999999E-5</c:v>
                </c:pt>
                <c:pt idx="57482">
                  <c:v>1.998099E-5</c:v>
                </c:pt>
                <c:pt idx="57483">
                  <c:v>1.9921000000000001E-5</c:v>
                </c:pt>
                <c:pt idx="57484">
                  <c:v>1.9853939999999999E-5</c:v>
                </c:pt>
                <c:pt idx="57485">
                  <c:v>1.978445E-5</c:v>
                </c:pt>
                <c:pt idx="57486">
                  <c:v>1.9715990000000002E-5</c:v>
                </c:pt>
                <c:pt idx="57487">
                  <c:v>1.9637760000000001E-5</c:v>
                </c:pt>
                <c:pt idx="57488">
                  <c:v>1.9561539999999998E-5</c:v>
                </c:pt>
                <c:pt idx="57489">
                  <c:v>1.9494890000000001E-5</c:v>
                </c:pt>
                <c:pt idx="57490">
                  <c:v>1.9417319999999999E-5</c:v>
                </c:pt>
                <c:pt idx="57491">
                  <c:v>1.9335100000000001E-5</c:v>
                </c:pt>
                <c:pt idx="57492">
                  <c:v>1.925614E-5</c:v>
                </c:pt>
                <c:pt idx="57493">
                  <c:v>1.9172589999999999E-5</c:v>
                </c:pt>
                <c:pt idx="57494">
                  <c:v>1.908532E-5</c:v>
                </c:pt>
                <c:pt idx="57495">
                  <c:v>1.8998949999999999E-5</c:v>
                </c:pt>
                <c:pt idx="57496">
                  <c:v>1.891387E-5</c:v>
                </c:pt>
                <c:pt idx="57497">
                  <c:v>1.8817170000000001E-5</c:v>
                </c:pt>
                <c:pt idx="57498">
                  <c:v>1.8729899999999998E-5</c:v>
                </c:pt>
                <c:pt idx="57499">
                  <c:v>1.864245E-5</c:v>
                </c:pt>
                <c:pt idx="57500">
                  <c:v>1.8545560000000001E-5</c:v>
                </c:pt>
                <c:pt idx="57501">
                  <c:v>1.8462010000000001E-5</c:v>
                </c:pt>
                <c:pt idx="57502">
                  <c:v>1.837733E-5</c:v>
                </c:pt>
                <c:pt idx="57503">
                  <c:v>1.828376E-5</c:v>
                </c:pt>
                <c:pt idx="57504">
                  <c:v>1.8204830000000001E-5</c:v>
                </c:pt>
                <c:pt idx="57505">
                  <c:v>1.8128890000000001E-5</c:v>
                </c:pt>
                <c:pt idx="57506">
                  <c:v>1.8045490000000001E-5</c:v>
                </c:pt>
                <c:pt idx="57507">
                  <c:v>1.7971580000000001E-5</c:v>
                </c:pt>
                <c:pt idx="57508">
                  <c:v>1.7897810000000001E-5</c:v>
                </c:pt>
                <c:pt idx="57509">
                  <c:v>1.7824100000000001E-5</c:v>
                </c:pt>
                <c:pt idx="57510">
                  <c:v>1.775865E-5</c:v>
                </c:pt>
                <c:pt idx="57511">
                  <c:v>1.7702300000000002E-5</c:v>
                </c:pt>
                <c:pt idx="57512">
                  <c:v>1.7641320000000001E-5</c:v>
                </c:pt>
                <c:pt idx="57513">
                  <c:v>1.758158E-5</c:v>
                </c:pt>
                <c:pt idx="57514">
                  <c:v>1.7538129999999999E-5</c:v>
                </c:pt>
                <c:pt idx="57515">
                  <c:v>1.748564E-5</c:v>
                </c:pt>
                <c:pt idx="57516">
                  <c:v>1.742549E-5</c:v>
                </c:pt>
                <c:pt idx="57517">
                  <c:v>1.737618E-5</c:v>
                </c:pt>
                <c:pt idx="57518">
                  <c:v>1.7317899999999999E-5</c:v>
                </c:pt>
                <c:pt idx="57519">
                  <c:v>1.7257159999999999E-5</c:v>
                </c:pt>
                <c:pt idx="57520">
                  <c:v>1.7205620000000001E-5</c:v>
                </c:pt>
                <c:pt idx="57521">
                  <c:v>1.7141659999999999E-5</c:v>
                </c:pt>
                <c:pt idx="57522">
                  <c:v>1.7069629999999999E-5</c:v>
                </c:pt>
                <c:pt idx="57523">
                  <c:v>1.7003089999999999E-5</c:v>
                </c:pt>
                <c:pt idx="57524">
                  <c:v>1.6936080000000001E-5</c:v>
                </c:pt>
                <c:pt idx="57525">
                  <c:v>1.6858650000000002E-5</c:v>
                </c:pt>
                <c:pt idx="57526">
                  <c:v>1.6783760000000001E-5</c:v>
                </c:pt>
                <c:pt idx="57527">
                  <c:v>1.6714170000000001E-5</c:v>
                </c:pt>
                <c:pt idx="57528">
                  <c:v>1.662852E-5</c:v>
                </c:pt>
                <c:pt idx="57529">
                  <c:v>1.6552210000000001E-5</c:v>
                </c:pt>
                <c:pt idx="57530">
                  <c:v>1.647896E-5</c:v>
                </c:pt>
                <c:pt idx="57531">
                  <c:v>1.6396060000000001E-5</c:v>
                </c:pt>
                <c:pt idx="57532">
                  <c:v>1.632078E-5</c:v>
                </c:pt>
                <c:pt idx="57533">
                  <c:v>1.6250470000000001E-5</c:v>
                </c:pt>
                <c:pt idx="57534">
                  <c:v>1.61686E-5</c:v>
                </c:pt>
                <c:pt idx="57535">
                  <c:v>1.6093709999999999E-5</c:v>
                </c:pt>
                <c:pt idx="57536">
                  <c:v>1.6030250000000001E-5</c:v>
                </c:pt>
                <c:pt idx="57537">
                  <c:v>1.5957750000000002E-5</c:v>
                </c:pt>
                <c:pt idx="57538">
                  <c:v>1.5885870000000001E-5</c:v>
                </c:pt>
                <c:pt idx="57539">
                  <c:v>1.5821990000000001E-5</c:v>
                </c:pt>
                <c:pt idx="57540">
                  <c:v>1.5757580000000002E-5</c:v>
                </c:pt>
                <c:pt idx="57541">
                  <c:v>1.5694460000000001E-5</c:v>
                </c:pt>
                <c:pt idx="57542">
                  <c:v>1.5635030000000001E-5</c:v>
                </c:pt>
                <c:pt idx="57543">
                  <c:v>1.5578280000000002E-5</c:v>
                </c:pt>
                <c:pt idx="57544">
                  <c:v>1.551413E-5</c:v>
                </c:pt>
                <c:pt idx="57545">
                  <c:v>1.546033E-5</c:v>
                </c:pt>
                <c:pt idx="57546">
                  <c:v>1.5412259999999999E-5</c:v>
                </c:pt>
                <c:pt idx="57547">
                  <c:v>1.535043E-5</c:v>
                </c:pt>
                <c:pt idx="57548">
                  <c:v>1.5291510000000002E-5</c:v>
                </c:pt>
                <c:pt idx="57549">
                  <c:v>1.5242360000000001E-5</c:v>
                </c:pt>
                <c:pt idx="57550">
                  <c:v>1.518215E-5</c:v>
                </c:pt>
                <c:pt idx="57551">
                  <c:v>1.512752E-5</c:v>
                </c:pt>
                <c:pt idx="57552">
                  <c:v>1.507667E-5</c:v>
                </c:pt>
                <c:pt idx="57553">
                  <c:v>1.501411E-5</c:v>
                </c:pt>
                <c:pt idx="57554">
                  <c:v>1.494846E-5</c:v>
                </c:pt>
                <c:pt idx="57555">
                  <c:v>1.4894180000000001E-5</c:v>
                </c:pt>
                <c:pt idx="57556">
                  <c:v>1.4832840000000001E-5</c:v>
                </c:pt>
                <c:pt idx="57557">
                  <c:v>1.476374E-5</c:v>
                </c:pt>
                <c:pt idx="57558">
                  <c:v>1.4706770000000001E-5</c:v>
                </c:pt>
                <c:pt idx="57559">
                  <c:v>1.464155E-5</c:v>
                </c:pt>
                <c:pt idx="57560">
                  <c:v>1.457086E-5</c:v>
                </c:pt>
                <c:pt idx="57561">
                  <c:v>1.451078E-5</c:v>
                </c:pt>
                <c:pt idx="57562">
                  <c:v>1.444783E-5</c:v>
                </c:pt>
                <c:pt idx="57563">
                  <c:v>1.438132E-5</c:v>
                </c:pt>
                <c:pt idx="57564">
                  <c:v>1.432252E-5</c:v>
                </c:pt>
                <c:pt idx="57565">
                  <c:v>1.426226E-5</c:v>
                </c:pt>
                <c:pt idx="57566">
                  <c:v>1.419877E-5</c:v>
                </c:pt>
                <c:pt idx="57567">
                  <c:v>1.414152E-5</c:v>
                </c:pt>
                <c:pt idx="57568">
                  <c:v>1.409052E-5</c:v>
                </c:pt>
                <c:pt idx="57569">
                  <c:v>1.403383E-5</c:v>
                </c:pt>
                <c:pt idx="57570">
                  <c:v>1.397925E-5</c:v>
                </c:pt>
                <c:pt idx="57571">
                  <c:v>1.393297E-5</c:v>
                </c:pt>
                <c:pt idx="57572">
                  <c:v>1.3883580000000001E-5</c:v>
                </c:pt>
                <c:pt idx="57573">
                  <c:v>1.3841200000000001E-5</c:v>
                </c:pt>
                <c:pt idx="57574">
                  <c:v>1.380245E-5</c:v>
                </c:pt>
                <c:pt idx="57575">
                  <c:v>1.3755210000000001E-5</c:v>
                </c:pt>
                <c:pt idx="57576">
                  <c:v>1.3714430000000001E-5</c:v>
                </c:pt>
                <c:pt idx="57577">
                  <c:v>1.368039E-5</c:v>
                </c:pt>
                <c:pt idx="57578">
                  <c:v>1.3640789999999999E-5</c:v>
                </c:pt>
                <c:pt idx="57579">
                  <c:v>1.359915E-5</c:v>
                </c:pt>
                <c:pt idx="57580">
                  <c:v>1.355895E-5</c:v>
                </c:pt>
                <c:pt idx="57581">
                  <c:v>1.3518499999999999E-5</c:v>
                </c:pt>
                <c:pt idx="57582">
                  <c:v>1.347335E-5</c:v>
                </c:pt>
                <c:pt idx="57583">
                  <c:v>1.343302E-5</c:v>
                </c:pt>
                <c:pt idx="57584">
                  <c:v>1.339043E-5</c:v>
                </c:pt>
                <c:pt idx="57585">
                  <c:v>1.333739E-5</c:v>
                </c:pt>
                <c:pt idx="57586">
                  <c:v>1.32861E-5</c:v>
                </c:pt>
                <c:pt idx="57587">
                  <c:v>1.3240830000000001E-5</c:v>
                </c:pt>
                <c:pt idx="57588">
                  <c:v>1.318469E-5</c:v>
                </c:pt>
                <c:pt idx="57589">
                  <c:v>1.3130280000000001E-5</c:v>
                </c:pt>
                <c:pt idx="57590">
                  <c:v>1.307941E-5</c:v>
                </c:pt>
                <c:pt idx="57591">
                  <c:v>1.301962E-5</c:v>
                </c:pt>
                <c:pt idx="57592">
                  <c:v>1.295986E-5</c:v>
                </c:pt>
                <c:pt idx="57593">
                  <c:v>1.2906089999999999E-5</c:v>
                </c:pt>
                <c:pt idx="57594">
                  <c:v>1.2848E-5</c:v>
                </c:pt>
                <c:pt idx="57595">
                  <c:v>1.2789410000000001E-5</c:v>
                </c:pt>
                <c:pt idx="57596">
                  <c:v>1.2737760000000001E-5</c:v>
                </c:pt>
                <c:pt idx="57597">
                  <c:v>1.268074E-5</c:v>
                </c:pt>
                <c:pt idx="57598">
                  <c:v>1.262115E-5</c:v>
                </c:pt>
                <c:pt idx="57599">
                  <c:v>1.2572070000000001E-5</c:v>
                </c:pt>
                <c:pt idx="57600">
                  <c:v>1.252285E-5</c:v>
                </c:pt>
                <c:pt idx="57601">
                  <c:v>1.2468130000000001E-5</c:v>
                </c:pt>
                <c:pt idx="57602">
                  <c:v>1.242153E-5</c:v>
                </c:pt>
                <c:pt idx="57603">
                  <c:v>1.237765E-5</c:v>
                </c:pt>
                <c:pt idx="57604">
                  <c:v>1.233028E-5</c:v>
                </c:pt>
                <c:pt idx="57605">
                  <c:v>1.2292349999999999E-5</c:v>
                </c:pt>
                <c:pt idx="57606">
                  <c:v>1.226006E-5</c:v>
                </c:pt>
                <c:pt idx="57607">
                  <c:v>1.221906E-5</c:v>
                </c:pt>
                <c:pt idx="57608">
                  <c:v>1.2180780000000001E-5</c:v>
                </c:pt>
                <c:pt idx="57609">
                  <c:v>1.2152930000000001E-5</c:v>
                </c:pt>
                <c:pt idx="57610">
                  <c:v>1.212006E-5</c:v>
                </c:pt>
                <c:pt idx="57611">
                  <c:v>1.208683E-5</c:v>
                </c:pt>
                <c:pt idx="57612">
                  <c:v>1.205937E-5</c:v>
                </c:pt>
                <c:pt idx="57613">
                  <c:v>1.202789E-5</c:v>
                </c:pt>
                <c:pt idx="57614">
                  <c:v>1.199326E-5</c:v>
                </c:pt>
                <c:pt idx="57615">
                  <c:v>1.196781E-5</c:v>
                </c:pt>
                <c:pt idx="57616">
                  <c:v>1.1939009999999999E-5</c:v>
                </c:pt>
                <c:pt idx="57617">
                  <c:v>1.1902779999999999E-5</c:v>
                </c:pt>
                <c:pt idx="57618">
                  <c:v>1.187029E-5</c:v>
                </c:pt>
                <c:pt idx="57619">
                  <c:v>1.1838439999999999E-5</c:v>
                </c:pt>
                <c:pt idx="57620">
                  <c:v>1.1802010000000001E-5</c:v>
                </c:pt>
                <c:pt idx="57621">
                  <c:v>1.176897E-5</c:v>
                </c:pt>
                <c:pt idx="57622">
                  <c:v>1.1735100000000001E-5</c:v>
                </c:pt>
                <c:pt idx="57623">
                  <c:v>1.1696189999999999E-5</c:v>
                </c:pt>
                <c:pt idx="57624">
                  <c:v>1.165872E-5</c:v>
                </c:pt>
                <c:pt idx="57625">
                  <c:v>1.1621820000000001E-5</c:v>
                </c:pt>
                <c:pt idx="57626">
                  <c:v>1.1580389999999999E-5</c:v>
                </c:pt>
                <c:pt idx="57627">
                  <c:v>1.154238E-5</c:v>
                </c:pt>
                <c:pt idx="57628">
                  <c:v>1.1506910000000001E-5</c:v>
                </c:pt>
                <c:pt idx="57629">
                  <c:v>1.1467659999999999E-5</c:v>
                </c:pt>
                <c:pt idx="57630">
                  <c:v>1.1425930000000001E-5</c:v>
                </c:pt>
                <c:pt idx="57631">
                  <c:v>1.1389779999999999E-5</c:v>
                </c:pt>
                <c:pt idx="57632">
                  <c:v>1.13517E-5</c:v>
                </c:pt>
                <c:pt idx="57633">
                  <c:v>1.131252E-5</c:v>
                </c:pt>
                <c:pt idx="57634">
                  <c:v>1.12798E-5</c:v>
                </c:pt>
                <c:pt idx="57635">
                  <c:v>1.124433E-5</c:v>
                </c:pt>
                <c:pt idx="57636">
                  <c:v>1.1206049999999999E-5</c:v>
                </c:pt>
                <c:pt idx="57637">
                  <c:v>1.117766E-5</c:v>
                </c:pt>
                <c:pt idx="57638">
                  <c:v>1.114898E-5</c:v>
                </c:pt>
                <c:pt idx="57639">
                  <c:v>1.111849E-5</c:v>
                </c:pt>
                <c:pt idx="57640">
                  <c:v>1.10936E-5</c:v>
                </c:pt>
                <c:pt idx="57641">
                  <c:v>1.106888E-5</c:v>
                </c:pt>
                <c:pt idx="57642">
                  <c:v>1.103887E-5</c:v>
                </c:pt>
                <c:pt idx="57643">
                  <c:v>1.101534E-5</c:v>
                </c:pt>
                <c:pt idx="57644">
                  <c:v>1.0995709999999999E-5</c:v>
                </c:pt>
                <c:pt idx="57645">
                  <c:v>1.0970060000000001E-5</c:v>
                </c:pt>
                <c:pt idx="57646">
                  <c:v>1.0945140000000001E-5</c:v>
                </c:pt>
                <c:pt idx="57647">
                  <c:v>1.092575E-5</c:v>
                </c:pt>
                <c:pt idx="57648">
                  <c:v>1.090219E-5</c:v>
                </c:pt>
                <c:pt idx="57649">
                  <c:v>1.087767E-5</c:v>
                </c:pt>
                <c:pt idx="57650">
                  <c:v>1.0857769999999999E-5</c:v>
                </c:pt>
                <c:pt idx="57651">
                  <c:v>1.0831569999999999E-5</c:v>
                </c:pt>
                <c:pt idx="57652">
                  <c:v>1.080254E-5</c:v>
                </c:pt>
                <c:pt idx="57653">
                  <c:v>1.076999E-5</c:v>
                </c:pt>
                <c:pt idx="57654">
                  <c:v>1.074936E-5</c:v>
                </c:pt>
                <c:pt idx="57655">
                  <c:v>1.072289E-5</c:v>
                </c:pt>
                <c:pt idx="57656">
                  <c:v>1.0699809999999999E-5</c:v>
                </c:pt>
                <c:pt idx="57657">
                  <c:v>1.067505E-5</c:v>
                </c:pt>
                <c:pt idx="57658">
                  <c:v>1.0642489999999999E-5</c:v>
                </c:pt>
                <c:pt idx="57659">
                  <c:v>1.060205E-5</c:v>
                </c:pt>
                <c:pt idx="57660">
                  <c:v>1.0579499999999999E-5</c:v>
                </c:pt>
                <c:pt idx="57661">
                  <c:v>1.055343E-5</c:v>
                </c:pt>
                <c:pt idx="57662">
                  <c:v>1.052733E-5</c:v>
                </c:pt>
                <c:pt idx="57663">
                  <c:v>1.050412E-5</c:v>
                </c:pt>
                <c:pt idx="57664">
                  <c:v>1.0464859999999999E-5</c:v>
                </c:pt>
                <c:pt idx="57665">
                  <c:v>1.043937E-5</c:v>
                </c:pt>
                <c:pt idx="57666">
                  <c:v>1.042009E-5</c:v>
                </c:pt>
                <c:pt idx="57667">
                  <c:v>1.039632E-5</c:v>
                </c:pt>
                <c:pt idx="57668">
                  <c:v>1.037134E-5</c:v>
                </c:pt>
                <c:pt idx="57669">
                  <c:v>1.034946E-5</c:v>
                </c:pt>
                <c:pt idx="57670">
                  <c:v>1.032541E-5</c:v>
                </c:pt>
                <c:pt idx="57671">
                  <c:v>1.030362E-5</c:v>
                </c:pt>
                <c:pt idx="57672">
                  <c:v>1.027652E-5</c:v>
                </c:pt>
                <c:pt idx="57673">
                  <c:v>1.026283E-5</c:v>
                </c:pt>
                <c:pt idx="57674">
                  <c:v>1.024978E-5</c:v>
                </c:pt>
                <c:pt idx="57675">
                  <c:v>1.023937E-5</c:v>
                </c:pt>
                <c:pt idx="57676">
                  <c:v>1.022549E-5</c:v>
                </c:pt>
                <c:pt idx="57677">
                  <c:v>1.0209930000000001E-5</c:v>
                </c:pt>
                <c:pt idx="57678">
                  <c:v>1.0197870000000001E-5</c:v>
                </c:pt>
                <c:pt idx="57679">
                  <c:v>1.017476E-5</c:v>
                </c:pt>
                <c:pt idx="57680">
                  <c:v>1.0164840000000001E-5</c:v>
                </c:pt>
                <c:pt idx="57681">
                  <c:v>1.0156269999999999E-5</c:v>
                </c:pt>
                <c:pt idx="57682">
                  <c:v>1.0148039999999999E-5</c:v>
                </c:pt>
                <c:pt idx="57683">
                  <c:v>1.0136750000000001E-5</c:v>
                </c:pt>
                <c:pt idx="57684">
                  <c:v>1.011499E-5</c:v>
                </c:pt>
                <c:pt idx="57685">
                  <c:v>1.0105199999999999E-5</c:v>
                </c:pt>
                <c:pt idx="57686">
                  <c:v>1.009143E-5</c:v>
                </c:pt>
                <c:pt idx="57687">
                  <c:v>1.007917E-5</c:v>
                </c:pt>
                <c:pt idx="57688">
                  <c:v>1.0055770000000001E-5</c:v>
                </c:pt>
                <c:pt idx="57689">
                  <c:v>1.004052E-5</c:v>
                </c:pt>
                <c:pt idx="57690">
                  <c:v>1.002714E-5</c:v>
                </c:pt>
                <c:pt idx="57691">
                  <c:v>1.000335E-5</c:v>
                </c:pt>
                <c:pt idx="57692">
                  <c:v>9.9871150000000007E-6</c:v>
                </c:pt>
                <c:pt idx="57693">
                  <c:v>9.9716529999999995E-6</c:v>
                </c:pt>
                <c:pt idx="57694">
                  <c:v>9.9542429999999996E-6</c:v>
                </c:pt>
                <c:pt idx="57695">
                  <c:v>9.9267260000000005E-6</c:v>
                </c:pt>
                <c:pt idx="57696">
                  <c:v>9.9124000000000002E-6</c:v>
                </c:pt>
                <c:pt idx="57697">
                  <c:v>9.8977979999999999E-6</c:v>
                </c:pt>
                <c:pt idx="57698">
                  <c:v>9.8711499999999995E-6</c:v>
                </c:pt>
                <c:pt idx="57699">
                  <c:v>9.8568280000000001E-6</c:v>
                </c:pt>
                <c:pt idx="57700">
                  <c:v>9.8437009999999997E-6</c:v>
                </c:pt>
                <c:pt idx="57701">
                  <c:v>9.8291580000000008E-6</c:v>
                </c:pt>
                <c:pt idx="57702">
                  <c:v>9.8037920000000007E-6</c:v>
                </c:pt>
                <c:pt idx="57703">
                  <c:v>9.7928539999999999E-6</c:v>
                </c:pt>
                <c:pt idx="57704">
                  <c:v>9.7807019999999999E-6</c:v>
                </c:pt>
                <c:pt idx="57705">
                  <c:v>9.7665799999999992E-6</c:v>
                </c:pt>
                <c:pt idx="57706">
                  <c:v>9.7478869999999997E-6</c:v>
                </c:pt>
                <c:pt idx="57707">
                  <c:v>9.7415020000000003E-6</c:v>
                </c:pt>
                <c:pt idx="57708">
                  <c:v>9.7314219999999999E-6</c:v>
                </c:pt>
                <c:pt idx="57709">
                  <c:v>9.7267359999999997E-6</c:v>
                </c:pt>
                <c:pt idx="57710">
                  <c:v>9.7117860000000008E-6</c:v>
                </c:pt>
                <c:pt idx="57711">
                  <c:v>9.7055269999999993E-6</c:v>
                </c:pt>
                <c:pt idx="57712">
                  <c:v>9.7025010000000001E-6</c:v>
                </c:pt>
                <c:pt idx="57713">
                  <c:v>9.6993340000000001E-6</c:v>
                </c:pt>
                <c:pt idx="57714">
                  <c:v>9.6824810000000006E-6</c:v>
                </c:pt>
                <c:pt idx="57715">
                  <c:v>9.682351E-6</c:v>
                </c:pt>
                <c:pt idx="57716">
                  <c:v>9.6814660000000007E-6</c:v>
                </c:pt>
                <c:pt idx="57717">
                  <c:v>9.6772290000000004E-6</c:v>
                </c:pt>
                <c:pt idx="57718">
                  <c:v>9.6641990000000003E-6</c:v>
                </c:pt>
                <c:pt idx="57719">
                  <c:v>9.6648680000000004E-6</c:v>
                </c:pt>
                <c:pt idx="57720">
                  <c:v>9.6612750000000001E-6</c:v>
                </c:pt>
                <c:pt idx="57721">
                  <c:v>9.6463019999999999E-6</c:v>
                </c:pt>
                <c:pt idx="57722">
                  <c:v>9.646918E-6</c:v>
                </c:pt>
                <c:pt idx="57723">
                  <c:v>9.6438859999999993E-6</c:v>
                </c:pt>
                <c:pt idx="57724">
                  <c:v>9.6270589999999992E-6</c:v>
                </c:pt>
                <c:pt idx="57725">
                  <c:v>9.6264490000000006E-6</c:v>
                </c:pt>
                <c:pt idx="57726">
                  <c:v>9.6230150000000002E-6</c:v>
                </c:pt>
                <c:pt idx="57727">
                  <c:v>9.6049869999999998E-6</c:v>
                </c:pt>
                <c:pt idx="57728">
                  <c:v>9.6032050000000002E-6</c:v>
                </c:pt>
                <c:pt idx="57729">
                  <c:v>9.5977719999999999E-6</c:v>
                </c:pt>
                <c:pt idx="57730">
                  <c:v>9.5800339999999994E-6</c:v>
                </c:pt>
                <c:pt idx="57731">
                  <c:v>9.5793690000000003E-6</c:v>
                </c:pt>
                <c:pt idx="57732">
                  <c:v>9.5752040000000004E-6</c:v>
                </c:pt>
                <c:pt idx="57733">
                  <c:v>9.5575570000000005E-6</c:v>
                </c:pt>
                <c:pt idx="57734">
                  <c:v>9.5555899999999998E-6</c:v>
                </c:pt>
                <c:pt idx="57735">
                  <c:v>9.5512379999999999E-6</c:v>
                </c:pt>
                <c:pt idx="57736">
                  <c:v>9.5346039999999994E-6</c:v>
                </c:pt>
                <c:pt idx="57737">
                  <c:v>9.5330979999999998E-6</c:v>
                </c:pt>
                <c:pt idx="57738">
                  <c:v>9.5303129999999998E-6</c:v>
                </c:pt>
                <c:pt idx="57739">
                  <c:v>9.5137959999999993E-6</c:v>
                </c:pt>
                <c:pt idx="57740">
                  <c:v>9.5120789999999992E-6</c:v>
                </c:pt>
                <c:pt idx="57741">
                  <c:v>9.5114039999999994E-6</c:v>
                </c:pt>
                <c:pt idx="57742">
                  <c:v>9.4977330000000008E-6</c:v>
                </c:pt>
                <c:pt idx="57743">
                  <c:v>9.495769E-6</c:v>
                </c:pt>
                <c:pt idx="57744">
                  <c:v>9.4970239999999997E-6</c:v>
                </c:pt>
                <c:pt idx="57745">
                  <c:v>9.4860259999999998E-6</c:v>
                </c:pt>
                <c:pt idx="57746">
                  <c:v>9.4852119999999997E-6</c:v>
                </c:pt>
                <c:pt idx="57747">
                  <c:v>9.4878329999999995E-6</c:v>
                </c:pt>
                <c:pt idx="57748">
                  <c:v>9.4776399999999999E-6</c:v>
                </c:pt>
                <c:pt idx="57749">
                  <c:v>9.4761640000000007E-6</c:v>
                </c:pt>
                <c:pt idx="57750">
                  <c:v>9.4797020000000005E-6</c:v>
                </c:pt>
                <c:pt idx="57751">
                  <c:v>9.4714399999999999E-6</c:v>
                </c:pt>
                <c:pt idx="57752">
                  <c:v>9.4710740000000004E-6</c:v>
                </c:pt>
                <c:pt idx="57753">
                  <c:v>9.4745819999999998E-6</c:v>
                </c:pt>
                <c:pt idx="57754">
                  <c:v>9.4683140000000004E-6</c:v>
                </c:pt>
                <c:pt idx="57755">
                  <c:v>9.4681899999999996E-6</c:v>
                </c:pt>
                <c:pt idx="57756">
                  <c:v>9.4696789999999994E-6</c:v>
                </c:pt>
                <c:pt idx="57757">
                  <c:v>9.4640210000000003E-6</c:v>
                </c:pt>
                <c:pt idx="57758">
                  <c:v>9.4636899999999998E-6</c:v>
                </c:pt>
                <c:pt idx="57759">
                  <c:v>9.4648169999999994E-6</c:v>
                </c:pt>
                <c:pt idx="57760">
                  <c:v>9.4593600000000002E-6</c:v>
                </c:pt>
                <c:pt idx="57761">
                  <c:v>9.4590099999999994E-6</c:v>
                </c:pt>
                <c:pt idx="57762">
                  <c:v>9.4600579999999995E-6</c:v>
                </c:pt>
                <c:pt idx="57763">
                  <c:v>9.4546810000000008E-6</c:v>
                </c:pt>
                <c:pt idx="57764">
                  <c:v>9.4546359999999994E-6</c:v>
                </c:pt>
                <c:pt idx="57765">
                  <c:v>9.4544730000000002E-6</c:v>
                </c:pt>
                <c:pt idx="57766">
                  <c:v>9.4485320000000003E-6</c:v>
                </c:pt>
                <c:pt idx="57767">
                  <c:v>9.4503649999999994E-6</c:v>
                </c:pt>
                <c:pt idx="57768">
                  <c:v>9.4418130000000005E-6</c:v>
                </c:pt>
                <c:pt idx="57769">
                  <c:v>9.4481130000000008E-6</c:v>
                </c:pt>
                <c:pt idx="57770">
                  <c:v>9.4510720000000001E-6</c:v>
                </c:pt>
                <c:pt idx="57771">
                  <c:v>9.4410669999999998E-6</c:v>
                </c:pt>
                <c:pt idx="57772">
                  <c:v>9.4462430000000004E-6</c:v>
                </c:pt>
                <c:pt idx="57773">
                  <c:v>9.4413489999999996E-6</c:v>
                </c:pt>
                <c:pt idx="57774">
                  <c:v>9.4437019999999995E-6</c:v>
                </c:pt>
                <c:pt idx="57775">
                  <c:v>9.4488319999999993E-6</c:v>
                </c:pt>
                <c:pt idx="57776">
                  <c:v>9.4442069999999993E-6</c:v>
                </c:pt>
                <c:pt idx="57777">
                  <c:v>9.4472139999999999E-6</c:v>
                </c:pt>
                <c:pt idx="57778">
                  <c:v>9.4529000000000006E-6</c:v>
                </c:pt>
                <c:pt idx="57779">
                  <c:v>9.4496309999999999E-6</c:v>
                </c:pt>
                <c:pt idx="57780">
                  <c:v>9.4540339999999993E-6</c:v>
                </c:pt>
                <c:pt idx="57781">
                  <c:v>9.4608829999999997E-6</c:v>
                </c:pt>
                <c:pt idx="57782">
                  <c:v>9.4586949999999994E-6</c:v>
                </c:pt>
                <c:pt idx="57783">
                  <c:v>9.4652360000000006E-6</c:v>
                </c:pt>
                <c:pt idx="57784">
                  <c:v>9.4722780000000006E-6</c:v>
                </c:pt>
                <c:pt idx="57785">
                  <c:v>9.4809060000000007E-6</c:v>
                </c:pt>
                <c:pt idx="57786">
                  <c:v>9.4752750000000005E-6</c:v>
                </c:pt>
                <c:pt idx="57787">
                  <c:v>9.4817029999999992E-6</c:v>
                </c:pt>
                <c:pt idx="57788">
                  <c:v>9.4916230000000003E-6</c:v>
                </c:pt>
                <c:pt idx="57789">
                  <c:v>9.4894749999999995E-6</c:v>
                </c:pt>
                <c:pt idx="57790">
                  <c:v>9.4970379999999997E-6</c:v>
                </c:pt>
                <c:pt idx="57791">
                  <c:v>9.5071230000000004E-6</c:v>
                </c:pt>
                <c:pt idx="57792">
                  <c:v>9.5055640000000008E-6</c:v>
                </c:pt>
                <c:pt idx="57793">
                  <c:v>9.5119350000000003E-6</c:v>
                </c:pt>
                <c:pt idx="57794">
                  <c:v>9.5205619999999993E-6</c:v>
                </c:pt>
                <c:pt idx="57795">
                  <c:v>9.5184470000000004E-6</c:v>
                </c:pt>
                <c:pt idx="57796">
                  <c:v>9.5237059999999997E-6</c:v>
                </c:pt>
                <c:pt idx="57797">
                  <c:v>9.5314270000000005E-6</c:v>
                </c:pt>
                <c:pt idx="57798">
                  <c:v>9.5298949999999997E-6</c:v>
                </c:pt>
                <c:pt idx="57799">
                  <c:v>9.5347440000000007E-6</c:v>
                </c:pt>
                <c:pt idx="57800">
                  <c:v>9.541291E-6</c:v>
                </c:pt>
                <c:pt idx="57801">
                  <c:v>9.5393700000000001E-6</c:v>
                </c:pt>
                <c:pt idx="57802">
                  <c:v>9.543669E-6</c:v>
                </c:pt>
                <c:pt idx="57803">
                  <c:v>9.5488650000000003E-6</c:v>
                </c:pt>
                <c:pt idx="57804">
                  <c:v>9.5472159999999994E-6</c:v>
                </c:pt>
                <c:pt idx="57805">
                  <c:v>9.5521619999999992E-6</c:v>
                </c:pt>
                <c:pt idx="57806">
                  <c:v>9.5575609999999998E-6</c:v>
                </c:pt>
                <c:pt idx="57807">
                  <c:v>9.5557810000000006E-6</c:v>
                </c:pt>
                <c:pt idx="57808">
                  <c:v>9.5613449999999992E-6</c:v>
                </c:pt>
                <c:pt idx="57809">
                  <c:v>9.5655020000000006E-6</c:v>
                </c:pt>
                <c:pt idx="57810">
                  <c:v>9.5642370000000002E-6</c:v>
                </c:pt>
                <c:pt idx="57811">
                  <c:v>9.5711289999999999E-6</c:v>
                </c:pt>
                <c:pt idx="57812">
                  <c:v>9.5755110000000001E-6</c:v>
                </c:pt>
                <c:pt idx="57813">
                  <c:v>9.5742209999999997E-6</c:v>
                </c:pt>
                <c:pt idx="57814">
                  <c:v>9.5818940000000008E-6</c:v>
                </c:pt>
                <c:pt idx="57815">
                  <c:v>9.5878789999999993E-6</c:v>
                </c:pt>
                <c:pt idx="57816">
                  <c:v>9.5874110000000008E-6</c:v>
                </c:pt>
                <c:pt idx="57817">
                  <c:v>9.5966099999999996E-6</c:v>
                </c:pt>
                <c:pt idx="57818">
                  <c:v>9.6024279999999997E-6</c:v>
                </c:pt>
                <c:pt idx="57819">
                  <c:v>9.6021239999999998E-6</c:v>
                </c:pt>
                <c:pt idx="57820">
                  <c:v>9.6128069999999997E-6</c:v>
                </c:pt>
                <c:pt idx="57821">
                  <c:v>9.6197399999999998E-6</c:v>
                </c:pt>
                <c:pt idx="57822">
                  <c:v>9.6194850000000006E-6</c:v>
                </c:pt>
                <c:pt idx="57823">
                  <c:v>9.6309389999999996E-6</c:v>
                </c:pt>
                <c:pt idx="57824">
                  <c:v>9.6393960000000003E-6</c:v>
                </c:pt>
                <c:pt idx="57825">
                  <c:v>9.6483140000000004E-6</c:v>
                </c:pt>
                <c:pt idx="57826">
                  <c:v>9.6486189999999997E-6</c:v>
                </c:pt>
                <c:pt idx="57827">
                  <c:v>9.6580130000000003E-6</c:v>
                </c:pt>
                <c:pt idx="57828">
                  <c:v>9.6683869999999999E-6</c:v>
                </c:pt>
                <c:pt idx="57829">
                  <c:v>9.6792310000000002E-6</c:v>
                </c:pt>
                <c:pt idx="57830">
                  <c:v>9.6777670000000005E-6</c:v>
                </c:pt>
                <c:pt idx="57831">
                  <c:v>9.6889260000000008E-6</c:v>
                </c:pt>
                <c:pt idx="57832">
                  <c:v>9.7018579999999995E-6</c:v>
                </c:pt>
                <c:pt idx="57833">
                  <c:v>9.7118049999999994E-6</c:v>
                </c:pt>
                <c:pt idx="57834">
                  <c:v>9.7100289999999995E-6</c:v>
                </c:pt>
                <c:pt idx="57835">
                  <c:v>9.7239530000000002E-6</c:v>
                </c:pt>
                <c:pt idx="57836">
                  <c:v>9.7347729999999998E-6</c:v>
                </c:pt>
                <c:pt idx="57837">
                  <c:v>9.7430619999999993E-6</c:v>
                </c:pt>
                <c:pt idx="57838">
                  <c:v>9.7451219999999994E-6</c:v>
                </c:pt>
                <c:pt idx="57839">
                  <c:v>9.7574430000000001E-6</c:v>
                </c:pt>
                <c:pt idx="57840">
                  <c:v>9.7658230000000002E-6</c:v>
                </c:pt>
                <c:pt idx="57841">
                  <c:v>9.7775980000000006E-6</c:v>
                </c:pt>
                <c:pt idx="57842">
                  <c:v>9.7795690000000006E-6</c:v>
                </c:pt>
                <c:pt idx="57843">
                  <c:v>9.7892400000000005E-6</c:v>
                </c:pt>
                <c:pt idx="57844">
                  <c:v>9.8019149999999995E-6</c:v>
                </c:pt>
                <c:pt idx="57845">
                  <c:v>9.8141359999999999E-6</c:v>
                </c:pt>
                <c:pt idx="57846">
                  <c:v>9.8117800000000001E-6</c:v>
                </c:pt>
                <c:pt idx="57847">
                  <c:v>9.8239460000000001E-6</c:v>
                </c:pt>
                <c:pt idx="57848">
                  <c:v>9.8367979999999999E-6</c:v>
                </c:pt>
                <c:pt idx="57849">
                  <c:v>9.8457460000000004E-6</c:v>
                </c:pt>
                <c:pt idx="57850">
                  <c:v>9.8449439999999999E-6</c:v>
                </c:pt>
                <c:pt idx="57851">
                  <c:v>9.8588529999999995E-6</c:v>
                </c:pt>
                <c:pt idx="57852">
                  <c:v>9.8697990000000005E-6</c:v>
                </c:pt>
                <c:pt idx="57853">
                  <c:v>9.8787799999999996E-6</c:v>
                </c:pt>
                <c:pt idx="57854">
                  <c:v>9.8808420000000002E-6</c:v>
                </c:pt>
                <c:pt idx="57855">
                  <c:v>9.8924929999999997E-6</c:v>
                </c:pt>
                <c:pt idx="57856">
                  <c:v>9.9009269999999992E-6</c:v>
                </c:pt>
                <c:pt idx="57857">
                  <c:v>9.9132929999999996E-6</c:v>
                </c:pt>
                <c:pt idx="57858">
                  <c:v>9.9134429999999999E-6</c:v>
                </c:pt>
                <c:pt idx="57859">
                  <c:v>9.9224100000000008E-6</c:v>
                </c:pt>
                <c:pt idx="57860">
                  <c:v>9.935868E-6</c:v>
                </c:pt>
                <c:pt idx="57861">
                  <c:v>9.9466140000000006E-6</c:v>
                </c:pt>
                <c:pt idx="57862">
                  <c:v>9.9437790000000005E-6</c:v>
                </c:pt>
                <c:pt idx="57863">
                  <c:v>9.9571259999999994E-6</c:v>
                </c:pt>
                <c:pt idx="57864">
                  <c:v>9.9693619999999992E-6</c:v>
                </c:pt>
                <c:pt idx="57865">
                  <c:v>9.9771380000000004E-6</c:v>
                </c:pt>
                <c:pt idx="57866">
                  <c:v>9.9792320000000001E-6</c:v>
                </c:pt>
                <c:pt idx="57867">
                  <c:v>9.9921989999999996E-6</c:v>
                </c:pt>
                <c:pt idx="57868">
                  <c:v>1.000113E-5</c:v>
                </c:pt>
                <c:pt idx="57869">
                  <c:v>1.001272E-5</c:v>
                </c:pt>
                <c:pt idx="57870">
                  <c:v>1.001592E-5</c:v>
                </c:pt>
                <c:pt idx="57871">
                  <c:v>1.00267E-5</c:v>
                </c:pt>
                <c:pt idx="57872">
                  <c:v>1.003811E-5</c:v>
                </c:pt>
                <c:pt idx="57873">
                  <c:v>1.005089E-5</c:v>
                </c:pt>
                <c:pt idx="57874">
                  <c:v>1.005097E-5</c:v>
                </c:pt>
                <c:pt idx="57875">
                  <c:v>1.006225E-5</c:v>
                </c:pt>
                <c:pt idx="57876">
                  <c:v>1.0076089999999999E-5</c:v>
                </c:pt>
                <c:pt idx="57877">
                  <c:v>1.008671E-5</c:v>
                </c:pt>
                <c:pt idx="57878">
                  <c:v>1.008579E-5</c:v>
                </c:pt>
                <c:pt idx="57879">
                  <c:v>1.0101150000000001E-5</c:v>
                </c:pt>
                <c:pt idx="57880">
                  <c:v>1.0114449999999999E-5</c:v>
                </c:pt>
                <c:pt idx="57881">
                  <c:v>1.012301E-5</c:v>
                </c:pt>
                <c:pt idx="57882">
                  <c:v>1.013524E-5</c:v>
                </c:pt>
                <c:pt idx="57883">
                  <c:v>1.0136849999999999E-5</c:v>
                </c:pt>
                <c:pt idx="57884">
                  <c:v>1.0147090000000001E-5</c:v>
                </c:pt>
                <c:pt idx="57885">
                  <c:v>1.0162059999999999E-5</c:v>
                </c:pt>
                <c:pt idx="57886">
                  <c:v>1.0175669999999999E-5</c:v>
                </c:pt>
                <c:pt idx="57887">
                  <c:v>1.0184650000000001E-5</c:v>
                </c:pt>
                <c:pt idx="57888">
                  <c:v>1.019706E-5</c:v>
                </c:pt>
                <c:pt idx="57889">
                  <c:v>1.019943E-5</c:v>
                </c:pt>
                <c:pt idx="57890">
                  <c:v>1.021087E-5</c:v>
                </c:pt>
                <c:pt idx="57891">
                  <c:v>1.0225330000000001E-5</c:v>
                </c:pt>
                <c:pt idx="57892">
                  <c:v>1.02409E-5</c:v>
                </c:pt>
                <c:pt idx="57893">
                  <c:v>1.025159E-5</c:v>
                </c:pt>
                <c:pt idx="57894">
                  <c:v>1.026291E-5</c:v>
                </c:pt>
                <c:pt idx="57895">
                  <c:v>1.0265629999999999E-5</c:v>
                </c:pt>
                <c:pt idx="57896">
                  <c:v>1.0279650000000001E-5</c:v>
                </c:pt>
                <c:pt idx="57897">
                  <c:v>1.029487E-5</c:v>
                </c:pt>
                <c:pt idx="57898">
                  <c:v>1.0310430000000001E-5</c:v>
                </c:pt>
                <c:pt idx="57899">
                  <c:v>1.032381E-5</c:v>
                </c:pt>
                <c:pt idx="57900">
                  <c:v>1.0324549999999999E-5</c:v>
                </c:pt>
                <c:pt idx="57901">
                  <c:v>1.0341330000000001E-5</c:v>
                </c:pt>
                <c:pt idx="57902">
                  <c:v>1.035715E-5</c:v>
                </c:pt>
                <c:pt idx="57903">
                  <c:v>1.036864E-5</c:v>
                </c:pt>
                <c:pt idx="57904">
                  <c:v>1.0383E-5</c:v>
                </c:pt>
                <c:pt idx="57905">
                  <c:v>1.038624E-5</c:v>
                </c:pt>
                <c:pt idx="57906">
                  <c:v>1.039934E-5</c:v>
                </c:pt>
                <c:pt idx="57907">
                  <c:v>1.041625E-5</c:v>
                </c:pt>
                <c:pt idx="57908">
                  <c:v>1.0432169999999999E-5</c:v>
                </c:pt>
                <c:pt idx="57909">
                  <c:v>1.044169E-5</c:v>
                </c:pt>
                <c:pt idx="57910">
                  <c:v>1.04548E-5</c:v>
                </c:pt>
                <c:pt idx="57911">
                  <c:v>1.0457420000000001E-5</c:v>
                </c:pt>
                <c:pt idx="57912">
                  <c:v>1.0469219999999999E-5</c:v>
                </c:pt>
                <c:pt idx="57913">
                  <c:v>1.048478E-5</c:v>
                </c:pt>
                <c:pt idx="57914">
                  <c:v>1.0498760000000001E-5</c:v>
                </c:pt>
                <c:pt idx="57915">
                  <c:v>1.050911E-5</c:v>
                </c:pt>
                <c:pt idx="57916">
                  <c:v>1.0520509999999999E-5</c:v>
                </c:pt>
                <c:pt idx="57917">
                  <c:v>1.052265E-5</c:v>
                </c:pt>
                <c:pt idx="57918">
                  <c:v>1.053432E-5</c:v>
                </c:pt>
                <c:pt idx="57919">
                  <c:v>1.054731E-5</c:v>
                </c:pt>
                <c:pt idx="57920">
                  <c:v>1.056144E-5</c:v>
                </c:pt>
                <c:pt idx="57921">
                  <c:v>1.057157E-5</c:v>
                </c:pt>
                <c:pt idx="57922">
                  <c:v>1.0580850000000001E-5</c:v>
                </c:pt>
                <c:pt idx="57923">
                  <c:v>1.0582649999999999E-5</c:v>
                </c:pt>
                <c:pt idx="57924">
                  <c:v>1.0596760000000001E-5</c:v>
                </c:pt>
                <c:pt idx="57925">
                  <c:v>1.060922E-5</c:v>
                </c:pt>
                <c:pt idx="57926">
                  <c:v>1.062279E-5</c:v>
                </c:pt>
                <c:pt idx="57927">
                  <c:v>1.063542E-5</c:v>
                </c:pt>
                <c:pt idx="57928">
                  <c:v>1.0643910000000001E-5</c:v>
                </c:pt>
                <c:pt idx="57929">
                  <c:v>1.064589E-5</c:v>
                </c:pt>
                <c:pt idx="57930">
                  <c:v>1.0661399999999999E-5</c:v>
                </c:pt>
                <c:pt idx="57931">
                  <c:v>1.0671980000000001E-5</c:v>
                </c:pt>
                <c:pt idx="57932">
                  <c:v>1.0686000000000001E-5</c:v>
                </c:pt>
                <c:pt idx="57933">
                  <c:v>1.0699320000000001E-5</c:v>
                </c:pt>
                <c:pt idx="57934">
                  <c:v>1.0706779999999999E-5</c:v>
                </c:pt>
                <c:pt idx="57935">
                  <c:v>1.071011E-5</c:v>
                </c:pt>
                <c:pt idx="57936">
                  <c:v>1.0727000000000001E-5</c:v>
                </c:pt>
                <c:pt idx="57937">
                  <c:v>1.0737659999999999E-5</c:v>
                </c:pt>
                <c:pt idx="57938">
                  <c:v>1.075299E-5</c:v>
                </c:pt>
                <c:pt idx="57939">
                  <c:v>1.0766279999999999E-5</c:v>
                </c:pt>
                <c:pt idx="57940">
                  <c:v>1.07752E-5</c:v>
                </c:pt>
                <c:pt idx="57941">
                  <c:v>1.078828E-5</c:v>
                </c:pt>
                <c:pt idx="57942">
                  <c:v>1.079E-5</c:v>
                </c:pt>
                <c:pt idx="57943">
                  <c:v>1.0805240000000001E-5</c:v>
                </c:pt>
                <c:pt idx="57944">
                  <c:v>1.082145E-5</c:v>
                </c:pt>
                <c:pt idx="57945">
                  <c:v>1.0837790000000001E-5</c:v>
                </c:pt>
                <c:pt idx="57946">
                  <c:v>1.0851590000000001E-5</c:v>
                </c:pt>
                <c:pt idx="57947">
                  <c:v>1.086233E-5</c:v>
                </c:pt>
                <c:pt idx="57948">
                  <c:v>1.0876730000000001E-5</c:v>
                </c:pt>
                <c:pt idx="57949">
                  <c:v>1.0879730000000001E-5</c:v>
                </c:pt>
                <c:pt idx="57950">
                  <c:v>1.089408E-5</c:v>
                </c:pt>
                <c:pt idx="57951">
                  <c:v>1.091302E-5</c:v>
                </c:pt>
                <c:pt idx="57952">
                  <c:v>1.093036E-5</c:v>
                </c:pt>
                <c:pt idx="57953">
                  <c:v>1.094252E-5</c:v>
                </c:pt>
                <c:pt idx="57954">
                  <c:v>1.095917E-5</c:v>
                </c:pt>
                <c:pt idx="57955">
                  <c:v>1.097411E-5</c:v>
                </c:pt>
                <c:pt idx="57956">
                  <c:v>1.098416E-5</c:v>
                </c:pt>
                <c:pt idx="57957">
                  <c:v>1.098986E-5</c:v>
                </c:pt>
                <c:pt idx="57958">
                  <c:v>1.100906E-5</c:v>
                </c:pt>
                <c:pt idx="57959">
                  <c:v>1.102311E-5</c:v>
                </c:pt>
                <c:pt idx="57960">
                  <c:v>1.1042150000000001E-5</c:v>
                </c:pt>
                <c:pt idx="57961">
                  <c:v>1.105866E-5</c:v>
                </c:pt>
                <c:pt idx="57962">
                  <c:v>1.1070070000000001E-5</c:v>
                </c:pt>
                <c:pt idx="57963">
                  <c:v>1.1084459999999999E-5</c:v>
                </c:pt>
                <c:pt idx="57964">
                  <c:v>1.1088620000000001E-5</c:v>
                </c:pt>
                <c:pt idx="57965">
                  <c:v>1.1104340000000001E-5</c:v>
                </c:pt>
                <c:pt idx="57966">
                  <c:v>1.1120349999999999E-5</c:v>
                </c:pt>
                <c:pt idx="57967">
                  <c:v>1.1138190000000001E-5</c:v>
                </c:pt>
                <c:pt idx="57968">
                  <c:v>1.1151900000000001E-5</c:v>
                </c:pt>
                <c:pt idx="57969">
                  <c:v>1.1163599999999999E-5</c:v>
                </c:pt>
                <c:pt idx="57970">
                  <c:v>1.117823E-5</c:v>
                </c:pt>
                <c:pt idx="57971">
                  <c:v>1.118967E-5</c:v>
                </c:pt>
                <c:pt idx="57972">
                  <c:v>1.119965E-5</c:v>
                </c:pt>
                <c:pt idx="57973">
                  <c:v>1.1214429999999999E-5</c:v>
                </c:pt>
                <c:pt idx="57974">
                  <c:v>1.1226879999999999E-5</c:v>
                </c:pt>
                <c:pt idx="57975">
                  <c:v>1.123592E-5</c:v>
                </c:pt>
                <c:pt idx="57976">
                  <c:v>1.125089E-5</c:v>
                </c:pt>
                <c:pt idx="57977">
                  <c:v>1.1263660000000001E-5</c:v>
                </c:pt>
                <c:pt idx="57978">
                  <c:v>1.1271990000000001E-5</c:v>
                </c:pt>
                <c:pt idx="57979">
                  <c:v>1.1286180000000001E-5</c:v>
                </c:pt>
                <c:pt idx="57980">
                  <c:v>1.1299209999999999E-5</c:v>
                </c:pt>
                <c:pt idx="57981">
                  <c:v>1.1306839999999999E-5</c:v>
                </c:pt>
                <c:pt idx="57982">
                  <c:v>1.132002E-5</c:v>
                </c:pt>
                <c:pt idx="57983">
                  <c:v>1.133414E-5</c:v>
                </c:pt>
                <c:pt idx="57984">
                  <c:v>1.1342149999999999E-5</c:v>
                </c:pt>
                <c:pt idx="57985">
                  <c:v>1.1354519999999999E-5</c:v>
                </c:pt>
                <c:pt idx="57986">
                  <c:v>1.1369969999999999E-5</c:v>
                </c:pt>
                <c:pt idx="57987">
                  <c:v>1.137902E-5</c:v>
                </c:pt>
                <c:pt idx="57988">
                  <c:v>1.139068E-5</c:v>
                </c:pt>
                <c:pt idx="57989">
                  <c:v>1.1405499999999999E-5</c:v>
                </c:pt>
                <c:pt idx="57990">
                  <c:v>1.141534E-5</c:v>
                </c:pt>
                <c:pt idx="57991">
                  <c:v>1.142716E-5</c:v>
                </c:pt>
                <c:pt idx="57992">
                  <c:v>1.144254E-5</c:v>
                </c:pt>
                <c:pt idx="57993">
                  <c:v>1.145416E-5</c:v>
                </c:pt>
                <c:pt idx="57994">
                  <c:v>1.1466039999999999E-5</c:v>
                </c:pt>
                <c:pt idx="57995">
                  <c:v>1.1481369999999999E-5</c:v>
                </c:pt>
                <c:pt idx="57996">
                  <c:v>1.149426E-5</c:v>
                </c:pt>
                <c:pt idx="57997">
                  <c:v>1.150494E-5</c:v>
                </c:pt>
                <c:pt idx="57998">
                  <c:v>1.1520910000000001E-5</c:v>
                </c:pt>
                <c:pt idx="57999">
                  <c:v>1.1535709999999999E-5</c:v>
                </c:pt>
                <c:pt idx="58000">
                  <c:v>1.1546099999999999E-5</c:v>
                </c:pt>
                <c:pt idx="58001">
                  <c:v>1.156309E-5</c:v>
                </c:pt>
                <c:pt idx="58002">
                  <c:v>1.158001E-5</c:v>
                </c:pt>
                <c:pt idx="58003">
                  <c:v>1.159042E-5</c:v>
                </c:pt>
                <c:pt idx="58004">
                  <c:v>1.160665E-5</c:v>
                </c:pt>
                <c:pt idx="58005">
                  <c:v>1.162566E-5</c:v>
                </c:pt>
                <c:pt idx="58006">
                  <c:v>1.163605E-5</c:v>
                </c:pt>
                <c:pt idx="58007">
                  <c:v>1.1652260000000001E-5</c:v>
                </c:pt>
                <c:pt idx="58008">
                  <c:v>1.1672380000000001E-5</c:v>
                </c:pt>
                <c:pt idx="58009">
                  <c:v>1.168509E-5</c:v>
                </c:pt>
                <c:pt idx="58010">
                  <c:v>1.1700620000000001E-5</c:v>
                </c:pt>
                <c:pt idx="58011">
                  <c:v>1.172071E-5</c:v>
                </c:pt>
                <c:pt idx="58012">
                  <c:v>1.1735270000000001E-5</c:v>
                </c:pt>
                <c:pt idx="58013">
                  <c:v>1.17504E-5</c:v>
                </c:pt>
                <c:pt idx="58014">
                  <c:v>1.1769660000000001E-5</c:v>
                </c:pt>
                <c:pt idx="58015">
                  <c:v>1.178559E-5</c:v>
                </c:pt>
                <c:pt idx="58016">
                  <c:v>1.180002E-5</c:v>
                </c:pt>
                <c:pt idx="58017">
                  <c:v>1.181787E-5</c:v>
                </c:pt>
                <c:pt idx="58018">
                  <c:v>1.1834779999999999E-5</c:v>
                </c:pt>
                <c:pt idx="58019">
                  <c:v>1.1846740000000001E-5</c:v>
                </c:pt>
                <c:pt idx="58020">
                  <c:v>1.1863429999999999E-5</c:v>
                </c:pt>
                <c:pt idx="58021">
                  <c:v>1.1881250000000001E-5</c:v>
                </c:pt>
                <c:pt idx="58022">
                  <c:v>1.189209E-5</c:v>
                </c:pt>
                <c:pt idx="58023">
                  <c:v>1.190785E-5</c:v>
                </c:pt>
                <c:pt idx="58024">
                  <c:v>1.19263E-5</c:v>
                </c:pt>
                <c:pt idx="58025">
                  <c:v>1.193573E-5</c:v>
                </c:pt>
                <c:pt idx="58026">
                  <c:v>1.194953E-5</c:v>
                </c:pt>
                <c:pt idx="58027">
                  <c:v>1.196789E-5</c:v>
                </c:pt>
                <c:pt idx="58028">
                  <c:v>1.197742E-5</c:v>
                </c:pt>
                <c:pt idx="58029">
                  <c:v>1.198973E-5</c:v>
                </c:pt>
                <c:pt idx="58030">
                  <c:v>1.2007589999999999E-5</c:v>
                </c:pt>
                <c:pt idx="58031">
                  <c:v>1.2018969999999999E-5</c:v>
                </c:pt>
                <c:pt idx="58032">
                  <c:v>1.202986E-5</c:v>
                </c:pt>
                <c:pt idx="58033">
                  <c:v>1.2045829999999999E-5</c:v>
                </c:pt>
                <c:pt idx="58034">
                  <c:v>1.20584E-5</c:v>
                </c:pt>
                <c:pt idx="58035">
                  <c:v>1.206799E-5</c:v>
                </c:pt>
                <c:pt idx="58036">
                  <c:v>1.208253E-5</c:v>
                </c:pt>
                <c:pt idx="58037">
                  <c:v>1.209609E-5</c:v>
                </c:pt>
                <c:pt idx="58038">
                  <c:v>1.2105109999999999E-5</c:v>
                </c:pt>
                <c:pt idx="58039">
                  <c:v>1.2119229999999999E-5</c:v>
                </c:pt>
                <c:pt idx="58040">
                  <c:v>1.213384E-5</c:v>
                </c:pt>
                <c:pt idx="58041">
                  <c:v>1.214277E-5</c:v>
                </c:pt>
                <c:pt idx="58042">
                  <c:v>1.2156200000000001E-5</c:v>
                </c:pt>
                <c:pt idx="58043">
                  <c:v>1.2171899999999999E-5</c:v>
                </c:pt>
                <c:pt idx="58044">
                  <c:v>1.218179E-5</c:v>
                </c:pt>
                <c:pt idx="58045">
                  <c:v>1.219504E-5</c:v>
                </c:pt>
                <c:pt idx="58046">
                  <c:v>1.221203E-5</c:v>
                </c:pt>
                <c:pt idx="58047">
                  <c:v>1.222313E-5</c:v>
                </c:pt>
                <c:pt idx="58048">
                  <c:v>1.223593E-5</c:v>
                </c:pt>
                <c:pt idx="58049">
                  <c:v>1.225403E-5</c:v>
                </c:pt>
                <c:pt idx="58050">
                  <c:v>1.2266630000000001E-5</c:v>
                </c:pt>
                <c:pt idx="58051">
                  <c:v>1.2278959999999999E-5</c:v>
                </c:pt>
                <c:pt idx="58052">
                  <c:v>1.22981E-5</c:v>
                </c:pt>
                <c:pt idx="58053">
                  <c:v>1.2313000000000001E-5</c:v>
                </c:pt>
                <c:pt idx="58054">
                  <c:v>1.2325649999999999E-5</c:v>
                </c:pt>
                <c:pt idx="58055">
                  <c:v>1.234339E-5</c:v>
                </c:pt>
                <c:pt idx="58056">
                  <c:v>1.2360229999999999E-5</c:v>
                </c:pt>
                <c:pt idx="58057">
                  <c:v>1.2373350000000001E-5</c:v>
                </c:pt>
                <c:pt idx="58058">
                  <c:v>1.239082E-5</c:v>
                </c:pt>
                <c:pt idx="58059">
                  <c:v>1.240863E-5</c:v>
                </c:pt>
                <c:pt idx="58060">
                  <c:v>1.242289E-5</c:v>
                </c:pt>
                <c:pt idx="58061">
                  <c:v>1.24416E-5</c:v>
                </c:pt>
                <c:pt idx="58062">
                  <c:v>1.246037E-5</c:v>
                </c:pt>
                <c:pt idx="58063">
                  <c:v>1.247604E-5</c:v>
                </c:pt>
                <c:pt idx="58064">
                  <c:v>1.2494090000000001E-5</c:v>
                </c:pt>
                <c:pt idx="58065">
                  <c:v>1.251397E-5</c:v>
                </c:pt>
                <c:pt idx="58066">
                  <c:v>1.253045E-5</c:v>
                </c:pt>
                <c:pt idx="58067">
                  <c:v>1.2547589999999999E-5</c:v>
                </c:pt>
                <c:pt idx="58068">
                  <c:v>1.256784E-5</c:v>
                </c:pt>
                <c:pt idx="58069">
                  <c:v>1.2585050000000001E-5</c:v>
                </c:pt>
                <c:pt idx="58070">
                  <c:v>1.260143E-5</c:v>
                </c:pt>
                <c:pt idx="58071">
                  <c:v>1.262105E-5</c:v>
                </c:pt>
                <c:pt idx="58072">
                  <c:v>1.263885E-5</c:v>
                </c:pt>
                <c:pt idx="58073">
                  <c:v>1.265462E-5</c:v>
                </c:pt>
                <c:pt idx="58074">
                  <c:v>1.267306E-5</c:v>
                </c:pt>
                <c:pt idx="58075">
                  <c:v>1.269024E-5</c:v>
                </c:pt>
                <c:pt idx="58076">
                  <c:v>1.2704970000000001E-5</c:v>
                </c:pt>
                <c:pt idx="58077">
                  <c:v>1.272293E-5</c:v>
                </c:pt>
                <c:pt idx="58078">
                  <c:v>1.273951E-5</c:v>
                </c:pt>
                <c:pt idx="58079">
                  <c:v>1.275341E-5</c:v>
                </c:pt>
                <c:pt idx="58080">
                  <c:v>1.276989E-5</c:v>
                </c:pt>
                <c:pt idx="58081">
                  <c:v>1.278579E-5</c:v>
                </c:pt>
                <c:pt idx="58082">
                  <c:v>1.2799369999999999E-5</c:v>
                </c:pt>
                <c:pt idx="58083">
                  <c:v>1.2815179999999999E-5</c:v>
                </c:pt>
                <c:pt idx="58084">
                  <c:v>1.2830219999999999E-5</c:v>
                </c:pt>
                <c:pt idx="58085">
                  <c:v>1.284353E-5</c:v>
                </c:pt>
                <c:pt idx="58086">
                  <c:v>1.285777E-5</c:v>
                </c:pt>
                <c:pt idx="58087">
                  <c:v>1.2871700000000001E-5</c:v>
                </c:pt>
                <c:pt idx="58088">
                  <c:v>1.288385E-5</c:v>
                </c:pt>
                <c:pt idx="58089">
                  <c:v>1.28974E-5</c:v>
                </c:pt>
                <c:pt idx="58090">
                  <c:v>1.2911000000000001E-5</c:v>
                </c:pt>
                <c:pt idx="58091">
                  <c:v>1.292245E-5</c:v>
                </c:pt>
                <c:pt idx="58092">
                  <c:v>1.2935559999999999E-5</c:v>
                </c:pt>
                <c:pt idx="58093">
                  <c:v>1.294983E-5</c:v>
                </c:pt>
                <c:pt idx="58094">
                  <c:v>1.2961959999999999E-5</c:v>
                </c:pt>
                <c:pt idx="58095">
                  <c:v>1.297478E-5</c:v>
                </c:pt>
                <c:pt idx="58096">
                  <c:v>1.2990070000000001E-5</c:v>
                </c:pt>
                <c:pt idx="58097">
                  <c:v>1.300374E-5</c:v>
                </c:pt>
                <c:pt idx="58098">
                  <c:v>1.3017289999999999E-5</c:v>
                </c:pt>
                <c:pt idx="58099">
                  <c:v>1.3033299999999999E-5</c:v>
                </c:pt>
                <c:pt idx="58100">
                  <c:v>1.3049110000000001E-5</c:v>
                </c:pt>
                <c:pt idx="58101">
                  <c:v>1.3063279999999999E-5</c:v>
                </c:pt>
                <c:pt idx="58102">
                  <c:v>1.308021E-5</c:v>
                </c:pt>
                <c:pt idx="58103">
                  <c:v>1.3097E-5</c:v>
                </c:pt>
                <c:pt idx="58104">
                  <c:v>1.311162E-5</c:v>
                </c:pt>
                <c:pt idx="58105">
                  <c:v>1.312969E-5</c:v>
                </c:pt>
                <c:pt idx="58106">
                  <c:v>1.3147330000000001E-5</c:v>
                </c:pt>
                <c:pt idx="58107">
                  <c:v>1.316171E-5</c:v>
                </c:pt>
                <c:pt idx="58108">
                  <c:v>1.3180799999999999E-5</c:v>
                </c:pt>
                <c:pt idx="58109">
                  <c:v>1.3198860000000001E-5</c:v>
                </c:pt>
                <c:pt idx="58110">
                  <c:v>1.32142E-5</c:v>
                </c:pt>
                <c:pt idx="58111">
                  <c:v>1.323314E-5</c:v>
                </c:pt>
                <c:pt idx="58112">
                  <c:v>1.3252289999999999E-5</c:v>
                </c:pt>
                <c:pt idx="58113">
                  <c:v>1.3268750000000001E-5</c:v>
                </c:pt>
                <c:pt idx="58114">
                  <c:v>1.328804E-5</c:v>
                </c:pt>
                <c:pt idx="58115">
                  <c:v>1.3309020000000001E-5</c:v>
                </c:pt>
                <c:pt idx="58116">
                  <c:v>1.3327040000000001E-5</c:v>
                </c:pt>
                <c:pt idx="58117">
                  <c:v>1.334573E-5</c:v>
                </c:pt>
                <c:pt idx="58118">
                  <c:v>1.336749E-5</c:v>
                </c:pt>
                <c:pt idx="58119">
                  <c:v>1.3387970000000001E-5</c:v>
                </c:pt>
                <c:pt idx="58120">
                  <c:v>1.34062E-5</c:v>
                </c:pt>
                <c:pt idx="58121">
                  <c:v>1.34282E-5</c:v>
                </c:pt>
                <c:pt idx="58122">
                  <c:v>1.344988E-5</c:v>
                </c:pt>
                <c:pt idx="58123">
                  <c:v>1.346746E-5</c:v>
                </c:pt>
                <c:pt idx="58124">
                  <c:v>1.3488979999999999E-5</c:v>
                </c:pt>
                <c:pt idx="58125">
                  <c:v>1.3510430000000001E-5</c:v>
                </c:pt>
                <c:pt idx="58126">
                  <c:v>1.352672E-5</c:v>
                </c:pt>
                <c:pt idx="58127">
                  <c:v>1.3546270000000001E-5</c:v>
                </c:pt>
                <c:pt idx="58128">
                  <c:v>1.356691E-5</c:v>
                </c:pt>
                <c:pt idx="58129">
                  <c:v>1.3582E-5</c:v>
                </c:pt>
                <c:pt idx="58130">
                  <c:v>1.359983E-5</c:v>
                </c:pt>
                <c:pt idx="58131">
                  <c:v>1.3619090000000001E-5</c:v>
                </c:pt>
                <c:pt idx="58132">
                  <c:v>1.363405E-5</c:v>
                </c:pt>
                <c:pt idx="58133">
                  <c:v>1.3650499999999999E-5</c:v>
                </c:pt>
                <c:pt idx="58134">
                  <c:v>1.36687E-5</c:v>
                </c:pt>
                <c:pt idx="58135">
                  <c:v>1.3682709999999999E-5</c:v>
                </c:pt>
                <c:pt idx="58136">
                  <c:v>1.369831E-5</c:v>
                </c:pt>
                <c:pt idx="58137">
                  <c:v>1.3715470000000001E-5</c:v>
                </c:pt>
                <c:pt idx="58138">
                  <c:v>1.3729739999999999E-5</c:v>
                </c:pt>
                <c:pt idx="58139">
                  <c:v>1.37438E-5</c:v>
                </c:pt>
                <c:pt idx="58140">
                  <c:v>1.3758650000000001E-5</c:v>
                </c:pt>
                <c:pt idx="58141">
                  <c:v>1.377361E-5</c:v>
                </c:pt>
                <c:pt idx="58142">
                  <c:v>1.3786230000000001E-5</c:v>
                </c:pt>
                <c:pt idx="58143">
                  <c:v>1.3799989999999999E-5</c:v>
                </c:pt>
                <c:pt idx="58144">
                  <c:v>1.381554E-5</c:v>
                </c:pt>
                <c:pt idx="58145">
                  <c:v>1.382691E-5</c:v>
                </c:pt>
                <c:pt idx="58146">
                  <c:v>1.3840210000000001E-5</c:v>
                </c:pt>
                <c:pt idx="58147">
                  <c:v>1.385662E-5</c:v>
                </c:pt>
                <c:pt idx="58148">
                  <c:v>1.386815E-5</c:v>
                </c:pt>
                <c:pt idx="58149">
                  <c:v>1.3882200000000001E-5</c:v>
                </c:pt>
                <c:pt idx="58150">
                  <c:v>1.3900029999999999E-5</c:v>
                </c:pt>
                <c:pt idx="58151">
                  <c:v>1.3913560000000001E-5</c:v>
                </c:pt>
                <c:pt idx="58152">
                  <c:v>1.3929350000000001E-5</c:v>
                </c:pt>
                <c:pt idx="58153">
                  <c:v>1.394864E-5</c:v>
                </c:pt>
                <c:pt idx="58154">
                  <c:v>1.396433E-5</c:v>
                </c:pt>
                <c:pt idx="58155">
                  <c:v>1.398283E-5</c:v>
                </c:pt>
                <c:pt idx="58156">
                  <c:v>1.400214E-5</c:v>
                </c:pt>
                <c:pt idx="58157">
                  <c:v>1.4019630000000001E-5</c:v>
                </c:pt>
                <c:pt idx="58158">
                  <c:v>1.404006E-5</c:v>
                </c:pt>
                <c:pt idx="58159">
                  <c:v>1.405822E-5</c:v>
                </c:pt>
                <c:pt idx="58160">
                  <c:v>1.4076900000000001E-5</c:v>
                </c:pt>
                <c:pt idx="58161">
                  <c:v>1.409769E-5</c:v>
                </c:pt>
                <c:pt idx="58162">
                  <c:v>1.4115040000000001E-5</c:v>
                </c:pt>
                <c:pt idx="58163">
                  <c:v>1.4135629999999999E-5</c:v>
                </c:pt>
                <c:pt idx="58164">
                  <c:v>1.415571E-5</c:v>
                </c:pt>
                <c:pt idx="58165">
                  <c:v>1.41739E-5</c:v>
                </c:pt>
                <c:pt idx="58166">
                  <c:v>1.419538E-5</c:v>
                </c:pt>
                <c:pt idx="58167">
                  <c:v>1.421533E-5</c:v>
                </c:pt>
                <c:pt idx="58168">
                  <c:v>1.423543E-5</c:v>
                </c:pt>
                <c:pt idx="58169">
                  <c:v>1.4257679999999999E-5</c:v>
                </c:pt>
                <c:pt idx="58170">
                  <c:v>1.427748E-5</c:v>
                </c:pt>
                <c:pt idx="58171">
                  <c:v>1.430011E-5</c:v>
                </c:pt>
                <c:pt idx="58172">
                  <c:v>1.432257E-5</c:v>
                </c:pt>
                <c:pt idx="58173">
                  <c:v>1.4343450000000001E-5</c:v>
                </c:pt>
                <c:pt idx="58174">
                  <c:v>1.436766E-5</c:v>
                </c:pt>
                <c:pt idx="58175">
                  <c:v>1.439056E-5</c:v>
                </c:pt>
                <c:pt idx="58176">
                  <c:v>1.441153E-5</c:v>
                </c:pt>
                <c:pt idx="58177">
                  <c:v>1.443691E-5</c:v>
                </c:pt>
                <c:pt idx="58178">
                  <c:v>1.445791E-5</c:v>
                </c:pt>
                <c:pt idx="58179">
                  <c:v>1.447753E-5</c:v>
                </c:pt>
                <c:pt idx="58180">
                  <c:v>1.4502579999999999E-5</c:v>
                </c:pt>
                <c:pt idx="58181">
                  <c:v>1.4521009999999999E-5</c:v>
                </c:pt>
                <c:pt idx="58182">
                  <c:v>1.4539269999999999E-5</c:v>
                </c:pt>
                <c:pt idx="58183">
                  <c:v>1.456238E-5</c:v>
                </c:pt>
                <c:pt idx="58184">
                  <c:v>1.4579369999999999E-5</c:v>
                </c:pt>
                <c:pt idx="58185">
                  <c:v>1.459624E-5</c:v>
                </c:pt>
                <c:pt idx="58186">
                  <c:v>1.461594E-5</c:v>
                </c:pt>
                <c:pt idx="58187">
                  <c:v>1.463357E-5</c:v>
                </c:pt>
                <c:pt idx="58188">
                  <c:v>1.464879E-5</c:v>
                </c:pt>
                <c:pt idx="58189">
                  <c:v>1.4666280000000001E-5</c:v>
                </c:pt>
                <c:pt idx="58190">
                  <c:v>1.468484E-5</c:v>
                </c:pt>
                <c:pt idx="58191">
                  <c:v>1.4698900000000001E-5</c:v>
                </c:pt>
                <c:pt idx="58192">
                  <c:v>1.471407E-5</c:v>
                </c:pt>
                <c:pt idx="58193">
                  <c:v>1.473158E-5</c:v>
                </c:pt>
                <c:pt idx="58194">
                  <c:v>1.474453E-5</c:v>
                </c:pt>
                <c:pt idx="58195">
                  <c:v>1.475754E-5</c:v>
                </c:pt>
                <c:pt idx="58196">
                  <c:v>1.477553E-5</c:v>
                </c:pt>
                <c:pt idx="58197">
                  <c:v>1.4787969999999999E-5</c:v>
                </c:pt>
                <c:pt idx="58198">
                  <c:v>1.479932E-5</c:v>
                </c:pt>
                <c:pt idx="58199">
                  <c:v>1.4818260000000001E-5</c:v>
                </c:pt>
                <c:pt idx="58200">
                  <c:v>1.483171E-5</c:v>
                </c:pt>
                <c:pt idx="58201">
                  <c:v>1.484251E-5</c:v>
                </c:pt>
                <c:pt idx="58202">
                  <c:v>1.4862720000000001E-5</c:v>
                </c:pt>
                <c:pt idx="58203">
                  <c:v>1.487852E-5</c:v>
                </c:pt>
                <c:pt idx="58204">
                  <c:v>1.489151E-5</c:v>
                </c:pt>
                <c:pt idx="58205">
                  <c:v>1.4912730000000001E-5</c:v>
                </c:pt>
                <c:pt idx="58206">
                  <c:v>1.4932249999999999E-5</c:v>
                </c:pt>
                <c:pt idx="58207">
                  <c:v>1.4947720000000001E-5</c:v>
                </c:pt>
                <c:pt idx="58208">
                  <c:v>1.496907E-5</c:v>
                </c:pt>
                <c:pt idx="58209">
                  <c:v>1.499207E-5</c:v>
                </c:pt>
                <c:pt idx="58210">
                  <c:v>1.5008770000000001E-5</c:v>
                </c:pt>
                <c:pt idx="58211">
                  <c:v>1.503012E-5</c:v>
                </c:pt>
                <c:pt idx="58212">
                  <c:v>1.5055510000000001E-5</c:v>
                </c:pt>
                <c:pt idx="58213">
                  <c:v>1.507306E-5</c:v>
                </c:pt>
                <c:pt idx="58214">
                  <c:v>1.509362E-5</c:v>
                </c:pt>
                <c:pt idx="58215">
                  <c:v>1.511989E-5</c:v>
                </c:pt>
                <c:pt idx="58216">
                  <c:v>1.513875E-5</c:v>
                </c:pt>
                <c:pt idx="58217">
                  <c:v>1.515793E-5</c:v>
                </c:pt>
                <c:pt idx="58218">
                  <c:v>1.5184539999999999E-5</c:v>
                </c:pt>
                <c:pt idx="58219">
                  <c:v>1.520557E-5</c:v>
                </c:pt>
                <c:pt idx="58220">
                  <c:v>1.522283E-5</c:v>
                </c:pt>
                <c:pt idx="58221">
                  <c:v>1.524974E-5</c:v>
                </c:pt>
                <c:pt idx="58222">
                  <c:v>1.527236E-5</c:v>
                </c:pt>
                <c:pt idx="58223">
                  <c:v>1.528883E-5</c:v>
                </c:pt>
                <c:pt idx="58224">
                  <c:v>1.531628E-5</c:v>
                </c:pt>
                <c:pt idx="58225">
                  <c:v>1.5341789999999999E-5</c:v>
                </c:pt>
                <c:pt idx="58226">
                  <c:v>1.535919E-5</c:v>
                </c:pt>
                <c:pt idx="58227">
                  <c:v>1.538584E-5</c:v>
                </c:pt>
                <c:pt idx="58228">
                  <c:v>1.5413550000000001E-5</c:v>
                </c:pt>
                <c:pt idx="58229">
                  <c:v>1.543242E-5</c:v>
                </c:pt>
                <c:pt idx="58230">
                  <c:v>1.5457589999999998E-5</c:v>
                </c:pt>
                <c:pt idx="58231">
                  <c:v>1.5486709999999999E-5</c:v>
                </c:pt>
                <c:pt idx="58232">
                  <c:v>1.550604E-5</c:v>
                </c:pt>
                <c:pt idx="58233">
                  <c:v>1.5528830000000002E-5</c:v>
                </c:pt>
                <c:pt idx="58234">
                  <c:v>1.555676E-5</c:v>
                </c:pt>
                <c:pt idx="58235">
                  <c:v>1.5575700000000001E-5</c:v>
                </c:pt>
                <c:pt idx="58236">
                  <c:v>1.55955E-5</c:v>
                </c:pt>
                <c:pt idx="58237">
                  <c:v>1.5621349999999999E-5</c:v>
                </c:pt>
                <c:pt idx="58238">
                  <c:v>1.5640220000000001E-5</c:v>
                </c:pt>
                <c:pt idx="58239">
                  <c:v>1.5656699999999999E-5</c:v>
                </c:pt>
                <c:pt idx="58240">
                  <c:v>1.5680230000000001E-5</c:v>
                </c:pt>
                <c:pt idx="58241">
                  <c:v>1.5699269999999999E-5</c:v>
                </c:pt>
                <c:pt idx="58242">
                  <c:v>1.571276E-5</c:v>
                </c:pt>
                <c:pt idx="58243">
                  <c:v>1.5734230000000001E-5</c:v>
                </c:pt>
                <c:pt idx="58244">
                  <c:v>1.5754710000000001E-5</c:v>
                </c:pt>
                <c:pt idx="58245">
                  <c:v>1.576559E-5</c:v>
                </c:pt>
                <c:pt idx="58246">
                  <c:v>1.578424E-5</c:v>
                </c:pt>
                <c:pt idx="58247">
                  <c:v>1.5803059999999998E-5</c:v>
                </c:pt>
                <c:pt idx="58248">
                  <c:v>1.5811290000000002E-5</c:v>
                </c:pt>
                <c:pt idx="58249">
                  <c:v>1.5828380000000001E-5</c:v>
                </c:pt>
                <c:pt idx="58250">
                  <c:v>1.5847289999999999E-5</c:v>
                </c:pt>
                <c:pt idx="58251">
                  <c:v>1.5857690000000002E-5</c:v>
                </c:pt>
                <c:pt idx="58252">
                  <c:v>1.58738E-5</c:v>
                </c:pt>
                <c:pt idx="58253">
                  <c:v>1.5894690000000001E-5</c:v>
                </c:pt>
                <c:pt idx="58254">
                  <c:v>1.5908390000000001E-5</c:v>
                </c:pt>
                <c:pt idx="58255">
                  <c:v>1.5925019999999999E-5</c:v>
                </c:pt>
                <c:pt idx="58256">
                  <c:v>1.594852E-5</c:v>
                </c:pt>
                <c:pt idx="58257">
                  <c:v>1.5965440000000001E-5</c:v>
                </c:pt>
                <c:pt idx="58258">
                  <c:v>1.5982880000000001E-5</c:v>
                </c:pt>
                <c:pt idx="58259">
                  <c:v>1.6007409999999999E-5</c:v>
                </c:pt>
                <c:pt idx="58260">
                  <c:v>1.6027839999999999E-5</c:v>
                </c:pt>
                <c:pt idx="58261">
                  <c:v>1.604622E-5</c:v>
                </c:pt>
                <c:pt idx="58262">
                  <c:v>1.607131E-5</c:v>
                </c:pt>
                <c:pt idx="58263">
                  <c:v>1.6094710000000001E-5</c:v>
                </c:pt>
                <c:pt idx="58264">
                  <c:v>1.6112699999999999E-5</c:v>
                </c:pt>
                <c:pt idx="58265">
                  <c:v>1.6139080000000001E-5</c:v>
                </c:pt>
                <c:pt idx="58266">
                  <c:v>1.616482E-5</c:v>
                </c:pt>
                <c:pt idx="58267">
                  <c:v>1.6182539999999999E-5</c:v>
                </c:pt>
                <c:pt idx="58268">
                  <c:v>1.620924E-5</c:v>
                </c:pt>
                <c:pt idx="58269">
                  <c:v>1.6236140000000001E-5</c:v>
                </c:pt>
                <c:pt idx="58270">
                  <c:v>1.625448E-5</c:v>
                </c:pt>
                <c:pt idx="58271">
                  <c:v>1.6279920000000001E-5</c:v>
                </c:pt>
                <c:pt idx="58272">
                  <c:v>1.6307180000000001E-5</c:v>
                </c:pt>
                <c:pt idx="58273">
                  <c:v>1.6326700000000001E-5</c:v>
                </c:pt>
                <c:pt idx="58274">
                  <c:v>1.6350770000000001E-5</c:v>
                </c:pt>
                <c:pt idx="58275">
                  <c:v>1.6378789999999999E-5</c:v>
                </c:pt>
                <c:pt idx="58276">
                  <c:v>1.6401309999999999E-5</c:v>
                </c:pt>
                <c:pt idx="58277">
                  <c:v>1.642462E-5</c:v>
                </c:pt>
                <c:pt idx="58278">
                  <c:v>1.6453329999999999E-5</c:v>
                </c:pt>
                <c:pt idx="58279">
                  <c:v>1.647775E-5</c:v>
                </c:pt>
                <c:pt idx="58280">
                  <c:v>1.650061E-5</c:v>
                </c:pt>
                <c:pt idx="58281">
                  <c:v>1.6529599999999998E-5</c:v>
                </c:pt>
                <c:pt idx="58282">
                  <c:v>1.655394E-5</c:v>
                </c:pt>
                <c:pt idx="58283">
                  <c:v>1.6575210000000001E-5</c:v>
                </c:pt>
                <c:pt idx="58284">
                  <c:v>1.660411E-5</c:v>
                </c:pt>
                <c:pt idx="58285">
                  <c:v>1.6628259999999999E-5</c:v>
                </c:pt>
                <c:pt idx="58286">
                  <c:v>1.6647589999999999E-5</c:v>
                </c:pt>
                <c:pt idx="58287">
                  <c:v>1.6675380000000002E-5</c:v>
                </c:pt>
                <c:pt idx="58288">
                  <c:v>1.669884E-5</c:v>
                </c:pt>
                <c:pt idx="58289">
                  <c:v>1.6717600000000001E-5</c:v>
                </c:pt>
                <c:pt idx="58290">
                  <c:v>1.674282E-5</c:v>
                </c:pt>
                <c:pt idx="58291">
                  <c:v>1.6766299999999999E-5</c:v>
                </c:pt>
                <c:pt idx="58292">
                  <c:v>1.6784609999999999E-5</c:v>
                </c:pt>
                <c:pt idx="58293">
                  <c:v>1.6806929999999999E-5</c:v>
                </c:pt>
                <c:pt idx="58294">
                  <c:v>1.6830809999999999E-5</c:v>
                </c:pt>
                <c:pt idx="58295">
                  <c:v>1.684879E-5</c:v>
                </c:pt>
                <c:pt idx="58296">
                  <c:v>1.686826E-5</c:v>
                </c:pt>
                <c:pt idx="58297">
                  <c:v>1.6890810000000002E-5</c:v>
                </c:pt>
                <c:pt idx="58298">
                  <c:v>1.6906559999999999E-5</c:v>
                </c:pt>
                <c:pt idx="58299">
                  <c:v>1.692105E-5</c:v>
                </c:pt>
                <c:pt idx="58300">
                  <c:v>1.6940450000000001E-5</c:v>
                </c:pt>
                <c:pt idx="58301">
                  <c:v>1.6955900000000001E-5</c:v>
                </c:pt>
                <c:pt idx="58302">
                  <c:v>1.6968699999999999E-5</c:v>
                </c:pt>
                <c:pt idx="58303">
                  <c:v>1.699056E-5</c:v>
                </c:pt>
                <c:pt idx="58304">
                  <c:v>1.7006759999999998E-5</c:v>
                </c:pt>
                <c:pt idx="58305">
                  <c:v>1.7022010000000001E-5</c:v>
                </c:pt>
                <c:pt idx="58306">
                  <c:v>1.7047440000000002E-5</c:v>
                </c:pt>
                <c:pt idx="58307">
                  <c:v>1.7065400000000001E-5</c:v>
                </c:pt>
                <c:pt idx="58308">
                  <c:v>1.7083429999999998E-5</c:v>
                </c:pt>
                <c:pt idx="58309">
                  <c:v>1.7109140000000001E-5</c:v>
                </c:pt>
                <c:pt idx="58310">
                  <c:v>1.7129789999999999E-5</c:v>
                </c:pt>
                <c:pt idx="58311">
                  <c:v>1.7150070000000002E-5</c:v>
                </c:pt>
                <c:pt idx="58312">
                  <c:v>1.717479E-5</c:v>
                </c:pt>
                <c:pt idx="58313">
                  <c:v>1.7198780000000001E-5</c:v>
                </c:pt>
                <c:pt idx="58314">
                  <c:v>1.7220490000000002E-5</c:v>
                </c:pt>
                <c:pt idx="58315">
                  <c:v>1.7244210000000001E-5</c:v>
                </c:pt>
                <c:pt idx="58316">
                  <c:v>1.727176E-5</c:v>
                </c:pt>
                <c:pt idx="58317">
                  <c:v>1.7294599999999999E-5</c:v>
                </c:pt>
                <c:pt idx="58318">
                  <c:v>1.7318560000000001E-5</c:v>
                </c:pt>
                <c:pt idx="58319">
                  <c:v>1.7348609999999999E-5</c:v>
                </c:pt>
                <c:pt idx="58320">
                  <c:v>1.7372969999999999E-5</c:v>
                </c:pt>
                <c:pt idx="58321">
                  <c:v>1.739763E-5</c:v>
                </c:pt>
                <c:pt idx="58322">
                  <c:v>1.7427309999999999E-5</c:v>
                </c:pt>
                <c:pt idx="58323">
                  <c:v>1.745174E-5</c:v>
                </c:pt>
                <c:pt idx="58324">
                  <c:v>1.7476749999999998E-5</c:v>
                </c:pt>
                <c:pt idx="58325">
                  <c:v>1.750671E-5</c:v>
                </c:pt>
                <c:pt idx="58326">
                  <c:v>1.7531660000000001E-5</c:v>
                </c:pt>
                <c:pt idx="58327">
                  <c:v>1.7557639999999999E-5</c:v>
                </c:pt>
                <c:pt idx="58328">
                  <c:v>1.758769E-5</c:v>
                </c:pt>
                <c:pt idx="58329">
                  <c:v>1.7613829999999999E-5</c:v>
                </c:pt>
                <c:pt idx="58330">
                  <c:v>1.763844E-5</c:v>
                </c:pt>
                <c:pt idx="58331">
                  <c:v>1.7667570000000001E-5</c:v>
                </c:pt>
                <c:pt idx="58332">
                  <c:v>1.7694980000000001E-5</c:v>
                </c:pt>
                <c:pt idx="58333">
                  <c:v>1.7718099999999999E-5</c:v>
                </c:pt>
                <c:pt idx="58334">
                  <c:v>1.774635E-5</c:v>
                </c:pt>
                <c:pt idx="58335">
                  <c:v>1.7772910000000001E-5</c:v>
                </c:pt>
                <c:pt idx="58336">
                  <c:v>1.7795729999999998E-5</c:v>
                </c:pt>
                <c:pt idx="58337">
                  <c:v>1.782293E-5</c:v>
                </c:pt>
                <c:pt idx="58338">
                  <c:v>1.7848900000000001E-5</c:v>
                </c:pt>
                <c:pt idx="58339">
                  <c:v>1.787126E-5</c:v>
                </c:pt>
                <c:pt idx="58340">
                  <c:v>1.7896959999999999E-5</c:v>
                </c:pt>
                <c:pt idx="58341">
                  <c:v>1.7921880000000001E-5</c:v>
                </c:pt>
                <c:pt idx="58342">
                  <c:v>1.7943509999999999E-5</c:v>
                </c:pt>
                <c:pt idx="58343">
                  <c:v>1.7967289999999999E-5</c:v>
                </c:pt>
                <c:pt idx="58344">
                  <c:v>1.7991459999999999E-5</c:v>
                </c:pt>
                <c:pt idx="58345">
                  <c:v>1.8014789999999998E-5</c:v>
                </c:pt>
                <c:pt idx="58346">
                  <c:v>1.803603E-5</c:v>
                </c:pt>
                <c:pt idx="58347">
                  <c:v>1.805928E-5</c:v>
                </c:pt>
                <c:pt idx="58348">
                  <c:v>1.8081720000000001E-5</c:v>
                </c:pt>
                <c:pt idx="58349">
                  <c:v>1.809981E-5</c:v>
                </c:pt>
                <c:pt idx="58350">
                  <c:v>1.812389E-5</c:v>
                </c:pt>
                <c:pt idx="58351">
                  <c:v>1.814476E-5</c:v>
                </c:pt>
                <c:pt idx="58352">
                  <c:v>1.8161649999999999E-5</c:v>
                </c:pt>
                <c:pt idx="58353">
                  <c:v>1.81868E-5</c:v>
                </c:pt>
                <c:pt idx="58354">
                  <c:v>1.8207100000000001E-5</c:v>
                </c:pt>
                <c:pt idx="58355">
                  <c:v>1.8223960000000001E-5</c:v>
                </c:pt>
                <c:pt idx="58356">
                  <c:v>1.8249200000000001E-5</c:v>
                </c:pt>
                <c:pt idx="58357">
                  <c:v>1.8267279999999999E-5</c:v>
                </c:pt>
                <c:pt idx="58358">
                  <c:v>1.828677E-5</c:v>
                </c:pt>
                <c:pt idx="58359">
                  <c:v>1.8311209999999999E-5</c:v>
                </c:pt>
                <c:pt idx="58360">
                  <c:v>1.8330220000000001E-5</c:v>
                </c:pt>
                <c:pt idx="58361">
                  <c:v>1.8352800000000002E-5</c:v>
                </c:pt>
                <c:pt idx="58362">
                  <c:v>1.837733E-5</c:v>
                </c:pt>
                <c:pt idx="58363">
                  <c:v>1.8399889999999999E-5</c:v>
                </c:pt>
                <c:pt idx="58364">
                  <c:v>1.8425499999999998E-5</c:v>
                </c:pt>
                <c:pt idx="58365">
                  <c:v>1.8449130000000001E-5</c:v>
                </c:pt>
                <c:pt idx="58366">
                  <c:v>1.8475339999999999E-5</c:v>
                </c:pt>
                <c:pt idx="58367">
                  <c:v>1.8501670000000001E-5</c:v>
                </c:pt>
                <c:pt idx="58368">
                  <c:v>1.8525160000000001E-5</c:v>
                </c:pt>
                <c:pt idx="58369">
                  <c:v>1.8553980000000001E-5</c:v>
                </c:pt>
                <c:pt idx="58370">
                  <c:v>1.8581200000000001E-5</c:v>
                </c:pt>
                <c:pt idx="58371">
                  <c:v>1.860627E-5</c:v>
                </c:pt>
                <c:pt idx="58372">
                  <c:v>1.8637539999999998E-5</c:v>
                </c:pt>
                <c:pt idx="58373">
                  <c:v>1.8664210000000001E-5</c:v>
                </c:pt>
                <c:pt idx="58374">
                  <c:v>1.86907E-5</c:v>
                </c:pt>
                <c:pt idx="58375">
                  <c:v>1.8720219999999999E-5</c:v>
                </c:pt>
                <c:pt idx="58376">
                  <c:v>1.874571E-5</c:v>
                </c:pt>
                <c:pt idx="58377">
                  <c:v>1.8772769999999999E-5</c:v>
                </c:pt>
                <c:pt idx="58378">
                  <c:v>1.8803579999999999E-5</c:v>
                </c:pt>
                <c:pt idx="58379">
                  <c:v>1.882946E-5</c:v>
                </c:pt>
                <c:pt idx="58380">
                  <c:v>1.8858499999999999E-5</c:v>
                </c:pt>
                <c:pt idx="58381">
                  <c:v>1.8888959999999999E-5</c:v>
                </c:pt>
                <c:pt idx="58382">
                  <c:v>1.8917430000000002E-5</c:v>
                </c:pt>
                <c:pt idx="58383">
                  <c:v>1.8945389999999999E-5</c:v>
                </c:pt>
                <c:pt idx="58384">
                  <c:v>1.8974739999999999E-5</c:v>
                </c:pt>
                <c:pt idx="58385">
                  <c:v>1.9003109999999998E-5</c:v>
                </c:pt>
                <c:pt idx="58386">
                  <c:v>1.903132E-5</c:v>
                </c:pt>
                <c:pt idx="58387">
                  <c:v>1.90584E-5</c:v>
                </c:pt>
                <c:pt idx="58388">
                  <c:v>1.9085639999999998E-5</c:v>
                </c:pt>
                <c:pt idx="58389">
                  <c:v>1.911273E-5</c:v>
                </c:pt>
                <c:pt idx="58390">
                  <c:v>1.9138760000000001E-5</c:v>
                </c:pt>
                <c:pt idx="58391">
                  <c:v>1.9166379999999999E-5</c:v>
                </c:pt>
                <c:pt idx="58392">
                  <c:v>1.9191999999999999E-5</c:v>
                </c:pt>
                <c:pt idx="58393">
                  <c:v>1.9216840000000001E-5</c:v>
                </c:pt>
                <c:pt idx="58394">
                  <c:v>1.924331E-5</c:v>
                </c:pt>
                <c:pt idx="58395">
                  <c:v>1.926849E-5</c:v>
                </c:pt>
                <c:pt idx="58396">
                  <c:v>1.9293070000000001E-5</c:v>
                </c:pt>
                <c:pt idx="58397">
                  <c:v>1.932047E-5</c:v>
                </c:pt>
                <c:pt idx="58398">
                  <c:v>1.9345140000000002E-5</c:v>
                </c:pt>
                <c:pt idx="58399">
                  <c:v>1.9368889999999999E-5</c:v>
                </c:pt>
                <c:pt idx="58400">
                  <c:v>1.9396729999999999E-5</c:v>
                </c:pt>
                <c:pt idx="58401">
                  <c:v>1.941932E-5</c:v>
                </c:pt>
                <c:pt idx="58402">
                  <c:v>1.944198E-5</c:v>
                </c:pt>
                <c:pt idx="58403">
                  <c:v>1.9469840000000001E-5</c:v>
                </c:pt>
                <c:pt idx="58404">
                  <c:v>1.9492429999999999E-5</c:v>
                </c:pt>
                <c:pt idx="58405">
                  <c:v>1.9515979999999999E-5</c:v>
                </c:pt>
                <c:pt idx="58406">
                  <c:v>1.9544019999999999E-5</c:v>
                </c:pt>
                <c:pt idx="58407">
                  <c:v>1.9567069999999999E-5</c:v>
                </c:pt>
                <c:pt idx="58408">
                  <c:v>1.9590830000000001E-5</c:v>
                </c:pt>
                <c:pt idx="58409">
                  <c:v>1.9617829999999999E-5</c:v>
                </c:pt>
                <c:pt idx="58410">
                  <c:v>1.9640629999999998E-5</c:v>
                </c:pt>
                <c:pt idx="58411">
                  <c:v>1.9664590000000001E-5</c:v>
                </c:pt>
                <c:pt idx="58412">
                  <c:v>1.9690370000000002E-5</c:v>
                </c:pt>
                <c:pt idx="58413">
                  <c:v>1.9715319999999999E-5</c:v>
                </c:pt>
                <c:pt idx="58414">
                  <c:v>1.9738949999999998E-5</c:v>
                </c:pt>
                <c:pt idx="58415">
                  <c:v>1.9764719999999999E-5</c:v>
                </c:pt>
                <c:pt idx="58416">
                  <c:v>1.9792020000000001E-5</c:v>
                </c:pt>
                <c:pt idx="58417">
                  <c:v>1.9817070000000002E-5</c:v>
                </c:pt>
                <c:pt idx="58418">
                  <c:v>1.9842100000000001E-5</c:v>
                </c:pt>
                <c:pt idx="58419">
                  <c:v>1.987183E-5</c:v>
                </c:pt>
                <c:pt idx="58420">
                  <c:v>1.9896609999999999E-5</c:v>
                </c:pt>
                <c:pt idx="58421">
                  <c:v>1.9920729999999999E-5</c:v>
                </c:pt>
                <c:pt idx="58422">
                  <c:v>1.9951220000000001E-5</c:v>
                </c:pt>
                <c:pt idx="58423">
                  <c:v>1.9977489999999999E-5</c:v>
                </c:pt>
                <c:pt idx="58424">
                  <c:v>2.0002869999999999E-5</c:v>
                </c:pt>
                <c:pt idx="58425">
                  <c:v>2.0035319999999999E-5</c:v>
                </c:pt>
                <c:pt idx="58426">
                  <c:v>2.006251E-5</c:v>
                </c:pt>
                <c:pt idx="58427">
                  <c:v>2.0088209999999999E-5</c:v>
                </c:pt>
                <c:pt idx="58428">
                  <c:v>2.011849E-5</c:v>
                </c:pt>
                <c:pt idx="58429">
                  <c:v>2.0146859999999999E-5</c:v>
                </c:pt>
                <c:pt idx="58430">
                  <c:v>2.017244E-5</c:v>
                </c:pt>
                <c:pt idx="58431">
                  <c:v>2.0202609999999999E-5</c:v>
                </c:pt>
                <c:pt idx="58432">
                  <c:v>2.0232149999999999E-5</c:v>
                </c:pt>
                <c:pt idx="58433">
                  <c:v>2.0258970000000002E-5</c:v>
                </c:pt>
                <c:pt idx="58434">
                  <c:v>2.0289639999999999E-5</c:v>
                </c:pt>
                <c:pt idx="58435">
                  <c:v>2.032113E-5</c:v>
                </c:pt>
                <c:pt idx="58436">
                  <c:v>2.0348230000000002E-5</c:v>
                </c:pt>
                <c:pt idx="58437">
                  <c:v>2.0376270000000001E-5</c:v>
                </c:pt>
                <c:pt idx="58438">
                  <c:v>2.040972E-5</c:v>
                </c:pt>
                <c:pt idx="58439">
                  <c:v>2.043771E-5</c:v>
                </c:pt>
                <c:pt idx="58440">
                  <c:v>2.0463989999999999E-5</c:v>
                </c:pt>
                <c:pt idx="58441">
                  <c:v>2.0496470000000001E-5</c:v>
                </c:pt>
                <c:pt idx="58442">
                  <c:v>2.052567E-5</c:v>
                </c:pt>
                <c:pt idx="58443">
                  <c:v>2.0550390000000002E-5</c:v>
                </c:pt>
                <c:pt idx="58444">
                  <c:v>2.058286E-5</c:v>
                </c:pt>
                <c:pt idx="58445">
                  <c:v>2.0613390000000001E-5</c:v>
                </c:pt>
                <c:pt idx="58446">
                  <c:v>2.063663E-5</c:v>
                </c:pt>
                <c:pt idx="58447">
                  <c:v>2.066859E-5</c:v>
                </c:pt>
                <c:pt idx="58448">
                  <c:v>2.0699260000000001E-5</c:v>
                </c:pt>
                <c:pt idx="58449">
                  <c:v>2.0721590000000001E-5</c:v>
                </c:pt>
                <c:pt idx="58450">
                  <c:v>2.0754430000000001E-5</c:v>
                </c:pt>
                <c:pt idx="58451">
                  <c:v>2.0786459999999999E-5</c:v>
                </c:pt>
                <c:pt idx="58452">
                  <c:v>2.080982E-5</c:v>
                </c:pt>
                <c:pt idx="58453">
                  <c:v>2.083942E-5</c:v>
                </c:pt>
                <c:pt idx="58454">
                  <c:v>2.087119E-5</c:v>
                </c:pt>
                <c:pt idx="58455">
                  <c:v>2.0893680000000002E-5</c:v>
                </c:pt>
                <c:pt idx="58456">
                  <c:v>2.0919820000000001E-5</c:v>
                </c:pt>
                <c:pt idx="58457">
                  <c:v>2.095134E-5</c:v>
                </c:pt>
                <c:pt idx="58458">
                  <c:v>2.0976609999999999E-5</c:v>
                </c:pt>
                <c:pt idx="58459">
                  <c:v>2.1000099999999999E-5</c:v>
                </c:pt>
                <c:pt idx="58460">
                  <c:v>2.1032699999999999E-5</c:v>
                </c:pt>
                <c:pt idx="58461">
                  <c:v>2.106128E-5</c:v>
                </c:pt>
                <c:pt idx="58462">
                  <c:v>2.108361E-5</c:v>
                </c:pt>
                <c:pt idx="58463">
                  <c:v>2.1116669999999999E-5</c:v>
                </c:pt>
                <c:pt idx="58464">
                  <c:v>2.114556E-5</c:v>
                </c:pt>
                <c:pt idx="58465">
                  <c:v>2.1166699999999998E-5</c:v>
                </c:pt>
                <c:pt idx="58466">
                  <c:v>2.1197680000000001E-5</c:v>
                </c:pt>
                <c:pt idx="58467">
                  <c:v>2.1230209999999999E-5</c:v>
                </c:pt>
                <c:pt idx="58468">
                  <c:v>2.1249089999999999E-5</c:v>
                </c:pt>
                <c:pt idx="58469">
                  <c:v>2.128E-5</c:v>
                </c:pt>
                <c:pt idx="58470">
                  <c:v>2.1314210000000001E-5</c:v>
                </c:pt>
                <c:pt idx="58471">
                  <c:v>2.1334070000000001E-5</c:v>
                </c:pt>
                <c:pt idx="58472">
                  <c:v>2.136457E-5</c:v>
                </c:pt>
                <c:pt idx="58473">
                  <c:v>2.1398609999999999E-5</c:v>
                </c:pt>
                <c:pt idx="58474">
                  <c:v>2.1421400000000001E-5</c:v>
                </c:pt>
                <c:pt idx="58475">
                  <c:v>2.144734E-5</c:v>
                </c:pt>
                <c:pt idx="58476">
                  <c:v>2.1481719999999999E-5</c:v>
                </c:pt>
                <c:pt idx="58477">
                  <c:v>2.1508680000000002E-5</c:v>
                </c:pt>
                <c:pt idx="58478">
                  <c:v>2.1533230000000001E-5</c:v>
                </c:pt>
                <c:pt idx="58479">
                  <c:v>2.1567929999999999E-5</c:v>
                </c:pt>
                <c:pt idx="58480">
                  <c:v>2.159879E-5</c:v>
                </c:pt>
                <c:pt idx="58481">
                  <c:v>2.162073E-5</c:v>
                </c:pt>
                <c:pt idx="58482">
                  <c:v>2.1652470000000001E-5</c:v>
                </c:pt>
                <c:pt idx="58483">
                  <c:v>2.1683750000000001E-5</c:v>
                </c:pt>
                <c:pt idx="58484">
                  <c:v>2.170587E-5</c:v>
                </c:pt>
                <c:pt idx="58485">
                  <c:v>2.1737320000000001E-5</c:v>
                </c:pt>
                <c:pt idx="58486">
                  <c:v>2.1770229999999999E-5</c:v>
                </c:pt>
                <c:pt idx="58487">
                  <c:v>2.1792870000000001E-5</c:v>
                </c:pt>
                <c:pt idx="58488">
                  <c:v>2.182613E-5</c:v>
                </c:pt>
                <c:pt idx="58489">
                  <c:v>2.1862289999999998E-5</c:v>
                </c:pt>
                <c:pt idx="58490">
                  <c:v>2.1889010000000001E-5</c:v>
                </c:pt>
                <c:pt idx="58491">
                  <c:v>2.1919670000000001E-5</c:v>
                </c:pt>
                <c:pt idx="58492">
                  <c:v>2.1956960000000001E-5</c:v>
                </c:pt>
                <c:pt idx="58493">
                  <c:v>2.198567E-5</c:v>
                </c:pt>
                <c:pt idx="58494">
                  <c:v>2.2013789999999998E-5</c:v>
                </c:pt>
                <c:pt idx="58495">
                  <c:v>2.2051790000000001E-5</c:v>
                </c:pt>
                <c:pt idx="58496">
                  <c:v>2.208017E-5</c:v>
                </c:pt>
                <c:pt idx="58497">
                  <c:v>2.2107419999999999E-5</c:v>
                </c:pt>
                <c:pt idx="58498">
                  <c:v>2.2143209999999999E-5</c:v>
                </c:pt>
                <c:pt idx="58499">
                  <c:v>2.217509E-5</c:v>
                </c:pt>
                <c:pt idx="58500">
                  <c:v>2.2199270000000001E-5</c:v>
                </c:pt>
                <c:pt idx="58501">
                  <c:v>2.223287E-5</c:v>
                </c:pt>
                <c:pt idx="58502">
                  <c:v>2.2265259999999999E-5</c:v>
                </c:pt>
                <c:pt idx="58503">
                  <c:v>2.2288150000000001E-5</c:v>
                </c:pt>
                <c:pt idx="58504">
                  <c:v>2.231996E-5</c:v>
                </c:pt>
                <c:pt idx="58505">
                  <c:v>2.2355639999999999E-5</c:v>
                </c:pt>
                <c:pt idx="58506">
                  <c:v>2.2378770000000001E-5</c:v>
                </c:pt>
                <c:pt idx="58507">
                  <c:v>2.2410060000000001E-5</c:v>
                </c:pt>
                <c:pt idx="58508">
                  <c:v>2.244506E-5</c:v>
                </c:pt>
                <c:pt idx="58509">
                  <c:v>2.246831E-5</c:v>
                </c:pt>
                <c:pt idx="58510">
                  <c:v>2.249605E-5</c:v>
                </c:pt>
                <c:pt idx="58511">
                  <c:v>2.2530569999999999E-5</c:v>
                </c:pt>
                <c:pt idx="58512">
                  <c:v>2.2555120000000002E-5</c:v>
                </c:pt>
                <c:pt idx="58513">
                  <c:v>2.258145E-5</c:v>
                </c:pt>
                <c:pt idx="58514">
                  <c:v>2.2616159999999999E-5</c:v>
                </c:pt>
                <c:pt idx="58515">
                  <c:v>2.2642190000000001E-5</c:v>
                </c:pt>
                <c:pt idx="58516">
                  <c:v>2.2670870000000001E-5</c:v>
                </c:pt>
                <c:pt idx="58517">
                  <c:v>2.2705469999999999E-5</c:v>
                </c:pt>
                <c:pt idx="58518">
                  <c:v>2.273478E-5</c:v>
                </c:pt>
                <c:pt idx="58519">
                  <c:v>2.2761689999999999E-5</c:v>
                </c:pt>
                <c:pt idx="58520">
                  <c:v>2.2794520000000001E-5</c:v>
                </c:pt>
                <c:pt idx="58521">
                  <c:v>2.2826330000000001E-5</c:v>
                </c:pt>
                <c:pt idx="58522">
                  <c:v>2.285219E-5</c:v>
                </c:pt>
                <c:pt idx="58523">
                  <c:v>2.2885239999999998E-5</c:v>
                </c:pt>
                <c:pt idx="58524">
                  <c:v>2.2917059999999998E-5</c:v>
                </c:pt>
                <c:pt idx="58525">
                  <c:v>2.29429E-5</c:v>
                </c:pt>
                <c:pt idx="58526">
                  <c:v>2.2975379999999999E-5</c:v>
                </c:pt>
                <c:pt idx="58527">
                  <c:v>2.3010870000000001E-5</c:v>
                </c:pt>
                <c:pt idx="58528">
                  <c:v>2.303448E-5</c:v>
                </c:pt>
                <c:pt idx="58529">
                  <c:v>2.306582E-5</c:v>
                </c:pt>
                <c:pt idx="58530">
                  <c:v>2.3101480000000001E-5</c:v>
                </c:pt>
                <c:pt idx="58531">
                  <c:v>2.3124109999999998E-5</c:v>
                </c:pt>
                <c:pt idx="58532">
                  <c:v>2.3154729999999999E-5</c:v>
                </c:pt>
                <c:pt idx="58533">
                  <c:v>2.3194090000000001E-5</c:v>
                </c:pt>
                <c:pt idx="58534">
                  <c:v>2.321857E-5</c:v>
                </c:pt>
                <c:pt idx="58535">
                  <c:v>2.3249749999999999E-5</c:v>
                </c:pt>
                <c:pt idx="58536">
                  <c:v>2.3286999999999999E-5</c:v>
                </c:pt>
                <c:pt idx="58537">
                  <c:v>2.3311190000000001E-5</c:v>
                </c:pt>
                <c:pt idx="58538">
                  <c:v>2.3340490000000001E-5</c:v>
                </c:pt>
                <c:pt idx="58539">
                  <c:v>2.3375420000000001E-5</c:v>
                </c:pt>
                <c:pt idx="58540">
                  <c:v>2.3402340000000001E-5</c:v>
                </c:pt>
                <c:pt idx="58541">
                  <c:v>2.3431690000000001E-5</c:v>
                </c:pt>
                <c:pt idx="58542">
                  <c:v>2.3466679999999999E-5</c:v>
                </c:pt>
                <c:pt idx="58543">
                  <c:v>2.3496300000000001E-5</c:v>
                </c:pt>
                <c:pt idx="58544">
                  <c:v>2.3526939999999999E-5</c:v>
                </c:pt>
                <c:pt idx="58545">
                  <c:v>2.356231E-5</c:v>
                </c:pt>
                <c:pt idx="58546">
                  <c:v>2.3596919999999999E-5</c:v>
                </c:pt>
                <c:pt idx="58547">
                  <c:v>2.362454E-5</c:v>
                </c:pt>
                <c:pt idx="58548">
                  <c:v>2.3659140000000001E-5</c:v>
                </c:pt>
                <c:pt idx="58549">
                  <c:v>2.369748E-5</c:v>
                </c:pt>
                <c:pt idx="58550">
                  <c:v>2.3722590000000002E-5</c:v>
                </c:pt>
                <c:pt idx="58551">
                  <c:v>2.3757560000000002E-5</c:v>
                </c:pt>
                <c:pt idx="58552">
                  <c:v>2.379585E-5</c:v>
                </c:pt>
                <c:pt idx="58553">
                  <c:v>2.3819849999999999E-5</c:v>
                </c:pt>
                <c:pt idx="58554">
                  <c:v>2.3854030000000001E-5</c:v>
                </c:pt>
                <c:pt idx="58555">
                  <c:v>2.3891570000000001E-5</c:v>
                </c:pt>
                <c:pt idx="58556">
                  <c:v>2.3914710000000001E-5</c:v>
                </c:pt>
                <c:pt idx="58557">
                  <c:v>2.3945579999999999E-5</c:v>
                </c:pt>
                <c:pt idx="58558">
                  <c:v>2.3982059999999999E-5</c:v>
                </c:pt>
                <c:pt idx="58559">
                  <c:v>2.4006119999999998E-5</c:v>
                </c:pt>
                <c:pt idx="58560">
                  <c:v>2.4035189999999999E-5</c:v>
                </c:pt>
                <c:pt idx="58561">
                  <c:v>2.4072039999999999E-5</c:v>
                </c:pt>
                <c:pt idx="58562">
                  <c:v>2.4102319999999999E-5</c:v>
                </c:pt>
                <c:pt idx="58563">
                  <c:v>2.412684E-5</c:v>
                </c:pt>
                <c:pt idx="58564">
                  <c:v>2.4164430000000001E-5</c:v>
                </c:pt>
                <c:pt idx="58565">
                  <c:v>2.4196279999999999E-5</c:v>
                </c:pt>
                <c:pt idx="58566">
                  <c:v>2.4220529999999998E-5</c:v>
                </c:pt>
                <c:pt idx="58567">
                  <c:v>2.4254779999999999E-5</c:v>
                </c:pt>
                <c:pt idx="58568">
                  <c:v>2.428836E-5</c:v>
                </c:pt>
                <c:pt idx="58569">
                  <c:v>2.431146E-5</c:v>
                </c:pt>
                <c:pt idx="58570">
                  <c:v>2.4346890000000002E-5</c:v>
                </c:pt>
                <c:pt idx="58571">
                  <c:v>2.4382580000000001E-5</c:v>
                </c:pt>
                <c:pt idx="58572">
                  <c:v>2.4405930000000002E-5</c:v>
                </c:pt>
                <c:pt idx="58573">
                  <c:v>2.4443239999999999E-5</c:v>
                </c:pt>
                <c:pt idx="58574">
                  <c:v>2.4478109999999999E-5</c:v>
                </c:pt>
                <c:pt idx="58575">
                  <c:v>2.4506030000000001E-5</c:v>
                </c:pt>
                <c:pt idx="58576">
                  <c:v>2.4537990000000001E-5</c:v>
                </c:pt>
                <c:pt idx="58577">
                  <c:v>2.4572589999999998E-5</c:v>
                </c:pt>
                <c:pt idx="58578">
                  <c:v>2.4602320000000001E-5</c:v>
                </c:pt>
                <c:pt idx="58579">
                  <c:v>2.4630990000000001E-5</c:v>
                </c:pt>
                <c:pt idx="58580">
                  <c:v>2.466686E-5</c:v>
                </c:pt>
                <c:pt idx="58581">
                  <c:v>2.469801E-5</c:v>
                </c:pt>
                <c:pt idx="58582">
                  <c:v>2.4728159999999999E-5</c:v>
                </c:pt>
                <c:pt idx="58583">
                  <c:v>2.476542E-5</c:v>
                </c:pt>
                <c:pt idx="58584">
                  <c:v>2.4798850000000001E-5</c:v>
                </c:pt>
                <c:pt idx="58585">
                  <c:v>2.482781E-5</c:v>
                </c:pt>
                <c:pt idx="58586">
                  <c:v>2.486471E-5</c:v>
                </c:pt>
                <c:pt idx="58587">
                  <c:v>2.4898979999999999E-5</c:v>
                </c:pt>
                <c:pt idx="58588">
                  <c:v>2.492855E-5</c:v>
                </c:pt>
                <c:pt idx="58589">
                  <c:v>2.4963480000000001E-5</c:v>
                </c:pt>
                <c:pt idx="58590">
                  <c:v>2.5000879999999998E-5</c:v>
                </c:pt>
                <c:pt idx="58591">
                  <c:v>2.5032780000000001E-5</c:v>
                </c:pt>
                <c:pt idx="58592">
                  <c:v>2.5064700000000001E-5</c:v>
                </c:pt>
                <c:pt idx="58593">
                  <c:v>2.5103110000000001E-5</c:v>
                </c:pt>
                <c:pt idx="58594">
                  <c:v>2.5135719999999999E-5</c:v>
                </c:pt>
                <c:pt idx="58595">
                  <c:v>2.5167970000000002E-5</c:v>
                </c:pt>
                <c:pt idx="58596">
                  <c:v>2.5204449999999999E-5</c:v>
                </c:pt>
                <c:pt idx="58597">
                  <c:v>2.5237610000000001E-5</c:v>
                </c:pt>
                <c:pt idx="58598">
                  <c:v>2.5269639999999999E-5</c:v>
                </c:pt>
                <c:pt idx="58599">
                  <c:v>2.530598E-5</c:v>
                </c:pt>
                <c:pt idx="58600">
                  <c:v>2.5338749999999999E-5</c:v>
                </c:pt>
                <c:pt idx="58601">
                  <c:v>2.536986E-5</c:v>
                </c:pt>
                <c:pt idx="58602">
                  <c:v>2.5407229999999998E-5</c:v>
                </c:pt>
                <c:pt idx="58603">
                  <c:v>2.5437060000000001E-5</c:v>
                </c:pt>
                <c:pt idx="58604">
                  <c:v>2.5470040000000001E-5</c:v>
                </c:pt>
                <c:pt idx="58605">
                  <c:v>2.550165E-5</c:v>
                </c:pt>
                <c:pt idx="58606">
                  <c:v>2.552858E-5</c:v>
                </c:pt>
                <c:pt idx="58607">
                  <c:v>2.5558630000000002E-5</c:v>
                </c:pt>
                <c:pt idx="58608">
                  <c:v>2.558728E-5</c:v>
                </c:pt>
                <c:pt idx="58609">
                  <c:v>2.5613659999999999E-5</c:v>
                </c:pt>
                <c:pt idx="58610">
                  <c:v>2.5643739999999999E-5</c:v>
                </c:pt>
                <c:pt idx="58611">
                  <c:v>2.567416E-5</c:v>
                </c:pt>
                <c:pt idx="58612">
                  <c:v>2.570057E-5</c:v>
                </c:pt>
                <c:pt idx="58613">
                  <c:v>2.5730890000000001E-5</c:v>
                </c:pt>
                <c:pt idx="58614">
                  <c:v>2.5761239999999999E-5</c:v>
                </c:pt>
                <c:pt idx="58615">
                  <c:v>2.5788960000000001E-5</c:v>
                </c:pt>
                <c:pt idx="58616">
                  <c:v>2.5820210000000001E-5</c:v>
                </c:pt>
                <c:pt idx="58617">
                  <c:v>2.5852470000000002E-5</c:v>
                </c:pt>
                <c:pt idx="58618">
                  <c:v>2.5881960000000001E-5</c:v>
                </c:pt>
                <c:pt idx="58619">
                  <c:v>2.591614E-5</c:v>
                </c:pt>
                <c:pt idx="58620">
                  <c:v>2.595334E-5</c:v>
                </c:pt>
                <c:pt idx="58621">
                  <c:v>2.5985750000000001E-5</c:v>
                </c:pt>
                <c:pt idx="58622">
                  <c:v>2.601721E-5</c:v>
                </c:pt>
                <c:pt idx="58623">
                  <c:v>2.6057549999999999E-5</c:v>
                </c:pt>
                <c:pt idx="58624">
                  <c:v>2.609108E-5</c:v>
                </c:pt>
                <c:pt idx="58625">
                  <c:v>2.6119030000000001E-5</c:v>
                </c:pt>
                <c:pt idx="58626">
                  <c:v>2.615772E-5</c:v>
                </c:pt>
                <c:pt idx="58627">
                  <c:v>2.6190000000000002E-5</c:v>
                </c:pt>
                <c:pt idx="58628">
                  <c:v>2.621851E-5</c:v>
                </c:pt>
                <c:pt idx="58629">
                  <c:v>2.625507E-5</c:v>
                </c:pt>
                <c:pt idx="58630">
                  <c:v>2.6287290000000001E-5</c:v>
                </c:pt>
                <c:pt idx="58631">
                  <c:v>2.6317189999999999E-5</c:v>
                </c:pt>
                <c:pt idx="58632">
                  <c:v>2.6355290000000001E-5</c:v>
                </c:pt>
                <c:pt idx="58633">
                  <c:v>2.6391729999999999E-5</c:v>
                </c:pt>
                <c:pt idx="58634">
                  <c:v>2.6424020000000001E-5</c:v>
                </c:pt>
                <c:pt idx="58635">
                  <c:v>2.6460980000000002E-5</c:v>
                </c:pt>
                <c:pt idx="58636">
                  <c:v>2.6501099999999999E-5</c:v>
                </c:pt>
                <c:pt idx="58637">
                  <c:v>2.653371E-5</c:v>
                </c:pt>
                <c:pt idx="58638">
                  <c:v>2.6569130000000002E-5</c:v>
                </c:pt>
                <c:pt idx="58639">
                  <c:v>2.661212E-5</c:v>
                </c:pt>
                <c:pt idx="58640">
                  <c:v>2.6649629999999998E-5</c:v>
                </c:pt>
                <c:pt idx="58641">
                  <c:v>2.668423E-5</c:v>
                </c:pt>
                <c:pt idx="58642">
                  <c:v>2.672802E-5</c:v>
                </c:pt>
                <c:pt idx="58643">
                  <c:v>2.676667E-5</c:v>
                </c:pt>
                <c:pt idx="58644">
                  <c:v>2.6798170000000002E-5</c:v>
                </c:pt>
                <c:pt idx="58645">
                  <c:v>2.684222E-5</c:v>
                </c:pt>
                <c:pt idx="58646">
                  <c:v>2.6880260000000001E-5</c:v>
                </c:pt>
                <c:pt idx="58647">
                  <c:v>2.691056E-5</c:v>
                </c:pt>
                <c:pt idx="58648">
                  <c:v>2.695308E-5</c:v>
                </c:pt>
                <c:pt idx="58649">
                  <c:v>2.6991840000000001E-5</c:v>
                </c:pt>
                <c:pt idx="58650">
                  <c:v>2.7024540000000001E-5</c:v>
                </c:pt>
                <c:pt idx="58651">
                  <c:v>2.706085E-5</c:v>
                </c:pt>
                <c:pt idx="58652">
                  <c:v>2.70978E-5</c:v>
                </c:pt>
                <c:pt idx="58653">
                  <c:v>2.7128449999999999E-5</c:v>
                </c:pt>
                <c:pt idx="58654">
                  <c:v>2.715757E-5</c:v>
                </c:pt>
                <c:pt idx="58655">
                  <c:v>2.7193059999999999E-5</c:v>
                </c:pt>
                <c:pt idx="58656">
                  <c:v>2.7219589999999999E-5</c:v>
                </c:pt>
                <c:pt idx="58657">
                  <c:v>2.7242349999999998E-5</c:v>
                </c:pt>
                <c:pt idx="58658">
                  <c:v>2.7275080000000001E-5</c:v>
                </c:pt>
                <c:pt idx="58659">
                  <c:v>2.7300900000000001E-5</c:v>
                </c:pt>
                <c:pt idx="58660">
                  <c:v>2.73205E-5</c:v>
                </c:pt>
                <c:pt idx="58661">
                  <c:v>2.735246E-5</c:v>
                </c:pt>
                <c:pt idx="58662">
                  <c:v>2.7382890000000001E-5</c:v>
                </c:pt>
                <c:pt idx="58663">
                  <c:v>2.740176E-5</c:v>
                </c:pt>
                <c:pt idx="58664">
                  <c:v>2.743692E-5</c:v>
                </c:pt>
                <c:pt idx="58665">
                  <c:v>2.7467500000000001E-5</c:v>
                </c:pt>
                <c:pt idx="58666">
                  <c:v>2.7488140000000001E-5</c:v>
                </c:pt>
                <c:pt idx="58667">
                  <c:v>2.7521950000000002E-5</c:v>
                </c:pt>
                <c:pt idx="58668">
                  <c:v>2.7555959999999999E-5</c:v>
                </c:pt>
                <c:pt idx="58669">
                  <c:v>2.7581750000000001E-5</c:v>
                </c:pt>
                <c:pt idx="58670">
                  <c:v>2.761511E-5</c:v>
                </c:pt>
                <c:pt idx="58671">
                  <c:v>2.7653299999999998E-5</c:v>
                </c:pt>
                <c:pt idx="58672">
                  <c:v>2.7685179999999999E-5</c:v>
                </c:pt>
                <c:pt idx="58673">
                  <c:v>2.7719310000000001E-5</c:v>
                </c:pt>
                <c:pt idx="58674">
                  <c:v>2.7757479999999998E-5</c:v>
                </c:pt>
                <c:pt idx="58675">
                  <c:v>2.7794190000000002E-5</c:v>
                </c:pt>
                <c:pt idx="58676">
                  <c:v>2.7825570000000001E-5</c:v>
                </c:pt>
                <c:pt idx="58677">
                  <c:v>2.786391E-5</c:v>
                </c:pt>
                <c:pt idx="58678">
                  <c:v>2.79027E-5</c:v>
                </c:pt>
                <c:pt idx="58679">
                  <c:v>2.793133E-5</c:v>
                </c:pt>
                <c:pt idx="58680">
                  <c:v>2.7968839999999998E-5</c:v>
                </c:pt>
                <c:pt idx="58681">
                  <c:v>2.800839E-5</c:v>
                </c:pt>
                <c:pt idx="58682">
                  <c:v>2.8035149999999999E-5</c:v>
                </c:pt>
                <c:pt idx="58683">
                  <c:v>2.807546E-5</c:v>
                </c:pt>
                <c:pt idx="58684">
                  <c:v>2.8114710000000001E-5</c:v>
                </c:pt>
                <c:pt idx="58685">
                  <c:v>2.814244E-5</c:v>
                </c:pt>
                <c:pt idx="58686">
                  <c:v>2.81839E-5</c:v>
                </c:pt>
                <c:pt idx="58687">
                  <c:v>2.8222539999999999E-5</c:v>
                </c:pt>
                <c:pt idx="58688">
                  <c:v>2.8252890000000001E-5</c:v>
                </c:pt>
                <c:pt idx="58689">
                  <c:v>2.8296059999999999E-5</c:v>
                </c:pt>
                <c:pt idx="58690">
                  <c:v>2.8334740000000001E-5</c:v>
                </c:pt>
                <c:pt idx="58691">
                  <c:v>2.8368840000000001E-5</c:v>
                </c:pt>
                <c:pt idx="58692">
                  <c:v>2.8410200000000001E-5</c:v>
                </c:pt>
                <c:pt idx="58693">
                  <c:v>2.8450200000000001E-5</c:v>
                </c:pt>
                <c:pt idx="58694">
                  <c:v>2.8490949999999999E-5</c:v>
                </c:pt>
                <c:pt idx="58695">
                  <c:v>2.8527379999999999E-5</c:v>
                </c:pt>
                <c:pt idx="58696">
                  <c:v>2.8567719999999999E-5</c:v>
                </c:pt>
                <c:pt idx="58697">
                  <c:v>2.8608100000000001E-5</c:v>
                </c:pt>
                <c:pt idx="58698">
                  <c:v>2.863854E-5</c:v>
                </c:pt>
                <c:pt idx="58699">
                  <c:v>2.867821E-5</c:v>
                </c:pt>
                <c:pt idx="58700">
                  <c:v>2.872059E-5</c:v>
                </c:pt>
                <c:pt idx="58701">
                  <c:v>2.8748350000000001E-5</c:v>
                </c:pt>
                <c:pt idx="58702">
                  <c:v>2.8787559999999999E-5</c:v>
                </c:pt>
                <c:pt idx="58703">
                  <c:v>2.882821E-5</c:v>
                </c:pt>
                <c:pt idx="58704">
                  <c:v>2.8853469999999999E-5</c:v>
                </c:pt>
                <c:pt idx="58705">
                  <c:v>2.8892830000000001E-5</c:v>
                </c:pt>
                <c:pt idx="58706">
                  <c:v>2.892769E-5</c:v>
                </c:pt>
                <c:pt idx="58707">
                  <c:v>2.8953489999999999E-5</c:v>
                </c:pt>
                <c:pt idx="58708">
                  <c:v>2.8988580000000001E-5</c:v>
                </c:pt>
                <c:pt idx="58709">
                  <c:v>2.9020930000000001E-5</c:v>
                </c:pt>
                <c:pt idx="58710">
                  <c:v>2.9045659999999999E-5</c:v>
                </c:pt>
                <c:pt idx="58711">
                  <c:v>2.9078030000000001E-5</c:v>
                </c:pt>
                <c:pt idx="58712">
                  <c:v>2.9109919999999999E-5</c:v>
                </c:pt>
                <c:pt idx="58713">
                  <c:v>2.913532E-5</c:v>
                </c:pt>
                <c:pt idx="58714">
                  <c:v>2.91623E-5</c:v>
                </c:pt>
                <c:pt idx="58715">
                  <c:v>2.9193550000000001E-5</c:v>
                </c:pt>
                <c:pt idx="58716">
                  <c:v>2.922375E-5</c:v>
                </c:pt>
                <c:pt idx="58717">
                  <c:v>2.9246449999999998E-5</c:v>
                </c:pt>
                <c:pt idx="58718">
                  <c:v>2.927693E-5</c:v>
                </c:pt>
                <c:pt idx="58719">
                  <c:v>2.931036E-5</c:v>
                </c:pt>
                <c:pt idx="58720">
                  <c:v>2.9331970000000001E-5</c:v>
                </c:pt>
                <c:pt idx="58721">
                  <c:v>2.9364270000000001E-5</c:v>
                </c:pt>
                <c:pt idx="58722">
                  <c:v>2.9398729999999999E-5</c:v>
                </c:pt>
                <c:pt idx="58723">
                  <c:v>2.942253E-5</c:v>
                </c:pt>
                <c:pt idx="58724">
                  <c:v>2.9457750000000001E-5</c:v>
                </c:pt>
                <c:pt idx="58725">
                  <c:v>2.949488E-5</c:v>
                </c:pt>
                <c:pt idx="58726">
                  <c:v>2.9521240000000001E-5</c:v>
                </c:pt>
                <c:pt idx="58727">
                  <c:v>2.9557829999999999E-5</c:v>
                </c:pt>
                <c:pt idx="58728">
                  <c:v>2.9596529999999999E-5</c:v>
                </c:pt>
                <c:pt idx="58729">
                  <c:v>2.9625820000000002E-5</c:v>
                </c:pt>
                <c:pt idx="58730">
                  <c:v>2.9662580000000002E-5</c:v>
                </c:pt>
                <c:pt idx="58731">
                  <c:v>2.9703849999999999E-5</c:v>
                </c:pt>
                <c:pt idx="58732">
                  <c:v>2.9736770000000001E-5</c:v>
                </c:pt>
                <c:pt idx="58733">
                  <c:v>2.9772170000000001E-5</c:v>
                </c:pt>
                <c:pt idx="58734">
                  <c:v>2.9814030000000002E-5</c:v>
                </c:pt>
                <c:pt idx="58735">
                  <c:v>2.9847290000000001E-5</c:v>
                </c:pt>
                <c:pt idx="58736">
                  <c:v>2.9883969999999998E-5</c:v>
                </c:pt>
                <c:pt idx="58737">
                  <c:v>2.9923839999999999E-5</c:v>
                </c:pt>
                <c:pt idx="58738">
                  <c:v>2.9959919999999999E-5</c:v>
                </c:pt>
                <c:pt idx="58739">
                  <c:v>2.9994889999999999E-5</c:v>
                </c:pt>
                <c:pt idx="58740">
                  <c:v>3.00351E-5</c:v>
                </c:pt>
                <c:pt idx="58741">
                  <c:v>3.0073920000000002E-5</c:v>
                </c:pt>
                <c:pt idx="58742">
                  <c:v>3.010605E-5</c:v>
                </c:pt>
                <c:pt idx="58743">
                  <c:v>3.0145940000000002E-5</c:v>
                </c:pt>
                <c:pt idx="58744">
                  <c:v>3.0187499999999999E-5</c:v>
                </c:pt>
                <c:pt idx="58745">
                  <c:v>3.0219429999999999E-5</c:v>
                </c:pt>
                <c:pt idx="58746">
                  <c:v>3.0256400000000001E-5</c:v>
                </c:pt>
                <c:pt idx="58747">
                  <c:v>3.0301659999999999E-5</c:v>
                </c:pt>
                <c:pt idx="58748">
                  <c:v>3.0331059999999999E-5</c:v>
                </c:pt>
                <c:pt idx="58749">
                  <c:v>3.036793E-5</c:v>
                </c:pt>
                <c:pt idx="58750">
                  <c:v>3.0412229999999999E-5</c:v>
                </c:pt>
                <c:pt idx="58751">
                  <c:v>3.0439770000000001E-5</c:v>
                </c:pt>
                <c:pt idx="58752">
                  <c:v>3.0477319999999998E-5</c:v>
                </c:pt>
                <c:pt idx="58753">
                  <c:v>3.0518249999999999E-5</c:v>
                </c:pt>
                <c:pt idx="58754">
                  <c:v>3.0546860000000001E-5</c:v>
                </c:pt>
                <c:pt idx="58755">
                  <c:v>3.0584969999999997E-5</c:v>
                </c:pt>
                <c:pt idx="58756">
                  <c:v>3.0622269999999998E-5</c:v>
                </c:pt>
                <c:pt idx="58757">
                  <c:v>3.0651870000000002E-5</c:v>
                </c:pt>
                <c:pt idx="58758">
                  <c:v>3.068837E-5</c:v>
                </c:pt>
                <c:pt idx="58759">
                  <c:v>3.0722410000000003E-5</c:v>
                </c:pt>
                <c:pt idx="58760">
                  <c:v>3.0752859999999999E-5</c:v>
                </c:pt>
                <c:pt idx="58761">
                  <c:v>3.0783169999999998E-5</c:v>
                </c:pt>
                <c:pt idx="58762">
                  <c:v>3.0813350000000002E-5</c:v>
                </c:pt>
                <c:pt idx="58763">
                  <c:v>3.0847959999999997E-5</c:v>
                </c:pt>
                <c:pt idx="58764">
                  <c:v>3.087279E-5</c:v>
                </c:pt>
                <c:pt idx="58765">
                  <c:v>3.0903099999999999E-5</c:v>
                </c:pt>
                <c:pt idx="58766">
                  <c:v>3.093934E-5</c:v>
                </c:pt>
                <c:pt idx="58767">
                  <c:v>3.0959929999999997E-5</c:v>
                </c:pt>
                <c:pt idx="58768">
                  <c:v>3.0992879999999998E-5</c:v>
                </c:pt>
                <c:pt idx="58769">
                  <c:v>3.1030579999999999E-5</c:v>
                </c:pt>
                <c:pt idx="58770">
                  <c:v>3.1050049999999999E-5</c:v>
                </c:pt>
                <c:pt idx="58771">
                  <c:v>3.1084490000000003E-5</c:v>
                </c:pt>
                <c:pt idx="58772">
                  <c:v>3.1121309999999997E-5</c:v>
                </c:pt>
                <c:pt idx="58773">
                  <c:v>3.1142229999999997E-5</c:v>
                </c:pt>
                <c:pt idx="58774">
                  <c:v>3.1177370000000002E-5</c:v>
                </c:pt>
                <c:pt idx="58775">
                  <c:v>3.1211080000000002E-5</c:v>
                </c:pt>
                <c:pt idx="58776">
                  <c:v>3.1238110000000002E-5</c:v>
                </c:pt>
                <c:pt idx="58777">
                  <c:v>3.1268900000000001E-5</c:v>
                </c:pt>
                <c:pt idx="58778">
                  <c:v>3.1302820000000003E-5</c:v>
                </c:pt>
                <c:pt idx="58779">
                  <c:v>3.1332699999999999E-5</c:v>
                </c:pt>
                <c:pt idx="58780">
                  <c:v>3.1361349999999997E-5</c:v>
                </c:pt>
                <c:pt idx="58781">
                  <c:v>3.1396029999999998E-5</c:v>
                </c:pt>
                <c:pt idx="58782">
                  <c:v>3.142716E-5</c:v>
                </c:pt>
                <c:pt idx="58783">
                  <c:v>3.1454529999999997E-5</c:v>
                </c:pt>
                <c:pt idx="58784">
                  <c:v>3.1493460000000003E-5</c:v>
                </c:pt>
                <c:pt idx="58785">
                  <c:v>3.1527150000000002E-5</c:v>
                </c:pt>
                <c:pt idx="58786">
                  <c:v>3.1553200000000001E-5</c:v>
                </c:pt>
                <c:pt idx="58787">
                  <c:v>3.1593290000000001E-5</c:v>
                </c:pt>
                <c:pt idx="58788">
                  <c:v>3.1631200000000003E-5</c:v>
                </c:pt>
                <c:pt idx="58789">
                  <c:v>3.1658780000000001E-5</c:v>
                </c:pt>
                <c:pt idx="58790">
                  <c:v>3.1697430000000001E-5</c:v>
                </c:pt>
                <c:pt idx="58791">
                  <c:v>3.1738179999999999E-5</c:v>
                </c:pt>
                <c:pt idx="58792">
                  <c:v>3.1769149999999997E-5</c:v>
                </c:pt>
                <c:pt idx="58793">
                  <c:v>3.1803559999999999E-5</c:v>
                </c:pt>
                <c:pt idx="58794">
                  <c:v>3.1844249999999999E-5</c:v>
                </c:pt>
                <c:pt idx="58795">
                  <c:v>3.1878770000000002E-5</c:v>
                </c:pt>
                <c:pt idx="58796">
                  <c:v>3.1910940000000002E-5</c:v>
                </c:pt>
                <c:pt idx="58797">
                  <c:v>3.1956299999999998E-5</c:v>
                </c:pt>
                <c:pt idx="58798">
                  <c:v>3.1989929999999999E-5</c:v>
                </c:pt>
                <c:pt idx="58799">
                  <c:v>3.2020139999999998E-5</c:v>
                </c:pt>
                <c:pt idx="58800">
                  <c:v>3.2067909999999999E-5</c:v>
                </c:pt>
                <c:pt idx="58801">
                  <c:v>3.210018E-5</c:v>
                </c:pt>
                <c:pt idx="58802">
                  <c:v>3.2130820000000002E-5</c:v>
                </c:pt>
                <c:pt idx="58803">
                  <c:v>3.217505E-5</c:v>
                </c:pt>
                <c:pt idx="58804">
                  <c:v>3.2208729999999997E-5</c:v>
                </c:pt>
                <c:pt idx="58805">
                  <c:v>3.2241440000000002E-5</c:v>
                </c:pt>
                <c:pt idx="58806">
                  <c:v>3.2279690000000001E-5</c:v>
                </c:pt>
                <c:pt idx="58807">
                  <c:v>3.2314580000000003E-5</c:v>
                </c:pt>
                <c:pt idx="58808">
                  <c:v>3.2349959999999997E-5</c:v>
                </c:pt>
                <c:pt idx="58809">
                  <c:v>3.2382899999999998E-5</c:v>
                </c:pt>
                <c:pt idx="58810">
                  <c:v>3.2418040000000003E-5</c:v>
                </c:pt>
                <c:pt idx="58811">
                  <c:v>3.2452149999999997E-5</c:v>
                </c:pt>
                <c:pt idx="58812">
                  <c:v>3.2479710000000001E-5</c:v>
                </c:pt>
                <c:pt idx="58813">
                  <c:v>3.2519089999999998E-5</c:v>
                </c:pt>
                <c:pt idx="58814">
                  <c:v>3.2549570000000002E-5</c:v>
                </c:pt>
                <c:pt idx="58815">
                  <c:v>3.257298E-5</c:v>
                </c:pt>
                <c:pt idx="58816">
                  <c:v>3.2613300000000002E-5</c:v>
                </c:pt>
                <c:pt idx="58817">
                  <c:v>3.2641120000000003E-5</c:v>
                </c:pt>
                <c:pt idx="58818">
                  <c:v>3.2664630000000001E-5</c:v>
                </c:pt>
                <c:pt idx="58819">
                  <c:v>3.2703449999999999E-5</c:v>
                </c:pt>
                <c:pt idx="58820">
                  <c:v>3.2728470000000001E-5</c:v>
                </c:pt>
                <c:pt idx="58821">
                  <c:v>3.2755110000000002E-5</c:v>
                </c:pt>
                <c:pt idx="58822">
                  <c:v>3.2789459999999999E-5</c:v>
                </c:pt>
                <c:pt idx="58823">
                  <c:v>3.2812789999999998E-5</c:v>
                </c:pt>
                <c:pt idx="58824">
                  <c:v>3.2841620000000002E-5</c:v>
                </c:pt>
                <c:pt idx="58825">
                  <c:v>3.2871920000000001E-5</c:v>
                </c:pt>
                <c:pt idx="58826">
                  <c:v>3.2898470000000001E-5</c:v>
                </c:pt>
                <c:pt idx="58827">
                  <c:v>3.2927299999999999E-5</c:v>
                </c:pt>
                <c:pt idx="58828">
                  <c:v>3.2952099999999999E-5</c:v>
                </c:pt>
                <c:pt idx="58829">
                  <c:v>3.2983459999999997E-5</c:v>
                </c:pt>
                <c:pt idx="58830">
                  <c:v>3.301556E-5</c:v>
                </c:pt>
                <c:pt idx="58831">
                  <c:v>3.3039900000000002E-5</c:v>
                </c:pt>
                <c:pt idx="58832">
                  <c:v>3.3073310000000001E-5</c:v>
                </c:pt>
                <c:pt idx="58833">
                  <c:v>3.3107230000000003E-5</c:v>
                </c:pt>
                <c:pt idx="58834">
                  <c:v>3.3131810000000001E-5</c:v>
                </c:pt>
                <c:pt idx="58835">
                  <c:v>3.3165089999999998E-5</c:v>
                </c:pt>
                <c:pt idx="58836">
                  <c:v>3.319582E-5</c:v>
                </c:pt>
                <c:pt idx="58837">
                  <c:v>3.3223540000000001E-5</c:v>
                </c:pt>
                <c:pt idx="58838">
                  <c:v>3.3257799999999999E-5</c:v>
                </c:pt>
                <c:pt idx="58839">
                  <c:v>3.3285879999999998E-5</c:v>
                </c:pt>
                <c:pt idx="58840">
                  <c:v>3.3317079999999998E-5</c:v>
                </c:pt>
                <c:pt idx="58841">
                  <c:v>3.3350989999999999E-5</c:v>
                </c:pt>
                <c:pt idx="58842">
                  <c:v>3.3378950000000003E-5</c:v>
                </c:pt>
                <c:pt idx="58843">
                  <c:v>3.3412450000000002E-5</c:v>
                </c:pt>
                <c:pt idx="58844">
                  <c:v>3.3444700000000002E-5</c:v>
                </c:pt>
                <c:pt idx="58845">
                  <c:v>3.3472069999999999E-5</c:v>
                </c:pt>
                <c:pt idx="58846">
                  <c:v>3.3505340000000002E-5</c:v>
                </c:pt>
                <c:pt idx="58847">
                  <c:v>3.3536379999999998E-5</c:v>
                </c:pt>
                <c:pt idx="58848">
                  <c:v>3.3561710000000002E-5</c:v>
                </c:pt>
                <c:pt idx="58849">
                  <c:v>3.3595839999999997E-5</c:v>
                </c:pt>
                <c:pt idx="58850">
                  <c:v>3.3626730000000003E-5</c:v>
                </c:pt>
                <c:pt idx="58851">
                  <c:v>3.3652580000000002E-5</c:v>
                </c:pt>
                <c:pt idx="58852">
                  <c:v>3.3684369999999997E-5</c:v>
                </c:pt>
                <c:pt idx="58853">
                  <c:v>3.371474E-5</c:v>
                </c:pt>
                <c:pt idx="58854">
                  <c:v>3.3742399999999997E-5</c:v>
                </c:pt>
                <c:pt idx="58855">
                  <c:v>3.3774150000000003E-5</c:v>
                </c:pt>
                <c:pt idx="58856">
                  <c:v>3.3807909999999999E-5</c:v>
                </c:pt>
                <c:pt idx="58857">
                  <c:v>3.3841090000000003E-5</c:v>
                </c:pt>
                <c:pt idx="58858">
                  <c:v>3.3872189999999997E-5</c:v>
                </c:pt>
                <c:pt idx="58859">
                  <c:v>3.3905809999999997E-5</c:v>
                </c:pt>
                <c:pt idx="58860">
                  <c:v>3.3941859999999998E-5</c:v>
                </c:pt>
                <c:pt idx="58861">
                  <c:v>3.3968289999999997E-5</c:v>
                </c:pt>
                <c:pt idx="58862">
                  <c:v>3.400562E-5</c:v>
                </c:pt>
                <c:pt idx="58863">
                  <c:v>3.4041600000000003E-5</c:v>
                </c:pt>
                <c:pt idx="58864">
                  <c:v>3.4063110000000003E-5</c:v>
                </c:pt>
                <c:pt idx="58865">
                  <c:v>3.4100180000000001E-5</c:v>
                </c:pt>
                <c:pt idx="58866">
                  <c:v>3.41332E-5</c:v>
                </c:pt>
                <c:pt idx="58867">
                  <c:v>3.4156019999999998E-5</c:v>
                </c:pt>
                <c:pt idx="58868">
                  <c:v>3.4188740000000003E-5</c:v>
                </c:pt>
                <c:pt idx="58869">
                  <c:v>3.4221840000000001E-5</c:v>
                </c:pt>
                <c:pt idx="58870">
                  <c:v>3.424508E-5</c:v>
                </c:pt>
                <c:pt idx="58871">
                  <c:v>3.4272430000000003E-5</c:v>
                </c:pt>
                <c:pt idx="58872">
                  <c:v>3.4306340000000003E-5</c:v>
                </c:pt>
                <c:pt idx="58873">
                  <c:v>3.433254E-5</c:v>
                </c:pt>
                <c:pt idx="58874">
                  <c:v>3.4356030000000003E-5</c:v>
                </c:pt>
                <c:pt idx="58875">
                  <c:v>3.4388589999999997E-5</c:v>
                </c:pt>
                <c:pt idx="58876">
                  <c:v>3.4417549999999997E-5</c:v>
                </c:pt>
                <c:pt idx="58877">
                  <c:v>3.4436529999999997E-5</c:v>
                </c:pt>
                <c:pt idx="58878">
                  <c:v>3.446631E-5</c:v>
                </c:pt>
                <c:pt idx="58879">
                  <c:v>3.4495849999999999E-5</c:v>
                </c:pt>
                <c:pt idx="58880">
                  <c:v>3.4509370000000003E-5</c:v>
                </c:pt>
                <c:pt idx="58881">
                  <c:v>3.4536560000000001E-5</c:v>
                </c:pt>
                <c:pt idx="58882">
                  <c:v>3.4565050000000002E-5</c:v>
                </c:pt>
                <c:pt idx="58883">
                  <c:v>3.457577E-5</c:v>
                </c:pt>
                <c:pt idx="58884">
                  <c:v>3.4598709999999999E-5</c:v>
                </c:pt>
                <c:pt idx="58885">
                  <c:v>3.4624340000000003E-5</c:v>
                </c:pt>
                <c:pt idx="58886">
                  <c:v>3.4634639999999998E-5</c:v>
                </c:pt>
                <c:pt idx="58887">
                  <c:v>3.4655030000000001E-5</c:v>
                </c:pt>
                <c:pt idx="58888">
                  <c:v>3.467913E-5</c:v>
                </c:pt>
                <c:pt idx="58889">
                  <c:v>3.4694540000000001E-5</c:v>
                </c:pt>
                <c:pt idx="58890">
                  <c:v>3.4710759999999997E-5</c:v>
                </c:pt>
                <c:pt idx="58891">
                  <c:v>3.4737029999999998E-5</c:v>
                </c:pt>
                <c:pt idx="58892">
                  <c:v>3.4757849999999998E-5</c:v>
                </c:pt>
                <c:pt idx="58893">
                  <c:v>3.4772079999999997E-5</c:v>
                </c:pt>
                <c:pt idx="58894">
                  <c:v>3.4799889999999998E-5</c:v>
                </c:pt>
                <c:pt idx="58895">
                  <c:v>3.4826829999999999E-5</c:v>
                </c:pt>
                <c:pt idx="58896">
                  <c:v>3.4838880000000001E-5</c:v>
                </c:pt>
                <c:pt idx="58897">
                  <c:v>3.4866490000000002E-5</c:v>
                </c:pt>
                <c:pt idx="58898">
                  <c:v>3.4900139999999998E-5</c:v>
                </c:pt>
                <c:pt idx="58899">
                  <c:v>3.4912620000000003E-5</c:v>
                </c:pt>
                <c:pt idx="58900">
                  <c:v>3.493621E-5</c:v>
                </c:pt>
                <c:pt idx="58901">
                  <c:v>3.4969329999999999E-5</c:v>
                </c:pt>
                <c:pt idx="58902">
                  <c:v>3.498299E-5</c:v>
                </c:pt>
                <c:pt idx="58903">
                  <c:v>3.5001610000000001E-5</c:v>
                </c:pt>
                <c:pt idx="58904">
                  <c:v>3.5027829999999999E-5</c:v>
                </c:pt>
                <c:pt idx="58905">
                  <c:v>3.5042429999999997E-5</c:v>
                </c:pt>
                <c:pt idx="58906">
                  <c:v>3.5058819999999999E-5</c:v>
                </c:pt>
                <c:pt idx="58907">
                  <c:v>3.5080229999999999E-5</c:v>
                </c:pt>
                <c:pt idx="58908">
                  <c:v>3.50974E-5</c:v>
                </c:pt>
                <c:pt idx="58909">
                  <c:v>3.5109620000000001E-5</c:v>
                </c:pt>
                <c:pt idx="58910">
                  <c:v>3.5126590000000003E-5</c:v>
                </c:pt>
                <c:pt idx="58911">
                  <c:v>3.5146009999999999E-5</c:v>
                </c:pt>
                <c:pt idx="58912">
                  <c:v>3.515667E-5</c:v>
                </c:pt>
                <c:pt idx="58913">
                  <c:v>3.5173399999999998E-5</c:v>
                </c:pt>
                <c:pt idx="58914">
                  <c:v>3.5197950000000001E-5</c:v>
                </c:pt>
                <c:pt idx="58915">
                  <c:v>3.5208779999999999E-5</c:v>
                </c:pt>
                <c:pt idx="58916">
                  <c:v>3.522603E-5</c:v>
                </c:pt>
                <c:pt idx="58917">
                  <c:v>3.5252039999999997E-5</c:v>
                </c:pt>
                <c:pt idx="58918">
                  <c:v>3.526536E-5</c:v>
                </c:pt>
                <c:pt idx="58919">
                  <c:v>3.5281429999999999E-5</c:v>
                </c:pt>
                <c:pt idx="58920">
                  <c:v>3.5309029999999999E-5</c:v>
                </c:pt>
                <c:pt idx="58921">
                  <c:v>3.5323629999999997E-5</c:v>
                </c:pt>
                <c:pt idx="58922">
                  <c:v>3.5337299999999998E-5</c:v>
                </c:pt>
                <c:pt idx="58923">
                  <c:v>3.5365660000000003E-5</c:v>
                </c:pt>
                <c:pt idx="58924">
                  <c:v>3.5387940000000003E-5</c:v>
                </c:pt>
                <c:pt idx="58925">
                  <c:v>3.5402189999999997E-5</c:v>
                </c:pt>
                <c:pt idx="58926">
                  <c:v>3.542432E-5</c:v>
                </c:pt>
                <c:pt idx="58927">
                  <c:v>3.5450629999999998E-5</c:v>
                </c:pt>
                <c:pt idx="58928">
                  <c:v>3.5466370000000001E-5</c:v>
                </c:pt>
                <c:pt idx="58929">
                  <c:v>3.5480769999999999E-5</c:v>
                </c:pt>
                <c:pt idx="58930">
                  <c:v>3.5504250000000001E-5</c:v>
                </c:pt>
                <c:pt idx="58931">
                  <c:v>3.5525129999999998E-5</c:v>
                </c:pt>
                <c:pt idx="58932">
                  <c:v>3.5534509999999997E-5</c:v>
                </c:pt>
                <c:pt idx="58933">
                  <c:v>3.555915E-5</c:v>
                </c:pt>
                <c:pt idx="58934">
                  <c:v>3.5580210000000003E-5</c:v>
                </c:pt>
                <c:pt idx="58935">
                  <c:v>3.5586790000000002E-5</c:v>
                </c:pt>
                <c:pt idx="58936">
                  <c:v>3.560535E-5</c:v>
                </c:pt>
                <c:pt idx="58937">
                  <c:v>3.5622620000000001E-5</c:v>
                </c:pt>
                <c:pt idx="58938">
                  <c:v>3.5626439999999998E-5</c:v>
                </c:pt>
                <c:pt idx="58939">
                  <c:v>3.5640630000000001E-5</c:v>
                </c:pt>
                <c:pt idx="58940">
                  <c:v>3.5655570000000003E-5</c:v>
                </c:pt>
                <c:pt idx="58941">
                  <c:v>3.5658860000000002E-5</c:v>
                </c:pt>
                <c:pt idx="58942">
                  <c:v>3.5668279999999997E-5</c:v>
                </c:pt>
                <c:pt idx="58943">
                  <c:v>3.568227E-5</c:v>
                </c:pt>
                <c:pt idx="58944">
                  <c:v>3.5686209999999998E-5</c:v>
                </c:pt>
                <c:pt idx="58945">
                  <c:v>3.5688890000000002E-5</c:v>
                </c:pt>
                <c:pt idx="58946">
                  <c:v>3.5700600000000002E-5</c:v>
                </c:pt>
                <c:pt idx="58947">
                  <c:v>3.570842E-5</c:v>
                </c:pt>
                <c:pt idx="58948">
                  <c:v>3.5704750000000001E-5</c:v>
                </c:pt>
                <c:pt idx="58949">
                  <c:v>3.5713680000000002E-5</c:v>
                </c:pt>
                <c:pt idx="58950">
                  <c:v>3.5728110000000002E-5</c:v>
                </c:pt>
                <c:pt idx="58951">
                  <c:v>3.5720499999999998E-5</c:v>
                </c:pt>
                <c:pt idx="58952">
                  <c:v>3.5721779999999999E-5</c:v>
                </c:pt>
                <c:pt idx="58953">
                  <c:v>3.573409E-5</c:v>
                </c:pt>
                <c:pt idx="58954">
                  <c:v>3.5721130000000001E-5</c:v>
                </c:pt>
                <c:pt idx="58955">
                  <c:v>3.5715079999999998E-5</c:v>
                </c:pt>
                <c:pt idx="58956">
                  <c:v>3.5719909999999997E-5</c:v>
                </c:pt>
                <c:pt idx="58957">
                  <c:v>3.5707760000000001E-5</c:v>
                </c:pt>
                <c:pt idx="58958">
                  <c:v>3.5697970000000001E-5</c:v>
                </c:pt>
                <c:pt idx="58959">
                  <c:v>3.5698280000000002E-5</c:v>
                </c:pt>
                <c:pt idx="58960">
                  <c:v>3.5685580000000001E-5</c:v>
                </c:pt>
                <c:pt idx="58961">
                  <c:v>3.5672610000000002E-5</c:v>
                </c:pt>
                <c:pt idx="58962">
                  <c:v>3.5668289999999998E-5</c:v>
                </c:pt>
                <c:pt idx="58963">
                  <c:v>3.5667070000000001E-5</c:v>
                </c:pt>
                <c:pt idx="58964">
                  <c:v>3.5655480000000003E-5</c:v>
                </c:pt>
                <c:pt idx="58965">
                  <c:v>3.5649869999999997E-5</c:v>
                </c:pt>
                <c:pt idx="58966">
                  <c:v>3.5656440000000002E-5</c:v>
                </c:pt>
                <c:pt idx="58967">
                  <c:v>3.5648619999999998E-5</c:v>
                </c:pt>
                <c:pt idx="58968">
                  <c:v>3.564245E-5</c:v>
                </c:pt>
                <c:pt idx="58969">
                  <c:v>3.5656510000000001E-5</c:v>
                </c:pt>
                <c:pt idx="58970">
                  <c:v>3.565244E-5</c:v>
                </c:pt>
                <c:pt idx="58971">
                  <c:v>3.5647349999999997E-5</c:v>
                </c:pt>
                <c:pt idx="58972">
                  <c:v>3.5661080000000002E-5</c:v>
                </c:pt>
                <c:pt idx="58973">
                  <c:v>3.565776E-5</c:v>
                </c:pt>
                <c:pt idx="58974">
                  <c:v>3.5648770000000001E-5</c:v>
                </c:pt>
                <c:pt idx="58975">
                  <c:v>3.5662379999999998E-5</c:v>
                </c:pt>
                <c:pt idx="58976">
                  <c:v>3.566415E-5</c:v>
                </c:pt>
                <c:pt idx="58977">
                  <c:v>3.5656679999999999E-5</c:v>
                </c:pt>
                <c:pt idx="58978">
                  <c:v>3.5660310000000002E-5</c:v>
                </c:pt>
                <c:pt idx="58979">
                  <c:v>3.566183E-5</c:v>
                </c:pt>
                <c:pt idx="58980">
                  <c:v>3.5651570000000001E-5</c:v>
                </c:pt>
                <c:pt idx="58981">
                  <c:v>3.5642529999999998E-5</c:v>
                </c:pt>
                <c:pt idx="58982">
                  <c:v>3.5640309999999999E-5</c:v>
                </c:pt>
                <c:pt idx="58983">
                  <c:v>3.5627850000000001E-5</c:v>
                </c:pt>
                <c:pt idx="58984">
                  <c:v>3.561408E-5</c:v>
                </c:pt>
                <c:pt idx="58985">
                  <c:v>3.561427E-5</c:v>
                </c:pt>
                <c:pt idx="58986">
                  <c:v>3.5596650000000001E-5</c:v>
                </c:pt>
                <c:pt idx="58987">
                  <c:v>3.5583039999999997E-5</c:v>
                </c:pt>
                <c:pt idx="58988">
                  <c:v>3.5581640000000001E-5</c:v>
                </c:pt>
                <c:pt idx="58989">
                  <c:v>3.5567839999999998E-5</c:v>
                </c:pt>
                <c:pt idx="58990">
                  <c:v>3.556031E-5</c:v>
                </c:pt>
                <c:pt idx="58991">
                  <c:v>3.5561819999999997E-5</c:v>
                </c:pt>
                <c:pt idx="58992">
                  <c:v>3.5553280000000003E-5</c:v>
                </c:pt>
                <c:pt idx="58993">
                  <c:v>3.5548649999999997E-5</c:v>
                </c:pt>
                <c:pt idx="58994">
                  <c:v>3.5549010000000002E-5</c:v>
                </c:pt>
                <c:pt idx="58995">
                  <c:v>3.5546839999999999E-5</c:v>
                </c:pt>
                <c:pt idx="58996">
                  <c:v>3.554288E-5</c:v>
                </c:pt>
                <c:pt idx="58997">
                  <c:v>3.5540500000000003E-5</c:v>
                </c:pt>
                <c:pt idx="58998">
                  <c:v>3.5533339999999997E-5</c:v>
                </c:pt>
                <c:pt idx="58999">
                  <c:v>3.5524690000000002E-5</c:v>
                </c:pt>
                <c:pt idx="59000">
                  <c:v>3.551314E-5</c:v>
                </c:pt>
                <c:pt idx="59001">
                  <c:v>3.5504060000000002E-5</c:v>
                </c:pt>
                <c:pt idx="59002">
                  <c:v>3.549657E-5</c:v>
                </c:pt>
                <c:pt idx="59003">
                  <c:v>3.5488580000000003E-5</c:v>
                </c:pt>
                <c:pt idx="59004">
                  <c:v>3.5477030000000001E-5</c:v>
                </c:pt>
                <c:pt idx="59005">
                  <c:v>3.5460850000000001E-5</c:v>
                </c:pt>
                <c:pt idx="59006">
                  <c:v>3.5447729999999998E-5</c:v>
                </c:pt>
                <c:pt idx="59007">
                  <c:v>3.5430209999999999E-5</c:v>
                </c:pt>
                <c:pt idx="59008">
                  <c:v>3.539991E-5</c:v>
                </c:pt>
                <c:pt idx="59009">
                  <c:v>3.538082E-5</c:v>
                </c:pt>
                <c:pt idx="59010">
                  <c:v>3.5352190000000003E-5</c:v>
                </c:pt>
                <c:pt idx="59011">
                  <c:v>3.5317439999999998E-5</c:v>
                </c:pt>
                <c:pt idx="59012">
                  <c:v>3.5293409999999997E-5</c:v>
                </c:pt>
                <c:pt idx="59013">
                  <c:v>3.5251949999999997E-5</c:v>
                </c:pt>
                <c:pt idx="59014">
                  <c:v>3.521169E-5</c:v>
                </c:pt>
                <c:pt idx="59015">
                  <c:v>3.5173950000000002E-5</c:v>
                </c:pt>
                <c:pt idx="59016">
                  <c:v>3.5128700000000001E-5</c:v>
                </c:pt>
                <c:pt idx="59017">
                  <c:v>3.5080200000000003E-5</c:v>
                </c:pt>
                <c:pt idx="59018">
                  <c:v>3.5034380000000003E-5</c:v>
                </c:pt>
                <c:pt idx="59019">
                  <c:v>3.499036E-5</c:v>
                </c:pt>
                <c:pt idx="59020">
                  <c:v>3.4949459999999999E-5</c:v>
                </c:pt>
                <c:pt idx="59021">
                  <c:v>3.4902060000000003E-5</c:v>
                </c:pt>
                <c:pt idx="59022">
                  <c:v>3.4872220000000003E-5</c:v>
                </c:pt>
                <c:pt idx="59023">
                  <c:v>3.4845809999999998E-5</c:v>
                </c:pt>
                <c:pt idx="59024">
                  <c:v>3.4815669999999997E-5</c:v>
                </c:pt>
                <c:pt idx="59025">
                  <c:v>3.4801619999999997E-5</c:v>
                </c:pt>
                <c:pt idx="59026">
                  <c:v>3.4781850000000003E-5</c:v>
                </c:pt>
                <c:pt idx="59027">
                  <c:v>3.4748919999999997E-5</c:v>
                </c:pt>
                <c:pt idx="59028">
                  <c:v>3.4741050000000002E-5</c:v>
                </c:pt>
                <c:pt idx="59029">
                  <c:v>3.4727990000000003E-5</c:v>
                </c:pt>
                <c:pt idx="59030">
                  <c:v>3.4699529999999997E-5</c:v>
                </c:pt>
                <c:pt idx="59031">
                  <c:v>3.4688299999999998E-5</c:v>
                </c:pt>
                <c:pt idx="59032">
                  <c:v>3.4670399999999999E-5</c:v>
                </c:pt>
                <c:pt idx="59033">
                  <c:v>3.463767E-5</c:v>
                </c:pt>
                <c:pt idx="59034">
                  <c:v>3.4615539999999997E-5</c:v>
                </c:pt>
                <c:pt idx="59035">
                  <c:v>3.4586589999999998E-5</c:v>
                </c:pt>
                <c:pt idx="59036">
                  <c:v>3.4549460000000002E-5</c:v>
                </c:pt>
                <c:pt idx="59037">
                  <c:v>3.4515299999999998E-5</c:v>
                </c:pt>
                <c:pt idx="59038">
                  <c:v>3.4485639999999997E-5</c:v>
                </c:pt>
                <c:pt idx="59039">
                  <c:v>3.4446409999999997E-5</c:v>
                </c:pt>
                <c:pt idx="59040">
                  <c:v>3.4396269999999999E-5</c:v>
                </c:pt>
                <c:pt idx="59041">
                  <c:v>3.4367469999999997E-5</c:v>
                </c:pt>
                <c:pt idx="59042">
                  <c:v>3.432198E-5</c:v>
                </c:pt>
                <c:pt idx="59043">
                  <c:v>3.4263449999999998E-5</c:v>
                </c:pt>
                <c:pt idx="59044">
                  <c:v>3.4232030000000002E-5</c:v>
                </c:pt>
                <c:pt idx="59045">
                  <c:v>3.4188479999999998E-5</c:v>
                </c:pt>
                <c:pt idx="59046">
                  <c:v>3.4130880000000001E-5</c:v>
                </c:pt>
                <c:pt idx="59047">
                  <c:v>3.4105240000000003E-5</c:v>
                </c:pt>
                <c:pt idx="59048">
                  <c:v>3.4072819999999998E-5</c:v>
                </c:pt>
                <c:pt idx="59049">
                  <c:v>3.4026309999999997E-5</c:v>
                </c:pt>
                <c:pt idx="59050">
                  <c:v>3.4011319999999999E-5</c:v>
                </c:pt>
                <c:pt idx="59051">
                  <c:v>3.3999799999999999E-5</c:v>
                </c:pt>
                <c:pt idx="59052">
                  <c:v>3.3962140000000001E-5</c:v>
                </c:pt>
                <c:pt idx="59053">
                  <c:v>3.3942809999999997E-5</c:v>
                </c:pt>
                <c:pt idx="59054">
                  <c:v>3.3916199999999999E-5</c:v>
                </c:pt>
                <c:pt idx="59055">
                  <c:v>3.3869760000000003E-5</c:v>
                </c:pt>
                <c:pt idx="59056">
                  <c:v>3.3846149999999998E-5</c:v>
                </c:pt>
                <c:pt idx="59057">
                  <c:v>3.3829930000000002E-5</c:v>
                </c:pt>
                <c:pt idx="59058">
                  <c:v>3.3785129999999998E-5</c:v>
                </c:pt>
                <c:pt idx="59059">
                  <c:v>3.3749140000000001E-5</c:v>
                </c:pt>
                <c:pt idx="59060">
                  <c:v>3.3726560000000001E-5</c:v>
                </c:pt>
                <c:pt idx="59061">
                  <c:v>3.367996E-5</c:v>
                </c:pt>
                <c:pt idx="59062">
                  <c:v>3.362543E-5</c:v>
                </c:pt>
                <c:pt idx="59063">
                  <c:v>3.359065E-5</c:v>
                </c:pt>
                <c:pt idx="59064">
                  <c:v>3.3541519999999999E-5</c:v>
                </c:pt>
                <c:pt idx="59065">
                  <c:v>3.3476409999999998E-5</c:v>
                </c:pt>
                <c:pt idx="59066">
                  <c:v>3.3433000000000003E-5</c:v>
                </c:pt>
                <c:pt idx="59067">
                  <c:v>3.3376839999999998E-5</c:v>
                </c:pt>
                <c:pt idx="59068">
                  <c:v>3.3301430000000001E-5</c:v>
                </c:pt>
                <c:pt idx="59069">
                  <c:v>3.3246939999999998E-5</c:v>
                </c:pt>
                <c:pt idx="59070">
                  <c:v>3.3179639999999999E-5</c:v>
                </c:pt>
                <c:pt idx="59071">
                  <c:v>3.309857E-5</c:v>
                </c:pt>
                <c:pt idx="59072">
                  <c:v>3.3037760000000001E-5</c:v>
                </c:pt>
                <c:pt idx="59073">
                  <c:v>3.2965829999999997E-5</c:v>
                </c:pt>
                <c:pt idx="59074">
                  <c:v>3.2884900000000001E-5</c:v>
                </c:pt>
                <c:pt idx="59075">
                  <c:v>3.2826410000000002E-5</c:v>
                </c:pt>
                <c:pt idx="59076">
                  <c:v>3.2754450000000003E-5</c:v>
                </c:pt>
                <c:pt idx="59077">
                  <c:v>3.2683469999999998E-5</c:v>
                </c:pt>
                <c:pt idx="59078">
                  <c:v>3.2628720000000003E-5</c:v>
                </c:pt>
                <c:pt idx="59079">
                  <c:v>3.2570929999999999E-5</c:v>
                </c:pt>
                <c:pt idx="59080">
                  <c:v>3.2512199999999997E-5</c:v>
                </c:pt>
                <c:pt idx="59081">
                  <c:v>3.2455310000000001E-5</c:v>
                </c:pt>
                <c:pt idx="59082">
                  <c:v>3.2399830000000003E-5</c:v>
                </c:pt>
                <c:pt idx="59083">
                  <c:v>3.2361940000000002E-5</c:v>
                </c:pt>
                <c:pt idx="59084">
                  <c:v>3.2318859999999997E-5</c:v>
                </c:pt>
                <c:pt idx="59085">
                  <c:v>3.2287489999999998E-5</c:v>
                </c:pt>
                <c:pt idx="59086">
                  <c:v>3.2244659999999997E-5</c:v>
                </c:pt>
                <c:pt idx="59087">
                  <c:v>3.2196380000000001E-5</c:v>
                </c:pt>
                <c:pt idx="59088">
                  <c:v>3.2162629999999998E-5</c:v>
                </c:pt>
                <c:pt idx="59089">
                  <c:v>3.2109149999999997E-5</c:v>
                </c:pt>
                <c:pt idx="59090">
                  <c:v>3.2050980000000001E-5</c:v>
                </c:pt>
                <c:pt idx="59091">
                  <c:v>3.200767E-5</c:v>
                </c:pt>
                <c:pt idx="59092">
                  <c:v>3.1946829999999999E-5</c:v>
                </c:pt>
                <c:pt idx="59093">
                  <c:v>3.1889279999999998E-5</c:v>
                </c:pt>
                <c:pt idx="59094">
                  <c:v>3.1837600000000002E-5</c:v>
                </c:pt>
                <c:pt idx="59095">
                  <c:v>3.1766819999999997E-5</c:v>
                </c:pt>
                <c:pt idx="59096">
                  <c:v>3.170293E-5</c:v>
                </c:pt>
                <c:pt idx="59097">
                  <c:v>3.1641509999999999E-5</c:v>
                </c:pt>
                <c:pt idx="59098">
                  <c:v>3.1567840000000002E-5</c:v>
                </c:pt>
                <c:pt idx="59099">
                  <c:v>3.14998E-5</c:v>
                </c:pt>
                <c:pt idx="59100">
                  <c:v>3.1436390000000002E-5</c:v>
                </c:pt>
                <c:pt idx="59101">
                  <c:v>3.1366309999999999E-5</c:v>
                </c:pt>
                <c:pt idx="59102">
                  <c:v>3.1297890000000003E-5</c:v>
                </c:pt>
                <c:pt idx="59103">
                  <c:v>3.1238190000000001E-5</c:v>
                </c:pt>
                <c:pt idx="59104">
                  <c:v>3.1175640000000003E-5</c:v>
                </c:pt>
                <c:pt idx="59105">
                  <c:v>3.1113740000000003E-5</c:v>
                </c:pt>
                <c:pt idx="59106">
                  <c:v>3.1064449999999997E-5</c:v>
                </c:pt>
                <c:pt idx="59107">
                  <c:v>3.1013840000000001E-5</c:v>
                </c:pt>
                <c:pt idx="59108">
                  <c:v>3.095504E-5</c:v>
                </c:pt>
                <c:pt idx="59109">
                  <c:v>3.0900199999999999E-5</c:v>
                </c:pt>
                <c:pt idx="59110">
                  <c:v>3.0839870000000001E-5</c:v>
                </c:pt>
                <c:pt idx="59111">
                  <c:v>3.078668E-5</c:v>
                </c:pt>
                <c:pt idx="59112">
                  <c:v>3.0744180000000001E-5</c:v>
                </c:pt>
                <c:pt idx="59113">
                  <c:v>3.0697110000000002E-5</c:v>
                </c:pt>
                <c:pt idx="59114">
                  <c:v>3.0636940000000001E-5</c:v>
                </c:pt>
                <c:pt idx="59115">
                  <c:v>3.0584150000000001E-5</c:v>
                </c:pt>
                <c:pt idx="59116">
                  <c:v>3.053115E-5</c:v>
                </c:pt>
                <c:pt idx="59117">
                  <c:v>3.0463379999999999E-5</c:v>
                </c:pt>
                <c:pt idx="59118">
                  <c:v>3.0394400000000002E-5</c:v>
                </c:pt>
                <c:pt idx="59119">
                  <c:v>3.0335229999999999E-5</c:v>
                </c:pt>
                <c:pt idx="59120">
                  <c:v>3.0262600000000001E-5</c:v>
                </c:pt>
                <c:pt idx="59121">
                  <c:v>3.0187920000000001E-5</c:v>
                </c:pt>
                <c:pt idx="59122">
                  <c:v>3.0122259999999998E-5</c:v>
                </c:pt>
                <c:pt idx="59123">
                  <c:v>3.003588E-5</c:v>
                </c:pt>
                <c:pt idx="59124">
                  <c:v>2.99533E-5</c:v>
                </c:pt>
                <c:pt idx="59125">
                  <c:v>2.9876600000000001E-5</c:v>
                </c:pt>
                <c:pt idx="59126">
                  <c:v>2.9785300000000001E-5</c:v>
                </c:pt>
                <c:pt idx="59127">
                  <c:v>2.9695629999999999E-5</c:v>
                </c:pt>
                <c:pt idx="59128">
                  <c:v>2.9613470000000002E-5</c:v>
                </c:pt>
                <c:pt idx="59129">
                  <c:v>2.9522709999999998E-5</c:v>
                </c:pt>
                <c:pt idx="59130">
                  <c:v>2.9427330000000001E-5</c:v>
                </c:pt>
                <c:pt idx="59131">
                  <c:v>2.9343540000000001E-5</c:v>
                </c:pt>
                <c:pt idx="59132">
                  <c:v>2.925868E-5</c:v>
                </c:pt>
                <c:pt idx="59133">
                  <c:v>2.916661E-5</c:v>
                </c:pt>
                <c:pt idx="59134">
                  <c:v>2.9086969999999999E-5</c:v>
                </c:pt>
                <c:pt idx="59135">
                  <c:v>2.9017110000000001E-5</c:v>
                </c:pt>
                <c:pt idx="59136">
                  <c:v>2.8930950000000001E-5</c:v>
                </c:pt>
                <c:pt idx="59137">
                  <c:v>2.884927E-5</c:v>
                </c:pt>
                <c:pt idx="59138">
                  <c:v>2.8777329999999998E-5</c:v>
                </c:pt>
                <c:pt idx="59139">
                  <c:v>2.870552E-5</c:v>
                </c:pt>
                <c:pt idx="59140">
                  <c:v>2.8644370000000001E-5</c:v>
                </c:pt>
                <c:pt idx="59141">
                  <c:v>2.859312E-5</c:v>
                </c:pt>
                <c:pt idx="59142">
                  <c:v>2.8526509999999999E-5</c:v>
                </c:pt>
                <c:pt idx="59143">
                  <c:v>2.8463639999999999E-5</c:v>
                </c:pt>
                <c:pt idx="59144">
                  <c:v>2.8409049999999999E-5</c:v>
                </c:pt>
                <c:pt idx="59145">
                  <c:v>2.8339530000000001E-5</c:v>
                </c:pt>
                <c:pt idx="59146">
                  <c:v>2.8267779999999999E-5</c:v>
                </c:pt>
                <c:pt idx="59147">
                  <c:v>2.820289E-5</c:v>
                </c:pt>
                <c:pt idx="59148">
                  <c:v>2.8133890000000001E-5</c:v>
                </c:pt>
                <c:pt idx="59149">
                  <c:v>2.806098E-5</c:v>
                </c:pt>
                <c:pt idx="59150">
                  <c:v>2.7990779999999998E-5</c:v>
                </c:pt>
                <c:pt idx="59151">
                  <c:v>2.791632E-5</c:v>
                </c:pt>
                <c:pt idx="59152">
                  <c:v>2.7831729999999999E-5</c:v>
                </c:pt>
                <c:pt idx="59153">
                  <c:v>2.7752929999999999E-5</c:v>
                </c:pt>
                <c:pt idx="59154">
                  <c:v>2.7677030000000002E-5</c:v>
                </c:pt>
                <c:pt idx="59155">
                  <c:v>2.7589110000000001E-5</c:v>
                </c:pt>
                <c:pt idx="59156">
                  <c:v>2.7505620000000001E-5</c:v>
                </c:pt>
                <c:pt idx="59157">
                  <c:v>2.7432019999999999E-5</c:v>
                </c:pt>
                <c:pt idx="59158">
                  <c:v>2.7338770000000001E-5</c:v>
                </c:pt>
                <c:pt idx="59159">
                  <c:v>2.7254809999999999E-5</c:v>
                </c:pt>
                <c:pt idx="59160">
                  <c:v>2.7183849999999999E-5</c:v>
                </c:pt>
                <c:pt idx="59161">
                  <c:v>2.710264E-5</c:v>
                </c:pt>
                <c:pt idx="59162">
                  <c:v>2.702219E-5</c:v>
                </c:pt>
                <c:pt idx="59163">
                  <c:v>2.6961009999999999E-5</c:v>
                </c:pt>
                <c:pt idx="59164">
                  <c:v>2.6888799999999999E-5</c:v>
                </c:pt>
                <c:pt idx="59165">
                  <c:v>2.68121E-5</c:v>
                </c:pt>
                <c:pt idx="59166">
                  <c:v>2.6739569999999999E-5</c:v>
                </c:pt>
                <c:pt idx="59167">
                  <c:v>2.6668080000000002E-5</c:v>
                </c:pt>
                <c:pt idx="59168">
                  <c:v>2.6602490000000001E-5</c:v>
                </c:pt>
                <c:pt idx="59169">
                  <c:v>2.6546079999999998E-5</c:v>
                </c:pt>
                <c:pt idx="59170">
                  <c:v>2.6482389999999998E-5</c:v>
                </c:pt>
                <c:pt idx="59171">
                  <c:v>2.641097E-5</c:v>
                </c:pt>
                <c:pt idx="59172">
                  <c:v>2.6348020000000001E-5</c:v>
                </c:pt>
                <c:pt idx="59173">
                  <c:v>2.6278439999999998E-5</c:v>
                </c:pt>
                <c:pt idx="59174">
                  <c:v>2.6197949999999999E-5</c:v>
                </c:pt>
                <c:pt idx="59175">
                  <c:v>2.612081E-5</c:v>
                </c:pt>
                <c:pt idx="59176">
                  <c:v>2.604255E-5</c:v>
                </c:pt>
                <c:pt idx="59177">
                  <c:v>2.5961250000000002E-5</c:v>
                </c:pt>
                <c:pt idx="59178">
                  <c:v>2.5877129999999999E-5</c:v>
                </c:pt>
                <c:pt idx="59179">
                  <c:v>2.5794740000000002E-5</c:v>
                </c:pt>
                <c:pt idx="59180">
                  <c:v>2.570356E-5</c:v>
                </c:pt>
                <c:pt idx="59181">
                  <c:v>2.5605900000000002E-5</c:v>
                </c:pt>
                <c:pt idx="59182">
                  <c:v>2.5518059999999999E-5</c:v>
                </c:pt>
                <c:pt idx="59183">
                  <c:v>2.5421919999999999E-5</c:v>
                </c:pt>
                <c:pt idx="59184">
                  <c:v>2.5317480000000001E-5</c:v>
                </c:pt>
                <c:pt idx="59185">
                  <c:v>2.5224989999999999E-5</c:v>
                </c:pt>
                <c:pt idx="59186">
                  <c:v>2.51293E-5</c:v>
                </c:pt>
                <c:pt idx="59187">
                  <c:v>2.5021379999999999E-5</c:v>
                </c:pt>
                <c:pt idx="59188">
                  <c:v>2.492699E-5</c:v>
                </c:pt>
                <c:pt idx="59189">
                  <c:v>2.4835779999999999E-5</c:v>
                </c:pt>
                <c:pt idx="59190">
                  <c:v>2.473854E-5</c:v>
                </c:pt>
                <c:pt idx="59191">
                  <c:v>2.464657E-5</c:v>
                </c:pt>
                <c:pt idx="59192">
                  <c:v>2.4566789999999999E-5</c:v>
                </c:pt>
                <c:pt idx="59193">
                  <c:v>2.448127E-5</c:v>
                </c:pt>
                <c:pt idx="59194">
                  <c:v>2.439568E-5</c:v>
                </c:pt>
                <c:pt idx="59195">
                  <c:v>2.4315110000000001E-5</c:v>
                </c:pt>
                <c:pt idx="59196">
                  <c:v>2.4227210000000001E-5</c:v>
                </c:pt>
                <c:pt idx="59197">
                  <c:v>2.415653E-5</c:v>
                </c:pt>
                <c:pt idx="59198">
                  <c:v>2.4096259999999999E-5</c:v>
                </c:pt>
                <c:pt idx="59199">
                  <c:v>2.4020939999999998E-5</c:v>
                </c:pt>
                <c:pt idx="59200">
                  <c:v>2.394976E-5</c:v>
                </c:pt>
                <c:pt idx="59201">
                  <c:v>2.3891380000000002E-5</c:v>
                </c:pt>
                <c:pt idx="59202">
                  <c:v>2.3816540000000001E-5</c:v>
                </c:pt>
                <c:pt idx="59203">
                  <c:v>2.3739749999999999E-5</c:v>
                </c:pt>
                <c:pt idx="59204">
                  <c:v>2.3669700000000001E-5</c:v>
                </c:pt>
                <c:pt idx="59205">
                  <c:v>2.3590500000000001E-5</c:v>
                </c:pt>
                <c:pt idx="59206">
                  <c:v>2.3517370000000001E-5</c:v>
                </c:pt>
                <c:pt idx="59207">
                  <c:v>2.3444649999999999E-5</c:v>
                </c:pt>
                <c:pt idx="59208">
                  <c:v>2.336654E-5</c:v>
                </c:pt>
                <c:pt idx="59209">
                  <c:v>2.3282670000000001E-5</c:v>
                </c:pt>
                <c:pt idx="59210">
                  <c:v>2.319891E-5</c:v>
                </c:pt>
                <c:pt idx="59211">
                  <c:v>2.31174E-5</c:v>
                </c:pt>
                <c:pt idx="59212">
                  <c:v>2.3029800000000001E-5</c:v>
                </c:pt>
                <c:pt idx="59213">
                  <c:v>2.294232E-5</c:v>
                </c:pt>
                <c:pt idx="59214">
                  <c:v>2.2854539999999999E-5</c:v>
                </c:pt>
                <c:pt idx="59215">
                  <c:v>2.276728E-5</c:v>
                </c:pt>
                <c:pt idx="59216">
                  <c:v>2.2677E-5</c:v>
                </c:pt>
                <c:pt idx="59217">
                  <c:v>2.2587800000000001E-5</c:v>
                </c:pt>
                <c:pt idx="59218">
                  <c:v>2.2501980000000001E-5</c:v>
                </c:pt>
                <c:pt idx="59219">
                  <c:v>2.2415209999999999E-5</c:v>
                </c:pt>
                <c:pt idx="59220">
                  <c:v>2.233023E-5</c:v>
                </c:pt>
                <c:pt idx="59221">
                  <c:v>2.2249310000000001E-5</c:v>
                </c:pt>
                <c:pt idx="59222">
                  <c:v>2.2171760000000001E-5</c:v>
                </c:pt>
                <c:pt idx="59223">
                  <c:v>2.2090409999999998E-5</c:v>
                </c:pt>
                <c:pt idx="59224">
                  <c:v>2.201217E-5</c:v>
                </c:pt>
                <c:pt idx="59225">
                  <c:v>2.1927589999999999E-5</c:v>
                </c:pt>
                <c:pt idx="59226">
                  <c:v>2.184817E-5</c:v>
                </c:pt>
                <c:pt idx="59227">
                  <c:v>2.1781590000000001E-5</c:v>
                </c:pt>
                <c:pt idx="59228">
                  <c:v>2.1711560000000001E-5</c:v>
                </c:pt>
                <c:pt idx="59229">
                  <c:v>2.1635420000000001E-5</c:v>
                </c:pt>
                <c:pt idx="59230">
                  <c:v>2.1565749999999999E-5</c:v>
                </c:pt>
                <c:pt idx="59231">
                  <c:v>2.1500440000000001E-5</c:v>
                </c:pt>
                <c:pt idx="59232">
                  <c:v>2.1423730000000002E-5</c:v>
                </c:pt>
                <c:pt idx="59233">
                  <c:v>2.1346529999999998E-5</c:v>
                </c:pt>
                <c:pt idx="59234">
                  <c:v>2.1273059999999999E-5</c:v>
                </c:pt>
                <c:pt idx="59235">
                  <c:v>2.1195529999999999E-5</c:v>
                </c:pt>
                <c:pt idx="59236">
                  <c:v>2.111737E-5</c:v>
                </c:pt>
                <c:pt idx="59237">
                  <c:v>2.1040950000000001E-5</c:v>
                </c:pt>
                <c:pt idx="59238">
                  <c:v>2.0955339999999998E-5</c:v>
                </c:pt>
                <c:pt idx="59239">
                  <c:v>2.086324E-5</c:v>
                </c:pt>
                <c:pt idx="59240">
                  <c:v>2.077935E-5</c:v>
                </c:pt>
                <c:pt idx="59241">
                  <c:v>2.0686499999999999E-5</c:v>
                </c:pt>
                <c:pt idx="59242">
                  <c:v>2.0594160000000001E-5</c:v>
                </c:pt>
                <c:pt idx="59243">
                  <c:v>2.050068E-5</c:v>
                </c:pt>
                <c:pt idx="59244">
                  <c:v>2.0405610000000001E-5</c:v>
                </c:pt>
                <c:pt idx="59245">
                  <c:v>2.0315480000000001E-5</c:v>
                </c:pt>
                <c:pt idx="59246">
                  <c:v>2.021817E-5</c:v>
                </c:pt>
                <c:pt idx="59247">
                  <c:v>2.012561E-5</c:v>
                </c:pt>
                <c:pt idx="59248">
                  <c:v>2.0038210000000001E-5</c:v>
                </c:pt>
                <c:pt idx="59249">
                  <c:v>1.9944980000000002E-5</c:v>
                </c:pt>
                <c:pt idx="59250">
                  <c:v>1.9861470000000001E-5</c:v>
                </c:pt>
                <c:pt idx="59251">
                  <c:v>1.97812E-5</c:v>
                </c:pt>
                <c:pt idx="59252">
                  <c:v>1.9701129999999999E-5</c:v>
                </c:pt>
                <c:pt idx="59253">
                  <c:v>1.9623430000000001E-5</c:v>
                </c:pt>
                <c:pt idx="59254">
                  <c:v>1.955265E-5</c:v>
                </c:pt>
                <c:pt idx="59255">
                  <c:v>1.947491E-5</c:v>
                </c:pt>
                <c:pt idx="59256">
                  <c:v>1.940517E-5</c:v>
                </c:pt>
                <c:pt idx="59257">
                  <c:v>1.9344560000000002E-5</c:v>
                </c:pt>
                <c:pt idx="59258">
                  <c:v>1.9284949999999999E-5</c:v>
                </c:pt>
                <c:pt idx="59259">
                  <c:v>1.9217039999999999E-5</c:v>
                </c:pt>
                <c:pt idx="59260">
                  <c:v>1.915638E-5</c:v>
                </c:pt>
                <c:pt idx="59261">
                  <c:v>1.9100809999999999E-5</c:v>
                </c:pt>
                <c:pt idx="59262">
                  <c:v>1.9028820000000001E-5</c:v>
                </c:pt>
                <c:pt idx="59263">
                  <c:v>1.8961930000000001E-5</c:v>
                </c:pt>
                <c:pt idx="59264">
                  <c:v>1.8897489999999999E-5</c:v>
                </c:pt>
                <c:pt idx="59265">
                  <c:v>1.882175E-5</c:v>
                </c:pt>
                <c:pt idx="59266">
                  <c:v>1.875395E-5</c:v>
                </c:pt>
                <c:pt idx="59267">
                  <c:v>1.868624E-5</c:v>
                </c:pt>
                <c:pt idx="59268">
                  <c:v>1.8606250000000002E-5</c:v>
                </c:pt>
                <c:pt idx="59269">
                  <c:v>1.8523270000000001E-5</c:v>
                </c:pt>
                <c:pt idx="59270">
                  <c:v>1.8450870000000001E-5</c:v>
                </c:pt>
                <c:pt idx="59271">
                  <c:v>1.8367819999999999E-5</c:v>
                </c:pt>
                <c:pt idx="59272">
                  <c:v>1.8278310000000002E-5</c:v>
                </c:pt>
                <c:pt idx="59273">
                  <c:v>1.8200720000000001E-5</c:v>
                </c:pt>
                <c:pt idx="59274">
                  <c:v>1.811274E-5</c:v>
                </c:pt>
                <c:pt idx="59275">
                  <c:v>1.8021360000000001E-5</c:v>
                </c:pt>
                <c:pt idx="59276">
                  <c:v>1.793965E-5</c:v>
                </c:pt>
                <c:pt idx="59277">
                  <c:v>1.7851760000000001E-5</c:v>
                </c:pt>
                <c:pt idx="59278">
                  <c:v>1.7762400000000001E-5</c:v>
                </c:pt>
                <c:pt idx="59279">
                  <c:v>1.7679399999999999E-5</c:v>
                </c:pt>
                <c:pt idx="59280">
                  <c:v>1.7596910000000002E-5</c:v>
                </c:pt>
                <c:pt idx="59281">
                  <c:v>1.7510880000000001E-5</c:v>
                </c:pt>
                <c:pt idx="59282">
                  <c:v>1.7432140000000001E-5</c:v>
                </c:pt>
                <c:pt idx="59283">
                  <c:v>1.7356409999999999E-5</c:v>
                </c:pt>
                <c:pt idx="59284">
                  <c:v>1.7276660000000001E-5</c:v>
                </c:pt>
                <c:pt idx="59285">
                  <c:v>1.720148E-5</c:v>
                </c:pt>
                <c:pt idx="59286">
                  <c:v>1.713149E-5</c:v>
                </c:pt>
                <c:pt idx="59287">
                  <c:v>1.705768E-5</c:v>
                </c:pt>
                <c:pt idx="59288">
                  <c:v>1.699327E-5</c:v>
                </c:pt>
                <c:pt idx="59289">
                  <c:v>1.6935279999999999E-5</c:v>
                </c:pt>
                <c:pt idx="59290">
                  <c:v>1.6867850000000001E-5</c:v>
                </c:pt>
                <c:pt idx="59291">
                  <c:v>1.6809620000000001E-5</c:v>
                </c:pt>
                <c:pt idx="59292">
                  <c:v>1.6757529999999999E-5</c:v>
                </c:pt>
                <c:pt idx="59293">
                  <c:v>1.6694E-5</c:v>
                </c:pt>
                <c:pt idx="59294">
                  <c:v>1.6634880000000001E-5</c:v>
                </c:pt>
                <c:pt idx="59295">
                  <c:v>1.6575709999999999E-5</c:v>
                </c:pt>
                <c:pt idx="59296">
                  <c:v>1.6515790000000001E-5</c:v>
                </c:pt>
                <c:pt idx="59297">
                  <c:v>1.6455250000000001E-5</c:v>
                </c:pt>
                <c:pt idx="59298">
                  <c:v>1.6394660000000001E-5</c:v>
                </c:pt>
                <c:pt idx="59299">
                  <c:v>1.6328160000000001E-5</c:v>
                </c:pt>
                <c:pt idx="59300">
                  <c:v>1.6254649999999999E-5</c:v>
                </c:pt>
                <c:pt idx="59301">
                  <c:v>1.619176E-5</c:v>
                </c:pt>
                <c:pt idx="59302">
                  <c:v>1.6122170000000001E-5</c:v>
                </c:pt>
                <c:pt idx="59303">
                  <c:v>1.6043040000000001E-5</c:v>
                </c:pt>
                <c:pt idx="59304">
                  <c:v>1.5973680000000001E-5</c:v>
                </c:pt>
                <c:pt idx="59305">
                  <c:v>1.589758E-5</c:v>
                </c:pt>
                <c:pt idx="59306">
                  <c:v>1.5817970000000001E-5</c:v>
                </c:pt>
                <c:pt idx="59307">
                  <c:v>1.574564E-5</c:v>
                </c:pt>
                <c:pt idx="59308">
                  <c:v>1.5669439999999999E-5</c:v>
                </c:pt>
                <c:pt idx="59309">
                  <c:v>1.559414E-5</c:v>
                </c:pt>
                <c:pt idx="59310">
                  <c:v>1.552154E-5</c:v>
                </c:pt>
                <c:pt idx="59311">
                  <c:v>1.5449880000000001E-5</c:v>
                </c:pt>
                <c:pt idx="59312">
                  <c:v>1.5378109999999998E-5</c:v>
                </c:pt>
                <c:pt idx="59313">
                  <c:v>1.5310559999999999E-5</c:v>
                </c:pt>
                <c:pt idx="59314">
                  <c:v>1.524444E-5</c:v>
                </c:pt>
                <c:pt idx="59315">
                  <c:v>1.518045E-5</c:v>
                </c:pt>
                <c:pt idx="59316">
                  <c:v>1.511514E-5</c:v>
                </c:pt>
                <c:pt idx="59317">
                  <c:v>1.5055240000000001E-5</c:v>
                </c:pt>
                <c:pt idx="59318">
                  <c:v>1.499816E-5</c:v>
                </c:pt>
                <c:pt idx="59319">
                  <c:v>1.493711E-5</c:v>
                </c:pt>
                <c:pt idx="59320">
                  <c:v>1.488405E-5</c:v>
                </c:pt>
                <c:pt idx="59321">
                  <c:v>1.4827800000000001E-5</c:v>
                </c:pt>
                <c:pt idx="59322">
                  <c:v>1.4769349999999999E-5</c:v>
                </c:pt>
                <c:pt idx="59323">
                  <c:v>1.472087E-5</c:v>
                </c:pt>
                <c:pt idx="59324">
                  <c:v>1.466518E-5</c:v>
                </c:pt>
                <c:pt idx="59325">
                  <c:v>1.460473E-5</c:v>
                </c:pt>
                <c:pt idx="59326">
                  <c:v>1.4548900000000001E-5</c:v>
                </c:pt>
                <c:pt idx="59327">
                  <c:v>1.4492600000000001E-5</c:v>
                </c:pt>
                <c:pt idx="59328">
                  <c:v>1.443369E-5</c:v>
                </c:pt>
                <c:pt idx="59329">
                  <c:v>1.4375270000000001E-5</c:v>
                </c:pt>
                <c:pt idx="59330">
                  <c:v>1.43137E-5</c:v>
                </c:pt>
                <c:pt idx="59331">
                  <c:v>1.4247990000000001E-5</c:v>
                </c:pt>
                <c:pt idx="59332">
                  <c:v>1.418582E-5</c:v>
                </c:pt>
                <c:pt idx="59333">
                  <c:v>1.412302E-5</c:v>
                </c:pt>
                <c:pt idx="59334">
                  <c:v>1.4057260000000001E-5</c:v>
                </c:pt>
                <c:pt idx="59335">
                  <c:v>1.399109E-5</c:v>
                </c:pt>
                <c:pt idx="59336">
                  <c:v>1.392212E-5</c:v>
                </c:pt>
                <c:pt idx="59337">
                  <c:v>1.3856070000000001E-5</c:v>
                </c:pt>
                <c:pt idx="59338">
                  <c:v>1.3790159999999999E-5</c:v>
                </c:pt>
                <c:pt idx="59339">
                  <c:v>1.372236E-5</c:v>
                </c:pt>
                <c:pt idx="59340">
                  <c:v>1.365978E-5</c:v>
                </c:pt>
                <c:pt idx="59341">
                  <c:v>1.359293E-5</c:v>
                </c:pt>
                <c:pt idx="59342">
                  <c:v>1.3527310000000001E-5</c:v>
                </c:pt>
                <c:pt idx="59343">
                  <c:v>1.34669E-5</c:v>
                </c:pt>
                <c:pt idx="59344">
                  <c:v>1.340396E-5</c:v>
                </c:pt>
                <c:pt idx="59345">
                  <c:v>1.3346460000000001E-5</c:v>
                </c:pt>
                <c:pt idx="59346">
                  <c:v>1.3288440000000001E-5</c:v>
                </c:pt>
                <c:pt idx="59347">
                  <c:v>1.323309E-5</c:v>
                </c:pt>
                <c:pt idx="59348">
                  <c:v>1.3181719999999999E-5</c:v>
                </c:pt>
                <c:pt idx="59349">
                  <c:v>1.3130019999999999E-5</c:v>
                </c:pt>
                <c:pt idx="59350">
                  <c:v>1.30878E-5</c:v>
                </c:pt>
                <c:pt idx="59351">
                  <c:v>1.304559E-5</c:v>
                </c:pt>
                <c:pt idx="59352">
                  <c:v>1.2996609999999999E-5</c:v>
                </c:pt>
                <c:pt idx="59353">
                  <c:v>1.295805E-5</c:v>
                </c:pt>
                <c:pt idx="59354">
                  <c:v>1.292E-5</c:v>
                </c:pt>
                <c:pt idx="59355">
                  <c:v>1.287869E-5</c:v>
                </c:pt>
                <c:pt idx="59356">
                  <c:v>1.284248E-5</c:v>
                </c:pt>
                <c:pt idx="59357">
                  <c:v>1.2801420000000001E-5</c:v>
                </c:pt>
                <c:pt idx="59358">
                  <c:v>1.275802E-5</c:v>
                </c:pt>
                <c:pt idx="59359">
                  <c:v>1.271787E-5</c:v>
                </c:pt>
                <c:pt idx="59360">
                  <c:v>1.2677509999999999E-5</c:v>
                </c:pt>
                <c:pt idx="59361">
                  <c:v>1.2632129999999999E-5</c:v>
                </c:pt>
                <c:pt idx="59362">
                  <c:v>1.258431E-5</c:v>
                </c:pt>
                <c:pt idx="59363">
                  <c:v>1.252317E-5</c:v>
                </c:pt>
                <c:pt idx="59364">
                  <c:v>1.2479320000000001E-5</c:v>
                </c:pt>
                <c:pt idx="59365">
                  <c:v>1.24317E-5</c:v>
                </c:pt>
                <c:pt idx="59366">
                  <c:v>1.2384200000000001E-5</c:v>
                </c:pt>
                <c:pt idx="59367">
                  <c:v>1.2332769999999999E-5</c:v>
                </c:pt>
                <c:pt idx="59368">
                  <c:v>1.2274549999999999E-5</c:v>
                </c:pt>
                <c:pt idx="59369">
                  <c:v>1.220618E-5</c:v>
                </c:pt>
                <c:pt idx="59370">
                  <c:v>1.215677E-5</c:v>
                </c:pt>
                <c:pt idx="59371">
                  <c:v>1.2102059999999999E-5</c:v>
                </c:pt>
                <c:pt idx="59372">
                  <c:v>1.205082E-5</c:v>
                </c:pt>
                <c:pt idx="59373">
                  <c:v>1.2E-5</c:v>
                </c:pt>
                <c:pt idx="59374">
                  <c:v>1.193044E-5</c:v>
                </c:pt>
                <c:pt idx="59375">
                  <c:v>1.188107E-5</c:v>
                </c:pt>
                <c:pt idx="59376">
                  <c:v>1.183498E-5</c:v>
                </c:pt>
                <c:pt idx="59377">
                  <c:v>1.178413E-5</c:v>
                </c:pt>
                <c:pt idx="59378">
                  <c:v>1.1735009999999999E-5</c:v>
                </c:pt>
                <c:pt idx="59379">
                  <c:v>1.1677540000000001E-5</c:v>
                </c:pt>
                <c:pt idx="59380">
                  <c:v>1.163299E-5</c:v>
                </c:pt>
                <c:pt idx="59381">
                  <c:v>1.159284E-5</c:v>
                </c:pt>
                <c:pt idx="59382">
                  <c:v>1.1554860000000001E-5</c:v>
                </c:pt>
                <c:pt idx="59383">
                  <c:v>1.1519820000000001E-5</c:v>
                </c:pt>
                <c:pt idx="59384">
                  <c:v>1.147068E-5</c:v>
                </c:pt>
                <c:pt idx="59385">
                  <c:v>1.143551E-5</c:v>
                </c:pt>
                <c:pt idx="59386">
                  <c:v>1.1405909999999999E-5</c:v>
                </c:pt>
                <c:pt idx="59387">
                  <c:v>1.137485E-5</c:v>
                </c:pt>
                <c:pt idx="59388">
                  <c:v>1.1342439999999999E-5</c:v>
                </c:pt>
                <c:pt idx="59389">
                  <c:v>1.130102E-5</c:v>
                </c:pt>
                <c:pt idx="59390">
                  <c:v>1.127004E-5</c:v>
                </c:pt>
                <c:pt idx="59391">
                  <c:v>1.12405E-5</c:v>
                </c:pt>
                <c:pt idx="59392">
                  <c:v>1.1213389999999999E-5</c:v>
                </c:pt>
                <c:pt idx="59393">
                  <c:v>1.1179360000000001E-5</c:v>
                </c:pt>
                <c:pt idx="59394">
                  <c:v>1.1133470000000001E-5</c:v>
                </c:pt>
                <c:pt idx="59395">
                  <c:v>1.110351E-5</c:v>
                </c:pt>
                <c:pt idx="59396">
                  <c:v>1.106708E-5</c:v>
                </c:pt>
                <c:pt idx="59397">
                  <c:v>1.103328E-5</c:v>
                </c:pt>
                <c:pt idx="59398">
                  <c:v>1.098688E-5</c:v>
                </c:pt>
                <c:pt idx="59399">
                  <c:v>1.095056E-5</c:v>
                </c:pt>
                <c:pt idx="59400">
                  <c:v>1.091437E-5</c:v>
                </c:pt>
                <c:pt idx="59401">
                  <c:v>1.087713E-5</c:v>
                </c:pt>
                <c:pt idx="59402">
                  <c:v>1.082373E-5</c:v>
                </c:pt>
                <c:pt idx="59403">
                  <c:v>1.078603E-5</c:v>
                </c:pt>
                <c:pt idx="59404">
                  <c:v>1.075079E-5</c:v>
                </c:pt>
                <c:pt idx="59405">
                  <c:v>1.0715010000000001E-5</c:v>
                </c:pt>
                <c:pt idx="59406">
                  <c:v>1.0662419999999999E-5</c:v>
                </c:pt>
                <c:pt idx="59407">
                  <c:v>1.062605E-5</c:v>
                </c:pt>
                <c:pt idx="59408">
                  <c:v>1.059188E-5</c:v>
                </c:pt>
                <c:pt idx="59409">
                  <c:v>1.0553249999999999E-5</c:v>
                </c:pt>
                <c:pt idx="59410">
                  <c:v>1.0506099999999999E-5</c:v>
                </c:pt>
                <c:pt idx="59411">
                  <c:v>1.047579E-5</c:v>
                </c:pt>
                <c:pt idx="59412">
                  <c:v>1.044041E-5</c:v>
                </c:pt>
                <c:pt idx="59413">
                  <c:v>1.040665E-5</c:v>
                </c:pt>
                <c:pt idx="59414">
                  <c:v>1.0368E-5</c:v>
                </c:pt>
                <c:pt idx="59415">
                  <c:v>1.0340990000000001E-5</c:v>
                </c:pt>
                <c:pt idx="59416">
                  <c:v>1.0314930000000001E-5</c:v>
                </c:pt>
                <c:pt idx="59417">
                  <c:v>1.029264E-5</c:v>
                </c:pt>
                <c:pt idx="59418">
                  <c:v>1.0256359999999999E-5</c:v>
                </c:pt>
                <c:pt idx="59419">
                  <c:v>1.023135E-5</c:v>
                </c:pt>
                <c:pt idx="59420">
                  <c:v>1.0211650000000001E-5</c:v>
                </c:pt>
                <c:pt idx="59421">
                  <c:v>1.019323E-5</c:v>
                </c:pt>
                <c:pt idx="59422">
                  <c:v>1.015863E-5</c:v>
                </c:pt>
                <c:pt idx="59423">
                  <c:v>1.0137889999999999E-5</c:v>
                </c:pt>
                <c:pt idx="59424">
                  <c:v>1.0120620000000001E-5</c:v>
                </c:pt>
                <c:pt idx="59425">
                  <c:v>1.0099480000000001E-5</c:v>
                </c:pt>
                <c:pt idx="59426">
                  <c:v>1.006586E-5</c:v>
                </c:pt>
                <c:pt idx="59427">
                  <c:v>1.0048890000000001E-5</c:v>
                </c:pt>
                <c:pt idx="59428">
                  <c:v>1.0024890000000001E-5</c:v>
                </c:pt>
                <c:pt idx="59429">
                  <c:v>9.9892150000000002E-6</c:v>
                </c:pt>
                <c:pt idx="59430">
                  <c:v>9.9700439999999998E-6</c:v>
                </c:pt>
                <c:pt idx="59431">
                  <c:v>9.9462570000000007E-6</c:v>
                </c:pt>
                <c:pt idx="59432">
                  <c:v>9.9089519999999999E-6</c:v>
                </c:pt>
                <c:pt idx="59433">
                  <c:v>9.8859249999999997E-6</c:v>
                </c:pt>
                <c:pt idx="59434">
                  <c:v>9.8604490000000004E-6</c:v>
                </c:pt>
                <c:pt idx="59435">
                  <c:v>9.8208969999999996E-6</c:v>
                </c:pt>
                <c:pt idx="59436">
                  <c:v>9.7927429999999996E-6</c:v>
                </c:pt>
                <c:pt idx="59437">
                  <c:v>9.7684760000000008E-6</c:v>
                </c:pt>
                <c:pt idx="59438">
                  <c:v>9.7314930000000008E-6</c:v>
                </c:pt>
                <c:pt idx="59439">
                  <c:v>9.7058880000000002E-6</c:v>
                </c:pt>
                <c:pt idx="59440">
                  <c:v>9.6724150000000001E-6</c:v>
                </c:pt>
                <c:pt idx="59441">
                  <c:v>9.647824E-6</c:v>
                </c:pt>
                <c:pt idx="59442">
                  <c:v>9.6217669999999997E-6</c:v>
                </c:pt>
                <c:pt idx="59443">
                  <c:v>9.5896269999999993E-6</c:v>
                </c:pt>
                <c:pt idx="59444">
                  <c:v>9.5673140000000007E-6</c:v>
                </c:pt>
                <c:pt idx="59445">
                  <c:v>9.5431199999999999E-6</c:v>
                </c:pt>
                <c:pt idx="59446">
                  <c:v>9.5106479999999997E-6</c:v>
                </c:pt>
                <c:pt idx="59447">
                  <c:v>9.4919759999999993E-6</c:v>
                </c:pt>
                <c:pt idx="59448">
                  <c:v>9.4736879999999993E-6</c:v>
                </c:pt>
                <c:pt idx="59449">
                  <c:v>9.4467689999999993E-6</c:v>
                </c:pt>
                <c:pt idx="59450">
                  <c:v>9.4342259999999997E-6</c:v>
                </c:pt>
                <c:pt idx="59451">
                  <c:v>9.4214790000000004E-6</c:v>
                </c:pt>
                <c:pt idx="59452">
                  <c:v>9.3975450000000008E-6</c:v>
                </c:pt>
                <c:pt idx="59453">
                  <c:v>9.3870209999999992E-6</c:v>
                </c:pt>
                <c:pt idx="59454">
                  <c:v>9.375244E-6</c:v>
                </c:pt>
                <c:pt idx="59455">
                  <c:v>9.3531860000000005E-6</c:v>
                </c:pt>
                <c:pt idx="59456">
                  <c:v>9.3437169999999998E-6</c:v>
                </c:pt>
                <c:pt idx="59457">
                  <c:v>9.3334040000000004E-6</c:v>
                </c:pt>
                <c:pt idx="59458">
                  <c:v>9.3106209999999994E-6</c:v>
                </c:pt>
                <c:pt idx="59459">
                  <c:v>9.3016710000000001E-6</c:v>
                </c:pt>
                <c:pt idx="59460">
                  <c:v>9.282243E-6</c:v>
                </c:pt>
                <c:pt idx="59461">
                  <c:v>9.2728289999999997E-6</c:v>
                </c:pt>
                <c:pt idx="59462">
                  <c:v>9.2596099999999993E-6</c:v>
                </c:pt>
                <c:pt idx="59463">
                  <c:v>9.2369150000000007E-6</c:v>
                </c:pt>
                <c:pt idx="59464">
                  <c:v>9.2242340000000002E-6</c:v>
                </c:pt>
                <c:pt idx="59465">
                  <c:v>9.2005400000000005E-6</c:v>
                </c:pt>
                <c:pt idx="59466">
                  <c:v>9.1871319999999997E-6</c:v>
                </c:pt>
                <c:pt idx="59467">
                  <c:v>9.1638229999999998E-6</c:v>
                </c:pt>
                <c:pt idx="59468">
                  <c:v>9.149959E-6</c:v>
                </c:pt>
                <c:pt idx="59469">
                  <c:v>9.1333850000000003E-6</c:v>
                </c:pt>
                <c:pt idx="59470">
                  <c:v>9.1061390000000008E-6</c:v>
                </c:pt>
                <c:pt idx="59471">
                  <c:v>9.0889950000000002E-6</c:v>
                </c:pt>
                <c:pt idx="59472">
                  <c:v>9.0649390000000003E-6</c:v>
                </c:pt>
                <c:pt idx="59473">
                  <c:v>9.0505099999999999E-6</c:v>
                </c:pt>
                <c:pt idx="59474">
                  <c:v>9.0265879999999998E-6</c:v>
                </c:pt>
                <c:pt idx="59475">
                  <c:v>9.012236E-6</c:v>
                </c:pt>
                <c:pt idx="59476">
                  <c:v>8.9892739999999993E-6</c:v>
                </c:pt>
                <c:pt idx="59477">
                  <c:v>8.9756790000000004E-6</c:v>
                </c:pt>
                <c:pt idx="59478">
                  <c:v>8.9537619999999999E-6</c:v>
                </c:pt>
                <c:pt idx="59479">
                  <c:v>8.9419929999999993E-6</c:v>
                </c:pt>
                <c:pt idx="59480">
                  <c:v>8.9197069999999995E-6</c:v>
                </c:pt>
                <c:pt idx="59481">
                  <c:v>8.9084379999999999E-6</c:v>
                </c:pt>
                <c:pt idx="59482">
                  <c:v>8.8891820000000003E-6</c:v>
                </c:pt>
                <c:pt idx="59483">
                  <c:v>8.8805060000000005E-6</c:v>
                </c:pt>
                <c:pt idx="59484">
                  <c:v>8.8625810000000002E-6</c:v>
                </c:pt>
                <c:pt idx="59485">
                  <c:v>8.8555929999999996E-6</c:v>
                </c:pt>
                <c:pt idx="59486">
                  <c:v>8.8406979999999994E-6</c:v>
                </c:pt>
                <c:pt idx="59487">
                  <c:v>8.8351870000000008E-6</c:v>
                </c:pt>
                <c:pt idx="59488">
                  <c:v>8.8212969999999998E-6</c:v>
                </c:pt>
                <c:pt idx="59489">
                  <c:v>8.8157210000000001E-6</c:v>
                </c:pt>
                <c:pt idx="59490">
                  <c:v>8.8017010000000002E-6</c:v>
                </c:pt>
                <c:pt idx="59491">
                  <c:v>8.7995730000000007E-6</c:v>
                </c:pt>
                <c:pt idx="59492">
                  <c:v>8.7865570000000006E-6</c:v>
                </c:pt>
                <c:pt idx="59493">
                  <c:v>8.7829729999999999E-6</c:v>
                </c:pt>
                <c:pt idx="59494">
                  <c:v>8.7724499999999993E-6</c:v>
                </c:pt>
                <c:pt idx="59495">
                  <c:v>8.7707209999999997E-6</c:v>
                </c:pt>
                <c:pt idx="59496">
                  <c:v>8.757682E-6</c:v>
                </c:pt>
                <c:pt idx="59497">
                  <c:v>8.7466869999999999E-6</c:v>
                </c:pt>
                <c:pt idx="59498">
                  <c:v>8.7471820000000006E-6</c:v>
                </c:pt>
                <c:pt idx="59499">
                  <c:v>8.7348190000000001E-6</c:v>
                </c:pt>
                <c:pt idx="59500">
                  <c:v>8.7343629999999994E-6</c:v>
                </c:pt>
                <c:pt idx="59501">
                  <c:v>8.7216669999999996E-6</c:v>
                </c:pt>
                <c:pt idx="59502">
                  <c:v>8.7080759999999999E-6</c:v>
                </c:pt>
                <c:pt idx="59503">
                  <c:v>8.707758E-6</c:v>
                </c:pt>
                <c:pt idx="59504">
                  <c:v>8.6957769999999994E-6</c:v>
                </c:pt>
                <c:pt idx="59505">
                  <c:v>8.6932179999999993E-6</c:v>
                </c:pt>
                <c:pt idx="59506">
                  <c:v>8.6768809999999996E-6</c:v>
                </c:pt>
                <c:pt idx="59507">
                  <c:v>8.6663119999999998E-6</c:v>
                </c:pt>
                <c:pt idx="59508">
                  <c:v>8.6666200000000007E-6</c:v>
                </c:pt>
                <c:pt idx="59509">
                  <c:v>8.6519960000000002E-6</c:v>
                </c:pt>
                <c:pt idx="59510">
                  <c:v>8.6416519999999993E-6</c:v>
                </c:pt>
                <c:pt idx="59511">
                  <c:v>8.6420010000000007E-6</c:v>
                </c:pt>
                <c:pt idx="59512">
                  <c:v>8.6275610000000002E-6</c:v>
                </c:pt>
                <c:pt idx="59513">
                  <c:v>8.6290759999999994E-6</c:v>
                </c:pt>
                <c:pt idx="59514">
                  <c:v>8.6164150000000004E-6</c:v>
                </c:pt>
                <c:pt idx="59515">
                  <c:v>8.6032730000000006E-6</c:v>
                </c:pt>
                <c:pt idx="59516">
                  <c:v>8.6050290000000008E-6</c:v>
                </c:pt>
                <c:pt idx="59517">
                  <c:v>8.5957089999999993E-6</c:v>
                </c:pt>
                <c:pt idx="59518">
                  <c:v>8.5855320000000003E-6</c:v>
                </c:pt>
                <c:pt idx="59519">
                  <c:v>8.5891050000000008E-6</c:v>
                </c:pt>
                <c:pt idx="59520">
                  <c:v>8.5817809999999994E-6</c:v>
                </c:pt>
                <c:pt idx="59521">
                  <c:v>8.5732919999999995E-6</c:v>
                </c:pt>
                <c:pt idx="59522">
                  <c:v>8.5775909999999994E-6</c:v>
                </c:pt>
                <c:pt idx="59523">
                  <c:v>8.5722560000000006E-6</c:v>
                </c:pt>
                <c:pt idx="59524">
                  <c:v>8.5653069999999999E-6</c:v>
                </c:pt>
                <c:pt idx="59525">
                  <c:v>8.5689470000000005E-6</c:v>
                </c:pt>
                <c:pt idx="59526">
                  <c:v>8.5640469999999999E-6</c:v>
                </c:pt>
                <c:pt idx="59527">
                  <c:v>8.558764E-6</c:v>
                </c:pt>
                <c:pt idx="59528">
                  <c:v>8.5625830000000001E-6</c:v>
                </c:pt>
                <c:pt idx="59529">
                  <c:v>8.5587169999999997E-6</c:v>
                </c:pt>
                <c:pt idx="59530">
                  <c:v>8.554401E-6</c:v>
                </c:pt>
                <c:pt idx="59531">
                  <c:v>8.5576129999999997E-6</c:v>
                </c:pt>
                <c:pt idx="59532">
                  <c:v>8.5537090000000004E-6</c:v>
                </c:pt>
                <c:pt idx="59533">
                  <c:v>8.5487089999999996E-6</c:v>
                </c:pt>
                <c:pt idx="59534">
                  <c:v>8.5497420000000004E-6</c:v>
                </c:pt>
                <c:pt idx="59535">
                  <c:v>8.5450170000000002E-6</c:v>
                </c:pt>
                <c:pt idx="59536">
                  <c:v>8.5398280000000007E-6</c:v>
                </c:pt>
                <c:pt idx="59537">
                  <c:v>8.5395179999999994E-6</c:v>
                </c:pt>
                <c:pt idx="59538">
                  <c:v>8.5339369999999993E-6</c:v>
                </c:pt>
                <c:pt idx="59539">
                  <c:v>8.528717E-6</c:v>
                </c:pt>
                <c:pt idx="59540">
                  <c:v>8.5271470000000003E-6</c:v>
                </c:pt>
                <c:pt idx="59541">
                  <c:v>8.5203530000000004E-6</c:v>
                </c:pt>
                <c:pt idx="59542">
                  <c:v>8.5147169999999998E-6</c:v>
                </c:pt>
                <c:pt idx="59543">
                  <c:v>8.5083889999999996E-6</c:v>
                </c:pt>
                <c:pt idx="59544">
                  <c:v>8.5099350000000004E-6</c:v>
                </c:pt>
                <c:pt idx="59545">
                  <c:v>8.5052570000000004E-6</c:v>
                </c:pt>
                <c:pt idx="59546">
                  <c:v>8.4984869999999995E-6</c:v>
                </c:pt>
                <c:pt idx="59547">
                  <c:v>8.492813E-6</c:v>
                </c:pt>
                <c:pt idx="59548">
                  <c:v>8.4966790000000004E-6</c:v>
                </c:pt>
                <c:pt idx="59549">
                  <c:v>8.4897850000000002E-6</c:v>
                </c:pt>
                <c:pt idx="59550">
                  <c:v>8.4836279999999995E-6</c:v>
                </c:pt>
                <c:pt idx="59551">
                  <c:v>8.4817959999999997E-6</c:v>
                </c:pt>
                <c:pt idx="59552">
                  <c:v>8.4859529999999995E-6</c:v>
                </c:pt>
                <c:pt idx="59553">
                  <c:v>8.4792339999999997E-6</c:v>
                </c:pt>
                <c:pt idx="59554">
                  <c:v>8.4779470000000008E-6</c:v>
                </c:pt>
                <c:pt idx="59555">
                  <c:v>8.475824E-6</c:v>
                </c:pt>
                <c:pt idx="59556">
                  <c:v>8.4804609999999995E-6</c:v>
                </c:pt>
                <c:pt idx="59557">
                  <c:v>8.4792839999999998E-6</c:v>
                </c:pt>
                <c:pt idx="59558">
                  <c:v>8.4779319999999998E-6</c:v>
                </c:pt>
                <c:pt idx="59559">
                  <c:v>8.4837320000000007E-6</c:v>
                </c:pt>
                <c:pt idx="59560">
                  <c:v>8.4824940000000008E-6</c:v>
                </c:pt>
                <c:pt idx="59561">
                  <c:v>8.4821199999999994E-6</c:v>
                </c:pt>
                <c:pt idx="59562">
                  <c:v>8.4811159999999996E-6</c:v>
                </c:pt>
                <c:pt idx="59563">
                  <c:v>8.4922759999999993E-6</c:v>
                </c:pt>
                <c:pt idx="59564">
                  <c:v>8.4932539999999996E-6</c:v>
                </c:pt>
                <c:pt idx="59565">
                  <c:v>8.4926000000000006E-6</c:v>
                </c:pt>
                <c:pt idx="59566">
                  <c:v>8.5060520000000001E-6</c:v>
                </c:pt>
                <c:pt idx="59567">
                  <c:v>8.5076309999999995E-6</c:v>
                </c:pt>
                <c:pt idx="59568">
                  <c:v>8.5074650000000004E-6</c:v>
                </c:pt>
                <c:pt idx="59569">
                  <c:v>8.5075439999999998E-6</c:v>
                </c:pt>
                <c:pt idx="59570">
                  <c:v>8.5272360000000004E-6</c:v>
                </c:pt>
                <c:pt idx="59571">
                  <c:v>8.5270639999999999E-6</c:v>
                </c:pt>
                <c:pt idx="59572">
                  <c:v>8.5263259999999995E-6</c:v>
                </c:pt>
                <c:pt idx="59573">
                  <c:v>8.5295300000000006E-6</c:v>
                </c:pt>
                <c:pt idx="59574">
                  <c:v>8.5464490000000007E-6</c:v>
                </c:pt>
                <c:pt idx="59575">
                  <c:v>8.5447759999999992E-6</c:v>
                </c:pt>
                <c:pt idx="59576">
                  <c:v>8.5461400000000005E-6</c:v>
                </c:pt>
                <c:pt idx="59577">
                  <c:v>8.5471819999999992E-6</c:v>
                </c:pt>
                <c:pt idx="59578">
                  <c:v>8.5593400000000006E-6</c:v>
                </c:pt>
                <c:pt idx="59579">
                  <c:v>8.5590170000000004E-6</c:v>
                </c:pt>
                <c:pt idx="59580">
                  <c:v>8.5596420000000001E-6</c:v>
                </c:pt>
                <c:pt idx="59581">
                  <c:v>8.5688949999999999E-6</c:v>
                </c:pt>
                <c:pt idx="59582">
                  <c:v>8.5674970000000007E-6</c:v>
                </c:pt>
                <c:pt idx="59583">
                  <c:v>8.5681610000000004E-6</c:v>
                </c:pt>
                <c:pt idx="59584">
                  <c:v>8.5679240000000004E-6</c:v>
                </c:pt>
                <c:pt idx="59585">
                  <c:v>8.5773350000000008E-6</c:v>
                </c:pt>
                <c:pt idx="59586">
                  <c:v>8.5780839999999996E-6</c:v>
                </c:pt>
                <c:pt idx="59587">
                  <c:v>8.5851890000000003E-6</c:v>
                </c:pt>
                <c:pt idx="59588">
                  <c:v>8.5820789999999996E-6</c:v>
                </c:pt>
                <c:pt idx="59589">
                  <c:v>8.5827830000000004E-6</c:v>
                </c:pt>
                <c:pt idx="59590">
                  <c:v>8.5828369999999998E-6</c:v>
                </c:pt>
                <c:pt idx="59591">
                  <c:v>8.5907360000000008E-6</c:v>
                </c:pt>
                <c:pt idx="59592">
                  <c:v>8.5927029999999998E-6</c:v>
                </c:pt>
                <c:pt idx="59593">
                  <c:v>8.5938319999999998E-6</c:v>
                </c:pt>
                <c:pt idx="59594">
                  <c:v>8.6015599999999997E-6</c:v>
                </c:pt>
                <c:pt idx="59595">
                  <c:v>8.6027050000000002E-6</c:v>
                </c:pt>
                <c:pt idx="59596">
                  <c:v>8.6033650000000006E-6</c:v>
                </c:pt>
                <c:pt idx="59597">
                  <c:v>8.6036699999999999E-6</c:v>
                </c:pt>
                <c:pt idx="59598">
                  <c:v>8.6148620000000005E-6</c:v>
                </c:pt>
                <c:pt idx="59599">
                  <c:v>8.61653E-6</c:v>
                </c:pt>
                <c:pt idx="59600">
                  <c:v>8.6164799999999999E-6</c:v>
                </c:pt>
                <c:pt idx="59601">
                  <c:v>8.6268240000000008E-6</c:v>
                </c:pt>
                <c:pt idx="59602">
                  <c:v>8.6288439999999998E-6</c:v>
                </c:pt>
                <c:pt idx="59603">
                  <c:v>8.6289490000000004E-6</c:v>
                </c:pt>
                <c:pt idx="59604">
                  <c:v>8.6325439999999995E-6</c:v>
                </c:pt>
                <c:pt idx="59605">
                  <c:v>8.6447300000000008E-6</c:v>
                </c:pt>
                <c:pt idx="59606">
                  <c:v>8.6462610000000005E-6</c:v>
                </c:pt>
                <c:pt idx="59607">
                  <c:v>8.6486980000000002E-6</c:v>
                </c:pt>
                <c:pt idx="59608">
                  <c:v>8.6613680000000006E-6</c:v>
                </c:pt>
                <c:pt idx="59609">
                  <c:v>8.6622630000000005E-6</c:v>
                </c:pt>
                <c:pt idx="59610">
                  <c:v>8.6638899999999995E-6</c:v>
                </c:pt>
                <c:pt idx="59611">
                  <c:v>8.6775559999999994E-6</c:v>
                </c:pt>
                <c:pt idx="59612">
                  <c:v>8.6786300000000006E-6</c:v>
                </c:pt>
                <c:pt idx="59613">
                  <c:v>8.6797990000000001E-6</c:v>
                </c:pt>
                <c:pt idx="59614">
                  <c:v>8.69441E-6</c:v>
                </c:pt>
                <c:pt idx="59615">
                  <c:v>8.6960980000000008E-6</c:v>
                </c:pt>
                <c:pt idx="59616">
                  <c:v>8.6972390000000004E-6</c:v>
                </c:pt>
                <c:pt idx="59617">
                  <c:v>8.7115090000000008E-6</c:v>
                </c:pt>
                <c:pt idx="59618">
                  <c:v>8.7134720000000006E-6</c:v>
                </c:pt>
                <c:pt idx="59619">
                  <c:v>8.7146370000000008E-6</c:v>
                </c:pt>
                <c:pt idx="59620">
                  <c:v>8.7287509999999995E-6</c:v>
                </c:pt>
                <c:pt idx="59621">
                  <c:v>8.7312769999999993E-6</c:v>
                </c:pt>
                <c:pt idx="59622">
                  <c:v>8.7321469999999992E-6</c:v>
                </c:pt>
                <c:pt idx="59623">
                  <c:v>8.7457419999999999E-6</c:v>
                </c:pt>
                <c:pt idx="59624">
                  <c:v>8.7489459999999994E-6</c:v>
                </c:pt>
                <c:pt idx="59625">
                  <c:v>8.7496240000000007E-6</c:v>
                </c:pt>
                <c:pt idx="59626">
                  <c:v>8.7535610000000003E-6</c:v>
                </c:pt>
                <c:pt idx="59627">
                  <c:v>8.7702100000000002E-6</c:v>
                </c:pt>
                <c:pt idx="59628">
                  <c:v>8.7710740000000003E-6</c:v>
                </c:pt>
                <c:pt idx="59629">
                  <c:v>8.7738269999999994E-6</c:v>
                </c:pt>
                <c:pt idx="59630">
                  <c:v>8.7900720000000008E-6</c:v>
                </c:pt>
                <c:pt idx="59631">
                  <c:v>8.7903740000000003E-6</c:v>
                </c:pt>
                <c:pt idx="59632">
                  <c:v>8.7925310000000007E-6</c:v>
                </c:pt>
                <c:pt idx="59633">
                  <c:v>8.7988779999999995E-6</c:v>
                </c:pt>
                <c:pt idx="59634">
                  <c:v>8.8135710000000005E-6</c:v>
                </c:pt>
                <c:pt idx="59635">
                  <c:v>8.8155360000000007E-6</c:v>
                </c:pt>
                <c:pt idx="59636">
                  <c:v>8.8221899999999993E-6</c:v>
                </c:pt>
                <c:pt idx="59637">
                  <c:v>8.8371989999999996E-6</c:v>
                </c:pt>
                <c:pt idx="59638">
                  <c:v>8.837664E-6</c:v>
                </c:pt>
                <c:pt idx="59639">
                  <c:v>8.8430649999999993E-6</c:v>
                </c:pt>
                <c:pt idx="59640">
                  <c:v>8.85867E-6</c:v>
                </c:pt>
                <c:pt idx="59641">
                  <c:v>8.8593360000000002E-6</c:v>
                </c:pt>
                <c:pt idx="59642">
                  <c:v>8.8647160000000005E-6</c:v>
                </c:pt>
                <c:pt idx="59643">
                  <c:v>8.8810599999999993E-6</c:v>
                </c:pt>
                <c:pt idx="59644">
                  <c:v>8.8818110000000003E-6</c:v>
                </c:pt>
                <c:pt idx="59645">
                  <c:v>8.8874469999999992E-6</c:v>
                </c:pt>
                <c:pt idx="59646">
                  <c:v>8.9046189999999997E-6</c:v>
                </c:pt>
                <c:pt idx="59647">
                  <c:v>8.9056619999999995E-6</c:v>
                </c:pt>
                <c:pt idx="59648">
                  <c:v>8.9102029999999997E-6</c:v>
                </c:pt>
                <c:pt idx="59649">
                  <c:v>8.9272669999999998E-6</c:v>
                </c:pt>
                <c:pt idx="59650">
                  <c:v>8.9286350000000003E-6</c:v>
                </c:pt>
                <c:pt idx="59651">
                  <c:v>8.9326309999999996E-6</c:v>
                </c:pt>
                <c:pt idx="59652">
                  <c:v>8.9492769999999996E-6</c:v>
                </c:pt>
                <c:pt idx="59653">
                  <c:v>8.9513530000000001E-6</c:v>
                </c:pt>
                <c:pt idx="59654">
                  <c:v>8.9547200000000006E-6</c:v>
                </c:pt>
                <c:pt idx="59655">
                  <c:v>8.9715649999999999E-6</c:v>
                </c:pt>
                <c:pt idx="59656">
                  <c:v>8.9746819999999997E-6</c:v>
                </c:pt>
                <c:pt idx="59657">
                  <c:v>8.9767979999999997E-6</c:v>
                </c:pt>
                <c:pt idx="59658">
                  <c:v>8.9938360000000003E-6</c:v>
                </c:pt>
                <c:pt idx="59659">
                  <c:v>8.9976380000000007E-6</c:v>
                </c:pt>
                <c:pt idx="59660">
                  <c:v>8.999415E-6</c:v>
                </c:pt>
                <c:pt idx="59661">
                  <c:v>9.0163720000000007E-6</c:v>
                </c:pt>
                <c:pt idx="59662">
                  <c:v>9.0213150000000005E-6</c:v>
                </c:pt>
                <c:pt idx="59663">
                  <c:v>9.0325550000000008E-6</c:v>
                </c:pt>
                <c:pt idx="59664">
                  <c:v>9.0369800000000003E-6</c:v>
                </c:pt>
                <c:pt idx="59665">
                  <c:v>9.0424210000000008E-6</c:v>
                </c:pt>
                <c:pt idx="59666">
                  <c:v>9.0552029999999992E-6</c:v>
                </c:pt>
                <c:pt idx="59667">
                  <c:v>9.0600139999999996E-6</c:v>
                </c:pt>
                <c:pt idx="59668">
                  <c:v>9.0766590000000002E-6</c:v>
                </c:pt>
                <c:pt idx="59669">
                  <c:v>9.0780020000000006E-6</c:v>
                </c:pt>
                <c:pt idx="59670">
                  <c:v>9.0821030000000005E-6</c:v>
                </c:pt>
                <c:pt idx="59671">
                  <c:v>9.1004770000000008E-6</c:v>
                </c:pt>
                <c:pt idx="59672">
                  <c:v>9.1038450000000006E-6</c:v>
                </c:pt>
                <c:pt idx="59673">
                  <c:v>9.1178760000000006E-6</c:v>
                </c:pt>
                <c:pt idx="59674">
                  <c:v>9.1236209999999993E-6</c:v>
                </c:pt>
                <c:pt idx="59675">
                  <c:v>9.1277099999999997E-6</c:v>
                </c:pt>
                <c:pt idx="59676">
                  <c:v>9.1418340000000008E-6</c:v>
                </c:pt>
                <c:pt idx="59677">
                  <c:v>9.1485610000000008E-6</c:v>
                </c:pt>
                <c:pt idx="59678">
                  <c:v>9.1532840000000005E-6</c:v>
                </c:pt>
                <c:pt idx="59679">
                  <c:v>9.1671530000000007E-6</c:v>
                </c:pt>
                <c:pt idx="59680">
                  <c:v>9.1743339999999992E-6</c:v>
                </c:pt>
                <c:pt idx="59681">
                  <c:v>9.1800420000000001E-6</c:v>
                </c:pt>
                <c:pt idx="59682">
                  <c:v>9.1930529999999999E-6</c:v>
                </c:pt>
                <c:pt idx="59683">
                  <c:v>9.1988620000000004E-6</c:v>
                </c:pt>
                <c:pt idx="59684">
                  <c:v>9.2051850000000002E-6</c:v>
                </c:pt>
                <c:pt idx="59685">
                  <c:v>9.2175829999999998E-6</c:v>
                </c:pt>
                <c:pt idx="59686">
                  <c:v>9.2227000000000007E-6</c:v>
                </c:pt>
                <c:pt idx="59687">
                  <c:v>9.2296629999999995E-6</c:v>
                </c:pt>
                <c:pt idx="59688">
                  <c:v>9.2425020000000005E-6</c:v>
                </c:pt>
                <c:pt idx="59689">
                  <c:v>9.2475939999999996E-6</c:v>
                </c:pt>
                <c:pt idx="59690">
                  <c:v>9.2624059999999994E-6</c:v>
                </c:pt>
                <c:pt idx="59691">
                  <c:v>9.2640169999999996E-6</c:v>
                </c:pt>
                <c:pt idx="59692">
                  <c:v>9.2679300000000002E-6</c:v>
                </c:pt>
                <c:pt idx="59693">
                  <c:v>9.2839820000000003E-6</c:v>
                </c:pt>
                <c:pt idx="59694">
                  <c:v>9.2871570000000005E-6</c:v>
                </c:pt>
                <c:pt idx="59695">
                  <c:v>9.2994169999999993E-6</c:v>
                </c:pt>
                <c:pt idx="59696">
                  <c:v>9.304866E-6</c:v>
                </c:pt>
                <c:pt idx="59697">
                  <c:v>9.3085989999999999E-6</c:v>
                </c:pt>
                <c:pt idx="59698">
                  <c:v>9.3229580000000005E-6</c:v>
                </c:pt>
                <c:pt idx="59699">
                  <c:v>9.3299800000000008E-6</c:v>
                </c:pt>
                <c:pt idx="59700">
                  <c:v>9.3436520000000004E-6</c:v>
                </c:pt>
                <c:pt idx="59701">
                  <c:v>9.3456439999999995E-6</c:v>
                </c:pt>
                <c:pt idx="59702">
                  <c:v>9.3528139999999996E-6</c:v>
                </c:pt>
                <c:pt idx="59703">
                  <c:v>9.3684539999999993E-6</c:v>
                </c:pt>
                <c:pt idx="59704">
                  <c:v>9.3713370000000008E-6</c:v>
                </c:pt>
                <c:pt idx="59705">
                  <c:v>9.3882269999999999E-6</c:v>
                </c:pt>
                <c:pt idx="59706">
                  <c:v>9.3926980000000002E-6</c:v>
                </c:pt>
                <c:pt idx="59707">
                  <c:v>9.3964769999999993E-6</c:v>
                </c:pt>
                <c:pt idx="59708">
                  <c:v>9.4144680000000002E-6</c:v>
                </c:pt>
                <c:pt idx="59709">
                  <c:v>9.4207889999999996E-6</c:v>
                </c:pt>
                <c:pt idx="59710">
                  <c:v>9.434744E-6</c:v>
                </c:pt>
                <c:pt idx="59711">
                  <c:v>9.4396899999999997E-6</c:v>
                </c:pt>
                <c:pt idx="59712">
                  <c:v>9.4463999999999999E-6</c:v>
                </c:pt>
                <c:pt idx="59713">
                  <c:v>9.4622060000000004E-6</c:v>
                </c:pt>
                <c:pt idx="59714">
                  <c:v>9.4677999999999994E-6</c:v>
                </c:pt>
                <c:pt idx="59715">
                  <c:v>9.486349E-6</c:v>
                </c:pt>
                <c:pt idx="59716">
                  <c:v>9.4901280000000008E-6</c:v>
                </c:pt>
                <c:pt idx="59717">
                  <c:v>9.5060869999999998E-6</c:v>
                </c:pt>
                <c:pt idx="59718">
                  <c:v>9.5126790000000005E-6</c:v>
                </c:pt>
                <c:pt idx="59719">
                  <c:v>9.5175770000000006E-6</c:v>
                </c:pt>
                <c:pt idx="59720">
                  <c:v>9.5351969999999999E-6</c:v>
                </c:pt>
                <c:pt idx="59721">
                  <c:v>9.5549080000000008E-6</c:v>
                </c:pt>
                <c:pt idx="59722">
                  <c:v>9.5579649999999999E-6</c:v>
                </c:pt>
                <c:pt idx="59723">
                  <c:v>9.56126E-6</c:v>
                </c:pt>
                <c:pt idx="59724">
                  <c:v>9.5828140000000008E-6</c:v>
                </c:pt>
                <c:pt idx="59725">
                  <c:v>9.5894259999999995E-6</c:v>
                </c:pt>
                <c:pt idx="59726">
                  <c:v>9.6057750000000004E-6</c:v>
                </c:pt>
                <c:pt idx="59727">
                  <c:v>9.613718E-6</c:v>
                </c:pt>
                <c:pt idx="59728">
                  <c:v>9.6322659999999996E-6</c:v>
                </c:pt>
                <c:pt idx="59729">
                  <c:v>9.6350429999999994E-6</c:v>
                </c:pt>
                <c:pt idx="59730">
                  <c:v>9.6537950000000003E-6</c:v>
                </c:pt>
                <c:pt idx="59731">
                  <c:v>9.6598379999999992E-6</c:v>
                </c:pt>
                <c:pt idx="59732">
                  <c:v>9.6642940000000002E-6</c:v>
                </c:pt>
                <c:pt idx="59733">
                  <c:v>9.6840069999999999E-6</c:v>
                </c:pt>
                <c:pt idx="59734">
                  <c:v>9.7023970000000006E-6</c:v>
                </c:pt>
                <c:pt idx="59735">
                  <c:v>9.7050490000000001E-6</c:v>
                </c:pt>
                <c:pt idx="59736">
                  <c:v>9.7102640000000007E-6</c:v>
                </c:pt>
                <c:pt idx="59737">
                  <c:v>9.7291550000000002E-6</c:v>
                </c:pt>
                <c:pt idx="59738">
                  <c:v>9.7334019999999995E-6</c:v>
                </c:pt>
                <c:pt idx="59739">
                  <c:v>9.7480239999999995E-6</c:v>
                </c:pt>
                <c:pt idx="59740">
                  <c:v>9.7556140000000002E-6</c:v>
                </c:pt>
                <c:pt idx="59741">
                  <c:v>9.7691680000000004E-6</c:v>
                </c:pt>
                <c:pt idx="59742">
                  <c:v>9.7721680000000002E-6</c:v>
                </c:pt>
                <c:pt idx="59743">
                  <c:v>9.7895839999999998E-6</c:v>
                </c:pt>
                <c:pt idx="59744">
                  <c:v>9.7931859999999997E-6</c:v>
                </c:pt>
                <c:pt idx="59745">
                  <c:v>9.8046079999999995E-6</c:v>
                </c:pt>
                <c:pt idx="59746">
                  <c:v>9.8120300000000007E-6</c:v>
                </c:pt>
                <c:pt idx="59747">
                  <c:v>9.825577E-6</c:v>
                </c:pt>
                <c:pt idx="59748">
                  <c:v>9.8278290000000003E-6</c:v>
                </c:pt>
                <c:pt idx="59749">
                  <c:v>9.8446840000000004E-6</c:v>
                </c:pt>
                <c:pt idx="59750">
                  <c:v>9.8488150000000007E-6</c:v>
                </c:pt>
                <c:pt idx="59751">
                  <c:v>9.8604999999999999E-6</c:v>
                </c:pt>
                <c:pt idx="59752">
                  <c:v>9.8676130000000008E-6</c:v>
                </c:pt>
                <c:pt idx="59753">
                  <c:v>9.8830229999999997E-6</c:v>
                </c:pt>
                <c:pt idx="59754">
                  <c:v>9.8856810000000006E-6</c:v>
                </c:pt>
                <c:pt idx="59755">
                  <c:v>9.9009750000000005E-6</c:v>
                </c:pt>
                <c:pt idx="59756">
                  <c:v>9.9073269999999997E-6</c:v>
                </c:pt>
                <c:pt idx="59757">
                  <c:v>9.9203439999999992E-6</c:v>
                </c:pt>
                <c:pt idx="59758">
                  <c:v>9.9250879999999997E-6</c:v>
                </c:pt>
                <c:pt idx="59759">
                  <c:v>9.9420360000000008E-6</c:v>
                </c:pt>
                <c:pt idx="59760">
                  <c:v>9.9455779999999999E-6</c:v>
                </c:pt>
                <c:pt idx="59761">
                  <c:v>9.9607350000000001E-6</c:v>
                </c:pt>
                <c:pt idx="59762">
                  <c:v>9.9680289999999994E-6</c:v>
                </c:pt>
                <c:pt idx="59763">
                  <c:v>9.9833020000000003E-6</c:v>
                </c:pt>
                <c:pt idx="59764">
                  <c:v>9.9871609999999998E-6</c:v>
                </c:pt>
                <c:pt idx="59765">
                  <c:v>1.000583E-5</c:v>
                </c:pt>
                <c:pt idx="59766">
                  <c:v>1.0010340000000001E-5</c:v>
                </c:pt>
                <c:pt idx="59767">
                  <c:v>1.002472E-5</c:v>
                </c:pt>
                <c:pt idx="59768">
                  <c:v>1.0033270000000001E-5</c:v>
                </c:pt>
                <c:pt idx="59769">
                  <c:v>1.005024E-5</c:v>
                </c:pt>
                <c:pt idx="59770">
                  <c:v>1.005385E-5</c:v>
                </c:pt>
                <c:pt idx="59771">
                  <c:v>1.007443E-5</c:v>
                </c:pt>
                <c:pt idx="59772">
                  <c:v>1.008063E-5</c:v>
                </c:pt>
                <c:pt idx="59773">
                  <c:v>1.009611E-5</c:v>
                </c:pt>
                <c:pt idx="59774">
                  <c:v>1.010341E-5</c:v>
                </c:pt>
                <c:pt idx="59775">
                  <c:v>1.0123359999999999E-5</c:v>
                </c:pt>
                <c:pt idx="59776">
                  <c:v>1.0127379999999999E-5</c:v>
                </c:pt>
                <c:pt idx="59777">
                  <c:v>1.014734E-5</c:v>
                </c:pt>
                <c:pt idx="59778">
                  <c:v>1.015435E-5</c:v>
                </c:pt>
                <c:pt idx="59779">
                  <c:v>1.0172300000000001E-5</c:v>
                </c:pt>
                <c:pt idx="59780">
                  <c:v>1.0180120000000001E-5</c:v>
                </c:pt>
                <c:pt idx="59781">
                  <c:v>1.0201409999999999E-5</c:v>
                </c:pt>
                <c:pt idx="59782">
                  <c:v>1.020689E-5</c:v>
                </c:pt>
                <c:pt idx="59783">
                  <c:v>1.0227709999999999E-5</c:v>
                </c:pt>
                <c:pt idx="59784">
                  <c:v>1.023535E-5</c:v>
                </c:pt>
                <c:pt idx="59785">
                  <c:v>1.0255219999999999E-5</c:v>
                </c:pt>
                <c:pt idx="59786">
                  <c:v>1.026078E-5</c:v>
                </c:pt>
                <c:pt idx="59787">
                  <c:v>1.0283189999999999E-5</c:v>
                </c:pt>
                <c:pt idx="59788">
                  <c:v>1.028925E-5</c:v>
                </c:pt>
                <c:pt idx="59789">
                  <c:v>1.030868E-5</c:v>
                </c:pt>
                <c:pt idx="59790">
                  <c:v>1.031729E-5</c:v>
                </c:pt>
                <c:pt idx="59791">
                  <c:v>1.033778E-5</c:v>
                </c:pt>
                <c:pt idx="59792">
                  <c:v>1.034226E-5</c:v>
                </c:pt>
                <c:pt idx="59793">
                  <c:v>1.036394E-5</c:v>
                </c:pt>
                <c:pt idx="59794">
                  <c:v>1.03703E-5</c:v>
                </c:pt>
                <c:pt idx="59795">
                  <c:v>1.038716E-5</c:v>
                </c:pt>
                <c:pt idx="59796">
                  <c:v>1.03951E-5</c:v>
                </c:pt>
                <c:pt idx="59797">
                  <c:v>1.041385E-5</c:v>
                </c:pt>
                <c:pt idx="59798">
                  <c:v>1.041818E-5</c:v>
                </c:pt>
                <c:pt idx="59799">
                  <c:v>1.0438149999999999E-5</c:v>
                </c:pt>
                <c:pt idx="59800">
                  <c:v>1.044484E-5</c:v>
                </c:pt>
                <c:pt idx="59801">
                  <c:v>1.045957E-5</c:v>
                </c:pt>
                <c:pt idx="59802">
                  <c:v>1.0465920000000001E-5</c:v>
                </c:pt>
                <c:pt idx="59803">
                  <c:v>1.0484520000000001E-5</c:v>
                </c:pt>
                <c:pt idx="59804">
                  <c:v>1.048826E-5</c:v>
                </c:pt>
                <c:pt idx="59805">
                  <c:v>1.050546E-5</c:v>
                </c:pt>
                <c:pt idx="59806">
                  <c:v>1.051165E-5</c:v>
                </c:pt>
                <c:pt idx="59807">
                  <c:v>1.0526779999999999E-5</c:v>
                </c:pt>
                <c:pt idx="59808">
                  <c:v>1.053272E-5</c:v>
                </c:pt>
                <c:pt idx="59809">
                  <c:v>1.054999E-5</c:v>
                </c:pt>
                <c:pt idx="59810">
                  <c:v>1.0563249999999999E-5</c:v>
                </c:pt>
                <c:pt idx="59811">
                  <c:v>1.0565939999999999E-5</c:v>
                </c:pt>
                <c:pt idx="59812">
                  <c:v>1.057282E-5</c:v>
                </c:pt>
                <c:pt idx="59813">
                  <c:v>1.0589810000000001E-5</c:v>
                </c:pt>
                <c:pt idx="59814">
                  <c:v>1.0602550000000001E-5</c:v>
                </c:pt>
                <c:pt idx="59815">
                  <c:v>1.060837E-5</c:v>
                </c:pt>
                <c:pt idx="59816">
                  <c:v>1.062353E-5</c:v>
                </c:pt>
                <c:pt idx="59817">
                  <c:v>1.06255E-5</c:v>
                </c:pt>
                <c:pt idx="59818">
                  <c:v>1.064288E-5</c:v>
                </c:pt>
                <c:pt idx="59819">
                  <c:v>1.0649629999999999E-5</c:v>
                </c:pt>
                <c:pt idx="59820">
                  <c:v>1.06618E-5</c:v>
                </c:pt>
                <c:pt idx="59821">
                  <c:v>1.0678349999999999E-5</c:v>
                </c:pt>
                <c:pt idx="59822">
                  <c:v>1.068257E-5</c:v>
                </c:pt>
                <c:pt idx="59823">
                  <c:v>1.0693969999999999E-5</c:v>
                </c:pt>
                <c:pt idx="59824">
                  <c:v>1.0701839999999999E-5</c:v>
                </c:pt>
                <c:pt idx="59825">
                  <c:v>1.0718769999999999E-5</c:v>
                </c:pt>
                <c:pt idx="59826">
                  <c:v>1.072282E-5</c:v>
                </c:pt>
                <c:pt idx="59827">
                  <c:v>1.0743179999999999E-5</c:v>
                </c:pt>
                <c:pt idx="59828">
                  <c:v>1.0760200000000001E-5</c:v>
                </c:pt>
                <c:pt idx="59829">
                  <c:v>1.0763030000000001E-5</c:v>
                </c:pt>
                <c:pt idx="59830">
                  <c:v>1.0779040000000001E-5</c:v>
                </c:pt>
                <c:pt idx="59831">
                  <c:v>1.078639E-5</c:v>
                </c:pt>
                <c:pt idx="59832">
                  <c:v>1.080484E-5</c:v>
                </c:pt>
                <c:pt idx="59833">
                  <c:v>1.0809890000000001E-5</c:v>
                </c:pt>
                <c:pt idx="59834">
                  <c:v>1.083255E-5</c:v>
                </c:pt>
                <c:pt idx="59835">
                  <c:v>1.0850770000000001E-5</c:v>
                </c:pt>
                <c:pt idx="59836">
                  <c:v>1.085378E-5</c:v>
                </c:pt>
                <c:pt idx="59837">
                  <c:v>1.087587E-5</c:v>
                </c:pt>
                <c:pt idx="59838">
                  <c:v>1.0882420000000001E-5</c:v>
                </c:pt>
                <c:pt idx="59839">
                  <c:v>1.0901699999999999E-5</c:v>
                </c:pt>
                <c:pt idx="59840">
                  <c:v>1.092566E-5</c:v>
                </c:pt>
                <c:pt idx="59841">
                  <c:v>1.0932230000000001E-5</c:v>
                </c:pt>
                <c:pt idx="59842">
                  <c:v>1.0950689999999999E-5</c:v>
                </c:pt>
                <c:pt idx="59843">
                  <c:v>1.096032E-5</c:v>
                </c:pt>
                <c:pt idx="59844">
                  <c:v>1.098514E-5</c:v>
                </c:pt>
                <c:pt idx="59845">
                  <c:v>1.100441E-5</c:v>
                </c:pt>
                <c:pt idx="59846">
                  <c:v>1.101274E-5</c:v>
                </c:pt>
                <c:pt idx="59847">
                  <c:v>1.103698E-5</c:v>
                </c:pt>
                <c:pt idx="59848">
                  <c:v>1.1041429999999999E-5</c:v>
                </c:pt>
                <c:pt idx="59849">
                  <c:v>1.106541E-5</c:v>
                </c:pt>
                <c:pt idx="59850">
                  <c:v>1.108846E-5</c:v>
                </c:pt>
                <c:pt idx="59851">
                  <c:v>1.109224E-5</c:v>
                </c:pt>
                <c:pt idx="59852">
                  <c:v>1.1113109999999999E-5</c:v>
                </c:pt>
                <c:pt idx="59853">
                  <c:v>1.112257E-5</c:v>
                </c:pt>
                <c:pt idx="59854">
                  <c:v>1.1142550000000001E-5</c:v>
                </c:pt>
                <c:pt idx="59855">
                  <c:v>1.116105E-5</c:v>
                </c:pt>
                <c:pt idx="59856">
                  <c:v>1.117013E-5</c:v>
                </c:pt>
                <c:pt idx="59857">
                  <c:v>1.1188229999999999E-5</c:v>
                </c:pt>
                <c:pt idx="59858">
                  <c:v>1.11918E-5</c:v>
                </c:pt>
                <c:pt idx="59859">
                  <c:v>1.121452E-5</c:v>
                </c:pt>
                <c:pt idx="59860">
                  <c:v>1.1232030000000001E-5</c:v>
                </c:pt>
                <c:pt idx="59861">
                  <c:v>1.1233729999999999E-5</c:v>
                </c:pt>
                <c:pt idx="59862">
                  <c:v>1.1253800000000001E-5</c:v>
                </c:pt>
                <c:pt idx="59863">
                  <c:v>1.126019E-5</c:v>
                </c:pt>
                <c:pt idx="59864">
                  <c:v>1.12746E-5</c:v>
                </c:pt>
                <c:pt idx="59865">
                  <c:v>1.12921E-5</c:v>
                </c:pt>
                <c:pt idx="59866">
                  <c:v>1.1298339999999999E-5</c:v>
                </c:pt>
                <c:pt idx="59867">
                  <c:v>1.1310109999999999E-5</c:v>
                </c:pt>
                <c:pt idx="59868">
                  <c:v>1.1316280000000001E-5</c:v>
                </c:pt>
                <c:pt idx="59869">
                  <c:v>1.133537E-5</c:v>
                </c:pt>
                <c:pt idx="59870">
                  <c:v>1.134603E-5</c:v>
                </c:pt>
                <c:pt idx="59871">
                  <c:v>1.135041E-5</c:v>
                </c:pt>
                <c:pt idx="59872">
                  <c:v>1.136754E-5</c:v>
                </c:pt>
                <c:pt idx="59873">
                  <c:v>1.1368809999999999E-5</c:v>
                </c:pt>
                <c:pt idx="59874">
                  <c:v>1.1384769999999999E-5</c:v>
                </c:pt>
                <c:pt idx="59875">
                  <c:v>1.1401620000000001E-5</c:v>
                </c:pt>
                <c:pt idx="59876">
                  <c:v>1.140314E-5</c:v>
                </c:pt>
                <c:pt idx="59877">
                  <c:v>1.1417240000000001E-5</c:v>
                </c:pt>
                <c:pt idx="59878">
                  <c:v>1.142529E-5</c:v>
                </c:pt>
                <c:pt idx="59879">
                  <c:v>1.14403E-5</c:v>
                </c:pt>
                <c:pt idx="59880">
                  <c:v>1.145328E-5</c:v>
                </c:pt>
                <c:pt idx="59881">
                  <c:v>1.146058E-5</c:v>
                </c:pt>
                <c:pt idx="59882">
                  <c:v>1.147671E-5</c:v>
                </c:pt>
                <c:pt idx="59883">
                  <c:v>1.147935E-5</c:v>
                </c:pt>
                <c:pt idx="59884">
                  <c:v>1.1501340000000001E-5</c:v>
                </c:pt>
                <c:pt idx="59885">
                  <c:v>1.151942E-5</c:v>
                </c:pt>
                <c:pt idx="59886">
                  <c:v>1.152092E-5</c:v>
                </c:pt>
                <c:pt idx="59887">
                  <c:v>1.154126E-5</c:v>
                </c:pt>
                <c:pt idx="59888">
                  <c:v>1.1549970000000001E-5</c:v>
                </c:pt>
                <c:pt idx="59889">
                  <c:v>1.156589E-5</c:v>
                </c:pt>
                <c:pt idx="59890">
                  <c:v>1.1586659999999999E-5</c:v>
                </c:pt>
                <c:pt idx="59891">
                  <c:v>1.159635E-5</c:v>
                </c:pt>
                <c:pt idx="59892">
                  <c:v>1.161251E-5</c:v>
                </c:pt>
                <c:pt idx="59893">
                  <c:v>1.1619519999999999E-5</c:v>
                </c:pt>
                <c:pt idx="59894">
                  <c:v>1.164695E-5</c:v>
                </c:pt>
                <c:pt idx="59895">
                  <c:v>1.1665219999999999E-5</c:v>
                </c:pt>
                <c:pt idx="59896">
                  <c:v>1.167143E-5</c:v>
                </c:pt>
                <c:pt idx="59897">
                  <c:v>1.169869E-5</c:v>
                </c:pt>
                <c:pt idx="59898">
                  <c:v>1.171925E-5</c:v>
                </c:pt>
                <c:pt idx="59899">
                  <c:v>1.1724690000000001E-5</c:v>
                </c:pt>
                <c:pt idx="59900">
                  <c:v>1.175333E-5</c:v>
                </c:pt>
                <c:pt idx="59901">
                  <c:v>1.177795E-5</c:v>
                </c:pt>
                <c:pt idx="59902">
                  <c:v>1.178239E-5</c:v>
                </c:pt>
                <c:pt idx="59903">
                  <c:v>1.181103E-5</c:v>
                </c:pt>
                <c:pt idx="59904">
                  <c:v>1.183712E-5</c:v>
                </c:pt>
                <c:pt idx="59905">
                  <c:v>1.184079E-5</c:v>
                </c:pt>
                <c:pt idx="59906">
                  <c:v>1.186879E-5</c:v>
                </c:pt>
                <c:pt idx="59907">
                  <c:v>1.189369E-5</c:v>
                </c:pt>
                <c:pt idx="59908">
                  <c:v>1.189632E-5</c:v>
                </c:pt>
                <c:pt idx="59909">
                  <c:v>1.1921329999999999E-5</c:v>
                </c:pt>
                <c:pt idx="59910">
                  <c:v>1.1931690000000001E-5</c:v>
                </c:pt>
                <c:pt idx="59911">
                  <c:v>1.195207E-5</c:v>
                </c:pt>
                <c:pt idx="59912">
                  <c:v>1.197425E-5</c:v>
                </c:pt>
                <c:pt idx="59913">
                  <c:v>1.19845E-5</c:v>
                </c:pt>
                <c:pt idx="59914">
                  <c:v>1.2003180000000001E-5</c:v>
                </c:pt>
                <c:pt idx="59915">
                  <c:v>1.2008849999999999E-5</c:v>
                </c:pt>
                <c:pt idx="59916">
                  <c:v>1.2034370000000001E-5</c:v>
                </c:pt>
                <c:pt idx="59917">
                  <c:v>1.205119E-5</c:v>
                </c:pt>
                <c:pt idx="59918">
                  <c:v>1.2054760000000001E-5</c:v>
                </c:pt>
                <c:pt idx="59919">
                  <c:v>1.207555E-5</c:v>
                </c:pt>
                <c:pt idx="59920">
                  <c:v>1.2091159999999999E-5</c:v>
                </c:pt>
                <c:pt idx="59921">
                  <c:v>1.209361E-5</c:v>
                </c:pt>
                <c:pt idx="59922">
                  <c:v>1.211246E-5</c:v>
                </c:pt>
                <c:pt idx="59923">
                  <c:v>1.2127219999999999E-5</c:v>
                </c:pt>
                <c:pt idx="59924">
                  <c:v>1.2129440000000001E-5</c:v>
                </c:pt>
                <c:pt idx="59925">
                  <c:v>1.214704E-5</c:v>
                </c:pt>
                <c:pt idx="59926">
                  <c:v>1.216138E-5</c:v>
                </c:pt>
                <c:pt idx="59927">
                  <c:v>1.2163399999999999E-5</c:v>
                </c:pt>
                <c:pt idx="59928">
                  <c:v>1.2180589999999999E-5</c:v>
                </c:pt>
                <c:pt idx="59929">
                  <c:v>1.219557E-5</c:v>
                </c:pt>
                <c:pt idx="59930">
                  <c:v>1.219729E-5</c:v>
                </c:pt>
                <c:pt idx="59931">
                  <c:v>1.2213910000000001E-5</c:v>
                </c:pt>
                <c:pt idx="59932">
                  <c:v>1.2230450000000001E-5</c:v>
                </c:pt>
                <c:pt idx="59933">
                  <c:v>1.223288E-5</c:v>
                </c:pt>
                <c:pt idx="59934">
                  <c:v>1.224891E-5</c:v>
                </c:pt>
                <c:pt idx="59935">
                  <c:v>1.22687E-5</c:v>
                </c:pt>
                <c:pt idx="59936">
                  <c:v>1.227182E-5</c:v>
                </c:pt>
                <c:pt idx="59937">
                  <c:v>1.2288739999999999E-5</c:v>
                </c:pt>
                <c:pt idx="59938">
                  <c:v>1.229795E-5</c:v>
                </c:pt>
                <c:pt idx="59939">
                  <c:v>1.231783E-5</c:v>
                </c:pt>
                <c:pt idx="59940">
                  <c:v>1.233486E-5</c:v>
                </c:pt>
                <c:pt idx="59941">
                  <c:v>1.23422E-5</c:v>
                </c:pt>
                <c:pt idx="59942">
                  <c:v>1.236157E-5</c:v>
                </c:pt>
                <c:pt idx="59943">
                  <c:v>1.236731E-5</c:v>
                </c:pt>
                <c:pt idx="59944">
                  <c:v>1.239233E-5</c:v>
                </c:pt>
                <c:pt idx="59945">
                  <c:v>1.241289E-5</c:v>
                </c:pt>
                <c:pt idx="59946">
                  <c:v>1.241843E-5</c:v>
                </c:pt>
                <c:pt idx="59947">
                  <c:v>1.244301E-5</c:v>
                </c:pt>
                <c:pt idx="59948">
                  <c:v>1.246485E-5</c:v>
                </c:pt>
                <c:pt idx="59949">
                  <c:v>1.2470190000000001E-5</c:v>
                </c:pt>
                <c:pt idx="59950">
                  <c:v>1.249582E-5</c:v>
                </c:pt>
                <c:pt idx="59951">
                  <c:v>1.2520639999999999E-5</c:v>
                </c:pt>
                <c:pt idx="59952">
                  <c:v>1.2526810000000001E-5</c:v>
                </c:pt>
                <c:pt idx="59953">
                  <c:v>1.255348E-5</c:v>
                </c:pt>
                <c:pt idx="59954">
                  <c:v>1.257906E-5</c:v>
                </c:pt>
                <c:pt idx="59955">
                  <c:v>1.258589E-5</c:v>
                </c:pt>
                <c:pt idx="59956">
                  <c:v>1.2612460000000001E-5</c:v>
                </c:pt>
                <c:pt idx="59957">
                  <c:v>1.263948E-5</c:v>
                </c:pt>
                <c:pt idx="59958">
                  <c:v>1.264556E-5</c:v>
                </c:pt>
                <c:pt idx="59959">
                  <c:v>1.2672279999999999E-5</c:v>
                </c:pt>
                <c:pt idx="59960">
                  <c:v>1.2699209999999999E-5</c:v>
                </c:pt>
                <c:pt idx="59961">
                  <c:v>1.270491E-5</c:v>
                </c:pt>
                <c:pt idx="59962">
                  <c:v>1.273085E-5</c:v>
                </c:pt>
                <c:pt idx="59963">
                  <c:v>1.2757E-5</c:v>
                </c:pt>
                <c:pt idx="59964">
                  <c:v>1.2762799999999999E-5</c:v>
                </c:pt>
                <c:pt idx="59965">
                  <c:v>1.278751E-5</c:v>
                </c:pt>
                <c:pt idx="59966">
                  <c:v>1.2813190000000001E-5</c:v>
                </c:pt>
                <c:pt idx="59967">
                  <c:v>1.281866E-5</c:v>
                </c:pt>
                <c:pt idx="59968">
                  <c:v>1.284236E-5</c:v>
                </c:pt>
                <c:pt idx="59969">
                  <c:v>1.2852230000000001E-5</c:v>
                </c:pt>
                <c:pt idx="59970">
                  <c:v>1.2875670000000001E-5</c:v>
                </c:pt>
                <c:pt idx="59971">
                  <c:v>1.2896350000000001E-5</c:v>
                </c:pt>
                <c:pt idx="59972">
                  <c:v>1.29045E-5</c:v>
                </c:pt>
                <c:pt idx="59973">
                  <c:v>1.292477E-5</c:v>
                </c:pt>
                <c:pt idx="59974">
                  <c:v>1.2940939999999999E-5</c:v>
                </c:pt>
                <c:pt idx="59975">
                  <c:v>1.294817E-5</c:v>
                </c:pt>
                <c:pt idx="59976">
                  <c:v>1.296766E-5</c:v>
                </c:pt>
                <c:pt idx="59977">
                  <c:v>1.298207E-5</c:v>
                </c:pt>
                <c:pt idx="59978">
                  <c:v>1.298827E-5</c:v>
                </c:pt>
                <c:pt idx="59979">
                  <c:v>1.300784E-5</c:v>
                </c:pt>
                <c:pt idx="59980">
                  <c:v>1.302217E-5</c:v>
                </c:pt>
                <c:pt idx="59981">
                  <c:v>1.302747E-5</c:v>
                </c:pt>
                <c:pt idx="59982">
                  <c:v>1.304694E-5</c:v>
                </c:pt>
                <c:pt idx="59983">
                  <c:v>1.3062019999999999E-5</c:v>
                </c:pt>
                <c:pt idx="59984">
                  <c:v>1.3066810000000001E-5</c:v>
                </c:pt>
                <c:pt idx="59985">
                  <c:v>1.3087150000000001E-5</c:v>
                </c:pt>
                <c:pt idx="59986">
                  <c:v>1.310301E-5</c:v>
                </c:pt>
                <c:pt idx="59987">
                  <c:v>1.310763E-5</c:v>
                </c:pt>
                <c:pt idx="59988">
                  <c:v>1.3129920000000001E-5</c:v>
                </c:pt>
                <c:pt idx="59989">
                  <c:v>1.314693E-5</c:v>
                </c:pt>
                <c:pt idx="59990">
                  <c:v>1.3150720000000001E-5</c:v>
                </c:pt>
                <c:pt idx="59991">
                  <c:v>1.3174429999999999E-5</c:v>
                </c:pt>
                <c:pt idx="59992">
                  <c:v>1.3192979999999999E-5</c:v>
                </c:pt>
                <c:pt idx="59993">
                  <c:v>1.319662E-5</c:v>
                </c:pt>
                <c:pt idx="59994">
                  <c:v>1.3220680000000001E-5</c:v>
                </c:pt>
                <c:pt idx="59995">
                  <c:v>1.3240809999999999E-5</c:v>
                </c:pt>
                <c:pt idx="59996">
                  <c:v>1.324407E-5</c:v>
                </c:pt>
                <c:pt idx="59997">
                  <c:v>1.3268779999999999E-5</c:v>
                </c:pt>
                <c:pt idx="59998">
                  <c:v>1.32916E-5</c:v>
                </c:pt>
                <c:pt idx="59999">
                  <c:v>1.3295460000000001E-5</c:v>
                </c:pt>
                <c:pt idx="60000">
                  <c:v>1.3320790000000001E-5</c:v>
                </c:pt>
                <c:pt idx="60001">
                  <c:v>1.334463E-5</c:v>
                </c:pt>
                <c:pt idx="60002">
                  <c:v>1.3349780000000001E-5</c:v>
                </c:pt>
                <c:pt idx="60003">
                  <c:v>1.337576E-5</c:v>
                </c:pt>
                <c:pt idx="60004">
                  <c:v>1.3401339999999999E-5</c:v>
                </c:pt>
                <c:pt idx="60005">
                  <c:v>1.340757E-5</c:v>
                </c:pt>
                <c:pt idx="60006">
                  <c:v>1.3435140000000001E-5</c:v>
                </c:pt>
                <c:pt idx="60007">
                  <c:v>1.3462580000000001E-5</c:v>
                </c:pt>
                <c:pt idx="60008">
                  <c:v>1.3469969999999999E-5</c:v>
                </c:pt>
                <c:pt idx="60009">
                  <c:v>1.349776E-5</c:v>
                </c:pt>
                <c:pt idx="60010">
                  <c:v>1.3526050000000001E-5</c:v>
                </c:pt>
                <c:pt idx="60011">
                  <c:v>1.3533849999999999E-5</c:v>
                </c:pt>
                <c:pt idx="60012">
                  <c:v>1.356125E-5</c:v>
                </c:pt>
                <c:pt idx="60013">
                  <c:v>1.358942E-5</c:v>
                </c:pt>
                <c:pt idx="60014">
                  <c:v>1.3597440000000001E-5</c:v>
                </c:pt>
                <c:pt idx="60015">
                  <c:v>1.3623910000000001E-5</c:v>
                </c:pt>
                <c:pt idx="60016">
                  <c:v>1.3651710000000001E-5</c:v>
                </c:pt>
                <c:pt idx="60017">
                  <c:v>1.36593E-5</c:v>
                </c:pt>
                <c:pt idx="60018">
                  <c:v>1.3684139999999999E-5</c:v>
                </c:pt>
                <c:pt idx="60019">
                  <c:v>1.3711529999999999E-5</c:v>
                </c:pt>
                <c:pt idx="60020">
                  <c:v>1.3718570000000001E-5</c:v>
                </c:pt>
                <c:pt idx="60021">
                  <c:v>1.374266E-5</c:v>
                </c:pt>
                <c:pt idx="60022">
                  <c:v>1.3768890000000001E-5</c:v>
                </c:pt>
                <c:pt idx="60023">
                  <c:v>1.3774460000000001E-5</c:v>
                </c:pt>
                <c:pt idx="60024">
                  <c:v>1.379796E-5</c:v>
                </c:pt>
                <c:pt idx="60025">
                  <c:v>1.382245E-5</c:v>
                </c:pt>
                <c:pt idx="60026">
                  <c:v>1.3826960000000001E-5</c:v>
                </c:pt>
                <c:pt idx="60027">
                  <c:v>1.3849319999999999E-5</c:v>
                </c:pt>
                <c:pt idx="60028">
                  <c:v>1.387163E-5</c:v>
                </c:pt>
                <c:pt idx="60029">
                  <c:v>1.387565E-5</c:v>
                </c:pt>
                <c:pt idx="60030">
                  <c:v>1.389709E-5</c:v>
                </c:pt>
                <c:pt idx="60031">
                  <c:v>1.391691E-5</c:v>
                </c:pt>
                <c:pt idx="60032">
                  <c:v>1.392173E-5</c:v>
                </c:pt>
                <c:pt idx="60033">
                  <c:v>1.3941339999999999E-5</c:v>
                </c:pt>
                <c:pt idx="60034">
                  <c:v>1.395884E-5</c:v>
                </c:pt>
                <c:pt idx="60035">
                  <c:v>1.3964929999999999E-5</c:v>
                </c:pt>
                <c:pt idx="60036">
                  <c:v>1.398375E-5</c:v>
                </c:pt>
                <c:pt idx="60037">
                  <c:v>1.4001129999999999E-5</c:v>
                </c:pt>
                <c:pt idx="60038">
                  <c:v>1.4008929999999999E-5</c:v>
                </c:pt>
                <c:pt idx="60039">
                  <c:v>1.4027740000000001E-5</c:v>
                </c:pt>
                <c:pt idx="60040">
                  <c:v>1.404669E-5</c:v>
                </c:pt>
                <c:pt idx="60041">
                  <c:v>1.405676E-5</c:v>
                </c:pt>
                <c:pt idx="60042">
                  <c:v>1.407592E-5</c:v>
                </c:pt>
                <c:pt idx="60043">
                  <c:v>1.4095669999999999E-5</c:v>
                </c:pt>
                <c:pt idx="60044">
                  <c:v>1.4106809999999999E-5</c:v>
                </c:pt>
                <c:pt idx="60045">
                  <c:v>1.4125940000000001E-5</c:v>
                </c:pt>
                <c:pt idx="60046">
                  <c:v>1.414688E-5</c:v>
                </c:pt>
                <c:pt idx="60047">
                  <c:v>1.415814E-5</c:v>
                </c:pt>
                <c:pt idx="60048">
                  <c:v>1.417875E-5</c:v>
                </c:pt>
                <c:pt idx="60049">
                  <c:v>1.420022E-5</c:v>
                </c:pt>
                <c:pt idx="60050">
                  <c:v>1.421144E-5</c:v>
                </c:pt>
                <c:pt idx="60051">
                  <c:v>1.4234869999999999E-5</c:v>
                </c:pt>
                <c:pt idx="60052">
                  <c:v>1.425686E-5</c:v>
                </c:pt>
                <c:pt idx="60053">
                  <c:v>1.426704E-5</c:v>
                </c:pt>
                <c:pt idx="60054">
                  <c:v>1.429431E-5</c:v>
                </c:pt>
                <c:pt idx="60055">
                  <c:v>1.431646E-5</c:v>
                </c:pt>
                <c:pt idx="60056">
                  <c:v>1.4325679999999999E-5</c:v>
                </c:pt>
                <c:pt idx="60057">
                  <c:v>1.435625E-5</c:v>
                </c:pt>
                <c:pt idx="60058">
                  <c:v>1.4379389999999999E-5</c:v>
                </c:pt>
                <c:pt idx="60059">
                  <c:v>1.4387819999999999E-5</c:v>
                </c:pt>
                <c:pt idx="60060">
                  <c:v>1.4421570000000001E-5</c:v>
                </c:pt>
                <c:pt idx="60061">
                  <c:v>1.444525E-5</c:v>
                </c:pt>
                <c:pt idx="60062">
                  <c:v>1.4453299999999999E-5</c:v>
                </c:pt>
                <c:pt idx="60063">
                  <c:v>1.4490109999999999E-5</c:v>
                </c:pt>
                <c:pt idx="60064">
                  <c:v>1.4514689999999999E-5</c:v>
                </c:pt>
                <c:pt idx="60065">
                  <c:v>1.452209E-5</c:v>
                </c:pt>
                <c:pt idx="60066">
                  <c:v>1.456034E-5</c:v>
                </c:pt>
                <c:pt idx="60067">
                  <c:v>1.4585159999999999E-5</c:v>
                </c:pt>
                <c:pt idx="60068">
                  <c:v>1.4590990000000001E-5</c:v>
                </c:pt>
                <c:pt idx="60069">
                  <c:v>1.4627870000000001E-5</c:v>
                </c:pt>
                <c:pt idx="60070">
                  <c:v>1.46538E-5</c:v>
                </c:pt>
                <c:pt idx="60071">
                  <c:v>1.46576E-5</c:v>
                </c:pt>
                <c:pt idx="60072">
                  <c:v>1.46923E-5</c:v>
                </c:pt>
                <c:pt idx="60073">
                  <c:v>1.472012E-5</c:v>
                </c:pt>
                <c:pt idx="60074">
                  <c:v>1.472243E-5</c:v>
                </c:pt>
                <c:pt idx="60075">
                  <c:v>1.475408E-5</c:v>
                </c:pt>
                <c:pt idx="60076">
                  <c:v>1.4782830000000001E-5</c:v>
                </c:pt>
                <c:pt idx="60077">
                  <c:v>1.478423E-5</c:v>
                </c:pt>
                <c:pt idx="60078">
                  <c:v>1.48123E-5</c:v>
                </c:pt>
                <c:pt idx="60079">
                  <c:v>1.484073E-5</c:v>
                </c:pt>
                <c:pt idx="60080">
                  <c:v>1.4841750000000001E-5</c:v>
                </c:pt>
                <c:pt idx="60081">
                  <c:v>1.4865650000000001E-5</c:v>
                </c:pt>
                <c:pt idx="60082">
                  <c:v>1.4893479999999999E-5</c:v>
                </c:pt>
                <c:pt idx="60083">
                  <c:v>1.489524E-5</c:v>
                </c:pt>
                <c:pt idx="60084">
                  <c:v>1.491502E-5</c:v>
                </c:pt>
                <c:pt idx="60085">
                  <c:v>1.4941429999999999E-5</c:v>
                </c:pt>
                <c:pt idx="60086">
                  <c:v>1.494437E-5</c:v>
                </c:pt>
                <c:pt idx="60087">
                  <c:v>1.4960920000000001E-5</c:v>
                </c:pt>
                <c:pt idx="60088">
                  <c:v>1.4985910000000001E-5</c:v>
                </c:pt>
                <c:pt idx="60089">
                  <c:v>1.4989590000000001E-5</c:v>
                </c:pt>
                <c:pt idx="60090">
                  <c:v>1.5004510000000001E-5</c:v>
                </c:pt>
                <c:pt idx="60091">
                  <c:v>1.502855E-5</c:v>
                </c:pt>
                <c:pt idx="60092">
                  <c:v>1.503429E-5</c:v>
                </c:pt>
                <c:pt idx="60093">
                  <c:v>1.504947E-5</c:v>
                </c:pt>
                <c:pt idx="60094">
                  <c:v>1.5073699999999999E-5</c:v>
                </c:pt>
                <c:pt idx="60095">
                  <c:v>1.5083140000000001E-5</c:v>
                </c:pt>
                <c:pt idx="60096">
                  <c:v>1.509982E-5</c:v>
                </c:pt>
                <c:pt idx="60097">
                  <c:v>1.5124960000000001E-5</c:v>
                </c:pt>
                <c:pt idx="60098">
                  <c:v>1.5136730000000001E-5</c:v>
                </c:pt>
                <c:pt idx="60099">
                  <c:v>1.515622E-5</c:v>
                </c:pt>
                <c:pt idx="60100">
                  <c:v>1.518128E-5</c:v>
                </c:pt>
                <c:pt idx="60101">
                  <c:v>1.519394E-5</c:v>
                </c:pt>
                <c:pt idx="60102">
                  <c:v>1.521656E-5</c:v>
                </c:pt>
                <c:pt idx="60103">
                  <c:v>1.524007E-5</c:v>
                </c:pt>
                <c:pt idx="60104">
                  <c:v>1.5253090000000001E-5</c:v>
                </c:pt>
                <c:pt idx="60105">
                  <c:v>1.527821E-5</c:v>
                </c:pt>
                <c:pt idx="60106">
                  <c:v>1.5300329999999999E-5</c:v>
                </c:pt>
                <c:pt idx="60107">
                  <c:v>1.5314189999999999E-5</c:v>
                </c:pt>
                <c:pt idx="60108">
                  <c:v>1.5342740000000001E-5</c:v>
                </c:pt>
                <c:pt idx="60109">
                  <c:v>1.536399E-5</c:v>
                </c:pt>
                <c:pt idx="60110">
                  <c:v>1.5377620000000001E-5</c:v>
                </c:pt>
                <c:pt idx="60111">
                  <c:v>1.540967E-5</c:v>
                </c:pt>
                <c:pt idx="60112">
                  <c:v>1.5432490000000001E-5</c:v>
                </c:pt>
                <c:pt idx="60113">
                  <c:v>1.5445289999999999E-5</c:v>
                </c:pt>
                <c:pt idx="60114">
                  <c:v>1.5480480000000001E-5</c:v>
                </c:pt>
                <c:pt idx="60115">
                  <c:v>1.5505249999999999E-5</c:v>
                </c:pt>
                <c:pt idx="60116">
                  <c:v>1.5517319999999999E-5</c:v>
                </c:pt>
                <c:pt idx="60117">
                  <c:v>1.5555760000000002E-5</c:v>
                </c:pt>
                <c:pt idx="60118">
                  <c:v>1.5582989999999999E-5</c:v>
                </c:pt>
                <c:pt idx="60119">
                  <c:v>1.559337E-5</c:v>
                </c:pt>
                <c:pt idx="60120">
                  <c:v>1.5633749999999999E-5</c:v>
                </c:pt>
                <c:pt idx="60121">
                  <c:v>1.5662110000000001E-5</c:v>
                </c:pt>
                <c:pt idx="60122">
                  <c:v>1.567106E-5</c:v>
                </c:pt>
                <c:pt idx="60123">
                  <c:v>1.5710450000000001E-5</c:v>
                </c:pt>
                <c:pt idx="60124">
                  <c:v>1.5739519999999999E-5</c:v>
                </c:pt>
                <c:pt idx="60125">
                  <c:v>1.5746839999999999E-5</c:v>
                </c:pt>
                <c:pt idx="60126">
                  <c:v>1.5784039999999999E-5</c:v>
                </c:pt>
                <c:pt idx="60127">
                  <c:v>1.5812980000000001E-5</c:v>
                </c:pt>
                <c:pt idx="60128">
                  <c:v>1.5817349999999999E-5</c:v>
                </c:pt>
                <c:pt idx="60129">
                  <c:v>1.585244E-5</c:v>
                </c:pt>
                <c:pt idx="60130">
                  <c:v>1.5880500000000002E-5</c:v>
                </c:pt>
                <c:pt idx="60131">
                  <c:v>1.5882889999999999E-5</c:v>
                </c:pt>
                <c:pt idx="60132">
                  <c:v>1.5915669999999999E-5</c:v>
                </c:pt>
                <c:pt idx="60133">
                  <c:v>1.5942730000000001E-5</c:v>
                </c:pt>
                <c:pt idx="60134">
                  <c:v>1.594431E-5</c:v>
                </c:pt>
                <c:pt idx="60135">
                  <c:v>1.597376E-5</c:v>
                </c:pt>
                <c:pt idx="60136">
                  <c:v>1.599963E-5</c:v>
                </c:pt>
                <c:pt idx="60137">
                  <c:v>1.6001349999999999E-5</c:v>
                </c:pt>
                <c:pt idx="60138">
                  <c:v>1.6026670000000002E-5</c:v>
                </c:pt>
                <c:pt idx="60139">
                  <c:v>1.6051600000000001E-5</c:v>
                </c:pt>
                <c:pt idx="60140">
                  <c:v>1.6053260000000002E-5</c:v>
                </c:pt>
                <c:pt idx="60141">
                  <c:v>1.6074869999999999E-5</c:v>
                </c:pt>
                <c:pt idx="60142">
                  <c:v>1.6098150000000001E-5</c:v>
                </c:pt>
                <c:pt idx="60143">
                  <c:v>1.6110369999999999E-5</c:v>
                </c:pt>
                <c:pt idx="60144">
                  <c:v>1.611339E-5</c:v>
                </c:pt>
                <c:pt idx="60145">
                  <c:v>1.6136619999999999E-5</c:v>
                </c:pt>
                <c:pt idx="60146">
                  <c:v>1.615247E-5</c:v>
                </c:pt>
                <c:pt idx="60147">
                  <c:v>1.6168280000000001E-5</c:v>
                </c:pt>
                <c:pt idx="60148">
                  <c:v>1.617728E-5</c:v>
                </c:pt>
                <c:pt idx="60149">
                  <c:v>1.619989E-5</c:v>
                </c:pt>
                <c:pt idx="60150">
                  <c:v>1.622057E-5</c:v>
                </c:pt>
                <c:pt idx="60151">
                  <c:v>1.6248290000000001E-5</c:v>
                </c:pt>
                <c:pt idx="60152">
                  <c:v>1.6252840000000001E-5</c:v>
                </c:pt>
                <c:pt idx="60153">
                  <c:v>1.6275750000000001E-5</c:v>
                </c:pt>
                <c:pt idx="60154">
                  <c:v>1.6306429999999999E-5</c:v>
                </c:pt>
                <c:pt idx="60155">
                  <c:v>1.631434E-5</c:v>
                </c:pt>
                <c:pt idx="60156">
                  <c:v>1.633982E-5</c:v>
                </c:pt>
                <c:pt idx="60157">
                  <c:v>1.6370400000000002E-5</c:v>
                </c:pt>
                <c:pt idx="60158">
                  <c:v>1.6381040000000001E-5</c:v>
                </c:pt>
                <c:pt idx="60159">
                  <c:v>1.6407390000000001E-5</c:v>
                </c:pt>
                <c:pt idx="60160">
                  <c:v>1.643653E-5</c:v>
                </c:pt>
                <c:pt idx="60161">
                  <c:v>1.644826E-5</c:v>
                </c:pt>
                <c:pt idx="60162">
                  <c:v>1.6476270000000001E-5</c:v>
                </c:pt>
                <c:pt idx="60163">
                  <c:v>1.650521E-5</c:v>
                </c:pt>
                <c:pt idx="60164">
                  <c:v>1.6518210000000001E-5</c:v>
                </c:pt>
                <c:pt idx="60165">
                  <c:v>1.6548009999999999E-5</c:v>
                </c:pt>
                <c:pt idx="60166">
                  <c:v>1.6577870000000001E-5</c:v>
                </c:pt>
                <c:pt idx="60167">
                  <c:v>1.661356E-5</c:v>
                </c:pt>
                <c:pt idx="60168">
                  <c:v>1.661801E-5</c:v>
                </c:pt>
                <c:pt idx="60169">
                  <c:v>1.6650570000000001E-5</c:v>
                </c:pt>
                <c:pt idx="60170">
                  <c:v>1.6690839999999999E-5</c:v>
                </c:pt>
                <c:pt idx="60171">
                  <c:v>1.6721100000000002E-5</c:v>
                </c:pt>
                <c:pt idx="60172">
                  <c:v>1.6726710000000001E-5</c:v>
                </c:pt>
                <c:pt idx="60173">
                  <c:v>1.6769449999999999E-5</c:v>
                </c:pt>
                <c:pt idx="60174">
                  <c:v>1.6802700000000001E-5</c:v>
                </c:pt>
                <c:pt idx="60175">
                  <c:v>1.6833619999999999E-5</c:v>
                </c:pt>
                <c:pt idx="60176">
                  <c:v>1.6846440000000001E-5</c:v>
                </c:pt>
                <c:pt idx="60177">
                  <c:v>1.6880970000000001E-5</c:v>
                </c:pt>
                <c:pt idx="60178">
                  <c:v>1.6911670000000001E-5</c:v>
                </c:pt>
                <c:pt idx="60179">
                  <c:v>1.694368E-5</c:v>
                </c:pt>
                <c:pt idx="60180">
                  <c:v>1.695321E-5</c:v>
                </c:pt>
                <c:pt idx="60181">
                  <c:v>1.6982159999999999E-5</c:v>
                </c:pt>
                <c:pt idx="60182">
                  <c:v>1.701202E-5</c:v>
                </c:pt>
                <c:pt idx="60183">
                  <c:v>1.7043189999999999E-5</c:v>
                </c:pt>
                <c:pt idx="60184">
                  <c:v>1.7047009999999999E-5</c:v>
                </c:pt>
                <c:pt idx="60185">
                  <c:v>1.7074479999999999E-5</c:v>
                </c:pt>
                <c:pt idx="60186">
                  <c:v>1.7107409999999999E-5</c:v>
                </c:pt>
                <c:pt idx="60187">
                  <c:v>1.7128229999999998E-5</c:v>
                </c:pt>
                <c:pt idx="60188">
                  <c:v>1.7132100000000002E-5</c:v>
                </c:pt>
                <c:pt idx="60189">
                  <c:v>1.716487E-5</c:v>
                </c:pt>
                <c:pt idx="60190">
                  <c:v>1.7183539999999998E-5</c:v>
                </c:pt>
                <c:pt idx="60191">
                  <c:v>1.720052E-5</c:v>
                </c:pt>
                <c:pt idx="60192">
                  <c:v>1.7212100000000001E-5</c:v>
                </c:pt>
                <c:pt idx="60193">
                  <c:v>1.7229590000000001E-5</c:v>
                </c:pt>
                <c:pt idx="60194">
                  <c:v>1.7247139999999999E-5</c:v>
                </c:pt>
                <c:pt idx="60195">
                  <c:v>1.7268730000000002E-5</c:v>
                </c:pt>
                <c:pt idx="60196">
                  <c:v>1.7270660000000001E-5</c:v>
                </c:pt>
                <c:pt idx="60197">
                  <c:v>1.7290280000000001E-5</c:v>
                </c:pt>
                <c:pt idx="60198">
                  <c:v>1.7313729999999999E-5</c:v>
                </c:pt>
                <c:pt idx="60199">
                  <c:v>1.7333630000000002E-5</c:v>
                </c:pt>
                <c:pt idx="60200">
                  <c:v>1.7336109999999999E-5</c:v>
                </c:pt>
                <c:pt idx="60201">
                  <c:v>1.7362849999999999E-5</c:v>
                </c:pt>
                <c:pt idx="60202">
                  <c:v>1.7391990000000002E-5</c:v>
                </c:pt>
                <c:pt idx="60203">
                  <c:v>1.7412529999999998E-5</c:v>
                </c:pt>
                <c:pt idx="60204">
                  <c:v>1.7419179999999999E-5</c:v>
                </c:pt>
                <c:pt idx="60205">
                  <c:v>1.7453019999999998E-5</c:v>
                </c:pt>
                <c:pt idx="60206">
                  <c:v>1.7477420000000001E-5</c:v>
                </c:pt>
                <c:pt idx="60207">
                  <c:v>1.7503920000000002E-5</c:v>
                </c:pt>
                <c:pt idx="60208">
                  <c:v>1.7515350000000002E-5</c:v>
                </c:pt>
                <c:pt idx="60209">
                  <c:v>1.7543059999999999E-5</c:v>
                </c:pt>
                <c:pt idx="60210">
                  <c:v>1.7572450000000001E-5</c:v>
                </c:pt>
                <c:pt idx="60211">
                  <c:v>1.7605159999999999E-5</c:v>
                </c:pt>
                <c:pt idx="60212">
                  <c:v>1.7609930000000001E-5</c:v>
                </c:pt>
                <c:pt idx="60213">
                  <c:v>1.7639249999999999E-5</c:v>
                </c:pt>
                <c:pt idx="60214">
                  <c:v>1.7674709999999999E-5</c:v>
                </c:pt>
                <c:pt idx="60215">
                  <c:v>1.7702000000000001E-5</c:v>
                </c:pt>
                <c:pt idx="60216">
                  <c:v>1.7705340000000001E-5</c:v>
                </c:pt>
                <c:pt idx="60217">
                  <c:v>1.774296E-5</c:v>
                </c:pt>
                <c:pt idx="60218">
                  <c:v>1.777401E-5</c:v>
                </c:pt>
                <c:pt idx="60219">
                  <c:v>1.7801549999999999E-5</c:v>
                </c:pt>
                <c:pt idx="60220">
                  <c:v>1.783542E-5</c:v>
                </c:pt>
                <c:pt idx="60221">
                  <c:v>1.7842279999999999E-5</c:v>
                </c:pt>
                <c:pt idx="60222">
                  <c:v>1.7875839999999999E-5</c:v>
                </c:pt>
                <c:pt idx="60223">
                  <c:v>1.7916560000000001E-5</c:v>
                </c:pt>
                <c:pt idx="60224">
                  <c:v>1.795374E-5</c:v>
                </c:pt>
                <c:pt idx="60225">
                  <c:v>1.7984170000000001E-5</c:v>
                </c:pt>
                <c:pt idx="60226">
                  <c:v>1.799355E-5</c:v>
                </c:pt>
                <c:pt idx="60227">
                  <c:v>1.803385E-5</c:v>
                </c:pt>
                <c:pt idx="60228">
                  <c:v>1.8068849999999999E-5</c:v>
                </c:pt>
                <c:pt idx="60229">
                  <c:v>1.8102010000000001E-5</c:v>
                </c:pt>
                <c:pt idx="60230">
                  <c:v>1.8136169999999999E-5</c:v>
                </c:pt>
                <c:pt idx="60231">
                  <c:v>1.8141739999999999E-5</c:v>
                </c:pt>
                <c:pt idx="60232">
                  <c:v>1.8171850000000001E-5</c:v>
                </c:pt>
                <c:pt idx="60233">
                  <c:v>1.8209860000000001E-5</c:v>
                </c:pt>
                <c:pt idx="60234">
                  <c:v>1.8238400000000001E-5</c:v>
                </c:pt>
                <c:pt idx="60235">
                  <c:v>1.826075E-5</c:v>
                </c:pt>
                <c:pt idx="60236">
                  <c:v>1.8273869999999999E-5</c:v>
                </c:pt>
                <c:pt idx="60237">
                  <c:v>1.8302430000000002E-5</c:v>
                </c:pt>
                <c:pt idx="60238">
                  <c:v>1.8328779999999998E-5</c:v>
                </c:pt>
                <c:pt idx="60239">
                  <c:v>1.8362489999999998E-5</c:v>
                </c:pt>
                <c:pt idx="60240">
                  <c:v>1.8383120000000002E-5</c:v>
                </c:pt>
                <c:pt idx="60241">
                  <c:v>1.838619E-5</c:v>
                </c:pt>
                <c:pt idx="60242">
                  <c:v>1.8418679999999999E-5</c:v>
                </c:pt>
                <c:pt idx="60243">
                  <c:v>1.8443089999999999E-5</c:v>
                </c:pt>
                <c:pt idx="60244">
                  <c:v>1.8464059999999999E-5</c:v>
                </c:pt>
                <c:pt idx="60245">
                  <c:v>1.8486800000000001E-5</c:v>
                </c:pt>
                <c:pt idx="60246">
                  <c:v>1.849125E-5</c:v>
                </c:pt>
                <c:pt idx="60247">
                  <c:v>1.8513340000000001E-5</c:v>
                </c:pt>
                <c:pt idx="60248">
                  <c:v>1.853639E-5</c:v>
                </c:pt>
                <c:pt idx="60249">
                  <c:v>1.8559500000000001E-5</c:v>
                </c:pt>
                <c:pt idx="60250">
                  <c:v>1.8574620000000001E-5</c:v>
                </c:pt>
                <c:pt idx="60251">
                  <c:v>1.8590039999999999E-5</c:v>
                </c:pt>
                <c:pt idx="60252">
                  <c:v>1.8598790000000002E-5</c:v>
                </c:pt>
                <c:pt idx="60253">
                  <c:v>1.8623090000000001E-5</c:v>
                </c:pt>
                <c:pt idx="60254">
                  <c:v>1.8648389999999998E-5</c:v>
                </c:pt>
                <c:pt idx="60255">
                  <c:v>1.8682130000000001E-5</c:v>
                </c:pt>
                <c:pt idx="60256">
                  <c:v>1.8703500000000001E-5</c:v>
                </c:pt>
                <c:pt idx="60257">
                  <c:v>1.8726899999999999E-5</c:v>
                </c:pt>
                <c:pt idx="60258">
                  <c:v>1.8736810000000001E-5</c:v>
                </c:pt>
                <c:pt idx="60259">
                  <c:v>1.876474E-5</c:v>
                </c:pt>
                <c:pt idx="60260">
                  <c:v>1.8795919999999999E-5</c:v>
                </c:pt>
                <c:pt idx="60261">
                  <c:v>1.8830590000000002E-5</c:v>
                </c:pt>
                <c:pt idx="60262">
                  <c:v>1.8856390000000001E-5</c:v>
                </c:pt>
                <c:pt idx="60263">
                  <c:v>1.888176E-5</c:v>
                </c:pt>
                <c:pt idx="60264">
                  <c:v>1.889155E-5</c:v>
                </c:pt>
                <c:pt idx="60265">
                  <c:v>1.892516E-5</c:v>
                </c:pt>
                <c:pt idx="60266">
                  <c:v>1.8953709999999998E-5</c:v>
                </c:pt>
                <c:pt idx="60267">
                  <c:v>1.8987850000000002E-5</c:v>
                </c:pt>
                <c:pt idx="60268">
                  <c:v>1.9018659999999999E-5</c:v>
                </c:pt>
                <c:pt idx="60269">
                  <c:v>1.9040889999999999E-5</c:v>
                </c:pt>
                <c:pt idx="60270">
                  <c:v>1.906881E-5</c:v>
                </c:pt>
                <c:pt idx="60271">
                  <c:v>1.9077930000000001E-5</c:v>
                </c:pt>
                <c:pt idx="60272">
                  <c:v>1.9108200000000001E-5</c:v>
                </c:pt>
                <c:pt idx="60273">
                  <c:v>1.9146519999999998E-5</c:v>
                </c:pt>
                <c:pt idx="60274">
                  <c:v>1.9187870000000001E-5</c:v>
                </c:pt>
                <c:pt idx="60275">
                  <c:v>1.921842E-5</c:v>
                </c:pt>
                <c:pt idx="60276">
                  <c:v>1.9253799999999999E-5</c:v>
                </c:pt>
                <c:pt idx="60277">
                  <c:v>1.9291289999999999E-5</c:v>
                </c:pt>
                <c:pt idx="60278">
                  <c:v>1.9319520000000002E-5</c:v>
                </c:pt>
                <c:pt idx="60279">
                  <c:v>1.9352300000000001E-5</c:v>
                </c:pt>
                <c:pt idx="60280">
                  <c:v>1.9388390000000002E-5</c:v>
                </c:pt>
                <c:pt idx="60281">
                  <c:v>1.9416770000000001E-5</c:v>
                </c:pt>
                <c:pt idx="60282">
                  <c:v>1.9445549999999999E-5</c:v>
                </c:pt>
                <c:pt idx="60283">
                  <c:v>1.9480260000000001E-5</c:v>
                </c:pt>
                <c:pt idx="60284">
                  <c:v>1.950548E-5</c:v>
                </c:pt>
                <c:pt idx="60285">
                  <c:v>1.9528899999999999E-5</c:v>
                </c:pt>
                <c:pt idx="60286">
                  <c:v>1.956166E-5</c:v>
                </c:pt>
                <c:pt idx="60287">
                  <c:v>1.95851E-5</c:v>
                </c:pt>
                <c:pt idx="60288">
                  <c:v>1.9604939999999999E-5</c:v>
                </c:pt>
                <c:pt idx="60289">
                  <c:v>1.9636890000000001E-5</c:v>
                </c:pt>
                <c:pt idx="60290">
                  <c:v>1.9661690000000001E-5</c:v>
                </c:pt>
                <c:pt idx="60291">
                  <c:v>1.9680009999999999E-5</c:v>
                </c:pt>
                <c:pt idx="60292">
                  <c:v>1.9709920000000001E-5</c:v>
                </c:pt>
                <c:pt idx="60293">
                  <c:v>1.9735160000000001E-5</c:v>
                </c:pt>
                <c:pt idx="60294">
                  <c:v>1.9751040000000001E-5</c:v>
                </c:pt>
                <c:pt idx="60295">
                  <c:v>1.9778120000000001E-5</c:v>
                </c:pt>
                <c:pt idx="60296">
                  <c:v>1.9804330000000002E-5</c:v>
                </c:pt>
                <c:pt idx="60297">
                  <c:v>1.9816739999999999E-5</c:v>
                </c:pt>
                <c:pt idx="60298">
                  <c:v>1.984165E-5</c:v>
                </c:pt>
                <c:pt idx="60299">
                  <c:v>1.9867349999999999E-5</c:v>
                </c:pt>
                <c:pt idx="60300">
                  <c:v>1.9880890000000001E-5</c:v>
                </c:pt>
                <c:pt idx="60301">
                  <c:v>1.9903719999999999E-5</c:v>
                </c:pt>
                <c:pt idx="60302">
                  <c:v>1.99314E-5</c:v>
                </c:pt>
                <c:pt idx="60303">
                  <c:v>1.9948039999999999E-5</c:v>
                </c:pt>
                <c:pt idx="60304">
                  <c:v>1.9968990000000001E-5</c:v>
                </c:pt>
                <c:pt idx="60305">
                  <c:v>2.0000920000000002E-5</c:v>
                </c:pt>
                <c:pt idx="60306">
                  <c:v>2.002274E-5</c:v>
                </c:pt>
                <c:pt idx="60307">
                  <c:v>2.0043929999999998E-5</c:v>
                </c:pt>
                <c:pt idx="60308">
                  <c:v>2.008004E-5</c:v>
                </c:pt>
                <c:pt idx="60309">
                  <c:v>2.010469E-5</c:v>
                </c:pt>
                <c:pt idx="60310">
                  <c:v>2.01246E-5</c:v>
                </c:pt>
                <c:pt idx="60311">
                  <c:v>2.0158700000000001E-5</c:v>
                </c:pt>
                <c:pt idx="60312">
                  <c:v>2.0187280000000001E-5</c:v>
                </c:pt>
                <c:pt idx="60313">
                  <c:v>2.0205780000000001E-5</c:v>
                </c:pt>
                <c:pt idx="60314">
                  <c:v>2.0239999999999999E-5</c:v>
                </c:pt>
                <c:pt idx="60315">
                  <c:v>2.027149E-5</c:v>
                </c:pt>
                <c:pt idx="60316">
                  <c:v>2.0290880000000001E-5</c:v>
                </c:pt>
                <c:pt idx="60317">
                  <c:v>2.0325270000000001E-5</c:v>
                </c:pt>
                <c:pt idx="60318">
                  <c:v>2.0360480000000001E-5</c:v>
                </c:pt>
                <c:pt idx="60319">
                  <c:v>2.037834E-5</c:v>
                </c:pt>
                <c:pt idx="60320">
                  <c:v>2.041064E-5</c:v>
                </c:pt>
                <c:pt idx="60321">
                  <c:v>2.0447700000000001E-5</c:v>
                </c:pt>
                <c:pt idx="60322">
                  <c:v>2.0467990000000001E-5</c:v>
                </c:pt>
                <c:pt idx="60323">
                  <c:v>2.0497889999999998E-5</c:v>
                </c:pt>
                <c:pt idx="60324">
                  <c:v>2.0535610000000001E-5</c:v>
                </c:pt>
                <c:pt idx="60325">
                  <c:v>2.056025E-5</c:v>
                </c:pt>
                <c:pt idx="60326">
                  <c:v>2.0587829999999998E-5</c:v>
                </c:pt>
                <c:pt idx="60327">
                  <c:v>2.0628110000000001E-5</c:v>
                </c:pt>
                <c:pt idx="60328">
                  <c:v>2.0656469999999999E-5</c:v>
                </c:pt>
                <c:pt idx="60329">
                  <c:v>2.0681359999999999E-5</c:v>
                </c:pt>
                <c:pt idx="60330">
                  <c:v>2.0721759999999999E-5</c:v>
                </c:pt>
                <c:pt idx="60331">
                  <c:v>2.0752649999999999E-5</c:v>
                </c:pt>
                <c:pt idx="60332">
                  <c:v>2.07734E-5</c:v>
                </c:pt>
                <c:pt idx="60333">
                  <c:v>2.0815160000000001E-5</c:v>
                </c:pt>
                <c:pt idx="60334">
                  <c:v>2.0849029999999998E-5</c:v>
                </c:pt>
                <c:pt idx="60335">
                  <c:v>2.086818E-5</c:v>
                </c:pt>
                <c:pt idx="60336">
                  <c:v>2.090732E-5</c:v>
                </c:pt>
                <c:pt idx="60337">
                  <c:v>2.0942069999999999E-5</c:v>
                </c:pt>
                <c:pt idx="60338">
                  <c:v>2.0958470000000001E-5</c:v>
                </c:pt>
                <c:pt idx="60339">
                  <c:v>2.0993169999999999E-5</c:v>
                </c:pt>
                <c:pt idx="60340">
                  <c:v>2.102859E-5</c:v>
                </c:pt>
                <c:pt idx="60341">
                  <c:v>2.1046290000000001E-5</c:v>
                </c:pt>
                <c:pt idx="60342">
                  <c:v>2.1075699999999999E-5</c:v>
                </c:pt>
                <c:pt idx="60343">
                  <c:v>2.111355E-5</c:v>
                </c:pt>
                <c:pt idx="60344">
                  <c:v>2.113423E-5</c:v>
                </c:pt>
                <c:pt idx="60345">
                  <c:v>2.1159660000000001E-5</c:v>
                </c:pt>
                <c:pt idx="60346">
                  <c:v>2.119738E-5</c:v>
                </c:pt>
                <c:pt idx="60347">
                  <c:v>2.121932E-5</c:v>
                </c:pt>
                <c:pt idx="60348">
                  <c:v>2.124106E-5</c:v>
                </c:pt>
                <c:pt idx="60349">
                  <c:v>2.1277129999999999E-5</c:v>
                </c:pt>
                <c:pt idx="60350">
                  <c:v>2.1302469999999999E-5</c:v>
                </c:pt>
                <c:pt idx="60351">
                  <c:v>2.131972E-5</c:v>
                </c:pt>
                <c:pt idx="60352">
                  <c:v>2.1356279999999999E-5</c:v>
                </c:pt>
                <c:pt idx="60353">
                  <c:v>2.1384419999999999E-5</c:v>
                </c:pt>
                <c:pt idx="60354">
                  <c:v>2.1399360000000001E-5</c:v>
                </c:pt>
                <c:pt idx="60355">
                  <c:v>2.1437149999999999E-5</c:v>
                </c:pt>
                <c:pt idx="60356">
                  <c:v>2.1467719999999999E-5</c:v>
                </c:pt>
                <c:pt idx="60357">
                  <c:v>2.1482180000000001E-5</c:v>
                </c:pt>
                <c:pt idx="60358">
                  <c:v>2.1517150000000001E-5</c:v>
                </c:pt>
                <c:pt idx="60359">
                  <c:v>2.1551630000000001E-5</c:v>
                </c:pt>
                <c:pt idx="60360">
                  <c:v>2.1568899999999999E-5</c:v>
                </c:pt>
                <c:pt idx="60361">
                  <c:v>2.16014E-5</c:v>
                </c:pt>
                <c:pt idx="60362">
                  <c:v>2.1638589999999999E-5</c:v>
                </c:pt>
                <c:pt idx="60363">
                  <c:v>2.1660139999999999E-5</c:v>
                </c:pt>
                <c:pt idx="60364">
                  <c:v>2.1687359999999999E-5</c:v>
                </c:pt>
                <c:pt idx="60365">
                  <c:v>2.172287E-5</c:v>
                </c:pt>
                <c:pt idx="60366">
                  <c:v>2.1746480000000001E-5</c:v>
                </c:pt>
                <c:pt idx="60367">
                  <c:v>2.1771130000000001E-5</c:v>
                </c:pt>
                <c:pt idx="60368">
                  <c:v>2.180686E-5</c:v>
                </c:pt>
                <c:pt idx="60369">
                  <c:v>2.1832409999999999E-5</c:v>
                </c:pt>
                <c:pt idx="60370">
                  <c:v>2.1856520000000001E-5</c:v>
                </c:pt>
                <c:pt idx="60371">
                  <c:v>2.1894989999999999E-5</c:v>
                </c:pt>
                <c:pt idx="60372">
                  <c:v>2.1923559999999999E-5</c:v>
                </c:pt>
                <c:pt idx="60373">
                  <c:v>2.194916E-5</c:v>
                </c:pt>
                <c:pt idx="60374">
                  <c:v>2.1985250000000001E-5</c:v>
                </c:pt>
                <c:pt idx="60375">
                  <c:v>2.201715E-5</c:v>
                </c:pt>
                <c:pt idx="60376">
                  <c:v>2.2040959999999998E-5</c:v>
                </c:pt>
                <c:pt idx="60377">
                  <c:v>2.2078000000000001E-5</c:v>
                </c:pt>
                <c:pt idx="60378">
                  <c:v>2.2113160000000001E-5</c:v>
                </c:pt>
                <c:pt idx="60379">
                  <c:v>2.2134520000000001E-5</c:v>
                </c:pt>
                <c:pt idx="60380">
                  <c:v>2.2171059999999999E-5</c:v>
                </c:pt>
                <c:pt idx="60381">
                  <c:v>2.2207719999999999E-5</c:v>
                </c:pt>
                <c:pt idx="60382">
                  <c:v>2.2231040000000001E-5</c:v>
                </c:pt>
                <c:pt idx="60383">
                  <c:v>2.2263930000000001E-5</c:v>
                </c:pt>
                <c:pt idx="60384">
                  <c:v>2.2300559999999998E-5</c:v>
                </c:pt>
                <c:pt idx="60385">
                  <c:v>2.2325210000000002E-5</c:v>
                </c:pt>
                <c:pt idx="60386">
                  <c:v>2.2355480000000002E-5</c:v>
                </c:pt>
                <c:pt idx="60387">
                  <c:v>2.2391089999999999E-5</c:v>
                </c:pt>
                <c:pt idx="60388">
                  <c:v>2.2420860000000001E-5</c:v>
                </c:pt>
                <c:pt idx="60389">
                  <c:v>2.2449939999999999E-5</c:v>
                </c:pt>
                <c:pt idx="60390">
                  <c:v>2.248671E-5</c:v>
                </c:pt>
                <c:pt idx="60391">
                  <c:v>2.2516650000000001E-5</c:v>
                </c:pt>
                <c:pt idx="60392">
                  <c:v>2.2542950000000001E-5</c:v>
                </c:pt>
                <c:pt idx="60393">
                  <c:v>2.257781E-5</c:v>
                </c:pt>
                <c:pt idx="60394">
                  <c:v>2.2608509999999999E-5</c:v>
                </c:pt>
                <c:pt idx="60395">
                  <c:v>2.2633620000000001E-5</c:v>
                </c:pt>
                <c:pt idx="60396">
                  <c:v>2.2670159999999999E-5</c:v>
                </c:pt>
                <c:pt idx="60397">
                  <c:v>2.27016E-5</c:v>
                </c:pt>
                <c:pt idx="60398">
                  <c:v>2.2725640000000001E-5</c:v>
                </c:pt>
                <c:pt idx="60399">
                  <c:v>2.2764880000000001E-5</c:v>
                </c:pt>
                <c:pt idx="60400">
                  <c:v>2.2796909999999999E-5</c:v>
                </c:pt>
                <c:pt idx="60401">
                  <c:v>2.2821970000000001E-5</c:v>
                </c:pt>
                <c:pt idx="60402">
                  <c:v>2.285673E-5</c:v>
                </c:pt>
                <c:pt idx="60403">
                  <c:v>2.2888910000000001E-5</c:v>
                </c:pt>
                <c:pt idx="60404">
                  <c:v>2.291359E-5</c:v>
                </c:pt>
                <c:pt idx="60405">
                  <c:v>2.2946890000000001E-5</c:v>
                </c:pt>
                <c:pt idx="60406">
                  <c:v>2.2979739999999999E-5</c:v>
                </c:pt>
                <c:pt idx="60407">
                  <c:v>2.300489E-5</c:v>
                </c:pt>
                <c:pt idx="60408">
                  <c:v>2.303512E-5</c:v>
                </c:pt>
                <c:pt idx="60409">
                  <c:v>2.3068700000000002E-5</c:v>
                </c:pt>
                <c:pt idx="60410">
                  <c:v>2.3098209999999999E-5</c:v>
                </c:pt>
                <c:pt idx="60411">
                  <c:v>2.3124240000000001E-5</c:v>
                </c:pt>
                <c:pt idx="60412">
                  <c:v>2.315963E-5</c:v>
                </c:pt>
                <c:pt idx="60413">
                  <c:v>2.318956E-5</c:v>
                </c:pt>
                <c:pt idx="60414">
                  <c:v>2.3214430000000001E-5</c:v>
                </c:pt>
                <c:pt idx="60415">
                  <c:v>2.3251140000000001E-5</c:v>
                </c:pt>
                <c:pt idx="60416">
                  <c:v>2.3285449999999999E-5</c:v>
                </c:pt>
                <c:pt idx="60417">
                  <c:v>2.3309690000000001E-5</c:v>
                </c:pt>
                <c:pt idx="60418">
                  <c:v>2.3350209999999999E-5</c:v>
                </c:pt>
                <c:pt idx="60419">
                  <c:v>2.338335E-5</c:v>
                </c:pt>
                <c:pt idx="60420">
                  <c:v>2.3405110000000001E-5</c:v>
                </c:pt>
                <c:pt idx="60421">
                  <c:v>2.3444019999999999E-5</c:v>
                </c:pt>
                <c:pt idx="60422">
                  <c:v>2.3476559999999999E-5</c:v>
                </c:pt>
                <c:pt idx="60423">
                  <c:v>2.34992E-5</c:v>
                </c:pt>
                <c:pt idx="60424">
                  <c:v>2.3536139999999999E-5</c:v>
                </c:pt>
                <c:pt idx="60425">
                  <c:v>2.3569449999999998E-5</c:v>
                </c:pt>
                <c:pt idx="60426">
                  <c:v>2.3594929999999999E-5</c:v>
                </c:pt>
                <c:pt idx="60427">
                  <c:v>2.363122E-5</c:v>
                </c:pt>
                <c:pt idx="60428">
                  <c:v>2.3666269999999999E-5</c:v>
                </c:pt>
                <c:pt idx="60429">
                  <c:v>2.3697300000000001E-5</c:v>
                </c:pt>
                <c:pt idx="60430">
                  <c:v>2.372707E-5</c:v>
                </c:pt>
                <c:pt idx="60431">
                  <c:v>2.3763370000000001E-5</c:v>
                </c:pt>
                <c:pt idx="60432">
                  <c:v>2.3797819999999999E-5</c:v>
                </c:pt>
                <c:pt idx="60433">
                  <c:v>2.382558E-5</c:v>
                </c:pt>
                <c:pt idx="60434">
                  <c:v>2.386331E-5</c:v>
                </c:pt>
                <c:pt idx="60435">
                  <c:v>2.3895949999999999E-5</c:v>
                </c:pt>
                <c:pt idx="60436">
                  <c:v>2.3921740000000001E-5</c:v>
                </c:pt>
                <c:pt idx="60437">
                  <c:v>2.3958360000000001E-5</c:v>
                </c:pt>
                <c:pt idx="60438">
                  <c:v>2.3991249999999998E-5</c:v>
                </c:pt>
                <c:pt idx="60439">
                  <c:v>2.4013380000000001E-5</c:v>
                </c:pt>
                <c:pt idx="60440">
                  <c:v>2.4049600000000001E-5</c:v>
                </c:pt>
                <c:pt idx="60441">
                  <c:v>2.4081810000000001E-5</c:v>
                </c:pt>
                <c:pt idx="60442">
                  <c:v>2.4102949999999999E-5</c:v>
                </c:pt>
                <c:pt idx="60443">
                  <c:v>2.413691E-5</c:v>
                </c:pt>
                <c:pt idx="60444">
                  <c:v>2.4170659999999999E-5</c:v>
                </c:pt>
                <c:pt idx="60445">
                  <c:v>2.4197080000000001E-5</c:v>
                </c:pt>
                <c:pt idx="60446">
                  <c:v>2.4227229999999999E-5</c:v>
                </c:pt>
                <c:pt idx="60447">
                  <c:v>2.426366E-5</c:v>
                </c:pt>
                <c:pt idx="60448">
                  <c:v>2.4290950000000002E-5</c:v>
                </c:pt>
                <c:pt idx="60449">
                  <c:v>2.4320119999999999E-5</c:v>
                </c:pt>
                <c:pt idx="60450">
                  <c:v>2.4356660000000001E-5</c:v>
                </c:pt>
                <c:pt idx="60451">
                  <c:v>2.4386590000000001E-5</c:v>
                </c:pt>
                <c:pt idx="60452">
                  <c:v>2.4415800000000001E-5</c:v>
                </c:pt>
                <c:pt idx="60453">
                  <c:v>2.4454460000000002E-5</c:v>
                </c:pt>
                <c:pt idx="60454">
                  <c:v>2.448689E-5</c:v>
                </c:pt>
                <c:pt idx="60455">
                  <c:v>2.4516409999999999E-5</c:v>
                </c:pt>
                <c:pt idx="60456">
                  <c:v>2.455595E-5</c:v>
                </c:pt>
                <c:pt idx="60457">
                  <c:v>2.4588779999999999E-5</c:v>
                </c:pt>
                <c:pt idx="60458">
                  <c:v>2.4620589999999999E-5</c:v>
                </c:pt>
                <c:pt idx="60459">
                  <c:v>2.4654979999999999E-5</c:v>
                </c:pt>
                <c:pt idx="60460">
                  <c:v>2.4686949999999999E-5</c:v>
                </c:pt>
                <c:pt idx="60461">
                  <c:v>2.471874E-5</c:v>
                </c:pt>
                <c:pt idx="60462">
                  <c:v>2.475162E-5</c:v>
                </c:pt>
                <c:pt idx="60463">
                  <c:v>2.478499E-5</c:v>
                </c:pt>
                <c:pt idx="60464">
                  <c:v>2.4816880000000002E-5</c:v>
                </c:pt>
                <c:pt idx="60465">
                  <c:v>2.4850409999999999E-5</c:v>
                </c:pt>
                <c:pt idx="60466">
                  <c:v>2.488781E-5</c:v>
                </c:pt>
                <c:pt idx="60467">
                  <c:v>2.4919800000000002E-5</c:v>
                </c:pt>
                <c:pt idx="60468">
                  <c:v>2.495431E-5</c:v>
                </c:pt>
                <c:pt idx="60469">
                  <c:v>2.4994259999999999E-5</c:v>
                </c:pt>
                <c:pt idx="60470">
                  <c:v>2.5025480000000002E-5</c:v>
                </c:pt>
                <c:pt idx="60471">
                  <c:v>2.5062349999999999E-5</c:v>
                </c:pt>
                <c:pt idx="60472">
                  <c:v>2.510092E-5</c:v>
                </c:pt>
                <c:pt idx="60473">
                  <c:v>2.5136009999999999E-5</c:v>
                </c:pt>
                <c:pt idx="60474">
                  <c:v>2.5174469999999999E-5</c:v>
                </c:pt>
                <c:pt idx="60475">
                  <c:v>2.5210150000000001E-5</c:v>
                </c:pt>
                <c:pt idx="60476">
                  <c:v>2.5246190000000002E-5</c:v>
                </c:pt>
                <c:pt idx="60477">
                  <c:v>2.5281930000000001E-5</c:v>
                </c:pt>
                <c:pt idx="60478">
                  <c:v>2.531659E-5</c:v>
                </c:pt>
                <c:pt idx="60479">
                  <c:v>2.534914E-5</c:v>
                </c:pt>
                <c:pt idx="60480">
                  <c:v>2.5382539999999999E-5</c:v>
                </c:pt>
                <c:pt idx="60481">
                  <c:v>2.5415060000000001E-5</c:v>
                </c:pt>
                <c:pt idx="60482">
                  <c:v>2.5446260000000001E-5</c:v>
                </c:pt>
                <c:pt idx="60483">
                  <c:v>2.5476860000000001E-5</c:v>
                </c:pt>
                <c:pt idx="60484">
                  <c:v>2.5508809999999999E-5</c:v>
                </c:pt>
                <c:pt idx="60485">
                  <c:v>2.554068E-5</c:v>
                </c:pt>
                <c:pt idx="60486">
                  <c:v>2.5565559999999999E-5</c:v>
                </c:pt>
                <c:pt idx="60487">
                  <c:v>2.560026E-5</c:v>
                </c:pt>
                <c:pt idx="60488">
                  <c:v>2.5627550000000002E-5</c:v>
                </c:pt>
                <c:pt idx="60489">
                  <c:v>2.564865E-5</c:v>
                </c:pt>
                <c:pt idx="60490">
                  <c:v>2.568177E-5</c:v>
                </c:pt>
                <c:pt idx="60491">
                  <c:v>2.5710669999999999E-5</c:v>
                </c:pt>
                <c:pt idx="60492">
                  <c:v>2.5731390000000002E-5</c:v>
                </c:pt>
                <c:pt idx="60493">
                  <c:v>2.576566E-5</c:v>
                </c:pt>
                <c:pt idx="60494">
                  <c:v>2.5797759999999999E-5</c:v>
                </c:pt>
                <c:pt idx="60495">
                  <c:v>2.5821510000000001E-5</c:v>
                </c:pt>
                <c:pt idx="60496">
                  <c:v>2.5855520000000001E-5</c:v>
                </c:pt>
                <c:pt idx="60497">
                  <c:v>2.588931E-5</c:v>
                </c:pt>
                <c:pt idx="60498">
                  <c:v>2.5915499999999999E-5</c:v>
                </c:pt>
                <c:pt idx="60499">
                  <c:v>2.5949249999999999E-5</c:v>
                </c:pt>
                <c:pt idx="60500">
                  <c:v>2.5986230000000001E-5</c:v>
                </c:pt>
                <c:pt idx="60501">
                  <c:v>2.601552E-5</c:v>
                </c:pt>
                <c:pt idx="60502">
                  <c:v>2.605185E-5</c:v>
                </c:pt>
                <c:pt idx="60503">
                  <c:v>2.609505E-5</c:v>
                </c:pt>
                <c:pt idx="60504">
                  <c:v>2.6127869999999999E-5</c:v>
                </c:pt>
                <c:pt idx="60505">
                  <c:v>2.6161719999999999E-5</c:v>
                </c:pt>
                <c:pt idx="60506">
                  <c:v>2.620644E-5</c:v>
                </c:pt>
                <c:pt idx="60507">
                  <c:v>2.6241760000000001E-5</c:v>
                </c:pt>
                <c:pt idx="60508">
                  <c:v>2.6270749999999999E-5</c:v>
                </c:pt>
                <c:pt idx="60509">
                  <c:v>2.6313980000000001E-5</c:v>
                </c:pt>
                <c:pt idx="60510">
                  <c:v>2.6349989999999999E-5</c:v>
                </c:pt>
                <c:pt idx="60511">
                  <c:v>2.6376450000000001E-5</c:v>
                </c:pt>
                <c:pt idx="60512">
                  <c:v>2.6418640000000001E-5</c:v>
                </c:pt>
                <c:pt idx="60513">
                  <c:v>2.6455160000000001E-5</c:v>
                </c:pt>
                <c:pt idx="60514">
                  <c:v>2.6481819999999999E-5</c:v>
                </c:pt>
                <c:pt idx="60515">
                  <c:v>2.652348E-5</c:v>
                </c:pt>
                <c:pt idx="60516">
                  <c:v>2.6564639999999999E-5</c:v>
                </c:pt>
                <c:pt idx="60517">
                  <c:v>2.659391E-5</c:v>
                </c:pt>
                <c:pt idx="60518">
                  <c:v>2.6632230000000001E-5</c:v>
                </c:pt>
                <c:pt idx="60519">
                  <c:v>2.667546E-5</c:v>
                </c:pt>
                <c:pt idx="60520">
                  <c:v>2.6707210000000001E-5</c:v>
                </c:pt>
                <c:pt idx="60521">
                  <c:v>2.674443E-5</c:v>
                </c:pt>
                <c:pt idx="60522">
                  <c:v>2.679045E-5</c:v>
                </c:pt>
                <c:pt idx="60523">
                  <c:v>2.6825929999999999E-5</c:v>
                </c:pt>
                <c:pt idx="60524">
                  <c:v>2.6862580000000001E-5</c:v>
                </c:pt>
                <c:pt idx="60525">
                  <c:v>2.6909610000000001E-5</c:v>
                </c:pt>
                <c:pt idx="60526">
                  <c:v>2.6946460000000001E-5</c:v>
                </c:pt>
                <c:pt idx="60527">
                  <c:v>2.6977189999999999E-5</c:v>
                </c:pt>
                <c:pt idx="60528">
                  <c:v>2.702341E-5</c:v>
                </c:pt>
                <c:pt idx="60529">
                  <c:v>2.706075E-5</c:v>
                </c:pt>
                <c:pt idx="60530">
                  <c:v>2.7087120000000002E-5</c:v>
                </c:pt>
                <c:pt idx="60531">
                  <c:v>2.7129749999999999E-5</c:v>
                </c:pt>
                <c:pt idx="60532">
                  <c:v>2.7168199999999998E-5</c:v>
                </c:pt>
                <c:pt idx="60533">
                  <c:v>2.7194100000000001E-5</c:v>
                </c:pt>
                <c:pt idx="60534">
                  <c:v>2.7229419999999999E-5</c:v>
                </c:pt>
                <c:pt idx="60535">
                  <c:v>2.726567E-5</c:v>
                </c:pt>
                <c:pt idx="60536">
                  <c:v>2.7288250000000001E-5</c:v>
                </c:pt>
                <c:pt idx="60537">
                  <c:v>2.7315960000000001E-5</c:v>
                </c:pt>
                <c:pt idx="60538">
                  <c:v>2.7350839999999998E-5</c:v>
                </c:pt>
                <c:pt idx="60539">
                  <c:v>2.7370559999999999E-5</c:v>
                </c:pt>
                <c:pt idx="60540">
                  <c:v>2.739547E-5</c:v>
                </c:pt>
                <c:pt idx="60541">
                  <c:v>2.7429040000000001E-5</c:v>
                </c:pt>
                <c:pt idx="60542">
                  <c:v>2.7452290000000001E-5</c:v>
                </c:pt>
                <c:pt idx="60543">
                  <c:v>2.74734E-5</c:v>
                </c:pt>
                <c:pt idx="60544">
                  <c:v>2.7509840000000002E-5</c:v>
                </c:pt>
                <c:pt idx="60545">
                  <c:v>2.753829E-5</c:v>
                </c:pt>
                <c:pt idx="60546">
                  <c:v>2.7559969999999998E-5</c:v>
                </c:pt>
                <c:pt idx="60547">
                  <c:v>2.759918E-5</c:v>
                </c:pt>
                <c:pt idx="60548">
                  <c:v>2.7628169999999999E-5</c:v>
                </c:pt>
                <c:pt idx="60549">
                  <c:v>2.7650200000000002E-5</c:v>
                </c:pt>
                <c:pt idx="60550">
                  <c:v>2.76898E-5</c:v>
                </c:pt>
                <c:pt idx="60551">
                  <c:v>2.7724150000000001E-5</c:v>
                </c:pt>
                <c:pt idx="60552">
                  <c:v>2.7751049999999999E-5</c:v>
                </c:pt>
                <c:pt idx="60553">
                  <c:v>2.779111E-5</c:v>
                </c:pt>
                <c:pt idx="60554">
                  <c:v>2.7832500000000002E-5</c:v>
                </c:pt>
                <c:pt idx="60555">
                  <c:v>2.786624E-5</c:v>
                </c:pt>
                <c:pt idx="60556">
                  <c:v>2.79076E-5</c:v>
                </c:pt>
                <c:pt idx="60557">
                  <c:v>2.795094E-5</c:v>
                </c:pt>
                <c:pt idx="60558">
                  <c:v>2.7987140000000001E-5</c:v>
                </c:pt>
                <c:pt idx="60559">
                  <c:v>2.8024190000000001E-5</c:v>
                </c:pt>
                <c:pt idx="60560">
                  <c:v>2.8069339999999998E-5</c:v>
                </c:pt>
                <c:pt idx="60561">
                  <c:v>2.810622E-5</c:v>
                </c:pt>
                <c:pt idx="60562">
                  <c:v>2.8141300000000001E-5</c:v>
                </c:pt>
                <c:pt idx="60563">
                  <c:v>2.818671E-5</c:v>
                </c:pt>
                <c:pt idx="60564">
                  <c:v>2.822265E-5</c:v>
                </c:pt>
                <c:pt idx="60565">
                  <c:v>2.825185E-5</c:v>
                </c:pt>
                <c:pt idx="60566">
                  <c:v>2.8297369999999999E-5</c:v>
                </c:pt>
                <c:pt idx="60567">
                  <c:v>2.833163E-5</c:v>
                </c:pt>
                <c:pt idx="60568">
                  <c:v>2.835952E-5</c:v>
                </c:pt>
                <c:pt idx="60569">
                  <c:v>2.840558E-5</c:v>
                </c:pt>
                <c:pt idx="60570">
                  <c:v>2.8438770000000001E-5</c:v>
                </c:pt>
                <c:pt idx="60571">
                  <c:v>2.8468710000000001E-5</c:v>
                </c:pt>
                <c:pt idx="60572">
                  <c:v>2.851616E-5</c:v>
                </c:pt>
                <c:pt idx="60573">
                  <c:v>2.8551230000000001E-5</c:v>
                </c:pt>
                <c:pt idx="60574">
                  <c:v>2.8584840000000001E-5</c:v>
                </c:pt>
                <c:pt idx="60575">
                  <c:v>2.8630049999999999E-5</c:v>
                </c:pt>
                <c:pt idx="60576">
                  <c:v>2.8668730000000001E-5</c:v>
                </c:pt>
                <c:pt idx="60577">
                  <c:v>2.8706239999999999E-5</c:v>
                </c:pt>
                <c:pt idx="60578">
                  <c:v>2.8747000000000001E-5</c:v>
                </c:pt>
                <c:pt idx="60579">
                  <c:v>2.8787849999999999E-5</c:v>
                </c:pt>
                <c:pt idx="60580">
                  <c:v>2.8822469999999999E-5</c:v>
                </c:pt>
                <c:pt idx="60581">
                  <c:v>2.885756E-5</c:v>
                </c:pt>
                <c:pt idx="60582">
                  <c:v>2.889999E-5</c:v>
                </c:pt>
                <c:pt idx="60583">
                  <c:v>2.8933829999999999E-5</c:v>
                </c:pt>
                <c:pt idx="60584">
                  <c:v>2.8964760000000002E-5</c:v>
                </c:pt>
                <c:pt idx="60585">
                  <c:v>2.9007760000000001E-5</c:v>
                </c:pt>
                <c:pt idx="60586">
                  <c:v>2.9038900000000001E-5</c:v>
                </c:pt>
                <c:pt idx="60587">
                  <c:v>2.9066339999999999E-5</c:v>
                </c:pt>
                <c:pt idx="60588">
                  <c:v>2.9109520000000001E-5</c:v>
                </c:pt>
                <c:pt idx="60589">
                  <c:v>2.9135739999999999E-5</c:v>
                </c:pt>
                <c:pt idx="60590">
                  <c:v>2.9160339999999999E-5</c:v>
                </c:pt>
                <c:pt idx="60591">
                  <c:v>2.9201110000000001E-5</c:v>
                </c:pt>
                <c:pt idx="60592">
                  <c:v>2.9226019999999999E-5</c:v>
                </c:pt>
                <c:pt idx="60593">
                  <c:v>2.9248130000000001E-5</c:v>
                </c:pt>
                <c:pt idx="60594">
                  <c:v>2.928715E-5</c:v>
                </c:pt>
                <c:pt idx="60595">
                  <c:v>2.9314849999999999E-5</c:v>
                </c:pt>
                <c:pt idx="60596">
                  <c:v>2.9336770000000001E-5</c:v>
                </c:pt>
                <c:pt idx="60597">
                  <c:v>2.9373689999999999E-5</c:v>
                </c:pt>
                <c:pt idx="60598">
                  <c:v>2.9402659999999999E-5</c:v>
                </c:pt>
                <c:pt idx="60599">
                  <c:v>2.9427589999999999E-5</c:v>
                </c:pt>
                <c:pt idx="60600">
                  <c:v>2.9460049999999999E-5</c:v>
                </c:pt>
                <c:pt idx="60601">
                  <c:v>2.9493010000000001E-5</c:v>
                </c:pt>
                <c:pt idx="60602">
                  <c:v>2.9519260000000001E-5</c:v>
                </c:pt>
                <c:pt idx="60603">
                  <c:v>2.955024E-5</c:v>
                </c:pt>
                <c:pt idx="60604">
                  <c:v>2.9587790000000001E-5</c:v>
                </c:pt>
                <c:pt idx="60605">
                  <c:v>2.961553E-5</c:v>
                </c:pt>
                <c:pt idx="60606">
                  <c:v>2.9646830000000001E-5</c:v>
                </c:pt>
                <c:pt idx="60607">
                  <c:v>2.9690879999999999E-5</c:v>
                </c:pt>
                <c:pt idx="60608">
                  <c:v>2.9721320000000001E-5</c:v>
                </c:pt>
                <c:pt idx="60609">
                  <c:v>2.9753530000000001E-5</c:v>
                </c:pt>
                <c:pt idx="60610">
                  <c:v>2.980054E-5</c:v>
                </c:pt>
                <c:pt idx="60611">
                  <c:v>2.9834070000000001E-5</c:v>
                </c:pt>
                <c:pt idx="60612">
                  <c:v>2.986602E-5</c:v>
                </c:pt>
                <c:pt idx="60613">
                  <c:v>2.991586E-5</c:v>
                </c:pt>
                <c:pt idx="60614">
                  <c:v>2.9953719999999999E-5</c:v>
                </c:pt>
                <c:pt idx="60615">
                  <c:v>2.9984519999999999E-5</c:v>
                </c:pt>
                <c:pt idx="60616">
                  <c:v>3.003433E-5</c:v>
                </c:pt>
                <c:pt idx="60617">
                  <c:v>3.007492E-5</c:v>
                </c:pt>
                <c:pt idx="60618">
                  <c:v>3.0104339999999998E-5</c:v>
                </c:pt>
                <c:pt idx="60619">
                  <c:v>3.0153490000000001E-5</c:v>
                </c:pt>
                <c:pt idx="60620">
                  <c:v>3.0192499999999999E-5</c:v>
                </c:pt>
                <c:pt idx="60621">
                  <c:v>3.0222239999999999E-5</c:v>
                </c:pt>
                <c:pt idx="60622">
                  <c:v>3.0266739999999999E-5</c:v>
                </c:pt>
                <c:pt idx="60623">
                  <c:v>3.030889E-5</c:v>
                </c:pt>
                <c:pt idx="60624">
                  <c:v>3.0337540000000002E-5</c:v>
                </c:pt>
                <c:pt idx="60625">
                  <c:v>3.0378700000000001E-5</c:v>
                </c:pt>
                <c:pt idx="60626">
                  <c:v>3.0421750000000001E-5</c:v>
                </c:pt>
                <c:pt idx="60627">
                  <c:v>3.0451359999999998E-5</c:v>
                </c:pt>
                <c:pt idx="60628">
                  <c:v>3.048873E-5</c:v>
                </c:pt>
                <c:pt idx="60629">
                  <c:v>3.0532379999999998E-5</c:v>
                </c:pt>
                <c:pt idx="60630">
                  <c:v>3.0565719999999999E-5</c:v>
                </c:pt>
                <c:pt idx="60631">
                  <c:v>3.0597820000000002E-5</c:v>
                </c:pt>
                <c:pt idx="60632">
                  <c:v>3.0644449999999998E-5</c:v>
                </c:pt>
                <c:pt idx="60633">
                  <c:v>3.0679809999999998E-5</c:v>
                </c:pt>
                <c:pt idx="60634">
                  <c:v>3.0706390000000001E-5</c:v>
                </c:pt>
                <c:pt idx="60635">
                  <c:v>3.0753929999999999E-5</c:v>
                </c:pt>
                <c:pt idx="60636">
                  <c:v>3.0789340000000003E-5</c:v>
                </c:pt>
                <c:pt idx="60637">
                  <c:v>3.0812419999999998E-5</c:v>
                </c:pt>
                <c:pt idx="60638">
                  <c:v>3.0859630000000001E-5</c:v>
                </c:pt>
                <c:pt idx="60639">
                  <c:v>3.089459E-5</c:v>
                </c:pt>
                <c:pt idx="60640">
                  <c:v>3.0917039999999998E-5</c:v>
                </c:pt>
                <c:pt idx="60641">
                  <c:v>3.0963449999999999E-5</c:v>
                </c:pt>
                <c:pt idx="60642">
                  <c:v>3.0994609999999997E-5</c:v>
                </c:pt>
                <c:pt idx="60643">
                  <c:v>3.1017160000000002E-5</c:v>
                </c:pt>
                <c:pt idx="60644">
                  <c:v>3.1055510000000002E-5</c:v>
                </c:pt>
                <c:pt idx="60645">
                  <c:v>3.1088669999999997E-5</c:v>
                </c:pt>
                <c:pt idx="60646">
                  <c:v>3.1111719999999997E-5</c:v>
                </c:pt>
                <c:pt idx="60647">
                  <c:v>3.1144350000000003E-5</c:v>
                </c:pt>
                <c:pt idx="60648">
                  <c:v>3.11818E-5</c:v>
                </c:pt>
                <c:pt idx="60649">
                  <c:v>3.1204809999999997E-5</c:v>
                </c:pt>
                <c:pt idx="60650">
                  <c:v>3.1231040000000002E-5</c:v>
                </c:pt>
                <c:pt idx="60651">
                  <c:v>3.1273319999999999E-5</c:v>
                </c:pt>
                <c:pt idx="60652">
                  <c:v>3.129862E-5</c:v>
                </c:pt>
                <c:pt idx="60653">
                  <c:v>3.1322260000000001E-5</c:v>
                </c:pt>
                <c:pt idx="60654">
                  <c:v>3.136856E-5</c:v>
                </c:pt>
                <c:pt idx="60655">
                  <c:v>3.1395120000000002E-5</c:v>
                </c:pt>
                <c:pt idx="60656">
                  <c:v>3.1417880000000001E-5</c:v>
                </c:pt>
                <c:pt idx="60657">
                  <c:v>3.1463859999999999E-5</c:v>
                </c:pt>
                <c:pt idx="60658">
                  <c:v>3.1491310000000002E-5</c:v>
                </c:pt>
                <c:pt idx="60659">
                  <c:v>3.1516220000000003E-5</c:v>
                </c:pt>
                <c:pt idx="60660">
                  <c:v>3.1557860000000002E-5</c:v>
                </c:pt>
                <c:pt idx="60661">
                  <c:v>3.1588740000000001E-5</c:v>
                </c:pt>
                <c:pt idx="60662">
                  <c:v>3.1614930000000003E-5</c:v>
                </c:pt>
                <c:pt idx="60663">
                  <c:v>3.1652400000000002E-5</c:v>
                </c:pt>
                <c:pt idx="60664">
                  <c:v>3.1688840000000003E-5</c:v>
                </c:pt>
                <c:pt idx="60665">
                  <c:v>3.1715789999999998E-5</c:v>
                </c:pt>
                <c:pt idx="60666">
                  <c:v>3.174982E-5</c:v>
                </c:pt>
                <c:pt idx="60667">
                  <c:v>3.179399E-5</c:v>
                </c:pt>
                <c:pt idx="60668">
                  <c:v>3.1818520000000002E-5</c:v>
                </c:pt>
                <c:pt idx="60669">
                  <c:v>3.1852649999999997E-5</c:v>
                </c:pt>
                <c:pt idx="60670">
                  <c:v>3.1902200000000001E-5</c:v>
                </c:pt>
                <c:pt idx="60671">
                  <c:v>3.1928290000000003E-5</c:v>
                </c:pt>
                <c:pt idx="60672">
                  <c:v>3.1964980000000002E-5</c:v>
                </c:pt>
                <c:pt idx="60673">
                  <c:v>3.201474E-5</c:v>
                </c:pt>
                <c:pt idx="60674">
                  <c:v>3.204361E-5</c:v>
                </c:pt>
                <c:pt idx="60675">
                  <c:v>3.2082719999999998E-5</c:v>
                </c:pt>
                <c:pt idx="60676">
                  <c:v>3.2129460000000002E-5</c:v>
                </c:pt>
                <c:pt idx="60677">
                  <c:v>3.2161510000000001E-5</c:v>
                </c:pt>
                <c:pt idx="60678">
                  <c:v>3.2200199999999997E-5</c:v>
                </c:pt>
                <c:pt idx="60679">
                  <c:v>3.2242520000000003E-5</c:v>
                </c:pt>
                <c:pt idx="60680">
                  <c:v>3.228084E-5</c:v>
                </c:pt>
                <c:pt idx="60681">
                  <c:v>3.231542E-5</c:v>
                </c:pt>
                <c:pt idx="60682">
                  <c:v>3.2353849999999999E-5</c:v>
                </c:pt>
                <c:pt idx="60683">
                  <c:v>3.2395679999999997E-5</c:v>
                </c:pt>
                <c:pt idx="60684">
                  <c:v>3.2425919999999999E-5</c:v>
                </c:pt>
                <c:pt idx="60685">
                  <c:v>3.246256E-5</c:v>
                </c:pt>
                <c:pt idx="60686">
                  <c:v>3.2505139999999998E-5</c:v>
                </c:pt>
                <c:pt idx="60687">
                  <c:v>3.2532059999999997E-5</c:v>
                </c:pt>
                <c:pt idx="60688">
                  <c:v>3.2570100000000002E-5</c:v>
                </c:pt>
                <c:pt idx="60689">
                  <c:v>3.261124E-5</c:v>
                </c:pt>
                <c:pt idx="60690">
                  <c:v>3.2634230000000002E-5</c:v>
                </c:pt>
                <c:pt idx="60691">
                  <c:v>3.2675580000000001E-5</c:v>
                </c:pt>
                <c:pt idx="60692">
                  <c:v>3.2713450000000001E-5</c:v>
                </c:pt>
                <c:pt idx="60693">
                  <c:v>3.2735019999999999E-5</c:v>
                </c:pt>
                <c:pt idx="60694">
                  <c:v>3.2776069999999997E-5</c:v>
                </c:pt>
                <c:pt idx="60695">
                  <c:v>3.2811719999999998E-5</c:v>
                </c:pt>
                <c:pt idx="60696">
                  <c:v>3.2835739999999997E-5</c:v>
                </c:pt>
                <c:pt idx="60697">
                  <c:v>3.287113E-5</c:v>
                </c:pt>
                <c:pt idx="60698">
                  <c:v>3.2905450000000002E-5</c:v>
                </c:pt>
                <c:pt idx="60699">
                  <c:v>3.2934040000000003E-5</c:v>
                </c:pt>
                <c:pt idx="60700">
                  <c:v>3.2963970000000003E-5</c:v>
                </c:pt>
                <c:pt idx="60701">
                  <c:v>3.2997419999999998E-5</c:v>
                </c:pt>
                <c:pt idx="60702">
                  <c:v>3.3026130000000001E-5</c:v>
                </c:pt>
                <c:pt idx="60703">
                  <c:v>3.3052839999999999E-5</c:v>
                </c:pt>
                <c:pt idx="60704">
                  <c:v>3.3086900000000003E-5</c:v>
                </c:pt>
                <c:pt idx="60705">
                  <c:v>3.31161E-5</c:v>
                </c:pt>
                <c:pt idx="60706">
                  <c:v>3.3138430000000003E-5</c:v>
                </c:pt>
                <c:pt idx="60707">
                  <c:v>3.3172910000000003E-5</c:v>
                </c:pt>
                <c:pt idx="60708">
                  <c:v>3.3201109999999997E-5</c:v>
                </c:pt>
                <c:pt idx="60709">
                  <c:v>3.3221730000000003E-5</c:v>
                </c:pt>
                <c:pt idx="60710">
                  <c:v>3.3257589999999997E-5</c:v>
                </c:pt>
                <c:pt idx="60711">
                  <c:v>3.3286859999999999E-5</c:v>
                </c:pt>
                <c:pt idx="60712">
                  <c:v>3.3305210000000002E-5</c:v>
                </c:pt>
                <c:pt idx="60713">
                  <c:v>3.334413E-5</c:v>
                </c:pt>
                <c:pt idx="60714">
                  <c:v>3.3378009999999999E-5</c:v>
                </c:pt>
                <c:pt idx="60715">
                  <c:v>3.3397939999999997E-5</c:v>
                </c:pt>
                <c:pt idx="60716">
                  <c:v>3.3437910000000001E-5</c:v>
                </c:pt>
                <c:pt idx="60717">
                  <c:v>3.3472970000000001E-5</c:v>
                </c:pt>
                <c:pt idx="60718">
                  <c:v>3.3494349999999999E-5</c:v>
                </c:pt>
                <c:pt idx="60719">
                  <c:v>3.3530949999999998E-5</c:v>
                </c:pt>
                <c:pt idx="60720">
                  <c:v>3.3567410000000001E-5</c:v>
                </c:pt>
                <c:pt idx="60721">
                  <c:v>3.3590829999999999E-5</c:v>
                </c:pt>
                <c:pt idx="60722">
                  <c:v>3.3624980000000003E-5</c:v>
                </c:pt>
                <c:pt idx="60723">
                  <c:v>3.366301E-5</c:v>
                </c:pt>
                <c:pt idx="60724">
                  <c:v>3.368936E-5</c:v>
                </c:pt>
                <c:pt idx="60725">
                  <c:v>3.3719210000000001E-5</c:v>
                </c:pt>
                <c:pt idx="60726">
                  <c:v>3.375793E-5</c:v>
                </c:pt>
                <c:pt idx="60727">
                  <c:v>3.3786160000000002E-5</c:v>
                </c:pt>
                <c:pt idx="60728">
                  <c:v>3.3809510000000003E-5</c:v>
                </c:pt>
                <c:pt idx="60729">
                  <c:v>3.3850109999999997E-5</c:v>
                </c:pt>
                <c:pt idx="60730">
                  <c:v>3.3879939999999997E-5</c:v>
                </c:pt>
                <c:pt idx="60731">
                  <c:v>3.3897699999999999E-5</c:v>
                </c:pt>
                <c:pt idx="60732">
                  <c:v>3.3939110000000002E-5</c:v>
                </c:pt>
                <c:pt idx="60733">
                  <c:v>3.3972159999999997E-5</c:v>
                </c:pt>
                <c:pt idx="60734">
                  <c:v>3.3986429999999999E-5</c:v>
                </c:pt>
                <c:pt idx="60735">
                  <c:v>3.4026209999999997E-5</c:v>
                </c:pt>
                <c:pt idx="60736">
                  <c:v>3.4063039999999998E-5</c:v>
                </c:pt>
                <c:pt idx="60737">
                  <c:v>3.4078510000000003E-5</c:v>
                </c:pt>
                <c:pt idx="60738">
                  <c:v>3.4118249999999998E-5</c:v>
                </c:pt>
                <c:pt idx="60739">
                  <c:v>3.4160240000000001E-5</c:v>
                </c:pt>
                <c:pt idx="60740">
                  <c:v>3.4183719999999997E-5</c:v>
                </c:pt>
                <c:pt idx="60741">
                  <c:v>3.4220059999999998E-5</c:v>
                </c:pt>
                <c:pt idx="60742">
                  <c:v>3.4261080000000002E-5</c:v>
                </c:pt>
                <c:pt idx="60743">
                  <c:v>3.428944E-5</c:v>
                </c:pt>
                <c:pt idx="60744">
                  <c:v>3.4322059999999998E-5</c:v>
                </c:pt>
                <c:pt idx="60745">
                  <c:v>3.4363380000000002E-5</c:v>
                </c:pt>
                <c:pt idx="60746">
                  <c:v>3.4393939999999999E-5</c:v>
                </c:pt>
                <c:pt idx="60747">
                  <c:v>3.4417890000000001E-5</c:v>
                </c:pt>
                <c:pt idx="60748">
                  <c:v>3.4460320000000001E-5</c:v>
                </c:pt>
                <c:pt idx="60749">
                  <c:v>3.4491030000000001E-5</c:v>
                </c:pt>
                <c:pt idx="60750">
                  <c:v>3.450768E-5</c:v>
                </c:pt>
                <c:pt idx="60751">
                  <c:v>3.4549340000000001E-5</c:v>
                </c:pt>
                <c:pt idx="60752">
                  <c:v>3.4580430000000001E-5</c:v>
                </c:pt>
                <c:pt idx="60753">
                  <c:v>3.4594970000000001E-5</c:v>
                </c:pt>
                <c:pt idx="60754">
                  <c:v>3.4632709999999999E-5</c:v>
                </c:pt>
                <c:pt idx="60755">
                  <c:v>3.4665690000000002E-5</c:v>
                </c:pt>
                <c:pt idx="60756">
                  <c:v>3.4681090000000002E-5</c:v>
                </c:pt>
                <c:pt idx="60757">
                  <c:v>3.4713989999999999E-5</c:v>
                </c:pt>
                <c:pt idx="60758">
                  <c:v>3.47481E-5</c:v>
                </c:pt>
                <c:pt idx="60759">
                  <c:v>3.4766759999999998E-5</c:v>
                </c:pt>
                <c:pt idx="60760">
                  <c:v>3.4793599999999998E-5</c:v>
                </c:pt>
                <c:pt idx="60761">
                  <c:v>3.4825600000000001E-5</c:v>
                </c:pt>
                <c:pt idx="60762">
                  <c:v>3.4845789999999997E-5</c:v>
                </c:pt>
                <c:pt idx="60763">
                  <c:v>3.4866500000000002E-5</c:v>
                </c:pt>
                <c:pt idx="60764">
                  <c:v>3.489678E-5</c:v>
                </c:pt>
                <c:pt idx="60765">
                  <c:v>3.4917779999999998E-5</c:v>
                </c:pt>
                <c:pt idx="60766">
                  <c:v>3.4933179999999998E-5</c:v>
                </c:pt>
                <c:pt idx="60767">
                  <c:v>3.4960769999999997E-5</c:v>
                </c:pt>
                <c:pt idx="60768">
                  <c:v>3.4980919999999997E-5</c:v>
                </c:pt>
                <c:pt idx="60769">
                  <c:v>3.4993819999999998E-5</c:v>
                </c:pt>
                <c:pt idx="60770">
                  <c:v>3.5021100000000003E-5</c:v>
                </c:pt>
                <c:pt idx="60771">
                  <c:v>3.5039410000000003E-5</c:v>
                </c:pt>
                <c:pt idx="60772">
                  <c:v>3.5052789999999997E-5</c:v>
                </c:pt>
                <c:pt idx="60773">
                  <c:v>3.5080550000000001E-5</c:v>
                </c:pt>
                <c:pt idx="60774">
                  <c:v>3.5100369999999998E-5</c:v>
                </c:pt>
                <c:pt idx="60775">
                  <c:v>3.5115789999999999E-5</c:v>
                </c:pt>
                <c:pt idx="60776">
                  <c:v>3.5141239999999998E-5</c:v>
                </c:pt>
                <c:pt idx="60777">
                  <c:v>3.5165600000000001E-5</c:v>
                </c:pt>
                <c:pt idx="60778">
                  <c:v>3.518303E-5</c:v>
                </c:pt>
                <c:pt idx="60779">
                  <c:v>3.5207170000000002E-5</c:v>
                </c:pt>
                <c:pt idx="60780">
                  <c:v>3.5232199999999998E-5</c:v>
                </c:pt>
                <c:pt idx="60781">
                  <c:v>3.5253339999999999E-5</c:v>
                </c:pt>
                <c:pt idx="60782">
                  <c:v>3.5278199999999997E-5</c:v>
                </c:pt>
                <c:pt idx="60783">
                  <c:v>3.5301790000000001E-5</c:v>
                </c:pt>
                <c:pt idx="60784">
                  <c:v>3.5325479999999998E-5</c:v>
                </c:pt>
                <c:pt idx="60785">
                  <c:v>3.5346860000000003E-5</c:v>
                </c:pt>
                <c:pt idx="60786">
                  <c:v>3.5367980000000003E-5</c:v>
                </c:pt>
                <c:pt idx="60787">
                  <c:v>3.5386609999999998E-5</c:v>
                </c:pt>
                <c:pt idx="60788">
                  <c:v>3.5405399999999998E-5</c:v>
                </c:pt>
                <c:pt idx="60789">
                  <c:v>3.5425639999999998E-5</c:v>
                </c:pt>
                <c:pt idx="60790">
                  <c:v>3.5440610000000002E-5</c:v>
                </c:pt>
                <c:pt idx="60791">
                  <c:v>3.5457780000000003E-5</c:v>
                </c:pt>
                <c:pt idx="60792">
                  <c:v>3.5473760000000003E-5</c:v>
                </c:pt>
                <c:pt idx="60793">
                  <c:v>3.5482389999999997E-5</c:v>
                </c:pt>
                <c:pt idx="60794">
                  <c:v>3.5500319999999998E-5</c:v>
                </c:pt>
                <c:pt idx="60795">
                  <c:v>3.551924E-5</c:v>
                </c:pt>
                <c:pt idx="60796">
                  <c:v>3.5525499999999997E-5</c:v>
                </c:pt>
                <c:pt idx="60797">
                  <c:v>3.5542159999999997E-5</c:v>
                </c:pt>
                <c:pt idx="60798">
                  <c:v>3.5566679999999998E-5</c:v>
                </c:pt>
                <c:pt idx="60799">
                  <c:v>3.5575989999999999E-5</c:v>
                </c:pt>
                <c:pt idx="60800">
                  <c:v>3.5592249999999998E-5</c:v>
                </c:pt>
                <c:pt idx="60801">
                  <c:v>3.5619930000000003E-5</c:v>
                </c:pt>
                <c:pt idx="60802">
                  <c:v>3.5631389999999998E-5</c:v>
                </c:pt>
                <c:pt idx="60803">
                  <c:v>3.5647700000000001E-5</c:v>
                </c:pt>
                <c:pt idx="60804">
                  <c:v>3.5676080000000001E-5</c:v>
                </c:pt>
                <c:pt idx="60805">
                  <c:v>3.5689039999999999E-5</c:v>
                </c:pt>
                <c:pt idx="60806">
                  <c:v>3.5708260000000002E-5</c:v>
                </c:pt>
                <c:pt idx="60807">
                  <c:v>3.5739270000000003E-5</c:v>
                </c:pt>
                <c:pt idx="60808">
                  <c:v>3.5758849999999997E-5</c:v>
                </c:pt>
                <c:pt idx="60809">
                  <c:v>3.5773879999999998E-5</c:v>
                </c:pt>
                <c:pt idx="60810">
                  <c:v>3.5805990000000002E-5</c:v>
                </c:pt>
                <c:pt idx="60811">
                  <c:v>3.5827890000000002E-5</c:v>
                </c:pt>
                <c:pt idx="60812">
                  <c:v>3.5835160000000003E-5</c:v>
                </c:pt>
                <c:pt idx="60813">
                  <c:v>3.5863559999999997E-5</c:v>
                </c:pt>
                <c:pt idx="60814">
                  <c:v>3.5892190000000001E-5</c:v>
                </c:pt>
                <c:pt idx="60815">
                  <c:v>3.5894779999999999E-5</c:v>
                </c:pt>
                <c:pt idx="60816">
                  <c:v>3.5917829999999999E-5</c:v>
                </c:pt>
                <c:pt idx="60817">
                  <c:v>3.5949599999999999E-5</c:v>
                </c:pt>
                <c:pt idx="60818">
                  <c:v>3.5949679999999998E-5</c:v>
                </c:pt>
                <c:pt idx="60819">
                  <c:v>3.5964499999999998E-5</c:v>
                </c:pt>
                <c:pt idx="60820">
                  <c:v>3.5999530000000002E-5</c:v>
                </c:pt>
                <c:pt idx="60821">
                  <c:v>3.5998509999999998E-5</c:v>
                </c:pt>
                <c:pt idx="60822">
                  <c:v>3.6004170000000001E-5</c:v>
                </c:pt>
                <c:pt idx="60823">
                  <c:v>3.6038329999999999E-5</c:v>
                </c:pt>
                <c:pt idx="60824">
                  <c:v>3.6039130000000001E-5</c:v>
                </c:pt>
                <c:pt idx="60825">
                  <c:v>3.6038660000000002E-5</c:v>
                </c:pt>
                <c:pt idx="60826">
                  <c:v>3.6069350000000001E-5</c:v>
                </c:pt>
                <c:pt idx="60827">
                  <c:v>3.6076450000000003E-5</c:v>
                </c:pt>
                <c:pt idx="60828">
                  <c:v>3.6067269999999997E-5</c:v>
                </c:pt>
                <c:pt idx="60829">
                  <c:v>3.609046E-5</c:v>
                </c:pt>
                <c:pt idx="60830">
                  <c:v>3.6102990000000002E-5</c:v>
                </c:pt>
                <c:pt idx="60831">
                  <c:v>3.6089749999999998E-5</c:v>
                </c:pt>
                <c:pt idx="60832">
                  <c:v>3.6104579999999998E-5</c:v>
                </c:pt>
                <c:pt idx="60833">
                  <c:v>3.6125799999999999E-5</c:v>
                </c:pt>
                <c:pt idx="60834">
                  <c:v>3.6108410000000002E-5</c:v>
                </c:pt>
                <c:pt idx="60835">
                  <c:v>3.611341E-5</c:v>
                </c:pt>
                <c:pt idx="60836">
                  <c:v>3.6134099999999997E-5</c:v>
                </c:pt>
                <c:pt idx="60837">
                  <c:v>3.6111749999999999E-5</c:v>
                </c:pt>
                <c:pt idx="60838">
                  <c:v>3.6104169999999997E-5</c:v>
                </c:pt>
                <c:pt idx="60839">
                  <c:v>3.6121270000000001E-5</c:v>
                </c:pt>
                <c:pt idx="60840">
                  <c:v>3.6100409999999998E-5</c:v>
                </c:pt>
                <c:pt idx="60841">
                  <c:v>3.6082950000000003E-5</c:v>
                </c:pt>
                <c:pt idx="60842">
                  <c:v>3.6097779999999997E-5</c:v>
                </c:pt>
                <c:pt idx="60843">
                  <c:v>3.6079469999999997E-5</c:v>
                </c:pt>
                <c:pt idx="60844">
                  <c:v>3.6055069999999998E-5</c:v>
                </c:pt>
                <c:pt idx="60845">
                  <c:v>3.6070479999999998E-5</c:v>
                </c:pt>
                <c:pt idx="60846">
                  <c:v>3.6065439999999998E-5</c:v>
                </c:pt>
                <c:pt idx="60847">
                  <c:v>3.6041819999999999E-5</c:v>
                </c:pt>
                <c:pt idx="60848">
                  <c:v>3.6052330000000002E-5</c:v>
                </c:pt>
                <c:pt idx="60849">
                  <c:v>3.6059929999999999E-5</c:v>
                </c:pt>
                <c:pt idx="60850">
                  <c:v>3.6041300000000003E-5</c:v>
                </c:pt>
                <c:pt idx="60851">
                  <c:v>3.6046720000000003E-5</c:v>
                </c:pt>
                <c:pt idx="60852">
                  <c:v>3.6063650000000002E-5</c:v>
                </c:pt>
                <c:pt idx="60853">
                  <c:v>3.6047719999999998E-5</c:v>
                </c:pt>
                <c:pt idx="60854">
                  <c:v>3.6048730000000001E-5</c:v>
                </c:pt>
                <c:pt idx="60855">
                  <c:v>3.6069029999999998E-5</c:v>
                </c:pt>
                <c:pt idx="60856">
                  <c:v>3.605423E-5</c:v>
                </c:pt>
                <c:pt idx="60857">
                  <c:v>3.6047049999999999E-5</c:v>
                </c:pt>
                <c:pt idx="60858">
                  <c:v>3.6068970000000001E-5</c:v>
                </c:pt>
                <c:pt idx="60859">
                  <c:v>3.6060209999999998E-5</c:v>
                </c:pt>
                <c:pt idx="60860">
                  <c:v>3.6050409999999997E-5</c:v>
                </c:pt>
                <c:pt idx="60861">
                  <c:v>3.6065690000000002E-5</c:v>
                </c:pt>
                <c:pt idx="60862">
                  <c:v>3.6057070000000002E-5</c:v>
                </c:pt>
                <c:pt idx="60863">
                  <c:v>3.6039979999999999E-5</c:v>
                </c:pt>
                <c:pt idx="60864">
                  <c:v>3.6046149999999997E-5</c:v>
                </c:pt>
                <c:pt idx="60865">
                  <c:v>3.6035589999999997E-5</c:v>
                </c:pt>
                <c:pt idx="60866">
                  <c:v>3.6012729999999997E-5</c:v>
                </c:pt>
                <c:pt idx="60867">
                  <c:v>3.6016049999999999E-5</c:v>
                </c:pt>
                <c:pt idx="60868">
                  <c:v>3.6011340000000001E-5</c:v>
                </c:pt>
                <c:pt idx="60869">
                  <c:v>3.5982690000000003E-5</c:v>
                </c:pt>
                <c:pt idx="60870">
                  <c:v>3.5985139999999998E-5</c:v>
                </c:pt>
                <c:pt idx="60871">
                  <c:v>3.5986299999999998E-5</c:v>
                </c:pt>
                <c:pt idx="60872">
                  <c:v>3.5962720000000002E-5</c:v>
                </c:pt>
                <c:pt idx="60873">
                  <c:v>3.596657E-5</c:v>
                </c:pt>
                <c:pt idx="60874">
                  <c:v>3.5975059999999998E-5</c:v>
                </c:pt>
                <c:pt idx="60875">
                  <c:v>3.5957809999999997E-5</c:v>
                </c:pt>
                <c:pt idx="60876">
                  <c:v>3.596172E-5</c:v>
                </c:pt>
                <c:pt idx="60877">
                  <c:v>3.5970809999999999E-5</c:v>
                </c:pt>
                <c:pt idx="60878">
                  <c:v>3.5957300000000002E-5</c:v>
                </c:pt>
                <c:pt idx="60879">
                  <c:v>3.5958170000000002E-5</c:v>
                </c:pt>
                <c:pt idx="60880">
                  <c:v>3.5968269999999997E-5</c:v>
                </c:pt>
                <c:pt idx="60881">
                  <c:v>3.5949969999999998E-5</c:v>
                </c:pt>
                <c:pt idx="60882">
                  <c:v>3.5941980000000001E-5</c:v>
                </c:pt>
                <c:pt idx="60883">
                  <c:v>3.5945239999999999E-5</c:v>
                </c:pt>
                <c:pt idx="60884">
                  <c:v>3.592685E-5</c:v>
                </c:pt>
                <c:pt idx="60885">
                  <c:v>3.5916669999999999E-5</c:v>
                </c:pt>
                <c:pt idx="60886">
                  <c:v>3.5926210000000002E-5</c:v>
                </c:pt>
                <c:pt idx="60887">
                  <c:v>3.5909140000000001E-5</c:v>
                </c:pt>
                <c:pt idx="60888">
                  <c:v>3.5884399999999998E-5</c:v>
                </c:pt>
                <c:pt idx="60889">
                  <c:v>3.5889049999999998E-5</c:v>
                </c:pt>
                <c:pt idx="60890">
                  <c:v>3.5870890000000002E-5</c:v>
                </c:pt>
                <c:pt idx="60891">
                  <c:v>3.5828199999999997E-5</c:v>
                </c:pt>
                <c:pt idx="60892">
                  <c:v>3.5824410000000003E-5</c:v>
                </c:pt>
                <c:pt idx="60893">
                  <c:v>3.5802539999999998E-5</c:v>
                </c:pt>
                <c:pt idx="60894">
                  <c:v>3.5755030000000001E-5</c:v>
                </c:pt>
                <c:pt idx="60895">
                  <c:v>3.5739789999999999E-5</c:v>
                </c:pt>
                <c:pt idx="60896">
                  <c:v>3.571094E-5</c:v>
                </c:pt>
                <c:pt idx="60897">
                  <c:v>3.5657519999999997E-5</c:v>
                </c:pt>
                <c:pt idx="60898">
                  <c:v>3.5625730000000002E-5</c:v>
                </c:pt>
                <c:pt idx="60899">
                  <c:v>3.5593860000000002E-5</c:v>
                </c:pt>
                <c:pt idx="60900">
                  <c:v>3.5531919999999999E-5</c:v>
                </c:pt>
                <c:pt idx="60901">
                  <c:v>3.5490629999999997E-5</c:v>
                </c:pt>
                <c:pt idx="60902">
                  <c:v>3.5461569999999997E-5</c:v>
                </c:pt>
                <c:pt idx="60903">
                  <c:v>3.5408299999999998E-5</c:v>
                </c:pt>
                <c:pt idx="60904">
                  <c:v>3.5362450000000002E-5</c:v>
                </c:pt>
                <c:pt idx="60905">
                  <c:v>3.5345529999999998E-5</c:v>
                </c:pt>
                <c:pt idx="60906">
                  <c:v>3.5311700000000003E-5</c:v>
                </c:pt>
                <c:pt idx="60907">
                  <c:v>3.5275770000000003E-5</c:v>
                </c:pt>
                <c:pt idx="60908">
                  <c:v>3.5275609999999999E-5</c:v>
                </c:pt>
                <c:pt idx="60909">
                  <c:v>3.5253919999999999E-5</c:v>
                </c:pt>
                <c:pt idx="60910">
                  <c:v>3.520491E-5</c:v>
                </c:pt>
                <c:pt idx="60911">
                  <c:v>3.5213970000000003E-5</c:v>
                </c:pt>
                <c:pt idx="60912">
                  <c:v>3.5205040000000002E-5</c:v>
                </c:pt>
                <c:pt idx="60913">
                  <c:v>3.5160149999999999E-5</c:v>
                </c:pt>
                <c:pt idx="60914">
                  <c:v>3.5162149999999997E-5</c:v>
                </c:pt>
                <c:pt idx="60915">
                  <c:v>3.5151760000000002E-5</c:v>
                </c:pt>
                <c:pt idx="60916">
                  <c:v>3.5102999999999999E-5</c:v>
                </c:pt>
                <c:pt idx="60917">
                  <c:v>3.5089309999999997E-5</c:v>
                </c:pt>
                <c:pt idx="60918">
                  <c:v>3.5071380000000003E-5</c:v>
                </c:pt>
                <c:pt idx="60919">
                  <c:v>3.5019309999999999E-5</c:v>
                </c:pt>
                <c:pt idx="60920">
                  <c:v>3.4992379999999999E-5</c:v>
                </c:pt>
                <c:pt idx="60921">
                  <c:v>3.4975789999999997E-5</c:v>
                </c:pt>
                <c:pt idx="60922">
                  <c:v>3.4921700000000001E-5</c:v>
                </c:pt>
                <c:pt idx="60923">
                  <c:v>3.487809E-5</c:v>
                </c:pt>
                <c:pt idx="60924">
                  <c:v>3.4861129999999999E-5</c:v>
                </c:pt>
                <c:pt idx="60925">
                  <c:v>3.4805260000000001E-5</c:v>
                </c:pt>
                <c:pt idx="60926">
                  <c:v>3.475004E-5</c:v>
                </c:pt>
                <c:pt idx="60927">
                  <c:v>3.4729990000000001E-5</c:v>
                </c:pt>
                <c:pt idx="60928">
                  <c:v>3.4681229999999998E-5</c:v>
                </c:pt>
                <c:pt idx="60929">
                  <c:v>3.4619960000000001E-5</c:v>
                </c:pt>
                <c:pt idx="60930">
                  <c:v>3.4616570000000001E-5</c:v>
                </c:pt>
                <c:pt idx="60931">
                  <c:v>3.458953E-5</c:v>
                </c:pt>
                <c:pt idx="60932">
                  <c:v>3.4540759999999997E-5</c:v>
                </c:pt>
                <c:pt idx="60933">
                  <c:v>3.454991E-5</c:v>
                </c:pt>
                <c:pt idx="60934">
                  <c:v>3.4538910000000003E-5</c:v>
                </c:pt>
                <c:pt idx="60935">
                  <c:v>3.448462E-5</c:v>
                </c:pt>
                <c:pt idx="60936">
                  <c:v>3.4476739999999997E-5</c:v>
                </c:pt>
                <c:pt idx="60937">
                  <c:v>3.4452739999999999E-5</c:v>
                </c:pt>
                <c:pt idx="60938">
                  <c:v>3.43928E-5</c:v>
                </c:pt>
                <c:pt idx="60939">
                  <c:v>3.438253E-5</c:v>
                </c:pt>
                <c:pt idx="60940">
                  <c:v>3.4373540000000002E-5</c:v>
                </c:pt>
                <c:pt idx="60941">
                  <c:v>3.431646E-5</c:v>
                </c:pt>
                <c:pt idx="60942">
                  <c:v>3.4290759999999998E-5</c:v>
                </c:pt>
                <c:pt idx="60943">
                  <c:v>3.4275140000000003E-5</c:v>
                </c:pt>
                <c:pt idx="60944">
                  <c:v>3.421659E-5</c:v>
                </c:pt>
                <c:pt idx="60945">
                  <c:v>3.4170839999999998E-5</c:v>
                </c:pt>
                <c:pt idx="60946">
                  <c:v>3.4142379999999999E-5</c:v>
                </c:pt>
                <c:pt idx="60947">
                  <c:v>3.4086550000000003E-5</c:v>
                </c:pt>
                <c:pt idx="60948">
                  <c:v>3.4024150000000002E-5</c:v>
                </c:pt>
                <c:pt idx="60949">
                  <c:v>3.3990559999999997E-5</c:v>
                </c:pt>
                <c:pt idx="60950">
                  <c:v>3.3928109999999999E-5</c:v>
                </c:pt>
                <c:pt idx="60951">
                  <c:v>3.3849620000000003E-5</c:v>
                </c:pt>
                <c:pt idx="60952">
                  <c:v>3.3809120000000003E-5</c:v>
                </c:pt>
                <c:pt idx="60953">
                  <c:v>3.3738220000000003E-5</c:v>
                </c:pt>
                <c:pt idx="60954">
                  <c:v>3.3647360000000003E-5</c:v>
                </c:pt>
                <c:pt idx="60955">
                  <c:v>3.3603679999999997E-5</c:v>
                </c:pt>
                <c:pt idx="60956">
                  <c:v>3.3530279999999998E-5</c:v>
                </c:pt>
                <c:pt idx="60957">
                  <c:v>3.3440550000000003E-5</c:v>
                </c:pt>
                <c:pt idx="60958">
                  <c:v>3.3396699999999998E-5</c:v>
                </c:pt>
                <c:pt idx="60959">
                  <c:v>3.3326810000000002E-5</c:v>
                </c:pt>
                <c:pt idx="60960">
                  <c:v>3.324532E-5</c:v>
                </c:pt>
                <c:pt idx="60961">
                  <c:v>3.3204049999999999E-5</c:v>
                </c:pt>
                <c:pt idx="60962">
                  <c:v>3.3149550000000002E-5</c:v>
                </c:pt>
                <c:pt idx="60963">
                  <c:v>3.3079500000000001E-5</c:v>
                </c:pt>
                <c:pt idx="60964">
                  <c:v>3.3033629999999997E-5</c:v>
                </c:pt>
                <c:pt idx="60965">
                  <c:v>3.2981629999999998E-5</c:v>
                </c:pt>
                <c:pt idx="60966">
                  <c:v>3.2934240000000003E-5</c:v>
                </c:pt>
                <c:pt idx="60967">
                  <c:v>3.2900649999999998E-5</c:v>
                </c:pt>
                <c:pt idx="60968">
                  <c:v>3.2872849999999998E-5</c:v>
                </c:pt>
                <c:pt idx="60969">
                  <c:v>3.282192E-5</c:v>
                </c:pt>
                <c:pt idx="60970">
                  <c:v>3.2776849999999998E-5</c:v>
                </c:pt>
                <c:pt idx="60971">
                  <c:v>3.274976E-5</c:v>
                </c:pt>
                <c:pt idx="60972">
                  <c:v>3.2690100000000001E-5</c:v>
                </c:pt>
                <c:pt idx="60973">
                  <c:v>3.2627399999999999E-5</c:v>
                </c:pt>
                <c:pt idx="60974">
                  <c:v>3.2597179999999999E-5</c:v>
                </c:pt>
                <c:pt idx="60975">
                  <c:v>3.25323E-5</c:v>
                </c:pt>
                <c:pt idx="60976">
                  <c:v>3.2465729999999999E-5</c:v>
                </c:pt>
                <c:pt idx="60977">
                  <c:v>3.2427929999999997E-5</c:v>
                </c:pt>
                <c:pt idx="60978">
                  <c:v>3.2356249999999997E-5</c:v>
                </c:pt>
                <c:pt idx="60979">
                  <c:v>3.2284350000000002E-5</c:v>
                </c:pt>
                <c:pt idx="60980">
                  <c:v>3.2238450000000003E-5</c:v>
                </c:pt>
                <c:pt idx="60981">
                  <c:v>3.216605E-5</c:v>
                </c:pt>
                <c:pt idx="60982">
                  <c:v>3.2088719999999998E-5</c:v>
                </c:pt>
                <c:pt idx="60983">
                  <c:v>3.2038700000000002E-5</c:v>
                </c:pt>
                <c:pt idx="60984">
                  <c:v>3.1970139999999997E-5</c:v>
                </c:pt>
                <c:pt idx="60985">
                  <c:v>3.1898079999999997E-5</c:v>
                </c:pt>
                <c:pt idx="60986">
                  <c:v>3.184833E-5</c:v>
                </c:pt>
                <c:pt idx="60987">
                  <c:v>3.1791890000000002E-5</c:v>
                </c:pt>
                <c:pt idx="60988">
                  <c:v>3.172589E-5</c:v>
                </c:pt>
                <c:pt idx="60989">
                  <c:v>3.1683020000000003E-5</c:v>
                </c:pt>
                <c:pt idx="60990">
                  <c:v>3.164249E-5</c:v>
                </c:pt>
                <c:pt idx="60991">
                  <c:v>3.15834E-5</c:v>
                </c:pt>
                <c:pt idx="60992">
                  <c:v>3.1536550000000002E-5</c:v>
                </c:pt>
                <c:pt idx="60993">
                  <c:v>3.1492239999999999E-5</c:v>
                </c:pt>
                <c:pt idx="60994">
                  <c:v>3.14411E-5</c:v>
                </c:pt>
                <c:pt idx="60995">
                  <c:v>3.1401920000000003E-5</c:v>
                </c:pt>
                <c:pt idx="60996">
                  <c:v>3.137253E-5</c:v>
                </c:pt>
                <c:pt idx="60997">
                  <c:v>3.1312010000000002E-5</c:v>
                </c:pt>
                <c:pt idx="60998">
                  <c:v>3.1259369999999999E-5</c:v>
                </c:pt>
                <c:pt idx="60999">
                  <c:v>3.1222420000000003E-5</c:v>
                </c:pt>
                <c:pt idx="61000">
                  <c:v>3.1154410000000002E-5</c:v>
                </c:pt>
                <c:pt idx="61001">
                  <c:v>3.1080149999999998E-5</c:v>
                </c:pt>
                <c:pt idx="61002">
                  <c:v>3.1034500000000002E-5</c:v>
                </c:pt>
                <c:pt idx="61003">
                  <c:v>3.0963300000000002E-5</c:v>
                </c:pt>
                <c:pt idx="61004">
                  <c:v>3.0882629999999997E-5</c:v>
                </c:pt>
                <c:pt idx="61005">
                  <c:v>3.0823289999999999E-5</c:v>
                </c:pt>
                <c:pt idx="61006">
                  <c:v>3.0741219999999998E-5</c:v>
                </c:pt>
                <c:pt idx="61007">
                  <c:v>3.0653440000000003E-5</c:v>
                </c:pt>
                <c:pt idx="61008">
                  <c:v>3.0576900000000002E-5</c:v>
                </c:pt>
                <c:pt idx="61009">
                  <c:v>3.049149E-5</c:v>
                </c:pt>
                <c:pt idx="61010">
                  <c:v>3.039471E-5</c:v>
                </c:pt>
                <c:pt idx="61011">
                  <c:v>3.0309730000000001E-5</c:v>
                </c:pt>
                <c:pt idx="61012">
                  <c:v>3.0224540000000001E-5</c:v>
                </c:pt>
                <c:pt idx="61013">
                  <c:v>3.0124879999999999E-5</c:v>
                </c:pt>
                <c:pt idx="61014">
                  <c:v>3.0035700000000001E-5</c:v>
                </c:pt>
                <c:pt idx="61015">
                  <c:v>2.996042E-5</c:v>
                </c:pt>
                <c:pt idx="61016">
                  <c:v>2.9863389999999999E-5</c:v>
                </c:pt>
                <c:pt idx="61017">
                  <c:v>2.9778639999999999E-5</c:v>
                </c:pt>
                <c:pt idx="61018">
                  <c:v>2.971762E-5</c:v>
                </c:pt>
                <c:pt idx="61019">
                  <c:v>2.962885E-5</c:v>
                </c:pt>
                <c:pt idx="61020">
                  <c:v>2.954027E-5</c:v>
                </c:pt>
                <c:pt idx="61021">
                  <c:v>2.9471959999999999E-5</c:v>
                </c:pt>
                <c:pt idx="61022">
                  <c:v>2.9398589999999999E-5</c:v>
                </c:pt>
                <c:pt idx="61023">
                  <c:v>2.9328159999999999E-5</c:v>
                </c:pt>
                <c:pt idx="61024">
                  <c:v>2.92797E-5</c:v>
                </c:pt>
                <c:pt idx="61025">
                  <c:v>2.92115E-5</c:v>
                </c:pt>
                <c:pt idx="61026">
                  <c:v>2.914525E-5</c:v>
                </c:pt>
                <c:pt idx="61027">
                  <c:v>2.908814E-5</c:v>
                </c:pt>
                <c:pt idx="61028">
                  <c:v>2.9024349999999999E-5</c:v>
                </c:pt>
                <c:pt idx="61029">
                  <c:v>2.895084E-5</c:v>
                </c:pt>
                <c:pt idx="61030">
                  <c:v>2.8884089999999999E-5</c:v>
                </c:pt>
                <c:pt idx="61031">
                  <c:v>2.8825289999999999E-5</c:v>
                </c:pt>
                <c:pt idx="61032">
                  <c:v>2.8749929999999999E-5</c:v>
                </c:pt>
                <c:pt idx="61033">
                  <c:v>2.867535E-5</c:v>
                </c:pt>
                <c:pt idx="61034">
                  <c:v>2.8608929999999999E-5</c:v>
                </c:pt>
                <c:pt idx="61035">
                  <c:v>2.8525769999999998E-5</c:v>
                </c:pt>
                <c:pt idx="61036">
                  <c:v>2.8442269999999998E-5</c:v>
                </c:pt>
                <c:pt idx="61037">
                  <c:v>2.8376359999999999E-5</c:v>
                </c:pt>
                <c:pt idx="61038">
                  <c:v>2.8288970000000001E-5</c:v>
                </c:pt>
                <c:pt idx="61039">
                  <c:v>2.8202230000000001E-5</c:v>
                </c:pt>
                <c:pt idx="61040">
                  <c:v>2.8139519999999999E-5</c:v>
                </c:pt>
                <c:pt idx="61041">
                  <c:v>2.8056649999999998E-5</c:v>
                </c:pt>
                <c:pt idx="61042">
                  <c:v>2.797351E-5</c:v>
                </c:pt>
                <c:pt idx="61043">
                  <c:v>2.7912690000000001E-5</c:v>
                </c:pt>
                <c:pt idx="61044">
                  <c:v>2.7843200000000001E-5</c:v>
                </c:pt>
                <c:pt idx="61045">
                  <c:v>2.7725550000000001E-5</c:v>
                </c:pt>
                <c:pt idx="61046">
                  <c:v>2.768113E-5</c:v>
                </c:pt>
                <c:pt idx="61047">
                  <c:v>2.7631150000000001E-5</c:v>
                </c:pt>
                <c:pt idx="61048">
                  <c:v>2.7570610000000001E-5</c:v>
                </c:pt>
                <c:pt idx="61049">
                  <c:v>2.7500019999999999E-5</c:v>
                </c:pt>
                <c:pt idx="61050">
                  <c:v>2.743993E-5</c:v>
                </c:pt>
                <c:pt idx="61051">
                  <c:v>2.7342640000000001E-5</c:v>
                </c:pt>
                <c:pt idx="61052">
                  <c:v>2.7293440000000001E-5</c:v>
                </c:pt>
                <c:pt idx="61053">
                  <c:v>2.7248029999999999E-5</c:v>
                </c:pt>
                <c:pt idx="61054">
                  <c:v>2.7188910000000001E-5</c:v>
                </c:pt>
                <c:pt idx="61055">
                  <c:v>2.712763E-5</c:v>
                </c:pt>
                <c:pt idx="61056">
                  <c:v>2.706637E-5</c:v>
                </c:pt>
                <c:pt idx="61057">
                  <c:v>2.6961280000000001E-5</c:v>
                </c:pt>
                <c:pt idx="61058">
                  <c:v>2.689221E-5</c:v>
                </c:pt>
                <c:pt idx="61059">
                  <c:v>2.6834100000000001E-5</c:v>
                </c:pt>
                <c:pt idx="61060">
                  <c:v>2.676569E-5</c:v>
                </c:pt>
                <c:pt idx="61061">
                  <c:v>2.668069E-5</c:v>
                </c:pt>
                <c:pt idx="61062">
                  <c:v>2.6600289999999999E-5</c:v>
                </c:pt>
                <c:pt idx="61063">
                  <c:v>2.648633E-5</c:v>
                </c:pt>
                <c:pt idx="61064">
                  <c:v>2.639989E-5</c:v>
                </c:pt>
                <c:pt idx="61065">
                  <c:v>2.6319210000000001E-5</c:v>
                </c:pt>
                <c:pt idx="61066">
                  <c:v>2.6233880000000002E-5</c:v>
                </c:pt>
                <c:pt idx="61067">
                  <c:v>2.6135210000000001E-5</c:v>
                </c:pt>
                <c:pt idx="61068">
                  <c:v>2.6038989999999999E-5</c:v>
                </c:pt>
                <c:pt idx="61069">
                  <c:v>2.591934E-5</c:v>
                </c:pt>
                <c:pt idx="61070">
                  <c:v>2.5828390000000001E-5</c:v>
                </c:pt>
                <c:pt idx="61071">
                  <c:v>2.5739009999999999E-5</c:v>
                </c:pt>
                <c:pt idx="61072">
                  <c:v>2.5655980000000002E-5</c:v>
                </c:pt>
                <c:pt idx="61073">
                  <c:v>2.5545509999999999E-5</c:v>
                </c:pt>
                <c:pt idx="61074">
                  <c:v>2.5460279999999999E-5</c:v>
                </c:pt>
                <c:pt idx="61075">
                  <c:v>2.5390819999999999E-5</c:v>
                </c:pt>
                <c:pt idx="61076">
                  <c:v>2.5313940000000001E-5</c:v>
                </c:pt>
                <c:pt idx="61077">
                  <c:v>2.520296E-5</c:v>
                </c:pt>
                <c:pt idx="61078">
                  <c:v>2.5128079999999999E-5</c:v>
                </c:pt>
                <c:pt idx="61079">
                  <c:v>2.5049690000000001E-5</c:v>
                </c:pt>
                <c:pt idx="61080">
                  <c:v>2.4954660000000001E-5</c:v>
                </c:pt>
                <c:pt idx="61081">
                  <c:v>2.4903929999999999E-5</c:v>
                </c:pt>
                <c:pt idx="61082">
                  <c:v>2.4837500000000001E-5</c:v>
                </c:pt>
                <c:pt idx="61083">
                  <c:v>2.474469E-5</c:v>
                </c:pt>
                <c:pt idx="61084">
                  <c:v>2.4696099999999999E-5</c:v>
                </c:pt>
                <c:pt idx="61085">
                  <c:v>2.4628420000000001E-5</c:v>
                </c:pt>
                <c:pt idx="61086">
                  <c:v>2.4553550000000001E-5</c:v>
                </c:pt>
                <c:pt idx="61087">
                  <c:v>2.4458040000000001E-5</c:v>
                </c:pt>
                <c:pt idx="61088">
                  <c:v>2.4386949999999999E-5</c:v>
                </c:pt>
                <c:pt idx="61089">
                  <c:v>2.4324030000000002E-5</c:v>
                </c:pt>
                <c:pt idx="61090">
                  <c:v>2.4250210000000001E-5</c:v>
                </c:pt>
                <c:pt idx="61091">
                  <c:v>2.4144829999999998E-5</c:v>
                </c:pt>
                <c:pt idx="61092">
                  <c:v>2.407496E-5</c:v>
                </c:pt>
                <c:pt idx="61093">
                  <c:v>2.399752E-5</c:v>
                </c:pt>
                <c:pt idx="61094">
                  <c:v>2.3919329999999999E-5</c:v>
                </c:pt>
                <c:pt idx="61095">
                  <c:v>2.3808980000000001E-5</c:v>
                </c:pt>
                <c:pt idx="61096">
                  <c:v>2.3728100000000001E-5</c:v>
                </c:pt>
                <c:pt idx="61097">
                  <c:v>2.365162E-5</c:v>
                </c:pt>
                <c:pt idx="61098">
                  <c:v>2.3572740000000002E-5</c:v>
                </c:pt>
                <c:pt idx="61099">
                  <c:v>2.3452729999999999E-5</c:v>
                </c:pt>
                <c:pt idx="61100">
                  <c:v>2.3380959999999999E-5</c:v>
                </c:pt>
                <c:pt idx="61101">
                  <c:v>2.3308200000000002E-5</c:v>
                </c:pt>
                <c:pt idx="61102">
                  <c:v>2.3199969999999999E-5</c:v>
                </c:pt>
                <c:pt idx="61103">
                  <c:v>2.3134030000000001E-5</c:v>
                </c:pt>
                <c:pt idx="61104">
                  <c:v>2.307183E-5</c:v>
                </c:pt>
                <c:pt idx="61105">
                  <c:v>2.297525E-5</c:v>
                </c:pt>
                <c:pt idx="61106">
                  <c:v>2.291451E-5</c:v>
                </c:pt>
                <c:pt idx="61107">
                  <c:v>2.2857870000000001E-5</c:v>
                </c:pt>
                <c:pt idx="61108">
                  <c:v>2.2759609999999999E-5</c:v>
                </c:pt>
                <c:pt idx="61109">
                  <c:v>2.270451E-5</c:v>
                </c:pt>
                <c:pt idx="61110">
                  <c:v>2.2628609999999999E-5</c:v>
                </c:pt>
                <c:pt idx="61111">
                  <c:v>2.2587810000000002E-5</c:v>
                </c:pt>
                <c:pt idx="61112">
                  <c:v>2.2501440000000001E-5</c:v>
                </c:pt>
                <c:pt idx="61113">
                  <c:v>2.2461790000000002E-5</c:v>
                </c:pt>
                <c:pt idx="61114">
                  <c:v>2.2415380000000001E-5</c:v>
                </c:pt>
                <c:pt idx="61115">
                  <c:v>2.232063E-5</c:v>
                </c:pt>
                <c:pt idx="61116">
                  <c:v>2.2260219999999999E-5</c:v>
                </c:pt>
                <c:pt idx="61117">
                  <c:v>2.217107E-5</c:v>
                </c:pt>
                <c:pt idx="61118">
                  <c:v>2.210986E-5</c:v>
                </c:pt>
                <c:pt idx="61119">
                  <c:v>2.2046299999999999E-5</c:v>
                </c:pt>
                <c:pt idx="61120">
                  <c:v>2.1952439999999999E-5</c:v>
                </c:pt>
                <c:pt idx="61121">
                  <c:v>2.187801E-5</c:v>
                </c:pt>
                <c:pt idx="61122">
                  <c:v>2.1776469999999999E-5</c:v>
                </c:pt>
                <c:pt idx="61123">
                  <c:v>2.1709149999999999E-5</c:v>
                </c:pt>
                <c:pt idx="61124">
                  <c:v>2.1627399999999999E-5</c:v>
                </c:pt>
                <c:pt idx="61125">
                  <c:v>2.151859E-5</c:v>
                </c:pt>
                <c:pt idx="61126">
                  <c:v>2.1437499999999999E-5</c:v>
                </c:pt>
                <c:pt idx="61127">
                  <c:v>2.133009E-5</c:v>
                </c:pt>
                <c:pt idx="61128">
                  <c:v>2.1247420000000001E-5</c:v>
                </c:pt>
                <c:pt idx="61129">
                  <c:v>2.1159280000000001E-5</c:v>
                </c:pt>
                <c:pt idx="61130">
                  <c:v>2.105586E-5</c:v>
                </c:pt>
                <c:pt idx="61131">
                  <c:v>2.097129E-5</c:v>
                </c:pt>
                <c:pt idx="61132">
                  <c:v>2.0866980000000001E-5</c:v>
                </c:pt>
                <c:pt idx="61133">
                  <c:v>2.0795400000000001E-5</c:v>
                </c:pt>
                <c:pt idx="61134">
                  <c:v>2.0698599999999999E-5</c:v>
                </c:pt>
                <c:pt idx="61135">
                  <c:v>2.0630269999999999E-5</c:v>
                </c:pt>
                <c:pt idx="61136">
                  <c:v>2.0559209999999999E-5</c:v>
                </c:pt>
                <c:pt idx="61137">
                  <c:v>2.0462040000000001E-5</c:v>
                </c:pt>
                <c:pt idx="61138">
                  <c:v>2.037421E-5</c:v>
                </c:pt>
                <c:pt idx="61139">
                  <c:v>2.031735E-5</c:v>
                </c:pt>
                <c:pt idx="61140">
                  <c:v>2.0259699999999998E-5</c:v>
                </c:pt>
                <c:pt idx="61141">
                  <c:v>2.0179589999999998E-5</c:v>
                </c:pt>
                <c:pt idx="61142">
                  <c:v>2.0104289999999999E-5</c:v>
                </c:pt>
                <c:pt idx="61143">
                  <c:v>2.006004E-5</c:v>
                </c:pt>
                <c:pt idx="61144">
                  <c:v>1.9987809999999999E-5</c:v>
                </c:pt>
                <c:pt idx="61145">
                  <c:v>1.9935689999999999E-5</c:v>
                </c:pt>
                <c:pt idx="61146">
                  <c:v>1.9861929999999999E-5</c:v>
                </c:pt>
                <c:pt idx="61147">
                  <c:v>1.9803029999999999E-5</c:v>
                </c:pt>
                <c:pt idx="61148">
                  <c:v>1.9725349999999999E-5</c:v>
                </c:pt>
                <c:pt idx="61149">
                  <c:v>1.967645E-5</c:v>
                </c:pt>
                <c:pt idx="61150">
                  <c:v>1.9588759999999998E-5</c:v>
                </c:pt>
                <c:pt idx="61151">
                  <c:v>1.9507689999999999E-5</c:v>
                </c:pt>
                <c:pt idx="61152">
                  <c:v>1.944837E-5</c:v>
                </c:pt>
                <c:pt idx="61153">
                  <c:v>1.9361709999999999E-5</c:v>
                </c:pt>
                <c:pt idx="61154">
                  <c:v>1.9298169999999999E-5</c:v>
                </c:pt>
                <c:pt idx="61155">
                  <c:v>1.9202619999999999E-5</c:v>
                </c:pt>
                <c:pt idx="61156">
                  <c:v>1.9133929999999999E-5</c:v>
                </c:pt>
                <c:pt idx="61157">
                  <c:v>1.9034259999999999E-5</c:v>
                </c:pt>
                <c:pt idx="61158">
                  <c:v>1.8941989999999999E-5</c:v>
                </c:pt>
                <c:pt idx="61159">
                  <c:v>1.8873709999999999E-5</c:v>
                </c:pt>
                <c:pt idx="61160">
                  <c:v>1.877821E-5</c:v>
                </c:pt>
                <c:pt idx="61161">
                  <c:v>1.871724E-5</c:v>
                </c:pt>
                <c:pt idx="61162">
                  <c:v>1.8626219999999999E-5</c:v>
                </c:pt>
                <c:pt idx="61163">
                  <c:v>1.8530980000000001E-5</c:v>
                </c:pt>
                <c:pt idx="61164">
                  <c:v>1.8479219999999999E-5</c:v>
                </c:pt>
                <c:pt idx="61165">
                  <c:v>1.839927E-5</c:v>
                </c:pt>
                <c:pt idx="61166">
                  <c:v>1.8339240000000002E-5</c:v>
                </c:pt>
                <c:pt idx="61167">
                  <c:v>1.826196E-5</c:v>
                </c:pt>
                <c:pt idx="61168">
                  <c:v>1.820913E-5</c:v>
                </c:pt>
                <c:pt idx="61169">
                  <c:v>1.8130689999999998E-5</c:v>
                </c:pt>
                <c:pt idx="61170">
                  <c:v>1.8065499999999998E-5</c:v>
                </c:pt>
                <c:pt idx="61171">
                  <c:v>1.8027299999999999E-5</c:v>
                </c:pt>
                <c:pt idx="61172">
                  <c:v>1.7955830000000001E-5</c:v>
                </c:pt>
                <c:pt idx="61173">
                  <c:v>1.791751E-5</c:v>
                </c:pt>
                <c:pt idx="61174">
                  <c:v>1.785881E-5</c:v>
                </c:pt>
                <c:pt idx="61175">
                  <c:v>1.7790920000000001E-5</c:v>
                </c:pt>
                <c:pt idx="61176">
                  <c:v>1.774586E-5</c:v>
                </c:pt>
                <c:pt idx="61177">
                  <c:v>1.768232E-5</c:v>
                </c:pt>
                <c:pt idx="61178">
                  <c:v>1.7610520000000002E-5</c:v>
                </c:pt>
                <c:pt idx="61179">
                  <c:v>1.7563409999999999E-5</c:v>
                </c:pt>
                <c:pt idx="61180">
                  <c:v>1.749857E-5</c:v>
                </c:pt>
                <c:pt idx="61181">
                  <c:v>1.7425540000000001E-5</c:v>
                </c:pt>
                <c:pt idx="61182">
                  <c:v>1.736388E-5</c:v>
                </c:pt>
                <c:pt idx="61183">
                  <c:v>1.7286909999999999E-5</c:v>
                </c:pt>
                <c:pt idx="61184">
                  <c:v>1.72135E-5</c:v>
                </c:pt>
                <c:pt idx="61185">
                  <c:v>1.7130219999999999E-5</c:v>
                </c:pt>
                <c:pt idx="61186">
                  <c:v>1.707168E-5</c:v>
                </c:pt>
                <c:pt idx="61187">
                  <c:v>1.6991640000000001E-5</c:v>
                </c:pt>
                <c:pt idx="61188">
                  <c:v>1.690261E-5</c:v>
                </c:pt>
                <c:pt idx="61189">
                  <c:v>1.6841110000000001E-5</c:v>
                </c:pt>
                <c:pt idx="61190">
                  <c:v>1.6757379999999998E-5</c:v>
                </c:pt>
                <c:pt idx="61191">
                  <c:v>1.667051E-5</c:v>
                </c:pt>
                <c:pt idx="61192">
                  <c:v>1.6612310000000001E-5</c:v>
                </c:pt>
                <c:pt idx="61193">
                  <c:v>1.6531739999999999E-5</c:v>
                </c:pt>
                <c:pt idx="61194">
                  <c:v>1.6447559999999999E-5</c:v>
                </c:pt>
                <c:pt idx="61195">
                  <c:v>1.639212E-5</c:v>
                </c:pt>
                <c:pt idx="61196">
                  <c:v>1.6321149999999999E-5</c:v>
                </c:pt>
                <c:pt idx="61197">
                  <c:v>1.6247030000000001E-5</c:v>
                </c:pt>
                <c:pt idx="61198">
                  <c:v>1.6193460000000001E-5</c:v>
                </c:pt>
                <c:pt idx="61199">
                  <c:v>1.612497E-5</c:v>
                </c:pt>
                <c:pt idx="61200">
                  <c:v>1.6063299999999999E-5</c:v>
                </c:pt>
                <c:pt idx="61201">
                  <c:v>1.6023910000000002E-5</c:v>
                </c:pt>
                <c:pt idx="61202">
                  <c:v>1.5963310000000001E-5</c:v>
                </c:pt>
                <c:pt idx="61203">
                  <c:v>1.5904800000000001E-5</c:v>
                </c:pt>
                <c:pt idx="61204">
                  <c:v>1.584962E-5</c:v>
                </c:pt>
                <c:pt idx="61205">
                  <c:v>1.582846E-5</c:v>
                </c:pt>
                <c:pt idx="61206">
                  <c:v>1.577843E-5</c:v>
                </c:pt>
                <c:pt idx="61207">
                  <c:v>1.5722500000000001E-5</c:v>
                </c:pt>
                <c:pt idx="61208">
                  <c:v>1.56958E-5</c:v>
                </c:pt>
                <c:pt idx="61209">
                  <c:v>1.5641059999999999E-5</c:v>
                </c:pt>
                <c:pt idx="61210">
                  <c:v>1.5584489999999999E-5</c:v>
                </c:pt>
                <c:pt idx="61211">
                  <c:v>1.5530249999999999E-5</c:v>
                </c:pt>
                <c:pt idx="61212">
                  <c:v>1.5478550000000001E-5</c:v>
                </c:pt>
                <c:pt idx="61213">
                  <c:v>1.5439610000000001E-5</c:v>
                </c:pt>
                <c:pt idx="61214">
                  <c:v>1.5372960000000001E-5</c:v>
                </c:pt>
                <c:pt idx="61215">
                  <c:v>1.531391E-5</c:v>
                </c:pt>
                <c:pt idx="61216">
                  <c:v>1.5250379999999999E-5</c:v>
                </c:pt>
                <c:pt idx="61217">
                  <c:v>1.518118E-5</c:v>
                </c:pt>
                <c:pt idx="61218">
                  <c:v>1.5131259999999999E-5</c:v>
                </c:pt>
                <c:pt idx="61219">
                  <c:v>1.5059190000000001E-5</c:v>
                </c:pt>
                <c:pt idx="61220">
                  <c:v>1.498535E-5</c:v>
                </c:pt>
                <c:pt idx="61221">
                  <c:v>1.4915759999999999E-5</c:v>
                </c:pt>
                <c:pt idx="61222">
                  <c:v>1.485617E-5</c:v>
                </c:pt>
                <c:pt idx="61223">
                  <c:v>1.4784720000000001E-5</c:v>
                </c:pt>
                <c:pt idx="61224">
                  <c:v>1.471449E-5</c:v>
                </c:pt>
                <c:pt idx="61225">
                  <c:v>1.464391E-5</c:v>
                </c:pt>
                <c:pt idx="61226">
                  <c:v>1.4589270000000001E-5</c:v>
                </c:pt>
                <c:pt idx="61227">
                  <c:v>1.452197E-5</c:v>
                </c:pt>
                <c:pt idx="61228">
                  <c:v>1.445922E-5</c:v>
                </c:pt>
                <c:pt idx="61229">
                  <c:v>1.439708E-5</c:v>
                </c:pt>
                <c:pt idx="61230">
                  <c:v>1.4350230000000001E-5</c:v>
                </c:pt>
                <c:pt idx="61231">
                  <c:v>1.4293710000000001E-5</c:v>
                </c:pt>
                <c:pt idx="61232">
                  <c:v>1.4239680000000001E-5</c:v>
                </c:pt>
                <c:pt idx="61233">
                  <c:v>1.41925E-5</c:v>
                </c:pt>
                <c:pt idx="61234">
                  <c:v>1.4163139999999999E-5</c:v>
                </c:pt>
                <c:pt idx="61235">
                  <c:v>1.4108020000000001E-5</c:v>
                </c:pt>
                <c:pt idx="61236">
                  <c:v>1.406302E-5</c:v>
                </c:pt>
                <c:pt idx="61237">
                  <c:v>1.402238E-5</c:v>
                </c:pt>
                <c:pt idx="61238">
                  <c:v>1.397882E-5</c:v>
                </c:pt>
                <c:pt idx="61239">
                  <c:v>1.3952790000000001E-5</c:v>
                </c:pt>
                <c:pt idx="61240">
                  <c:v>1.3908110000000001E-5</c:v>
                </c:pt>
                <c:pt idx="61241">
                  <c:v>1.386023E-5</c:v>
                </c:pt>
                <c:pt idx="61242">
                  <c:v>1.381703E-5</c:v>
                </c:pt>
                <c:pt idx="61243">
                  <c:v>1.377494E-5</c:v>
                </c:pt>
                <c:pt idx="61244">
                  <c:v>1.3729639999999999E-5</c:v>
                </c:pt>
                <c:pt idx="61245">
                  <c:v>1.3680579999999999E-5</c:v>
                </c:pt>
                <c:pt idx="61246">
                  <c:v>1.3633980000000001E-5</c:v>
                </c:pt>
                <c:pt idx="61247">
                  <c:v>1.3603909999999999E-5</c:v>
                </c:pt>
                <c:pt idx="61248">
                  <c:v>1.3549030000000001E-5</c:v>
                </c:pt>
                <c:pt idx="61249">
                  <c:v>1.3493020000000001E-5</c:v>
                </c:pt>
                <c:pt idx="61250">
                  <c:v>1.3440130000000001E-5</c:v>
                </c:pt>
                <c:pt idx="61251">
                  <c:v>1.338271E-5</c:v>
                </c:pt>
                <c:pt idx="61252">
                  <c:v>1.332919E-5</c:v>
                </c:pt>
                <c:pt idx="61253">
                  <c:v>1.3277789999999999E-5</c:v>
                </c:pt>
                <c:pt idx="61254">
                  <c:v>1.324486E-5</c:v>
                </c:pt>
                <c:pt idx="61255">
                  <c:v>1.3189519999999999E-5</c:v>
                </c:pt>
                <c:pt idx="61256">
                  <c:v>1.313776E-5</c:v>
                </c:pt>
                <c:pt idx="61257">
                  <c:v>1.307956E-5</c:v>
                </c:pt>
                <c:pt idx="61258">
                  <c:v>1.302648E-5</c:v>
                </c:pt>
                <c:pt idx="61259">
                  <c:v>1.298144E-5</c:v>
                </c:pt>
                <c:pt idx="61260">
                  <c:v>1.2933040000000001E-5</c:v>
                </c:pt>
                <c:pt idx="61261">
                  <c:v>1.290847E-5</c:v>
                </c:pt>
                <c:pt idx="61262">
                  <c:v>1.286157E-5</c:v>
                </c:pt>
                <c:pt idx="61263">
                  <c:v>1.281405E-5</c:v>
                </c:pt>
                <c:pt idx="61264">
                  <c:v>1.2771059999999999E-5</c:v>
                </c:pt>
                <c:pt idx="61265">
                  <c:v>1.273513E-5</c:v>
                </c:pt>
                <c:pt idx="61266">
                  <c:v>1.270161E-5</c:v>
                </c:pt>
                <c:pt idx="61267">
                  <c:v>1.266728E-5</c:v>
                </c:pt>
                <c:pt idx="61268">
                  <c:v>1.263299E-5</c:v>
                </c:pt>
                <c:pt idx="61269">
                  <c:v>1.2637380000000001E-5</c:v>
                </c:pt>
                <c:pt idx="61270">
                  <c:v>1.260521E-5</c:v>
                </c:pt>
                <c:pt idx="61271">
                  <c:v>1.257133E-5</c:v>
                </c:pt>
                <c:pt idx="61272">
                  <c:v>1.2537950000000001E-5</c:v>
                </c:pt>
                <c:pt idx="61273">
                  <c:v>1.2506469999999999E-5</c:v>
                </c:pt>
                <c:pt idx="61274">
                  <c:v>1.2475209999999999E-5</c:v>
                </c:pt>
                <c:pt idx="61275">
                  <c:v>1.244795E-5</c:v>
                </c:pt>
                <c:pt idx="61276">
                  <c:v>1.2417230000000001E-5</c:v>
                </c:pt>
                <c:pt idx="61277">
                  <c:v>1.2384030000000001E-5</c:v>
                </c:pt>
                <c:pt idx="61278">
                  <c:v>1.234796E-5</c:v>
                </c:pt>
                <c:pt idx="61279">
                  <c:v>1.23121E-5</c:v>
                </c:pt>
                <c:pt idx="61280">
                  <c:v>1.227473E-5</c:v>
                </c:pt>
                <c:pt idx="61281">
                  <c:v>1.2234569999999999E-5</c:v>
                </c:pt>
                <c:pt idx="61282">
                  <c:v>1.219206E-5</c:v>
                </c:pt>
                <c:pt idx="61283">
                  <c:v>1.2148910000000001E-5</c:v>
                </c:pt>
                <c:pt idx="61284">
                  <c:v>1.210359E-5</c:v>
                </c:pt>
                <c:pt idx="61285">
                  <c:v>1.205846E-5</c:v>
                </c:pt>
                <c:pt idx="61286">
                  <c:v>1.2012890000000001E-5</c:v>
                </c:pt>
                <c:pt idx="61287">
                  <c:v>1.19698E-5</c:v>
                </c:pt>
                <c:pt idx="61288">
                  <c:v>1.192718E-5</c:v>
                </c:pt>
                <c:pt idx="61289">
                  <c:v>1.1883500000000001E-5</c:v>
                </c:pt>
                <c:pt idx="61290">
                  <c:v>1.1839069999999999E-5</c:v>
                </c:pt>
                <c:pt idx="61291">
                  <c:v>1.179713E-5</c:v>
                </c:pt>
                <c:pt idx="61292">
                  <c:v>1.175558E-5</c:v>
                </c:pt>
                <c:pt idx="61293">
                  <c:v>1.1714839999999999E-5</c:v>
                </c:pt>
                <c:pt idx="61294">
                  <c:v>1.167748E-5</c:v>
                </c:pt>
                <c:pt idx="61295">
                  <c:v>1.1639089999999999E-5</c:v>
                </c:pt>
                <c:pt idx="61296">
                  <c:v>1.160258E-5</c:v>
                </c:pt>
                <c:pt idx="61297">
                  <c:v>1.1570339999999999E-5</c:v>
                </c:pt>
                <c:pt idx="61298">
                  <c:v>1.1540259999999999E-5</c:v>
                </c:pt>
                <c:pt idx="61299">
                  <c:v>1.151196E-5</c:v>
                </c:pt>
                <c:pt idx="61300">
                  <c:v>1.148395E-5</c:v>
                </c:pt>
                <c:pt idx="61301">
                  <c:v>1.1457779999999999E-5</c:v>
                </c:pt>
                <c:pt idx="61302">
                  <c:v>1.142999E-5</c:v>
                </c:pt>
                <c:pt idx="61303">
                  <c:v>1.1404529999999999E-5</c:v>
                </c:pt>
                <c:pt idx="61304">
                  <c:v>1.138347E-5</c:v>
                </c:pt>
                <c:pt idx="61305">
                  <c:v>1.135911E-5</c:v>
                </c:pt>
                <c:pt idx="61306">
                  <c:v>1.133519E-5</c:v>
                </c:pt>
                <c:pt idx="61307">
                  <c:v>1.1314850000000001E-5</c:v>
                </c:pt>
                <c:pt idx="61308">
                  <c:v>1.12946E-5</c:v>
                </c:pt>
                <c:pt idx="61309">
                  <c:v>1.127159E-5</c:v>
                </c:pt>
                <c:pt idx="61310">
                  <c:v>1.1251239999999999E-5</c:v>
                </c:pt>
                <c:pt idx="61311">
                  <c:v>1.1227890000000001E-5</c:v>
                </c:pt>
                <c:pt idx="61312">
                  <c:v>1.1202390000000001E-5</c:v>
                </c:pt>
                <c:pt idx="61313">
                  <c:v>1.1180860000000001E-5</c:v>
                </c:pt>
                <c:pt idx="61314">
                  <c:v>1.1159020000000001E-5</c:v>
                </c:pt>
                <c:pt idx="61315">
                  <c:v>1.113346E-5</c:v>
                </c:pt>
                <c:pt idx="61316">
                  <c:v>1.1108989999999999E-5</c:v>
                </c:pt>
                <c:pt idx="61317">
                  <c:v>1.10865E-5</c:v>
                </c:pt>
                <c:pt idx="61318">
                  <c:v>1.105967E-5</c:v>
                </c:pt>
                <c:pt idx="61319">
                  <c:v>1.103332E-5</c:v>
                </c:pt>
                <c:pt idx="61320">
                  <c:v>1.101131E-5</c:v>
                </c:pt>
                <c:pt idx="61321">
                  <c:v>1.0987540000000001E-5</c:v>
                </c:pt>
                <c:pt idx="61322">
                  <c:v>1.096174E-5</c:v>
                </c:pt>
                <c:pt idx="61323">
                  <c:v>1.093929E-5</c:v>
                </c:pt>
                <c:pt idx="61324">
                  <c:v>1.091408E-5</c:v>
                </c:pt>
                <c:pt idx="61325">
                  <c:v>1.0887990000000001E-5</c:v>
                </c:pt>
                <c:pt idx="61326">
                  <c:v>1.086664E-5</c:v>
                </c:pt>
                <c:pt idx="61327">
                  <c:v>1.0844640000000001E-5</c:v>
                </c:pt>
                <c:pt idx="61328">
                  <c:v>1.082063E-5</c:v>
                </c:pt>
                <c:pt idx="61329">
                  <c:v>1.0799670000000001E-5</c:v>
                </c:pt>
                <c:pt idx="61330">
                  <c:v>1.0780010000000001E-5</c:v>
                </c:pt>
                <c:pt idx="61331">
                  <c:v>1.0760929999999999E-5</c:v>
                </c:pt>
                <c:pt idx="61332">
                  <c:v>1.0744269999999999E-5</c:v>
                </c:pt>
                <c:pt idx="61333">
                  <c:v>1.073031E-5</c:v>
                </c:pt>
                <c:pt idx="61334">
                  <c:v>1.071524E-5</c:v>
                </c:pt>
                <c:pt idx="61335">
                  <c:v>1.0701259999999999E-5</c:v>
                </c:pt>
                <c:pt idx="61336">
                  <c:v>1.068883E-5</c:v>
                </c:pt>
                <c:pt idx="61337">
                  <c:v>1.067466E-5</c:v>
                </c:pt>
                <c:pt idx="61338">
                  <c:v>1.066211E-5</c:v>
                </c:pt>
                <c:pt idx="61339">
                  <c:v>1.0651200000000001E-5</c:v>
                </c:pt>
                <c:pt idx="61340">
                  <c:v>1.063852E-5</c:v>
                </c:pt>
                <c:pt idx="61341">
                  <c:v>1.062484E-5</c:v>
                </c:pt>
                <c:pt idx="61342">
                  <c:v>1.06145E-5</c:v>
                </c:pt>
                <c:pt idx="61343">
                  <c:v>1.060089E-5</c:v>
                </c:pt>
                <c:pt idx="61344">
                  <c:v>1.0584750000000001E-5</c:v>
                </c:pt>
                <c:pt idx="61345">
                  <c:v>1.0570100000000001E-5</c:v>
                </c:pt>
                <c:pt idx="61346">
                  <c:v>1.055265E-5</c:v>
                </c:pt>
                <c:pt idx="61347">
                  <c:v>1.0534380000000001E-5</c:v>
                </c:pt>
                <c:pt idx="61348">
                  <c:v>1.051819E-5</c:v>
                </c:pt>
                <c:pt idx="61349">
                  <c:v>1.04985E-5</c:v>
                </c:pt>
                <c:pt idx="61350">
                  <c:v>1.047793E-5</c:v>
                </c:pt>
                <c:pt idx="61351">
                  <c:v>1.0459140000000001E-5</c:v>
                </c:pt>
                <c:pt idx="61352">
                  <c:v>1.04375E-5</c:v>
                </c:pt>
                <c:pt idx="61353">
                  <c:v>1.041339E-5</c:v>
                </c:pt>
                <c:pt idx="61354">
                  <c:v>1.039219E-5</c:v>
                </c:pt>
                <c:pt idx="61355">
                  <c:v>1.0373050000000001E-5</c:v>
                </c:pt>
                <c:pt idx="61356">
                  <c:v>1.0350149999999999E-5</c:v>
                </c:pt>
                <c:pt idx="61357">
                  <c:v>1.032926E-5</c:v>
                </c:pt>
                <c:pt idx="61358">
                  <c:v>1.031E-5</c:v>
                </c:pt>
                <c:pt idx="61359">
                  <c:v>1.028651E-5</c:v>
                </c:pt>
                <c:pt idx="61360">
                  <c:v>1.026518E-5</c:v>
                </c:pt>
                <c:pt idx="61361">
                  <c:v>1.0249210000000001E-5</c:v>
                </c:pt>
                <c:pt idx="61362">
                  <c:v>1.0228799999999999E-5</c:v>
                </c:pt>
                <c:pt idx="61363">
                  <c:v>1.020844E-5</c:v>
                </c:pt>
                <c:pt idx="61364">
                  <c:v>1.019331E-5</c:v>
                </c:pt>
                <c:pt idx="61365">
                  <c:v>1.017646E-5</c:v>
                </c:pt>
                <c:pt idx="61366">
                  <c:v>1.015894E-5</c:v>
                </c:pt>
                <c:pt idx="61367">
                  <c:v>1.014683E-5</c:v>
                </c:pt>
                <c:pt idx="61368">
                  <c:v>1.0132999999999999E-5</c:v>
                </c:pt>
                <c:pt idx="61369">
                  <c:v>1.011863E-5</c:v>
                </c:pt>
                <c:pt idx="61370">
                  <c:v>1.0109870000000001E-5</c:v>
                </c:pt>
                <c:pt idx="61371">
                  <c:v>1.010059E-5</c:v>
                </c:pt>
                <c:pt idx="61372">
                  <c:v>1.008755E-5</c:v>
                </c:pt>
                <c:pt idx="61373">
                  <c:v>1.0079409999999999E-5</c:v>
                </c:pt>
                <c:pt idx="61374">
                  <c:v>1.007378E-5</c:v>
                </c:pt>
                <c:pt idx="61375">
                  <c:v>1.0064489999999999E-5</c:v>
                </c:pt>
                <c:pt idx="61376">
                  <c:v>1.005866E-5</c:v>
                </c:pt>
                <c:pt idx="61377">
                  <c:v>1.0057879999999999E-5</c:v>
                </c:pt>
                <c:pt idx="61378">
                  <c:v>1.005196E-5</c:v>
                </c:pt>
                <c:pt idx="61379">
                  <c:v>1.004564E-5</c:v>
                </c:pt>
                <c:pt idx="61380">
                  <c:v>1.00444E-5</c:v>
                </c:pt>
                <c:pt idx="61381">
                  <c:v>1.003907E-5</c:v>
                </c:pt>
                <c:pt idx="61382">
                  <c:v>1.003212E-5</c:v>
                </c:pt>
                <c:pt idx="61383">
                  <c:v>1.003098E-5</c:v>
                </c:pt>
                <c:pt idx="61384">
                  <c:v>1.0026030000000001E-5</c:v>
                </c:pt>
                <c:pt idx="61385">
                  <c:v>1.00183E-5</c:v>
                </c:pt>
                <c:pt idx="61386">
                  <c:v>1.001594E-5</c:v>
                </c:pt>
                <c:pt idx="61387">
                  <c:v>1.0011649999999999E-5</c:v>
                </c:pt>
                <c:pt idx="61388">
                  <c:v>1.000246E-5</c:v>
                </c:pt>
                <c:pt idx="61389">
                  <c:v>9.9974199999999999E-6</c:v>
                </c:pt>
                <c:pt idx="61390">
                  <c:v>9.9942330000000002E-6</c:v>
                </c:pt>
                <c:pt idx="61391">
                  <c:v>9.9857990000000008E-6</c:v>
                </c:pt>
                <c:pt idx="61392">
                  <c:v>9.9800029999999992E-6</c:v>
                </c:pt>
                <c:pt idx="61393">
                  <c:v>9.9766539999999997E-6</c:v>
                </c:pt>
                <c:pt idx="61394">
                  <c:v>9.9681560000000002E-6</c:v>
                </c:pt>
                <c:pt idx="61395">
                  <c:v>9.9600090000000008E-6</c:v>
                </c:pt>
                <c:pt idx="61396">
                  <c:v>9.9568600000000001E-6</c:v>
                </c:pt>
                <c:pt idx="61397">
                  <c:v>9.9495280000000001E-6</c:v>
                </c:pt>
                <c:pt idx="61398">
                  <c:v>9.9403789999999998E-6</c:v>
                </c:pt>
                <c:pt idx="61399">
                  <c:v>9.9371190000000004E-6</c:v>
                </c:pt>
                <c:pt idx="61400">
                  <c:v>9.9308050000000002E-6</c:v>
                </c:pt>
                <c:pt idx="61401">
                  <c:v>9.9218119999999999E-6</c:v>
                </c:pt>
                <c:pt idx="61402">
                  <c:v>9.9188590000000004E-6</c:v>
                </c:pt>
                <c:pt idx="61403">
                  <c:v>9.9131360000000002E-6</c:v>
                </c:pt>
                <c:pt idx="61404">
                  <c:v>9.9044029999999994E-6</c:v>
                </c:pt>
                <c:pt idx="61405">
                  <c:v>9.9017730000000001E-6</c:v>
                </c:pt>
                <c:pt idx="61406">
                  <c:v>9.8978619999999999E-6</c:v>
                </c:pt>
                <c:pt idx="61407">
                  <c:v>9.8900780000000002E-6</c:v>
                </c:pt>
                <c:pt idx="61408">
                  <c:v>9.8860389999999999E-6</c:v>
                </c:pt>
                <c:pt idx="61409">
                  <c:v>9.8825480000000003E-6</c:v>
                </c:pt>
                <c:pt idx="61410">
                  <c:v>9.8749079999999995E-6</c:v>
                </c:pt>
                <c:pt idx="61411">
                  <c:v>9.8702939999999996E-6</c:v>
                </c:pt>
                <c:pt idx="61412">
                  <c:v>9.8672840000000008E-6</c:v>
                </c:pt>
                <c:pt idx="61413">
                  <c:v>9.8602859999999995E-6</c:v>
                </c:pt>
                <c:pt idx="61414">
                  <c:v>9.8556049999999996E-6</c:v>
                </c:pt>
                <c:pt idx="61415">
                  <c:v>9.8539730000000003E-6</c:v>
                </c:pt>
                <c:pt idx="61416">
                  <c:v>9.8478120000000003E-6</c:v>
                </c:pt>
                <c:pt idx="61417">
                  <c:v>9.8420009999999994E-6</c:v>
                </c:pt>
                <c:pt idx="61418">
                  <c:v>9.8402290000000004E-6</c:v>
                </c:pt>
                <c:pt idx="61419">
                  <c:v>9.8345830000000008E-6</c:v>
                </c:pt>
                <c:pt idx="61420">
                  <c:v>9.8281649999999994E-6</c:v>
                </c:pt>
                <c:pt idx="61421">
                  <c:v>9.8269159999999995E-6</c:v>
                </c:pt>
                <c:pt idx="61422">
                  <c:v>9.8220869999999998E-6</c:v>
                </c:pt>
                <c:pt idx="61423">
                  <c:v>9.8154430000000002E-6</c:v>
                </c:pt>
                <c:pt idx="61424">
                  <c:v>9.8139529999999993E-6</c:v>
                </c:pt>
                <c:pt idx="61425">
                  <c:v>9.8103380000000005E-6</c:v>
                </c:pt>
                <c:pt idx="61426">
                  <c:v>9.8048249999999998E-6</c:v>
                </c:pt>
                <c:pt idx="61427">
                  <c:v>9.8042289999999994E-6</c:v>
                </c:pt>
                <c:pt idx="61428">
                  <c:v>9.8022090000000004E-6</c:v>
                </c:pt>
                <c:pt idx="61429">
                  <c:v>9.7978449999999994E-6</c:v>
                </c:pt>
                <c:pt idx="61430">
                  <c:v>9.7971029999999996E-6</c:v>
                </c:pt>
                <c:pt idx="61431">
                  <c:v>9.7965959999999994E-6</c:v>
                </c:pt>
                <c:pt idx="61432">
                  <c:v>9.7929319999999999E-6</c:v>
                </c:pt>
                <c:pt idx="61433">
                  <c:v>9.7918479999999996E-6</c:v>
                </c:pt>
                <c:pt idx="61434">
                  <c:v>9.7934860000000004E-6</c:v>
                </c:pt>
                <c:pt idx="61435">
                  <c:v>9.7899850000000001E-6</c:v>
                </c:pt>
                <c:pt idx="61436">
                  <c:v>9.7888509999999997E-6</c:v>
                </c:pt>
                <c:pt idx="61437">
                  <c:v>9.7922930000000003E-6</c:v>
                </c:pt>
                <c:pt idx="61438">
                  <c:v>9.7896530000000002E-6</c:v>
                </c:pt>
                <c:pt idx="61439">
                  <c:v>9.7884079999999995E-6</c:v>
                </c:pt>
                <c:pt idx="61440">
                  <c:v>9.7923609999999996E-6</c:v>
                </c:pt>
                <c:pt idx="61441">
                  <c:v>9.7914530000000008E-6</c:v>
                </c:pt>
                <c:pt idx="61442">
                  <c:v>9.7904739999999994E-6</c:v>
                </c:pt>
                <c:pt idx="61443">
                  <c:v>9.7951220000000006E-6</c:v>
                </c:pt>
                <c:pt idx="61444">
                  <c:v>9.7959799999999993E-6</c:v>
                </c:pt>
                <c:pt idx="61445">
                  <c:v>9.7954529999999994E-6</c:v>
                </c:pt>
                <c:pt idx="61446">
                  <c:v>9.8002889999999999E-6</c:v>
                </c:pt>
                <c:pt idx="61447">
                  <c:v>9.8023139999999993E-6</c:v>
                </c:pt>
                <c:pt idx="61448">
                  <c:v>9.8024579999999999E-6</c:v>
                </c:pt>
                <c:pt idx="61449">
                  <c:v>9.8070699999999993E-6</c:v>
                </c:pt>
                <c:pt idx="61450">
                  <c:v>9.8107939999999996E-6</c:v>
                </c:pt>
                <c:pt idx="61451">
                  <c:v>9.8113849999999996E-6</c:v>
                </c:pt>
                <c:pt idx="61452">
                  <c:v>9.8152080000000007E-6</c:v>
                </c:pt>
                <c:pt idx="61453">
                  <c:v>9.8205660000000008E-6</c:v>
                </c:pt>
                <c:pt idx="61454">
                  <c:v>9.8225520000000001E-6</c:v>
                </c:pt>
                <c:pt idx="61455">
                  <c:v>9.8277900000000003E-6</c:v>
                </c:pt>
                <c:pt idx="61456">
                  <c:v>9.8368300000000008E-6</c:v>
                </c:pt>
                <c:pt idx="61457">
                  <c:v>9.8399720000000007E-6</c:v>
                </c:pt>
                <c:pt idx="61458">
                  <c:v>9.8446819999999999E-6</c:v>
                </c:pt>
                <c:pt idx="61459">
                  <c:v>9.8535399999999992E-6</c:v>
                </c:pt>
                <c:pt idx="61460">
                  <c:v>9.8557130000000001E-6</c:v>
                </c:pt>
                <c:pt idx="61461">
                  <c:v>9.8574509999999993E-6</c:v>
                </c:pt>
                <c:pt idx="61462">
                  <c:v>9.8637750000000003E-6</c:v>
                </c:pt>
                <c:pt idx="61463">
                  <c:v>9.8647650000000001E-6</c:v>
                </c:pt>
                <c:pt idx="61464">
                  <c:v>9.8628479999999995E-6</c:v>
                </c:pt>
                <c:pt idx="61465">
                  <c:v>9.8656489999999999E-6</c:v>
                </c:pt>
                <c:pt idx="61466">
                  <c:v>9.8655450000000004E-6</c:v>
                </c:pt>
                <c:pt idx="61467">
                  <c:v>9.8621500000000001E-6</c:v>
                </c:pt>
                <c:pt idx="61468">
                  <c:v>9.8636809999999998E-6</c:v>
                </c:pt>
                <c:pt idx="61469">
                  <c:v>9.863572E-6</c:v>
                </c:pt>
                <c:pt idx="61470">
                  <c:v>9.8598100000000007E-6</c:v>
                </c:pt>
                <c:pt idx="61471">
                  <c:v>9.8606759999999996E-6</c:v>
                </c:pt>
                <c:pt idx="61472">
                  <c:v>9.8615759999999999E-6</c:v>
                </c:pt>
                <c:pt idx="61473">
                  <c:v>9.8584160000000008E-6</c:v>
                </c:pt>
                <c:pt idx="61474">
                  <c:v>9.8588570000000005E-6</c:v>
                </c:pt>
                <c:pt idx="61475">
                  <c:v>9.8615980000000001E-6</c:v>
                </c:pt>
                <c:pt idx="61476">
                  <c:v>9.8603639999999995E-6</c:v>
                </c:pt>
                <c:pt idx="61477">
                  <c:v>9.8615379999999993E-6</c:v>
                </c:pt>
                <c:pt idx="61478">
                  <c:v>9.866212E-6</c:v>
                </c:pt>
                <c:pt idx="61479">
                  <c:v>9.8666619999999993E-6</c:v>
                </c:pt>
                <c:pt idx="61480">
                  <c:v>9.8678780000000007E-6</c:v>
                </c:pt>
                <c:pt idx="61481">
                  <c:v>9.8746140000000003E-6</c:v>
                </c:pt>
                <c:pt idx="61482">
                  <c:v>9.8771900000000002E-6</c:v>
                </c:pt>
                <c:pt idx="61483">
                  <c:v>9.8786280000000005E-6</c:v>
                </c:pt>
                <c:pt idx="61484">
                  <c:v>9.8867609999999999E-6</c:v>
                </c:pt>
                <c:pt idx="61485">
                  <c:v>9.8913690000000001E-6</c:v>
                </c:pt>
                <c:pt idx="61486">
                  <c:v>9.8935359999999995E-6</c:v>
                </c:pt>
                <c:pt idx="61487">
                  <c:v>9.9019999999999994E-6</c:v>
                </c:pt>
                <c:pt idx="61488">
                  <c:v>9.9084020000000003E-6</c:v>
                </c:pt>
                <c:pt idx="61489">
                  <c:v>9.9115380000000005E-6</c:v>
                </c:pt>
                <c:pt idx="61490">
                  <c:v>9.9210659999999992E-6</c:v>
                </c:pt>
                <c:pt idx="61491">
                  <c:v>9.9294020000000007E-6</c:v>
                </c:pt>
                <c:pt idx="61492">
                  <c:v>9.9340509999999996E-6</c:v>
                </c:pt>
                <c:pt idx="61493">
                  <c:v>9.944014E-6</c:v>
                </c:pt>
                <c:pt idx="61494">
                  <c:v>9.9537960000000002E-6</c:v>
                </c:pt>
                <c:pt idx="61495">
                  <c:v>9.9599889999999994E-6</c:v>
                </c:pt>
                <c:pt idx="61496">
                  <c:v>9.9700620000000007E-6</c:v>
                </c:pt>
                <c:pt idx="61497">
                  <c:v>9.9818710000000008E-6</c:v>
                </c:pt>
                <c:pt idx="61498">
                  <c:v>9.9893060000000008E-6</c:v>
                </c:pt>
                <c:pt idx="61499">
                  <c:v>9.9983780000000005E-6</c:v>
                </c:pt>
                <c:pt idx="61500">
                  <c:v>1.0011139999999999E-5</c:v>
                </c:pt>
                <c:pt idx="61501">
                  <c:v>1.0019349999999999E-5</c:v>
                </c:pt>
                <c:pt idx="61502">
                  <c:v>1.002721E-5</c:v>
                </c:pt>
                <c:pt idx="61503">
                  <c:v>1.004028E-5</c:v>
                </c:pt>
                <c:pt idx="61504">
                  <c:v>1.004907E-5</c:v>
                </c:pt>
                <c:pt idx="61505">
                  <c:v>1.0055629999999999E-5</c:v>
                </c:pt>
                <c:pt idx="61506">
                  <c:v>1.006794E-5</c:v>
                </c:pt>
                <c:pt idx="61507">
                  <c:v>1.007675E-5</c:v>
                </c:pt>
                <c:pt idx="61508">
                  <c:v>1.0082380000000001E-5</c:v>
                </c:pt>
                <c:pt idx="61509">
                  <c:v>1.009351E-5</c:v>
                </c:pt>
                <c:pt idx="61510">
                  <c:v>1.0102149999999999E-5</c:v>
                </c:pt>
                <c:pt idx="61511">
                  <c:v>1.010623E-5</c:v>
                </c:pt>
                <c:pt idx="61512">
                  <c:v>1.0115100000000001E-5</c:v>
                </c:pt>
                <c:pt idx="61513">
                  <c:v>1.01231E-5</c:v>
                </c:pt>
                <c:pt idx="61514">
                  <c:v>1.012589E-5</c:v>
                </c:pt>
                <c:pt idx="61515">
                  <c:v>1.013224E-5</c:v>
                </c:pt>
                <c:pt idx="61516">
                  <c:v>1.013969E-5</c:v>
                </c:pt>
                <c:pt idx="61517">
                  <c:v>1.014192E-5</c:v>
                </c:pt>
                <c:pt idx="61518">
                  <c:v>1.0146120000000001E-5</c:v>
                </c:pt>
                <c:pt idx="61519">
                  <c:v>1.015306E-5</c:v>
                </c:pt>
                <c:pt idx="61520">
                  <c:v>1.015538E-5</c:v>
                </c:pt>
                <c:pt idx="61521">
                  <c:v>1.0157459999999999E-5</c:v>
                </c:pt>
                <c:pt idx="61522">
                  <c:v>1.016468E-5</c:v>
                </c:pt>
                <c:pt idx="61523">
                  <c:v>1.0166879999999999E-5</c:v>
                </c:pt>
                <c:pt idx="61524">
                  <c:v>1.016779E-5</c:v>
                </c:pt>
                <c:pt idx="61525">
                  <c:v>1.0174890000000001E-5</c:v>
                </c:pt>
                <c:pt idx="61526">
                  <c:v>1.017803E-5</c:v>
                </c:pt>
                <c:pt idx="61527">
                  <c:v>1.017871E-5</c:v>
                </c:pt>
                <c:pt idx="61528">
                  <c:v>1.018566E-5</c:v>
                </c:pt>
                <c:pt idx="61529">
                  <c:v>1.019011E-5</c:v>
                </c:pt>
                <c:pt idx="61530">
                  <c:v>1.01911E-5</c:v>
                </c:pt>
                <c:pt idx="61531">
                  <c:v>1.0198110000000001E-5</c:v>
                </c:pt>
                <c:pt idx="61532">
                  <c:v>1.02045E-5</c:v>
                </c:pt>
                <c:pt idx="61533">
                  <c:v>1.0206250000000001E-5</c:v>
                </c:pt>
                <c:pt idx="61534">
                  <c:v>1.021287E-5</c:v>
                </c:pt>
                <c:pt idx="61535">
                  <c:v>1.0220829999999999E-5</c:v>
                </c:pt>
                <c:pt idx="61536">
                  <c:v>1.0224240000000001E-5</c:v>
                </c:pt>
                <c:pt idx="61537">
                  <c:v>1.0230709999999999E-5</c:v>
                </c:pt>
                <c:pt idx="61538">
                  <c:v>1.0240109999999999E-5</c:v>
                </c:pt>
                <c:pt idx="61539">
                  <c:v>1.02447E-5</c:v>
                </c:pt>
                <c:pt idx="61540">
                  <c:v>1.025072E-5</c:v>
                </c:pt>
                <c:pt idx="61541">
                  <c:v>1.0260760000000001E-5</c:v>
                </c:pt>
                <c:pt idx="61542">
                  <c:v>1.0266139999999999E-5</c:v>
                </c:pt>
                <c:pt idx="61543">
                  <c:v>1.0271440000000001E-5</c:v>
                </c:pt>
                <c:pt idx="61544">
                  <c:v>1.0281560000000001E-5</c:v>
                </c:pt>
                <c:pt idx="61545">
                  <c:v>1.028724E-5</c:v>
                </c:pt>
                <c:pt idx="61546">
                  <c:v>1.0292149999999999E-5</c:v>
                </c:pt>
                <c:pt idx="61547">
                  <c:v>1.030167E-5</c:v>
                </c:pt>
                <c:pt idx="61548">
                  <c:v>1.0308759999999999E-5</c:v>
                </c:pt>
                <c:pt idx="61549">
                  <c:v>1.0313530000000001E-5</c:v>
                </c:pt>
                <c:pt idx="61550">
                  <c:v>1.032306E-5</c:v>
                </c:pt>
                <c:pt idx="61551">
                  <c:v>1.0332100000000001E-5</c:v>
                </c:pt>
                <c:pt idx="61552">
                  <c:v>1.033626E-5</c:v>
                </c:pt>
                <c:pt idx="61553">
                  <c:v>1.0345130000000001E-5</c:v>
                </c:pt>
                <c:pt idx="61554">
                  <c:v>1.0355250000000001E-5</c:v>
                </c:pt>
                <c:pt idx="61555">
                  <c:v>1.0358980000000001E-5</c:v>
                </c:pt>
                <c:pt idx="61556">
                  <c:v>1.0367580000000001E-5</c:v>
                </c:pt>
                <c:pt idx="61557">
                  <c:v>1.037857E-5</c:v>
                </c:pt>
                <c:pt idx="61558">
                  <c:v>1.03835E-5</c:v>
                </c:pt>
                <c:pt idx="61559">
                  <c:v>1.039111E-5</c:v>
                </c:pt>
                <c:pt idx="61560">
                  <c:v>1.040191E-5</c:v>
                </c:pt>
                <c:pt idx="61561">
                  <c:v>1.040746E-5</c:v>
                </c:pt>
                <c:pt idx="61562">
                  <c:v>1.0414489999999999E-5</c:v>
                </c:pt>
                <c:pt idx="61563">
                  <c:v>1.042659E-5</c:v>
                </c:pt>
                <c:pt idx="61564">
                  <c:v>1.043414E-5</c:v>
                </c:pt>
                <c:pt idx="61565">
                  <c:v>1.044043E-5</c:v>
                </c:pt>
                <c:pt idx="61566">
                  <c:v>1.0451759999999999E-5</c:v>
                </c:pt>
                <c:pt idx="61567">
                  <c:v>1.045956E-5</c:v>
                </c:pt>
                <c:pt idx="61568">
                  <c:v>1.046421E-5</c:v>
                </c:pt>
                <c:pt idx="61569">
                  <c:v>1.0473919999999999E-5</c:v>
                </c:pt>
                <c:pt idx="61570">
                  <c:v>1.0481640000000001E-5</c:v>
                </c:pt>
                <c:pt idx="61571">
                  <c:v>1.0484640000000001E-5</c:v>
                </c:pt>
                <c:pt idx="61572">
                  <c:v>1.049289E-5</c:v>
                </c:pt>
                <c:pt idx="61573">
                  <c:v>1.050074E-5</c:v>
                </c:pt>
                <c:pt idx="61574">
                  <c:v>1.0502510000000001E-5</c:v>
                </c:pt>
                <c:pt idx="61575">
                  <c:v>1.050894E-5</c:v>
                </c:pt>
                <c:pt idx="61576">
                  <c:v>1.051681E-5</c:v>
                </c:pt>
                <c:pt idx="61577">
                  <c:v>1.051776E-5</c:v>
                </c:pt>
                <c:pt idx="61578">
                  <c:v>1.052285E-5</c:v>
                </c:pt>
                <c:pt idx="61579">
                  <c:v>1.0530729999999999E-5</c:v>
                </c:pt>
                <c:pt idx="61580">
                  <c:v>1.0532449999999999E-5</c:v>
                </c:pt>
                <c:pt idx="61581">
                  <c:v>1.053643E-5</c:v>
                </c:pt>
                <c:pt idx="61582">
                  <c:v>1.054503E-5</c:v>
                </c:pt>
                <c:pt idx="61583">
                  <c:v>1.054839E-5</c:v>
                </c:pt>
                <c:pt idx="61584">
                  <c:v>1.055229E-5</c:v>
                </c:pt>
                <c:pt idx="61585">
                  <c:v>1.056127E-5</c:v>
                </c:pt>
                <c:pt idx="61586">
                  <c:v>1.056721E-5</c:v>
                </c:pt>
                <c:pt idx="61587">
                  <c:v>1.05719E-5</c:v>
                </c:pt>
                <c:pt idx="61588">
                  <c:v>1.058166E-5</c:v>
                </c:pt>
                <c:pt idx="61589">
                  <c:v>1.058946E-5</c:v>
                </c:pt>
                <c:pt idx="61590">
                  <c:v>1.0594290000000001E-5</c:v>
                </c:pt>
                <c:pt idx="61591">
                  <c:v>1.0604340000000001E-5</c:v>
                </c:pt>
                <c:pt idx="61592">
                  <c:v>1.0614129999999999E-5</c:v>
                </c:pt>
                <c:pt idx="61593">
                  <c:v>1.0619210000000001E-5</c:v>
                </c:pt>
                <c:pt idx="61594">
                  <c:v>1.0628630000000001E-5</c:v>
                </c:pt>
                <c:pt idx="61595">
                  <c:v>1.063974E-5</c:v>
                </c:pt>
                <c:pt idx="61596">
                  <c:v>1.0644689999999999E-5</c:v>
                </c:pt>
                <c:pt idx="61597">
                  <c:v>1.0653479999999999E-5</c:v>
                </c:pt>
                <c:pt idx="61598">
                  <c:v>1.0664300000000001E-5</c:v>
                </c:pt>
                <c:pt idx="61599">
                  <c:v>1.06693E-5</c:v>
                </c:pt>
                <c:pt idx="61600">
                  <c:v>1.0676920000000001E-5</c:v>
                </c:pt>
                <c:pt idx="61601">
                  <c:v>1.068751E-5</c:v>
                </c:pt>
                <c:pt idx="61602">
                  <c:v>1.069274E-5</c:v>
                </c:pt>
                <c:pt idx="61603">
                  <c:v>1.06989E-5</c:v>
                </c:pt>
                <c:pt idx="61604">
                  <c:v>1.070902E-5</c:v>
                </c:pt>
                <c:pt idx="61605">
                  <c:v>1.0714020000000001E-5</c:v>
                </c:pt>
                <c:pt idx="61606">
                  <c:v>1.071859E-5</c:v>
                </c:pt>
                <c:pt idx="61607">
                  <c:v>1.072733E-5</c:v>
                </c:pt>
                <c:pt idx="61608">
                  <c:v>1.0733349999999999E-5</c:v>
                </c:pt>
                <c:pt idx="61609">
                  <c:v>1.073682E-5</c:v>
                </c:pt>
                <c:pt idx="61610">
                  <c:v>1.074437E-5</c:v>
                </c:pt>
                <c:pt idx="61611">
                  <c:v>1.075072E-5</c:v>
                </c:pt>
                <c:pt idx="61612">
                  <c:v>1.075305E-5</c:v>
                </c:pt>
                <c:pt idx="61613">
                  <c:v>1.075987E-5</c:v>
                </c:pt>
                <c:pt idx="61614">
                  <c:v>1.0767320000000001E-5</c:v>
                </c:pt>
                <c:pt idx="61615">
                  <c:v>1.0769330000000001E-5</c:v>
                </c:pt>
                <c:pt idx="61616">
                  <c:v>1.0775679999999999E-5</c:v>
                </c:pt>
                <c:pt idx="61617">
                  <c:v>1.078433E-5</c:v>
                </c:pt>
                <c:pt idx="61618">
                  <c:v>1.078705E-5</c:v>
                </c:pt>
                <c:pt idx="61619">
                  <c:v>1.07931E-5</c:v>
                </c:pt>
                <c:pt idx="61620">
                  <c:v>1.080163E-5</c:v>
                </c:pt>
                <c:pt idx="61621">
                  <c:v>1.0805219999999999E-5</c:v>
                </c:pt>
                <c:pt idx="61622">
                  <c:v>1.0811469999999999E-5</c:v>
                </c:pt>
                <c:pt idx="61623">
                  <c:v>1.082085E-5</c:v>
                </c:pt>
                <c:pt idx="61624">
                  <c:v>1.08256E-5</c:v>
                </c:pt>
                <c:pt idx="61625">
                  <c:v>1.0831470000000001E-5</c:v>
                </c:pt>
                <c:pt idx="61626">
                  <c:v>1.084124E-5</c:v>
                </c:pt>
                <c:pt idx="61627">
                  <c:v>1.0847110000000001E-5</c:v>
                </c:pt>
                <c:pt idx="61628">
                  <c:v>1.0851690000000001E-5</c:v>
                </c:pt>
                <c:pt idx="61629">
                  <c:v>1.086001E-5</c:v>
                </c:pt>
                <c:pt idx="61630">
                  <c:v>1.0866870000000001E-5</c:v>
                </c:pt>
                <c:pt idx="61631">
                  <c:v>1.087064E-5</c:v>
                </c:pt>
                <c:pt idx="61632">
                  <c:v>1.087849E-5</c:v>
                </c:pt>
                <c:pt idx="61633">
                  <c:v>1.0885300000000001E-5</c:v>
                </c:pt>
                <c:pt idx="61634">
                  <c:v>1.088796E-5</c:v>
                </c:pt>
                <c:pt idx="61635">
                  <c:v>1.0895690000000001E-5</c:v>
                </c:pt>
                <c:pt idx="61636">
                  <c:v>1.0903489999999999E-5</c:v>
                </c:pt>
                <c:pt idx="61637">
                  <c:v>1.09058E-5</c:v>
                </c:pt>
                <c:pt idx="61638">
                  <c:v>1.0913100000000001E-5</c:v>
                </c:pt>
                <c:pt idx="61639">
                  <c:v>1.092261E-5</c:v>
                </c:pt>
                <c:pt idx="61640">
                  <c:v>1.092615E-5</c:v>
                </c:pt>
                <c:pt idx="61641">
                  <c:v>1.0933320000000001E-5</c:v>
                </c:pt>
                <c:pt idx="61642">
                  <c:v>1.0943959999999999E-5</c:v>
                </c:pt>
                <c:pt idx="61643">
                  <c:v>1.094978E-5</c:v>
                </c:pt>
                <c:pt idx="61644">
                  <c:v>1.095745E-5</c:v>
                </c:pt>
                <c:pt idx="61645">
                  <c:v>1.0969040000000001E-5</c:v>
                </c:pt>
                <c:pt idx="61646">
                  <c:v>1.097618E-5</c:v>
                </c:pt>
                <c:pt idx="61647">
                  <c:v>1.0983400000000001E-5</c:v>
                </c:pt>
                <c:pt idx="61648">
                  <c:v>1.099499E-5</c:v>
                </c:pt>
                <c:pt idx="61649">
                  <c:v>1.1003189999999999E-5</c:v>
                </c:pt>
                <c:pt idx="61650">
                  <c:v>1.100967E-5</c:v>
                </c:pt>
                <c:pt idx="61651">
                  <c:v>1.102115E-5</c:v>
                </c:pt>
                <c:pt idx="61652">
                  <c:v>1.103015E-5</c:v>
                </c:pt>
                <c:pt idx="61653">
                  <c:v>1.10358E-5</c:v>
                </c:pt>
                <c:pt idx="61654">
                  <c:v>1.104565E-5</c:v>
                </c:pt>
                <c:pt idx="61655">
                  <c:v>1.105492E-5</c:v>
                </c:pt>
                <c:pt idx="61656">
                  <c:v>1.105883E-5</c:v>
                </c:pt>
                <c:pt idx="61657">
                  <c:v>1.106704E-5</c:v>
                </c:pt>
                <c:pt idx="61658">
                  <c:v>1.1076539999999999E-5</c:v>
                </c:pt>
                <c:pt idx="61659">
                  <c:v>1.107967E-5</c:v>
                </c:pt>
                <c:pt idx="61660">
                  <c:v>1.108665E-5</c:v>
                </c:pt>
                <c:pt idx="61661">
                  <c:v>1.1096E-5</c:v>
                </c:pt>
                <c:pt idx="61662">
                  <c:v>1.109862E-5</c:v>
                </c:pt>
                <c:pt idx="61663">
                  <c:v>1.110373E-5</c:v>
                </c:pt>
                <c:pt idx="61664">
                  <c:v>1.1112529999999999E-5</c:v>
                </c:pt>
                <c:pt idx="61665">
                  <c:v>1.1116089999999999E-5</c:v>
                </c:pt>
                <c:pt idx="61666">
                  <c:v>1.112039E-5</c:v>
                </c:pt>
                <c:pt idx="61667">
                  <c:v>1.1128439999999999E-5</c:v>
                </c:pt>
                <c:pt idx="61668">
                  <c:v>1.113264E-5</c:v>
                </c:pt>
                <c:pt idx="61669">
                  <c:v>1.113612E-5</c:v>
                </c:pt>
                <c:pt idx="61670">
                  <c:v>1.114515E-5</c:v>
                </c:pt>
                <c:pt idx="61671">
                  <c:v>1.1151079999999999E-5</c:v>
                </c:pt>
                <c:pt idx="61672">
                  <c:v>1.1153160000000001E-5</c:v>
                </c:pt>
                <c:pt idx="61673">
                  <c:v>1.1162269999999999E-5</c:v>
                </c:pt>
                <c:pt idx="61674">
                  <c:v>1.1169969999999999E-5</c:v>
                </c:pt>
                <c:pt idx="61675">
                  <c:v>1.117191E-5</c:v>
                </c:pt>
                <c:pt idx="61676">
                  <c:v>1.118039E-5</c:v>
                </c:pt>
                <c:pt idx="61677">
                  <c:v>1.119039E-5</c:v>
                </c:pt>
                <c:pt idx="61678">
                  <c:v>1.119347E-5</c:v>
                </c:pt>
                <c:pt idx="61679">
                  <c:v>1.1201710000000001E-5</c:v>
                </c:pt>
                <c:pt idx="61680">
                  <c:v>1.121265E-5</c:v>
                </c:pt>
                <c:pt idx="61681">
                  <c:v>1.121565E-5</c:v>
                </c:pt>
                <c:pt idx="61682">
                  <c:v>1.122219E-5</c:v>
                </c:pt>
                <c:pt idx="61683">
                  <c:v>1.1232009999999999E-5</c:v>
                </c:pt>
                <c:pt idx="61684">
                  <c:v>1.123515E-5</c:v>
                </c:pt>
                <c:pt idx="61685">
                  <c:v>1.1240339999999999E-5</c:v>
                </c:pt>
                <c:pt idx="61686">
                  <c:v>1.124975E-5</c:v>
                </c:pt>
                <c:pt idx="61687">
                  <c:v>1.125423E-5</c:v>
                </c:pt>
                <c:pt idx="61688">
                  <c:v>1.125757E-5</c:v>
                </c:pt>
                <c:pt idx="61689">
                  <c:v>1.12653E-5</c:v>
                </c:pt>
                <c:pt idx="61690">
                  <c:v>1.127096E-5</c:v>
                </c:pt>
                <c:pt idx="61691">
                  <c:v>1.127345E-5</c:v>
                </c:pt>
                <c:pt idx="61692">
                  <c:v>1.1281140000000001E-5</c:v>
                </c:pt>
                <c:pt idx="61693">
                  <c:v>1.1288190000000001E-5</c:v>
                </c:pt>
                <c:pt idx="61694">
                  <c:v>1.129085E-5</c:v>
                </c:pt>
                <c:pt idx="61695">
                  <c:v>1.129844E-5</c:v>
                </c:pt>
                <c:pt idx="61696">
                  <c:v>1.1308580000000001E-5</c:v>
                </c:pt>
                <c:pt idx="61697">
                  <c:v>1.131228E-5</c:v>
                </c:pt>
                <c:pt idx="61698">
                  <c:v>1.131969E-5</c:v>
                </c:pt>
                <c:pt idx="61699">
                  <c:v>1.1330350000000001E-5</c:v>
                </c:pt>
                <c:pt idx="61700">
                  <c:v>1.133475E-5</c:v>
                </c:pt>
                <c:pt idx="61701">
                  <c:v>1.134199E-5</c:v>
                </c:pt>
                <c:pt idx="61702">
                  <c:v>1.135221E-5</c:v>
                </c:pt>
                <c:pt idx="61703">
                  <c:v>1.135705E-5</c:v>
                </c:pt>
                <c:pt idx="61704">
                  <c:v>1.136393E-5</c:v>
                </c:pt>
                <c:pt idx="61705">
                  <c:v>1.137419E-5</c:v>
                </c:pt>
                <c:pt idx="61706">
                  <c:v>1.138093E-5</c:v>
                </c:pt>
                <c:pt idx="61707">
                  <c:v>1.1386290000000001E-5</c:v>
                </c:pt>
                <c:pt idx="61708">
                  <c:v>1.1396199999999999E-5</c:v>
                </c:pt>
                <c:pt idx="61709">
                  <c:v>1.140371E-5</c:v>
                </c:pt>
                <c:pt idx="61710">
                  <c:v>1.14081E-5</c:v>
                </c:pt>
                <c:pt idx="61711">
                  <c:v>1.1416539999999999E-5</c:v>
                </c:pt>
                <c:pt idx="61712">
                  <c:v>1.142399E-5</c:v>
                </c:pt>
                <c:pt idx="61713">
                  <c:v>1.1428860000000001E-5</c:v>
                </c:pt>
                <c:pt idx="61714">
                  <c:v>1.143621E-5</c:v>
                </c:pt>
                <c:pt idx="61715">
                  <c:v>1.14438E-5</c:v>
                </c:pt>
                <c:pt idx="61716">
                  <c:v>1.14468E-5</c:v>
                </c:pt>
                <c:pt idx="61717">
                  <c:v>1.1452980000000001E-5</c:v>
                </c:pt>
                <c:pt idx="61718">
                  <c:v>1.146089E-5</c:v>
                </c:pt>
                <c:pt idx="61719">
                  <c:v>1.1463859999999999E-5</c:v>
                </c:pt>
                <c:pt idx="61720">
                  <c:v>1.1468820000000001E-5</c:v>
                </c:pt>
                <c:pt idx="61721">
                  <c:v>1.147588E-5</c:v>
                </c:pt>
                <c:pt idx="61722">
                  <c:v>1.148026E-5</c:v>
                </c:pt>
                <c:pt idx="61723">
                  <c:v>1.1484800000000001E-5</c:v>
                </c:pt>
                <c:pt idx="61724">
                  <c:v>1.14917E-5</c:v>
                </c:pt>
                <c:pt idx="61725">
                  <c:v>1.1496479999999999E-5</c:v>
                </c:pt>
                <c:pt idx="61726">
                  <c:v>1.150099E-5</c:v>
                </c:pt>
                <c:pt idx="61727">
                  <c:v>1.1507399999999999E-5</c:v>
                </c:pt>
                <c:pt idx="61728">
                  <c:v>1.1512410000000001E-5</c:v>
                </c:pt>
                <c:pt idx="61729">
                  <c:v>1.1516500000000001E-5</c:v>
                </c:pt>
                <c:pt idx="61730">
                  <c:v>1.1522339999999999E-5</c:v>
                </c:pt>
                <c:pt idx="61731">
                  <c:v>1.152858E-5</c:v>
                </c:pt>
                <c:pt idx="61732">
                  <c:v>1.15332E-5</c:v>
                </c:pt>
                <c:pt idx="61733">
                  <c:v>1.1539480000000001E-5</c:v>
                </c:pt>
                <c:pt idx="61734">
                  <c:v>1.1546600000000001E-5</c:v>
                </c:pt>
                <c:pt idx="61735">
                  <c:v>1.155161E-5</c:v>
                </c:pt>
                <c:pt idx="61736">
                  <c:v>1.155712E-5</c:v>
                </c:pt>
                <c:pt idx="61737">
                  <c:v>1.156461E-5</c:v>
                </c:pt>
                <c:pt idx="61738">
                  <c:v>1.156926E-5</c:v>
                </c:pt>
                <c:pt idx="61739">
                  <c:v>1.1575E-5</c:v>
                </c:pt>
                <c:pt idx="61740">
                  <c:v>1.1581450000000001E-5</c:v>
                </c:pt>
                <c:pt idx="61741">
                  <c:v>1.1585789999999999E-5</c:v>
                </c:pt>
                <c:pt idx="61742">
                  <c:v>1.1590969999999999E-5</c:v>
                </c:pt>
                <c:pt idx="61743">
                  <c:v>1.159623E-5</c:v>
                </c:pt>
                <c:pt idx="61744">
                  <c:v>1.15995E-5</c:v>
                </c:pt>
                <c:pt idx="61745">
                  <c:v>1.160428E-5</c:v>
                </c:pt>
                <c:pt idx="61746">
                  <c:v>1.160856E-5</c:v>
                </c:pt>
                <c:pt idx="61747">
                  <c:v>1.1611529999999999E-5</c:v>
                </c:pt>
                <c:pt idx="61748">
                  <c:v>1.1615889999999999E-5</c:v>
                </c:pt>
                <c:pt idx="61749">
                  <c:v>1.1620949999999999E-5</c:v>
                </c:pt>
                <c:pt idx="61750">
                  <c:v>1.1625330000000001E-5</c:v>
                </c:pt>
                <c:pt idx="61751">
                  <c:v>1.1629959999999999E-5</c:v>
                </c:pt>
                <c:pt idx="61752">
                  <c:v>1.163483E-5</c:v>
                </c:pt>
                <c:pt idx="61753">
                  <c:v>1.164058E-5</c:v>
                </c:pt>
                <c:pt idx="61754">
                  <c:v>1.1645720000000001E-5</c:v>
                </c:pt>
                <c:pt idx="61755">
                  <c:v>1.1651340000000001E-5</c:v>
                </c:pt>
                <c:pt idx="61756">
                  <c:v>1.165816E-5</c:v>
                </c:pt>
                <c:pt idx="61757">
                  <c:v>1.1663930000000001E-5</c:v>
                </c:pt>
                <c:pt idx="61758">
                  <c:v>1.167068E-5</c:v>
                </c:pt>
                <c:pt idx="61759">
                  <c:v>1.167852E-5</c:v>
                </c:pt>
                <c:pt idx="61760">
                  <c:v>1.168581E-5</c:v>
                </c:pt>
                <c:pt idx="61761">
                  <c:v>1.169325E-5</c:v>
                </c:pt>
                <c:pt idx="61762">
                  <c:v>1.170136E-5</c:v>
                </c:pt>
                <c:pt idx="61763">
                  <c:v>1.1709140000000001E-5</c:v>
                </c:pt>
                <c:pt idx="61764">
                  <c:v>1.171778E-5</c:v>
                </c:pt>
                <c:pt idx="61765">
                  <c:v>1.17255E-5</c:v>
                </c:pt>
                <c:pt idx="61766">
                  <c:v>1.1733770000000001E-5</c:v>
                </c:pt>
                <c:pt idx="61767">
                  <c:v>1.1743219999999999E-5</c:v>
                </c:pt>
                <c:pt idx="61768">
                  <c:v>1.175098E-5</c:v>
                </c:pt>
                <c:pt idx="61769">
                  <c:v>1.1757919999999999E-5</c:v>
                </c:pt>
                <c:pt idx="61770">
                  <c:v>1.1766460000000001E-5</c:v>
                </c:pt>
                <c:pt idx="61771">
                  <c:v>1.1774210000000001E-5</c:v>
                </c:pt>
                <c:pt idx="61772">
                  <c:v>1.178192E-5</c:v>
                </c:pt>
                <c:pt idx="61773">
                  <c:v>1.178956E-5</c:v>
                </c:pt>
                <c:pt idx="61774">
                  <c:v>1.179656E-5</c:v>
                </c:pt>
                <c:pt idx="61775">
                  <c:v>1.1803370000000001E-5</c:v>
                </c:pt>
                <c:pt idx="61776">
                  <c:v>1.181133E-5</c:v>
                </c:pt>
                <c:pt idx="61777">
                  <c:v>1.181852E-5</c:v>
                </c:pt>
                <c:pt idx="61778">
                  <c:v>1.1825330000000001E-5</c:v>
                </c:pt>
                <c:pt idx="61779">
                  <c:v>1.1833010000000001E-5</c:v>
                </c:pt>
                <c:pt idx="61780">
                  <c:v>1.1839280000000001E-5</c:v>
                </c:pt>
                <c:pt idx="61781">
                  <c:v>1.1845600000000001E-5</c:v>
                </c:pt>
                <c:pt idx="61782">
                  <c:v>1.1852600000000001E-5</c:v>
                </c:pt>
                <c:pt idx="61783">
                  <c:v>1.1859140000000001E-5</c:v>
                </c:pt>
                <c:pt idx="61784">
                  <c:v>1.1865630000000001E-5</c:v>
                </c:pt>
                <c:pt idx="61785">
                  <c:v>1.187189E-5</c:v>
                </c:pt>
                <c:pt idx="61786">
                  <c:v>1.187884E-5</c:v>
                </c:pt>
                <c:pt idx="61787">
                  <c:v>1.1885609999999999E-5</c:v>
                </c:pt>
                <c:pt idx="61788">
                  <c:v>1.1891540000000001E-5</c:v>
                </c:pt>
                <c:pt idx="61789">
                  <c:v>1.1898469999999999E-5</c:v>
                </c:pt>
                <c:pt idx="61790">
                  <c:v>1.1904379999999999E-5</c:v>
                </c:pt>
                <c:pt idx="61791">
                  <c:v>1.190988E-5</c:v>
                </c:pt>
                <c:pt idx="61792">
                  <c:v>1.191735E-5</c:v>
                </c:pt>
                <c:pt idx="61793">
                  <c:v>1.192323E-5</c:v>
                </c:pt>
                <c:pt idx="61794">
                  <c:v>1.192839E-5</c:v>
                </c:pt>
                <c:pt idx="61795">
                  <c:v>1.1935689999999999E-5</c:v>
                </c:pt>
                <c:pt idx="61796">
                  <c:v>1.1941719999999999E-5</c:v>
                </c:pt>
                <c:pt idx="61797">
                  <c:v>1.194526E-5</c:v>
                </c:pt>
                <c:pt idx="61798">
                  <c:v>1.195064E-5</c:v>
                </c:pt>
                <c:pt idx="61799">
                  <c:v>1.19566E-5</c:v>
                </c:pt>
                <c:pt idx="61800">
                  <c:v>1.1961260000000001E-5</c:v>
                </c:pt>
                <c:pt idx="61801">
                  <c:v>1.1966730000000001E-5</c:v>
                </c:pt>
                <c:pt idx="61802">
                  <c:v>1.197122E-5</c:v>
                </c:pt>
                <c:pt idx="61803">
                  <c:v>1.19757E-5</c:v>
                </c:pt>
                <c:pt idx="61804">
                  <c:v>1.198181E-5</c:v>
                </c:pt>
                <c:pt idx="61805">
                  <c:v>1.1986519999999999E-5</c:v>
                </c:pt>
                <c:pt idx="61806">
                  <c:v>1.199275E-5</c:v>
                </c:pt>
                <c:pt idx="61807">
                  <c:v>1.199746E-5</c:v>
                </c:pt>
                <c:pt idx="61808">
                  <c:v>1.200295E-5</c:v>
                </c:pt>
                <c:pt idx="61809">
                  <c:v>1.2007179999999999E-5</c:v>
                </c:pt>
                <c:pt idx="61810">
                  <c:v>1.2011920000000001E-5</c:v>
                </c:pt>
                <c:pt idx="61811">
                  <c:v>1.2018530000000001E-5</c:v>
                </c:pt>
                <c:pt idx="61812">
                  <c:v>1.202465E-5</c:v>
                </c:pt>
                <c:pt idx="61813">
                  <c:v>1.202974E-5</c:v>
                </c:pt>
                <c:pt idx="61814">
                  <c:v>1.2036599999999999E-5</c:v>
                </c:pt>
                <c:pt idx="61815">
                  <c:v>1.2043570000000001E-5</c:v>
                </c:pt>
                <c:pt idx="61816">
                  <c:v>1.2048850000000001E-5</c:v>
                </c:pt>
                <c:pt idx="61817">
                  <c:v>1.205661E-5</c:v>
                </c:pt>
                <c:pt idx="61818">
                  <c:v>1.2064540000000001E-5</c:v>
                </c:pt>
                <c:pt idx="61819">
                  <c:v>1.207056E-5</c:v>
                </c:pt>
                <c:pt idx="61820">
                  <c:v>1.207911E-5</c:v>
                </c:pt>
                <c:pt idx="61821">
                  <c:v>1.208824E-5</c:v>
                </c:pt>
                <c:pt idx="61822">
                  <c:v>1.209563E-5</c:v>
                </c:pt>
                <c:pt idx="61823">
                  <c:v>1.210551E-5</c:v>
                </c:pt>
                <c:pt idx="61824">
                  <c:v>1.211541E-5</c:v>
                </c:pt>
                <c:pt idx="61825">
                  <c:v>1.2122809999999999E-5</c:v>
                </c:pt>
                <c:pt idx="61826">
                  <c:v>1.2132350000000001E-5</c:v>
                </c:pt>
                <c:pt idx="61827">
                  <c:v>1.214273E-5</c:v>
                </c:pt>
                <c:pt idx="61828">
                  <c:v>1.2151190000000001E-5</c:v>
                </c:pt>
                <c:pt idx="61829">
                  <c:v>1.216173E-5</c:v>
                </c:pt>
                <c:pt idx="61830">
                  <c:v>1.221378E-5</c:v>
                </c:pt>
                <c:pt idx="61831">
                  <c:v>1.221838E-5</c:v>
                </c:pt>
                <c:pt idx="61832">
                  <c:v>1.2222919999999999E-5</c:v>
                </c:pt>
                <c:pt idx="61833">
                  <c:v>1.222858E-5</c:v>
                </c:pt>
                <c:pt idx="61834">
                  <c:v>1.223628E-5</c:v>
                </c:pt>
                <c:pt idx="61835">
                  <c:v>1.2243090000000001E-5</c:v>
                </c:pt>
                <c:pt idx="61836">
                  <c:v>1.2252419999999999E-5</c:v>
                </c:pt>
                <c:pt idx="61837">
                  <c:v>1.226281E-5</c:v>
                </c:pt>
                <c:pt idx="61838">
                  <c:v>1.226861E-5</c:v>
                </c:pt>
                <c:pt idx="61839">
                  <c:v>1.2277140000000001E-5</c:v>
                </c:pt>
                <c:pt idx="61840">
                  <c:v>1.229916E-5</c:v>
                </c:pt>
                <c:pt idx="61841">
                  <c:v>1.229837E-5</c:v>
                </c:pt>
                <c:pt idx="61842">
                  <c:v>1.230193E-5</c:v>
                </c:pt>
                <c:pt idx="61843">
                  <c:v>1.230587E-5</c:v>
                </c:pt>
                <c:pt idx="61844">
                  <c:v>1.230658E-5</c:v>
                </c:pt>
                <c:pt idx="61845">
                  <c:v>1.23149E-5</c:v>
                </c:pt>
                <c:pt idx="61846">
                  <c:v>1.232229E-5</c:v>
                </c:pt>
                <c:pt idx="61847">
                  <c:v>1.2327199999999999E-5</c:v>
                </c:pt>
                <c:pt idx="61848">
                  <c:v>1.233333E-5</c:v>
                </c:pt>
                <c:pt idx="61849">
                  <c:v>1.2334000000000001E-5</c:v>
                </c:pt>
                <c:pt idx="61850">
                  <c:v>1.2334729999999999E-5</c:v>
                </c:pt>
                <c:pt idx="61851">
                  <c:v>1.233724E-5</c:v>
                </c:pt>
                <c:pt idx="61852">
                  <c:v>1.233985E-5</c:v>
                </c:pt>
                <c:pt idx="61853">
                  <c:v>1.234372E-5</c:v>
                </c:pt>
                <c:pt idx="61854">
                  <c:v>1.234845E-5</c:v>
                </c:pt>
                <c:pt idx="61855">
                  <c:v>1.235499E-5</c:v>
                </c:pt>
                <c:pt idx="61856">
                  <c:v>1.236109E-5</c:v>
                </c:pt>
                <c:pt idx="61857">
                  <c:v>1.2365650000000001E-5</c:v>
                </c:pt>
                <c:pt idx="61858">
                  <c:v>1.237234E-5</c:v>
                </c:pt>
                <c:pt idx="61859">
                  <c:v>1.2377689999999999E-5</c:v>
                </c:pt>
                <c:pt idx="61860">
                  <c:v>1.2380909999999999E-5</c:v>
                </c:pt>
                <c:pt idx="61861">
                  <c:v>1.238739E-5</c:v>
                </c:pt>
                <c:pt idx="61862">
                  <c:v>1.239271E-5</c:v>
                </c:pt>
                <c:pt idx="61863">
                  <c:v>1.2396260000000001E-5</c:v>
                </c:pt>
                <c:pt idx="61864">
                  <c:v>1.241357E-5</c:v>
                </c:pt>
                <c:pt idx="61865">
                  <c:v>1.2416239999999999E-5</c:v>
                </c:pt>
                <c:pt idx="61866">
                  <c:v>1.241601E-5</c:v>
                </c:pt>
                <c:pt idx="61867">
                  <c:v>1.2421449999999999E-5</c:v>
                </c:pt>
                <c:pt idx="61868">
                  <c:v>1.2428200000000001E-5</c:v>
                </c:pt>
                <c:pt idx="61869">
                  <c:v>1.2433869999999999E-5</c:v>
                </c:pt>
                <c:pt idx="61870">
                  <c:v>1.244454E-5</c:v>
                </c:pt>
                <c:pt idx="61871">
                  <c:v>1.245589E-5</c:v>
                </c:pt>
                <c:pt idx="61872">
                  <c:v>1.248382E-5</c:v>
                </c:pt>
                <c:pt idx="61873">
                  <c:v>1.248858E-5</c:v>
                </c:pt>
                <c:pt idx="61874">
                  <c:v>1.249459E-5</c:v>
                </c:pt>
                <c:pt idx="61875">
                  <c:v>1.250004E-5</c:v>
                </c:pt>
                <c:pt idx="61876">
                  <c:v>1.250837E-5</c:v>
                </c:pt>
                <c:pt idx="61877">
                  <c:v>1.252043E-5</c:v>
                </c:pt>
                <c:pt idx="61878">
                  <c:v>1.2531799999999999E-5</c:v>
                </c:pt>
                <c:pt idx="61879">
                  <c:v>1.254475E-5</c:v>
                </c:pt>
                <c:pt idx="61880">
                  <c:v>1.2560590000000001E-5</c:v>
                </c:pt>
                <c:pt idx="61881">
                  <c:v>1.260381E-5</c:v>
                </c:pt>
                <c:pt idx="61882">
                  <c:v>1.2610380000000001E-5</c:v>
                </c:pt>
                <c:pt idx="61883">
                  <c:v>1.261991E-5</c:v>
                </c:pt>
                <c:pt idx="61884">
                  <c:v>1.263061E-5</c:v>
                </c:pt>
                <c:pt idx="61885">
                  <c:v>1.2638420000000001E-5</c:v>
                </c:pt>
                <c:pt idx="61886">
                  <c:v>1.265233E-5</c:v>
                </c:pt>
                <c:pt idx="61887">
                  <c:v>1.266713E-5</c:v>
                </c:pt>
                <c:pt idx="61888">
                  <c:v>1.267794E-5</c:v>
                </c:pt>
                <c:pt idx="61889">
                  <c:v>1.269363E-5</c:v>
                </c:pt>
                <c:pt idx="61890">
                  <c:v>1.273002E-5</c:v>
                </c:pt>
                <c:pt idx="61891">
                  <c:v>1.273361E-5</c:v>
                </c:pt>
                <c:pt idx="61892">
                  <c:v>1.2741489999999999E-5</c:v>
                </c:pt>
                <c:pt idx="61893">
                  <c:v>1.275126E-5</c:v>
                </c:pt>
                <c:pt idx="61894">
                  <c:v>1.2756330000000001E-5</c:v>
                </c:pt>
                <c:pt idx="61895">
                  <c:v>1.2766699999999999E-5</c:v>
                </c:pt>
                <c:pt idx="61896">
                  <c:v>1.277933E-5</c:v>
                </c:pt>
                <c:pt idx="61897">
                  <c:v>1.278729E-5</c:v>
                </c:pt>
                <c:pt idx="61898">
                  <c:v>1.279821E-5</c:v>
                </c:pt>
                <c:pt idx="61899">
                  <c:v>1.2820679999999999E-5</c:v>
                </c:pt>
                <c:pt idx="61900">
                  <c:v>1.2824139999999999E-5</c:v>
                </c:pt>
                <c:pt idx="61901">
                  <c:v>1.282691E-5</c:v>
                </c:pt>
                <c:pt idx="61902">
                  <c:v>1.28306E-5</c:v>
                </c:pt>
                <c:pt idx="61903">
                  <c:v>1.2835499999999999E-5</c:v>
                </c:pt>
                <c:pt idx="61904">
                  <c:v>1.2839739999999999E-5</c:v>
                </c:pt>
                <c:pt idx="61905">
                  <c:v>1.284798E-5</c:v>
                </c:pt>
                <c:pt idx="61906">
                  <c:v>1.2856569999999999E-5</c:v>
                </c:pt>
                <c:pt idx="61907">
                  <c:v>1.2854509999999999E-5</c:v>
                </c:pt>
                <c:pt idx="61908">
                  <c:v>1.2858160000000001E-5</c:v>
                </c:pt>
                <c:pt idx="61909">
                  <c:v>1.2861190000000001E-5</c:v>
                </c:pt>
                <c:pt idx="61910">
                  <c:v>1.285985E-5</c:v>
                </c:pt>
                <c:pt idx="61911">
                  <c:v>1.2864899999999999E-5</c:v>
                </c:pt>
                <c:pt idx="61912">
                  <c:v>1.2872620000000001E-5</c:v>
                </c:pt>
                <c:pt idx="61913">
                  <c:v>1.287505E-5</c:v>
                </c:pt>
                <c:pt idx="61914">
                  <c:v>1.2885940000000001E-5</c:v>
                </c:pt>
                <c:pt idx="61915">
                  <c:v>1.2891509999999999E-5</c:v>
                </c:pt>
                <c:pt idx="61916">
                  <c:v>1.289101E-5</c:v>
                </c:pt>
                <c:pt idx="61917">
                  <c:v>1.289494E-5</c:v>
                </c:pt>
                <c:pt idx="61918">
                  <c:v>1.2903060000000001E-5</c:v>
                </c:pt>
                <c:pt idx="61919">
                  <c:v>1.29084E-5</c:v>
                </c:pt>
                <c:pt idx="61920">
                  <c:v>1.291532E-5</c:v>
                </c:pt>
                <c:pt idx="61921">
                  <c:v>1.2925990000000001E-5</c:v>
                </c:pt>
                <c:pt idx="61922">
                  <c:v>1.2945949999999999E-5</c:v>
                </c:pt>
                <c:pt idx="61923">
                  <c:v>1.2948200000000001E-5</c:v>
                </c:pt>
                <c:pt idx="61924">
                  <c:v>1.2953749999999999E-5</c:v>
                </c:pt>
                <c:pt idx="61925">
                  <c:v>1.296105E-5</c:v>
                </c:pt>
                <c:pt idx="61926">
                  <c:v>1.2966269999999999E-5</c:v>
                </c:pt>
                <c:pt idx="61927">
                  <c:v>1.29764E-5</c:v>
                </c:pt>
                <c:pt idx="61928">
                  <c:v>1.2990190000000001E-5</c:v>
                </c:pt>
                <c:pt idx="61929">
                  <c:v>1.3000700000000001E-5</c:v>
                </c:pt>
                <c:pt idx="61930">
                  <c:v>1.304588E-5</c:v>
                </c:pt>
                <c:pt idx="61931">
                  <c:v>1.3055769999999999E-5</c:v>
                </c:pt>
                <c:pt idx="61932">
                  <c:v>1.306033E-5</c:v>
                </c:pt>
                <c:pt idx="61933">
                  <c:v>1.3069599999999999E-5</c:v>
                </c:pt>
                <c:pt idx="61934">
                  <c:v>1.308269E-5</c:v>
                </c:pt>
                <c:pt idx="61935">
                  <c:v>1.309365E-5</c:v>
                </c:pt>
                <c:pt idx="61936">
                  <c:v>1.3107909999999999E-5</c:v>
                </c:pt>
                <c:pt idx="61937">
                  <c:v>1.31618E-5</c:v>
                </c:pt>
                <c:pt idx="61938">
                  <c:v>1.317028E-5</c:v>
                </c:pt>
                <c:pt idx="61939">
                  <c:v>1.317849E-5</c:v>
                </c:pt>
                <c:pt idx="61940">
                  <c:v>1.3191260000000001E-5</c:v>
                </c:pt>
                <c:pt idx="61941">
                  <c:v>1.320282E-5</c:v>
                </c:pt>
                <c:pt idx="61942">
                  <c:v>1.321406E-5</c:v>
                </c:pt>
                <c:pt idx="61943">
                  <c:v>1.322929E-5</c:v>
                </c:pt>
                <c:pt idx="61944">
                  <c:v>1.3264950000000001E-5</c:v>
                </c:pt>
                <c:pt idx="61945">
                  <c:v>1.3272310000000001E-5</c:v>
                </c:pt>
                <c:pt idx="61946">
                  <c:v>1.3282070000000001E-5</c:v>
                </c:pt>
                <c:pt idx="61947">
                  <c:v>1.329177E-5</c:v>
                </c:pt>
                <c:pt idx="61948">
                  <c:v>1.330148E-5</c:v>
                </c:pt>
                <c:pt idx="61949">
                  <c:v>1.331454E-5</c:v>
                </c:pt>
                <c:pt idx="61950">
                  <c:v>1.3343650000000001E-5</c:v>
                </c:pt>
                <c:pt idx="61951">
                  <c:v>1.3350289999999999E-5</c:v>
                </c:pt>
                <c:pt idx="61952">
                  <c:v>1.335813E-5</c:v>
                </c:pt>
                <c:pt idx="61953">
                  <c:v>1.336643E-5</c:v>
                </c:pt>
                <c:pt idx="61954">
                  <c:v>1.3374919999999999E-5</c:v>
                </c:pt>
                <c:pt idx="61955">
                  <c:v>1.3384890000000001E-5</c:v>
                </c:pt>
                <c:pt idx="61956">
                  <c:v>1.340832E-5</c:v>
                </c:pt>
                <c:pt idx="61957">
                  <c:v>1.3412359999999999E-5</c:v>
                </c:pt>
                <c:pt idx="61958">
                  <c:v>1.3417079999999999E-5</c:v>
                </c:pt>
                <c:pt idx="61959">
                  <c:v>1.342593E-5</c:v>
                </c:pt>
                <c:pt idx="61960">
                  <c:v>1.343213E-5</c:v>
                </c:pt>
                <c:pt idx="61961">
                  <c:v>1.3440619999999999E-5</c:v>
                </c:pt>
                <c:pt idx="61962">
                  <c:v>1.3459629999999999E-5</c:v>
                </c:pt>
                <c:pt idx="61963">
                  <c:v>1.346262E-5</c:v>
                </c:pt>
                <c:pt idx="61964">
                  <c:v>1.346664E-5</c:v>
                </c:pt>
                <c:pt idx="61965">
                  <c:v>1.347463E-5</c:v>
                </c:pt>
                <c:pt idx="61966">
                  <c:v>1.3480429999999999E-5</c:v>
                </c:pt>
                <c:pt idx="61967">
                  <c:v>1.3488540000000001E-5</c:v>
                </c:pt>
                <c:pt idx="61968">
                  <c:v>1.350715E-5</c:v>
                </c:pt>
                <c:pt idx="61969">
                  <c:v>1.351069E-5</c:v>
                </c:pt>
                <c:pt idx="61970">
                  <c:v>1.3514790000000001E-5</c:v>
                </c:pt>
                <c:pt idx="61971">
                  <c:v>1.352304E-5</c:v>
                </c:pt>
                <c:pt idx="61972">
                  <c:v>1.3529539999999999E-5</c:v>
                </c:pt>
                <c:pt idx="61973">
                  <c:v>1.35379E-5</c:v>
                </c:pt>
                <c:pt idx="61974">
                  <c:v>1.355854E-5</c:v>
                </c:pt>
                <c:pt idx="61975">
                  <c:v>1.3563970000000001E-5</c:v>
                </c:pt>
                <c:pt idx="61976">
                  <c:v>1.3569279999999999E-5</c:v>
                </c:pt>
                <c:pt idx="61977">
                  <c:v>1.3577170000000001E-5</c:v>
                </c:pt>
                <c:pt idx="61978">
                  <c:v>1.358677E-5</c:v>
                </c:pt>
                <c:pt idx="61979">
                  <c:v>1.3596230000000001E-5</c:v>
                </c:pt>
                <c:pt idx="61980">
                  <c:v>1.362351E-5</c:v>
                </c:pt>
                <c:pt idx="61981">
                  <c:v>1.363204E-5</c:v>
                </c:pt>
                <c:pt idx="61982">
                  <c:v>1.36377E-5</c:v>
                </c:pt>
                <c:pt idx="61983">
                  <c:v>1.3647669999999999E-5</c:v>
                </c:pt>
                <c:pt idx="61984">
                  <c:v>1.366098E-5</c:v>
                </c:pt>
                <c:pt idx="61985">
                  <c:v>1.367206E-5</c:v>
                </c:pt>
                <c:pt idx="61986">
                  <c:v>1.370534E-5</c:v>
                </c:pt>
                <c:pt idx="61987">
                  <c:v>1.3717459999999999E-5</c:v>
                </c:pt>
                <c:pt idx="61988">
                  <c:v>1.3725039999999999E-5</c:v>
                </c:pt>
                <c:pt idx="61989">
                  <c:v>1.3735810000000001E-5</c:v>
                </c:pt>
                <c:pt idx="61990">
                  <c:v>1.3752549999999999E-5</c:v>
                </c:pt>
                <c:pt idx="61991">
                  <c:v>1.3765620000000001E-5</c:v>
                </c:pt>
                <c:pt idx="61992">
                  <c:v>1.3803599999999999E-5</c:v>
                </c:pt>
                <c:pt idx="61993">
                  <c:v>1.3817300000000001E-5</c:v>
                </c:pt>
                <c:pt idx="61994">
                  <c:v>1.382645E-5</c:v>
                </c:pt>
                <c:pt idx="61995">
                  <c:v>1.3836799999999999E-5</c:v>
                </c:pt>
                <c:pt idx="61996">
                  <c:v>1.385405E-5</c:v>
                </c:pt>
                <c:pt idx="61997">
                  <c:v>1.3868669999999999E-5</c:v>
                </c:pt>
                <c:pt idx="61998">
                  <c:v>1.3906560000000001E-5</c:v>
                </c:pt>
                <c:pt idx="61999">
                  <c:v>1.3919880000000001E-5</c:v>
                </c:pt>
                <c:pt idx="62000">
                  <c:v>1.393152E-5</c:v>
                </c:pt>
                <c:pt idx="62001">
                  <c:v>1.394116E-5</c:v>
                </c:pt>
                <c:pt idx="62002">
                  <c:v>1.395562E-5</c:v>
                </c:pt>
                <c:pt idx="62003">
                  <c:v>1.3971800000000001E-5</c:v>
                </c:pt>
                <c:pt idx="62004">
                  <c:v>1.400742E-5</c:v>
                </c:pt>
                <c:pt idx="62005">
                  <c:v>1.401693E-5</c:v>
                </c:pt>
                <c:pt idx="62006">
                  <c:v>1.4028399999999999E-5</c:v>
                </c:pt>
                <c:pt idx="62007">
                  <c:v>1.403735E-5</c:v>
                </c:pt>
                <c:pt idx="62008">
                  <c:v>1.404745E-5</c:v>
                </c:pt>
                <c:pt idx="62009">
                  <c:v>1.406287E-5</c:v>
                </c:pt>
                <c:pt idx="62010">
                  <c:v>1.4088960000000001E-5</c:v>
                </c:pt>
                <c:pt idx="62011">
                  <c:v>1.409522E-5</c:v>
                </c:pt>
                <c:pt idx="62012">
                  <c:v>1.4106E-5</c:v>
                </c:pt>
                <c:pt idx="62013">
                  <c:v>1.41135E-5</c:v>
                </c:pt>
                <c:pt idx="62014">
                  <c:v>1.41207E-5</c:v>
                </c:pt>
                <c:pt idx="62015">
                  <c:v>1.41345E-5</c:v>
                </c:pt>
                <c:pt idx="62016">
                  <c:v>1.4155439999999999E-5</c:v>
                </c:pt>
                <c:pt idx="62017">
                  <c:v>1.4158949999999999E-5</c:v>
                </c:pt>
                <c:pt idx="62018">
                  <c:v>1.4168000000000001E-5</c:v>
                </c:pt>
                <c:pt idx="62019">
                  <c:v>1.417525E-5</c:v>
                </c:pt>
                <c:pt idx="62020">
                  <c:v>1.418099E-5</c:v>
                </c:pt>
                <c:pt idx="62021">
                  <c:v>1.419344E-5</c:v>
                </c:pt>
                <c:pt idx="62022">
                  <c:v>1.421408E-5</c:v>
                </c:pt>
                <c:pt idx="62023">
                  <c:v>1.4218059999999999E-5</c:v>
                </c:pt>
                <c:pt idx="62024">
                  <c:v>1.4225030000000001E-5</c:v>
                </c:pt>
                <c:pt idx="62025">
                  <c:v>1.423348E-5</c:v>
                </c:pt>
                <c:pt idx="62026">
                  <c:v>1.424071E-5</c:v>
                </c:pt>
                <c:pt idx="62027">
                  <c:v>1.426099E-5</c:v>
                </c:pt>
                <c:pt idx="62028">
                  <c:v>1.4267650000000001E-5</c:v>
                </c:pt>
                <c:pt idx="62029">
                  <c:v>1.427432E-5</c:v>
                </c:pt>
                <c:pt idx="62030">
                  <c:v>1.4282499999999999E-5</c:v>
                </c:pt>
                <c:pt idx="62031">
                  <c:v>1.4294319999999999E-5</c:v>
                </c:pt>
                <c:pt idx="62032">
                  <c:v>1.4321340000000001E-5</c:v>
                </c:pt>
                <c:pt idx="62033">
                  <c:v>1.432818E-5</c:v>
                </c:pt>
                <c:pt idx="62034">
                  <c:v>1.433814E-5</c:v>
                </c:pt>
                <c:pt idx="62035">
                  <c:v>1.4349070000000001E-5</c:v>
                </c:pt>
                <c:pt idx="62036">
                  <c:v>1.435952E-5</c:v>
                </c:pt>
                <c:pt idx="62037">
                  <c:v>1.439369E-5</c:v>
                </c:pt>
                <c:pt idx="62038">
                  <c:v>1.440391E-5</c:v>
                </c:pt>
                <c:pt idx="62039">
                  <c:v>1.4412129999999999E-5</c:v>
                </c:pt>
                <c:pt idx="62040">
                  <c:v>1.442577E-5</c:v>
                </c:pt>
                <c:pt idx="62041">
                  <c:v>1.444055E-5</c:v>
                </c:pt>
                <c:pt idx="62042">
                  <c:v>1.447554E-5</c:v>
                </c:pt>
                <c:pt idx="62043">
                  <c:v>1.4488820000000001E-5</c:v>
                </c:pt>
                <c:pt idx="62044">
                  <c:v>1.450027E-5</c:v>
                </c:pt>
                <c:pt idx="62045">
                  <c:v>1.451235E-5</c:v>
                </c:pt>
                <c:pt idx="62046">
                  <c:v>1.45519E-5</c:v>
                </c:pt>
                <c:pt idx="62047">
                  <c:v>1.456127E-5</c:v>
                </c:pt>
                <c:pt idx="62048">
                  <c:v>1.4572490000000001E-5</c:v>
                </c:pt>
                <c:pt idx="62049">
                  <c:v>1.4588520000000001E-5</c:v>
                </c:pt>
                <c:pt idx="62050">
                  <c:v>1.460175E-5</c:v>
                </c:pt>
                <c:pt idx="62051">
                  <c:v>1.46407E-5</c:v>
                </c:pt>
                <c:pt idx="62052">
                  <c:v>1.4654099999999999E-5</c:v>
                </c:pt>
                <c:pt idx="62053">
                  <c:v>1.466447E-5</c:v>
                </c:pt>
                <c:pt idx="62054">
                  <c:v>1.467768E-5</c:v>
                </c:pt>
                <c:pt idx="62055">
                  <c:v>1.4692969999999999E-5</c:v>
                </c:pt>
                <c:pt idx="62056">
                  <c:v>1.472838E-5</c:v>
                </c:pt>
                <c:pt idx="62057">
                  <c:v>1.473884E-5</c:v>
                </c:pt>
                <c:pt idx="62058">
                  <c:v>1.474952E-5</c:v>
                </c:pt>
                <c:pt idx="62059">
                  <c:v>1.4762150000000001E-5</c:v>
                </c:pt>
                <c:pt idx="62060">
                  <c:v>1.477539E-5</c:v>
                </c:pt>
                <c:pt idx="62061">
                  <c:v>1.480639E-5</c:v>
                </c:pt>
                <c:pt idx="62062">
                  <c:v>1.481735E-5</c:v>
                </c:pt>
                <c:pt idx="62063">
                  <c:v>1.482532E-5</c:v>
                </c:pt>
                <c:pt idx="62064">
                  <c:v>1.48352E-5</c:v>
                </c:pt>
                <c:pt idx="62065">
                  <c:v>1.4850349999999999E-5</c:v>
                </c:pt>
                <c:pt idx="62066">
                  <c:v>1.487315E-5</c:v>
                </c:pt>
                <c:pt idx="62067">
                  <c:v>1.4879699999999999E-5</c:v>
                </c:pt>
                <c:pt idx="62068">
                  <c:v>1.489197E-5</c:v>
                </c:pt>
                <c:pt idx="62069">
                  <c:v>1.4897499999999999E-5</c:v>
                </c:pt>
                <c:pt idx="62070">
                  <c:v>1.4906650000000001E-5</c:v>
                </c:pt>
                <c:pt idx="62071">
                  <c:v>1.493481E-5</c:v>
                </c:pt>
                <c:pt idx="62072">
                  <c:v>1.4938180000000001E-5</c:v>
                </c:pt>
                <c:pt idx="62073">
                  <c:v>1.4944210000000001E-5</c:v>
                </c:pt>
                <c:pt idx="62074">
                  <c:v>1.4956489999999999E-5</c:v>
                </c:pt>
                <c:pt idx="62075">
                  <c:v>1.497621E-5</c:v>
                </c:pt>
                <c:pt idx="62076">
                  <c:v>1.498018E-5</c:v>
                </c:pt>
                <c:pt idx="62077">
                  <c:v>1.498948E-5</c:v>
                </c:pt>
                <c:pt idx="62078">
                  <c:v>1.4999010000000001E-5</c:v>
                </c:pt>
                <c:pt idx="62079">
                  <c:v>1.50197E-5</c:v>
                </c:pt>
                <c:pt idx="62080">
                  <c:v>1.5026690000000001E-5</c:v>
                </c:pt>
                <c:pt idx="62081">
                  <c:v>1.503601E-5</c:v>
                </c:pt>
                <c:pt idx="62082">
                  <c:v>1.5043259999999999E-5</c:v>
                </c:pt>
                <c:pt idx="62083">
                  <c:v>1.506869E-5</c:v>
                </c:pt>
                <c:pt idx="62084">
                  <c:v>1.507872E-5</c:v>
                </c:pt>
                <c:pt idx="62085">
                  <c:v>1.5083720000000001E-5</c:v>
                </c:pt>
                <c:pt idx="62086">
                  <c:v>1.5093409999999999E-5</c:v>
                </c:pt>
                <c:pt idx="62087">
                  <c:v>1.512834E-5</c:v>
                </c:pt>
                <c:pt idx="62088">
                  <c:v>1.513355E-5</c:v>
                </c:pt>
                <c:pt idx="62089">
                  <c:v>1.5141139999999999E-5</c:v>
                </c:pt>
                <c:pt idx="62090">
                  <c:v>1.5159130000000001E-5</c:v>
                </c:pt>
                <c:pt idx="62091">
                  <c:v>1.519319E-5</c:v>
                </c:pt>
                <c:pt idx="62092">
                  <c:v>1.520007E-5</c:v>
                </c:pt>
                <c:pt idx="62093">
                  <c:v>1.5217059999999999E-5</c:v>
                </c:pt>
                <c:pt idx="62094">
                  <c:v>1.522877E-5</c:v>
                </c:pt>
                <c:pt idx="62095">
                  <c:v>1.5265160000000001E-5</c:v>
                </c:pt>
                <c:pt idx="62096">
                  <c:v>1.528016E-5</c:v>
                </c:pt>
                <c:pt idx="62097">
                  <c:v>1.5291899999999998E-5</c:v>
                </c:pt>
                <c:pt idx="62098">
                  <c:v>1.5302749999999998E-5</c:v>
                </c:pt>
                <c:pt idx="62099">
                  <c:v>1.5343900000000001E-5</c:v>
                </c:pt>
                <c:pt idx="62100">
                  <c:v>1.5356619999999999E-5</c:v>
                </c:pt>
                <c:pt idx="62101">
                  <c:v>1.5365859999999999E-5</c:v>
                </c:pt>
                <c:pt idx="62102">
                  <c:v>1.5380929999999999E-5</c:v>
                </c:pt>
                <c:pt idx="62103">
                  <c:v>1.5421150000000001E-5</c:v>
                </c:pt>
                <c:pt idx="62104">
                  <c:v>1.542957E-5</c:v>
                </c:pt>
                <c:pt idx="62105">
                  <c:v>1.544027E-5</c:v>
                </c:pt>
                <c:pt idx="62106">
                  <c:v>1.545713E-5</c:v>
                </c:pt>
                <c:pt idx="62107">
                  <c:v>1.5490919999999999E-5</c:v>
                </c:pt>
                <c:pt idx="62108">
                  <c:v>1.549835E-5</c:v>
                </c:pt>
                <c:pt idx="62109">
                  <c:v>1.5513389999999999E-5</c:v>
                </c:pt>
                <c:pt idx="62110">
                  <c:v>1.5542599999999999E-5</c:v>
                </c:pt>
                <c:pt idx="62111">
                  <c:v>1.5546980000000001E-5</c:v>
                </c:pt>
                <c:pt idx="62112">
                  <c:v>1.5561030000000001E-5</c:v>
                </c:pt>
                <c:pt idx="62113">
                  <c:v>1.557196E-5</c:v>
                </c:pt>
                <c:pt idx="62114">
                  <c:v>1.5596499999999999E-5</c:v>
                </c:pt>
                <c:pt idx="62115">
                  <c:v>1.560862E-5</c:v>
                </c:pt>
                <c:pt idx="62116">
                  <c:v>1.5618149999999999E-5</c:v>
                </c:pt>
                <c:pt idx="62117">
                  <c:v>1.5638099999999999E-5</c:v>
                </c:pt>
                <c:pt idx="62118">
                  <c:v>1.5647240000000001E-5</c:v>
                </c:pt>
                <c:pt idx="62119">
                  <c:v>1.5655430000000001E-5</c:v>
                </c:pt>
                <c:pt idx="62120">
                  <c:v>1.5661209999999999E-5</c:v>
                </c:pt>
                <c:pt idx="62121">
                  <c:v>1.5684440000000001E-5</c:v>
                </c:pt>
                <c:pt idx="62122">
                  <c:v>1.5692720000000001E-5</c:v>
                </c:pt>
                <c:pt idx="62123">
                  <c:v>1.5698009999999998E-5</c:v>
                </c:pt>
                <c:pt idx="62124">
                  <c:v>1.5716949999999999E-5</c:v>
                </c:pt>
                <c:pt idx="62125">
                  <c:v>1.5724209999999998E-5</c:v>
                </c:pt>
                <c:pt idx="62126">
                  <c:v>1.5729939999999999E-5</c:v>
                </c:pt>
                <c:pt idx="62127">
                  <c:v>1.5736709999999999E-5</c:v>
                </c:pt>
                <c:pt idx="62128">
                  <c:v>1.5763149999999998E-5</c:v>
                </c:pt>
                <c:pt idx="62129">
                  <c:v>1.5769720000000001E-5</c:v>
                </c:pt>
                <c:pt idx="62130">
                  <c:v>1.5774230000000001E-5</c:v>
                </c:pt>
                <c:pt idx="62131">
                  <c:v>1.58012E-5</c:v>
                </c:pt>
                <c:pt idx="62132">
                  <c:v>1.5807229999999999E-5</c:v>
                </c:pt>
                <c:pt idx="62133">
                  <c:v>1.5809999999999999E-5</c:v>
                </c:pt>
                <c:pt idx="62134">
                  <c:v>1.5822770000000002E-5</c:v>
                </c:pt>
                <c:pt idx="62135">
                  <c:v>1.5851939999999999E-5</c:v>
                </c:pt>
                <c:pt idx="62136">
                  <c:v>1.5855600000000001E-5</c:v>
                </c:pt>
                <c:pt idx="62137">
                  <c:v>1.586765E-5</c:v>
                </c:pt>
                <c:pt idx="62138">
                  <c:v>1.589719E-5</c:v>
                </c:pt>
                <c:pt idx="62139">
                  <c:v>1.5901199999999999E-5</c:v>
                </c:pt>
                <c:pt idx="62140">
                  <c:v>1.5911559999999999E-5</c:v>
                </c:pt>
                <c:pt idx="62141">
                  <c:v>1.5945050000000001E-5</c:v>
                </c:pt>
                <c:pt idx="62142">
                  <c:v>1.5951400000000001E-5</c:v>
                </c:pt>
                <c:pt idx="62143">
                  <c:v>1.596223E-5</c:v>
                </c:pt>
                <c:pt idx="62144">
                  <c:v>1.6001000000000001E-5</c:v>
                </c:pt>
                <c:pt idx="62145">
                  <c:v>1.600979E-5</c:v>
                </c:pt>
                <c:pt idx="62146">
                  <c:v>1.6021069999999999E-5</c:v>
                </c:pt>
                <c:pt idx="62147">
                  <c:v>1.6064530000000001E-5</c:v>
                </c:pt>
                <c:pt idx="62148">
                  <c:v>1.6075209999999999E-5</c:v>
                </c:pt>
                <c:pt idx="62149">
                  <c:v>1.6085410000000001E-5</c:v>
                </c:pt>
                <c:pt idx="62150">
                  <c:v>1.613272E-5</c:v>
                </c:pt>
                <c:pt idx="62151">
                  <c:v>1.6143639999999998E-5</c:v>
                </c:pt>
                <c:pt idx="62152">
                  <c:v>1.6153610000000001E-5</c:v>
                </c:pt>
                <c:pt idx="62153">
                  <c:v>1.620111E-5</c:v>
                </c:pt>
                <c:pt idx="62154">
                  <c:v>1.6212210000000001E-5</c:v>
                </c:pt>
                <c:pt idx="62155">
                  <c:v>1.62213E-5</c:v>
                </c:pt>
                <c:pt idx="62156">
                  <c:v>1.6262540000000002E-5</c:v>
                </c:pt>
                <c:pt idx="62157">
                  <c:v>1.6273040000000001E-5</c:v>
                </c:pt>
                <c:pt idx="62158">
                  <c:v>1.6282309999999999E-5</c:v>
                </c:pt>
                <c:pt idx="62159">
                  <c:v>1.6319870000000001E-5</c:v>
                </c:pt>
                <c:pt idx="62160">
                  <c:v>1.6329900000000001E-5</c:v>
                </c:pt>
                <c:pt idx="62161">
                  <c:v>1.6339110000000002E-5</c:v>
                </c:pt>
                <c:pt idx="62162">
                  <c:v>1.6370970000000001E-5</c:v>
                </c:pt>
                <c:pt idx="62163">
                  <c:v>1.6380080000000001E-5</c:v>
                </c:pt>
                <c:pt idx="62164">
                  <c:v>1.6388569999999999E-5</c:v>
                </c:pt>
                <c:pt idx="62165">
                  <c:v>1.641571E-5</c:v>
                </c:pt>
                <c:pt idx="62166">
                  <c:v>1.6424309999999999E-5</c:v>
                </c:pt>
                <c:pt idx="62167">
                  <c:v>1.6432670000000001E-5</c:v>
                </c:pt>
                <c:pt idx="62168">
                  <c:v>1.6455449999999998E-5</c:v>
                </c:pt>
                <c:pt idx="62169">
                  <c:v>1.646366E-5</c:v>
                </c:pt>
                <c:pt idx="62170">
                  <c:v>1.6480979999999999E-5</c:v>
                </c:pt>
                <c:pt idx="62171">
                  <c:v>1.6482810000000002E-5</c:v>
                </c:pt>
                <c:pt idx="62172">
                  <c:v>1.6491860000000001E-5</c:v>
                </c:pt>
                <c:pt idx="62173">
                  <c:v>1.6507329999999999E-5</c:v>
                </c:pt>
                <c:pt idx="62174">
                  <c:v>1.65102E-5</c:v>
                </c:pt>
                <c:pt idx="62175">
                  <c:v>1.652866E-5</c:v>
                </c:pt>
                <c:pt idx="62176">
                  <c:v>1.6531159999999999E-5</c:v>
                </c:pt>
                <c:pt idx="62177">
                  <c:v>1.653529E-5</c:v>
                </c:pt>
                <c:pt idx="62178">
                  <c:v>1.6557530000000001E-5</c:v>
                </c:pt>
                <c:pt idx="62179">
                  <c:v>1.6562230000000001E-5</c:v>
                </c:pt>
                <c:pt idx="62180">
                  <c:v>1.6581429999999999E-5</c:v>
                </c:pt>
                <c:pt idx="62181">
                  <c:v>1.6587710000000001E-5</c:v>
                </c:pt>
                <c:pt idx="62182">
                  <c:v>1.6594680000000001E-5</c:v>
                </c:pt>
                <c:pt idx="62183">
                  <c:v>1.6620060000000001E-5</c:v>
                </c:pt>
                <c:pt idx="62184">
                  <c:v>1.6627370000000001E-5</c:v>
                </c:pt>
                <c:pt idx="62185">
                  <c:v>1.6637840000000001E-5</c:v>
                </c:pt>
                <c:pt idx="62186">
                  <c:v>1.6667630000000002E-5</c:v>
                </c:pt>
                <c:pt idx="62187">
                  <c:v>1.6674999999999999E-5</c:v>
                </c:pt>
                <c:pt idx="62188">
                  <c:v>1.6705469999999999E-5</c:v>
                </c:pt>
                <c:pt idx="62189">
                  <c:v>1.671125E-5</c:v>
                </c:pt>
                <c:pt idx="62190">
                  <c:v>1.6717339999999999E-5</c:v>
                </c:pt>
                <c:pt idx="62191">
                  <c:v>1.6753730000000001E-5</c:v>
                </c:pt>
                <c:pt idx="62192">
                  <c:v>1.676104E-5</c:v>
                </c:pt>
                <c:pt idx="62193">
                  <c:v>1.6791719999999999E-5</c:v>
                </c:pt>
                <c:pt idx="62194">
                  <c:v>1.6804830000000001E-5</c:v>
                </c:pt>
                <c:pt idx="62195">
                  <c:v>1.683572E-5</c:v>
                </c:pt>
                <c:pt idx="62196">
                  <c:v>1.684274E-5</c:v>
                </c:pt>
                <c:pt idx="62197">
                  <c:v>1.6883409999999999E-5</c:v>
                </c:pt>
                <c:pt idx="62198">
                  <c:v>1.6889160000000001E-5</c:v>
                </c:pt>
                <c:pt idx="62199">
                  <c:v>1.6930249999999999E-5</c:v>
                </c:pt>
                <c:pt idx="62200">
                  <c:v>1.694208E-5</c:v>
                </c:pt>
                <c:pt idx="62201">
                  <c:v>1.6984189999999998E-5</c:v>
                </c:pt>
                <c:pt idx="62202">
                  <c:v>1.6993770000000001E-5</c:v>
                </c:pt>
                <c:pt idx="62203">
                  <c:v>1.7035629999999999E-5</c:v>
                </c:pt>
                <c:pt idx="62204">
                  <c:v>1.7047259999999999E-5</c:v>
                </c:pt>
                <c:pt idx="62205">
                  <c:v>1.708825E-5</c:v>
                </c:pt>
                <c:pt idx="62206">
                  <c:v>1.709634E-5</c:v>
                </c:pt>
                <c:pt idx="62207">
                  <c:v>1.7136179999999999E-5</c:v>
                </c:pt>
                <c:pt idx="62208">
                  <c:v>1.7145070000000001E-5</c:v>
                </c:pt>
                <c:pt idx="62209">
                  <c:v>1.7157009999999999E-5</c:v>
                </c:pt>
                <c:pt idx="62210">
                  <c:v>1.719732E-5</c:v>
                </c:pt>
                <c:pt idx="62211">
                  <c:v>1.7207709999999999E-5</c:v>
                </c:pt>
                <c:pt idx="62212">
                  <c:v>1.7239969999999999E-5</c:v>
                </c:pt>
                <c:pt idx="62213">
                  <c:v>1.7250819999999999E-5</c:v>
                </c:pt>
                <c:pt idx="62214">
                  <c:v>1.727776E-5</c:v>
                </c:pt>
                <c:pt idx="62215">
                  <c:v>1.7283690000000001E-5</c:v>
                </c:pt>
                <c:pt idx="62216">
                  <c:v>1.7295460000000001E-5</c:v>
                </c:pt>
                <c:pt idx="62217">
                  <c:v>1.7322299999999998E-5</c:v>
                </c:pt>
                <c:pt idx="62218">
                  <c:v>1.7330289999999998E-5</c:v>
                </c:pt>
                <c:pt idx="62219">
                  <c:v>1.7355850000000001E-5</c:v>
                </c:pt>
                <c:pt idx="62220">
                  <c:v>1.7361919999999999E-5</c:v>
                </c:pt>
                <c:pt idx="62221">
                  <c:v>1.7379409999999999E-5</c:v>
                </c:pt>
                <c:pt idx="62222">
                  <c:v>1.738393E-5</c:v>
                </c:pt>
                <c:pt idx="62223">
                  <c:v>1.7400289999999999E-5</c:v>
                </c:pt>
                <c:pt idx="62224">
                  <c:v>1.740301E-5</c:v>
                </c:pt>
                <c:pt idx="62225">
                  <c:v>1.7417890000000001E-5</c:v>
                </c:pt>
                <c:pt idx="62226">
                  <c:v>1.742428E-5</c:v>
                </c:pt>
                <c:pt idx="62227">
                  <c:v>1.743832E-5</c:v>
                </c:pt>
                <c:pt idx="62228">
                  <c:v>1.7443900000000001E-5</c:v>
                </c:pt>
                <c:pt idx="62229">
                  <c:v>1.7462650000000001E-5</c:v>
                </c:pt>
                <c:pt idx="62230">
                  <c:v>1.7477489999999999E-5</c:v>
                </c:pt>
                <c:pt idx="62231">
                  <c:v>1.7480149999999999E-5</c:v>
                </c:pt>
                <c:pt idx="62232">
                  <c:v>1.7487160000000001E-5</c:v>
                </c:pt>
                <c:pt idx="62233">
                  <c:v>1.75147E-5</c:v>
                </c:pt>
                <c:pt idx="62234">
                  <c:v>1.7538640000000001E-5</c:v>
                </c:pt>
                <c:pt idx="62235">
                  <c:v>1.7545149999999999E-5</c:v>
                </c:pt>
                <c:pt idx="62236">
                  <c:v>1.7573329999999999E-5</c:v>
                </c:pt>
                <c:pt idx="62237">
                  <c:v>1.757785E-5</c:v>
                </c:pt>
                <c:pt idx="62238">
                  <c:v>1.7608620000000001E-5</c:v>
                </c:pt>
                <c:pt idx="62239">
                  <c:v>1.7618990000000001E-5</c:v>
                </c:pt>
                <c:pt idx="62240">
                  <c:v>1.7647850000000001E-5</c:v>
                </c:pt>
                <c:pt idx="62241">
                  <c:v>1.765994E-5</c:v>
                </c:pt>
                <c:pt idx="62242">
                  <c:v>1.7694780000000001E-5</c:v>
                </c:pt>
                <c:pt idx="62243">
                  <c:v>1.7724430000000001E-5</c:v>
                </c:pt>
                <c:pt idx="62244">
                  <c:v>1.7734089999999999E-5</c:v>
                </c:pt>
                <c:pt idx="62245">
                  <c:v>1.774451E-5</c:v>
                </c:pt>
                <c:pt idx="62246">
                  <c:v>1.7784430000000001E-5</c:v>
                </c:pt>
                <c:pt idx="62247">
                  <c:v>1.7826240000000002E-5</c:v>
                </c:pt>
                <c:pt idx="62248">
                  <c:v>1.783459E-5</c:v>
                </c:pt>
                <c:pt idx="62249">
                  <c:v>1.7877080000000001E-5</c:v>
                </c:pt>
                <c:pt idx="62250">
                  <c:v>1.7887369999999999E-5</c:v>
                </c:pt>
                <c:pt idx="62251">
                  <c:v>1.7932169999999999E-5</c:v>
                </c:pt>
                <c:pt idx="62252">
                  <c:v>1.7977749999999999E-5</c:v>
                </c:pt>
                <c:pt idx="62253">
                  <c:v>1.7984569999999998E-5</c:v>
                </c:pt>
                <c:pt idx="62254">
                  <c:v>1.802823E-5</c:v>
                </c:pt>
                <c:pt idx="62255">
                  <c:v>1.8041199999999999E-5</c:v>
                </c:pt>
                <c:pt idx="62256">
                  <c:v>1.8081449999999999E-5</c:v>
                </c:pt>
                <c:pt idx="62257">
                  <c:v>1.8122859999999999E-5</c:v>
                </c:pt>
                <c:pt idx="62258">
                  <c:v>1.8132489999999999E-5</c:v>
                </c:pt>
                <c:pt idx="62259">
                  <c:v>1.816762E-5</c:v>
                </c:pt>
                <c:pt idx="62260">
                  <c:v>1.818103E-5</c:v>
                </c:pt>
                <c:pt idx="62261">
                  <c:v>1.821828E-5</c:v>
                </c:pt>
                <c:pt idx="62262">
                  <c:v>1.8250360000000001E-5</c:v>
                </c:pt>
                <c:pt idx="62263">
                  <c:v>1.8260209999999999E-5</c:v>
                </c:pt>
                <c:pt idx="62264">
                  <c:v>1.8290700000000001E-5</c:v>
                </c:pt>
                <c:pt idx="62265">
                  <c:v>1.8299439999999999E-5</c:v>
                </c:pt>
                <c:pt idx="62266">
                  <c:v>1.8334449999999999E-5</c:v>
                </c:pt>
                <c:pt idx="62267">
                  <c:v>1.8360260000000002E-5</c:v>
                </c:pt>
                <c:pt idx="62268">
                  <c:v>1.836624E-5</c:v>
                </c:pt>
                <c:pt idx="62269">
                  <c:v>1.8395420000000001E-5</c:v>
                </c:pt>
                <c:pt idx="62270">
                  <c:v>1.8401249999999999E-5</c:v>
                </c:pt>
                <c:pt idx="62271">
                  <c:v>1.8428840000000002E-5</c:v>
                </c:pt>
                <c:pt idx="62272">
                  <c:v>1.8450989999999999E-5</c:v>
                </c:pt>
                <c:pt idx="62273">
                  <c:v>1.8455620000000001E-5</c:v>
                </c:pt>
                <c:pt idx="62274">
                  <c:v>1.8475979999999999E-5</c:v>
                </c:pt>
                <c:pt idx="62275">
                  <c:v>1.849042E-5</c:v>
                </c:pt>
                <c:pt idx="62276">
                  <c:v>1.84944E-5</c:v>
                </c:pt>
                <c:pt idx="62277">
                  <c:v>1.8512499999999999E-5</c:v>
                </c:pt>
                <c:pt idx="62278">
                  <c:v>1.85265E-5</c:v>
                </c:pt>
                <c:pt idx="62279">
                  <c:v>1.8533E-5</c:v>
                </c:pt>
                <c:pt idx="62280">
                  <c:v>1.8551619999999998E-5</c:v>
                </c:pt>
                <c:pt idx="62281">
                  <c:v>1.8568470000000001E-5</c:v>
                </c:pt>
                <c:pt idx="62282">
                  <c:v>1.8575290000000001E-5</c:v>
                </c:pt>
                <c:pt idx="62283">
                  <c:v>1.859785E-5</c:v>
                </c:pt>
                <c:pt idx="62284">
                  <c:v>1.8619869999999999E-5</c:v>
                </c:pt>
                <c:pt idx="62285">
                  <c:v>1.862856E-5</c:v>
                </c:pt>
                <c:pt idx="62286">
                  <c:v>1.865544E-5</c:v>
                </c:pt>
                <c:pt idx="62287">
                  <c:v>1.8682820000000001E-5</c:v>
                </c:pt>
                <c:pt idx="62288">
                  <c:v>1.8693720000000002E-5</c:v>
                </c:pt>
                <c:pt idx="62289">
                  <c:v>1.8724660000000001E-5</c:v>
                </c:pt>
                <c:pt idx="62290">
                  <c:v>1.8753779999999999E-5</c:v>
                </c:pt>
                <c:pt idx="62291">
                  <c:v>1.8766129999999998E-5</c:v>
                </c:pt>
                <c:pt idx="62292">
                  <c:v>1.8798779999999999E-5</c:v>
                </c:pt>
                <c:pt idx="62293">
                  <c:v>1.8830689999999998E-5</c:v>
                </c:pt>
                <c:pt idx="62294">
                  <c:v>1.884243E-5</c:v>
                </c:pt>
                <c:pt idx="62295">
                  <c:v>1.8877779999999999E-5</c:v>
                </c:pt>
                <c:pt idx="62296">
                  <c:v>1.891281E-5</c:v>
                </c:pt>
                <c:pt idx="62297">
                  <c:v>1.8923639999999999E-5</c:v>
                </c:pt>
                <c:pt idx="62298">
                  <c:v>1.896255E-5</c:v>
                </c:pt>
                <c:pt idx="62299">
                  <c:v>1.8998940000000001E-5</c:v>
                </c:pt>
                <c:pt idx="62300">
                  <c:v>1.9009029999999999E-5</c:v>
                </c:pt>
                <c:pt idx="62301">
                  <c:v>1.9051670000000001E-5</c:v>
                </c:pt>
                <c:pt idx="62302">
                  <c:v>1.909051E-5</c:v>
                </c:pt>
                <c:pt idx="62303">
                  <c:v>1.9129660000000001E-5</c:v>
                </c:pt>
                <c:pt idx="62304">
                  <c:v>1.913972E-5</c:v>
                </c:pt>
                <c:pt idx="62305">
                  <c:v>1.9179649999999999E-5</c:v>
                </c:pt>
                <c:pt idx="62306">
                  <c:v>1.9217139999999999E-5</c:v>
                </c:pt>
                <c:pt idx="62307">
                  <c:v>1.92593E-5</c:v>
                </c:pt>
                <c:pt idx="62308">
                  <c:v>1.9262909999999999E-5</c:v>
                </c:pt>
                <c:pt idx="62309">
                  <c:v>1.9299809999999998E-5</c:v>
                </c:pt>
                <c:pt idx="62310">
                  <c:v>1.9340620000000001E-5</c:v>
                </c:pt>
                <c:pt idx="62311">
                  <c:v>1.936914E-5</c:v>
                </c:pt>
                <c:pt idx="62312">
                  <c:v>1.9373959999999998E-5</c:v>
                </c:pt>
                <c:pt idx="62313">
                  <c:v>1.9416480000000002E-5</c:v>
                </c:pt>
                <c:pt idx="62314">
                  <c:v>1.9446719999999999E-5</c:v>
                </c:pt>
                <c:pt idx="62315">
                  <c:v>1.9474740000000001E-5</c:v>
                </c:pt>
                <c:pt idx="62316">
                  <c:v>1.9487580000000002E-5</c:v>
                </c:pt>
                <c:pt idx="62317">
                  <c:v>1.9518979999999999E-5</c:v>
                </c:pt>
                <c:pt idx="62318">
                  <c:v>1.9548450000000001E-5</c:v>
                </c:pt>
                <c:pt idx="62319">
                  <c:v>1.9581140000000001E-5</c:v>
                </c:pt>
                <c:pt idx="62320">
                  <c:v>1.958767E-5</c:v>
                </c:pt>
                <c:pt idx="62321">
                  <c:v>1.9615670000000001E-5</c:v>
                </c:pt>
                <c:pt idx="62322">
                  <c:v>1.9648249999999999E-5</c:v>
                </c:pt>
                <c:pt idx="62323">
                  <c:v>1.9676769999999999E-5</c:v>
                </c:pt>
                <c:pt idx="62324">
                  <c:v>1.9678160000000001E-5</c:v>
                </c:pt>
                <c:pt idx="62325">
                  <c:v>1.9708679999999998E-5</c:v>
                </c:pt>
                <c:pt idx="62326">
                  <c:v>1.97411E-5</c:v>
                </c:pt>
                <c:pt idx="62327">
                  <c:v>1.976062E-5</c:v>
                </c:pt>
                <c:pt idx="62328">
                  <c:v>1.976387E-5</c:v>
                </c:pt>
                <c:pt idx="62329">
                  <c:v>1.9797980000000001E-5</c:v>
                </c:pt>
                <c:pt idx="62330">
                  <c:v>1.9821429999999998E-5</c:v>
                </c:pt>
                <c:pt idx="62331">
                  <c:v>1.9840899999999998E-5</c:v>
                </c:pt>
                <c:pt idx="62332">
                  <c:v>1.9867440000000002E-5</c:v>
                </c:pt>
                <c:pt idx="62333">
                  <c:v>1.9869049999999999E-5</c:v>
                </c:pt>
                <c:pt idx="62334">
                  <c:v>1.9891500000000001E-5</c:v>
                </c:pt>
                <c:pt idx="62335">
                  <c:v>1.9923189999999999E-5</c:v>
                </c:pt>
                <c:pt idx="62336">
                  <c:v>1.9946950000000001E-5</c:v>
                </c:pt>
                <c:pt idx="62337">
                  <c:v>1.99638E-5</c:v>
                </c:pt>
                <c:pt idx="62338">
                  <c:v>1.9973500000000001E-5</c:v>
                </c:pt>
                <c:pt idx="62339">
                  <c:v>2.0004350000000001E-5</c:v>
                </c:pt>
                <c:pt idx="62340">
                  <c:v>2.0029540000000001E-5</c:v>
                </c:pt>
                <c:pt idx="62341">
                  <c:v>2.006076E-5</c:v>
                </c:pt>
                <c:pt idx="62342">
                  <c:v>2.009002E-5</c:v>
                </c:pt>
                <c:pt idx="62343">
                  <c:v>2.0089930000000001E-5</c:v>
                </c:pt>
                <c:pt idx="62344">
                  <c:v>2.0122910000000001E-5</c:v>
                </c:pt>
                <c:pt idx="62345">
                  <c:v>2.0160110000000001E-5</c:v>
                </c:pt>
                <c:pt idx="62346">
                  <c:v>2.0185659999999999E-5</c:v>
                </c:pt>
                <c:pt idx="62347">
                  <c:v>2.0191840000000001E-5</c:v>
                </c:pt>
                <c:pt idx="62348">
                  <c:v>2.0231400000000001E-5</c:v>
                </c:pt>
                <c:pt idx="62349">
                  <c:v>2.026267E-5</c:v>
                </c:pt>
                <c:pt idx="62350">
                  <c:v>2.0289449999999999E-5</c:v>
                </c:pt>
                <c:pt idx="62351">
                  <c:v>2.032307E-5</c:v>
                </c:pt>
                <c:pt idx="62352">
                  <c:v>2.032723E-5</c:v>
                </c:pt>
                <c:pt idx="62353">
                  <c:v>2.0355799999999999E-5</c:v>
                </c:pt>
                <c:pt idx="62354">
                  <c:v>2.0393950000000001E-5</c:v>
                </c:pt>
                <c:pt idx="62355">
                  <c:v>2.0427129999999998E-5</c:v>
                </c:pt>
                <c:pt idx="62356">
                  <c:v>2.044808E-5</c:v>
                </c:pt>
                <c:pt idx="62357">
                  <c:v>2.0482159999999999E-5</c:v>
                </c:pt>
                <c:pt idx="62358">
                  <c:v>2.048983E-5</c:v>
                </c:pt>
                <c:pt idx="62359">
                  <c:v>2.051874E-5</c:v>
                </c:pt>
                <c:pt idx="62360">
                  <c:v>2.055792E-5</c:v>
                </c:pt>
                <c:pt idx="62361">
                  <c:v>2.059458E-5</c:v>
                </c:pt>
                <c:pt idx="62362">
                  <c:v>2.061933E-5</c:v>
                </c:pt>
                <c:pt idx="62363">
                  <c:v>2.0650160000000002E-5</c:v>
                </c:pt>
                <c:pt idx="62364">
                  <c:v>2.0682220000000001E-5</c:v>
                </c:pt>
                <c:pt idx="62365">
                  <c:v>2.0706689999999999E-5</c:v>
                </c:pt>
                <c:pt idx="62366">
                  <c:v>2.0709240000000001E-5</c:v>
                </c:pt>
                <c:pt idx="62367">
                  <c:v>2.075316E-5</c:v>
                </c:pt>
                <c:pt idx="62368">
                  <c:v>2.0791199999999998E-5</c:v>
                </c:pt>
                <c:pt idx="62369">
                  <c:v>2.0823419999999999E-5</c:v>
                </c:pt>
                <c:pt idx="62370">
                  <c:v>2.086063E-5</c:v>
                </c:pt>
                <c:pt idx="62371">
                  <c:v>2.089105E-5</c:v>
                </c:pt>
                <c:pt idx="62372">
                  <c:v>2.091444E-5</c:v>
                </c:pt>
                <c:pt idx="62373">
                  <c:v>2.0921660000000001E-5</c:v>
                </c:pt>
                <c:pt idx="62374">
                  <c:v>2.0959169999999999E-5</c:v>
                </c:pt>
                <c:pt idx="62375">
                  <c:v>2.0987159999999998E-5</c:v>
                </c:pt>
                <c:pt idx="62376">
                  <c:v>2.102341E-5</c:v>
                </c:pt>
                <c:pt idx="62377">
                  <c:v>2.1056400000000001E-5</c:v>
                </c:pt>
                <c:pt idx="62378">
                  <c:v>2.10761E-5</c:v>
                </c:pt>
                <c:pt idx="62379">
                  <c:v>2.110376E-5</c:v>
                </c:pt>
                <c:pt idx="62380">
                  <c:v>2.1110379999999999E-5</c:v>
                </c:pt>
                <c:pt idx="62381">
                  <c:v>2.113704E-5</c:v>
                </c:pt>
                <c:pt idx="62382">
                  <c:v>2.1169079999999999E-5</c:v>
                </c:pt>
                <c:pt idx="62383">
                  <c:v>2.120237E-5</c:v>
                </c:pt>
                <c:pt idx="62384">
                  <c:v>2.1226270000000002E-5</c:v>
                </c:pt>
                <c:pt idx="62385">
                  <c:v>2.124925E-5</c:v>
                </c:pt>
                <c:pt idx="62386">
                  <c:v>2.1273680000000001E-5</c:v>
                </c:pt>
                <c:pt idx="62387">
                  <c:v>2.1294769999999999E-5</c:v>
                </c:pt>
                <c:pt idx="62388">
                  <c:v>2.1314179999999999E-5</c:v>
                </c:pt>
                <c:pt idx="62389">
                  <c:v>2.1337070000000001E-5</c:v>
                </c:pt>
                <c:pt idx="62390">
                  <c:v>2.1360030000000001E-5</c:v>
                </c:pt>
                <c:pt idx="62391">
                  <c:v>2.138239E-5</c:v>
                </c:pt>
                <c:pt idx="62392">
                  <c:v>2.140583E-5</c:v>
                </c:pt>
                <c:pt idx="62393">
                  <c:v>2.1431570000000001E-5</c:v>
                </c:pt>
                <c:pt idx="62394">
                  <c:v>2.1453030000000002E-5</c:v>
                </c:pt>
                <c:pt idx="62395">
                  <c:v>2.1478540000000001E-5</c:v>
                </c:pt>
                <c:pt idx="62396">
                  <c:v>2.1505420000000001E-5</c:v>
                </c:pt>
                <c:pt idx="62397">
                  <c:v>2.1527180000000001E-5</c:v>
                </c:pt>
                <c:pt idx="62398">
                  <c:v>2.1551459999999999E-5</c:v>
                </c:pt>
                <c:pt idx="62399">
                  <c:v>2.1579449999999999E-5</c:v>
                </c:pt>
                <c:pt idx="62400">
                  <c:v>2.1601560000000001E-5</c:v>
                </c:pt>
                <c:pt idx="62401">
                  <c:v>2.1627630000000002E-5</c:v>
                </c:pt>
                <c:pt idx="62402">
                  <c:v>2.1657030000000002E-5</c:v>
                </c:pt>
                <c:pt idx="62403">
                  <c:v>2.1677900000000001E-5</c:v>
                </c:pt>
                <c:pt idx="62404">
                  <c:v>2.170622E-5</c:v>
                </c:pt>
                <c:pt idx="62405">
                  <c:v>2.1734370000000001E-5</c:v>
                </c:pt>
                <c:pt idx="62406">
                  <c:v>2.1758699999999999E-5</c:v>
                </c:pt>
                <c:pt idx="62407">
                  <c:v>2.178628E-5</c:v>
                </c:pt>
                <c:pt idx="62408">
                  <c:v>2.1812309999999999E-5</c:v>
                </c:pt>
                <c:pt idx="62409">
                  <c:v>2.1837140000000001E-5</c:v>
                </c:pt>
                <c:pt idx="62410">
                  <c:v>2.1864429999999999E-5</c:v>
                </c:pt>
                <c:pt idx="62411">
                  <c:v>2.188929E-5</c:v>
                </c:pt>
                <c:pt idx="62412">
                  <c:v>2.1919280000000001E-5</c:v>
                </c:pt>
                <c:pt idx="62413">
                  <c:v>2.1946410000000001E-5</c:v>
                </c:pt>
                <c:pt idx="62414">
                  <c:v>2.1974010000000001E-5</c:v>
                </c:pt>
                <c:pt idx="62415">
                  <c:v>2.200369E-5</c:v>
                </c:pt>
                <c:pt idx="62416">
                  <c:v>2.202839E-5</c:v>
                </c:pt>
                <c:pt idx="62417">
                  <c:v>2.205633E-5</c:v>
                </c:pt>
                <c:pt idx="62418">
                  <c:v>2.2086180000000001E-5</c:v>
                </c:pt>
                <c:pt idx="62419">
                  <c:v>2.2110250000000001E-5</c:v>
                </c:pt>
                <c:pt idx="62420">
                  <c:v>2.2140920000000001E-5</c:v>
                </c:pt>
                <c:pt idx="62421">
                  <c:v>2.2171149999999999E-5</c:v>
                </c:pt>
                <c:pt idx="62422">
                  <c:v>2.219674E-5</c:v>
                </c:pt>
                <c:pt idx="62423">
                  <c:v>2.2230510000000001E-5</c:v>
                </c:pt>
                <c:pt idx="62424">
                  <c:v>2.22616E-5</c:v>
                </c:pt>
                <c:pt idx="62425">
                  <c:v>2.22892E-5</c:v>
                </c:pt>
                <c:pt idx="62426">
                  <c:v>2.2321900000000001E-5</c:v>
                </c:pt>
                <c:pt idx="62427">
                  <c:v>2.2351930000000001E-5</c:v>
                </c:pt>
                <c:pt idx="62428">
                  <c:v>2.2378929999999999E-5</c:v>
                </c:pt>
                <c:pt idx="62429">
                  <c:v>2.2411370000000002E-5</c:v>
                </c:pt>
                <c:pt idx="62430">
                  <c:v>2.24393E-5</c:v>
                </c:pt>
                <c:pt idx="62431">
                  <c:v>2.2465729999999999E-5</c:v>
                </c:pt>
                <c:pt idx="62432">
                  <c:v>2.2495889999999999E-5</c:v>
                </c:pt>
                <c:pt idx="62433">
                  <c:v>2.2522879999999999E-5</c:v>
                </c:pt>
                <c:pt idx="62434">
                  <c:v>2.2550650000000001E-5</c:v>
                </c:pt>
                <c:pt idx="62435">
                  <c:v>2.2575170000000002E-5</c:v>
                </c:pt>
                <c:pt idx="62436">
                  <c:v>2.2602299999999999E-5</c:v>
                </c:pt>
                <c:pt idx="62437">
                  <c:v>2.262992E-5</c:v>
                </c:pt>
                <c:pt idx="62438">
                  <c:v>2.265051E-5</c:v>
                </c:pt>
                <c:pt idx="62439">
                  <c:v>2.2679119999999999E-5</c:v>
                </c:pt>
                <c:pt idx="62440">
                  <c:v>2.2709170000000001E-5</c:v>
                </c:pt>
                <c:pt idx="62441">
                  <c:v>2.2728690000000001E-5</c:v>
                </c:pt>
                <c:pt idx="62442">
                  <c:v>2.276132E-5</c:v>
                </c:pt>
                <c:pt idx="62443">
                  <c:v>2.2789349999999999E-5</c:v>
                </c:pt>
                <c:pt idx="62444">
                  <c:v>2.2808569999999998E-5</c:v>
                </c:pt>
                <c:pt idx="62445">
                  <c:v>2.2839320000000001E-5</c:v>
                </c:pt>
                <c:pt idx="62446">
                  <c:v>2.2866430000000001E-5</c:v>
                </c:pt>
                <c:pt idx="62447">
                  <c:v>2.2887700000000001E-5</c:v>
                </c:pt>
                <c:pt idx="62448">
                  <c:v>2.2918329999999999E-5</c:v>
                </c:pt>
                <c:pt idx="62449">
                  <c:v>2.2944270000000001E-5</c:v>
                </c:pt>
                <c:pt idx="62450">
                  <c:v>2.2970430000000002E-5</c:v>
                </c:pt>
                <c:pt idx="62451">
                  <c:v>2.3000310000000001E-5</c:v>
                </c:pt>
                <c:pt idx="62452">
                  <c:v>2.3026650000000001E-5</c:v>
                </c:pt>
                <c:pt idx="62453">
                  <c:v>2.3056640000000002E-5</c:v>
                </c:pt>
                <c:pt idx="62454">
                  <c:v>2.308369E-5</c:v>
                </c:pt>
                <c:pt idx="62455">
                  <c:v>2.3111089999999999E-5</c:v>
                </c:pt>
                <c:pt idx="62456">
                  <c:v>2.3140389999999999E-5</c:v>
                </c:pt>
                <c:pt idx="62457">
                  <c:v>2.3165329999999999E-5</c:v>
                </c:pt>
                <c:pt idx="62458">
                  <c:v>2.3194320000000001E-5</c:v>
                </c:pt>
                <c:pt idx="62459">
                  <c:v>2.3223240000000001E-5</c:v>
                </c:pt>
                <c:pt idx="62460">
                  <c:v>2.3246259999999999E-5</c:v>
                </c:pt>
                <c:pt idx="62461">
                  <c:v>2.3276380000000002E-5</c:v>
                </c:pt>
                <c:pt idx="62462">
                  <c:v>2.3305290000000001E-5</c:v>
                </c:pt>
                <c:pt idx="62463">
                  <c:v>2.332741E-5</c:v>
                </c:pt>
                <c:pt idx="62464">
                  <c:v>2.335714E-5</c:v>
                </c:pt>
                <c:pt idx="62465">
                  <c:v>2.338402E-5</c:v>
                </c:pt>
                <c:pt idx="62466">
                  <c:v>2.340848E-5</c:v>
                </c:pt>
                <c:pt idx="62467">
                  <c:v>2.343672E-5</c:v>
                </c:pt>
                <c:pt idx="62468">
                  <c:v>2.346539E-5</c:v>
                </c:pt>
                <c:pt idx="62469">
                  <c:v>2.34929E-5</c:v>
                </c:pt>
                <c:pt idx="62470">
                  <c:v>2.3520280000000001E-5</c:v>
                </c:pt>
                <c:pt idx="62471">
                  <c:v>2.3550070000000001E-5</c:v>
                </c:pt>
                <c:pt idx="62472">
                  <c:v>2.357925E-5</c:v>
                </c:pt>
                <c:pt idx="62473">
                  <c:v>2.3606340000000001E-5</c:v>
                </c:pt>
                <c:pt idx="62474">
                  <c:v>2.363554E-5</c:v>
                </c:pt>
                <c:pt idx="62475">
                  <c:v>2.36659E-5</c:v>
                </c:pt>
                <c:pt idx="62476">
                  <c:v>2.3695850000000001E-5</c:v>
                </c:pt>
                <c:pt idx="62477">
                  <c:v>2.3725599999999999E-5</c:v>
                </c:pt>
                <c:pt idx="62478">
                  <c:v>2.3755720000000002E-5</c:v>
                </c:pt>
                <c:pt idx="62479">
                  <c:v>2.378878E-5</c:v>
                </c:pt>
                <c:pt idx="62480">
                  <c:v>2.3819079999999999E-5</c:v>
                </c:pt>
                <c:pt idx="62481">
                  <c:v>2.3848579999999999E-5</c:v>
                </c:pt>
                <c:pt idx="62482">
                  <c:v>2.3882950000000001E-5</c:v>
                </c:pt>
                <c:pt idx="62483">
                  <c:v>2.3911149999999999E-5</c:v>
                </c:pt>
                <c:pt idx="62484">
                  <c:v>2.3939370000000001E-5</c:v>
                </c:pt>
                <c:pt idx="62485">
                  <c:v>2.3971309999999999E-5</c:v>
                </c:pt>
                <c:pt idx="62486">
                  <c:v>2.4000079999999999E-5</c:v>
                </c:pt>
                <c:pt idx="62487">
                  <c:v>2.40275E-5</c:v>
                </c:pt>
                <c:pt idx="62488">
                  <c:v>2.4058489999999999E-5</c:v>
                </c:pt>
                <c:pt idx="62489">
                  <c:v>2.4088930000000001E-5</c:v>
                </c:pt>
                <c:pt idx="62490">
                  <c:v>2.4115850000000001E-5</c:v>
                </c:pt>
                <c:pt idx="62491">
                  <c:v>2.41467E-5</c:v>
                </c:pt>
                <c:pt idx="62492">
                  <c:v>2.41788E-5</c:v>
                </c:pt>
                <c:pt idx="62493">
                  <c:v>2.4205769999999999E-5</c:v>
                </c:pt>
                <c:pt idx="62494">
                  <c:v>2.4236400000000001E-5</c:v>
                </c:pt>
                <c:pt idx="62495">
                  <c:v>2.427034E-5</c:v>
                </c:pt>
                <c:pt idx="62496">
                  <c:v>2.4297789999999999E-5</c:v>
                </c:pt>
                <c:pt idx="62497">
                  <c:v>2.4332060000000001E-5</c:v>
                </c:pt>
                <c:pt idx="62498">
                  <c:v>2.4365839999999999E-5</c:v>
                </c:pt>
                <c:pt idx="62499">
                  <c:v>2.4393530000000002E-5</c:v>
                </c:pt>
                <c:pt idx="62500">
                  <c:v>2.4426650000000001E-5</c:v>
                </c:pt>
                <c:pt idx="62501">
                  <c:v>2.4461789999999999E-5</c:v>
                </c:pt>
                <c:pt idx="62502">
                  <c:v>2.4490549999999999E-5</c:v>
                </c:pt>
                <c:pt idx="62503">
                  <c:v>2.4519350000000001E-5</c:v>
                </c:pt>
                <c:pt idx="62504">
                  <c:v>2.455387E-5</c:v>
                </c:pt>
                <c:pt idx="62505">
                  <c:v>2.4583380000000001E-5</c:v>
                </c:pt>
                <c:pt idx="62506">
                  <c:v>2.4610319999999999E-5</c:v>
                </c:pt>
                <c:pt idx="62507">
                  <c:v>2.4642230000000001E-5</c:v>
                </c:pt>
                <c:pt idx="62508">
                  <c:v>2.4673089999999999E-5</c:v>
                </c:pt>
                <c:pt idx="62509">
                  <c:v>2.470053E-5</c:v>
                </c:pt>
                <c:pt idx="62510">
                  <c:v>2.4728209999999999E-5</c:v>
                </c:pt>
                <c:pt idx="62511">
                  <c:v>2.4761429999999998E-5</c:v>
                </c:pt>
                <c:pt idx="62512">
                  <c:v>2.4784729999999999E-5</c:v>
                </c:pt>
                <c:pt idx="62513">
                  <c:v>2.4808659999999999E-5</c:v>
                </c:pt>
                <c:pt idx="62514">
                  <c:v>2.4839400000000001E-5</c:v>
                </c:pt>
                <c:pt idx="62515">
                  <c:v>2.4863919999999999E-5</c:v>
                </c:pt>
                <c:pt idx="62516">
                  <c:v>2.4886689999999999E-5</c:v>
                </c:pt>
                <c:pt idx="62517">
                  <c:v>2.4917529999999999E-5</c:v>
                </c:pt>
                <c:pt idx="62518">
                  <c:v>2.4944780000000001E-5</c:v>
                </c:pt>
                <c:pt idx="62519">
                  <c:v>2.496879E-5</c:v>
                </c:pt>
                <c:pt idx="62520">
                  <c:v>2.4999089999999999E-5</c:v>
                </c:pt>
                <c:pt idx="62521">
                  <c:v>2.5027850000000001E-5</c:v>
                </c:pt>
                <c:pt idx="62522">
                  <c:v>2.5052669999999999E-5</c:v>
                </c:pt>
                <c:pt idx="62523">
                  <c:v>2.5084900000000001E-5</c:v>
                </c:pt>
                <c:pt idx="62524">
                  <c:v>2.5117310000000002E-5</c:v>
                </c:pt>
                <c:pt idx="62525">
                  <c:v>2.5143700000000001E-5</c:v>
                </c:pt>
                <c:pt idx="62526">
                  <c:v>2.517865E-5</c:v>
                </c:pt>
                <c:pt idx="62527">
                  <c:v>2.521338E-5</c:v>
                </c:pt>
                <c:pt idx="62528">
                  <c:v>2.5241929999999998E-5</c:v>
                </c:pt>
                <c:pt idx="62529">
                  <c:v>2.5273990000000002E-5</c:v>
                </c:pt>
                <c:pt idx="62530">
                  <c:v>2.5310379999999999E-5</c:v>
                </c:pt>
                <c:pt idx="62531">
                  <c:v>2.534138E-5</c:v>
                </c:pt>
                <c:pt idx="62532">
                  <c:v>2.5370320000000001E-5</c:v>
                </c:pt>
                <c:pt idx="62533">
                  <c:v>2.540513E-5</c:v>
                </c:pt>
                <c:pt idx="62534">
                  <c:v>2.5435909999999999E-5</c:v>
                </c:pt>
                <c:pt idx="62535">
                  <c:v>2.5463219999999998E-5</c:v>
                </c:pt>
                <c:pt idx="62536">
                  <c:v>2.5498629999999999E-5</c:v>
                </c:pt>
                <c:pt idx="62537">
                  <c:v>2.5528940000000002E-5</c:v>
                </c:pt>
                <c:pt idx="62538">
                  <c:v>2.5558159999999999E-5</c:v>
                </c:pt>
                <c:pt idx="62539">
                  <c:v>2.5593309999999998E-5</c:v>
                </c:pt>
                <c:pt idx="62540">
                  <c:v>2.56269E-5</c:v>
                </c:pt>
                <c:pt idx="62541">
                  <c:v>2.5658849999999999E-5</c:v>
                </c:pt>
                <c:pt idx="62542">
                  <c:v>2.5692050000000001E-5</c:v>
                </c:pt>
                <c:pt idx="62543">
                  <c:v>2.5727260000000001E-5</c:v>
                </c:pt>
                <c:pt idx="62544">
                  <c:v>2.5759299999999999E-5</c:v>
                </c:pt>
                <c:pt idx="62545">
                  <c:v>2.5795079999999998E-5</c:v>
                </c:pt>
                <c:pt idx="62546">
                  <c:v>2.5833240000000001E-5</c:v>
                </c:pt>
                <c:pt idx="62547">
                  <c:v>2.5868540000000001E-5</c:v>
                </c:pt>
                <c:pt idx="62548">
                  <c:v>2.5904430000000001E-5</c:v>
                </c:pt>
                <c:pt idx="62549">
                  <c:v>2.5944349999999998E-5</c:v>
                </c:pt>
                <c:pt idx="62550">
                  <c:v>2.5981409999999999E-5</c:v>
                </c:pt>
                <c:pt idx="62551">
                  <c:v>2.601354E-5</c:v>
                </c:pt>
                <c:pt idx="62552">
                  <c:v>2.6053089999999999E-5</c:v>
                </c:pt>
                <c:pt idx="62553">
                  <c:v>2.6090650000000001E-5</c:v>
                </c:pt>
                <c:pt idx="62554">
                  <c:v>2.6120319999999999E-5</c:v>
                </c:pt>
                <c:pt idx="62555">
                  <c:v>2.6157450000000001E-5</c:v>
                </c:pt>
                <c:pt idx="62556">
                  <c:v>2.6193739999999999E-5</c:v>
                </c:pt>
                <c:pt idx="62557">
                  <c:v>2.6224209999999999E-5</c:v>
                </c:pt>
                <c:pt idx="62558">
                  <c:v>2.6255720000000001E-5</c:v>
                </c:pt>
                <c:pt idx="62559">
                  <c:v>2.6288750000000001E-5</c:v>
                </c:pt>
                <c:pt idx="62560">
                  <c:v>2.631639E-5</c:v>
                </c:pt>
                <c:pt idx="62561">
                  <c:v>2.6343430000000001E-5</c:v>
                </c:pt>
                <c:pt idx="62562">
                  <c:v>2.6371639999999999E-5</c:v>
                </c:pt>
                <c:pt idx="62563">
                  <c:v>2.6396420000000002E-5</c:v>
                </c:pt>
                <c:pt idx="62564">
                  <c:v>2.641959E-5</c:v>
                </c:pt>
                <c:pt idx="62565">
                  <c:v>2.6445349999999999E-5</c:v>
                </c:pt>
                <c:pt idx="62566">
                  <c:v>2.647191E-5</c:v>
                </c:pt>
                <c:pt idx="62567">
                  <c:v>2.6491649999999999E-5</c:v>
                </c:pt>
                <c:pt idx="62568">
                  <c:v>2.6519489999999998E-5</c:v>
                </c:pt>
                <c:pt idx="62569">
                  <c:v>2.6549080000000002E-5</c:v>
                </c:pt>
                <c:pt idx="62570">
                  <c:v>2.657027E-5</c:v>
                </c:pt>
                <c:pt idx="62571">
                  <c:v>2.660141E-5</c:v>
                </c:pt>
                <c:pt idx="62572">
                  <c:v>2.6631550000000001E-5</c:v>
                </c:pt>
                <c:pt idx="62573">
                  <c:v>2.6654610000000001E-5</c:v>
                </c:pt>
                <c:pt idx="62574">
                  <c:v>2.6687659999999999E-5</c:v>
                </c:pt>
                <c:pt idx="62575">
                  <c:v>2.672336E-5</c:v>
                </c:pt>
                <c:pt idx="62576">
                  <c:v>2.6750479999999999E-5</c:v>
                </c:pt>
                <c:pt idx="62577">
                  <c:v>2.6787210000000001E-5</c:v>
                </c:pt>
                <c:pt idx="62578">
                  <c:v>2.6823079999999999E-5</c:v>
                </c:pt>
                <c:pt idx="62579">
                  <c:v>2.685437E-5</c:v>
                </c:pt>
                <c:pt idx="62580">
                  <c:v>2.689061E-5</c:v>
                </c:pt>
                <c:pt idx="62581">
                  <c:v>2.6926189999999999E-5</c:v>
                </c:pt>
                <c:pt idx="62582">
                  <c:v>2.696064E-5</c:v>
                </c:pt>
                <c:pt idx="62583">
                  <c:v>2.699425E-5</c:v>
                </c:pt>
                <c:pt idx="62584">
                  <c:v>2.7029140000000001E-5</c:v>
                </c:pt>
                <c:pt idx="62585">
                  <c:v>2.7065220000000001E-5</c:v>
                </c:pt>
                <c:pt idx="62586">
                  <c:v>2.7096819999999999E-5</c:v>
                </c:pt>
                <c:pt idx="62587">
                  <c:v>2.7131920000000002E-5</c:v>
                </c:pt>
                <c:pt idx="62588">
                  <c:v>2.717113E-5</c:v>
                </c:pt>
                <c:pt idx="62589">
                  <c:v>2.7201030000000001E-5</c:v>
                </c:pt>
                <c:pt idx="62590">
                  <c:v>2.7237079999999999E-5</c:v>
                </c:pt>
                <c:pt idx="62591">
                  <c:v>2.7275280000000002E-5</c:v>
                </c:pt>
                <c:pt idx="62592">
                  <c:v>2.73035E-5</c:v>
                </c:pt>
                <c:pt idx="62593">
                  <c:v>2.7342179999999999E-5</c:v>
                </c:pt>
                <c:pt idx="62594">
                  <c:v>2.7378449999999999E-5</c:v>
                </c:pt>
                <c:pt idx="62595">
                  <c:v>2.74068E-5</c:v>
                </c:pt>
                <c:pt idx="62596">
                  <c:v>2.744845E-5</c:v>
                </c:pt>
                <c:pt idx="62597">
                  <c:v>2.7484899999999998E-5</c:v>
                </c:pt>
                <c:pt idx="62598">
                  <c:v>2.7514499999999999E-5</c:v>
                </c:pt>
                <c:pt idx="62599">
                  <c:v>2.7557549999999998E-5</c:v>
                </c:pt>
                <c:pt idx="62600">
                  <c:v>2.7597609999999999E-5</c:v>
                </c:pt>
                <c:pt idx="62601">
                  <c:v>2.7630879999999999E-5</c:v>
                </c:pt>
                <c:pt idx="62602">
                  <c:v>2.7672230000000001E-5</c:v>
                </c:pt>
                <c:pt idx="62603">
                  <c:v>2.7710369999999999E-5</c:v>
                </c:pt>
                <c:pt idx="62604">
                  <c:v>2.7743919999999998E-5</c:v>
                </c:pt>
                <c:pt idx="62605">
                  <c:v>2.7780570000000001E-5</c:v>
                </c:pt>
                <c:pt idx="62606">
                  <c:v>2.7817249999999999E-5</c:v>
                </c:pt>
                <c:pt idx="62607">
                  <c:v>2.785475E-5</c:v>
                </c:pt>
                <c:pt idx="62608">
                  <c:v>2.7886300000000001E-5</c:v>
                </c:pt>
                <c:pt idx="62609">
                  <c:v>2.7923029999999999E-5</c:v>
                </c:pt>
                <c:pt idx="62610">
                  <c:v>2.795937E-5</c:v>
                </c:pt>
                <c:pt idx="62611">
                  <c:v>2.7987860000000001E-5</c:v>
                </c:pt>
                <c:pt idx="62612">
                  <c:v>2.80232E-5</c:v>
                </c:pt>
                <c:pt idx="62613">
                  <c:v>2.805764E-5</c:v>
                </c:pt>
                <c:pt idx="62614">
                  <c:v>2.8080910000000001E-5</c:v>
                </c:pt>
                <c:pt idx="62615">
                  <c:v>2.8116160000000001E-5</c:v>
                </c:pt>
                <c:pt idx="62616">
                  <c:v>2.814792E-5</c:v>
                </c:pt>
                <c:pt idx="62617">
                  <c:v>2.8168059999999999E-5</c:v>
                </c:pt>
                <c:pt idx="62618">
                  <c:v>2.8203459999999999E-5</c:v>
                </c:pt>
                <c:pt idx="62619">
                  <c:v>2.8235269999999998E-5</c:v>
                </c:pt>
                <c:pt idx="62620">
                  <c:v>2.825486E-5</c:v>
                </c:pt>
                <c:pt idx="62621">
                  <c:v>2.828935E-5</c:v>
                </c:pt>
                <c:pt idx="62622">
                  <c:v>2.832126E-5</c:v>
                </c:pt>
                <c:pt idx="62623">
                  <c:v>2.834155E-5</c:v>
                </c:pt>
                <c:pt idx="62624">
                  <c:v>2.837468E-5</c:v>
                </c:pt>
                <c:pt idx="62625">
                  <c:v>2.8405959999999999E-5</c:v>
                </c:pt>
                <c:pt idx="62626">
                  <c:v>2.842955E-5</c:v>
                </c:pt>
                <c:pt idx="62627">
                  <c:v>2.8460180000000001E-5</c:v>
                </c:pt>
                <c:pt idx="62628">
                  <c:v>2.8492739999999999E-5</c:v>
                </c:pt>
                <c:pt idx="62629">
                  <c:v>2.8521999999999999E-5</c:v>
                </c:pt>
                <c:pt idx="62630">
                  <c:v>2.8552680000000001E-5</c:v>
                </c:pt>
                <c:pt idx="62631">
                  <c:v>2.858818E-5</c:v>
                </c:pt>
                <c:pt idx="62632">
                  <c:v>2.8625009999999999E-5</c:v>
                </c:pt>
                <c:pt idx="62633">
                  <c:v>2.8655429999999999E-5</c:v>
                </c:pt>
                <c:pt idx="62634">
                  <c:v>2.8690810000000001E-5</c:v>
                </c:pt>
                <c:pt idx="62635">
                  <c:v>2.873067E-5</c:v>
                </c:pt>
                <c:pt idx="62636">
                  <c:v>2.8756899999999999E-5</c:v>
                </c:pt>
                <c:pt idx="62637">
                  <c:v>2.8794049999999999E-5</c:v>
                </c:pt>
                <c:pt idx="62638">
                  <c:v>2.8836139999999999E-5</c:v>
                </c:pt>
                <c:pt idx="62639">
                  <c:v>2.8860399999999999E-5</c:v>
                </c:pt>
                <c:pt idx="62640">
                  <c:v>2.890163E-5</c:v>
                </c:pt>
                <c:pt idx="62641">
                  <c:v>2.8944410000000001E-5</c:v>
                </c:pt>
                <c:pt idx="62642">
                  <c:v>2.896861E-5</c:v>
                </c:pt>
                <c:pt idx="62643">
                  <c:v>2.9011730000000001E-5</c:v>
                </c:pt>
                <c:pt idx="62644">
                  <c:v>2.9052570000000002E-5</c:v>
                </c:pt>
                <c:pt idx="62645">
                  <c:v>2.9078009999999999E-5</c:v>
                </c:pt>
                <c:pt idx="62646">
                  <c:v>2.9122110000000001E-5</c:v>
                </c:pt>
                <c:pt idx="62647">
                  <c:v>2.9161839999999999E-5</c:v>
                </c:pt>
                <c:pt idx="62648">
                  <c:v>2.9191370000000001E-5</c:v>
                </c:pt>
                <c:pt idx="62649">
                  <c:v>2.9232459999999999E-5</c:v>
                </c:pt>
                <c:pt idx="62650">
                  <c:v>2.9269060000000001E-5</c:v>
                </c:pt>
                <c:pt idx="62651">
                  <c:v>2.9304800000000001E-5</c:v>
                </c:pt>
                <c:pt idx="62652">
                  <c:v>2.9340809999999999E-5</c:v>
                </c:pt>
                <c:pt idx="62653">
                  <c:v>2.9377569999999999E-5</c:v>
                </c:pt>
                <c:pt idx="62654">
                  <c:v>2.9419250000000001E-5</c:v>
                </c:pt>
                <c:pt idx="62655">
                  <c:v>2.9447989999999999E-5</c:v>
                </c:pt>
                <c:pt idx="62656">
                  <c:v>2.94881E-5</c:v>
                </c:pt>
                <c:pt idx="62657">
                  <c:v>2.953164E-5</c:v>
                </c:pt>
                <c:pt idx="62658">
                  <c:v>2.9556610000000002E-5</c:v>
                </c:pt>
                <c:pt idx="62659">
                  <c:v>2.959713E-5</c:v>
                </c:pt>
                <c:pt idx="62660">
                  <c:v>2.9638400000000001E-5</c:v>
                </c:pt>
                <c:pt idx="62661">
                  <c:v>2.9662480000000001E-5</c:v>
                </c:pt>
                <c:pt idx="62662">
                  <c:v>2.9703550000000001E-5</c:v>
                </c:pt>
                <c:pt idx="62663">
                  <c:v>2.974146E-5</c:v>
                </c:pt>
                <c:pt idx="62664">
                  <c:v>2.9767230000000001E-5</c:v>
                </c:pt>
                <c:pt idx="62665">
                  <c:v>2.9805659999999999E-5</c:v>
                </c:pt>
                <c:pt idx="62666">
                  <c:v>2.9839999999999999E-5</c:v>
                </c:pt>
                <c:pt idx="62667">
                  <c:v>2.9866439999999999E-5</c:v>
                </c:pt>
                <c:pt idx="62668">
                  <c:v>2.9899429999999999E-5</c:v>
                </c:pt>
                <c:pt idx="62669">
                  <c:v>2.9934879999999999E-5</c:v>
                </c:pt>
                <c:pt idx="62670">
                  <c:v>2.9960100000000001E-5</c:v>
                </c:pt>
                <c:pt idx="62671">
                  <c:v>2.998987E-5</c:v>
                </c:pt>
                <c:pt idx="62672">
                  <c:v>3.0025639999999999E-5</c:v>
                </c:pt>
                <c:pt idx="62673">
                  <c:v>3.005288E-5</c:v>
                </c:pt>
                <c:pt idx="62674">
                  <c:v>3.0080120000000002E-5</c:v>
                </c:pt>
                <c:pt idx="62675">
                  <c:v>3.0118489999999999E-5</c:v>
                </c:pt>
                <c:pt idx="62676">
                  <c:v>3.014819E-5</c:v>
                </c:pt>
                <c:pt idx="62677">
                  <c:v>3.01744E-5</c:v>
                </c:pt>
                <c:pt idx="62678">
                  <c:v>3.0211289999999999E-5</c:v>
                </c:pt>
                <c:pt idx="62679">
                  <c:v>3.024438E-5</c:v>
                </c:pt>
                <c:pt idx="62680">
                  <c:v>3.0270550000000001E-5</c:v>
                </c:pt>
                <c:pt idx="62681">
                  <c:v>3.0303000000000001E-5</c:v>
                </c:pt>
                <c:pt idx="62682">
                  <c:v>3.0336910000000002E-5</c:v>
                </c:pt>
                <c:pt idx="62683">
                  <c:v>3.0365209999999999E-5</c:v>
                </c:pt>
                <c:pt idx="62684">
                  <c:v>3.0392759999999999E-5</c:v>
                </c:pt>
                <c:pt idx="62685">
                  <c:v>3.0429750000000001E-5</c:v>
                </c:pt>
                <c:pt idx="62686">
                  <c:v>3.0456530000000001E-5</c:v>
                </c:pt>
                <c:pt idx="62687">
                  <c:v>3.0482400000000001E-5</c:v>
                </c:pt>
                <c:pt idx="62688">
                  <c:v>3.0523479999999999E-5</c:v>
                </c:pt>
                <c:pt idx="62689">
                  <c:v>3.0547550000000002E-5</c:v>
                </c:pt>
                <c:pt idx="62690">
                  <c:v>3.0574889999999997E-5</c:v>
                </c:pt>
                <c:pt idx="62691">
                  <c:v>3.0616929999999997E-5</c:v>
                </c:pt>
                <c:pt idx="62692">
                  <c:v>3.064071E-5</c:v>
                </c:pt>
                <c:pt idx="62693">
                  <c:v>3.0672839999999998E-5</c:v>
                </c:pt>
                <c:pt idx="62694">
                  <c:v>3.0712659999999999E-5</c:v>
                </c:pt>
                <c:pt idx="62695">
                  <c:v>3.0741070000000001E-5</c:v>
                </c:pt>
                <c:pt idx="62696">
                  <c:v>3.0776430000000001E-5</c:v>
                </c:pt>
                <c:pt idx="62697">
                  <c:v>3.0812309999999997E-5</c:v>
                </c:pt>
                <c:pt idx="62698">
                  <c:v>3.0845210000000001E-5</c:v>
                </c:pt>
                <c:pt idx="62699">
                  <c:v>3.0881820000000001E-5</c:v>
                </c:pt>
                <c:pt idx="62700">
                  <c:v>3.0914139999999999E-5</c:v>
                </c:pt>
                <c:pt idx="62701">
                  <c:v>3.095096E-5</c:v>
                </c:pt>
                <c:pt idx="62702">
                  <c:v>3.0987759999999999E-5</c:v>
                </c:pt>
                <c:pt idx="62703">
                  <c:v>3.1018110000000001E-5</c:v>
                </c:pt>
                <c:pt idx="62704">
                  <c:v>3.1059790000000003E-5</c:v>
                </c:pt>
                <c:pt idx="62705">
                  <c:v>3.1094599999999999E-5</c:v>
                </c:pt>
                <c:pt idx="62706">
                  <c:v>3.112552E-5</c:v>
                </c:pt>
                <c:pt idx="62707">
                  <c:v>3.1168969999999997E-5</c:v>
                </c:pt>
                <c:pt idx="62708">
                  <c:v>3.1199920000000001E-5</c:v>
                </c:pt>
                <c:pt idx="62709">
                  <c:v>3.1233080000000003E-5</c:v>
                </c:pt>
                <c:pt idx="62710">
                  <c:v>3.1274820000000002E-5</c:v>
                </c:pt>
                <c:pt idx="62711">
                  <c:v>3.130395E-5</c:v>
                </c:pt>
                <c:pt idx="62712">
                  <c:v>3.1340229999999997E-5</c:v>
                </c:pt>
                <c:pt idx="62713">
                  <c:v>3.1377939999999999E-5</c:v>
                </c:pt>
                <c:pt idx="62714">
                  <c:v>3.140643E-5</c:v>
                </c:pt>
                <c:pt idx="62715">
                  <c:v>3.1444250000000003E-5</c:v>
                </c:pt>
                <c:pt idx="62716">
                  <c:v>3.1476629999999998E-5</c:v>
                </c:pt>
                <c:pt idx="62717">
                  <c:v>3.1506420000000002E-5</c:v>
                </c:pt>
                <c:pt idx="62718">
                  <c:v>3.1543959999999999E-5</c:v>
                </c:pt>
                <c:pt idx="62719">
                  <c:v>3.157323E-5</c:v>
                </c:pt>
                <c:pt idx="62720">
                  <c:v>3.1604689999999998E-5</c:v>
                </c:pt>
                <c:pt idx="62721">
                  <c:v>3.1640729999999999E-5</c:v>
                </c:pt>
                <c:pt idx="62722">
                  <c:v>3.1668100000000003E-5</c:v>
                </c:pt>
                <c:pt idx="62723">
                  <c:v>3.1699999999999998E-5</c:v>
                </c:pt>
                <c:pt idx="62724">
                  <c:v>3.1732839999999998E-5</c:v>
                </c:pt>
                <c:pt idx="62725">
                  <c:v>3.1760259999999999E-5</c:v>
                </c:pt>
                <c:pt idx="62726">
                  <c:v>3.1791729999999998E-5</c:v>
                </c:pt>
                <c:pt idx="62727">
                  <c:v>3.1821140000000002E-5</c:v>
                </c:pt>
                <c:pt idx="62728">
                  <c:v>3.1850129999999997E-5</c:v>
                </c:pt>
                <c:pt idx="62729">
                  <c:v>3.1878690000000003E-5</c:v>
                </c:pt>
                <c:pt idx="62730">
                  <c:v>3.1903850000000001E-5</c:v>
                </c:pt>
                <c:pt idx="62731">
                  <c:v>3.1935350000000002E-5</c:v>
                </c:pt>
                <c:pt idx="62732">
                  <c:v>3.1961870000000001E-5</c:v>
                </c:pt>
                <c:pt idx="62733">
                  <c:v>3.1985230000000002E-5</c:v>
                </c:pt>
                <c:pt idx="62734">
                  <c:v>3.2018499999999998E-5</c:v>
                </c:pt>
                <c:pt idx="62735">
                  <c:v>3.2046060000000002E-5</c:v>
                </c:pt>
                <c:pt idx="62736">
                  <c:v>3.206938E-5</c:v>
                </c:pt>
                <c:pt idx="62737">
                  <c:v>3.210502E-5</c:v>
                </c:pt>
                <c:pt idx="62738">
                  <c:v>3.213563E-5</c:v>
                </c:pt>
                <c:pt idx="62739">
                  <c:v>3.2160129999999999E-5</c:v>
                </c:pt>
                <c:pt idx="62740">
                  <c:v>3.2196999999999997E-5</c:v>
                </c:pt>
                <c:pt idx="62741">
                  <c:v>3.2227410000000003E-5</c:v>
                </c:pt>
                <c:pt idx="62742">
                  <c:v>3.2251569999999999E-5</c:v>
                </c:pt>
                <c:pt idx="62743">
                  <c:v>3.2286100000000002E-5</c:v>
                </c:pt>
                <c:pt idx="62744">
                  <c:v>3.2317300000000003E-5</c:v>
                </c:pt>
                <c:pt idx="62745">
                  <c:v>3.2342619999999999E-5</c:v>
                </c:pt>
                <c:pt idx="62746">
                  <c:v>3.2373909999999999E-5</c:v>
                </c:pt>
                <c:pt idx="62747">
                  <c:v>3.2406259999999999E-5</c:v>
                </c:pt>
                <c:pt idx="62748">
                  <c:v>3.243427E-5</c:v>
                </c:pt>
                <c:pt idx="62749">
                  <c:v>3.2460440000000001E-5</c:v>
                </c:pt>
                <c:pt idx="62750">
                  <c:v>3.249491E-5</c:v>
                </c:pt>
                <c:pt idx="62751">
                  <c:v>3.2524380000000002E-5</c:v>
                </c:pt>
                <c:pt idx="62752">
                  <c:v>3.2545710000000003E-5</c:v>
                </c:pt>
                <c:pt idx="62753">
                  <c:v>3.25818E-5</c:v>
                </c:pt>
                <c:pt idx="62754">
                  <c:v>3.2611450000000001E-5</c:v>
                </c:pt>
                <c:pt idx="62755">
                  <c:v>3.2629300000000003E-5</c:v>
                </c:pt>
                <c:pt idx="62756">
                  <c:v>3.2664019999999999E-5</c:v>
                </c:pt>
                <c:pt idx="62757">
                  <c:v>3.2694180000000001E-5</c:v>
                </c:pt>
                <c:pt idx="62758">
                  <c:v>3.2710850000000002E-5</c:v>
                </c:pt>
                <c:pt idx="62759">
                  <c:v>3.274123E-5</c:v>
                </c:pt>
                <c:pt idx="62760">
                  <c:v>3.277397E-5</c:v>
                </c:pt>
                <c:pt idx="62761">
                  <c:v>3.2793809999999998E-5</c:v>
                </c:pt>
                <c:pt idx="62762">
                  <c:v>3.2823200000000001E-5</c:v>
                </c:pt>
                <c:pt idx="62763">
                  <c:v>3.2859269999999997E-5</c:v>
                </c:pt>
                <c:pt idx="62764">
                  <c:v>3.2887230000000001E-5</c:v>
                </c:pt>
                <c:pt idx="62765">
                  <c:v>3.2916320000000003E-5</c:v>
                </c:pt>
                <c:pt idx="62766">
                  <c:v>3.2954909999999999E-5</c:v>
                </c:pt>
                <c:pt idx="62767">
                  <c:v>3.2987809999999997E-5</c:v>
                </c:pt>
                <c:pt idx="62768">
                  <c:v>3.301565E-5</c:v>
                </c:pt>
                <c:pt idx="62769">
                  <c:v>3.305246E-5</c:v>
                </c:pt>
                <c:pt idx="62770">
                  <c:v>3.3086310000000003E-5</c:v>
                </c:pt>
                <c:pt idx="62771">
                  <c:v>3.310961E-5</c:v>
                </c:pt>
                <c:pt idx="62772">
                  <c:v>3.3146170000000003E-5</c:v>
                </c:pt>
                <c:pt idx="62773">
                  <c:v>3.3179290000000002E-5</c:v>
                </c:pt>
                <c:pt idx="62774">
                  <c:v>3.3200020000000002E-5</c:v>
                </c:pt>
                <c:pt idx="62775">
                  <c:v>3.3234030000000003E-5</c:v>
                </c:pt>
                <c:pt idx="62776">
                  <c:v>3.3267720000000001E-5</c:v>
                </c:pt>
                <c:pt idx="62777">
                  <c:v>3.3290229999999997E-5</c:v>
                </c:pt>
                <c:pt idx="62778">
                  <c:v>3.3319499999999998E-5</c:v>
                </c:pt>
                <c:pt idx="62779">
                  <c:v>3.3352290000000002E-5</c:v>
                </c:pt>
                <c:pt idx="62780">
                  <c:v>3.337696E-5</c:v>
                </c:pt>
                <c:pt idx="62781">
                  <c:v>3.3401690000000002E-5</c:v>
                </c:pt>
                <c:pt idx="62782">
                  <c:v>3.3434550000000003E-5</c:v>
                </c:pt>
                <c:pt idx="62783">
                  <c:v>3.3462659999999998E-5</c:v>
                </c:pt>
                <c:pt idx="62784">
                  <c:v>3.3481210000000001E-5</c:v>
                </c:pt>
                <c:pt idx="62785">
                  <c:v>3.3510070000000001E-5</c:v>
                </c:pt>
                <c:pt idx="62786">
                  <c:v>3.3537680000000001E-5</c:v>
                </c:pt>
                <c:pt idx="62787">
                  <c:v>3.3552829999999997E-5</c:v>
                </c:pt>
                <c:pt idx="62788">
                  <c:v>3.3578799999999998E-5</c:v>
                </c:pt>
                <c:pt idx="62789">
                  <c:v>3.3605749999999999E-5</c:v>
                </c:pt>
                <c:pt idx="62790">
                  <c:v>3.361981E-5</c:v>
                </c:pt>
                <c:pt idx="62791">
                  <c:v>3.3639190000000001E-5</c:v>
                </c:pt>
                <c:pt idx="62792">
                  <c:v>3.3663540000000003E-5</c:v>
                </c:pt>
                <c:pt idx="62793">
                  <c:v>3.3680619999999999E-5</c:v>
                </c:pt>
                <c:pt idx="62794">
                  <c:v>3.369749E-5</c:v>
                </c:pt>
                <c:pt idx="62795">
                  <c:v>3.3719330000000003E-5</c:v>
                </c:pt>
                <c:pt idx="62796">
                  <c:v>3.3738259999999999E-5</c:v>
                </c:pt>
                <c:pt idx="62797">
                  <c:v>3.3756330000000003E-5</c:v>
                </c:pt>
                <c:pt idx="62798">
                  <c:v>3.3777920000000002E-5</c:v>
                </c:pt>
                <c:pt idx="62799">
                  <c:v>3.379882E-5</c:v>
                </c:pt>
                <c:pt idx="62800">
                  <c:v>3.3817769999999998E-5</c:v>
                </c:pt>
                <c:pt idx="62801">
                  <c:v>3.3839540000000003E-5</c:v>
                </c:pt>
                <c:pt idx="62802">
                  <c:v>3.3865819999999998E-5</c:v>
                </c:pt>
                <c:pt idx="62803">
                  <c:v>3.3885160000000003E-5</c:v>
                </c:pt>
                <c:pt idx="62804">
                  <c:v>3.3906399999999998E-5</c:v>
                </c:pt>
                <c:pt idx="62805">
                  <c:v>3.3937299999999998E-5</c:v>
                </c:pt>
                <c:pt idx="62806">
                  <c:v>3.395671E-5</c:v>
                </c:pt>
                <c:pt idx="62807">
                  <c:v>3.3976069999999999E-5</c:v>
                </c:pt>
                <c:pt idx="62808">
                  <c:v>3.4006159999999997E-5</c:v>
                </c:pt>
                <c:pt idx="62809">
                  <c:v>3.402442E-5</c:v>
                </c:pt>
                <c:pt idx="62810">
                  <c:v>3.4041229999999997E-5</c:v>
                </c:pt>
                <c:pt idx="62811">
                  <c:v>3.406267E-5</c:v>
                </c:pt>
                <c:pt idx="62812">
                  <c:v>3.4082499999999998E-5</c:v>
                </c:pt>
                <c:pt idx="62813">
                  <c:v>3.4097039999999998E-5</c:v>
                </c:pt>
                <c:pt idx="62814">
                  <c:v>3.4113609999999999E-5</c:v>
                </c:pt>
                <c:pt idx="62815">
                  <c:v>3.413436E-5</c:v>
                </c:pt>
                <c:pt idx="62816">
                  <c:v>3.4146059999999999E-5</c:v>
                </c:pt>
                <c:pt idx="62817">
                  <c:v>3.4156419999999998E-5</c:v>
                </c:pt>
                <c:pt idx="62818">
                  <c:v>3.4177619999999998E-5</c:v>
                </c:pt>
                <c:pt idx="62819">
                  <c:v>3.4194269999999997E-5</c:v>
                </c:pt>
                <c:pt idx="62820">
                  <c:v>3.4198919999999997E-5</c:v>
                </c:pt>
                <c:pt idx="62821">
                  <c:v>3.4218969999999997E-5</c:v>
                </c:pt>
                <c:pt idx="62822">
                  <c:v>3.4238020000000001E-5</c:v>
                </c:pt>
                <c:pt idx="62823">
                  <c:v>3.4242529999999998E-5</c:v>
                </c:pt>
                <c:pt idx="62824">
                  <c:v>3.4262959999999998E-5</c:v>
                </c:pt>
                <c:pt idx="62825">
                  <c:v>3.4283860000000003E-5</c:v>
                </c:pt>
                <c:pt idx="62826">
                  <c:v>3.4291790000000002E-5</c:v>
                </c:pt>
                <c:pt idx="62827">
                  <c:v>3.4313110000000003E-5</c:v>
                </c:pt>
                <c:pt idx="62828">
                  <c:v>3.4334690000000001E-5</c:v>
                </c:pt>
                <c:pt idx="62829">
                  <c:v>3.4345460000000002E-5</c:v>
                </c:pt>
                <c:pt idx="62830">
                  <c:v>3.4368800000000002E-5</c:v>
                </c:pt>
                <c:pt idx="62831">
                  <c:v>3.4395749999999997E-5</c:v>
                </c:pt>
                <c:pt idx="62832">
                  <c:v>3.441381E-5</c:v>
                </c:pt>
                <c:pt idx="62833">
                  <c:v>3.4431329999999999E-5</c:v>
                </c:pt>
                <c:pt idx="62834">
                  <c:v>3.4459599999999998E-5</c:v>
                </c:pt>
                <c:pt idx="62835">
                  <c:v>3.4482759999999998E-5</c:v>
                </c:pt>
                <c:pt idx="62836">
                  <c:v>3.4492680000000001E-5</c:v>
                </c:pt>
                <c:pt idx="62837">
                  <c:v>3.451697E-5</c:v>
                </c:pt>
                <c:pt idx="62838">
                  <c:v>3.4544259999999998E-5</c:v>
                </c:pt>
                <c:pt idx="62839">
                  <c:v>3.4552029999999999E-5</c:v>
                </c:pt>
                <c:pt idx="62840">
                  <c:v>3.4573529999999999E-5</c:v>
                </c:pt>
                <c:pt idx="62841">
                  <c:v>3.4599450000000003E-5</c:v>
                </c:pt>
                <c:pt idx="62842">
                  <c:v>3.4600690000000002E-5</c:v>
                </c:pt>
                <c:pt idx="62843">
                  <c:v>3.4616010000000003E-5</c:v>
                </c:pt>
                <c:pt idx="62844">
                  <c:v>3.4641909999999998E-5</c:v>
                </c:pt>
                <c:pt idx="62845">
                  <c:v>3.4640880000000001E-5</c:v>
                </c:pt>
                <c:pt idx="62846">
                  <c:v>3.4652990000000001E-5</c:v>
                </c:pt>
                <c:pt idx="62847">
                  <c:v>3.4675000000000003E-5</c:v>
                </c:pt>
                <c:pt idx="62848">
                  <c:v>3.4678029999999998E-5</c:v>
                </c:pt>
                <c:pt idx="62849">
                  <c:v>3.4683790000000001E-5</c:v>
                </c:pt>
                <c:pt idx="62850">
                  <c:v>3.4702529999999997E-5</c:v>
                </c:pt>
                <c:pt idx="62851">
                  <c:v>3.471041E-5</c:v>
                </c:pt>
                <c:pt idx="62852">
                  <c:v>3.4710109999999999E-5</c:v>
                </c:pt>
                <c:pt idx="62853">
                  <c:v>3.4721590000000002E-5</c:v>
                </c:pt>
                <c:pt idx="62854">
                  <c:v>3.4732620000000002E-5</c:v>
                </c:pt>
                <c:pt idx="62855">
                  <c:v>3.4725270000000002E-5</c:v>
                </c:pt>
                <c:pt idx="62856">
                  <c:v>3.4733970000000001E-5</c:v>
                </c:pt>
                <c:pt idx="62857">
                  <c:v>3.4751230000000002E-5</c:v>
                </c:pt>
                <c:pt idx="62858">
                  <c:v>3.4740609999999998E-5</c:v>
                </c:pt>
                <c:pt idx="62859">
                  <c:v>3.4743460000000001E-5</c:v>
                </c:pt>
                <c:pt idx="62860">
                  <c:v>3.4755380000000001E-5</c:v>
                </c:pt>
                <c:pt idx="62861">
                  <c:v>3.474199E-5</c:v>
                </c:pt>
                <c:pt idx="62862">
                  <c:v>3.4735040000000001E-5</c:v>
                </c:pt>
                <c:pt idx="62863">
                  <c:v>3.4741940000000003E-5</c:v>
                </c:pt>
                <c:pt idx="62864">
                  <c:v>3.4728360000000002E-5</c:v>
                </c:pt>
                <c:pt idx="62865">
                  <c:v>3.4718100000000002E-5</c:v>
                </c:pt>
                <c:pt idx="62866">
                  <c:v>3.4722189999999997E-5</c:v>
                </c:pt>
                <c:pt idx="62867">
                  <c:v>3.470886E-5</c:v>
                </c:pt>
                <c:pt idx="62868">
                  <c:v>3.4698920000000002E-5</c:v>
                </c:pt>
                <c:pt idx="62869">
                  <c:v>3.4701859999999998E-5</c:v>
                </c:pt>
                <c:pt idx="62870">
                  <c:v>3.4699420000000003E-5</c:v>
                </c:pt>
                <c:pt idx="62871">
                  <c:v>3.4694229999999999E-5</c:v>
                </c:pt>
                <c:pt idx="62872">
                  <c:v>3.469918E-5</c:v>
                </c:pt>
                <c:pt idx="62873">
                  <c:v>3.4706309999999997E-5</c:v>
                </c:pt>
                <c:pt idx="62874">
                  <c:v>3.4701589999999999E-5</c:v>
                </c:pt>
                <c:pt idx="62875">
                  <c:v>3.4702549999999999E-5</c:v>
                </c:pt>
                <c:pt idx="62876">
                  <c:v>3.4713170000000003E-5</c:v>
                </c:pt>
                <c:pt idx="62877">
                  <c:v>3.4705459999999999E-5</c:v>
                </c:pt>
                <c:pt idx="62878">
                  <c:v>3.4704979999999999E-5</c:v>
                </c:pt>
                <c:pt idx="62879">
                  <c:v>3.4712270000000001E-5</c:v>
                </c:pt>
                <c:pt idx="62880">
                  <c:v>3.4701359999999997E-5</c:v>
                </c:pt>
                <c:pt idx="62881">
                  <c:v>3.4696649999999999E-5</c:v>
                </c:pt>
                <c:pt idx="62882">
                  <c:v>3.4704279999999998E-5</c:v>
                </c:pt>
                <c:pt idx="62883">
                  <c:v>3.4698910000000001E-5</c:v>
                </c:pt>
                <c:pt idx="62884">
                  <c:v>3.469346E-5</c:v>
                </c:pt>
                <c:pt idx="62885">
                  <c:v>3.469385E-5</c:v>
                </c:pt>
                <c:pt idx="62886">
                  <c:v>3.4686169999999998E-5</c:v>
                </c:pt>
                <c:pt idx="62887">
                  <c:v>3.4676910000000001E-5</c:v>
                </c:pt>
                <c:pt idx="62888">
                  <c:v>3.466905E-5</c:v>
                </c:pt>
                <c:pt idx="62889">
                  <c:v>3.4657409999999999E-5</c:v>
                </c:pt>
                <c:pt idx="62890">
                  <c:v>3.4643649999999998E-5</c:v>
                </c:pt>
                <c:pt idx="62891">
                  <c:v>3.4637239999999997E-5</c:v>
                </c:pt>
                <c:pt idx="62892">
                  <c:v>3.4626090000000003E-5</c:v>
                </c:pt>
                <c:pt idx="62893">
                  <c:v>3.4606359999999998E-5</c:v>
                </c:pt>
                <c:pt idx="62894">
                  <c:v>3.4603980000000001E-5</c:v>
                </c:pt>
                <c:pt idx="62895">
                  <c:v>3.4598789999999997E-5</c:v>
                </c:pt>
                <c:pt idx="62896">
                  <c:v>3.4585770000000001E-5</c:v>
                </c:pt>
                <c:pt idx="62897">
                  <c:v>3.4588249999999999E-5</c:v>
                </c:pt>
                <c:pt idx="62898">
                  <c:v>3.4587620000000002E-5</c:v>
                </c:pt>
                <c:pt idx="62899">
                  <c:v>3.4574150000000002E-5</c:v>
                </c:pt>
                <c:pt idx="62900">
                  <c:v>3.458187E-5</c:v>
                </c:pt>
                <c:pt idx="62901">
                  <c:v>3.4574699999999999E-5</c:v>
                </c:pt>
                <c:pt idx="62902">
                  <c:v>3.4562040000000002E-5</c:v>
                </c:pt>
                <c:pt idx="62903">
                  <c:v>3.4567070000000001E-5</c:v>
                </c:pt>
                <c:pt idx="62904">
                  <c:v>3.4563020000000002E-5</c:v>
                </c:pt>
                <c:pt idx="62905">
                  <c:v>3.4546989999999999E-5</c:v>
                </c:pt>
                <c:pt idx="62906">
                  <c:v>3.4542209999999997E-5</c:v>
                </c:pt>
                <c:pt idx="62907">
                  <c:v>3.4531969999999999E-5</c:v>
                </c:pt>
                <c:pt idx="62908">
                  <c:v>3.4518489999999998E-5</c:v>
                </c:pt>
                <c:pt idx="62909">
                  <c:v>3.45131E-5</c:v>
                </c:pt>
                <c:pt idx="62910">
                  <c:v>3.4510340000000003E-5</c:v>
                </c:pt>
                <c:pt idx="62911">
                  <c:v>3.4493389999999997E-5</c:v>
                </c:pt>
                <c:pt idx="62912">
                  <c:v>3.4475569999999997E-5</c:v>
                </c:pt>
                <c:pt idx="62913">
                  <c:v>3.447222E-5</c:v>
                </c:pt>
                <c:pt idx="62914">
                  <c:v>3.444675E-5</c:v>
                </c:pt>
                <c:pt idx="62915">
                  <c:v>3.4411949999999998E-5</c:v>
                </c:pt>
                <c:pt idx="62916">
                  <c:v>3.440597E-5</c:v>
                </c:pt>
                <c:pt idx="62917">
                  <c:v>3.4375780000000002E-5</c:v>
                </c:pt>
                <c:pt idx="62918">
                  <c:v>3.4332290000000003E-5</c:v>
                </c:pt>
                <c:pt idx="62919">
                  <c:v>3.4316549999999999E-5</c:v>
                </c:pt>
                <c:pt idx="62920">
                  <c:v>3.4279490000000002E-5</c:v>
                </c:pt>
                <c:pt idx="62921">
                  <c:v>3.4227339999999999E-5</c:v>
                </c:pt>
                <c:pt idx="62922">
                  <c:v>3.4198179999999999E-5</c:v>
                </c:pt>
                <c:pt idx="62923">
                  <c:v>3.4156180000000002E-5</c:v>
                </c:pt>
                <c:pt idx="62924">
                  <c:v>3.4099590000000001E-5</c:v>
                </c:pt>
                <c:pt idx="62925">
                  <c:v>3.4062179999999999E-5</c:v>
                </c:pt>
                <c:pt idx="62926">
                  <c:v>3.4021540000000002E-5</c:v>
                </c:pt>
                <c:pt idx="62927">
                  <c:v>3.3973629999999998E-5</c:v>
                </c:pt>
                <c:pt idx="62928">
                  <c:v>3.3930719999999998E-5</c:v>
                </c:pt>
                <c:pt idx="62929">
                  <c:v>3.391312E-5</c:v>
                </c:pt>
                <c:pt idx="62930">
                  <c:v>3.3890109999999997E-5</c:v>
                </c:pt>
                <c:pt idx="62931">
                  <c:v>3.3865529999999998E-5</c:v>
                </c:pt>
                <c:pt idx="62932">
                  <c:v>3.386372E-5</c:v>
                </c:pt>
                <c:pt idx="62933">
                  <c:v>3.3839389999999999E-5</c:v>
                </c:pt>
                <c:pt idx="62934">
                  <c:v>3.3797400000000003E-5</c:v>
                </c:pt>
                <c:pt idx="62935">
                  <c:v>3.3799349999999997E-5</c:v>
                </c:pt>
                <c:pt idx="62936">
                  <c:v>3.378389E-5</c:v>
                </c:pt>
                <c:pt idx="62937">
                  <c:v>3.374728E-5</c:v>
                </c:pt>
                <c:pt idx="62938">
                  <c:v>3.3742789999999997E-5</c:v>
                </c:pt>
                <c:pt idx="62939">
                  <c:v>3.3725700000000001E-5</c:v>
                </c:pt>
                <c:pt idx="62940">
                  <c:v>3.3682100000000001E-5</c:v>
                </c:pt>
                <c:pt idx="62941">
                  <c:v>3.3667900000000003E-5</c:v>
                </c:pt>
                <c:pt idx="62942">
                  <c:v>3.3644589999999999E-5</c:v>
                </c:pt>
                <c:pt idx="62943">
                  <c:v>3.3596000000000002E-5</c:v>
                </c:pt>
                <c:pt idx="62944">
                  <c:v>3.3571490000000001E-5</c:v>
                </c:pt>
                <c:pt idx="62945">
                  <c:v>3.3545430000000001E-5</c:v>
                </c:pt>
                <c:pt idx="62946">
                  <c:v>3.3493769999999999E-5</c:v>
                </c:pt>
                <c:pt idx="62947">
                  <c:v>3.3455830000000001E-5</c:v>
                </c:pt>
                <c:pt idx="62948">
                  <c:v>3.3424499999999998E-5</c:v>
                </c:pt>
                <c:pt idx="62949">
                  <c:v>3.3370120000000002E-5</c:v>
                </c:pt>
                <c:pt idx="62950">
                  <c:v>3.3319180000000003E-5</c:v>
                </c:pt>
                <c:pt idx="62951">
                  <c:v>3.328358E-5</c:v>
                </c:pt>
                <c:pt idx="62952">
                  <c:v>3.3235200000000003E-5</c:v>
                </c:pt>
                <c:pt idx="62953">
                  <c:v>3.3178230000000002E-5</c:v>
                </c:pt>
                <c:pt idx="62954">
                  <c:v>3.3158219999999998E-5</c:v>
                </c:pt>
                <c:pt idx="62955">
                  <c:v>3.3126239999999997E-5</c:v>
                </c:pt>
                <c:pt idx="62956">
                  <c:v>3.3076430000000003E-5</c:v>
                </c:pt>
                <c:pt idx="62957">
                  <c:v>3.3067849999999999E-5</c:v>
                </c:pt>
                <c:pt idx="62958">
                  <c:v>3.3053750000000002E-5</c:v>
                </c:pt>
                <c:pt idx="62959">
                  <c:v>3.30081E-5</c:v>
                </c:pt>
                <c:pt idx="62960">
                  <c:v>3.3000229999999998E-5</c:v>
                </c:pt>
                <c:pt idx="62961">
                  <c:v>3.2968359999999998E-5</c:v>
                </c:pt>
                <c:pt idx="62962">
                  <c:v>3.2915320000000001E-5</c:v>
                </c:pt>
                <c:pt idx="62963">
                  <c:v>3.2905119999999999E-5</c:v>
                </c:pt>
                <c:pt idx="62964">
                  <c:v>3.2879490000000002E-5</c:v>
                </c:pt>
                <c:pt idx="62965">
                  <c:v>3.2826049999999997E-5</c:v>
                </c:pt>
                <c:pt idx="62966">
                  <c:v>3.2803869999999997E-5</c:v>
                </c:pt>
                <c:pt idx="62967">
                  <c:v>3.2770910000000002E-5</c:v>
                </c:pt>
                <c:pt idx="62968">
                  <c:v>3.2716470000000002E-5</c:v>
                </c:pt>
                <c:pt idx="62969">
                  <c:v>3.2672680000000002E-5</c:v>
                </c:pt>
                <c:pt idx="62970">
                  <c:v>3.2629380000000002E-5</c:v>
                </c:pt>
                <c:pt idx="62971">
                  <c:v>3.2577660000000002E-5</c:v>
                </c:pt>
                <c:pt idx="62972">
                  <c:v>3.2515889999999997E-5</c:v>
                </c:pt>
                <c:pt idx="62973">
                  <c:v>3.2467430000000002E-5</c:v>
                </c:pt>
                <c:pt idx="62974">
                  <c:v>3.2401080000000003E-5</c:v>
                </c:pt>
                <c:pt idx="62975">
                  <c:v>3.2323339999999999E-5</c:v>
                </c:pt>
                <c:pt idx="62976">
                  <c:v>3.2273739999999998E-5</c:v>
                </c:pt>
                <c:pt idx="62977">
                  <c:v>3.2196709999999997E-5</c:v>
                </c:pt>
                <c:pt idx="62978">
                  <c:v>3.2110570000000002E-5</c:v>
                </c:pt>
                <c:pt idx="62979">
                  <c:v>3.206357E-5</c:v>
                </c:pt>
                <c:pt idx="62980">
                  <c:v>3.1984009999999998E-5</c:v>
                </c:pt>
                <c:pt idx="62981">
                  <c:v>3.190393E-5</c:v>
                </c:pt>
                <c:pt idx="62982">
                  <c:v>3.1860290000000003E-5</c:v>
                </c:pt>
                <c:pt idx="62983">
                  <c:v>3.1783789999999998E-5</c:v>
                </c:pt>
                <c:pt idx="62984">
                  <c:v>3.1713359999999998E-5</c:v>
                </c:pt>
                <c:pt idx="62985">
                  <c:v>3.1674090000000002E-5</c:v>
                </c:pt>
                <c:pt idx="62986">
                  <c:v>3.1613760000000003E-5</c:v>
                </c:pt>
                <c:pt idx="62987">
                  <c:v>3.1553139999999997E-5</c:v>
                </c:pt>
                <c:pt idx="62988">
                  <c:v>3.151065E-5</c:v>
                </c:pt>
                <c:pt idx="62989">
                  <c:v>3.1455680000000003E-5</c:v>
                </c:pt>
                <c:pt idx="62990">
                  <c:v>3.1413369999999998E-5</c:v>
                </c:pt>
                <c:pt idx="62991">
                  <c:v>3.1384360000000001E-5</c:v>
                </c:pt>
                <c:pt idx="62992">
                  <c:v>3.1350299999999997E-5</c:v>
                </c:pt>
                <c:pt idx="62993">
                  <c:v>3.13023E-5</c:v>
                </c:pt>
                <c:pt idx="62994">
                  <c:v>3.1263690000000003E-5</c:v>
                </c:pt>
                <c:pt idx="62995">
                  <c:v>3.122916E-5</c:v>
                </c:pt>
                <c:pt idx="62996">
                  <c:v>3.1172769999999999E-5</c:v>
                </c:pt>
                <c:pt idx="62997">
                  <c:v>3.1118529999999999E-5</c:v>
                </c:pt>
                <c:pt idx="62998">
                  <c:v>3.1081460000000001E-5</c:v>
                </c:pt>
                <c:pt idx="62999">
                  <c:v>3.1021249999999997E-5</c:v>
                </c:pt>
                <c:pt idx="63000">
                  <c:v>3.0960159999999999E-5</c:v>
                </c:pt>
                <c:pt idx="63001">
                  <c:v>3.0918209999999999E-5</c:v>
                </c:pt>
                <c:pt idx="63002">
                  <c:v>3.0848149999999997E-5</c:v>
                </c:pt>
                <c:pt idx="63003">
                  <c:v>3.0778609999999998E-5</c:v>
                </c:pt>
                <c:pt idx="63004">
                  <c:v>3.0729860000000003E-5</c:v>
                </c:pt>
                <c:pt idx="63005">
                  <c:v>3.0652940000000002E-5</c:v>
                </c:pt>
                <c:pt idx="63006">
                  <c:v>3.0573980000000001E-5</c:v>
                </c:pt>
                <c:pt idx="63007">
                  <c:v>3.0522789999999998E-5</c:v>
                </c:pt>
                <c:pt idx="63008">
                  <c:v>3.0445449999999998E-5</c:v>
                </c:pt>
                <c:pt idx="63009">
                  <c:v>3.036881E-5</c:v>
                </c:pt>
                <c:pt idx="63010">
                  <c:v>3.031809E-5</c:v>
                </c:pt>
                <c:pt idx="63011">
                  <c:v>3.025029E-5</c:v>
                </c:pt>
                <c:pt idx="63012">
                  <c:v>3.0181839999999999E-5</c:v>
                </c:pt>
                <c:pt idx="63013">
                  <c:v>3.0139970000000001E-5</c:v>
                </c:pt>
                <c:pt idx="63014">
                  <c:v>3.0085390000000001E-5</c:v>
                </c:pt>
                <c:pt idx="63015">
                  <c:v>3.002512E-5</c:v>
                </c:pt>
                <c:pt idx="63016">
                  <c:v>2.996832E-5</c:v>
                </c:pt>
                <c:pt idx="63017">
                  <c:v>2.9914570000000001E-5</c:v>
                </c:pt>
                <c:pt idx="63018">
                  <c:v>2.9861979999999998E-5</c:v>
                </c:pt>
                <c:pt idx="63019">
                  <c:v>2.9814020000000001E-5</c:v>
                </c:pt>
                <c:pt idx="63020">
                  <c:v>2.977643E-5</c:v>
                </c:pt>
                <c:pt idx="63021">
                  <c:v>2.9714799999999999E-5</c:v>
                </c:pt>
                <c:pt idx="63022">
                  <c:v>2.9656520000000001E-5</c:v>
                </c:pt>
                <c:pt idx="63023">
                  <c:v>2.96133E-5</c:v>
                </c:pt>
                <c:pt idx="63024">
                  <c:v>2.9542129999999998E-5</c:v>
                </c:pt>
                <c:pt idx="63025">
                  <c:v>2.9466420000000001E-5</c:v>
                </c:pt>
                <c:pt idx="63026">
                  <c:v>2.9417360000000001E-5</c:v>
                </c:pt>
                <c:pt idx="63027">
                  <c:v>2.9342720000000001E-5</c:v>
                </c:pt>
                <c:pt idx="63028">
                  <c:v>2.926313E-5</c:v>
                </c:pt>
                <c:pt idx="63029">
                  <c:v>2.9199600000000001E-5</c:v>
                </c:pt>
                <c:pt idx="63030">
                  <c:v>2.91143E-5</c:v>
                </c:pt>
                <c:pt idx="63031">
                  <c:v>2.902939E-5</c:v>
                </c:pt>
                <c:pt idx="63032">
                  <c:v>2.89506E-5</c:v>
                </c:pt>
                <c:pt idx="63033">
                  <c:v>2.8861440000000001E-5</c:v>
                </c:pt>
                <c:pt idx="63034">
                  <c:v>2.876689E-5</c:v>
                </c:pt>
                <c:pt idx="63035">
                  <c:v>2.8680600000000001E-5</c:v>
                </c:pt>
                <c:pt idx="63036">
                  <c:v>2.8593520000000001E-5</c:v>
                </c:pt>
                <c:pt idx="63037">
                  <c:v>2.849542E-5</c:v>
                </c:pt>
                <c:pt idx="63038">
                  <c:v>2.8406679999999999E-5</c:v>
                </c:pt>
                <c:pt idx="63039">
                  <c:v>2.8332360000000001E-5</c:v>
                </c:pt>
                <c:pt idx="63040">
                  <c:v>2.823892E-5</c:v>
                </c:pt>
                <c:pt idx="63041">
                  <c:v>2.8156610000000001E-5</c:v>
                </c:pt>
                <c:pt idx="63042">
                  <c:v>2.80959E-5</c:v>
                </c:pt>
                <c:pt idx="63043">
                  <c:v>2.8011650000000001E-5</c:v>
                </c:pt>
                <c:pt idx="63044">
                  <c:v>2.7923859999999999E-5</c:v>
                </c:pt>
                <c:pt idx="63045">
                  <c:v>2.7859130000000001E-5</c:v>
                </c:pt>
                <c:pt idx="63046">
                  <c:v>2.7789670000000001E-5</c:v>
                </c:pt>
                <c:pt idx="63047">
                  <c:v>2.7723819999999998E-5</c:v>
                </c:pt>
                <c:pt idx="63048">
                  <c:v>2.7673019999999999E-5</c:v>
                </c:pt>
                <c:pt idx="63049">
                  <c:v>2.760857E-5</c:v>
                </c:pt>
                <c:pt idx="63050">
                  <c:v>2.754886E-5</c:v>
                </c:pt>
                <c:pt idx="63051">
                  <c:v>2.749296E-5</c:v>
                </c:pt>
                <c:pt idx="63052">
                  <c:v>2.7428489999999999E-5</c:v>
                </c:pt>
                <c:pt idx="63053">
                  <c:v>2.7362999999999999E-5</c:v>
                </c:pt>
                <c:pt idx="63054">
                  <c:v>2.7294840000000001E-5</c:v>
                </c:pt>
                <c:pt idx="63055">
                  <c:v>2.7237690000000001E-5</c:v>
                </c:pt>
                <c:pt idx="63056">
                  <c:v>2.716749E-5</c:v>
                </c:pt>
                <c:pt idx="63057">
                  <c:v>2.7090809999999999E-5</c:v>
                </c:pt>
                <c:pt idx="63058">
                  <c:v>2.7027219999999999E-5</c:v>
                </c:pt>
                <c:pt idx="63059">
                  <c:v>2.6948450000000001E-5</c:v>
                </c:pt>
                <c:pt idx="63060">
                  <c:v>2.6865040000000001E-5</c:v>
                </c:pt>
                <c:pt idx="63061">
                  <c:v>2.679796E-5</c:v>
                </c:pt>
                <c:pt idx="63062">
                  <c:v>2.6713940000000001E-5</c:v>
                </c:pt>
                <c:pt idx="63063">
                  <c:v>2.6629299999999999E-5</c:v>
                </c:pt>
                <c:pt idx="63064">
                  <c:v>2.656087E-5</c:v>
                </c:pt>
                <c:pt idx="63065">
                  <c:v>2.6474399999999998E-5</c:v>
                </c:pt>
                <c:pt idx="63066">
                  <c:v>2.6388879999999999E-5</c:v>
                </c:pt>
                <c:pt idx="63067">
                  <c:v>2.6316400000000001E-5</c:v>
                </c:pt>
                <c:pt idx="63068">
                  <c:v>2.6236780000000001E-5</c:v>
                </c:pt>
                <c:pt idx="63069">
                  <c:v>2.615327E-5</c:v>
                </c:pt>
                <c:pt idx="63070">
                  <c:v>2.6082560000000001E-5</c:v>
                </c:pt>
                <c:pt idx="63071">
                  <c:v>2.601146E-5</c:v>
                </c:pt>
                <c:pt idx="63072">
                  <c:v>2.5934410000000001E-5</c:v>
                </c:pt>
                <c:pt idx="63073">
                  <c:v>2.5848799999999999E-5</c:v>
                </c:pt>
                <c:pt idx="63074">
                  <c:v>2.5780440000000001E-5</c:v>
                </c:pt>
                <c:pt idx="63075">
                  <c:v>2.571272E-5</c:v>
                </c:pt>
                <c:pt idx="63076">
                  <c:v>2.5642270000000001E-5</c:v>
                </c:pt>
                <c:pt idx="63077">
                  <c:v>2.5582350000000001E-5</c:v>
                </c:pt>
                <c:pt idx="63078">
                  <c:v>2.5515910000000001E-5</c:v>
                </c:pt>
                <c:pt idx="63079">
                  <c:v>2.5444520000000001E-5</c:v>
                </c:pt>
                <c:pt idx="63080">
                  <c:v>2.5378590000000001E-5</c:v>
                </c:pt>
                <c:pt idx="63081">
                  <c:v>2.5303470000000001E-5</c:v>
                </c:pt>
                <c:pt idx="63082">
                  <c:v>2.5221480000000001E-5</c:v>
                </c:pt>
                <c:pt idx="63083">
                  <c:v>2.5148169999999999E-5</c:v>
                </c:pt>
                <c:pt idx="63084">
                  <c:v>2.5075550000000001E-5</c:v>
                </c:pt>
                <c:pt idx="63085">
                  <c:v>2.4986219999999999E-5</c:v>
                </c:pt>
                <c:pt idx="63086">
                  <c:v>2.4904119999999999E-5</c:v>
                </c:pt>
                <c:pt idx="63087">
                  <c:v>2.481545E-5</c:v>
                </c:pt>
                <c:pt idx="63088">
                  <c:v>2.4722159999999999E-5</c:v>
                </c:pt>
                <c:pt idx="63089">
                  <c:v>2.4631720000000001E-5</c:v>
                </c:pt>
                <c:pt idx="63090">
                  <c:v>2.4536659999999999E-5</c:v>
                </c:pt>
                <c:pt idx="63091">
                  <c:v>2.4441929999999999E-5</c:v>
                </c:pt>
                <c:pt idx="63092">
                  <c:v>2.4340530000000001E-5</c:v>
                </c:pt>
                <c:pt idx="63093">
                  <c:v>2.422457E-5</c:v>
                </c:pt>
                <c:pt idx="63094">
                  <c:v>2.4136740000000002E-5</c:v>
                </c:pt>
                <c:pt idx="63095">
                  <c:v>2.4042209999999999E-5</c:v>
                </c:pt>
                <c:pt idx="63096">
                  <c:v>2.395906E-5</c:v>
                </c:pt>
                <c:pt idx="63097">
                  <c:v>2.3873460000000002E-5</c:v>
                </c:pt>
                <c:pt idx="63098">
                  <c:v>2.375284E-5</c:v>
                </c:pt>
                <c:pt idx="63099">
                  <c:v>2.368498E-5</c:v>
                </c:pt>
                <c:pt idx="63100">
                  <c:v>2.361239E-5</c:v>
                </c:pt>
                <c:pt idx="63101">
                  <c:v>2.3527949999999999E-5</c:v>
                </c:pt>
                <c:pt idx="63102">
                  <c:v>2.342975E-5</c:v>
                </c:pt>
                <c:pt idx="63103">
                  <c:v>2.3362499999999999E-5</c:v>
                </c:pt>
                <c:pt idx="63104">
                  <c:v>2.3298419999999998E-5</c:v>
                </c:pt>
                <c:pt idx="63105">
                  <c:v>2.3240780000000001E-5</c:v>
                </c:pt>
                <c:pt idx="63106">
                  <c:v>2.3148710000000002E-5</c:v>
                </c:pt>
                <c:pt idx="63107">
                  <c:v>2.309265E-5</c:v>
                </c:pt>
                <c:pt idx="63108">
                  <c:v>2.3037600000000001E-5</c:v>
                </c:pt>
                <c:pt idx="63109">
                  <c:v>2.2971219999999999E-5</c:v>
                </c:pt>
                <c:pt idx="63110">
                  <c:v>2.2878070000000002E-5</c:v>
                </c:pt>
                <c:pt idx="63111">
                  <c:v>2.2813590000000001E-5</c:v>
                </c:pt>
                <c:pt idx="63112">
                  <c:v>2.2744209999999999E-5</c:v>
                </c:pt>
                <c:pt idx="63113">
                  <c:v>2.2683890000000001E-5</c:v>
                </c:pt>
                <c:pt idx="63114">
                  <c:v>2.2606459999999998E-5</c:v>
                </c:pt>
                <c:pt idx="63115">
                  <c:v>2.2501169999999999E-5</c:v>
                </c:pt>
                <c:pt idx="63116">
                  <c:v>2.243218E-5</c:v>
                </c:pt>
                <c:pt idx="63117">
                  <c:v>2.2356949999999999E-5</c:v>
                </c:pt>
                <c:pt idx="63118">
                  <c:v>2.228131E-5</c:v>
                </c:pt>
                <c:pt idx="63119">
                  <c:v>2.2172450000000001E-5</c:v>
                </c:pt>
                <c:pt idx="63120">
                  <c:v>2.2099619999999999E-5</c:v>
                </c:pt>
                <c:pt idx="63121">
                  <c:v>2.2022419999999999E-5</c:v>
                </c:pt>
                <c:pt idx="63122">
                  <c:v>2.1949080000000002E-5</c:v>
                </c:pt>
                <c:pt idx="63123">
                  <c:v>2.1831449999999999E-5</c:v>
                </c:pt>
                <c:pt idx="63124">
                  <c:v>2.1754239999999999E-5</c:v>
                </c:pt>
                <c:pt idx="63125">
                  <c:v>2.1680969999999999E-5</c:v>
                </c:pt>
                <c:pt idx="63126">
                  <c:v>2.157303E-5</c:v>
                </c:pt>
                <c:pt idx="63127">
                  <c:v>2.1498410000000001E-5</c:v>
                </c:pt>
                <c:pt idx="63128">
                  <c:v>2.142593E-5</c:v>
                </c:pt>
                <c:pt idx="63129">
                  <c:v>2.1328980000000001E-5</c:v>
                </c:pt>
                <c:pt idx="63130">
                  <c:v>2.1254200000000001E-5</c:v>
                </c:pt>
                <c:pt idx="63131">
                  <c:v>2.1176280000000001E-5</c:v>
                </c:pt>
                <c:pt idx="63132">
                  <c:v>2.1081150000000001E-5</c:v>
                </c:pt>
                <c:pt idx="63133">
                  <c:v>2.100965E-5</c:v>
                </c:pt>
                <c:pt idx="63134">
                  <c:v>2.093623E-5</c:v>
                </c:pt>
                <c:pt idx="63135">
                  <c:v>2.0854209999999998E-5</c:v>
                </c:pt>
                <c:pt idx="63136">
                  <c:v>2.0785810000000001E-5</c:v>
                </c:pt>
                <c:pt idx="63137">
                  <c:v>2.0714679999999999E-5</c:v>
                </c:pt>
                <c:pt idx="63138">
                  <c:v>2.0635140000000001E-5</c:v>
                </c:pt>
                <c:pt idx="63139">
                  <c:v>2.0566619999999999E-5</c:v>
                </c:pt>
                <c:pt idx="63140">
                  <c:v>2.0492529999999999E-5</c:v>
                </c:pt>
                <c:pt idx="63141">
                  <c:v>2.0402960000000002E-5</c:v>
                </c:pt>
                <c:pt idx="63142">
                  <c:v>2.0336669999999999E-5</c:v>
                </c:pt>
                <c:pt idx="63143">
                  <c:v>2.0270590000000001E-5</c:v>
                </c:pt>
                <c:pt idx="63144">
                  <c:v>2.017467E-5</c:v>
                </c:pt>
                <c:pt idx="63145">
                  <c:v>2.0102929999999999E-5</c:v>
                </c:pt>
                <c:pt idx="63146">
                  <c:v>2.0003280000000001E-5</c:v>
                </c:pt>
                <c:pt idx="63147">
                  <c:v>1.993048E-5</c:v>
                </c:pt>
                <c:pt idx="63148">
                  <c:v>1.9857039999999999E-5</c:v>
                </c:pt>
                <c:pt idx="63149">
                  <c:v>1.9751390000000001E-5</c:v>
                </c:pt>
                <c:pt idx="63150">
                  <c:v>1.966729E-5</c:v>
                </c:pt>
                <c:pt idx="63151">
                  <c:v>1.9568360000000001E-5</c:v>
                </c:pt>
                <c:pt idx="63152">
                  <c:v>1.9490639999999999E-5</c:v>
                </c:pt>
                <c:pt idx="63153">
                  <c:v>1.9403300000000001E-5</c:v>
                </c:pt>
                <c:pt idx="63154">
                  <c:v>1.930424E-5</c:v>
                </c:pt>
                <c:pt idx="63155">
                  <c:v>1.9227930000000001E-5</c:v>
                </c:pt>
                <c:pt idx="63156">
                  <c:v>1.912179E-5</c:v>
                </c:pt>
                <c:pt idx="63157">
                  <c:v>1.9052329999999999E-5</c:v>
                </c:pt>
                <c:pt idx="63158">
                  <c:v>1.8961690000000001E-5</c:v>
                </c:pt>
                <c:pt idx="63159">
                  <c:v>1.8896450000000001E-5</c:v>
                </c:pt>
                <c:pt idx="63160">
                  <c:v>1.8825169999999999E-5</c:v>
                </c:pt>
                <c:pt idx="63161">
                  <c:v>1.8738410000000001E-5</c:v>
                </c:pt>
                <c:pt idx="63162">
                  <c:v>1.8671829999999998E-5</c:v>
                </c:pt>
                <c:pt idx="63163">
                  <c:v>1.858821E-5</c:v>
                </c:pt>
                <c:pt idx="63164">
                  <c:v>1.8538789999999999E-5</c:v>
                </c:pt>
                <c:pt idx="63165">
                  <c:v>1.8460819999999999E-5</c:v>
                </c:pt>
                <c:pt idx="63166">
                  <c:v>1.8404099999999999E-5</c:v>
                </c:pt>
                <c:pt idx="63167">
                  <c:v>1.833883E-5</c:v>
                </c:pt>
                <c:pt idx="63168">
                  <c:v>1.8291330000000001E-5</c:v>
                </c:pt>
                <c:pt idx="63169">
                  <c:v>1.8211850000000001E-5</c:v>
                </c:pt>
                <c:pt idx="63170">
                  <c:v>1.8156019999999998E-5</c:v>
                </c:pt>
                <c:pt idx="63171">
                  <c:v>1.8079059999999998E-5</c:v>
                </c:pt>
                <c:pt idx="63172">
                  <c:v>1.8015869999999999E-5</c:v>
                </c:pt>
                <c:pt idx="63173">
                  <c:v>1.7938070000000002E-5</c:v>
                </c:pt>
                <c:pt idx="63174">
                  <c:v>1.7878250000000001E-5</c:v>
                </c:pt>
                <c:pt idx="63175">
                  <c:v>1.778583E-5</c:v>
                </c:pt>
                <c:pt idx="63176">
                  <c:v>1.7711730000000001E-5</c:v>
                </c:pt>
                <c:pt idx="63177">
                  <c:v>1.7629890000000001E-5</c:v>
                </c:pt>
                <c:pt idx="63178">
                  <c:v>1.7555699999999999E-5</c:v>
                </c:pt>
                <c:pt idx="63179">
                  <c:v>1.7457189999999999E-5</c:v>
                </c:pt>
                <c:pt idx="63180">
                  <c:v>1.73909E-5</c:v>
                </c:pt>
                <c:pt idx="63181">
                  <c:v>1.7291359999999999E-5</c:v>
                </c:pt>
                <c:pt idx="63182">
                  <c:v>1.7218360000000002E-5</c:v>
                </c:pt>
                <c:pt idx="63183">
                  <c:v>1.7122940000000001E-5</c:v>
                </c:pt>
                <c:pt idx="63184">
                  <c:v>1.7050159999999999E-5</c:v>
                </c:pt>
                <c:pt idx="63185">
                  <c:v>1.6954640000000001E-5</c:v>
                </c:pt>
                <c:pt idx="63186">
                  <c:v>1.6883409999999999E-5</c:v>
                </c:pt>
                <c:pt idx="63187">
                  <c:v>1.6788520000000002E-5</c:v>
                </c:pt>
                <c:pt idx="63188">
                  <c:v>1.6698099999999999E-5</c:v>
                </c:pt>
                <c:pt idx="63189">
                  <c:v>1.6637279999999999E-5</c:v>
                </c:pt>
                <c:pt idx="63190">
                  <c:v>1.6550479999999999E-5</c:v>
                </c:pt>
                <c:pt idx="63191">
                  <c:v>1.6481709999999999E-5</c:v>
                </c:pt>
                <c:pt idx="63192">
                  <c:v>1.6399640000000001E-5</c:v>
                </c:pt>
                <c:pt idx="63193">
                  <c:v>1.6334500000000001E-5</c:v>
                </c:pt>
                <c:pt idx="63194">
                  <c:v>1.6256630000000002E-5</c:v>
                </c:pt>
                <c:pt idx="63195">
                  <c:v>1.6183549999999999E-5</c:v>
                </c:pt>
                <c:pt idx="63196">
                  <c:v>1.6122120000000001E-5</c:v>
                </c:pt>
                <c:pt idx="63197">
                  <c:v>1.605198E-5</c:v>
                </c:pt>
                <c:pt idx="63198">
                  <c:v>1.5987150000000002E-5</c:v>
                </c:pt>
                <c:pt idx="63199">
                  <c:v>1.593565E-5</c:v>
                </c:pt>
                <c:pt idx="63200">
                  <c:v>1.5863840000000002E-5</c:v>
                </c:pt>
                <c:pt idx="63201">
                  <c:v>1.58041E-5</c:v>
                </c:pt>
                <c:pt idx="63202">
                  <c:v>1.5735059999999998E-5</c:v>
                </c:pt>
                <c:pt idx="63203">
                  <c:v>1.56635E-5</c:v>
                </c:pt>
                <c:pt idx="63204">
                  <c:v>1.5611809999999999E-5</c:v>
                </c:pt>
                <c:pt idx="63205">
                  <c:v>1.55428E-5</c:v>
                </c:pt>
                <c:pt idx="63206">
                  <c:v>1.546343E-5</c:v>
                </c:pt>
                <c:pt idx="63207">
                  <c:v>1.540695E-5</c:v>
                </c:pt>
                <c:pt idx="63208">
                  <c:v>1.5336129999999999E-5</c:v>
                </c:pt>
                <c:pt idx="63209">
                  <c:v>1.525724E-5</c:v>
                </c:pt>
                <c:pt idx="63210">
                  <c:v>1.519755E-5</c:v>
                </c:pt>
                <c:pt idx="63211">
                  <c:v>1.511624E-5</c:v>
                </c:pt>
                <c:pt idx="63212">
                  <c:v>1.5034780000000001E-5</c:v>
                </c:pt>
                <c:pt idx="63213">
                  <c:v>1.4972640000000001E-5</c:v>
                </c:pt>
                <c:pt idx="63214">
                  <c:v>1.488656E-5</c:v>
                </c:pt>
                <c:pt idx="63215">
                  <c:v>1.480963E-5</c:v>
                </c:pt>
                <c:pt idx="63216">
                  <c:v>1.4750890000000001E-5</c:v>
                </c:pt>
                <c:pt idx="63217">
                  <c:v>1.466445E-5</c:v>
                </c:pt>
                <c:pt idx="63218">
                  <c:v>1.4588669999999999E-5</c:v>
                </c:pt>
                <c:pt idx="63219">
                  <c:v>1.451112E-5</c:v>
                </c:pt>
                <c:pt idx="63220">
                  <c:v>1.446002E-5</c:v>
                </c:pt>
                <c:pt idx="63221">
                  <c:v>1.438911E-5</c:v>
                </c:pt>
                <c:pt idx="63222">
                  <c:v>1.4316039999999999E-5</c:v>
                </c:pt>
                <c:pt idx="63223">
                  <c:v>1.4267190000000001E-5</c:v>
                </c:pt>
                <c:pt idx="63224">
                  <c:v>1.420146E-5</c:v>
                </c:pt>
                <c:pt idx="63225">
                  <c:v>1.414368E-5</c:v>
                </c:pt>
                <c:pt idx="63226">
                  <c:v>1.4080580000000001E-5</c:v>
                </c:pt>
                <c:pt idx="63227">
                  <c:v>1.404015E-5</c:v>
                </c:pt>
                <c:pt idx="63228">
                  <c:v>1.3986069999999999E-5</c:v>
                </c:pt>
                <c:pt idx="63229">
                  <c:v>1.3928040000000001E-5</c:v>
                </c:pt>
                <c:pt idx="63230">
                  <c:v>1.38741E-5</c:v>
                </c:pt>
                <c:pt idx="63231">
                  <c:v>1.3840529999999999E-5</c:v>
                </c:pt>
                <c:pt idx="63232">
                  <c:v>1.377797E-5</c:v>
                </c:pt>
                <c:pt idx="63233">
                  <c:v>1.371672E-5</c:v>
                </c:pt>
                <c:pt idx="63234">
                  <c:v>1.3666289999999999E-5</c:v>
                </c:pt>
                <c:pt idx="63235">
                  <c:v>1.360959E-5</c:v>
                </c:pt>
                <c:pt idx="63236">
                  <c:v>1.3557480000000001E-5</c:v>
                </c:pt>
                <c:pt idx="63237">
                  <c:v>1.349243E-5</c:v>
                </c:pt>
                <c:pt idx="63238">
                  <c:v>1.342435E-5</c:v>
                </c:pt>
                <c:pt idx="63239">
                  <c:v>1.3355789999999999E-5</c:v>
                </c:pt>
                <c:pt idx="63240">
                  <c:v>1.3289629999999999E-5</c:v>
                </c:pt>
                <c:pt idx="63241">
                  <c:v>1.3222400000000001E-5</c:v>
                </c:pt>
                <c:pt idx="63242">
                  <c:v>1.3153559999999999E-5</c:v>
                </c:pt>
                <c:pt idx="63243">
                  <c:v>1.3075890000000001E-5</c:v>
                </c:pt>
                <c:pt idx="63244">
                  <c:v>1.300277E-5</c:v>
                </c:pt>
                <c:pt idx="63245">
                  <c:v>1.292237E-5</c:v>
                </c:pt>
                <c:pt idx="63246">
                  <c:v>1.284771E-5</c:v>
                </c:pt>
                <c:pt idx="63247">
                  <c:v>1.2787160000000001E-5</c:v>
                </c:pt>
                <c:pt idx="63248">
                  <c:v>1.270975E-5</c:v>
                </c:pt>
                <c:pt idx="63249">
                  <c:v>1.263224E-5</c:v>
                </c:pt>
                <c:pt idx="63250">
                  <c:v>1.2565480000000001E-5</c:v>
                </c:pt>
                <c:pt idx="63251">
                  <c:v>1.2496859999999999E-5</c:v>
                </c:pt>
                <c:pt idx="63252">
                  <c:v>1.244294E-5</c:v>
                </c:pt>
                <c:pt idx="63253">
                  <c:v>1.237705E-5</c:v>
                </c:pt>
                <c:pt idx="63254">
                  <c:v>1.231212E-5</c:v>
                </c:pt>
                <c:pt idx="63255">
                  <c:v>1.224811E-5</c:v>
                </c:pt>
                <c:pt idx="63256">
                  <c:v>1.2191680000000001E-5</c:v>
                </c:pt>
                <c:pt idx="63257">
                  <c:v>1.2157460000000001E-5</c:v>
                </c:pt>
                <c:pt idx="63258">
                  <c:v>1.210209E-5</c:v>
                </c:pt>
                <c:pt idx="63259">
                  <c:v>1.2043450000000001E-5</c:v>
                </c:pt>
                <c:pt idx="63260">
                  <c:v>1.199637E-5</c:v>
                </c:pt>
                <c:pt idx="63261">
                  <c:v>1.194883E-5</c:v>
                </c:pt>
                <c:pt idx="63262">
                  <c:v>1.1901350000000001E-5</c:v>
                </c:pt>
                <c:pt idx="63263">
                  <c:v>1.185922E-5</c:v>
                </c:pt>
                <c:pt idx="63264">
                  <c:v>1.182082E-5</c:v>
                </c:pt>
                <c:pt idx="63265">
                  <c:v>1.1767650000000001E-5</c:v>
                </c:pt>
                <c:pt idx="63266">
                  <c:v>1.1722460000000001E-5</c:v>
                </c:pt>
                <c:pt idx="63267">
                  <c:v>1.167371E-5</c:v>
                </c:pt>
                <c:pt idx="63268">
                  <c:v>1.162185E-5</c:v>
                </c:pt>
                <c:pt idx="63269">
                  <c:v>1.156911E-5</c:v>
                </c:pt>
                <c:pt idx="63270">
                  <c:v>1.1518730000000001E-5</c:v>
                </c:pt>
                <c:pt idx="63271">
                  <c:v>1.146672E-5</c:v>
                </c:pt>
                <c:pt idx="63272">
                  <c:v>1.141371E-5</c:v>
                </c:pt>
                <c:pt idx="63273">
                  <c:v>1.1361739999999999E-5</c:v>
                </c:pt>
                <c:pt idx="63274">
                  <c:v>1.130486E-5</c:v>
                </c:pt>
                <c:pt idx="63275">
                  <c:v>1.124699E-5</c:v>
                </c:pt>
                <c:pt idx="63276">
                  <c:v>1.1190239999999999E-5</c:v>
                </c:pt>
                <c:pt idx="63277">
                  <c:v>1.113024E-5</c:v>
                </c:pt>
                <c:pt idx="63278">
                  <c:v>1.1075400000000001E-5</c:v>
                </c:pt>
                <c:pt idx="63279">
                  <c:v>1.1021859999999999E-5</c:v>
                </c:pt>
                <c:pt idx="63280">
                  <c:v>1.096705E-5</c:v>
                </c:pt>
                <c:pt idx="63281">
                  <c:v>1.091052E-5</c:v>
                </c:pt>
                <c:pt idx="63282">
                  <c:v>1.085866E-5</c:v>
                </c:pt>
                <c:pt idx="63283">
                  <c:v>1.0807789999999999E-5</c:v>
                </c:pt>
                <c:pt idx="63284">
                  <c:v>1.0756520000000001E-5</c:v>
                </c:pt>
                <c:pt idx="63285">
                  <c:v>1.070907E-5</c:v>
                </c:pt>
                <c:pt idx="63286">
                  <c:v>1.0660359999999999E-5</c:v>
                </c:pt>
                <c:pt idx="63287">
                  <c:v>1.061065E-5</c:v>
                </c:pt>
                <c:pt idx="63288">
                  <c:v>1.0570299999999999E-5</c:v>
                </c:pt>
                <c:pt idx="63289">
                  <c:v>1.053014E-5</c:v>
                </c:pt>
                <c:pt idx="63290">
                  <c:v>1.048902E-5</c:v>
                </c:pt>
                <c:pt idx="63291">
                  <c:v>1.0452070000000001E-5</c:v>
                </c:pt>
                <c:pt idx="63292">
                  <c:v>1.0415169999999999E-5</c:v>
                </c:pt>
                <c:pt idx="63293">
                  <c:v>1.037415E-5</c:v>
                </c:pt>
                <c:pt idx="63294">
                  <c:v>1.034197E-5</c:v>
                </c:pt>
                <c:pt idx="63295">
                  <c:v>1.030875E-5</c:v>
                </c:pt>
                <c:pt idx="63296">
                  <c:v>1.027179E-5</c:v>
                </c:pt>
                <c:pt idx="63297">
                  <c:v>1.0236180000000001E-5</c:v>
                </c:pt>
                <c:pt idx="63298">
                  <c:v>1.020363E-5</c:v>
                </c:pt>
                <c:pt idx="63299">
                  <c:v>1.016723E-5</c:v>
                </c:pt>
                <c:pt idx="63300">
                  <c:v>1.0129779999999999E-5</c:v>
                </c:pt>
                <c:pt idx="63301">
                  <c:v>1.00922E-5</c:v>
                </c:pt>
                <c:pt idx="63302">
                  <c:v>1.00499E-5</c:v>
                </c:pt>
                <c:pt idx="63303">
                  <c:v>1.000588E-5</c:v>
                </c:pt>
                <c:pt idx="63304">
                  <c:v>9.9657839999999999E-6</c:v>
                </c:pt>
                <c:pt idx="63305">
                  <c:v>9.9215660000000003E-6</c:v>
                </c:pt>
                <c:pt idx="63306">
                  <c:v>9.8725590000000005E-6</c:v>
                </c:pt>
                <c:pt idx="63307">
                  <c:v>9.8275629999999993E-6</c:v>
                </c:pt>
                <c:pt idx="63308">
                  <c:v>9.7805319999999998E-6</c:v>
                </c:pt>
                <c:pt idx="63309">
                  <c:v>9.7252100000000004E-6</c:v>
                </c:pt>
                <c:pt idx="63310">
                  <c:v>9.6775429999999994E-6</c:v>
                </c:pt>
                <c:pt idx="63311">
                  <c:v>9.6327819999999994E-6</c:v>
                </c:pt>
                <c:pt idx="63312">
                  <c:v>9.5817039999999994E-6</c:v>
                </c:pt>
                <c:pt idx="63313">
                  <c:v>9.5333349999999998E-6</c:v>
                </c:pt>
                <c:pt idx="63314">
                  <c:v>9.4865089999999993E-6</c:v>
                </c:pt>
                <c:pt idx="63315">
                  <c:v>9.436913E-6</c:v>
                </c:pt>
                <c:pt idx="63316">
                  <c:v>9.3894280000000002E-6</c:v>
                </c:pt>
                <c:pt idx="63317">
                  <c:v>9.3460800000000005E-6</c:v>
                </c:pt>
                <c:pt idx="63318">
                  <c:v>9.3004860000000002E-6</c:v>
                </c:pt>
                <c:pt idx="63319">
                  <c:v>9.2530669999999993E-6</c:v>
                </c:pt>
                <c:pt idx="63320">
                  <c:v>9.2122949999999995E-6</c:v>
                </c:pt>
                <c:pt idx="63321">
                  <c:v>9.1729789999999993E-6</c:v>
                </c:pt>
                <c:pt idx="63322">
                  <c:v>9.1312919999999999E-6</c:v>
                </c:pt>
                <c:pt idx="63323">
                  <c:v>9.0960140000000006E-6</c:v>
                </c:pt>
                <c:pt idx="63324">
                  <c:v>9.0642110000000005E-6</c:v>
                </c:pt>
                <c:pt idx="63325">
                  <c:v>9.0288969999999994E-6</c:v>
                </c:pt>
                <c:pt idx="63326">
                  <c:v>8.9951499999999998E-6</c:v>
                </c:pt>
                <c:pt idx="63327">
                  <c:v>8.9661689999999992E-6</c:v>
                </c:pt>
                <c:pt idx="63328">
                  <c:v>8.9355419999999993E-6</c:v>
                </c:pt>
                <c:pt idx="63329">
                  <c:v>8.9078749999999998E-6</c:v>
                </c:pt>
                <c:pt idx="63330">
                  <c:v>8.8809959999999992E-6</c:v>
                </c:pt>
                <c:pt idx="63331">
                  <c:v>8.8516190000000004E-6</c:v>
                </c:pt>
                <c:pt idx="63332">
                  <c:v>8.8250430000000003E-6</c:v>
                </c:pt>
                <c:pt idx="63333">
                  <c:v>8.7985459999999997E-6</c:v>
                </c:pt>
                <c:pt idx="63334">
                  <c:v>8.7676310000000004E-6</c:v>
                </c:pt>
                <c:pt idx="63335">
                  <c:v>8.7375269999999995E-6</c:v>
                </c:pt>
                <c:pt idx="63336">
                  <c:v>8.7079709999999993E-6</c:v>
                </c:pt>
                <c:pt idx="63337">
                  <c:v>8.674862E-6</c:v>
                </c:pt>
                <c:pt idx="63338">
                  <c:v>8.6419829999999998E-6</c:v>
                </c:pt>
                <c:pt idx="63339">
                  <c:v>8.6112660000000004E-6</c:v>
                </c:pt>
                <c:pt idx="63340">
                  <c:v>8.5765580000000003E-6</c:v>
                </c:pt>
                <c:pt idx="63341">
                  <c:v>8.5411690000000007E-6</c:v>
                </c:pt>
                <c:pt idx="63342">
                  <c:v>8.5069800000000003E-6</c:v>
                </c:pt>
                <c:pt idx="63343">
                  <c:v>8.4721789999999992E-6</c:v>
                </c:pt>
                <c:pt idx="63344">
                  <c:v>8.4382369999999995E-6</c:v>
                </c:pt>
                <c:pt idx="63345">
                  <c:v>8.4057449999999996E-6</c:v>
                </c:pt>
                <c:pt idx="63346">
                  <c:v>8.3719360000000004E-6</c:v>
                </c:pt>
                <c:pt idx="63347">
                  <c:v>8.3366760000000003E-6</c:v>
                </c:pt>
                <c:pt idx="63348">
                  <c:v>8.3038160000000005E-6</c:v>
                </c:pt>
                <c:pt idx="63349">
                  <c:v>8.2716280000000005E-6</c:v>
                </c:pt>
                <c:pt idx="63350">
                  <c:v>8.2384620000000002E-6</c:v>
                </c:pt>
                <c:pt idx="63351">
                  <c:v>8.2082129999999993E-6</c:v>
                </c:pt>
                <c:pt idx="63352">
                  <c:v>8.1775510000000004E-6</c:v>
                </c:pt>
                <c:pt idx="63353">
                  <c:v>8.1474019999999998E-6</c:v>
                </c:pt>
                <c:pt idx="63354">
                  <c:v>8.1206509999999993E-6</c:v>
                </c:pt>
                <c:pt idx="63355">
                  <c:v>8.0947099999999996E-6</c:v>
                </c:pt>
                <c:pt idx="63356">
                  <c:v>8.0679889999999996E-6</c:v>
                </c:pt>
                <c:pt idx="63357">
                  <c:v>8.0460030000000004E-6</c:v>
                </c:pt>
                <c:pt idx="63358">
                  <c:v>8.0267530000000006E-6</c:v>
                </c:pt>
                <c:pt idx="63359">
                  <c:v>8.0046199999999993E-6</c:v>
                </c:pt>
                <c:pt idx="63360">
                  <c:v>7.9835920000000007E-6</c:v>
                </c:pt>
                <c:pt idx="63361">
                  <c:v>7.9641959999999998E-6</c:v>
                </c:pt>
                <c:pt idx="63362">
                  <c:v>7.9444010000000008E-6</c:v>
                </c:pt>
                <c:pt idx="63363">
                  <c:v>7.9248939999999995E-6</c:v>
                </c:pt>
                <c:pt idx="63364">
                  <c:v>7.9068270000000008E-6</c:v>
                </c:pt>
                <c:pt idx="63365">
                  <c:v>7.8872479999999993E-6</c:v>
                </c:pt>
                <c:pt idx="63366">
                  <c:v>7.8678040000000004E-6</c:v>
                </c:pt>
                <c:pt idx="63367">
                  <c:v>7.8495259999999994E-6</c:v>
                </c:pt>
                <c:pt idx="63368">
                  <c:v>7.8294759999999995E-6</c:v>
                </c:pt>
                <c:pt idx="63369">
                  <c:v>7.8080840000000002E-6</c:v>
                </c:pt>
                <c:pt idx="63370">
                  <c:v>7.7881900000000004E-6</c:v>
                </c:pt>
                <c:pt idx="63371">
                  <c:v>7.7661640000000001E-6</c:v>
                </c:pt>
                <c:pt idx="63372">
                  <c:v>7.7424560000000005E-6</c:v>
                </c:pt>
                <c:pt idx="63373">
                  <c:v>7.7208469999999992E-6</c:v>
                </c:pt>
                <c:pt idx="63374">
                  <c:v>7.6980100000000005E-6</c:v>
                </c:pt>
                <c:pt idx="63375">
                  <c:v>7.6725979999999995E-6</c:v>
                </c:pt>
                <c:pt idx="63376">
                  <c:v>7.6470169999999996E-6</c:v>
                </c:pt>
                <c:pt idx="63377">
                  <c:v>7.6226770000000003E-6</c:v>
                </c:pt>
                <c:pt idx="63378">
                  <c:v>7.5980050000000003E-6</c:v>
                </c:pt>
                <c:pt idx="63379">
                  <c:v>7.57221E-6</c:v>
                </c:pt>
                <c:pt idx="63380">
                  <c:v>7.5480490000000003E-6</c:v>
                </c:pt>
                <c:pt idx="63381">
                  <c:v>7.5223720000000003E-6</c:v>
                </c:pt>
                <c:pt idx="63382">
                  <c:v>7.4952569999999999E-6</c:v>
                </c:pt>
                <c:pt idx="63383">
                  <c:v>7.4710540000000003E-6</c:v>
                </c:pt>
                <c:pt idx="63384">
                  <c:v>7.4459220000000003E-6</c:v>
                </c:pt>
                <c:pt idx="63385">
                  <c:v>7.419575E-6</c:v>
                </c:pt>
                <c:pt idx="63386">
                  <c:v>7.3955480000000002E-6</c:v>
                </c:pt>
                <c:pt idx="63387">
                  <c:v>7.3711600000000004E-6</c:v>
                </c:pt>
                <c:pt idx="63388">
                  <c:v>7.347247E-6</c:v>
                </c:pt>
                <c:pt idx="63389">
                  <c:v>7.3245930000000002E-6</c:v>
                </c:pt>
                <c:pt idx="63390">
                  <c:v>7.30192E-6</c:v>
                </c:pt>
                <c:pt idx="63391">
                  <c:v>7.2804279999999997E-6</c:v>
                </c:pt>
                <c:pt idx="63392">
                  <c:v>7.2617479999999999E-6</c:v>
                </c:pt>
                <c:pt idx="63393">
                  <c:v>7.2440319999999996E-6</c:v>
                </c:pt>
                <c:pt idx="63394">
                  <c:v>7.2257549999999997E-6</c:v>
                </c:pt>
                <c:pt idx="63395">
                  <c:v>7.2092929999999998E-6</c:v>
                </c:pt>
                <c:pt idx="63396">
                  <c:v>7.1940500000000002E-6</c:v>
                </c:pt>
                <c:pt idx="63397">
                  <c:v>7.1787319999999996E-6</c:v>
                </c:pt>
                <c:pt idx="63398">
                  <c:v>7.1650869999999997E-6</c:v>
                </c:pt>
                <c:pt idx="63399">
                  <c:v>7.1515290000000002E-6</c:v>
                </c:pt>
                <c:pt idx="63400">
                  <c:v>7.1382160000000001E-6</c:v>
                </c:pt>
                <c:pt idx="63401">
                  <c:v>7.1258140000000004E-6</c:v>
                </c:pt>
                <c:pt idx="63402">
                  <c:v>7.1130859999999997E-6</c:v>
                </c:pt>
                <c:pt idx="63403">
                  <c:v>7.1002000000000002E-6</c:v>
                </c:pt>
                <c:pt idx="63404">
                  <c:v>7.0868770000000003E-6</c:v>
                </c:pt>
                <c:pt idx="63405">
                  <c:v>7.0735110000000002E-6</c:v>
                </c:pt>
                <c:pt idx="63406">
                  <c:v>7.0592400000000004E-6</c:v>
                </c:pt>
                <c:pt idx="63407">
                  <c:v>7.0445979999999998E-6</c:v>
                </c:pt>
                <c:pt idx="63408">
                  <c:v>7.0314769999999999E-6</c:v>
                </c:pt>
                <c:pt idx="63409">
                  <c:v>7.0170870000000004E-6</c:v>
                </c:pt>
                <c:pt idx="63410">
                  <c:v>7.0014310000000002E-6</c:v>
                </c:pt>
                <c:pt idx="63411">
                  <c:v>6.9870920000000002E-6</c:v>
                </c:pt>
                <c:pt idx="63412">
                  <c:v>6.9733429999999999E-6</c:v>
                </c:pt>
                <c:pt idx="63413">
                  <c:v>6.9593200000000001E-6</c:v>
                </c:pt>
                <c:pt idx="63414">
                  <c:v>6.9464890000000002E-6</c:v>
                </c:pt>
                <c:pt idx="63415">
                  <c:v>6.9340089999999996E-6</c:v>
                </c:pt>
                <c:pt idx="63416">
                  <c:v>6.9219230000000002E-6</c:v>
                </c:pt>
                <c:pt idx="63417">
                  <c:v>6.910917E-6</c:v>
                </c:pt>
                <c:pt idx="63418">
                  <c:v>6.8997089999999998E-6</c:v>
                </c:pt>
                <c:pt idx="63419">
                  <c:v>6.8894840000000003E-6</c:v>
                </c:pt>
                <c:pt idx="63420">
                  <c:v>6.8799500000000001E-6</c:v>
                </c:pt>
                <c:pt idx="63421">
                  <c:v>6.8702550000000003E-6</c:v>
                </c:pt>
                <c:pt idx="63422">
                  <c:v>6.8611390000000003E-6</c:v>
                </c:pt>
                <c:pt idx="63423">
                  <c:v>6.8519009999999998E-6</c:v>
                </c:pt>
                <c:pt idx="63424">
                  <c:v>6.8424830000000003E-6</c:v>
                </c:pt>
                <c:pt idx="63425">
                  <c:v>6.8343589999999997E-6</c:v>
                </c:pt>
                <c:pt idx="63426">
                  <c:v>6.8250970000000002E-6</c:v>
                </c:pt>
                <c:pt idx="63427">
                  <c:v>6.8170409999999998E-6</c:v>
                </c:pt>
                <c:pt idx="63428">
                  <c:v>6.8098980000000002E-6</c:v>
                </c:pt>
                <c:pt idx="63429">
                  <c:v>6.8011729999999997E-6</c:v>
                </c:pt>
                <c:pt idx="63430">
                  <c:v>6.7938960000000002E-6</c:v>
                </c:pt>
                <c:pt idx="63431">
                  <c:v>6.7866959999999996E-6</c:v>
                </c:pt>
                <c:pt idx="63432">
                  <c:v>6.7783479999999996E-6</c:v>
                </c:pt>
                <c:pt idx="63433">
                  <c:v>6.7707689999999998E-6</c:v>
                </c:pt>
                <c:pt idx="63434">
                  <c:v>6.7630770000000001E-6</c:v>
                </c:pt>
                <c:pt idx="63435">
                  <c:v>6.7553499999999996E-6</c:v>
                </c:pt>
                <c:pt idx="63436">
                  <c:v>6.7481010000000001E-6</c:v>
                </c:pt>
                <c:pt idx="63437">
                  <c:v>6.7404239999999997E-6</c:v>
                </c:pt>
                <c:pt idx="63438">
                  <c:v>6.7318779999999997E-6</c:v>
                </c:pt>
                <c:pt idx="63439">
                  <c:v>6.7220920000000002E-6</c:v>
                </c:pt>
                <c:pt idx="63440">
                  <c:v>6.7126599999999999E-6</c:v>
                </c:pt>
                <c:pt idx="63441">
                  <c:v>6.7032240000000003E-6</c:v>
                </c:pt>
                <c:pt idx="63442">
                  <c:v>6.6921720000000001E-6</c:v>
                </c:pt>
                <c:pt idx="63443">
                  <c:v>6.6825680000000002E-6</c:v>
                </c:pt>
                <c:pt idx="63444">
                  <c:v>6.6727880000000004E-6</c:v>
                </c:pt>
                <c:pt idx="63445">
                  <c:v>6.6614229999999999E-6</c:v>
                </c:pt>
                <c:pt idx="63446">
                  <c:v>6.6518880000000003E-6</c:v>
                </c:pt>
                <c:pt idx="63447">
                  <c:v>6.6422359999999998E-6</c:v>
                </c:pt>
                <c:pt idx="63448">
                  <c:v>6.6311599999999999E-6</c:v>
                </c:pt>
                <c:pt idx="63449">
                  <c:v>6.6220350000000002E-6</c:v>
                </c:pt>
                <c:pt idx="63450">
                  <c:v>6.6127399999999996E-6</c:v>
                </c:pt>
                <c:pt idx="63451">
                  <c:v>6.6023920000000003E-6</c:v>
                </c:pt>
                <c:pt idx="63452">
                  <c:v>6.5941320000000001E-6</c:v>
                </c:pt>
                <c:pt idx="63453">
                  <c:v>6.5851190000000002E-6</c:v>
                </c:pt>
                <c:pt idx="63454">
                  <c:v>6.5757280000000003E-6</c:v>
                </c:pt>
                <c:pt idx="63455">
                  <c:v>6.5674629999999998E-6</c:v>
                </c:pt>
                <c:pt idx="63456">
                  <c:v>6.558847E-6</c:v>
                </c:pt>
                <c:pt idx="63457">
                  <c:v>6.5507730000000003E-6</c:v>
                </c:pt>
                <c:pt idx="63458">
                  <c:v>6.54299E-6</c:v>
                </c:pt>
                <c:pt idx="63459">
                  <c:v>6.5352800000000002E-6</c:v>
                </c:pt>
                <c:pt idx="63460">
                  <c:v>6.5284850000000001E-6</c:v>
                </c:pt>
                <c:pt idx="63461">
                  <c:v>6.5214139999999999E-6</c:v>
                </c:pt>
                <c:pt idx="63462">
                  <c:v>6.5152150000000001E-6</c:v>
                </c:pt>
                <c:pt idx="63463">
                  <c:v>6.5103460000000002E-6</c:v>
                </c:pt>
                <c:pt idx="63464">
                  <c:v>6.5049390000000002E-6</c:v>
                </c:pt>
                <c:pt idx="63465">
                  <c:v>6.5003180000000003E-6</c:v>
                </c:pt>
                <c:pt idx="63466">
                  <c:v>6.4969359999999997E-6</c:v>
                </c:pt>
                <c:pt idx="63467">
                  <c:v>6.4933869999999998E-6</c:v>
                </c:pt>
                <c:pt idx="63468">
                  <c:v>6.4907140000000003E-6</c:v>
                </c:pt>
                <c:pt idx="63469">
                  <c:v>6.4885160000000002E-6</c:v>
                </c:pt>
                <c:pt idx="63470">
                  <c:v>6.4863519999999998E-6</c:v>
                </c:pt>
                <c:pt idx="63471">
                  <c:v>6.48521E-6</c:v>
                </c:pt>
                <c:pt idx="63472">
                  <c:v>6.4840769999999999E-6</c:v>
                </c:pt>
                <c:pt idx="63473">
                  <c:v>6.4833079999999996E-6</c:v>
                </c:pt>
                <c:pt idx="63474">
                  <c:v>6.482315E-6</c:v>
                </c:pt>
                <c:pt idx="63475">
                  <c:v>6.4806939999999999E-6</c:v>
                </c:pt>
                <c:pt idx="63476">
                  <c:v>6.4795910000000001E-6</c:v>
                </c:pt>
                <c:pt idx="63477">
                  <c:v>6.4786610000000003E-6</c:v>
                </c:pt>
                <c:pt idx="63478">
                  <c:v>6.4775350000000001E-6</c:v>
                </c:pt>
                <c:pt idx="63479">
                  <c:v>6.4766760000000004E-6</c:v>
                </c:pt>
                <c:pt idx="63480">
                  <c:v>6.4752950000000001E-6</c:v>
                </c:pt>
                <c:pt idx="63481">
                  <c:v>6.4740929999999996E-6</c:v>
                </c:pt>
                <c:pt idx="63482">
                  <c:v>6.4724619999999997E-6</c:v>
                </c:pt>
                <c:pt idx="63483">
                  <c:v>6.4704309999999997E-6</c:v>
                </c:pt>
                <c:pt idx="63484">
                  <c:v>6.4686810000000001E-6</c:v>
                </c:pt>
                <c:pt idx="63485">
                  <c:v>6.4669870000000004E-6</c:v>
                </c:pt>
                <c:pt idx="63486">
                  <c:v>6.464763E-6</c:v>
                </c:pt>
                <c:pt idx="63487">
                  <c:v>6.4625810000000003E-6</c:v>
                </c:pt>
                <c:pt idx="63488">
                  <c:v>6.4601880000000001E-6</c:v>
                </c:pt>
                <c:pt idx="63489">
                  <c:v>6.457385E-6</c:v>
                </c:pt>
                <c:pt idx="63490">
                  <c:v>6.4546879999999999E-6</c:v>
                </c:pt>
                <c:pt idx="63491">
                  <c:v>6.4519269999999997E-6</c:v>
                </c:pt>
                <c:pt idx="63492">
                  <c:v>6.4490609999999998E-6</c:v>
                </c:pt>
                <c:pt idx="63493">
                  <c:v>6.4459509999999999E-6</c:v>
                </c:pt>
                <c:pt idx="63494">
                  <c:v>6.4433340000000003E-6</c:v>
                </c:pt>
                <c:pt idx="63495">
                  <c:v>6.4405539999999998E-6</c:v>
                </c:pt>
                <c:pt idx="63496">
                  <c:v>6.4380890000000002E-6</c:v>
                </c:pt>
                <c:pt idx="63497">
                  <c:v>6.4355410000000001E-6</c:v>
                </c:pt>
                <c:pt idx="63498">
                  <c:v>6.4329340000000004E-6</c:v>
                </c:pt>
                <c:pt idx="63499">
                  <c:v>6.4308850000000003E-6</c:v>
                </c:pt>
                <c:pt idx="63500">
                  <c:v>6.4284610000000004E-6</c:v>
                </c:pt>
                <c:pt idx="63501">
                  <c:v>6.4263639999999999E-6</c:v>
                </c:pt>
                <c:pt idx="63502">
                  <c:v>6.4251200000000002E-6</c:v>
                </c:pt>
                <c:pt idx="63503">
                  <c:v>6.4235130000000001E-6</c:v>
                </c:pt>
                <c:pt idx="63504">
                  <c:v>6.4224709999999998E-6</c:v>
                </c:pt>
                <c:pt idx="63505">
                  <c:v>6.4219460000000003E-6</c:v>
                </c:pt>
                <c:pt idx="63506">
                  <c:v>6.4209309999999996E-6</c:v>
                </c:pt>
                <c:pt idx="63507">
                  <c:v>6.4209660000000003E-6</c:v>
                </c:pt>
                <c:pt idx="63508">
                  <c:v>6.4212280000000004E-6</c:v>
                </c:pt>
                <c:pt idx="63509">
                  <c:v>6.4209730000000003E-6</c:v>
                </c:pt>
                <c:pt idx="63510">
                  <c:v>6.4212189999999999E-6</c:v>
                </c:pt>
                <c:pt idx="63511">
                  <c:v>6.4218869999999997E-6</c:v>
                </c:pt>
                <c:pt idx="63512">
                  <c:v>6.4219189999999998E-6</c:v>
                </c:pt>
                <c:pt idx="63513">
                  <c:v>6.4230269999999999E-6</c:v>
                </c:pt>
                <c:pt idx="63514">
                  <c:v>6.4243569999999997E-6</c:v>
                </c:pt>
                <c:pt idx="63515">
                  <c:v>6.4254140000000003E-6</c:v>
                </c:pt>
                <c:pt idx="63516">
                  <c:v>6.4268260000000003E-6</c:v>
                </c:pt>
                <c:pt idx="63517">
                  <c:v>6.4282450000000003E-6</c:v>
                </c:pt>
                <c:pt idx="63518">
                  <c:v>6.4298900000000002E-6</c:v>
                </c:pt>
                <c:pt idx="63519">
                  <c:v>6.4311869999999998E-6</c:v>
                </c:pt>
                <c:pt idx="63520">
                  <c:v>6.432589E-6</c:v>
                </c:pt>
                <c:pt idx="63521">
                  <c:v>6.434093E-6</c:v>
                </c:pt>
                <c:pt idx="63522">
                  <c:v>6.4346689999999998E-6</c:v>
                </c:pt>
                <c:pt idx="63523">
                  <c:v>6.4353430000000002E-6</c:v>
                </c:pt>
                <c:pt idx="63524">
                  <c:v>6.4361229999999997E-6</c:v>
                </c:pt>
                <c:pt idx="63525">
                  <c:v>6.4359490000000004E-6</c:v>
                </c:pt>
                <c:pt idx="63526">
                  <c:v>6.4359690000000001E-6</c:v>
                </c:pt>
                <c:pt idx="63527">
                  <c:v>6.436227E-6</c:v>
                </c:pt>
                <c:pt idx="63528">
                  <c:v>6.4355340000000001E-6</c:v>
                </c:pt>
                <c:pt idx="63529">
                  <c:v>6.434946E-6</c:v>
                </c:pt>
                <c:pt idx="63530">
                  <c:v>6.434387E-6</c:v>
                </c:pt>
                <c:pt idx="63531">
                  <c:v>6.4331640000000004E-6</c:v>
                </c:pt>
                <c:pt idx="63532">
                  <c:v>6.4321900000000002E-6</c:v>
                </c:pt>
                <c:pt idx="63533">
                  <c:v>6.4311670000000001E-6</c:v>
                </c:pt>
                <c:pt idx="63534">
                  <c:v>6.4296420000000001E-6</c:v>
                </c:pt>
                <c:pt idx="63535">
                  <c:v>6.4285469999999998E-6</c:v>
                </c:pt>
                <c:pt idx="63536">
                  <c:v>6.4271510000000002E-6</c:v>
                </c:pt>
                <c:pt idx="63537">
                  <c:v>6.4258399999999998E-6</c:v>
                </c:pt>
                <c:pt idx="63538">
                  <c:v>6.4246070000000003E-6</c:v>
                </c:pt>
                <c:pt idx="63539">
                  <c:v>6.4235520000000002E-6</c:v>
                </c:pt>
                <c:pt idx="63540">
                  <c:v>6.4232459999999998E-6</c:v>
                </c:pt>
                <c:pt idx="63541">
                  <c:v>6.4232669999999997E-6</c:v>
                </c:pt>
                <c:pt idx="63542">
                  <c:v>6.4233360000000001E-6</c:v>
                </c:pt>
                <c:pt idx="63543">
                  <c:v>6.424666E-6</c:v>
                </c:pt>
                <c:pt idx="63544">
                  <c:v>6.4261399999999996E-6</c:v>
                </c:pt>
                <c:pt idx="63545">
                  <c:v>6.4278359999999998E-6</c:v>
                </c:pt>
                <c:pt idx="63546">
                  <c:v>6.43088E-6</c:v>
                </c:pt>
                <c:pt idx="63547">
                  <c:v>6.4330010000000003E-6</c:v>
                </c:pt>
                <c:pt idx="63548">
                  <c:v>6.4346929999999996E-6</c:v>
                </c:pt>
                <c:pt idx="63549">
                  <c:v>6.437423E-6</c:v>
                </c:pt>
                <c:pt idx="63550">
                  <c:v>6.4394569999999998E-6</c:v>
                </c:pt>
                <c:pt idx="63551">
                  <c:v>6.4415780000000001E-6</c:v>
                </c:pt>
                <c:pt idx="63552">
                  <c:v>6.443782E-6</c:v>
                </c:pt>
                <c:pt idx="63553">
                  <c:v>6.4454119999999996E-6</c:v>
                </c:pt>
                <c:pt idx="63554">
                  <c:v>6.4472790000000001E-6</c:v>
                </c:pt>
                <c:pt idx="63555">
                  <c:v>6.4487480000000002E-6</c:v>
                </c:pt>
                <c:pt idx="63556">
                  <c:v>6.4502770000000003E-6</c:v>
                </c:pt>
                <c:pt idx="63557">
                  <c:v>6.4524000000000003E-6</c:v>
                </c:pt>
                <c:pt idx="63558">
                  <c:v>6.4537800000000002E-6</c:v>
                </c:pt>
                <c:pt idx="63559">
                  <c:v>6.455396E-6</c:v>
                </c:pt>
                <c:pt idx="63560">
                  <c:v>6.4576699999999996E-6</c:v>
                </c:pt>
                <c:pt idx="63561">
                  <c:v>6.4592300000000003E-6</c:v>
                </c:pt>
                <c:pt idx="63562">
                  <c:v>6.4609560000000001E-6</c:v>
                </c:pt>
                <c:pt idx="63563">
                  <c:v>6.4634739999999997E-6</c:v>
                </c:pt>
                <c:pt idx="63564">
                  <c:v>6.4654169999999998E-6</c:v>
                </c:pt>
                <c:pt idx="63565">
                  <c:v>6.4680700000000004E-6</c:v>
                </c:pt>
                <c:pt idx="63566">
                  <c:v>6.4711879999999996E-6</c:v>
                </c:pt>
                <c:pt idx="63567">
                  <c:v>6.4737060000000001E-6</c:v>
                </c:pt>
                <c:pt idx="63568">
                  <c:v>6.4770939999999996E-6</c:v>
                </c:pt>
                <c:pt idx="63569">
                  <c:v>6.4810899999999998E-6</c:v>
                </c:pt>
                <c:pt idx="63570">
                  <c:v>6.4848269999999998E-6</c:v>
                </c:pt>
                <c:pt idx="63571">
                  <c:v>6.488561E-6</c:v>
                </c:pt>
                <c:pt idx="63572">
                  <c:v>6.4925750000000003E-6</c:v>
                </c:pt>
                <c:pt idx="63573">
                  <c:v>6.4965850000000004E-6</c:v>
                </c:pt>
                <c:pt idx="63574">
                  <c:v>6.5003929999999996E-6</c:v>
                </c:pt>
                <c:pt idx="63575">
                  <c:v>6.5042899999999999E-6</c:v>
                </c:pt>
                <c:pt idx="63576">
                  <c:v>6.5079330000000003E-6</c:v>
                </c:pt>
                <c:pt idx="63577">
                  <c:v>6.5107490000000001E-6</c:v>
                </c:pt>
                <c:pt idx="63578">
                  <c:v>6.5138610000000004E-6</c:v>
                </c:pt>
                <c:pt idx="63579">
                  <c:v>6.5171379999999996E-6</c:v>
                </c:pt>
                <c:pt idx="63580">
                  <c:v>6.5192890000000003E-6</c:v>
                </c:pt>
                <c:pt idx="63581">
                  <c:v>6.5218360000000001E-6</c:v>
                </c:pt>
                <c:pt idx="63582">
                  <c:v>6.5239850000000004E-6</c:v>
                </c:pt>
                <c:pt idx="63583">
                  <c:v>6.5254040000000003E-6</c:v>
                </c:pt>
                <c:pt idx="63584">
                  <c:v>6.527508E-6</c:v>
                </c:pt>
                <c:pt idx="63585">
                  <c:v>6.5293030000000002E-6</c:v>
                </c:pt>
                <c:pt idx="63586">
                  <c:v>6.530353E-6</c:v>
                </c:pt>
                <c:pt idx="63587">
                  <c:v>6.5315059999999998E-6</c:v>
                </c:pt>
                <c:pt idx="63588">
                  <c:v>6.5321459999999997E-6</c:v>
                </c:pt>
                <c:pt idx="63589">
                  <c:v>6.5326559999999998E-6</c:v>
                </c:pt>
                <c:pt idx="63590">
                  <c:v>6.5326370000000003E-6</c:v>
                </c:pt>
                <c:pt idx="63591">
                  <c:v>6.5326659999999996E-6</c:v>
                </c:pt>
                <c:pt idx="63592">
                  <c:v>6.532788E-6</c:v>
                </c:pt>
                <c:pt idx="63593">
                  <c:v>6.5321069999999997E-6</c:v>
                </c:pt>
                <c:pt idx="63594">
                  <c:v>6.5315960000000002E-6</c:v>
                </c:pt>
                <c:pt idx="63595">
                  <c:v>6.5311330000000003E-6</c:v>
                </c:pt>
                <c:pt idx="63596">
                  <c:v>6.5295489999999998E-6</c:v>
                </c:pt>
                <c:pt idx="63597">
                  <c:v>6.528251E-6</c:v>
                </c:pt>
                <c:pt idx="63598">
                  <c:v>6.5278810000000003E-6</c:v>
                </c:pt>
                <c:pt idx="63599">
                  <c:v>6.5266570000000004E-6</c:v>
                </c:pt>
                <c:pt idx="63600">
                  <c:v>6.5254619999999998E-6</c:v>
                </c:pt>
                <c:pt idx="63601">
                  <c:v>6.5247990000000004E-6</c:v>
                </c:pt>
                <c:pt idx="63602">
                  <c:v>6.5232219999999998E-6</c:v>
                </c:pt>
                <c:pt idx="63603">
                  <c:v>6.5219789999999996E-6</c:v>
                </c:pt>
                <c:pt idx="63604">
                  <c:v>6.5215890000000003E-6</c:v>
                </c:pt>
                <c:pt idx="63605">
                  <c:v>6.520215E-6</c:v>
                </c:pt>
                <c:pt idx="63606">
                  <c:v>6.5185980000000001E-6</c:v>
                </c:pt>
                <c:pt idx="63607">
                  <c:v>6.5180360000000003E-6</c:v>
                </c:pt>
                <c:pt idx="63608">
                  <c:v>6.5173339999999999E-6</c:v>
                </c:pt>
                <c:pt idx="63609">
                  <c:v>6.5160540000000002E-6</c:v>
                </c:pt>
                <c:pt idx="63610">
                  <c:v>6.5158060000000001E-6</c:v>
                </c:pt>
                <c:pt idx="63611">
                  <c:v>6.5150560000000002E-6</c:v>
                </c:pt>
                <c:pt idx="63612">
                  <c:v>6.5139240000000002E-6</c:v>
                </c:pt>
                <c:pt idx="63613">
                  <c:v>6.5141269999999997E-6</c:v>
                </c:pt>
                <c:pt idx="63614">
                  <c:v>6.5142369999999998E-6</c:v>
                </c:pt>
                <c:pt idx="63615">
                  <c:v>6.5133080000000002E-6</c:v>
                </c:pt>
                <c:pt idx="63616">
                  <c:v>6.5134589999999999E-6</c:v>
                </c:pt>
                <c:pt idx="63617">
                  <c:v>6.5135369999999999E-6</c:v>
                </c:pt>
                <c:pt idx="63618">
                  <c:v>6.5140370000000002E-6</c:v>
                </c:pt>
                <c:pt idx="63619">
                  <c:v>6.5154039999999996E-6</c:v>
                </c:pt>
                <c:pt idx="63620">
                  <c:v>6.5170410000000001E-6</c:v>
                </c:pt>
                <c:pt idx="63621">
                  <c:v>6.518488E-6</c:v>
                </c:pt>
                <c:pt idx="63622">
                  <c:v>6.5202790000000001E-6</c:v>
                </c:pt>
                <c:pt idx="63623">
                  <c:v>6.522706E-6</c:v>
                </c:pt>
                <c:pt idx="63624">
                  <c:v>6.5254110000000003E-6</c:v>
                </c:pt>
                <c:pt idx="63625">
                  <c:v>6.5278350000000003E-6</c:v>
                </c:pt>
                <c:pt idx="63626">
                  <c:v>6.5312850000000003E-6</c:v>
                </c:pt>
                <c:pt idx="63627">
                  <c:v>6.5344499999999998E-6</c:v>
                </c:pt>
                <c:pt idx="63628">
                  <c:v>6.5365449999999998E-6</c:v>
                </c:pt>
                <c:pt idx="63629">
                  <c:v>6.5393299999999998E-6</c:v>
                </c:pt>
                <c:pt idx="63630">
                  <c:v>6.5422809999999997E-6</c:v>
                </c:pt>
                <c:pt idx="63631">
                  <c:v>6.5448359999999997E-6</c:v>
                </c:pt>
                <c:pt idx="63632">
                  <c:v>6.5473620000000004E-6</c:v>
                </c:pt>
                <c:pt idx="63633">
                  <c:v>6.5501659999999999E-6</c:v>
                </c:pt>
                <c:pt idx="63634">
                  <c:v>6.5526630000000004E-6</c:v>
                </c:pt>
                <c:pt idx="63635">
                  <c:v>6.554926E-6</c:v>
                </c:pt>
                <c:pt idx="63636">
                  <c:v>6.557014E-6</c:v>
                </c:pt>
                <c:pt idx="63637">
                  <c:v>6.5585449999999997E-6</c:v>
                </c:pt>
                <c:pt idx="63638">
                  <c:v>6.5604190000000002E-6</c:v>
                </c:pt>
                <c:pt idx="63639">
                  <c:v>6.5627309999999997E-6</c:v>
                </c:pt>
                <c:pt idx="63640">
                  <c:v>6.5641639999999996E-6</c:v>
                </c:pt>
                <c:pt idx="63641">
                  <c:v>6.5653160000000001E-6</c:v>
                </c:pt>
                <c:pt idx="63642">
                  <c:v>6.5668770000000002E-6</c:v>
                </c:pt>
                <c:pt idx="63643">
                  <c:v>6.5679439999999998E-6</c:v>
                </c:pt>
                <c:pt idx="63644">
                  <c:v>6.5687359999999996E-6</c:v>
                </c:pt>
                <c:pt idx="63645">
                  <c:v>6.5698600000000001E-6</c:v>
                </c:pt>
                <c:pt idx="63646">
                  <c:v>6.5702950000000001E-6</c:v>
                </c:pt>
                <c:pt idx="63647">
                  <c:v>6.5704889999999999E-6</c:v>
                </c:pt>
                <c:pt idx="63648">
                  <c:v>6.5704139999999998E-6</c:v>
                </c:pt>
                <c:pt idx="63649">
                  <c:v>6.5702150000000004E-6</c:v>
                </c:pt>
                <c:pt idx="63650">
                  <c:v>6.5701230000000004E-6</c:v>
                </c:pt>
                <c:pt idx="63651">
                  <c:v>6.5696130000000003E-6</c:v>
                </c:pt>
                <c:pt idx="63652">
                  <c:v>6.568819E-6</c:v>
                </c:pt>
                <c:pt idx="63653">
                  <c:v>6.5673090000000002E-6</c:v>
                </c:pt>
                <c:pt idx="63654">
                  <c:v>6.5659110000000002E-6</c:v>
                </c:pt>
                <c:pt idx="63655">
                  <c:v>6.5643330000000003E-6</c:v>
                </c:pt>
                <c:pt idx="63656">
                  <c:v>6.5624150000000003E-6</c:v>
                </c:pt>
                <c:pt idx="63657">
                  <c:v>6.5603200000000002E-6</c:v>
                </c:pt>
                <c:pt idx="63658">
                  <c:v>6.5576819999999998E-6</c:v>
                </c:pt>
                <c:pt idx="63659">
                  <c:v>6.5549490000000004E-6</c:v>
                </c:pt>
                <c:pt idx="63660">
                  <c:v>6.5525969999999999E-6</c:v>
                </c:pt>
                <c:pt idx="63661">
                  <c:v>6.5503720000000001E-6</c:v>
                </c:pt>
                <c:pt idx="63662">
                  <c:v>6.547647E-6</c:v>
                </c:pt>
                <c:pt idx="63663">
                  <c:v>6.5448049999999999E-6</c:v>
                </c:pt>
                <c:pt idx="63664">
                  <c:v>6.5423640000000001E-6</c:v>
                </c:pt>
                <c:pt idx="63665">
                  <c:v>6.54012E-6</c:v>
                </c:pt>
                <c:pt idx="63666">
                  <c:v>6.5374829999999998E-6</c:v>
                </c:pt>
                <c:pt idx="63667">
                  <c:v>6.5343749999999996E-6</c:v>
                </c:pt>
                <c:pt idx="63668">
                  <c:v>6.5321429999999998E-6</c:v>
                </c:pt>
                <c:pt idx="63669">
                  <c:v>6.5300839999999999E-6</c:v>
                </c:pt>
                <c:pt idx="63670">
                  <c:v>6.5274490000000003E-6</c:v>
                </c:pt>
                <c:pt idx="63671">
                  <c:v>6.5256470000000001E-6</c:v>
                </c:pt>
                <c:pt idx="63672">
                  <c:v>6.5230419999999999E-6</c:v>
                </c:pt>
                <c:pt idx="63673">
                  <c:v>6.5208889999999996E-6</c:v>
                </c:pt>
                <c:pt idx="63674">
                  <c:v>6.5192180000000003E-6</c:v>
                </c:pt>
                <c:pt idx="63675">
                  <c:v>6.5169110000000003E-6</c:v>
                </c:pt>
                <c:pt idx="63676">
                  <c:v>6.5150119999999998E-6</c:v>
                </c:pt>
                <c:pt idx="63677">
                  <c:v>6.5138869999999999E-6</c:v>
                </c:pt>
                <c:pt idx="63678">
                  <c:v>6.5121230000000003E-6</c:v>
                </c:pt>
                <c:pt idx="63679">
                  <c:v>6.5104660000000001E-6</c:v>
                </c:pt>
                <c:pt idx="63680">
                  <c:v>6.5098949999999998E-6</c:v>
                </c:pt>
                <c:pt idx="63681">
                  <c:v>6.5094379999999997E-6</c:v>
                </c:pt>
                <c:pt idx="63682">
                  <c:v>6.5090020000000003E-6</c:v>
                </c:pt>
                <c:pt idx="63683">
                  <c:v>6.50899E-6</c:v>
                </c:pt>
                <c:pt idx="63684">
                  <c:v>6.5093060000000003E-6</c:v>
                </c:pt>
                <c:pt idx="63685">
                  <c:v>6.5092140000000003E-6</c:v>
                </c:pt>
                <c:pt idx="63686">
                  <c:v>6.5097550000000002E-6</c:v>
                </c:pt>
                <c:pt idx="63687">
                  <c:v>6.5107159999999998E-6</c:v>
                </c:pt>
                <c:pt idx="63688">
                  <c:v>6.5110449999999998E-6</c:v>
                </c:pt>
                <c:pt idx="63689">
                  <c:v>6.5114890000000002E-6</c:v>
                </c:pt>
                <c:pt idx="63690">
                  <c:v>6.5130220000000003E-6</c:v>
                </c:pt>
                <c:pt idx="63691">
                  <c:v>6.5140809999999997E-6</c:v>
                </c:pt>
                <c:pt idx="63692">
                  <c:v>6.5154009999999997E-6</c:v>
                </c:pt>
                <c:pt idx="63693">
                  <c:v>6.5170840000000002E-6</c:v>
                </c:pt>
                <c:pt idx="63694">
                  <c:v>6.5180519999999998E-6</c:v>
                </c:pt>
                <c:pt idx="63695">
                  <c:v>6.5199050000000004E-6</c:v>
                </c:pt>
                <c:pt idx="63696">
                  <c:v>6.5211960000000002E-6</c:v>
                </c:pt>
                <c:pt idx="63697">
                  <c:v>6.5219579999999997E-6</c:v>
                </c:pt>
                <c:pt idx="63698">
                  <c:v>6.5231320000000003E-6</c:v>
                </c:pt>
                <c:pt idx="63699">
                  <c:v>6.5243560000000002E-6</c:v>
                </c:pt>
                <c:pt idx="63700">
                  <c:v>6.5252209999999997E-6</c:v>
                </c:pt>
                <c:pt idx="63701">
                  <c:v>6.5263779999999997E-6</c:v>
                </c:pt>
                <c:pt idx="63702">
                  <c:v>6.5266299999999999E-6</c:v>
                </c:pt>
                <c:pt idx="63703">
                  <c:v>6.5270179999999996E-6</c:v>
                </c:pt>
                <c:pt idx="63704">
                  <c:v>6.5271830000000001E-6</c:v>
                </c:pt>
                <c:pt idx="63705">
                  <c:v>6.5263289999999998E-6</c:v>
                </c:pt>
                <c:pt idx="63706">
                  <c:v>6.5270880000000002E-6</c:v>
                </c:pt>
                <c:pt idx="63707">
                  <c:v>6.5275520000000003E-6</c:v>
                </c:pt>
                <c:pt idx="63708">
                  <c:v>6.5267139999999997E-6</c:v>
                </c:pt>
                <c:pt idx="63709">
                  <c:v>6.525997E-6</c:v>
                </c:pt>
                <c:pt idx="63710">
                  <c:v>6.5252569999999999E-6</c:v>
                </c:pt>
                <c:pt idx="63711">
                  <c:v>6.5239289999999997E-6</c:v>
                </c:pt>
                <c:pt idx="63712">
                  <c:v>6.5226229999999996E-6</c:v>
                </c:pt>
                <c:pt idx="63713">
                  <c:v>6.5208009999999997E-6</c:v>
                </c:pt>
                <c:pt idx="63714">
                  <c:v>6.5182910000000003E-6</c:v>
                </c:pt>
                <c:pt idx="63715">
                  <c:v>6.5164669999999999E-6</c:v>
                </c:pt>
                <c:pt idx="63716">
                  <c:v>6.514001E-6</c:v>
                </c:pt>
                <c:pt idx="63717">
                  <c:v>6.5116020000000001E-6</c:v>
                </c:pt>
                <c:pt idx="63718">
                  <c:v>6.5093340000000002E-6</c:v>
                </c:pt>
                <c:pt idx="63719">
                  <c:v>6.5064580000000004E-6</c:v>
                </c:pt>
                <c:pt idx="63720">
                  <c:v>6.5037290000000003E-6</c:v>
                </c:pt>
                <c:pt idx="63721">
                  <c:v>6.5010530000000001E-6</c:v>
                </c:pt>
                <c:pt idx="63722">
                  <c:v>6.4982050000000002E-6</c:v>
                </c:pt>
                <c:pt idx="63723">
                  <c:v>6.4955190000000002E-6</c:v>
                </c:pt>
                <c:pt idx="63724">
                  <c:v>6.4921659999999998E-6</c:v>
                </c:pt>
                <c:pt idx="63725">
                  <c:v>6.4886E-6</c:v>
                </c:pt>
                <c:pt idx="63726">
                  <c:v>6.4853740000000003E-6</c:v>
                </c:pt>
                <c:pt idx="63727">
                  <c:v>6.4818369999999999E-6</c:v>
                </c:pt>
                <c:pt idx="63728">
                  <c:v>6.4781870000000004E-6</c:v>
                </c:pt>
                <c:pt idx="63729">
                  <c:v>6.4749490000000003E-6</c:v>
                </c:pt>
                <c:pt idx="63730">
                  <c:v>6.4715050000000001E-6</c:v>
                </c:pt>
                <c:pt idx="63731">
                  <c:v>6.4678729999999998E-6</c:v>
                </c:pt>
                <c:pt idx="63732">
                  <c:v>6.4639150000000003E-6</c:v>
                </c:pt>
                <c:pt idx="63733">
                  <c:v>6.4605049999999997E-6</c:v>
                </c:pt>
                <c:pt idx="63734">
                  <c:v>6.4566860000000004E-6</c:v>
                </c:pt>
                <c:pt idx="63735">
                  <c:v>6.452898E-6</c:v>
                </c:pt>
                <c:pt idx="63736">
                  <c:v>6.4500099999999999E-6</c:v>
                </c:pt>
                <c:pt idx="63737">
                  <c:v>6.4467560000000003E-6</c:v>
                </c:pt>
                <c:pt idx="63738">
                  <c:v>6.4432380000000002E-6</c:v>
                </c:pt>
                <c:pt idx="63739">
                  <c:v>6.4409350000000004E-6</c:v>
                </c:pt>
                <c:pt idx="63740">
                  <c:v>6.438092E-6</c:v>
                </c:pt>
                <c:pt idx="63741">
                  <c:v>6.4354229999999998E-6</c:v>
                </c:pt>
                <c:pt idx="63742">
                  <c:v>6.4342350000000001E-6</c:v>
                </c:pt>
                <c:pt idx="63743">
                  <c:v>6.4322760000000004E-6</c:v>
                </c:pt>
                <c:pt idx="63744">
                  <c:v>6.4301179999999997E-6</c:v>
                </c:pt>
                <c:pt idx="63745">
                  <c:v>6.429953E-6</c:v>
                </c:pt>
                <c:pt idx="63746">
                  <c:v>6.4296199999999999E-6</c:v>
                </c:pt>
                <c:pt idx="63747">
                  <c:v>6.4288939999999998E-6</c:v>
                </c:pt>
                <c:pt idx="63748">
                  <c:v>6.4294650000000001E-6</c:v>
                </c:pt>
                <c:pt idx="63749">
                  <c:v>6.4298769999999996E-6</c:v>
                </c:pt>
                <c:pt idx="63750">
                  <c:v>6.4300420000000002E-6</c:v>
                </c:pt>
                <c:pt idx="63751">
                  <c:v>6.4315059999999999E-6</c:v>
                </c:pt>
                <c:pt idx="63752">
                  <c:v>6.43266E-6</c:v>
                </c:pt>
                <c:pt idx="63753">
                  <c:v>6.4336709999999997E-6</c:v>
                </c:pt>
                <c:pt idx="63754">
                  <c:v>6.4353619999999996E-6</c:v>
                </c:pt>
                <c:pt idx="63755">
                  <c:v>6.4362210000000003E-6</c:v>
                </c:pt>
                <c:pt idx="63756">
                  <c:v>6.4372190000000003E-6</c:v>
                </c:pt>
                <c:pt idx="63757">
                  <c:v>6.4382770000000003E-6</c:v>
                </c:pt>
                <c:pt idx="63758">
                  <c:v>6.4389469999999997E-6</c:v>
                </c:pt>
                <c:pt idx="63759">
                  <c:v>6.4396339999999998E-6</c:v>
                </c:pt>
                <c:pt idx="63760">
                  <c:v>6.440056E-6</c:v>
                </c:pt>
                <c:pt idx="63761">
                  <c:v>6.4398700000000004E-6</c:v>
                </c:pt>
                <c:pt idx="63762">
                  <c:v>6.4393210000000003E-6</c:v>
                </c:pt>
                <c:pt idx="63763">
                  <c:v>6.438605E-6</c:v>
                </c:pt>
                <c:pt idx="63764">
                  <c:v>6.4378849999999996E-6</c:v>
                </c:pt>
                <c:pt idx="63765">
                  <c:v>6.4374810000000003E-6</c:v>
                </c:pt>
                <c:pt idx="63766">
                  <c:v>6.43605E-6</c:v>
                </c:pt>
                <c:pt idx="63767">
                  <c:v>6.4354159999999998E-6</c:v>
                </c:pt>
                <c:pt idx="63768">
                  <c:v>6.4344569999999998E-6</c:v>
                </c:pt>
                <c:pt idx="63769">
                  <c:v>6.4328620000000001E-6</c:v>
                </c:pt>
                <c:pt idx="63770">
                  <c:v>6.4322470000000003E-6</c:v>
                </c:pt>
                <c:pt idx="63771">
                  <c:v>6.4308089999999999E-6</c:v>
                </c:pt>
                <c:pt idx="63772">
                  <c:v>6.4292890000000003E-6</c:v>
                </c:pt>
                <c:pt idx="63773">
                  <c:v>6.4289060000000001E-6</c:v>
                </c:pt>
                <c:pt idx="63774">
                  <c:v>6.4274880000000004E-6</c:v>
                </c:pt>
                <c:pt idx="63775">
                  <c:v>6.4260729999999997E-6</c:v>
                </c:pt>
                <c:pt idx="63776">
                  <c:v>6.4261430000000003E-6</c:v>
                </c:pt>
                <c:pt idx="63777">
                  <c:v>6.4247630000000003E-6</c:v>
                </c:pt>
                <c:pt idx="63778">
                  <c:v>6.423799E-6</c:v>
                </c:pt>
                <c:pt idx="63779">
                  <c:v>6.4232440000000001E-6</c:v>
                </c:pt>
                <c:pt idx="63780">
                  <c:v>6.4219829999999998E-6</c:v>
                </c:pt>
                <c:pt idx="63781">
                  <c:v>6.4213190000000001E-6</c:v>
                </c:pt>
                <c:pt idx="63782">
                  <c:v>6.4210860000000003E-6</c:v>
                </c:pt>
                <c:pt idx="63783">
                  <c:v>6.4200719999999998E-6</c:v>
                </c:pt>
                <c:pt idx="63784">
                  <c:v>6.4192619999999999E-6</c:v>
                </c:pt>
                <c:pt idx="63785">
                  <c:v>6.418091E-6</c:v>
                </c:pt>
                <c:pt idx="63786">
                  <c:v>6.4174240000000004E-6</c:v>
                </c:pt>
                <c:pt idx="63787">
                  <c:v>6.4159949999999997E-6</c:v>
                </c:pt>
                <c:pt idx="63788">
                  <c:v>6.4149259999999996E-6</c:v>
                </c:pt>
                <c:pt idx="63789">
                  <c:v>6.4146759999999999E-6</c:v>
                </c:pt>
                <c:pt idx="63790">
                  <c:v>6.4130990000000002E-6</c:v>
                </c:pt>
                <c:pt idx="63791">
                  <c:v>6.4121150000000002E-6</c:v>
                </c:pt>
                <c:pt idx="63792">
                  <c:v>6.4119840000000002E-6</c:v>
                </c:pt>
                <c:pt idx="63793">
                  <c:v>6.4102650000000004E-6</c:v>
                </c:pt>
                <c:pt idx="63794">
                  <c:v>6.4095339999999999E-6</c:v>
                </c:pt>
                <c:pt idx="63795">
                  <c:v>6.4096079999999998E-6</c:v>
                </c:pt>
                <c:pt idx="63796">
                  <c:v>6.4083939999999998E-6</c:v>
                </c:pt>
                <c:pt idx="63797">
                  <c:v>6.4083589999999998E-6</c:v>
                </c:pt>
                <c:pt idx="63798">
                  <c:v>6.4085550000000002E-6</c:v>
                </c:pt>
                <c:pt idx="63799">
                  <c:v>6.4079199999999998E-6</c:v>
                </c:pt>
                <c:pt idx="63800">
                  <c:v>6.4082239999999997E-6</c:v>
                </c:pt>
                <c:pt idx="63801">
                  <c:v>6.4084569999999996E-6</c:v>
                </c:pt>
                <c:pt idx="63802">
                  <c:v>6.4085039999999998E-6</c:v>
                </c:pt>
                <c:pt idx="63803">
                  <c:v>6.409308E-6</c:v>
                </c:pt>
                <c:pt idx="63804">
                  <c:v>6.4107250000000004E-6</c:v>
                </c:pt>
                <c:pt idx="63805">
                  <c:v>6.4118329999999996E-6</c:v>
                </c:pt>
                <c:pt idx="63806">
                  <c:v>6.4126659999999999E-6</c:v>
                </c:pt>
                <c:pt idx="63807">
                  <c:v>6.414524E-6</c:v>
                </c:pt>
                <c:pt idx="63808">
                  <c:v>6.4160759999999996E-6</c:v>
                </c:pt>
                <c:pt idx="63809">
                  <c:v>6.416403E-6</c:v>
                </c:pt>
                <c:pt idx="63810">
                  <c:v>6.4183720000000003E-6</c:v>
                </c:pt>
                <c:pt idx="63811">
                  <c:v>6.4202279999999999E-6</c:v>
                </c:pt>
                <c:pt idx="63812">
                  <c:v>6.4205319999999998E-6</c:v>
                </c:pt>
                <c:pt idx="63813">
                  <c:v>6.4224410000000002E-6</c:v>
                </c:pt>
                <c:pt idx="63814">
                  <c:v>6.4238990000000002E-6</c:v>
                </c:pt>
                <c:pt idx="63815">
                  <c:v>6.423456E-6</c:v>
                </c:pt>
                <c:pt idx="63816">
                  <c:v>6.424829E-6</c:v>
                </c:pt>
                <c:pt idx="63817">
                  <c:v>6.4258280000000003E-6</c:v>
                </c:pt>
                <c:pt idx="63818">
                  <c:v>6.4254689999999999E-6</c:v>
                </c:pt>
                <c:pt idx="63819">
                  <c:v>6.4262709999999996E-6</c:v>
                </c:pt>
                <c:pt idx="63820">
                  <c:v>6.4265719999999997E-6</c:v>
                </c:pt>
                <c:pt idx="63821">
                  <c:v>6.4258780000000004E-6</c:v>
                </c:pt>
                <c:pt idx="63822">
                  <c:v>6.425519E-6</c:v>
                </c:pt>
                <c:pt idx="63823">
                  <c:v>6.4258649999999998E-6</c:v>
                </c:pt>
                <c:pt idx="63824">
                  <c:v>6.4255819999999999E-6</c:v>
                </c:pt>
                <c:pt idx="63825">
                  <c:v>6.4244279999999998E-6</c:v>
                </c:pt>
                <c:pt idx="63826">
                  <c:v>6.4243789999999999E-6</c:v>
                </c:pt>
                <c:pt idx="63827">
                  <c:v>6.4242119999999997E-6</c:v>
                </c:pt>
                <c:pt idx="63828">
                  <c:v>6.4230719999999996E-6</c:v>
                </c:pt>
                <c:pt idx="63829">
                  <c:v>6.4236020000000003E-6</c:v>
                </c:pt>
                <c:pt idx="63830">
                  <c:v>6.4239039999999997E-6</c:v>
                </c:pt>
                <c:pt idx="63831">
                  <c:v>6.422709E-6</c:v>
                </c:pt>
                <c:pt idx="63832">
                  <c:v>6.4236779999999998E-6</c:v>
                </c:pt>
                <c:pt idx="63833">
                  <c:v>6.4245360000000002E-6</c:v>
                </c:pt>
                <c:pt idx="63834">
                  <c:v>6.4237760000000004E-6</c:v>
                </c:pt>
                <c:pt idx="63835">
                  <c:v>6.4253860000000004E-6</c:v>
                </c:pt>
                <c:pt idx="63836">
                  <c:v>6.4265250000000003E-6</c:v>
                </c:pt>
                <c:pt idx="63837">
                  <c:v>6.4263289999999999E-6</c:v>
                </c:pt>
                <c:pt idx="63838">
                  <c:v>6.428463E-6</c:v>
                </c:pt>
                <c:pt idx="63839">
                  <c:v>6.4300939999999999E-6</c:v>
                </c:pt>
                <c:pt idx="63840">
                  <c:v>6.4307339999999998E-6</c:v>
                </c:pt>
                <c:pt idx="63841">
                  <c:v>6.4330369999999996E-6</c:v>
                </c:pt>
                <c:pt idx="63842">
                  <c:v>6.4355310000000003E-6</c:v>
                </c:pt>
                <c:pt idx="63843">
                  <c:v>6.4370920000000004E-6</c:v>
                </c:pt>
                <c:pt idx="63844">
                  <c:v>6.4392180000000002E-6</c:v>
                </c:pt>
                <c:pt idx="63845">
                  <c:v>6.4423449999999999E-6</c:v>
                </c:pt>
                <c:pt idx="63846">
                  <c:v>6.4448060000000003E-6</c:v>
                </c:pt>
                <c:pt idx="63847">
                  <c:v>6.4472709999999999E-6</c:v>
                </c:pt>
                <c:pt idx="63848">
                  <c:v>6.450973E-6</c:v>
                </c:pt>
                <c:pt idx="63849">
                  <c:v>6.4541410000000002E-6</c:v>
                </c:pt>
                <c:pt idx="63850">
                  <c:v>6.4570689999999998E-6</c:v>
                </c:pt>
                <c:pt idx="63851">
                  <c:v>6.4615559999999997E-6</c:v>
                </c:pt>
                <c:pt idx="63852">
                  <c:v>6.4654029999999998E-6</c:v>
                </c:pt>
                <c:pt idx="63853">
                  <c:v>6.468645E-6</c:v>
                </c:pt>
                <c:pt idx="63854">
                  <c:v>6.4737280000000003E-6</c:v>
                </c:pt>
                <c:pt idx="63855">
                  <c:v>6.4781699999999997E-6</c:v>
                </c:pt>
                <c:pt idx="63856">
                  <c:v>6.4820960000000001E-6</c:v>
                </c:pt>
                <c:pt idx="63857">
                  <c:v>6.4873749999999999E-6</c:v>
                </c:pt>
                <c:pt idx="63858">
                  <c:v>6.4924519999999996E-6</c:v>
                </c:pt>
                <c:pt idx="63859">
                  <c:v>6.4964969999999997E-6</c:v>
                </c:pt>
                <c:pt idx="63860">
                  <c:v>6.5010920000000001E-6</c:v>
                </c:pt>
                <c:pt idx="63861">
                  <c:v>6.5062870000000001E-6</c:v>
                </c:pt>
                <c:pt idx="63862">
                  <c:v>6.5105660000000003E-6</c:v>
                </c:pt>
                <c:pt idx="63863">
                  <c:v>6.514942E-6</c:v>
                </c:pt>
                <c:pt idx="63864">
                  <c:v>6.5201240000000003E-6</c:v>
                </c:pt>
                <c:pt idx="63865">
                  <c:v>6.5242189999999996E-6</c:v>
                </c:pt>
                <c:pt idx="63866">
                  <c:v>6.5283069999999998E-6</c:v>
                </c:pt>
                <c:pt idx="63867">
                  <c:v>6.5335859999999996E-6</c:v>
                </c:pt>
                <c:pt idx="63868">
                  <c:v>6.5377920000000001E-6</c:v>
                </c:pt>
                <c:pt idx="63869">
                  <c:v>6.5410160000000002E-6</c:v>
                </c:pt>
                <c:pt idx="63870">
                  <c:v>6.5448889999999997E-6</c:v>
                </c:pt>
                <c:pt idx="63871">
                  <c:v>6.5482700000000001E-6</c:v>
                </c:pt>
                <c:pt idx="63872">
                  <c:v>6.5504820000000001E-6</c:v>
                </c:pt>
                <c:pt idx="63873">
                  <c:v>6.5532789999999996E-6</c:v>
                </c:pt>
                <c:pt idx="63874">
                  <c:v>6.5557830000000001E-6</c:v>
                </c:pt>
                <c:pt idx="63875">
                  <c:v>6.5568849999999996E-6</c:v>
                </c:pt>
                <c:pt idx="63876">
                  <c:v>6.5589409999999997E-6</c:v>
                </c:pt>
                <c:pt idx="63877">
                  <c:v>6.5609449999999999E-6</c:v>
                </c:pt>
                <c:pt idx="63878">
                  <c:v>6.5616860000000002E-6</c:v>
                </c:pt>
                <c:pt idx="63879">
                  <c:v>6.5629320000000003E-6</c:v>
                </c:pt>
                <c:pt idx="63880">
                  <c:v>6.5645490000000003E-6</c:v>
                </c:pt>
                <c:pt idx="63881">
                  <c:v>6.5656189999999998E-6</c:v>
                </c:pt>
                <c:pt idx="63882">
                  <c:v>6.5667990000000001E-6</c:v>
                </c:pt>
                <c:pt idx="63883">
                  <c:v>6.568334E-6</c:v>
                </c:pt>
                <c:pt idx="63884">
                  <c:v>6.5696289999999999E-6</c:v>
                </c:pt>
                <c:pt idx="63885">
                  <c:v>6.5712300000000003E-6</c:v>
                </c:pt>
                <c:pt idx="63886">
                  <c:v>6.572814E-6</c:v>
                </c:pt>
                <c:pt idx="63887">
                  <c:v>6.5739970000000002E-6</c:v>
                </c:pt>
                <c:pt idx="63888">
                  <c:v>6.5757730000000001E-6</c:v>
                </c:pt>
                <c:pt idx="63889">
                  <c:v>6.5773349999999996E-6</c:v>
                </c:pt>
                <c:pt idx="63890">
                  <c:v>6.5792609999999998E-6</c:v>
                </c:pt>
                <c:pt idx="63891">
                  <c:v>6.5813290000000002E-6</c:v>
                </c:pt>
                <c:pt idx="63892">
                  <c:v>6.5830560000000002E-6</c:v>
                </c:pt>
                <c:pt idx="63893">
                  <c:v>6.5855330000000002E-6</c:v>
                </c:pt>
                <c:pt idx="63894">
                  <c:v>6.5877550000000001E-6</c:v>
                </c:pt>
                <c:pt idx="63895">
                  <c:v>6.5899960000000003E-6</c:v>
                </c:pt>
                <c:pt idx="63896">
                  <c:v>6.592822E-6</c:v>
                </c:pt>
                <c:pt idx="63897">
                  <c:v>6.595218E-6</c:v>
                </c:pt>
                <c:pt idx="63898">
                  <c:v>6.5981819999999997E-6</c:v>
                </c:pt>
                <c:pt idx="63899">
                  <c:v>6.6020880000000004E-6</c:v>
                </c:pt>
                <c:pt idx="63900">
                  <c:v>6.6051459999999997E-6</c:v>
                </c:pt>
                <c:pt idx="63901">
                  <c:v>6.6087930000000002E-6</c:v>
                </c:pt>
                <c:pt idx="63902">
                  <c:v>6.6126379999999998E-6</c:v>
                </c:pt>
                <c:pt idx="63903">
                  <c:v>6.6168779999999999E-6</c:v>
                </c:pt>
                <c:pt idx="63904">
                  <c:v>6.6215099999999999E-6</c:v>
                </c:pt>
                <c:pt idx="63905">
                  <c:v>6.6258969999999997E-6</c:v>
                </c:pt>
                <c:pt idx="63906">
                  <c:v>6.6308460000000001E-6</c:v>
                </c:pt>
                <c:pt idx="63907">
                  <c:v>6.6362720000000004E-6</c:v>
                </c:pt>
                <c:pt idx="63908">
                  <c:v>6.6410929999999998E-6</c:v>
                </c:pt>
                <c:pt idx="63909">
                  <c:v>6.6467880000000001E-6</c:v>
                </c:pt>
                <c:pt idx="63910">
                  <c:v>6.6531650000000002E-6</c:v>
                </c:pt>
                <c:pt idx="63911">
                  <c:v>6.6585760000000003E-6</c:v>
                </c:pt>
                <c:pt idx="63912">
                  <c:v>6.6651629999999998E-6</c:v>
                </c:pt>
                <c:pt idx="63913">
                  <c:v>6.6717580000000003E-6</c:v>
                </c:pt>
                <c:pt idx="63914">
                  <c:v>6.6772990000000002E-6</c:v>
                </c:pt>
                <c:pt idx="63915">
                  <c:v>6.6839429999999998E-6</c:v>
                </c:pt>
                <c:pt idx="63916">
                  <c:v>6.6908990000000004E-6</c:v>
                </c:pt>
                <c:pt idx="63917">
                  <c:v>6.6972780000000001E-6</c:v>
                </c:pt>
                <c:pt idx="63918">
                  <c:v>6.7044919999999997E-6</c:v>
                </c:pt>
                <c:pt idx="63919">
                  <c:v>6.7111220000000002E-6</c:v>
                </c:pt>
                <c:pt idx="63920">
                  <c:v>6.7176510000000002E-6</c:v>
                </c:pt>
                <c:pt idx="63921">
                  <c:v>6.7238870000000004E-6</c:v>
                </c:pt>
                <c:pt idx="63922">
                  <c:v>6.7296769999999997E-6</c:v>
                </c:pt>
                <c:pt idx="63923">
                  <c:v>6.7356399999999998E-6</c:v>
                </c:pt>
                <c:pt idx="63924">
                  <c:v>6.7405129999999998E-6</c:v>
                </c:pt>
                <c:pt idx="63925">
                  <c:v>6.7452320000000003E-6</c:v>
                </c:pt>
                <c:pt idx="63926">
                  <c:v>6.7502360000000003E-6</c:v>
                </c:pt>
                <c:pt idx="63927">
                  <c:v>6.75429E-6</c:v>
                </c:pt>
                <c:pt idx="63928">
                  <c:v>6.7576450000000001E-6</c:v>
                </c:pt>
                <c:pt idx="63929">
                  <c:v>6.7620870000000003E-6</c:v>
                </c:pt>
                <c:pt idx="63930">
                  <c:v>6.7647349999999997E-6</c:v>
                </c:pt>
                <c:pt idx="63931">
                  <c:v>6.7675080000000002E-6</c:v>
                </c:pt>
                <c:pt idx="63932">
                  <c:v>6.7713550000000003E-6</c:v>
                </c:pt>
                <c:pt idx="63933">
                  <c:v>6.7733699999999998E-6</c:v>
                </c:pt>
                <c:pt idx="63934">
                  <c:v>6.7755050000000001E-6</c:v>
                </c:pt>
                <c:pt idx="63935">
                  <c:v>6.7786120000000001E-6</c:v>
                </c:pt>
                <c:pt idx="63936">
                  <c:v>6.7806400000000002E-6</c:v>
                </c:pt>
                <c:pt idx="63937">
                  <c:v>6.7826530000000001E-6</c:v>
                </c:pt>
                <c:pt idx="63938">
                  <c:v>6.7852779999999999E-6</c:v>
                </c:pt>
                <c:pt idx="63939">
                  <c:v>6.7874730000000001E-6</c:v>
                </c:pt>
                <c:pt idx="63940">
                  <c:v>6.7900119999999997E-6</c:v>
                </c:pt>
                <c:pt idx="63941">
                  <c:v>6.7924880000000003E-6</c:v>
                </c:pt>
                <c:pt idx="63942">
                  <c:v>6.7950320000000002E-6</c:v>
                </c:pt>
                <c:pt idx="63943">
                  <c:v>6.797565E-6</c:v>
                </c:pt>
                <c:pt idx="63944">
                  <c:v>6.7995760000000003E-6</c:v>
                </c:pt>
                <c:pt idx="63945">
                  <c:v>6.8025959999999998E-6</c:v>
                </c:pt>
                <c:pt idx="63946">
                  <c:v>6.8051479999999999E-6</c:v>
                </c:pt>
                <c:pt idx="63947">
                  <c:v>6.8072690000000002E-6</c:v>
                </c:pt>
                <c:pt idx="63948">
                  <c:v>6.8108260000000004E-6</c:v>
                </c:pt>
                <c:pt idx="63949">
                  <c:v>6.8137840000000003E-6</c:v>
                </c:pt>
                <c:pt idx="63950">
                  <c:v>6.8163079999999997E-6</c:v>
                </c:pt>
                <c:pt idx="63951">
                  <c:v>6.8200790000000002E-6</c:v>
                </c:pt>
                <c:pt idx="63952">
                  <c:v>6.8233889999999997E-6</c:v>
                </c:pt>
                <c:pt idx="63953">
                  <c:v>6.826225E-6</c:v>
                </c:pt>
                <c:pt idx="63954">
                  <c:v>6.830535E-6</c:v>
                </c:pt>
                <c:pt idx="63955">
                  <c:v>6.8346359999999999E-6</c:v>
                </c:pt>
                <c:pt idx="63956">
                  <c:v>6.8382250000000001E-6</c:v>
                </c:pt>
                <c:pt idx="63957">
                  <c:v>6.8425780000000002E-6</c:v>
                </c:pt>
                <c:pt idx="63958">
                  <c:v>6.8471850000000001E-6</c:v>
                </c:pt>
                <c:pt idx="63959">
                  <c:v>6.8520270000000003E-6</c:v>
                </c:pt>
                <c:pt idx="63960">
                  <c:v>6.8567309999999997E-6</c:v>
                </c:pt>
                <c:pt idx="63961">
                  <c:v>6.8622549999999997E-6</c:v>
                </c:pt>
                <c:pt idx="63962">
                  <c:v>6.8677490000000002E-6</c:v>
                </c:pt>
                <c:pt idx="63963">
                  <c:v>6.8724620000000001E-6</c:v>
                </c:pt>
                <c:pt idx="63964">
                  <c:v>6.8783739999999998E-6</c:v>
                </c:pt>
                <c:pt idx="63965">
                  <c:v>6.8844480000000002E-6</c:v>
                </c:pt>
                <c:pt idx="63966">
                  <c:v>6.889614E-6</c:v>
                </c:pt>
                <c:pt idx="63967">
                  <c:v>6.895718E-6</c:v>
                </c:pt>
                <c:pt idx="63968">
                  <c:v>6.902272E-6</c:v>
                </c:pt>
                <c:pt idx="63969">
                  <c:v>6.9072529999999997E-6</c:v>
                </c:pt>
                <c:pt idx="63970">
                  <c:v>6.9135300000000004E-6</c:v>
                </c:pt>
                <c:pt idx="63971">
                  <c:v>6.9198869999999999E-6</c:v>
                </c:pt>
                <c:pt idx="63972">
                  <c:v>6.9246419999999996E-6</c:v>
                </c:pt>
                <c:pt idx="63973">
                  <c:v>6.9301860000000002E-6</c:v>
                </c:pt>
                <c:pt idx="63974">
                  <c:v>6.9361910000000001E-6</c:v>
                </c:pt>
                <c:pt idx="63975">
                  <c:v>6.9402970000000004E-6</c:v>
                </c:pt>
                <c:pt idx="63976">
                  <c:v>6.9453290000000004E-6</c:v>
                </c:pt>
                <c:pt idx="63977">
                  <c:v>6.9507649999999997E-6</c:v>
                </c:pt>
                <c:pt idx="63978">
                  <c:v>6.9547859999999999E-6</c:v>
                </c:pt>
                <c:pt idx="63979">
                  <c:v>6.9590139999999997E-6</c:v>
                </c:pt>
                <c:pt idx="63980">
                  <c:v>6.9635350000000002E-6</c:v>
                </c:pt>
                <c:pt idx="63981">
                  <c:v>6.9672349999999999E-6</c:v>
                </c:pt>
                <c:pt idx="63982">
                  <c:v>6.9703909999999998E-6</c:v>
                </c:pt>
                <c:pt idx="63983">
                  <c:v>6.9740079999999999E-6</c:v>
                </c:pt>
                <c:pt idx="63984">
                  <c:v>6.9774640000000004E-6</c:v>
                </c:pt>
                <c:pt idx="63985">
                  <c:v>6.9801469999999997E-6</c:v>
                </c:pt>
                <c:pt idx="63986">
                  <c:v>6.9825669999999996E-6</c:v>
                </c:pt>
                <c:pt idx="63987">
                  <c:v>6.9854010000000003E-6</c:v>
                </c:pt>
                <c:pt idx="63988">
                  <c:v>6.9876590000000004E-6</c:v>
                </c:pt>
                <c:pt idx="63989">
                  <c:v>6.9896069999999999E-6</c:v>
                </c:pt>
                <c:pt idx="63990">
                  <c:v>6.9924670000000001E-6</c:v>
                </c:pt>
                <c:pt idx="63991">
                  <c:v>6.9942540000000001E-6</c:v>
                </c:pt>
                <c:pt idx="63992">
                  <c:v>6.9959129999999999E-6</c:v>
                </c:pt>
                <c:pt idx="63993">
                  <c:v>6.9985419999999999E-6</c:v>
                </c:pt>
                <c:pt idx="63994">
                  <c:v>7.0004279999999999E-6</c:v>
                </c:pt>
                <c:pt idx="63995">
                  <c:v>7.0025009999999997E-6</c:v>
                </c:pt>
                <c:pt idx="63996">
                  <c:v>7.0052990000000003E-6</c:v>
                </c:pt>
                <c:pt idx="63997">
                  <c:v>7.0078330000000003E-6</c:v>
                </c:pt>
                <c:pt idx="63998">
                  <c:v>7.009877E-6</c:v>
                </c:pt>
                <c:pt idx="63999">
                  <c:v>7.0127830000000002E-6</c:v>
                </c:pt>
                <c:pt idx="64000">
                  <c:v>7.015907E-6</c:v>
                </c:pt>
                <c:pt idx="64001">
                  <c:v>7.018331E-6</c:v>
                </c:pt>
                <c:pt idx="64002">
                  <c:v>7.021661E-6</c:v>
                </c:pt>
                <c:pt idx="64003">
                  <c:v>7.0250810000000004E-6</c:v>
                </c:pt>
                <c:pt idx="64004">
                  <c:v>7.0282779999999999E-6</c:v>
                </c:pt>
                <c:pt idx="64005">
                  <c:v>7.0320639999999998E-6</c:v>
                </c:pt>
                <c:pt idx="64006">
                  <c:v>7.036219E-6</c:v>
                </c:pt>
                <c:pt idx="64007">
                  <c:v>7.0400539999999997E-6</c:v>
                </c:pt>
                <c:pt idx="64008">
                  <c:v>7.0442859999999997E-6</c:v>
                </c:pt>
                <c:pt idx="64009">
                  <c:v>7.0489319999999996E-6</c:v>
                </c:pt>
                <c:pt idx="64010">
                  <c:v>7.0536980000000003E-6</c:v>
                </c:pt>
                <c:pt idx="64011">
                  <c:v>7.0583099999999997E-6</c:v>
                </c:pt>
                <c:pt idx="64012">
                  <c:v>7.0638680000000002E-6</c:v>
                </c:pt>
                <c:pt idx="64013">
                  <c:v>7.0696729999999997E-6</c:v>
                </c:pt>
                <c:pt idx="64014">
                  <c:v>7.0751369999999998E-6</c:v>
                </c:pt>
                <c:pt idx="64015">
                  <c:v>7.0816860000000004E-6</c:v>
                </c:pt>
                <c:pt idx="64016">
                  <c:v>7.0882579999999997E-6</c:v>
                </c:pt>
                <c:pt idx="64017">
                  <c:v>7.0943489999999999E-6</c:v>
                </c:pt>
                <c:pt idx="64018">
                  <c:v>7.1012809999999998E-6</c:v>
                </c:pt>
                <c:pt idx="64019">
                  <c:v>7.1078409999999996E-6</c:v>
                </c:pt>
                <c:pt idx="64020">
                  <c:v>7.114485E-6</c:v>
                </c:pt>
                <c:pt idx="64021">
                  <c:v>7.1217599999999999E-6</c:v>
                </c:pt>
                <c:pt idx="64022">
                  <c:v>7.1286400000000001E-6</c:v>
                </c:pt>
                <c:pt idx="64023">
                  <c:v>7.135873E-6</c:v>
                </c:pt>
                <c:pt idx="64024">
                  <c:v>7.1430650000000004E-6</c:v>
                </c:pt>
                <c:pt idx="64025">
                  <c:v>7.1500810000000001E-6</c:v>
                </c:pt>
                <c:pt idx="64026">
                  <c:v>7.157827E-6</c:v>
                </c:pt>
                <c:pt idx="64027">
                  <c:v>7.1649910000000004E-6</c:v>
                </c:pt>
                <c:pt idx="64028">
                  <c:v>7.1718170000000004E-6</c:v>
                </c:pt>
                <c:pt idx="64029">
                  <c:v>7.1792629999999996E-6</c:v>
                </c:pt>
                <c:pt idx="64030">
                  <c:v>7.1863330000000004E-6</c:v>
                </c:pt>
                <c:pt idx="64031">
                  <c:v>7.1933969999999997E-6</c:v>
                </c:pt>
                <c:pt idx="64032">
                  <c:v>7.2007289999999997E-6</c:v>
                </c:pt>
                <c:pt idx="64033">
                  <c:v>7.2066599999999997E-6</c:v>
                </c:pt>
                <c:pt idx="64034">
                  <c:v>7.2131009999999998E-6</c:v>
                </c:pt>
                <c:pt idx="64035">
                  <c:v>7.2192600000000002E-6</c:v>
                </c:pt>
                <c:pt idx="64036">
                  <c:v>7.2244099999999997E-6</c:v>
                </c:pt>
                <c:pt idx="64037">
                  <c:v>7.2303430000000002E-6</c:v>
                </c:pt>
                <c:pt idx="64038">
                  <c:v>7.2355639999999997E-6</c:v>
                </c:pt>
                <c:pt idx="64039">
                  <c:v>7.2395150000000001E-6</c:v>
                </c:pt>
                <c:pt idx="64040">
                  <c:v>7.244766E-6</c:v>
                </c:pt>
                <c:pt idx="64041">
                  <c:v>7.2483700000000004E-6</c:v>
                </c:pt>
                <c:pt idx="64042">
                  <c:v>7.2523820000000001E-6</c:v>
                </c:pt>
                <c:pt idx="64043">
                  <c:v>7.2568800000000002E-6</c:v>
                </c:pt>
                <c:pt idx="64044">
                  <c:v>7.259795E-6</c:v>
                </c:pt>
                <c:pt idx="64045">
                  <c:v>7.2635580000000003E-6</c:v>
                </c:pt>
                <c:pt idx="64046">
                  <c:v>7.2673610000000001E-6</c:v>
                </c:pt>
                <c:pt idx="64047">
                  <c:v>7.2701019999999997E-6</c:v>
                </c:pt>
                <c:pt idx="64048">
                  <c:v>7.2739419999999998E-6</c:v>
                </c:pt>
                <c:pt idx="64049">
                  <c:v>7.2775799999999999E-6</c:v>
                </c:pt>
                <c:pt idx="64050">
                  <c:v>7.2802579999999997E-6</c:v>
                </c:pt>
                <c:pt idx="64051">
                  <c:v>7.2838380000000002E-6</c:v>
                </c:pt>
                <c:pt idx="64052">
                  <c:v>7.2871869999999997E-6</c:v>
                </c:pt>
                <c:pt idx="64053">
                  <c:v>7.2905779999999999E-6</c:v>
                </c:pt>
                <c:pt idx="64054">
                  <c:v>7.2938910000000001E-6</c:v>
                </c:pt>
                <c:pt idx="64055">
                  <c:v>7.2974410000000003E-6</c:v>
                </c:pt>
                <c:pt idx="64056">
                  <c:v>7.301672E-6</c:v>
                </c:pt>
                <c:pt idx="64057">
                  <c:v>7.305218E-6</c:v>
                </c:pt>
                <c:pt idx="64058">
                  <c:v>7.309284E-6</c:v>
                </c:pt>
                <c:pt idx="64059">
                  <c:v>7.3145489999999999E-6</c:v>
                </c:pt>
                <c:pt idx="64060">
                  <c:v>7.3183989999999999E-6</c:v>
                </c:pt>
                <c:pt idx="64061">
                  <c:v>7.323322E-6</c:v>
                </c:pt>
                <c:pt idx="64062">
                  <c:v>7.3297250000000004E-6</c:v>
                </c:pt>
                <c:pt idx="64063">
                  <c:v>7.3341940000000003E-6</c:v>
                </c:pt>
                <c:pt idx="64064">
                  <c:v>7.3400890000000002E-6</c:v>
                </c:pt>
                <c:pt idx="64065">
                  <c:v>7.3473480000000004E-6</c:v>
                </c:pt>
                <c:pt idx="64066">
                  <c:v>7.3525929999999997E-6</c:v>
                </c:pt>
                <c:pt idx="64067">
                  <c:v>7.3596849999999998E-6</c:v>
                </c:pt>
                <c:pt idx="64068">
                  <c:v>7.3675549999999998E-6</c:v>
                </c:pt>
                <c:pt idx="64069">
                  <c:v>7.3738859999999999E-6</c:v>
                </c:pt>
                <c:pt idx="64070">
                  <c:v>7.3815450000000002E-6</c:v>
                </c:pt>
                <c:pt idx="64071">
                  <c:v>7.3894360000000001E-6</c:v>
                </c:pt>
                <c:pt idx="64072">
                  <c:v>7.3968250000000001E-6</c:v>
                </c:pt>
                <c:pt idx="64073">
                  <c:v>7.4047639999999997E-6</c:v>
                </c:pt>
                <c:pt idx="64074">
                  <c:v>7.4131100000000001E-6</c:v>
                </c:pt>
                <c:pt idx="64075">
                  <c:v>7.4216969999999997E-6</c:v>
                </c:pt>
                <c:pt idx="64076">
                  <c:v>7.4296619999999996E-6</c:v>
                </c:pt>
                <c:pt idx="64077">
                  <c:v>7.438107E-6</c:v>
                </c:pt>
                <c:pt idx="64078">
                  <c:v>7.4473879999999997E-6</c:v>
                </c:pt>
                <c:pt idx="64079">
                  <c:v>7.4552530000000002E-6</c:v>
                </c:pt>
                <c:pt idx="64080">
                  <c:v>7.4639730000000003E-6</c:v>
                </c:pt>
                <c:pt idx="64081">
                  <c:v>7.473374E-6</c:v>
                </c:pt>
                <c:pt idx="64082">
                  <c:v>7.4808289999999998E-6</c:v>
                </c:pt>
                <c:pt idx="64083">
                  <c:v>7.4897039999999997E-6</c:v>
                </c:pt>
                <c:pt idx="64084">
                  <c:v>7.4991389999999999E-6</c:v>
                </c:pt>
                <c:pt idx="64085">
                  <c:v>7.5061190000000003E-6</c:v>
                </c:pt>
                <c:pt idx="64086">
                  <c:v>7.5145450000000004E-6</c:v>
                </c:pt>
                <c:pt idx="64087">
                  <c:v>7.5235040000000002E-6</c:v>
                </c:pt>
                <c:pt idx="64088">
                  <c:v>7.5304580000000003E-6</c:v>
                </c:pt>
                <c:pt idx="64089">
                  <c:v>7.5385830000000003E-6</c:v>
                </c:pt>
                <c:pt idx="64090">
                  <c:v>7.5467220000000003E-6</c:v>
                </c:pt>
                <c:pt idx="64091">
                  <c:v>7.5533729999999999E-6</c:v>
                </c:pt>
                <c:pt idx="64092">
                  <c:v>7.5606269999999998E-6</c:v>
                </c:pt>
                <c:pt idx="64093">
                  <c:v>7.5678429999999999E-6</c:v>
                </c:pt>
                <c:pt idx="64094">
                  <c:v>7.5743079999999999E-6</c:v>
                </c:pt>
                <c:pt idx="64095">
                  <c:v>7.5800969999999998E-6</c:v>
                </c:pt>
                <c:pt idx="64096">
                  <c:v>7.5864300000000003E-6</c:v>
                </c:pt>
                <c:pt idx="64097">
                  <c:v>7.5925999999999999E-6</c:v>
                </c:pt>
                <c:pt idx="64098">
                  <c:v>7.5975079999999999E-6</c:v>
                </c:pt>
                <c:pt idx="64099">
                  <c:v>7.6035210000000001E-6</c:v>
                </c:pt>
                <c:pt idx="64100">
                  <c:v>7.6090880000000002E-6</c:v>
                </c:pt>
                <c:pt idx="64101">
                  <c:v>7.6130720000000001E-6</c:v>
                </c:pt>
                <c:pt idx="64102">
                  <c:v>7.6187810000000003E-6</c:v>
                </c:pt>
                <c:pt idx="64103">
                  <c:v>7.6239979999999997E-6</c:v>
                </c:pt>
                <c:pt idx="64104">
                  <c:v>7.6277620000000003E-6</c:v>
                </c:pt>
                <c:pt idx="64105">
                  <c:v>7.633805E-6</c:v>
                </c:pt>
                <c:pt idx="64106">
                  <c:v>7.6391100000000001E-6</c:v>
                </c:pt>
                <c:pt idx="64107">
                  <c:v>7.6429969999999996E-6</c:v>
                </c:pt>
                <c:pt idx="64108">
                  <c:v>7.6493919999999998E-6</c:v>
                </c:pt>
                <c:pt idx="64109">
                  <c:v>7.6548500000000001E-6</c:v>
                </c:pt>
                <c:pt idx="64110">
                  <c:v>7.6595770000000007E-6</c:v>
                </c:pt>
                <c:pt idx="64111">
                  <c:v>7.6666019999999992E-6</c:v>
                </c:pt>
                <c:pt idx="64112">
                  <c:v>7.6726169999999999E-6</c:v>
                </c:pt>
                <c:pt idx="64113">
                  <c:v>7.6783790000000001E-6</c:v>
                </c:pt>
                <c:pt idx="64114">
                  <c:v>7.6858810000000001E-6</c:v>
                </c:pt>
                <c:pt idx="64115">
                  <c:v>7.6928209999999994E-6</c:v>
                </c:pt>
                <c:pt idx="64116">
                  <c:v>7.6998970000000007E-6</c:v>
                </c:pt>
                <c:pt idx="64117">
                  <c:v>7.7075300000000007E-6</c:v>
                </c:pt>
                <c:pt idx="64118">
                  <c:v>7.7156990000000003E-6</c:v>
                </c:pt>
                <c:pt idx="64119">
                  <c:v>7.7240560000000008E-6</c:v>
                </c:pt>
                <c:pt idx="64120">
                  <c:v>7.7321470000000003E-6</c:v>
                </c:pt>
                <c:pt idx="64121">
                  <c:v>7.7416489999999996E-6</c:v>
                </c:pt>
                <c:pt idx="64122">
                  <c:v>7.7506550000000004E-6</c:v>
                </c:pt>
                <c:pt idx="64123">
                  <c:v>7.7594069999999998E-6</c:v>
                </c:pt>
                <c:pt idx="64124">
                  <c:v>7.7704329999999996E-6</c:v>
                </c:pt>
                <c:pt idx="64125">
                  <c:v>7.7800709999999993E-6</c:v>
                </c:pt>
                <c:pt idx="64126">
                  <c:v>7.7897519999999999E-6</c:v>
                </c:pt>
                <c:pt idx="64127">
                  <c:v>7.8014249999999996E-6</c:v>
                </c:pt>
                <c:pt idx="64128">
                  <c:v>7.8114790000000006E-6</c:v>
                </c:pt>
                <c:pt idx="64129">
                  <c:v>7.8216320000000007E-6</c:v>
                </c:pt>
                <c:pt idx="64130">
                  <c:v>7.8335099999999995E-6</c:v>
                </c:pt>
                <c:pt idx="64131">
                  <c:v>7.8444360000000008E-6</c:v>
                </c:pt>
                <c:pt idx="64132">
                  <c:v>7.8549500000000001E-6</c:v>
                </c:pt>
                <c:pt idx="64133">
                  <c:v>7.8670260000000005E-6</c:v>
                </c:pt>
                <c:pt idx="64134">
                  <c:v>7.8776569999999999E-6</c:v>
                </c:pt>
                <c:pt idx="64135">
                  <c:v>7.8881479999999995E-6</c:v>
                </c:pt>
                <c:pt idx="64136">
                  <c:v>7.8996449999999995E-6</c:v>
                </c:pt>
                <c:pt idx="64137">
                  <c:v>7.9103469999999997E-6</c:v>
                </c:pt>
                <c:pt idx="64138">
                  <c:v>7.9206500000000001E-6</c:v>
                </c:pt>
                <c:pt idx="64139">
                  <c:v>7.9312469999999998E-6</c:v>
                </c:pt>
                <c:pt idx="64140">
                  <c:v>7.9419249999999994E-6</c:v>
                </c:pt>
                <c:pt idx="64141">
                  <c:v>7.9516849999999994E-6</c:v>
                </c:pt>
                <c:pt idx="64142">
                  <c:v>7.9608640000000002E-6</c:v>
                </c:pt>
                <c:pt idx="64143">
                  <c:v>7.9712909999999998E-6</c:v>
                </c:pt>
                <c:pt idx="64144">
                  <c:v>7.9800479999999995E-6</c:v>
                </c:pt>
                <c:pt idx="64145">
                  <c:v>7.9882079999999994E-6</c:v>
                </c:pt>
                <c:pt idx="64146">
                  <c:v>7.9981689999999993E-6</c:v>
                </c:pt>
                <c:pt idx="64147">
                  <c:v>8.0057800000000008E-6</c:v>
                </c:pt>
                <c:pt idx="64148">
                  <c:v>8.0127679999999997E-6</c:v>
                </c:pt>
                <c:pt idx="64149">
                  <c:v>8.0216729999999993E-6</c:v>
                </c:pt>
                <c:pt idx="64150">
                  <c:v>8.0282399999999999E-6</c:v>
                </c:pt>
                <c:pt idx="64151">
                  <c:v>8.0342380000000007E-6</c:v>
                </c:pt>
                <c:pt idx="64152">
                  <c:v>8.0422459999999998E-6</c:v>
                </c:pt>
                <c:pt idx="64153">
                  <c:v>8.0481360000000002E-6</c:v>
                </c:pt>
                <c:pt idx="64154">
                  <c:v>8.0533410000000001E-6</c:v>
                </c:pt>
                <c:pt idx="64155">
                  <c:v>8.0604860000000002E-6</c:v>
                </c:pt>
                <c:pt idx="64156">
                  <c:v>8.0660099999999994E-6</c:v>
                </c:pt>
                <c:pt idx="64157">
                  <c:v>8.0709129999999998E-6</c:v>
                </c:pt>
                <c:pt idx="64158">
                  <c:v>8.07694E-6</c:v>
                </c:pt>
                <c:pt idx="64159">
                  <c:v>8.0820350000000006E-6</c:v>
                </c:pt>
                <c:pt idx="64160">
                  <c:v>8.0869030000000003E-6</c:v>
                </c:pt>
                <c:pt idx="64161">
                  <c:v>8.0922539999999996E-6</c:v>
                </c:pt>
                <c:pt idx="64162">
                  <c:v>8.0977939999999992E-6</c:v>
                </c:pt>
                <c:pt idx="64163">
                  <c:v>8.1030050000000005E-6</c:v>
                </c:pt>
                <c:pt idx="64164">
                  <c:v>8.1081249999999996E-6</c:v>
                </c:pt>
                <c:pt idx="64165">
                  <c:v>8.114921E-6</c:v>
                </c:pt>
                <c:pt idx="64166">
                  <c:v>8.120661E-6</c:v>
                </c:pt>
                <c:pt idx="64167">
                  <c:v>8.1263269999999993E-6</c:v>
                </c:pt>
                <c:pt idx="64168">
                  <c:v>8.1344699999999994E-6</c:v>
                </c:pt>
                <c:pt idx="64169">
                  <c:v>8.1411349999999998E-6</c:v>
                </c:pt>
                <c:pt idx="64170">
                  <c:v>8.1473749999999992E-6</c:v>
                </c:pt>
                <c:pt idx="64171">
                  <c:v>8.1565569999999998E-6</c:v>
                </c:pt>
                <c:pt idx="64172">
                  <c:v>8.1645380000000001E-6</c:v>
                </c:pt>
                <c:pt idx="64173">
                  <c:v>8.1718539999999996E-6</c:v>
                </c:pt>
                <c:pt idx="64174">
                  <c:v>8.1821219999999993E-6</c:v>
                </c:pt>
                <c:pt idx="64175">
                  <c:v>8.1910039999999993E-6</c:v>
                </c:pt>
                <c:pt idx="64176">
                  <c:v>8.1994029999999997E-6</c:v>
                </c:pt>
                <c:pt idx="64177">
                  <c:v>8.2104819999999995E-6</c:v>
                </c:pt>
                <c:pt idx="64178">
                  <c:v>8.2203169999999997E-6</c:v>
                </c:pt>
                <c:pt idx="64179">
                  <c:v>8.2299489999999996E-6</c:v>
                </c:pt>
                <c:pt idx="64180">
                  <c:v>8.2412729999999997E-6</c:v>
                </c:pt>
                <c:pt idx="64181">
                  <c:v>8.2524749999999993E-6</c:v>
                </c:pt>
                <c:pt idx="64182">
                  <c:v>8.2632849999999999E-6</c:v>
                </c:pt>
                <c:pt idx="64183">
                  <c:v>8.2745110000000002E-6</c:v>
                </c:pt>
                <c:pt idx="64184">
                  <c:v>8.2867720000000001E-6</c:v>
                </c:pt>
                <c:pt idx="64185">
                  <c:v>8.2984630000000007E-6</c:v>
                </c:pt>
                <c:pt idx="64186">
                  <c:v>8.3094720000000007E-6</c:v>
                </c:pt>
                <c:pt idx="64187">
                  <c:v>8.3226090000000002E-6</c:v>
                </c:pt>
                <c:pt idx="64188">
                  <c:v>8.3347070000000008E-6</c:v>
                </c:pt>
                <c:pt idx="64189">
                  <c:v>8.3455220000000002E-6</c:v>
                </c:pt>
                <c:pt idx="64190">
                  <c:v>8.3592990000000003E-6</c:v>
                </c:pt>
                <c:pt idx="64191">
                  <c:v>8.3713650000000001E-6</c:v>
                </c:pt>
                <c:pt idx="64192">
                  <c:v>8.3815359999999994E-6</c:v>
                </c:pt>
                <c:pt idx="64193">
                  <c:v>8.3955230000000008E-6</c:v>
                </c:pt>
                <c:pt idx="64194">
                  <c:v>8.4073720000000002E-6</c:v>
                </c:pt>
                <c:pt idx="64195">
                  <c:v>8.4173389999999999E-6</c:v>
                </c:pt>
                <c:pt idx="64196">
                  <c:v>8.4307610000000006E-6</c:v>
                </c:pt>
                <c:pt idx="64197">
                  <c:v>8.4420779999999998E-6</c:v>
                </c:pt>
                <c:pt idx="64198">
                  <c:v>8.4518590000000007E-6</c:v>
                </c:pt>
                <c:pt idx="64199">
                  <c:v>8.4641040000000001E-6</c:v>
                </c:pt>
                <c:pt idx="64200">
                  <c:v>8.4745369999999995E-6</c:v>
                </c:pt>
                <c:pt idx="64201">
                  <c:v>8.4843260000000005E-6</c:v>
                </c:pt>
                <c:pt idx="64202">
                  <c:v>8.4951040000000003E-6</c:v>
                </c:pt>
                <c:pt idx="64203">
                  <c:v>8.5047720000000004E-6</c:v>
                </c:pt>
                <c:pt idx="64204">
                  <c:v>8.5145820000000005E-6</c:v>
                </c:pt>
                <c:pt idx="64205">
                  <c:v>8.5238749999999998E-6</c:v>
                </c:pt>
                <c:pt idx="64206">
                  <c:v>8.5335060000000003E-6</c:v>
                </c:pt>
                <c:pt idx="64207">
                  <c:v>8.5425660000000005E-6</c:v>
                </c:pt>
                <c:pt idx="64208">
                  <c:v>8.5505060000000003E-6</c:v>
                </c:pt>
                <c:pt idx="64209">
                  <c:v>8.5601499999999997E-6</c:v>
                </c:pt>
                <c:pt idx="64210">
                  <c:v>8.5685430000000003E-6</c:v>
                </c:pt>
                <c:pt idx="64211">
                  <c:v>8.5752799999999993E-6</c:v>
                </c:pt>
                <c:pt idx="64212">
                  <c:v>8.5848029999999994E-6</c:v>
                </c:pt>
                <c:pt idx="64213">
                  <c:v>8.5927589999999996E-6</c:v>
                </c:pt>
                <c:pt idx="64214">
                  <c:v>8.5988430000000007E-6</c:v>
                </c:pt>
                <c:pt idx="64215">
                  <c:v>8.6078579999999995E-6</c:v>
                </c:pt>
                <c:pt idx="64216">
                  <c:v>8.6152630000000008E-6</c:v>
                </c:pt>
                <c:pt idx="64217">
                  <c:v>8.6215989999999995E-6</c:v>
                </c:pt>
                <c:pt idx="64218">
                  <c:v>8.6303730000000007E-6</c:v>
                </c:pt>
                <c:pt idx="64219">
                  <c:v>8.6375490000000006E-6</c:v>
                </c:pt>
                <c:pt idx="64220">
                  <c:v>8.6442540000000004E-6</c:v>
                </c:pt>
                <c:pt idx="64221">
                  <c:v>8.6526609999999993E-6</c:v>
                </c:pt>
                <c:pt idx="64222">
                  <c:v>8.6602459999999997E-6</c:v>
                </c:pt>
                <c:pt idx="64223">
                  <c:v>8.6678550000000007E-6</c:v>
                </c:pt>
                <c:pt idx="64224">
                  <c:v>8.6762910000000006E-6</c:v>
                </c:pt>
                <c:pt idx="64225">
                  <c:v>8.6848339999999999E-6</c:v>
                </c:pt>
                <c:pt idx="64226">
                  <c:v>8.6928639999999992E-6</c:v>
                </c:pt>
                <c:pt idx="64227">
                  <c:v>8.7017330000000003E-6</c:v>
                </c:pt>
                <c:pt idx="64228">
                  <c:v>8.7113969999999994E-6</c:v>
                </c:pt>
                <c:pt idx="64229">
                  <c:v>8.7203429999999995E-6</c:v>
                </c:pt>
                <c:pt idx="64230">
                  <c:v>8.729461E-6</c:v>
                </c:pt>
                <c:pt idx="64231">
                  <c:v>8.7400669999999993E-6</c:v>
                </c:pt>
                <c:pt idx="64232">
                  <c:v>8.7497489999999993E-6</c:v>
                </c:pt>
                <c:pt idx="64233">
                  <c:v>8.7591730000000002E-6</c:v>
                </c:pt>
                <c:pt idx="64234">
                  <c:v>8.7704949999999998E-6</c:v>
                </c:pt>
                <c:pt idx="64235">
                  <c:v>8.7806089999999999E-6</c:v>
                </c:pt>
                <c:pt idx="64236">
                  <c:v>8.7906679999999995E-6</c:v>
                </c:pt>
                <c:pt idx="64237">
                  <c:v>8.802468E-6</c:v>
                </c:pt>
                <c:pt idx="64238">
                  <c:v>8.8135029999999994E-6</c:v>
                </c:pt>
                <c:pt idx="64239">
                  <c:v>8.8238780000000002E-6</c:v>
                </c:pt>
                <c:pt idx="64240">
                  <c:v>8.8360240000000004E-6</c:v>
                </c:pt>
                <c:pt idx="64241">
                  <c:v>8.8475740000000003E-6</c:v>
                </c:pt>
                <c:pt idx="64242">
                  <c:v>8.8580640000000006E-6</c:v>
                </c:pt>
                <c:pt idx="64243">
                  <c:v>8.8707359999999998E-6</c:v>
                </c:pt>
                <c:pt idx="64244">
                  <c:v>8.8826050000000007E-6</c:v>
                </c:pt>
                <c:pt idx="64245">
                  <c:v>8.8931790000000007E-6</c:v>
                </c:pt>
                <c:pt idx="64246">
                  <c:v>8.9062419999999994E-6</c:v>
                </c:pt>
                <c:pt idx="64247">
                  <c:v>8.9182209999999995E-6</c:v>
                </c:pt>
                <c:pt idx="64248">
                  <c:v>8.9289449999999999E-6</c:v>
                </c:pt>
                <c:pt idx="64249">
                  <c:v>8.9417969999999998E-6</c:v>
                </c:pt>
                <c:pt idx="64250">
                  <c:v>8.9538950000000004E-6</c:v>
                </c:pt>
                <c:pt idx="64251">
                  <c:v>8.9651339999999996E-6</c:v>
                </c:pt>
                <c:pt idx="64252">
                  <c:v>8.9770390000000006E-6</c:v>
                </c:pt>
                <c:pt idx="64253">
                  <c:v>8.9885640000000005E-6</c:v>
                </c:pt>
                <c:pt idx="64254">
                  <c:v>8.9994579999999992E-6</c:v>
                </c:pt>
                <c:pt idx="64255">
                  <c:v>9.0102939999999994E-6</c:v>
                </c:pt>
                <c:pt idx="64256">
                  <c:v>9.0213490000000002E-6</c:v>
                </c:pt>
                <c:pt idx="64257">
                  <c:v>9.0317599999999994E-6</c:v>
                </c:pt>
                <c:pt idx="64258">
                  <c:v>9.0417739999999993E-6</c:v>
                </c:pt>
                <c:pt idx="64259">
                  <c:v>9.0527149999999999E-6</c:v>
                </c:pt>
                <c:pt idx="64260">
                  <c:v>9.0623609999999998E-6</c:v>
                </c:pt>
                <c:pt idx="64261">
                  <c:v>9.0713799999999995E-6</c:v>
                </c:pt>
                <c:pt idx="64262">
                  <c:v>9.0821120000000002E-6</c:v>
                </c:pt>
                <c:pt idx="64263">
                  <c:v>9.0912519999999992E-6</c:v>
                </c:pt>
                <c:pt idx="64264">
                  <c:v>9.0997899999999998E-6</c:v>
                </c:pt>
                <c:pt idx="64265">
                  <c:v>9.1104839999999998E-6</c:v>
                </c:pt>
                <c:pt idx="64266">
                  <c:v>9.1194389999999995E-6</c:v>
                </c:pt>
                <c:pt idx="64267">
                  <c:v>9.1275580000000006E-6</c:v>
                </c:pt>
                <c:pt idx="64268">
                  <c:v>9.1383229999999998E-6</c:v>
                </c:pt>
                <c:pt idx="64269">
                  <c:v>9.1473219999999998E-6</c:v>
                </c:pt>
                <c:pt idx="64270">
                  <c:v>9.1551380000000004E-6</c:v>
                </c:pt>
                <c:pt idx="64271">
                  <c:v>9.1652419999999998E-6</c:v>
                </c:pt>
                <c:pt idx="64272">
                  <c:v>9.1745229999999996E-6</c:v>
                </c:pt>
                <c:pt idx="64273">
                  <c:v>9.1827850000000002E-6</c:v>
                </c:pt>
                <c:pt idx="64274">
                  <c:v>9.1924500000000004E-6</c:v>
                </c:pt>
                <c:pt idx="64275">
                  <c:v>9.2021279999999995E-6</c:v>
                </c:pt>
                <c:pt idx="64276">
                  <c:v>9.2107070000000006E-6</c:v>
                </c:pt>
                <c:pt idx="64277">
                  <c:v>9.2204219999999992E-6</c:v>
                </c:pt>
                <c:pt idx="64278">
                  <c:v>9.2307120000000007E-6</c:v>
                </c:pt>
                <c:pt idx="64279">
                  <c:v>9.2391790000000005E-6</c:v>
                </c:pt>
                <c:pt idx="64280">
                  <c:v>9.2490110000000008E-6</c:v>
                </c:pt>
                <c:pt idx="64281">
                  <c:v>9.2602729999999996E-6</c:v>
                </c:pt>
                <c:pt idx="64282">
                  <c:v>9.2689239999999993E-6</c:v>
                </c:pt>
                <c:pt idx="64283">
                  <c:v>9.2793779999999994E-6</c:v>
                </c:pt>
                <c:pt idx="64284">
                  <c:v>9.2913420000000002E-6</c:v>
                </c:pt>
                <c:pt idx="64285">
                  <c:v>9.3007159999999993E-6</c:v>
                </c:pt>
                <c:pt idx="64286">
                  <c:v>9.3109859999999995E-6</c:v>
                </c:pt>
                <c:pt idx="64287">
                  <c:v>9.3235880000000005E-6</c:v>
                </c:pt>
                <c:pt idx="64288">
                  <c:v>9.334018E-6</c:v>
                </c:pt>
                <c:pt idx="64289">
                  <c:v>9.3447399999999999E-6</c:v>
                </c:pt>
                <c:pt idx="64290">
                  <c:v>9.3575940000000002E-6</c:v>
                </c:pt>
                <c:pt idx="64291">
                  <c:v>9.3691240000000005E-6</c:v>
                </c:pt>
                <c:pt idx="64292">
                  <c:v>9.3798639999999996E-6</c:v>
                </c:pt>
                <c:pt idx="64293">
                  <c:v>9.393217E-6</c:v>
                </c:pt>
                <c:pt idx="64294">
                  <c:v>9.4057860000000007E-6</c:v>
                </c:pt>
                <c:pt idx="64295">
                  <c:v>9.4167409999999996E-6</c:v>
                </c:pt>
                <c:pt idx="64296">
                  <c:v>9.4302619999999995E-6</c:v>
                </c:pt>
                <c:pt idx="64297">
                  <c:v>9.4436049999999992E-6</c:v>
                </c:pt>
                <c:pt idx="64298">
                  <c:v>9.4546629999999999E-6</c:v>
                </c:pt>
                <c:pt idx="64299">
                  <c:v>9.4684010000000001E-6</c:v>
                </c:pt>
                <c:pt idx="64300">
                  <c:v>9.4824659999999998E-6</c:v>
                </c:pt>
                <c:pt idx="64301">
                  <c:v>9.4936580000000004E-6</c:v>
                </c:pt>
                <c:pt idx="64302">
                  <c:v>9.5075440000000004E-6</c:v>
                </c:pt>
                <c:pt idx="64303">
                  <c:v>9.5222350000000008E-6</c:v>
                </c:pt>
                <c:pt idx="64304">
                  <c:v>9.5335430000000004E-6</c:v>
                </c:pt>
                <c:pt idx="64305">
                  <c:v>9.5467600000000004E-6</c:v>
                </c:pt>
                <c:pt idx="64306">
                  <c:v>9.5615430000000008E-6</c:v>
                </c:pt>
                <c:pt idx="64307">
                  <c:v>9.5731759999999994E-6</c:v>
                </c:pt>
                <c:pt idx="64308">
                  <c:v>9.5853540000000006E-6</c:v>
                </c:pt>
                <c:pt idx="64309">
                  <c:v>9.5999510000000005E-6</c:v>
                </c:pt>
                <c:pt idx="64310">
                  <c:v>9.6116410000000001E-6</c:v>
                </c:pt>
                <c:pt idx="64311">
                  <c:v>9.6229650000000001E-6</c:v>
                </c:pt>
                <c:pt idx="64312">
                  <c:v>9.6365240000000006E-6</c:v>
                </c:pt>
                <c:pt idx="64313">
                  <c:v>9.6485999999999994E-6</c:v>
                </c:pt>
                <c:pt idx="64314">
                  <c:v>9.6587479999999992E-6</c:v>
                </c:pt>
                <c:pt idx="64315">
                  <c:v>9.6716269999999995E-6</c:v>
                </c:pt>
                <c:pt idx="64316">
                  <c:v>9.6837910000000007E-6</c:v>
                </c:pt>
                <c:pt idx="64317">
                  <c:v>9.6925900000000003E-6</c:v>
                </c:pt>
                <c:pt idx="64318">
                  <c:v>9.7047220000000006E-6</c:v>
                </c:pt>
                <c:pt idx="64319">
                  <c:v>9.7169830000000005E-6</c:v>
                </c:pt>
                <c:pt idx="64320">
                  <c:v>9.7255119999999998E-6</c:v>
                </c:pt>
                <c:pt idx="64321">
                  <c:v>9.7368380000000003E-6</c:v>
                </c:pt>
                <c:pt idx="64322">
                  <c:v>9.7489430000000001E-6</c:v>
                </c:pt>
                <c:pt idx="64323">
                  <c:v>9.7570630000000006E-6</c:v>
                </c:pt>
                <c:pt idx="64324">
                  <c:v>9.7675180000000002E-6</c:v>
                </c:pt>
                <c:pt idx="64325">
                  <c:v>9.7798920000000008E-6</c:v>
                </c:pt>
                <c:pt idx="64326">
                  <c:v>9.7884609999999995E-6</c:v>
                </c:pt>
                <c:pt idx="64327">
                  <c:v>9.7975909999999996E-6</c:v>
                </c:pt>
                <c:pt idx="64328">
                  <c:v>9.8093230000000007E-6</c:v>
                </c:pt>
                <c:pt idx="64329">
                  <c:v>9.8185609999999995E-6</c:v>
                </c:pt>
                <c:pt idx="64330">
                  <c:v>9.8269150000000001E-6</c:v>
                </c:pt>
                <c:pt idx="64331">
                  <c:v>9.8384420000000004E-6</c:v>
                </c:pt>
                <c:pt idx="64332">
                  <c:v>9.8486159999999996E-6</c:v>
                </c:pt>
                <c:pt idx="64333">
                  <c:v>9.8566100000000005E-6</c:v>
                </c:pt>
                <c:pt idx="64334">
                  <c:v>9.8683169999999999E-6</c:v>
                </c:pt>
                <c:pt idx="64335">
                  <c:v>9.8795040000000001E-6</c:v>
                </c:pt>
                <c:pt idx="64336">
                  <c:v>9.8873510000000005E-6</c:v>
                </c:pt>
                <c:pt idx="64337">
                  <c:v>9.8988120000000003E-6</c:v>
                </c:pt>
                <c:pt idx="64338">
                  <c:v>9.9106600000000004E-6</c:v>
                </c:pt>
                <c:pt idx="64339">
                  <c:v>9.9186569999999995E-6</c:v>
                </c:pt>
                <c:pt idx="64340">
                  <c:v>9.9302800000000007E-6</c:v>
                </c:pt>
                <c:pt idx="64341">
                  <c:v>9.9430290000000005E-6</c:v>
                </c:pt>
                <c:pt idx="64342">
                  <c:v>9.9515600000000003E-6</c:v>
                </c:pt>
                <c:pt idx="64343">
                  <c:v>9.9626819999999994E-6</c:v>
                </c:pt>
                <c:pt idx="64344">
                  <c:v>9.9756990000000007E-6</c:v>
                </c:pt>
                <c:pt idx="64345">
                  <c:v>9.9850959999999994E-6</c:v>
                </c:pt>
                <c:pt idx="64346">
                  <c:v>9.9959270000000008E-6</c:v>
                </c:pt>
                <c:pt idx="64347">
                  <c:v>1.0009469999999999E-5</c:v>
                </c:pt>
                <c:pt idx="64348">
                  <c:v>1.00197E-5</c:v>
                </c:pt>
                <c:pt idx="64349">
                  <c:v>1.003055E-5</c:v>
                </c:pt>
                <c:pt idx="64350">
                  <c:v>1.004421E-5</c:v>
                </c:pt>
                <c:pt idx="64351">
                  <c:v>1.0055940000000001E-5</c:v>
                </c:pt>
                <c:pt idx="64352">
                  <c:v>1.006707E-5</c:v>
                </c:pt>
                <c:pt idx="64353">
                  <c:v>1.007986E-5</c:v>
                </c:pt>
                <c:pt idx="64354">
                  <c:v>1.0093E-5</c:v>
                </c:pt>
                <c:pt idx="64355">
                  <c:v>1.010387E-5</c:v>
                </c:pt>
                <c:pt idx="64356">
                  <c:v>1.011679E-5</c:v>
                </c:pt>
                <c:pt idx="64357">
                  <c:v>1.0130699999999999E-5</c:v>
                </c:pt>
                <c:pt idx="64358">
                  <c:v>1.0142199999999999E-5</c:v>
                </c:pt>
                <c:pt idx="64359">
                  <c:v>1.0155569999999999E-5</c:v>
                </c:pt>
                <c:pt idx="64360">
                  <c:v>1.017033E-5</c:v>
                </c:pt>
                <c:pt idx="64361">
                  <c:v>1.018198E-5</c:v>
                </c:pt>
                <c:pt idx="64362">
                  <c:v>1.0194820000000001E-5</c:v>
                </c:pt>
                <c:pt idx="64363">
                  <c:v>1.020985E-5</c:v>
                </c:pt>
                <c:pt idx="64364">
                  <c:v>1.02213E-5</c:v>
                </c:pt>
                <c:pt idx="64365">
                  <c:v>1.0233689999999999E-5</c:v>
                </c:pt>
                <c:pt idx="64366">
                  <c:v>1.024891E-5</c:v>
                </c:pt>
                <c:pt idx="64367">
                  <c:v>1.026092E-5</c:v>
                </c:pt>
                <c:pt idx="64368">
                  <c:v>1.027312E-5</c:v>
                </c:pt>
                <c:pt idx="64369">
                  <c:v>1.0287300000000001E-5</c:v>
                </c:pt>
                <c:pt idx="64370">
                  <c:v>1.0298589999999999E-5</c:v>
                </c:pt>
                <c:pt idx="64371">
                  <c:v>1.031047E-5</c:v>
                </c:pt>
                <c:pt idx="64372">
                  <c:v>1.032401E-5</c:v>
                </c:pt>
                <c:pt idx="64373">
                  <c:v>1.033589E-5</c:v>
                </c:pt>
                <c:pt idx="64374">
                  <c:v>1.034739E-5</c:v>
                </c:pt>
                <c:pt idx="64375">
                  <c:v>1.0360029999999999E-5</c:v>
                </c:pt>
                <c:pt idx="64376">
                  <c:v>1.037268E-5</c:v>
                </c:pt>
                <c:pt idx="64377">
                  <c:v>1.038404E-5</c:v>
                </c:pt>
                <c:pt idx="64378">
                  <c:v>1.0396830000000001E-5</c:v>
                </c:pt>
                <c:pt idx="64379">
                  <c:v>1.0409180000000001E-5</c:v>
                </c:pt>
                <c:pt idx="64380">
                  <c:v>1.0420150000000001E-5</c:v>
                </c:pt>
                <c:pt idx="64381">
                  <c:v>1.0432359999999999E-5</c:v>
                </c:pt>
                <c:pt idx="64382">
                  <c:v>1.0445360000000001E-5</c:v>
                </c:pt>
                <c:pt idx="64383">
                  <c:v>1.0455269999999999E-5</c:v>
                </c:pt>
                <c:pt idx="64384">
                  <c:v>1.0467060000000001E-5</c:v>
                </c:pt>
                <c:pt idx="64385">
                  <c:v>1.048061E-5</c:v>
                </c:pt>
                <c:pt idx="64386">
                  <c:v>1.049083E-5</c:v>
                </c:pt>
                <c:pt idx="64387">
                  <c:v>1.050291E-5</c:v>
                </c:pt>
                <c:pt idx="64388">
                  <c:v>1.0516340000000001E-5</c:v>
                </c:pt>
                <c:pt idx="64389">
                  <c:v>1.0526460000000001E-5</c:v>
                </c:pt>
                <c:pt idx="64390">
                  <c:v>1.053836E-5</c:v>
                </c:pt>
                <c:pt idx="64391">
                  <c:v>1.0551819999999999E-5</c:v>
                </c:pt>
                <c:pt idx="64392">
                  <c:v>1.056258E-5</c:v>
                </c:pt>
                <c:pt idx="64393">
                  <c:v>1.057462E-5</c:v>
                </c:pt>
                <c:pt idx="64394">
                  <c:v>1.0588799999999999E-5</c:v>
                </c:pt>
                <c:pt idx="64395">
                  <c:v>1.059971E-5</c:v>
                </c:pt>
                <c:pt idx="64396">
                  <c:v>1.061135E-5</c:v>
                </c:pt>
                <c:pt idx="64397">
                  <c:v>1.0625219999999999E-5</c:v>
                </c:pt>
                <c:pt idx="64398">
                  <c:v>1.0636629999999999E-5</c:v>
                </c:pt>
                <c:pt idx="64399">
                  <c:v>1.064809E-5</c:v>
                </c:pt>
                <c:pt idx="64400">
                  <c:v>1.06617E-5</c:v>
                </c:pt>
                <c:pt idx="64401">
                  <c:v>1.067374E-5</c:v>
                </c:pt>
                <c:pt idx="64402">
                  <c:v>1.068504E-5</c:v>
                </c:pt>
                <c:pt idx="64403">
                  <c:v>1.069906E-5</c:v>
                </c:pt>
                <c:pt idx="64404">
                  <c:v>1.071229E-5</c:v>
                </c:pt>
                <c:pt idx="64405">
                  <c:v>1.072306E-5</c:v>
                </c:pt>
                <c:pt idx="64406">
                  <c:v>1.073622E-5</c:v>
                </c:pt>
                <c:pt idx="64407">
                  <c:v>1.075041E-5</c:v>
                </c:pt>
                <c:pt idx="64408">
                  <c:v>1.076072E-5</c:v>
                </c:pt>
                <c:pt idx="64409">
                  <c:v>1.077341E-5</c:v>
                </c:pt>
                <c:pt idx="64410">
                  <c:v>1.0788219999999999E-5</c:v>
                </c:pt>
                <c:pt idx="64411">
                  <c:v>1.079872E-5</c:v>
                </c:pt>
                <c:pt idx="64412">
                  <c:v>1.081076E-5</c:v>
                </c:pt>
                <c:pt idx="64413">
                  <c:v>1.0826090000000001E-5</c:v>
                </c:pt>
                <c:pt idx="64414">
                  <c:v>1.0836919999999999E-5</c:v>
                </c:pt>
                <c:pt idx="64415">
                  <c:v>1.0848300000000001E-5</c:v>
                </c:pt>
                <c:pt idx="64416">
                  <c:v>1.086371E-5</c:v>
                </c:pt>
                <c:pt idx="64417">
                  <c:v>1.0874409999999999E-5</c:v>
                </c:pt>
                <c:pt idx="64418">
                  <c:v>1.088568E-5</c:v>
                </c:pt>
                <c:pt idx="64419">
                  <c:v>1.090084E-5</c:v>
                </c:pt>
                <c:pt idx="64420">
                  <c:v>1.091231E-5</c:v>
                </c:pt>
                <c:pt idx="64421">
                  <c:v>1.092346E-5</c:v>
                </c:pt>
                <c:pt idx="64422">
                  <c:v>1.09376E-5</c:v>
                </c:pt>
                <c:pt idx="64423">
                  <c:v>1.0949280000000001E-5</c:v>
                </c:pt>
                <c:pt idx="64424">
                  <c:v>1.095958E-5</c:v>
                </c:pt>
                <c:pt idx="64425">
                  <c:v>1.0972749999999999E-5</c:v>
                </c:pt>
                <c:pt idx="64426">
                  <c:v>1.098533E-5</c:v>
                </c:pt>
                <c:pt idx="64427">
                  <c:v>1.099507E-5</c:v>
                </c:pt>
                <c:pt idx="64428">
                  <c:v>1.1006360000000001E-5</c:v>
                </c:pt>
                <c:pt idx="64429">
                  <c:v>1.1020359999999999E-5</c:v>
                </c:pt>
                <c:pt idx="64430">
                  <c:v>1.1030480000000001E-5</c:v>
                </c:pt>
                <c:pt idx="64431">
                  <c:v>1.104151E-5</c:v>
                </c:pt>
                <c:pt idx="64432">
                  <c:v>1.1055810000000001E-5</c:v>
                </c:pt>
                <c:pt idx="64433">
                  <c:v>1.1065329999999999E-5</c:v>
                </c:pt>
                <c:pt idx="64434">
                  <c:v>1.107604E-5</c:v>
                </c:pt>
                <c:pt idx="64435">
                  <c:v>1.1090999999999999E-5</c:v>
                </c:pt>
                <c:pt idx="64436">
                  <c:v>1.110031E-5</c:v>
                </c:pt>
                <c:pt idx="64437">
                  <c:v>1.111094E-5</c:v>
                </c:pt>
                <c:pt idx="64438">
                  <c:v>1.1126690000000001E-5</c:v>
                </c:pt>
                <c:pt idx="64439">
                  <c:v>1.113736E-5</c:v>
                </c:pt>
                <c:pt idx="64440">
                  <c:v>1.11484E-5</c:v>
                </c:pt>
                <c:pt idx="64441">
                  <c:v>1.1163649999999999E-5</c:v>
                </c:pt>
                <c:pt idx="64442">
                  <c:v>1.117514E-5</c:v>
                </c:pt>
                <c:pt idx="64443">
                  <c:v>1.1186530000000001E-5</c:v>
                </c:pt>
                <c:pt idx="64444">
                  <c:v>1.1200749999999999E-5</c:v>
                </c:pt>
                <c:pt idx="64445">
                  <c:v>1.1213899999999999E-5</c:v>
                </c:pt>
                <c:pt idx="64446">
                  <c:v>1.122587E-5</c:v>
                </c:pt>
                <c:pt idx="64447">
                  <c:v>1.1240000000000001E-5</c:v>
                </c:pt>
                <c:pt idx="64448">
                  <c:v>1.125461E-5</c:v>
                </c:pt>
                <c:pt idx="64449">
                  <c:v>1.126702E-5</c:v>
                </c:pt>
                <c:pt idx="64450">
                  <c:v>1.1280150000000001E-5</c:v>
                </c:pt>
                <c:pt idx="64451">
                  <c:v>1.129545E-5</c:v>
                </c:pt>
                <c:pt idx="64452">
                  <c:v>1.130838E-5</c:v>
                </c:pt>
                <c:pt idx="64453">
                  <c:v>1.13216E-5</c:v>
                </c:pt>
                <c:pt idx="64454">
                  <c:v>1.133853E-5</c:v>
                </c:pt>
                <c:pt idx="64455">
                  <c:v>1.135024E-5</c:v>
                </c:pt>
                <c:pt idx="64456">
                  <c:v>1.1363720000000001E-5</c:v>
                </c:pt>
                <c:pt idx="64457">
                  <c:v>1.1382659999999999E-5</c:v>
                </c:pt>
                <c:pt idx="64458">
                  <c:v>1.1395449999999999E-5</c:v>
                </c:pt>
                <c:pt idx="64459">
                  <c:v>1.1408760000000001E-5</c:v>
                </c:pt>
                <c:pt idx="64460">
                  <c:v>1.142706E-5</c:v>
                </c:pt>
                <c:pt idx="64461">
                  <c:v>1.14403E-5</c:v>
                </c:pt>
                <c:pt idx="64462">
                  <c:v>1.145375E-5</c:v>
                </c:pt>
                <c:pt idx="64463">
                  <c:v>1.147184E-5</c:v>
                </c:pt>
                <c:pt idx="64464">
                  <c:v>1.14859E-5</c:v>
                </c:pt>
                <c:pt idx="64465">
                  <c:v>1.1499890000000001E-5</c:v>
                </c:pt>
                <c:pt idx="64466">
                  <c:v>1.151739E-5</c:v>
                </c:pt>
                <c:pt idx="64467">
                  <c:v>1.153179E-5</c:v>
                </c:pt>
                <c:pt idx="64468">
                  <c:v>1.1545759999999999E-5</c:v>
                </c:pt>
                <c:pt idx="64469">
                  <c:v>1.1561180000000001E-5</c:v>
                </c:pt>
                <c:pt idx="64470">
                  <c:v>1.157633E-5</c:v>
                </c:pt>
                <c:pt idx="64471">
                  <c:v>1.1589009999999999E-5</c:v>
                </c:pt>
                <c:pt idx="64472">
                  <c:v>1.1603319999999999E-5</c:v>
                </c:pt>
                <c:pt idx="64473">
                  <c:v>1.161834E-5</c:v>
                </c:pt>
                <c:pt idx="64474">
                  <c:v>1.1630249999999999E-5</c:v>
                </c:pt>
                <c:pt idx="64475">
                  <c:v>1.164312E-5</c:v>
                </c:pt>
                <c:pt idx="64476">
                  <c:v>1.1658120000000001E-5</c:v>
                </c:pt>
                <c:pt idx="64477">
                  <c:v>1.166872E-5</c:v>
                </c:pt>
                <c:pt idx="64478">
                  <c:v>1.1679459999999999E-5</c:v>
                </c:pt>
                <c:pt idx="64479">
                  <c:v>1.1694E-5</c:v>
                </c:pt>
                <c:pt idx="64480">
                  <c:v>1.1704059999999999E-5</c:v>
                </c:pt>
                <c:pt idx="64481">
                  <c:v>1.171395E-5</c:v>
                </c:pt>
                <c:pt idx="64482">
                  <c:v>1.1728299999999999E-5</c:v>
                </c:pt>
                <c:pt idx="64483">
                  <c:v>1.173693E-5</c:v>
                </c:pt>
                <c:pt idx="64484">
                  <c:v>1.17472E-5</c:v>
                </c:pt>
                <c:pt idx="64485">
                  <c:v>1.1761429999999999E-5</c:v>
                </c:pt>
                <c:pt idx="64486">
                  <c:v>1.1770899999999999E-5</c:v>
                </c:pt>
                <c:pt idx="64487">
                  <c:v>1.1780750000000001E-5</c:v>
                </c:pt>
                <c:pt idx="64488">
                  <c:v>1.1793850000000001E-5</c:v>
                </c:pt>
                <c:pt idx="64489">
                  <c:v>1.180365E-5</c:v>
                </c:pt>
                <c:pt idx="64490">
                  <c:v>1.181319E-5</c:v>
                </c:pt>
                <c:pt idx="64491">
                  <c:v>1.182607E-5</c:v>
                </c:pt>
                <c:pt idx="64492">
                  <c:v>1.183697E-5</c:v>
                </c:pt>
                <c:pt idx="64493">
                  <c:v>1.1846960000000001E-5</c:v>
                </c:pt>
                <c:pt idx="64494">
                  <c:v>1.186046E-5</c:v>
                </c:pt>
                <c:pt idx="64495">
                  <c:v>1.187337E-5</c:v>
                </c:pt>
                <c:pt idx="64496">
                  <c:v>1.1883430000000001E-5</c:v>
                </c:pt>
                <c:pt idx="64497">
                  <c:v>1.1896600000000001E-5</c:v>
                </c:pt>
                <c:pt idx="64498">
                  <c:v>1.1910790000000001E-5</c:v>
                </c:pt>
                <c:pt idx="64499">
                  <c:v>1.192137E-5</c:v>
                </c:pt>
                <c:pt idx="64500">
                  <c:v>1.19348E-5</c:v>
                </c:pt>
                <c:pt idx="64501">
                  <c:v>1.195042E-5</c:v>
                </c:pt>
                <c:pt idx="64502">
                  <c:v>1.196198E-5</c:v>
                </c:pt>
                <c:pt idx="64503">
                  <c:v>1.197552E-5</c:v>
                </c:pt>
                <c:pt idx="64504">
                  <c:v>1.199292E-5</c:v>
                </c:pt>
                <c:pt idx="64505">
                  <c:v>1.2005550000000001E-5</c:v>
                </c:pt>
                <c:pt idx="64506">
                  <c:v>1.2018020000000001E-5</c:v>
                </c:pt>
                <c:pt idx="64507">
                  <c:v>1.203642E-5</c:v>
                </c:pt>
                <c:pt idx="64508">
                  <c:v>1.2051059999999999E-5</c:v>
                </c:pt>
                <c:pt idx="64509">
                  <c:v>1.206443E-5</c:v>
                </c:pt>
                <c:pt idx="64510">
                  <c:v>1.20833E-5</c:v>
                </c:pt>
                <c:pt idx="64511">
                  <c:v>1.2098689999999999E-5</c:v>
                </c:pt>
                <c:pt idx="64512">
                  <c:v>1.211333E-5</c:v>
                </c:pt>
                <c:pt idx="64513">
                  <c:v>1.2133319999999999E-5</c:v>
                </c:pt>
                <c:pt idx="64514">
                  <c:v>1.2150270000000001E-5</c:v>
                </c:pt>
                <c:pt idx="64515">
                  <c:v>1.216561E-5</c:v>
                </c:pt>
                <c:pt idx="64516">
                  <c:v>1.218525E-5</c:v>
                </c:pt>
                <c:pt idx="64517">
                  <c:v>1.2202989999999999E-5</c:v>
                </c:pt>
                <c:pt idx="64518">
                  <c:v>1.221816E-5</c:v>
                </c:pt>
                <c:pt idx="64519">
                  <c:v>1.2236459999999999E-5</c:v>
                </c:pt>
                <c:pt idx="64520">
                  <c:v>1.2255829999999999E-5</c:v>
                </c:pt>
                <c:pt idx="64521">
                  <c:v>1.227119E-5</c:v>
                </c:pt>
                <c:pt idx="64522">
                  <c:v>1.2288350000000001E-5</c:v>
                </c:pt>
                <c:pt idx="64523">
                  <c:v>1.2309150000000001E-5</c:v>
                </c:pt>
                <c:pt idx="64524">
                  <c:v>1.232365E-5</c:v>
                </c:pt>
                <c:pt idx="64525">
                  <c:v>1.233861E-5</c:v>
                </c:pt>
                <c:pt idx="64526">
                  <c:v>1.235929E-5</c:v>
                </c:pt>
                <c:pt idx="64527">
                  <c:v>1.2373039999999999E-5</c:v>
                </c:pt>
                <c:pt idx="64528">
                  <c:v>1.238652E-5</c:v>
                </c:pt>
                <c:pt idx="64529">
                  <c:v>1.240618E-5</c:v>
                </c:pt>
                <c:pt idx="64530">
                  <c:v>1.241915E-5</c:v>
                </c:pt>
                <c:pt idx="64531">
                  <c:v>1.2431279999999999E-5</c:v>
                </c:pt>
                <c:pt idx="64532">
                  <c:v>1.2449170000000001E-5</c:v>
                </c:pt>
                <c:pt idx="64533">
                  <c:v>1.2461860000000001E-5</c:v>
                </c:pt>
                <c:pt idx="64534">
                  <c:v>1.2471769999999999E-5</c:v>
                </c:pt>
                <c:pt idx="64535">
                  <c:v>1.248658E-5</c:v>
                </c:pt>
                <c:pt idx="64536">
                  <c:v>1.24999E-5</c:v>
                </c:pt>
                <c:pt idx="64537">
                  <c:v>1.250891E-5</c:v>
                </c:pt>
                <c:pt idx="64538">
                  <c:v>1.2521919999999999E-5</c:v>
                </c:pt>
                <c:pt idx="64539">
                  <c:v>1.253457E-5</c:v>
                </c:pt>
                <c:pt idx="64540">
                  <c:v>1.2542550000000001E-5</c:v>
                </c:pt>
                <c:pt idx="64541">
                  <c:v>1.2554079999999999E-5</c:v>
                </c:pt>
                <c:pt idx="64542">
                  <c:v>1.2567930000000001E-5</c:v>
                </c:pt>
                <c:pt idx="64543">
                  <c:v>1.257521E-5</c:v>
                </c:pt>
                <c:pt idx="64544">
                  <c:v>1.258637E-5</c:v>
                </c:pt>
                <c:pt idx="64545">
                  <c:v>1.260076E-5</c:v>
                </c:pt>
                <c:pt idx="64546">
                  <c:v>1.260853E-5</c:v>
                </c:pt>
                <c:pt idx="64547">
                  <c:v>1.261865E-5</c:v>
                </c:pt>
                <c:pt idx="64548">
                  <c:v>1.2633219999999999E-5</c:v>
                </c:pt>
                <c:pt idx="64549">
                  <c:v>1.264243E-5</c:v>
                </c:pt>
                <c:pt idx="64550">
                  <c:v>1.2652830000000001E-5</c:v>
                </c:pt>
                <c:pt idx="64551">
                  <c:v>1.26681E-5</c:v>
                </c:pt>
                <c:pt idx="64552">
                  <c:v>1.2680029999999999E-5</c:v>
                </c:pt>
                <c:pt idx="64553">
                  <c:v>1.268932E-5</c:v>
                </c:pt>
                <c:pt idx="64554">
                  <c:v>1.2704899999999999E-5</c:v>
                </c:pt>
                <c:pt idx="64555">
                  <c:v>1.2718820000000001E-5</c:v>
                </c:pt>
                <c:pt idx="64556">
                  <c:v>1.272821E-5</c:v>
                </c:pt>
                <c:pt idx="64557">
                  <c:v>1.2743769999999999E-5</c:v>
                </c:pt>
                <c:pt idx="64558">
                  <c:v>1.276024E-5</c:v>
                </c:pt>
                <c:pt idx="64559">
                  <c:v>1.277017E-5</c:v>
                </c:pt>
                <c:pt idx="64560">
                  <c:v>1.278632E-5</c:v>
                </c:pt>
                <c:pt idx="64561">
                  <c:v>1.280504E-5</c:v>
                </c:pt>
                <c:pt idx="64562">
                  <c:v>1.281572E-5</c:v>
                </c:pt>
                <c:pt idx="64563">
                  <c:v>1.2832639999999999E-5</c:v>
                </c:pt>
                <c:pt idx="64564">
                  <c:v>1.285154E-5</c:v>
                </c:pt>
                <c:pt idx="64565">
                  <c:v>1.28643E-5</c:v>
                </c:pt>
                <c:pt idx="64566">
                  <c:v>1.2882280000000001E-5</c:v>
                </c:pt>
                <c:pt idx="64567">
                  <c:v>1.2902210000000001E-5</c:v>
                </c:pt>
                <c:pt idx="64568">
                  <c:v>1.291612E-5</c:v>
                </c:pt>
                <c:pt idx="64569">
                  <c:v>1.2934059999999999E-5</c:v>
                </c:pt>
                <c:pt idx="64570">
                  <c:v>1.295487E-5</c:v>
                </c:pt>
                <c:pt idx="64571">
                  <c:v>1.297158E-5</c:v>
                </c:pt>
                <c:pt idx="64572">
                  <c:v>1.298858E-5</c:v>
                </c:pt>
                <c:pt idx="64573">
                  <c:v>1.301001E-5</c:v>
                </c:pt>
                <c:pt idx="64574">
                  <c:v>1.3029200000000001E-5</c:v>
                </c:pt>
                <c:pt idx="64575">
                  <c:v>1.304443E-5</c:v>
                </c:pt>
                <c:pt idx="64576">
                  <c:v>1.3066110000000001E-5</c:v>
                </c:pt>
                <c:pt idx="64577">
                  <c:v>1.3086769999999999E-5</c:v>
                </c:pt>
                <c:pt idx="64578">
                  <c:v>1.310053E-5</c:v>
                </c:pt>
                <c:pt idx="64579">
                  <c:v>1.312189E-5</c:v>
                </c:pt>
                <c:pt idx="64580">
                  <c:v>1.314335E-5</c:v>
                </c:pt>
                <c:pt idx="64581">
                  <c:v>1.315715E-5</c:v>
                </c:pt>
                <c:pt idx="64582">
                  <c:v>1.317679E-5</c:v>
                </c:pt>
                <c:pt idx="64583">
                  <c:v>1.3197439999999999E-5</c:v>
                </c:pt>
                <c:pt idx="64584">
                  <c:v>1.320949E-5</c:v>
                </c:pt>
                <c:pt idx="64585">
                  <c:v>1.3227779999999999E-5</c:v>
                </c:pt>
                <c:pt idx="64586">
                  <c:v>1.3246810000000001E-5</c:v>
                </c:pt>
                <c:pt idx="64587">
                  <c:v>1.325842E-5</c:v>
                </c:pt>
                <c:pt idx="64588">
                  <c:v>1.3275559999999999E-5</c:v>
                </c:pt>
                <c:pt idx="64589">
                  <c:v>1.3293529999999999E-5</c:v>
                </c:pt>
                <c:pt idx="64590">
                  <c:v>1.330541E-5</c:v>
                </c:pt>
                <c:pt idx="64591">
                  <c:v>1.3319849999999999E-5</c:v>
                </c:pt>
                <c:pt idx="64592">
                  <c:v>1.333628E-5</c:v>
                </c:pt>
                <c:pt idx="64593">
                  <c:v>1.3349009999999999E-5</c:v>
                </c:pt>
                <c:pt idx="64594">
                  <c:v>1.336018E-5</c:v>
                </c:pt>
                <c:pt idx="64595">
                  <c:v>1.3376129999999999E-5</c:v>
                </c:pt>
                <c:pt idx="64596">
                  <c:v>1.339002E-5</c:v>
                </c:pt>
                <c:pt idx="64597">
                  <c:v>1.3398819999999999E-5</c:v>
                </c:pt>
                <c:pt idx="64598">
                  <c:v>1.341421E-5</c:v>
                </c:pt>
                <c:pt idx="64599">
                  <c:v>1.3429089999999999E-5</c:v>
                </c:pt>
                <c:pt idx="64600">
                  <c:v>1.343636E-5</c:v>
                </c:pt>
                <c:pt idx="64601">
                  <c:v>1.3451659999999999E-5</c:v>
                </c:pt>
                <c:pt idx="64602">
                  <c:v>1.3466989999999999E-5</c:v>
                </c:pt>
                <c:pt idx="64603">
                  <c:v>1.3474540000000001E-5</c:v>
                </c:pt>
                <c:pt idx="64604">
                  <c:v>1.348833E-5</c:v>
                </c:pt>
                <c:pt idx="64605">
                  <c:v>1.350466E-5</c:v>
                </c:pt>
                <c:pt idx="64606">
                  <c:v>1.35127E-5</c:v>
                </c:pt>
                <c:pt idx="64607">
                  <c:v>1.3526369999999999E-5</c:v>
                </c:pt>
                <c:pt idx="64608">
                  <c:v>1.354256E-5</c:v>
                </c:pt>
                <c:pt idx="64609">
                  <c:v>1.355307E-5</c:v>
                </c:pt>
                <c:pt idx="64610">
                  <c:v>1.356651E-5</c:v>
                </c:pt>
                <c:pt idx="64611">
                  <c:v>1.358343E-5</c:v>
                </c:pt>
                <c:pt idx="64612">
                  <c:v>1.359491E-5</c:v>
                </c:pt>
                <c:pt idx="64613">
                  <c:v>1.360814E-5</c:v>
                </c:pt>
                <c:pt idx="64614">
                  <c:v>1.362499E-5</c:v>
                </c:pt>
                <c:pt idx="64615">
                  <c:v>1.3637959999999999E-5</c:v>
                </c:pt>
                <c:pt idx="64616">
                  <c:v>1.3650669999999999E-5</c:v>
                </c:pt>
                <c:pt idx="64617">
                  <c:v>1.366846E-5</c:v>
                </c:pt>
                <c:pt idx="64618">
                  <c:v>1.368408E-5</c:v>
                </c:pt>
                <c:pt idx="64619">
                  <c:v>1.369693E-5</c:v>
                </c:pt>
                <c:pt idx="64620">
                  <c:v>1.371512E-5</c:v>
                </c:pt>
                <c:pt idx="64621">
                  <c:v>1.373285E-5</c:v>
                </c:pt>
                <c:pt idx="64622">
                  <c:v>1.374525E-5</c:v>
                </c:pt>
                <c:pt idx="64623">
                  <c:v>1.3763179999999999E-5</c:v>
                </c:pt>
                <c:pt idx="64624">
                  <c:v>1.378252E-5</c:v>
                </c:pt>
                <c:pt idx="64625">
                  <c:v>1.379583E-5</c:v>
                </c:pt>
                <c:pt idx="64626">
                  <c:v>1.381409E-5</c:v>
                </c:pt>
                <c:pt idx="64627">
                  <c:v>1.383535E-5</c:v>
                </c:pt>
                <c:pt idx="64628">
                  <c:v>1.384938E-5</c:v>
                </c:pt>
                <c:pt idx="64629">
                  <c:v>1.3868080000000001E-5</c:v>
                </c:pt>
                <c:pt idx="64630">
                  <c:v>1.389004E-5</c:v>
                </c:pt>
                <c:pt idx="64631">
                  <c:v>1.390488E-5</c:v>
                </c:pt>
                <c:pt idx="64632">
                  <c:v>1.392423E-5</c:v>
                </c:pt>
                <c:pt idx="64633">
                  <c:v>1.3946329999999999E-5</c:v>
                </c:pt>
                <c:pt idx="64634">
                  <c:v>1.396259E-5</c:v>
                </c:pt>
                <c:pt idx="64635">
                  <c:v>1.3981709999999999E-5</c:v>
                </c:pt>
                <c:pt idx="64636">
                  <c:v>1.4003189999999999E-5</c:v>
                </c:pt>
                <c:pt idx="64637">
                  <c:v>1.402029E-5</c:v>
                </c:pt>
                <c:pt idx="64638">
                  <c:v>1.40389E-5</c:v>
                </c:pt>
                <c:pt idx="64639">
                  <c:v>1.406049E-5</c:v>
                </c:pt>
                <c:pt idx="64640">
                  <c:v>1.407919E-5</c:v>
                </c:pt>
                <c:pt idx="64641">
                  <c:v>1.4095910000000001E-5</c:v>
                </c:pt>
                <c:pt idx="64642">
                  <c:v>1.411595E-5</c:v>
                </c:pt>
                <c:pt idx="64643">
                  <c:v>1.4134850000000001E-5</c:v>
                </c:pt>
                <c:pt idx="64644">
                  <c:v>1.4149309999999999E-5</c:v>
                </c:pt>
                <c:pt idx="64645">
                  <c:v>1.4166790000000001E-5</c:v>
                </c:pt>
                <c:pt idx="64646">
                  <c:v>1.4186650000000001E-5</c:v>
                </c:pt>
                <c:pt idx="64647">
                  <c:v>1.4199460000000001E-5</c:v>
                </c:pt>
                <c:pt idx="64648">
                  <c:v>1.4215950000000001E-5</c:v>
                </c:pt>
                <c:pt idx="64649">
                  <c:v>1.4235979999999999E-5</c:v>
                </c:pt>
                <c:pt idx="64650">
                  <c:v>1.424808E-5</c:v>
                </c:pt>
                <c:pt idx="64651">
                  <c:v>1.4263630000000001E-5</c:v>
                </c:pt>
                <c:pt idx="64652">
                  <c:v>1.4282160000000001E-5</c:v>
                </c:pt>
                <c:pt idx="64653">
                  <c:v>1.4294099999999999E-5</c:v>
                </c:pt>
                <c:pt idx="64654">
                  <c:v>1.430849E-5</c:v>
                </c:pt>
                <c:pt idx="64655">
                  <c:v>1.432608E-5</c:v>
                </c:pt>
                <c:pt idx="64656">
                  <c:v>1.4339090000000001E-5</c:v>
                </c:pt>
                <c:pt idx="64657">
                  <c:v>1.4352629999999999E-5</c:v>
                </c:pt>
                <c:pt idx="64658">
                  <c:v>1.436989E-5</c:v>
                </c:pt>
                <c:pt idx="64659">
                  <c:v>1.4382879999999999E-5</c:v>
                </c:pt>
                <c:pt idx="64660">
                  <c:v>1.439597E-5</c:v>
                </c:pt>
                <c:pt idx="64661">
                  <c:v>1.441274E-5</c:v>
                </c:pt>
                <c:pt idx="64662">
                  <c:v>1.442718E-5</c:v>
                </c:pt>
                <c:pt idx="64663">
                  <c:v>1.4438450000000001E-5</c:v>
                </c:pt>
                <c:pt idx="64664">
                  <c:v>1.445512E-5</c:v>
                </c:pt>
                <c:pt idx="64665">
                  <c:v>1.447111E-5</c:v>
                </c:pt>
                <c:pt idx="64666">
                  <c:v>1.4482210000000001E-5</c:v>
                </c:pt>
                <c:pt idx="64667">
                  <c:v>1.449775E-5</c:v>
                </c:pt>
                <c:pt idx="64668">
                  <c:v>1.4514979999999999E-5</c:v>
                </c:pt>
                <c:pt idx="64669">
                  <c:v>1.452709E-5</c:v>
                </c:pt>
                <c:pt idx="64670">
                  <c:v>1.454208E-5</c:v>
                </c:pt>
                <c:pt idx="64671">
                  <c:v>1.4560670000000001E-5</c:v>
                </c:pt>
                <c:pt idx="64672">
                  <c:v>1.457343E-5</c:v>
                </c:pt>
                <c:pt idx="64673">
                  <c:v>1.4588130000000001E-5</c:v>
                </c:pt>
                <c:pt idx="64674">
                  <c:v>1.460669E-5</c:v>
                </c:pt>
                <c:pt idx="64675">
                  <c:v>1.462067E-5</c:v>
                </c:pt>
                <c:pt idx="64676">
                  <c:v>1.4634849999999999E-5</c:v>
                </c:pt>
                <c:pt idx="64677">
                  <c:v>1.4654290000000001E-5</c:v>
                </c:pt>
                <c:pt idx="64678">
                  <c:v>1.4669330000000001E-5</c:v>
                </c:pt>
                <c:pt idx="64679">
                  <c:v>1.468339E-5</c:v>
                </c:pt>
                <c:pt idx="64680">
                  <c:v>1.4704449999999999E-5</c:v>
                </c:pt>
                <c:pt idx="64681">
                  <c:v>1.47211E-5</c:v>
                </c:pt>
                <c:pt idx="64682">
                  <c:v>1.473519E-5</c:v>
                </c:pt>
                <c:pt idx="64683">
                  <c:v>1.475607E-5</c:v>
                </c:pt>
                <c:pt idx="64684">
                  <c:v>1.4774409999999999E-5</c:v>
                </c:pt>
                <c:pt idx="64685">
                  <c:v>1.478929E-5</c:v>
                </c:pt>
                <c:pt idx="64686">
                  <c:v>1.480912E-5</c:v>
                </c:pt>
                <c:pt idx="64687">
                  <c:v>1.482961E-5</c:v>
                </c:pt>
                <c:pt idx="64688">
                  <c:v>1.484564E-5</c:v>
                </c:pt>
                <c:pt idx="64689">
                  <c:v>1.486424E-5</c:v>
                </c:pt>
                <c:pt idx="64690">
                  <c:v>1.488567E-5</c:v>
                </c:pt>
                <c:pt idx="64691">
                  <c:v>1.49033E-5</c:v>
                </c:pt>
                <c:pt idx="64692">
                  <c:v>1.492171E-5</c:v>
                </c:pt>
                <c:pt idx="64693">
                  <c:v>1.494369E-5</c:v>
                </c:pt>
                <c:pt idx="64694">
                  <c:v>1.4961989999999999E-5</c:v>
                </c:pt>
                <c:pt idx="64695">
                  <c:v>1.498026E-5</c:v>
                </c:pt>
                <c:pt idx="64696">
                  <c:v>1.5001459999999999E-5</c:v>
                </c:pt>
                <c:pt idx="64697">
                  <c:v>1.5020909999999999E-5</c:v>
                </c:pt>
                <c:pt idx="64698">
                  <c:v>1.503823E-5</c:v>
                </c:pt>
                <c:pt idx="64699">
                  <c:v>1.505974E-5</c:v>
                </c:pt>
                <c:pt idx="64700">
                  <c:v>1.5079099999999999E-5</c:v>
                </c:pt>
                <c:pt idx="64701">
                  <c:v>1.509557E-5</c:v>
                </c:pt>
                <c:pt idx="64702">
                  <c:v>1.511733E-5</c:v>
                </c:pt>
                <c:pt idx="64703">
                  <c:v>1.513764E-5</c:v>
                </c:pt>
                <c:pt idx="64704">
                  <c:v>1.515333E-5</c:v>
                </c:pt>
                <c:pt idx="64705">
                  <c:v>1.517404E-5</c:v>
                </c:pt>
                <c:pt idx="64706">
                  <c:v>1.519424E-5</c:v>
                </c:pt>
                <c:pt idx="64707">
                  <c:v>1.520975E-5</c:v>
                </c:pt>
                <c:pt idx="64708">
                  <c:v>1.522881E-5</c:v>
                </c:pt>
                <c:pt idx="64709">
                  <c:v>1.52492E-5</c:v>
                </c:pt>
                <c:pt idx="64710">
                  <c:v>1.5264720000000001E-5</c:v>
                </c:pt>
                <c:pt idx="64711">
                  <c:v>1.5283270000000001E-5</c:v>
                </c:pt>
                <c:pt idx="64712">
                  <c:v>1.5302880000000001E-5</c:v>
                </c:pt>
                <c:pt idx="64713">
                  <c:v>1.5318910000000001E-5</c:v>
                </c:pt>
                <c:pt idx="64714">
                  <c:v>1.5336799999999999E-5</c:v>
                </c:pt>
                <c:pt idx="64715">
                  <c:v>1.5354320000000001E-5</c:v>
                </c:pt>
                <c:pt idx="64716">
                  <c:v>1.5371289999999999E-5</c:v>
                </c:pt>
                <c:pt idx="64717">
                  <c:v>1.538826E-5</c:v>
                </c:pt>
                <c:pt idx="64718">
                  <c:v>1.5404409999999998E-5</c:v>
                </c:pt>
                <c:pt idx="64719">
                  <c:v>1.542226E-5</c:v>
                </c:pt>
                <c:pt idx="64720">
                  <c:v>1.5438830000000001E-5</c:v>
                </c:pt>
                <c:pt idx="64721">
                  <c:v>1.545558E-5</c:v>
                </c:pt>
                <c:pt idx="64722">
                  <c:v>1.547302E-5</c:v>
                </c:pt>
                <c:pt idx="64723">
                  <c:v>1.5488889999999999E-5</c:v>
                </c:pt>
                <c:pt idx="64724">
                  <c:v>1.5506730000000001E-5</c:v>
                </c:pt>
                <c:pt idx="64725">
                  <c:v>1.552329E-5</c:v>
                </c:pt>
                <c:pt idx="64726">
                  <c:v>1.553844E-5</c:v>
                </c:pt>
                <c:pt idx="64727">
                  <c:v>1.5557069999999998E-5</c:v>
                </c:pt>
                <c:pt idx="64728">
                  <c:v>1.5572579999999999E-5</c:v>
                </c:pt>
                <c:pt idx="64729">
                  <c:v>1.5588010000000001E-5</c:v>
                </c:pt>
                <c:pt idx="64730">
                  <c:v>1.5607470000000001E-5</c:v>
                </c:pt>
                <c:pt idx="64731">
                  <c:v>1.5622899999999999E-5</c:v>
                </c:pt>
                <c:pt idx="64732">
                  <c:v>1.5638080000000001E-5</c:v>
                </c:pt>
                <c:pt idx="64733">
                  <c:v>1.5657850000000001E-5</c:v>
                </c:pt>
                <c:pt idx="64734">
                  <c:v>1.5672860000000001E-5</c:v>
                </c:pt>
                <c:pt idx="64735">
                  <c:v>1.5689639999999999E-5</c:v>
                </c:pt>
                <c:pt idx="64736">
                  <c:v>1.570942E-5</c:v>
                </c:pt>
                <c:pt idx="64737">
                  <c:v>1.5724000000000001E-5</c:v>
                </c:pt>
                <c:pt idx="64738">
                  <c:v>1.5741419999999999E-5</c:v>
                </c:pt>
                <c:pt idx="64739">
                  <c:v>1.5761160000000001E-5</c:v>
                </c:pt>
                <c:pt idx="64740">
                  <c:v>1.5776900000000001E-5</c:v>
                </c:pt>
                <c:pt idx="64741">
                  <c:v>1.579388E-5</c:v>
                </c:pt>
                <c:pt idx="64742">
                  <c:v>1.5812880000000001E-5</c:v>
                </c:pt>
                <c:pt idx="64743">
                  <c:v>1.583083E-5</c:v>
                </c:pt>
                <c:pt idx="64744">
                  <c:v>1.5847080000000001E-5</c:v>
                </c:pt>
                <c:pt idx="64745">
                  <c:v>1.586542E-5</c:v>
                </c:pt>
                <c:pt idx="64746">
                  <c:v>1.5885680000000001E-5</c:v>
                </c:pt>
                <c:pt idx="64747">
                  <c:v>1.5900600000000002E-5</c:v>
                </c:pt>
                <c:pt idx="64748">
                  <c:v>1.5918239999999999E-5</c:v>
                </c:pt>
                <c:pt idx="64749">
                  <c:v>1.594077E-5</c:v>
                </c:pt>
                <c:pt idx="64750">
                  <c:v>1.5955289999999999E-5</c:v>
                </c:pt>
                <c:pt idx="64751">
                  <c:v>1.5972189999999999E-5</c:v>
                </c:pt>
                <c:pt idx="64752">
                  <c:v>1.5995629999999999E-5</c:v>
                </c:pt>
                <c:pt idx="64753">
                  <c:v>1.6010509999999999E-5</c:v>
                </c:pt>
                <c:pt idx="64754">
                  <c:v>1.6027530000000001E-5</c:v>
                </c:pt>
                <c:pt idx="64755">
                  <c:v>1.6051909999999999E-5</c:v>
                </c:pt>
                <c:pt idx="64756">
                  <c:v>1.606719E-5</c:v>
                </c:pt>
                <c:pt idx="64757">
                  <c:v>1.6084390000000001E-5</c:v>
                </c:pt>
                <c:pt idx="64758">
                  <c:v>1.6109209999999999E-5</c:v>
                </c:pt>
                <c:pt idx="64759">
                  <c:v>1.612608E-5</c:v>
                </c:pt>
                <c:pt idx="64760">
                  <c:v>1.6142560000000001E-5</c:v>
                </c:pt>
                <c:pt idx="64761">
                  <c:v>1.6165979999999999E-5</c:v>
                </c:pt>
                <c:pt idx="64762">
                  <c:v>1.61857E-5</c:v>
                </c:pt>
                <c:pt idx="64763">
                  <c:v>1.6201410000000001E-5</c:v>
                </c:pt>
                <c:pt idx="64764">
                  <c:v>1.6222789999999999E-5</c:v>
                </c:pt>
                <c:pt idx="64765">
                  <c:v>1.624499E-5</c:v>
                </c:pt>
                <c:pt idx="64766">
                  <c:v>1.625952E-5</c:v>
                </c:pt>
                <c:pt idx="64767">
                  <c:v>1.627918E-5</c:v>
                </c:pt>
                <c:pt idx="64768">
                  <c:v>1.6303450000000001E-5</c:v>
                </c:pt>
                <c:pt idx="64769">
                  <c:v>1.6318230000000001E-5</c:v>
                </c:pt>
                <c:pt idx="64770">
                  <c:v>1.6336409999999999E-5</c:v>
                </c:pt>
                <c:pt idx="64771">
                  <c:v>1.6361530000000001E-5</c:v>
                </c:pt>
                <c:pt idx="64772">
                  <c:v>1.6377239999999999E-5</c:v>
                </c:pt>
                <c:pt idx="64773">
                  <c:v>1.639352E-5</c:v>
                </c:pt>
                <c:pt idx="64774">
                  <c:v>1.6419319999999999E-5</c:v>
                </c:pt>
                <c:pt idx="64775">
                  <c:v>1.64361E-5</c:v>
                </c:pt>
                <c:pt idx="64776">
                  <c:v>1.645169E-5</c:v>
                </c:pt>
                <c:pt idx="64777">
                  <c:v>1.6477739999999999E-5</c:v>
                </c:pt>
                <c:pt idx="64778">
                  <c:v>1.6495949999999999E-5</c:v>
                </c:pt>
                <c:pt idx="64779">
                  <c:v>1.651107E-5</c:v>
                </c:pt>
                <c:pt idx="64780">
                  <c:v>1.6536030000000001E-5</c:v>
                </c:pt>
                <c:pt idx="64781">
                  <c:v>1.655607E-5</c:v>
                </c:pt>
                <c:pt idx="64782">
                  <c:v>1.6570919999999999E-5</c:v>
                </c:pt>
                <c:pt idx="64783">
                  <c:v>1.6594609999999999E-5</c:v>
                </c:pt>
                <c:pt idx="64784">
                  <c:v>1.6617400000000001E-5</c:v>
                </c:pt>
                <c:pt idx="64785">
                  <c:v>1.6631599999999998E-5</c:v>
                </c:pt>
                <c:pt idx="64786">
                  <c:v>1.665317E-5</c:v>
                </c:pt>
                <c:pt idx="64787">
                  <c:v>1.667778E-5</c:v>
                </c:pt>
                <c:pt idx="64788">
                  <c:v>1.6692420000000001E-5</c:v>
                </c:pt>
                <c:pt idx="64789">
                  <c:v>1.6711909999999999E-5</c:v>
                </c:pt>
                <c:pt idx="64790">
                  <c:v>1.6737149999999999E-5</c:v>
                </c:pt>
                <c:pt idx="64791">
                  <c:v>1.6752979999999999E-5</c:v>
                </c:pt>
                <c:pt idx="64792">
                  <c:v>1.677023E-5</c:v>
                </c:pt>
                <c:pt idx="64793">
                  <c:v>1.6794829999999999E-5</c:v>
                </c:pt>
                <c:pt idx="64794">
                  <c:v>1.6811420000000001E-5</c:v>
                </c:pt>
                <c:pt idx="64795">
                  <c:v>1.6826409999999999E-5</c:v>
                </c:pt>
                <c:pt idx="64796">
                  <c:v>1.6850070000000001E-5</c:v>
                </c:pt>
                <c:pt idx="64797">
                  <c:v>1.6868389999999999E-5</c:v>
                </c:pt>
                <c:pt idx="64798">
                  <c:v>1.6880580000000001E-5</c:v>
                </c:pt>
                <c:pt idx="64799">
                  <c:v>1.690227E-5</c:v>
                </c:pt>
                <c:pt idx="64800">
                  <c:v>1.6921600000000001E-5</c:v>
                </c:pt>
                <c:pt idx="64801">
                  <c:v>1.6932740000000001E-5</c:v>
                </c:pt>
                <c:pt idx="64802">
                  <c:v>1.6952750000000001E-5</c:v>
                </c:pt>
                <c:pt idx="64803">
                  <c:v>1.697201E-5</c:v>
                </c:pt>
                <c:pt idx="64804">
                  <c:v>1.698315E-5</c:v>
                </c:pt>
                <c:pt idx="64805">
                  <c:v>1.7001950000000001E-5</c:v>
                </c:pt>
                <c:pt idx="64806">
                  <c:v>1.7021620000000001E-5</c:v>
                </c:pt>
                <c:pt idx="64807">
                  <c:v>1.703299E-5</c:v>
                </c:pt>
                <c:pt idx="64808">
                  <c:v>1.7050480000000001E-5</c:v>
                </c:pt>
                <c:pt idx="64809">
                  <c:v>1.7071170000000001E-5</c:v>
                </c:pt>
                <c:pt idx="64810">
                  <c:v>1.7084050000000001E-5</c:v>
                </c:pt>
                <c:pt idx="64811">
                  <c:v>1.710031E-5</c:v>
                </c:pt>
                <c:pt idx="64812">
                  <c:v>1.7122170000000001E-5</c:v>
                </c:pt>
                <c:pt idx="64813">
                  <c:v>1.7138259999999999E-5</c:v>
                </c:pt>
                <c:pt idx="64814">
                  <c:v>1.7154080000000001E-5</c:v>
                </c:pt>
                <c:pt idx="64815">
                  <c:v>1.717674E-5</c:v>
                </c:pt>
                <c:pt idx="64816">
                  <c:v>1.719543E-5</c:v>
                </c:pt>
                <c:pt idx="64817">
                  <c:v>1.7211280000000001E-5</c:v>
                </c:pt>
                <c:pt idx="64818">
                  <c:v>1.7234299999999999E-5</c:v>
                </c:pt>
                <c:pt idx="64819">
                  <c:v>1.7255210000000001E-5</c:v>
                </c:pt>
                <c:pt idx="64820">
                  <c:v>1.72705E-5</c:v>
                </c:pt>
                <c:pt idx="64821">
                  <c:v>1.7293520000000001E-5</c:v>
                </c:pt>
                <c:pt idx="64822">
                  <c:v>1.7316130000000001E-5</c:v>
                </c:pt>
                <c:pt idx="64823">
                  <c:v>1.7365209999999998E-5</c:v>
                </c:pt>
                <c:pt idx="64824">
                  <c:v>1.7381180000000001E-5</c:v>
                </c:pt>
                <c:pt idx="64825">
                  <c:v>1.7396540000000001E-5</c:v>
                </c:pt>
                <c:pt idx="64826">
                  <c:v>1.7406529999999999E-5</c:v>
                </c:pt>
                <c:pt idx="64827">
                  <c:v>1.7426289999999999E-5</c:v>
                </c:pt>
                <c:pt idx="64828">
                  <c:v>1.744772E-5</c:v>
                </c:pt>
                <c:pt idx="64829">
                  <c:v>1.7464780000000001E-5</c:v>
                </c:pt>
                <c:pt idx="64830">
                  <c:v>1.7487019999999998E-5</c:v>
                </c:pt>
                <c:pt idx="64831">
                  <c:v>1.7546200000000002E-5</c:v>
                </c:pt>
                <c:pt idx="64832">
                  <c:v>1.7557499999999999E-5</c:v>
                </c:pt>
                <c:pt idx="64833">
                  <c:v>1.7569409999999999E-5</c:v>
                </c:pt>
                <c:pt idx="64834">
                  <c:v>1.7588399999999999E-5</c:v>
                </c:pt>
                <c:pt idx="64835">
                  <c:v>1.7602380000000001E-5</c:v>
                </c:pt>
                <c:pt idx="64836">
                  <c:v>1.7619820000000002E-5</c:v>
                </c:pt>
                <c:pt idx="64837">
                  <c:v>1.7645530000000001E-5</c:v>
                </c:pt>
                <c:pt idx="64838">
                  <c:v>1.7665549999999999E-5</c:v>
                </c:pt>
                <c:pt idx="64839">
                  <c:v>1.7684660000000001E-5</c:v>
                </c:pt>
                <c:pt idx="64840">
                  <c:v>1.773095E-5</c:v>
                </c:pt>
                <c:pt idx="64841">
                  <c:v>1.7744240000000001E-5</c:v>
                </c:pt>
                <c:pt idx="64842">
                  <c:v>1.7753290000000001E-5</c:v>
                </c:pt>
                <c:pt idx="64843">
                  <c:v>1.777212E-5</c:v>
                </c:pt>
                <c:pt idx="64844">
                  <c:v>1.7788600000000001E-5</c:v>
                </c:pt>
                <c:pt idx="64845">
                  <c:v>1.780243E-5</c:v>
                </c:pt>
                <c:pt idx="64846">
                  <c:v>1.782631E-5</c:v>
                </c:pt>
                <c:pt idx="64847">
                  <c:v>1.7847730000000001E-5</c:v>
                </c:pt>
                <c:pt idx="64848">
                  <c:v>1.7878889999999998E-5</c:v>
                </c:pt>
                <c:pt idx="64849">
                  <c:v>1.789407E-5</c:v>
                </c:pt>
                <c:pt idx="64850">
                  <c:v>1.790885E-5</c:v>
                </c:pt>
                <c:pt idx="64851">
                  <c:v>1.7916769999999999E-5</c:v>
                </c:pt>
                <c:pt idx="64852">
                  <c:v>1.793185E-5</c:v>
                </c:pt>
                <c:pt idx="64853">
                  <c:v>1.795185E-5</c:v>
                </c:pt>
                <c:pt idx="64854">
                  <c:v>1.796527E-5</c:v>
                </c:pt>
                <c:pt idx="64855">
                  <c:v>1.799384E-5</c:v>
                </c:pt>
                <c:pt idx="64856">
                  <c:v>1.80108E-5</c:v>
                </c:pt>
                <c:pt idx="64857">
                  <c:v>1.8017490000000001E-5</c:v>
                </c:pt>
                <c:pt idx="64858">
                  <c:v>1.8028200000000001E-5</c:v>
                </c:pt>
                <c:pt idx="64859">
                  <c:v>1.8048880000000001E-5</c:v>
                </c:pt>
                <c:pt idx="64860">
                  <c:v>1.8060600000000001E-5</c:v>
                </c:pt>
                <c:pt idx="64861">
                  <c:v>1.8075850000000001E-5</c:v>
                </c:pt>
                <c:pt idx="64862">
                  <c:v>1.810049E-5</c:v>
                </c:pt>
                <c:pt idx="64863">
                  <c:v>1.8130689999999998E-5</c:v>
                </c:pt>
                <c:pt idx="64864">
                  <c:v>1.813924E-5</c:v>
                </c:pt>
                <c:pt idx="64865">
                  <c:v>1.8155530000000001E-5</c:v>
                </c:pt>
                <c:pt idx="64866">
                  <c:v>1.816878E-5</c:v>
                </c:pt>
                <c:pt idx="64867">
                  <c:v>1.818012E-5</c:v>
                </c:pt>
                <c:pt idx="64868">
                  <c:v>1.8201889999999999E-5</c:v>
                </c:pt>
                <c:pt idx="64869">
                  <c:v>1.822458E-5</c:v>
                </c:pt>
                <c:pt idx="64870">
                  <c:v>1.8240639999999999E-5</c:v>
                </c:pt>
                <c:pt idx="64871">
                  <c:v>1.826274E-5</c:v>
                </c:pt>
                <c:pt idx="64872">
                  <c:v>1.8309559999999999E-5</c:v>
                </c:pt>
                <c:pt idx="64873">
                  <c:v>1.8316850000000001E-5</c:v>
                </c:pt>
                <c:pt idx="64874">
                  <c:v>1.8329450000000001E-5</c:v>
                </c:pt>
                <c:pt idx="64875">
                  <c:v>1.8350030000000001E-5</c:v>
                </c:pt>
                <c:pt idx="64876">
                  <c:v>1.8361089999999999E-5</c:v>
                </c:pt>
                <c:pt idx="64877">
                  <c:v>1.8379920000000001E-5</c:v>
                </c:pt>
                <c:pt idx="64878">
                  <c:v>1.8408069999999999E-5</c:v>
                </c:pt>
                <c:pt idx="64879">
                  <c:v>1.8452629999999999E-5</c:v>
                </c:pt>
                <c:pt idx="64880">
                  <c:v>1.8467580000000001E-5</c:v>
                </c:pt>
                <c:pt idx="64881">
                  <c:v>1.8489589999999999E-5</c:v>
                </c:pt>
                <c:pt idx="64882">
                  <c:v>1.8500750000000001E-5</c:v>
                </c:pt>
                <c:pt idx="64883">
                  <c:v>1.8518620000000001E-5</c:v>
                </c:pt>
                <c:pt idx="64884">
                  <c:v>1.854496E-5</c:v>
                </c:pt>
                <c:pt idx="64885">
                  <c:v>1.85639E-5</c:v>
                </c:pt>
                <c:pt idx="64886">
                  <c:v>1.861896E-5</c:v>
                </c:pt>
                <c:pt idx="64887">
                  <c:v>1.863834E-5</c:v>
                </c:pt>
                <c:pt idx="64888">
                  <c:v>1.8655260000000001E-5</c:v>
                </c:pt>
                <c:pt idx="64889">
                  <c:v>1.866924E-5</c:v>
                </c:pt>
                <c:pt idx="64890">
                  <c:v>1.8691409999999999E-5</c:v>
                </c:pt>
                <c:pt idx="64891">
                  <c:v>1.8718189999999999E-5</c:v>
                </c:pt>
                <c:pt idx="64892">
                  <c:v>1.87368E-5</c:v>
                </c:pt>
                <c:pt idx="64893">
                  <c:v>1.8792420000000001E-5</c:v>
                </c:pt>
                <c:pt idx="64894">
                  <c:v>1.8815270000000001E-5</c:v>
                </c:pt>
                <c:pt idx="64895">
                  <c:v>1.8824499999999999E-5</c:v>
                </c:pt>
                <c:pt idx="64896">
                  <c:v>1.8843950000000001E-5</c:v>
                </c:pt>
                <c:pt idx="64897">
                  <c:v>1.8869770000000001E-5</c:v>
                </c:pt>
                <c:pt idx="64898">
                  <c:v>1.8883629999999999E-5</c:v>
                </c:pt>
                <c:pt idx="64899">
                  <c:v>1.890786E-5</c:v>
                </c:pt>
                <c:pt idx="64900">
                  <c:v>1.8957059999999999E-5</c:v>
                </c:pt>
                <c:pt idx="64901">
                  <c:v>1.8966390000000001E-5</c:v>
                </c:pt>
                <c:pt idx="64902">
                  <c:v>1.8981609999999999E-5</c:v>
                </c:pt>
                <c:pt idx="64903">
                  <c:v>1.900187E-5</c:v>
                </c:pt>
                <c:pt idx="64904">
                  <c:v>1.9014730000000001E-5</c:v>
                </c:pt>
                <c:pt idx="64905">
                  <c:v>1.9032400000000001E-5</c:v>
                </c:pt>
                <c:pt idx="64906">
                  <c:v>1.907065E-5</c:v>
                </c:pt>
                <c:pt idx="64907">
                  <c:v>1.9080709999999999E-5</c:v>
                </c:pt>
                <c:pt idx="64908">
                  <c:v>1.9090670000000001E-5</c:v>
                </c:pt>
                <c:pt idx="64909">
                  <c:v>1.9108699999999999E-5</c:v>
                </c:pt>
                <c:pt idx="64910">
                  <c:v>1.912286E-5</c:v>
                </c:pt>
                <c:pt idx="64911">
                  <c:v>1.9135760000000001E-5</c:v>
                </c:pt>
                <c:pt idx="64912">
                  <c:v>1.9163039999999999E-5</c:v>
                </c:pt>
                <c:pt idx="64913">
                  <c:v>1.917386E-5</c:v>
                </c:pt>
                <c:pt idx="64914">
                  <c:v>1.9180179999999998E-5</c:v>
                </c:pt>
                <c:pt idx="64915">
                  <c:v>1.919517E-5</c:v>
                </c:pt>
                <c:pt idx="64916">
                  <c:v>1.9212009999999999E-5</c:v>
                </c:pt>
                <c:pt idx="64917">
                  <c:v>1.9224789999999999E-5</c:v>
                </c:pt>
                <c:pt idx="64918">
                  <c:v>1.9256310000000001E-5</c:v>
                </c:pt>
                <c:pt idx="64919">
                  <c:v>1.9271950000000001E-5</c:v>
                </c:pt>
                <c:pt idx="64920">
                  <c:v>1.9280249999999999E-5</c:v>
                </c:pt>
                <c:pt idx="64921">
                  <c:v>1.9294689999999999E-5</c:v>
                </c:pt>
                <c:pt idx="64922">
                  <c:v>1.9315649999999999E-5</c:v>
                </c:pt>
                <c:pt idx="64923">
                  <c:v>1.9330320000000002E-5</c:v>
                </c:pt>
                <c:pt idx="64924">
                  <c:v>1.9350080000000002E-5</c:v>
                </c:pt>
                <c:pt idx="64925">
                  <c:v>1.939675E-5</c:v>
                </c:pt>
                <c:pt idx="64926">
                  <c:v>1.940377E-5</c:v>
                </c:pt>
                <c:pt idx="64927">
                  <c:v>1.94167E-5</c:v>
                </c:pt>
                <c:pt idx="64928">
                  <c:v>1.9437999999999999E-5</c:v>
                </c:pt>
                <c:pt idx="64929">
                  <c:v>1.9448290000000001E-5</c:v>
                </c:pt>
                <c:pt idx="64930">
                  <c:v>1.946804E-5</c:v>
                </c:pt>
                <c:pt idx="64931">
                  <c:v>1.9522069999999999E-5</c:v>
                </c:pt>
                <c:pt idx="64932">
                  <c:v>1.9531519999999999E-5</c:v>
                </c:pt>
                <c:pt idx="64933">
                  <c:v>1.9546969999999999E-5</c:v>
                </c:pt>
                <c:pt idx="64934">
                  <c:v>1.9569330000000001E-5</c:v>
                </c:pt>
                <c:pt idx="64935">
                  <c:v>1.9585959999999999E-5</c:v>
                </c:pt>
                <c:pt idx="64936">
                  <c:v>1.9606380000000001E-5</c:v>
                </c:pt>
                <c:pt idx="64937">
                  <c:v>1.967737E-5</c:v>
                </c:pt>
                <c:pt idx="64938">
                  <c:v>1.9695269999999999E-5</c:v>
                </c:pt>
                <c:pt idx="64939">
                  <c:v>1.970895E-5</c:v>
                </c:pt>
                <c:pt idx="64940">
                  <c:v>1.9728839999999999E-5</c:v>
                </c:pt>
                <c:pt idx="64941">
                  <c:v>1.9753960000000002E-5</c:v>
                </c:pt>
                <c:pt idx="64942">
                  <c:v>1.977374E-5</c:v>
                </c:pt>
                <c:pt idx="64943">
                  <c:v>1.9844439999999999E-5</c:v>
                </c:pt>
                <c:pt idx="64944">
                  <c:v>1.9867670000000001E-5</c:v>
                </c:pt>
                <c:pt idx="64945">
                  <c:v>1.9878929999999999E-5</c:v>
                </c:pt>
                <c:pt idx="64946">
                  <c:v>1.9900919999999999E-5</c:v>
                </c:pt>
                <c:pt idx="64947">
                  <c:v>1.9928740000000001E-5</c:v>
                </c:pt>
                <c:pt idx="64948">
                  <c:v>1.9974760000000001E-5</c:v>
                </c:pt>
                <c:pt idx="64949">
                  <c:v>1.9994420000000001E-5</c:v>
                </c:pt>
                <c:pt idx="64950">
                  <c:v>2.0017979999999999E-5</c:v>
                </c:pt>
                <c:pt idx="64951">
                  <c:v>2.0030319999999998E-5</c:v>
                </c:pt>
                <c:pt idx="64952">
                  <c:v>2.005413E-5</c:v>
                </c:pt>
                <c:pt idx="64953">
                  <c:v>2.010628E-5</c:v>
                </c:pt>
                <c:pt idx="64954">
                  <c:v>2.011733E-5</c:v>
                </c:pt>
                <c:pt idx="64955">
                  <c:v>2.0133530000000002E-5</c:v>
                </c:pt>
                <c:pt idx="64956">
                  <c:v>2.015612E-5</c:v>
                </c:pt>
                <c:pt idx="64957">
                  <c:v>2.0173309999999999E-5</c:v>
                </c:pt>
                <c:pt idx="64958">
                  <c:v>2.0211519999999999E-5</c:v>
                </c:pt>
                <c:pt idx="64959">
                  <c:v>2.0229429999999999E-5</c:v>
                </c:pt>
                <c:pt idx="64960">
                  <c:v>2.0244939999999999E-5</c:v>
                </c:pt>
                <c:pt idx="64961">
                  <c:v>2.025706E-5</c:v>
                </c:pt>
                <c:pt idx="64962">
                  <c:v>2.0277710000000001E-5</c:v>
                </c:pt>
                <c:pt idx="64963">
                  <c:v>2.0310100000000001E-5</c:v>
                </c:pt>
                <c:pt idx="64964">
                  <c:v>2.031542E-5</c:v>
                </c:pt>
                <c:pt idx="64965">
                  <c:v>2.033029E-5</c:v>
                </c:pt>
                <c:pt idx="64966">
                  <c:v>2.0347880000000001E-5</c:v>
                </c:pt>
                <c:pt idx="64967">
                  <c:v>2.0357330000000001E-5</c:v>
                </c:pt>
                <c:pt idx="64968">
                  <c:v>2.03857E-5</c:v>
                </c:pt>
                <c:pt idx="64969">
                  <c:v>2.0402149999999999E-5</c:v>
                </c:pt>
                <c:pt idx="64970">
                  <c:v>2.0406440000000001E-5</c:v>
                </c:pt>
                <c:pt idx="64971">
                  <c:v>2.0422280000000001E-5</c:v>
                </c:pt>
                <c:pt idx="64972">
                  <c:v>2.0444460000000001E-5</c:v>
                </c:pt>
                <c:pt idx="64973">
                  <c:v>2.0467779999999999E-5</c:v>
                </c:pt>
                <c:pt idx="64974">
                  <c:v>2.0480790000000001E-5</c:v>
                </c:pt>
                <c:pt idx="64975">
                  <c:v>2.0499589999999999E-5</c:v>
                </c:pt>
                <c:pt idx="64976">
                  <c:v>2.0509650000000001E-5</c:v>
                </c:pt>
                <c:pt idx="64977">
                  <c:v>2.0527399999999999E-5</c:v>
                </c:pt>
                <c:pt idx="64978">
                  <c:v>2.0572810000000001E-5</c:v>
                </c:pt>
                <c:pt idx="64979">
                  <c:v>2.0582980000000001E-5</c:v>
                </c:pt>
                <c:pt idx="64980">
                  <c:v>2.0594510000000001E-5</c:v>
                </c:pt>
                <c:pt idx="64981">
                  <c:v>2.0617650000000001E-5</c:v>
                </c:pt>
                <c:pt idx="64982">
                  <c:v>2.063561E-5</c:v>
                </c:pt>
                <c:pt idx="64983">
                  <c:v>2.0676429999999999E-5</c:v>
                </c:pt>
                <c:pt idx="64984">
                  <c:v>2.0697869999999998E-5</c:v>
                </c:pt>
                <c:pt idx="64985">
                  <c:v>2.0716289999999999E-5</c:v>
                </c:pt>
                <c:pt idx="64986">
                  <c:v>2.0728570000000001E-5</c:v>
                </c:pt>
                <c:pt idx="64987">
                  <c:v>2.0754000000000002E-5</c:v>
                </c:pt>
                <c:pt idx="64988">
                  <c:v>2.081205E-5</c:v>
                </c:pt>
                <c:pt idx="64989">
                  <c:v>2.081961E-5</c:v>
                </c:pt>
                <c:pt idx="64990">
                  <c:v>2.08413E-5</c:v>
                </c:pt>
                <c:pt idx="64991">
                  <c:v>2.0868820000000001E-5</c:v>
                </c:pt>
                <c:pt idx="64992">
                  <c:v>2.092005E-5</c:v>
                </c:pt>
                <c:pt idx="64993">
                  <c:v>2.0939590000000001E-5</c:v>
                </c:pt>
                <c:pt idx="64994">
                  <c:v>2.0967689999999998E-5</c:v>
                </c:pt>
                <c:pt idx="64995">
                  <c:v>2.098214E-5</c:v>
                </c:pt>
                <c:pt idx="64996">
                  <c:v>2.105039E-5</c:v>
                </c:pt>
                <c:pt idx="64997">
                  <c:v>2.107761E-5</c:v>
                </c:pt>
                <c:pt idx="64998">
                  <c:v>2.1093170000000001E-5</c:v>
                </c:pt>
                <c:pt idx="64999">
                  <c:v>2.1114979999999999E-5</c:v>
                </c:pt>
                <c:pt idx="65000">
                  <c:v>2.1186E-5</c:v>
                </c:pt>
                <c:pt idx="65001">
                  <c:v>2.120261E-5</c:v>
                </c:pt>
                <c:pt idx="65002">
                  <c:v>2.1217409999999999E-5</c:v>
                </c:pt>
                <c:pt idx="65003">
                  <c:v>2.1248000000000001E-5</c:v>
                </c:pt>
                <c:pt idx="65004">
                  <c:v>2.1305E-5</c:v>
                </c:pt>
                <c:pt idx="65005">
                  <c:v>2.1316549999999998E-5</c:v>
                </c:pt>
                <c:pt idx="65006">
                  <c:v>2.1341960000000001E-5</c:v>
                </c:pt>
                <c:pt idx="65007">
                  <c:v>2.1367219999999999E-5</c:v>
                </c:pt>
                <c:pt idx="65008">
                  <c:v>2.1406599999999999E-5</c:v>
                </c:pt>
                <c:pt idx="65009">
                  <c:v>2.1428220000000001E-5</c:v>
                </c:pt>
                <c:pt idx="65010">
                  <c:v>2.145374E-5</c:v>
                </c:pt>
                <c:pt idx="65011">
                  <c:v>2.146449E-5</c:v>
                </c:pt>
                <c:pt idx="65012">
                  <c:v>2.1509169999999999E-5</c:v>
                </c:pt>
                <c:pt idx="65013">
                  <c:v>2.153404E-5</c:v>
                </c:pt>
                <c:pt idx="65014">
                  <c:v>2.154121E-5</c:v>
                </c:pt>
                <c:pt idx="65015">
                  <c:v>2.1559520000000001E-5</c:v>
                </c:pt>
                <c:pt idx="65016">
                  <c:v>2.1602899999999999E-5</c:v>
                </c:pt>
                <c:pt idx="65017">
                  <c:v>2.1609760000000002E-5</c:v>
                </c:pt>
                <c:pt idx="65018">
                  <c:v>2.1622119999999999E-5</c:v>
                </c:pt>
                <c:pt idx="65019">
                  <c:v>2.1645999999999999E-5</c:v>
                </c:pt>
                <c:pt idx="65020">
                  <c:v>2.167546E-5</c:v>
                </c:pt>
                <c:pt idx="65021">
                  <c:v>2.1683960000000002E-5</c:v>
                </c:pt>
                <c:pt idx="65022">
                  <c:v>2.170462E-5</c:v>
                </c:pt>
                <c:pt idx="65023">
                  <c:v>2.173343E-5</c:v>
                </c:pt>
                <c:pt idx="65024">
                  <c:v>2.1735119999999999E-5</c:v>
                </c:pt>
                <c:pt idx="65025">
                  <c:v>2.175383E-5</c:v>
                </c:pt>
                <c:pt idx="65026">
                  <c:v>2.1773129999999999E-5</c:v>
                </c:pt>
                <c:pt idx="65027">
                  <c:v>2.1796089999999999E-5</c:v>
                </c:pt>
                <c:pt idx="65028">
                  <c:v>2.181494E-5</c:v>
                </c:pt>
                <c:pt idx="65029">
                  <c:v>2.1833429999999999E-5</c:v>
                </c:pt>
                <c:pt idx="65030">
                  <c:v>2.1859009999999999E-5</c:v>
                </c:pt>
                <c:pt idx="65031">
                  <c:v>2.1873579999999999E-5</c:v>
                </c:pt>
                <c:pt idx="65032">
                  <c:v>2.1895419999999998E-5</c:v>
                </c:pt>
                <c:pt idx="65033">
                  <c:v>2.1905009999999998E-5</c:v>
                </c:pt>
                <c:pt idx="65034">
                  <c:v>2.19509E-5</c:v>
                </c:pt>
                <c:pt idx="65035">
                  <c:v>2.1974060000000001E-5</c:v>
                </c:pt>
                <c:pt idx="65036">
                  <c:v>2.1986020000000001E-5</c:v>
                </c:pt>
                <c:pt idx="65037">
                  <c:v>2.2033219999999999E-5</c:v>
                </c:pt>
                <c:pt idx="65038">
                  <c:v>2.205638E-5</c:v>
                </c:pt>
                <c:pt idx="65039">
                  <c:v>2.2071579999999999E-5</c:v>
                </c:pt>
                <c:pt idx="65040">
                  <c:v>2.2090060000000001E-5</c:v>
                </c:pt>
                <c:pt idx="65041">
                  <c:v>2.2154910000000001E-5</c:v>
                </c:pt>
                <c:pt idx="65042">
                  <c:v>2.217272E-5</c:v>
                </c:pt>
                <c:pt idx="65043">
                  <c:v>2.2219239999999998E-5</c:v>
                </c:pt>
                <c:pt idx="65044">
                  <c:v>2.224033E-5</c:v>
                </c:pt>
                <c:pt idx="65045">
                  <c:v>2.225936E-5</c:v>
                </c:pt>
                <c:pt idx="65046">
                  <c:v>2.2272660000000002E-5</c:v>
                </c:pt>
                <c:pt idx="65047">
                  <c:v>2.234059E-5</c:v>
                </c:pt>
                <c:pt idx="65048">
                  <c:v>2.2366959999999998E-5</c:v>
                </c:pt>
                <c:pt idx="65049">
                  <c:v>2.2416319999999999E-5</c:v>
                </c:pt>
                <c:pt idx="65050">
                  <c:v>2.2438009999999998E-5</c:v>
                </c:pt>
                <c:pt idx="65051">
                  <c:v>2.246187E-5</c:v>
                </c:pt>
                <c:pt idx="65052">
                  <c:v>2.2511180000000001E-5</c:v>
                </c:pt>
                <c:pt idx="65053">
                  <c:v>2.2531499999999999E-5</c:v>
                </c:pt>
                <c:pt idx="65054">
                  <c:v>2.2558300000000001E-5</c:v>
                </c:pt>
                <c:pt idx="65055">
                  <c:v>2.260954E-5</c:v>
                </c:pt>
                <c:pt idx="65056">
                  <c:v>2.2627380000000002E-5</c:v>
                </c:pt>
                <c:pt idx="65057">
                  <c:v>2.2655420000000001E-5</c:v>
                </c:pt>
                <c:pt idx="65058">
                  <c:v>2.2704549999999999E-5</c:v>
                </c:pt>
                <c:pt idx="65059">
                  <c:v>2.2720579999999999E-5</c:v>
                </c:pt>
                <c:pt idx="65060">
                  <c:v>2.274481E-5</c:v>
                </c:pt>
                <c:pt idx="65061">
                  <c:v>2.2791099999999999E-5</c:v>
                </c:pt>
                <c:pt idx="65062">
                  <c:v>2.280332E-5</c:v>
                </c:pt>
                <c:pt idx="65063">
                  <c:v>2.2824930000000001E-5</c:v>
                </c:pt>
                <c:pt idx="65064">
                  <c:v>2.287006E-5</c:v>
                </c:pt>
                <c:pt idx="65065">
                  <c:v>2.2880720000000001E-5</c:v>
                </c:pt>
                <c:pt idx="65066">
                  <c:v>2.2902399999999999E-5</c:v>
                </c:pt>
                <c:pt idx="65067">
                  <c:v>2.294788E-5</c:v>
                </c:pt>
                <c:pt idx="65068">
                  <c:v>2.2954290000000001E-5</c:v>
                </c:pt>
                <c:pt idx="65069">
                  <c:v>2.299211E-5</c:v>
                </c:pt>
                <c:pt idx="65070">
                  <c:v>2.3007080000000001E-5</c:v>
                </c:pt>
                <c:pt idx="65071">
                  <c:v>2.301245E-5</c:v>
                </c:pt>
                <c:pt idx="65072">
                  <c:v>2.3052220000000001E-5</c:v>
                </c:pt>
                <c:pt idx="65073">
                  <c:v>2.3070349999999998E-5</c:v>
                </c:pt>
                <c:pt idx="65074">
                  <c:v>2.3098820000000001E-5</c:v>
                </c:pt>
                <c:pt idx="65075">
                  <c:v>2.311416E-5</c:v>
                </c:pt>
                <c:pt idx="65076">
                  <c:v>2.3133459999999999E-5</c:v>
                </c:pt>
                <c:pt idx="65077">
                  <c:v>2.3169449999999999E-5</c:v>
                </c:pt>
                <c:pt idx="65078">
                  <c:v>2.318675E-5</c:v>
                </c:pt>
                <c:pt idx="65079">
                  <c:v>2.322797E-5</c:v>
                </c:pt>
                <c:pt idx="65080">
                  <c:v>2.3236660000000001E-5</c:v>
                </c:pt>
                <c:pt idx="65081">
                  <c:v>2.3253170000000001E-5</c:v>
                </c:pt>
                <c:pt idx="65082">
                  <c:v>2.3298950000000002E-5</c:v>
                </c:pt>
                <c:pt idx="65083">
                  <c:v>2.3313320000000001E-5</c:v>
                </c:pt>
                <c:pt idx="65084">
                  <c:v>2.3329600000000001E-5</c:v>
                </c:pt>
                <c:pt idx="65085">
                  <c:v>2.3379109999999998E-5</c:v>
                </c:pt>
                <c:pt idx="65086">
                  <c:v>2.3396509999999999E-5</c:v>
                </c:pt>
                <c:pt idx="65087">
                  <c:v>2.343628E-5</c:v>
                </c:pt>
                <c:pt idx="65088">
                  <c:v>2.3452109999999999E-5</c:v>
                </c:pt>
                <c:pt idx="65089">
                  <c:v>2.347144E-5</c:v>
                </c:pt>
                <c:pt idx="65090">
                  <c:v>2.35115E-5</c:v>
                </c:pt>
                <c:pt idx="65091">
                  <c:v>2.3532540000000002E-5</c:v>
                </c:pt>
                <c:pt idx="65092">
                  <c:v>2.3586799999999999E-5</c:v>
                </c:pt>
                <c:pt idx="65093">
                  <c:v>2.3593260000000001E-5</c:v>
                </c:pt>
                <c:pt idx="65094">
                  <c:v>2.3651699999999999E-5</c:v>
                </c:pt>
                <c:pt idx="65095">
                  <c:v>2.3669319999999999E-5</c:v>
                </c:pt>
                <c:pt idx="65096">
                  <c:v>2.3677830000000001E-5</c:v>
                </c:pt>
                <c:pt idx="65097">
                  <c:v>2.3742029999999999E-5</c:v>
                </c:pt>
                <c:pt idx="65098">
                  <c:v>2.3797990000000001E-5</c:v>
                </c:pt>
                <c:pt idx="65099">
                  <c:v>2.3805940000000001E-5</c:v>
                </c:pt>
                <c:pt idx="65100">
                  <c:v>2.3821059999999999E-5</c:v>
                </c:pt>
                <c:pt idx="65101">
                  <c:v>2.3877969999999999E-5</c:v>
                </c:pt>
                <c:pt idx="65102">
                  <c:v>2.3892720000000001E-5</c:v>
                </c:pt>
                <c:pt idx="65103">
                  <c:v>2.3944060000000001E-5</c:v>
                </c:pt>
                <c:pt idx="65104">
                  <c:v>2.3961600000000001E-5</c:v>
                </c:pt>
                <c:pt idx="65105">
                  <c:v>2.401244E-5</c:v>
                </c:pt>
                <c:pt idx="65106">
                  <c:v>2.402057E-5</c:v>
                </c:pt>
                <c:pt idx="65107">
                  <c:v>2.4039670000000001E-5</c:v>
                </c:pt>
                <c:pt idx="65108">
                  <c:v>2.4089809999999998E-5</c:v>
                </c:pt>
                <c:pt idx="65109">
                  <c:v>2.4098689999999999E-5</c:v>
                </c:pt>
                <c:pt idx="65110">
                  <c:v>2.4148089999999999E-5</c:v>
                </c:pt>
                <c:pt idx="65111">
                  <c:v>2.4161100000000001E-5</c:v>
                </c:pt>
                <c:pt idx="65112">
                  <c:v>2.416849E-5</c:v>
                </c:pt>
                <c:pt idx="65113">
                  <c:v>2.421571E-5</c:v>
                </c:pt>
                <c:pt idx="65114">
                  <c:v>2.4229630000000001E-5</c:v>
                </c:pt>
                <c:pt idx="65115">
                  <c:v>2.4258259999999998E-5</c:v>
                </c:pt>
                <c:pt idx="65116">
                  <c:v>2.4272530000000001E-5</c:v>
                </c:pt>
                <c:pt idx="65117">
                  <c:v>2.4287669999999999E-5</c:v>
                </c:pt>
                <c:pt idx="65118">
                  <c:v>2.4317430000000001E-5</c:v>
                </c:pt>
                <c:pt idx="65119">
                  <c:v>2.4330560000000001E-5</c:v>
                </c:pt>
                <c:pt idx="65120">
                  <c:v>2.4366500000000001E-5</c:v>
                </c:pt>
                <c:pt idx="65121">
                  <c:v>2.43751E-5</c:v>
                </c:pt>
                <c:pt idx="65122">
                  <c:v>2.440349E-5</c:v>
                </c:pt>
                <c:pt idx="65123">
                  <c:v>2.44168E-5</c:v>
                </c:pt>
                <c:pt idx="65124">
                  <c:v>2.4448599999999998E-5</c:v>
                </c:pt>
                <c:pt idx="65125">
                  <c:v>2.4450720000000001E-5</c:v>
                </c:pt>
                <c:pt idx="65126">
                  <c:v>2.4490050000000001E-5</c:v>
                </c:pt>
                <c:pt idx="65127">
                  <c:v>2.45003E-5</c:v>
                </c:pt>
                <c:pt idx="65128">
                  <c:v>2.4533160000000001E-5</c:v>
                </c:pt>
                <c:pt idx="65129">
                  <c:v>2.4548519999999999E-5</c:v>
                </c:pt>
                <c:pt idx="65130">
                  <c:v>2.4590410000000002E-5</c:v>
                </c:pt>
                <c:pt idx="65131">
                  <c:v>2.4596949999999998E-5</c:v>
                </c:pt>
                <c:pt idx="65132">
                  <c:v>2.4648530000000002E-5</c:v>
                </c:pt>
                <c:pt idx="65133">
                  <c:v>2.4658809999999999E-5</c:v>
                </c:pt>
                <c:pt idx="65134">
                  <c:v>2.4701260000000001E-5</c:v>
                </c:pt>
                <c:pt idx="65135">
                  <c:v>2.471689E-5</c:v>
                </c:pt>
                <c:pt idx="65136">
                  <c:v>2.4763600000000001E-5</c:v>
                </c:pt>
                <c:pt idx="65137">
                  <c:v>2.477293E-5</c:v>
                </c:pt>
                <c:pt idx="65138">
                  <c:v>2.482427E-5</c:v>
                </c:pt>
                <c:pt idx="65139">
                  <c:v>2.4838420000000001E-5</c:v>
                </c:pt>
                <c:pt idx="65140">
                  <c:v>2.4886090000000001E-5</c:v>
                </c:pt>
                <c:pt idx="65141">
                  <c:v>2.4901119999999999E-5</c:v>
                </c:pt>
                <c:pt idx="65142">
                  <c:v>2.4954910000000001E-5</c:v>
                </c:pt>
                <c:pt idx="65143">
                  <c:v>2.496821E-5</c:v>
                </c:pt>
                <c:pt idx="65144">
                  <c:v>2.5018469999999999E-5</c:v>
                </c:pt>
                <c:pt idx="65145">
                  <c:v>2.5033470000000001E-5</c:v>
                </c:pt>
                <c:pt idx="65146">
                  <c:v>2.5085150000000002E-5</c:v>
                </c:pt>
                <c:pt idx="65147">
                  <c:v>2.5094319999999999E-5</c:v>
                </c:pt>
                <c:pt idx="65148">
                  <c:v>2.5149969999999999E-5</c:v>
                </c:pt>
                <c:pt idx="65149">
                  <c:v>2.5162630000000001E-5</c:v>
                </c:pt>
                <c:pt idx="65150">
                  <c:v>2.5213400000000002E-5</c:v>
                </c:pt>
                <c:pt idx="65151">
                  <c:v>2.5229610000000001E-5</c:v>
                </c:pt>
                <c:pt idx="65152">
                  <c:v>2.5281970000000001E-5</c:v>
                </c:pt>
                <c:pt idx="65153">
                  <c:v>2.5324419999999999E-5</c:v>
                </c:pt>
                <c:pt idx="65154">
                  <c:v>2.5332659999999999E-5</c:v>
                </c:pt>
                <c:pt idx="65155">
                  <c:v>2.537413E-5</c:v>
                </c:pt>
                <c:pt idx="65156">
                  <c:v>2.5378709999999999E-5</c:v>
                </c:pt>
                <c:pt idx="65157">
                  <c:v>2.542692E-5</c:v>
                </c:pt>
                <c:pt idx="65158">
                  <c:v>2.5464230000000001E-5</c:v>
                </c:pt>
                <c:pt idx="65159">
                  <c:v>2.546411E-5</c:v>
                </c:pt>
                <c:pt idx="65160">
                  <c:v>2.5508849999999999E-5</c:v>
                </c:pt>
                <c:pt idx="65161">
                  <c:v>2.5513290000000001E-5</c:v>
                </c:pt>
                <c:pt idx="65162">
                  <c:v>2.554785E-5</c:v>
                </c:pt>
                <c:pt idx="65163">
                  <c:v>2.558301E-5</c:v>
                </c:pt>
                <c:pt idx="65164">
                  <c:v>2.5582859999999999E-5</c:v>
                </c:pt>
                <c:pt idx="65165">
                  <c:v>2.560806E-5</c:v>
                </c:pt>
                <c:pt idx="65166">
                  <c:v>2.5617220000000001E-5</c:v>
                </c:pt>
                <c:pt idx="65167">
                  <c:v>2.5648610000000001E-5</c:v>
                </c:pt>
                <c:pt idx="65168">
                  <c:v>2.565107E-5</c:v>
                </c:pt>
                <c:pt idx="65169">
                  <c:v>2.568777E-5</c:v>
                </c:pt>
                <c:pt idx="65170">
                  <c:v>2.571737E-5</c:v>
                </c:pt>
                <c:pt idx="65171">
                  <c:v>2.571524E-5</c:v>
                </c:pt>
                <c:pt idx="65172">
                  <c:v>2.5745199999999999E-5</c:v>
                </c:pt>
                <c:pt idx="65173">
                  <c:v>2.5754480000000001E-5</c:v>
                </c:pt>
                <c:pt idx="65174">
                  <c:v>2.5781990000000001E-5</c:v>
                </c:pt>
                <c:pt idx="65175">
                  <c:v>2.5788670000000001E-5</c:v>
                </c:pt>
                <c:pt idx="65176">
                  <c:v>2.583288E-5</c:v>
                </c:pt>
                <c:pt idx="65177">
                  <c:v>2.5859640000000002E-5</c:v>
                </c:pt>
                <c:pt idx="65178">
                  <c:v>2.5861570000000001E-5</c:v>
                </c:pt>
                <c:pt idx="65179">
                  <c:v>2.590543E-5</c:v>
                </c:pt>
                <c:pt idx="65180">
                  <c:v>2.590786E-5</c:v>
                </c:pt>
                <c:pt idx="65181">
                  <c:v>2.5944680000000001E-5</c:v>
                </c:pt>
                <c:pt idx="65182">
                  <c:v>2.5991950000000001E-5</c:v>
                </c:pt>
                <c:pt idx="65183">
                  <c:v>2.599469E-5</c:v>
                </c:pt>
                <c:pt idx="65184">
                  <c:v>2.6030769999999999E-5</c:v>
                </c:pt>
                <c:pt idx="65185">
                  <c:v>2.6078550000000001E-5</c:v>
                </c:pt>
                <c:pt idx="65186">
                  <c:v>2.608381E-5</c:v>
                </c:pt>
                <c:pt idx="65187">
                  <c:v>2.612139E-5</c:v>
                </c:pt>
                <c:pt idx="65188">
                  <c:v>2.6168880000000001E-5</c:v>
                </c:pt>
                <c:pt idx="65189">
                  <c:v>2.618082E-5</c:v>
                </c:pt>
                <c:pt idx="65190">
                  <c:v>2.622025E-5</c:v>
                </c:pt>
                <c:pt idx="65191">
                  <c:v>2.6267240000000001E-5</c:v>
                </c:pt>
                <c:pt idx="65192">
                  <c:v>2.6280729999999999E-5</c:v>
                </c:pt>
                <c:pt idx="65193">
                  <c:v>2.6318390000000001E-5</c:v>
                </c:pt>
                <c:pt idx="65194">
                  <c:v>2.6359890000000001E-5</c:v>
                </c:pt>
                <c:pt idx="65195">
                  <c:v>2.6375880000000001E-5</c:v>
                </c:pt>
                <c:pt idx="65196">
                  <c:v>2.6411829999999999E-5</c:v>
                </c:pt>
                <c:pt idx="65197">
                  <c:v>2.6447270000000001E-5</c:v>
                </c:pt>
                <c:pt idx="65198">
                  <c:v>2.6463980000000001E-5</c:v>
                </c:pt>
                <c:pt idx="65199">
                  <c:v>2.6500709999999999E-5</c:v>
                </c:pt>
                <c:pt idx="65200">
                  <c:v>2.6531730000000001E-5</c:v>
                </c:pt>
                <c:pt idx="65201">
                  <c:v>2.6545109999999998E-5</c:v>
                </c:pt>
                <c:pt idx="65202">
                  <c:v>2.658287E-5</c:v>
                </c:pt>
                <c:pt idx="65203">
                  <c:v>2.6609729999999999E-5</c:v>
                </c:pt>
                <c:pt idx="65204">
                  <c:v>2.6618520000000001E-5</c:v>
                </c:pt>
                <c:pt idx="65205">
                  <c:v>2.6657429999999999E-5</c:v>
                </c:pt>
                <c:pt idx="65206">
                  <c:v>2.668075E-5</c:v>
                </c:pt>
                <c:pt idx="65207">
                  <c:v>2.6689979999999999E-5</c:v>
                </c:pt>
                <c:pt idx="65208">
                  <c:v>2.6730360000000001E-5</c:v>
                </c:pt>
                <c:pt idx="65209">
                  <c:v>2.6752250000000001E-5</c:v>
                </c:pt>
                <c:pt idx="65210">
                  <c:v>2.6784750000000001E-5</c:v>
                </c:pt>
                <c:pt idx="65211">
                  <c:v>2.678778E-5</c:v>
                </c:pt>
                <c:pt idx="65212">
                  <c:v>2.6811549999999999E-5</c:v>
                </c:pt>
                <c:pt idx="65213">
                  <c:v>2.684184E-5</c:v>
                </c:pt>
                <c:pt idx="65214">
                  <c:v>2.6874590000000001E-5</c:v>
                </c:pt>
                <c:pt idx="65215">
                  <c:v>2.6864610000000001E-5</c:v>
                </c:pt>
                <c:pt idx="65216">
                  <c:v>2.68938E-5</c:v>
                </c:pt>
                <c:pt idx="65217">
                  <c:v>2.6931849999999999E-5</c:v>
                </c:pt>
                <c:pt idx="65218">
                  <c:v>2.6951379999999999E-5</c:v>
                </c:pt>
                <c:pt idx="65219">
                  <c:v>2.6944520000000001E-5</c:v>
                </c:pt>
                <c:pt idx="65220">
                  <c:v>2.698732E-5</c:v>
                </c:pt>
                <c:pt idx="65221">
                  <c:v>2.701566E-5</c:v>
                </c:pt>
                <c:pt idx="65222">
                  <c:v>2.7036070000000002E-5</c:v>
                </c:pt>
                <c:pt idx="65223">
                  <c:v>2.7043299999999999E-5</c:v>
                </c:pt>
                <c:pt idx="65224">
                  <c:v>2.7076759999999999E-5</c:v>
                </c:pt>
                <c:pt idx="65225">
                  <c:v>2.7104899999999999E-5</c:v>
                </c:pt>
                <c:pt idx="65226">
                  <c:v>2.7143150000000001E-5</c:v>
                </c:pt>
                <c:pt idx="65227">
                  <c:v>2.714313E-5</c:v>
                </c:pt>
                <c:pt idx="65228">
                  <c:v>2.7177649999999999E-5</c:v>
                </c:pt>
                <c:pt idx="65229">
                  <c:v>2.722159E-5</c:v>
                </c:pt>
                <c:pt idx="65230">
                  <c:v>2.725986E-5</c:v>
                </c:pt>
                <c:pt idx="65231">
                  <c:v>2.725254E-5</c:v>
                </c:pt>
                <c:pt idx="65232">
                  <c:v>2.7298639999999999E-5</c:v>
                </c:pt>
                <c:pt idx="65233">
                  <c:v>2.7344459999999999E-5</c:v>
                </c:pt>
                <c:pt idx="65234">
                  <c:v>2.7376029999999999E-5</c:v>
                </c:pt>
                <c:pt idx="65235">
                  <c:v>2.7411539999999999E-5</c:v>
                </c:pt>
                <c:pt idx="65236">
                  <c:v>2.7416850000000002E-5</c:v>
                </c:pt>
                <c:pt idx="65237">
                  <c:v>2.745659E-5</c:v>
                </c:pt>
                <c:pt idx="65238">
                  <c:v>2.749916E-5</c:v>
                </c:pt>
                <c:pt idx="65239">
                  <c:v>2.7546699999999998E-5</c:v>
                </c:pt>
                <c:pt idx="65240">
                  <c:v>2.7579209999999999E-5</c:v>
                </c:pt>
                <c:pt idx="65241">
                  <c:v>2.7575339999999999E-5</c:v>
                </c:pt>
                <c:pt idx="65242">
                  <c:v>2.7625250000000001E-5</c:v>
                </c:pt>
                <c:pt idx="65243">
                  <c:v>2.7658049999999999E-5</c:v>
                </c:pt>
                <c:pt idx="65244">
                  <c:v>2.7687770000000001E-5</c:v>
                </c:pt>
                <c:pt idx="65245">
                  <c:v>2.772535E-5</c:v>
                </c:pt>
                <c:pt idx="65246">
                  <c:v>2.771798E-5</c:v>
                </c:pt>
                <c:pt idx="65247">
                  <c:v>2.7748089999999999E-5</c:v>
                </c:pt>
                <c:pt idx="65248">
                  <c:v>2.778477E-5</c:v>
                </c:pt>
                <c:pt idx="65249">
                  <c:v>2.7810029999999998E-5</c:v>
                </c:pt>
                <c:pt idx="65250">
                  <c:v>2.782947E-5</c:v>
                </c:pt>
                <c:pt idx="65251">
                  <c:v>2.78303E-5</c:v>
                </c:pt>
                <c:pt idx="65252">
                  <c:v>2.785965E-5</c:v>
                </c:pt>
                <c:pt idx="65253">
                  <c:v>2.7880169999999999E-5</c:v>
                </c:pt>
                <c:pt idx="65254">
                  <c:v>2.7905299999999999E-5</c:v>
                </c:pt>
                <c:pt idx="65255">
                  <c:v>2.792678E-5</c:v>
                </c:pt>
                <c:pt idx="65256">
                  <c:v>2.7936680000000002E-5</c:v>
                </c:pt>
                <c:pt idx="65257">
                  <c:v>2.7933470000000001E-5</c:v>
                </c:pt>
                <c:pt idx="65258">
                  <c:v>2.7968060000000001E-5</c:v>
                </c:pt>
                <c:pt idx="65259">
                  <c:v>2.7988649999999998E-5</c:v>
                </c:pt>
                <c:pt idx="65260">
                  <c:v>2.801981E-5</c:v>
                </c:pt>
                <c:pt idx="65261">
                  <c:v>2.8053169999999999E-5</c:v>
                </c:pt>
                <c:pt idx="65262">
                  <c:v>2.8066320000000001E-5</c:v>
                </c:pt>
                <c:pt idx="65263">
                  <c:v>2.8091339999999999E-5</c:v>
                </c:pt>
                <c:pt idx="65264">
                  <c:v>2.809362E-5</c:v>
                </c:pt>
                <c:pt idx="65265">
                  <c:v>2.811959E-5</c:v>
                </c:pt>
                <c:pt idx="65266">
                  <c:v>2.8154969999999999E-5</c:v>
                </c:pt>
                <c:pt idx="65267">
                  <c:v>2.8196710000000001E-5</c:v>
                </c:pt>
                <c:pt idx="65268">
                  <c:v>2.8217979999999998E-5</c:v>
                </c:pt>
                <c:pt idx="65269">
                  <c:v>2.824018E-5</c:v>
                </c:pt>
                <c:pt idx="65270">
                  <c:v>2.826803E-5</c:v>
                </c:pt>
                <c:pt idx="65271">
                  <c:v>2.8258320000000002E-5</c:v>
                </c:pt>
                <c:pt idx="65272">
                  <c:v>2.8288359999999999E-5</c:v>
                </c:pt>
                <c:pt idx="65273">
                  <c:v>2.8328350000000001E-5</c:v>
                </c:pt>
                <c:pt idx="65274">
                  <c:v>2.8361149999999999E-5</c:v>
                </c:pt>
                <c:pt idx="65275">
                  <c:v>2.8383070000000001E-5</c:v>
                </c:pt>
                <c:pt idx="65276">
                  <c:v>2.8415889999999999E-5</c:v>
                </c:pt>
                <c:pt idx="65277">
                  <c:v>2.8447290000000001E-5</c:v>
                </c:pt>
                <c:pt idx="65278">
                  <c:v>2.8460720000000001E-5</c:v>
                </c:pt>
                <c:pt idx="65279">
                  <c:v>2.8493160000000001E-5</c:v>
                </c:pt>
                <c:pt idx="65280">
                  <c:v>2.853049E-5</c:v>
                </c:pt>
                <c:pt idx="65281">
                  <c:v>2.854832E-5</c:v>
                </c:pt>
                <c:pt idx="65282">
                  <c:v>2.8581429999999999E-5</c:v>
                </c:pt>
                <c:pt idx="65283">
                  <c:v>2.8621940000000001E-5</c:v>
                </c:pt>
                <c:pt idx="65284">
                  <c:v>2.8640210000000001E-5</c:v>
                </c:pt>
                <c:pt idx="65285">
                  <c:v>2.8672070000000001E-5</c:v>
                </c:pt>
                <c:pt idx="65286">
                  <c:v>2.8711980000000001E-5</c:v>
                </c:pt>
                <c:pt idx="65287">
                  <c:v>2.8731750000000002E-5</c:v>
                </c:pt>
                <c:pt idx="65288">
                  <c:v>2.8760810000000002E-5</c:v>
                </c:pt>
                <c:pt idx="65289">
                  <c:v>2.8801219999999999E-5</c:v>
                </c:pt>
                <c:pt idx="65290">
                  <c:v>2.8824359999999999E-5</c:v>
                </c:pt>
                <c:pt idx="65291">
                  <c:v>2.8851270000000001E-5</c:v>
                </c:pt>
                <c:pt idx="65292">
                  <c:v>2.889069E-5</c:v>
                </c:pt>
                <c:pt idx="65293">
                  <c:v>2.8918129999999999E-5</c:v>
                </c:pt>
                <c:pt idx="65294">
                  <c:v>2.8941940000000001E-5</c:v>
                </c:pt>
                <c:pt idx="65295">
                  <c:v>2.897655E-5</c:v>
                </c:pt>
                <c:pt idx="65296">
                  <c:v>2.9007289999999999E-5</c:v>
                </c:pt>
                <c:pt idx="65297">
                  <c:v>2.9024299999999999E-5</c:v>
                </c:pt>
                <c:pt idx="65298">
                  <c:v>2.905134E-5</c:v>
                </c:pt>
                <c:pt idx="65299">
                  <c:v>2.9082210000000002E-5</c:v>
                </c:pt>
                <c:pt idx="65300">
                  <c:v>2.909464E-5</c:v>
                </c:pt>
                <c:pt idx="65301">
                  <c:v>2.9117669999999999E-5</c:v>
                </c:pt>
                <c:pt idx="65302">
                  <c:v>2.9147390000000001E-5</c:v>
                </c:pt>
                <c:pt idx="65303">
                  <c:v>2.915459E-5</c:v>
                </c:pt>
                <c:pt idx="65304">
                  <c:v>2.9173650000000001E-5</c:v>
                </c:pt>
                <c:pt idx="65305">
                  <c:v>2.9202170000000001E-5</c:v>
                </c:pt>
                <c:pt idx="65306">
                  <c:v>2.9210060000000001E-5</c:v>
                </c:pt>
                <c:pt idx="65307">
                  <c:v>2.9224949999999999E-5</c:v>
                </c:pt>
                <c:pt idx="65308">
                  <c:v>2.925345E-5</c:v>
                </c:pt>
                <c:pt idx="65309">
                  <c:v>2.9263159999999999E-5</c:v>
                </c:pt>
                <c:pt idx="65310">
                  <c:v>2.9277820000000001E-5</c:v>
                </c:pt>
                <c:pt idx="65311">
                  <c:v>2.9305019999999999E-5</c:v>
                </c:pt>
                <c:pt idx="65312">
                  <c:v>2.9320419999999999E-5</c:v>
                </c:pt>
                <c:pt idx="65313">
                  <c:v>2.9336710000000001E-5</c:v>
                </c:pt>
                <c:pt idx="65314">
                  <c:v>2.9363350000000001E-5</c:v>
                </c:pt>
                <c:pt idx="65315">
                  <c:v>2.9380519999999999E-5</c:v>
                </c:pt>
                <c:pt idx="65316">
                  <c:v>2.9397709999999999E-5</c:v>
                </c:pt>
                <c:pt idx="65317">
                  <c:v>2.9424449999999999E-5</c:v>
                </c:pt>
                <c:pt idx="65318">
                  <c:v>2.9445890000000001E-5</c:v>
                </c:pt>
                <c:pt idx="65319">
                  <c:v>2.9465609999999999E-5</c:v>
                </c:pt>
                <c:pt idx="65320">
                  <c:v>2.949053E-5</c:v>
                </c:pt>
                <c:pt idx="65321">
                  <c:v>2.9518559999999999E-5</c:v>
                </c:pt>
                <c:pt idx="65322">
                  <c:v>2.9536790000000001E-5</c:v>
                </c:pt>
                <c:pt idx="65323">
                  <c:v>2.9559129999999998E-5</c:v>
                </c:pt>
                <c:pt idx="65324">
                  <c:v>2.9592730000000001E-5</c:v>
                </c:pt>
                <c:pt idx="65325">
                  <c:v>2.961039E-5</c:v>
                </c:pt>
                <c:pt idx="65326">
                  <c:v>2.963016E-5</c:v>
                </c:pt>
                <c:pt idx="65327">
                  <c:v>2.966561E-5</c:v>
                </c:pt>
                <c:pt idx="65328">
                  <c:v>2.9683809999999999E-5</c:v>
                </c:pt>
                <c:pt idx="65329">
                  <c:v>2.9704829999999999E-5</c:v>
                </c:pt>
                <c:pt idx="65330">
                  <c:v>2.9743560000000002E-5</c:v>
                </c:pt>
                <c:pt idx="65331">
                  <c:v>2.9761320000000001E-5</c:v>
                </c:pt>
                <c:pt idx="65332">
                  <c:v>2.9786080000000001E-5</c:v>
                </c:pt>
                <c:pt idx="65333">
                  <c:v>2.9823460000000001E-5</c:v>
                </c:pt>
                <c:pt idx="65334">
                  <c:v>2.9844340000000001E-5</c:v>
                </c:pt>
                <c:pt idx="65335">
                  <c:v>2.987344E-5</c:v>
                </c:pt>
                <c:pt idx="65336">
                  <c:v>2.990763E-5</c:v>
                </c:pt>
                <c:pt idx="65337">
                  <c:v>2.9931130000000001E-5</c:v>
                </c:pt>
                <c:pt idx="65338">
                  <c:v>2.99625E-5</c:v>
                </c:pt>
                <c:pt idx="65339">
                  <c:v>2.9991549999999999E-5</c:v>
                </c:pt>
                <c:pt idx="65340">
                  <c:v>3.0021130000000002E-5</c:v>
                </c:pt>
                <c:pt idx="65341">
                  <c:v>3.00506E-5</c:v>
                </c:pt>
                <c:pt idx="65342">
                  <c:v>3.0078819999999999E-5</c:v>
                </c:pt>
                <c:pt idx="65343">
                  <c:v>3.011555E-5</c:v>
                </c:pt>
                <c:pt idx="65344">
                  <c:v>3.0140500000000001E-5</c:v>
                </c:pt>
                <c:pt idx="65345">
                  <c:v>3.0169610000000001E-5</c:v>
                </c:pt>
                <c:pt idx="65346">
                  <c:v>3.0208600000000001E-5</c:v>
                </c:pt>
                <c:pt idx="65347">
                  <c:v>3.0227060000000001E-5</c:v>
                </c:pt>
                <c:pt idx="65348">
                  <c:v>3.0256419999999999E-5</c:v>
                </c:pt>
                <c:pt idx="65349">
                  <c:v>3.0292889999999999E-5</c:v>
                </c:pt>
                <c:pt idx="65350">
                  <c:v>3.0308539999999999E-5</c:v>
                </c:pt>
                <c:pt idx="65351">
                  <c:v>3.0337459999999999E-5</c:v>
                </c:pt>
                <c:pt idx="65352">
                  <c:v>3.0368970000000001E-5</c:v>
                </c:pt>
                <c:pt idx="65353">
                  <c:v>3.0385299999999999E-5</c:v>
                </c:pt>
                <c:pt idx="65354">
                  <c:v>3.040944E-5</c:v>
                </c:pt>
                <c:pt idx="65355">
                  <c:v>3.0432850000000001E-5</c:v>
                </c:pt>
                <c:pt idx="65356">
                  <c:v>3.0448759999999999E-5</c:v>
                </c:pt>
                <c:pt idx="65357">
                  <c:v>3.0469919999999999E-5</c:v>
                </c:pt>
                <c:pt idx="65358">
                  <c:v>3.0489919999999999E-5</c:v>
                </c:pt>
                <c:pt idx="65359">
                  <c:v>3.050834E-5</c:v>
                </c:pt>
                <c:pt idx="65360">
                  <c:v>3.0522499999999998E-5</c:v>
                </c:pt>
                <c:pt idx="65361">
                  <c:v>3.0541360000000003E-5</c:v>
                </c:pt>
                <c:pt idx="65362">
                  <c:v>3.0559870000000003E-5</c:v>
                </c:pt>
                <c:pt idx="65363">
                  <c:v>3.0570110000000001E-5</c:v>
                </c:pt>
                <c:pt idx="65364">
                  <c:v>3.0591389999999999E-5</c:v>
                </c:pt>
                <c:pt idx="65365">
                  <c:v>3.0609489999999998E-5</c:v>
                </c:pt>
                <c:pt idx="65366">
                  <c:v>3.0614500000000003E-5</c:v>
                </c:pt>
                <c:pt idx="65367">
                  <c:v>3.0636799999999998E-5</c:v>
                </c:pt>
                <c:pt idx="65368">
                  <c:v>3.0654729999999998E-5</c:v>
                </c:pt>
                <c:pt idx="65369">
                  <c:v>3.0660639999999999E-5</c:v>
                </c:pt>
                <c:pt idx="65370">
                  <c:v>3.068148E-5</c:v>
                </c:pt>
                <c:pt idx="65371">
                  <c:v>3.0699849999999997E-5</c:v>
                </c:pt>
                <c:pt idx="65372">
                  <c:v>3.0708740000000002E-5</c:v>
                </c:pt>
                <c:pt idx="65373">
                  <c:v>3.0727559999999998E-5</c:v>
                </c:pt>
                <c:pt idx="65374">
                  <c:v>3.0747139999999998E-5</c:v>
                </c:pt>
                <c:pt idx="65375">
                  <c:v>3.0761530000000002E-5</c:v>
                </c:pt>
                <c:pt idx="65376">
                  <c:v>3.0780559999999999E-5</c:v>
                </c:pt>
                <c:pt idx="65377">
                  <c:v>3.0804050000000002E-5</c:v>
                </c:pt>
                <c:pt idx="65378">
                  <c:v>3.0819969999999998E-5</c:v>
                </c:pt>
                <c:pt idx="65379">
                  <c:v>3.0837960000000002E-5</c:v>
                </c:pt>
                <c:pt idx="65380">
                  <c:v>3.086708E-5</c:v>
                </c:pt>
                <c:pt idx="65381">
                  <c:v>3.0884720000000001E-5</c:v>
                </c:pt>
                <c:pt idx="65382">
                  <c:v>3.0900640000000003E-5</c:v>
                </c:pt>
                <c:pt idx="65383">
                  <c:v>3.0934350000000003E-5</c:v>
                </c:pt>
                <c:pt idx="65384">
                  <c:v>3.0955140000000001E-5</c:v>
                </c:pt>
                <c:pt idx="65385">
                  <c:v>3.0973329999999999E-5</c:v>
                </c:pt>
                <c:pt idx="65386">
                  <c:v>3.1011060000000003E-5</c:v>
                </c:pt>
                <c:pt idx="65387">
                  <c:v>3.1037590000000002E-5</c:v>
                </c:pt>
                <c:pt idx="65388">
                  <c:v>3.1053999999999998E-5</c:v>
                </c:pt>
                <c:pt idx="65389">
                  <c:v>3.1090560000000001E-5</c:v>
                </c:pt>
                <c:pt idx="65390">
                  <c:v>3.1120210000000001E-5</c:v>
                </c:pt>
                <c:pt idx="65391">
                  <c:v>3.1136449999999999E-5</c:v>
                </c:pt>
                <c:pt idx="65392">
                  <c:v>3.1170539999999999E-5</c:v>
                </c:pt>
                <c:pt idx="65393">
                  <c:v>3.1203900000000001E-5</c:v>
                </c:pt>
                <c:pt idx="65394">
                  <c:v>3.1218289999999998E-5</c:v>
                </c:pt>
                <c:pt idx="65395">
                  <c:v>3.1247339999999998E-5</c:v>
                </c:pt>
                <c:pt idx="65396">
                  <c:v>3.1282119999999998E-5</c:v>
                </c:pt>
                <c:pt idx="65397">
                  <c:v>3.1296829999999997E-5</c:v>
                </c:pt>
                <c:pt idx="65398">
                  <c:v>3.132332E-5</c:v>
                </c:pt>
                <c:pt idx="65399">
                  <c:v>3.1357460000000003E-5</c:v>
                </c:pt>
                <c:pt idx="65400">
                  <c:v>3.1373990000000001E-5</c:v>
                </c:pt>
                <c:pt idx="65401">
                  <c:v>3.1394859999999997E-5</c:v>
                </c:pt>
                <c:pt idx="65402">
                  <c:v>3.1427419999999998E-5</c:v>
                </c:pt>
                <c:pt idx="65403">
                  <c:v>3.1449290000000003E-5</c:v>
                </c:pt>
                <c:pt idx="65404">
                  <c:v>3.1463600000000001E-5</c:v>
                </c:pt>
                <c:pt idx="65405">
                  <c:v>3.1497729999999997E-5</c:v>
                </c:pt>
                <c:pt idx="65406">
                  <c:v>3.1522030000000003E-5</c:v>
                </c:pt>
                <c:pt idx="65407">
                  <c:v>3.1528259999999998E-5</c:v>
                </c:pt>
                <c:pt idx="65408">
                  <c:v>3.1560650000000001E-5</c:v>
                </c:pt>
                <c:pt idx="65409">
                  <c:v>3.1584590000000002E-5</c:v>
                </c:pt>
                <c:pt idx="65410">
                  <c:v>3.158669E-5</c:v>
                </c:pt>
                <c:pt idx="65411">
                  <c:v>3.1615410000000003E-5</c:v>
                </c:pt>
                <c:pt idx="65412">
                  <c:v>3.1636880000000001E-5</c:v>
                </c:pt>
                <c:pt idx="65413">
                  <c:v>3.1636459999999998E-5</c:v>
                </c:pt>
                <c:pt idx="65414">
                  <c:v>3.1659019999999998E-5</c:v>
                </c:pt>
                <c:pt idx="65415">
                  <c:v>3.168046E-5</c:v>
                </c:pt>
                <c:pt idx="65416">
                  <c:v>3.1678509999999999E-5</c:v>
                </c:pt>
                <c:pt idx="65417">
                  <c:v>3.1696329999999999E-5</c:v>
                </c:pt>
                <c:pt idx="65418">
                  <c:v>3.1720780000000002E-5</c:v>
                </c:pt>
                <c:pt idx="65419">
                  <c:v>3.1725969999999999E-5</c:v>
                </c:pt>
                <c:pt idx="65420">
                  <c:v>3.173907E-5</c:v>
                </c:pt>
                <c:pt idx="65421">
                  <c:v>3.1763490000000001E-5</c:v>
                </c:pt>
                <c:pt idx="65422">
                  <c:v>3.1774009999999998E-5</c:v>
                </c:pt>
                <c:pt idx="65423">
                  <c:v>3.1779819999999998E-5</c:v>
                </c:pt>
                <c:pt idx="65424">
                  <c:v>3.1804870000000002E-5</c:v>
                </c:pt>
                <c:pt idx="65425">
                  <c:v>3.1822030000000003E-5</c:v>
                </c:pt>
                <c:pt idx="65426">
                  <c:v>3.181908E-5</c:v>
                </c:pt>
                <c:pt idx="65427">
                  <c:v>3.1845950000000003E-5</c:v>
                </c:pt>
                <c:pt idx="65428">
                  <c:v>3.1866909999999999E-5</c:v>
                </c:pt>
                <c:pt idx="65429">
                  <c:v>3.1864669999999998E-5</c:v>
                </c:pt>
                <c:pt idx="65430">
                  <c:v>3.1891570000000003E-5</c:v>
                </c:pt>
                <c:pt idx="65431">
                  <c:v>3.1912190000000002E-5</c:v>
                </c:pt>
                <c:pt idx="65432">
                  <c:v>3.1911330000000003E-5</c:v>
                </c:pt>
                <c:pt idx="65433">
                  <c:v>3.19356E-5</c:v>
                </c:pt>
                <c:pt idx="65434">
                  <c:v>3.1958819999999998E-5</c:v>
                </c:pt>
                <c:pt idx="65435">
                  <c:v>3.1962290000000003E-5</c:v>
                </c:pt>
                <c:pt idx="65436">
                  <c:v>3.1980989999999997E-5</c:v>
                </c:pt>
                <c:pt idx="65437">
                  <c:v>3.2005129999999998E-5</c:v>
                </c:pt>
                <c:pt idx="65438">
                  <c:v>3.2010140000000003E-5</c:v>
                </c:pt>
                <c:pt idx="65439">
                  <c:v>3.2023919999999998E-5</c:v>
                </c:pt>
                <c:pt idx="65440">
                  <c:v>3.2047379999999999E-5</c:v>
                </c:pt>
                <c:pt idx="65441">
                  <c:v>3.2058930000000001E-5</c:v>
                </c:pt>
                <c:pt idx="65442">
                  <c:v>3.206851E-5</c:v>
                </c:pt>
                <c:pt idx="65443">
                  <c:v>3.2093159999999997E-5</c:v>
                </c:pt>
                <c:pt idx="65444">
                  <c:v>3.2111910000000001E-5</c:v>
                </c:pt>
                <c:pt idx="65445">
                  <c:v>3.2120279999999997E-5</c:v>
                </c:pt>
                <c:pt idx="65446">
                  <c:v>3.2148840000000002E-5</c:v>
                </c:pt>
                <c:pt idx="65447">
                  <c:v>3.2172799999999998E-5</c:v>
                </c:pt>
                <c:pt idx="65448">
                  <c:v>3.2180459999999999E-5</c:v>
                </c:pt>
                <c:pt idx="65449">
                  <c:v>3.2210540000000002E-5</c:v>
                </c:pt>
                <c:pt idx="65450">
                  <c:v>3.2238559999999997E-5</c:v>
                </c:pt>
                <c:pt idx="65451">
                  <c:v>3.2247140000000001E-5</c:v>
                </c:pt>
                <c:pt idx="65452">
                  <c:v>3.2276120000000002E-5</c:v>
                </c:pt>
                <c:pt idx="65453">
                  <c:v>3.2304490000000001E-5</c:v>
                </c:pt>
                <c:pt idx="65454">
                  <c:v>3.2316690000000001E-5</c:v>
                </c:pt>
                <c:pt idx="65455">
                  <c:v>3.2342019999999998E-5</c:v>
                </c:pt>
                <c:pt idx="65456">
                  <c:v>3.2367199999999997E-5</c:v>
                </c:pt>
                <c:pt idx="65457">
                  <c:v>3.2381459999999999E-5</c:v>
                </c:pt>
                <c:pt idx="65458">
                  <c:v>3.2406229999999997E-5</c:v>
                </c:pt>
                <c:pt idx="65459">
                  <c:v>3.2431529999999998E-5</c:v>
                </c:pt>
                <c:pt idx="65460">
                  <c:v>3.2446069999999999E-5</c:v>
                </c:pt>
                <c:pt idx="65461">
                  <c:v>3.2468639999999999E-5</c:v>
                </c:pt>
                <c:pt idx="65462">
                  <c:v>3.2493929999999999E-5</c:v>
                </c:pt>
                <c:pt idx="65463">
                  <c:v>3.2511030000000003E-5</c:v>
                </c:pt>
                <c:pt idx="65464">
                  <c:v>3.2528660000000003E-5</c:v>
                </c:pt>
                <c:pt idx="65465">
                  <c:v>3.2554710000000003E-5</c:v>
                </c:pt>
                <c:pt idx="65466">
                  <c:v>3.2569990000000001E-5</c:v>
                </c:pt>
                <c:pt idx="65467">
                  <c:v>3.2582010000000001E-5</c:v>
                </c:pt>
                <c:pt idx="65468">
                  <c:v>3.2605440000000001E-5</c:v>
                </c:pt>
                <c:pt idx="65469">
                  <c:v>3.2617070000000001E-5</c:v>
                </c:pt>
                <c:pt idx="65470">
                  <c:v>3.2623940000000001E-5</c:v>
                </c:pt>
                <c:pt idx="65471">
                  <c:v>3.2645019999999998E-5</c:v>
                </c:pt>
                <c:pt idx="65472">
                  <c:v>3.2653629999999997E-5</c:v>
                </c:pt>
                <c:pt idx="65473">
                  <c:v>3.2652940000000003E-5</c:v>
                </c:pt>
                <c:pt idx="65474">
                  <c:v>3.267014E-5</c:v>
                </c:pt>
                <c:pt idx="65475">
                  <c:v>3.2678519999999997E-5</c:v>
                </c:pt>
                <c:pt idx="65476">
                  <c:v>3.2678290000000001E-5</c:v>
                </c:pt>
                <c:pt idx="65477">
                  <c:v>3.2694750000000001E-5</c:v>
                </c:pt>
                <c:pt idx="65478">
                  <c:v>3.270142E-5</c:v>
                </c:pt>
                <c:pt idx="65479">
                  <c:v>3.2700339999999999E-5</c:v>
                </c:pt>
                <c:pt idx="65480">
                  <c:v>3.2718739999999998E-5</c:v>
                </c:pt>
                <c:pt idx="65481">
                  <c:v>3.2727259999999998E-5</c:v>
                </c:pt>
                <c:pt idx="65482">
                  <c:v>3.2726070000000003E-5</c:v>
                </c:pt>
                <c:pt idx="65483">
                  <c:v>3.2745179999999998E-5</c:v>
                </c:pt>
                <c:pt idx="65484">
                  <c:v>3.276342E-5</c:v>
                </c:pt>
                <c:pt idx="65485">
                  <c:v>3.2762770000000002E-5</c:v>
                </c:pt>
                <c:pt idx="65486">
                  <c:v>3.2780320000000003E-5</c:v>
                </c:pt>
                <c:pt idx="65487">
                  <c:v>3.2806869999999997E-5</c:v>
                </c:pt>
                <c:pt idx="65488">
                  <c:v>3.2808500000000003E-5</c:v>
                </c:pt>
                <c:pt idx="65489">
                  <c:v>3.2821370000000002E-5</c:v>
                </c:pt>
                <c:pt idx="65490">
                  <c:v>3.2853840000000003E-5</c:v>
                </c:pt>
                <c:pt idx="65491">
                  <c:v>3.285311E-5</c:v>
                </c:pt>
                <c:pt idx="65492">
                  <c:v>3.2859940000000003E-5</c:v>
                </c:pt>
                <c:pt idx="65493">
                  <c:v>3.2895699999999997E-5</c:v>
                </c:pt>
                <c:pt idx="65494">
                  <c:v>3.289768E-5</c:v>
                </c:pt>
                <c:pt idx="65495">
                  <c:v>3.2898919999999999E-5</c:v>
                </c:pt>
                <c:pt idx="65496">
                  <c:v>3.2928359999999999E-5</c:v>
                </c:pt>
                <c:pt idx="65497">
                  <c:v>3.2933299999999999E-5</c:v>
                </c:pt>
                <c:pt idx="65498">
                  <c:v>3.2927269999999997E-5</c:v>
                </c:pt>
                <c:pt idx="65499">
                  <c:v>3.2954589999999997E-5</c:v>
                </c:pt>
                <c:pt idx="65500">
                  <c:v>3.2964079999999997E-5</c:v>
                </c:pt>
                <c:pt idx="65501">
                  <c:v>3.2952420000000001E-5</c:v>
                </c:pt>
                <c:pt idx="65502">
                  <c:v>3.2973019999999999E-5</c:v>
                </c:pt>
                <c:pt idx="65503">
                  <c:v>3.2990110000000002E-5</c:v>
                </c:pt>
                <c:pt idx="65504">
                  <c:v>3.2976409999999999E-5</c:v>
                </c:pt>
                <c:pt idx="65505">
                  <c:v>3.2996339999999997E-5</c:v>
                </c:pt>
                <c:pt idx="65506">
                  <c:v>3.3024190000000001E-5</c:v>
                </c:pt>
                <c:pt idx="65507">
                  <c:v>3.3010160000000002E-5</c:v>
                </c:pt>
                <c:pt idx="65508">
                  <c:v>3.3024610000000003E-5</c:v>
                </c:pt>
                <c:pt idx="65509">
                  <c:v>3.3059960000000003E-5</c:v>
                </c:pt>
                <c:pt idx="65510">
                  <c:v>3.304966E-5</c:v>
                </c:pt>
                <c:pt idx="65511">
                  <c:v>3.3061210000000002E-5</c:v>
                </c:pt>
                <c:pt idx="65512">
                  <c:v>3.3107549999999998E-5</c:v>
                </c:pt>
                <c:pt idx="65513">
                  <c:v>3.3106979999999999E-5</c:v>
                </c:pt>
                <c:pt idx="65514">
                  <c:v>3.3113769999999999E-5</c:v>
                </c:pt>
                <c:pt idx="65515">
                  <c:v>3.31597E-5</c:v>
                </c:pt>
                <c:pt idx="65516">
                  <c:v>3.3167109999999997E-5</c:v>
                </c:pt>
                <c:pt idx="65517">
                  <c:v>3.3166539999999998E-5</c:v>
                </c:pt>
                <c:pt idx="65518">
                  <c:v>3.3205840000000003E-5</c:v>
                </c:pt>
                <c:pt idx="65519">
                  <c:v>3.3221289999999999E-5</c:v>
                </c:pt>
                <c:pt idx="65520">
                  <c:v>3.3214089999999997E-5</c:v>
                </c:pt>
                <c:pt idx="65521">
                  <c:v>3.3249279999999999E-5</c:v>
                </c:pt>
                <c:pt idx="65522">
                  <c:v>3.327283E-5</c:v>
                </c:pt>
                <c:pt idx="65523">
                  <c:v>3.3257409999999998E-5</c:v>
                </c:pt>
                <c:pt idx="65524">
                  <c:v>3.327923E-5</c:v>
                </c:pt>
                <c:pt idx="65525">
                  <c:v>3.3309239999999999E-5</c:v>
                </c:pt>
                <c:pt idx="65526">
                  <c:v>3.3290020000000003E-5</c:v>
                </c:pt>
                <c:pt idx="65527">
                  <c:v>3.3302030000000003E-5</c:v>
                </c:pt>
                <c:pt idx="65528">
                  <c:v>3.3332659999999997E-5</c:v>
                </c:pt>
                <c:pt idx="65529">
                  <c:v>3.3313509999999999E-5</c:v>
                </c:pt>
                <c:pt idx="65530">
                  <c:v>3.3316689999999998E-5</c:v>
                </c:pt>
                <c:pt idx="65531">
                  <c:v>3.3351469999999999E-5</c:v>
                </c:pt>
                <c:pt idx="65532">
                  <c:v>3.3336829999999998E-5</c:v>
                </c:pt>
                <c:pt idx="65533">
                  <c:v>3.3328329999999999E-5</c:v>
                </c:pt>
                <c:pt idx="65534">
                  <c:v>3.3359879999999997E-5</c:v>
                </c:pt>
                <c:pt idx="65535">
                  <c:v>3.3348539999999997E-5</c:v>
                </c:pt>
                <c:pt idx="65536">
                  <c:v>3.3331380000000003E-5</c:v>
                </c:pt>
                <c:pt idx="65537">
                  <c:v>3.336088E-5</c:v>
                </c:pt>
                <c:pt idx="65538">
                  <c:v>3.3358990000000003E-5</c:v>
                </c:pt>
                <c:pt idx="65539">
                  <c:v>3.333774E-5</c:v>
                </c:pt>
                <c:pt idx="65540">
                  <c:v>3.3357179999999998E-5</c:v>
                </c:pt>
                <c:pt idx="65541">
                  <c:v>3.3360289999999999E-5</c:v>
                </c:pt>
                <c:pt idx="65542">
                  <c:v>3.333037E-5</c:v>
                </c:pt>
                <c:pt idx="65543">
                  <c:v>3.3336749999999999E-5</c:v>
                </c:pt>
                <c:pt idx="65544">
                  <c:v>3.3344830000000002E-5</c:v>
                </c:pt>
                <c:pt idx="65545">
                  <c:v>3.3311749999999998E-5</c:v>
                </c:pt>
                <c:pt idx="65546">
                  <c:v>3.3308E-5</c:v>
                </c:pt>
                <c:pt idx="65547">
                  <c:v>3.3321990000000003E-5</c:v>
                </c:pt>
                <c:pt idx="65548">
                  <c:v>3.3290539999999999E-5</c:v>
                </c:pt>
                <c:pt idx="65549">
                  <c:v>3.3284229999999998E-5</c:v>
                </c:pt>
                <c:pt idx="65550">
                  <c:v>3.3302719999999997E-5</c:v>
                </c:pt>
                <c:pt idx="65551">
                  <c:v>3.3280340000000003E-5</c:v>
                </c:pt>
                <c:pt idx="65552">
                  <c:v>3.32738E-5</c:v>
                </c:pt>
                <c:pt idx="65553">
                  <c:v>3.329327E-5</c:v>
                </c:pt>
                <c:pt idx="65554">
                  <c:v>3.3274179999999999E-5</c:v>
                </c:pt>
                <c:pt idx="65555">
                  <c:v>3.3263190000000003E-5</c:v>
                </c:pt>
                <c:pt idx="65556">
                  <c:v>3.3282650000000002E-5</c:v>
                </c:pt>
                <c:pt idx="65557">
                  <c:v>3.3270830000000002E-5</c:v>
                </c:pt>
                <c:pt idx="65558">
                  <c:v>3.3257470000000003E-5</c:v>
                </c:pt>
                <c:pt idx="65559">
                  <c:v>3.3275070000000001E-5</c:v>
                </c:pt>
                <c:pt idx="65560">
                  <c:v>3.3268200000000001E-5</c:v>
                </c:pt>
                <c:pt idx="65561">
                  <c:v>3.3247660000000001E-5</c:v>
                </c:pt>
                <c:pt idx="65562">
                  <c:v>3.3259090000000001E-5</c:v>
                </c:pt>
                <c:pt idx="65563">
                  <c:v>3.326479E-5</c:v>
                </c:pt>
                <c:pt idx="65564">
                  <c:v>3.324339E-5</c:v>
                </c:pt>
                <c:pt idx="65565">
                  <c:v>3.3252810000000002E-5</c:v>
                </c:pt>
                <c:pt idx="65566">
                  <c:v>3.3260779999999997E-5</c:v>
                </c:pt>
                <c:pt idx="65567">
                  <c:v>3.3232499999999997E-5</c:v>
                </c:pt>
                <c:pt idx="65568">
                  <c:v>3.3233030000000001E-5</c:v>
                </c:pt>
                <c:pt idx="65569">
                  <c:v>3.3239060000000002E-5</c:v>
                </c:pt>
                <c:pt idx="65570">
                  <c:v>3.320435E-5</c:v>
                </c:pt>
                <c:pt idx="65571">
                  <c:v>3.3199030000000001E-5</c:v>
                </c:pt>
                <c:pt idx="65572">
                  <c:v>3.3208089999999997E-5</c:v>
                </c:pt>
                <c:pt idx="65573">
                  <c:v>3.317229E-5</c:v>
                </c:pt>
                <c:pt idx="65574">
                  <c:v>3.3159830000000003E-5</c:v>
                </c:pt>
                <c:pt idx="65575">
                  <c:v>3.3168009999999999E-5</c:v>
                </c:pt>
                <c:pt idx="65576">
                  <c:v>3.3135130000000003E-5</c:v>
                </c:pt>
                <c:pt idx="65577">
                  <c:v>3.3127070000000001E-5</c:v>
                </c:pt>
                <c:pt idx="65578">
                  <c:v>3.314517E-5</c:v>
                </c:pt>
                <c:pt idx="65579">
                  <c:v>3.3129619999999997E-5</c:v>
                </c:pt>
                <c:pt idx="65580">
                  <c:v>3.3117760000000001E-5</c:v>
                </c:pt>
                <c:pt idx="65581">
                  <c:v>3.3139880000000003E-5</c:v>
                </c:pt>
                <c:pt idx="65582">
                  <c:v>3.3132629999999997E-5</c:v>
                </c:pt>
                <c:pt idx="65583">
                  <c:v>3.3110069999999998E-5</c:v>
                </c:pt>
                <c:pt idx="65584">
                  <c:v>3.3129359999999999E-5</c:v>
                </c:pt>
                <c:pt idx="65585">
                  <c:v>3.3127190000000003E-5</c:v>
                </c:pt>
                <c:pt idx="65586">
                  <c:v>3.3093999999999999E-5</c:v>
                </c:pt>
                <c:pt idx="65587">
                  <c:v>3.310022E-5</c:v>
                </c:pt>
                <c:pt idx="65588">
                  <c:v>3.3096840000000001E-5</c:v>
                </c:pt>
                <c:pt idx="65589">
                  <c:v>3.305983E-5</c:v>
                </c:pt>
                <c:pt idx="65590">
                  <c:v>3.3064079999999999E-5</c:v>
                </c:pt>
                <c:pt idx="65591">
                  <c:v>3.3069669999999997E-5</c:v>
                </c:pt>
                <c:pt idx="65592">
                  <c:v>3.3026189999999998E-5</c:v>
                </c:pt>
                <c:pt idx="65593">
                  <c:v>3.3018529999999998E-5</c:v>
                </c:pt>
                <c:pt idx="65594">
                  <c:v>3.3022350000000001E-5</c:v>
                </c:pt>
                <c:pt idx="65595">
                  <c:v>3.2972909999999998E-5</c:v>
                </c:pt>
                <c:pt idx="65596">
                  <c:v>3.2950149999999998E-5</c:v>
                </c:pt>
                <c:pt idx="65597">
                  <c:v>3.2950880000000002E-5</c:v>
                </c:pt>
                <c:pt idx="65598">
                  <c:v>3.2903510000000002E-5</c:v>
                </c:pt>
                <c:pt idx="65599">
                  <c:v>3.2865099999999998E-5</c:v>
                </c:pt>
                <c:pt idx="65600">
                  <c:v>3.2857159999999998E-5</c:v>
                </c:pt>
                <c:pt idx="65601">
                  <c:v>3.2810730000000003E-5</c:v>
                </c:pt>
                <c:pt idx="65602">
                  <c:v>3.2752429999999997E-5</c:v>
                </c:pt>
                <c:pt idx="65603">
                  <c:v>3.2735180000000003E-5</c:v>
                </c:pt>
                <c:pt idx="65604">
                  <c:v>3.2692969999999998E-5</c:v>
                </c:pt>
                <c:pt idx="65605">
                  <c:v>3.2620709999999998E-5</c:v>
                </c:pt>
                <c:pt idx="65606">
                  <c:v>3.260194E-5</c:v>
                </c:pt>
                <c:pt idx="65607">
                  <c:v>3.2569739999999997E-5</c:v>
                </c:pt>
                <c:pt idx="65608">
                  <c:v>3.250479E-5</c:v>
                </c:pt>
                <c:pt idx="65609">
                  <c:v>3.2493590000000003E-5</c:v>
                </c:pt>
                <c:pt idx="65610">
                  <c:v>3.2484719999999999E-5</c:v>
                </c:pt>
                <c:pt idx="65611">
                  <c:v>3.2435260000000002E-5</c:v>
                </c:pt>
                <c:pt idx="65612">
                  <c:v>3.2426650000000002E-5</c:v>
                </c:pt>
                <c:pt idx="65613">
                  <c:v>3.2426889999999999E-5</c:v>
                </c:pt>
                <c:pt idx="65614">
                  <c:v>3.2376850000000002E-5</c:v>
                </c:pt>
                <c:pt idx="65615">
                  <c:v>3.2354139999999999E-5</c:v>
                </c:pt>
                <c:pt idx="65616">
                  <c:v>3.236356E-5</c:v>
                </c:pt>
                <c:pt idx="65617">
                  <c:v>3.2328849999999998E-5</c:v>
                </c:pt>
                <c:pt idx="65618">
                  <c:v>3.2300060000000003E-5</c:v>
                </c:pt>
                <c:pt idx="65619">
                  <c:v>3.2303969999999999E-5</c:v>
                </c:pt>
                <c:pt idx="65620">
                  <c:v>3.2275399999999999E-5</c:v>
                </c:pt>
                <c:pt idx="65621">
                  <c:v>3.2231160000000001E-5</c:v>
                </c:pt>
                <c:pt idx="65622">
                  <c:v>3.2227539999999999E-5</c:v>
                </c:pt>
                <c:pt idx="65623">
                  <c:v>3.2197899999999999E-5</c:v>
                </c:pt>
                <c:pt idx="65624">
                  <c:v>3.2141339999999999E-5</c:v>
                </c:pt>
                <c:pt idx="65625">
                  <c:v>3.2135229999999999E-5</c:v>
                </c:pt>
                <c:pt idx="65626">
                  <c:v>3.2105589999999999E-5</c:v>
                </c:pt>
                <c:pt idx="65627">
                  <c:v>3.2036860000000002E-5</c:v>
                </c:pt>
                <c:pt idx="65628">
                  <c:v>3.2023049999999998E-5</c:v>
                </c:pt>
                <c:pt idx="65629">
                  <c:v>3.199024E-5</c:v>
                </c:pt>
                <c:pt idx="65630">
                  <c:v>3.1913640000000002E-5</c:v>
                </c:pt>
                <c:pt idx="65631">
                  <c:v>3.1888309999999998E-5</c:v>
                </c:pt>
                <c:pt idx="65632">
                  <c:v>3.1856410000000003E-5</c:v>
                </c:pt>
                <c:pt idx="65633">
                  <c:v>3.1783440000000001E-5</c:v>
                </c:pt>
                <c:pt idx="65634">
                  <c:v>3.175476E-5</c:v>
                </c:pt>
                <c:pt idx="65635">
                  <c:v>3.1735900000000002E-5</c:v>
                </c:pt>
                <c:pt idx="65636">
                  <c:v>3.1678920000000001E-5</c:v>
                </c:pt>
                <c:pt idx="65637">
                  <c:v>3.165217E-5</c:v>
                </c:pt>
                <c:pt idx="65638">
                  <c:v>3.1649010000000002E-5</c:v>
                </c:pt>
                <c:pt idx="65639">
                  <c:v>3.1610899999999999E-5</c:v>
                </c:pt>
                <c:pt idx="65640">
                  <c:v>3.157653E-5</c:v>
                </c:pt>
                <c:pt idx="65641">
                  <c:v>3.1569249999999999E-5</c:v>
                </c:pt>
                <c:pt idx="65642">
                  <c:v>3.152151E-5</c:v>
                </c:pt>
                <c:pt idx="65643">
                  <c:v>3.1481859999999998E-5</c:v>
                </c:pt>
                <c:pt idx="65644">
                  <c:v>3.1484679999999999E-5</c:v>
                </c:pt>
                <c:pt idx="65645">
                  <c:v>3.1449789999999998E-5</c:v>
                </c:pt>
                <c:pt idx="65646">
                  <c:v>3.13951E-5</c:v>
                </c:pt>
                <c:pt idx="65647">
                  <c:v>3.1392610000000002E-5</c:v>
                </c:pt>
                <c:pt idx="65648">
                  <c:v>3.1352110000000002E-5</c:v>
                </c:pt>
                <c:pt idx="65649">
                  <c:v>3.128496E-5</c:v>
                </c:pt>
                <c:pt idx="65650">
                  <c:v>3.1267370000000003E-5</c:v>
                </c:pt>
                <c:pt idx="65651">
                  <c:v>3.1218849999999997E-5</c:v>
                </c:pt>
                <c:pt idx="65652">
                  <c:v>3.1147740000000003E-5</c:v>
                </c:pt>
                <c:pt idx="65653">
                  <c:v>3.1114330000000003E-5</c:v>
                </c:pt>
                <c:pt idx="65654">
                  <c:v>3.1059190000000002E-5</c:v>
                </c:pt>
                <c:pt idx="65655">
                  <c:v>3.0976229999999999E-5</c:v>
                </c:pt>
                <c:pt idx="65656">
                  <c:v>3.0932590000000002E-5</c:v>
                </c:pt>
                <c:pt idx="65657">
                  <c:v>3.0871750000000001E-5</c:v>
                </c:pt>
                <c:pt idx="65658">
                  <c:v>3.0780130000000002E-5</c:v>
                </c:pt>
                <c:pt idx="65659">
                  <c:v>3.0718759999999999E-5</c:v>
                </c:pt>
                <c:pt idx="65660">
                  <c:v>3.066299E-5</c:v>
                </c:pt>
                <c:pt idx="65661">
                  <c:v>3.0569849999999997E-5</c:v>
                </c:pt>
                <c:pt idx="65662">
                  <c:v>3.0500959999999999E-5</c:v>
                </c:pt>
                <c:pt idx="65663">
                  <c:v>3.0451E-5</c:v>
                </c:pt>
                <c:pt idx="65664">
                  <c:v>3.0361500000000001E-5</c:v>
                </c:pt>
                <c:pt idx="65665">
                  <c:v>3.0292839999999998E-5</c:v>
                </c:pt>
                <c:pt idx="65666">
                  <c:v>3.02622E-5</c:v>
                </c:pt>
                <c:pt idx="65667">
                  <c:v>3.0188129999999999E-5</c:v>
                </c:pt>
                <c:pt idx="65668">
                  <c:v>3.012644E-5</c:v>
                </c:pt>
                <c:pt idx="65669">
                  <c:v>3.010155E-5</c:v>
                </c:pt>
                <c:pt idx="65670">
                  <c:v>3.003224E-5</c:v>
                </c:pt>
                <c:pt idx="65671">
                  <c:v>2.9981229999999999E-5</c:v>
                </c:pt>
                <c:pt idx="65672">
                  <c:v>2.9978360000000001E-5</c:v>
                </c:pt>
                <c:pt idx="65673">
                  <c:v>2.9922779999999999E-5</c:v>
                </c:pt>
                <c:pt idx="65674">
                  <c:v>2.9860280000000001E-5</c:v>
                </c:pt>
                <c:pt idx="65675">
                  <c:v>2.985082E-5</c:v>
                </c:pt>
                <c:pt idx="65676">
                  <c:v>2.9798860000000001E-5</c:v>
                </c:pt>
                <c:pt idx="65677">
                  <c:v>2.9726139999999999E-5</c:v>
                </c:pt>
                <c:pt idx="65678">
                  <c:v>2.9698099999999999E-5</c:v>
                </c:pt>
                <c:pt idx="65679">
                  <c:v>2.9650950000000001E-5</c:v>
                </c:pt>
                <c:pt idx="65680">
                  <c:v>2.9574230000000001E-5</c:v>
                </c:pt>
                <c:pt idx="65681">
                  <c:v>2.9530559999999999E-5</c:v>
                </c:pt>
                <c:pt idx="65682">
                  <c:v>2.948447E-5</c:v>
                </c:pt>
                <c:pt idx="65683">
                  <c:v>2.940141E-5</c:v>
                </c:pt>
                <c:pt idx="65684">
                  <c:v>2.9344170000000001E-5</c:v>
                </c:pt>
                <c:pt idx="65685">
                  <c:v>2.92964E-5</c:v>
                </c:pt>
                <c:pt idx="65686">
                  <c:v>2.9207129999999999E-5</c:v>
                </c:pt>
                <c:pt idx="65687">
                  <c:v>2.9133300000000001E-5</c:v>
                </c:pt>
                <c:pt idx="65688">
                  <c:v>2.909333E-5</c:v>
                </c:pt>
                <c:pt idx="65689">
                  <c:v>2.9005059999999998E-5</c:v>
                </c:pt>
                <c:pt idx="65690">
                  <c:v>2.8927260000000001E-5</c:v>
                </c:pt>
                <c:pt idx="65691">
                  <c:v>2.8891820000000001E-5</c:v>
                </c:pt>
                <c:pt idx="65692">
                  <c:v>2.881019E-5</c:v>
                </c:pt>
                <c:pt idx="65693">
                  <c:v>2.8729520000000001E-5</c:v>
                </c:pt>
                <c:pt idx="65694">
                  <c:v>2.8707829999999999E-5</c:v>
                </c:pt>
                <c:pt idx="65695">
                  <c:v>2.8643129999999999E-5</c:v>
                </c:pt>
                <c:pt idx="65696">
                  <c:v>2.8571820000000001E-5</c:v>
                </c:pt>
                <c:pt idx="65697">
                  <c:v>2.8540480000000001E-5</c:v>
                </c:pt>
                <c:pt idx="65698">
                  <c:v>2.8483499999999999E-5</c:v>
                </c:pt>
                <c:pt idx="65699">
                  <c:v>2.842462E-5</c:v>
                </c:pt>
                <c:pt idx="65700">
                  <c:v>2.840059E-5</c:v>
                </c:pt>
                <c:pt idx="65701">
                  <c:v>2.8356780000000001E-5</c:v>
                </c:pt>
                <c:pt idx="65702">
                  <c:v>2.8291290000000001E-5</c:v>
                </c:pt>
                <c:pt idx="65703">
                  <c:v>2.8247570000000002E-5</c:v>
                </c:pt>
                <c:pt idx="65704">
                  <c:v>2.820594E-5</c:v>
                </c:pt>
                <c:pt idx="65705">
                  <c:v>2.812913E-5</c:v>
                </c:pt>
                <c:pt idx="65706">
                  <c:v>2.8062940000000001E-5</c:v>
                </c:pt>
                <c:pt idx="65707">
                  <c:v>2.802258E-5</c:v>
                </c:pt>
                <c:pt idx="65708">
                  <c:v>2.7941139999999999E-5</c:v>
                </c:pt>
                <c:pt idx="65709">
                  <c:v>2.785761E-5</c:v>
                </c:pt>
                <c:pt idx="65710">
                  <c:v>2.7809459999999999E-5</c:v>
                </c:pt>
                <c:pt idx="65711">
                  <c:v>2.77188E-5</c:v>
                </c:pt>
                <c:pt idx="65712">
                  <c:v>2.7622150000000001E-5</c:v>
                </c:pt>
                <c:pt idx="65713">
                  <c:v>2.756256E-5</c:v>
                </c:pt>
                <c:pt idx="65714">
                  <c:v>2.7464740000000001E-5</c:v>
                </c:pt>
                <c:pt idx="65715">
                  <c:v>2.7357429999999999E-5</c:v>
                </c:pt>
                <c:pt idx="65716">
                  <c:v>2.7290430000000001E-5</c:v>
                </c:pt>
                <c:pt idx="65717">
                  <c:v>2.719525E-5</c:v>
                </c:pt>
                <c:pt idx="65718">
                  <c:v>2.7087750000000002E-5</c:v>
                </c:pt>
                <c:pt idx="65719">
                  <c:v>2.701111E-5</c:v>
                </c:pt>
                <c:pt idx="65720">
                  <c:v>2.6923260000000001E-5</c:v>
                </c:pt>
                <c:pt idx="65721">
                  <c:v>2.6818310000000001E-5</c:v>
                </c:pt>
                <c:pt idx="65722">
                  <c:v>2.6740280000000001E-5</c:v>
                </c:pt>
                <c:pt idx="65723">
                  <c:v>2.667111E-5</c:v>
                </c:pt>
                <c:pt idx="65724">
                  <c:v>2.6579259999999999E-5</c:v>
                </c:pt>
                <c:pt idx="65725">
                  <c:v>2.649065E-5</c:v>
                </c:pt>
                <c:pt idx="65726">
                  <c:v>2.642696E-5</c:v>
                </c:pt>
                <c:pt idx="65727">
                  <c:v>2.6350070000000002E-5</c:v>
                </c:pt>
                <c:pt idx="65728">
                  <c:v>2.6283120000000001E-5</c:v>
                </c:pt>
                <c:pt idx="65729">
                  <c:v>2.6239100000000001E-5</c:v>
                </c:pt>
                <c:pt idx="65730">
                  <c:v>2.6167539999999999E-5</c:v>
                </c:pt>
                <c:pt idx="65731">
                  <c:v>2.6099819999999998E-5</c:v>
                </c:pt>
                <c:pt idx="65732">
                  <c:v>2.6054199999999999E-5</c:v>
                </c:pt>
                <c:pt idx="65733">
                  <c:v>2.5984400000000001E-5</c:v>
                </c:pt>
                <c:pt idx="65734">
                  <c:v>2.5907449999999999E-5</c:v>
                </c:pt>
                <c:pt idx="65735">
                  <c:v>2.5855850000000001E-5</c:v>
                </c:pt>
                <c:pt idx="65736">
                  <c:v>2.5791989999999999E-5</c:v>
                </c:pt>
                <c:pt idx="65737">
                  <c:v>2.571103E-5</c:v>
                </c:pt>
                <c:pt idx="65738">
                  <c:v>2.5644889999999998E-5</c:v>
                </c:pt>
                <c:pt idx="65739">
                  <c:v>2.5577339999999999E-5</c:v>
                </c:pt>
                <c:pt idx="65740">
                  <c:v>2.5491200000000001E-5</c:v>
                </c:pt>
                <c:pt idx="65741">
                  <c:v>2.5413910000000001E-5</c:v>
                </c:pt>
                <c:pt idx="65742">
                  <c:v>2.5343780000000001E-5</c:v>
                </c:pt>
                <c:pt idx="65743">
                  <c:v>2.5252009999999999E-5</c:v>
                </c:pt>
                <c:pt idx="65744">
                  <c:v>2.5167639999999999E-5</c:v>
                </c:pt>
                <c:pt idx="65745">
                  <c:v>2.509665E-5</c:v>
                </c:pt>
                <c:pt idx="65746">
                  <c:v>2.500924E-5</c:v>
                </c:pt>
                <c:pt idx="65747">
                  <c:v>2.4925289999999999E-5</c:v>
                </c:pt>
                <c:pt idx="65748">
                  <c:v>2.485633E-5</c:v>
                </c:pt>
                <c:pt idx="65749">
                  <c:v>2.477806E-5</c:v>
                </c:pt>
                <c:pt idx="65750">
                  <c:v>2.4695319999999999E-5</c:v>
                </c:pt>
                <c:pt idx="65751">
                  <c:v>2.463146E-5</c:v>
                </c:pt>
                <c:pt idx="65752">
                  <c:v>2.4564019999999999E-5</c:v>
                </c:pt>
                <c:pt idx="65753">
                  <c:v>2.4481779999999999E-5</c:v>
                </c:pt>
                <c:pt idx="65754">
                  <c:v>2.440823E-5</c:v>
                </c:pt>
                <c:pt idx="65755">
                  <c:v>2.4346229999999999E-5</c:v>
                </c:pt>
                <c:pt idx="65756">
                  <c:v>2.427407E-5</c:v>
                </c:pt>
                <c:pt idx="65757">
                  <c:v>2.4216269999999998E-5</c:v>
                </c:pt>
                <c:pt idx="65758">
                  <c:v>2.4157239999999999E-5</c:v>
                </c:pt>
                <c:pt idx="65759">
                  <c:v>2.4086750000000001E-5</c:v>
                </c:pt>
                <c:pt idx="65760">
                  <c:v>2.402517E-5</c:v>
                </c:pt>
                <c:pt idx="65761">
                  <c:v>2.3959579999999999E-5</c:v>
                </c:pt>
                <c:pt idx="65762">
                  <c:v>2.3884790000000001E-5</c:v>
                </c:pt>
                <c:pt idx="65763">
                  <c:v>2.3805980000000001E-5</c:v>
                </c:pt>
                <c:pt idx="65764">
                  <c:v>2.3737360000000001E-5</c:v>
                </c:pt>
                <c:pt idx="65765">
                  <c:v>2.3666940000000001E-5</c:v>
                </c:pt>
                <c:pt idx="65766">
                  <c:v>2.3574739999999999E-5</c:v>
                </c:pt>
                <c:pt idx="65767">
                  <c:v>2.3490799999999999E-5</c:v>
                </c:pt>
                <c:pt idx="65768">
                  <c:v>2.3413290000000001E-5</c:v>
                </c:pt>
                <c:pt idx="65769">
                  <c:v>2.3309260000000001E-5</c:v>
                </c:pt>
                <c:pt idx="65770">
                  <c:v>2.3219729999999999E-5</c:v>
                </c:pt>
                <c:pt idx="65771">
                  <c:v>2.3130400000000001E-5</c:v>
                </c:pt>
                <c:pt idx="65772">
                  <c:v>2.3018570000000001E-5</c:v>
                </c:pt>
                <c:pt idx="65773">
                  <c:v>2.2928309999999999E-5</c:v>
                </c:pt>
                <c:pt idx="65774">
                  <c:v>2.283126E-5</c:v>
                </c:pt>
                <c:pt idx="65775">
                  <c:v>2.2723479999999999E-5</c:v>
                </c:pt>
                <c:pt idx="65776">
                  <c:v>2.2632370000000002E-5</c:v>
                </c:pt>
                <c:pt idx="65777">
                  <c:v>2.2537549999999999E-5</c:v>
                </c:pt>
                <c:pt idx="65778">
                  <c:v>2.2439959999999999E-5</c:v>
                </c:pt>
                <c:pt idx="65779">
                  <c:v>2.232829E-5</c:v>
                </c:pt>
                <c:pt idx="65780">
                  <c:v>2.2252070000000001E-5</c:v>
                </c:pt>
                <c:pt idx="65781">
                  <c:v>2.217446E-5</c:v>
                </c:pt>
                <c:pt idx="65782">
                  <c:v>2.2086549999999999E-5</c:v>
                </c:pt>
                <c:pt idx="65783">
                  <c:v>2.199574E-5</c:v>
                </c:pt>
                <c:pt idx="65784">
                  <c:v>2.19182E-5</c:v>
                </c:pt>
                <c:pt idx="65785">
                  <c:v>2.1816120000000001E-5</c:v>
                </c:pt>
                <c:pt idx="65786">
                  <c:v>2.175009E-5</c:v>
                </c:pt>
                <c:pt idx="65787">
                  <c:v>2.1689330000000001E-5</c:v>
                </c:pt>
                <c:pt idx="65788">
                  <c:v>2.1618620000000001E-5</c:v>
                </c:pt>
                <c:pt idx="65789">
                  <c:v>2.1556729999999999E-5</c:v>
                </c:pt>
                <c:pt idx="65790">
                  <c:v>2.1466050000000001E-5</c:v>
                </c:pt>
                <c:pt idx="65791">
                  <c:v>2.1397230000000001E-5</c:v>
                </c:pt>
                <c:pt idx="65792">
                  <c:v>2.1330870000000001E-5</c:v>
                </c:pt>
                <c:pt idx="65793">
                  <c:v>2.1268809999999999E-5</c:v>
                </c:pt>
                <c:pt idx="65794">
                  <c:v>2.1200690000000001E-5</c:v>
                </c:pt>
                <c:pt idx="65795">
                  <c:v>2.1125389999999999E-5</c:v>
                </c:pt>
                <c:pt idx="65796">
                  <c:v>2.1019450000000001E-5</c:v>
                </c:pt>
                <c:pt idx="65797">
                  <c:v>2.0949320000000001E-5</c:v>
                </c:pt>
                <c:pt idx="65798">
                  <c:v>2.087806E-5</c:v>
                </c:pt>
                <c:pt idx="65799">
                  <c:v>2.0800350000000002E-5</c:v>
                </c:pt>
                <c:pt idx="65800">
                  <c:v>2.072071E-5</c:v>
                </c:pt>
                <c:pt idx="65801">
                  <c:v>2.0634420000000002E-5</c:v>
                </c:pt>
                <c:pt idx="65802">
                  <c:v>2.0520169999999998E-5</c:v>
                </c:pt>
                <c:pt idx="65803">
                  <c:v>2.0445430000000001E-5</c:v>
                </c:pt>
                <c:pt idx="65804">
                  <c:v>2.0363649999999999E-5</c:v>
                </c:pt>
                <c:pt idx="65805">
                  <c:v>2.0281580000000001E-5</c:v>
                </c:pt>
                <c:pt idx="65806">
                  <c:v>2.0205419999999999E-5</c:v>
                </c:pt>
                <c:pt idx="65807">
                  <c:v>2.0095619999999999E-5</c:v>
                </c:pt>
                <c:pt idx="65808">
                  <c:v>2.001765E-5</c:v>
                </c:pt>
                <c:pt idx="65809">
                  <c:v>1.995557E-5</c:v>
                </c:pt>
                <c:pt idx="65810">
                  <c:v>1.9880600000000001E-5</c:v>
                </c:pt>
                <c:pt idx="65811">
                  <c:v>1.978068E-5</c:v>
                </c:pt>
                <c:pt idx="65812">
                  <c:v>1.9717789999999999E-5</c:v>
                </c:pt>
                <c:pt idx="65813">
                  <c:v>1.965209E-5</c:v>
                </c:pt>
                <c:pt idx="65814">
                  <c:v>1.9565469999999999E-5</c:v>
                </c:pt>
                <c:pt idx="65815">
                  <c:v>1.9509760000000001E-5</c:v>
                </c:pt>
                <c:pt idx="65816">
                  <c:v>1.9449400000000001E-5</c:v>
                </c:pt>
                <c:pt idx="65817">
                  <c:v>1.9370220000000001E-5</c:v>
                </c:pt>
                <c:pt idx="65818">
                  <c:v>1.9313079999999998E-5</c:v>
                </c:pt>
                <c:pt idx="65819">
                  <c:v>1.9251410000000001E-5</c:v>
                </c:pt>
                <c:pt idx="65820">
                  <c:v>1.9163629999999999E-5</c:v>
                </c:pt>
                <c:pt idx="65821">
                  <c:v>1.9093920000000002E-5</c:v>
                </c:pt>
                <c:pt idx="65822">
                  <c:v>1.9027470000000002E-5</c:v>
                </c:pt>
                <c:pt idx="65823">
                  <c:v>1.8956460000000001E-5</c:v>
                </c:pt>
                <c:pt idx="65824">
                  <c:v>1.88621E-5</c:v>
                </c:pt>
                <c:pt idx="65825">
                  <c:v>1.8790530000000001E-5</c:v>
                </c:pt>
                <c:pt idx="65826">
                  <c:v>1.8708989999999999E-5</c:v>
                </c:pt>
                <c:pt idx="65827">
                  <c:v>1.8609749999999999E-5</c:v>
                </c:pt>
                <c:pt idx="65828">
                  <c:v>1.8534810000000002E-5</c:v>
                </c:pt>
                <c:pt idx="65829">
                  <c:v>1.8448150000000001E-5</c:v>
                </c:pt>
                <c:pt idx="65830">
                  <c:v>1.8363310000000002E-5</c:v>
                </c:pt>
                <c:pt idx="65831">
                  <c:v>1.8249440000000001E-5</c:v>
                </c:pt>
                <c:pt idx="65832">
                  <c:v>1.8162519999999999E-5</c:v>
                </c:pt>
                <c:pt idx="65833">
                  <c:v>1.8074269999999999E-5</c:v>
                </c:pt>
                <c:pt idx="65834">
                  <c:v>1.796304E-5</c:v>
                </c:pt>
                <c:pt idx="65835">
                  <c:v>1.7881980000000001E-5</c:v>
                </c:pt>
                <c:pt idx="65836">
                  <c:v>1.779565E-5</c:v>
                </c:pt>
                <c:pt idx="65837">
                  <c:v>1.7688119999999999E-5</c:v>
                </c:pt>
                <c:pt idx="65838">
                  <c:v>1.7613769999999999E-5</c:v>
                </c:pt>
                <c:pt idx="65839">
                  <c:v>1.7534760000000001E-5</c:v>
                </c:pt>
                <c:pt idx="65840">
                  <c:v>1.7433060000000001E-5</c:v>
                </c:pt>
                <c:pt idx="65841">
                  <c:v>1.73631E-5</c:v>
                </c:pt>
                <c:pt idx="65842">
                  <c:v>1.7283730000000001E-5</c:v>
                </c:pt>
                <c:pt idx="65843">
                  <c:v>1.7196289999999999E-5</c:v>
                </c:pt>
                <c:pt idx="65844">
                  <c:v>1.7135580000000001E-5</c:v>
                </c:pt>
                <c:pt idx="65845">
                  <c:v>1.705212E-5</c:v>
                </c:pt>
                <c:pt idx="65846">
                  <c:v>1.6991450000000001E-5</c:v>
                </c:pt>
                <c:pt idx="65847">
                  <c:v>1.6918850000000001E-5</c:v>
                </c:pt>
                <c:pt idx="65848">
                  <c:v>1.686744E-5</c:v>
                </c:pt>
                <c:pt idx="65849">
                  <c:v>1.6808479999999999E-5</c:v>
                </c:pt>
                <c:pt idx="65850">
                  <c:v>1.6726139999999998E-5</c:v>
                </c:pt>
                <c:pt idx="65851">
                  <c:v>1.6667670000000001E-5</c:v>
                </c:pt>
                <c:pt idx="65852">
                  <c:v>1.6584650000000001E-5</c:v>
                </c:pt>
                <c:pt idx="65853">
                  <c:v>1.6529980000000001E-5</c:v>
                </c:pt>
                <c:pt idx="65854">
                  <c:v>1.6458060000000001E-5</c:v>
                </c:pt>
                <c:pt idx="65855">
                  <c:v>1.6392330000000001E-5</c:v>
                </c:pt>
                <c:pt idx="65856">
                  <c:v>1.630751E-5</c:v>
                </c:pt>
                <c:pt idx="65857">
                  <c:v>1.6247009999999999E-5</c:v>
                </c:pt>
                <c:pt idx="65858">
                  <c:v>1.617688E-5</c:v>
                </c:pt>
                <c:pt idx="65859">
                  <c:v>1.6082460000000001E-5</c:v>
                </c:pt>
                <c:pt idx="65860">
                  <c:v>1.6013100000000001E-5</c:v>
                </c:pt>
                <c:pt idx="65861">
                  <c:v>1.591515E-5</c:v>
                </c:pt>
                <c:pt idx="65862">
                  <c:v>1.584546E-5</c:v>
                </c:pt>
                <c:pt idx="65863">
                  <c:v>1.5752159999999999E-5</c:v>
                </c:pt>
                <c:pt idx="65864">
                  <c:v>1.5680829999999999E-5</c:v>
                </c:pt>
                <c:pt idx="65865">
                  <c:v>1.561066E-5</c:v>
                </c:pt>
                <c:pt idx="65866">
                  <c:v>1.5518370000000002E-5</c:v>
                </c:pt>
                <c:pt idx="65867">
                  <c:v>1.544429E-5</c:v>
                </c:pt>
                <c:pt idx="65868">
                  <c:v>1.5350980000000001E-5</c:v>
                </c:pt>
                <c:pt idx="65869">
                  <c:v>1.5291510000000002E-5</c:v>
                </c:pt>
                <c:pt idx="65870">
                  <c:v>1.520446E-5</c:v>
                </c:pt>
                <c:pt idx="65871">
                  <c:v>1.5138860000000001E-5</c:v>
                </c:pt>
                <c:pt idx="65872">
                  <c:v>1.505942E-5</c:v>
                </c:pt>
                <c:pt idx="65873">
                  <c:v>1.500065E-5</c:v>
                </c:pt>
                <c:pt idx="65874">
                  <c:v>1.4928669999999999E-5</c:v>
                </c:pt>
                <c:pt idx="65875">
                  <c:v>1.4878759999999999E-5</c:v>
                </c:pt>
                <c:pt idx="65876">
                  <c:v>1.4804650000000001E-5</c:v>
                </c:pt>
                <c:pt idx="65877">
                  <c:v>1.474907E-5</c:v>
                </c:pt>
                <c:pt idx="65878">
                  <c:v>1.468428E-5</c:v>
                </c:pt>
                <c:pt idx="65879">
                  <c:v>1.4625110000000001E-5</c:v>
                </c:pt>
                <c:pt idx="65880">
                  <c:v>1.457354E-5</c:v>
                </c:pt>
                <c:pt idx="65881">
                  <c:v>1.4516450000000001E-5</c:v>
                </c:pt>
                <c:pt idx="65882">
                  <c:v>1.4450100000000001E-5</c:v>
                </c:pt>
                <c:pt idx="65883">
                  <c:v>1.4381300000000001E-5</c:v>
                </c:pt>
                <c:pt idx="65884">
                  <c:v>1.4328000000000001E-5</c:v>
                </c:pt>
                <c:pt idx="65885">
                  <c:v>1.4261359999999999E-5</c:v>
                </c:pt>
                <c:pt idx="65886">
                  <c:v>1.41863E-5</c:v>
                </c:pt>
                <c:pt idx="65887">
                  <c:v>1.412513E-5</c:v>
                </c:pt>
                <c:pt idx="65888">
                  <c:v>1.405275E-5</c:v>
                </c:pt>
                <c:pt idx="65889">
                  <c:v>1.399031E-5</c:v>
                </c:pt>
                <c:pt idx="65890">
                  <c:v>1.3905329999999999E-5</c:v>
                </c:pt>
                <c:pt idx="65891">
                  <c:v>1.382386E-5</c:v>
                </c:pt>
                <c:pt idx="65892">
                  <c:v>1.375716E-5</c:v>
                </c:pt>
                <c:pt idx="65893">
                  <c:v>1.367138E-5</c:v>
                </c:pt>
                <c:pt idx="65894">
                  <c:v>1.3603329999999999E-5</c:v>
                </c:pt>
                <c:pt idx="65895">
                  <c:v>1.352071E-5</c:v>
                </c:pt>
                <c:pt idx="65896">
                  <c:v>1.3454519999999999E-5</c:v>
                </c:pt>
                <c:pt idx="65897">
                  <c:v>1.3370609999999999E-5</c:v>
                </c:pt>
                <c:pt idx="65898">
                  <c:v>1.3288319999999999E-5</c:v>
                </c:pt>
                <c:pt idx="65899">
                  <c:v>1.3228600000000001E-5</c:v>
                </c:pt>
                <c:pt idx="65900">
                  <c:v>1.315199E-5</c:v>
                </c:pt>
                <c:pt idx="65901">
                  <c:v>1.309472E-5</c:v>
                </c:pt>
                <c:pt idx="65902">
                  <c:v>1.3021019999999999E-5</c:v>
                </c:pt>
                <c:pt idx="65903">
                  <c:v>1.296419E-5</c:v>
                </c:pt>
                <c:pt idx="65904">
                  <c:v>1.2890179999999999E-5</c:v>
                </c:pt>
                <c:pt idx="65905">
                  <c:v>1.2831740000000001E-5</c:v>
                </c:pt>
                <c:pt idx="65906">
                  <c:v>1.278862E-5</c:v>
                </c:pt>
                <c:pt idx="65907">
                  <c:v>1.2723520000000001E-5</c:v>
                </c:pt>
                <c:pt idx="65908">
                  <c:v>1.2664480000000001E-5</c:v>
                </c:pt>
                <c:pt idx="65909">
                  <c:v>1.262585E-5</c:v>
                </c:pt>
                <c:pt idx="65910">
                  <c:v>1.256898E-5</c:v>
                </c:pt>
                <c:pt idx="65911">
                  <c:v>1.2515259999999999E-5</c:v>
                </c:pt>
                <c:pt idx="65912">
                  <c:v>1.247204E-5</c:v>
                </c:pt>
                <c:pt idx="65913">
                  <c:v>1.241211E-5</c:v>
                </c:pt>
                <c:pt idx="65914">
                  <c:v>1.235522E-5</c:v>
                </c:pt>
                <c:pt idx="65915">
                  <c:v>1.231594E-5</c:v>
                </c:pt>
                <c:pt idx="65916">
                  <c:v>1.2257309999999999E-5</c:v>
                </c:pt>
                <c:pt idx="65917">
                  <c:v>1.219196E-5</c:v>
                </c:pt>
                <c:pt idx="65918">
                  <c:v>1.213166E-5</c:v>
                </c:pt>
                <c:pt idx="65919">
                  <c:v>1.208168E-5</c:v>
                </c:pt>
                <c:pt idx="65920">
                  <c:v>1.201336E-5</c:v>
                </c:pt>
                <c:pt idx="65921">
                  <c:v>1.194921E-5</c:v>
                </c:pt>
                <c:pt idx="65922">
                  <c:v>1.1889609999999999E-5</c:v>
                </c:pt>
                <c:pt idx="65923">
                  <c:v>1.18127E-5</c:v>
                </c:pt>
                <c:pt idx="65924">
                  <c:v>1.1741930000000001E-5</c:v>
                </c:pt>
                <c:pt idx="65925">
                  <c:v>1.1678539999999999E-5</c:v>
                </c:pt>
                <c:pt idx="65926">
                  <c:v>1.1602909999999999E-5</c:v>
                </c:pt>
                <c:pt idx="65927">
                  <c:v>1.153236E-5</c:v>
                </c:pt>
                <c:pt idx="65928">
                  <c:v>1.1475579999999999E-5</c:v>
                </c:pt>
                <c:pt idx="65929">
                  <c:v>1.140027E-5</c:v>
                </c:pt>
                <c:pt idx="65930">
                  <c:v>1.13278E-5</c:v>
                </c:pt>
                <c:pt idx="65931">
                  <c:v>1.127738E-5</c:v>
                </c:pt>
                <c:pt idx="65932">
                  <c:v>1.120889E-5</c:v>
                </c:pt>
                <c:pt idx="65933">
                  <c:v>1.11406E-5</c:v>
                </c:pt>
                <c:pt idx="65934">
                  <c:v>1.1094439999999999E-5</c:v>
                </c:pt>
                <c:pt idx="65935">
                  <c:v>1.1031039999999999E-5</c:v>
                </c:pt>
                <c:pt idx="65936">
                  <c:v>1.097043E-5</c:v>
                </c:pt>
                <c:pt idx="65937">
                  <c:v>1.093687E-5</c:v>
                </c:pt>
                <c:pt idx="65938">
                  <c:v>1.0887820000000001E-5</c:v>
                </c:pt>
                <c:pt idx="65939">
                  <c:v>1.083277E-5</c:v>
                </c:pt>
                <c:pt idx="65940">
                  <c:v>1.0785389999999999E-5</c:v>
                </c:pt>
                <c:pt idx="65941">
                  <c:v>1.07604E-5</c:v>
                </c:pt>
                <c:pt idx="65942">
                  <c:v>1.0713560000000001E-5</c:v>
                </c:pt>
                <c:pt idx="65943">
                  <c:v>1.0668610000000001E-5</c:v>
                </c:pt>
                <c:pt idx="65944">
                  <c:v>1.062775E-5</c:v>
                </c:pt>
                <c:pt idx="65945">
                  <c:v>1.0584199999999999E-5</c:v>
                </c:pt>
                <c:pt idx="65946">
                  <c:v>1.056096E-5</c:v>
                </c:pt>
                <c:pt idx="65947">
                  <c:v>1.0520240000000001E-5</c:v>
                </c:pt>
                <c:pt idx="65948">
                  <c:v>1.047557E-5</c:v>
                </c:pt>
                <c:pt idx="65949">
                  <c:v>1.0424759999999999E-5</c:v>
                </c:pt>
                <c:pt idx="65950">
                  <c:v>1.037767E-5</c:v>
                </c:pt>
                <c:pt idx="65951">
                  <c:v>1.033403E-5</c:v>
                </c:pt>
                <c:pt idx="65952">
                  <c:v>1.028368E-5</c:v>
                </c:pt>
                <c:pt idx="65953">
                  <c:v>1.025169E-5</c:v>
                </c:pt>
                <c:pt idx="65954">
                  <c:v>1.02012E-5</c:v>
                </c:pt>
                <c:pt idx="65955">
                  <c:v>1.0142829999999999E-5</c:v>
                </c:pt>
                <c:pt idx="65956">
                  <c:v>1.0085750000000001E-5</c:v>
                </c:pt>
                <c:pt idx="65957">
                  <c:v>1.0032669999999999E-5</c:v>
                </c:pt>
                <c:pt idx="65958">
                  <c:v>9.9776379999999998E-6</c:v>
                </c:pt>
                <c:pt idx="65959">
                  <c:v>9.9370919999999999E-6</c:v>
                </c:pt>
                <c:pt idx="65960">
                  <c:v>9.8851229999999992E-6</c:v>
                </c:pt>
                <c:pt idx="65961">
                  <c:v>9.8280540000000008E-6</c:v>
                </c:pt>
                <c:pt idx="65962">
                  <c:v>9.7687610000000004E-6</c:v>
                </c:pt>
                <c:pt idx="65963">
                  <c:v>9.719476E-6</c:v>
                </c:pt>
                <c:pt idx="65964">
                  <c:v>9.6690380000000007E-6</c:v>
                </c:pt>
                <c:pt idx="65965">
                  <c:v>9.6278040000000005E-6</c:v>
                </c:pt>
                <c:pt idx="65966">
                  <c:v>9.5779819999999995E-6</c:v>
                </c:pt>
                <c:pt idx="65967">
                  <c:v>9.5266270000000001E-6</c:v>
                </c:pt>
                <c:pt idx="65968">
                  <c:v>9.4770590000000006E-6</c:v>
                </c:pt>
                <c:pt idx="65969">
                  <c:v>9.4355440000000001E-6</c:v>
                </c:pt>
                <c:pt idx="65970">
                  <c:v>9.3967340000000007E-6</c:v>
                </c:pt>
                <c:pt idx="65971">
                  <c:v>9.3569259999999996E-6</c:v>
                </c:pt>
                <c:pt idx="65972">
                  <c:v>9.3206509999999997E-6</c:v>
                </c:pt>
                <c:pt idx="65973">
                  <c:v>9.2809400000000006E-6</c:v>
                </c:pt>
                <c:pt idx="65974">
                  <c:v>9.2417300000000004E-6</c:v>
                </c:pt>
                <c:pt idx="65975">
                  <c:v>9.2040390000000003E-6</c:v>
                </c:pt>
                <c:pt idx="65976">
                  <c:v>9.1694530000000007E-6</c:v>
                </c:pt>
                <c:pt idx="65977">
                  <c:v>9.1330970000000008E-6</c:v>
                </c:pt>
                <c:pt idx="65978">
                  <c:v>9.0968549999999995E-6</c:v>
                </c:pt>
                <c:pt idx="65979">
                  <c:v>9.0674079999999992E-6</c:v>
                </c:pt>
                <c:pt idx="65980">
                  <c:v>9.0313180000000003E-6</c:v>
                </c:pt>
                <c:pt idx="65981">
                  <c:v>8.9933829999999995E-6</c:v>
                </c:pt>
                <c:pt idx="65982">
                  <c:v>8.9561349999999996E-6</c:v>
                </c:pt>
                <c:pt idx="65983">
                  <c:v>8.9144829999999993E-6</c:v>
                </c:pt>
                <c:pt idx="65984">
                  <c:v>8.8725979999999999E-6</c:v>
                </c:pt>
                <c:pt idx="65985">
                  <c:v>8.8322139999999999E-6</c:v>
                </c:pt>
                <c:pt idx="65986">
                  <c:v>8.7882610000000002E-6</c:v>
                </c:pt>
                <c:pt idx="65987">
                  <c:v>8.7415219999999994E-6</c:v>
                </c:pt>
                <c:pt idx="65988">
                  <c:v>8.6968829999999999E-6</c:v>
                </c:pt>
                <c:pt idx="65989">
                  <c:v>8.6511639999999993E-6</c:v>
                </c:pt>
                <c:pt idx="65990">
                  <c:v>8.6017210000000001E-6</c:v>
                </c:pt>
                <c:pt idx="65991">
                  <c:v>8.5588160000000006E-6</c:v>
                </c:pt>
                <c:pt idx="65992">
                  <c:v>8.5156390000000003E-6</c:v>
                </c:pt>
                <c:pt idx="65993">
                  <c:v>8.4695499999999992E-6</c:v>
                </c:pt>
                <c:pt idx="65994">
                  <c:v>8.4235399999999993E-6</c:v>
                </c:pt>
                <c:pt idx="65995">
                  <c:v>8.3797649999999999E-6</c:v>
                </c:pt>
                <c:pt idx="65996">
                  <c:v>8.3367469999999995E-6</c:v>
                </c:pt>
                <c:pt idx="65997">
                  <c:v>8.2935949999999993E-6</c:v>
                </c:pt>
                <c:pt idx="65998">
                  <c:v>8.25464E-6</c:v>
                </c:pt>
                <c:pt idx="65999">
                  <c:v>8.2146560000000008E-6</c:v>
                </c:pt>
                <c:pt idx="66000">
                  <c:v>8.1732899999999995E-6</c:v>
                </c:pt>
                <c:pt idx="66001">
                  <c:v>8.1408649999999995E-6</c:v>
                </c:pt>
                <c:pt idx="66002">
                  <c:v>8.1084920000000002E-6</c:v>
                </c:pt>
                <c:pt idx="66003">
                  <c:v>8.0755099999999999E-6</c:v>
                </c:pt>
                <c:pt idx="66004">
                  <c:v>8.0488419999999998E-6</c:v>
                </c:pt>
                <c:pt idx="66005">
                  <c:v>8.0243939999999992E-6</c:v>
                </c:pt>
                <c:pt idx="66006">
                  <c:v>7.9958870000000002E-6</c:v>
                </c:pt>
                <c:pt idx="66007">
                  <c:v>7.9711879999999997E-6</c:v>
                </c:pt>
                <c:pt idx="66008">
                  <c:v>7.9499449999999997E-6</c:v>
                </c:pt>
                <c:pt idx="66009">
                  <c:v>7.9270049999999992E-6</c:v>
                </c:pt>
                <c:pt idx="66010">
                  <c:v>7.906201E-6</c:v>
                </c:pt>
                <c:pt idx="66011">
                  <c:v>7.8884629999999996E-6</c:v>
                </c:pt>
                <c:pt idx="66012">
                  <c:v>8.0075170000000007E-6</c:v>
                </c:pt>
                <c:pt idx="66013">
                  <c:v>7.984633E-6</c:v>
                </c:pt>
                <c:pt idx="66014">
                  <c:v>7.9608050000000004E-6</c:v>
                </c:pt>
                <c:pt idx="66015">
                  <c:v>7.9325689999999994E-6</c:v>
                </c:pt>
                <c:pt idx="66016">
                  <c:v>7.9035279999999997E-6</c:v>
                </c:pt>
                <c:pt idx="66017">
                  <c:v>7.8775780000000004E-6</c:v>
                </c:pt>
                <c:pt idx="66018">
                  <c:v>7.8477829999999998E-6</c:v>
                </c:pt>
                <c:pt idx="66019">
                  <c:v>7.8159629999999998E-6</c:v>
                </c:pt>
                <c:pt idx="66020">
                  <c:v>7.785308E-6</c:v>
                </c:pt>
                <c:pt idx="66021">
                  <c:v>7.7501360000000007E-6</c:v>
                </c:pt>
                <c:pt idx="66022">
                  <c:v>7.6838889999999993E-6</c:v>
                </c:pt>
                <c:pt idx="66023">
                  <c:v>7.6445529999999994E-6</c:v>
                </c:pt>
                <c:pt idx="66024">
                  <c:v>7.605113E-6</c:v>
                </c:pt>
                <c:pt idx="66025">
                  <c:v>7.5651459999999998E-6</c:v>
                </c:pt>
                <c:pt idx="66026">
                  <c:v>7.5561369999999999E-6</c:v>
                </c:pt>
                <c:pt idx="66027">
                  <c:v>7.5277860000000002E-6</c:v>
                </c:pt>
                <c:pt idx="66028">
                  <c:v>7.4941090000000004E-6</c:v>
                </c:pt>
                <c:pt idx="66029">
                  <c:v>7.4601680000000001E-6</c:v>
                </c:pt>
                <c:pt idx="66030">
                  <c:v>7.4297000000000002E-6</c:v>
                </c:pt>
                <c:pt idx="66031">
                  <c:v>7.3962779999999996E-6</c:v>
                </c:pt>
                <c:pt idx="66032">
                  <c:v>7.3577279999999998E-6</c:v>
                </c:pt>
                <c:pt idx="66033">
                  <c:v>7.3143249999999996E-6</c:v>
                </c:pt>
                <c:pt idx="66034">
                  <c:v>7.278759E-6</c:v>
                </c:pt>
                <c:pt idx="66035">
                  <c:v>7.2459649999999998E-6</c:v>
                </c:pt>
                <c:pt idx="66036">
                  <c:v>7.2160549999999996E-6</c:v>
                </c:pt>
                <c:pt idx="66037">
                  <c:v>7.1682189999999997E-6</c:v>
                </c:pt>
                <c:pt idx="66038">
                  <c:v>7.1466280000000002E-6</c:v>
                </c:pt>
                <c:pt idx="66039">
                  <c:v>7.128728E-6</c:v>
                </c:pt>
                <c:pt idx="66040">
                  <c:v>7.1082180000000001E-6</c:v>
                </c:pt>
                <c:pt idx="66041">
                  <c:v>7.0895929999999999E-6</c:v>
                </c:pt>
                <c:pt idx="66042">
                  <c:v>7.0944610000000004E-6</c:v>
                </c:pt>
                <c:pt idx="66043">
                  <c:v>7.0771280000000003E-6</c:v>
                </c:pt>
                <c:pt idx="66044">
                  <c:v>7.0593530000000003E-6</c:v>
                </c:pt>
                <c:pt idx="66045">
                  <c:v>7.0431259999999998E-6</c:v>
                </c:pt>
                <c:pt idx="66046">
                  <c:v>7.02917E-6</c:v>
                </c:pt>
                <c:pt idx="66047">
                  <c:v>7.0408520000000002E-6</c:v>
                </c:pt>
                <c:pt idx="66048">
                  <c:v>7.0239190000000001E-6</c:v>
                </c:pt>
                <c:pt idx="66049">
                  <c:v>7.0074580000000004E-6</c:v>
                </c:pt>
                <c:pt idx="66050">
                  <c:v>6.9879350000000004E-6</c:v>
                </c:pt>
                <c:pt idx="66051">
                  <c:v>6.9694340000000002E-6</c:v>
                </c:pt>
                <c:pt idx="66052">
                  <c:v>6.9522239999999999E-6</c:v>
                </c:pt>
                <c:pt idx="66053">
                  <c:v>6.9799480000000003E-6</c:v>
                </c:pt>
                <c:pt idx="66054">
                  <c:v>6.959355E-6</c:v>
                </c:pt>
                <c:pt idx="66055">
                  <c:v>6.9385919999999997E-6</c:v>
                </c:pt>
                <c:pt idx="66056">
                  <c:v>6.9139089999999996E-6</c:v>
                </c:pt>
                <c:pt idx="66057">
                  <c:v>6.887919E-6</c:v>
                </c:pt>
                <c:pt idx="66058">
                  <c:v>6.8647340000000002E-6</c:v>
                </c:pt>
                <c:pt idx="66059">
                  <c:v>6.84119E-6</c:v>
                </c:pt>
                <c:pt idx="66060">
                  <c:v>6.8140969999999998E-6</c:v>
                </c:pt>
                <c:pt idx="66061">
                  <c:v>6.7626219999999996E-6</c:v>
                </c:pt>
                <c:pt idx="66062">
                  <c:v>6.7365520000000004E-6</c:v>
                </c:pt>
                <c:pt idx="66063">
                  <c:v>6.7061440000000004E-6</c:v>
                </c:pt>
                <c:pt idx="66064">
                  <c:v>6.6791140000000001E-6</c:v>
                </c:pt>
                <c:pt idx="66065">
                  <c:v>6.6544420000000001E-6</c:v>
                </c:pt>
                <c:pt idx="66066">
                  <c:v>6.5736820000000002E-6</c:v>
                </c:pt>
                <c:pt idx="66067">
                  <c:v>6.5536950000000001E-6</c:v>
                </c:pt>
                <c:pt idx="66068">
                  <c:v>6.5362920000000002E-6</c:v>
                </c:pt>
                <c:pt idx="66069">
                  <c:v>6.5188719999999996E-6</c:v>
                </c:pt>
                <c:pt idx="66070">
                  <c:v>6.5034149999999996E-6</c:v>
                </c:pt>
                <c:pt idx="66071">
                  <c:v>6.4900749999999999E-6</c:v>
                </c:pt>
                <c:pt idx="66072">
                  <c:v>6.476795E-6</c:v>
                </c:pt>
                <c:pt idx="66073">
                  <c:v>6.4973719999999999E-6</c:v>
                </c:pt>
                <c:pt idx="66074">
                  <c:v>6.4867379999999999E-6</c:v>
                </c:pt>
                <c:pt idx="66075">
                  <c:v>6.4755080000000003E-6</c:v>
                </c:pt>
                <c:pt idx="66076">
                  <c:v>6.4643129999999998E-6</c:v>
                </c:pt>
                <c:pt idx="66077">
                  <c:v>6.5533709999999996E-6</c:v>
                </c:pt>
                <c:pt idx="66078">
                  <c:v>6.5436740000000003E-6</c:v>
                </c:pt>
                <c:pt idx="66079">
                  <c:v>6.5320749999999996E-6</c:v>
                </c:pt>
                <c:pt idx="66080">
                  <c:v>6.5216460000000004E-6</c:v>
                </c:pt>
                <c:pt idx="66081">
                  <c:v>6.5120810000000004E-6</c:v>
                </c:pt>
                <c:pt idx="66082">
                  <c:v>6.5002809999999999E-6</c:v>
                </c:pt>
                <c:pt idx="66083">
                  <c:v>6.4873020000000002E-6</c:v>
                </c:pt>
                <c:pt idx="66084">
                  <c:v>6.4742029999999997E-6</c:v>
                </c:pt>
                <c:pt idx="66085">
                  <c:v>6.4592799999999996E-6</c:v>
                </c:pt>
                <c:pt idx="66086">
                  <c:v>6.402188E-6</c:v>
                </c:pt>
                <c:pt idx="66087">
                  <c:v>6.3866739999999999E-6</c:v>
                </c:pt>
                <c:pt idx="66088">
                  <c:v>6.3704479999999997E-6</c:v>
                </c:pt>
                <c:pt idx="66089">
                  <c:v>6.3540959999999998E-6</c:v>
                </c:pt>
                <c:pt idx="66090">
                  <c:v>6.3386510000000001E-6</c:v>
                </c:pt>
                <c:pt idx="66091">
                  <c:v>6.3231789999999999E-6</c:v>
                </c:pt>
                <c:pt idx="66092">
                  <c:v>6.3041759999999999E-6</c:v>
                </c:pt>
                <c:pt idx="66093">
                  <c:v>6.2874790000000004E-6</c:v>
                </c:pt>
                <c:pt idx="66094">
                  <c:v>6.257055E-6</c:v>
                </c:pt>
                <c:pt idx="66095">
                  <c:v>6.242557E-6</c:v>
                </c:pt>
                <c:pt idx="66096">
                  <c:v>6.22906E-6</c:v>
                </c:pt>
                <c:pt idx="66097">
                  <c:v>6.2166589999999996E-6</c:v>
                </c:pt>
                <c:pt idx="66098">
                  <c:v>6.202941E-6</c:v>
                </c:pt>
                <c:pt idx="66099">
                  <c:v>6.1908710000000001E-6</c:v>
                </c:pt>
                <c:pt idx="66100">
                  <c:v>6.1808059999999999E-6</c:v>
                </c:pt>
                <c:pt idx="66101">
                  <c:v>6.1698980000000004E-6</c:v>
                </c:pt>
                <c:pt idx="66102">
                  <c:v>6.1601310000000003E-6</c:v>
                </c:pt>
                <c:pt idx="66103">
                  <c:v>6.1509130000000004E-6</c:v>
                </c:pt>
                <c:pt idx="66104">
                  <c:v>6.142213E-6</c:v>
                </c:pt>
                <c:pt idx="66105">
                  <c:v>6.1347809999999998E-6</c:v>
                </c:pt>
                <c:pt idx="66106">
                  <c:v>6.1285410000000003E-6</c:v>
                </c:pt>
                <c:pt idx="66107">
                  <c:v>6.1228790000000003E-6</c:v>
                </c:pt>
                <c:pt idx="66108">
                  <c:v>6.1182189999999996E-6</c:v>
                </c:pt>
                <c:pt idx="66109">
                  <c:v>6.1164899999999999E-6</c:v>
                </c:pt>
                <c:pt idx="66110">
                  <c:v>6.1153900000000001E-6</c:v>
                </c:pt>
                <c:pt idx="66111">
                  <c:v>6.1158799999999996E-6</c:v>
                </c:pt>
                <c:pt idx="66112">
                  <c:v>6.1192520000000004E-6</c:v>
                </c:pt>
                <c:pt idx="66113">
                  <c:v>6.1224890000000002E-6</c:v>
                </c:pt>
                <c:pt idx="66114">
                  <c:v>6.1225700000000001E-6</c:v>
                </c:pt>
                <c:pt idx="66115">
                  <c:v>6.1236110000000002E-6</c:v>
                </c:pt>
                <c:pt idx="66116">
                  <c:v>6.1243040000000001E-6</c:v>
                </c:pt>
                <c:pt idx="66117">
                  <c:v>6.1216879999999999E-6</c:v>
                </c:pt>
                <c:pt idx="66118">
                  <c:v>6.1194780000000003E-6</c:v>
                </c:pt>
                <c:pt idx="66119">
                  <c:v>6.1162549999999996E-6</c:v>
                </c:pt>
                <c:pt idx="66120">
                  <c:v>6.1096559999999998E-6</c:v>
                </c:pt>
                <c:pt idx="66121">
                  <c:v>6.1040130000000001E-6</c:v>
                </c:pt>
                <c:pt idx="66122">
                  <c:v>6.0987660000000003E-6</c:v>
                </c:pt>
                <c:pt idx="66123">
                  <c:v>6.0907900000000003E-6</c:v>
                </c:pt>
                <c:pt idx="66124">
                  <c:v>6.0827390000000002E-6</c:v>
                </c:pt>
                <c:pt idx="66125">
                  <c:v>6.0754159999999999E-6</c:v>
                </c:pt>
                <c:pt idx="66126">
                  <c:v>6.0661000000000002E-6</c:v>
                </c:pt>
                <c:pt idx="66127">
                  <c:v>6.0554959999999998E-6</c:v>
                </c:pt>
                <c:pt idx="66128">
                  <c:v>6.0457679999999997E-6</c:v>
                </c:pt>
                <c:pt idx="66129">
                  <c:v>6.0347589999999997E-6</c:v>
                </c:pt>
                <c:pt idx="66130">
                  <c:v>6.0231640000000001E-6</c:v>
                </c:pt>
                <c:pt idx="66131">
                  <c:v>6.0130470000000001E-6</c:v>
                </c:pt>
                <c:pt idx="66132">
                  <c:v>6.0020939999999999E-6</c:v>
                </c:pt>
                <c:pt idx="66133">
                  <c:v>5.9896150000000004E-6</c:v>
                </c:pt>
                <c:pt idx="66134">
                  <c:v>5.9789630000000003E-6</c:v>
                </c:pt>
                <c:pt idx="66135">
                  <c:v>5.9684509999999998E-6</c:v>
                </c:pt>
                <c:pt idx="66136">
                  <c:v>5.95665E-6</c:v>
                </c:pt>
                <c:pt idx="66137">
                  <c:v>5.9474729999999997E-6</c:v>
                </c:pt>
                <c:pt idx="66138">
                  <c:v>5.9398999999999997E-6</c:v>
                </c:pt>
                <c:pt idx="66139">
                  <c:v>5.9306030000000003E-6</c:v>
                </c:pt>
                <c:pt idx="66140">
                  <c:v>5.9232399999999997E-6</c:v>
                </c:pt>
                <c:pt idx="66141">
                  <c:v>5.9183559999999996E-6</c:v>
                </c:pt>
                <c:pt idx="66142">
                  <c:v>5.9122739999999998E-6</c:v>
                </c:pt>
                <c:pt idx="66143">
                  <c:v>5.9068169999999998E-6</c:v>
                </c:pt>
                <c:pt idx="66144">
                  <c:v>5.9038670000000001E-6</c:v>
                </c:pt>
                <c:pt idx="66145">
                  <c:v>5.8999479999999997E-6</c:v>
                </c:pt>
                <c:pt idx="66146">
                  <c:v>5.8963429999999999E-6</c:v>
                </c:pt>
                <c:pt idx="66147">
                  <c:v>5.8950740000000002E-6</c:v>
                </c:pt>
                <c:pt idx="66148">
                  <c:v>5.8931499999999996E-6</c:v>
                </c:pt>
                <c:pt idx="66149">
                  <c:v>5.8912389999999996E-6</c:v>
                </c:pt>
                <c:pt idx="66150">
                  <c:v>5.8918960000000002E-6</c:v>
                </c:pt>
                <c:pt idx="66151">
                  <c:v>5.8919149999999996E-6</c:v>
                </c:pt>
                <c:pt idx="66152">
                  <c:v>5.8915269999999999E-6</c:v>
                </c:pt>
                <c:pt idx="66153">
                  <c:v>5.8931329999999998E-6</c:v>
                </c:pt>
                <c:pt idx="66154">
                  <c:v>5.8957180000000002E-6</c:v>
                </c:pt>
                <c:pt idx="66155">
                  <c:v>5.8969729999999999E-6</c:v>
                </c:pt>
                <c:pt idx="66156">
                  <c:v>5.8998400000000001E-6</c:v>
                </c:pt>
                <c:pt idx="66157">
                  <c:v>5.9035700000000001E-6</c:v>
                </c:pt>
                <c:pt idx="66158">
                  <c:v>5.9053699999999998E-6</c:v>
                </c:pt>
                <c:pt idx="66159">
                  <c:v>5.9085500000000004E-6</c:v>
                </c:pt>
                <c:pt idx="66160">
                  <c:v>5.9131129999999999E-6</c:v>
                </c:pt>
                <c:pt idx="66161">
                  <c:v>5.9152079999999999E-6</c:v>
                </c:pt>
                <c:pt idx="66162">
                  <c:v>5.9181330000000004E-6</c:v>
                </c:pt>
                <c:pt idx="66163">
                  <c:v>5.9227290000000002E-6</c:v>
                </c:pt>
                <c:pt idx="66164">
                  <c:v>5.9243880000000001E-6</c:v>
                </c:pt>
                <c:pt idx="66165">
                  <c:v>5.9258470000000003E-6</c:v>
                </c:pt>
                <c:pt idx="66166">
                  <c:v>5.929586E-6</c:v>
                </c:pt>
                <c:pt idx="66167">
                  <c:v>5.9309070000000002E-6</c:v>
                </c:pt>
                <c:pt idx="66168">
                  <c:v>5.9310889999999998E-6</c:v>
                </c:pt>
                <c:pt idx="66169">
                  <c:v>5.9332810000000001E-6</c:v>
                </c:pt>
                <c:pt idx="66170">
                  <c:v>5.9336360000000004E-6</c:v>
                </c:pt>
                <c:pt idx="66171">
                  <c:v>5.9322770000000004E-6</c:v>
                </c:pt>
                <c:pt idx="66172">
                  <c:v>5.9325920000000004E-6</c:v>
                </c:pt>
                <c:pt idx="66173">
                  <c:v>5.9321700000000002E-6</c:v>
                </c:pt>
                <c:pt idx="66174">
                  <c:v>5.9291149999999999E-6</c:v>
                </c:pt>
                <c:pt idx="66175">
                  <c:v>5.9275499999999997E-6</c:v>
                </c:pt>
                <c:pt idx="66176">
                  <c:v>5.9262129999999998E-6</c:v>
                </c:pt>
                <c:pt idx="66177">
                  <c:v>5.9222450000000004E-6</c:v>
                </c:pt>
                <c:pt idx="66178">
                  <c:v>5.9196470000000003E-6</c:v>
                </c:pt>
                <c:pt idx="66179">
                  <c:v>5.9176769999999997E-6</c:v>
                </c:pt>
                <c:pt idx="66180">
                  <c:v>5.9133739999999997E-6</c:v>
                </c:pt>
                <c:pt idx="66181">
                  <c:v>5.9099960000000001E-6</c:v>
                </c:pt>
                <c:pt idx="66182">
                  <c:v>5.9077740000000001E-6</c:v>
                </c:pt>
                <c:pt idx="66183">
                  <c:v>5.9034790000000004E-6</c:v>
                </c:pt>
                <c:pt idx="66184">
                  <c:v>5.8997819999999998E-6</c:v>
                </c:pt>
                <c:pt idx="66185">
                  <c:v>5.8979209999999998E-6</c:v>
                </c:pt>
                <c:pt idx="66186">
                  <c:v>5.8940709999999999E-6</c:v>
                </c:pt>
                <c:pt idx="66187">
                  <c:v>5.8900280000000003E-6</c:v>
                </c:pt>
                <c:pt idx="66188">
                  <c:v>5.8883650000000003E-6</c:v>
                </c:pt>
                <c:pt idx="66189">
                  <c:v>5.8850340000000001E-6</c:v>
                </c:pt>
                <c:pt idx="66190">
                  <c:v>5.8812929999999999E-6</c:v>
                </c:pt>
                <c:pt idx="66191">
                  <c:v>5.8803360000000004E-6</c:v>
                </c:pt>
                <c:pt idx="66192">
                  <c:v>5.8780310000000001E-6</c:v>
                </c:pt>
                <c:pt idx="66193">
                  <c:v>5.8750779999999997E-6</c:v>
                </c:pt>
                <c:pt idx="66194">
                  <c:v>5.8756530000000001E-6</c:v>
                </c:pt>
                <c:pt idx="66195">
                  <c:v>5.8751860000000001E-6</c:v>
                </c:pt>
                <c:pt idx="66196">
                  <c:v>5.8736939999999996E-6</c:v>
                </c:pt>
                <c:pt idx="66197">
                  <c:v>5.8748680000000002E-6</c:v>
                </c:pt>
                <c:pt idx="66198">
                  <c:v>5.875412E-6</c:v>
                </c:pt>
                <c:pt idx="66199">
                  <c:v>5.8744890000000002E-6</c:v>
                </c:pt>
                <c:pt idx="66200">
                  <c:v>5.8759220000000001E-6</c:v>
                </c:pt>
                <c:pt idx="66201">
                  <c:v>5.8774249999999999E-6</c:v>
                </c:pt>
                <c:pt idx="66202">
                  <c:v>5.8774379999999996E-6</c:v>
                </c:pt>
                <c:pt idx="66203">
                  <c:v>5.8792070000000004E-6</c:v>
                </c:pt>
                <c:pt idx="66204">
                  <c:v>5.8820819999999999E-6</c:v>
                </c:pt>
                <c:pt idx="66205">
                  <c:v>5.8829790000000003E-6</c:v>
                </c:pt>
                <c:pt idx="66206">
                  <c:v>5.8847809999999997E-6</c:v>
                </c:pt>
                <c:pt idx="66207">
                  <c:v>5.8883949999999999E-6</c:v>
                </c:pt>
                <c:pt idx="66208">
                  <c:v>5.8904270000000001E-6</c:v>
                </c:pt>
                <c:pt idx="66209">
                  <c:v>5.8926439999999997E-6</c:v>
                </c:pt>
                <c:pt idx="66210">
                  <c:v>5.8972320000000001E-6</c:v>
                </c:pt>
                <c:pt idx="66211">
                  <c:v>5.8999099999999999E-6</c:v>
                </c:pt>
                <c:pt idx="66212">
                  <c:v>5.9021050000000001E-6</c:v>
                </c:pt>
                <c:pt idx="66213">
                  <c:v>5.90685E-6</c:v>
                </c:pt>
                <c:pt idx="66214">
                  <c:v>5.909886E-6</c:v>
                </c:pt>
                <c:pt idx="66215">
                  <c:v>5.912342E-6</c:v>
                </c:pt>
                <c:pt idx="66216">
                  <c:v>5.9174859999999997E-6</c:v>
                </c:pt>
                <c:pt idx="66217">
                  <c:v>5.9212610000000004E-6</c:v>
                </c:pt>
                <c:pt idx="66218">
                  <c:v>5.9234930000000001E-6</c:v>
                </c:pt>
                <c:pt idx="66219">
                  <c:v>5.9284270000000004E-6</c:v>
                </c:pt>
                <c:pt idx="66220">
                  <c:v>5.9326870000000002E-6</c:v>
                </c:pt>
                <c:pt idx="66221">
                  <c:v>5.9356590000000001E-6</c:v>
                </c:pt>
                <c:pt idx="66222">
                  <c:v>5.9406679999999997E-6</c:v>
                </c:pt>
                <c:pt idx="66223">
                  <c:v>5.9456670000000002E-6</c:v>
                </c:pt>
                <c:pt idx="66224">
                  <c:v>5.9484249999999997E-6</c:v>
                </c:pt>
                <c:pt idx="66225">
                  <c:v>5.9519830000000001E-6</c:v>
                </c:pt>
                <c:pt idx="66226">
                  <c:v>5.956675E-6</c:v>
                </c:pt>
                <c:pt idx="66227">
                  <c:v>5.9587960000000003E-6</c:v>
                </c:pt>
                <c:pt idx="66228">
                  <c:v>5.9616970000000002E-6</c:v>
                </c:pt>
                <c:pt idx="66229">
                  <c:v>5.9662170000000004E-6</c:v>
                </c:pt>
                <c:pt idx="66230">
                  <c:v>5.9683019999999997E-6</c:v>
                </c:pt>
                <c:pt idx="66231">
                  <c:v>5.9703630000000001E-6</c:v>
                </c:pt>
                <c:pt idx="66232">
                  <c:v>5.9748970000000003E-6</c:v>
                </c:pt>
                <c:pt idx="66233">
                  <c:v>5.9766230000000001E-6</c:v>
                </c:pt>
                <c:pt idx="66234">
                  <c:v>5.9778450000000004E-6</c:v>
                </c:pt>
                <c:pt idx="66235">
                  <c:v>5.9818970000000004E-6</c:v>
                </c:pt>
                <c:pt idx="66236">
                  <c:v>5.9833809999999999E-6</c:v>
                </c:pt>
                <c:pt idx="66237">
                  <c:v>5.9840039999999999E-6</c:v>
                </c:pt>
                <c:pt idx="66238">
                  <c:v>5.9870249999999997E-6</c:v>
                </c:pt>
                <c:pt idx="66239">
                  <c:v>5.9880780000000001E-6</c:v>
                </c:pt>
                <c:pt idx="66240">
                  <c:v>5.9876559999999999E-6</c:v>
                </c:pt>
                <c:pt idx="66241">
                  <c:v>5.9897219999999998E-6</c:v>
                </c:pt>
                <c:pt idx="66242">
                  <c:v>5.9906069999999999E-6</c:v>
                </c:pt>
                <c:pt idx="66243">
                  <c:v>5.9898200000000004E-6</c:v>
                </c:pt>
                <c:pt idx="66244">
                  <c:v>5.9907099999999999E-6</c:v>
                </c:pt>
                <c:pt idx="66245">
                  <c:v>5.9918559999999998E-6</c:v>
                </c:pt>
                <c:pt idx="66246">
                  <c:v>5.9910610000000001E-6</c:v>
                </c:pt>
                <c:pt idx="66247">
                  <c:v>5.9914610000000001E-6</c:v>
                </c:pt>
                <c:pt idx="66248">
                  <c:v>5.9930190000000004E-6</c:v>
                </c:pt>
                <c:pt idx="66249">
                  <c:v>5.9923439999999997E-6</c:v>
                </c:pt>
                <c:pt idx="66250">
                  <c:v>5.9925720000000001E-6</c:v>
                </c:pt>
                <c:pt idx="66251">
                  <c:v>5.9946890000000003E-6</c:v>
                </c:pt>
                <c:pt idx="66252">
                  <c:v>5.9945069999999999E-6</c:v>
                </c:pt>
                <c:pt idx="66253">
                  <c:v>5.9947670000000003E-6</c:v>
                </c:pt>
                <c:pt idx="66254">
                  <c:v>5.9973530000000001E-6</c:v>
                </c:pt>
                <c:pt idx="66255">
                  <c:v>5.9977420000000001E-6</c:v>
                </c:pt>
                <c:pt idx="66256">
                  <c:v>5.9984680000000002E-6</c:v>
                </c:pt>
                <c:pt idx="66257">
                  <c:v>6.0020789999999997E-6</c:v>
                </c:pt>
                <c:pt idx="66258">
                  <c:v>6.0039049999999997E-6</c:v>
                </c:pt>
                <c:pt idx="66259">
                  <c:v>6.0051649999999998E-6</c:v>
                </c:pt>
                <c:pt idx="66260">
                  <c:v>6.009377E-6</c:v>
                </c:pt>
                <c:pt idx="66261">
                  <c:v>6.0129319999999997E-6</c:v>
                </c:pt>
                <c:pt idx="66262">
                  <c:v>6.0152600000000004E-6</c:v>
                </c:pt>
                <c:pt idx="66263">
                  <c:v>6.0202920000000004E-6</c:v>
                </c:pt>
                <c:pt idx="66264">
                  <c:v>6.0254690000000004E-6</c:v>
                </c:pt>
                <c:pt idx="66265">
                  <c:v>6.0287969999999999E-6</c:v>
                </c:pt>
                <c:pt idx="66266">
                  <c:v>6.0341270000000001E-6</c:v>
                </c:pt>
                <c:pt idx="66267">
                  <c:v>6.0406199999999999E-6</c:v>
                </c:pt>
                <c:pt idx="66268">
                  <c:v>6.0449850000000004E-6</c:v>
                </c:pt>
                <c:pt idx="66269">
                  <c:v>6.0505440000000003E-6</c:v>
                </c:pt>
                <c:pt idx="66270">
                  <c:v>6.0583619999999997E-6</c:v>
                </c:pt>
                <c:pt idx="66271">
                  <c:v>6.0636449999999996E-6</c:v>
                </c:pt>
                <c:pt idx="66272">
                  <c:v>6.0691699999999999E-6</c:v>
                </c:pt>
                <c:pt idx="66273">
                  <c:v>6.0772650000000003E-6</c:v>
                </c:pt>
                <c:pt idx="66274">
                  <c:v>6.0830409999999997E-6</c:v>
                </c:pt>
                <c:pt idx="66275">
                  <c:v>6.0885350000000001E-6</c:v>
                </c:pt>
                <c:pt idx="66276">
                  <c:v>6.0969099999999999E-6</c:v>
                </c:pt>
                <c:pt idx="66277">
                  <c:v>6.1034370000000003E-6</c:v>
                </c:pt>
                <c:pt idx="66278">
                  <c:v>6.1086729999999999E-6</c:v>
                </c:pt>
                <c:pt idx="66279">
                  <c:v>6.1166339999999997E-6</c:v>
                </c:pt>
                <c:pt idx="66280">
                  <c:v>6.1233579999999998E-6</c:v>
                </c:pt>
                <c:pt idx="66281">
                  <c:v>6.1279920000000002E-6</c:v>
                </c:pt>
                <c:pt idx="66282">
                  <c:v>6.13515E-6</c:v>
                </c:pt>
                <c:pt idx="66283">
                  <c:v>6.1418920000000002E-6</c:v>
                </c:pt>
                <c:pt idx="66284">
                  <c:v>6.1460839999999999E-6</c:v>
                </c:pt>
                <c:pt idx="66285">
                  <c:v>6.1518509999999996E-6</c:v>
                </c:pt>
                <c:pt idx="66286">
                  <c:v>6.1584009999999996E-6</c:v>
                </c:pt>
                <c:pt idx="66287">
                  <c:v>6.1621309999999996E-6</c:v>
                </c:pt>
                <c:pt idx="66288">
                  <c:v>6.166623E-6</c:v>
                </c:pt>
                <c:pt idx="66289">
                  <c:v>6.1726019999999996E-6</c:v>
                </c:pt>
                <c:pt idx="66290">
                  <c:v>6.1758119999999997E-6</c:v>
                </c:pt>
                <c:pt idx="66291">
                  <c:v>6.1790800000000001E-6</c:v>
                </c:pt>
                <c:pt idx="66292">
                  <c:v>6.1844179999999997E-6</c:v>
                </c:pt>
                <c:pt idx="66293">
                  <c:v>6.186847E-6</c:v>
                </c:pt>
                <c:pt idx="66294">
                  <c:v>6.1884440000000003E-6</c:v>
                </c:pt>
                <c:pt idx="66295">
                  <c:v>6.1928820000000004E-6</c:v>
                </c:pt>
                <c:pt idx="66296">
                  <c:v>6.1950620000000004E-6</c:v>
                </c:pt>
                <c:pt idx="66297">
                  <c:v>6.1957849999999998E-6</c:v>
                </c:pt>
                <c:pt idx="66298">
                  <c:v>6.1994600000000003E-6</c:v>
                </c:pt>
                <c:pt idx="66299">
                  <c:v>6.2013759999999998E-6</c:v>
                </c:pt>
                <c:pt idx="66300">
                  <c:v>6.200885E-6</c:v>
                </c:pt>
                <c:pt idx="66301">
                  <c:v>6.2034459999999998E-6</c:v>
                </c:pt>
                <c:pt idx="66302">
                  <c:v>6.205694E-6</c:v>
                </c:pt>
                <c:pt idx="66303">
                  <c:v>6.2049940000000001E-6</c:v>
                </c:pt>
                <c:pt idx="66304">
                  <c:v>6.2071829999999998E-6</c:v>
                </c:pt>
                <c:pt idx="66305">
                  <c:v>6.2096499999999999E-6</c:v>
                </c:pt>
                <c:pt idx="66306">
                  <c:v>6.2097010000000003E-6</c:v>
                </c:pt>
                <c:pt idx="66307">
                  <c:v>6.2116979999999997E-6</c:v>
                </c:pt>
                <c:pt idx="66308">
                  <c:v>6.2147760000000004E-6</c:v>
                </c:pt>
                <c:pt idx="66309">
                  <c:v>6.2152929999999996E-6</c:v>
                </c:pt>
                <c:pt idx="66310">
                  <c:v>6.2168170000000002E-6</c:v>
                </c:pt>
                <c:pt idx="66311">
                  <c:v>6.2203569999999996E-6</c:v>
                </c:pt>
                <c:pt idx="66312">
                  <c:v>6.2217689999999997E-6</c:v>
                </c:pt>
                <c:pt idx="66313">
                  <c:v>6.2229979999999999E-6</c:v>
                </c:pt>
                <c:pt idx="66314">
                  <c:v>6.2273569999999997E-6</c:v>
                </c:pt>
                <c:pt idx="66315">
                  <c:v>6.2301989999999998E-6</c:v>
                </c:pt>
                <c:pt idx="66316">
                  <c:v>6.2316440000000001E-6</c:v>
                </c:pt>
                <c:pt idx="66317">
                  <c:v>6.2367430000000001E-6</c:v>
                </c:pt>
                <c:pt idx="66318">
                  <c:v>6.241081E-6</c:v>
                </c:pt>
                <c:pt idx="66319">
                  <c:v>6.2433279999999999E-6</c:v>
                </c:pt>
                <c:pt idx="66320">
                  <c:v>6.2495939999999997E-6</c:v>
                </c:pt>
                <c:pt idx="66321">
                  <c:v>6.2554219999999996E-6</c:v>
                </c:pt>
                <c:pt idx="66322">
                  <c:v>6.2586999999999999E-6</c:v>
                </c:pt>
                <c:pt idx="66323">
                  <c:v>6.2658820000000004E-6</c:v>
                </c:pt>
                <c:pt idx="66324">
                  <c:v>6.2730389999999999E-6</c:v>
                </c:pt>
                <c:pt idx="66325">
                  <c:v>6.277523E-6</c:v>
                </c:pt>
                <c:pt idx="66326">
                  <c:v>6.2849389999999998E-6</c:v>
                </c:pt>
                <c:pt idx="66327">
                  <c:v>6.2930970000000001E-6</c:v>
                </c:pt>
                <c:pt idx="66328">
                  <c:v>6.2987899999999999E-6</c:v>
                </c:pt>
                <c:pt idx="66329">
                  <c:v>6.3062449999999996E-6</c:v>
                </c:pt>
                <c:pt idx="66330">
                  <c:v>6.315118E-6</c:v>
                </c:pt>
                <c:pt idx="66331">
                  <c:v>6.3218229999999998E-6</c:v>
                </c:pt>
                <c:pt idx="66332">
                  <c:v>6.3290800000000004E-6</c:v>
                </c:pt>
                <c:pt idx="66333">
                  <c:v>6.3385439999999999E-6</c:v>
                </c:pt>
                <c:pt idx="66334">
                  <c:v>6.3461750000000003E-6</c:v>
                </c:pt>
                <c:pt idx="66335">
                  <c:v>6.3532210000000004E-6</c:v>
                </c:pt>
                <c:pt idx="66336">
                  <c:v>6.3625609999999998E-6</c:v>
                </c:pt>
                <c:pt idx="66337">
                  <c:v>6.3707790000000001E-6</c:v>
                </c:pt>
                <c:pt idx="66338">
                  <c:v>6.3769949999999998E-6</c:v>
                </c:pt>
                <c:pt idx="66339">
                  <c:v>6.3860450000000001E-6</c:v>
                </c:pt>
                <c:pt idx="66340">
                  <c:v>6.3942590000000003E-6</c:v>
                </c:pt>
                <c:pt idx="66341">
                  <c:v>6.399796E-6</c:v>
                </c:pt>
                <c:pt idx="66342">
                  <c:v>6.4083820000000003E-6</c:v>
                </c:pt>
                <c:pt idx="66343">
                  <c:v>6.4165229999999999E-6</c:v>
                </c:pt>
                <c:pt idx="66344">
                  <c:v>6.4215070000000002E-6</c:v>
                </c:pt>
                <c:pt idx="66345">
                  <c:v>6.4285420000000003E-6</c:v>
                </c:pt>
                <c:pt idx="66346">
                  <c:v>6.4358600000000002E-6</c:v>
                </c:pt>
                <c:pt idx="66347">
                  <c:v>6.4402949999999996E-6</c:v>
                </c:pt>
                <c:pt idx="66348">
                  <c:v>6.445686E-6</c:v>
                </c:pt>
                <c:pt idx="66349">
                  <c:v>6.4523239999999999E-6</c:v>
                </c:pt>
                <c:pt idx="66350">
                  <c:v>6.4561029999999998E-6</c:v>
                </c:pt>
                <c:pt idx="66351">
                  <c:v>6.4596970000000003E-6</c:v>
                </c:pt>
                <c:pt idx="66352">
                  <c:v>6.4653949999999996E-6</c:v>
                </c:pt>
                <c:pt idx="66353">
                  <c:v>6.4684779999999998E-6</c:v>
                </c:pt>
                <c:pt idx="66354">
                  <c:v>6.4702749999999996E-6</c:v>
                </c:pt>
                <c:pt idx="66355">
                  <c:v>6.4747710000000001E-6</c:v>
                </c:pt>
                <c:pt idx="66356">
                  <c:v>6.4771950000000001E-6</c:v>
                </c:pt>
                <c:pt idx="66357">
                  <c:v>6.4778050000000004E-6</c:v>
                </c:pt>
                <c:pt idx="66358">
                  <c:v>6.4813059999999998E-6</c:v>
                </c:pt>
                <c:pt idx="66359">
                  <c:v>6.4830170000000003E-6</c:v>
                </c:pt>
                <c:pt idx="66360">
                  <c:v>6.482839E-6</c:v>
                </c:pt>
                <c:pt idx="66361">
                  <c:v>6.4853850000000004E-6</c:v>
                </c:pt>
                <c:pt idx="66362">
                  <c:v>6.4870669999999998E-6</c:v>
                </c:pt>
                <c:pt idx="66363">
                  <c:v>6.4867089999999997E-6</c:v>
                </c:pt>
                <c:pt idx="66364">
                  <c:v>6.4881690000000002E-6</c:v>
                </c:pt>
                <c:pt idx="66365">
                  <c:v>6.4901339999999996E-6</c:v>
                </c:pt>
                <c:pt idx="66366">
                  <c:v>6.4898010000000003E-6</c:v>
                </c:pt>
                <c:pt idx="66367">
                  <c:v>6.4910409999999998E-6</c:v>
                </c:pt>
                <c:pt idx="66368">
                  <c:v>6.4938119999999999E-6</c:v>
                </c:pt>
                <c:pt idx="66369">
                  <c:v>6.4931730000000002E-6</c:v>
                </c:pt>
                <c:pt idx="66370">
                  <c:v>6.4937990000000002E-6</c:v>
                </c:pt>
                <c:pt idx="66371">
                  <c:v>6.4970900000000002E-6</c:v>
                </c:pt>
                <c:pt idx="66372">
                  <c:v>6.4974520000000004E-6</c:v>
                </c:pt>
                <c:pt idx="66373">
                  <c:v>6.4983430000000002E-6</c:v>
                </c:pt>
                <c:pt idx="66374">
                  <c:v>6.5023530000000004E-6</c:v>
                </c:pt>
                <c:pt idx="66375">
                  <c:v>6.5038089999999999E-6</c:v>
                </c:pt>
                <c:pt idx="66376">
                  <c:v>6.5052799999999997E-6</c:v>
                </c:pt>
                <c:pt idx="66377">
                  <c:v>6.5102029999999998E-6</c:v>
                </c:pt>
                <c:pt idx="66378">
                  <c:v>6.5132889999999999E-6</c:v>
                </c:pt>
                <c:pt idx="66379">
                  <c:v>6.5154549999999999E-6</c:v>
                </c:pt>
                <c:pt idx="66380">
                  <c:v>6.5210139999999999E-6</c:v>
                </c:pt>
                <c:pt idx="66381">
                  <c:v>6.5255100000000003E-6</c:v>
                </c:pt>
                <c:pt idx="66382">
                  <c:v>6.5286499999999997E-6</c:v>
                </c:pt>
                <c:pt idx="66383">
                  <c:v>6.534773E-6</c:v>
                </c:pt>
                <c:pt idx="66384">
                  <c:v>6.5407680000000001E-6</c:v>
                </c:pt>
                <c:pt idx="66385">
                  <c:v>6.5446330000000003E-6</c:v>
                </c:pt>
                <c:pt idx="66386">
                  <c:v>6.5510480000000001E-6</c:v>
                </c:pt>
                <c:pt idx="66387">
                  <c:v>6.5585010000000002E-6</c:v>
                </c:pt>
                <c:pt idx="66388">
                  <c:v>6.5630929999999999E-6</c:v>
                </c:pt>
                <c:pt idx="66389">
                  <c:v>6.5697820000000001E-6</c:v>
                </c:pt>
                <c:pt idx="66390">
                  <c:v>6.5778510000000003E-6</c:v>
                </c:pt>
                <c:pt idx="66391">
                  <c:v>6.5830070000000003E-6</c:v>
                </c:pt>
                <c:pt idx="66392">
                  <c:v>6.5896859999999998E-6</c:v>
                </c:pt>
                <c:pt idx="66393">
                  <c:v>6.598615E-6</c:v>
                </c:pt>
                <c:pt idx="66394">
                  <c:v>6.6044739999999997E-6</c:v>
                </c:pt>
                <c:pt idx="66395">
                  <c:v>6.6106330000000001E-6</c:v>
                </c:pt>
                <c:pt idx="66396">
                  <c:v>6.6197039999999996E-6</c:v>
                </c:pt>
                <c:pt idx="66397">
                  <c:v>6.6261010000000002E-6</c:v>
                </c:pt>
                <c:pt idx="66398">
                  <c:v>6.6321590000000001E-6</c:v>
                </c:pt>
                <c:pt idx="66399">
                  <c:v>6.6408300000000004E-6</c:v>
                </c:pt>
                <c:pt idx="66400">
                  <c:v>6.647697E-6</c:v>
                </c:pt>
                <c:pt idx="66401">
                  <c:v>6.6533039999999996E-6</c:v>
                </c:pt>
                <c:pt idx="66402">
                  <c:v>6.6613000000000001E-6</c:v>
                </c:pt>
                <c:pt idx="66403">
                  <c:v>6.6681700000000004E-6</c:v>
                </c:pt>
                <c:pt idx="66404">
                  <c:v>6.6728239999999997E-6</c:v>
                </c:pt>
                <c:pt idx="66405">
                  <c:v>6.6797840000000004E-6</c:v>
                </c:pt>
                <c:pt idx="66406">
                  <c:v>6.6869110000000004E-6</c:v>
                </c:pt>
                <c:pt idx="66407">
                  <c:v>6.690632E-6</c:v>
                </c:pt>
                <c:pt idx="66408">
                  <c:v>6.6964239999999998E-6</c:v>
                </c:pt>
                <c:pt idx="66409">
                  <c:v>6.7027509999999997E-6</c:v>
                </c:pt>
                <c:pt idx="66410">
                  <c:v>6.7054979999999999E-6</c:v>
                </c:pt>
                <c:pt idx="66411">
                  <c:v>6.7101000000000003E-6</c:v>
                </c:pt>
                <c:pt idx="66412">
                  <c:v>6.7158390000000002E-6</c:v>
                </c:pt>
                <c:pt idx="66413">
                  <c:v>6.7181360000000003E-6</c:v>
                </c:pt>
                <c:pt idx="66414">
                  <c:v>6.7211020000000004E-6</c:v>
                </c:pt>
                <c:pt idx="66415">
                  <c:v>6.7262320000000001E-6</c:v>
                </c:pt>
                <c:pt idx="66416">
                  <c:v>6.7281629999999998E-6</c:v>
                </c:pt>
                <c:pt idx="66417">
                  <c:v>6.7299760000000001E-6</c:v>
                </c:pt>
                <c:pt idx="66418">
                  <c:v>6.7341119999999999E-6</c:v>
                </c:pt>
                <c:pt idx="66419">
                  <c:v>6.7356439999999999E-6</c:v>
                </c:pt>
                <c:pt idx="66420">
                  <c:v>6.7361039999999999E-6</c:v>
                </c:pt>
                <c:pt idx="66421">
                  <c:v>6.7395870000000001E-6</c:v>
                </c:pt>
                <c:pt idx="66422">
                  <c:v>6.7410159999999999E-6</c:v>
                </c:pt>
                <c:pt idx="66423">
                  <c:v>6.7406640000000004E-6</c:v>
                </c:pt>
                <c:pt idx="66424">
                  <c:v>6.7429490000000001E-6</c:v>
                </c:pt>
                <c:pt idx="66425">
                  <c:v>6.7447839999999998E-6</c:v>
                </c:pt>
                <c:pt idx="66426">
                  <c:v>6.7445289999999997E-6</c:v>
                </c:pt>
                <c:pt idx="66427">
                  <c:v>6.7461249999999997E-6</c:v>
                </c:pt>
                <c:pt idx="66428">
                  <c:v>6.7483530000000002E-6</c:v>
                </c:pt>
                <c:pt idx="66429">
                  <c:v>6.7480969999999999E-6</c:v>
                </c:pt>
                <c:pt idx="66430">
                  <c:v>6.7496200000000003E-6</c:v>
                </c:pt>
                <c:pt idx="66431">
                  <c:v>6.7522320000000004E-6</c:v>
                </c:pt>
                <c:pt idx="66432">
                  <c:v>6.7521400000000004E-6</c:v>
                </c:pt>
                <c:pt idx="66433">
                  <c:v>6.7534020000000001E-6</c:v>
                </c:pt>
                <c:pt idx="66434">
                  <c:v>6.7566779999999999E-6</c:v>
                </c:pt>
                <c:pt idx="66435">
                  <c:v>6.757595E-6</c:v>
                </c:pt>
                <c:pt idx="66436">
                  <c:v>6.7585389999999998E-6</c:v>
                </c:pt>
                <c:pt idx="66437">
                  <c:v>6.7623840000000002E-6</c:v>
                </c:pt>
                <c:pt idx="66438">
                  <c:v>6.7639949999999996E-6</c:v>
                </c:pt>
                <c:pt idx="66439">
                  <c:v>6.7647970000000001E-6</c:v>
                </c:pt>
                <c:pt idx="66440">
                  <c:v>6.7689560000000004E-6</c:v>
                </c:pt>
                <c:pt idx="66441">
                  <c:v>6.771704E-6</c:v>
                </c:pt>
                <c:pt idx="66442">
                  <c:v>6.7728709999999998E-6</c:v>
                </c:pt>
                <c:pt idx="66443">
                  <c:v>6.776927E-6</c:v>
                </c:pt>
                <c:pt idx="66444">
                  <c:v>6.7806860000000002E-6</c:v>
                </c:pt>
                <c:pt idx="66445">
                  <c:v>6.7821860000000001E-6</c:v>
                </c:pt>
                <c:pt idx="66446">
                  <c:v>6.7862670000000003E-6</c:v>
                </c:pt>
                <c:pt idx="66447">
                  <c:v>6.791011E-6</c:v>
                </c:pt>
                <c:pt idx="66448">
                  <c:v>6.7931570000000003E-6</c:v>
                </c:pt>
                <c:pt idx="66449">
                  <c:v>6.7970170000000001E-6</c:v>
                </c:pt>
                <c:pt idx="66450">
                  <c:v>6.8022129999999996E-6</c:v>
                </c:pt>
                <c:pt idx="66451">
                  <c:v>6.8050799999999997E-6</c:v>
                </c:pt>
                <c:pt idx="66452">
                  <c:v>6.8087469999999999E-6</c:v>
                </c:pt>
                <c:pt idx="66453">
                  <c:v>6.814289E-6</c:v>
                </c:pt>
                <c:pt idx="66454">
                  <c:v>6.8183929999999998E-6</c:v>
                </c:pt>
                <c:pt idx="66455">
                  <c:v>6.8221409999999999E-6</c:v>
                </c:pt>
                <c:pt idx="66456">
                  <c:v>6.8282649999999996E-6</c:v>
                </c:pt>
                <c:pt idx="66457">
                  <c:v>6.8326959999999997E-6</c:v>
                </c:pt>
                <c:pt idx="66458">
                  <c:v>6.8362589999999996E-6</c:v>
                </c:pt>
                <c:pt idx="66459">
                  <c:v>6.8426100000000002E-6</c:v>
                </c:pt>
                <c:pt idx="66460">
                  <c:v>6.8475939999999997E-6</c:v>
                </c:pt>
                <c:pt idx="66461">
                  <c:v>6.8509900000000003E-6</c:v>
                </c:pt>
                <c:pt idx="66462">
                  <c:v>6.8572360000000003E-6</c:v>
                </c:pt>
                <c:pt idx="66463">
                  <c:v>6.8628580000000001E-6</c:v>
                </c:pt>
                <c:pt idx="66464">
                  <c:v>6.8661869999999999E-6</c:v>
                </c:pt>
                <c:pt idx="66465">
                  <c:v>6.8717480000000003E-6</c:v>
                </c:pt>
                <c:pt idx="66466">
                  <c:v>6.8776E-6</c:v>
                </c:pt>
                <c:pt idx="66467">
                  <c:v>6.8808500000000004E-6</c:v>
                </c:pt>
                <c:pt idx="66468">
                  <c:v>6.8856209999999997E-6</c:v>
                </c:pt>
                <c:pt idx="66469">
                  <c:v>6.89167E-6</c:v>
                </c:pt>
                <c:pt idx="66470">
                  <c:v>6.8950080000000003E-6</c:v>
                </c:pt>
                <c:pt idx="66471">
                  <c:v>6.8991819999999999E-6</c:v>
                </c:pt>
                <c:pt idx="66472">
                  <c:v>6.905124E-6</c:v>
                </c:pt>
                <c:pt idx="66473">
                  <c:v>6.9083630000000003E-6</c:v>
                </c:pt>
                <c:pt idx="66474">
                  <c:v>6.9120559999999999E-6</c:v>
                </c:pt>
                <c:pt idx="66475">
                  <c:v>6.9179359999999996E-6</c:v>
                </c:pt>
                <c:pt idx="66476">
                  <c:v>6.9212739999999998E-6</c:v>
                </c:pt>
                <c:pt idx="66477">
                  <c:v>6.9242240000000004E-6</c:v>
                </c:pt>
                <c:pt idx="66478">
                  <c:v>6.9295959999999996E-6</c:v>
                </c:pt>
                <c:pt idx="66479">
                  <c:v>6.9333460000000002E-6</c:v>
                </c:pt>
                <c:pt idx="66480">
                  <c:v>6.9359769999999997E-6</c:v>
                </c:pt>
                <c:pt idx="66481">
                  <c:v>6.9408469999999999E-6</c:v>
                </c:pt>
                <c:pt idx="66482">
                  <c:v>6.9445659999999999E-6</c:v>
                </c:pt>
                <c:pt idx="66483">
                  <c:v>6.947093E-6</c:v>
                </c:pt>
                <c:pt idx="66484">
                  <c:v>6.9514059999999998E-6</c:v>
                </c:pt>
                <c:pt idx="66485">
                  <c:v>6.9555770000000004E-6</c:v>
                </c:pt>
                <c:pt idx="66486">
                  <c:v>6.9577920000000003E-6</c:v>
                </c:pt>
                <c:pt idx="66487">
                  <c:v>6.9614269999999996E-6</c:v>
                </c:pt>
                <c:pt idx="66488">
                  <c:v>6.9660529999999999E-6</c:v>
                </c:pt>
                <c:pt idx="66489">
                  <c:v>6.9677859999999996E-6</c:v>
                </c:pt>
                <c:pt idx="66490">
                  <c:v>6.9707250000000001E-6</c:v>
                </c:pt>
                <c:pt idx="66491">
                  <c:v>6.9753260000000002E-6</c:v>
                </c:pt>
                <c:pt idx="66492">
                  <c:v>6.9768160000000003E-6</c:v>
                </c:pt>
                <c:pt idx="66493">
                  <c:v>6.9789920000000002E-6</c:v>
                </c:pt>
                <c:pt idx="66494">
                  <c:v>6.9828810000000002E-6</c:v>
                </c:pt>
                <c:pt idx="66495">
                  <c:v>6.9841940000000002E-6</c:v>
                </c:pt>
                <c:pt idx="66496">
                  <c:v>6.9857319999999999E-6</c:v>
                </c:pt>
                <c:pt idx="66497">
                  <c:v>6.989356E-6</c:v>
                </c:pt>
                <c:pt idx="66498">
                  <c:v>6.9907459999999998E-6</c:v>
                </c:pt>
                <c:pt idx="66499">
                  <c:v>6.9920589999999999E-6</c:v>
                </c:pt>
                <c:pt idx="66500">
                  <c:v>6.9954930000000002E-6</c:v>
                </c:pt>
                <c:pt idx="66501">
                  <c:v>6.9972289999999998E-6</c:v>
                </c:pt>
                <c:pt idx="66502">
                  <c:v>6.9982670000000001E-6</c:v>
                </c:pt>
                <c:pt idx="66503">
                  <c:v>7.0013210000000001E-6</c:v>
                </c:pt>
                <c:pt idx="66504">
                  <c:v>7.0037299999999999E-6</c:v>
                </c:pt>
                <c:pt idx="66505">
                  <c:v>7.0048549999999999E-6</c:v>
                </c:pt>
                <c:pt idx="66506">
                  <c:v>7.007467E-6</c:v>
                </c:pt>
                <c:pt idx="66507">
                  <c:v>7.0107259999999999E-6</c:v>
                </c:pt>
                <c:pt idx="66508">
                  <c:v>7.0119349999999996E-6</c:v>
                </c:pt>
                <c:pt idx="66509">
                  <c:v>7.014325E-6</c:v>
                </c:pt>
                <c:pt idx="66510">
                  <c:v>7.0182640000000001E-6</c:v>
                </c:pt>
                <c:pt idx="66511">
                  <c:v>7.0200739999999996E-6</c:v>
                </c:pt>
                <c:pt idx="66512">
                  <c:v>7.0226100000000002E-6</c:v>
                </c:pt>
                <c:pt idx="66513">
                  <c:v>7.0272999999999996E-6</c:v>
                </c:pt>
                <c:pt idx="66514">
                  <c:v>7.0295579999999997E-6</c:v>
                </c:pt>
                <c:pt idx="66515">
                  <c:v>7.0320499999999999E-6</c:v>
                </c:pt>
                <c:pt idx="66516">
                  <c:v>7.0369219999999997E-6</c:v>
                </c:pt>
                <c:pt idx="66517">
                  <c:v>7.0399159999999997E-6</c:v>
                </c:pt>
                <c:pt idx="66518">
                  <c:v>7.0424090000000002E-6</c:v>
                </c:pt>
                <c:pt idx="66519">
                  <c:v>7.0475709999999999E-6</c:v>
                </c:pt>
                <c:pt idx="66520">
                  <c:v>7.0514760000000003E-6</c:v>
                </c:pt>
                <c:pt idx="66521">
                  <c:v>7.0544270000000003E-6</c:v>
                </c:pt>
                <c:pt idx="66522">
                  <c:v>7.0595230000000003E-6</c:v>
                </c:pt>
                <c:pt idx="66523">
                  <c:v>7.0639290000000004E-6</c:v>
                </c:pt>
                <c:pt idx="66524">
                  <c:v>7.0671609999999998E-6</c:v>
                </c:pt>
                <c:pt idx="66525">
                  <c:v>7.0723269999999997E-6</c:v>
                </c:pt>
                <c:pt idx="66526">
                  <c:v>7.0775509999999999E-6</c:v>
                </c:pt>
                <c:pt idx="66527">
                  <c:v>7.0813079999999997E-6</c:v>
                </c:pt>
                <c:pt idx="66528">
                  <c:v>7.086193E-6</c:v>
                </c:pt>
                <c:pt idx="66529">
                  <c:v>7.0920059999999998E-6</c:v>
                </c:pt>
                <c:pt idx="66530">
                  <c:v>7.0961490000000004E-6</c:v>
                </c:pt>
                <c:pt idx="66531">
                  <c:v>7.1005269999999997E-6</c:v>
                </c:pt>
                <c:pt idx="66532">
                  <c:v>7.1069030000000004E-6</c:v>
                </c:pt>
                <c:pt idx="66533">
                  <c:v>7.1112919999999998E-6</c:v>
                </c:pt>
                <c:pt idx="66534">
                  <c:v>7.1153420000000002E-6</c:v>
                </c:pt>
                <c:pt idx="66535">
                  <c:v>7.1220380000000004E-6</c:v>
                </c:pt>
                <c:pt idx="66536">
                  <c:v>7.1269850000000003E-6</c:v>
                </c:pt>
                <c:pt idx="66537">
                  <c:v>7.1316840000000002E-6</c:v>
                </c:pt>
                <c:pt idx="66538">
                  <c:v>7.1386800000000002E-6</c:v>
                </c:pt>
                <c:pt idx="66539">
                  <c:v>7.1442540000000004E-6</c:v>
                </c:pt>
                <c:pt idx="66540">
                  <c:v>7.148336E-6</c:v>
                </c:pt>
                <c:pt idx="66541">
                  <c:v>7.1549169999999997E-6</c:v>
                </c:pt>
                <c:pt idx="66542">
                  <c:v>7.1606130000000002E-6</c:v>
                </c:pt>
                <c:pt idx="66543">
                  <c:v>7.1640959999999996E-6</c:v>
                </c:pt>
                <c:pt idx="66544">
                  <c:v>7.1699090000000002E-6</c:v>
                </c:pt>
                <c:pt idx="66545">
                  <c:v>7.1754330000000002E-6</c:v>
                </c:pt>
                <c:pt idx="66546">
                  <c:v>7.1786579999999997E-6</c:v>
                </c:pt>
                <c:pt idx="66547">
                  <c:v>7.1828829999999996E-6</c:v>
                </c:pt>
                <c:pt idx="66548">
                  <c:v>7.1880880000000004E-6</c:v>
                </c:pt>
                <c:pt idx="66549">
                  <c:v>7.1906560000000001E-6</c:v>
                </c:pt>
                <c:pt idx="66550">
                  <c:v>7.1937729999999999E-6</c:v>
                </c:pt>
                <c:pt idx="66551">
                  <c:v>7.1985739999999997E-6</c:v>
                </c:pt>
                <c:pt idx="66552">
                  <c:v>7.200642E-6</c:v>
                </c:pt>
                <c:pt idx="66553">
                  <c:v>7.202889E-6</c:v>
                </c:pt>
                <c:pt idx="66554">
                  <c:v>7.2069999999999998E-6</c:v>
                </c:pt>
                <c:pt idx="66555">
                  <c:v>7.2089800000000002E-6</c:v>
                </c:pt>
                <c:pt idx="66556">
                  <c:v>7.2105970000000002E-6</c:v>
                </c:pt>
                <c:pt idx="66557">
                  <c:v>7.2144290000000001E-6</c:v>
                </c:pt>
                <c:pt idx="66558">
                  <c:v>7.216665E-6</c:v>
                </c:pt>
                <c:pt idx="66559">
                  <c:v>7.217472E-6</c:v>
                </c:pt>
                <c:pt idx="66560">
                  <c:v>7.2212849999999996E-6</c:v>
                </c:pt>
                <c:pt idx="66561">
                  <c:v>7.2239999999999998E-6</c:v>
                </c:pt>
                <c:pt idx="66562">
                  <c:v>7.2245909999999998E-6</c:v>
                </c:pt>
                <c:pt idx="66563">
                  <c:v>7.2282679999999999E-6</c:v>
                </c:pt>
                <c:pt idx="66564">
                  <c:v>7.2314529999999999E-6</c:v>
                </c:pt>
                <c:pt idx="66565">
                  <c:v>7.2317389999999997E-6</c:v>
                </c:pt>
                <c:pt idx="66566">
                  <c:v>7.2349400000000002E-6</c:v>
                </c:pt>
                <c:pt idx="66567">
                  <c:v>7.2390569999999997E-6</c:v>
                </c:pt>
                <c:pt idx="66568">
                  <c:v>7.239932E-6</c:v>
                </c:pt>
                <c:pt idx="66569">
                  <c:v>7.2424149999999997E-6</c:v>
                </c:pt>
                <c:pt idx="66570">
                  <c:v>7.2469610000000002E-6</c:v>
                </c:pt>
                <c:pt idx="66571">
                  <c:v>7.2482159999999999E-6</c:v>
                </c:pt>
                <c:pt idx="66572">
                  <c:v>7.250329E-6</c:v>
                </c:pt>
                <c:pt idx="66573">
                  <c:v>7.2555539999999996E-6</c:v>
                </c:pt>
                <c:pt idx="66574">
                  <c:v>7.2575280000000003E-6</c:v>
                </c:pt>
                <c:pt idx="66575">
                  <c:v>7.2596400000000002E-6</c:v>
                </c:pt>
                <c:pt idx="66576">
                  <c:v>7.2649669999999996E-6</c:v>
                </c:pt>
                <c:pt idx="66577">
                  <c:v>7.267566E-6</c:v>
                </c:pt>
                <c:pt idx="66578">
                  <c:v>7.2694019999999999E-6</c:v>
                </c:pt>
                <c:pt idx="66579">
                  <c:v>7.275259E-6</c:v>
                </c:pt>
                <c:pt idx="66580">
                  <c:v>7.2791110000000004E-6</c:v>
                </c:pt>
                <c:pt idx="66581">
                  <c:v>7.2809029999999999E-6</c:v>
                </c:pt>
                <c:pt idx="66582">
                  <c:v>7.2869429999999998E-6</c:v>
                </c:pt>
                <c:pt idx="66583">
                  <c:v>7.291601E-6</c:v>
                </c:pt>
                <c:pt idx="66584">
                  <c:v>7.2936139999999999E-6</c:v>
                </c:pt>
                <c:pt idx="66585">
                  <c:v>7.2993560000000004E-6</c:v>
                </c:pt>
                <c:pt idx="66586">
                  <c:v>7.305462E-6</c:v>
                </c:pt>
                <c:pt idx="66587">
                  <c:v>7.3079940000000004E-6</c:v>
                </c:pt>
                <c:pt idx="66588">
                  <c:v>7.313233E-6</c:v>
                </c:pt>
                <c:pt idx="66589">
                  <c:v>7.3203150000000002E-6</c:v>
                </c:pt>
                <c:pt idx="66590">
                  <c:v>7.3232940000000001E-6</c:v>
                </c:pt>
                <c:pt idx="66591">
                  <c:v>7.3276090000000004E-6</c:v>
                </c:pt>
                <c:pt idx="66592">
                  <c:v>7.3353220000000001E-6</c:v>
                </c:pt>
                <c:pt idx="66593">
                  <c:v>7.3388309999999997E-6</c:v>
                </c:pt>
                <c:pt idx="66594">
                  <c:v>7.3426980000000004E-6</c:v>
                </c:pt>
                <c:pt idx="66595">
                  <c:v>7.3500580000000003E-6</c:v>
                </c:pt>
                <c:pt idx="66596">
                  <c:v>7.3540070000000002E-6</c:v>
                </c:pt>
                <c:pt idx="66597">
                  <c:v>7.3571420000000001E-6</c:v>
                </c:pt>
                <c:pt idx="66598">
                  <c:v>7.3639659999999996E-6</c:v>
                </c:pt>
                <c:pt idx="66599">
                  <c:v>7.3678549999999996E-6</c:v>
                </c:pt>
                <c:pt idx="66600">
                  <c:v>7.370047E-6</c:v>
                </c:pt>
                <c:pt idx="66601">
                  <c:v>7.3763970000000004E-6</c:v>
                </c:pt>
                <c:pt idx="66602">
                  <c:v>7.3804910000000003E-6</c:v>
                </c:pt>
                <c:pt idx="66603">
                  <c:v>7.381792E-6</c:v>
                </c:pt>
                <c:pt idx="66604">
                  <c:v>7.3869219999999997E-6</c:v>
                </c:pt>
                <c:pt idx="66605">
                  <c:v>7.3912310000000003E-6</c:v>
                </c:pt>
                <c:pt idx="66606">
                  <c:v>7.3919039999999996E-6</c:v>
                </c:pt>
                <c:pt idx="66607">
                  <c:v>7.3956739999999999E-6</c:v>
                </c:pt>
                <c:pt idx="66608">
                  <c:v>7.4005149999999999E-6</c:v>
                </c:pt>
                <c:pt idx="66609">
                  <c:v>7.401E-6</c:v>
                </c:pt>
                <c:pt idx="66610">
                  <c:v>7.4036919999999997E-6</c:v>
                </c:pt>
                <c:pt idx="66611">
                  <c:v>7.4085740000000002E-6</c:v>
                </c:pt>
                <c:pt idx="66612">
                  <c:v>7.4091589999999996E-6</c:v>
                </c:pt>
                <c:pt idx="66613">
                  <c:v>7.410767E-6</c:v>
                </c:pt>
                <c:pt idx="66614">
                  <c:v>7.4156380000000004E-6</c:v>
                </c:pt>
                <c:pt idx="66615">
                  <c:v>7.417363E-6</c:v>
                </c:pt>
                <c:pt idx="66616">
                  <c:v>7.4184019999999996E-6</c:v>
                </c:pt>
                <c:pt idx="66617">
                  <c:v>7.4228980000000001E-6</c:v>
                </c:pt>
                <c:pt idx="66618">
                  <c:v>7.4247920000000002E-6</c:v>
                </c:pt>
                <c:pt idx="66619">
                  <c:v>7.4252469999999999E-6</c:v>
                </c:pt>
                <c:pt idx="66620">
                  <c:v>7.4296479999999996E-6</c:v>
                </c:pt>
                <c:pt idx="66621">
                  <c:v>7.4326569999999999E-6</c:v>
                </c:pt>
                <c:pt idx="66622">
                  <c:v>7.4326590000000004E-6</c:v>
                </c:pt>
                <c:pt idx="66623">
                  <c:v>7.4369680000000001E-6</c:v>
                </c:pt>
                <c:pt idx="66624">
                  <c:v>7.4406369999999999E-6</c:v>
                </c:pt>
                <c:pt idx="66625">
                  <c:v>7.4402590000000001E-6</c:v>
                </c:pt>
                <c:pt idx="66626">
                  <c:v>7.4441179999999997E-6</c:v>
                </c:pt>
                <c:pt idx="66627">
                  <c:v>7.4482409999999998E-6</c:v>
                </c:pt>
                <c:pt idx="66628">
                  <c:v>7.4479409999999999E-6</c:v>
                </c:pt>
                <c:pt idx="66629">
                  <c:v>7.450981E-6</c:v>
                </c:pt>
                <c:pt idx="66630">
                  <c:v>7.4558139999999998E-6</c:v>
                </c:pt>
                <c:pt idx="66631">
                  <c:v>7.4559570000000001E-6</c:v>
                </c:pt>
                <c:pt idx="66632">
                  <c:v>7.458239E-6</c:v>
                </c:pt>
                <c:pt idx="66633">
                  <c:v>7.4635260000000001E-6</c:v>
                </c:pt>
                <c:pt idx="66634">
                  <c:v>7.4648190000000004E-6</c:v>
                </c:pt>
                <c:pt idx="66635">
                  <c:v>7.4665649999999999E-6</c:v>
                </c:pt>
                <c:pt idx="66636">
                  <c:v>7.4717349999999999E-6</c:v>
                </c:pt>
                <c:pt idx="66637">
                  <c:v>7.4738280000000003E-6</c:v>
                </c:pt>
                <c:pt idx="66638">
                  <c:v>7.4758039999999998E-6</c:v>
                </c:pt>
                <c:pt idx="66639">
                  <c:v>7.4816230000000001E-6</c:v>
                </c:pt>
                <c:pt idx="66640">
                  <c:v>7.485034E-6</c:v>
                </c:pt>
                <c:pt idx="66641">
                  <c:v>7.4866910000000002E-6</c:v>
                </c:pt>
                <c:pt idx="66642">
                  <c:v>7.4924109999999997E-6</c:v>
                </c:pt>
                <c:pt idx="66643">
                  <c:v>7.4967690000000002E-6</c:v>
                </c:pt>
                <c:pt idx="66644">
                  <c:v>7.4980360000000002E-6</c:v>
                </c:pt>
                <c:pt idx="66645">
                  <c:v>7.5033699999999996E-6</c:v>
                </c:pt>
                <c:pt idx="66646">
                  <c:v>7.5082210000000003E-6</c:v>
                </c:pt>
                <c:pt idx="66647">
                  <c:v>7.5088890000000001E-6</c:v>
                </c:pt>
                <c:pt idx="66648">
                  <c:v>7.5129359999999998E-6</c:v>
                </c:pt>
                <c:pt idx="66649">
                  <c:v>7.5178770000000001E-6</c:v>
                </c:pt>
                <c:pt idx="66650">
                  <c:v>7.5187989999999997E-6</c:v>
                </c:pt>
                <c:pt idx="66651">
                  <c:v>7.52172E-6</c:v>
                </c:pt>
                <c:pt idx="66652">
                  <c:v>7.5270710000000002E-6</c:v>
                </c:pt>
                <c:pt idx="66653">
                  <c:v>7.5277659999999996E-6</c:v>
                </c:pt>
                <c:pt idx="66654">
                  <c:v>7.5298500000000004E-6</c:v>
                </c:pt>
                <c:pt idx="66655">
                  <c:v>7.5352990000000003E-6</c:v>
                </c:pt>
                <c:pt idx="66656">
                  <c:v>7.5359869999999998E-6</c:v>
                </c:pt>
                <c:pt idx="66657">
                  <c:v>7.5372919999999996E-6</c:v>
                </c:pt>
                <c:pt idx="66658">
                  <c:v>7.5418880000000003E-6</c:v>
                </c:pt>
                <c:pt idx="66659">
                  <c:v>7.5432619999999996E-6</c:v>
                </c:pt>
                <c:pt idx="66660">
                  <c:v>7.5443799999999996E-6</c:v>
                </c:pt>
                <c:pt idx="66661">
                  <c:v>7.5487920000000002E-6</c:v>
                </c:pt>
                <c:pt idx="66662">
                  <c:v>7.5510019999999998E-6</c:v>
                </c:pt>
                <c:pt idx="66663">
                  <c:v>7.5515160000000001E-6</c:v>
                </c:pt>
                <c:pt idx="66664">
                  <c:v>7.5556369999999997E-6</c:v>
                </c:pt>
                <c:pt idx="66665">
                  <c:v>7.5594349999999999E-6</c:v>
                </c:pt>
                <c:pt idx="66666">
                  <c:v>7.5594169999999998E-6</c:v>
                </c:pt>
                <c:pt idx="66667">
                  <c:v>7.5631590000000002E-6</c:v>
                </c:pt>
                <c:pt idx="66668">
                  <c:v>7.5682499999999999E-6</c:v>
                </c:pt>
                <c:pt idx="66669">
                  <c:v>7.5689919999999996E-6</c:v>
                </c:pt>
                <c:pt idx="66670">
                  <c:v>7.5722750000000003E-6</c:v>
                </c:pt>
                <c:pt idx="66671">
                  <c:v>7.578109E-6</c:v>
                </c:pt>
                <c:pt idx="66672">
                  <c:v>7.5792159999999998E-6</c:v>
                </c:pt>
                <c:pt idx="66673">
                  <c:v>7.5820740000000003E-6</c:v>
                </c:pt>
                <c:pt idx="66674">
                  <c:v>7.588435E-6</c:v>
                </c:pt>
                <c:pt idx="66675">
                  <c:v>7.590148E-6</c:v>
                </c:pt>
                <c:pt idx="66676">
                  <c:v>7.593085E-6</c:v>
                </c:pt>
                <c:pt idx="66677">
                  <c:v>7.599405E-6</c:v>
                </c:pt>
                <c:pt idx="66678">
                  <c:v>7.6018720000000001E-6</c:v>
                </c:pt>
                <c:pt idx="66679">
                  <c:v>7.6042300000000004E-6</c:v>
                </c:pt>
                <c:pt idx="66680">
                  <c:v>7.6097399999999996E-6</c:v>
                </c:pt>
                <c:pt idx="66681">
                  <c:v>7.613252E-6</c:v>
                </c:pt>
                <c:pt idx="66682">
                  <c:v>7.6152249999999996E-6</c:v>
                </c:pt>
                <c:pt idx="66683">
                  <c:v>7.6201600000000001E-6</c:v>
                </c:pt>
                <c:pt idx="66684">
                  <c:v>7.6243760000000004E-6</c:v>
                </c:pt>
                <c:pt idx="66685">
                  <c:v>7.6254349999999998E-6</c:v>
                </c:pt>
                <c:pt idx="66686">
                  <c:v>7.6297469999999994E-6</c:v>
                </c:pt>
                <c:pt idx="66687">
                  <c:v>7.634725E-6</c:v>
                </c:pt>
                <c:pt idx="66688">
                  <c:v>7.6351420000000007E-6</c:v>
                </c:pt>
                <c:pt idx="66689">
                  <c:v>7.6387670000000002E-6</c:v>
                </c:pt>
                <c:pt idx="66690">
                  <c:v>7.644407E-6</c:v>
                </c:pt>
                <c:pt idx="66691">
                  <c:v>7.6450030000000004E-6</c:v>
                </c:pt>
                <c:pt idx="66692">
                  <c:v>7.6477169999999995E-6</c:v>
                </c:pt>
                <c:pt idx="66693">
                  <c:v>7.6530070000000002E-6</c:v>
                </c:pt>
                <c:pt idx="66694">
                  <c:v>7.6543080000000008E-6</c:v>
                </c:pt>
                <c:pt idx="66695">
                  <c:v>7.6570029999999996E-6</c:v>
                </c:pt>
                <c:pt idx="66696">
                  <c:v>7.6615850000000003E-6</c:v>
                </c:pt>
                <c:pt idx="66697">
                  <c:v>7.6630749999999995E-6</c:v>
                </c:pt>
                <c:pt idx="66698">
                  <c:v>7.6647479999999993E-6</c:v>
                </c:pt>
                <c:pt idx="66699">
                  <c:v>7.6684960000000002E-6</c:v>
                </c:pt>
                <c:pt idx="66700">
                  <c:v>7.6704009999999997E-6</c:v>
                </c:pt>
                <c:pt idx="66701">
                  <c:v>7.6712170000000002E-6</c:v>
                </c:pt>
                <c:pt idx="66702">
                  <c:v>7.6741399999999993E-6</c:v>
                </c:pt>
                <c:pt idx="66703">
                  <c:v>7.676503E-6</c:v>
                </c:pt>
                <c:pt idx="66704">
                  <c:v>7.6759679999999998E-6</c:v>
                </c:pt>
                <c:pt idx="66705">
                  <c:v>7.6786960000000006E-6</c:v>
                </c:pt>
                <c:pt idx="66706">
                  <c:v>7.6808320000000003E-6</c:v>
                </c:pt>
                <c:pt idx="66707">
                  <c:v>7.6794930000000008E-6</c:v>
                </c:pt>
                <c:pt idx="66708">
                  <c:v>7.6816059999999992E-6</c:v>
                </c:pt>
                <c:pt idx="66709">
                  <c:v>7.6845159999999995E-6</c:v>
                </c:pt>
                <c:pt idx="66710">
                  <c:v>7.6833669999999997E-6</c:v>
                </c:pt>
                <c:pt idx="66711">
                  <c:v>7.6850339999999998E-6</c:v>
                </c:pt>
                <c:pt idx="66712">
                  <c:v>7.6876870000000004E-6</c:v>
                </c:pt>
                <c:pt idx="66713">
                  <c:v>7.6866879999999993E-6</c:v>
                </c:pt>
                <c:pt idx="66714">
                  <c:v>7.6885790000000004E-6</c:v>
                </c:pt>
                <c:pt idx="66715">
                  <c:v>7.69127E-6</c:v>
                </c:pt>
                <c:pt idx="66716">
                  <c:v>7.6906879999999996E-6</c:v>
                </c:pt>
                <c:pt idx="66717">
                  <c:v>7.6915999999999993E-6</c:v>
                </c:pt>
                <c:pt idx="66718">
                  <c:v>7.6946829999999995E-6</c:v>
                </c:pt>
                <c:pt idx="66719">
                  <c:v>7.6958970000000004E-6</c:v>
                </c:pt>
                <c:pt idx="66720">
                  <c:v>7.6972070000000006E-6</c:v>
                </c:pt>
                <c:pt idx="66721">
                  <c:v>7.7009779999999994E-6</c:v>
                </c:pt>
                <c:pt idx="66722">
                  <c:v>7.7040630000000001E-6</c:v>
                </c:pt>
                <c:pt idx="66723">
                  <c:v>7.7055529999999993E-6</c:v>
                </c:pt>
                <c:pt idx="66724">
                  <c:v>7.7101079999999995E-6</c:v>
                </c:pt>
                <c:pt idx="66725">
                  <c:v>7.714141E-6</c:v>
                </c:pt>
                <c:pt idx="66726">
                  <c:v>7.7153750000000006E-6</c:v>
                </c:pt>
                <c:pt idx="66727">
                  <c:v>7.7207220000000006E-6</c:v>
                </c:pt>
                <c:pt idx="66728">
                  <c:v>7.7260239999999992E-6</c:v>
                </c:pt>
                <c:pt idx="66729">
                  <c:v>7.7278829999999995E-6</c:v>
                </c:pt>
                <c:pt idx="66730">
                  <c:v>7.7331929999999999E-6</c:v>
                </c:pt>
                <c:pt idx="66731">
                  <c:v>7.7396770000000002E-6</c:v>
                </c:pt>
                <c:pt idx="66732">
                  <c:v>7.7419660000000001E-6</c:v>
                </c:pt>
                <c:pt idx="66733">
                  <c:v>7.7474850000000006E-6</c:v>
                </c:pt>
                <c:pt idx="66734">
                  <c:v>7.7541379999999998E-6</c:v>
                </c:pt>
                <c:pt idx="66735">
                  <c:v>7.7568229999999996E-6</c:v>
                </c:pt>
                <c:pt idx="66736">
                  <c:v>7.7621119999999992E-6</c:v>
                </c:pt>
                <c:pt idx="66737">
                  <c:v>7.7692069999999992E-6</c:v>
                </c:pt>
                <c:pt idx="66738">
                  <c:v>7.772459E-6</c:v>
                </c:pt>
                <c:pt idx="66739">
                  <c:v>7.7771069999999996E-6</c:v>
                </c:pt>
                <c:pt idx="66740">
                  <c:v>7.783694E-6</c:v>
                </c:pt>
                <c:pt idx="66741">
                  <c:v>7.7880999999999992E-6</c:v>
                </c:pt>
                <c:pt idx="66742">
                  <c:v>7.7915199999999996E-6</c:v>
                </c:pt>
                <c:pt idx="66743">
                  <c:v>7.7983120000000007E-6</c:v>
                </c:pt>
                <c:pt idx="66744">
                  <c:v>7.8030309999999995E-6</c:v>
                </c:pt>
                <c:pt idx="66745">
                  <c:v>7.8047860000000003E-6</c:v>
                </c:pt>
                <c:pt idx="66746">
                  <c:v>7.8109849999999992E-6</c:v>
                </c:pt>
                <c:pt idx="66747">
                  <c:v>7.8159109999999992E-6</c:v>
                </c:pt>
                <c:pt idx="66748">
                  <c:v>7.8162149999999992E-6</c:v>
                </c:pt>
                <c:pt idx="66749">
                  <c:v>7.8216100000000005E-6</c:v>
                </c:pt>
                <c:pt idx="66750">
                  <c:v>7.8271640000000001E-6</c:v>
                </c:pt>
                <c:pt idx="66751">
                  <c:v>7.8267010000000002E-6</c:v>
                </c:pt>
                <c:pt idx="66752">
                  <c:v>7.8308600000000004E-6</c:v>
                </c:pt>
                <c:pt idx="66753">
                  <c:v>7.8358920000000004E-6</c:v>
                </c:pt>
                <c:pt idx="66754">
                  <c:v>7.8348600000000007E-6</c:v>
                </c:pt>
                <c:pt idx="66755">
                  <c:v>7.8376180000000002E-6</c:v>
                </c:pt>
                <c:pt idx="66756">
                  <c:v>7.8420269999999993E-6</c:v>
                </c:pt>
                <c:pt idx="66757">
                  <c:v>7.8409600000000006E-6</c:v>
                </c:pt>
                <c:pt idx="66758">
                  <c:v>7.8427659999999992E-6</c:v>
                </c:pt>
                <c:pt idx="66759">
                  <c:v>7.8469070000000002E-6</c:v>
                </c:pt>
                <c:pt idx="66760">
                  <c:v>7.8464910000000006E-6</c:v>
                </c:pt>
                <c:pt idx="66761">
                  <c:v>7.846333E-6</c:v>
                </c:pt>
                <c:pt idx="66762">
                  <c:v>7.8501389999999996E-6</c:v>
                </c:pt>
                <c:pt idx="66763">
                  <c:v>7.8505349999999995E-6</c:v>
                </c:pt>
                <c:pt idx="66764">
                  <c:v>7.8494109999999999E-6</c:v>
                </c:pt>
                <c:pt idx="66765">
                  <c:v>7.853166E-6</c:v>
                </c:pt>
                <c:pt idx="66766">
                  <c:v>7.8546930000000004E-6</c:v>
                </c:pt>
                <c:pt idx="66767">
                  <c:v>7.8525449999999995E-6</c:v>
                </c:pt>
                <c:pt idx="66768">
                  <c:v>7.8554889999999995E-6</c:v>
                </c:pt>
                <c:pt idx="66769">
                  <c:v>7.8589140000000002E-6</c:v>
                </c:pt>
                <c:pt idx="66770">
                  <c:v>7.8569249999999993E-6</c:v>
                </c:pt>
                <c:pt idx="66771">
                  <c:v>7.8601520000000001E-6</c:v>
                </c:pt>
                <c:pt idx="66772">
                  <c:v>7.8650780000000001E-6</c:v>
                </c:pt>
                <c:pt idx="66773">
                  <c:v>7.8640770000000002E-6</c:v>
                </c:pt>
                <c:pt idx="66774">
                  <c:v>7.8678510000000006E-6</c:v>
                </c:pt>
                <c:pt idx="66775">
                  <c:v>7.8745689999999993E-6</c:v>
                </c:pt>
                <c:pt idx="66776">
                  <c:v>7.8749430000000007E-6</c:v>
                </c:pt>
                <c:pt idx="66777">
                  <c:v>7.8792849999999999E-6</c:v>
                </c:pt>
                <c:pt idx="66778">
                  <c:v>7.8870859999999995E-6</c:v>
                </c:pt>
                <c:pt idx="66779">
                  <c:v>7.8888899999999993E-6</c:v>
                </c:pt>
                <c:pt idx="66780">
                  <c:v>7.8930269999999993E-6</c:v>
                </c:pt>
                <c:pt idx="66781">
                  <c:v>7.9010340000000008E-6</c:v>
                </c:pt>
                <c:pt idx="66782">
                  <c:v>7.9049299999999999E-6</c:v>
                </c:pt>
                <c:pt idx="66783">
                  <c:v>7.9084720000000007E-6</c:v>
                </c:pt>
                <c:pt idx="66784">
                  <c:v>7.9162269999999994E-6</c:v>
                </c:pt>
                <c:pt idx="66785">
                  <c:v>7.9214059999999998E-6</c:v>
                </c:pt>
                <c:pt idx="66786">
                  <c:v>7.9249219999999995E-6</c:v>
                </c:pt>
                <c:pt idx="66787">
                  <c:v>7.9329119999999994E-6</c:v>
                </c:pt>
                <c:pt idx="66788">
                  <c:v>7.9405609999999998E-6</c:v>
                </c:pt>
                <c:pt idx="66789">
                  <c:v>7.9439800000000008E-6</c:v>
                </c:pt>
                <c:pt idx="66790">
                  <c:v>7.9514210000000006E-6</c:v>
                </c:pt>
                <c:pt idx="66791">
                  <c:v>7.9608199999999998E-6</c:v>
                </c:pt>
                <c:pt idx="66792">
                  <c:v>7.9640310000000001E-6</c:v>
                </c:pt>
                <c:pt idx="66793">
                  <c:v>7.9717089999999999E-6</c:v>
                </c:pt>
                <c:pt idx="66794">
                  <c:v>7.9824610000000002E-6</c:v>
                </c:pt>
                <c:pt idx="66795">
                  <c:v>7.9865239999999995E-6</c:v>
                </c:pt>
                <c:pt idx="66796">
                  <c:v>7.9939720000000001E-6</c:v>
                </c:pt>
                <c:pt idx="66797">
                  <c:v>8.004446E-6</c:v>
                </c:pt>
                <c:pt idx="66798">
                  <c:v>8.0086229999999994E-6</c:v>
                </c:pt>
                <c:pt idx="66799">
                  <c:v>8.0155609999999999E-6</c:v>
                </c:pt>
                <c:pt idx="66800">
                  <c:v>8.0258239999999993E-6</c:v>
                </c:pt>
                <c:pt idx="66801">
                  <c:v>8.030102E-6</c:v>
                </c:pt>
                <c:pt idx="66802">
                  <c:v>8.0350810000000001E-6</c:v>
                </c:pt>
                <c:pt idx="66803">
                  <c:v>8.0438820000000001E-6</c:v>
                </c:pt>
                <c:pt idx="66804">
                  <c:v>8.0488089999999995E-6</c:v>
                </c:pt>
                <c:pt idx="66805">
                  <c:v>8.0516079999999995E-6</c:v>
                </c:pt>
                <c:pt idx="66806">
                  <c:v>8.0588410000000003E-6</c:v>
                </c:pt>
                <c:pt idx="66807">
                  <c:v>8.0649669999999996E-6</c:v>
                </c:pt>
                <c:pt idx="66808">
                  <c:v>8.066193E-6</c:v>
                </c:pt>
                <c:pt idx="66809">
                  <c:v>8.0717480000000006E-6</c:v>
                </c:pt>
                <c:pt idx="66810">
                  <c:v>8.0783130000000008E-6</c:v>
                </c:pt>
                <c:pt idx="66811">
                  <c:v>8.0784549999999992E-6</c:v>
                </c:pt>
                <c:pt idx="66812">
                  <c:v>8.0826710000000004E-6</c:v>
                </c:pt>
                <c:pt idx="66813">
                  <c:v>8.0889520000000003E-6</c:v>
                </c:pt>
                <c:pt idx="66814">
                  <c:v>8.0886260000000002E-6</c:v>
                </c:pt>
                <c:pt idx="66815">
                  <c:v>8.0911439999999999E-6</c:v>
                </c:pt>
                <c:pt idx="66816">
                  <c:v>8.0972939999999998E-6</c:v>
                </c:pt>
                <c:pt idx="66817">
                  <c:v>8.0970599999999997E-6</c:v>
                </c:pt>
                <c:pt idx="66818">
                  <c:v>8.0985879999999995E-6</c:v>
                </c:pt>
                <c:pt idx="66819">
                  <c:v>8.1038869999999999E-6</c:v>
                </c:pt>
                <c:pt idx="66820">
                  <c:v>8.1036690000000002E-6</c:v>
                </c:pt>
                <c:pt idx="66821">
                  <c:v>8.1037890000000001E-6</c:v>
                </c:pt>
                <c:pt idx="66822">
                  <c:v>8.1085459999999995E-6</c:v>
                </c:pt>
                <c:pt idx="66823">
                  <c:v>8.1095280000000008E-6</c:v>
                </c:pt>
                <c:pt idx="66824">
                  <c:v>8.1089779999999996E-6</c:v>
                </c:pt>
                <c:pt idx="66825">
                  <c:v>8.1143790000000007E-6</c:v>
                </c:pt>
                <c:pt idx="66826">
                  <c:v>8.1176539999999994E-6</c:v>
                </c:pt>
                <c:pt idx="66827">
                  <c:v>8.117653E-6</c:v>
                </c:pt>
                <c:pt idx="66828">
                  <c:v>8.1230849999999992E-6</c:v>
                </c:pt>
                <c:pt idx="66829">
                  <c:v>8.1279239999999995E-6</c:v>
                </c:pt>
                <c:pt idx="66830">
                  <c:v>8.1280969999999994E-6</c:v>
                </c:pt>
                <c:pt idx="66831">
                  <c:v>8.1332709999999995E-6</c:v>
                </c:pt>
                <c:pt idx="66832">
                  <c:v>8.1394799999999992E-6</c:v>
                </c:pt>
                <c:pt idx="66833">
                  <c:v>8.1406540000000007E-6</c:v>
                </c:pt>
                <c:pt idx="66834">
                  <c:v>8.1451170000000008E-6</c:v>
                </c:pt>
                <c:pt idx="66835">
                  <c:v>8.1518200000000002E-6</c:v>
                </c:pt>
                <c:pt idx="66836">
                  <c:v>8.1539880000000007E-6</c:v>
                </c:pt>
                <c:pt idx="66837">
                  <c:v>8.156816E-6</c:v>
                </c:pt>
                <c:pt idx="66838">
                  <c:v>8.1634890000000006E-6</c:v>
                </c:pt>
                <c:pt idx="66839">
                  <c:v>8.1657539999999998E-6</c:v>
                </c:pt>
                <c:pt idx="66840">
                  <c:v>8.1678399999999994E-6</c:v>
                </c:pt>
                <c:pt idx="66841">
                  <c:v>8.1745279999999993E-6</c:v>
                </c:pt>
                <c:pt idx="66842">
                  <c:v>8.1771860000000003E-6</c:v>
                </c:pt>
                <c:pt idx="66843">
                  <c:v>8.1784100000000002E-6</c:v>
                </c:pt>
                <c:pt idx="66844">
                  <c:v>8.1852159999999996E-6</c:v>
                </c:pt>
                <c:pt idx="66845">
                  <c:v>8.1888080000000005E-6</c:v>
                </c:pt>
                <c:pt idx="66846">
                  <c:v>8.1897849999999997E-6</c:v>
                </c:pt>
                <c:pt idx="66847">
                  <c:v>8.1963580000000001E-6</c:v>
                </c:pt>
                <c:pt idx="66848">
                  <c:v>8.2009020000000002E-6</c:v>
                </c:pt>
                <c:pt idx="66849">
                  <c:v>8.2021390000000007E-6</c:v>
                </c:pt>
                <c:pt idx="66850">
                  <c:v>8.2082399999999999E-6</c:v>
                </c:pt>
                <c:pt idx="66851">
                  <c:v>8.2142069999999992E-6</c:v>
                </c:pt>
                <c:pt idx="66852">
                  <c:v>8.2162180000000003E-6</c:v>
                </c:pt>
                <c:pt idx="66853">
                  <c:v>8.2218169999999996E-6</c:v>
                </c:pt>
                <c:pt idx="66854">
                  <c:v>8.2285590000000006E-6</c:v>
                </c:pt>
                <c:pt idx="66855">
                  <c:v>8.2305929999999996E-6</c:v>
                </c:pt>
                <c:pt idx="66856">
                  <c:v>8.2348159999999999E-6</c:v>
                </c:pt>
                <c:pt idx="66857">
                  <c:v>8.241317E-6</c:v>
                </c:pt>
                <c:pt idx="66858">
                  <c:v>8.2432359999999994E-6</c:v>
                </c:pt>
                <c:pt idx="66859">
                  <c:v>8.2461959999999998E-6</c:v>
                </c:pt>
                <c:pt idx="66860">
                  <c:v>8.2529099999999992E-6</c:v>
                </c:pt>
                <c:pt idx="66861">
                  <c:v>8.2555209999999999E-6</c:v>
                </c:pt>
                <c:pt idx="66862">
                  <c:v>8.2567640000000001E-6</c:v>
                </c:pt>
                <c:pt idx="66863">
                  <c:v>8.2624340000000004E-6</c:v>
                </c:pt>
                <c:pt idx="66864">
                  <c:v>8.2646269999999993E-6</c:v>
                </c:pt>
                <c:pt idx="66865">
                  <c:v>8.2639220000000008E-6</c:v>
                </c:pt>
                <c:pt idx="66866">
                  <c:v>8.2690699999999998E-6</c:v>
                </c:pt>
                <c:pt idx="66867">
                  <c:v>8.2719680000000006E-6</c:v>
                </c:pt>
                <c:pt idx="66868">
                  <c:v>8.2703040000000004E-6</c:v>
                </c:pt>
                <c:pt idx="66869">
                  <c:v>8.2737470000000003E-6</c:v>
                </c:pt>
                <c:pt idx="66870">
                  <c:v>8.2766029999999995E-6</c:v>
                </c:pt>
                <c:pt idx="66871">
                  <c:v>8.2751309999999996E-6</c:v>
                </c:pt>
                <c:pt idx="66872">
                  <c:v>8.2776899999999997E-6</c:v>
                </c:pt>
                <c:pt idx="66873">
                  <c:v>8.2806110000000001E-6</c:v>
                </c:pt>
                <c:pt idx="66874">
                  <c:v>8.2782800000000003E-6</c:v>
                </c:pt>
                <c:pt idx="66875">
                  <c:v>8.2797130000000003E-6</c:v>
                </c:pt>
                <c:pt idx="66876">
                  <c:v>8.2826560000000008E-6</c:v>
                </c:pt>
                <c:pt idx="66877">
                  <c:v>8.2811309999999992E-6</c:v>
                </c:pt>
                <c:pt idx="66878">
                  <c:v>8.2818639999999993E-6</c:v>
                </c:pt>
                <c:pt idx="66879">
                  <c:v>8.2847730000000002E-6</c:v>
                </c:pt>
                <c:pt idx="66880">
                  <c:v>8.2846789999999997E-6</c:v>
                </c:pt>
                <c:pt idx="66881">
                  <c:v>8.2845520000000006E-6</c:v>
                </c:pt>
                <c:pt idx="66882">
                  <c:v>8.2886519999999995E-6</c:v>
                </c:pt>
                <c:pt idx="66883">
                  <c:v>8.2897630000000003E-6</c:v>
                </c:pt>
                <c:pt idx="66884">
                  <c:v>8.2884890000000003E-6</c:v>
                </c:pt>
                <c:pt idx="66885">
                  <c:v>8.2925329999999992E-6</c:v>
                </c:pt>
                <c:pt idx="66886">
                  <c:v>8.2952270000000003E-6</c:v>
                </c:pt>
                <c:pt idx="66887">
                  <c:v>8.2934850000000001E-6</c:v>
                </c:pt>
                <c:pt idx="66888">
                  <c:v>8.2972219999999993E-6</c:v>
                </c:pt>
                <c:pt idx="66889">
                  <c:v>8.3004719999999996E-6</c:v>
                </c:pt>
                <c:pt idx="66890">
                  <c:v>8.2979049999999993E-6</c:v>
                </c:pt>
                <c:pt idx="66891">
                  <c:v>8.3001349999999994E-6</c:v>
                </c:pt>
                <c:pt idx="66892">
                  <c:v>8.3023940000000006E-6</c:v>
                </c:pt>
                <c:pt idx="66893">
                  <c:v>8.2991009999999993E-6</c:v>
                </c:pt>
                <c:pt idx="66894">
                  <c:v>8.3007369999999995E-6</c:v>
                </c:pt>
                <c:pt idx="66895">
                  <c:v>8.3023289999999994E-6</c:v>
                </c:pt>
                <c:pt idx="66896">
                  <c:v>8.2984690000000005E-6</c:v>
                </c:pt>
                <c:pt idx="66897">
                  <c:v>8.2978140000000004E-6</c:v>
                </c:pt>
                <c:pt idx="66898">
                  <c:v>8.2985509999999998E-6</c:v>
                </c:pt>
                <c:pt idx="66899">
                  <c:v>8.2953740000000008E-6</c:v>
                </c:pt>
                <c:pt idx="66900">
                  <c:v>8.2932090000000001E-6</c:v>
                </c:pt>
                <c:pt idx="66901">
                  <c:v>8.2937669999999998E-6</c:v>
                </c:pt>
                <c:pt idx="66902">
                  <c:v>8.2907789999999995E-6</c:v>
                </c:pt>
                <c:pt idx="66903">
                  <c:v>8.2869099999999992E-6</c:v>
                </c:pt>
                <c:pt idx="66904">
                  <c:v>8.2874990000000005E-6</c:v>
                </c:pt>
                <c:pt idx="66905">
                  <c:v>8.2865529999999993E-6</c:v>
                </c:pt>
                <c:pt idx="66906">
                  <c:v>8.2825349999999998E-6</c:v>
                </c:pt>
                <c:pt idx="66907">
                  <c:v>8.2827120000000007E-6</c:v>
                </c:pt>
                <c:pt idx="66908">
                  <c:v>8.2825090000000004E-6</c:v>
                </c:pt>
                <c:pt idx="66909">
                  <c:v>8.2783289999999993E-6</c:v>
                </c:pt>
                <c:pt idx="66910">
                  <c:v>8.2782710000000007E-6</c:v>
                </c:pt>
                <c:pt idx="66911">
                  <c:v>8.2789400000000007E-6</c:v>
                </c:pt>
                <c:pt idx="66912">
                  <c:v>8.2740359999999992E-6</c:v>
                </c:pt>
                <c:pt idx="66913">
                  <c:v>8.2734029999999993E-6</c:v>
                </c:pt>
                <c:pt idx="66914">
                  <c:v>8.2750230000000008E-6</c:v>
                </c:pt>
                <c:pt idx="66915">
                  <c:v>8.2708539999999999E-6</c:v>
                </c:pt>
                <c:pt idx="66916">
                  <c:v>8.2702790000000003E-6</c:v>
                </c:pt>
                <c:pt idx="66917">
                  <c:v>8.2717780000000008E-6</c:v>
                </c:pt>
                <c:pt idx="66918">
                  <c:v>8.2682160000000003E-6</c:v>
                </c:pt>
                <c:pt idx="66919">
                  <c:v>8.2670750000000008E-6</c:v>
                </c:pt>
                <c:pt idx="66920">
                  <c:v>8.2677629999999995E-6</c:v>
                </c:pt>
                <c:pt idx="66921">
                  <c:v>8.2643600000000006E-6</c:v>
                </c:pt>
                <c:pt idx="66922">
                  <c:v>8.261774E-6</c:v>
                </c:pt>
                <c:pt idx="66923">
                  <c:v>8.2626880000000002E-6</c:v>
                </c:pt>
                <c:pt idx="66924">
                  <c:v>8.2612399999999992E-6</c:v>
                </c:pt>
                <c:pt idx="66925">
                  <c:v>8.2571950000000008E-6</c:v>
                </c:pt>
                <c:pt idx="66926">
                  <c:v>8.2567759999999996E-6</c:v>
                </c:pt>
                <c:pt idx="66927">
                  <c:v>8.2566490000000006E-6</c:v>
                </c:pt>
                <c:pt idx="66928">
                  <c:v>8.2520490000000007E-6</c:v>
                </c:pt>
                <c:pt idx="66929">
                  <c:v>8.2516090000000004E-6</c:v>
                </c:pt>
                <c:pt idx="66930">
                  <c:v>8.2518320000000004E-6</c:v>
                </c:pt>
                <c:pt idx="66931">
                  <c:v>8.2469510000000001E-6</c:v>
                </c:pt>
                <c:pt idx="66932">
                  <c:v>8.2460610000000005E-6</c:v>
                </c:pt>
                <c:pt idx="66933">
                  <c:v>8.2480109999999997E-6</c:v>
                </c:pt>
                <c:pt idx="66934">
                  <c:v>8.2438599999999997E-6</c:v>
                </c:pt>
                <c:pt idx="66935">
                  <c:v>8.2438390000000006E-6</c:v>
                </c:pt>
                <c:pt idx="66936">
                  <c:v>8.2452420000000002E-6</c:v>
                </c:pt>
                <c:pt idx="66937">
                  <c:v>8.2418960000000005E-6</c:v>
                </c:pt>
                <c:pt idx="66938">
                  <c:v>8.2419949999999997E-6</c:v>
                </c:pt>
                <c:pt idx="66939">
                  <c:v>8.2437959999999996E-6</c:v>
                </c:pt>
                <c:pt idx="66940">
                  <c:v>8.2417980000000008E-6</c:v>
                </c:pt>
                <c:pt idx="66941">
                  <c:v>8.2408310000000006E-6</c:v>
                </c:pt>
                <c:pt idx="66942">
                  <c:v>8.2430420000000004E-6</c:v>
                </c:pt>
                <c:pt idx="66943">
                  <c:v>8.2427699999999997E-6</c:v>
                </c:pt>
                <c:pt idx="66944">
                  <c:v>8.2407000000000006E-6</c:v>
                </c:pt>
                <c:pt idx="66945">
                  <c:v>8.2413979999999999E-6</c:v>
                </c:pt>
                <c:pt idx="66946">
                  <c:v>8.2412949999999998E-6</c:v>
                </c:pt>
                <c:pt idx="66947">
                  <c:v>8.2376349999999996E-6</c:v>
                </c:pt>
                <c:pt idx="66948">
                  <c:v>8.2373619999999995E-6</c:v>
                </c:pt>
                <c:pt idx="66949">
                  <c:v>8.2363200000000008E-6</c:v>
                </c:pt>
                <c:pt idx="66950">
                  <c:v>8.2308919999999992E-6</c:v>
                </c:pt>
                <c:pt idx="66951">
                  <c:v>8.2297989999999993E-6</c:v>
                </c:pt>
                <c:pt idx="66952">
                  <c:v>8.2285150000000003E-6</c:v>
                </c:pt>
                <c:pt idx="66953">
                  <c:v>8.2217260000000007E-6</c:v>
                </c:pt>
                <c:pt idx="66954">
                  <c:v>8.2178650000000006E-6</c:v>
                </c:pt>
                <c:pt idx="66955">
                  <c:v>8.2155439999999999E-6</c:v>
                </c:pt>
                <c:pt idx="66956">
                  <c:v>8.2078969999999999E-6</c:v>
                </c:pt>
                <c:pt idx="66957">
                  <c:v>8.2025089999999994E-6</c:v>
                </c:pt>
                <c:pt idx="66958">
                  <c:v>8.1989560000000002E-6</c:v>
                </c:pt>
                <c:pt idx="66959">
                  <c:v>8.1919050000000006E-6</c:v>
                </c:pt>
                <c:pt idx="66960">
                  <c:v>8.1849750000000004E-6</c:v>
                </c:pt>
                <c:pt idx="66961">
                  <c:v>8.1813439999999994E-6</c:v>
                </c:pt>
                <c:pt idx="66962">
                  <c:v>8.1754490000000004E-6</c:v>
                </c:pt>
                <c:pt idx="66963">
                  <c:v>8.1683559999999992E-6</c:v>
                </c:pt>
                <c:pt idx="66964">
                  <c:v>8.1645880000000002E-6</c:v>
                </c:pt>
                <c:pt idx="66965">
                  <c:v>8.1593610000000002E-6</c:v>
                </c:pt>
                <c:pt idx="66966">
                  <c:v>8.1512469999999994E-6</c:v>
                </c:pt>
                <c:pt idx="66967">
                  <c:v>8.1476589999999994E-6</c:v>
                </c:pt>
                <c:pt idx="66968">
                  <c:v>8.1440259999999997E-6</c:v>
                </c:pt>
                <c:pt idx="66969">
                  <c:v>8.1365889999999992E-6</c:v>
                </c:pt>
                <c:pt idx="66970">
                  <c:v>8.1329759999999992E-6</c:v>
                </c:pt>
                <c:pt idx="66971">
                  <c:v>8.130502E-6</c:v>
                </c:pt>
                <c:pt idx="66972">
                  <c:v>8.12426E-6</c:v>
                </c:pt>
                <c:pt idx="66973">
                  <c:v>8.1205979999999993E-6</c:v>
                </c:pt>
                <c:pt idx="66974">
                  <c:v>8.1187189999999993E-6</c:v>
                </c:pt>
                <c:pt idx="66975">
                  <c:v>8.1132390000000005E-6</c:v>
                </c:pt>
                <c:pt idx="66976">
                  <c:v>8.1104880000000002E-6</c:v>
                </c:pt>
                <c:pt idx="66977">
                  <c:v>8.1080340000000006E-6</c:v>
                </c:pt>
                <c:pt idx="66978">
                  <c:v>8.1023619999999999E-6</c:v>
                </c:pt>
                <c:pt idx="66979">
                  <c:v>8.0992190000000006E-6</c:v>
                </c:pt>
                <c:pt idx="66980">
                  <c:v>8.0974559999999996E-6</c:v>
                </c:pt>
                <c:pt idx="66981">
                  <c:v>8.0942839999999993E-6</c:v>
                </c:pt>
                <c:pt idx="66982">
                  <c:v>8.0902969999999996E-6</c:v>
                </c:pt>
                <c:pt idx="66983">
                  <c:v>8.0884530000000003E-6</c:v>
                </c:pt>
                <c:pt idx="66984">
                  <c:v>8.0862689999999993E-6</c:v>
                </c:pt>
                <c:pt idx="66985">
                  <c:v>8.081392E-6</c:v>
                </c:pt>
                <c:pt idx="66986">
                  <c:v>8.079527E-6</c:v>
                </c:pt>
                <c:pt idx="66987">
                  <c:v>8.0788469999999999E-6</c:v>
                </c:pt>
                <c:pt idx="66988">
                  <c:v>8.0746489999999996E-6</c:v>
                </c:pt>
                <c:pt idx="66989">
                  <c:v>8.072499E-6</c:v>
                </c:pt>
                <c:pt idx="66990">
                  <c:v>8.0722019999999992E-6</c:v>
                </c:pt>
                <c:pt idx="66991">
                  <c:v>8.0685790000000002E-6</c:v>
                </c:pt>
                <c:pt idx="66992">
                  <c:v>8.0677930000000001E-6</c:v>
                </c:pt>
                <c:pt idx="66993">
                  <c:v>8.0679839999999992E-6</c:v>
                </c:pt>
                <c:pt idx="66994">
                  <c:v>8.0640469999999996E-6</c:v>
                </c:pt>
                <c:pt idx="66995">
                  <c:v>8.0629000000000003E-6</c:v>
                </c:pt>
                <c:pt idx="66996">
                  <c:v>8.0632189999999996E-6</c:v>
                </c:pt>
                <c:pt idx="66997">
                  <c:v>8.0611089999999994E-6</c:v>
                </c:pt>
                <c:pt idx="66998">
                  <c:v>8.0605220000000003E-6</c:v>
                </c:pt>
                <c:pt idx="66999">
                  <c:v>8.0595490000000004E-6</c:v>
                </c:pt>
                <c:pt idx="67000">
                  <c:v>8.0586049999999997E-6</c:v>
                </c:pt>
                <c:pt idx="67001">
                  <c:v>8.0565190000000002E-6</c:v>
                </c:pt>
                <c:pt idx="67002">
                  <c:v>8.0551729999999999E-6</c:v>
                </c:pt>
                <c:pt idx="67003">
                  <c:v>8.0544050000000007E-6</c:v>
                </c:pt>
                <c:pt idx="67004">
                  <c:v>8.0511279999999998E-6</c:v>
                </c:pt>
                <c:pt idx="67005">
                  <c:v>8.0486329999999998E-6</c:v>
                </c:pt>
                <c:pt idx="67006">
                  <c:v>8.0465440000000003E-6</c:v>
                </c:pt>
                <c:pt idx="67007">
                  <c:v>8.0412910000000008E-6</c:v>
                </c:pt>
                <c:pt idx="67008">
                  <c:v>8.038195E-6</c:v>
                </c:pt>
                <c:pt idx="67009">
                  <c:v>8.0359720000000007E-6</c:v>
                </c:pt>
                <c:pt idx="67010">
                  <c:v>8.0298679999999999E-6</c:v>
                </c:pt>
                <c:pt idx="67011">
                  <c:v>8.0256770000000005E-6</c:v>
                </c:pt>
                <c:pt idx="67012">
                  <c:v>8.0218740000000008E-6</c:v>
                </c:pt>
                <c:pt idx="67013">
                  <c:v>8.0151610000000008E-6</c:v>
                </c:pt>
                <c:pt idx="67014">
                  <c:v>8.0098780000000008E-6</c:v>
                </c:pt>
                <c:pt idx="67015">
                  <c:v>8.0052349999999999E-6</c:v>
                </c:pt>
                <c:pt idx="67016">
                  <c:v>7.9992790000000007E-6</c:v>
                </c:pt>
                <c:pt idx="67017">
                  <c:v>7.9940470000000003E-6</c:v>
                </c:pt>
                <c:pt idx="67018">
                  <c:v>7.9883100000000001E-6</c:v>
                </c:pt>
                <c:pt idx="67019">
                  <c:v>7.9832199999999998E-6</c:v>
                </c:pt>
                <c:pt idx="67020">
                  <c:v>7.9781090000000004E-6</c:v>
                </c:pt>
                <c:pt idx="67021">
                  <c:v>7.9727200000000005E-6</c:v>
                </c:pt>
                <c:pt idx="67022">
                  <c:v>7.9690480000000008E-6</c:v>
                </c:pt>
                <c:pt idx="67023">
                  <c:v>7.9625560000000003E-6</c:v>
                </c:pt>
                <c:pt idx="67024">
                  <c:v>7.9573269999999997E-6</c:v>
                </c:pt>
                <c:pt idx="67025">
                  <c:v>7.9555640000000004E-6</c:v>
                </c:pt>
                <c:pt idx="67026">
                  <c:v>7.9505290000000005E-6</c:v>
                </c:pt>
                <c:pt idx="67027">
                  <c:v>7.9462640000000003E-6</c:v>
                </c:pt>
                <c:pt idx="67028">
                  <c:v>7.9441069999999999E-6</c:v>
                </c:pt>
                <c:pt idx="67029">
                  <c:v>7.9391350000000007E-6</c:v>
                </c:pt>
                <c:pt idx="67030">
                  <c:v>7.9358639999999995E-6</c:v>
                </c:pt>
                <c:pt idx="67031">
                  <c:v>7.9351249999999997E-6</c:v>
                </c:pt>
                <c:pt idx="67032">
                  <c:v>7.9309250000000006E-6</c:v>
                </c:pt>
                <c:pt idx="67033">
                  <c:v>7.9281820000000005E-6</c:v>
                </c:pt>
                <c:pt idx="67034">
                  <c:v>7.9265549999999999E-6</c:v>
                </c:pt>
                <c:pt idx="67035">
                  <c:v>7.9227279999999995E-6</c:v>
                </c:pt>
                <c:pt idx="67036">
                  <c:v>7.9204850000000005E-6</c:v>
                </c:pt>
                <c:pt idx="67037">
                  <c:v>7.9190940000000004E-6</c:v>
                </c:pt>
                <c:pt idx="67038">
                  <c:v>7.9166540000000008E-6</c:v>
                </c:pt>
                <c:pt idx="67039">
                  <c:v>7.9145220000000004E-6</c:v>
                </c:pt>
                <c:pt idx="67040">
                  <c:v>7.9124060000000004E-6</c:v>
                </c:pt>
                <c:pt idx="67041">
                  <c:v>7.9110389999999993E-6</c:v>
                </c:pt>
                <c:pt idx="67042">
                  <c:v>7.9086560000000007E-6</c:v>
                </c:pt>
                <c:pt idx="67043">
                  <c:v>7.9067130000000006E-6</c:v>
                </c:pt>
                <c:pt idx="67044">
                  <c:v>7.9072449999999992E-6</c:v>
                </c:pt>
                <c:pt idx="67045">
                  <c:v>7.9054120000000001E-6</c:v>
                </c:pt>
                <c:pt idx="67046">
                  <c:v>7.9034639999999997E-6</c:v>
                </c:pt>
                <c:pt idx="67047">
                  <c:v>7.9049689999999999E-6</c:v>
                </c:pt>
                <c:pt idx="67048">
                  <c:v>7.9033529999999993E-6</c:v>
                </c:pt>
                <c:pt idx="67049">
                  <c:v>7.9198050000000003E-6</c:v>
                </c:pt>
                <c:pt idx="67050">
                  <c:v>7.9193640000000006E-6</c:v>
                </c:pt>
                <c:pt idx="67051">
                  <c:v>7.914807E-6</c:v>
                </c:pt>
                <c:pt idx="67052">
                  <c:v>7.9107099999999993E-6</c:v>
                </c:pt>
                <c:pt idx="67053">
                  <c:v>7.9124739999999998E-6</c:v>
                </c:pt>
                <c:pt idx="67054">
                  <c:v>7.9117209999999999E-6</c:v>
                </c:pt>
                <c:pt idx="67055">
                  <c:v>7.9106670000000001E-6</c:v>
                </c:pt>
                <c:pt idx="67056">
                  <c:v>7.9134729999999992E-6</c:v>
                </c:pt>
                <c:pt idx="67057">
                  <c:v>7.912914E-6</c:v>
                </c:pt>
                <c:pt idx="67058">
                  <c:v>7.911654E-6</c:v>
                </c:pt>
                <c:pt idx="67059">
                  <c:v>7.9124769999999996E-6</c:v>
                </c:pt>
                <c:pt idx="67060">
                  <c:v>7.9121520000000006E-6</c:v>
                </c:pt>
                <c:pt idx="67061">
                  <c:v>7.9102609999999994E-6</c:v>
                </c:pt>
                <c:pt idx="67062">
                  <c:v>7.9085470000000008E-6</c:v>
                </c:pt>
                <c:pt idx="67063">
                  <c:v>7.9079719999999996E-6</c:v>
                </c:pt>
                <c:pt idx="67064">
                  <c:v>7.9056779999999994E-6</c:v>
                </c:pt>
                <c:pt idx="67065">
                  <c:v>7.9034309999999994E-6</c:v>
                </c:pt>
                <c:pt idx="67066">
                  <c:v>7.9040439999999996E-6</c:v>
                </c:pt>
                <c:pt idx="67067">
                  <c:v>7.9018070000000003E-6</c:v>
                </c:pt>
                <c:pt idx="67068">
                  <c:v>7.8988320000000005E-6</c:v>
                </c:pt>
                <c:pt idx="67069">
                  <c:v>7.8986269999999998E-6</c:v>
                </c:pt>
                <c:pt idx="67070">
                  <c:v>7.8989460000000007E-6</c:v>
                </c:pt>
                <c:pt idx="67071">
                  <c:v>7.8920940000000005E-6</c:v>
                </c:pt>
                <c:pt idx="67072">
                  <c:v>7.8898379999999992E-6</c:v>
                </c:pt>
                <c:pt idx="67073">
                  <c:v>7.8847579999999996E-6</c:v>
                </c:pt>
                <c:pt idx="67074">
                  <c:v>7.8795460000000005E-6</c:v>
                </c:pt>
                <c:pt idx="67075">
                  <c:v>7.880202E-6</c:v>
                </c:pt>
                <c:pt idx="67076">
                  <c:v>7.8785930000000003E-6</c:v>
                </c:pt>
                <c:pt idx="67077">
                  <c:v>7.8763749999999996E-6</c:v>
                </c:pt>
                <c:pt idx="67078">
                  <c:v>7.8778510000000005E-6</c:v>
                </c:pt>
                <c:pt idx="67079">
                  <c:v>7.8776319999999998E-6</c:v>
                </c:pt>
                <c:pt idx="67080">
                  <c:v>7.8752009999999998E-6</c:v>
                </c:pt>
                <c:pt idx="67081">
                  <c:v>7.875354E-6</c:v>
                </c:pt>
                <c:pt idx="67082">
                  <c:v>7.8762260000000004E-6</c:v>
                </c:pt>
                <c:pt idx="67083">
                  <c:v>7.8757710000000007E-6</c:v>
                </c:pt>
                <c:pt idx="67084">
                  <c:v>7.8761769999999997E-6</c:v>
                </c:pt>
                <c:pt idx="67085">
                  <c:v>7.8788809999999998E-6</c:v>
                </c:pt>
                <c:pt idx="67086">
                  <c:v>7.8784510000000002E-6</c:v>
                </c:pt>
                <c:pt idx="67087">
                  <c:v>7.8885280000000007E-6</c:v>
                </c:pt>
                <c:pt idx="67088">
                  <c:v>7.8902979999999992E-6</c:v>
                </c:pt>
                <c:pt idx="67089">
                  <c:v>7.888111E-6</c:v>
                </c:pt>
                <c:pt idx="67090">
                  <c:v>7.8865940000000003E-6</c:v>
                </c:pt>
                <c:pt idx="67091">
                  <c:v>7.8907659999999994E-6</c:v>
                </c:pt>
                <c:pt idx="67092">
                  <c:v>7.8911529999999997E-6</c:v>
                </c:pt>
                <c:pt idx="67093">
                  <c:v>7.891802E-6</c:v>
                </c:pt>
                <c:pt idx="67094">
                  <c:v>7.9097190000000002E-6</c:v>
                </c:pt>
                <c:pt idx="67095">
                  <c:v>7.9090399999999994E-6</c:v>
                </c:pt>
                <c:pt idx="67096">
                  <c:v>7.9062810000000005E-6</c:v>
                </c:pt>
                <c:pt idx="67097">
                  <c:v>7.9092399999999998E-6</c:v>
                </c:pt>
                <c:pt idx="67098">
                  <c:v>7.9104650000000008E-6</c:v>
                </c:pt>
                <c:pt idx="67099">
                  <c:v>7.9093730000000003E-6</c:v>
                </c:pt>
                <c:pt idx="67100">
                  <c:v>7.9252580000000003E-6</c:v>
                </c:pt>
                <c:pt idx="67101">
                  <c:v>7.9272230000000005E-6</c:v>
                </c:pt>
                <c:pt idx="67102">
                  <c:v>7.9250680000000005E-6</c:v>
                </c:pt>
                <c:pt idx="67103">
                  <c:v>7.927129E-6</c:v>
                </c:pt>
                <c:pt idx="67104">
                  <c:v>7.9313889999999999E-6</c:v>
                </c:pt>
                <c:pt idx="67105">
                  <c:v>7.9317780000000007E-6</c:v>
                </c:pt>
                <c:pt idx="67106">
                  <c:v>7.947271E-6</c:v>
                </c:pt>
                <c:pt idx="67107">
                  <c:v>7.9509030000000003E-6</c:v>
                </c:pt>
                <c:pt idx="67108">
                  <c:v>7.9488790000000003E-6</c:v>
                </c:pt>
                <c:pt idx="67109">
                  <c:v>7.9497650000000006E-6</c:v>
                </c:pt>
                <c:pt idx="67110">
                  <c:v>7.9558389999999993E-6</c:v>
                </c:pt>
                <c:pt idx="67111">
                  <c:v>7.9564659999999995E-6</c:v>
                </c:pt>
                <c:pt idx="67112">
                  <c:v>7.9587429999999998E-6</c:v>
                </c:pt>
                <c:pt idx="67113">
                  <c:v>7.9661919999999998E-6</c:v>
                </c:pt>
                <c:pt idx="67114">
                  <c:v>7.9758859999999993E-6</c:v>
                </c:pt>
                <c:pt idx="67115">
                  <c:v>7.9737139999999995E-6</c:v>
                </c:pt>
                <c:pt idx="67116">
                  <c:v>7.976816E-6</c:v>
                </c:pt>
                <c:pt idx="67117">
                  <c:v>7.9780220000000007E-6</c:v>
                </c:pt>
                <c:pt idx="67118">
                  <c:v>7.9765459999999998E-6</c:v>
                </c:pt>
                <c:pt idx="67119">
                  <c:v>7.9810989999999995E-6</c:v>
                </c:pt>
                <c:pt idx="67120">
                  <c:v>7.9860740000000002E-6</c:v>
                </c:pt>
                <c:pt idx="67121">
                  <c:v>7.9891029999999993E-6</c:v>
                </c:pt>
                <c:pt idx="67122">
                  <c:v>7.9901709999999992E-6</c:v>
                </c:pt>
                <c:pt idx="67123">
                  <c:v>7.9938499999999997E-6</c:v>
                </c:pt>
                <c:pt idx="67124">
                  <c:v>7.9905879999999999E-6</c:v>
                </c:pt>
                <c:pt idx="67125">
                  <c:v>7.9924550000000004E-6</c:v>
                </c:pt>
                <c:pt idx="67126">
                  <c:v>8.0028560000000005E-6</c:v>
                </c:pt>
                <c:pt idx="67127">
                  <c:v>7.9996399999999999E-6</c:v>
                </c:pt>
                <c:pt idx="67128">
                  <c:v>7.9992969999999999E-6</c:v>
                </c:pt>
                <c:pt idx="67129">
                  <c:v>8.0045889999999995E-6</c:v>
                </c:pt>
                <c:pt idx="67130">
                  <c:v>8.0050599999999996E-6</c:v>
                </c:pt>
                <c:pt idx="67131">
                  <c:v>8.0136379999999996E-6</c:v>
                </c:pt>
                <c:pt idx="67132">
                  <c:v>8.0180500000000003E-6</c:v>
                </c:pt>
                <c:pt idx="67133">
                  <c:v>8.0180140000000001E-6</c:v>
                </c:pt>
                <c:pt idx="67134">
                  <c:v>8.0189039999999997E-6</c:v>
                </c:pt>
                <c:pt idx="67135">
                  <c:v>8.0257679999999994E-6</c:v>
                </c:pt>
                <c:pt idx="67136">
                  <c:v>8.0300799999999999E-6</c:v>
                </c:pt>
                <c:pt idx="67137">
                  <c:v>8.0403990000000007E-6</c:v>
                </c:pt>
                <c:pt idx="67138">
                  <c:v>8.045145E-6</c:v>
                </c:pt>
                <c:pt idx="67139">
                  <c:v>8.0498690000000008E-6</c:v>
                </c:pt>
                <c:pt idx="67140">
                  <c:v>8.0499450000000004E-6</c:v>
                </c:pt>
                <c:pt idx="67141">
                  <c:v>8.0559890000000004E-6</c:v>
                </c:pt>
                <c:pt idx="67142">
                  <c:v>8.0649979999999994E-6</c:v>
                </c:pt>
                <c:pt idx="67143">
                  <c:v>8.0676709999999997E-6</c:v>
                </c:pt>
                <c:pt idx="67144">
                  <c:v>8.0855519999999997E-6</c:v>
                </c:pt>
                <c:pt idx="67145">
                  <c:v>8.0939750000000007E-6</c:v>
                </c:pt>
                <c:pt idx="67146">
                  <c:v>8.0938280000000003E-6</c:v>
                </c:pt>
                <c:pt idx="67147">
                  <c:v>8.0977679999999997E-6</c:v>
                </c:pt>
                <c:pt idx="67148">
                  <c:v>8.1078480000000002E-6</c:v>
                </c:pt>
                <c:pt idx="67149">
                  <c:v>8.1111909999999999E-6</c:v>
                </c:pt>
                <c:pt idx="67150">
                  <c:v>8.1310019999999994E-6</c:v>
                </c:pt>
                <c:pt idx="67151">
                  <c:v>8.1393500000000003E-6</c:v>
                </c:pt>
                <c:pt idx="67152">
                  <c:v>8.1418890000000007E-6</c:v>
                </c:pt>
                <c:pt idx="67153">
                  <c:v>8.1453240000000004E-6</c:v>
                </c:pt>
                <c:pt idx="67154">
                  <c:v>8.1546399999999992E-6</c:v>
                </c:pt>
                <c:pt idx="67155">
                  <c:v>8.1743780000000007E-6</c:v>
                </c:pt>
                <c:pt idx="67156">
                  <c:v>8.1761139999999995E-6</c:v>
                </c:pt>
                <c:pt idx="67157">
                  <c:v>8.1826780000000003E-6</c:v>
                </c:pt>
                <c:pt idx="67158">
                  <c:v>8.1884850000000003E-6</c:v>
                </c:pt>
                <c:pt idx="67159">
                  <c:v>8.2026500000000001E-6</c:v>
                </c:pt>
                <c:pt idx="67160">
                  <c:v>8.2076230000000004E-6</c:v>
                </c:pt>
                <c:pt idx="67161">
                  <c:v>8.214253E-6</c:v>
                </c:pt>
                <c:pt idx="67162">
                  <c:v>8.21604E-6</c:v>
                </c:pt>
                <c:pt idx="67163">
                  <c:v>8.2215340000000005E-6</c:v>
                </c:pt>
                <c:pt idx="67164">
                  <c:v>8.2395109999999997E-6</c:v>
                </c:pt>
                <c:pt idx="67165">
                  <c:v>8.2401950000000008E-6</c:v>
                </c:pt>
                <c:pt idx="67166">
                  <c:v>8.2430459999999997E-6</c:v>
                </c:pt>
                <c:pt idx="67167">
                  <c:v>8.2513910000000007E-6</c:v>
                </c:pt>
                <c:pt idx="67168">
                  <c:v>8.2540669999999992E-6</c:v>
                </c:pt>
                <c:pt idx="67169">
                  <c:v>8.2655269999999996E-6</c:v>
                </c:pt>
                <c:pt idx="67170">
                  <c:v>8.2726719999999997E-6</c:v>
                </c:pt>
                <c:pt idx="67171">
                  <c:v>8.2747659999999994E-6</c:v>
                </c:pt>
                <c:pt idx="67172">
                  <c:v>8.2778829999999993E-6</c:v>
                </c:pt>
                <c:pt idx="67173">
                  <c:v>8.2866460000000004E-6</c:v>
                </c:pt>
                <c:pt idx="67174">
                  <c:v>8.2980749999999993E-6</c:v>
                </c:pt>
                <c:pt idx="67175">
                  <c:v>8.3003439999999995E-6</c:v>
                </c:pt>
                <c:pt idx="67176">
                  <c:v>8.3068949999999997E-6</c:v>
                </c:pt>
                <c:pt idx="67177">
                  <c:v>8.3119760000000004E-6</c:v>
                </c:pt>
                <c:pt idx="67178">
                  <c:v>8.3231839999999998E-6</c:v>
                </c:pt>
                <c:pt idx="67179">
                  <c:v>8.3282570000000002E-6</c:v>
                </c:pt>
                <c:pt idx="67180">
                  <c:v>8.3335450000000005E-6</c:v>
                </c:pt>
                <c:pt idx="67181">
                  <c:v>8.3376010000000007E-6</c:v>
                </c:pt>
                <c:pt idx="67182">
                  <c:v>8.3528000000000007E-6</c:v>
                </c:pt>
                <c:pt idx="67183">
                  <c:v>8.3594240000000006E-6</c:v>
                </c:pt>
                <c:pt idx="67184">
                  <c:v>8.3631559999999995E-6</c:v>
                </c:pt>
                <c:pt idx="67185">
                  <c:v>8.3692400000000005E-6</c:v>
                </c:pt>
                <c:pt idx="67186">
                  <c:v>8.3891780000000007E-6</c:v>
                </c:pt>
                <c:pt idx="67187">
                  <c:v>8.393241E-6</c:v>
                </c:pt>
                <c:pt idx="67188">
                  <c:v>8.3987580000000001E-6</c:v>
                </c:pt>
                <c:pt idx="67189">
                  <c:v>8.4086699999999992E-6</c:v>
                </c:pt>
                <c:pt idx="67190">
                  <c:v>8.4254200000000004E-6</c:v>
                </c:pt>
                <c:pt idx="67191">
                  <c:v>8.4307069999999996E-6</c:v>
                </c:pt>
                <c:pt idx="67192">
                  <c:v>8.4399860000000005E-6</c:v>
                </c:pt>
                <c:pt idx="67193">
                  <c:v>8.4455390000000007E-6</c:v>
                </c:pt>
                <c:pt idx="67194">
                  <c:v>8.4635029999999994E-6</c:v>
                </c:pt>
                <c:pt idx="67195">
                  <c:v>8.4723039999999994E-6</c:v>
                </c:pt>
                <c:pt idx="67196">
                  <c:v>8.4783559999999996E-6</c:v>
                </c:pt>
                <c:pt idx="67197">
                  <c:v>8.4852660000000002E-6</c:v>
                </c:pt>
                <c:pt idx="67198">
                  <c:v>8.5054589999999996E-6</c:v>
                </c:pt>
                <c:pt idx="67199">
                  <c:v>8.5116399999999994E-6</c:v>
                </c:pt>
                <c:pt idx="67200">
                  <c:v>8.5168839999999993E-6</c:v>
                </c:pt>
                <c:pt idx="67201">
                  <c:v>8.5255449999999997E-6</c:v>
                </c:pt>
                <c:pt idx="67202">
                  <c:v>8.5439490000000003E-6</c:v>
                </c:pt>
                <c:pt idx="67203">
                  <c:v>8.5486359999999999E-6</c:v>
                </c:pt>
                <c:pt idx="67204">
                  <c:v>8.5561450000000007E-6</c:v>
                </c:pt>
                <c:pt idx="67205">
                  <c:v>8.5734100000000006E-6</c:v>
                </c:pt>
                <c:pt idx="67206">
                  <c:v>8.5767379999999993E-6</c:v>
                </c:pt>
                <c:pt idx="67207">
                  <c:v>8.5825040000000005E-6</c:v>
                </c:pt>
                <c:pt idx="67208">
                  <c:v>8.5915790000000001E-6</c:v>
                </c:pt>
                <c:pt idx="67209">
                  <c:v>8.6063370000000005E-6</c:v>
                </c:pt>
                <c:pt idx="67210">
                  <c:v>8.6115310000000003E-6</c:v>
                </c:pt>
                <c:pt idx="67211">
                  <c:v>8.6195820000000004E-6</c:v>
                </c:pt>
                <c:pt idx="67212">
                  <c:v>8.6320479999999993E-6</c:v>
                </c:pt>
                <c:pt idx="67213">
                  <c:v>8.636591E-6</c:v>
                </c:pt>
                <c:pt idx="67214">
                  <c:v>8.6444949999999996E-6</c:v>
                </c:pt>
                <c:pt idx="67215">
                  <c:v>8.6496980000000007E-6</c:v>
                </c:pt>
                <c:pt idx="67216">
                  <c:v>8.6629509999999992E-6</c:v>
                </c:pt>
                <c:pt idx="67217">
                  <c:v>8.6705449999999992E-6</c:v>
                </c:pt>
                <c:pt idx="67218">
                  <c:v>8.6755250000000003E-6</c:v>
                </c:pt>
                <c:pt idx="67219">
                  <c:v>8.6872200000000001E-6</c:v>
                </c:pt>
                <c:pt idx="67220">
                  <c:v>8.6936239999999999E-6</c:v>
                </c:pt>
                <c:pt idx="67221">
                  <c:v>8.6984779999999996E-6</c:v>
                </c:pt>
                <c:pt idx="67222">
                  <c:v>8.7037389999999994E-6</c:v>
                </c:pt>
                <c:pt idx="67223">
                  <c:v>8.7202369999999995E-6</c:v>
                </c:pt>
                <c:pt idx="67224">
                  <c:v>8.7265259999999997E-6</c:v>
                </c:pt>
                <c:pt idx="67225">
                  <c:v>8.7307680000000003E-6</c:v>
                </c:pt>
                <c:pt idx="67226">
                  <c:v>8.7459909999999993E-6</c:v>
                </c:pt>
                <c:pt idx="67227">
                  <c:v>8.7519580000000003E-6</c:v>
                </c:pt>
                <c:pt idx="67228">
                  <c:v>8.7562239999999999E-6</c:v>
                </c:pt>
                <c:pt idx="67229">
                  <c:v>8.7631739999999999E-6</c:v>
                </c:pt>
                <c:pt idx="67230">
                  <c:v>8.7825870000000007E-6</c:v>
                </c:pt>
                <c:pt idx="67231">
                  <c:v>8.7875789999999996E-6</c:v>
                </c:pt>
                <c:pt idx="67232">
                  <c:v>8.7935589999999995E-6</c:v>
                </c:pt>
                <c:pt idx="67233">
                  <c:v>8.8132900000000001E-6</c:v>
                </c:pt>
                <c:pt idx="67234">
                  <c:v>8.8174499999999997E-6</c:v>
                </c:pt>
                <c:pt idx="67235">
                  <c:v>8.8224870000000001E-6</c:v>
                </c:pt>
                <c:pt idx="67236">
                  <c:v>8.8439119999999996E-6</c:v>
                </c:pt>
                <c:pt idx="67237">
                  <c:v>8.8489639999999993E-6</c:v>
                </c:pt>
                <c:pt idx="67238">
                  <c:v>8.8532380000000008E-6</c:v>
                </c:pt>
                <c:pt idx="67239">
                  <c:v>8.8762690000000002E-6</c:v>
                </c:pt>
                <c:pt idx="67240">
                  <c:v>8.8833550000000006E-6</c:v>
                </c:pt>
                <c:pt idx="67241">
                  <c:v>8.8884159999999999E-6</c:v>
                </c:pt>
                <c:pt idx="67242">
                  <c:v>8.9114159999999995E-6</c:v>
                </c:pt>
                <c:pt idx="67243">
                  <c:v>8.9184829999999996E-6</c:v>
                </c:pt>
                <c:pt idx="67244">
                  <c:v>8.9236000000000004E-6</c:v>
                </c:pt>
                <c:pt idx="67245">
                  <c:v>8.9461000000000006E-6</c:v>
                </c:pt>
                <c:pt idx="67246">
                  <c:v>8.9534359999999998E-6</c:v>
                </c:pt>
                <c:pt idx="67247">
                  <c:v>8.9587079999999997E-6</c:v>
                </c:pt>
                <c:pt idx="67248">
                  <c:v>8.9797040000000007E-6</c:v>
                </c:pt>
                <c:pt idx="67249">
                  <c:v>8.9881559999999994E-6</c:v>
                </c:pt>
                <c:pt idx="67250">
                  <c:v>8.9946500000000004E-6</c:v>
                </c:pt>
                <c:pt idx="67251">
                  <c:v>9.0136510000000008E-6</c:v>
                </c:pt>
                <c:pt idx="67252">
                  <c:v>9.0218209999999997E-6</c:v>
                </c:pt>
                <c:pt idx="67253">
                  <c:v>9.0283559999999995E-6</c:v>
                </c:pt>
                <c:pt idx="67254">
                  <c:v>9.0453219999999998E-6</c:v>
                </c:pt>
                <c:pt idx="67255">
                  <c:v>9.0536779999999992E-6</c:v>
                </c:pt>
                <c:pt idx="67256">
                  <c:v>9.0603349999999994E-6</c:v>
                </c:pt>
                <c:pt idx="67257">
                  <c:v>9.0766549999999992E-6</c:v>
                </c:pt>
                <c:pt idx="67258">
                  <c:v>9.0843409999999992E-6</c:v>
                </c:pt>
                <c:pt idx="67259">
                  <c:v>9.0918259999999994E-6</c:v>
                </c:pt>
                <c:pt idx="67260">
                  <c:v>9.106748E-6</c:v>
                </c:pt>
                <c:pt idx="67261">
                  <c:v>9.1129549999999992E-6</c:v>
                </c:pt>
                <c:pt idx="67262">
                  <c:v>9.120938E-6</c:v>
                </c:pt>
                <c:pt idx="67263">
                  <c:v>9.1348129999999999E-6</c:v>
                </c:pt>
                <c:pt idx="67264">
                  <c:v>9.1406789999999996E-6</c:v>
                </c:pt>
                <c:pt idx="67265">
                  <c:v>9.1481460000000006E-6</c:v>
                </c:pt>
                <c:pt idx="67266">
                  <c:v>9.1600659999999992E-6</c:v>
                </c:pt>
                <c:pt idx="67267">
                  <c:v>9.1666100000000003E-6</c:v>
                </c:pt>
                <c:pt idx="67268">
                  <c:v>9.1741659999999997E-6</c:v>
                </c:pt>
                <c:pt idx="67269">
                  <c:v>9.1856939999999994E-6</c:v>
                </c:pt>
                <c:pt idx="67270">
                  <c:v>9.1908399999999996E-6</c:v>
                </c:pt>
                <c:pt idx="67271">
                  <c:v>9.1977709999999993E-6</c:v>
                </c:pt>
                <c:pt idx="67272">
                  <c:v>9.2093490000000008E-6</c:v>
                </c:pt>
                <c:pt idx="67273">
                  <c:v>9.2132330000000004E-6</c:v>
                </c:pt>
                <c:pt idx="67274">
                  <c:v>9.2197609999999994E-6</c:v>
                </c:pt>
                <c:pt idx="67275">
                  <c:v>9.2323859999999999E-6</c:v>
                </c:pt>
                <c:pt idx="67276">
                  <c:v>9.2364089999999998E-6</c:v>
                </c:pt>
                <c:pt idx="67277">
                  <c:v>9.2429799999999997E-6</c:v>
                </c:pt>
                <c:pt idx="67278">
                  <c:v>9.2574640000000006E-6</c:v>
                </c:pt>
                <c:pt idx="67279">
                  <c:v>9.2610229999999995E-6</c:v>
                </c:pt>
                <c:pt idx="67280">
                  <c:v>9.2668680000000001E-6</c:v>
                </c:pt>
                <c:pt idx="67281">
                  <c:v>9.2821080000000007E-6</c:v>
                </c:pt>
                <c:pt idx="67282">
                  <c:v>9.2863169999999993E-6</c:v>
                </c:pt>
                <c:pt idx="67283">
                  <c:v>9.2924189999999996E-6</c:v>
                </c:pt>
                <c:pt idx="67284">
                  <c:v>9.3093239999999998E-6</c:v>
                </c:pt>
                <c:pt idx="67285">
                  <c:v>9.3143830000000003E-6</c:v>
                </c:pt>
                <c:pt idx="67286">
                  <c:v>9.3211169999999994E-6</c:v>
                </c:pt>
                <c:pt idx="67287">
                  <c:v>9.3397400000000008E-6</c:v>
                </c:pt>
                <c:pt idx="67288">
                  <c:v>9.3437520000000006E-6</c:v>
                </c:pt>
                <c:pt idx="67289">
                  <c:v>9.3513029999999996E-6</c:v>
                </c:pt>
                <c:pt idx="67290">
                  <c:v>9.3714800000000003E-6</c:v>
                </c:pt>
                <c:pt idx="67291">
                  <c:v>9.3764980000000003E-6</c:v>
                </c:pt>
                <c:pt idx="67292">
                  <c:v>9.3950870000000003E-6</c:v>
                </c:pt>
                <c:pt idx="67293">
                  <c:v>9.4014779999999995E-6</c:v>
                </c:pt>
                <c:pt idx="67294">
                  <c:v>9.4084359999999997E-6</c:v>
                </c:pt>
                <c:pt idx="67295">
                  <c:v>9.4301949999999996E-6</c:v>
                </c:pt>
                <c:pt idx="67296">
                  <c:v>9.4377449999999992E-6</c:v>
                </c:pt>
                <c:pt idx="67297">
                  <c:v>9.4603339999999995E-6</c:v>
                </c:pt>
                <c:pt idx="67298">
                  <c:v>9.4667950000000002E-6</c:v>
                </c:pt>
                <c:pt idx="67299">
                  <c:v>9.474618E-6</c:v>
                </c:pt>
                <c:pt idx="67300">
                  <c:v>9.4986889999999993E-6</c:v>
                </c:pt>
                <c:pt idx="67301">
                  <c:v>9.5060270000000007E-6</c:v>
                </c:pt>
                <c:pt idx="67302">
                  <c:v>9.5282160000000001E-6</c:v>
                </c:pt>
                <c:pt idx="67303">
                  <c:v>9.5357239999999998E-6</c:v>
                </c:pt>
                <c:pt idx="67304">
                  <c:v>9.5439899999999997E-6</c:v>
                </c:pt>
                <c:pt idx="67305">
                  <c:v>9.5664200000000001E-6</c:v>
                </c:pt>
                <c:pt idx="67306">
                  <c:v>9.5748610000000004E-6</c:v>
                </c:pt>
                <c:pt idx="67307">
                  <c:v>9.5957030000000002E-6</c:v>
                </c:pt>
                <c:pt idx="67308">
                  <c:v>9.6018390000000001E-6</c:v>
                </c:pt>
                <c:pt idx="67309">
                  <c:v>9.6106859999999993E-6</c:v>
                </c:pt>
                <c:pt idx="67310">
                  <c:v>9.6324189999999998E-6</c:v>
                </c:pt>
                <c:pt idx="67311">
                  <c:v>9.6399319999999998E-6</c:v>
                </c:pt>
                <c:pt idx="67312">
                  <c:v>9.661356E-6</c:v>
                </c:pt>
                <c:pt idx="67313">
                  <c:v>9.6671639999999994E-6</c:v>
                </c:pt>
                <c:pt idx="67314">
                  <c:v>9.6754810000000005E-6</c:v>
                </c:pt>
                <c:pt idx="67315">
                  <c:v>9.6954060000000001E-6</c:v>
                </c:pt>
                <c:pt idx="67316">
                  <c:v>9.7014300000000004E-6</c:v>
                </c:pt>
                <c:pt idx="67317">
                  <c:v>9.7202189999999992E-6</c:v>
                </c:pt>
                <c:pt idx="67318">
                  <c:v>9.7255659999999992E-6</c:v>
                </c:pt>
                <c:pt idx="67319">
                  <c:v>9.7323800000000005E-6</c:v>
                </c:pt>
                <c:pt idx="67320">
                  <c:v>9.7509149999999995E-6</c:v>
                </c:pt>
                <c:pt idx="67321">
                  <c:v>9.7560299999999998E-6</c:v>
                </c:pt>
                <c:pt idx="67322">
                  <c:v>9.7724759999999994E-6</c:v>
                </c:pt>
                <c:pt idx="67323">
                  <c:v>9.7786029999999997E-6</c:v>
                </c:pt>
                <c:pt idx="67324">
                  <c:v>9.7835989999999996E-6</c:v>
                </c:pt>
                <c:pt idx="67325">
                  <c:v>9.7998909999999995E-6</c:v>
                </c:pt>
                <c:pt idx="67326">
                  <c:v>9.8063520000000002E-6</c:v>
                </c:pt>
                <c:pt idx="67327">
                  <c:v>9.8196289999999993E-6</c:v>
                </c:pt>
                <c:pt idx="67328">
                  <c:v>9.8241809999999996E-6</c:v>
                </c:pt>
                <c:pt idx="67329">
                  <c:v>9.8357320000000006E-6</c:v>
                </c:pt>
                <c:pt idx="67330">
                  <c:v>9.8400719999999993E-6</c:v>
                </c:pt>
                <c:pt idx="67331">
                  <c:v>9.8457859999999999E-6</c:v>
                </c:pt>
                <c:pt idx="67332">
                  <c:v>9.8597949999999997E-6</c:v>
                </c:pt>
                <c:pt idx="67333">
                  <c:v>9.8667979999999996E-6</c:v>
                </c:pt>
                <c:pt idx="67334">
                  <c:v>9.8798600000000006E-6</c:v>
                </c:pt>
                <c:pt idx="67335">
                  <c:v>9.8835790000000006E-6</c:v>
                </c:pt>
                <c:pt idx="67336">
                  <c:v>9.8971939999999993E-6</c:v>
                </c:pt>
                <c:pt idx="67337">
                  <c:v>9.9001670000000002E-6</c:v>
                </c:pt>
                <c:pt idx="67338">
                  <c:v>9.9054509999999996E-6</c:v>
                </c:pt>
                <c:pt idx="67339">
                  <c:v>9.9222279999999996E-6</c:v>
                </c:pt>
                <c:pt idx="67340">
                  <c:v>9.9269180000000007E-6</c:v>
                </c:pt>
                <c:pt idx="67341">
                  <c:v>9.9424899999999994E-6</c:v>
                </c:pt>
                <c:pt idx="67342">
                  <c:v>9.9489840000000004E-6</c:v>
                </c:pt>
                <c:pt idx="67343">
                  <c:v>9.9546710000000004E-6</c:v>
                </c:pt>
                <c:pt idx="67344">
                  <c:v>9.9714689999999995E-6</c:v>
                </c:pt>
                <c:pt idx="67345">
                  <c:v>9.977883E-6</c:v>
                </c:pt>
                <c:pt idx="67346">
                  <c:v>9.9950009999999994E-6</c:v>
                </c:pt>
                <c:pt idx="67347">
                  <c:v>1.0000120000000001E-5</c:v>
                </c:pt>
                <c:pt idx="67348">
                  <c:v>1.000699E-5</c:v>
                </c:pt>
                <c:pt idx="67349">
                  <c:v>1.0027340000000001E-5</c:v>
                </c:pt>
                <c:pt idx="67350">
                  <c:v>1.003346E-5</c:v>
                </c:pt>
                <c:pt idx="67351">
                  <c:v>1.0053130000000001E-5</c:v>
                </c:pt>
                <c:pt idx="67352">
                  <c:v>1.006082E-5</c:v>
                </c:pt>
                <c:pt idx="67353">
                  <c:v>1.007905E-5</c:v>
                </c:pt>
                <c:pt idx="67354">
                  <c:v>1.008629E-5</c:v>
                </c:pt>
                <c:pt idx="67355">
                  <c:v>1.00955E-5</c:v>
                </c:pt>
                <c:pt idx="67356">
                  <c:v>1.011768E-5</c:v>
                </c:pt>
                <c:pt idx="67357">
                  <c:v>1.013911E-5</c:v>
                </c:pt>
                <c:pt idx="67358">
                  <c:v>1.0145440000000001E-5</c:v>
                </c:pt>
                <c:pt idx="67359">
                  <c:v>1.015321E-5</c:v>
                </c:pt>
                <c:pt idx="67360">
                  <c:v>1.017706E-5</c:v>
                </c:pt>
                <c:pt idx="67361">
                  <c:v>1.0186079999999999E-5</c:v>
                </c:pt>
                <c:pt idx="67362">
                  <c:v>1.021159E-5</c:v>
                </c:pt>
                <c:pt idx="67363">
                  <c:v>1.021832E-5</c:v>
                </c:pt>
                <c:pt idx="67364">
                  <c:v>1.024246E-5</c:v>
                </c:pt>
                <c:pt idx="67365">
                  <c:v>1.0250689999999999E-5</c:v>
                </c:pt>
                <c:pt idx="67366">
                  <c:v>1.0272729999999999E-5</c:v>
                </c:pt>
                <c:pt idx="67367">
                  <c:v>1.028049E-5</c:v>
                </c:pt>
                <c:pt idx="67368">
                  <c:v>1.0305390000000001E-5</c:v>
                </c:pt>
                <c:pt idx="67369">
                  <c:v>1.0311540000000001E-5</c:v>
                </c:pt>
                <c:pt idx="67370">
                  <c:v>1.033488E-5</c:v>
                </c:pt>
                <c:pt idx="67371">
                  <c:v>1.034345E-5</c:v>
                </c:pt>
                <c:pt idx="67372">
                  <c:v>1.036411E-5</c:v>
                </c:pt>
                <c:pt idx="67373">
                  <c:v>1.0371239999999999E-5</c:v>
                </c:pt>
                <c:pt idx="67374">
                  <c:v>1.039171E-5</c:v>
                </c:pt>
                <c:pt idx="67375">
                  <c:v>1.0398069999999999E-5</c:v>
                </c:pt>
                <c:pt idx="67376">
                  <c:v>1.0418219999999999E-5</c:v>
                </c:pt>
                <c:pt idx="67377">
                  <c:v>1.042429E-5</c:v>
                </c:pt>
                <c:pt idx="67378">
                  <c:v>1.0442820000000001E-5</c:v>
                </c:pt>
                <c:pt idx="67379">
                  <c:v>1.044911E-5</c:v>
                </c:pt>
                <c:pt idx="67380">
                  <c:v>1.046654E-5</c:v>
                </c:pt>
                <c:pt idx="67381">
                  <c:v>1.0473040000000001E-5</c:v>
                </c:pt>
                <c:pt idx="67382">
                  <c:v>1.048879E-5</c:v>
                </c:pt>
                <c:pt idx="67383">
                  <c:v>1.0494789999999999E-5</c:v>
                </c:pt>
                <c:pt idx="67384">
                  <c:v>1.0512610000000001E-5</c:v>
                </c:pt>
                <c:pt idx="67385">
                  <c:v>1.051544E-5</c:v>
                </c:pt>
                <c:pt idx="67386">
                  <c:v>1.0531450000000001E-5</c:v>
                </c:pt>
                <c:pt idx="67387">
                  <c:v>1.053779E-5</c:v>
                </c:pt>
                <c:pt idx="67388">
                  <c:v>1.0549449999999999E-5</c:v>
                </c:pt>
                <c:pt idx="67389">
                  <c:v>1.055573E-5</c:v>
                </c:pt>
                <c:pt idx="67390">
                  <c:v>1.057104E-5</c:v>
                </c:pt>
                <c:pt idx="67391">
                  <c:v>1.057391E-5</c:v>
                </c:pt>
                <c:pt idx="67392">
                  <c:v>1.05884E-5</c:v>
                </c:pt>
                <c:pt idx="67393">
                  <c:v>1.0593370000000001E-5</c:v>
                </c:pt>
                <c:pt idx="67394">
                  <c:v>1.060545E-5</c:v>
                </c:pt>
                <c:pt idx="67395">
                  <c:v>1.0610109999999999E-5</c:v>
                </c:pt>
                <c:pt idx="67396">
                  <c:v>1.0624320000000001E-5</c:v>
                </c:pt>
                <c:pt idx="67397">
                  <c:v>1.062904E-5</c:v>
                </c:pt>
                <c:pt idx="67398">
                  <c:v>1.064286E-5</c:v>
                </c:pt>
                <c:pt idx="67399">
                  <c:v>1.0648200000000001E-5</c:v>
                </c:pt>
                <c:pt idx="67400">
                  <c:v>1.0663459999999999E-5</c:v>
                </c:pt>
                <c:pt idx="67401">
                  <c:v>1.0667450000000001E-5</c:v>
                </c:pt>
                <c:pt idx="67402">
                  <c:v>1.0683600000000001E-5</c:v>
                </c:pt>
                <c:pt idx="67403">
                  <c:v>1.06896E-5</c:v>
                </c:pt>
                <c:pt idx="67404">
                  <c:v>1.0703970000000001E-5</c:v>
                </c:pt>
                <c:pt idx="67405">
                  <c:v>1.071089E-5</c:v>
                </c:pt>
                <c:pt idx="67406">
                  <c:v>1.072994E-5</c:v>
                </c:pt>
                <c:pt idx="67407">
                  <c:v>1.073299E-5</c:v>
                </c:pt>
                <c:pt idx="67408">
                  <c:v>1.0753E-5</c:v>
                </c:pt>
                <c:pt idx="67409">
                  <c:v>1.076121E-5</c:v>
                </c:pt>
                <c:pt idx="67410">
                  <c:v>1.07783E-5</c:v>
                </c:pt>
                <c:pt idx="67411">
                  <c:v>1.0786259999999999E-5</c:v>
                </c:pt>
                <c:pt idx="67412">
                  <c:v>1.0809509999999999E-5</c:v>
                </c:pt>
                <c:pt idx="67413">
                  <c:v>1.081475E-5</c:v>
                </c:pt>
                <c:pt idx="67414">
                  <c:v>1.0837019999999999E-5</c:v>
                </c:pt>
                <c:pt idx="67415">
                  <c:v>1.084597E-5</c:v>
                </c:pt>
                <c:pt idx="67416">
                  <c:v>1.0868690000000001E-5</c:v>
                </c:pt>
                <c:pt idx="67417">
                  <c:v>1.088979E-5</c:v>
                </c:pt>
                <c:pt idx="67418">
                  <c:v>1.0896299999999999E-5</c:v>
                </c:pt>
                <c:pt idx="67419">
                  <c:v>1.090576E-5</c:v>
                </c:pt>
                <c:pt idx="67420">
                  <c:v>1.093138E-5</c:v>
                </c:pt>
                <c:pt idx="67421">
                  <c:v>1.09576E-5</c:v>
                </c:pt>
                <c:pt idx="67422">
                  <c:v>1.096521E-5</c:v>
                </c:pt>
                <c:pt idx="67423">
                  <c:v>1.0987789999999999E-5</c:v>
                </c:pt>
                <c:pt idx="67424">
                  <c:v>1.099603E-5</c:v>
                </c:pt>
                <c:pt idx="67425">
                  <c:v>1.102098E-5</c:v>
                </c:pt>
                <c:pt idx="67426">
                  <c:v>1.10273E-5</c:v>
                </c:pt>
                <c:pt idx="67427">
                  <c:v>1.105299E-5</c:v>
                </c:pt>
                <c:pt idx="67428">
                  <c:v>1.1062399999999999E-5</c:v>
                </c:pt>
                <c:pt idx="67429">
                  <c:v>1.1084700000000001E-5</c:v>
                </c:pt>
                <c:pt idx="67430">
                  <c:v>1.109331E-5</c:v>
                </c:pt>
                <c:pt idx="67431">
                  <c:v>1.1117639999999999E-5</c:v>
                </c:pt>
                <c:pt idx="67432">
                  <c:v>1.112305E-5</c:v>
                </c:pt>
                <c:pt idx="67433">
                  <c:v>1.114537E-5</c:v>
                </c:pt>
                <c:pt idx="67434">
                  <c:v>1.115373E-5</c:v>
                </c:pt>
                <c:pt idx="67435">
                  <c:v>1.1173579999999999E-5</c:v>
                </c:pt>
                <c:pt idx="67436">
                  <c:v>1.1180500000000001E-5</c:v>
                </c:pt>
                <c:pt idx="67437">
                  <c:v>1.1202659999999999E-5</c:v>
                </c:pt>
                <c:pt idx="67438">
                  <c:v>1.1207280000000001E-5</c:v>
                </c:pt>
                <c:pt idx="67439">
                  <c:v>1.1227210000000001E-5</c:v>
                </c:pt>
                <c:pt idx="67440">
                  <c:v>1.123481E-5</c:v>
                </c:pt>
                <c:pt idx="67441">
                  <c:v>1.125229E-5</c:v>
                </c:pt>
                <c:pt idx="67442">
                  <c:v>1.1268140000000001E-5</c:v>
                </c:pt>
                <c:pt idx="67443">
                  <c:v>1.1272400000000001E-5</c:v>
                </c:pt>
                <c:pt idx="67444">
                  <c:v>1.128712E-5</c:v>
                </c:pt>
                <c:pt idx="67445">
                  <c:v>1.12915E-5</c:v>
                </c:pt>
                <c:pt idx="67446">
                  <c:v>1.1308530000000001E-5</c:v>
                </c:pt>
                <c:pt idx="67447">
                  <c:v>1.132267E-5</c:v>
                </c:pt>
                <c:pt idx="67448">
                  <c:v>1.1325750000000001E-5</c:v>
                </c:pt>
                <c:pt idx="67449">
                  <c:v>1.134187E-5</c:v>
                </c:pt>
                <c:pt idx="67450">
                  <c:v>1.1346380000000001E-5</c:v>
                </c:pt>
                <c:pt idx="67451">
                  <c:v>1.136076E-5</c:v>
                </c:pt>
                <c:pt idx="67452">
                  <c:v>1.1376609999999999E-5</c:v>
                </c:pt>
                <c:pt idx="67453">
                  <c:v>1.138032E-5</c:v>
                </c:pt>
                <c:pt idx="67454">
                  <c:v>1.139224E-5</c:v>
                </c:pt>
                <c:pt idx="67455">
                  <c:v>1.1398739999999999E-5</c:v>
                </c:pt>
                <c:pt idx="67456">
                  <c:v>1.1416759999999999E-5</c:v>
                </c:pt>
                <c:pt idx="67457">
                  <c:v>1.141933E-5</c:v>
                </c:pt>
                <c:pt idx="67458">
                  <c:v>1.143909E-5</c:v>
                </c:pt>
                <c:pt idx="67459">
                  <c:v>1.1447099999999999E-5</c:v>
                </c:pt>
                <c:pt idx="67460">
                  <c:v>1.146327E-5</c:v>
                </c:pt>
                <c:pt idx="67461">
                  <c:v>1.14699E-5</c:v>
                </c:pt>
                <c:pt idx="67462">
                  <c:v>1.149072E-5</c:v>
                </c:pt>
                <c:pt idx="67463">
                  <c:v>1.1495629999999999E-5</c:v>
                </c:pt>
                <c:pt idx="67464">
                  <c:v>1.151511E-5</c:v>
                </c:pt>
                <c:pt idx="67465">
                  <c:v>1.1523620000000001E-5</c:v>
                </c:pt>
                <c:pt idx="67466">
                  <c:v>1.1543960000000001E-5</c:v>
                </c:pt>
                <c:pt idx="67467">
                  <c:v>1.1550600000000001E-5</c:v>
                </c:pt>
                <c:pt idx="67468">
                  <c:v>1.1574719999999999E-5</c:v>
                </c:pt>
                <c:pt idx="67469">
                  <c:v>1.1594260000000001E-5</c:v>
                </c:pt>
                <c:pt idx="67470">
                  <c:v>1.1598570000000001E-5</c:v>
                </c:pt>
                <c:pt idx="67471">
                  <c:v>1.162263E-5</c:v>
                </c:pt>
                <c:pt idx="67472">
                  <c:v>1.162941E-5</c:v>
                </c:pt>
                <c:pt idx="67473">
                  <c:v>1.1650830000000001E-5</c:v>
                </c:pt>
                <c:pt idx="67474">
                  <c:v>1.167555E-5</c:v>
                </c:pt>
                <c:pt idx="67475">
                  <c:v>1.168245E-5</c:v>
                </c:pt>
                <c:pt idx="67476">
                  <c:v>1.170283E-5</c:v>
                </c:pt>
                <c:pt idx="67477">
                  <c:v>1.171238E-5</c:v>
                </c:pt>
                <c:pt idx="67478">
                  <c:v>1.173836E-5</c:v>
                </c:pt>
                <c:pt idx="67479">
                  <c:v>1.175803E-5</c:v>
                </c:pt>
                <c:pt idx="67480">
                  <c:v>1.1766050000000001E-5</c:v>
                </c:pt>
                <c:pt idx="67481">
                  <c:v>1.179113E-5</c:v>
                </c:pt>
                <c:pt idx="67482">
                  <c:v>1.179604E-5</c:v>
                </c:pt>
                <c:pt idx="67483">
                  <c:v>1.1820759999999999E-5</c:v>
                </c:pt>
                <c:pt idx="67484">
                  <c:v>1.183152E-5</c:v>
                </c:pt>
                <c:pt idx="67485">
                  <c:v>1.1854469999999999E-5</c:v>
                </c:pt>
                <c:pt idx="67486">
                  <c:v>1.187519E-5</c:v>
                </c:pt>
                <c:pt idx="67487">
                  <c:v>1.188398E-5</c:v>
                </c:pt>
                <c:pt idx="67488">
                  <c:v>1.190368E-5</c:v>
                </c:pt>
                <c:pt idx="67489">
                  <c:v>1.190894E-5</c:v>
                </c:pt>
                <c:pt idx="67490">
                  <c:v>1.1934019999999999E-5</c:v>
                </c:pt>
                <c:pt idx="67491">
                  <c:v>1.1941110000000001E-5</c:v>
                </c:pt>
                <c:pt idx="67492">
                  <c:v>1.19611E-5</c:v>
                </c:pt>
                <c:pt idx="67493">
                  <c:v>1.198285E-5</c:v>
                </c:pt>
                <c:pt idx="67494">
                  <c:v>1.198852E-5</c:v>
                </c:pt>
                <c:pt idx="67495">
                  <c:v>1.2004100000000001E-5</c:v>
                </c:pt>
                <c:pt idx="67496">
                  <c:v>1.201164E-5</c:v>
                </c:pt>
                <c:pt idx="67497">
                  <c:v>1.2032219999999999E-5</c:v>
                </c:pt>
                <c:pt idx="67498">
                  <c:v>1.204644E-5</c:v>
                </c:pt>
                <c:pt idx="67499">
                  <c:v>1.2052559999999999E-5</c:v>
                </c:pt>
                <c:pt idx="67500">
                  <c:v>1.2071159999999999E-5</c:v>
                </c:pt>
                <c:pt idx="67501">
                  <c:v>1.2074810000000001E-5</c:v>
                </c:pt>
                <c:pt idx="67502">
                  <c:v>1.2095490000000001E-5</c:v>
                </c:pt>
                <c:pt idx="67503">
                  <c:v>1.2113340000000001E-5</c:v>
                </c:pt>
                <c:pt idx="67504">
                  <c:v>1.21158E-5</c:v>
                </c:pt>
                <c:pt idx="67505">
                  <c:v>1.2133630000000001E-5</c:v>
                </c:pt>
                <c:pt idx="67506">
                  <c:v>1.214099E-5</c:v>
                </c:pt>
                <c:pt idx="67507">
                  <c:v>1.2159089999999999E-5</c:v>
                </c:pt>
                <c:pt idx="67508">
                  <c:v>1.217518E-5</c:v>
                </c:pt>
                <c:pt idx="67509">
                  <c:v>1.218247E-5</c:v>
                </c:pt>
                <c:pt idx="67510">
                  <c:v>1.220032E-5</c:v>
                </c:pt>
                <c:pt idx="67511">
                  <c:v>1.2204100000000001E-5</c:v>
                </c:pt>
                <c:pt idx="67512">
                  <c:v>1.222719E-5</c:v>
                </c:pt>
                <c:pt idx="67513">
                  <c:v>1.2234399999999999E-5</c:v>
                </c:pt>
                <c:pt idx="67514">
                  <c:v>1.225391E-5</c:v>
                </c:pt>
                <c:pt idx="67515">
                  <c:v>1.2275880000000001E-5</c:v>
                </c:pt>
                <c:pt idx="67516">
                  <c:v>1.228108E-5</c:v>
                </c:pt>
                <c:pt idx="67517">
                  <c:v>1.2298860000000001E-5</c:v>
                </c:pt>
                <c:pt idx="67518">
                  <c:v>1.230725E-5</c:v>
                </c:pt>
                <c:pt idx="67519">
                  <c:v>1.233024E-5</c:v>
                </c:pt>
                <c:pt idx="67520">
                  <c:v>1.2349180000000001E-5</c:v>
                </c:pt>
                <c:pt idx="67521">
                  <c:v>1.2357009999999999E-5</c:v>
                </c:pt>
                <c:pt idx="67522">
                  <c:v>1.23802E-5</c:v>
                </c:pt>
                <c:pt idx="67523">
                  <c:v>1.238671E-5</c:v>
                </c:pt>
                <c:pt idx="67524">
                  <c:v>1.2412990000000001E-5</c:v>
                </c:pt>
                <c:pt idx="67525">
                  <c:v>1.243621E-5</c:v>
                </c:pt>
                <c:pt idx="67526">
                  <c:v>1.2442129999999999E-5</c:v>
                </c:pt>
                <c:pt idx="67527">
                  <c:v>1.2466829999999999E-5</c:v>
                </c:pt>
                <c:pt idx="67528">
                  <c:v>1.24757E-5</c:v>
                </c:pt>
                <c:pt idx="67529">
                  <c:v>1.2500220000000001E-5</c:v>
                </c:pt>
                <c:pt idx="67530">
                  <c:v>1.2523830000000001E-5</c:v>
                </c:pt>
                <c:pt idx="67531">
                  <c:v>1.25329E-5</c:v>
                </c:pt>
                <c:pt idx="67532">
                  <c:v>1.255618E-5</c:v>
                </c:pt>
                <c:pt idx="67533">
                  <c:v>1.2563669999999999E-5</c:v>
                </c:pt>
                <c:pt idx="67534">
                  <c:v>1.2591739999999999E-5</c:v>
                </c:pt>
                <c:pt idx="67535">
                  <c:v>1.26142E-5</c:v>
                </c:pt>
                <c:pt idx="67536">
                  <c:v>1.2619390000000001E-5</c:v>
                </c:pt>
                <c:pt idx="67537">
                  <c:v>1.264544E-5</c:v>
                </c:pt>
                <c:pt idx="67538">
                  <c:v>1.26521E-5</c:v>
                </c:pt>
                <c:pt idx="67539">
                  <c:v>1.2674940000000001E-5</c:v>
                </c:pt>
                <c:pt idx="67540">
                  <c:v>1.2699760000000001E-5</c:v>
                </c:pt>
                <c:pt idx="67541">
                  <c:v>1.270501E-5</c:v>
                </c:pt>
                <c:pt idx="67542">
                  <c:v>1.2724560000000001E-5</c:v>
                </c:pt>
                <c:pt idx="67543">
                  <c:v>1.2734879999999999E-5</c:v>
                </c:pt>
                <c:pt idx="67544">
                  <c:v>1.275674E-5</c:v>
                </c:pt>
                <c:pt idx="67545">
                  <c:v>1.277444E-5</c:v>
                </c:pt>
                <c:pt idx="67546">
                  <c:v>1.278315E-5</c:v>
                </c:pt>
                <c:pt idx="67547">
                  <c:v>1.2802809999999999E-5</c:v>
                </c:pt>
                <c:pt idx="67548">
                  <c:v>1.2807239999999999E-5</c:v>
                </c:pt>
                <c:pt idx="67549">
                  <c:v>1.2829780000000001E-5</c:v>
                </c:pt>
                <c:pt idx="67550">
                  <c:v>1.284902E-5</c:v>
                </c:pt>
                <c:pt idx="67551">
                  <c:v>1.2851919999999999E-5</c:v>
                </c:pt>
                <c:pt idx="67552">
                  <c:v>1.287075E-5</c:v>
                </c:pt>
                <c:pt idx="67553">
                  <c:v>1.287931E-5</c:v>
                </c:pt>
                <c:pt idx="67554">
                  <c:v>1.289705E-5</c:v>
                </c:pt>
                <c:pt idx="67555">
                  <c:v>1.291423E-5</c:v>
                </c:pt>
                <c:pt idx="67556">
                  <c:v>1.292227E-5</c:v>
                </c:pt>
                <c:pt idx="67557">
                  <c:v>1.2938970000000001E-5</c:v>
                </c:pt>
                <c:pt idx="67558">
                  <c:v>1.2943720000000001E-5</c:v>
                </c:pt>
                <c:pt idx="67559">
                  <c:v>1.296863E-5</c:v>
                </c:pt>
                <c:pt idx="67560">
                  <c:v>1.2986369999999999E-5</c:v>
                </c:pt>
                <c:pt idx="67561">
                  <c:v>1.2988789999999999E-5</c:v>
                </c:pt>
                <c:pt idx="67562">
                  <c:v>1.301333E-5</c:v>
                </c:pt>
                <c:pt idx="67563">
                  <c:v>1.301972E-5</c:v>
                </c:pt>
                <c:pt idx="67564">
                  <c:v>1.3038600000000001E-5</c:v>
                </c:pt>
                <c:pt idx="67565">
                  <c:v>1.30514E-5</c:v>
                </c:pt>
                <c:pt idx="67566">
                  <c:v>1.307688E-5</c:v>
                </c:pt>
                <c:pt idx="67567">
                  <c:v>1.309448E-5</c:v>
                </c:pt>
                <c:pt idx="67568">
                  <c:v>1.3104320000000001E-5</c:v>
                </c:pt>
                <c:pt idx="67569">
                  <c:v>1.3128780000000001E-5</c:v>
                </c:pt>
                <c:pt idx="67570">
                  <c:v>1.313236E-5</c:v>
                </c:pt>
                <c:pt idx="67571">
                  <c:v>1.3159419999999999E-5</c:v>
                </c:pt>
                <c:pt idx="67572">
                  <c:v>1.3186489999999999E-5</c:v>
                </c:pt>
                <c:pt idx="67573">
                  <c:v>1.3190190000000001E-5</c:v>
                </c:pt>
                <c:pt idx="67574">
                  <c:v>1.321505E-5</c:v>
                </c:pt>
                <c:pt idx="67575">
                  <c:v>1.3227580000000001E-5</c:v>
                </c:pt>
                <c:pt idx="67576">
                  <c:v>1.3253159999999999E-5</c:v>
                </c:pt>
                <c:pt idx="67577">
                  <c:v>1.327705E-5</c:v>
                </c:pt>
                <c:pt idx="67578">
                  <c:v>1.3289020000000001E-5</c:v>
                </c:pt>
                <c:pt idx="67579">
                  <c:v>1.3315560000000001E-5</c:v>
                </c:pt>
                <c:pt idx="67580">
                  <c:v>1.333776E-5</c:v>
                </c:pt>
                <c:pt idx="67581">
                  <c:v>1.3348619999999999E-5</c:v>
                </c:pt>
                <c:pt idx="67582">
                  <c:v>1.3376809999999999E-5</c:v>
                </c:pt>
                <c:pt idx="67583">
                  <c:v>1.3381189999999999E-5</c:v>
                </c:pt>
                <c:pt idx="67584">
                  <c:v>1.341344E-5</c:v>
                </c:pt>
                <c:pt idx="67585">
                  <c:v>1.344208E-5</c:v>
                </c:pt>
                <c:pt idx="67586">
                  <c:v>1.344455E-5</c:v>
                </c:pt>
                <c:pt idx="67587">
                  <c:v>1.3473720000000001E-5</c:v>
                </c:pt>
                <c:pt idx="67588">
                  <c:v>1.348531E-5</c:v>
                </c:pt>
                <c:pt idx="67589">
                  <c:v>1.350732E-5</c:v>
                </c:pt>
                <c:pt idx="67590">
                  <c:v>1.353326E-5</c:v>
                </c:pt>
                <c:pt idx="67591">
                  <c:v>1.354433E-5</c:v>
                </c:pt>
                <c:pt idx="67592">
                  <c:v>1.3564559999999999E-5</c:v>
                </c:pt>
                <c:pt idx="67593">
                  <c:v>1.3572429999999999E-5</c:v>
                </c:pt>
                <c:pt idx="67594">
                  <c:v>1.360234E-5</c:v>
                </c:pt>
                <c:pt idx="67595">
                  <c:v>1.362254E-5</c:v>
                </c:pt>
                <c:pt idx="67596">
                  <c:v>1.3626529999999999E-5</c:v>
                </c:pt>
                <c:pt idx="67597">
                  <c:v>1.3652899999999999E-5</c:v>
                </c:pt>
                <c:pt idx="67598">
                  <c:v>1.365981E-5</c:v>
                </c:pt>
                <c:pt idx="67599">
                  <c:v>1.3678909999999999E-5</c:v>
                </c:pt>
                <c:pt idx="67600">
                  <c:v>1.370217E-5</c:v>
                </c:pt>
                <c:pt idx="67601">
                  <c:v>1.3709759999999999E-5</c:v>
                </c:pt>
                <c:pt idx="67602">
                  <c:v>1.372512E-5</c:v>
                </c:pt>
                <c:pt idx="67603">
                  <c:v>1.3744360000000001E-5</c:v>
                </c:pt>
                <c:pt idx="67604">
                  <c:v>1.375263E-5</c:v>
                </c:pt>
                <c:pt idx="67605">
                  <c:v>1.3767079999999999E-5</c:v>
                </c:pt>
                <c:pt idx="67606">
                  <c:v>1.3784659999999999E-5</c:v>
                </c:pt>
                <c:pt idx="67607">
                  <c:v>1.3794270000000001E-5</c:v>
                </c:pt>
                <c:pt idx="67608">
                  <c:v>1.380932E-5</c:v>
                </c:pt>
                <c:pt idx="67609">
                  <c:v>1.382664E-5</c:v>
                </c:pt>
                <c:pt idx="67610">
                  <c:v>1.38369E-5</c:v>
                </c:pt>
                <c:pt idx="67611">
                  <c:v>1.3853360000000001E-5</c:v>
                </c:pt>
                <c:pt idx="67612">
                  <c:v>1.3871669999999999E-5</c:v>
                </c:pt>
                <c:pt idx="67613">
                  <c:v>1.388146E-5</c:v>
                </c:pt>
                <c:pt idx="67614">
                  <c:v>1.3901210000000001E-5</c:v>
                </c:pt>
                <c:pt idx="67615">
                  <c:v>1.3920560000000001E-5</c:v>
                </c:pt>
                <c:pt idx="67616">
                  <c:v>1.3930419999999999E-5</c:v>
                </c:pt>
                <c:pt idx="67617">
                  <c:v>1.3954249999999999E-5</c:v>
                </c:pt>
                <c:pt idx="67618">
                  <c:v>1.39597E-5</c:v>
                </c:pt>
                <c:pt idx="67619">
                  <c:v>1.398947E-5</c:v>
                </c:pt>
                <c:pt idx="67620">
                  <c:v>1.4016600000000001E-5</c:v>
                </c:pt>
                <c:pt idx="67621">
                  <c:v>1.402044E-5</c:v>
                </c:pt>
                <c:pt idx="67622">
                  <c:v>1.404809E-5</c:v>
                </c:pt>
                <c:pt idx="67623">
                  <c:v>1.4061230000000001E-5</c:v>
                </c:pt>
                <c:pt idx="67624">
                  <c:v>1.4086589999999999E-5</c:v>
                </c:pt>
                <c:pt idx="67625">
                  <c:v>1.4113009999999999E-5</c:v>
                </c:pt>
                <c:pt idx="67626">
                  <c:v>1.412593E-5</c:v>
                </c:pt>
                <c:pt idx="67627">
                  <c:v>1.4151829999999999E-5</c:v>
                </c:pt>
                <c:pt idx="67628">
                  <c:v>1.417753E-5</c:v>
                </c:pt>
                <c:pt idx="67629">
                  <c:v>1.419005E-5</c:v>
                </c:pt>
                <c:pt idx="67630">
                  <c:v>1.4217160000000001E-5</c:v>
                </c:pt>
                <c:pt idx="67631">
                  <c:v>1.424377E-5</c:v>
                </c:pt>
                <c:pt idx="67632">
                  <c:v>1.4256589999999999E-5</c:v>
                </c:pt>
                <c:pt idx="67633">
                  <c:v>1.428558E-5</c:v>
                </c:pt>
                <c:pt idx="67634">
                  <c:v>1.43129E-5</c:v>
                </c:pt>
                <c:pt idx="67635">
                  <c:v>1.4324639999999999E-5</c:v>
                </c:pt>
                <c:pt idx="67636">
                  <c:v>1.435542E-5</c:v>
                </c:pt>
                <c:pt idx="67637">
                  <c:v>1.4382129999999999E-5</c:v>
                </c:pt>
                <c:pt idx="67638">
                  <c:v>1.439235E-5</c:v>
                </c:pt>
                <c:pt idx="67639">
                  <c:v>1.4424069999999999E-5</c:v>
                </c:pt>
                <c:pt idx="67640">
                  <c:v>1.444936E-5</c:v>
                </c:pt>
                <c:pt idx="67641">
                  <c:v>1.4458409999999999E-5</c:v>
                </c:pt>
                <c:pt idx="67642">
                  <c:v>1.4489549999999999E-5</c:v>
                </c:pt>
                <c:pt idx="67643">
                  <c:v>1.4512969999999999E-5</c:v>
                </c:pt>
                <c:pt idx="67644">
                  <c:v>1.4519919999999999E-5</c:v>
                </c:pt>
                <c:pt idx="67645">
                  <c:v>1.4549630000000001E-5</c:v>
                </c:pt>
                <c:pt idx="67646">
                  <c:v>1.4571329999999999E-5</c:v>
                </c:pt>
                <c:pt idx="67647">
                  <c:v>1.4577649999999999E-5</c:v>
                </c:pt>
                <c:pt idx="67648">
                  <c:v>1.4604919999999999E-5</c:v>
                </c:pt>
                <c:pt idx="67649">
                  <c:v>1.4625549999999999E-5</c:v>
                </c:pt>
                <c:pt idx="67650">
                  <c:v>1.4630759999999999E-5</c:v>
                </c:pt>
                <c:pt idx="67651">
                  <c:v>1.4655550000000001E-5</c:v>
                </c:pt>
                <c:pt idx="67652">
                  <c:v>1.4675679999999999E-5</c:v>
                </c:pt>
                <c:pt idx="67653">
                  <c:v>1.468009E-5</c:v>
                </c:pt>
                <c:pt idx="67654">
                  <c:v>1.470352E-5</c:v>
                </c:pt>
                <c:pt idx="67655">
                  <c:v>1.472264E-5</c:v>
                </c:pt>
                <c:pt idx="67656">
                  <c:v>1.4726430000000001E-5</c:v>
                </c:pt>
                <c:pt idx="67657">
                  <c:v>1.4748640000000001E-5</c:v>
                </c:pt>
                <c:pt idx="67658">
                  <c:v>1.476802E-5</c:v>
                </c:pt>
                <c:pt idx="67659">
                  <c:v>1.477122E-5</c:v>
                </c:pt>
                <c:pt idx="67660">
                  <c:v>1.4792060000000001E-5</c:v>
                </c:pt>
                <c:pt idx="67661">
                  <c:v>1.4811940000000001E-5</c:v>
                </c:pt>
                <c:pt idx="67662">
                  <c:v>1.4814799999999999E-5</c:v>
                </c:pt>
                <c:pt idx="67663">
                  <c:v>1.4835699999999999E-5</c:v>
                </c:pt>
                <c:pt idx="67664">
                  <c:v>1.485612E-5</c:v>
                </c:pt>
                <c:pt idx="67665">
                  <c:v>1.486009E-5</c:v>
                </c:pt>
                <c:pt idx="67666">
                  <c:v>1.488341E-5</c:v>
                </c:pt>
                <c:pt idx="67667">
                  <c:v>1.490548E-5</c:v>
                </c:pt>
                <c:pt idx="67668">
                  <c:v>1.491109E-5</c:v>
                </c:pt>
                <c:pt idx="67669">
                  <c:v>1.493611E-5</c:v>
                </c:pt>
                <c:pt idx="67670">
                  <c:v>1.4959859999999999E-5</c:v>
                </c:pt>
                <c:pt idx="67671">
                  <c:v>1.496738E-5</c:v>
                </c:pt>
                <c:pt idx="67672">
                  <c:v>1.499416E-5</c:v>
                </c:pt>
                <c:pt idx="67673">
                  <c:v>1.5020320000000001E-5</c:v>
                </c:pt>
                <c:pt idx="67674">
                  <c:v>1.5029E-5</c:v>
                </c:pt>
                <c:pt idx="67675">
                  <c:v>1.505652E-5</c:v>
                </c:pt>
                <c:pt idx="67676">
                  <c:v>1.5086169999999999E-5</c:v>
                </c:pt>
                <c:pt idx="67677">
                  <c:v>1.509507E-5</c:v>
                </c:pt>
                <c:pt idx="67678">
                  <c:v>1.5122540000000001E-5</c:v>
                </c:pt>
                <c:pt idx="67679">
                  <c:v>1.515457E-5</c:v>
                </c:pt>
                <c:pt idx="67680">
                  <c:v>1.516438E-5</c:v>
                </c:pt>
                <c:pt idx="67681">
                  <c:v>1.519292E-5</c:v>
                </c:pt>
                <c:pt idx="67682">
                  <c:v>1.5226769999999999E-5</c:v>
                </c:pt>
                <c:pt idx="67683">
                  <c:v>1.5237250000000001E-5</c:v>
                </c:pt>
                <c:pt idx="67684">
                  <c:v>1.5268899999999999E-5</c:v>
                </c:pt>
                <c:pt idx="67685">
                  <c:v>1.530326E-5</c:v>
                </c:pt>
                <c:pt idx="67686">
                  <c:v>1.533454E-5</c:v>
                </c:pt>
                <c:pt idx="67687">
                  <c:v>1.534132E-5</c:v>
                </c:pt>
                <c:pt idx="67688">
                  <c:v>1.5375889999999999E-5</c:v>
                </c:pt>
                <c:pt idx="67689">
                  <c:v>1.540981E-5</c:v>
                </c:pt>
                <c:pt idx="67690">
                  <c:v>1.5441310000000001E-5</c:v>
                </c:pt>
                <c:pt idx="67691">
                  <c:v>1.5448820000000002E-5</c:v>
                </c:pt>
                <c:pt idx="67692">
                  <c:v>1.548348E-5</c:v>
                </c:pt>
                <c:pt idx="67693">
                  <c:v>1.5515419999999999E-5</c:v>
                </c:pt>
                <c:pt idx="67694">
                  <c:v>1.5541700000000001E-5</c:v>
                </c:pt>
                <c:pt idx="67695">
                  <c:v>1.5550829999999999E-5</c:v>
                </c:pt>
                <c:pt idx="67696">
                  <c:v>1.5580350000000001E-5</c:v>
                </c:pt>
                <c:pt idx="67697">
                  <c:v>1.5605259999999998E-5</c:v>
                </c:pt>
                <c:pt idx="67698">
                  <c:v>1.5616169999999999E-5</c:v>
                </c:pt>
                <c:pt idx="67699">
                  <c:v>1.5644730000000002E-5</c:v>
                </c:pt>
                <c:pt idx="67700">
                  <c:v>1.5668980000000001E-5</c:v>
                </c:pt>
                <c:pt idx="67701">
                  <c:v>1.569328E-5</c:v>
                </c:pt>
                <c:pt idx="67702">
                  <c:v>1.5700030000000001E-5</c:v>
                </c:pt>
                <c:pt idx="67703">
                  <c:v>1.572118E-5</c:v>
                </c:pt>
                <c:pt idx="67704">
                  <c:v>1.5744559999999999E-5</c:v>
                </c:pt>
                <c:pt idx="67705">
                  <c:v>1.5753210000000001E-5</c:v>
                </c:pt>
                <c:pt idx="67706">
                  <c:v>1.5775319999999999E-5</c:v>
                </c:pt>
                <c:pt idx="67707">
                  <c:v>1.5796089999999999E-5</c:v>
                </c:pt>
                <c:pt idx="67708">
                  <c:v>1.5816760000000001E-5</c:v>
                </c:pt>
                <c:pt idx="67709">
                  <c:v>1.5820009999999998E-5</c:v>
                </c:pt>
                <c:pt idx="67710">
                  <c:v>1.5838559999999998E-5</c:v>
                </c:pt>
                <c:pt idx="67711">
                  <c:v>1.586028E-5</c:v>
                </c:pt>
                <c:pt idx="67712">
                  <c:v>1.5874789999999998E-5</c:v>
                </c:pt>
                <c:pt idx="67713">
                  <c:v>1.5878139999999999E-5</c:v>
                </c:pt>
                <c:pt idx="67714">
                  <c:v>1.5901239999999999E-5</c:v>
                </c:pt>
                <c:pt idx="67715">
                  <c:v>1.5919240000000001E-5</c:v>
                </c:pt>
                <c:pt idx="67716">
                  <c:v>1.5936639999999999E-5</c:v>
                </c:pt>
                <c:pt idx="67717">
                  <c:v>1.5954459999999998E-5</c:v>
                </c:pt>
                <c:pt idx="67718">
                  <c:v>1.595845E-5</c:v>
                </c:pt>
                <c:pt idx="67719">
                  <c:v>1.5980619999999999E-5</c:v>
                </c:pt>
                <c:pt idx="67720">
                  <c:v>1.600287E-5</c:v>
                </c:pt>
                <c:pt idx="67721">
                  <c:v>1.602728E-5</c:v>
                </c:pt>
                <c:pt idx="67722">
                  <c:v>1.6032130000000001E-5</c:v>
                </c:pt>
                <c:pt idx="67723">
                  <c:v>1.6057489999999999E-5</c:v>
                </c:pt>
                <c:pt idx="67724">
                  <c:v>1.6088569999999998E-5</c:v>
                </c:pt>
                <c:pt idx="67725">
                  <c:v>1.6111639999999999E-5</c:v>
                </c:pt>
                <c:pt idx="67726">
                  <c:v>1.611634E-5</c:v>
                </c:pt>
                <c:pt idx="67727">
                  <c:v>1.615092E-5</c:v>
                </c:pt>
                <c:pt idx="67728">
                  <c:v>1.6177159999999999E-5</c:v>
                </c:pt>
                <c:pt idx="67729">
                  <c:v>1.6202420000000001E-5</c:v>
                </c:pt>
                <c:pt idx="67730">
                  <c:v>1.621438E-5</c:v>
                </c:pt>
                <c:pt idx="67731">
                  <c:v>1.6244189999999999E-5</c:v>
                </c:pt>
                <c:pt idx="67732">
                  <c:v>1.627482E-5</c:v>
                </c:pt>
                <c:pt idx="67733">
                  <c:v>1.6306189999999999E-5</c:v>
                </c:pt>
                <c:pt idx="67734">
                  <c:v>1.6313140000000001E-5</c:v>
                </c:pt>
                <c:pt idx="67735">
                  <c:v>1.634757E-5</c:v>
                </c:pt>
                <c:pt idx="67736">
                  <c:v>1.638156E-5</c:v>
                </c:pt>
                <c:pt idx="67737">
                  <c:v>1.6414990000000001E-5</c:v>
                </c:pt>
                <c:pt idx="67738">
                  <c:v>1.6446390000000002E-5</c:v>
                </c:pt>
                <c:pt idx="67739">
                  <c:v>1.6451220000000001E-5</c:v>
                </c:pt>
                <c:pt idx="67740">
                  <c:v>1.6490550000000001E-5</c:v>
                </c:pt>
                <c:pt idx="67741">
                  <c:v>1.652527E-5</c:v>
                </c:pt>
                <c:pt idx="67742">
                  <c:v>1.6556199999999999E-5</c:v>
                </c:pt>
                <c:pt idx="67743">
                  <c:v>1.6592659999999998E-5</c:v>
                </c:pt>
                <c:pt idx="67744">
                  <c:v>1.6620519999999999E-5</c:v>
                </c:pt>
                <c:pt idx="67745">
                  <c:v>1.6623980000000001E-5</c:v>
                </c:pt>
                <c:pt idx="67746">
                  <c:v>1.6661009999999999E-5</c:v>
                </c:pt>
                <c:pt idx="67747">
                  <c:v>1.669091E-5</c:v>
                </c:pt>
                <c:pt idx="67748">
                  <c:v>1.6718299999999999E-5</c:v>
                </c:pt>
                <c:pt idx="67749">
                  <c:v>1.6747490000000001E-5</c:v>
                </c:pt>
                <c:pt idx="67750">
                  <c:v>1.6752599999999999E-5</c:v>
                </c:pt>
                <c:pt idx="67751">
                  <c:v>1.678186E-5</c:v>
                </c:pt>
                <c:pt idx="67752">
                  <c:v>1.6811429999999998E-5</c:v>
                </c:pt>
                <c:pt idx="67753">
                  <c:v>1.6838400000000001E-5</c:v>
                </c:pt>
                <c:pt idx="67754">
                  <c:v>1.6860100000000001E-5</c:v>
                </c:pt>
                <c:pt idx="67755">
                  <c:v>1.6864669999999999E-5</c:v>
                </c:pt>
                <c:pt idx="67756">
                  <c:v>1.6894390000000001E-5</c:v>
                </c:pt>
                <c:pt idx="67757">
                  <c:v>1.6919380000000001E-5</c:v>
                </c:pt>
                <c:pt idx="67758">
                  <c:v>1.694029E-5</c:v>
                </c:pt>
                <c:pt idx="67759">
                  <c:v>1.6963690000000001E-5</c:v>
                </c:pt>
                <c:pt idx="67760">
                  <c:v>1.6968580000000001E-5</c:v>
                </c:pt>
                <c:pt idx="67761">
                  <c:v>1.6990389999999998E-5</c:v>
                </c:pt>
                <c:pt idx="67762">
                  <c:v>1.7014419999999999E-5</c:v>
                </c:pt>
                <c:pt idx="67763">
                  <c:v>1.7034260000000001E-5</c:v>
                </c:pt>
                <c:pt idx="67764">
                  <c:v>1.704819E-5</c:v>
                </c:pt>
                <c:pt idx="67765">
                  <c:v>1.7062759999999999E-5</c:v>
                </c:pt>
                <c:pt idx="67766">
                  <c:v>1.706854E-5</c:v>
                </c:pt>
                <c:pt idx="67767">
                  <c:v>1.7086879999999999E-5</c:v>
                </c:pt>
                <c:pt idx="67768">
                  <c:v>1.711115E-5</c:v>
                </c:pt>
                <c:pt idx="67769">
                  <c:v>1.7134099999999999E-5</c:v>
                </c:pt>
                <c:pt idx="67770">
                  <c:v>1.7151320000000001E-5</c:v>
                </c:pt>
                <c:pt idx="67771">
                  <c:v>1.7171439999999999E-5</c:v>
                </c:pt>
                <c:pt idx="67772">
                  <c:v>1.7191810000000001E-5</c:v>
                </c:pt>
                <c:pt idx="67773">
                  <c:v>1.7192640000000001E-5</c:v>
                </c:pt>
                <c:pt idx="67774">
                  <c:v>1.7221600000000001E-5</c:v>
                </c:pt>
                <c:pt idx="67775">
                  <c:v>1.7252519999999999E-5</c:v>
                </c:pt>
                <c:pt idx="67776">
                  <c:v>1.7277640000000001E-5</c:v>
                </c:pt>
                <c:pt idx="67777">
                  <c:v>1.7302589999999999E-5</c:v>
                </c:pt>
                <c:pt idx="67778">
                  <c:v>1.7330199999999999E-5</c:v>
                </c:pt>
                <c:pt idx="67779">
                  <c:v>1.733598E-5</c:v>
                </c:pt>
                <c:pt idx="67780">
                  <c:v>1.7364470000000001E-5</c:v>
                </c:pt>
                <c:pt idx="67781">
                  <c:v>1.7396939999999999E-5</c:v>
                </c:pt>
                <c:pt idx="67782">
                  <c:v>1.7428269999999998E-5</c:v>
                </c:pt>
                <c:pt idx="67783">
                  <c:v>1.745391E-5</c:v>
                </c:pt>
                <c:pt idx="67784">
                  <c:v>1.7481000000000001E-5</c:v>
                </c:pt>
                <c:pt idx="67785">
                  <c:v>1.7511470000000001E-5</c:v>
                </c:pt>
                <c:pt idx="67786">
                  <c:v>1.7514470000000001E-5</c:v>
                </c:pt>
                <c:pt idx="67787">
                  <c:v>1.7549340000000001E-5</c:v>
                </c:pt>
                <c:pt idx="67788">
                  <c:v>1.758875E-5</c:v>
                </c:pt>
                <c:pt idx="67789">
                  <c:v>1.7619049999999999E-5</c:v>
                </c:pt>
                <c:pt idx="67790">
                  <c:v>1.7651480000000001E-5</c:v>
                </c:pt>
                <c:pt idx="67791">
                  <c:v>1.7686329999999999E-5</c:v>
                </c:pt>
                <c:pt idx="67792">
                  <c:v>1.7712220000000001E-5</c:v>
                </c:pt>
                <c:pt idx="67793">
                  <c:v>1.77419E-5</c:v>
                </c:pt>
                <c:pt idx="67794">
                  <c:v>1.777648E-5</c:v>
                </c:pt>
                <c:pt idx="67795">
                  <c:v>1.780428E-5</c:v>
                </c:pt>
                <c:pt idx="67796">
                  <c:v>1.783276E-5</c:v>
                </c:pt>
                <c:pt idx="67797">
                  <c:v>1.786656E-5</c:v>
                </c:pt>
                <c:pt idx="67798">
                  <c:v>1.789456E-5</c:v>
                </c:pt>
                <c:pt idx="67799">
                  <c:v>1.791781E-5</c:v>
                </c:pt>
                <c:pt idx="67800">
                  <c:v>1.7947469999999998E-5</c:v>
                </c:pt>
                <c:pt idx="67801">
                  <c:v>1.7975089999999999E-5</c:v>
                </c:pt>
                <c:pt idx="67802">
                  <c:v>1.799505E-5</c:v>
                </c:pt>
                <c:pt idx="67803">
                  <c:v>1.802082E-5</c:v>
                </c:pt>
                <c:pt idx="67804">
                  <c:v>1.805046E-5</c:v>
                </c:pt>
                <c:pt idx="67805">
                  <c:v>1.8069859999999998E-5</c:v>
                </c:pt>
                <c:pt idx="67806">
                  <c:v>1.8094400000000001E-5</c:v>
                </c:pt>
                <c:pt idx="67807">
                  <c:v>1.8123130000000001E-5</c:v>
                </c:pt>
                <c:pt idx="67808">
                  <c:v>1.8142310000000001E-5</c:v>
                </c:pt>
                <c:pt idx="67809">
                  <c:v>1.8164019999999999E-5</c:v>
                </c:pt>
                <c:pt idx="67810">
                  <c:v>1.8192939999999999E-5</c:v>
                </c:pt>
                <c:pt idx="67811">
                  <c:v>1.8212330000000001E-5</c:v>
                </c:pt>
                <c:pt idx="67812">
                  <c:v>1.823063E-5</c:v>
                </c:pt>
                <c:pt idx="67813">
                  <c:v>1.825872E-5</c:v>
                </c:pt>
                <c:pt idx="67814">
                  <c:v>1.827829E-5</c:v>
                </c:pt>
                <c:pt idx="67815">
                  <c:v>1.8294979999999999E-5</c:v>
                </c:pt>
                <c:pt idx="67816">
                  <c:v>1.832076E-5</c:v>
                </c:pt>
                <c:pt idx="67817">
                  <c:v>1.8340609999999999E-5</c:v>
                </c:pt>
                <c:pt idx="67818">
                  <c:v>1.8355759999999999E-5</c:v>
                </c:pt>
                <c:pt idx="67819">
                  <c:v>1.8378420000000001E-5</c:v>
                </c:pt>
                <c:pt idx="67820">
                  <c:v>1.840072E-5</c:v>
                </c:pt>
                <c:pt idx="67821">
                  <c:v>1.841753E-5</c:v>
                </c:pt>
                <c:pt idx="67822">
                  <c:v>1.8439989999999999E-5</c:v>
                </c:pt>
                <c:pt idx="67823">
                  <c:v>1.8466080000000001E-5</c:v>
                </c:pt>
                <c:pt idx="67824">
                  <c:v>1.848486E-5</c:v>
                </c:pt>
                <c:pt idx="67825">
                  <c:v>1.8505300000000001E-5</c:v>
                </c:pt>
                <c:pt idx="67826">
                  <c:v>1.8532570000000001E-5</c:v>
                </c:pt>
                <c:pt idx="67827">
                  <c:v>1.8554829999999999E-5</c:v>
                </c:pt>
                <c:pt idx="67828">
                  <c:v>1.8575119999999999E-5</c:v>
                </c:pt>
                <c:pt idx="67829">
                  <c:v>1.860443E-5</c:v>
                </c:pt>
                <c:pt idx="67830">
                  <c:v>1.8629599999999999E-5</c:v>
                </c:pt>
                <c:pt idx="67831">
                  <c:v>1.8651839999999999E-5</c:v>
                </c:pt>
                <c:pt idx="67832">
                  <c:v>1.868314E-5</c:v>
                </c:pt>
                <c:pt idx="67833">
                  <c:v>1.8711839999999999E-5</c:v>
                </c:pt>
                <c:pt idx="67834">
                  <c:v>1.873225E-5</c:v>
                </c:pt>
                <c:pt idx="67835">
                  <c:v>1.8764109999999999E-5</c:v>
                </c:pt>
                <c:pt idx="67836">
                  <c:v>1.8793480000000001E-5</c:v>
                </c:pt>
                <c:pt idx="67837">
                  <c:v>1.8815380000000001E-5</c:v>
                </c:pt>
                <c:pt idx="67838">
                  <c:v>1.884583E-5</c:v>
                </c:pt>
                <c:pt idx="67839">
                  <c:v>1.8875689999999999E-5</c:v>
                </c:pt>
                <c:pt idx="67840">
                  <c:v>1.8900689999999999E-5</c:v>
                </c:pt>
                <c:pt idx="67841">
                  <c:v>1.8928760000000001E-5</c:v>
                </c:pt>
                <c:pt idx="67842">
                  <c:v>1.8960979999999999E-5</c:v>
                </c:pt>
                <c:pt idx="67843">
                  <c:v>1.8988159999999999E-5</c:v>
                </c:pt>
                <c:pt idx="67844">
                  <c:v>1.9014330000000001E-5</c:v>
                </c:pt>
                <c:pt idx="67845">
                  <c:v>1.9045960000000001E-5</c:v>
                </c:pt>
                <c:pt idx="67846">
                  <c:v>1.907539E-5</c:v>
                </c:pt>
                <c:pt idx="67847">
                  <c:v>1.910029E-5</c:v>
                </c:pt>
                <c:pt idx="67848">
                  <c:v>1.913293E-5</c:v>
                </c:pt>
                <c:pt idx="67849">
                  <c:v>1.9163969999999999E-5</c:v>
                </c:pt>
                <c:pt idx="67850">
                  <c:v>1.918931E-5</c:v>
                </c:pt>
                <c:pt idx="67851">
                  <c:v>1.9220969999999999E-5</c:v>
                </c:pt>
                <c:pt idx="67852">
                  <c:v>1.9251510000000001E-5</c:v>
                </c:pt>
                <c:pt idx="67853">
                  <c:v>1.9272540000000002E-5</c:v>
                </c:pt>
                <c:pt idx="67854">
                  <c:v>1.9304119999999998E-5</c:v>
                </c:pt>
                <c:pt idx="67855">
                  <c:v>1.9335469999999999E-5</c:v>
                </c:pt>
                <c:pt idx="67856">
                  <c:v>1.9357059999999999E-5</c:v>
                </c:pt>
                <c:pt idx="67857">
                  <c:v>1.9386780000000001E-5</c:v>
                </c:pt>
                <c:pt idx="67858">
                  <c:v>1.9420260000000002E-5</c:v>
                </c:pt>
                <c:pt idx="67859">
                  <c:v>1.9443269999999999E-5</c:v>
                </c:pt>
                <c:pt idx="67860">
                  <c:v>1.947061E-5</c:v>
                </c:pt>
                <c:pt idx="67861">
                  <c:v>1.9501049999999999E-5</c:v>
                </c:pt>
                <c:pt idx="67862">
                  <c:v>1.952587E-5</c:v>
                </c:pt>
                <c:pt idx="67863">
                  <c:v>1.955062E-5</c:v>
                </c:pt>
                <c:pt idx="67864">
                  <c:v>1.9579269999999999E-5</c:v>
                </c:pt>
                <c:pt idx="67865">
                  <c:v>1.9605329999999999E-5</c:v>
                </c:pt>
                <c:pt idx="67866">
                  <c:v>1.9627780000000001E-5</c:v>
                </c:pt>
                <c:pt idx="67867">
                  <c:v>1.9655490000000001E-5</c:v>
                </c:pt>
                <c:pt idx="67868">
                  <c:v>1.9683050000000001E-5</c:v>
                </c:pt>
                <c:pt idx="67869">
                  <c:v>1.9705109999999999E-5</c:v>
                </c:pt>
                <c:pt idx="67870">
                  <c:v>1.9731159999999999E-5</c:v>
                </c:pt>
                <c:pt idx="67871">
                  <c:v>1.9759109999999999E-5</c:v>
                </c:pt>
                <c:pt idx="67872">
                  <c:v>1.9778950000000001E-5</c:v>
                </c:pt>
                <c:pt idx="67873">
                  <c:v>1.9804639999999999E-5</c:v>
                </c:pt>
                <c:pt idx="67874">
                  <c:v>1.9833000000000001E-5</c:v>
                </c:pt>
                <c:pt idx="67875">
                  <c:v>1.9854410000000002E-5</c:v>
                </c:pt>
                <c:pt idx="67876">
                  <c:v>1.9880890000000001E-5</c:v>
                </c:pt>
                <c:pt idx="67877">
                  <c:v>1.9911260000000001E-5</c:v>
                </c:pt>
                <c:pt idx="67878">
                  <c:v>1.9930780000000001E-5</c:v>
                </c:pt>
                <c:pt idx="67879">
                  <c:v>1.9957529999999999E-5</c:v>
                </c:pt>
                <c:pt idx="67880">
                  <c:v>1.998492E-5</c:v>
                </c:pt>
                <c:pt idx="67881">
                  <c:v>2.0005470000000001E-5</c:v>
                </c:pt>
                <c:pt idx="67882">
                  <c:v>2.0033959999999999E-5</c:v>
                </c:pt>
                <c:pt idx="67883">
                  <c:v>2.0059710000000001E-5</c:v>
                </c:pt>
                <c:pt idx="67884">
                  <c:v>2.008459E-5</c:v>
                </c:pt>
                <c:pt idx="67885">
                  <c:v>2.011287E-5</c:v>
                </c:pt>
                <c:pt idx="67886">
                  <c:v>2.014082E-5</c:v>
                </c:pt>
                <c:pt idx="67887">
                  <c:v>2.016896E-5</c:v>
                </c:pt>
                <c:pt idx="67888">
                  <c:v>2.0196970000000001E-5</c:v>
                </c:pt>
                <c:pt idx="67889">
                  <c:v>2.0224499999999999E-5</c:v>
                </c:pt>
                <c:pt idx="67890">
                  <c:v>2.025488E-5</c:v>
                </c:pt>
                <c:pt idx="67891">
                  <c:v>2.027987E-5</c:v>
                </c:pt>
                <c:pt idx="67892">
                  <c:v>2.0310369999999999E-5</c:v>
                </c:pt>
                <c:pt idx="67893">
                  <c:v>2.0341259999999998E-5</c:v>
                </c:pt>
                <c:pt idx="67894">
                  <c:v>2.0365270000000001E-5</c:v>
                </c:pt>
                <c:pt idx="67895">
                  <c:v>2.039717E-5</c:v>
                </c:pt>
                <c:pt idx="67896">
                  <c:v>2.0427719999999999E-5</c:v>
                </c:pt>
                <c:pt idx="67897">
                  <c:v>2.0450990000000001E-5</c:v>
                </c:pt>
                <c:pt idx="67898">
                  <c:v>2.0482680000000002E-5</c:v>
                </c:pt>
                <c:pt idx="67899">
                  <c:v>2.051211E-5</c:v>
                </c:pt>
                <c:pt idx="67900">
                  <c:v>2.053424E-5</c:v>
                </c:pt>
                <c:pt idx="67901">
                  <c:v>2.056552E-5</c:v>
                </c:pt>
                <c:pt idx="67902">
                  <c:v>2.0595470000000001E-5</c:v>
                </c:pt>
                <c:pt idx="67903">
                  <c:v>2.062094E-5</c:v>
                </c:pt>
                <c:pt idx="67904">
                  <c:v>2.0650930000000001E-5</c:v>
                </c:pt>
                <c:pt idx="67905">
                  <c:v>2.0681509999999999E-5</c:v>
                </c:pt>
                <c:pt idx="67906">
                  <c:v>2.070763E-5</c:v>
                </c:pt>
                <c:pt idx="67907">
                  <c:v>2.0734580000000002E-5</c:v>
                </c:pt>
                <c:pt idx="67908">
                  <c:v>2.0763780000000001E-5</c:v>
                </c:pt>
                <c:pt idx="67909">
                  <c:v>2.0791440000000002E-5</c:v>
                </c:pt>
                <c:pt idx="67910">
                  <c:v>2.0817000000000001E-5</c:v>
                </c:pt>
                <c:pt idx="67911">
                  <c:v>2.0846890000000001E-5</c:v>
                </c:pt>
                <c:pt idx="67912">
                  <c:v>2.087641E-5</c:v>
                </c:pt>
                <c:pt idx="67913">
                  <c:v>2.090165E-5</c:v>
                </c:pt>
                <c:pt idx="67914">
                  <c:v>2.0934039999999999E-5</c:v>
                </c:pt>
                <c:pt idx="67915">
                  <c:v>2.096364E-5</c:v>
                </c:pt>
                <c:pt idx="67916">
                  <c:v>2.0987789999999998E-5</c:v>
                </c:pt>
                <c:pt idx="67917">
                  <c:v>2.101954E-5</c:v>
                </c:pt>
                <c:pt idx="67918">
                  <c:v>2.104879E-5</c:v>
                </c:pt>
                <c:pt idx="67919">
                  <c:v>2.107131E-5</c:v>
                </c:pt>
                <c:pt idx="67920">
                  <c:v>2.1103190000000001E-5</c:v>
                </c:pt>
                <c:pt idx="67921">
                  <c:v>2.1132100000000001E-5</c:v>
                </c:pt>
                <c:pt idx="67922">
                  <c:v>2.1156829999999999E-5</c:v>
                </c:pt>
                <c:pt idx="67923">
                  <c:v>2.118721E-5</c:v>
                </c:pt>
                <c:pt idx="67924">
                  <c:v>2.121724E-5</c:v>
                </c:pt>
                <c:pt idx="67925">
                  <c:v>2.1243949999999998E-5</c:v>
                </c:pt>
                <c:pt idx="67926">
                  <c:v>2.1271250000000001E-5</c:v>
                </c:pt>
                <c:pt idx="67927">
                  <c:v>2.1302100000000001E-5</c:v>
                </c:pt>
                <c:pt idx="67928">
                  <c:v>2.1329090000000001E-5</c:v>
                </c:pt>
                <c:pt idx="67929">
                  <c:v>2.1354810000000002E-5</c:v>
                </c:pt>
                <c:pt idx="67930">
                  <c:v>2.1388850000000001E-5</c:v>
                </c:pt>
                <c:pt idx="67931">
                  <c:v>2.141852E-5</c:v>
                </c:pt>
                <c:pt idx="67932">
                  <c:v>2.144317E-5</c:v>
                </c:pt>
                <c:pt idx="67933">
                  <c:v>2.1477259999999999E-5</c:v>
                </c:pt>
                <c:pt idx="67934">
                  <c:v>2.1508380000000001E-5</c:v>
                </c:pt>
                <c:pt idx="67935">
                  <c:v>2.1531209999999999E-5</c:v>
                </c:pt>
                <c:pt idx="67936">
                  <c:v>2.1562630000000001E-5</c:v>
                </c:pt>
                <c:pt idx="67937">
                  <c:v>2.1593810000000001E-5</c:v>
                </c:pt>
                <c:pt idx="67938">
                  <c:v>2.161695E-5</c:v>
                </c:pt>
                <c:pt idx="67939">
                  <c:v>2.1648469999999999E-5</c:v>
                </c:pt>
                <c:pt idx="67940">
                  <c:v>2.1679150000000001E-5</c:v>
                </c:pt>
                <c:pt idx="67941">
                  <c:v>2.1705659999999998E-5</c:v>
                </c:pt>
                <c:pt idx="67942">
                  <c:v>2.1737489999999999E-5</c:v>
                </c:pt>
                <c:pt idx="67943">
                  <c:v>2.1768249999999999E-5</c:v>
                </c:pt>
                <c:pt idx="67944">
                  <c:v>2.1797689999999999E-5</c:v>
                </c:pt>
                <c:pt idx="67945">
                  <c:v>2.1827429999999999E-5</c:v>
                </c:pt>
                <c:pt idx="67946">
                  <c:v>2.1857770000000001E-5</c:v>
                </c:pt>
                <c:pt idx="67947">
                  <c:v>2.1886990000000002E-5</c:v>
                </c:pt>
                <c:pt idx="67948">
                  <c:v>2.1914699999999999E-5</c:v>
                </c:pt>
                <c:pt idx="67949">
                  <c:v>2.1944950000000001E-5</c:v>
                </c:pt>
                <c:pt idx="67950">
                  <c:v>2.1973970000000001E-5</c:v>
                </c:pt>
                <c:pt idx="67951">
                  <c:v>2.200097E-5</c:v>
                </c:pt>
                <c:pt idx="67952">
                  <c:v>2.2029869999999999E-5</c:v>
                </c:pt>
                <c:pt idx="67953">
                  <c:v>2.2059849999999999E-5</c:v>
                </c:pt>
                <c:pt idx="67954">
                  <c:v>2.2085170000000001E-5</c:v>
                </c:pt>
                <c:pt idx="67955">
                  <c:v>2.2111429999999998E-5</c:v>
                </c:pt>
                <c:pt idx="67956">
                  <c:v>2.214148E-5</c:v>
                </c:pt>
                <c:pt idx="67957">
                  <c:v>2.2164940000000001E-5</c:v>
                </c:pt>
                <c:pt idx="67958">
                  <c:v>2.2193439999999999E-5</c:v>
                </c:pt>
                <c:pt idx="67959">
                  <c:v>2.2225280000000001E-5</c:v>
                </c:pt>
                <c:pt idx="67960">
                  <c:v>2.224769E-5</c:v>
                </c:pt>
                <c:pt idx="67961">
                  <c:v>2.2276770000000001E-5</c:v>
                </c:pt>
                <c:pt idx="67962">
                  <c:v>2.230853E-5</c:v>
                </c:pt>
                <c:pt idx="67963">
                  <c:v>2.2332180000000001E-5</c:v>
                </c:pt>
                <c:pt idx="67964">
                  <c:v>2.2361050000000002E-5</c:v>
                </c:pt>
                <c:pt idx="67965">
                  <c:v>2.239037E-5</c:v>
                </c:pt>
                <c:pt idx="67966">
                  <c:v>2.241455E-5</c:v>
                </c:pt>
                <c:pt idx="67967">
                  <c:v>2.2445370000000002E-5</c:v>
                </c:pt>
                <c:pt idx="67968">
                  <c:v>2.247276E-5</c:v>
                </c:pt>
                <c:pt idx="67969">
                  <c:v>2.2498010000000001E-5</c:v>
                </c:pt>
                <c:pt idx="67970">
                  <c:v>2.2532809999999999E-5</c:v>
                </c:pt>
                <c:pt idx="67971">
                  <c:v>2.255984E-5</c:v>
                </c:pt>
                <c:pt idx="67972">
                  <c:v>2.2587049999999999E-5</c:v>
                </c:pt>
                <c:pt idx="67973">
                  <c:v>2.2620989999999998E-5</c:v>
                </c:pt>
                <c:pt idx="67974">
                  <c:v>2.264818E-5</c:v>
                </c:pt>
                <c:pt idx="67975">
                  <c:v>2.2677419999999999E-5</c:v>
                </c:pt>
                <c:pt idx="67976">
                  <c:v>2.2709370000000001E-5</c:v>
                </c:pt>
                <c:pt idx="67977">
                  <c:v>2.273837E-5</c:v>
                </c:pt>
                <c:pt idx="67978">
                  <c:v>2.2770799999999999E-5</c:v>
                </c:pt>
                <c:pt idx="67979">
                  <c:v>2.2801580000000001E-5</c:v>
                </c:pt>
                <c:pt idx="67980">
                  <c:v>2.2836320000000002E-5</c:v>
                </c:pt>
                <c:pt idx="67981">
                  <c:v>2.286967E-5</c:v>
                </c:pt>
                <c:pt idx="67982">
                  <c:v>2.2897340000000001E-5</c:v>
                </c:pt>
                <c:pt idx="67983">
                  <c:v>2.2935089999999999E-5</c:v>
                </c:pt>
                <c:pt idx="67984">
                  <c:v>2.2968699999999999E-5</c:v>
                </c:pt>
                <c:pt idx="67985">
                  <c:v>2.2995030000000001E-5</c:v>
                </c:pt>
                <c:pt idx="67986">
                  <c:v>2.303376E-5</c:v>
                </c:pt>
                <c:pt idx="67987">
                  <c:v>2.3068260000000001E-5</c:v>
                </c:pt>
                <c:pt idx="67988">
                  <c:v>2.309682E-5</c:v>
                </c:pt>
                <c:pt idx="67989">
                  <c:v>2.3135150000000002E-5</c:v>
                </c:pt>
                <c:pt idx="67990">
                  <c:v>2.3167830000000001E-5</c:v>
                </c:pt>
                <c:pt idx="67991">
                  <c:v>2.3198079999999999E-5</c:v>
                </c:pt>
                <c:pt idx="67992">
                  <c:v>2.3234439999999998E-5</c:v>
                </c:pt>
                <c:pt idx="67993">
                  <c:v>2.326628E-5</c:v>
                </c:pt>
                <c:pt idx="67994">
                  <c:v>2.3294599999999999E-5</c:v>
                </c:pt>
                <c:pt idx="67995">
                  <c:v>2.3326379999999999E-5</c:v>
                </c:pt>
                <c:pt idx="67996">
                  <c:v>2.3359380000000001E-5</c:v>
                </c:pt>
                <c:pt idx="67997">
                  <c:v>2.338703E-5</c:v>
                </c:pt>
                <c:pt idx="67998">
                  <c:v>2.3413359999999999E-5</c:v>
                </c:pt>
                <c:pt idx="67999">
                  <c:v>2.3448170000000002E-5</c:v>
                </c:pt>
                <c:pt idx="68000">
                  <c:v>2.3476260000000001E-5</c:v>
                </c:pt>
                <c:pt idx="68001">
                  <c:v>2.3497829999999999E-5</c:v>
                </c:pt>
                <c:pt idx="68002">
                  <c:v>2.353218E-5</c:v>
                </c:pt>
                <c:pt idx="68003">
                  <c:v>2.3557739999999999E-5</c:v>
                </c:pt>
                <c:pt idx="68004">
                  <c:v>2.357451E-5</c:v>
                </c:pt>
                <c:pt idx="68005">
                  <c:v>2.3606989999999999E-5</c:v>
                </c:pt>
                <c:pt idx="68006">
                  <c:v>2.3633779999999999E-5</c:v>
                </c:pt>
                <c:pt idx="68007">
                  <c:v>2.3648960000000001E-5</c:v>
                </c:pt>
                <c:pt idx="68008">
                  <c:v>2.3680659999999999E-5</c:v>
                </c:pt>
                <c:pt idx="68009">
                  <c:v>2.3710159999999999E-5</c:v>
                </c:pt>
                <c:pt idx="68010">
                  <c:v>2.3727860000000001E-5</c:v>
                </c:pt>
                <c:pt idx="68011">
                  <c:v>2.3755589999999999E-5</c:v>
                </c:pt>
                <c:pt idx="68012">
                  <c:v>2.3785469999999999E-5</c:v>
                </c:pt>
                <c:pt idx="68013">
                  <c:v>2.3805700000000001E-5</c:v>
                </c:pt>
                <c:pt idx="68014">
                  <c:v>2.3831039999999999E-5</c:v>
                </c:pt>
                <c:pt idx="68015">
                  <c:v>2.3861250000000001E-5</c:v>
                </c:pt>
                <c:pt idx="68016">
                  <c:v>2.3886889999999999E-5</c:v>
                </c:pt>
                <c:pt idx="68017">
                  <c:v>2.3912250000000001E-5</c:v>
                </c:pt>
                <c:pt idx="68018">
                  <c:v>2.394541E-5</c:v>
                </c:pt>
                <c:pt idx="68019">
                  <c:v>2.3974340000000001E-5</c:v>
                </c:pt>
                <c:pt idx="68020">
                  <c:v>2.3999929999999999E-5</c:v>
                </c:pt>
                <c:pt idx="68021">
                  <c:v>2.4036140000000001E-5</c:v>
                </c:pt>
                <c:pt idx="68022">
                  <c:v>2.4069370000000002E-5</c:v>
                </c:pt>
                <c:pt idx="68023">
                  <c:v>2.4092560000000001E-5</c:v>
                </c:pt>
                <c:pt idx="68024">
                  <c:v>2.4128619999999999E-5</c:v>
                </c:pt>
                <c:pt idx="68025">
                  <c:v>2.4166320000000001E-5</c:v>
                </c:pt>
                <c:pt idx="68026">
                  <c:v>2.418961E-5</c:v>
                </c:pt>
                <c:pt idx="68027">
                  <c:v>2.4225270000000001E-5</c:v>
                </c:pt>
                <c:pt idx="68028">
                  <c:v>2.4264659999999999E-5</c:v>
                </c:pt>
                <c:pt idx="68029">
                  <c:v>2.4291739999999999E-5</c:v>
                </c:pt>
                <c:pt idx="68030">
                  <c:v>2.4328539999999999E-5</c:v>
                </c:pt>
                <c:pt idx="68031">
                  <c:v>2.4372669999999999E-5</c:v>
                </c:pt>
                <c:pt idx="68032">
                  <c:v>2.4402639999999999E-5</c:v>
                </c:pt>
                <c:pt idx="68033">
                  <c:v>2.443691E-5</c:v>
                </c:pt>
                <c:pt idx="68034">
                  <c:v>2.4478760000000001E-5</c:v>
                </c:pt>
                <c:pt idx="68035">
                  <c:v>2.451324E-5</c:v>
                </c:pt>
                <c:pt idx="68036">
                  <c:v>2.454544E-5</c:v>
                </c:pt>
                <c:pt idx="68037">
                  <c:v>2.4587809999999999E-5</c:v>
                </c:pt>
                <c:pt idx="68038">
                  <c:v>2.4628389999999999E-5</c:v>
                </c:pt>
                <c:pt idx="68039">
                  <c:v>2.465848E-5</c:v>
                </c:pt>
                <c:pt idx="68040">
                  <c:v>2.4699810000000001E-5</c:v>
                </c:pt>
                <c:pt idx="68041">
                  <c:v>2.474334E-5</c:v>
                </c:pt>
                <c:pt idx="68042">
                  <c:v>2.4770839999999999E-5</c:v>
                </c:pt>
                <c:pt idx="68043">
                  <c:v>2.4808890000000002E-5</c:v>
                </c:pt>
                <c:pt idx="68044">
                  <c:v>2.485149E-5</c:v>
                </c:pt>
                <c:pt idx="68045">
                  <c:v>2.487628E-5</c:v>
                </c:pt>
                <c:pt idx="68046">
                  <c:v>2.491126E-5</c:v>
                </c:pt>
                <c:pt idx="68047">
                  <c:v>2.4950949999999999E-5</c:v>
                </c:pt>
                <c:pt idx="68048">
                  <c:v>2.49749E-5</c:v>
                </c:pt>
                <c:pt idx="68049">
                  <c:v>2.500245E-5</c:v>
                </c:pt>
                <c:pt idx="68050">
                  <c:v>2.5039819999999998E-5</c:v>
                </c:pt>
                <c:pt idx="68051">
                  <c:v>2.5060390000000001E-5</c:v>
                </c:pt>
                <c:pt idx="68052">
                  <c:v>2.50813E-5</c:v>
                </c:pt>
                <c:pt idx="68053">
                  <c:v>2.5112859999999999E-5</c:v>
                </c:pt>
                <c:pt idx="68054">
                  <c:v>2.5133100000000002E-5</c:v>
                </c:pt>
                <c:pt idx="68055">
                  <c:v>2.5148029999999999E-5</c:v>
                </c:pt>
                <c:pt idx="68056">
                  <c:v>2.5176739999999998E-5</c:v>
                </c:pt>
                <c:pt idx="68057">
                  <c:v>2.5200039999999999E-5</c:v>
                </c:pt>
                <c:pt idx="68058">
                  <c:v>2.521454E-5</c:v>
                </c:pt>
                <c:pt idx="68059">
                  <c:v>2.5241100000000001E-5</c:v>
                </c:pt>
                <c:pt idx="68060">
                  <c:v>2.5271679999999999E-5</c:v>
                </c:pt>
                <c:pt idx="68061">
                  <c:v>2.5288579999999999E-5</c:v>
                </c:pt>
                <c:pt idx="68062">
                  <c:v>2.5312649999999999E-5</c:v>
                </c:pt>
                <c:pt idx="68063">
                  <c:v>2.534507E-5</c:v>
                </c:pt>
                <c:pt idx="68064">
                  <c:v>2.5360820000000001E-5</c:v>
                </c:pt>
                <c:pt idx="68065">
                  <c:v>2.5384510000000001E-5</c:v>
                </c:pt>
                <c:pt idx="68066">
                  <c:v>2.541956E-5</c:v>
                </c:pt>
                <c:pt idx="68067">
                  <c:v>2.5439259999999999E-5</c:v>
                </c:pt>
                <c:pt idx="68068">
                  <c:v>2.5464560000000001E-5</c:v>
                </c:pt>
                <c:pt idx="68069">
                  <c:v>2.550213E-5</c:v>
                </c:pt>
                <c:pt idx="68070">
                  <c:v>2.5526439999999999E-5</c:v>
                </c:pt>
                <c:pt idx="68071">
                  <c:v>2.5553309999999999E-5</c:v>
                </c:pt>
                <c:pt idx="68072">
                  <c:v>2.5593369999999999E-5</c:v>
                </c:pt>
                <c:pt idx="68073">
                  <c:v>2.562322E-5</c:v>
                </c:pt>
                <c:pt idx="68074">
                  <c:v>2.5650949999999999E-5</c:v>
                </c:pt>
                <c:pt idx="68075">
                  <c:v>2.569272E-5</c:v>
                </c:pt>
                <c:pt idx="68076">
                  <c:v>2.5726350000000001E-5</c:v>
                </c:pt>
                <c:pt idx="68077">
                  <c:v>2.575631E-5</c:v>
                </c:pt>
                <c:pt idx="68078">
                  <c:v>2.5798080000000002E-5</c:v>
                </c:pt>
                <c:pt idx="68079">
                  <c:v>2.583772E-5</c:v>
                </c:pt>
                <c:pt idx="68080">
                  <c:v>2.58677E-5</c:v>
                </c:pt>
                <c:pt idx="68081">
                  <c:v>2.591081E-5</c:v>
                </c:pt>
                <c:pt idx="68082">
                  <c:v>2.5954510000000001E-5</c:v>
                </c:pt>
                <c:pt idx="68083">
                  <c:v>2.598477E-5</c:v>
                </c:pt>
                <c:pt idx="68084">
                  <c:v>2.6024550000000001E-5</c:v>
                </c:pt>
                <c:pt idx="68085">
                  <c:v>2.6070569999999999E-5</c:v>
                </c:pt>
                <c:pt idx="68086">
                  <c:v>2.6098899999999998E-5</c:v>
                </c:pt>
                <c:pt idx="68087">
                  <c:v>2.6135999999999998E-5</c:v>
                </c:pt>
                <c:pt idx="68088">
                  <c:v>2.6181919999999999E-5</c:v>
                </c:pt>
                <c:pt idx="68089">
                  <c:v>2.6210390000000002E-5</c:v>
                </c:pt>
                <c:pt idx="68090">
                  <c:v>2.6245899999999999E-5</c:v>
                </c:pt>
                <c:pt idx="68091">
                  <c:v>2.6292689999999999E-5</c:v>
                </c:pt>
                <c:pt idx="68092">
                  <c:v>2.6323879999999999E-5</c:v>
                </c:pt>
                <c:pt idx="68093">
                  <c:v>2.6356360000000001E-5</c:v>
                </c:pt>
                <c:pt idx="68094">
                  <c:v>2.6401060000000001E-5</c:v>
                </c:pt>
                <c:pt idx="68095">
                  <c:v>2.6429749999999999E-5</c:v>
                </c:pt>
                <c:pt idx="68096">
                  <c:v>2.6460100000000001E-5</c:v>
                </c:pt>
                <c:pt idx="68097">
                  <c:v>2.650319E-5</c:v>
                </c:pt>
                <c:pt idx="68098">
                  <c:v>2.653273E-5</c:v>
                </c:pt>
                <c:pt idx="68099">
                  <c:v>2.6560089999999999E-5</c:v>
                </c:pt>
                <c:pt idx="68100">
                  <c:v>2.659986E-5</c:v>
                </c:pt>
                <c:pt idx="68101">
                  <c:v>2.6630530000000001E-5</c:v>
                </c:pt>
                <c:pt idx="68102">
                  <c:v>2.665135E-5</c:v>
                </c:pt>
                <c:pt idx="68103">
                  <c:v>2.6688600000000001E-5</c:v>
                </c:pt>
                <c:pt idx="68104">
                  <c:v>2.6719089999999999E-5</c:v>
                </c:pt>
                <c:pt idx="68105">
                  <c:v>2.6735870000000001E-5</c:v>
                </c:pt>
                <c:pt idx="68106">
                  <c:v>2.6766359999999999E-5</c:v>
                </c:pt>
                <c:pt idx="68107">
                  <c:v>2.6797449999999999E-5</c:v>
                </c:pt>
                <c:pt idx="68108">
                  <c:v>2.6810420000000001E-5</c:v>
                </c:pt>
                <c:pt idx="68109">
                  <c:v>2.6835899999999998E-5</c:v>
                </c:pt>
                <c:pt idx="68110">
                  <c:v>2.6869369999999999E-5</c:v>
                </c:pt>
                <c:pt idx="68111">
                  <c:v>2.6882630000000001E-5</c:v>
                </c:pt>
                <c:pt idx="68112">
                  <c:v>2.6905499999999998E-5</c:v>
                </c:pt>
                <c:pt idx="68113">
                  <c:v>2.6941679999999999E-5</c:v>
                </c:pt>
                <c:pt idx="68114">
                  <c:v>2.6955249999999999E-5</c:v>
                </c:pt>
                <c:pt idx="68115">
                  <c:v>2.6976799999999999E-5</c:v>
                </c:pt>
                <c:pt idx="68116">
                  <c:v>2.7015430000000001E-5</c:v>
                </c:pt>
                <c:pt idx="68117">
                  <c:v>2.703155E-5</c:v>
                </c:pt>
                <c:pt idx="68118">
                  <c:v>2.7051120000000001E-5</c:v>
                </c:pt>
                <c:pt idx="68119">
                  <c:v>2.7091570000000001E-5</c:v>
                </c:pt>
                <c:pt idx="68120">
                  <c:v>2.7112209999999998E-5</c:v>
                </c:pt>
                <c:pt idx="68121">
                  <c:v>2.7131879999999999E-5</c:v>
                </c:pt>
                <c:pt idx="68122">
                  <c:v>2.7171649999999999E-5</c:v>
                </c:pt>
                <c:pt idx="68123">
                  <c:v>2.7200980000000001E-5</c:v>
                </c:pt>
                <c:pt idx="68124">
                  <c:v>2.722028E-5</c:v>
                </c:pt>
                <c:pt idx="68125">
                  <c:v>2.7257859999999999E-5</c:v>
                </c:pt>
                <c:pt idx="68126">
                  <c:v>2.7293380000000001E-5</c:v>
                </c:pt>
                <c:pt idx="68127">
                  <c:v>2.7311709999999999E-5</c:v>
                </c:pt>
                <c:pt idx="68128">
                  <c:v>2.7348959999999999E-5</c:v>
                </c:pt>
                <c:pt idx="68129">
                  <c:v>2.7392090000000001E-5</c:v>
                </c:pt>
                <c:pt idx="68130">
                  <c:v>2.7412390000000001E-5</c:v>
                </c:pt>
                <c:pt idx="68131">
                  <c:v>2.74501E-5</c:v>
                </c:pt>
                <c:pt idx="68132">
                  <c:v>2.7499969999999999E-5</c:v>
                </c:pt>
                <c:pt idx="68133">
                  <c:v>2.7522589999999999E-5</c:v>
                </c:pt>
                <c:pt idx="68134">
                  <c:v>2.7557590000000001E-5</c:v>
                </c:pt>
                <c:pt idx="68135">
                  <c:v>2.761061E-5</c:v>
                </c:pt>
                <c:pt idx="68136">
                  <c:v>2.7637E-5</c:v>
                </c:pt>
                <c:pt idx="68137">
                  <c:v>2.766907E-5</c:v>
                </c:pt>
                <c:pt idx="68138">
                  <c:v>2.772229E-5</c:v>
                </c:pt>
                <c:pt idx="68139">
                  <c:v>2.7752040000000001E-5</c:v>
                </c:pt>
                <c:pt idx="68140">
                  <c:v>2.778065E-5</c:v>
                </c:pt>
                <c:pt idx="68141">
                  <c:v>2.7833329999999999E-5</c:v>
                </c:pt>
                <c:pt idx="68142">
                  <c:v>2.7866699999999999E-5</c:v>
                </c:pt>
                <c:pt idx="68143">
                  <c:v>2.7894979999999998E-5</c:v>
                </c:pt>
                <c:pt idx="68144">
                  <c:v>2.7942979999999999E-5</c:v>
                </c:pt>
                <c:pt idx="68145">
                  <c:v>2.798097E-5</c:v>
                </c:pt>
                <c:pt idx="68146">
                  <c:v>2.8007040000000001E-5</c:v>
                </c:pt>
                <c:pt idx="68147">
                  <c:v>2.8048319999999998E-5</c:v>
                </c:pt>
                <c:pt idx="68148">
                  <c:v>2.8090759999999999E-5</c:v>
                </c:pt>
                <c:pt idx="68149">
                  <c:v>2.8114670000000002E-5</c:v>
                </c:pt>
                <c:pt idx="68150">
                  <c:v>2.8151280000000001E-5</c:v>
                </c:pt>
                <c:pt idx="68151">
                  <c:v>2.8196120000000001E-5</c:v>
                </c:pt>
                <c:pt idx="68152">
                  <c:v>2.821882E-5</c:v>
                </c:pt>
                <c:pt idx="68153">
                  <c:v>2.82504E-5</c:v>
                </c:pt>
                <c:pt idx="68154">
                  <c:v>2.8295710000000002E-5</c:v>
                </c:pt>
                <c:pt idx="68155">
                  <c:v>2.8318460000000001E-5</c:v>
                </c:pt>
                <c:pt idx="68156">
                  <c:v>2.8344729999999999E-5</c:v>
                </c:pt>
                <c:pt idx="68157">
                  <c:v>2.8388360000000001E-5</c:v>
                </c:pt>
                <c:pt idx="68158">
                  <c:v>2.8411129999999998E-5</c:v>
                </c:pt>
                <c:pt idx="68159">
                  <c:v>2.8429589999999999E-5</c:v>
                </c:pt>
                <c:pt idx="68160">
                  <c:v>2.84728E-5</c:v>
                </c:pt>
                <c:pt idx="68161">
                  <c:v>2.8495300000000001E-5</c:v>
                </c:pt>
                <c:pt idx="68162">
                  <c:v>2.8510949999999998E-5</c:v>
                </c:pt>
                <c:pt idx="68163">
                  <c:v>2.8551340000000002E-5</c:v>
                </c:pt>
                <c:pt idx="68164">
                  <c:v>2.8573700000000001E-5</c:v>
                </c:pt>
                <c:pt idx="68165">
                  <c:v>2.8588979999999999E-5</c:v>
                </c:pt>
                <c:pt idx="68166">
                  <c:v>2.8623659999999999E-5</c:v>
                </c:pt>
                <c:pt idx="68167">
                  <c:v>2.8649170000000001E-5</c:v>
                </c:pt>
                <c:pt idx="68168">
                  <c:v>2.8667869999999998E-5</c:v>
                </c:pt>
                <c:pt idx="68169">
                  <c:v>2.869657E-5</c:v>
                </c:pt>
                <c:pt idx="68170">
                  <c:v>2.8726969999999999E-5</c:v>
                </c:pt>
                <c:pt idx="68171">
                  <c:v>2.8748360000000001E-5</c:v>
                </c:pt>
                <c:pt idx="68172">
                  <c:v>2.8771469999999998E-5</c:v>
                </c:pt>
                <c:pt idx="68173">
                  <c:v>2.8807300000000001E-5</c:v>
                </c:pt>
                <c:pt idx="68174">
                  <c:v>2.8830790000000001E-5</c:v>
                </c:pt>
                <c:pt idx="68175">
                  <c:v>2.8852680000000001E-5</c:v>
                </c:pt>
                <c:pt idx="68176">
                  <c:v>2.889412E-5</c:v>
                </c:pt>
                <c:pt idx="68177">
                  <c:v>2.8916199999999999E-5</c:v>
                </c:pt>
                <c:pt idx="68178">
                  <c:v>2.893655E-5</c:v>
                </c:pt>
                <c:pt idx="68179">
                  <c:v>2.898034E-5</c:v>
                </c:pt>
                <c:pt idx="68180">
                  <c:v>2.9001220000000001E-5</c:v>
                </c:pt>
                <c:pt idx="68181">
                  <c:v>2.9022409999999999E-5</c:v>
                </c:pt>
                <c:pt idx="68182">
                  <c:v>2.9065400000000001E-5</c:v>
                </c:pt>
                <c:pt idx="68183">
                  <c:v>2.9090190000000001E-5</c:v>
                </c:pt>
                <c:pt idx="68184">
                  <c:v>2.9115340000000002E-5</c:v>
                </c:pt>
                <c:pt idx="68185">
                  <c:v>2.915425E-5</c:v>
                </c:pt>
                <c:pt idx="68186">
                  <c:v>2.9183879999999999E-5</c:v>
                </c:pt>
                <c:pt idx="68187">
                  <c:v>2.9213220000000001E-5</c:v>
                </c:pt>
                <c:pt idx="68188">
                  <c:v>2.9249010000000001E-5</c:v>
                </c:pt>
                <c:pt idx="68189">
                  <c:v>2.9285190000000001E-5</c:v>
                </c:pt>
                <c:pt idx="68190">
                  <c:v>2.9318550000000001E-5</c:v>
                </c:pt>
                <c:pt idx="68191">
                  <c:v>2.935269E-5</c:v>
                </c:pt>
                <c:pt idx="68192">
                  <c:v>2.939424E-5</c:v>
                </c:pt>
                <c:pt idx="68193">
                  <c:v>2.942751E-5</c:v>
                </c:pt>
                <c:pt idx="68194">
                  <c:v>2.9462469999999999E-5</c:v>
                </c:pt>
                <c:pt idx="68195">
                  <c:v>2.950718E-5</c:v>
                </c:pt>
                <c:pt idx="68196">
                  <c:v>2.9539940000000001E-5</c:v>
                </c:pt>
                <c:pt idx="68197">
                  <c:v>2.9573769999999999E-5</c:v>
                </c:pt>
                <c:pt idx="68198">
                  <c:v>2.9619529999999999E-5</c:v>
                </c:pt>
                <c:pt idx="68199">
                  <c:v>2.9651599999999999E-5</c:v>
                </c:pt>
                <c:pt idx="68200">
                  <c:v>2.968528E-5</c:v>
                </c:pt>
                <c:pt idx="68201">
                  <c:v>2.9728970000000001E-5</c:v>
                </c:pt>
                <c:pt idx="68202">
                  <c:v>2.9762209999999998E-5</c:v>
                </c:pt>
                <c:pt idx="68203">
                  <c:v>2.979493E-5</c:v>
                </c:pt>
                <c:pt idx="68204">
                  <c:v>2.9833830000000001E-5</c:v>
                </c:pt>
                <c:pt idx="68205">
                  <c:v>2.9867269999999999E-5</c:v>
                </c:pt>
                <c:pt idx="68206">
                  <c:v>2.9898359999999999E-5</c:v>
                </c:pt>
                <c:pt idx="68207">
                  <c:v>2.9936279999999999E-5</c:v>
                </c:pt>
                <c:pt idx="68208">
                  <c:v>2.996986E-5</c:v>
                </c:pt>
                <c:pt idx="68209">
                  <c:v>2.9998600000000001E-5</c:v>
                </c:pt>
                <c:pt idx="68210">
                  <c:v>3.0035239999999999E-5</c:v>
                </c:pt>
                <c:pt idx="68211">
                  <c:v>3.0065789999999999E-5</c:v>
                </c:pt>
                <c:pt idx="68212">
                  <c:v>3.0093299999999999E-5</c:v>
                </c:pt>
                <c:pt idx="68213">
                  <c:v>3.0128469999999999E-5</c:v>
                </c:pt>
                <c:pt idx="68214">
                  <c:v>3.0157210000000001E-5</c:v>
                </c:pt>
                <c:pt idx="68215">
                  <c:v>3.0185769999999999E-5</c:v>
                </c:pt>
                <c:pt idx="68216">
                  <c:v>3.0216600000000001E-5</c:v>
                </c:pt>
                <c:pt idx="68217">
                  <c:v>3.0244269999999999E-5</c:v>
                </c:pt>
                <c:pt idx="68218">
                  <c:v>3.0271900000000001E-5</c:v>
                </c:pt>
                <c:pt idx="68219">
                  <c:v>3.0298150000000001E-5</c:v>
                </c:pt>
                <c:pt idx="68220">
                  <c:v>3.0326540000000001E-5</c:v>
                </c:pt>
                <c:pt idx="68221">
                  <c:v>3.0350669999999999E-5</c:v>
                </c:pt>
                <c:pt idx="68222">
                  <c:v>3.0374449999999999E-5</c:v>
                </c:pt>
                <c:pt idx="68223">
                  <c:v>3.0404039999999998E-5</c:v>
                </c:pt>
                <c:pt idx="68224">
                  <c:v>3.042634E-5</c:v>
                </c:pt>
                <c:pt idx="68225">
                  <c:v>3.0449260000000001E-5</c:v>
                </c:pt>
                <c:pt idx="68226">
                  <c:v>3.0479440000000001E-5</c:v>
                </c:pt>
                <c:pt idx="68227">
                  <c:v>3.0500089999999999E-5</c:v>
                </c:pt>
                <c:pt idx="68228">
                  <c:v>3.0522750000000002E-5</c:v>
                </c:pt>
                <c:pt idx="68229">
                  <c:v>3.0555319999999997E-5</c:v>
                </c:pt>
                <c:pt idx="68230">
                  <c:v>3.057697E-5</c:v>
                </c:pt>
                <c:pt idx="68231">
                  <c:v>3.0602899999999998E-5</c:v>
                </c:pt>
                <c:pt idx="68232">
                  <c:v>3.0637199999999999E-5</c:v>
                </c:pt>
                <c:pt idx="68233">
                  <c:v>3.0659199999999999E-5</c:v>
                </c:pt>
                <c:pt idx="68234">
                  <c:v>3.068498E-5</c:v>
                </c:pt>
                <c:pt idx="68235">
                  <c:v>3.0720570000000003E-5</c:v>
                </c:pt>
                <c:pt idx="68236">
                  <c:v>3.0744499999999997E-5</c:v>
                </c:pt>
                <c:pt idx="68237">
                  <c:v>3.0769499999999997E-5</c:v>
                </c:pt>
                <c:pt idx="68238">
                  <c:v>3.0803139999999999E-5</c:v>
                </c:pt>
                <c:pt idx="68239">
                  <c:v>3.0832630000000002E-5</c:v>
                </c:pt>
                <c:pt idx="68240">
                  <c:v>3.0857830000000003E-5</c:v>
                </c:pt>
                <c:pt idx="68241">
                  <c:v>3.0887660000000003E-5</c:v>
                </c:pt>
                <c:pt idx="68242">
                  <c:v>3.092094E-5</c:v>
                </c:pt>
                <c:pt idx="68243">
                  <c:v>3.0945209999999997E-5</c:v>
                </c:pt>
                <c:pt idx="68244">
                  <c:v>3.0973039999999999E-5</c:v>
                </c:pt>
                <c:pt idx="68245">
                  <c:v>3.100764E-5</c:v>
                </c:pt>
                <c:pt idx="68246">
                  <c:v>3.1030059999999997E-5</c:v>
                </c:pt>
                <c:pt idx="68247">
                  <c:v>3.105675E-5</c:v>
                </c:pt>
                <c:pt idx="68248">
                  <c:v>3.1094389999999998E-5</c:v>
                </c:pt>
                <c:pt idx="68249">
                  <c:v>3.1118049999999999E-5</c:v>
                </c:pt>
                <c:pt idx="68250">
                  <c:v>3.1143190000000003E-5</c:v>
                </c:pt>
                <c:pt idx="68251">
                  <c:v>3.1184399999999999E-5</c:v>
                </c:pt>
                <c:pt idx="68252">
                  <c:v>3.1209379999999998E-5</c:v>
                </c:pt>
                <c:pt idx="68253">
                  <c:v>3.1235400000000003E-5</c:v>
                </c:pt>
                <c:pt idx="68254">
                  <c:v>3.127605E-5</c:v>
                </c:pt>
                <c:pt idx="68255">
                  <c:v>3.1306349999999999E-5</c:v>
                </c:pt>
                <c:pt idx="68256">
                  <c:v>3.1332950000000003E-5</c:v>
                </c:pt>
                <c:pt idx="68257">
                  <c:v>3.1371519999999997E-5</c:v>
                </c:pt>
                <c:pt idx="68258">
                  <c:v>3.1405319999999997E-5</c:v>
                </c:pt>
                <c:pt idx="68259">
                  <c:v>3.1430970000000002E-5</c:v>
                </c:pt>
                <c:pt idx="68260">
                  <c:v>3.1464850000000001E-5</c:v>
                </c:pt>
                <c:pt idx="68261">
                  <c:v>3.1500590000000001E-5</c:v>
                </c:pt>
                <c:pt idx="68262">
                  <c:v>3.1525510000000002E-5</c:v>
                </c:pt>
                <c:pt idx="68263">
                  <c:v>3.155464E-5</c:v>
                </c:pt>
                <c:pt idx="68264">
                  <c:v>3.159193E-5</c:v>
                </c:pt>
                <c:pt idx="68265">
                  <c:v>3.1618210000000002E-5</c:v>
                </c:pt>
                <c:pt idx="68266">
                  <c:v>3.1641669999999997E-5</c:v>
                </c:pt>
                <c:pt idx="68267">
                  <c:v>3.1679890000000001E-5</c:v>
                </c:pt>
                <c:pt idx="68268">
                  <c:v>3.1706509999999999E-5</c:v>
                </c:pt>
                <c:pt idx="68269">
                  <c:v>3.1726900000000003E-5</c:v>
                </c:pt>
                <c:pt idx="68270">
                  <c:v>3.1764209999999997E-5</c:v>
                </c:pt>
                <c:pt idx="68271">
                  <c:v>3.1789840000000001E-5</c:v>
                </c:pt>
                <c:pt idx="68272">
                  <c:v>3.1809050000000003E-5</c:v>
                </c:pt>
                <c:pt idx="68273">
                  <c:v>3.1843700000000001E-5</c:v>
                </c:pt>
                <c:pt idx="68274">
                  <c:v>3.1868880000000001E-5</c:v>
                </c:pt>
                <c:pt idx="68275">
                  <c:v>3.1885670000000003E-5</c:v>
                </c:pt>
                <c:pt idx="68276">
                  <c:v>3.1913470000000003E-5</c:v>
                </c:pt>
                <c:pt idx="68277">
                  <c:v>3.1939110000000001E-5</c:v>
                </c:pt>
                <c:pt idx="68278">
                  <c:v>3.1952890000000003E-5</c:v>
                </c:pt>
                <c:pt idx="68279">
                  <c:v>3.1974119999999997E-5</c:v>
                </c:pt>
                <c:pt idx="68280">
                  <c:v>3.2002190000000003E-5</c:v>
                </c:pt>
                <c:pt idx="68281">
                  <c:v>3.2016079999999999E-5</c:v>
                </c:pt>
                <c:pt idx="68282">
                  <c:v>3.2028759999999998E-5</c:v>
                </c:pt>
                <c:pt idx="68283">
                  <c:v>3.2055209999999998E-5</c:v>
                </c:pt>
                <c:pt idx="68284">
                  <c:v>3.2071459999999997E-5</c:v>
                </c:pt>
                <c:pt idx="68285">
                  <c:v>3.2081110000000001E-5</c:v>
                </c:pt>
                <c:pt idx="68286">
                  <c:v>3.210279E-5</c:v>
                </c:pt>
                <c:pt idx="68287">
                  <c:v>3.212072E-5</c:v>
                </c:pt>
                <c:pt idx="68288">
                  <c:v>3.2131780000000002E-5</c:v>
                </c:pt>
                <c:pt idx="68289">
                  <c:v>3.2152910000000002E-5</c:v>
                </c:pt>
                <c:pt idx="68290">
                  <c:v>3.2172889999999998E-5</c:v>
                </c:pt>
                <c:pt idx="68291">
                  <c:v>3.218319E-5</c:v>
                </c:pt>
                <c:pt idx="68292">
                  <c:v>3.2202610000000003E-5</c:v>
                </c:pt>
                <c:pt idx="68293">
                  <c:v>3.2223900000000002E-5</c:v>
                </c:pt>
                <c:pt idx="68294">
                  <c:v>3.2236549999999999E-5</c:v>
                </c:pt>
                <c:pt idx="68295">
                  <c:v>3.2255539999999999E-5</c:v>
                </c:pt>
                <c:pt idx="68296">
                  <c:v>3.2278160000000003E-5</c:v>
                </c:pt>
                <c:pt idx="68297">
                  <c:v>3.2295310000000003E-5</c:v>
                </c:pt>
                <c:pt idx="68298">
                  <c:v>3.2312399999999999E-5</c:v>
                </c:pt>
                <c:pt idx="68299">
                  <c:v>3.2336950000000002E-5</c:v>
                </c:pt>
                <c:pt idx="68300">
                  <c:v>3.2354010000000003E-5</c:v>
                </c:pt>
                <c:pt idx="68301">
                  <c:v>3.236685E-5</c:v>
                </c:pt>
                <c:pt idx="68302">
                  <c:v>3.238932E-5</c:v>
                </c:pt>
                <c:pt idx="68303">
                  <c:v>3.240734E-5</c:v>
                </c:pt>
                <c:pt idx="68304">
                  <c:v>3.2420170000000003E-5</c:v>
                </c:pt>
                <c:pt idx="68305">
                  <c:v>3.2439220000000001E-5</c:v>
                </c:pt>
                <c:pt idx="68306">
                  <c:v>3.2456200000000003E-5</c:v>
                </c:pt>
                <c:pt idx="68307">
                  <c:v>3.2468310000000003E-5</c:v>
                </c:pt>
                <c:pt idx="68308">
                  <c:v>3.2479940000000003E-5</c:v>
                </c:pt>
                <c:pt idx="68309">
                  <c:v>3.2498349999999997E-5</c:v>
                </c:pt>
                <c:pt idx="68310">
                  <c:v>3.2510260000000003E-5</c:v>
                </c:pt>
                <c:pt idx="68311">
                  <c:v>3.251583E-5</c:v>
                </c:pt>
                <c:pt idx="68312">
                  <c:v>3.2536500000000003E-5</c:v>
                </c:pt>
                <c:pt idx="68313">
                  <c:v>3.254993E-5</c:v>
                </c:pt>
                <c:pt idx="68314">
                  <c:v>3.2557159999999998E-5</c:v>
                </c:pt>
                <c:pt idx="68315">
                  <c:v>3.2576529999999998E-5</c:v>
                </c:pt>
                <c:pt idx="68316">
                  <c:v>3.2593389999999998E-5</c:v>
                </c:pt>
                <c:pt idx="68317">
                  <c:v>3.2603939999999997E-5</c:v>
                </c:pt>
                <c:pt idx="68318">
                  <c:v>3.2621910000000001E-5</c:v>
                </c:pt>
                <c:pt idx="68319">
                  <c:v>3.2643189999999999E-5</c:v>
                </c:pt>
                <c:pt idx="68320">
                  <c:v>3.2660080000000001E-5</c:v>
                </c:pt>
                <c:pt idx="68321">
                  <c:v>3.267846E-5</c:v>
                </c:pt>
                <c:pt idx="68322">
                  <c:v>3.2703480000000002E-5</c:v>
                </c:pt>
                <c:pt idx="68323">
                  <c:v>3.2723140000000001E-5</c:v>
                </c:pt>
                <c:pt idx="68324">
                  <c:v>3.2737909999999998E-5</c:v>
                </c:pt>
                <c:pt idx="68325">
                  <c:v>3.2761949999999999E-5</c:v>
                </c:pt>
                <c:pt idx="68326">
                  <c:v>3.2782189999999999E-5</c:v>
                </c:pt>
                <c:pt idx="68327">
                  <c:v>3.2791949999999997E-5</c:v>
                </c:pt>
                <c:pt idx="68328">
                  <c:v>3.281185E-5</c:v>
                </c:pt>
                <c:pt idx="68329">
                  <c:v>3.2833170000000001E-5</c:v>
                </c:pt>
                <c:pt idx="68330">
                  <c:v>3.284159E-5</c:v>
                </c:pt>
                <c:pt idx="68331">
                  <c:v>3.2857700000000002E-5</c:v>
                </c:pt>
                <c:pt idx="68332">
                  <c:v>3.2875150000000003E-5</c:v>
                </c:pt>
                <c:pt idx="68333">
                  <c:v>3.287956E-5</c:v>
                </c:pt>
                <c:pt idx="68334">
                  <c:v>3.2890440000000002E-5</c:v>
                </c:pt>
                <c:pt idx="68335">
                  <c:v>3.290629E-5</c:v>
                </c:pt>
                <c:pt idx="68336">
                  <c:v>3.2910899999999997E-5</c:v>
                </c:pt>
                <c:pt idx="68337">
                  <c:v>3.291278E-5</c:v>
                </c:pt>
                <c:pt idx="68338">
                  <c:v>3.292916E-5</c:v>
                </c:pt>
                <c:pt idx="68339">
                  <c:v>3.2935229999999998E-5</c:v>
                </c:pt>
                <c:pt idx="68340">
                  <c:v>3.293283E-5</c:v>
                </c:pt>
                <c:pt idx="68341">
                  <c:v>3.2946159999999997E-5</c:v>
                </c:pt>
                <c:pt idx="68342">
                  <c:v>3.2953429999999997E-5</c:v>
                </c:pt>
                <c:pt idx="68343">
                  <c:v>3.2949730000000003E-5</c:v>
                </c:pt>
                <c:pt idx="68344">
                  <c:v>3.2957799999999998E-5</c:v>
                </c:pt>
                <c:pt idx="68345">
                  <c:v>3.2961269999999997E-5</c:v>
                </c:pt>
                <c:pt idx="68346">
                  <c:v>3.2958720000000001E-5</c:v>
                </c:pt>
                <c:pt idx="68347">
                  <c:v>3.2965200000000001E-5</c:v>
                </c:pt>
                <c:pt idx="68348">
                  <c:v>3.2971859999999999E-5</c:v>
                </c:pt>
                <c:pt idx="68349">
                  <c:v>3.2968E-5</c:v>
                </c:pt>
                <c:pt idx="68350">
                  <c:v>3.2965810000000003E-5</c:v>
                </c:pt>
                <c:pt idx="68351">
                  <c:v>3.297332E-5</c:v>
                </c:pt>
                <c:pt idx="68352">
                  <c:v>3.296577E-5</c:v>
                </c:pt>
                <c:pt idx="68353">
                  <c:v>3.2949869999999999E-5</c:v>
                </c:pt>
                <c:pt idx="68354">
                  <c:v>3.2954699999999998E-5</c:v>
                </c:pt>
                <c:pt idx="68355">
                  <c:v>3.2945029999999999E-5</c:v>
                </c:pt>
                <c:pt idx="68356">
                  <c:v>3.2927589999999999E-5</c:v>
                </c:pt>
                <c:pt idx="68357">
                  <c:v>3.2923760000000002E-5</c:v>
                </c:pt>
                <c:pt idx="68358">
                  <c:v>3.2911199999999998E-5</c:v>
                </c:pt>
                <c:pt idx="68359">
                  <c:v>3.2893630000000002E-5</c:v>
                </c:pt>
                <c:pt idx="68360">
                  <c:v>3.2884810000000001E-5</c:v>
                </c:pt>
                <c:pt idx="68361">
                  <c:v>3.2872089999999999E-5</c:v>
                </c:pt>
                <c:pt idx="68362">
                  <c:v>3.286077E-5</c:v>
                </c:pt>
                <c:pt idx="68363">
                  <c:v>3.2852699999999998E-5</c:v>
                </c:pt>
                <c:pt idx="68364">
                  <c:v>3.2847990000000001E-5</c:v>
                </c:pt>
                <c:pt idx="68365">
                  <c:v>3.2842819999999998E-5</c:v>
                </c:pt>
                <c:pt idx="68366">
                  <c:v>3.2834019999999999E-5</c:v>
                </c:pt>
                <c:pt idx="68367">
                  <c:v>3.2834879999999998E-5</c:v>
                </c:pt>
                <c:pt idx="68368">
                  <c:v>3.283258E-5</c:v>
                </c:pt>
                <c:pt idx="68369">
                  <c:v>3.2824329999999999E-5</c:v>
                </c:pt>
                <c:pt idx="68370">
                  <c:v>3.282812E-5</c:v>
                </c:pt>
                <c:pt idx="68371">
                  <c:v>3.2820100000000001E-5</c:v>
                </c:pt>
                <c:pt idx="68372">
                  <c:v>3.2810389999999999E-5</c:v>
                </c:pt>
                <c:pt idx="68373">
                  <c:v>3.2817780000000001E-5</c:v>
                </c:pt>
                <c:pt idx="68374">
                  <c:v>3.281475E-5</c:v>
                </c:pt>
                <c:pt idx="68375">
                  <c:v>3.2805680000000002E-5</c:v>
                </c:pt>
                <c:pt idx="68376">
                  <c:v>3.2807320000000002E-5</c:v>
                </c:pt>
                <c:pt idx="68377">
                  <c:v>3.280139E-5</c:v>
                </c:pt>
                <c:pt idx="68378">
                  <c:v>3.2791499999999999E-5</c:v>
                </c:pt>
                <c:pt idx="68379">
                  <c:v>3.2782240000000002E-5</c:v>
                </c:pt>
                <c:pt idx="68380">
                  <c:v>3.2769899999999999E-5</c:v>
                </c:pt>
                <c:pt idx="68381">
                  <c:v>3.2762480000000002E-5</c:v>
                </c:pt>
                <c:pt idx="68382">
                  <c:v>3.2751359999999997E-5</c:v>
                </c:pt>
                <c:pt idx="68383">
                  <c:v>3.2738170000000002E-5</c:v>
                </c:pt>
                <c:pt idx="68384">
                  <c:v>3.2727569999999999E-5</c:v>
                </c:pt>
                <c:pt idx="68385">
                  <c:v>3.2716560000000002E-5</c:v>
                </c:pt>
                <c:pt idx="68386">
                  <c:v>3.2706719999999998E-5</c:v>
                </c:pt>
                <c:pt idx="68387">
                  <c:v>3.2696729999999997E-5</c:v>
                </c:pt>
                <c:pt idx="68388">
                  <c:v>3.2689889999999999E-5</c:v>
                </c:pt>
                <c:pt idx="68389">
                  <c:v>3.268428E-5</c:v>
                </c:pt>
                <c:pt idx="68390">
                  <c:v>3.2672120000000003E-5</c:v>
                </c:pt>
                <c:pt idx="68391">
                  <c:v>3.2674130000000002E-5</c:v>
                </c:pt>
                <c:pt idx="68392">
                  <c:v>3.2674510000000001E-5</c:v>
                </c:pt>
                <c:pt idx="68393">
                  <c:v>3.2663819999999999E-5</c:v>
                </c:pt>
                <c:pt idx="68394">
                  <c:v>3.2661940000000003E-5</c:v>
                </c:pt>
                <c:pt idx="68395">
                  <c:v>3.266055E-5</c:v>
                </c:pt>
                <c:pt idx="68396">
                  <c:v>3.2642999999999999E-5</c:v>
                </c:pt>
                <c:pt idx="68397">
                  <c:v>3.263188E-5</c:v>
                </c:pt>
                <c:pt idx="68398">
                  <c:v>3.2614170000000002E-5</c:v>
                </c:pt>
                <c:pt idx="68399">
                  <c:v>3.2596060000000002E-5</c:v>
                </c:pt>
                <c:pt idx="68400">
                  <c:v>3.2591359999999998E-5</c:v>
                </c:pt>
                <c:pt idx="68401">
                  <c:v>3.2578530000000002E-5</c:v>
                </c:pt>
                <c:pt idx="68402">
                  <c:v>3.2555580000000002E-5</c:v>
                </c:pt>
                <c:pt idx="68403">
                  <c:v>3.2544959999999998E-5</c:v>
                </c:pt>
                <c:pt idx="68404">
                  <c:v>3.2528109999999998E-5</c:v>
                </c:pt>
                <c:pt idx="68405">
                  <c:v>3.2500940000000002E-5</c:v>
                </c:pt>
                <c:pt idx="68406">
                  <c:v>3.2473559999999997E-5</c:v>
                </c:pt>
                <c:pt idx="68407">
                  <c:v>3.2451940000000003E-5</c:v>
                </c:pt>
                <c:pt idx="68408">
                  <c:v>3.2426969999999998E-5</c:v>
                </c:pt>
                <c:pt idx="68409">
                  <c:v>3.2388490000000003E-5</c:v>
                </c:pt>
                <c:pt idx="68410">
                  <c:v>3.235464E-5</c:v>
                </c:pt>
                <c:pt idx="68411">
                  <c:v>3.232491E-5</c:v>
                </c:pt>
                <c:pt idx="68412">
                  <c:v>3.2274550000000001E-5</c:v>
                </c:pt>
                <c:pt idx="68413">
                  <c:v>3.223269E-5</c:v>
                </c:pt>
                <c:pt idx="68414">
                  <c:v>3.2197709999999999E-5</c:v>
                </c:pt>
                <c:pt idx="68415">
                  <c:v>3.2137400000000002E-5</c:v>
                </c:pt>
                <c:pt idx="68416">
                  <c:v>3.2091809999999997E-5</c:v>
                </c:pt>
                <c:pt idx="68417">
                  <c:v>3.2054020000000003E-5</c:v>
                </c:pt>
                <c:pt idx="68418">
                  <c:v>3.2003559999999997E-5</c:v>
                </c:pt>
                <c:pt idx="68419">
                  <c:v>3.1959709999999999E-5</c:v>
                </c:pt>
                <c:pt idx="68420">
                  <c:v>3.1927090000000001E-5</c:v>
                </c:pt>
                <c:pt idx="68421">
                  <c:v>3.1892569999999998E-5</c:v>
                </c:pt>
                <c:pt idx="68422">
                  <c:v>3.1862300000000002E-5</c:v>
                </c:pt>
                <c:pt idx="68423">
                  <c:v>3.1836659999999997E-5</c:v>
                </c:pt>
                <c:pt idx="68424">
                  <c:v>3.1807960000000002E-5</c:v>
                </c:pt>
                <c:pt idx="68425">
                  <c:v>3.1771869999999998E-5</c:v>
                </c:pt>
                <c:pt idx="68426">
                  <c:v>3.1753379999999999E-5</c:v>
                </c:pt>
                <c:pt idx="68427">
                  <c:v>3.1743930000000002E-5</c:v>
                </c:pt>
                <c:pt idx="68428">
                  <c:v>3.1711400000000003E-5</c:v>
                </c:pt>
                <c:pt idx="68429">
                  <c:v>3.1690180000000002E-5</c:v>
                </c:pt>
                <c:pt idx="68430">
                  <c:v>3.1684409999999998E-5</c:v>
                </c:pt>
                <c:pt idx="68431">
                  <c:v>3.1646670000000001E-5</c:v>
                </c:pt>
                <c:pt idx="68432">
                  <c:v>3.1616750000000002E-5</c:v>
                </c:pt>
                <c:pt idx="68433">
                  <c:v>3.1601399999999999E-5</c:v>
                </c:pt>
                <c:pt idx="68434">
                  <c:v>3.1560519999999998E-5</c:v>
                </c:pt>
                <c:pt idx="68435">
                  <c:v>3.1530599999999999E-5</c:v>
                </c:pt>
                <c:pt idx="68436">
                  <c:v>3.1507600000000003E-5</c:v>
                </c:pt>
                <c:pt idx="68437">
                  <c:v>3.1460600000000002E-5</c:v>
                </c:pt>
                <c:pt idx="68438">
                  <c:v>3.1421860000000002E-5</c:v>
                </c:pt>
                <c:pt idx="68439">
                  <c:v>3.1388579999999998E-5</c:v>
                </c:pt>
                <c:pt idx="68440">
                  <c:v>3.134191E-5</c:v>
                </c:pt>
                <c:pt idx="68441">
                  <c:v>3.1294570000000001E-5</c:v>
                </c:pt>
                <c:pt idx="68442">
                  <c:v>3.125319E-5</c:v>
                </c:pt>
                <c:pt idx="68443">
                  <c:v>3.1214360000000001E-5</c:v>
                </c:pt>
                <c:pt idx="68444">
                  <c:v>3.1166720000000002E-5</c:v>
                </c:pt>
                <c:pt idx="68445">
                  <c:v>3.1133239999999998E-5</c:v>
                </c:pt>
                <c:pt idx="68446">
                  <c:v>3.110789E-5</c:v>
                </c:pt>
                <c:pt idx="68447">
                  <c:v>3.1067289999999999E-5</c:v>
                </c:pt>
                <c:pt idx="68448">
                  <c:v>3.1041719999999999E-5</c:v>
                </c:pt>
                <c:pt idx="68449">
                  <c:v>3.1030440000000003E-5</c:v>
                </c:pt>
                <c:pt idx="68450">
                  <c:v>3.099466E-5</c:v>
                </c:pt>
                <c:pt idx="68451">
                  <c:v>3.0964499999999998E-5</c:v>
                </c:pt>
                <c:pt idx="68452">
                  <c:v>3.0936519999999999E-5</c:v>
                </c:pt>
                <c:pt idx="68453">
                  <c:v>3.0897910000000002E-5</c:v>
                </c:pt>
                <c:pt idx="68454">
                  <c:v>3.0872179999999998E-5</c:v>
                </c:pt>
                <c:pt idx="68455">
                  <c:v>3.0849709999999998E-5</c:v>
                </c:pt>
                <c:pt idx="68456">
                  <c:v>3.0810969999999998E-5</c:v>
                </c:pt>
                <c:pt idx="68457">
                  <c:v>3.0782150000000001E-5</c:v>
                </c:pt>
                <c:pt idx="68458">
                  <c:v>3.0750919999999999E-5</c:v>
                </c:pt>
                <c:pt idx="68459">
                  <c:v>3.0704529999999999E-5</c:v>
                </c:pt>
                <c:pt idx="68460">
                  <c:v>3.0664290000000003E-5</c:v>
                </c:pt>
                <c:pt idx="68461">
                  <c:v>3.0618789999999998E-5</c:v>
                </c:pt>
                <c:pt idx="68462">
                  <c:v>3.0572920000000001E-5</c:v>
                </c:pt>
                <c:pt idx="68463">
                  <c:v>3.0526710000000001E-5</c:v>
                </c:pt>
                <c:pt idx="68464">
                  <c:v>3.046959E-5</c:v>
                </c:pt>
                <c:pt idx="68465">
                  <c:v>3.0412229999999999E-5</c:v>
                </c:pt>
                <c:pt idx="68466">
                  <c:v>3.0353570000000002E-5</c:v>
                </c:pt>
                <c:pt idx="68467">
                  <c:v>3.0287719999999999E-5</c:v>
                </c:pt>
                <c:pt idx="68468">
                  <c:v>3.0219650000000001E-5</c:v>
                </c:pt>
                <c:pt idx="68469">
                  <c:v>3.014592E-5</c:v>
                </c:pt>
                <c:pt idx="68470">
                  <c:v>3.0076499999999999E-5</c:v>
                </c:pt>
                <c:pt idx="68471">
                  <c:v>3.0000110000000002E-5</c:v>
                </c:pt>
                <c:pt idx="68472">
                  <c:v>2.992352E-5</c:v>
                </c:pt>
                <c:pt idx="68473">
                  <c:v>2.9855539999999998E-5</c:v>
                </c:pt>
                <c:pt idx="68474">
                  <c:v>2.978316E-5</c:v>
                </c:pt>
                <c:pt idx="68475">
                  <c:v>2.9704900000000001E-5</c:v>
                </c:pt>
                <c:pt idx="68476">
                  <c:v>2.9648979999999999E-5</c:v>
                </c:pt>
                <c:pt idx="68477">
                  <c:v>2.958695E-5</c:v>
                </c:pt>
                <c:pt idx="68478">
                  <c:v>2.9518490000000001E-5</c:v>
                </c:pt>
                <c:pt idx="68479">
                  <c:v>2.946737E-5</c:v>
                </c:pt>
                <c:pt idx="68480">
                  <c:v>2.9407929999999999E-5</c:v>
                </c:pt>
                <c:pt idx="68481">
                  <c:v>2.9356059999999999E-5</c:v>
                </c:pt>
                <c:pt idx="68482">
                  <c:v>2.932387E-5</c:v>
                </c:pt>
                <c:pt idx="68483">
                  <c:v>2.927785E-5</c:v>
                </c:pt>
                <c:pt idx="68484">
                  <c:v>2.922705E-5</c:v>
                </c:pt>
                <c:pt idx="68485">
                  <c:v>2.9198290000000001E-5</c:v>
                </c:pt>
                <c:pt idx="68486">
                  <c:v>2.915029E-5</c:v>
                </c:pt>
                <c:pt idx="68487">
                  <c:v>2.9096690000000001E-5</c:v>
                </c:pt>
                <c:pt idx="68488">
                  <c:v>2.905536E-5</c:v>
                </c:pt>
                <c:pt idx="68489">
                  <c:v>2.9008820000000001E-5</c:v>
                </c:pt>
                <c:pt idx="68490">
                  <c:v>2.8958850000000001E-5</c:v>
                </c:pt>
                <c:pt idx="68491">
                  <c:v>2.8905710000000001E-5</c:v>
                </c:pt>
                <c:pt idx="68492">
                  <c:v>2.8855889999999999E-5</c:v>
                </c:pt>
                <c:pt idx="68493">
                  <c:v>2.879701E-5</c:v>
                </c:pt>
                <c:pt idx="68494">
                  <c:v>2.8731859999999999E-5</c:v>
                </c:pt>
                <c:pt idx="68495">
                  <c:v>2.8679540000000002E-5</c:v>
                </c:pt>
                <c:pt idx="68496">
                  <c:v>2.8613049999999999E-5</c:v>
                </c:pt>
                <c:pt idx="68497">
                  <c:v>2.853892E-5</c:v>
                </c:pt>
                <c:pt idx="68498">
                  <c:v>2.848647E-5</c:v>
                </c:pt>
                <c:pt idx="68499">
                  <c:v>2.8415099999999998E-5</c:v>
                </c:pt>
                <c:pt idx="68500">
                  <c:v>2.8342530000000001E-5</c:v>
                </c:pt>
                <c:pt idx="68501">
                  <c:v>2.829152E-5</c:v>
                </c:pt>
                <c:pt idx="68502">
                  <c:v>2.822939E-5</c:v>
                </c:pt>
                <c:pt idx="68503">
                  <c:v>2.815944E-5</c:v>
                </c:pt>
                <c:pt idx="68504">
                  <c:v>2.811958E-5</c:v>
                </c:pt>
                <c:pt idx="68505">
                  <c:v>2.8072090000000001E-5</c:v>
                </c:pt>
                <c:pt idx="68506">
                  <c:v>2.8013889999999999E-5</c:v>
                </c:pt>
                <c:pt idx="68507">
                  <c:v>2.7966310000000001E-5</c:v>
                </c:pt>
                <c:pt idx="68508">
                  <c:v>2.7922150000000002E-5</c:v>
                </c:pt>
                <c:pt idx="68509">
                  <c:v>2.7876249999999999E-5</c:v>
                </c:pt>
                <c:pt idx="68510">
                  <c:v>2.783252E-5</c:v>
                </c:pt>
                <c:pt idx="68511">
                  <c:v>2.7793360000000001E-5</c:v>
                </c:pt>
                <c:pt idx="68512">
                  <c:v>2.774544E-5</c:v>
                </c:pt>
                <c:pt idx="68513">
                  <c:v>2.7692289999999998E-5</c:v>
                </c:pt>
                <c:pt idx="68514">
                  <c:v>2.764586E-5</c:v>
                </c:pt>
                <c:pt idx="68515">
                  <c:v>2.758896E-5</c:v>
                </c:pt>
                <c:pt idx="68516">
                  <c:v>2.7518310000000001E-5</c:v>
                </c:pt>
                <c:pt idx="68517">
                  <c:v>2.746822E-5</c:v>
                </c:pt>
                <c:pt idx="68518">
                  <c:v>2.74082E-5</c:v>
                </c:pt>
                <c:pt idx="68519">
                  <c:v>2.7329529999999999E-5</c:v>
                </c:pt>
                <c:pt idx="68520">
                  <c:v>2.7263279999999999E-5</c:v>
                </c:pt>
                <c:pt idx="68521">
                  <c:v>2.718958E-5</c:v>
                </c:pt>
                <c:pt idx="68522">
                  <c:v>2.710177E-5</c:v>
                </c:pt>
                <c:pt idx="68523">
                  <c:v>2.701813E-5</c:v>
                </c:pt>
                <c:pt idx="68524">
                  <c:v>2.6933889999999999E-5</c:v>
                </c:pt>
                <c:pt idx="68525">
                  <c:v>2.6837150000000001E-5</c:v>
                </c:pt>
                <c:pt idx="68526">
                  <c:v>2.6750310000000001E-5</c:v>
                </c:pt>
                <c:pt idx="68527">
                  <c:v>2.665871E-5</c:v>
                </c:pt>
                <c:pt idx="68528">
                  <c:v>2.6565400000000001E-5</c:v>
                </c:pt>
                <c:pt idx="68529">
                  <c:v>2.6475089999999999E-5</c:v>
                </c:pt>
                <c:pt idx="68530">
                  <c:v>2.6392110000000002E-5</c:v>
                </c:pt>
                <c:pt idx="68531">
                  <c:v>2.6303510000000001E-5</c:v>
                </c:pt>
                <c:pt idx="68532">
                  <c:v>2.621913E-5</c:v>
                </c:pt>
                <c:pt idx="68533">
                  <c:v>2.6147539999999999E-5</c:v>
                </c:pt>
                <c:pt idx="68534">
                  <c:v>2.6067890000000001E-5</c:v>
                </c:pt>
                <c:pt idx="68535">
                  <c:v>2.5979129999999999E-5</c:v>
                </c:pt>
                <c:pt idx="68536">
                  <c:v>2.5908640000000001E-5</c:v>
                </c:pt>
                <c:pt idx="68537">
                  <c:v>2.5842340000000001E-5</c:v>
                </c:pt>
                <c:pt idx="68538">
                  <c:v>2.5771889999999999E-5</c:v>
                </c:pt>
                <c:pt idx="68539">
                  <c:v>2.5712200000000001E-5</c:v>
                </c:pt>
                <c:pt idx="68540">
                  <c:v>2.5653079999999999E-5</c:v>
                </c:pt>
                <c:pt idx="68541">
                  <c:v>2.559309E-5</c:v>
                </c:pt>
                <c:pt idx="68542">
                  <c:v>2.5531120000000002E-5</c:v>
                </c:pt>
                <c:pt idx="68543">
                  <c:v>2.5470979999999999E-5</c:v>
                </c:pt>
                <c:pt idx="68544">
                  <c:v>2.5407990000000001E-5</c:v>
                </c:pt>
                <c:pt idx="68545">
                  <c:v>2.5343939999999999E-5</c:v>
                </c:pt>
                <c:pt idx="68546">
                  <c:v>2.5292689999999999E-5</c:v>
                </c:pt>
                <c:pt idx="68547">
                  <c:v>2.5227499999999999E-5</c:v>
                </c:pt>
                <c:pt idx="68548">
                  <c:v>2.5156119999999999E-5</c:v>
                </c:pt>
                <c:pt idx="68549">
                  <c:v>2.5092189999999999E-5</c:v>
                </c:pt>
                <c:pt idx="68550">
                  <c:v>2.5022080000000001E-5</c:v>
                </c:pt>
                <c:pt idx="68551">
                  <c:v>2.494583E-5</c:v>
                </c:pt>
                <c:pt idx="68552">
                  <c:v>2.4874909999999999E-5</c:v>
                </c:pt>
                <c:pt idx="68553">
                  <c:v>2.4798829999999999E-5</c:v>
                </c:pt>
                <c:pt idx="68554">
                  <c:v>2.4721669999999999E-5</c:v>
                </c:pt>
                <c:pt idx="68555">
                  <c:v>2.464512E-5</c:v>
                </c:pt>
                <c:pt idx="68556">
                  <c:v>2.4566489999999999E-5</c:v>
                </c:pt>
                <c:pt idx="68557">
                  <c:v>2.4485809999999999E-5</c:v>
                </c:pt>
                <c:pt idx="68558">
                  <c:v>2.4407979999999999E-5</c:v>
                </c:pt>
                <c:pt idx="68559">
                  <c:v>2.4336180000000001E-5</c:v>
                </c:pt>
                <c:pt idx="68560">
                  <c:v>2.425582E-5</c:v>
                </c:pt>
                <c:pt idx="68561">
                  <c:v>2.418181E-5</c:v>
                </c:pt>
                <c:pt idx="68562">
                  <c:v>2.411439E-5</c:v>
                </c:pt>
                <c:pt idx="68563">
                  <c:v>2.4035279999999999E-5</c:v>
                </c:pt>
                <c:pt idx="68564">
                  <c:v>2.396188E-5</c:v>
                </c:pt>
                <c:pt idx="68565">
                  <c:v>2.3898400000000001E-5</c:v>
                </c:pt>
                <c:pt idx="68566">
                  <c:v>2.3832979999999999E-5</c:v>
                </c:pt>
                <c:pt idx="68567">
                  <c:v>2.3770839999999999E-5</c:v>
                </c:pt>
                <c:pt idx="68568">
                  <c:v>2.371133E-5</c:v>
                </c:pt>
                <c:pt idx="68569">
                  <c:v>2.3650049999999999E-5</c:v>
                </c:pt>
                <c:pt idx="68570">
                  <c:v>2.358807E-5</c:v>
                </c:pt>
                <c:pt idx="68571">
                  <c:v>2.3519669999999999E-5</c:v>
                </c:pt>
                <c:pt idx="68572">
                  <c:v>2.3455530000000001E-5</c:v>
                </c:pt>
                <c:pt idx="68573">
                  <c:v>2.3377160000000001E-5</c:v>
                </c:pt>
                <c:pt idx="68574">
                  <c:v>2.3306369999999999E-5</c:v>
                </c:pt>
                <c:pt idx="68575">
                  <c:v>2.3242230000000001E-5</c:v>
                </c:pt>
                <c:pt idx="68576">
                  <c:v>2.3155209999999999E-5</c:v>
                </c:pt>
                <c:pt idx="68577">
                  <c:v>2.3073649999999999E-5</c:v>
                </c:pt>
                <c:pt idx="68578">
                  <c:v>2.2992719999999999E-5</c:v>
                </c:pt>
                <c:pt idx="68579">
                  <c:v>2.2900730000000001E-5</c:v>
                </c:pt>
                <c:pt idx="68580">
                  <c:v>2.2812459999999999E-5</c:v>
                </c:pt>
                <c:pt idx="68581">
                  <c:v>2.2721810000000001E-5</c:v>
                </c:pt>
                <c:pt idx="68582">
                  <c:v>2.262305E-5</c:v>
                </c:pt>
                <c:pt idx="68583">
                  <c:v>2.252938E-5</c:v>
                </c:pt>
                <c:pt idx="68584">
                  <c:v>2.2433559999999999E-5</c:v>
                </c:pt>
                <c:pt idx="68585">
                  <c:v>2.2336559999999999E-5</c:v>
                </c:pt>
                <c:pt idx="68586">
                  <c:v>2.223931E-5</c:v>
                </c:pt>
                <c:pt idx="68587">
                  <c:v>2.214482E-5</c:v>
                </c:pt>
                <c:pt idx="68588">
                  <c:v>2.2054819999999999E-5</c:v>
                </c:pt>
                <c:pt idx="68589">
                  <c:v>2.195894E-5</c:v>
                </c:pt>
                <c:pt idx="68590">
                  <c:v>2.187331E-5</c:v>
                </c:pt>
                <c:pt idx="68591">
                  <c:v>2.1790039999999999E-5</c:v>
                </c:pt>
                <c:pt idx="68592">
                  <c:v>2.1699709999999999E-5</c:v>
                </c:pt>
                <c:pt idx="68593">
                  <c:v>2.1619509999999999E-5</c:v>
                </c:pt>
                <c:pt idx="68594">
                  <c:v>2.1547249999999999E-5</c:v>
                </c:pt>
                <c:pt idx="68595">
                  <c:v>2.1470189999999999E-5</c:v>
                </c:pt>
                <c:pt idx="68596">
                  <c:v>2.1400330000000001E-5</c:v>
                </c:pt>
                <c:pt idx="68597">
                  <c:v>2.133696E-5</c:v>
                </c:pt>
                <c:pt idx="68598">
                  <c:v>2.1267099999999998E-5</c:v>
                </c:pt>
                <c:pt idx="68599">
                  <c:v>2.1203260000000001E-5</c:v>
                </c:pt>
                <c:pt idx="68600">
                  <c:v>2.1139879999999999E-5</c:v>
                </c:pt>
                <c:pt idx="68601">
                  <c:v>2.1064219999999999E-5</c:v>
                </c:pt>
                <c:pt idx="68602">
                  <c:v>2.099512E-5</c:v>
                </c:pt>
                <c:pt idx="68603">
                  <c:v>2.093211E-5</c:v>
                </c:pt>
                <c:pt idx="68604">
                  <c:v>2.0862620000000001E-5</c:v>
                </c:pt>
                <c:pt idx="68605">
                  <c:v>2.079021E-5</c:v>
                </c:pt>
                <c:pt idx="68606">
                  <c:v>2.0718340000000001E-5</c:v>
                </c:pt>
                <c:pt idx="68607">
                  <c:v>2.0639559999999999E-5</c:v>
                </c:pt>
                <c:pt idx="68608">
                  <c:v>2.0565350000000001E-5</c:v>
                </c:pt>
                <c:pt idx="68609">
                  <c:v>2.0483840000000001E-5</c:v>
                </c:pt>
                <c:pt idx="68610">
                  <c:v>2.0403340000000001E-5</c:v>
                </c:pt>
                <c:pt idx="68611">
                  <c:v>2.0318349999999998E-5</c:v>
                </c:pt>
                <c:pt idx="68612">
                  <c:v>2.023061E-5</c:v>
                </c:pt>
                <c:pt idx="68613">
                  <c:v>2.0149189999999999E-5</c:v>
                </c:pt>
                <c:pt idx="68614">
                  <c:v>2.0058940000000001E-5</c:v>
                </c:pt>
                <c:pt idx="68615">
                  <c:v>1.997048E-5</c:v>
                </c:pt>
                <c:pt idx="68616">
                  <c:v>1.989071E-5</c:v>
                </c:pt>
                <c:pt idx="68617">
                  <c:v>1.979719E-5</c:v>
                </c:pt>
                <c:pt idx="68618">
                  <c:v>1.9710519999999998E-5</c:v>
                </c:pt>
                <c:pt idx="68619">
                  <c:v>1.9636560000000002E-5</c:v>
                </c:pt>
                <c:pt idx="68620">
                  <c:v>1.9545260000000001E-5</c:v>
                </c:pt>
                <c:pt idx="68621">
                  <c:v>1.9463170000000002E-5</c:v>
                </c:pt>
                <c:pt idx="68622">
                  <c:v>1.938691E-5</c:v>
                </c:pt>
                <c:pt idx="68623">
                  <c:v>1.9302679999999999E-5</c:v>
                </c:pt>
                <c:pt idx="68624">
                  <c:v>1.923328E-5</c:v>
                </c:pt>
                <c:pt idx="68625">
                  <c:v>1.9160950000000002E-5</c:v>
                </c:pt>
                <c:pt idx="68626">
                  <c:v>1.9086559999999998E-5</c:v>
                </c:pt>
                <c:pt idx="68627">
                  <c:v>1.9021220000000001E-5</c:v>
                </c:pt>
                <c:pt idx="68628">
                  <c:v>1.8956550000000001E-5</c:v>
                </c:pt>
                <c:pt idx="68629">
                  <c:v>1.889309E-5</c:v>
                </c:pt>
                <c:pt idx="68630">
                  <c:v>1.8819730000000001E-5</c:v>
                </c:pt>
                <c:pt idx="68631">
                  <c:v>1.8749460000000001E-5</c:v>
                </c:pt>
                <c:pt idx="68632">
                  <c:v>1.8680680000000001E-5</c:v>
                </c:pt>
                <c:pt idx="68633">
                  <c:v>1.860773E-5</c:v>
                </c:pt>
                <c:pt idx="68634">
                  <c:v>1.8539460000000002E-5</c:v>
                </c:pt>
                <c:pt idx="68635">
                  <c:v>1.846262E-5</c:v>
                </c:pt>
                <c:pt idx="68636">
                  <c:v>1.8374060000000001E-5</c:v>
                </c:pt>
                <c:pt idx="68637">
                  <c:v>1.8295709999999999E-5</c:v>
                </c:pt>
                <c:pt idx="68638">
                  <c:v>1.8215739999999998E-5</c:v>
                </c:pt>
                <c:pt idx="68639">
                  <c:v>1.8124879999999998E-5</c:v>
                </c:pt>
                <c:pt idx="68640">
                  <c:v>1.8035819999999999E-5</c:v>
                </c:pt>
                <c:pt idx="68641">
                  <c:v>1.7946699999999999E-5</c:v>
                </c:pt>
                <c:pt idx="68642">
                  <c:v>1.7855789999999999E-5</c:v>
                </c:pt>
                <c:pt idx="68643">
                  <c:v>1.7761589999999999E-5</c:v>
                </c:pt>
                <c:pt idx="68644">
                  <c:v>1.7673209999999999E-5</c:v>
                </c:pt>
                <c:pt idx="68645">
                  <c:v>1.758623E-5</c:v>
                </c:pt>
                <c:pt idx="68646">
                  <c:v>1.7492490000000002E-5</c:v>
                </c:pt>
                <c:pt idx="68647">
                  <c:v>1.7407050000000001E-5</c:v>
                </c:pt>
                <c:pt idx="68648">
                  <c:v>1.7321180000000001E-5</c:v>
                </c:pt>
                <c:pt idx="68649">
                  <c:v>1.7237169999999999E-5</c:v>
                </c:pt>
                <c:pt idx="68650">
                  <c:v>1.7158640000000001E-5</c:v>
                </c:pt>
                <c:pt idx="68651">
                  <c:v>1.7077969999999999E-5</c:v>
                </c:pt>
                <c:pt idx="68652">
                  <c:v>1.699961E-5</c:v>
                </c:pt>
                <c:pt idx="68653">
                  <c:v>1.6927470000000001E-5</c:v>
                </c:pt>
                <c:pt idx="68654">
                  <c:v>1.6861809999999999E-5</c:v>
                </c:pt>
                <c:pt idx="68655">
                  <c:v>1.6793219999999998E-5</c:v>
                </c:pt>
                <c:pt idx="68656">
                  <c:v>1.6718109999999999E-5</c:v>
                </c:pt>
                <c:pt idx="68657">
                  <c:v>1.6657840000000001E-5</c:v>
                </c:pt>
                <c:pt idx="68658">
                  <c:v>1.6596670000000001E-5</c:v>
                </c:pt>
                <c:pt idx="68659">
                  <c:v>1.6526989999999999E-5</c:v>
                </c:pt>
                <c:pt idx="68660">
                  <c:v>1.6464500000000001E-5</c:v>
                </c:pt>
                <c:pt idx="68661">
                  <c:v>1.63943E-5</c:v>
                </c:pt>
                <c:pt idx="68662">
                  <c:v>1.6322359999999999E-5</c:v>
                </c:pt>
                <c:pt idx="68663">
                  <c:v>1.6261170000000001E-5</c:v>
                </c:pt>
                <c:pt idx="68664">
                  <c:v>1.6191209999999999E-5</c:v>
                </c:pt>
                <c:pt idx="68665">
                  <c:v>1.6116030000000002E-5</c:v>
                </c:pt>
                <c:pt idx="68666">
                  <c:v>1.60389E-5</c:v>
                </c:pt>
                <c:pt idx="68667">
                  <c:v>1.595894E-5</c:v>
                </c:pt>
                <c:pt idx="68668">
                  <c:v>1.588212E-5</c:v>
                </c:pt>
                <c:pt idx="68669">
                  <c:v>1.5800430000000001E-5</c:v>
                </c:pt>
                <c:pt idx="68670">
                  <c:v>1.571721E-5</c:v>
                </c:pt>
                <c:pt idx="68671">
                  <c:v>1.5630799999999999E-5</c:v>
                </c:pt>
                <c:pt idx="68672">
                  <c:v>1.5542140000000001E-5</c:v>
                </c:pt>
                <c:pt idx="68673">
                  <c:v>1.5459610000000001E-5</c:v>
                </c:pt>
                <c:pt idx="68674">
                  <c:v>1.537096E-5</c:v>
                </c:pt>
                <c:pt idx="68675">
                  <c:v>1.5281430000000001E-5</c:v>
                </c:pt>
                <c:pt idx="68676">
                  <c:v>1.520392E-5</c:v>
                </c:pt>
                <c:pt idx="68677">
                  <c:v>1.509865E-5</c:v>
                </c:pt>
                <c:pt idx="68678">
                  <c:v>1.50169E-5</c:v>
                </c:pt>
                <c:pt idx="68679">
                  <c:v>1.4948619999999999E-5</c:v>
                </c:pt>
                <c:pt idx="68680">
                  <c:v>1.486893E-5</c:v>
                </c:pt>
                <c:pt idx="68681">
                  <c:v>1.478726E-5</c:v>
                </c:pt>
                <c:pt idx="68682">
                  <c:v>1.469915E-5</c:v>
                </c:pt>
                <c:pt idx="68683">
                  <c:v>1.4628500000000001E-5</c:v>
                </c:pt>
                <c:pt idx="68684">
                  <c:v>1.4563020000000001E-5</c:v>
                </c:pt>
                <c:pt idx="68685">
                  <c:v>1.4505269999999999E-5</c:v>
                </c:pt>
                <c:pt idx="68686">
                  <c:v>1.4425E-5</c:v>
                </c:pt>
                <c:pt idx="68687">
                  <c:v>1.436385E-5</c:v>
                </c:pt>
                <c:pt idx="68688">
                  <c:v>1.4311510000000001E-5</c:v>
                </c:pt>
                <c:pt idx="68689">
                  <c:v>1.4261579999999999E-5</c:v>
                </c:pt>
                <c:pt idx="68690">
                  <c:v>1.4189120000000001E-5</c:v>
                </c:pt>
                <c:pt idx="68691">
                  <c:v>1.4132869999999999E-5</c:v>
                </c:pt>
                <c:pt idx="68692">
                  <c:v>1.408105E-5</c:v>
                </c:pt>
                <c:pt idx="68693">
                  <c:v>1.4012489999999999E-5</c:v>
                </c:pt>
                <c:pt idx="68694">
                  <c:v>1.3956889999999999E-5</c:v>
                </c:pt>
                <c:pt idx="68695">
                  <c:v>1.390762E-5</c:v>
                </c:pt>
                <c:pt idx="68696">
                  <c:v>1.382993E-5</c:v>
                </c:pt>
                <c:pt idx="68697">
                  <c:v>1.376164E-5</c:v>
                </c:pt>
                <c:pt idx="68698">
                  <c:v>1.370665E-5</c:v>
                </c:pt>
                <c:pt idx="68699">
                  <c:v>1.364214E-5</c:v>
                </c:pt>
                <c:pt idx="68700">
                  <c:v>1.3548960000000001E-5</c:v>
                </c:pt>
                <c:pt idx="68701">
                  <c:v>1.348495E-5</c:v>
                </c:pt>
                <c:pt idx="68702">
                  <c:v>1.3413449999999999E-5</c:v>
                </c:pt>
                <c:pt idx="68703">
                  <c:v>1.33342E-5</c:v>
                </c:pt>
                <c:pt idx="68704">
                  <c:v>1.3243329999999999E-5</c:v>
                </c:pt>
                <c:pt idx="68705">
                  <c:v>1.317522E-5</c:v>
                </c:pt>
                <c:pt idx="68706">
                  <c:v>1.310795E-5</c:v>
                </c:pt>
                <c:pt idx="68707">
                  <c:v>1.303317E-5</c:v>
                </c:pt>
                <c:pt idx="68708">
                  <c:v>1.294134E-5</c:v>
                </c:pt>
                <c:pt idx="68709">
                  <c:v>1.287597E-5</c:v>
                </c:pt>
                <c:pt idx="68710">
                  <c:v>1.280381E-5</c:v>
                </c:pt>
                <c:pt idx="68711">
                  <c:v>1.272155E-5</c:v>
                </c:pt>
                <c:pt idx="68712">
                  <c:v>1.266198E-5</c:v>
                </c:pt>
                <c:pt idx="68713">
                  <c:v>1.258559E-5</c:v>
                </c:pt>
                <c:pt idx="68714">
                  <c:v>1.25129E-5</c:v>
                </c:pt>
                <c:pt idx="68715">
                  <c:v>1.245935E-5</c:v>
                </c:pt>
                <c:pt idx="68716">
                  <c:v>1.238658E-5</c:v>
                </c:pt>
                <c:pt idx="68717">
                  <c:v>1.233409E-5</c:v>
                </c:pt>
                <c:pt idx="68718">
                  <c:v>1.226756E-5</c:v>
                </c:pt>
                <c:pt idx="68719">
                  <c:v>1.221439E-5</c:v>
                </c:pt>
                <c:pt idx="68720">
                  <c:v>1.21543E-5</c:v>
                </c:pt>
                <c:pt idx="68721">
                  <c:v>1.2099759999999999E-5</c:v>
                </c:pt>
                <c:pt idx="68722">
                  <c:v>1.20418E-5</c:v>
                </c:pt>
                <c:pt idx="68723">
                  <c:v>1.198132E-5</c:v>
                </c:pt>
                <c:pt idx="68724">
                  <c:v>1.1917960000000001E-5</c:v>
                </c:pt>
                <c:pt idx="68725">
                  <c:v>1.1868460000000001E-5</c:v>
                </c:pt>
                <c:pt idx="68726">
                  <c:v>1.180077E-5</c:v>
                </c:pt>
                <c:pt idx="68727">
                  <c:v>1.1736679999999999E-5</c:v>
                </c:pt>
                <c:pt idx="68728">
                  <c:v>1.1671270000000001E-5</c:v>
                </c:pt>
                <c:pt idx="68729">
                  <c:v>1.1606879999999999E-5</c:v>
                </c:pt>
                <c:pt idx="68730">
                  <c:v>1.15338E-5</c:v>
                </c:pt>
                <c:pt idx="68731">
                  <c:v>1.147317E-5</c:v>
                </c:pt>
                <c:pt idx="68732">
                  <c:v>1.139512E-5</c:v>
                </c:pt>
                <c:pt idx="68733">
                  <c:v>1.132799E-5</c:v>
                </c:pt>
                <c:pt idx="68734">
                  <c:v>1.124866E-5</c:v>
                </c:pt>
                <c:pt idx="68735">
                  <c:v>1.117865E-5</c:v>
                </c:pt>
                <c:pt idx="68736">
                  <c:v>1.1102280000000001E-5</c:v>
                </c:pt>
                <c:pt idx="68737">
                  <c:v>1.1038209999999999E-5</c:v>
                </c:pt>
                <c:pt idx="68738">
                  <c:v>1.096264E-5</c:v>
                </c:pt>
                <c:pt idx="68739">
                  <c:v>1.089675E-5</c:v>
                </c:pt>
                <c:pt idx="68740">
                  <c:v>1.081915E-5</c:v>
                </c:pt>
                <c:pt idx="68741">
                  <c:v>1.07507E-5</c:v>
                </c:pt>
                <c:pt idx="68742">
                  <c:v>1.06928E-5</c:v>
                </c:pt>
                <c:pt idx="68743">
                  <c:v>1.062143E-5</c:v>
                </c:pt>
                <c:pt idx="68744">
                  <c:v>1.0570850000000001E-5</c:v>
                </c:pt>
                <c:pt idx="68745">
                  <c:v>1.050265E-5</c:v>
                </c:pt>
                <c:pt idx="68746">
                  <c:v>1.044066E-5</c:v>
                </c:pt>
                <c:pt idx="68747">
                  <c:v>1.040094E-5</c:v>
                </c:pt>
                <c:pt idx="68748">
                  <c:v>1.0344210000000001E-5</c:v>
                </c:pt>
                <c:pt idx="68749">
                  <c:v>1.029274E-5</c:v>
                </c:pt>
                <c:pt idx="68750">
                  <c:v>1.025896E-5</c:v>
                </c:pt>
                <c:pt idx="68751">
                  <c:v>1.020643E-5</c:v>
                </c:pt>
                <c:pt idx="68752">
                  <c:v>1.015807E-5</c:v>
                </c:pt>
                <c:pt idx="68753">
                  <c:v>1.0128490000000001E-5</c:v>
                </c:pt>
                <c:pt idx="68754">
                  <c:v>1.008032E-5</c:v>
                </c:pt>
                <c:pt idx="68755">
                  <c:v>1.003064E-5</c:v>
                </c:pt>
                <c:pt idx="68756">
                  <c:v>9.9838579999999995E-6</c:v>
                </c:pt>
                <c:pt idx="68757">
                  <c:v>9.9548899999999995E-6</c:v>
                </c:pt>
                <c:pt idx="68758">
                  <c:v>9.9031440000000005E-6</c:v>
                </c:pt>
                <c:pt idx="68759">
                  <c:v>9.8493049999999994E-6</c:v>
                </c:pt>
                <c:pt idx="68760">
                  <c:v>9.7977159999999998E-6</c:v>
                </c:pt>
                <c:pt idx="68761">
                  <c:v>9.7582950000000007E-6</c:v>
                </c:pt>
                <c:pt idx="68762">
                  <c:v>9.6991169999999999E-6</c:v>
                </c:pt>
                <c:pt idx="68763">
                  <c:v>9.6417710000000004E-6</c:v>
                </c:pt>
                <c:pt idx="68764">
                  <c:v>9.5836859999999994E-6</c:v>
                </c:pt>
                <c:pt idx="68765">
                  <c:v>9.53312E-6</c:v>
                </c:pt>
                <c:pt idx="68766">
                  <c:v>9.4690459999999995E-6</c:v>
                </c:pt>
                <c:pt idx="68767">
                  <c:v>9.4076070000000003E-6</c:v>
                </c:pt>
                <c:pt idx="68768">
                  <c:v>9.3580420000000008E-6</c:v>
                </c:pt>
                <c:pt idx="68769">
                  <c:v>9.2947310000000008E-6</c:v>
                </c:pt>
                <c:pt idx="68770">
                  <c:v>9.2326250000000004E-6</c:v>
                </c:pt>
                <c:pt idx="68771">
                  <c:v>9.1695799999999997E-6</c:v>
                </c:pt>
                <c:pt idx="68772">
                  <c:v>9.1215010000000001E-6</c:v>
                </c:pt>
                <c:pt idx="68773">
                  <c:v>9.0611849999999995E-6</c:v>
                </c:pt>
                <c:pt idx="68774">
                  <c:v>9.0030699999999998E-6</c:v>
                </c:pt>
                <c:pt idx="68775">
                  <c:v>8.9449180000000006E-6</c:v>
                </c:pt>
                <c:pt idx="68776">
                  <c:v>8.9031109999999996E-6</c:v>
                </c:pt>
                <c:pt idx="68777">
                  <c:v>8.8522380000000003E-6</c:v>
                </c:pt>
                <c:pt idx="68778">
                  <c:v>8.7986629999999998E-6</c:v>
                </c:pt>
                <c:pt idx="68779">
                  <c:v>8.7472600000000007E-6</c:v>
                </c:pt>
                <c:pt idx="68780">
                  <c:v>8.7218380000000007E-6</c:v>
                </c:pt>
                <c:pt idx="68781">
                  <c:v>8.6774579999999996E-6</c:v>
                </c:pt>
                <c:pt idx="68782">
                  <c:v>8.6330989999999993E-6</c:v>
                </c:pt>
                <c:pt idx="68783">
                  <c:v>8.5904830000000003E-6</c:v>
                </c:pt>
                <c:pt idx="68784">
                  <c:v>8.550211E-6</c:v>
                </c:pt>
                <c:pt idx="68785">
                  <c:v>8.5206850000000002E-6</c:v>
                </c:pt>
                <c:pt idx="68786">
                  <c:v>8.4809500000000005E-6</c:v>
                </c:pt>
                <c:pt idx="68787">
                  <c:v>8.4402400000000004E-6</c:v>
                </c:pt>
                <c:pt idx="68788">
                  <c:v>8.4014860000000008E-6</c:v>
                </c:pt>
                <c:pt idx="68789">
                  <c:v>8.3626020000000007E-6</c:v>
                </c:pt>
                <c:pt idx="68790">
                  <c:v>8.3219760000000003E-6</c:v>
                </c:pt>
                <c:pt idx="68791">
                  <c:v>8.2838509999999997E-6</c:v>
                </c:pt>
                <c:pt idx="68792">
                  <c:v>8.2428699999999999E-6</c:v>
                </c:pt>
                <c:pt idx="68793">
                  <c:v>8.1989019999999992E-6</c:v>
                </c:pt>
                <c:pt idx="68794">
                  <c:v>8.1546339999999995E-6</c:v>
                </c:pt>
                <c:pt idx="68795">
                  <c:v>8.1015410000000008E-6</c:v>
                </c:pt>
                <c:pt idx="68796">
                  <c:v>8.0505520000000008E-6</c:v>
                </c:pt>
                <c:pt idx="68797">
                  <c:v>7.9978830000000003E-6</c:v>
                </c:pt>
                <c:pt idx="68798">
                  <c:v>7.943789E-6</c:v>
                </c:pt>
                <c:pt idx="68799">
                  <c:v>7.8919040000000007E-6</c:v>
                </c:pt>
                <c:pt idx="68800">
                  <c:v>7.8428750000000007E-6</c:v>
                </c:pt>
                <c:pt idx="68801">
                  <c:v>7.7945180000000006E-6</c:v>
                </c:pt>
                <c:pt idx="68802">
                  <c:v>7.7425859999999994E-6</c:v>
                </c:pt>
                <c:pt idx="68803">
                  <c:v>7.6916350000000001E-6</c:v>
                </c:pt>
                <c:pt idx="68804">
                  <c:v>7.6402640000000002E-6</c:v>
                </c:pt>
                <c:pt idx="68805">
                  <c:v>7.5932530000000004E-6</c:v>
                </c:pt>
                <c:pt idx="68806">
                  <c:v>7.5461880000000004E-6</c:v>
                </c:pt>
                <c:pt idx="68807">
                  <c:v>7.5004479999999999E-6</c:v>
                </c:pt>
                <c:pt idx="68808">
                  <c:v>7.4580439999999999E-6</c:v>
                </c:pt>
                <c:pt idx="68809">
                  <c:v>7.42638E-6</c:v>
                </c:pt>
                <c:pt idx="68810">
                  <c:v>7.3866959999999998E-6</c:v>
                </c:pt>
                <c:pt idx="68811">
                  <c:v>7.3468630000000004E-6</c:v>
                </c:pt>
                <c:pt idx="68812">
                  <c:v>7.3085740000000003E-6</c:v>
                </c:pt>
                <c:pt idx="68813">
                  <c:v>7.278957E-6</c:v>
                </c:pt>
                <c:pt idx="68814">
                  <c:v>7.2479830000000001E-6</c:v>
                </c:pt>
                <c:pt idx="68815">
                  <c:v>7.2175239999999997E-6</c:v>
                </c:pt>
                <c:pt idx="68816">
                  <c:v>7.1905040000000001E-6</c:v>
                </c:pt>
                <c:pt idx="68817">
                  <c:v>7.1613130000000001E-6</c:v>
                </c:pt>
                <c:pt idx="68818">
                  <c:v>7.1597600000000002E-6</c:v>
                </c:pt>
                <c:pt idx="68819">
                  <c:v>7.132872E-6</c:v>
                </c:pt>
                <c:pt idx="68820">
                  <c:v>7.1028839999999998E-6</c:v>
                </c:pt>
                <c:pt idx="68821">
                  <c:v>7.0732920000000003E-6</c:v>
                </c:pt>
                <c:pt idx="68822">
                  <c:v>7.045848E-6</c:v>
                </c:pt>
                <c:pt idx="68823">
                  <c:v>7.0181260000000001E-6</c:v>
                </c:pt>
                <c:pt idx="68824">
                  <c:v>6.991012E-6</c:v>
                </c:pt>
                <c:pt idx="68825">
                  <c:v>6.962483E-6</c:v>
                </c:pt>
                <c:pt idx="68826">
                  <c:v>6.9328900000000003E-6</c:v>
                </c:pt>
                <c:pt idx="68827">
                  <c:v>6.9025130000000001E-6</c:v>
                </c:pt>
                <c:pt idx="68828">
                  <c:v>6.8703169999999999E-6</c:v>
                </c:pt>
                <c:pt idx="68829">
                  <c:v>6.838575E-6</c:v>
                </c:pt>
                <c:pt idx="68830">
                  <c:v>6.8048130000000002E-6</c:v>
                </c:pt>
                <c:pt idx="68831">
                  <c:v>6.7689630000000004E-6</c:v>
                </c:pt>
                <c:pt idx="68832">
                  <c:v>6.7359780000000002E-6</c:v>
                </c:pt>
                <c:pt idx="68833">
                  <c:v>6.7040130000000003E-6</c:v>
                </c:pt>
                <c:pt idx="68834">
                  <c:v>6.6709769999999997E-6</c:v>
                </c:pt>
                <c:pt idx="68835">
                  <c:v>6.6395009999999999E-6</c:v>
                </c:pt>
                <c:pt idx="68836">
                  <c:v>6.6076029999999999E-6</c:v>
                </c:pt>
                <c:pt idx="68837">
                  <c:v>6.574987E-6</c:v>
                </c:pt>
                <c:pt idx="68838">
                  <c:v>6.545315E-6</c:v>
                </c:pt>
                <c:pt idx="68839">
                  <c:v>6.5168239999999998E-6</c:v>
                </c:pt>
                <c:pt idx="68840">
                  <c:v>6.4869679999999999E-6</c:v>
                </c:pt>
                <c:pt idx="68841">
                  <c:v>6.4592769999999997E-6</c:v>
                </c:pt>
                <c:pt idx="68842">
                  <c:v>6.4325550000000003E-6</c:v>
                </c:pt>
                <c:pt idx="68843">
                  <c:v>6.4058700000000004E-6</c:v>
                </c:pt>
                <c:pt idx="68844">
                  <c:v>6.3790719999999997E-6</c:v>
                </c:pt>
                <c:pt idx="68845">
                  <c:v>6.3537209999999998E-6</c:v>
                </c:pt>
                <c:pt idx="68846">
                  <c:v>6.3317330000000001E-6</c:v>
                </c:pt>
                <c:pt idx="68847">
                  <c:v>6.310341E-6</c:v>
                </c:pt>
                <c:pt idx="68848">
                  <c:v>6.2896260000000002E-6</c:v>
                </c:pt>
                <c:pt idx="68849">
                  <c:v>6.2704509999999996E-6</c:v>
                </c:pt>
                <c:pt idx="68850">
                  <c:v>6.2503269999999998E-6</c:v>
                </c:pt>
                <c:pt idx="68851">
                  <c:v>6.2302500000000002E-6</c:v>
                </c:pt>
                <c:pt idx="68852">
                  <c:v>6.2125259999999997E-6</c:v>
                </c:pt>
                <c:pt idx="68853">
                  <c:v>6.1942559999999998E-6</c:v>
                </c:pt>
                <c:pt idx="68854">
                  <c:v>6.174104E-6</c:v>
                </c:pt>
                <c:pt idx="68855">
                  <c:v>6.1573030000000002E-6</c:v>
                </c:pt>
                <c:pt idx="68856">
                  <c:v>6.1392219999999998E-6</c:v>
                </c:pt>
                <c:pt idx="68857">
                  <c:v>6.1186589999999999E-6</c:v>
                </c:pt>
                <c:pt idx="68858">
                  <c:v>6.0999629999999997E-6</c:v>
                </c:pt>
                <c:pt idx="68859">
                  <c:v>6.0802930000000001E-6</c:v>
                </c:pt>
                <c:pt idx="68860">
                  <c:v>6.0563580000000003E-6</c:v>
                </c:pt>
                <c:pt idx="68861">
                  <c:v>6.0339650000000003E-6</c:v>
                </c:pt>
                <c:pt idx="68862">
                  <c:v>6.0119110000000001E-6</c:v>
                </c:pt>
                <c:pt idx="68863">
                  <c:v>5.9862980000000001E-6</c:v>
                </c:pt>
                <c:pt idx="68864">
                  <c:v>5.9608349999999997E-6</c:v>
                </c:pt>
                <c:pt idx="68865">
                  <c:v>5.9359829999999997E-6</c:v>
                </c:pt>
                <c:pt idx="68866">
                  <c:v>5.909249E-6</c:v>
                </c:pt>
                <c:pt idx="68867">
                  <c:v>5.8833439999999996E-6</c:v>
                </c:pt>
                <c:pt idx="68868">
                  <c:v>5.8584669999999996E-6</c:v>
                </c:pt>
                <c:pt idx="68869">
                  <c:v>5.8315080000000002E-6</c:v>
                </c:pt>
                <c:pt idx="68870">
                  <c:v>5.8051980000000003E-6</c:v>
                </c:pt>
                <c:pt idx="68871">
                  <c:v>5.7807499999999997E-6</c:v>
                </c:pt>
                <c:pt idx="68872">
                  <c:v>5.7554099999999998E-6</c:v>
                </c:pt>
                <c:pt idx="68873">
                  <c:v>5.7291720000000002E-6</c:v>
                </c:pt>
                <c:pt idx="68874">
                  <c:v>5.7063370000000003E-6</c:v>
                </c:pt>
                <c:pt idx="68875">
                  <c:v>5.6833180000000004E-6</c:v>
                </c:pt>
                <c:pt idx="68876">
                  <c:v>5.6592580000000003E-6</c:v>
                </c:pt>
                <c:pt idx="68877">
                  <c:v>5.6375230000000002E-6</c:v>
                </c:pt>
                <c:pt idx="68878">
                  <c:v>5.6183339999999997E-6</c:v>
                </c:pt>
                <c:pt idx="68879">
                  <c:v>5.5997360000000001E-6</c:v>
                </c:pt>
                <c:pt idx="68880">
                  <c:v>5.5850720000000002E-6</c:v>
                </c:pt>
                <c:pt idx="68881">
                  <c:v>5.5716500000000003E-6</c:v>
                </c:pt>
                <c:pt idx="68882">
                  <c:v>5.5578670000000003E-6</c:v>
                </c:pt>
                <c:pt idx="68883">
                  <c:v>5.5462039999999996E-6</c:v>
                </c:pt>
                <c:pt idx="68884">
                  <c:v>5.5360010000000003E-6</c:v>
                </c:pt>
                <c:pt idx="68885">
                  <c:v>5.5252869999999997E-6</c:v>
                </c:pt>
                <c:pt idx="68886">
                  <c:v>5.5152080000000004E-6</c:v>
                </c:pt>
                <c:pt idx="68887">
                  <c:v>5.5057999999999999E-6</c:v>
                </c:pt>
                <c:pt idx="68888">
                  <c:v>5.4963880000000001E-6</c:v>
                </c:pt>
                <c:pt idx="68889">
                  <c:v>5.4879189999999999E-6</c:v>
                </c:pt>
                <c:pt idx="68890">
                  <c:v>5.4801500000000004E-6</c:v>
                </c:pt>
                <c:pt idx="68891">
                  <c:v>5.4716289999999996E-6</c:v>
                </c:pt>
                <c:pt idx="68892">
                  <c:v>5.4635990000000003E-6</c:v>
                </c:pt>
                <c:pt idx="68893">
                  <c:v>5.4561990000000001E-6</c:v>
                </c:pt>
                <c:pt idx="68894">
                  <c:v>5.447288E-6</c:v>
                </c:pt>
                <c:pt idx="68895">
                  <c:v>5.4380939999999999E-6</c:v>
                </c:pt>
                <c:pt idx="68896">
                  <c:v>5.4300889999999998E-6</c:v>
                </c:pt>
                <c:pt idx="68897">
                  <c:v>5.4216300000000003E-6</c:v>
                </c:pt>
                <c:pt idx="68898">
                  <c:v>5.4123940000000003E-6</c:v>
                </c:pt>
                <c:pt idx="68899">
                  <c:v>5.4037060000000002E-6</c:v>
                </c:pt>
                <c:pt idx="68900">
                  <c:v>5.3946599999999999E-6</c:v>
                </c:pt>
                <c:pt idx="68901">
                  <c:v>5.385102E-6</c:v>
                </c:pt>
                <c:pt idx="68902">
                  <c:v>5.376181E-6</c:v>
                </c:pt>
                <c:pt idx="68903">
                  <c:v>5.3670529999999996E-6</c:v>
                </c:pt>
                <c:pt idx="68904">
                  <c:v>5.3575839999999997E-6</c:v>
                </c:pt>
                <c:pt idx="68905">
                  <c:v>5.3487549999999997E-6</c:v>
                </c:pt>
                <c:pt idx="68906">
                  <c:v>5.3399910000000001E-6</c:v>
                </c:pt>
                <c:pt idx="68907">
                  <c:v>5.3295200000000001E-6</c:v>
                </c:pt>
                <c:pt idx="68908">
                  <c:v>5.3189279999999999E-6</c:v>
                </c:pt>
                <c:pt idx="68909">
                  <c:v>5.308521E-6</c:v>
                </c:pt>
                <c:pt idx="68910">
                  <c:v>5.2959179999999996E-6</c:v>
                </c:pt>
                <c:pt idx="68911">
                  <c:v>5.2826970000000004E-6</c:v>
                </c:pt>
                <c:pt idx="68912">
                  <c:v>5.2707259999999997E-6</c:v>
                </c:pt>
                <c:pt idx="68913">
                  <c:v>5.2580819999999996E-6</c:v>
                </c:pt>
                <c:pt idx="68914">
                  <c:v>5.24418E-6</c:v>
                </c:pt>
                <c:pt idx="68915">
                  <c:v>5.2318249999999997E-6</c:v>
                </c:pt>
                <c:pt idx="68916">
                  <c:v>5.2192290000000001E-6</c:v>
                </c:pt>
                <c:pt idx="68917">
                  <c:v>5.2062269999999999E-6</c:v>
                </c:pt>
                <c:pt idx="68918">
                  <c:v>5.1939990000000003E-6</c:v>
                </c:pt>
                <c:pt idx="68919">
                  <c:v>5.1820160000000001E-6</c:v>
                </c:pt>
                <c:pt idx="68920">
                  <c:v>5.1691950000000001E-6</c:v>
                </c:pt>
                <c:pt idx="68921">
                  <c:v>5.1577480000000002E-6</c:v>
                </c:pt>
                <c:pt idx="68922">
                  <c:v>5.1454419999999998E-6</c:v>
                </c:pt>
                <c:pt idx="68923">
                  <c:v>5.1330090000000003E-6</c:v>
                </c:pt>
                <c:pt idx="68924">
                  <c:v>5.1209399999999998E-6</c:v>
                </c:pt>
                <c:pt idx="68925">
                  <c:v>5.1090039999999998E-6</c:v>
                </c:pt>
                <c:pt idx="68926">
                  <c:v>5.0981100000000002E-6</c:v>
                </c:pt>
                <c:pt idx="68927">
                  <c:v>5.0872299999999997E-6</c:v>
                </c:pt>
                <c:pt idx="68928">
                  <c:v>5.0769009999999999E-6</c:v>
                </c:pt>
                <c:pt idx="68929">
                  <c:v>5.067669E-6</c:v>
                </c:pt>
                <c:pt idx="68930">
                  <c:v>5.0587240000000002E-6</c:v>
                </c:pt>
                <c:pt idx="68931">
                  <c:v>5.0507910000000004E-6</c:v>
                </c:pt>
                <c:pt idx="68932">
                  <c:v>5.0433980000000002E-6</c:v>
                </c:pt>
                <c:pt idx="68933">
                  <c:v>5.0359350000000003E-6</c:v>
                </c:pt>
                <c:pt idx="68934">
                  <c:v>5.0294859999999999E-6</c:v>
                </c:pt>
                <c:pt idx="68935">
                  <c:v>5.0233330000000001E-6</c:v>
                </c:pt>
                <c:pt idx="68936">
                  <c:v>5.0163529999999997E-6</c:v>
                </c:pt>
                <c:pt idx="68937">
                  <c:v>5.0098800000000004E-6</c:v>
                </c:pt>
                <c:pt idx="68938">
                  <c:v>5.0041040000000002E-6</c:v>
                </c:pt>
                <c:pt idx="68939">
                  <c:v>4.9978260000000001E-6</c:v>
                </c:pt>
                <c:pt idx="68940">
                  <c:v>4.9918439999999997E-6</c:v>
                </c:pt>
                <c:pt idx="68941">
                  <c:v>4.9863360000000002E-6</c:v>
                </c:pt>
                <c:pt idx="68942">
                  <c:v>4.9812379999999996E-6</c:v>
                </c:pt>
                <c:pt idx="68943">
                  <c:v>4.9760929999999997E-6</c:v>
                </c:pt>
                <c:pt idx="68944">
                  <c:v>4.9715240000000004E-6</c:v>
                </c:pt>
                <c:pt idx="68945">
                  <c:v>4.9675119999999998E-6</c:v>
                </c:pt>
                <c:pt idx="68946">
                  <c:v>4.9629189999999998E-6</c:v>
                </c:pt>
                <c:pt idx="68947">
                  <c:v>4.9588410000000004E-6</c:v>
                </c:pt>
                <c:pt idx="68948">
                  <c:v>4.9563689999999999E-6</c:v>
                </c:pt>
                <c:pt idx="68949">
                  <c:v>4.9530870000000003E-6</c:v>
                </c:pt>
                <c:pt idx="68950">
                  <c:v>4.9500839999999998E-6</c:v>
                </c:pt>
                <c:pt idx="68951">
                  <c:v>4.9481689999999997E-6</c:v>
                </c:pt>
                <c:pt idx="68952">
                  <c:v>4.9453300000000003E-6</c:v>
                </c:pt>
                <c:pt idx="68953">
                  <c:v>4.9427790000000004E-6</c:v>
                </c:pt>
                <c:pt idx="68954">
                  <c:v>4.9408369999999997E-6</c:v>
                </c:pt>
                <c:pt idx="68955">
                  <c:v>4.9383800000000003E-6</c:v>
                </c:pt>
                <c:pt idx="68956">
                  <c:v>4.9358110000000003E-6</c:v>
                </c:pt>
                <c:pt idx="68957">
                  <c:v>4.9339110000000004E-6</c:v>
                </c:pt>
                <c:pt idx="68958">
                  <c:v>4.9315519999999999E-6</c:v>
                </c:pt>
                <c:pt idx="68959">
                  <c:v>4.9292899999999997E-6</c:v>
                </c:pt>
                <c:pt idx="68960">
                  <c:v>4.927083E-6</c:v>
                </c:pt>
                <c:pt idx="68961">
                  <c:v>4.9248900000000002E-6</c:v>
                </c:pt>
                <c:pt idx="68962">
                  <c:v>4.9222229999999996E-6</c:v>
                </c:pt>
                <c:pt idx="68963">
                  <c:v>4.9189179999999997E-6</c:v>
                </c:pt>
                <c:pt idx="68964">
                  <c:v>4.9168829999999996E-6</c:v>
                </c:pt>
                <c:pt idx="68965">
                  <c:v>4.9141099999999999E-6</c:v>
                </c:pt>
                <c:pt idx="68966">
                  <c:v>4.9107740000000002E-6</c:v>
                </c:pt>
                <c:pt idx="68967">
                  <c:v>4.9078919999999998E-6</c:v>
                </c:pt>
                <c:pt idx="68968">
                  <c:v>4.9041680000000004E-6</c:v>
                </c:pt>
                <c:pt idx="68969">
                  <c:v>4.900486E-6</c:v>
                </c:pt>
                <c:pt idx="68970">
                  <c:v>4.8967449999999998E-6</c:v>
                </c:pt>
                <c:pt idx="68971">
                  <c:v>4.8920339999999996E-6</c:v>
                </c:pt>
                <c:pt idx="68972">
                  <c:v>4.8872350000000003E-6</c:v>
                </c:pt>
                <c:pt idx="68973">
                  <c:v>4.8825420000000002E-6</c:v>
                </c:pt>
                <c:pt idx="68974">
                  <c:v>4.8771430000000004E-6</c:v>
                </c:pt>
                <c:pt idx="68975">
                  <c:v>4.8715949999999997E-6</c:v>
                </c:pt>
                <c:pt idx="68976">
                  <c:v>4.8656590000000002E-6</c:v>
                </c:pt>
                <c:pt idx="68977">
                  <c:v>4.8600580000000004E-6</c:v>
                </c:pt>
                <c:pt idx="68978">
                  <c:v>4.8546589999999998E-6</c:v>
                </c:pt>
                <c:pt idx="68979">
                  <c:v>4.8493460000000003E-6</c:v>
                </c:pt>
                <c:pt idx="68980">
                  <c:v>4.8443679999999997E-6</c:v>
                </c:pt>
                <c:pt idx="68981">
                  <c:v>4.8393910000000002E-6</c:v>
                </c:pt>
                <c:pt idx="68982">
                  <c:v>4.8345010000000003E-6</c:v>
                </c:pt>
                <c:pt idx="68983">
                  <c:v>4.8301410000000002E-6</c:v>
                </c:pt>
                <c:pt idx="68984">
                  <c:v>4.8261920000000003E-6</c:v>
                </c:pt>
                <c:pt idx="68985">
                  <c:v>4.8223280000000003E-6</c:v>
                </c:pt>
                <c:pt idx="68986">
                  <c:v>4.8189120000000001E-6</c:v>
                </c:pt>
                <c:pt idx="68987">
                  <c:v>4.816088E-6</c:v>
                </c:pt>
                <c:pt idx="68988">
                  <c:v>4.8135650000000001E-6</c:v>
                </c:pt>
                <c:pt idx="68989">
                  <c:v>4.8115919999999996E-6</c:v>
                </c:pt>
                <c:pt idx="68990">
                  <c:v>4.80958E-6</c:v>
                </c:pt>
                <c:pt idx="68991">
                  <c:v>4.8082430000000001E-6</c:v>
                </c:pt>
                <c:pt idx="68992">
                  <c:v>4.8073030000000004E-6</c:v>
                </c:pt>
                <c:pt idx="68993">
                  <c:v>4.8066459999999999E-6</c:v>
                </c:pt>
                <c:pt idx="68994">
                  <c:v>4.8058970000000001E-6</c:v>
                </c:pt>
                <c:pt idx="68995">
                  <c:v>4.8059699999999998E-6</c:v>
                </c:pt>
                <c:pt idx="68996">
                  <c:v>4.8061039999999997E-6</c:v>
                </c:pt>
                <c:pt idx="68997">
                  <c:v>4.8067049999999996E-6</c:v>
                </c:pt>
                <c:pt idx="68998">
                  <c:v>4.8074360000000001E-6</c:v>
                </c:pt>
                <c:pt idx="68999">
                  <c:v>4.8083729999999999E-6</c:v>
                </c:pt>
                <c:pt idx="69000">
                  <c:v>4.8109729999999997E-6</c:v>
                </c:pt>
                <c:pt idx="69001">
                  <c:v>4.8133829999999997E-6</c:v>
                </c:pt>
                <c:pt idx="69002">
                  <c:v>4.8166069999999997E-6</c:v>
                </c:pt>
                <c:pt idx="69003">
                  <c:v>4.8196429999999997E-6</c:v>
                </c:pt>
                <c:pt idx="69004">
                  <c:v>4.8216730000000002E-6</c:v>
                </c:pt>
                <c:pt idx="69005">
                  <c:v>4.8242850000000003E-6</c:v>
                </c:pt>
                <c:pt idx="69006">
                  <c:v>4.8264129999999998E-6</c:v>
                </c:pt>
                <c:pt idx="69007">
                  <c:v>4.8271330000000002E-6</c:v>
                </c:pt>
                <c:pt idx="69008">
                  <c:v>4.8280829999999997E-6</c:v>
                </c:pt>
                <c:pt idx="69009">
                  <c:v>4.829043E-6</c:v>
                </c:pt>
                <c:pt idx="69010">
                  <c:v>4.8294099999999997E-6</c:v>
                </c:pt>
                <c:pt idx="69011">
                  <c:v>4.8294470000000001E-6</c:v>
                </c:pt>
                <c:pt idx="69012">
                  <c:v>4.8298870000000004E-6</c:v>
                </c:pt>
                <c:pt idx="69013">
                  <c:v>4.8301819999999999E-6</c:v>
                </c:pt>
                <c:pt idx="69014">
                  <c:v>4.8297249999999997E-6</c:v>
                </c:pt>
                <c:pt idx="69015">
                  <c:v>4.8296960000000004E-6</c:v>
                </c:pt>
                <c:pt idx="69016">
                  <c:v>4.8299430000000003E-6</c:v>
                </c:pt>
                <c:pt idx="69017">
                  <c:v>4.8293240000000003E-6</c:v>
                </c:pt>
                <c:pt idx="69018">
                  <c:v>4.8292409999999999E-6</c:v>
                </c:pt>
                <c:pt idx="69019">
                  <c:v>4.8293849999999997E-6</c:v>
                </c:pt>
                <c:pt idx="69020">
                  <c:v>4.8286699999999996E-6</c:v>
                </c:pt>
                <c:pt idx="69021">
                  <c:v>4.8282959999999999E-6</c:v>
                </c:pt>
                <c:pt idx="69022">
                  <c:v>4.8284189999999997E-6</c:v>
                </c:pt>
                <c:pt idx="69023">
                  <c:v>4.8280150000000004E-6</c:v>
                </c:pt>
                <c:pt idx="69024">
                  <c:v>4.8279E-6</c:v>
                </c:pt>
                <c:pt idx="69025">
                  <c:v>4.8282260000000001E-6</c:v>
                </c:pt>
                <c:pt idx="69026">
                  <c:v>4.8279470000000002E-6</c:v>
                </c:pt>
                <c:pt idx="69027">
                  <c:v>4.8279330000000002E-6</c:v>
                </c:pt>
                <c:pt idx="69028">
                  <c:v>4.8286760000000002E-6</c:v>
                </c:pt>
                <c:pt idx="69029">
                  <c:v>4.8287619999999996E-6</c:v>
                </c:pt>
                <c:pt idx="69030">
                  <c:v>4.8286190000000001E-6</c:v>
                </c:pt>
                <c:pt idx="69031">
                  <c:v>4.8296329999999997E-6</c:v>
                </c:pt>
                <c:pt idx="69032">
                  <c:v>4.8305380000000004E-6</c:v>
                </c:pt>
                <c:pt idx="69033">
                  <c:v>4.8307140000000001E-6</c:v>
                </c:pt>
                <c:pt idx="69034">
                  <c:v>4.8321449999999996E-6</c:v>
                </c:pt>
                <c:pt idx="69035">
                  <c:v>4.8335609999999997E-6</c:v>
                </c:pt>
                <c:pt idx="69036">
                  <c:v>4.8339899999999999E-6</c:v>
                </c:pt>
                <c:pt idx="69037">
                  <c:v>4.8352979999999996E-6</c:v>
                </c:pt>
                <c:pt idx="69038">
                  <c:v>4.8371839999999996E-6</c:v>
                </c:pt>
                <c:pt idx="69039">
                  <c:v>4.8381219999999997E-6</c:v>
                </c:pt>
                <c:pt idx="69040">
                  <c:v>4.8394639999999999E-6</c:v>
                </c:pt>
                <c:pt idx="69041">
                  <c:v>4.8415600000000001E-6</c:v>
                </c:pt>
                <c:pt idx="69042">
                  <c:v>4.842639E-6</c:v>
                </c:pt>
                <c:pt idx="69043">
                  <c:v>4.8440989999999997E-6</c:v>
                </c:pt>
                <c:pt idx="69044">
                  <c:v>4.8464900000000002E-6</c:v>
                </c:pt>
                <c:pt idx="69045">
                  <c:v>4.8484619999999996E-6</c:v>
                </c:pt>
                <c:pt idx="69046">
                  <c:v>4.8501390000000004E-6</c:v>
                </c:pt>
                <c:pt idx="69047">
                  <c:v>4.8528829999999999E-6</c:v>
                </c:pt>
                <c:pt idx="69048">
                  <c:v>4.8549020000000004E-6</c:v>
                </c:pt>
                <c:pt idx="69049">
                  <c:v>4.8567280000000004E-6</c:v>
                </c:pt>
                <c:pt idx="69050">
                  <c:v>4.8595190000000001E-6</c:v>
                </c:pt>
                <c:pt idx="69051">
                  <c:v>4.861953E-6</c:v>
                </c:pt>
                <c:pt idx="69052">
                  <c:v>4.8638090000000004E-6</c:v>
                </c:pt>
                <c:pt idx="69053">
                  <c:v>4.8665220000000001E-6</c:v>
                </c:pt>
                <c:pt idx="69054">
                  <c:v>4.8692340000000004E-6</c:v>
                </c:pt>
                <c:pt idx="69055">
                  <c:v>4.8709670000000002E-6</c:v>
                </c:pt>
                <c:pt idx="69056">
                  <c:v>4.8740049999999998E-6</c:v>
                </c:pt>
                <c:pt idx="69057">
                  <c:v>4.8770689999999996E-6</c:v>
                </c:pt>
                <c:pt idx="69058">
                  <c:v>4.878925E-6</c:v>
                </c:pt>
                <c:pt idx="69059">
                  <c:v>4.8817469999999996E-6</c:v>
                </c:pt>
                <c:pt idx="69060">
                  <c:v>4.8851689999999996E-6</c:v>
                </c:pt>
                <c:pt idx="69061">
                  <c:v>4.8873410000000003E-6</c:v>
                </c:pt>
                <c:pt idx="69062">
                  <c:v>4.8900260000000001E-6</c:v>
                </c:pt>
                <c:pt idx="69063">
                  <c:v>4.8938310000000003E-6</c:v>
                </c:pt>
                <c:pt idx="69064">
                  <c:v>4.8964320000000003E-6</c:v>
                </c:pt>
                <c:pt idx="69065">
                  <c:v>4.8990879999999999E-6</c:v>
                </c:pt>
                <c:pt idx="69066">
                  <c:v>4.9027789999999999E-6</c:v>
                </c:pt>
                <c:pt idx="69067">
                  <c:v>4.90578E-6</c:v>
                </c:pt>
                <c:pt idx="69068">
                  <c:v>4.9084369999999998E-6</c:v>
                </c:pt>
                <c:pt idx="69069">
                  <c:v>4.9120219999999999E-6</c:v>
                </c:pt>
                <c:pt idx="69070">
                  <c:v>4.9151289999999999E-6</c:v>
                </c:pt>
                <c:pt idx="69071">
                  <c:v>4.9176080000000004E-6</c:v>
                </c:pt>
                <c:pt idx="69072">
                  <c:v>4.9210830000000004E-6</c:v>
                </c:pt>
                <c:pt idx="69073">
                  <c:v>4.9242439999999997E-6</c:v>
                </c:pt>
                <c:pt idx="69074">
                  <c:v>4.926924E-6</c:v>
                </c:pt>
                <c:pt idx="69075">
                  <c:v>4.9303930000000003E-6</c:v>
                </c:pt>
                <c:pt idx="69076">
                  <c:v>4.9339939999999999E-6</c:v>
                </c:pt>
                <c:pt idx="69077">
                  <c:v>4.9363889999999998E-6</c:v>
                </c:pt>
                <c:pt idx="69078">
                  <c:v>4.9398240000000004E-6</c:v>
                </c:pt>
                <c:pt idx="69079">
                  <c:v>4.9434440000000003E-6</c:v>
                </c:pt>
                <c:pt idx="69080">
                  <c:v>4.9455170000000002E-6</c:v>
                </c:pt>
                <c:pt idx="69081">
                  <c:v>4.9488220000000001E-6</c:v>
                </c:pt>
                <c:pt idx="69082">
                  <c:v>4.9524100000000001E-6</c:v>
                </c:pt>
                <c:pt idx="69083">
                  <c:v>4.9545849999999998E-6</c:v>
                </c:pt>
                <c:pt idx="69084">
                  <c:v>4.9575289999999997E-6</c:v>
                </c:pt>
                <c:pt idx="69085">
                  <c:v>4.9612519999999998E-6</c:v>
                </c:pt>
                <c:pt idx="69086">
                  <c:v>4.963652E-6</c:v>
                </c:pt>
                <c:pt idx="69087">
                  <c:v>4.9665069999999998E-6</c:v>
                </c:pt>
                <c:pt idx="69088">
                  <c:v>4.9698719999999997E-6</c:v>
                </c:pt>
                <c:pt idx="69089">
                  <c:v>4.9724050000000004E-6</c:v>
                </c:pt>
                <c:pt idx="69090">
                  <c:v>4.975093E-6</c:v>
                </c:pt>
                <c:pt idx="69091">
                  <c:v>4.9786379999999999E-6</c:v>
                </c:pt>
                <c:pt idx="69092">
                  <c:v>4.9818210000000003E-6</c:v>
                </c:pt>
                <c:pt idx="69093">
                  <c:v>4.9846270000000002E-6</c:v>
                </c:pt>
                <c:pt idx="69094">
                  <c:v>4.9882260000000002E-6</c:v>
                </c:pt>
                <c:pt idx="69095">
                  <c:v>4.9919389999999996E-6</c:v>
                </c:pt>
                <c:pt idx="69096">
                  <c:v>4.9946420000000003E-6</c:v>
                </c:pt>
                <c:pt idx="69097">
                  <c:v>4.9982340000000004E-6</c:v>
                </c:pt>
                <c:pt idx="69098">
                  <c:v>5.0019749999999997E-6</c:v>
                </c:pt>
                <c:pt idx="69099">
                  <c:v>5.0047520000000003E-6</c:v>
                </c:pt>
                <c:pt idx="69100">
                  <c:v>5.0084579999999997E-6</c:v>
                </c:pt>
                <c:pt idx="69101">
                  <c:v>5.0122019999999997E-6</c:v>
                </c:pt>
                <c:pt idx="69102">
                  <c:v>5.0147789999999999E-6</c:v>
                </c:pt>
                <c:pt idx="69103">
                  <c:v>5.0185819999999996E-6</c:v>
                </c:pt>
                <c:pt idx="69104">
                  <c:v>5.0224270000000001E-6</c:v>
                </c:pt>
                <c:pt idx="69105">
                  <c:v>5.0250070000000002E-6</c:v>
                </c:pt>
                <c:pt idx="69106">
                  <c:v>5.0287930000000001E-6</c:v>
                </c:pt>
                <c:pt idx="69107">
                  <c:v>5.032512E-6</c:v>
                </c:pt>
                <c:pt idx="69108">
                  <c:v>5.0352919999999997E-6</c:v>
                </c:pt>
                <c:pt idx="69109">
                  <c:v>5.0388809999999998E-6</c:v>
                </c:pt>
                <c:pt idx="69110">
                  <c:v>5.0426639999999999E-6</c:v>
                </c:pt>
                <c:pt idx="69111">
                  <c:v>5.0456980000000002E-6</c:v>
                </c:pt>
                <c:pt idx="69112">
                  <c:v>5.0489409999999997E-6</c:v>
                </c:pt>
                <c:pt idx="69113">
                  <c:v>5.0526389999999997E-6</c:v>
                </c:pt>
                <c:pt idx="69114">
                  <c:v>5.0558699999999998E-6</c:v>
                </c:pt>
                <c:pt idx="69115">
                  <c:v>5.0587740000000003E-6</c:v>
                </c:pt>
                <c:pt idx="69116">
                  <c:v>5.0622179999999996E-6</c:v>
                </c:pt>
                <c:pt idx="69117">
                  <c:v>5.0658370000000002E-6</c:v>
                </c:pt>
                <c:pt idx="69118">
                  <c:v>5.0684569999999997E-6</c:v>
                </c:pt>
                <c:pt idx="69119">
                  <c:v>5.0719079999999999E-6</c:v>
                </c:pt>
                <c:pt idx="69120">
                  <c:v>5.0752860000000004E-6</c:v>
                </c:pt>
                <c:pt idx="69121">
                  <c:v>5.0779250000000002E-6</c:v>
                </c:pt>
                <c:pt idx="69122">
                  <c:v>5.0813169999999998E-6</c:v>
                </c:pt>
                <c:pt idx="69123">
                  <c:v>5.0846749999999997E-6</c:v>
                </c:pt>
                <c:pt idx="69124">
                  <c:v>5.0870849999999998E-6</c:v>
                </c:pt>
                <c:pt idx="69125">
                  <c:v>5.0904789999999999E-6</c:v>
                </c:pt>
                <c:pt idx="69126">
                  <c:v>5.0938789999999997E-6</c:v>
                </c:pt>
                <c:pt idx="69127">
                  <c:v>5.096347E-6</c:v>
                </c:pt>
                <c:pt idx="69128">
                  <c:v>5.0996089999999999E-6</c:v>
                </c:pt>
                <c:pt idx="69129">
                  <c:v>5.1028480000000001E-6</c:v>
                </c:pt>
                <c:pt idx="69130">
                  <c:v>5.1054430000000004E-6</c:v>
                </c:pt>
                <c:pt idx="69131">
                  <c:v>5.1083440000000002E-6</c:v>
                </c:pt>
                <c:pt idx="69132">
                  <c:v>5.1114790000000002E-6</c:v>
                </c:pt>
                <c:pt idx="69133">
                  <c:v>5.114065E-6</c:v>
                </c:pt>
                <c:pt idx="69134">
                  <c:v>5.1164279999999998E-6</c:v>
                </c:pt>
                <c:pt idx="69135">
                  <c:v>5.1195080000000001E-6</c:v>
                </c:pt>
                <c:pt idx="69136">
                  <c:v>5.1221700000000003E-6</c:v>
                </c:pt>
                <c:pt idx="69137">
                  <c:v>5.1242909999999998E-6</c:v>
                </c:pt>
                <c:pt idx="69138">
                  <c:v>5.1271980000000002E-6</c:v>
                </c:pt>
                <c:pt idx="69139">
                  <c:v>5.1300540000000002E-6</c:v>
                </c:pt>
                <c:pt idx="69140">
                  <c:v>5.1322169999999996E-6</c:v>
                </c:pt>
                <c:pt idx="69141">
                  <c:v>5.1353120000000001E-6</c:v>
                </c:pt>
                <c:pt idx="69142">
                  <c:v>5.1384840000000004E-6</c:v>
                </c:pt>
                <c:pt idx="69143">
                  <c:v>5.1408930000000002E-6</c:v>
                </c:pt>
                <c:pt idx="69144">
                  <c:v>5.1442839999999996E-6</c:v>
                </c:pt>
                <c:pt idx="69145">
                  <c:v>5.1476529999999996E-6</c:v>
                </c:pt>
                <c:pt idx="69146">
                  <c:v>5.1506890000000004E-6</c:v>
                </c:pt>
                <c:pt idx="69147">
                  <c:v>5.1544890000000003E-6</c:v>
                </c:pt>
                <c:pt idx="69148">
                  <c:v>5.1584740000000004E-6</c:v>
                </c:pt>
                <c:pt idx="69149">
                  <c:v>5.1619389999999997E-6</c:v>
                </c:pt>
                <c:pt idx="69150">
                  <c:v>5.1660990000000002E-6</c:v>
                </c:pt>
                <c:pt idx="69151">
                  <c:v>5.1704639999999997E-6</c:v>
                </c:pt>
                <c:pt idx="69152">
                  <c:v>5.1745729999999999E-6</c:v>
                </c:pt>
                <c:pt idx="69153">
                  <c:v>5.1790419999999998E-6</c:v>
                </c:pt>
                <c:pt idx="69154">
                  <c:v>5.18393E-6</c:v>
                </c:pt>
                <c:pt idx="69155">
                  <c:v>5.1884530000000001E-6</c:v>
                </c:pt>
                <c:pt idx="69156">
                  <c:v>5.1929340000000004E-6</c:v>
                </c:pt>
                <c:pt idx="69157">
                  <c:v>5.1980309999999998E-6</c:v>
                </c:pt>
                <c:pt idx="69158">
                  <c:v>5.2026470000000002E-6</c:v>
                </c:pt>
                <c:pt idx="69159">
                  <c:v>5.207098E-6</c:v>
                </c:pt>
                <c:pt idx="69160">
                  <c:v>5.2120820000000004E-6</c:v>
                </c:pt>
                <c:pt idx="69161">
                  <c:v>5.2168739999999997E-6</c:v>
                </c:pt>
                <c:pt idx="69162">
                  <c:v>5.2210630000000003E-6</c:v>
                </c:pt>
                <c:pt idx="69163">
                  <c:v>5.2257190000000001E-6</c:v>
                </c:pt>
                <c:pt idx="69164">
                  <c:v>5.2303240000000004E-6</c:v>
                </c:pt>
                <c:pt idx="69165">
                  <c:v>5.2340670000000001E-6</c:v>
                </c:pt>
                <c:pt idx="69166">
                  <c:v>5.2383049999999998E-6</c:v>
                </c:pt>
                <c:pt idx="69167">
                  <c:v>5.242517E-6</c:v>
                </c:pt>
                <c:pt idx="69168">
                  <c:v>5.2461490000000003E-6</c:v>
                </c:pt>
                <c:pt idx="69169">
                  <c:v>5.2500359999999999E-6</c:v>
                </c:pt>
                <c:pt idx="69170">
                  <c:v>5.2539660000000003E-6</c:v>
                </c:pt>
                <c:pt idx="69171">
                  <c:v>5.2573289999999998E-6</c:v>
                </c:pt>
                <c:pt idx="69172">
                  <c:v>5.2608639999999997E-6</c:v>
                </c:pt>
                <c:pt idx="69173">
                  <c:v>5.2644909999999997E-6</c:v>
                </c:pt>
                <c:pt idx="69174">
                  <c:v>5.2676519999999999E-6</c:v>
                </c:pt>
                <c:pt idx="69175">
                  <c:v>5.270993E-6</c:v>
                </c:pt>
                <c:pt idx="69176">
                  <c:v>5.2742850000000003E-6</c:v>
                </c:pt>
                <c:pt idx="69177">
                  <c:v>5.2772120000000004E-6</c:v>
                </c:pt>
                <c:pt idx="69178">
                  <c:v>5.2799629999999999E-6</c:v>
                </c:pt>
                <c:pt idx="69179">
                  <c:v>5.2829529999999998E-6</c:v>
                </c:pt>
                <c:pt idx="69180">
                  <c:v>5.2856800000000004E-6</c:v>
                </c:pt>
                <c:pt idx="69181">
                  <c:v>5.2878009999999998E-6</c:v>
                </c:pt>
                <c:pt idx="69182">
                  <c:v>5.2902130000000003E-6</c:v>
                </c:pt>
                <c:pt idx="69183">
                  <c:v>5.2924819999999997E-6</c:v>
                </c:pt>
                <c:pt idx="69184">
                  <c:v>5.2941410000000003E-6</c:v>
                </c:pt>
                <c:pt idx="69185">
                  <c:v>5.2957860000000002E-6</c:v>
                </c:pt>
                <c:pt idx="69186">
                  <c:v>5.2976589999999996E-6</c:v>
                </c:pt>
                <c:pt idx="69187">
                  <c:v>5.2986149999999998E-6</c:v>
                </c:pt>
                <c:pt idx="69188">
                  <c:v>5.2999080000000001E-6</c:v>
                </c:pt>
                <c:pt idx="69189">
                  <c:v>5.3011809999999999E-6</c:v>
                </c:pt>
                <c:pt idx="69190">
                  <c:v>5.301748E-6</c:v>
                </c:pt>
                <c:pt idx="69191">
                  <c:v>5.3027239999999999E-6</c:v>
                </c:pt>
                <c:pt idx="69192">
                  <c:v>5.3040810000000003E-6</c:v>
                </c:pt>
                <c:pt idx="69193">
                  <c:v>5.3049779999999998E-6</c:v>
                </c:pt>
                <c:pt idx="69194">
                  <c:v>5.3061349999999998E-6</c:v>
                </c:pt>
                <c:pt idx="69195">
                  <c:v>5.307601E-6</c:v>
                </c:pt>
                <c:pt idx="69196">
                  <c:v>5.3087919999999997E-6</c:v>
                </c:pt>
                <c:pt idx="69197">
                  <c:v>5.3104349999999999E-6</c:v>
                </c:pt>
                <c:pt idx="69198">
                  <c:v>5.3122440000000001E-6</c:v>
                </c:pt>
                <c:pt idx="69199">
                  <c:v>5.3143650000000004E-6</c:v>
                </c:pt>
                <c:pt idx="69200">
                  <c:v>5.3165870000000003E-6</c:v>
                </c:pt>
                <c:pt idx="69201">
                  <c:v>5.3188300000000002E-6</c:v>
                </c:pt>
                <c:pt idx="69202">
                  <c:v>5.3217000000000002E-6</c:v>
                </c:pt>
                <c:pt idx="69203">
                  <c:v>5.3244939999999998E-6</c:v>
                </c:pt>
                <c:pt idx="69204">
                  <c:v>5.3276649999999999E-6</c:v>
                </c:pt>
                <c:pt idx="69205">
                  <c:v>5.3312090000000003E-6</c:v>
                </c:pt>
                <c:pt idx="69206">
                  <c:v>5.3342929999999999E-6</c:v>
                </c:pt>
                <c:pt idx="69207">
                  <c:v>5.3381179999999998E-6</c:v>
                </c:pt>
                <c:pt idx="69208">
                  <c:v>5.342811E-6</c:v>
                </c:pt>
                <c:pt idx="69209">
                  <c:v>5.3470020000000003E-6</c:v>
                </c:pt>
                <c:pt idx="69210">
                  <c:v>5.3513699999999997E-6</c:v>
                </c:pt>
                <c:pt idx="69211">
                  <c:v>5.3564199999999998E-6</c:v>
                </c:pt>
                <c:pt idx="69212">
                  <c:v>5.3609130000000004E-6</c:v>
                </c:pt>
                <c:pt idx="69213">
                  <c:v>5.3659910000000003E-6</c:v>
                </c:pt>
                <c:pt idx="69214">
                  <c:v>5.3714519999999997E-6</c:v>
                </c:pt>
                <c:pt idx="69215">
                  <c:v>5.3780379999999998E-6</c:v>
                </c:pt>
                <c:pt idx="69216">
                  <c:v>5.3850680000000003E-6</c:v>
                </c:pt>
                <c:pt idx="69217">
                  <c:v>5.3924439999999998E-6</c:v>
                </c:pt>
                <c:pt idx="69218">
                  <c:v>5.3995550000000002E-6</c:v>
                </c:pt>
                <c:pt idx="69219">
                  <c:v>5.4066939999999997E-6</c:v>
                </c:pt>
                <c:pt idx="69220">
                  <c:v>5.4134340000000002E-6</c:v>
                </c:pt>
                <c:pt idx="69221">
                  <c:v>5.4201979999999997E-6</c:v>
                </c:pt>
                <c:pt idx="69222">
                  <c:v>5.4264219999999996E-6</c:v>
                </c:pt>
                <c:pt idx="69223">
                  <c:v>5.432252E-6</c:v>
                </c:pt>
                <c:pt idx="69224">
                  <c:v>5.4379169999999999E-6</c:v>
                </c:pt>
                <c:pt idx="69225">
                  <c:v>5.4426960000000003E-6</c:v>
                </c:pt>
                <c:pt idx="69226">
                  <c:v>5.4476350000000001E-6</c:v>
                </c:pt>
                <c:pt idx="69227">
                  <c:v>5.4528569999999998E-6</c:v>
                </c:pt>
                <c:pt idx="69228">
                  <c:v>5.4572400000000003E-6</c:v>
                </c:pt>
                <c:pt idx="69229">
                  <c:v>5.4619390000000002E-6</c:v>
                </c:pt>
                <c:pt idx="69230">
                  <c:v>5.4666950000000002E-6</c:v>
                </c:pt>
                <c:pt idx="69231">
                  <c:v>5.4706039999999999E-6</c:v>
                </c:pt>
                <c:pt idx="69232">
                  <c:v>5.4750320000000001E-6</c:v>
                </c:pt>
                <c:pt idx="69233">
                  <c:v>5.4793369999999997E-6</c:v>
                </c:pt>
                <c:pt idx="69234">
                  <c:v>5.4828820000000004E-6</c:v>
                </c:pt>
                <c:pt idx="69235">
                  <c:v>5.4868300000000001E-6</c:v>
                </c:pt>
                <c:pt idx="69236">
                  <c:v>5.4903590000000003E-6</c:v>
                </c:pt>
                <c:pt idx="69237">
                  <c:v>5.4935290000000002E-6</c:v>
                </c:pt>
                <c:pt idx="69238">
                  <c:v>5.4969090000000003E-6</c:v>
                </c:pt>
                <c:pt idx="69239">
                  <c:v>5.499746E-6</c:v>
                </c:pt>
                <c:pt idx="69240">
                  <c:v>5.5022609999999998E-6</c:v>
                </c:pt>
                <c:pt idx="69241">
                  <c:v>5.5048999999999996E-6</c:v>
                </c:pt>
                <c:pt idx="69242">
                  <c:v>5.5071449999999999E-6</c:v>
                </c:pt>
                <c:pt idx="69243">
                  <c:v>5.5093729999999996E-6</c:v>
                </c:pt>
                <c:pt idx="69244">
                  <c:v>5.5113549999999997E-6</c:v>
                </c:pt>
                <c:pt idx="69245">
                  <c:v>5.5132190000000003E-6</c:v>
                </c:pt>
                <c:pt idx="69246">
                  <c:v>5.5151069999999999E-6</c:v>
                </c:pt>
                <c:pt idx="69247">
                  <c:v>5.516551E-6</c:v>
                </c:pt>
                <c:pt idx="69248">
                  <c:v>5.5185139999999997E-6</c:v>
                </c:pt>
                <c:pt idx="69249">
                  <c:v>5.5204490000000004E-6</c:v>
                </c:pt>
                <c:pt idx="69250">
                  <c:v>5.5219800000000001E-6</c:v>
                </c:pt>
                <c:pt idx="69251">
                  <c:v>5.5241019999999998E-6</c:v>
                </c:pt>
                <c:pt idx="69252">
                  <c:v>5.5261280000000003E-6</c:v>
                </c:pt>
                <c:pt idx="69253">
                  <c:v>5.527822E-6</c:v>
                </c:pt>
                <c:pt idx="69254">
                  <c:v>5.5301720000000001E-6</c:v>
                </c:pt>
                <c:pt idx="69255">
                  <c:v>5.5326449999999999E-6</c:v>
                </c:pt>
                <c:pt idx="69256">
                  <c:v>5.5347240000000004E-6</c:v>
                </c:pt>
                <c:pt idx="69257">
                  <c:v>5.537557E-6</c:v>
                </c:pt>
                <c:pt idx="69258">
                  <c:v>5.5402690000000003E-6</c:v>
                </c:pt>
                <c:pt idx="69259">
                  <c:v>5.5429949999999998E-6</c:v>
                </c:pt>
                <c:pt idx="69260">
                  <c:v>5.5462140000000003E-6</c:v>
                </c:pt>
                <c:pt idx="69261">
                  <c:v>5.5494410000000003E-6</c:v>
                </c:pt>
                <c:pt idx="69262">
                  <c:v>5.552607E-6</c:v>
                </c:pt>
                <c:pt idx="69263">
                  <c:v>5.5562030000000001E-6</c:v>
                </c:pt>
                <c:pt idx="69264">
                  <c:v>5.5598359999999998E-6</c:v>
                </c:pt>
                <c:pt idx="69265">
                  <c:v>5.5634470000000002E-6</c:v>
                </c:pt>
                <c:pt idx="69266">
                  <c:v>5.5675730000000002E-6</c:v>
                </c:pt>
                <c:pt idx="69267">
                  <c:v>5.5717119999999999E-6</c:v>
                </c:pt>
                <c:pt idx="69268">
                  <c:v>5.5758879999999999E-6</c:v>
                </c:pt>
                <c:pt idx="69269">
                  <c:v>5.5804029999999998E-6</c:v>
                </c:pt>
                <c:pt idx="69270">
                  <c:v>5.5852539999999997E-6</c:v>
                </c:pt>
                <c:pt idx="69271">
                  <c:v>5.5900510000000002E-6</c:v>
                </c:pt>
                <c:pt idx="69272">
                  <c:v>5.5949679999999998E-6</c:v>
                </c:pt>
                <c:pt idx="69273">
                  <c:v>5.6005110000000001E-6</c:v>
                </c:pt>
                <c:pt idx="69274">
                  <c:v>5.6057140000000003E-6</c:v>
                </c:pt>
                <c:pt idx="69275">
                  <c:v>5.6111060000000001E-6</c:v>
                </c:pt>
                <c:pt idx="69276">
                  <c:v>5.617093E-6</c:v>
                </c:pt>
                <c:pt idx="69277">
                  <c:v>5.6228669999999997E-6</c:v>
                </c:pt>
                <c:pt idx="69278">
                  <c:v>5.6287230000000004E-6</c:v>
                </c:pt>
                <c:pt idx="69279">
                  <c:v>5.6352870000000003E-6</c:v>
                </c:pt>
                <c:pt idx="69280">
                  <c:v>5.6414790000000002E-6</c:v>
                </c:pt>
                <c:pt idx="69281">
                  <c:v>5.647848E-6</c:v>
                </c:pt>
                <c:pt idx="69282">
                  <c:v>5.6547439999999998E-6</c:v>
                </c:pt>
                <c:pt idx="69283">
                  <c:v>5.66132E-6</c:v>
                </c:pt>
                <c:pt idx="69284">
                  <c:v>5.6679840000000002E-6</c:v>
                </c:pt>
                <c:pt idx="69285">
                  <c:v>5.6749590000000002E-6</c:v>
                </c:pt>
                <c:pt idx="69286">
                  <c:v>5.6824559999999999E-6</c:v>
                </c:pt>
                <c:pt idx="69287">
                  <c:v>5.6897750000000001E-6</c:v>
                </c:pt>
                <c:pt idx="69288">
                  <c:v>5.6973880000000004E-6</c:v>
                </c:pt>
                <c:pt idx="69289">
                  <c:v>5.7045229999999998E-6</c:v>
                </c:pt>
                <c:pt idx="69290">
                  <c:v>5.7112280000000004E-6</c:v>
                </c:pt>
                <c:pt idx="69291">
                  <c:v>5.7180000000000001E-6</c:v>
                </c:pt>
                <c:pt idx="69292">
                  <c:v>5.7247280000000004E-6</c:v>
                </c:pt>
                <c:pt idx="69293">
                  <c:v>5.7303080000000002E-6</c:v>
                </c:pt>
                <c:pt idx="69294">
                  <c:v>5.7361E-6</c:v>
                </c:pt>
                <c:pt idx="69295">
                  <c:v>5.7414919999999998E-6</c:v>
                </c:pt>
                <c:pt idx="69296">
                  <c:v>5.7455859999999997E-6</c:v>
                </c:pt>
                <c:pt idx="69297">
                  <c:v>5.7500510000000004E-6</c:v>
                </c:pt>
                <c:pt idx="69298">
                  <c:v>5.7547430000000003E-6</c:v>
                </c:pt>
                <c:pt idx="69299">
                  <c:v>5.7585040000000001E-6</c:v>
                </c:pt>
                <c:pt idx="69300">
                  <c:v>5.7622800000000002E-6</c:v>
                </c:pt>
                <c:pt idx="69301">
                  <c:v>5.766448E-6</c:v>
                </c:pt>
                <c:pt idx="69302">
                  <c:v>5.7698670000000002E-6</c:v>
                </c:pt>
                <c:pt idx="69303">
                  <c:v>5.7730520000000002E-6</c:v>
                </c:pt>
                <c:pt idx="69304">
                  <c:v>5.7766900000000003E-6</c:v>
                </c:pt>
                <c:pt idx="69305">
                  <c:v>5.7798540000000003E-6</c:v>
                </c:pt>
                <c:pt idx="69306">
                  <c:v>5.7827550000000002E-6</c:v>
                </c:pt>
                <c:pt idx="69307">
                  <c:v>5.7861579999999999E-6</c:v>
                </c:pt>
                <c:pt idx="69308">
                  <c:v>5.7893459999999998E-6</c:v>
                </c:pt>
                <c:pt idx="69309">
                  <c:v>5.7918719999999996E-6</c:v>
                </c:pt>
                <c:pt idx="69310">
                  <c:v>5.7954329999999999E-6</c:v>
                </c:pt>
                <c:pt idx="69311">
                  <c:v>5.7987339999999997E-6</c:v>
                </c:pt>
                <c:pt idx="69312">
                  <c:v>5.801251E-6</c:v>
                </c:pt>
                <c:pt idx="69313">
                  <c:v>5.8048629999999997E-6</c:v>
                </c:pt>
                <c:pt idx="69314">
                  <c:v>5.8084129999999999E-6</c:v>
                </c:pt>
                <c:pt idx="69315">
                  <c:v>5.8112000000000004E-6</c:v>
                </c:pt>
                <c:pt idx="69316">
                  <c:v>5.8147439999999999E-6</c:v>
                </c:pt>
                <c:pt idx="69317">
                  <c:v>5.8185359999999996E-6</c:v>
                </c:pt>
                <c:pt idx="69318">
                  <c:v>5.8217030000000004E-6</c:v>
                </c:pt>
                <c:pt idx="69319">
                  <c:v>5.825403E-6</c:v>
                </c:pt>
                <c:pt idx="69320">
                  <c:v>5.8292799999999997E-6</c:v>
                </c:pt>
                <c:pt idx="69321">
                  <c:v>5.833103E-6</c:v>
                </c:pt>
                <c:pt idx="69322">
                  <c:v>5.8368310000000004E-6</c:v>
                </c:pt>
                <c:pt idx="69323">
                  <c:v>5.8409689999999998E-6</c:v>
                </c:pt>
                <c:pt idx="69324">
                  <c:v>5.8453230000000002E-6</c:v>
                </c:pt>
                <c:pt idx="69325">
                  <c:v>5.8492020000000003E-6</c:v>
                </c:pt>
                <c:pt idx="69326">
                  <c:v>5.853716E-6</c:v>
                </c:pt>
                <c:pt idx="69327">
                  <c:v>5.8584170000000004E-6</c:v>
                </c:pt>
                <c:pt idx="69328">
                  <c:v>5.8627970000000001E-6</c:v>
                </c:pt>
                <c:pt idx="69329">
                  <c:v>5.8679150000000004E-6</c:v>
                </c:pt>
                <c:pt idx="69330">
                  <c:v>5.8731029999999996E-6</c:v>
                </c:pt>
                <c:pt idx="69331">
                  <c:v>5.8776040000000004E-6</c:v>
                </c:pt>
                <c:pt idx="69332">
                  <c:v>5.8833460000000001E-6</c:v>
                </c:pt>
                <c:pt idx="69333">
                  <c:v>5.8889270000000002E-6</c:v>
                </c:pt>
                <c:pt idx="69334">
                  <c:v>5.8940370000000002E-6</c:v>
                </c:pt>
                <c:pt idx="69335">
                  <c:v>5.9003159999999997E-6</c:v>
                </c:pt>
                <c:pt idx="69336">
                  <c:v>5.9064400000000002E-6</c:v>
                </c:pt>
                <c:pt idx="69337">
                  <c:v>5.9125760000000001E-6</c:v>
                </c:pt>
                <c:pt idx="69338">
                  <c:v>5.9194319999999996E-6</c:v>
                </c:pt>
                <c:pt idx="69339">
                  <c:v>5.9263509999999998E-6</c:v>
                </c:pt>
                <c:pt idx="69340">
                  <c:v>5.9331669999999999E-6</c:v>
                </c:pt>
                <c:pt idx="69341">
                  <c:v>5.9401299999999997E-6</c:v>
                </c:pt>
                <c:pt idx="69342">
                  <c:v>5.9470379999999998E-6</c:v>
                </c:pt>
                <c:pt idx="69343">
                  <c:v>5.9538999999999999E-6</c:v>
                </c:pt>
                <c:pt idx="69344">
                  <c:v>5.9604179999999998E-6</c:v>
                </c:pt>
                <c:pt idx="69345">
                  <c:v>5.967132E-6</c:v>
                </c:pt>
                <c:pt idx="69346">
                  <c:v>5.9741369999999997E-6</c:v>
                </c:pt>
                <c:pt idx="69347">
                  <c:v>5.9803049999999997E-6</c:v>
                </c:pt>
                <c:pt idx="69348">
                  <c:v>5.9868839999999998E-6</c:v>
                </c:pt>
                <c:pt idx="69349">
                  <c:v>5.9940980000000003E-6</c:v>
                </c:pt>
                <c:pt idx="69350">
                  <c:v>6.0004780000000002E-6</c:v>
                </c:pt>
                <c:pt idx="69351">
                  <c:v>6.007176E-6</c:v>
                </c:pt>
                <c:pt idx="69352">
                  <c:v>6.0132479999999999E-6</c:v>
                </c:pt>
                <c:pt idx="69353">
                  <c:v>6.0184179999999999E-6</c:v>
                </c:pt>
                <c:pt idx="69354">
                  <c:v>6.0243519999999998E-6</c:v>
                </c:pt>
                <c:pt idx="69355">
                  <c:v>6.029919E-6</c:v>
                </c:pt>
                <c:pt idx="69356">
                  <c:v>6.0351239999999999E-6</c:v>
                </c:pt>
                <c:pt idx="69357">
                  <c:v>6.040769E-6</c:v>
                </c:pt>
                <c:pt idx="69358">
                  <c:v>6.0454349999999997E-6</c:v>
                </c:pt>
                <c:pt idx="69359">
                  <c:v>6.0498689999999997E-6</c:v>
                </c:pt>
                <c:pt idx="69360">
                  <c:v>6.0546039999999997E-6</c:v>
                </c:pt>
                <c:pt idx="69361">
                  <c:v>6.0586150000000001E-6</c:v>
                </c:pt>
                <c:pt idx="69362">
                  <c:v>6.062886E-6</c:v>
                </c:pt>
                <c:pt idx="69363">
                  <c:v>6.0687820000000002E-6</c:v>
                </c:pt>
                <c:pt idx="69364">
                  <c:v>6.0720859999999999E-6</c:v>
                </c:pt>
                <c:pt idx="69365">
                  <c:v>6.0759819999999999E-6</c:v>
                </c:pt>
                <c:pt idx="69366">
                  <c:v>6.0798090000000003E-6</c:v>
                </c:pt>
                <c:pt idx="69367">
                  <c:v>6.084019E-6</c:v>
                </c:pt>
                <c:pt idx="69368">
                  <c:v>6.0883940000000003E-6</c:v>
                </c:pt>
                <c:pt idx="69369">
                  <c:v>6.0921739999999996E-6</c:v>
                </c:pt>
                <c:pt idx="69370">
                  <c:v>6.0964050000000001E-6</c:v>
                </c:pt>
                <c:pt idx="69371">
                  <c:v>6.100775E-6</c:v>
                </c:pt>
                <c:pt idx="69372">
                  <c:v>6.1047710000000002E-6</c:v>
                </c:pt>
                <c:pt idx="69373">
                  <c:v>6.1093150000000003E-6</c:v>
                </c:pt>
                <c:pt idx="69374">
                  <c:v>6.1139349999999999E-6</c:v>
                </c:pt>
                <c:pt idx="69375">
                  <c:v>6.1184130000000003E-6</c:v>
                </c:pt>
                <c:pt idx="69376">
                  <c:v>6.1235699999999997E-6</c:v>
                </c:pt>
                <c:pt idx="69377">
                  <c:v>6.1282619999999996E-6</c:v>
                </c:pt>
                <c:pt idx="69378">
                  <c:v>6.1333549999999998E-6</c:v>
                </c:pt>
                <c:pt idx="69379">
                  <c:v>6.1388340000000001E-6</c:v>
                </c:pt>
                <c:pt idx="69380">
                  <c:v>6.1437740000000001E-6</c:v>
                </c:pt>
                <c:pt idx="69381">
                  <c:v>6.1491869999999998E-6</c:v>
                </c:pt>
                <c:pt idx="69382">
                  <c:v>6.1549159999999997E-6</c:v>
                </c:pt>
                <c:pt idx="69383">
                  <c:v>6.1602330000000002E-6</c:v>
                </c:pt>
                <c:pt idx="69384">
                  <c:v>6.16605E-6</c:v>
                </c:pt>
                <c:pt idx="69385">
                  <c:v>6.1719339999999998E-6</c:v>
                </c:pt>
                <c:pt idx="69386">
                  <c:v>6.177565E-6</c:v>
                </c:pt>
                <c:pt idx="69387">
                  <c:v>6.183825E-6</c:v>
                </c:pt>
                <c:pt idx="69388">
                  <c:v>6.1897999999999996E-6</c:v>
                </c:pt>
                <c:pt idx="69389">
                  <c:v>6.1960179999999997E-6</c:v>
                </c:pt>
                <c:pt idx="69390">
                  <c:v>6.2025280000000003E-6</c:v>
                </c:pt>
                <c:pt idx="69391">
                  <c:v>6.2087049999999999E-6</c:v>
                </c:pt>
                <c:pt idx="69392">
                  <c:v>6.2151559999999999E-6</c:v>
                </c:pt>
                <c:pt idx="69393">
                  <c:v>6.2218969999999998E-6</c:v>
                </c:pt>
                <c:pt idx="69394">
                  <c:v>6.2284060000000001E-6</c:v>
                </c:pt>
                <c:pt idx="69395">
                  <c:v>6.2353210000000002E-6</c:v>
                </c:pt>
                <c:pt idx="69396">
                  <c:v>6.2420569999999998E-6</c:v>
                </c:pt>
                <c:pt idx="69397">
                  <c:v>6.2489870000000001E-6</c:v>
                </c:pt>
                <c:pt idx="69398">
                  <c:v>6.2561790000000004E-6</c:v>
                </c:pt>
                <c:pt idx="69399">
                  <c:v>6.2631009999999996E-6</c:v>
                </c:pt>
                <c:pt idx="69400">
                  <c:v>6.2703769999999997E-6</c:v>
                </c:pt>
                <c:pt idx="69401">
                  <c:v>6.2777040000000002E-6</c:v>
                </c:pt>
                <c:pt idx="69402">
                  <c:v>6.2847710000000002E-6</c:v>
                </c:pt>
                <c:pt idx="69403">
                  <c:v>6.2922550000000001E-6</c:v>
                </c:pt>
                <c:pt idx="69404">
                  <c:v>6.299647E-6</c:v>
                </c:pt>
                <c:pt idx="69405">
                  <c:v>6.3062909999999996E-6</c:v>
                </c:pt>
                <c:pt idx="69406">
                  <c:v>6.3133789999999996E-6</c:v>
                </c:pt>
                <c:pt idx="69407">
                  <c:v>6.3199969999999998E-6</c:v>
                </c:pt>
                <c:pt idx="69408">
                  <c:v>6.3261829999999998E-6</c:v>
                </c:pt>
                <c:pt idx="69409">
                  <c:v>6.3324499999999998E-6</c:v>
                </c:pt>
                <c:pt idx="69410">
                  <c:v>6.3380360000000003E-6</c:v>
                </c:pt>
                <c:pt idx="69411">
                  <c:v>6.3433020000000004E-6</c:v>
                </c:pt>
                <c:pt idx="69412">
                  <c:v>6.3486410000000002E-6</c:v>
                </c:pt>
                <c:pt idx="69413">
                  <c:v>6.3533330000000001E-6</c:v>
                </c:pt>
                <c:pt idx="69414">
                  <c:v>6.3580379999999997E-6</c:v>
                </c:pt>
                <c:pt idx="69415">
                  <c:v>6.3627120000000004E-6</c:v>
                </c:pt>
                <c:pt idx="69416">
                  <c:v>6.3666960000000003E-6</c:v>
                </c:pt>
                <c:pt idx="69417">
                  <c:v>6.3707379999999996E-6</c:v>
                </c:pt>
                <c:pt idx="69418">
                  <c:v>6.3749590000000003E-6</c:v>
                </c:pt>
                <c:pt idx="69419">
                  <c:v>6.3785669999999999E-6</c:v>
                </c:pt>
                <c:pt idx="69420">
                  <c:v>6.3822139999999996E-6</c:v>
                </c:pt>
                <c:pt idx="69421">
                  <c:v>6.3856819999999996E-6</c:v>
                </c:pt>
                <c:pt idx="69422">
                  <c:v>6.3888319999999998E-6</c:v>
                </c:pt>
                <c:pt idx="69423">
                  <c:v>6.392492E-6</c:v>
                </c:pt>
                <c:pt idx="69424">
                  <c:v>6.3957069999999996E-6</c:v>
                </c:pt>
                <c:pt idx="69425">
                  <c:v>6.3991049999999998E-6</c:v>
                </c:pt>
                <c:pt idx="69426">
                  <c:v>6.4026590000000001E-6</c:v>
                </c:pt>
                <c:pt idx="69427">
                  <c:v>6.4059750000000001E-6</c:v>
                </c:pt>
                <c:pt idx="69428">
                  <c:v>6.4100160000000001E-6</c:v>
                </c:pt>
                <c:pt idx="69429">
                  <c:v>6.4140129999999996E-6</c:v>
                </c:pt>
                <c:pt idx="69430">
                  <c:v>6.417624E-6</c:v>
                </c:pt>
                <c:pt idx="69431">
                  <c:v>6.42215E-6</c:v>
                </c:pt>
                <c:pt idx="69432">
                  <c:v>6.4264360000000001E-6</c:v>
                </c:pt>
                <c:pt idx="69433">
                  <c:v>6.4305789999999999E-6</c:v>
                </c:pt>
                <c:pt idx="69434">
                  <c:v>6.4357890000000002E-6</c:v>
                </c:pt>
                <c:pt idx="69435">
                  <c:v>6.4403680000000002E-6</c:v>
                </c:pt>
                <c:pt idx="69436">
                  <c:v>6.4453370000000003E-6</c:v>
                </c:pt>
                <c:pt idx="69437">
                  <c:v>6.4510230000000002E-6</c:v>
                </c:pt>
                <c:pt idx="69438">
                  <c:v>6.4562019999999998E-6</c:v>
                </c:pt>
                <c:pt idx="69439">
                  <c:v>6.4616990000000001E-6</c:v>
                </c:pt>
                <c:pt idx="69440">
                  <c:v>6.4677029999999998E-6</c:v>
                </c:pt>
                <c:pt idx="69441">
                  <c:v>6.4733299999999999E-6</c:v>
                </c:pt>
                <c:pt idx="69442">
                  <c:v>6.479318E-6</c:v>
                </c:pt>
                <c:pt idx="69443">
                  <c:v>6.4855150000000002E-6</c:v>
                </c:pt>
                <c:pt idx="69444">
                  <c:v>6.4915870000000001E-6</c:v>
                </c:pt>
                <c:pt idx="69445">
                  <c:v>6.4981319999999997E-6</c:v>
                </c:pt>
                <c:pt idx="69446">
                  <c:v>6.5042969999999998E-6</c:v>
                </c:pt>
                <c:pt idx="69447">
                  <c:v>6.510745E-6</c:v>
                </c:pt>
                <c:pt idx="69448">
                  <c:v>6.5177929999999997E-6</c:v>
                </c:pt>
                <c:pt idx="69449">
                  <c:v>6.5238610000000003E-6</c:v>
                </c:pt>
                <c:pt idx="69450">
                  <c:v>6.530884E-6</c:v>
                </c:pt>
                <c:pt idx="69451">
                  <c:v>6.5377479999999997E-6</c:v>
                </c:pt>
                <c:pt idx="69452">
                  <c:v>6.5439740000000001E-6</c:v>
                </c:pt>
                <c:pt idx="69453">
                  <c:v>6.5513070000000003E-6</c:v>
                </c:pt>
                <c:pt idx="69454">
                  <c:v>6.5579189999999998E-6</c:v>
                </c:pt>
                <c:pt idx="69455">
                  <c:v>6.564116E-6</c:v>
                </c:pt>
                <c:pt idx="69456">
                  <c:v>6.5715889999999998E-6</c:v>
                </c:pt>
                <c:pt idx="69457">
                  <c:v>6.5780990000000004E-6</c:v>
                </c:pt>
                <c:pt idx="69458">
                  <c:v>6.5845000000000002E-6</c:v>
                </c:pt>
                <c:pt idx="69459">
                  <c:v>6.5916389999999997E-6</c:v>
                </c:pt>
                <c:pt idx="69460">
                  <c:v>6.5976750000000003E-6</c:v>
                </c:pt>
                <c:pt idx="69461">
                  <c:v>6.6043319999999996E-6</c:v>
                </c:pt>
                <c:pt idx="69462">
                  <c:v>6.6110580000000002E-6</c:v>
                </c:pt>
                <c:pt idx="69463">
                  <c:v>6.6169220000000003E-6</c:v>
                </c:pt>
                <c:pt idx="69464">
                  <c:v>6.6231990000000001E-6</c:v>
                </c:pt>
                <c:pt idx="69465">
                  <c:v>6.6286829999999999E-6</c:v>
                </c:pt>
                <c:pt idx="69466">
                  <c:v>6.6341879999999996E-6</c:v>
                </c:pt>
                <c:pt idx="69467">
                  <c:v>6.640255E-6</c:v>
                </c:pt>
                <c:pt idx="69468">
                  <c:v>6.6445919999999997E-6</c:v>
                </c:pt>
                <c:pt idx="69469">
                  <c:v>6.6494719999999997E-6</c:v>
                </c:pt>
                <c:pt idx="69470">
                  <c:v>6.6547080000000002E-6</c:v>
                </c:pt>
                <c:pt idx="69471">
                  <c:v>6.6585900000000002E-6</c:v>
                </c:pt>
                <c:pt idx="69472">
                  <c:v>6.6634579999999999E-6</c:v>
                </c:pt>
                <c:pt idx="69473">
                  <c:v>6.6677609999999999E-6</c:v>
                </c:pt>
                <c:pt idx="69474">
                  <c:v>6.6712700000000004E-6</c:v>
                </c:pt>
                <c:pt idx="69475">
                  <c:v>6.6754100000000003E-6</c:v>
                </c:pt>
                <c:pt idx="69476">
                  <c:v>6.6790799999999996E-6</c:v>
                </c:pt>
                <c:pt idx="69477">
                  <c:v>6.6825059999999997E-6</c:v>
                </c:pt>
                <c:pt idx="69478">
                  <c:v>6.6866480000000001E-6</c:v>
                </c:pt>
                <c:pt idx="69479">
                  <c:v>6.6900679999999997E-6</c:v>
                </c:pt>
                <c:pt idx="69480">
                  <c:v>6.6933949999999998E-6</c:v>
                </c:pt>
                <c:pt idx="69481">
                  <c:v>6.6970709999999996E-6</c:v>
                </c:pt>
                <c:pt idx="69482">
                  <c:v>6.700038E-6</c:v>
                </c:pt>
                <c:pt idx="69483">
                  <c:v>6.7040100000000004E-6</c:v>
                </c:pt>
                <c:pt idx="69484">
                  <c:v>6.7075240000000004E-6</c:v>
                </c:pt>
                <c:pt idx="69485">
                  <c:v>6.7109679999999997E-6</c:v>
                </c:pt>
                <c:pt idx="69486">
                  <c:v>6.7156200000000003E-6</c:v>
                </c:pt>
                <c:pt idx="69487">
                  <c:v>6.7191310000000004E-6</c:v>
                </c:pt>
                <c:pt idx="69488">
                  <c:v>6.7232700000000001E-6</c:v>
                </c:pt>
                <c:pt idx="69489">
                  <c:v>6.7286269999999999E-6</c:v>
                </c:pt>
                <c:pt idx="69490">
                  <c:v>6.7326160000000002E-6</c:v>
                </c:pt>
                <c:pt idx="69491">
                  <c:v>6.7380020000000002E-6</c:v>
                </c:pt>
                <c:pt idx="69492">
                  <c:v>6.743702E-6</c:v>
                </c:pt>
                <c:pt idx="69493">
                  <c:v>6.7483420000000001E-6</c:v>
                </c:pt>
                <c:pt idx="69494">
                  <c:v>6.7542130000000002E-6</c:v>
                </c:pt>
                <c:pt idx="69495">
                  <c:v>6.7598879999999999E-6</c:v>
                </c:pt>
                <c:pt idx="69496">
                  <c:v>6.7652580000000004E-6</c:v>
                </c:pt>
                <c:pt idx="69497">
                  <c:v>6.771895E-6</c:v>
                </c:pt>
                <c:pt idx="69498">
                  <c:v>6.777872E-6</c:v>
                </c:pt>
                <c:pt idx="69499">
                  <c:v>6.7838519999999999E-6</c:v>
                </c:pt>
                <c:pt idx="69500">
                  <c:v>6.7906980000000004E-6</c:v>
                </c:pt>
                <c:pt idx="69501">
                  <c:v>6.7970359999999996E-6</c:v>
                </c:pt>
                <c:pt idx="69502">
                  <c:v>6.803793E-6</c:v>
                </c:pt>
                <c:pt idx="69503">
                  <c:v>6.8103400000000001E-6</c:v>
                </c:pt>
                <c:pt idx="69504">
                  <c:v>6.8168989999999997E-6</c:v>
                </c:pt>
                <c:pt idx="69505">
                  <c:v>6.8241779999999996E-6</c:v>
                </c:pt>
                <c:pt idx="69506">
                  <c:v>6.8305080000000003E-6</c:v>
                </c:pt>
                <c:pt idx="69507">
                  <c:v>6.8372600000000003E-6</c:v>
                </c:pt>
                <c:pt idx="69508">
                  <c:v>6.8445149999999996E-6</c:v>
                </c:pt>
                <c:pt idx="69509">
                  <c:v>6.850196E-6</c:v>
                </c:pt>
                <c:pt idx="69510">
                  <c:v>6.8568269999999998E-6</c:v>
                </c:pt>
                <c:pt idx="69511">
                  <c:v>6.863668E-6</c:v>
                </c:pt>
                <c:pt idx="69512">
                  <c:v>6.8692140000000002E-6</c:v>
                </c:pt>
                <c:pt idx="69513">
                  <c:v>6.8754850000000003E-6</c:v>
                </c:pt>
                <c:pt idx="69514">
                  <c:v>6.8815720000000004E-6</c:v>
                </c:pt>
                <c:pt idx="69515">
                  <c:v>6.8867880000000004E-6</c:v>
                </c:pt>
                <c:pt idx="69516">
                  <c:v>6.8929100000000004E-6</c:v>
                </c:pt>
                <c:pt idx="69517">
                  <c:v>6.8982460000000003E-6</c:v>
                </c:pt>
                <c:pt idx="69518">
                  <c:v>6.903482E-6</c:v>
                </c:pt>
                <c:pt idx="69519">
                  <c:v>6.9091100000000003E-6</c:v>
                </c:pt>
                <c:pt idx="69520">
                  <c:v>6.9140390000000002E-6</c:v>
                </c:pt>
                <c:pt idx="69521">
                  <c:v>6.919378E-6</c:v>
                </c:pt>
                <c:pt idx="69522">
                  <c:v>6.9241000000000003E-6</c:v>
                </c:pt>
                <c:pt idx="69523">
                  <c:v>6.929145E-6</c:v>
                </c:pt>
                <c:pt idx="69524">
                  <c:v>6.9342280000000004E-6</c:v>
                </c:pt>
                <c:pt idx="69525">
                  <c:v>6.9383259999999996E-6</c:v>
                </c:pt>
                <c:pt idx="69526">
                  <c:v>6.9430079999999996E-6</c:v>
                </c:pt>
                <c:pt idx="69527">
                  <c:v>6.9479250000000001E-6</c:v>
                </c:pt>
                <c:pt idx="69528">
                  <c:v>6.9513470000000001E-6</c:v>
                </c:pt>
                <c:pt idx="69529">
                  <c:v>6.95617E-6</c:v>
                </c:pt>
                <c:pt idx="69530">
                  <c:v>6.9608700000000002E-6</c:v>
                </c:pt>
                <c:pt idx="69531">
                  <c:v>6.9641099999999998E-6</c:v>
                </c:pt>
                <c:pt idx="69532">
                  <c:v>6.9688390000000001E-6</c:v>
                </c:pt>
                <c:pt idx="69533">
                  <c:v>6.9731129999999999E-6</c:v>
                </c:pt>
                <c:pt idx="69534">
                  <c:v>6.9757900000000003E-6</c:v>
                </c:pt>
                <c:pt idx="69535">
                  <c:v>6.9800790000000004E-6</c:v>
                </c:pt>
                <c:pt idx="69536">
                  <c:v>6.9839210000000001E-6</c:v>
                </c:pt>
                <c:pt idx="69537">
                  <c:v>6.9872550000000002E-6</c:v>
                </c:pt>
                <c:pt idx="69538">
                  <c:v>6.9911389999999999E-6</c:v>
                </c:pt>
                <c:pt idx="69539">
                  <c:v>6.9945870000000002E-6</c:v>
                </c:pt>
                <c:pt idx="69540">
                  <c:v>6.9980139999999997E-6</c:v>
                </c:pt>
                <c:pt idx="69541">
                  <c:v>7.0017549999999998E-6</c:v>
                </c:pt>
                <c:pt idx="69542">
                  <c:v>7.005567E-6</c:v>
                </c:pt>
                <c:pt idx="69543">
                  <c:v>7.0094869999999998E-6</c:v>
                </c:pt>
                <c:pt idx="69544">
                  <c:v>7.0129019999999999E-6</c:v>
                </c:pt>
                <c:pt idx="69545">
                  <c:v>7.0177209999999997E-6</c:v>
                </c:pt>
                <c:pt idx="69546">
                  <c:v>7.022142E-6</c:v>
                </c:pt>
                <c:pt idx="69547">
                  <c:v>7.0257579999999998E-6</c:v>
                </c:pt>
                <c:pt idx="69548">
                  <c:v>7.030957E-6</c:v>
                </c:pt>
                <c:pt idx="69549">
                  <c:v>7.0361019999999999E-6</c:v>
                </c:pt>
                <c:pt idx="69550">
                  <c:v>7.0403890000000003E-6</c:v>
                </c:pt>
                <c:pt idx="69551">
                  <c:v>7.0463910000000004E-6</c:v>
                </c:pt>
                <c:pt idx="69552">
                  <c:v>7.0517949999999996E-6</c:v>
                </c:pt>
                <c:pt idx="69553">
                  <c:v>7.0565939999999997E-6</c:v>
                </c:pt>
                <c:pt idx="69554">
                  <c:v>7.0631979999999999E-6</c:v>
                </c:pt>
                <c:pt idx="69555">
                  <c:v>7.0692269999999997E-6</c:v>
                </c:pt>
                <c:pt idx="69556">
                  <c:v>7.0749379999999996E-6</c:v>
                </c:pt>
                <c:pt idx="69557">
                  <c:v>7.0820509999999996E-6</c:v>
                </c:pt>
                <c:pt idx="69558">
                  <c:v>7.089052E-6</c:v>
                </c:pt>
                <c:pt idx="69559">
                  <c:v>7.0956140000000003E-6</c:v>
                </c:pt>
                <c:pt idx="69560">
                  <c:v>7.1024470000000002E-6</c:v>
                </c:pt>
                <c:pt idx="69561">
                  <c:v>7.1095509999999998E-6</c:v>
                </c:pt>
                <c:pt idx="69562">
                  <c:v>7.1164199999999999E-6</c:v>
                </c:pt>
                <c:pt idx="69563">
                  <c:v>7.1227219999999998E-6</c:v>
                </c:pt>
                <c:pt idx="69564">
                  <c:v>7.1298580000000002E-6</c:v>
                </c:pt>
                <c:pt idx="69565">
                  <c:v>7.1367989999999998E-6</c:v>
                </c:pt>
                <c:pt idx="69566">
                  <c:v>7.1432030000000004E-6</c:v>
                </c:pt>
                <c:pt idx="69567">
                  <c:v>7.1498879999999996E-6</c:v>
                </c:pt>
                <c:pt idx="69568">
                  <c:v>7.1561729999999997E-6</c:v>
                </c:pt>
                <c:pt idx="69569">
                  <c:v>7.1615279999999999E-6</c:v>
                </c:pt>
                <c:pt idx="69570">
                  <c:v>7.1677089999999996E-6</c:v>
                </c:pt>
                <c:pt idx="69571">
                  <c:v>7.1735150000000002E-6</c:v>
                </c:pt>
                <c:pt idx="69572">
                  <c:v>7.1785690000000004E-6</c:v>
                </c:pt>
                <c:pt idx="69573">
                  <c:v>7.1843449999999997E-6</c:v>
                </c:pt>
                <c:pt idx="69574">
                  <c:v>7.1900910000000004E-6</c:v>
                </c:pt>
                <c:pt idx="69575">
                  <c:v>7.1948610000000003E-6</c:v>
                </c:pt>
                <c:pt idx="69576">
                  <c:v>7.20055E-6</c:v>
                </c:pt>
                <c:pt idx="69577">
                  <c:v>7.2061280000000003E-6</c:v>
                </c:pt>
                <c:pt idx="69578">
                  <c:v>7.2113190000000002E-6</c:v>
                </c:pt>
                <c:pt idx="69579">
                  <c:v>7.2163370000000002E-6</c:v>
                </c:pt>
                <c:pt idx="69580">
                  <c:v>7.2214099999999999E-6</c:v>
                </c:pt>
                <c:pt idx="69581">
                  <c:v>7.2264150000000002E-6</c:v>
                </c:pt>
                <c:pt idx="69582">
                  <c:v>7.2315769999999999E-6</c:v>
                </c:pt>
                <c:pt idx="69583">
                  <c:v>7.236698E-6</c:v>
                </c:pt>
                <c:pt idx="69584">
                  <c:v>7.2421550000000001E-6</c:v>
                </c:pt>
                <c:pt idx="69585">
                  <c:v>7.2476379999999996E-6</c:v>
                </c:pt>
                <c:pt idx="69586">
                  <c:v>7.2530440000000002E-6</c:v>
                </c:pt>
                <c:pt idx="69587">
                  <c:v>7.2584550000000003E-6</c:v>
                </c:pt>
                <c:pt idx="69588">
                  <c:v>7.264169E-6</c:v>
                </c:pt>
                <c:pt idx="69589">
                  <c:v>7.2696279999999997E-6</c:v>
                </c:pt>
                <c:pt idx="69590">
                  <c:v>7.2752649999999997E-6</c:v>
                </c:pt>
                <c:pt idx="69591">
                  <c:v>7.2810180000000003E-6</c:v>
                </c:pt>
                <c:pt idx="69592">
                  <c:v>7.2864579999999997E-6</c:v>
                </c:pt>
                <c:pt idx="69593">
                  <c:v>7.2916090000000002E-6</c:v>
                </c:pt>
                <c:pt idx="69594">
                  <c:v>7.2971930000000002E-6</c:v>
                </c:pt>
                <c:pt idx="69595">
                  <c:v>7.3029080000000002E-6</c:v>
                </c:pt>
                <c:pt idx="69596">
                  <c:v>7.307819E-6</c:v>
                </c:pt>
                <c:pt idx="69597">
                  <c:v>7.3130640000000002E-6</c:v>
                </c:pt>
                <c:pt idx="69598">
                  <c:v>7.3183099999999997E-6</c:v>
                </c:pt>
                <c:pt idx="69599">
                  <c:v>7.3234689999999996E-6</c:v>
                </c:pt>
                <c:pt idx="69600">
                  <c:v>7.328637E-6</c:v>
                </c:pt>
                <c:pt idx="69601">
                  <c:v>7.3339119999999997E-6</c:v>
                </c:pt>
                <c:pt idx="69602">
                  <c:v>7.3385829999999997E-6</c:v>
                </c:pt>
                <c:pt idx="69603">
                  <c:v>7.3438979999999996E-6</c:v>
                </c:pt>
                <c:pt idx="69604">
                  <c:v>7.3498569999999996E-6</c:v>
                </c:pt>
                <c:pt idx="69605">
                  <c:v>7.3545060000000002E-6</c:v>
                </c:pt>
                <c:pt idx="69606">
                  <c:v>7.359792E-6</c:v>
                </c:pt>
                <c:pt idx="69607">
                  <c:v>7.3659320000000001E-6</c:v>
                </c:pt>
                <c:pt idx="69608">
                  <c:v>7.3713559999999999E-6</c:v>
                </c:pt>
                <c:pt idx="69609">
                  <c:v>7.3769630000000003E-6</c:v>
                </c:pt>
                <c:pt idx="69610">
                  <c:v>7.3835999999999999E-6</c:v>
                </c:pt>
                <c:pt idx="69611">
                  <c:v>7.3898890000000001E-6</c:v>
                </c:pt>
                <c:pt idx="69612">
                  <c:v>7.3962520000000002E-6</c:v>
                </c:pt>
                <c:pt idx="69613">
                  <c:v>7.4036389999999997E-6</c:v>
                </c:pt>
                <c:pt idx="69614">
                  <c:v>7.4104810000000001E-6</c:v>
                </c:pt>
                <c:pt idx="69615">
                  <c:v>7.416889E-6</c:v>
                </c:pt>
                <c:pt idx="69616">
                  <c:v>7.4244189999999999E-6</c:v>
                </c:pt>
                <c:pt idx="69617">
                  <c:v>7.4318450000000003E-6</c:v>
                </c:pt>
                <c:pt idx="69618">
                  <c:v>7.4386229999999998E-6</c:v>
                </c:pt>
                <c:pt idx="69619">
                  <c:v>7.446285E-6</c:v>
                </c:pt>
                <c:pt idx="69620">
                  <c:v>7.4540790000000004E-6</c:v>
                </c:pt>
                <c:pt idx="69621">
                  <c:v>7.4607929999999998E-6</c:v>
                </c:pt>
                <c:pt idx="69622">
                  <c:v>7.4677929999999999E-6</c:v>
                </c:pt>
                <c:pt idx="69623">
                  <c:v>7.4756519999999998E-6</c:v>
                </c:pt>
                <c:pt idx="69624">
                  <c:v>7.4818640000000002E-6</c:v>
                </c:pt>
                <c:pt idx="69625">
                  <c:v>7.4881619999999999E-6</c:v>
                </c:pt>
                <c:pt idx="69626">
                  <c:v>7.4956029999999997E-6</c:v>
                </c:pt>
                <c:pt idx="69627">
                  <c:v>7.5018659999999996E-6</c:v>
                </c:pt>
                <c:pt idx="69628">
                  <c:v>7.5074210000000003E-6</c:v>
                </c:pt>
                <c:pt idx="69629">
                  <c:v>7.5146330000000003E-6</c:v>
                </c:pt>
                <c:pt idx="69630">
                  <c:v>7.5201229999999998E-6</c:v>
                </c:pt>
                <c:pt idx="69631">
                  <c:v>7.5258110000000001E-6</c:v>
                </c:pt>
                <c:pt idx="69632">
                  <c:v>7.532743E-6</c:v>
                </c:pt>
                <c:pt idx="69633">
                  <c:v>7.5380770000000003E-6</c:v>
                </c:pt>
                <c:pt idx="69634">
                  <c:v>7.542761E-6</c:v>
                </c:pt>
                <c:pt idx="69635">
                  <c:v>7.5488980000000002E-6</c:v>
                </c:pt>
                <c:pt idx="69636">
                  <c:v>7.5547760000000003E-6</c:v>
                </c:pt>
                <c:pt idx="69637">
                  <c:v>7.5593289999999999E-6</c:v>
                </c:pt>
                <c:pt idx="69638">
                  <c:v>7.5651739999999997E-6</c:v>
                </c:pt>
                <c:pt idx="69639">
                  <c:v>7.5716350000000004E-6</c:v>
                </c:pt>
                <c:pt idx="69640">
                  <c:v>7.5769890000000004E-6</c:v>
                </c:pt>
                <c:pt idx="69641">
                  <c:v>7.5829090000000003E-6</c:v>
                </c:pt>
                <c:pt idx="69642">
                  <c:v>7.5901530000000004E-6</c:v>
                </c:pt>
                <c:pt idx="69643">
                  <c:v>7.5961519999999997E-6</c:v>
                </c:pt>
                <c:pt idx="69644">
                  <c:v>7.6022639999999999E-6</c:v>
                </c:pt>
                <c:pt idx="69645">
                  <c:v>7.6097750000000003E-6</c:v>
                </c:pt>
                <c:pt idx="69646">
                  <c:v>7.6158059999999997E-6</c:v>
                </c:pt>
                <c:pt idx="69647">
                  <c:v>7.622258E-6</c:v>
                </c:pt>
                <c:pt idx="69648">
                  <c:v>7.630797E-6</c:v>
                </c:pt>
                <c:pt idx="69649">
                  <c:v>7.6377270000000003E-6</c:v>
                </c:pt>
                <c:pt idx="69650">
                  <c:v>7.6441800000000007E-6</c:v>
                </c:pt>
                <c:pt idx="69651">
                  <c:v>7.6525640000000001E-6</c:v>
                </c:pt>
                <c:pt idx="69652">
                  <c:v>7.6596020000000008E-6</c:v>
                </c:pt>
                <c:pt idx="69653">
                  <c:v>7.6659629999999996E-6</c:v>
                </c:pt>
                <c:pt idx="69654">
                  <c:v>7.6741039999999992E-6</c:v>
                </c:pt>
                <c:pt idx="69655">
                  <c:v>7.6815499999999993E-6</c:v>
                </c:pt>
                <c:pt idx="69656">
                  <c:v>7.6879119999999992E-6</c:v>
                </c:pt>
                <c:pt idx="69657">
                  <c:v>7.6953000000000007E-6</c:v>
                </c:pt>
                <c:pt idx="69658">
                  <c:v>7.7026509999999992E-6</c:v>
                </c:pt>
                <c:pt idx="69659">
                  <c:v>7.7089649999999995E-6</c:v>
                </c:pt>
                <c:pt idx="69660">
                  <c:v>7.7162719999999994E-6</c:v>
                </c:pt>
                <c:pt idx="69661">
                  <c:v>7.7239640000000008E-6</c:v>
                </c:pt>
                <c:pt idx="69662">
                  <c:v>7.7307200000000001E-6</c:v>
                </c:pt>
                <c:pt idx="69663">
                  <c:v>7.7374509999999993E-6</c:v>
                </c:pt>
                <c:pt idx="69664">
                  <c:v>7.7453810000000001E-6</c:v>
                </c:pt>
                <c:pt idx="69665">
                  <c:v>7.7523830000000007E-6</c:v>
                </c:pt>
                <c:pt idx="69666">
                  <c:v>7.7588230000000006E-6</c:v>
                </c:pt>
                <c:pt idx="69667">
                  <c:v>7.7672150000000001E-6</c:v>
                </c:pt>
                <c:pt idx="69668">
                  <c:v>7.7747899999999998E-6</c:v>
                </c:pt>
                <c:pt idx="69669">
                  <c:v>7.7816369999999997E-6</c:v>
                </c:pt>
                <c:pt idx="69670">
                  <c:v>7.7907600000000006E-6</c:v>
                </c:pt>
                <c:pt idx="69671">
                  <c:v>7.798079E-6</c:v>
                </c:pt>
                <c:pt idx="69672">
                  <c:v>7.8052510000000006E-6</c:v>
                </c:pt>
                <c:pt idx="69673">
                  <c:v>7.8149020000000008E-6</c:v>
                </c:pt>
                <c:pt idx="69674">
                  <c:v>7.8226209999999994E-6</c:v>
                </c:pt>
                <c:pt idx="69675">
                  <c:v>7.8296519999999993E-6</c:v>
                </c:pt>
                <c:pt idx="69676">
                  <c:v>7.8391099999999999E-6</c:v>
                </c:pt>
                <c:pt idx="69677">
                  <c:v>7.8474830000000008E-6</c:v>
                </c:pt>
                <c:pt idx="69678">
                  <c:v>7.8552939999999994E-6</c:v>
                </c:pt>
                <c:pt idx="69679">
                  <c:v>7.8641880000000005E-6</c:v>
                </c:pt>
                <c:pt idx="69680">
                  <c:v>7.8723209999999999E-6</c:v>
                </c:pt>
                <c:pt idx="69681">
                  <c:v>7.879848E-6</c:v>
                </c:pt>
                <c:pt idx="69682">
                  <c:v>7.8879010000000006E-6</c:v>
                </c:pt>
                <c:pt idx="69683">
                  <c:v>7.896006E-6</c:v>
                </c:pt>
                <c:pt idx="69684">
                  <c:v>7.9036940000000005E-6</c:v>
                </c:pt>
                <c:pt idx="69685">
                  <c:v>7.9112979999999995E-6</c:v>
                </c:pt>
                <c:pt idx="69686">
                  <c:v>7.9190089999999995E-6</c:v>
                </c:pt>
                <c:pt idx="69687">
                  <c:v>7.9257290000000004E-6</c:v>
                </c:pt>
                <c:pt idx="69688">
                  <c:v>7.9328350000000004E-6</c:v>
                </c:pt>
                <c:pt idx="69689">
                  <c:v>7.9408319999999995E-6</c:v>
                </c:pt>
                <c:pt idx="69690">
                  <c:v>7.9477140000000001E-6</c:v>
                </c:pt>
                <c:pt idx="69691">
                  <c:v>7.9542710000000001E-6</c:v>
                </c:pt>
                <c:pt idx="69692">
                  <c:v>7.9625099999999994E-6</c:v>
                </c:pt>
                <c:pt idx="69693">
                  <c:v>7.9692139999999998E-6</c:v>
                </c:pt>
                <c:pt idx="69694">
                  <c:v>7.9756039999999996E-6</c:v>
                </c:pt>
                <c:pt idx="69695">
                  <c:v>7.984134E-6</c:v>
                </c:pt>
                <c:pt idx="69696">
                  <c:v>7.9910910000000008E-6</c:v>
                </c:pt>
                <c:pt idx="69697">
                  <c:v>7.9980659999999992E-6</c:v>
                </c:pt>
                <c:pt idx="69698">
                  <c:v>8.0068730000000007E-6</c:v>
                </c:pt>
                <c:pt idx="69699">
                  <c:v>8.0147520000000003E-6</c:v>
                </c:pt>
                <c:pt idx="69700">
                  <c:v>8.0218630000000007E-6</c:v>
                </c:pt>
                <c:pt idx="69701">
                  <c:v>8.0310430000000008E-6</c:v>
                </c:pt>
                <c:pt idx="69702">
                  <c:v>8.0395419999999997E-6</c:v>
                </c:pt>
                <c:pt idx="69703">
                  <c:v>8.0469620000000004E-6</c:v>
                </c:pt>
                <c:pt idx="69704">
                  <c:v>8.0560280000000004E-6</c:v>
                </c:pt>
                <c:pt idx="69705">
                  <c:v>8.0649010000000007E-6</c:v>
                </c:pt>
                <c:pt idx="69706">
                  <c:v>8.0728459999999992E-6</c:v>
                </c:pt>
                <c:pt idx="69707">
                  <c:v>8.0824780000000008E-6</c:v>
                </c:pt>
                <c:pt idx="69708">
                  <c:v>8.0921569999999992E-6</c:v>
                </c:pt>
                <c:pt idx="69709">
                  <c:v>8.1001900000000001E-6</c:v>
                </c:pt>
                <c:pt idx="69710">
                  <c:v>8.1095060000000006E-6</c:v>
                </c:pt>
                <c:pt idx="69711">
                  <c:v>8.1192860000000004E-6</c:v>
                </c:pt>
                <c:pt idx="69712">
                  <c:v>8.1274949999999993E-6</c:v>
                </c:pt>
                <c:pt idx="69713">
                  <c:v>8.1365310000000006E-6</c:v>
                </c:pt>
                <c:pt idx="69714">
                  <c:v>8.1467999999999997E-6</c:v>
                </c:pt>
                <c:pt idx="69715">
                  <c:v>8.1551969999999996E-6</c:v>
                </c:pt>
                <c:pt idx="69716">
                  <c:v>8.1635319999999999E-6</c:v>
                </c:pt>
                <c:pt idx="69717">
                  <c:v>8.1736519999999997E-6</c:v>
                </c:pt>
                <c:pt idx="69718">
                  <c:v>8.1825690000000004E-6</c:v>
                </c:pt>
                <c:pt idx="69719">
                  <c:v>8.1904599999999995E-6</c:v>
                </c:pt>
                <c:pt idx="69720">
                  <c:v>8.2008199999999992E-6</c:v>
                </c:pt>
                <c:pt idx="69721">
                  <c:v>8.2098980000000003E-6</c:v>
                </c:pt>
                <c:pt idx="69722">
                  <c:v>8.2174069999999994E-6</c:v>
                </c:pt>
                <c:pt idx="69723">
                  <c:v>8.2272820000000008E-6</c:v>
                </c:pt>
                <c:pt idx="69724">
                  <c:v>8.2365180000000008E-6</c:v>
                </c:pt>
                <c:pt idx="69725">
                  <c:v>8.2435569999999992E-6</c:v>
                </c:pt>
                <c:pt idx="69726">
                  <c:v>8.2535660000000004E-6</c:v>
                </c:pt>
                <c:pt idx="69727">
                  <c:v>8.2635190000000001E-6</c:v>
                </c:pt>
                <c:pt idx="69728">
                  <c:v>8.270458E-6</c:v>
                </c:pt>
                <c:pt idx="69729">
                  <c:v>8.2800789999999998E-6</c:v>
                </c:pt>
                <c:pt idx="69730">
                  <c:v>8.2904639999999995E-6</c:v>
                </c:pt>
                <c:pt idx="69731">
                  <c:v>8.2977629999999992E-6</c:v>
                </c:pt>
                <c:pt idx="69732">
                  <c:v>8.3069300000000004E-6</c:v>
                </c:pt>
                <c:pt idx="69733">
                  <c:v>8.3171530000000004E-6</c:v>
                </c:pt>
                <c:pt idx="69734">
                  <c:v>8.3247550000000006E-6</c:v>
                </c:pt>
                <c:pt idx="69735">
                  <c:v>8.3331520000000005E-6</c:v>
                </c:pt>
                <c:pt idx="69736">
                  <c:v>8.3432490000000007E-6</c:v>
                </c:pt>
                <c:pt idx="69737">
                  <c:v>8.3513889999999993E-6</c:v>
                </c:pt>
                <c:pt idx="69738">
                  <c:v>8.3591129999999999E-6</c:v>
                </c:pt>
                <c:pt idx="69739">
                  <c:v>8.3686800000000003E-6</c:v>
                </c:pt>
                <c:pt idx="69740">
                  <c:v>8.3771990000000006E-6</c:v>
                </c:pt>
                <c:pt idx="69741">
                  <c:v>8.3837909999999996E-6</c:v>
                </c:pt>
                <c:pt idx="69742">
                  <c:v>8.3931990000000001E-6</c:v>
                </c:pt>
                <c:pt idx="69743">
                  <c:v>8.402385E-6</c:v>
                </c:pt>
                <c:pt idx="69744">
                  <c:v>8.4084900000000002E-6</c:v>
                </c:pt>
                <c:pt idx="69745">
                  <c:v>8.4177749999999992E-6</c:v>
                </c:pt>
                <c:pt idx="69746">
                  <c:v>8.4271320000000002E-6</c:v>
                </c:pt>
                <c:pt idx="69747">
                  <c:v>8.4331829999999993E-6</c:v>
                </c:pt>
                <c:pt idx="69748">
                  <c:v>8.4425450000000007E-6</c:v>
                </c:pt>
                <c:pt idx="69749">
                  <c:v>8.4524590000000003E-6</c:v>
                </c:pt>
                <c:pt idx="69750">
                  <c:v>8.4588450000000008E-6</c:v>
                </c:pt>
                <c:pt idx="69751">
                  <c:v>8.4684089999999997E-6</c:v>
                </c:pt>
                <c:pt idx="69752">
                  <c:v>8.4785099999999992E-6</c:v>
                </c:pt>
                <c:pt idx="69753">
                  <c:v>8.4858109999999994E-6</c:v>
                </c:pt>
                <c:pt idx="69754">
                  <c:v>8.4949939999999994E-6</c:v>
                </c:pt>
                <c:pt idx="69755">
                  <c:v>8.5056789999999998E-6</c:v>
                </c:pt>
                <c:pt idx="69756">
                  <c:v>8.5141420000000002E-6</c:v>
                </c:pt>
                <c:pt idx="69757">
                  <c:v>8.5233670000000001E-6</c:v>
                </c:pt>
                <c:pt idx="69758">
                  <c:v>8.5345850000000002E-6</c:v>
                </c:pt>
                <c:pt idx="69759">
                  <c:v>8.5446180000000004E-6</c:v>
                </c:pt>
                <c:pt idx="69760">
                  <c:v>8.5536610000000008E-6</c:v>
                </c:pt>
                <c:pt idx="69761">
                  <c:v>8.5653920000000008E-6</c:v>
                </c:pt>
                <c:pt idx="69762">
                  <c:v>8.5764649999999992E-6</c:v>
                </c:pt>
                <c:pt idx="69763">
                  <c:v>8.5853080000000008E-6</c:v>
                </c:pt>
                <c:pt idx="69764">
                  <c:v>8.5973940000000003E-6</c:v>
                </c:pt>
                <c:pt idx="69765">
                  <c:v>8.6094570000000002E-6</c:v>
                </c:pt>
                <c:pt idx="69766">
                  <c:v>8.6181790000000008E-6</c:v>
                </c:pt>
                <c:pt idx="69767">
                  <c:v>8.6308110000000005E-6</c:v>
                </c:pt>
                <c:pt idx="69768">
                  <c:v>8.6436979999999995E-6</c:v>
                </c:pt>
                <c:pt idx="69769">
                  <c:v>8.6527310000000008E-6</c:v>
                </c:pt>
                <c:pt idx="69770">
                  <c:v>8.6649560000000005E-6</c:v>
                </c:pt>
                <c:pt idx="69771">
                  <c:v>8.6780269999999994E-6</c:v>
                </c:pt>
                <c:pt idx="69772">
                  <c:v>8.6876309999999994E-6</c:v>
                </c:pt>
                <c:pt idx="69773">
                  <c:v>8.6996080000000007E-6</c:v>
                </c:pt>
                <c:pt idx="69774">
                  <c:v>8.7127129999999993E-6</c:v>
                </c:pt>
                <c:pt idx="69775">
                  <c:v>8.723233E-6</c:v>
                </c:pt>
                <c:pt idx="69776">
                  <c:v>8.7344519999999995E-6</c:v>
                </c:pt>
                <c:pt idx="69777">
                  <c:v>8.7473759999999996E-6</c:v>
                </c:pt>
                <c:pt idx="69778">
                  <c:v>8.7583599999999996E-6</c:v>
                </c:pt>
                <c:pt idx="69779">
                  <c:v>8.7688759999999994E-6</c:v>
                </c:pt>
                <c:pt idx="69780">
                  <c:v>8.7817019999999998E-6</c:v>
                </c:pt>
                <c:pt idx="69781">
                  <c:v>8.7928919999999999E-6</c:v>
                </c:pt>
                <c:pt idx="69782">
                  <c:v>8.8029410000000005E-6</c:v>
                </c:pt>
                <c:pt idx="69783">
                  <c:v>8.8151270000000002E-6</c:v>
                </c:pt>
                <c:pt idx="69784">
                  <c:v>8.8264060000000005E-6</c:v>
                </c:pt>
                <c:pt idx="69785">
                  <c:v>8.8354179999999994E-6</c:v>
                </c:pt>
                <c:pt idx="69786">
                  <c:v>8.8468820000000007E-6</c:v>
                </c:pt>
                <c:pt idx="69787">
                  <c:v>8.8580080000000008E-6</c:v>
                </c:pt>
                <c:pt idx="69788">
                  <c:v>8.8663399999999995E-6</c:v>
                </c:pt>
                <c:pt idx="69789">
                  <c:v>8.8773310000000003E-6</c:v>
                </c:pt>
                <c:pt idx="69790">
                  <c:v>8.8880530000000003E-6</c:v>
                </c:pt>
                <c:pt idx="69791">
                  <c:v>8.8957009999999996E-6</c:v>
                </c:pt>
                <c:pt idx="69792">
                  <c:v>8.9060629999999998E-6</c:v>
                </c:pt>
                <c:pt idx="69793">
                  <c:v>8.9162740000000002E-6</c:v>
                </c:pt>
                <c:pt idx="69794">
                  <c:v>8.9237739999999997E-6</c:v>
                </c:pt>
                <c:pt idx="69795">
                  <c:v>8.932622E-6</c:v>
                </c:pt>
                <c:pt idx="69796">
                  <c:v>8.9422709999999998E-6</c:v>
                </c:pt>
                <c:pt idx="69797">
                  <c:v>8.9493150000000002E-6</c:v>
                </c:pt>
                <c:pt idx="69798">
                  <c:v>8.9568149999999997E-6</c:v>
                </c:pt>
                <c:pt idx="69799">
                  <c:v>8.9662450000000004E-6</c:v>
                </c:pt>
                <c:pt idx="69800">
                  <c:v>8.9735169999999996E-6</c:v>
                </c:pt>
                <c:pt idx="69801">
                  <c:v>8.9800959999999997E-6</c:v>
                </c:pt>
                <c:pt idx="69802">
                  <c:v>8.9889859999999999E-6</c:v>
                </c:pt>
                <c:pt idx="69803">
                  <c:v>8.9960819999999992E-6</c:v>
                </c:pt>
                <c:pt idx="69804">
                  <c:v>9.0025560000000005E-6</c:v>
                </c:pt>
                <c:pt idx="69805">
                  <c:v>9.0114809999999997E-6</c:v>
                </c:pt>
                <c:pt idx="69806">
                  <c:v>9.0194659999999993E-6</c:v>
                </c:pt>
                <c:pt idx="69807">
                  <c:v>9.0261490000000006E-6</c:v>
                </c:pt>
                <c:pt idx="69808">
                  <c:v>9.0355250000000002E-6</c:v>
                </c:pt>
                <c:pt idx="69809">
                  <c:v>9.0445029999999994E-6</c:v>
                </c:pt>
                <c:pt idx="69810">
                  <c:v>9.0519009999999999E-6</c:v>
                </c:pt>
                <c:pt idx="69811">
                  <c:v>9.0618569999999995E-6</c:v>
                </c:pt>
                <c:pt idx="69812">
                  <c:v>9.0717399999999993E-6</c:v>
                </c:pt>
                <c:pt idx="69813">
                  <c:v>9.0800900000000007E-6</c:v>
                </c:pt>
                <c:pt idx="69814">
                  <c:v>9.0905670000000004E-6</c:v>
                </c:pt>
                <c:pt idx="69815">
                  <c:v>9.101429E-6</c:v>
                </c:pt>
                <c:pt idx="69816">
                  <c:v>9.1107060000000005E-6</c:v>
                </c:pt>
                <c:pt idx="69817">
                  <c:v>9.1212959999999993E-6</c:v>
                </c:pt>
                <c:pt idx="69818">
                  <c:v>9.1332040000000002E-6</c:v>
                </c:pt>
                <c:pt idx="69819">
                  <c:v>9.1431989999999997E-6</c:v>
                </c:pt>
                <c:pt idx="69820">
                  <c:v>9.1542719999999998E-6</c:v>
                </c:pt>
                <c:pt idx="69821">
                  <c:v>9.1670349999999996E-6</c:v>
                </c:pt>
                <c:pt idx="69822">
                  <c:v>9.1780340000000006E-6</c:v>
                </c:pt>
                <c:pt idx="69823">
                  <c:v>9.1894170000000003E-6</c:v>
                </c:pt>
                <c:pt idx="69824">
                  <c:v>9.2027939999999996E-6</c:v>
                </c:pt>
                <c:pt idx="69825">
                  <c:v>9.2151230000000005E-6</c:v>
                </c:pt>
                <c:pt idx="69826">
                  <c:v>9.2268889999999996E-6</c:v>
                </c:pt>
                <c:pt idx="69827">
                  <c:v>9.2406579999999996E-6</c:v>
                </c:pt>
                <c:pt idx="69828">
                  <c:v>9.2536179999999999E-6</c:v>
                </c:pt>
                <c:pt idx="69829">
                  <c:v>9.2658869999999999E-6</c:v>
                </c:pt>
                <c:pt idx="69830">
                  <c:v>9.2801630000000001E-6</c:v>
                </c:pt>
                <c:pt idx="69831">
                  <c:v>9.2939049999999996E-6</c:v>
                </c:pt>
                <c:pt idx="69832">
                  <c:v>9.3062879999999998E-6</c:v>
                </c:pt>
                <c:pt idx="69833">
                  <c:v>9.3208890000000007E-6</c:v>
                </c:pt>
                <c:pt idx="69834">
                  <c:v>9.334754E-6</c:v>
                </c:pt>
                <c:pt idx="69835">
                  <c:v>9.3471110000000008E-6</c:v>
                </c:pt>
                <c:pt idx="69836">
                  <c:v>9.36133E-6</c:v>
                </c:pt>
                <c:pt idx="69837">
                  <c:v>9.3753580000000002E-6</c:v>
                </c:pt>
                <c:pt idx="69838">
                  <c:v>9.387449E-6</c:v>
                </c:pt>
                <c:pt idx="69839">
                  <c:v>9.4009690000000005E-6</c:v>
                </c:pt>
                <c:pt idx="69840">
                  <c:v>9.4147109999999999E-6</c:v>
                </c:pt>
                <c:pt idx="69841">
                  <c:v>9.4268230000000005E-6</c:v>
                </c:pt>
                <c:pt idx="69842">
                  <c:v>9.4390049999999993E-6</c:v>
                </c:pt>
                <c:pt idx="69843">
                  <c:v>9.4523809999999992E-6</c:v>
                </c:pt>
                <c:pt idx="69844">
                  <c:v>9.4641589999999995E-6</c:v>
                </c:pt>
                <c:pt idx="69845">
                  <c:v>9.4751429999999994E-6</c:v>
                </c:pt>
                <c:pt idx="69846">
                  <c:v>9.4878670000000008E-6</c:v>
                </c:pt>
                <c:pt idx="69847">
                  <c:v>9.4987719999999997E-6</c:v>
                </c:pt>
                <c:pt idx="69848">
                  <c:v>9.5086420000000006E-6</c:v>
                </c:pt>
                <c:pt idx="69849">
                  <c:v>9.5206270000000005E-6</c:v>
                </c:pt>
                <c:pt idx="69850">
                  <c:v>9.5306649999999993E-6</c:v>
                </c:pt>
                <c:pt idx="69851">
                  <c:v>9.5398490000000004E-6</c:v>
                </c:pt>
                <c:pt idx="69852">
                  <c:v>9.5506749999999998E-6</c:v>
                </c:pt>
                <c:pt idx="69853">
                  <c:v>9.5605260000000005E-6</c:v>
                </c:pt>
                <c:pt idx="69854">
                  <c:v>9.5686819999999995E-6</c:v>
                </c:pt>
                <c:pt idx="69855">
                  <c:v>9.5787069999999994E-6</c:v>
                </c:pt>
                <c:pt idx="69856">
                  <c:v>9.5879890000000003E-6</c:v>
                </c:pt>
                <c:pt idx="69857">
                  <c:v>9.5954490000000004E-6</c:v>
                </c:pt>
                <c:pt idx="69858">
                  <c:v>9.6048380000000006E-6</c:v>
                </c:pt>
                <c:pt idx="69859">
                  <c:v>9.6139089999999992E-6</c:v>
                </c:pt>
                <c:pt idx="69860">
                  <c:v>9.6210429999999992E-6</c:v>
                </c:pt>
                <c:pt idx="69861">
                  <c:v>9.6296490000000008E-6</c:v>
                </c:pt>
                <c:pt idx="69862">
                  <c:v>9.6389459999999993E-6</c:v>
                </c:pt>
                <c:pt idx="69863">
                  <c:v>9.6463359999999996E-6</c:v>
                </c:pt>
                <c:pt idx="69864">
                  <c:v>9.6545799999999993E-6</c:v>
                </c:pt>
                <c:pt idx="69865">
                  <c:v>9.6641100000000002E-6</c:v>
                </c:pt>
                <c:pt idx="69866">
                  <c:v>9.6723379999999995E-6</c:v>
                </c:pt>
                <c:pt idx="69867">
                  <c:v>9.6806300000000005E-6</c:v>
                </c:pt>
                <c:pt idx="69868">
                  <c:v>9.6907190000000006E-6</c:v>
                </c:pt>
                <c:pt idx="69869">
                  <c:v>9.6995420000000008E-6</c:v>
                </c:pt>
                <c:pt idx="69870">
                  <c:v>9.7082229999999992E-6</c:v>
                </c:pt>
                <c:pt idx="69871">
                  <c:v>9.7191929999999992E-6</c:v>
                </c:pt>
                <c:pt idx="69872">
                  <c:v>9.7290040000000005E-6</c:v>
                </c:pt>
                <c:pt idx="69873">
                  <c:v>9.7378000000000002E-6</c:v>
                </c:pt>
                <c:pt idx="69874">
                  <c:v>9.7497579999999995E-6</c:v>
                </c:pt>
                <c:pt idx="69875">
                  <c:v>9.7602920000000002E-6</c:v>
                </c:pt>
                <c:pt idx="69876">
                  <c:v>9.7695050000000006E-6</c:v>
                </c:pt>
                <c:pt idx="69877">
                  <c:v>9.7816100000000004E-6</c:v>
                </c:pt>
                <c:pt idx="69878">
                  <c:v>9.7933699999999997E-6</c:v>
                </c:pt>
                <c:pt idx="69879">
                  <c:v>9.8032350000000003E-6</c:v>
                </c:pt>
                <c:pt idx="69880">
                  <c:v>9.8158390000000001E-6</c:v>
                </c:pt>
                <c:pt idx="69881">
                  <c:v>9.8283450000000002E-6</c:v>
                </c:pt>
                <c:pt idx="69882">
                  <c:v>9.8393390000000008E-6</c:v>
                </c:pt>
                <c:pt idx="69883">
                  <c:v>9.8521440000000005E-6</c:v>
                </c:pt>
                <c:pt idx="69884">
                  <c:v>9.8648239999999998E-6</c:v>
                </c:pt>
                <c:pt idx="69885">
                  <c:v>9.8769780000000003E-6</c:v>
                </c:pt>
                <c:pt idx="69886">
                  <c:v>9.8904490000000001E-6</c:v>
                </c:pt>
                <c:pt idx="69887">
                  <c:v>9.9039069999999993E-6</c:v>
                </c:pt>
                <c:pt idx="69888">
                  <c:v>9.9163330000000005E-6</c:v>
                </c:pt>
                <c:pt idx="69889">
                  <c:v>9.9297540000000002E-6</c:v>
                </c:pt>
                <c:pt idx="69890">
                  <c:v>9.9443209999999998E-6</c:v>
                </c:pt>
                <c:pt idx="69891">
                  <c:v>9.9573599999999995E-6</c:v>
                </c:pt>
                <c:pt idx="69892">
                  <c:v>9.9701020000000001E-6</c:v>
                </c:pt>
                <c:pt idx="69893">
                  <c:v>9.9854299999999997E-6</c:v>
                </c:pt>
                <c:pt idx="69894">
                  <c:v>9.9986900000000007E-6</c:v>
                </c:pt>
                <c:pt idx="69895">
                  <c:v>1.0010659999999999E-5</c:v>
                </c:pt>
                <c:pt idx="69896">
                  <c:v>1.002619E-5</c:v>
                </c:pt>
                <c:pt idx="69897">
                  <c:v>1.003931E-5</c:v>
                </c:pt>
                <c:pt idx="69898">
                  <c:v>1.0051099999999999E-5</c:v>
                </c:pt>
                <c:pt idx="69899">
                  <c:v>1.006556E-5</c:v>
                </c:pt>
                <c:pt idx="69900">
                  <c:v>1.0078319999999999E-5</c:v>
                </c:pt>
                <c:pt idx="69901">
                  <c:v>1.0089500000000001E-5</c:v>
                </c:pt>
                <c:pt idx="69902">
                  <c:v>1.010272E-5</c:v>
                </c:pt>
                <c:pt idx="69903">
                  <c:v>1.0115149999999999E-5</c:v>
                </c:pt>
                <c:pt idx="69904">
                  <c:v>1.012567E-5</c:v>
                </c:pt>
                <c:pt idx="69905">
                  <c:v>1.013773E-5</c:v>
                </c:pt>
                <c:pt idx="69906">
                  <c:v>1.014943E-5</c:v>
                </c:pt>
                <c:pt idx="69907">
                  <c:v>1.015957E-5</c:v>
                </c:pt>
                <c:pt idx="69908">
                  <c:v>1.017045E-5</c:v>
                </c:pt>
                <c:pt idx="69909">
                  <c:v>1.018181E-5</c:v>
                </c:pt>
                <c:pt idx="69910">
                  <c:v>1.0190899999999999E-5</c:v>
                </c:pt>
                <c:pt idx="69911">
                  <c:v>1.020055E-5</c:v>
                </c:pt>
                <c:pt idx="69912">
                  <c:v>1.0212E-5</c:v>
                </c:pt>
                <c:pt idx="69913">
                  <c:v>1.0220510000000001E-5</c:v>
                </c:pt>
                <c:pt idx="69914">
                  <c:v>1.0229259999999999E-5</c:v>
                </c:pt>
                <c:pt idx="69915">
                  <c:v>1.0240859999999999E-5</c:v>
                </c:pt>
                <c:pt idx="69916">
                  <c:v>1.0249599999999999E-5</c:v>
                </c:pt>
                <c:pt idx="69917">
                  <c:v>1.025738E-5</c:v>
                </c:pt>
                <c:pt idx="69918">
                  <c:v>1.026833E-5</c:v>
                </c:pt>
                <c:pt idx="69919">
                  <c:v>1.027731E-5</c:v>
                </c:pt>
                <c:pt idx="69920">
                  <c:v>1.028434E-5</c:v>
                </c:pt>
                <c:pt idx="69921">
                  <c:v>1.0294859999999999E-5</c:v>
                </c:pt>
                <c:pt idx="69922">
                  <c:v>1.030427E-5</c:v>
                </c:pt>
                <c:pt idx="69923">
                  <c:v>1.031178E-5</c:v>
                </c:pt>
                <c:pt idx="69924">
                  <c:v>1.032236E-5</c:v>
                </c:pt>
                <c:pt idx="69925">
                  <c:v>1.0332299999999999E-5</c:v>
                </c:pt>
                <c:pt idx="69926">
                  <c:v>1.0340339999999999E-5</c:v>
                </c:pt>
                <c:pt idx="69927">
                  <c:v>1.035129E-5</c:v>
                </c:pt>
                <c:pt idx="69928">
                  <c:v>1.036207E-5</c:v>
                </c:pt>
                <c:pt idx="69929">
                  <c:v>1.037079E-5</c:v>
                </c:pt>
                <c:pt idx="69930">
                  <c:v>1.0381989999999999E-5</c:v>
                </c:pt>
                <c:pt idx="69931">
                  <c:v>1.039368E-5</c:v>
                </c:pt>
                <c:pt idx="69932">
                  <c:v>1.040276E-5</c:v>
                </c:pt>
                <c:pt idx="69933">
                  <c:v>1.0414149999999999E-5</c:v>
                </c:pt>
                <c:pt idx="69934">
                  <c:v>1.04269E-5</c:v>
                </c:pt>
                <c:pt idx="69935">
                  <c:v>1.043707E-5</c:v>
                </c:pt>
                <c:pt idx="69936">
                  <c:v>1.044824E-5</c:v>
                </c:pt>
                <c:pt idx="69937">
                  <c:v>1.0461900000000001E-5</c:v>
                </c:pt>
                <c:pt idx="69938">
                  <c:v>1.047335E-5</c:v>
                </c:pt>
                <c:pt idx="69939">
                  <c:v>1.0483919999999999E-5</c:v>
                </c:pt>
                <c:pt idx="69940">
                  <c:v>1.049844E-5</c:v>
                </c:pt>
                <c:pt idx="69941">
                  <c:v>1.051122E-5</c:v>
                </c:pt>
                <c:pt idx="69942">
                  <c:v>1.052183E-5</c:v>
                </c:pt>
                <c:pt idx="69943">
                  <c:v>1.053733E-5</c:v>
                </c:pt>
                <c:pt idx="69944">
                  <c:v>1.055096E-5</c:v>
                </c:pt>
                <c:pt idx="69945">
                  <c:v>1.0562400000000001E-5</c:v>
                </c:pt>
                <c:pt idx="69946">
                  <c:v>1.0578090000000001E-5</c:v>
                </c:pt>
                <c:pt idx="69947">
                  <c:v>1.059247E-5</c:v>
                </c:pt>
                <c:pt idx="69948">
                  <c:v>1.060486E-5</c:v>
                </c:pt>
                <c:pt idx="69949">
                  <c:v>1.062024E-5</c:v>
                </c:pt>
                <c:pt idx="69950">
                  <c:v>1.0634760000000001E-5</c:v>
                </c:pt>
                <c:pt idx="69951">
                  <c:v>1.0647860000000001E-5</c:v>
                </c:pt>
                <c:pt idx="69952">
                  <c:v>1.0663579999999999E-5</c:v>
                </c:pt>
                <c:pt idx="69953">
                  <c:v>1.0679510000000001E-5</c:v>
                </c:pt>
                <c:pt idx="69954">
                  <c:v>1.069306E-5</c:v>
                </c:pt>
                <c:pt idx="69955">
                  <c:v>1.070778E-5</c:v>
                </c:pt>
                <c:pt idx="69956">
                  <c:v>1.0723879999999999E-5</c:v>
                </c:pt>
                <c:pt idx="69957">
                  <c:v>1.0736780000000001E-5</c:v>
                </c:pt>
                <c:pt idx="69958">
                  <c:v>1.0749470000000001E-5</c:v>
                </c:pt>
                <c:pt idx="69959">
                  <c:v>1.0764659999999999E-5</c:v>
                </c:pt>
                <c:pt idx="69960">
                  <c:v>1.077666E-5</c:v>
                </c:pt>
                <c:pt idx="69961">
                  <c:v>1.078782E-5</c:v>
                </c:pt>
                <c:pt idx="69962">
                  <c:v>1.0801929999999999E-5</c:v>
                </c:pt>
                <c:pt idx="69963">
                  <c:v>1.081283E-5</c:v>
                </c:pt>
                <c:pt idx="69964">
                  <c:v>1.082252E-5</c:v>
                </c:pt>
                <c:pt idx="69965">
                  <c:v>1.0835680000000001E-5</c:v>
                </c:pt>
                <c:pt idx="69966">
                  <c:v>1.084568E-5</c:v>
                </c:pt>
                <c:pt idx="69967">
                  <c:v>1.08543E-5</c:v>
                </c:pt>
                <c:pt idx="69968">
                  <c:v>1.086686E-5</c:v>
                </c:pt>
                <c:pt idx="69969">
                  <c:v>1.0876999999999999E-5</c:v>
                </c:pt>
                <c:pt idx="69970">
                  <c:v>1.088526E-5</c:v>
                </c:pt>
                <c:pt idx="69971">
                  <c:v>1.089604E-5</c:v>
                </c:pt>
                <c:pt idx="69972">
                  <c:v>1.0906759999999999E-5</c:v>
                </c:pt>
                <c:pt idx="69973">
                  <c:v>1.0915110000000001E-5</c:v>
                </c:pt>
                <c:pt idx="69974">
                  <c:v>1.092498E-5</c:v>
                </c:pt>
                <c:pt idx="69975">
                  <c:v>1.0936329999999999E-5</c:v>
                </c:pt>
                <c:pt idx="69976">
                  <c:v>1.0944390000000001E-5</c:v>
                </c:pt>
                <c:pt idx="69977">
                  <c:v>1.0953909999999999E-5</c:v>
                </c:pt>
                <c:pt idx="69978">
                  <c:v>1.096523E-5</c:v>
                </c:pt>
                <c:pt idx="69979">
                  <c:v>1.0972940000000001E-5</c:v>
                </c:pt>
                <c:pt idx="69980">
                  <c:v>1.0982410000000001E-5</c:v>
                </c:pt>
                <c:pt idx="69981">
                  <c:v>1.099426E-5</c:v>
                </c:pt>
                <c:pt idx="69982">
                  <c:v>1.100214E-5</c:v>
                </c:pt>
                <c:pt idx="69983">
                  <c:v>1.1010960000000001E-5</c:v>
                </c:pt>
                <c:pt idx="69984">
                  <c:v>1.1023339999999999E-5</c:v>
                </c:pt>
                <c:pt idx="69985">
                  <c:v>1.103171E-5</c:v>
                </c:pt>
                <c:pt idx="69986">
                  <c:v>1.104008E-5</c:v>
                </c:pt>
                <c:pt idx="69987">
                  <c:v>1.105282E-5</c:v>
                </c:pt>
                <c:pt idx="69988">
                  <c:v>1.106239E-5</c:v>
                </c:pt>
                <c:pt idx="69989">
                  <c:v>1.107091E-5</c:v>
                </c:pt>
                <c:pt idx="69990">
                  <c:v>1.108335E-5</c:v>
                </c:pt>
                <c:pt idx="69991">
                  <c:v>1.109454E-5</c:v>
                </c:pt>
                <c:pt idx="69992">
                  <c:v>1.110299E-5</c:v>
                </c:pt>
                <c:pt idx="69993">
                  <c:v>1.1114850000000001E-5</c:v>
                </c:pt>
                <c:pt idx="69994">
                  <c:v>1.112772E-5</c:v>
                </c:pt>
                <c:pt idx="69995">
                  <c:v>1.113675E-5</c:v>
                </c:pt>
                <c:pt idx="69996">
                  <c:v>1.1148729999999999E-5</c:v>
                </c:pt>
                <c:pt idx="69997">
                  <c:v>1.116315E-5</c:v>
                </c:pt>
                <c:pt idx="69998">
                  <c:v>1.11733E-5</c:v>
                </c:pt>
                <c:pt idx="69999">
                  <c:v>1.118557E-5</c:v>
                </c:pt>
                <c:pt idx="70000">
                  <c:v>1.120098E-5</c:v>
                </c:pt>
                <c:pt idx="70001">
                  <c:v>1.121195E-5</c:v>
                </c:pt>
                <c:pt idx="70002">
                  <c:v>1.1224670000000001E-5</c:v>
                </c:pt>
                <c:pt idx="70003">
                  <c:v>1.1240949999999999E-5</c:v>
                </c:pt>
                <c:pt idx="70004">
                  <c:v>1.125335E-5</c:v>
                </c:pt>
                <c:pt idx="70005">
                  <c:v>1.12657E-5</c:v>
                </c:pt>
                <c:pt idx="70006">
                  <c:v>1.128326E-5</c:v>
                </c:pt>
                <c:pt idx="70007">
                  <c:v>1.129702E-5</c:v>
                </c:pt>
                <c:pt idx="70008">
                  <c:v>1.1309210000000001E-5</c:v>
                </c:pt>
                <c:pt idx="70009">
                  <c:v>1.1326529999999999E-5</c:v>
                </c:pt>
                <c:pt idx="70010">
                  <c:v>1.134168E-5</c:v>
                </c:pt>
                <c:pt idx="70011">
                  <c:v>1.135323E-5</c:v>
                </c:pt>
                <c:pt idx="70012">
                  <c:v>1.136933E-5</c:v>
                </c:pt>
                <c:pt idx="70013">
                  <c:v>1.138599E-5</c:v>
                </c:pt>
                <c:pt idx="70014">
                  <c:v>1.1397119999999999E-5</c:v>
                </c:pt>
                <c:pt idx="70015">
                  <c:v>1.141226E-5</c:v>
                </c:pt>
                <c:pt idx="70016">
                  <c:v>1.142912E-5</c:v>
                </c:pt>
                <c:pt idx="70017">
                  <c:v>1.1440249999999999E-5</c:v>
                </c:pt>
                <c:pt idx="70018">
                  <c:v>1.145362E-5</c:v>
                </c:pt>
                <c:pt idx="70019">
                  <c:v>1.1470229999999999E-5</c:v>
                </c:pt>
                <c:pt idx="70020">
                  <c:v>1.148177E-5</c:v>
                </c:pt>
                <c:pt idx="70021">
                  <c:v>1.1493810000000001E-5</c:v>
                </c:pt>
                <c:pt idx="70022">
                  <c:v>1.150973E-5</c:v>
                </c:pt>
                <c:pt idx="70023">
                  <c:v>1.1521469999999999E-5</c:v>
                </c:pt>
                <c:pt idx="70024">
                  <c:v>1.1532120000000001E-5</c:v>
                </c:pt>
                <c:pt idx="70025">
                  <c:v>1.154773E-5</c:v>
                </c:pt>
                <c:pt idx="70026">
                  <c:v>1.155962E-5</c:v>
                </c:pt>
                <c:pt idx="70027">
                  <c:v>1.156866E-5</c:v>
                </c:pt>
                <c:pt idx="70028">
                  <c:v>1.1583360000000001E-5</c:v>
                </c:pt>
                <c:pt idx="70029">
                  <c:v>1.1595669999999999E-5</c:v>
                </c:pt>
                <c:pt idx="70030">
                  <c:v>1.16036E-5</c:v>
                </c:pt>
                <c:pt idx="70031">
                  <c:v>1.161685E-5</c:v>
                </c:pt>
                <c:pt idx="70032">
                  <c:v>1.162973E-5</c:v>
                </c:pt>
                <c:pt idx="70033">
                  <c:v>1.1637369999999999E-5</c:v>
                </c:pt>
                <c:pt idx="70034">
                  <c:v>1.1649620000000001E-5</c:v>
                </c:pt>
                <c:pt idx="70035">
                  <c:v>1.1662819999999999E-5</c:v>
                </c:pt>
                <c:pt idx="70036">
                  <c:v>1.167078E-5</c:v>
                </c:pt>
                <c:pt idx="70037">
                  <c:v>1.1681489999999999E-5</c:v>
                </c:pt>
                <c:pt idx="70038">
                  <c:v>1.1694739999999999E-5</c:v>
                </c:pt>
                <c:pt idx="70039">
                  <c:v>1.170339E-5</c:v>
                </c:pt>
                <c:pt idx="70040">
                  <c:v>1.17132E-5</c:v>
                </c:pt>
                <c:pt idx="70041">
                  <c:v>1.172674E-5</c:v>
                </c:pt>
                <c:pt idx="70042">
                  <c:v>1.173637E-5</c:v>
                </c:pt>
                <c:pt idx="70043">
                  <c:v>1.174488E-5</c:v>
                </c:pt>
                <c:pt idx="70044">
                  <c:v>1.175827E-5</c:v>
                </c:pt>
                <c:pt idx="70045">
                  <c:v>1.176875E-5</c:v>
                </c:pt>
                <c:pt idx="70046">
                  <c:v>1.1776730000000001E-5</c:v>
                </c:pt>
                <c:pt idx="70047">
                  <c:v>1.179018E-5</c:v>
                </c:pt>
                <c:pt idx="70048">
                  <c:v>1.180125E-5</c:v>
                </c:pt>
                <c:pt idx="70049">
                  <c:v>1.1809549999999999E-5</c:v>
                </c:pt>
                <c:pt idx="70050">
                  <c:v>1.1823159999999999E-5</c:v>
                </c:pt>
                <c:pt idx="70051">
                  <c:v>1.183561E-5</c:v>
                </c:pt>
                <c:pt idx="70052">
                  <c:v>1.184397E-5</c:v>
                </c:pt>
                <c:pt idx="70053">
                  <c:v>1.185635E-5</c:v>
                </c:pt>
                <c:pt idx="70054">
                  <c:v>1.1869720000000001E-5</c:v>
                </c:pt>
                <c:pt idx="70055">
                  <c:v>1.187918E-5</c:v>
                </c:pt>
                <c:pt idx="70056">
                  <c:v>1.189133E-5</c:v>
                </c:pt>
                <c:pt idx="70057">
                  <c:v>1.190533E-5</c:v>
                </c:pt>
                <c:pt idx="70058">
                  <c:v>1.191614E-5</c:v>
                </c:pt>
                <c:pt idx="70059">
                  <c:v>1.1928159999999999E-5</c:v>
                </c:pt>
                <c:pt idx="70060">
                  <c:v>1.194292E-5</c:v>
                </c:pt>
                <c:pt idx="70061">
                  <c:v>1.19549E-5</c:v>
                </c:pt>
                <c:pt idx="70062">
                  <c:v>1.196696E-5</c:v>
                </c:pt>
                <c:pt idx="70063">
                  <c:v>1.1982499999999999E-5</c:v>
                </c:pt>
                <c:pt idx="70064">
                  <c:v>1.1995069999999999E-5</c:v>
                </c:pt>
                <c:pt idx="70065">
                  <c:v>1.2007079999999999E-5</c:v>
                </c:pt>
                <c:pt idx="70066">
                  <c:v>1.2022699999999999E-5</c:v>
                </c:pt>
                <c:pt idx="70067">
                  <c:v>1.2036429999999999E-5</c:v>
                </c:pt>
                <c:pt idx="70068">
                  <c:v>1.2048850000000001E-5</c:v>
                </c:pt>
                <c:pt idx="70069">
                  <c:v>1.206443E-5</c:v>
                </c:pt>
                <c:pt idx="70070">
                  <c:v>1.2078639999999999E-5</c:v>
                </c:pt>
                <c:pt idx="70071">
                  <c:v>1.209146E-5</c:v>
                </c:pt>
                <c:pt idx="70072">
                  <c:v>1.210655E-5</c:v>
                </c:pt>
                <c:pt idx="70073">
                  <c:v>1.2121910000000001E-5</c:v>
                </c:pt>
                <c:pt idx="70074">
                  <c:v>1.213491E-5</c:v>
                </c:pt>
                <c:pt idx="70075">
                  <c:v>1.2150000000000001E-5</c:v>
                </c:pt>
                <c:pt idx="70076">
                  <c:v>1.216534E-5</c:v>
                </c:pt>
                <c:pt idx="70077">
                  <c:v>1.2178969999999999E-5</c:v>
                </c:pt>
                <c:pt idx="70078">
                  <c:v>1.219494E-5</c:v>
                </c:pt>
                <c:pt idx="70079">
                  <c:v>1.2210109999999999E-5</c:v>
                </c:pt>
                <c:pt idx="70080">
                  <c:v>1.2223019999999999E-5</c:v>
                </c:pt>
                <c:pt idx="70081">
                  <c:v>1.2237839999999999E-5</c:v>
                </c:pt>
                <c:pt idx="70082">
                  <c:v>1.2253409999999999E-5</c:v>
                </c:pt>
                <c:pt idx="70083">
                  <c:v>1.226584E-5</c:v>
                </c:pt>
                <c:pt idx="70084">
                  <c:v>1.227923E-5</c:v>
                </c:pt>
                <c:pt idx="70085">
                  <c:v>1.229466E-5</c:v>
                </c:pt>
                <c:pt idx="70086">
                  <c:v>1.2307310000000001E-5</c:v>
                </c:pt>
                <c:pt idx="70087">
                  <c:v>1.232047E-5</c:v>
                </c:pt>
                <c:pt idx="70088">
                  <c:v>1.2334580000000001E-5</c:v>
                </c:pt>
                <c:pt idx="70089">
                  <c:v>1.234653E-5</c:v>
                </c:pt>
                <c:pt idx="70090">
                  <c:v>1.2359110000000001E-5</c:v>
                </c:pt>
                <c:pt idx="70091">
                  <c:v>1.2372960000000001E-5</c:v>
                </c:pt>
                <c:pt idx="70092">
                  <c:v>1.238465E-5</c:v>
                </c:pt>
                <c:pt idx="70093">
                  <c:v>1.239744E-5</c:v>
                </c:pt>
                <c:pt idx="70094">
                  <c:v>1.241238E-5</c:v>
                </c:pt>
                <c:pt idx="70095">
                  <c:v>1.2425170000000001E-5</c:v>
                </c:pt>
                <c:pt idx="70096">
                  <c:v>1.243701E-5</c:v>
                </c:pt>
                <c:pt idx="70097">
                  <c:v>1.245119E-5</c:v>
                </c:pt>
                <c:pt idx="70098">
                  <c:v>1.24642E-5</c:v>
                </c:pt>
                <c:pt idx="70099">
                  <c:v>1.2476009999999999E-5</c:v>
                </c:pt>
                <c:pt idx="70100">
                  <c:v>1.249033E-5</c:v>
                </c:pt>
                <c:pt idx="70101">
                  <c:v>1.2503440000000001E-5</c:v>
                </c:pt>
                <c:pt idx="70102">
                  <c:v>1.251515E-5</c:v>
                </c:pt>
                <c:pt idx="70103">
                  <c:v>1.252975E-5</c:v>
                </c:pt>
                <c:pt idx="70104">
                  <c:v>1.254424E-5</c:v>
                </c:pt>
                <c:pt idx="70105">
                  <c:v>1.255576E-5</c:v>
                </c:pt>
                <c:pt idx="70106">
                  <c:v>1.2569629999999999E-5</c:v>
                </c:pt>
                <c:pt idx="70107">
                  <c:v>1.258427E-5</c:v>
                </c:pt>
                <c:pt idx="70108">
                  <c:v>1.259509E-5</c:v>
                </c:pt>
                <c:pt idx="70109">
                  <c:v>1.260785E-5</c:v>
                </c:pt>
                <c:pt idx="70110">
                  <c:v>1.2622270000000001E-5</c:v>
                </c:pt>
                <c:pt idx="70111">
                  <c:v>1.263347E-5</c:v>
                </c:pt>
                <c:pt idx="70112">
                  <c:v>1.26456E-5</c:v>
                </c:pt>
                <c:pt idx="70113">
                  <c:v>1.266045E-5</c:v>
                </c:pt>
                <c:pt idx="70114">
                  <c:v>1.2672420000000001E-5</c:v>
                </c:pt>
                <c:pt idx="70115">
                  <c:v>1.268394E-5</c:v>
                </c:pt>
                <c:pt idx="70116">
                  <c:v>1.269876E-5</c:v>
                </c:pt>
                <c:pt idx="70117">
                  <c:v>1.2710710000000001E-5</c:v>
                </c:pt>
                <c:pt idx="70118">
                  <c:v>1.2722819999999999E-5</c:v>
                </c:pt>
                <c:pt idx="70119">
                  <c:v>1.2737200000000001E-5</c:v>
                </c:pt>
                <c:pt idx="70120">
                  <c:v>1.275071E-5</c:v>
                </c:pt>
                <c:pt idx="70121">
                  <c:v>1.276308E-5</c:v>
                </c:pt>
                <c:pt idx="70122">
                  <c:v>1.277739E-5</c:v>
                </c:pt>
                <c:pt idx="70123">
                  <c:v>1.2791640000000001E-5</c:v>
                </c:pt>
                <c:pt idx="70124">
                  <c:v>1.2803870000000001E-5</c:v>
                </c:pt>
                <c:pt idx="70125">
                  <c:v>1.2817960000000001E-5</c:v>
                </c:pt>
                <c:pt idx="70126">
                  <c:v>1.283355E-5</c:v>
                </c:pt>
                <c:pt idx="70127">
                  <c:v>1.2845860000000001E-5</c:v>
                </c:pt>
                <c:pt idx="70128">
                  <c:v>1.2859370000000001E-5</c:v>
                </c:pt>
                <c:pt idx="70129">
                  <c:v>1.2875599999999999E-5</c:v>
                </c:pt>
                <c:pt idx="70130">
                  <c:v>1.288873E-5</c:v>
                </c:pt>
                <c:pt idx="70131">
                  <c:v>1.29028E-5</c:v>
                </c:pt>
                <c:pt idx="70132">
                  <c:v>1.291962E-5</c:v>
                </c:pt>
                <c:pt idx="70133">
                  <c:v>1.293286E-5</c:v>
                </c:pt>
                <c:pt idx="70134">
                  <c:v>1.294679E-5</c:v>
                </c:pt>
                <c:pt idx="70135">
                  <c:v>1.2964010000000001E-5</c:v>
                </c:pt>
                <c:pt idx="70136">
                  <c:v>1.297783E-5</c:v>
                </c:pt>
                <c:pt idx="70137">
                  <c:v>1.29912E-5</c:v>
                </c:pt>
                <c:pt idx="70138">
                  <c:v>1.300825E-5</c:v>
                </c:pt>
                <c:pt idx="70139">
                  <c:v>1.302367E-5</c:v>
                </c:pt>
                <c:pt idx="70140">
                  <c:v>1.3037949999999999E-5</c:v>
                </c:pt>
                <c:pt idx="70141">
                  <c:v>1.305373E-5</c:v>
                </c:pt>
                <c:pt idx="70142">
                  <c:v>1.3069209999999999E-5</c:v>
                </c:pt>
                <c:pt idx="70143">
                  <c:v>1.308324E-5</c:v>
                </c:pt>
                <c:pt idx="70144">
                  <c:v>1.309796E-5</c:v>
                </c:pt>
                <c:pt idx="70145">
                  <c:v>1.311387E-5</c:v>
                </c:pt>
                <c:pt idx="70146">
                  <c:v>1.312753E-5</c:v>
                </c:pt>
                <c:pt idx="70147">
                  <c:v>1.314315E-5</c:v>
                </c:pt>
                <c:pt idx="70148">
                  <c:v>1.315928E-5</c:v>
                </c:pt>
                <c:pt idx="70149">
                  <c:v>1.317311E-5</c:v>
                </c:pt>
                <c:pt idx="70150">
                  <c:v>1.3187990000000001E-5</c:v>
                </c:pt>
                <c:pt idx="70151">
                  <c:v>1.3203900000000001E-5</c:v>
                </c:pt>
                <c:pt idx="70152">
                  <c:v>1.321828E-5</c:v>
                </c:pt>
                <c:pt idx="70153">
                  <c:v>1.323309E-5</c:v>
                </c:pt>
                <c:pt idx="70154">
                  <c:v>1.324983E-5</c:v>
                </c:pt>
                <c:pt idx="70155">
                  <c:v>1.326378E-5</c:v>
                </c:pt>
                <c:pt idx="70156">
                  <c:v>1.327816E-5</c:v>
                </c:pt>
                <c:pt idx="70157">
                  <c:v>1.329593E-5</c:v>
                </c:pt>
                <c:pt idx="70158">
                  <c:v>1.331018E-5</c:v>
                </c:pt>
                <c:pt idx="70159">
                  <c:v>1.3324010000000001E-5</c:v>
                </c:pt>
                <c:pt idx="70160">
                  <c:v>1.3340339999999999E-5</c:v>
                </c:pt>
                <c:pt idx="70161">
                  <c:v>1.335442E-5</c:v>
                </c:pt>
                <c:pt idx="70162">
                  <c:v>1.3367990000000001E-5</c:v>
                </c:pt>
                <c:pt idx="70163">
                  <c:v>1.3383340000000001E-5</c:v>
                </c:pt>
                <c:pt idx="70164">
                  <c:v>1.33973E-5</c:v>
                </c:pt>
                <c:pt idx="70165">
                  <c:v>1.341104E-5</c:v>
                </c:pt>
                <c:pt idx="70166">
                  <c:v>1.342602E-5</c:v>
                </c:pt>
                <c:pt idx="70167">
                  <c:v>1.3440909999999999E-5</c:v>
                </c:pt>
                <c:pt idx="70168">
                  <c:v>1.345487E-5</c:v>
                </c:pt>
                <c:pt idx="70169">
                  <c:v>1.346927E-5</c:v>
                </c:pt>
                <c:pt idx="70170">
                  <c:v>1.348286E-5</c:v>
                </c:pt>
                <c:pt idx="70171">
                  <c:v>1.349613E-5</c:v>
                </c:pt>
                <c:pt idx="70172">
                  <c:v>1.351005E-5</c:v>
                </c:pt>
                <c:pt idx="70173">
                  <c:v>1.352381E-5</c:v>
                </c:pt>
                <c:pt idx="70174">
                  <c:v>1.353648E-5</c:v>
                </c:pt>
                <c:pt idx="70175">
                  <c:v>1.354985E-5</c:v>
                </c:pt>
                <c:pt idx="70176">
                  <c:v>1.35638E-5</c:v>
                </c:pt>
                <c:pt idx="70177">
                  <c:v>1.357622E-5</c:v>
                </c:pt>
                <c:pt idx="70178">
                  <c:v>1.358784E-5</c:v>
                </c:pt>
                <c:pt idx="70179">
                  <c:v>1.360217E-5</c:v>
                </c:pt>
                <c:pt idx="70180">
                  <c:v>1.361426E-5</c:v>
                </c:pt>
                <c:pt idx="70181">
                  <c:v>1.3625969999999999E-5</c:v>
                </c:pt>
                <c:pt idx="70182">
                  <c:v>1.3640889999999999E-5</c:v>
                </c:pt>
                <c:pt idx="70183">
                  <c:v>1.365276E-5</c:v>
                </c:pt>
                <c:pt idx="70184">
                  <c:v>1.3664520000000001E-5</c:v>
                </c:pt>
                <c:pt idx="70185">
                  <c:v>1.367962E-5</c:v>
                </c:pt>
                <c:pt idx="70186">
                  <c:v>1.3691549999999999E-5</c:v>
                </c:pt>
                <c:pt idx="70187">
                  <c:v>1.3704139999999999E-5</c:v>
                </c:pt>
                <c:pt idx="70188">
                  <c:v>1.3718520000000001E-5</c:v>
                </c:pt>
                <c:pt idx="70189">
                  <c:v>1.373106E-5</c:v>
                </c:pt>
                <c:pt idx="70190">
                  <c:v>1.374287E-5</c:v>
                </c:pt>
                <c:pt idx="70191">
                  <c:v>1.3756959999999999E-5</c:v>
                </c:pt>
                <c:pt idx="70192">
                  <c:v>1.377005E-5</c:v>
                </c:pt>
                <c:pt idx="70193">
                  <c:v>1.3783250000000001E-5</c:v>
                </c:pt>
                <c:pt idx="70194">
                  <c:v>1.3797569999999999E-5</c:v>
                </c:pt>
                <c:pt idx="70195">
                  <c:v>1.381218E-5</c:v>
                </c:pt>
                <c:pt idx="70196">
                  <c:v>1.382542E-5</c:v>
                </c:pt>
                <c:pt idx="70197">
                  <c:v>1.383885E-5</c:v>
                </c:pt>
                <c:pt idx="70198">
                  <c:v>1.385393E-5</c:v>
                </c:pt>
                <c:pt idx="70199">
                  <c:v>1.386827E-5</c:v>
                </c:pt>
                <c:pt idx="70200">
                  <c:v>1.3882059999999999E-5</c:v>
                </c:pt>
                <c:pt idx="70201">
                  <c:v>1.389888E-5</c:v>
                </c:pt>
                <c:pt idx="70202">
                  <c:v>1.39143E-5</c:v>
                </c:pt>
                <c:pt idx="70203">
                  <c:v>1.392866E-5</c:v>
                </c:pt>
                <c:pt idx="70204">
                  <c:v>1.394736E-5</c:v>
                </c:pt>
                <c:pt idx="70205">
                  <c:v>1.396263E-5</c:v>
                </c:pt>
                <c:pt idx="70206">
                  <c:v>1.397618E-5</c:v>
                </c:pt>
                <c:pt idx="70207">
                  <c:v>1.39961E-5</c:v>
                </c:pt>
                <c:pt idx="70208">
                  <c:v>1.4012920000000001E-5</c:v>
                </c:pt>
                <c:pt idx="70209">
                  <c:v>1.4028739999999999E-5</c:v>
                </c:pt>
                <c:pt idx="70210">
                  <c:v>1.404824E-5</c:v>
                </c:pt>
                <c:pt idx="70211">
                  <c:v>1.4065209999999999E-5</c:v>
                </c:pt>
                <c:pt idx="70212">
                  <c:v>1.4082470000000001E-5</c:v>
                </c:pt>
                <c:pt idx="70213">
                  <c:v>1.410167E-5</c:v>
                </c:pt>
                <c:pt idx="70214">
                  <c:v>1.4119159999999999E-5</c:v>
                </c:pt>
                <c:pt idx="70215">
                  <c:v>1.4137419999999999E-5</c:v>
                </c:pt>
                <c:pt idx="70216">
                  <c:v>1.415514E-5</c:v>
                </c:pt>
                <c:pt idx="70217">
                  <c:v>1.41732E-5</c:v>
                </c:pt>
                <c:pt idx="70218">
                  <c:v>1.4189899999999999E-5</c:v>
                </c:pt>
                <c:pt idx="70219">
                  <c:v>1.420565E-5</c:v>
                </c:pt>
                <c:pt idx="70220">
                  <c:v>1.422539E-5</c:v>
                </c:pt>
                <c:pt idx="70221">
                  <c:v>1.424233E-5</c:v>
                </c:pt>
                <c:pt idx="70222">
                  <c:v>1.425691E-5</c:v>
                </c:pt>
                <c:pt idx="70223">
                  <c:v>1.4277870000000001E-5</c:v>
                </c:pt>
                <c:pt idx="70224">
                  <c:v>1.429377E-5</c:v>
                </c:pt>
                <c:pt idx="70225">
                  <c:v>1.4306860000000001E-5</c:v>
                </c:pt>
                <c:pt idx="70226">
                  <c:v>1.4325919999999999E-5</c:v>
                </c:pt>
                <c:pt idx="70227">
                  <c:v>1.434019E-5</c:v>
                </c:pt>
                <c:pt idx="70228">
                  <c:v>1.435269E-5</c:v>
                </c:pt>
                <c:pt idx="70229">
                  <c:v>1.436993E-5</c:v>
                </c:pt>
                <c:pt idx="70230">
                  <c:v>1.4382879999999999E-5</c:v>
                </c:pt>
                <c:pt idx="70231">
                  <c:v>1.439395E-5</c:v>
                </c:pt>
                <c:pt idx="70232">
                  <c:v>1.440909E-5</c:v>
                </c:pt>
                <c:pt idx="70233">
                  <c:v>1.4421210000000001E-5</c:v>
                </c:pt>
                <c:pt idx="70234">
                  <c:v>1.4430269999999999E-5</c:v>
                </c:pt>
                <c:pt idx="70235">
                  <c:v>1.4441890000000001E-5</c:v>
                </c:pt>
                <c:pt idx="70236">
                  <c:v>1.4454729999999999E-5</c:v>
                </c:pt>
                <c:pt idx="70237">
                  <c:v>1.44635E-5</c:v>
                </c:pt>
                <c:pt idx="70238">
                  <c:v>1.4473009999999999E-5</c:v>
                </c:pt>
                <c:pt idx="70239">
                  <c:v>1.4485579999999999E-5</c:v>
                </c:pt>
                <c:pt idx="70240">
                  <c:v>1.449372E-5</c:v>
                </c:pt>
                <c:pt idx="70241">
                  <c:v>1.450114E-5</c:v>
                </c:pt>
                <c:pt idx="70242">
                  <c:v>1.4513889999999999E-5</c:v>
                </c:pt>
                <c:pt idx="70243">
                  <c:v>1.4522700000000001E-5</c:v>
                </c:pt>
                <c:pt idx="70244">
                  <c:v>1.4530259999999999E-5</c:v>
                </c:pt>
                <c:pt idx="70245">
                  <c:v>1.4542779999999999E-5</c:v>
                </c:pt>
                <c:pt idx="70246">
                  <c:v>1.455175E-5</c:v>
                </c:pt>
                <c:pt idx="70247">
                  <c:v>1.455812E-5</c:v>
                </c:pt>
                <c:pt idx="70248">
                  <c:v>1.4570339999999999E-5</c:v>
                </c:pt>
                <c:pt idx="70249">
                  <c:v>1.4580579999999999E-5</c:v>
                </c:pt>
                <c:pt idx="70250">
                  <c:v>1.4587649999999999E-5</c:v>
                </c:pt>
                <c:pt idx="70251">
                  <c:v>1.460021E-5</c:v>
                </c:pt>
                <c:pt idx="70252">
                  <c:v>1.461192E-5</c:v>
                </c:pt>
                <c:pt idx="70253">
                  <c:v>1.4620850000000001E-5</c:v>
                </c:pt>
                <c:pt idx="70254">
                  <c:v>1.463287E-5</c:v>
                </c:pt>
                <c:pt idx="70255">
                  <c:v>1.464631E-5</c:v>
                </c:pt>
                <c:pt idx="70256">
                  <c:v>1.4655550000000001E-5</c:v>
                </c:pt>
                <c:pt idx="70257">
                  <c:v>1.46683E-5</c:v>
                </c:pt>
                <c:pt idx="70258">
                  <c:v>1.468363E-5</c:v>
                </c:pt>
                <c:pt idx="70259">
                  <c:v>1.469555E-5</c:v>
                </c:pt>
                <c:pt idx="70260">
                  <c:v>1.470872E-5</c:v>
                </c:pt>
                <c:pt idx="70261">
                  <c:v>1.472628E-5</c:v>
                </c:pt>
                <c:pt idx="70262">
                  <c:v>1.474017E-5</c:v>
                </c:pt>
                <c:pt idx="70263">
                  <c:v>1.475412E-5</c:v>
                </c:pt>
                <c:pt idx="70264">
                  <c:v>1.4772109999999999E-5</c:v>
                </c:pt>
                <c:pt idx="70265">
                  <c:v>1.478837E-5</c:v>
                </c:pt>
                <c:pt idx="70266">
                  <c:v>1.480386E-5</c:v>
                </c:pt>
                <c:pt idx="70267">
                  <c:v>1.4823639999999999E-5</c:v>
                </c:pt>
                <c:pt idx="70268">
                  <c:v>1.484123E-5</c:v>
                </c:pt>
                <c:pt idx="70269">
                  <c:v>1.4856939999999999E-5</c:v>
                </c:pt>
                <c:pt idx="70270">
                  <c:v>1.487717E-5</c:v>
                </c:pt>
                <c:pt idx="70271">
                  <c:v>1.489628E-5</c:v>
                </c:pt>
                <c:pt idx="70272">
                  <c:v>1.4912149999999999E-5</c:v>
                </c:pt>
                <c:pt idx="70273">
                  <c:v>1.4932759999999999E-5</c:v>
                </c:pt>
                <c:pt idx="70274">
                  <c:v>1.4953120000000001E-5</c:v>
                </c:pt>
                <c:pt idx="70275">
                  <c:v>1.4968330000000001E-5</c:v>
                </c:pt>
                <c:pt idx="70276">
                  <c:v>1.4988040000000001E-5</c:v>
                </c:pt>
                <c:pt idx="70277">
                  <c:v>1.5008190000000001E-5</c:v>
                </c:pt>
                <c:pt idx="70278">
                  <c:v>1.502271E-5</c:v>
                </c:pt>
                <c:pt idx="70279">
                  <c:v>1.504143E-5</c:v>
                </c:pt>
                <c:pt idx="70280">
                  <c:v>1.506194E-5</c:v>
                </c:pt>
                <c:pt idx="70281">
                  <c:v>1.5077E-5</c:v>
                </c:pt>
                <c:pt idx="70282">
                  <c:v>1.509405E-5</c:v>
                </c:pt>
                <c:pt idx="70283">
                  <c:v>1.511369E-5</c:v>
                </c:pt>
                <c:pt idx="70284">
                  <c:v>1.5128139999999999E-5</c:v>
                </c:pt>
                <c:pt idx="70285">
                  <c:v>1.5142739999999999E-5</c:v>
                </c:pt>
                <c:pt idx="70286">
                  <c:v>1.516123E-5</c:v>
                </c:pt>
                <c:pt idx="70287">
                  <c:v>1.517549E-5</c:v>
                </c:pt>
                <c:pt idx="70288">
                  <c:v>1.518878E-5</c:v>
                </c:pt>
                <c:pt idx="70289">
                  <c:v>1.5206549999999999E-5</c:v>
                </c:pt>
                <c:pt idx="70290">
                  <c:v>1.522041E-5</c:v>
                </c:pt>
                <c:pt idx="70291">
                  <c:v>1.5230719999999999E-5</c:v>
                </c:pt>
                <c:pt idx="70292">
                  <c:v>1.5246119999999999E-5</c:v>
                </c:pt>
                <c:pt idx="70293">
                  <c:v>1.525894E-5</c:v>
                </c:pt>
                <c:pt idx="70294">
                  <c:v>1.526741E-5</c:v>
                </c:pt>
                <c:pt idx="70295">
                  <c:v>1.528054E-5</c:v>
                </c:pt>
                <c:pt idx="70296">
                  <c:v>1.5293899999999999E-5</c:v>
                </c:pt>
                <c:pt idx="70297">
                  <c:v>1.5301000000000001E-5</c:v>
                </c:pt>
                <c:pt idx="70298">
                  <c:v>1.5312249999999999E-5</c:v>
                </c:pt>
                <c:pt idx="70299">
                  <c:v>1.5324930000000002E-5</c:v>
                </c:pt>
                <c:pt idx="70300">
                  <c:v>1.533159E-5</c:v>
                </c:pt>
                <c:pt idx="70301">
                  <c:v>1.534162E-5</c:v>
                </c:pt>
                <c:pt idx="70302">
                  <c:v>1.535426E-5</c:v>
                </c:pt>
                <c:pt idx="70303">
                  <c:v>1.536065E-5</c:v>
                </c:pt>
                <c:pt idx="70304">
                  <c:v>1.5368800000000001E-5</c:v>
                </c:pt>
                <c:pt idx="70305">
                  <c:v>1.5381849999999999E-5</c:v>
                </c:pt>
                <c:pt idx="70306">
                  <c:v>1.5388800000000001E-5</c:v>
                </c:pt>
                <c:pt idx="70307">
                  <c:v>1.5396120000000001E-5</c:v>
                </c:pt>
                <c:pt idx="70308">
                  <c:v>1.540879E-5</c:v>
                </c:pt>
                <c:pt idx="70309">
                  <c:v>1.541804E-5</c:v>
                </c:pt>
                <c:pt idx="70310">
                  <c:v>1.5425660000000001E-5</c:v>
                </c:pt>
                <c:pt idx="70311">
                  <c:v>1.5439099999999999E-5</c:v>
                </c:pt>
                <c:pt idx="70312">
                  <c:v>1.5449069999999999E-5</c:v>
                </c:pt>
                <c:pt idx="70313">
                  <c:v>1.5457530000000001E-5</c:v>
                </c:pt>
                <c:pt idx="70314">
                  <c:v>1.547098E-5</c:v>
                </c:pt>
                <c:pt idx="70315">
                  <c:v>1.5482829999999999E-5</c:v>
                </c:pt>
                <c:pt idx="70316">
                  <c:v>1.5492740000000001E-5</c:v>
                </c:pt>
                <c:pt idx="70317">
                  <c:v>1.5506110000000001E-5</c:v>
                </c:pt>
                <c:pt idx="70318">
                  <c:v>1.552072E-5</c:v>
                </c:pt>
                <c:pt idx="70319">
                  <c:v>1.5532120000000001E-5</c:v>
                </c:pt>
                <c:pt idx="70320">
                  <c:v>1.554576E-5</c:v>
                </c:pt>
                <c:pt idx="70321">
                  <c:v>1.5561910000000002E-5</c:v>
                </c:pt>
                <c:pt idx="70322">
                  <c:v>1.557366E-5</c:v>
                </c:pt>
                <c:pt idx="70323">
                  <c:v>1.558751E-5</c:v>
                </c:pt>
                <c:pt idx="70324">
                  <c:v>1.5605509999999999E-5</c:v>
                </c:pt>
                <c:pt idx="70325">
                  <c:v>1.5618190000000002E-5</c:v>
                </c:pt>
                <c:pt idx="70326">
                  <c:v>1.5632710000000001E-5</c:v>
                </c:pt>
                <c:pt idx="70327">
                  <c:v>1.5652330000000001E-5</c:v>
                </c:pt>
                <c:pt idx="70328">
                  <c:v>1.5665559999999998E-5</c:v>
                </c:pt>
                <c:pt idx="70329">
                  <c:v>1.5681449999999999E-5</c:v>
                </c:pt>
                <c:pt idx="70330">
                  <c:v>1.5701540000000001E-5</c:v>
                </c:pt>
                <c:pt idx="70331">
                  <c:v>1.5716590000000001E-5</c:v>
                </c:pt>
                <c:pt idx="70332">
                  <c:v>1.573353E-5</c:v>
                </c:pt>
                <c:pt idx="70333">
                  <c:v>1.575237E-5</c:v>
                </c:pt>
                <c:pt idx="70334">
                  <c:v>1.5769300000000002E-5</c:v>
                </c:pt>
                <c:pt idx="70335">
                  <c:v>1.5786490000000001E-5</c:v>
                </c:pt>
                <c:pt idx="70336">
                  <c:v>1.5804750000000001E-5</c:v>
                </c:pt>
                <c:pt idx="70337">
                  <c:v>1.582328E-5</c:v>
                </c:pt>
                <c:pt idx="70338">
                  <c:v>1.584076E-5</c:v>
                </c:pt>
                <c:pt idx="70339">
                  <c:v>1.585859E-5</c:v>
                </c:pt>
                <c:pt idx="70340">
                  <c:v>1.5877839999999998E-5</c:v>
                </c:pt>
                <c:pt idx="70341">
                  <c:v>1.589452E-5</c:v>
                </c:pt>
                <c:pt idx="70342">
                  <c:v>1.5911390000000001E-5</c:v>
                </c:pt>
                <c:pt idx="70343">
                  <c:v>1.5930630000000002E-5</c:v>
                </c:pt>
                <c:pt idx="70344">
                  <c:v>1.5945390000000001E-5</c:v>
                </c:pt>
                <c:pt idx="70345">
                  <c:v>1.5962509999999999E-5</c:v>
                </c:pt>
                <c:pt idx="70346">
                  <c:v>1.5981339999999998E-5</c:v>
                </c:pt>
                <c:pt idx="70347">
                  <c:v>1.599507E-5</c:v>
                </c:pt>
                <c:pt idx="70348">
                  <c:v>1.6011759999999999E-5</c:v>
                </c:pt>
                <c:pt idx="70349">
                  <c:v>1.602979E-5</c:v>
                </c:pt>
                <c:pt idx="70350">
                  <c:v>1.6042600000000001E-5</c:v>
                </c:pt>
                <c:pt idx="70351">
                  <c:v>1.6058440000000001E-5</c:v>
                </c:pt>
                <c:pt idx="70352">
                  <c:v>1.6074130000000001E-5</c:v>
                </c:pt>
                <c:pt idx="70353">
                  <c:v>1.6087260000000002E-5</c:v>
                </c:pt>
                <c:pt idx="70354">
                  <c:v>1.6101630000000001E-5</c:v>
                </c:pt>
                <c:pt idx="70355">
                  <c:v>1.6115440000000001E-5</c:v>
                </c:pt>
                <c:pt idx="70356">
                  <c:v>1.6128529999999999E-5</c:v>
                </c:pt>
                <c:pt idx="70357">
                  <c:v>1.614221E-5</c:v>
                </c:pt>
                <c:pt idx="70358">
                  <c:v>1.61547E-5</c:v>
                </c:pt>
                <c:pt idx="70359">
                  <c:v>1.6168299999999999E-5</c:v>
                </c:pt>
                <c:pt idx="70360">
                  <c:v>1.6180409999999999E-5</c:v>
                </c:pt>
                <c:pt idx="70361">
                  <c:v>1.619243E-5</c:v>
                </c:pt>
                <c:pt idx="70362">
                  <c:v>1.6205620000000001E-5</c:v>
                </c:pt>
                <c:pt idx="70363">
                  <c:v>1.6217069999999999E-5</c:v>
                </c:pt>
                <c:pt idx="70364">
                  <c:v>1.6228249999999998E-5</c:v>
                </c:pt>
                <c:pt idx="70365">
                  <c:v>1.624038E-5</c:v>
                </c:pt>
                <c:pt idx="70366">
                  <c:v>1.6251830000000001E-5</c:v>
                </c:pt>
                <c:pt idx="70367">
                  <c:v>1.626262E-5</c:v>
                </c:pt>
                <c:pt idx="70368">
                  <c:v>1.6274390000000001E-5</c:v>
                </c:pt>
                <c:pt idx="70369">
                  <c:v>1.6285830000000001E-5</c:v>
                </c:pt>
                <c:pt idx="70370">
                  <c:v>1.629797E-5</c:v>
                </c:pt>
                <c:pt idx="70371">
                  <c:v>1.6309629999999999E-5</c:v>
                </c:pt>
                <c:pt idx="70372">
                  <c:v>1.6321240000000002E-5</c:v>
                </c:pt>
                <c:pt idx="70373">
                  <c:v>1.6333870000000001E-5</c:v>
                </c:pt>
                <c:pt idx="70374">
                  <c:v>1.6345509999999999E-5</c:v>
                </c:pt>
                <c:pt idx="70375">
                  <c:v>1.635851E-5</c:v>
                </c:pt>
                <c:pt idx="70376">
                  <c:v>1.6371220000000001E-5</c:v>
                </c:pt>
                <c:pt idx="70377">
                  <c:v>1.638403E-5</c:v>
                </c:pt>
                <c:pt idx="70378">
                  <c:v>1.6397470000000001E-5</c:v>
                </c:pt>
                <c:pt idx="70379">
                  <c:v>1.6410390000000001E-5</c:v>
                </c:pt>
                <c:pt idx="70380">
                  <c:v>1.6423879999999999E-5</c:v>
                </c:pt>
                <c:pt idx="70381">
                  <c:v>1.643881E-5</c:v>
                </c:pt>
                <c:pt idx="70382">
                  <c:v>1.6452530000000001E-5</c:v>
                </c:pt>
                <c:pt idx="70383">
                  <c:v>1.6465199999999999E-5</c:v>
                </c:pt>
                <c:pt idx="70384">
                  <c:v>1.64808E-5</c:v>
                </c:pt>
                <c:pt idx="70385">
                  <c:v>1.649528E-5</c:v>
                </c:pt>
                <c:pt idx="70386">
                  <c:v>1.6508370000000001E-5</c:v>
                </c:pt>
                <c:pt idx="70387">
                  <c:v>1.6524189999999999E-5</c:v>
                </c:pt>
                <c:pt idx="70388">
                  <c:v>1.654072E-5</c:v>
                </c:pt>
                <c:pt idx="70389">
                  <c:v>1.6555400000000001E-5</c:v>
                </c:pt>
                <c:pt idx="70390">
                  <c:v>1.6571000000000001E-5</c:v>
                </c:pt>
                <c:pt idx="70391">
                  <c:v>1.6589279999999999E-5</c:v>
                </c:pt>
                <c:pt idx="70392">
                  <c:v>1.660557E-5</c:v>
                </c:pt>
                <c:pt idx="70393">
                  <c:v>1.6620609999999999E-5</c:v>
                </c:pt>
                <c:pt idx="70394">
                  <c:v>1.6640379999999999E-5</c:v>
                </c:pt>
                <c:pt idx="70395">
                  <c:v>1.6657740000000001E-5</c:v>
                </c:pt>
                <c:pt idx="70396">
                  <c:v>1.6673670000000001E-5</c:v>
                </c:pt>
                <c:pt idx="70397">
                  <c:v>1.669424E-5</c:v>
                </c:pt>
                <c:pt idx="70398">
                  <c:v>1.6712099999999999E-5</c:v>
                </c:pt>
                <c:pt idx="70399">
                  <c:v>1.67281E-5</c:v>
                </c:pt>
                <c:pt idx="70400">
                  <c:v>1.6748550000000001E-5</c:v>
                </c:pt>
                <c:pt idx="70401">
                  <c:v>1.6767060000000001E-5</c:v>
                </c:pt>
                <c:pt idx="70402">
                  <c:v>1.6783620000000001E-5</c:v>
                </c:pt>
                <c:pt idx="70403">
                  <c:v>1.6803829999999999E-5</c:v>
                </c:pt>
                <c:pt idx="70404">
                  <c:v>1.6822950000000001E-5</c:v>
                </c:pt>
                <c:pt idx="70405">
                  <c:v>1.6839049999999999E-5</c:v>
                </c:pt>
                <c:pt idx="70406">
                  <c:v>1.685805E-5</c:v>
                </c:pt>
                <c:pt idx="70407">
                  <c:v>1.6877340000000001E-5</c:v>
                </c:pt>
                <c:pt idx="70408">
                  <c:v>1.689354E-5</c:v>
                </c:pt>
                <c:pt idx="70409">
                  <c:v>1.6910070000000001E-5</c:v>
                </c:pt>
                <c:pt idx="70410">
                  <c:v>1.692973E-5</c:v>
                </c:pt>
                <c:pt idx="70411">
                  <c:v>1.694615E-5</c:v>
                </c:pt>
                <c:pt idx="70412">
                  <c:v>1.6961049999999999E-5</c:v>
                </c:pt>
                <c:pt idx="70413">
                  <c:v>1.698102E-5</c:v>
                </c:pt>
                <c:pt idx="70414">
                  <c:v>1.6997129999999999E-5</c:v>
                </c:pt>
                <c:pt idx="70415">
                  <c:v>1.7009760000000002E-5</c:v>
                </c:pt>
                <c:pt idx="70416">
                  <c:v>1.7029660000000001E-5</c:v>
                </c:pt>
                <c:pt idx="70417">
                  <c:v>1.7045469999999999E-5</c:v>
                </c:pt>
                <c:pt idx="70418">
                  <c:v>1.7056559999999999E-5</c:v>
                </c:pt>
                <c:pt idx="70419">
                  <c:v>1.7075399999999999E-5</c:v>
                </c:pt>
                <c:pt idx="70420">
                  <c:v>1.709159E-5</c:v>
                </c:pt>
                <c:pt idx="70421">
                  <c:v>1.7102990000000001E-5</c:v>
                </c:pt>
                <c:pt idx="70422">
                  <c:v>1.7120330000000001E-5</c:v>
                </c:pt>
                <c:pt idx="70423">
                  <c:v>1.7136800000000002E-5</c:v>
                </c:pt>
                <c:pt idx="70424">
                  <c:v>1.714971E-5</c:v>
                </c:pt>
                <c:pt idx="70425">
                  <c:v>1.7164930000000001E-5</c:v>
                </c:pt>
                <c:pt idx="70426">
                  <c:v>1.718134E-5</c:v>
                </c:pt>
                <c:pt idx="70427">
                  <c:v>1.719529E-5</c:v>
                </c:pt>
                <c:pt idx="70428">
                  <c:v>1.7208330000000001E-5</c:v>
                </c:pt>
                <c:pt idx="70429">
                  <c:v>1.7226559999999999E-5</c:v>
                </c:pt>
                <c:pt idx="70430">
                  <c:v>1.724076E-5</c:v>
                </c:pt>
                <c:pt idx="70431">
                  <c:v>1.725243E-5</c:v>
                </c:pt>
                <c:pt idx="70432">
                  <c:v>1.7269999999999999E-5</c:v>
                </c:pt>
                <c:pt idx="70433">
                  <c:v>1.728445E-5</c:v>
                </c:pt>
                <c:pt idx="70434">
                  <c:v>1.729564E-5</c:v>
                </c:pt>
                <c:pt idx="70435">
                  <c:v>1.7313710000000001E-5</c:v>
                </c:pt>
                <c:pt idx="70436">
                  <c:v>1.732968E-5</c:v>
                </c:pt>
                <c:pt idx="70437">
                  <c:v>1.7340210000000001E-5</c:v>
                </c:pt>
                <c:pt idx="70438">
                  <c:v>1.735797E-5</c:v>
                </c:pt>
                <c:pt idx="70439">
                  <c:v>1.7374379999999999E-5</c:v>
                </c:pt>
                <c:pt idx="70440">
                  <c:v>1.7385250000000001E-5</c:v>
                </c:pt>
                <c:pt idx="70441">
                  <c:v>1.7402060000000001E-5</c:v>
                </c:pt>
                <c:pt idx="70442">
                  <c:v>1.741943E-5</c:v>
                </c:pt>
                <c:pt idx="70443">
                  <c:v>1.7432589999999999E-5</c:v>
                </c:pt>
                <c:pt idx="70444">
                  <c:v>1.7448120000000001E-5</c:v>
                </c:pt>
                <c:pt idx="70445">
                  <c:v>1.7465669999999999E-5</c:v>
                </c:pt>
                <c:pt idx="70446">
                  <c:v>1.7480900000000001E-5</c:v>
                </c:pt>
                <c:pt idx="70447">
                  <c:v>1.7495340000000001E-5</c:v>
                </c:pt>
                <c:pt idx="70448">
                  <c:v>1.7513709999999999E-5</c:v>
                </c:pt>
                <c:pt idx="70449">
                  <c:v>1.7530319999999999E-5</c:v>
                </c:pt>
                <c:pt idx="70450">
                  <c:v>1.7543910000000001E-5</c:v>
                </c:pt>
                <c:pt idx="70451">
                  <c:v>1.756352E-5</c:v>
                </c:pt>
                <c:pt idx="70452">
                  <c:v>1.7580630000000001E-5</c:v>
                </c:pt>
                <c:pt idx="70453">
                  <c:v>1.7594960000000001E-5</c:v>
                </c:pt>
                <c:pt idx="70454">
                  <c:v>1.7615079999999999E-5</c:v>
                </c:pt>
                <c:pt idx="70455">
                  <c:v>1.7634799999999999E-5</c:v>
                </c:pt>
                <c:pt idx="70456">
                  <c:v>1.765012E-5</c:v>
                </c:pt>
                <c:pt idx="70457">
                  <c:v>1.7668480000000001E-5</c:v>
                </c:pt>
                <c:pt idx="70458">
                  <c:v>1.768988E-5</c:v>
                </c:pt>
                <c:pt idx="70459">
                  <c:v>1.7706550000000001E-5</c:v>
                </c:pt>
                <c:pt idx="70460">
                  <c:v>1.7725129999999999E-5</c:v>
                </c:pt>
                <c:pt idx="70461">
                  <c:v>1.774611E-5</c:v>
                </c:pt>
                <c:pt idx="70462">
                  <c:v>1.7763810000000002E-5</c:v>
                </c:pt>
                <c:pt idx="70463">
                  <c:v>1.7782210000000001E-5</c:v>
                </c:pt>
                <c:pt idx="70464">
                  <c:v>1.7801580000000001E-5</c:v>
                </c:pt>
                <c:pt idx="70465">
                  <c:v>1.7819999999999999E-5</c:v>
                </c:pt>
                <c:pt idx="70466">
                  <c:v>1.7837489999999999E-5</c:v>
                </c:pt>
                <c:pt idx="70467">
                  <c:v>1.7857040000000001E-5</c:v>
                </c:pt>
                <c:pt idx="70468">
                  <c:v>1.787615E-5</c:v>
                </c:pt>
                <c:pt idx="70469">
                  <c:v>1.789325E-5</c:v>
                </c:pt>
                <c:pt idx="70470">
                  <c:v>1.791185E-5</c:v>
                </c:pt>
                <c:pt idx="70471">
                  <c:v>1.7930419999999998E-5</c:v>
                </c:pt>
                <c:pt idx="70472">
                  <c:v>1.7948049999999998E-5</c:v>
                </c:pt>
                <c:pt idx="70473">
                  <c:v>1.7966500000000002E-5</c:v>
                </c:pt>
                <c:pt idx="70474">
                  <c:v>1.798425E-5</c:v>
                </c:pt>
                <c:pt idx="70475">
                  <c:v>1.8001990000000001E-5</c:v>
                </c:pt>
                <c:pt idx="70476">
                  <c:v>1.801946E-5</c:v>
                </c:pt>
                <c:pt idx="70477">
                  <c:v>1.8037730000000001E-5</c:v>
                </c:pt>
                <c:pt idx="70478">
                  <c:v>1.805525E-5</c:v>
                </c:pt>
                <c:pt idx="70479">
                  <c:v>1.8071550000000001E-5</c:v>
                </c:pt>
                <c:pt idx="70480">
                  <c:v>1.809018E-5</c:v>
                </c:pt>
                <c:pt idx="70481">
                  <c:v>1.8108450000000001E-5</c:v>
                </c:pt>
                <c:pt idx="70482">
                  <c:v>1.8123270000000001E-5</c:v>
                </c:pt>
                <c:pt idx="70483">
                  <c:v>1.814176E-5</c:v>
                </c:pt>
                <c:pt idx="70484">
                  <c:v>1.8159849999999999E-5</c:v>
                </c:pt>
                <c:pt idx="70485">
                  <c:v>1.8175040000000001E-5</c:v>
                </c:pt>
                <c:pt idx="70486">
                  <c:v>1.819246E-5</c:v>
                </c:pt>
                <c:pt idx="70487">
                  <c:v>1.8209820000000001E-5</c:v>
                </c:pt>
                <c:pt idx="70488">
                  <c:v>1.8225520000000002E-5</c:v>
                </c:pt>
                <c:pt idx="70489">
                  <c:v>1.8242120000000001E-5</c:v>
                </c:pt>
                <c:pt idx="70490">
                  <c:v>1.8257620000000001E-5</c:v>
                </c:pt>
                <c:pt idx="70491">
                  <c:v>1.8274929999999999E-5</c:v>
                </c:pt>
                <c:pt idx="70492">
                  <c:v>1.829141E-5</c:v>
                </c:pt>
                <c:pt idx="70493">
                  <c:v>1.8306300000000001E-5</c:v>
                </c:pt>
                <c:pt idx="70494">
                  <c:v>1.8324700000000001E-5</c:v>
                </c:pt>
                <c:pt idx="70495">
                  <c:v>1.8339919999999998E-5</c:v>
                </c:pt>
                <c:pt idx="70496">
                  <c:v>1.8353779999999999E-5</c:v>
                </c:pt>
                <c:pt idx="70497">
                  <c:v>1.837162E-5</c:v>
                </c:pt>
                <c:pt idx="70498">
                  <c:v>1.838561E-5</c:v>
                </c:pt>
                <c:pt idx="70499">
                  <c:v>1.8399720000000001E-5</c:v>
                </c:pt>
                <c:pt idx="70500">
                  <c:v>1.8417110000000001E-5</c:v>
                </c:pt>
                <c:pt idx="70501">
                  <c:v>1.8430670000000001E-5</c:v>
                </c:pt>
                <c:pt idx="70502">
                  <c:v>1.8445469999999999E-5</c:v>
                </c:pt>
                <c:pt idx="70503">
                  <c:v>1.8461770000000001E-5</c:v>
                </c:pt>
                <c:pt idx="70504">
                  <c:v>1.847502E-5</c:v>
                </c:pt>
                <c:pt idx="70505">
                  <c:v>1.8491260000000001E-5</c:v>
                </c:pt>
                <c:pt idx="70506">
                  <c:v>1.8506099999999999E-5</c:v>
                </c:pt>
                <c:pt idx="70507">
                  <c:v>1.8520280000000002E-5</c:v>
                </c:pt>
                <c:pt idx="70508">
                  <c:v>1.8537170000000001E-5</c:v>
                </c:pt>
                <c:pt idx="70509">
                  <c:v>1.8550690000000001E-5</c:v>
                </c:pt>
                <c:pt idx="70510">
                  <c:v>1.8566979999999999E-5</c:v>
                </c:pt>
                <c:pt idx="70511">
                  <c:v>1.8583580000000001E-5</c:v>
                </c:pt>
                <c:pt idx="70512">
                  <c:v>1.8596790000000001E-5</c:v>
                </c:pt>
                <c:pt idx="70513">
                  <c:v>1.8615050000000001E-5</c:v>
                </c:pt>
                <c:pt idx="70514">
                  <c:v>1.863185E-5</c:v>
                </c:pt>
                <c:pt idx="70515">
                  <c:v>1.86457E-5</c:v>
                </c:pt>
                <c:pt idx="70516">
                  <c:v>1.866566E-5</c:v>
                </c:pt>
                <c:pt idx="70517">
                  <c:v>1.868174E-5</c:v>
                </c:pt>
                <c:pt idx="70518">
                  <c:v>1.8697599999999999E-5</c:v>
                </c:pt>
                <c:pt idx="70519">
                  <c:v>1.8717690000000001E-5</c:v>
                </c:pt>
                <c:pt idx="70520">
                  <c:v>1.8733499999999999E-5</c:v>
                </c:pt>
                <c:pt idx="70521">
                  <c:v>1.8750389999999999E-5</c:v>
                </c:pt>
                <c:pt idx="70522">
                  <c:v>1.876988E-5</c:v>
                </c:pt>
                <c:pt idx="70523">
                  <c:v>1.8786479999999999E-5</c:v>
                </c:pt>
                <c:pt idx="70524">
                  <c:v>1.880461E-5</c:v>
                </c:pt>
                <c:pt idx="70525">
                  <c:v>1.8822949999999999E-5</c:v>
                </c:pt>
                <c:pt idx="70526">
                  <c:v>1.8840320000000001E-5</c:v>
                </c:pt>
                <c:pt idx="70527">
                  <c:v>1.8860660000000001E-5</c:v>
                </c:pt>
                <c:pt idx="70528">
                  <c:v>1.8877510000000001E-5</c:v>
                </c:pt>
                <c:pt idx="70529">
                  <c:v>1.889644E-5</c:v>
                </c:pt>
                <c:pt idx="70530">
                  <c:v>1.891785E-5</c:v>
                </c:pt>
                <c:pt idx="70531">
                  <c:v>1.893509E-5</c:v>
                </c:pt>
                <c:pt idx="70532">
                  <c:v>1.895562E-5</c:v>
                </c:pt>
                <c:pt idx="70533">
                  <c:v>1.8976959999999999E-5</c:v>
                </c:pt>
                <c:pt idx="70534">
                  <c:v>1.8994960000000001E-5</c:v>
                </c:pt>
                <c:pt idx="70535">
                  <c:v>1.9016729999999999E-5</c:v>
                </c:pt>
                <c:pt idx="70536">
                  <c:v>1.903738E-5</c:v>
                </c:pt>
                <c:pt idx="70537">
                  <c:v>1.905689E-5</c:v>
                </c:pt>
                <c:pt idx="70538">
                  <c:v>1.9078869999999999E-5</c:v>
                </c:pt>
                <c:pt idx="70539">
                  <c:v>1.9098339999999999E-5</c:v>
                </c:pt>
                <c:pt idx="70540">
                  <c:v>1.911782E-5</c:v>
                </c:pt>
                <c:pt idx="70541">
                  <c:v>1.9138389999999999E-5</c:v>
                </c:pt>
                <c:pt idx="70542">
                  <c:v>1.9157220000000002E-5</c:v>
                </c:pt>
                <c:pt idx="70543">
                  <c:v>1.917705E-5</c:v>
                </c:pt>
                <c:pt idx="70544">
                  <c:v>1.9195710000000001E-5</c:v>
                </c:pt>
                <c:pt idx="70545">
                  <c:v>1.9213150000000001E-5</c:v>
                </c:pt>
                <c:pt idx="70546">
                  <c:v>1.92342E-5</c:v>
                </c:pt>
                <c:pt idx="70547">
                  <c:v>1.9251239999999999E-5</c:v>
                </c:pt>
                <c:pt idx="70548">
                  <c:v>1.9268679999999999E-5</c:v>
                </c:pt>
                <c:pt idx="70549">
                  <c:v>1.9288950000000001E-5</c:v>
                </c:pt>
                <c:pt idx="70550">
                  <c:v>1.9304780000000001E-5</c:v>
                </c:pt>
                <c:pt idx="70551">
                  <c:v>1.9322220000000001E-5</c:v>
                </c:pt>
                <c:pt idx="70552">
                  <c:v>1.934022E-5</c:v>
                </c:pt>
                <c:pt idx="70553">
                  <c:v>1.9356270000000001E-5</c:v>
                </c:pt>
                <c:pt idx="70554">
                  <c:v>1.937272E-5</c:v>
                </c:pt>
                <c:pt idx="70555">
                  <c:v>1.93891E-5</c:v>
                </c:pt>
                <c:pt idx="70556">
                  <c:v>1.940493E-5</c:v>
                </c:pt>
                <c:pt idx="70557">
                  <c:v>1.9420459999999999E-5</c:v>
                </c:pt>
                <c:pt idx="70558">
                  <c:v>1.943622E-5</c:v>
                </c:pt>
                <c:pt idx="70559">
                  <c:v>1.9451649999999999E-5</c:v>
                </c:pt>
                <c:pt idx="70560">
                  <c:v>1.9465870000000001E-5</c:v>
                </c:pt>
                <c:pt idx="70561">
                  <c:v>1.9479789999999999E-5</c:v>
                </c:pt>
                <c:pt idx="70562">
                  <c:v>1.9496530000000001E-5</c:v>
                </c:pt>
                <c:pt idx="70563">
                  <c:v>1.9509379999999999E-5</c:v>
                </c:pt>
                <c:pt idx="70564">
                  <c:v>1.9523030000000001E-5</c:v>
                </c:pt>
                <c:pt idx="70565">
                  <c:v>1.9540429999999999E-5</c:v>
                </c:pt>
                <c:pt idx="70566">
                  <c:v>1.9553599999999999E-5</c:v>
                </c:pt>
                <c:pt idx="70567">
                  <c:v>1.9567749999999999E-5</c:v>
                </c:pt>
                <c:pt idx="70568">
                  <c:v>1.958587E-5</c:v>
                </c:pt>
                <c:pt idx="70569">
                  <c:v>1.960258E-5</c:v>
                </c:pt>
                <c:pt idx="70570">
                  <c:v>1.9618640000000002E-5</c:v>
                </c:pt>
                <c:pt idx="70571">
                  <c:v>1.963784E-5</c:v>
                </c:pt>
                <c:pt idx="70572">
                  <c:v>1.965596E-5</c:v>
                </c:pt>
                <c:pt idx="70573">
                  <c:v>1.9673089999999999E-5</c:v>
                </c:pt>
                <c:pt idx="70574">
                  <c:v>1.9691829999999999E-5</c:v>
                </c:pt>
                <c:pt idx="70575">
                  <c:v>1.9710650000000001E-5</c:v>
                </c:pt>
                <c:pt idx="70576">
                  <c:v>1.9727890000000001E-5</c:v>
                </c:pt>
                <c:pt idx="70577">
                  <c:v>1.9746390000000001E-5</c:v>
                </c:pt>
                <c:pt idx="70578">
                  <c:v>1.9765620000000001E-5</c:v>
                </c:pt>
                <c:pt idx="70579">
                  <c:v>1.9783179999999999E-5</c:v>
                </c:pt>
                <c:pt idx="70580">
                  <c:v>1.980087E-5</c:v>
                </c:pt>
                <c:pt idx="70581">
                  <c:v>1.9820799999999998E-5</c:v>
                </c:pt>
                <c:pt idx="70582">
                  <c:v>1.9838270000000001E-5</c:v>
                </c:pt>
                <c:pt idx="70583">
                  <c:v>1.9855189999999999E-5</c:v>
                </c:pt>
                <c:pt idx="70584">
                  <c:v>1.9875140000000002E-5</c:v>
                </c:pt>
                <c:pt idx="70585">
                  <c:v>1.9893019999999999E-5</c:v>
                </c:pt>
                <c:pt idx="70586">
                  <c:v>1.9910340000000001E-5</c:v>
                </c:pt>
                <c:pt idx="70587">
                  <c:v>1.993179E-5</c:v>
                </c:pt>
                <c:pt idx="70588">
                  <c:v>1.9951529999999999E-5</c:v>
                </c:pt>
                <c:pt idx="70589">
                  <c:v>1.9970400000000001E-5</c:v>
                </c:pt>
                <c:pt idx="70590">
                  <c:v>1.9993500000000001E-5</c:v>
                </c:pt>
                <c:pt idx="70591">
                  <c:v>2.0013790000000001E-5</c:v>
                </c:pt>
                <c:pt idx="70592">
                  <c:v>2.0034130000000001E-5</c:v>
                </c:pt>
                <c:pt idx="70593">
                  <c:v>2.005698E-5</c:v>
                </c:pt>
                <c:pt idx="70594">
                  <c:v>2.0077299999999998E-5</c:v>
                </c:pt>
                <c:pt idx="70595">
                  <c:v>2.0098769999999999E-5</c:v>
                </c:pt>
                <c:pt idx="70596">
                  <c:v>2.012053E-5</c:v>
                </c:pt>
                <c:pt idx="70597">
                  <c:v>2.0140749999999999E-5</c:v>
                </c:pt>
                <c:pt idx="70598">
                  <c:v>2.0162399999999999E-5</c:v>
                </c:pt>
                <c:pt idx="70599">
                  <c:v>2.0182889999999999E-5</c:v>
                </c:pt>
                <c:pt idx="70600">
                  <c:v>2.0202849999999999E-5</c:v>
                </c:pt>
                <c:pt idx="70601">
                  <c:v>2.0224680000000002E-5</c:v>
                </c:pt>
                <c:pt idx="70602">
                  <c:v>2.0242519999999999E-5</c:v>
                </c:pt>
                <c:pt idx="70603">
                  <c:v>2.0263410000000001E-5</c:v>
                </c:pt>
                <c:pt idx="70604">
                  <c:v>2.0283149999999999E-5</c:v>
                </c:pt>
                <c:pt idx="70605">
                  <c:v>2.0299229999999999E-5</c:v>
                </c:pt>
                <c:pt idx="70606">
                  <c:v>2.032031E-5</c:v>
                </c:pt>
                <c:pt idx="70607">
                  <c:v>2.033721E-5</c:v>
                </c:pt>
                <c:pt idx="70608">
                  <c:v>2.035286E-5</c:v>
                </c:pt>
                <c:pt idx="70609">
                  <c:v>2.0373229999999999E-5</c:v>
                </c:pt>
                <c:pt idx="70610">
                  <c:v>2.038652E-5</c:v>
                </c:pt>
                <c:pt idx="70611">
                  <c:v>2.0402489999999999E-5</c:v>
                </c:pt>
                <c:pt idx="70612">
                  <c:v>2.0420000000000001E-5</c:v>
                </c:pt>
                <c:pt idx="70613">
                  <c:v>2.043156E-5</c:v>
                </c:pt>
                <c:pt idx="70614">
                  <c:v>2.0449350000000001E-5</c:v>
                </c:pt>
                <c:pt idx="70615">
                  <c:v>2.0465520000000001E-5</c:v>
                </c:pt>
                <c:pt idx="70616">
                  <c:v>2.0477290000000001E-5</c:v>
                </c:pt>
                <c:pt idx="70617">
                  <c:v>2.049496E-5</c:v>
                </c:pt>
                <c:pt idx="70618">
                  <c:v>2.050852E-5</c:v>
                </c:pt>
                <c:pt idx="70619">
                  <c:v>2.0522880000000002E-5</c:v>
                </c:pt>
                <c:pt idx="70620">
                  <c:v>2.0540510000000002E-5</c:v>
                </c:pt>
                <c:pt idx="70621">
                  <c:v>2.055603E-5</c:v>
                </c:pt>
                <c:pt idx="70622">
                  <c:v>2.0574899999999998E-5</c:v>
                </c:pt>
                <c:pt idx="70623">
                  <c:v>2.0593019999999999E-5</c:v>
                </c:pt>
                <c:pt idx="70624">
                  <c:v>2.061159E-5</c:v>
                </c:pt>
                <c:pt idx="70625">
                  <c:v>2.06343E-5</c:v>
                </c:pt>
                <c:pt idx="70626">
                  <c:v>2.0651719999999999E-5</c:v>
                </c:pt>
                <c:pt idx="70627">
                  <c:v>2.0671510000000001E-5</c:v>
                </c:pt>
                <c:pt idx="70628">
                  <c:v>2.0696560000000002E-5</c:v>
                </c:pt>
                <c:pt idx="70629">
                  <c:v>2.0712490000000001E-5</c:v>
                </c:pt>
                <c:pt idx="70630">
                  <c:v>2.073397E-5</c:v>
                </c:pt>
                <c:pt idx="70631">
                  <c:v>2.0757680000000001E-5</c:v>
                </c:pt>
                <c:pt idx="70632">
                  <c:v>2.0774059999999999E-5</c:v>
                </c:pt>
                <c:pt idx="70633">
                  <c:v>2.07964E-5</c:v>
                </c:pt>
                <c:pt idx="70634">
                  <c:v>2.0817590000000001E-5</c:v>
                </c:pt>
                <c:pt idx="70635">
                  <c:v>2.0833660000000001E-5</c:v>
                </c:pt>
                <c:pt idx="70636">
                  <c:v>2.0854219999999999E-5</c:v>
                </c:pt>
                <c:pt idx="70637">
                  <c:v>2.0873530000000001E-5</c:v>
                </c:pt>
                <c:pt idx="70638">
                  <c:v>2.0891029999999999E-5</c:v>
                </c:pt>
                <c:pt idx="70639">
                  <c:v>2.0910280000000001E-5</c:v>
                </c:pt>
                <c:pt idx="70640">
                  <c:v>2.092954E-5</c:v>
                </c:pt>
                <c:pt idx="70641">
                  <c:v>2.0951060000000001E-5</c:v>
                </c:pt>
                <c:pt idx="70642">
                  <c:v>2.0969829999999999E-5</c:v>
                </c:pt>
                <c:pt idx="70643">
                  <c:v>2.099134E-5</c:v>
                </c:pt>
                <c:pt idx="70644">
                  <c:v>2.101353E-5</c:v>
                </c:pt>
                <c:pt idx="70645">
                  <c:v>2.1032839999999999E-5</c:v>
                </c:pt>
                <c:pt idx="70646">
                  <c:v>2.1056519999999999E-5</c:v>
                </c:pt>
                <c:pt idx="70647">
                  <c:v>2.108017E-5</c:v>
                </c:pt>
                <c:pt idx="70648">
                  <c:v>2.109872E-5</c:v>
                </c:pt>
                <c:pt idx="70649">
                  <c:v>2.1122339999999999E-5</c:v>
                </c:pt>
                <c:pt idx="70650">
                  <c:v>2.1145929999999999E-5</c:v>
                </c:pt>
                <c:pt idx="70651">
                  <c:v>2.1164519999999998E-5</c:v>
                </c:pt>
                <c:pt idx="70652">
                  <c:v>2.1186600000000001E-5</c:v>
                </c:pt>
                <c:pt idx="70653">
                  <c:v>2.1210610000000001E-5</c:v>
                </c:pt>
                <c:pt idx="70654">
                  <c:v>2.1229840000000001E-5</c:v>
                </c:pt>
                <c:pt idx="70655">
                  <c:v>2.124979E-5</c:v>
                </c:pt>
                <c:pt idx="70656">
                  <c:v>2.127361E-5</c:v>
                </c:pt>
                <c:pt idx="70657">
                  <c:v>2.1293100000000001E-5</c:v>
                </c:pt>
                <c:pt idx="70658">
                  <c:v>2.131289E-5</c:v>
                </c:pt>
                <c:pt idx="70659">
                  <c:v>2.1336419999999999E-5</c:v>
                </c:pt>
                <c:pt idx="70660">
                  <c:v>2.1355149999999998E-5</c:v>
                </c:pt>
                <c:pt idx="70661">
                  <c:v>2.1372539999999998E-5</c:v>
                </c:pt>
                <c:pt idx="70662">
                  <c:v>2.1393350000000001E-5</c:v>
                </c:pt>
                <c:pt idx="70663">
                  <c:v>2.1409839999999999E-5</c:v>
                </c:pt>
                <c:pt idx="70664">
                  <c:v>2.1424940000000002E-5</c:v>
                </c:pt>
                <c:pt idx="70665">
                  <c:v>2.14438E-5</c:v>
                </c:pt>
                <c:pt idx="70666">
                  <c:v>2.146057E-5</c:v>
                </c:pt>
                <c:pt idx="70667">
                  <c:v>2.147369E-5</c:v>
                </c:pt>
                <c:pt idx="70668">
                  <c:v>2.149195E-5</c:v>
                </c:pt>
                <c:pt idx="70669">
                  <c:v>2.1509880000000001E-5</c:v>
                </c:pt>
                <c:pt idx="70670">
                  <c:v>2.1521900000000001E-5</c:v>
                </c:pt>
                <c:pt idx="70671">
                  <c:v>2.1538279999999999E-5</c:v>
                </c:pt>
                <c:pt idx="70672">
                  <c:v>2.1555790000000001E-5</c:v>
                </c:pt>
                <c:pt idx="70673">
                  <c:v>2.156988E-5</c:v>
                </c:pt>
                <c:pt idx="70674">
                  <c:v>2.158591E-5</c:v>
                </c:pt>
                <c:pt idx="70675">
                  <c:v>2.1606220000000001E-5</c:v>
                </c:pt>
                <c:pt idx="70676">
                  <c:v>2.1622209999999998E-5</c:v>
                </c:pt>
                <c:pt idx="70677">
                  <c:v>2.1638280000000001E-5</c:v>
                </c:pt>
                <c:pt idx="70678">
                  <c:v>2.166311E-5</c:v>
                </c:pt>
                <c:pt idx="70679">
                  <c:v>2.1681730000000002E-5</c:v>
                </c:pt>
                <c:pt idx="70680">
                  <c:v>2.1697510000000001E-5</c:v>
                </c:pt>
                <c:pt idx="70681">
                  <c:v>2.172448E-5</c:v>
                </c:pt>
                <c:pt idx="70682">
                  <c:v>2.1744590000000001E-5</c:v>
                </c:pt>
                <c:pt idx="70683">
                  <c:v>2.1761250000000001E-5</c:v>
                </c:pt>
                <c:pt idx="70684">
                  <c:v>2.1789019999999999E-5</c:v>
                </c:pt>
                <c:pt idx="70685">
                  <c:v>2.1810600000000001E-5</c:v>
                </c:pt>
                <c:pt idx="70686">
                  <c:v>2.1828130000000001E-5</c:v>
                </c:pt>
                <c:pt idx="70687">
                  <c:v>2.1853610000000001E-5</c:v>
                </c:pt>
                <c:pt idx="70688">
                  <c:v>2.1875500000000001E-5</c:v>
                </c:pt>
                <c:pt idx="70689">
                  <c:v>2.1891169999999999E-5</c:v>
                </c:pt>
                <c:pt idx="70690">
                  <c:v>2.1912900000000002E-5</c:v>
                </c:pt>
                <c:pt idx="70691">
                  <c:v>2.1934709999999999E-5</c:v>
                </c:pt>
                <c:pt idx="70692">
                  <c:v>2.1950910000000001E-5</c:v>
                </c:pt>
                <c:pt idx="70693">
                  <c:v>2.196955E-5</c:v>
                </c:pt>
                <c:pt idx="70694">
                  <c:v>2.2023270000000001E-5</c:v>
                </c:pt>
                <c:pt idx="70695">
                  <c:v>2.2032760000000001E-5</c:v>
                </c:pt>
                <c:pt idx="70696">
                  <c:v>2.204181E-5</c:v>
                </c:pt>
                <c:pt idx="70697">
                  <c:v>2.205919E-5</c:v>
                </c:pt>
                <c:pt idx="70698">
                  <c:v>2.2073609999999999E-5</c:v>
                </c:pt>
                <c:pt idx="70699">
                  <c:v>2.208787E-5</c:v>
                </c:pt>
                <c:pt idx="70700">
                  <c:v>2.2114729999999999E-5</c:v>
                </c:pt>
                <c:pt idx="70701">
                  <c:v>2.213479E-5</c:v>
                </c:pt>
                <c:pt idx="70702">
                  <c:v>2.214807E-5</c:v>
                </c:pt>
                <c:pt idx="70703">
                  <c:v>2.2208770000000001E-5</c:v>
                </c:pt>
                <c:pt idx="70704">
                  <c:v>2.2220159999999998E-5</c:v>
                </c:pt>
                <c:pt idx="70705">
                  <c:v>2.2224039999999999E-5</c:v>
                </c:pt>
                <c:pt idx="70706">
                  <c:v>2.2241189999999999E-5</c:v>
                </c:pt>
                <c:pt idx="70707">
                  <c:v>2.2257019999999999E-5</c:v>
                </c:pt>
                <c:pt idx="70708">
                  <c:v>2.2270239999999998E-5</c:v>
                </c:pt>
                <c:pt idx="70709">
                  <c:v>2.2292529999999999E-5</c:v>
                </c:pt>
                <c:pt idx="70710">
                  <c:v>2.2339240000000001E-5</c:v>
                </c:pt>
                <c:pt idx="70711">
                  <c:v>2.2350109999999999E-5</c:v>
                </c:pt>
                <c:pt idx="70712">
                  <c:v>2.2362640000000001E-5</c:v>
                </c:pt>
                <c:pt idx="70713">
                  <c:v>2.2377890000000001E-5</c:v>
                </c:pt>
                <c:pt idx="70714">
                  <c:v>2.239227E-5</c:v>
                </c:pt>
                <c:pt idx="70715">
                  <c:v>2.2406289999999999E-5</c:v>
                </c:pt>
                <c:pt idx="70716">
                  <c:v>2.245475E-5</c:v>
                </c:pt>
                <c:pt idx="70717">
                  <c:v>2.2466549999999999E-5</c:v>
                </c:pt>
                <c:pt idx="70718">
                  <c:v>2.2472820000000001E-5</c:v>
                </c:pt>
                <c:pt idx="70719">
                  <c:v>2.2490060000000001E-5</c:v>
                </c:pt>
                <c:pt idx="70720">
                  <c:v>2.2506599999999999E-5</c:v>
                </c:pt>
                <c:pt idx="70721">
                  <c:v>2.2520330000000001E-5</c:v>
                </c:pt>
                <c:pt idx="70722">
                  <c:v>2.254439E-5</c:v>
                </c:pt>
                <c:pt idx="70723">
                  <c:v>2.256687E-5</c:v>
                </c:pt>
                <c:pt idx="70724">
                  <c:v>2.2601719999999999E-5</c:v>
                </c:pt>
                <c:pt idx="70725">
                  <c:v>2.2617210000000002E-5</c:v>
                </c:pt>
                <c:pt idx="70726">
                  <c:v>2.2628300000000002E-5</c:v>
                </c:pt>
                <c:pt idx="70727">
                  <c:v>2.2631939999999999E-5</c:v>
                </c:pt>
                <c:pt idx="70728">
                  <c:v>2.2649919999999999E-5</c:v>
                </c:pt>
                <c:pt idx="70729">
                  <c:v>2.2666429999999999E-5</c:v>
                </c:pt>
                <c:pt idx="70730">
                  <c:v>2.2681879999999999E-5</c:v>
                </c:pt>
                <c:pt idx="70731">
                  <c:v>2.2729149999999999E-5</c:v>
                </c:pt>
                <c:pt idx="70732">
                  <c:v>2.2742060000000001E-5</c:v>
                </c:pt>
                <c:pt idx="70733">
                  <c:v>2.275261E-5</c:v>
                </c:pt>
                <c:pt idx="70734">
                  <c:v>2.2763189999999998E-5</c:v>
                </c:pt>
                <c:pt idx="70735">
                  <c:v>2.2778730000000001E-5</c:v>
                </c:pt>
                <c:pt idx="70736">
                  <c:v>2.279702E-5</c:v>
                </c:pt>
                <c:pt idx="70737">
                  <c:v>2.281257E-5</c:v>
                </c:pt>
                <c:pt idx="70738">
                  <c:v>2.2864120000000002E-5</c:v>
                </c:pt>
                <c:pt idx="70739">
                  <c:v>2.287655E-5</c:v>
                </c:pt>
                <c:pt idx="70740">
                  <c:v>2.2881550000000001E-5</c:v>
                </c:pt>
                <c:pt idx="70741">
                  <c:v>2.289665E-5</c:v>
                </c:pt>
                <c:pt idx="70742">
                  <c:v>2.291307E-5</c:v>
                </c:pt>
                <c:pt idx="70743">
                  <c:v>2.2922960000000001E-5</c:v>
                </c:pt>
                <c:pt idx="70744">
                  <c:v>2.2945879999999999E-5</c:v>
                </c:pt>
                <c:pt idx="70745">
                  <c:v>2.2996209999999999E-5</c:v>
                </c:pt>
                <c:pt idx="70746">
                  <c:v>2.2998990000000001E-5</c:v>
                </c:pt>
                <c:pt idx="70747">
                  <c:v>2.3013889999999999E-5</c:v>
                </c:pt>
                <c:pt idx="70748">
                  <c:v>2.3030839999999999E-5</c:v>
                </c:pt>
                <c:pt idx="70749">
                  <c:v>2.303986E-5</c:v>
                </c:pt>
                <c:pt idx="70750">
                  <c:v>2.306107E-5</c:v>
                </c:pt>
                <c:pt idx="70751">
                  <c:v>2.3114080000000001E-5</c:v>
                </c:pt>
                <c:pt idx="70752">
                  <c:v>2.3123919999999999E-5</c:v>
                </c:pt>
                <c:pt idx="70753">
                  <c:v>2.313585E-5</c:v>
                </c:pt>
                <c:pt idx="70754">
                  <c:v>2.3151729999999999E-5</c:v>
                </c:pt>
                <c:pt idx="70755">
                  <c:v>2.3169720000000001E-5</c:v>
                </c:pt>
                <c:pt idx="70756">
                  <c:v>2.3186190000000001E-5</c:v>
                </c:pt>
                <c:pt idx="70757">
                  <c:v>2.3240359999999999E-5</c:v>
                </c:pt>
                <c:pt idx="70758">
                  <c:v>2.325606E-5</c:v>
                </c:pt>
                <c:pt idx="70759">
                  <c:v>2.3264959999999999E-5</c:v>
                </c:pt>
                <c:pt idx="70760">
                  <c:v>2.3281560000000001E-5</c:v>
                </c:pt>
                <c:pt idx="70761">
                  <c:v>2.3301700000000001E-5</c:v>
                </c:pt>
                <c:pt idx="70762">
                  <c:v>2.331607E-5</c:v>
                </c:pt>
                <c:pt idx="70763">
                  <c:v>2.3370259999999999E-5</c:v>
                </c:pt>
                <c:pt idx="70764">
                  <c:v>2.338678E-5</c:v>
                </c:pt>
                <c:pt idx="70765">
                  <c:v>2.339458E-5</c:v>
                </c:pt>
                <c:pt idx="70766">
                  <c:v>2.3412969999999999E-5</c:v>
                </c:pt>
                <c:pt idx="70767">
                  <c:v>2.3433549999999999E-5</c:v>
                </c:pt>
                <c:pt idx="70768">
                  <c:v>2.344413E-5</c:v>
                </c:pt>
                <c:pt idx="70769">
                  <c:v>2.3491039999999999E-5</c:v>
                </c:pt>
                <c:pt idx="70770">
                  <c:v>2.350195E-5</c:v>
                </c:pt>
                <c:pt idx="70771">
                  <c:v>2.3505560000000001E-5</c:v>
                </c:pt>
                <c:pt idx="70772">
                  <c:v>2.3519719999999999E-5</c:v>
                </c:pt>
                <c:pt idx="70773">
                  <c:v>2.3533609999999998E-5</c:v>
                </c:pt>
                <c:pt idx="70774">
                  <c:v>2.3564450000000001E-5</c:v>
                </c:pt>
                <c:pt idx="70775">
                  <c:v>2.3571860000000001E-5</c:v>
                </c:pt>
                <c:pt idx="70776">
                  <c:v>2.357955E-5</c:v>
                </c:pt>
                <c:pt idx="70777">
                  <c:v>2.3589749999999999E-5</c:v>
                </c:pt>
                <c:pt idx="70778">
                  <c:v>2.360095E-5</c:v>
                </c:pt>
                <c:pt idx="70779">
                  <c:v>2.3633539999999999E-5</c:v>
                </c:pt>
                <c:pt idx="70780">
                  <c:v>2.3642330000000001E-5</c:v>
                </c:pt>
                <c:pt idx="70781">
                  <c:v>2.364435E-5</c:v>
                </c:pt>
                <c:pt idx="70782">
                  <c:v>2.3654060000000002E-5</c:v>
                </c:pt>
                <c:pt idx="70783">
                  <c:v>2.3688830000000001E-5</c:v>
                </c:pt>
                <c:pt idx="70784">
                  <c:v>2.368721E-5</c:v>
                </c:pt>
                <c:pt idx="70785">
                  <c:v>2.369704E-5</c:v>
                </c:pt>
                <c:pt idx="70786">
                  <c:v>2.3708319999999999E-5</c:v>
                </c:pt>
                <c:pt idx="70787">
                  <c:v>2.371554E-5</c:v>
                </c:pt>
                <c:pt idx="70788">
                  <c:v>2.376209E-5</c:v>
                </c:pt>
                <c:pt idx="70789">
                  <c:v>2.3770720000000001E-5</c:v>
                </c:pt>
                <c:pt idx="70790">
                  <c:v>2.3771999999999999E-5</c:v>
                </c:pt>
                <c:pt idx="70791">
                  <c:v>2.3788460000000002E-5</c:v>
                </c:pt>
                <c:pt idx="70792">
                  <c:v>2.3838530000000001E-5</c:v>
                </c:pt>
                <c:pt idx="70793">
                  <c:v>2.3843299999999999E-5</c:v>
                </c:pt>
                <c:pt idx="70794">
                  <c:v>2.385711E-5</c:v>
                </c:pt>
                <c:pt idx="70795">
                  <c:v>2.387343E-5</c:v>
                </c:pt>
                <c:pt idx="70796">
                  <c:v>2.3932050000000001E-5</c:v>
                </c:pt>
                <c:pt idx="70797">
                  <c:v>2.3942869999999999E-5</c:v>
                </c:pt>
                <c:pt idx="70798">
                  <c:v>2.39566E-5</c:v>
                </c:pt>
                <c:pt idx="70799">
                  <c:v>2.397258E-5</c:v>
                </c:pt>
                <c:pt idx="70800">
                  <c:v>2.4033820000000002E-5</c:v>
                </c:pt>
                <c:pt idx="70801">
                  <c:v>2.404736E-5</c:v>
                </c:pt>
                <c:pt idx="70802">
                  <c:v>2.4062100000000001E-5</c:v>
                </c:pt>
                <c:pt idx="70803">
                  <c:v>2.4117160000000001E-5</c:v>
                </c:pt>
                <c:pt idx="70804">
                  <c:v>2.413129E-5</c:v>
                </c:pt>
                <c:pt idx="70805">
                  <c:v>2.414446E-5</c:v>
                </c:pt>
                <c:pt idx="70806">
                  <c:v>2.4152090000000001E-5</c:v>
                </c:pt>
                <c:pt idx="70807">
                  <c:v>2.421338E-5</c:v>
                </c:pt>
                <c:pt idx="70808">
                  <c:v>2.4227469999999999E-5</c:v>
                </c:pt>
                <c:pt idx="70809">
                  <c:v>2.4231320000000001E-5</c:v>
                </c:pt>
                <c:pt idx="70810">
                  <c:v>2.4282950000000001E-5</c:v>
                </c:pt>
                <c:pt idx="70811">
                  <c:v>2.4293089999999999E-5</c:v>
                </c:pt>
                <c:pt idx="70812">
                  <c:v>2.4296420000000001E-5</c:v>
                </c:pt>
                <c:pt idx="70813">
                  <c:v>2.4311349999999999E-5</c:v>
                </c:pt>
                <c:pt idx="70814">
                  <c:v>2.435587E-5</c:v>
                </c:pt>
                <c:pt idx="70815">
                  <c:v>2.4360490000000001E-5</c:v>
                </c:pt>
                <c:pt idx="70816">
                  <c:v>2.4368330000000001E-5</c:v>
                </c:pt>
                <c:pt idx="70817">
                  <c:v>2.4383119999999998E-5</c:v>
                </c:pt>
                <c:pt idx="70818">
                  <c:v>2.441172E-5</c:v>
                </c:pt>
                <c:pt idx="70819">
                  <c:v>2.4411709999999999E-5</c:v>
                </c:pt>
                <c:pt idx="70820">
                  <c:v>2.4423719999999999E-5</c:v>
                </c:pt>
                <c:pt idx="70821">
                  <c:v>2.4443120000000001E-5</c:v>
                </c:pt>
                <c:pt idx="70822">
                  <c:v>2.4436839999999999E-5</c:v>
                </c:pt>
                <c:pt idx="70823">
                  <c:v>2.44479E-5</c:v>
                </c:pt>
                <c:pt idx="70824">
                  <c:v>2.4471E-5</c:v>
                </c:pt>
                <c:pt idx="70825">
                  <c:v>2.4463519999999999E-5</c:v>
                </c:pt>
                <c:pt idx="70826">
                  <c:v>2.4470839999999999E-5</c:v>
                </c:pt>
                <c:pt idx="70827">
                  <c:v>2.4494709999999998E-5</c:v>
                </c:pt>
                <c:pt idx="70828">
                  <c:v>2.4489149999999999E-5</c:v>
                </c:pt>
                <c:pt idx="70829">
                  <c:v>2.450757E-5</c:v>
                </c:pt>
                <c:pt idx="70830">
                  <c:v>2.4509239999999998E-5</c:v>
                </c:pt>
                <c:pt idx="70831">
                  <c:v>2.450655E-5</c:v>
                </c:pt>
                <c:pt idx="70832">
                  <c:v>2.4535430000000001E-5</c:v>
                </c:pt>
                <c:pt idx="70833">
                  <c:v>2.4541979999999998E-5</c:v>
                </c:pt>
                <c:pt idx="70834">
                  <c:v>2.457033E-5</c:v>
                </c:pt>
                <c:pt idx="70835">
                  <c:v>2.4568900000000001E-5</c:v>
                </c:pt>
                <c:pt idx="70836">
                  <c:v>2.457629E-5</c:v>
                </c:pt>
                <c:pt idx="70837">
                  <c:v>2.4613800000000001E-5</c:v>
                </c:pt>
                <c:pt idx="70838">
                  <c:v>2.461524E-5</c:v>
                </c:pt>
                <c:pt idx="70839">
                  <c:v>2.4626050000000001E-5</c:v>
                </c:pt>
                <c:pt idx="70840">
                  <c:v>2.4671489999999998E-5</c:v>
                </c:pt>
                <c:pt idx="70841">
                  <c:v>2.4674680000000001E-5</c:v>
                </c:pt>
                <c:pt idx="70842">
                  <c:v>2.4684790000000001E-5</c:v>
                </c:pt>
                <c:pt idx="70843">
                  <c:v>2.4734599999999999E-5</c:v>
                </c:pt>
                <c:pt idx="70844">
                  <c:v>2.4737899999999999E-5</c:v>
                </c:pt>
                <c:pt idx="70845">
                  <c:v>2.4746460000000002E-5</c:v>
                </c:pt>
                <c:pt idx="70846">
                  <c:v>2.4800410000000001E-5</c:v>
                </c:pt>
                <c:pt idx="70847">
                  <c:v>2.4803419999999998E-5</c:v>
                </c:pt>
                <c:pt idx="70848">
                  <c:v>2.4854569999999999E-5</c:v>
                </c:pt>
                <c:pt idx="70849">
                  <c:v>2.4865709999999999E-5</c:v>
                </c:pt>
                <c:pt idx="70850">
                  <c:v>2.4870209999999998E-5</c:v>
                </c:pt>
                <c:pt idx="70851">
                  <c:v>2.493082E-5</c:v>
                </c:pt>
                <c:pt idx="70852">
                  <c:v>2.4944300000000001E-5</c:v>
                </c:pt>
                <c:pt idx="70853">
                  <c:v>2.500056E-5</c:v>
                </c:pt>
                <c:pt idx="70854">
                  <c:v>2.5006190000000001E-5</c:v>
                </c:pt>
                <c:pt idx="70855">
                  <c:v>2.5063440000000001E-5</c:v>
                </c:pt>
                <c:pt idx="70856">
                  <c:v>2.5062349999999999E-5</c:v>
                </c:pt>
                <c:pt idx="70857">
                  <c:v>2.5070589999999999E-5</c:v>
                </c:pt>
                <c:pt idx="70858">
                  <c:v>2.512377E-5</c:v>
                </c:pt>
                <c:pt idx="70859">
                  <c:v>2.5163279999999999E-5</c:v>
                </c:pt>
                <c:pt idx="70860">
                  <c:v>2.516746E-5</c:v>
                </c:pt>
                <c:pt idx="70861">
                  <c:v>2.5168369999999999E-5</c:v>
                </c:pt>
                <c:pt idx="70862">
                  <c:v>2.5207589999999998E-5</c:v>
                </c:pt>
                <c:pt idx="70863">
                  <c:v>2.5213989999999999E-5</c:v>
                </c:pt>
                <c:pt idx="70864">
                  <c:v>2.524627E-5</c:v>
                </c:pt>
                <c:pt idx="70865">
                  <c:v>2.5248260000000001E-5</c:v>
                </c:pt>
                <c:pt idx="70866">
                  <c:v>2.5277320000000001E-5</c:v>
                </c:pt>
                <c:pt idx="70867">
                  <c:v>2.5272449999999999E-5</c:v>
                </c:pt>
                <c:pt idx="70868">
                  <c:v>2.5277710000000001E-5</c:v>
                </c:pt>
                <c:pt idx="70869">
                  <c:v>2.530618E-5</c:v>
                </c:pt>
                <c:pt idx="70870">
                  <c:v>2.5326749999999999E-5</c:v>
                </c:pt>
                <c:pt idx="70871">
                  <c:v>2.532564E-5</c:v>
                </c:pt>
                <c:pt idx="70872">
                  <c:v>2.531964E-5</c:v>
                </c:pt>
                <c:pt idx="70873">
                  <c:v>2.5340280000000001E-5</c:v>
                </c:pt>
                <c:pt idx="70874">
                  <c:v>2.5344849999999998E-5</c:v>
                </c:pt>
                <c:pt idx="70875">
                  <c:v>2.535752E-5</c:v>
                </c:pt>
                <c:pt idx="70876">
                  <c:v>2.5356470000000002E-5</c:v>
                </c:pt>
                <c:pt idx="70877">
                  <c:v>2.5377789999999999E-5</c:v>
                </c:pt>
                <c:pt idx="70878">
                  <c:v>2.5369730000000001E-5</c:v>
                </c:pt>
                <c:pt idx="70879">
                  <c:v>2.5387769999999999E-5</c:v>
                </c:pt>
                <c:pt idx="70880">
                  <c:v>2.5388449999999999E-5</c:v>
                </c:pt>
                <c:pt idx="70881">
                  <c:v>2.5403989999999999E-5</c:v>
                </c:pt>
                <c:pt idx="70882">
                  <c:v>2.5403200000000001E-5</c:v>
                </c:pt>
                <c:pt idx="70883">
                  <c:v>2.5426369999999999E-5</c:v>
                </c:pt>
                <c:pt idx="70884">
                  <c:v>2.542294E-5</c:v>
                </c:pt>
                <c:pt idx="70885">
                  <c:v>2.5449139999999999E-5</c:v>
                </c:pt>
                <c:pt idx="70886">
                  <c:v>2.5472600000000001E-5</c:v>
                </c:pt>
                <c:pt idx="70887">
                  <c:v>2.546712E-5</c:v>
                </c:pt>
                <c:pt idx="70888">
                  <c:v>2.5465480000000001E-5</c:v>
                </c:pt>
                <c:pt idx="70889">
                  <c:v>2.5504629999999998E-5</c:v>
                </c:pt>
                <c:pt idx="70890">
                  <c:v>2.553938E-5</c:v>
                </c:pt>
                <c:pt idx="70891">
                  <c:v>2.5534410000000001E-5</c:v>
                </c:pt>
                <c:pt idx="70892">
                  <c:v>2.557003E-5</c:v>
                </c:pt>
                <c:pt idx="70893">
                  <c:v>2.5574500000000001E-5</c:v>
                </c:pt>
                <c:pt idx="70894">
                  <c:v>2.5605909999999999E-5</c:v>
                </c:pt>
                <c:pt idx="70895">
                  <c:v>2.5609180000000001E-5</c:v>
                </c:pt>
                <c:pt idx="70896">
                  <c:v>2.5656769999999999E-5</c:v>
                </c:pt>
                <c:pt idx="70897">
                  <c:v>2.56854E-5</c:v>
                </c:pt>
                <c:pt idx="70898">
                  <c:v>2.5683680000000001E-5</c:v>
                </c:pt>
                <c:pt idx="70899">
                  <c:v>2.5729250000000001E-5</c:v>
                </c:pt>
                <c:pt idx="70900">
                  <c:v>2.5722560000000001E-5</c:v>
                </c:pt>
                <c:pt idx="70901">
                  <c:v>2.576566E-5</c:v>
                </c:pt>
                <c:pt idx="70902">
                  <c:v>2.580978E-5</c:v>
                </c:pt>
                <c:pt idx="70903">
                  <c:v>2.5801579999999999E-5</c:v>
                </c:pt>
                <c:pt idx="70904">
                  <c:v>2.5839780000000001E-5</c:v>
                </c:pt>
                <c:pt idx="70905">
                  <c:v>2.588E-5</c:v>
                </c:pt>
                <c:pt idx="70906">
                  <c:v>2.587516E-5</c:v>
                </c:pt>
                <c:pt idx="70907">
                  <c:v>2.591245E-5</c:v>
                </c:pt>
                <c:pt idx="70908">
                  <c:v>2.594723E-5</c:v>
                </c:pt>
                <c:pt idx="70909">
                  <c:v>2.5943819999999999E-5</c:v>
                </c:pt>
                <c:pt idx="70910">
                  <c:v>2.597784E-5</c:v>
                </c:pt>
                <c:pt idx="70911">
                  <c:v>2.6011429999999998E-5</c:v>
                </c:pt>
                <c:pt idx="70912">
                  <c:v>2.6011969999999999E-5</c:v>
                </c:pt>
                <c:pt idx="70913">
                  <c:v>2.6038169999999999E-5</c:v>
                </c:pt>
                <c:pt idx="70914">
                  <c:v>2.6064379999999999E-5</c:v>
                </c:pt>
                <c:pt idx="70915">
                  <c:v>2.6066290000000001E-5</c:v>
                </c:pt>
                <c:pt idx="70916">
                  <c:v>2.6088770000000001E-5</c:v>
                </c:pt>
                <c:pt idx="70917">
                  <c:v>2.6109600000000002E-5</c:v>
                </c:pt>
                <c:pt idx="70918">
                  <c:v>2.611001E-5</c:v>
                </c:pt>
                <c:pt idx="70919">
                  <c:v>2.6132500000000001E-5</c:v>
                </c:pt>
                <c:pt idx="70920">
                  <c:v>2.6149609999999998E-5</c:v>
                </c:pt>
                <c:pt idx="70921">
                  <c:v>2.6151789999999999E-5</c:v>
                </c:pt>
                <c:pt idx="70922">
                  <c:v>2.6172629999999999E-5</c:v>
                </c:pt>
                <c:pt idx="70923">
                  <c:v>2.6188319999999999E-5</c:v>
                </c:pt>
                <c:pt idx="70924">
                  <c:v>2.6187370000000001E-5</c:v>
                </c:pt>
                <c:pt idx="70925">
                  <c:v>2.6211600000000002E-5</c:v>
                </c:pt>
                <c:pt idx="70926">
                  <c:v>2.6228359999999998E-5</c:v>
                </c:pt>
                <c:pt idx="70927">
                  <c:v>2.6225540000000001E-5</c:v>
                </c:pt>
                <c:pt idx="70928">
                  <c:v>2.625434E-5</c:v>
                </c:pt>
                <c:pt idx="70929">
                  <c:v>2.627309E-5</c:v>
                </c:pt>
                <c:pt idx="70930">
                  <c:v>2.629319E-5</c:v>
                </c:pt>
                <c:pt idx="70931">
                  <c:v>2.6292109999999999E-5</c:v>
                </c:pt>
                <c:pt idx="70932">
                  <c:v>2.6313540000000001E-5</c:v>
                </c:pt>
                <c:pt idx="70933">
                  <c:v>2.633498E-5</c:v>
                </c:pt>
                <c:pt idx="70934">
                  <c:v>2.6364790000000001E-5</c:v>
                </c:pt>
                <c:pt idx="70935">
                  <c:v>2.6354139999999998E-5</c:v>
                </c:pt>
                <c:pt idx="70936">
                  <c:v>2.638109E-5</c:v>
                </c:pt>
                <c:pt idx="70937">
                  <c:v>2.6418110000000001E-5</c:v>
                </c:pt>
                <c:pt idx="70938">
                  <c:v>2.644052E-5</c:v>
                </c:pt>
                <c:pt idx="70939">
                  <c:v>2.6428130000000001E-5</c:v>
                </c:pt>
                <c:pt idx="70940">
                  <c:v>2.6466730000000001E-5</c:v>
                </c:pt>
                <c:pt idx="70941">
                  <c:v>2.6496729999999999E-5</c:v>
                </c:pt>
                <c:pt idx="70942">
                  <c:v>2.651888E-5</c:v>
                </c:pt>
                <c:pt idx="70943">
                  <c:v>2.6517029999999999E-5</c:v>
                </c:pt>
                <c:pt idx="70944">
                  <c:v>2.6552819999999999E-5</c:v>
                </c:pt>
                <c:pt idx="70945">
                  <c:v>2.657981E-5</c:v>
                </c:pt>
                <c:pt idx="70946">
                  <c:v>2.6610549999999999E-5</c:v>
                </c:pt>
                <c:pt idx="70947">
                  <c:v>2.6606579999999999E-5</c:v>
                </c:pt>
                <c:pt idx="70948">
                  <c:v>2.6633690000000001E-5</c:v>
                </c:pt>
                <c:pt idx="70949">
                  <c:v>2.6664290000000001E-5</c:v>
                </c:pt>
                <c:pt idx="70950">
                  <c:v>2.6692000000000001E-5</c:v>
                </c:pt>
                <c:pt idx="70951">
                  <c:v>2.6709670000000001E-5</c:v>
                </c:pt>
                <c:pt idx="70952">
                  <c:v>2.669866E-5</c:v>
                </c:pt>
                <c:pt idx="70953">
                  <c:v>2.6728030000000001E-5</c:v>
                </c:pt>
                <c:pt idx="70954">
                  <c:v>2.674908E-5</c:v>
                </c:pt>
                <c:pt idx="70955">
                  <c:v>2.6765729999999999E-5</c:v>
                </c:pt>
                <c:pt idx="70956">
                  <c:v>2.678899E-5</c:v>
                </c:pt>
                <c:pt idx="70957">
                  <c:v>2.680028E-5</c:v>
                </c:pt>
                <c:pt idx="70958">
                  <c:v>2.680802E-5</c:v>
                </c:pt>
                <c:pt idx="70959">
                  <c:v>2.6799879999999999E-5</c:v>
                </c:pt>
                <c:pt idx="70960">
                  <c:v>2.6823250000000001E-5</c:v>
                </c:pt>
                <c:pt idx="70961">
                  <c:v>2.684489E-5</c:v>
                </c:pt>
                <c:pt idx="70962">
                  <c:v>2.68722E-5</c:v>
                </c:pt>
                <c:pt idx="70963">
                  <c:v>2.689138E-5</c:v>
                </c:pt>
                <c:pt idx="70964">
                  <c:v>2.6904829999999999E-5</c:v>
                </c:pt>
                <c:pt idx="70965">
                  <c:v>2.6922599999999999E-5</c:v>
                </c:pt>
                <c:pt idx="70966">
                  <c:v>2.6938819999999998E-5</c:v>
                </c:pt>
                <c:pt idx="70967">
                  <c:v>2.6925400000000001E-5</c:v>
                </c:pt>
                <c:pt idx="70968">
                  <c:v>2.6955489999999999E-5</c:v>
                </c:pt>
                <c:pt idx="70969">
                  <c:v>2.6983039999999998E-5</c:v>
                </c:pt>
                <c:pt idx="70970">
                  <c:v>2.7007899999999999E-5</c:v>
                </c:pt>
                <c:pt idx="70971">
                  <c:v>2.7032090000000001E-5</c:v>
                </c:pt>
                <c:pt idx="70972">
                  <c:v>2.705465E-5</c:v>
                </c:pt>
                <c:pt idx="70973">
                  <c:v>2.707223E-5</c:v>
                </c:pt>
                <c:pt idx="70974">
                  <c:v>2.7091900000000001E-5</c:v>
                </c:pt>
                <c:pt idx="70975">
                  <c:v>2.7112930000000001E-5</c:v>
                </c:pt>
                <c:pt idx="70976">
                  <c:v>2.713016E-5</c:v>
                </c:pt>
                <c:pt idx="70977">
                  <c:v>2.7154240000000001E-5</c:v>
                </c:pt>
                <c:pt idx="70978">
                  <c:v>2.7180899999999999E-5</c:v>
                </c:pt>
                <c:pt idx="70979">
                  <c:v>2.7203550000000001E-5</c:v>
                </c:pt>
                <c:pt idx="70980">
                  <c:v>2.722925E-5</c:v>
                </c:pt>
                <c:pt idx="70981">
                  <c:v>2.7257940000000001E-5</c:v>
                </c:pt>
                <c:pt idx="70982">
                  <c:v>2.7281320000000001E-5</c:v>
                </c:pt>
                <c:pt idx="70983">
                  <c:v>2.7305119999999999E-5</c:v>
                </c:pt>
                <c:pt idx="70984">
                  <c:v>2.7330649999999999E-5</c:v>
                </c:pt>
                <c:pt idx="70985">
                  <c:v>2.73527E-5</c:v>
                </c:pt>
                <c:pt idx="70986">
                  <c:v>2.7376930000000001E-5</c:v>
                </c:pt>
                <c:pt idx="70987">
                  <c:v>2.7404119999999999E-5</c:v>
                </c:pt>
                <c:pt idx="70988">
                  <c:v>2.7425810000000002E-5</c:v>
                </c:pt>
                <c:pt idx="70989">
                  <c:v>2.744894E-5</c:v>
                </c:pt>
                <c:pt idx="70990">
                  <c:v>2.747615E-5</c:v>
                </c:pt>
                <c:pt idx="70991">
                  <c:v>2.749722E-5</c:v>
                </c:pt>
                <c:pt idx="70992">
                  <c:v>2.7519199999999999E-5</c:v>
                </c:pt>
                <c:pt idx="70993">
                  <c:v>2.7545430000000001E-5</c:v>
                </c:pt>
                <c:pt idx="70994">
                  <c:v>2.7564189999999999E-5</c:v>
                </c:pt>
                <c:pt idx="70995">
                  <c:v>2.758213E-5</c:v>
                </c:pt>
                <c:pt idx="70996">
                  <c:v>2.7604760000000001E-5</c:v>
                </c:pt>
                <c:pt idx="70997">
                  <c:v>2.7620559999999998E-5</c:v>
                </c:pt>
                <c:pt idx="70998">
                  <c:v>2.763511E-5</c:v>
                </c:pt>
                <c:pt idx="70999">
                  <c:v>2.76527E-5</c:v>
                </c:pt>
                <c:pt idx="71000">
                  <c:v>2.766665E-5</c:v>
                </c:pt>
                <c:pt idx="71001">
                  <c:v>2.767812E-5</c:v>
                </c:pt>
                <c:pt idx="71002">
                  <c:v>2.769377E-5</c:v>
                </c:pt>
                <c:pt idx="71003">
                  <c:v>2.77098E-5</c:v>
                </c:pt>
                <c:pt idx="71004">
                  <c:v>2.7721530000000001E-5</c:v>
                </c:pt>
                <c:pt idx="71005">
                  <c:v>2.7734479999999999E-5</c:v>
                </c:pt>
                <c:pt idx="71006">
                  <c:v>2.775145E-5</c:v>
                </c:pt>
                <c:pt idx="71007">
                  <c:v>2.77605E-5</c:v>
                </c:pt>
                <c:pt idx="71008">
                  <c:v>2.7772770000000001E-5</c:v>
                </c:pt>
                <c:pt idx="71009">
                  <c:v>2.77932E-5</c:v>
                </c:pt>
                <c:pt idx="71010">
                  <c:v>2.7802270000000001E-5</c:v>
                </c:pt>
                <c:pt idx="71011">
                  <c:v>2.781742E-5</c:v>
                </c:pt>
                <c:pt idx="71012">
                  <c:v>2.783882E-5</c:v>
                </c:pt>
                <c:pt idx="71013">
                  <c:v>2.7849799999999999E-5</c:v>
                </c:pt>
                <c:pt idx="71014">
                  <c:v>2.786783E-5</c:v>
                </c:pt>
                <c:pt idx="71015">
                  <c:v>2.7887460000000001E-5</c:v>
                </c:pt>
                <c:pt idx="71016">
                  <c:v>2.790111E-5</c:v>
                </c:pt>
                <c:pt idx="71017">
                  <c:v>2.7921310000000001E-5</c:v>
                </c:pt>
                <c:pt idx="71018">
                  <c:v>2.7940849999999999E-5</c:v>
                </c:pt>
                <c:pt idx="71019">
                  <c:v>2.796063E-5</c:v>
                </c:pt>
                <c:pt idx="71020">
                  <c:v>2.798063E-5</c:v>
                </c:pt>
                <c:pt idx="71021">
                  <c:v>2.8002160000000002E-5</c:v>
                </c:pt>
                <c:pt idx="71022">
                  <c:v>2.8027069999999999E-5</c:v>
                </c:pt>
                <c:pt idx="71023">
                  <c:v>2.8045029999999999E-5</c:v>
                </c:pt>
                <c:pt idx="71024">
                  <c:v>2.8068029999999998E-5</c:v>
                </c:pt>
                <c:pt idx="71025">
                  <c:v>2.8095979999999999E-5</c:v>
                </c:pt>
                <c:pt idx="71026">
                  <c:v>2.8115689999999998E-5</c:v>
                </c:pt>
                <c:pt idx="71027">
                  <c:v>2.8140499999999999E-5</c:v>
                </c:pt>
                <c:pt idx="71028">
                  <c:v>2.8169580000000001E-5</c:v>
                </c:pt>
                <c:pt idx="71029">
                  <c:v>2.818885E-5</c:v>
                </c:pt>
                <c:pt idx="71030">
                  <c:v>2.8213750000000001E-5</c:v>
                </c:pt>
                <c:pt idx="71031">
                  <c:v>2.8244669999999999E-5</c:v>
                </c:pt>
                <c:pt idx="71032">
                  <c:v>2.8264230000000002E-5</c:v>
                </c:pt>
                <c:pt idx="71033">
                  <c:v>2.829142E-5</c:v>
                </c:pt>
                <c:pt idx="71034">
                  <c:v>2.832083E-5</c:v>
                </c:pt>
                <c:pt idx="71035">
                  <c:v>2.8344439999999999E-5</c:v>
                </c:pt>
                <c:pt idx="71036">
                  <c:v>2.8370459999999999E-5</c:v>
                </c:pt>
                <c:pt idx="71037">
                  <c:v>2.8397469999999998E-5</c:v>
                </c:pt>
                <c:pt idx="71038">
                  <c:v>2.8421820000000001E-5</c:v>
                </c:pt>
                <c:pt idx="71039">
                  <c:v>2.844908E-5</c:v>
                </c:pt>
                <c:pt idx="71040">
                  <c:v>2.8475540000000001E-5</c:v>
                </c:pt>
                <c:pt idx="71041">
                  <c:v>2.850041E-5</c:v>
                </c:pt>
                <c:pt idx="71042">
                  <c:v>2.8527129999999999E-5</c:v>
                </c:pt>
                <c:pt idx="71043">
                  <c:v>2.855137E-5</c:v>
                </c:pt>
                <c:pt idx="71044">
                  <c:v>2.8577340000000001E-5</c:v>
                </c:pt>
                <c:pt idx="71045">
                  <c:v>2.8601660000000002E-5</c:v>
                </c:pt>
                <c:pt idx="71046">
                  <c:v>2.862431E-5</c:v>
                </c:pt>
                <c:pt idx="71047">
                  <c:v>2.8650579999999998E-5</c:v>
                </c:pt>
                <c:pt idx="71048">
                  <c:v>2.8671169999999999E-5</c:v>
                </c:pt>
                <c:pt idx="71049">
                  <c:v>2.8689510000000001E-5</c:v>
                </c:pt>
                <c:pt idx="71050">
                  <c:v>2.8716640000000002E-5</c:v>
                </c:pt>
                <c:pt idx="71051">
                  <c:v>2.8734379999999999E-5</c:v>
                </c:pt>
                <c:pt idx="71052">
                  <c:v>2.8752140000000001E-5</c:v>
                </c:pt>
                <c:pt idx="71053">
                  <c:v>2.8777130000000001E-5</c:v>
                </c:pt>
                <c:pt idx="71054">
                  <c:v>2.8792090000000001E-5</c:v>
                </c:pt>
                <c:pt idx="71055">
                  <c:v>2.8810179999999999E-5</c:v>
                </c:pt>
                <c:pt idx="71056">
                  <c:v>2.883198E-5</c:v>
                </c:pt>
                <c:pt idx="71057">
                  <c:v>2.8846820000000001E-5</c:v>
                </c:pt>
                <c:pt idx="71058">
                  <c:v>2.886642E-5</c:v>
                </c:pt>
                <c:pt idx="71059">
                  <c:v>2.888323E-5</c:v>
                </c:pt>
                <c:pt idx="71060">
                  <c:v>2.8899420000000001E-5</c:v>
                </c:pt>
                <c:pt idx="71061">
                  <c:v>2.8923029999999999E-5</c:v>
                </c:pt>
                <c:pt idx="71062">
                  <c:v>2.8936570000000001E-5</c:v>
                </c:pt>
                <c:pt idx="71063">
                  <c:v>2.8954100000000001E-5</c:v>
                </c:pt>
                <c:pt idx="71064">
                  <c:v>2.8978189999999999E-5</c:v>
                </c:pt>
                <c:pt idx="71065">
                  <c:v>2.898987E-5</c:v>
                </c:pt>
                <c:pt idx="71066">
                  <c:v>2.9009650000000001E-5</c:v>
                </c:pt>
                <c:pt idx="71067">
                  <c:v>2.903288E-5</c:v>
                </c:pt>
                <c:pt idx="71068">
                  <c:v>2.904547E-5</c:v>
                </c:pt>
                <c:pt idx="71069">
                  <c:v>2.9069420000000001E-5</c:v>
                </c:pt>
                <c:pt idx="71070">
                  <c:v>2.9089089999999998E-5</c:v>
                </c:pt>
                <c:pt idx="71071">
                  <c:v>2.9105260000000001E-5</c:v>
                </c:pt>
                <c:pt idx="71072">
                  <c:v>2.912888E-5</c:v>
                </c:pt>
                <c:pt idx="71073">
                  <c:v>2.9147459999999999E-5</c:v>
                </c:pt>
                <c:pt idx="71074">
                  <c:v>2.9166770000000001E-5</c:v>
                </c:pt>
                <c:pt idx="71075">
                  <c:v>2.9187809999999999E-5</c:v>
                </c:pt>
                <c:pt idx="71076">
                  <c:v>2.9207410000000002E-5</c:v>
                </c:pt>
                <c:pt idx="71077">
                  <c:v>2.9232920000000001E-5</c:v>
                </c:pt>
                <c:pt idx="71078">
                  <c:v>2.9253389999999999E-5</c:v>
                </c:pt>
                <c:pt idx="71079">
                  <c:v>2.9275110000000001E-5</c:v>
                </c:pt>
                <c:pt idx="71080">
                  <c:v>2.9304229999999998E-5</c:v>
                </c:pt>
                <c:pt idx="71081">
                  <c:v>2.932494E-5</c:v>
                </c:pt>
                <c:pt idx="71082">
                  <c:v>2.9347670000000002E-5</c:v>
                </c:pt>
                <c:pt idx="71083">
                  <c:v>2.9380450000000001E-5</c:v>
                </c:pt>
                <c:pt idx="71084">
                  <c:v>2.9403900000000002E-5</c:v>
                </c:pt>
                <c:pt idx="71085">
                  <c:v>2.942878E-5</c:v>
                </c:pt>
                <c:pt idx="71086">
                  <c:v>2.9463460000000001E-5</c:v>
                </c:pt>
                <c:pt idx="71087">
                  <c:v>2.948984E-5</c:v>
                </c:pt>
                <c:pt idx="71088">
                  <c:v>2.951779E-5</c:v>
                </c:pt>
                <c:pt idx="71089">
                  <c:v>2.955203E-5</c:v>
                </c:pt>
                <c:pt idx="71090">
                  <c:v>2.958041E-5</c:v>
                </c:pt>
                <c:pt idx="71091">
                  <c:v>2.960793E-5</c:v>
                </c:pt>
                <c:pt idx="71092">
                  <c:v>2.9642289999999998E-5</c:v>
                </c:pt>
                <c:pt idx="71093">
                  <c:v>2.9672669999999999E-5</c:v>
                </c:pt>
                <c:pt idx="71094">
                  <c:v>2.969922E-5</c:v>
                </c:pt>
                <c:pt idx="71095">
                  <c:v>2.9733149999999998E-5</c:v>
                </c:pt>
                <c:pt idx="71096">
                  <c:v>2.9764049999999998E-5</c:v>
                </c:pt>
                <c:pt idx="71097">
                  <c:v>2.9791519999999999E-5</c:v>
                </c:pt>
                <c:pt idx="71098">
                  <c:v>2.9821159999999999E-5</c:v>
                </c:pt>
                <c:pt idx="71099">
                  <c:v>2.9852570000000001E-5</c:v>
                </c:pt>
                <c:pt idx="71100">
                  <c:v>2.9882429999999999E-5</c:v>
                </c:pt>
                <c:pt idx="71101">
                  <c:v>2.990704E-5</c:v>
                </c:pt>
                <c:pt idx="71102">
                  <c:v>2.9939270000000001E-5</c:v>
                </c:pt>
                <c:pt idx="71103">
                  <c:v>2.996875E-5</c:v>
                </c:pt>
                <c:pt idx="71104">
                  <c:v>2.9989780000000001E-5</c:v>
                </c:pt>
                <c:pt idx="71105">
                  <c:v>3.0022470000000001E-5</c:v>
                </c:pt>
                <c:pt idx="71106">
                  <c:v>3.0052610000000002E-5</c:v>
                </c:pt>
                <c:pt idx="71107">
                  <c:v>3.0070720000000001E-5</c:v>
                </c:pt>
                <c:pt idx="71108">
                  <c:v>3.0105419999999999E-5</c:v>
                </c:pt>
                <c:pt idx="71109">
                  <c:v>3.01339E-5</c:v>
                </c:pt>
                <c:pt idx="71110">
                  <c:v>3.01528E-5</c:v>
                </c:pt>
                <c:pt idx="71111">
                  <c:v>3.0185450000000001E-5</c:v>
                </c:pt>
                <c:pt idx="71112">
                  <c:v>3.0209489999999999E-5</c:v>
                </c:pt>
                <c:pt idx="71113">
                  <c:v>3.023237E-5</c:v>
                </c:pt>
                <c:pt idx="71114">
                  <c:v>3.0261500000000002E-5</c:v>
                </c:pt>
                <c:pt idx="71115">
                  <c:v>3.0283920000000001E-5</c:v>
                </c:pt>
                <c:pt idx="71116">
                  <c:v>3.030913E-5</c:v>
                </c:pt>
                <c:pt idx="71117">
                  <c:v>3.0333370000000001E-5</c:v>
                </c:pt>
                <c:pt idx="71118">
                  <c:v>3.0355700000000001E-5</c:v>
                </c:pt>
                <c:pt idx="71119">
                  <c:v>3.038285E-5</c:v>
                </c:pt>
                <c:pt idx="71120">
                  <c:v>3.0402330000000001E-5</c:v>
                </c:pt>
                <c:pt idx="71121">
                  <c:v>3.0425870000000001E-5</c:v>
                </c:pt>
                <c:pt idx="71122">
                  <c:v>3.045792E-5</c:v>
                </c:pt>
                <c:pt idx="71123">
                  <c:v>3.0472329999999998E-5</c:v>
                </c:pt>
                <c:pt idx="71124">
                  <c:v>3.0498770000000001E-5</c:v>
                </c:pt>
                <c:pt idx="71125">
                  <c:v>3.0532340000000002E-5</c:v>
                </c:pt>
                <c:pt idx="71126">
                  <c:v>3.054694E-5</c:v>
                </c:pt>
                <c:pt idx="71127">
                  <c:v>3.05762E-5</c:v>
                </c:pt>
                <c:pt idx="71128">
                  <c:v>3.0605789999999997E-5</c:v>
                </c:pt>
                <c:pt idx="71129">
                  <c:v>3.0623349999999999E-5</c:v>
                </c:pt>
                <c:pt idx="71130">
                  <c:v>3.0654120000000003E-5</c:v>
                </c:pt>
                <c:pt idx="71131">
                  <c:v>3.0679129999999998E-5</c:v>
                </c:pt>
                <c:pt idx="71132">
                  <c:v>3.0701619999999999E-5</c:v>
                </c:pt>
                <c:pt idx="71133">
                  <c:v>3.0729570000000003E-5</c:v>
                </c:pt>
                <c:pt idx="71134">
                  <c:v>3.0749500000000001E-5</c:v>
                </c:pt>
                <c:pt idx="71135">
                  <c:v>3.0777249999999997E-5</c:v>
                </c:pt>
                <c:pt idx="71136">
                  <c:v>3.0803290000000003E-5</c:v>
                </c:pt>
                <c:pt idx="71137">
                  <c:v>3.0820459999999998E-5</c:v>
                </c:pt>
                <c:pt idx="71138">
                  <c:v>3.0852799999999997E-5</c:v>
                </c:pt>
                <c:pt idx="71139">
                  <c:v>3.0875979999999999E-5</c:v>
                </c:pt>
                <c:pt idx="71140">
                  <c:v>3.0893509999999999E-5</c:v>
                </c:pt>
                <c:pt idx="71141">
                  <c:v>3.0929220000000003E-5</c:v>
                </c:pt>
                <c:pt idx="71142">
                  <c:v>3.0950130000000002E-5</c:v>
                </c:pt>
                <c:pt idx="71143">
                  <c:v>3.0971530000000002E-5</c:v>
                </c:pt>
                <c:pt idx="71144">
                  <c:v>3.100821E-5</c:v>
                </c:pt>
                <c:pt idx="71145">
                  <c:v>3.1030259999999997E-5</c:v>
                </c:pt>
                <c:pt idx="71146">
                  <c:v>3.1059690000000003E-5</c:v>
                </c:pt>
                <c:pt idx="71147">
                  <c:v>3.1092620000000003E-5</c:v>
                </c:pt>
                <c:pt idx="71148">
                  <c:v>3.1119240000000001E-5</c:v>
                </c:pt>
                <c:pt idx="71149">
                  <c:v>3.115264E-5</c:v>
                </c:pt>
                <c:pt idx="71150">
                  <c:v>3.1180960000000002E-5</c:v>
                </c:pt>
                <c:pt idx="71151">
                  <c:v>3.1212079999999997E-5</c:v>
                </c:pt>
                <c:pt idx="71152">
                  <c:v>3.124602E-5</c:v>
                </c:pt>
                <c:pt idx="71153">
                  <c:v>3.1268700000000001E-5</c:v>
                </c:pt>
                <c:pt idx="71154">
                  <c:v>3.1304789999999998E-5</c:v>
                </c:pt>
                <c:pt idx="71155">
                  <c:v>3.1339910000000002E-5</c:v>
                </c:pt>
                <c:pt idx="71156">
                  <c:v>3.1358659999999999E-5</c:v>
                </c:pt>
                <c:pt idx="71157">
                  <c:v>3.1394589999999999E-5</c:v>
                </c:pt>
                <c:pt idx="71158">
                  <c:v>3.1430190000000002E-5</c:v>
                </c:pt>
                <c:pt idx="71159">
                  <c:v>3.1448749999999999E-5</c:v>
                </c:pt>
                <c:pt idx="71160">
                  <c:v>3.1484230000000001E-5</c:v>
                </c:pt>
                <c:pt idx="71161">
                  <c:v>3.151695E-5</c:v>
                </c:pt>
                <c:pt idx="71162">
                  <c:v>3.1536399999999998E-5</c:v>
                </c:pt>
                <c:pt idx="71163">
                  <c:v>3.1568069999999998E-5</c:v>
                </c:pt>
                <c:pt idx="71164">
                  <c:v>3.1596790000000001E-5</c:v>
                </c:pt>
                <c:pt idx="71165">
                  <c:v>3.1619419999999999E-5</c:v>
                </c:pt>
                <c:pt idx="71166">
                  <c:v>3.1644299999999998E-5</c:v>
                </c:pt>
                <c:pt idx="71167">
                  <c:v>3.1670880000000001E-5</c:v>
                </c:pt>
                <c:pt idx="71168">
                  <c:v>3.1694759999999997E-5</c:v>
                </c:pt>
                <c:pt idx="71169">
                  <c:v>3.1713089999999999E-5</c:v>
                </c:pt>
                <c:pt idx="71170">
                  <c:v>3.1739519999999998E-5</c:v>
                </c:pt>
                <c:pt idx="71171">
                  <c:v>3.1763520000000003E-5</c:v>
                </c:pt>
                <c:pt idx="71172">
                  <c:v>3.1773790000000003E-5</c:v>
                </c:pt>
                <c:pt idx="71173">
                  <c:v>3.179738E-5</c:v>
                </c:pt>
                <c:pt idx="71174">
                  <c:v>3.1823889999999998E-5</c:v>
                </c:pt>
                <c:pt idx="71175">
                  <c:v>3.1829229999999999E-5</c:v>
                </c:pt>
                <c:pt idx="71176">
                  <c:v>3.1851479999999997E-5</c:v>
                </c:pt>
                <c:pt idx="71177">
                  <c:v>3.1878870000000002E-5</c:v>
                </c:pt>
                <c:pt idx="71178">
                  <c:v>3.1884219999999997E-5</c:v>
                </c:pt>
                <c:pt idx="71179">
                  <c:v>3.1902259999999998E-5</c:v>
                </c:pt>
                <c:pt idx="71180">
                  <c:v>3.1930329999999997E-5</c:v>
                </c:pt>
                <c:pt idx="71181">
                  <c:v>3.1938499999999999E-5</c:v>
                </c:pt>
                <c:pt idx="71182">
                  <c:v>3.195101E-5</c:v>
                </c:pt>
                <c:pt idx="71183">
                  <c:v>3.1978479999999997E-5</c:v>
                </c:pt>
                <c:pt idx="71184">
                  <c:v>3.1989929999999999E-5</c:v>
                </c:pt>
                <c:pt idx="71185">
                  <c:v>3.1999319999999998E-5</c:v>
                </c:pt>
                <c:pt idx="71186">
                  <c:v>3.202472E-5</c:v>
                </c:pt>
                <c:pt idx="71187">
                  <c:v>3.204041E-5</c:v>
                </c:pt>
                <c:pt idx="71188">
                  <c:v>3.2045809999999998E-5</c:v>
                </c:pt>
                <c:pt idx="71189">
                  <c:v>3.2067380000000003E-5</c:v>
                </c:pt>
                <c:pt idx="71190">
                  <c:v>3.2086479999999997E-5</c:v>
                </c:pt>
                <c:pt idx="71191">
                  <c:v>3.2089080000000003E-5</c:v>
                </c:pt>
                <c:pt idx="71192">
                  <c:v>3.2104529999999999E-5</c:v>
                </c:pt>
                <c:pt idx="71193">
                  <c:v>3.2129119999999998E-5</c:v>
                </c:pt>
                <c:pt idx="71194">
                  <c:v>3.2131990000000003E-5</c:v>
                </c:pt>
                <c:pt idx="71195">
                  <c:v>3.2141019999999997E-5</c:v>
                </c:pt>
                <c:pt idx="71196">
                  <c:v>3.2168549999999999E-5</c:v>
                </c:pt>
                <c:pt idx="71197">
                  <c:v>3.2171190000000001E-5</c:v>
                </c:pt>
                <c:pt idx="71198">
                  <c:v>3.2177720000000003E-5</c:v>
                </c:pt>
                <c:pt idx="71199">
                  <c:v>3.2204479999999998E-5</c:v>
                </c:pt>
                <c:pt idx="71200">
                  <c:v>3.220964E-5</c:v>
                </c:pt>
                <c:pt idx="71201">
                  <c:v>3.22107E-5</c:v>
                </c:pt>
                <c:pt idx="71202">
                  <c:v>3.2238579999999999E-5</c:v>
                </c:pt>
                <c:pt idx="71203">
                  <c:v>3.2248369999999999E-5</c:v>
                </c:pt>
                <c:pt idx="71204">
                  <c:v>3.2248330000000003E-5</c:v>
                </c:pt>
                <c:pt idx="71205">
                  <c:v>3.2275749999999997E-5</c:v>
                </c:pt>
                <c:pt idx="71206">
                  <c:v>3.2290609999999999E-5</c:v>
                </c:pt>
                <c:pt idx="71207">
                  <c:v>3.2293570000000003E-5</c:v>
                </c:pt>
                <c:pt idx="71208">
                  <c:v>3.2316449999999998E-5</c:v>
                </c:pt>
                <c:pt idx="71209">
                  <c:v>3.2339560000000002E-5</c:v>
                </c:pt>
                <c:pt idx="71210">
                  <c:v>3.23498E-5</c:v>
                </c:pt>
                <c:pt idx="71211">
                  <c:v>3.2366929999999999E-5</c:v>
                </c:pt>
                <c:pt idx="71212">
                  <c:v>3.2397539999999999E-5</c:v>
                </c:pt>
                <c:pt idx="71213">
                  <c:v>3.241044E-5</c:v>
                </c:pt>
                <c:pt idx="71214">
                  <c:v>3.24211E-5</c:v>
                </c:pt>
                <c:pt idx="71215">
                  <c:v>3.2455240000000003E-5</c:v>
                </c:pt>
                <c:pt idx="71216">
                  <c:v>3.2466760000000003E-5</c:v>
                </c:pt>
                <c:pt idx="71217">
                  <c:v>3.2471210000000002E-5</c:v>
                </c:pt>
                <c:pt idx="71218">
                  <c:v>3.2505390000000002E-5</c:v>
                </c:pt>
                <c:pt idx="71219">
                  <c:v>3.2518470000000002E-5</c:v>
                </c:pt>
                <c:pt idx="71220">
                  <c:v>3.2521809999999998E-5</c:v>
                </c:pt>
                <c:pt idx="71221">
                  <c:v>3.2549509999999998E-5</c:v>
                </c:pt>
                <c:pt idx="71222">
                  <c:v>3.2565460000000002E-5</c:v>
                </c:pt>
                <c:pt idx="71223">
                  <c:v>3.2565080000000003E-5</c:v>
                </c:pt>
                <c:pt idx="71224">
                  <c:v>3.2585310000000002E-5</c:v>
                </c:pt>
                <c:pt idx="71225">
                  <c:v>3.2601509999999997E-5</c:v>
                </c:pt>
                <c:pt idx="71226">
                  <c:v>3.2597759999999999E-5</c:v>
                </c:pt>
                <c:pt idx="71227">
                  <c:v>3.2609040000000002E-5</c:v>
                </c:pt>
                <c:pt idx="71228">
                  <c:v>3.2627560000000003E-5</c:v>
                </c:pt>
                <c:pt idx="71229">
                  <c:v>3.262451E-5</c:v>
                </c:pt>
                <c:pt idx="71230">
                  <c:v>3.2628500000000001E-5</c:v>
                </c:pt>
                <c:pt idx="71231">
                  <c:v>3.2647539999999998E-5</c:v>
                </c:pt>
                <c:pt idx="71232">
                  <c:v>3.2644870000000001E-5</c:v>
                </c:pt>
                <c:pt idx="71233">
                  <c:v>3.2643900000000001E-5</c:v>
                </c:pt>
                <c:pt idx="71234">
                  <c:v>3.2660860000000002E-5</c:v>
                </c:pt>
                <c:pt idx="71235">
                  <c:v>3.265512E-5</c:v>
                </c:pt>
                <c:pt idx="71236">
                  <c:v>3.2651309999999998E-5</c:v>
                </c:pt>
                <c:pt idx="71237">
                  <c:v>3.2669100000000002E-5</c:v>
                </c:pt>
                <c:pt idx="71238">
                  <c:v>3.266616E-5</c:v>
                </c:pt>
                <c:pt idx="71239">
                  <c:v>3.2658060000000002E-5</c:v>
                </c:pt>
                <c:pt idx="71240">
                  <c:v>3.2668630000000003E-5</c:v>
                </c:pt>
                <c:pt idx="71241">
                  <c:v>3.2664760000000003E-5</c:v>
                </c:pt>
                <c:pt idx="71242">
                  <c:v>3.265318E-5</c:v>
                </c:pt>
                <c:pt idx="71243">
                  <c:v>3.2648850000000002E-5</c:v>
                </c:pt>
                <c:pt idx="71244">
                  <c:v>3.264699E-5</c:v>
                </c:pt>
                <c:pt idx="71245">
                  <c:v>3.2629719999999998E-5</c:v>
                </c:pt>
                <c:pt idx="71246">
                  <c:v>3.2618840000000003E-5</c:v>
                </c:pt>
                <c:pt idx="71247">
                  <c:v>3.2614329999999999E-5</c:v>
                </c:pt>
                <c:pt idx="71248">
                  <c:v>3.2590540000000002E-5</c:v>
                </c:pt>
                <c:pt idx="71249">
                  <c:v>3.2576900000000003E-5</c:v>
                </c:pt>
                <c:pt idx="71250">
                  <c:v>3.2569939999999997E-5</c:v>
                </c:pt>
                <c:pt idx="71251">
                  <c:v>3.254285E-5</c:v>
                </c:pt>
                <c:pt idx="71252">
                  <c:v>3.252803E-5</c:v>
                </c:pt>
                <c:pt idx="71253">
                  <c:v>3.252716E-5</c:v>
                </c:pt>
                <c:pt idx="71254">
                  <c:v>3.2508619999999997E-5</c:v>
                </c:pt>
                <c:pt idx="71255">
                  <c:v>3.2500419999999999E-5</c:v>
                </c:pt>
                <c:pt idx="71256">
                  <c:v>3.2499509999999997E-5</c:v>
                </c:pt>
                <c:pt idx="71257">
                  <c:v>3.2486819999999997E-5</c:v>
                </c:pt>
                <c:pt idx="71258">
                  <c:v>3.248222E-5</c:v>
                </c:pt>
                <c:pt idx="71259">
                  <c:v>3.248531E-5</c:v>
                </c:pt>
                <c:pt idx="71260">
                  <c:v>3.2478219999999998E-5</c:v>
                </c:pt>
                <c:pt idx="71261">
                  <c:v>3.2464249999999997E-5</c:v>
                </c:pt>
                <c:pt idx="71262">
                  <c:v>3.2468059999999999E-5</c:v>
                </c:pt>
                <c:pt idx="71263">
                  <c:v>3.2471480000000001E-5</c:v>
                </c:pt>
                <c:pt idx="71264">
                  <c:v>3.2460569999999997E-5</c:v>
                </c:pt>
                <c:pt idx="71265">
                  <c:v>3.2462190000000002E-5</c:v>
                </c:pt>
                <c:pt idx="71266">
                  <c:v>3.2469399999999998E-5</c:v>
                </c:pt>
                <c:pt idx="71267">
                  <c:v>3.2453590000000003E-5</c:v>
                </c:pt>
                <c:pt idx="71268">
                  <c:v>3.2450370000000001E-5</c:v>
                </c:pt>
                <c:pt idx="71269">
                  <c:v>3.2452749999999999E-5</c:v>
                </c:pt>
                <c:pt idx="71270">
                  <c:v>3.2430520000000002E-5</c:v>
                </c:pt>
                <c:pt idx="71271">
                  <c:v>3.2427520000000002E-5</c:v>
                </c:pt>
                <c:pt idx="71272">
                  <c:v>3.2429830000000001E-5</c:v>
                </c:pt>
                <c:pt idx="71273">
                  <c:v>3.2404840000000001E-5</c:v>
                </c:pt>
                <c:pt idx="71274">
                  <c:v>3.2399830000000003E-5</c:v>
                </c:pt>
                <c:pt idx="71275">
                  <c:v>3.2404699999999998E-5</c:v>
                </c:pt>
                <c:pt idx="71276">
                  <c:v>3.2383669999999998E-5</c:v>
                </c:pt>
                <c:pt idx="71277">
                  <c:v>3.237673E-5</c:v>
                </c:pt>
                <c:pt idx="71278">
                  <c:v>3.2381590000000001E-5</c:v>
                </c:pt>
                <c:pt idx="71279">
                  <c:v>3.2366860000000001E-5</c:v>
                </c:pt>
                <c:pt idx="71280">
                  <c:v>3.2354780000000003E-5</c:v>
                </c:pt>
                <c:pt idx="71281">
                  <c:v>3.2363110000000003E-5</c:v>
                </c:pt>
                <c:pt idx="71282">
                  <c:v>3.2352450000000002E-5</c:v>
                </c:pt>
                <c:pt idx="71283">
                  <c:v>3.233081E-5</c:v>
                </c:pt>
                <c:pt idx="71284">
                  <c:v>3.2338039999999997E-5</c:v>
                </c:pt>
                <c:pt idx="71285">
                  <c:v>3.233682E-5</c:v>
                </c:pt>
                <c:pt idx="71286">
                  <c:v>3.2308799999999998E-5</c:v>
                </c:pt>
                <c:pt idx="71287">
                  <c:v>3.230893E-5</c:v>
                </c:pt>
                <c:pt idx="71288">
                  <c:v>3.2301039999999997E-5</c:v>
                </c:pt>
                <c:pt idx="71289">
                  <c:v>3.2276729999999998E-5</c:v>
                </c:pt>
                <c:pt idx="71290">
                  <c:v>3.2276910000000003E-5</c:v>
                </c:pt>
                <c:pt idx="71291">
                  <c:v>3.2276269999999999E-5</c:v>
                </c:pt>
                <c:pt idx="71292">
                  <c:v>3.2247530000000001E-5</c:v>
                </c:pt>
                <c:pt idx="71293">
                  <c:v>3.2241289999999998E-5</c:v>
                </c:pt>
                <c:pt idx="71294">
                  <c:v>3.2236500000000002E-5</c:v>
                </c:pt>
                <c:pt idx="71295">
                  <c:v>3.2203519999999999E-5</c:v>
                </c:pt>
                <c:pt idx="71296">
                  <c:v>3.2180149999999997E-5</c:v>
                </c:pt>
                <c:pt idx="71297">
                  <c:v>3.216779E-5</c:v>
                </c:pt>
                <c:pt idx="71298">
                  <c:v>3.2138380000000002E-5</c:v>
                </c:pt>
                <c:pt idx="71299">
                  <c:v>3.2101019999999998E-5</c:v>
                </c:pt>
                <c:pt idx="71300">
                  <c:v>3.2077740000000002E-5</c:v>
                </c:pt>
                <c:pt idx="71301">
                  <c:v>3.2044120000000002E-5</c:v>
                </c:pt>
                <c:pt idx="71302">
                  <c:v>3.1991700000000001E-5</c:v>
                </c:pt>
                <c:pt idx="71303">
                  <c:v>3.1958829999999998E-5</c:v>
                </c:pt>
                <c:pt idx="71304">
                  <c:v>3.1919489999999998E-5</c:v>
                </c:pt>
                <c:pt idx="71305">
                  <c:v>3.1855410000000001E-5</c:v>
                </c:pt>
                <c:pt idx="71306">
                  <c:v>3.181656E-5</c:v>
                </c:pt>
                <c:pt idx="71307">
                  <c:v>3.1779180000000001E-5</c:v>
                </c:pt>
                <c:pt idx="71308">
                  <c:v>3.1719420000000001E-5</c:v>
                </c:pt>
                <c:pt idx="71309">
                  <c:v>3.1675869999999997E-5</c:v>
                </c:pt>
                <c:pt idx="71310">
                  <c:v>3.164298E-5</c:v>
                </c:pt>
                <c:pt idx="71311">
                  <c:v>3.1596200000000001E-5</c:v>
                </c:pt>
                <c:pt idx="71312">
                  <c:v>3.1559880000000001E-5</c:v>
                </c:pt>
                <c:pt idx="71313">
                  <c:v>3.153884E-5</c:v>
                </c:pt>
                <c:pt idx="71314">
                  <c:v>3.1498339999999999E-5</c:v>
                </c:pt>
                <c:pt idx="71315">
                  <c:v>3.1460059999999998E-5</c:v>
                </c:pt>
                <c:pt idx="71316">
                  <c:v>3.1447510000000001E-5</c:v>
                </c:pt>
                <c:pt idx="71317">
                  <c:v>3.1425340000000002E-5</c:v>
                </c:pt>
                <c:pt idx="71318">
                  <c:v>3.1395469999999999E-5</c:v>
                </c:pt>
                <c:pt idx="71319">
                  <c:v>3.1378470000000002E-5</c:v>
                </c:pt>
                <c:pt idx="71320">
                  <c:v>3.1365409999999997E-5</c:v>
                </c:pt>
                <c:pt idx="71321">
                  <c:v>3.1329350000000002E-5</c:v>
                </c:pt>
                <c:pt idx="71322">
                  <c:v>3.1305949999999998E-5</c:v>
                </c:pt>
                <c:pt idx="71323">
                  <c:v>3.1287200000000001E-5</c:v>
                </c:pt>
                <c:pt idx="71324">
                  <c:v>3.1246359999999997E-5</c:v>
                </c:pt>
                <c:pt idx="71325">
                  <c:v>3.1224270000000003E-5</c:v>
                </c:pt>
                <c:pt idx="71326">
                  <c:v>3.120088E-5</c:v>
                </c:pt>
                <c:pt idx="71327">
                  <c:v>3.1151649999999998E-5</c:v>
                </c:pt>
                <c:pt idx="71328">
                  <c:v>3.1121010000000003E-5</c:v>
                </c:pt>
                <c:pt idx="71329">
                  <c:v>3.1091950000000003E-5</c:v>
                </c:pt>
                <c:pt idx="71330">
                  <c:v>3.1040880000000002E-5</c:v>
                </c:pt>
                <c:pt idx="71331">
                  <c:v>3.100085E-5</c:v>
                </c:pt>
                <c:pt idx="71332">
                  <c:v>3.0967180000000003E-5</c:v>
                </c:pt>
                <c:pt idx="71333">
                  <c:v>3.0921209999999999E-5</c:v>
                </c:pt>
                <c:pt idx="71334">
                  <c:v>3.0882430000000003E-5</c:v>
                </c:pt>
                <c:pt idx="71335">
                  <c:v>3.0857369999999998E-5</c:v>
                </c:pt>
                <c:pt idx="71336">
                  <c:v>3.0819550000000002E-5</c:v>
                </c:pt>
                <c:pt idx="71337">
                  <c:v>3.0789520000000002E-5</c:v>
                </c:pt>
                <c:pt idx="71338">
                  <c:v>3.0769329999999999E-5</c:v>
                </c:pt>
                <c:pt idx="71339">
                  <c:v>3.0743610000000002E-5</c:v>
                </c:pt>
                <c:pt idx="71340">
                  <c:v>3.0714250000000002E-5</c:v>
                </c:pt>
                <c:pt idx="71341">
                  <c:v>3.068962E-5</c:v>
                </c:pt>
                <c:pt idx="71342">
                  <c:v>3.0655150000000001E-5</c:v>
                </c:pt>
                <c:pt idx="71343">
                  <c:v>3.0625479999999999E-5</c:v>
                </c:pt>
                <c:pt idx="71344">
                  <c:v>3.0606969999999998E-5</c:v>
                </c:pt>
                <c:pt idx="71345">
                  <c:v>3.0583159999999999E-5</c:v>
                </c:pt>
                <c:pt idx="71346">
                  <c:v>3.0546509999999997E-5</c:v>
                </c:pt>
                <c:pt idx="71347">
                  <c:v>3.05267E-5</c:v>
                </c:pt>
                <c:pt idx="71348">
                  <c:v>3.0494790000000001E-5</c:v>
                </c:pt>
                <c:pt idx="71349">
                  <c:v>3.0448060000000001E-5</c:v>
                </c:pt>
                <c:pt idx="71350">
                  <c:v>3.0418860000000002E-5</c:v>
                </c:pt>
                <c:pt idx="71351">
                  <c:v>3.0377050000000001E-5</c:v>
                </c:pt>
                <c:pt idx="71352">
                  <c:v>3.0327800000000001E-5</c:v>
                </c:pt>
                <c:pt idx="71353">
                  <c:v>3.0291380000000001E-5</c:v>
                </c:pt>
                <c:pt idx="71354">
                  <c:v>3.0237560000000001E-5</c:v>
                </c:pt>
                <c:pt idx="71355">
                  <c:v>3.017474E-5</c:v>
                </c:pt>
                <c:pt idx="71356">
                  <c:v>3.0128310000000002E-5</c:v>
                </c:pt>
                <c:pt idx="71357">
                  <c:v>3.006625E-5</c:v>
                </c:pt>
                <c:pt idx="71358">
                  <c:v>2.9989519999999999E-5</c:v>
                </c:pt>
                <c:pt idx="71359">
                  <c:v>2.992952E-5</c:v>
                </c:pt>
                <c:pt idx="71360">
                  <c:v>2.9864630000000001E-5</c:v>
                </c:pt>
                <c:pt idx="71361">
                  <c:v>2.9784019999999999E-5</c:v>
                </c:pt>
                <c:pt idx="71362">
                  <c:v>2.9717179999999999E-5</c:v>
                </c:pt>
                <c:pt idx="71363">
                  <c:v>2.9650950000000001E-5</c:v>
                </c:pt>
                <c:pt idx="71364">
                  <c:v>2.9573220000000001E-5</c:v>
                </c:pt>
                <c:pt idx="71365">
                  <c:v>2.950079E-5</c:v>
                </c:pt>
                <c:pt idx="71366">
                  <c:v>2.9445029999999999E-5</c:v>
                </c:pt>
                <c:pt idx="71367">
                  <c:v>2.9376649999999999E-5</c:v>
                </c:pt>
                <c:pt idx="71368">
                  <c:v>2.93059E-5</c:v>
                </c:pt>
                <c:pt idx="71369">
                  <c:v>2.925262E-5</c:v>
                </c:pt>
                <c:pt idx="71370">
                  <c:v>2.9186979999999999E-5</c:v>
                </c:pt>
                <c:pt idx="71371">
                  <c:v>2.9127340000000001E-5</c:v>
                </c:pt>
                <c:pt idx="71372">
                  <c:v>2.9097719999999999E-5</c:v>
                </c:pt>
                <c:pt idx="71373">
                  <c:v>2.904456E-5</c:v>
                </c:pt>
                <c:pt idx="71374">
                  <c:v>2.8986940000000001E-5</c:v>
                </c:pt>
                <c:pt idx="71375">
                  <c:v>2.895961E-5</c:v>
                </c:pt>
                <c:pt idx="71376">
                  <c:v>2.890846E-5</c:v>
                </c:pt>
                <c:pt idx="71377">
                  <c:v>2.884584E-5</c:v>
                </c:pt>
                <c:pt idx="71378">
                  <c:v>2.8811420000000001E-5</c:v>
                </c:pt>
                <c:pt idx="71379">
                  <c:v>2.8762600000000001E-5</c:v>
                </c:pt>
                <c:pt idx="71380">
                  <c:v>2.8702920000000001E-5</c:v>
                </c:pt>
                <c:pt idx="71381">
                  <c:v>2.8659680000000001E-5</c:v>
                </c:pt>
                <c:pt idx="71382">
                  <c:v>2.8605620000000001E-5</c:v>
                </c:pt>
                <c:pt idx="71383">
                  <c:v>2.8543799999999999E-5</c:v>
                </c:pt>
                <c:pt idx="71384">
                  <c:v>2.8489770000000001E-5</c:v>
                </c:pt>
                <c:pt idx="71385">
                  <c:v>2.8431859999999999E-5</c:v>
                </c:pt>
                <c:pt idx="71386">
                  <c:v>2.8362749999999999E-5</c:v>
                </c:pt>
                <c:pt idx="71387">
                  <c:v>2.829733E-5</c:v>
                </c:pt>
                <c:pt idx="71388">
                  <c:v>2.8243609999999999E-5</c:v>
                </c:pt>
                <c:pt idx="71389">
                  <c:v>2.8172709999999999E-5</c:v>
                </c:pt>
                <c:pt idx="71390">
                  <c:v>2.81038E-5</c:v>
                </c:pt>
                <c:pt idx="71391">
                  <c:v>2.80557E-5</c:v>
                </c:pt>
                <c:pt idx="71392">
                  <c:v>2.799075E-5</c:v>
                </c:pt>
                <c:pt idx="71393">
                  <c:v>2.792E-5</c:v>
                </c:pt>
                <c:pt idx="71394">
                  <c:v>2.7886500000000001E-5</c:v>
                </c:pt>
                <c:pt idx="71395">
                  <c:v>2.783379E-5</c:v>
                </c:pt>
                <c:pt idx="71396">
                  <c:v>2.7771470000000001E-5</c:v>
                </c:pt>
                <c:pt idx="71397">
                  <c:v>2.7731909999999999E-5</c:v>
                </c:pt>
                <c:pt idx="71398">
                  <c:v>2.768248E-5</c:v>
                </c:pt>
                <c:pt idx="71399">
                  <c:v>2.7631780000000001E-5</c:v>
                </c:pt>
                <c:pt idx="71400">
                  <c:v>2.7600219999999998E-5</c:v>
                </c:pt>
                <c:pt idx="71401">
                  <c:v>2.7556149999999999E-5</c:v>
                </c:pt>
                <c:pt idx="71402">
                  <c:v>2.7506780000000001E-5</c:v>
                </c:pt>
                <c:pt idx="71403">
                  <c:v>2.7463530000000001E-5</c:v>
                </c:pt>
                <c:pt idx="71404">
                  <c:v>2.7413300000000001E-5</c:v>
                </c:pt>
                <c:pt idx="71405">
                  <c:v>2.735697E-5</c:v>
                </c:pt>
                <c:pt idx="71406">
                  <c:v>2.7298040000000001E-5</c:v>
                </c:pt>
                <c:pt idx="71407">
                  <c:v>2.7247380000000001E-5</c:v>
                </c:pt>
                <c:pt idx="71408">
                  <c:v>2.7184710000000001E-5</c:v>
                </c:pt>
                <c:pt idx="71409">
                  <c:v>2.7112319999999999E-5</c:v>
                </c:pt>
                <c:pt idx="71410">
                  <c:v>2.705208E-5</c:v>
                </c:pt>
                <c:pt idx="71411">
                  <c:v>2.6977320000000001E-5</c:v>
                </c:pt>
                <c:pt idx="71412">
                  <c:v>2.6894550000000002E-5</c:v>
                </c:pt>
                <c:pt idx="71413">
                  <c:v>2.682328E-5</c:v>
                </c:pt>
                <c:pt idx="71414">
                  <c:v>2.6736619999999999E-5</c:v>
                </c:pt>
                <c:pt idx="71415">
                  <c:v>2.6641140000000001E-5</c:v>
                </c:pt>
                <c:pt idx="71416">
                  <c:v>2.656194E-5</c:v>
                </c:pt>
                <c:pt idx="71417">
                  <c:v>2.6468570000000001E-5</c:v>
                </c:pt>
                <c:pt idx="71418">
                  <c:v>2.6351539999999999E-5</c:v>
                </c:pt>
                <c:pt idx="71419">
                  <c:v>2.6280579999999999E-5</c:v>
                </c:pt>
                <c:pt idx="71420">
                  <c:v>2.620582E-5</c:v>
                </c:pt>
                <c:pt idx="71421">
                  <c:v>2.6117799999999999E-5</c:v>
                </c:pt>
                <c:pt idx="71422">
                  <c:v>2.6039220000000001E-5</c:v>
                </c:pt>
                <c:pt idx="71423">
                  <c:v>2.594302E-5</c:v>
                </c:pt>
                <c:pt idx="71424">
                  <c:v>2.586712E-5</c:v>
                </c:pt>
                <c:pt idx="71425">
                  <c:v>2.5788870000000001E-5</c:v>
                </c:pt>
                <c:pt idx="71426">
                  <c:v>2.571994E-5</c:v>
                </c:pt>
                <c:pt idx="71427">
                  <c:v>2.564826E-5</c:v>
                </c:pt>
                <c:pt idx="71428">
                  <c:v>2.5557619999999999E-5</c:v>
                </c:pt>
                <c:pt idx="71429">
                  <c:v>2.5503139999999999E-5</c:v>
                </c:pt>
                <c:pt idx="71430">
                  <c:v>2.5444149999999999E-5</c:v>
                </c:pt>
                <c:pt idx="71431">
                  <c:v>2.5384229999999999E-5</c:v>
                </c:pt>
                <c:pt idx="71432">
                  <c:v>2.5317979999999999E-5</c:v>
                </c:pt>
                <c:pt idx="71433">
                  <c:v>2.5224970000000001E-5</c:v>
                </c:pt>
                <c:pt idx="71434">
                  <c:v>2.5162580000000001E-5</c:v>
                </c:pt>
                <c:pt idx="71435">
                  <c:v>2.5102000000000001E-5</c:v>
                </c:pt>
                <c:pt idx="71436">
                  <c:v>2.5047760000000002E-5</c:v>
                </c:pt>
                <c:pt idx="71437">
                  <c:v>2.4971289999999999E-5</c:v>
                </c:pt>
                <c:pt idx="71438">
                  <c:v>2.4869570000000001E-5</c:v>
                </c:pt>
                <c:pt idx="71439">
                  <c:v>2.4813380000000001E-5</c:v>
                </c:pt>
                <c:pt idx="71440">
                  <c:v>2.4742019999999999E-5</c:v>
                </c:pt>
                <c:pt idx="71441">
                  <c:v>2.4672559999999999E-5</c:v>
                </c:pt>
                <c:pt idx="71442">
                  <c:v>2.459683E-5</c:v>
                </c:pt>
                <c:pt idx="71443">
                  <c:v>2.4486230000000002E-5</c:v>
                </c:pt>
                <c:pt idx="71444">
                  <c:v>2.4421149999999999E-5</c:v>
                </c:pt>
                <c:pt idx="71445">
                  <c:v>2.4347919999999999E-5</c:v>
                </c:pt>
                <c:pt idx="71446">
                  <c:v>2.4277430000000001E-5</c:v>
                </c:pt>
                <c:pt idx="71447">
                  <c:v>2.4170209999999998E-5</c:v>
                </c:pt>
                <c:pt idx="71448">
                  <c:v>2.410213E-5</c:v>
                </c:pt>
                <c:pt idx="71449">
                  <c:v>2.4044950000000001E-5</c:v>
                </c:pt>
                <c:pt idx="71450">
                  <c:v>2.394119E-5</c:v>
                </c:pt>
                <c:pt idx="71451">
                  <c:v>2.388162E-5</c:v>
                </c:pt>
                <c:pt idx="71452">
                  <c:v>2.383401E-5</c:v>
                </c:pt>
                <c:pt idx="71453">
                  <c:v>2.3731809999999999E-5</c:v>
                </c:pt>
                <c:pt idx="71454">
                  <c:v>2.3674590000000001E-5</c:v>
                </c:pt>
                <c:pt idx="71455">
                  <c:v>2.362987E-5</c:v>
                </c:pt>
                <c:pt idx="71456">
                  <c:v>2.3539990000000001E-5</c:v>
                </c:pt>
                <c:pt idx="71457">
                  <c:v>2.3497249999999999E-5</c:v>
                </c:pt>
                <c:pt idx="71458">
                  <c:v>2.3452049999999999E-5</c:v>
                </c:pt>
                <c:pt idx="71459">
                  <c:v>2.3370430000000001E-5</c:v>
                </c:pt>
                <c:pt idx="71460">
                  <c:v>2.3323980000000001E-5</c:v>
                </c:pt>
                <c:pt idx="71461">
                  <c:v>2.3265380000000001E-5</c:v>
                </c:pt>
                <c:pt idx="71462">
                  <c:v>2.318749E-5</c:v>
                </c:pt>
                <c:pt idx="71463">
                  <c:v>2.3127740000000002E-5</c:v>
                </c:pt>
                <c:pt idx="71464">
                  <c:v>2.306611E-5</c:v>
                </c:pt>
                <c:pt idx="71465">
                  <c:v>2.2989500000000001E-5</c:v>
                </c:pt>
                <c:pt idx="71466">
                  <c:v>2.2920300000000001E-5</c:v>
                </c:pt>
                <c:pt idx="71467">
                  <c:v>2.2845479999999999E-5</c:v>
                </c:pt>
                <c:pt idx="71468">
                  <c:v>2.2754909999999999E-5</c:v>
                </c:pt>
                <c:pt idx="71469">
                  <c:v>2.2679340000000001E-5</c:v>
                </c:pt>
                <c:pt idx="71470">
                  <c:v>2.259641E-5</c:v>
                </c:pt>
                <c:pt idx="71471">
                  <c:v>2.2491589999999999E-5</c:v>
                </c:pt>
                <c:pt idx="71472">
                  <c:v>2.2410319999999999E-5</c:v>
                </c:pt>
                <c:pt idx="71473">
                  <c:v>2.2322630000000001E-5</c:v>
                </c:pt>
                <c:pt idx="71474">
                  <c:v>2.2209940000000002E-5</c:v>
                </c:pt>
                <c:pt idx="71475">
                  <c:v>2.2129730000000001E-5</c:v>
                </c:pt>
                <c:pt idx="71476">
                  <c:v>2.203847E-5</c:v>
                </c:pt>
                <c:pt idx="71477">
                  <c:v>2.1926160000000001E-5</c:v>
                </c:pt>
                <c:pt idx="71478">
                  <c:v>2.1849450000000001E-5</c:v>
                </c:pt>
                <c:pt idx="71479">
                  <c:v>2.1743470000000001E-5</c:v>
                </c:pt>
                <c:pt idx="71480">
                  <c:v>2.1662940000000002E-5</c:v>
                </c:pt>
                <c:pt idx="71481">
                  <c:v>2.1591219999999999E-5</c:v>
                </c:pt>
                <c:pt idx="71482">
                  <c:v>2.148774E-5</c:v>
                </c:pt>
                <c:pt idx="71483">
                  <c:v>2.140274E-5</c:v>
                </c:pt>
                <c:pt idx="71484">
                  <c:v>2.1322740000000001E-5</c:v>
                </c:pt>
                <c:pt idx="71485">
                  <c:v>2.125327E-5</c:v>
                </c:pt>
                <c:pt idx="71486">
                  <c:v>2.115699E-5</c:v>
                </c:pt>
                <c:pt idx="71487">
                  <c:v>2.110134E-5</c:v>
                </c:pt>
                <c:pt idx="71488">
                  <c:v>2.1024409999999999E-5</c:v>
                </c:pt>
                <c:pt idx="71489">
                  <c:v>2.0950409999999999E-5</c:v>
                </c:pt>
                <c:pt idx="71490">
                  <c:v>2.0871609999999999E-5</c:v>
                </c:pt>
                <c:pt idx="71491">
                  <c:v>2.0805280000000001E-5</c:v>
                </c:pt>
                <c:pt idx="71492">
                  <c:v>2.0720729999999998E-5</c:v>
                </c:pt>
                <c:pt idx="71493">
                  <c:v>2.063537E-5</c:v>
                </c:pt>
                <c:pt idx="71494">
                  <c:v>2.0553449999999999E-5</c:v>
                </c:pt>
                <c:pt idx="71495">
                  <c:v>2.0478179999999998E-5</c:v>
                </c:pt>
                <c:pt idx="71496">
                  <c:v>2.0401410000000002E-5</c:v>
                </c:pt>
                <c:pt idx="71497">
                  <c:v>2.030554E-5</c:v>
                </c:pt>
                <c:pt idx="71498">
                  <c:v>2.022868E-5</c:v>
                </c:pt>
                <c:pt idx="71499">
                  <c:v>2.0118370000000002E-5</c:v>
                </c:pt>
                <c:pt idx="71500">
                  <c:v>2.0040399999999999E-5</c:v>
                </c:pt>
                <c:pt idx="71501">
                  <c:v>1.9958409999999999E-5</c:v>
                </c:pt>
                <c:pt idx="71502">
                  <c:v>1.9839820000000001E-5</c:v>
                </c:pt>
                <c:pt idx="71503">
                  <c:v>1.9762299999999999E-5</c:v>
                </c:pt>
                <c:pt idx="71504">
                  <c:v>1.9658000000000001E-5</c:v>
                </c:pt>
                <c:pt idx="71505">
                  <c:v>1.9571769999999999E-5</c:v>
                </c:pt>
                <c:pt idx="71506">
                  <c:v>1.9477790000000001E-5</c:v>
                </c:pt>
                <c:pt idx="71507">
                  <c:v>1.9408830000000002E-5</c:v>
                </c:pt>
                <c:pt idx="71508">
                  <c:v>1.93023E-5</c:v>
                </c:pt>
                <c:pt idx="71509">
                  <c:v>1.9251579999999999E-5</c:v>
                </c:pt>
                <c:pt idx="71510">
                  <c:v>1.915701E-5</c:v>
                </c:pt>
                <c:pt idx="71511">
                  <c:v>1.9093470000000001E-5</c:v>
                </c:pt>
                <c:pt idx="71512">
                  <c:v>1.9006899999999999E-5</c:v>
                </c:pt>
                <c:pt idx="71513">
                  <c:v>1.8960299999999999E-5</c:v>
                </c:pt>
                <c:pt idx="71514">
                  <c:v>1.8881119999999999E-5</c:v>
                </c:pt>
                <c:pt idx="71515">
                  <c:v>1.8801420000000001E-5</c:v>
                </c:pt>
                <c:pt idx="71516">
                  <c:v>1.8762430000000001E-5</c:v>
                </c:pt>
                <c:pt idx="71517">
                  <c:v>1.869535E-5</c:v>
                </c:pt>
                <c:pt idx="71518">
                  <c:v>1.8654299999999999E-5</c:v>
                </c:pt>
                <c:pt idx="71519">
                  <c:v>1.8583149999999998E-5</c:v>
                </c:pt>
                <c:pt idx="71520">
                  <c:v>1.8508709999999999E-5</c:v>
                </c:pt>
                <c:pt idx="71521">
                  <c:v>1.845676E-5</c:v>
                </c:pt>
                <c:pt idx="71522">
                  <c:v>1.8384479999999999E-5</c:v>
                </c:pt>
                <c:pt idx="71523">
                  <c:v>1.8336979999999999E-5</c:v>
                </c:pt>
                <c:pt idx="71524">
                  <c:v>1.8249849999999999E-5</c:v>
                </c:pt>
                <c:pt idx="71525">
                  <c:v>1.8168859999999999E-5</c:v>
                </c:pt>
                <c:pt idx="71526">
                  <c:v>1.81049E-5</c:v>
                </c:pt>
                <c:pt idx="71527">
                  <c:v>1.801235E-5</c:v>
                </c:pt>
                <c:pt idx="71528">
                  <c:v>1.7949369999999999E-5</c:v>
                </c:pt>
                <c:pt idx="71529">
                  <c:v>1.7853300000000001E-5</c:v>
                </c:pt>
                <c:pt idx="71530">
                  <c:v>1.77524E-5</c:v>
                </c:pt>
                <c:pt idx="71531">
                  <c:v>1.7683590000000001E-5</c:v>
                </c:pt>
                <c:pt idx="71532">
                  <c:v>1.7590479999999999E-5</c:v>
                </c:pt>
                <c:pt idx="71533">
                  <c:v>1.7507229999999999E-5</c:v>
                </c:pt>
                <c:pt idx="71534">
                  <c:v>1.7406829999999999E-5</c:v>
                </c:pt>
                <c:pt idx="71535">
                  <c:v>1.7318810000000002E-5</c:v>
                </c:pt>
                <c:pt idx="71536">
                  <c:v>1.7238319999999999E-5</c:v>
                </c:pt>
                <c:pt idx="71537">
                  <c:v>1.7137289999999999E-5</c:v>
                </c:pt>
                <c:pt idx="71538">
                  <c:v>1.707512E-5</c:v>
                </c:pt>
                <c:pt idx="71539">
                  <c:v>1.6980650000000001E-5</c:v>
                </c:pt>
                <c:pt idx="71540">
                  <c:v>1.68828E-5</c:v>
                </c:pt>
                <c:pt idx="71541">
                  <c:v>1.682603E-5</c:v>
                </c:pt>
                <c:pt idx="71542">
                  <c:v>1.6737089999999999E-5</c:v>
                </c:pt>
                <c:pt idx="71543">
                  <c:v>1.666741E-5</c:v>
                </c:pt>
                <c:pt idx="71544">
                  <c:v>1.6601189999999999E-5</c:v>
                </c:pt>
                <c:pt idx="71545">
                  <c:v>1.6524360000000001E-5</c:v>
                </c:pt>
                <c:pt idx="71546">
                  <c:v>1.643799E-5</c:v>
                </c:pt>
                <c:pt idx="71547">
                  <c:v>1.63945E-5</c:v>
                </c:pt>
                <c:pt idx="71548">
                  <c:v>1.6332629999999999E-5</c:v>
                </c:pt>
                <c:pt idx="71549">
                  <c:v>1.6251549999999999E-5</c:v>
                </c:pt>
                <c:pt idx="71550">
                  <c:v>1.619181E-5</c:v>
                </c:pt>
                <c:pt idx="71551">
                  <c:v>1.6126770000000001E-5</c:v>
                </c:pt>
                <c:pt idx="71552">
                  <c:v>1.60434E-5</c:v>
                </c:pt>
                <c:pt idx="71553">
                  <c:v>1.5973399999999999E-5</c:v>
                </c:pt>
                <c:pt idx="71554">
                  <c:v>1.591986E-5</c:v>
                </c:pt>
                <c:pt idx="71555">
                  <c:v>1.583282E-5</c:v>
                </c:pt>
                <c:pt idx="71556">
                  <c:v>1.5744980000000001E-5</c:v>
                </c:pt>
                <c:pt idx="71557">
                  <c:v>1.5679350000000001E-5</c:v>
                </c:pt>
                <c:pt idx="71558">
                  <c:v>1.5604140000000001E-5</c:v>
                </c:pt>
                <c:pt idx="71559">
                  <c:v>1.5505639999999999E-5</c:v>
                </c:pt>
                <c:pt idx="71560">
                  <c:v>1.542889E-5</c:v>
                </c:pt>
                <c:pt idx="71561">
                  <c:v>1.5348569999999999E-5</c:v>
                </c:pt>
                <c:pt idx="71562">
                  <c:v>1.524141E-5</c:v>
                </c:pt>
                <c:pt idx="71563">
                  <c:v>1.5161020000000001E-5</c:v>
                </c:pt>
                <c:pt idx="71564">
                  <c:v>1.5071929999999999E-5</c:v>
                </c:pt>
                <c:pt idx="71565">
                  <c:v>1.498135E-5</c:v>
                </c:pt>
                <c:pt idx="71566">
                  <c:v>1.4899870000000001E-5</c:v>
                </c:pt>
                <c:pt idx="71567">
                  <c:v>1.48142E-5</c:v>
                </c:pt>
                <c:pt idx="71568">
                  <c:v>1.472625E-5</c:v>
                </c:pt>
                <c:pt idx="71569">
                  <c:v>1.464452E-5</c:v>
                </c:pt>
                <c:pt idx="71570">
                  <c:v>1.456694E-5</c:v>
                </c:pt>
                <c:pt idx="71571">
                  <c:v>1.447356E-5</c:v>
                </c:pt>
                <c:pt idx="71572">
                  <c:v>1.441439E-5</c:v>
                </c:pt>
                <c:pt idx="71573">
                  <c:v>1.434661E-5</c:v>
                </c:pt>
                <c:pt idx="71574">
                  <c:v>1.427145E-5</c:v>
                </c:pt>
                <c:pt idx="71575">
                  <c:v>1.420569E-5</c:v>
                </c:pt>
                <c:pt idx="71576">
                  <c:v>1.4176919999999999E-5</c:v>
                </c:pt>
                <c:pt idx="71577">
                  <c:v>1.410404E-5</c:v>
                </c:pt>
                <c:pt idx="71578">
                  <c:v>1.4036530000000001E-5</c:v>
                </c:pt>
                <c:pt idx="71579">
                  <c:v>1.39941E-5</c:v>
                </c:pt>
                <c:pt idx="71580">
                  <c:v>1.393437E-5</c:v>
                </c:pt>
                <c:pt idx="71581">
                  <c:v>1.389318E-5</c:v>
                </c:pt>
                <c:pt idx="71582">
                  <c:v>1.384277E-5</c:v>
                </c:pt>
                <c:pt idx="71583">
                  <c:v>1.378518E-5</c:v>
                </c:pt>
                <c:pt idx="71584">
                  <c:v>1.371442E-5</c:v>
                </c:pt>
                <c:pt idx="71585">
                  <c:v>1.366126E-5</c:v>
                </c:pt>
                <c:pt idx="71586">
                  <c:v>1.3603159999999999E-5</c:v>
                </c:pt>
                <c:pt idx="71587">
                  <c:v>1.354076E-5</c:v>
                </c:pt>
                <c:pt idx="71588">
                  <c:v>1.347468E-5</c:v>
                </c:pt>
                <c:pt idx="71589">
                  <c:v>1.3411870000000001E-5</c:v>
                </c:pt>
                <c:pt idx="71590">
                  <c:v>1.3324860000000001E-5</c:v>
                </c:pt>
                <c:pt idx="71591">
                  <c:v>1.3246789999999999E-5</c:v>
                </c:pt>
                <c:pt idx="71592">
                  <c:v>1.318345E-5</c:v>
                </c:pt>
                <c:pt idx="71593">
                  <c:v>1.311371E-5</c:v>
                </c:pt>
                <c:pt idx="71594">
                  <c:v>1.302968E-5</c:v>
                </c:pt>
                <c:pt idx="71595">
                  <c:v>1.2961640000000001E-5</c:v>
                </c:pt>
                <c:pt idx="71596">
                  <c:v>1.288021E-5</c:v>
                </c:pt>
                <c:pt idx="71597">
                  <c:v>1.27947E-5</c:v>
                </c:pt>
                <c:pt idx="71598">
                  <c:v>1.272946E-5</c:v>
                </c:pt>
                <c:pt idx="71599">
                  <c:v>1.267738E-5</c:v>
                </c:pt>
                <c:pt idx="71600">
                  <c:v>1.259414E-5</c:v>
                </c:pt>
                <c:pt idx="71601">
                  <c:v>1.2527419999999999E-5</c:v>
                </c:pt>
                <c:pt idx="71602">
                  <c:v>1.246274E-5</c:v>
                </c:pt>
                <c:pt idx="71603">
                  <c:v>1.238634E-5</c:v>
                </c:pt>
                <c:pt idx="71604">
                  <c:v>1.232469E-5</c:v>
                </c:pt>
                <c:pt idx="71605">
                  <c:v>1.2297239999999999E-5</c:v>
                </c:pt>
                <c:pt idx="71606">
                  <c:v>1.223257E-5</c:v>
                </c:pt>
                <c:pt idx="71607">
                  <c:v>1.2176180000000001E-5</c:v>
                </c:pt>
                <c:pt idx="71608">
                  <c:v>1.2125499999999999E-5</c:v>
                </c:pt>
                <c:pt idx="71609">
                  <c:v>1.206485E-5</c:v>
                </c:pt>
                <c:pt idx="71610">
                  <c:v>1.201574E-5</c:v>
                </c:pt>
                <c:pt idx="71611">
                  <c:v>1.197231E-5</c:v>
                </c:pt>
                <c:pt idx="71612">
                  <c:v>1.193878E-5</c:v>
                </c:pt>
                <c:pt idx="71613">
                  <c:v>1.1881780000000001E-5</c:v>
                </c:pt>
                <c:pt idx="71614">
                  <c:v>1.1833959999999999E-5</c:v>
                </c:pt>
                <c:pt idx="71615">
                  <c:v>1.178229E-5</c:v>
                </c:pt>
                <c:pt idx="71616">
                  <c:v>1.1725440000000001E-5</c:v>
                </c:pt>
                <c:pt idx="71617">
                  <c:v>1.167349E-5</c:v>
                </c:pt>
                <c:pt idx="71618">
                  <c:v>1.1617489999999999E-5</c:v>
                </c:pt>
                <c:pt idx="71619">
                  <c:v>1.155591E-5</c:v>
                </c:pt>
                <c:pt idx="71620">
                  <c:v>1.149862E-5</c:v>
                </c:pt>
                <c:pt idx="71621">
                  <c:v>1.144053E-5</c:v>
                </c:pt>
                <c:pt idx="71622">
                  <c:v>1.1366310000000001E-5</c:v>
                </c:pt>
                <c:pt idx="71623">
                  <c:v>1.1294390000000001E-5</c:v>
                </c:pt>
                <c:pt idx="71624">
                  <c:v>1.12271E-5</c:v>
                </c:pt>
                <c:pt idx="71625">
                  <c:v>1.1152559999999999E-5</c:v>
                </c:pt>
                <c:pt idx="71626">
                  <c:v>1.1079809999999999E-5</c:v>
                </c:pt>
                <c:pt idx="71627">
                  <c:v>1.101422E-5</c:v>
                </c:pt>
                <c:pt idx="71628">
                  <c:v>1.094591E-5</c:v>
                </c:pt>
                <c:pt idx="71629">
                  <c:v>1.087463E-5</c:v>
                </c:pt>
                <c:pt idx="71630">
                  <c:v>1.08086E-5</c:v>
                </c:pt>
                <c:pt idx="71631">
                  <c:v>1.0742259999999999E-5</c:v>
                </c:pt>
                <c:pt idx="71632">
                  <c:v>1.066911E-5</c:v>
                </c:pt>
                <c:pt idx="71633">
                  <c:v>1.0601000000000001E-5</c:v>
                </c:pt>
                <c:pt idx="71634">
                  <c:v>1.053623E-5</c:v>
                </c:pt>
                <c:pt idx="71635">
                  <c:v>1.0467619999999999E-5</c:v>
                </c:pt>
                <c:pt idx="71636">
                  <c:v>1.040723E-5</c:v>
                </c:pt>
                <c:pt idx="71637">
                  <c:v>1.0354629999999999E-5</c:v>
                </c:pt>
                <c:pt idx="71638">
                  <c:v>1.0301689999999999E-5</c:v>
                </c:pt>
                <c:pt idx="71639">
                  <c:v>1.0254560000000001E-5</c:v>
                </c:pt>
                <c:pt idx="71640">
                  <c:v>1.020624E-5</c:v>
                </c:pt>
                <c:pt idx="71641">
                  <c:v>1.0155109999999999E-5</c:v>
                </c:pt>
                <c:pt idx="71642">
                  <c:v>1.0112559999999999E-5</c:v>
                </c:pt>
                <c:pt idx="71643">
                  <c:v>1.0068240000000001E-5</c:v>
                </c:pt>
                <c:pt idx="71644">
                  <c:v>1.002624E-5</c:v>
                </c:pt>
                <c:pt idx="71645">
                  <c:v>9.983163E-6</c:v>
                </c:pt>
                <c:pt idx="71646">
                  <c:v>9.9418099999999993E-6</c:v>
                </c:pt>
                <c:pt idx="71647">
                  <c:v>9.9014089999999994E-6</c:v>
                </c:pt>
                <c:pt idx="71648">
                  <c:v>9.8607899999999998E-6</c:v>
                </c:pt>
                <c:pt idx="71649">
                  <c:v>9.8180279999999998E-6</c:v>
                </c:pt>
                <c:pt idx="71650">
                  <c:v>9.7714790000000004E-6</c:v>
                </c:pt>
                <c:pt idx="71651">
                  <c:v>9.7266559999999992E-6</c:v>
                </c:pt>
                <c:pt idx="71652">
                  <c:v>9.6818460000000002E-6</c:v>
                </c:pt>
                <c:pt idx="71653">
                  <c:v>9.6330480000000004E-6</c:v>
                </c:pt>
                <c:pt idx="71654">
                  <c:v>9.5815800000000002E-6</c:v>
                </c:pt>
                <c:pt idx="71655">
                  <c:v>9.5285980000000001E-6</c:v>
                </c:pt>
                <c:pt idx="71656">
                  <c:v>9.4764729999999993E-6</c:v>
                </c:pt>
                <c:pt idx="71657">
                  <c:v>9.4228329999999992E-6</c:v>
                </c:pt>
                <c:pt idx="71658">
                  <c:v>9.3703239999999997E-6</c:v>
                </c:pt>
                <c:pt idx="71659">
                  <c:v>9.3170069999999999E-6</c:v>
                </c:pt>
                <c:pt idx="71660">
                  <c:v>9.2632960000000006E-6</c:v>
                </c:pt>
                <c:pt idx="71661">
                  <c:v>9.2124429999999994E-6</c:v>
                </c:pt>
                <c:pt idx="71662">
                  <c:v>9.1588870000000008E-6</c:v>
                </c:pt>
                <c:pt idx="71663">
                  <c:v>9.1066160000000006E-6</c:v>
                </c:pt>
                <c:pt idx="71664">
                  <c:v>9.0593680000000008E-6</c:v>
                </c:pt>
                <c:pt idx="71665">
                  <c:v>9.0101560000000002E-6</c:v>
                </c:pt>
                <c:pt idx="71666">
                  <c:v>8.9626979999999993E-6</c:v>
                </c:pt>
                <c:pt idx="71667">
                  <c:v>8.9191590000000004E-6</c:v>
                </c:pt>
                <c:pt idx="71668">
                  <c:v>8.8755699999999998E-6</c:v>
                </c:pt>
                <c:pt idx="71669">
                  <c:v>8.8347580000000006E-6</c:v>
                </c:pt>
                <c:pt idx="71670">
                  <c:v>8.8006029999999999E-6</c:v>
                </c:pt>
                <c:pt idx="71671">
                  <c:v>8.7667720000000006E-6</c:v>
                </c:pt>
                <c:pt idx="71672">
                  <c:v>8.7340630000000004E-6</c:v>
                </c:pt>
                <c:pt idx="71673">
                  <c:v>8.7015229999999992E-6</c:v>
                </c:pt>
                <c:pt idx="71674">
                  <c:v>8.6707029999999997E-6</c:v>
                </c:pt>
                <c:pt idx="71675">
                  <c:v>8.6420040000000005E-6</c:v>
                </c:pt>
                <c:pt idx="71676">
                  <c:v>8.6147129999999996E-6</c:v>
                </c:pt>
                <c:pt idx="71677">
                  <c:v>8.5902790000000006E-6</c:v>
                </c:pt>
                <c:pt idx="71678">
                  <c:v>8.5618410000000004E-6</c:v>
                </c:pt>
                <c:pt idx="71679">
                  <c:v>8.5356270000000006E-6</c:v>
                </c:pt>
                <c:pt idx="71680">
                  <c:v>8.5127569999999999E-6</c:v>
                </c:pt>
                <c:pt idx="71681">
                  <c:v>8.4830440000000003E-6</c:v>
                </c:pt>
                <c:pt idx="71682">
                  <c:v>8.4521229999999995E-6</c:v>
                </c:pt>
                <c:pt idx="71683">
                  <c:v>8.4215579999999992E-6</c:v>
                </c:pt>
                <c:pt idx="71684">
                  <c:v>8.3876489999999998E-6</c:v>
                </c:pt>
                <c:pt idx="71685">
                  <c:v>8.3520510000000002E-6</c:v>
                </c:pt>
                <c:pt idx="71686">
                  <c:v>8.3169690000000004E-6</c:v>
                </c:pt>
                <c:pt idx="71687">
                  <c:v>8.2769229999999999E-6</c:v>
                </c:pt>
                <c:pt idx="71688">
                  <c:v>8.232424E-6</c:v>
                </c:pt>
                <c:pt idx="71689">
                  <c:v>8.1912179999999997E-6</c:v>
                </c:pt>
                <c:pt idx="71690">
                  <c:v>8.1489769999999998E-6</c:v>
                </c:pt>
                <c:pt idx="71691">
                  <c:v>8.1021169999999997E-6</c:v>
                </c:pt>
                <c:pt idx="71692">
                  <c:v>8.0563859999999997E-6</c:v>
                </c:pt>
                <c:pt idx="71693">
                  <c:v>8.0135220000000006E-6</c:v>
                </c:pt>
                <c:pt idx="71694">
                  <c:v>7.9646259999999994E-6</c:v>
                </c:pt>
                <c:pt idx="71695">
                  <c:v>7.9156049999999996E-6</c:v>
                </c:pt>
                <c:pt idx="71696">
                  <c:v>7.8723549999999996E-6</c:v>
                </c:pt>
                <c:pt idx="71697">
                  <c:v>7.8243360000000008E-6</c:v>
                </c:pt>
                <c:pt idx="71698">
                  <c:v>7.7764569999999999E-6</c:v>
                </c:pt>
                <c:pt idx="71699">
                  <c:v>7.7338209999999995E-6</c:v>
                </c:pt>
                <c:pt idx="71700">
                  <c:v>7.6876939999999995E-6</c:v>
                </c:pt>
                <c:pt idx="71701">
                  <c:v>7.6420439999999994E-6</c:v>
                </c:pt>
                <c:pt idx="71702">
                  <c:v>7.6003059999999996E-6</c:v>
                </c:pt>
                <c:pt idx="71703">
                  <c:v>7.5605510000000002E-6</c:v>
                </c:pt>
                <c:pt idx="71704">
                  <c:v>7.5212339999999998E-6</c:v>
                </c:pt>
                <c:pt idx="71705">
                  <c:v>7.484061E-6</c:v>
                </c:pt>
                <c:pt idx="71706">
                  <c:v>7.4496580000000001E-6</c:v>
                </c:pt>
                <c:pt idx="71707">
                  <c:v>7.4129639999999999E-6</c:v>
                </c:pt>
                <c:pt idx="71708">
                  <c:v>7.3779549999999997E-6</c:v>
                </c:pt>
                <c:pt idx="71709">
                  <c:v>7.3482119999999997E-6</c:v>
                </c:pt>
                <c:pt idx="71710">
                  <c:v>7.318902E-6</c:v>
                </c:pt>
                <c:pt idx="71711">
                  <c:v>7.2898390000000001E-6</c:v>
                </c:pt>
                <c:pt idx="71712">
                  <c:v>7.2646629999999997E-6</c:v>
                </c:pt>
                <c:pt idx="71713">
                  <c:v>7.2403010000000002E-6</c:v>
                </c:pt>
                <c:pt idx="71714">
                  <c:v>7.2136909999999996E-6</c:v>
                </c:pt>
                <c:pt idx="71715">
                  <c:v>7.189449E-6</c:v>
                </c:pt>
                <c:pt idx="71716">
                  <c:v>7.1637270000000002E-6</c:v>
                </c:pt>
                <c:pt idx="71717">
                  <c:v>7.1353829999999996E-6</c:v>
                </c:pt>
                <c:pt idx="71718">
                  <c:v>7.110702E-6</c:v>
                </c:pt>
                <c:pt idx="71719">
                  <c:v>7.0844149999999997E-6</c:v>
                </c:pt>
                <c:pt idx="71720">
                  <c:v>7.0555959999999997E-6</c:v>
                </c:pt>
                <c:pt idx="71721">
                  <c:v>7.0271110000000001E-6</c:v>
                </c:pt>
                <c:pt idx="71722">
                  <c:v>6.9978589999999999E-6</c:v>
                </c:pt>
                <c:pt idx="71723">
                  <c:v>6.9699019999999996E-6</c:v>
                </c:pt>
                <c:pt idx="71724">
                  <c:v>6.9420319999999998E-6</c:v>
                </c:pt>
                <c:pt idx="71725">
                  <c:v>6.913787E-6</c:v>
                </c:pt>
                <c:pt idx="71726">
                  <c:v>6.8864279999999998E-6</c:v>
                </c:pt>
                <c:pt idx="71727">
                  <c:v>6.8614220000000003E-6</c:v>
                </c:pt>
                <c:pt idx="71728">
                  <c:v>6.8352350000000001E-6</c:v>
                </c:pt>
                <c:pt idx="71729">
                  <c:v>6.8097999999999996E-6</c:v>
                </c:pt>
                <c:pt idx="71730">
                  <c:v>6.7889039999999996E-6</c:v>
                </c:pt>
                <c:pt idx="71731">
                  <c:v>6.7669679999999997E-6</c:v>
                </c:pt>
                <c:pt idx="71732">
                  <c:v>6.746144E-6</c:v>
                </c:pt>
                <c:pt idx="71733">
                  <c:v>6.7290430000000004E-6</c:v>
                </c:pt>
                <c:pt idx="71734">
                  <c:v>6.7107599999999999E-6</c:v>
                </c:pt>
                <c:pt idx="71735">
                  <c:v>6.6920880000000004E-6</c:v>
                </c:pt>
                <c:pt idx="71736">
                  <c:v>6.6767349999999999E-6</c:v>
                </c:pt>
                <c:pt idx="71737">
                  <c:v>6.6621220000000003E-6</c:v>
                </c:pt>
                <c:pt idx="71738">
                  <c:v>6.6461370000000002E-6</c:v>
                </c:pt>
                <c:pt idx="71739">
                  <c:v>6.6330629999999997E-6</c:v>
                </c:pt>
                <c:pt idx="71740">
                  <c:v>6.6204000000000002E-6</c:v>
                </c:pt>
                <c:pt idx="71741">
                  <c:v>6.6045159999999996E-6</c:v>
                </c:pt>
                <c:pt idx="71742">
                  <c:v>6.5899439999999997E-6</c:v>
                </c:pt>
                <c:pt idx="71743">
                  <c:v>6.5766449999999996E-6</c:v>
                </c:pt>
                <c:pt idx="71744">
                  <c:v>6.5627169999999997E-6</c:v>
                </c:pt>
                <c:pt idx="71745">
                  <c:v>6.5467210000000003E-6</c:v>
                </c:pt>
                <c:pt idx="71746">
                  <c:v>6.533241E-6</c:v>
                </c:pt>
                <c:pt idx="71747">
                  <c:v>6.5189460000000004E-6</c:v>
                </c:pt>
                <c:pt idx="71748">
                  <c:v>6.5007929999999997E-6</c:v>
                </c:pt>
                <c:pt idx="71749">
                  <c:v>6.484449E-6</c:v>
                </c:pt>
                <c:pt idx="71750">
                  <c:v>6.4666080000000003E-6</c:v>
                </c:pt>
                <c:pt idx="71751">
                  <c:v>6.4432999999999998E-6</c:v>
                </c:pt>
                <c:pt idx="71752">
                  <c:v>6.4223049999999998E-6</c:v>
                </c:pt>
                <c:pt idx="71753">
                  <c:v>6.4001699999999997E-6</c:v>
                </c:pt>
                <c:pt idx="71754">
                  <c:v>6.3735159999999996E-6</c:v>
                </c:pt>
                <c:pt idx="71755">
                  <c:v>6.3459789999999999E-6</c:v>
                </c:pt>
                <c:pt idx="71756">
                  <c:v>6.3187659999999999E-6</c:v>
                </c:pt>
                <c:pt idx="71757">
                  <c:v>6.2904650000000003E-6</c:v>
                </c:pt>
                <c:pt idx="71758">
                  <c:v>6.2606730000000004E-6</c:v>
                </c:pt>
                <c:pt idx="71759">
                  <c:v>6.2326180000000003E-6</c:v>
                </c:pt>
                <c:pt idx="71760">
                  <c:v>6.204597E-6</c:v>
                </c:pt>
                <c:pt idx="71761">
                  <c:v>6.1748130000000003E-6</c:v>
                </c:pt>
                <c:pt idx="71762">
                  <c:v>6.147953E-6</c:v>
                </c:pt>
                <c:pt idx="71763">
                  <c:v>6.1199679999999998E-6</c:v>
                </c:pt>
                <c:pt idx="71764">
                  <c:v>6.0904360000000003E-6</c:v>
                </c:pt>
                <c:pt idx="71765">
                  <c:v>6.0644589999999996E-6</c:v>
                </c:pt>
                <c:pt idx="71766">
                  <c:v>6.0388490000000004E-6</c:v>
                </c:pt>
                <c:pt idx="71767">
                  <c:v>6.0131199999999998E-6</c:v>
                </c:pt>
                <c:pt idx="71768">
                  <c:v>5.9896019999999998E-6</c:v>
                </c:pt>
                <c:pt idx="71769">
                  <c:v>5.9667239999999998E-6</c:v>
                </c:pt>
                <c:pt idx="71770">
                  <c:v>5.9441509999999999E-6</c:v>
                </c:pt>
                <c:pt idx="71771">
                  <c:v>5.9237919999999997E-6</c:v>
                </c:pt>
                <c:pt idx="71772">
                  <c:v>5.9052889999999999E-6</c:v>
                </c:pt>
                <c:pt idx="71773">
                  <c:v>5.8869609999999997E-6</c:v>
                </c:pt>
                <c:pt idx="71774">
                  <c:v>5.8708699999999996E-6</c:v>
                </c:pt>
                <c:pt idx="71775">
                  <c:v>5.8566820000000001E-6</c:v>
                </c:pt>
                <c:pt idx="71776">
                  <c:v>5.8419459999999999E-6</c:v>
                </c:pt>
                <c:pt idx="71777">
                  <c:v>5.8298329999999999E-6</c:v>
                </c:pt>
                <c:pt idx="71778">
                  <c:v>5.8188199999999998E-6</c:v>
                </c:pt>
                <c:pt idx="71779">
                  <c:v>5.808601E-6</c:v>
                </c:pt>
                <c:pt idx="71780">
                  <c:v>5.7999010000000004E-6</c:v>
                </c:pt>
                <c:pt idx="71781">
                  <c:v>5.7926880000000001E-6</c:v>
                </c:pt>
                <c:pt idx="71782">
                  <c:v>5.7862419999999996E-6</c:v>
                </c:pt>
                <c:pt idx="71783">
                  <c:v>5.7813080000000002E-6</c:v>
                </c:pt>
                <c:pt idx="71784">
                  <c:v>5.7769300000000001E-6</c:v>
                </c:pt>
                <c:pt idx="71785">
                  <c:v>5.7725589999999999E-6</c:v>
                </c:pt>
                <c:pt idx="71786">
                  <c:v>5.7678899999999996E-6</c:v>
                </c:pt>
                <c:pt idx="71787">
                  <c:v>5.7641399999999998E-6</c:v>
                </c:pt>
                <c:pt idx="71788">
                  <c:v>5.7609250000000002E-6</c:v>
                </c:pt>
                <c:pt idx="71789">
                  <c:v>5.7581750000000001E-6</c:v>
                </c:pt>
                <c:pt idx="71790">
                  <c:v>5.7558470000000003E-6</c:v>
                </c:pt>
                <c:pt idx="71791">
                  <c:v>5.7524990000000002E-6</c:v>
                </c:pt>
                <c:pt idx="71792">
                  <c:v>5.748804E-6</c:v>
                </c:pt>
                <c:pt idx="71793">
                  <c:v>5.7458659999999998E-6</c:v>
                </c:pt>
                <c:pt idx="71794">
                  <c:v>5.7410130000000003E-6</c:v>
                </c:pt>
                <c:pt idx="71795">
                  <c:v>5.7357640000000001E-6</c:v>
                </c:pt>
                <c:pt idx="71796">
                  <c:v>5.7306459999999998E-6</c:v>
                </c:pt>
                <c:pt idx="71797">
                  <c:v>5.7242890000000003E-6</c:v>
                </c:pt>
                <c:pt idx="71798">
                  <c:v>5.7159270000000003E-6</c:v>
                </c:pt>
                <c:pt idx="71799">
                  <c:v>5.7070419999999996E-6</c:v>
                </c:pt>
                <c:pt idx="71800">
                  <c:v>5.6968619999999998E-6</c:v>
                </c:pt>
                <c:pt idx="71801">
                  <c:v>5.6857289999999998E-6</c:v>
                </c:pt>
                <c:pt idx="71802">
                  <c:v>5.6748320000000003E-6</c:v>
                </c:pt>
                <c:pt idx="71803">
                  <c:v>5.6641300000000001E-6</c:v>
                </c:pt>
                <c:pt idx="71804">
                  <c:v>5.6513649999999999E-6</c:v>
                </c:pt>
                <c:pt idx="71805">
                  <c:v>5.6391400000000002E-6</c:v>
                </c:pt>
                <c:pt idx="71806">
                  <c:v>5.6277749999999997E-6</c:v>
                </c:pt>
                <c:pt idx="71807">
                  <c:v>5.6150700000000003E-6</c:v>
                </c:pt>
                <c:pt idx="71808">
                  <c:v>5.6018420000000002E-6</c:v>
                </c:pt>
                <c:pt idx="71809">
                  <c:v>5.5897080000000003E-6</c:v>
                </c:pt>
                <c:pt idx="71810">
                  <c:v>5.5769010000000002E-6</c:v>
                </c:pt>
                <c:pt idx="71811">
                  <c:v>5.5634E-6</c:v>
                </c:pt>
                <c:pt idx="71812">
                  <c:v>5.5511019999999997E-6</c:v>
                </c:pt>
                <c:pt idx="71813">
                  <c:v>5.5389240000000003E-6</c:v>
                </c:pt>
                <c:pt idx="71814">
                  <c:v>5.5257049999999998E-6</c:v>
                </c:pt>
                <c:pt idx="71815">
                  <c:v>5.5135020000000003E-6</c:v>
                </c:pt>
                <c:pt idx="71816">
                  <c:v>5.500648E-6</c:v>
                </c:pt>
                <c:pt idx="71817">
                  <c:v>5.4879499999999997E-6</c:v>
                </c:pt>
                <c:pt idx="71818">
                  <c:v>5.4771660000000002E-6</c:v>
                </c:pt>
                <c:pt idx="71819">
                  <c:v>5.4665619999999997E-6</c:v>
                </c:pt>
                <c:pt idx="71820">
                  <c:v>5.4549869999999997E-6</c:v>
                </c:pt>
                <c:pt idx="71821">
                  <c:v>5.4436669999999998E-6</c:v>
                </c:pt>
                <c:pt idx="71822">
                  <c:v>5.4322409999999999E-6</c:v>
                </c:pt>
                <c:pt idx="71823">
                  <c:v>5.4205019999999997E-6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DDFD-4F7A-8B0C-A3E4749B1A31}"/>
            </c:ext>
          </c:extLst>
        </c:ser>
        <c:ser>
          <c:idx val="2"/>
          <c:order val="2"/>
          <c:tx>
            <c:strRef>
              <c:f>residuals_reg!$D$2</c:f>
              <c:strCache>
                <c:ptCount val="1"/>
                <c:pt idx="0">
                  <c:v>p             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residuals_reg!$A$3:$A$71826</c:f>
              <c:numCache>
                <c:formatCode>0.00E+00</c:formatCode>
                <c:ptCount val="71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  <c:pt idx="824">
                  <c:v>8.2500000000000004E-7</c:v>
                </c:pt>
                <c:pt idx="825">
                  <c:v>8.2600000000000001E-7</c:v>
                </c:pt>
                <c:pt idx="826">
                  <c:v>8.2699999999999998E-7</c:v>
                </c:pt>
                <c:pt idx="827">
                  <c:v>8.2799999999999995E-7</c:v>
                </c:pt>
                <c:pt idx="828">
                  <c:v>8.2900000000000002E-7</c:v>
                </c:pt>
                <c:pt idx="829">
                  <c:v>8.2999999999999999E-7</c:v>
                </c:pt>
                <c:pt idx="830">
                  <c:v>8.3099999999999996E-7</c:v>
                </c:pt>
                <c:pt idx="831">
                  <c:v>8.3200000000000004E-7</c:v>
                </c:pt>
                <c:pt idx="832">
                  <c:v>8.3300000000000001E-7</c:v>
                </c:pt>
                <c:pt idx="833">
                  <c:v>8.3399999999999998E-7</c:v>
                </c:pt>
                <c:pt idx="834">
                  <c:v>8.3500000000000005E-7</c:v>
                </c:pt>
                <c:pt idx="835">
                  <c:v>8.3600000000000002E-7</c:v>
                </c:pt>
                <c:pt idx="836">
                  <c:v>8.3699999999999999E-7</c:v>
                </c:pt>
                <c:pt idx="837">
                  <c:v>8.3799999999999996E-7</c:v>
                </c:pt>
                <c:pt idx="838">
                  <c:v>8.3900000000000004E-7</c:v>
                </c:pt>
                <c:pt idx="839">
                  <c:v>8.4E-7</c:v>
                </c:pt>
                <c:pt idx="840">
                  <c:v>8.4099999999999997E-7</c:v>
                </c:pt>
                <c:pt idx="841">
                  <c:v>8.4200000000000005E-7</c:v>
                </c:pt>
                <c:pt idx="842">
                  <c:v>8.4300000000000002E-7</c:v>
                </c:pt>
                <c:pt idx="843">
                  <c:v>8.4399999999999999E-7</c:v>
                </c:pt>
                <c:pt idx="844">
                  <c:v>8.4499999999999996E-7</c:v>
                </c:pt>
                <c:pt idx="845">
                  <c:v>8.4600000000000003E-7</c:v>
                </c:pt>
                <c:pt idx="846">
                  <c:v>8.47E-7</c:v>
                </c:pt>
                <c:pt idx="847">
                  <c:v>8.4799999999999997E-7</c:v>
                </c:pt>
                <c:pt idx="848">
                  <c:v>8.4900000000000005E-7</c:v>
                </c:pt>
                <c:pt idx="849">
                  <c:v>8.5000000000000001E-7</c:v>
                </c:pt>
                <c:pt idx="850">
                  <c:v>8.5099999999999998E-7</c:v>
                </c:pt>
                <c:pt idx="851">
                  <c:v>8.5199999999999995E-7</c:v>
                </c:pt>
                <c:pt idx="852">
                  <c:v>8.5300000000000003E-7</c:v>
                </c:pt>
                <c:pt idx="853">
                  <c:v>8.54E-7</c:v>
                </c:pt>
                <c:pt idx="854">
                  <c:v>8.5499999999999997E-7</c:v>
                </c:pt>
                <c:pt idx="855">
                  <c:v>8.5600000000000004E-7</c:v>
                </c:pt>
                <c:pt idx="856">
                  <c:v>8.5700000000000001E-7</c:v>
                </c:pt>
                <c:pt idx="857">
                  <c:v>8.5799999999999998E-7</c:v>
                </c:pt>
                <c:pt idx="858">
                  <c:v>8.5899999999999995E-7</c:v>
                </c:pt>
                <c:pt idx="859">
                  <c:v>8.6000000000000002E-7</c:v>
                </c:pt>
                <c:pt idx="860">
                  <c:v>8.6099999999999999E-7</c:v>
                </c:pt>
                <c:pt idx="861">
                  <c:v>8.6199999999999996E-7</c:v>
                </c:pt>
                <c:pt idx="862">
                  <c:v>8.6300000000000004E-7</c:v>
                </c:pt>
                <c:pt idx="863">
                  <c:v>8.6400000000000001E-7</c:v>
                </c:pt>
                <c:pt idx="864">
                  <c:v>8.6499999999999998E-7</c:v>
                </c:pt>
                <c:pt idx="865">
                  <c:v>8.6600000000000005E-7</c:v>
                </c:pt>
                <c:pt idx="866">
                  <c:v>8.6700000000000002E-7</c:v>
                </c:pt>
                <c:pt idx="867">
                  <c:v>8.6799999999999999E-7</c:v>
                </c:pt>
                <c:pt idx="868">
                  <c:v>8.6899999999999996E-7</c:v>
                </c:pt>
                <c:pt idx="869">
                  <c:v>8.7000000000000003E-7</c:v>
                </c:pt>
                <c:pt idx="870">
                  <c:v>8.71E-7</c:v>
                </c:pt>
                <c:pt idx="871">
                  <c:v>8.7199999999999997E-7</c:v>
                </c:pt>
                <c:pt idx="872">
                  <c:v>8.7300000000000005E-7</c:v>
                </c:pt>
                <c:pt idx="873">
                  <c:v>8.7400000000000002E-7</c:v>
                </c:pt>
                <c:pt idx="874">
                  <c:v>8.7499999999999999E-7</c:v>
                </c:pt>
                <c:pt idx="875">
                  <c:v>8.7599999999999996E-7</c:v>
                </c:pt>
                <c:pt idx="876">
                  <c:v>8.7700000000000003E-7</c:v>
                </c:pt>
                <c:pt idx="877">
                  <c:v>8.78E-7</c:v>
                </c:pt>
                <c:pt idx="878">
                  <c:v>8.7899999999999997E-7</c:v>
                </c:pt>
                <c:pt idx="879">
                  <c:v>8.8000000000000004E-7</c:v>
                </c:pt>
                <c:pt idx="880">
                  <c:v>8.8100000000000001E-7</c:v>
                </c:pt>
                <c:pt idx="881">
                  <c:v>8.8199999999999998E-7</c:v>
                </c:pt>
                <c:pt idx="882">
                  <c:v>8.8299999999999995E-7</c:v>
                </c:pt>
                <c:pt idx="883">
                  <c:v>8.8400000000000003E-7</c:v>
                </c:pt>
                <c:pt idx="884">
                  <c:v>8.85E-7</c:v>
                </c:pt>
                <c:pt idx="885">
                  <c:v>8.8599999999999997E-7</c:v>
                </c:pt>
                <c:pt idx="886">
                  <c:v>8.8700000000000004E-7</c:v>
                </c:pt>
                <c:pt idx="887">
                  <c:v>8.8800000000000001E-7</c:v>
                </c:pt>
                <c:pt idx="888">
                  <c:v>8.8899999999999998E-7</c:v>
                </c:pt>
                <c:pt idx="889">
                  <c:v>8.8999999999999995E-7</c:v>
                </c:pt>
                <c:pt idx="890">
                  <c:v>8.9100000000000002E-7</c:v>
                </c:pt>
                <c:pt idx="891">
                  <c:v>8.9199999999999999E-7</c:v>
                </c:pt>
                <c:pt idx="892">
                  <c:v>8.9299999999999996E-7</c:v>
                </c:pt>
                <c:pt idx="893">
                  <c:v>8.9400000000000004E-7</c:v>
                </c:pt>
                <c:pt idx="894">
                  <c:v>8.9500000000000001E-7</c:v>
                </c:pt>
                <c:pt idx="895">
                  <c:v>8.9599999999999998E-7</c:v>
                </c:pt>
                <c:pt idx="896">
                  <c:v>8.9700000000000005E-7</c:v>
                </c:pt>
                <c:pt idx="897">
                  <c:v>8.9800000000000002E-7</c:v>
                </c:pt>
                <c:pt idx="898">
                  <c:v>8.9899999999999999E-7</c:v>
                </c:pt>
                <c:pt idx="899">
                  <c:v>8.9999999999999996E-7</c:v>
                </c:pt>
                <c:pt idx="900">
                  <c:v>9.0100000000000003E-7</c:v>
                </c:pt>
                <c:pt idx="901">
                  <c:v>9.02E-7</c:v>
                </c:pt>
                <c:pt idx="902">
                  <c:v>9.0299999999999997E-7</c:v>
                </c:pt>
                <c:pt idx="903">
                  <c:v>9.0400000000000005E-7</c:v>
                </c:pt>
                <c:pt idx="904">
                  <c:v>9.0500000000000002E-7</c:v>
                </c:pt>
                <c:pt idx="905">
                  <c:v>9.0599999999999999E-7</c:v>
                </c:pt>
                <c:pt idx="906">
                  <c:v>9.0699999999999996E-7</c:v>
                </c:pt>
                <c:pt idx="907">
                  <c:v>9.0800000000000003E-7</c:v>
                </c:pt>
                <c:pt idx="908">
                  <c:v>9.09E-7</c:v>
                </c:pt>
                <c:pt idx="909">
                  <c:v>9.0999999999999997E-7</c:v>
                </c:pt>
                <c:pt idx="910">
                  <c:v>9.1100000000000004E-7</c:v>
                </c:pt>
                <c:pt idx="911">
                  <c:v>9.1200000000000001E-7</c:v>
                </c:pt>
                <c:pt idx="912">
                  <c:v>9.1299999999999998E-7</c:v>
                </c:pt>
                <c:pt idx="913">
                  <c:v>9.1399999999999995E-7</c:v>
                </c:pt>
                <c:pt idx="914">
                  <c:v>9.1500000000000003E-7</c:v>
                </c:pt>
                <c:pt idx="915">
                  <c:v>9.16E-7</c:v>
                </c:pt>
                <c:pt idx="916">
                  <c:v>9.1699999999999997E-7</c:v>
                </c:pt>
                <c:pt idx="917">
                  <c:v>9.1800000000000004E-7</c:v>
                </c:pt>
                <c:pt idx="918">
                  <c:v>9.1900000000000001E-7</c:v>
                </c:pt>
                <c:pt idx="919">
                  <c:v>9.1999999999999998E-7</c:v>
                </c:pt>
                <c:pt idx="920">
                  <c:v>9.2099999999999995E-7</c:v>
                </c:pt>
                <c:pt idx="921">
                  <c:v>9.2200000000000002E-7</c:v>
                </c:pt>
                <c:pt idx="922">
                  <c:v>9.2299999999999999E-7</c:v>
                </c:pt>
                <c:pt idx="923">
                  <c:v>9.2399999999999996E-7</c:v>
                </c:pt>
                <c:pt idx="924">
                  <c:v>9.2500000000000004E-7</c:v>
                </c:pt>
                <c:pt idx="925">
                  <c:v>9.2600000000000001E-7</c:v>
                </c:pt>
                <c:pt idx="926">
                  <c:v>9.2699999999999998E-7</c:v>
                </c:pt>
                <c:pt idx="927">
                  <c:v>9.2800000000000005E-7</c:v>
                </c:pt>
                <c:pt idx="928">
                  <c:v>9.2900000000000002E-7</c:v>
                </c:pt>
                <c:pt idx="929">
                  <c:v>9.2999999999999999E-7</c:v>
                </c:pt>
                <c:pt idx="930">
                  <c:v>9.3099999999999996E-7</c:v>
                </c:pt>
                <c:pt idx="931">
                  <c:v>9.3200000000000003E-7</c:v>
                </c:pt>
                <c:pt idx="932">
                  <c:v>9.33E-7</c:v>
                </c:pt>
                <c:pt idx="933">
                  <c:v>9.3399999999999997E-7</c:v>
                </c:pt>
                <c:pt idx="934">
                  <c:v>9.3500000000000005E-7</c:v>
                </c:pt>
                <c:pt idx="935">
                  <c:v>9.3600000000000002E-7</c:v>
                </c:pt>
                <c:pt idx="936">
                  <c:v>9.3699999999999999E-7</c:v>
                </c:pt>
                <c:pt idx="937">
                  <c:v>9.3799999999999996E-7</c:v>
                </c:pt>
                <c:pt idx="938">
                  <c:v>9.3900000000000003E-7</c:v>
                </c:pt>
                <c:pt idx="939">
                  <c:v>9.4E-7</c:v>
                </c:pt>
                <c:pt idx="940">
                  <c:v>9.4099999999999997E-7</c:v>
                </c:pt>
                <c:pt idx="941">
                  <c:v>9.4200000000000004E-7</c:v>
                </c:pt>
                <c:pt idx="942">
                  <c:v>9.4300000000000001E-7</c:v>
                </c:pt>
                <c:pt idx="943">
                  <c:v>9.4399999999999998E-7</c:v>
                </c:pt>
                <c:pt idx="944">
                  <c:v>9.4499999999999995E-7</c:v>
                </c:pt>
                <c:pt idx="945">
                  <c:v>9.4600000000000003E-7</c:v>
                </c:pt>
                <c:pt idx="946">
                  <c:v>9.47E-7</c:v>
                </c:pt>
                <c:pt idx="947">
                  <c:v>9.4799999999999997E-7</c:v>
                </c:pt>
                <c:pt idx="948">
                  <c:v>9.4900000000000004E-7</c:v>
                </c:pt>
                <c:pt idx="949">
                  <c:v>9.5000000000000001E-7</c:v>
                </c:pt>
                <c:pt idx="950">
                  <c:v>9.5099999999999998E-7</c:v>
                </c:pt>
                <c:pt idx="951">
                  <c:v>9.5199999999999995E-7</c:v>
                </c:pt>
                <c:pt idx="952">
                  <c:v>9.5300000000000002E-7</c:v>
                </c:pt>
                <c:pt idx="953">
                  <c:v>9.540000000000001E-7</c:v>
                </c:pt>
                <c:pt idx="954">
                  <c:v>9.5499999999999996E-7</c:v>
                </c:pt>
                <c:pt idx="955">
                  <c:v>9.5600000000000004E-7</c:v>
                </c:pt>
                <c:pt idx="956">
                  <c:v>9.569999999999999E-7</c:v>
                </c:pt>
                <c:pt idx="957">
                  <c:v>9.5799999999999998E-7</c:v>
                </c:pt>
                <c:pt idx="958">
                  <c:v>9.5900000000000005E-7</c:v>
                </c:pt>
                <c:pt idx="959">
                  <c:v>9.5999999999999991E-7</c:v>
                </c:pt>
                <c:pt idx="960">
                  <c:v>9.6099999999999999E-7</c:v>
                </c:pt>
                <c:pt idx="961">
                  <c:v>9.6200000000000006E-7</c:v>
                </c:pt>
                <c:pt idx="962">
                  <c:v>9.6299999999999993E-7</c:v>
                </c:pt>
                <c:pt idx="963">
                  <c:v>9.64E-7</c:v>
                </c:pt>
                <c:pt idx="964">
                  <c:v>9.6500000000000008E-7</c:v>
                </c:pt>
                <c:pt idx="965">
                  <c:v>9.6599999999999994E-7</c:v>
                </c:pt>
                <c:pt idx="966">
                  <c:v>9.6700000000000002E-7</c:v>
                </c:pt>
                <c:pt idx="967">
                  <c:v>9.6800000000000009E-7</c:v>
                </c:pt>
                <c:pt idx="968">
                  <c:v>9.6899999999999996E-7</c:v>
                </c:pt>
                <c:pt idx="969">
                  <c:v>9.7000000000000003E-7</c:v>
                </c:pt>
                <c:pt idx="970">
                  <c:v>9.7100000000000011E-7</c:v>
                </c:pt>
                <c:pt idx="971">
                  <c:v>9.7199999999999997E-7</c:v>
                </c:pt>
                <c:pt idx="972">
                  <c:v>9.7300000000000004E-7</c:v>
                </c:pt>
                <c:pt idx="973">
                  <c:v>9.7399999999999991E-7</c:v>
                </c:pt>
                <c:pt idx="974">
                  <c:v>9.7499999999999998E-7</c:v>
                </c:pt>
                <c:pt idx="975">
                  <c:v>9.7600000000000006E-7</c:v>
                </c:pt>
                <c:pt idx="976">
                  <c:v>9.7699999999999992E-7</c:v>
                </c:pt>
                <c:pt idx="977">
                  <c:v>9.78E-7</c:v>
                </c:pt>
                <c:pt idx="978">
                  <c:v>9.7900000000000007E-7</c:v>
                </c:pt>
                <c:pt idx="979">
                  <c:v>9.7999999999999993E-7</c:v>
                </c:pt>
                <c:pt idx="980">
                  <c:v>9.8100000000000001E-7</c:v>
                </c:pt>
                <c:pt idx="981">
                  <c:v>9.8200000000000008E-7</c:v>
                </c:pt>
                <c:pt idx="982">
                  <c:v>9.8299999999999995E-7</c:v>
                </c:pt>
                <c:pt idx="983">
                  <c:v>9.8400000000000002E-7</c:v>
                </c:pt>
                <c:pt idx="984">
                  <c:v>9.850000000000001E-7</c:v>
                </c:pt>
                <c:pt idx="985">
                  <c:v>9.8599999999999996E-7</c:v>
                </c:pt>
                <c:pt idx="986">
                  <c:v>9.8700000000000004E-7</c:v>
                </c:pt>
                <c:pt idx="987">
                  <c:v>9.879999999999999E-7</c:v>
                </c:pt>
                <c:pt idx="988">
                  <c:v>9.8899999999999998E-7</c:v>
                </c:pt>
                <c:pt idx="989">
                  <c:v>9.9000000000000005E-7</c:v>
                </c:pt>
                <c:pt idx="990">
                  <c:v>9.9099999999999991E-7</c:v>
                </c:pt>
                <c:pt idx="991">
                  <c:v>9.9199999999999999E-7</c:v>
                </c:pt>
                <c:pt idx="992">
                  <c:v>9.9300000000000006E-7</c:v>
                </c:pt>
                <c:pt idx="993">
                  <c:v>9.9399999999999993E-7</c:v>
                </c:pt>
                <c:pt idx="994">
                  <c:v>9.95E-7</c:v>
                </c:pt>
                <c:pt idx="995">
                  <c:v>9.9600000000000008E-7</c:v>
                </c:pt>
                <c:pt idx="996">
                  <c:v>9.9699999999999994E-7</c:v>
                </c:pt>
                <c:pt idx="997">
                  <c:v>9.9800000000000002E-7</c:v>
                </c:pt>
                <c:pt idx="998">
                  <c:v>9.9900000000000009E-7</c:v>
                </c:pt>
                <c:pt idx="999">
                  <c:v>9.9999999999999995E-7</c:v>
                </c:pt>
                <c:pt idx="1000">
                  <c:v>1.001E-6</c:v>
                </c:pt>
                <c:pt idx="1001">
                  <c:v>1.0020000000000001E-6</c:v>
                </c:pt>
                <c:pt idx="1002">
                  <c:v>1.003E-6</c:v>
                </c:pt>
                <c:pt idx="1003">
                  <c:v>1.004E-6</c:v>
                </c:pt>
                <c:pt idx="1004">
                  <c:v>1.0049999999999999E-6</c:v>
                </c:pt>
                <c:pt idx="1005">
                  <c:v>1.006E-6</c:v>
                </c:pt>
                <c:pt idx="1006">
                  <c:v>1.0070000000000001E-6</c:v>
                </c:pt>
                <c:pt idx="1007">
                  <c:v>1.0079999999999999E-6</c:v>
                </c:pt>
                <c:pt idx="1008">
                  <c:v>1.009E-6</c:v>
                </c:pt>
                <c:pt idx="1009">
                  <c:v>1.0100000000000001E-6</c:v>
                </c:pt>
                <c:pt idx="1010">
                  <c:v>1.0109999999999999E-6</c:v>
                </c:pt>
                <c:pt idx="1011">
                  <c:v>1.012E-6</c:v>
                </c:pt>
                <c:pt idx="1012">
                  <c:v>1.0130000000000001E-6</c:v>
                </c:pt>
                <c:pt idx="1013">
                  <c:v>1.0139999999999999E-6</c:v>
                </c:pt>
                <c:pt idx="1014">
                  <c:v>1.015E-6</c:v>
                </c:pt>
                <c:pt idx="1015">
                  <c:v>1.0160000000000001E-6</c:v>
                </c:pt>
                <c:pt idx="1016">
                  <c:v>1.017E-6</c:v>
                </c:pt>
                <c:pt idx="1017">
                  <c:v>1.018E-6</c:v>
                </c:pt>
                <c:pt idx="1018">
                  <c:v>1.0189999999999999E-6</c:v>
                </c:pt>
                <c:pt idx="1019">
                  <c:v>1.02E-6</c:v>
                </c:pt>
                <c:pt idx="1020">
                  <c:v>1.0210000000000001E-6</c:v>
                </c:pt>
                <c:pt idx="1021">
                  <c:v>1.0219999999999999E-6</c:v>
                </c:pt>
                <c:pt idx="1022">
                  <c:v>1.023E-6</c:v>
                </c:pt>
                <c:pt idx="1023">
                  <c:v>1.0240000000000001E-6</c:v>
                </c:pt>
                <c:pt idx="1024">
                  <c:v>1.0249999999999999E-6</c:v>
                </c:pt>
                <c:pt idx="1025">
                  <c:v>1.026E-6</c:v>
                </c:pt>
                <c:pt idx="1026">
                  <c:v>1.0270000000000001E-6</c:v>
                </c:pt>
                <c:pt idx="1027">
                  <c:v>1.0279999999999999E-6</c:v>
                </c:pt>
                <c:pt idx="1028">
                  <c:v>1.029E-6</c:v>
                </c:pt>
                <c:pt idx="1029">
                  <c:v>1.0300000000000001E-6</c:v>
                </c:pt>
                <c:pt idx="1030">
                  <c:v>1.031E-6</c:v>
                </c:pt>
                <c:pt idx="1031">
                  <c:v>1.032E-6</c:v>
                </c:pt>
                <c:pt idx="1032">
                  <c:v>1.0330000000000001E-6</c:v>
                </c:pt>
                <c:pt idx="1033">
                  <c:v>1.034E-6</c:v>
                </c:pt>
                <c:pt idx="1034">
                  <c:v>1.035E-6</c:v>
                </c:pt>
                <c:pt idx="1035">
                  <c:v>1.0359999999999999E-6</c:v>
                </c:pt>
                <c:pt idx="1036">
                  <c:v>1.037E-6</c:v>
                </c:pt>
                <c:pt idx="1037">
                  <c:v>1.0380000000000001E-6</c:v>
                </c:pt>
                <c:pt idx="1038">
                  <c:v>1.0389999999999999E-6</c:v>
                </c:pt>
                <c:pt idx="1039">
                  <c:v>1.04E-6</c:v>
                </c:pt>
                <c:pt idx="1040">
                  <c:v>1.0410000000000001E-6</c:v>
                </c:pt>
                <c:pt idx="1041">
                  <c:v>1.0419999999999999E-6</c:v>
                </c:pt>
                <c:pt idx="1042">
                  <c:v>1.043E-6</c:v>
                </c:pt>
                <c:pt idx="1043">
                  <c:v>1.0440000000000001E-6</c:v>
                </c:pt>
                <c:pt idx="1044">
                  <c:v>1.0449999999999999E-6</c:v>
                </c:pt>
                <c:pt idx="1045">
                  <c:v>1.046E-6</c:v>
                </c:pt>
                <c:pt idx="1046">
                  <c:v>1.0470000000000001E-6</c:v>
                </c:pt>
                <c:pt idx="1047">
                  <c:v>1.048E-6</c:v>
                </c:pt>
                <c:pt idx="1048">
                  <c:v>1.049E-6</c:v>
                </c:pt>
                <c:pt idx="1049">
                  <c:v>1.0499999999999999E-6</c:v>
                </c:pt>
                <c:pt idx="1050">
                  <c:v>1.051E-6</c:v>
                </c:pt>
                <c:pt idx="1051">
                  <c:v>1.052E-6</c:v>
                </c:pt>
                <c:pt idx="1052">
                  <c:v>1.0529999999999999E-6</c:v>
                </c:pt>
                <c:pt idx="1053">
                  <c:v>1.054E-6</c:v>
                </c:pt>
                <c:pt idx="1054">
                  <c:v>1.0550000000000001E-6</c:v>
                </c:pt>
                <c:pt idx="1055">
                  <c:v>1.0559999999999999E-6</c:v>
                </c:pt>
                <c:pt idx="1056">
                  <c:v>1.057E-6</c:v>
                </c:pt>
                <c:pt idx="1057">
                  <c:v>1.0580000000000001E-6</c:v>
                </c:pt>
                <c:pt idx="1058">
                  <c:v>1.0589999999999999E-6</c:v>
                </c:pt>
                <c:pt idx="1059">
                  <c:v>1.06E-6</c:v>
                </c:pt>
                <c:pt idx="1060">
                  <c:v>1.0610000000000001E-6</c:v>
                </c:pt>
                <c:pt idx="1061">
                  <c:v>1.062E-6</c:v>
                </c:pt>
                <c:pt idx="1062">
                  <c:v>1.063E-6</c:v>
                </c:pt>
                <c:pt idx="1063">
                  <c:v>1.0640000000000001E-6</c:v>
                </c:pt>
                <c:pt idx="1064">
                  <c:v>1.065E-6</c:v>
                </c:pt>
                <c:pt idx="1065">
                  <c:v>1.066E-6</c:v>
                </c:pt>
                <c:pt idx="1066">
                  <c:v>1.0669999999999999E-6</c:v>
                </c:pt>
                <c:pt idx="1067">
                  <c:v>1.068E-6</c:v>
                </c:pt>
                <c:pt idx="1068">
                  <c:v>1.0690000000000001E-6</c:v>
                </c:pt>
                <c:pt idx="1069">
                  <c:v>1.0699999999999999E-6</c:v>
                </c:pt>
                <c:pt idx="1070">
                  <c:v>1.071E-6</c:v>
                </c:pt>
                <c:pt idx="1071">
                  <c:v>1.0720000000000001E-6</c:v>
                </c:pt>
                <c:pt idx="1072">
                  <c:v>1.0729999999999999E-6</c:v>
                </c:pt>
                <c:pt idx="1073">
                  <c:v>1.074E-6</c:v>
                </c:pt>
                <c:pt idx="1074">
                  <c:v>1.0750000000000001E-6</c:v>
                </c:pt>
                <c:pt idx="1075">
                  <c:v>1.0759999999999999E-6</c:v>
                </c:pt>
                <c:pt idx="1076">
                  <c:v>1.077E-6</c:v>
                </c:pt>
                <c:pt idx="1077">
                  <c:v>1.0780000000000001E-6</c:v>
                </c:pt>
                <c:pt idx="1078">
                  <c:v>1.079E-6</c:v>
                </c:pt>
                <c:pt idx="1079">
                  <c:v>1.08E-6</c:v>
                </c:pt>
                <c:pt idx="1080">
                  <c:v>1.0809999999999999E-6</c:v>
                </c:pt>
                <c:pt idx="1081">
                  <c:v>1.082E-6</c:v>
                </c:pt>
                <c:pt idx="1082">
                  <c:v>1.083E-6</c:v>
                </c:pt>
                <c:pt idx="1083">
                  <c:v>1.0839999999999999E-6</c:v>
                </c:pt>
                <c:pt idx="1084">
                  <c:v>1.085E-6</c:v>
                </c:pt>
                <c:pt idx="1085">
                  <c:v>1.0860000000000001E-6</c:v>
                </c:pt>
                <c:pt idx="1086">
                  <c:v>1.0869999999999999E-6</c:v>
                </c:pt>
                <c:pt idx="1087">
                  <c:v>1.088E-6</c:v>
                </c:pt>
                <c:pt idx="1088">
                  <c:v>1.0890000000000001E-6</c:v>
                </c:pt>
                <c:pt idx="1089">
                  <c:v>1.0899999999999999E-6</c:v>
                </c:pt>
                <c:pt idx="1090">
                  <c:v>1.091E-6</c:v>
                </c:pt>
                <c:pt idx="1091">
                  <c:v>1.0920000000000001E-6</c:v>
                </c:pt>
                <c:pt idx="1092">
                  <c:v>1.093E-6</c:v>
                </c:pt>
                <c:pt idx="1093">
                  <c:v>1.094E-6</c:v>
                </c:pt>
                <c:pt idx="1094">
                  <c:v>1.0950000000000001E-6</c:v>
                </c:pt>
                <c:pt idx="1095">
                  <c:v>1.096E-6</c:v>
                </c:pt>
                <c:pt idx="1096">
                  <c:v>1.097E-6</c:v>
                </c:pt>
                <c:pt idx="1097">
                  <c:v>1.0979999999999999E-6</c:v>
                </c:pt>
                <c:pt idx="1098">
                  <c:v>1.099E-6</c:v>
                </c:pt>
                <c:pt idx="1099">
                  <c:v>1.1000000000000001E-6</c:v>
                </c:pt>
                <c:pt idx="1100">
                  <c:v>1.1009999999999999E-6</c:v>
                </c:pt>
                <c:pt idx="1101">
                  <c:v>1.102E-6</c:v>
                </c:pt>
                <c:pt idx="1102">
                  <c:v>1.1030000000000001E-6</c:v>
                </c:pt>
                <c:pt idx="1103">
                  <c:v>1.1039999999999999E-6</c:v>
                </c:pt>
                <c:pt idx="1104">
                  <c:v>1.105E-6</c:v>
                </c:pt>
                <c:pt idx="1105">
                  <c:v>1.1060000000000001E-6</c:v>
                </c:pt>
                <c:pt idx="1106">
                  <c:v>1.1069999999999999E-6</c:v>
                </c:pt>
                <c:pt idx="1107">
                  <c:v>1.108E-6</c:v>
                </c:pt>
                <c:pt idx="1108">
                  <c:v>1.1090000000000001E-6</c:v>
                </c:pt>
                <c:pt idx="1109">
                  <c:v>1.11E-6</c:v>
                </c:pt>
                <c:pt idx="1110">
                  <c:v>1.111E-6</c:v>
                </c:pt>
                <c:pt idx="1111">
                  <c:v>1.1119999999999999E-6</c:v>
                </c:pt>
                <c:pt idx="1112">
                  <c:v>1.113E-6</c:v>
                </c:pt>
                <c:pt idx="1113">
                  <c:v>1.114E-6</c:v>
                </c:pt>
                <c:pt idx="1114">
                  <c:v>1.1149999999999999E-6</c:v>
                </c:pt>
                <c:pt idx="1115">
                  <c:v>1.116E-6</c:v>
                </c:pt>
                <c:pt idx="1116">
                  <c:v>1.1170000000000001E-6</c:v>
                </c:pt>
                <c:pt idx="1117">
                  <c:v>1.1179999999999999E-6</c:v>
                </c:pt>
                <c:pt idx="1118">
                  <c:v>1.119E-6</c:v>
                </c:pt>
                <c:pt idx="1119">
                  <c:v>1.1200000000000001E-6</c:v>
                </c:pt>
                <c:pt idx="1120">
                  <c:v>1.1209999999999999E-6</c:v>
                </c:pt>
                <c:pt idx="1121">
                  <c:v>1.122E-6</c:v>
                </c:pt>
                <c:pt idx="1122">
                  <c:v>1.1230000000000001E-6</c:v>
                </c:pt>
                <c:pt idx="1123">
                  <c:v>1.124E-6</c:v>
                </c:pt>
                <c:pt idx="1124">
                  <c:v>1.125E-6</c:v>
                </c:pt>
                <c:pt idx="1125">
                  <c:v>1.1260000000000001E-6</c:v>
                </c:pt>
                <c:pt idx="1126">
                  <c:v>1.127E-6</c:v>
                </c:pt>
                <c:pt idx="1127">
                  <c:v>1.128E-6</c:v>
                </c:pt>
                <c:pt idx="1128">
                  <c:v>1.1289999999999999E-6</c:v>
                </c:pt>
                <c:pt idx="1129">
                  <c:v>1.13E-6</c:v>
                </c:pt>
                <c:pt idx="1130">
                  <c:v>1.1310000000000001E-6</c:v>
                </c:pt>
                <c:pt idx="1131">
                  <c:v>1.1319999999999999E-6</c:v>
                </c:pt>
                <c:pt idx="1132">
                  <c:v>1.133E-6</c:v>
                </c:pt>
                <c:pt idx="1133">
                  <c:v>1.1340000000000001E-6</c:v>
                </c:pt>
                <c:pt idx="1134">
                  <c:v>1.1349999999999999E-6</c:v>
                </c:pt>
                <c:pt idx="1135">
                  <c:v>1.136E-6</c:v>
                </c:pt>
                <c:pt idx="1136">
                  <c:v>1.1370000000000001E-6</c:v>
                </c:pt>
                <c:pt idx="1137">
                  <c:v>1.1379999999999999E-6</c:v>
                </c:pt>
                <c:pt idx="1138">
                  <c:v>1.139E-6</c:v>
                </c:pt>
                <c:pt idx="1139">
                  <c:v>1.1400000000000001E-6</c:v>
                </c:pt>
                <c:pt idx="1140">
                  <c:v>1.141E-6</c:v>
                </c:pt>
                <c:pt idx="1141">
                  <c:v>1.142E-6</c:v>
                </c:pt>
                <c:pt idx="1142">
                  <c:v>1.1429999999999999E-6</c:v>
                </c:pt>
                <c:pt idx="1143">
                  <c:v>1.144E-6</c:v>
                </c:pt>
                <c:pt idx="1144">
                  <c:v>1.145E-6</c:v>
                </c:pt>
                <c:pt idx="1145">
                  <c:v>1.1459999999999999E-6</c:v>
                </c:pt>
                <c:pt idx="1146">
                  <c:v>1.147E-6</c:v>
                </c:pt>
                <c:pt idx="1147">
                  <c:v>1.1480000000000001E-6</c:v>
                </c:pt>
                <c:pt idx="1148">
                  <c:v>1.1489999999999999E-6</c:v>
                </c:pt>
                <c:pt idx="1149">
                  <c:v>1.15E-6</c:v>
                </c:pt>
                <c:pt idx="1150">
                  <c:v>1.1510000000000001E-6</c:v>
                </c:pt>
                <c:pt idx="1151">
                  <c:v>1.1519999999999999E-6</c:v>
                </c:pt>
                <c:pt idx="1152">
                  <c:v>1.153E-6</c:v>
                </c:pt>
                <c:pt idx="1153">
                  <c:v>1.1540000000000001E-6</c:v>
                </c:pt>
                <c:pt idx="1154">
                  <c:v>1.155E-6</c:v>
                </c:pt>
                <c:pt idx="1155">
                  <c:v>1.156E-6</c:v>
                </c:pt>
                <c:pt idx="1156">
                  <c:v>1.1570000000000001E-6</c:v>
                </c:pt>
                <c:pt idx="1157">
                  <c:v>1.158E-6</c:v>
                </c:pt>
                <c:pt idx="1158">
                  <c:v>1.159E-6</c:v>
                </c:pt>
                <c:pt idx="1159">
                  <c:v>1.1599999999999999E-6</c:v>
                </c:pt>
                <c:pt idx="1160">
                  <c:v>1.161E-6</c:v>
                </c:pt>
                <c:pt idx="1161">
                  <c:v>1.1620000000000001E-6</c:v>
                </c:pt>
                <c:pt idx="1162">
                  <c:v>1.1629999999999999E-6</c:v>
                </c:pt>
                <c:pt idx="1163">
                  <c:v>1.164E-6</c:v>
                </c:pt>
                <c:pt idx="1164">
                  <c:v>1.1650000000000001E-6</c:v>
                </c:pt>
                <c:pt idx="1165">
                  <c:v>1.1659999999999999E-6</c:v>
                </c:pt>
                <c:pt idx="1166">
                  <c:v>1.167E-6</c:v>
                </c:pt>
                <c:pt idx="1167">
                  <c:v>1.1680000000000001E-6</c:v>
                </c:pt>
                <c:pt idx="1168">
                  <c:v>1.1689999999999999E-6</c:v>
                </c:pt>
                <c:pt idx="1169">
                  <c:v>1.17E-6</c:v>
                </c:pt>
                <c:pt idx="1170">
                  <c:v>1.1710000000000001E-6</c:v>
                </c:pt>
                <c:pt idx="1171">
                  <c:v>1.172E-6</c:v>
                </c:pt>
                <c:pt idx="1172">
                  <c:v>1.173E-6</c:v>
                </c:pt>
                <c:pt idx="1173">
                  <c:v>1.1739999999999999E-6</c:v>
                </c:pt>
                <c:pt idx="1174">
                  <c:v>1.175E-6</c:v>
                </c:pt>
                <c:pt idx="1175">
                  <c:v>1.176E-6</c:v>
                </c:pt>
                <c:pt idx="1176">
                  <c:v>1.1769999999999999E-6</c:v>
                </c:pt>
                <c:pt idx="1177">
                  <c:v>1.178E-6</c:v>
                </c:pt>
                <c:pt idx="1178">
                  <c:v>1.1790000000000001E-6</c:v>
                </c:pt>
                <c:pt idx="1179">
                  <c:v>1.1799999999999999E-6</c:v>
                </c:pt>
                <c:pt idx="1180">
                  <c:v>1.181E-6</c:v>
                </c:pt>
                <c:pt idx="1181">
                  <c:v>1.1820000000000001E-6</c:v>
                </c:pt>
                <c:pt idx="1182">
                  <c:v>1.1829999999999999E-6</c:v>
                </c:pt>
                <c:pt idx="1183">
                  <c:v>1.184E-6</c:v>
                </c:pt>
                <c:pt idx="1184">
                  <c:v>1.1850000000000001E-6</c:v>
                </c:pt>
                <c:pt idx="1185">
                  <c:v>1.186E-6</c:v>
                </c:pt>
                <c:pt idx="1186">
                  <c:v>1.187E-6</c:v>
                </c:pt>
                <c:pt idx="1187">
                  <c:v>1.1880000000000001E-6</c:v>
                </c:pt>
                <c:pt idx="1188">
                  <c:v>1.189E-6</c:v>
                </c:pt>
                <c:pt idx="1189">
                  <c:v>1.19E-6</c:v>
                </c:pt>
                <c:pt idx="1190">
                  <c:v>1.1909999999999999E-6</c:v>
                </c:pt>
                <c:pt idx="1191">
                  <c:v>1.192E-6</c:v>
                </c:pt>
                <c:pt idx="1192">
                  <c:v>1.1930000000000001E-6</c:v>
                </c:pt>
                <c:pt idx="1193">
                  <c:v>1.1939999999999999E-6</c:v>
                </c:pt>
                <c:pt idx="1194">
                  <c:v>1.195E-6</c:v>
                </c:pt>
                <c:pt idx="1195">
                  <c:v>1.1960000000000001E-6</c:v>
                </c:pt>
                <c:pt idx="1196">
                  <c:v>1.1969999999999999E-6</c:v>
                </c:pt>
                <c:pt idx="1197">
                  <c:v>1.198E-6</c:v>
                </c:pt>
                <c:pt idx="1198">
                  <c:v>1.1990000000000001E-6</c:v>
                </c:pt>
                <c:pt idx="1199">
                  <c:v>1.1999999999999999E-6</c:v>
                </c:pt>
                <c:pt idx="1200">
                  <c:v>1.201E-6</c:v>
                </c:pt>
                <c:pt idx="1201">
                  <c:v>1.2020000000000001E-6</c:v>
                </c:pt>
                <c:pt idx="1202">
                  <c:v>1.203E-6</c:v>
                </c:pt>
                <c:pt idx="1203">
                  <c:v>1.204E-6</c:v>
                </c:pt>
                <c:pt idx="1204">
                  <c:v>1.2049999999999999E-6</c:v>
                </c:pt>
                <c:pt idx="1205">
                  <c:v>1.206E-6</c:v>
                </c:pt>
                <c:pt idx="1206">
                  <c:v>1.207E-6</c:v>
                </c:pt>
                <c:pt idx="1207">
                  <c:v>1.2079999999999999E-6</c:v>
                </c:pt>
                <c:pt idx="1208">
                  <c:v>1.209E-6</c:v>
                </c:pt>
                <c:pt idx="1209">
                  <c:v>1.2100000000000001E-6</c:v>
                </c:pt>
                <c:pt idx="1210">
                  <c:v>1.2109999999999999E-6</c:v>
                </c:pt>
                <c:pt idx="1211">
                  <c:v>1.212E-6</c:v>
                </c:pt>
                <c:pt idx="1212">
                  <c:v>1.2130000000000001E-6</c:v>
                </c:pt>
                <c:pt idx="1213">
                  <c:v>1.2139999999999999E-6</c:v>
                </c:pt>
                <c:pt idx="1214">
                  <c:v>1.215E-6</c:v>
                </c:pt>
                <c:pt idx="1215">
                  <c:v>1.2160000000000001E-6</c:v>
                </c:pt>
                <c:pt idx="1216">
                  <c:v>1.217E-6</c:v>
                </c:pt>
                <c:pt idx="1217">
                  <c:v>1.218E-6</c:v>
                </c:pt>
                <c:pt idx="1218">
                  <c:v>1.2190000000000001E-6</c:v>
                </c:pt>
                <c:pt idx="1219">
                  <c:v>1.22E-6</c:v>
                </c:pt>
                <c:pt idx="1220">
                  <c:v>1.221E-6</c:v>
                </c:pt>
                <c:pt idx="1221">
                  <c:v>1.2219999999999999E-6</c:v>
                </c:pt>
                <c:pt idx="1222">
                  <c:v>1.223E-6</c:v>
                </c:pt>
                <c:pt idx="1223">
                  <c:v>1.2240000000000001E-6</c:v>
                </c:pt>
                <c:pt idx="1224">
                  <c:v>1.2249999999999999E-6</c:v>
                </c:pt>
                <c:pt idx="1225">
                  <c:v>1.226E-6</c:v>
                </c:pt>
                <c:pt idx="1226">
                  <c:v>1.2270000000000001E-6</c:v>
                </c:pt>
                <c:pt idx="1227">
                  <c:v>1.2279999999999999E-6</c:v>
                </c:pt>
                <c:pt idx="1228">
                  <c:v>1.229E-6</c:v>
                </c:pt>
                <c:pt idx="1229">
                  <c:v>1.2300000000000001E-6</c:v>
                </c:pt>
                <c:pt idx="1230">
                  <c:v>1.2309999999999999E-6</c:v>
                </c:pt>
                <c:pt idx="1231">
                  <c:v>1.232E-6</c:v>
                </c:pt>
                <c:pt idx="1232">
                  <c:v>1.2330000000000001E-6</c:v>
                </c:pt>
                <c:pt idx="1233">
                  <c:v>1.234E-6</c:v>
                </c:pt>
                <c:pt idx="1234">
                  <c:v>1.235E-6</c:v>
                </c:pt>
                <c:pt idx="1235">
                  <c:v>1.2359999999999999E-6</c:v>
                </c:pt>
                <c:pt idx="1236">
                  <c:v>1.237E-6</c:v>
                </c:pt>
                <c:pt idx="1237">
                  <c:v>1.238E-6</c:v>
                </c:pt>
                <c:pt idx="1238">
                  <c:v>1.2389999999999999E-6</c:v>
                </c:pt>
                <c:pt idx="1239">
                  <c:v>1.24E-6</c:v>
                </c:pt>
                <c:pt idx="1240">
                  <c:v>1.2410000000000001E-6</c:v>
                </c:pt>
                <c:pt idx="1241">
                  <c:v>1.2419999999999999E-6</c:v>
                </c:pt>
                <c:pt idx="1242">
                  <c:v>1.243E-6</c:v>
                </c:pt>
                <c:pt idx="1243">
                  <c:v>1.2440000000000001E-6</c:v>
                </c:pt>
                <c:pt idx="1244">
                  <c:v>1.2449999999999999E-6</c:v>
                </c:pt>
                <c:pt idx="1245">
                  <c:v>1.246E-6</c:v>
                </c:pt>
                <c:pt idx="1246">
                  <c:v>1.2470000000000001E-6</c:v>
                </c:pt>
                <c:pt idx="1247">
                  <c:v>1.248E-6</c:v>
                </c:pt>
                <c:pt idx="1248">
                  <c:v>1.249E-6</c:v>
                </c:pt>
                <c:pt idx="1249">
                  <c:v>1.2500000000000001E-6</c:v>
                </c:pt>
                <c:pt idx="1250">
                  <c:v>1.251E-6</c:v>
                </c:pt>
                <c:pt idx="1251">
                  <c:v>1.252E-6</c:v>
                </c:pt>
                <c:pt idx="1252">
                  <c:v>1.2529999999999999E-6</c:v>
                </c:pt>
                <c:pt idx="1253">
                  <c:v>1.254E-6</c:v>
                </c:pt>
                <c:pt idx="1254">
                  <c:v>1.2550000000000001E-6</c:v>
                </c:pt>
                <c:pt idx="1255">
                  <c:v>1.2559999999999999E-6</c:v>
                </c:pt>
                <c:pt idx="1256">
                  <c:v>1.257E-6</c:v>
                </c:pt>
                <c:pt idx="1257">
                  <c:v>1.2580000000000001E-6</c:v>
                </c:pt>
                <c:pt idx="1258">
                  <c:v>1.2589999999999999E-6</c:v>
                </c:pt>
                <c:pt idx="1259">
                  <c:v>1.26E-6</c:v>
                </c:pt>
                <c:pt idx="1260">
                  <c:v>1.2610000000000001E-6</c:v>
                </c:pt>
                <c:pt idx="1261">
                  <c:v>1.2619999999999999E-6</c:v>
                </c:pt>
                <c:pt idx="1262">
                  <c:v>1.263E-6</c:v>
                </c:pt>
                <c:pt idx="1263">
                  <c:v>1.2640000000000001E-6</c:v>
                </c:pt>
                <c:pt idx="1264">
                  <c:v>1.265E-6</c:v>
                </c:pt>
                <c:pt idx="1265">
                  <c:v>1.266E-6</c:v>
                </c:pt>
                <c:pt idx="1266">
                  <c:v>1.2669999999999999E-6</c:v>
                </c:pt>
                <c:pt idx="1267">
                  <c:v>1.268E-6</c:v>
                </c:pt>
                <c:pt idx="1268">
                  <c:v>1.269E-6</c:v>
                </c:pt>
                <c:pt idx="1269">
                  <c:v>1.2699999999999999E-6</c:v>
                </c:pt>
                <c:pt idx="1270">
                  <c:v>1.271E-6</c:v>
                </c:pt>
                <c:pt idx="1271">
                  <c:v>1.2720000000000001E-6</c:v>
                </c:pt>
                <c:pt idx="1272">
                  <c:v>1.2729999999999999E-6</c:v>
                </c:pt>
                <c:pt idx="1273">
                  <c:v>1.274E-6</c:v>
                </c:pt>
                <c:pt idx="1274">
                  <c:v>1.2750000000000001E-6</c:v>
                </c:pt>
                <c:pt idx="1275">
                  <c:v>1.2759999999999999E-6</c:v>
                </c:pt>
                <c:pt idx="1276">
                  <c:v>1.277E-6</c:v>
                </c:pt>
                <c:pt idx="1277">
                  <c:v>1.2780000000000001E-6</c:v>
                </c:pt>
                <c:pt idx="1278">
                  <c:v>1.279E-6</c:v>
                </c:pt>
                <c:pt idx="1279">
                  <c:v>1.28E-6</c:v>
                </c:pt>
                <c:pt idx="1280">
                  <c:v>1.2810000000000001E-6</c:v>
                </c:pt>
                <c:pt idx="1281">
                  <c:v>1.282E-6</c:v>
                </c:pt>
                <c:pt idx="1282">
                  <c:v>1.283E-6</c:v>
                </c:pt>
                <c:pt idx="1283">
                  <c:v>1.2839999999999999E-6</c:v>
                </c:pt>
                <c:pt idx="1284">
                  <c:v>1.285E-6</c:v>
                </c:pt>
                <c:pt idx="1285">
                  <c:v>1.2860000000000001E-6</c:v>
                </c:pt>
                <c:pt idx="1286">
                  <c:v>1.2869999999999999E-6</c:v>
                </c:pt>
                <c:pt idx="1287">
                  <c:v>1.288E-6</c:v>
                </c:pt>
                <c:pt idx="1288">
                  <c:v>1.2890000000000001E-6</c:v>
                </c:pt>
                <c:pt idx="1289">
                  <c:v>1.2899999999999999E-6</c:v>
                </c:pt>
                <c:pt idx="1290">
                  <c:v>1.291E-6</c:v>
                </c:pt>
                <c:pt idx="1291">
                  <c:v>1.2920000000000001E-6</c:v>
                </c:pt>
                <c:pt idx="1292">
                  <c:v>1.2929999999999999E-6</c:v>
                </c:pt>
                <c:pt idx="1293">
                  <c:v>1.294E-6</c:v>
                </c:pt>
                <c:pt idx="1294">
                  <c:v>1.2950000000000001E-6</c:v>
                </c:pt>
                <c:pt idx="1295">
                  <c:v>1.296E-6</c:v>
                </c:pt>
                <c:pt idx="1296">
                  <c:v>1.297E-6</c:v>
                </c:pt>
                <c:pt idx="1297">
                  <c:v>1.2979999999999999E-6</c:v>
                </c:pt>
                <c:pt idx="1298">
                  <c:v>1.299E-6</c:v>
                </c:pt>
                <c:pt idx="1299">
                  <c:v>1.3E-6</c:v>
                </c:pt>
                <c:pt idx="1300">
                  <c:v>1.3009999999999999E-6</c:v>
                </c:pt>
                <c:pt idx="1301">
                  <c:v>1.302E-6</c:v>
                </c:pt>
                <c:pt idx="1302">
                  <c:v>1.3030000000000001E-6</c:v>
                </c:pt>
                <c:pt idx="1303">
                  <c:v>1.3039999999999999E-6</c:v>
                </c:pt>
                <c:pt idx="1304">
                  <c:v>1.305E-6</c:v>
                </c:pt>
                <c:pt idx="1305">
                  <c:v>1.3060000000000001E-6</c:v>
                </c:pt>
                <c:pt idx="1306">
                  <c:v>1.3069999999999999E-6</c:v>
                </c:pt>
                <c:pt idx="1307">
                  <c:v>1.308E-6</c:v>
                </c:pt>
                <c:pt idx="1308">
                  <c:v>1.3090000000000001E-6</c:v>
                </c:pt>
                <c:pt idx="1309">
                  <c:v>1.31E-6</c:v>
                </c:pt>
                <c:pt idx="1310">
                  <c:v>1.311E-6</c:v>
                </c:pt>
                <c:pt idx="1311">
                  <c:v>1.3120000000000001E-6</c:v>
                </c:pt>
                <c:pt idx="1312">
                  <c:v>1.313E-6</c:v>
                </c:pt>
                <c:pt idx="1313">
                  <c:v>1.314E-6</c:v>
                </c:pt>
                <c:pt idx="1314">
                  <c:v>1.3149999999999999E-6</c:v>
                </c:pt>
                <c:pt idx="1315">
                  <c:v>1.316E-6</c:v>
                </c:pt>
                <c:pt idx="1316">
                  <c:v>1.3170000000000001E-6</c:v>
                </c:pt>
                <c:pt idx="1317">
                  <c:v>1.3179999999999999E-6</c:v>
                </c:pt>
                <c:pt idx="1318">
                  <c:v>1.319E-6</c:v>
                </c:pt>
                <c:pt idx="1319">
                  <c:v>1.3200000000000001E-6</c:v>
                </c:pt>
                <c:pt idx="1320">
                  <c:v>1.3209999999999999E-6</c:v>
                </c:pt>
                <c:pt idx="1321">
                  <c:v>1.322E-6</c:v>
                </c:pt>
                <c:pt idx="1322">
                  <c:v>1.3230000000000001E-6</c:v>
                </c:pt>
                <c:pt idx="1323">
                  <c:v>1.3239999999999999E-6</c:v>
                </c:pt>
                <c:pt idx="1324">
                  <c:v>1.325E-6</c:v>
                </c:pt>
                <c:pt idx="1325">
                  <c:v>1.3260000000000001E-6</c:v>
                </c:pt>
                <c:pt idx="1326">
                  <c:v>1.327E-6</c:v>
                </c:pt>
                <c:pt idx="1327">
                  <c:v>1.328E-6</c:v>
                </c:pt>
                <c:pt idx="1328">
                  <c:v>1.3289999999999999E-6</c:v>
                </c:pt>
                <c:pt idx="1329">
                  <c:v>1.33E-6</c:v>
                </c:pt>
                <c:pt idx="1330">
                  <c:v>1.331E-6</c:v>
                </c:pt>
                <c:pt idx="1331">
                  <c:v>1.3319999999999999E-6</c:v>
                </c:pt>
                <c:pt idx="1332">
                  <c:v>1.333E-6</c:v>
                </c:pt>
                <c:pt idx="1333">
                  <c:v>1.3340000000000001E-6</c:v>
                </c:pt>
                <c:pt idx="1334">
                  <c:v>1.3349999999999999E-6</c:v>
                </c:pt>
                <c:pt idx="1335">
                  <c:v>1.336E-6</c:v>
                </c:pt>
                <c:pt idx="1336">
                  <c:v>1.3370000000000001E-6</c:v>
                </c:pt>
                <c:pt idx="1337">
                  <c:v>1.3379999999999999E-6</c:v>
                </c:pt>
                <c:pt idx="1338">
                  <c:v>1.339E-6</c:v>
                </c:pt>
                <c:pt idx="1339">
                  <c:v>1.3400000000000001E-6</c:v>
                </c:pt>
                <c:pt idx="1340">
                  <c:v>1.341E-6</c:v>
                </c:pt>
                <c:pt idx="1341">
                  <c:v>1.342E-6</c:v>
                </c:pt>
                <c:pt idx="1342">
                  <c:v>1.3430000000000001E-6</c:v>
                </c:pt>
                <c:pt idx="1343">
                  <c:v>1.344E-6</c:v>
                </c:pt>
                <c:pt idx="1344">
                  <c:v>1.345E-6</c:v>
                </c:pt>
                <c:pt idx="1345">
                  <c:v>1.3459999999999999E-6</c:v>
                </c:pt>
                <c:pt idx="1346">
                  <c:v>1.347E-6</c:v>
                </c:pt>
                <c:pt idx="1347">
                  <c:v>1.3480000000000001E-6</c:v>
                </c:pt>
                <c:pt idx="1348">
                  <c:v>1.3489999999999999E-6</c:v>
                </c:pt>
                <c:pt idx="1349">
                  <c:v>1.35E-6</c:v>
                </c:pt>
                <c:pt idx="1350">
                  <c:v>1.3510000000000001E-6</c:v>
                </c:pt>
                <c:pt idx="1351">
                  <c:v>1.3519999999999999E-6</c:v>
                </c:pt>
                <c:pt idx="1352">
                  <c:v>1.353E-6</c:v>
                </c:pt>
                <c:pt idx="1353">
                  <c:v>1.3540000000000001E-6</c:v>
                </c:pt>
                <c:pt idx="1354">
                  <c:v>1.3549999999999999E-6</c:v>
                </c:pt>
                <c:pt idx="1355">
                  <c:v>1.356E-6</c:v>
                </c:pt>
                <c:pt idx="1356">
                  <c:v>1.3570000000000001E-6</c:v>
                </c:pt>
                <c:pt idx="1357">
                  <c:v>1.358E-6</c:v>
                </c:pt>
                <c:pt idx="1358">
                  <c:v>1.359E-6</c:v>
                </c:pt>
                <c:pt idx="1359">
                  <c:v>1.3599999999999999E-6</c:v>
                </c:pt>
                <c:pt idx="1360">
                  <c:v>1.361E-6</c:v>
                </c:pt>
                <c:pt idx="1361">
                  <c:v>1.362E-6</c:v>
                </c:pt>
                <c:pt idx="1362">
                  <c:v>1.3629999999999999E-6</c:v>
                </c:pt>
                <c:pt idx="1363">
                  <c:v>1.364E-6</c:v>
                </c:pt>
                <c:pt idx="1364">
                  <c:v>1.3650000000000001E-6</c:v>
                </c:pt>
                <c:pt idx="1365">
                  <c:v>1.3659999999999999E-6</c:v>
                </c:pt>
                <c:pt idx="1366">
                  <c:v>1.367E-6</c:v>
                </c:pt>
                <c:pt idx="1367">
                  <c:v>1.3680000000000001E-6</c:v>
                </c:pt>
                <c:pt idx="1368">
                  <c:v>1.3689999999999999E-6</c:v>
                </c:pt>
                <c:pt idx="1369">
                  <c:v>1.37E-6</c:v>
                </c:pt>
                <c:pt idx="1370">
                  <c:v>1.3710000000000001E-6</c:v>
                </c:pt>
                <c:pt idx="1371">
                  <c:v>1.372E-6</c:v>
                </c:pt>
                <c:pt idx="1372">
                  <c:v>1.373E-6</c:v>
                </c:pt>
                <c:pt idx="1373">
                  <c:v>1.3740000000000001E-6</c:v>
                </c:pt>
                <c:pt idx="1374">
                  <c:v>1.375E-6</c:v>
                </c:pt>
                <c:pt idx="1375">
                  <c:v>1.376E-6</c:v>
                </c:pt>
                <c:pt idx="1376">
                  <c:v>1.3769999999999999E-6</c:v>
                </c:pt>
                <c:pt idx="1377">
                  <c:v>1.378E-6</c:v>
                </c:pt>
                <c:pt idx="1378">
                  <c:v>1.3790000000000001E-6</c:v>
                </c:pt>
                <c:pt idx="1379">
                  <c:v>1.3799999999999999E-6</c:v>
                </c:pt>
                <c:pt idx="1380">
                  <c:v>1.381E-6</c:v>
                </c:pt>
                <c:pt idx="1381">
                  <c:v>1.3820000000000001E-6</c:v>
                </c:pt>
                <c:pt idx="1382">
                  <c:v>1.3829999999999999E-6</c:v>
                </c:pt>
                <c:pt idx="1383">
                  <c:v>1.384E-6</c:v>
                </c:pt>
                <c:pt idx="1384">
                  <c:v>1.3850000000000001E-6</c:v>
                </c:pt>
                <c:pt idx="1385">
                  <c:v>1.3859999999999999E-6</c:v>
                </c:pt>
                <c:pt idx="1386">
                  <c:v>1.387E-6</c:v>
                </c:pt>
                <c:pt idx="1387">
                  <c:v>1.3880000000000001E-6</c:v>
                </c:pt>
                <c:pt idx="1388">
                  <c:v>1.389E-6</c:v>
                </c:pt>
                <c:pt idx="1389">
                  <c:v>1.39E-6</c:v>
                </c:pt>
                <c:pt idx="1390">
                  <c:v>1.3909999999999999E-6</c:v>
                </c:pt>
                <c:pt idx="1391">
                  <c:v>1.392E-6</c:v>
                </c:pt>
                <c:pt idx="1392">
                  <c:v>1.393E-6</c:v>
                </c:pt>
                <c:pt idx="1393">
                  <c:v>1.3939999999999999E-6</c:v>
                </c:pt>
                <c:pt idx="1394">
                  <c:v>1.395E-6</c:v>
                </c:pt>
                <c:pt idx="1395">
                  <c:v>1.3960000000000001E-6</c:v>
                </c:pt>
                <c:pt idx="1396">
                  <c:v>1.3969999999999999E-6</c:v>
                </c:pt>
                <c:pt idx="1397">
                  <c:v>1.398E-6</c:v>
                </c:pt>
                <c:pt idx="1398">
                  <c:v>1.3990000000000001E-6</c:v>
                </c:pt>
                <c:pt idx="1399">
                  <c:v>1.3999999999999999E-6</c:v>
                </c:pt>
                <c:pt idx="1400">
                  <c:v>1.401E-6</c:v>
                </c:pt>
                <c:pt idx="1401">
                  <c:v>1.4020000000000001E-6</c:v>
                </c:pt>
                <c:pt idx="1402">
                  <c:v>1.403E-6</c:v>
                </c:pt>
                <c:pt idx="1403">
                  <c:v>1.404E-6</c:v>
                </c:pt>
                <c:pt idx="1404">
                  <c:v>1.4050000000000001E-6</c:v>
                </c:pt>
                <c:pt idx="1405">
                  <c:v>1.406E-6</c:v>
                </c:pt>
                <c:pt idx="1406">
                  <c:v>1.407E-6</c:v>
                </c:pt>
                <c:pt idx="1407">
                  <c:v>1.4079999999999999E-6</c:v>
                </c:pt>
                <c:pt idx="1408">
                  <c:v>1.409E-6</c:v>
                </c:pt>
                <c:pt idx="1409">
                  <c:v>1.4100000000000001E-6</c:v>
                </c:pt>
                <c:pt idx="1410">
                  <c:v>1.4109999999999999E-6</c:v>
                </c:pt>
                <c:pt idx="1411">
                  <c:v>1.412E-6</c:v>
                </c:pt>
                <c:pt idx="1412">
                  <c:v>1.4130000000000001E-6</c:v>
                </c:pt>
                <c:pt idx="1413">
                  <c:v>1.4139999999999999E-6</c:v>
                </c:pt>
                <c:pt idx="1414">
                  <c:v>1.415E-6</c:v>
                </c:pt>
                <c:pt idx="1415">
                  <c:v>1.4160000000000001E-6</c:v>
                </c:pt>
                <c:pt idx="1416">
                  <c:v>1.4169999999999999E-6</c:v>
                </c:pt>
                <c:pt idx="1417">
                  <c:v>1.418E-6</c:v>
                </c:pt>
                <c:pt idx="1418">
                  <c:v>1.4190000000000001E-6</c:v>
                </c:pt>
                <c:pt idx="1419">
                  <c:v>1.42E-6</c:v>
                </c:pt>
                <c:pt idx="1420">
                  <c:v>1.421E-6</c:v>
                </c:pt>
                <c:pt idx="1421">
                  <c:v>1.4219999999999999E-6</c:v>
                </c:pt>
                <c:pt idx="1422">
                  <c:v>1.423E-6</c:v>
                </c:pt>
                <c:pt idx="1423">
                  <c:v>1.424E-6</c:v>
                </c:pt>
                <c:pt idx="1424">
                  <c:v>1.4249999999999999E-6</c:v>
                </c:pt>
                <c:pt idx="1425">
                  <c:v>1.426E-6</c:v>
                </c:pt>
                <c:pt idx="1426">
                  <c:v>1.4270000000000001E-6</c:v>
                </c:pt>
                <c:pt idx="1427">
                  <c:v>1.4279999999999999E-6</c:v>
                </c:pt>
                <c:pt idx="1428">
                  <c:v>1.429E-6</c:v>
                </c:pt>
                <c:pt idx="1429">
                  <c:v>1.4300000000000001E-6</c:v>
                </c:pt>
                <c:pt idx="1430">
                  <c:v>1.4309999999999999E-6</c:v>
                </c:pt>
                <c:pt idx="1431">
                  <c:v>1.432E-6</c:v>
                </c:pt>
                <c:pt idx="1432">
                  <c:v>1.4330000000000001E-6</c:v>
                </c:pt>
                <c:pt idx="1433">
                  <c:v>1.4339999999999999E-6</c:v>
                </c:pt>
                <c:pt idx="1434">
                  <c:v>1.435E-6</c:v>
                </c:pt>
                <c:pt idx="1435">
                  <c:v>1.4360000000000001E-6</c:v>
                </c:pt>
                <c:pt idx="1436">
                  <c:v>1.437E-6</c:v>
                </c:pt>
                <c:pt idx="1437">
                  <c:v>1.438E-6</c:v>
                </c:pt>
                <c:pt idx="1438">
                  <c:v>1.4389999999999999E-6</c:v>
                </c:pt>
                <c:pt idx="1439">
                  <c:v>1.44E-6</c:v>
                </c:pt>
                <c:pt idx="1440">
                  <c:v>1.4410000000000001E-6</c:v>
                </c:pt>
                <c:pt idx="1441">
                  <c:v>1.4419999999999999E-6</c:v>
                </c:pt>
                <c:pt idx="1442">
                  <c:v>1.443E-6</c:v>
                </c:pt>
                <c:pt idx="1443">
                  <c:v>1.4440000000000001E-6</c:v>
                </c:pt>
                <c:pt idx="1444">
                  <c:v>1.4449999999999999E-6</c:v>
                </c:pt>
                <c:pt idx="1445">
                  <c:v>1.446E-6</c:v>
                </c:pt>
                <c:pt idx="1446">
                  <c:v>1.4470000000000001E-6</c:v>
                </c:pt>
                <c:pt idx="1447">
                  <c:v>1.4479999999999999E-6</c:v>
                </c:pt>
                <c:pt idx="1448">
                  <c:v>1.449E-6</c:v>
                </c:pt>
                <c:pt idx="1449">
                  <c:v>1.4500000000000001E-6</c:v>
                </c:pt>
                <c:pt idx="1450">
                  <c:v>1.451E-6</c:v>
                </c:pt>
                <c:pt idx="1451">
                  <c:v>1.452E-6</c:v>
                </c:pt>
                <c:pt idx="1452">
                  <c:v>1.4529999999999999E-6</c:v>
                </c:pt>
                <c:pt idx="1453">
                  <c:v>1.454E-6</c:v>
                </c:pt>
                <c:pt idx="1454">
                  <c:v>1.455E-6</c:v>
                </c:pt>
                <c:pt idx="1455">
                  <c:v>1.4559999999999999E-6</c:v>
                </c:pt>
                <c:pt idx="1456">
                  <c:v>1.457E-6</c:v>
                </c:pt>
                <c:pt idx="1457">
                  <c:v>1.4580000000000001E-6</c:v>
                </c:pt>
                <c:pt idx="1458">
                  <c:v>1.4589999999999999E-6</c:v>
                </c:pt>
                <c:pt idx="1459">
                  <c:v>1.46E-6</c:v>
                </c:pt>
                <c:pt idx="1460">
                  <c:v>1.4610000000000001E-6</c:v>
                </c:pt>
                <c:pt idx="1461">
                  <c:v>1.4619999999999999E-6</c:v>
                </c:pt>
                <c:pt idx="1462">
                  <c:v>1.463E-6</c:v>
                </c:pt>
                <c:pt idx="1463">
                  <c:v>1.4640000000000001E-6</c:v>
                </c:pt>
                <c:pt idx="1464">
                  <c:v>1.4649999999999999E-6</c:v>
                </c:pt>
                <c:pt idx="1465">
                  <c:v>1.466E-6</c:v>
                </c:pt>
                <c:pt idx="1466">
                  <c:v>1.4670000000000001E-6</c:v>
                </c:pt>
                <c:pt idx="1467">
                  <c:v>1.468E-6</c:v>
                </c:pt>
                <c:pt idx="1468">
                  <c:v>1.469E-6</c:v>
                </c:pt>
                <c:pt idx="1469">
                  <c:v>1.4699999999999999E-6</c:v>
                </c:pt>
                <c:pt idx="1470">
                  <c:v>1.471E-6</c:v>
                </c:pt>
                <c:pt idx="1471">
                  <c:v>1.4720000000000001E-6</c:v>
                </c:pt>
                <c:pt idx="1472">
                  <c:v>1.4729999999999999E-6</c:v>
                </c:pt>
                <c:pt idx="1473">
                  <c:v>1.474E-6</c:v>
                </c:pt>
                <c:pt idx="1474">
                  <c:v>1.4750000000000001E-6</c:v>
                </c:pt>
                <c:pt idx="1475">
                  <c:v>1.4759999999999999E-6</c:v>
                </c:pt>
                <c:pt idx="1476">
                  <c:v>1.477E-6</c:v>
                </c:pt>
                <c:pt idx="1477">
                  <c:v>1.4780000000000001E-6</c:v>
                </c:pt>
                <c:pt idx="1478">
                  <c:v>1.4789999999999999E-6</c:v>
                </c:pt>
                <c:pt idx="1479">
                  <c:v>1.48E-6</c:v>
                </c:pt>
                <c:pt idx="1480">
                  <c:v>1.4810000000000001E-6</c:v>
                </c:pt>
                <c:pt idx="1481">
                  <c:v>1.482E-6</c:v>
                </c:pt>
                <c:pt idx="1482">
                  <c:v>1.483E-6</c:v>
                </c:pt>
                <c:pt idx="1483">
                  <c:v>1.4839999999999999E-6</c:v>
                </c:pt>
                <c:pt idx="1484">
                  <c:v>1.485E-6</c:v>
                </c:pt>
                <c:pt idx="1485">
                  <c:v>1.486E-6</c:v>
                </c:pt>
                <c:pt idx="1486">
                  <c:v>1.4869999999999999E-6</c:v>
                </c:pt>
                <c:pt idx="1487">
                  <c:v>1.488E-6</c:v>
                </c:pt>
                <c:pt idx="1488">
                  <c:v>1.4890000000000001E-6</c:v>
                </c:pt>
                <c:pt idx="1489">
                  <c:v>1.4899999999999999E-6</c:v>
                </c:pt>
                <c:pt idx="1490">
                  <c:v>1.491E-6</c:v>
                </c:pt>
                <c:pt idx="1491">
                  <c:v>1.4920000000000001E-6</c:v>
                </c:pt>
                <c:pt idx="1492">
                  <c:v>1.4929999999999999E-6</c:v>
                </c:pt>
                <c:pt idx="1493">
                  <c:v>1.494E-6</c:v>
                </c:pt>
                <c:pt idx="1494">
                  <c:v>1.4950000000000001E-6</c:v>
                </c:pt>
                <c:pt idx="1495">
                  <c:v>1.4959999999999999E-6</c:v>
                </c:pt>
                <c:pt idx="1496">
                  <c:v>1.497E-6</c:v>
                </c:pt>
                <c:pt idx="1497">
                  <c:v>1.4980000000000001E-6</c:v>
                </c:pt>
                <c:pt idx="1498">
                  <c:v>1.499E-6</c:v>
                </c:pt>
                <c:pt idx="1499">
                  <c:v>1.5E-6</c:v>
                </c:pt>
                <c:pt idx="1500">
                  <c:v>1.5009999999999999E-6</c:v>
                </c:pt>
                <c:pt idx="1501">
                  <c:v>1.502E-6</c:v>
                </c:pt>
                <c:pt idx="1502">
                  <c:v>1.5030000000000001E-6</c:v>
                </c:pt>
                <c:pt idx="1503">
                  <c:v>1.5039999999999999E-6</c:v>
                </c:pt>
                <c:pt idx="1504">
                  <c:v>1.505E-6</c:v>
                </c:pt>
                <c:pt idx="1505">
                  <c:v>1.5060000000000001E-6</c:v>
                </c:pt>
                <c:pt idx="1506">
                  <c:v>1.5069999999999999E-6</c:v>
                </c:pt>
                <c:pt idx="1507">
                  <c:v>1.508E-6</c:v>
                </c:pt>
                <c:pt idx="1508">
                  <c:v>1.5090000000000001E-6</c:v>
                </c:pt>
                <c:pt idx="1509">
                  <c:v>1.5099999999999999E-6</c:v>
                </c:pt>
                <c:pt idx="1510">
                  <c:v>1.511E-6</c:v>
                </c:pt>
                <c:pt idx="1511">
                  <c:v>1.5120000000000001E-6</c:v>
                </c:pt>
                <c:pt idx="1512">
                  <c:v>1.513E-6</c:v>
                </c:pt>
                <c:pt idx="1513">
                  <c:v>1.514E-6</c:v>
                </c:pt>
                <c:pt idx="1514">
                  <c:v>1.5149999999999999E-6</c:v>
                </c:pt>
                <c:pt idx="1515">
                  <c:v>1.516E-6</c:v>
                </c:pt>
                <c:pt idx="1516">
                  <c:v>1.517E-6</c:v>
                </c:pt>
                <c:pt idx="1517">
                  <c:v>1.5179999999999999E-6</c:v>
                </c:pt>
                <c:pt idx="1518">
                  <c:v>1.519E-6</c:v>
                </c:pt>
                <c:pt idx="1519">
                  <c:v>1.5200000000000001E-6</c:v>
                </c:pt>
                <c:pt idx="1520">
                  <c:v>1.5209999999999999E-6</c:v>
                </c:pt>
                <c:pt idx="1521">
                  <c:v>1.522E-6</c:v>
                </c:pt>
                <c:pt idx="1522">
                  <c:v>1.5230000000000001E-6</c:v>
                </c:pt>
                <c:pt idx="1523">
                  <c:v>1.5239999999999999E-6</c:v>
                </c:pt>
                <c:pt idx="1524">
                  <c:v>1.525E-6</c:v>
                </c:pt>
                <c:pt idx="1525">
                  <c:v>1.5260000000000001E-6</c:v>
                </c:pt>
                <c:pt idx="1526">
                  <c:v>1.5269999999999999E-6</c:v>
                </c:pt>
                <c:pt idx="1527">
                  <c:v>1.528E-6</c:v>
                </c:pt>
                <c:pt idx="1528">
                  <c:v>1.5290000000000001E-6</c:v>
                </c:pt>
                <c:pt idx="1529">
                  <c:v>1.53E-6</c:v>
                </c:pt>
                <c:pt idx="1530">
                  <c:v>1.531E-6</c:v>
                </c:pt>
                <c:pt idx="1531">
                  <c:v>1.5319999999999999E-6</c:v>
                </c:pt>
                <c:pt idx="1532">
                  <c:v>1.533E-6</c:v>
                </c:pt>
                <c:pt idx="1533">
                  <c:v>1.5340000000000001E-6</c:v>
                </c:pt>
                <c:pt idx="1534">
                  <c:v>1.5349999999999999E-6</c:v>
                </c:pt>
                <c:pt idx="1535">
                  <c:v>1.536E-6</c:v>
                </c:pt>
                <c:pt idx="1536">
                  <c:v>1.5370000000000001E-6</c:v>
                </c:pt>
                <c:pt idx="1537">
                  <c:v>1.5379999999999999E-6</c:v>
                </c:pt>
                <c:pt idx="1538">
                  <c:v>1.539E-6</c:v>
                </c:pt>
                <c:pt idx="1539">
                  <c:v>1.5400000000000001E-6</c:v>
                </c:pt>
                <c:pt idx="1540">
                  <c:v>1.5409999999999999E-6</c:v>
                </c:pt>
                <c:pt idx="1541">
                  <c:v>1.542E-6</c:v>
                </c:pt>
                <c:pt idx="1542">
                  <c:v>1.5430000000000001E-6</c:v>
                </c:pt>
                <c:pt idx="1543">
                  <c:v>1.544E-6</c:v>
                </c:pt>
                <c:pt idx="1544">
                  <c:v>1.545E-6</c:v>
                </c:pt>
                <c:pt idx="1545">
                  <c:v>1.5460000000000001E-6</c:v>
                </c:pt>
                <c:pt idx="1546">
                  <c:v>1.547E-6</c:v>
                </c:pt>
                <c:pt idx="1547">
                  <c:v>1.548E-6</c:v>
                </c:pt>
                <c:pt idx="1548">
                  <c:v>1.5489999999999999E-6</c:v>
                </c:pt>
                <c:pt idx="1549">
                  <c:v>1.55E-6</c:v>
                </c:pt>
                <c:pt idx="1550">
                  <c:v>1.5510000000000001E-6</c:v>
                </c:pt>
                <c:pt idx="1551">
                  <c:v>1.5519999999999999E-6</c:v>
                </c:pt>
                <c:pt idx="1552">
                  <c:v>1.553E-6</c:v>
                </c:pt>
                <c:pt idx="1553">
                  <c:v>1.5540000000000001E-6</c:v>
                </c:pt>
                <c:pt idx="1554">
                  <c:v>1.5549999999999999E-6</c:v>
                </c:pt>
                <c:pt idx="1555">
                  <c:v>1.556E-6</c:v>
                </c:pt>
                <c:pt idx="1556">
                  <c:v>1.5570000000000001E-6</c:v>
                </c:pt>
                <c:pt idx="1557">
                  <c:v>1.5579999999999999E-6</c:v>
                </c:pt>
                <c:pt idx="1558">
                  <c:v>1.559E-6</c:v>
                </c:pt>
                <c:pt idx="1559">
                  <c:v>1.5600000000000001E-6</c:v>
                </c:pt>
                <c:pt idx="1560">
                  <c:v>1.561E-6</c:v>
                </c:pt>
                <c:pt idx="1561">
                  <c:v>1.562E-6</c:v>
                </c:pt>
                <c:pt idx="1562">
                  <c:v>1.5629999999999999E-6</c:v>
                </c:pt>
                <c:pt idx="1563">
                  <c:v>1.564E-6</c:v>
                </c:pt>
                <c:pt idx="1564">
                  <c:v>1.5650000000000001E-6</c:v>
                </c:pt>
                <c:pt idx="1565">
                  <c:v>1.5659999999999999E-6</c:v>
                </c:pt>
                <c:pt idx="1566">
                  <c:v>1.567E-6</c:v>
                </c:pt>
                <c:pt idx="1567">
                  <c:v>1.5680000000000001E-6</c:v>
                </c:pt>
                <c:pt idx="1568">
                  <c:v>1.5689999999999999E-6</c:v>
                </c:pt>
                <c:pt idx="1569">
                  <c:v>1.57E-6</c:v>
                </c:pt>
                <c:pt idx="1570">
                  <c:v>1.5710000000000001E-6</c:v>
                </c:pt>
                <c:pt idx="1571">
                  <c:v>1.5719999999999999E-6</c:v>
                </c:pt>
                <c:pt idx="1572">
                  <c:v>1.573E-6</c:v>
                </c:pt>
                <c:pt idx="1573">
                  <c:v>1.5740000000000001E-6</c:v>
                </c:pt>
                <c:pt idx="1574">
                  <c:v>1.575E-6</c:v>
                </c:pt>
                <c:pt idx="1575">
                  <c:v>1.576E-6</c:v>
                </c:pt>
                <c:pt idx="1576">
                  <c:v>1.5770000000000001E-6</c:v>
                </c:pt>
                <c:pt idx="1577">
                  <c:v>1.578E-6</c:v>
                </c:pt>
                <c:pt idx="1578">
                  <c:v>1.579E-6</c:v>
                </c:pt>
                <c:pt idx="1579">
                  <c:v>1.5799999999999999E-6</c:v>
                </c:pt>
                <c:pt idx="1580">
                  <c:v>1.581E-6</c:v>
                </c:pt>
                <c:pt idx="1581">
                  <c:v>1.5820000000000001E-6</c:v>
                </c:pt>
                <c:pt idx="1582">
                  <c:v>1.5829999999999999E-6</c:v>
                </c:pt>
                <c:pt idx="1583">
                  <c:v>1.584E-6</c:v>
                </c:pt>
                <c:pt idx="1584">
                  <c:v>1.5850000000000001E-6</c:v>
                </c:pt>
                <c:pt idx="1585">
                  <c:v>1.5859999999999999E-6</c:v>
                </c:pt>
                <c:pt idx="1586">
                  <c:v>1.587E-6</c:v>
                </c:pt>
                <c:pt idx="1587">
                  <c:v>1.5880000000000001E-6</c:v>
                </c:pt>
                <c:pt idx="1588">
                  <c:v>1.5889999999999999E-6</c:v>
                </c:pt>
                <c:pt idx="1589">
                  <c:v>1.59E-6</c:v>
                </c:pt>
                <c:pt idx="1590">
                  <c:v>1.5910000000000001E-6</c:v>
                </c:pt>
                <c:pt idx="1591">
                  <c:v>1.592E-6</c:v>
                </c:pt>
                <c:pt idx="1592">
                  <c:v>1.593E-6</c:v>
                </c:pt>
                <c:pt idx="1593">
                  <c:v>1.5939999999999999E-6</c:v>
                </c:pt>
                <c:pt idx="1594">
                  <c:v>1.595E-6</c:v>
                </c:pt>
                <c:pt idx="1595">
                  <c:v>1.5960000000000001E-6</c:v>
                </c:pt>
                <c:pt idx="1596">
                  <c:v>1.5969999999999999E-6</c:v>
                </c:pt>
                <c:pt idx="1597">
                  <c:v>1.598E-6</c:v>
                </c:pt>
                <c:pt idx="1598">
                  <c:v>1.5990000000000001E-6</c:v>
                </c:pt>
                <c:pt idx="1599">
                  <c:v>1.5999999999999999E-6</c:v>
                </c:pt>
                <c:pt idx="1600">
                  <c:v>1.601E-6</c:v>
                </c:pt>
                <c:pt idx="1601">
                  <c:v>1.6020000000000001E-6</c:v>
                </c:pt>
                <c:pt idx="1602">
                  <c:v>1.6029999999999999E-6</c:v>
                </c:pt>
                <c:pt idx="1603">
                  <c:v>1.604E-6</c:v>
                </c:pt>
                <c:pt idx="1604">
                  <c:v>1.6050000000000001E-6</c:v>
                </c:pt>
                <c:pt idx="1605">
                  <c:v>1.606E-6</c:v>
                </c:pt>
                <c:pt idx="1606">
                  <c:v>1.607E-6</c:v>
                </c:pt>
                <c:pt idx="1607">
                  <c:v>1.6080000000000001E-6</c:v>
                </c:pt>
                <c:pt idx="1608">
                  <c:v>1.609E-6</c:v>
                </c:pt>
                <c:pt idx="1609">
                  <c:v>1.61E-6</c:v>
                </c:pt>
                <c:pt idx="1610">
                  <c:v>1.6109999999999999E-6</c:v>
                </c:pt>
                <c:pt idx="1611">
                  <c:v>1.612E-6</c:v>
                </c:pt>
                <c:pt idx="1612">
                  <c:v>1.6130000000000001E-6</c:v>
                </c:pt>
                <c:pt idx="1613">
                  <c:v>1.6139999999999999E-6</c:v>
                </c:pt>
                <c:pt idx="1614">
                  <c:v>1.615E-6</c:v>
                </c:pt>
                <c:pt idx="1615">
                  <c:v>1.6160000000000001E-6</c:v>
                </c:pt>
                <c:pt idx="1616">
                  <c:v>1.6169999999999999E-6</c:v>
                </c:pt>
                <c:pt idx="1617">
                  <c:v>1.618E-6</c:v>
                </c:pt>
                <c:pt idx="1618">
                  <c:v>1.6190000000000001E-6</c:v>
                </c:pt>
                <c:pt idx="1619">
                  <c:v>1.6199999999999999E-6</c:v>
                </c:pt>
                <c:pt idx="1620">
                  <c:v>1.621E-6</c:v>
                </c:pt>
                <c:pt idx="1621">
                  <c:v>1.6220000000000001E-6</c:v>
                </c:pt>
                <c:pt idx="1622">
                  <c:v>1.623E-6</c:v>
                </c:pt>
                <c:pt idx="1623">
                  <c:v>1.624E-6</c:v>
                </c:pt>
                <c:pt idx="1624">
                  <c:v>1.6249999999999999E-6</c:v>
                </c:pt>
                <c:pt idx="1625">
                  <c:v>1.626E-6</c:v>
                </c:pt>
                <c:pt idx="1626">
                  <c:v>1.6270000000000001E-6</c:v>
                </c:pt>
                <c:pt idx="1627">
                  <c:v>1.6279999999999999E-6</c:v>
                </c:pt>
                <c:pt idx="1628">
                  <c:v>1.629E-6</c:v>
                </c:pt>
                <c:pt idx="1629">
                  <c:v>1.6300000000000001E-6</c:v>
                </c:pt>
                <c:pt idx="1630">
                  <c:v>1.6309999999999999E-6</c:v>
                </c:pt>
                <c:pt idx="1631">
                  <c:v>1.632E-6</c:v>
                </c:pt>
                <c:pt idx="1632">
                  <c:v>1.6330000000000001E-6</c:v>
                </c:pt>
                <c:pt idx="1633">
                  <c:v>1.6339999999999999E-6</c:v>
                </c:pt>
                <c:pt idx="1634">
                  <c:v>1.635E-6</c:v>
                </c:pt>
                <c:pt idx="1635">
                  <c:v>1.6360000000000001E-6</c:v>
                </c:pt>
                <c:pt idx="1636">
                  <c:v>1.637E-6</c:v>
                </c:pt>
                <c:pt idx="1637">
                  <c:v>1.638E-6</c:v>
                </c:pt>
                <c:pt idx="1638">
                  <c:v>1.6390000000000001E-6</c:v>
                </c:pt>
                <c:pt idx="1639">
                  <c:v>1.64E-6</c:v>
                </c:pt>
                <c:pt idx="1640">
                  <c:v>1.641E-6</c:v>
                </c:pt>
                <c:pt idx="1641">
                  <c:v>1.6419999999999999E-6</c:v>
                </c:pt>
                <c:pt idx="1642">
                  <c:v>1.643E-6</c:v>
                </c:pt>
                <c:pt idx="1643">
                  <c:v>1.6440000000000001E-6</c:v>
                </c:pt>
                <c:pt idx="1644">
                  <c:v>1.6449999999999999E-6</c:v>
                </c:pt>
                <c:pt idx="1645">
                  <c:v>1.646E-6</c:v>
                </c:pt>
                <c:pt idx="1646">
                  <c:v>1.6470000000000001E-6</c:v>
                </c:pt>
                <c:pt idx="1647">
                  <c:v>1.6479999999999999E-6</c:v>
                </c:pt>
                <c:pt idx="1648">
                  <c:v>1.649E-6</c:v>
                </c:pt>
                <c:pt idx="1649">
                  <c:v>1.6500000000000001E-6</c:v>
                </c:pt>
                <c:pt idx="1650">
                  <c:v>1.6509999999999999E-6</c:v>
                </c:pt>
                <c:pt idx="1651">
                  <c:v>1.652E-6</c:v>
                </c:pt>
                <c:pt idx="1652">
                  <c:v>1.6530000000000001E-6</c:v>
                </c:pt>
                <c:pt idx="1653">
                  <c:v>1.654E-6</c:v>
                </c:pt>
                <c:pt idx="1654">
                  <c:v>1.655E-6</c:v>
                </c:pt>
                <c:pt idx="1655">
                  <c:v>1.6559999999999999E-6</c:v>
                </c:pt>
                <c:pt idx="1656">
                  <c:v>1.657E-6</c:v>
                </c:pt>
                <c:pt idx="1657">
                  <c:v>1.658E-6</c:v>
                </c:pt>
                <c:pt idx="1658">
                  <c:v>1.6589999999999999E-6</c:v>
                </c:pt>
                <c:pt idx="1659">
                  <c:v>1.66E-6</c:v>
                </c:pt>
                <c:pt idx="1660">
                  <c:v>1.6610000000000001E-6</c:v>
                </c:pt>
                <c:pt idx="1661">
                  <c:v>1.6619999999999999E-6</c:v>
                </c:pt>
                <c:pt idx="1662">
                  <c:v>1.663E-6</c:v>
                </c:pt>
                <c:pt idx="1663">
                  <c:v>1.6640000000000001E-6</c:v>
                </c:pt>
                <c:pt idx="1664">
                  <c:v>1.6649999999999999E-6</c:v>
                </c:pt>
                <c:pt idx="1665">
                  <c:v>1.666E-6</c:v>
                </c:pt>
                <c:pt idx="1666">
                  <c:v>1.6670000000000001E-6</c:v>
                </c:pt>
                <c:pt idx="1667">
                  <c:v>1.668E-6</c:v>
                </c:pt>
                <c:pt idx="1668">
                  <c:v>1.669E-6</c:v>
                </c:pt>
                <c:pt idx="1669">
                  <c:v>1.6700000000000001E-6</c:v>
                </c:pt>
                <c:pt idx="1670">
                  <c:v>1.671E-6</c:v>
                </c:pt>
                <c:pt idx="1671">
                  <c:v>1.672E-6</c:v>
                </c:pt>
                <c:pt idx="1672">
                  <c:v>1.6729999999999999E-6</c:v>
                </c:pt>
                <c:pt idx="1673">
                  <c:v>1.674E-6</c:v>
                </c:pt>
                <c:pt idx="1674">
                  <c:v>1.6750000000000001E-6</c:v>
                </c:pt>
                <c:pt idx="1675">
                  <c:v>1.6759999999999999E-6</c:v>
                </c:pt>
                <c:pt idx="1676">
                  <c:v>1.677E-6</c:v>
                </c:pt>
                <c:pt idx="1677">
                  <c:v>1.6780000000000001E-6</c:v>
                </c:pt>
                <c:pt idx="1678">
                  <c:v>1.6789999999999999E-6</c:v>
                </c:pt>
                <c:pt idx="1679">
                  <c:v>1.68E-6</c:v>
                </c:pt>
                <c:pt idx="1680">
                  <c:v>1.6810000000000001E-6</c:v>
                </c:pt>
                <c:pt idx="1681">
                  <c:v>1.6819999999999999E-6</c:v>
                </c:pt>
                <c:pt idx="1682">
                  <c:v>1.683E-6</c:v>
                </c:pt>
                <c:pt idx="1683">
                  <c:v>1.6840000000000001E-6</c:v>
                </c:pt>
                <c:pt idx="1684">
                  <c:v>1.685E-6</c:v>
                </c:pt>
                <c:pt idx="1685">
                  <c:v>1.686E-6</c:v>
                </c:pt>
                <c:pt idx="1686">
                  <c:v>1.6869999999999999E-6</c:v>
                </c:pt>
                <c:pt idx="1687">
                  <c:v>1.688E-6</c:v>
                </c:pt>
                <c:pt idx="1688">
                  <c:v>1.689E-6</c:v>
                </c:pt>
                <c:pt idx="1689">
                  <c:v>1.6899999999999999E-6</c:v>
                </c:pt>
                <c:pt idx="1690">
                  <c:v>1.691E-6</c:v>
                </c:pt>
                <c:pt idx="1691">
                  <c:v>1.6920000000000001E-6</c:v>
                </c:pt>
                <c:pt idx="1692">
                  <c:v>1.6929999999999999E-6</c:v>
                </c:pt>
                <c:pt idx="1693">
                  <c:v>1.694E-6</c:v>
                </c:pt>
                <c:pt idx="1694">
                  <c:v>1.6950000000000001E-6</c:v>
                </c:pt>
                <c:pt idx="1695">
                  <c:v>1.6959999999999999E-6</c:v>
                </c:pt>
                <c:pt idx="1696">
                  <c:v>1.697E-6</c:v>
                </c:pt>
                <c:pt idx="1697">
                  <c:v>1.6980000000000001E-6</c:v>
                </c:pt>
                <c:pt idx="1698">
                  <c:v>1.699E-6</c:v>
                </c:pt>
                <c:pt idx="1699">
                  <c:v>1.7E-6</c:v>
                </c:pt>
                <c:pt idx="1700">
                  <c:v>1.7010000000000001E-6</c:v>
                </c:pt>
                <c:pt idx="1701">
                  <c:v>1.702E-6</c:v>
                </c:pt>
                <c:pt idx="1702">
                  <c:v>1.703E-6</c:v>
                </c:pt>
                <c:pt idx="1703">
                  <c:v>1.7039999999999999E-6</c:v>
                </c:pt>
                <c:pt idx="1704">
                  <c:v>1.705E-6</c:v>
                </c:pt>
                <c:pt idx="1705">
                  <c:v>1.7060000000000001E-6</c:v>
                </c:pt>
                <c:pt idx="1706">
                  <c:v>1.7069999999999999E-6</c:v>
                </c:pt>
                <c:pt idx="1707">
                  <c:v>1.708E-6</c:v>
                </c:pt>
                <c:pt idx="1708">
                  <c:v>1.7090000000000001E-6</c:v>
                </c:pt>
                <c:pt idx="1709">
                  <c:v>1.7099999999999999E-6</c:v>
                </c:pt>
                <c:pt idx="1710">
                  <c:v>1.711E-6</c:v>
                </c:pt>
                <c:pt idx="1711">
                  <c:v>1.7120000000000001E-6</c:v>
                </c:pt>
                <c:pt idx="1712">
                  <c:v>1.7129999999999999E-6</c:v>
                </c:pt>
                <c:pt idx="1713">
                  <c:v>1.714E-6</c:v>
                </c:pt>
                <c:pt idx="1714">
                  <c:v>1.7150000000000001E-6</c:v>
                </c:pt>
                <c:pt idx="1715">
                  <c:v>1.716E-6</c:v>
                </c:pt>
                <c:pt idx="1716">
                  <c:v>1.717E-6</c:v>
                </c:pt>
                <c:pt idx="1717">
                  <c:v>1.7179999999999999E-6</c:v>
                </c:pt>
                <c:pt idx="1718">
                  <c:v>1.719E-6</c:v>
                </c:pt>
                <c:pt idx="1719">
                  <c:v>1.72E-6</c:v>
                </c:pt>
                <c:pt idx="1720">
                  <c:v>1.7209999999999999E-6</c:v>
                </c:pt>
                <c:pt idx="1721">
                  <c:v>1.722E-6</c:v>
                </c:pt>
                <c:pt idx="1722">
                  <c:v>1.7230000000000001E-6</c:v>
                </c:pt>
                <c:pt idx="1723">
                  <c:v>1.7239999999999999E-6</c:v>
                </c:pt>
                <c:pt idx="1724">
                  <c:v>1.725E-6</c:v>
                </c:pt>
                <c:pt idx="1725">
                  <c:v>1.7260000000000001E-6</c:v>
                </c:pt>
                <c:pt idx="1726">
                  <c:v>1.7269999999999999E-6</c:v>
                </c:pt>
                <c:pt idx="1727">
                  <c:v>1.728E-6</c:v>
                </c:pt>
                <c:pt idx="1728">
                  <c:v>1.7290000000000001E-6</c:v>
                </c:pt>
                <c:pt idx="1729">
                  <c:v>1.73E-6</c:v>
                </c:pt>
                <c:pt idx="1730">
                  <c:v>1.731E-6</c:v>
                </c:pt>
                <c:pt idx="1731">
                  <c:v>1.7320000000000001E-6</c:v>
                </c:pt>
                <c:pt idx="1732">
                  <c:v>1.733E-6</c:v>
                </c:pt>
                <c:pt idx="1733">
                  <c:v>1.734E-6</c:v>
                </c:pt>
                <c:pt idx="1734">
                  <c:v>1.7349999999999999E-6</c:v>
                </c:pt>
                <c:pt idx="1735">
                  <c:v>1.736E-6</c:v>
                </c:pt>
                <c:pt idx="1736">
                  <c:v>1.7370000000000001E-6</c:v>
                </c:pt>
                <c:pt idx="1737">
                  <c:v>1.7379999999999999E-6</c:v>
                </c:pt>
                <c:pt idx="1738">
                  <c:v>1.739E-6</c:v>
                </c:pt>
                <c:pt idx="1739">
                  <c:v>1.7400000000000001E-6</c:v>
                </c:pt>
                <c:pt idx="1740">
                  <c:v>1.7409999999999999E-6</c:v>
                </c:pt>
                <c:pt idx="1741">
                  <c:v>1.742E-6</c:v>
                </c:pt>
                <c:pt idx="1742">
                  <c:v>1.7430000000000001E-6</c:v>
                </c:pt>
                <c:pt idx="1743">
                  <c:v>1.7439999999999999E-6</c:v>
                </c:pt>
                <c:pt idx="1744">
                  <c:v>1.745E-6</c:v>
                </c:pt>
                <c:pt idx="1745">
                  <c:v>1.7460000000000001E-6</c:v>
                </c:pt>
                <c:pt idx="1746">
                  <c:v>1.747E-6</c:v>
                </c:pt>
                <c:pt idx="1747">
                  <c:v>1.748E-6</c:v>
                </c:pt>
                <c:pt idx="1748">
                  <c:v>1.7489999999999999E-6</c:v>
                </c:pt>
                <c:pt idx="1749">
                  <c:v>1.75E-6</c:v>
                </c:pt>
                <c:pt idx="1750">
                  <c:v>1.751E-6</c:v>
                </c:pt>
                <c:pt idx="1751">
                  <c:v>1.7519999999999999E-6</c:v>
                </c:pt>
                <c:pt idx="1752">
                  <c:v>1.753E-6</c:v>
                </c:pt>
                <c:pt idx="1753">
                  <c:v>1.7540000000000001E-6</c:v>
                </c:pt>
                <c:pt idx="1754">
                  <c:v>1.7549999999999999E-6</c:v>
                </c:pt>
                <c:pt idx="1755">
                  <c:v>1.756E-6</c:v>
                </c:pt>
                <c:pt idx="1756">
                  <c:v>1.7570000000000001E-6</c:v>
                </c:pt>
                <c:pt idx="1757">
                  <c:v>1.7579999999999999E-6</c:v>
                </c:pt>
                <c:pt idx="1758">
                  <c:v>1.759E-6</c:v>
                </c:pt>
                <c:pt idx="1759">
                  <c:v>1.7600000000000001E-6</c:v>
                </c:pt>
                <c:pt idx="1760">
                  <c:v>1.761E-6</c:v>
                </c:pt>
                <c:pt idx="1761">
                  <c:v>1.762E-6</c:v>
                </c:pt>
                <c:pt idx="1762">
                  <c:v>1.7630000000000001E-6</c:v>
                </c:pt>
                <c:pt idx="1763">
                  <c:v>1.764E-6</c:v>
                </c:pt>
                <c:pt idx="1764">
                  <c:v>1.765E-6</c:v>
                </c:pt>
                <c:pt idx="1765">
                  <c:v>1.7659999999999999E-6</c:v>
                </c:pt>
                <c:pt idx="1766">
                  <c:v>1.767E-6</c:v>
                </c:pt>
                <c:pt idx="1767">
                  <c:v>1.7680000000000001E-6</c:v>
                </c:pt>
                <c:pt idx="1768">
                  <c:v>1.7689999999999999E-6</c:v>
                </c:pt>
                <c:pt idx="1769">
                  <c:v>1.77E-6</c:v>
                </c:pt>
                <c:pt idx="1770">
                  <c:v>1.7710000000000001E-6</c:v>
                </c:pt>
                <c:pt idx="1771">
                  <c:v>1.7719999999999999E-6</c:v>
                </c:pt>
                <c:pt idx="1772">
                  <c:v>1.773E-6</c:v>
                </c:pt>
                <c:pt idx="1773">
                  <c:v>1.7740000000000001E-6</c:v>
                </c:pt>
                <c:pt idx="1774">
                  <c:v>1.7749999999999999E-6</c:v>
                </c:pt>
                <c:pt idx="1775">
                  <c:v>1.776E-6</c:v>
                </c:pt>
                <c:pt idx="1776">
                  <c:v>1.7770000000000001E-6</c:v>
                </c:pt>
                <c:pt idx="1777">
                  <c:v>1.778E-6</c:v>
                </c:pt>
                <c:pt idx="1778">
                  <c:v>1.779E-6</c:v>
                </c:pt>
                <c:pt idx="1779">
                  <c:v>1.7799999999999999E-6</c:v>
                </c:pt>
                <c:pt idx="1780">
                  <c:v>1.781E-6</c:v>
                </c:pt>
                <c:pt idx="1781">
                  <c:v>1.782E-6</c:v>
                </c:pt>
                <c:pt idx="1782">
                  <c:v>1.7829999999999999E-6</c:v>
                </c:pt>
                <c:pt idx="1783">
                  <c:v>1.784E-6</c:v>
                </c:pt>
                <c:pt idx="1784">
                  <c:v>1.7850000000000001E-6</c:v>
                </c:pt>
                <c:pt idx="1785">
                  <c:v>1.7859999999999999E-6</c:v>
                </c:pt>
                <c:pt idx="1786">
                  <c:v>1.787E-6</c:v>
                </c:pt>
                <c:pt idx="1787">
                  <c:v>1.7880000000000001E-6</c:v>
                </c:pt>
                <c:pt idx="1788">
                  <c:v>1.7889999999999999E-6</c:v>
                </c:pt>
                <c:pt idx="1789">
                  <c:v>1.79E-6</c:v>
                </c:pt>
                <c:pt idx="1790">
                  <c:v>1.7910000000000001E-6</c:v>
                </c:pt>
                <c:pt idx="1791">
                  <c:v>1.792E-6</c:v>
                </c:pt>
                <c:pt idx="1792">
                  <c:v>1.793E-6</c:v>
                </c:pt>
                <c:pt idx="1793">
                  <c:v>1.7940000000000001E-6</c:v>
                </c:pt>
                <c:pt idx="1794">
                  <c:v>1.795E-6</c:v>
                </c:pt>
                <c:pt idx="1795">
                  <c:v>1.796E-6</c:v>
                </c:pt>
                <c:pt idx="1796">
                  <c:v>1.7969999999999999E-6</c:v>
                </c:pt>
                <c:pt idx="1797">
                  <c:v>1.798E-6</c:v>
                </c:pt>
                <c:pt idx="1798">
                  <c:v>1.7990000000000001E-6</c:v>
                </c:pt>
                <c:pt idx="1799">
                  <c:v>1.7999999999999999E-6</c:v>
                </c:pt>
                <c:pt idx="1800">
                  <c:v>1.801E-6</c:v>
                </c:pt>
                <c:pt idx="1801">
                  <c:v>1.8020000000000001E-6</c:v>
                </c:pt>
                <c:pt idx="1802">
                  <c:v>1.8029999999999999E-6</c:v>
                </c:pt>
                <c:pt idx="1803">
                  <c:v>1.804E-6</c:v>
                </c:pt>
                <c:pt idx="1804">
                  <c:v>1.8050000000000001E-6</c:v>
                </c:pt>
                <c:pt idx="1805">
                  <c:v>1.8059999999999999E-6</c:v>
                </c:pt>
                <c:pt idx="1806">
                  <c:v>1.807E-6</c:v>
                </c:pt>
                <c:pt idx="1807">
                  <c:v>1.8080000000000001E-6</c:v>
                </c:pt>
                <c:pt idx="1808">
                  <c:v>1.809E-6</c:v>
                </c:pt>
                <c:pt idx="1809">
                  <c:v>1.81E-6</c:v>
                </c:pt>
                <c:pt idx="1810">
                  <c:v>1.8109999999999999E-6</c:v>
                </c:pt>
                <c:pt idx="1811">
                  <c:v>1.812E-6</c:v>
                </c:pt>
                <c:pt idx="1812">
                  <c:v>1.813E-6</c:v>
                </c:pt>
                <c:pt idx="1813">
                  <c:v>1.8139999999999999E-6</c:v>
                </c:pt>
                <c:pt idx="1814">
                  <c:v>1.815E-6</c:v>
                </c:pt>
                <c:pt idx="1815">
                  <c:v>1.8160000000000001E-6</c:v>
                </c:pt>
                <c:pt idx="1816">
                  <c:v>1.8169999999999999E-6</c:v>
                </c:pt>
                <c:pt idx="1817">
                  <c:v>1.818E-6</c:v>
                </c:pt>
                <c:pt idx="1818">
                  <c:v>1.8190000000000001E-6</c:v>
                </c:pt>
                <c:pt idx="1819">
                  <c:v>1.8199999999999999E-6</c:v>
                </c:pt>
                <c:pt idx="1820">
                  <c:v>1.821E-6</c:v>
                </c:pt>
                <c:pt idx="1821">
                  <c:v>1.8220000000000001E-6</c:v>
                </c:pt>
                <c:pt idx="1822">
                  <c:v>1.823E-6</c:v>
                </c:pt>
                <c:pt idx="1823">
                  <c:v>1.824E-6</c:v>
                </c:pt>
                <c:pt idx="1824">
                  <c:v>1.8250000000000001E-6</c:v>
                </c:pt>
                <c:pt idx="1825">
                  <c:v>1.826E-6</c:v>
                </c:pt>
                <c:pt idx="1826">
                  <c:v>1.827E-6</c:v>
                </c:pt>
                <c:pt idx="1827">
                  <c:v>1.8279999999999999E-6</c:v>
                </c:pt>
                <c:pt idx="1828">
                  <c:v>1.829E-6</c:v>
                </c:pt>
                <c:pt idx="1829">
                  <c:v>1.8300000000000001E-6</c:v>
                </c:pt>
                <c:pt idx="1830">
                  <c:v>1.8309999999999999E-6</c:v>
                </c:pt>
                <c:pt idx="1831">
                  <c:v>1.832E-6</c:v>
                </c:pt>
                <c:pt idx="1832">
                  <c:v>1.8330000000000001E-6</c:v>
                </c:pt>
                <c:pt idx="1833">
                  <c:v>1.8339999999999999E-6</c:v>
                </c:pt>
                <c:pt idx="1834">
                  <c:v>1.835E-6</c:v>
                </c:pt>
                <c:pt idx="1835">
                  <c:v>1.8360000000000001E-6</c:v>
                </c:pt>
                <c:pt idx="1836">
                  <c:v>1.8369999999999999E-6</c:v>
                </c:pt>
                <c:pt idx="1837">
                  <c:v>1.838E-6</c:v>
                </c:pt>
                <c:pt idx="1838">
                  <c:v>1.8390000000000001E-6</c:v>
                </c:pt>
                <c:pt idx="1839">
                  <c:v>1.84E-6</c:v>
                </c:pt>
                <c:pt idx="1840">
                  <c:v>1.841E-6</c:v>
                </c:pt>
                <c:pt idx="1841">
                  <c:v>1.8419999999999999E-6</c:v>
                </c:pt>
                <c:pt idx="1842">
                  <c:v>1.843E-6</c:v>
                </c:pt>
                <c:pt idx="1843">
                  <c:v>1.844E-6</c:v>
                </c:pt>
                <c:pt idx="1844">
                  <c:v>1.8449999999999999E-6</c:v>
                </c:pt>
                <c:pt idx="1845">
                  <c:v>1.846E-6</c:v>
                </c:pt>
                <c:pt idx="1846">
                  <c:v>1.8470000000000001E-6</c:v>
                </c:pt>
                <c:pt idx="1847">
                  <c:v>1.8479999999999999E-6</c:v>
                </c:pt>
                <c:pt idx="1848">
                  <c:v>1.849E-6</c:v>
                </c:pt>
                <c:pt idx="1849">
                  <c:v>1.8500000000000001E-6</c:v>
                </c:pt>
                <c:pt idx="1850">
                  <c:v>1.8509999999999999E-6</c:v>
                </c:pt>
                <c:pt idx="1851">
                  <c:v>1.852E-6</c:v>
                </c:pt>
                <c:pt idx="1852">
                  <c:v>1.8530000000000001E-6</c:v>
                </c:pt>
                <c:pt idx="1853">
                  <c:v>1.854E-6</c:v>
                </c:pt>
                <c:pt idx="1854">
                  <c:v>1.855E-6</c:v>
                </c:pt>
                <c:pt idx="1855">
                  <c:v>1.8560000000000001E-6</c:v>
                </c:pt>
                <c:pt idx="1856">
                  <c:v>1.857E-6</c:v>
                </c:pt>
                <c:pt idx="1857">
                  <c:v>1.858E-6</c:v>
                </c:pt>
                <c:pt idx="1858">
                  <c:v>1.8589999999999999E-6</c:v>
                </c:pt>
                <c:pt idx="1859">
                  <c:v>1.86E-6</c:v>
                </c:pt>
                <c:pt idx="1860">
                  <c:v>1.8610000000000001E-6</c:v>
                </c:pt>
                <c:pt idx="1861">
                  <c:v>1.8619999999999999E-6</c:v>
                </c:pt>
                <c:pt idx="1862">
                  <c:v>1.863E-6</c:v>
                </c:pt>
                <c:pt idx="1863">
                  <c:v>1.8640000000000001E-6</c:v>
                </c:pt>
                <c:pt idx="1864">
                  <c:v>1.8649999999999999E-6</c:v>
                </c:pt>
                <c:pt idx="1865">
                  <c:v>1.866E-6</c:v>
                </c:pt>
                <c:pt idx="1866">
                  <c:v>1.8670000000000001E-6</c:v>
                </c:pt>
                <c:pt idx="1867">
                  <c:v>1.8679999999999999E-6</c:v>
                </c:pt>
                <c:pt idx="1868">
                  <c:v>1.869E-6</c:v>
                </c:pt>
                <c:pt idx="1869">
                  <c:v>1.8700000000000001E-6</c:v>
                </c:pt>
                <c:pt idx="1870">
                  <c:v>1.871E-6</c:v>
                </c:pt>
                <c:pt idx="1871">
                  <c:v>1.872E-6</c:v>
                </c:pt>
                <c:pt idx="1872">
                  <c:v>1.8729999999999999E-6</c:v>
                </c:pt>
                <c:pt idx="1873">
                  <c:v>1.874E-6</c:v>
                </c:pt>
                <c:pt idx="1874">
                  <c:v>1.875E-6</c:v>
                </c:pt>
                <c:pt idx="1875">
                  <c:v>1.8759999999999999E-6</c:v>
                </c:pt>
                <c:pt idx="1876">
                  <c:v>1.877E-6</c:v>
                </c:pt>
                <c:pt idx="1877">
                  <c:v>1.8780000000000001E-6</c:v>
                </c:pt>
                <c:pt idx="1878">
                  <c:v>1.8789999999999999E-6</c:v>
                </c:pt>
                <c:pt idx="1879">
                  <c:v>1.88E-6</c:v>
                </c:pt>
                <c:pt idx="1880">
                  <c:v>1.8810000000000001E-6</c:v>
                </c:pt>
                <c:pt idx="1881">
                  <c:v>1.8819999999999999E-6</c:v>
                </c:pt>
                <c:pt idx="1882">
                  <c:v>1.883E-6</c:v>
                </c:pt>
                <c:pt idx="1883">
                  <c:v>1.8840000000000001E-6</c:v>
                </c:pt>
                <c:pt idx="1884">
                  <c:v>1.885E-6</c:v>
                </c:pt>
                <c:pt idx="1885">
                  <c:v>1.886E-6</c:v>
                </c:pt>
                <c:pt idx="1886">
                  <c:v>1.8870000000000001E-6</c:v>
                </c:pt>
                <c:pt idx="1887">
                  <c:v>1.888E-6</c:v>
                </c:pt>
                <c:pt idx="1888">
                  <c:v>1.889E-6</c:v>
                </c:pt>
                <c:pt idx="1889">
                  <c:v>1.8899999999999999E-6</c:v>
                </c:pt>
                <c:pt idx="1890">
                  <c:v>1.891E-6</c:v>
                </c:pt>
                <c:pt idx="1891">
                  <c:v>1.8920000000000001E-6</c:v>
                </c:pt>
                <c:pt idx="1892">
                  <c:v>1.8929999999999999E-6</c:v>
                </c:pt>
                <c:pt idx="1893">
                  <c:v>1.894E-6</c:v>
                </c:pt>
                <c:pt idx="1894">
                  <c:v>1.8950000000000001E-6</c:v>
                </c:pt>
                <c:pt idx="1895">
                  <c:v>1.8959999999999999E-6</c:v>
                </c:pt>
                <c:pt idx="1896">
                  <c:v>1.897E-6</c:v>
                </c:pt>
                <c:pt idx="1897">
                  <c:v>1.8980000000000001E-6</c:v>
                </c:pt>
                <c:pt idx="1898">
                  <c:v>1.8989999999999999E-6</c:v>
                </c:pt>
                <c:pt idx="1899">
                  <c:v>1.9E-6</c:v>
                </c:pt>
                <c:pt idx="1900">
                  <c:v>1.9010000000000001E-6</c:v>
                </c:pt>
                <c:pt idx="1901">
                  <c:v>1.902E-6</c:v>
                </c:pt>
                <c:pt idx="1902">
                  <c:v>1.903E-6</c:v>
                </c:pt>
                <c:pt idx="1903">
                  <c:v>1.9039999999999999E-6</c:v>
                </c:pt>
                <c:pt idx="1904">
                  <c:v>1.905E-6</c:v>
                </c:pt>
                <c:pt idx="1905">
                  <c:v>1.906E-6</c:v>
                </c:pt>
                <c:pt idx="1906">
                  <c:v>1.9069999999999999E-6</c:v>
                </c:pt>
                <c:pt idx="1907">
                  <c:v>1.9080000000000002E-6</c:v>
                </c:pt>
                <c:pt idx="1908">
                  <c:v>1.9089999999999998E-6</c:v>
                </c:pt>
                <c:pt idx="1909">
                  <c:v>1.9099999999999999E-6</c:v>
                </c:pt>
                <c:pt idx="1910">
                  <c:v>1.911E-6</c:v>
                </c:pt>
                <c:pt idx="1911">
                  <c:v>1.9120000000000001E-6</c:v>
                </c:pt>
                <c:pt idx="1912">
                  <c:v>1.9130000000000001E-6</c:v>
                </c:pt>
                <c:pt idx="1913">
                  <c:v>1.9139999999999998E-6</c:v>
                </c:pt>
                <c:pt idx="1914">
                  <c:v>1.9149999999999999E-6</c:v>
                </c:pt>
                <c:pt idx="1915">
                  <c:v>1.916E-6</c:v>
                </c:pt>
                <c:pt idx="1916">
                  <c:v>1.917E-6</c:v>
                </c:pt>
                <c:pt idx="1917">
                  <c:v>1.9180000000000001E-6</c:v>
                </c:pt>
                <c:pt idx="1918">
                  <c:v>1.9190000000000002E-6</c:v>
                </c:pt>
                <c:pt idx="1919">
                  <c:v>1.9199999999999998E-6</c:v>
                </c:pt>
                <c:pt idx="1920">
                  <c:v>1.9209999999999999E-6</c:v>
                </c:pt>
                <c:pt idx="1921">
                  <c:v>1.922E-6</c:v>
                </c:pt>
                <c:pt idx="1922">
                  <c:v>1.9230000000000001E-6</c:v>
                </c:pt>
                <c:pt idx="1923">
                  <c:v>1.9240000000000001E-6</c:v>
                </c:pt>
                <c:pt idx="1924">
                  <c:v>1.9250000000000002E-6</c:v>
                </c:pt>
                <c:pt idx="1925">
                  <c:v>1.9259999999999999E-6</c:v>
                </c:pt>
                <c:pt idx="1926">
                  <c:v>1.9269999999999999E-6</c:v>
                </c:pt>
                <c:pt idx="1927">
                  <c:v>1.928E-6</c:v>
                </c:pt>
                <c:pt idx="1928">
                  <c:v>1.9290000000000001E-6</c:v>
                </c:pt>
                <c:pt idx="1929">
                  <c:v>1.9300000000000002E-6</c:v>
                </c:pt>
                <c:pt idx="1930">
                  <c:v>1.9309999999999998E-6</c:v>
                </c:pt>
                <c:pt idx="1931">
                  <c:v>1.9319999999999999E-6</c:v>
                </c:pt>
                <c:pt idx="1932">
                  <c:v>1.933E-6</c:v>
                </c:pt>
                <c:pt idx="1933">
                  <c:v>1.934E-6</c:v>
                </c:pt>
                <c:pt idx="1934">
                  <c:v>1.9350000000000001E-6</c:v>
                </c:pt>
                <c:pt idx="1935">
                  <c:v>1.9360000000000002E-6</c:v>
                </c:pt>
                <c:pt idx="1936">
                  <c:v>1.9369999999999998E-6</c:v>
                </c:pt>
                <c:pt idx="1937">
                  <c:v>1.9379999999999999E-6</c:v>
                </c:pt>
                <c:pt idx="1938">
                  <c:v>1.939E-6</c:v>
                </c:pt>
                <c:pt idx="1939">
                  <c:v>1.9400000000000001E-6</c:v>
                </c:pt>
                <c:pt idx="1940">
                  <c:v>1.9410000000000001E-6</c:v>
                </c:pt>
                <c:pt idx="1941">
                  <c:v>1.9420000000000002E-6</c:v>
                </c:pt>
                <c:pt idx="1942">
                  <c:v>1.9429999999999999E-6</c:v>
                </c:pt>
                <c:pt idx="1943">
                  <c:v>1.9439999999999999E-6</c:v>
                </c:pt>
                <c:pt idx="1944">
                  <c:v>1.945E-6</c:v>
                </c:pt>
                <c:pt idx="1945">
                  <c:v>1.9460000000000001E-6</c:v>
                </c:pt>
                <c:pt idx="1946">
                  <c:v>1.9470000000000002E-6</c:v>
                </c:pt>
                <c:pt idx="1947">
                  <c:v>1.9479999999999998E-6</c:v>
                </c:pt>
                <c:pt idx="1948">
                  <c:v>1.9489999999999999E-6</c:v>
                </c:pt>
                <c:pt idx="1949">
                  <c:v>1.95E-6</c:v>
                </c:pt>
                <c:pt idx="1950">
                  <c:v>1.951E-6</c:v>
                </c:pt>
                <c:pt idx="1951">
                  <c:v>1.9520000000000001E-6</c:v>
                </c:pt>
                <c:pt idx="1952">
                  <c:v>1.9530000000000002E-6</c:v>
                </c:pt>
                <c:pt idx="1953">
                  <c:v>1.9539999999999998E-6</c:v>
                </c:pt>
                <c:pt idx="1954">
                  <c:v>1.9549999999999999E-6</c:v>
                </c:pt>
                <c:pt idx="1955">
                  <c:v>1.956E-6</c:v>
                </c:pt>
                <c:pt idx="1956">
                  <c:v>1.9570000000000001E-6</c:v>
                </c:pt>
                <c:pt idx="1957">
                  <c:v>1.9580000000000001E-6</c:v>
                </c:pt>
                <c:pt idx="1958">
                  <c:v>1.9589999999999998E-6</c:v>
                </c:pt>
                <c:pt idx="1959">
                  <c:v>1.9599999999999999E-6</c:v>
                </c:pt>
                <c:pt idx="1960">
                  <c:v>1.9609999999999999E-6</c:v>
                </c:pt>
                <c:pt idx="1961">
                  <c:v>1.962E-6</c:v>
                </c:pt>
                <c:pt idx="1962">
                  <c:v>1.9630000000000001E-6</c:v>
                </c:pt>
                <c:pt idx="1963">
                  <c:v>1.9640000000000002E-6</c:v>
                </c:pt>
                <c:pt idx="1964">
                  <c:v>1.9649999999999998E-6</c:v>
                </c:pt>
                <c:pt idx="1965">
                  <c:v>1.9659999999999999E-6</c:v>
                </c:pt>
                <c:pt idx="1966">
                  <c:v>1.967E-6</c:v>
                </c:pt>
                <c:pt idx="1967">
                  <c:v>1.968E-6</c:v>
                </c:pt>
                <c:pt idx="1968">
                  <c:v>1.9690000000000001E-6</c:v>
                </c:pt>
                <c:pt idx="1969">
                  <c:v>1.9700000000000002E-6</c:v>
                </c:pt>
                <c:pt idx="1970">
                  <c:v>1.9709999999999998E-6</c:v>
                </c:pt>
                <c:pt idx="1971">
                  <c:v>1.9719999999999999E-6</c:v>
                </c:pt>
                <c:pt idx="1972">
                  <c:v>1.973E-6</c:v>
                </c:pt>
                <c:pt idx="1973">
                  <c:v>1.9740000000000001E-6</c:v>
                </c:pt>
                <c:pt idx="1974">
                  <c:v>1.9750000000000001E-6</c:v>
                </c:pt>
                <c:pt idx="1975">
                  <c:v>1.9759999999999998E-6</c:v>
                </c:pt>
                <c:pt idx="1976">
                  <c:v>1.9769999999999999E-6</c:v>
                </c:pt>
                <c:pt idx="1977">
                  <c:v>1.978E-6</c:v>
                </c:pt>
                <c:pt idx="1978">
                  <c:v>1.979E-6</c:v>
                </c:pt>
                <c:pt idx="1979">
                  <c:v>1.9800000000000001E-6</c:v>
                </c:pt>
                <c:pt idx="1980">
                  <c:v>1.9810000000000002E-6</c:v>
                </c:pt>
                <c:pt idx="1981">
                  <c:v>1.9819999999999998E-6</c:v>
                </c:pt>
                <c:pt idx="1982">
                  <c:v>1.9829999999999999E-6</c:v>
                </c:pt>
                <c:pt idx="1983">
                  <c:v>1.984E-6</c:v>
                </c:pt>
                <c:pt idx="1984">
                  <c:v>1.9850000000000001E-6</c:v>
                </c:pt>
                <c:pt idx="1985">
                  <c:v>1.9860000000000001E-6</c:v>
                </c:pt>
                <c:pt idx="1986">
                  <c:v>1.9870000000000002E-6</c:v>
                </c:pt>
                <c:pt idx="1987">
                  <c:v>1.9879999999999999E-6</c:v>
                </c:pt>
                <c:pt idx="1988">
                  <c:v>1.9889999999999999E-6</c:v>
                </c:pt>
                <c:pt idx="1989">
                  <c:v>1.99E-6</c:v>
                </c:pt>
                <c:pt idx="1990">
                  <c:v>1.9910000000000001E-6</c:v>
                </c:pt>
                <c:pt idx="1991">
                  <c:v>1.9920000000000002E-6</c:v>
                </c:pt>
                <c:pt idx="1992">
                  <c:v>1.9929999999999998E-6</c:v>
                </c:pt>
                <c:pt idx="1993">
                  <c:v>1.9939999999999999E-6</c:v>
                </c:pt>
                <c:pt idx="1994">
                  <c:v>1.995E-6</c:v>
                </c:pt>
                <c:pt idx="1995">
                  <c:v>1.996E-6</c:v>
                </c:pt>
                <c:pt idx="1996">
                  <c:v>1.9970000000000001E-6</c:v>
                </c:pt>
                <c:pt idx="1997">
                  <c:v>1.9980000000000002E-6</c:v>
                </c:pt>
                <c:pt idx="1998">
                  <c:v>1.9989999999999998E-6</c:v>
                </c:pt>
                <c:pt idx="1999">
                  <c:v>1.9999999999999999E-6</c:v>
                </c:pt>
                <c:pt idx="2000">
                  <c:v>2.001E-6</c:v>
                </c:pt>
                <c:pt idx="2001">
                  <c:v>2.0020000000000001E-6</c:v>
                </c:pt>
                <c:pt idx="2002">
                  <c:v>2.0030000000000001E-6</c:v>
                </c:pt>
                <c:pt idx="2003">
                  <c:v>2.0040000000000002E-6</c:v>
                </c:pt>
                <c:pt idx="2004">
                  <c:v>2.0049999999999999E-6</c:v>
                </c:pt>
                <c:pt idx="2005">
                  <c:v>2.0059999999999999E-6</c:v>
                </c:pt>
                <c:pt idx="2006">
                  <c:v>2.007E-6</c:v>
                </c:pt>
                <c:pt idx="2007">
                  <c:v>2.0080000000000001E-6</c:v>
                </c:pt>
                <c:pt idx="2008">
                  <c:v>2.0090000000000002E-6</c:v>
                </c:pt>
                <c:pt idx="2009">
                  <c:v>2.0099999999999998E-6</c:v>
                </c:pt>
                <c:pt idx="2010">
                  <c:v>2.0109999999999999E-6</c:v>
                </c:pt>
                <c:pt idx="2011">
                  <c:v>2.012E-6</c:v>
                </c:pt>
                <c:pt idx="2012">
                  <c:v>2.013E-6</c:v>
                </c:pt>
                <c:pt idx="2013">
                  <c:v>2.0140000000000001E-6</c:v>
                </c:pt>
                <c:pt idx="2014">
                  <c:v>2.0150000000000002E-6</c:v>
                </c:pt>
                <c:pt idx="2015">
                  <c:v>2.0159999999999998E-6</c:v>
                </c:pt>
                <c:pt idx="2016">
                  <c:v>2.0169999999999999E-6</c:v>
                </c:pt>
                <c:pt idx="2017">
                  <c:v>2.018E-6</c:v>
                </c:pt>
                <c:pt idx="2018">
                  <c:v>2.0190000000000001E-6</c:v>
                </c:pt>
                <c:pt idx="2019">
                  <c:v>2.0200000000000001E-6</c:v>
                </c:pt>
                <c:pt idx="2020">
                  <c:v>2.0209999999999998E-6</c:v>
                </c:pt>
                <c:pt idx="2021">
                  <c:v>2.0219999999999999E-6</c:v>
                </c:pt>
                <c:pt idx="2022">
                  <c:v>2.0229999999999999E-6</c:v>
                </c:pt>
                <c:pt idx="2023">
                  <c:v>2.024E-6</c:v>
                </c:pt>
                <c:pt idx="2024">
                  <c:v>2.0250000000000001E-6</c:v>
                </c:pt>
                <c:pt idx="2025">
                  <c:v>2.0260000000000002E-6</c:v>
                </c:pt>
                <c:pt idx="2026">
                  <c:v>2.0269999999999998E-6</c:v>
                </c:pt>
                <c:pt idx="2027">
                  <c:v>2.0279999999999999E-6</c:v>
                </c:pt>
                <c:pt idx="2028">
                  <c:v>2.029E-6</c:v>
                </c:pt>
                <c:pt idx="2029">
                  <c:v>2.03E-6</c:v>
                </c:pt>
                <c:pt idx="2030">
                  <c:v>2.0310000000000001E-6</c:v>
                </c:pt>
                <c:pt idx="2031">
                  <c:v>2.0320000000000002E-6</c:v>
                </c:pt>
                <c:pt idx="2032">
                  <c:v>2.0329999999999998E-6</c:v>
                </c:pt>
                <c:pt idx="2033">
                  <c:v>2.0339999999999999E-6</c:v>
                </c:pt>
                <c:pt idx="2034">
                  <c:v>2.035E-6</c:v>
                </c:pt>
                <c:pt idx="2035">
                  <c:v>2.0360000000000001E-6</c:v>
                </c:pt>
                <c:pt idx="2036">
                  <c:v>2.0370000000000001E-6</c:v>
                </c:pt>
                <c:pt idx="2037">
                  <c:v>2.0379999999999998E-6</c:v>
                </c:pt>
                <c:pt idx="2038">
                  <c:v>2.0389999999999999E-6</c:v>
                </c:pt>
                <c:pt idx="2039">
                  <c:v>2.04E-6</c:v>
                </c:pt>
                <c:pt idx="2040">
                  <c:v>2.041E-6</c:v>
                </c:pt>
                <c:pt idx="2041">
                  <c:v>2.0420000000000001E-6</c:v>
                </c:pt>
                <c:pt idx="2042">
                  <c:v>2.0430000000000002E-6</c:v>
                </c:pt>
                <c:pt idx="2043">
                  <c:v>2.0439999999999998E-6</c:v>
                </c:pt>
                <c:pt idx="2044">
                  <c:v>2.0449999999999999E-6</c:v>
                </c:pt>
                <c:pt idx="2045">
                  <c:v>2.046E-6</c:v>
                </c:pt>
                <c:pt idx="2046">
                  <c:v>2.0470000000000001E-6</c:v>
                </c:pt>
                <c:pt idx="2047">
                  <c:v>2.0480000000000001E-6</c:v>
                </c:pt>
                <c:pt idx="2048">
                  <c:v>2.0490000000000002E-6</c:v>
                </c:pt>
                <c:pt idx="2049">
                  <c:v>2.0499999999999999E-6</c:v>
                </c:pt>
                <c:pt idx="2050">
                  <c:v>2.0509999999999999E-6</c:v>
                </c:pt>
                <c:pt idx="2051">
                  <c:v>2.052E-6</c:v>
                </c:pt>
                <c:pt idx="2052">
                  <c:v>2.0530000000000001E-6</c:v>
                </c:pt>
                <c:pt idx="2053">
                  <c:v>2.0540000000000002E-6</c:v>
                </c:pt>
                <c:pt idx="2054">
                  <c:v>2.0549999999999998E-6</c:v>
                </c:pt>
                <c:pt idx="2055">
                  <c:v>2.0559999999999999E-6</c:v>
                </c:pt>
                <c:pt idx="2056">
                  <c:v>2.057E-6</c:v>
                </c:pt>
                <c:pt idx="2057">
                  <c:v>2.058E-6</c:v>
                </c:pt>
                <c:pt idx="2058">
                  <c:v>2.0590000000000001E-6</c:v>
                </c:pt>
                <c:pt idx="2059">
                  <c:v>2.0600000000000002E-6</c:v>
                </c:pt>
                <c:pt idx="2060">
                  <c:v>2.0609999999999998E-6</c:v>
                </c:pt>
                <c:pt idx="2061">
                  <c:v>2.0619999999999999E-6</c:v>
                </c:pt>
                <c:pt idx="2062">
                  <c:v>2.063E-6</c:v>
                </c:pt>
                <c:pt idx="2063">
                  <c:v>2.0640000000000001E-6</c:v>
                </c:pt>
                <c:pt idx="2064">
                  <c:v>2.0650000000000001E-6</c:v>
                </c:pt>
                <c:pt idx="2065">
                  <c:v>2.0660000000000002E-6</c:v>
                </c:pt>
                <c:pt idx="2066">
                  <c:v>2.0669999999999999E-6</c:v>
                </c:pt>
                <c:pt idx="2067">
                  <c:v>2.0679999999999999E-6</c:v>
                </c:pt>
                <c:pt idx="2068">
                  <c:v>2.069E-6</c:v>
                </c:pt>
                <c:pt idx="2069">
                  <c:v>2.0700000000000001E-6</c:v>
                </c:pt>
                <c:pt idx="2070">
                  <c:v>2.0710000000000002E-6</c:v>
                </c:pt>
                <c:pt idx="2071">
                  <c:v>2.0719999999999998E-6</c:v>
                </c:pt>
                <c:pt idx="2072">
                  <c:v>2.0729999999999999E-6</c:v>
                </c:pt>
                <c:pt idx="2073">
                  <c:v>2.074E-6</c:v>
                </c:pt>
                <c:pt idx="2074">
                  <c:v>2.075E-6</c:v>
                </c:pt>
                <c:pt idx="2075">
                  <c:v>2.0760000000000001E-6</c:v>
                </c:pt>
                <c:pt idx="2076">
                  <c:v>2.0770000000000002E-6</c:v>
                </c:pt>
                <c:pt idx="2077">
                  <c:v>2.0779999999999998E-6</c:v>
                </c:pt>
                <c:pt idx="2078">
                  <c:v>2.0789999999999999E-6</c:v>
                </c:pt>
                <c:pt idx="2079">
                  <c:v>2.08E-6</c:v>
                </c:pt>
                <c:pt idx="2080">
                  <c:v>2.0810000000000001E-6</c:v>
                </c:pt>
                <c:pt idx="2081">
                  <c:v>2.0820000000000001E-6</c:v>
                </c:pt>
                <c:pt idx="2082">
                  <c:v>2.0829999999999998E-6</c:v>
                </c:pt>
                <c:pt idx="2083">
                  <c:v>2.0839999999999999E-6</c:v>
                </c:pt>
                <c:pt idx="2084">
                  <c:v>2.0849999999999999E-6</c:v>
                </c:pt>
                <c:pt idx="2085">
                  <c:v>2.086E-6</c:v>
                </c:pt>
                <c:pt idx="2086">
                  <c:v>2.0870000000000001E-6</c:v>
                </c:pt>
                <c:pt idx="2087">
                  <c:v>2.0880000000000002E-6</c:v>
                </c:pt>
                <c:pt idx="2088">
                  <c:v>2.0889999999999998E-6</c:v>
                </c:pt>
                <c:pt idx="2089">
                  <c:v>2.0899999999999999E-6</c:v>
                </c:pt>
                <c:pt idx="2090">
                  <c:v>2.091E-6</c:v>
                </c:pt>
                <c:pt idx="2091">
                  <c:v>2.092E-6</c:v>
                </c:pt>
                <c:pt idx="2092">
                  <c:v>2.0930000000000001E-6</c:v>
                </c:pt>
                <c:pt idx="2093">
                  <c:v>2.0940000000000002E-6</c:v>
                </c:pt>
                <c:pt idx="2094">
                  <c:v>2.0949999999999998E-6</c:v>
                </c:pt>
                <c:pt idx="2095">
                  <c:v>2.0959999999999999E-6</c:v>
                </c:pt>
                <c:pt idx="2096">
                  <c:v>2.097E-6</c:v>
                </c:pt>
                <c:pt idx="2097">
                  <c:v>2.0980000000000001E-6</c:v>
                </c:pt>
                <c:pt idx="2098">
                  <c:v>2.0990000000000001E-6</c:v>
                </c:pt>
                <c:pt idx="2099">
                  <c:v>2.0999999999999998E-6</c:v>
                </c:pt>
                <c:pt idx="2100">
                  <c:v>2.1009999999999999E-6</c:v>
                </c:pt>
                <c:pt idx="2101">
                  <c:v>2.1019999999999999E-6</c:v>
                </c:pt>
                <c:pt idx="2102">
                  <c:v>2.103E-6</c:v>
                </c:pt>
                <c:pt idx="2103">
                  <c:v>2.1040000000000001E-6</c:v>
                </c:pt>
                <c:pt idx="2104">
                  <c:v>2.1050000000000002E-6</c:v>
                </c:pt>
                <c:pt idx="2105">
                  <c:v>2.1059999999999998E-6</c:v>
                </c:pt>
                <c:pt idx="2106">
                  <c:v>2.1069999999999999E-6</c:v>
                </c:pt>
                <c:pt idx="2107">
                  <c:v>2.108E-6</c:v>
                </c:pt>
                <c:pt idx="2108">
                  <c:v>2.1090000000000001E-6</c:v>
                </c:pt>
                <c:pt idx="2109">
                  <c:v>2.1100000000000001E-6</c:v>
                </c:pt>
                <c:pt idx="2110">
                  <c:v>2.1110000000000002E-6</c:v>
                </c:pt>
                <c:pt idx="2111">
                  <c:v>2.1119999999999999E-6</c:v>
                </c:pt>
                <c:pt idx="2112">
                  <c:v>2.1129999999999999E-6</c:v>
                </c:pt>
                <c:pt idx="2113">
                  <c:v>2.114E-6</c:v>
                </c:pt>
                <c:pt idx="2114">
                  <c:v>2.1150000000000001E-6</c:v>
                </c:pt>
                <c:pt idx="2115">
                  <c:v>2.1160000000000002E-6</c:v>
                </c:pt>
                <c:pt idx="2116">
                  <c:v>2.1169999999999998E-6</c:v>
                </c:pt>
                <c:pt idx="2117">
                  <c:v>2.1179999999999999E-6</c:v>
                </c:pt>
                <c:pt idx="2118">
                  <c:v>2.119E-6</c:v>
                </c:pt>
                <c:pt idx="2119">
                  <c:v>2.12E-6</c:v>
                </c:pt>
                <c:pt idx="2120">
                  <c:v>2.1210000000000001E-6</c:v>
                </c:pt>
                <c:pt idx="2121">
                  <c:v>2.1220000000000002E-6</c:v>
                </c:pt>
                <c:pt idx="2122">
                  <c:v>2.1229999999999998E-6</c:v>
                </c:pt>
                <c:pt idx="2123">
                  <c:v>2.1239999999999999E-6</c:v>
                </c:pt>
                <c:pt idx="2124">
                  <c:v>2.125E-6</c:v>
                </c:pt>
                <c:pt idx="2125">
                  <c:v>2.1260000000000001E-6</c:v>
                </c:pt>
                <c:pt idx="2126">
                  <c:v>2.1270000000000001E-6</c:v>
                </c:pt>
                <c:pt idx="2127">
                  <c:v>2.1280000000000002E-6</c:v>
                </c:pt>
                <c:pt idx="2128">
                  <c:v>2.1289999999999999E-6</c:v>
                </c:pt>
                <c:pt idx="2129">
                  <c:v>2.1299999999999999E-6</c:v>
                </c:pt>
                <c:pt idx="2130">
                  <c:v>2.131E-6</c:v>
                </c:pt>
                <c:pt idx="2131">
                  <c:v>2.1320000000000001E-6</c:v>
                </c:pt>
                <c:pt idx="2132">
                  <c:v>2.1330000000000002E-6</c:v>
                </c:pt>
                <c:pt idx="2133">
                  <c:v>2.1339999999999998E-6</c:v>
                </c:pt>
                <c:pt idx="2134">
                  <c:v>2.1349999999999999E-6</c:v>
                </c:pt>
                <c:pt idx="2135">
                  <c:v>2.136E-6</c:v>
                </c:pt>
                <c:pt idx="2136">
                  <c:v>2.137E-6</c:v>
                </c:pt>
                <c:pt idx="2137">
                  <c:v>2.1380000000000001E-6</c:v>
                </c:pt>
                <c:pt idx="2138">
                  <c:v>2.1390000000000002E-6</c:v>
                </c:pt>
                <c:pt idx="2139">
                  <c:v>2.1399999999999998E-6</c:v>
                </c:pt>
                <c:pt idx="2140">
                  <c:v>2.1409999999999999E-6</c:v>
                </c:pt>
                <c:pt idx="2141">
                  <c:v>2.142E-6</c:v>
                </c:pt>
                <c:pt idx="2142">
                  <c:v>2.1430000000000001E-6</c:v>
                </c:pt>
                <c:pt idx="2143">
                  <c:v>2.1440000000000001E-6</c:v>
                </c:pt>
                <c:pt idx="2144">
                  <c:v>2.1449999999999998E-6</c:v>
                </c:pt>
                <c:pt idx="2145">
                  <c:v>2.1459999999999999E-6</c:v>
                </c:pt>
                <c:pt idx="2146">
                  <c:v>2.1469999999999999E-6</c:v>
                </c:pt>
                <c:pt idx="2147">
                  <c:v>2.148E-6</c:v>
                </c:pt>
                <c:pt idx="2148">
                  <c:v>2.1490000000000001E-6</c:v>
                </c:pt>
                <c:pt idx="2149">
                  <c:v>2.1500000000000002E-6</c:v>
                </c:pt>
                <c:pt idx="2150">
                  <c:v>2.1509999999999998E-6</c:v>
                </c:pt>
                <c:pt idx="2151">
                  <c:v>2.1519999999999999E-6</c:v>
                </c:pt>
                <c:pt idx="2152">
                  <c:v>2.153E-6</c:v>
                </c:pt>
                <c:pt idx="2153">
                  <c:v>2.154E-6</c:v>
                </c:pt>
                <c:pt idx="2154">
                  <c:v>2.1550000000000001E-6</c:v>
                </c:pt>
                <c:pt idx="2155">
                  <c:v>2.1560000000000002E-6</c:v>
                </c:pt>
                <c:pt idx="2156">
                  <c:v>2.1569999999999998E-6</c:v>
                </c:pt>
                <c:pt idx="2157">
                  <c:v>2.1579999999999999E-6</c:v>
                </c:pt>
                <c:pt idx="2158">
                  <c:v>2.159E-6</c:v>
                </c:pt>
                <c:pt idx="2159">
                  <c:v>2.1600000000000001E-6</c:v>
                </c:pt>
                <c:pt idx="2160">
                  <c:v>2.1610000000000001E-6</c:v>
                </c:pt>
                <c:pt idx="2161">
                  <c:v>2.1619999999999998E-6</c:v>
                </c:pt>
                <c:pt idx="2162">
                  <c:v>2.1629999999999999E-6</c:v>
                </c:pt>
                <c:pt idx="2163">
                  <c:v>2.1639999999999999E-6</c:v>
                </c:pt>
                <c:pt idx="2164">
                  <c:v>2.165E-6</c:v>
                </c:pt>
                <c:pt idx="2165">
                  <c:v>2.1660000000000001E-6</c:v>
                </c:pt>
                <c:pt idx="2166">
                  <c:v>2.1670000000000002E-6</c:v>
                </c:pt>
                <c:pt idx="2167">
                  <c:v>2.1679999999999998E-6</c:v>
                </c:pt>
                <c:pt idx="2168">
                  <c:v>2.1689999999999999E-6</c:v>
                </c:pt>
                <c:pt idx="2169">
                  <c:v>2.17E-6</c:v>
                </c:pt>
                <c:pt idx="2170">
                  <c:v>2.1710000000000001E-6</c:v>
                </c:pt>
                <c:pt idx="2171">
                  <c:v>2.1720000000000001E-6</c:v>
                </c:pt>
                <c:pt idx="2172">
                  <c:v>2.1730000000000002E-6</c:v>
                </c:pt>
                <c:pt idx="2173">
                  <c:v>2.1739999999999999E-6</c:v>
                </c:pt>
                <c:pt idx="2174">
                  <c:v>2.1749999999999999E-6</c:v>
                </c:pt>
                <c:pt idx="2175">
                  <c:v>2.176E-6</c:v>
                </c:pt>
                <c:pt idx="2176">
                  <c:v>2.1770000000000001E-6</c:v>
                </c:pt>
                <c:pt idx="2177">
                  <c:v>2.1780000000000002E-6</c:v>
                </c:pt>
                <c:pt idx="2178">
                  <c:v>2.1789999999999998E-6</c:v>
                </c:pt>
                <c:pt idx="2179">
                  <c:v>2.1799999999999999E-6</c:v>
                </c:pt>
                <c:pt idx="2180">
                  <c:v>2.181E-6</c:v>
                </c:pt>
                <c:pt idx="2181">
                  <c:v>2.182E-6</c:v>
                </c:pt>
                <c:pt idx="2182">
                  <c:v>2.1830000000000001E-6</c:v>
                </c:pt>
                <c:pt idx="2183">
                  <c:v>2.1840000000000002E-6</c:v>
                </c:pt>
                <c:pt idx="2184">
                  <c:v>2.1849999999999998E-6</c:v>
                </c:pt>
                <c:pt idx="2185">
                  <c:v>2.1859999999999999E-6</c:v>
                </c:pt>
                <c:pt idx="2186">
                  <c:v>2.187E-6</c:v>
                </c:pt>
                <c:pt idx="2187">
                  <c:v>2.1880000000000001E-6</c:v>
                </c:pt>
                <c:pt idx="2188">
                  <c:v>2.1890000000000001E-6</c:v>
                </c:pt>
                <c:pt idx="2189">
                  <c:v>2.1900000000000002E-6</c:v>
                </c:pt>
                <c:pt idx="2190">
                  <c:v>2.1909999999999999E-6</c:v>
                </c:pt>
                <c:pt idx="2191">
                  <c:v>2.1919999999999999E-6</c:v>
                </c:pt>
                <c:pt idx="2192">
                  <c:v>2.193E-6</c:v>
                </c:pt>
                <c:pt idx="2193">
                  <c:v>2.1940000000000001E-6</c:v>
                </c:pt>
                <c:pt idx="2194">
                  <c:v>2.1950000000000002E-6</c:v>
                </c:pt>
                <c:pt idx="2195">
                  <c:v>2.1959999999999998E-6</c:v>
                </c:pt>
                <c:pt idx="2196">
                  <c:v>2.1969999999999999E-6</c:v>
                </c:pt>
                <c:pt idx="2197">
                  <c:v>2.198E-6</c:v>
                </c:pt>
                <c:pt idx="2198">
                  <c:v>2.199E-6</c:v>
                </c:pt>
                <c:pt idx="2199">
                  <c:v>2.2000000000000001E-6</c:v>
                </c:pt>
                <c:pt idx="2200">
                  <c:v>2.2010000000000002E-6</c:v>
                </c:pt>
                <c:pt idx="2201">
                  <c:v>2.2019999999999998E-6</c:v>
                </c:pt>
                <c:pt idx="2202">
                  <c:v>2.2029999999999999E-6</c:v>
                </c:pt>
                <c:pt idx="2203">
                  <c:v>2.204E-6</c:v>
                </c:pt>
                <c:pt idx="2204">
                  <c:v>2.2050000000000001E-6</c:v>
                </c:pt>
                <c:pt idx="2205">
                  <c:v>2.2060000000000001E-6</c:v>
                </c:pt>
                <c:pt idx="2206">
                  <c:v>2.2069999999999998E-6</c:v>
                </c:pt>
                <c:pt idx="2207">
                  <c:v>2.2079999999999999E-6</c:v>
                </c:pt>
                <c:pt idx="2208">
                  <c:v>2.2089999999999999E-6</c:v>
                </c:pt>
                <c:pt idx="2209">
                  <c:v>2.21E-6</c:v>
                </c:pt>
                <c:pt idx="2210">
                  <c:v>2.2110000000000001E-6</c:v>
                </c:pt>
                <c:pt idx="2211">
                  <c:v>2.2120000000000002E-6</c:v>
                </c:pt>
                <c:pt idx="2212">
                  <c:v>2.2129999999999998E-6</c:v>
                </c:pt>
                <c:pt idx="2213">
                  <c:v>2.2139999999999999E-6</c:v>
                </c:pt>
                <c:pt idx="2214">
                  <c:v>2.215E-6</c:v>
                </c:pt>
                <c:pt idx="2215">
                  <c:v>2.216E-6</c:v>
                </c:pt>
                <c:pt idx="2216">
                  <c:v>2.2170000000000001E-6</c:v>
                </c:pt>
                <c:pt idx="2217">
                  <c:v>2.2180000000000002E-6</c:v>
                </c:pt>
                <c:pt idx="2218">
                  <c:v>2.2189999999999998E-6</c:v>
                </c:pt>
                <c:pt idx="2219">
                  <c:v>2.2199999999999999E-6</c:v>
                </c:pt>
                <c:pt idx="2220">
                  <c:v>2.221E-6</c:v>
                </c:pt>
                <c:pt idx="2221">
                  <c:v>2.2220000000000001E-6</c:v>
                </c:pt>
                <c:pt idx="2222">
                  <c:v>2.2230000000000001E-6</c:v>
                </c:pt>
                <c:pt idx="2223">
                  <c:v>2.2239999999999998E-6</c:v>
                </c:pt>
                <c:pt idx="2224">
                  <c:v>2.2249999999999999E-6</c:v>
                </c:pt>
                <c:pt idx="2225">
                  <c:v>2.2259999999999999E-6</c:v>
                </c:pt>
                <c:pt idx="2226">
                  <c:v>2.227E-6</c:v>
                </c:pt>
                <c:pt idx="2227">
                  <c:v>2.2280000000000001E-6</c:v>
                </c:pt>
                <c:pt idx="2228">
                  <c:v>2.2290000000000002E-6</c:v>
                </c:pt>
                <c:pt idx="2229">
                  <c:v>2.2299999999999998E-6</c:v>
                </c:pt>
                <c:pt idx="2230">
                  <c:v>2.2309999999999999E-6</c:v>
                </c:pt>
                <c:pt idx="2231">
                  <c:v>2.232E-6</c:v>
                </c:pt>
                <c:pt idx="2232">
                  <c:v>2.2330000000000001E-6</c:v>
                </c:pt>
                <c:pt idx="2233">
                  <c:v>2.2340000000000001E-6</c:v>
                </c:pt>
                <c:pt idx="2234">
                  <c:v>2.2350000000000002E-6</c:v>
                </c:pt>
                <c:pt idx="2235">
                  <c:v>2.2359999999999999E-6</c:v>
                </c:pt>
                <c:pt idx="2236">
                  <c:v>2.2369999999999999E-6</c:v>
                </c:pt>
                <c:pt idx="2237">
                  <c:v>2.238E-6</c:v>
                </c:pt>
                <c:pt idx="2238">
                  <c:v>2.2390000000000001E-6</c:v>
                </c:pt>
                <c:pt idx="2239">
                  <c:v>2.2400000000000002E-6</c:v>
                </c:pt>
                <c:pt idx="2240">
                  <c:v>2.2409999999999998E-6</c:v>
                </c:pt>
                <c:pt idx="2241">
                  <c:v>2.2419999999999999E-6</c:v>
                </c:pt>
                <c:pt idx="2242">
                  <c:v>2.243E-6</c:v>
                </c:pt>
                <c:pt idx="2243">
                  <c:v>2.244E-6</c:v>
                </c:pt>
                <c:pt idx="2244">
                  <c:v>2.2450000000000001E-6</c:v>
                </c:pt>
                <c:pt idx="2245">
                  <c:v>2.2460000000000002E-6</c:v>
                </c:pt>
                <c:pt idx="2246">
                  <c:v>2.2469999999999998E-6</c:v>
                </c:pt>
                <c:pt idx="2247">
                  <c:v>2.2479999999999999E-6</c:v>
                </c:pt>
                <c:pt idx="2248">
                  <c:v>2.249E-6</c:v>
                </c:pt>
                <c:pt idx="2249">
                  <c:v>2.2500000000000001E-6</c:v>
                </c:pt>
                <c:pt idx="2250">
                  <c:v>2.2510000000000001E-6</c:v>
                </c:pt>
                <c:pt idx="2251">
                  <c:v>2.2520000000000002E-6</c:v>
                </c:pt>
                <c:pt idx="2252">
                  <c:v>2.2529999999999999E-6</c:v>
                </c:pt>
                <c:pt idx="2253">
                  <c:v>2.2539999999999999E-6</c:v>
                </c:pt>
                <c:pt idx="2254">
                  <c:v>2.255E-6</c:v>
                </c:pt>
                <c:pt idx="2255">
                  <c:v>2.2560000000000001E-6</c:v>
                </c:pt>
                <c:pt idx="2256">
                  <c:v>2.2570000000000002E-6</c:v>
                </c:pt>
                <c:pt idx="2257">
                  <c:v>2.2579999999999998E-6</c:v>
                </c:pt>
                <c:pt idx="2258">
                  <c:v>2.2589999999999999E-6</c:v>
                </c:pt>
                <c:pt idx="2259">
                  <c:v>2.26E-6</c:v>
                </c:pt>
                <c:pt idx="2260">
                  <c:v>2.261E-6</c:v>
                </c:pt>
                <c:pt idx="2261">
                  <c:v>2.2620000000000001E-6</c:v>
                </c:pt>
                <c:pt idx="2262">
                  <c:v>2.2630000000000002E-6</c:v>
                </c:pt>
                <c:pt idx="2263">
                  <c:v>2.2639999999999998E-6</c:v>
                </c:pt>
                <c:pt idx="2264">
                  <c:v>2.2649999999999999E-6</c:v>
                </c:pt>
                <c:pt idx="2265">
                  <c:v>2.266E-6</c:v>
                </c:pt>
                <c:pt idx="2266">
                  <c:v>2.2670000000000001E-6</c:v>
                </c:pt>
                <c:pt idx="2267">
                  <c:v>2.2680000000000001E-6</c:v>
                </c:pt>
                <c:pt idx="2268">
                  <c:v>2.2689999999999998E-6</c:v>
                </c:pt>
                <c:pt idx="2269">
                  <c:v>2.2699999999999999E-6</c:v>
                </c:pt>
                <c:pt idx="2270">
                  <c:v>2.2709999999999999E-6</c:v>
                </c:pt>
                <c:pt idx="2271">
                  <c:v>2.272E-6</c:v>
                </c:pt>
                <c:pt idx="2272">
                  <c:v>2.2730000000000001E-6</c:v>
                </c:pt>
                <c:pt idx="2273">
                  <c:v>2.2740000000000002E-6</c:v>
                </c:pt>
                <c:pt idx="2274">
                  <c:v>2.2749999999999998E-6</c:v>
                </c:pt>
                <c:pt idx="2275">
                  <c:v>2.2759999999999999E-6</c:v>
                </c:pt>
                <c:pt idx="2276">
                  <c:v>2.277E-6</c:v>
                </c:pt>
                <c:pt idx="2277">
                  <c:v>2.278E-6</c:v>
                </c:pt>
                <c:pt idx="2278">
                  <c:v>2.2790000000000001E-6</c:v>
                </c:pt>
                <c:pt idx="2279">
                  <c:v>2.2800000000000002E-6</c:v>
                </c:pt>
                <c:pt idx="2280">
                  <c:v>2.2809999999999998E-6</c:v>
                </c:pt>
                <c:pt idx="2281">
                  <c:v>2.2819999999999999E-6</c:v>
                </c:pt>
                <c:pt idx="2282">
                  <c:v>2.283E-6</c:v>
                </c:pt>
                <c:pt idx="2283">
                  <c:v>2.2840000000000001E-6</c:v>
                </c:pt>
                <c:pt idx="2284">
                  <c:v>2.2850000000000001E-6</c:v>
                </c:pt>
                <c:pt idx="2285">
                  <c:v>2.2859999999999998E-6</c:v>
                </c:pt>
                <c:pt idx="2286">
                  <c:v>2.2869999999999999E-6</c:v>
                </c:pt>
                <c:pt idx="2287">
                  <c:v>2.2879999999999999E-6</c:v>
                </c:pt>
                <c:pt idx="2288">
                  <c:v>2.289E-6</c:v>
                </c:pt>
                <c:pt idx="2289">
                  <c:v>2.2900000000000001E-6</c:v>
                </c:pt>
                <c:pt idx="2290">
                  <c:v>2.2910000000000002E-6</c:v>
                </c:pt>
                <c:pt idx="2291">
                  <c:v>2.2919999999999998E-6</c:v>
                </c:pt>
                <c:pt idx="2292">
                  <c:v>2.2929999999999999E-6</c:v>
                </c:pt>
                <c:pt idx="2293">
                  <c:v>2.294E-6</c:v>
                </c:pt>
                <c:pt idx="2294">
                  <c:v>2.295E-6</c:v>
                </c:pt>
                <c:pt idx="2295">
                  <c:v>2.2960000000000001E-6</c:v>
                </c:pt>
                <c:pt idx="2296">
                  <c:v>2.2970000000000002E-6</c:v>
                </c:pt>
                <c:pt idx="2297">
                  <c:v>2.2979999999999999E-6</c:v>
                </c:pt>
                <c:pt idx="2298">
                  <c:v>2.2989999999999999E-6</c:v>
                </c:pt>
                <c:pt idx="2299">
                  <c:v>2.3E-6</c:v>
                </c:pt>
                <c:pt idx="2300">
                  <c:v>2.3010000000000001E-6</c:v>
                </c:pt>
                <c:pt idx="2301">
                  <c:v>2.3020000000000002E-6</c:v>
                </c:pt>
                <c:pt idx="2302">
                  <c:v>2.3029999999999998E-6</c:v>
                </c:pt>
                <c:pt idx="2303">
                  <c:v>2.3039999999999999E-6</c:v>
                </c:pt>
                <c:pt idx="2304">
                  <c:v>2.305E-6</c:v>
                </c:pt>
                <c:pt idx="2305">
                  <c:v>2.306E-6</c:v>
                </c:pt>
                <c:pt idx="2306">
                  <c:v>2.3070000000000001E-6</c:v>
                </c:pt>
                <c:pt idx="2307">
                  <c:v>2.3080000000000002E-6</c:v>
                </c:pt>
                <c:pt idx="2308">
                  <c:v>2.3089999999999998E-6</c:v>
                </c:pt>
                <c:pt idx="2309">
                  <c:v>2.3099999999999999E-6</c:v>
                </c:pt>
                <c:pt idx="2310">
                  <c:v>2.311E-6</c:v>
                </c:pt>
                <c:pt idx="2311">
                  <c:v>2.3120000000000001E-6</c:v>
                </c:pt>
                <c:pt idx="2312">
                  <c:v>2.3130000000000001E-6</c:v>
                </c:pt>
                <c:pt idx="2313">
                  <c:v>2.3140000000000002E-6</c:v>
                </c:pt>
                <c:pt idx="2314">
                  <c:v>2.3149999999999999E-6</c:v>
                </c:pt>
                <c:pt idx="2315">
                  <c:v>2.3159999999999999E-6</c:v>
                </c:pt>
                <c:pt idx="2316">
                  <c:v>2.317E-6</c:v>
                </c:pt>
                <c:pt idx="2317">
                  <c:v>2.3180000000000001E-6</c:v>
                </c:pt>
                <c:pt idx="2318">
                  <c:v>2.3190000000000002E-6</c:v>
                </c:pt>
                <c:pt idx="2319">
                  <c:v>2.3199999999999998E-6</c:v>
                </c:pt>
                <c:pt idx="2320">
                  <c:v>2.3209999999999999E-6</c:v>
                </c:pt>
                <c:pt idx="2321">
                  <c:v>2.322E-6</c:v>
                </c:pt>
                <c:pt idx="2322">
                  <c:v>2.323E-6</c:v>
                </c:pt>
                <c:pt idx="2323">
                  <c:v>2.3240000000000001E-6</c:v>
                </c:pt>
                <c:pt idx="2324">
                  <c:v>2.3250000000000002E-6</c:v>
                </c:pt>
                <c:pt idx="2325">
                  <c:v>2.3259999999999998E-6</c:v>
                </c:pt>
                <c:pt idx="2326">
                  <c:v>2.3269999999999999E-6</c:v>
                </c:pt>
                <c:pt idx="2327">
                  <c:v>2.328E-6</c:v>
                </c:pt>
                <c:pt idx="2328">
                  <c:v>2.3290000000000001E-6</c:v>
                </c:pt>
                <c:pt idx="2329">
                  <c:v>2.3300000000000001E-6</c:v>
                </c:pt>
                <c:pt idx="2330">
                  <c:v>2.3309999999999998E-6</c:v>
                </c:pt>
                <c:pt idx="2331">
                  <c:v>2.3319999999999999E-6</c:v>
                </c:pt>
                <c:pt idx="2332">
                  <c:v>2.3329999999999999E-6</c:v>
                </c:pt>
                <c:pt idx="2333">
                  <c:v>2.334E-6</c:v>
                </c:pt>
                <c:pt idx="2334">
                  <c:v>2.3350000000000001E-6</c:v>
                </c:pt>
                <c:pt idx="2335">
                  <c:v>2.3360000000000002E-6</c:v>
                </c:pt>
                <c:pt idx="2336">
                  <c:v>2.3369999999999998E-6</c:v>
                </c:pt>
                <c:pt idx="2337">
                  <c:v>2.3379999999999999E-6</c:v>
                </c:pt>
                <c:pt idx="2338">
                  <c:v>2.339E-6</c:v>
                </c:pt>
                <c:pt idx="2339">
                  <c:v>2.34E-6</c:v>
                </c:pt>
                <c:pt idx="2340">
                  <c:v>2.3410000000000001E-6</c:v>
                </c:pt>
                <c:pt idx="2341">
                  <c:v>2.3420000000000002E-6</c:v>
                </c:pt>
                <c:pt idx="2342">
                  <c:v>2.3429999999999998E-6</c:v>
                </c:pt>
                <c:pt idx="2343">
                  <c:v>2.3439999999999999E-6</c:v>
                </c:pt>
                <c:pt idx="2344">
                  <c:v>2.345E-6</c:v>
                </c:pt>
                <c:pt idx="2345">
                  <c:v>2.3460000000000001E-6</c:v>
                </c:pt>
                <c:pt idx="2346">
                  <c:v>2.3470000000000001E-6</c:v>
                </c:pt>
                <c:pt idx="2347">
                  <c:v>2.3479999999999998E-6</c:v>
                </c:pt>
                <c:pt idx="2348">
                  <c:v>2.3489999999999999E-6</c:v>
                </c:pt>
                <c:pt idx="2349">
                  <c:v>2.3499999999999999E-6</c:v>
                </c:pt>
                <c:pt idx="2350">
                  <c:v>2.351E-6</c:v>
                </c:pt>
                <c:pt idx="2351">
                  <c:v>2.3520000000000001E-6</c:v>
                </c:pt>
                <c:pt idx="2352">
                  <c:v>2.3530000000000002E-6</c:v>
                </c:pt>
                <c:pt idx="2353">
                  <c:v>2.3539999999999998E-6</c:v>
                </c:pt>
                <c:pt idx="2354">
                  <c:v>2.3549999999999999E-6</c:v>
                </c:pt>
                <c:pt idx="2355">
                  <c:v>2.356E-6</c:v>
                </c:pt>
                <c:pt idx="2356">
                  <c:v>2.357E-6</c:v>
                </c:pt>
                <c:pt idx="2357">
                  <c:v>2.3580000000000001E-6</c:v>
                </c:pt>
                <c:pt idx="2358">
                  <c:v>2.3590000000000002E-6</c:v>
                </c:pt>
                <c:pt idx="2359">
                  <c:v>2.3599999999999999E-6</c:v>
                </c:pt>
                <c:pt idx="2360">
                  <c:v>2.3609999999999999E-6</c:v>
                </c:pt>
                <c:pt idx="2361">
                  <c:v>2.362E-6</c:v>
                </c:pt>
                <c:pt idx="2362">
                  <c:v>2.3630000000000001E-6</c:v>
                </c:pt>
                <c:pt idx="2363">
                  <c:v>2.3640000000000002E-6</c:v>
                </c:pt>
                <c:pt idx="2364">
                  <c:v>2.3649999999999998E-6</c:v>
                </c:pt>
                <c:pt idx="2365">
                  <c:v>2.3659999999999999E-6</c:v>
                </c:pt>
                <c:pt idx="2366">
                  <c:v>2.367E-6</c:v>
                </c:pt>
                <c:pt idx="2367">
                  <c:v>2.368E-6</c:v>
                </c:pt>
                <c:pt idx="2368">
                  <c:v>2.3690000000000001E-6</c:v>
                </c:pt>
                <c:pt idx="2369">
                  <c:v>2.3700000000000002E-6</c:v>
                </c:pt>
                <c:pt idx="2370">
                  <c:v>2.3709999999999998E-6</c:v>
                </c:pt>
                <c:pt idx="2371">
                  <c:v>2.3719999999999999E-6</c:v>
                </c:pt>
                <c:pt idx="2372">
                  <c:v>2.373E-6</c:v>
                </c:pt>
                <c:pt idx="2373">
                  <c:v>2.3740000000000001E-6</c:v>
                </c:pt>
                <c:pt idx="2374">
                  <c:v>2.3750000000000001E-6</c:v>
                </c:pt>
                <c:pt idx="2375">
                  <c:v>2.3760000000000002E-6</c:v>
                </c:pt>
                <c:pt idx="2376">
                  <c:v>2.3769999999999999E-6</c:v>
                </c:pt>
                <c:pt idx="2377">
                  <c:v>2.3779999999999999E-6</c:v>
                </c:pt>
                <c:pt idx="2378">
                  <c:v>2.379E-6</c:v>
                </c:pt>
                <c:pt idx="2379">
                  <c:v>2.3800000000000001E-6</c:v>
                </c:pt>
                <c:pt idx="2380">
                  <c:v>2.3810000000000002E-6</c:v>
                </c:pt>
                <c:pt idx="2381">
                  <c:v>2.3819999999999998E-6</c:v>
                </c:pt>
                <c:pt idx="2382">
                  <c:v>2.3829999999999999E-6</c:v>
                </c:pt>
                <c:pt idx="2383">
                  <c:v>2.384E-6</c:v>
                </c:pt>
                <c:pt idx="2384">
                  <c:v>2.385E-6</c:v>
                </c:pt>
                <c:pt idx="2385">
                  <c:v>2.3860000000000001E-6</c:v>
                </c:pt>
                <c:pt idx="2386">
                  <c:v>2.3870000000000002E-6</c:v>
                </c:pt>
                <c:pt idx="2387">
                  <c:v>2.3879999999999998E-6</c:v>
                </c:pt>
                <c:pt idx="2388">
                  <c:v>2.3889999999999999E-6</c:v>
                </c:pt>
                <c:pt idx="2389">
                  <c:v>2.39E-6</c:v>
                </c:pt>
                <c:pt idx="2390">
                  <c:v>2.3910000000000001E-6</c:v>
                </c:pt>
                <c:pt idx="2391">
                  <c:v>2.3920000000000001E-6</c:v>
                </c:pt>
                <c:pt idx="2392">
                  <c:v>2.3929999999999998E-6</c:v>
                </c:pt>
                <c:pt idx="2393">
                  <c:v>2.3939999999999999E-6</c:v>
                </c:pt>
                <c:pt idx="2394">
                  <c:v>2.3949999999999999E-6</c:v>
                </c:pt>
                <c:pt idx="2395">
                  <c:v>2.396E-6</c:v>
                </c:pt>
                <c:pt idx="2396">
                  <c:v>2.3970000000000001E-6</c:v>
                </c:pt>
                <c:pt idx="2397">
                  <c:v>2.3980000000000002E-6</c:v>
                </c:pt>
                <c:pt idx="2398">
                  <c:v>2.3989999999999998E-6</c:v>
                </c:pt>
                <c:pt idx="2399">
                  <c:v>2.3999999999999999E-6</c:v>
                </c:pt>
                <c:pt idx="2400">
                  <c:v>2.401E-6</c:v>
                </c:pt>
                <c:pt idx="2401">
                  <c:v>2.402E-6</c:v>
                </c:pt>
                <c:pt idx="2402">
                  <c:v>2.4030000000000001E-6</c:v>
                </c:pt>
                <c:pt idx="2403">
                  <c:v>2.4040000000000002E-6</c:v>
                </c:pt>
                <c:pt idx="2404">
                  <c:v>2.4049999999999998E-6</c:v>
                </c:pt>
                <c:pt idx="2405">
                  <c:v>2.4059999999999999E-6</c:v>
                </c:pt>
                <c:pt idx="2406">
                  <c:v>2.407E-6</c:v>
                </c:pt>
                <c:pt idx="2407">
                  <c:v>2.4080000000000001E-6</c:v>
                </c:pt>
                <c:pt idx="2408">
                  <c:v>2.4090000000000001E-6</c:v>
                </c:pt>
                <c:pt idx="2409">
                  <c:v>2.4099999999999998E-6</c:v>
                </c:pt>
                <c:pt idx="2410">
                  <c:v>2.4109999999999999E-6</c:v>
                </c:pt>
                <c:pt idx="2411">
                  <c:v>2.4119999999999999E-6</c:v>
                </c:pt>
                <c:pt idx="2412">
                  <c:v>2.413E-6</c:v>
                </c:pt>
                <c:pt idx="2413">
                  <c:v>2.4140000000000001E-6</c:v>
                </c:pt>
                <c:pt idx="2414">
                  <c:v>2.4150000000000002E-6</c:v>
                </c:pt>
                <c:pt idx="2415">
                  <c:v>2.4159999999999998E-6</c:v>
                </c:pt>
                <c:pt idx="2416">
                  <c:v>2.4169999999999999E-6</c:v>
                </c:pt>
                <c:pt idx="2417">
                  <c:v>2.418E-6</c:v>
                </c:pt>
                <c:pt idx="2418">
                  <c:v>2.419E-6</c:v>
                </c:pt>
                <c:pt idx="2419">
                  <c:v>2.4200000000000001E-6</c:v>
                </c:pt>
                <c:pt idx="2420">
                  <c:v>2.4210000000000002E-6</c:v>
                </c:pt>
                <c:pt idx="2421">
                  <c:v>2.4219999999999999E-6</c:v>
                </c:pt>
                <c:pt idx="2422">
                  <c:v>2.4229999999999999E-6</c:v>
                </c:pt>
                <c:pt idx="2423">
                  <c:v>2.424E-6</c:v>
                </c:pt>
                <c:pt idx="2424">
                  <c:v>2.4250000000000001E-6</c:v>
                </c:pt>
                <c:pt idx="2425">
                  <c:v>2.4260000000000002E-6</c:v>
                </c:pt>
                <c:pt idx="2426">
                  <c:v>2.4269999999999998E-6</c:v>
                </c:pt>
                <c:pt idx="2427">
                  <c:v>2.4279999999999999E-6</c:v>
                </c:pt>
                <c:pt idx="2428">
                  <c:v>2.429E-6</c:v>
                </c:pt>
                <c:pt idx="2429">
                  <c:v>2.43E-6</c:v>
                </c:pt>
                <c:pt idx="2430">
                  <c:v>2.4310000000000001E-6</c:v>
                </c:pt>
                <c:pt idx="2431">
                  <c:v>2.4320000000000002E-6</c:v>
                </c:pt>
                <c:pt idx="2432">
                  <c:v>2.4329999999999998E-6</c:v>
                </c:pt>
                <c:pt idx="2433">
                  <c:v>2.4339999999999999E-6</c:v>
                </c:pt>
                <c:pt idx="2434">
                  <c:v>2.435E-6</c:v>
                </c:pt>
                <c:pt idx="2435">
                  <c:v>2.4360000000000001E-6</c:v>
                </c:pt>
                <c:pt idx="2436">
                  <c:v>2.4370000000000001E-6</c:v>
                </c:pt>
                <c:pt idx="2437">
                  <c:v>2.4380000000000002E-6</c:v>
                </c:pt>
                <c:pt idx="2438">
                  <c:v>2.4389999999999999E-6</c:v>
                </c:pt>
                <c:pt idx="2439">
                  <c:v>2.4399999999999999E-6</c:v>
                </c:pt>
                <c:pt idx="2440">
                  <c:v>2.441E-6</c:v>
                </c:pt>
                <c:pt idx="2441">
                  <c:v>2.4420000000000001E-6</c:v>
                </c:pt>
                <c:pt idx="2442">
                  <c:v>2.4430000000000002E-6</c:v>
                </c:pt>
                <c:pt idx="2443">
                  <c:v>2.4439999999999998E-6</c:v>
                </c:pt>
                <c:pt idx="2444">
                  <c:v>2.4449999999999999E-6</c:v>
                </c:pt>
                <c:pt idx="2445">
                  <c:v>2.446E-6</c:v>
                </c:pt>
                <c:pt idx="2446">
                  <c:v>2.447E-6</c:v>
                </c:pt>
                <c:pt idx="2447">
                  <c:v>2.4480000000000001E-6</c:v>
                </c:pt>
                <c:pt idx="2448">
                  <c:v>2.4490000000000002E-6</c:v>
                </c:pt>
                <c:pt idx="2449">
                  <c:v>2.4499999999999998E-6</c:v>
                </c:pt>
                <c:pt idx="2450">
                  <c:v>2.4509999999999999E-6</c:v>
                </c:pt>
                <c:pt idx="2451">
                  <c:v>2.452E-6</c:v>
                </c:pt>
                <c:pt idx="2452">
                  <c:v>2.4530000000000001E-6</c:v>
                </c:pt>
                <c:pt idx="2453">
                  <c:v>2.4540000000000001E-6</c:v>
                </c:pt>
                <c:pt idx="2454">
                  <c:v>2.4549999999999998E-6</c:v>
                </c:pt>
                <c:pt idx="2455">
                  <c:v>2.4559999999999999E-6</c:v>
                </c:pt>
                <c:pt idx="2456">
                  <c:v>2.4569999999999999E-6</c:v>
                </c:pt>
                <c:pt idx="2457">
                  <c:v>2.458E-6</c:v>
                </c:pt>
                <c:pt idx="2458">
                  <c:v>2.4590000000000001E-6</c:v>
                </c:pt>
                <c:pt idx="2459">
                  <c:v>2.4600000000000002E-6</c:v>
                </c:pt>
                <c:pt idx="2460">
                  <c:v>2.4609999999999998E-6</c:v>
                </c:pt>
                <c:pt idx="2461">
                  <c:v>2.4619999999999999E-6</c:v>
                </c:pt>
                <c:pt idx="2462">
                  <c:v>2.463E-6</c:v>
                </c:pt>
                <c:pt idx="2463">
                  <c:v>2.464E-6</c:v>
                </c:pt>
                <c:pt idx="2464">
                  <c:v>2.4650000000000001E-6</c:v>
                </c:pt>
                <c:pt idx="2465">
                  <c:v>2.4660000000000002E-6</c:v>
                </c:pt>
                <c:pt idx="2466">
                  <c:v>2.4669999999999998E-6</c:v>
                </c:pt>
                <c:pt idx="2467">
                  <c:v>2.4679999999999999E-6</c:v>
                </c:pt>
                <c:pt idx="2468">
                  <c:v>2.469E-6</c:v>
                </c:pt>
                <c:pt idx="2469">
                  <c:v>2.4700000000000001E-6</c:v>
                </c:pt>
                <c:pt idx="2470">
                  <c:v>2.4710000000000001E-6</c:v>
                </c:pt>
                <c:pt idx="2471">
                  <c:v>2.4719999999999998E-6</c:v>
                </c:pt>
                <c:pt idx="2472">
                  <c:v>2.4729999999999999E-6</c:v>
                </c:pt>
                <c:pt idx="2473">
                  <c:v>2.4739999999999999E-6</c:v>
                </c:pt>
                <c:pt idx="2474">
                  <c:v>2.475E-6</c:v>
                </c:pt>
                <c:pt idx="2475">
                  <c:v>2.4760000000000001E-6</c:v>
                </c:pt>
                <c:pt idx="2476">
                  <c:v>2.4770000000000002E-6</c:v>
                </c:pt>
                <c:pt idx="2477">
                  <c:v>2.4779999999999998E-6</c:v>
                </c:pt>
                <c:pt idx="2478">
                  <c:v>2.4789999999999999E-6</c:v>
                </c:pt>
                <c:pt idx="2479">
                  <c:v>2.48E-6</c:v>
                </c:pt>
                <c:pt idx="2480">
                  <c:v>2.481E-6</c:v>
                </c:pt>
                <c:pt idx="2481">
                  <c:v>2.4820000000000001E-6</c:v>
                </c:pt>
                <c:pt idx="2482">
                  <c:v>2.4830000000000002E-6</c:v>
                </c:pt>
                <c:pt idx="2483">
                  <c:v>2.4839999999999998E-6</c:v>
                </c:pt>
                <c:pt idx="2484">
                  <c:v>2.4849999999999999E-6</c:v>
                </c:pt>
                <c:pt idx="2485">
                  <c:v>2.486E-6</c:v>
                </c:pt>
                <c:pt idx="2486">
                  <c:v>2.4870000000000001E-6</c:v>
                </c:pt>
                <c:pt idx="2487">
                  <c:v>2.4880000000000001E-6</c:v>
                </c:pt>
                <c:pt idx="2488">
                  <c:v>2.4889999999999998E-6</c:v>
                </c:pt>
                <c:pt idx="2489">
                  <c:v>2.4899999999999999E-6</c:v>
                </c:pt>
                <c:pt idx="2490">
                  <c:v>2.491E-6</c:v>
                </c:pt>
                <c:pt idx="2491">
                  <c:v>2.492E-6</c:v>
                </c:pt>
                <c:pt idx="2492">
                  <c:v>2.4930000000000001E-6</c:v>
                </c:pt>
                <c:pt idx="2493">
                  <c:v>2.4940000000000002E-6</c:v>
                </c:pt>
                <c:pt idx="2494">
                  <c:v>2.4949999999999998E-6</c:v>
                </c:pt>
                <c:pt idx="2495">
                  <c:v>2.4959999999999999E-6</c:v>
                </c:pt>
                <c:pt idx="2496">
                  <c:v>2.497E-6</c:v>
                </c:pt>
                <c:pt idx="2497">
                  <c:v>2.4980000000000001E-6</c:v>
                </c:pt>
                <c:pt idx="2498">
                  <c:v>2.4990000000000001E-6</c:v>
                </c:pt>
                <c:pt idx="2499">
                  <c:v>2.5000000000000002E-6</c:v>
                </c:pt>
                <c:pt idx="2500">
                  <c:v>2.5009999999999999E-6</c:v>
                </c:pt>
                <c:pt idx="2501">
                  <c:v>2.5019999999999999E-6</c:v>
                </c:pt>
                <c:pt idx="2502">
                  <c:v>2.503E-6</c:v>
                </c:pt>
                <c:pt idx="2503">
                  <c:v>2.5040000000000001E-6</c:v>
                </c:pt>
                <c:pt idx="2504">
                  <c:v>2.5050000000000002E-6</c:v>
                </c:pt>
                <c:pt idx="2505">
                  <c:v>2.5059999999999998E-6</c:v>
                </c:pt>
                <c:pt idx="2506">
                  <c:v>2.5069999999999999E-6</c:v>
                </c:pt>
                <c:pt idx="2507">
                  <c:v>2.508E-6</c:v>
                </c:pt>
                <c:pt idx="2508">
                  <c:v>2.509E-6</c:v>
                </c:pt>
                <c:pt idx="2509">
                  <c:v>2.5100000000000001E-6</c:v>
                </c:pt>
                <c:pt idx="2510">
                  <c:v>2.5110000000000002E-6</c:v>
                </c:pt>
                <c:pt idx="2511">
                  <c:v>2.5119999999999998E-6</c:v>
                </c:pt>
                <c:pt idx="2512">
                  <c:v>2.5129999999999999E-6</c:v>
                </c:pt>
                <c:pt idx="2513">
                  <c:v>2.514E-6</c:v>
                </c:pt>
                <c:pt idx="2514">
                  <c:v>2.5150000000000001E-6</c:v>
                </c:pt>
                <c:pt idx="2515">
                  <c:v>2.5160000000000001E-6</c:v>
                </c:pt>
                <c:pt idx="2516">
                  <c:v>2.5170000000000002E-6</c:v>
                </c:pt>
                <c:pt idx="2517">
                  <c:v>2.5179999999999999E-6</c:v>
                </c:pt>
                <c:pt idx="2518">
                  <c:v>2.5189999999999999E-6</c:v>
                </c:pt>
                <c:pt idx="2519">
                  <c:v>2.52E-6</c:v>
                </c:pt>
                <c:pt idx="2520">
                  <c:v>2.5210000000000001E-6</c:v>
                </c:pt>
                <c:pt idx="2521">
                  <c:v>2.5220000000000002E-6</c:v>
                </c:pt>
                <c:pt idx="2522">
                  <c:v>2.5229999999999998E-6</c:v>
                </c:pt>
                <c:pt idx="2523">
                  <c:v>2.5239999999999999E-6</c:v>
                </c:pt>
                <c:pt idx="2524">
                  <c:v>2.525E-6</c:v>
                </c:pt>
                <c:pt idx="2525">
                  <c:v>2.526E-6</c:v>
                </c:pt>
                <c:pt idx="2526">
                  <c:v>2.5270000000000001E-6</c:v>
                </c:pt>
                <c:pt idx="2527">
                  <c:v>2.5280000000000002E-6</c:v>
                </c:pt>
                <c:pt idx="2528">
                  <c:v>2.5289999999999998E-6</c:v>
                </c:pt>
                <c:pt idx="2529">
                  <c:v>2.5299999999999999E-6</c:v>
                </c:pt>
                <c:pt idx="2530">
                  <c:v>2.531E-6</c:v>
                </c:pt>
                <c:pt idx="2531">
                  <c:v>2.5320000000000001E-6</c:v>
                </c:pt>
                <c:pt idx="2532">
                  <c:v>2.5330000000000001E-6</c:v>
                </c:pt>
                <c:pt idx="2533">
                  <c:v>2.5339999999999998E-6</c:v>
                </c:pt>
                <c:pt idx="2534">
                  <c:v>2.5349999999999999E-6</c:v>
                </c:pt>
                <c:pt idx="2535">
                  <c:v>2.5359999999999999E-6</c:v>
                </c:pt>
                <c:pt idx="2536">
                  <c:v>2.537E-6</c:v>
                </c:pt>
                <c:pt idx="2537">
                  <c:v>2.5380000000000001E-6</c:v>
                </c:pt>
                <c:pt idx="2538">
                  <c:v>2.5390000000000002E-6</c:v>
                </c:pt>
                <c:pt idx="2539">
                  <c:v>2.5399999999999998E-6</c:v>
                </c:pt>
                <c:pt idx="2540">
                  <c:v>2.5409999999999999E-6</c:v>
                </c:pt>
                <c:pt idx="2541">
                  <c:v>2.542E-6</c:v>
                </c:pt>
                <c:pt idx="2542">
                  <c:v>2.543E-6</c:v>
                </c:pt>
                <c:pt idx="2543">
                  <c:v>2.5440000000000001E-6</c:v>
                </c:pt>
                <c:pt idx="2544">
                  <c:v>2.5450000000000002E-6</c:v>
                </c:pt>
                <c:pt idx="2545">
                  <c:v>2.5459999999999998E-6</c:v>
                </c:pt>
                <c:pt idx="2546">
                  <c:v>2.5469999999999999E-6</c:v>
                </c:pt>
                <c:pt idx="2547">
                  <c:v>2.548E-6</c:v>
                </c:pt>
                <c:pt idx="2548">
                  <c:v>2.5490000000000001E-6</c:v>
                </c:pt>
                <c:pt idx="2549">
                  <c:v>2.5500000000000001E-6</c:v>
                </c:pt>
                <c:pt idx="2550">
                  <c:v>2.5509999999999998E-6</c:v>
                </c:pt>
                <c:pt idx="2551">
                  <c:v>2.5519999999999999E-6</c:v>
                </c:pt>
                <c:pt idx="2552">
                  <c:v>2.553E-6</c:v>
                </c:pt>
                <c:pt idx="2553">
                  <c:v>2.554E-6</c:v>
                </c:pt>
                <c:pt idx="2554">
                  <c:v>2.5550000000000001E-6</c:v>
                </c:pt>
                <c:pt idx="2555">
                  <c:v>2.5560000000000002E-6</c:v>
                </c:pt>
                <c:pt idx="2556">
                  <c:v>2.5569999999999998E-6</c:v>
                </c:pt>
                <c:pt idx="2557">
                  <c:v>2.5579999999999999E-6</c:v>
                </c:pt>
                <c:pt idx="2558">
                  <c:v>2.559E-6</c:v>
                </c:pt>
                <c:pt idx="2559">
                  <c:v>2.5600000000000001E-6</c:v>
                </c:pt>
                <c:pt idx="2560">
                  <c:v>2.5610000000000001E-6</c:v>
                </c:pt>
                <c:pt idx="2561">
                  <c:v>2.5620000000000002E-6</c:v>
                </c:pt>
                <c:pt idx="2562">
                  <c:v>2.5629999999999999E-6</c:v>
                </c:pt>
                <c:pt idx="2563">
                  <c:v>2.5639999999999999E-6</c:v>
                </c:pt>
                <c:pt idx="2564">
                  <c:v>2.565E-6</c:v>
                </c:pt>
                <c:pt idx="2565">
                  <c:v>2.5660000000000001E-6</c:v>
                </c:pt>
                <c:pt idx="2566">
                  <c:v>2.5670000000000002E-6</c:v>
                </c:pt>
                <c:pt idx="2567">
                  <c:v>2.5679999999999998E-6</c:v>
                </c:pt>
                <c:pt idx="2568">
                  <c:v>2.5689999999999999E-6</c:v>
                </c:pt>
                <c:pt idx="2569">
                  <c:v>2.57E-6</c:v>
                </c:pt>
                <c:pt idx="2570">
                  <c:v>2.571E-6</c:v>
                </c:pt>
                <c:pt idx="2571">
                  <c:v>2.5720000000000001E-6</c:v>
                </c:pt>
                <c:pt idx="2572">
                  <c:v>2.5730000000000002E-6</c:v>
                </c:pt>
                <c:pt idx="2573">
                  <c:v>2.5739999999999998E-6</c:v>
                </c:pt>
                <c:pt idx="2574">
                  <c:v>2.5749999999999999E-6</c:v>
                </c:pt>
                <c:pt idx="2575">
                  <c:v>2.576E-6</c:v>
                </c:pt>
                <c:pt idx="2576">
                  <c:v>2.5770000000000001E-6</c:v>
                </c:pt>
                <c:pt idx="2577">
                  <c:v>2.5780000000000001E-6</c:v>
                </c:pt>
                <c:pt idx="2578">
                  <c:v>2.5790000000000002E-6</c:v>
                </c:pt>
                <c:pt idx="2579">
                  <c:v>2.5799999999999999E-6</c:v>
                </c:pt>
                <c:pt idx="2580">
                  <c:v>2.5809999999999999E-6</c:v>
                </c:pt>
                <c:pt idx="2581">
                  <c:v>2.582E-6</c:v>
                </c:pt>
                <c:pt idx="2582">
                  <c:v>2.5830000000000001E-6</c:v>
                </c:pt>
                <c:pt idx="2583">
                  <c:v>2.5840000000000002E-6</c:v>
                </c:pt>
                <c:pt idx="2584">
                  <c:v>2.5849999999999998E-6</c:v>
                </c:pt>
                <c:pt idx="2585">
                  <c:v>2.5859999999999999E-6</c:v>
                </c:pt>
                <c:pt idx="2586">
                  <c:v>2.587E-6</c:v>
                </c:pt>
                <c:pt idx="2587">
                  <c:v>2.588E-6</c:v>
                </c:pt>
                <c:pt idx="2588">
                  <c:v>2.5890000000000001E-6</c:v>
                </c:pt>
                <c:pt idx="2589">
                  <c:v>2.5900000000000002E-6</c:v>
                </c:pt>
                <c:pt idx="2590">
                  <c:v>2.5909999999999998E-6</c:v>
                </c:pt>
                <c:pt idx="2591">
                  <c:v>2.5919999999999999E-6</c:v>
                </c:pt>
                <c:pt idx="2592">
                  <c:v>2.593E-6</c:v>
                </c:pt>
                <c:pt idx="2593">
                  <c:v>2.5940000000000001E-6</c:v>
                </c:pt>
                <c:pt idx="2594">
                  <c:v>2.5950000000000001E-6</c:v>
                </c:pt>
                <c:pt idx="2595">
                  <c:v>2.5959999999999998E-6</c:v>
                </c:pt>
                <c:pt idx="2596">
                  <c:v>2.5969999999999999E-6</c:v>
                </c:pt>
                <c:pt idx="2597">
                  <c:v>2.5979999999999999E-6</c:v>
                </c:pt>
                <c:pt idx="2598">
                  <c:v>2.599E-6</c:v>
                </c:pt>
                <c:pt idx="2599">
                  <c:v>2.6000000000000001E-6</c:v>
                </c:pt>
                <c:pt idx="2600">
                  <c:v>2.6010000000000002E-6</c:v>
                </c:pt>
                <c:pt idx="2601">
                  <c:v>2.6019999999999998E-6</c:v>
                </c:pt>
                <c:pt idx="2602">
                  <c:v>2.6029999999999999E-6</c:v>
                </c:pt>
                <c:pt idx="2603">
                  <c:v>2.604E-6</c:v>
                </c:pt>
                <c:pt idx="2604">
                  <c:v>2.605E-6</c:v>
                </c:pt>
                <c:pt idx="2605">
                  <c:v>2.6060000000000001E-6</c:v>
                </c:pt>
                <c:pt idx="2606">
                  <c:v>2.6070000000000002E-6</c:v>
                </c:pt>
                <c:pt idx="2607">
                  <c:v>2.6079999999999998E-6</c:v>
                </c:pt>
                <c:pt idx="2608">
                  <c:v>2.6089999999999999E-6</c:v>
                </c:pt>
                <c:pt idx="2609">
                  <c:v>2.61E-6</c:v>
                </c:pt>
                <c:pt idx="2610">
                  <c:v>2.6110000000000001E-6</c:v>
                </c:pt>
                <c:pt idx="2611">
                  <c:v>2.6120000000000001E-6</c:v>
                </c:pt>
                <c:pt idx="2612">
                  <c:v>2.6129999999999998E-6</c:v>
                </c:pt>
                <c:pt idx="2613">
                  <c:v>2.6139999999999999E-6</c:v>
                </c:pt>
                <c:pt idx="2614">
                  <c:v>2.615E-6</c:v>
                </c:pt>
                <c:pt idx="2615">
                  <c:v>2.616E-6</c:v>
                </c:pt>
                <c:pt idx="2616">
                  <c:v>2.6170000000000001E-6</c:v>
                </c:pt>
                <c:pt idx="2617">
                  <c:v>2.6180000000000002E-6</c:v>
                </c:pt>
                <c:pt idx="2618">
                  <c:v>2.6189999999999998E-6</c:v>
                </c:pt>
                <c:pt idx="2619">
                  <c:v>2.6199999999999999E-6</c:v>
                </c:pt>
                <c:pt idx="2620">
                  <c:v>2.621E-6</c:v>
                </c:pt>
                <c:pt idx="2621">
                  <c:v>2.6220000000000001E-6</c:v>
                </c:pt>
                <c:pt idx="2622">
                  <c:v>2.6230000000000001E-6</c:v>
                </c:pt>
                <c:pt idx="2623">
                  <c:v>2.6240000000000002E-6</c:v>
                </c:pt>
                <c:pt idx="2624">
                  <c:v>2.6249999999999999E-6</c:v>
                </c:pt>
                <c:pt idx="2625">
                  <c:v>2.6259999999999999E-6</c:v>
                </c:pt>
                <c:pt idx="2626">
                  <c:v>2.627E-6</c:v>
                </c:pt>
                <c:pt idx="2627">
                  <c:v>2.6280000000000001E-6</c:v>
                </c:pt>
                <c:pt idx="2628">
                  <c:v>2.6290000000000002E-6</c:v>
                </c:pt>
                <c:pt idx="2629">
                  <c:v>2.6299999999999998E-6</c:v>
                </c:pt>
                <c:pt idx="2630">
                  <c:v>2.6309999999999999E-6</c:v>
                </c:pt>
                <c:pt idx="2631">
                  <c:v>2.632E-6</c:v>
                </c:pt>
                <c:pt idx="2632">
                  <c:v>2.633E-6</c:v>
                </c:pt>
                <c:pt idx="2633">
                  <c:v>2.6340000000000001E-6</c:v>
                </c:pt>
                <c:pt idx="2634">
                  <c:v>2.6350000000000002E-6</c:v>
                </c:pt>
                <c:pt idx="2635">
                  <c:v>2.6359999999999998E-6</c:v>
                </c:pt>
                <c:pt idx="2636">
                  <c:v>2.6369999999999999E-6</c:v>
                </c:pt>
                <c:pt idx="2637">
                  <c:v>2.638E-6</c:v>
                </c:pt>
                <c:pt idx="2638">
                  <c:v>2.6390000000000001E-6</c:v>
                </c:pt>
                <c:pt idx="2639">
                  <c:v>2.6400000000000001E-6</c:v>
                </c:pt>
                <c:pt idx="2640">
                  <c:v>2.6410000000000002E-6</c:v>
                </c:pt>
                <c:pt idx="2641">
                  <c:v>2.6419999999999999E-6</c:v>
                </c:pt>
                <c:pt idx="2642">
                  <c:v>2.6429999999999999E-6</c:v>
                </c:pt>
                <c:pt idx="2643">
                  <c:v>2.644E-6</c:v>
                </c:pt>
                <c:pt idx="2644">
                  <c:v>2.6450000000000001E-6</c:v>
                </c:pt>
                <c:pt idx="2645">
                  <c:v>2.6460000000000002E-6</c:v>
                </c:pt>
                <c:pt idx="2646">
                  <c:v>2.6469999999999998E-6</c:v>
                </c:pt>
                <c:pt idx="2647">
                  <c:v>2.6479999999999999E-6</c:v>
                </c:pt>
                <c:pt idx="2648">
                  <c:v>2.649E-6</c:v>
                </c:pt>
                <c:pt idx="2649">
                  <c:v>2.65E-6</c:v>
                </c:pt>
                <c:pt idx="2650">
                  <c:v>2.6510000000000001E-6</c:v>
                </c:pt>
                <c:pt idx="2651">
                  <c:v>2.6520000000000002E-6</c:v>
                </c:pt>
                <c:pt idx="2652">
                  <c:v>2.6529999999999998E-6</c:v>
                </c:pt>
                <c:pt idx="2653">
                  <c:v>2.6539999999999999E-6</c:v>
                </c:pt>
                <c:pt idx="2654">
                  <c:v>2.655E-6</c:v>
                </c:pt>
                <c:pt idx="2655">
                  <c:v>2.6560000000000001E-6</c:v>
                </c:pt>
                <c:pt idx="2656">
                  <c:v>2.6570000000000001E-6</c:v>
                </c:pt>
                <c:pt idx="2657">
                  <c:v>2.6579999999999998E-6</c:v>
                </c:pt>
                <c:pt idx="2658">
                  <c:v>2.6589999999999999E-6</c:v>
                </c:pt>
                <c:pt idx="2659">
                  <c:v>2.6599999999999999E-6</c:v>
                </c:pt>
                <c:pt idx="2660">
                  <c:v>2.661E-6</c:v>
                </c:pt>
                <c:pt idx="2661">
                  <c:v>2.6620000000000001E-6</c:v>
                </c:pt>
                <c:pt idx="2662">
                  <c:v>2.6630000000000002E-6</c:v>
                </c:pt>
                <c:pt idx="2663">
                  <c:v>2.6639999999999998E-6</c:v>
                </c:pt>
                <c:pt idx="2664">
                  <c:v>2.6649999999999999E-6</c:v>
                </c:pt>
                <c:pt idx="2665">
                  <c:v>2.666E-6</c:v>
                </c:pt>
                <c:pt idx="2666">
                  <c:v>2.667E-6</c:v>
                </c:pt>
                <c:pt idx="2667">
                  <c:v>2.6680000000000001E-6</c:v>
                </c:pt>
                <c:pt idx="2668">
                  <c:v>2.6690000000000002E-6</c:v>
                </c:pt>
                <c:pt idx="2669">
                  <c:v>2.6699999999999998E-6</c:v>
                </c:pt>
                <c:pt idx="2670">
                  <c:v>2.6709999999999999E-6</c:v>
                </c:pt>
                <c:pt idx="2671">
                  <c:v>2.672E-6</c:v>
                </c:pt>
                <c:pt idx="2672">
                  <c:v>2.6730000000000001E-6</c:v>
                </c:pt>
                <c:pt idx="2673">
                  <c:v>2.6740000000000001E-6</c:v>
                </c:pt>
                <c:pt idx="2674">
                  <c:v>2.6749999999999998E-6</c:v>
                </c:pt>
                <c:pt idx="2675">
                  <c:v>2.6759999999999999E-6</c:v>
                </c:pt>
                <c:pt idx="2676">
                  <c:v>2.6769999999999999E-6</c:v>
                </c:pt>
                <c:pt idx="2677">
                  <c:v>2.678E-6</c:v>
                </c:pt>
                <c:pt idx="2678">
                  <c:v>2.6790000000000001E-6</c:v>
                </c:pt>
                <c:pt idx="2679">
                  <c:v>2.6800000000000002E-6</c:v>
                </c:pt>
                <c:pt idx="2680">
                  <c:v>2.6809999999999998E-6</c:v>
                </c:pt>
                <c:pt idx="2681">
                  <c:v>2.6819999999999999E-6</c:v>
                </c:pt>
                <c:pt idx="2682">
                  <c:v>2.683E-6</c:v>
                </c:pt>
                <c:pt idx="2683">
                  <c:v>2.6840000000000001E-6</c:v>
                </c:pt>
                <c:pt idx="2684">
                  <c:v>2.6850000000000001E-6</c:v>
                </c:pt>
                <c:pt idx="2685">
                  <c:v>2.6860000000000002E-6</c:v>
                </c:pt>
                <c:pt idx="2686">
                  <c:v>2.6869999999999999E-6</c:v>
                </c:pt>
                <c:pt idx="2687">
                  <c:v>2.6879999999999999E-6</c:v>
                </c:pt>
                <c:pt idx="2688">
                  <c:v>2.689E-6</c:v>
                </c:pt>
                <c:pt idx="2689">
                  <c:v>2.6900000000000001E-6</c:v>
                </c:pt>
                <c:pt idx="2690">
                  <c:v>2.6910000000000002E-6</c:v>
                </c:pt>
                <c:pt idx="2691">
                  <c:v>2.6919999999999998E-6</c:v>
                </c:pt>
                <c:pt idx="2692">
                  <c:v>2.6929999999999999E-6</c:v>
                </c:pt>
                <c:pt idx="2693">
                  <c:v>2.694E-6</c:v>
                </c:pt>
                <c:pt idx="2694">
                  <c:v>2.695E-6</c:v>
                </c:pt>
                <c:pt idx="2695">
                  <c:v>2.6960000000000001E-6</c:v>
                </c:pt>
                <c:pt idx="2696">
                  <c:v>2.6970000000000002E-6</c:v>
                </c:pt>
                <c:pt idx="2697">
                  <c:v>2.6979999999999998E-6</c:v>
                </c:pt>
                <c:pt idx="2698">
                  <c:v>2.6989999999999999E-6</c:v>
                </c:pt>
                <c:pt idx="2699">
                  <c:v>2.7E-6</c:v>
                </c:pt>
                <c:pt idx="2700">
                  <c:v>2.7010000000000001E-6</c:v>
                </c:pt>
                <c:pt idx="2701">
                  <c:v>2.7020000000000001E-6</c:v>
                </c:pt>
                <c:pt idx="2702">
                  <c:v>2.7030000000000002E-6</c:v>
                </c:pt>
                <c:pt idx="2703">
                  <c:v>2.7039999999999999E-6</c:v>
                </c:pt>
                <c:pt idx="2704">
                  <c:v>2.7049999999999999E-6</c:v>
                </c:pt>
                <c:pt idx="2705">
                  <c:v>2.706E-6</c:v>
                </c:pt>
                <c:pt idx="2706">
                  <c:v>2.7070000000000001E-6</c:v>
                </c:pt>
                <c:pt idx="2707">
                  <c:v>2.7080000000000002E-6</c:v>
                </c:pt>
                <c:pt idx="2708">
                  <c:v>2.7089999999999998E-6</c:v>
                </c:pt>
                <c:pt idx="2709">
                  <c:v>2.7099999999999999E-6</c:v>
                </c:pt>
                <c:pt idx="2710">
                  <c:v>2.711E-6</c:v>
                </c:pt>
                <c:pt idx="2711">
                  <c:v>2.712E-6</c:v>
                </c:pt>
                <c:pt idx="2712">
                  <c:v>2.7130000000000001E-6</c:v>
                </c:pt>
                <c:pt idx="2713">
                  <c:v>2.7140000000000002E-6</c:v>
                </c:pt>
                <c:pt idx="2714">
                  <c:v>2.7149999999999998E-6</c:v>
                </c:pt>
                <c:pt idx="2715">
                  <c:v>2.7159999999999999E-6</c:v>
                </c:pt>
                <c:pt idx="2716">
                  <c:v>2.717E-6</c:v>
                </c:pt>
                <c:pt idx="2717">
                  <c:v>2.7180000000000001E-6</c:v>
                </c:pt>
                <c:pt idx="2718">
                  <c:v>2.7190000000000001E-6</c:v>
                </c:pt>
                <c:pt idx="2719">
                  <c:v>2.7199999999999998E-6</c:v>
                </c:pt>
                <c:pt idx="2720">
                  <c:v>2.7209999999999999E-6</c:v>
                </c:pt>
                <c:pt idx="2721">
                  <c:v>2.7219999999999999E-6</c:v>
                </c:pt>
                <c:pt idx="2722">
                  <c:v>2.723E-6</c:v>
                </c:pt>
                <c:pt idx="2723">
                  <c:v>2.7240000000000001E-6</c:v>
                </c:pt>
                <c:pt idx="2724">
                  <c:v>2.7250000000000002E-6</c:v>
                </c:pt>
                <c:pt idx="2725">
                  <c:v>2.7259999999999998E-6</c:v>
                </c:pt>
                <c:pt idx="2726">
                  <c:v>2.7269999999999999E-6</c:v>
                </c:pt>
                <c:pt idx="2727">
                  <c:v>2.728E-6</c:v>
                </c:pt>
                <c:pt idx="2728">
                  <c:v>2.729E-6</c:v>
                </c:pt>
                <c:pt idx="2729">
                  <c:v>2.7300000000000001E-6</c:v>
                </c:pt>
                <c:pt idx="2730">
                  <c:v>2.7310000000000002E-6</c:v>
                </c:pt>
                <c:pt idx="2731">
                  <c:v>2.7319999999999998E-6</c:v>
                </c:pt>
                <c:pt idx="2732">
                  <c:v>2.7329999999999999E-6</c:v>
                </c:pt>
                <c:pt idx="2733">
                  <c:v>2.734E-6</c:v>
                </c:pt>
                <c:pt idx="2734">
                  <c:v>2.7350000000000001E-6</c:v>
                </c:pt>
                <c:pt idx="2735">
                  <c:v>2.7360000000000001E-6</c:v>
                </c:pt>
                <c:pt idx="2736">
                  <c:v>2.7369999999999998E-6</c:v>
                </c:pt>
                <c:pt idx="2737">
                  <c:v>2.7379999999999999E-6</c:v>
                </c:pt>
                <c:pt idx="2738">
                  <c:v>2.7389999999999999E-6</c:v>
                </c:pt>
                <c:pt idx="2739">
                  <c:v>2.74E-6</c:v>
                </c:pt>
                <c:pt idx="2740">
                  <c:v>2.7410000000000001E-6</c:v>
                </c:pt>
                <c:pt idx="2741">
                  <c:v>2.7420000000000002E-6</c:v>
                </c:pt>
                <c:pt idx="2742">
                  <c:v>2.7429999999999998E-6</c:v>
                </c:pt>
                <c:pt idx="2743">
                  <c:v>2.7439999999999999E-6</c:v>
                </c:pt>
                <c:pt idx="2744">
                  <c:v>2.745E-6</c:v>
                </c:pt>
                <c:pt idx="2745">
                  <c:v>2.7460000000000001E-6</c:v>
                </c:pt>
                <c:pt idx="2746">
                  <c:v>2.7470000000000001E-6</c:v>
                </c:pt>
                <c:pt idx="2747">
                  <c:v>2.7480000000000002E-6</c:v>
                </c:pt>
                <c:pt idx="2748">
                  <c:v>2.7489999999999999E-6</c:v>
                </c:pt>
                <c:pt idx="2749">
                  <c:v>2.7499999999999999E-6</c:v>
                </c:pt>
                <c:pt idx="2750">
                  <c:v>2.751E-6</c:v>
                </c:pt>
                <c:pt idx="2751">
                  <c:v>2.7520000000000001E-6</c:v>
                </c:pt>
                <c:pt idx="2752">
                  <c:v>2.7530000000000002E-6</c:v>
                </c:pt>
                <c:pt idx="2753">
                  <c:v>2.7539999999999998E-6</c:v>
                </c:pt>
                <c:pt idx="2754">
                  <c:v>2.7549999999999999E-6</c:v>
                </c:pt>
                <c:pt idx="2755">
                  <c:v>2.756E-6</c:v>
                </c:pt>
                <c:pt idx="2756">
                  <c:v>2.757E-6</c:v>
                </c:pt>
                <c:pt idx="2757">
                  <c:v>2.7580000000000001E-6</c:v>
                </c:pt>
                <c:pt idx="2758">
                  <c:v>2.7590000000000002E-6</c:v>
                </c:pt>
                <c:pt idx="2759">
                  <c:v>2.7599999999999998E-6</c:v>
                </c:pt>
                <c:pt idx="2760">
                  <c:v>2.7609999999999999E-6</c:v>
                </c:pt>
                <c:pt idx="2761">
                  <c:v>2.762E-6</c:v>
                </c:pt>
                <c:pt idx="2762">
                  <c:v>2.7630000000000001E-6</c:v>
                </c:pt>
                <c:pt idx="2763">
                  <c:v>2.7640000000000001E-6</c:v>
                </c:pt>
                <c:pt idx="2764">
                  <c:v>2.7650000000000002E-6</c:v>
                </c:pt>
                <c:pt idx="2765">
                  <c:v>2.7659999999999999E-6</c:v>
                </c:pt>
                <c:pt idx="2766">
                  <c:v>2.7669999999999999E-6</c:v>
                </c:pt>
                <c:pt idx="2767">
                  <c:v>2.768E-6</c:v>
                </c:pt>
                <c:pt idx="2768">
                  <c:v>2.7690000000000001E-6</c:v>
                </c:pt>
                <c:pt idx="2769">
                  <c:v>2.7700000000000002E-6</c:v>
                </c:pt>
                <c:pt idx="2770">
                  <c:v>2.7709999999999998E-6</c:v>
                </c:pt>
                <c:pt idx="2771">
                  <c:v>2.7719999999999999E-6</c:v>
                </c:pt>
                <c:pt idx="2772">
                  <c:v>2.773E-6</c:v>
                </c:pt>
                <c:pt idx="2773">
                  <c:v>2.774E-6</c:v>
                </c:pt>
                <c:pt idx="2774">
                  <c:v>2.7750000000000001E-6</c:v>
                </c:pt>
                <c:pt idx="2775">
                  <c:v>2.7760000000000002E-6</c:v>
                </c:pt>
                <c:pt idx="2776">
                  <c:v>2.7769999999999998E-6</c:v>
                </c:pt>
                <c:pt idx="2777">
                  <c:v>2.7779999999999999E-6</c:v>
                </c:pt>
                <c:pt idx="2778">
                  <c:v>2.779E-6</c:v>
                </c:pt>
                <c:pt idx="2779">
                  <c:v>2.7800000000000001E-6</c:v>
                </c:pt>
                <c:pt idx="2780">
                  <c:v>2.7810000000000001E-6</c:v>
                </c:pt>
                <c:pt idx="2781">
                  <c:v>2.7819999999999998E-6</c:v>
                </c:pt>
                <c:pt idx="2782">
                  <c:v>2.7829999999999999E-6</c:v>
                </c:pt>
                <c:pt idx="2783">
                  <c:v>2.7839999999999999E-6</c:v>
                </c:pt>
                <c:pt idx="2784">
                  <c:v>2.785E-6</c:v>
                </c:pt>
                <c:pt idx="2785">
                  <c:v>2.7860000000000001E-6</c:v>
                </c:pt>
                <c:pt idx="2786">
                  <c:v>2.7870000000000002E-6</c:v>
                </c:pt>
                <c:pt idx="2787">
                  <c:v>2.7879999999999998E-6</c:v>
                </c:pt>
                <c:pt idx="2788">
                  <c:v>2.7889999999999999E-6</c:v>
                </c:pt>
                <c:pt idx="2789">
                  <c:v>2.79E-6</c:v>
                </c:pt>
                <c:pt idx="2790">
                  <c:v>2.791E-6</c:v>
                </c:pt>
                <c:pt idx="2791">
                  <c:v>2.7920000000000001E-6</c:v>
                </c:pt>
                <c:pt idx="2792">
                  <c:v>2.7930000000000002E-6</c:v>
                </c:pt>
                <c:pt idx="2793">
                  <c:v>2.7939999999999998E-6</c:v>
                </c:pt>
                <c:pt idx="2794">
                  <c:v>2.7949999999999999E-6</c:v>
                </c:pt>
                <c:pt idx="2795">
                  <c:v>2.796E-6</c:v>
                </c:pt>
                <c:pt idx="2796">
                  <c:v>2.7970000000000001E-6</c:v>
                </c:pt>
                <c:pt idx="2797">
                  <c:v>2.7980000000000001E-6</c:v>
                </c:pt>
                <c:pt idx="2798">
                  <c:v>2.7989999999999998E-6</c:v>
                </c:pt>
                <c:pt idx="2799">
                  <c:v>2.7999999999999999E-6</c:v>
                </c:pt>
                <c:pt idx="2800">
                  <c:v>2.8009999999999999E-6</c:v>
                </c:pt>
                <c:pt idx="2801">
                  <c:v>2.802E-6</c:v>
                </c:pt>
                <c:pt idx="2802">
                  <c:v>2.8030000000000001E-6</c:v>
                </c:pt>
                <c:pt idx="2803">
                  <c:v>2.8040000000000002E-6</c:v>
                </c:pt>
                <c:pt idx="2804">
                  <c:v>2.8049999999999998E-6</c:v>
                </c:pt>
                <c:pt idx="2805">
                  <c:v>2.8059999999999999E-6</c:v>
                </c:pt>
                <c:pt idx="2806">
                  <c:v>2.807E-6</c:v>
                </c:pt>
                <c:pt idx="2807">
                  <c:v>2.8080000000000001E-6</c:v>
                </c:pt>
                <c:pt idx="2808">
                  <c:v>2.8090000000000001E-6</c:v>
                </c:pt>
                <c:pt idx="2809">
                  <c:v>2.8100000000000002E-6</c:v>
                </c:pt>
                <c:pt idx="2810">
                  <c:v>2.8109999999999999E-6</c:v>
                </c:pt>
                <c:pt idx="2811">
                  <c:v>2.8119999999999999E-6</c:v>
                </c:pt>
                <c:pt idx="2812">
                  <c:v>2.813E-6</c:v>
                </c:pt>
                <c:pt idx="2813">
                  <c:v>2.8140000000000001E-6</c:v>
                </c:pt>
                <c:pt idx="2814">
                  <c:v>2.8150000000000002E-6</c:v>
                </c:pt>
                <c:pt idx="2815">
                  <c:v>2.8159999999999998E-6</c:v>
                </c:pt>
                <c:pt idx="2816">
                  <c:v>2.8169999999999999E-6</c:v>
                </c:pt>
                <c:pt idx="2817">
                  <c:v>2.818E-6</c:v>
                </c:pt>
                <c:pt idx="2818">
                  <c:v>2.819E-6</c:v>
                </c:pt>
                <c:pt idx="2819">
                  <c:v>2.8200000000000001E-6</c:v>
                </c:pt>
                <c:pt idx="2820">
                  <c:v>2.8210000000000002E-6</c:v>
                </c:pt>
                <c:pt idx="2821">
                  <c:v>2.8219999999999998E-6</c:v>
                </c:pt>
                <c:pt idx="2822">
                  <c:v>2.8229999999999999E-6</c:v>
                </c:pt>
                <c:pt idx="2823">
                  <c:v>2.824E-6</c:v>
                </c:pt>
                <c:pt idx="2824">
                  <c:v>2.8250000000000001E-6</c:v>
                </c:pt>
                <c:pt idx="2825">
                  <c:v>2.8260000000000001E-6</c:v>
                </c:pt>
                <c:pt idx="2826">
                  <c:v>2.8270000000000002E-6</c:v>
                </c:pt>
                <c:pt idx="2827">
                  <c:v>2.8279999999999999E-6</c:v>
                </c:pt>
                <c:pt idx="2828">
                  <c:v>2.8289999999999999E-6</c:v>
                </c:pt>
                <c:pt idx="2829">
                  <c:v>2.83E-6</c:v>
                </c:pt>
                <c:pt idx="2830">
                  <c:v>2.8310000000000001E-6</c:v>
                </c:pt>
                <c:pt idx="2831">
                  <c:v>2.8320000000000002E-6</c:v>
                </c:pt>
                <c:pt idx="2832">
                  <c:v>2.8329999999999998E-6</c:v>
                </c:pt>
                <c:pt idx="2833">
                  <c:v>2.8339999999999999E-6</c:v>
                </c:pt>
                <c:pt idx="2834">
                  <c:v>2.835E-6</c:v>
                </c:pt>
                <c:pt idx="2835">
                  <c:v>2.836E-6</c:v>
                </c:pt>
                <c:pt idx="2836">
                  <c:v>2.8370000000000001E-6</c:v>
                </c:pt>
                <c:pt idx="2837">
                  <c:v>2.8380000000000002E-6</c:v>
                </c:pt>
                <c:pt idx="2838">
                  <c:v>2.8389999999999998E-6</c:v>
                </c:pt>
                <c:pt idx="2839">
                  <c:v>2.8399999999999999E-6</c:v>
                </c:pt>
                <c:pt idx="2840">
                  <c:v>2.841E-6</c:v>
                </c:pt>
                <c:pt idx="2841">
                  <c:v>2.8420000000000001E-6</c:v>
                </c:pt>
                <c:pt idx="2842">
                  <c:v>2.8430000000000001E-6</c:v>
                </c:pt>
                <c:pt idx="2843">
                  <c:v>2.8439999999999998E-6</c:v>
                </c:pt>
                <c:pt idx="2844">
                  <c:v>2.8449999999999999E-6</c:v>
                </c:pt>
                <c:pt idx="2845">
                  <c:v>2.8459999999999999E-6</c:v>
                </c:pt>
                <c:pt idx="2846">
                  <c:v>2.847E-6</c:v>
                </c:pt>
                <c:pt idx="2847">
                  <c:v>2.8480000000000001E-6</c:v>
                </c:pt>
                <c:pt idx="2848">
                  <c:v>2.8490000000000002E-6</c:v>
                </c:pt>
                <c:pt idx="2849">
                  <c:v>2.8499999999999998E-6</c:v>
                </c:pt>
                <c:pt idx="2850">
                  <c:v>2.8509999999999999E-6</c:v>
                </c:pt>
                <c:pt idx="2851">
                  <c:v>2.852E-6</c:v>
                </c:pt>
                <c:pt idx="2852">
                  <c:v>2.853E-6</c:v>
                </c:pt>
                <c:pt idx="2853">
                  <c:v>2.8540000000000001E-6</c:v>
                </c:pt>
                <c:pt idx="2854">
                  <c:v>2.8550000000000002E-6</c:v>
                </c:pt>
                <c:pt idx="2855">
                  <c:v>2.8559999999999998E-6</c:v>
                </c:pt>
                <c:pt idx="2856">
                  <c:v>2.8569999999999999E-6</c:v>
                </c:pt>
                <c:pt idx="2857">
                  <c:v>2.858E-6</c:v>
                </c:pt>
                <c:pt idx="2858">
                  <c:v>2.8590000000000001E-6</c:v>
                </c:pt>
                <c:pt idx="2859">
                  <c:v>2.8600000000000001E-6</c:v>
                </c:pt>
                <c:pt idx="2860">
                  <c:v>2.8609999999999998E-6</c:v>
                </c:pt>
                <c:pt idx="2861">
                  <c:v>2.8619999999999999E-6</c:v>
                </c:pt>
                <c:pt idx="2862">
                  <c:v>2.8629999999999999E-6</c:v>
                </c:pt>
                <c:pt idx="2863">
                  <c:v>2.864E-6</c:v>
                </c:pt>
                <c:pt idx="2864">
                  <c:v>2.8650000000000001E-6</c:v>
                </c:pt>
                <c:pt idx="2865">
                  <c:v>2.8660000000000002E-6</c:v>
                </c:pt>
                <c:pt idx="2866">
                  <c:v>2.8669999999999998E-6</c:v>
                </c:pt>
                <c:pt idx="2867">
                  <c:v>2.8679999999999999E-6</c:v>
                </c:pt>
                <c:pt idx="2868">
                  <c:v>2.869E-6</c:v>
                </c:pt>
                <c:pt idx="2869">
                  <c:v>2.8700000000000001E-6</c:v>
                </c:pt>
                <c:pt idx="2870">
                  <c:v>2.8710000000000001E-6</c:v>
                </c:pt>
                <c:pt idx="2871">
                  <c:v>2.8720000000000002E-6</c:v>
                </c:pt>
                <c:pt idx="2872">
                  <c:v>2.8729999999999999E-6</c:v>
                </c:pt>
                <c:pt idx="2873">
                  <c:v>2.8739999999999999E-6</c:v>
                </c:pt>
                <c:pt idx="2874">
                  <c:v>2.875E-6</c:v>
                </c:pt>
                <c:pt idx="2875">
                  <c:v>2.8760000000000001E-6</c:v>
                </c:pt>
                <c:pt idx="2876">
                  <c:v>2.8770000000000002E-6</c:v>
                </c:pt>
                <c:pt idx="2877">
                  <c:v>2.8779999999999998E-6</c:v>
                </c:pt>
                <c:pt idx="2878">
                  <c:v>2.8789999999999999E-6</c:v>
                </c:pt>
                <c:pt idx="2879">
                  <c:v>2.88E-6</c:v>
                </c:pt>
                <c:pt idx="2880">
                  <c:v>2.881E-6</c:v>
                </c:pt>
                <c:pt idx="2881">
                  <c:v>2.8820000000000001E-6</c:v>
                </c:pt>
                <c:pt idx="2882">
                  <c:v>2.8830000000000002E-6</c:v>
                </c:pt>
                <c:pt idx="2883">
                  <c:v>2.8839999999999998E-6</c:v>
                </c:pt>
                <c:pt idx="2884">
                  <c:v>2.8849999999999999E-6</c:v>
                </c:pt>
                <c:pt idx="2885">
                  <c:v>2.886E-6</c:v>
                </c:pt>
                <c:pt idx="2886">
                  <c:v>2.8870000000000001E-6</c:v>
                </c:pt>
                <c:pt idx="2887">
                  <c:v>2.8880000000000001E-6</c:v>
                </c:pt>
                <c:pt idx="2888">
                  <c:v>2.8890000000000002E-6</c:v>
                </c:pt>
                <c:pt idx="2889">
                  <c:v>2.8899999999999999E-6</c:v>
                </c:pt>
                <c:pt idx="2890">
                  <c:v>2.8909999999999999E-6</c:v>
                </c:pt>
                <c:pt idx="2891">
                  <c:v>2.892E-6</c:v>
                </c:pt>
                <c:pt idx="2892">
                  <c:v>2.8930000000000001E-6</c:v>
                </c:pt>
                <c:pt idx="2893">
                  <c:v>2.8940000000000002E-6</c:v>
                </c:pt>
                <c:pt idx="2894">
                  <c:v>2.8949999999999998E-6</c:v>
                </c:pt>
                <c:pt idx="2895">
                  <c:v>2.8959999999999999E-6</c:v>
                </c:pt>
                <c:pt idx="2896">
                  <c:v>2.897E-6</c:v>
                </c:pt>
                <c:pt idx="2897">
                  <c:v>2.898E-6</c:v>
                </c:pt>
                <c:pt idx="2898">
                  <c:v>2.8990000000000001E-6</c:v>
                </c:pt>
                <c:pt idx="2899">
                  <c:v>2.9000000000000002E-6</c:v>
                </c:pt>
                <c:pt idx="2900">
                  <c:v>2.9009999999999998E-6</c:v>
                </c:pt>
                <c:pt idx="2901">
                  <c:v>2.9019999999999999E-6</c:v>
                </c:pt>
                <c:pt idx="2902">
                  <c:v>2.903E-6</c:v>
                </c:pt>
                <c:pt idx="2903">
                  <c:v>2.9040000000000001E-6</c:v>
                </c:pt>
                <c:pt idx="2904">
                  <c:v>2.9050000000000001E-6</c:v>
                </c:pt>
                <c:pt idx="2905">
                  <c:v>2.9059999999999998E-6</c:v>
                </c:pt>
                <c:pt idx="2906">
                  <c:v>2.9069999999999999E-6</c:v>
                </c:pt>
                <c:pt idx="2907">
                  <c:v>2.9079999999999999E-6</c:v>
                </c:pt>
                <c:pt idx="2908">
                  <c:v>2.909E-6</c:v>
                </c:pt>
                <c:pt idx="2909">
                  <c:v>2.9100000000000001E-6</c:v>
                </c:pt>
                <c:pt idx="2910">
                  <c:v>2.9110000000000002E-6</c:v>
                </c:pt>
                <c:pt idx="2911">
                  <c:v>2.9119999999999998E-6</c:v>
                </c:pt>
                <c:pt idx="2912">
                  <c:v>2.9129999999999999E-6</c:v>
                </c:pt>
                <c:pt idx="2913">
                  <c:v>2.914E-6</c:v>
                </c:pt>
                <c:pt idx="2914">
                  <c:v>2.915E-6</c:v>
                </c:pt>
                <c:pt idx="2915">
                  <c:v>2.9160000000000001E-6</c:v>
                </c:pt>
                <c:pt idx="2916">
                  <c:v>2.9170000000000002E-6</c:v>
                </c:pt>
                <c:pt idx="2917">
                  <c:v>2.9179999999999998E-6</c:v>
                </c:pt>
                <c:pt idx="2918">
                  <c:v>2.9189999999999999E-6</c:v>
                </c:pt>
                <c:pt idx="2919">
                  <c:v>2.92E-6</c:v>
                </c:pt>
                <c:pt idx="2920">
                  <c:v>2.9210000000000001E-6</c:v>
                </c:pt>
                <c:pt idx="2921">
                  <c:v>2.9220000000000001E-6</c:v>
                </c:pt>
                <c:pt idx="2922">
                  <c:v>2.9229999999999998E-6</c:v>
                </c:pt>
                <c:pt idx="2923">
                  <c:v>2.9239999999999999E-6</c:v>
                </c:pt>
                <c:pt idx="2924">
                  <c:v>2.9249999999999999E-6</c:v>
                </c:pt>
                <c:pt idx="2925">
                  <c:v>2.926E-6</c:v>
                </c:pt>
                <c:pt idx="2926">
                  <c:v>2.9270000000000001E-6</c:v>
                </c:pt>
                <c:pt idx="2927">
                  <c:v>2.9280000000000002E-6</c:v>
                </c:pt>
                <c:pt idx="2928">
                  <c:v>2.9289999999999998E-6</c:v>
                </c:pt>
                <c:pt idx="2929">
                  <c:v>2.9299999999999999E-6</c:v>
                </c:pt>
                <c:pt idx="2930">
                  <c:v>2.931E-6</c:v>
                </c:pt>
                <c:pt idx="2931">
                  <c:v>2.932E-6</c:v>
                </c:pt>
                <c:pt idx="2932">
                  <c:v>2.9330000000000001E-6</c:v>
                </c:pt>
                <c:pt idx="2933">
                  <c:v>2.9340000000000002E-6</c:v>
                </c:pt>
                <c:pt idx="2934">
                  <c:v>2.9349999999999999E-6</c:v>
                </c:pt>
                <c:pt idx="2935">
                  <c:v>2.9359999999999999E-6</c:v>
                </c:pt>
                <c:pt idx="2936">
                  <c:v>2.937E-6</c:v>
                </c:pt>
                <c:pt idx="2937">
                  <c:v>2.9380000000000001E-6</c:v>
                </c:pt>
                <c:pt idx="2938">
                  <c:v>2.9390000000000002E-6</c:v>
                </c:pt>
                <c:pt idx="2939">
                  <c:v>2.9399999999999998E-6</c:v>
                </c:pt>
                <c:pt idx="2940">
                  <c:v>2.9409999999999999E-6</c:v>
                </c:pt>
                <c:pt idx="2941">
                  <c:v>2.942E-6</c:v>
                </c:pt>
                <c:pt idx="2942">
                  <c:v>2.943E-6</c:v>
                </c:pt>
                <c:pt idx="2943">
                  <c:v>2.9440000000000001E-6</c:v>
                </c:pt>
                <c:pt idx="2944">
                  <c:v>2.9450000000000002E-6</c:v>
                </c:pt>
                <c:pt idx="2945">
                  <c:v>2.9459999999999998E-6</c:v>
                </c:pt>
                <c:pt idx="2946">
                  <c:v>2.9469999999999999E-6</c:v>
                </c:pt>
                <c:pt idx="2947">
                  <c:v>2.948E-6</c:v>
                </c:pt>
                <c:pt idx="2948">
                  <c:v>2.9490000000000001E-6</c:v>
                </c:pt>
                <c:pt idx="2949">
                  <c:v>2.9500000000000001E-6</c:v>
                </c:pt>
                <c:pt idx="2950">
                  <c:v>2.9510000000000002E-6</c:v>
                </c:pt>
                <c:pt idx="2951">
                  <c:v>2.9519999999999999E-6</c:v>
                </c:pt>
                <c:pt idx="2952">
                  <c:v>2.9529999999999999E-6</c:v>
                </c:pt>
                <c:pt idx="2953">
                  <c:v>2.954E-6</c:v>
                </c:pt>
                <c:pt idx="2954">
                  <c:v>2.9550000000000001E-6</c:v>
                </c:pt>
                <c:pt idx="2955">
                  <c:v>2.9560000000000002E-6</c:v>
                </c:pt>
                <c:pt idx="2956">
                  <c:v>2.9569999999999998E-6</c:v>
                </c:pt>
                <c:pt idx="2957">
                  <c:v>2.9579999999999999E-6</c:v>
                </c:pt>
                <c:pt idx="2958">
                  <c:v>2.959E-6</c:v>
                </c:pt>
                <c:pt idx="2959">
                  <c:v>2.96E-6</c:v>
                </c:pt>
                <c:pt idx="2960">
                  <c:v>2.9610000000000001E-6</c:v>
                </c:pt>
                <c:pt idx="2961">
                  <c:v>2.9620000000000002E-6</c:v>
                </c:pt>
                <c:pt idx="2962">
                  <c:v>2.9629999999999998E-6</c:v>
                </c:pt>
                <c:pt idx="2963">
                  <c:v>2.9639999999999999E-6</c:v>
                </c:pt>
                <c:pt idx="2964">
                  <c:v>2.965E-6</c:v>
                </c:pt>
                <c:pt idx="2965">
                  <c:v>2.9660000000000001E-6</c:v>
                </c:pt>
                <c:pt idx="2966">
                  <c:v>2.9670000000000001E-6</c:v>
                </c:pt>
                <c:pt idx="2967">
                  <c:v>2.9679999999999998E-6</c:v>
                </c:pt>
                <c:pt idx="2968">
                  <c:v>2.9689999999999999E-6</c:v>
                </c:pt>
                <c:pt idx="2969">
                  <c:v>2.9699999999999999E-6</c:v>
                </c:pt>
                <c:pt idx="2970">
                  <c:v>2.971E-6</c:v>
                </c:pt>
                <c:pt idx="2971">
                  <c:v>2.9720000000000001E-6</c:v>
                </c:pt>
                <c:pt idx="2972">
                  <c:v>2.9730000000000002E-6</c:v>
                </c:pt>
                <c:pt idx="2973">
                  <c:v>2.9739999999999998E-6</c:v>
                </c:pt>
                <c:pt idx="2974">
                  <c:v>2.9749999999999999E-6</c:v>
                </c:pt>
                <c:pt idx="2975">
                  <c:v>2.976E-6</c:v>
                </c:pt>
                <c:pt idx="2976">
                  <c:v>2.977E-6</c:v>
                </c:pt>
                <c:pt idx="2977">
                  <c:v>2.9780000000000001E-6</c:v>
                </c:pt>
                <c:pt idx="2978">
                  <c:v>2.9790000000000002E-6</c:v>
                </c:pt>
                <c:pt idx="2979">
                  <c:v>2.9799999999999998E-6</c:v>
                </c:pt>
                <c:pt idx="2980">
                  <c:v>2.9809999999999999E-6</c:v>
                </c:pt>
                <c:pt idx="2981">
                  <c:v>2.982E-6</c:v>
                </c:pt>
                <c:pt idx="2982">
                  <c:v>2.9830000000000001E-6</c:v>
                </c:pt>
                <c:pt idx="2983">
                  <c:v>2.9840000000000001E-6</c:v>
                </c:pt>
                <c:pt idx="2984">
                  <c:v>2.9849999999999998E-6</c:v>
                </c:pt>
                <c:pt idx="2985">
                  <c:v>2.9859999999999999E-6</c:v>
                </c:pt>
                <c:pt idx="2986">
                  <c:v>2.9869999999999999E-6</c:v>
                </c:pt>
                <c:pt idx="2987">
                  <c:v>2.988E-6</c:v>
                </c:pt>
                <c:pt idx="2988">
                  <c:v>2.9890000000000001E-6</c:v>
                </c:pt>
                <c:pt idx="2989">
                  <c:v>2.9900000000000002E-6</c:v>
                </c:pt>
                <c:pt idx="2990">
                  <c:v>2.9909999999999998E-6</c:v>
                </c:pt>
                <c:pt idx="2991">
                  <c:v>2.9919999999999999E-6</c:v>
                </c:pt>
                <c:pt idx="2992">
                  <c:v>2.993E-6</c:v>
                </c:pt>
                <c:pt idx="2993">
                  <c:v>2.994E-6</c:v>
                </c:pt>
                <c:pt idx="2994">
                  <c:v>2.9950000000000001E-6</c:v>
                </c:pt>
                <c:pt idx="2995">
                  <c:v>2.9960000000000002E-6</c:v>
                </c:pt>
                <c:pt idx="2996">
                  <c:v>2.9969999999999999E-6</c:v>
                </c:pt>
                <c:pt idx="2997">
                  <c:v>2.9979999999999999E-6</c:v>
                </c:pt>
                <c:pt idx="2998">
                  <c:v>2.999E-6</c:v>
                </c:pt>
                <c:pt idx="2999">
                  <c:v>3.0000000000000001E-6</c:v>
                </c:pt>
                <c:pt idx="3000">
                  <c:v>3.0010000000000002E-6</c:v>
                </c:pt>
                <c:pt idx="3001">
                  <c:v>3.0019999999999998E-6</c:v>
                </c:pt>
                <c:pt idx="3002">
                  <c:v>3.0029999999999999E-6</c:v>
                </c:pt>
                <c:pt idx="3003">
                  <c:v>3.004E-6</c:v>
                </c:pt>
                <c:pt idx="3004">
                  <c:v>3.005E-6</c:v>
                </c:pt>
                <c:pt idx="3005">
                  <c:v>3.0060000000000001E-6</c:v>
                </c:pt>
                <c:pt idx="3006">
                  <c:v>3.0070000000000002E-6</c:v>
                </c:pt>
                <c:pt idx="3007">
                  <c:v>3.0079999999999998E-6</c:v>
                </c:pt>
                <c:pt idx="3008">
                  <c:v>3.0089999999999999E-6</c:v>
                </c:pt>
                <c:pt idx="3009">
                  <c:v>3.01E-6</c:v>
                </c:pt>
                <c:pt idx="3010">
                  <c:v>3.0110000000000001E-6</c:v>
                </c:pt>
                <c:pt idx="3011">
                  <c:v>3.0120000000000001E-6</c:v>
                </c:pt>
                <c:pt idx="3012">
                  <c:v>3.0130000000000002E-6</c:v>
                </c:pt>
                <c:pt idx="3013">
                  <c:v>3.0139999999999999E-6</c:v>
                </c:pt>
                <c:pt idx="3014">
                  <c:v>3.0149999999999999E-6</c:v>
                </c:pt>
                <c:pt idx="3015">
                  <c:v>3.016E-6</c:v>
                </c:pt>
                <c:pt idx="3016">
                  <c:v>3.0170000000000001E-6</c:v>
                </c:pt>
                <c:pt idx="3017">
                  <c:v>3.0180000000000002E-6</c:v>
                </c:pt>
                <c:pt idx="3018">
                  <c:v>3.0189999999999998E-6</c:v>
                </c:pt>
                <c:pt idx="3019">
                  <c:v>3.0199999999999999E-6</c:v>
                </c:pt>
                <c:pt idx="3020">
                  <c:v>3.021E-6</c:v>
                </c:pt>
                <c:pt idx="3021">
                  <c:v>3.022E-6</c:v>
                </c:pt>
                <c:pt idx="3022">
                  <c:v>3.0230000000000001E-6</c:v>
                </c:pt>
                <c:pt idx="3023">
                  <c:v>3.0240000000000002E-6</c:v>
                </c:pt>
                <c:pt idx="3024">
                  <c:v>3.0249999999999998E-6</c:v>
                </c:pt>
                <c:pt idx="3025">
                  <c:v>3.0259999999999999E-6</c:v>
                </c:pt>
                <c:pt idx="3026">
                  <c:v>3.027E-6</c:v>
                </c:pt>
                <c:pt idx="3027">
                  <c:v>3.0280000000000001E-6</c:v>
                </c:pt>
                <c:pt idx="3028">
                  <c:v>3.0290000000000001E-6</c:v>
                </c:pt>
                <c:pt idx="3029">
                  <c:v>3.0299999999999998E-6</c:v>
                </c:pt>
                <c:pt idx="3030">
                  <c:v>3.0309999999999999E-6</c:v>
                </c:pt>
                <c:pt idx="3031">
                  <c:v>3.0319999999999999E-6</c:v>
                </c:pt>
                <c:pt idx="3032">
                  <c:v>3.033E-6</c:v>
                </c:pt>
                <c:pt idx="3033">
                  <c:v>3.0340000000000001E-6</c:v>
                </c:pt>
                <c:pt idx="3034">
                  <c:v>3.0350000000000002E-6</c:v>
                </c:pt>
                <c:pt idx="3035">
                  <c:v>3.0359999999999998E-6</c:v>
                </c:pt>
                <c:pt idx="3036">
                  <c:v>3.0369999999999999E-6</c:v>
                </c:pt>
                <c:pt idx="3037">
                  <c:v>3.038E-6</c:v>
                </c:pt>
                <c:pt idx="3038">
                  <c:v>3.039E-6</c:v>
                </c:pt>
                <c:pt idx="3039">
                  <c:v>3.0400000000000001E-6</c:v>
                </c:pt>
                <c:pt idx="3040">
                  <c:v>3.0410000000000002E-6</c:v>
                </c:pt>
                <c:pt idx="3041">
                  <c:v>3.0419999999999998E-6</c:v>
                </c:pt>
                <c:pt idx="3042">
                  <c:v>3.0429999999999999E-6</c:v>
                </c:pt>
                <c:pt idx="3043">
                  <c:v>3.044E-6</c:v>
                </c:pt>
                <c:pt idx="3044">
                  <c:v>3.0450000000000001E-6</c:v>
                </c:pt>
                <c:pt idx="3045">
                  <c:v>3.0460000000000001E-6</c:v>
                </c:pt>
                <c:pt idx="3046">
                  <c:v>3.0469999999999998E-6</c:v>
                </c:pt>
                <c:pt idx="3047">
                  <c:v>3.0479999999999999E-6</c:v>
                </c:pt>
                <c:pt idx="3048">
                  <c:v>3.0489999999999999E-6</c:v>
                </c:pt>
                <c:pt idx="3049">
                  <c:v>3.05E-6</c:v>
                </c:pt>
                <c:pt idx="3050">
                  <c:v>3.0510000000000001E-6</c:v>
                </c:pt>
                <c:pt idx="3051">
                  <c:v>3.0520000000000002E-6</c:v>
                </c:pt>
                <c:pt idx="3052">
                  <c:v>3.0529999999999998E-6</c:v>
                </c:pt>
                <c:pt idx="3053">
                  <c:v>3.0539999999999999E-6</c:v>
                </c:pt>
                <c:pt idx="3054">
                  <c:v>3.055E-6</c:v>
                </c:pt>
                <c:pt idx="3055">
                  <c:v>3.056E-6</c:v>
                </c:pt>
                <c:pt idx="3056">
                  <c:v>3.0570000000000001E-6</c:v>
                </c:pt>
                <c:pt idx="3057">
                  <c:v>3.0580000000000002E-6</c:v>
                </c:pt>
                <c:pt idx="3058">
                  <c:v>3.0589999999999998E-6</c:v>
                </c:pt>
                <c:pt idx="3059">
                  <c:v>3.0599999999999999E-6</c:v>
                </c:pt>
                <c:pt idx="3060">
                  <c:v>3.061E-6</c:v>
                </c:pt>
                <c:pt idx="3061">
                  <c:v>3.0620000000000001E-6</c:v>
                </c:pt>
                <c:pt idx="3062">
                  <c:v>3.0630000000000002E-6</c:v>
                </c:pt>
                <c:pt idx="3063">
                  <c:v>3.0639999999999998E-6</c:v>
                </c:pt>
                <c:pt idx="3064">
                  <c:v>3.0649999999999999E-6</c:v>
                </c:pt>
                <c:pt idx="3065">
                  <c:v>3.066E-6</c:v>
                </c:pt>
                <c:pt idx="3066">
                  <c:v>3.067E-6</c:v>
                </c:pt>
                <c:pt idx="3067">
                  <c:v>3.0680000000000001E-6</c:v>
                </c:pt>
                <c:pt idx="3068">
                  <c:v>3.0690000000000002E-6</c:v>
                </c:pt>
                <c:pt idx="3069">
                  <c:v>3.0699999999999998E-6</c:v>
                </c:pt>
                <c:pt idx="3070">
                  <c:v>3.0709999999999999E-6</c:v>
                </c:pt>
                <c:pt idx="3071">
                  <c:v>3.072E-6</c:v>
                </c:pt>
                <c:pt idx="3072">
                  <c:v>3.0730000000000001E-6</c:v>
                </c:pt>
                <c:pt idx="3073">
                  <c:v>3.0740000000000001E-6</c:v>
                </c:pt>
                <c:pt idx="3074">
                  <c:v>3.0750000000000002E-6</c:v>
                </c:pt>
                <c:pt idx="3075">
                  <c:v>3.0759999999999999E-6</c:v>
                </c:pt>
                <c:pt idx="3076">
                  <c:v>3.0769999999999999E-6</c:v>
                </c:pt>
                <c:pt idx="3077">
                  <c:v>3.078E-6</c:v>
                </c:pt>
                <c:pt idx="3078">
                  <c:v>3.0790000000000001E-6</c:v>
                </c:pt>
                <c:pt idx="3079">
                  <c:v>3.0800000000000002E-6</c:v>
                </c:pt>
                <c:pt idx="3080">
                  <c:v>3.0809999999999998E-6</c:v>
                </c:pt>
                <c:pt idx="3081">
                  <c:v>3.0819999999999999E-6</c:v>
                </c:pt>
                <c:pt idx="3082">
                  <c:v>3.083E-6</c:v>
                </c:pt>
                <c:pt idx="3083">
                  <c:v>3.084E-6</c:v>
                </c:pt>
                <c:pt idx="3084">
                  <c:v>3.0850000000000001E-6</c:v>
                </c:pt>
                <c:pt idx="3085">
                  <c:v>3.0860000000000002E-6</c:v>
                </c:pt>
                <c:pt idx="3086">
                  <c:v>3.0869999999999998E-6</c:v>
                </c:pt>
                <c:pt idx="3087">
                  <c:v>3.0879999999999999E-6</c:v>
                </c:pt>
                <c:pt idx="3088">
                  <c:v>3.089E-6</c:v>
                </c:pt>
                <c:pt idx="3089">
                  <c:v>3.0900000000000001E-6</c:v>
                </c:pt>
                <c:pt idx="3090">
                  <c:v>3.0910000000000001E-6</c:v>
                </c:pt>
                <c:pt idx="3091">
                  <c:v>3.0920000000000002E-6</c:v>
                </c:pt>
                <c:pt idx="3092">
                  <c:v>3.0929999999999999E-6</c:v>
                </c:pt>
                <c:pt idx="3093">
                  <c:v>3.0939999999999999E-6</c:v>
                </c:pt>
                <c:pt idx="3094">
                  <c:v>3.095E-6</c:v>
                </c:pt>
                <c:pt idx="3095">
                  <c:v>3.0960000000000001E-6</c:v>
                </c:pt>
                <c:pt idx="3096">
                  <c:v>3.0970000000000002E-6</c:v>
                </c:pt>
                <c:pt idx="3097">
                  <c:v>3.0979999999999998E-6</c:v>
                </c:pt>
                <c:pt idx="3098">
                  <c:v>3.0989999999999999E-6</c:v>
                </c:pt>
                <c:pt idx="3099">
                  <c:v>3.1E-6</c:v>
                </c:pt>
                <c:pt idx="3100">
                  <c:v>3.101E-6</c:v>
                </c:pt>
                <c:pt idx="3101">
                  <c:v>3.1020000000000001E-6</c:v>
                </c:pt>
                <c:pt idx="3102">
                  <c:v>3.1030000000000002E-6</c:v>
                </c:pt>
                <c:pt idx="3103">
                  <c:v>3.1039999999999998E-6</c:v>
                </c:pt>
                <c:pt idx="3104">
                  <c:v>3.1049999999999999E-6</c:v>
                </c:pt>
                <c:pt idx="3105">
                  <c:v>3.106E-6</c:v>
                </c:pt>
                <c:pt idx="3106">
                  <c:v>3.1070000000000001E-6</c:v>
                </c:pt>
                <c:pt idx="3107">
                  <c:v>3.1080000000000001E-6</c:v>
                </c:pt>
                <c:pt idx="3108">
                  <c:v>3.1089999999999998E-6</c:v>
                </c:pt>
                <c:pt idx="3109">
                  <c:v>3.1099999999999999E-6</c:v>
                </c:pt>
                <c:pt idx="3110">
                  <c:v>3.1109999999999999E-6</c:v>
                </c:pt>
                <c:pt idx="3111">
                  <c:v>3.112E-6</c:v>
                </c:pt>
                <c:pt idx="3112">
                  <c:v>3.1130000000000001E-6</c:v>
                </c:pt>
                <c:pt idx="3113">
                  <c:v>3.1140000000000002E-6</c:v>
                </c:pt>
                <c:pt idx="3114">
                  <c:v>3.1149999999999998E-6</c:v>
                </c:pt>
                <c:pt idx="3115">
                  <c:v>3.1159999999999999E-6</c:v>
                </c:pt>
                <c:pt idx="3116">
                  <c:v>3.117E-6</c:v>
                </c:pt>
                <c:pt idx="3117">
                  <c:v>3.118E-6</c:v>
                </c:pt>
                <c:pt idx="3118">
                  <c:v>3.1190000000000001E-6</c:v>
                </c:pt>
                <c:pt idx="3119">
                  <c:v>3.1200000000000002E-6</c:v>
                </c:pt>
                <c:pt idx="3120">
                  <c:v>3.1209999999999998E-6</c:v>
                </c:pt>
                <c:pt idx="3121">
                  <c:v>3.1219999999999999E-6</c:v>
                </c:pt>
                <c:pt idx="3122">
                  <c:v>3.123E-6</c:v>
                </c:pt>
                <c:pt idx="3123">
                  <c:v>3.1240000000000001E-6</c:v>
                </c:pt>
                <c:pt idx="3124">
                  <c:v>3.1250000000000001E-6</c:v>
                </c:pt>
                <c:pt idx="3125">
                  <c:v>3.1259999999999998E-6</c:v>
                </c:pt>
                <c:pt idx="3126">
                  <c:v>3.1269999999999999E-6</c:v>
                </c:pt>
                <c:pt idx="3127">
                  <c:v>3.128E-6</c:v>
                </c:pt>
                <c:pt idx="3128">
                  <c:v>3.129E-6</c:v>
                </c:pt>
                <c:pt idx="3129">
                  <c:v>3.1300000000000001E-6</c:v>
                </c:pt>
                <c:pt idx="3130">
                  <c:v>3.1310000000000002E-6</c:v>
                </c:pt>
                <c:pt idx="3131">
                  <c:v>3.1319999999999998E-6</c:v>
                </c:pt>
                <c:pt idx="3132">
                  <c:v>3.1329999999999999E-6</c:v>
                </c:pt>
                <c:pt idx="3133">
                  <c:v>3.134E-6</c:v>
                </c:pt>
                <c:pt idx="3134">
                  <c:v>3.1350000000000001E-6</c:v>
                </c:pt>
                <c:pt idx="3135">
                  <c:v>3.1360000000000001E-6</c:v>
                </c:pt>
                <c:pt idx="3136">
                  <c:v>3.1370000000000002E-6</c:v>
                </c:pt>
                <c:pt idx="3137">
                  <c:v>3.1379999999999999E-6</c:v>
                </c:pt>
                <c:pt idx="3138">
                  <c:v>3.1389999999999999E-6</c:v>
                </c:pt>
                <c:pt idx="3139">
                  <c:v>3.14E-6</c:v>
                </c:pt>
                <c:pt idx="3140">
                  <c:v>3.1410000000000001E-6</c:v>
                </c:pt>
                <c:pt idx="3141">
                  <c:v>3.1420000000000002E-6</c:v>
                </c:pt>
                <c:pt idx="3142">
                  <c:v>3.1429999999999998E-6</c:v>
                </c:pt>
                <c:pt idx="3143">
                  <c:v>3.1439999999999999E-6</c:v>
                </c:pt>
                <c:pt idx="3144">
                  <c:v>3.145E-6</c:v>
                </c:pt>
                <c:pt idx="3145">
                  <c:v>3.146E-6</c:v>
                </c:pt>
                <c:pt idx="3146">
                  <c:v>3.1470000000000001E-6</c:v>
                </c:pt>
                <c:pt idx="3147">
                  <c:v>3.1480000000000002E-6</c:v>
                </c:pt>
                <c:pt idx="3148">
                  <c:v>3.1489999999999998E-6</c:v>
                </c:pt>
                <c:pt idx="3149">
                  <c:v>3.1499999999999999E-6</c:v>
                </c:pt>
                <c:pt idx="3150">
                  <c:v>3.151E-6</c:v>
                </c:pt>
                <c:pt idx="3151">
                  <c:v>3.1520000000000001E-6</c:v>
                </c:pt>
                <c:pt idx="3152">
                  <c:v>3.1530000000000001E-6</c:v>
                </c:pt>
                <c:pt idx="3153">
                  <c:v>3.1540000000000002E-6</c:v>
                </c:pt>
                <c:pt idx="3154">
                  <c:v>3.1549999999999999E-6</c:v>
                </c:pt>
                <c:pt idx="3155">
                  <c:v>3.1559999999999999E-6</c:v>
                </c:pt>
                <c:pt idx="3156">
                  <c:v>3.157E-6</c:v>
                </c:pt>
                <c:pt idx="3157">
                  <c:v>3.1580000000000001E-6</c:v>
                </c:pt>
                <c:pt idx="3158">
                  <c:v>3.1590000000000002E-6</c:v>
                </c:pt>
                <c:pt idx="3159">
                  <c:v>3.1599999999999998E-6</c:v>
                </c:pt>
                <c:pt idx="3160">
                  <c:v>3.1609999999999999E-6</c:v>
                </c:pt>
                <c:pt idx="3161">
                  <c:v>3.162E-6</c:v>
                </c:pt>
                <c:pt idx="3162">
                  <c:v>3.163E-6</c:v>
                </c:pt>
                <c:pt idx="3163">
                  <c:v>3.1640000000000001E-6</c:v>
                </c:pt>
                <c:pt idx="3164">
                  <c:v>3.1650000000000002E-6</c:v>
                </c:pt>
                <c:pt idx="3165">
                  <c:v>3.1659999999999998E-6</c:v>
                </c:pt>
                <c:pt idx="3166">
                  <c:v>3.1669999999999999E-6</c:v>
                </c:pt>
                <c:pt idx="3167">
                  <c:v>3.168E-6</c:v>
                </c:pt>
                <c:pt idx="3168">
                  <c:v>3.1690000000000001E-6</c:v>
                </c:pt>
                <c:pt idx="3169">
                  <c:v>3.1700000000000001E-6</c:v>
                </c:pt>
                <c:pt idx="3170">
                  <c:v>3.1709999999999998E-6</c:v>
                </c:pt>
                <c:pt idx="3171">
                  <c:v>3.1719999999999999E-6</c:v>
                </c:pt>
                <c:pt idx="3172">
                  <c:v>3.1729999999999999E-6</c:v>
                </c:pt>
                <c:pt idx="3173">
                  <c:v>3.174E-6</c:v>
                </c:pt>
                <c:pt idx="3174">
                  <c:v>3.1750000000000001E-6</c:v>
                </c:pt>
                <c:pt idx="3175">
                  <c:v>3.1760000000000002E-6</c:v>
                </c:pt>
                <c:pt idx="3176">
                  <c:v>3.1769999999999998E-6</c:v>
                </c:pt>
                <c:pt idx="3177">
                  <c:v>3.1779999999999999E-6</c:v>
                </c:pt>
                <c:pt idx="3178">
                  <c:v>3.179E-6</c:v>
                </c:pt>
                <c:pt idx="3179">
                  <c:v>3.18E-6</c:v>
                </c:pt>
                <c:pt idx="3180">
                  <c:v>3.1810000000000001E-6</c:v>
                </c:pt>
                <c:pt idx="3181">
                  <c:v>3.1820000000000002E-6</c:v>
                </c:pt>
                <c:pt idx="3182">
                  <c:v>3.1829999999999998E-6</c:v>
                </c:pt>
                <c:pt idx="3183">
                  <c:v>3.1839999999999999E-6</c:v>
                </c:pt>
                <c:pt idx="3184">
                  <c:v>3.185E-6</c:v>
                </c:pt>
                <c:pt idx="3185">
                  <c:v>3.1860000000000001E-6</c:v>
                </c:pt>
                <c:pt idx="3186">
                  <c:v>3.1870000000000001E-6</c:v>
                </c:pt>
                <c:pt idx="3187">
                  <c:v>3.1879999999999998E-6</c:v>
                </c:pt>
                <c:pt idx="3188">
                  <c:v>3.1889999999999999E-6</c:v>
                </c:pt>
                <c:pt idx="3189">
                  <c:v>3.19E-6</c:v>
                </c:pt>
                <c:pt idx="3190">
                  <c:v>3.191E-6</c:v>
                </c:pt>
                <c:pt idx="3191">
                  <c:v>3.1920000000000001E-6</c:v>
                </c:pt>
                <c:pt idx="3192">
                  <c:v>3.1930000000000002E-6</c:v>
                </c:pt>
                <c:pt idx="3193">
                  <c:v>3.1939999999999998E-6</c:v>
                </c:pt>
                <c:pt idx="3194">
                  <c:v>3.1949999999999999E-6</c:v>
                </c:pt>
                <c:pt idx="3195">
                  <c:v>3.196E-6</c:v>
                </c:pt>
                <c:pt idx="3196">
                  <c:v>3.1970000000000001E-6</c:v>
                </c:pt>
                <c:pt idx="3197">
                  <c:v>3.1980000000000001E-6</c:v>
                </c:pt>
                <c:pt idx="3198">
                  <c:v>3.1990000000000002E-6</c:v>
                </c:pt>
                <c:pt idx="3199">
                  <c:v>3.1999999999999999E-6</c:v>
                </c:pt>
                <c:pt idx="3200">
                  <c:v>3.2009999999999999E-6</c:v>
                </c:pt>
                <c:pt idx="3201">
                  <c:v>3.202E-6</c:v>
                </c:pt>
                <c:pt idx="3202">
                  <c:v>3.2030000000000001E-6</c:v>
                </c:pt>
                <c:pt idx="3203">
                  <c:v>3.2040000000000002E-6</c:v>
                </c:pt>
                <c:pt idx="3204">
                  <c:v>3.2049999999999998E-6</c:v>
                </c:pt>
                <c:pt idx="3205">
                  <c:v>3.2059999999999999E-6</c:v>
                </c:pt>
                <c:pt idx="3206">
                  <c:v>3.207E-6</c:v>
                </c:pt>
                <c:pt idx="3207">
                  <c:v>3.208E-6</c:v>
                </c:pt>
                <c:pt idx="3208">
                  <c:v>3.2090000000000001E-6</c:v>
                </c:pt>
                <c:pt idx="3209">
                  <c:v>3.2100000000000002E-6</c:v>
                </c:pt>
                <c:pt idx="3210">
                  <c:v>3.2109999999999998E-6</c:v>
                </c:pt>
                <c:pt idx="3211">
                  <c:v>3.2119999999999999E-6</c:v>
                </c:pt>
                <c:pt idx="3212">
                  <c:v>3.213E-6</c:v>
                </c:pt>
                <c:pt idx="3213">
                  <c:v>3.2140000000000001E-6</c:v>
                </c:pt>
                <c:pt idx="3214">
                  <c:v>3.2150000000000001E-6</c:v>
                </c:pt>
                <c:pt idx="3215">
                  <c:v>3.2160000000000002E-6</c:v>
                </c:pt>
                <c:pt idx="3216">
                  <c:v>3.2169999999999999E-6</c:v>
                </c:pt>
                <c:pt idx="3217">
                  <c:v>3.2179999999999999E-6</c:v>
                </c:pt>
                <c:pt idx="3218">
                  <c:v>3.219E-6</c:v>
                </c:pt>
                <c:pt idx="3219">
                  <c:v>3.2200000000000001E-6</c:v>
                </c:pt>
                <c:pt idx="3220">
                  <c:v>3.2210000000000002E-6</c:v>
                </c:pt>
                <c:pt idx="3221">
                  <c:v>3.2219999999999998E-6</c:v>
                </c:pt>
                <c:pt idx="3222">
                  <c:v>3.2229999999999999E-6</c:v>
                </c:pt>
                <c:pt idx="3223">
                  <c:v>3.224E-6</c:v>
                </c:pt>
                <c:pt idx="3224">
                  <c:v>3.225E-6</c:v>
                </c:pt>
                <c:pt idx="3225">
                  <c:v>3.2260000000000001E-6</c:v>
                </c:pt>
                <c:pt idx="3226">
                  <c:v>3.2270000000000002E-6</c:v>
                </c:pt>
                <c:pt idx="3227">
                  <c:v>3.2279999999999998E-6</c:v>
                </c:pt>
                <c:pt idx="3228">
                  <c:v>3.2289999999999999E-6</c:v>
                </c:pt>
                <c:pt idx="3229">
                  <c:v>3.23E-6</c:v>
                </c:pt>
                <c:pt idx="3230">
                  <c:v>3.2310000000000001E-6</c:v>
                </c:pt>
                <c:pt idx="3231">
                  <c:v>3.2320000000000001E-6</c:v>
                </c:pt>
                <c:pt idx="3232">
                  <c:v>3.2329999999999998E-6</c:v>
                </c:pt>
                <c:pt idx="3233">
                  <c:v>3.2339999999999999E-6</c:v>
                </c:pt>
                <c:pt idx="3234">
                  <c:v>3.2349999999999999E-6</c:v>
                </c:pt>
                <c:pt idx="3235">
                  <c:v>3.236E-6</c:v>
                </c:pt>
                <c:pt idx="3236">
                  <c:v>3.2370000000000001E-6</c:v>
                </c:pt>
                <c:pt idx="3237">
                  <c:v>3.2380000000000002E-6</c:v>
                </c:pt>
                <c:pt idx="3238">
                  <c:v>3.2389999999999998E-6</c:v>
                </c:pt>
                <c:pt idx="3239">
                  <c:v>3.2399999999999999E-6</c:v>
                </c:pt>
                <c:pt idx="3240">
                  <c:v>3.241E-6</c:v>
                </c:pt>
                <c:pt idx="3241">
                  <c:v>3.242E-6</c:v>
                </c:pt>
                <c:pt idx="3242">
                  <c:v>3.2430000000000001E-6</c:v>
                </c:pt>
                <c:pt idx="3243">
                  <c:v>3.2440000000000002E-6</c:v>
                </c:pt>
                <c:pt idx="3244">
                  <c:v>3.2449999999999998E-6</c:v>
                </c:pt>
                <c:pt idx="3245">
                  <c:v>3.2459999999999999E-6</c:v>
                </c:pt>
                <c:pt idx="3246">
                  <c:v>3.247E-6</c:v>
                </c:pt>
                <c:pt idx="3247">
                  <c:v>3.2480000000000001E-6</c:v>
                </c:pt>
                <c:pt idx="3248">
                  <c:v>3.2490000000000001E-6</c:v>
                </c:pt>
                <c:pt idx="3249">
                  <c:v>3.2499999999999998E-6</c:v>
                </c:pt>
                <c:pt idx="3250">
                  <c:v>3.2509999999999999E-6</c:v>
                </c:pt>
                <c:pt idx="3251">
                  <c:v>3.252E-6</c:v>
                </c:pt>
                <c:pt idx="3252">
                  <c:v>3.253E-6</c:v>
                </c:pt>
                <c:pt idx="3253">
                  <c:v>3.2540000000000001E-6</c:v>
                </c:pt>
                <c:pt idx="3254">
                  <c:v>3.2550000000000002E-6</c:v>
                </c:pt>
                <c:pt idx="3255">
                  <c:v>3.2559999999999998E-6</c:v>
                </c:pt>
                <c:pt idx="3256">
                  <c:v>3.2569999999999999E-6</c:v>
                </c:pt>
                <c:pt idx="3257">
                  <c:v>3.258E-6</c:v>
                </c:pt>
                <c:pt idx="3258">
                  <c:v>3.2590000000000001E-6</c:v>
                </c:pt>
                <c:pt idx="3259">
                  <c:v>3.2600000000000001E-6</c:v>
                </c:pt>
                <c:pt idx="3260">
                  <c:v>3.2610000000000002E-6</c:v>
                </c:pt>
                <c:pt idx="3261">
                  <c:v>3.2619999999999999E-6</c:v>
                </c:pt>
                <c:pt idx="3262">
                  <c:v>3.2629999999999999E-6</c:v>
                </c:pt>
                <c:pt idx="3263">
                  <c:v>3.264E-6</c:v>
                </c:pt>
                <c:pt idx="3264">
                  <c:v>3.2650000000000001E-6</c:v>
                </c:pt>
                <c:pt idx="3265">
                  <c:v>3.2660000000000002E-6</c:v>
                </c:pt>
                <c:pt idx="3266">
                  <c:v>3.2669999999999998E-6</c:v>
                </c:pt>
                <c:pt idx="3267">
                  <c:v>3.2679999999999999E-6</c:v>
                </c:pt>
                <c:pt idx="3268">
                  <c:v>3.269E-6</c:v>
                </c:pt>
                <c:pt idx="3269">
                  <c:v>3.27E-6</c:v>
                </c:pt>
                <c:pt idx="3270">
                  <c:v>3.2710000000000001E-6</c:v>
                </c:pt>
                <c:pt idx="3271">
                  <c:v>3.2720000000000002E-6</c:v>
                </c:pt>
                <c:pt idx="3272">
                  <c:v>3.2729999999999998E-6</c:v>
                </c:pt>
                <c:pt idx="3273">
                  <c:v>3.2739999999999999E-6</c:v>
                </c:pt>
                <c:pt idx="3274">
                  <c:v>3.275E-6</c:v>
                </c:pt>
                <c:pt idx="3275">
                  <c:v>3.2760000000000001E-6</c:v>
                </c:pt>
                <c:pt idx="3276">
                  <c:v>3.2770000000000001E-6</c:v>
                </c:pt>
                <c:pt idx="3277">
                  <c:v>3.2780000000000002E-6</c:v>
                </c:pt>
                <c:pt idx="3278">
                  <c:v>3.2789999999999999E-6</c:v>
                </c:pt>
                <c:pt idx="3279">
                  <c:v>3.2799999999999999E-6</c:v>
                </c:pt>
                <c:pt idx="3280">
                  <c:v>3.281E-6</c:v>
                </c:pt>
                <c:pt idx="3281">
                  <c:v>3.2820000000000001E-6</c:v>
                </c:pt>
                <c:pt idx="3282">
                  <c:v>3.2830000000000002E-6</c:v>
                </c:pt>
                <c:pt idx="3283">
                  <c:v>3.2839999999999998E-6</c:v>
                </c:pt>
                <c:pt idx="3284">
                  <c:v>3.2849999999999999E-6</c:v>
                </c:pt>
                <c:pt idx="3285">
                  <c:v>3.286E-6</c:v>
                </c:pt>
                <c:pt idx="3286">
                  <c:v>3.287E-6</c:v>
                </c:pt>
                <c:pt idx="3287">
                  <c:v>3.2880000000000001E-6</c:v>
                </c:pt>
                <c:pt idx="3288">
                  <c:v>3.2890000000000002E-6</c:v>
                </c:pt>
                <c:pt idx="3289">
                  <c:v>3.2899999999999998E-6</c:v>
                </c:pt>
                <c:pt idx="3290">
                  <c:v>3.2909999999999999E-6</c:v>
                </c:pt>
                <c:pt idx="3291">
                  <c:v>3.292E-6</c:v>
                </c:pt>
                <c:pt idx="3292">
                  <c:v>3.2930000000000001E-6</c:v>
                </c:pt>
                <c:pt idx="3293">
                  <c:v>3.2940000000000001E-6</c:v>
                </c:pt>
                <c:pt idx="3294">
                  <c:v>3.2949999999999998E-6</c:v>
                </c:pt>
                <c:pt idx="3295">
                  <c:v>3.2959999999999999E-6</c:v>
                </c:pt>
                <c:pt idx="3296">
                  <c:v>3.2969999999999999E-6</c:v>
                </c:pt>
                <c:pt idx="3297">
                  <c:v>3.298E-6</c:v>
                </c:pt>
                <c:pt idx="3298">
                  <c:v>3.2990000000000001E-6</c:v>
                </c:pt>
                <c:pt idx="3299">
                  <c:v>3.3000000000000002E-6</c:v>
                </c:pt>
                <c:pt idx="3300">
                  <c:v>3.3009999999999998E-6</c:v>
                </c:pt>
                <c:pt idx="3301">
                  <c:v>3.3019999999999999E-6</c:v>
                </c:pt>
                <c:pt idx="3302">
                  <c:v>3.303E-6</c:v>
                </c:pt>
                <c:pt idx="3303">
                  <c:v>3.304E-6</c:v>
                </c:pt>
                <c:pt idx="3304">
                  <c:v>3.3050000000000001E-6</c:v>
                </c:pt>
                <c:pt idx="3305">
                  <c:v>3.3060000000000002E-6</c:v>
                </c:pt>
                <c:pt idx="3306">
                  <c:v>3.3069999999999998E-6</c:v>
                </c:pt>
                <c:pt idx="3307">
                  <c:v>3.3079999999999999E-6</c:v>
                </c:pt>
                <c:pt idx="3308">
                  <c:v>3.309E-6</c:v>
                </c:pt>
                <c:pt idx="3309">
                  <c:v>3.3100000000000001E-6</c:v>
                </c:pt>
                <c:pt idx="3310">
                  <c:v>3.3110000000000001E-6</c:v>
                </c:pt>
                <c:pt idx="3311">
                  <c:v>3.3119999999999998E-6</c:v>
                </c:pt>
                <c:pt idx="3312">
                  <c:v>3.3129999999999999E-6</c:v>
                </c:pt>
                <c:pt idx="3313">
                  <c:v>3.3139999999999999E-6</c:v>
                </c:pt>
                <c:pt idx="3314">
                  <c:v>3.315E-6</c:v>
                </c:pt>
                <c:pt idx="3315">
                  <c:v>3.3160000000000001E-6</c:v>
                </c:pt>
                <c:pt idx="3316">
                  <c:v>3.3170000000000002E-6</c:v>
                </c:pt>
                <c:pt idx="3317">
                  <c:v>3.3179999999999998E-6</c:v>
                </c:pt>
                <c:pt idx="3318">
                  <c:v>3.3189999999999999E-6</c:v>
                </c:pt>
                <c:pt idx="3319">
                  <c:v>3.32E-6</c:v>
                </c:pt>
                <c:pt idx="3320">
                  <c:v>3.3210000000000001E-6</c:v>
                </c:pt>
                <c:pt idx="3321">
                  <c:v>3.3220000000000001E-6</c:v>
                </c:pt>
                <c:pt idx="3322">
                  <c:v>3.3230000000000002E-6</c:v>
                </c:pt>
                <c:pt idx="3323">
                  <c:v>3.3239999999999999E-6</c:v>
                </c:pt>
                <c:pt idx="3324">
                  <c:v>3.3249999999999999E-6</c:v>
                </c:pt>
                <c:pt idx="3325">
                  <c:v>3.326E-6</c:v>
                </c:pt>
                <c:pt idx="3326">
                  <c:v>3.3270000000000001E-6</c:v>
                </c:pt>
                <c:pt idx="3327">
                  <c:v>3.3280000000000002E-6</c:v>
                </c:pt>
                <c:pt idx="3328">
                  <c:v>3.3289999999999998E-6</c:v>
                </c:pt>
                <c:pt idx="3329">
                  <c:v>3.3299999999999999E-6</c:v>
                </c:pt>
                <c:pt idx="3330">
                  <c:v>3.331E-6</c:v>
                </c:pt>
                <c:pt idx="3331">
                  <c:v>3.332E-6</c:v>
                </c:pt>
                <c:pt idx="3332">
                  <c:v>3.3330000000000001E-6</c:v>
                </c:pt>
                <c:pt idx="3333">
                  <c:v>3.3340000000000002E-6</c:v>
                </c:pt>
                <c:pt idx="3334">
                  <c:v>3.3349999999999998E-6</c:v>
                </c:pt>
                <c:pt idx="3335">
                  <c:v>3.3359999999999999E-6</c:v>
                </c:pt>
                <c:pt idx="3336">
                  <c:v>3.337E-6</c:v>
                </c:pt>
                <c:pt idx="3337">
                  <c:v>3.3380000000000001E-6</c:v>
                </c:pt>
                <c:pt idx="3338">
                  <c:v>3.3390000000000001E-6</c:v>
                </c:pt>
                <c:pt idx="3339">
                  <c:v>3.3400000000000002E-6</c:v>
                </c:pt>
                <c:pt idx="3340">
                  <c:v>3.3409999999999999E-6</c:v>
                </c:pt>
                <c:pt idx="3341">
                  <c:v>3.3419999999999999E-6</c:v>
                </c:pt>
                <c:pt idx="3342">
                  <c:v>3.343E-6</c:v>
                </c:pt>
                <c:pt idx="3343">
                  <c:v>3.3440000000000001E-6</c:v>
                </c:pt>
                <c:pt idx="3344">
                  <c:v>3.3450000000000002E-6</c:v>
                </c:pt>
                <c:pt idx="3345">
                  <c:v>3.3459999999999998E-6</c:v>
                </c:pt>
                <c:pt idx="3346">
                  <c:v>3.3469999999999999E-6</c:v>
                </c:pt>
                <c:pt idx="3347">
                  <c:v>3.348E-6</c:v>
                </c:pt>
                <c:pt idx="3348">
                  <c:v>3.349E-6</c:v>
                </c:pt>
                <c:pt idx="3349">
                  <c:v>3.3500000000000001E-6</c:v>
                </c:pt>
                <c:pt idx="3350">
                  <c:v>3.3510000000000002E-6</c:v>
                </c:pt>
                <c:pt idx="3351">
                  <c:v>3.3519999999999998E-6</c:v>
                </c:pt>
                <c:pt idx="3352">
                  <c:v>3.3529999999999999E-6</c:v>
                </c:pt>
                <c:pt idx="3353">
                  <c:v>3.354E-6</c:v>
                </c:pt>
                <c:pt idx="3354">
                  <c:v>3.3550000000000001E-6</c:v>
                </c:pt>
                <c:pt idx="3355">
                  <c:v>3.3560000000000001E-6</c:v>
                </c:pt>
                <c:pt idx="3356">
                  <c:v>3.3569999999999998E-6</c:v>
                </c:pt>
                <c:pt idx="3357">
                  <c:v>3.3579999999999999E-6</c:v>
                </c:pt>
                <c:pt idx="3358">
                  <c:v>3.3589999999999999E-6</c:v>
                </c:pt>
                <c:pt idx="3359">
                  <c:v>3.36E-6</c:v>
                </c:pt>
                <c:pt idx="3360">
                  <c:v>3.3610000000000001E-6</c:v>
                </c:pt>
                <c:pt idx="3361">
                  <c:v>3.3620000000000002E-6</c:v>
                </c:pt>
                <c:pt idx="3362">
                  <c:v>3.3629999999999998E-6</c:v>
                </c:pt>
                <c:pt idx="3363">
                  <c:v>3.3639999999999999E-6</c:v>
                </c:pt>
                <c:pt idx="3364">
                  <c:v>3.365E-6</c:v>
                </c:pt>
                <c:pt idx="3365">
                  <c:v>3.366E-6</c:v>
                </c:pt>
                <c:pt idx="3366">
                  <c:v>3.3670000000000001E-6</c:v>
                </c:pt>
                <c:pt idx="3367">
                  <c:v>3.3680000000000002E-6</c:v>
                </c:pt>
                <c:pt idx="3368">
                  <c:v>3.3689999999999998E-6</c:v>
                </c:pt>
                <c:pt idx="3369">
                  <c:v>3.3699999999999999E-6</c:v>
                </c:pt>
                <c:pt idx="3370">
                  <c:v>3.371E-6</c:v>
                </c:pt>
                <c:pt idx="3371">
                  <c:v>3.3720000000000001E-6</c:v>
                </c:pt>
                <c:pt idx="3372">
                  <c:v>3.3730000000000001E-6</c:v>
                </c:pt>
                <c:pt idx="3373">
                  <c:v>3.3739999999999998E-6</c:v>
                </c:pt>
                <c:pt idx="3374">
                  <c:v>3.3749999999999999E-6</c:v>
                </c:pt>
                <c:pt idx="3375">
                  <c:v>3.3759999999999999E-6</c:v>
                </c:pt>
                <c:pt idx="3376">
                  <c:v>3.377E-6</c:v>
                </c:pt>
                <c:pt idx="3377">
                  <c:v>3.3780000000000001E-6</c:v>
                </c:pt>
                <c:pt idx="3378">
                  <c:v>3.3790000000000002E-6</c:v>
                </c:pt>
                <c:pt idx="3379">
                  <c:v>3.3799999999999998E-6</c:v>
                </c:pt>
                <c:pt idx="3380">
                  <c:v>3.3809999999999999E-6</c:v>
                </c:pt>
                <c:pt idx="3381">
                  <c:v>3.382E-6</c:v>
                </c:pt>
                <c:pt idx="3382">
                  <c:v>3.3830000000000001E-6</c:v>
                </c:pt>
                <c:pt idx="3383">
                  <c:v>3.3840000000000001E-6</c:v>
                </c:pt>
                <c:pt idx="3384">
                  <c:v>3.3850000000000002E-6</c:v>
                </c:pt>
                <c:pt idx="3385">
                  <c:v>3.3859999999999999E-6</c:v>
                </c:pt>
                <c:pt idx="3386">
                  <c:v>3.3869999999999999E-6</c:v>
                </c:pt>
                <c:pt idx="3387">
                  <c:v>3.388E-6</c:v>
                </c:pt>
                <c:pt idx="3388">
                  <c:v>3.3890000000000001E-6</c:v>
                </c:pt>
                <c:pt idx="3389">
                  <c:v>3.3900000000000002E-6</c:v>
                </c:pt>
                <c:pt idx="3390">
                  <c:v>3.3909999999999998E-6</c:v>
                </c:pt>
                <c:pt idx="3391">
                  <c:v>3.3919999999999999E-6</c:v>
                </c:pt>
                <c:pt idx="3392">
                  <c:v>3.393E-6</c:v>
                </c:pt>
                <c:pt idx="3393">
                  <c:v>3.394E-6</c:v>
                </c:pt>
                <c:pt idx="3394">
                  <c:v>3.3950000000000001E-6</c:v>
                </c:pt>
                <c:pt idx="3395">
                  <c:v>3.3960000000000002E-6</c:v>
                </c:pt>
                <c:pt idx="3396">
                  <c:v>3.3969999999999998E-6</c:v>
                </c:pt>
                <c:pt idx="3397">
                  <c:v>3.3979999999999999E-6</c:v>
                </c:pt>
                <c:pt idx="3398">
                  <c:v>3.399E-6</c:v>
                </c:pt>
                <c:pt idx="3399">
                  <c:v>3.4000000000000001E-6</c:v>
                </c:pt>
                <c:pt idx="3400">
                  <c:v>3.4010000000000001E-6</c:v>
                </c:pt>
                <c:pt idx="3401">
                  <c:v>3.4020000000000002E-6</c:v>
                </c:pt>
                <c:pt idx="3402">
                  <c:v>3.4029999999999999E-6</c:v>
                </c:pt>
                <c:pt idx="3403">
                  <c:v>3.4039999999999999E-6</c:v>
                </c:pt>
                <c:pt idx="3404">
                  <c:v>3.405E-6</c:v>
                </c:pt>
                <c:pt idx="3405">
                  <c:v>3.4060000000000001E-6</c:v>
                </c:pt>
                <c:pt idx="3406">
                  <c:v>3.4070000000000002E-6</c:v>
                </c:pt>
                <c:pt idx="3407">
                  <c:v>3.4079999999999998E-6</c:v>
                </c:pt>
                <c:pt idx="3408">
                  <c:v>3.4089999999999999E-6</c:v>
                </c:pt>
                <c:pt idx="3409">
                  <c:v>3.41E-6</c:v>
                </c:pt>
                <c:pt idx="3410">
                  <c:v>3.411E-6</c:v>
                </c:pt>
                <c:pt idx="3411">
                  <c:v>3.4120000000000001E-6</c:v>
                </c:pt>
                <c:pt idx="3412">
                  <c:v>3.4130000000000002E-6</c:v>
                </c:pt>
                <c:pt idx="3413">
                  <c:v>3.4139999999999998E-6</c:v>
                </c:pt>
                <c:pt idx="3414">
                  <c:v>3.4149999999999999E-6</c:v>
                </c:pt>
                <c:pt idx="3415">
                  <c:v>3.416E-6</c:v>
                </c:pt>
                <c:pt idx="3416">
                  <c:v>3.4170000000000001E-6</c:v>
                </c:pt>
                <c:pt idx="3417">
                  <c:v>3.4180000000000001E-6</c:v>
                </c:pt>
                <c:pt idx="3418">
                  <c:v>3.4189999999999998E-6</c:v>
                </c:pt>
                <c:pt idx="3419">
                  <c:v>3.4199999999999999E-6</c:v>
                </c:pt>
                <c:pt idx="3420">
                  <c:v>3.4209999999999999E-6</c:v>
                </c:pt>
                <c:pt idx="3421">
                  <c:v>3.422E-6</c:v>
                </c:pt>
                <c:pt idx="3422">
                  <c:v>3.4230000000000001E-6</c:v>
                </c:pt>
                <c:pt idx="3423">
                  <c:v>3.4240000000000002E-6</c:v>
                </c:pt>
                <c:pt idx="3424">
                  <c:v>3.4249999999999998E-6</c:v>
                </c:pt>
                <c:pt idx="3425">
                  <c:v>3.4259999999999999E-6</c:v>
                </c:pt>
                <c:pt idx="3426">
                  <c:v>3.427E-6</c:v>
                </c:pt>
                <c:pt idx="3427">
                  <c:v>3.428E-6</c:v>
                </c:pt>
                <c:pt idx="3428">
                  <c:v>3.4290000000000001E-6</c:v>
                </c:pt>
                <c:pt idx="3429">
                  <c:v>3.4300000000000002E-6</c:v>
                </c:pt>
                <c:pt idx="3430">
                  <c:v>3.4309999999999998E-6</c:v>
                </c:pt>
                <c:pt idx="3431">
                  <c:v>3.4319999999999999E-6</c:v>
                </c:pt>
                <c:pt idx="3432">
                  <c:v>3.433E-6</c:v>
                </c:pt>
                <c:pt idx="3433">
                  <c:v>3.4340000000000001E-6</c:v>
                </c:pt>
                <c:pt idx="3434">
                  <c:v>3.4350000000000001E-6</c:v>
                </c:pt>
                <c:pt idx="3435">
                  <c:v>3.4359999999999998E-6</c:v>
                </c:pt>
                <c:pt idx="3436">
                  <c:v>3.4369999999999999E-6</c:v>
                </c:pt>
                <c:pt idx="3437">
                  <c:v>3.4379999999999999E-6</c:v>
                </c:pt>
                <c:pt idx="3438">
                  <c:v>3.439E-6</c:v>
                </c:pt>
                <c:pt idx="3439">
                  <c:v>3.4400000000000001E-6</c:v>
                </c:pt>
                <c:pt idx="3440">
                  <c:v>3.4410000000000002E-6</c:v>
                </c:pt>
                <c:pt idx="3441">
                  <c:v>3.4419999999999998E-6</c:v>
                </c:pt>
                <c:pt idx="3442">
                  <c:v>3.4429999999999999E-6</c:v>
                </c:pt>
                <c:pt idx="3443">
                  <c:v>3.444E-6</c:v>
                </c:pt>
                <c:pt idx="3444">
                  <c:v>3.4450000000000001E-6</c:v>
                </c:pt>
                <c:pt idx="3445">
                  <c:v>3.4460000000000001E-6</c:v>
                </c:pt>
                <c:pt idx="3446">
                  <c:v>3.4470000000000002E-6</c:v>
                </c:pt>
                <c:pt idx="3447">
                  <c:v>3.4479999999999999E-6</c:v>
                </c:pt>
                <c:pt idx="3448">
                  <c:v>3.4489999999999999E-6</c:v>
                </c:pt>
                <c:pt idx="3449">
                  <c:v>3.45E-6</c:v>
                </c:pt>
                <c:pt idx="3450">
                  <c:v>3.4510000000000001E-6</c:v>
                </c:pt>
                <c:pt idx="3451">
                  <c:v>3.4520000000000002E-6</c:v>
                </c:pt>
                <c:pt idx="3452">
                  <c:v>3.4529999999999998E-6</c:v>
                </c:pt>
                <c:pt idx="3453">
                  <c:v>3.4539999999999999E-6</c:v>
                </c:pt>
                <c:pt idx="3454">
                  <c:v>3.455E-6</c:v>
                </c:pt>
                <c:pt idx="3455">
                  <c:v>3.456E-6</c:v>
                </c:pt>
                <c:pt idx="3456">
                  <c:v>3.4570000000000001E-6</c:v>
                </c:pt>
                <c:pt idx="3457">
                  <c:v>3.4580000000000002E-6</c:v>
                </c:pt>
                <c:pt idx="3458">
                  <c:v>3.4589999999999998E-6</c:v>
                </c:pt>
                <c:pt idx="3459">
                  <c:v>3.4599999999999999E-6</c:v>
                </c:pt>
                <c:pt idx="3460">
                  <c:v>3.461E-6</c:v>
                </c:pt>
                <c:pt idx="3461">
                  <c:v>3.4620000000000001E-6</c:v>
                </c:pt>
                <c:pt idx="3462">
                  <c:v>3.4630000000000001E-6</c:v>
                </c:pt>
                <c:pt idx="3463">
                  <c:v>3.4640000000000002E-6</c:v>
                </c:pt>
                <c:pt idx="3464">
                  <c:v>3.4649999999999999E-6</c:v>
                </c:pt>
                <c:pt idx="3465">
                  <c:v>3.4659999999999999E-6</c:v>
                </c:pt>
                <c:pt idx="3466">
                  <c:v>3.467E-6</c:v>
                </c:pt>
                <c:pt idx="3467">
                  <c:v>3.4680000000000001E-6</c:v>
                </c:pt>
                <c:pt idx="3468">
                  <c:v>3.4690000000000002E-6</c:v>
                </c:pt>
                <c:pt idx="3469">
                  <c:v>3.4699999999999998E-6</c:v>
                </c:pt>
                <c:pt idx="3470">
                  <c:v>3.4709999999999999E-6</c:v>
                </c:pt>
                <c:pt idx="3471">
                  <c:v>3.472E-6</c:v>
                </c:pt>
                <c:pt idx="3472">
                  <c:v>3.473E-6</c:v>
                </c:pt>
                <c:pt idx="3473">
                  <c:v>3.4740000000000001E-6</c:v>
                </c:pt>
                <c:pt idx="3474">
                  <c:v>3.4750000000000002E-6</c:v>
                </c:pt>
                <c:pt idx="3475">
                  <c:v>3.4759999999999998E-6</c:v>
                </c:pt>
                <c:pt idx="3476">
                  <c:v>3.4769999999999999E-6</c:v>
                </c:pt>
                <c:pt idx="3477">
                  <c:v>3.478E-6</c:v>
                </c:pt>
                <c:pt idx="3478">
                  <c:v>3.4790000000000001E-6</c:v>
                </c:pt>
                <c:pt idx="3479">
                  <c:v>3.4800000000000001E-6</c:v>
                </c:pt>
                <c:pt idx="3480">
                  <c:v>3.4809999999999998E-6</c:v>
                </c:pt>
                <c:pt idx="3481">
                  <c:v>3.4819999999999999E-6</c:v>
                </c:pt>
                <c:pt idx="3482">
                  <c:v>3.4829999999999999E-6</c:v>
                </c:pt>
                <c:pt idx="3483">
                  <c:v>3.484E-6</c:v>
                </c:pt>
                <c:pt idx="3484">
                  <c:v>3.4850000000000001E-6</c:v>
                </c:pt>
                <c:pt idx="3485">
                  <c:v>3.4860000000000002E-6</c:v>
                </c:pt>
                <c:pt idx="3486">
                  <c:v>3.4869999999999998E-6</c:v>
                </c:pt>
                <c:pt idx="3487">
                  <c:v>3.4879999999999999E-6</c:v>
                </c:pt>
                <c:pt idx="3488">
                  <c:v>3.489E-6</c:v>
                </c:pt>
                <c:pt idx="3489">
                  <c:v>3.49E-6</c:v>
                </c:pt>
                <c:pt idx="3490">
                  <c:v>3.4910000000000001E-6</c:v>
                </c:pt>
                <c:pt idx="3491">
                  <c:v>3.4920000000000002E-6</c:v>
                </c:pt>
                <c:pt idx="3492">
                  <c:v>3.4929999999999998E-6</c:v>
                </c:pt>
                <c:pt idx="3493">
                  <c:v>3.4939999999999999E-6</c:v>
                </c:pt>
                <c:pt idx="3494">
                  <c:v>3.495E-6</c:v>
                </c:pt>
                <c:pt idx="3495">
                  <c:v>3.4960000000000001E-6</c:v>
                </c:pt>
                <c:pt idx="3496">
                  <c:v>3.4970000000000001E-6</c:v>
                </c:pt>
                <c:pt idx="3497">
                  <c:v>3.4979999999999998E-6</c:v>
                </c:pt>
                <c:pt idx="3498">
                  <c:v>3.4989999999999999E-6</c:v>
                </c:pt>
                <c:pt idx="3499">
                  <c:v>3.4999999999999999E-6</c:v>
                </c:pt>
                <c:pt idx="3500">
                  <c:v>3.501E-6</c:v>
                </c:pt>
                <c:pt idx="3501">
                  <c:v>3.5020000000000001E-6</c:v>
                </c:pt>
                <c:pt idx="3502">
                  <c:v>3.5030000000000002E-6</c:v>
                </c:pt>
                <c:pt idx="3503">
                  <c:v>3.5039999999999998E-6</c:v>
                </c:pt>
                <c:pt idx="3504">
                  <c:v>3.5049999999999999E-6</c:v>
                </c:pt>
                <c:pt idx="3505">
                  <c:v>3.506E-6</c:v>
                </c:pt>
                <c:pt idx="3506">
                  <c:v>3.507E-6</c:v>
                </c:pt>
                <c:pt idx="3507">
                  <c:v>3.5080000000000001E-6</c:v>
                </c:pt>
                <c:pt idx="3508">
                  <c:v>3.5090000000000002E-6</c:v>
                </c:pt>
                <c:pt idx="3509">
                  <c:v>3.5099999999999999E-6</c:v>
                </c:pt>
                <c:pt idx="3510">
                  <c:v>3.5109999999999999E-6</c:v>
                </c:pt>
                <c:pt idx="3511">
                  <c:v>3.512E-6</c:v>
                </c:pt>
                <c:pt idx="3512">
                  <c:v>3.5130000000000001E-6</c:v>
                </c:pt>
                <c:pt idx="3513">
                  <c:v>3.5140000000000002E-6</c:v>
                </c:pt>
                <c:pt idx="3514">
                  <c:v>3.5149999999999998E-6</c:v>
                </c:pt>
                <c:pt idx="3515">
                  <c:v>3.5159999999999999E-6</c:v>
                </c:pt>
                <c:pt idx="3516">
                  <c:v>3.517E-6</c:v>
                </c:pt>
                <c:pt idx="3517">
                  <c:v>3.518E-6</c:v>
                </c:pt>
                <c:pt idx="3518">
                  <c:v>3.5190000000000001E-6</c:v>
                </c:pt>
                <c:pt idx="3519">
                  <c:v>3.5200000000000002E-6</c:v>
                </c:pt>
                <c:pt idx="3520">
                  <c:v>3.5209999999999998E-6</c:v>
                </c:pt>
                <c:pt idx="3521">
                  <c:v>3.5219999999999999E-6</c:v>
                </c:pt>
                <c:pt idx="3522">
                  <c:v>3.523E-6</c:v>
                </c:pt>
                <c:pt idx="3523">
                  <c:v>3.5240000000000001E-6</c:v>
                </c:pt>
                <c:pt idx="3524">
                  <c:v>3.5250000000000001E-6</c:v>
                </c:pt>
                <c:pt idx="3525">
                  <c:v>3.5260000000000002E-6</c:v>
                </c:pt>
                <c:pt idx="3526">
                  <c:v>3.5269999999999999E-6</c:v>
                </c:pt>
                <c:pt idx="3527">
                  <c:v>3.5279999999999999E-6</c:v>
                </c:pt>
                <c:pt idx="3528">
                  <c:v>3.529E-6</c:v>
                </c:pt>
                <c:pt idx="3529">
                  <c:v>3.5300000000000001E-6</c:v>
                </c:pt>
                <c:pt idx="3530">
                  <c:v>3.5310000000000002E-6</c:v>
                </c:pt>
                <c:pt idx="3531">
                  <c:v>3.5319999999999998E-6</c:v>
                </c:pt>
                <c:pt idx="3532">
                  <c:v>3.5329999999999999E-6</c:v>
                </c:pt>
                <c:pt idx="3533">
                  <c:v>3.534E-6</c:v>
                </c:pt>
                <c:pt idx="3534">
                  <c:v>3.535E-6</c:v>
                </c:pt>
                <c:pt idx="3535">
                  <c:v>3.5360000000000001E-6</c:v>
                </c:pt>
                <c:pt idx="3536">
                  <c:v>3.5370000000000002E-6</c:v>
                </c:pt>
                <c:pt idx="3537">
                  <c:v>3.5379999999999998E-6</c:v>
                </c:pt>
                <c:pt idx="3538">
                  <c:v>3.5389999999999999E-6</c:v>
                </c:pt>
                <c:pt idx="3539">
                  <c:v>3.54E-6</c:v>
                </c:pt>
                <c:pt idx="3540">
                  <c:v>3.5410000000000001E-6</c:v>
                </c:pt>
                <c:pt idx="3541">
                  <c:v>3.5420000000000001E-6</c:v>
                </c:pt>
                <c:pt idx="3542">
                  <c:v>3.5429999999999998E-6</c:v>
                </c:pt>
                <c:pt idx="3543">
                  <c:v>3.5439999999999999E-6</c:v>
                </c:pt>
                <c:pt idx="3544">
                  <c:v>3.5449999999999999E-6</c:v>
                </c:pt>
                <c:pt idx="3545">
                  <c:v>3.546E-6</c:v>
                </c:pt>
                <c:pt idx="3546">
                  <c:v>3.5470000000000001E-6</c:v>
                </c:pt>
                <c:pt idx="3547">
                  <c:v>3.5480000000000002E-6</c:v>
                </c:pt>
                <c:pt idx="3548">
                  <c:v>3.5489999999999998E-6</c:v>
                </c:pt>
                <c:pt idx="3549">
                  <c:v>3.5499999999999999E-6</c:v>
                </c:pt>
                <c:pt idx="3550">
                  <c:v>3.551E-6</c:v>
                </c:pt>
                <c:pt idx="3551">
                  <c:v>3.552E-6</c:v>
                </c:pt>
                <c:pt idx="3552">
                  <c:v>3.5530000000000001E-6</c:v>
                </c:pt>
                <c:pt idx="3553">
                  <c:v>3.5540000000000002E-6</c:v>
                </c:pt>
                <c:pt idx="3554">
                  <c:v>3.5549999999999998E-6</c:v>
                </c:pt>
                <c:pt idx="3555">
                  <c:v>3.5559999999999999E-6</c:v>
                </c:pt>
                <c:pt idx="3556">
                  <c:v>3.557E-6</c:v>
                </c:pt>
                <c:pt idx="3557">
                  <c:v>3.5580000000000001E-6</c:v>
                </c:pt>
                <c:pt idx="3558">
                  <c:v>3.5590000000000001E-6</c:v>
                </c:pt>
                <c:pt idx="3559">
                  <c:v>3.5599999999999998E-6</c:v>
                </c:pt>
                <c:pt idx="3560">
                  <c:v>3.5609999999999999E-6</c:v>
                </c:pt>
                <c:pt idx="3561">
                  <c:v>3.5619999999999999E-6</c:v>
                </c:pt>
                <c:pt idx="3562">
                  <c:v>3.563E-6</c:v>
                </c:pt>
                <c:pt idx="3563">
                  <c:v>3.5640000000000001E-6</c:v>
                </c:pt>
                <c:pt idx="3564">
                  <c:v>3.5650000000000002E-6</c:v>
                </c:pt>
                <c:pt idx="3565">
                  <c:v>3.5659999999999998E-6</c:v>
                </c:pt>
                <c:pt idx="3566">
                  <c:v>3.5669999999999999E-6</c:v>
                </c:pt>
                <c:pt idx="3567">
                  <c:v>3.568E-6</c:v>
                </c:pt>
                <c:pt idx="3568">
                  <c:v>3.569E-6</c:v>
                </c:pt>
                <c:pt idx="3569">
                  <c:v>3.5700000000000001E-6</c:v>
                </c:pt>
                <c:pt idx="3570">
                  <c:v>3.5710000000000002E-6</c:v>
                </c:pt>
                <c:pt idx="3571">
                  <c:v>3.5719999999999999E-6</c:v>
                </c:pt>
                <c:pt idx="3572">
                  <c:v>3.5729999999999999E-6</c:v>
                </c:pt>
                <c:pt idx="3573">
                  <c:v>3.574E-6</c:v>
                </c:pt>
                <c:pt idx="3574">
                  <c:v>3.5750000000000001E-6</c:v>
                </c:pt>
                <c:pt idx="3575">
                  <c:v>3.5760000000000002E-6</c:v>
                </c:pt>
                <c:pt idx="3576">
                  <c:v>3.5769999999999998E-6</c:v>
                </c:pt>
                <c:pt idx="3577">
                  <c:v>3.5779999999999999E-6</c:v>
                </c:pt>
                <c:pt idx="3578">
                  <c:v>3.579E-6</c:v>
                </c:pt>
                <c:pt idx="3579">
                  <c:v>3.58E-6</c:v>
                </c:pt>
                <c:pt idx="3580">
                  <c:v>3.5810000000000001E-6</c:v>
                </c:pt>
                <c:pt idx="3581">
                  <c:v>3.5820000000000002E-6</c:v>
                </c:pt>
                <c:pt idx="3582">
                  <c:v>3.5829999999999998E-6</c:v>
                </c:pt>
                <c:pt idx="3583">
                  <c:v>3.5839999999999999E-6</c:v>
                </c:pt>
                <c:pt idx="3584">
                  <c:v>3.585E-6</c:v>
                </c:pt>
                <c:pt idx="3585">
                  <c:v>3.5860000000000001E-6</c:v>
                </c:pt>
                <c:pt idx="3586">
                  <c:v>3.5870000000000001E-6</c:v>
                </c:pt>
                <c:pt idx="3587">
                  <c:v>3.5880000000000002E-6</c:v>
                </c:pt>
                <c:pt idx="3588">
                  <c:v>3.5889999999999999E-6</c:v>
                </c:pt>
                <c:pt idx="3589">
                  <c:v>3.5899999999999999E-6</c:v>
                </c:pt>
                <c:pt idx="3590">
                  <c:v>3.591E-6</c:v>
                </c:pt>
                <c:pt idx="3591">
                  <c:v>3.5920000000000001E-6</c:v>
                </c:pt>
                <c:pt idx="3592">
                  <c:v>3.5930000000000002E-6</c:v>
                </c:pt>
                <c:pt idx="3593">
                  <c:v>3.5939999999999998E-6</c:v>
                </c:pt>
                <c:pt idx="3594">
                  <c:v>3.5949999999999999E-6</c:v>
                </c:pt>
                <c:pt idx="3595">
                  <c:v>3.596E-6</c:v>
                </c:pt>
                <c:pt idx="3596">
                  <c:v>3.597E-6</c:v>
                </c:pt>
                <c:pt idx="3597">
                  <c:v>3.5980000000000001E-6</c:v>
                </c:pt>
                <c:pt idx="3598">
                  <c:v>3.5990000000000002E-6</c:v>
                </c:pt>
                <c:pt idx="3599">
                  <c:v>3.5999999999999998E-6</c:v>
                </c:pt>
                <c:pt idx="3600">
                  <c:v>3.6009999999999999E-6</c:v>
                </c:pt>
                <c:pt idx="3601">
                  <c:v>3.602E-6</c:v>
                </c:pt>
                <c:pt idx="3602">
                  <c:v>3.6030000000000001E-6</c:v>
                </c:pt>
                <c:pt idx="3603">
                  <c:v>3.6040000000000001E-6</c:v>
                </c:pt>
                <c:pt idx="3604">
                  <c:v>3.6049999999999998E-6</c:v>
                </c:pt>
                <c:pt idx="3605">
                  <c:v>3.6059999999999999E-6</c:v>
                </c:pt>
                <c:pt idx="3606">
                  <c:v>3.6069999999999999E-6</c:v>
                </c:pt>
                <c:pt idx="3607">
                  <c:v>3.608E-6</c:v>
                </c:pt>
                <c:pt idx="3608">
                  <c:v>3.6090000000000001E-6</c:v>
                </c:pt>
                <c:pt idx="3609">
                  <c:v>3.6100000000000002E-6</c:v>
                </c:pt>
                <c:pt idx="3610">
                  <c:v>3.6109999999999998E-6</c:v>
                </c:pt>
                <c:pt idx="3611">
                  <c:v>3.6119999999999999E-6</c:v>
                </c:pt>
                <c:pt idx="3612">
                  <c:v>3.613E-6</c:v>
                </c:pt>
                <c:pt idx="3613">
                  <c:v>3.614E-6</c:v>
                </c:pt>
                <c:pt idx="3614">
                  <c:v>3.6150000000000001E-6</c:v>
                </c:pt>
                <c:pt idx="3615">
                  <c:v>3.6160000000000002E-6</c:v>
                </c:pt>
                <c:pt idx="3616">
                  <c:v>3.6169999999999998E-6</c:v>
                </c:pt>
                <c:pt idx="3617">
                  <c:v>3.6179999999999999E-6</c:v>
                </c:pt>
                <c:pt idx="3618">
                  <c:v>3.619E-6</c:v>
                </c:pt>
                <c:pt idx="3619">
                  <c:v>3.6200000000000001E-6</c:v>
                </c:pt>
                <c:pt idx="3620">
                  <c:v>3.6210000000000001E-6</c:v>
                </c:pt>
                <c:pt idx="3621">
                  <c:v>3.6219999999999998E-6</c:v>
                </c:pt>
                <c:pt idx="3622">
                  <c:v>3.6229999999999999E-6</c:v>
                </c:pt>
                <c:pt idx="3623">
                  <c:v>3.6239999999999999E-6</c:v>
                </c:pt>
                <c:pt idx="3624">
                  <c:v>3.625E-6</c:v>
                </c:pt>
                <c:pt idx="3625">
                  <c:v>3.6260000000000001E-6</c:v>
                </c:pt>
                <c:pt idx="3626">
                  <c:v>3.6270000000000002E-6</c:v>
                </c:pt>
                <c:pt idx="3627">
                  <c:v>3.6279999999999998E-6</c:v>
                </c:pt>
                <c:pt idx="3628">
                  <c:v>3.6289999999999999E-6</c:v>
                </c:pt>
                <c:pt idx="3629">
                  <c:v>3.63E-6</c:v>
                </c:pt>
                <c:pt idx="3630">
                  <c:v>3.631E-6</c:v>
                </c:pt>
                <c:pt idx="3631">
                  <c:v>3.6320000000000001E-6</c:v>
                </c:pt>
                <c:pt idx="3632">
                  <c:v>3.6330000000000002E-6</c:v>
                </c:pt>
                <c:pt idx="3633">
                  <c:v>3.6339999999999999E-6</c:v>
                </c:pt>
                <c:pt idx="3634">
                  <c:v>3.6349999999999999E-6</c:v>
                </c:pt>
                <c:pt idx="3635">
                  <c:v>3.636E-6</c:v>
                </c:pt>
                <c:pt idx="3636">
                  <c:v>3.6370000000000001E-6</c:v>
                </c:pt>
                <c:pt idx="3637">
                  <c:v>3.6380000000000002E-6</c:v>
                </c:pt>
                <c:pt idx="3638">
                  <c:v>3.6389999999999998E-6</c:v>
                </c:pt>
                <c:pt idx="3639">
                  <c:v>3.6399999999999999E-6</c:v>
                </c:pt>
                <c:pt idx="3640">
                  <c:v>3.641E-6</c:v>
                </c:pt>
                <c:pt idx="3641">
                  <c:v>3.642E-6</c:v>
                </c:pt>
                <c:pt idx="3642">
                  <c:v>3.6430000000000001E-6</c:v>
                </c:pt>
                <c:pt idx="3643">
                  <c:v>3.6440000000000002E-6</c:v>
                </c:pt>
                <c:pt idx="3644">
                  <c:v>3.6449999999999998E-6</c:v>
                </c:pt>
                <c:pt idx="3645">
                  <c:v>3.6459999999999999E-6</c:v>
                </c:pt>
                <c:pt idx="3646">
                  <c:v>3.647E-6</c:v>
                </c:pt>
                <c:pt idx="3647">
                  <c:v>3.6480000000000001E-6</c:v>
                </c:pt>
                <c:pt idx="3648">
                  <c:v>3.6490000000000001E-6</c:v>
                </c:pt>
                <c:pt idx="3649">
                  <c:v>3.6500000000000002E-6</c:v>
                </c:pt>
                <c:pt idx="3650">
                  <c:v>3.6509999999999999E-6</c:v>
                </c:pt>
                <c:pt idx="3651">
                  <c:v>3.6519999999999999E-6</c:v>
                </c:pt>
                <c:pt idx="3652">
                  <c:v>3.653E-6</c:v>
                </c:pt>
                <c:pt idx="3653">
                  <c:v>3.6540000000000001E-6</c:v>
                </c:pt>
                <c:pt idx="3654">
                  <c:v>3.6550000000000002E-6</c:v>
                </c:pt>
                <c:pt idx="3655">
                  <c:v>3.6559999999999998E-6</c:v>
                </c:pt>
                <c:pt idx="3656">
                  <c:v>3.6569999999999999E-6</c:v>
                </c:pt>
                <c:pt idx="3657">
                  <c:v>3.658E-6</c:v>
                </c:pt>
                <c:pt idx="3658">
                  <c:v>3.659E-6</c:v>
                </c:pt>
                <c:pt idx="3659">
                  <c:v>3.6600000000000001E-6</c:v>
                </c:pt>
                <c:pt idx="3660">
                  <c:v>3.6610000000000002E-6</c:v>
                </c:pt>
                <c:pt idx="3661">
                  <c:v>3.6619999999999998E-6</c:v>
                </c:pt>
                <c:pt idx="3662">
                  <c:v>3.6629999999999999E-6</c:v>
                </c:pt>
                <c:pt idx="3663">
                  <c:v>3.664E-6</c:v>
                </c:pt>
                <c:pt idx="3664">
                  <c:v>3.6650000000000001E-6</c:v>
                </c:pt>
                <c:pt idx="3665">
                  <c:v>3.6660000000000001E-6</c:v>
                </c:pt>
                <c:pt idx="3666">
                  <c:v>3.6669999999999998E-6</c:v>
                </c:pt>
                <c:pt idx="3667">
                  <c:v>3.6679999999999999E-6</c:v>
                </c:pt>
                <c:pt idx="3668">
                  <c:v>3.6689999999999999E-6</c:v>
                </c:pt>
                <c:pt idx="3669">
                  <c:v>3.67E-6</c:v>
                </c:pt>
                <c:pt idx="3670">
                  <c:v>3.6710000000000001E-6</c:v>
                </c:pt>
                <c:pt idx="3671">
                  <c:v>3.6720000000000002E-6</c:v>
                </c:pt>
                <c:pt idx="3672">
                  <c:v>3.6729999999999998E-6</c:v>
                </c:pt>
                <c:pt idx="3673">
                  <c:v>3.6739999999999999E-6</c:v>
                </c:pt>
                <c:pt idx="3674">
                  <c:v>3.675E-6</c:v>
                </c:pt>
                <c:pt idx="3675">
                  <c:v>3.676E-6</c:v>
                </c:pt>
                <c:pt idx="3676">
                  <c:v>3.6770000000000001E-6</c:v>
                </c:pt>
                <c:pt idx="3677">
                  <c:v>3.6780000000000002E-6</c:v>
                </c:pt>
                <c:pt idx="3678">
                  <c:v>3.6789999999999998E-6</c:v>
                </c:pt>
                <c:pt idx="3679">
                  <c:v>3.6799999999999999E-6</c:v>
                </c:pt>
                <c:pt idx="3680">
                  <c:v>3.681E-6</c:v>
                </c:pt>
                <c:pt idx="3681">
                  <c:v>3.6820000000000001E-6</c:v>
                </c:pt>
                <c:pt idx="3682">
                  <c:v>3.6830000000000001E-6</c:v>
                </c:pt>
                <c:pt idx="3683">
                  <c:v>3.6839999999999998E-6</c:v>
                </c:pt>
                <c:pt idx="3684">
                  <c:v>3.6849999999999999E-6</c:v>
                </c:pt>
                <c:pt idx="3685">
                  <c:v>3.6859999999999999E-6</c:v>
                </c:pt>
                <c:pt idx="3686">
                  <c:v>3.687E-6</c:v>
                </c:pt>
                <c:pt idx="3687">
                  <c:v>3.6880000000000001E-6</c:v>
                </c:pt>
                <c:pt idx="3688">
                  <c:v>3.6890000000000002E-6</c:v>
                </c:pt>
                <c:pt idx="3689">
                  <c:v>3.6899999999999998E-6</c:v>
                </c:pt>
                <c:pt idx="3690">
                  <c:v>3.6909999999999999E-6</c:v>
                </c:pt>
                <c:pt idx="3691">
                  <c:v>3.692E-6</c:v>
                </c:pt>
                <c:pt idx="3692">
                  <c:v>3.693E-6</c:v>
                </c:pt>
                <c:pt idx="3693">
                  <c:v>3.6940000000000001E-6</c:v>
                </c:pt>
                <c:pt idx="3694">
                  <c:v>3.6950000000000002E-6</c:v>
                </c:pt>
                <c:pt idx="3695">
                  <c:v>3.6959999999999998E-6</c:v>
                </c:pt>
                <c:pt idx="3696">
                  <c:v>3.6969999999999999E-6</c:v>
                </c:pt>
                <c:pt idx="3697">
                  <c:v>3.698E-6</c:v>
                </c:pt>
                <c:pt idx="3698">
                  <c:v>3.6990000000000001E-6</c:v>
                </c:pt>
                <c:pt idx="3699">
                  <c:v>3.7000000000000002E-6</c:v>
                </c:pt>
                <c:pt idx="3700">
                  <c:v>3.7009999999999998E-6</c:v>
                </c:pt>
                <c:pt idx="3701">
                  <c:v>3.7019999999999999E-6</c:v>
                </c:pt>
                <c:pt idx="3702">
                  <c:v>3.703E-6</c:v>
                </c:pt>
                <c:pt idx="3703">
                  <c:v>3.704E-6</c:v>
                </c:pt>
                <c:pt idx="3704">
                  <c:v>3.7050000000000001E-6</c:v>
                </c:pt>
                <c:pt idx="3705">
                  <c:v>3.7060000000000002E-6</c:v>
                </c:pt>
                <c:pt idx="3706">
                  <c:v>3.7069999999999998E-6</c:v>
                </c:pt>
                <c:pt idx="3707">
                  <c:v>3.7079999999999999E-6</c:v>
                </c:pt>
                <c:pt idx="3708">
                  <c:v>3.709E-6</c:v>
                </c:pt>
                <c:pt idx="3709">
                  <c:v>3.7100000000000001E-6</c:v>
                </c:pt>
                <c:pt idx="3710">
                  <c:v>3.7110000000000001E-6</c:v>
                </c:pt>
                <c:pt idx="3711">
                  <c:v>3.7120000000000002E-6</c:v>
                </c:pt>
                <c:pt idx="3712">
                  <c:v>3.7129999999999999E-6</c:v>
                </c:pt>
                <c:pt idx="3713">
                  <c:v>3.7139999999999999E-6</c:v>
                </c:pt>
                <c:pt idx="3714">
                  <c:v>3.715E-6</c:v>
                </c:pt>
                <c:pt idx="3715">
                  <c:v>3.7160000000000001E-6</c:v>
                </c:pt>
                <c:pt idx="3716">
                  <c:v>3.7170000000000002E-6</c:v>
                </c:pt>
                <c:pt idx="3717">
                  <c:v>3.7179999999999998E-6</c:v>
                </c:pt>
                <c:pt idx="3718">
                  <c:v>3.7189999999999999E-6</c:v>
                </c:pt>
                <c:pt idx="3719">
                  <c:v>3.72E-6</c:v>
                </c:pt>
                <c:pt idx="3720">
                  <c:v>3.721E-6</c:v>
                </c:pt>
                <c:pt idx="3721">
                  <c:v>3.7220000000000001E-6</c:v>
                </c:pt>
                <c:pt idx="3722">
                  <c:v>3.7230000000000002E-6</c:v>
                </c:pt>
                <c:pt idx="3723">
                  <c:v>3.7239999999999998E-6</c:v>
                </c:pt>
                <c:pt idx="3724">
                  <c:v>3.7249999999999999E-6</c:v>
                </c:pt>
                <c:pt idx="3725">
                  <c:v>3.726E-6</c:v>
                </c:pt>
                <c:pt idx="3726">
                  <c:v>3.7270000000000001E-6</c:v>
                </c:pt>
                <c:pt idx="3727">
                  <c:v>3.7280000000000001E-6</c:v>
                </c:pt>
                <c:pt idx="3728">
                  <c:v>3.7290000000000002E-6</c:v>
                </c:pt>
                <c:pt idx="3729">
                  <c:v>3.7299999999999999E-6</c:v>
                </c:pt>
                <c:pt idx="3730">
                  <c:v>3.7309999999999999E-6</c:v>
                </c:pt>
                <c:pt idx="3731">
                  <c:v>3.732E-6</c:v>
                </c:pt>
                <c:pt idx="3732">
                  <c:v>3.7330000000000001E-6</c:v>
                </c:pt>
                <c:pt idx="3733">
                  <c:v>3.7340000000000002E-6</c:v>
                </c:pt>
                <c:pt idx="3734">
                  <c:v>3.7349999999999998E-6</c:v>
                </c:pt>
                <c:pt idx="3735">
                  <c:v>3.7359999999999999E-6</c:v>
                </c:pt>
                <c:pt idx="3736">
                  <c:v>3.737E-6</c:v>
                </c:pt>
                <c:pt idx="3737">
                  <c:v>3.738E-6</c:v>
                </c:pt>
                <c:pt idx="3738">
                  <c:v>3.7390000000000001E-6</c:v>
                </c:pt>
                <c:pt idx="3739">
                  <c:v>3.7400000000000002E-6</c:v>
                </c:pt>
                <c:pt idx="3740">
                  <c:v>3.7409999999999998E-6</c:v>
                </c:pt>
                <c:pt idx="3741">
                  <c:v>3.7419999999999999E-6</c:v>
                </c:pt>
                <c:pt idx="3742">
                  <c:v>3.743E-6</c:v>
                </c:pt>
                <c:pt idx="3743">
                  <c:v>3.7440000000000001E-6</c:v>
                </c:pt>
                <c:pt idx="3744">
                  <c:v>3.7450000000000001E-6</c:v>
                </c:pt>
                <c:pt idx="3745">
                  <c:v>3.7459999999999998E-6</c:v>
                </c:pt>
                <c:pt idx="3746">
                  <c:v>3.7469999999999999E-6</c:v>
                </c:pt>
                <c:pt idx="3747">
                  <c:v>3.7479999999999999E-6</c:v>
                </c:pt>
                <c:pt idx="3748">
                  <c:v>3.749E-6</c:v>
                </c:pt>
                <c:pt idx="3749">
                  <c:v>3.7500000000000001E-6</c:v>
                </c:pt>
                <c:pt idx="3750">
                  <c:v>3.7510000000000002E-6</c:v>
                </c:pt>
                <c:pt idx="3751">
                  <c:v>3.7519999999999998E-6</c:v>
                </c:pt>
                <c:pt idx="3752">
                  <c:v>3.7529999999999999E-6</c:v>
                </c:pt>
                <c:pt idx="3753">
                  <c:v>3.754E-6</c:v>
                </c:pt>
                <c:pt idx="3754">
                  <c:v>3.755E-6</c:v>
                </c:pt>
                <c:pt idx="3755">
                  <c:v>3.7560000000000001E-6</c:v>
                </c:pt>
                <c:pt idx="3756">
                  <c:v>3.7570000000000002E-6</c:v>
                </c:pt>
                <c:pt idx="3757">
                  <c:v>3.7579999999999998E-6</c:v>
                </c:pt>
                <c:pt idx="3758">
                  <c:v>3.7589999999999999E-6</c:v>
                </c:pt>
                <c:pt idx="3759">
                  <c:v>3.76E-6</c:v>
                </c:pt>
                <c:pt idx="3760">
                  <c:v>3.7610000000000001E-6</c:v>
                </c:pt>
                <c:pt idx="3761">
                  <c:v>3.7620000000000001E-6</c:v>
                </c:pt>
                <c:pt idx="3762">
                  <c:v>3.7629999999999998E-6</c:v>
                </c:pt>
                <c:pt idx="3763">
                  <c:v>3.7639999999999999E-6</c:v>
                </c:pt>
                <c:pt idx="3764">
                  <c:v>3.765E-6</c:v>
                </c:pt>
                <c:pt idx="3765">
                  <c:v>3.766E-6</c:v>
                </c:pt>
                <c:pt idx="3766">
                  <c:v>3.7670000000000001E-6</c:v>
                </c:pt>
                <c:pt idx="3767">
                  <c:v>3.7680000000000002E-6</c:v>
                </c:pt>
                <c:pt idx="3768">
                  <c:v>3.7689999999999998E-6</c:v>
                </c:pt>
                <c:pt idx="3769">
                  <c:v>3.7699999999999999E-6</c:v>
                </c:pt>
                <c:pt idx="3770">
                  <c:v>3.771E-6</c:v>
                </c:pt>
                <c:pt idx="3771">
                  <c:v>3.7720000000000001E-6</c:v>
                </c:pt>
                <c:pt idx="3772">
                  <c:v>3.7730000000000001E-6</c:v>
                </c:pt>
                <c:pt idx="3773">
                  <c:v>3.7740000000000002E-6</c:v>
                </c:pt>
                <c:pt idx="3774">
                  <c:v>3.7749999999999999E-6</c:v>
                </c:pt>
                <c:pt idx="3775">
                  <c:v>3.7759999999999999E-6</c:v>
                </c:pt>
                <c:pt idx="3776">
                  <c:v>3.777E-6</c:v>
                </c:pt>
                <c:pt idx="3777">
                  <c:v>3.7780000000000001E-6</c:v>
                </c:pt>
                <c:pt idx="3778">
                  <c:v>3.7790000000000002E-6</c:v>
                </c:pt>
                <c:pt idx="3779">
                  <c:v>3.7799999999999998E-6</c:v>
                </c:pt>
                <c:pt idx="3780">
                  <c:v>3.7809999999999999E-6</c:v>
                </c:pt>
                <c:pt idx="3781">
                  <c:v>3.782E-6</c:v>
                </c:pt>
                <c:pt idx="3782">
                  <c:v>3.783E-6</c:v>
                </c:pt>
                <c:pt idx="3783">
                  <c:v>3.7840000000000001E-6</c:v>
                </c:pt>
                <c:pt idx="3784">
                  <c:v>3.7850000000000002E-6</c:v>
                </c:pt>
                <c:pt idx="3785">
                  <c:v>3.7859999999999998E-6</c:v>
                </c:pt>
                <c:pt idx="3786">
                  <c:v>3.7869999999999999E-6</c:v>
                </c:pt>
                <c:pt idx="3787">
                  <c:v>3.788E-6</c:v>
                </c:pt>
                <c:pt idx="3788">
                  <c:v>3.7890000000000001E-6</c:v>
                </c:pt>
                <c:pt idx="3789">
                  <c:v>3.7900000000000001E-6</c:v>
                </c:pt>
                <c:pt idx="3790">
                  <c:v>3.7910000000000002E-6</c:v>
                </c:pt>
                <c:pt idx="3791">
                  <c:v>3.7919999999999999E-6</c:v>
                </c:pt>
                <c:pt idx="3792">
                  <c:v>3.7929999999999999E-6</c:v>
                </c:pt>
                <c:pt idx="3793">
                  <c:v>3.794E-6</c:v>
                </c:pt>
                <c:pt idx="3794">
                  <c:v>3.7950000000000001E-6</c:v>
                </c:pt>
                <c:pt idx="3795">
                  <c:v>3.7960000000000002E-6</c:v>
                </c:pt>
                <c:pt idx="3796">
                  <c:v>3.7969999999999998E-6</c:v>
                </c:pt>
                <c:pt idx="3797">
                  <c:v>3.7979999999999999E-6</c:v>
                </c:pt>
                <c:pt idx="3798">
                  <c:v>3.799E-6</c:v>
                </c:pt>
                <c:pt idx="3799">
                  <c:v>3.8E-6</c:v>
                </c:pt>
                <c:pt idx="3800">
                  <c:v>3.8010000000000001E-6</c:v>
                </c:pt>
                <c:pt idx="3801">
                  <c:v>3.8020000000000002E-6</c:v>
                </c:pt>
                <c:pt idx="3802">
                  <c:v>3.8029999999999998E-6</c:v>
                </c:pt>
                <c:pt idx="3803">
                  <c:v>3.8039999999999999E-6</c:v>
                </c:pt>
                <c:pt idx="3804">
                  <c:v>3.805E-6</c:v>
                </c:pt>
                <c:pt idx="3805">
                  <c:v>3.8060000000000001E-6</c:v>
                </c:pt>
                <c:pt idx="3806">
                  <c:v>3.8070000000000001E-6</c:v>
                </c:pt>
                <c:pt idx="3807">
                  <c:v>3.8079999999999998E-6</c:v>
                </c:pt>
                <c:pt idx="3808">
                  <c:v>3.8089999999999999E-6</c:v>
                </c:pt>
                <c:pt idx="3809">
                  <c:v>3.8099999999999999E-6</c:v>
                </c:pt>
                <c:pt idx="3810">
                  <c:v>3.811E-6</c:v>
                </c:pt>
                <c:pt idx="3811">
                  <c:v>3.8120000000000001E-6</c:v>
                </c:pt>
                <c:pt idx="3812">
                  <c:v>3.8130000000000002E-6</c:v>
                </c:pt>
                <c:pt idx="3813">
                  <c:v>3.8139999999999998E-6</c:v>
                </c:pt>
                <c:pt idx="3814">
                  <c:v>3.8149999999999999E-6</c:v>
                </c:pt>
                <c:pt idx="3815">
                  <c:v>3.8160000000000004E-6</c:v>
                </c:pt>
                <c:pt idx="3816">
                  <c:v>3.817E-6</c:v>
                </c:pt>
                <c:pt idx="3817">
                  <c:v>3.8179999999999997E-6</c:v>
                </c:pt>
                <c:pt idx="3818">
                  <c:v>3.8190000000000002E-6</c:v>
                </c:pt>
                <c:pt idx="3819">
                  <c:v>3.8199999999999998E-6</c:v>
                </c:pt>
                <c:pt idx="3820">
                  <c:v>3.8210000000000003E-6</c:v>
                </c:pt>
                <c:pt idx="3821">
                  <c:v>3.822E-6</c:v>
                </c:pt>
                <c:pt idx="3822">
                  <c:v>3.8229999999999997E-6</c:v>
                </c:pt>
                <c:pt idx="3823">
                  <c:v>3.8240000000000001E-6</c:v>
                </c:pt>
                <c:pt idx="3824">
                  <c:v>3.8249999999999998E-6</c:v>
                </c:pt>
                <c:pt idx="3825">
                  <c:v>3.8260000000000003E-6</c:v>
                </c:pt>
                <c:pt idx="3826">
                  <c:v>3.827E-6</c:v>
                </c:pt>
                <c:pt idx="3827">
                  <c:v>3.8279999999999996E-6</c:v>
                </c:pt>
                <c:pt idx="3828">
                  <c:v>3.8290000000000001E-6</c:v>
                </c:pt>
                <c:pt idx="3829">
                  <c:v>3.8299999999999998E-6</c:v>
                </c:pt>
                <c:pt idx="3830">
                  <c:v>3.8310000000000003E-6</c:v>
                </c:pt>
                <c:pt idx="3831">
                  <c:v>3.8319999999999999E-6</c:v>
                </c:pt>
                <c:pt idx="3832">
                  <c:v>3.8330000000000004E-6</c:v>
                </c:pt>
                <c:pt idx="3833">
                  <c:v>3.8340000000000001E-6</c:v>
                </c:pt>
                <c:pt idx="3834">
                  <c:v>3.8349999999999997E-6</c:v>
                </c:pt>
                <c:pt idx="3835">
                  <c:v>3.8360000000000002E-6</c:v>
                </c:pt>
                <c:pt idx="3836">
                  <c:v>3.8369999999999999E-6</c:v>
                </c:pt>
                <c:pt idx="3837">
                  <c:v>3.8380000000000004E-6</c:v>
                </c:pt>
                <c:pt idx="3838">
                  <c:v>3.839E-6</c:v>
                </c:pt>
                <c:pt idx="3839">
                  <c:v>3.8399999999999997E-6</c:v>
                </c:pt>
                <c:pt idx="3840">
                  <c:v>3.8410000000000002E-6</c:v>
                </c:pt>
                <c:pt idx="3841">
                  <c:v>3.8419999999999998E-6</c:v>
                </c:pt>
                <c:pt idx="3842">
                  <c:v>3.8430000000000003E-6</c:v>
                </c:pt>
                <c:pt idx="3843">
                  <c:v>3.844E-6</c:v>
                </c:pt>
                <c:pt idx="3844">
                  <c:v>3.8449999999999996E-6</c:v>
                </c:pt>
                <c:pt idx="3845">
                  <c:v>3.8460000000000001E-6</c:v>
                </c:pt>
                <c:pt idx="3846">
                  <c:v>3.8469999999999998E-6</c:v>
                </c:pt>
                <c:pt idx="3847">
                  <c:v>3.8480000000000003E-6</c:v>
                </c:pt>
                <c:pt idx="3848">
                  <c:v>3.8489999999999999E-6</c:v>
                </c:pt>
                <c:pt idx="3849">
                  <c:v>3.8500000000000004E-6</c:v>
                </c:pt>
                <c:pt idx="3850">
                  <c:v>3.8510000000000001E-6</c:v>
                </c:pt>
                <c:pt idx="3851">
                  <c:v>3.8519999999999997E-6</c:v>
                </c:pt>
                <c:pt idx="3852">
                  <c:v>3.8530000000000002E-6</c:v>
                </c:pt>
                <c:pt idx="3853">
                  <c:v>3.8539999999999999E-6</c:v>
                </c:pt>
                <c:pt idx="3854">
                  <c:v>3.8550000000000004E-6</c:v>
                </c:pt>
                <c:pt idx="3855">
                  <c:v>3.856E-6</c:v>
                </c:pt>
                <c:pt idx="3856">
                  <c:v>3.8569999999999997E-6</c:v>
                </c:pt>
                <c:pt idx="3857">
                  <c:v>3.8580000000000002E-6</c:v>
                </c:pt>
                <c:pt idx="3858">
                  <c:v>3.8589999999999998E-6</c:v>
                </c:pt>
                <c:pt idx="3859">
                  <c:v>3.8600000000000003E-6</c:v>
                </c:pt>
                <c:pt idx="3860">
                  <c:v>3.861E-6</c:v>
                </c:pt>
                <c:pt idx="3861">
                  <c:v>3.8619999999999996E-6</c:v>
                </c:pt>
                <c:pt idx="3862">
                  <c:v>3.8630000000000001E-6</c:v>
                </c:pt>
                <c:pt idx="3863">
                  <c:v>3.8639999999999998E-6</c:v>
                </c:pt>
                <c:pt idx="3864">
                  <c:v>3.8650000000000003E-6</c:v>
                </c:pt>
                <c:pt idx="3865">
                  <c:v>3.8659999999999999E-6</c:v>
                </c:pt>
                <c:pt idx="3866">
                  <c:v>3.8670000000000004E-6</c:v>
                </c:pt>
                <c:pt idx="3867">
                  <c:v>3.8680000000000001E-6</c:v>
                </c:pt>
                <c:pt idx="3868">
                  <c:v>3.8689999999999997E-6</c:v>
                </c:pt>
                <c:pt idx="3869">
                  <c:v>3.8700000000000002E-6</c:v>
                </c:pt>
                <c:pt idx="3870">
                  <c:v>3.8709999999999999E-6</c:v>
                </c:pt>
                <c:pt idx="3871">
                  <c:v>3.8720000000000004E-6</c:v>
                </c:pt>
                <c:pt idx="3872">
                  <c:v>3.873E-6</c:v>
                </c:pt>
                <c:pt idx="3873">
                  <c:v>3.8739999999999997E-6</c:v>
                </c:pt>
                <c:pt idx="3874">
                  <c:v>3.8750000000000002E-6</c:v>
                </c:pt>
                <c:pt idx="3875">
                  <c:v>3.8759999999999998E-6</c:v>
                </c:pt>
                <c:pt idx="3876">
                  <c:v>3.8770000000000003E-6</c:v>
                </c:pt>
                <c:pt idx="3877">
                  <c:v>3.878E-6</c:v>
                </c:pt>
                <c:pt idx="3878">
                  <c:v>3.8789999999999996E-6</c:v>
                </c:pt>
                <c:pt idx="3879">
                  <c:v>3.8800000000000001E-6</c:v>
                </c:pt>
                <c:pt idx="3880">
                  <c:v>3.8809999999999998E-6</c:v>
                </c:pt>
                <c:pt idx="3881">
                  <c:v>3.8820000000000003E-6</c:v>
                </c:pt>
                <c:pt idx="3882">
                  <c:v>3.8829999999999999E-6</c:v>
                </c:pt>
                <c:pt idx="3883">
                  <c:v>3.8840000000000004E-6</c:v>
                </c:pt>
                <c:pt idx="3884">
                  <c:v>3.8850000000000001E-6</c:v>
                </c:pt>
                <c:pt idx="3885">
                  <c:v>3.8859999999999997E-6</c:v>
                </c:pt>
                <c:pt idx="3886">
                  <c:v>3.8870000000000002E-6</c:v>
                </c:pt>
                <c:pt idx="3887">
                  <c:v>3.8879999999999999E-6</c:v>
                </c:pt>
                <c:pt idx="3888">
                  <c:v>3.8890000000000004E-6</c:v>
                </c:pt>
                <c:pt idx="3889">
                  <c:v>3.89E-6</c:v>
                </c:pt>
                <c:pt idx="3890">
                  <c:v>3.8909999999999997E-6</c:v>
                </c:pt>
                <c:pt idx="3891">
                  <c:v>3.8920000000000002E-6</c:v>
                </c:pt>
                <c:pt idx="3892">
                  <c:v>3.8929999999999998E-6</c:v>
                </c:pt>
                <c:pt idx="3893">
                  <c:v>3.8940000000000003E-6</c:v>
                </c:pt>
                <c:pt idx="3894">
                  <c:v>3.895E-6</c:v>
                </c:pt>
                <c:pt idx="3895">
                  <c:v>3.8959999999999996E-6</c:v>
                </c:pt>
                <c:pt idx="3896">
                  <c:v>3.8970000000000001E-6</c:v>
                </c:pt>
                <c:pt idx="3897">
                  <c:v>3.8979999999999998E-6</c:v>
                </c:pt>
                <c:pt idx="3898">
                  <c:v>3.8990000000000003E-6</c:v>
                </c:pt>
                <c:pt idx="3899">
                  <c:v>3.8999999999999999E-6</c:v>
                </c:pt>
                <c:pt idx="3900">
                  <c:v>3.9009999999999996E-6</c:v>
                </c:pt>
                <c:pt idx="3901">
                  <c:v>3.9020000000000001E-6</c:v>
                </c:pt>
                <c:pt idx="3902">
                  <c:v>3.9029999999999997E-6</c:v>
                </c:pt>
                <c:pt idx="3903">
                  <c:v>3.9040000000000002E-6</c:v>
                </c:pt>
                <c:pt idx="3904">
                  <c:v>3.9049999999999999E-6</c:v>
                </c:pt>
                <c:pt idx="3905">
                  <c:v>3.9060000000000004E-6</c:v>
                </c:pt>
                <c:pt idx="3906">
                  <c:v>3.907E-6</c:v>
                </c:pt>
                <c:pt idx="3907">
                  <c:v>3.9079999999999997E-6</c:v>
                </c:pt>
                <c:pt idx="3908">
                  <c:v>3.9090000000000002E-6</c:v>
                </c:pt>
                <c:pt idx="3909">
                  <c:v>3.9099999999999998E-6</c:v>
                </c:pt>
                <c:pt idx="3910">
                  <c:v>3.9110000000000003E-6</c:v>
                </c:pt>
                <c:pt idx="3911">
                  <c:v>3.912E-6</c:v>
                </c:pt>
                <c:pt idx="3912">
                  <c:v>3.9129999999999996E-6</c:v>
                </c:pt>
                <c:pt idx="3913">
                  <c:v>3.9140000000000001E-6</c:v>
                </c:pt>
                <c:pt idx="3914">
                  <c:v>3.9149999999999998E-6</c:v>
                </c:pt>
                <c:pt idx="3915">
                  <c:v>3.9160000000000003E-6</c:v>
                </c:pt>
                <c:pt idx="3916">
                  <c:v>3.9169999999999999E-6</c:v>
                </c:pt>
                <c:pt idx="3917">
                  <c:v>3.9179999999999996E-6</c:v>
                </c:pt>
                <c:pt idx="3918">
                  <c:v>3.9190000000000001E-6</c:v>
                </c:pt>
                <c:pt idx="3919">
                  <c:v>3.9199999999999997E-6</c:v>
                </c:pt>
                <c:pt idx="3920">
                  <c:v>3.9210000000000002E-6</c:v>
                </c:pt>
                <c:pt idx="3921">
                  <c:v>3.9219999999999999E-6</c:v>
                </c:pt>
                <c:pt idx="3922">
                  <c:v>3.9230000000000004E-6</c:v>
                </c:pt>
                <c:pt idx="3923">
                  <c:v>3.924E-6</c:v>
                </c:pt>
                <c:pt idx="3924">
                  <c:v>3.9249999999999997E-6</c:v>
                </c:pt>
                <c:pt idx="3925">
                  <c:v>3.9260000000000002E-6</c:v>
                </c:pt>
                <c:pt idx="3926">
                  <c:v>3.9269999999999998E-6</c:v>
                </c:pt>
                <c:pt idx="3927">
                  <c:v>3.9280000000000003E-6</c:v>
                </c:pt>
                <c:pt idx="3928">
                  <c:v>3.929E-6</c:v>
                </c:pt>
                <c:pt idx="3929">
                  <c:v>3.9299999999999996E-6</c:v>
                </c:pt>
                <c:pt idx="3930">
                  <c:v>3.9310000000000001E-6</c:v>
                </c:pt>
                <c:pt idx="3931">
                  <c:v>3.9319999999999998E-6</c:v>
                </c:pt>
                <c:pt idx="3932">
                  <c:v>3.9330000000000003E-6</c:v>
                </c:pt>
                <c:pt idx="3933">
                  <c:v>3.9339999999999999E-6</c:v>
                </c:pt>
                <c:pt idx="3934">
                  <c:v>3.9349999999999996E-6</c:v>
                </c:pt>
                <c:pt idx="3935">
                  <c:v>3.9360000000000001E-6</c:v>
                </c:pt>
                <c:pt idx="3936">
                  <c:v>3.9369999999999997E-6</c:v>
                </c:pt>
                <c:pt idx="3937">
                  <c:v>3.9380000000000002E-6</c:v>
                </c:pt>
                <c:pt idx="3938">
                  <c:v>3.9389999999999999E-6</c:v>
                </c:pt>
                <c:pt idx="3939">
                  <c:v>3.9400000000000004E-6</c:v>
                </c:pt>
                <c:pt idx="3940">
                  <c:v>3.941E-6</c:v>
                </c:pt>
                <c:pt idx="3941">
                  <c:v>3.9419999999999997E-6</c:v>
                </c:pt>
                <c:pt idx="3942">
                  <c:v>3.9430000000000002E-6</c:v>
                </c:pt>
                <c:pt idx="3943">
                  <c:v>3.9439999999999998E-6</c:v>
                </c:pt>
                <c:pt idx="3944">
                  <c:v>3.9450000000000003E-6</c:v>
                </c:pt>
                <c:pt idx="3945">
                  <c:v>3.946E-6</c:v>
                </c:pt>
                <c:pt idx="3946">
                  <c:v>3.9469999999999996E-6</c:v>
                </c:pt>
                <c:pt idx="3947">
                  <c:v>3.9480000000000001E-6</c:v>
                </c:pt>
                <c:pt idx="3948">
                  <c:v>3.9489999999999998E-6</c:v>
                </c:pt>
                <c:pt idx="3949">
                  <c:v>3.9500000000000003E-6</c:v>
                </c:pt>
                <c:pt idx="3950">
                  <c:v>3.9509999999999999E-6</c:v>
                </c:pt>
                <c:pt idx="3951">
                  <c:v>3.9519999999999996E-6</c:v>
                </c:pt>
                <c:pt idx="3952">
                  <c:v>3.9530000000000001E-6</c:v>
                </c:pt>
                <c:pt idx="3953">
                  <c:v>3.9539999999999998E-6</c:v>
                </c:pt>
                <c:pt idx="3954">
                  <c:v>3.9550000000000002E-6</c:v>
                </c:pt>
                <c:pt idx="3955">
                  <c:v>3.9559999999999999E-6</c:v>
                </c:pt>
                <c:pt idx="3956">
                  <c:v>3.9570000000000004E-6</c:v>
                </c:pt>
                <c:pt idx="3957">
                  <c:v>3.9580000000000001E-6</c:v>
                </c:pt>
                <c:pt idx="3958">
                  <c:v>3.9589999999999997E-6</c:v>
                </c:pt>
                <c:pt idx="3959">
                  <c:v>3.9600000000000002E-6</c:v>
                </c:pt>
                <c:pt idx="3960">
                  <c:v>3.9609999999999999E-6</c:v>
                </c:pt>
                <c:pt idx="3961">
                  <c:v>3.9620000000000004E-6</c:v>
                </c:pt>
                <c:pt idx="3962">
                  <c:v>3.963E-6</c:v>
                </c:pt>
                <c:pt idx="3963">
                  <c:v>3.9639999999999997E-6</c:v>
                </c:pt>
                <c:pt idx="3964">
                  <c:v>3.9650000000000002E-6</c:v>
                </c:pt>
                <c:pt idx="3965">
                  <c:v>3.9659999999999998E-6</c:v>
                </c:pt>
                <c:pt idx="3966">
                  <c:v>3.9670000000000003E-6</c:v>
                </c:pt>
                <c:pt idx="3967">
                  <c:v>3.968E-6</c:v>
                </c:pt>
                <c:pt idx="3968">
                  <c:v>3.9689999999999996E-6</c:v>
                </c:pt>
                <c:pt idx="3969">
                  <c:v>3.9700000000000001E-6</c:v>
                </c:pt>
                <c:pt idx="3970">
                  <c:v>3.9709999999999998E-6</c:v>
                </c:pt>
                <c:pt idx="3971">
                  <c:v>3.9720000000000003E-6</c:v>
                </c:pt>
                <c:pt idx="3972">
                  <c:v>3.9729999999999999E-6</c:v>
                </c:pt>
                <c:pt idx="3973">
                  <c:v>3.9740000000000004E-6</c:v>
                </c:pt>
                <c:pt idx="3974">
                  <c:v>3.9750000000000001E-6</c:v>
                </c:pt>
                <c:pt idx="3975">
                  <c:v>3.9759999999999997E-6</c:v>
                </c:pt>
                <c:pt idx="3976">
                  <c:v>3.9770000000000002E-6</c:v>
                </c:pt>
                <c:pt idx="3977">
                  <c:v>3.9779999999999999E-6</c:v>
                </c:pt>
                <c:pt idx="3978">
                  <c:v>3.9790000000000004E-6</c:v>
                </c:pt>
                <c:pt idx="3979">
                  <c:v>3.98E-6</c:v>
                </c:pt>
                <c:pt idx="3980">
                  <c:v>3.9809999999999997E-6</c:v>
                </c:pt>
                <c:pt idx="3981">
                  <c:v>3.9820000000000002E-6</c:v>
                </c:pt>
                <c:pt idx="3982">
                  <c:v>3.9829999999999998E-6</c:v>
                </c:pt>
                <c:pt idx="3983">
                  <c:v>3.9840000000000003E-6</c:v>
                </c:pt>
                <c:pt idx="3984">
                  <c:v>3.985E-6</c:v>
                </c:pt>
                <c:pt idx="3985">
                  <c:v>3.9859999999999996E-6</c:v>
                </c:pt>
                <c:pt idx="3986">
                  <c:v>3.9870000000000001E-6</c:v>
                </c:pt>
                <c:pt idx="3987">
                  <c:v>3.9879999999999998E-6</c:v>
                </c:pt>
                <c:pt idx="3988">
                  <c:v>3.9890000000000003E-6</c:v>
                </c:pt>
                <c:pt idx="3989">
                  <c:v>3.9899999999999999E-6</c:v>
                </c:pt>
                <c:pt idx="3990">
                  <c:v>3.9910000000000004E-6</c:v>
                </c:pt>
                <c:pt idx="3991">
                  <c:v>3.9920000000000001E-6</c:v>
                </c:pt>
                <c:pt idx="3992">
                  <c:v>3.9929999999999997E-6</c:v>
                </c:pt>
                <c:pt idx="3993">
                  <c:v>3.9940000000000002E-6</c:v>
                </c:pt>
                <c:pt idx="3994">
                  <c:v>3.9949999999999999E-6</c:v>
                </c:pt>
                <c:pt idx="3995">
                  <c:v>3.9960000000000004E-6</c:v>
                </c:pt>
                <c:pt idx="3996">
                  <c:v>3.997E-6</c:v>
                </c:pt>
                <c:pt idx="3997">
                  <c:v>3.9979999999999997E-6</c:v>
                </c:pt>
                <c:pt idx="3998">
                  <c:v>3.9990000000000002E-6</c:v>
                </c:pt>
                <c:pt idx="3999">
                  <c:v>3.9999999999999998E-6</c:v>
                </c:pt>
                <c:pt idx="4000">
                  <c:v>4.0010000000000003E-6</c:v>
                </c:pt>
                <c:pt idx="4001">
                  <c:v>4.002E-6</c:v>
                </c:pt>
                <c:pt idx="4002">
                  <c:v>4.0029999999999996E-6</c:v>
                </c:pt>
                <c:pt idx="4003">
                  <c:v>4.0040000000000001E-6</c:v>
                </c:pt>
                <c:pt idx="4004">
                  <c:v>4.0049999999999998E-6</c:v>
                </c:pt>
                <c:pt idx="4005">
                  <c:v>4.0060000000000003E-6</c:v>
                </c:pt>
                <c:pt idx="4006">
                  <c:v>4.0069999999999999E-6</c:v>
                </c:pt>
                <c:pt idx="4007">
                  <c:v>4.0080000000000004E-6</c:v>
                </c:pt>
                <c:pt idx="4008">
                  <c:v>4.0090000000000001E-6</c:v>
                </c:pt>
                <c:pt idx="4009">
                  <c:v>4.0099999999999997E-6</c:v>
                </c:pt>
                <c:pt idx="4010">
                  <c:v>4.0110000000000002E-6</c:v>
                </c:pt>
                <c:pt idx="4011">
                  <c:v>4.0119999999999999E-6</c:v>
                </c:pt>
                <c:pt idx="4012">
                  <c:v>4.0130000000000004E-6</c:v>
                </c:pt>
                <c:pt idx="4013">
                  <c:v>4.014E-6</c:v>
                </c:pt>
                <c:pt idx="4014">
                  <c:v>4.0149999999999997E-6</c:v>
                </c:pt>
                <c:pt idx="4015">
                  <c:v>4.0160000000000002E-6</c:v>
                </c:pt>
                <c:pt idx="4016">
                  <c:v>4.0169999999999998E-6</c:v>
                </c:pt>
                <c:pt idx="4017">
                  <c:v>4.0180000000000003E-6</c:v>
                </c:pt>
                <c:pt idx="4018">
                  <c:v>4.019E-6</c:v>
                </c:pt>
                <c:pt idx="4019">
                  <c:v>4.0199999999999996E-6</c:v>
                </c:pt>
                <c:pt idx="4020">
                  <c:v>4.0210000000000001E-6</c:v>
                </c:pt>
                <c:pt idx="4021">
                  <c:v>4.0219999999999998E-6</c:v>
                </c:pt>
                <c:pt idx="4022">
                  <c:v>4.0230000000000003E-6</c:v>
                </c:pt>
                <c:pt idx="4023">
                  <c:v>4.0239999999999999E-6</c:v>
                </c:pt>
                <c:pt idx="4024">
                  <c:v>4.0249999999999996E-6</c:v>
                </c:pt>
                <c:pt idx="4025">
                  <c:v>4.0260000000000001E-6</c:v>
                </c:pt>
                <c:pt idx="4026">
                  <c:v>4.0269999999999997E-6</c:v>
                </c:pt>
                <c:pt idx="4027">
                  <c:v>4.0280000000000002E-6</c:v>
                </c:pt>
                <c:pt idx="4028">
                  <c:v>4.0289999999999999E-6</c:v>
                </c:pt>
                <c:pt idx="4029">
                  <c:v>4.0300000000000004E-6</c:v>
                </c:pt>
                <c:pt idx="4030">
                  <c:v>4.031E-6</c:v>
                </c:pt>
                <c:pt idx="4031">
                  <c:v>4.0319999999999997E-6</c:v>
                </c:pt>
                <c:pt idx="4032">
                  <c:v>4.0330000000000002E-6</c:v>
                </c:pt>
                <c:pt idx="4033">
                  <c:v>4.0339999999999998E-6</c:v>
                </c:pt>
                <c:pt idx="4034">
                  <c:v>4.0350000000000003E-6</c:v>
                </c:pt>
                <c:pt idx="4035">
                  <c:v>4.036E-6</c:v>
                </c:pt>
                <c:pt idx="4036">
                  <c:v>4.0369999999999996E-6</c:v>
                </c:pt>
                <c:pt idx="4037">
                  <c:v>4.0380000000000001E-6</c:v>
                </c:pt>
                <c:pt idx="4038">
                  <c:v>4.0389999999999998E-6</c:v>
                </c:pt>
                <c:pt idx="4039">
                  <c:v>4.0400000000000003E-6</c:v>
                </c:pt>
                <c:pt idx="4040">
                  <c:v>4.0409999999999999E-6</c:v>
                </c:pt>
                <c:pt idx="4041">
                  <c:v>4.0419999999999996E-6</c:v>
                </c:pt>
                <c:pt idx="4042">
                  <c:v>4.0430000000000001E-6</c:v>
                </c:pt>
                <c:pt idx="4043">
                  <c:v>4.0439999999999997E-6</c:v>
                </c:pt>
                <c:pt idx="4044">
                  <c:v>4.0450000000000002E-6</c:v>
                </c:pt>
                <c:pt idx="4045">
                  <c:v>4.0459999999999999E-6</c:v>
                </c:pt>
                <c:pt idx="4046">
                  <c:v>4.0470000000000004E-6</c:v>
                </c:pt>
                <c:pt idx="4047">
                  <c:v>4.048E-6</c:v>
                </c:pt>
                <c:pt idx="4048">
                  <c:v>4.0489999999999997E-6</c:v>
                </c:pt>
                <c:pt idx="4049">
                  <c:v>4.0500000000000002E-6</c:v>
                </c:pt>
                <c:pt idx="4050">
                  <c:v>4.0509999999999998E-6</c:v>
                </c:pt>
                <c:pt idx="4051">
                  <c:v>4.0520000000000003E-6</c:v>
                </c:pt>
                <c:pt idx="4052">
                  <c:v>4.053E-6</c:v>
                </c:pt>
                <c:pt idx="4053">
                  <c:v>4.0539999999999996E-6</c:v>
                </c:pt>
                <c:pt idx="4054">
                  <c:v>4.0550000000000001E-6</c:v>
                </c:pt>
                <c:pt idx="4055">
                  <c:v>4.0559999999999998E-6</c:v>
                </c:pt>
                <c:pt idx="4056">
                  <c:v>4.0570000000000003E-6</c:v>
                </c:pt>
                <c:pt idx="4057">
                  <c:v>4.0579999999999999E-6</c:v>
                </c:pt>
                <c:pt idx="4058">
                  <c:v>4.0589999999999996E-6</c:v>
                </c:pt>
                <c:pt idx="4059">
                  <c:v>4.0600000000000001E-6</c:v>
                </c:pt>
                <c:pt idx="4060">
                  <c:v>4.0609999999999997E-6</c:v>
                </c:pt>
                <c:pt idx="4061">
                  <c:v>4.0620000000000002E-6</c:v>
                </c:pt>
                <c:pt idx="4062">
                  <c:v>4.0629999999999999E-6</c:v>
                </c:pt>
                <c:pt idx="4063">
                  <c:v>4.0640000000000004E-6</c:v>
                </c:pt>
                <c:pt idx="4064">
                  <c:v>4.065E-6</c:v>
                </c:pt>
                <c:pt idx="4065">
                  <c:v>4.0659999999999997E-6</c:v>
                </c:pt>
                <c:pt idx="4066">
                  <c:v>4.0670000000000002E-6</c:v>
                </c:pt>
                <c:pt idx="4067">
                  <c:v>4.0679999999999998E-6</c:v>
                </c:pt>
                <c:pt idx="4068">
                  <c:v>4.0690000000000003E-6</c:v>
                </c:pt>
                <c:pt idx="4069">
                  <c:v>4.07E-6</c:v>
                </c:pt>
                <c:pt idx="4070">
                  <c:v>4.0709999999999996E-6</c:v>
                </c:pt>
                <c:pt idx="4071">
                  <c:v>4.0720000000000001E-6</c:v>
                </c:pt>
                <c:pt idx="4072">
                  <c:v>4.0729999999999998E-6</c:v>
                </c:pt>
                <c:pt idx="4073">
                  <c:v>4.0740000000000003E-6</c:v>
                </c:pt>
                <c:pt idx="4074">
                  <c:v>4.0749999999999999E-6</c:v>
                </c:pt>
                <c:pt idx="4075">
                  <c:v>4.0759999999999996E-6</c:v>
                </c:pt>
                <c:pt idx="4076">
                  <c:v>4.0770000000000001E-6</c:v>
                </c:pt>
                <c:pt idx="4077">
                  <c:v>4.0779999999999997E-6</c:v>
                </c:pt>
                <c:pt idx="4078">
                  <c:v>4.0790000000000002E-6</c:v>
                </c:pt>
                <c:pt idx="4079">
                  <c:v>4.0799999999999999E-6</c:v>
                </c:pt>
                <c:pt idx="4080">
                  <c:v>4.0810000000000004E-6</c:v>
                </c:pt>
                <c:pt idx="4081">
                  <c:v>4.0820000000000001E-6</c:v>
                </c:pt>
                <c:pt idx="4082">
                  <c:v>4.0829999999999997E-6</c:v>
                </c:pt>
                <c:pt idx="4083">
                  <c:v>4.0840000000000002E-6</c:v>
                </c:pt>
                <c:pt idx="4084">
                  <c:v>4.0849999999999999E-6</c:v>
                </c:pt>
                <c:pt idx="4085">
                  <c:v>4.0860000000000004E-6</c:v>
                </c:pt>
                <c:pt idx="4086">
                  <c:v>4.087E-6</c:v>
                </c:pt>
                <c:pt idx="4087">
                  <c:v>4.0879999999999997E-6</c:v>
                </c:pt>
                <c:pt idx="4088">
                  <c:v>4.0890000000000002E-6</c:v>
                </c:pt>
                <c:pt idx="4089">
                  <c:v>4.0899999999999998E-6</c:v>
                </c:pt>
                <c:pt idx="4090">
                  <c:v>4.0910000000000003E-6</c:v>
                </c:pt>
                <c:pt idx="4091">
                  <c:v>4.092E-6</c:v>
                </c:pt>
                <c:pt idx="4092">
                  <c:v>4.0929999999999996E-6</c:v>
                </c:pt>
                <c:pt idx="4093">
                  <c:v>4.0940000000000001E-6</c:v>
                </c:pt>
                <c:pt idx="4094">
                  <c:v>4.0949999999999998E-6</c:v>
                </c:pt>
                <c:pt idx="4095">
                  <c:v>4.0960000000000003E-6</c:v>
                </c:pt>
                <c:pt idx="4096">
                  <c:v>4.0969999999999999E-6</c:v>
                </c:pt>
                <c:pt idx="4097">
                  <c:v>4.0980000000000004E-6</c:v>
                </c:pt>
                <c:pt idx="4098">
                  <c:v>4.0990000000000001E-6</c:v>
                </c:pt>
                <c:pt idx="4099">
                  <c:v>4.0999999999999997E-6</c:v>
                </c:pt>
                <c:pt idx="4100">
                  <c:v>4.1010000000000002E-6</c:v>
                </c:pt>
                <c:pt idx="4101">
                  <c:v>4.1019999999999999E-6</c:v>
                </c:pt>
                <c:pt idx="4102">
                  <c:v>4.1030000000000004E-6</c:v>
                </c:pt>
                <c:pt idx="4103">
                  <c:v>4.104E-6</c:v>
                </c:pt>
                <c:pt idx="4104">
                  <c:v>4.1049999999999997E-6</c:v>
                </c:pt>
                <c:pt idx="4105">
                  <c:v>4.1060000000000002E-6</c:v>
                </c:pt>
                <c:pt idx="4106">
                  <c:v>4.1069999999999998E-6</c:v>
                </c:pt>
                <c:pt idx="4107">
                  <c:v>4.1080000000000003E-6</c:v>
                </c:pt>
                <c:pt idx="4108">
                  <c:v>4.109E-6</c:v>
                </c:pt>
                <c:pt idx="4109">
                  <c:v>4.1099999999999996E-6</c:v>
                </c:pt>
                <c:pt idx="4110">
                  <c:v>4.1110000000000001E-6</c:v>
                </c:pt>
                <c:pt idx="4111">
                  <c:v>4.1119999999999998E-6</c:v>
                </c:pt>
                <c:pt idx="4112">
                  <c:v>4.1130000000000003E-6</c:v>
                </c:pt>
                <c:pt idx="4113">
                  <c:v>4.1139999999999999E-6</c:v>
                </c:pt>
                <c:pt idx="4114">
                  <c:v>4.1150000000000004E-6</c:v>
                </c:pt>
                <c:pt idx="4115">
                  <c:v>4.1160000000000001E-6</c:v>
                </c:pt>
                <c:pt idx="4116">
                  <c:v>4.1169999999999997E-6</c:v>
                </c:pt>
                <c:pt idx="4117">
                  <c:v>4.1180000000000002E-6</c:v>
                </c:pt>
                <c:pt idx="4118">
                  <c:v>4.1189999999999999E-6</c:v>
                </c:pt>
                <c:pt idx="4119">
                  <c:v>4.1200000000000004E-6</c:v>
                </c:pt>
                <c:pt idx="4120">
                  <c:v>4.121E-6</c:v>
                </c:pt>
                <c:pt idx="4121">
                  <c:v>4.1219999999999997E-6</c:v>
                </c:pt>
                <c:pt idx="4122">
                  <c:v>4.1230000000000002E-6</c:v>
                </c:pt>
                <c:pt idx="4123">
                  <c:v>4.1239999999999998E-6</c:v>
                </c:pt>
                <c:pt idx="4124">
                  <c:v>4.1250000000000003E-6</c:v>
                </c:pt>
                <c:pt idx="4125">
                  <c:v>4.126E-6</c:v>
                </c:pt>
                <c:pt idx="4126">
                  <c:v>4.1269999999999996E-6</c:v>
                </c:pt>
                <c:pt idx="4127">
                  <c:v>4.1280000000000001E-6</c:v>
                </c:pt>
                <c:pt idx="4128">
                  <c:v>4.1289999999999998E-6</c:v>
                </c:pt>
                <c:pt idx="4129">
                  <c:v>4.1300000000000003E-6</c:v>
                </c:pt>
                <c:pt idx="4130">
                  <c:v>4.1309999999999999E-6</c:v>
                </c:pt>
                <c:pt idx="4131">
                  <c:v>4.1320000000000004E-6</c:v>
                </c:pt>
                <c:pt idx="4132">
                  <c:v>4.1330000000000001E-6</c:v>
                </c:pt>
                <c:pt idx="4133">
                  <c:v>4.1339999999999997E-6</c:v>
                </c:pt>
                <c:pt idx="4134">
                  <c:v>4.1350000000000002E-6</c:v>
                </c:pt>
                <c:pt idx="4135">
                  <c:v>4.1359999999999999E-6</c:v>
                </c:pt>
                <c:pt idx="4136">
                  <c:v>4.1370000000000004E-6</c:v>
                </c:pt>
                <c:pt idx="4137">
                  <c:v>4.138E-6</c:v>
                </c:pt>
                <c:pt idx="4138">
                  <c:v>4.1389999999999997E-6</c:v>
                </c:pt>
                <c:pt idx="4139">
                  <c:v>4.1400000000000002E-6</c:v>
                </c:pt>
                <c:pt idx="4140">
                  <c:v>4.1409999999999998E-6</c:v>
                </c:pt>
                <c:pt idx="4141">
                  <c:v>4.1420000000000003E-6</c:v>
                </c:pt>
                <c:pt idx="4142">
                  <c:v>4.143E-6</c:v>
                </c:pt>
                <c:pt idx="4143">
                  <c:v>4.1439999999999996E-6</c:v>
                </c:pt>
                <c:pt idx="4144">
                  <c:v>4.1450000000000001E-6</c:v>
                </c:pt>
                <c:pt idx="4145">
                  <c:v>4.1459999999999998E-6</c:v>
                </c:pt>
                <c:pt idx="4146">
                  <c:v>4.1470000000000003E-6</c:v>
                </c:pt>
                <c:pt idx="4147">
                  <c:v>4.1479999999999999E-6</c:v>
                </c:pt>
                <c:pt idx="4148">
                  <c:v>4.1489999999999996E-6</c:v>
                </c:pt>
                <c:pt idx="4149">
                  <c:v>4.1500000000000001E-6</c:v>
                </c:pt>
                <c:pt idx="4150">
                  <c:v>4.1509999999999997E-6</c:v>
                </c:pt>
                <c:pt idx="4151">
                  <c:v>4.1520000000000002E-6</c:v>
                </c:pt>
                <c:pt idx="4152">
                  <c:v>4.1529999999999999E-6</c:v>
                </c:pt>
                <c:pt idx="4153">
                  <c:v>4.1540000000000004E-6</c:v>
                </c:pt>
                <c:pt idx="4154">
                  <c:v>4.155E-6</c:v>
                </c:pt>
                <c:pt idx="4155">
                  <c:v>4.1559999999999997E-6</c:v>
                </c:pt>
                <c:pt idx="4156">
                  <c:v>4.1570000000000002E-6</c:v>
                </c:pt>
                <c:pt idx="4157">
                  <c:v>4.1579999999999998E-6</c:v>
                </c:pt>
                <c:pt idx="4158">
                  <c:v>4.1590000000000003E-6</c:v>
                </c:pt>
                <c:pt idx="4159">
                  <c:v>4.16E-6</c:v>
                </c:pt>
                <c:pt idx="4160">
                  <c:v>4.1609999999999996E-6</c:v>
                </c:pt>
                <c:pt idx="4161">
                  <c:v>4.1620000000000001E-6</c:v>
                </c:pt>
                <c:pt idx="4162">
                  <c:v>4.1629999999999998E-6</c:v>
                </c:pt>
                <c:pt idx="4163">
                  <c:v>4.1640000000000003E-6</c:v>
                </c:pt>
                <c:pt idx="4164">
                  <c:v>4.1649999999999999E-6</c:v>
                </c:pt>
                <c:pt idx="4165">
                  <c:v>4.1659999999999996E-6</c:v>
                </c:pt>
                <c:pt idx="4166">
                  <c:v>4.1670000000000001E-6</c:v>
                </c:pt>
                <c:pt idx="4167">
                  <c:v>4.1679999999999997E-6</c:v>
                </c:pt>
                <c:pt idx="4168">
                  <c:v>4.1690000000000002E-6</c:v>
                </c:pt>
                <c:pt idx="4169">
                  <c:v>4.1699999999999999E-6</c:v>
                </c:pt>
                <c:pt idx="4170">
                  <c:v>4.1710000000000004E-6</c:v>
                </c:pt>
                <c:pt idx="4171">
                  <c:v>4.172E-6</c:v>
                </c:pt>
                <c:pt idx="4172">
                  <c:v>4.1729999999999997E-6</c:v>
                </c:pt>
                <c:pt idx="4173">
                  <c:v>4.1740000000000002E-6</c:v>
                </c:pt>
                <c:pt idx="4174">
                  <c:v>4.1749999999999998E-6</c:v>
                </c:pt>
                <c:pt idx="4175">
                  <c:v>4.1760000000000003E-6</c:v>
                </c:pt>
                <c:pt idx="4176">
                  <c:v>4.177E-6</c:v>
                </c:pt>
                <c:pt idx="4177">
                  <c:v>4.1779999999999996E-6</c:v>
                </c:pt>
                <c:pt idx="4178">
                  <c:v>4.1790000000000001E-6</c:v>
                </c:pt>
                <c:pt idx="4179">
                  <c:v>4.1799999999999998E-6</c:v>
                </c:pt>
                <c:pt idx="4180">
                  <c:v>4.1810000000000003E-6</c:v>
                </c:pt>
                <c:pt idx="4181">
                  <c:v>4.1819999999999999E-6</c:v>
                </c:pt>
                <c:pt idx="4182">
                  <c:v>4.1829999999999996E-6</c:v>
                </c:pt>
                <c:pt idx="4183">
                  <c:v>4.1840000000000001E-6</c:v>
                </c:pt>
                <c:pt idx="4184">
                  <c:v>4.1849999999999997E-6</c:v>
                </c:pt>
                <c:pt idx="4185">
                  <c:v>4.1860000000000002E-6</c:v>
                </c:pt>
                <c:pt idx="4186">
                  <c:v>4.1869999999999999E-6</c:v>
                </c:pt>
                <c:pt idx="4187">
                  <c:v>4.1880000000000004E-6</c:v>
                </c:pt>
                <c:pt idx="4188">
                  <c:v>4.189E-6</c:v>
                </c:pt>
                <c:pt idx="4189">
                  <c:v>4.1899999999999997E-6</c:v>
                </c:pt>
                <c:pt idx="4190">
                  <c:v>4.1910000000000002E-6</c:v>
                </c:pt>
                <c:pt idx="4191">
                  <c:v>4.1919999999999998E-6</c:v>
                </c:pt>
                <c:pt idx="4192">
                  <c:v>4.1930000000000003E-6</c:v>
                </c:pt>
                <c:pt idx="4193">
                  <c:v>4.194E-6</c:v>
                </c:pt>
                <c:pt idx="4194">
                  <c:v>4.1949999999999996E-6</c:v>
                </c:pt>
                <c:pt idx="4195">
                  <c:v>4.1960000000000001E-6</c:v>
                </c:pt>
                <c:pt idx="4196">
                  <c:v>4.1969999999999998E-6</c:v>
                </c:pt>
                <c:pt idx="4197">
                  <c:v>4.1980000000000003E-6</c:v>
                </c:pt>
                <c:pt idx="4198">
                  <c:v>4.1989999999999999E-6</c:v>
                </c:pt>
                <c:pt idx="4199">
                  <c:v>4.1999999999999996E-6</c:v>
                </c:pt>
                <c:pt idx="4200">
                  <c:v>4.2010000000000001E-6</c:v>
                </c:pt>
                <c:pt idx="4201">
                  <c:v>4.2019999999999997E-6</c:v>
                </c:pt>
                <c:pt idx="4202">
                  <c:v>4.2030000000000002E-6</c:v>
                </c:pt>
                <c:pt idx="4203">
                  <c:v>4.2039999999999999E-6</c:v>
                </c:pt>
                <c:pt idx="4204">
                  <c:v>4.2050000000000004E-6</c:v>
                </c:pt>
                <c:pt idx="4205">
                  <c:v>4.206E-6</c:v>
                </c:pt>
                <c:pt idx="4206">
                  <c:v>4.2069999999999997E-6</c:v>
                </c:pt>
                <c:pt idx="4207">
                  <c:v>4.2080000000000002E-6</c:v>
                </c:pt>
                <c:pt idx="4208">
                  <c:v>4.2089999999999999E-6</c:v>
                </c:pt>
                <c:pt idx="4209">
                  <c:v>4.2100000000000003E-6</c:v>
                </c:pt>
                <c:pt idx="4210">
                  <c:v>4.211E-6</c:v>
                </c:pt>
                <c:pt idx="4211">
                  <c:v>4.2119999999999997E-6</c:v>
                </c:pt>
                <c:pt idx="4212">
                  <c:v>4.2130000000000002E-6</c:v>
                </c:pt>
                <c:pt idx="4213">
                  <c:v>4.2139999999999998E-6</c:v>
                </c:pt>
                <c:pt idx="4214">
                  <c:v>4.2150000000000003E-6</c:v>
                </c:pt>
                <c:pt idx="4215">
                  <c:v>4.216E-6</c:v>
                </c:pt>
                <c:pt idx="4216">
                  <c:v>4.2169999999999996E-6</c:v>
                </c:pt>
                <c:pt idx="4217">
                  <c:v>4.2180000000000001E-6</c:v>
                </c:pt>
                <c:pt idx="4218">
                  <c:v>4.2189999999999998E-6</c:v>
                </c:pt>
                <c:pt idx="4219">
                  <c:v>4.2200000000000003E-6</c:v>
                </c:pt>
                <c:pt idx="4220">
                  <c:v>4.2209999999999999E-6</c:v>
                </c:pt>
                <c:pt idx="4221">
                  <c:v>4.2220000000000004E-6</c:v>
                </c:pt>
                <c:pt idx="4222">
                  <c:v>4.2230000000000001E-6</c:v>
                </c:pt>
                <c:pt idx="4223">
                  <c:v>4.2239999999999997E-6</c:v>
                </c:pt>
                <c:pt idx="4224">
                  <c:v>4.2250000000000002E-6</c:v>
                </c:pt>
                <c:pt idx="4225">
                  <c:v>4.2259999999999999E-6</c:v>
                </c:pt>
                <c:pt idx="4226">
                  <c:v>4.2270000000000004E-6</c:v>
                </c:pt>
                <c:pt idx="4227">
                  <c:v>4.228E-6</c:v>
                </c:pt>
                <c:pt idx="4228">
                  <c:v>4.2289999999999997E-6</c:v>
                </c:pt>
                <c:pt idx="4229">
                  <c:v>4.2300000000000002E-6</c:v>
                </c:pt>
                <c:pt idx="4230">
                  <c:v>4.2309999999999998E-6</c:v>
                </c:pt>
                <c:pt idx="4231">
                  <c:v>4.2320000000000003E-6</c:v>
                </c:pt>
                <c:pt idx="4232">
                  <c:v>4.233E-6</c:v>
                </c:pt>
                <c:pt idx="4233">
                  <c:v>4.2339999999999996E-6</c:v>
                </c:pt>
                <c:pt idx="4234">
                  <c:v>4.2350000000000001E-6</c:v>
                </c:pt>
                <c:pt idx="4235">
                  <c:v>4.2359999999999998E-6</c:v>
                </c:pt>
                <c:pt idx="4236">
                  <c:v>4.2370000000000003E-6</c:v>
                </c:pt>
                <c:pt idx="4237">
                  <c:v>4.2379999999999999E-6</c:v>
                </c:pt>
                <c:pt idx="4238">
                  <c:v>4.2390000000000004E-6</c:v>
                </c:pt>
                <c:pt idx="4239">
                  <c:v>4.2400000000000001E-6</c:v>
                </c:pt>
                <c:pt idx="4240">
                  <c:v>4.2409999999999997E-6</c:v>
                </c:pt>
                <c:pt idx="4241">
                  <c:v>4.2420000000000002E-6</c:v>
                </c:pt>
                <c:pt idx="4242">
                  <c:v>4.2429999999999999E-6</c:v>
                </c:pt>
                <c:pt idx="4243">
                  <c:v>4.2440000000000004E-6</c:v>
                </c:pt>
                <c:pt idx="4244">
                  <c:v>4.245E-6</c:v>
                </c:pt>
                <c:pt idx="4245">
                  <c:v>4.2459999999999997E-6</c:v>
                </c:pt>
                <c:pt idx="4246">
                  <c:v>4.2470000000000002E-6</c:v>
                </c:pt>
                <c:pt idx="4247">
                  <c:v>4.2479999999999998E-6</c:v>
                </c:pt>
                <c:pt idx="4248">
                  <c:v>4.2490000000000003E-6</c:v>
                </c:pt>
                <c:pt idx="4249">
                  <c:v>4.25E-6</c:v>
                </c:pt>
                <c:pt idx="4250">
                  <c:v>4.2509999999999996E-6</c:v>
                </c:pt>
                <c:pt idx="4251">
                  <c:v>4.2520000000000001E-6</c:v>
                </c:pt>
                <c:pt idx="4252">
                  <c:v>4.2529999999999998E-6</c:v>
                </c:pt>
                <c:pt idx="4253">
                  <c:v>4.2540000000000003E-6</c:v>
                </c:pt>
                <c:pt idx="4254">
                  <c:v>4.2549999999999999E-6</c:v>
                </c:pt>
                <c:pt idx="4255">
                  <c:v>4.2560000000000004E-6</c:v>
                </c:pt>
                <c:pt idx="4256">
                  <c:v>4.2570000000000001E-6</c:v>
                </c:pt>
                <c:pt idx="4257">
                  <c:v>4.2579999999999997E-6</c:v>
                </c:pt>
                <c:pt idx="4258">
                  <c:v>4.2590000000000002E-6</c:v>
                </c:pt>
                <c:pt idx="4259">
                  <c:v>4.2599999999999999E-6</c:v>
                </c:pt>
                <c:pt idx="4260">
                  <c:v>4.2610000000000004E-6</c:v>
                </c:pt>
                <c:pt idx="4261">
                  <c:v>4.262E-6</c:v>
                </c:pt>
                <c:pt idx="4262">
                  <c:v>4.2629999999999997E-6</c:v>
                </c:pt>
                <c:pt idx="4263">
                  <c:v>4.2640000000000002E-6</c:v>
                </c:pt>
                <c:pt idx="4264">
                  <c:v>4.2649999999999998E-6</c:v>
                </c:pt>
                <c:pt idx="4265">
                  <c:v>4.2660000000000003E-6</c:v>
                </c:pt>
                <c:pt idx="4266">
                  <c:v>4.267E-6</c:v>
                </c:pt>
                <c:pt idx="4267">
                  <c:v>4.2679999999999996E-6</c:v>
                </c:pt>
                <c:pt idx="4268">
                  <c:v>4.2690000000000001E-6</c:v>
                </c:pt>
                <c:pt idx="4269">
                  <c:v>4.2699999999999998E-6</c:v>
                </c:pt>
                <c:pt idx="4270">
                  <c:v>4.2710000000000003E-6</c:v>
                </c:pt>
                <c:pt idx="4271">
                  <c:v>4.2719999999999999E-6</c:v>
                </c:pt>
                <c:pt idx="4272">
                  <c:v>4.2729999999999996E-6</c:v>
                </c:pt>
                <c:pt idx="4273">
                  <c:v>4.2740000000000001E-6</c:v>
                </c:pt>
                <c:pt idx="4274">
                  <c:v>4.2749999999999997E-6</c:v>
                </c:pt>
                <c:pt idx="4275">
                  <c:v>4.2760000000000002E-6</c:v>
                </c:pt>
                <c:pt idx="4276">
                  <c:v>4.2769999999999999E-6</c:v>
                </c:pt>
                <c:pt idx="4277">
                  <c:v>4.2780000000000004E-6</c:v>
                </c:pt>
                <c:pt idx="4278">
                  <c:v>4.279E-6</c:v>
                </c:pt>
                <c:pt idx="4279">
                  <c:v>4.2799999999999997E-6</c:v>
                </c:pt>
                <c:pt idx="4280">
                  <c:v>4.2810000000000002E-6</c:v>
                </c:pt>
                <c:pt idx="4281">
                  <c:v>4.2819999999999998E-6</c:v>
                </c:pt>
                <c:pt idx="4282">
                  <c:v>4.2830000000000003E-6</c:v>
                </c:pt>
                <c:pt idx="4283">
                  <c:v>4.284E-6</c:v>
                </c:pt>
                <c:pt idx="4284">
                  <c:v>4.2849999999999996E-6</c:v>
                </c:pt>
                <c:pt idx="4285">
                  <c:v>4.2860000000000001E-6</c:v>
                </c:pt>
                <c:pt idx="4286">
                  <c:v>4.2869999999999998E-6</c:v>
                </c:pt>
                <c:pt idx="4287">
                  <c:v>4.2880000000000003E-6</c:v>
                </c:pt>
                <c:pt idx="4288">
                  <c:v>4.2889999999999999E-6</c:v>
                </c:pt>
                <c:pt idx="4289">
                  <c:v>4.2899999999999996E-6</c:v>
                </c:pt>
                <c:pt idx="4290">
                  <c:v>4.2910000000000001E-6</c:v>
                </c:pt>
                <c:pt idx="4291">
                  <c:v>4.2919999999999997E-6</c:v>
                </c:pt>
                <c:pt idx="4292">
                  <c:v>4.2930000000000002E-6</c:v>
                </c:pt>
                <c:pt idx="4293">
                  <c:v>4.2939999999999999E-6</c:v>
                </c:pt>
                <c:pt idx="4294">
                  <c:v>4.2950000000000004E-6</c:v>
                </c:pt>
                <c:pt idx="4295">
                  <c:v>4.296E-6</c:v>
                </c:pt>
                <c:pt idx="4296">
                  <c:v>4.2969999999999997E-6</c:v>
                </c:pt>
                <c:pt idx="4297">
                  <c:v>4.2980000000000002E-6</c:v>
                </c:pt>
                <c:pt idx="4298">
                  <c:v>4.2989999999999998E-6</c:v>
                </c:pt>
                <c:pt idx="4299">
                  <c:v>4.3000000000000003E-6</c:v>
                </c:pt>
                <c:pt idx="4300">
                  <c:v>4.301E-6</c:v>
                </c:pt>
                <c:pt idx="4301">
                  <c:v>4.3019999999999996E-6</c:v>
                </c:pt>
                <c:pt idx="4302">
                  <c:v>4.3030000000000001E-6</c:v>
                </c:pt>
                <c:pt idx="4303">
                  <c:v>4.3039999999999998E-6</c:v>
                </c:pt>
                <c:pt idx="4304">
                  <c:v>4.3050000000000003E-6</c:v>
                </c:pt>
                <c:pt idx="4305">
                  <c:v>4.3059999999999999E-6</c:v>
                </c:pt>
                <c:pt idx="4306">
                  <c:v>4.3069999999999996E-6</c:v>
                </c:pt>
                <c:pt idx="4307">
                  <c:v>4.3080000000000001E-6</c:v>
                </c:pt>
                <c:pt idx="4308">
                  <c:v>4.3089999999999997E-6</c:v>
                </c:pt>
                <c:pt idx="4309">
                  <c:v>4.3100000000000002E-6</c:v>
                </c:pt>
                <c:pt idx="4310">
                  <c:v>4.3109999999999999E-6</c:v>
                </c:pt>
                <c:pt idx="4311">
                  <c:v>4.3120000000000004E-6</c:v>
                </c:pt>
                <c:pt idx="4312">
                  <c:v>4.313E-6</c:v>
                </c:pt>
                <c:pt idx="4313">
                  <c:v>4.3139999999999997E-6</c:v>
                </c:pt>
                <c:pt idx="4314">
                  <c:v>4.3150000000000002E-6</c:v>
                </c:pt>
                <c:pt idx="4315">
                  <c:v>4.3159999999999998E-6</c:v>
                </c:pt>
                <c:pt idx="4316">
                  <c:v>4.3170000000000003E-6</c:v>
                </c:pt>
                <c:pt idx="4317">
                  <c:v>4.318E-6</c:v>
                </c:pt>
                <c:pt idx="4318">
                  <c:v>4.3189999999999996E-6</c:v>
                </c:pt>
                <c:pt idx="4319">
                  <c:v>4.3200000000000001E-6</c:v>
                </c:pt>
                <c:pt idx="4320">
                  <c:v>4.3209999999999998E-6</c:v>
                </c:pt>
                <c:pt idx="4321">
                  <c:v>4.3220000000000003E-6</c:v>
                </c:pt>
                <c:pt idx="4322">
                  <c:v>4.3229999999999999E-6</c:v>
                </c:pt>
                <c:pt idx="4323">
                  <c:v>4.3239999999999996E-6</c:v>
                </c:pt>
                <c:pt idx="4324">
                  <c:v>4.3250000000000001E-6</c:v>
                </c:pt>
                <c:pt idx="4325">
                  <c:v>4.3259999999999997E-6</c:v>
                </c:pt>
                <c:pt idx="4326">
                  <c:v>4.3270000000000002E-6</c:v>
                </c:pt>
                <c:pt idx="4327">
                  <c:v>4.3279999999999999E-6</c:v>
                </c:pt>
                <c:pt idx="4328">
                  <c:v>4.3290000000000004E-6</c:v>
                </c:pt>
                <c:pt idx="4329">
                  <c:v>4.33E-6</c:v>
                </c:pt>
                <c:pt idx="4330">
                  <c:v>4.3309999999999997E-6</c:v>
                </c:pt>
                <c:pt idx="4331">
                  <c:v>4.3320000000000002E-6</c:v>
                </c:pt>
                <c:pt idx="4332">
                  <c:v>4.3329999999999998E-6</c:v>
                </c:pt>
                <c:pt idx="4333">
                  <c:v>4.3340000000000003E-6</c:v>
                </c:pt>
                <c:pt idx="4334">
                  <c:v>4.335E-6</c:v>
                </c:pt>
                <c:pt idx="4335">
                  <c:v>4.3359999999999997E-6</c:v>
                </c:pt>
                <c:pt idx="4336">
                  <c:v>4.3370000000000001E-6</c:v>
                </c:pt>
                <c:pt idx="4337">
                  <c:v>4.3379999999999998E-6</c:v>
                </c:pt>
                <c:pt idx="4338">
                  <c:v>4.3390000000000003E-6</c:v>
                </c:pt>
                <c:pt idx="4339">
                  <c:v>4.34E-6</c:v>
                </c:pt>
                <c:pt idx="4340">
                  <c:v>4.3409999999999996E-6</c:v>
                </c:pt>
                <c:pt idx="4341">
                  <c:v>4.3420000000000001E-6</c:v>
                </c:pt>
                <c:pt idx="4342">
                  <c:v>4.3429999999999998E-6</c:v>
                </c:pt>
                <c:pt idx="4343">
                  <c:v>4.3440000000000003E-6</c:v>
                </c:pt>
                <c:pt idx="4344">
                  <c:v>4.3449999999999999E-6</c:v>
                </c:pt>
                <c:pt idx="4345">
                  <c:v>4.3460000000000004E-6</c:v>
                </c:pt>
                <c:pt idx="4346">
                  <c:v>4.3470000000000001E-6</c:v>
                </c:pt>
                <c:pt idx="4347">
                  <c:v>4.3479999999999997E-6</c:v>
                </c:pt>
                <c:pt idx="4348">
                  <c:v>4.3490000000000002E-6</c:v>
                </c:pt>
                <c:pt idx="4349">
                  <c:v>4.3499999999999999E-6</c:v>
                </c:pt>
                <c:pt idx="4350">
                  <c:v>4.3510000000000004E-6</c:v>
                </c:pt>
                <c:pt idx="4351">
                  <c:v>4.352E-6</c:v>
                </c:pt>
                <c:pt idx="4352">
                  <c:v>4.3529999999999997E-6</c:v>
                </c:pt>
                <c:pt idx="4353">
                  <c:v>4.3540000000000002E-6</c:v>
                </c:pt>
                <c:pt idx="4354">
                  <c:v>4.3549999999999998E-6</c:v>
                </c:pt>
                <c:pt idx="4355">
                  <c:v>4.3560000000000003E-6</c:v>
                </c:pt>
                <c:pt idx="4356">
                  <c:v>4.357E-6</c:v>
                </c:pt>
                <c:pt idx="4357">
                  <c:v>4.3579999999999996E-6</c:v>
                </c:pt>
                <c:pt idx="4358">
                  <c:v>4.3590000000000001E-6</c:v>
                </c:pt>
                <c:pt idx="4359">
                  <c:v>4.3599999999999998E-6</c:v>
                </c:pt>
                <c:pt idx="4360">
                  <c:v>4.3610000000000003E-6</c:v>
                </c:pt>
                <c:pt idx="4361">
                  <c:v>4.3619999999999999E-6</c:v>
                </c:pt>
                <c:pt idx="4362">
                  <c:v>4.3630000000000004E-6</c:v>
                </c:pt>
                <c:pt idx="4363">
                  <c:v>4.3640000000000001E-6</c:v>
                </c:pt>
                <c:pt idx="4364">
                  <c:v>4.3649999999999997E-6</c:v>
                </c:pt>
                <c:pt idx="4365">
                  <c:v>4.3660000000000002E-6</c:v>
                </c:pt>
                <c:pt idx="4366">
                  <c:v>4.3669999999999999E-6</c:v>
                </c:pt>
                <c:pt idx="4367">
                  <c:v>4.3680000000000004E-6</c:v>
                </c:pt>
                <c:pt idx="4368">
                  <c:v>4.369E-6</c:v>
                </c:pt>
                <c:pt idx="4369">
                  <c:v>4.3699999999999997E-6</c:v>
                </c:pt>
                <c:pt idx="4370">
                  <c:v>4.3710000000000002E-6</c:v>
                </c:pt>
                <c:pt idx="4371">
                  <c:v>4.3719999999999998E-6</c:v>
                </c:pt>
                <c:pt idx="4372">
                  <c:v>4.3730000000000003E-6</c:v>
                </c:pt>
                <c:pt idx="4373">
                  <c:v>4.374E-6</c:v>
                </c:pt>
                <c:pt idx="4374">
                  <c:v>4.3749999999999996E-6</c:v>
                </c:pt>
                <c:pt idx="4375">
                  <c:v>4.3760000000000001E-6</c:v>
                </c:pt>
                <c:pt idx="4376">
                  <c:v>4.3769999999999998E-6</c:v>
                </c:pt>
                <c:pt idx="4377">
                  <c:v>4.3780000000000003E-6</c:v>
                </c:pt>
                <c:pt idx="4378">
                  <c:v>4.3789999999999999E-6</c:v>
                </c:pt>
                <c:pt idx="4379">
                  <c:v>4.3800000000000004E-6</c:v>
                </c:pt>
                <c:pt idx="4380">
                  <c:v>4.3810000000000001E-6</c:v>
                </c:pt>
                <c:pt idx="4381">
                  <c:v>4.3819999999999997E-6</c:v>
                </c:pt>
                <c:pt idx="4382">
                  <c:v>4.3830000000000002E-6</c:v>
                </c:pt>
                <c:pt idx="4383">
                  <c:v>4.3839999999999999E-6</c:v>
                </c:pt>
                <c:pt idx="4384">
                  <c:v>4.3850000000000004E-6</c:v>
                </c:pt>
                <c:pt idx="4385">
                  <c:v>4.386E-6</c:v>
                </c:pt>
                <c:pt idx="4386">
                  <c:v>4.3869999999999997E-6</c:v>
                </c:pt>
                <c:pt idx="4387">
                  <c:v>4.3880000000000002E-6</c:v>
                </c:pt>
                <c:pt idx="4388">
                  <c:v>4.3889999999999998E-6</c:v>
                </c:pt>
                <c:pt idx="4389">
                  <c:v>4.3900000000000003E-6</c:v>
                </c:pt>
                <c:pt idx="4390">
                  <c:v>4.391E-6</c:v>
                </c:pt>
                <c:pt idx="4391">
                  <c:v>4.3919999999999996E-6</c:v>
                </c:pt>
                <c:pt idx="4392">
                  <c:v>4.3930000000000001E-6</c:v>
                </c:pt>
                <c:pt idx="4393">
                  <c:v>4.3939999999999998E-6</c:v>
                </c:pt>
                <c:pt idx="4394">
                  <c:v>4.3950000000000003E-6</c:v>
                </c:pt>
                <c:pt idx="4395">
                  <c:v>4.3959999999999999E-6</c:v>
                </c:pt>
                <c:pt idx="4396">
                  <c:v>4.3970000000000004E-6</c:v>
                </c:pt>
                <c:pt idx="4397">
                  <c:v>4.3980000000000001E-6</c:v>
                </c:pt>
                <c:pt idx="4398">
                  <c:v>4.3989999999999997E-6</c:v>
                </c:pt>
                <c:pt idx="4399">
                  <c:v>4.4000000000000002E-6</c:v>
                </c:pt>
                <c:pt idx="4400">
                  <c:v>4.4009999999999999E-6</c:v>
                </c:pt>
                <c:pt idx="4401">
                  <c:v>4.4020000000000004E-6</c:v>
                </c:pt>
                <c:pt idx="4402">
                  <c:v>4.403E-6</c:v>
                </c:pt>
                <c:pt idx="4403">
                  <c:v>4.4039999999999997E-6</c:v>
                </c:pt>
                <c:pt idx="4404">
                  <c:v>4.4050000000000002E-6</c:v>
                </c:pt>
                <c:pt idx="4405">
                  <c:v>4.4059999999999998E-6</c:v>
                </c:pt>
                <c:pt idx="4406">
                  <c:v>4.4070000000000003E-6</c:v>
                </c:pt>
                <c:pt idx="4407">
                  <c:v>4.408E-6</c:v>
                </c:pt>
                <c:pt idx="4408">
                  <c:v>4.4089999999999996E-6</c:v>
                </c:pt>
                <c:pt idx="4409">
                  <c:v>4.4100000000000001E-6</c:v>
                </c:pt>
                <c:pt idx="4410">
                  <c:v>4.4109999999999998E-6</c:v>
                </c:pt>
                <c:pt idx="4411">
                  <c:v>4.4120000000000003E-6</c:v>
                </c:pt>
                <c:pt idx="4412">
                  <c:v>4.4129999999999999E-6</c:v>
                </c:pt>
                <c:pt idx="4413">
                  <c:v>4.4139999999999996E-6</c:v>
                </c:pt>
                <c:pt idx="4414">
                  <c:v>4.4150000000000001E-6</c:v>
                </c:pt>
                <c:pt idx="4415">
                  <c:v>4.4159999999999997E-6</c:v>
                </c:pt>
                <c:pt idx="4416">
                  <c:v>4.4170000000000002E-6</c:v>
                </c:pt>
                <c:pt idx="4417">
                  <c:v>4.4179999999999999E-6</c:v>
                </c:pt>
                <c:pt idx="4418">
                  <c:v>4.4190000000000004E-6</c:v>
                </c:pt>
                <c:pt idx="4419">
                  <c:v>4.42E-6</c:v>
                </c:pt>
                <c:pt idx="4420">
                  <c:v>4.4209999999999997E-6</c:v>
                </c:pt>
                <c:pt idx="4421">
                  <c:v>4.4220000000000002E-6</c:v>
                </c:pt>
                <c:pt idx="4422">
                  <c:v>4.4229999999999998E-6</c:v>
                </c:pt>
                <c:pt idx="4423">
                  <c:v>4.4240000000000003E-6</c:v>
                </c:pt>
                <c:pt idx="4424">
                  <c:v>4.425E-6</c:v>
                </c:pt>
                <c:pt idx="4425">
                  <c:v>4.4259999999999996E-6</c:v>
                </c:pt>
                <c:pt idx="4426">
                  <c:v>4.4270000000000001E-6</c:v>
                </c:pt>
                <c:pt idx="4427">
                  <c:v>4.4279999999999998E-6</c:v>
                </c:pt>
                <c:pt idx="4428">
                  <c:v>4.4290000000000003E-6</c:v>
                </c:pt>
                <c:pt idx="4429">
                  <c:v>4.4299999999999999E-6</c:v>
                </c:pt>
                <c:pt idx="4430">
                  <c:v>4.4309999999999996E-6</c:v>
                </c:pt>
                <c:pt idx="4431">
                  <c:v>4.4320000000000001E-6</c:v>
                </c:pt>
                <c:pt idx="4432">
                  <c:v>4.4329999999999997E-6</c:v>
                </c:pt>
                <c:pt idx="4433">
                  <c:v>4.4340000000000002E-6</c:v>
                </c:pt>
                <c:pt idx="4434">
                  <c:v>4.4349999999999999E-6</c:v>
                </c:pt>
                <c:pt idx="4435">
                  <c:v>4.4360000000000004E-6</c:v>
                </c:pt>
                <c:pt idx="4436">
                  <c:v>4.437E-6</c:v>
                </c:pt>
                <c:pt idx="4437">
                  <c:v>4.4379999999999997E-6</c:v>
                </c:pt>
                <c:pt idx="4438">
                  <c:v>4.4390000000000002E-6</c:v>
                </c:pt>
                <c:pt idx="4439">
                  <c:v>4.4399999999999998E-6</c:v>
                </c:pt>
                <c:pt idx="4440">
                  <c:v>4.4410000000000003E-6</c:v>
                </c:pt>
                <c:pt idx="4441">
                  <c:v>4.442E-6</c:v>
                </c:pt>
                <c:pt idx="4442">
                  <c:v>4.4429999999999996E-6</c:v>
                </c:pt>
                <c:pt idx="4443">
                  <c:v>4.4440000000000001E-6</c:v>
                </c:pt>
                <c:pt idx="4444">
                  <c:v>4.4449999999999998E-6</c:v>
                </c:pt>
                <c:pt idx="4445">
                  <c:v>4.4460000000000003E-6</c:v>
                </c:pt>
                <c:pt idx="4446">
                  <c:v>4.4469999999999999E-6</c:v>
                </c:pt>
                <c:pt idx="4447">
                  <c:v>4.4479999999999996E-6</c:v>
                </c:pt>
                <c:pt idx="4448">
                  <c:v>4.4490000000000001E-6</c:v>
                </c:pt>
                <c:pt idx="4449">
                  <c:v>4.4499999999999997E-6</c:v>
                </c:pt>
                <c:pt idx="4450">
                  <c:v>4.4510000000000002E-6</c:v>
                </c:pt>
                <c:pt idx="4451">
                  <c:v>4.4519999999999999E-6</c:v>
                </c:pt>
                <c:pt idx="4452">
                  <c:v>4.4530000000000004E-6</c:v>
                </c:pt>
                <c:pt idx="4453">
                  <c:v>4.454E-6</c:v>
                </c:pt>
                <c:pt idx="4454">
                  <c:v>4.4549999999999997E-6</c:v>
                </c:pt>
                <c:pt idx="4455">
                  <c:v>4.4560000000000002E-6</c:v>
                </c:pt>
                <c:pt idx="4456">
                  <c:v>4.4569999999999998E-6</c:v>
                </c:pt>
                <c:pt idx="4457">
                  <c:v>4.4580000000000003E-6</c:v>
                </c:pt>
                <c:pt idx="4458">
                  <c:v>4.459E-6</c:v>
                </c:pt>
                <c:pt idx="4459">
                  <c:v>4.4599999999999996E-6</c:v>
                </c:pt>
                <c:pt idx="4460">
                  <c:v>4.4610000000000001E-6</c:v>
                </c:pt>
                <c:pt idx="4461">
                  <c:v>4.4619999999999998E-6</c:v>
                </c:pt>
                <c:pt idx="4462">
                  <c:v>4.4630000000000003E-6</c:v>
                </c:pt>
                <c:pt idx="4463">
                  <c:v>4.464E-6</c:v>
                </c:pt>
                <c:pt idx="4464">
                  <c:v>4.4649999999999996E-6</c:v>
                </c:pt>
                <c:pt idx="4465">
                  <c:v>4.4660000000000001E-6</c:v>
                </c:pt>
                <c:pt idx="4466">
                  <c:v>4.4669999999999998E-6</c:v>
                </c:pt>
                <c:pt idx="4467">
                  <c:v>4.4680000000000003E-6</c:v>
                </c:pt>
                <c:pt idx="4468">
                  <c:v>4.4689999999999999E-6</c:v>
                </c:pt>
                <c:pt idx="4469">
                  <c:v>4.4700000000000004E-6</c:v>
                </c:pt>
                <c:pt idx="4470">
                  <c:v>4.4710000000000001E-6</c:v>
                </c:pt>
                <c:pt idx="4471">
                  <c:v>4.4719999999999997E-6</c:v>
                </c:pt>
                <c:pt idx="4472">
                  <c:v>4.4730000000000002E-6</c:v>
                </c:pt>
                <c:pt idx="4473">
                  <c:v>4.4739999999999999E-6</c:v>
                </c:pt>
                <c:pt idx="4474">
                  <c:v>4.4750000000000004E-6</c:v>
                </c:pt>
                <c:pt idx="4475">
                  <c:v>4.476E-6</c:v>
                </c:pt>
                <c:pt idx="4476">
                  <c:v>4.4769999999999997E-6</c:v>
                </c:pt>
                <c:pt idx="4477">
                  <c:v>4.4780000000000002E-6</c:v>
                </c:pt>
                <c:pt idx="4478">
                  <c:v>4.4789999999999998E-6</c:v>
                </c:pt>
                <c:pt idx="4479">
                  <c:v>4.4800000000000003E-6</c:v>
                </c:pt>
                <c:pt idx="4480">
                  <c:v>4.481E-6</c:v>
                </c:pt>
                <c:pt idx="4481">
                  <c:v>4.4819999999999996E-6</c:v>
                </c:pt>
                <c:pt idx="4482">
                  <c:v>4.4830000000000001E-6</c:v>
                </c:pt>
                <c:pt idx="4483">
                  <c:v>4.4839999999999998E-6</c:v>
                </c:pt>
                <c:pt idx="4484">
                  <c:v>4.4850000000000003E-6</c:v>
                </c:pt>
                <c:pt idx="4485">
                  <c:v>4.4859999999999999E-6</c:v>
                </c:pt>
                <c:pt idx="4486">
                  <c:v>4.4870000000000004E-6</c:v>
                </c:pt>
                <c:pt idx="4487">
                  <c:v>4.4880000000000001E-6</c:v>
                </c:pt>
                <c:pt idx="4488">
                  <c:v>4.4889999999999997E-6</c:v>
                </c:pt>
                <c:pt idx="4489">
                  <c:v>4.4900000000000002E-6</c:v>
                </c:pt>
                <c:pt idx="4490">
                  <c:v>4.4909999999999999E-6</c:v>
                </c:pt>
                <c:pt idx="4491">
                  <c:v>4.4920000000000004E-6</c:v>
                </c:pt>
                <c:pt idx="4492">
                  <c:v>4.493E-6</c:v>
                </c:pt>
                <c:pt idx="4493">
                  <c:v>4.4939999999999997E-6</c:v>
                </c:pt>
                <c:pt idx="4494">
                  <c:v>4.4950000000000002E-6</c:v>
                </c:pt>
                <c:pt idx="4495">
                  <c:v>4.4959999999999998E-6</c:v>
                </c:pt>
                <c:pt idx="4496">
                  <c:v>4.4970000000000003E-6</c:v>
                </c:pt>
                <c:pt idx="4497">
                  <c:v>4.498E-6</c:v>
                </c:pt>
                <c:pt idx="4498">
                  <c:v>4.4989999999999996E-6</c:v>
                </c:pt>
                <c:pt idx="4499">
                  <c:v>4.5000000000000001E-6</c:v>
                </c:pt>
                <c:pt idx="4500">
                  <c:v>4.5009999999999998E-6</c:v>
                </c:pt>
                <c:pt idx="4501">
                  <c:v>4.5020000000000003E-6</c:v>
                </c:pt>
                <c:pt idx="4502">
                  <c:v>4.5029999999999999E-6</c:v>
                </c:pt>
                <c:pt idx="4503">
                  <c:v>4.5040000000000004E-6</c:v>
                </c:pt>
                <c:pt idx="4504">
                  <c:v>4.5050000000000001E-6</c:v>
                </c:pt>
                <c:pt idx="4505">
                  <c:v>4.5059999999999997E-6</c:v>
                </c:pt>
                <c:pt idx="4506">
                  <c:v>4.5070000000000002E-6</c:v>
                </c:pt>
                <c:pt idx="4507">
                  <c:v>4.5079999999999999E-6</c:v>
                </c:pt>
                <c:pt idx="4508">
                  <c:v>4.5090000000000004E-6</c:v>
                </c:pt>
                <c:pt idx="4509">
                  <c:v>4.51E-6</c:v>
                </c:pt>
                <c:pt idx="4510">
                  <c:v>4.5109999999999997E-6</c:v>
                </c:pt>
                <c:pt idx="4511">
                  <c:v>4.5120000000000002E-6</c:v>
                </c:pt>
                <c:pt idx="4512">
                  <c:v>4.5129999999999998E-6</c:v>
                </c:pt>
                <c:pt idx="4513">
                  <c:v>4.5140000000000003E-6</c:v>
                </c:pt>
                <c:pt idx="4514">
                  <c:v>4.515E-6</c:v>
                </c:pt>
                <c:pt idx="4515">
                  <c:v>4.5159999999999996E-6</c:v>
                </c:pt>
                <c:pt idx="4516">
                  <c:v>4.5170000000000001E-6</c:v>
                </c:pt>
                <c:pt idx="4517">
                  <c:v>4.5179999999999998E-6</c:v>
                </c:pt>
                <c:pt idx="4518">
                  <c:v>4.5190000000000003E-6</c:v>
                </c:pt>
                <c:pt idx="4519">
                  <c:v>4.5199999999999999E-6</c:v>
                </c:pt>
                <c:pt idx="4520">
                  <c:v>4.5210000000000004E-6</c:v>
                </c:pt>
                <c:pt idx="4521">
                  <c:v>4.5220000000000001E-6</c:v>
                </c:pt>
                <c:pt idx="4522">
                  <c:v>4.5229999999999997E-6</c:v>
                </c:pt>
                <c:pt idx="4523">
                  <c:v>4.5240000000000002E-6</c:v>
                </c:pt>
                <c:pt idx="4524">
                  <c:v>4.5249999999999999E-6</c:v>
                </c:pt>
                <c:pt idx="4525">
                  <c:v>4.5260000000000004E-6</c:v>
                </c:pt>
                <c:pt idx="4526">
                  <c:v>4.527E-6</c:v>
                </c:pt>
                <c:pt idx="4527">
                  <c:v>4.5279999999999997E-6</c:v>
                </c:pt>
                <c:pt idx="4528">
                  <c:v>4.5290000000000002E-6</c:v>
                </c:pt>
                <c:pt idx="4529">
                  <c:v>4.5299999999999998E-6</c:v>
                </c:pt>
                <c:pt idx="4530">
                  <c:v>4.5310000000000003E-6</c:v>
                </c:pt>
                <c:pt idx="4531">
                  <c:v>4.532E-6</c:v>
                </c:pt>
                <c:pt idx="4532">
                  <c:v>4.5329999999999996E-6</c:v>
                </c:pt>
                <c:pt idx="4533">
                  <c:v>4.5340000000000001E-6</c:v>
                </c:pt>
                <c:pt idx="4534">
                  <c:v>4.5349999999999998E-6</c:v>
                </c:pt>
                <c:pt idx="4535">
                  <c:v>4.5360000000000003E-6</c:v>
                </c:pt>
                <c:pt idx="4536">
                  <c:v>4.5369999999999999E-6</c:v>
                </c:pt>
                <c:pt idx="4537">
                  <c:v>4.5379999999999996E-6</c:v>
                </c:pt>
                <c:pt idx="4538">
                  <c:v>4.5390000000000001E-6</c:v>
                </c:pt>
                <c:pt idx="4539">
                  <c:v>4.5399999999999997E-6</c:v>
                </c:pt>
                <c:pt idx="4540">
                  <c:v>4.5410000000000002E-6</c:v>
                </c:pt>
                <c:pt idx="4541">
                  <c:v>4.5419999999999999E-6</c:v>
                </c:pt>
                <c:pt idx="4542">
                  <c:v>4.5430000000000004E-6</c:v>
                </c:pt>
                <c:pt idx="4543">
                  <c:v>4.544E-6</c:v>
                </c:pt>
                <c:pt idx="4544">
                  <c:v>4.5449999999999997E-6</c:v>
                </c:pt>
                <c:pt idx="4545">
                  <c:v>4.5460000000000002E-6</c:v>
                </c:pt>
                <c:pt idx="4546">
                  <c:v>4.5469999999999998E-6</c:v>
                </c:pt>
                <c:pt idx="4547">
                  <c:v>4.5480000000000003E-6</c:v>
                </c:pt>
                <c:pt idx="4548">
                  <c:v>4.549E-6</c:v>
                </c:pt>
                <c:pt idx="4549">
                  <c:v>4.5499999999999996E-6</c:v>
                </c:pt>
                <c:pt idx="4550">
                  <c:v>4.5510000000000001E-6</c:v>
                </c:pt>
                <c:pt idx="4551">
                  <c:v>4.5519999999999998E-6</c:v>
                </c:pt>
                <c:pt idx="4552">
                  <c:v>4.5530000000000003E-6</c:v>
                </c:pt>
                <c:pt idx="4553">
                  <c:v>4.5539999999999999E-6</c:v>
                </c:pt>
                <c:pt idx="4554">
                  <c:v>4.5549999999999996E-6</c:v>
                </c:pt>
                <c:pt idx="4555">
                  <c:v>4.5560000000000001E-6</c:v>
                </c:pt>
                <c:pt idx="4556">
                  <c:v>4.5569999999999997E-6</c:v>
                </c:pt>
                <c:pt idx="4557">
                  <c:v>4.5580000000000002E-6</c:v>
                </c:pt>
                <c:pt idx="4558">
                  <c:v>4.5589999999999999E-6</c:v>
                </c:pt>
                <c:pt idx="4559">
                  <c:v>4.5600000000000004E-6</c:v>
                </c:pt>
                <c:pt idx="4560">
                  <c:v>4.561E-6</c:v>
                </c:pt>
                <c:pt idx="4561">
                  <c:v>4.5619999999999997E-6</c:v>
                </c:pt>
                <c:pt idx="4562">
                  <c:v>4.5630000000000002E-6</c:v>
                </c:pt>
                <c:pt idx="4563">
                  <c:v>4.5639999999999998E-6</c:v>
                </c:pt>
                <c:pt idx="4564">
                  <c:v>4.5650000000000003E-6</c:v>
                </c:pt>
                <c:pt idx="4565">
                  <c:v>4.566E-6</c:v>
                </c:pt>
                <c:pt idx="4566">
                  <c:v>4.5669999999999996E-6</c:v>
                </c:pt>
                <c:pt idx="4567">
                  <c:v>4.5680000000000001E-6</c:v>
                </c:pt>
                <c:pt idx="4568">
                  <c:v>4.5689999999999998E-6</c:v>
                </c:pt>
                <c:pt idx="4569">
                  <c:v>4.5700000000000003E-6</c:v>
                </c:pt>
                <c:pt idx="4570">
                  <c:v>4.5709999999999999E-6</c:v>
                </c:pt>
                <c:pt idx="4571">
                  <c:v>4.5719999999999996E-6</c:v>
                </c:pt>
                <c:pt idx="4572">
                  <c:v>4.5730000000000001E-6</c:v>
                </c:pt>
                <c:pt idx="4573">
                  <c:v>4.5739999999999997E-6</c:v>
                </c:pt>
                <c:pt idx="4574">
                  <c:v>4.5750000000000002E-6</c:v>
                </c:pt>
                <c:pt idx="4575">
                  <c:v>4.5759999999999999E-6</c:v>
                </c:pt>
                <c:pt idx="4576">
                  <c:v>4.5770000000000004E-6</c:v>
                </c:pt>
                <c:pt idx="4577">
                  <c:v>4.578E-6</c:v>
                </c:pt>
                <c:pt idx="4578">
                  <c:v>4.5789999999999997E-6</c:v>
                </c:pt>
                <c:pt idx="4579">
                  <c:v>4.5800000000000002E-6</c:v>
                </c:pt>
                <c:pt idx="4580">
                  <c:v>4.5809999999999998E-6</c:v>
                </c:pt>
                <c:pt idx="4581">
                  <c:v>4.5820000000000003E-6</c:v>
                </c:pt>
                <c:pt idx="4582">
                  <c:v>4.583E-6</c:v>
                </c:pt>
                <c:pt idx="4583">
                  <c:v>4.5839999999999996E-6</c:v>
                </c:pt>
                <c:pt idx="4584">
                  <c:v>4.5850000000000001E-6</c:v>
                </c:pt>
                <c:pt idx="4585">
                  <c:v>4.5859999999999998E-6</c:v>
                </c:pt>
                <c:pt idx="4586">
                  <c:v>4.5870000000000003E-6</c:v>
                </c:pt>
                <c:pt idx="4587">
                  <c:v>4.5879999999999999E-6</c:v>
                </c:pt>
                <c:pt idx="4588">
                  <c:v>4.5889999999999996E-6</c:v>
                </c:pt>
                <c:pt idx="4589">
                  <c:v>4.5900000000000001E-6</c:v>
                </c:pt>
                <c:pt idx="4590">
                  <c:v>4.5909999999999998E-6</c:v>
                </c:pt>
                <c:pt idx="4591">
                  <c:v>4.5920000000000002E-6</c:v>
                </c:pt>
                <c:pt idx="4592">
                  <c:v>4.5929999999999999E-6</c:v>
                </c:pt>
                <c:pt idx="4593">
                  <c:v>4.5940000000000004E-6</c:v>
                </c:pt>
                <c:pt idx="4594">
                  <c:v>4.5950000000000001E-6</c:v>
                </c:pt>
                <c:pt idx="4595">
                  <c:v>4.5959999999999997E-6</c:v>
                </c:pt>
                <c:pt idx="4596">
                  <c:v>4.5970000000000002E-6</c:v>
                </c:pt>
                <c:pt idx="4597">
                  <c:v>4.5979999999999999E-6</c:v>
                </c:pt>
                <c:pt idx="4598">
                  <c:v>4.5990000000000004E-6</c:v>
                </c:pt>
                <c:pt idx="4599">
                  <c:v>4.6E-6</c:v>
                </c:pt>
                <c:pt idx="4600">
                  <c:v>4.6009999999999997E-6</c:v>
                </c:pt>
                <c:pt idx="4601">
                  <c:v>4.6020000000000002E-6</c:v>
                </c:pt>
                <c:pt idx="4602">
                  <c:v>4.6029999999999998E-6</c:v>
                </c:pt>
                <c:pt idx="4603">
                  <c:v>4.6040000000000003E-6</c:v>
                </c:pt>
                <c:pt idx="4604">
                  <c:v>4.605E-6</c:v>
                </c:pt>
                <c:pt idx="4605">
                  <c:v>4.6059999999999996E-6</c:v>
                </c:pt>
                <c:pt idx="4606">
                  <c:v>4.6070000000000001E-6</c:v>
                </c:pt>
                <c:pt idx="4607">
                  <c:v>4.6079999999999998E-6</c:v>
                </c:pt>
                <c:pt idx="4608">
                  <c:v>4.6090000000000003E-6</c:v>
                </c:pt>
                <c:pt idx="4609">
                  <c:v>4.6099999999999999E-6</c:v>
                </c:pt>
                <c:pt idx="4610">
                  <c:v>4.6110000000000004E-6</c:v>
                </c:pt>
                <c:pt idx="4611">
                  <c:v>4.6120000000000001E-6</c:v>
                </c:pt>
                <c:pt idx="4612">
                  <c:v>4.6129999999999997E-6</c:v>
                </c:pt>
                <c:pt idx="4613">
                  <c:v>4.6140000000000002E-6</c:v>
                </c:pt>
                <c:pt idx="4614">
                  <c:v>4.6149999999999999E-6</c:v>
                </c:pt>
                <c:pt idx="4615">
                  <c:v>4.6160000000000004E-6</c:v>
                </c:pt>
                <c:pt idx="4616">
                  <c:v>4.617E-6</c:v>
                </c:pt>
                <c:pt idx="4617">
                  <c:v>4.6179999999999997E-6</c:v>
                </c:pt>
                <c:pt idx="4618">
                  <c:v>4.6190000000000002E-6</c:v>
                </c:pt>
                <c:pt idx="4619">
                  <c:v>4.6199999999999998E-6</c:v>
                </c:pt>
                <c:pt idx="4620">
                  <c:v>4.6210000000000003E-6</c:v>
                </c:pt>
                <c:pt idx="4621">
                  <c:v>4.622E-6</c:v>
                </c:pt>
                <c:pt idx="4622">
                  <c:v>4.6229999999999996E-6</c:v>
                </c:pt>
                <c:pt idx="4623">
                  <c:v>4.6240000000000001E-6</c:v>
                </c:pt>
                <c:pt idx="4624">
                  <c:v>4.6249999999999998E-6</c:v>
                </c:pt>
                <c:pt idx="4625">
                  <c:v>4.6260000000000003E-6</c:v>
                </c:pt>
                <c:pt idx="4626">
                  <c:v>4.6269999999999999E-6</c:v>
                </c:pt>
                <c:pt idx="4627">
                  <c:v>4.6280000000000004E-6</c:v>
                </c:pt>
                <c:pt idx="4628">
                  <c:v>4.6290000000000001E-6</c:v>
                </c:pt>
                <c:pt idx="4629">
                  <c:v>4.6299999999999997E-6</c:v>
                </c:pt>
                <c:pt idx="4630">
                  <c:v>4.6310000000000002E-6</c:v>
                </c:pt>
                <c:pt idx="4631">
                  <c:v>4.6319999999999999E-6</c:v>
                </c:pt>
                <c:pt idx="4632">
                  <c:v>4.6330000000000004E-6</c:v>
                </c:pt>
                <c:pt idx="4633">
                  <c:v>4.634E-6</c:v>
                </c:pt>
                <c:pt idx="4634">
                  <c:v>4.6349999999999997E-6</c:v>
                </c:pt>
                <c:pt idx="4635">
                  <c:v>4.6360000000000002E-6</c:v>
                </c:pt>
                <c:pt idx="4636">
                  <c:v>4.6369999999999998E-6</c:v>
                </c:pt>
                <c:pt idx="4637">
                  <c:v>4.6380000000000003E-6</c:v>
                </c:pt>
                <c:pt idx="4638">
                  <c:v>4.639E-6</c:v>
                </c:pt>
                <c:pt idx="4639">
                  <c:v>4.6399999999999996E-6</c:v>
                </c:pt>
                <c:pt idx="4640">
                  <c:v>4.6410000000000001E-6</c:v>
                </c:pt>
                <c:pt idx="4641">
                  <c:v>4.6419999999999998E-6</c:v>
                </c:pt>
                <c:pt idx="4642">
                  <c:v>4.6430000000000003E-6</c:v>
                </c:pt>
                <c:pt idx="4643">
                  <c:v>4.6439999999999999E-6</c:v>
                </c:pt>
                <c:pt idx="4644">
                  <c:v>4.6450000000000004E-6</c:v>
                </c:pt>
                <c:pt idx="4645">
                  <c:v>4.6460000000000001E-6</c:v>
                </c:pt>
                <c:pt idx="4646">
                  <c:v>4.6469999999999997E-6</c:v>
                </c:pt>
                <c:pt idx="4647">
                  <c:v>4.6480000000000002E-6</c:v>
                </c:pt>
                <c:pt idx="4648">
                  <c:v>4.6489999999999999E-6</c:v>
                </c:pt>
                <c:pt idx="4649">
                  <c:v>4.6500000000000004E-6</c:v>
                </c:pt>
                <c:pt idx="4650">
                  <c:v>4.651E-6</c:v>
                </c:pt>
                <c:pt idx="4651">
                  <c:v>4.6519999999999997E-6</c:v>
                </c:pt>
                <c:pt idx="4652">
                  <c:v>4.6530000000000002E-6</c:v>
                </c:pt>
                <c:pt idx="4653">
                  <c:v>4.6539999999999998E-6</c:v>
                </c:pt>
                <c:pt idx="4654">
                  <c:v>4.6550000000000003E-6</c:v>
                </c:pt>
                <c:pt idx="4655">
                  <c:v>4.656E-6</c:v>
                </c:pt>
                <c:pt idx="4656">
                  <c:v>4.6569999999999996E-6</c:v>
                </c:pt>
                <c:pt idx="4657">
                  <c:v>4.6580000000000001E-6</c:v>
                </c:pt>
                <c:pt idx="4658">
                  <c:v>4.6589999999999998E-6</c:v>
                </c:pt>
                <c:pt idx="4659">
                  <c:v>4.6600000000000003E-6</c:v>
                </c:pt>
                <c:pt idx="4660">
                  <c:v>4.6609999999999999E-6</c:v>
                </c:pt>
                <c:pt idx="4661">
                  <c:v>4.6619999999999996E-6</c:v>
                </c:pt>
                <c:pt idx="4662">
                  <c:v>4.6630000000000001E-6</c:v>
                </c:pt>
                <c:pt idx="4663">
                  <c:v>4.6639999999999997E-6</c:v>
                </c:pt>
                <c:pt idx="4664">
                  <c:v>4.6650000000000002E-6</c:v>
                </c:pt>
                <c:pt idx="4665">
                  <c:v>4.6659999999999999E-6</c:v>
                </c:pt>
                <c:pt idx="4666">
                  <c:v>4.6670000000000004E-6</c:v>
                </c:pt>
                <c:pt idx="4667">
                  <c:v>4.668E-6</c:v>
                </c:pt>
                <c:pt idx="4668">
                  <c:v>4.6689999999999997E-6</c:v>
                </c:pt>
                <c:pt idx="4669">
                  <c:v>4.6700000000000002E-6</c:v>
                </c:pt>
                <c:pt idx="4670">
                  <c:v>4.6709999999999998E-6</c:v>
                </c:pt>
                <c:pt idx="4671">
                  <c:v>4.6720000000000003E-6</c:v>
                </c:pt>
                <c:pt idx="4672">
                  <c:v>4.673E-6</c:v>
                </c:pt>
                <c:pt idx="4673">
                  <c:v>4.6739999999999996E-6</c:v>
                </c:pt>
                <c:pt idx="4674">
                  <c:v>4.6750000000000001E-6</c:v>
                </c:pt>
                <c:pt idx="4675">
                  <c:v>4.6759999999999998E-6</c:v>
                </c:pt>
                <c:pt idx="4676">
                  <c:v>4.6770000000000003E-6</c:v>
                </c:pt>
                <c:pt idx="4677">
                  <c:v>4.6779999999999999E-6</c:v>
                </c:pt>
                <c:pt idx="4678">
                  <c:v>4.6789999999999996E-6</c:v>
                </c:pt>
                <c:pt idx="4679">
                  <c:v>4.6800000000000001E-6</c:v>
                </c:pt>
                <c:pt idx="4680">
                  <c:v>4.6809999999999997E-6</c:v>
                </c:pt>
                <c:pt idx="4681">
                  <c:v>4.6820000000000002E-6</c:v>
                </c:pt>
                <c:pt idx="4682">
                  <c:v>4.6829999999999999E-6</c:v>
                </c:pt>
                <c:pt idx="4683">
                  <c:v>4.6840000000000004E-6</c:v>
                </c:pt>
                <c:pt idx="4684">
                  <c:v>4.685E-6</c:v>
                </c:pt>
                <c:pt idx="4685">
                  <c:v>4.6859999999999997E-6</c:v>
                </c:pt>
                <c:pt idx="4686">
                  <c:v>4.6870000000000002E-6</c:v>
                </c:pt>
                <c:pt idx="4687">
                  <c:v>4.6879999999999998E-6</c:v>
                </c:pt>
                <c:pt idx="4688">
                  <c:v>4.6890000000000003E-6</c:v>
                </c:pt>
                <c:pt idx="4689">
                  <c:v>4.69E-6</c:v>
                </c:pt>
                <c:pt idx="4690">
                  <c:v>4.6909999999999996E-6</c:v>
                </c:pt>
                <c:pt idx="4691">
                  <c:v>4.6920000000000001E-6</c:v>
                </c:pt>
                <c:pt idx="4692">
                  <c:v>4.6929999999999998E-6</c:v>
                </c:pt>
                <c:pt idx="4693">
                  <c:v>4.6940000000000003E-6</c:v>
                </c:pt>
                <c:pt idx="4694">
                  <c:v>4.6949999999999999E-6</c:v>
                </c:pt>
                <c:pt idx="4695">
                  <c:v>4.6959999999999996E-6</c:v>
                </c:pt>
                <c:pt idx="4696">
                  <c:v>4.6970000000000001E-6</c:v>
                </c:pt>
                <c:pt idx="4697">
                  <c:v>4.6979999999999997E-6</c:v>
                </c:pt>
                <c:pt idx="4698">
                  <c:v>4.6990000000000002E-6</c:v>
                </c:pt>
                <c:pt idx="4699">
                  <c:v>4.6999999999999999E-6</c:v>
                </c:pt>
                <c:pt idx="4700">
                  <c:v>4.7010000000000004E-6</c:v>
                </c:pt>
                <c:pt idx="4701">
                  <c:v>4.702E-6</c:v>
                </c:pt>
                <c:pt idx="4702">
                  <c:v>4.7029999999999997E-6</c:v>
                </c:pt>
                <c:pt idx="4703">
                  <c:v>4.7040000000000002E-6</c:v>
                </c:pt>
                <c:pt idx="4704">
                  <c:v>4.7049999999999998E-6</c:v>
                </c:pt>
                <c:pt idx="4705">
                  <c:v>4.7060000000000003E-6</c:v>
                </c:pt>
                <c:pt idx="4706">
                  <c:v>4.707E-6</c:v>
                </c:pt>
                <c:pt idx="4707">
                  <c:v>4.7079999999999996E-6</c:v>
                </c:pt>
                <c:pt idx="4708">
                  <c:v>4.7090000000000001E-6</c:v>
                </c:pt>
                <c:pt idx="4709">
                  <c:v>4.7099999999999998E-6</c:v>
                </c:pt>
                <c:pt idx="4710">
                  <c:v>4.7110000000000003E-6</c:v>
                </c:pt>
                <c:pt idx="4711">
                  <c:v>4.7119999999999999E-6</c:v>
                </c:pt>
                <c:pt idx="4712">
                  <c:v>4.7129999999999996E-6</c:v>
                </c:pt>
                <c:pt idx="4713">
                  <c:v>4.7140000000000001E-6</c:v>
                </c:pt>
                <c:pt idx="4714">
                  <c:v>4.7149999999999997E-6</c:v>
                </c:pt>
                <c:pt idx="4715">
                  <c:v>4.7160000000000002E-6</c:v>
                </c:pt>
                <c:pt idx="4716">
                  <c:v>4.7169999999999999E-6</c:v>
                </c:pt>
                <c:pt idx="4717">
                  <c:v>4.7180000000000004E-6</c:v>
                </c:pt>
                <c:pt idx="4718">
                  <c:v>4.7190000000000001E-6</c:v>
                </c:pt>
                <c:pt idx="4719">
                  <c:v>4.7199999999999997E-6</c:v>
                </c:pt>
                <c:pt idx="4720">
                  <c:v>4.7210000000000002E-6</c:v>
                </c:pt>
                <c:pt idx="4721">
                  <c:v>4.7219999999999999E-6</c:v>
                </c:pt>
                <c:pt idx="4722">
                  <c:v>4.7230000000000004E-6</c:v>
                </c:pt>
                <c:pt idx="4723">
                  <c:v>4.724E-6</c:v>
                </c:pt>
                <c:pt idx="4724">
                  <c:v>4.7249999999999997E-6</c:v>
                </c:pt>
                <c:pt idx="4725">
                  <c:v>4.7260000000000002E-6</c:v>
                </c:pt>
                <c:pt idx="4726">
                  <c:v>4.7269999999999998E-6</c:v>
                </c:pt>
                <c:pt idx="4727">
                  <c:v>4.7280000000000003E-6</c:v>
                </c:pt>
                <c:pt idx="4728">
                  <c:v>4.729E-6</c:v>
                </c:pt>
                <c:pt idx="4729">
                  <c:v>4.7299999999999996E-6</c:v>
                </c:pt>
                <c:pt idx="4730">
                  <c:v>4.7310000000000001E-6</c:v>
                </c:pt>
                <c:pt idx="4731">
                  <c:v>4.7319999999999998E-6</c:v>
                </c:pt>
                <c:pt idx="4732">
                  <c:v>4.7330000000000003E-6</c:v>
                </c:pt>
                <c:pt idx="4733">
                  <c:v>4.7339999999999999E-6</c:v>
                </c:pt>
                <c:pt idx="4734">
                  <c:v>4.7350000000000004E-6</c:v>
                </c:pt>
                <c:pt idx="4735">
                  <c:v>4.7360000000000001E-6</c:v>
                </c:pt>
                <c:pt idx="4736">
                  <c:v>4.7369999999999997E-6</c:v>
                </c:pt>
                <c:pt idx="4737">
                  <c:v>4.7380000000000002E-6</c:v>
                </c:pt>
                <c:pt idx="4738">
                  <c:v>4.7389999999999999E-6</c:v>
                </c:pt>
                <c:pt idx="4739">
                  <c:v>4.7400000000000004E-6</c:v>
                </c:pt>
                <c:pt idx="4740">
                  <c:v>4.741E-6</c:v>
                </c:pt>
                <c:pt idx="4741">
                  <c:v>4.7419999999999997E-6</c:v>
                </c:pt>
                <c:pt idx="4742">
                  <c:v>4.7430000000000002E-6</c:v>
                </c:pt>
                <c:pt idx="4743">
                  <c:v>4.7439999999999998E-6</c:v>
                </c:pt>
                <c:pt idx="4744">
                  <c:v>4.7450000000000003E-6</c:v>
                </c:pt>
                <c:pt idx="4745">
                  <c:v>4.746E-6</c:v>
                </c:pt>
                <c:pt idx="4746">
                  <c:v>4.7469999999999996E-6</c:v>
                </c:pt>
                <c:pt idx="4747">
                  <c:v>4.7480000000000001E-6</c:v>
                </c:pt>
                <c:pt idx="4748">
                  <c:v>4.7489999999999998E-6</c:v>
                </c:pt>
                <c:pt idx="4749">
                  <c:v>4.7500000000000003E-6</c:v>
                </c:pt>
                <c:pt idx="4750">
                  <c:v>4.7509999999999999E-6</c:v>
                </c:pt>
                <c:pt idx="4751">
                  <c:v>4.7520000000000004E-6</c:v>
                </c:pt>
                <c:pt idx="4752">
                  <c:v>4.7530000000000001E-6</c:v>
                </c:pt>
                <c:pt idx="4753">
                  <c:v>4.7539999999999997E-6</c:v>
                </c:pt>
                <c:pt idx="4754">
                  <c:v>4.7550000000000002E-6</c:v>
                </c:pt>
                <c:pt idx="4755">
                  <c:v>4.7559999999999999E-6</c:v>
                </c:pt>
                <c:pt idx="4756">
                  <c:v>4.7570000000000004E-6</c:v>
                </c:pt>
                <c:pt idx="4757">
                  <c:v>4.758E-6</c:v>
                </c:pt>
                <c:pt idx="4758">
                  <c:v>4.7589999999999997E-6</c:v>
                </c:pt>
                <c:pt idx="4759">
                  <c:v>4.7600000000000002E-6</c:v>
                </c:pt>
                <c:pt idx="4760">
                  <c:v>4.7609999999999998E-6</c:v>
                </c:pt>
                <c:pt idx="4761">
                  <c:v>4.7620000000000003E-6</c:v>
                </c:pt>
                <c:pt idx="4762">
                  <c:v>4.763E-6</c:v>
                </c:pt>
                <c:pt idx="4763">
                  <c:v>4.7639999999999996E-6</c:v>
                </c:pt>
                <c:pt idx="4764">
                  <c:v>4.7650000000000001E-6</c:v>
                </c:pt>
                <c:pt idx="4765">
                  <c:v>4.7659999999999998E-6</c:v>
                </c:pt>
                <c:pt idx="4766">
                  <c:v>4.7670000000000003E-6</c:v>
                </c:pt>
                <c:pt idx="4767">
                  <c:v>4.7679999999999999E-6</c:v>
                </c:pt>
                <c:pt idx="4768">
                  <c:v>4.7690000000000004E-6</c:v>
                </c:pt>
                <c:pt idx="4769">
                  <c:v>4.7700000000000001E-6</c:v>
                </c:pt>
                <c:pt idx="4770">
                  <c:v>4.7709999999999997E-6</c:v>
                </c:pt>
                <c:pt idx="4771">
                  <c:v>4.7720000000000002E-6</c:v>
                </c:pt>
                <c:pt idx="4772">
                  <c:v>4.7729999999999999E-6</c:v>
                </c:pt>
                <c:pt idx="4773">
                  <c:v>4.7740000000000004E-6</c:v>
                </c:pt>
                <c:pt idx="4774">
                  <c:v>4.775E-6</c:v>
                </c:pt>
                <c:pt idx="4775">
                  <c:v>4.7759999999999997E-6</c:v>
                </c:pt>
                <c:pt idx="4776">
                  <c:v>4.7770000000000002E-6</c:v>
                </c:pt>
                <c:pt idx="4777">
                  <c:v>4.7779999999999998E-6</c:v>
                </c:pt>
                <c:pt idx="4778">
                  <c:v>4.7790000000000003E-6</c:v>
                </c:pt>
                <c:pt idx="4779">
                  <c:v>4.78E-6</c:v>
                </c:pt>
                <c:pt idx="4780">
                  <c:v>4.7809999999999996E-6</c:v>
                </c:pt>
                <c:pt idx="4781">
                  <c:v>4.7820000000000001E-6</c:v>
                </c:pt>
                <c:pt idx="4782">
                  <c:v>4.7829999999999998E-6</c:v>
                </c:pt>
                <c:pt idx="4783">
                  <c:v>4.7840000000000003E-6</c:v>
                </c:pt>
                <c:pt idx="4784">
                  <c:v>4.7849999999999999E-6</c:v>
                </c:pt>
                <c:pt idx="4785">
                  <c:v>4.7859999999999996E-6</c:v>
                </c:pt>
                <c:pt idx="4786">
                  <c:v>4.7870000000000001E-6</c:v>
                </c:pt>
                <c:pt idx="4787">
                  <c:v>4.7879999999999997E-6</c:v>
                </c:pt>
                <c:pt idx="4788">
                  <c:v>4.7890000000000002E-6</c:v>
                </c:pt>
                <c:pt idx="4789">
                  <c:v>4.7899999999999999E-6</c:v>
                </c:pt>
                <c:pt idx="4790">
                  <c:v>4.7910000000000004E-6</c:v>
                </c:pt>
                <c:pt idx="4791">
                  <c:v>4.792E-6</c:v>
                </c:pt>
                <c:pt idx="4792">
                  <c:v>4.7929999999999997E-6</c:v>
                </c:pt>
                <c:pt idx="4793">
                  <c:v>4.7940000000000002E-6</c:v>
                </c:pt>
                <c:pt idx="4794">
                  <c:v>4.7949999999999998E-6</c:v>
                </c:pt>
                <c:pt idx="4795">
                  <c:v>4.7960000000000003E-6</c:v>
                </c:pt>
                <c:pt idx="4796">
                  <c:v>4.797E-6</c:v>
                </c:pt>
                <c:pt idx="4797">
                  <c:v>4.7979999999999996E-6</c:v>
                </c:pt>
                <c:pt idx="4798">
                  <c:v>4.7990000000000001E-6</c:v>
                </c:pt>
                <c:pt idx="4799">
                  <c:v>4.7999999999999998E-6</c:v>
                </c:pt>
                <c:pt idx="4800">
                  <c:v>4.8010000000000003E-6</c:v>
                </c:pt>
                <c:pt idx="4801">
                  <c:v>4.8019999999999999E-6</c:v>
                </c:pt>
                <c:pt idx="4802">
                  <c:v>4.8029999999999996E-6</c:v>
                </c:pt>
                <c:pt idx="4803">
                  <c:v>4.8040000000000001E-6</c:v>
                </c:pt>
                <c:pt idx="4804">
                  <c:v>4.8049999999999997E-6</c:v>
                </c:pt>
                <c:pt idx="4805">
                  <c:v>4.8060000000000002E-6</c:v>
                </c:pt>
                <c:pt idx="4806">
                  <c:v>4.8069999999999999E-6</c:v>
                </c:pt>
                <c:pt idx="4807">
                  <c:v>4.8080000000000004E-6</c:v>
                </c:pt>
                <c:pt idx="4808">
                  <c:v>4.809E-6</c:v>
                </c:pt>
                <c:pt idx="4809">
                  <c:v>4.8099999999999997E-6</c:v>
                </c:pt>
                <c:pt idx="4810">
                  <c:v>4.8110000000000002E-6</c:v>
                </c:pt>
                <c:pt idx="4811">
                  <c:v>4.8119999999999998E-6</c:v>
                </c:pt>
                <c:pt idx="4812">
                  <c:v>4.8130000000000003E-6</c:v>
                </c:pt>
                <c:pt idx="4813">
                  <c:v>4.814E-6</c:v>
                </c:pt>
                <c:pt idx="4814">
                  <c:v>4.8149999999999996E-6</c:v>
                </c:pt>
                <c:pt idx="4815">
                  <c:v>4.8160000000000001E-6</c:v>
                </c:pt>
                <c:pt idx="4816">
                  <c:v>4.8169999999999998E-6</c:v>
                </c:pt>
                <c:pt idx="4817">
                  <c:v>4.8180000000000003E-6</c:v>
                </c:pt>
                <c:pt idx="4818">
                  <c:v>4.8189999999999999E-6</c:v>
                </c:pt>
                <c:pt idx="4819">
                  <c:v>4.8199999999999996E-6</c:v>
                </c:pt>
                <c:pt idx="4820">
                  <c:v>4.8210000000000001E-6</c:v>
                </c:pt>
                <c:pt idx="4821">
                  <c:v>4.8219999999999997E-6</c:v>
                </c:pt>
                <c:pt idx="4822">
                  <c:v>4.8230000000000002E-6</c:v>
                </c:pt>
                <c:pt idx="4823">
                  <c:v>4.8239999999999999E-6</c:v>
                </c:pt>
                <c:pt idx="4824">
                  <c:v>4.8250000000000004E-6</c:v>
                </c:pt>
                <c:pt idx="4825">
                  <c:v>4.826E-6</c:v>
                </c:pt>
                <c:pt idx="4826">
                  <c:v>4.8269999999999997E-6</c:v>
                </c:pt>
                <c:pt idx="4827">
                  <c:v>4.8280000000000002E-6</c:v>
                </c:pt>
                <c:pt idx="4828">
                  <c:v>4.8289999999999998E-6</c:v>
                </c:pt>
                <c:pt idx="4829">
                  <c:v>4.8300000000000003E-6</c:v>
                </c:pt>
                <c:pt idx="4830">
                  <c:v>4.831E-6</c:v>
                </c:pt>
                <c:pt idx="4831">
                  <c:v>4.8319999999999996E-6</c:v>
                </c:pt>
                <c:pt idx="4832">
                  <c:v>4.8330000000000001E-6</c:v>
                </c:pt>
                <c:pt idx="4833">
                  <c:v>4.8339999999999998E-6</c:v>
                </c:pt>
                <c:pt idx="4834">
                  <c:v>4.8350000000000003E-6</c:v>
                </c:pt>
                <c:pt idx="4835">
                  <c:v>4.8359999999999999E-6</c:v>
                </c:pt>
                <c:pt idx="4836">
                  <c:v>4.8369999999999996E-6</c:v>
                </c:pt>
                <c:pt idx="4837">
                  <c:v>4.8380000000000001E-6</c:v>
                </c:pt>
                <c:pt idx="4838">
                  <c:v>4.8389999999999997E-6</c:v>
                </c:pt>
                <c:pt idx="4839">
                  <c:v>4.8400000000000002E-6</c:v>
                </c:pt>
                <c:pt idx="4840">
                  <c:v>4.8409999999999999E-6</c:v>
                </c:pt>
                <c:pt idx="4841">
                  <c:v>4.8420000000000004E-6</c:v>
                </c:pt>
                <c:pt idx="4842">
                  <c:v>4.843E-6</c:v>
                </c:pt>
                <c:pt idx="4843">
                  <c:v>4.8439999999999997E-6</c:v>
                </c:pt>
                <c:pt idx="4844">
                  <c:v>4.8450000000000002E-6</c:v>
                </c:pt>
                <c:pt idx="4845">
                  <c:v>4.8459999999999999E-6</c:v>
                </c:pt>
                <c:pt idx="4846">
                  <c:v>4.8470000000000003E-6</c:v>
                </c:pt>
                <c:pt idx="4847">
                  <c:v>4.848E-6</c:v>
                </c:pt>
                <c:pt idx="4848">
                  <c:v>4.8489999999999997E-6</c:v>
                </c:pt>
                <c:pt idx="4849">
                  <c:v>4.8500000000000002E-6</c:v>
                </c:pt>
                <c:pt idx="4850">
                  <c:v>4.8509999999999998E-6</c:v>
                </c:pt>
                <c:pt idx="4851">
                  <c:v>4.8520000000000003E-6</c:v>
                </c:pt>
                <c:pt idx="4852">
                  <c:v>4.853E-6</c:v>
                </c:pt>
                <c:pt idx="4853">
                  <c:v>4.8539999999999996E-6</c:v>
                </c:pt>
                <c:pt idx="4854">
                  <c:v>4.8550000000000001E-6</c:v>
                </c:pt>
                <c:pt idx="4855">
                  <c:v>4.8559999999999998E-6</c:v>
                </c:pt>
                <c:pt idx="4856">
                  <c:v>4.8570000000000003E-6</c:v>
                </c:pt>
                <c:pt idx="4857">
                  <c:v>4.8579999999999999E-6</c:v>
                </c:pt>
                <c:pt idx="4858">
                  <c:v>4.8590000000000004E-6</c:v>
                </c:pt>
                <c:pt idx="4859">
                  <c:v>4.8600000000000001E-6</c:v>
                </c:pt>
                <c:pt idx="4860">
                  <c:v>4.8609999999999997E-6</c:v>
                </c:pt>
                <c:pt idx="4861">
                  <c:v>4.8620000000000002E-6</c:v>
                </c:pt>
                <c:pt idx="4862">
                  <c:v>4.8629999999999999E-6</c:v>
                </c:pt>
                <c:pt idx="4863">
                  <c:v>4.8640000000000004E-6</c:v>
                </c:pt>
                <c:pt idx="4864">
                  <c:v>4.865E-6</c:v>
                </c:pt>
                <c:pt idx="4865">
                  <c:v>4.8659999999999997E-6</c:v>
                </c:pt>
                <c:pt idx="4866">
                  <c:v>4.8670000000000002E-6</c:v>
                </c:pt>
                <c:pt idx="4867">
                  <c:v>4.8679999999999998E-6</c:v>
                </c:pt>
                <c:pt idx="4868">
                  <c:v>4.8690000000000003E-6</c:v>
                </c:pt>
                <c:pt idx="4869">
                  <c:v>4.87E-6</c:v>
                </c:pt>
                <c:pt idx="4870">
                  <c:v>4.8709999999999996E-6</c:v>
                </c:pt>
                <c:pt idx="4871">
                  <c:v>4.8720000000000001E-6</c:v>
                </c:pt>
                <c:pt idx="4872">
                  <c:v>4.8729999999999998E-6</c:v>
                </c:pt>
                <c:pt idx="4873">
                  <c:v>4.8740000000000003E-6</c:v>
                </c:pt>
                <c:pt idx="4874">
                  <c:v>4.8749999999999999E-6</c:v>
                </c:pt>
                <c:pt idx="4875">
                  <c:v>4.8760000000000004E-6</c:v>
                </c:pt>
                <c:pt idx="4876">
                  <c:v>4.8770000000000001E-6</c:v>
                </c:pt>
                <c:pt idx="4877">
                  <c:v>4.8779999999999997E-6</c:v>
                </c:pt>
                <c:pt idx="4878">
                  <c:v>4.8790000000000002E-6</c:v>
                </c:pt>
                <c:pt idx="4879">
                  <c:v>4.8799999999999999E-6</c:v>
                </c:pt>
                <c:pt idx="4880">
                  <c:v>4.8810000000000004E-6</c:v>
                </c:pt>
                <c:pt idx="4881">
                  <c:v>4.882E-6</c:v>
                </c:pt>
                <c:pt idx="4882">
                  <c:v>4.8829999999999997E-6</c:v>
                </c:pt>
                <c:pt idx="4883">
                  <c:v>4.8840000000000002E-6</c:v>
                </c:pt>
                <c:pt idx="4884">
                  <c:v>4.8849999999999998E-6</c:v>
                </c:pt>
                <c:pt idx="4885">
                  <c:v>4.8860000000000003E-6</c:v>
                </c:pt>
                <c:pt idx="4886">
                  <c:v>4.887E-6</c:v>
                </c:pt>
                <c:pt idx="4887">
                  <c:v>4.8879999999999996E-6</c:v>
                </c:pt>
                <c:pt idx="4888">
                  <c:v>4.8890000000000001E-6</c:v>
                </c:pt>
                <c:pt idx="4889">
                  <c:v>4.8899999999999998E-6</c:v>
                </c:pt>
                <c:pt idx="4890">
                  <c:v>4.8910000000000003E-6</c:v>
                </c:pt>
                <c:pt idx="4891">
                  <c:v>4.8919999999999999E-6</c:v>
                </c:pt>
                <c:pt idx="4892">
                  <c:v>4.8930000000000004E-6</c:v>
                </c:pt>
                <c:pt idx="4893">
                  <c:v>4.8940000000000001E-6</c:v>
                </c:pt>
                <c:pt idx="4894">
                  <c:v>4.8949999999999997E-6</c:v>
                </c:pt>
                <c:pt idx="4895">
                  <c:v>4.8960000000000002E-6</c:v>
                </c:pt>
                <c:pt idx="4896">
                  <c:v>4.8969999999999999E-6</c:v>
                </c:pt>
                <c:pt idx="4897">
                  <c:v>4.8980000000000004E-6</c:v>
                </c:pt>
                <c:pt idx="4898">
                  <c:v>4.899E-6</c:v>
                </c:pt>
                <c:pt idx="4899">
                  <c:v>4.8999999999999997E-6</c:v>
                </c:pt>
                <c:pt idx="4900">
                  <c:v>4.9010000000000002E-6</c:v>
                </c:pt>
                <c:pt idx="4901">
                  <c:v>4.9019999999999998E-6</c:v>
                </c:pt>
                <c:pt idx="4902">
                  <c:v>4.9030000000000003E-6</c:v>
                </c:pt>
                <c:pt idx="4903">
                  <c:v>4.904E-6</c:v>
                </c:pt>
                <c:pt idx="4904">
                  <c:v>4.9049999999999996E-6</c:v>
                </c:pt>
                <c:pt idx="4905">
                  <c:v>4.9060000000000001E-6</c:v>
                </c:pt>
                <c:pt idx="4906">
                  <c:v>4.9069999999999998E-6</c:v>
                </c:pt>
                <c:pt idx="4907">
                  <c:v>4.9080000000000003E-6</c:v>
                </c:pt>
                <c:pt idx="4908">
                  <c:v>4.9089999999999999E-6</c:v>
                </c:pt>
                <c:pt idx="4909">
                  <c:v>4.9100000000000004E-6</c:v>
                </c:pt>
                <c:pt idx="4910">
                  <c:v>4.9110000000000001E-6</c:v>
                </c:pt>
                <c:pt idx="4911">
                  <c:v>4.9119999999999997E-6</c:v>
                </c:pt>
                <c:pt idx="4912">
                  <c:v>4.9130000000000002E-6</c:v>
                </c:pt>
                <c:pt idx="4913">
                  <c:v>4.9139999999999999E-6</c:v>
                </c:pt>
                <c:pt idx="4914">
                  <c:v>4.9150000000000004E-6</c:v>
                </c:pt>
                <c:pt idx="4915">
                  <c:v>4.916E-6</c:v>
                </c:pt>
                <c:pt idx="4916">
                  <c:v>4.9169999999999997E-6</c:v>
                </c:pt>
                <c:pt idx="4917">
                  <c:v>4.9180000000000002E-6</c:v>
                </c:pt>
                <c:pt idx="4918">
                  <c:v>4.9189999999999998E-6</c:v>
                </c:pt>
                <c:pt idx="4919">
                  <c:v>4.9200000000000003E-6</c:v>
                </c:pt>
                <c:pt idx="4920">
                  <c:v>4.921E-6</c:v>
                </c:pt>
                <c:pt idx="4921">
                  <c:v>4.9219999999999996E-6</c:v>
                </c:pt>
                <c:pt idx="4922">
                  <c:v>4.9230000000000001E-6</c:v>
                </c:pt>
                <c:pt idx="4923">
                  <c:v>4.9239999999999998E-6</c:v>
                </c:pt>
                <c:pt idx="4924">
                  <c:v>4.9250000000000003E-6</c:v>
                </c:pt>
                <c:pt idx="4925">
                  <c:v>4.9259999999999999E-6</c:v>
                </c:pt>
                <c:pt idx="4926">
                  <c:v>4.9269999999999996E-6</c:v>
                </c:pt>
                <c:pt idx="4927">
                  <c:v>4.9280000000000001E-6</c:v>
                </c:pt>
                <c:pt idx="4928">
                  <c:v>4.9289999999999997E-6</c:v>
                </c:pt>
                <c:pt idx="4929">
                  <c:v>4.9300000000000002E-6</c:v>
                </c:pt>
                <c:pt idx="4930">
                  <c:v>4.9309999999999999E-6</c:v>
                </c:pt>
                <c:pt idx="4931">
                  <c:v>4.9320000000000004E-6</c:v>
                </c:pt>
                <c:pt idx="4932">
                  <c:v>4.933E-6</c:v>
                </c:pt>
                <c:pt idx="4933">
                  <c:v>4.9339999999999997E-6</c:v>
                </c:pt>
                <c:pt idx="4934">
                  <c:v>4.9350000000000002E-6</c:v>
                </c:pt>
                <c:pt idx="4935">
                  <c:v>4.9359999999999998E-6</c:v>
                </c:pt>
                <c:pt idx="4936">
                  <c:v>4.9370000000000003E-6</c:v>
                </c:pt>
                <c:pt idx="4937">
                  <c:v>4.938E-6</c:v>
                </c:pt>
                <c:pt idx="4938">
                  <c:v>4.9389999999999996E-6</c:v>
                </c:pt>
                <c:pt idx="4939">
                  <c:v>4.9400000000000001E-6</c:v>
                </c:pt>
                <c:pt idx="4940">
                  <c:v>4.9409999999999998E-6</c:v>
                </c:pt>
                <c:pt idx="4941">
                  <c:v>4.9420000000000003E-6</c:v>
                </c:pt>
                <c:pt idx="4942">
                  <c:v>4.9429999999999999E-6</c:v>
                </c:pt>
                <c:pt idx="4943">
                  <c:v>4.9439999999999996E-6</c:v>
                </c:pt>
                <c:pt idx="4944">
                  <c:v>4.9450000000000001E-6</c:v>
                </c:pt>
                <c:pt idx="4945">
                  <c:v>4.9459999999999997E-6</c:v>
                </c:pt>
                <c:pt idx="4946">
                  <c:v>4.9470000000000002E-6</c:v>
                </c:pt>
                <c:pt idx="4947">
                  <c:v>4.9479999999999999E-6</c:v>
                </c:pt>
                <c:pt idx="4948">
                  <c:v>4.9490000000000004E-6</c:v>
                </c:pt>
                <c:pt idx="4949">
                  <c:v>4.95E-6</c:v>
                </c:pt>
                <c:pt idx="4950">
                  <c:v>4.9509999999999997E-6</c:v>
                </c:pt>
                <c:pt idx="4951">
                  <c:v>4.9520000000000002E-6</c:v>
                </c:pt>
                <c:pt idx="4952">
                  <c:v>4.9529999999999998E-6</c:v>
                </c:pt>
                <c:pt idx="4953">
                  <c:v>4.9540000000000003E-6</c:v>
                </c:pt>
                <c:pt idx="4954">
                  <c:v>4.955E-6</c:v>
                </c:pt>
                <c:pt idx="4955">
                  <c:v>4.9559999999999996E-6</c:v>
                </c:pt>
                <c:pt idx="4956">
                  <c:v>4.9570000000000001E-6</c:v>
                </c:pt>
                <c:pt idx="4957">
                  <c:v>4.9579999999999998E-6</c:v>
                </c:pt>
                <c:pt idx="4958">
                  <c:v>4.9590000000000003E-6</c:v>
                </c:pt>
                <c:pt idx="4959">
                  <c:v>4.9599999999999999E-6</c:v>
                </c:pt>
                <c:pt idx="4960">
                  <c:v>4.9609999999999996E-6</c:v>
                </c:pt>
                <c:pt idx="4961">
                  <c:v>4.9620000000000001E-6</c:v>
                </c:pt>
                <c:pt idx="4962">
                  <c:v>4.9629999999999997E-6</c:v>
                </c:pt>
                <c:pt idx="4963">
                  <c:v>4.9640000000000002E-6</c:v>
                </c:pt>
                <c:pt idx="4964">
                  <c:v>4.9649999999999999E-6</c:v>
                </c:pt>
                <c:pt idx="4965">
                  <c:v>4.9660000000000004E-6</c:v>
                </c:pt>
                <c:pt idx="4966">
                  <c:v>4.967E-6</c:v>
                </c:pt>
                <c:pt idx="4967">
                  <c:v>4.9679999999999997E-6</c:v>
                </c:pt>
                <c:pt idx="4968">
                  <c:v>4.9690000000000002E-6</c:v>
                </c:pt>
                <c:pt idx="4969">
                  <c:v>4.9699999999999998E-6</c:v>
                </c:pt>
                <c:pt idx="4970">
                  <c:v>4.9710000000000003E-6</c:v>
                </c:pt>
                <c:pt idx="4971">
                  <c:v>4.972E-6</c:v>
                </c:pt>
                <c:pt idx="4972">
                  <c:v>4.9729999999999997E-6</c:v>
                </c:pt>
                <c:pt idx="4973">
                  <c:v>4.9740000000000001E-6</c:v>
                </c:pt>
                <c:pt idx="4974">
                  <c:v>4.9749999999999998E-6</c:v>
                </c:pt>
                <c:pt idx="4975">
                  <c:v>4.9760000000000003E-6</c:v>
                </c:pt>
                <c:pt idx="4976">
                  <c:v>4.977E-6</c:v>
                </c:pt>
                <c:pt idx="4977">
                  <c:v>4.9779999999999996E-6</c:v>
                </c:pt>
                <c:pt idx="4978">
                  <c:v>4.9790000000000001E-6</c:v>
                </c:pt>
                <c:pt idx="4979">
                  <c:v>4.9799999999999998E-6</c:v>
                </c:pt>
                <c:pt idx="4980">
                  <c:v>4.9810000000000003E-6</c:v>
                </c:pt>
                <c:pt idx="4981">
                  <c:v>4.9819999999999999E-6</c:v>
                </c:pt>
                <c:pt idx="4982">
                  <c:v>4.9830000000000004E-6</c:v>
                </c:pt>
                <c:pt idx="4983">
                  <c:v>4.9840000000000001E-6</c:v>
                </c:pt>
                <c:pt idx="4984">
                  <c:v>4.9849999999999997E-6</c:v>
                </c:pt>
                <c:pt idx="4985">
                  <c:v>4.9860000000000002E-6</c:v>
                </c:pt>
                <c:pt idx="4986">
                  <c:v>4.9869999999999999E-6</c:v>
                </c:pt>
                <c:pt idx="4987">
                  <c:v>4.9880000000000004E-6</c:v>
                </c:pt>
                <c:pt idx="4988">
                  <c:v>4.989E-6</c:v>
                </c:pt>
                <c:pt idx="4989">
                  <c:v>4.9899999999999997E-6</c:v>
                </c:pt>
                <c:pt idx="4990">
                  <c:v>4.9910000000000002E-6</c:v>
                </c:pt>
                <c:pt idx="4991">
                  <c:v>4.9919999999999998E-6</c:v>
                </c:pt>
                <c:pt idx="4992">
                  <c:v>4.9930000000000003E-6</c:v>
                </c:pt>
                <c:pt idx="4993">
                  <c:v>4.994E-6</c:v>
                </c:pt>
                <c:pt idx="4994">
                  <c:v>4.9949999999999996E-6</c:v>
                </c:pt>
                <c:pt idx="4995">
                  <c:v>4.9960000000000001E-6</c:v>
                </c:pt>
                <c:pt idx="4996">
                  <c:v>4.9969999999999998E-6</c:v>
                </c:pt>
                <c:pt idx="4997">
                  <c:v>4.9980000000000003E-6</c:v>
                </c:pt>
                <c:pt idx="4998">
                  <c:v>4.9989999999999999E-6</c:v>
                </c:pt>
                <c:pt idx="4999">
                  <c:v>5.0000000000000004E-6</c:v>
                </c:pt>
                <c:pt idx="5000">
                  <c:v>5.0010000000000001E-6</c:v>
                </c:pt>
                <c:pt idx="5001">
                  <c:v>5.0019999999999997E-6</c:v>
                </c:pt>
                <c:pt idx="5002">
                  <c:v>5.0030000000000002E-6</c:v>
                </c:pt>
                <c:pt idx="5003">
                  <c:v>5.0039999999999999E-6</c:v>
                </c:pt>
                <c:pt idx="5004">
                  <c:v>5.0050000000000004E-6</c:v>
                </c:pt>
                <c:pt idx="5005">
                  <c:v>5.006E-6</c:v>
                </c:pt>
                <c:pt idx="5006">
                  <c:v>5.0069999999999997E-6</c:v>
                </c:pt>
                <c:pt idx="5007">
                  <c:v>5.0080000000000002E-6</c:v>
                </c:pt>
                <c:pt idx="5008">
                  <c:v>5.0089999999999998E-6</c:v>
                </c:pt>
                <c:pt idx="5009">
                  <c:v>5.0100000000000003E-6</c:v>
                </c:pt>
                <c:pt idx="5010">
                  <c:v>5.011E-6</c:v>
                </c:pt>
                <c:pt idx="5011">
                  <c:v>5.0119999999999996E-6</c:v>
                </c:pt>
                <c:pt idx="5012">
                  <c:v>5.0130000000000001E-6</c:v>
                </c:pt>
                <c:pt idx="5013">
                  <c:v>5.0139999999999998E-6</c:v>
                </c:pt>
                <c:pt idx="5014">
                  <c:v>5.0150000000000003E-6</c:v>
                </c:pt>
                <c:pt idx="5015">
                  <c:v>5.0159999999999999E-6</c:v>
                </c:pt>
                <c:pt idx="5016">
                  <c:v>5.0170000000000004E-6</c:v>
                </c:pt>
                <c:pt idx="5017">
                  <c:v>5.0180000000000001E-6</c:v>
                </c:pt>
                <c:pt idx="5018">
                  <c:v>5.0189999999999997E-6</c:v>
                </c:pt>
                <c:pt idx="5019">
                  <c:v>5.0200000000000002E-6</c:v>
                </c:pt>
                <c:pt idx="5020">
                  <c:v>5.0209999999999999E-6</c:v>
                </c:pt>
                <c:pt idx="5021">
                  <c:v>5.0220000000000004E-6</c:v>
                </c:pt>
                <c:pt idx="5022">
                  <c:v>5.023E-6</c:v>
                </c:pt>
                <c:pt idx="5023">
                  <c:v>5.0239999999999997E-6</c:v>
                </c:pt>
                <c:pt idx="5024">
                  <c:v>5.0250000000000002E-6</c:v>
                </c:pt>
                <c:pt idx="5025">
                  <c:v>5.0259999999999998E-6</c:v>
                </c:pt>
                <c:pt idx="5026">
                  <c:v>5.0270000000000003E-6</c:v>
                </c:pt>
                <c:pt idx="5027">
                  <c:v>5.028E-6</c:v>
                </c:pt>
                <c:pt idx="5028">
                  <c:v>5.0289999999999996E-6</c:v>
                </c:pt>
                <c:pt idx="5029">
                  <c:v>5.0300000000000001E-6</c:v>
                </c:pt>
                <c:pt idx="5030">
                  <c:v>5.0309999999999998E-6</c:v>
                </c:pt>
                <c:pt idx="5031">
                  <c:v>5.0320000000000003E-6</c:v>
                </c:pt>
                <c:pt idx="5032">
                  <c:v>5.0329999999999999E-6</c:v>
                </c:pt>
                <c:pt idx="5033">
                  <c:v>5.0340000000000004E-6</c:v>
                </c:pt>
                <c:pt idx="5034">
                  <c:v>5.0350000000000001E-6</c:v>
                </c:pt>
                <c:pt idx="5035">
                  <c:v>5.0359999999999997E-6</c:v>
                </c:pt>
                <c:pt idx="5036">
                  <c:v>5.0370000000000002E-6</c:v>
                </c:pt>
                <c:pt idx="5037">
                  <c:v>5.0379999999999999E-6</c:v>
                </c:pt>
                <c:pt idx="5038">
                  <c:v>5.0390000000000004E-6</c:v>
                </c:pt>
                <c:pt idx="5039">
                  <c:v>5.04E-6</c:v>
                </c:pt>
                <c:pt idx="5040">
                  <c:v>5.0409999999999997E-6</c:v>
                </c:pt>
                <c:pt idx="5041">
                  <c:v>5.0420000000000002E-6</c:v>
                </c:pt>
                <c:pt idx="5042">
                  <c:v>5.0429999999999998E-6</c:v>
                </c:pt>
                <c:pt idx="5043">
                  <c:v>5.0440000000000003E-6</c:v>
                </c:pt>
                <c:pt idx="5044">
                  <c:v>5.045E-6</c:v>
                </c:pt>
                <c:pt idx="5045">
                  <c:v>5.0459999999999996E-6</c:v>
                </c:pt>
                <c:pt idx="5046">
                  <c:v>5.0470000000000001E-6</c:v>
                </c:pt>
                <c:pt idx="5047">
                  <c:v>5.0479999999999998E-6</c:v>
                </c:pt>
                <c:pt idx="5048">
                  <c:v>5.0490000000000003E-6</c:v>
                </c:pt>
                <c:pt idx="5049">
                  <c:v>5.0499999999999999E-6</c:v>
                </c:pt>
                <c:pt idx="5050">
                  <c:v>5.0509999999999996E-6</c:v>
                </c:pt>
                <c:pt idx="5051">
                  <c:v>5.0520000000000001E-6</c:v>
                </c:pt>
                <c:pt idx="5052">
                  <c:v>5.0529999999999997E-6</c:v>
                </c:pt>
                <c:pt idx="5053">
                  <c:v>5.0540000000000002E-6</c:v>
                </c:pt>
                <c:pt idx="5054">
                  <c:v>5.0549999999999999E-6</c:v>
                </c:pt>
                <c:pt idx="5055">
                  <c:v>5.0560000000000004E-6</c:v>
                </c:pt>
                <c:pt idx="5056">
                  <c:v>5.057E-6</c:v>
                </c:pt>
                <c:pt idx="5057">
                  <c:v>5.0579999999999997E-6</c:v>
                </c:pt>
                <c:pt idx="5058">
                  <c:v>5.0590000000000002E-6</c:v>
                </c:pt>
                <c:pt idx="5059">
                  <c:v>5.0599999999999998E-6</c:v>
                </c:pt>
                <c:pt idx="5060">
                  <c:v>5.0610000000000003E-6</c:v>
                </c:pt>
                <c:pt idx="5061">
                  <c:v>5.062E-6</c:v>
                </c:pt>
                <c:pt idx="5062">
                  <c:v>5.0629999999999996E-6</c:v>
                </c:pt>
                <c:pt idx="5063">
                  <c:v>5.0640000000000001E-6</c:v>
                </c:pt>
                <c:pt idx="5064">
                  <c:v>5.0649999999999998E-6</c:v>
                </c:pt>
                <c:pt idx="5065">
                  <c:v>5.0660000000000003E-6</c:v>
                </c:pt>
                <c:pt idx="5066">
                  <c:v>5.0669999999999999E-6</c:v>
                </c:pt>
                <c:pt idx="5067">
                  <c:v>5.0679999999999996E-6</c:v>
                </c:pt>
                <c:pt idx="5068">
                  <c:v>5.0690000000000001E-6</c:v>
                </c:pt>
                <c:pt idx="5069">
                  <c:v>5.0699999999999997E-6</c:v>
                </c:pt>
                <c:pt idx="5070">
                  <c:v>5.0710000000000002E-6</c:v>
                </c:pt>
                <c:pt idx="5071">
                  <c:v>5.0719999999999999E-6</c:v>
                </c:pt>
                <c:pt idx="5072">
                  <c:v>5.0730000000000004E-6</c:v>
                </c:pt>
                <c:pt idx="5073">
                  <c:v>5.074E-6</c:v>
                </c:pt>
                <c:pt idx="5074">
                  <c:v>5.0749999999999997E-6</c:v>
                </c:pt>
                <c:pt idx="5075">
                  <c:v>5.0760000000000002E-6</c:v>
                </c:pt>
                <c:pt idx="5076">
                  <c:v>5.0769999999999998E-6</c:v>
                </c:pt>
                <c:pt idx="5077">
                  <c:v>5.0780000000000003E-6</c:v>
                </c:pt>
                <c:pt idx="5078">
                  <c:v>5.079E-6</c:v>
                </c:pt>
                <c:pt idx="5079">
                  <c:v>5.0799999999999996E-6</c:v>
                </c:pt>
                <c:pt idx="5080">
                  <c:v>5.0810000000000001E-6</c:v>
                </c:pt>
                <c:pt idx="5081">
                  <c:v>5.0819999999999998E-6</c:v>
                </c:pt>
                <c:pt idx="5082">
                  <c:v>5.0830000000000003E-6</c:v>
                </c:pt>
                <c:pt idx="5083">
                  <c:v>5.0839999999999999E-6</c:v>
                </c:pt>
                <c:pt idx="5084">
                  <c:v>5.0849999999999996E-6</c:v>
                </c:pt>
                <c:pt idx="5085">
                  <c:v>5.0860000000000001E-6</c:v>
                </c:pt>
                <c:pt idx="5086">
                  <c:v>5.0869999999999997E-6</c:v>
                </c:pt>
                <c:pt idx="5087">
                  <c:v>5.0880000000000002E-6</c:v>
                </c:pt>
                <c:pt idx="5088">
                  <c:v>5.0889999999999999E-6</c:v>
                </c:pt>
                <c:pt idx="5089">
                  <c:v>5.0900000000000004E-6</c:v>
                </c:pt>
                <c:pt idx="5090">
                  <c:v>5.091E-6</c:v>
                </c:pt>
                <c:pt idx="5091">
                  <c:v>5.0919999999999997E-6</c:v>
                </c:pt>
                <c:pt idx="5092">
                  <c:v>5.0930000000000002E-6</c:v>
                </c:pt>
                <c:pt idx="5093">
                  <c:v>5.0939999999999998E-6</c:v>
                </c:pt>
                <c:pt idx="5094">
                  <c:v>5.0950000000000003E-6</c:v>
                </c:pt>
                <c:pt idx="5095">
                  <c:v>5.096E-6</c:v>
                </c:pt>
                <c:pt idx="5096">
                  <c:v>5.0969999999999996E-6</c:v>
                </c:pt>
                <c:pt idx="5097">
                  <c:v>5.0980000000000001E-6</c:v>
                </c:pt>
                <c:pt idx="5098">
                  <c:v>5.0989999999999998E-6</c:v>
                </c:pt>
                <c:pt idx="5099">
                  <c:v>5.1000000000000003E-6</c:v>
                </c:pt>
                <c:pt idx="5100">
                  <c:v>5.101E-6</c:v>
                </c:pt>
                <c:pt idx="5101">
                  <c:v>5.1019999999999996E-6</c:v>
                </c:pt>
                <c:pt idx="5102">
                  <c:v>5.1030000000000001E-6</c:v>
                </c:pt>
                <c:pt idx="5103">
                  <c:v>5.1039999999999998E-6</c:v>
                </c:pt>
                <c:pt idx="5104">
                  <c:v>5.1050000000000003E-6</c:v>
                </c:pt>
                <c:pt idx="5105">
                  <c:v>5.1059999999999999E-6</c:v>
                </c:pt>
                <c:pt idx="5106">
                  <c:v>5.1070000000000004E-6</c:v>
                </c:pt>
                <c:pt idx="5107">
                  <c:v>5.1080000000000001E-6</c:v>
                </c:pt>
                <c:pt idx="5108">
                  <c:v>5.1089999999999997E-6</c:v>
                </c:pt>
                <c:pt idx="5109">
                  <c:v>5.1100000000000002E-6</c:v>
                </c:pt>
                <c:pt idx="5110">
                  <c:v>5.1109999999999999E-6</c:v>
                </c:pt>
                <c:pt idx="5111">
                  <c:v>5.1120000000000004E-6</c:v>
                </c:pt>
                <c:pt idx="5112">
                  <c:v>5.113E-6</c:v>
                </c:pt>
                <c:pt idx="5113">
                  <c:v>5.1139999999999997E-6</c:v>
                </c:pt>
                <c:pt idx="5114">
                  <c:v>5.1150000000000002E-6</c:v>
                </c:pt>
                <c:pt idx="5115">
                  <c:v>5.1159999999999998E-6</c:v>
                </c:pt>
                <c:pt idx="5116">
                  <c:v>5.1170000000000003E-6</c:v>
                </c:pt>
                <c:pt idx="5117">
                  <c:v>5.118E-6</c:v>
                </c:pt>
                <c:pt idx="5118">
                  <c:v>5.1189999999999996E-6</c:v>
                </c:pt>
                <c:pt idx="5119">
                  <c:v>5.1200000000000001E-6</c:v>
                </c:pt>
                <c:pt idx="5120">
                  <c:v>5.1209999999999998E-6</c:v>
                </c:pt>
                <c:pt idx="5121">
                  <c:v>5.1220000000000003E-6</c:v>
                </c:pt>
                <c:pt idx="5122">
                  <c:v>5.1229999999999999E-6</c:v>
                </c:pt>
                <c:pt idx="5123">
                  <c:v>5.1240000000000004E-6</c:v>
                </c:pt>
                <c:pt idx="5124">
                  <c:v>5.1250000000000001E-6</c:v>
                </c:pt>
                <c:pt idx="5125">
                  <c:v>5.1259999999999997E-6</c:v>
                </c:pt>
                <c:pt idx="5126">
                  <c:v>5.1270000000000002E-6</c:v>
                </c:pt>
                <c:pt idx="5127">
                  <c:v>5.1279999999999999E-6</c:v>
                </c:pt>
                <c:pt idx="5128">
                  <c:v>5.1290000000000004E-6</c:v>
                </c:pt>
                <c:pt idx="5129">
                  <c:v>5.13E-6</c:v>
                </c:pt>
                <c:pt idx="5130">
                  <c:v>5.1309999999999997E-6</c:v>
                </c:pt>
                <c:pt idx="5131">
                  <c:v>5.1320000000000002E-6</c:v>
                </c:pt>
                <c:pt idx="5132">
                  <c:v>5.1329999999999998E-6</c:v>
                </c:pt>
                <c:pt idx="5133">
                  <c:v>5.1340000000000003E-6</c:v>
                </c:pt>
                <c:pt idx="5134">
                  <c:v>5.135E-6</c:v>
                </c:pt>
                <c:pt idx="5135">
                  <c:v>5.1359999999999996E-6</c:v>
                </c:pt>
                <c:pt idx="5136">
                  <c:v>5.1370000000000001E-6</c:v>
                </c:pt>
                <c:pt idx="5137">
                  <c:v>5.1379999999999998E-6</c:v>
                </c:pt>
                <c:pt idx="5138">
                  <c:v>5.1390000000000003E-6</c:v>
                </c:pt>
                <c:pt idx="5139">
                  <c:v>5.1399999999999999E-6</c:v>
                </c:pt>
                <c:pt idx="5140">
                  <c:v>5.1410000000000004E-6</c:v>
                </c:pt>
                <c:pt idx="5141">
                  <c:v>5.1420000000000001E-6</c:v>
                </c:pt>
                <c:pt idx="5142">
                  <c:v>5.1429999999999997E-6</c:v>
                </c:pt>
                <c:pt idx="5143">
                  <c:v>5.1440000000000002E-6</c:v>
                </c:pt>
                <c:pt idx="5144">
                  <c:v>5.1449999999999999E-6</c:v>
                </c:pt>
                <c:pt idx="5145">
                  <c:v>5.1460000000000004E-6</c:v>
                </c:pt>
                <c:pt idx="5146">
                  <c:v>5.147E-6</c:v>
                </c:pt>
                <c:pt idx="5147">
                  <c:v>5.1479999999999997E-6</c:v>
                </c:pt>
                <c:pt idx="5148">
                  <c:v>5.1490000000000002E-6</c:v>
                </c:pt>
                <c:pt idx="5149">
                  <c:v>5.1499999999999998E-6</c:v>
                </c:pt>
                <c:pt idx="5150">
                  <c:v>5.1510000000000003E-6</c:v>
                </c:pt>
                <c:pt idx="5151">
                  <c:v>5.152E-6</c:v>
                </c:pt>
                <c:pt idx="5152">
                  <c:v>5.1529999999999996E-6</c:v>
                </c:pt>
                <c:pt idx="5153">
                  <c:v>5.1540000000000001E-6</c:v>
                </c:pt>
                <c:pt idx="5154">
                  <c:v>5.1549999999999998E-6</c:v>
                </c:pt>
                <c:pt idx="5155">
                  <c:v>5.1560000000000003E-6</c:v>
                </c:pt>
                <c:pt idx="5156">
                  <c:v>5.1569999999999999E-6</c:v>
                </c:pt>
                <c:pt idx="5157">
                  <c:v>5.1580000000000004E-6</c:v>
                </c:pt>
                <c:pt idx="5158">
                  <c:v>5.1590000000000001E-6</c:v>
                </c:pt>
                <c:pt idx="5159">
                  <c:v>5.1599999999999997E-6</c:v>
                </c:pt>
                <c:pt idx="5160">
                  <c:v>5.1610000000000002E-6</c:v>
                </c:pt>
                <c:pt idx="5161">
                  <c:v>5.1619999999999999E-6</c:v>
                </c:pt>
                <c:pt idx="5162">
                  <c:v>5.1630000000000004E-6</c:v>
                </c:pt>
                <c:pt idx="5163">
                  <c:v>5.164E-6</c:v>
                </c:pt>
                <c:pt idx="5164">
                  <c:v>5.1649999999999997E-6</c:v>
                </c:pt>
                <c:pt idx="5165">
                  <c:v>5.1660000000000002E-6</c:v>
                </c:pt>
                <c:pt idx="5166">
                  <c:v>5.1669999999999998E-6</c:v>
                </c:pt>
                <c:pt idx="5167">
                  <c:v>5.1680000000000003E-6</c:v>
                </c:pt>
                <c:pt idx="5168">
                  <c:v>5.169E-6</c:v>
                </c:pt>
                <c:pt idx="5169">
                  <c:v>5.1699999999999996E-6</c:v>
                </c:pt>
                <c:pt idx="5170">
                  <c:v>5.1710000000000001E-6</c:v>
                </c:pt>
                <c:pt idx="5171">
                  <c:v>5.1719999999999998E-6</c:v>
                </c:pt>
                <c:pt idx="5172">
                  <c:v>5.1730000000000003E-6</c:v>
                </c:pt>
                <c:pt idx="5173">
                  <c:v>5.1739999999999999E-6</c:v>
                </c:pt>
                <c:pt idx="5174">
                  <c:v>5.1749999999999996E-6</c:v>
                </c:pt>
                <c:pt idx="5175">
                  <c:v>5.1760000000000001E-6</c:v>
                </c:pt>
                <c:pt idx="5176">
                  <c:v>5.1769999999999997E-6</c:v>
                </c:pt>
                <c:pt idx="5177">
                  <c:v>5.1780000000000002E-6</c:v>
                </c:pt>
                <c:pt idx="5178">
                  <c:v>5.1789999999999999E-6</c:v>
                </c:pt>
                <c:pt idx="5179">
                  <c:v>5.1800000000000004E-6</c:v>
                </c:pt>
                <c:pt idx="5180">
                  <c:v>5.181E-6</c:v>
                </c:pt>
                <c:pt idx="5181">
                  <c:v>5.1819999999999997E-6</c:v>
                </c:pt>
                <c:pt idx="5182">
                  <c:v>5.1830000000000002E-6</c:v>
                </c:pt>
                <c:pt idx="5183">
                  <c:v>5.1839999999999998E-6</c:v>
                </c:pt>
                <c:pt idx="5184">
                  <c:v>5.1850000000000003E-6</c:v>
                </c:pt>
                <c:pt idx="5185">
                  <c:v>5.186E-6</c:v>
                </c:pt>
                <c:pt idx="5186">
                  <c:v>5.1869999999999996E-6</c:v>
                </c:pt>
                <c:pt idx="5187">
                  <c:v>5.1880000000000001E-6</c:v>
                </c:pt>
                <c:pt idx="5188">
                  <c:v>5.1889999999999998E-6</c:v>
                </c:pt>
                <c:pt idx="5189">
                  <c:v>5.1900000000000003E-6</c:v>
                </c:pt>
                <c:pt idx="5190">
                  <c:v>5.1909999999999999E-6</c:v>
                </c:pt>
                <c:pt idx="5191">
                  <c:v>5.1919999999999996E-6</c:v>
                </c:pt>
                <c:pt idx="5192">
                  <c:v>5.1930000000000001E-6</c:v>
                </c:pt>
                <c:pt idx="5193">
                  <c:v>5.1939999999999997E-6</c:v>
                </c:pt>
                <c:pt idx="5194">
                  <c:v>5.1950000000000002E-6</c:v>
                </c:pt>
                <c:pt idx="5195">
                  <c:v>5.1959999999999999E-6</c:v>
                </c:pt>
                <c:pt idx="5196">
                  <c:v>5.1970000000000004E-6</c:v>
                </c:pt>
                <c:pt idx="5197">
                  <c:v>5.198E-6</c:v>
                </c:pt>
                <c:pt idx="5198">
                  <c:v>5.1989999999999997E-6</c:v>
                </c:pt>
                <c:pt idx="5199">
                  <c:v>5.2000000000000002E-6</c:v>
                </c:pt>
                <c:pt idx="5200">
                  <c:v>5.2009999999999998E-6</c:v>
                </c:pt>
                <c:pt idx="5201">
                  <c:v>5.2020000000000003E-6</c:v>
                </c:pt>
                <c:pt idx="5202">
                  <c:v>5.203E-6</c:v>
                </c:pt>
                <c:pt idx="5203">
                  <c:v>5.2039999999999996E-6</c:v>
                </c:pt>
                <c:pt idx="5204">
                  <c:v>5.2050000000000001E-6</c:v>
                </c:pt>
                <c:pt idx="5205">
                  <c:v>5.2059999999999998E-6</c:v>
                </c:pt>
                <c:pt idx="5206">
                  <c:v>5.2070000000000003E-6</c:v>
                </c:pt>
                <c:pt idx="5207">
                  <c:v>5.2079999999999999E-6</c:v>
                </c:pt>
                <c:pt idx="5208">
                  <c:v>5.2089999999999996E-6</c:v>
                </c:pt>
                <c:pt idx="5209">
                  <c:v>5.2100000000000001E-6</c:v>
                </c:pt>
                <c:pt idx="5210">
                  <c:v>5.2109999999999997E-6</c:v>
                </c:pt>
                <c:pt idx="5211">
                  <c:v>5.2120000000000002E-6</c:v>
                </c:pt>
                <c:pt idx="5212">
                  <c:v>5.2129999999999999E-6</c:v>
                </c:pt>
                <c:pt idx="5213">
                  <c:v>5.2140000000000004E-6</c:v>
                </c:pt>
                <c:pt idx="5214">
                  <c:v>5.215E-6</c:v>
                </c:pt>
                <c:pt idx="5215">
                  <c:v>5.2159999999999997E-6</c:v>
                </c:pt>
                <c:pt idx="5216">
                  <c:v>5.2170000000000002E-6</c:v>
                </c:pt>
                <c:pt idx="5217">
                  <c:v>5.2179999999999998E-6</c:v>
                </c:pt>
                <c:pt idx="5218">
                  <c:v>5.2190000000000003E-6</c:v>
                </c:pt>
                <c:pt idx="5219">
                  <c:v>5.22E-6</c:v>
                </c:pt>
                <c:pt idx="5220">
                  <c:v>5.2209999999999996E-6</c:v>
                </c:pt>
                <c:pt idx="5221">
                  <c:v>5.2220000000000001E-6</c:v>
                </c:pt>
                <c:pt idx="5222">
                  <c:v>5.2229999999999998E-6</c:v>
                </c:pt>
                <c:pt idx="5223">
                  <c:v>5.2240000000000003E-6</c:v>
                </c:pt>
                <c:pt idx="5224">
                  <c:v>5.2249999999999999E-6</c:v>
                </c:pt>
                <c:pt idx="5225">
                  <c:v>5.2259999999999996E-6</c:v>
                </c:pt>
                <c:pt idx="5226">
                  <c:v>5.2270000000000001E-6</c:v>
                </c:pt>
                <c:pt idx="5227">
                  <c:v>5.2279999999999998E-6</c:v>
                </c:pt>
                <c:pt idx="5228">
                  <c:v>5.2290000000000002E-6</c:v>
                </c:pt>
                <c:pt idx="5229">
                  <c:v>5.2299999999999999E-6</c:v>
                </c:pt>
                <c:pt idx="5230">
                  <c:v>5.2310000000000004E-6</c:v>
                </c:pt>
                <c:pt idx="5231">
                  <c:v>5.2320000000000001E-6</c:v>
                </c:pt>
                <c:pt idx="5232">
                  <c:v>5.2329999999999997E-6</c:v>
                </c:pt>
                <c:pt idx="5233">
                  <c:v>5.2340000000000002E-6</c:v>
                </c:pt>
                <c:pt idx="5234">
                  <c:v>5.2349999999999999E-6</c:v>
                </c:pt>
                <c:pt idx="5235">
                  <c:v>5.2360000000000004E-6</c:v>
                </c:pt>
                <c:pt idx="5236">
                  <c:v>5.237E-6</c:v>
                </c:pt>
                <c:pt idx="5237">
                  <c:v>5.2379999999999997E-6</c:v>
                </c:pt>
                <c:pt idx="5238">
                  <c:v>5.2390000000000002E-6</c:v>
                </c:pt>
                <c:pt idx="5239">
                  <c:v>5.2399999999999998E-6</c:v>
                </c:pt>
                <c:pt idx="5240">
                  <c:v>5.2410000000000003E-6</c:v>
                </c:pt>
                <c:pt idx="5241">
                  <c:v>5.242E-6</c:v>
                </c:pt>
                <c:pt idx="5242">
                  <c:v>5.2429999999999996E-6</c:v>
                </c:pt>
                <c:pt idx="5243">
                  <c:v>5.2440000000000001E-6</c:v>
                </c:pt>
                <c:pt idx="5244">
                  <c:v>5.2449999999999998E-6</c:v>
                </c:pt>
                <c:pt idx="5245">
                  <c:v>5.2460000000000003E-6</c:v>
                </c:pt>
                <c:pt idx="5246">
                  <c:v>5.2469999999999999E-6</c:v>
                </c:pt>
                <c:pt idx="5247">
                  <c:v>5.2480000000000004E-6</c:v>
                </c:pt>
                <c:pt idx="5248">
                  <c:v>5.2490000000000001E-6</c:v>
                </c:pt>
                <c:pt idx="5249">
                  <c:v>5.2499999999999997E-6</c:v>
                </c:pt>
                <c:pt idx="5250">
                  <c:v>5.2510000000000002E-6</c:v>
                </c:pt>
                <c:pt idx="5251">
                  <c:v>5.2519999999999999E-6</c:v>
                </c:pt>
                <c:pt idx="5252">
                  <c:v>5.2530000000000004E-6</c:v>
                </c:pt>
                <c:pt idx="5253">
                  <c:v>5.254E-6</c:v>
                </c:pt>
                <c:pt idx="5254">
                  <c:v>5.2549999999999997E-6</c:v>
                </c:pt>
                <c:pt idx="5255">
                  <c:v>5.2560000000000002E-6</c:v>
                </c:pt>
                <c:pt idx="5256">
                  <c:v>5.2569999999999998E-6</c:v>
                </c:pt>
                <c:pt idx="5257">
                  <c:v>5.2580000000000003E-6</c:v>
                </c:pt>
                <c:pt idx="5258">
                  <c:v>5.259E-6</c:v>
                </c:pt>
                <c:pt idx="5259">
                  <c:v>5.2599999999999996E-6</c:v>
                </c:pt>
                <c:pt idx="5260">
                  <c:v>5.2610000000000001E-6</c:v>
                </c:pt>
                <c:pt idx="5261">
                  <c:v>5.2619999999999998E-6</c:v>
                </c:pt>
                <c:pt idx="5262">
                  <c:v>5.2630000000000003E-6</c:v>
                </c:pt>
                <c:pt idx="5263">
                  <c:v>5.2639999999999999E-6</c:v>
                </c:pt>
                <c:pt idx="5264">
                  <c:v>5.2650000000000004E-6</c:v>
                </c:pt>
                <c:pt idx="5265">
                  <c:v>5.2660000000000001E-6</c:v>
                </c:pt>
                <c:pt idx="5266">
                  <c:v>5.2669999999999997E-6</c:v>
                </c:pt>
                <c:pt idx="5267">
                  <c:v>5.2680000000000002E-6</c:v>
                </c:pt>
                <c:pt idx="5268">
                  <c:v>5.2689999999999999E-6</c:v>
                </c:pt>
                <c:pt idx="5269">
                  <c:v>5.2700000000000004E-6</c:v>
                </c:pt>
                <c:pt idx="5270">
                  <c:v>5.271E-6</c:v>
                </c:pt>
                <c:pt idx="5271">
                  <c:v>5.2719999999999997E-6</c:v>
                </c:pt>
                <c:pt idx="5272">
                  <c:v>5.2730000000000002E-6</c:v>
                </c:pt>
                <c:pt idx="5273">
                  <c:v>5.2739999999999998E-6</c:v>
                </c:pt>
                <c:pt idx="5274">
                  <c:v>5.2750000000000003E-6</c:v>
                </c:pt>
                <c:pt idx="5275">
                  <c:v>5.276E-6</c:v>
                </c:pt>
                <c:pt idx="5276">
                  <c:v>5.2769999999999996E-6</c:v>
                </c:pt>
                <c:pt idx="5277">
                  <c:v>5.2780000000000001E-6</c:v>
                </c:pt>
                <c:pt idx="5278">
                  <c:v>5.2789999999999998E-6</c:v>
                </c:pt>
                <c:pt idx="5279">
                  <c:v>5.2800000000000003E-6</c:v>
                </c:pt>
                <c:pt idx="5280">
                  <c:v>5.2809999999999999E-6</c:v>
                </c:pt>
                <c:pt idx="5281">
                  <c:v>5.2820000000000004E-6</c:v>
                </c:pt>
                <c:pt idx="5282">
                  <c:v>5.2830000000000001E-6</c:v>
                </c:pt>
                <c:pt idx="5283">
                  <c:v>5.2839999999999997E-6</c:v>
                </c:pt>
                <c:pt idx="5284">
                  <c:v>5.2850000000000002E-6</c:v>
                </c:pt>
                <c:pt idx="5285">
                  <c:v>5.2859999999999999E-6</c:v>
                </c:pt>
                <c:pt idx="5286">
                  <c:v>5.2870000000000004E-6</c:v>
                </c:pt>
                <c:pt idx="5287">
                  <c:v>5.288E-6</c:v>
                </c:pt>
                <c:pt idx="5288">
                  <c:v>5.2889999999999997E-6</c:v>
                </c:pt>
                <c:pt idx="5289">
                  <c:v>5.2900000000000002E-6</c:v>
                </c:pt>
                <c:pt idx="5290">
                  <c:v>5.2909999999999998E-6</c:v>
                </c:pt>
                <c:pt idx="5291">
                  <c:v>5.2920000000000003E-6</c:v>
                </c:pt>
                <c:pt idx="5292">
                  <c:v>5.293E-6</c:v>
                </c:pt>
                <c:pt idx="5293">
                  <c:v>5.2939999999999996E-6</c:v>
                </c:pt>
                <c:pt idx="5294">
                  <c:v>5.2950000000000001E-6</c:v>
                </c:pt>
                <c:pt idx="5295">
                  <c:v>5.2959999999999998E-6</c:v>
                </c:pt>
                <c:pt idx="5296">
                  <c:v>5.2970000000000003E-6</c:v>
                </c:pt>
                <c:pt idx="5297">
                  <c:v>5.2979999999999999E-6</c:v>
                </c:pt>
                <c:pt idx="5298">
                  <c:v>5.2989999999999996E-6</c:v>
                </c:pt>
                <c:pt idx="5299">
                  <c:v>5.3000000000000001E-6</c:v>
                </c:pt>
                <c:pt idx="5300">
                  <c:v>5.3009999999999997E-6</c:v>
                </c:pt>
                <c:pt idx="5301">
                  <c:v>5.3020000000000002E-6</c:v>
                </c:pt>
                <c:pt idx="5302">
                  <c:v>5.3029999999999999E-6</c:v>
                </c:pt>
                <c:pt idx="5303">
                  <c:v>5.3040000000000004E-6</c:v>
                </c:pt>
                <c:pt idx="5304">
                  <c:v>5.305E-6</c:v>
                </c:pt>
                <c:pt idx="5305">
                  <c:v>5.3059999999999997E-6</c:v>
                </c:pt>
                <c:pt idx="5306">
                  <c:v>5.3070000000000002E-6</c:v>
                </c:pt>
                <c:pt idx="5307">
                  <c:v>5.3079999999999998E-6</c:v>
                </c:pt>
                <c:pt idx="5308">
                  <c:v>5.3090000000000003E-6</c:v>
                </c:pt>
                <c:pt idx="5309">
                  <c:v>5.31E-6</c:v>
                </c:pt>
                <c:pt idx="5310">
                  <c:v>5.3109999999999996E-6</c:v>
                </c:pt>
                <c:pt idx="5311">
                  <c:v>5.3120000000000001E-6</c:v>
                </c:pt>
                <c:pt idx="5312">
                  <c:v>5.3129999999999998E-6</c:v>
                </c:pt>
                <c:pt idx="5313">
                  <c:v>5.3140000000000003E-6</c:v>
                </c:pt>
                <c:pt idx="5314">
                  <c:v>5.3149999999999999E-6</c:v>
                </c:pt>
                <c:pt idx="5315">
                  <c:v>5.3159999999999996E-6</c:v>
                </c:pt>
                <c:pt idx="5316">
                  <c:v>5.3170000000000001E-6</c:v>
                </c:pt>
                <c:pt idx="5317">
                  <c:v>5.3179999999999997E-6</c:v>
                </c:pt>
                <c:pt idx="5318">
                  <c:v>5.3190000000000002E-6</c:v>
                </c:pt>
                <c:pt idx="5319">
                  <c:v>5.3199999999999999E-6</c:v>
                </c:pt>
                <c:pt idx="5320">
                  <c:v>5.3210000000000004E-6</c:v>
                </c:pt>
                <c:pt idx="5321">
                  <c:v>5.322E-6</c:v>
                </c:pt>
                <c:pt idx="5322">
                  <c:v>5.3229999999999997E-6</c:v>
                </c:pt>
                <c:pt idx="5323">
                  <c:v>5.3240000000000002E-6</c:v>
                </c:pt>
                <c:pt idx="5324">
                  <c:v>5.3249999999999998E-6</c:v>
                </c:pt>
                <c:pt idx="5325">
                  <c:v>5.3260000000000003E-6</c:v>
                </c:pt>
                <c:pt idx="5326">
                  <c:v>5.327E-6</c:v>
                </c:pt>
                <c:pt idx="5327">
                  <c:v>5.3279999999999996E-6</c:v>
                </c:pt>
                <c:pt idx="5328">
                  <c:v>5.3290000000000001E-6</c:v>
                </c:pt>
                <c:pt idx="5329">
                  <c:v>5.3299999999999998E-6</c:v>
                </c:pt>
                <c:pt idx="5330">
                  <c:v>5.3310000000000003E-6</c:v>
                </c:pt>
                <c:pt idx="5331">
                  <c:v>5.3319999999999999E-6</c:v>
                </c:pt>
                <c:pt idx="5332">
                  <c:v>5.3329999999999996E-6</c:v>
                </c:pt>
                <c:pt idx="5333">
                  <c:v>5.3340000000000001E-6</c:v>
                </c:pt>
                <c:pt idx="5334">
                  <c:v>5.3349999999999997E-6</c:v>
                </c:pt>
                <c:pt idx="5335">
                  <c:v>5.3360000000000002E-6</c:v>
                </c:pt>
                <c:pt idx="5336">
                  <c:v>5.3369999999999999E-6</c:v>
                </c:pt>
                <c:pt idx="5337">
                  <c:v>5.3380000000000004E-6</c:v>
                </c:pt>
                <c:pt idx="5338">
                  <c:v>5.339E-6</c:v>
                </c:pt>
                <c:pt idx="5339">
                  <c:v>5.3399999999999997E-6</c:v>
                </c:pt>
                <c:pt idx="5340">
                  <c:v>5.3410000000000002E-6</c:v>
                </c:pt>
                <c:pt idx="5341">
                  <c:v>5.3419999999999998E-6</c:v>
                </c:pt>
                <c:pt idx="5342">
                  <c:v>5.3430000000000003E-6</c:v>
                </c:pt>
                <c:pt idx="5343">
                  <c:v>5.344E-6</c:v>
                </c:pt>
                <c:pt idx="5344">
                  <c:v>5.3449999999999996E-6</c:v>
                </c:pt>
                <c:pt idx="5345">
                  <c:v>5.3460000000000001E-6</c:v>
                </c:pt>
                <c:pt idx="5346">
                  <c:v>5.3469999999999998E-6</c:v>
                </c:pt>
                <c:pt idx="5347">
                  <c:v>5.3480000000000003E-6</c:v>
                </c:pt>
                <c:pt idx="5348">
                  <c:v>5.3489999999999999E-6</c:v>
                </c:pt>
                <c:pt idx="5349">
                  <c:v>5.3499999999999996E-6</c:v>
                </c:pt>
                <c:pt idx="5350">
                  <c:v>5.3510000000000001E-6</c:v>
                </c:pt>
                <c:pt idx="5351">
                  <c:v>5.3519999999999997E-6</c:v>
                </c:pt>
                <c:pt idx="5352">
                  <c:v>5.3530000000000002E-6</c:v>
                </c:pt>
                <c:pt idx="5353">
                  <c:v>5.3539999999999999E-6</c:v>
                </c:pt>
                <c:pt idx="5354">
                  <c:v>5.3550000000000004E-6</c:v>
                </c:pt>
                <c:pt idx="5355">
                  <c:v>5.356E-6</c:v>
                </c:pt>
                <c:pt idx="5356">
                  <c:v>5.3569999999999997E-6</c:v>
                </c:pt>
                <c:pt idx="5357">
                  <c:v>5.3580000000000002E-6</c:v>
                </c:pt>
                <c:pt idx="5358">
                  <c:v>5.3589999999999999E-6</c:v>
                </c:pt>
                <c:pt idx="5359">
                  <c:v>5.3600000000000004E-6</c:v>
                </c:pt>
                <c:pt idx="5360">
                  <c:v>5.361E-6</c:v>
                </c:pt>
                <c:pt idx="5361">
                  <c:v>5.3619999999999997E-6</c:v>
                </c:pt>
                <c:pt idx="5362">
                  <c:v>5.3630000000000002E-6</c:v>
                </c:pt>
                <c:pt idx="5363">
                  <c:v>5.3639999999999998E-6</c:v>
                </c:pt>
                <c:pt idx="5364">
                  <c:v>5.3650000000000003E-6</c:v>
                </c:pt>
                <c:pt idx="5365">
                  <c:v>5.366E-6</c:v>
                </c:pt>
                <c:pt idx="5366">
                  <c:v>5.3669999999999996E-6</c:v>
                </c:pt>
                <c:pt idx="5367">
                  <c:v>5.3680000000000001E-6</c:v>
                </c:pt>
                <c:pt idx="5368">
                  <c:v>5.3689999999999998E-6</c:v>
                </c:pt>
                <c:pt idx="5369">
                  <c:v>5.3700000000000003E-6</c:v>
                </c:pt>
                <c:pt idx="5370">
                  <c:v>5.3709999999999999E-6</c:v>
                </c:pt>
                <c:pt idx="5371">
                  <c:v>5.3720000000000004E-6</c:v>
                </c:pt>
                <c:pt idx="5372">
                  <c:v>5.3730000000000001E-6</c:v>
                </c:pt>
                <c:pt idx="5373">
                  <c:v>5.3739999999999997E-6</c:v>
                </c:pt>
                <c:pt idx="5374">
                  <c:v>5.3750000000000002E-6</c:v>
                </c:pt>
                <c:pt idx="5375">
                  <c:v>5.3759999999999999E-6</c:v>
                </c:pt>
                <c:pt idx="5376">
                  <c:v>5.3770000000000004E-6</c:v>
                </c:pt>
                <c:pt idx="5377">
                  <c:v>5.378E-6</c:v>
                </c:pt>
                <c:pt idx="5378">
                  <c:v>5.3789999999999997E-6</c:v>
                </c:pt>
                <c:pt idx="5379">
                  <c:v>5.3800000000000002E-6</c:v>
                </c:pt>
                <c:pt idx="5380">
                  <c:v>5.3809999999999998E-6</c:v>
                </c:pt>
                <c:pt idx="5381">
                  <c:v>5.3820000000000003E-6</c:v>
                </c:pt>
                <c:pt idx="5382">
                  <c:v>5.383E-6</c:v>
                </c:pt>
                <c:pt idx="5383">
                  <c:v>5.3839999999999996E-6</c:v>
                </c:pt>
                <c:pt idx="5384">
                  <c:v>5.3850000000000001E-6</c:v>
                </c:pt>
                <c:pt idx="5385">
                  <c:v>5.3859999999999998E-6</c:v>
                </c:pt>
                <c:pt idx="5386">
                  <c:v>5.3870000000000003E-6</c:v>
                </c:pt>
                <c:pt idx="5387">
                  <c:v>5.3879999999999999E-6</c:v>
                </c:pt>
                <c:pt idx="5388">
                  <c:v>5.3890000000000004E-6</c:v>
                </c:pt>
                <c:pt idx="5389">
                  <c:v>5.3900000000000001E-6</c:v>
                </c:pt>
                <c:pt idx="5390">
                  <c:v>5.3909999999999997E-6</c:v>
                </c:pt>
                <c:pt idx="5391">
                  <c:v>5.3920000000000002E-6</c:v>
                </c:pt>
                <c:pt idx="5392">
                  <c:v>5.3929999999999999E-6</c:v>
                </c:pt>
                <c:pt idx="5393">
                  <c:v>5.3940000000000004E-6</c:v>
                </c:pt>
                <c:pt idx="5394">
                  <c:v>5.395E-6</c:v>
                </c:pt>
                <c:pt idx="5395">
                  <c:v>5.3959999999999997E-6</c:v>
                </c:pt>
                <c:pt idx="5396">
                  <c:v>5.3970000000000002E-6</c:v>
                </c:pt>
                <c:pt idx="5397">
                  <c:v>5.3979999999999998E-6</c:v>
                </c:pt>
                <c:pt idx="5398">
                  <c:v>5.3990000000000003E-6</c:v>
                </c:pt>
                <c:pt idx="5399">
                  <c:v>5.4E-6</c:v>
                </c:pt>
                <c:pt idx="5400">
                  <c:v>5.4009999999999996E-6</c:v>
                </c:pt>
                <c:pt idx="5401">
                  <c:v>5.4020000000000001E-6</c:v>
                </c:pt>
                <c:pt idx="5402">
                  <c:v>5.4029999999999998E-6</c:v>
                </c:pt>
                <c:pt idx="5403">
                  <c:v>5.4040000000000003E-6</c:v>
                </c:pt>
                <c:pt idx="5404">
                  <c:v>5.4049999999999999E-6</c:v>
                </c:pt>
                <c:pt idx="5405">
                  <c:v>5.4060000000000004E-6</c:v>
                </c:pt>
                <c:pt idx="5406">
                  <c:v>5.4070000000000001E-6</c:v>
                </c:pt>
                <c:pt idx="5407">
                  <c:v>5.4079999999999997E-6</c:v>
                </c:pt>
                <c:pt idx="5408">
                  <c:v>5.4090000000000002E-6</c:v>
                </c:pt>
                <c:pt idx="5409">
                  <c:v>5.4099999999999999E-6</c:v>
                </c:pt>
                <c:pt idx="5410">
                  <c:v>5.4110000000000004E-6</c:v>
                </c:pt>
                <c:pt idx="5411">
                  <c:v>5.412E-6</c:v>
                </c:pt>
                <c:pt idx="5412">
                  <c:v>5.4129999999999997E-6</c:v>
                </c:pt>
                <c:pt idx="5413">
                  <c:v>5.4140000000000002E-6</c:v>
                </c:pt>
                <c:pt idx="5414">
                  <c:v>5.4149999999999998E-6</c:v>
                </c:pt>
                <c:pt idx="5415">
                  <c:v>5.4160000000000003E-6</c:v>
                </c:pt>
                <c:pt idx="5416">
                  <c:v>5.417E-6</c:v>
                </c:pt>
                <c:pt idx="5417">
                  <c:v>5.4179999999999996E-6</c:v>
                </c:pt>
                <c:pt idx="5418">
                  <c:v>5.4190000000000001E-6</c:v>
                </c:pt>
                <c:pt idx="5419">
                  <c:v>5.4199999999999998E-6</c:v>
                </c:pt>
                <c:pt idx="5420">
                  <c:v>5.4210000000000003E-6</c:v>
                </c:pt>
                <c:pt idx="5421">
                  <c:v>5.4219999999999999E-6</c:v>
                </c:pt>
                <c:pt idx="5422">
                  <c:v>5.4229999999999996E-6</c:v>
                </c:pt>
                <c:pt idx="5423">
                  <c:v>5.4240000000000001E-6</c:v>
                </c:pt>
                <c:pt idx="5424">
                  <c:v>5.4249999999999997E-6</c:v>
                </c:pt>
                <c:pt idx="5425">
                  <c:v>5.4260000000000002E-6</c:v>
                </c:pt>
                <c:pt idx="5426">
                  <c:v>5.4269999999999999E-6</c:v>
                </c:pt>
                <c:pt idx="5427">
                  <c:v>5.4280000000000004E-6</c:v>
                </c:pt>
                <c:pt idx="5428">
                  <c:v>5.429E-6</c:v>
                </c:pt>
                <c:pt idx="5429">
                  <c:v>5.4299999999999997E-6</c:v>
                </c:pt>
                <c:pt idx="5430">
                  <c:v>5.4310000000000002E-6</c:v>
                </c:pt>
                <c:pt idx="5431">
                  <c:v>5.4319999999999998E-6</c:v>
                </c:pt>
                <c:pt idx="5432">
                  <c:v>5.4330000000000003E-6</c:v>
                </c:pt>
                <c:pt idx="5433">
                  <c:v>5.434E-6</c:v>
                </c:pt>
                <c:pt idx="5434">
                  <c:v>5.4349999999999996E-6</c:v>
                </c:pt>
                <c:pt idx="5435">
                  <c:v>5.4360000000000001E-6</c:v>
                </c:pt>
                <c:pt idx="5436">
                  <c:v>5.4369999999999998E-6</c:v>
                </c:pt>
                <c:pt idx="5437">
                  <c:v>5.4380000000000003E-6</c:v>
                </c:pt>
                <c:pt idx="5438">
                  <c:v>5.4389999999999999E-6</c:v>
                </c:pt>
                <c:pt idx="5439">
                  <c:v>5.4399999999999996E-6</c:v>
                </c:pt>
                <c:pt idx="5440">
                  <c:v>5.4410000000000001E-6</c:v>
                </c:pt>
                <c:pt idx="5441">
                  <c:v>5.4419999999999997E-6</c:v>
                </c:pt>
                <c:pt idx="5442">
                  <c:v>5.4430000000000002E-6</c:v>
                </c:pt>
                <c:pt idx="5443">
                  <c:v>5.4439999999999999E-6</c:v>
                </c:pt>
                <c:pt idx="5444">
                  <c:v>5.4450000000000004E-6</c:v>
                </c:pt>
                <c:pt idx="5445">
                  <c:v>5.446E-6</c:v>
                </c:pt>
                <c:pt idx="5446">
                  <c:v>5.4469999999999997E-6</c:v>
                </c:pt>
                <c:pt idx="5447">
                  <c:v>5.4480000000000002E-6</c:v>
                </c:pt>
                <c:pt idx="5448">
                  <c:v>5.4489999999999998E-6</c:v>
                </c:pt>
                <c:pt idx="5449">
                  <c:v>5.4500000000000003E-6</c:v>
                </c:pt>
                <c:pt idx="5450">
                  <c:v>5.451E-6</c:v>
                </c:pt>
                <c:pt idx="5451">
                  <c:v>5.4519999999999996E-6</c:v>
                </c:pt>
                <c:pt idx="5452">
                  <c:v>5.4530000000000001E-6</c:v>
                </c:pt>
                <c:pt idx="5453">
                  <c:v>5.4539999999999998E-6</c:v>
                </c:pt>
                <c:pt idx="5454">
                  <c:v>5.4550000000000003E-6</c:v>
                </c:pt>
                <c:pt idx="5455">
                  <c:v>5.4559999999999999E-6</c:v>
                </c:pt>
                <c:pt idx="5456">
                  <c:v>5.4569999999999996E-6</c:v>
                </c:pt>
                <c:pt idx="5457">
                  <c:v>5.4580000000000001E-6</c:v>
                </c:pt>
                <c:pt idx="5458">
                  <c:v>5.4589999999999997E-6</c:v>
                </c:pt>
                <c:pt idx="5459">
                  <c:v>5.4600000000000002E-6</c:v>
                </c:pt>
                <c:pt idx="5460">
                  <c:v>5.4609999999999999E-6</c:v>
                </c:pt>
                <c:pt idx="5461">
                  <c:v>5.4620000000000004E-6</c:v>
                </c:pt>
                <c:pt idx="5462">
                  <c:v>5.463E-6</c:v>
                </c:pt>
                <c:pt idx="5463">
                  <c:v>5.4639999999999997E-6</c:v>
                </c:pt>
                <c:pt idx="5464">
                  <c:v>5.4650000000000002E-6</c:v>
                </c:pt>
                <c:pt idx="5465">
                  <c:v>5.4659999999999998E-6</c:v>
                </c:pt>
                <c:pt idx="5466">
                  <c:v>5.4670000000000003E-6</c:v>
                </c:pt>
                <c:pt idx="5467">
                  <c:v>5.468E-6</c:v>
                </c:pt>
                <c:pt idx="5468">
                  <c:v>5.4689999999999996E-6</c:v>
                </c:pt>
                <c:pt idx="5469">
                  <c:v>5.4700000000000001E-6</c:v>
                </c:pt>
                <c:pt idx="5470">
                  <c:v>5.4709999999999998E-6</c:v>
                </c:pt>
                <c:pt idx="5471">
                  <c:v>5.4720000000000003E-6</c:v>
                </c:pt>
                <c:pt idx="5472">
                  <c:v>5.4729999999999999E-6</c:v>
                </c:pt>
                <c:pt idx="5473">
                  <c:v>5.4739999999999996E-6</c:v>
                </c:pt>
                <c:pt idx="5474">
                  <c:v>5.4750000000000001E-6</c:v>
                </c:pt>
                <c:pt idx="5475">
                  <c:v>5.4759999999999997E-6</c:v>
                </c:pt>
                <c:pt idx="5476">
                  <c:v>5.4770000000000002E-6</c:v>
                </c:pt>
                <c:pt idx="5477">
                  <c:v>5.4779999999999999E-6</c:v>
                </c:pt>
                <c:pt idx="5478">
                  <c:v>5.4790000000000004E-6</c:v>
                </c:pt>
                <c:pt idx="5479">
                  <c:v>5.48E-6</c:v>
                </c:pt>
                <c:pt idx="5480">
                  <c:v>5.4809999999999997E-6</c:v>
                </c:pt>
                <c:pt idx="5481">
                  <c:v>5.4820000000000002E-6</c:v>
                </c:pt>
                <c:pt idx="5482">
                  <c:v>5.4829999999999999E-6</c:v>
                </c:pt>
                <c:pt idx="5483">
                  <c:v>5.4840000000000003E-6</c:v>
                </c:pt>
                <c:pt idx="5484">
                  <c:v>5.485E-6</c:v>
                </c:pt>
                <c:pt idx="5485">
                  <c:v>5.4859999999999997E-6</c:v>
                </c:pt>
                <c:pt idx="5486">
                  <c:v>5.4870000000000002E-6</c:v>
                </c:pt>
                <c:pt idx="5487">
                  <c:v>5.4879999999999998E-6</c:v>
                </c:pt>
                <c:pt idx="5488">
                  <c:v>5.4890000000000003E-6</c:v>
                </c:pt>
                <c:pt idx="5489">
                  <c:v>5.49E-6</c:v>
                </c:pt>
                <c:pt idx="5490">
                  <c:v>5.4909999999999996E-6</c:v>
                </c:pt>
                <c:pt idx="5491">
                  <c:v>5.4920000000000001E-6</c:v>
                </c:pt>
                <c:pt idx="5492">
                  <c:v>5.4929999999999998E-6</c:v>
                </c:pt>
                <c:pt idx="5493">
                  <c:v>5.4940000000000003E-6</c:v>
                </c:pt>
                <c:pt idx="5494">
                  <c:v>5.4949999999999999E-6</c:v>
                </c:pt>
                <c:pt idx="5495">
                  <c:v>5.4960000000000004E-6</c:v>
                </c:pt>
                <c:pt idx="5496">
                  <c:v>5.4970000000000001E-6</c:v>
                </c:pt>
                <c:pt idx="5497">
                  <c:v>5.4979999999999997E-6</c:v>
                </c:pt>
                <c:pt idx="5498">
                  <c:v>5.4990000000000002E-6</c:v>
                </c:pt>
                <c:pt idx="5499">
                  <c:v>5.4999999999999999E-6</c:v>
                </c:pt>
                <c:pt idx="5500">
                  <c:v>5.5010000000000004E-6</c:v>
                </c:pt>
                <c:pt idx="5501">
                  <c:v>5.502E-6</c:v>
                </c:pt>
                <c:pt idx="5502">
                  <c:v>5.5029999999999997E-6</c:v>
                </c:pt>
                <c:pt idx="5503">
                  <c:v>5.5040000000000002E-6</c:v>
                </c:pt>
                <c:pt idx="5504">
                  <c:v>5.5049999999999998E-6</c:v>
                </c:pt>
                <c:pt idx="5505">
                  <c:v>5.5060000000000003E-6</c:v>
                </c:pt>
                <c:pt idx="5506">
                  <c:v>5.507E-6</c:v>
                </c:pt>
                <c:pt idx="5507">
                  <c:v>5.5079999999999996E-6</c:v>
                </c:pt>
                <c:pt idx="5508">
                  <c:v>5.5090000000000001E-6</c:v>
                </c:pt>
                <c:pt idx="5509">
                  <c:v>5.5099999999999998E-6</c:v>
                </c:pt>
                <c:pt idx="5510">
                  <c:v>5.5110000000000003E-6</c:v>
                </c:pt>
                <c:pt idx="5511">
                  <c:v>5.5119999999999999E-6</c:v>
                </c:pt>
                <c:pt idx="5512">
                  <c:v>5.5130000000000004E-6</c:v>
                </c:pt>
                <c:pt idx="5513">
                  <c:v>5.5140000000000001E-6</c:v>
                </c:pt>
                <c:pt idx="5514">
                  <c:v>5.5149999999999997E-6</c:v>
                </c:pt>
                <c:pt idx="5515">
                  <c:v>5.5160000000000002E-6</c:v>
                </c:pt>
                <c:pt idx="5516">
                  <c:v>5.5169999999999999E-6</c:v>
                </c:pt>
                <c:pt idx="5517">
                  <c:v>5.5180000000000004E-6</c:v>
                </c:pt>
                <c:pt idx="5518">
                  <c:v>5.519E-6</c:v>
                </c:pt>
                <c:pt idx="5519">
                  <c:v>5.5199999999999997E-6</c:v>
                </c:pt>
                <c:pt idx="5520">
                  <c:v>5.5210000000000002E-6</c:v>
                </c:pt>
                <c:pt idx="5521">
                  <c:v>5.5219999999999998E-6</c:v>
                </c:pt>
                <c:pt idx="5522">
                  <c:v>5.5230000000000003E-6</c:v>
                </c:pt>
                <c:pt idx="5523">
                  <c:v>5.524E-6</c:v>
                </c:pt>
                <c:pt idx="5524">
                  <c:v>5.5249999999999996E-6</c:v>
                </c:pt>
                <c:pt idx="5525">
                  <c:v>5.5260000000000001E-6</c:v>
                </c:pt>
                <c:pt idx="5526">
                  <c:v>5.5269999999999998E-6</c:v>
                </c:pt>
                <c:pt idx="5527">
                  <c:v>5.5280000000000003E-6</c:v>
                </c:pt>
                <c:pt idx="5528">
                  <c:v>5.5289999999999999E-6</c:v>
                </c:pt>
                <c:pt idx="5529">
                  <c:v>5.5300000000000004E-6</c:v>
                </c:pt>
                <c:pt idx="5530">
                  <c:v>5.5310000000000001E-6</c:v>
                </c:pt>
                <c:pt idx="5531">
                  <c:v>5.5319999999999997E-6</c:v>
                </c:pt>
                <c:pt idx="5532">
                  <c:v>5.5330000000000002E-6</c:v>
                </c:pt>
                <c:pt idx="5533">
                  <c:v>5.5339999999999999E-6</c:v>
                </c:pt>
                <c:pt idx="5534">
                  <c:v>5.5350000000000004E-6</c:v>
                </c:pt>
                <c:pt idx="5535">
                  <c:v>5.536E-6</c:v>
                </c:pt>
                <c:pt idx="5536">
                  <c:v>5.5369999999999997E-6</c:v>
                </c:pt>
                <c:pt idx="5537">
                  <c:v>5.5380000000000002E-6</c:v>
                </c:pt>
                <c:pt idx="5538">
                  <c:v>5.5389999999999998E-6</c:v>
                </c:pt>
                <c:pt idx="5539">
                  <c:v>5.5400000000000003E-6</c:v>
                </c:pt>
                <c:pt idx="5540">
                  <c:v>5.541E-6</c:v>
                </c:pt>
                <c:pt idx="5541">
                  <c:v>5.5419999999999996E-6</c:v>
                </c:pt>
                <c:pt idx="5542">
                  <c:v>5.5430000000000001E-6</c:v>
                </c:pt>
                <c:pt idx="5543">
                  <c:v>5.5439999999999998E-6</c:v>
                </c:pt>
                <c:pt idx="5544">
                  <c:v>5.5450000000000003E-6</c:v>
                </c:pt>
                <c:pt idx="5545">
                  <c:v>5.5459999999999999E-6</c:v>
                </c:pt>
                <c:pt idx="5546">
                  <c:v>5.5469999999999996E-6</c:v>
                </c:pt>
                <c:pt idx="5547">
                  <c:v>5.5480000000000001E-6</c:v>
                </c:pt>
                <c:pt idx="5548">
                  <c:v>5.5489999999999997E-6</c:v>
                </c:pt>
                <c:pt idx="5549">
                  <c:v>5.5500000000000002E-6</c:v>
                </c:pt>
                <c:pt idx="5550">
                  <c:v>5.5509999999999999E-6</c:v>
                </c:pt>
                <c:pt idx="5551">
                  <c:v>5.5520000000000004E-6</c:v>
                </c:pt>
                <c:pt idx="5552">
                  <c:v>5.553E-6</c:v>
                </c:pt>
                <c:pt idx="5553">
                  <c:v>5.5539999999999997E-6</c:v>
                </c:pt>
                <c:pt idx="5554">
                  <c:v>5.5550000000000002E-6</c:v>
                </c:pt>
                <c:pt idx="5555">
                  <c:v>5.5559999999999998E-6</c:v>
                </c:pt>
                <c:pt idx="5556">
                  <c:v>5.5570000000000003E-6</c:v>
                </c:pt>
                <c:pt idx="5557">
                  <c:v>5.558E-6</c:v>
                </c:pt>
                <c:pt idx="5558">
                  <c:v>5.5589999999999996E-6</c:v>
                </c:pt>
                <c:pt idx="5559">
                  <c:v>5.5600000000000001E-6</c:v>
                </c:pt>
                <c:pt idx="5560">
                  <c:v>5.5609999999999998E-6</c:v>
                </c:pt>
                <c:pt idx="5561">
                  <c:v>5.5620000000000003E-6</c:v>
                </c:pt>
                <c:pt idx="5562">
                  <c:v>5.5629999999999999E-6</c:v>
                </c:pt>
                <c:pt idx="5563">
                  <c:v>5.5639999999999996E-6</c:v>
                </c:pt>
                <c:pt idx="5564">
                  <c:v>5.5650000000000001E-6</c:v>
                </c:pt>
                <c:pt idx="5565">
                  <c:v>5.5659999999999997E-6</c:v>
                </c:pt>
                <c:pt idx="5566">
                  <c:v>5.5670000000000002E-6</c:v>
                </c:pt>
                <c:pt idx="5567">
                  <c:v>5.5679999999999999E-6</c:v>
                </c:pt>
                <c:pt idx="5568">
                  <c:v>5.5690000000000004E-6</c:v>
                </c:pt>
                <c:pt idx="5569">
                  <c:v>5.57E-6</c:v>
                </c:pt>
                <c:pt idx="5570">
                  <c:v>5.5709999999999997E-6</c:v>
                </c:pt>
                <c:pt idx="5571">
                  <c:v>5.5720000000000002E-6</c:v>
                </c:pt>
                <c:pt idx="5572">
                  <c:v>5.5729999999999998E-6</c:v>
                </c:pt>
                <c:pt idx="5573">
                  <c:v>5.5740000000000003E-6</c:v>
                </c:pt>
                <c:pt idx="5574">
                  <c:v>5.575E-6</c:v>
                </c:pt>
                <c:pt idx="5575">
                  <c:v>5.5759999999999996E-6</c:v>
                </c:pt>
                <c:pt idx="5576">
                  <c:v>5.5770000000000001E-6</c:v>
                </c:pt>
                <c:pt idx="5577">
                  <c:v>5.5779999999999998E-6</c:v>
                </c:pt>
                <c:pt idx="5578">
                  <c:v>5.5790000000000003E-6</c:v>
                </c:pt>
                <c:pt idx="5579">
                  <c:v>5.5799999999999999E-6</c:v>
                </c:pt>
                <c:pt idx="5580">
                  <c:v>5.5809999999999996E-6</c:v>
                </c:pt>
                <c:pt idx="5581">
                  <c:v>5.5820000000000001E-6</c:v>
                </c:pt>
                <c:pt idx="5582">
                  <c:v>5.5829999999999997E-6</c:v>
                </c:pt>
                <c:pt idx="5583">
                  <c:v>5.5840000000000002E-6</c:v>
                </c:pt>
                <c:pt idx="5584">
                  <c:v>5.5849999999999999E-6</c:v>
                </c:pt>
                <c:pt idx="5585">
                  <c:v>5.5860000000000004E-6</c:v>
                </c:pt>
                <c:pt idx="5586">
                  <c:v>5.587E-6</c:v>
                </c:pt>
                <c:pt idx="5587">
                  <c:v>5.5879999999999997E-6</c:v>
                </c:pt>
                <c:pt idx="5588">
                  <c:v>5.5890000000000002E-6</c:v>
                </c:pt>
                <c:pt idx="5589">
                  <c:v>5.5899999999999998E-6</c:v>
                </c:pt>
                <c:pt idx="5590">
                  <c:v>5.5910000000000003E-6</c:v>
                </c:pt>
                <c:pt idx="5591">
                  <c:v>5.592E-6</c:v>
                </c:pt>
                <c:pt idx="5592">
                  <c:v>5.5929999999999996E-6</c:v>
                </c:pt>
                <c:pt idx="5593">
                  <c:v>5.5940000000000001E-6</c:v>
                </c:pt>
                <c:pt idx="5594">
                  <c:v>5.5949999999999998E-6</c:v>
                </c:pt>
                <c:pt idx="5595">
                  <c:v>5.5960000000000003E-6</c:v>
                </c:pt>
                <c:pt idx="5596">
                  <c:v>5.5969999999999999E-6</c:v>
                </c:pt>
                <c:pt idx="5597">
                  <c:v>5.5979999999999996E-6</c:v>
                </c:pt>
                <c:pt idx="5598">
                  <c:v>5.5990000000000001E-6</c:v>
                </c:pt>
                <c:pt idx="5599">
                  <c:v>5.5999999999999997E-6</c:v>
                </c:pt>
                <c:pt idx="5600">
                  <c:v>5.6010000000000002E-6</c:v>
                </c:pt>
                <c:pt idx="5601">
                  <c:v>5.6019999999999999E-6</c:v>
                </c:pt>
                <c:pt idx="5602">
                  <c:v>5.6030000000000004E-6</c:v>
                </c:pt>
                <c:pt idx="5603">
                  <c:v>5.604E-6</c:v>
                </c:pt>
                <c:pt idx="5604">
                  <c:v>5.6049999999999997E-6</c:v>
                </c:pt>
                <c:pt idx="5605">
                  <c:v>5.6060000000000002E-6</c:v>
                </c:pt>
                <c:pt idx="5606">
                  <c:v>5.6069999999999998E-6</c:v>
                </c:pt>
                <c:pt idx="5607">
                  <c:v>5.6080000000000003E-6</c:v>
                </c:pt>
                <c:pt idx="5608">
                  <c:v>5.609E-6</c:v>
                </c:pt>
                <c:pt idx="5609">
                  <c:v>5.6099999999999997E-6</c:v>
                </c:pt>
                <c:pt idx="5610">
                  <c:v>5.6110000000000001E-6</c:v>
                </c:pt>
                <c:pt idx="5611">
                  <c:v>5.6119999999999998E-6</c:v>
                </c:pt>
                <c:pt idx="5612">
                  <c:v>5.6130000000000003E-6</c:v>
                </c:pt>
                <c:pt idx="5613">
                  <c:v>5.614E-6</c:v>
                </c:pt>
                <c:pt idx="5614">
                  <c:v>5.6149999999999996E-6</c:v>
                </c:pt>
                <c:pt idx="5615">
                  <c:v>5.6160000000000001E-6</c:v>
                </c:pt>
                <c:pt idx="5616">
                  <c:v>5.6169999999999998E-6</c:v>
                </c:pt>
                <c:pt idx="5617">
                  <c:v>5.6180000000000003E-6</c:v>
                </c:pt>
                <c:pt idx="5618">
                  <c:v>5.6189999999999999E-6</c:v>
                </c:pt>
                <c:pt idx="5619">
                  <c:v>5.6200000000000004E-6</c:v>
                </c:pt>
                <c:pt idx="5620">
                  <c:v>5.6210000000000001E-6</c:v>
                </c:pt>
                <c:pt idx="5621">
                  <c:v>5.6219999999999997E-6</c:v>
                </c:pt>
                <c:pt idx="5622">
                  <c:v>5.6230000000000002E-6</c:v>
                </c:pt>
                <c:pt idx="5623">
                  <c:v>5.6239999999999999E-6</c:v>
                </c:pt>
                <c:pt idx="5624">
                  <c:v>5.6250000000000004E-6</c:v>
                </c:pt>
                <c:pt idx="5625">
                  <c:v>5.626E-6</c:v>
                </c:pt>
                <c:pt idx="5626">
                  <c:v>5.6269999999999997E-6</c:v>
                </c:pt>
                <c:pt idx="5627">
                  <c:v>5.6280000000000002E-6</c:v>
                </c:pt>
                <c:pt idx="5628">
                  <c:v>5.6289999999999998E-6</c:v>
                </c:pt>
                <c:pt idx="5629">
                  <c:v>5.6300000000000003E-6</c:v>
                </c:pt>
                <c:pt idx="5630">
                  <c:v>5.631E-6</c:v>
                </c:pt>
                <c:pt idx="5631">
                  <c:v>5.6319999999999996E-6</c:v>
                </c:pt>
                <c:pt idx="5632">
                  <c:v>5.6330000000000001E-6</c:v>
                </c:pt>
                <c:pt idx="5633">
                  <c:v>5.6339999999999998E-6</c:v>
                </c:pt>
                <c:pt idx="5634">
                  <c:v>5.6350000000000003E-6</c:v>
                </c:pt>
                <c:pt idx="5635">
                  <c:v>5.6359999999999999E-6</c:v>
                </c:pt>
                <c:pt idx="5636">
                  <c:v>5.6370000000000004E-6</c:v>
                </c:pt>
                <c:pt idx="5637">
                  <c:v>5.6380000000000001E-6</c:v>
                </c:pt>
                <c:pt idx="5638">
                  <c:v>5.6389999999999997E-6</c:v>
                </c:pt>
                <c:pt idx="5639">
                  <c:v>5.6400000000000002E-6</c:v>
                </c:pt>
                <c:pt idx="5640">
                  <c:v>5.6409999999999999E-6</c:v>
                </c:pt>
                <c:pt idx="5641">
                  <c:v>5.6420000000000004E-6</c:v>
                </c:pt>
                <c:pt idx="5642">
                  <c:v>5.643E-6</c:v>
                </c:pt>
                <c:pt idx="5643">
                  <c:v>5.6439999999999997E-6</c:v>
                </c:pt>
                <c:pt idx="5644">
                  <c:v>5.6450000000000002E-6</c:v>
                </c:pt>
                <c:pt idx="5645">
                  <c:v>5.6459999999999998E-6</c:v>
                </c:pt>
                <c:pt idx="5646">
                  <c:v>5.6470000000000003E-6</c:v>
                </c:pt>
                <c:pt idx="5647">
                  <c:v>5.648E-6</c:v>
                </c:pt>
                <c:pt idx="5648">
                  <c:v>5.6489999999999996E-6</c:v>
                </c:pt>
                <c:pt idx="5649">
                  <c:v>5.6500000000000001E-6</c:v>
                </c:pt>
                <c:pt idx="5650">
                  <c:v>5.6509999999999998E-6</c:v>
                </c:pt>
                <c:pt idx="5651">
                  <c:v>5.6520000000000003E-6</c:v>
                </c:pt>
                <c:pt idx="5652">
                  <c:v>5.6529999999999999E-6</c:v>
                </c:pt>
                <c:pt idx="5653">
                  <c:v>5.6540000000000004E-6</c:v>
                </c:pt>
                <c:pt idx="5654">
                  <c:v>5.6550000000000001E-6</c:v>
                </c:pt>
                <c:pt idx="5655">
                  <c:v>5.6559999999999997E-6</c:v>
                </c:pt>
                <c:pt idx="5656">
                  <c:v>5.6570000000000002E-6</c:v>
                </c:pt>
                <c:pt idx="5657">
                  <c:v>5.6579999999999999E-6</c:v>
                </c:pt>
                <c:pt idx="5658">
                  <c:v>5.6590000000000004E-6</c:v>
                </c:pt>
                <c:pt idx="5659">
                  <c:v>5.66E-6</c:v>
                </c:pt>
                <c:pt idx="5660">
                  <c:v>5.6609999999999997E-6</c:v>
                </c:pt>
                <c:pt idx="5661">
                  <c:v>5.6620000000000002E-6</c:v>
                </c:pt>
                <c:pt idx="5662">
                  <c:v>5.6629999999999998E-6</c:v>
                </c:pt>
                <c:pt idx="5663">
                  <c:v>5.6640000000000003E-6</c:v>
                </c:pt>
                <c:pt idx="5664">
                  <c:v>5.665E-6</c:v>
                </c:pt>
                <c:pt idx="5665">
                  <c:v>5.6659999999999996E-6</c:v>
                </c:pt>
                <c:pt idx="5666">
                  <c:v>5.6670000000000001E-6</c:v>
                </c:pt>
                <c:pt idx="5667">
                  <c:v>5.6679999999999998E-6</c:v>
                </c:pt>
                <c:pt idx="5668">
                  <c:v>5.6690000000000003E-6</c:v>
                </c:pt>
                <c:pt idx="5669">
                  <c:v>5.6699999999999999E-6</c:v>
                </c:pt>
                <c:pt idx="5670">
                  <c:v>5.6710000000000004E-6</c:v>
                </c:pt>
                <c:pt idx="5671">
                  <c:v>5.6720000000000001E-6</c:v>
                </c:pt>
                <c:pt idx="5672">
                  <c:v>5.6729999999999997E-6</c:v>
                </c:pt>
                <c:pt idx="5673">
                  <c:v>5.6740000000000002E-6</c:v>
                </c:pt>
                <c:pt idx="5674">
                  <c:v>5.6749999999999999E-6</c:v>
                </c:pt>
                <c:pt idx="5675">
                  <c:v>5.6760000000000004E-6</c:v>
                </c:pt>
                <c:pt idx="5676">
                  <c:v>5.677E-6</c:v>
                </c:pt>
                <c:pt idx="5677">
                  <c:v>5.6779999999999997E-6</c:v>
                </c:pt>
                <c:pt idx="5678">
                  <c:v>5.6790000000000002E-6</c:v>
                </c:pt>
                <c:pt idx="5679">
                  <c:v>5.6799999999999998E-6</c:v>
                </c:pt>
                <c:pt idx="5680">
                  <c:v>5.6810000000000003E-6</c:v>
                </c:pt>
                <c:pt idx="5681">
                  <c:v>5.682E-6</c:v>
                </c:pt>
                <c:pt idx="5682">
                  <c:v>5.6829999999999996E-6</c:v>
                </c:pt>
                <c:pt idx="5683">
                  <c:v>5.6840000000000001E-6</c:v>
                </c:pt>
                <c:pt idx="5684">
                  <c:v>5.6849999999999998E-6</c:v>
                </c:pt>
                <c:pt idx="5685">
                  <c:v>5.6860000000000003E-6</c:v>
                </c:pt>
                <c:pt idx="5686">
                  <c:v>5.6869999999999999E-6</c:v>
                </c:pt>
                <c:pt idx="5687">
                  <c:v>5.6879999999999996E-6</c:v>
                </c:pt>
                <c:pt idx="5688">
                  <c:v>5.6890000000000001E-6</c:v>
                </c:pt>
                <c:pt idx="5689">
                  <c:v>5.6899999999999997E-6</c:v>
                </c:pt>
                <c:pt idx="5690">
                  <c:v>5.6910000000000002E-6</c:v>
                </c:pt>
                <c:pt idx="5691">
                  <c:v>5.6919999999999999E-6</c:v>
                </c:pt>
                <c:pt idx="5692">
                  <c:v>5.6930000000000004E-6</c:v>
                </c:pt>
                <c:pt idx="5693">
                  <c:v>5.694E-6</c:v>
                </c:pt>
                <c:pt idx="5694">
                  <c:v>5.6949999999999997E-6</c:v>
                </c:pt>
                <c:pt idx="5695">
                  <c:v>5.6960000000000002E-6</c:v>
                </c:pt>
                <c:pt idx="5696">
                  <c:v>5.6969999999999998E-6</c:v>
                </c:pt>
                <c:pt idx="5697">
                  <c:v>5.6980000000000003E-6</c:v>
                </c:pt>
                <c:pt idx="5698">
                  <c:v>5.699E-6</c:v>
                </c:pt>
                <c:pt idx="5699">
                  <c:v>5.6999999999999996E-6</c:v>
                </c:pt>
                <c:pt idx="5700">
                  <c:v>5.7010000000000001E-6</c:v>
                </c:pt>
                <c:pt idx="5701">
                  <c:v>5.7019999999999998E-6</c:v>
                </c:pt>
                <c:pt idx="5702">
                  <c:v>5.7030000000000003E-6</c:v>
                </c:pt>
                <c:pt idx="5703">
                  <c:v>5.7039999999999999E-6</c:v>
                </c:pt>
                <c:pt idx="5704">
                  <c:v>5.7049999999999996E-6</c:v>
                </c:pt>
                <c:pt idx="5705">
                  <c:v>5.7060000000000001E-6</c:v>
                </c:pt>
                <c:pt idx="5706">
                  <c:v>5.7069999999999997E-6</c:v>
                </c:pt>
                <c:pt idx="5707">
                  <c:v>5.7080000000000002E-6</c:v>
                </c:pt>
                <c:pt idx="5708">
                  <c:v>5.7089999999999999E-6</c:v>
                </c:pt>
                <c:pt idx="5709">
                  <c:v>5.7100000000000004E-6</c:v>
                </c:pt>
                <c:pt idx="5710">
                  <c:v>5.711E-6</c:v>
                </c:pt>
                <c:pt idx="5711">
                  <c:v>5.7119999999999997E-6</c:v>
                </c:pt>
                <c:pt idx="5712">
                  <c:v>5.7130000000000002E-6</c:v>
                </c:pt>
                <c:pt idx="5713">
                  <c:v>5.7139999999999998E-6</c:v>
                </c:pt>
                <c:pt idx="5714">
                  <c:v>5.7150000000000003E-6</c:v>
                </c:pt>
                <c:pt idx="5715">
                  <c:v>5.716E-6</c:v>
                </c:pt>
                <c:pt idx="5716">
                  <c:v>5.7169999999999996E-6</c:v>
                </c:pt>
                <c:pt idx="5717">
                  <c:v>5.7180000000000001E-6</c:v>
                </c:pt>
                <c:pt idx="5718">
                  <c:v>5.7189999999999998E-6</c:v>
                </c:pt>
                <c:pt idx="5719">
                  <c:v>5.7200000000000003E-6</c:v>
                </c:pt>
                <c:pt idx="5720">
                  <c:v>5.7209999999999999E-6</c:v>
                </c:pt>
                <c:pt idx="5721">
                  <c:v>5.7219999999999996E-6</c:v>
                </c:pt>
                <c:pt idx="5722">
                  <c:v>5.7230000000000001E-6</c:v>
                </c:pt>
                <c:pt idx="5723">
                  <c:v>5.7239999999999997E-6</c:v>
                </c:pt>
                <c:pt idx="5724">
                  <c:v>5.7250000000000002E-6</c:v>
                </c:pt>
                <c:pt idx="5725">
                  <c:v>5.7259999999999999E-6</c:v>
                </c:pt>
                <c:pt idx="5726">
                  <c:v>5.7270000000000004E-6</c:v>
                </c:pt>
                <c:pt idx="5727">
                  <c:v>5.728E-6</c:v>
                </c:pt>
                <c:pt idx="5728">
                  <c:v>5.7289999999999997E-6</c:v>
                </c:pt>
                <c:pt idx="5729">
                  <c:v>5.7300000000000002E-6</c:v>
                </c:pt>
                <c:pt idx="5730">
                  <c:v>5.7309999999999998E-6</c:v>
                </c:pt>
                <c:pt idx="5731">
                  <c:v>5.7320000000000003E-6</c:v>
                </c:pt>
                <c:pt idx="5732">
                  <c:v>5.733E-6</c:v>
                </c:pt>
                <c:pt idx="5733">
                  <c:v>5.7339999999999996E-6</c:v>
                </c:pt>
                <c:pt idx="5734">
                  <c:v>5.7350000000000001E-6</c:v>
                </c:pt>
                <c:pt idx="5735">
                  <c:v>5.7359999999999998E-6</c:v>
                </c:pt>
                <c:pt idx="5736">
                  <c:v>5.7370000000000003E-6</c:v>
                </c:pt>
                <c:pt idx="5737">
                  <c:v>5.7379999999999999E-6</c:v>
                </c:pt>
                <c:pt idx="5738">
                  <c:v>5.7389999999999996E-6</c:v>
                </c:pt>
                <c:pt idx="5739">
                  <c:v>5.7400000000000001E-6</c:v>
                </c:pt>
                <c:pt idx="5740">
                  <c:v>5.7409999999999998E-6</c:v>
                </c:pt>
                <c:pt idx="5741">
                  <c:v>5.7420000000000003E-6</c:v>
                </c:pt>
                <c:pt idx="5742">
                  <c:v>5.7429999999999999E-6</c:v>
                </c:pt>
                <c:pt idx="5743">
                  <c:v>5.7440000000000004E-6</c:v>
                </c:pt>
                <c:pt idx="5744">
                  <c:v>5.7450000000000001E-6</c:v>
                </c:pt>
                <c:pt idx="5745">
                  <c:v>5.7459999999999997E-6</c:v>
                </c:pt>
                <c:pt idx="5746">
                  <c:v>5.7470000000000002E-6</c:v>
                </c:pt>
                <c:pt idx="5747">
                  <c:v>5.7479999999999999E-6</c:v>
                </c:pt>
                <c:pt idx="5748">
                  <c:v>5.7490000000000004E-6</c:v>
                </c:pt>
                <c:pt idx="5749">
                  <c:v>5.75E-6</c:v>
                </c:pt>
                <c:pt idx="5750">
                  <c:v>5.7509999999999997E-6</c:v>
                </c:pt>
                <c:pt idx="5751">
                  <c:v>5.7520000000000002E-6</c:v>
                </c:pt>
                <c:pt idx="5752">
                  <c:v>5.7529999999999998E-6</c:v>
                </c:pt>
                <c:pt idx="5753">
                  <c:v>5.7540000000000003E-6</c:v>
                </c:pt>
                <c:pt idx="5754">
                  <c:v>5.755E-6</c:v>
                </c:pt>
                <c:pt idx="5755">
                  <c:v>5.7559999999999996E-6</c:v>
                </c:pt>
                <c:pt idx="5756">
                  <c:v>5.7570000000000001E-6</c:v>
                </c:pt>
                <c:pt idx="5757">
                  <c:v>5.7579999999999998E-6</c:v>
                </c:pt>
                <c:pt idx="5758">
                  <c:v>5.7590000000000003E-6</c:v>
                </c:pt>
                <c:pt idx="5759">
                  <c:v>5.7599999999999999E-6</c:v>
                </c:pt>
                <c:pt idx="5760">
                  <c:v>5.7610000000000004E-6</c:v>
                </c:pt>
                <c:pt idx="5761">
                  <c:v>5.7620000000000001E-6</c:v>
                </c:pt>
                <c:pt idx="5762">
                  <c:v>5.7629999999999997E-6</c:v>
                </c:pt>
                <c:pt idx="5763">
                  <c:v>5.7640000000000002E-6</c:v>
                </c:pt>
                <c:pt idx="5764">
                  <c:v>5.7649999999999999E-6</c:v>
                </c:pt>
                <c:pt idx="5765">
                  <c:v>5.7660000000000004E-6</c:v>
                </c:pt>
                <c:pt idx="5766">
                  <c:v>5.767E-6</c:v>
                </c:pt>
                <c:pt idx="5767">
                  <c:v>5.7679999999999997E-6</c:v>
                </c:pt>
                <c:pt idx="5768">
                  <c:v>5.7690000000000002E-6</c:v>
                </c:pt>
                <c:pt idx="5769">
                  <c:v>5.7699999999999998E-6</c:v>
                </c:pt>
                <c:pt idx="5770">
                  <c:v>5.7710000000000003E-6</c:v>
                </c:pt>
                <c:pt idx="5771">
                  <c:v>5.772E-6</c:v>
                </c:pt>
                <c:pt idx="5772">
                  <c:v>5.7729999999999996E-6</c:v>
                </c:pt>
                <c:pt idx="5773">
                  <c:v>5.7740000000000001E-6</c:v>
                </c:pt>
                <c:pt idx="5774">
                  <c:v>5.7749999999999998E-6</c:v>
                </c:pt>
                <c:pt idx="5775">
                  <c:v>5.7760000000000003E-6</c:v>
                </c:pt>
                <c:pt idx="5776">
                  <c:v>5.7769999999999999E-6</c:v>
                </c:pt>
                <c:pt idx="5777">
                  <c:v>5.7780000000000004E-6</c:v>
                </c:pt>
                <c:pt idx="5778">
                  <c:v>5.7790000000000001E-6</c:v>
                </c:pt>
                <c:pt idx="5779">
                  <c:v>5.7799999999999997E-6</c:v>
                </c:pt>
                <c:pt idx="5780">
                  <c:v>5.7810000000000002E-6</c:v>
                </c:pt>
                <c:pt idx="5781">
                  <c:v>5.7819999999999999E-6</c:v>
                </c:pt>
                <c:pt idx="5782">
                  <c:v>5.7830000000000004E-6</c:v>
                </c:pt>
                <c:pt idx="5783">
                  <c:v>5.784E-6</c:v>
                </c:pt>
                <c:pt idx="5784">
                  <c:v>5.7849999999999997E-6</c:v>
                </c:pt>
                <c:pt idx="5785">
                  <c:v>5.7860000000000002E-6</c:v>
                </c:pt>
                <c:pt idx="5786">
                  <c:v>5.7869999999999998E-6</c:v>
                </c:pt>
                <c:pt idx="5787">
                  <c:v>5.7880000000000003E-6</c:v>
                </c:pt>
                <c:pt idx="5788">
                  <c:v>5.789E-6</c:v>
                </c:pt>
                <c:pt idx="5789">
                  <c:v>5.7899999999999996E-6</c:v>
                </c:pt>
                <c:pt idx="5790">
                  <c:v>5.7910000000000001E-6</c:v>
                </c:pt>
                <c:pt idx="5791">
                  <c:v>5.7919999999999998E-6</c:v>
                </c:pt>
                <c:pt idx="5792">
                  <c:v>5.7930000000000003E-6</c:v>
                </c:pt>
                <c:pt idx="5793">
                  <c:v>5.7939999999999999E-6</c:v>
                </c:pt>
                <c:pt idx="5794">
                  <c:v>5.7950000000000004E-6</c:v>
                </c:pt>
                <c:pt idx="5795">
                  <c:v>5.7960000000000001E-6</c:v>
                </c:pt>
                <c:pt idx="5796">
                  <c:v>5.7969999999999997E-6</c:v>
                </c:pt>
                <c:pt idx="5797">
                  <c:v>5.7980000000000002E-6</c:v>
                </c:pt>
                <c:pt idx="5798">
                  <c:v>5.7989999999999999E-6</c:v>
                </c:pt>
                <c:pt idx="5799">
                  <c:v>5.8000000000000004E-6</c:v>
                </c:pt>
                <c:pt idx="5800">
                  <c:v>5.801E-6</c:v>
                </c:pt>
                <c:pt idx="5801">
                  <c:v>5.8019999999999997E-6</c:v>
                </c:pt>
                <c:pt idx="5802">
                  <c:v>5.8030000000000002E-6</c:v>
                </c:pt>
                <c:pt idx="5803">
                  <c:v>5.8039999999999998E-6</c:v>
                </c:pt>
                <c:pt idx="5804">
                  <c:v>5.8050000000000003E-6</c:v>
                </c:pt>
                <c:pt idx="5805">
                  <c:v>5.806E-6</c:v>
                </c:pt>
                <c:pt idx="5806">
                  <c:v>5.8069999999999996E-6</c:v>
                </c:pt>
                <c:pt idx="5807">
                  <c:v>5.8080000000000001E-6</c:v>
                </c:pt>
                <c:pt idx="5808">
                  <c:v>5.8089999999999998E-6</c:v>
                </c:pt>
                <c:pt idx="5809">
                  <c:v>5.8100000000000003E-6</c:v>
                </c:pt>
                <c:pt idx="5810">
                  <c:v>5.8109999999999999E-6</c:v>
                </c:pt>
                <c:pt idx="5811">
                  <c:v>5.8119999999999996E-6</c:v>
                </c:pt>
                <c:pt idx="5812">
                  <c:v>5.8130000000000001E-6</c:v>
                </c:pt>
                <c:pt idx="5813">
                  <c:v>5.8139999999999997E-6</c:v>
                </c:pt>
                <c:pt idx="5814">
                  <c:v>5.8150000000000002E-6</c:v>
                </c:pt>
                <c:pt idx="5815">
                  <c:v>5.8159999999999999E-6</c:v>
                </c:pt>
                <c:pt idx="5816">
                  <c:v>5.8170000000000004E-6</c:v>
                </c:pt>
                <c:pt idx="5817">
                  <c:v>5.818E-6</c:v>
                </c:pt>
                <c:pt idx="5818">
                  <c:v>5.8189999999999997E-6</c:v>
                </c:pt>
                <c:pt idx="5819">
                  <c:v>5.8200000000000002E-6</c:v>
                </c:pt>
                <c:pt idx="5820">
                  <c:v>5.8209999999999998E-6</c:v>
                </c:pt>
                <c:pt idx="5821">
                  <c:v>5.8220000000000003E-6</c:v>
                </c:pt>
                <c:pt idx="5822">
                  <c:v>5.823E-6</c:v>
                </c:pt>
                <c:pt idx="5823">
                  <c:v>5.8239999999999996E-6</c:v>
                </c:pt>
                <c:pt idx="5824">
                  <c:v>5.8250000000000001E-6</c:v>
                </c:pt>
                <c:pt idx="5825">
                  <c:v>5.8259999999999998E-6</c:v>
                </c:pt>
                <c:pt idx="5826">
                  <c:v>5.8270000000000003E-6</c:v>
                </c:pt>
                <c:pt idx="5827">
                  <c:v>5.8279999999999999E-6</c:v>
                </c:pt>
                <c:pt idx="5828">
                  <c:v>5.8289999999999996E-6</c:v>
                </c:pt>
                <c:pt idx="5829">
                  <c:v>5.8300000000000001E-6</c:v>
                </c:pt>
                <c:pt idx="5830">
                  <c:v>5.8309999999999997E-6</c:v>
                </c:pt>
                <c:pt idx="5831">
                  <c:v>5.8320000000000002E-6</c:v>
                </c:pt>
                <c:pt idx="5832">
                  <c:v>5.8329999999999999E-6</c:v>
                </c:pt>
                <c:pt idx="5833">
                  <c:v>5.8340000000000004E-6</c:v>
                </c:pt>
                <c:pt idx="5834">
                  <c:v>5.835E-6</c:v>
                </c:pt>
                <c:pt idx="5835">
                  <c:v>5.8359999999999997E-6</c:v>
                </c:pt>
                <c:pt idx="5836">
                  <c:v>5.8370000000000002E-6</c:v>
                </c:pt>
                <c:pt idx="5837">
                  <c:v>5.8379999999999998E-6</c:v>
                </c:pt>
                <c:pt idx="5838">
                  <c:v>5.8390000000000003E-6</c:v>
                </c:pt>
                <c:pt idx="5839">
                  <c:v>5.84E-6</c:v>
                </c:pt>
                <c:pt idx="5840">
                  <c:v>5.8409999999999996E-6</c:v>
                </c:pt>
                <c:pt idx="5841">
                  <c:v>5.8420000000000001E-6</c:v>
                </c:pt>
                <c:pt idx="5842">
                  <c:v>5.8429999999999998E-6</c:v>
                </c:pt>
                <c:pt idx="5843">
                  <c:v>5.8440000000000003E-6</c:v>
                </c:pt>
                <c:pt idx="5844">
                  <c:v>5.8449999999999999E-6</c:v>
                </c:pt>
                <c:pt idx="5845">
                  <c:v>5.8459999999999996E-6</c:v>
                </c:pt>
                <c:pt idx="5846">
                  <c:v>5.8470000000000001E-6</c:v>
                </c:pt>
                <c:pt idx="5847">
                  <c:v>5.8479999999999997E-6</c:v>
                </c:pt>
                <c:pt idx="5848">
                  <c:v>5.8490000000000002E-6</c:v>
                </c:pt>
                <c:pt idx="5849">
                  <c:v>5.8499999999999999E-6</c:v>
                </c:pt>
                <c:pt idx="5850">
                  <c:v>5.8510000000000004E-6</c:v>
                </c:pt>
                <c:pt idx="5851">
                  <c:v>5.852E-6</c:v>
                </c:pt>
                <c:pt idx="5852">
                  <c:v>5.8529999999999997E-6</c:v>
                </c:pt>
                <c:pt idx="5853">
                  <c:v>5.8540000000000002E-6</c:v>
                </c:pt>
                <c:pt idx="5854">
                  <c:v>5.8549999999999998E-6</c:v>
                </c:pt>
                <c:pt idx="5855">
                  <c:v>5.8560000000000003E-6</c:v>
                </c:pt>
                <c:pt idx="5856">
                  <c:v>5.857E-6</c:v>
                </c:pt>
                <c:pt idx="5857">
                  <c:v>5.8579999999999996E-6</c:v>
                </c:pt>
                <c:pt idx="5858">
                  <c:v>5.8590000000000001E-6</c:v>
                </c:pt>
                <c:pt idx="5859">
                  <c:v>5.8599999999999998E-6</c:v>
                </c:pt>
                <c:pt idx="5860">
                  <c:v>5.8610000000000003E-6</c:v>
                </c:pt>
                <c:pt idx="5861">
                  <c:v>5.8619999999999999E-6</c:v>
                </c:pt>
                <c:pt idx="5862">
                  <c:v>5.8629999999999996E-6</c:v>
                </c:pt>
                <c:pt idx="5863">
                  <c:v>5.8640000000000001E-6</c:v>
                </c:pt>
                <c:pt idx="5864">
                  <c:v>5.8649999999999998E-6</c:v>
                </c:pt>
                <c:pt idx="5865">
                  <c:v>5.8660000000000002E-6</c:v>
                </c:pt>
                <c:pt idx="5866">
                  <c:v>5.8669999999999999E-6</c:v>
                </c:pt>
                <c:pt idx="5867">
                  <c:v>5.8680000000000004E-6</c:v>
                </c:pt>
                <c:pt idx="5868">
                  <c:v>5.8690000000000001E-6</c:v>
                </c:pt>
                <c:pt idx="5869">
                  <c:v>5.8699999999999997E-6</c:v>
                </c:pt>
                <c:pt idx="5870">
                  <c:v>5.8710000000000002E-6</c:v>
                </c:pt>
                <c:pt idx="5871">
                  <c:v>5.8719999999999999E-6</c:v>
                </c:pt>
                <c:pt idx="5872">
                  <c:v>5.8730000000000004E-6</c:v>
                </c:pt>
                <c:pt idx="5873">
                  <c:v>5.874E-6</c:v>
                </c:pt>
                <c:pt idx="5874">
                  <c:v>5.8749999999999997E-6</c:v>
                </c:pt>
                <c:pt idx="5875">
                  <c:v>5.8760000000000002E-6</c:v>
                </c:pt>
                <c:pt idx="5876">
                  <c:v>5.8769999999999998E-6</c:v>
                </c:pt>
                <c:pt idx="5877">
                  <c:v>5.8780000000000003E-6</c:v>
                </c:pt>
                <c:pt idx="5878">
                  <c:v>5.879E-6</c:v>
                </c:pt>
                <c:pt idx="5879">
                  <c:v>5.8799999999999996E-6</c:v>
                </c:pt>
                <c:pt idx="5880">
                  <c:v>5.8810000000000001E-6</c:v>
                </c:pt>
                <c:pt idx="5881">
                  <c:v>5.8819999999999998E-6</c:v>
                </c:pt>
                <c:pt idx="5882">
                  <c:v>5.8830000000000003E-6</c:v>
                </c:pt>
                <c:pt idx="5883">
                  <c:v>5.8839999999999999E-6</c:v>
                </c:pt>
                <c:pt idx="5884">
                  <c:v>5.8850000000000004E-6</c:v>
                </c:pt>
                <c:pt idx="5885">
                  <c:v>5.8860000000000001E-6</c:v>
                </c:pt>
                <c:pt idx="5886">
                  <c:v>5.8869999999999997E-6</c:v>
                </c:pt>
                <c:pt idx="5887">
                  <c:v>5.8880000000000002E-6</c:v>
                </c:pt>
                <c:pt idx="5888">
                  <c:v>5.8889999999999999E-6</c:v>
                </c:pt>
                <c:pt idx="5889">
                  <c:v>5.8900000000000004E-6</c:v>
                </c:pt>
                <c:pt idx="5890">
                  <c:v>5.891E-6</c:v>
                </c:pt>
                <c:pt idx="5891">
                  <c:v>5.8919999999999997E-6</c:v>
                </c:pt>
                <c:pt idx="5892">
                  <c:v>5.8930000000000002E-6</c:v>
                </c:pt>
                <c:pt idx="5893">
                  <c:v>5.8939999999999998E-6</c:v>
                </c:pt>
                <c:pt idx="5894">
                  <c:v>5.8950000000000003E-6</c:v>
                </c:pt>
                <c:pt idx="5895">
                  <c:v>5.896E-6</c:v>
                </c:pt>
                <c:pt idx="5896">
                  <c:v>5.8969999999999996E-6</c:v>
                </c:pt>
                <c:pt idx="5897">
                  <c:v>5.8980000000000001E-6</c:v>
                </c:pt>
                <c:pt idx="5898">
                  <c:v>5.8989999999999998E-6</c:v>
                </c:pt>
                <c:pt idx="5899">
                  <c:v>5.9000000000000003E-6</c:v>
                </c:pt>
                <c:pt idx="5900">
                  <c:v>5.9009999999999999E-6</c:v>
                </c:pt>
                <c:pt idx="5901">
                  <c:v>5.9020000000000004E-6</c:v>
                </c:pt>
                <c:pt idx="5902">
                  <c:v>5.9030000000000001E-6</c:v>
                </c:pt>
                <c:pt idx="5903">
                  <c:v>5.9039999999999997E-6</c:v>
                </c:pt>
                <c:pt idx="5904">
                  <c:v>5.9050000000000002E-6</c:v>
                </c:pt>
                <c:pt idx="5905">
                  <c:v>5.9059999999999999E-6</c:v>
                </c:pt>
                <c:pt idx="5906">
                  <c:v>5.9070000000000004E-6</c:v>
                </c:pt>
                <c:pt idx="5907">
                  <c:v>5.908E-6</c:v>
                </c:pt>
                <c:pt idx="5908">
                  <c:v>5.9089999999999997E-6</c:v>
                </c:pt>
                <c:pt idx="5909">
                  <c:v>5.9100000000000002E-6</c:v>
                </c:pt>
                <c:pt idx="5910">
                  <c:v>5.9109999999999998E-6</c:v>
                </c:pt>
                <c:pt idx="5911">
                  <c:v>5.9120000000000003E-6</c:v>
                </c:pt>
                <c:pt idx="5912">
                  <c:v>5.913E-6</c:v>
                </c:pt>
                <c:pt idx="5913">
                  <c:v>5.9139999999999996E-6</c:v>
                </c:pt>
                <c:pt idx="5914">
                  <c:v>5.9150000000000001E-6</c:v>
                </c:pt>
                <c:pt idx="5915">
                  <c:v>5.9159999999999998E-6</c:v>
                </c:pt>
                <c:pt idx="5916">
                  <c:v>5.9170000000000003E-6</c:v>
                </c:pt>
                <c:pt idx="5917">
                  <c:v>5.9179999999999999E-6</c:v>
                </c:pt>
                <c:pt idx="5918">
                  <c:v>5.9190000000000004E-6</c:v>
                </c:pt>
                <c:pt idx="5919">
                  <c:v>5.9200000000000001E-6</c:v>
                </c:pt>
                <c:pt idx="5920">
                  <c:v>5.9209999999999997E-6</c:v>
                </c:pt>
                <c:pt idx="5921">
                  <c:v>5.9220000000000002E-6</c:v>
                </c:pt>
                <c:pt idx="5922">
                  <c:v>5.9229999999999999E-6</c:v>
                </c:pt>
                <c:pt idx="5923">
                  <c:v>5.9240000000000004E-6</c:v>
                </c:pt>
                <c:pt idx="5924">
                  <c:v>5.925E-6</c:v>
                </c:pt>
                <c:pt idx="5925">
                  <c:v>5.9259999999999997E-6</c:v>
                </c:pt>
                <c:pt idx="5926">
                  <c:v>5.9270000000000002E-6</c:v>
                </c:pt>
                <c:pt idx="5927">
                  <c:v>5.9279999999999998E-6</c:v>
                </c:pt>
                <c:pt idx="5928">
                  <c:v>5.9290000000000003E-6</c:v>
                </c:pt>
                <c:pt idx="5929">
                  <c:v>5.93E-6</c:v>
                </c:pt>
                <c:pt idx="5930">
                  <c:v>5.9309999999999996E-6</c:v>
                </c:pt>
                <c:pt idx="5931">
                  <c:v>5.9320000000000001E-6</c:v>
                </c:pt>
                <c:pt idx="5932">
                  <c:v>5.9329999999999998E-6</c:v>
                </c:pt>
                <c:pt idx="5933">
                  <c:v>5.9340000000000003E-6</c:v>
                </c:pt>
                <c:pt idx="5934">
                  <c:v>5.9349999999999999E-6</c:v>
                </c:pt>
                <c:pt idx="5935">
                  <c:v>5.9359999999999996E-6</c:v>
                </c:pt>
                <c:pt idx="5936">
                  <c:v>5.9370000000000001E-6</c:v>
                </c:pt>
                <c:pt idx="5937">
                  <c:v>5.9379999999999997E-6</c:v>
                </c:pt>
                <c:pt idx="5938">
                  <c:v>5.9390000000000002E-6</c:v>
                </c:pt>
                <c:pt idx="5939">
                  <c:v>5.9399999999999999E-6</c:v>
                </c:pt>
                <c:pt idx="5940">
                  <c:v>5.9410000000000004E-6</c:v>
                </c:pt>
                <c:pt idx="5941">
                  <c:v>5.942E-6</c:v>
                </c:pt>
                <c:pt idx="5942">
                  <c:v>5.9429999999999997E-6</c:v>
                </c:pt>
                <c:pt idx="5943">
                  <c:v>5.9440000000000002E-6</c:v>
                </c:pt>
                <c:pt idx="5944">
                  <c:v>5.9449999999999998E-6</c:v>
                </c:pt>
                <c:pt idx="5945">
                  <c:v>5.9460000000000003E-6</c:v>
                </c:pt>
                <c:pt idx="5946">
                  <c:v>5.947E-6</c:v>
                </c:pt>
                <c:pt idx="5947">
                  <c:v>5.9479999999999996E-6</c:v>
                </c:pt>
                <c:pt idx="5948">
                  <c:v>5.9490000000000001E-6</c:v>
                </c:pt>
                <c:pt idx="5949">
                  <c:v>5.9499999999999998E-6</c:v>
                </c:pt>
                <c:pt idx="5950">
                  <c:v>5.9510000000000003E-6</c:v>
                </c:pt>
                <c:pt idx="5951">
                  <c:v>5.9519999999999999E-6</c:v>
                </c:pt>
                <c:pt idx="5952">
                  <c:v>5.9529999999999996E-6</c:v>
                </c:pt>
                <c:pt idx="5953">
                  <c:v>5.9540000000000001E-6</c:v>
                </c:pt>
                <c:pt idx="5954">
                  <c:v>5.9549999999999997E-6</c:v>
                </c:pt>
                <c:pt idx="5955">
                  <c:v>5.9560000000000002E-6</c:v>
                </c:pt>
                <c:pt idx="5956">
                  <c:v>5.9569999999999999E-6</c:v>
                </c:pt>
                <c:pt idx="5957">
                  <c:v>5.9580000000000004E-6</c:v>
                </c:pt>
                <c:pt idx="5958">
                  <c:v>5.959E-6</c:v>
                </c:pt>
                <c:pt idx="5959">
                  <c:v>5.9599999999999997E-6</c:v>
                </c:pt>
                <c:pt idx="5960">
                  <c:v>5.9610000000000002E-6</c:v>
                </c:pt>
                <c:pt idx="5961">
                  <c:v>5.9619999999999998E-6</c:v>
                </c:pt>
                <c:pt idx="5962">
                  <c:v>5.9630000000000003E-6</c:v>
                </c:pt>
                <c:pt idx="5963">
                  <c:v>5.964E-6</c:v>
                </c:pt>
                <c:pt idx="5964">
                  <c:v>5.9649999999999996E-6</c:v>
                </c:pt>
                <c:pt idx="5965">
                  <c:v>5.9660000000000001E-6</c:v>
                </c:pt>
                <c:pt idx="5966">
                  <c:v>5.9669999999999998E-6</c:v>
                </c:pt>
                <c:pt idx="5967">
                  <c:v>5.9680000000000003E-6</c:v>
                </c:pt>
                <c:pt idx="5968">
                  <c:v>5.9689999999999999E-6</c:v>
                </c:pt>
                <c:pt idx="5969">
                  <c:v>5.9699999999999996E-6</c:v>
                </c:pt>
                <c:pt idx="5970">
                  <c:v>5.9710000000000001E-6</c:v>
                </c:pt>
                <c:pt idx="5971">
                  <c:v>5.9719999999999997E-6</c:v>
                </c:pt>
                <c:pt idx="5972">
                  <c:v>5.9730000000000002E-6</c:v>
                </c:pt>
                <c:pt idx="5973">
                  <c:v>5.9739999999999999E-6</c:v>
                </c:pt>
                <c:pt idx="5974">
                  <c:v>5.9750000000000004E-6</c:v>
                </c:pt>
                <c:pt idx="5975">
                  <c:v>5.976E-6</c:v>
                </c:pt>
                <c:pt idx="5976">
                  <c:v>5.9769999999999997E-6</c:v>
                </c:pt>
                <c:pt idx="5977">
                  <c:v>5.9780000000000002E-6</c:v>
                </c:pt>
                <c:pt idx="5978">
                  <c:v>5.9789999999999998E-6</c:v>
                </c:pt>
                <c:pt idx="5979">
                  <c:v>5.9800000000000003E-6</c:v>
                </c:pt>
                <c:pt idx="5980">
                  <c:v>5.981E-6</c:v>
                </c:pt>
                <c:pt idx="5981">
                  <c:v>5.9819999999999996E-6</c:v>
                </c:pt>
                <c:pt idx="5982">
                  <c:v>5.9830000000000001E-6</c:v>
                </c:pt>
                <c:pt idx="5983">
                  <c:v>5.9839999999999998E-6</c:v>
                </c:pt>
                <c:pt idx="5984">
                  <c:v>5.9850000000000003E-6</c:v>
                </c:pt>
                <c:pt idx="5985">
                  <c:v>5.9859999999999999E-6</c:v>
                </c:pt>
                <c:pt idx="5986">
                  <c:v>5.9869999999999996E-6</c:v>
                </c:pt>
                <c:pt idx="5987">
                  <c:v>5.9880000000000001E-6</c:v>
                </c:pt>
                <c:pt idx="5988">
                  <c:v>5.9889999999999997E-6</c:v>
                </c:pt>
                <c:pt idx="5989">
                  <c:v>5.9900000000000002E-6</c:v>
                </c:pt>
                <c:pt idx="5990">
                  <c:v>5.9909999999999999E-6</c:v>
                </c:pt>
                <c:pt idx="5991">
                  <c:v>5.9920000000000004E-6</c:v>
                </c:pt>
                <c:pt idx="5992">
                  <c:v>5.993E-6</c:v>
                </c:pt>
                <c:pt idx="5993">
                  <c:v>5.9939999999999997E-6</c:v>
                </c:pt>
                <c:pt idx="5994">
                  <c:v>5.9950000000000002E-6</c:v>
                </c:pt>
                <c:pt idx="5995">
                  <c:v>5.9959999999999999E-6</c:v>
                </c:pt>
                <c:pt idx="5996">
                  <c:v>5.9970000000000004E-6</c:v>
                </c:pt>
                <c:pt idx="5997">
                  <c:v>5.998E-6</c:v>
                </c:pt>
                <c:pt idx="5998">
                  <c:v>5.9989999999999997E-6</c:v>
                </c:pt>
                <c:pt idx="5999">
                  <c:v>6.0000000000000002E-6</c:v>
                </c:pt>
                <c:pt idx="6000">
                  <c:v>6.0009999999999998E-6</c:v>
                </c:pt>
                <c:pt idx="6001">
                  <c:v>6.0020000000000003E-6</c:v>
                </c:pt>
                <c:pt idx="6002">
                  <c:v>6.003E-6</c:v>
                </c:pt>
                <c:pt idx="6003">
                  <c:v>6.0039999999999996E-6</c:v>
                </c:pt>
                <c:pt idx="6004">
                  <c:v>6.0050000000000001E-6</c:v>
                </c:pt>
                <c:pt idx="6005">
                  <c:v>6.0059999999999998E-6</c:v>
                </c:pt>
                <c:pt idx="6006">
                  <c:v>6.0070000000000003E-6</c:v>
                </c:pt>
                <c:pt idx="6007">
                  <c:v>6.0079999999999999E-6</c:v>
                </c:pt>
                <c:pt idx="6008">
                  <c:v>6.0090000000000004E-6</c:v>
                </c:pt>
                <c:pt idx="6009">
                  <c:v>6.0100000000000001E-6</c:v>
                </c:pt>
                <c:pt idx="6010">
                  <c:v>6.0109999999999997E-6</c:v>
                </c:pt>
                <c:pt idx="6011">
                  <c:v>6.0120000000000002E-6</c:v>
                </c:pt>
                <c:pt idx="6012">
                  <c:v>6.0129999999999999E-6</c:v>
                </c:pt>
                <c:pt idx="6013">
                  <c:v>6.0140000000000004E-6</c:v>
                </c:pt>
                <c:pt idx="6014">
                  <c:v>6.015E-6</c:v>
                </c:pt>
                <c:pt idx="6015">
                  <c:v>6.0159999999999997E-6</c:v>
                </c:pt>
                <c:pt idx="6016">
                  <c:v>6.0170000000000002E-6</c:v>
                </c:pt>
                <c:pt idx="6017">
                  <c:v>6.0179999999999998E-6</c:v>
                </c:pt>
                <c:pt idx="6018">
                  <c:v>6.0190000000000003E-6</c:v>
                </c:pt>
                <c:pt idx="6019">
                  <c:v>6.02E-6</c:v>
                </c:pt>
                <c:pt idx="6020">
                  <c:v>6.0209999999999996E-6</c:v>
                </c:pt>
                <c:pt idx="6021">
                  <c:v>6.0220000000000001E-6</c:v>
                </c:pt>
                <c:pt idx="6022">
                  <c:v>6.0229999999999998E-6</c:v>
                </c:pt>
                <c:pt idx="6023">
                  <c:v>6.0240000000000003E-6</c:v>
                </c:pt>
                <c:pt idx="6024">
                  <c:v>6.0249999999999999E-6</c:v>
                </c:pt>
                <c:pt idx="6025">
                  <c:v>6.0260000000000004E-6</c:v>
                </c:pt>
                <c:pt idx="6026">
                  <c:v>6.0270000000000001E-6</c:v>
                </c:pt>
                <c:pt idx="6027">
                  <c:v>6.0279999999999997E-6</c:v>
                </c:pt>
                <c:pt idx="6028">
                  <c:v>6.0290000000000002E-6</c:v>
                </c:pt>
                <c:pt idx="6029">
                  <c:v>6.0299999999999999E-6</c:v>
                </c:pt>
                <c:pt idx="6030">
                  <c:v>6.0310000000000004E-6</c:v>
                </c:pt>
                <c:pt idx="6031">
                  <c:v>6.032E-6</c:v>
                </c:pt>
                <c:pt idx="6032">
                  <c:v>6.0329999999999997E-6</c:v>
                </c:pt>
                <c:pt idx="6033">
                  <c:v>6.0340000000000002E-6</c:v>
                </c:pt>
                <c:pt idx="6034">
                  <c:v>6.0349999999999998E-6</c:v>
                </c:pt>
                <c:pt idx="6035">
                  <c:v>6.0360000000000003E-6</c:v>
                </c:pt>
                <c:pt idx="6036">
                  <c:v>6.037E-6</c:v>
                </c:pt>
                <c:pt idx="6037">
                  <c:v>6.0379999999999996E-6</c:v>
                </c:pt>
                <c:pt idx="6038">
                  <c:v>6.0390000000000001E-6</c:v>
                </c:pt>
                <c:pt idx="6039">
                  <c:v>6.0399999999999998E-6</c:v>
                </c:pt>
                <c:pt idx="6040">
                  <c:v>6.0410000000000003E-6</c:v>
                </c:pt>
                <c:pt idx="6041">
                  <c:v>6.0419999999999999E-6</c:v>
                </c:pt>
                <c:pt idx="6042">
                  <c:v>6.0430000000000004E-6</c:v>
                </c:pt>
                <c:pt idx="6043">
                  <c:v>6.0440000000000001E-6</c:v>
                </c:pt>
                <c:pt idx="6044">
                  <c:v>6.0449999999999997E-6</c:v>
                </c:pt>
                <c:pt idx="6045">
                  <c:v>6.0460000000000002E-6</c:v>
                </c:pt>
                <c:pt idx="6046">
                  <c:v>6.0469999999999999E-6</c:v>
                </c:pt>
                <c:pt idx="6047">
                  <c:v>6.0480000000000004E-6</c:v>
                </c:pt>
                <c:pt idx="6048">
                  <c:v>6.049E-6</c:v>
                </c:pt>
                <c:pt idx="6049">
                  <c:v>6.0499999999999997E-6</c:v>
                </c:pt>
                <c:pt idx="6050">
                  <c:v>6.0510000000000002E-6</c:v>
                </c:pt>
                <c:pt idx="6051">
                  <c:v>6.0519999999999998E-6</c:v>
                </c:pt>
                <c:pt idx="6052">
                  <c:v>6.0530000000000003E-6</c:v>
                </c:pt>
                <c:pt idx="6053">
                  <c:v>6.054E-6</c:v>
                </c:pt>
                <c:pt idx="6054">
                  <c:v>6.0549999999999996E-6</c:v>
                </c:pt>
                <c:pt idx="6055">
                  <c:v>6.0560000000000001E-6</c:v>
                </c:pt>
                <c:pt idx="6056">
                  <c:v>6.0569999999999998E-6</c:v>
                </c:pt>
                <c:pt idx="6057">
                  <c:v>6.0580000000000003E-6</c:v>
                </c:pt>
                <c:pt idx="6058">
                  <c:v>6.0589999999999999E-6</c:v>
                </c:pt>
                <c:pt idx="6059">
                  <c:v>6.0599999999999996E-6</c:v>
                </c:pt>
                <c:pt idx="6060">
                  <c:v>6.0610000000000001E-6</c:v>
                </c:pt>
                <c:pt idx="6061">
                  <c:v>6.0619999999999997E-6</c:v>
                </c:pt>
                <c:pt idx="6062">
                  <c:v>6.0630000000000002E-6</c:v>
                </c:pt>
                <c:pt idx="6063">
                  <c:v>6.0639999999999999E-6</c:v>
                </c:pt>
                <c:pt idx="6064">
                  <c:v>6.0650000000000004E-6</c:v>
                </c:pt>
                <c:pt idx="6065">
                  <c:v>6.066E-6</c:v>
                </c:pt>
                <c:pt idx="6066">
                  <c:v>6.0669999999999997E-6</c:v>
                </c:pt>
                <c:pt idx="6067">
                  <c:v>6.0680000000000002E-6</c:v>
                </c:pt>
                <c:pt idx="6068">
                  <c:v>6.0689999999999998E-6</c:v>
                </c:pt>
                <c:pt idx="6069">
                  <c:v>6.0700000000000003E-6</c:v>
                </c:pt>
                <c:pt idx="6070">
                  <c:v>6.071E-6</c:v>
                </c:pt>
                <c:pt idx="6071">
                  <c:v>6.0719999999999996E-6</c:v>
                </c:pt>
                <c:pt idx="6072">
                  <c:v>6.0730000000000001E-6</c:v>
                </c:pt>
                <c:pt idx="6073">
                  <c:v>6.0739999999999998E-6</c:v>
                </c:pt>
                <c:pt idx="6074">
                  <c:v>6.0750000000000003E-6</c:v>
                </c:pt>
                <c:pt idx="6075">
                  <c:v>6.0759999999999999E-6</c:v>
                </c:pt>
                <c:pt idx="6076">
                  <c:v>6.0769999999999996E-6</c:v>
                </c:pt>
                <c:pt idx="6077">
                  <c:v>6.0780000000000001E-6</c:v>
                </c:pt>
                <c:pt idx="6078">
                  <c:v>6.0789999999999997E-6</c:v>
                </c:pt>
                <c:pt idx="6079">
                  <c:v>6.0800000000000002E-6</c:v>
                </c:pt>
                <c:pt idx="6080">
                  <c:v>6.0809999999999999E-6</c:v>
                </c:pt>
                <c:pt idx="6081">
                  <c:v>6.0820000000000004E-6</c:v>
                </c:pt>
                <c:pt idx="6082">
                  <c:v>6.083E-6</c:v>
                </c:pt>
                <c:pt idx="6083">
                  <c:v>6.0839999999999997E-6</c:v>
                </c:pt>
                <c:pt idx="6084">
                  <c:v>6.0850000000000002E-6</c:v>
                </c:pt>
                <c:pt idx="6085">
                  <c:v>6.0859999999999998E-6</c:v>
                </c:pt>
                <c:pt idx="6086">
                  <c:v>6.0870000000000003E-6</c:v>
                </c:pt>
                <c:pt idx="6087">
                  <c:v>6.088E-6</c:v>
                </c:pt>
                <c:pt idx="6088">
                  <c:v>6.0889999999999996E-6</c:v>
                </c:pt>
                <c:pt idx="6089">
                  <c:v>6.0900000000000001E-6</c:v>
                </c:pt>
                <c:pt idx="6090">
                  <c:v>6.0909999999999998E-6</c:v>
                </c:pt>
                <c:pt idx="6091">
                  <c:v>6.0920000000000003E-6</c:v>
                </c:pt>
                <c:pt idx="6092">
                  <c:v>6.0929999999999999E-6</c:v>
                </c:pt>
                <c:pt idx="6093">
                  <c:v>6.0939999999999996E-6</c:v>
                </c:pt>
                <c:pt idx="6094">
                  <c:v>6.0950000000000001E-6</c:v>
                </c:pt>
                <c:pt idx="6095">
                  <c:v>6.0959999999999997E-6</c:v>
                </c:pt>
                <c:pt idx="6096">
                  <c:v>6.0970000000000002E-6</c:v>
                </c:pt>
                <c:pt idx="6097">
                  <c:v>6.0979999999999999E-6</c:v>
                </c:pt>
                <c:pt idx="6098">
                  <c:v>6.0990000000000004E-6</c:v>
                </c:pt>
                <c:pt idx="6099">
                  <c:v>6.1E-6</c:v>
                </c:pt>
                <c:pt idx="6100">
                  <c:v>6.1009999999999997E-6</c:v>
                </c:pt>
                <c:pt idx="6101">
                  <c:v>6.1020000000000002E-6</c:v>
                </c:pt>
                <c:pt idx="6102">
                  <c:v>6.1029999999999998E-6</c:v>
                </c:pt>
                <c:pt idx="6103">
                  <c:v>6.1040000000000003E-6</c:v>
                </c:pt>
                <c:pt idx="6104">
                  <c:v>6.105E-6</c:v>
                </c:pt>
                <c:pt idx="6105">
                  <c:v>6.1059999999999996E-6</c:v>
                </c:pt>
                <c:pt idx="6106">
                  <c:v>6.1070000000000001E-6</c:v>
                </c:pt>
                <c:pt idx="6107">
                  <c:v>6.1079999999999998E-6</c:v>
                </c:pt>
                <c:pt idx="6108">
                  <c:v>6.1090000000000003E-6</c:v>
                </c:pt>
                <c:pt idx="6109">
                  <c:v>6.1099999999999999E-6</c:v>
                </c:pt>
                <c:pt idx="6110">
                  <c:v>6.1109999999999996E-6</c:v>
                </c:pt>
                <c:pt idx="6111">
                  <c:v>6.1120000000000001E-6</c:v>
                </c:pt>
                <c:pt idx="6112">
                  <c:v>6.1129999999999997E-6</c:v>
                </c:pt>
                <c:pt idx="6113">
                  <c:v>6.1140000000000002E-6</c:v>
                </c:pt>
                <c:pt idx="6114">
                  <c:v>6.1149999999999999E-6</c:v>
                </c:pt>
                <c:pt idx="6115">
                  <c:v>6.1160000000000004E-6</c:v>
                </c:pt>
                <c:pt idx="6116">
                  <c:v>6.117E-6</c:v>
                </c:pt>
                <c:pt idx="6117">
                  <c:v>6.1179999999999997E-6</c:v>
                </c:pt>
                <c:pt idx="6118">
                  <c:v>6.1190000000000002E-6</c:v>
                </c:pt>
                <c:pt idx="6119">
                  <c:v>6.1199999999999999E-6</c:v>
                </c:pt>
                <c:pt idx="6120">
                  <c:v>6.1210000000000003E-6</c:v>
                </c:pt>
                <c:pt idx="6121">
                  <c:v>6.122E-6</c:v>
                </c:pt>
                <c:pt idx="6122">
                  <c:v>6.1229999999999997E-6</c:v>
                </c:pt>
                <c:pt idx="6123">
                  <c:v>6.1240000000000002E-6</c:v>
                </c:pt>
                <c:pt idx="6124">
                  <c:v>6.1249999999999998E-6</c:v>
                </c:pt>
                <c:pt idx="6125">
                  <c:v>6.1260000000000003E-6</c:v>
                </c:pt>
                <c:pt idx="6126">
                  <c:v>6.127E-6</c:v>
                </c:pt>
                <c:pt idx="6127">
                  <c:v>6.1279999999999996E-6</c:v>
                </c:pt>
                <c:pt idx="6128">
                  <c:v>6.1290000000000001E-6</c:v>
                </c:pt>
                <c:pt idx="6129">
                  <c:v>6.1299999999999998E-6</c:v>
                </c:pt>
                <c:pt idx="6130">
                  <c:v>6.1310000000000003E-6</c:v>
                </c:pt>
                <c:pt idx="6131">
                  <c:v>6.1319999999999999E-6</c:v>
                </c:pt>
                <c:pt idx="6132">
                  <c:v>6.1330000000000004E-6</c:v>
                </c:pt>
                <c:pt idx="6133">
                  <c:v>6.1340000000000001E-6</c:v>
                </c:pt>
                <c:pt idx="6134">
                  <c:v>6.1349999999999997E-6</c:v>
                </c:pt>
                <c:pt idx="6135">
                  <c:v>6.1360000000000002E-6</c:v>
                </c:pt>
                <c:pt idx="6136">
                  <c:v>6.1369999999999999E-6</c:v>
                </c:pt>
                <c:pt idx="6137">
                  <c:v>6.1380000000000004E-6</c:v>
                </c:pt>
                <c:pt idx="6138">
                  <c:v>6.139E-6</c:v>
                </c:pt>
                <c:pt idx="6139">
                  <c:v>6.1399999999999997E-6</c:v>
                </c:pt>
                <c:pt idx="6140">
                  <c:v>6.1410000000000002E-6</c:v>
                </c:pt>
                <c:pt idx="6141">
                  <c:v>6.1419999999999998E-6</c:v>
                </c:pt>
                <c:pt idx="6142">
                  <c:v>6.1430000000000003E-6</c:v>
                </c:pt>
                <c:pt idx="6143">
                  <c:v>6.144E-6</c:v>
                </c:pt>
                <c:pt idx="6144">
                  <c:v>6.1449999999999996E-6</c:v>
                </c:pt>
                <c:pt idx="6145">
                  <c:v>6.1460000000000001E-6</c:v>
                </c:pt>
                <c:pt idx="6146">
                  <c:v>6.1469999999999998E-6</c:v>
                </c:pt>
                <c:pt idx="6147">
                  <c:v>6.1480000000000003E-6</c:v>
                </c:pt>
                <c:pt idx="6148">
                  <c:v>6.1489999999999999E-6</c:v>
                </c:pt>
                <c:pt idx="6149">
                  <c:v>6.1500000000000004E-6</c:v>
                </c:pt>
                <c:pt idx="6150">
                  <c:v>6.1510000000000001E-6</c:v>
                </c:pt>
                <c:pt idx="6151">
                  <c:v>6.1519999999999997E-6</c:v>
                </c:pt>
                <c:pt idx="6152">
                  <c:v>6.1530000000000002E-6</c:v>
                </c:pt>
                <c:pt idx="6153">
                  <c:v>6.1539999999999999E-6</c:v>
                </c:pt>
                <c:pt idx="6154">
                  <c:v>6.1550000000000004E-6</c:v>
                </c:pt>
                <c:pt idx="6155">
                  <c:v>6.156E-6</c:v>
                </c:pt>
                <c:pt idx="6156">
                  <c:v>6.1569999999999997E-6</c:v>
                </c:pt>
                <c:pt idx="6157">
                  <c:v>6.1580000000000002E-6</c:v>
                </c:pt>
                <c:pt idx="6158">
                  <c:v>6.1589999999999998E-6</c:v>
                </c:pt>
                <c:pt idx="6159">
                  <c:v>6.1600000000000003E-6</c:v>
                </c:pt>
                <c:pt idx="6160">
                  <c:v>6.161E-6</c:v>
                </c:pt>
                <c:pt idx="6161">
                  <c:v>6.1619999999999996E-6</c:v>
                </c:pt>
                <c:pt idx="6162">
                  <c:v>6.1630000000000001E-6</c:v>
                </c:pt>
                <c:pt idx="6163">
                  <c:v>6.1639999999999998E-6</c:v>
                </c:pt>
                <c:pt idx="6164">
                  <c:v>6.1650000000000003E-6</c:v>
                </c:pt>
                <c:pt idx="6165">
                  <c:v>6.1659999999999999E-6</c:v>
                </c:pt>
                <c:pt idx="6166">
                  <c:v>6.1670000000000004E-6</c:v>
                </c:pt>
                <c:pt idx="6167">
                  <c:v>6.1680000000000001E-6</c:v>
                </c:pt>
                <c:pt idx="6168">
                  <c:v>6.1689999999999997E-6</c:v>
                </c:pt>
                <c:pt idx="6169">
                  <c:v>6.1700000000000002E-6</c:v>
                </c:pt>
                <c:pt idx="6170">
                  <c:v>6.1709999999999999E-6</c:v>
                </c:pt>
                <c:pt idx="6171">
                  <c:v>6.1720000000000004E-6</c:v>
                </c:pt>
                <c:pt idx="6172">
                  <c:v>6.173E-6</c:v>
                </c:pt>
                <c:pt idx="6173">
                  <c:v>6.1739999999999997E-6</c:v>
                </c:pt>
                <c:pt idx="6174">
                  <c:v>6.1750000000000002E-6</c:v>
                </c:pt>
                <c:pt idx="6175">
                  <c:v>6.1759999999999998E-6</c:v>
                </c:pt>
                <c:pt idx="6176">
                  <c:v>6.1770000000000003E-6</c:v>
                </c:pt>
                <c:pt idx="6177">
                  <c:v>6.178E-6</c:v>
                </c:pt>
                <c:pt idx="6178">
                  <c:v>6.1789999999999996E-6</c:v>
                </c:pt>
                <c:pt idx="6179">
                  <c:v>6.1800000000000001E-6</c:v>
                </c:pt>
                <c:pt idx="6180">
                  <c:v>6.1809999999999998E-6</c:v>
                </c:pt>
                <c:pt idx="6181">
                  <c:v>6.1820000000000003E-6</c:v>
                </c:pt>
                <c:pt idx="6182">
                  <c:v>6.1829999999999999E-6</c:v>
                </c:pt>
                <c:pt idx="6183">
                  <c:v>6.1840000000000004E-6</c:v>
                </c:pt>
                <c:pt idx="6184">
                  <c:v>6.1850000000000001E-6</c:v>
                </c:pt>
                <c:pt idx="6185">
                  <c:v>6.1859999999999997E-6</c:v>
                </c:pt>
                <c:pt idx="6186">
                  <c:v>6.1870000000000002E-6</c:v>
                </c:pt>
                <c:pt idx="6187">
                  <c:v>6.1879999999999999E-6</c:v>
                </c:pt>
                <c:pt idx="6188">
                  <c:v>6.1890000000000004E-6</c:v>
                </c:pt>
                <c:pt idx="6189">
                  <c:v>6.19E-6</c:v>
                </c:pt>
                <c:pt idx="6190">
                  <c:v>6.1909999999999997E-6</c:v>
                </c:pt>
                <c:pt idx="6191">
                  <c:v>6.1920000000000002E-6</c:v>
                </c:pt>
                <c:pt idx="6192">
                  <c:v>6.1929999999999998E-6</c:v>
                </c:pt>
                <c:pt idx="6193">
                  <c:v>6.1940000000000003E-6</c:v>
                </c:pt>
                <c:pt idx="6194">
                  <c:v>6.195E-6</c:v>
                </c:pt>
                <c:pt idx="6195">
                  <c:v>6.1959999999999996E-6</c:v>
                </c:pt>
                <c:pt idx="6196">
                  <c:v>6.1970000000000001E-6</c:v>
                </c:pt>
                <c:pt idx="6197">
                  <c:v>6.1979999999999998E-6</c:v>
                </c:pt>
                <c:pt idx="6198">
                  <c:v>6.1990000000000003E-6</c:v>
                </c:pt>
                <c:pt idx="6199">
                  <c:v>6.1999999999999999E-6</c:v>
                </c:pt>
                <c:pt idx="6200">
                  <c:v>6.2009999999999996E-6</c:v>
                </c:pt>
                <c:pt idx="6201">
                  <c:v>6.2020000000000001E-6</c:v>
                </c:pt>
                <c:pt idx="6202">
                  <c:v>6.2029999999999997E-6</c:v>
                </c:pt>
                <c:pt idx="6203">
                  <c:v>6.2040000000000002E-6</c:v>
                </c:pt>
                <c:pt idx="6204">
                  <c:v>6.2049999999999999E-6</c:v>
                </c:pt>
                <c:pt idx="6205">
                  <c:v>6.2060000000000004E-6</c:v>
                </c:pt>
                <c:pt idx="6206">
                  <c:v>6.207E-6</c:v>
                </c:pt>
                <c:pt idx="6207">
                  <c:v>6.2079999999999997E-6</c:v>
                </c:pt>
                <c:pt idx="6208">
                  <c:v>6.2090000000000002E-6</c:v>
                </c:pt>
                <c:pt idx="6209">
                  <c:v>6.2099999999999998E-6</c:v>
                </c:pt>
                <c:pt idx="6210">
                  <c:v>6.2110000000000003E-6</c:v>
                </c:pt>
                <c:pt idx="6211">
                  <c:v>6.212E-6</c:v>
                </c:pt>
                <c:pt idx="6212">
                  <c:v>6.2129999999999996E-6</c:v>
                </c:pt>
                <c:pt idx="6213">
                  <c:v>6.2140000000000001E-6</c:v>
                </c:pt>
                <c:pt idx="6214">
                  <c:v>6.2149999999999998E-6</c:v>
                </c:pt>
                <c:pt idx="6215">
                  <c:v>6.2160000000000003E-6</c:v>
                </c:pt>
                <c:pt idx="6216">
                  <c:v>6.2169999999999999E-6</c:v>
                </c:pt>
                <c:pt idx="6217">
                  <c:v>6.2179999999999996E-6</c:v>
                </c:pt>
                <c:pt idx="6218">
                  <c:v>6.2190000000000001E-6</c:v>
                </c:pt>
                <c:pt idx="6219">
                  <c:v>6.2199999999999997E-6</c:v>
                </c:pt>
                <c:pt idx="6220">
                  <c:v>6.2210000000000002E-6</c:v>
                </c:pt>
                <c:pt idx="6221">
                  <c:v>6.2219999999999999E-6</c:v>
                </c:pt>
                <c:pt idx="6222">
                  <c:v>6.2230000000000004E-6</c:v>
                </c:pt>
                <c:pt idx="6223">
                  <c:v>6.224E-6</c:v>
                </c:pt>
                <c:pt idx="6224">
                  <c:v>6.2249999999999997E-6</c:v>
                </c:pt>
                <c:pt idx="6225">
                  <c:v>6.2260000000000002E-6</c:v>
                </c:pt>
                <c:pt idx="6226">
                  <c:v>6.2269999999999998E-6</c:v>
                </c:pt>
                <c:pt idx="6227">
                  <c:v>6.2280000000000003E-6</c:v>
                </c:pt>
                <c:pt idx="6228">
                  <c:v>6.229E-6</c:v>
                </c:pt>
                <c:pt idx="6229">
                  <c:v>6.2299999999999996E-6</c:v>
                </c:pt>
                <c:pt idx="6230">
                  <c:v>6.2310000000000001E-6</c:v>
                </c:pt>
                <c:pt idx="6231">
                  <c:v>6.2319999999999998E-6</c:v>
                </c:pt>
                <c:pt idx="6232">
                  <c:v>6.2330000000000003E-6</c:v>
                </c:pt>
                <c:pt idx="6233">
                  <c:v>6.2339999999999999E-6</c:v>
                </c:pt>
                <c:pt idx="6234">
                  <c:v>6.2349999999999996E-6</c:v>
                </c:pt>
                <c:pt idx="6235">
                  <c:v>6.2360000000000001E-6</c:v>
                </c:pt>
                <c:pt idx="6236">
                  <c:v>6.2369999999999997E-6</c:v>
                </c:pt>
                <c:pt idx="6237">
                  <c:v>6.2380000000000002E-6</c:v>
                </c:pt>
                <c:pt idx="6238">
                  <c:v>6.2389999999999999E-6</c:v>
                </c:pt>
                <c:pt idx="6239">
                  <c:v>6.2400000000000004E-6</c:v>
                </c:pt>
                <c:pt idx="6240">
                  <c:v>6.241E-6</c:v>
                </c:pt>
                <c:pt idx="6241">
                  <c:v>6.2419999999999997E-6</c:v>
                </c:pt>
                <c:pt idx="6242">
                  <c:v>6.2430000000000002E-6</c:v>
                </c:pt>
                <c:pt idx="6243">
                  <c:v>6.2439999999999998E-6</c:v>
                </c:pt>
                <c:pt idx="6244">
                  <c:v>6.2450000000000003E-6</c:v>
                </c:pt>
                <c:pt idx="6245">
                  <c:v>6.246E-6</c:v>
                </c:pt>
                <c:pt idx="6246">
                  <c:v>6.2469999999999997E-6</c:v>
                </c:pt>
                <c:pt idx="6247">
                  <c:v>6.2480000000000001E-6</c:v>
                </c:pt>
                <c:pt idx="6248">
                  <c:v>6.2489999999999998E-6</c:v>
                </c:pt>
                <c:pt idx="6249">
                  <c:v>6.2500000000000003E-6</c:v>
                </c:pt>
                <c:pt idx="6250">
                  <c:v>6.251E-6</c:v>
                </c:pt>
                <c:pt idx="6251">
                  <c:v>6.2519999999999996E-6</c:v>
                </c:pt>
                <c:pt idx="6252">
                  <c:v>6.2530000000000001E-6</c:v>
                </c:pt>
                <c:pt idx="6253">
                  <c:v>6.2539999999999998E-6</c:v>
                </c:pt>
                <c:pt idx="6254">
                  <c:v>6.2550000000000003E-6</c:v>
                </c:pt>
                <c:pt idx="6255">
                  <c:v>6.2559999999999999E-6</c:v>
                </c:pt>
                <c:pt idx="6256">
                  <c:v>6.2570000000000004E-6</c:v>
                </c:pt>
                <c:pt idx="6257">
                  <c:v>6.2580000000000001E-6</c:v>
                </c:pt>
                <c:pt idx="6258">
                  <c:v>6.2589999999999997E-6</c:v>
                </c:pt>
                <c:pt idx="6259">
                  <c:v>6.2600000000000002E-6</c:v>
                </c:pt>
                <c:pt idx="6260">
                  <c:v>6.2609999999999999E-6</c:v>
                </c:pt>
                <c:pt idx="6261">
                  <c:v>6.2620000000000004E-6</c:v>
                </c:pt>
                <c:pt idx="6262">
                  <c:v>6.263E-6</c:v>
                </c:pt>
                <c:pt idx="6263">
                  <c:v>6.2639999999999997E-6</c:v>
                </c:pt>
                <c:pt idx="6264">
                  <c:v>6.2650000000000002E-6</c:v>
                </c:pt>
                <c:pt idx="6265">
                  <c:v>6.2659999999999998E-6</c:v>
                </c:pt>
                <c:pt idx="6266">
                  <c:v>6.2670000000000003E-6</c:v>
                </c:pt>
                <c:pt idx="6267">
                  <c:v>6.268E-6</c:v>
                </c:pt>
                <c:pt idx="6268">
                  <c:v>6.2689999999999996E-6</c:v>
                </c:pt>
                <c:pt idx="6269">
                  <c:v>6.2700000000000001E-6</c:v>
                </c:pt>
                <c:pt idx="6270">
                  <c:v>6.2709999999999998E-6</c:v>
                </c:pt>
                <c:pt idx="6271">
                  <c:v>6.2720000000000003E-6</c:v>
                </c:pt>
                <c:pt idx="6272">
                  <c:v>6.2729999999999999E-6</c:v>
                </c:pt>
                <c:pt idx="6273">
                  <c:v>6.2740000000000004E-6</c:v>
                </c:pt>
                <c:pt idx="6274">
                  <c:v>6.2750000000000001E-6</c:v>
                </c:pt>
                <c:pt idx="6275">
                  <c:v>6.2759999999999997E-6</c:v>
                </c:pt>
                <c:pt idx="6276">
                  <c:v>6.2770000000000002E-6</c:v>
                </c:pt>
                <c:pt idx="6277">
                  <c:v>6.2779999999999999E-6</c:v>
                </c:pt>
                <c:pt idx="6278">
                  <c:v>6.2790000000000004E-6</c:v>
                </c:pt>
                <c:pt idx="6279">
                  <c:v>6.28E-6</c:v>
                </c:pt>
                <c:pt idx="6280">
                  <c:v>6.2809999999999997E-6</c:v>
                </c:pt>
                <c:pt idx="6281">
                  <c:v>6.2820000000000002E-6</c:v>
                </c:pt>
                <c:pt idx="6282">
                  <c:v>6.2829999999999998E-6</c:v>
                </c:pt>
                <c:pt idx="6283">
                  <c:v>6.2840000000000003E-6</c:v>
                </c:pt>
                <c:pt idx="6284">
                  <c:v>6.285E-6</c:v>
                </c:pt>
                <c:pt idx="6285">
                  <c:v>6.2859999999999996E-6</c:v>
                </c:pt>
                <c:pt idx="6286">
                  <c:v>6.2870000000000001E-6</c:v>
                </c:pt>
                <c:pt idx="6287">
                  <c:v>6.2879999999999998E-6</c:v>
                </c:pt>
                <c:pt idx="6288">
                  <c:v>6.2890000000000003E-6</c:v>
                </c:pt>
                <c:pt idx="6289">
                  <c:v>6.2899999999999999E-6</c:v>
                </c:pt>
                <c:pt idx="6290">
                  <c:v>6.2910000000000004E-6</c:v>
                </c:pt>
                <c:pt idx="6291">
                  <c:v>6.2920000000000001E-6</c:v>
                </c:pt>
                <c:pt idx="6292">
                  <c:v>6.2929999999999997E-6</c:v>
                </c:pt>
                <c:pt idx="6293">
                  <c:v>6.2940000000000002E-6</c:v>
                </c:pt>
                <c:pt idx="6294">
                  <c:v>6.2949999999999999E-6</c:v>
                </c:pt>
                <c:pt idx="6295">
                  <c:v>6.2960000000000004E-6</c:v>
                </c:pt>
                <c:pt idx="6296">
                  <c:v>6.297E-6</c:v>
                </c:pt>
                <c:pt idx="6297">
                  <c:v>6.2979999999999997E-6</c:v>
                </c:pt>
                <c:pt idx="6298">
                  <c:v>6.2990000000000002E-6</c:v>
                </c:pt>
                <c:pt idx="6299">
                  <c:v>6.2999999999999998E-6</c:v>
                </c:pt>
                <c:pt idx="6300">
                  <c:v>6.3010000000000003E-6</c:v>
                </c:pt>
                <c:pt idx="6301">
                  <c:v>6.302E-6</c:v>
                </c:pt>
                <c:pt idx="6302">
                  <c:v>6.3029999999999996E-6</c:v>
                </c:pt>
                <c:pt idx="6303">
                  <c:v>6.3040000000000001E-6</c:v>
                </c:pt>
                <c:pt idx="6304">
                  <c:v>6.3049999999999998E-6</c:v>
                </c:pt>
                <c:pt idx="6305">
                  <c:v>6.3060000000000003E-6</c:v>
                </c:pt>
                <c:pt idx="6306">
                  <c:v>6.3069999999999999E-6</c:v>
                </c:pt>
                <c:pt idx="6307">
                  <c:v>6.3080000000000004E-6</c:v>
                </c:pt>
                <c:pt idx="6308">
                  <c:v>6.3090000000000001E-6</c:v>
                </c:pt>
                <c:pt idx="6309">
                  <c:v>6.3099999999999997E-6</c:v>
                </c:pt>
                <c:pt idx="6310">
                  <c:v>6.3110000000000002E-6</c:v>
                </c:pt>
                <c:pt idx="6311">
                  <c:v>6.3119999999999999E-6</c:v>
                </c:pt>
                <c:pt idx="6312">
                  <c:v>6.3130000000000004E-6</c:v>
                </c:pt>
                <c:pt idx="6313">
                  <c:v>6.314E-6</c:v>
                </c:pt>
                <c:pt idx="6314">
                  <c:v>6.3149999999999997E-6</c:v>
                </c:pt>
                <c:pt idx="6315">
                  <c:v>6.3160000000000002E-6</c:v>
                </c:pt>
                <c:pt idx="6316">
                  <c:v>6.3169999999999998E-6</c:v>
                </c:pt>
                <c:pt idx="6317">
                  <c:v>6.3180000000000003E-6</c:v>
                </c:pt>
                <c:pt idx="6318">
                  <c:v>6.319E-6</c:v>
                </c:pt>
                <c:pt idx="6319">
                  <c:v>6.3199999999999996E-6</c:v>
                </c:pt>
                <c:pt idx="6320">
                  <c:v>6.3210000000000001E-6</c:v>
                </c:pt>
                <c:pt idx="6321">
                  <c:v>6.3219999999999998E-6</c:v>
                </c:pt>
                <c:pt idx="6322">
                  <c:v>6.3230000000000003E-6</c:v>
                </c:pt>
                <c:pt idx="6323">
                  <c:v>6.3239999999999999E-6</c:v>
                </c:pt>
                <c:pt idx="6324">
                  <c:v>6.3249999999999996E-6</c:v>
                </c:pt>
                <c:pt idx="6325">
                  <c:v>6.3260000000000001E-6</c:v>
                </c:pt>
                <c:pt idx="6326">
                  <c:v>6.3269999999999997E-6</c:v>
                </c:pt>
                <c:pt idx="6327">
                  <c:v>6.3280000000000002E-6</c:v>
                </c:pt>
                <c:pt idx="6328">
                  <c:v>6.3289999999999999E-6</c:v>
                </c:pt>
                <c:pt idx="6329">
                  <c:v>6.3300000000000004E-6</c:v>
                </c:pt>
                <c:pt idx="6330">
                  <c:v>6.331E-6</c:v>
                </c:pt>
                <c:pt idx="6331">
                  <c:v>6.3319999999999997E-6</c:v>
                </c:pt>
                <c:pt idx="6332">
                  <c:v>6.3330000000000002E-6</c:v>
                </c:pt>
                <c:pt idx="6333">
                  <c:v>6.3339999999999998E-6</c:v>
                </c:pt>
                <c:pt idx="6334">
                  <c:v>6.3350000000000003E-6</c:v>
                </c:pt>
                <c:pt idx="6335">
                  <c:v>6.336E-6</c:v>
                </c:pt>
                <c:pt idx="6336">
                  <c:v>6.3369999999999996E-6</c:v>
                </c:pt>
                <c:pt idx="6337">
                  <c:v>6.3380000000000001E-6</c:v>
                </c:pt>
                <c:pt idx="6338">
                  <c:v>6.3389999999999998E-6</c:v>
                </c:pt>
                <c:pt idx="6339">
                  <c:v>6.3400000000000003E-6</c:v>
                </c:pt>
                <c:pt idx="6340">
                  <c:v>6.3409999999999999E-6</c:v>
                </c:pt>
                <c:pt idx="6341">
                  <c:v>6.3419999999999996E-6</c:v>
                </c:pt>
                <c:pt idx="6342">
                  <c:v>6.3430000000000001E-6</c:v>
                </c:pt>
                <c:pt idx="6343">
                  <c:v>6.3439999999999997E-6</c:v>
                </c:pt>
                <c:pt idx="6344">
                  <c:v>6.3450000000000002E-6</c:v>
                </c:pt>
                <c:pt idx="6345">
                  <c:v>6.3459999999999999E-6</c:v>
                </c:pt>
                <c:pt idx="6346">
                  <c:v>6.3470000000000004E-6</c:v>
                </c:pt>
                <c:pt idx="6347">
                  <c:v>6.348E-6</c:v>
                </c:pt>
                <c:pt idx="6348">
                  <c:v>6.3489999999999997E-6</c:v>
                </c:pt>
                <c:pt idx="6349">
                  <c:v>6.3500000000000002E-6</c:v>
                </c:pt>
                <c:pt idx="6350">
                  <c:v>6.3509999999999998E-6</c:v>
                </c:pt>
                <c:pt idx="6351">
                  <c:v>6.3520000000000003E-6</c:v>
                </c:pt>
                <c:pt idx="6352">
                  <c:v>6.353E-6</c:v>
                </c:pt>
                <c:pt idx="6353">
                  <c:v>6.3539999999999996E-6</c:v>
                </c:pt>
                <c:pt idx="6354">
                  <c:v>6.3550000000000001E-6</c:v>
                </c:pt>
                <c:pt idx="6355">
                  <c:v>6.3559999999999998E-6</c:v>
                </c:pt>
                <c:pt idx="6356">
                  <c:v>6.3570000000000003E-6</c:v>
                </c:pt>
                <c:pt idx="6357">
                  <c:v>6.3579999999999999E-6</c:v>
                </c:pt>
                <c:pt idx="6358">
                  <c:v>6.3589999999999996E-6</c:v>
                </c:pt>
                <c:pt idx="6359">
                  <c:v>6.3600000000000001E-6</c:v>
                </c:pt>
                <c:pt idx="6360">
                  <c:v>6.3609999999999997E-6</c:v>
                </c:pt>
                <c:pt idx="6361">
                  <c:v>6.3620000000000002E-6</c:v>
                </c:pt>
                <c:pt idx="6362">
                  <c:v>6.3629999999999999E-6</c:v>
                </c:pt>
                <c:pt idx="6363">
                  <c:v>6.3640000000000004E-6</c:v>
                </c:pt>
                <c:pt idx="6364">
                  <c:v>6.365E-6</c:v>
                </c:pt>
                <c:pt idx="6365">
                  <c:v>6.3659999999999997E-6</c:v>
                </c:pt>
                <c:pt idx="6366">
                  <c:v>6.3670000000000002E-6</c:v>
                </c:pt>
                <c:pt idx="6367">
                  <c:v>6.3679999999999998E-6</c:v>
                </c:pt>
                <c:pt idx="6368">
                  <c:v>6.3690000000000003E-6</c:v>
                </c:pt>
                <c:pt idx="6369">
                  <c:v>6.37E-6</c:v>
                </c:pt>
                <c:pt idx="6370">
                  <c:v>6.3709999999999996E-6</c:v>
                </c:pt>
                <c:pt idx="6371">
                  <c:v>6.3720000000000001E-6</c:v>
                </c:pt>
                <c:pt idx="6372">
                  <c:v>6.3729999999999998E-6</c:v>
                </c:pt>
                <c:pt idx="6373">
                  <c:v>6.3740000000000003E-6</c:v>
                </c:pt>
                <c:pt idx="6374">
                  <c:v>6.3749999999999999E-6</c:v>
                </c:pt>
                <c:pt idx="6375">
                  <c:v>6.3759999999999996E-6</c:v>
                </c:pt>
                <c:pt idx="6376">
                  <c:v>6.3770000000000001E-6</c:v>
                </c:pt>
                <c:pt idx="6377">
                  <c:v>6.3779999999999998E-6</c:v>
                </c:pt>
                <c:pt idx="6378">
                  <c:v>6.3790000000000003E-6</c:v>
                </c:pt>
                <c:pt idx="6379">
                  <c:v>6.3799999999999999E-6</c:v>
                </c:pt>
                <c:pt idx="6380">
                  <c:v>6.3810000000000004E-6</c:v>
                </c:pt>
                <c:pt idx="6381">
                  <c:v>6.3820000000000001E-6</c:v>
                </c:pt>
                <c:pt idx="6382">
                  <c:v>6.3829999999999997E-6</c:v>
                </c:pt>
                <c:pt idx="6383">
                  <c:v>6.3840000000000002E-6</c:v>
                </c:pt>
                <c:pt idx="6384">
                  <c:v>6.3849999999999999E-6</c:v>
                </c:pt>
                <c:pt idx="6385">
                  <c:v>6.3860000000000004E-6</c:v>
                </c:pt>
                <c:pt idx="6386">
                  <c:v>6.387E-6</c:v>
                </c:pt>
                <c:pt idx="6387">
                  <c:v>6.3879999999999997E-6</c:v>
                </c:pt>
                <c:pt idx="6388">
                  <c:v>6.3890000000000002E-6</c:v>
                </c:pt>
                <c:pt idx="6389">
                  <c:v>6.3899999999999998E-6</c:v>
                </c:pt>
                <c:pt idx="6390">
                  <c:v>6.3910000000000003E-6</c:v>
                </c:pt>
                <c:pt idx="6391">
                  <c:v>6.392E-6</c:v>
                </c:pt>
                <c:pt idx="6392">
                  <c:v>6.3929999999999996E-6</c:v>
                </c:pt>
                <c:pt idx="6393">
                  <c:v>6.3940000000000001E-6</c:v>
                </c:pt>
                <c:pt idx="6394">
                  <c:v>6.3949999999999998E-6</c:v>
                </c:pt>
                <c:pt idx="6395">
                  <c:v>6.3960000000000003E-6</c:v>
                </c:pt>
                <c:pt idx="6396">
                  <c:v>6.3969999999999999E-6</c:v>
                </c:pt>
                <c:pt idx="6397">
                  <c:v>6.3980000000000004E-6</c:v>
                </c:pt>
                <c:pt idx="6398">
                  <c:v>6.3990000000000001E-6</c:v>
                </c:pt>
                <c:pt idx="6399">
                  <c:v>6.3999999999999997E-6</c:v>
                </c:pt>
                <c:pt idx="6400">
                  <c:v>6.4010000000000002E-6</c:v>
                </c:pt>
                <c:pt idx="6401">
                  <c:v>6.4019999999999999E-6</c:v>
                </c:pt>
                <c:pt idx="6402">
                  <c:v>6.4030000000000004E-6</c:v>
                </c:pt>
                <c:pt idx="6403">
                  <c:v>6.404E-6</c:v>
                </c:pt>
                <c:pt idx="6404">
                  <c:v>6.4049999999999997E-6</c:v>
                </c:pt>
                <c:pt idx="6405">
                  <c:v>6.4060000000000002E-6</c:v>
                </c:pt>
                <c:pt idx="6406">
                  <c:v>6.4069999999999998E-6</c:v>
                </c:pt>
                <c:pt idx="6407">
                  <c:v>6.4080000000000003E-6</c:v>
                </c:pt>
                <c:pt idx="6408">
                  <c:v>6.409E-6</c:v>
                </c:pt>
                <c:pt idx="6409">
                  <c:v>6.4099999999999996E-6</c:v>
                </c:pt>
                <c:pt idx="6410">
                  <c:v>6.4110000000000001E-6</c:v>
                </c:pt>
                <c:pt idx="6411">
                  <c:v>6.4119999999999998E-6</c:v>
                </c:pt>
                <c:pt idx="6412">
                  <c:v>6.4130000000000003E-6</c:v>
                </c:pt>
                <c:pt idx="6413">
                  <c:v>6.4139999999999999E-6</c:v>
                </c:pt>
                <c:pt idx="6414">
                  <c:v>6.4150000000000004E-6</c:v>
                </c:pt>
                <c:pt idx="6415">
                  <c:v>6.4160000000000001E-6</c:v>
                </c:pt>
                <c:pt idx="6416">
                  <c:v>6.4169999999999997E-6</c:v>
                </c:pt>
                <c:pt idx="6417">
                  <c:v>6.4180000000000002E-6</c:v>
                </c:pt>
                <c:pt idx="6418">
                  <c:v>6.4189999999999999E-6</c:v>
                </c:pt>
                <c:pt idx="6419">
                  <c:v>6.4200000000000004E-6</c:v>
                </c:pt>
                <c:pt idx="6420">
                  <c:v>6.421E-6</c:v>
                </c:pt>
                <c:pt idx="6421">
                  <c:v>6.4219999999999997E-6</c:v>
                </c:pt>
                <c:pt idx="6422">
                  <c:v>6.4230000000000002E-6</c:v>
                </c:pt>
                <c:pt idx="6423">
                  <c:v>6.4239999999999998E-6</c:v>
                </c:pt>
                <c:pt idx="6424">
                  <c:v>6.4250000000000003E-6</c:v>
                </c:pt>
                <c:pt idx="6425">
                  <c:v>6.426E-6</c:v>
                </c:pt>
                <c:pt idx="6426">
                  <c:v>6.4269999999999996E-6</c:v>
                </c:pt>
                <c:pt idx="6427">
                  <c:v>6.4280000000000001E-6</c:v>
                </c:pt>
                <c:pt idx="6428">
                  <c:v>6.4289999999999998E-6</c:v>
                </c:pt>
                <c:pt idx="6429">
                  <c:v>6.4300000000000003E-6</c:v>
                </c:pt>
                <c:pt idx="6430">
                  <c:v>6.4309999999999999E-6</c:v>
                </c:pt>
                <c:pt idx="6431">
                  <c:v>6.4320000000000004E-6</c:v>
                </c:pt>
                <c:pt idx="6432">
                  <c:v>6.4330000000000001E-6</c:v>
                </c:pt>
                <c:pt idx="6433">
                  <c:v>6.4339999999999997E-6</c:v>
                </c:pt>
                <c:pt idx="6434">
                  <c:v>6.4350000000000002E-6</c:v>
                </c:pt>
                <c:pt idx="6435">
                  <c:v>6.4359999999999999E-6</c:v>
                </c:pt>
                <c:pt idx="6436">
                  <c:v>6.4370000000000004E-6</c:v>
                </c:pt>
                <c:pt idx="6437">
                  <c:v>6.438E-6</c:v>
                </c:pt>
                <c:pt idx="6438">
                  <c:v>6.4389999999999997E-6</c:v>
                </c:pt>
                <c:pt idx="6439">
                  <c:v>6.4400000000000002E-6</c:v>
                </c:pt>
                <c:pt idx="6440">
                  <c:v>6.4409999999999998E-6</c:v>
                </c:pt>
                <c:pt idx="6441">
                  <c:v>6.4420000000000003E-6</c:v>
                </c:pt>
                <c:pt idx="6442">
                  <c:v>6.443E-6</c:v>
                </c:pt>
                <c:pt idx="6443">
                  <c:v>6.4439999999999996E-6</c:v>
                </c:pt>
                <c:pt idx="6444">
                  <c:v>6.4450000000000001E-6</c:v>
                </c:pt>
                <c:pt idx="6445">
                  <c:v>6.4459999999999998E-6</c:v>
                </c:pt>
                <c:pt idx="6446">
                  <c:v>6.4470000000000003E-6</c:v>
                </c:pt>
                <c:pt idx="6447">
                  <c:v>6.4479999999999999E-6</c:v>
                </c:pt>
                <c:pt idx="6448">
                  <c:v>6.4489999999999996E-6</c:v>
                </c:pt>
                <c:pt idx="6449">
                  <c:v>6.4500000000000001E-6</c:v>
                </c:pt>
                <c:pt idx="6450">
                  <c:v>6.4509999999999997E-6</c:v>
                </c:pt>
                <c:pt idx="6451">
                  <c:v>6.4520000000000002E-6</c:v>
                </c:pt>
                <c:pt idx="6452">
                  <c:v>6.4529999999999999E-6</c:v>
                </c:pt>
                <c:pt idx="6453">
                  <c:v>6.4540000000000004E-6</c:v>
                </c:pt>
                <c:pt idx="6454">
                  <c:v>6.455E-6</c:v>
                </c:pt>
                <c:pt idx="6455">
                  <c:v>6.4559999999999997E-6</c:v>
                </c:pt>
                <c:pt idx="6456">
                  <c:v>6.4570000000000002E-6</c:v>
                </c:pt>
                <c:pt idx="6457">
                  <c:v>6.4579999999999998E-6</c:v>
                </c:pt>
                <c:pt idx="6458">
                  <c:v>6.4590000000000003E-6</c:v>
                </c:pt>
                <c:pt idx="6459">
                  <c:v>6.46E-6</c:v>
                </c:pt>
                <c:pt idx="6460">
                  <c:v>6.4609999999999996E-6</c:v>
                </c:pt>
                <c:pt idx="6461">
                  <c:v>6.4620000000000001E-6</c:v>
                </c:pt>
                <c:pt idx="6462">
                  <c:v>6.4629999999999998E-6</c:v>
                </c:pt>
                <c:pt idx="6463">
                  <c:v>6.4640000000000003E-6</c:v>
                </c:pt>
                <c:pt idx="6464">
                  <c:v>6.4649999999999999E-6</c:v>
                </c:pt>
                <c:pt idx="6465">
                  <c:v>6.4659999999999996E-6</c:v>
                </c:pt>
                <c:pt idx="6466">
                  <c:v>6.4670000000000001E-6</c:v>
                </c:pt>
                <c:pt idx="6467">
                  <c:v>6.4679999999999997E-6</c:v>
                </c:pt>
                <c:pt idx="6468">
                  <c:v>6.4690000000000002E-6</c:v>
                </c:pt>
                <c:pt idx="6469">
                  <c:v>6.4699999999999999E-6</c:v>
                </c:pt>
                <c:pt idx="6470">
                  <c:v>6.4710000000000004E-6</c:v>
                </c:pt>
                <c:pt idx="6471">
                  <c:v>6.472E-6</c:v>
                </c:pt>
                <c:pt idx="6472">
                  <c:v>6.4729999999999997E-6</c:v>
                </c:pt>
                <c:pt idx="6473">
                  <c:v>6.4740000000000002E-6</c:v>
                </c:pt>
                <c:pt idx="6474">
                  <c:v>6.4749999999999998E-6</c:v>
                </c:pt>
                <c:pt idx="6475">
                  <c:v>6.4760000000000003E-6</c:v>
                </c:pt>
                <c:pt idx="6476">
                  <c:v>6.477E-6</c:v>
                </c:pt>
                <c:pt idx="6477">
                  <c:v>6.4779999999999996E-6</c:v>
                </c:pt>
                <c:pt idx="6478">
                  <c:v>6.4790000000000001E-6</c:v>
                </c:pt>
                <c:pt idx="6479">
                  <c:v>6.4799999999999998E-6</c:v>
                </c:pt>
                <c:pt idx="6480">
                  <c:v>6.4810000000000003E-6</c:v>
                </c:pt>
                <c:pt idx="6481">
                  <c:v>6.4819999999999999E-6</c:v>
                </c:pt>
                <c:pt idx="6482">
                  <c:v>6.4829999999999996E-6</c:v>
                </c:pt>
                <c:pt idx="6483">
                  <c:v>6.4840000000000001E-6</c:v>
                </c:pt>
                <c:pt idx="6484">
                  <c:v>6.4849999999999997E-6</c:v>
                </c:pt>
                <c:pt idx="6485">
                  <c:v>6.4860000000000002E-6</c:v>
                </c:pt>
                <c:pt idx="6486">
                  <c:v>6.4869999999999999E-6</c:v>
                </c:pt>
                <c:pt idx="6487">
                  <c:v>6.4880000000000004E-6</c:v>
                </c:pt>
                <c:pt idx="6488">
                  <c:v>6.489E-6</c:v>
                </c:pt>
                <c:pt idx="6489">
                  <c:v>6.4899999999999997E-6</c:v>
                </c:pt>
                <c:pt idx="6490">
                  <c:v>6.4910000000000002E-6</c:v>
                </c:pt>
                <c:pt idx="6491">
                  <c:v>6.4919999999999998E-6</c:v>
                </c:pt>
                <c:pt idx="6492">
                  <c:v>6.4930000000000003E-6</c:v>
                </c:pt>
                <c:pt idx="6493">
                  <c:v>6.494E-6</c:v>
                </c:pt>
                <c:pt idx="6494">
                  <c:v>6.4949999999999996E-6</c:v>
                </c:pt>
                <c:pt idx="6495">
                  <c:v>6.4960000000000001E-6</c:v>
                </c:pt>
                <c:pt idx="6496">
                  <c:v>6.4969999999999998E-6</c:v>
                </c:pt>
                <c:pt idx="6497">
                  <c:v>6.4980000000000003E-6</c:v>
                </c:pt>
                <c:pt idx="6498">
                  <c:v>6.4989999999999999E-6</c:v>
                </c:pt>
                <c:pt idx="6499">
                  <c:v>6.4999999999999996E-6</c:v>
                </c:pt>
                <c:pt idx="6500">
                  <c:v>6.5010000000000001E-6</c:v>
                </c:pt>
                <c:pt idx="6501">
                  <c:v>6.5019999999999998E-6</c:v>
                </c:pt>
                <c:pt idx="6502">
                  <c:v>6.5030000000000002E-6</c:v>
                </c:pt>
                <c:pt idx="6503">
                  <c:v>6.5039999999999999E-6</c:v>
                </c:pt>
                <c:pt idx="6504">
                  <c:v>6.5050000000000004E-6</c:v>
                </c:pt>
                <c:pt idx="6505">
                  <c:v>6.5060000000000001E-6</c:v>
                </c:pt>
                <c:pt idx="6506">
                  <c:v>6.5069999999999997E-6</c:v>
                </c:pt>
                <c:pt idx="6507">
                  <c:v>6.5080000000000002E-6</c:v>
                </c:pt>
                <c:pt idx="6508">
                  <c:v>6.5089999999999999E-6</c:v>
                </c:pt>
                <c:pt idx="6509">
                  <c:v>6.5100000000000004E-6</c:v>
                </c:pt>
                <c:pt idx="6510">
                  <c:v>6.511E-6</c:v>
                </c:pt>
                <c:pt idx="6511">
                  <c:v>6.5119999999999997E-6</c:v>
                </c:pt>
                <c:pt idx="6512">
                  <c:v>6.5130000000000002E-6</c:v>
                </c:pt>
                <c:pt idx="6513">
                  <c:v>6.5139999999999998E-6</c:v>
                </c:pt>
                <c:pt idx="6514">
                  <c:v>6.5150000000000003E-6</c:v>
                </c:pt>
                <c:pt idx="6515">
                  <c:v>6.516E-6</c:v>
                </c:pt>
                <c:pt idx="6516">
                  <c:v>6.5169999999999996E-6</c:v>
                </c:pt>
                <c:pt idx="6517">
                  <c:v>6.5180000000000001E-6</c:v>
                </c:pt>
                <c:pt idx="6518">
                  <c:v>6.5189999999999998E-6</c:v>
                </c:pt>
                <c:pt idx="6519">
                  <c:v>6.5200000000000003E-6</c:v>
                </c:pt>
                <c:pt idx="6520">
                  <c:v>6.5209999999999999E-6</c:v>
                </c:pt>
                <c:pt idx="6521">
                  <c:v>6.5220000000000004E-6</c:v>
                </c:pt>
                <c:pt idx="6522">
                  <c:v>6.5230000000000001E-6</c:v>
                </c:pt>
                <c:pt idx="6523">
                  <c:v>6.5239999999999997E-6</c:v>
                </c:pt>
                <c:pt idx="6524">
                  <c:v>6.5250000000000002E-6</c:v>
                </c:pt>
                <c:pt idx="6525">
                  <c:v>6.5259999999999999E-6</c:v>
                </c:pt>
                <c:pt idx="6526">
                  <c:v>6.5270000000000004E-6</c:v>
                </c:pt>
                <c:pt idx="6527">
                  <c:v>6.528E-6</c:v>
                </c:pt>
                <c:pt idx="6528">
                  <c:v>6.5289999999999997E-6</c:v>
                </c:pt>
                <c:pt idx="6529">
                  <c:v>6.5300000000000002E-6</c:v>
                </c:pt>
                <c:pt idx="6530">
                  <c:v>6.5309999999999998E-6</c:v>
                </c:pt>
                <c:pt idx="6531">
                  <c:v>6.5320000000000003E-6</c:v>
                </c:pt>
                <c:pt idx="6532">
                  <c:v>6.533E-6</c:v>
                </c:pt>
                <c:pt idx="6533">
                  <c:v>6.5339999999999996E-6</c:v>
                </c:pt>
                <c:pt idx="6534">
                  <c:v>6.5350000000000001E-6</c:v>
                </c:pt>
                <c:pt idx="6535">
                  <c:v>6.5359999999999998E-6</c:v>
                </c:pt>
                <c:pt idx="6536">
                  <c:v>6.5370000000000003E-6</c:v>
                </c:pt>
                <c:pt idx="6537">
                  <c:v>6.5379999999999999E-6</c:v>
                </c:pt>
                <c:pt idx="6538">
                  <c:v>6.5390000000000004E-6</c:v>
                </c:pt>
                <c:pt idx="6539">
                  <c:v>6.5400000000000001E-6</c:v>
                </c:pt>
                <c:pt idx="6540">
                  <c:v>6.5409999999999997E-6</c:v>
                </c:pt>
                <c:pt idx="6541">
                  <c:v>6.5420000000000002E-6</c:v>
                </c:pt>
                <c:pt idx="6542">
                  <c:v>6.5429999999999999E-6</c:v>
                </c:pt>
                <c:pt idx="6543">
                  <c:v>6.5440000000000004E-6</c:v>
                </c:pt>
                <c:pt idx="6544">
                  <c:v>6.545E-6</c:v>
                </c:pt>
                <c:pt idx="6545">
                  <c:v>6.5459999999999997E-6</c:v>
                </c:pt>
                <c:pt idx="6546">
                  <c:v>6.5470000000000002E-6</c:v>
                </c:pt>
                <c:pt idx="6547">
                  <c:v>6.5479999999999998E-6</c:v>
                </c:pt>
                <c:pt idx="6548">
                  <c:v>6.5490000000000003E-6</c:v>
                </c:pt>
                <c:pt idx="6549">
                  <c:v>6.55E-6</c:v>
                </c:pt>
                <c:pt idx="6550">
                  <c:v>6.5509999999999996E-6</c:v>
                </c:pt>
                <c:pt idx="6551">
                  <c:v>6.5520000000000001E-6</c:v>
                </c:pt>
                <c:pt idx="6552">
                  <c:v>6.5529999999999998E-6</c:v>
                </c:pt>
                <c:pt idx="6553">
                  <c:v>6.5540000000000003E-6</c:v>
                </c:pt>
                <c:pt idx="6554">
                  <c:v>6.5549999999999999E-6</c:v>
                </c:pt>
                <c:pt idx="6555">
                  <c:v>6.5560000000000004E-6</c:v>
                </c:pt>
                <c:pt idx="6556">
                  <c:v>6.5570000000000001E-6</c:v>
                </c:pt>
                <c:pt idx="6557">
                  <c:v>6.5579999999999997E-6</c:v>
                </c:pt>
                <c:pt idx="6558">
                  <c:v>6.5590000000000002E-6</c:v>
                </c:pt>
                <c:pt idx="6559">
                  <c:v>6.5599999999999999E-6</c:v>
                </c:pt>
                <c:pt idx="6560">
                  <c:v>6.5610000000000004E-6</c:v>
                </c:pt>
                <c:pt idx="6561">
                  <c:v>6.562E-6</c:v>
                </c:pt>
                <c:pt idx="6562">
                  <c:v>6.5629999999999997E-6</c:v>
                </c:pt>
                <c:pt idx="6563">
                  <c:v>6.5640000000000002E-6</c:v>
                </c:pt>
                <c:pt idx="6564">
                  <c:v>6.5649999999999998E-6</c:v>
                </c:pt>
                <c:pt idx="6565">
                  <c:v>6.5660000000000003E-6</c:v>
                </c:pt>
                <c:pt idx="6566">
                  <c:v>6.567E-6</c:v>
                </c:pt>
                <c:pt idx="6567">
                  <c:v>6.5679999999999996E-6</c:v>
                </c:pt>
                <c:pt idx="6568">
                  <c:v>6.5690000000000001E-6</c:v>
                </c:pt>
                <c:pt idx="6569">
                  <c:v>6.5699999999999998E-6</c:v>
                </c:pt>
                <c:pt idx="6570">
                  <c:v>6.5710000000000003E-6</c:v>
                </c:pt>
                <c:pt idx="6571">
                  <c:v>6.5719999999999999E-6</c:v>
                </c:pt>
                <c:pt idx="6572">
                  <c:v>6.5729999999999996E-6</c:v>
                </c:pt>
                <c:pt idx="6573">
                  <c:v>6.5740000000000001E-6</c:v>
                </c:pt>
                <c:pt idx="6574">
                  <c:v>6.5749999999999997E-6</c:v>
                </c:pt>
                <c:pt idx="6575">
                  <c:v>6.5760000000000002E-6</c:v>
                </c:pt>
                <c:pt idx="6576">
                  <c:v>6.5769999999999999E-6</c:v>
                </c:pt>
                <c:pt idx="6577">
                  <c:v>6.5780000000000004E-6</c:v>
                </c:pt>
                <c:pt idx="6578">
                  <c:v>6.579E-6</c:v>
                </c:pt>
                <c:pt idx="6579">
                  <c:v>6.5799999999999997E-6</c:v>
                </c:pt>
                <c:pt idx="6580">
                  <c:v>6.5810000000000002E-6</c:v>
                </c:pt>
                <c:pt idx="6581">
                  <c:v>6.5819999999999998E-6</c:v>
                </c:pt>
                <c:pt idx="6582">
                  <c:v>6.5830000000000003E-6</c:v>
                </c:pt>
                <c:pt idx="6583">
                  <c:v>6.584E-6</c:v>
                </c:pt>
                <c:pt idx="6584">
                  <c:v>6.5849999999999996E-6</c:v>
                </c:pt>
                <c:pt idx="6585">
                  <c:v>6.5860000000000001E-6</c:v>
                </c:pt>
                <c:pt idx="6586">
                  <c:v>6.5869999999999998E-6</c:v>
                </c:pt>
                <c:pt idx="6587">
                  <c:v>6.5880000000000003E-6</c:v>
                </c:pt>
                <c:pt idx="6588">
                  <c:v>6.5889999999999999E-6</c:v>
                </c:pt>
                <c:pt idx="6589">
                  <c:v>6.5899999999999996E-6</c:v>
                </c:pt>
                <c:pt idx="6590">
                  <c:v>6.5910000000000001E-6</c:v>
                </c:pt>
                <c:pt idx="6591">
                  <c:v>6.5919999999999997E-6</c:v>
                </c:pt>
                <c:pt idx="6592">
                  <c:v>6.5930000000000002E-6</c:v>
                </c:pt>
                <c:pt idx="6593">
                  <c:v>6.5939999999999999E-6</c:v>
                </c:pt>
                <c:pt idx="6594">
                  <c:v>6.5950000000000004E-6</c:v>
                </c:pt>
                <c:pt idx="6595">
                  <c:v>6.596E-6</c:v>
                </c:pt>
                <c:pt idx="6596">
                  <c:v>6.5969999999999997E-6</c:v>
                </c:pt>
                <c:pt idx="6597">
                  <c:v>6.5980000000000002E-6</c:v>
                </c:pt>
                <c:pt idx="6598">
                  <c:v>6.5989999999999998E-6</c:v>
                </c:pt>
                <c:pt idx="6599">
                  <c:v>6.6000000000000003E-6</c:v>
                </c:pt>
                <c:pt idx="6600">
                  <c:v>6.601E-6</c:v>
                </c:pt>
                <c:pt idx="6601">
                  <c:v>6.6019999999999996E-6</c:v>
                </c:pt>
                <c:pt idx="6602">
                  <c:v>6.6030000000000001E-6</c:v>
                </c:pt>
                <c:pt idx="6603">
                  <c:v>6.6039999999999998E-6</c:v>
                </c:pt>
                <c:pt idx="6604">
                  <c:v>6.6050000000000003E-6</c:v>
                </c:pt>
                <c:pt idx="6605">
                  <c:v>6.6059999999999999E-6</c:v>
                </c:pt>
                <c:pt idx="6606">
                  <c:v>6.6069999999999996E-6</c:v>
                </c:pt>
                <c:pt idx="6607">
                  <c:v>6.6080000000000001E-6</c:v>
                </c:pt>
                <c:pt idx="6608">
                  <c:v>6.6089999999999997E-6</c:v>
                </c:pt>
                <c:pt idx="6609">
                  <c:v>6.6100000000000002E-6</c:v>
                </c:pt>
                <c:pt idx="6610">
                  <c:v>6.6109999999999999E-6</c:v>
                </c:pt>
                <c:pt idx="6611">
                  <c:v>6.6120000000000004E-6</c:v>
                </c:pt>
                <c:pt idx="6612">
                  <c:v>6.613E-6</c:v>
                </c:pt>
                <c:pt idx="6613">
                  <c:v>6.6139999999999997E-6</c:v>
                </c:pt>
                <c:pt idx="6614">
                  <c:v>6.6150000000000002E-6</c:v>
                </c:pt>
                <c:pt idx="6615">
                  <c:v>6.6159999999999998E-6</c:v>
                </c:pt>
                <c:pt idx="6616">
                  <c:v>6.6170000000000003E-6</c:v>
                </c:pt>
                <c:pt idx="6617">
                  <c:v>6.618E-6</c:v>
                </c:pt>
                <c:pt idx="6618">
                  <c:v>6.6189999999999996E-6</c:v>
                </c:pt>
                <c:pt idx="6619">
                  <c:v>6.6200000000000001E-6</c:v>
                </c:pt>
                <c:pt idx="6620">
                  <c:v>6.6209999999999998E-6</c:v>
                </c:pt>
                <c:pt idx="6621">
                  <c:v>6.6220000000000003E-6</c:v>
                </c:pt>
                <c:pt idx="6622">
                  <c:v>6.6229999999999999E-6</c:v>
                </c:pt>
                <c:pt idx="6623">
                  <c:v>6.6239999999999996E-6</c:v>
                </c:pt>
                <c:pt idx="6624">
                  <c:v>6.6250000000000001E-6</c:v>
                </c:pt>
                <c:pt idx="6625">
                  <c:v>6.6259999999999997E-6</c:v>
                </c:pt>
                <c:pt idx="6626">
                  <c:v>6.6270000000000002E-6</c:v>
                </c:pt>
                <c:pt idx="6627">
                  <c:v>6.6279999999999999E-6</c:v>
                </c:pt>
                <c:pt idx="6628">
                  <c:v>6.6290000000000004E-6</c:v>
                </c:pt>
                <c:pt idx="6629">
                  <c:v>6.63E-6</c:v>
                </c:pt>
                <c:pt idx="6630">
                  <c:v>6.6309999999999997E-6</c:v>
                </c:pt>
                <c:pt idx="6631">
                  <c:v>6.6320000000000002E-6</c:v>
                </c:pt>
                <c:pt idx="6632">
                  <c:v>6.6329999999999999E-6</c:v>
                </c:pt>
                <c:pt idx="6633">
                  <c:v>6.6340000000000003E-6</c:v>
                </c:pt>
                <c:pt idx="6634">
                  <c:v>6.635E-6</c:v>
                </c:pt>
                <c:pt idx="6635">
                  <c:v>6.6359999999999997E-6</c:v>
                </c:pt>
                <c:pt idx="6636">
                  <c:v>6.6370000000000002E-6</c:v>
                </c:pt>
                <c:pt idx="6637">
                  <c:v>6.6379999999999998E-6</c:v>
                </c:pt>
                <c:pt idx="6638">
                  <c:v>6.6390000000000003E-6</c:v>
                </c:pt>
                <c:pt idx="6639">
                  <c:v>6.64E-6</c:v>
                </c:pt>
                <c:pt idx="6640">
                  <c:v>6.6409999999999996E-6</c:v>
                </c:pt>
                <c:pt idx="6641">
                  <c:v>6.6420000000000001E-6</c:v>
                </c:pt>
                <c:pt idx="6642">
                  <c:v>6.6429999999999998E-6</c:v>
                </c:pt>
                <c:pt idx="6643">
                  <c:v>6.6440000000000003E-6</c:v>
                </c:pt>
                <c:pt idx="6644">
                  <c:v>6.6449999999999999E-6</c:v>
                </c:pt>
                <c:pt idx="6645">
                  <c:v>6.6460000000000004E-6</c:v>
                </c:pt>
                <c:pt idx="6646">
                  <c:v>6.6470000000000001E-6</c:v>
                </c:pt>
                <c:pt idx="6647">
                  <c:v>6.6479999999999997E-6</c:v>
                </c:pt>
                <c:pt idx="6648">
                  <c:v>6.6490000000000002E-6</c:v>
                </c:pt>
                <c:pt idx="6649">
                  <c:v>6.6499999999999999E-6</c:v>
                </c:pt>
                <c:pt idx="6650">
                  <c:v>6.6510000000000004E-6</c:v>
                </c:pt>
                <c:pt idx="6651">
                  <c:v>6.652E-6</c:v>
                </c:pt>
                <c:pt idx="6652">
                  <c:v>6.6529999999999997E-6</c:v>
                </c:pt>
                <c:pt idx="6653">
                  <c:v>6.6540000000000002E-6</c:v>
                </c:pt>
                <c:pt idx="6654">
                  <c:v>6.6549999999999998E-6</c:v>
                </c:pt>
                <c:pt idx="6655">
                  <c:v>6.6560000000000003E-6</c:v>
                </c:pt>
                <c:pt idx="6656">
                  <c:v>6.657E-6</c:v>
                </c:pt>
                <c:pt idx="6657">
                  <c:v>6.6579999999999996E-6</c:v>
                </c:pt>
                <c:pt idx="6658">
                  <c:v>6.6590000000000001E-6</c:v>
                </c:pt>
                <c:pt idx="6659">
                  <c:v>6.6599999999999998E-6</c:v>
                </c:pt>
                <c:pt idx="6660">
                  <c:v>6.6610000000000003E-6</c:v>
                </c:pt>
                <c:pt idx="6661">
                  <c:v>6.6619999999999999E-6</c:v>
                </c:pt>
                <c:pt idx="6662">
                  <c:v>6.6630000000000004E-6</c:v>
                </c:pt>
                <c:pt idx="6663">
                  <c:v>6.6640000000000001E-6</c:v>
                </c:pt>
                <c:pt idx="6664">
                  <c:v>6.6649999999999997E-6</c:v>
                </c:pt>
                <c:pt idx="6665">
                  <c:v>6.6660000000000002E-6</c:v>
                </c:pt>
                <c:pt idx="6666">
                  <c:v>6.6669999999999999E-6</c:v>
                </c:pt>
                <c:pt idx="6667">
                  <c:v>6.6680000000000004E-6</c:v>
                </c:pt>
                <c:pt idx="6668">
                  <c:v>6.669E-6</c:v>
                </c:pt>
                <c:pt idx="6669">
                  <c:v>6.6699999999999997E-6</c:v>
                </c:pt>
                <c:pt idx="6670">
                  <c:v>6.6710000000000002E-6</c:v>
                </c:pt>
                <c:pt idx="6671">
                  <c:v>6.6719999999999998E-6</c:v>
                </c:pt>
                <c:pt idx="6672">
                  <c:v>6.6730000000000003E-6</c:v>
                </c:pt>
                <c:pt idx="6673">
                  <c:v>6.674E-6</c:v>
                </c:pt>
                <c:pt idx="6674">
                  <c:v>6.6749999999999996E-6</c:v>
                </c:pt>
                <c:pt idx="6675">
                  <c:v>6.6760000000000001E-6</c:v>
                </c:pt>
                <c:pt idx="6676">
                  <c:v>6.6769999999999998E-6</c:v>
                </c:pt>
                <c:pt idx="6677">
                  <c:v>6.6780000000000003E-6</c:v>
                </c:pt>
                <c:pt idx="6678">
                  <c:v>6.6789999999999999E-6</c:v>
                </c:pt>
                <c:pt idx="6679">
                  <c:v>6.6800000000000004E-6</c:v>
                </c:pt>
                <c:pt idx="6680">
                  <c:v>6.6810000000000001E-6</c:v>
                </c:pt>
                <c:pt idx="6681">
                  <c:v>6.6819999999999997E-6</c:v>
                </c:pt>
                <c:pt idx="6682">
                  <c:v>6.6830000000000002E-6</c:v>
                </c:pt>
                <c:pt idx="6683">
                  <c:v>6.6839999999999999E-6</c:v>
                </c:pt>
                <c:pt idx="6684">
                  <c:v>6.6850000000000004E-6</c:v>
                </c:pt>
                <c:pt idx="6685">
                  <c:v>6.686E-6</c:v>
                </c:pt>
                <c:pt idx="6686">
                  <c:v>6.6869999999999997E-6</c:v>
                </c:pt>
                <c:pt idx="6687">
                  <c:v>6.6880000000000002E-6</c:v>
                </c:pt>
                <c:pt idx="6688">
                  <c:v>6.6889999999999998E-6</c:v>
                </c:pt>
                <c:pt idx="6689">
                  <c:v>6.6900000000000003E-6</c:v>
                </c:pt>
                <c:pt idx="6690">
                  <c:v>6.691E-6</c:v>
                </c:pt>
                <c:pt idx="6691">
                  <c:v>6.6919999999999996E-6</c:v>
                </c:pt>
                <c:pt idx="6692">
                  <c:v>6.6930000000000001E-6</c:v>
                </c:pt>
                <c:pt idx="6693">
                  <c:v>6.6939999999999998E-6</c:v>
                </c:pt>
                <c:pt idx="6694">
                  <c:v>6.6950000000000003E-6</c:v>
                </c:pt>
                <c:pt idx="6695">
                  <c:v>6.6959999999999999E-6</c:v>
                </c:pt>
                <c:pt idx="6696">
                  <c:v>6.6969999999999996E-6</c:v>
                </c:pt>
                <c:pt idx="6697">
                  <c:v>6.6980000000000001E-6</c:v>
                </c:pt>
                <c:pt idx="6698">
                  <c:v>6.6989999999999997E-6</c:v>
                </c:pt>
                <c:pt idx="6699">
                  <c:v>6.7000000000000002E-6</c:v>
                </c:pt>
                <c:pt idx="6700">
                  <c:v>6.7009999999999999E-6</c:v>
                </c:pt>
                <c:pt idx="6701">
                  <c:v>6.7020000000000004E-6</c:v>
                </c:pt>
                <c:pt idx="6702">
                  <c:v>6.703E-6</c:v>
                </c:pt>
                <c:pt idx="6703">
                  <c:v>6.7039999999999997E-6</c:v>
                </c:pt>
                <c:pt idx="6704">
                  <c:v>6.7050000000000002E-6</c:v>
                </c:pt>
                <c:pt idx="6705">
                  <c:v>6.7059999999999998E-6</c:v>
                </c:pt>
                <c:pt idx="6706">
                  <c:v>6.7070000000000003E-6</c:v>
                </c:pt>
                <c:pt idx="6707">
                  <c:v>6.708E-6</c:v>
                </c:pt>
                <c:pt idx="6708">
                  <c:v>6.7089999999999996E-6</c:v>
                </c:pt>
                <c:pt idx="6709">
                  <c:v>6.7100000000000001E-6</c:v>
                </c:pt>
                <c:pt idx="6710">
                  <c:v>6.7109999999999998E-6</c:v>
                </c:pt>
                <c:pt idx="6711">
                  <c:v>6.7120000000000003E-6</c:v>
                </c:pt>
                <c:pt idx="6712">
                  <c:v>6.7129999999999999E-6</c:v>
                </c:pt>
                <c:pt idx="6713">
                  <c:v>6.7139999999999996E-6</c:v>
                </c:pt>
                <c:pt idx="6714">
                  <c:v>6.7150000000000001E-6</c:v>
                </c:pt>
                <c:pt idx="6715">
                  <c:v>6.7159999999999997E-6</c:v>
                </c:pt>
                <c:pt idx="6716">
                  <c:v>6.7170000000000002E-6</c:v>
                </c:pt>
                <c:pt idx="6717">
                  <c:v>6.7179999999999999E-6</c:v>
                </c:pt>
                <c:pt idx="6718">
                  <c:v>6.7190000000000004E-6</c:v>
                </c:pt>
                <c:pt idx="6719">
                  <c:v>6.72E-6</c:v>
                </c:pt>
                <c:pt idx="6720">
                  <c:v>6.7209999999999997E-6</c:v>
                </c:pt>
                <c:pt idx="6721">
                  <c:v>6.7220000000000002E-6</c:v>
                </c:pt>
                <c:pt idx="6722">
                  <c:v>6.7229999999999998E-6</c:v>
                </c:pt>
                <c:pt idx="6723">
                  <c:v>6.7240000000000003E-6</c:v>
                </c:pt>
                <c:pt idx="6724">
                  <c:v>6.725E-6</c:v>
                </c:pt>
                <c:pt idx="6725">
                  <c:v>6.7259999999999996E-6</c:v>
                </c:pt>
                <c:pt idx="6726">
                  <c:v>6.7270000000000001E-6</c:v>
                </c:pt>
                <c:pt idx="6727">
                  <c:v>6.7279999999999998E-6</c:v>
                </c:pt>
                <c:pt idx="6728">
                  <c:v>6.7290000000000003E-6</c:v>
                </c:pt>
                <c:pt idx="6729">
                  <c:v>6.7299999999999999E-6</c:v>
                </c:pt>
                <c:pt idx="6730">
                  <c:v>6.7309999999999996E-6</c:v>
                </c:pt>
                <c:pt idx="6731">
                  <c:v>6.7320000000000001E-6</c:v>
                </c:pt>
                <c:pt idx="6732">
                  <c:v>6.7329999999999997E-6</c:v>
                </c:pt>
                <c:pt idx="6733">
                  <c:v>6.7340000000000002E-6</c:v>
                </c:pt>
                <c:pt idx="6734">
                  <c:v>6.7349999999999999E-6</c:v>
                </c:pt>
                <c:pt idx="6735">
                  <c:v>6.7360000000000004E-6</c:v>
                </c:pt>
                <c:pt idx="6736">
                  <c:v>6.737E-6</c:v>
                </c:pt>
                <c:pt idx="6737">
                  <c:v>6.7379999999999997E-6</c:v>
                </c:pt>
                <c:pt idx="6738">
                  <c:v>6.7390000000000002E-6</c:v>
                </c:pt>
                <c:pt idx="6739">
                  <c:v>6.7399999999999998E-6</c:v>
                </c:pt>
                <c:pt idx="6740">
                  <c:v>6.7410000000000003E-6</c:v>
                </c:pt>
                <c:pt idx="6741">
                  <c:v>6.742E-6</c:v>
                </c:pt>
                <c:pt idx="6742">
                  <c:v>6.7429999999999996E-6</c:v>
                </c:pt>
                <c:pt idx="6743">
                  <c:v>6.7440000000000001E-6</c:v>
                </c:pt>
                <c:pt idx="6744">
                  <c:v>6.7449999999999998E-6</c:v>
                </c:pt>
                <c:pt idx="6745">
                  <c:v>6.7460000000000003E-6</c:v>
                </c:pt>
                <c:pt idx="6746">
                  <c:v>6.7469999999999999E-6</c:v>
                </c:pt>
                <c:pt idx="6747">
                  <c:v>6.7479999999999996E-6</c:v>
                </c:pt>
                <c:pt idx="6748">
                  <c:v>6.7490000000000001E-6</c:v>
                </c:pt>
                <c:pt idx="6749">
                  <c:v>6.7499999999999997E-6</c:v>
                </c:pt>
                <c:pt idx="6750">
                  <c:v>6.7510000000000002E-6</c:v>
                </c:pt>
                <c:pt idx="6751">
                  <c:v>6.7519999999999999E-6</c:v>
                </c:pt>
                <c:pt idx="6752">
                  <c:v>6.7530000000000004E-6</c:v>
                </c:pt>
                <c:pt idx="6753">
                  <c:v>6.754E-6</c:v>
                </c:pt>
                <c:pt idx="6754">
                  <c:v>6.7549999999999997E-6</c:v>
                </c:pt>
                <c:pt idx="6755">
                  <c:v>6.7560000000000002E-6</c:v>
                </c:pt>
                <c:pt idx="6756">
                  <c:v>6.7569999999999998E-6</c:v>
                </c:pt>
                <c:pt idx="6757">
                  <c:v>6.7580000000000003E-6</c:v>
                </c:pt>
                <c:pt idx="6758">
                  <c:v>6.759E-6</c:v>
                </c:pt>
                <c:pt idx="6759">
                  <c:v>6.7599999999999997E-6</c:v>
                </c:pt>
                <c:pt idx="6760">
                  <c:v>6.7610000000000002E-6</c:v>
                </c:pt>
                <c:pt idx="6761">
                  <c:v>6.7619999999999998E-6</c:v>
                </c:pt>
                <c:pt idx="6762">
                  <c:v>6.7630000000000003E-6</c:v>
                </c:pt>
                <c:pt idx="6763">
                  <c:v>6.764E-6</c:v>
                </c:pt>
                <c:pt idx="6764">
                  <c:v>6.7649999999999996E-6</c:v>
                </c:pt>
                <c:pt idx="6765">
                  <c:v>6.7660000000000001E-6</c:v>
                </c:pt>
                <c:pt idx="6766">
                  <c:v>6.7669999999999998E-6</c:v>
                </c:pt>
                <c:pt idx="6767">
                  <c:v>6.7680000000000003E-6</c:v>
                </c:pt>
                <c:pt idx="6768">
                  <c:v>6.7689999999999999E-6</c:v>
                </c:pt>
                <c:pt idx="6769">
                  <c:v>6.7700000000000004E-6</c:v>
                </c:pt>
                <c:pt idx="6770">
                  <c:v>6.7710000000000001E-6</c:v>
                </c:pt>
                <c:pt idx="6771">
                  <c:v>6.7719999999999997E-6</c:v>
                </c:pt>
                <c:pt idx="6772">
                  <c:v>6.7730000000000002E-6</c:v>
                </c:pt>
                <c:pt idx="6773">
                  <c:v>6.7739999999999999E-6</c:v>
                </c:pt>
                <c:pt idx="6774">
                  <c:v>6.7750000000000004E-6</c:v>
                </c:pt>
                <c:pt idx="6775">
                  <c:v>6.776E-6</c:v>
                </c:pt>
                <c:pt idx="6776">
                  <c:v>6.7769999999999997E-6</c:v>
                </c:pt>
                <c:pt idx="6777">
                  <c:v>6.7780000000000002E-6</c:v>
                </c:pt>
                <c:pt idx="6778">
                  <c:v>6.7789999999999998E-6</c:v>
                </c:pt>
                <c:pt idx="6779">
                  <c:v>6.7800000000000003E-6</c:v>
                </c:pt>
                <c:pt idx="6780">
                  <c:v>6.781E-6</c:v>
                </c:pt>
                <c:pt idx="6781">
                  <c:v>6.7819999999999996E-6</c:v>
                </c:pt>
                <c:pt idx="6782">
                  <c:v>6.7830000000000001E-6</c:v>
                </c:pt>
                <c:pt idx="6783">
                  <c:v>6.7839999999999998E-6</c:v>
                </c:pt>
                <c:pt idx="6784">
                  <c:v>6.7850000000000003E-6</c:v>
                </c:pt>
                <c:pt idx="6785">
                  <c:v>6.7859999999999999E-6</c:v>
                </c:pt>
                <c:pt idx="6786">
                  <c:v>6.7870000000000004E-6</c:v>
                </c:pt>
                <c:pt idx="6787">
                  <c:v>6.7880000000000001E-6</c:v>
                </c:pt>
                <c:pt idx="6788">
                  <c:v>6.7889999999999997E-6</c:v>
                </c:pt>
                <c:pt idx="6789">
                  <c:v>6.7900000000000002E-6</c:v>
                </c:pt>
                <c:pt idx="6790">
                  <c:v>6.7909999999999999E-6</c:v>
                </c:pt>
                <c:pt idx="6791">
                  <c:v>6.7920000000000004E-6</c:v>
                </c:pt>
                <c:pt idx="6792">
                  <c:v>6.793E-6</c:v>
                </c:pt>
                <c:pt idx="6793">
                  <c:v>6.7939999999999997E-6</c:v>
                </c:pt>
                <c:pt idx="6794">
                  <c:v>6.7950000000000002E-6</c:v>
                </c:pt>
                <c:pt idx="6795">
                  <c:v>6.7959999999999998E-6</c:v>
                </c:pt>
                <c:pt idx="6796">
                  <c:v>6.7970000000000003E-6</c:v>
                </c:pt>
                <c:pt idx="6797">
                  <c:v>6.798E-6</c:v>
                </c:pt>
                <c:pt idx="6798">
                  <c:v>6.7989999999999996E-6</c:v>
                </c:pt>
                <c:pt idx="6799">
                  <c:v>6.8000000000000001E-6</c:v>
                </c:pt>
                <c:pt idx="6800">
                  <c:v>6.8009999999999998E-6</c:v>
                </c:pt>
                <c:pt idx="6801">
                  <c:v>6.8020000000000003E-6</c:v>
                </c:pt>
                <c:pt idx="6802">
                  <c:v>6.8029999999999999E-6</c:v>
                </c:pt>
                <c:pt idx="6803">
                  <c:v>6.8040000000000004E-6</c:v>
                </c:pt>
                <c:pt idx="6804">
                  <c:v>6.8050000000000001E-6</c:v>
                </c:pt>
                <c:pt idx="6805">
                  <c:v>6.8059999999999997E-6</c:v>
                </c:pt>
                <c:pt idx="6806">
                  <c:v>6.8070000000000002E-6</c:v>
                </c:pt>
                <c:pt idx="6807">
                  <c:v>6.8079999999999999E-6</c:v>
                </c:pt>
                <c:pt idx="6808">
                  <c:v>6.8090000000000004E-6</c:v>
                </c:pt>
                <c:pt idx="6809">
                  <c:v>6.81E-6</c:v>
                </c:pt>
                <c:pt idx="6810">
                  <c:v>6.8109999999999997E-6</c:v>
                </c:pt>
                <c:pt idx="6811">
                  <c:v>6.8120000000000002E-6</c:v>
                </c:pt>
                <c:pt idx="6812">
                  <c:v>6.8129999999999998E-6</c:v>
                </c:pt>
                <c:pt idx="6813">
                  <c:v>6.8140000000000003E-6</c:v>
                </c:pt>
                <c:pt idx="6814">
                  <c:v>6.815E-6</c:v>
                </c:pt>
                <c:pt idx="6815">
                  <c:v>6.8159999999999996E-6</c:v>
                </c:pt>
                <c:pt idx="6816">
                  <c:v>6.8170000000000001E-6</c:v>
                </c:pt>
                <c:pt idx="6817">
                  <c:v>6.8179999999999998E-6</c:v>
                </c:pt>
                <c:pt idx="6818">
                  <c:v>6.8190000000000003E-6</c:v>
                </c:pt>
                <c:pt idx="6819">
                  <c:v>6.8199999999999999E-6</c:v>
                </c:pt>
                <c:pt idx="6820">
                  <c:v>6.8210000000000004E-6</c:v>
                </c:pt>
                <c:pt idx="6821">
                  <c:v>6.8220000000000001E-6</c:v>
                </c:pt>
                <c:pt idx="6822">
                  <c:v>6.8229999999999997E-6</c:v>
                </c:pt>
                <c:pt idx="6823">
                  <c:v>6.8240000000000002E-6</c:v>
                </c:pt>
                <c:pt idx="6824">
                  <c:v>6.8249999999999999E-6</c:v>
                </c:pt>
                <c:pt idx="6825">
                  <c:v>6.8260000000000004E-6</c:v>
                </c:pt>
                <c:pt idx="6826">
                  <c:v>6.827E-6</c:v>
                </c:pt>
                <c:pt idx="6827">
                  <c:v>6.8279999999999997E-6</c:v>
                </c:pt>
                <c:pt idx="6828">
                  <c:v>6.8290000000000002E-6</c:v>
                </c:pt>
                <c:pt idx="6829">
                  <c:v>6.8299999999999998E-6</c:v>
                </c:pt>
                <c:pt idx="6830">
                  <c:v>6.8310000000000003E-6</c:v>
                </c:pt>
                <c:pt idx="6831">
                  <c:v>6.832E-6</c:v>
                </c:pt>
                <c:pt idx="6832">
                  <c:v>6.8329999999999996E-6</c:v>
                </c:pt>
                <c:pt idx="6833">
                  <c:v>6.8340000000000001E-6</c:v>
                </c:pt>
                <c:pt idx="6834">
                  <c:v>6.8349999999999998E-6</c:v>
                </c:pt>
                <c:pt idx="6835">
                  <c:v>6.8360000000000003E-6</c:v>
                </c:pt>
                <c:pt idx="6836">
                  <c:v>6.8369999999999999E-6</c:v>
                </c:pt>
                <c:pt idx="6837">
                  <c:v>6.8379999999999996E-6</c:v>
                </c:pt>
                <c:pt idx="6838">
                  <c:v>6.8390000000000001E-6</c:v>
                </c:pt>
                <c:pt idx="6839">
                  <c:v>6.8399999999999997E-6</c:v>
                </c:pt>
                <c:pt idx="6840">
                  <c:v>6.8410000000000002E-6</c:v>
                </c:pt>
                <c:pt idx="6841">
                  <c:v>6.8419999999999999E-6</c:v>
                </c:pt>
                <c:pt idx="6842">
                  <c:v>6.8430000000000004E-6</c:v>
                </c:pt>
                <c:pt idx="6843">
                  <c:v>6.844E-6</c:v>
                </c:pt>
                <c:pt idx="6844">
                  <c:v>6.8449999999999997E-6</c:v>
                </c:pt>
                <c:pt idx="6845">
                  <c:v>6.8460000000000002E-6</c:v>
                </c:pt>
                <c:pt idx="6846">
                  <c:v>6.8469999999999998E-6</c:v>
                </c:pt>
                <c:pt idx="6847">
                  <c:v>6.8480000000000003E-6</c:v>
                </c:pt>
                <c:pt idx="6848">
                  <c:v>6.849E-6</c:v>
                </c:pt>
                <c:pt idx="6849">
                  <c:v>6.8499999999999996E-6</c:v>
                </c:pt>
                <c:pt idx="6850">
                  <c:v>6.8510000000000001E-6</c:v>
                </c:pt>
                <c:pt idx="6851">
                  <c:v>6.8519999999999998E-6</c:v>
                </c:pt>
                <c:pt idx="6852">
                  <c:v>6.8530000000000003E-6</c:v>
                </c:pt>
                <c:pt idx="6853">
                  <c:v>6.8539999999999999E-6</c:v>
                </c:pt>
                <c:pt idx="6854">
                  <c:v>6.8549999999999996E-6</c:v>
                </c:pt>
                <c:pt idx="6855">
                  <c:v>6.8560000000000001E-6</c:v>
                </c:pt>
                <c:pt idx="6856">
                  <c:v>6.8569999999999997E-6</c:v>
                </c:pt>
                <c:pt idx="6857">
                  <c:v>6.8580000000000002E-6</c:v>
                </c:pt>
                <c:pt idx="6858">
                  <c:v>6.8589999999999999E-6</c:v>
                </c:pt>
                <c:pt idx="6859">
                  <c:v>6.8600000000000004E-6</c:v>
                </c:pt>
                <c:pt idx="6860">
                  <c:v>6.861E-6</c:v>
                </c:pt>
                <c:pt idx="6861">
                  <c:v>6.8619999999999997E-6</c:v>
                </c:pt>
                <c:pt idx="6862">
                  <c:v>6.8630000000000002E-6</c:v>
                </c:pt>
                <c:pt idx="6863">
                  <c:v>6.8639999999999998E-6</c:v>
                </c:pt>
                <c:pt idx="6864">
                  <c:v>6.8650000000000003E-6</c:v>
                </c:pt>
                <c:pt idx="6865">
                  <c:v>6.866E-6</c:v>
                </c:pt>
                <c:pt idx="6866">
                  <c:v>6.8669999999999996E-6</c:v>
                </c:pt>
                <c:pt idx="6867">
                  <c:v>6.8680000000000001E-6</c:v>
                </c:pt>
                <c:pt idx="6868">
                  <c:v>6.8689999999999998E-6</c:v>
                </c:pt>
                <c:pt idx="6869">
                  <c:v>6.8700000000000003E-6</c:v>
                </c:pt>
                <c:pt idx="6870">
                  <c:v>6.8709999999999999E-6</c:v>
                </c:pt>
                <c:pt idx="6871">
                  <c:v>6.8719999999999996E-6</c:v>
                </c:pt>
                <c:pt idx="6872">
                  <c:v>6.8730000000000001E-6</c:v>
                </c:pt>
                <c:pt idx="6873">
                  <c:v>6.8739999999999997E-6</c:v>
                </c:pt>
                <c:pt idx="6874">
                  <c:v>6.8750000000000002E-6</c:v>
                </c:pt>
                <c:pt idx="6875">
                  <c:v>6.8759999999999999E-6</c:v>
                </c:pt>
                <c:pt idx="6876">
                  <c:v>6.8770000000000004E-6</c:v>
                </c:pt>
                <c:pt idx="6877">
                  <c:v>6.878E-6</c:v>
                </c:pt>
                <c:pt idx="6878">
                  <c:v>6.8789999999999997E-6</c:v>
                </c:pt>
                <c:pt idx="6879">
                  <c:v>6.8800000000000002E-6</c:v>
                </c:pt>
                <c:pt idx="6880">
                  <c:v>6.8809999999999998E-6</c:v>
                </c:pt>
                <c:pt idx="6881">
                  <c:v>6.8820000000000003E-6</c:v>
                </c:pt>
                <c:pt idx="6882">
                  <c:v>6.883E-6</c:v>
                </c:pt>
                <c:pt idx="6883">
                  <c:v>6.8839999999999997E-6</c:v>
                </c:pt>
                <c:pt idx="6884">
                  <c:v>6.8850000000000001E-6</c:v>
                </c:pt>
                <c:pt idx="6885">
                  <c:v>6.8859999999999998E-6</c:v>
                </c:pt>
                <c:pt idx="6886">
                  <c:v>6.8870000000000003E-6</c:v>
                </c:pt>
                <c:pt idx="6887">
                  <c:v>6.888E-6</c:v>
                </c:pt>
                <c:pt idx="6888">
                  <c:v>6.8889999999999996E-6</c:v>
                </c:pt>
                <c:pt idx="6889">
                  <c:v>6.8900000000000001E-6</c:v>
                </c:pt>
                <c:pt idx="6890">
                  <c:v>6.8909999999999998E-6</c:v>
                </c:pt>
                <c:pt idx="6891">
                  <c:v>6.8920000000000003E-6</c:v>
                </c:pt>
                <c:pt idx="6892">
                  <c:v>6.8929999999999999E-6</c:v>
                </c:pt>
                <c:pt idx="6893">
                  <c:v>6.8940000000000004E-6</c:v>
                </c:pt>
                <c:pt idx="6894">
                  <c:v>6.8950000000000001E-6</c:v>
                </c:pt>
                <c:pt idx="6895">
                  <c:v>6.8959999999999997E-6</c:v>
                </c:pt>
                <c:pt idx="6896">
                  <c:v>6.8970000000000002E-6</c:v>
                </c:pt>
                <c:pt idx="6897">
                  <c:v>6.8979999999999999E-6</c:v>
                </c:pt>
                <c:pt idx="6898">
                  <c:v>6.8990000000000004E-6</c:v>
                </c:pt>
                <c:pt idx="6899">
                  <c:v>6.9E-6</c:v>
                </c:pt>
                <c:pt idx="6900">
                  <c:v>6.9009999999999997E-6</c:v>
                </c:pt>
                <c:pt idx="6901">
                  <c:v>6.9020000000000002E-6</c:v>
                </c:pt>
                <c:pt idx="6902">
                  <c:v>6.9029999999999998E-6</c:v>
                </c:pt>
                <c:pt idx="6903">
                  <c:v>6.9040000000000003E-6</c:v>
                </c:pt>
                <c:pt idx="6904">
                  <c:v>6.905E-6</c:v>
                </c:pt>
                <c:pt idx="6905">
                  <c:v>6.9059999999999996E-6</c:v>
                </c:pt>
                <c:pt idx="6906">
                  <c:v>6.9070000000000001E-6</c:v>
                </c:pt>
                <c:pt idx="6907">
                  <c:v>6.9079999999999998E-6</c:v>
                </c:pt>
                <c:pt idx="6908">
                  <c:v>6.9090000000000003E-6</c:v>
                </c:pt>
                <c:pt idx="6909">
                  <c:v>6.9099999999999999E-6</c:v>
                </c:pt>
                <c:pt idx="6910">
                  <c:v>6.9110000000000004E-6</c:v>
                </c:pt>
                <c:pt idx="6911">
                  <c:v>6.9120000000000001E-6</c:v>
                </c:pt>
                <c:pt idx="6912">
                  <c:v>6.9129999999999997E-6</c:v>
                </c:pt>
                <c:pt idx="6913">
                  <c:v>6.9140000000000002E-6</c:v>
                </c:pt>
                <c:pt idx="6914">
                  <c:v>6.9149999999999999E-6</c:v>
                </c:pt>
                <c:pt idx="6915">
                  <c:v>6.9160000000000004E-6</c:v>
                </c:pt>
                <c:pt idx="6916">
                  <c:v>6.917E-6</c:v>
                </c:pt>
                <c:pt idx="6917">
                  <c:v>6.9179999999999997E-6</c:v>
                </c:pt>
                <c:pt idx="6918">
                  <c:v>6.9190000000000002E-6</c:v>
                </c:pt>
                <c:pt idx="6919">
                  <c:v>6.9199999999999998E-6</c:v>
                </c:pt>
                <c:pt idx="6920">
                  <c:v>6.9210000000000003E-6</c:v>
                </c:pt>
                <c:pt idx="6921">
                  <c:v>6.922E-6</c:v>
                </c:pt>
                <c:pt idx="6922">
                  <c:v>6.9229999999999996E-6</c:v>
                </c:pt>
                <c:pt idx="6923">
                  <c:v>6.9240000000000001E-6</c:v>
                </c:pt>
                <c:pt idx="6924">
                  <c:v>6.9249999999999998E-6</c:v>
                </c:pt>
                <c:pt idx="6925">
                  <c:v>6.9260000000000003E-6</c:v>
                </c:pt>
                <c:pt idx="6926">
                  <c:v>6.9269999999999999E-6</c:v>
                </c:pt>
                <c:pt idx="6927">
                  <c:v>6.9280000000000004E-6</c:v>
                </c:pt>
                <c:pt idx="6928">
                  <c:v>6.9290000000000001E-6</c:v>
                </c:pt>
                <c:pt idx="6929">
                  <c:v>6.9299999999999997E-6</c:v>
                </c:pt>
                <c:pt idx="6930">
                  <c:v>6.9310000000000002E-6</c:v>
                </c:pt>
                <c:pt idx="6931">
                  <c:v>6.9319999999999999E-6</c:v>
                </c:pt>
                <c:pt idx="6932">
                  <c:v>6.9330000000000004E-6</c:v>
                </c:pt>
                <c:pt idx="6933">
                  <c:v>6.934E-6</c:v>
                </c:pt>
                <c:pt idx="6934">
                  <c:v>6.9349999999999997E-6</c:v>
                </c:pt>
                <c:pt idx="6935">
                  <c:v>6.9360000000000002E-6</c:v>
                </c:pt>
                <c:pt idx="6936">
                  <c:v>6.9369999999999998E-6</c:v>
                </c:pt>
                <c:pt idx="6937">
                  <c:v>6.9380000000000003E-6</c:v>
                </c:pt>
                <c:pt idx="6938">
                  <c:v>6.939E-6</c:v>
                </c:pt>
                <c:pt idx="6939">
                  <c:v>6.9399999999999996E-6</c:v>
                </c:pt>
                <c:pt idx="6940">
                  <c:v>6.9410000000000001E-6</c:v>
                </c:pt>
                <c:pt idx="6941">
                  <c:v>6.9419999999999998E-6</c:v>
                </c:pt>
                <c:pt idx="6942">
                  <c:v>6.9430000000000003E-6</c:v>
                </c:pt>
                <c:pt idx="6943">
                  <c:v>6.9439999999999999E-6</c:v>
                </c:pt>
                <c:pt idx="6944">
                  <c:v>6.9450000000000004E-6</c:v>
                </c:pt>
                <c:pt idx="6945">
                  <c:v>6.9460000000000001E-6</c:v>
                </c:pt>
                <c:pt idx="6946">
                  <c:v>6.9469999999999997E-6</c:v>
                </c:pt>
                <c:pt idx="6947">
                  <c:v>6.9480000000000002E-6</c:v>
                </c:pt>
                <c:pt idx="6948">
                  <c:v>6.9489999999999999E-6</c:v>
                </c:pt>
                <c:pt idx="6949">
                  <c:v>6.9500000000000004E-6</c:v>
                </c:pt>
                <c:pt idx="6950">
                  <c:v>6.951E-6</c:v>
                </c:pt>
                <c:pt idx="6951">
                  <c:v>6.9519999999999997E-6</c:v>
                </c:pt>
                <c:pt idx="6952">
                  <c:v>6.9530000000000002E-6</c:v>
                </c:pt>
                <c:pt idx="6953">
                  <c:v>6.9539999999999998E-6</c:v>
                </c:pt>
                <c:pt idx="6954">
                  <c:v>6.9550000000000003E-6</c:v>
                </c:pt>
                <c:pt idx="6955">
                  <c:v>6.956E-6</c:v>
                </c:pt>
                <c:pt idx="6956">
                  <c:v>6.9569999999999996E-6</c:v>
                </c:pt>
                <c:pt idx="6957">
                  <c:v>6.9580000000000001E-6</c:v>
                </c:pt>
                <c:pt idx="6958">
                  <c:v>6.9589999999999998E-6</c:v>
                </c:pt>
                <c:pt idx="6959">
                  <c:v>6.9600000000000003E-6</c:v>
                </c:pt>
                <c:pt idx="6960">
                  <c:v>6.9609999999999999E-6</c:v>
                </c:pt>
                <c:pt idx="6961">
                  <c:v>6.9619999999999996E-6</c:v>
                </c:pt>
                <c:pt idx="6962">
                  <c:v>6.9630000000000001E-6</c:v>
                </c:pt>
                <c:pt idx="6963">
                  <c:v>6.9639999999999997E-6</c:v>
                </c:pt>
                <c:pt idx="6964">
                  <c:v>6.9650000000000002E-6</c:v>
                </c:pt>
                <c:pt idx="6965">
                  <c:v>6.9659999999999999E-6</c:v>
                </c:pt>
                <c:pt idx="6966">
                  <c:v>6.9670000000000004E-6</c:v>
                </c:pt>
                <c:pt idx="6967">
                  <c:v>6.968E-6</c:v>
                </c:pt>
                <c:pt idx="6968">
                  <c:v>6.9689999999999997E-6</c:v>
                </c:pt>
                <c:pt idx="6969">
                  <c:v>6.9700000000000002E-6</c:v>
                </c:pt>
                <c:pt idx="6970">
                  <c:v>6.9709999999999998E-6</c:v>
                </c:pt>
                <c:pt idx="6971">
                  <c:v>6.9720000000000003E-6</c:v>
                </c:pt>
                <c:pt idx="6972">
                  <c:v>6.973E-6</c:v>
                </c:pt>
                <c:pt idx="6973">
                  <c:v>6.9739999999999996E-6</c:v>
                </c:pt>
                <c:pt idx="6974">
                  <c:v>6.9750000000000001E-6</c:v>
                </c:pt>
                <c:pt idx="6975">
                  <c:v>6.9759999999999998E-6</c:v>
                </c:pt>
                <c:pt idx="6976">
                  <c:v>6.9770000000000003E-6</c:v>
                </c:pt>
                <c:pt idx="6977">
                  <c:v>6.9779999999999999E-6</c:v>
                </c:pt>
                <c:pt idx="6978">
                  <c:v>6.9789999999999996E-6</c:v>
                </c:pt>
                <c:pt idx="6979">
                  <c:v>6.9800000000000001E-6</c:v>
                </c:pt>
                <c:pt idx="6980">
                  <c:v>6.9809999999999997E-6</c:v>
                </c:pt>
                <c:pt idx="6981">
                  <c:v>6.9820000000000002E-6</c:v>
                </c:pt>
                <c:pt idx="6982">
                  <c:v>6.9829999999999999E-6</c:v>
                </c:pt>
                <c:pt idx="6983">
                  <c:v>6.9840000000000004E-6</c:v>
                </c:pt>
                <c:pt idx="6984">
                  <c:v>6.985E-6</c:v>
                </c:pt>
                <c:pt idx="6985">
                  <c:v>6.9859999999999997E-6</c:v>
                </c:pt>
                <c:pt idx="6986">
                  <c:v>6.9870000000000002E-6</c:v>
                </c:pt>
                <c:pt idx="6987">
                  <c:v>6.9879999999999998E-6</c:v>
                </c:pt>
                <c:pt idx="6988">
                  <c:v>6.9890000000000003E-6</c:v>
                </c:pt>
                <c:pt idx="6989">
                  <c:v>6.99E-6</c:v>
                </c:pt>
                <c:pt idx="6990">
                  <c:v>6.9909999999999996E-6</c:v>
                </c:pt>
                <c:pt idx="6991">
                  <c:v>6.9920000000000001E-6</c:v>
                </c:pt>
                <c:pt idx="6992">
                  <c:v>6.9929999999999998E-6</c:v>
                </c:pt>
                <c:pt idx="6993">
                  <c:v>6.9940000000000003E-6</c:v>
                </c:pt>
                <c:pt idx="6994">
                  <c:v>6.9949999999999999E-6</c:v>
                </c:pt>
                <c:pt idx="6995">
                  <c:v>6.9959999999999996E-6</c:v>
                </c:pt>
                <c:pt idx="6996">
                  <c:v>6.9970000000000001E-6</c:v>
                </c:pt>
                <c:pt idx="6997">
                  <c:v>6.9979999999999997E-6</c:v>
                </c:pt>
                <c:pt idx="6998">
                  <c:v>6.9990000000000002E-6</c:v>
                </c:pt>
                <c:pt idx="6999">
                  <c:v>6.9999999999999999E-6</c:v>
                </c:pt>
                <c:pt idx="7000">
                  <c:v>7.0010000000000004E-6</c:v>
                </c:pt>
                <c:pt idx="7001">
                  <c:v>7.002E-6</c:v>
                </c:pt>
                <c:pt idx="7002">
                  <c:v>7.0029999999999997E-6</c:v>
                </c:pt>
                <c:pt idx="7003">
                  <c:v>7.0040000000000002E-6</c:v>
                </c:pt>
                <c:pt idx="7004">
                  <c:v>7.0049999999999998E-6</c:v>
                </c:pt>
                <c:pt idx="7005">
                  <c:v>7.0060000000000003E-6</c:v>
                </c:pt>
                <c:pt idx="7006">
                  <c:v>7.007E-6</c:v>
                </c:pt>
                <c:pt idx="7007">
                  <c:v>7.0079999999999996E-6</c:v>
                </c:pt>
                <c:pt idx="7008">
                  <c:v>7.0090000000000001E-6</c:v>
                </c:pt>
                <c:pt idx="7009">
                  <c:v>7.0099999999999998E-6</c:v>
                </c:pt>
                <c:pt idx="7010">
                  <c:v>7.0110000000000003E-6</c:v>
                </c:pt>
                <c:pt idx="7011">
                  <c:v>7.0119999999999999E-6</c:v>
                </c:pt>
                <c:pt idx="7012">
                  <c:v>7.0129999999999996E-6</c:v>
                </c:pt>
                <c:pt idx="7013">
                  <c:v>7.0140000000000001E-6</c:v>
                </c:pt>
                <c:pt idx="7014">
                  <c:v>7.0149999999999998E-6</c:v>
                </c:pt>
                <c:pt idx="7015">
                  <c:v>7.0160000000000003E-6</c:v>
                </c:pt>
                <c:pt idx="7016">
                  <c:v>7.0169999999999999E-6</c:v>
                </c:pt>
                <c:pt idx="7017">
                  <c:v>7.0180000000000004E-6</c:v>
                </c:pt>
                <c:pt idx="7018">
                  <c:v>7.0190000000000001E-6</c:v>
                </c:pt>
                <c:pt idx="7019">
                  <c:v>7.0199999999999997E-6</c:v>
                </c:pt>
                <c:pt idx="7020">
                  <c:v>7.0210000000000002E-6</c:v>
                </c:pt>
                <c:pt idx="7021">
                  <c:v>7.0219999999999999E-6</c:v>
                </c:pt>
                <c:pt idx="7022">
                  <c:v>7.0230000000000004E-6</c:v>
                </c:pt>
                <c:pt idx="7023">
                  <c:v>7.024E-6</c:v>
                </c:pt>
                <c:pt idx="7024">
                  <c:v>7.0249999999999997E-6</c:v>
                </c:pt>
                <c:pt idx="7025">
                  <c:v>7.0260000000000002E-6</c:v>
                </c:pt>
                <c:pt idx="7026">
                  <c:v>7.0269999999999998E-6</c:v>
                </c:pt>
                <c:pt idx="7027">
                  <c:v>7.0280000000000003E-6</c:v>
                </c:pt>
                <c:pt idx="7028">
                  <c:v>7.029E-6</c:v>
                </c:pt>
                <c:pt idx="7029">
                  <c:v>7.0299999999999996E-6</c:v>
                </c:pt>
                <c:pt idx="7030">
                  <c:v>7.0310000000000001E-6</c:v>
                </c:pt>
                <c:pt idx="7031">
                  <c:v>7.0319999999999998E-6</c:v>
                </c:pt>
                <c:pt idx="7032">
                  <c:v>7.0330000000000003E-6</c:v>
                </c:pt>
                <c:pt idx="7033">
                  <c:v>7.0339999999999999E-6</c:v>
                </c:pt>
                <c:pt idx="7034">
                  <c:v>7.0350000000000004E-6</c:v>
                </c:pt>
                <c:pt idx="7035">
                  <c:v>7.0360000000000001E-6</c:v>
                </c:pt>
                <c:pt idx="7036">
                  <c:v>7.0369999999999997E-6</c:v>
                </c:pt>
                <c:pt idx="7037">
                  <c:v>7.0380000000000002E-6</c:v>
                </c:pt>
                <c:pt idx="7038">
                  <c:v>7.0389999999999999E-6</c:v>
                </c:pt>
                <c:pt idx="7039">
                  <c:v>7.0400000000000004E-6</c:v>
                </c:pt>
                <c:pt idx="7040">
                  <c:v>7.041E-6</c:v>
                </c:pt>
                <c:pt idx="7041">
                  <c:v>7.0419999999999997E-6</c:v>
                </c:pt>
                <c:pt idx="7042">
                  <c:v>7.0430000000000002E-6</c:v>
                </c:pt>
                <c:pt idx="7043">
                  <c:v>7.0439999999999998E-6</c:v>
                </c:pt>
                <c:pt idx="7044">
                  <c:v>7.0450000000000003E-6</c:v>
                </c:pt>
                <c:pt idx="7045">
                  <c:v>7.046E-6</c:v>
                </c:pt>
                <c:pt idx="7046">
                  <c:v>7.0469999999999996E-6</c:v>
                </c:pt>
                <c:pt idx="7047">
                  <c:v>7.0480000000000001E-6</c:v>
                </c:pt>
                <c:pt idx="7048">
                  <c:v>7.0489999999999998E-6</c:v>
                </c:pt>
                <c:pt idx="7049">
                  <c:v>7.0500000000000003E-6</c:v>
                </c:pt>
                <c:pt idx="7050">
                  <c:v>7.0509999999999999E-6</c:v>
                </c:pt>
                <c:pt idx="7051">
                  <c:v>7.0520000000000004E-6</c:v>
                </c:pt>
                <c:pt idx="7052">
                  <c:v>7.0530000000000001E-6</c:v>
                </c:pt>
                <c:pt idx="7053">
                  <c:v>7.0539999999999997E-6</c:v>
                </c:pt>
                <c:pt idx="7054">
                  <c:v>7.0550000000000002E-6</c:v>
                </c:pt>
                <c:pt idx="7055">
                  <c:v>7.0559999999999999E-6</c:v>
                </c:pt>
                <c:pt idx="7056">
                  <c:v>7.0570000000000004E-6</c:v>
                </c:pt>
                <c:pt idx="7057">
                  <c:v>7.058E-6</c:v>
                </c:pt>
                <c:pt idx="7058">
                  <c:v>7.0589999999999997E-6</c:v>
                </c:pt>
                <c:pt idx="7059">
                  <c:v>7.0600000000000002E-6</c:v>
                </c:pt>
                <c:pt idx="7060">
                  <c:v>7.0609999999999998E-6</c:v>
                </c:pt>
                <c:pt idx="7061">
                  <c:v>7.0620000000000003E-6</c:v>
                </c:pt>
                <c:pt idx="7062">
                  <c:v>7.063E-6</c:v>
                </c:pt>
                <c:pt idx="7063">
                  <c:v>7.0639999999999996E-6</c:v>
                </c:pt>
                <c:pt idx="7064">
                  <c:v>7.0650000000000001E-6</c:v>
                </c:pt>
                <c:pt idx="7065">
                  <c:v>7.0659999999999998E-6</c:v>
                </c:pt>
                <c:pt idx="7066">
                  <c:v>7.0670000000000003E-6</c:v>
                </c:pt>
                <c:pt idx="7067">
                  <c:v>7.0679999999999999E-6</c:v>
                </c:pt>
                <c:pt idx="7068">
                  <c:v>7.0690000000000004E-6</c:v>
                </c:pt>
                <c:pt idx="7069">
                  <c:v>7.0700000000000001E-6</c:v>
                </c:pt>
                <c:pt idx="7070">
                  <c:v>7.0709999999999997E-6</c:v>
                </c:pt>
                <c:pt idx="7071">
                  <c:v>7.0720000000000002E-6</c:v>
                </c:pt>
                <c:pt idx="7072">
                  <c:v>7.0729999999999999E-6</c:v>
                </c:pt>
                <c:pt idx="7073">
                  <c:v>7.0740000000000004E-6</c:v>
                </c:pt>
                <c:pt idx="7074">
                  <c:v>7.075E-6</c:v>
                </c:pt>
                <c:pt idx="7075">
                  <c:v>7.0759999999999997E-6</c:v>
                </c:pt>
                <c:pt idx="7076">
                  <c:v>7.0770000000000002E-6</c:v>
                </c:pt>
                <c:pt idx="7077">
                  <c:v>7.0779999999999998E-6</c:v>
                </c:pt>
                <c:pt idx="7078">
                  <c:v>7.0790000000000003E-6</c:v>
                </c:pt>
                <c:pt idx="7079">
                  <c:v>7.08E-6</c:v>
                </c:pt>
                <c:pt idx="7080">
                  <c:v>7.0809999999999996E-6</c:v>
                </c:pt>
                <c:pt idx="7081">
                  <c:v>7.0820000000000001E-6</c:v>
                </c:pt>
                <c:pt idx="7082">
                  <c:v>7.0829999999999998E-6</c:v>
                </c:pt>
                <c:pt idx="7083">
                  <c:v>7.0840000000000003E-6</c:v>
                </c:pt>
                <c:pt idx="7084">
                  <c:v>7.0849999999999999E-6</c:v>
                </c:pt>
                <c:pt idx="7085">
                  <c:v>7.0859999999999996E-6</c:v>
                </c:pt>
                <c:pt idx="7086">
                  <c:v>7.0870000000000001E-6</c:v>
                </c:pt>
                <c:pt idx="7087">
                  <c:v>7.0879999999999997E-6</c:v>
                </c:pt>
                <c:pt idx="7088">
                  <c:v>7.0890000000000002E-6</c:v>
                </c:pt>
                <c:pt idx="7089">
                  <c:v>7.0899999999999999E-6</c:v>
                </c:pt>
                <c:pt idx="7090">
                  <c:v>7.0910000000000004E-6</c:v>
                </c:pt>
                <c:pt idx="7091">
                  <c:v>7.092E-6</c:v>
                </c:pt>
                <c:pt idx="7092">
                  <c:v>7.0929999999999997E-6</c:v>
                </c:pt>
                <c:pt idx="7093">
                  <c:v>7.0940000000000002E-6</c:v>
                </c:pt>
                <c:pt idx="7094">
                  <c:v>7.0949999999999998E-6</c:v>
                </c:pt>
                <c:pt idx="7095">
                  <c:v>7.0960000000000003E-6</c:v>
                </c:pt>
                <c:pt idx="7096">
                  <c:v>7.097E-6</c:v>
                </c:pt>
                <c:pt idx="7097">
                  <c:v>7.0979999999999996E-6</c:v>
                </c:pt>
                <c:pt idx="7098">
                  <c:v>7.0990000000000001E-6</c:v>
                </c:pt>
                <c:pt idx="7099">
                  <c:v>7.0999999999999998E-6</c:v>
                </c:pt>
                <c:pt idx="7100">
                  <c:v>7.1010000000000003E-6</c:v>
                </c:pt>
                <c:pt idx="7101">
                  <c:v>7.1019999999999999E-6</c:v>
                </c:pt>
                <c:pt idx="7102">
                  <c:v>7.1029999999999996E-6</c:v>
                </c:pt>
                <c:pt idx="7103">
                  <c:v>7.1040000000000001E-6</c:v>
                </c:pt>
                <c:pt idx="7104">
                  <c:v>7.1049999999999997E-6</c:v>
                </c:pt>
                <c:pt idx="7105">
                  <c:v>7.1060000000000002E-6</c:v>
                </c:pt>
                <c:pt idx="7106">
                  <c:v>7.1069999999999999E-6</c:v>
                </c:pt>
                <c:pt idx="7107">
                  <c:v>7.1080000000000004E-6</c:v>
                </c:pt>
                <c:pt idx="7108">
                  <c:v>7.109E-6</c:v>
                </c:pt>
                <c:pt idx="7109">
                  <c:v>7.1099999999999997E-6</c:v>
                </c:pt>
                <c:pt idx="7110">
                  <c:v>7.1110000000000002E-6</c:v>
                </c:pt>
                <c:pt idx="7111">
                  <c:v>7.1119999999999998E-6</c:v>
                </c:pt>
                <c:pt idx="7112">
                  <c:v>7.1130000000000003E-6</c:v>
                </c:pt>
                <c:pt idx="7113">
                  <c:v>7.114E-6</c:v>
                </c:pt>
                <c:pt idx="7114">
                  <c:v>7.1149999999999996E-6</c:v>
                </c:pt>
                <c:pt idx="7115">
                  <c:v>7.1160000000000001E-6</c:v>
                </c:pt>
                <c:pt idx="7116">
                  <c:v>7.1169999999999998E-6</c:v>
                </c:pt>
                <c:pt idx="7117">
                  <c:v>7.1180000000000003E-6</c:v>
                </c:pt>
                <c:pt idx="7118">
                  <c:v>7.1189999999999999E-6</c:v>
                </c:pt>
                <c:pt idx="7119">
                  <c:v>7.1199999999999996E-6</c:v>
                </c:pt>
                <c:pt idx="7120">
                  <c:v>7.1210000000000001E-6</c:v>
                </c:pt>
                <c:pt idx="7121">
                  <c:v>7.1219999999999997E-6</c:v>
                </c:pt>
                <c:pt idx="7122">
                  <c:v>7.1230000000000002E-6</c:v>
                </c:pt>
                <c:pt idx="7123">
                  <c:v>7.1239999999999999E-6</c:v>
                </c:pt>
                <c:pt idx="7124">
                  <c:v>7.1250000000000004E-6</c:v>
                </c:pt>
                <c:pt idx="7125">
                  <c:v>7.126E-6</c:v>
                </c:pt>
                <c:pt idx="7126">
                  <c:v>7.1269999999999997E-6</c:v>
                </c:pt>
                <c:pt idx="7127">
                  <c:v>7.1280000000000002E-6</c:v>
                </c:pt>
                <c:pt idx="7128">
                  <c:v>7.1289999999999998E-6</c:v>
                </c:pt>
                <c:pt idx="7129">
                  <c:v>7.1300000000000003E-6</c:v>
                </c:pt>
                <c:pt idx="7130">
                  <c:v>7.131E-6</c:v>
                </c:pt>
                <c:pt idx="7131">
                  <c:v>7.1319999999999996E-6</c:v>
                </c:pt>
                <c:pt idx="7132">
                  <c:v>7.1330000000000001E-6</c:v>
                </c:pt>
                <c:pt idx="7133">
                  <c:v>7.1339999999999998E-6</c:v>
                </c:pt>
                <c:pt idx="7134">
                  <c:v>7.1350000000000003E-6</c:v>
                </c:pt>
                <c:pt idx="7135">
                  <c:v>7.1359999999999999E-6</c:v>
                </c:pt>
                <c:pt idx="7136">
                  <c:v>7.1369999999999996E-6</c:v>
                </c:pt>
                <c:pt idx="7137">
                  <c:v>7.1380000000000001E-6</c:v>
                </c:pt>
                <c:pt idx="7138">
                  <c:v>7.1389999999999998E-6</c:v>
                </c:pt>
                <c:pt idx="7139">
                  <c:v>7.1400000000000002E-6</c:v>
                </c:pt>
                <c:pt idx="7140">
                  <c:v>7.1409999999999999E-6</c:v>
                </c:pt>
                <c:pt idx="7141">
                  <c:v>7.1420000000000004E-6</c:v>
                </c:pt>
                <c:pt idx="7142">
                  <c:v>7.1430000000000001E-6</c:v>
                </c:pt>
                <c:pt idx="7143">
                  <c:v>7.1439999999999997E-6</c:v>
                </c:pt>
                <c:pt idx="7144">
                  <c:v>7.1450000000000002E-6</c:v>
                </c:pt>
                <c:pt idx="7145">
                  <c:v>7.1459999999999999E-6</c:v>
                </c:pt>
                <c:pt idx="7146">
                  <c:v>7.1470000000000004E-6</c:v>
                </c:pt>
                <c:pt idx="7147">
                  <c:v>7.148E-6</c:v>
                </c:pt>
                <c:pt idx="7148">
                  <c:v>7.1489999999999997E-6</c:v>
                </c:pt>
                <c:pt idx="7149">
                  <c:v>7.1500000000000002E-6</c:v>
                </c:pt>
                <c:pt idx="7150">
                  <c:v>7.1509999999999998E-6</c:v>
                </c:pt>
                <c:pt idx="7151">
                  <c:v>7.1520000000000003E-6</c:v>
                </c:pt>
                <c:pt idx="7152">
                  <c:v>7.153E-6</c:v>
                </c:pt>
                <c:pt idx="7153">
                  <c:v>7.1539999999999996E-6</c:v>
                </c:pt>
                <c:pt idx="7154">
                  <c:v>7.1550000000000001E-6</c:v>
                </c:pt>
                <c:pt idx="7155">
                  <c:v>7.1559999999999998E-6</c:v>
                </c:pt>
                <c:pt idx="7156">
                  <c:v>7.1570000000000003E-6</c:v>
                </c:pt>
                <c:pt idx="7157">
                  <c:v>7.1579999999999999E-6</c:v>
                </c:pt>
                <c:pt idx="7158">
                  <c:v>7.1590000000000004E-6</c:v>
                </c:pt>
                <c:pt idx="7159">
                  <c:v>7.1600000000000001E-6</c:v>
                </c:pt>
                <c:pt idx="7160">
                  <c:v>7.1609999999999997E-6</c:v>
                </c:pt>
                <c:pt idx="7161">
                  <c:v>7.1620000000000002E-6</c:v>
                </c:pt>
                <c:pt idx="7162">
                  <c:v>7.1629999999999999E-6</c:v>
                </c:pt>
                <c:pt idx="7163">
                  <c:v>7.1640000000000004E-6</c:v>
                </c:pt>
                <c:pt idx="7164">
                  <c:v>7.165E-6</c:v>
                </c:pt>
                <c:pt idx="7165">
                  <c:v>7.1659999999999997E-6</c:v>
                </c:pt>
                <c:pt idx="7166">
                  <c:v>7.1670000000000002E-6</c:v>
                </c:pt>
                <c:pt idx="7167">
                  <c:v>7.1679999999999998E-6</c:v>
                </c:pt>
                <c:pt idx="7168">
                  <c:v>7.1690000000000003E-6</c:v>
                </c:pt>
                <c:pt idx="7169">
                  <c:v>7.17E-6</c:v>
                </c:pt>
                <c:pt idx="7170">
                  <c:v>7.1709999999999996E-6</c:v>
                </c:pt>
                <c:pt idx="7171">
                  <c:v>7.1720000000000001E-6</c:v>
                </c:pt>
                <c:pt idx="7172">
                  <c:v>7.1729999999999998E-6</c:v>
                </c:pt>
                <c:pt idx="7173">
                  <c:v>7.1740000000000003E-6</c:v>
                </c:pt>
                <c:pt idx="7174">
                  <c:v>7.1749999999999999E-6</c:v>
                </c:pt>
                <c:pt idx="7175">
                  <c:v>7.1760000000000004E-6</c:v>
                </c:pt>
                <c:pt idx="7176">
                  <c:v>7.1770000000000001E-6</c:v>
                </c:pt>
                <c:pt idx="7177">
                  <c:v>7.1779999999999997E-6</c:v>
                </c:pt>
                <c:pt idx="7178">
                  <c:v>7.1790000000000002E-6</c:v>
                </c:pt>
                <c:pt idx="7179">
                  <c:v>7.1799999999999999E-6</c:v>
                </c:pt>
                <c:pt idx="7180">
                  <c:v>7.1810000000000004E-6</c:v>
                </c:pt>
                <c:pt idx="7181">
                  <c:v>7.182E-6</c:v>
                </c:pt>
                <c:pt idx="7182">
                  <c:v>7.1829999999999997E-6</c:v>
                </c:pt>
                <c:pt idx="7183">
                  <c:v>7.1840000000000002E-6</c:v>
                </c:pt>
                <c:pt idx="7184">
                  <c:v>7.1849999999999998E-6</c:v>
                </c:pt>
                <c:pt idx="7185">
                  <c:v>7.1860000000000003E-6</c:v>
                </c:pt>
                <c:pt idx="7186">
                  <c:v>7.187E-6</c:v>
                </c:pt>
                <c:pt idx="7187">
                  <c:v>7.1879999999999996E-6</c:v>
                </c:pt>
                <c:pt idx="7188">
                  <c:v>7.1890000000000001E-6</c:v>
                </c:pt>
                <c:pt idx="7189">
                  <c:v>7.1899999999999998E-6</c:v>
                </c:pt>
                <c:pt idx="7190">
                  <c:v>7.1910000000000003E-6</c:v>
                </c:pt>
                <c:pt idx="7191">
                  <c:v>7.1919999999999999E-6</c:v>
                </c:pt>
                <c:pt idx="7192">
                  <c:v>7.1930000000000004E-6</c:v>
                </c:pt>
                <c:pt idx="7193">
                  <c:v>7.1940000000000001E-6</c:v>
                </c:pt>
                <c:pt idx="7194">
                  <c:v>7.1949999999999997E-6</c:v>
                </c:pt>
                <c:pt idx="7195">
                  <c:v>7.1960000000000002E-6</c:v>
                </c:pt>
                <c:pt idx="7196">
                  <c:v>7.1969999999999999E-6</c:v>
                </c:pt>
                <c:pt idx="7197">
                  <c:v>7.1980000000000004E-6</c:v>
                </c:pt>
                <c:pt idx="7198">
                  <c:v>7.199E-6</c:v>
                </c:pt>
                <c:pt idx="7199">
                  <c:v>7.1999999999999997E-6</c:v>
                </c:pt>
                <c:pt idx="7200">
                  <c:v>7.2010000000000002E-6</c:v>
                </c:pt>
                <c:pt idx="7201">
                  <c:v>7.2019999999999998E-6</c:v>
                </c:pt>
                <c:pt idx="7202">
                  <c:v>7.2030000000000003E-6</c:v>
                </c:pt>
                <c:pt idx="7203">
                  <c:v>7.204E-6</c:v>
                </c:pt>
                <c:pt idx="7204">
                  <c:v>7.2049999999999996E-6</c:v>
                </c:pt>
                <c:pt idx="7205">
                  <c:v>7.2060000000000001E-6</c:v>
                </c:pt>
                <c:pt idx="7206">
                  <c:v>7.2069999999999998E-6</c:v>
                </c:pt>
                <c:pt idx="7207">
                  <c:v>7.2080000000000003E-6</c:v>
                </c:pt>
                <c:pt idx="7208">
                  <c:v>7.2089999999999999E-6</c:v>
                </c:pt>
                <c:pt idx="7209">
                  <c:v>7.2099999999999996E-6</c:v>
                </c:pt>
                <c:pt idx="7210">
                  <c:v>7.2110000000000001E-6</c:v>
                </c:pt>
                <c:pt idx="7211">
                  <c:v>7.2119999999999997E-6</c:v>
                </c:pt>
                <c:pt idx="7212">
                  <c:v>7.2130000000000002E-6</c:v>
                </c:pt>
                <c:pt idx="7213">
                  <c:v>7.2139999999999999E-6</c:v>
                </c:pt>
                <c:pt idx="7214">
                  <c:v>7.2150000000000004E-6</c:v>
                </c:pt>
                <c:pt idx="7215">
                  <c:v>7.216E-6</c:v>
                </c:pt>
                <c:pt idx="7216">
                  <c:v>7.2169999999999997E-6</c:v>
                </c:pt>
                <c:pt idx="7217">
                  <c:v>7.2180000000000002E-6</c:v>
                </c:pt>
                <c:pt idx="7218">
                  <c:v>7.2189999999999998E-6</c:v>
                </c:pt>
                <c:pt idx="7219">
                  <c:v>7.2200000000000003E-6</c:v>
                </c:pt>
                <c:pt idx="7220">
                  <c:v>7.221E-6</c:v>
                </c:pt>
                <c:pt idx="7221">
                  <c:v>7.2219999999999996E-6</c:v>
                </c:pt>
                <c:pt idx="7222">
                  <c:v>7.2230000000000001E-6</c:v>
                </c:pt>
                <c:pt idx="7223">
                  <c:v>7.2239999999999998E-6</c:v>
                </c:pt>
                <c:pt idx="7224">
                  <c:v>7.2250000000000003E-6</c:v>
                </c:pt>
                <c:pt idx="7225">
                  <c:v>7.2259999999999999E-6</c:v>
                </c:pt>
                <c:pt idx="7226">
                  <c:v>7.2269999999999996E-6</c:v>
                </c:pt>
                <c:pt idx="7227">
                  <c:v>7.2280000000000001E-6</c:v>
                </c:pt>
                <c:pt idx="7228">
                  <c:v>7.2289999999999997E-6</c:v>
                </c:pt>
                <c:pt idx="7229">
                  <c:v>7.2300000000000002E-6</c:v>
                </c:pt>
                <c:pt idx="7230">
                  <c:v>7.2309999999999999E-6</c:v>
                </c:pt>
                <c:pt idx="7231">
                  <c:v>7.2320000000000004E-6</c:v>
                </c:pt>
                <c:pt idx="7232">
                  <c:v>7.233E-6</c:v>
                </c:pt>
                <c:pt idx="7233">
                  <c:v>7.2339999999999997E-6</c:v>
                </c:pt>
                <c:pt idx="7234">
                  <c:v>7.2350000000000002E-6</c:v>
                </c:pt>
                <c:pt idx="7235">
                  <c:v>7.2359999999999998E-6</c:v>
                </c:pt>
                <c:pt idx="7236">
                  <c:v>7.2370000000000003E-6</c:v>
                </c:pt>
                <c:pt idx="7237">
                  <c:v>7.238E-6</c:v>
                </c:pt>
                <c:pt idx="7238">
                  <c:v>7.2389999999999996E-6</c:v>
                </c:pt>
                <c:pt idx="7239">
                  <c:v>7.2400000000000001E-6</c:v>
                </c:pt>
                <c:pt idx="7240">
                  <c:v>7.2409999999999998E-6</c:v>
                </c:pt>
                <c:pt idx="7241">
                  <c:v>7.2420000000000003E-6</c:v>
                </c:pt>
                <c:pt idx="7242">
                  <c:v>7.2429999999999999E-6</c:v>
                </c:pt>
                <c:pt idx="7243">
                  <c:v>7.2439999999999996E-6</c:v>
                </c:pt>
                <c:pt idx="7244">
                  <c:v>7.2450000000000001E-6</c:v>
                </c:pt>
                <c:pt idx="7245">
                  <c:v>7.2459999999999997E-6</c:v>
                </c:pt>
                <c:pt idx="7246">
                  <c:v>7.2470000000000002E-6</c:v>
                </c:pt>
                <c:pt idx="7247">
                  <c:v>7.2479999999999999E-6</c:v>
                </c:pt>
                <c:pt idx="7248">
                  <c:v>7.2490000000000004E-6</c:v>
                </c:pt>
                <c:pt idx="7249">
                  <c:v>7.25E-6</c:v>
                </c:pt>
                <c:pt idx="7250">
                  <c:v>7.2509999999999997E-6</c:v>
                </c:pt>
                <c:pt idx="7251">
                  <c:v>7.2520000000000002E-6</c:v>
                </c:pt>
                <c:pt idx="7252">
                  <c:v>7.2529999999999998E-6</c:v>
                </c:pt>
                <c:pt idx="7253">
                  <c:v>7.2540000000000003E-6</c:v>
                </c:pt>
                <c:pt idx="7254">
                  <c:v>7.255E-6</c:v>
                </c:pt>
                <c:pt idx="7255">
                  <c:v>7.2559999999999996E-6</c:v>
                </c:pt>
                <c:pt idx="7256">
                  <c:v>7.2570000000000001E-6</c:v>
                </c:pt>
                <c:pt idx="7257">
                  <c:v>7.2579999999999998E-6</c:v>
                </c:pt>
                <c:pt idx="7258">
                  <c:v>7.2590000000000003E-6</c:v>
                </c:pt>
                <c:pt idx="7259">
                  <c:v>7.2599999999999999E-6</c:v>
                </c:pt>
                <c:pt idx="7260">
                  <c:v>7.2609999999999996E-6</c:v>
                </c:pt>
                <c:pt idx="7261">
                  <c:v>7.2620000000000001E-6</c:v>
                </c:pt>
                <c:pt idx="7262">
                  <c:v>7.2629999999999997E-6</c:v>
                </c:pt>
                <c:pt idx="7263">
                  <c:v>7.2640000000000002E-6</c:v>
                </c:pt>
                <c:pt idx="7264">
                  <c:v>7.2649999999999999E-6</c:v>
                </c:pt>
                <c:pt idx="7265">
                  <c:v>7.2660000000000004E-6</c:v>
                </c:pt>
                <c:pt idx="7266">
                  <c:v>7.267E-6</c:v>
                </c:pt>
                <c:pt idx="7267">
                  <c:v>7.2679999999999997E-6</c:v>
                </c:pt>
                <c:pt idx="7268">
                  <c:v>7.2690000000000002E-6</c:v>
                </c:pt>
                <c:pt idx="7269">
                  <c:v>7.2699999999999999E-6</c:v>
                </c:pt>
                <c:pt idx="7270">
                  <c:v>7.2710000000000003E-6</c:v>
                </c:pt>
                <c:pt idx="7271">
                  <c:v>7.272E-6</c:v>
                </c:pt>
                <c:pt idx="7272">
                  <c:v>7.2729999999999997E-6</c:v>
                </c:pt>
                <c:pt idx="7273">
                  <c:v>7.2740000000000002E-6</c:v>
                </c:pt>
                <c:pt idx="7274">
                  <c:v>7.2749999999999998E-6</c:v>
                </c:pt>
                <c:pt idx="7275">
                  <c:v>7.2760000000000003E-6</c:v>
                </c:pt>
                <c:pt idx="7276">
                  <c:v>7.277E-6</c:v>
                </c:pt>
                <c:pt idx="7277">
                  <c:v>7.2779999999999996E-6</c:v>
                </c:pt>
                <c:pt idx="7278">
                  <c:v>7.2790000000000001E-6</c:v>
                </c:pt>
                <c:pt idx="7279">
                  <c:v>7.2799999999999998E-6</c:v>
                </c:pt>
                <c:pt idx="7280">
                  <c:v>7.2810000000000003E-6</c:v>
                </c:pt>
                <c:pt idx="7281">
                  <c:v>7.2819999999999999E-6</c:v>
                </c:pt>
                <c:pt idx="7282">
                  <c:v>7.2830000000000004E-6</c:v>
                </c:pt>
                <c:pt idx="7283">
                  <c:v>7.2840000000000001E-6</c:v>
                </c:pt>
                <c:pt idx="7284">
                  <c:v>7.2849999999999997E-6</c:v>
                </c:pt>
                <c:pt idx="7285">
                  <c:v>7.2860000000000002E-6</c:v>
                </c:pt>
                <c:pt idx="7286">
                  <c:v>7.2869999999999999E-6</c:v>
                </c:pt>
                <c:pt idx="7287">
                  <c:v>7.2880000000000004E-6</c:v>
                </c:pt>
                <c:pt idx="7288">
                  <c:v>7.289E-6</c:v>
                </c:pt>
                <c:pt idx="7289">
                  <c:v>7.2899999999999997E-6</c:v>
                </c:pt>
                <c:pt idx="7290">
                  <c:v>7.2910000000000002E-6</c:v>
                </c:pt>
                <c:pt idx="7291">
                  <c:v>7.2919999999999998E-6</c:v>
                </c:pt>
                <c:pt idx="7292">
                  <c:v>7.2930000000000003E-6</c:v>
                </c:pt>
                <c:pt idx="7293">
                  <c:v>7.294E-6</c:v>
                </c:pt>
                <c:pt idx="7294">
                  <c:v>7.2949999999999996E-6</c:v>
                </c:pt>
                <c:pt idx="7295">
                  <c:v>7.2960000000000001E-6</c:v>
                </c:pt>
                <c:pt idx="7296">
                  <c:v>7.2969999999999998E-6</c:v>
                </c:pt>
                <c:pt idx="7297">
                  <c:v>7.2980000000000003E-6</c:v>
                </c:pt>
                <c:pt idx="7298">
                  <c:v>7.2989999999999999E-6</c:v>
                </c:pt>
                <c:pt idx="7299">
                  <c:v>7.3000000000000004E-6</c:v>
                </c:pt>
                <c:pt idx="7300">
                  <c:v>7.3010000000000001E-6</c:v>
                </c:pt>
                <c:pt idx="7301">
                  <c:v>7.3019999999999997E-6</c:v>
                </c:pt>
                <c:pt idx="7302">
                  <c:v>7.3030000000000002E-6</c:v>
                </c:pt>
                <c:pt idx="7303">
                  <c:v>7.3039999999999999E-6</c:v>
                </c:pt>
                <c:pt idx="7304">
                  <c:v>7.3050000000000004E-6</c:v>
                </c:pt>
                <c:pt idx="7305">
                  <c:v>7.306E-6</c:v>
                </c:pt>
                <c:pt idx="7306">
                  <c:v>7.3069999999999997E-6</c:v>
                </c:pt>
                <c:pt idx="7307">
                  <c:v>7.3080000000000002E-6</c:v>
                </c:pt>
                <c:pt idx="7308">
                  <c:v>7.3089999999999998E-6</c:v>
                </c:pt>
                <c:pt idx="7309">
                  <c:v>7.3100000000000003E-6</c:v>
                </c:pt>
                <c:pt idx="7310">
                  <c:v>7.311E-6</c:v>
                </c:pt>
                <c:pt idx="7311">
                  <c:v>7.3119999999999996E-6</c:v>
                </c:pt>
                <c:pt idx="7312">
                  <c:v>7.3130000000000001E-6</c:v>
                </c:pt>
                <c:pt idx="7313">
                  <c:v>7.3139999999999998E-6</c:v>
                </c:pt>
                <c:pt idx="7314">
                  <c:v>7.3150000000000003E-6</c:v>
                </c:pt>
                <c:pt idx="7315">
                  <c:v>7.3159999999999999E-6</c:v>
                </c:pt>
                <c:pt idx="7316">
                  <c:v>7.3170000000000004E-6</c:v>
                </c:pt>
                <c:pt idx="7317">
                  <c:v>7.3180000000000001E-6</c:v>
                </c:pt>
                <c:pt idx="7318">
                  <c:v>7.3189999999999997E-6</c:v>
                </c:pt>
                <c:pt idx="7319">
                  <c:v>7.3200000000000002E-6</c:v>
                </c:pt>
                <c:pt idx="7320">
                  <c:v>7.3209999999999999E-6</c:v>
                </c:pt>
                <c:pt idx="7321">
                  <c:v>7.3220000000000004E-6</c:v>
                </c:pt>
                <c:pt idx="7322">
                  <c:v>7.323E-6</c:v>
                </c:pt>
                <c:pt idx="7323">
                  <c:v>7.3239999999999997E-6</c:v>
                </c:pt>
                <c:pt idx="7324">
                  <c:v>7.3250000000000002E-6</c:v>
                </c:pt>
                <c:pt idx="7325">
                  <c:v>7.3259999999999998E-6</c:v>
                </c:pt>
                <c:pt idx="7326">
                  <c:v>7.3270000000000003E-6</c:v>
                </c:pt>
                <c:pt idx="7327">
                  <c:v>7.328E-6</c:v>
                </c:pt>
                <c:pt idx="7328">
                  <c:v>7.3289999999999996E-6</c:v>
                </c:pt>
                <c:pt idx="7329">
                  <c:v>7.3300000000000001E-6</c:v>
                </c:pt>
                <c:pt idx="7330">
                  <c:v>7.3309999999999998E-6</c:v>
                </c:pt>
                <c:pt idx="7331">
                  <c:v>7.3320000000000003E-6</c:v>
                </c:pt>
                <c:pt idx="7332">
                  <c:v>7.3329999999999999E-6</c:v>
                </c:pt>
                <c:pt idx="7333">
                  <c:v>7.3339999999999996E-6</c:v>
                </c:pt>
                <c:pt idx="7334">
                  <c:v>7.3350000000000001E-6</c:v>
                </c:pt>
                <c:pt idx="7335">
                  <c:v>7.3359999999999997E-6</c:v>
                </c:pt>
                <c:pt idx="7336">
                  <c:v>7.3370000000000002E-6</c:v>
                </c:pt>
                <c:pt idx="7337">
                  <c:v>7.3379999999999999E-6</c:v>
                </c:pt>
                <c:pt idx="7338">
                  <c:v>7.3390000000000004E-6</c:v>
                </c:pt>
                <c:pt idx="7339">
                  <c:v>7.34E-6</c:v>
                </c:pt>
                <c:pt idx="7340">
                  <c:v>7.3409999999999997E-6</c:v>
                </c:pt>
                <c:pt idx="7341">
                  <c:v>7.3420000000000002E-6</c:v>
                </c:pt>
                <c:pt idx="7342">
                  <c:v>7.3429999999999998E-6</c:v>
                </c:pt>
                <c:pt idx="7343">
                  <c:v>7.3440000000000003E-6</c:v>
                </c:pt>
                <c:pt idx="7344">
                  <c:v>7.345E-6</c:v>
                </c:pt>
                <c:pt idx="7345">
                  <c:v>7.3459999999999996E-6</c:v>
                </c:pt>
                <c:pt idx="7346">
                  <c:v>7.3470000000000001E-6</c:v>
                </c:pt>
                <c:pt idx="7347">
                  <c:v>7.3479999999999998E-6</c:v>
                </c:pt>
                <c:pt idx="7348">
                  <c:v>7.3490000000000003E-6</c:v>
                </c:pt>
                <c:pt idx="7349">
                  <c:v>7.3499999999999999E-6</c:v>
                </c:pt>
                <c:pt idx="7350">
                  <c:v>7.3509999999999996E-6</c:v>
                </c:pt>
                <c:pt idx="7351">
                  <c:v>7.3520000000000001E-6</c:v>
                </c:pt>
                <c:pt idx="7352">
                  <c:v>7.3529999999999997E-6</c:v>
                </c:pt>
                <c:pt idx="7353">
                  <c:v>7.3540000000000002E-6</c:v>
                </c:pt>
                <c:pt idx="7354">
                  <c:v>7.3549999999999999E-6</c:v>
                </c:pt>
                <c:pt idx="7355">
                  <c:v>7.3560000000000004E-6</c:v>
                </c:pt>
                <c:pt idx="7356">
                  <c:v>7.357E-6</c:v>
                </c:pt>
                <c:pt idx="7357">
                  <c:v>7.3579999999999997E-6</c:v>
                </c:pt>
                <c:pt idx="7358">
                  <c:v>7.3590000000000002E-6</c:v>
                </c:pt>
                <c:pt idx="7359">
                  <c:v>7.3599999999999998E-6</c:v>
                </c:pt>
                <c:pt idx="7360">
                  <c:v>7.3610000000000003E-6</c:v>
                </c:pt>
                <c:pt idx="7361">
                  <c:v>7.362E-6</c:v>
                </c:pt>
                <c:pt idx="7362">
                  <c:v>7.3629999999999996E-6</c:v>
                </c:pt>
                <c:pt idx="7363">
                  <c:v>7.3640000000000001E-6</c:v>
                </c:pt>
                <c:pt idx="7364">
                  <c:v>7.3649999999999998E-6</c:v>
                </c:pt>
                <c:pt idx="7365">
                  <c:v>7.3660000000000003E-6</c:v>
                </c:pt>
                <c:pt idx="7366">
                  <c:v>7.3669999999999999E-6</c:v>
                </c:pt>
                <c:pt idx="7367">
                  <c:v>7.3679999999999996E-6</c:v>
                </c:pt>
                <c:pt idx="7368">
                  <c:v>7.3690000000000001E-6</c:v>
                </c:pt>
                <c:pt idx="7369">
                  <c:v>7.3699999999999997E-6</c:v>
                </c:pt>
                <c:pt idx="7370">
                  <c:v>7.3710000000000002E-6</c:v>
                </c:pt>
                <c:pt idx="7371">
                  <c:v>7.3719999999999999E-6</c:v>
                </c:pt>
                <c:pt idx="7372">
                  <c:v>7.3730000000000004E-6</c:v>
                </c:pt>
                <c:pt idx="7373">
                  <c:v>7.374E-6</c:v>
                </c:pt>
                <c:pt idx="7374">
                  <c:v>7.3749999999999997E-6</c:v>
                </c:pt>
                <c:pt idx="7375">
                  <c:v>7.3760000000000002E-6</c:v>
                </c:pt>
                <c:pt idx="7376">
                  <c:v>7.3769999999999998E-6</c:v>
                </c:pt>
                <c:pt idx="7377">
                  <c:v>7.3780000000000003E-6</c:v>
                </c:pt>
                <c:pt idx="7378">
                  <c:v>7.379E-6</c:v>
                </c:pt>
                <c:pt idx="7379">
                  <c:v>7.3799999999999996E-6</c:v>
                </c:pt>
                <c:pt idx="7380">
                  <c:v>7.3810000000000001E-6</c:v>
                </c:pt>
                <c:pt idx="7381">
                  <c:v>7.3819999999999998E-6</c:v>
                </c:pt>
                <c:pt idx="7382">
                  <c:v>7.3830000000000003E-6</c:v>
                </c:pt>
                <c:pt idx="7383">
                  <c:v>7.3839999999999999E-6</c:v>
                </c:pt>
                <c:pt idx="7384">
                  <c:v>7.3849999999999996E-6</c:v>
                </c:pt>
                <c:pt idx="7385">
                  <c:v>7.3860000000000001E-6</c:v>
                </c:pt>
                <c:pt idx="7386">
                  <c:v>7.3869999999999997E-6</c:v>
                </c:pt>
                <c:pt idx="7387">
                  <c:v>7.3880000000000002E-6</c:v>
                </c:pt>
                <c:pt idx="7388">
                  <c:v>7.3889999999999999E-6</c:v>
                </c:pt>
                <c:pt idx="7389">
                  <c:v>7.3900000000000004E-6</c:v>
                </c:pt>
                <c:pt idx="7390">
                  <c:v>7.391E-6</c:v>
                </c:pt>
                <c:pt idx="7391">
                  <c:v>7.3919999999999997E-6</c:v>
                </c:pt>
                <c:pt idx="7392">
                  <c:v>7.3930000000000002E-6</c:v>
                </c:pt>
                <c:pt idx="7393">
                  <c:v>7.3939999999999998E-6</c:v>
                </c:pt>
                <c:pt idx="7394">
                  <c:v>7.3950000000000003E-6</c:v>
                </c:pt>
                <c:pt idx="7395">
                  <c:v>7.396E-6</c:v>
                </c:pt>
                <c:pt idx="7396">
                  <c:v>7.3969999999999997E-6</c:v>
                </c:pt>
                <c:pt idx="7397">
                  <c:v>7.3980000000000002E-6</c:v>
                </c:pt>
                <c:pt idx="7398">
                  <c:v>7.3989999999999998E-6</c:v>
                </c:pt>
                <c:pt idx="7399">
                  <c:v>7.4000000000000003E-6</c:v>
                </c:pt>
                <c:pt idx="7400">
                  <c:v>7.401E-6</c:v>
                </c:pt>
                <c:pt idx="7401">
                  <c:v>7.4019999999999996E-6</c:v>
                </c:pt>
                <c:pt idx="7402">
                  <c:v>7.4030000000000001E-6</c:v>
                </c:pt>
                <c:pt idx="7403">
                  <c:v>7.4039999999999998E-6</c:v>
                </c:pt>
                <c:pt idx="7404">
                  <c:v>7.4050000000000003E-6</c:v>
                </c:pt>
                <c:pt idx="7405">
                  <c:v>7.4059999999999999E-6</c:v>
                </c:pt>
                <c:pt idx="7406">
                  <c:v>7.4070000000000004E-6</c:v>
                </c:pt>
                <c:pt idx="7407">
                  <c:v>7.4080000000000001E-6</c:v>
                </c:pt>
                <c:pt idx="7408">
                  <c:v>7.4089999999999997E-6</c:v>
                </c:pt>
                <c:pt idx="7409">
                  <c:v>7.4100000000000002E-6</c:v>
                </c:pt>
                <c:pt idx="7410">
                  <c:v>7.4109999999999999E-6</c:v>
                </c:pt>
                <c:pt idx="7411">
                  <c:v>7.4120000000000004E-6</c:v>
                </c:pt>
                <c:pt idx="7412">
                  <c:v>7.413E-6</c:v>
                </c:pt>
                <c:pt idx="7413">
                  <c:v>7.4139999999999997E-6</c:v>
                </c:pt>
                <c:pt idx="7414">
                  <c:v>7.4150000000000002E-6</c:v>
                </c:pt>
                <c:pt idx="7415">
                  <c:v>7.4159999999999998E-6</c:v>
                </c:pt>
                <c:pt idx="7416">
                  <c:v>7.4170000000000003E-6</c:v>
                </c:pt>
                <c:pt idx="7417">
                  <c:v>7.418E-6</c:v>
                </c:pt>
                <c:pt idx="7418">
                  <c:v>7.4189999999999996E-6</c:v>
                </c:pt>
                <c:pt idx="7419">
                  <c:v>7.4200000000000001E-6</c:v>
                </c:pt>
                <c:pt idx="7420">
                  <c:v>7.4209999999999998E-6</c:v>
                </c:pt>
                <c:pt idx="7421">
                  <c:v>7.4220000000000003E-6</c:v>
                </c:pt>
                <c:pt idx="7422">
                  <c:v>7.4229999999999999E-6</c:v>
                </c:pt>
                <c:pt idx="7423">
                  <c:v>7.4240000000000004E-6</c:v>
                </c:pt>
                <c:pt idx="7424">
                  <c:v>7.4250000000000001E-6</c:v>
                </c:pt>
                <c:pt idx="7425">
                  <c:v>7.4259999999999997E-6</c:v>
                </c:pt>
                <c:pt idx="7426">
                  <c:v>7.4270000000000002E-6</c:v>
                </c:pt>
                <c:pt idx="7427">
                  <c:v>7.4279999999999999E-6</c:v>
                </c:pt>
                <c:pt idx="7428">
                  <c:v>7.4290000000000004E-6</c:v>
                </c:pt>
                <c:pt idx="7429">
                  <c:v>7.43E-6</c:v>
                </c:pt>
                <c:pt idx="7430">
                  <c:v>7.4309999999999997E-6</c:v>
                </c:pt>
                <c:pt idx="7431">
                  <c:v>7.4320000000000002E-6</c:v>
                </c:pt>
                <c:pt idx="7432">
                  <c:v>7.4329999999999998E-6</c:v>
                </c:pt>
                <c:pt idx="7433">
                  <c:v>7.4340000000000003E-6</c:v>
                </c:pt>
                <c:pt idx="7434">
                  <c:v>7.435E-6</c:v>
                </c:pt>
                <c:pt idx="7435">
                  <c:v>7.4359999999999996E-6</c:v>
                </c:pt>
                <c:pt idx="7436">
                  <c:v>7.4370000000000001E-6</c:v>
                </c:pt>
                <c:pt idx="7437">
                  <c:v>7.4379999999999998E-6</c:v>
                </c:pt>
                <c:pt idx="7438">
                  <c:v>7.4390000000000003E-6</c:v>
                </c:pt>
                <c:pt idx="7439">
                  <c:v>7.4399999999999999E-6</c:v>
                </c:pt>
                <c:pt idx="7440">
                  <c:v>7.4410000000000004E-6</c:v>
                </c:pt>
                <c:pt idx="7441">
                  <c:v>7.4420000000000001E-6</c:v>
                </c:pt>
                <c:pt idx="7442">
                  <c:v>7.4429999999999997E-6</c:v>
                </c:pt>
                <c:pt idx="7443">
                  <c:v>7.4440000000000002E-6</c:v>
                </c:pt>
                <c:pt idx="7444">
                  <c:v>7.4449999999999999E-6</c:v>
                </c:pt>
                <c:pt idx="7445">
                  <c:v>7.4460000000000004E-6</c:v>
                </c:pt>
                <c:pt idx="7446">
                  <c:v>7.447E-6</c:v>
                </c:pt>
                <c:pt idx="7447">
                  <c:v>7.4479999999999997E-6</c:v>
                </c:pt>
                <c:pt idx="7448">
                  <c:v>7.4490000000000002E-6</c:v>
                </c:pt>
                <c:pt idx="7449">
                  <c:v>7.4499999999999998E-6</c:v>
                </c:pt>
                <c:pt idx="7450">
                  <c:v>7.4510000000000003E-6</c:v>
                </c:pt>
                <c:pt idx="7451">
                  <c:v>7.452E-6</c:v>
                </c:pt>
                <c:pt idx="7452">
                  <c:v>7.4529999999999996E-6</c:v>
                </c:pt>
                <c:pt idx="7453">
                  <c:v>7.4540000000000001E-6</c:v>
                </c:pt>
                <c:pt idx="7454">
                  <c:v>7.4549999999999998E-6</c:v>
                </c:pt>
                <c:pt idx="7455">
                  <c:v>7.4560000000000003E-6</c:v>
                </c:pt>
                <c:pt idx="7456">
                  <c:v>7.4569999999999999E-6</c:v>
                </c:pt>
                <c:pt idx="7457">
                  <c:v>7.4580000000000004E-6</c:v>
                </c:pt>
                <c:pt idx="7458">
                  <c:v>7.4590000000000001E-6</c:v>
                </c:pt>
                <c:pt idx="7459">
                  <c:v>7.4599999999999997E-6</c:v>
                </c:pt>
                <c:pt idx="7460">
                  <c:v>7.4610000000000002E-6</c:v>
                </c:pt>
                <c:pt idx="7461">
                  <c:v>7.4619999999999999E-6</c:v>
                </c:pt>
                <c:pt idx="7462">
                  <c:v>7.4630000000000004E-6</c:v>
                </c:pt>
                <c:pt idx="7463">
                  <c:v>7.464E-6</c:v>
                </c:pt>
                <c:pt idx="7464">
                  <c:v>7.4649999999999997E-6</c:v>
                </c:pt>
                <c:pt idx="7465">
                  <c:v>7.4660000000000002E-6</c:v>
                </c:pt>
                <c:pt idx="7466">
                  <c:v>7.4669999999999998E-6</c:v>
                </c:pt>
                <c:pt idx="7467">
                  <c:v>7.4680000000000003E-6</c:v>
                </c:pt>
                <c:pt idx="7468">
                  <c:v>7.469E-6</c:v>
                </c:pt>
                <c:pt idx="7469">
                  <c:v>7.4699999999999996E-6</c:v>
                </c:pt>
                <c:pt idx="7470">
                  <c:v>7.4710000000000001E-6</c:v>
                </c:pt>
                <c:pt idx="7471">
                  <c:v>7.4719999999999998E-6</c:v>
                </c:pt>
                <c:pt idx="7472">
                  <c:v>7.4730000000000003E-6</c:v>
                </c:pt>
                <c:pt idx="7473">
                  <c:v>7.4739999999999999E-6</c:v>
                </c:pt>
                <c:pt idx="7474">
                  <c:v>7.4749999999999996E-6</c:v>
                </c:pt>
                <c:pt idx="7475">
                  <c:v>7.4760000000000001E-6</c:v>
                </c:pt>
                <c:pt idx="7476">
                  <c:v>7.4769999999999997E-6</c:v>
                </c:pt>
                <c:pt idx="7477">
                  <c:v>7.4780000000000002E-6</c:v>
                </c:pt>
                <c:pt idx="7478">
                  <c:v>7.4789999999999999E-6</c:v>
                </c:pt>
                <c:pt idx="7479">
                  <c:v>7.4800000000000004E-6</c:v>
                </c:pt>
                <c:pt idx="7480">
                  <c:v>7.481E-6</c:v>
                </c:pt>
                <c:pt idx="7481">
                  <c:v>7.4819999999999997E-6</c:v>
                </c:pt>
                <c:pt idx="7482">
                  <c:v>7.4830000000000002E-6</c:v>
                </c:pt>
                <c:pt idx="7483">
                  <c:v>7.4839999999999998E-6</c:v>
                </c:pt>
                <c:pt idx="7484">
                  <c:v>7.4850000000000003E-6</c:v>
                </c:pt>
                <c:pt idx="7485">
                  <c:v>7.486E-6</c:v>
                </c:pt>
                <c:pt idx="7486">
                  <c:v>7.4869999999999996E-6</c:v>
                </c:pt>
                <c:pt idx="7487">
                  <c:v>7.4880000000000001E-6</c:v>
                </c:pt>
                <c:pt idx="7488">
                  <c:v>7.4889999999999998E-6</c:v>
                </c:pt>
                <c:pt idx="7489">
                  <c:v>7.4900000000000003E-6</c:v>
                </c:pt>
                <c:pt idx="7490">
                  <c:v>7.4909999999999999E-6</c:v>
                </c:pt>
                <c:pt idx="7491">
                  <c:v>7.4919999999999996E-6</c:v>
                </c:pt>
                <c:pt idx="7492">
                  <c:v>7.4930000000000001E-6</c:v>
                </c:pt>
                <c:pt idx="7493">
                  <c:v>7.4939999999999997E-6</c:v>
                </c:pt>
                <c:pt idx="7494">
                  <c:v>7.4950000000000002E-6</c:v>
                </c:pt>
                <c:pt idx="7495">
                  <c:v>7.4959999999999999E-6</c:v>
                </c:pt>
                <c:pt idx="7496">
                  <c:v>7.4970000000000004E-6</c:v>
                </c:pt>
                <c:pt idx="7497">
                  <c:v>7.498E-6</c:v>
                </c:pt>
                <c:pt idx="7498">
                  <c:v>7.4989999999999997E-6</c:v>
                </c:pt>
                <c:pt idx="7499">
                  <c:v>7.5000000000000002E-6</c:v>
                </c:pt>
                <c:pt idx="7500">
                  <c:v>7.5009999999999998E-6</c:v>
                </c:pt>
                <c:pt idx="7501">
                  <c:v>7.5020000000000003E-6</c:v>
                </c:pt>
                <c:pt idx="7502">
                  <c:v>7.503E-6</c:v>
                </c:pt>
                <c:pt idx="7503">
                  <c:v>7.5039999999999996E-6</c:v>
                </c:pt>
                <c:pt idx="7504">
                  <c:v>7.5050000000000001E-6</c:v>
                </c:pt>
                <c:pt idx="7505">
                  <c:v>7.5059999999999998E-6</c:v>
                </c:pt>
                <c:pt idx="7506">
                  <c:v>7.5070000000000003E-6</c:v>
                </c:pt>
                <c:pt idx="7507">
                  <c:v>7.5079999999999999E-6</c:v>
                </c:pt>
                <c:pt idx="7508">
                  <c:v>7.5089999999999996E-6</c:v>
                </c:pt>
                <c:pt idx="7509">
                  <c:v>7.5100000000000001E-6</c:v>
                </c:pt>
                <c:pt idx="7510">
                  <c:v>7.5109999999999997E-6</c:v>
                </c:pt>
                <c:pt idx="7511">
                  <c:v>7.5120000000000002E-6</c:v>
                </c:pt>
                <c:pt idx="7512">
                  <c:v>7.5129999999999999E-6</c:v>
                </c:pt>
                <c:pt idx="7513">
                  <c:v>7.5140000000000004E-6</c:v>
                </c:pt>
                <c:pt idx="7514">
                  <c:v>7.515E-6</c:v>
                </c:pt>
                <c:pt idx="7515">
                  <c:v>7.5159999999999997E-6</c:v>
                </c:pt>
                <c:pt idx="7516">
                  <c:v>7.5170000000000002E-6</c:v>
                </c:pt>
                <c:pt idx="7517">
                  <c:v>7.5179999999999998E-6</c:v>
                </c:pt>
                <c:pt idx="7518">
                  <c:v>7.5190000000000003E-6</c:v>
                </c:pt>
                <c:pt idx="7519">
                  <c:v>7.52E-6</c:v>
                </c:pt>
                <c:pt idx="7520">
                  <c:v>7.5209999999999997E-6</c:v>
                </c:pt>
                <c:pt idx="7521">
                  <c:v>7.5220000000000001E-6</c:v>
                </c:pt>
                <c:pt idx="7522">
                  <c:v>7.5229999999999998E-6</c:v>
                </c:pt>
                <c:pt idx="7523">
                  <c:v>7.5240000000000003E-6</c:v>
                </c:pt>
                <c:pt idx="7524">
                  <c:v>7.525E-6</c:v>
                </c:pt>
                <c:pt idx="7525">
                  <c:v>7.5259999999999996E-6</c:v>
                </c:pt>
                <c:pt idx="7526">
                  <c:v>7.5270000000000001E-6</c:v>
                </c:pt>
                <c:pt idx="7527">
                  <c:v>7.5279999999999998E-6</c:v>
                </c:pt>
                <c:pt idx="7528">
                  <c:v>7.5290000000000003E-6</c:v>
                </c:pt>
                <c:pt idx="7529">
                  <c:v>7.5299999999999999E-6</c:v>
                </c:pt>
                <c:pt idx="7530">
                  <c:v>7.5310000000000004E-6</c:v>
                </c:pt>
                <c:pt idx="7531">
                  <c:v>7.5320000000000001E-6</c:v>
                </c:pt>
                <c:pt idx="7532">
                  <c:v>7.5329999999999997E-6</c:v>
                </c:pt>
                <c:pt idx="7533">
                  <c:v>7.5340000000000002E-6</c:v>
                </c:pt>
                <c:pt idx="7534">
                  <c:v>7.5349999999999999E-6</c:v>
                </c:pt>
                <c:pt idx="7535">
                  <c:v>7.5360000000000004E-6</c:v>
                </c:pt>
                <c:pt idx="7536">
                  <c:v>7.537E-6</c:v>
                </c:pt>
                <c:pt idx="7537">
                  <c:v>7.5379999999999997E-6</c:v>
                </c:pt>
                <c:pt idx="7538">
                  <c:v>7.5390000000000002E-6</c:v>
                </c:pt>
                <c:pt idx="7539">
                  <c:v>7.5399999999999998E-6</c:v>
                </c:pt>
                <c:pt idx="7540">
                  <c:v>7.5410000000000003E-6</c:v>
                </c:pt>
                <c:pt idx="7541">
                  <c:v>7.542E-6</c:v>
                </c:pt>
                <c:pt idx="7542">
                  <c:v>7.5429999999999996E-6</c:v>
                </c:pt>
                <c:pt idx="7543">
                  <c:v>7.5440000000000001E-6</c:v>
                </c:pt>
                <c:pt idx="7544">
                  <c:v>7.5449999999999998E-6</c:v>
                </c:pt>
                <c:pt idx="7545">
                  <c:v>7.5460000000000003E-6</c:v>
                </c:pt>
                <c:pt idx="7546">
                  <c:v>7.5469999999999999E-6</c:v>
                </c:pt>
                <c:pt idx="7547">
                  <c:v>7.5480000000000004E-6</c:v>
                </c:pt>
                <c:pt idx="7548">
                  <c:v>7.5490000000000001E-6</c:v>
                </c:pt>
                <c:pt idx="7549">
                  <c:v>7.5499999999999997E-6</c:v>
                </c:pt>
                <c:pt idx="7550">
                  <c:v>7.5510000000000002E-6</c:v>
                </c:pt>
                <c:pt idx="7551">
                  <c:v>7.5519999999999999E-6</c:v>
                </c:pt>
                <c:pt idx="7552">
                  <c:v>7.5530000000000004E-6</c:v>
                </c:pt>
                <c:pt idx="7553">
                  <c:v>7.554E-6</c:v>
                </c:pt>
                <c:pt idx="7554">
                  <c:v>7.5549999999999997E-6</c:v>
                </c:pt>
                <c:pt idx="7555">
                  <c:v>7.5560000000000002E-6</c:v>
                </c:pt>
                <c:pt idx="7556">
                  <c:v>7.5569999999999998E-6</c:v>
                </c:pt>
                <c:pt idx="7557">
                  <c:v>7.5580000000000003E-6</c:v>
                </c:pt>
                <c:pt idx="7558">
                  <c:v>7.559E-6</c:v>
                </c:pt>
                <c:pt idx="7559">
                  <c:v>7.5599999999999996E-6</c:v>
                </c:pt>
                <c:pt idx="7560">
                  <c:v>7.5610000000000001E-6</c:v>
                </c:pt>
                <c:pt idx="7561">
                  <c:v>7.5619999999999998E-6</c:v>
                </c:pt>
                <c:pt idx="7562">
                  <c:v>7.5630000000000003E-6</c:v>
                </c:pt>
                <c:pt idx="7563">
                  <c:v>7.5639999999999999E-6</c:v>
                </c:pt>
                <c:pt idx="7564">
                  <c:v>7.5650000000000004E-6</c:v>
                </c:pt>
                <c:pt idx="7565">
                  <c:v>7.5660000000000001E-6</c:v>
                </c:pt>
                <c:pt idx="7566">
                  <c:v>7.5669999999999997E-6</c:v>
                </c:pt>
                <c:pt idx="7567">
                  <c:v>7.5680000000000002E-6</c:v>
                </c:pt>
                <c:pt idx="7568">
                  <c:v>7.5689999999999999E-6</c:v>
                </c:pt>
                <c:pt idx="7569">
                  <c:v>7.5700000000000004E-6</c:v>
                </c:pt>
                <c:pt idx="7570">
                  <c:v>7.571E-6</c:v>
                </c:pt>
                <c:pt idx="7571">
                  <c:v>7.5719999999999997E-6</c:v>
                </c:pt>
                <c:pt idx="7572">
                  <c:v>7.5730000000000002E-6</c:v>
                </c:pt>
                <c:pt idx="7573">
                  <c:v>7.5739999999999998E-6</c:v>
                </c:pt>
                <c:pt idx="7574">
                  <c:v>7.5750000000000003E-6</c:v>
                </c:pt>
                <c:pt idx="7575">
                  <c:v>7.576E-6</c:v>
                </c:pt>
                <c:pt idx="7576">
                  <c:v>7.5769999999999996E-6</c:v>
                </c:pt>
                <c:pt idx="7577">
                  <c:v>7.5780000000000001E-6</c:v>
                </c:pt>
                <c:pt idx="7578">
                  <c:v>7.5789999999999998E-6</c:v>
                </c:pt>
                <c:pt idx="7579">
                  <c:v>7.5800000000000003E-6</c:v>
                </c:pt>
                <c:pt idx="7580">
                  <c:v>7.5809999999999999E-6</c:v>
                </c:pt>
                <c:pt idx="7581">
                  <c:v>7.5820000000000004E-6</c:v>
                </c:pt>
                <c:pt idx="7582">
                  <c:v>7.5830000000000001E-6</c:v>
                </c:pt>
                <c:pt idx="7583">
                  <c:v>7.5839999999999997E-6</c:v>
                </c:pt>
                <c:pt idx="7584">
                  <c:v>7.5850000000000002E-6</c:v>
                </c:pt>
                <c:pt idx="7585">
                  <c:v>7.5859999999999999E-6</c:v>
                </c:pt>
                <c:pt idx="7586">
                  <c:v>7.5870000000000004E-6</c:v>
                </c:pt>
                <c:pt idx="7587">
                  <c:v>7.588E-6</c:v>
                </c:pt>
                <c:pt idx="7588">
                  <c:v>7.5889999999999997E-6</c:v>
                </c:pt>
                <c:pt idx="7589">
                  <c:v>7.5900000000000002E-6</c:v>
                </c:pt>
                <c:pt idx="7590">
                  <c:v>7.5909999999999998E-6</c:v>
                </c:pt>
                <c:pt idx="7591">
                  <c:v>7.5920000000000003E-6</c:v>
                </c:pt>
                <c:pt idx="7592">
                  <c:v>7.593E-6</c:v>
                </c:pt>
                <c:pt idx="7593">
                  <c:v>7.5939999999999996E-6</c:v>
                </c:pt>
                <c:pt idx="7594">
                  <c:v>7.5950000000000001E-6</c:v>
                </c:pt>
                <c:pt idx="7595">
                  <c:v>7.5959999999999998E-6</c:v>
                </c:pt>
                <c:pt idx="7596">
                  <c:v>7.5970000000000003E-6</c:v>
                </c:pt>
                <c:pt idx="7597">
                  <c:v>7.5979999999999999E-6</c:v>
                </c:pt>
                <c:pt idx="7598">
                  <c:v>7.5989999999999996E-6</c:v>
                </c:pt>
                <c:pt idx="7599">
                  <c:v>7.6000000000000001E-6</c:v>
                </c:pt>
                <c:pt idx="7600">
                  <c:v>7.6009999999999997E-6</c:v>
                </c:pt>
                <c:pt idx="7601">
                  <c:v>7.6020000000000002E-6</c:v>
                </c:pt>
                <c:pt idx="7602">
                  <c:v>7.6029999999999999E-6</c:v>
                </c:pt>
                <c:pt idx="7603">
                  <c:v>7.6040000000000004E-6</c:v>
                </c:pt>
                <c:pt idx="7604">
                  <c:v>7.605E-6</c:v>
                </c:pt>
                <c:pt idx="7605">
                  <c:v>7.6059999999999997E-6</c:v>
                </c:pt>
                <c:pt idx="7606">
                  <c:v>7.6070000000000002E-6</c:v>
                </c:pt>
                <c:pt idx="7607">
                  <c:v>7.6079999999999998E-6</c:v>
                </c:pt>
                <c:pt idx="7608">
                  <c:v>7.6090000000000003E-6</c:v>
                </c:pt>
                <c:pt idx="7609">
                  <c:v>7.61E-6</c:v>
                </c:pt>
                <c:pt idx="7610">
                  <c:v>7.6109999999999996E-6</c:v>
                </c:pt>
                <c:pt idx="7611">
                  <c:v>7.6120000000000001E-6</c:v>
                </c:pt>
                <c:pt idx="7612">
                  <c:v>7.6129999999999998E-6</c:v>
                </c:pt>
                <c:pt idx="7613">
                  <c:v>7.6140000000000003E-6</c:v>
                </c:pt>
                <c:pt idx="7614">
                  <c:v>7.6149999999999999E-6</c:v>
                </c:pt>
                <c:pt idx="7615">
                  <c:v>7.6159999999999996E-6</c:v>
                </c:pt>
                <c:pt idx="7616">
                  <c:v>7.6170000000000001E-6</c:v>
                </c:pt>
                <c:pt idx="7617">
                  <c:v>7.6179999999999997E-6</c:v>
                </c:pt>
                <c:pt idx="7618">
                  <c:v>7.6190000000000002E-6</c:v>
                </c:pt>
                <c:pt idx="7619">
                  <c:v>7.6199999999999999E-6</c:v>
                </c:pt>
                <c:pt idx="7620">
                  <c:v>7.6210000000000004E-6</c:v>
                </c:pt>
                <c:pt idx="7621">
                  <c:v>7.622E-6</c:v>
                </c:pt>
                <c:pt idx="7622">
                  <c:v>7.6229999999999997E-6</c:v>
                </c:pt>
                <c:pt idx="7623">
                  <c:v>7.6240000000000002E-6</c:v>
                </c:pt>
                <c:pt idx="7624">
                  <c:v>7.6249999999999998E-6</c:v>
                </c:pt>
                <c:pt idx="7625">
                  <c:v>7.6260000000000003E-6</c:v>
                </c:pt>
                <c:pt idx="7626">
                  <c:v>7.627E-6</c:v>
                </c:pt>
                <c:pt idx="7627">
                  <c:v>7.6279999999999996E-6</c:v>
                </c:pt>
                <c:pt idx="7628">
                  <c:v>7.6290000000000001E-6</c:v>
                </c:pt>
                <c:pt idx="7629">
                  <c:v>7.6299999999999998E-6</c:v>
                </c:pt>
                <c:pt idx="7630">
                  <c:v>7.6310000000000003E-6</c:v>
                </c:pt>
                <c:pt idx="7631">
                  <c:v>7.6320000000000008E-6</c:v>
                </c:pt>
                <c:pt idx="7632">
                  <c:v>7.6329999999999996E-6</c:v>
                </c:pt>
                <c:pt idx="7633">
                  <c:v>7.6340000000000001E-6</c:v>
                </c:pt>
                <c:pt idx="7634">
                  <c:v>7.6350000000000006E-6</c:v>
                </c:pt>
                <c:pt idx="7635">
                  <c:v>7.6359999999999994E-6</c:v>
                </c:pt>
                <c:pt idx="7636">
                  <c:v>7.6369999999999999E-6</c:v>
                </c:pt>
                <c:pt idx="7637">
                  <c:v>7.6380000000000004E-6</c:v>
                </c:pt>
                <c:pt idx="7638">
                  <c:v>7.6389999999999992E-6</c:v>
                </c:pt>
                <c:pt idx="7639">
                  <c:v>7.6399999999999997E-6</c:v>
                </c:pt>
                <c:pt idx="7640">
                  <c:v>7.6410000000000002E-6</c:v>
                </c:pt>
                <c:pt idx="7641">
                  <c:v>7.6420000000000007E-6</c:v>
                </c:pt>
                <c:pt idx="7642">
                  <c:v>7.6429999999999995E-6</c:v>
                </c:pt>
                <c:pt idx="7643">
                  <c:v>7.644E-6</c:v>
                </c:pt>
                <c:pt idx="7644">
                  <c:v>7.6450000000000005E-6</c:v>
                </c:pt>
                <c:pt idx="7645">
                  <c:v>7.6459999999999993E-6</c:v>
                </c:pt>
                <c:pt idx="7646">
                  <c:v>7.6469999999999998E-6</c:v>
                </c:pt>
                <c:pt idx="7647">
                  <c:v>7.6480000000000003E-6</c:v>
                </c:pt>
                <c:pt idx="7648">
                  <c:v>7.6490000000000008E-6</c:v>
                </c:pt>
                <c:pt idx="7649">
                  <c:v>7.6499999999999996E-6</c:v>
                </c:pt>
                <c:pt idx="7650">
                  <c:v>7.6510000000000001E-6</c:v>
                </c:pt>
                <c:pt idx="7651">
                  <c:v>7.6520000000000006E-6</c:v>
                </c:pt>
                <c:pt idx="7652">
                  <c:v>7.6529999999999994E-6</c:v>
                </c:pt>
                <c:pt idx="7653">
                  <c:v>7.6539999999999999E-6</c:v>
                </c:pt>
                <c:pt idx="7654">
                  <c:v>7.6550000000000004E-6</c:v>
                </c:pt>
                <c:pt idx="7655">
                  <c:v>7.6559999999999992E-6</c:v>
                </c:pt>
                <c:pt idx="7656">
                  <c:v>7.6569999999999997E-6</c:v>
                </c:pt>
                <c:pt idx="7657">
                  <c:v>7.6580000000000002E-6</c:v>
                </c:pt>
                <c:pt idx="7658">
                  <c:v>7.6590000000000007E-6</c:v>
                </c:pt>
                <c:pt idx="7659">
                  <c:v>7.6599999999999995E-6</c:v>
                </c:pt>
                <c:pt idx="7660">
                  <c:v>7.661E-6</c:v>
                </c:pt>
                <c:pt idx="7661">
                  <c:v>7.6620000000000005E-6</c:v>
                </c:pt>
                <c:pt idx="7662">
                  <c:v>7.6629999999999993E-6</c:v>
                </c:pt>
                <c:pt idx="7663">
                  <c:v>7.6639999999999998E-6</c:v>
                </c:pt>
                <c:pt idx="7664">
                  <c:v>7.6650000000000003E-6</c:v>
                </c:pt>
                <c:pt idx="7665">
                  <c:v>7.6660000000000008E-6</c:v>
                </c:pt>
                <c:pt idx="7666">
                  <c:v>7.6669999999999996E-6</c:v>
                </c:pt>
                <c:pt idx="7667">
                  <c:v>7.6680000000000001E-6</c:v>
                </c:pt>
                <c:pt idx="7668">
                  <c:v>7.6690000000000006E-6</c:v>
                </c:pt>
                <c:pt idx="7669">
                  <c:v>7.6699999999999994E-6</c:v>
                </c:pt>
                <c:pt idx="7670">
                  <c:v>7.6709999999999999E-6</c:v>
                </c:pt>
                <c:pt idx="7671">
                  <c:v>7.6720000000000004E-6</c:v>
                </c:pt>
                <c:pt idx="7672">
                  <c:v>7.6729999999999992E-6</c:v>
                </c:pt>
                <c:pt idx="7673">
                  <c:v>7.6739999999999997E-6</c:v>
                </c:pt>
                <c:pt idx="7674">
                  <c:v>7.6750000000000002E-6</c:v>
                </c:pt>
                <c:pt idx="7675">
                  <c:v>7.6760000000000007E-6</c:v>
                </c:pt>
                <c:pt idx="7676">
                  <c:v>7.6769999999999995E-6</c:v>
                </c:pt>
                <c:pt idx="7677">
                  <c:v>7.678E-6</c:v>
                </c:pt>
                <c:pt idx="7678">
                  <c:v>7.6790000000000005E-6</c:v>
                </c:pt>
                <c:pt idx="7679">
                  <c:v>7.6799999999999993E-6</c:v>
                </c:pt>
                <c:pt idx="7680">
                  <c:v>7.6809999999999998E-6</c:v>
                </c:pt>
                <c:pt idx="7681">
                  <c:v>7.6820000000000003E-6</c:v>
                </c:pt>
                <c:pt idx="7682">
                  <c:v>7.6830000000000008E-6</c:v>
                </c:pt>
                <c:pt idx="7683">
                  <c:v>7.6839999999999996E-6</c:v>
                </c:pt>
                <c:pt idx="7684">
                  <c:v>7.6850000000000001E-6</c:v>
                </c:pt>
                <c:pt idx="7685">
                  <c:v>7.6860000000000006E-6</c:v>
                </c:pt>
                <c:pt idx="7686">
                  <c:v>7.6869999999999994E-6</c:v>
                </c:pt>
                <c:pt idx="7687">
                  <c:v>7.6879999999999999E-6</c:v>
                </c:pt>
                <c:pt idx="7688">
                  <c:v>7.6890000000000004E-6</c:v>
                </c:pt>
                <c:pt idx="7689">
                  <c:v>7.6899999999999992E-6</c:v>
                </c:pt>
                <c:pt idx="7690">
                  <c:v>7.6909999999999997E-6</c:v>
                </c:pt>
                <c:pt idx="7691">
                  <c:v>7.6920000000000002E-6</c:v>
                </c:pt>
                <c:pt idx="7692">
                  <c:v>7.6930000000000007E-6</c:v>
                </c:pt>
                <c:pt idx="7693">
                  <c:v>7.6939999999999995E-6</c:v>
                </c:pt>
                <c:pt idx="7694">
                  <c:v>7.695E-6</c:v>
                </c:pt>
                <c:pt idx="7695">
                  <c:v>7.6960000000000005E-6</c:v>
                </c:pt>
                <c:pt idx="7696">
                  <c:v>7.6969999999999993E-6</c:v>
                </c:pt>
                <c:pt idx="7697">
                  <c:v>7.6979999999999998E-6</c:v>
                </c:pt>
                <c:pt idx="7698">
                  <c:v>7.6990000000000003E-6</c:v>
                </c:pt>
                <c:pt idx="7699">
                  <c:v>7.7000000000000008E-6</c:v>
                </c:pt>
                <c:pt idx="7700">
                  <c:v>7.7009999999999996E-6</c:v>
                </c:pt>
                <c:pt idx="7701">
                  <c:v>7.7020000000000001E-6</c:v>
                </c:pt>
                <c:pt idx="7702">
                  <c:v>7.7030000000000006E-6</c:v>
                </c:pt>
                <c:pt idx="7703">
                  <c:v>7.7039999999999994E-6</c:v>
                </c:pt>
                <c:pt idx="7704">
                  <c:v>7.7049999999999999E-6</c:v>
                </c:pt>
                <c:pt idx="7705">
                  <c:v>7.7060000000000004E-6</c:v>
                </c:pt>
                <c:pt idx="7706">
                  <c:v>7.7069999999999992E-6</c:v>
                </c:pt>
                <c:pt idx="7707">
                  <c:v>7.7079999999999997E-6</c:v>
                </c:pt>
                <c:pt idx="7708">
                  <c:v>7.7090000000000002E-6</c:v>
                </c:pt>
                <c:pt idx="7709">
                  <c:v>7.7100000000000007E-6</c:v>
                </c:pt>
                <c:pt idx="7710">
                  <c:v>7.7109999999999995E-6</c:v>
                </c:pt>
                <c:pt idx="7711">
                  <c:v>7.712E-6</c:v>
                </c:pt>
                <c:pt idx="7712">
                  <c:v>7.7130000000000005E-6</c:v>
                </c:pt>
                <c:pt idx="7713">
                  <c:v>7.7139999999999993E-6</c:v>
                </c:pt>
                <c:pt idx="7714">
                  <c:v>7.7149999999999998E-6</c:v>
                </c:pt>
                <c:pt idx="7715">
                  <c:v>7.7160000000000003E-6</c:v>
                </c:pt>
                <c:pt idx="7716">
                  <c:v>7.7170000000000008E-6</c:v>
                </c:pt>
                <c:pt idx="7717">
                  <c:v>7.7179999999999996E-6</c:v>
                </c:pt>
                <c:pt idx="7718">
                  <c:v>7.7190000000000001E-6</c:v>
                </c:pt>
                <c:pt idx="7719">
                  <c:v>7.7200000000000006E-6</c:v>
                </c:pt>
                <c:pt idx="7720">
                  <c:v>7.7209999999999994E-6</c:v>
                </c:pt>
                <c:pt idx="7721">
                  <c:v>7.7219999999999999E-6</c:v>
                </c:pt>
                <c:pt idx="7722">
                  <c:v>7.7230000000000004E-6</c:v>
                </c:pt>
                <c:pt idx="7723">
                  <c:v>7.7239999999999992E-6</c:v>
                </c:pt>
                <c:pt idx="7724">
                  <c:v>7.7249999999999997E-6</c:v>
                </c:pt>
                <c:pt idx="7725">
                  <c:v>7.7260000000000002E-6</c:v>
                </c:pt>
                <c:pt idx="7726">
                  <c:v>7.7270000000000007E-6</c:v>
                </c:pt>
                <c:pt idx="7727">
                  <c:v>7.7279999999999995E-6</c:v>
                </c:pt>
                <c:pt idx="7728">
                  <c:v>7.729E-6</c:v>
                </c:pt>
                <c:pt idx="7729">
                  <c:v>7.7300000000000005E-6</c:v>
                </c:pt>
                <c:pt idx="7730">
                  <c:v>7.7309999999999993E-6</c:v>
                </c:pt>
                <c:pt idx="7731">
                  <c:v>7.7319999999999998E-6</c:v>
                </c:pt>
                <c:pt idx="7732">
                  <c:v>7.7330000000000003E-6</c:v>
                </c:pt>
                <c:pt idx="7733">
                  <c:v>7.7340000000000008E-6</c:v>
                </c:pt>
                <c:pt idx="7734">
                  <c:v>7.7349999999999996E-6</c:v>
                </c:pt>
                <c:pt idx="7735">
                  <c:v>7.7360000000000001E-6</c:v>
                </c:pt>
                <c:pt idx="7736">
                  <c:v>7.7370000000000006E-6</c:v>
                </c:pt>
                <c:pt idx="7737">
                  <c:v>7.7379999999999994E-6</c:v>
                </c:pt>
                <c:pt idx="7738">
                  <c:v>7.7389999999999999E-6</c:v>
                </c:pt>
                <c:pt idx="7739">
                  <c:v>7.7400000000000004E-6</c:v>
                </c:pt>
                <c:pt idx="7740">
                  <c:v>7.7409999999999992E-6</c:v>
                </c:pt>
                <c:pt idx="7741">
                  <c:v>7.7419999999999997E-6</c:v>
                </c:pt>
                <c:pt idx="7742">
                  <c:v>7.7430000000000002E-6</c:v>
                </c:pt>
                <c:pt idx="7743">
                  <c:v>7.7440000000000007E-6</c:v>
                </c:pt>
                <c:pt idx="7744">
                  <c:v>7.7449999999999995E-6</c:v>
                </c:pt>
                <c:pt idx="7745">
                  <c:v>7.746E-6</c:v>
                </c:pt>
                <c:pt idx="7746">
                  <c:v>7.7470000000000005E-6</c:v>
                </c:pt>
                <c:pt idx="7747">
                  <c:v>7.7479999999999993E-6</c:v>
                </c:pt>
                <c:pt idx="7748">
                  <c:v>7.7489999999999998E-6</c:v>
                </c:pt>
                <c:pt idx="7749">
                  <c:v>7.7500000000000003E-6</c:v>
                </c:pt>
                <c:pt idx="7750">
                  <c:v>7.7510000000000008E-6</c:v>
                </c:pt>
                <c:pt idx="7751">
                  <c:v>7.7519999999999996E-6</c:v>
                </c:pt>
                <c:pt idx="7752">
                  <c:v>7.7530000000000001E-6</c:v>
                </c:pt>
                <c:pt idx="7753">
                  <c:v>7.7540000000000006E-6</c:v>
                </c:pt>
                <c:pt idx="7754">
                  <c:v>7.7549999999999994E-6</c:v>
                </c:pt>
                <c:pt idx="7755">
                  <c:v>7.7559999999999999E-6</c:v>
                </c:pt>
                <c:pt idx="7756">
                  <c:v>7.7570000000000004E-6</c:v>
                </c:pt>
                <c:pt idx="7757">
                  <c:v>7.7579999999999992E-6</c:v>
                </c:pt>
                <c:pt idx="7758">
                  <c:v>7.7589999999999997E-6</c:v>
                </c:pt>
                <c:pt idx="7759">
                  <c:v>7.7600000000000002E-6</c:v>
                </c:pt>
                <c:pt idx="7760">
                  <c:v>7.7610000000000007E-6</c:v>
                </c:pt>
                <c:pt idx="7761">
                  <c:v>7.7619999999999995E-6</c:v>
                </c:pt>
                <c:pt idx="7762">
                  <c:v>7.763E-6</c:v>
                </c:pt>
                <c:pt idx="7763">
                  <c:v>7.7640000000000005E-6</c:v>
                </c:pt>
                <c:pt idx="7764">
                  <c:v>7.7649999999999993E-6</c:v>
                </c:pt>
                <c:pt idx="7765">
                  <c:v>7.7659999999999998E-6</c:v>
                </c:pt>
                <c:pt idx="7766">
                  <c:v>7.7670000000000003E-6</c:v>
                </c:pt>
                <c:pt idx="7767">
                  <c:v>7.7680000000000008E-6</c:v>
                </c:pt>
                <c:pt idx="7768">
                  <c:v>7.7689999999999996E-6</c:v>
                </c:pt>
                <c:pt idx="7769">
                  <c:v>7.7700000000000001E-6</c:v>
                </c:pt>
                <c:pt idx="7770">
                  <c:v>7.7710000000000006E-6</c:v>
                </c:pt>
                <c:pt idx="7771">
                  <c:v>7.7719999999999994E-6</c:v>
                </c:pt>
                <c:pt idx="7772">
                  <c:v>7.7729999999999999E-6</c:v>
                </c:pt>
                <c:pt idx="7773">
                  <c:v>7.7740000000000004E-6</c:v>
                </c:pt>
                <c:pt idx="7774">
                  <c:v>7.7749999999999993E-6</c:v>
                </c:pt>
                <c:pt idx="7775">
                  <c:v>7.7759999999999997E-6</c:v>
                </c:pt>
                <c:pt idx="7776">
                  <c:v>7.7770000000000002E-6</c:v>
                </c:pt>
                <c:pt idx="7777">
                  <c:v>7.7780000000000007E-6</c:v>
                </c:pt>
                <c:pt idx="7778">
                  <c:v>7.7789999999999996E-6</c:v>
                </c:pt>
                <c:pt idx="7779">
                  <c:v>7.7800000000000001E-6</c:v>
                </c:pt>
                <c:pt idx="7780">
                  <c:v>7.7810000000000005E-6</c:v>
                </c:pt>
                <c:pt idx="7781">
                  <c:v>7.7819999999999994E-6</c:v>
                </c:pt>
                <c:pt idx="7782">
                  <c:v>7.7829999999999999E-6</c:v>
                </c:pt>
                <c:pt idx="7783">
                  <c:v>7.7840000000000004E-6</c:v>
                </c:pt>
                <c:pt idx="7784">
                  <c:v>7.7849999999999992E-6</c:v>
                </c:pt>
                <c:pt idx="7785">
                  <c:v>7.7859999999999997E-6</c:v>
                </c:pt>
                <c:pt idx="7786">
                  <c:v>7.7870000000000002E-6</c:v>
                </c:pt>
                <c:pt idx="7787">
                  <c:v>7.7880000000000007E-6</c:v>
                </c:pt>
                <c:pt idx="7788">
                  <c:v>7.7889999999999995E-6</c:v>
                </c:pt>
                <c:pt idx="7789">
                  <c:v>7.79E-6</c:v>
                </c:pt>
                <c:pt idx="7790">
                  <c:v>7.7910000000000005E-6</c:v>
                </c:pt>
                <c:pt idx="7791">
                  <c:v>7.7919999999999993E-6</c:v>
                </c:pt>
                <c:pt idx="7792">
                  <c:v>7.7929999999999998E-6</c:v>
                </c:pt>
                <c:pt idx="7793">
                  <c:v>7.7940000000000003E-6</c:v>
                </c:pt>
                <c:pt idx="7794">
                  <c:v>7.7950000000000008E-6</c:v>
                </c:pt>
                <c:pt idx="7795">
                  <c:v>7.7959999999999996E-6</c:v>
                </c:pt>
                <c:pt idx="7796">
                  <c:v>7.7970000000000001E-6</c:v>
                </c:pt>
                <c:pt idx="7797">
                  <c:v>7.7980000000000006E-6</c:v>
                </c:pt>
                <c:pt idx="7798">
                  <c:v>7.7989999999999994E-6</c:v>
                </c:pt>
                <c:pt idx="7799">
                  <c:v>7.7999999999999999E-6</c:v>
                </c:pt>
                <c:pt idx="7800">
                  <c:v>7.8010000000000004E-6</c:v>
                </c:pt>
                <c:pt idx="7801">
                  <c:v>7.8019999999999992E-6</c:v>
                </c:pt>
                <c:pt idx="7802">
                  <c:v>7.8029999999999997E-6</c:v>
                </c:pt>
                <c:pt idx="7803">
                  <c:v>7.8040000000000002E-6</c:v>
                </c:pt>
                <c:pt idx="7804">
                  <c:v>7.8050000000000007E-6</c:v>
                </c:pt>
                <c:pt idx="7805">
                  <c:v>7.8059999999999995E-6</c:v>
                </c:pt>
                <c:pt idx="7806">
                  <c:v>7.807E-6</c:v>
                </c:pt>
                <c:pt idx="7807">
                  <c:v>7.8080000000000005E-6</c:v>
                </c:pt>
                <c:pt idx="7808">
                  <c:v>7.8089999999999993E-6</c:v>
                </c:pt>
                <c:pt idx="7809">
                  <c:v>7.8099999999999998E-6</c:v>
                </c:pt>
                <c:pt idx="7810">
                  <c:v>7.8110000000000003E-6</c:v>
                </c:pt>
                <c:pt idx="7811">
                  <c:v>7.8120000000000008E-6</c:v>
                </c:pt>
                <c:pt idx="7812">
                  <c:v>7.8129999999999996E-6</c:v>
                </c:pt>
                <c:pt idx="7813">
                  <c:v>7.8140000000000001E-6</c:v>
                </c:pt>
                <c:pt idx="7814">
                  <c:v>7.8150000000000006E-6</c:v>
                </c:pt>
                <c:pt idx="7815">
                  <c:v>7.8159999999999994E-6</c:v>
                </c:pt>
                <c:pt idx="7816">
                  <c:v>7.8169999999999999E-6</c:v>
                </c:pt>
                <c:pt idx="7817">
                  <c:v>7.8180000000000004E-6</c:v>
                </c:pt>
                <c:pt idx="7818">
                  <c:v>7.8189999999999992E-6</c:v>
                </c:pt>
                <c:pt idx="7819">
                  <c:v>7.8199999999999997E-6</c:v>
                </c:pt>
                <c:pt idx="7820">
                  <c:v>7.8210000000000002E-6</c:v>
                </c:pt>
                <c:pt idx="7821">
                  <c:v>7.8220000000000007E-6</c:v>
                </c:pt>
                <c:pt idx="7822">
                  <c:v>7.8229999999999995E-6</c:v>
                </c:pt>
                <c:pt idx="7823">
                  <c:v>7.824E-6</c:v>
                </c:pt>
                <c:pt idx="7824">
                  <c:v>7.8250000000000005E-6</c:v>
                </c:pt>
                <c:pt idx="7825">
                  <c:v>7.8259999999999993E-6</c:v>
                </c:pt>
                <c:pt idx="7826">
                  <c:v>7.8269999999999998E-6</c:v>
                </c:pt>
                <c:pt idx="7827">
                  <c:v>7.8280000000000003E-6</c:v>
                </c:pt>
                <c:pt idx="7828">
                  <c:v>7.8290000000000008E-6</c:v>
                </c:pt>
                <c:pt idx="7829">
                  <c:v>7.8299999999999996E-6</c:v>
                </c:pt>
                <c:pt idx="7830">
                  <c:v>7.8310000000000001E-6</c:v>
                </c:pt>
                <c:pt idx="7831">
                  <c:v>7.8320000000000006E-6</c:v>
                </c:pt>
                <c:pt idx="7832">
                  <c:v>7.8329999999999994E-6</c:v>
                </c:pt>
                <c:pt idx="7833">
                  <c:v>7.8339999999999999E-6</c:v>
                </c:pt>
                <c:pt idx="7834">
                  <c:v>7.8350000000000004E-6</c:v>
                </c:pt>
                <c:pt idx="7835">
                  <c:v>7.8359999999999992E-6</c:v>
                </c:pt>
                <c:pt idx="7836">
                  <c:v>7.8369999999999997E-6</c:v>
                </c:pt>
                <c:pt idx="7837">
                  <c:v>7.8380000000000002E-6</c:v>
                </c:pt>
                <c:pt idx="7838">
                  <c:v>7.8390000000000007E-6</c:v>
                </c:pt>
                <c:pt idx="7839">
                  <c:v>7.8399999999999995E-6</c:v>
                </c:pt>
                <c:pt idx="7840">
                  <c:v>7.841E-6</c:v>
                </c:pt>
                <c:pt idx="7841">
                  <c:v>7.8420000000000005E-6</c:v>
                </c:pt>
                <c:pt idx="7842">
                  <c:v>7.8429999999999993E-6</c:v>
                </c:pt>
                <c:pt idx="7843">
                  <c:v>7.8439999999999998E-6</c:v>
                </c:pt>
                <c:pt idx="7844">
                  <c:v>7.8450000000000003E-6</c:v>
                </c:pt>
                <c:pt idx="7845">
                  <c:v>7.8460000000000008E-6</c:v>
                </c:pt>
                <c:pt idx="7846">
                  <c:v>7.8469999999999996E-6</c:v>
                </c:pt>
                <c:pt idx="7847">
                  <c:v>7.8480000000000001E-6</c:v>
                </c:pt>
                <c:pt idx="7848">
                  <c:v>7.8490000000000006E-6</c:v>
                </c:pt>
                <c:pt idx="7849">
                  <c:v>7.8499999999999994E-6</c:v>
                </c:pt>
                <c:pt idx="7850">
                  <c:v>7.8509999999999999E-6</c:v>
                </c:pt>
                <c:pt idx="7851">
                  <c:v>7.8520000000000004E-6</c:v>
                </c:pt>
                <c:pt idx="7852">
                  <c:v>7.8529999999999992E-6</c:v>
                </c:pt>
                <c:pt idx="7853">
                  <c:v>7.8539999999999997E-6</c:v>
                </c:pt>
                <c:pt idx="7854">
                  <c:v>7.8550000000000002E-6</c:v>
                </c:pt>
                <c:pt idx="7855">
                  <c:v>7.8560000000000007E-6</c:v>
                </c:pt>
                <c:pt idx="7856">
                  <c:v>7.8569999999999995E-6</c:v>
                </c:pt>
                <c:pt idx="7857">
                  <c:v>7.858E-6</c:v>
                </c:pt>
                <c:pt idx="7858">
                  <c:v>7.8590000000000005E-6</c:v>
                </c:pt>
                <c:pt idx="7859">
                  <c:v>7.8599999999999993E-6</c:v>
                </c:pt>
                <c:pt idx="7860">
                  <c:v>7.8609999999999998E-6</c:v>
                </c:pt>
                <c:pt idx="7861">
                  <c:v>7.8620000000000003E-6</c:v>
                </c:pt>
                <c:pt idx="7862">
                  <c:v>7.8630000000000008E-6</c:v>
                </c:pt>
                <c:pt idx="7863">
                  <c:v>7.8639999999999996E-6</c:v>
                </c:pt>
                <c:pt idx="7864">
                  <c:v>7.8650000000000001E-6</c:v>
                </c:pt>
                <c:pt idx="7865">
                  <c:v>7.8660000000000006E-6</c:v>
                </c:pt>
                <c:pt idx="7866">
                  <c:v>7.8669999999999994E-6</c:v>
                </c:pt>
                <c:pt idx="7867">
                  <c:v>7.8679999999999999E-6</c:v>
                </c:pt>
                <c:pt idx="7868">
                  <c:v>7.8690000000000004E-6</c:v>
                </c:pt>
                <c:pt idx="7869">
                  <c:v>7.8699999999999992E-6</c:v>
                </c:pt>
                <c:pt idx="7870">
                  <c:v>7.8709999999999997E-6</c:v>
                </c:pt>
                <c:pt idx="7871">
                  <c:v>7.8720000000000002E-6</c:v>
                </c:pt>
                <c:pt idx="7872">
                  <c:v>7.8730000000000007E-6</c:v>
                </c:pt>
                <c:pt idx="7873">
                  <c:v>7.8739999999999995E-6</c:v>
                </c:pt>
                <c:pt idx="7874">
                  <c:v>7.875E-6</c:v>
                </c:pt>
                <c:pt idx="7875">
                  <c:v>7.8760000000000005E-6</c:v>
                </c:pt>
                <c:pt idx="7876">
                  <c:v>7.8769999999999993E-6</c:v>
                </c:pt>
                <c:pt idx="7877">
                  <c:v>7.8779999999999998E-6</c:v>
                </c:pt>
                <c:pt idx="7878">
                  <c:v>7.8790000000000003E-6</c:v>
                </c:pt>
                <c:pt idx="7879">
                  <c:v>7.8800000000000008E-6</c:v>
                </c:pt>
                <c:pt idx="7880">
                  <c:v>7.8809999999999996E-6</c:v>
                </c:pt>
                <c:pt idx="7881">
                  <c:v>7.8820000000000001E-6</c:v>
                </c:pt>
                <c:pt idx="7882">
                  <c:v>7.8830000000000006E-6</c:v>
                </c:pt>
                <c:pt idx="7883">
                  <c:v>7.8839999999999994E-6</c:v>
                </c:pt>
                <c:pt idx="7884">
                  <c:v>7.8849999999999999E-6</c:v>
                </c:pt>
                <c:pt idx="7885">
                  <c:v>7.8860000000000004E-6</c:v>
                </c:pt>
                <c:pt idx="7886">
                  <c:v>7.8869999999999992E-6</c:v>
                </c:pt>
                <c:pt idx="7887">
                  <c:v>7.8879999999999997E-6</c:v>
                </c:pt>
                <c:pt idx="7888">
                  <c:v>7.8890000000000002E-6</c:v>
                </c:pt>
                <c:pt idx="7889">
                  <c:v>7.8900000000000007E-6</c:v>
                </c:pt>
                <c:pt idx="7890">
                  <c:v>7.8909999999999995E-6</c:v>
                </c:pt>
                <c:pt idx="7891">
                  <c:v>7.892E-6</c:v>
                </c:pt>
                <c:pt idx="7892">
                  <c:v>7.8930000000000005E-6</c:v>
                </c:pt>
                <c:pt idx="7893">
                  <c:v>7.8939999999999993E-6</c:v>
                </c:pt>
                <c:pt idx="7894">
                  <c:v>7.8949999999999998E-6</c:v>
                </c:pt>
                <c:pt idx="7895">
                  <c:v>7.8960000000000003E-6</c:v>
                </c:pt>
                <c:pt idx="7896">
                  <c:v>7.8970000000000008E-6</c:v>
                </c:pt>
                <c:pt idx="7897">
                  <c:v>7.8979999999999996E-6</c:v>
                </c:pt>
                <c:pt idx="7898">
                  <c:v>7.8990000000000001E-6</c:v>
                </c:pt>
                <c:pt idx="7899">
                  <c:v>7.9000000000000006E-6</c:v>
                </c:pt>
                <c:pt idx="7900">
                  <c:v>7.9009999999999994E-6</c:v>
                </c:pt>
                <c:pt idx="7901">
                  <c:v>7.9019999999999999E-6</c:v>
                </c:pt>
                <c:pt idx="7902">
                  <c:v>7.9030000000000004E-6</c:v>
                </c:pt>
                <c:pt idx="7903">
                  <c:v>7.9039999999999992E-6</c:v>
                </c:pt>
                <c:pt idx="7904">
                  <c:v>7.9049999999999997E-6</c:v>
                </c:pt>
                <c:pt idx="7905">
                  <c:v>7.9060000000000002E-6</c:v>
                </c:pt>
                <c:pt idx="7906">
                  <c:v>7.9070000000000007E-6</c:v>
                </c:pt>
                <c:pt idx="7907">
                  <c:v>7.9079999999999995E-6</c:v>
                </c:pt>
                <c:pt idx="7908">
                  <c:v>7.909E-6</c:v>
                </c:pt>
                <c:pt idx="7909">
                  <c:v>7.9100000000000005E-6</c:v>
                </c:pt>
                <c:pt idx="7910">
                  <c:v>7.9109999999999993E-6</c:v>
                </c:pt>
                <c:pt idx="7911">
                  <c:v>7.9119999999999998E-6</c:v>
                </c:pt>
                <c:pt idx="7912">
                  <c:v>7.9130000000000003E-6</c:v>
                </c:pt>
                <c:pt idx="7913">
                  <c:v>7.9140000000000008E-6</c:v>
                </c:pt>
                <c:pt idx="7914">
                  <c:v>7.9149999999999996E-6</c:v>
                </c:pt>
                <c:pt idx="7915">
                  <c:v>7.9160000000000001E-6</c:v>
                </c:pt>
                <c:pt idx="7916">
                  <c:v>7.9170000000000006E-6</c:v>
                </c:pt>
                <c:pt idx="7917">
                  <c:v>7.9179999999999994E-6</c:v>
                </c:pt>
                <c:pt idx="7918">
                  <c:v>7.9189999999999999E-6</c:v>
                </c:pt>
                <c:pt idx="7919">
                  <c:v>7.9200000000000004E-6</c:v>
                </c:pt>
                <c:pt idx="7920">
                  <c:v>7.9209999999999992E-6</c:v>
                </c:pt>
                <c:pt idx="7921">
                  <c:v>7.9219999999999997E-6</c:v>
                </c:pt>
                <c:pt idx="7922">
                  <c:v>7.9230000000000002E-6</c:v>
                </c:pt>
                <c:pt idx="7923">
                  <c:v>7.9240000000000007E-6</c:v>
                </c:pt>
                <c:pt idx="7924">
                  <c:v>7.9249999999999995E-6</c:v>
                </c:pt>
                <c:pt idx="7925">
                  <c:v>7.926E-6</c:v>
                </c:pt>
                <c:pt idx="7926">
                  <c:v>7.9270000000000005E-6</c:v>
                </c:pt>
                <c:pt idx="7927">
                  <c:v>7.9279999999999993E-6</c:v>
                </c:pt>
                <c:pt idx="7928">
                  <c:v>7.9289999999999998E-6</c:v>
                </c:pt>
                <c:pt idx="7929">
                  <c:v>7.9300000000000003E-6</c:v>
                </c:pt>
                <c:pt idx="7930">
                  <c:v>7.9310000000000008E-6</c:v>
                </c:pt>
                <c:pt idx="7931">
                  <c:v>7.9319999999999996E-6</c:v>
                </c:pt>
                <c:pt idx="7932">
                  <c:v>7.9330000000000001E-6</c:v>
                </c:pt>
                <c:pt idx="7933">
                  <c:v>7.9340000000000006E-6</c:v>
                </c:pt>
                <c:pt idx="7934">
                  <c:v>7.9349999999999994E-6</c:v>
                </c:pt>
                <c:pt idx="7935">
                  <c:v>7.9359999999999999E-6</c:v>
                </c:pt>
                <c:pt idx="7936">
                  <c:v>7.9370000000000004E-6</c:v>
                </c:pt>
                <c:pt idx="7937">
                  <c:v>7.9379999999999992E-6</c:v>
                </c:pt>
                <c:pt idx="7938">
                  <c:v>7.9389999999999997E-6</c:v>
                </c:pt>
                <c:pt idx="7939">
                  <c:v>7.9400000000000002E-6</c:v>
                </c:pt>
                <c:pt idx="7940">
                  <c:v>7.9410000000000007E-6</c:v>
                </c:pt>
                <c:pt idx="7941">
                  <c:v>7.9419999999999995E-6</c:v>
                </c:pt>
                <c:pt idx="7942">
                  <c:v>7.943E-6</c:v>
                </c:pt>
                <c:pt idx="7943">
                  <c:v>7.9440000000000005E-6</c:v>
                </c:pt>
                <c:pt idx="7944">
                  <c:v>7.9449999999999993E-6</c:v>
                </c:pt>
                <c:pt idx="7945">
                  <c:v>7.9459999999999998E-6</c:v>
                </c:pt>
                <c:pt idx="7946">
                  <c:v>7.9470000000000003E-6</c:v>
                </c:pt>
                <c:pt idx="7947">
                  <c:v>7.9480000000000008E-6</c:v>
                </c:pt>
                <c:pt idx="7948">
                  <c:v>7.9489999999999996E-6</c:v>
                </c:pt>
                <c:pt idx="7949">
                  <c:v>7.9500000000000001E-6</c:v>
                </c:pt>
                <c:pt idx="7950">
                  <c:v>7.9510000000000006E-6</c:v>
                </c:pt>
                <c:pt idx="7951">
                  <c:v>7.9519999999999994E-6</c:v>
                </c:pt>
                <c:pt idx="7952">
                  <c:v>7.9529999999999999E-6</c:v>
                </c:pt>
                <c:pt idx="7953">
                  <c:v>7.9540000000000004E-6</c:v>
                </c:pt>
                <c:pt idx="7954">
                  <c:v>7.9549999999999992E-6</c:v>
                </c:pt>
                <c:pt idx="7955">
                  <c:v>7.9559999999999997E-6</c:v>
                </c:pt>
                <c:pt idx="7956">
                  <c:v>7.9570000000000002E-6</c:v>
                </c:pt>
                <c:pt idx="7957">
                  <c:v>7.9580000000000007E-6</c:v>
                </c:pt>
                <c:pt idx="7958">
                  <c:v>7.9589999999999995E-6</c:v>
                </c:pt>
                <c:pt idx="7959">
                  <c:v>7.96E-6</c:v>
                </c:pt>
                <c:pt idx="7960">
                  <c:v>7.9610000000000005E-6</c:v>
                </c:pt>
                <c:pt idx="7961">
                  <c:v>7.9619999999999993E-6</c:v>
                </c:pt>
                <c:pt idx="7962">
                  <c:v>7.9629999999999998E-6</c:v>
                </c:pt>
                <c:pt idx="7963">
                  <c:v>7.9640000000000003E-6</c:v>
                </c:pt>
                <c:pt idx="7964">
                  <c:v>7.9650000000000008E-6</c:v>
                </c:pt>
                <c:pt idx="7965">
                  <c:v>7.9659999999999996E-6</c:v>
                </c:pt>
                <c:pt idx="7966">
                  <c:v>7.9670000000000001E-6</c:v>
                </c:pt>
                <c:pt idx="7967">
                  <c:v>7.9680000000000006E-6</c:v>
                </c:pt>
                <c:pt idx="7968">
                  <c:v>7.9689999999999994E-6</c:v>
                </c:pt>
                <c:pt idx="7969">
                  <c:v>7.9699999999999999E-6</c:v>
                </c:pt>
                <c:pt idx="7970">
                  <c:v>7.9710000000000004E-6</c:v>
                </c:pt>
                <c:pt idx="7971">
                  <c:v>7.9719999999999992E-6</c:v>
                </c:pt>
                <c:pt idx="7972">
                  <c:v>7.9729999999999997E-6</c:v>
                </c:pt>
                <c:pt idx="7973">
                  <c:v>7.9740000000000002E-6</c:v>
                </c:pt>
                <c:pt idx="7974">
                  <c:v>7.9750000000000007E-6</c:v>
                </c:pt>
                <c:pt idx="7975">
                  <c:v>7.9759999999999995E-6</c:v>
                </c:pt>
                <c:pt idx="7976">
                  <c:v>7.977E-6</c:v>
                </c:pt>
                <c:pt idx="7977">
                  <c:v>7.9780000000000005E-6</c:v>
                </c:pt>
                <c:pt idx="7978">
                  <c:v>7.9789999999999993E-6</c:v>
                </c:pt>
                <c:pt idx="7979">
                  <c:v>7.9799999999999998E-6</c:v>
                </c:pt>
                <c:pt idx="7980">
                  <c:v>7.9810000000000003E-6</c:v>
                </c:pt>
                <c:pt idx="7981">
                  <c:v>7.9820000000000008E-6</c:v>
                </c:pt>
                <c:pt idx="7982">
                  <c:v>7.9829999999999996E-6</c:v>
                </c:pt>
                <c:pt idx="7983">
                  <c:v>7.9840000000000001E-6</c:v>
                </c:pt>
                <c:pt idx="7984">
                  <c:v>7.9850000000000006E-6</c:v>
                </c:pt>
                <c:pt idx="7985">
                  <c:v>7.9859999999999994E-6</c:v>
                </c:pt>
                <c:pt idx="7986">
                  <c:v>7.9869999999999999E-6</c:v>
                </c:pt>
                <c:pt idx="7987">
                  <c:v>7.9880000000000004E-6</c:v>
                </c:pt>
                <c:pt idx="7988">
                  <c:v>7.9889999999999992E-6</c:v>
                </c:pt>
                <c:pt idx="7989">
                  <c:v>7.9899999999999997E-6</c:v>
                </c:pt>
                <c:pt idx="7990">
                  <c:v>7.9910000000000002E-6</c:v>
                </c:pt>
                <c:pt idx="7991">
                  <c:v>7.9920000000000007E-6</c:v>
                </c:pt>
                <c:pt idx="7992">
                  <c:v>7.9929999999999995E-6</c:v>
                </c:pt>
                <c:pt idx="7993">
                  <c:v>7.994E-6</c:v>
                </c:pt>
                <c:pt idx="7994">
                  <c:v>7.9950000000000005E-6</c:v>
                </c:pt>
                <c:pt idx="7995">
                  <c:v>7.9959999999999993E-6</c:v>
                </c:pt>
                <c:pt idx="7996">
                  <c:v>7.9969999999999998E-6</c:v>
                </c:pt>
                <c:pt idx="7997">
                  <c:v>7.9980000000000003E-6</c:v>
                </c:pt>
                <c:pt idx="7998">
                  <c:v>7.9990000000000008E-6</c:v>
                </c:pt>
                <c:pt idx="7999">
                  <c:v>7.9999999999999996E-6</c:v>
                </c:pt>
                <c:pt idx="8000">
                  <c:v>8.0010000000000001E-6</c:v>
                </c:pt>
                <c:pt idx="8001">
                  <c:v>8.0020000000000006E-6</c:v>
                </c:pt>
                <c:pt idx="8002">
                  <c:v>8.0029999999999994E-6</c:v>
                </c:pt>
                <c:pt idx="8003">
                  <c:v>8.0039999999999999E-6</c:v>
                </c:pt>
                <c:pt idx="8004">
                  <c:v>8.0050000000000004E-6</c:v>
                </c:pt>
                <c:pt idx="8005">
                  <c:v>8.0059999999999992E-6</c:v>
                </c:pt>
                <c:pt idx="8006">
                  <c:v>8.0069999999999997E-6</c:v>
                </c:pt>
                <c:pt idx="8007">
                  <c:v>8.0080000000000002E-6</c:v>
                </c:pt>
                <c:pt idx="8008">
                  <c:v>8.0090000000000007E-6</c:v>
                </c:pt>
                <c:pt idx="8009">
                  <c:v>8.0099999999999995E-6</c:v>
                </c:pt>
                <c:pt idx="8010">
                  <c:v>8.011E-6</c:v>
                </c:pt>
                <c:pt idx="8011">
                  <c:v>8.0120000000000005E-6</c:v>
                </c:pt>
                <c:pt idx="8012">
                  <c:v>8.0129999999999993E-6</c:v>
                </c:pt>
                <c:pt idx="8013">
                  <c:v>8.0139999999999998E-6</c:v>
                </c:pt>
                <c:pt idx="8014">
                  <c:v>8.0150000000000003E-6</c:v>
                </c:pt>
                <c:pt idx="8015">
                  <c:v>8.0160000000000008E-6</c:v>
                </c:pt>
                <c:pt idx="8016">
                  <c:v>8.0169999999999996E-6</c:v>
                </c:pt>
                <c:pt idx="8017">
                  <c:v>8.0180000000000001E-6</c:v>
                </c:pt>
                <c:pt idx="8018">
                  <c:v>8.0190000000000006E-6</c:v>
                </c:pt>
                <c:pt idx="8019">
                  <c:v>8.0199999999999994E-6</c:v>
                </c:pt>
                <c:pt idx="8020">
                  <c:v>8.0209999999999999E-6</c:v>
                </c:pt>
                <c:pt idx="8021">
                  <c:v>8.0220000000000004E-6</c:v>
                </c:pt>
                <c:pt idx="8022">
                  <c:v>8.0229999999999992E-6</c:v>
                </c:pt>
                <c:pt idx="8023">
                  <c:v>8.0239999999999997E-6</c:v>
                </c:pt>
                <c:pt idx="8024">
                  <c:v>8.0250000000000002E-6</c:v>
                </c:pt>
                <c:pt idx="8025">
                  <c:v>8.0260000000000007E-6</c:v>
                </c:pt>
                <c:pt idx="8026">
                  <c:v>8.0269999999999995E-6</c:v>
                </c:pt>
                <c:pt idx="8027">
                  <c:v>8.028E-6</c:v>
                </c:pt>
                <c:pt idx="8028">
                  <c:v>8.0290000000000005E-6</c:v>
                </c:pt>
                <c:pt idx="8029">
                  <c:v>8.0299999999999994E-6</c:v>
                </c:pt>
                <c:pt idx="8030">
                  <c:v>8.0309999999999998E-6</c:v>
                </c:pt>
                <c:pt idx="8031">
                  <c:v>8.0320000000000003E-6</c:v>
                </c:pt>
                <c:pt idx="8032">
                  <c:v>8.0329999999999992E-6</c:v>
                </c:pt>
                <c:pt idx="8033">
                  <c:v>8.0339999999999997E-6</c:v>
                </c:pt>
                <c:pt idx="8034">
                  <c:v>8.0350000000000001E-6</c:v>
                </c:pt>
                <c:pt idx="8035">
                  <c:v>8.0360000000000006E-6</c:v>
                </c:pt>
                <c:pt idx="8036">
                  <c:v>8.0369999999999995E-6</c:v>
                </c:pt>
                <c:pt idx="8037">
                  <c:v>8.038E-6</c:v>
                </c:pt>
                <c:pt idx="8038">
                  <c:v>8.0390000000000005E-6</c:v>
                </c:pt>
                <c:pt idx="8039">
                  <c:v>8.0399999999999993E-6</c:v>
                </c:pt>
                <c:pt idx="8040">
                  <c:v>8.0409999999999998E-6</c:v>
                </c:pt>
                <c:pt idx="8041">
                  <c:v>8.0420000000000003E-6</c:v>
                </c:pt>
                <c:pt idx="8042">
                  <c:v>8.0430000000000008E-6</c:v>
                </c:pt>
                <c:pt idx="8043">
                  <c:v>8.0439999999999996E-6</c:v>
                </c:pt>
                <c:pt idx="8044">
                  <c:v>8.0450000000000001E-6</c:v>
                </c:pt>
                <c:pt idx="8045">
                  <c:v>8.0460000000000006E-6</c:v>
                </c:pt>
                <c:pt idx="8046">
                  <c:v>8.0469999999999994E-6</c:v>
                </c:pt>
                <c:pt idx="8047">
                  <c:v>8.0479999999999999E-6</c:v>
                </c:pt>
                <c:pt idx="8048">
                  <c:v>8.0490000000000004E-6</c:v>
                </c:pt>
                <c:pt idx="8049">
                  <c:v>8.0499999999999992E-6</c:v>
                </c:pt>
                <c:pt idx="8050">
                  <c:v>8.0509999999999997E-6</c:v>
                </c:pt>
                <c:pt idx="8051">
                  <c:v>8.0520000000000002E-6</c:v>
                </c:pt>
                <c:pt idx="8052">
                  <c:v>8.0530000000000007E-6</c:v>
                </c:pt>
                <c:pt idx="8053">
                  <c:v>8.0539999999999995E-6</c:v>
                </c:pt>
                <c:pt idx="8054">
                  <c:v>8.055E-6</c:v>
                </c:pt>
                <c:pt idx="8055">
                  <c:v>8.0560000000000005E-6</c:v>
                </c:pt>
                <c:pt idx="8056">
                  <c:v>8.0569999999999993E-6</c:v>
                </c:pt>
                <c:pt idx="8057">
                  <c:v>8.0579999999999998E-6</c:v>
                </c:pt>
                <c:pt idx="8058">
                  <c:v>8.0590000000000003E-6</c:v>
                </c:pt>
                <c:pt idx="8059">
                  <c:v>8.0600000000000008E-6</c:v>
                </c:pt>
                <c:pt idx="8060">
                  <c:v>8.0609999999999996E-6</c:v>
                </c:pt>
                <c:pt idx="8061">
                  <c:v>8.0620000000000001E-6</c:v>
                </c:pt>
                <c:pt idx="8062">
                  <c:v>8.0630000000000006E-6</c:v>
                </c:pt>
                <c:pt idx="8063">
                  <c:v>8.0639999999999994E-6</c:v>
                </c:pt>
                <c:pt idx="8064">
                  <c:v>8.0649999999999999E-6</c:v>
                </c:pt>
                <c:pt idx="8065">
                  <c:v>8.0660000000000004E-6</c:v>
                </c:pt>
                <c:pt idx="8066">
                  <c:v>8.0669999999999992E-6</c:v>
                </c:pt>
                <c:pt idx="8067">
                  <c:v>8.0679999999999997E-6</c:v>
                </c:pt>
                <c:pt idx="8068">
                  <c:v>8.0690000000000002E-6</c:v>
                </c:pt>
                <c:pt idx="8069">
                  <c:v>8.0700000000000007E-6</c:v>
                </c:pt>
                <c:pt idx="8070">
                  <c:v>8.0709999999999995E-6</c:v>
                </c:pt>
                <c:pt idx="8071">
                  <c:v>8.072E-6</c:v>
                </c:pt>
                <c:pt idx="8072">
                  <c:v>8.0730000000000005E-6</c:v>
                </c:pt>
                <c:pt idx="8073">
                  <c:v>8.0739999999999993E-6</c:v>
                </c:pt>
                <c:pt idx="8074">
                  <c:v>8.0749999999999998E-6</c:v>
                </c:pt>
                <c:pt idx="8075">
                  <c:v>8.0760000000000003E-6</c:v>
                </c:pt>
                <c:pt idx="8076">
                  <c:v>8.0770000000000008E-6</c:v>
                </c:pt>
                <c:pt idx="8077">
                  <c:v>8.0779999999999996E-6</c:v>
                </c:pt>
                <c:pt idx="8078">
                  <c:v>8.0790000000000001E-6</c:v>
                </c:pt>
                <c:pt idx="8079">
                  <c:v>8.0800000000000006E-6</c:v>
                </c:pt>
                <c:pt idx="8080">
                  <c:v>8.0809999999999994E-6</c:v>
                </c:pt>
                <c:pt idx="8081">
                  <c:v>8.0819999999999999E-6</c:v>
                </c:pt>
                <c:pt idx="8082">
                  <c:v>8.0830000000000004E-6</c:v>
                </c:pt>
                <c:pt idx="8083">
                  <c:v>8.0839999999999992E-6</c:v>
                </c:pt>
                <c:pt idx="8084">
                  <c:v>8.0849999999999997E-6</c:v>
                </c:pt>
                <c:pt idx="8085">
                  <c:v>8.0860000000000002E-6</c:v>
                </c:pt>
                <c:pt idx="8086">
                  <c:v>8.0870000000000007E-6</c:v>
                </c:pt>
                <c:pt idx="8087">
                  <c:v>8.0879999999999995E-6</c:v>
                </c:pt>
                <c:pt idx="8088">
                  <c:v>8.089E-6</c:v>
                </c:pt>
                <c:pt idx="8089">
                  <c:v>8.0900000000000005E-6</c:v>
                </c:pt>
                <c:pt idx="8090">
                  <c:v>8.0909999999999993E-6</c:v>
                </c:pt>
                <c:pt idx="8091">
                  <c:v>8.0919999999999998E-6</c:v>
                </c:pt>
                <c:pt idx="8092">
                  <c:v>8.0930000000000003E-6</c:v>
                </c:pt>
                <c:pt idx="8093">
                  <c:v>8.0940000000000008E-6</c:v>
                </c:pt>
                <c:pt idx="8094">
                  <c:v>8.0949999999999996E-6</c:v>
                </c:pt>
                <c:pt idx="8095">
                  <c:v>8.0960000000000001E-6</c:v>
                </c:pt>
                <c:pt idx="8096">
                  <c:v>8.0970000000000006E-6</c:v>
                </c:pt>
                <c:pt idx="8097">
                  <c:v>8.0979999999999994E-6</c:v>
                </c:pt>
                <c:pt idx="8098">
                  <c:v>8.0989999999999999E-6</c:v>
                </c:pt>
                <c:pt idx="8099">
                  <c:v>8.1000000000000004E-6</c:v>
                </c:pt>
                <c:pt idx="8100">
                  <c:v>8.1009999999999992E-6</c:v>
                </c:pt>
                <c:pt idx="8101">
                  <c:v>8.1019999999999997E-6</c:v>
                </c:pt>
                <c:pt idx="8102">
                  <c:v>8.1030000000000002E-6</c:v>
                </c:pt>
                <c:pt idx="8103">
                  <c:v>8.1040000000000007E-6</c:v>
                </c:pt>
                <c:pt idx="8104">
                  <c:v>8.1049999999999995E-6</c:v>
                </c:pt>
                <c:pt idx="8105">
                  <c:v>8.106E-6</c:v>
                </c:pt>
                <c:pt idx="8106">
                  <c:v>8.1070000000000005E-6</c:v>
                </c:pt>
                <c:pt idx="8107">
                  <c:v>8.1079999999999993E-6</c:v>
                </c:pt>
                <c:pt idx="8108">
                  <c:v>8.1089999999999998E-6</c:v>
                </c:pt>
                <c:pt idx="8109">
                  <c:v>8.1100000000000003E-6</c:v>
                </c:pt>
                <c:pt idx="8110">
                  <c:v>8.1110000000000008E-6</c:v>
                </c:pt>
                <c:pt idx="8111">
                  <c:v>8.1119999999999996E-6</c:v>
                </c:pt>
                <c:pt idx="8112">
                  <c:v>8.1130000000000001E-6</c:v>
                </c:pt>
                <c:pt idx="8113">
                  <c:v>8.1140000000000006E-6</c:v>
                </c:pt>
                <c:pt idx="8114">
                  <c:v>8.1149999999999994E-6</c:v>
                </c:pt>
                <c:pt idx="8115">
                  <c:v>8.1159999999999999E-6</c:v>
                </c:pt>
                <c:pt idx="8116">
                  <c:v>8.1170000000000004E-6</c:v>
                </c:pt>
                <c:pt idx="8117">
                  <c:v>8.1179999999999992E-6</c:v>
                </c:pt>
                <c:pt idx="8118">
                  <c:v>8.1189999999999997E-6</c:v>
                </c:pt>
                <c:pt idx="8119">
                  <c:v>8.1200000000000002E-6</c:v>
                </c:pt>
                <c:pt idx="8120">
                  <c:v>8.1210000000000007E-6</c:v>
                </c:pt>
                <c:pt idx="8121">
                  <c:v>8.1219999999999995E-6</c:v>
                </c:pt>
                <c:pt idx="8122">
                  <c:v>8.123E-6</c:v>
                </c:pt>
                <c:pt idx="8123">
                  <c:v>8.1240000000000005E-6</c:v>
                </c:pt>
                <c:pt idx="8124">
                  <c:v>8.1249999999999993E-6</c:v>
                </c:pt>
                <c:pt idx="8125">
                  <c:v>8.1259999999999998E-6</c:v>
                </c:pt>
                <c:pt idx="8126">
                  <c:v>8.1270000000000003E-6</c:v>
                </c:pt>
                <c:pt idx="8127">
                  <c:v>8.1280000000000008E-6</c:v>
                </c:pt>
                <c:pt idx="8128">
                  <c:v>8.1289999999999996E-6</c:v>
                </c:pt>
                <c:pt idx="8129">
                  <c:v>8.1300000000000001E-6</c:v>
                </c:pt>
                <c:pt idx="8130">
                  <c:v>8.1310000000000006E-6</c:v>
                </c:pt>
                <c:pt idx="8131">
                  <c:v>8.1319999999999994E-6</c:v>
                </c:pt>
                <c:pt idx="8132">
                  <c:v>8.1329999999999999E-6</c:v>
                </c:pt>
                <c:pt idx="8133">
                  <c:v>8.1340000000000004E-6</c:v>
                </c:pt>
                <c:pt idx="8134">
                  <c:v>8.1349999999999992E-6</c:v>
                </c:pt>
                <c:pt idx="8135">
                  <c:v>8.1359999999999997E-6</c:v>
                </c:pt>
                <c:pt idx="8136">
                  <c:v>8.1370000000000002E-6</c:v>
                </c:pt>
                <c:pt idx="8137">
                  <c:v>8.1380000000000007E-6</c:v>
                </c:pt>
                <c:pt idx="8138">
                  <c:v>8.1389999999999995E-6</c:v>
                </c:pt>
                <c:pt idx="8139">
                  <c:v>8.14E-6</c:v>
                </c:pt>
                <c:pt idx="8140">
                  <c:v>8.1410000000000005E-6</c:v>
                </c:pt>
                <c:pt idx="8141">
                  <c:v>8.1419999999999993E-6</c:v>
                </c:pt>
                <c:pt idx="8142">
                  <c:v>8.1429999999999998E-6</c:v>
                </c:pt>
                <c:pt idx="8143">
                  <c:v>8.1440000000000003E-6</c:v>
                </c:pt>
                <c:pt idx="8144">
                  <c:v>8.1450000000000008E-6</c:v>
                </c:pt>
                <c:pt idx="8145">
                  <c:v>8.1459999999999996E-6</c:v>
                </c:pt>
                <c:pt idx="8146">
                  <c:v>8.1470000000000001E-6</c:v>
                </c:pt>
                <c:pt idx="8147">
                  <c:v>8.1480000000000006E-6</c:v>
                </c:pt>
                <c:pt idx="8148">
                  <c:v>8.1489999999999994E-6</c:v>
                </c:pt>
                <c:pt idx="8149">
                  <c:v>8.1499999999999999E-6</c:v>
                </c:pt>
                <c:pt idx="8150">
                  <c:v>8.1510000000000004E-6</c:v>
                </c:pt>
                <c:pt idx="8151">
                  <c:v>8.1519999999999992E-6</c:v>
                </c:pt>
                <c:pt idx="8152">
                  <c:v>8.1529999999999997E-6</c:v>
                </c:pt>
                <c:pt idx="8153">
                  <c:v>8.1540000000000002E-6</c:v>
                </c:pt>
                <c:pt idx="8154">
                  <c:v>8.1550000000000007E-6</c:v>
                </c:pt>
                <c:pt idx="8155">
                  <c:v>8.1559999999999995E-6</c:v>
                </c:pt>
                <c:pt idx="8156">
                  <c:v>8.157E-6</c:v>
                </c:pt>
                <c:pt idx="8157">
                  <c:v>8.1580000000000005E-6</c:v>
                </c:pt>
                <c:pt idx="8158">
                  <c:v>8.1589999999999993E-6</c:v>
                </c:pt>
                <c:pt idx="8159">
                  <c:v>8.1599999999999998E-6</c:v>
                </c:pt>
                <c:pt idx="8160">
                  <c:v>8.1610000000000003E-6</c:v>
                </c:pt>
                <c:pt idx="8161">
                  <c:v>8.1620000000000008E-6</c:v>
                </c:pt>
                <c:pt idx="8162">
                  <c:v>8.1629999999999996E-6</c:v>
                </c:pt>
                <c:pt idx="8163">
                  <c:v>8.1640000000000001E-6</c:v>
                </c:pt>
                <c:pt idx="8164">
                  <c:v>8.1650000000000006E-6</c:v>
                </c:pt>
                <c:pt idx="8165">
                  <c:v>8.1659999999999994E-6</c:v>
                </c:pt>
                <c:pt idx="8166">
                  <c:v>8.1669999999999999E-6</c:v>
                </c:pt>
                <c:pt idx="8167">
                  <c:v>8.1680000000000004E-6</c:v>
                </c:pt>
                <c:pt idx="8168">
                  <c:v>8.1689999999999992E-6</c:v>
                </c:pt>
                <c:pt idx="8169">
                  <c:v>8.1699999999999997E-6</c:v>
                </c:pt>
                <c:pt idx="8170">
                  <c:v>8.1710000000000002E-6</c:v>
                </c:pt>
                <c:pt idx="8171">
                  <c:v>8.1720000000000007E-6</c:v>
                </c:pt>
                <c:pt idx="8172">
                  <c:v>8.1729999999999995E-6</c:v>
                </c:pt>
                <c:pt idx="8173">
                  <c:v>8.174E-6</c:v>
                </c:pt>
                <c:pt idx="8174">
                  <c:v>8.1750000000000005E-6</c:v>
                </c:pt>
                <c:pt idx="8175">
                  <c:v>8.1759999999999993E-6</c:v>
                </c:pt>
                <c:pt idx="8176">
                  <c:v>8.1769999999999998E-6</c:v>
                </c:pt>
                <c:pt idx="8177">
                  <c:v>8.1780000000000003E-6</c:v>
                </c:pt>
                <c:pt idx="8178">
                  <c:v>8.1790000000000008E-6</c:v>
                </c:pt>
                <c:pt idx="8179">
                  <c:v>8.1799999999999996E-6</c:v>
                </c:pt>
                <c:pt idx="8180">
                  <c:v>8.1810000000000001E-6</c:v>
                </c:pt>
                <c:pt idx="8181">
                  <c:v>8.1820000000000006E-6</c:v>
                </c:pt>
                <c:pt idx="8182">
                  <c:v>8.1829999999999994E-6</c:v>
                </c:pt>
                <c:pt idx="8183">
                  <c:v>8.1839999999999999E-6</c:v>
                </c:pt>
                <c:pt idx="8184">
                  <c:v>8.1850000000000004E-6</c:v>
                </c:pt>
                <c:pt idx="8185">
                  <c:v>8.1859999999999992E-6</c:v>
                </c:pt>
                <c:pt idx="8186">
                  <c:v>8.1869999999999997E-6</c:v>
                </c:pt>
                <c:pt idx="8187">
                  <c:v>8.1880000000000002E-6</c:v>
                </c:pt>
                <c:pt idx="8188">
                  <c:v>8.1890000000000007E-6</c:v>
                </c:pt>
                <c:pt idx="8189">
                  <c:v>8.1899999999999995E-6</c:v>
                </c:pt>
                <c:pt idx="8190">
                  <c:v>8.191E-6</c:v>
                </c:pt>
                <c:pt idx="8191">
                  <c:v>8.1920000000000005E-6</c:v>
                </c:pt>
                <c:pt idx="8192">
                  <c:v>8.1929999999999993E-6</c:v>
                </c:pt>
                <c:pt idx="8193">
                  <c:v>8.1939999999999998E-6</c:v>
                </c:pt>
                <c:pt idx="8194">
                  <c:v>8.1950000000000003E-6</c:v>
                </c:pt>
                <c:pt idx="8195">
                  <c:v>8.1960000000000008E-6</c:v>
                </c:pt>
                <c:pt idx="8196">
                  <c:v>8.1969999999999996E-6</c:v>
                </c:pt>
                <c:pt idx="8197">
                  <c:v>8.1980000000000001E-6</c:v>
                </c:pt>
                <c:pt idx="8198">
                  <c:v>8.1990000000000006E-6</c:v>
                </c:pt>
                <c:pt idx="8199">
                  <c:v>8.1999999999999994E-6</c:v>
                </c:pt>
                <c:pt idx="8200">
                  <c:v>8.2009999999999999E-6</c:v>
                </c:pt>
                <c:pt idx="8201">
                  <c:v>8.2020000000000004E-6</c:v>
                </c:pt>
                <c:pt idx="8202">
                  <c:v>8.2029999999999992E-6</c:v>
                </c:pt>
                <c:pt idx="8203">
                  <c:v>8.2039999999999997E-6</c:v>
                </c:pt>
                <c:pt idx="8204">
                  <c:v>8.2050000000000002E-6</c:v>
                </c:pt>
                <c:pt idx="8205">
                  <c:v>8.2060000000000007E-6</c:v>
                </c:pt>
                <c:pt idx="8206">
                  <c:v>8.2069999999999995E-6</c:v>
                </c:pt>
                <c:pt idx="8207">
                  <c:v>8.208E-6</c:v>
                </c:pt>
                <c:pt idx="8208">
                  <c:v>8.2090000000000005E-6</c:v>
                </c:pt>
                <c:pt idx="8209">
                  <c:v>8.2099999999999993E-6</c:v>
                </c:pt>
                <c:pt idx="8210">
                  <c:v>8.2109999999999998E-6</c:v>
                </c:pt>
                <c:pt idx="8211">
                  <c:v>8.2120000000000003E-6</c:v>
                </c:pt>
                <c:pt idx="8212">
                  <c:v>8.2130000000000008E-6</c:v>
                </c:pt>
                <c:pt idx="8213">
                  <c:v>8.2139999999999996E-6</c:v>
                </c:pt>
                <c:pt idx="8214">
                  <c:v>8.2150000000000001E-6</c:v>
                </c:pt>
                <c:pt idx="8215">
                  <c:v>8.2160000000000006E-6</c:v>
                </c:pt>
                <c:pt idx="8216">
                  <c:v>8.2169999999999994E-6</c:v>
                </c:pt>
                <c:pt idx="8217">
                  <c:v>8.2179999999999999E-6</c:v>
                </c:pt>
                <c:pt idx="8218">
                  <c:v>8.2190000000000004E-6</c:v>
                </c:pt>
                <c:pt idx="8219">
                  <c:v>8.2199999999999992E-6</c:v>
                </c:pt>
                <c:pt idx="8220">
                  <c:v>8.2209999999999997E-6</c:v>
                </c:pt>
                <c:pt idx="8221">
                  <c:v>8.2220000000000002E-6</c:v>
                </c:pt>
                <c:pt idx="8222">
                  <c:v>8.2230000000000007E-6</c:v>
                </c:pt>
                <c:pt idx="8223">
                  <c:v>8.2239999999999995E-6</c:v>
                </c:pt>
                <c:pt idx="8224">
                  <c:v>8.225E-6</c:v>
                </c:pt>
                <c:pt idx="8225">
                  <c:v>8.2260000000000005E-6</c:v>
                </c:pt>
                <c:pt idx="8226">
                  <c:v>8.2269999999999993E-6</c:v>
                </c:pt>
                <c:pt idx="8227">
                  <c:v>8.2279999999999998E-6</c:v>
                </c:pt>
                <c:pt idx="8228">
                  <c:v>8.2290000000000003E-6</c:v>
                </c:pt>
                <c:pt idx="8229">
                  <c:v>8.2300000000000008E-6</c:v>
                </c:pt>
                <c:pt idx="8230">
                  <c:v>8.2309999999999996E-6</c:v>
                </c:pt>
                <c:pt idx="8231">
                  <c:v>8.2320000000000001E-6</c:v>
                </c:pt>
                <c:pt idx="8232">
                  <c:v>8.2330000000000006E-6</c:v>
                </c:pt>
                <c:pt idx="8233">
                  <c:v>8.2339999999999994E-6</c:v>
                </c:pt>
                <c:pt idx="8234">
                  <c:v>8.2349999999999999E-6</c:v>
                </c:pt>
                <c:pt idx="8235">
                  <c:v>8.2360000000000004E-6</c:v>
                </c:pt>
                <c:pt idx="8236">
                  <c:v>8.2369999999999992E-6</c:v>
                </c:pt>
                <c:pt idx="8237">
                  <c:v>8.2379999999999997E-6</c:v>
                </c:pt>
                <c:pt idx="8238">
                  <c:v>8.2390000000000002E-6</c:v>
                </c:pt>
                <c:pt idx="8239">
                  <c:v>8.2400000000000007E-6</c:v>
                </c:pt>
                <c:pt idx="8240">
                  <c:v>8.2409999999999995E-6</c:v>
                </c:pt>
                <c:pt idx="8241">
                  <c:v>8.242E-6</c:v>
                </c:pt>
                <c:pt idx="8242">
                  <c:v>8.2430000000000005E-6</c:v>
                </c:pt>
                <c:pt idx="8243">
                  <c:v>8.2439999999999993E-6</c:v>
                </c:pt>
                <c:pt idx="8244">
                  <c:v>8.2449999999999998E-6</c:v>
                </c:pt>
                <c:pt idx="8245">
                  <c:v>8.2460000000000003E-6</c:v>
                </c:pt>
                <c:pt idx="8246">
                  <c:v>8.2470000000000008E-6</c:v>
                </c:pt>
                <c:pt idx="8247">
                  <c:v>8.2479999999999996E-6</c:v>
                </c:pt>
                <c:pt idx="8248">
                  <c:v>8.2490000000000001E-6</c:v>
                </c:pt>
                <c:pt idx="8249">
                  <c:v>8.2500000000000006E-6</c:v>
                </c:pt>
                <c:pt idx="8250">
                  <c:v>8.2509999999999994E-6</c:v>
                </c:pt>
                <c:pt idx="8251">
                  <c:v>8.2519999999999999E-6</c:v>
                </c:pt>
                <c:pt idx="8252">
                  <c:v>8.2530000000000004E-6</c:v>
                </c:pt>
                <c:pt idx="8253">
                  <c:v>8.2539999999999992E-6</c:v>
                </c:pt>
                <c:pt idx="8254">
                  <c:v>8.2549999999999997E-6</c:v>
                </c:pt>
                <c:pt idx="8255">
                  <c:v>8.2560000000000002E-6</c:v>
                </c:pt>
                <c:pt idx="8256">
                  <c:v>8.2570000000000007E-6</c:v>
                </c:pt>
                <c:pt idx="8257">
                  <c:v>8.2579999999999995E-6</c:v>
                </c:pt>
                <c:pt idx="8258">
                  <c:v>8.259E-6</c:v>
                </c:pt>
                <c:pt idx="8259">
                  <c:v>8.2600000000000005E-6</c:v>
                </c:pt>
                <c:pt idx="8260">
                  <c:v>8.2609999999999993E-6</c:v>
                </c:pt>
                <c:pt idx="8261">
                  <c:v>8.2619999999999998E-6</c:v>
                </c:pt>
                <c:pt idx="8262">
                  <c:v>8.2630000000000003E-6</c:v>
                </c:pt>
                <c:pt idx="8263">
                  <c:v>8.2640000000000008E-6</c:v>
                </c:pt>
                <c:pt idx="8264">
                  <c:v>8.2649999999999996E-6</c:v>
                </c:pt>
                <c:pt idx="8265">
                  <c:v>8.2660000000000001E-6</c:v>
                </c:pt>
                <c:pt idx="8266">
                  <c:v>8.2670000000000006E-6</c:v>
                </c:pt>
                <c:pt idx="8267">
                  <c:v>8.2679999999999994E-6</c:v>
                </c:pt>
                <c:pt idx="8268">
                  <c:v>8.2689999999999999E-6</c:v>
                </c:pt>
                <c:pt idx="8269">
                  <c:v>8.2700000000000004E-6</c:v>
                </c:pt>
                <c:pt idx="8270">
                  <c:v>8.2709999999999992E-6</c:v>
                </c:pt>
                <c:pt idx="8271">
                  <c:v>8.2719999999999997E-6</c:v>
                </c:pt>
                <c:pt idx="8272">
                  <c:v>8.2730000000000002E-6</c:v>
                </c:pt>
                <c:pt idx="8273">
                  <c:v>8.2740000000000007E-6</c:v>
                </c:pt>
                <c:pt idx="8274">
                  <c:v>8.2749999999999995E-6</c:v>
                </c:pt>
                <c:pt idx="8275">
                  <c:v>8.276E-6</c:v>
                </c:pt>
                <c:pt idx="8276">
                  <c:v>8.2770000000000005E-6</c:v>
                </c:pt>
                <c:pt idx="8277">
                  <c:v>8.2779999999999993E-6</c:v>
                </c:pt>
                <c:pt idx="8278">
                  <c:v>8.2789999999999998E-6</c:v>
                </c:pt>
                <c:pt idx="8279">
                  <c:v>8.2800000000000003E-6</c:v>
                </c:pt>
                <c:pt idx="8280">
                  <c:v>8.2810000000000008E-6</c:v>
                </c:pt>
                <c:pt idx="8281">
                  <c:v>8.2819999999999996E-6</c:v>
                </c:pt>
                <c:pt idx="8282">
                  <c:v>8.2830000000000001E-6</c:v>
                </c:pt>
                <c:pt idx="8283">
                  <c:v>8.2840000000000006E-6</c:v>
                </c:pt>
                <c:pt idx="8284">
                  <c:v>8.2849999999999995E-6</c:v>
                </c:pt>
                <c:pt idx="8285">
                  <c:v>8.2859999999999999E-6</c:v>
                </c:pt>
                <c:pt idx="8286">
                  <c:v>8.2870000000000004E-6</c:v>
                </c:pt>
                <c:pt idx="8287">
                  <c:v>8.2879999999999993E-6</c:v>
                </c:pt>
                <c:pt idx="8288">
                  <c:v>8.2889999999999998E-6</c:v>
                </c:pt>
                <c:pt idx="8289">
                  <c:v>8.2900000000000002E-6</c:v>
                </c:pt>
                <c:pt idx="8290">
                  <c:v>8.2910000000000007E-6</c:v>
                </c:pt>
                <c:pt idx="8291">
                  <c:v>8.2919999999999996E-6</c:v>
                </c:pt>
                <c:pt idx="8292">
                  <c:v>8.2930000000000001E-6</c:v>
                </c:pt>
                <c:pt idx="8293">
                  <c:v>8.2940000000000006E-6</c:v>
                </c:pt>
                <c:pt idx="8294">
                  <c:v>8.2949999999999994E-6</c:v>
                </c:pt>
                <c:pt idx="8295">
                  <c:v>8.2959999999999999E-6</c:v>
                </c:pt>
                <c:pt idx="8296">
                  <c:v>8.2970000000000004E-6</c:v>
                </c:pt>
                <c:pt idx="8297">
                  <c:v>8.2979999999999992E-6</c:v>
                </c:pt>
                <c:pt idx="8298">
                  <c:v>8.2989999999999997E-6</c:v>
                </c:pt>
                <c:pt idx="8299">
                  <c:v>8.3000000000000002E-6</c:v>
                </c:pt>
                <c:pt idx="8300">
                  <c:v>8.3010000000000007E-6</c:v>
                </c:pt>
                <c:pt idx="8301">
                  <c:v>8.3019999999999995E-6</c:v>
                </c:pt>
                <c:pt idx="8302">
                  <c:v>8.303E-6</c:v>
                </c:pt>
                <c:pt idx="8303">
                  <c:v>8.3040000000000005E-6</c:v>
                </c:pt>
                <c:pt idx="8304">
                  <c:v>8.3049999999999993E-6</c:v>
                </c:pt>
                <c:pt idx="8305">
                  <c:v>8.3059999999999998E-6</c:v>
                </c:pt>
                <c:pt idx="8306">
                  <c:v>8.3070000000000003E-6</c:v>
                </c:pt>
                <c:pt idx="8307">
                  <c:v>8.3080000000000008E-6</c:v>
                </c:pt>
                <c:pt idx="8308">
                  <c:v>8.3089999999999996E-6</c:v>
                </c:pt>
                <c:pt idx="8309">
                  <c:v>8.3100000000000001E-6</c:v>
                </c:pt>
                <c:pt idx="8310">
                  <c:v>8.3110000000000006E-6</c:v>
                </c:pt>
                <c:pt idx="8311">
                  <c:v>8.3119999999999994E-6</c:v>
                </c:pt>
                <c:pt idx="8312">
                  <c:v>8.3129999999999999E-6</c:v>
                </c:pt>
                <c:pt idx="8313">
                  <c:v>8.3140000000000004E-6</c:v>
                </c:pt>
                <c:pt idx="8314">
                  <c:v>8.3149999999999992E-6</c:v>
                </c:pt>
                <c:pt idx="8315">
                  <c:v>8.3159999999999997E-6</c:v>
                </c:pt>
                <c:pt idx="8316">
                  <c:v>8.3170000000000002E-6</c:v>
                </c:pt>
                <c:pt idx="8317">
                  <c:v>8.3180000000000007E-6</c:v>
                </c:pt>
                <c:pt idx="8318">
                  <c:v>8.3189999999999995E-6</c:v>
                </c:pt>
                <c:pt idx="8319">
                  <c:v>8.32E-6</c:v>
                </c:pt>
                <c:pt idx="8320">
                  <c:v>8.3210000000000005E-6</c:v>
                </c:pt>
                <c:pt idx="8321">
                  <c:v>8.3219999999999993E-6</c:v>
                </c:pt>
                <c:pt idx="8322">
                  <c:v>8.3229999999999998E-6</c:v>
                </c:pt>
                <c:pt idx="8323">
                  <c:v>8.3240000000000003E-6</c:v>
                </c:pt>
                <c:pt idx="8324">
                  <c:v>8.3250000000000008E-6</c:v>
                </c:pt>
                <c:pt idx="8325">
                  <c:v>8.3259999999999996E-6</c:v>
                </c:pt>
                <c:pt idx="8326">
                  <c:v>8.3270000000000001E-6</c:v>
                </c:pt>
                <c:pt idx="8327">
                  <c:v>8.3280000000000006E-6</c:v>
                </c:pt>
                <c:pt idx="8328">
                  <c:v>8.3289999999999994E-6</c:v>
                </c:pt>
                <c:pt idx="8329">
                  <c:v>8.3299999999999999E-6</c:v>
                </c:pt>
                <c:pt idx="8330">
                  <c:v>8.3310000000000004E-6</c:v>
                </c:pt>
                <c:pt idx="8331">
                  <c:v>8.3319999999999992E-6</c:v>
                </c:pt>
                <c:pt idx="8332">
                  <c:v>8.3329999999999997E-6</c:v>
                </c:pt>
                <c:pt idx="8333">
                  <c:v>8.3340000000000002E-6</c:v>
                </c:pt>
                <c:pt idx="8334">
                  <c:v>8.3350000000000007E-6</c:v>
                </c:pt>
                <c:pt idx="8335">
                  <c:v>8.3359999999999995E-6</c:v>
                </c:pt>
                <c:pt idx="8336">
                  <c:v>8.337E-6</c:v>
                </c:pt>
                <c:pt idx="8337">
                  <c:v>8.3380000000000005E-6</c:v>
                </c:pt>
                <c:pt idx="8338">
                  <c:v>8.3389999999999993E-6</c:v>
                </c:pt>
                <c:pt idx="8339">
                  <c:v>8.3399999999999998E-6</c:v>
                </c:pt>
                <c:pt idx="8340">
                  <c:v>8.3410000000000003E-6</c:v>
                </c:pt>
                <c:pt idx="8341">
                  <c:v>8.3420000000000008E-6</c:v>
                </c:pt>
                <c:pt idx="8342">
                  <c:v>8.3429999999999996E-6</c:v>
                </c:pt>
                <c:pt idx="8343">
                  <c:v>8.3440000000000001E-6</c:v>
                </c:pt>
                <c:pt idx="8344">
                  <c:v>8.3450000000000006E-6</c:v>
                </c:pt>
                <c:pt idx="8345">
                  <c:v>8.3459999999999994E-6</c:v>
                </c:pt>
                <c:pt idx="8346">
                  <c:v>8.3469999999999999E-6</c:v>
                </c:pt>
                <c:pt idx="8347">
                  <c:v>8.3480000000000004E-6</c:v>
                </c:pt>
                <c:pt idx="8348">
                  <c:v>8.3489999999999992E-6</c:v>
                </c:pt>
                <c:pt idx="8349">
                  <c:v>8.3499999999999997E-6</c:v>
                </c:pt>
                <c:pt idx="8350">
                  <c:v>8.3510000000000002E-6</c:v>
                </c:pt>
                <c:pt idx="8351">
                  <c:v>8.3520000000000007E-6</c:v>
                </c:pt>
                <c:pt idx="8352">
                  <c:v>8.3529999999999995E-6</c:v>
                </c:pt>
                <c:pt idx="8353">
                  <c:v>8.354E-6</c:v>
                </c:pt>
                <c:pt idx="8354">
                  <c:v>8.3550000000000005E-6</c:v>
                </c:pt>
                <c:pt idx="8355">
                  <c:v>8.3559999999999993E-6</c:v>
                </c:pt>
                <c:pt idx="8356">
                  <c:v>8.3569999999999998E-6</c:v>
                </c:pt>
                <c:pt idx="8357">
                  <c:v>8.3580000000000003E-6</c:v>
                </c:pt>
                <c:pt idx="8358">
                  <c:v>8.3590000000000008E-6</c:v>
                </c:pt>
                <c:pt idx="8359">
                  <c:v>8.3599999999999996E-6</c:v>
                </c:pt>
                <c:pt idx="8360">
                  <c:v>8.3610000000000001E-6</c:v>
                </c:pt>
                <c:pt idx="8361">
                  <c:v>8.3620000000000006E-6</c:v>
                </c:pt>
                <c:pt idx="8362">
                  <c:v>8.3629999999999994E-6</c:v>
                </c:pt>
                <c:pt idx="8363">
                  <c:v>8.3639999999999999E-6</c:v>
                </c:pt>
                <c:pt idx="8364">
                  <c:v>8.3650000000000004E-6</c:v>
                </c:pt>
                <c:pt idx="8365">
                  <c:v>8.3659999999999992E-6</c:v>
                </c:pt>
                <c:pt idx="8366">
                  <c:v>8.3669999999999997E-6</c:v>
                </c:pt>
                <c:pt idx="8367">
                  <c:v>8.3680000000000002E-6</c:v>
                </c:pt>
                <c:pt idx="8368">
                  <c:v>8.3690000000000007E-6</c:v>
                </c:pt>
                <c:pt idx="8369">
                  <c:v>8.3699999999999995E-6</c:v>
                </c:pt>
                <c:pt idx="8370">
                  <c:v>8.371E-6</c:v>
                </c:pt>
                <c:pt idx="8371">
                  <c:v>8.3720000000000005E-6</c:v>
                </c:pt>
                <c:pt idx="8372">
                  <c:v>8.3729999999999993E-6</c:v>
                </c:pt>
                <c:pt idx="8373">
                  <c:v>8.3739999999999998E-6</c:v>
                </c:pt>
                <c:pt idx="8374">
                  <c:v>8.3750000000000003E-6</c:v>
                </c:pt>
                <c:pt idx="8375">
                  <c:v>8.3760000000000008E-6</c:v>
                </c:pt>
                <c:pt idx="8376">
                  <c:v>8.3769999999999996E-6</c:v>
                </c:pt>
                <c:pt idx="8377">
                  <c:v>8.3780000000000001E-6</c:v>
                </c:pt>
                <c:pt idx="8378">
                  <c:v>8.3790000000000006E-6</c:v>
                </c:pt>
                <c:pt idx="8379">
                  <c:v>8.3799999999999994E-6</c:v>
                </c:pt>
                <c:pt idx="8380">
                  <c:v>8.3809999999999999E-6</c:v>
                </c:pt>
                <c:pt idx="8381">
                  <c:v>8.3820000000000004E-6</c:v>
                </c:pt>
                <c:pt idx="8382">
                  <c:v>8.3829999999999992E-6</c:v>
                </c:pt>
                <c:pt idx="8383">
                  <c:v>8.3839999999999997E-6</c:v>
                </c:pt>
                <c:pt idx="8384">
                  <c:v>8.3850000000000002E-6</c:v>
                </c:pt>
                <c:pt idx="8385">
                  <c:v>8.3860000000000007E-6</c:v>
                </c:pt>
                <c:pt idx="8386">
                  <c:v>8.3869999999999995E-6</c:v>
                </c:pt>
                <c:pt idx="8387">
                  <c:v>8.388E-6</c:v>
                </c:pt>
                <c:pt idx="8388">
                  <c:v>8.3890000000000005E-6</c:v>
                </c:pt>
                <c:pt idx="8389">
                  <c:v>8.3899999999999993E-6</c:v>
                </c:pt>
                <c:pt idx="8390">
                  <c:v>8.3909999999999998E-6</c:v>
                </c:pt>
                <c:pt idx="8391">
                  <c:v>8.3920000000000003E-6</c:v>
                </c:pt>
                <c:pt idx="8392">
                  <c:v>8.3930000000000008E-6</c:v>
                </c:pt>
                <c:pt idx="8393">
                  <c:v>8.3939999999999996E-6</c:v>
                </c:pt>
                <c:pt idx="8394">
                  <c:v>8.3950000000000001E-6</c:v>
                </c:pt>
                <c:pt idx="8395">
                  <c:v>8.3960000000000006E-6</c:v>
                </c:pt>
                <c:pt idx="8396">
                  <c:v>8.3969999999999994E-6</c:v>
                </c:pt>
                <c:pt idx="8397">
                  <c:v>8.3979999999999999E-6</c:v>
                </c:pt>
                <c:pt idx="8398">
                  <c:v>8.3990000000000004E-6</c:v>
                </c:pt>
                <c:pt idx="8399">
                  <c:v>8.3999999999999992E-6</c:v>
                </c:pt>
                <c:pt idx="8400">
                  <c:v>8.4009999999999997E-6</c:v>
                </c:pt>
                <c:pt idx="8401">
                  <c:v>8.4020000000000002E-6</c:v>
                </c:pt>
                <c:pt idx="8402">
                  <c:v>8.4030000000000007E-6</c:v>
                </c:pt>
                <c:pt idx="8403">
                  <c:v>8.4039999999999995E-6</c:v>
                </c:pt>
                <c:pt idx="8404">
                  <c:v>8.405E-6</c:v>
                </c:pt>
                <c:pt idx="8405">
                  <c:v>8.4060000000000005E-6</c:v>
                </c:pt>
                <c:pt idx="8406">
                  <c:v>8.4069999999999993E-6</c:v>
                </c:pt>
                <c:pt idx="8407">
                  <c:v>8.4079999999999998E-6</c:v>
                </c:pt>
                <c:pt idx="8408">
                  <c:v>8.4090000000000003E-6</c:v>
                </c:pt>
                <c:pt idx="8409">
                  <c:v>8.4100000000000008E-6</c:v>
                </c:pt>
                <c:pt idx="8410">
                  <c:v>8.4109999999999996E-6</c:v>
                </c:pt>
                <c:pt idx="8411">
                  <c:v>8.4120000000000001E-6</c:v>
                </c:pt>
                <c:pt idx="8412">
                  <c:v>8.4130000000000006E-6</c:v>
                </c:pt>
                <c:pt idx="8413">
                  <c:v>8.4139999999999994E-6</c:v>
                </c:pt>
                <c:pt idx="8414">
                  <c:v>8.4149999999999999E-6</c:v>
                </c:pt>
                <c:pt idx="8415">
                  <c:v>8.4160000000000004E-6</c:v>
                </c:pt>
                <c:pt idx="8416">
                  <c:v>8.4169999999999992E-6</c:v>
                </c:pt>
                <c:pt idx="8417">
                  <c:v>8.4179999999999997E-6</c:v>
                </c:pt>
                <c:pt idx="8418">
                  <c:v>8.4190000000000002E-6</c:v>
                </c:pt>
                <c:pt idx="8419">
                  <c:v>8.4200000000000007E-6</c:v>
                </c:pt>
                <c:pt idx="8420">
                  <c:v>8.4209999999999995E-6</c:v>
                </c:pt>
                <c:pt idx="8421">
                  <c:v>8.422E-6</c:v>
                </c:pt>
                <c:pt idx="8422">
                  <c:v>8.4230000000000005E-6</c:v>
                </c:pt>
                <c:pt idx="8423">
                  <c:v>8.4239999999999993E-6</c:v>
                </c:pt>
                <c:pt idx="8424">
                  <c:v>8.4249999999999998E-6</c:v>
                </c:pt>
                <c:pt idx="8425">
                  <c:v>8.4260000000000003E-6</c:v>
                </c:pt>
                <c:pt idx="8426">
                  <c:v>8.4270000000000008E-6</c:v>
                </c:pt>
                <c:pt idx="8427">
                  <c:v>8.4279999999999996E-6</c:v>
                </c:pt>
                <c:pt idx="8428">
                  <c:v>8.4290000000000001E-6</c:v>
                </c:pt>
                <c:pt idx="8429">
                  <c:v>8.4300000000000006E-6</c:v>
                </c:pt>
                <c:pt idx="8430">
                  <c:v>8.4309999999999994E-6</c:v>
                </c:pt>
                <c:pt idx="8431">
                  <c:v>8.4319999999999999E-6</c:v>
                </c:pt>
                <c:pt idx="8432">
                  <c:v>8.4330000000000004E-6</c:v>
                </c:pt>
                <c:pt idx="8433">
                  <c:v>8.4339999999999992E-6</c:v>
                </c:pt>
                <c:pt idx="8434">
                  <c:v>8.4349999999999997E-6</c:v>
                </c:pt>
                <c:pt idx="8435">
                  <c:v>8.4360000000000002E-6</c:v>
                </c:pt>
                <c:pt idx="8436">
                  <c:v>8.4370000000000007E-6</c:v>
                </c:pt>
                <c:pt idx="8437">
                  <c:v>8.4379999999999995E-6</c:v>
                </c:pt>
                <c:pt idx="8438">
                  <c:v>8.439E-6</c:v>
                </c:pt>
                <c:pt idx="8439">
                  <c:v>8.4400000000000005E-6</c:v>
                </c:pt>
                <c:pt idx="8440">
                  <c:v>8.4409999999999993E-6</c:v>
                </c:pt>
                <c:pt idx="8441">
                  <c:v>8.4419999999999998E-6</c:v>
                </c:pt>
                <c:pt idx="8442">
                  <c:v>8.4430000000000003E-6</c:v>
                </c:pt>
                <c:pt idx="8443">
                  <c:v>8.4440000000000008E-6</c:v>
                </c:pt>
                <c:pt idx="8444">
                  <c:v>8.4449999999999996E-6</c:v>
                </c:pt>
                <c:pt idx="8445">
                  <c:v>8.4460000000000001E-6</c:v>
                </c:pt>
                <c:pt idx="8446">
                  <c:v>8.4470000000000006E-6</c:v>
                </c:pt>
                <c:pt idx="8447">
                  <c:v>8.4479999999999994E-6</c:v>
                </c:pt>
                <c:pt idx="8448">
                  <c:v>8.4489999999999999E-6</c:v>
                </c:pt>
                <c:pt idx="8449">
                  <c:v>8.4500000000000004E-6</c:v>
                </c:pt>
                <c:pt idx="8450">
                  <c:v>8.4509999999999992E-6</c:v>
                </c:pt>
                <c:pt idx="8451">
                  <c:v>8.4519999999999997E-6</c:v>
                </c:pt>
                <c:pt idx="8452">
                  <c:v>8.4530000000000002E-6</c:v>
                </c:pt>
                <c:pt idx="8453">
                  <c:v>8.4540000000000007E-6</c:v>
                </c:pt>
                <c:pt idx="8454">
                  <c:v>8.4549999999999995E-6</c:v>
                </c:pt>
                <c:pt idx="8455">
                  <c:v>8.456E-6</c:v>
                </c:pt>
                <c:pt idx="8456">
                  <c:v>8.4570000000000005E-6</c:v>
                </c:pt>
                <c:pt idx="8457">
                  <c:v>8.4579999999999993E-6</c:v>
                </c:pt>
                <c:pt idx="8458">
                  <c:v>8.4589999999999998E-6</c:v>
                </c:pt>
                <c:pt idx="8459">
                  <c:v>8.4600000000000003E-6</c:v>
                </c:pt>
                <c:pt idx="8460">
                  <c:v>8.4610000000000008E-6</c:v>
                </c:pt>
                <c:pt idx="8461">
                  <c:v>8.4619999999999996E-6</c:v>
                </c:pt>
                <c:pt idx="8462">
                  <c:v>8.4630000000000001E-6</c:v>
                </c:pt>
                <c:pt idx="8463">
                  <c:v>8.4640000000000006E-6</c:v>
                </c:pt>
                <c:pt idx="8464">
                  <c:v>8.4649999999999994E-6</c:v>
                </c:pt>
                <c:pt idx="8465">
                  <c:v>8.4659999999999999E-6</c:v>
                </c:pt>
                <c:pt idx="8466">
                  <c:v>8.4670000000000004E-6</c:v>
                </c:pt>
                <c:pt idx="8467">
                  <c:v>8.4679999999999992E-6</c:v>
                </c:pt>
                <c:pt idx="8468">
                  <c:v>8.4689999999999997E-6</c:v>
                </c:pt>
                <c:pt idx="8469">
                  <c:v>8.4700000000000002E-6</c:v>
                </c:pt>
                <c:pt idx="8470">
                  <c:v>8.4710000000000007E-6</c:v>
                </c:pt>
                <c:pt idx="8471">
                  <c:v>8.4719999999999995E-6</c:v>
                </c:pt>
                <c:pt idx="8472">
                  <c:v>8.473E-6</c:v>
                </c:pt>
                <c:pt idx="8473">
                  <c:v>8.4740000000000005E-6</c:v>
                </c:pt>
                <c:pt idx="8474">
                  <c:v>8.4749999999999993E-6</c:v>
                </c:pt>
                <c:pt idx="8475">
                  <c:v>8.4759999999999998E-6</c:v>
                </c:pt>
                <c:pt idx="8476">
                  <c:v>8.4770000000000003E-6</c:v>
                </c:pt>
                <c:pt idx="8477">
                  <c:v>8.4780000000000008E-6</c:v>
                </c:pt>
                <c:pt idx="8478">
                  <c:v>8.4789999999999996E-6</c:v>
                </c:pt>
                <c:pt idx="8479">
                  <c:v>8.4800000000000001E-6</c:v>
                </c:pt>
                <c:pt idx="8480">
                  <c:v>8.4810000000000006E-6</c:v>
                </c:pt>
                <c:pt idx="8481">
                  <c:v>8.4819999999999994E-6</c:v>
                </c:pt>
                <c:pt idx="8482">
                  <c:v>8.4829999999999999E-6</c:v>
                </c:pt>
                <c:pt idx="8483">
                  <c:v>8.4840000000000004E-6</c:v>
                </c:pt>
                <c:pt idx="8484">
                  <c:v>8.4849999999999992E-6</c:v>
                </c:pt>
                <c:pt idx="8485">
                  <c:v>8.4859999999999997E-6</c:v>
                </c:pt>
                <c:pt idx="8486">
                  <c:v>8.4870000000000002E-6</c:v>
                </c:pt>
                <c:pt idx="8487">
                  <c:v>8.4880000000000007E-6</c:v>
                </c:pt>
                <c:pt idx="8488">
                  <c:v>8.4889999999999995E-6</c:v>
                </c:pt>
                <c:pt idx="8489">
                  <c:v>8.49E-6</c:v>
                </c:pt>
                <c:pt idx="8490">
                  <c:v>8.4910000000000005E-6</c:v>
                </c:pt>
                <c:pt idx="8491">
                  <c:v>8.4919999999999993E-6</c:v>
                </c:pt>
                <c:pt idx="8492">
                  <c:v>8.4929999999999998E-6</c:v>
                </c:pt>
                <c:pt idx="8493">
                  <c:v>8.4940000000000003E-6</c:v>
                </c:pt>
                <c:pt idx="8494">
                  <c:v>8.4950000000000008E-6</c:v>
                </c:pt>
                <c:pt idx="8495">
                  <c:v>8.4959999999999996E-6</c:v>
                </c:pt>
                <c:pt idx="8496">
                  <c:v>8.4970000000000001E-6</c:v>
                </c:pt>
                <c:pt idx="8497">
                  <c:v>8.4980000000000006E-6</c:v>
                </c:pt>
                <c:pt idx="8498">
                  <c:v>8.4989999999999994E-6</c:v>
                </c:pt>
                <c:pt idx="8499">
                  <c:v>8.4999999999999999E-6</c:v>
                </c:pt>
                <c:pt idx="8500">
                  <c:v>8.5010000000000004E-6</c:v>
                </c:pt>
                <c:pt idx="8501">
                  <c:v>8.5019999999999992E-6</c:v>
                </c:pt>
                <c:pt idx="8502">
                  <c:v>8.5029999999999997E-6</c:v>
                </c:pt>
                <c:pt idx="8503">
                  <c:v>8.5040000000000002E-6</c:v>
                </c:pt>
                <c:pt idx="8504">
                  <c:v>8.5050000000000007E-6</c:v>
                </c:pt>
                <c:pt idx="8505">
                  <c:v>8.5059999999999995E-6</c:v>
                </c:pt>
                <c:pt idx="8506">
                  <c:v>8.507E-6</c:v>
                </c:pt>
                <c:pt idx="8507">
                  <c:v>8.5080000000000005E-6</c:v>
                </c:pt>
                <c:pt idx="8508">
                  <c:v>8.5089999999999993E-6</c:v>
                </c:pt>
                <c:pt idx="8509">
                  <c:v>8.5099999999999998E-6</c:v>
                </c:pt>
                <c:pt idx="8510">
                  <c:v>8.5110000000000003E-6</c:v>
                </c:pt>
                <c:pt idx="8511">
                  <c:v>8.5120000000000008E-6</c:v>
                </c:pt>
                <c:pt idx="8512">
                  <c:v>8.5129999999999996E-6</c:v>
                </c:pt>
                <c:pt idx="8513">
                  <c:v>8.5140000000000001E-6</c:v>
                </c:pt>
                <c:pt idx="8514">
                  <c:v>8.5150000000000006E-6</c:v>
                </c:pt>
                <c:pt idx="8515">
                  <c:v>8.5159999999999994E-6</c:v>
                </c:pt>
                <c:pt idx="8516">
                  <c:v>8.5169999999999999E-6</c:v>
                </c:pt>
                <c:pt idx="8517">
                  <c:v>8.5180000000000004E-6</c:v>
                </c:pt>
                <c:pt idx="8518">
                  <c:v>8.5189999999999992E-6</c:v>
                </c:pt>
                <c:pt idx="8519">
                  <c:v>8.5199999999999997E-6</c:v>
                </c:pt>
                <c:pt idx="8520">
                  <c:v>8.5210000000000002E-6</c:v>
                </c:pt>
                <c:pt idx="8521">
                  <c:v>8.5220000000000007E-6</c:v>
                </c:pt>
                <c:pt idx="8522">
                  <c:v>8.5229999999999995E-6</c:v>
                </c:pt>
                <c:pt idx="8523">
                  <c:v>8.524E-6</c:v>
                </c:pt>
                <c:pt idx="8524">
                  <c:v>8.5250000000000005E-6</c:v>
                </c:pt>
                <c:pt idx="8525">
                  <c:v>8.5259999999999993E-6</c:v>
                </c:pt>
                <c:pt idx="8526">
                  <c:v>8.5269999999999998E-6</c:v>
                </c:pt>
                <c:pt idx="8527">
                  <c:v>8.5280000000000003E-6</c:v>
                </c:pt>
                <c:pt idx="8528">
                  <c:v>8.5290000000000008E-6</c:v>
                </c:pt>
                <c:pt idx="8529">
                  <c:v>8.5299999999999996E-6</c:v>
                </c:pt>
                <c:pt idx="8530">
                  <c:v>8.5310000000000001E-6</c:v>
                </c:pt>
                <c:pt idx="8531">
                  <c:v>8.5320000000000006E-6</c:v>
                </c:pt>
                <c:pt idx="8532">
                  <c:v>8.5329999999999994E-6</c:v>
                </c:pt>
                <c:pt idx="8533">
                  <c:v>8.5339999999999999E-6</c:v>
                </c:pt>
                <c:pt idx="8534">
                  <c:v>8.5350000000000004E-6</c:v>
                </c:pt>
                <c:pt idx="8535">
                  <c:v>8.5359999999999992E-6</c:v>
                </c:pt>
                <c:pt idx="8536">
                  <c:v>8.5369999999999997E-6</c:v>
                </c:pt>
                <c:pt idx="8537">
                  <c:v>8.5380000000000002E-6</c:v>
                </c:pt>
                <c:pt idx="8538">
                  <c:v>8.5390000000000007E-6</c:v>
                </c:pt>
                <c:pt idx="8539">
                  <c:v>8.5399999999999996E-6</c:v>
                </c:pt>
                <c:pt idx="8540">
                  <c:v>8.541E-6</c:v>
                </c:pt>
                <c:pt idx="8541">
                  <c:v>8.5420000000000005E-6</c:v>
                </c:pt>
                <c:pt idx="8542">
                  <c:v>8.5429999999999994E-6</c:v>
                </c:pt>
                <c:pt idx="8543">
                  <c:v>8.5439999999999999E-6</c:v>
                </c:pt>
                <c:pt idx="8544">
                  <c:v>8.5450000000000003E-6</c:v>
                </c:pt>
                <c:pt idx="8545">
                  <c:v>8.5459999999999992E-6</c:v>
                </c:pt>
                <c:pt idx="8546">
                  <c:v>8.5469999999999997E-6</c:v>
                </c:pt>
                <c:pt idx="8547">
                  <c:v>8.5480000000000002E-6</c:v>
                </c:pt>
                <c:pt idx="8548">
                  <c:v>8.5490000000000006E-6</c:v>
                </c:pt>
                <c:pt idx="8549">
                  <c:v>8.5499999999999995E-6</c:v>
                </c:pt>
                <c:pt idx="8550">
                  <c:v>8.551E-6</c:v>
                </c:pt>
                <c:pt idx="8551">
                  <c:v>8.5520000000000005E-6</c:v>
                </c:pt>
                <c:pt idx="8552">
                  <c:v>8.5529999999999993E-6</c:v>
                </c:pt>
                <c:pt idx="8553">
                  <c:v>8.5539999999999998E-6</c:v>
                </c:pt>
                <c:pt idx="8554">
                  <c:v>8.5550000000000003E-6</c:v>
                </c:pt>
                <c:pt idx="8555">
                  <c:v>8.5560000000000008E-6</c:v>
                </c:pt>
                <c:pt idx="8556">
                  <c:v>8.5569999999999996E-6</c:v>
                </c:pt>
                <c:pt idx="8557">
                  <c:v>8.5580000000000001E-6</c:v>
                </c:pt>
                <c:pt idx="8558">
                  <c:v>8.5590000000000006E-6</c:v>
                </c:pt>
                <c:pt idx="8559">
                  <c:v>8.5599999999999994E-6</c:v>
                </c:pt>
                <c:pt idx="8560">
                  <c:v>8.5609999999999999E-6</c:v>
                </c:pt>
                <c:pt idx="8561">
                  <c:v>8.5620000000000004E-6</c:v>
                </c:pt>
                <c:pt idx="8562">
                  <c:v>8.5629999999999992E-6</c:v>
                </c:pt>
                <c:pt idx="8563">
                  <c:v>8.5639999999999997E-6</c:v>
                </c:pt>
                <c:pt idx="8564">
                  <c:v>8.5650000000000002E-6</c:v>
                </c:pt>
                <c:pt idx="8565">
                  <c:v>8.5660000000000007E-6</c:v>
                </c:pt>
                <c:pt idx="8566">
                  <c:v>8.5669999999999995E-6</c:v>
                </c:pt>
                <c:pt idx="8567">
                  <c:v>8.568E-6</c:v>
                </c:pt>
                <c:pt idx="8568">
                  <c:v>8.5690000000000005E-6</c:v>
                </c:pt>
                <c:pt idx="8569">
                  <c:v>8.5699999999999993E-6</c:v>
                </c:pt>
                <c:pt idx="8570">
                  <c:v>8.5709999999999998E-6</c:v>
                </c:pt>
                <c:pt idx="8571">
                  <c:v>8.5720000000000003E-6</c:v>
                </c:pt>
                <c:pt idx="8572">
                  <c:v>8.5730000000000008E-6</c:v>
                </c:pt>
                <c:pt idx="8573">
                  <c:v>8.5739999999999996E-6</c:v>
                </c:pt>
                <c:pt idx="8574">
                  <c:v>8.5750000000000001E-6</c:v>
                </c:pt>
                <c:pt idx="8575">
                  <c:v>8.5760000000000006E-6</c:v>
                </c:pt>
                <c:pt idx="8576">
                  <c:v>8.5769999999999994E-6</c:v>
                </c:pt>
                <c:pt idx="8577">
                  <c:v>8.5779999999999999E-6</c:v>
                </c:pt>
                <c:pt idx="8578">
                  <c:v>8.5790000000000004E-6</c:v>
                </c:pt>
                <c:pt idx="8579">
                  <c:v>8.5799999999999992E-6</c:v>
                </c:pt>
                <c:pt idx="8580">
                  <c:v>8.5809999999999997E-6</c:v>
                </c:pt>
                <c:pt idx="8581">
                  <c:v>8.5820000000000002E-6</c:v>
                </c:pt>
                <c:pt idx="8582">
                  <c:v>8.5830000000000007E-6</c:v>
                </c:pt>
                <c:pt idx="8583">
                  <c:v>8.5839999999999995E-6</c:v>
                </c:pt>
                <c:pt idx="8584">
                  <c:v>8.585E-6</c:v>
                </c:pt>
                <c:pt idx="8585">
                  <c:v>8.5860000000000005E-6</c:v>
                </c:pt>
                <c:pt idx="8586">
                  <c:v>8.5869999999999993E-6</c:v>
                </c:pt>
                <c:pt idx="8587">
                  <c:v>8.5879999999999998E-6</c:v>
                </c:pt>
                <c:pt idx="8588">
                  <c:v>8.5890000000000003E-6</c:v>
                </c:pt>
                <c:pt idx="8589">
                  <c:v>8.5900000000000008E-6</c:v>
                </c:pt>
                <c:pt idx="8590">
                  <c:v>8.5909999999999996E-6</c:v>
                </c:pt>
                <c:pt idx="8591">
                  <c:v>8.5920000000000001E-6</c:v>
                </c:pt>
                <c:pt idx="8592">
                  <c:v>8.5930000000000006E-6</c:v>
                </c:pt>
                <c:pt idx="8593">
                  <c:v>8.5939999999999994E-6</c:v>
                </c:pt>
                <c:pt idx="8594">
                  <c:v>8.5949999999999999E-6</c:v>
                </c:pt>
                <c:pt idx="8595">
                  <c:v>8.5960000000000004E-6</c:v>
                </c:pt>
                <c:pt idx="8596">
                  <c:v>8.5969999999999992E-6</c:v>
                </c:pt>
                <c:pt idx="8597">
                  <c:v>8.5979999999999997E-6</c:v>
                </c:pt>
                <c:pt idx="8598">
                  <c:v>8.5990000000000002E-6</c:v>
                </c:pt>
                <c:pt idx="8599">
                  <c:v>8.6000000000000007E-6</c:v>
                </c:pt>
                <c:pt idx="8600">
                  <c:v>8.6009999999999995E-6</c:v>
                </c:pt>
                <c:pt idx="8601">
                  <c:v>8.602E-6</c:v>
                </c:pt>
                <c:pt idx="8602">
                  <c:v>8.6030000000000005E-6</c:v>
                </c:pt>
                <c:pt idx="8603">
                  <c:v>8.6039999999999993E-6</c:v>
                </c:pt>
                <c:pt idx="8604">
                  <c:v>8.6049999999999998E-6</c:v>
                </c:pt>
                <c:pt idx="8605">
                  <c:v>8.6060000000000003E-6</c:v>
                </c:pt>
                <c:pt idx="8606">
                  <c:v>8.6070000000000008E-6</c:v>
                </c:pt>
                <c:pt idx="8607">
                  <c:v>8.6079999999999996E-6</c:v>
                </c:pt>
                <c:pt idx="8608">
                  <c:v>8.6090000000000001E-6</c:v>
                </c:pt>
                <c:pt idx="8609">
                  <c:v>8.6100000000000006E-6</c:v>
                </c:pt>
                <c:pt idx="8610">
                  <c:v>8.6109999999999994E-6</c:v>
                </c:pt>
                <c:pt idx="8611">
                  <c:v>8.6119999999999999E-6</c:v>
                </c:pt>
                <c:pt idx="8612">
                  <c:v>8.6130000000000004E-6</c:v>
                </c:pt>
                <c:pt idx="8613">
                  <c:v>8.6139999999999992E-6</c:v>
                </c:pt>
                <c:pt idx="8614">
                  <c:v>8.6149999999999997E-6</c:v>
                </c:pt>
                <c:pt idx="8615">
                  <c:v>8.6160000000000002E-6</c:v>
                </c:pt>
                <c:pt idx="8616">
                  <c:v>8.6170000000000007E-6</c:v>
                </c:pt>
                <c:pt idx="8617">
                  <c:v>8.6179999999999995E-6</c:v>
                </c:pt>
                <c:pt idx="8618">
                  <c:v>8.619E-6</c:v>
                </c:pt>
                <c:pt idx="8619">
                  <c:v>8.6200000000000005E-6</c:v>
                </c:pt>
                <c:pt idx="8620">
                  <c:v>8.6209999999999993E-6</c:v>
                </c:pt>
                <c:pt idx="8621">
                  <c:v>8.6219999999999998E-6</c:v>
                </c:pt>
                <c:pt idx="8622">
                  <c:v>8.6230000000000003E-6</c:v>
                </c:pt>
                <c:pt idx="8623">
                  <c:v>8.6240000000000008E-6</c:v>
                </c:pt>
                <c:pt idx="8624">
                  <c:v>8.6249999999999996E-6</c:v>
                </c:pt>
                <c:pt idx="8625">
                  <c:v>8.6260000000000001E-6</c:v>
                </c:pt>
                <c:pt idx="8626">
                  <c:v>8.6270000000000006E-6</c:v>
                </c:pt>
                <c:pt idx="8627">
                  <c:v>8.6279999999999994E-6</c:v>
                </c:pt>
                <c:pt idx="8628">
                  <c:v>8.6289999999999999E-6</c:v>
                </c:pt>
                <c:pt idx="8629">
                  <c:v>8.6300000000000004E-6</c:v>
                </c:pt>
                <c:pt idx="8630">
                  <c:v>8.6309999999999992E-6</c:v>
                </c:pt>
                <c:pt idx="8631">
                  <c:v>8.6319999999999997E-6</c:v>
                </c:pt>
                <c:pt idx="8632">
                  <c:v>8.6330000000000002E-6</c:v>
                </c:pt>
                <c:pt idx="8633">
                  <c:v>8.6340000000000007E-6</c:v>
                </c:pt>
                <c:pt idx="8634">
                  <c:v>8.6349999999999995E-6</c:v>
                </c:pt>
                <c:pt idx="8635">
                  <c:v>8.636E-6</c:v>
                </c:pt>
                <c:pt idx="8636">
                  <c:v>8.6370000000000005E-6</c:v>
                </c:pt>
                <c:pt idx="8637">
                  <c:v>8.6379999999999993E-6</c:v>
                </c:pt>
                <c:pt idx="8638">
                  <c:v>8.6389999999999998E-6</c:v>
                </c:pt>
                <c:pt idx="8639">
                  <c:v>8.6400000000000003E-6</c:v>
                </c:pt>
                <c:pt idx="8640">
                  <c:v>8.6410000000000008E-6</c:v>
                </c:pt>
                <c:pt idx="8641">
                  <c:v>8.6419999999999996E-6</c:v>
                </c:pt>
                <c:pt idx="8642">
                  <c:v>8.6430000000000001E-6</c:v>
                </c:pt>
                <c:pt idx="8643">
                  <c:v>8.6440000000000006E-6</c:v>
                </c:pt>
                <c:pt idx="8644">
                  <c:v>8.6449999999999994E-6</c:v>
                </c:pt>
                <c:pt idx="8645">
                  <c:v>8.6459999999999999E-6</c:v>
                </c:pt>
                <c:pt idx="8646">
                  <c:v>8.6470000000000004E-6</c:v>
                </c:pt>
                <c:pt idx="8647">
                  <c:v>8.6479999999999992E-6</c:v>
                </c:pt>
                <c:pt idx="8648">
                  <c:v>8.6489999999999997E-6</c:v>
                </c:pt>
                <c:pt idx="8649">
                  <c:v>8.6500000000000002E-6</c:v>
                </c:pt>
                <c:pt idx="8650">
                  <c:v>8.6510000000000007E-6</c:v>
                </c:pt>
                <c:pt idx="8651">
                  <c:v>8.6519999999999995E-6</c:v>
                </c:pt>
                <c:pt idx="8652">
                  <c:v>8.653E-6</c:v>
                </c:pt>
                <c:pt idx="8653">
                  <c:v>8.6540000000000005E-6</c:v>
                </c:pt>
                <c:pt idx="8654">
                  <c:v>8.6549999999999993E-6</c:v>
                </c:pt>
                <c:pt idx="8655">
                  <c:v>8.6559999999999998E-6</c:v>
                </c:pt>
                <c:pt idx="8656">
                  <c:v>8.6570000000000003E-6</c:v>
                </c:pt>
                <c:pt idx="8657">
                  <c:v>8.6580000000000008E-6</c:v>
                </c:pt>
                <c:pt idx="8658">
                  <c:v>8.6589999999999996E-6</c:v>
                </c:pt>
                <c:pt idx="8659">
                  <c:v>8.6600000000000001E-6</c:v>
                </c:pt>
                <c:pt idx="8660">
                  <c:v>8.6610000000000006E-6</c:v>
                </c:pt>
                <c:pt idx="8661">
                  <c:v>8.6619999999999994E-6</c:v>
                </c:pt>
                <c:pt idx="8662">
                  <c:v>8.6629999999999999E-6</c:v>
                </c:pt>
                <c:pt idx="8663">
                  <c:v>8.6640000000000004E-6</c:v>
                </c:pt>
                <c:pt idx="8664">
                  <c:v>8.6649999999999992E-6</c:v>
                </c:pt>
                <c:pt idx="8665">
                  <c:v>8.6659999999999997E-6</c:v>
                </c:pt>
                <c:pt idx="8666">
                  <c:v>8.6670000000000002E-6</c:v>
                </c:pt>
                <c:pt idx="8667">
                  <c:v>8.6680000000000007E-6</c:v>
                </c:pt>
                <c:pt idx="8668">
                  <c:v>8.6689999999999995E-6</c:v>
                </c:pt>
                <c:pt idx="8669">
                  <c:v>8.67E-6</c:v>
                </c:pt>
                <c:pt idx="8670">
                  <c:v>8.6710000000000005E-6</c:v>
                </c:pt>
                <c:pt idx="8671">
                  <c:v>8.6719999999999993E-6</c:v>
                </c:pt>
                <c:pt idx="8672">
                  <c:v>8.6729999999999998E-6</c:v>
                </c:pt>
                <c:pt idx="8673">
                  <c:v>8.6740000000000003E-6</c:v>
                </c:pt>
                <c:pt idx="8674">
                  <c:v>8.6750000000000008E-6</c:v>
                </c:pt>
                <c:pt idx="8675">
                  <c:v>8.6759999999999996E-6</c:v>
                </c:pt>
                <c:pt idx="8676">
                  <c:v>8.6770000000000001E-6</c:v>
                </c:pt>
                <c:pt idx="8677">
                  <c:v>8.6780000000000006E-6</c:v>
                </c:pt>
                <c:pt idx="8678">
                  <c:v>8.6789999999999994E-6</c:v>
                </c:pt>
                <c:pt idx="8679">
                  <c:v>8.6799999999999999E-6</c:v>
                </c:pt>
                <c:pt idx="8680">
                  <c:v>8.6810000000000004E-6</c:v>
                </c:pt>
                <c:pt idx="8681">
                  <c:v>8.6819999999999992E-6</c:v>
                </c:pt>
                <c:pt idx="8682">
                  <c:v>8.6829999999999997E-6</c:v>
                </c:pt>
                <c:pt idx="8683">
                  <c:v>8.6840000000000002E-6</c:v>
                </c:pt>
                <c:pt idx="8684">
                  <c:v>8.6850000000000007E-6</c:v>
                </c:pt>
                <c:pt idx="8685">
                  <c:v>8.6859999999999995E-6</c:v>
                </c:pt>
                <c:pt idx="8686">
                  <c:v>8.687E-6</c:v>
                </c:pt>
                <c:pt idx="8687">
                  <c:v>8.6880000000000005E-6</c:v>
                </c:pt>
                <c:pt idx="8688">
                  <c:v>8.6889999999999993E-6</c:v>
                </c:pt>
                <c:pt idx="8689">
                  <c:v>8.6899999999999998E-6</c:v>
                </c:pt>
                <c:pt idx="8690">
                  <c:v>8.6910000000000003E-6</c:v>
                </c:pt>
                <c:pt idx="8691">
                  <c:v>8.6920000000000008E-6</c:v>
                </c:pt>
                <c:pt idx="8692">
                  <c:v>8.6929999999999996E-6</c:v>
                </c:pt>
                <c:pt idx="8693">
                  <c:v>8.6940000000000001E-6</c:v>
                </c:pt>
                <c:pt idx="8694">
                  <c:v>8.6950000000000006E-6</c:v>
                </c:pt>
                <c:pt idx="8695">
                  <c:v>8.6959999999999994E-6</c:v>
                </c:pt>
                <c:pt idx="8696">
                  <c:v>8.6969999999999999E-6</c:v>
                </c:pt>
                <c:pt idx="8697">
                  <c:v>8.6980000000000004E-6</c:v>
                </c:pt>
                <c:pt idx="8698">
                  <c:v>8.6989999999999992E-6</c:v>
                </c:pt>
                <c:pt idx="8699">
                  <c:v>8.6999999999999997E-6</c:v>
                </c:pt>
                <c:pt idx="8700">
                  <c:v>8.7010000000000002E-6</c:v>
                </c:pt>
                <c:pt idx="8701">
                  <c:v>8.7020000000000007E-6</c:v>
                </c:pt>
                <c:pt idx="8702">
                  <c:v>8.7029999999999995E-6</c:v>
                </c:pt>
                <c:pt idx="8703">
                  <c:v>8.704E-6</c:v>
                </c:pt>
                <c:pt idx="8704">
                  <c:v>8.7050000000000005E-6</c:v>
                </c:pt>
                <c:pt idx="8705">
                  <c:v>8.7059999999999993E-6</c:v>
                </c:pt>
                <c:pt idx="8706">
                  <c:v>8.7069999999999998E-6</c:v>
                </c:pt>
                <c:pt idx="8707">
                  <c:v>8.7080000000000003E-6</c:v>
                </c:pt>
                <c:pt idx="8708">
                  <c:v>8.7090000000000008E-6</c:v>
                </c:pt>
                <c:pt idx="8709">
                  <c:v>8.7099999999999996E-6</c:v>
                </c:pt>
                <c:pt idx="8710">
                  <c:v>8.7110000000000001E-6</c:v>
                </c:pt>
                <c:pt idx="8711">
                  <c:v>8.7120000000000006E-6</c:v>
                </c:pt>
                <c:pt idx="8712">
                  <c:v>8.7129999999999994E-6</c:v>
                </c:pt>
                <c:pt idx="8713">
                  <c:v>8.7139999999999999E-6</c:v>
                </c:pt>
                <c:pt idx="8714">
                  <c:v>8.7150000000000004E-6</c:v>
                </c:pt>
                <c:pt idx="8715">
                  <c:v>8.7159999999999992E-6</c:v>
                </c:pt>
                <c:pt idx="8716">
                  <c:v>8.7169999999999997E-6</c:v>
                </c:pt>
                <c:pt idx="8717">
                  <c:v>8.7180000000000002E-6</c:v>
                </c:pt>
                <c:pt idx="8718">
                  <c:v>8.7190000000000007E-6</c:v>
                </c:pt>
                <c:pt idx="8719">
                  <c:v>8.7199999999999995E-6</c:v>
                </c:pt>
                <c:pt idx="8720">
                  <c:v>8.721E-6</c:v>
                </c:pt>
                <c:pt idx="8721">
                  <c:v>8.7220000000000005E-6</c:v>
                </c:pt>
                <c:pt idx="8722">
                  <c:v>8.7229999999999993E-6</c:v>
                </c:pt>
                <c:pt idx="8723">
                  <c:v>8.7239999999999998E-6</c:v>
                </c:pt>
                <c:pt idx="8724">
                  <c:v>8.7250000000000003E-6</c:v>
                </c:pt>
                <c:pt idx="8725">
                  <c:v>8.7260000000000008E-6</c:v>
                </c:pt>
                <c:pt idx="8726">
                  <c:v>8.7269999999999996E-6</c:v>
                </c:pt>
                <c:pt idx="8727">
                  <c:v>8.7280000000000001E-6</c:v>
                </c:pt>
                <c:pt idx="8728">
                  <c:v>8.7290000000000006E-6</c:v>
                </c:pt>
                <c:pt idx="8729">
                  <c:v>8.7299999999999994E-6</c:v>
                </c:pt>
                <c:pt idx="8730">
                  <c:v>8.7309999999999999E-6</c:v>
                </c:pt>
                <c:pt idx="8731">
                  <c:v>8.7320000000000004E-6</c:v>
                </c:pt>
                <c:pt idx="8732">
                  <c:v>8.7329999999999992E-6</c:v>
                </c:pt>
                <c:pt idx="8733">
                  <c:v>8.7339999999999997E-6</c:v>
                </c:pt>
                <c:pt idx="8734">
                  <c:v>8.7350000000000002E-6</c:v>
                </c:pt>
                <c:pt idx="8735">
                  <c:v>8.7360000000000007E-6</c:v>
                </c:pt>
                <c:pt idx="8736">
                  <c:v>8.7369999999999995E-6</c:v>
                </c:pt>
                <c:pt idx="8737">
                  <c:v>8.738E-6</c:v>
                </c:pt>
                <c:pt idx="8738">
                  <c:v>8.7390000000000005E-6</c:v>
                </c:pt>
                <c:pt idx="8739">
                  <c:v>8.7399999999999993E-6</c:v>
                </c:pt>
                <c:pt idx="8740">
                  <c:v>8.7409999999999998E-6</c:v>
                </c:pt>
                <c:pt idx="8741">
                  <c:v>8.7420000000000003E-6</c:v>
                </c:pt>
                <c:pt idx="8742">
                  <c:v>8.7430000000000008E-6</c:v>
                </c:pt>
                <c:pt idx="8743">
                  <c:v>8.7439999999999996E-6</c:v>
                </c:pt>
                <c:pt idx="8744">
                  <c:v>8.7450000000000001E-6</c:v>
                </c:pt>
                <c:pt idx="8745">
                  <c:v>8.7460000000000006E-6</c:v>
                </c:pt>
                <c:pt idx="8746">
                  <c:v>8.7469999999999994E-6</c:v>
                </c:pt>
                <c:pt idx="8747">
                  <c:v>8.7479999999999999E-6</c:v>
                </c:pt>
                <c:pt idx="8748">
                  <c:v>8.7490000000000004E-6</c:v>
                </c:pt>
                <c:pt idx="8749">
                  <c:v>8.7499999999999992E-6</c:v>
                </c:pt>
                <c:pt idx="8750">
                  <c:v>8.7509999999999997E-6</c:v>
                </c:pt>
                <c:pt idx="8751">
                  <c:v>8.7520000000000002E-6</c:v>
                </c:pt>
                <c:pt idx="8752">
                  <c:v>8.7530000000000007E-6</c:v>
                </c:pt>
                <c:pt idx="8753">
                  <c:v>8.7539999999999995E-6</c:v>
                </c:pt>
                <c:pt idx="8754">
                  <c:v>8.755E-6</c:v>
                </c:pt>
                <c:pt idx="8755">
                  <c:v>8.7560000000000005E-6</c:v>
                </c:pt>
                <c:pt idx="8756">
                  <c:v>8.7569999999999993E-6</c:v>
                </c:pt>
                <c:pt idx="8757">
                  <c:v>8.7579999999999998E-6</c:v>
                </c:pt>
                <c:pt idx="8758">
                  <c:v>8.7590000000000003E-6</c:v>
                </c:pt>
                <c:pt idx="8759">
                  <c:v>8.7600000000000008E-6</c:v>
                </c:pt>
                <c:pt idx="8760">
                  <c:v>8.7609999999999996E-6</c:v>
                </c:pt>
                <c:pt idx="8761">
                  <c:v>8.7620000000000001E-6</c:v>
                </c:pt>
                <c:pt idx="8762">
                  <c:v>8.7630000000000006E-6</c:v>
                </c:pt>
                <c:pt idx="8763">
                  <c:v>8.7639999999999994E-6</c:v>
                </c:pt>
                <c:pt idx="8764">
                  <c:v>8.7649999999999999E-6</c:v>
                </c:pt>
                <c:pt idx="8765">
                  <c:v>8.7660000000000004E-6</c:v>
                </c:pt>
                <c:pt idx="8766">
                  <c:v>8.7669999999999992E-6</c:v>
                </c:pt>
                <c:pt idx="8767">
                  <c:v>8.7679999999999997E-6</c:v>
                </c:pt>
                <c:pt idx="8768">
                  <c:v>8.7690000000000002E-6</c:v>
                </c:pt>
                <c:pt idx="8769">
                  <c:v>8.7700000000000007E-6</c:v>
                </c:pt>
                <c:pt idx="8770">
                  <c:v>8.7709999999999995E-6</c:v>
                </c:pt>
                <c:pt idx="8771">
                  <c:v>8.772E-6</c:v>
                </c:pt>
                <c:pt idx="8772">
                  <c:v>8.7730000000000005E-6</c:v>
                </c:pt>
                <c:pt idx="8773">
                  <c:v>8.7739999999999993E-6</c:v>
                </c:pt>
                <c:pt idx="8774">
                  <c:v>8.7749999999999998E-6</c:v>
                </c:pt>
                <c:pt idx="8775">
                  <c:v>8.7760000000000003E-6</c:v>
                </c:pt>
                <c:pt idx="8776">
                  <c:v>8.7770000000000008E-6</c:v>
                </c:pt>
                <c:pt idx="8777">
                  <c:v>8.7779999999999996E-6</c:v>
                </c:pt>
                <c:pt idx="8778">
                  <c:v>8.7790000000000001E-6</c:v>
                </c:pt>
                <c:pt idx="8779">
                  <c:v>8.7800000000000006E-6</c:v>
                </c:pt>
                <c:pt idx="8780">
                  <c:v>8.7809999999999994E-6</c:v>
                </c:pt>
                <c:pt idx="8781">
                  <c:v>8.7819999999999999E-6</c:v>
                </c:pt>
                <c:pt idx="8782">
                  <c:v>8.7830000000000004E-6</c:v>
                </c:pt>
                <c:pt idx="8783">
                  <c:v>8.7839999999999992E-6</c:v>
                </c:pt>
                <c:pt idx="8784">
                  <c:v>8.7849999999999997E-6</c:v>
                </c:pt>
                <c:pt idx="8785">
                  <c:v>8.7860000000000002E-6</c:v>
                </c:pt>
                <c:pt idx="8786">
                  <c:v>8.7870000000000007E-6</c:v>
                </c:pt>
                <c:pt idx="8787">
                  <c:v>8.7879999999999995E-6</c:v>
                </c:pt>
                <c:pt idx="8788">
                  <c:v>8.789E-6</c:v>
                </c:pt>
                <c:pt idx="8789">
                  <c:v>8.7900000000000005E-6</c:v>
                </c:pt>
                <c:pt idx="8790">
                  <c:v>8.7909999999999993E-6</c:v>
                </c:pt>
                <c:pt idx="8791">
                  <c:v>8.7919999999999998E-6</c:v>
                </c:pt>
                <c:pt idx="8792">
                  <c:v>8.7930000000000003E-6</c:v>
                </c:pt>
                <c:pt idx="8793">
                  <c:v>8.7940000000000008E-6</c:v>
                </c:pt>
                <c:pt idx="8794">
                  <c:v>8.7949999999999996E-6</c:v>
                </c:pt>
                <c:pt idx="8795">
                  <c:v>8.7960000000000001E-6</c:v>
                </c:pt>
                <c:pt idx="8796">
                  <c:v>8.7970000000000006E-6</c:v>
                </c:pt>
                <c:pt idx="8797">
                  <c:v>8.7979999999999995E-6</c:v>
                </c:pt>
                <c:pt idx="8798">
                  <c:v>8.799E-6</c:v>
                </c:pt>
                <c:pt idx="8799">
                  <c:v>8.8000000000000004E-6</c:v>
                </c:pt>
                <c:pt idx="8800">
                  <c:v>8.8009999999999993E-6</c:v>
                </c:pt>
                <c:pt idx="8801">
                  <c:v>8.8019999999999998E-6</c:v>
                </c:pt>
                <c:pt idx="8802">
                  <c:v>8.8030000000000003E-6</c:v>
                </c:pt>
                <c:pt idx="8803">
                  <c:v>8.8040000000000007E-6</c:v>
                </c:pt>
                <c:pt idx="8804">
                  <c:v>8.8049999999999996E-6</c:v>
                </c:pt>
                <c:pt idx="8805">
                  <c:v>8.8060000000000001E-6</c:v>
                </c:pt>
                <c:pt idx="8806">
                  <c:v>8.8070000000000006E-6</c:v>
                </c:pt>
                <c:pt idx="8807">
                  <c:v>8.8079999999999994E-6</c:v>
                </c:pt>
                <c:pt idx="8808">
                  <c:v>8.8089999999999999E-6</c:v>
                </c:pt>
                <c:pt idx="8809">
                  <c:v>8.8100000000000004E-6</c:v>
                </c:pt>
                <c:pt idx="8810">
                  <c:v>8.8109999999999992E-6</c:v>
                </c:pt>
                <c:pt idx="8811">
                  <c:v>8.8119999999999997E-6</c:v>
                </c:pt>
                <c:pt idx="8812">
                  <c:v>8.8130000000000002E-6</c:v>
                </c:pt>
                <c:pt idx="8813">
                  <c:v>8.8140000000000007E-6</c:v>
                </c:pt>
                <c:pt idx="8814">
                  <c:v>8.8149999999999995E-6</c:v>
                </c:pt>
                <c:pt idx="8815">
                  <c:v>8.816E-6</c:v>
                </c:pt>
                <c:pt idx="8816">
                  <c:v>8.8170000000000005E-6</c:v>
                </c:pt>
                <c:pt idx="8817">
                  <c:v>8.8179999999999993E-6</c:v>
                </c:pt>
                <c:pt idx="8818">
                  <c:v>8.8189999999999998E-6</c:v>
                </c:pt>
                <c:pt idx="8819">
                  <c:v>8.8200000000000003E-6</c:v>
                </c:pt>
                <c:pt idx="8820">
                  <c:v>8.8210000000000008E-6</c:v>
                </c:pt>
                <c:pt idx="8821">
                  <c:v>8.8219999999999996E-6</c:v>
                </c:pt>
                <c:pt idx="8822">
                  <c:v>8.8230000000000001E-6</c:v>
                </c:pt>
                <c:pt idx="8823">
                  <c:v>8.8240000000000006E-6</c:v>
                </c:pt>
                <c:pt idx="8824">
                  <c:v>8.8249999999999994E-6</c:v>
                </c:pt>
                <c:pt idx="8825">
                  <c:v>8.8259999999999999E-6</c:v>
                </c:pt>
                <c:pt idx="8826">
                  <c:v>8.8270000000000004E-6</c:v>
                </c:pt>
                <c:pt idx="8827">
                  <c:v>8.8279999999999992E-6</c:v>
                </c:pt>
                <c:pt idx="8828">
                  <c:v>8.8289999999999997E-6</c:v>
                </c:pt>
                <c:pt idx="8829">
                  <c:v>8.8300000000000002E-6</c:v>
                </c:pt>
                <c:pt idx="8830">
                  <c:v>8.8310000000000007E-6</c:v>
                </c:pt>
                <c:pt idx="8831">
                  <c:v>8.8319999999999995E-6</c:v>
                </c:pt>
                <c:pt idx="8832">
                  <c:v>8.833E-6</c:v>
                </c:pt>
                <c:pt idx="8833">
                  <c:v>8.8340000000000005E-6</c:v>
                </c:pt>
                <c:pt idx="8834">
                  <c:v>8.8349999999999993E-6</c:v>
                </c:pt>
                <c:pt idx="8835">
                  <c:v>8.8359999999999998E-6</c:v>
                </c:pt>
                <c:pt idx="8836">
                  <c:v>8.8370000000000003E-6</c:v>
                </c:pt>
                <c:pt idx="8837">
                  <c:v>8.8380000000000008E-6</c:v>
                </c:pt>
                <c:pt idx="8838">
                  <c:v>8.8389999999999996E-6</c:v>
                </c:pt>
                <c:pt idx="8839">
                  <c:v>8.8400000000000001E-6</c:v>
                </c:pt>
                <c:pt idx="8840">
                  <c:v>8.8410000000000006E-6</c:v>
                </c:pt>
                <c:pt idx="8841">
                  <c:v>8.8419999999999994E-6</c:v>
                </c:pt>
                <c:pt idx="8842">
                  <c:v>8.8429999999999999E-6</c:v>
                </c:pt>
                <c:pt idx="8843">
                  <c:v>8.8440000000000004E-6</c:v>
                </c:pt>
                <c:pt idx="8844">
                  <c:v>8.8449999999999992E-6</c:v>
                </c:pt>
                <c:pt idx="8845">
                  <c:v>8.8459999999999997E-6</c:v>
                </c:pt>
                <c:pt idx="8846">
                  <c:v>8.8470000000000002E-6</c:v>
                </c:pt>
                <c:pt idx="8847">
                  <c:v>8.8480000000000007E-6</c:v>
                </c:pt>
                <c:pt idx="8848">
                  <c:v>8.8489999999999995E-6</c:v>
                </c:pt>
                <c:pt idx="8849">
                  <c:v>8.85E-6</c:v>
                </c:pt>
                <c:pt idx="8850">
                  <c:v>8.8510000000000005E-6</c:v>
                </c:pt>
                <c:pt idx="8851">
                  <c:v>8.8519999999999993E-6</c:v>
                </c:pt>
                <c:pt idx="8852">
                  <c:v>8.8529999999999998E-6</c:v>
                </c:pt>
                <c:pt idx="8853">
                  <c:v>8.8540000000000003E-6</c:v>
                </c:pt>
                <c:pt idx="8854">
                  <c:v>8.8550000000000008E-6</c:v>
                </c:pt>
                <c:pt idx="8855">
                  <c:v>8.8559999999999996E-6</c:v>
                </c:pt>
                <c:pt idx="8856">
                  <c:v>8.8570000000000001E-6</c:v>
                </c:pt>
                <c:pt idx="8857">
                  <c:v>8.8580000000000006E-6</c:v>
                </c:pt>
                <c:pt idx="8858">
                  <c:v>8.8589999999999994E-6</c:v>
                </c:pt>
                <c:pt idx="8859">
                  <c:v>8.8599999999999999E-6</c:v>
                </c:pt>
                <c:pt idx="8860">
                  <c:v>8.8610000000000004E-6</c:v>
                </c:pt>
                <c:pt idx="8861">
                  <c:v>8.8619999999999992E-6</c:v>
                </c:pt>
                <c:pt idx="8862">
                  <c:v>8.8629999999999997E-6</c:v>
                </c:pt>
                <c:pt idx="8863">
                  <c:v>8.8640000000000002E-6</c:v>
                </c:pt>
                <c:pt idx="8864">
                  <c:v>8.8650000000000007E-6</c:v>
                </c:pt>
                <c:pt idx="8865">
                  <c:v>8.8659999999999995E-6</c:v>
                </c:pt>
                <c:pt idx="8866">
                  <c:v>8.867E-6</c:v>
                </c:pt>
                <c:pt idx="8867">
                  <c:v>8.8680000000000005E-6</c:v>
                </c:pt>
                <c:pt idx="8868">
                  <c:v>8.8689999999999993E-6</c:v>
                </c:pt>
                <c:pt idx="8869">
                  <c:v>8.8699999999999998E-6</c:v>
                </c:pt>
                <c:pt idx="8870">
                  <c:v>8.8710000000000003E-6</c:v>
                </c:pt>
                <c:pt idx="8871">
                  <c:v>8.8720000000000008E-6</c:v>
                </c:pt>
                <c:pt idx="8872">
                  <c:v>8.8729999999999996E-6</c:v>
                </c:pt>
                <c:pt idx="8873">
                  <c:v>8.8740000000000001E-6</c:v>
                </c:pt>
                <c:pt idx="8874">
                  <c:v>8.8750000000000006E-6</c:v>
                </c:pt>
                <c:pt idx="8875">
                  <c:v>8.8759999999999994E-6</c:v>
                </c:pt>
                <c:pt idx="8876">
                  <c:v>8.8769999999999999E-6</c:v>
                </c:pt>
                <c:pt idx="8877">
                  <c:v>8.8780000000000004E-6</c:v>
                </c:pt>
                <c:pt idx="8878">
                  <c:v>8.8789999999999992E-6</c:v>
                </c:pt>
                <c:pt idx="8879">
                  <c:v>8.8799999999999997E-6</c:v>
                </c:pt>
                <c:pt idx="8880">
                  <c:v>8.8810000000000002E-6</c:v>
                </c:pt>
                <c:pt idx="8881">
                  <c:v>8.8820000000000007E-6</c:v>
                </c:pt>
                <c:pt idx="8882">
                  <c:v>8.8829999999999995E-6</c:v>
                </c:pt>
                <c:pt idx="8883">
                  <c:v>8.884E-6</c:v>
                </c:pt>
                <c:pt idx="8884">
                  <c:v>8.8850000000000005E-6</c:v>
                </c:pt>
                <c:pt idx="8885">
                  <c:v>8.8859999999999993E-6</c:v>
                </c:pt>
                <c:pt idx="8886">
                  <c:v>8.8869999999999998E-6</c:v>
                </c:pt>
                <c:pt idx="8887">
                  <c:v>8.8880000000000003E-6</c:v>
                </c:pt>
                <c:pt idx="8888">
                  <c:v>8.8890000000000008E-6</c:v>
                </c:pt>
                <c:pt idx="8889">
                  <c:v>8.8899999999999996E-6</c:v>
                </c:pt>
                <c:pt idx="8890">
                  <c:v>8.8910000000000001E-6</c:v>
                </c:pt>
                <c:pt idx="8891">
                  <c:v>8.8920000000000006E-6</c:v>
                </c:pt>
                <c:pt idx="8892">
                  <c:v>8.8929999999999994E-6</c:v>
                </c:pt>
                <c:pt idx="8893">
                  <c:v>8.8939999999999999E-6</c:v>
                </c:pt>
                <c:pt idx="8894">
                  <c:v>8.8950000000000004E-6</c:v>
                </c:pt>
                <c:pt idx="8895">
                  <c:v>8.8959999999999992E-6</c:v>
                </c:pt>
                <c:pt idx="8896">
                  <c:v>8.8969999999999997E-6</c:v>
                </c:pt>
                <c:pt idx="8897">
                  <c:v>8.8980000000000002E-6</c:v>
                </c:pt>
                <c:pt idx="8898">
                  <c:v>8.8990000000000007E-6</c:v>
                </c:pt>
                <c:pt idx="8899">
                  <c:v>8.8999999999999995E-6</c:v>
                </c:pt>
                <c:pt idx="8900">
                  <c:v>8.901E-6</c:v>
                </c:pt>
                <c:pt idx="8901">
                  <c:v>8.9020000000000005E-6</c:v>
                </c:pt>
                <c:pt idx="8902">
                  <c:v>8.9029999999999993E-6</c:v>
                </c:pt>
                <c:pt idx="8903">
                  <c:v>8.9039999999999998E-6</c:v>
                </c:pt>
                <c:pt idx="8904">
                  <c:v>8.9050000000000003E-6</c:v>
                </c:pt>
                <c:pt idx="8905">
                  <c:v>8.9060000000000008E-6</c:v>
                </c:pt>
                <c:pt idx="8906">
                  <c:v>8.9069999999999996E-6</c:v>
                </c:pt>
                <c:pt idx="8907">
                  <c:v>8.9080000000000001E-6</c:v>
                </c:pt>
                <c:pt idx="8908">
                  <c:v>8.9090000000000006E-6</c:v>
                </c:pt>
                <c:pt idx="8909">
                  <c:v>8.9099999999999994E-6</c:v>
                </c:pt>
                <c:pt idx="8910">
                  <c:v>8.9109999999999999E-6</c:v>
                </c:pt>
                <c:pt idx="8911">
                  <c:v>8.9120000000000004E-6</c:v>
                </c:pt>
                <c:pt idx="8912">
                  <c:v>8.9129999999999992E-6</c:v>
                </c:pt>
                <c:pt idx="8913">
                  <c:v>8.9139999999999997E-6</c:v>
                </c:pt>
                <c:pt idx="8914">
                  <c:v>8.9150000000000002E-6</c:v>
                </c:pt>
                <c:pt idx="8915">
                  <c:v>8.9160000000000007E-6</c:v>
                </c:pt>
                <c:pt idx="8916">
                  <c:v>8.9169999999999995E-6</c:v>
                </c:pt>
                <c:pt idx="8917">
                  <c:v>8.918E-6</c:v>
                </c:pt>
                <c:pt idx="8918">
                  <c:v>8.9190000000000005E-6</c:v>
                </c:pt>
                <c:pt idx="8919">
                  <c:v>8.9199999999999993E-6</c:v>
                </c:pt>
                <c:pt idx="8920">
                  <c:v>8.9209999999999998E-6</c:v>
                </c:pt>
                <c:pt idx="8921">
                  <c:v>8.9220000000000003E-6</c:v>
                </c:pt>
                <c:pt idx="8922">
                  <c:v>8.9230000000000008E-6</c:v>
                </c:pt>
                <c:pt idx="8923">
                  <c:v>8.9239999999999996E-6</c:v>
                </c:pt>
                <c:pt idx="8924">
                  <c:v>8.9250000000000001E-6</c:v>
                </c:pt>
                <c:pt idx="8925">
                  <c:v>8.9260000000000006E-6</c:v>
                </c:pt>
                <c:pt idx="8926">
                  <c:v>8.9269999999999994E-6</c:v>
                </c:pt>
                <c:pt idx="8927">
                  <c:v>8.9279999999999999E-6</c:v>
                </c:pt>
                <c:pt idx="8928">
                  <c:v>8.9290000000000004E-6</c:v>
                </c:pt>
                <c:pt idx="8929">
                  <c:v>8.9299999999999992E-6</c:v>
                </c:pt>
                <c:pt idx="8930">
                  <c:v>8.9309999999999997E-6</c:v>
                </c:pt>
                <c:pt idx="8931">
                  <c:v>8.9320000000000002E-6</c:v>
                </c:pt>
                <c:pt idx="8932">
                  <c:v>8.9330000000000007E-6</c:v>
                </c:pt>
                <c:pt idx="8933">
                  <c:v>8.9339999999999995E-6</c:v>
                </c:pt>
                <c:pt idx="8934">
                  <c:v>8.935E-6</c:v>
                </c:pt>
                <c:pt idx="8935">
                  <c:v>8.9360000000000005E-6</c:v>
                </c:pt>
                <c:pt idx="8936">
                  <c:v>8.9369999999999993E-6</c:v>
                </c:pt>
                <c:pt idx="8937">
                  <c:v>8.9379999999999998E-6</c:v>
                </c:pt>
                <c:pt idx="8938">
                  <c:v>8.9390000000000003E-6</c:v>
                </c:pt>
                <c:pt idx="8939">
                  <c:v>8.9400000000000008E-6</c:v>
                </c:pt>
                <c:pt idx="8940">
                  <c:v>8.9409999999999996E-6</c:v>
                </c:pt>
                <c:pt idx="8941">
                  <c:v>8.9420000000000001E-6</c:v>
                </c:pt>
                <c:pt idx="8942">
                  <c:v>8.9430000000000006E-6</c:v>
                </c:pt>
                <c:pt idx="8943">
                  <c:v>8.9439999999999994E-6</c:v>
                </c:pt>
                <c:pt idx="8944">
                  <c:v>8.9449999999999999E-6</c:v>
                </c:pt>
                <c:pt idx="8945">
                  <c:v>8.9460000000000004E-6</c:v>
                </c:pt>
                <c:pt idx="8946">
                  <c:v>8.9469999999999992E-6</c:v>
                </c:pt>
                <c:pt idx="8947">
                  <c:v>8.9479999999999997E-6</c:v>
                </c:pt>
                <c:pt idx="8948">
                  <c:v>8.9490000000000002E-6</c:v>
                </c:pt>
                <c:pt idx="8949">
                  <c:v>8.9500000000000007E-6</c:v>
                </c:pt>
                <c:pt idx="8950">
                  <c:v>8.9509999999999995E-6</c:v>
                </c:pt>
                <c:pt idx="8951">
                  <c:v>8.952E-6</c:v>
                </c:pt>
                <c:pt idx="8952">
                  <c:v>8.9530000000000005E-6</c:v>
                </c:pt>
                <c:pt idx="8953">
                  <c:v>8.9539999999999993E-6</c:v>
                </c:pt>
                <c:pt idx="8954">
                  <c:v>8.9549999999999998E-6</c:v>
                </c:pt>
                <c:pt idx="8955">
                  <c:v>8.9560000000000003E-6</c:v>
                </c:pt>
                <c:pt idx="8956">
                  <c:v>8.9570000000000008E-6</c:v>
                </c:pt>
                <c:pt idx="8957">
                  <c:v>8.9579999999999996E-6</c:v>
                </c:pt>
                <c:pt idx="8958">
                  <c:v>8.9590000000000001E-6</c:v>
                </c:pt>
                <c:pt idx="8959">
                  <c:v>8.9600000000000006E-6</c:v>
                </c:pt>
                <c:pt idx="8960">
                  <c:v>8.9609999999999994E-6</c:v>
                </c:pt>
                <c:pt idx="8961">
                  <c:v>8.9619999999999999E-6</c:v>
                </c:pt>
                <c:pt idx="8962">
                  <c:v>8.9630000000000004E-6</c:v>
                </c:pt>
                <c:pt idx="8963">
                  <c:v>8.9639999999999992E-6</c:v>
                </c:pt>
                <c:pt idx="8964">
                  <c:v>8.9649999999999997E-6</c:v>
                </c:pt>
                <c:pt idx="8965">
                  <c:v>8.9660000000000002E-6</c:v>
                </c:pt>
                <c:pt idx="8966">
                  <c:v>8.9670000000000007E-6</c:v>
                </c:pt>
                <c:pt idx="8967">
                  <c:v>8.9679999999999995E-6</c:v>
                </c:pt>
                <c:pt idx="8968">
                  <c:v>8.969E-6</c:v>
                </c:pt>
                <c:pt idx="8969">
                  <c:v>8.9700000000000005E-6</c:v>
                </c:pt>
                <c:pt idx="8970">
                  <c:v>8.9709999999999993E-6</c:v>
                </c:pt>
                <c:pt idx="8971">
                  <c:v>8.9719999999999998E-6</c:v>
                </c:pt>
                <c:pt idx="8972">
                  <c:v>8.9730000000000003E-6</c:v>
                </c:pt>
                <c:pt idx="8973">
                  <c:v>8.9740000000000008E-6</c:v>
                </c:pt>
                <c:pt idx="8974">
                  <c:v>8.9749999999999996E-6</c:v>
                </c:pt>
                <c:pt idx="8975">
                  <c:v>8.9760000000000001E-6</c:v>
                </c:pt>
                <c:pt idx="8976">
                  <c:v>8.9770000000000006E-6</c:v>
                </c:pt>
                <c:pt idx="8977">
                  <c:v>8.9779999999999994E-6</c:v>
                </c:pt>
                <c:pt idx="8978">
                  <c:v>8.9789999999999999E-6</c:v>
                </c:pt>
                <c:pt idx="8979">
                  <c:v>8.9800000000000004E-6</c:v>
                </c:pt>
                <c:pt idx="8980">
                  <c:v>8.9809999999999992E-6</c:v>
                </c:pt>
                <c:pt idx="8981">
                  <c:v>8.9819999999999997E-6</c:v>
                </c:pt>
                <c:pt idx="8982">
                  <c:v>8.9830000000000002E-6</c:v>
                </c:pt>
                <c:pt idx="8983">
                  <c:v>8.9840000000000007E-6</c:v>
                </c:pt>
                <c:pt idx="8984">
                  <c:v>8.9849999999999995E-6</c:v>
                </c:pt>
                <c:pt idx="8985">
                  <c:v>8.986E-6</c:v>
                </c:pt>
                <c:pt idx="8986">
                  <c:v>8.9870000000000005E-6</c:v>
                </c:pt>
                <c:pt idx="8987">
                  <c:v>8.9879999999999993E-6</c:v>
                </c:pt>
                <c:pt idx="8988">
                  <c:v>8.9889999999999998E-6</c:v>
                </c:pt>
                <c:pt idx="8989">
                  <c:v>8.9900000000000003E-6</c:v>
                </c:pt>
                <c:pt idx="8990">
                  <c:v>8.9910000000000008E-6</c:v>
                </c:pt>
                <c:pt idx="8991">
                  <c:v>8.9919999999999996E-6</c:v>
                </c:pt>
                <c:pt idx="8992">
                  <c:v>8.9930000000000001E-6</c:v>
                </c:pt>
                <c:pt idx="8993">
                  <c:v>8.9940000000000006E-6</c:v>
                </c:pt>
                <c:pt idx="8994">
                  <c:v>8.9949999999999994E-6</c:v>
                </c:pt>
                <c:pt idx="8995">
                  <c:v>8.9959999999999999E-6</c:v>
                </c:pt>
                <c:pt idx="8996">
                  <c:v>8.9970000000000004E-6</c:v>
                </c:pt>
                <c:pt idx="8997">
                  <c:v>8.9979999999999992E-6</c:v>
                </c:pt>
                <c:pt idx="8998">
                  <c:v>8.9989999999999997E-6</c:v>
                </c:pt>
                <c:pt idx="8999">
                  <c:v>9.0000000000000002E-6</c:v>
                </c:pt>
                <c:pt idx="9000">
                  <c:v>9.0010000000000007E-6</c:v>
                </c:pt>
                <c:pt idx="9001">
                  <c:v>9.0019999999999995E-6</c:v>
                </c:pt>
                <c:pt idx="9002">
                  <c:v>9.003E-6</c:v>
                </c:pt>
                <c:pt idx="9003">
                  <c:v>9.0040000000000005E-6</c:v>
                </c:pt>
                <c:pt idx="9004">
                  <c:v>9.0049999999999993E-6</c:v>
                </c:pt>
                <c:pt idx="9005">
                  <c:v>9.0059999999999998E-6</c:v>
                </c:pt>
                <c:pt idx="9006">
                  <c:v>9.0070000000000003E-6</c:v>
                </c:pt>
                <c:pt idx="9007">
                  <c:v>9.0080000000000008E-6</c:v>
                </c:pt>
                <c:pt idx="9008">
                  <c:v>9.0089999999999996E-6</c:v>
                </c:pt>
                <c:pt idx="9009">
                  <c:v>9.0100000000000001E-6</c:v>
                </c:pt>
                <c:pt idx="9010">
                  <c:v>9.0110000000000006E-6</c:v>
                </c:pt>
                <c:pt idx="9011">
                  <c:v>9.0119999999999994E-6</c:v>
                </c:pt>
                <c:pt idx="9012">
                  <c:v>9.0129999999999999E-6</c:v>
                </c:pt>
                <c:pt idx="9013">
                  <c:v>9.0140000000000004E-6</c:v>
                </c:pt>
                <c:pt idx="9014">
                  <c:v>9.0149999999999992E-6</c:v>
                </c:pt>
                <c:pt idx="9015">
                  <c:v>9.0159999999999997E-6</c:v>
                </c:pt>
                <c:pt idx="9016">
                  <c:v>9.0170000000000002E-6</c:v>
                </c:pt>
                <c:pt idx="9017">
                  <c:v>9.0180000000000007E-6</c:v>
                </c:pt>
                <c:pt idx="9018">
                  <c:v>9.0189999999999995E-6</c:v>
                </c:pt>
                <c:pt idx="9019">
                  <c:v>9.02E-6</c:v>
                </c:pt>
                <c:pt idx="9020">
                  <c:v>9.0210000000000005E-6</c:v>
                </c:pt>
                <c:pt idx="9021">
                  <c:v>9.0219999999999993E-6</c:v>
                </c:pt>
                <c:pt idx="9022">
                  <c:v>9.0229999999999998E-6</c:v>
                </c:pt>
                <c:pt idx="9023">
                  <c:v>9.0240000000000003E-6</c:v>
                </c:pt>
                <c:pt idx="9024">
                  <c:v>9.0250000000000008E-6</c:v>
                </c:pt>
                <c:pt idx="9025">
                  <c:v>9.0259999999999996E-6</c:v>
                </c:pt>
                <c:pt idx="9026">
                  <c:v>9.0270000000000001E-6</c:v>
                </c:pt>
                <c:pt idx="9027">
                  <c:v>9.0280000000000006E-6</c:v>
                </c:pt>
                <c:pt idx="9028">
                  <c:v>9.0289999999999994E-6</c:v>
                </c:pt>
                <c:pt idx="9029">
                  <c:v>9.0299999999999999E-6</c:v>
                </c:pt>
                <c:pt idx="9030">
                  <c:v>9.0310000000000004E-6</c:v>
                </c:pt>
                <c:pt idx="9031">
                  <c:v>9.0319999999999992E-6</c:v>
                </c:pt>
                <c:pt idx="9032">
                  <c:v>9.0329999999999997E-6</c:v>
                </c:pt>
                <c:pt idx="9033">
                  <c:v>9.0340000000000002E-6</c:v>
                </c:pt>
                <c:pt idx="9034">
                  <c:v>9.0350000000000007E-6</c:v>
                </c:pt>
                <c:pt idx="9035">
                  <c:v>9.0359999999999995E-6</c:v>
                </c:pt>
                <c:pt idx="9036">
                  <c:v>9.037E-6</c:v>
                </c:pt>
                <c:pt idx="9037">
                  <c:v>9.0380000000000005E-6</c:v>
                </c:pt>
                <c:pt idx="9038">
                  <c:v>9.0389999999999993E-6</c:v>
                </c:pt>
                <c:pt idx="9039">
                  <c:v>9.0399999999999998E-6</c:v>
                </c:pt>
                <c:pt idx="9040">
                  <c:v>9.0410000000000003E-6</c:v>
                </c:pt>
                <c:pt idx="9041">
                  <c:v>9.0420000000000008E-6</c:v>
                </c:pt>
                <c:pt idx="9042">
                  <c:v>9.0429999999999996E-6</c:v>
                </c:pt>
                <c:pt idx="9043">
                  <c:v>9.0440000000000001E-6</c:v>
                </c:pt>
                <c:pt idx="9044">
                  <c:v>9.0450000000000006E-6</c:v>
                </c:pt>
                <c:pt idx="9045">
                  <c:v>9.0459999999999994E-6</c:v>
                </c:pt>
                <c:pt idx="9046">
                  <c:v>9.0469999999999999E-6</c:v>
                </c:pt>
                <c:pt idx="9047">
                  <c:v>9.0480000000000004E-6</c:v>
                </c:pt>
                <c:pt idx="9048">
                  <c:v>9.0489999999999993E-6</c:v>
                </c:pt>
                <c:pt idx="9049">
                  <c:v>9.0499999999999997E-6</c:v>
                </c:pt>
                <c:pt idx="9050">
                  <c:v>9.0510000000000002E-6</c:v>
                </c:pt>
                <c:pt idx="9051">
                  <c:v>9.0520000000000007E-6</c:v>
                </c:pt>
                <c:pt idx="9052">
                  <c:v>9.0529999999999996E-6</c:v>
                </c:pt>
                <c:pt idx="9053">
                  <c:v>9.054E-6</c:v>
                </c:pt>
                <c:pt idx="9054">
                  <c:v>9.0550000000000005E-6</c:v>
                </c:pt>
                <c:pt idx="9055">
                  <c:v>9.0559999999999994E-6</c:v>
                </c:pt>
                <c:pt idx="9056">
                  <c:v>9.0569999999999999E-6</c:v>
                </c:pt>
                <c:pt idx="9057">
                  <c:v>9.0580000000000004E-6</c:v>
                </c:pt>
                <c:pt idx="9058">
                  <c:v>9.0589999999999992E-6</c:v>
                </c:pt>
                <c:pt idx="9059">
                  <c:v>9.0599999999999997E-6</c:v>
                </c:pt>
                <c:pt idx="9060">
                  <c:v>9.0610000000000002E-6</c:v>
                </c:pt>
                <c:pt idx="9061">
                  <c:v>9.0620000000000007E-6</c:v>
                </c:pt>
                <c:pt idx="9062">
                  <c:v>9.0629999999999995E-6</c:v>
                </c:pt>
                <c:pt idx="9063">
                  <c:v>9.064E-6</c:v>
                </c:pt>
                <c:pt idx="9064">
                  <c:v>9.0650000000000005E-6</c:v>
                </c:pt>
                <c:pt idx="9065">
                  <c:v>9.0659999999999993E-6</c:v>
                </c:pt>
                <c:pt idx="9066">
                  <c:v>9.0669999999999998E-6</c:v>
                </c:pt>
                <c:pt idx="9067">
                  <c:v>9.0680000000000003E-6</c:v>
                </c:pt>
                <c:pt idx="9068">
                  <c:v>9.0690000000000008E-6</c:v>
                </c:pt>
                <c:pt idx="9069">
                  <c:v>9.0699999999999996E-6</c:v>
                </c:pt>
                <c:pt idx="9070">
                  <c:v>9.0710000000000001E-6</c:v>
                </c:pt>
                <c:pt idx="9071">
                  <c:v>9.0720000000000006E-6</c:v>
                </c:pt>
                <c:pt idx="9072">
                  <c:v>9.0729999999999994E-6</c:v>
                </c:pt>
                <c:pt idx="9073">
                  <c:v>9.0739999999999999E-6</c:v>
                </c:pt>
                <c:pt idx="9074">
                  <c:v>9.0750000000000004E-6</c:v>
                </c:pt>
                <c:pt idx="9075">
                  <c:v>9.0759999999999992E-6</c:v>
                </c:pt>
                <c:pt idx="9076">
                  <c:v>9.0769999999999997E-6</c:v>
                </c:pt>
                <c:pt idx="9077">
                  <c:v>9.0780000000000002E-6</c:v>
                </c:pt>
                <c:pt idx="9078">
                  <c:v>9.0790000000000007E-6</c:v>
                </c:pt>
                <c:pt idx="9079">
                  <c:v>9.0799999999999995E-6</c:v>
                </c:pt>
                <c:pt idx="9080">
                  <c:v>9.081E-6</c:v>
                </c:pt>
                <c:pt idx="9081">
                  <c:v>9.0820000000000005E-6</c:v>
                </c:pt>
                <c:pt idx="9082">
                  <c:v>9.0829999999999993E-6</c:v>
                </c:pt>
                <c:pt idx="9083">
                  <c:v>9.0839999999999998E-6</c:v>
                </c:pt>
                <c:pt idx="9084">
                  <c:v>9.0850000000000003E-6</c:v>
                </c:pt>
                <c:pt idx="9085">
                  <c:v>9.0860000000000008E-6</c:v>
                </c:pt>
                <c:pt idx="9086">
                  <c:v>9.0869999999999996E-6</c:v>
                </c:pt>
                <c:pt idx="9087">
                  <c:v>9.0880000000000001E-6</c:v>
                </c:pt>
                <c:pt idx="9088">
                  <c:v>9.0890000000000006E-6</c:v>
                </c:pt>
                <c:pt idx="9089">
                  <c:v>9.0899999999999994E-6</c:v>
                </c:pt>
                <c:pt idx="9090">
                  <c:v>9.0909999999999999E-6</c:v>
                </c:pt>
                <c:pt idx="9091">
                  <c:v>9.0920000000000004E-6</c:v>
                </c:pt>
                <c:pt idx="9092">
                  <c:v>9.0929999999999992E-6</c:v>
                </c:pt>
                <c:pt idx="9093">
                  <c:v>9.0939999999999997E-6</c:v>
                </c:pt>
                <c:pt idx="9094">
                  <c:v>9.0950000000000002E-6</c:v>
                </c:pt>
                <c:pt idx="9095">
                  <c:v>9.0960000000000007E-6</c:v>
                </c:pt>
                <c:pt idx="9096">
                  <c:v>9.0969999999999995E-6</c:v>
                </c:pt>
                <c:pt idx="9097">
                  <c:v>9.098E-6</c:v>
                </c:pt>
                <c:pt idx="9098">
                  <c:v>9.0990000000000005E-6</c:v>
                </c:pt>
                <c:pt idx="9099">
                  <c:v>9.0999999999999993E-6</c:v>
                </c:pt>
                <c:pt idx="9100">
                  <c:v>9.1009999999999998E-6</c:v>
                </c:pt>
                <c:pt idx="9101">
                  <c:v>9.1020000000000003E-6</c:v>
                </c:pt>
                <c:pt idx="9102">
                  <c:v>9.1030000000000008E-6</c:v>
                </c:pt>
                <c:pt idx="9103">
                  <c:v>9.1039999999999996E-6</c:v>
                </c:pt>
                <c:pt idx="9104">
                  <c:v>9.1050000000000001E-6</c:v>
                </c:pt>
                <c:pt idx="9105">
                  <c:v>9.1060000000000006E-6</c:v>
                </c:pt>
                <c:pt idx="9106">
                  <c:v>9.1069999999999994E-6</c:v>
                </c:pt>
                <c:pt idx="9107">
                  <c:v>9.1079999999999999E-6</c:v>
                </c:pt>
                <c:pt idx="9108">
                  <c:v>9.1090000000000004E-6</c:v>
                </c:pt>
                <c:pt idx="9109">
                  <c:v>9.1099999999999992E-6</c:v>
                </c:pt>
                <c:pt idx="9110">
                  <c:v>9.1109999999999997E-6</c:v>
                </c:pt>
                <c:pt idx="9111">
                  <c:v>9.1120000000000002E-6</c:v>
                </c:pt>
                <c:pt idx="9112">
                  <c:v>9.1130000000000007E-6</c:v>
                </c:pt>
                <c:pt idx="9113">
                  <c:v>9.1139999999999995E-6</c:v>
                </c:pt>
                <c:pt idx="9114">
                  <c:v>9.115E-6</c:v>
                </c:pt>
                <c:pt idx="9115">
                  <c:v>9.1160000000000005E-6</c:v>
                </c:pt>
                <c:pt idx="9116">
                  <c:v>9.1169999999999993E-6</c:v>
                </c:pt>
                <c:pt idx="9117">
                  <c:v>9.1179999999999998E-6</c:v>
                </c:pt>
                <c:pt idx="9118">
                  <c:v>9.1190000000000003E-6</c:v>
                </c:pt>
                <c:pt idx="9119">
                  <c:v>9.1200000000000008E-6</c:v>
                </c:pt>
                <c:pt idx="9120">
                  <c:v>9.1209999999999996E-6</c:v>
                </c:pt>
                <c:pt idx="9121">
                  <c:v>9.1220000000000001E-6</c:v>
                </c:pt>
                <c:pt idx="9122">
                  <c:v>9.1230000000000006E-6</c:v>
                </c:pt>
                <c:pt idx="9123">
                  <c:v>9.1239999999999994E-6</c:v>
                </c:pt>
                <c:pt idx="9124">
                  <c:v>9.1249999999999999E-6</c:v>
                </c:pt>
                <c:pt idx="9125">
                  <c:v>9.1260000000000004E-6</c:v>
                </c:pt>
                <c:pt idx="9126">
                  <c:v>9.1269999999999992E-6</c:v>
                </c:pt>
                <c:pt idx="9127">
                  <c:v>9.1279999999999997E-6</c:v>
                </c:pt>
                <c:pt idx="9128">
                  <c:v>9.1290000000000002E-6</c:v>
                </c:pt>
                <c:pt idx="9129">
                  <c:v>9.1300000000000007E-6</c:v>
                </c:pt>
                <c:pt idx="9130">
                  <c:v>9.1309999999999995E-6</c:v>
                </c:pt>
                <c:pt idx="9131">
                  <c:v>9.132E-6</c:v>
                </c:pt>
                <c:pt idx="9132">
                  <c:v>9.1330000000000005E-6</c:v>
                </c:pt>
                <c:pt idx="9133">
                  <c:v>9.1339999999999993E-6</c:v>
                </c:pt>
                <c:pt idx="9134">
                  <c:v>9.1349999999999998E-6</c:v>
                </c:pt>
                <c:pt idx="9135">
                  <c:v>9.1360000000000003E-6</c:v>
                </c:pt>
                <c:pt idx="9136">
                  <c:v>9.1370000000000008E-6</c:v>
                </c:pt>
                <c:pt idx="9137">
                  <c:v>9.1379999999999996E-6</c:v>
                </c:pt>
                <c:pt idx="9138">
                  <c:v>9.1390000000000001E-6</c:v>
                </c:pt>
                <c:pt idx="9139">
                  <c:v>9.1400000000000006E-6</c:v>
                </c:pt>
                <c:pt idx="9140">
                  <c:v>9.1409999999999994E-6</c:v>
                </c:pt>
                <c:pt idx="9141">
                  <c:v>9.1419999999999999E-6</c:v>
                </c:pt>
                <c:pt idx="9142">
                  <c:v>9.1430000000000004E-6</c:v>
                </c:pt>
                <c:pt idx="9143">
                  <c:v>9.1439999999999992E-6</c:v>
                </c:pt>
                <c:pt idx="9144">
                  <c:v>9.1449999999999997E-6</c:v>
                </c:pt>
                <c:pt idx="9145">
                  <c:v>9.1460000000000002E-6</c:v>
                </c:pt>
                <c:pt idx="9146">
                  <c:v>9.1470000000000007E-6</c:v>
                </c:pt>
                <c:pt idx="9147">
                  <c:v>9.1479999999999995E-6</c:v>
                </c:pt>
                <c:pt idx="9148">
                  <c:v>9.149E-6</c:v>
                </c:pt>
                <c:pt idx="9149">
                  <c:v>9.1500000000000005E-6</c:v>
                </c:pt>
                <c:pt idx="9150">
                  <c:v>9.1509999999999993E-6</c:v>
                </c:pt>
                <c:pt idx="9151">
                  <c:v>9.1519999999999998E-6</c:v>
                </c:pt>
                <c:pt idx="9152">
                  <c:v>9.1530000000000003E-6</c:v>
                </c:pt>
                <c:pt idx="9153">
                  <c:v>9.1540000000000008E-6</c:v>
                </c:pt>
                <c:pt idx="9154">
                  <c:v>9.1549999999999996E-6</c:v>
                </c:pt>
                <c:pt idx="9155">
                  <c:v>9.1560000000000001E-6</c:v>
                </c:pt>
                <c:pt idx="9156">
                  <c:v>9.1570000000000006E-6</c:v>
                </c:pt>
                <c:pt idx="9157">
                  <c:v>9.1579999999999994E-6</c:v>
                </c:pt>
                <c:pt idx="9158">
                  <c:v>9.1589999999999999E-6</c:v>
                </c:pt>
                <c:pt idx="9159">
                  <c:v>9.1600000000000004E-6</c:v>
                </c:pt>
                <c:pt idx="9160">
                  <c:v>9.1609999999999992E-6</c:v>
                </c:pt>
                <c:pt idx="9161">
                  <c:v>9.1619999999999997E-6</c:v>
                </c:pt>
                <c:pt idx="9162">
                  <c:v>9.1630000000000002E-6</c:v>
                </c:pt>
                <c:pt idx="9163">
                  <c:v>9.1640000000000007E-6</c:v>
                </c:pt>
                <c:pt idx="9164">
                  <c:v>9.1649999999999995E-6</c:v>
                </c:pt>
                <c:pt idx="9165">
                  <c:v>9.166E-6</c:v>
                </c:pt>
                <c:pt idx="9166">
                  <c:v>9.1670000000000005E-6</c:v>
                </c:pt>
                <c:pt idx="9167">
                  <c:v>9.1679999999999993E-6</c:v>
                </c:pt>
                <c:pt idx="9168">
                  <c:v>9.1689999999999998E-6</c:v>
                </c:pt>
                <c:pt idx="9169">
                  <c:v>9.1700000000000003E-6</c:v>
                </c:pt>
                <c:pt idx="9170">
                  <c:v>9.1710000000000008E-6</c:v>
                </c:pt>
                <c:pt idx="9171">
                  <c:v>9.1719999999999996E-6</c:v>
                </c:pt>
                <c:pt idx="9172">
                  <c:v>9.1730000000000001E-6</c:v>
                </c:pt>
                <c:pt idx="9173">
                  <c:v>9.1740000000000006E-6</c:v>
                </c:pt>
                <c:pt idx="9174">
                  <c:v>9.1749999999999994E-6</c:v>
                </c:pt>
                <c:pt idx="9175">
                  <c:v>9.1759999999999999E-6</c:v>
                </c:pt>
                <c:pt idx="9176">
                  <c:v>9.1770000000000004E-6</c:v>
                </c:pt>
                <c:pt idx="9177">
                  <c:v>9.1779999999999992E-6</c:v>
                </c:pt>
                <c:pt idx="9178">
                  <c:v>9.1789999999999997E-6</c:v>
                </c:pt>
                <c:pt idx="9179">
                  <c:v>9.1800000000000002E-6</c:v>
                </c:pt>
                <c:pt idx="9180">
                  <c:v>9.1810000000000007E-6</c:v>
                </c:pt>
                <c:pt idx="9181">
                  <c:v>9.1819999999999995E-6</c:v>
                </c:pt>
                <c:pt idx="9182">
                  <c:v>9.183E-6</c:v>
                </c:pt>
                <c:pt idx="9183">
                  <c:v>9.1840000000000005E-6</c:v>
                </c:pt>
                <c:pt idx="9184">
                  <c:v>9.1849999999999993E-6</c:v>
                </c:pt>
                <c:pt idx="9185">
                  <c:v>9.1859999999999998E-6</c:v>
                </c:pt>
                <c:pt idx="9186">
                  <c:v>9.1870000000000003E-6</c:v>
                </c:pt>
                <c:pt idx="9187">
                  <c:v>9.1880000000000008E-6</c:v>
                </c:pt>
                <c:pt idx="9188">
                  <c:v>9.1889999999999996E-6</c:v>
                </c:pt>
                <c:pt idx="9189">
                  <c:v>9.1900000000000001E-6</c:v>
                </c:pt>
                <c:pt idx="9190">
                  <c:v>9.1910000000000006E-6</c:v>
                </c:pt>
                <c:pt idx="9191">
                  <c:v>9.1919999999999994E-6</c:v>
                </c:pt>
                <c:pt idx="9192">
                  <c:v>9.1929999999999999E-6</c:v>
                </c:pt>
                <c:pt idx="9193">
                  <c:v>9.1940000000000004E-6</c:v>
                </c:pt>
                <c:pt idx="9194">
                  <c:v>9.1949999999999992E-6</c:v>
                </c:pt>
                <c:pt idx="9195">
                  <c:v>9.1959999999999997E-6</c:v>
                </c:pt>
                <c:pt idx="9196">
                  <c:v>9.1970000000000002E-6</c:v>
                </c:pt>
                <c:pt idx="9197">
                  <c:v>9.1980000000000007E-6</c:v>
                </c:pt>
                <c:pt idx="9198">
                  <c:v>9.1989999999999995E-6</c:v>
                </c:pt>
                <c:pt idx="9199">
                  <c:v>9.2E-6</c:v>
                </c:pt>
                <c:pt idx="9200">
                  <c:v>9.2010000000000005E-6</c:v>
                </c:pt>
                <c:pt idx="9201">
                  <c:v>9.2019999999999993E-6</c:v>
                </c:pt>
                <c:pt idx="9202">
                  <c:v>9.2029999999999998E-6</c:v>
                </c:pt>
                <c:pt idx="9203">
                  <c:v>9.2040000000000003E-6</c:v>
                </c:pt>
                <c:pt idx="9204">
                  <c:v>9.2050000000000008E-6</c:v>
                </c:pt>
                <c:pt idx="9205">
                  <c:v>9.2059999999999996E-6</c:v>
                </c:pt>
                <c:pt idx="9206">
                  <c:v>9.2070000000000001E-6</c:v>
                </c:pt>
                <c:pt idx="9207">
                  <c:v>9.2080000000000006E-6</c:v>
                </c:pt>
                <c:pt idx="9208">
                  <c:v>9.2089999999999994E-6</c:v>
                </c:pt>
                <c:pt idx="9209">
                  <c:v>9.2099999999999999E-6</c:v>
                </c:pt>
                <c:pt idx="9210">
                  <c:v>9.2110000000000004E-6</c:v>
                </c:pt>
                <c:pt idx="9211">
                  <c:v>9.2119999999999992E-6</c:v>
                </c:pt>
                <c:pt idx="9212">
                  <c:v>9.2129999999999997E-6</c:v>
                </c:pt>
                <c:pt idx="9213">
                  <c:v>9.2140000000000002E-6</c:v>
                </c:pt>
                <c:pt idx="9214">
                  <c:v>9.2150000000000007E-6</c:v>
                </c:pt>
                <c:pt idx="9215">
                  <c:v>9.2159999999999995E-6</c:v>
                </c:pt>
                <c:pt idx="9216">
                  <c:v>9.217E-6</c:v>
                </c:pt>
                <c:pt idx="9217">
                  <c:v>9.2180000000000005E-6</c:v>
                </c:pt>
                <c:pt idx="9218">
                  <c:v>9.2189999999999993E-6</c:v>
                </c:pt>
                <c:pt idx="9219">
                  <c:v>9.2199999999999998E-6</c:v>
                </c:pt>
                <c:pt idx="9220">
                  <c:v>9.2210000000000003E-6</c:v>
                </c:pt>
                <c:pt idx="9221">
                  <c:v>9.2220000000000008E-6</c:v>
                </c:pt>
                <c:pt idx="9222">
                  <c:v>9.2229999999999996E-6</c:v>
                </c:pt>
                <c:pt idx="9223">
                  <c:v>9.2240000000000001E-6</c:v>
                </c:pt>
                <c:pt idx="9224">
                  <c:v>9.2250000000000006E-6</c:v>
                </c:pt>
                <c:pt idx="9225">
                  <c:v>9.2259999999999994E-6</c:v>
                </c:pt>
                <c:pt idx="9226">
                  <c:v>9.2269999999999999E-6</c:v>
                </c:pt>
                <c:pt idx="9227">
                  <c:v>9.2280000000000004E-6</c:v>
                </c:pt>
                <c:pt idx="9228">
                  <c:v>9.2289999999999992E-6</c:v>
                </c:pt>
                <c:pt idx="9229">
                  <c:v>9.2299999999999997E-6</c:v>
                </c:pt>
                <c:pt idx="9230">
                  <c:v>9.2310000000000002E-6</c:v>
                </c:pt>
                <c:pt idx="9231">
                  <c:v>9.2320000000000007E-6</c:v>
                </c:pt>
                <c:pt idx="9232">
                  <c:v>9.2329999999999995E-6</c:v>
                </c:pt>
                <c:pt idx="9233">
                  <c:v>9.234E-6</c:v>
                </c:pt>
                <c:pt idx="9234">
                  <c:v>9.2350000000000005E-6</c:v>
                </c:pt>
                <c:pt idx="9235">
                  <c:v>9.2359999999999993E-6</c:v>
                </c:pt>
                <c:pt idx="9236">
                  <c:v>9.2369999999999998E-6</c:v>
                </c:pt>
                <c:pt idx="9237">
                  <c:v>9.2380000000000003E-6</c:v>
                </c:pt>
                <c:pt idx="9238">
                  <c:v>9.2390000000000008E-6</c:v>
                </c:pt>
                <c:pt idx="9239">
                  <c:v>9.2399999999999996E-6</c:v>
                </c:pt>
                <c:pt idx="9240">
                  <c:v>9.2410000000000001E-6</c:v>
                </c:pt>
                <c:pt idx="9241">
                  <c:v>9.2420000000000006E-6</c:v>
                </c:pt>
                <c:pt idx="9242">
                  <c:v>9.2429999999999994E-6</c:v>
                </c:pt>
                <c:pt idx="9243">
                  <c:v>9.2439999999999999E-6</c:v>
                </c:pt>
                <c:pt idx="9244">
                  <c:v>9.2450000000000004E-6</c:v>
                </c:pt>
                <c:pt idx="9245">
                  <c:v>9.2459999999999992E-6</c:v>
                </c:pt>
                <c:pt idx="9246">
                  <c:v>9.2469999999999997E-6</c:v>
                </c:pt>
                <c:pt idx="9247">
                  <c:v>9.2480000000000002E-6</c:v>
                </c:pt>
                <c:pt idx="9248">
                  <c:v>9.2490000000000007E-6</c:v>
                </c:pt>
                <c:pt idx="9249">
                  <c:v>9.2499999999999995E-6</c:v>
                </c:pt>
                <c:pt idx="9250">
                  <c:v>9.251E-6</c:v>
                </c:pt>
                <c:pt idx="9251">
                  <c:v>9.2520000000000005E-6</c:v>
                </c:pt>
                <c:pt idx="9252">
                  <c:v>9.2529999999999993E-6</c:v>
                </c:pt>
                <c:pt idx="9253">
                  <c:v>9.2539999999999998E-6</c:v>
                </c:pt>
                <c:pt idx="9254">
                  <c:v>9.2550000000000003E-6</c:v>
                </c:pt>
                <c:pt idx="9255">
                  <c:v>9.2560000000000008E-6</c:v>
                </c:pt>
                <c:pt idx="9256">
                  <c:v>9.2569999999999996E-6</c:v>
                </c:pt>
                <c:pt idx="9257">
                  <c:v>9.2580000000000001E-6</c:v>
                </c:pt>
                <c:pt idx="9258">
                  <c:v>9.2590000000000006E-6</c:v>
                </c:pt>
                <c:pt idx="9259">
                  <c:v>9.2599999999999994E-6</c:v>
                </c:pt>
                <c:pt idx="9260">
                  <c:v>9.2609999999999999E-6</c:v>
                </c:pt>
                <c:pt idx="9261">
                  <c:v>9.2620000000000004E-6</c:v>
                </c:pt>
                <c:pt idx="9262">
                  <c:v>9.2629999999999992E-6</c:v>
                </c:pt>
                <c:pt idx="9263">
                  <c:v>9.2639999999999997E-6</c:v>
                </c:pt>
                <c:pt idx="9264">
                  <c:v>9.2650000000000002E-6</c:v>
                </c:pt>
                <c:pt idx="9265">
                  <c:v>9.2660000000000007E-6</c:v>
                </c:pt>
                <c:pt idx="9266">
                  <c:v>9.2669999999999995E-6</c:v>
                </c:pt>
                <c:pt idx="9267">
                  <c:v>9.268E-6</c:v>
                </c:pt>
                <c:pt idx="9268">
                  <c:v>9.2690000000000005E-6</c:v>
                </c:pt>
                <c:pt idx="9269">
                  <c:v>9.2699999999999993E-6</c:v>
                </c:pt>
                <c:pt idx="9270">
                  <c:v>9.2709999999999998E-6</c:v>
                </c:pt>
                <c:pt idx="9271">
                  <c:v>9.2720000000000003E-6</c:v>
                </c:pt>
                <c:pt idx="9272">
                  <c:v>9.2730000000000008E-6</c:v>
                </c:pt>
                <c:pt idx="9273">
                  <c:v>9.2739999999999996E-6</c:v>
                </c:pt>
                <c:pt idx="9274">
                  <c:v>9.2750000000000001E-6</c:v>
                </c:pt>
                <c:pt idx="9275">
                  <c:v>9.2760000000000006E-6</c:v>
                </c:pt>
                <c:pt idx="9276">
                  <c:v>9.2769999999999994E-6</c:v>
                </c:pt>
                <c:pt idx="9277">
                  <c:v>9.2779999999999999E-6</c:v>
                </c:pt>
                <c:pt idx="9278">
                  <c:v>9.2790000000000004E-6</c:v>
                </c:pt>
                <c:pt idx="9279">
                  <c:v>9.2799999999999992E-6</c:v>
                </c:pt>
                <c:pt idx="9280">
                  <c:v>9.2809999999999997E-6</c:v>
                </c:pt>
                <c:pt idx="9281">
                  <c:v>9.2820000000000002E-6</c:v>
                </c:pt>
                <c:pt idx="9282">
                  <c:v>9.2830000000000007E-6</c:v>
                </c:pt>
                <c:pt idx="9283">
                  <c:v>9.2839999999999995E-6</c:v>
                </c:pt>
                <c:pt idx="9284">
                  <c:v>9.285E-6</c:v>
                </c:pt>
                <c:pt idx="9285">
                  <c:v>9.2860000000000005E-6</c:v>
                </c:pt>
                <c:pt idx="9286">
                  <c:v>9.2869999999999993E-6</c:v>
                </c:pt>
                <c:pt idx="9287">
                  <c:v>9.2879999999999998E-6</c:v>
                </c:pt>
                <c:pt idx="9288">
                  <c:v>9.2890000000000003E-6</c:v>
                </c:pt>
                <c:pt idx="9289">
                  <c:v>9.2900000000000008E-6</c:v>
                </c:pt>
                <c:pt idx="9290">
                  <c:v>9.2909999999999996E-6</c:v>
                </c:pt>
                <c:pt idx="9291">
                  <c:v>9.2920000000000001E-6</c:v>
                </c:pt>
                <c:pt idx="9292">
                  <c:v>9.2930000000000006E-6</c:v>
                </c:pt>
                <c:pt idx="9293">
                  <c:v>9.2939999999999994E-6</c:v>
                </c:pt>
                <c:pt idx="9294">
                  <c:v>9.2949999999999999E-6</c:v>
                </c:pt>
                <c:pt idx="9295">
                  <c:v>9.2960000000000004E-6</c:v>
                </c:pt>
                <c:pt idx="9296">
                  <c:v>9.2969999999999992E-6</c:v>
                </c:pt>
                <c:pt idx="9297">
                  <c:v>9.2979999999999997E-6</c:v>
                </c:pt>
                <c:pt idx="9298">
                  <c:v>9.2990000000000002E-6</c:v>
                </c:pt>
                <c:pt idx="9299">
                  <c:v>9.3000000000000007E-6</c:v>
                </c:pt>
                <c:pt idx="9300">
                  <c:v>9.3009999999999995E-6</c:v>
                </c:pt>
                <c:pt idx="9301">
                  <c:v>9.302E-6</c:v>
                </c:pt>
                <c:pt idx="9302">
                  <c:v>9.3030000000000005E-6</c:v>
                </c:pt>
                <c:pt idx="9303">
                  <c:v>9.3039999999999994E-6</c:v>
                </c:pt>
                <c:pt idx="9304">
                  <c:v>9.3049999999999998E-6</c:v>
                </c:pt>
                <c:pt idx="9305">
                  <c:v>9.3060000000000003E-6</c:v>
                </c:pt>
                <c:pt idx="9306">
                  <c:v>9.3070000000000008E-6</c:v>
                </c:pt>
                <c:pt idx="9307">
                  <c:v>9.3079999999999997E-6</c:v>
                </c:pt>
                <c:pt idx="9308">
                  <c:v>9.3090000000000001E-6</c:v>
                </c:pt>
                <c:pt idx="9309">
                  <c:v>9.3100000000000006E-6</c:v>
                </c:pt>
                <c:pt idx="9310">
                  <c:v>9.3109999999999995E-6</c:v>
                </c:pt>
                <c:pt idx="9311">
                  <c:v>9.312E-6</c:v>
                </c:pt>
                <c:pt idx="9312">
                  <c:v>9.3130000000000004E-6</c:v>
                </c:pt>
                <c:pt idx="9313">
                  <c:v>9.3139999999999993E-6</c:v>
                </c:pt>
                <c:pt idx="9314">
                  <c:v>9.3149999999999998E-6</c:v>
                </c:pt>
                <c:pt idx="9315">
                  <c:v>9.3160000000000003E-6</c:v>
                </c:pt>
                <c:pt idx="9316">
                  <c:v>9.3170000000000008E-6</c:v>
                </c:pt>
                <c:pt idx="9317">
                  <c:v>9.3179999999999996E-6</c:v>
                </c:pt>
                <c:pt idx="9318">
                  <c:v>9.3190000000000001E-6</c:v>
                </c:pt>
                <c:pt idx="9319">
                  <c:v>9.3200000000000006E-6</c:v>
                </c:pt>
                <c:pt idx="9320">
                  <c:v>9.3209999999999994E-6</c:v>
                </c:pt>
                <c:pt idx="9321">
                  <c:v>9.3219999999999999E-6</c:v>
                </c:pt>
                <c:pt idx="9322">
                  <c:v>9.3230000000000004E-6</c:v>
                </c:pt>
                <c:pt idx="9323">
                  <c:v>9.3239999999999992E-6</c:v>
                </c:pt>
                <c:pt idx="9324">
                  <c:v>9.3249999999999997E-6</c:v>
                </c:pt>
                <c:pt idx="9325">
                  <c:v>9.3260000000000002E-6</c:v>
                </c:pt>
                <c:pt idx="9326">
                  <c:v>9.3270000000000007E-6</c:v>
                </c:pt>
                <c:pt idx="9327">
                  <c:v>9.3279999999999995E-6</c:v>
                </c:pt>
                <c:pt idx="9328">
                  <c:v>9.329E-6</c:v>
                </c:pt>
                <c:pt idx="9329">
                  <c:v>9.3300000000000005E-6</c:v>
                </c:pt>
                <c:pt idx="9330">
                  <c:v>9.3309999999999993E-6</c:v>
                </c:pt>
                <c:pt idx="9331">
                  <c:v>9.3319999999999998E-6</c:v>
                </c:pt>
                <c:pt idx="9332">
                  <c:v>9.3330000000000003E-6</c:v>
                </c:pt>
                <c:pt idx="9333">
                  <c:v>9.3340000000000008E-6</c:v>
                </c:pt>
                <c:pt idx="9334">
                  <c:v>9.3349999999999996E-6</c:v>
                </c:pt>
                <c:pt idx="9335">
                  <c:v>9.3360000000000001E-6</c:v>
                </c:pt>
                <c:pt idx="9336">
                  <c:v>9.3370000000000006E-6</c:v>
                </c:pt>
                <c:pt idx="9337">
                  <c:v>9.3379999999999994E-6</c:v>
                </c:pt>
                <c:pt idx="9338">
                  <c:v>9.3389999999999999E-6</c:v>
                </c:pt>
                <c:pt idx="9339">
                  <c:v>9.3400000000000004E-6</c:v>
                </c:pt>
                <c:pt idx="9340">
                  <c:v>9.3409999999999992E-6</c:v>
                </c:pt>
                <c:pt idx="9341">
                  <c:v>9.3419999999999997E-6</c:v>
                </c:pt>
                <c:pt idx="9342">
                  <c:v>9.3430000000000002E-6</c:v>
                </c:pt>
                <c:pt idx="9343">
                  <c:v>9.3440000000000007E-6</c:v>
                </c:pt>
                <c:pt idx="9344">
                  <c:v>9.3449999999999995E-6</c:v>
                </c:pt>
                <c:pt idx="9345">
                  <c:v>9.346E-6</c:v>
                </c:pt>
                <c:pt idx="9346">
                  <c:v>9.3470000000000005E-6</c:v>
                </c:pt>
                <c:pt idx="9347">
                  <c:v>9.3479999999999993E-6</c:v>
                </c:pt>
                <c:pt idx="9348">
                  <c:v>9.3489999999999998E-6</c:v>
                </c:pt>
                <c:pt idx="9349">
                  <c:v>9.3500000000000003E-6</c:v>
                </c:pt>
                <c:pt idx="9350">
                  <c:v>9.3510000000000008E-6</c:v>
                </c:pt>
                <c:pt idx="9351">
                  <c:v>9.3519999999999996E-6</c:v>
                </c:pt>
                <c:pt idx="9352">
                  <c:v>9.3530000000000001E-6</c:v>
                </c:pt>
                <c:pt idx="9353">
                  <c:v>9.3540000000000006E-6</c:v>
                </c:pt>
                <c:pt idx="9354">
                  <c:v>9.3549999999999994E-6</c:v>
                </c:pt>
                <c:pt idx="9355">
                  <c:v>9.3559999999999999E-6</c:v>
                </c:pt>
                <c:pt idx="9356">
                  <c:v>9.3570000000000004E-6</c:v>
                </c:pt>
                <c:pt idx="9357">
                  <c:v>9.3579999999999992E-6</c:v>
                </c:pt>
                <c:pt idx="9358">
                  <c:v>9.3589999999999997E-6</c:v>
                </c:pt>
                <c:pt idx="9359">
                  <c:v>9.3600000000000002E-6</c:v>
                </c:pt>
                <c:pt idx="9360">
                  <c:v>9.3610000000000007E-6</c:v>
                </c:pt>
                <c:pt idx="9361">
                  <c:v>9.3619999999999995E-6</c:v>
                </c:pt>
                <c:pt idx="9362">
                  <c:v>9.363E-6</c:v>
                </c:pt>
                <c:pt idx="9363">
                  <c:v>9.3640000000000005E-6</c:v>
                </c:pt>
                <c:pt idx="9364">
                  <c:v>9.3649999999999993E-6</c:v>
                </c:pt>
                <c:pt idx="9365">
                  <c:v>9.3659999999999998E-6</c:v>
                </c:pt>
                <c:pt idx="9366">
                  <c:v>9.3670000000000003E-6</c:v>
                </c:pt>
                <c:pt idx="9367">
                  <c:v>9.3680000000000008E-6</c:v>
                </c:pt>
                <c:pt idx="9368">
                  <c:v>9.3689999999999996E-6</c:v>
                </c:pt>
                <c:pt idx="9369">
                  <c:v>9.3700000000000001E-6</c:v>
                </c:pt>
                <c:pt idx="9370">
                  <c:v>9.3710000000000006E-6</c:v>
                </c:pt>
                <c:pt idx="9371">
                  <c:v>9.3719999999999994E-6</c:v>
                </c:pt>
                <c:pt idx="9372">
                  <c:v>9.3729999999999999E-6</c:v>
                </c:pt>
                <c:pt idx="9373">
                  <c:v>9.3740000000000004E-6</c:v>
                </c:pt>
                <c:pt idx="9374">
                  <c:v>9.3749999999999992E-6</c:v>
                </c:pt>
                <c:pt idx="9375">
                  <c:v>9.3759999999999997E-6</c:v>
                </c:pt>
                <c:pt idx="9376">
                  <c:v>9.3770000000000002E-6</c:v>
                </c:pt>
                <c:pt idx="9377">
                  <c:v>9.3780000000000007E-6</c:v>
                </c:pt>
                <c:pt idx="9378">
                  <c:v>9.3789999999999995E-6</c:v>
                </c:pt>
                <c:pt idx="9379">
                  <c:v>9.38E-6</c:v>
                </c:pt>
                <c:pt idx="9380">
                  <c:v>9.3810000000000005E-6</c:v>
                </c:pt>
                <c:pt idx="9381">
                  <c:v>9.3819999999999993E-6</c:v>
                </c:pt>
                <c:pt idx="9382">
                  <c:v>9.3829999999999998E-6</c:v>
                </c:pt>
                <c:pt idx="9383">
                  <c:v>9.3840000000000003E-6</c:v>
                </c:pt>
                <c:pt idx="9384">
                  <c:v>9.3850000000000008E-6</c:v>
                </c:pt>
                <c:pt idx="9385">
                  <c:v>9.3859999999999996E-6</c:v>
                </c:pt>
                <c:pt idx="9386">
                  <c:v>9.3870000000000001E-6</c:v>
                </c:pt>
                <c:pt idx="9387">
                  <c:v>9.3880000000000006E-6</c:v>
                </c:pt>
                <c:pt idx="9388">
                  <c:v>9.3889999999999994E-6</c:v>
                </c:pt>
                <c:pt idx="9389">
                  <c:v>9.3899999999999999E-6</c:v>
                </c:pt>
                <c:pt idx="9390">
                  <c:v>9.3910000000000004E-6</c:v>
                </c:pt>
                <c:pt idx="9391">
                  <c:v>9.3919999999999992E-6</c:v>
                </c:pt>
                <c:pt idx="9392">
                  <c:v>9.3929999999999997E-6</c:v>
                </c:pt>
                <c:pt idx="9393">
                  <c:v>9.3940000000000002E-6</c:v>
                </c:pt>
                <c:pt idx="9394">
                  <c:v>9.3950000000000007E-6</c:v>
                </c:pt>
                <c:pt idx="9395">
                  <c:v>9.3959999999999995E-6</c:v>
                </c:pt>
                <c:pt idx="9396">
                  <c:v>9.397E-6</c:v>
                </c:pt>
                <c:pt idx="9397">
                  <c:v>9.3980000000000005E-6</c:v>
                </c:pt>
                <c:pt idx="9398">
                  <c:v>9.3989999999999993E-6</c:v>
                </c:pt>
                <c:pt idx="9399">
                  <c:v>9.3999999999999998E-6</c:v>
                </c:pt>
                <c:pt idx="9400">
                  <c:v>9.4010000000000003E-6</c:v>
                </c:pt>
                <c:pt idx="9401">
                  <c:v>9.4020000000000008E-6</c:v>
                </c:pt>
                <c:pt idx="9402">
                  <c:v>9.4029999999999996E-6</c:v>
                </c:pt>
                <c:pt idx="9403">
                  <c:v>9.4040000000000001E-6</c:v>
                </c:pt>
                <c:pt idx="9404">
                  <c:v>9.4050000000000006E-6</c:v>
                </c:pt>
                <c:pt idx="9405">
                  <c:v>9.4059999999999994E-6</c:v>
                </c:pt>
                <c:pt idx="9406">
                  <c:v>9.4069999999999999E-6</c:v>
                </c:pt>
                <c:pt idx="9407">
                  <c:v>9.4080000000000004E-6</c:v>
                </c:pt>
                <c:pt idx="9408">
                  <c:v>9.4089999999999992E-6</c:v>
                </c:pt>
                <c:pt idx="9409">
                  <c:v>9.4099999999999997E-6</c:v>
                </c:pt>
                <c:pt idx="9410">
                  <c:v>9.4110000000000002E-6</c:v>
                </c:pt>
                <c:pt idx="9411">
                  <c:v>9.4120000000000007E-6</c:v>
                </c:pt>
                <c:pt idx="9412">
                  <c:v>9.4129999999999995E-6</c:v>
                </c:pt>
                <c:pt idx="9413">
                  <c:v>9.414E-6</c:v>
                </c:pt>
                <c:pt idx="9414">
                  <c:v>9.4150000000000005E-6</c:v>
                </c:pt>
                <c:pt idx="9415">
                  <c:v>9.4159999999999993E-6</c:v>
                </c:pt>
                <c:pt idx="9416">
                  <c:v>9.4169999999999998E-6</c:v>
                </c:pt>
                <c:pt idx="9417">
                  <c:v>9.4180000000000003E-6</c:v>
                </c:pt>
                <c:pt idx="9418">
                  <c:v>9.4190000000000008E-6</c:v>
                </c:pt>
                <c:pt idx="9419">
                  <c:v>9.4199999999999996E-6</c:v>
                </c:pt>
                <c:pt idx="9420">
                  <c:v>9.4210000000000001E-6</c:v>
                </c:pt>
                <c:pt idx="9421">
                  <c:v>9.4220000000000006E-6</c:v>
                </c:pt>
                <c:pt idx="9422">
                  <c:v>9.4229999999999994E-6</c:v>
                </c:pt>
                <c:pt idx="9423">
                  <c:v>9.4239999999999999E-6</c:v>
                </c:pt>
                <c:pt idx="9424">
                  <c:v>9.4250000000000004E-6</c:v>
                </c:pt>
                <c:pt idx="9425">
                  <c:v>9.4259999999999992E-6</c:v>
                </c:pt>
                <c:pt idx="9426">
                  <c:v>9.4269999999999997E-6</c:v>
                </c:pt>
                <c:pt idx="9427">
                  <c:v>9.4280000000000002E-6</c:v>
                </c:pt>
                <c:pt idx="9428">
                  <c:v>9.4290000000000007E-6</c:v>
                </c:pt>
                <c:pt idx="9429">
                  <c:v>9.4299999999999995E-6</c:v>
                </c:pt>
                <c:pt idx="9430">
                  <c:v>9.431E-6</c:v>
                </c:pt>
                <c:pt idx="9431">
                  <c:v>9.4320000000000005E-6</c:v>
                </c:pt>
                <c:pt idx="9432">
                  <c:v>9.4329999999999993E-6</c:v>
                </c:pt>
                <c:pt idx="9433">
                  <c:v>9.4339999999999998E-6</c:v>
                </c:pt>
                <c:pt idx="9434">
                  <c:v>9.4350000000000003E-6</c:v>
                </c:pt>
                <c:pt idx="9435">
                  <c:v>9.4360000000000008E-6</c:v>
                </c:pt>
                <c:pt idx="9436">
                  <c:v>9.4369999999999996E-6</c:v>
                </c:pt>
                <c:pt idx="9437">
                  <c:v>9.4380000000000001E-6</c:v>
                </c:pt>
                <c:pt idx="9438">
                  <c:v>9.4390000000000006E-6</c:v>
                </c:pt>
                <c:pt idx="9439">
                  <c:v>9.4399999999999994E-6</c:v>
                </c:pt>
                <c:pt idx="9440">
                  <c:v>9.4409999999999999E-6</c:v>
                </c:pt>
                <c:pt idx="9441">
                  <c:v>9.4420000000000004E-6</c:v>
                </c:pt>
                <c:pt idx="9442">
                  <c:v>9.4429999999999992E-6</c:v>
                </c:pt>
                <c:pt idx="9443">
                  <c:v>9.4439999999999997E-6</c:v>
                </c:pt>
                <c:pt idx="9444">
                  <c:v>9.4450000000000002E-6</c:v>
                </c:pt>
                <c:pt idx="9445">
                  <c:v>9.4460000000000007E-6</c:v>
                </c:pt>
                <c:pt idx="9446">
                  <c:v>9.4469999999999995E-6</c:v>
                </c:pt>
                <c:pt idx="9447">
                  <c:v>9.448E-6</c:v>
                </c:pt>
                <c:pt idx="9448">
                  <c:v>9.4490000000000005E-6</c:v>
                </c:pt>
                <c:pt idx="9449">
                  <c:v>9.4499999999999993E-6</c:v>
                </c:pt>
                <c:pt idx="9450">
                  <c:v>9.4509999999999998E-6</c:v>
                </c:pt>
                <c:pt idx="9451">
                  <c:v>9.4520000000000003E-6</c:v>
                </c:pt>
                <c:pt idx="9452">
                  <c:v>9.4530000000000008E-6</c:v>
                </c:pt>
                <c:pt idx="9453">
                  <c:v>9.4539999999999996E-6</c:v>
                </c:pt>
                <c:pt idx="9454">
                  <c:v>9.4550000000000001E-6</c:v>
                </c:pt>
                <c:pt idx="9455">
                  <c:v>9.4560000000000006E-6</c:v>
                </c:pt>
                <c:pt idx="9456">
                  <c:v>9.4569999999999994E-6</c:v>
                </c:pt>
                <c:pt idx="9457">
                  <c:v>9.4579999999999999E-6</c:v>
                </c:pt>
                <c:pt idx="9458">
                  <c:v>9.4590000000000004E-6</c:v>
                </c:pt>
                <c:pt idx="9459">
                  <c:v>9.4599999999999992E-6</c:v>
                </c:pt>
                <c:pt idx="9460">
                  <c:v>9.4609999999999997E-6</c:v>
                </c:pt>
                <c:pt idx="9461">
                  <c:v>9.4620000000000002E-6</c:v>
                </c:pt>
                <c:pt idx="9462">
                  <c:v>9.4630000000000007E-6</c:v>
                </c:pt>
                <c:pt idx="9463">
                  <c:v>9.4639999999999995E-6</c:v>
                </c:pt>
                <c:pt idx="9464">
                  <c:v>9.465E-6</c:v>
                </c:pt>
                <c:pt idx="9465">
                  <c:v>9.4660000000000005E-6</c:v>
                </c:pt>
                <c:pt idx="9466">
                  <c:v>9.4669999999999993E-6</c:v>
                </c:pt>
                <c:pt idx="9467">
                  <c:v>9.4679999999999998E-6</c:v>
                </c:pt>
                <c:pt idx="9468">
                  <c:v>9.4690000000000003E-6</c:v>
                </c:pt>
                <c:pt idx="9469">
                  <c:v>9.4700000000000008E-6</c:v>
                </c:pt>
                <c:pt idx="9470">
                  <c:v>9.4709999999999996E-6</c:v>
                </c:pt>
                <c:pt idx="9471">
                  <c:v>9.4720000000000001E-6</c:v>
                </c:pt>
                <c:pt idx="9472">
                  <c:v>9.4730000000000006E-6</c:v>
                </c:pt>
                <c:pt idx="9473">
                  <c:v>9.4739999999999994E-6</c:v>
                </c:pt>
                <c:pt idx="9474">
                  <c:v>9.4749999999999999E-6</c:v>
                </c:pt>
                <c:pt idx="9475">
                  <c:v>9.4760000000000004E-6</c:v>
                </c:pt>
                <c:pt idx="9476">
                  <c:v>9.4769999999999992E-6</c:v>
                </c:pt>
                <c:pt idx="9477">
                  <c:v>9.4779999999999997E-6</c:v>
                </c:pt>
                <c:pt idx="9478">
                  <c:v>9.4790000000000002E-6</c:v>
                </c:pt>
                <c:pt idx="9479">
                  <c:v>9.4800000000000007E-6</c:v>
                </c:pt>
                <c:pt idx="9480">
                  <c:v>9.4809999999999995E-6</c:v>
                </c:pt>
                <c:pt idx="9481">
                  <c:v>9.482E-6</c:v>
                </c:pt>
                <c:pt idx="9482">
                  <c:v>9.4830000000000005E-6</c:v>
                </c:pt>
                <c:pt idx="9483">
                  <c:v>9.4839999999999993E-6</c:v>
                </c:pt>
                <c:pt idx="9484">
                  <c:v>9.4849999999999998E-6</c:v>
                </c:pt>
                <c:pt idx="9485">
                  <c:v>9.4860000000000003E-6</c:v>
                </c:pt>
                <c:pt idx="9486">
                  <c:v>9.4870000000000008E-6</c:v>
                </c:pt>
                <c:pt idx="9487">
                  <c:v>9.4879999999999996E-6</c:v>
                </c:pt>
                <c:pt idx="9488">
                  <c:v>9.4890000000000001E-6</c:v>
                </c:pt>
                <c:pt idx="9489">
                  <c:v>9.4900000000000006E-6</c:v>
                </c:pt>
                <c:pt idx="9490">
                  <c:v>9.4909999999999994E-6</c:v>
                </c:pt>
                <c:pt idx="9491">
                  <c:v>9.4919999999999999E-6</c:v>
                </c:pt>
                <c:pt idx="9492">
                  <c:v>9.4930000000000004E-6</c:v>
                </c:pt>
                <c:pt idx="9493">
                  <c:v>9.4939999999999992E-6</c:v>
                </c:pt>
                <c:pt idx="9494">
                  <c:v>9.4949999999999997E-6</c:v>
                </c:pt>
                <c:pt idx="9495">
                  <c:v>9.4960000000000002E-6</c:v>
                </c:pt>
                <c:pt idx="9496">
                  <c:v>9.4970000000000007E-6</c:v>
                </c:pt>
                <c:pt idx="9497">
                  <c:v>9.4979999999999995E-6</c:v>
                </c:pt>
                <c:pt idx="9498">
                  <c:v>9.499E-6</c:v>
                </c:pt>
                <c:pt idx="9499">
                  <c:v>9.5000000000000005E-6</c:v>
                </c:pt>
                <c:pt idx="9500">
                  <c:v>9.5009999999999993E-6</c:v>
                </c:pt>
                <c:pt idx="9501">
                  <c:v>9.5019999999999998E-6</c:v>
                </c:pt>
                <c:pt idx="9502">
                  <c:v>9.5030000000000003E-6</c:v>
                </c:pt>
                <c:pt idx="9503">
                  <c:v>9.5040000000000008E-6</c:v>
                </c:pt>
                <c:pt idx="9504">
                  <c:v>9.5049999999999996E-6</c:v>
                </c:pt>
                <c:pt idx="9505">
                  <c:v>9.5060000000000001E-6</c:v>
                </c:pt>
                <c:pt idx="9506">
                  <c:v>9.5070000000000006E-6</c:v>
                </c:pt>
                <c:pt idx="9507">
                  <c:v>9.5079999999999994E-6</c:v>
                </c:pt>
                <c:pt idx="9508">
                  <c:v>9.5089999999999999E-6</c:v>
                </c:pt>
                <c:pt idx="9509">
                  <c:v>9.5100000000000004E-6</c:v>
                </c:pt>
                <c:pt idx="9510">
                  <c:v>9.5109999999999992E-6</c:v>
                </c:pt>
                <c:pt idx="9511">
                  <c:v>9.5119999999999997E-6</c:v>
                </c:pt>
                <c:pt idx="9512">
                  <c:v>9.5130000000000002E-6</c:v>
                </c:pt>
                <c:pt idx="9513">
                  <c:v>9.5140000000000007E-6</c:v>
                </c:pt>
                <c:pt idx="9514">
                  <c:v>9.5149999999999995E-6</c:v>
                </c:pt>
                <c:pt idx="9515">
                  <c:v>9.516E-6</c:v>
                </c:pt>
                <c:pt idx="9516">
                  <c:v>9.5170000000000005E-6</c:v>
                </c:pt>
                <c:pt idx="9517">
                  <c:v>9.5179999999999993E-6</c:v>
                </c:pt>
                <c:pt idx="9518">
                  <c:v>9.5189999999999998E-6</c:v>
                </c:pt>
                <c:pt idx="9519">
                  <c:v>9.5200000000000003E-6</c:v>
                </c:pt>
                <c:pt idx="9520">
                  <c:v>9.5210000000000008E-6</c:v>
                </c:pt>
                <c:pt idx="9521">
                  <c:v>9.5219999999999996E-6</c:v>
                </c:pt>
                <c:pt idx="9522">
                  <c:v>9.5230000000000001E-6</c:v>
                </c:pt>
                <c:pt idx="9523">
                  <c:v>9.5240000000000006E-6</c:v>
                </c:pt>
                <c:pt idx="9524">
                  <c:v>9.5249999999999994E-6</c:v>
                </c:pt>
                <c:pt idx="9525">
                  <c:v>9.5259999999999999E-6</c:v>
                </c:pt>
                <c:pt idx="9526">
                  <c:v>9.5270000000000004E-6</c:v>
                </c:pt>
                <c:pt idx="9527">
                  <c:v>9.5279999999999992E-6</c:v>
                </c:pt>
                <c:pt idx="9528">
                  <c:v>9.5289999999999997E-6</c:v>
                </c:pt>
                <c:pt idx="9529">
                  <c:v>9.5300000000000002E-6</c:v>
                </c:pt>
                <c:pt idx="9530">
                  <c:v>9.5310000000000007E-6</c:v>
                </c:pt>
                <c:pt idx="9531">
                  <c:v>9.5319999999999995E-6</c:v>
                </c:pt>
                <c:pt idx="9532">
                  <c:v>9.533E-6</c:v>
                </c:pt>
                <c:pt idx="9533">
                  <c:v>9.5340000000000005E-6</c:v>
                </c:pt>
                <c:pt idx="9534">
                  <c:v>9.5349999999999993E-6</c:v>
                </c:pt>
                <c:pt idx="9535">
                  <c:v>9.5359999999999998E-6</c:v>
                </c:pt>
                <c:pt idx="9536">
                  <c:v>9.5370000000000003E-6</c:v>
                </c:pt>
                <c:pt idx="9537">
                  <c:v>9.5380000000000008E-6</c:v>
                </c:pt>
                <c:pt idx="9538">
                  <c:v>9.5389999999999996E-6</c:v>
                </c:pt>
                <c:pt idx="9539">
                  <c:v>9.5400000000000001E-6</c:v>
                </c:pt>
                <c:pt idx="9540">
                  <c:v>9.5410000000000006E-6</c:v>
                </c:pt>
                <c:pt idx="9541">
                  <c:v>9.5419999999999994E-6</c:v>
                </c:pt>
                <c:pt idx="9542">
                  <c:v>9.5429999999999999E-6</c:v>
                </c:pt>
                <c:pt idx="9543">
                  <c:v>9.5440000000000004E-6</c:v>
                </c:pt>
                <c:pt idx="9544">
                  <c:v>9.5449999999999992E-6</c:v>
                </c:pt>
                <c:pt idx="9545">
                  <c:v>9.5459999999999997E-6</c:v>
                </c:pt>
                <c:pt idx="9546">
                  <c:v>9.5470000000000002E-6</c:v>
                </c:pt>
                <c:pt idx="9547">
                  <c:v>9.5480000000000007E-6</c:v>
                </c:pt>
                <c:pt idx="9548">
                  <c:v>9.5489999999999995E-6</c:v>
                </c:pt>
                <c:pt idx="9549">
                  <c:v>9.55E-6</c:v>
                </c:pt>
                <c:pt idx="9550">
                  <c:v>9.5510000000000005E-6</c:v>
                </c:pt>
                <c:pt idx="9551">
                  <c:v>9.5519999999999993E-6</c:v>
                </c:pt>
                <c:pt idx="9552">
                  <c:v>9.5529999999999998E-6</c:v>
                </c:pt>
                <c:pt idx="9553">
                  <c:v>9.5540000000000003E-6</c:v>
                </c:pt>
                <c:pt idx="9554">
                  <c:v>9.5550000000000008E-6</c:v>
                </c:pt>
                <c:pt idx="9555">
                  <c:v>9.5559999999999996E-6</c:v>
                </c:pt>
                <c:pt idx="9556">
                  <c:v>9.5570000000000001E-6</c:v>
                </c:pt>
                <c:pt idx="9557">
                  <c:v>9.5580000000000006E-6</c:v>
                </c:pt>
                <c:pt idx="9558">
                  <c:v>9.5589999999999994E-6</c:v>
                </c:pt>
                <c:pt idx="9559">
                  <c:v>9.5599999999999999E-6</c:v>
                </c:pt>
                <c:pt idx="9560">
                  <c:v>9.5610000000000004E-6</c:v>
                </c:pt>
                <c:pt idx="9561">
                  <c:v>9.5619999999999993E-6</c:v>
                </c:pt>
                <c:pt idx="9562">
                  <c:v>9.5629999999999998E-6</c:v>
                </c:pt>
                <c:pt idx="9563">
                  <c:v>9.5640000000000002E-6</c:v>
                </c:pt>
                <c:pt idx="9564">
                  <c:v>9.5650000000000007E-6</c:v>
                </c:pt>
                <c:pt idx="9565">
                  <c:v>9.5659999999999996E-6</c:v>
                </c:pt>
                <c:pt idx="9566">
                  <c:v>9.5670000000000001E-6</c:v>
                </c:pt>
                <c:pt idx="9567">
                  <c:v>9.5680000000000005E-6</c:v>
                </c:pt>
                <c:pt idx="9568">
                  <c:v>9.5689999999999994E-6</c:v>
                </c:pt>
                <c:pt idx="9569">
                  <c:v>9.5699999999999999E-6</c:v>
                </c:pt>
                <c:pt idx="9570">
                  <c:v>9.5710000000000004E-6</c:v>
                </c:pt>
                <c:pt idx="9571">
                  <c:v>9.5719999999999992E-6</c:v>
                </c:pt>
                <c:pt idx="9572">
                  <c:v>9.5729999999999997E-6</c:v>
                </c:pt>
                <c:pt idx="9573">
                  <c:v>9.5740000000000002E-6</c:v>
                </c:pt>
                <c:pt idx="9574">
                  <c:v>9.5750000000000007E-6</c:v>
                </c:pt>
                <c:pt idx="9575">
                  <c:v>9.5759999999999995E-6</c:v>
                </c:pt>
                <c:pt idx="9576">
                  <c:v>9.577E-6</c:v>
                </c:pt>
                <c:pt idx="9577">
                  <c:v>9.5780000000000005E-6</c:v>
                </c:pt>
                <c:pt idx="9578">
                  <c:v>9.5789999999999993E-6</c:v>
                </c:pt>
                <c:pt idx="9579">
                  <c:v>9.5799999999999998E-6</c:v>
                </c:pt>
                <c:pt idx="9580">
                  <c:v>9.5810000000000003E-6</c:v>
                </c:pt>
                <c:pt idx="9581">
                  <c:v>9.5820000000000008E-6</c:v>
                </c:pt>
                <c:pt idx="9582">
                  <c:v>9.5829999999999996E-6</c:v>
                </c:pt>
                <c:pt idx="9583">
                  <c:v>9.5840000000000001E-6</c:v>
                </c:pt>
                <c:pt idx="9584">
                  <c:v>9.5850000000000006E-6</c:v>
                </c:pt>
                <c:pt idx="9585">
                  <c:v>9.5859999999999994E-6</c:v>
                </c:pt>
                <c:pt idx="9586">
                  <c:v>9.5869999999999999E-6</c:v>
                </c:pt>
                <c:pt idx="9587">
                  <c:v>9.5880000000000004E-6</c:v>
                </c:pt>
                <c:pt idx="9588">
                  <c:v>9.5889999999999992E-6</c:v>
                </c:pt>
                <c:pt idx="9589">
                  <c:v>9.5899999999999997E-6</c:v>
                </c:pt>
                <c:pt idx="9590">
                  <c:v>9.5910000000000002E-6</c:v>
                </c:pt>
                <c:pt idx="9591">
                  <c:v>9.5920000000000007E-6</c:v>
                </c:pt>
                <c:pt idx="9592">
                  <c:v>9.5929999999999995E-6</c:v>
                </c:pt>
                <c:pt idx="9593">
                  <c:v>9.594E-6</c:v>
                </c:pt>
                <c:pt idx="9594">
                  <c:v>9.5950000000000005E-6</c:v>
                </c:pt>
                <c:pt idx="9595">
                  <c:v>9.5959999999999993E-6</c:v>
                </c:pt>
                <c:pt idx="9596">
                  <c:v>9.5969999999999998E-6</c:v>
                </c:pt>
                <c:pt idx="9597">
                  <c:v>9.5980000000000003E-6</c:v>
                </c:pt>
                <c:pt idx="9598">
                  <c:v>9.5990000000000008E-6</c:v>
                </c:pt>
                <c:pt idx="9599">
                  <c:v>9.5999999999999996E-6</c:v>
                </c:pt>
                <c:pt idx="9600">
                  <c:v>9.6010000000000001E-6</c:v>
                </c:pt>
                <c:pt idx="9601">
                  <c:v>9.6020000000000006E-6</c:v>
                </c:pt>
                <c:pt idx="9602">
                  <c:v>9.6029999999999994E-6</c:v>
                </c:pt>
                <c:pt idx="9603">
                  <c:v>9.6039999999999999E-6</c:v>
                </c:pt>
                <c:pt idx="9604">
                  <c:v>9.6050000000000004E-6</c:v>
                </c:pt>
                <c:pt idx="9605">
                  <c:v>9.6059999999999992E-6</c:v>
                </c:pt>
                <c:pt idx="9606">
                  <c:v>9.6069999999999997E-6</c:v>
                </c:pt>
                <c:pt idx="9607">
                  <c:v>9.6080000000000002E-6</c:v>
                </c:pt>
                <c:pt idx="9608">
                  <c:v>9.6090000000000007E-6</c:v>
                </c:pt>
                <c:pt idx="9609">
                  <c:v>9.6099999999999995E-6</c:v>
                </c:pt>
                <c:pt idx="9610">
                  <c:v>9.611E-6</c:v>
                </c:pt>
                <c:pt idx="9611">
                  <c:v>9.6120000000000005E-6</c:v>
                </c:pt>
                <c:pt idx="9612">
                  <c:v>9.6129999999999993E-6</c:v>
                </c:pt>
                <c:pt idx="9613">
                  <c:v>9.6139999999999998E-6</c:v>
                </c:pt>
                <c:pt idx="9614">
                  <c:v>9.6150000000000003E-6</c:v>
                </c:pt>
                <c:pt idx="9615">
                  <c:v>9.6160000000000008E-6</c:v>
                </c:pt>
                <c:pt idx="9616">
                  <c:v>9.6169999999999996E-6</c:v>
                </c:pt>
                <c:pt idx="9617">
                  <c:v>9.6180000000000001E-6</c:v>
                </c:pt>
                <c:pt idx="9618">
                  <c:v>9.6190000000000006E-6</c:v>
                </c:pt>
                <c:pt idx="9619">
                  <c:v>9.6199999999999994E-6</c:v>
                </c:pt>
                <c:pt idx="9620">
                  <c:v>9.6209999999999999E-6</c:v>
                </c:pt>
                <c:pt idx="9621">
                  <c:v>9.6220000000000004E-6</c:v>
                </c:pt>
                <c:pt idx="9622">
                  <c:v>9.6229999999999992E-6</c:v>
                </c:pt>
                <c:pt idx="9623">
                  <c:v>9.6239999999999997E-6</c:v>
                </c:pt>
                <c:pt idx="9624">
                  <c:v>9.6250000000000002E-6</c:v>
                </c:pt>
                <c:pt idx="9625">
                  <c:v>9.6260000000000007E-6</c:v>
                </c:pt>
                <c:pt idx="9626">
                  <c:v>9.6269999999999995E-6</c:v>
                </c:pt>
                <c:pt idx="9627">
                  <c:v>9.628E-6</c:v>
                </c:pt>
                <c:pt idx="9628">
                  <c:v>9.6290000000000005E-6</c:v>
                </c:pt>
                <c:pt idx="9629">
                  <c:v>9.6299999999999993E-6</c:v>
                </c:pt>
                <c:pt idx="9630">
                  <c:v>9.6309999999999998E-6</c:v>
                </c:pt>
                <c:pt idx="9631">
                  <c:v>9.6320000000000003E-6</c:v>
                </c:pt>
                <c:pt idx="9632">
                  <c:v>9.6330000000000008E-6</c:v>
                </c:pt>
                <c:pt idx="9633">
                  <c:v>9.6339999999999996E-6</c:v>
                </c:pt>
                <c:pt idx="9634">
                  <c:v>9.6350000000000001E-6</c:v>
                </c:pt>
                <c:pt idx="9635">
                  <c:v>9.6360000000000006E-6</c:v>
                </c:pt>
                <c:pt idx="9636">
                  <c:v>9.6369999999999994E-6</c:v>
                </c:pt>
                <c:pt idx="9637">
                  <c:v>9.6379999999999999E-6</c:v>
                </c:pt>
                <c:pt idx="9638">
                  <c:v>9.6390000000000004E-6</c:v>
                </c:pt>
                <c:pt idx="9639">
                  <c:v>9.6399999999999992E-6</c:v>
                </c:pt>
                <c:pt idx="9640">
                  <c:v>9.6409999999999997E-6</c:v>
                </c:pt>
                <c:pt idx="9641">
                  <c:v>9.6420000000000002E-6</c:v>
                </c:pt>
                <c:pt idx="9642">
                  <c:v>9.6430000000000007E-6</c:v>
                </c:pt>
                <c:pt idx="9643">
                  <c:v>9.6439999999999995E-6</c:v>
                </c:pt>
                <c:pt idx="9644">
                  <c:v>9.645E-6</c:v>
                </c:pt>
                <c:pt idx="9645">
                  <c:v>9.6460000000000005E-6</c:v>
                </c:pt>
                <c:pt idx="9646">
                  <c:v>9.6469999999999993E-6</c:v>
                </c:pt>
                <c:pt idx="9647">
                  <c:v>9.6479999999999998E-6</c:v>
                </c:pt>
                <c:pt idx="9648">
                  <c:v>9.6490000000000003E-6</c:v>
                </c:pt>
                <c:pt idx="9649">
                  <c:v>9.6500000000000008E-6</c:v>
                </c:pt>
                <c:pt idx="9650">
                  <c:v>9.6509999999999996E-6</c:v>
                </c:pt>
                <c:pt idx="9651">
                  <c:v>9.6520000000000001E-6</c:v>
                </c:pt>
                <c:pt idx="9652">
                  <c:v>9.6530000000000006E-6</c:v>
                </c:pt>
                <c:pt idx="9653">
                  <c:v>9.6539999999999994E-6</c:v>
                </c:pt>
                <c:pt idx="9654">
                  <c:v>9.6549999999999999E-6</c:v>
                </c:pt>
                <c:pt idx="9655">
                  <c:v>9.6560000000000004E-6</c:v>
                </c:pt>
                <c:pt idx="9656">
                  <c:v>9.6569999999999992E-6</c:v>
                </c:pt>
                <c:pt idx="9657">
                  <c:v>9.6579999999999997E-6</c:v>
                </c:pt>
                <c:pt idx="9658">
                  <c:v>9.6590000000000002E-6</c:v>
                </c:pt>
                <c:pt idx="9659">
                  <c:v>9.6600000000000007E-6</c:v>
                </c:pt>
                <c:pt idx="9660">
                  <c:v>9.6609999999999995E-6</c:v>
                </c:pt>
                <c:pt idx="9661">
                  <c:v>9.662E-6</c:v>
                </c:pt>
                <c:pt idx="9662">
                  <c:v>9.6630000000000005E-6</c:v>
                </c:pt>
                <c:pt idx="9663">
                  <c:v>9.6639999999999993E-6</c:v>
                </c:pt>
                <c:pt idx="9664">
                  <c:v>9.6649999999999998E-6</c:v>
                </c:pt>
                <c:pt idx="9665">
                  <c:v>9.6660000000000003E-6</c:v>
                </c:pt>
                <c:pt idx="9666">
                  <c:v>9.6670000000000008E-6</c:v>
                </c:pt>
                <c:pt idx="9667">
                  <c:v>9.6679999999999996E-6</c:v>
                </c:pt>
                <c:pt idx="9668">
                  <c:v>9.6690000000000001E-6</c:v>
                </c:pt>
                <c:pt idx="9669">
                  <c:v>9.6700000000000006E-6</c:v>
                </c:pt>
                <c:pt idx="9670">
                  <c:v>9.6709999999999994E-6</c:v>
                </c:pt>
                <c:pt idx="9671">
                  <c:v>9.6719999999999999E-6</c:v>
                </c:pt>
                <c:pt idx="9672">
                  <c:v>9.6730000000000004E-6</c:v>
                </c:pt>
                <c:pt idx="9673">
                  <c:v>9.6739999999999992E-6</c:v>
                </c:pt>
                <c:pt idx="9674">
                  <c:v>9.6749999999999997E-6</c:v>
                </c:pt>
                <c:pt idx="9675">
                  <c:v>9.6760000000000002E-6</c:v>
                </c:pt>
                <c:pt idx="9676">
                  <c:v>9.6770000000000007E-6</c:v>
                </c:pt>
                <c:pt idx="9677">
                  <c:v>9.6779999999999995E-6</c:v>
                </c:pt>
                <c:pt idx="9678">
                  <c:v>9.679E-6</c:v>
                </c:pt>
                <c:pt idx="9679">
                  <c:v>9.6800000000000005E-6</c:v>
                </c:pt>
                <c:pt idx="9680">
                  <c:v>9.6809999999999993E-6</c:v>
                </c:pt>
                <c:pt idx="9681">
                  <c:v>9.6819999999999998E-6</c:v>
                </c:pt>
                <c:pt idx="9682">
                  <c:v>9.6830000000000003E-6</c:v>
                </c:pt>
                <c:pt idx="9683">
                  <c:v>9.6840000000000008E-6</c:v>
                </c:pt>
                <c:pt idx="9684">
                  <c:v>9.6849999999999996E-6</c:v>
                </c:pt>
                <c:pt idx="9685">
                  <c:v>9.6860000000000001E-6</c:v>
                </c:pt>
                <c:pt idx="9686">
                  <c:v>9.6870000000000006E-6</c:v>
                </c:pt>
                <c:pt idx="9687">
                  <c:v>9.6879999999999994E-6</c:v>
                </c:pt>
                <c:pt idx="9688">
                  <c:v>9.6889999999999999E-6</c:v>
                </c:pt>
                <c:pt idx="9689">
                  <c:v>9.6900000000000004E-6</c:v>
                </c:pt>
                <c:pt idx="9690">
                  <c:v>9.6909999999999992E-6</c:v>
                </c:pt>
                <c:pt idx="9691">
                  <c:v>9.6919999999999997E-6</c:v>
                </c:pt>
                <c:pt idx="9692">
                  <c:v>9.6930000000000002E-6</c:v>
                </c:pt>
                <c:pt idx="9693">
                  <c:v>9.6940000000000007E-6</c:v>
                </c:pt>
                <c:pt idx="9694">
                  <c:v>9.6949999999999995E-6</c:v>
                </c:pt>
                <c:pt idx="9695">
                  <c:v>9.696E-6</c:v>
                </c:pt>
                <c:pt idx="9696">
                  <c:v>9.6970000000000005E-6</c:v>
                </c:pt>
                <c:pt idx="9697">
                  <c:v>9.6979999999999993E-6</c:v>
                </c:pt>
                <c:pt idx="9698">
                  <c:v>9.6989999999999998E-6</c:v>
                </c:pt>
                <c:pt idx="9699">
                  <c:v>9.7000000000000003E-6</c:v>
                </c:pt>
                <c:pt idx="9700">
                  <c:v>9.7010000000000008E-6</c:v>
                </c:pt>
                <c:pt idx="9701">
                  <c:v>9.7019999999999996E-6</c:v>
                </c:pt>
                <c:pt idx="9702">
                  <c:v>9.7030000000000001E-6</c:v>
                </c:pt>
                <c:pt idx="9703">
                  <c:v>9.7040000000000006E-6</c:v>
                </c:pt>
                <c:pt idx="9704">
                  <c:v>9.7049999999999994E-6</c:v>
                </c:pt>
                <c:pt idx="9705">
                  <c:v>9.7059999999999999E-6</c:v>
                </c:pt>
                <c:pt idx="9706">
                  <c:v>9.7070000000000004E-6</c:v>
                </c:pt>
                <c:pt idx="9707">
                  <c:v>9.7079999999999992E-6</c:v>
                </c:pt>
                <c:pt idx="9708">
                  <c:v>9.7089999999999997E-6</c:v>
                </c:pt>
                <c:pt idx="9709">
                  <c:v>9.7100000000000002E-6</c:v>
                </c:pt>
                <c:pt idx="9710">
                  <c:v>9.7110000000000007E-6</c:v>
                </c:pt>
                <c:pt idx="9711">
                  <c:v>9.7119999999999995E-6</c:v>
                </c:pt>
                <c:pt idx="9712">
                  <c:v>9.713E-6</c:v>
                </c:pt>
                <c:pt idx="9713">
                  <c:v>9.7140000000000005E-6</c:v>
                </c:pt>
                <c:pt idx="9714">
                  <c:v>9.7149999999999993E-6</c:v>
                </c:pt>
                <c:pt idx="9715">
                  <c:v>9.7159999999999998E-6</c:v>
                </c:pt>
                <c:pt idx="9716">
                  <c:v>9.7170000000000003E-6</c:v>
                </c:pt>
                <c:pt idx="9717">
                  <c:v>9.7180000000000008E-6</c:v>
                </c:pt>
                <c:pt idx="9718">
                  <c:v>9.7189999999999996E-6</c:v>
                </c:pt>
                <c:pt idx="9719">
                  <c:v>9.7200000000000001E-6</c:v>
                </c:pt>
                <c:pt idx="9720">
                  <c:v>9.7210000000000006E-6</c:v>
                </c:pt>
                <c:pt idx="9721">
                  <c:v>9.7219999999999994E-6</c:v>
                </c:pt>
                <c:pt idx="9722">
                  <c:v>9.7229999999999999E-6</c:v>
                </c:pt>
                <c:pt idx="9723">
                  <c:v>9.7240000000000004E-6</c:v>
                </c:pt>
                <c:pt idx="9724">
                  <c:v>9.7249999999999992E-6</c:v>
                </c:pt>
                <c:pt idx="9725">
                  <c:v>9.7259999999999997E-6</c:v>
                </c:pt>
                <c:pt idx="9726">
                  <c:v>9.7270000000000002E-6</c:v>
                </c:pt>
                <c:pt idx="9727">
                  <c:v>9.7280000000000007E-6</c:v>
                </c:pt>
                <c:pt idx="9728">
                  <c:v>9.7289999999999995E-6</c:v>
                </c:pt>
                <c:pt idx="9729">
                  <c:v>9.73E-6</c:v>
                </c:pt>
                <c:pt idx="9730">
                  <c:v>9.7310000000000005E-6</c:v>
                </c:pt>
                <c:pt idx="9731">
                  <c:v>9.7319999999999993E-6</c:v>
                </c:pt>
                <c:pt idx="9732">
                  <c:v>9.7329999999999998E-6</c:v>
                </c:pt>
                <c:pt idx="9733">
                  <c:v>9.7340000000000003E-6</c:v>
                </c:pt>
                <c:pt idx="9734">
                  <c:v>9.7350000000000008E-6</c:v>
                </c:pt>
                <c:pt idx="9735">
                  <c:v>9.7359999999999996E-6</c:v>
                </c:pt>
                <c:pt idx="9736">
                  <c:v>9.7370000000000001E-6</c:v>
                </c:pt>
                <c:pt idx="9737">
                  <c:v>9.7380000000000006E-6</c:v>
                </c:pt>
                <c:pt idx="9738">
                  <c:v>9.7389999999999994E-6</c:v>
                </c:pt>
                <c:pt idx="9739">
                  <c:v>9.7399999999999999E-6</c:v>
                </c:pt>
                <c:pt idx="9740">
                  <c:v>9.7410000000000004E-6</c:v>
                </c:pt>
                <c:pt idx="9741">
                  <c:v>9.7419999999999992E-6</c:v>
                </c:pt>
                <c:pt idx="9742">
                  <c:v>9.7429999999999997E-6</c:v>
                </c:pt>
                <c:pt idx="9743">
                  <c:v>9.7440000000000002E-6</c:v>
                </c:pt>
                <c:pt idx="9744">
                  <c:v>9.7450000000000007E-6</c:v>
                </c:pt>
                <c:pt idx="9745">
                  <c:v>9.7459999999999995E-6</c:v>
                </c:pt>
                <c:pt idx="9746">
                  <c:v>9.747E-6</c:v>
                </c:pt>
                <c:pt idx="9747">
                  <c:v>9.7480000000000005E-6</c:v>
                </c:pt>
                <c:pt idx="9748">
                  <c:v>9.7489999999999993E-6</c:v>
                </c:pt>
                <c:pt idx="9749">
                  <c:v>9.7499999999999998E-6</c:v>
                </c:pt>
                <c:pt idx="9750">
                  <c:v>9.7510000000000003E-6</c:v>
                </c:pt>
                <c:pt idx="9751">
                  <c:v>9.7520000000000008E-6</c:v>
                </c:pt>
                <c:pt idx="9752">
                  <c:v>9.7529999999999996E-6</c:v>
                </c:pt>
                <c:pt idx="9753">
                  <c:v>9.7540000000000001E-6</c:v>
                </c:pt>
                <c:pt idx="9754">
                  <c:v>9.7550000000000006E-6</c:v>
                </c:pt>
                <c:pt idx="9755">
                  <c:v>9.7559999999999994E-6</c:v>
                </c:pt>
                <c:pt idx="9756">
                  <c:v>9.7569999999999999E-6</c:v>
                </c:pt>
                <c:pt idx="9757">
                  <c:v>9.7580000000000004E-6</c:v>
                </c:pt>
                <c:pt idx="9758">
                  <c:v>9.7589999999999992E-6</c:v>
                </c:pt>
                <c:pt idx="9759">
                  <c:v>9.7599999999999997E-6</c:v>
                </c:pt>
                <c:pt idx="9760">
                  <c:v>9.7610000000000002E-6</c:v>
                </c:pt>
                <c:pt idx="9761">
                  <c:v>9.7620000000000007E-6</c:v>
                </c:pt>
                <c:pt idx="9762">
                  <c:v>9.7629999999999995E-6</c:v>
                </c:pt>
                <c:pt idx="9763">
                  <c:v>9.764E-6</c:v>
                </c:pt>
                <c:pt idx="9764">
                  <c:v>9.7650000000000005E-6</c:v>
                </c:pt>
                <c:pt idx="9765">
                  <c:v>9.7659999999999993E-6</c:v>
                </c:pt>
                <c:pt idx="9766">
                  <c:v>9.7669999999999998E-6</c:v>
                </c:pt>
                <c:pt idx="9767">
                  <c:v>9.7680000000000003E-6</c:v>
                </c:pt>
                <c:pt idx="9768">
                  <c:v>9.7690000000000008E-6</c:v>
                </c:pt>
                <c:pt idx="9769">
                  <c:v>9.7699999999999996E-6</c:v>
                </c:pt>
                <c:pt idx="9770">
                  <c:v>9.7710000000000001E-6</c:v>
                </c:pt>
                <c:pt idx="9771">
                  <c:v>9.7720000000000006E-6</c:v>
                </c:pt>
                <c:pt idx="9772">
                  <c:v>9.7729999999999994E-6</c:v>
                </c:pt>
                <c:pt idx="9773">
                  <c:v>9.7739999999999999E-6</c:v>
                </c:pt>
                <c:pt idx="9774">
                  <c:v>9.7750000000000004E-6</c:v>
                </c:pt>
                <c:pt idx="9775">
                  <c:v>9.7759999999999992E-6</c:v>
                </c:pt>
                <c:pt idx="9776">
                  <c:v>9.7769999999999997E-6</c:v>
                </c:pt>
                <c:pt idx="9777">
                  <c:v>9.7780000000000002E-6</c:v>
                </c:pt>
                <c:pt idx="9778">
                  <c:v>9.7790000000000007E-6</c:v>
                </c:pt>
                <c:pt idx="9779">
                  <c:v>9.7799999999999995E-6</c:v>
                </c:pt>
                <c:pt idx="9780">
                  <c:v>9.781E-6</c:v>
                </c:pt>
                <c:pt idx="9781">
                  <c:v>9.7820000000000005E-6</c:v>
                </c:pt>
                <c:pt idx="9782">
                  <c:v>9.7829999999999993E-6</c:v>
                </c:pt>
                <c:pt idx="9783">
                  <c:v>9.7839999999999998E-6</c:v>
                </c:pt>
                <c:pt idx="9784">
                  <c:v>9.7850000000000003E-6</c:v>
                </c:pt>
                <c:pt idx="9785">
                  <c:v>9.7860000000000008E-6</c:v>
                </c:pt>
                <c:pt idx="9786">
                  <c:v>9.7869999999999996E-6</c:v>
                </c:pt>
                <c:pt idx="9787">
                  <c:v>9.7880000000000001E-6</c:v>
                </c:pt>
                <c:pt idx="9788">
                  <c:v>9.7890000000000006E-6</c:v>
                </c:pt>
                <c:pt idx="9789">
                  <c:v>9.7899999999999994E-6</c:v>
                </c:pt>
                <c:pt idx="9790">
                  <c:v>9.7909999999999999E-6</c:v>
                </c:pt>
                <c:pt idx="9791">
                  <c:v>9.7920000000000004E-6</c:v>
                </c:pt>
                <c:pt idx="9792">
                  <c:v>9.7929999999999992E-6</c:v>
                </c:pt>
                <c:pt idx="9793">
                  <c:v>9.7939999999999997E-6</c:v>
                </c:pt>
                <c:pt idx="9794">
                  <c:v>9.7950000000000002E-6</c:v>
                </c:pt>
                <c:pt idx="9795">
                  <c:v>9.7960000000000007E-6</c:v>
                </c:pt>
                <c:pt idx="9796">
                  <c:v>9.7969999999999995E-6</c:v>
                </c:pt>
                <c:pt idx="9797">
                  <c:v>9.798E-6</c:v>
                </c:pt>
                <c:pt idx="9798">
                  <c:v>9.7990000000000005E-6</c:v>
                </c:pt>
                <c:pt idx="9799">
                  <c:v>9.7999999999999993E-6</c:v>
                </c:pt>
                <c:pt idx="9800">
                  <c:v>9.8009999999999998E-6</c:v>
                </c:pt>
                <c:pt idx="9801">
                  <c:v>9.8020000000000003E-6</c:v>
                </c:pt>
                <c:pt idx="9802">
                  <c:v>9.8030000000000008E-6</c:v>
                </c:pt>
                <c:pt idx="9803">
                  <c:v>9.8039999999999996E-6</c:v>
                </c:pt>
                <c:pt idx="9804">
                  <c:v>9.8050000000000001E-6</c:v>
                </c:pt>
                <c:pt idx="9805">
                  <c:v>9.8060000000000006E-6</c:v>
                </c:pt>
                <c:pt idx="9806">
                  <c:v>9.8069999999999994E-6</c:v>
                </c:pt>
                <c:pt idx="9807">
                  <c:v>9.8079999999999999E-6</c:v>
                </c:pt>
                <c:pt idx="9808">
                  <c:v>9.8090000000000004E-6</c:v>
                </c:pt>
                <c:pt idx="9809">
                  <c:v>9.8099999999999992E-6</c:v>
                </c:pt>
                <c:pt idx="9810">
                  <c:v>9.8109999999999997E-6</c:v>
                </c:pt>
                <c:pt idx="9811">
                  <c:v>9.8120000000000002E-6</c:v>
                </c:pt>
                <c:pt idx="9812">
                  <c:v>9.8130000000000007E-6</c:v>
                </c:pt>
                <c:pt idx="9813">
                  <c:v>9.8139999999999995E-6</c:v>
                </c:pt>
                <c:pt idx="9814">
                  <c:v>9.815E-6</c:v>
                </c:pt>
                <c:pt idx="9815">
                  <c:v>9.8160000000000005E-6</c:v>
                </c:pt>
                <c:pt idx="9816">
                  <c:v>9.8169999999999994E-6</c:v>
                </c:pt>
                <c:pt idx="9817">
                  <c:v>9.8179999999999999E-6</c:v>
                </c:pt>
                <c:pt idx="9818">
                  <c:v>9.8190000000000003E-6</c:v>
                </c:pt>
                <c:pt idx="9819">
                  <c:v>9.8200000000000008E-6</c:v>
                </c:pt>
                <c:pt idx="9820">
                  <c:v>9.8209999999999997E-6</c:v>
                </c:pt>
                <c:pt idx="9821">
                  <c:v>9.8220000000000002E-6</c:v>
                </c:pt>
                <c:pt idx="9822">
                  <c:v>9.8230000000000006E-6</c:v>
                </c:pt>
                <c:pt idx="9823">
                  <c:v>9.8239999999999995E-6</c:v>
                </c:pt>
                <c:pt idx="9824">
                  <c:v>9.825E-6</c:v>
                </c:pt>
                <c:pt idx="9825">
                  <c:v>9.8260000000000005E-6</c:v>
                </c:pt>
                <c:pt idx="9826">
                  <c:v>9.8269999999999993E-6</c:v>
                </c:pt>
                <c:pt idx="9827">
                  <c:v>9.8279999999999998E-6</c:v>
                </c:pt>
                <c:pt idx="9828">
                  <c:v>9.8290000000000003E-6</c:v>
                </c:pt>
                <c:pt idx="9829">
                  <c:v>9.8300000000000008E-6</c:v>
                </c:pt>
                <c:pt idx="9830">
                  <c:v>9.8309999999999996E-6</c:v>
                </c:pt>
                <c:pt idx="9831">
                  <c:v>9.8320000000000001E-6</c:v>
                </c:pt>
                <c:pt idx="9832">
                  <c:v>9.8330000000000006E-6</c:v>
                </c:pt>
                <c:pt idx="9833">
                  <c:v>9.8339999999999994E-6</c:v>
                </c:pt>
                <c:pt idx="9834">
                  <c:v>9.8349999999999999E-6</c:v>
                </c:pt>
                <c:pt idx="9835">
                  <c:v>9.8360000000000004E-6</c:v>
                </c:pt>
                <c:pt idx="9836">
                  <c:v>9.8369999999999992E-6</c:v>
                </c:pt>
                <c:pt idx="9837">
                  <c:v>9.8379999999999997E-6</c:v>
                </c:pt>
                <c:pt idx="9838">
                  <c:v>9.8390000000000002E-6</c:v>
                </c:pt>
                <c:pt idx="9839">
                  <c:v>9.8400000000000007E-6</c:v>
                </c:pt>
                <c:pt idx="9840">
                  <c:v>9.8409999999999995E-6</c:v>
                </c:pt>
                <c:pt idx="9841">
                  <c:v>9.842E-6</c:v>
                </c:pt>
                <c:pt idx="9842">
                  <c:v>9.8430000000000005E-6</c:v>
                </c:pt>
                <c:pt idx="9843">
                  <c:v>9.8439999999999993E-6</c:v>
                </c:pt>
                <c:pt idx="9844">
                  <c:v>9.8449999999999998E-6</c:v>
                </c:pt>
                <c:pt idx="9845">
                  <c:v>9.8460000000000003E-6</c:v>
                </c:pt>
                <c:pt idx="9846">
                  <c:v>9.8470000000000008E-6</c:v>
                </c:pt>
                <c:pt idx="9847">
                  <c:v>9.8479999999999996E-6</c:v>
                </c:pt>
                <c:pt idx="9848">
                  <c:v>9.8490000000000001E-6</c:v>
                </c:pt>
                <c:pt idx="9849">
                  <c:v>9.8500000000000006E-6</c:v>
                </c:pt>
                <c:pt idx="9850">
                  <c:v>9.8509999999999994E-6</c:v>
                </c:pt>
                <c:pt idx="9851">
                  <c:v>9.8519999999999999E-6</c:v>
                </c:pt>
                <c:pt idx="9852">
                  <c:v>9.8530000000000004E-6</c:v>
                </c:pt>
                <c:pt idx="9853">
                  <c:v>9.8539999999999992E-6</c:v>
                </c:pt>
                <c:pt idx="9854">
                  <c:v>9.8549999999999997E-6</c:v>
                </c:pt>
                <c:pt idx="9855">
                  <c:v>9.8560000000000002E-6</c:v>
                </c:pt>
                <c:pt idx="9856">
                  <c:v>9.8570000000000007E-6</c:v>
                </c:pt>
                <c:pt idx="9857">
                  <c:v>9.8579999999999995E-6</c:v>
                </c:pt>
                <c:pt idx="9858">
                  <c:v>9.859E-6</c:v>
                </c:pt>
                <c:pt idx="9859">
                  <c:v>9.8600000000000005E-6</c:v>
                </c:pt>
                <c:pt idx="9860">
                  <c:v>9.8609999999999993E-6</c:v>
                </c:pt>
                <c:pt idx="9861">
                  <c:v>9.8619999999999998E-6</c:v>
                </c:pt>
                <c:pt idx="9862">
                  <c:v>9.8630000000000003E-6</c:v>
                </c:pt>
                <c:pt idx="9863">
                  <c:v>9.8640000000000008E-6</c:v>
                </c:pt>
                <c:pt idx="9864">
                  <c:v>9.8649999999999996E-6</c:v>
                </c:pt>
                <c:pt idx="9865">
                  <c:v>9.8660000000000001E-6</c:v>
                </c:pt>
                <c:pt idx="9866">
                  <c:v>9.8670000000000006E-6</c:v>
                </c:pt>
                <c:pt idx="9867">
                  <c:v>9.8679999999999994E-6</c:v>
                </c:pt>
                <c:pt idx="9868">
                  <c:v>9.8689999999999999E-6</c:v>
                </c:pt>
                <c:pt idx="9869">
                  <c:v>9.8700000000000004E-6</c:v>
                </c:pt>
                <c:pt idx="9870">
                  <c:v>9.8709999999999992E-6</c:v>
                </c:pt>
                <c:pt idx="9871">
                  <c:v>9.8719999999999997E-6</c:v>
                </c:pt>
                <c:pt idx="9872">
                  <c:v>9.8730000000000002E-6</c:v>
                </c:pt>
                <c:pt idx="9873">
                  <c:v>9.8740000000000007E-6</c:v>
                </c:pt>
                <c:pt idx="9874">
                  <c:v>9.8749999999999995E-6</c:v>
                </c:pt>
                <c:pt idx="9875">
                  <c:v>9.876E-6</c:v>
                </c:pt>
                <c:pt idx="9876">
                  <c:v>9.8770000000000005E-6</c:v>
                </c:pt>
                <c:pt idx="9877">
                  <c:v>9.8779999999999993E-6</c:v>
                </c:pt>
                <c:pt idx="9878">
                  <c:v>9.8789999999999998E-6</c:v>
                </c:pt>
                <c:pt idx="9879">
                  <c:v>9.8800000000000003E-6</c:v>
                </c:pt>
                <c:pt idx="9880">
                  <c:v>9.8810000000000008E-6</c:v>
                </c:pt>
                <c:pt idx="9881">
                  <c:v>9.8819999999999996E-6</c:v>
                </c:pt>
                <c:pt idx="9882">
                  <c:v>9.8830000000000001E-6</c:v>
                </c:pt>
                <c:pt idx="9883">
                  <c:v>9.8840000000000006E-6</c:v>
                </c:pt>
                <c:pt idx="9884">
                  <c:v>9.8849999999999994E-6</c:v>
                </c:pt>
                <c:pt idx="9885">
                  <c:v>9.8859999999999999E-6</c:v>
                </c:pt>
                <c:pt idx="9886">
                  <c:v>9.8870000000000004E-6</c:v>
                </c:pt>
                <c:pt idx="9887">
                  <c:v>9.8879999999999992E-6</c:v>
                </c:pt>
                <c:pt idx="9888">
                  <c:v>9.8889999999999997E-6</c:v>
                </c:pt>
                <c:pt idx="9889">
                  <c:v>9.8900000000000002E-6</c:v>
                </c:pt>
                <c:pt idx="9890">
                  <c:v>9.8910000000000007E-6</c:v>
                </c:pt>
                <c:pt idx="9891">
                  <c:v>9.8919999999999995E-6</c:v>
                </c:pt>
                <c:pt idx="9892">
                  <c:v>9.893E-6</c:v>
                </c:pt>
                <c:pt idx="9893">
                  <c:v>9.8940000000000005E-6</c:v>
                </c:pt>
                <c:pt idx="9894">
                  <c:v>9.8949999999999993E-6</c:v>
                </c:pt>
                <c:pt idx="9895">
                  <c:v>9.8959999999999998E-6</c:v>
                </c:pt>
                <c:pt idx="9896">
                  <c:v>9.8970000000000003E-6</c:v>
                </c:pt>
                <c:pt idx="9897">
                  <c:v>9.8980000000000008E-6</c:v>
                </c:pt>
                <c:pt idx="9898">
                  <c:v>9.8989999999999996E-6</c:v>
                </c:pt>
                <c:pt idx="9899">
                  <c:v>9.9000000000000001E-6</c:v>
                </c:pt>
                <c:pt idx="9900">
                  <c:v>9.9010000000000006E-6</c:v>
                </c:pt>
                <c:pt idx="9901">
                  <c:v>9.9019999999999994E-6</c:v>
                </c:pt>
                <c:pt idx="9902">
                  <c:v>9.9029999999999999E-6</c:v>
                </c:pt>
                <c:pt idx="9903">
                  <c:v>9.9040000000000004E-6</c:v>
                </c:pt>
                <c:pt idx="9904">
                  <c:v>9.9049999999999992E-6</c:v>
                </c:pt>
                <c:pt idx="9905">
                  <c:v>9.9059999999999997E-6</c:v>
                </c:pt>
                <c:pt idx="9906">
                  <c:v>9.9070000000000002E-6</c:v>
                </c:pt>
                <c:pt idx="9907">
                  <c:v>9.9080000000000007E-6</c:v>
                </c:pt>
                <c:pt idx="9908">
                  <c:v>9.9089999999999995E-6</c:v>
                </c:pt>
                <c:pt idx="9909">
                  <c:v>9.91E-6</c:v>
                </c:pt>
                <c:pt idx="9910">
                  <c:v>9.9110000000000005E-6</c:v>
                </c:pt>
                <c:pt idx="9911">
                  <c:v>9.9119999999999993E-6</c:v>
                </c:pt>
                <c:pt idx="9912">
                  <c:v>9.9129999999999998E-6</c:v>
                </c:pt>
                <c:pt idx="9913">
                  <c:v>9.9140000000000003E-6</c:v>
                </c:pt>
                <c:pt idx="9914">
                  <c:v>9.9150000000000008E-6</c:v>
                </c:pt>
                <c:pt idx="9915">
                  <c:v>9.9159999999999996E-6</c:v>
                </c:pt>
                <c:pt idx="9916">
                  <c:v>9.9170000000000001E-6</c:v>
                </c:pt>
                <c:pt idx="9917">
                  <c:v>9.9180000000000006E-6</c:v>
                </c:pt>
                <c:pt idx="9918">
                  <c:v>9.9189999999999994E-6</c:v>
                </c:pt>
                <c:pt idx="9919">
                  <c:v>9.9199999999999999E-6</c:v>
                </c:pt>
                <c:pt idx="9920">
                  <c:v>9.9210000000000004E-6</c:v>
                </c:pt>
                <c:pt idx="9921">
                  <c:v>9.9219999999999992E-6</c:v>
                </c:pt>
                <c:pt idx="9922">
                  <c:v>9.9229999999999997E-6</c:v>
                </c:pt>
                <c:pt idx="9923">
                  <c:v>9.9240000000000002E-6</c:v>
                </c:pt>
                <c:pt idx="9924">
                  <c:v>9.9250000000000007E-6</c:v>
                </c:pt>
                <c:pt idx="9925">
                  <c:v>9.9259999999999995E-6</c:v>
                </c:pt>
                <c:pt idx="9926">
                  <c:v>9.927E-6</c:v>
                </c:pt>
                <c:pt idx="9927">
                  <c:v>9.9280000000000005E-6</c:v>
                </c:pt>
                <c:pt idx="9928">
                  <c:v>9.9289999999999993E-6</c:v>
                </c:pt>
                <c:pt idx="9929">
                  <c:v>9.9299999999999998E-6</c:v>
                </c:pt>
                <c:pt idx="9930">
                  <c:v>9.9310000000000003E-6</c:v>
                </c:pt>
                <c:pt idx="9931">
                  <c:v>9.9320000000000008E-6</c:v>
                </c:pt>
                <c:pt idx="9932">
                  <c:v>9.9329999999999996E-6</c:v>
                </c:pt>
                <c:pt idx="9933">
                  <c:v>9.9340000000000001E-6</c:v>
                </c:pt>
                <c:pt idx="9934">
                  <c:v>9.9350000000000006E-6</c:v>
                </c:pt>
                <c:pt idx="9935">
                  <c:v>9.9359999999999994E-6</c:v>
                </c:pt>
                <c:pt idx="9936">
                  <c:v>9.9369999999999999E-6</c:v>
                </c:pt>
                <c:pt idx="9937">
                  <c:v>9.9380000000000004E-6</c:v>
                </c:pt>
                <c:pt idx="9938">
                  <c:v>9.9389999999999992E-6</c:v>
                </c:pt>
                <c:pt idx="9939">
                  <c:v>9.9399999999999997E-6</c:v>
                </c:pt>
                <c:pt idx="9940">
                  <c:v>9.9410000000000002E-6</c:v>
                </c:pt>
                <c:pt idx="9941">
                  <c:v>9.9420000000000007E-6</c:v>
                </c:pt>
                <c:pt idx="9942">
                  <c:v>9.9429999999999995E-6</c:v>
                </c:pt>
                <c:pt idx="9943">
                  <c:v>9.944E-6</c:v>
                </c:pt>
                <c:pt idx="9944">
                  <c:v>9.9450000000000005E-6</c:v>
                </c:pt>
                <c:pt idx="9945">
                  <c:v>9.9459999999999993E-6</c:v>
                </c:pt>
                <c:pt idx="9946">
                  <c:v>9.9469999999999998E-6</c:v>
                </c:pt>
                <c:pt idx="9947">
                  <c:v>9.9480000000000003E-6</c:v>
                </c:pt>
                <c:pt idx="9948">
                  <c:v>9.9490000000000008E-6</c:v>
                </c:pt>
                <c:pt idx="9949">
                  <c:v>9.9499999999999996E-6</c:v>
                </c:pt>
                <c:pt idx="9950">
                  <c:v>9.9510000000000001E-6</c:v>
                </c:pt>
                <c:pt idx="9951">
                  <c:v>9.9520000000000006E-6</c:v>
                </c:pt>
                <c:pt idx="9952">
                  <c:v>9.9529999999999994E-6</c:v>
                </c:pt>
                <c:pt idx="9953">
                  <c:v>9.9539999999999999E-6</c:v>
                </c:pt>
                <c:pt idx="9954">
                  <c:v>9.9550000000000004E-6</c:v>
                </c:pt>
                <c:pt idx="9955">
                  <c:v>9.9559999999999992E-6</c:v>
                </c:pt>
                <c:pt idx="9956">
                  <c:v>9.9569999999999997E-6</c:v>
                </c:pt>
                <c:pt idx="9957">
                  <c:v>9.9580000000000002E-6</c:v>
                </c:pt>
                <c:pt idx="9958">
                  <c:v>9.9590000000000007E-6</c:v>
                </c:pt>
                <c:pt idx="9959">
                  <c:v>9.9599999999999995E-6</c:v>
                </c:pt>
                <c:pt idx="9960">
                  <c:v>9.961E-6</c:v>
                </c:pt>
                <c:pt idx="9961">
                  <c:v>9.9620000000000005E-6</c:v>
                </c:pt>
                <c:pt idx="9962">
                  <c:v>9.9629999999999993E-6</c:v>
                </c:pt>
                <c:pt idx="9963">
                  <c:v>9.9639999999999998E-6</c:v>
                </c:pt>
                <c:pt idx="9964">
                  <c:v>9.9650000000000003E-6</c:v>
                </c:pt>
                <c:pt idx="9965">
                  <c:v>9.9660000000000008E-6</c:v>
                </c:pt>
                <c:pt idx="9966">
                  <c:v>9.9669999999999996E-6</c:v>
                </c:pt>
                <c:pt idx="9967">
                  <c:v>9.9680000000000001E-6</c:v>
                </c:pt>
                <c:pt idx="9968">
                  <c:v>9.9690000000000006E-6</c:v>
                </c:pt>
                <c:pt idx="9969">
                  <c:v>9.9699999999999994E-6</c:v>
                </c:pt>
                <c:pt idx="9970">
                  <c:v>9.9709999999999999E-6</c:v>
                </c:pt>
                <c:pt idx="9971">
                  <c:v>9.9720000000000004E-6</c:v>
                </c:pt>
                <c:pt idx="9972">
                  <c:v>9.9729999999999992E-6</c:v>
                </c:pt>
                <c:pt idx="9973">
                  <c:v>9.9739999999999997E-6</c:v>
                </c:pt>
                <c:pt idx="9974">
                  <c:v>9.9750000000000002E-6</c:v>
                </c:pt>
                <c:pt idx="9975">
                  <c:v>9.9760000000000007E-6</c:v>
                </c:pt>
                <c:pt idx="9976">
                  <c:v>9.9769999999999995E-6</c:v>
                </c:pt>
                <c:pt idx="9977">
                  <c:v>9.978E-6</c:v>
                </c:pt>
                <c:pt idx="9978">
                  <c:v>9.9790000000000005E-6</c:v>
                </c:pt>
                <c:pt idx="9979">
                  <c:v>9.9799999999999993E-6</c:v>
                </c:pt>
                <c:pt idx="9980">
                  <c:v>9.9809999999999998E-6</c:v>
                </c:pt>
                <c:pt idx="9981">
                  <c:v>9.9820000000000003E-6</c:v>
                </c:pt>
                <c:pt idx="9982">
                  <c:v>9.9830000000000008E-6</c:v>
                </c:pt>
                <c:pt idx="9983">
                  <c:v>9.9839999999999996E-6</c:v>
                </c:pt>
                <c:pt idx="9984">
                  <c:v>9.9850000000000001E-6</c:v>
                </c:pt>
                <c:pt idx="9985">
                  <c:v>9.9860000000000006E-6</c:v>
                </c:pt>
                <c:pt idx="9986">
                  <c:v>9.9869999999999994E-6</c:v>
                </c:pt>
                <c:pt idx="9987">
                  <c:v>9.9879999999999999E-6</c:v>
                </c:pt>
                <c:pt idx="9988">
                  <c:v>9.9890000000000004E-6</c:v>
                </c:pt>
                <c:pt idx="9989">
                  <c:v>9.9899999999999992E-6</c:v>
                </c:pt>
                <c:pt idx="9990">
                  <c:v>9.9909999999999997E-6</c:v>
                </c:pt>
                <c:pt idx="9991">
                  <c:v>9.9920000000000002E-6</c:v>
                </c:pt>
                <c:pt idx="9992">
                  <c:v>9.9930000000000007E-6</c:v>
                </c:pt>
                <c:pt idx="9993">
                  <c:v>9.9939999999999995E-6</c:v>
                </c:pt>
                <c:pt idx="9994">
                  <c:v>9.995E-6</c:v>
                </c:pt>
                <c:pt idx="9995">
                  <c:v>9.9960000000000005E-6</c:v>
                </c:pt>
                <c:pt idx="9996">
                  <c:v>9.9969999999999993E-6</c:v>
                </c:pt>
                <c:pt idx="9997">
                  <c:v>9.9979999999999998E-6</c:v>
                </c:pt>
                <c:pt idx="9998">
                  <c:v>9.9990000000000003E-6</c:v>
                </c:pt>
                <c:pt idx="9999">
                  <c:v>1.0000000000000001E-5</c:v>
                </c:pt>
                <c:pt idx="10000">
                  <c:v>1.0001E-5</c:v>
                </c:pt>
                <c:pt idx="10001">
                  <c:v>1.0002E-5</c:v>
                </c:pt>
                <c:pt idx="10002">
                  <c:v>1.0003000000000001E-5</c:v>
                </c:pt>
                <c:pt idx="10003">
                  <c:v>1.0003999999999999E-5</c:v>
                </c:pt>
                <c:pt idx="10004">
                  <c:v>1.0005E-5</c:v>
                </c:pt>
                <c:pt idx="10005">
                  <c:v>1.0006E-5</c:v>
                </c:pt>
                <c:pt idx="10006">
                  <c:v>1.0006999999999999E-5</c:v>
                </c:pt>
                <c:pt idx="10007">
                  <c:v>1.0008E-5</c:v>
                </c:pt>
                <c:pt idx="10008">
                  <c:v>1.0009E-5</c:v>
                </c:pt>
                <c:pt idx="10009">
                  <c:v>1.0010000000000001E-5</c:v>
                </c:pt>
                <c:pt idx="10010">
                  <c:v>1.0011E-5</c:v>
                </c:pt>
                <c:pt idx="10011">
                  <c:v>1.0012E-5</c:v>
                </c:pt>
                <c:pt idx="10012">
                  <c:v>1.0013000000000001E-5</c:v>
                </c:pt>
                <c:pt idx="10013">
                  <c:v>1.0013999999999999E-5</c:v>
                </c:pt>
                <c:pt idx="10014">
                  <c:v>1.0015E-5</c:v>
                </c:pt>
                <c:pt idx="10015">
                  <c:v>1.0016E-5</c:v>
                </c:pt>
                <c:pt idx="10016">
                  <c:v>1.0017000000000001E-5</c:v>
                </c:pt>
                <c:pt idx="10017">
                  <c:v>1.0018E-5</c:v>
                </c:pt>
                <c:pt idx="10018">
                  <c:v>1.0019E-5</c:v>
                </c:pt>
                <c:pt idx="10019">
                  <c:v>1.0020000000000001E-5</c:v>
                </c:pt>
                <c:pt idx="10020">
                  <c:v>1.0020999999999999E-5</c:v>
                </c:pt>
                <c:pt idx="10021">
                  <c:v>1.0022E-5</c:v>
                </c:pt>
                <c:pt idx="10022">
                  <c:v>1.0023E-5</c:v>
                </c:pt>
                <c:pt idx="10023">
                  <c:v>1.0023999999999999E-5</c:v>
                </c:pt>
                <c:pt idx="10024">
                  <c:v>1.0025E-5</c:v>
                </c:pt>
                <c:pt idx="10025">
                  <c:v>1.0026E-5</c:v>
                </c:pt>
                <c:pt idx="10026">
                  <c:v>1.0027000000000001E-5</c:v>
                </c:pt>
                <c:pt idx="10027">
                  <c:v>1.0028E-5</c:v>
                </c:pt>
                <c:pt idx="10028">
                  <c:v>1.0029E-5</c:v>
                </c:pt>
                <c:pt idx="10029">
                  <c:v>1.0030000000000001E-5</c:v>
                </c:pt>
                <c:pt idx="10030">
                  <c:v>1.0030999999999999E-5</c:v>
                </c:pt>
                <c:pt idx="10031">
                  <c:v>1.0032E-5</c:v>
                </c:pt>
                <c:pt idx="10032">
                  <c:v>1.0033E-5</c:v>
                </c:pt>
                <c:pt idx="10033">
                  <c:v>1.0034000000000001E-5</c:v>
                </c:pt>
                <c:pt idx="10034">
                  <c:v>1.0035E-5</c:v>
                </c:pt>
                <c:pt idx="10035">
                  <c:v>1.0036E-5</c:v>
                </c:pt>
                <c:pt idx="10036">
                  <c:v>1.0037000000000001E-5</c:v>
                </c:pt>
                <c:pt idx="10037">
                  <c:v>1.0037999999999999E-5</c:v>
                </c:pt>
                <c:pt idx="10038">
                  <c:v>1.0039E-5</c:v>
                </c:pt>
                <c:pt idx="10039">
                  <c:v>1.004E-5</c:v>
                </c:pt>
                <c:pt idx="10040">
                  <c:v>1.0040999999999999E-5</c:v>
                </c:pt>
                <c:pt idx="10041">
                  <c:v>1.0042E-5</c:v>
                </c:pt>
                <c:pt idx="10042">
                  <c:v>1.0043E-5</c:v>
                </c:pt>
                <c:pt idx="10043">
                  <c:v>1.0044000000000001E-5</c:v>
                </c:pt>
                <c:pt idx="10044">
                  <c:v>1.0045E-5</c:v>
                </c:pt>
                <c:pt idx="10045">
                  <c:v>1.0046E-5</c:v>
                </c:pt>
                <c:pt idx="10046">
                  <c:v>1.0047000000000001E-5</c:v>
                </c:pt>
                <c:pt idx="10047">
                  <c:v>1.0047999999999999E-5</c:v>
                </c:pt>
                <c:pt idx="10048">
                  <c:v>1.0049E-5</c:v>
                </c:pt>
                <c:pt idx="10049">
                  <c:v>1.005E-5</c:v>
                </c:pt>
                <c:pt idx="10050">
                  <c:v>1.0051000000000001E-5</c:v>
                </c:pt>
                <c:pt idx="10051">
                  <c:v>1.0052E-5</c:v>
                </c:pt>
                <c:pt idx="10052">
                  <c:v>1.0053E-5</c:v>
                </c:pt>
                <c:pt idx="10053">
                  <c:v>1.0054000000000001E-5</c:v>
                </c:pt>
                <c:pt idx="10054">
                  <c:v>1.0054999999999999E-5</c:v>
                </c:pt>
                <c:pt idx="10055">
                  <c:v>1.0056E-5</c:v>
                </c:pt>
                <c:pt idx="10056">
                  <c:v>1.0057E-5</c:v>
                </c:pt>
                <c:pt idx="10057">
                  <c:v>1.0057999999999999E-5</c:v>
                </c:pt>
                <c:pt idx="10058">
                  <c:v>1.0059E-5</c:v>
                </c:pt>
                <c:pt idx="10059">
                  <c:v>1.006E-5</c:v>
                </c:pt>
                <c:pt idx="10060">
                  <c:v>1.0061000000000001E-5</c:v>
                </c:pt>
                <c:pt idx="10061">
                  <c:v>1.0062E-5</c:v>
                </c:pt>
                <c:pt idx="10062">
                  <c:v>1.0063E-5</c:v>
                </c:pt>
                <c:pt idx="10063">
                  <c:v>1.0064000000000001E-5</c:v>
                </c:pt>
                <c:pt idx="10064">
                  <c:v>1.0064999999999999E-5</c:v>
                </c:pt>
                <c:pt idx="10065">
                  <c:v>1.0066E-5</c:v>
                </c:pt>
                <c:pt idx="10066">
                  <c:v>1.0067E-5</c:v>
                </c:pt>
                <c:pt idx="10067">
                  <c:v>1.0068000000000001E-5</c:v>
                </c:pt>
                <c:pt idx="10068">
                  <c:v>1.0069E-5</c:v>
                </c:pt>
                <c:pt idx="10069">
                  <c:v>1.007E-5</c:v>
                </c:pt>
                <c:pt idx="10070">
                  <c:v>1.0071000000000001E-5</c:v>
                </c:pt>
                <c:pt idx="10071">
                  <c:v>1.0071999999999999E-5</c:v>
                </c:pt>
                <c:pt idx="10072">
                  <c:v>1.0073E-5</c:v>
                </c:pt>
                <c:pt idx="10073">
                  <c:v>1.0074E-5</c:v>
                </c:pt>
                <c:pt idx="10074">
                  <c:v>1.0074999999999999E-5</c:v>
                </c:pt>
                <c:pt idx="10075">
                  <c:v>1.0076E-5</c:v>
                </c:pt>
                <c:pt idx="10076">
                  <c:v>1.0077E-5</c:v>
                </c:pt>
                <c:pt idx="10077">
                  <c:v>1.0078000000000001E-5</c:v>
                </c:pt>
                <c:pt idx="10078">
                  <c:v>1.0079E-5</c:v>
                </c:pt>
                <c:pt idx="10079">
                  <c:v>1.008E-5</c:v>
                </c:pt>
                <c:pt idx="10080">
                  <c:v>1.0081000000000001E-5</c:v>
                </c:pt>
                <c:pt idx="10081">
                  <c:v>1.0081999999999999E-5</c:v>
                </c:pt>
                <c:pt idx="10082">
                  <c:v>1.0083E-5</c:v>
                </c:pt>
                <c:pt idx="10083">
                  <c:v>1.0084E-5</c:v>
                </c:pt>
                <c:pt idx="10084">
                  <c:v>1.0084999999999999E-5</c:v>
                </c:pt>
                <c:pt idx="10085">
                  <c:v>1.0086E-5</c:v>
                </c:pt>
                <c:pt idx="10086">
                  <c:v>1.0087E-5</c:v>
                </c:pt>
                <c:pt idx="10087">
                  <c:v>1.0088000000000001E-5</c:v>
                </c:pt>
                <c:pt idx="10088">
                  <c:v>1.0088999999999999E-5</c:v>
                </c:pt>
                <c:pt idx="10089">
                  <c:v>1.009E-5</c:v>
                </c:pt>
                <c:pt idx="10090">
                  <c:v>1.0091E-5</c:v>
                </c:pt>
                <c:pt idx="10091">
                  <c:v>1.0091999999999999E-5</c:v>
                </c:pt>
                <c:pt idx="10092">
                  <c:v>1.0093E-5</c:v>
                </c:pt>
                <c:pt idx="10093">
                  <c:v>1.0094E-5</c:v>
                </c:pt>
                <c:pt idx="10094">
                  <c:v>1.0095000000000001E-5</c:v>
                </c:pt>
                <c:pt idx="10095">
                  <c:v>1.0096E-5</c:v>
                </c:pt>
                <c:pt idx="10096">
                  <c:v>1.0097E-5</c:v>
                </c:pt>
                <c:pt idx="10097">
                  <c:v>1.0098000000000001E-5</c:v>
                </c:pt>
                <c:pt idx="10098">
                  <c:v>1.0098999999999999E-5</c:v>
                </c:pt>
                <c:pt idx="10099">
                  <c:v>1.01E-5</c:v>
                </c:pt>
                <c:pt idx="10100">
                  <c:v>1.0101E-5</c:v>
                </c:pt>
                <c:pt idx="10101">
                  <c:v>1.0101999999999999E-5</c:v>
                </c:pt>
                <c:pt idx="10102">
                  <c:v>1.0103E-5</c:v>
                </c:pt>
                <c:pt idx="10103">
                  <c:v>1.0104E-5</c:v>
                </c:pt>
                <c:pt idx="10104">
                  <c:v>1.0105000000000001E-5</c:v>
                </c:pt>
                <c:pt idx="10105">
                  <c:v>1.0105999999999999E-5</c:v>
                </c:pt>
                <c:pt idx="10106">
                  <c:v>1.0107E-5</c:v>
                </c:pt>
                <c:pt idx="10107">
                  <c:v>1.0108E-5</c:v>
                </c:pt>
                <c:pt idx="10108">
                  <c:v>1.0108999999999999E-5</c:v>
                </c:pt>
                <c:pt idx="10109">
                  <c:v>1.011E-5</c:v>
                </c:pt>
                <c:pt idx="10110">
                  <c:v>1.0111E-5</c:v>
                </c:pt>
                <c:pt idx="10111">
                  <c:v>1.0112000000000001E-5</c:v>
                </c:pt>
                <c:pt idx="10112">
                  <c:v>1.0113E-5</c:v>
                </c:pt>
                <c:pt idx="10113">
                  <c:v>1.0114E-5</c:v>
                </c:pt>
                <c:pt idx="10114">
                  <c:v>1.0115000000000001E-5</c:v>
                </c:pt>
                <c:pt idx="10115">
                  <c:v>1.0115999999999999E-5</c:v>
                </c:pt>
                <c:pt idx="10116">
                  <c:v>1.0117E-5</c:v>
                </c:pt>
                <c:pt idx="10117">
                  <c:v>1.0118E-5</c:v>
                </c:pt>
                <c:pt idx="10118">
                  <c:v>1.0118999999999999E-5</c:v>
                </c:pt>
                <c:pt idx="10119">
                  <c:v>1.012E-5</c:v>
                </c:pt>
                <c:pt idx="10120">
                  <c:v>1.0121E-5</c:v>
                </c:pt>
                <c:pt idx="10121">
                  <c:v>1.0122000000000001E-5</c:v>
                </c:pt>
                <c:pt idx="10122">
                  <c:v>1.0122999999999999E-5</c:v>
                </c:pt>
                <c:pt idx="10123">
                  <c:v>1.0124E-5</c:v>
                </c:pt>
                <c:pt idx="10124">
                  <c:v>1.0125E-5</c:v>
                </c:pt>
                <c:pt idx="10125">
                  <c:v>1.0125999999999999E-5</c:v>
                </c:pt>
                <c:pt idx="10126">
                  <c:v>1.0127E-5</c:v>
                </c:pt>
                <c:pt idx="10127">
                  <c:v>1.0128E-5</c:v>
                </c:pt>
                <c:pt idx="10128">
                  <c:v>1.0129000000000001E-5</c:v>
                </c:pt>
                <c:pt idx="10129">
                  <c:v>1.013E-5</c:v>
                </c:pt>
                <c:pt idx="10130">
                  <c:v>1.0131E-5</c:v>
                </c:pt>
                <c:pt idx="10131">
                  <c:v>1.0132000000000001E-5</c:v>
                </c:pt>
                <c:pt idx="10132">
                  <c:v>1.0132999999999999E-5</c:v>
                </c:pt>
                <c:pt idx="10133">
                  <c:v>1.0134E-5</c:v>
                </c:pt>
                <c:pt idx="10134">
                  <c:v>1.0135E-5</c:v>
                </c:pt>
                <c:pt idx="10135">
                  <c:v>1.0135999999999999E-5</c:v>
                </c:pt>
                <c:pt idx="10136">
                  <c:v>1.0137E-5</c:v>
                </c:pt>
                <c:pt idx="10137">
                  <c:v>1.0138E-5</c:v>
                </c:pt>
                <c:pt idx="10138">
                  <c:v>1.0139000000000001E-5</c:v>
                </c:pt>
                <c:pt idx="10139">
                  <c:v>1.0139999999999999E-5</c:v>
                </c:pt>
                <c:pt idx="10140">
                  <c:v>1.0141E-5</c:v>
                </c:pt>
                <c:pt idx="10141">
                  <c:v>1.0142E-5</c:v>
                </c:pt>
                <c:pt idx="10142">
                  <c:v>1.0142999999999999E-5</c:v>
                </c:pt>
                <c:pt idx="10143">
                  <c:v>1.0144E-5</c:v>
                </c:pt>
                <c:pt idx="10144">
                  <c:v>1.0145E-5</c:v>
                </c:pt>
                <c:pt idx="10145">
                  <c:v>1.0146000000000001E-5</c:v>
                </c:pt>
                <c:pt idx="10146">
                  <c:v>1.0147E-5</c:v>
                </c:pt>
                <c:pt idx="10147">
                  <c:v>1.0148E-5</c:v>
                </c:pt>
                <c:pt idx="10148">
                  <c:v>1.0149000000000001E-5</c:v>
                </c:pt>
                <c:pt idx="10149">
                  <c:v>1.0149999999999999E-5</c:v>
                </c:pt>
                <c:pt idx="10150">
                  <c:v>1.0151E-5</c:v>
                </c:pt>
                <c:pt idx="10151">
                  <c:v>1.0152E-5</c:v>
                </c:pt>
                <c:pt idx="10152">
                  <c:v>1.0152999999999999E-5</c:v>
                </c:pt>
                <c:pt idx="10153">
                  <c:v>1.0154E-5</c:v>
                </c:pt>
                <c:pt idx="10154">
                  <c:v>1.0155E-5</c:v>
                </c:pt>
                <c:pt idx="10155">
                  <c:v>1.0156000000000001E-5</c:v>
                </c:pt>
                <c:pt idx="10156">
                  <c:v>1.0156999999999999E-5</c:v>
                </c:pt>
                <c:pt idx="10157">
                  <c:v>1.0158E-5</c:v>
                </c:pt>
                <c:pt idx="10158">
                  <c:v>1.0159E-5</c:v>
                </c:pt>
                <c:pt idx="10159">
                  <c:v>1.0159999999999999E-5</c:v>
                </c:pt>
                <c:pt idx="10160">
                  <c:v>1.0161E-5</c:v>
                </c:pt>
                <c:pt idx="10161">
                  <c:v>1.0162E-5</c:v>
                </c:pt>
                <c:pt idx="10162">
                  <c:v>1.0163000000000001E-5</c:v>
                </c:pt>
                <c:pt idx="10163">
                  <c:v>1.0164E-5</c:v>
                </c:pt>
                <c:pt idx="10164">
                  <c:v>1.0165E-5</c:v>
                </c:pt>
                <c:pt idx="10165">
                  <c:v>1.0166000000000001E-5</c:v>
                </c:pt>
                <c:pt idx="10166">
                  <c:v>1.0166999999999999E-5</c:v>
                </c:pt>
                <c:pt idx="10167">
                  <c:v>1.0168E-5</c:v>
                </c:pt>
                <c:pt idx="10168">
                  <c:v>1.0169E-5</c:v>
                </c:pt>
                <c:pt idx="10169">
                  <c:v>1.0169999999999999E-5</c:v>
                </c:pt>
                <c:pt idx="10170">
                  <c:v>1.0171E-5</c:v>
                </c:pt>
                <c:pt idx="10171">
                  <c:v>1.0172E-5</c:v>
                </c:pt>
                <c:pt idx="10172">
                  <c:v>1.0173000000000001E-5</c:v>
                </c:pt>
                <c:pt idx="10173">
                  <c:v>1.0173999999999999E-5</c:v>
                </c:pt>
                <c:pt idx="10174">
                  <c:v>1.0175E-5</c:v>
                </c:pt>
                <c:pt idx="10175">
                  <c:v>1.0176E-5</c:v>
                </c:pt>
                <c:pt idx="10176">
                  <c:v>1.0176999999999999E-5</c:v>
                </c:pt>
                <c:pt idx="10177">
                  <c:v>1.0178E-5</c:v>
                </c:pt>
                <c:pt idx="10178">
                  <c:v>1.0179E-5</c:v>
                </c:pt>
                <c:pt idx="10179">
                  <c:v>1.0180000000000001E-5</c:v>
                </c:pt>
                <c:pt idx="10180">
                  <c:v>1.0181E-5</c:v>
                </c:pt>
                <c:pt idx="10181">
                  <c:v>1.0182E-5</c:v>
                </c:pt>
                <c:pt idx="10182">
                  <c:v>1.0183000000000001E-5</c:v>
                </c:pt>
                <c:pt idx="10183">
                  <c:v>1.0183999999999999E-5</c:v>
                </c:pt>
                <c:pt idx="10184">
                  <c:v>1.0185E-5</c:v>
                </c:pt>
                <c:pt idx="10185">
                  <c:v>1.0186E-5</c:v>
                </c:pt>
                <c:pt idx="10186">
                  <c:v>1.0186999999999999E-5</c:v>
                </c:pt>
                <c:pt idx="10187">
                  <c:v>1.0188E-5</c:v>
                </c:pt>
                <c:pt idx="10188">
                  <c:v>1.0189E-5</c:v>
                </c:pt>
                <c:pt idx="10189">
                  <c:v>1.0190000000000001E-5</c:v>
                </c:pt>
                <c:pt idx="10190">
                  <c:v>1.0190999999999999E-5</c:v>
                </c:pt>
                <c:pt idx="10191">
                  <c:v>1.0192E-5</c:v>
                </c:pt>
                <c:pt idx="10192">
                  <c:v>1.0193E-5</c:v>
                </c:pt>
                <c:pt idx="10193">
                  <c:v>1.0193999999999999E-5</c:v>
                </c:pt>
                <c:pt idx="10194">
                  <c:v>1.0195E-5</c:v>
                </c:pt>
                <c:pt idx="10195">
                  <c:v>1.0196E-5</c:v>
                </c:pt>
                <c:pt idx="10196">
                  <c:v>1.0197000000000001E-5</c:v>
                </c:pt>
                <c:pt idx="10197">
                  <c:v>1.0198E-5</c:v>
                </c:pt>
                <c:pt idx="10198">
                  <c:v>1.0199E-5</c:v>
                </c:pt>
                <c:pt idx="10199">
                  <c:v>1.0200000000000001E-5</c:v>
                </c:pt>
                <c:pt idx="10200">
                  <c:v>1.0200999999999999E-5</c:v>
                </c:pt>
                <c:pt idx="10201">
                  <c:v>1.0202E-5</c:v>
                </c:pt>
                <c:pt idx="10202">
                  <c:v>1.0203E-5</c:v>
                </c:pt>
                <c:pt idx="10203">
                  <c:v>1.0203999999999999E-5</c:v>
                </c:pt>
                <c:pt idx="10204">
                  <c:v>1.0205E-5</c:v>
                </c:pt>
                <c:pt idx="10205">
                  <c:v>1.0206E-5</c:v>
                </c:pt>
                <c:pt idx="10206">
                  <c:v>1.0207000000000001E-5</c:v>
                </c:pt>
                <c:pt idx="10207">
                  <c:v>1.0208E-5</c:v>
                </c:pt>
                <c:pt idx="10208">
                  <c:v>1.0209E-5</c:v>
                </c:pt>
                <c:pt idx="10209">
                  <c:v>1.0210000000000001E-5</c:v>
                </c:pt>
                <c:pt idx="10210">
                  <c:v>1.0210999999999999E-5</c:v>
                </c:pt>
                <c:pt idx="10211">
                  <c:v>1.0212E-5</c:v>
                </c:pt>
                <c:pt idx="10212">
                  <c:v>1.0213E-5</c:v>
                </c:pt>
                <c:pt idx="10213">
                  <c:v>1.0214000000000001E-5</c:v>
                </c:pt>
                <c:pt idx="10214">
                  <c:v>1.0215E-5</c:v>
                </c:pt>
                <c:pt idx="10215">
                  <c:v>1.0216E-5</c:v>
                </c:pt>
                <c:pt idx="10216">
                  <c:v>1.0217000000000001E-5</c:v>
                </c:pt>
                <c:pt idx="10217">
                  <c:v>1.0217999999999999E-5</c:v>
                </c:pt>
                <c:pt idx="10218">
                  <c:v>1.0219E-5</c:v>
                </c:pt>
                <c:pt idx="10219">
                  <c:v>1.022E-5</c:v>
                </c:pt>
                <c:pt idx="10220">
                  <c:v>1.0220999999999999E-5</c:v>
                </c:pt>
                <c:pt idx="10221">
                  <c:v>1.0222E-5</c:v>
                </c:pt>
                <c:pt idx="10222">
                  <c:v>1.0223E-5</c:v>
                </c:pt>
                <c:pt idx="10223">
                  <c:v>1.0224000000000001E-5</c:v>
                </c:pt>
                <c:pt idx="10224">
                  <c:v>1.0225E-5</c:v>
                </c:pt>
                <c:pt idx="10225">
                  <c:v>1.0226E-5</c:v>
                </c:pt>
                <c:pt idx="10226">
                  <c:v>1.0227000000000001E-5</c:v>
                </c:pt>
                <c:pt idx="10227">
                  <c:v>1.0227999999999999E-5</c:v>
                </c:pt>
                <c:pt idx="10228">
                  <c:v>1.0229E-5</c:v>
                </c:pt>
                <c:pt idx="10229">
                  <c:v>1.023E-5</c:v>
                </c:pt>
                <c:pt idx="10230">
                  <c:v>1.0231000000000001E-5</c:v>
                </c:pt>
                <c:pt idx="10231">
                  <c:v>1.0232E-5</c:v>
                </c:pt>
                <c:pt idx="10232">
                  <c:v>1.0233E-5</c:v>
                </c:pt>
                <c:pt idx="10233">
                  <c:v>1.0234000000000001E-5</c:v>
                </c:pt>
                <c:pt idx="10234">
                  <c:v>1.0234999999999999E-5</c:v>
                </c:pt>
                <c:pt idx="10235">
                  <c:v>1.0236E-5</c:v>
                </c:pt>
                <c:pt idx="10236">
                  <c:v>1.0237E-5</c:v>
                </c:pt>
                <c:pt idx="10237">
                  <c:v>1.0237999999999999E-5</c:v>
                </c:pt>
                <c:pt idx="10238">
                  <c:v>1.0239E-5</c:v>
                </c:pt>
                <c:pt idx="10239">
                  <c:v>1.024E-5</c:v>
                </c:pt>
                <c:pt idx="10240">
                  <c:v>1.0241000000000001E-5</c:v>
                </c:pt>
                <c:pt idx="10241">
                  <c:v>1.0242E-5</c:v>
                </c:pt>
                <c:pt idx="10242">
                  <c:v>1.0243E-5</c:v>
                </c:pt>
                <c:pt idx="10243">
                  <c:v>1.0244000000000001E-5</c:v>
                </c:pt>
                <c:pt idx="10244">
                  <c:v>1.0244999999999999E-5</c:v>
                </c:pt>
                <c:pt idx="10245">
                  <c:v>1.0246E-5</c:v>
                </c:pt>
                <c:pt idx="10246">
                  <c:v>1.0247E-5</c:v>
                </c:pt>
                <c:pt idx="10247">
                  <c:v>1.0248000000000001E-5</c:v>
                </c:pt>
                <c:pt idx="10248">
                  <c:v>1.0249E-5</c:v>
                </c:pt>
                <c:pt idx="10249">
                  <c:v>1.025E-5</c:v>
                </c:pt>
                <c:pt idx="10250">
                  <c:v>1.0251000000000001E-5</c:v>
                </c:pt>
                <c:pt idx="10251">
                  <c:v>1.0251999999999999E-5</c:v>
                </c:pt>
                <c:pt idx="10252">
                  <c:v>1.0253E-5</c:v>
                </c:pt>
                <c:pt idx="10253">
                  <c:v>1.0254E-5</c:v>
                </c:pt>
                <c:pt idx="10254">
                  <c:v>1.0254999999999999E-5</c:v>
                </c:pt>
                <c:pt idx="10255">
                  <c:v>1.0256E-5</c:v>
                </c:pt>
                <c:pt idx="10256">
                  <c:v>1.0257E-5</c:v>
                </c:pt>
                <c:pt idx="10257">
                  <c:v>1.0258000000000001E-5</c:v>
                </c:pt>
                <c:pt idx="10258">
                  <c:v>1.0259E-5</c:v>
                </c:pt>
                <c:pt idx="10259">
                  <c:v>1.026E-5</c:v>
                </c:pt>
                <c:pt idx="10260">
                  <c:v>1.0261000000000001E-5</c:v>
                </c:pt>
                <c:pt idx="10261">
                  <c:v>1.0261999999999999E-5</c:v>
                </c:pt>
                <c:pt idx="10262">
                  <c:v>1.0263E-5</c:v>
                </c:pt>
                <c:pt idx="10263">
                  <c:v>1.0264E-5</c:v>
                </c:pt>
                <c:pt idx="10264">
                  <c:v>1.0265000000000001E-5</c:v>
                </c:pt>
                <c:pt idx="10265">
                  <c:v>1.0266E-5</c:v>
                </c:pt>
                <c:pt idx="10266">
                  <c:v>1.0267E-5</c:v>
                </c:pt>
                <c:pt idx="10267">
                  <c:v>1.0268000000000001E-5</c:v>
                </c:pt>
                <c:pt idx="10268">
                  <c:v>1.0268999999999999E-5</c:v>
                </c:pt>
                <c:pt idx="10269">
                  <c:v>1.027E-5</c:v>
                </c:pt>
                <c:pt idx="10270">
                  <c:v>1.0271E-5</c:v>
                </c:pt>
                <c:pt idx="10271">
                  <c:v>1.0271999999999999E-5</c:v>
                </c:pt>
                <c:pt idx="10272">
                  <c:v>1.0273E-5</c:v>
                </c:pt>
                <c:pt idx="10273">
                  <c:v>1.0274E-5</c:v>
                </c:pt>
                <c:pt idx="10274">
                  <c:v>1.0275000000000001E-5</c:v>
                </c:pt>
                <c:pt idx="10275">
                  <c:v>1.0276E-5</c:v>
                </c:pt>
                <c:pt idx="10276">
                  <c:v>1.0277E-5</c:v>
                </c:pt>
                <c:pt idx="10277">
                  <c:v>1.0278000000000001E-5</c:v>
                </c:pt>
                <c:pt idx="10278">
                  <c:v>1.0278999999999999E-5</c:v>
                </c:pt>
                <c:pt idx="10279">
                  <c:v>1.028E-5</c:v>
                </c:pt>
                <c:pt idx="10280">
                  <c:v>1.0281E-5</c:v>
                </c:pt>
                <c:pt idx="10281">
                  <c:v>1.0282000000000001E-5</c:v>
                </c:pt>
                <c:pt idx="10282">
                  <c:v>1.0283E-5</c:v>
                </c:pt>
                <c:pt idx="10283">
                  <c:v>1.0284E-5</c:v>
                </c:pt>
                <c:pt idx="10284">
                  <c:v>1.0285000000000001E-5</c:v>
                </c:pt>
                <c:pt idx="10285">
                  <c:v>1.0285999999999999E-5</c:v>
                </c:pt>
                <c:pt idx="10286">
                  <c:v>1.0287E-5</c:v>
                </c:pt>
                <c:pt idx="10287">
                  <c:v>1.0288E-5</c:v>
                </c:pt>
                <c:pt idx="10288">
                  <c:v>1.0288999999999999E-5</c:v>
                </c:pt>
                <c:pt idx="10289">
                  <c:v>1.029E-5</c:v>
                </c:pt>
                <c:pt idx="10290">
                  <c:v>1.0291E-5</c:v>
                </c:pt>
                <c:pt idx="10291">
                  <c:v>1.0292000000000001E-5</c:v>
                </c:pt>
                <c:pt idx="10292">
                  <c:v>1.0293E-5</c:v>
                </c:pt>
                <c:pt idx="10293">
                  <c:v>1.0294E-5</c:v>
                </c:pt>
                <c:pt idx="10294">
                  <c:v>1.0295000000000001E-5</c:v>
                </c:pt>
                <c:pt idx="10295">
                  <c:v>1.0295999999999999E-5</c:v>
                </c:pt>
                <c:pt idx="10296">
                  <c:v>1.0297E-5</c:v>
                </c:pt>
                <c:pt idx="10297">
                  <c:v>1.0298E-5</c:v>
                </c:pt>
                <c:pt idx="10298">
                  <c:v>1.0299000000000001E-5</c:v>
                </c:pt>
                <c:pt idx="10299">
                  <c:v>1.03E-5</c:v>
                </c:pt>
                <c:pt idx="10300">
                  <c:v>1.0301E-5</c:v>
                </c:pt>
                <c:pt idx="10301">
                  <c:v>1.0302000000000001E-5</c:v>
                </c:pt>
                <c:pt idx="10302">
                  <c:v>1.0302999999999999E-5</c:v>
                </c:pt>
                <c:pt idx="10303">
                  <c:v>1.0304E-5</c:v>
                </c:pt>
                <c:pt idx="10304">
                  <c:v>1.0305E-5</c:v>
                </c:pt>
                <c:pt idx="10305">
                  <c:v>1.0305999999999999E-5</c:v>
                </c:pt>
                <c:pt idx="10306">
                  <c:v>1.0307E-5</c:v>
                </c:pt>
                <c:pt idx="10307">
                  <c:v>1.0308E-5</c:v>
                </c:pt>
                <c:pt idx="10308">
                  <c:v>1.0309000000000001E-5</c:v>
                </c:pt>
                <c:pt idx="10309">
                  <c:v>1.031E-5</c:v>
                </c:pt>
                <c:pt idx="10310">
                  <c:v>1.0311E-5</c:v>
                </c:pt>
                <c:pt idx="10311">
                  <c:v>1.0312000000000001E-5</c:v>
                </c:pt>
                <c:pt idx="10312">
                  <c:v>1.0312999999999999E-5</c:v>
                </c:pt>
                <c:pt idx="10313">
                  <c:v>1.0314E-5</c:v>
                </c:pt>
                <c:pt idx="10314">
                  <c:v>1.0315E-5</c:v>
                </c:pt>
                <c:pt idx="10315">
                  <c:v>1.0316000000000001E-5</c:v>
                </c:pt>
                <c:pt idx="10316">
                  <c:v>1.0317E-5</c:v>
                </c:pt>
                <c:pt idx="10317">
                  <c:v>1.0318E-5</c:v>
                </c:pt>
                <c:pt idx="10318">
                  <c:v>1.0319000000000001E-5</c:v>
                </c:pt>
                <c:pt idx="10319">
                  <c:v>1.0319999999999999E-5</c:v>
                </c:pt>
                <c:pt idx="10320">
                  <c:v>1.0321E-5</c:v>
                </c:pt>
                <c:pt idx="10321">
                  <c:v>1.0322E-5</c:v>
                </c:pt>
                <c:pt idx="10322">
                  <c:v>1.0322999999999999E-5</c:v>
                </c:pt>
                <c:pt idx="10323">
                  <c:v>1.0324E-5</c:v>
                </c:pt>
                <c:pt idx="10324">
                  <c:v>1.0325E-5</c:v>
                </c:pt>
                <c:pt idx="10325">
                  <c:v>1.0326000000000001E-5</c:v>
                </c:pt>
                <c:pt idx="10326">
                  <c:v>1.0327E-5</c:v>
                </c:pt>
                <c:pt idx="10327">
                  <c:v>1.0328E-5</c:v>
                </c:pt>
                <c:pt idx="10328">
                  <c:v>1.0329000000000001E-5</c:v>
                </c:pt>
                <c:pt idx="10329">
                  <c:v>1.0329999999999999E-5</c:v>
                </c:pt>
                <c:pt idx="10330">
                  <c:v>1.0331E-5</c:v>
                </c:pt>
                <c:pt idx="10331">
                  <c:v>1.0332E-5</c:v>
                </c:pt>
                <c:pt idx="10332">
                  <c:v>1.0332999999999999E-5</c:v>
                </c:pt>
                <c:pt idx="10333">
                  <c:v>1.0334E-5</c:v>
                </c:pt>
                <c:pt idx="10334">
                  <c:v>1.0335E-5</c:v>
                </c:pt>
                <c:pt idx="10335">
                  <c:v>1.0336000000000001E-5</c:v>
                </c:pt>
                <c:pt idx="10336">
                  <c:v>1.0336999999999999E-5</c:v>
                </c:pt>
                <c:pt idx="10337">
                  <c:v>1.0338E-5</c:v>
                </c:pt>
                <c:pt idx="10338">
                  <c:v>1.0339E-5</c:v>
                </c:pt>
                <c:pt idx="10339">
                  <c:v>1.0339999999999999E-5</c:v>
                </c:pt>
                <c:pt idx="10340">
                  <c:v>1.0341E-5</c:v>
                </c:pt>
                <c:pt idx="10341">
                  <c:v>1.0342E-5</c:v>
                </c:pt>
                <c:pt idx="10342">
                  <c:v>1.0343000000000001E-5</c:v>
                </c:pt>
                <c:pt idx="10343">
                  <c:v>1.0344E-5</c:v>
                </c:pt>
                <c:pt idx="10344">
                  <c:v>1.0345E-5</c:v>
                </c:pt>
                <c:pt idx="10345">
                  <c:v>1.0346000000000001E-5</c:v>
                </c:pt>
                <c:pt idx="10346">
                  <c:v>1.0346999999999999E-5</c:v>
                </c:pt>
                <c:pt idx="10347">
                  <c:v>1.0348E-5</c:v>
                </c:pt>
                <c:pt idx="10348">
                  <c:v>1.0349E-5</c:v>
                </c:pt>
                <c:pt idx="10349">
                  <c:v>1.0349999999999999E-5</c:v>
                </c:pt>
                <c:pt idx="10350">
                  <c:v>1.0351E-5</c:v>
                </c:pt>
                <c:pt idx="10351">
                  <c:v>1.0352E-5</c:v>
                </c:pt>
                <c:pt idx="10352">
                  <c:v>1.0353000000000001E-5</c:v>
                </c:pt>
                <c:pt idx="10353">
                  <c:v>1.0353999999999999E-5</c:v>
                </c:pt>
                <c:pt idx="10354">
                  <c:v>1.0355E-5</c:v>
                </c:pt>
                <c:pt idx="10355">
                  <c:v>1.0356E-5</c:v>
                </c:pt>
                <c:pt idx="10356">
                  <c:v>1.0356999999999999E-5</c:v>
                </c:pt>
                <c:pt idx="10357">
                  <c:v>1.0358E-5</c:v>
                </c:pt>
                <c:pt idx="10358">
                  <c:v>1.0359E-5</c:v>
                </c:pt>
                <c:pt idx="10359">
                  <c:v>1.0360000000000001E-5</c:v>
                </c:pt>
                <c:pt idx="10360">
                  <c:v>1.0361E-5</c:v>
                </c:pt>
                <c:pt idx="10361">
                  <c:v>1.0362E-5</c:v>
                </c:pt>
                <c:pt idx="10362">
                  <c:v>1.0363000000000001E-5</c:v>
                </c:pt>
                <c:pt idx="10363">
                  <c:v>1.0363999999999999E-5</c:v>
                </c:pt>
                <c:pt idx="10364">
                  <c:v>1.0365E-5</c:v>
                </c:pt>
                <c:pt idx="10365">
                  <c:v>1.0366E-5</c:v>
                </c:pt>
                <c:pt idx="10366">
                  <c:v>1.0366999999999999E-5</c:v>
                </c:pt>
                <c:pt idx="10367">
                  <c:v>1.0368E-5</c:v>
                </c:pt>
                <c:pt idx="10368">
                  <c:v>1.0369E-5</c:v>
                </c:pt>
                <c:pt idx="10369">
                  <c:v>1.0370000000000001E-5</c:v>
                </c:pt>
                <c:pt idx="10370">
                  <c:v>1.0370999999999999E-5</c:v>
                </c:pt>
                <c:pt idx="10371">
                  <c:v>1.0372E-5</c:v>
                </c:pt>
                <c:pt idx="10372">
                  <c:v>1.0373E-5</c:v>
                </c:pt>
                <c:pt idx="10373">
                  <c:v>1.0373999999999999E-5</c:v>
                </c:pt>
                <c:pt idx="10374">
                  <c:v>1.0375E-5</c:v>
                </c:pt>
                <c:pt idx="10375">
                  <c:v>1.0376E-5</c:v>
                </c:pt>
                <c:pt idx="10376">
                  <c:v>1.0377000000000001E-5</c:v>
                </c:pt>
                <c:pt idx="10377">
                  <c:v>1.0378E-5</c:v>
                </c:pt>
                <c:pt idx="10378">
                  <c:v>1.0379E-5</c:v>
                </c:pt>
                <c:pt idx="10379">
                  <c:v>1.0380000000000001E-5</c:v>
                </c:pt>
                <c:pt idx="10380">
                  <c:v>1.0380999999999999E-5</c:v>
                </c:pt>
                <c:pt idx="10381">
                  <c:v>1.0382E-5</c:v>
                </c:pt>
                <c:pt idx="10382">
                  <c:v>1.0383E-5</c:v>
                </c:pt>
                <c:pt idx="10383">
                  <c:v>1.0383999999999999E-5</c:v>
                </c:pt>
                <c:pt idx="10384">
                  <c:v>1.0385E-5</c:v>
                </c:pt>
                <c:pt idx="10385">
                  <c:v>1.0386E-5</c:v>
                </c:pt>
                <c:pt idx="10386">
                  <c:v>1.0387000000000001E-5</c:v>
                </c:pt>
                <c:pt idx="10387">
                  <c:v>1.0387999999999999E-5</c:v>
                </c:pt>
                <c:pt idx="10388">
                  <c:v>1.0389E-5</c:v>
                </c:pt>
                <c:pt idx="10389">
                  <c:v>1.039E-5</c:v>
                </c:pt>
                <c:pt idx="10390">
                  <c:v>1.0390999999999999E-5</c:v>
                </c:pt>
                <c:pt idx="10391">
                  <c:v>1.0392E-5</c:v>
                </c:pt>
                <c:pt idx="10392">
                  <c:v>1.0393E-5</c:v>
                </c:pt>
                <c:pt idx="10393">
                  <c:v>1.0394000000000001E-5</c:v>
                </c:pt>
                <c:pt idx="10394">
                  <c:v>1.0395E-5</c:v>
                </c:pt>
                <c:pt idx="10395">
                  <c:v>1.0396E-5</c:v>
                </c:pt>
                <c:pt idx="10396">
                  <c:v>1.0397000000000001E-5</c:v>
                </c:pt>
                <c:pt idx="10397">
                  <c:v>1.0397999999999999E-5</c:v>
                </c:pt>
                <c:pt idx="10398">
                  <c:v>1.0399E-5</c:v>
                </c:pt>
                <c:pt idx="10399">
                  <c:v>1.04E-5</c:v>
                </c:pt>
                <c:pt idx="10400">
                  <c:v>1.0400999999999999E-5</c:v>
                </c:pt>
                <c:pt idx="10401">
                  <c:v>1.0402E-5</c:v>
                </c:pt>
                <c:pt idx="10402">
                  <c:v>1.0403E-5</c:v>
                </c:pt>
                <c:pt idx="10403">
                  <c:v>1.0404000000000001E-5</c:v>
                </c:pt>
                <c:pt idx="10404">
                  <c:v>1.0404999999999999E-5</c:v>
                </c:pt>
                <c:pt idx="10405">
                  <c:v>1.0406E-5</c:v>
                </c:pt>
                <c:pt idx="10406">
                  <c:v>1.0407E-5</c:v>
                </c:pt>
                <c:pt idx="10407">
                  <c:v>1.0407999999999999E-5</c:v>
                </c:pt>
                <c:pt idx="10408">
                  <c:v>1.0409E-5</c:v>
                </c:pt>
                <c:pt idx="10409">
                  <c:v>1.041E-5</c:v>
                </c:pt>
                <c:pt idx="10410">
                  <c:v>1.0411000000000001E-5</c:v>
                </c:pt>
                <c:pt idx="10411">
                  <c:v>1.0412E-5</c:v>
                </c:pt>
                <c:pt idx="10412">
                  <c:v>1.0413E-5</c:v>
                </c:pt>
                <c:pt idx="10413">
                  <c:v>1.0414000000000001E-5</c:v>
                </c:pt>
                <c:pt idx="10414">
                  <c:v>1.0414999999999999E-5</c:v>
                </c:pt>
                <c:pt idx="10415">
                  <c:v>1.0416E-5</c:v>
                </c:pt>
                <c:pt idx="10416">
                  <c:v>1.0417E-5</c:v>
                </c:pt>
                <c:pt idx="10417">
                  <c:v>1.0417999999999999E-5</c:v>
                </c:pt>
                <c:pt idx="10418">
                  <c:v>1.0419E-5</c:v>
                </c:pt>
                <c:pt idx="10419">
                  <c:v>1.042E-5</c:v>
                </c:pt>
                <c:pt idx="10420">
                  <c:v>1.0421000000000001E-5</c:v>
                </c:pt>
                <c:pt idx="10421">
                  <c:v>1.0421999999999999E-5</c:v>
                </c:pt>
                <c:pt idx="10422">
                  <c:v>1.0423E-5</c:v>
                </c:pt>
                <c:pt idx="10423">
                  <c:v>1.0424E-5</c:v>
                </c:pt>
                <c:pt idx="10424">
                  <c:v>1.0424999999999999E-5</c:v>
                </c:pt>
                <c:pt idx="10425">
                  <c:v>1.0426E-5</c:v>
                </c:pt>
                <c:pt idx="10426">
                  <c:v>1.0427E-5</c:v>
                </c:pt>
                <c:pt idx="10427">
                  <c:v>1.0428000000000001E-5</c:v>
                </c:pt>
                <c:pt idx="10428">
                  <c:v>1.0429E-5</c:v>
                </c:pt>
                <c:pt idx="10429">
                  <c:v>1.043E-5</c:v>
                </c:pt>
                <c:pt idx="10430">
                  <c:v>1.0431000000000001E-5</c:v>
                </c:pt>
                <c:pt idx="10431">
                  <c:v>1.0431999999999999E-5</c:v>
                </c:pt>
                <c:pt idx="10432">
                  <c:v>1.0433E-5</c:v>
                </c:pt>
                <c:pt idx="10433">
                  <c:v>1.0434E-5</c:v>
                </c:pt>
                <c:pt idx="10434">
                  <c:v>1.0434999999999999E-5</c:v>
                </c:pt>
                <c:pt idx="10435">
                  <c:v>1.0436E-5</c:v>
                </c:pt>
                <c:pt idx="10436">
                  <c:v>1.0437E-5</c:v>
                </c:pt>
                <c:pt idx="10437">
                  <c:v>1.0438000000000001E-5</c:v>
                </c:pt>
                <c:pt idx="10438">
                  <c:v>1.0438999999999999E-5</c:v>
                </c:pt>
                <c:pt idx="10439">
                  <c:v>1.044E-5</c:v>
                </c:pt>
                <c:pt idx="10440">
                  <c:v>1.0441E-5</c:v>
                </c:pt>
                <c:pt idx="10441">
                  <c:v>1.0441999999999999E-5</c:v>
                </c:pt>
                <c:pt idx="10442">
                  <c:v>1.0443E-5</c:v>
                </c:pt>
                <c:pt idx="10443">
                  <c:v>1.0444E-5</c:v>
                </c:pt>
                <c:pt idx="10444">
                  <c:v>1.0445000000000001E-5</c:v>
                </c:pt>
                <c:pt idx="10445">
                  <c:v>1.0446E-5</c:v>
                </c:pt>
                <c:pt idx="10446">
                  <c:v>1.0447E-5</c:v>
                </c:pt>
                <c:pt idx="10447">
                  <c:v>1.0448000000000001E-5</c:v>
                </c:pt>
                <c:pt idx="10448">
                  <c:v>1.0448999999999999E-5</c:v>
                </c:pt>
                <c:pt idx="10449">
                  <c:v>1.045E-5</c:v>
                </c:pt>
                <c:pt idx="10450">
                  <c:v>1.0451E-5</c:v>
                </c:pt>
                <c:pt idx="10451">
                  <c:v>1.0451999999999999E-5</c:v>
                </c:pt>
                <c:pt idx="10452">
                  <c:v>1.0453E-5</c:v>
                </c:pt>
                <c:pt idx="10453">
                  <c:v>1.0454E-5</c:v>
                </c:pt>
                <c:pt idx="10454">
                  <c:v>1.0455000000000001E-5</c:v>
                </c:pt>
                <c:pt idx="10455">
                  <c:v>1.0456E-5</c:v>
                </c:pt>
                <c:pt idx="10456">
                  <c:v>1.0457E-5</c:v>
                </c:pt>
                <c:pt idx="10457">
                  <c:v>1.0458E-5</c:v>
                </c:pt>
                <c:pt idx="10458">
                  <c:v>1.0458999999999999E-5</c:v>
                </c:pt>
                <c:pt idx="10459">
                  <c:v>1.046E-5</c:v>
                </c:pt>
                <c:pt idx="10460">
                  <c:v>1.0461E-5</c:v>
                </c:pt>
                <c:pt idx="10461">
                  <c:v>1.0462000000000001E-5</c:v>
                </c:pt>
                <c:pt idx="10462">
                  <c:v>1.0463E-5</c:v>
                </c:pt>
                <c:pt idx="10463">
                  <c:v>1.0464E-5</c:v>
                </c:pt>
                <c:pt idx="10464">
                  <c:v>1.0465000000000001E-5</c:v>
                </c:pt>
                <c:pt idx="10465">
                  <c:v>1.0465999999999999E-5</c:v>
                </c:pt>
                <c:pt idx="10466">
                  <c:v>1.0467E-5</c:v>
                </c:pt>
                <c:pt idx="10467">
                  <c:v>1.0468E-5</c:v>
                </c:pt>
                <c:pt idx="10468">
                  <c:v>1.0468999999999999E-5</c:v>
                </c:pt>
                <c:pt idx="10469">
                  <c:v>1.047E-5</c:v>
                </c:pt>
                <c:pt idx="10470">
                  <c:v>1.0471E-5</c:v>
                </c:pt>
                <c:pt idx="10471">
                  <c:v>1.0472000000000001E-5</c:v>
                </c:pt>
                <c:pt idx="10472">
                  <c:v>1.0473E-5</c:v>
                </c:pt>
                <c:pt idx="10473">
                  <c:v>1.0474E-5</c:v>
                </c:pt>
                <c:pt idx="10474">
                  <c:v>1.0475000000000001E-5</c:v>
                </c:pt>
                <c:pt idx="10475">
                  <c:v>1.0475999999999999E-5</c:v>
                </c:pt>
                <c:pt idx="10476">
                  <c:v>1.0477E-5</c:v>
                </c:pt>
                <c:pt idx="10477">
                  <c:v>1.0478E-5</c:v>
                </c:pt>
                <c:pt idx="10478">
                  <c:v>1.0479000000000001E-5</c:v>
                </c:pt>
                <c:pt idx="10479">
                  <c:v>1.048E-5</c:v>
                </c:pt>
                <c:pt idx="10480">
                  <c:v>1.0481E-5</c:v>
                </c:pt>
                <c:pt idx="10481">
                  <c:v>1.0482000000000001E-5</c:v>
                </c:pt>
                <c:pt idx="10482">
                  <c:v>1.0482999999999999E-5</c:v>
                </c:pt>
                <c:pt idx="10483">
                  <c:v>1.0484E-5</c:v>
                </c:pt>
                <c:pt idx="10484">
                  <c:v>1.0485E-5</c:v>
                </c:pt>
                <c:pt idx="10485">
                  <c:v>1.0485999999999999E-5</c:v>
                </c:pt>
                <c:pt idx="10486">
                  <c:v>1.0487E-5</c:v>
                </c:pt>
                <c:pt idx="10487">
                  <c:v>1.0488E-5</c:v>
                </c:pt>
                <c:pt idx="10488">
                  <c:v>1.0489000000000001E-5</c:v>
                </c:pt>
                <c:pt idx="10489">
                  <c:v>1.049E-5</c:v>
                </c:pt>
                <c:pt idx="10490">
                  <c:v>1.0491E-5</c:v>
                </c:pt>
                <c:pt idx="10491">
                  <c:v>1.0492000000000001E-5</c:v>
                </c:pt>
                <c:pt idx="10492">
                  <c:v>1.0492999999999999E-5</c:v>
                </c:pt>
                <c:pt idx="10493">
                  <c:v>1.0494E-5</c:v>
                </c:pt>
                <c:pt idx="10494">
                  <c:v>1.0495E-5</c:v>
                </c:pt>
                <c:pt idx="10495">
                  <c:v>1.0496000000000001E-5</c:v>
                </c:pt>
                <c:pt idx="10496">
                  <c:v>1.0497E-5</c:v>
                </c:pt>
                <c:pt idx="10497">
                  <c:v>1.0498E-5</c:v>
                </c:pt>
                <c:pt idx="10498">
                  <c:v>1.0499000000000001E-5</c:v>
                </c:pt>
                <c:pt idx="10499">
                  <c:v>1.0499999999999999E-5</c:v>
                </c:pt>
                <c:pt idx="10500">
                  <c:v>1.0501E-5</c:v>
                </c:pt>
                <c:pt idx="10501">
                  <c:v>1.0502E-5</c:v>
                </c:pt>
                <c:pt idx="10502">
                  <c:v>1.0502999999999999E-5</c:v>
                </c:pt>
                <c:pt idx="10503">
                  <c:v>1.0504E-5</c:v>
                </c:pt>
                <c:pt idx="10504">
                  <c:v>1.0505E-5</c:v>
                </c:pt>
                <c:pt idx="10505">
                  <c:v>1.0506000000000001E-5</c:v>
                </c:pt>
                <c:pt idx="10506">
                  <c:v>1.0507E-5</c:v>
                </c:pt>
                <c:pt idx="10507">
                  <c:v>1.0508E-5</c:v>
                </c:pt>
                <c:pt idx="10508">
                  <c:v>1.0509000000000001E-5</c:v>
                </c:pt>
                <c:pt idx="10509">
                  <c:v>1.0509999999999999E-5</c:v>
                </c:pt>
                <c:pt idx="10510">
                  <c:v>1.0511E-5</c:v>
                </c:pt>
                <c:pt idx="10511">
                  <c:v>1.0512E-5</c:v>
                </c:pt>
                <c:pt idx="10512">
                  <c:v>1.0513000000000001E-5</c:v>
                </c:pt>
                <c:pt idx="10513">
                  <c:v>1.0514E-5</c:v>
                </c:pt>
                <c:pt idx="10514">
                  <c:v>1.0515E-5</c:v>
                </c:pt>
                <c:pt idx="10515">
                  <c:v>1.0516000000000001E-5</c:v>
                </c:pt>
                <c:pt idx="10516">
                  <c:v>1.0516999999999999E-5</c:v>
                </c:pt>
                <c:pt idx="10517">
                  <c:v>1.0518E-5</c:v>
                </c:pt>
                <c:pt idx="10518">
                  <c:v>1.0519E-5</c:v>
                </c:pt>
                <c:pt idx="10519">
                  <c:v>1.0519999999999999E-5</c:v>
                </c:pt>
                <c:pt idx="10520">
                  <c:v>1.0521E-5</c:v>
                </c:pt>
                <c:pt idx="10521">
                  <c:v>1.0522E-5</c:v>
                </c:pt>
                <c:pt idx="10522">
                  <c:v>1.0523000000000001E-5</c:v>
                </c:pt>
                <c:pt idx="10523">
                  <c:v>1.0524E-5</c:v>
                </c:pt>
                <c:pt idx="10524">
                  <c:v>1.0525E-5</c:v>
                </c:pt>
                <c:pt idx="10525">
                  <c:v>1.0526000000000001E-5</c:v>
                </c:pt>
                <c:pt idx="10526">
                  <c:v>1.0526999999999999E-5</c:v>
                </c:pt>
                <c:pt idx="10527">
                  <c:v>1.0528E-5</c:v>
                </c:pt>
                <c:pt idx="10528">
                  <c:v>1.0529E-5</c:v>
                </c:pt>
                <c:pt idx="10529">
                  <c:v>1.0530000000000001E-5</c:v>
                </c:pt>
                <c:pt idx="10530">
                  <c:v>1.0531E-5</c:v>
                </c:pt>
                <c:pt idx="10531">
                  <c:v>1.0532E-5</c:v>
                </c:pt>
                <c:pt idx="10532">
                  <c:v>1.0533000000000001E-5</c:v>
                </c:pt>
                <c:pt idx="10533">
                  <c:v>1.0533999999999999E-5</c:v>
                </c:pt>
                <c:pt idx="10534">
                  <c:v>1.0535E-5</c:v>
                </c:pt>
                <c:pt idx="10535">
                  <c:v>1.0536E-5</c:v>
                </c:pt>
                <c:pt idx="10536">
                  <c:v>1.0536999999999999E-5</c:v>
                </c:pt>
                <c:pt idx="10537">
                  <c:v>1.0538E-5</c:v>
                </c:pt>
                <c:pt idx="10538">
                  <c:v>1.0539E-5</c:v>
                </c:pt>
                <c:pt idx="10539">
                  <c:v>1.0540000000000001E-5</c:v>
                </c:pt>
                <c:pt idx="10540">
                  <c:v>1.0541E-5</c:v>
                </c:pt>
                <c:pt idx="10541">
                  <c:v>1.0542E-5</c:v>
                </c:pt>
                <c:pt idx="10542">
                  <c:v>1.0543000000000001E-5</c:v>
                </c:pt>
                <c:pt idx="10543">
                  <c:v>1.0543999999999999E-5</c:v>
                </c:pt>
                <c:pt idx="10544">
                  <c:v>1.0545E-5</c:v>
                </c:pt>
                <c:pt idx="10545">
                  <c:v>1.0546E-5</c:v>
                </c:pt>
                <c:pt idx="10546">
                  <c:v>1.0547000000000001E-5</c:v>
                </c:pt>
                <c:pt idx="10547">
                  <c:v>1.0548E-5</c:v>
                </c:pt>
                <c:pt idx="10548">
                  <c:v>1.0549E-5</c:v>
                </c:pt>
                <c:pt idx="10549">
                  <c:v>1.0550000000000001E-5</c:v>
                </c:pt>
                <c:pt idx="10550">
                  <c:v>1.0550999999999999E-5</c:v>
                </c:pt>
                <c:pt idx="10551">
                  <c:v>1.0552E-5</c:v>
                </c:pt>
                <c:pt idx="10552">
                  <c:v>1.0553E-5</c:v>
                </c:pt>
                <c:pt idx="10553">
                  <c:v>1.0553999999999999E-5</c:v>
                </c:pt>
                <c:pt idx="10554">
                  <c:v>1.0555E-5</c:v>
                </c:pt>
                <c:pt idx="10555">
                  <c:v>1.0556E-5</c:v>
                </c:pt>
                <c:pt idx="10556">
                  <c:v>1.0557000000000001E-5</c:v>
                </c:pt>
                <c:pt idx="10557">
                  <c:v>1.0558E-5</c:v>
                </c:pt>
                <c:pt idx="10558">
                  <c:v>1.0559E-5</c:v>
                </c:pt>
                <c:pt idx="10559">
                  <c:v>1.0560000000000001E-5</c:v>
                </c:pt>
                <c:pt idx="10560">
                  <c:v>1.0560999999999999E-5</c:v>
                </c:pt>
                <c:pt idx="10561">
                  <c:v>1.0562E-5</c:v>
                </c:pt>
                <c:pt idx="10562">
                  <c:v>1.0563E-5</c:v>
                </c:pt>
                <c:pt idx="10563">
                  <c:v>1.0564000000000001E-5</c:v>
                </c:pt>
                <c:pt idx="10564">
                  <c:v>1.0565E-5</c:v>
                </c:pt>
                <c:pt idx="10565">
                  <c:v>1.0566E-5</c:v>
                </c:pt>
                <c:pt idx="10566">
                  <c:v>1.0567000000000001E-5</c:v>
                </c:pt>
                <c:pt idx="10567">
                  <c:v>1.0567999999999999E-5</c:v>
                </c:pt>
                <c:pt idx="10568">
                  <c:v>1.0569E-5</c:v>
                </c:pt>
                <c:pt idx="10569">
                  <c:v>1.057E-5</c:v>
                </c:pt>
                <c:pt idx="10570">
                  <c:v>1.0570999999999999E-5</c:v>
                </c:pt>
                <c:pt idx="10571">
                  <c:v>1.0572E-5</c:v>
                </c:pt>
                <c:pt idx="10572">
                  <c:v>1.0573E-5</c:v>
                </c:pt>
                <c:pt idx="10573">
                  <c:v>1.0574000000000001E-5</c:v>
                </c:pt>
                <c:pt idx="10574">
                  <c:v>1.0575E-5</c:v>
                </c:pt>
                <c:pt idx="10575">
                  <c:v>1.0576E-5</c:v>
                </c:pt>
                <c:pt idx="10576">
                  <c:v>1.0577000000000001E-5</c:v>
                </c:pt>
                <c:pt idx="10577">
                  <c:v>1.0577999999999999E-5</c:v>
                </c:pt>
                <c:pt idx="10578">
                  <c:v>1.0579E-5</c:v>
                </c:pt>
                <c:pt idx="10579">
                  <c:v>1.058E-5</c:v>
                </c:pt>
                <c:pt idx="10580">
                  <c:v>1.0581000000000001E-5</c:v>
                </c:pt>
                <c:pt idx="10581">
                  <c:v>1.0582E-5</c:v>
                </c:pt>
                <c:pt idx="10582">
                  <c:v>1.0583E-5</c:v>
                </c:pt>
                <c:pt idx="10583">
                  <c:v>1.0584000000000001E-5</c:v>
                </c:pt>
                <c:pt idx="10584">
                  <c:v>1.0584999999999999E-5</c:v>
                </c:pt>
                <c:pt idx="10585">
                  <c:v>1.0586E-5</c:v>
                </c:pt>
                <c:pt idx="10586">
                  <c:v>1.0587E-5</c:v>
                </c:pt>
                <c:pt idx="10587">
                  <c:v>1.0587999999999999E-5</c:v>
                </c:pt>
                <c:pt idx="10588">
                  <c:v>1.0589E-5</c:v>
                </c:pt>
                <c:pt idx="10589">
                  <c:v>1.059E-5</c:v>
                </c:pt>
                <c:pt idx="10590">
                  <c:v>1.0591000000000001E-5</c:v>
                </c:pt>
                <c:pt idx="10591">
                  <c:v>1.0592E-5</c:v>
                </c:pt>
                <c:pt idx="10592">
                  <c:v>1.0593E-5</c:v>
                </c:pt>
                <c:pt idx="10593">
                  <c:v>1.0594000000000001E-5</c:v>
                </c:pt>
                <c:pt idx="10594">
                  <c:v>1.0594999999999999E-5</c:v>
                </c:pt>
                <c:pt idx="10595">
                  <c:v>1.0596E-5</c:v>
                </c:pt>
                <c:pt idx="10596">
                  <c:v>1.0597E-5</c:v>
                </c:pt>
                <c:pt idx="10597">
                  <c:v>1.0597999999999999E-5</c:v>
                </c:pt>
                <c:pt idx="10598">
                  <c:v>1.0599E-5</c:v>
                </c:pt>
                <c:pt idx="10599">
                  <c:v>1.06E-5</c:v>
                </c:pt>
                <c:pt idx="10600">
                  <c:v>1.0601000000000001E-5</c:v>
                </c:pt>
                <c:pt idx="10601">
                  <c:v>1.0601999999999999E-5</c:v>
                </c:pt>
                <c:pt idx="10602">
                  <c:v>1.0603E-5</c:v>
                </c:pt>
                <c:pt idx="10603">
                  <c:v>1.0604E-5</c:v>
                </c:pt>
                <c:pt idx="10604">
                  <c:v>1.0604999999999999E-5</c:v>
                </c:pt>
                <c:pt idx="10605">
                  <c:v>1.0606E-5</c:v>
                </c:pt>
                <c:pt idx="10606">
                  <c:v>1.0607E-5</c:v>
                </c:pt>
                <c:pt idx="10607">
                  <c:v>1.0608000000000001E-5</c:v>
                </c:pt>
                <c:pt idx="10608">
                  <c:v>1.0609E-5</c:v>
                </c:pt>
                <c:pt idx="10609">
                  <c:v>1.061E-5</c:v>
                </c:pt>
                <c:pt idx="10610">
                  <c:v>1.0611000000000001E-5</c:v>
                </c:pt>
                <c:pt idx="10611">
                  <c:v>1.0611999999999999E-5</c:v>
                </c:pt>
                <c:pt idx="10612">
                  <c:v>1.0613E-5</c:v>
                </c:pt>
                <c:pt idx="10613">
                  <c:v>1.0614E-5</c:v>
                </c:pt>
                <c:pt idx="10614">
                  <c:v>1.0614999999999999E-5</c:v>
                </c:pt>
                <c:pt idx="10615">
                  <c:v>1.0616E-5</c:v>
                </c:pt>
                <c:pt idx="10616">
                  <c:v>1.0617E-5</c:v>
                </c:pt>
                <c:pt idx="10617">
                  <c:v>1.0618000000000001E-5</c:v>
                </c:pt>
                <c:pt idx="10618">
                  <c:v>1.0618999999999999E-5</c:v>
                </c:pt>
                <c:pt idx="10619">
                  <c:v>1.062E-5</c:v>
                </c:pt>
                <c:pt idx="10620">
                  <c:v>1.0621E-5</c:v>
                </c:pt>
                <c:pt idx="10621">
                  <c:v>1.0621999999999999E-5</c:v>
                </c:pt>
                <c:pt idx="10622">
                  <c:v>1.0623E-5</c:v>
                </c:pt>
                <c:pt idx="10623">
                  <c:v>1.0624E-5</c:v>
                </c:pt>
                <c:pt idx="10624">
                  <c:v>1.0625000000000001E-5</c:v>
                </c:pt>
                <c:pt idx="10625">
                  <c:v>1.0626E-5</c:v>
                </c:pt>
                <c:pt idx="10626">
                  <c:v>1.0627E-5</c:v>
                </c:pt>
                <c:pt idx="10627">
                  <c:v>1.0628000000000001E-5</c:v>
                </c:pt>
                <c:pt idx="10628">
                  <c:v>1.0628999999999999E-5</c:v>
                </c:pt>
                <c:pt idx="10629">
                  <c:v>1.063E-5</c:v>
                </c:pt>
                <c:pt idx="10630">
                  <c:v>1.0631E-5</c:v>
                </c:pt>
                <c:pt idx="10631">
                  <c:v>1.0631999999999999E-5</c:v>
                </c:pt>
                <c:pt idx="10632">
                  <c:v>1.0633E-5</c:v>
                </c:pt>
                <c:pt idx="10633">
                  <c:v>1.0634E-5</c:v>
                </c:pt>
                <c:pt idx="10634">
                  <c:v>1.0635000000000001E-5</c:v>
                </c:pt>
                <c:pt idx="10635">
                  <c:v>1.0635999999999999E-5</c:v>
                </c:pt>
                <c:pt idx="10636">
                  <c:v>1.0637E-5</c:v>
                </c:pt>
                <c:pt idx="10637">
                  <c:v>1.0638E-5</c:v>
                </c:pt>
                <c:pt idx="10638">
                  <c:v>1.0638999999999999E-5</c:v>
                </c:pt>
                <c:pt idx="10639">
                  <c:v>1.064E-5</c:v>
                </c:pt>
                <c:pt idx="10640">
                  <c:v>1.0641E-5</c:v>
                </c:pt>
                <c:pt idx="10641">
                  <c:v>1.0642000000000001E-5</c:v>
                </c:pt>
                <c:pt idx="10642">
                  <c:v>1.0643E-5</c:v>
                </c:pt>
                <c:pt idx="10643">
                  <c:v>1.0644E-5</c:v>
                </c:pt>
                <c:pt idx="10644">
                  <c:v>1.0645000000000001E-5</c:v>
                </c:pt>
                <c:pt idx="10645">
                  <c:v>1.0645999999999999E-5</c:v>
                </c:pt>
                <c:pt idx="10646">
                  <c:v>1.0647E-5</c:v>
                </c:pt>
                <c:pt idx="10647">
                  <c:v>1.0648E-5</c:v>
                </c:pt>
                <c:pt idx="10648">
                  <c:v>1.0648999999999999E-5</c:v>
                </c:pt>
                <c:pt idx="10649">
                  <c:v>1.065E-5</c:v>
                </c:pt>
                <c:pt idx="10650">
                  <c:v>1.0651E-5</c:v>
                </c:pt>
                <c:pt idx="10651">
                  <c:v>1.0652000000000001E-5</c:v>
                </c:pt>
                <c:pt idx="10652">
                  <c:v>1.0652999999999999E-5</c:v>
                </c:pt>
                <c:pt idx="10653">
                  <c:v>1.0654E-5</c:v>
                </c:pt>
                <c:pt idx="10654">
                  <c:v>1.0655E-5</c:v>
                </c:pt>
                <c:pt idx="10655">
                  <c:v>1.0655999999999999E-5</c:v>
                </c:pt>
                <c:pt idx="10656">
                  <c:v>1.0657E-5</c:v>
                </c:pt>
                <c:pt idx="10657">
                  <c:v>1.0658E-5</c:v>
                </c:pt>
                <c:pt idx="10658">
                  <c:v>1.0659000000000001E-5</c:v>
                </c:pt>
                <c:pt idx="10659">
                  <c:v>1.066E-5</c:v>
                </c:pt>
                <c:pt idx="10660">
                  <c:v>1.0661E-5</c:v>
                </c:pt>
                <c:pt idx="10661">
                  <c:v>1.0662000000000001E-5</c:v>
                </c:pt>
                <c:pt idx="10662">
                  <c:v>1.0662999999999999E-5</c:v>
                </c:pt>
                <c:pt idx="10663">
                  <c:v>1.0664E-5</c:v>
                </c:pt>
                <c:pt idx="10664">
                  <c:v>1.0665E-5</c:v>
                </c:pt>
                <c:pt idx="10665">
                  <c:v>1.0665999999999999E-5</c:v>
                </c:pt>
                <c:pt idx="10666">
                  <c:v>1.0667E-5</c:v>
                </c:pt>
                <c:pt idx="10667">
                  <c:v>1.0668E-5</c:v>
                </c:pt>
                <c:pt idx="10668">
                  <c:v>1.0669000000000001E-5</c:v>
                </c:pt>
                <c:pt idx="10669">
                  <c:v>1.0669999999999999E-5</c:v>
                </c:pt>
                <c:pt idx="10670">
                  <c:v>1.0671E-5</c:v>
                </c:pt>
                <c:pt idx="10671">
                  <c:v>1.0672E-5</c:v>
                </c:pt>
                <c:pt idx="10672">
                  <c:v>1.0672999999999999E-5</c:v>
                </c:pt>
                <c:pt idx="10673">
                  <c:v>1.0674E-5</c:v>
                </c:pt>
                <c:pt idx="10674">
                  <c:v>1.0675E-5</c:v>
                </c:pt>
                <c:pt idx="10675">
                  <c:v>1.0676000000000001E-5</c:v>
                </c:pt>
                <c:pt idx="10676">
                  <c:v>1.0677E-5</c:v>
                </c:pt>
                <c:pt idx="10677">
                  <c:v>1.0678E-5</c:v>
                </c:pt>
                <c:pt idx="10678">
                  <c:v>1.0679000000000001E-5</c:v>
                </c:pt>
                <c:pt idx="10679">
                  <c:v>1.0679999999999999E-5</c:v>
                </c:pt>
                <c:pt idx="10680">
                  <c:v>1.0681E-5</c:v>
                </c:pt>
                <c:pt idx="10681">
                  <c:v>1.0682E-5</c:v>
                </c:pt>
                <c:pt idx="10682">
                  <c:v>1.0682999999999999E-5</c:v>
                </c:pt>
                <c:pt idx="10683">
                  <c:v>1.0684E-5</c:v>
                </c:pt>
                <c:pt idx="10684">
                  <c:v>1.0685E-5</c:v>
                </c:pt>
                <c:pt idx="10685">
                  <c:v>1.0686000000000001E-5</c:v>
                </c:pt>
                <c:pt idx="10686">
                  <c:v>1.0686999999999999E-5</c:v>
                </c:pt>
                <c:pt idx="10687">
                  <c:v>1.0688E-5</c:v>
                </c:pt>
                <c:pt idx="10688">
                  <c:v>1.0689E-5</c:v>
                </c:pt>
                <c:pt idx="10689">
                  <c:v>1.0689999999999999E-5</c:v>
                </c:pt>
                <c:pt idx="10690">
                  <c:v>1.0691E-5</c:v>
                </c:pt>
                <c:pt idx="10691">
                  <c:v>1.0692E-5</c:v>
                </c:pt>
                <c:pt idx="10692">
                  <c:v>1.0693000000000001E-5</c:v>
                </c:pt>
                <c:pt idx="10693">
                  <c:v>1.0694E-5</c:v>
                </c:pt>
                <c:pt idx="10694">
                  <c:v>1.0695E-5</c:v>
                </c:pt>
                <c:pt idx="10695">
                  <c:v>1.0696000000000001E-5</c:v>
                </c:pt>
                <c:pt idx="10696">
                  <c:v>1.0696999999999999E-5</c:v>
                </c:pt>
                <c:pt idx="10697">
                  <c:v>1.0698E-5</c:v>
                </c:pt>
                <c:pt idx="10698">
                  <c:v>1.0699E-5</c:v>
                </c:pt>
                <c:pt idx="10699">
                  <c:v>1.0699999999999999E-5</c:v>
                </c:pt>
                <c:pt idx="10700">
                  <c:v>1.0701E-5</c:v>
                </c:pt>
                <c:pt idx="10701">
                  <c:v>1.0702E-5</c:v>
                </c:pt>
                <c:pt idx="10702">
                  <c:v>1.0703000000000001E-5</c:v>
                </c:pt>
                <c:pt idx="10703">
                  <c:v>1.0703999999999999E-5</c:v>
                </c:pt>
                <c:pt idx="10704">
                  <c:v>1.0705E-5</c:v>
                </c:pt>
                <c:pt idx="10705">
                  <c:v>1.0706E-5</c:v>
                </c:pt>
                <c:pt idx="10706">
                  <c:v>1.0706999999999999E-5</c:v>
                </c:pt>
                <c:pt idx="10707">
                  <c:v>1.0708E-5</c:v>
                </c:pt>
                <c:pt idx="10708">
                  <c:v>1.0709E-5</c:v>
                </c:pt>
                <c:pt idx="10709">
                  <c:v>1.0710000000000001E-5</c:v>
                </c:pt>
                <c:pt idx="10710">
                  <c:v>1.0711E-5</c:v>
                </c:pt>
                <c:pt idx="10711">
                  <c:v>1.0712E-5</c:v>
                </c:pt>
                <c:pt idx="10712">
                  <c:v>1.0713000000000001E-5</c:v>
                </c:pt>
                <c:pt idx="10713">
                  <c:v>1.0713999999999999E-5</c:v>
                </c:pt>
                <c:pt idx="10714">
                  <c:v>1.0715E-5</c:v>
                </c:pt>
                <c:pt idx="10715">
                  <c:v>1.0716E-5</c:v>
                </c:pt>
                <c:pt idx="10716">
                  <c:v>1.0716999999999999E-5</c:v>
                </c:pt>
                <c:pt idx="10717">
                  <c:v>1.0718E-5</c:v>
                </c:pt>
                <c:pt idx="10718">
                  <c:v>1.0719E-5</c:v>
                </c:pt>
                <c:pt idx="10719">
                  <c:v>1.0720000000000001E-5</c:v>
                </c:pt>
                <c:pt idx="10720">
                  <c:v>1.0721E-5</c:v>
                </c:pt>
                <c:pt idx="10721">
                  <c:v>1.0722E-5</c:v>
                </c:pt>
                <c:pt idx="10722">
                  <c:v>1.0723000000000001E-5</c:v>
                </c:pt>
                <c:pt idx="10723">
                  <c:v>1.0723999999999999E-5</c:v>
                </c:pt>
                <c:pt idx="10724">
                  <c:v>1.0725E-5</c:v>
                </c:pt>
                <c:pt idx="10725">
                  <c:v>1.0726E-5</c:v>
                </c:pt>
                <c:pt idx="10726">
                  <c:v>1.0727000000000001E-5</c:v>
                </c:pt>
                <c:pt idx="10727">
                  <c:v>1.0728E-5</c:v>
                </c:pt>
                <c:pt idx="10728">
                  <c:v>1.0729E-5</c:v>
                </c:pt>
                <c:pt idx="10729">
                  <c:v>1.0730000000000001E-5</c:v>
                </c:pt>
                <c:pt idx="10730">
                  <c:v>1.0730999999999999E-5</c:v>
                </c:pt>
                <c:pt idx="10731">
                  <c:v>1.0732E-5</c:v>
                </c:pt>
                <c:pt idx="10732">
                  <c:v>1.0733E-5</c:v>
                </c:pt>
                <c:pt idx="10733">
                  <c:v>1.0733999999999999E-5</c:v>
                </c:pt>
                <c:pt idx="10734">
                  <c:v>1.0735E-5</c:v>
                </c:pt>
                <c:pt idx="10735">
                  <c:v>1.0736E-5</c:v>
                </c:pt>
                <c:pt idx="10736">
                  <c:v>1.0737000000000001E-5</c:v>
                </c:pt>
                <c:pt idx="10737">
                  <c:v>1.0738E-5</c:v>
                </c:pt>
                <c:pt idx="10738">
                  <c:v>1.0739E-5</c:v>
                </c:pt>
                <c:pt idx="10739">
                  <c:v>1.0740000000000001E-5</c:v>
                </c:pt>
                <c:pt idx="10740">
                  <c:v>1.0740999999999999E-5</c:v>
                </c:pt>
                <c:pt idx="10741">
                  <c:v>1.0742E-5</c:v>
                </c:pt>
                <c:pt idx="10742">
                  <c:v>1.0743E-5</c:v>
                </c:pt>
                <c:pt idx="10743">
                  <c:v>1.0744000000000001E-5</c:v>
                </c:pt>
                <c:pt idx="10744">
                  <c:v>1.0745E-5</c:v>
                </c:pt>
                <c:pt idx="10745">
                  <c:v>1.0746E-5</c:v>
                </c:pt>
                <c:pt idx="10746">
                  <c:v>1.0747000000000001E-5</c:v>
                </c:pt>
                <c:pt idx="10747">
                  <c:v>1.0747999999999999E-5</c:v>
                </c:pt>
                <c:pt idx="10748">
                  <c:v>1.0749E-5</c:v>
                </c:pt>
                <c:pt idx="10749">
                  <c:v>1.075E-5</c:v>
                </c:pt>
                <c:pt idx="10750">
                  <c:v>1.0750999999999999E-5</c:v>
                </c:pt>
                <c:pt idx="10751">
                  <c:v>1.0752E-5</c:v>
                </c:pt>
                <c:pt idx="10752">
                  <c:v>1.0753E-5</c:v>
                </c:pt>
                <c:pt idx="10753">
                  <c:v>1.0754000000000001E-5</c:v>
                </c:pt>
                <c:pt idx="10754">
                  <c:v>1.0755E-5</c:v>
                </c:pt>
                <c:pt idx="10755">
                  <c:v>1.0756E-5</c:v>
                </c:pt>
                <c:pt idx="10756">
                  <c:v>1.0757000000000001E-5</c:v>
                </c:pt>
                <c:pt idx="10757">
                  <c:v>1.0757999999999999E-5</c:v>
                </c:pt>
                <c:pt idx="10758">
                  <c:v>1.0759E-5</c:v>
                </c:pt>
                <c:pt idx="10759">
                  <c:v>1.076E-5</c:v>
                </c:pt>
                <c:pt idx="10760">
                  <c:v>1.0761000000000001E-5</c:v>
                </c:pt>
                <c:pt idx="10761">
                  <c:v>1.0762E-5</c:v>
                </c:pt>
                <c:pt idx="10762">
                  <c:v>1.0763E-5</c:v>
                </c:pt>
                <c:pt idx="10763">
                  <c:v>1.0764000000000001E-5</c:v>
                </c:pt>
                <c:pt idx="10764">
                  <c:v>1.0764999999999999E-5</c:v>
                </c:pt>
                <c:pt idx="10765">
                  <c:v>1.0766E-5</c:v>
                </c:pt>
                <c:pt idx="10766">
                  <c:v>1.0767E-5</c:v>
                </c:pt>
                <c:pt idx="10767">
                  <c:v>1.0767999999999999E-5</c:v>
                </c:pt>
                <c:pt idx="10768">
                  <c:v>1.0769E-5</c:v>
                </c:pt>
                <c:pt idx="10769">
                  <c:v>1.077E-5</c:v>
                </c:pt>
                <c:pt idx="10770">
                  <c:v>1.0771000000000001E-5</c:v>
                </c:pt>
                <c:pt idx="10771">
                  <c:v>1.0772E-5</c:v>
                </c:pt>
                <c:pt idx="10772">
                  <c:v>1.0773E-5</c:v>
                </c:pt>
                <c:pt idx="10773">
                  <c:v>1.0774000000000001E-5</c:v>
                </c:pt>
                <c:pt idx="10774">
                  <c:v>1.0774999999999999E-5</c:v>
                </c:pt>
                <c:pt idx="10775">
                  <c:v>1.0776E-5</c:v>
                </c:pt>
                <c:pt idx="10776">
                  <c:v>1.0777E-5</c:v>
                </c:pt>
                <c:pt idx="10777">
                  <c:v>1.0778000000000001E-5</c:v>
                </c:pt>
                <c:pt idx="10778">
                  <c:v>1.0779E-5</c:v>
                </c:pt>
                <c:pt idx="10779">
                  <c:v>1.078E-5</c:v>
                </c:pt>
                <c:pt idx="10780">
                  <c:v>1.0781000000000001E-5</c:v>
                </c:pt>
                <c:pt idx="10781">
                  <c:v>1.0781999999999999E-5</c:v>
                </c:pt>
                <c:pt idx="10782">
                  <c:v>1.0783E-5</c:v>
                </c:pt>
                <c:pt idx="10783">
                  <c:v>1.0784E-5</c:v>
                </c:pt>
                <c:pt idx="10784">
                  <c:v>1.0784999999999999E-5</c:v>
                </c:pt>
                <c:pt idx="10785">
                  <c:v>1.0786E-5</c:v>
                </c:pt>
                <c:pt idx="10786">
                  <c:v>1.0787E-5</c:v>
                </c:pt>
                <c:pt idx="10787">
                  <c:v>1.0788000000000001E-5</c:v>
                </c:pt>
                <c:pt idx="10788">
                  <c:v>1.0789E-5</c:v>
                </c:pt>
                <c:pt idx="10789">
                  <c:v>1.079E-5</c:v>
                </c:pt>
                <c:pt idx="10790">
                  <c:v>1.0791000000000001E-5</c:v>
                </c:pt>
                <c:pt idx="10791">
                  <c:v>1.0791999999999999E-5</c:v>
                </c:pt>
                <c:pt idx="10792">
                  <c:v>1.0793E-5</c:v>
                </c:pt>
                <c:pt idx="10793">
                  <c:v>1.0794E-5</c:v>
                </c:pt>
                <c:pt idx="10794">
                  <c:v>1.0795000000000001E-5</c:v>
                </c:pt>
                <c:pt idx="10795">
                  <c:v>1.0796E-5</c:v>
                </c:pt>
                <c:pt idx="10796">
                  <c:v>1.0797E-5</c:v>
                </c:pt>
                <c:pt idx="10797">
                  <c:v>1.0798000000000001E-5</c:v>
                </c:pt>
                <c:pt idx="10798">
                  <c:v>1.0798999999999999E-5</c:v>
                </c:pt>
                <c:pt idx="10799">
                  <c:v>1.08E-5</c:v>
                </c:pt>
                <c:pt idx="10800">
                  <c:v>1.0801E-5</c:v>
                </c:pt>
                <c:pt idx="10801">
                  <c:v>1.0801999999999999E-5</c:v>
                </c:pt>
                <c:pt idx="10802">
                  <c:v>1.0803E-5</c:v>
                </c:pt>
                <c:pt idx="10803">
                  <c:v>1.0804E-5</c:v>
                </c:pt>
                <c:pt idx="10804">
                  <c:v>1.0805000000000001E-5</c:v>
                </c:pt>
                <c:pt idx="10805">
                  <c:v>1.0806E-5</c:v>
                </c:pt>
                <c:pt idx="10806">
                  <c:v>1.0807E-5</c:v>
                </c:pt>
                <c:pt idx="10807">
                  <c:v>1.0808000000000001E-5</c:v>
                </c:pt>
                <c:pt idx="10808">
                  <c:v>1.0808999999999999E-5</c:v>
                </c:pt>
                <c:pt idx="10809">
                  <c:v>1.081E-5</c:v>
                </c:pt>
                <c:pt idx="10810">
                  <c:v>1.0811E-5</c:v>
                </c:pt>
                <c:pt idx="10811">
                  <c:v>1.0812000000000001E-5</c:v>
                </c:pt>
                <c:pt idx="10812">
                  <c:v>1.0813E-5</c:v>
                </c:pt>
                <c:pt idx="10813">
                  <c:v>1.0814E-5</c:v>
                </c:pt>
                <c:pt idx="10814">
                  <c:v>1.0815000000000001E-5</c:v>
                </c:pt>
                <c:pt idx="10815">
                  <c:v>1.0815999999999999E-5</c:v>
                </c:pt>
                <c:pt idx="10816">
                  <c:v>1.0817E-5</c:v>
                </c:pt>
                <c:pt idx="10817">
                  <c:v>1.0818E-5</c:v>
                </c:pt>
                <c:pt idx="10818">
                  <c:v>1.0818999999999999E-5</c:v>
                </c:pt>
                <c:pt idx="10819">
                  <c:v>1.082E-5</c:v>
                </c:pt>
                <c:pt idx="10820">
                  <c:v>1.0821E-5</c:v>
                </c:pt>
                <c:pt idx="10821">
                  <c:v>1.0822000000000001E-5</c:v>
                </c:pt>
                <c:pt idx="10822">
                  <c:v>1.0823E-5</c:v>
                </c:pt>
                <c:pt idx="10823">
                  <c:v>1.0824E-5</c:v>
                </c:pt>
                <c:pt idx="10824">
                  <c:v>1.0825000000000001E-5</c:v>
                </c:pt>
                <c:pt idx="10825">
                  <c:v>1.0825999999999999E-5</c:v>
                </c:pt>
                <c:pt idx="10826">
                  <c:v>1.0827E-5</c:v>
                </c:pt>
                <c:pt idx="10827">
                  <c:v>1.0828E-5</c:v>
                </c:pt>
                <c:pt idx="10828">
                  <c:v>1.0829000000000001E-5</c:v>
                </c:pt>
                <c:pt idx="10829">
                  <c:v>1.083E-5</c:v>
                </c:pt>
                <c:pt idx="10830">
                  <c:v>1.0831E-5</c:v>
                </c:pt>
                <c:pt idx="10831">
                  <c:v>1.0832000000000001E-5</c:v>
                </c:pt>
                <c:pt idx="10832">
                  <c:v>1.0832999999999999E-5</c:v>
                </c:pt>
                <c:pt idx="10833">
                  <c:v>1.0834E-5</c:v>
                </c:pt>
                <c:pt idx="10834">
                  <c:v>1.0835E-5</c:v>
                </c:pt>
                <c:pt idx="10835">
                  <c:v>1.0835999999999999E-5</c:v>
                </c:pt>
                <c:pt idx="10836">
                  <c:v>1.0837E-5</c:v>
                </c:pt>
                <c:pt idx="10837">
                  <c:v>1.0838E-5</c:v>
                </c:pt>
                <c:pt idx="10838">
                  <c:v>1.0839000000000001E-5</c:v>
                </c:pt>
                <c:pt idx="10839">
                  <c:v>1.084E-5</c:v>
                </c:pt>
                <c:pt idx="10840">
                  <c:v>1.0841E-5</c:v>
                </c:pt>
                <c:pt idx="10841">
                  <c:v>1.0842000000000001E-5</c:v>
                </c:pt>
                <c:pt idx="10842">
                  <c:v>1.0842999999999999E-5</c:v>
                </c:pt>
                <c:pt idx="10843">
                  <c:v>1.0844E-5</c:v>
                </c:pt>
                <c:pt idx="10844">
                  <c:v>1.0845E-5</c:v>
                </c:pt>
                <c:pt idx="10845">
                  <c:v>1.0845999999999999E-5</c:v>
                </c:pt>
                <c:pt idx="10846">
                  <c:v>1.0847E-5</c:v>
                </c:pt>
                <c:pt idx="10847">
                  <c:v>1.0848E-5</c:v>
                </c:pt>
                <c:pt idx="10848">
                  <c:v>1.0849000000000001E-5</c:v>
                </c:pt>
                <c:pt idx="10849">
                  <c:v>1.0849999999999999E-5</c:v>
                </c:pt>
                <c:pt idx="10850">
                  <c:v>1.0851E-5</c:v>
                </c:pt>
                <c:pt idx="10851">
                  <c:v>1.0852E-5</c:v>
                </c:pt>
                <c:pt idx="10852">
                  <c:v>1.0852999999999999E-5</c:v>
                </c:pt>
                <c:pt idx="10853">
                  <c:v>1.0854E-5</c:v>
                </c:pt>
                <c:pt idx="10854">
                  <c:v>1.0855E-5</c:v>
                </c:pt>
                <c:pt idx="10855">
                  <c:v>1.0856000000000001E-5</c:v>
                </c:pt>
                <c:pt idx="10856">
                  <c:v>1.0857E-5</c:v>
                </c:pt>
                <c:pt idx="10857">
                  <c:v>1.0858E-5</c:v>
                </c:pt>
                <c:pt idx="10858">
                  <c:v>1.0859000000000001E-5</c:v>
                </c:pt>
                <c:pt idx="10859">
                  <c:v>1.0859999999999999E-5</c:v>
                </c:pt>
                <c:pt idx="10860">
                  <c:v>1.0861E-5</c:v>
                </c:pt>
                <c:pt idx="10861">
                  <c:v>1.0862E-5</c:v>
                </c:pt>
                <c:pt idx="10862">
                  <c:v>1.0862999999999999E-5</c:v>
                </c:pt>
                <c:pt idx="10863">
                  <c:v>1.0864E-5</c:v>
                </c:pt>
                <c:pt idx="10864">
                  <c:v>1.0865E-5</c:v>
                </c:pt>
                <c:pt idx="10865">
                  <c:v>1.0866000000000001E-5</c:v>
                </c:pt>
                <c:pt idx="10866">
                  <c:v>1.0866999999999999E-5</c:v>
                </c:pt>
                <c:pt idx="10867">
                  <c:v>1.0868E-5</c:v>
                </c:pt>
                <c:pt idx="10868">
                  <c:v>1.0869E-5</c:v>
                </c:pt>
                <c:pt idx="10869">
                  <c:v>1.0869999999999999E-5</c:v>
                </c:pt>
                <c:pt idx="10870">
                  <c:v>1.0871E-5</c:v>
                </c:pt>
                <c:pt idx="10871">
                  <c:v>1.0872E-5</c:v>
                </c:pt>
                <c:pt idx="10872">
                  <c:v>1.0873000000000001E-5</c:v>
                </c:pt>
                <c:pt idx="10873">
                  <c:v>1.0874E-5</c:v>
                </c:pt>
                <c:pt idx="10874">
                  <c:v>1.0875E-5</c:v>
                </c:pt>
                <c:pt idx="10875">
                  <c:v>1.0876000000000001E-5</c:v>
                </c:pt>
                <c:pt idx="10876">
                  <c:v>1.0876999999999999E-5</c:v>
                </c:pt>
                <c:pt idx="10877">
                  <c:v>1.0878E-5</c:v>
                </c:pt>
                <c:pt idx="10878">
                  <c:v>1.0879E-5</c:v>
                </c:pt>
                <c:pt idx="10879">
                  <c:v>1.0879999999999999E-5</c:v>
                </c:pt>
                <c:pt idx="10880">
                  <c:v>1.0881E-5</c:v>
                </c:pt>
                <c:pt idx="10881">
                  <c:v>1.0882E-5</c:v>
                </c:pt>
                <c:pt idx="10882">
                  <c:v>1.0883000000000001E-5</c:v>
                </c:pt>
                <c:pt idx="10883">
                  <c:v>1.0883999999999999E-5</c:v>
                </c:pt>
                <c:pt idx="10884">
                  <c:v>1.0885E-5</c:v>
                </c:pt>
                <c:pt idx="10885">
                  <c:v>1.0886E-5</c:v>
                </c:pt>
                <c:pt idx="10886">
                  <c:v>1.0886999999999999E-5</c:v>
                </c:pt>
                <c:pt idx="10887">
                  <c:v>1.0888E-5</c:v>
                </c:pt>
                <c:pt idx="10888">
                  <c:v>1.0889E-5</c:v>
                </c:pt>
                <c:pt idx="10889">
                  <c:v>1.0890000000000001E-5</c:v>
                </c:pt>
                <c:pt idx="10890">
                  <c:v>1.0891E-5</c:v>
                </c:pt>
                <c:pt idx="10891">
                  <c:v>1.0892E-5</c:v>
                </c:pt>
                <c:pt idx="10892">
                  <c:v>1.0893000000000001E-5</c:v>
                </c:pt>
                <c:pt idx="10893">
                  <c:v>1.0893999999999999E-5</c:v>
                </c:pt>
                <c:pt idx="10894">
                  <c:v>1.0895E-5</c:v>
                </c:pt>
                <c:pt idx="10895">
                  <c:v>1.0896E-5</c:v>
                </c:pt>
                <c:pt idx="10896">
                  <c:v>1.0896999999999999E-5</c:v>
                </c:pt>
                <c:pt idx="10897">
                  <c:v>1.0898E-5</c:v>
                </c:pt>
                <c:pt idx="10898">
                  <c:v>1.0899E-5</c:v>
                </c:pt>
                <c:pt idx="10899">
                  <c:v>1.0900000000000001E-5</c:v>
                </c:pt>
                <c:pt idx="10900">
                  <c:v>1.0900999999999999E-5</c:v>
                </c:pt>
                <c:pt idx="10901">
                  <c:v>1.0902E-5</c:v>
                </c:pt>
                <c:pt idx="10902">
                  <c:v>1.0903E-5</c:v>
                </c:pt>
                <c:pt idx="10903">
                  <c:v>1.0903999999999999E-5</c:v>
                </c:pt>
                <c:pt idx="10904">
                  <c:v>1.0905E-5</c:v>
                </c:pt>
                <c:pt idx="10905">
                  <c:v>1.0906E-5</c:v>
                </c:pt>
                <c:pt idx="10906">
                  <c:v>1.0907000000000001E-5</c:v>
                </c:pt>
                <c:pt idx="10907">
                  <c:v>1.0908E-5</c:v>
                </c:pt>
                <c:pt idx="10908">
                  <c:v>1.0909E-5</c:v>
                </c:pt>
                <c:pt idx="10909">
                  <c:v>1.0910000000000001E-5</c:v>
                </c:pt>
                <c:pt idx="10910">
                  <c:v>1.0910999999999999E-5</c:v>
                </c:pt>
                <c:pt idx="10911">
                  <c:v>1.0912E-5</c:v>
                </c:pt>
                <c:pt idx="10912">
                  <c:v>1.0913E-5</c:v>
                </c:pt>
                <c:pt idx="10913">
                  <c:v>1.0913999999999999E-5</c:v>
                </c:pt>
                <c:pt idx="10914">
                  <c:v>1.0915E-5</c:v>
                </c:pt>
                <c:pt idx="10915">
                  <c:v>1.0916E-5</c:v>
                </c:pt>
                <c:pt idx="10916">
                  <c:v>1.0917000000000001E-5</c:v>
                </c:pt>
                <c:pt idx="10917">
                  <c:v>1.0917999999999999E-5</c:v>
                </c:pt>
                <c:pt idx="10918">
                  <c:v>1.0919E-5</c:v>
                </c:pt>
                <c:pt idx="10919">
                  <c:v>1.092E-5</c:v>
                </c:pt>
                <c:pt idx="10920">
                  <c:v>1.0920999999999999E-5</c:v>
                </c:pt>
                <c:pt idx="10921">
                  <c:v>1.0922E-5</c:v>
                </c:pt>
                <c:pt idx="10922">
                  <c:v>1.0923E-5</c:v>
                </c:pt>
                <c:pt idx="10923">
                  <c:v>1.0924000000000001E-5</c:v>
                </c:pt>
                <c:pt idx="10924">
                  <c:v>1.0925E-5</c:v>
                </c:pt>
                <c:pt idx="10925">
                  <c:v>1.0926E-5</c:v>
                </c:pt>
                <c:pt idx="10926">
                  <c:v>1.0927000000000001E-5</c:v>
                </c:pt>
                <c:pt idx="10927">
                  <c:v>1.0927999999999999E-5</c:v>
                </c:pt>
                <c:pt idx="10928">
                  <c:v>1.0929E-5</c:v>
                </c:pt>
                <c:pt idx="10929">
                  <c:v>1.093E-5</c:v>
                </c:pt>
                <c:pt idx="10930">
                  <c:v>1.0930999999999999E-5</c:v>
                </c:pt>
                <c:pt idx="10931">
                  <c:v>1.0932E-5</c:v>
                </c:pt>
                <c:pt idx="10932">
                  <c:v>1.0933E-5</c:v>
                </c:pt>
                <c:pt idx="10933">
                  <c:v>1.0934000000000001E-5</c:v>
                </c:pt>
                <c:pt idx="10934">
                  <c:v>1.0934999999999999E-5</c:v>
                </c:pt>
                <c:pt idx="10935">
                  <c:v>1.0936E-5</c:v>
                </c:pt>
                <c:pt idx="10936">
                  <c:v>1.0937E-5</c:v>
                </c:pt>
                <c:pt idx="10937">
                  <c:v>1.0937999999999999E-5</c:v>
                </c:pt>
                <c:pt idx="10938">
                  <c:v>1.0939E-5</c:v>
                </c:pt>
                <c:pt idx="10939">
                  <c:v>1.094E-5</c:v>
                </c:pt>
                <c:pt idx="10940">
                  <c:v>1.0941000000000001E-5</c:v>
                </c:pt>
                <c:pt idx="10941">
                  <c:v>1.0942E-5</c:v>
                </c:pt>
                <c:pt idx="10942">
                  <c:v>1.0943E-5</c:v>
                </c:pt>
                <c:pt idx="10943">
                  <c:v>1.0944000000000001E-5</c:v>
                </c:pt>
                <c:pt idx="10944">
                  <c:v>1.0944999999999999E-5</c:v>
                </c:pt>
                <c:pt idx="10945">
                  <c:v>1.0946E-5</c:v>
                </c:pt>
                <c:pt idx="10946">
                  <c:v>1.0947E-5</c:v>
                </c:pt>
                <c:pt idx="10947">
                  <c:v>1.0947999999999999E-5</c:v>
                </c:pt>
                <c:pt idx="10948">
                  <c:v>1.0949E-5</c:v>
                </c:pt>
                <c:pt idx="10949">
                  <c:v>1.095E-5</c:v>
                </c:pt>
                <c:pt idx="10950">
                  <c:v>1.0951000000000001E-5</c:v>
                </c:pt>
                <c:pt idx="10951">
                  <c:v>1.0951999999999999E-5</c:v>
                </c:pt>
                <c:pt idx="10952">
                  <c:v>1.0953E-5</c:v>
                </c:pt>
                <c:pt idx="10953">
                  <c:v>1.0954E-5</c:v>
                </c:pt>
                <c:pt idx="10954">
                  <c:v>1.0954999999999999E-5</c:v>
                </c:pt>
                <c:pt idx="10955">
                  <c:v>1.0956E-5</c:v>
                </c:pt>
                <c:pt idx="10956">
                  <c:v>1.0957E-5</c:v>
                </c:pt>
                <c:pt idx="10957">
                  <c:v>1.0958000000000001E-5</c:v>
                </c:pt>
                <c:pt idx="10958">
                  <c:v>1.0959E-5</c:v>
                </c:pt>
                <c:pt idx="10959">
                  <c:v>1.096E-5</c:v>
                </c:pt>
                <c:pt idx="10960">
                  <c:v>1.0961000000000001E-5</c:v>
                </c:pt>
                <c:pt idx="10961">
                  <c:v>1.0961999999999999E-5</c:v>
                </c:pt>
                <c:pt idx="10962">
                  <c:v>1.0963E-5</c:v>
                </c:pt>
                <c:pt idx="10963">
                  <c:v>1.0964E-5</c:v>
                </c:pt>
                <c:pt idx="10964">
                  <c:v>1.0964999999999999E-5</c:v>
                </c:pt>
                <c:pt idx="10965">
                  <c:v>1.0966E-5</c:v>
                </c:pt>
                <c:pt idx="10966">
                  <c:v>1.0967E-5</c:v>
                </c:pt>
                <c:pt idx="10967">
                  <c:v>1.0968000000000001E-5</c:v>
                </c:pt>
                <c:pt idx="10968">
                  <c:v>1.0969E-5</c:v>
                </c:pt>
                <c:pt idx="10969">
                  <c:v>1.097E-5</c:v>
                </c:pt>
                <c:pt idx="10970">
                  <c:v>1.0971E-5</c:v>
                </c:pt>
                <c:pt idx="10971">
                  <c:v>1.0971999999999999E-5</c:v>
                </c:pt>
                <c:pt idx="10972">
                  <c:v>1.0973E-5</c:v>
                </c:pt>
                <c:pt idx="10973">
                  <c:v>1.0974E-5</c:v>
                </c:pt>
                <c:pt idx="10974">
                  <c:v>1.0975000000000001E-5</c:v>
                </c:pt>
                <c:pt idx="10975">
                  <c:v>1.0976E-5</c:v>
                </c:pt>
                <c:pt idx="10976">
                  <c:v>1.0977E-5</c:v>
                </c:pt>
                <c:pt idx="10977">
                  <c:v>1.0978000000000001E-5</c:v>
                </c:pt>
                <c:pt idx="10978">
                  <c:v>1.0978999999999999E-5</c:v>
                </c:pt>
                <c:pt idx="10979">
                  <c:v>1.098E-5</c:v>
                </c:pt>
                <c:pt idx="10980">
                  <c:v>1.0981E-5</c:v>
                </c:pt>
                <c:pt idx="10981">
                  <c:v>1.0981999999999999E-5</c:v>
                </c:pt>
                <c:pt idx="10982">
                  <c:v>1.0983E-5</c:v>
                </c:pt>
                <c:pt idx="10983">
                  <c:v>1.0984E-5</c:v>
                </c:pt>
                <c:pt idx="10984">
                  <c:v>1.0985000000000001E-5</c:v>
                </c:pt>
                <c:pt idx="10985">
                  <c:v>1.0986E-5</c:v>
                </c:pt>
                <c:pt idx="10986">
                  <c:v>1.0987E-5</c:v>
                </c:pt>
                <c:pt idx="10987">
                  <c:v>1.0988000000000001E-5</c:v>
                </c:pt>
                <c:pt idx="10988">
                  <c:v>1.0988999999999999E-5</c:v>
                </c:pt>
                <c:pt idx="10989">
                  <c:v>1.099E-5</c:v>
                </c:pt>
                <c:pt idx="10990">
                  <c:v>1.0991E-5</c:v>
                </c:pt>
                <c:pt idx="10991">
                  <c:v>1.0992000000000001E-5</c:v>
                </c:pt>
                <c:pt idx="10992">
                  <c:v>1.0993E-5</c:v>
                </c:pt>
                <c:pt idx="10993">
                  <c:v>1.0994E-5</c:v>
                </c:pt>
                <c:pt idx="10994">
                  <c:v>1.0995000000000001E-5</c:v>
                </c:pt>
                <c:pt idx="10995">
                  <c:v>1.0995999999999999E-5</c:v>
                </c:pt>
                <c:pt idx="10996">
                  <c:v>1.0997E-5</c:v>
                </c:pt>
                <c:pt idx="10997">
                  <c:v>1.0998E-5</c:v>
                </c:pt>
                <c:pt idx="10998">
                  <c:v>1.0998999999999999E-5</c:v>
                </c:pt>
                <c:pt idx="10999">
                  <c:v>1.1E-5</c:v>
                </c:pt>
                <c:pt idx="11000">
                  <c:v>1.1001E-5</c:v>
                </c:pt>
                <c:pt idx="11001">
                  <c:v>1.1002000000000001E-5</c:v>
                </c:pt>
                <c:pt idx="11002">
                  <c:v>1.1003E-5</c:v>
                </c:pt>
                <c:pt idx="11003">
                  <c:v>1.1004E-5</c:v>
                </c:pt>
                <c:pt idx="11004">
                  <c:v>1.1005000000000001E-5</c:v>
                </c:pt>
                <c:pt idx="11005">
                  <c:v>1.1005999999999999E-5</c:v>
                </c:pt>
                <c:pt idx="11006">
                  <c:v>1.1007E-5</c:v>
                </c:pt>
                <c:pt idx="11007">
                  <c:v>1.1008E-5</c:v>
                </c:pt>
                <c:pt idx="11008">
                  <c:v>1.1009000000000001E-5</c:v>
                </c:pt>
                <c:pt idx="11009">
                  <c:v>1.101E-5</c:v>
                </c:pt>
                <c:pt idx="11010">
                  <c:v>1.1011E-5</c:v>
                </c:pt>
                <c:pt idx="11011">
                  <c:v>1.1012000000000001E-5</c:v>
                </c:pt>
                <c:pt idx="11012">
                  <c:v>1.1012999999999999E-5</c:v>
                </c:pt>
                <c:pt idx="11013">
                  <c:v>1.1014E-5</c:v>
                </c:pt>
                <c:pt idx="11014">
                  <c:v>1.1015E-5</c:v>
                </c:pt>
                <c:pt idx="11015">
                  <c:v>1.1015999999999999E-5</c:v>
                </c:pt>
                <c:pt idx="11016">
                  <c:v>1.1017E-5</c:v>
                </c:pt>
                <c:pt idx="11017">
                  <c:v>1.1018E-5</c:v>
                </c:pt>
                <c:pt idx="11018">
                  <c:v>1.1019000000000001E-5</c:v>
                </c:pt>
                <c:pt idx="11019">
                  <c:v>1.102E-5</c:v>
                </c:pt>
                <c:pt idx="11020">
                  <c:v>1.1021E-5</c:v>
                </c:pt>
                <c:pt idx="11021">
                  <c:v>1.1022000000000001E-5</c:v>
                </c:pt>
                <c:pt idx="11022">
                  <c:v>1.1022999999999999E-5</c:v>
                </c:pt>
                <c:pt idx="11023">
                  <c:v>1.1024E-5</c:v>
                </c:pt>
                <c:pt idx="11024">
                  <c:v>1.1025E-5</c:v>
                </c:pt>
                <c:pt idx="11025">
                  <c:v>1.1026000000000001E-5</c:v>
                </c:pt>
                <c:pt idx="11026">
                  <c:v>1.1027E-5</c:v>
                </c:pt>
                <c:pt idx="11027">
                  <c:v>1.1028E-5</c:v>
                </c:pt>
                <c:pt idx="11028">
                  <c:v>1.1029000000000001E-5</c:v>
                </c:pt>
                <c:pt idx="11029">
                  <c:v>1.1029999999999999E-5</c:v>
                </c:pt>
                <c:pt idx="11030">
                  <c:v>1.1031E-5</c:v>
                </c:pt>
                <c:pt idx="11031">
                  <c:v>1.1032E-5</c:v>
                </c:pt>
                <c:pt idx="11032">
                  <c:v>1.1032999999999999E-5</c:v>
                </c:pt>
                <c:pt idx="11033">
                  <c:v>1.1034E-5</c:v>
                </c:pt>
                <c:pt idx="11034">
                  <c:v>1.1035E-5</c:v>
                </c:pt>
                <c:pt idx="11035">
                  <c:v>1.1036000000000001E-5</c:v>
                </c:pt>
                <c:pt idx="11036">
                  <c:v>1.1037E-5</c:v>
                </c:pt>
                <c:pt idx="11037">
                  <c:v>1.1038E-5</c:v>
                </c:pt>
                <c:pt idx="11038">
                  <c:v>1.1039000000000001E-5</c:v>
                </c:pt>
                <c:pt idx="11039">
                  <c:v>1.1039999999999999E-5</c:v>
                </c:pt>
                <c:pt idx="11040">
                  <c:v>1.1041E-5</c:v>
                </c:pt>
                <c:pt idx="11041">
                  <c:v>1.1042E-5</c:v>
                </c:pt>
                <c:pt idx="11042">
                  <c:v>1.1043000000000001E-5</c:v>
                </c:pt>
                <c:pt idx="11043">
                  <c:v>1.1044E-5</c:v>
                </c:pt>
                <c:pt idx="11044">
                  <c:v>1.1045E-5</c:v>
                </c:pt>
                <c:pt idx="11045">
                  <c:v>1.1046000000000001E-5</c:v>
                </c:pt>
                <c:pt idx="11046">
                  <c:v>1.1046999999999999E-5</c:v>
                </c:pt>
                <c:pt idx="11047">
                  <c:v>1.1048E-5</c:v>
                </c:pt>
                <c:pt idx="11048">
                  <c:v>1.1049E-5</c:v>
                </c:pt>
                <c:pt idx="11049">
                  <c:v>1.1049999999999999E-5</c:v>
                </c:pt>
                <c:pt idx="11050">
                  <c:v>1.1051E-5</c:v>
                </c:pt>
                <c:pt idx="11051">
                  <c:v>1.1052E-5</c:v>
                </c:pt>
                <c:pt idx="11052">
                  <c:v>1.1053000000000001E-5</c:v>
                </c:pt>
                <c:pt idx="11053">
                  <c:v>1.1054E-5</c:v>
                </c:pt>
                <c:pt idx="11054">
                  <c:v>1.1055E-5</c:v>
                </c:pt>
                <c:pt idx="11055">
                  <c:v>1.1056000000000001E-5</c:v>
                </c:pt>
                <c:pt idx="11056">
                  <c:v>1.1056999999999999E-5</c:v>
                </c:pt>
                <c:pt idx="11057">
                  <c:v>1.1058E-5</c:v>
                </c:pt>
                <c:pt idx="11058">
                  <c:v>1.1059E-5</c:v>
                </c:pt>
                <c:pt idx="11059">
                  <c:v>1.1060000000000001E-5</c:v>
                </c:pt>
                <c:pt idx="11060">
                  <c:v>1.1061E-5</c:v>
                </c:pt>
                <c:pt idx="11061">
                  <c:v>1.1062E-5</c:v>
                </c:pt>
                <c:pt idx="11062">
                  <c:v>1.1063000000000001E-5</c:v>
                </c:pt>
                <c:pt idx="11063">
                  <c:v>1.1063999999999999E-5</c:v>
                </c:pt>
                <c:pt idx="11064">
                  <c:v>1.1065E-5</c:v>
                </c:pt>
                <c:pt idx="11065">
                  <c:v>1.1066E-5</c:v>
                </c:pt>
                <c:pt idx="11066">
                  <c:v>1.1066999999999999E-5</c:v>
                </c:pt>
                <c:pt idx="11067">
                  <c:v>1.1068E-5</c:v>
                </c:pt>
                <c:pt idx="11068">
                  <c:v>1.1069E-5</c:v>
                </c:pt>
                <c:pt idx="11069">
                  <c:v>1.1070000000000001E-5</c:v>
                </c:pt>
                <c:pt idx="11070">
                  <c:v>1.1071E-5</c:v>
                </c:pt>
                <c:pt idx="11071">
                  <c:v>1.1072E-5</c:v>
                </c:pt>
                <c:pt idx="11072">
                  <c:v>1.1073000000000001E-5</c:v>
                </c:pt>
                <c:pt idx="11073">
                  <c:v>1.1073999999999999E-5</c:v>
                </c:pt>
                <c:pt idx="11074">
                  <c:v>1.1075E-5</c:v>
                </c:pt>
                <c:pt idx="11075">
                  <c:v>1.1076E-5</c:v>
                </c:pt>
                <c:pt idx="11076">
                  <c:v>1.1077000000000001E-5</c:v>
                </c:pt>
                <c:pt idx="11077">
                  <c:v>1.1078E-5</c:v>
                </c:pt>
                <c:pt idx="11078">
                  <c:v>1.1079E-5</c:v>
                </c:pt>
                <c:pt idx="11079">
                  <c:v>1.1080000000000001E-5</c:v>
                </c:pt>
                <c:pt idx="11080">
                  <c:v>1.1080999999999999E-5</c:v>
                </c:pt>
                <c:pt idx="11081">
                  <c:v>1.1082E-5</c:v>
                </c:pt>
                <c:pt idx="11082">
                  <c:v>1.1083E-5</c:v>
                </c:pt>
                <c:pt idx="11083">
                  <c:v>1.1083999999999999E-5</c:v>
                </c:pt>
                <c:pt idx="11084">
                  <c:v>1.1085E-5</c:v>
                </c:pt>
                <c:pt idx="11085">
                  <c:v>1.1086E-5</c:v>
                </c:pt>
                <c:pt idx="11086">
                  <c:v>1.1087000000000001E-5</c:v>
                </c:pt>
                <c:pt idx="11087">
                  <c:v>1.1088E-5</c:v>
                </c:pt>
                <c:pt idx="11088">
                  <c:v>1.1089E-5</c:v>
                </c:pt>
                <c:pt idx="11089">
                  <c:v>1.1090000000000001E-5</c:v>
                </c:pt>
                <c:pt idx="11090">
                  <c:v>1.1090999999999999E-5</c:v>
                </c:pt>
                <c:pt idx="11091">
                  <c:v>1.1092E-5</c:v>
                </c:pt>
                <c:pt idx="11092">
                  <c:v>1.1093E-5</c:v>
                </c:pt>
                <c:pt idx="11093">
                  <c:v>1.1093999999999999E-5</c:v>
                </c:pt>
                <c:pt idx="11094">
                  <c:v>1.1095E-5</c:v>
                </c:pt>
                <c:pt idx="11095">
                  <c:v>1.1096E-5</c:v>
                </c:pt>
                <c:pt idx="11096">
                  <c:v>1.1097000000000001E-5</c:v>
                </c:pt>
                <c:pt idx="11097">
                  <c:v>1.1097999999999999E-5</c:v>
                </c:pt>
                <c:pt idx="11098">
                  <c:v>1.1099E-5</c:v>
                </c:pt>
                <c:pt idx="11099">
                  <c:v>1.11E-5</c:v>
                </c:pt>
                <c:pt idx="11100">
                  <c:v>1.1100999999999999E-5</c:v>
                </c:pt>
                <c:pt idx="11101">
                  <c:v>1.1102E-5</c:v>
                </c:pt>
                <c:pt idx="11102">
                  <c:v>1.1103E-5</c:v>
                </c:pt>
                <c:pt idx="11103">
                  <c:v>1.1104000000000001E-5</c:v>
                </c:pt>
                <c:pt idx="11104">
                  <c:v>1.1105E-5</c:v>
                </c:pt>
                <c:pt idx="11105">
                  <c:v>1.1106E-5</c:v>
                </c:pt>
                <c:pt idx="11106">
                  <c:v>1.1107000000000001E-5</c:v>
                </c:pt>
                <c:pt idx="11107">
                  <c:v>1.1107999999999999E-5</c:v>
                </c:pt>
                <c:pt idx="11108">
                  <c:v>1.1109E-5</c:v>
                </c:pt>
                <c:pt idx="11109">
                  <c:v>1.111E-5</c:v>
                </c:pt>
                <c:pt idx="11110">
                  <c:v>1.1110999999999999E-5</c:v>
                </c:pt>
                <c:pt idx="11111">
                  <c:v>1.1112E-5</c:v>
                </c:pt>
                <c:pt idx="11112">
                  <c:v>1.1113E-5</c:v>
                </c:pt>
                <c:pt idx="11113">
                  <c:v>1.1114000000000001E-5</c:v>
                </c:pt>
                <c:pt idx="11114">
                  <c:v>1.1114999999999999E-5</c:v>
                </c:pt>
                <c:pt idx="11115">
                  <c:v>1.1116E-5</c:v>
                </c:pt>
                <c:pt idx="11116">
                  <c:v>1.1117E-5</c:v>
                </c:pt>
                <c:pt idx="11117">
                  <c:v>1.1117999999999999E-5</c:v>
                </c:pt>
                <c:pt idx="11118">
                  <c:v>1.1119E-5</c:v>
                </c:pt>
                <c:pt idx="11119">
                  <c:v>1.112E-5</c:v>
                </c:pt>
                <c:pt idx="11120">
                  <c:v>1.1121000000000001E-5</c:v>
                </c:pt>
                <c:pt idx="11121">
                  <c:v>1.1122E-5</c:v>
                </c:pt>
                <c:pt idx="11122">
                  <c:v>1.1123E-5</c:v>
                </c:pt>
                <c:pt idx="11123">
                  <c:v>1.1124000000000001E-5</c:v>
                </c:pt>
                <c:pt idx="11124">
                  <c:v>1.1124999999999999E-5</c:v>
                </c:pt>
                <c:pt idx="11125">
                  <c:v>1.1126E-5</c:v>
                </c:pt>
                <c:pt idx="11126">
                  <c:v>1.1127E-5</c:v>
                </c:pt>
                <c:pt idx="11127">
                  <c:v>1.1127999999999999E-5</c:v>
                </c:pt>
                <c:pt idx="11128">
                  <c:v>1.1129E-5</c:v>
                </c:pt>
                <c:pt idx="11129">
                  <c:v>1.113E-5</c:v>
                </c:pt>
                <c:pt idx="11130">
                  <c:v>1.1131000000000001E-5</c:v>
                </c:pt>
                <c:pt idx="11131">
                  <c:v>1.1131999999999999E-5</c:v>
                </c:pt>
                <c:pt idx="11132">
                  <c:v>1.1133E-5</c:v>
                </c:pt>
                <c:pt idx="11133">
                  <c:v>1.1134E-5</c:v>
                </c:pt>
                <c:pt idx="11134">
                  <c:v>1.1134999999999999E-5</c:v>
                </c:pt>
                <c:pt idx="11135">
                  <c:v>1.1136E-5</c:v>
                </c:pt>
                <c:pt idx="11136">
                  <c:v>1.1137E-5</c:v>
                </c:pt>
                <c:pt idx="11137">
                  <c:v>1.1138000000000001E-5</c:v>
                </c:pt>
                <c:pt idx="11138">
                  <c:v>1.1139E-5</c:v>
                </c:pt>
                <c:pt idx="11139">
                  <c:v>1.114E-5</c:v>
                </c:pt>
                <c:pt idx="11140">
                  <c:v>1.1141000000000001E-5</c:v>
                </c:pt>
                <c:pt idx="11141">
                  <c:v>1.1141999999999999E-5</c:v>
                </c:pt>
                <c:pt idx="11142">
                  <c:v>1.1143E-5</c:v>
                </c:pt>
                <c:pt idx="11143">
                  <c:v>1.1144E-5</c:v>
                </c:pt>
                <c:pt idx="11144">
                  <c:v>1.1144999999999999E-5</c:v>
                </c:pt>
                <c:pt idx="11145">
                  <c:v>1.1146E-5</c:v>
                </c:pt>
                <c:pt idx="11146">
                  <c:v>1.1147E-5</c:v>
                </c:pt>
                <c:pt idx="11147">
                  <c:v>1.1148000000000001E-5</c:v>
                </c:pt>
                <c:pt idx="11148">
                  <c:v>1.1148999999999999E-5</c:v>
                </c:pt>
                <c:pt idx="11149">
                  <c:v>1.115E-5</c:v>
                </c:pt>
                <c:pt idx="11150">
                  <c:v>1.1151E-5</c:v>
                </c:pt>
                <c:pt idx="11151">
                  <c:v>1.1151999999999999E-5</c:v>
                </c:pt>
                <c:pt idx="11152">
                  <c:v>1.1153E-5</c:v>
                </c:pt>
                <c:pt idx="11153">
                  <c:v>1.1154E-5</c:v>
                </c:pt>
                <c:pt idx="11154">
                  <c:v>1.1155000000000001E-5</c:v>
                </c:pt>
                <c:pt idx="11155">
                  <c:v>1.1156E-5</c:v>
                </c:pt>
                <c:pt idx="11156">
                  <c:v>1.1157E-5</c:v>
                </c:pt>
                <c:pt idx="11157">
                  <c:v>1.1158000000000001E-5</c:v>
                </c:pt>
                <c:pt idx="11158">
                  <c:v>1.1158999999999999E-5</c:v>
                </c:pt>
                <c:pt idx="11159">
                  <c:v>1.116E-5</c:v>
                </c:pt>
                <c:pt idx="11160">
                  <c:v>1.1161E-5</c:v>
                </c:pt>
                <c:pt idx="11161">
                  <c:v>1.1161999999999999E-5</c:v>
                </c:pt>
                <c:pt idx="11162">
                  <c:v>1.1163E-5</c:v>
                </c:pt>
                <c:pt idx="11163">
                  <c:v>1.1164E-5</c:v>
                </c:pt>
                <c:pt idx="11164">
                  <c:v>1.1165000000000001E-5</c:v>
                </c:pt>
                <c:pt idx="11165">
                  <c:v>1.1165999999999999E-5</c:v>
                </c:pt>
                <c:pt idx="11166">
                  <c:v>1.1167E-5</c:v>
                </c:pt>
                <c:pt idx="11167">
                  <c:v>1.1168E-5</c:v>
                </c:pt>
                <c:pt idx="11168">
                  <c:v>1.1168999999999999E-5</c:v>
                </c:pt>
                <c:pt idx="11169">
                  <c:v>1.117E-5</c:v>
                </c:pt>
                <c:pt idx="11170">
                  <c:v>1.1171E-5</c:v>
                </c:pt>
                <c:pt idx="11171">
                  <c:v>1.1172000000000001E-5</c:v>
                </c:pt>
                <c:pt idx="11172">
                  <c:v>1.1173E-5</c:v>
                </c:pt>
                <c:pt idx="11173">
                  <c:v>1.1174E-5</c:v>
                </c:pt>
                <c:pt idx="11174">
                  <c:v>1.1175000000000001E-5</c:v>
                </c:pt>
                <c:pt idx="11175">
                  <c:v>1.1175999999999999E-5</c:v>
                </c:pt>
                <c:pt idx="11176">
                  <c:v>1.1177E-5</c:v>
                </c:pt>
                <c:pt idx="11177">
                  <c:v>1.1178E-5</c:v>
                </c:pt>
                <c:pt idx="11178">
                  <c:v>1.1178999999999999E-5</c:v>
                </c:pt>
                <c:pt idx="11179">
                  <c:v>1.118E-5</c:v>
                </c:pt>
                <c:pt idx="11180">
                  <c:v>1.1181E-5</c:v>
                </c:pt>
                <c:pt idx="11181">
                  <c:v>1.1182000000000001E-5</c:v>
                </c:pt>
                <c:pt idx="11182">
                  <c:v>1.1182999999999999E-5</c:v>
                </c:pt>
                <c:pt idx="11183">
                  <c:v>1.1184E-5</c:v>
                </c:pt>
                <c:pt idx="11184">
                  <c:v>1.1185E-5</c:v>
                </c:pt>
                <c:pt idx="11185">
                  <c:v>1.1185999999999999E-5</c:v>
                </c:pt>
                <c:pt idx="11186">
                  <c:v>1.1187E-5</c:v>
                </c:pt>
                <c:pt idx="11187">
                  <c:v>1.1188E-5</c:v>
                </c:pt>
                <c:pt idx="11188">
                  <c:v>1.1189000000000001E-5</c:v>
                </c:pt>
                <c:pt idx="11189">
                  <c:v>1.119E-5</c:v>
                </c:pt>
                <c:pt idx="11190">
                  <c:v>1.1191E-5</c:v>
                </c:pt>
                <c:pt idx="11191">
                  <c:v>1.1192000000000001E-5</c:v>
                </c:pt>
                <c:pt idx="11192">
                  <c:v>1.1192999999999999E-5</c:v>
                </c:pt>
                <c:pt idx="11193">
                  <c:v>1.1194E-5</c:v>
                </c:pt>
                <c:pt idx="11194">
                  <c:v>1.1195E-5</c:v>
                </c:pt>
                <c:pt idx="11195">
                  <c:v>1.1195999999999999E-5</c:v>
                </c:pt>
                <c:pt idx="11196">
                  <c:v>1.1197E-5</c:v>
                </c:pt>
                <c:pt idx="11197">
                  <c:v>1.1198E-5</c:v>
                </c:pt>
                <c:pt idx="11198">
                  <c:v>1.1199000000000001E-5</c:v>
                </c:pt>
                <c:pt idx="11199">
                  <c:v>1.1199999999999999E-5</c:v>
                </c:pt>
                <c:pt idx="11200">
                  <c:v>1.1201E-5</c:v>
                </c:pt>
                <c:pt idx="11201">
                  <c:v>1.1202E-5</c:v>
                </c:pt>
                <c:pt idx="11202">
                  <c:v>1.1202999999999999E-5</c:v>
                </c:pt>
                <c:pt idx="11203">
                  <c:v>1.1204E-5</c:v>
                </c:pt>
                <c:pt idx="11204">
                  <c:v>1.1205E-5</c:v>
                </c:pt>
                <c:pt idx="11205">
                  <c:v>1.1206000000000001E-5</c:v>
                </c:pt>
                <c:pt idx="11206">
                  <c:v>1.1207E-5</c:v>
                </c:pt>
                <c:pt idx="11207">
                  <c:v>1.1208E-5</c:v>
                </c:pt>
                <c:pt idx="11208">
                  <c:v>1.1209000000000001E-5</c:v>
                </c:pt>
                <c:pt idx="11209">
                  <c:v>1.1209999999999999E-5</c:v>
                </c:pt>
                <c:pt idx="11210">
                  <c:v>1.1211E-5</c:v>
                </c:pt>
                <c:pt idx="11211">
                  <c:v>1.1212E-5</c:v>
                </c:pt>
                <c:pt idx="11212">
                  <c:v>1.1212999999999999E-5</c:v>
                </c:pt>
                <c:pt idx="11213">
                  <c:v>1.1214E-5</c:v>
                </c:pt>
                <c:pt idx="11214">
                  <c:v>1.1215E-5</c:v>
                </c:pt>
                <c:pt idx="11215">
                  <c:v>1.1216000000000001E-5</c:v>
                </c:pt>
                <c:pt idx="11216">
                  <c:v>1.1216999999999999E-5</c:v>
                </c:pt>
                <c:pt idx="11217">
                  <c:v>1.1218E-5</c:v>
                </c:pt>
                <c:pt idx="11218">
                  <c:v>1.1219E-5</c:v>
                </c:pt>
                <c:pt idx="11219">
                  <c:v>1.1219999999999999E-5</c:v>
                </c:pt>
                <c:pt idx="11220">
                  <c:v>1.1221E-5</c:v>
                </c:pt>
                <c:pt idx="11221">
                  <c:v>1.1222E-5</c:v>
                </c:pt>
                <c:pt idx="11222">
                  <c:v>1.1223000000000001E-5</c:v>
                </c:pt>
                <c:pt idx="11223">
                  <c:v>1.1224E-5</c:v>
                </c:pt>
                <c:pt idx="11224">
                  <c:v>1.1225E-5</c:v>
                </c:pt>
                <c:pt idx="11225">
                  <c:v>1.1226000000000001E-5</c:v>
                </c:pt>
                <c:pt idx="11226">
                  <c:v>1.1226999999999999E-5</c:v>
                </c:pt>
                <c:pt idx="11227">
                  <c:v>1.1228E-5</c:v>
                </c:pt>
                <c:pt idx="11228">
                  <c:v>1.1229E-5</c:v>
                </c:pt>
                <c:pt idx="11229">
                  <c:v>1.1229999999999999E-5</c:v>
                </c:pt>
                <c:pt idx="11230">
                  <c:v>1.1231E-5</c:v>
                </c:pt>
                <c:pt idx="11231">
                  <c:v>1.1232E-5</c:v>
                </c:pt>
                <c:pt idx="11232">
                  <c:v>1.1233000000000001E-5</c:v>
                </c:pt>
                <c:pt idx="11233">
                  <c:v>1.1234E-5</c:v>
                </c:pt>
                <c:pt idx="11234">
                  <c:v>1.1235E-5</c:v>
                </c:pt>
                <c:pt idx="11235">
                  <c:v>1.1236000000000001E-5</c:v>
                </c:pt>
                <c:pt idx="11236">
                  <c:v>1.1236999999999999E-5</c:v>
                </c:pt>
                <c:pt idx="11237">
                  <c:v>1.1238E-5</c:v>
                </c:pt>
                <c:pt idx="11238">
                  <c:v>1.1239E-5</c:v>
                </c:pt>
                <c:pt idx="11239">
                  <c:v>1.1240000000000001E-5</c:v>
                </c:pt>
                <c:pt idx="11240">
                  <c:v>1.1241E-5</c:v>
                </c:pt>
                <c:pt idx="11241">
                  <c:v>1.1242E-5</c:v>
                </c:pt>
                <c:pt idx="11242">
                  <c:v>1.1243000000000001E-5</c:v>
                </c:pt>
                <c:pt idx="11243">
                  <c:v>1.1243999999999999E-5</c:v>
                </c:pt>
                <c:pt idx="11244">
                  <c:v>1.1245E-5</c:v>
                </c:pt>
                <c:pt idx="11245">
                  <c:v>1.1246E-5</c:v>
                </c:pt>
                <c:pt idx="11246">
                  <c:v>1.1246999999999999E-5</c:v>
                </c:pt>
                <c:pt idx="11247">
                  <c:v>1.1248E-5</c:v>
                </c:pt>
                <c:pt idx="11248">
                  <c:v>1.1249E-5</c:v>
                </c:pt>
                <c:pt idx="11249">
                  <c:v>1.1250000000000001E-5</c:v>
                </c:pt>
                <c:pt idx="11250">
                  <c:v>1.1251E-5</c:v>
                </c:pt>
                <c:pt idx="11251">
                  <c:v>1.1252E-5</c:v>
                </c:pt>
                <c:pt idx="11252">
                  <c:v>1.1253000000000001E-5</c:v>
                </c:pt>
                <c:pt idx="11253">
                  <c:v>1.1253999999999999E-5</c:v>
                </c:pt>
                <c:pt idx="11254">
                  <c:v>1.1255E-5</c:v>
                </c:pt>
                <c:pt idx="11255">
                  <c:v>1.1256E-5</c:v>
                </c:pt>
                <c:pt idx="11256">
                  <c:v>1.1257000000000001E-5</c:v>
                </c:pt>
                <c:pt idx="11257">
                  <c:v>1.1258E-5</c:v>
                </c:pt>
                <c:pt idx="11258">
                  <c:v>1.1259E-5</c:v>
                </c:pt>
                <c:pt idx="11259">
                  <c:v>1.1260000000000001E-5</c:v>
                </c:pt>
                <c:pt idx="11260">
                  <c:v>1.1260999999999999E-5</c:v>
                </c:pt>
                <c:pt idx="11261">
                  <c:v>1.1262E-5</c:v>
                </c:pt>
                <c:pt idx="11262">
                  <c:v>1.1263E-5</c:v>
                </c:pt>
                <c:pt idx="11263">
                  <c:v>1.1263999999999999E-5</c:v>
                </c:pt>
                <c:pt idx="11264">
                  <c:v>1.1265E-5</c:v>
                </c:pt>
                <c:pt idx="11265">
                  <c:v>1.1266E-5</c:v>
                </c:pt>
                <c:pt idx="11266">
                  <c:v>1.1267000000000001E-5</c:v>
                </c:pt>
                <c:pt idx="11267">
                  <c:v>1.1268E-5</c:v>
                </c:pt>
                <c:pt idx="11268">
                  <c:v>1.1269E-5</c:v>
                </c:pt>
                <c:pt idx="11269">
                  <c:v>1.1270000000000001E-5</c:v>
                </c:pt>
                <c:pt idx="11270">
                  <c:v>1.1270999999999999E-5</c:v>
                </c:pt>
                <c:pt idx="11271">
                  <c:v>1.1272E-5</c:v>
                </c:pt>
                <c:pt idx="11272">
                  <c:v>1.1273E-5</c:v>
                </c:pt>
                <c:pt idx="11273">
                  <c:v>1.1274000000000001E-5</c:v>
                </c:pt>
                <c:pt idx="11274">
                  <c:v>1.1275E-5</c:v>
                </c:pt>
                <c:pt idx="11275">
                  <c:v>1.1276E-5</c:v>
                </c:pt>
                <c:pt idx="11276">
                  <c:v>1.1277000000000001E-5</c:v>
                </c:pt>
                <c:pt idx="11277">
                  <c:v>1.1277999999999999E-5</c:v>
                </c:pt>
                <c:pt idx="11278">
                  <c:v>1.1279E-5</c:v>
                </c:pt>
                <c:pt idx="11279">
                  <c:v>1.128E-5</c:v>
                </c:pt>
                <c:pt idx="11280">
                  <c:v>1.1280999999999999E-5</c:v>
                </c:pt>
                <c:pt idx="11281">
                  <c:v>1.1282E-5</c:v>
                </c:pt>
                <c:pt idx="11282">
                  <c:v>1.1283E-5</c:v>
                </c:pt>
                <c:pt idx="11283">
                  <c:v>1.1284000000000001E-5</c:v>
                </c:pt>
                <c:pt idx="11284">
                  <c:v>1.1285E-5</c:v>
                </c:pt>
                <c:pt idx="11285">
                  <c:v>1.1286E-5</c:v>
                </c:pt>
                <c:pt idx="11286">
                  <c:v>1.1287000000000001E-5</c:v>
                </c:pt>
                <c:pt idx="11287">
                  <c:v>1.1287999999999999E-5</c:v>
                </c:pt>
                <c:pt idx="11288">
                  <c:v>1.1289E-5</c:v>
                </c:pt>
                <c:pt idx="11289">
                  <c:v>1.129E-5</c:v>
                </c:pt>
                <c:pt idx="11290">
                  <c:v>1.1291000000000001E-5</c:v>
                </c:pt>
                <c:pt idx="11291">
                  <c:v>1.1292E-5</c:v>
                </c:pt>
                <c:pt idx="11292">
                  <c:v>1.1293E-5</c:v>
                </c:pt>
                <c:pt idx="11293">
                  <c:v>1.1294000000000001E-5</c:v>
                </c:pt>
                <c:pt idx="11294">
                  <c:v>1.1294999999999999E-5</c:v>
                </c:pt>
                <c:pt idx="11295">
                  <c:v>1.1296E-5</c:v>
                </c:pt>
                <c:pt idx="11296">
                  <c:v>1.1297E-5</c:v>
                </c:pt>
                <c:pt idx="11297">
                  <c:v>1.1297999999999999E-5</c:v>
                </c:pt>
                <c:pt idx="11298">
                  <c:v>1.1299E-5</c:v>
                </c:pt>
                <c:pt idx="11299">
                  <c:v>1.13E-5</c:v>
                </c:pt>
                <c:pt idx="11300">
                  <c:v>1.1301000000000001E-5</c:v>
                </c:pt>
                <c:pt idx="11301">
                  <c:v>1.1302E-5</c:v>
                </c:pt>
                <c:pt idx="11302">
                  <c:v>1.1303E-5</c:v>
                </c:pt>
                <c:pt idx="11303">
                  <c:v>1.1304000000000001E-5</c:v>
                </c:pt>
                <c:pt idx="11304">
                  <c:v>1.1304999999999999E-5</c:v>
                </c:pt>
                <c:pt idx="11305">
                  <c:v>1.1306E-5</c:v>
                </c:pt>
                <c:pt idx="11306">
                  <c:v>1.1307E-5</c:v>
                </c:pt>
                <c:pt idx="11307">
                  <c:v>1.1308000000000001E-5</c:v>
                </c:pt>
                <c:pt idx="11308">
                  <c:v>1.1309E-5</c:v>
                </c:pt>
                <c:pt idx="11309">
                  <c:v>1.131E-5</c:v>
                </c:pt>
                <c:pt idx="11310">
                  <c:v>1.1311000000000001E-5</c:v>
                </c:pt>
                <c:pt idx="11311">
                  <c:v>1.1311999999999999E-5</c:v>
                </c:pt>
                <c:pt idx="11312">
                  <c:v>1.1313E-5</c:v>
                </c:pt>
                <c:pt idx="11313">
                  <c:v>1.1314E-5</c:v>
                </c:pt>
                <c:pt idx="11314">
                  <c:v>1.1314999999999999E-5</c:v>
                </c:pt>
                <c:pt idx="11315">
                  <c:v>1.1316E-5</c:v>
                </c:pt>
                <c:pt idx="11316">
                  <c:v>1.1317E-5</c:v>
                </c:pt>
                <c:pt idx="11317">
                  <c:v>1.1318000000000001E-5</c:v>
                </c:pt>
                <c:pt idx="11318">
                  <c:v>1.1319E-5</c:v>
                </c:pt>
                <c:pt idx="11319">
                  <c:v>1.132E-5</c:v>
                </c:pt>
                <c:pt idx="11320">
                  <c:v>1.1321000000000001E-5</c:v>
                </c:pt>
                <c:pt idx="11321">
                  <c:v>1.1321999999999999E-5</c:v>
                </c:pt>
                <c:pt idx="11322">
                  <c:v>1.1323E-5</c:v>
                </c:pt>
                <c:pt idx="11323">
                  <c:v>1.1324E-5</c:v>
                </c:pt>
                <c:pt idx="11324">
                  <c:v>1.1325000000000001E-5</c:v>
                </c:pt>
                <c:pt idx="11325">
                  <c:v>1.1326E-5</c:v>
                </c:pt>
                <c:pt idx="11326">
                  <c:v>1.1327E-5</c:v>
                </c:pt>
                <c:pt idx="11327">
                  <c:v>1.1328000000000001E-5</c:v>
                </c:pt>
                <c:pt idx="11328">
                  <c:v>1.1328999999999999E-5</c:v>
                </c:pt>
                <c:pt idx="11329">
                  <c:v>1.133E-5</c:v>
                </c:pt>
                <c:pt idx="11330">
                  <c:v>1.1331E-5</c:v>
                </c:pt>
                <c:pt idx="11331">
                  <c:v>1.1331999999999999E-5</c:v>
                </c:pt>
                <c:pt idx="11332">
                  <c:v>1.1333E-5</c:v>
                </c:pt>
                <c:pt idx="11333">
                  <c:v>1.1334E-5</c:v>
                </c:pt>
                <c:pt idx="11334">
                  <c:v>1.1335000000000001E-5</c:v>
                </c:pt>
                <c:pt idx="11335">
                  <c:v>1.1336E-5</c:v>
                </c:pt>
                <c:pt idx="11336">
                  <c:v>1.1337E-5</c:v>
                </c:pt>
                <c:pt idx="11337">
                  <c:v>1.1338000000000001E-5</c:v>
                </c:pt>
                <c:pt idx="11338">
                  <c:v>1.1338999999999999E-5</c:v>
                </c:pt>
                <c:pt idx="11339">
                  <c:v>1.134E-5</c:v>
                </c:pt>
                <c:pt idx="11340">
                  <c:v>1.1341E-5</c:v>
                </c:pt>
                <c:pt idx="11341">
                  <c:v>1.1342000000000001E-5</c:v>
                </c:pt>
                <c:pt idx="11342">
                  <c:v>1.1343E-5</c:v>
                </c:pt>
                <c:pt idx="11343">
                  <c:v>1.1344E-5</c:v>
                </c:pt>
                <c:pt idx="11344">
                  <c:v>1.1345000000000001E-5</c:v>
                </c:pt>
                <c:pt idx="11345">
                  <c:v>1.1345999999999999E-5</c:v>
                </c:pt>
                <c:pt idx="11346">
                  <c:v>1.1347E-5</c:v>
                </c:pt>
                <c:pt idx="11347">
                  <c:v>1.1348E-5</c:v>
                </c:pt>
                <c:pt idx="11348">
                  <c:v>1.1348999999999999E-5</c:v>
                </c:pt>
                <c:pt idx="11349">
                  <c:v>1.135E-5</c:v>
                </c:pt>
                <c:pt idx="11350">
                  <c:v>1.1351E-5</c:v>
                </c:pt>
                <c:pt idx="11351">
                  <c:v>1.1352000000000001E-5</c:v>
                </c:pt>
                <c:pt idx="11352">
                  <c:v>1.1353E-5</c:v>
                </c:pt>
                <c:pt idx="11353">
                  <c:v>1.1354E-5</c:v>
                </c:pt>
                <c:pt idx="11354">
                  <c:v>1.1355000000000001E-5</c:v>
                </c:pt>
                <c:pt idx="11355">
                  <c:v>1.1355999999999999E-5</c:v>
                </c:pt>
                <c:pt idx="11356">
                  <c:v>1.1357E-5</c:v>
                </c:pt>
                <c:pt idx="11357">
                  <c:v>1.1358E-5</c:v>
                </c:pt>
                <c:pt idx="11358">
                  <c:v>1.1358999999999999E-5</c:v>
                </c:pt>
                <c:pt idx="11359">
                  <c:v>1.136E-5</c:v>
                </c:pt>
                <c:pt idx="11360">
                  <c:v>1.1361E-5</c:v>
                </c:pt>
                <c:pt idx="11361">
                  <c:v>1.1362000000000001E-5</c:v>
                </c:pt>
                <c:pt idx="11362">
                  <c:v>1.1362999999999999E-5</c:v>
                </c:pt>
                <c:pt idx="11363">
                  <c:v>1.1364E-5</c:v>
                </c:pt>
                <c:pt idx="11364">
                  <c:v>1.1365E-5</c:v>
                </c:pt>
                <c:pt idx="11365">
                  <c:v>1.1365999999999999E-5</c:v>
                </c:pt>
                <c:pt idx="11366">
                  <c:v>1.1367E-5</c:v>
                </c:pt>
                <c:pt idx="11367">
                  <c:v>1.1368E-5</c:v>
                </c:pt>
                <c:pt idx="11368">
                  <c:v>1.1369000000000001E-5</c:v>
                </c:pt>
                <c:pt idx="11369">
                  <c:v>1.137E-5</c:v>
                </c:pt>
                <c:pt idx="11370">
                  <c:v>1.1371E-5</c:v>
                </c:pt>
                <c:pt idx="11371">
                  <c:v>1.1372000000000001E-5</c:v>
                </c:pt>
                <c:pt idx="11372">
                  <c:v>1.1372999999999999E-5</c:v>
                </c:pt>
                <c:pt idx="11373">
                  <c:v>1.1374E-5</c:v>
                </c:pt>
                <c:pt idx="11374">
                  <c:v>1.1375E-5</c:v>
                </c:pt>
                <c:pt idx="11375">
                  <c:v>1.1375999999999999E-5</c:v>
                </c:pt>
                <c:pt idx="11376">
                  <c:v>1.1377E-5</c:v>
                </c:pt>
                <c:pt idx="11377">
                  <c:v>1.1378E-5</c:v>
                </c:pt>
                <c:pt idx="11378">
                  <c:v>1.1379000000000001E-5</c:v>
                </c:pt>
                <c:pt idx="11379">
                  <c:v>1.1379999999999999E-5</c:v>
                </c:pt>
                <c:pt idx="11380">
                  <c:v>1.1381E-5</c:v>
                </c:pt>
                <c:pt idx="11381">
                  <c:v>1.1382E-5</c:v>
                </c:pt>
                <c:pt idx="11382">
                  <c:v>1.1382999999999999E-5</c:v>
                </c:pt>
                <c:pt idx="11383">
                  <c:v>1.1384E-5</c:v>
                </c:pt>
                <c:pt idx="11384">
                  <c:v>1.1385E-5</c:v>
                </c:pt>
                <c:pt idx="11385">
                  <c:v>1.1386000000000001E-5</c:v>
                </c:pt>
                <c:pt idx="11386">
                  <c:v>1.1387E-5</c:v>
                </c:pt>
                <c:pt idx="11387">
                  <c:v>1.1388E-5</c:v>
                </c:pt>
                <c:pt idx="11388">
                  <c:v>1.1389000000000001E-5</c:v>
                </c:pt>
                <c:pt idx="11389">
                  <c:v>1.1389999999999999E-5</c:v>
                </c:pt>
                <c:pt idx="11390">
                  <c:v>1.1391E-5</c:v>
                </c:pt>
                <c:pt idx="11391">
                  <c:v>1.1392E-5</c:v>
                </c:pt>
                <c:pt idx="11392">
                  <c:v>1.1392999999999999E-5</c:v>
                </c:pt>
                <c:pt idx="11393">
                  <c:v>1.1394E-5</c:v>
                </c:pt>
                <c:pt idx="11394">
                  <c:v>1.1395E-5</c:v>
                </c:pt>
                <c:pt idx="11395">
                  <c:v>1.1396000000000001E-5</c:v>
                </c:pt>
                <c:pt idx="11396">
                  <c:v>1.1396999999999999E-5</c:v>
                </c:pt>
                <c:pt idx="11397">
                  <c:v>1.1398E-5</c:v>
                </c:pt>
                <c:pt idx="11398">
                  <c:v>1.1399E-5</c:v>
                </c:pt>
                <c:pt idx="11399">
                  <c:v>1.1399999999999999E-5</c:v>
                </c:pt>
                <c:pt idx="11400">
                  <c:v>1.1401E-5</c:v>
                </c:pt>
                <c:pt idx="11401">
                  <c:v>1.1402E-5</c:v>
                </c:pt>
                <c:pt idx="11402">
                  <c:v>1.1403000000000001E-5</c:v>
                </c:pt>
                <c:pt idx="11403">
                  <c:v>1.1404E-5</c:v>
                </c:pt>
                <c:pt idx="11404">
                  <c:v>1.1405E-5</c:v>
                </c:pt>
                <c:pt idx="11405">
                  <c:v>1.1406000000000001E-5</c:v>
                </c:pt>
                <c:pt idx="11406">
                  <c:v>1.1406999999999999E-5</c:v>
                </c:pt>
                <c:pt idx="11407">
                  <c:v>1.1408E-5</c:v>
                </c:pt>
                <c:pt idx="11408">
                  <c:v>1.1409E-5</c:v>
                </c:pt>
                <c:pt idx="11409">
                  <c:v>1.1409999999999999E-5</c:v>
                </c:pt>
                <c:pt idx="11410">
                  <c:v>1.1411E-5</c:v>
                </c:pt>
                <c:pt idx="11411">
                  <c:v>1.1412E-5</c:v>
                </c:pt>
                <c:pt idx="11412">
                  <c:v>1.1413000000000001E-5</c:v>
                </c:pt>
                <c:pt idx="11413">
                  <c:v>1.1413999999999999E-5</c:v>
                </c:pt>
                <c:pt idx="11414">
                  <c:v>1.1415E-5</c:v>
                </c:pt>
                <c:pt idx="11415">
                  <c:v>1.1416E-5</c:v>
                </c:pt>
                <c:pt idx="11416">
                  <c:v>1.1416999999999999E-5</c:v>
                </c:pt>
                <c:pt idx="11417">
                  <c:v>1.1418E-5</c:v>
                </c:pt>
                <c:pt idx="11418">
                  <c:v>1.1419E-5</c:v>
                </c:pt>
                <c:pt idx="11419">
                  <c:v>1.1420000000000001E-5</c:v>
                </c:pt>
                <c:pt idx="11420">
                  <c:v>1.1421E-5</c:v>
                </c:pt>
                <c:pt idx="11421">
                  <c:v>1.1422E-5</c:v>
                </c:pt>
                <c:pt idx="11422">
                  <c:v>1.1423000000000001E-5</c:v>
                </c:pt>
                <c:pt idx="11423">
                  <c:v>1.1423999999999999E-5</c:v>
                </c:pt>
                <c:pt idx="11424">
                  <c:v>1.1425E-5</c:v>
                </c:pt>
                <c:pt idx="11425">
                  <c:v>1.1426E-5</c:v>
                </c:pt>
                <c:pt idx="11426">
                  <c:v>1.1426999999999999E-5</c:v>
                </c:pt>
                <c:pt idx="11427">
                  <c:v>1.1428E-5</c:v>
                </c:pt>
                <c:pt idx="11428">
                  <c:v>1.1429E-5</c:v>
                </c:pt>
                <c:pt idx="11429">
                  <c:v>1.1430000000000001E-5</c:v>
                </c:pt>
                <c:pt idx="11430">
                  <c:v>1.1430999999999999E-5</c:v>
                </c:pt>
                <c:pt idx="11431">
                  <c:v>1.1432E-5</c:v>
                </c:pt>
                <c:pt idx="11432">
                  <c:v>1.1433E-5</c:v>
                </c:pt>
                <c:pt idx="11433">
                  <c:v>1.1433999999999999E-5</c:v>
                </c:pt>
                <c:pt idx="11434">
                  <c:v>1.1435E-5</c:v>
                </c:pt>
                <c:pt idx="11435">
                  <c:v>1.1436E-5</c:v>
                </c:pt>
                <c:pt idx="11436">
                  <c:v>1.1437000000000001E-5</c:v>
                </c:pt>
                <c:pt idx="11437">
                  <c:v>1.1438E-5</c:v>
                </c:pt>
                <c:pt idx="11438">
                  <c:v>1.1439E-5</c:v>
                </c:pt>
                <c:pt idx="11439">
                  <c:v>1.1440000000000001E-5</c:v>
                </c:pt>
                <c:pt idx="11440">
                  <c:v>1.1440999999999999E-5</c:v>
                </c:pt>
                <c:pt idx="11441">
                  <c:v>1.1442E-5</c:v>
                </c:pt>
                <c:pt idx="11442">
                  <c:v>1.1443E-5</c:v>
                </c:pt>
                <c:pt idx="11443">
                  <c:v>1.1443999999999999E-5</c:v>
                </c:pt>
                <c:pt idx="11444">
                  <c:v>1.1445E-5</c:v>
                </c:pt>
                <c:pt idx="11445">
                  <c:v>1.1446E-5</c:v>
                </c:pt>
                <c:pt idx="11446">
                  <c:v>1.1447000000000001E-5</c:v>
                </c:pt>
                <c:pt idx="11447">
                  <c:v>1.1447999999999999E-5</c:v>
                </c:pt>
                <c:pt idx="11448">
                  <c:v>1.1449E-5</c:v>
                </c:pt>
                <c:pt idx="11449">
                  <c:v>1.145E-5</c:v>
                </c:pt>
                <c:pt idx="11450">
                  <c:v>1.1450999999999999E-5</c:v>
                </c:pt>
                <c:pt idx="11451">
                  <c:v>1.1452E-5</c:v>
                </c:pt>
                <c:pt idx="11452">
                  <c:v>1.1453E-5</c:v>
                </c:pt>
                <c:pt idx="11453">
                  <c:v>1.1454000000000001E-5</c:v>
                </c:pt>
                <c:pt idx="11454">
                  <c:v>1.1455E-5</c:v>
                </c:pt>
                <c:pt idx="11455">
                  <c:v>1.1456E-5</c:v>
                </c:pt>
                <c:pt idx="11456">
                  <c:v>1.1457000000000001E-5</c:v>
                </c:pt>
                <c:pt idx="11457">
                  <c:v>1.1457999999999999E-5</c:v>
                </c:pt>
                <c:pt idx="11458">
                  <c:v>1.1459E-5</c:v>
                </c:pt>
                <c:pt idx="11459">
                  <c:v>1.146E-5</c:v>
                </c:pt>
                <c:pt idx="11460">
                  <c:v>1.1460999999999999E-5</c:v>
                </c:pt>
                <c:pt idx="11461">
                  <c:v>1.1462E-5</c:v>
                </c:pt>
                <c:pt idx="11462">
                  <c:v>1.1463E-5</c:v>
                </c:pt>
                <c:pt idx="11463">
                  <c:v>1.1464000000000001E-5</c:v>
                </c:pt>
                <c:pt idx="11464">
                  <c:v>1.1464999999999999E-5</c:v>
                </c:pt>
                <c:pt idx="11465">
                  <c:v>1.1466E-5</c:v>
                </c:pt>
                <c:pt idx="11466">
                  <c:v>1.1467E-5</c:v>
                </c:pt>
                <c:pt idx="11467">
                  <c:v>1.1467999999999999E-5</c:v>
                </c:pt>
                <c:pt idx="11468">
                  <c:v>1.1469E-5</c:v>
                </c:pt>
                <c:pt idx="11469">
                  <c:v>1.147E-5</c:v>
                </c:pt>
                <c:pt idx="11470">
                  <c:v>1.1471000000000001E-5</c:v>
                </c:pt>
                <c:pt idx="11471">
                  <c:v>1.1472E-5</c:v>
                </c:pt>
                <c:pt idx="11472">
                  <c:v>1.1473E-5</c:v>
                </c:pt>
                <c:pt idx="11473">
                  <c:v>1.1474000000000001E-5</c:v>
                </c:pt>
                <c:pt idx="11474">
                  <c:v>1.1474999999999999E-5</c:v>
                </c:pt>
                <c:pt idx="11475">
                  <c:v>1.1476E-5</c:v>
                </c:pt>
                <c:pt idx="11476">
                  <c:v>1.1477E-5</c:v>
                </c:pt>
                <c:pt idx="11477">
                  <c:v>1.1477999999999999E-5</c:v>
                </c:pt>
                <c:pt idx="11478">
                  <c:v>1.1479E-5</c:v>
                </c:pt>
                <c:pt idx="11479">
                  <c:v>1.148E-5</c:v>
                </c:pt>
                <c:pt idx="11480">
                  <c:v>1.1481000000000001E-5</c:v>
                </c:pt>
                <c:pt idx="11481">
                  <c:v>1.1482E-5</c:v>
                </c:pt>
                <c:pt idx="11482">
                  <c:v>1.1483E-5</c:v>
                </c:pt>
                <c:pt idx="11483">
                  <c:v>1.1484000000000001E-5</c:v>
                </c:pt>
                <c:pt idx="11484">
                  <c:v>1.1484999999999999E-5</c:v>
                </c:pt>
                <c:pt idx="11485">
                  <c:v>1.1486E-5</c:v>
                </c:pt>
                <c:pt idx="11486">
                  <c:v>1.1487E-5</c:v>
                </c:pt>
                <c:pt idx="11487">
                  <c:v>1.1488000000000001E-5</c:v>
                </c:pt>
                <c:pt idx="11488">
                  <c:v>1.1489E-5</c:v>
                </c:pt>
                <c:pt idx="11489">
                  <c:v>1.149E-5</c:v>
                </c:pt>
                <c:pt idx="11490">
                  <c:v>1.1491000000000001E-5</c:v>
                </c:pt>
                <c:pt idx="11491">
                  <c:v>1.1491999999999999E-5</c:v>
                </c:pt>
                <c:pt idx="11492">
                  <c:v>1.1493E-5</c:v>
                </c:pt>
                <c:pt idx="11493">
                  <c:v>1.1494E-5</c:v>
                </c:pt>
                <c:pt idx="11494">
                  <c:v>1.1494999999999999E-5</c:v>
                </c:pt>
                <c:pt idx="11495">
                  <c:v>1.1496E-5</c:v>
                </c:pt>
                <c:pt idx="11496">
                  <c:v>1.1497E-5</c:v>
                </c:pt>
                <c:pt idx="11497">
                  <c:v>1.1498000000000001E-5</c:v>
                </c:pt>
                <c:pt idx="11498">
                  <c:v>1.1499E-5</c:v>
                </c:pt>
                <c:pt idx="11499">
                  <c:v>1.15E-5</c:v>
                </c:pt>
                <c:pt idx="11500">
                  <c:v>1.1501000000000001E-5</c:v>
                </c:pt>
                <c:pt idx="11501">
                  <c:v>1.1501999999999999E-5</c:v>
                </c:pt>
                <c:pt idx="11502">
                  <c:v>1.1503E-5</c:v>
                </c:pt>
                <c:pt idx="11503">
                  <c:v>1.1504E-5</c:v>
                </c:pt>
                <c:pt idx="11504">
                  <c:v>1.1505000000000001E-5</c:v>
                </c:pt>
                <c:pt idx="11505">
                  <c:v>1.1506E-5</c:v>
                </c:pt>
                <c:pt idx="11506">
                  <c:v>1.1507E-5</c:v>
                </c:pt>
                <c:pt idx="11507">
                  <c:v>1.1508000000000001E-5</c:v>
                </c:pt>
                <c:pt idx="11508">
                  <c:v>1.1508999999999999E-5</c:v>
                </c:pt>
                <c:pt idx="11509">
                  <c:v>1.151E-5</c:v>
                </c:pt>
                <c:pt idx="11510">
                  <c:v>1.1511E-5</c:v>
                </c:pt>
                <c:pt idx="11511">
                  <c:v>1.1511999999999999E-5</c:v>
                </c:pt>
                <c:pt idx="11512">
                  <c:v>1.1513E-5</c:v>
                </c:pt>
                <c:pt idx="11513">
                  <c:v>1.1514E-5</c:v>
                </c:pt>
                <c:pt idx="11514">
                  <c:v>1.1515000000000001E-5</c:v>
                </c:pt>
                <c:pt idx="11515">
                  <c:v>1.1516E-5</c:v>
                </c:pt>
                <c:pt idx="11516">
                  <c:v>1.1517E-5</c:v>
                </c:pt>
                <c:pt idx="11517">
                  <c:v>1.1518000000000001E-5</c:v>
                </c:pt>
                <c:pt idx="11518">
                  <c:v>1.1518999999999999E-5</c:v>
                </c:pt>
                <c:pt idx="11519">
                  <c:v>1.152E-5</c:v>
                </c:pt>
                <c:pt idx="11520">
                  <c:v>1.1521E-5</c:v>
                </c:pt>
                <c:pt idx="11521">
                  <c:v>1.1522000000000001E-5</c:v>
                </c:pt>
                <c:pt idx="11522">
                  <c:v>1.1523E-5</c:v>
                </c:pt>
                <c:pt idx="11523">
                  <c:v>1.1524E-5</c:v>
                </c:pt>
                <c:pt idx="11524">
                  <c:v>1.1525000000000001E-5</c:v>
                </c:pt>
                <c:pt idx="11525">
                  <c:v>1.1525999999999999E-5</c:v>
                </c:pt>
                <c:pt idx="11526">
                  <c:v>1.1527E-5</c:v>
                </c:pt>
                <c:pt idx="11527">
                  <c:v>1.1528E-5</c:v>
                </c:pt>
                <c:pt idx="11528">
                  <c:v>1.1528999999999999E-5</c:v>
                </c:pt>
                <c:pt idx="11529">
                  <c:v>1.153E-5</c:v>
                </c:pt>
                <c:pt idx="11530">
                  <c:v>1.1531E-5</c:v>
                </c:pt>
                <c:pt idx="11531">
                  <c:v>1.1532000000000001E-5</c:v>
                </c:pt>
                <c:pt idx="11532">
                  <c:v>1.1533E-5</c:v>
                </c:pt>
                <c:pt idx="11533">
                  <c:v>1.1534E-5</c:v>
                </c:pt>
                <c:pt idx="11534">
                  <c:v>1.1535000000000001E-5</c:v>
                </c:pt>
                <c:pt idx="11535">
                  <c:v>1.1535999999999999E-5</c:v>
                </c:pt>
                <c:pt idx="11536">
                  <c:v>1.1537E-5</c:v>
                </c:pt>
                <c:pt idx="11537">
                  <c:v>1.1538E-5</c:v>
                </c:pt>
                <c:pt idx="11538">
                  <c:v>1.1539000000000001E-5</c:v>
                </c:pt>
                <c:pt idx="11539">
                  <c:v>1.154E-5</c:v>
                </c:pt>
                <c:pt idx="11540">
                  <c:v>1.1541E-5</c:v>
                </c:pt>
                <c:pt idx="11541">
                  <c:v>1.1542000000000001E-5</c:v>
                </c:pt>
                <c:pt idx="11542">
                  <c:v>1.1542999999999999E-5</c:v>
                </c:pt>
                <c:pt idx="11543">
                  <c:v>1.1544E-5</c:v>
                </c:pt>
                <c:pt idx="11544">
                  <c:v>1.1545E-5</c:v>
                </c:pt>
                <c:pt idx="11545">
                  <c:v>1.1545999999999999E-5</c:v>
                </c:pt>
                <c:pt idx="11546">
                  <c:v>1.1547E-5</c:v>
                </c:pt>
                <c:pt idx="11547">
                  <c:v>1.1548E-5</c:v>
                </c:pt>
                <c:pt idx="11548">
                  <c:v>1.1549000000000001E-5</c:v>
                </c:pt>
                <c:pt idx="11549">
                  <c:v>1.155E-5</c:v>
                </c:pt>
                <c:pt idx="11550">
                  <c:v>1.1551E-5</c:v>
                </c:pt>
                <c:pt idx="11551">
                  <c:v>1.1552000000000001E-5</c:v>
                </c:pt>
                <c:pt idx="11552">
                  <c:v>1.1552999999999999E-5</c:v>
                </c:pt>
                <c:pt idx="11553">
                  <c:v>1.1554E-5</c:v>
                </c:pt>
                <c:pt idx="11554">
                  <c:v>1.1555E-5</c:v>
                </c:pt>
                <c:pt idx="11555">
                  <c:v>1.1556000000000001E-5</c:v>
                </c:pt>
                <c:pt idx="11556">
                  <c:v>1.1557E-5</c:v>
                </c:pt>
                <c:pt idx="11557">
                  <c:v>1.1558E-5</c:v>
                </c:pt>
                <c:pt idx="11558">
                  <c:v>1.1559000000000001E-5</c:v>
                </c:pt>
                <c:pt idx="11559">
                  <c:v>1.1559999999999999E-5</c:v>
                </c:pt>
                <c:pt idx="11560">
                  <c:v>1.1561E-5</c:v>
                </c:pt>
                <c:pt idx="11561">
                  <c:v>1.1562E-5</c:v>
                </c:pt>
                <c:pt idx="11562">
                  <c:v>1.1562999999999999E-5</c:v>
                </c:pt>
                <c:pt idx="11563">
                  <c:v>1.1564E-5</c:v>
                </c:pt>
                <c:pt idx="11564">
                  <c:v>1.1565E-5</c:v>
                </c:pt>
                <c:pt idx="11565">
                  <c:v>1.1566000000000001E-5</c:v>
                </c:pt>
                <c:pt idx="11566">
                  <c:v>1.1567E-5</c:v>
                </c:pt>
                <c:pt idx="11567">
                  <c:v>1.1568E-5</c:v>
                </c:pt>
                <c:pt idx="11568">
                  <c:v>1.1569000000000001E-5</c:v>
                </c:pt>
                <c:pt idx="11569">
                  <c:v>1.1569999999999999E-5</c:v>
                </c:pt>
                <c:pt idx="11570">
                  <c:v>1.1571E-5</c:v>
                </c:pt>
                <c:pt idx="11571">
                  <c:v>1.1572E-5</c:v>
                </c:pt>
                <c:pt idx="11572">
                  <c:v>1.1573000000000001E-5</c:v>
                </c:pt>
                <c:pt idx="11573">
                  <c:v>1.1574E-5</c:v>
                </c:pt>
                <c:pt idx="11574">
                  <c:v>1.1575E-5</c:v>
                </c:pt>
                <c:pt idx="11575">
                  <c:v>1.1576000000000001E-5</c:v>
                </c:pt>
                <c:pt idx="11576">
                  <c:v>1.1576999999999999E-5</c:v>
                </c:pt>
                <c:pt idx="11577">
                  <c:v>1.1578E-5</c:v>
                </c:pt>
                <c:pt idx="11578">
                  <c:v>1.1579E-5</c:v>
                </c:pt>
                <c:pt idx="11579">
                  <c:v>1.1579999999999999E-5</c:v>
                </c:pt>
                <c:pt idx="11580">
                  <c:v>1.1581E-5</c:v>
                </c:pt>
                <c:pt idx="11581">
                  <c:v>1.1582E-5</c:v>
                </c:pt>
                <c:pt idx="11582">
                  <c:v>1.1583000000000001E-5</c:v>
                </c:pt>
                <c:pt idx="11583">
                  <c:v>1.1584E-5</c:v>
                </c:pt>
                <c:pt idx="11584">
                  <c:v>1.1585E-5</c:v>
                </c:pt>
                <c:pt idx="11585">
                  <c:v>1.1586000000000001E-5</c:v>
                </c:pt>
                <c:pt idx="11586">
                  <c:v>1.1586999999999999E-5</c:v>
                </c:pt>
                <c:pt idx="11587">
                  <c:v>1.1588E-5</c:v>
                </c:pt>
                <c:pt idx="11588">
                  <c:v>1.1589E-5</c:v>
                </c:pt>
                <c:pt idx="11589">
                  <c:v>1.1590000000000001E-5</c:v>
                </c:pt>
                <c:pt idx="11590">
                  <c:v>1.1591E-5</c:v>
                </c:pt>
                <c:pt idx="11591">
                  <c:v>1.1592E-5</c:v>
                </c:pt>
                <c:pt idx="11592">
                  <c:v>1.1593000000000001E-5</c:v>
                </c:pt>
                <c:pt idx="11593">
                  <c:v>1.1593999999999999E-5</c:v>
                </c:pt>
                <c:pt idx="11594">
                  <c:v>1.1595E-5</c:v>
                </c:pt>
                <c:pt idx="11595">
                  <c:v>1.1596E-5</c:v>
                </c:pt>
                <c:pt idx="11596">
                  <c:v>1.1596999999999999E-5</c:v>
                </c:pt>
                <c:pt idx="11597">
                  <c:v>1.1598E-5</c:v>
                </c:pt>
                <c:pt idx="11598">
                  <c:v>1.1599E-5</c:v>
                </c:pt>
                <c:pt idx="11599">
                  <c:v>1.1600000000000001E-5</c:v>
                </c:pt>
                <c:pt idx="11600">
                  <c:v>1.1601E-5</c:v>
                </c:pt>
                <c:pt idx="11601">
                  <c:v>1.1602E-5</c:v>
                </c:pt>
                <c:pt idx="11602">
                  <c:v>1.1603000000000001E-5</c:v>
                </c:pt>
                <c:pt idx="11603">
                  <c:v>1.1603999999999999E-5</c:v>
                </c:pt>
                <c:pt idx="11604">
                  <c:v>1.1605E-5</c:v>
                </c:pt>
                <c:pt idx="11605">
                  <c:v>1.1606E-5</c:v>
                </c:pt>
                <c:pt idx="11606">
                  <c:v>1.1606999999999999E-5</c:v>
                </c:pt>
                <c:pt idx="11607">
                  <c:v>1.1608E-5</c:v>
                </c:pt>
                <c:pt idx="11608">
                  <c:v>1.1609E-5</c:v>
                </c:pt>
                <c:pt idx="11609">
                  <c:v>1.1610000000000001E-5</c:v>
                </c:pt>
                <c:pt idx="11610">
                  <c:v>1.1610999999999999E-5</c:v>
                </c:pt>
                <c:pt idx="11611">
                  <c:v>1.1612E-5</c:v>
                </c:pt>
                <c:pt idx="11612">
                  <c:v>1.1613E-5</c:v>
                </c:pt>
                <c:pt idx="11613">
                  <c:v>1.1613999999999999E-5</c:v>
                </c:pt>
                <c:pt idx="11614">
                  <c:v>1.1615E-5</c:v>
                </c:pt>
                <c:pt idx="11615">
                  <c:v>1.1616E-5</c:v>
                </c:pt>
                <c:pt idx="11616">
                  <c:v>1.1617000000000001E-5</c:v>
                </c:pt>
                <c:pt idx="11617">
                  <c:v>1.1618E-5</c:v>
                </c:pt>
                <c:pt idx="11618">
                  <c:v>1.1619E-5</c:v>
                </c:pt>
                <c:pt idx="11619">
                  <c:v>1.1620000000000001E-5</c:v>
                </c:pt>
                <c:pt idx="11620">
                  <c:v>1.1620999999999999E-5</c:v>
                </c:pt>
                <c:pt idx="11621">
                  <c:v>1.1622E-5</c:v>
                </c:pt>
                <c:pt idx="11622">
                  <c:v>1.1623E-5</c:v>
                </c:pt>
                <c:pt idx="11623">
                  <c:v>1.1623999999999999E-5</c:v>
                </c:pt>
                <c:pt idx="11624">
                  <c:v>1.1625E-5</c:v>
                </c:pt>
                <c:pt idx="11625">
                  <c:v>1.1626E-5</c:v>
                </c:pt>
                <c:pt idx="11626">
                  <c:v>1.1627000000000001E-5</c:v>
                </c:pt>
                <c:pt idx="11627">
                  <c:v>1.1627999999999999E-5</c:v>
                </c:pt>
                <c:pt idx="11628">
                  <c:v>1.1629E-5</c:v>
                </c:pt>
                <c:pt idx="11629">
                  <c:v>1.163E-5</c:v>
                </c:pt>
                <c:pt idx="11630">
                  <c:v>1.1630999999999999E-5</c:v>
                </c:pt>
                <c:pt idx="11631">
                  <c:v>1.1632E-5</c:v>
                </c:pt>
                <c:pt idx="11632">
                  <c:v>1.1633E-5</c:v>
                </c:pt>
                <c:pt idx="11633">
                  <c:v>1.1634000000000001E-5</c:v>
                </c:pt>
                <c:pt idx="11634">
                  <c:v>1.1635E-5</c:v>
                </c:pt>
                <c:pt idx="11635">
                  <c:v>1.1636E-5</c:v>
                </c:pt>
                <c:pt idx="11636">
                  <c:v>1.1637000000000001E-5</c:v>
                </c:pt>
                <c:pt idx="11637">
                  <c:v>1.1637999999999999E-5</c:v>
                </c:pt>
                <c:pt idx="11638">
                  <c:v>1.1639E-5</c:v>
                </c:pt>
                <c:pt idx="11639">
                  <c:v>1.164E-5</c:v>
                </c:pt>
                <c:pt idx="11640">
                  <c:v>1.1640999999999999E-5</c:v>
                </c:pt>
                <c:pt idx="11641">
                  <c:v>1.1642E-5</c:v>
                </c:pt>
                <c:pt idx="11642">
                  <c:v>1.1643E-5</c:v>
                </c:pt>
                <c:pt idx="11643">
                  <c:v>1.1644000000000001E-5</c:v>
                </c:pt>
                <c:pt idx="11644">
                  <c:v>1.1644999999999999E-5</c:v>
                </c:pt>
                <c:pt idx="11645">
                  <c:v>1.1646E-5</c:v>
                </c:pt>
                <c:pt idx="11646">
                  <c:v>1.1647E-5</c:v>
                </c:pt>
                <c:pt idx="11647">
                  <c:v>1.1647999999999999E-5</c:v>
                </c:pt>
                <c:pt idx="11648">
                  <c:v>1.1649E-5</c:v>
                </c:pt>
                <c:pt idx="11649">
                  <c:v>1.165E-5</c:v>
                </c:pt>
                <c:pt idx="11650">
                  <c:v>1.1651000000000001E-5</c:v>
                </c:pt>
                <c:pt idx="11651">
                  <c:v>1.1652E-5</c:v>
                </c:pt>
                <c:pt idx="11652">
                  <c:v>1.1653E-5</c:v>
                </c:pt>
                <c:pt idx="11653">
                  <c:v>1.1654000000000001E-5</c:v>
                </c:pt>
                <c:pt idx="11654">
                  <c:v>1.1654999999999999E-5</c:v>
                </c:pt>
                <c:pt idx="11655">
                  <c:v>1.1656E-5</c:v>
                </c:pt>
                <c:pt idx="11656">
                  <c:v>1.1657E-5</c:v>
                </c:pt>
                <c:pt idx="11657">
                  <c:v>1.1657999999999999E-5</c:v>
                </c:pt>
                <c:pt idx="11658">
                  <c:v>1.1659E-5</c:v>
                </c:pt>
                <c:pt idx="11659">
                  <c:v>1.166E-5</c:v>
                </c:pt>
                <c:pt idx="11660">
                  <c:v>1.1661000000000001E-5</c:v>
                </c:pt>
                <c:pt idx="11661">
                  <c:v>1.1661999999999999E-5</c:v>
                </c:pt>
                <c:pt idx="11662">
                  <c:v>1.1663E-5</c:v>
                </c:pt>
                <c:pt idx="11663">
                  <c:v>1.1664E-5</c:v>
                </c:pt>
                <c:pt idx="11664">
                  <c:v>1.1664999999999999E-5</c:v>
                </c:pt>
                <c:pt idx="11665">
                  <c:v>1.1666E-5</c:v>
                </c:pt>
                <c:pt idx="11666">
                  <c:v>1.1667E-5</c:v>
                </c:pt>
                <c:pt idx="11667">
                  <c:v>1.1668000000000001E-5</c:v>
                </c:pt>
                <c:pt idx="11668">
                  <c:v>1.1669E-5</c:v>
                </c:pt>
                <c:pt idx="11669">
                  <c:v>1.167E-5</c:v>
                </c:pt>
                <c:pt idx="11670">
                  <c:v>1.1671000000000001E-5</c:v>
                </c:pt>
                <c:pt idx="11671">
                  <c:v>1.1671999999999999E-5</c:v>
                </c:pt>
                <c:pt idx="11672">
                  <c:v>1.1673E-5</c:v>
                </c:pt>
                <c:pt idx="11673">
                  <c:v>1.1674E-5</c:v>
                </c:pt>
                <c:pt idx="11674">
                  <c:v>1.1674999999999999E-5</c:v>
                </c:pt>
                <c:pt idx="11675">
                  <c:v>1.1676E-5</c:v>
                </c:pt>
                <c:pt idx="11676">
                  <c:v>1.1677E-5</c:v>
                </c:pt>
                <c:pt idx="11677">
                  <c:v>1.1678000000000001E-5</c:v>
                </c:pt>
                <c:pt idx="11678">
                  <c:v>1.1678999999999999E-5</c:v>
                </c:pt>
                <c:pt idx="11679">
                  <c:v>1.168E-5</c:v>
                </c:pt>
                <c:pt idx="11680">
                  <c:v>1.1681E-5</c:v>
                </c:pt>
                <c:pt idx="11681">
                  <c:v>1.1681999999999999E-5</c:v>
                </c:pt>
                <c:pt idx="11682">
                  <c:v>1.1683E-5</c:v>
                </c:pt>
                <c:pt idx="11683">
                  <c:v>1.1684E-5</c:v>
                </c:pt>
                <c:pt idx="11684">
                  <c:v>1.1685000000000001E-5</c:v>
                </c:pt>
                <c:pt idx="11685">
                  <c:v>1.1686E-5</c:v>
                </c:pt>
                <c:pt idx="11686">
                  <c:v>1.1687E-5</c:v>
                </c:pt>
                <c:pt idx="11687">
                  <c:v>1.1688000000000001E-5</c:v>
                </c:pt>
                <c:pt idx="11688">
                  <c:v>1.1688999999999999E-5</c:v>
                </c:pt>
                <c:pt idx="11689">
                  <c:v>1.169E-5</c:v>
                </c:pt>
                <c:pt idx="11690">
                  <c:v>1.1691E-5</c:v>
                </c:pt>
                <c:pt idx="11691">
                  <c:v>1.1691999999999999E-5</c:v>
                </c:pt>
                <c:pt idx="11692">
                  <c:v>1.1693E-5</c:v>
                </c:pt>
                <c:pt idx="11693">
                  <c:v>1.1694E-5</c:v>
                </c:pt>
                <c:pt idx="11694">
                  <c:v>1.1695000000000001E-5</c:v>
                </c:pt>
                <c:pt idx="11695">
                  <c:v>1.1695999999999999E-5</c:v>
                </c:pt>
                <c:pt idx="11696">
                  <c:v>1.1697E-5</c:v>
                </c:pt>
                <c:pt idx="11697">
                  <c:v>1.1698E-5</c:v>
                </c:pt>
                <c:pt idx="11698">
                  <c:v>1.1698999999999999E-5</c:v>
                </c:pt>
                <c:pt idx="11699">
                  <c:v>1.17E-5</c:v>
                </c:pt>
                <c:pt idx="11700">
                  <c:v>1.1701E-5</c:v>
                </c:pt>
                <c:pt idx="11701">
                  <c:v>1.1702000000000001E-5</c:v>
                </c:pt>
                <c:pt idx="11702">
                  <c:v>1.1703E-5</c:v>
                </c:pt>
                <c:pt idx="11703">
                  <c:v>1.1704E-5</c:v>
                </c:pt>
                <c:pt idx="11704">
                  <c:v>1.1705000000000001E-5</c:v>
                </c:pt>
                <c:pt idx="11705">
                  <c:v>1.1705999999999999E-5</c:v>
                </c:pt>
                <c:pt idx="11706">
                  <c:v>1.1707E-5</c:v>
                </c:pt>
                <c:pt idx="11707">
                  <c:v>1.1708E-5</c:v>
                </c:pt>
                <c:pt idx="11708">
                  <c:v>1.1708999999999999E-5</c:v>
                </c:pt>
                <c:pt idx="11709">
                  <c:v>1.171E-5</c:v>
                </c:pt>
                <c:pt idx="11710">
                  <c:v>1.1711E-5</c:v>
                </c:pt>
                <c:pt idx="11711">
                  <c:v>1.1712000000000001E-5</c:v>
                </c:pt>
                <c:pt idx="11712">
                  <c:v>1.1712999999999999E-5</c:v>
                </c:pt>
                <c:pt idx="11713">
                  <c:v>1.1714E-5</c:v>
                </c:pt>
                <c:pt idx="11714">
                  <c:v>1.1715E-5</c:v>
                </c:pt>
                <c:pt idx="11715">
                  <c:v>1.1715999999999999E-5</c:v>
                </c:pt>
                <c:pt idx="11716">
                  <c:v>1.1717E-5</c:v>
                </c:pt>
                <c:pt idx="11717">
                  <c:v>1.1718E-5</c:v>
                </c:pt>
                <c:pt idx="11718">
                  <c:v>1.1719000000000001E-5</c:v>
                </c:pt>
                <c:pt idx="11719">
                  <c:v>1.172E-5</c:v>
                </c:pt>
                <c:pt idx="11720">
                  <c:v>1.1721E-5</c:v>
                </c:pt>
                <c:pt idx="11721">
                  <c:v>1.1722000000000001E-5</c:v>
                </c:pt>
                <c:pt idx="11722">
                  <c:v>1.1722999999999999E-5</c:v>
                </c:pt>
                <c:pt idx="11723">
                  <c:v>1.1724E-5</c:v>
                </c:pt>
                <c:pt idx="11724">
                  <c:v>1.1725E-5</c:v>
                </c:pt>
                <c:pt idx="11725">
                  <c:v>1.1725999999999999E-5</c:v>
                </c:pt>
                <c:pt idx="11726">
                  <c:v>1.1727E-5</c:v>
                </c:pt>
                <c:pt idx="11727">
                  <c:v>1.1728E-5</c:v>
                </c:pt>
                <c:pt idx="11728">
                  <c:v>1.1729000000000001E-5</c:v>
                </c:pt>
                <c:pt idx="11729">
                  <c:v>1.173E-5</c:v>
                </c:pt>
                <c:pt idx="11730">
                  <c:v>1.1731E-5</c:v>
                </c:pt>
                <c:pt idx="11731">
                  <c:v>1.1732E-5</c:v>
                </c:pt>
                <c:pt idx="11732">
                  <c:v>1.1732999999999999E-5</c:v>
                </c:pt>
                <c:pt idx="11733">
                  <c:v>1.1734E-5</c:v>
                </c:pt>
                <c:pt idx="11734">
                  <c:v>1.1735E-5</c:v>
                </c:pt>
                <c:pt idx="11735">
                  <c:v>1.1736000000000001E-5</c:v>
                </c:pt>
                <c:pt idx="11736">
                  <c:v>1.1737E-5</c:v>
                </c:pt>
                <c:pt idx="11737">
                  <c:v>1.1738E-5</c:v>
                </c:pt>
                <c:pt idx="11738">
                  <c:v>1.1739000000000001E-5</c:v>
                </c:pt>
                <c:pt idx="11739">
                  <c:v>1.1739999999999999E-5</c:v>
                </c:pt>
                <c:pt idx="11740">
                  <c:v>1.1741E-5</c:v>
                </c:pt>
                <c:pt idx="11741">
                  <c:v>1.1742E-5</c:v>
                </c:pt>
                <c:pt idx="11742">
                  <c:v>1.1742999999999999E-5</c:v>
                </c:pt>
                <c:pt idx="11743">
                  <c:v>1.1744E-5</c:v>
                </c:pt>
                <c:pt idx="11744">
                  <c:v>1.1745E-5</c:v>
                </c:pt>
                <c:pt idx="11745">
                  <c:v>1.1746000000000001E-5</c:v>
                </c:pt>
                <c:pt idx="11746">
                  <c:v>1.1747E-5</c:v>
                </c:pt>
                <c:pt idx="11747">
                  <c:v>1.1748E-5</c:v>
                </c:pt>
                <c:pt idx="11748">
                  <c:v>1.1749000000000001E-5</c:v>
                </c:pt>
                <c:pt idx="11749">
                  <c:v>1.1749999999999999E-5</c:v>
                </c:pt>
                <c:pt idx="11750">
                  <c:v>1.1751E-5</c:v>
                </c:pt>
                <c:pt idx="11751">
                  <c:v>1.1752E-5</c:v>
                </c:pt>
                <c:pt idx="11752">
                  <c:v>1.1753000000000001E-5</c:v>
                </c:pt>
                <c:pt idx="11753">
                  <c:v>1.1754E-5</c:v>
                </c:pt>
                <c:pt idx="11754">
                  <c:v>1.1755E-5</c:v>
                </c:pt>
                <c:pt idx="11755">
                  <c:v>1.1756000000000001E-5</c:v>
                </c:pt>
                <c:pt idx="11756">
                  <c:v>1.1756999999999999E-5</c:v>
                </c:pt>
                <c:pt idx="11757">
                  <c:v>1.1758E-5</c:v>
                </c:pt>
                <c:pt idx="11758">
                  <c:v>1.1759E-5</c:v>
                </c:pt>
                <c:pt idx="11759">
                  <c:v>1.1759999999999999E-5</c:v>
                </c:pt>
                <c:pt idx="11760">
                  <c:v>1.1761E-5</c:v>
                </c:pt>
                <c:pt idx="11761">
                  <c:v>1.1762E-5</c:v>
                </c:pt>
                <c:pt idx="11762">
                  <c:v>1.1763000000000001E-5</c:v>
                </c:pt>
                <c:pt idx="11763">
                  <c:v>1.1764E-5</c:v>
                </c:pt>
                <c:pt idx="11764">
                  <c:v>1.1765E-5</c:v>
                </c:pt>
                <c:pt idx="11765">
                  <c:v>1.1766000000000001E-5</c:v>
                </c:pt>
                <c:pt idx="11766">
                  <c:v>1.1766999999999999E-5</c:v>
                </c:pt>
                <c:pt idx="11767">
                  <c:v>1.1768E-5</c:v>
                </c:pt>
                <c:pt idx="11768">
                  <c:v>1.1769E-5</c:v>
                </c:pt>
                <c:pt idx="11769">
                  <c:v>1.1770000000000001E-5</c:v>
                </c:pt>
                <c:pt idx="11770">
                  <c:v>1.1771E-5</c:v>
                </c:pt>
                <c:pt idx="11771">
                  <c:v>1.1772E-5</c:v>
                </c:pt>
                <c:pt idx="11772">
                  <c:v>1.1773000000000001E-5</c:v>
                </c:pt>
                <c:pt idx="11773">
                  <c:v>1.1773999999999999E-5</c:v>
                </c:pt>
                <c:pt idx="11774">
                  <c:v>1.1775E-5</c:v>
                </c:pt>
                <c:pt idx="11775">
                  <c:v>1.1776E-5</c:v>
                </c:pt>
                <c:pt idx="11776">
                  <c:v>1.1776999999999999E-5</c:v>
                </c:pt>
                <c:pt idx="11777">
                  <c:v>1.1778E-5</c:v>
                </c:pt>
                <c:pt idx="11778">
                  <c:v>1.1779E-5</c:v>
                </c:pt>
                <c:pt idx="11779">
                  <c:v>1.1780000000000001E-5</c:v>
                </c:pt>
                <c:pt idx="11780">
                  <c:v>1.1781E-5</c:v>
                </c:pt>
                <c:pt idx="11781">
                  <c:v>1.1782E-5</c:v>
                </c:pt>
                <c:pt idx="11782">
                  <c:v>1.1783000000000001E-5</c:v>
                </c:pt>
                <c:pt idx="11783">
                  <c:v>1.1783999999999999E-5</c:v>
                </c:pt>
                <c:pt idx="11784">
                  <c:v>1.1785E-5</c:v>
                </c:pt>
                <c:pt idx="11785">
                  <c:v>1.1786E-5</c:v>
                </c:pt>
                <c:pt idx="11786">
                  <c:v>1.1787000000000001E-5</c:v>
                </c:pt>
                <c:pt idx="11787">
                  <c:v>1.1788E-5</c:v>
                </c:pt>
                <c:pt idx="11788">
                  <c:v>1.1789E-5</c:v>
                </c:pt>
                <c:pt idx="11789">
                  <c:v>1.1790000000000001E-5</c:v>
                </c:pt>
                <c:pt idx="11790">
                  <c:v>1.1790999999999999E-5</c:v>
                </c:pt>
                <c:pt idx="11791">
                  <c:v>1.1792E-5</c:v>
                </c:pt>
                <c:pt idx="11792">
                  <c:v>1.1793E-5</c:v>
                </c:pt>
                <c:pt idx="11793">
                  <c:v>1.1793999999999999E-5</c:v>
                </c:pt>
                <c:pt idx="11794">
                  <c:v>1.1795E-5</c:v>
                </c:pt>
                <c:pt idx="11795">
                  <c:v>1.1796E-5</c:v>
                </c:pt>
                <c:pt idx="11796">
                  <c:v>1.1797000000000001E-5</c:v>
                </c:pt>
                <c:pt idx="11797">
                  <c:v>1.1798E-5</c:v>
                </c:pt>
                <c:pt idx="11798">
                  <c:v>1.1799E-5</c:v>
                </c:pt>
                <c:pt idx="11799">
                  <c:v>1.1800000000000001E-5</c:v>
                </c:pt>
                <c:pt idx="11800">
                  <c:v>1.1800999999999999E-5</c:v>
                </c:pt>
                <c:pt idx="11801">
                  <c:v>1.1802E-5</c:v>
                </c:pt>
                <c:pt idx="11802">
                  <c:v>1.1803E-5</c:v>
                </c:pt>
                <c:pt idx="11803">
                  <c:v>1.1804000000000001E-5</c:v>
                </c:pt>
                <c:pt idx="11804">
                  <c:v>1.1805E-5</c:v>
                </c:pt>
                <c:pt idx="11805">
                  <c:v>1.1806E-5</c:v>
                </c:pt>
                <c:pt idx="11806">
                  <c:v>1.1807000000000001E-5</c:v>
                </c:pt>
                <c:pt idx="11807">
                  <c:v>1.1807999999999999E-5</c:v>
                </c:pt>
                <c:pt idx="11808">
                  <c:v>1.1809E-5</c:v>
                </c:pt>
                <c:pt idx="11809">
                  <c:v>1.181E-5</c:v>
                </c:pt>
                <c:pt idx="11810">
                  <c:v>1.1810999999999999E-5</c:v>
                </c:pt>
                <c:pt idx="11811">
                  <c:v>1.1812E-5</c:v>
                </c:pt>
                <c:pt idx="11812">
                  <c:v>1.1813E-5</c:v>
                </c:pt>
                <c:pt idx="11813">
                  <c:v>1.1814000000000001E-5</c:v>
                </c:pt>
                <c:pt idx="11814">
                  <c:v>1.1815E-5</c:v>
                </c:pt>
                <c:pt idx="11815">
                  <c:v>1.1816E-5</c:v>
                </c:pt>
                <c:pt idx="11816">
                  <c:v>1.1817000000000001E-5</c:v>
                </c:pt>
                <c:pt idx="11817">
                  <c:v>1.1817999999999999E-5</c:v>
                </c:pt>
                <c:pt idx="11818">
                  <c:v>1.1819E-5</c:v>
                </c:pt>
                <c:pt idx="11819">
                  <c:v>1.182E-5</c:v>
                </c:pt>
                <c:pt idx="11820">
                  <c:v>1.1821000000000001E-5</c:v>
                </c:pt>
                <c:pt idx="11821">
                  <c:v>1.1822E-5</c:v>
                </c:pt>
                <c:pt idx="11822">
                  <c:v>1.1823E-5</c:v>
                </c:pt>
                <c:pt idx="11823">
                  <c:v>1.1824000000000001E-5</c:v>
                </c:pt>
                <c:pt idx="11824">
                  <c:v>1.1824999999999999E-5</c:v>
                </c:pt>
                <c:pt idx="11825">
                  <c:v>1.1826E-5</c:v>
                </c:pt>
                <c:pt idx="11826">
                  <c:v>1.1827E-5</c:v>
                </c:pt>
                <c:pt idx="11827">
                  <c:v>1.1827999999999999E-5</c:v>
                </c:pt>
                <c:pt idx="11828">
                  <c:v>1.1829E-5</c:v>
                </c:pt>
                <c:pt idx="11829">
                  <c:v>1.183E-5</c:v>
                </c:pt>
                <c:pt idx="11830">
                  <c:v>1.1831000000000001E-5</c:v>
                </c:pt>
                <c:pt idx="11831">
                  <c:v>1.1832E-5</c:v>
                </c:pt>
                <c:pt idx="11832">
                  <c:v>1.1833E-5</c:v>
                </c:pt>
                <c:pt idx="11833">
                  <c:v>1.1834000000000001E-5</c:v>
                </c:pt>
                <c:pt idx="11834">
                  <c:v>1.1834999999999999E-5</c:v>
                </c:pt>
                <c:pt idx="11835">
                  <c:v>1.1836E-5</c:v>
                </c:pt>
                <c:pt idx="11836">
                  <c:v>1.1837E-5</c:v>
                </c:pt>
                <c:pt idx="11837">
                  <c:v>1.1838000000000001E-5</c:v>
                </c:pt>
                <c:pt idx="11838">
                  <c:v>1.1839E-5</c:v>
                </c:pt>
                <c:pt idx="11839">
                  <c:v>1.184E-5</c:v>
                </c:pt>
                <c:pt idx="11840">
                  <c:v>1.1841000000000001E-5</c:v>
                </c:pt>
                <c:pt idx="11841">
                  <c:v>1.1841999999999999E-5</c:v>
                </c:pt>
                <c:pt idx="11842">
                  <c:v>1.1843E-5</c:v>
                </c:pt>
                <c:pt idx="11843">
                  <c:v>1.1844E-5</c:v>
                </c:pt>
                <c:pt idx="11844">
                  <c:v>1.1844999999999999E-5</c:v>
                </c:pt>
                <c:pt idx="11845">
                  <c:v>1.1846E-5</c:v>
                </c:pt>
                <c:pt idx="11846">
                  <c:v>1.1847E-5</c:v>
                </c:pt>
                <c:pt idx="11847">
                  <c:v>1.1848000000000001E-5</c:v>
                </c:pt>
                <c:pt idx="11848">
                  <c:v>1.1849E-5</c:v>
                </c:pt>
                <c:pt idx="11849">
                  <c:v>1.185E-5</c:v>
                </c:pt>
                <c:pt idx="11850">
                  <c:v>1.1851000000000001E-5</c:v>
                </c:pt>
                <c:pt idx="11851">
                  <c:v>1.1851999999999999E-5</c:v>
                </c:pt>
                <c:pt idx="11852">
                  <c:v>1.1853E-5</c:v>
                </c:pt>
                <c:pt idx="11853">
                  <c:v>1.1854E-5</c:v>
                </c:pt>
                <c:pt idx="11854">
                  <c:v>1.1855000000000001E-5</c:v>
                </c:pt>
                <c:pt idx="11855">
                  <c:v>1.1856E-5</c:v>
                </c:pt>
                <c:pt idx="11856">
                  <c:v>1.1857E-5</c:v>
                </c:pt>
                <c:pt idx="11857">
                  <c:v>1.1858000000000001E-5</c:v>
                </c:pt>
                <c:pt idx="11858">
                  <c:v>1.1858999999999999E-5</c:v>
                </c:pt>
                <c:pt idx="11859">
                  <c:v>1.186E-5</c:v>
                </c:pt>
                <c:pt idx="11860">
                  <c:v>1.1861E-5</c:v>
                </c:pt>
                <c:pt idx="11861">
                  <c:v>1.1861999999999999E-5</c:v>
                </c:pt>
                <c:pt idx="11862">
                  <c:v>1.1863E-5</c:v>
                </c:pt>
                <c:pt idx="11863">
                  <c:v>1.1864E-5</c:v>
                </c:pt>
                <c:pt idx="11864">
                  <c:v>1.1865000000000001E-5</c:v>
                </c:pt>
                <c:pt idx="11865">
                  <c:v>1.1866E-5</c:v>
                </c:pt>
                <c:pt idx="11866">
                  <c:v>1.1867E-5</c:v>
                </c:pt>
                <c:pt idx="11867">
                  <c:v>1.1868000000000001E-5</c:v>
                </c:pt>
                <c:pt idx="11868">
                  <c:v>1.1868999999999999E-5</c:v>
                </c:pt>
                <c:pt idx="11869">
                  <c:v>1.187E-5</c:v>
                </c:pt>
                <c:pt idx="11870">
                  <c:v>1.1871E-5</c:v>
                </c:pt>
                <c:pt idx="11871">
                  <c:v>1.1871999999999999E-5</c:v>
                </c:pt>
                <c:pt idx="11872">
                  <c:v>1.1873E-5</c:v>
                </c:pt>
                <c:pt idx="11873">
                  <c:v>1.1874E-5</c:v>
                </c:pt>
                <c:pt idx="11874">
                  <c:v>1.1875000000000001E-5</c:v>
                </c:pt>
                <c:pt idx="11875">
                  <c:v>1.1875999999999999E-5</c:v>
                </c:pt>
                <c:pt idx="11876">
                  <c:v>1.1877E-5</c:v>
                </c:pt>
                <c:pt idx="11877">
                  <c:v>1.1878E-5</c:v>
                </c:pt>
                <c:pt idx="11878">
                  <c:v>1.1878999999999999E-5</c:v>
                </c:pt>
                <c:pt idx="11879">
                  <c:v>1.188E-5</c:v>
                </c:pt>
                <c:pt idx="11880">
                  <c:v>1.1881E-5</c:v>
                </c:pt>
                <c:pt idx="11881">
                  <c:v>1.1882000000000001E-5</c:v>
                </c:pt>
                <c:pt idx="11882">
                  <c:v>1.1883E-5</c:v>
                </c:pt>
                <c:pt idx="11883">
                  <c:v>1.1884E-5</c:v>
                </c:pt>
                <c:pt idx="11884">
                  <c:v>1.1885000000000001E-5</c:v>
                </c:pt>
                <c:pt idx="11885">
                  <c:v>1.1885999999999999E-5</c:v>
                </c:pt>
                <c:pt idx="11886">
                  <c:v>1.1887E-5</c:v>
                </c:pt>
                <c:pt idx="11887">
                  <c:v>1.1888E-5</c:v>
                </c:pt>
                <c:pt idx="11888">
                  <c:v>1.1888999999999999E-5</c:v>
                </c:pt>
                <c:pt idx="11889">
                  <c:v>1.189E-5</c:v>
                </c:pt>
                <c:pt idx="11890">
                  <c:v>1.1891E-5</c:v>
                </c:pt>
                <c:pt idx="11891">
                  <c:v>1.1892000000000001E-5</c:v>
                </c:pt>
                <c:pt idx="11892">
                  <c:v>1.1892999999999999E-5</c:v>
                </c:pt>
                <c:pt idx="11893">
                  <c:v>1.1894E-5</c:v>
                </c:pt>
                <c:pt idx="11894">
                  <c:v>1.1895E-5</c:v>
                </c:pt>
                <c:pt idx="11895">
                  <c:v>1.1895999999999999E-5</c:v>
                </c:pt>
                <c:pt idx="11896">
                  <c:v>1.1897E-5</c:v>
                </c:pt>
                <c:pt idx="11897">
                  <c:v>1.1898E-5</c:v>
                </c:pt>
                <c:pt idx="11898">
                  <c:v>1.1899000000000001E-5</c:v>
                </c:pt>
                <c:pt idx="11899">
                  <c:v>1.19E-5</c:v>
                </c:pt>
                <c:pt idx="11900">
                  <c:v>1.1901E-5</c:v>
                </c:pt>
                <c:pt idx="11901">
                  <c:v>1.1902000000000001E-5</c:v>
                </c:pt>
                <c:pt idx="11902">
                  <c:v>1.1902999999999999E-5</c:v>
                </c:pt>
                <c:pt idx="11903">
                  <c:v>1.1904E-5</c:v>
                </c:pt>
                <c:pt idx="11904">
                  <c:v>1.1905E-5</c:v>
                </c:pt>
                <c:pt idx="11905">
                  <c:v>1.1905999999999999E-5</c:v>
                </c:pt>
                <c:pt idx="11906">
                  <c:v>1.1907E-5</c:v>
                </c:pt>
                <c:pt idx="11907">
                  <c:v>1.1908E-5</c:v>
                </c:pt>
                <c:pt idx="11908">
                  <c:v>1.1909000000000001E-5</c:v>
                </c:pt>
                <c:pt idx="11909">
                  <c:v>1.1909999999999999E-5</c:v>
                </c:pt>
                <c:pt idx="11910">
                  <c:v>1.1911E-5</c:v>
                </c:pt>
                <c:pt idx="11911">
                  <c:v>1.1912E-5</c:v>
                </c:pt>
                <c:pt idx="11912">
                  <c:v>1.1912999999999999E-5</c:v>
                </c:pt>
                <c:pt idx="11913">
                  <c:v>1.1914E-5</c:v>
                </c:pt>
                <c:pt idx="11914">
                  <c:v>1.1915E-5</c:v>
                </c:pt>
                <c:pt idx="11915">
                  <c:v>1.1916000000000001E-5</c:v>
                </c:pt>
                <c:pt idx="11916">
                  <c:v>1.1917E-5</c:v>
                </c:pt>
                <c:pt idx="11917">
                  <c:v>1.1918E-5</c:v>
                </c:pt>
                <c:pt idx="11918">
                  <c:v>1.1919000000000001E-5</c:v>
                </c:pt>
                <c:pt idx="11919">
                  <c:v>1.1919999999999999E-5</c:v>
                </c:pt>
                <c:pt idx="11920">
                  <c:v>1.1921E-5</c:v>
                </c:pt>
                <c:pt idx="11921">
                  <c:v>1.1922E-5</c:v>
                </c:pt>
                <c:pt idx="11922">
                  <c:v>1.1922999999999999E-5</c:v>
                </c:pt>
                <c:pt idx="11923">
                  <c:v>1.1924E-5</c:v>
                </c:pt>
                <c:pt idx="11924">
                  <c:v>1.1925E-5</c:v>
                </c:pt>
                <c:pt idx="11925">
                  <c:v>1.1926000000000001E-5</c:v>
                </c:pt>
                <c:pt idx="11926">
                  <c:v>1.1926999999999999E-5</c:v>
                </c:pt>
                <c:pt idx="11927">
                  <c:v>1.1928E-5</c:v>
                </c:pt>
                <c:pt idx="11928">
                  <c:v>1.1929E-5</c:v>
                </c:pt>
                <c:pt idx="11929">
                  <c:v>1.1929999999999999E-5</c:v>
                </c:pt>
                <c:pt idx="11930">
                  <c:v>1.1931E-5</c:v>
                </c:pt>
                <c:pt idx="11931">
                  <c:v>1.1932E-5</c:v>
                </c:pt>
                <c:pt idx="11932">
                  <c:v>1.1933000000000001E-5</c:v>
                </c:pt>
                <c:pt idx="11933">
                  <c:v>1.1934E-5</c:v>
                </c:pt>
                <c:pt idx="11934">
                  <c:v>1.1935E-5</c:v>
                </c:pt>
                <c:pt idx="11935">
                  <c:v>1.1936000000000001E-5</c:v>
                </c:pt>
                <c:pt idx="11936">
                  <c:v>1.1936999999999999E-5</c:v>
                </c:pt>
                <c:pt idx="11937">
                  <c:v>1.1938E-5</c:v>
                </c:pt>
                <c:pt idx="11938">
                  <c:v>1.1939E-5</c:v>
                </c:pt>
                <c:pt idx="11939">
                  <c:v>1.1939999999999999E-5</c:v>
                </c:pt>
                <c:pt idx="11940">
                  <c:v>1.1941E-5</c:v>
                </c:pt>
                <c:pt idx="11941">
                  <c:v>1.1942E-5</c:v>
                </c:pt>
                <c:pt idx="11942">
                  <c:v>1.1943000000000001E-5</c:v>
                </c:pt>
                <c:pt idx="11943">
                  <c:v>1.1943999999999999E-5</c:v>
                </c:pt>
                <c:pt idx="11944">
                  <c:v>1.1945E-5</c:v>
                </c:pt>
                <c:pt idx="11945">
                  <c:v>1.1946E-5</c:v>
                </c:pt>
                <c:pt idx="11946">
                  <c:v>1.1946999999999999E-5</c:v>
                </c:pt>
                <c:pt idx="11947">
                  <c:v>1.1948E-5</c:v>
                </c:pt>
                <c:pt idx="11948">
                  <c:v>1.1949E-5</c:v>
                </c:pt>
                <c:pt idx="11949">
                  <c:v>1.1950000000000001E-5</c:v>
                </c:pt>
                <c:pt idx="11950">
                  <c:v>1.1951E-5</c:v>
                </c:pt>
                <c:pt idx="11951">
                  <c:v>1.1952E-5</c:v>
                </c:pt>
                <c:pt idx="11952">
                  <c:v>1.1953000000000001E-5</c:v>
                </c:pt>
                <c:pt idx="11953">
                  <c:v>1.1953999999999999E-5</c:v>
                </c:pt>
                <c:pt idx="11954">
                  <c:v>1.1955E-5</c:v>
                </c:pt>
                <c:pt idx="11955">
                  <c:v>1.1956E-5</c:v>
                </c:pt>
                <c:pt idx="11956">
                  <c:v>1.1956999999999999E-5</c:v>
                </c:pt>
                <c:pt idx="11957">
                  <c:v>1.1958E-5</c:v>
                </c:pt>
                <c:pt idx="11958">
                  <c:v>1.1959E-5</c:v>
                </c:pt>
                <c:pt idx="11959">
                  <c:v>1.1960000000000001E-5</c:v>
                </c:pt>
                <c:pt idx="11960">
                  <c:v>1.1960999999999999E-5</c:v>
                </c:pt>
                <c:pt idx="11961">
                  <c:v>1.1962E-5</c:v>
                </c:pt>
                <c:pt idx="11962">
                  <c:v>1.1963E-5</c:v>
                </c:pt>
                <c:pt idx="11963">
                  <c:v>1.1963999999999999E-5</c:v>
                </c:pt>
                <c:pt idx="11964">
                  <c:v>1.1965E-5</c:v>
                </c:pt>
                <c:pt idx="11965">
                  <c:v>1.1966E-5</c:v>
                </c:pt>
                <c:pt idx="11966">
                  <c:v>1.1967000000000001E-5</c:v>
                </c:pt>
                <c:pt idx="11967">
                  <c:v>1.1968E-5</c:v>
                </c:pt>
                <c:pt idx="11968">
                  <c:v>1.1969E-5</c:v>
                </c:pt>
                <c:pt idx="11969">
                  <c:v>1.1970000000000001E-5</c:v>
                </c:pt>
                <c:pt idx="11970">
                  <c:v>1.1970999999999999E-5</c:v>
                </c:pt>
                <c:pt idx="11971">
                  <c:v>1.1972E-5</c:v>
                </c:pt>
                <c:pt idx="11972">
                  <c:v>1.1973E-5</c:v>
                </c:pt>
                <c:pt idx="11973">
                  <c:v>1.1973999999999999E-5</c:v>
                </c:pt>
                <c:pt idx="11974">
                  <c:v>1.1975E-5</c:v>
                </c:pt>
                <c:pt idx="11975">
                  <c:v>1.1976E-5</c:v>
                </c:pt>
                <c:pt idx="11976">
                  <c:v>1.1977000000000001E-5</c:v>
                </c:pt>
                <c:pt idx="11977">
                  <c:v>1.1977999999999999E-5</c:v>
                </c:pt>
                <c:pt idx="11978">
                  <c:v>1.1979E-5</c:v>
                </c:pt>
                <c:pt idx="11979">
                  <c:v>1.198E-5</c:v>
                </c:pt>
                <c:pt idx="11980">
                  <c:v>1.1980999999999999E-5</c:v>
                </c:pt>
                <c:pt idx="11981">
                  <c:v>1.1982E-5</c:v>
                </c:pt>
                <c:pt idx="11982">
                  <c:v>1.1983E-5</c:v>
                </c:pt>
                <c:pt idx="11983">
                  <c:v>1.1984000000000001E-5</c:v>
                </c:pt>
                <c:pt idx="11984">
                  <c:v>1.1985E-5</c:v>
                </c:pt>
                <c:pt idx="11985">
                  <c:v>1.1986E-5</c:v>
                </c:pt>
                <c:pt idx="11986">
                  <c:v>1.1987000000000001E-5</c:v>
                </c:pt>
                <c:pt idx="11987">
                  <c:v>1.1987999999999999E-5</c:v>
                </c:pt>
                <c:pt idx="11988">
                  <c:v>1.1989E-5</c:v>
                </c:pt>
                <c:pt idx="11989">
                  <c:v>1.199E-5</c:v>
                </c:pt>
                <c:pt idx="11990">
                  <c:v>1.1990999999999999E-5</c:v>
                </c:pt>
                <c:pt idx="11991">
                  <c:v>1.1992E-5</c:v>
                </c:pt>
                <c:pt idx="11992">
                  <c:v>1.1993E-5</c:v>
                </c:pt>
                <c:pt idx="11993">
                  <c:v>1.1994000000000001E-5</c:v>
                </c:pt>
                <c:pt idx="11994">
                  <c:v>1.1995E-5</c:v>
                </c:pt>
                <c:pt idx="11995">
                  <c:v>1.1996E-5</c:v>
                </c:pt>
                <c:pt idx="11996">
                  <c:v>1.1997000000000001E-5</c:v>
                </c:pt>
                <c:pt idx="11997">
                  <c:v>1.1997999999999999E-5</c:v>
                </c:pt>
                <c:pt idx="11998">
                  <c:v>1.1999E-5</c:v>
                </c:pt>
                <c:pt idx="11999">
                  <c:v>1.2E-5</c:v>
                </c:pt>
                <c:pt idx="12000">
                  <c:v>1.2001000000000001E-5</c:v>
                </c:pt>
                <c:pt idx="12001">
                  <c:v>1.2002E-5</c:v>
                </c:pt>
                <c:pt idx="12002">
                  <c:v>1.2003E-5</c:v>
                </c:pt>
                <c:pt idx="12003">
                  <c:v>1.2004000000000001E-5</c:v>
                </c:pt>
                <c:pt idx="12004">
                  <c:v>1.2004999999999999E-5</c:v>
                </c:pt>
                <c:pt idx="12005">
                  <c:v>1.2006E-5</c:v>
                </c:pt>
                <c:pt idx="12006">
                  <c:v>1.2007E-5</c:v>
                </c:pt>
                <c:pt idx="12007">
                  <c:v>1.2007999999999999E-5</c:v>
                </c:pt>
                <c:pt idx="12008">
                  <c:v>1.2009E-5</c:v>
                </c:pt>
                <c:pt idx="12009">
                  <c:v>1.201E-5</c:v>
                </c:pt>
                <c:pt idx="12010">
                  <c:v>1.2011000000000001E-5</c:v>
                </c:pt>
                <c:pt idx="12011">
                  <c:v>1.2012E-5</c:v>
                </c:pt>
                <c:pt idx="12012">
                  <c:v>1.2013E-5</c:v>
                </c:pt>
                <c:pt idx="12013">
                  <c:v>1.2014000000000001E-5</c:v>
                </c:pt>
                <c:pt idx="12014">
                  <c:v>1.2014999999999999E-5</c:v>
                </c:pt>
                <c:pt idx="12015">
                  <c:v>1.2016E-5</c:v>
                </c:pt>
                <c:pt idx="12016">
                  <c:v>1.2017E-5</c:v>
                </c:pt>
                <c:pt idx="12017">
                  <c:v>1.2018000000000001E-5</c:v>
                </c:pt>
                <c:pt idx="12018">
                  <c:v>1.2019E-5</c:v>
                </c:pt>
                <c:pt idx="12019">
                  <c:v>1.202E-5</c:v>
                </c:pt>
                <c:pt idx="12020">
                  <c:v>1.2021000000000001E-5</c:v>
                </c:pt>
                <c:pt idx="12021">
                  <c:v>1.2021999999999999E-5</c:v>
                </c:pt>
                <c:pt idx="12022">
                  <c:v>1.2023E-5</c:v>
                </c:pt>
                <c:pt idx="12023">
                  <c:v>1.2024E-5</c:v>
                </c:pt>
                <c:pt idx="12024">
                  <c:v>1.2024999999999999E-5</c:v>
                </c:pt>
                <c:pt idx="12025">
                  <c:v>1.2026E-5</c:v>
                </c:pt>
                <c:pt idx="12026">
                  <c:v>1.2027E-5</c:v>
                </c:pt>
                <c:pt idx="12027">
                  <c:v>1.2028000000000001E-5</c:v>
                </c:pt>
                <c:pt idx="12028">
                  <c:v>1.2029E-5</c:v>
                </c:pt>
                <c:pt idx="12029">
                  <c:v>1.203E-5</c:v>
                </c:pt>
                <c:pt idx="12030">
                  <c:v>1.2031000000000001E-5</c:v>
                </c:pt>
                <c:pt idx="12031">
                  <c:v>1.2031999999999999E-5</c:v>
                </c:pt>
                <c:pt idx="12032">
                  <c:v>1.2033E-5</c:v>
                </c:pt>
                <c:pt idx="12033">
                  <c:v>1.2034E-5</c:v>
                </c:pt>
                <c:pt idx="12034">
                  <c:v>1.2035000000000001E-5</c:v>
                </c:pt>
                <c:pt idx="12035">
                  <c:v>1.2036E-5</c:v>
                </c:pt>
                <c:pt idx="12036">
                  <c:v>1.2037E-5</c:v>
                </c:pt>
                <c:pt idx="12037">
                  <c:v>1.2038000000000001E-5</c:v>
                </c:pt>
                <c:pt idx="12038">
                  <c:v>1.2038999999999999E-5</c:v>
                </c:pt>
                <c:pt idx="12039">
                  <c:v>1.204E-5</c:v>
                </c:pt>
                <c:pt idx="12040">
                  <c:v>1.2041E-5</c:v>
                </c:pt>
                <c:pt idx="12041">
                  <c:v>1.2041999999999999E-5</c:v>
                </c:pt>
                <c:pt idx="12042">
                  <c:v>1.2043E-5</c:v>
                </c:pt>
                <c:pt idx="12043">
                  <c:v>1.2044E-5</c:v>
                </c:pt>
                <c:pt idx="12044">
                  <c:v>1.2045000000000001E-5</c:v>
                </c:pt>
                <c:pt idx="12045">
                  <c:v>1.2046E-5</c:v>
                </c:pt>
                <c:pt idx="12046">
                  <c:v>1.2047E-5</c:v>
                </c:pt>
                <c:pt idx="12047">
                  <c:v>1.2048000000000001E-5</c:v>
                </c:pt>
                <c:pt idx="12048">
                  <c:v>1.2048999999999999E-5</c:v>
                </c:pt>
                <c:pt idx="12049">
                  <c:v>1.205E-5</c:v>
                </c:pt>
                <c:pt idx="12050">
                  <c:v>1.2051E-5</c:v>
                </c:pt>
                <c:pt idx="12051">
                  <c:v>1.2052000000000001E-5</c:v>
                </c:pt>
                <c:pt idx="12052">
                  <c:v>1.2053E-5</c:v>
                </c:pt>
                <c:pt idx="12053">
                  <c:v>1.2054E-5</c:v>
                </c:pt>
                <c:pt idx="12054">
                  <c:v>1.2055000000000001E-5</c:v>
                </c:pt>
                <c:pt idx="12055">
                  <c:v>1.2055999999999999E-5</c:v>
                </c:pt>
                <c:pt idx="12056">
                  <c:v>1.2057E-5</c:v>
                </c:pt>
                <c:pt idx="12057">
                  <c:v>1.2058E-5</c:v>
                </c:pt>
                <c:pt idx="12058">
                  <c:v>1.2058999999999999E-5</c:v>
                </c:pt>
                <c:pt idx="12059">
                  <c:v>1.206E-5</c:v>
                </c:pt>
                <c:pt idx="12060">
                  <c:v>1.2061E-5</c:v>
                </c:pt>
                <c:pt idx="12061">
                  <c:v>1.2062000000000001E-5</c:v>
                </c:pt>
                <c:pt idx="12062">
                  <c:v>1.2063E-5</c:v>
                </c:pt>
                <c:pt idx="12063">
                  <c:v>1.2064E-5</c:v>
                </c:pt>
                <c:pt idx="12064">
                  <c:v>1.2065000000000001E-5</c:v>
                </c:pt>
                <c:pt idx="12065">
                  <c:v>1.2065999999999999E-5</c:v>
                </c:pt>
                <c:pt idx="12066">
                  <c:v>1.2067E-5</c:v>
                </c:pt>
                <c:pt idx="12067">
                  <c:v>1.2068E-5</c:v>
                </c:pt>
                <c:pt idx="12068">
                  <c:v>1.2069000000000001E-5</c:v>
                </c:pt>
                <c:pt idx="12069">
                  <c:v>1.207E-5</c:v>
                </c:pt>
                <c:pt idx="12070">
                  <c:v>1.2071E-5</c:v>
                </c:pt>
                <c:pt idx="12071">
                  <c:v>1.2072000000000001E-5</c:v>
                </c:pt>
                <c:pt idx="12072">
                  <c:v>1.2072999999999999E-5</c:v>
                </c:pt>
                <c:pt idx="12073">
                  <c:v>1.2074E-5</c:v>
                </c:pt>
                <c:pt idx="12074">
                  <c:v>1.2075E-5</c:v>
                </c:pt>
                <c:pt idx="12075">
                  <c:v>1.2075999999999999E-5</c:v>
                </c:pt>
                <c:pt idx="12076">
                  <c:v>1.2077E-5</c:v>
                </c:pt>
                <c:pt idx="12077">
                  <c:v>1.2078E-5</c:v>
                </c:pt>
                <c:pt idx="12078">
                  <c:v>1.2079000000000001E-5</c:v>
                </c:pt>
                <c:pt idx="12079">
                  <c:v>1.208E-5</c:v>
                </c:pt>
                <c:pt idx="12080">
                  <c:v>1.2081E-5</c:v>
                </c:pt>
                <c:pt idx="12081">
                  <c:v>1.2082000000000001E-5</c:v>
                </c:pt>
                <c:pt idx="12082">
                  <c:v>1.2082999999999999E-5</c:v>
                </c:pt>
                <c:pt idx="12083">
                  <c:v>1.2084E-5</c:v>
                </c:pt>
                <c:pt idx="12084">
                  <c:v>1.2085E-5</c:v>
                </c:pt>
                <c:pt idx="12085">
                  <c:v>1.2086000000000001E-5</c:v>
                </c:pt>
                <c:pt idx="12086">
                  <c:v>1.2087E-5</c:v>
                </c:pt>
                <c:pt idx="12087">
                  <c:v>1.2088E-5</c:v>
                </c:pt>
                <c:pt idx="12088">
                  <c:v>1.2089000000000001E-5</c:v>
                </c:pt>
                <c:pt idx="12089">
                  <c:v>1.2089999999999999E-5</c:v>
                </c:pt>
                <c:pt idx="12090">
                  <c:v>1.2091E-5</c:v>
                </c:pt>
                <c:pt idx="12091">
                  <c:v>1.2092E-5</c:v>
                </c:pt>
                <c:pt idx="12092">
                  <c:v>1.2092999999999999E-5</c:v>
                </c:pt>
                <c:pt idx="12093">
                  <c:v>1.2094E-5</c:v>
                </c:pt>
                <c:pt idx="12094">
                  <c:v>1.2095E-5</c:v>
                </c:pt>
                <c:pt idx="12095">
                  <c:v>1.2096000000000001E-5</c:v>
                </c:pt>
                <c:pt idx="12096">
                  <c:v>1.2097E-5</c:v>
                </c:pt>
                <c:pt idx="12097">
                  <c:v>1.2098E-5</c:v>
                </c:pt>
                <c:pt idx="12098">
                  <c:v>1.2099000000000001E-5</c:v>
                </c:pt>
                <c:pt idx="12099">
                  <c:v>1.2099999999999999E-5</c:v>
                </c:pt>
                <c:pt idx="12100">
                  <c:v>1.2101E-5</c:v>
                </c:pt>
                <c:pt idx="12101">
                  <c:v>1.2102E-5</c:v>
                </c:pt>
                <c:pt idx="12102">
                  <c:v>1.2103000000000001E-5</c:v>
                </c:pt>
                <c:pt idx="12103">
                  <c:v>1.2104E-5</c:v>
                </c:pt>
                <c:pt idx="12104">
                  <c:v>1.2105E-5</c:v>
                </c:pt>
                <c:pt idx="12105">
                  <c:v>1.2106000000000001E-5</c:v>
                </c:pt>
                <c:pt idx="12106">
                  <c:v>1.2106999999999999E-5</c:v>
                </c:pt>
                <c:pt idx="12107">
                  <c:v>1.2108E-5</c:v>
                </c:pt>
                <c:pt idx="12108">
                  <c:v>1.2109E-5</c:v>
                </c:pt>
                <c:pt idx="12109">
                  <c:v>1.2109999999999999E-5</c:v>
                </c:pt>
                <c:pt idx="12110">
                  <c:v>1.2111E-5</c:v>
                </c:pt>
                <c:pt idx="12111">
                  <c:v>1.2112E-5</c:v>
                </c:pt>
                <c:pt idx="12112">
                  <c:v>1.2113000000000001E-5</c:v>
                </c:pt>
                <c:pt idx="12113">
                  <c:v>1.2114E-5</c:v>
                </c:pt>
                <c:pt idx="12114">
                  <c:v>1.2115E-5</c:v>
                </c:pt>
                <c:pt idx="12115">
                  <c:v>1.2116000000000001E-5</c:v>
                </c:pt>
                <c:pt idx="12116">
                  <c:v>1.2116999999999999E-5</c:v>
                </c:pt>
                <c:pt idx="12117">
                  <c:v>1.2118E-5</c:v>
                </c:pt>
                <c:pt idx="12118">
                  <c:v>1.2119E-5</c:v>
                </c:pt>
                <c:pt idx="12119">
                  <c:v>1.2119999999999999E-5</c:v>
                </c:pt>
                <c:pt idx="12120">
                  <c:v>1.2121E-5</c:v>
                </c:pt>
                <c:pt idx="12121">
                  <c:v>1.2122E-5</c:v>
                </c:pt>
                <c:pt idx="12122">
                  <c:v>1.2123000000000001E-5</c:v>
                </c:pt>
                <c:pt idx="12123">
                  <c:v>1.2123999999999999E-5</c:v>
                </c:pt>
                <c:pt idx="12124">
                  <c:v>1.2125E-5</c:v>
                </c:pt>
                <c:pt idx="12125">
                  <c:v>1.2126E-5</c:v>
                </c:pt>
                <c:pt idx="12126">
                  <c:v>1.2126999999999999E-5</c:v>
                </c:pt>
                <c:pt idx="12127">
                  <c:v>1.2128E-5</c:v>
                </c:pt>
                <c:pt idx="12128">
                  <c:v>1.2129E-5</c:v>
                </c:pt>
                <c:pt idx="12129">
                  <c:v>1.2130000000000001E-5</c:v>
                </c:pt>
                <c:pt idx="12130">
                  <c:v>1.2131E-5</c:v>
                </c:pt>
                <c:pt idx="12131">
                  <c:v>1.2132E-5</c:v>
                </c:pt>
                <c:pt idx="12132">
                  <c:v>1.2133000000000001E-5</c:v>
                </c:pt>
                <c:pt idx="12133">
                  <c:v>1.2133999999999999E-5</c:v>
                </c:pt>
                <c:pt idx="12134">
                  <c:v>1.2135E-5</c:v>
                </c:pt>
                <c:pt idx="12135">
                  <c:v>1.2136E-5</c:v>
                </c:pt>
                <c:pt idx="12136">
                  <c:v>1.2136999999999999E-5</c:v>
                </c:pt>
                <c:pt idx="12137">
                  <c:v>1.2138E-5</c:v>
                </c:pt>
                <c:pt idx="12138">
                  <c:v>1.2139E-5</c:v>
                </c:pt>
                <c:pt idx="12139">
                  <c:v>1.2140000000000001E-5</c:v>
                </c:pt>
                <c:pt idx="12140">
                  <c:v>1.2140999999999999E-5</c:v>
                </c:pt>
                <c:pt idx="12141">
                  <c:v>1.2142E-5</c:v>
                </c:pt>
                <c:pt idx="12142">
                  <c:v>1.2143E-5</c:v>
                </c:pt>
                <c:pt idx="12143">
                  <c:v>1.2143999999999999E-5</c:v>
                </c:pt>
                <c:pt idx="12144">
                  <c:v>1.2145E-5</c:v>
                </c:pt>
                <c:pt idx="12145">
                  <c:v>1.2146E-5</c:v>
                </c:pt>
                <c:pt idx="12146">
                  <c:v>1.2147000000000001E-5</c:v>
                </c:pt>
                <c:pt idx="12147">
                  <c:v>1.2148E-5</c:v>
                </c:pt>
                <c:pt idx="12148">
                  <c:v>1.2149E-5</c:v>
                </c:pt>
                <c:pt idx="12149">
                  <c:v>1.2150000000000001E-5</c:v>
                </c:pt>
                <c:pt idx="12150">
                  <c:v>1.2150999999999999E-5</c:v>
                </c:pt>
                <c:pt idx="12151">
                  <c:v>1.2152E-5</c:v>
                </c:pt>
                <c:pt idx="12152">
                  <c:v>1.2153E-5</c:v>
                </c:pt>
                <c:pt idx="12153">
                  <c:v>1.2153999999999999E-5</c:v>
                </c:pt>
                <c:pt idx="12154">
                  <c:v>1.2155E-5</c:v>
                </c:pt>
                <c:pt idx="12155">
                  <c:v>1.2156E-5</c:v>
                </c:pt>
                <c:pt idx="12156">
                  <c:v>1.2157000000000001E-5</c:v>
                </c:pt>
                <c:pt idx="12157">
                  <c:v>1.2157999999999999E-5</c:v>
                </c:pt>
                <c:pt idx="12158">
                  <c:v>1.2159E-5</c:v>
                </c:pt>
                <c:pt idx="12159">
                  <c:v>1.216E-5</c:v>
                </c:pt>
                <c:pt idx="12160">
                  <c:v>1.2160999999999999E-5</c:v>
                </c:pt>
                <c:pt idx="12161">
                  <c:v>1.2162E-5</c:v>
                </c:pt>
                <c:pt idx="12162">
                  <c:v>1.2163E-5</c:v>
                </c:pt>
                <c:pt idx="12163">
                  <c:v>1.2164000000000001E-5</c:v>
                </c:pt>
                <c:pt idx="12164">
                  <c:v>1.2165E-5</c:v>
                </c:pt>
                <c:pt idx="12165">
                  <c:v>1.2166E-5</c:v>
                </c:pt>
                <c:pt idx="12166">
                  <c:v>1.2167000000000001E-5</c:v>
                </c:pt>
                <c:pt idx="12167">
                  <c:v>1.2167999999999999E-5</c:v>
                </c:pt>
                <c:pt idx="12168">
                  <c:v>1.2169E-5</c:v>
                </c:pt>
                <c:pt idx="12169">
                  <c:v>1.217E-5</c:v>
                </c:pt>
                <c:pt idx="12170">
                  <c:v>1.2170999999999999E-5</c:v>
                </c:pt>
                <c:pt idx="12171">
                  <c:v>1.2172E-5</c:v>
                </c:pt>
                <c:pt idx="12172">
                  <c:v>1.2173E-5</c:v>
                </c:pt>
                <c:pt idx="12173">
                  <c:v>1.2174000000000001E-5</c:v>
                </c:pt>
                <c:pt idx="12174">
                  <c:v>1.2174999999999999E-5</c:v>
                </c:pt>
                <c:pt idx="12175">
                  <c:v>1.2176E-5</c:v>
                </c:pt>
                <c:pt idx="12176">
                  <c:v>1.2177E-5</c:v>
                </c:pt>
                <c:pt idx="12177">
                  <c:v>1.2177999999999999E-5</c:v>
                </c:pt>
                <c:pt idx="12178">
                  <c:v>1.2179E-5</c:v>
                </c:pt>
                <c:pt idx="12179">
                  <c:v>1.218E-5</c:v>
                </c:pt>
                <c:pt idx="12180">
                  <c:v>1.2181000000000001E-5</c:v>
                </c:pt>
                <c:pt idx="12181">
                  <c:v>1.2182E-5</c:v>
                </c:pt>
                <c:pt idx="12182">
                  <c:v>1.2183E-5</c:v>
                </c:pt>
                <c:pt idx="12183">
                  <c:v>1.2184000000000001E-5</c:v>
                </c:pt>
                <c:pt idx="12184">
                  <c:v>1.2184999999999999E-5</c:v>
                </c:pt>
                <c:pt idx="12185">
                  <c:v>1.2186E-5</c:v>
                </c:pt>
                <c:pt idx="12186">
                  <c:v>1.2187E-5</c:v>
                </c:pt>
                <c:pt idx="12187">
                  <c:v>1.2187999999999999E-5</c:v>
                </c:pt>
                <c:pt idx="12188">
                  <c:v>1.2189E-5</c:v>
                </c:pt>
                <c:pt idx="12189">
                  <c:v>1.219E-5</c:v>
                </c:pt>
                <c:pt idx="12190">
                  <c:v>1.2191000000000001E-5</c:v>
                </c:pt>
                <c:pt idx="12191">
                  <c:v>1.2191999999999999E-5</c:v>
                </c:pt>
                <c:pt idx="12192">
                  <c:v>1.2193E-5</c:v>
                </c:pt>
                <c:pt idx="12193">
                  <c:v>1.2194E-5</c:v>
                </c:pt>
                <c:pt idx="12194">
                  <c:v>1.2194999999999999E-5</c:v>
                </c:pt>
                <c:pt idx="12195">
                  <c:v>1.2196E-5</c:v>
                </c:pt>
                <c:pt idx="12196">
                  <c:v>1.2197E-5</c:v>
                </c:pt>
                <c:pt idx="12197">
                  <c:v>1.2198000000000001E-5</c:v>
                </c:pt>
                <c:pt idx="12198">
                  <c:v>1.2199E-5</c:v>
                </c:pt>
                <c:pt idx="12199">
                  <c:v>1.22E-5</c:v>
                </c:pt>
                <c:pt idx="12200">
                  <c:v>1.2201000000000001E-5</c:v>
                </c:pt>
                <c:pt idx="12201">
                  <c:v>1.2201999999999999E-5</c:v>
                </c:pt>
                <c:pt idx="12202">
                  <c:v>1.2203E-5</c:v>
                </c:pt>
                <c:pt idx="12203">
                  <c:v>1.2204E-5</c:v>
                </c:pt>
                <c:pt idx="12204">
                  <c:v>1.2204999999999999E-5</c:v>
                </c:pt>
                <c:pt idx="12205">
                  <c:v>1.2206E-5</c:v>
                </c:pt>
                <c:pt idx="12206">
                  <c:v>1.2207E-5</c:v>
                </c:pt>
                <c:pt idx="12207">
                  <c:v>1.2208000000000001E-5</c:v>
                </c:pt>
                <c:pt idx="12208">
                  <c:v>1.2208999999999999E-5</c:v>
                </c:pt>
                <c:pt idx="12209">
                  <c:v>1.221E-5</c:v>
                </c:pt>
                <c:pt idx="12210">
                  <c:v>1.2211E-5</c:v>
                </c:pt>
                <c:pt idx="12211">
                  <c:v>1.2211999999999999E-5</c:v>
                </c:pt>
                <c:pt idx="12212">
                  <c:v>1.2213E-5</c:v>
                </c:pt>
                <c:pt idx="12213">
                  <c:v>1.2214E-5</c:v>
                </c:pt>
                <c:pt idx="12214">
                  <c:v>1.2215000000000001E-5</c:v>
                </c:pt>
                <c:pt idx="12215">
                  <c:v>1.2216E-5</c:v>
                </c:pt>
                <c:pt idx="12216">
                  <c:v>1.2217E-5</c:v>
                </c:pt>
                <c:pt idx="12217">
                  <c:v>1.2218000000000001E-5</c:v>
                </c:pt>
                <c:pt idx="12218">
                  <c:v>1.2218999999999999E-5</c:v>
                </c:pt>
                <c:pt idx="12219">
                  <c:v>1.222E-5</c:v>
                </c:pt>
                <c:pt idx="12220">
                  <c:v>1.2221E-5</c:v>
                </c:pt>
                <c:pt idx="12221">
                  <c:v>1.2221999999999999E-5</c:v>
                </c:pt>
                <c:pt idx="12222">
                  <c:v>1.2223E-5</c:v>
                </c:pt>
                <c:pt idx="12223">
                  <c:v>1.2224E-5</c:v>
                </c:pt>
                <c:pt idx="12224">
                  <c:v>1.2225000000000001E-5</c:v>
                </c:pt>
                <c:pt idx="12225">
                  <c:v>1.2225999999999999E-5</c:v>
                </c:pt>
                <c:pt idx="12226">
                  <c:v>1.2227E-5</c:v>
                </c:pt>
                <c:pt idx="12227">
                  <c:v>1.2228E-5</c:v>
                </c:pt>
                <c:pt idx="12228">
                  <c:v>1.2228999999999999E-5</c:v>
                </c:pt>
                <c:pt idx="12229">
                  <c:v>1.223E-5</c:v>
                </c:pt>
                <c:pt idx="12230">
                  <c:v>1.2231E-5</c:v>
                </c:pt>
                <c:pt idx="12231">
                  <c:v>1.2232000000000001E-5</c:v>
                </c:pt>
                <c:pt idx="12232">
                  <c:v>1.2233E-5</c:v>
                </c:pt>
                <c:pt idx="12233">
                  <c:v>1.2234E-5</c:v>
                </c:pt>
                <c:pt idx="12234">
                  <c:v>1.2235000000000001E-5</c:v>
                </c:pt>
                <c:pt idx="12235">
                  <c:v>1.2235999999999999E-5</c:v>
                </c:pt>
                <c:pt idx="12236">
                  <c:v>1.2237E-5</c:v>
                </c:pt>
                <c:pt idx="12237">
                  <c:v>1.2238E-5</c:v>
                </c:pt>
                <c:pt idx="12238">
                  <c:v>1.2238999999999999E-5</c:v>
                </c:pt>
                <c:pt idx="12239">
                  <c:v>1.224E-5</c:v>
                </c:pt>
                <c:pt idx="12240">
                  <c:v>1.2241E-5</c:v>
                </c:pt>
                <c:pt idx="12241">
                  <c:v>1.2242000000000001E-5</c:v>
                </c:pt>
                <c:pt idx="12242">
                  <c:v>1.2243E-5</c:v>
                </c:pt>
                <c:pt idx="12243">
                  <c:v>1.2244E-5</c:v>
                </c:pt>
                <c:pt idx="12244">
                  <c:v>1.2245E-5</c:v>
                </c:pt>
                <c:pt idx="12245">
                  <c:v>1.2245999999999999E-5</c:v>
                </c:pt>
                <c:pt idx="12246">
                  <c:v>1.2247E-5</c:v>
                </c:pt>
                <c:pt idx="12247">
                  <c:v>1.2248E-5</c:v>
                </c:pt>
                <c:pt idx="12248">
                  <c:v>1.2249000000000001E-5</c:v>
                </c:pt>
                <c:pt idx="12249">
                  <c:v>1.225E-5</c:v>
                </c:pt>
                <c:pt idx="12250">
                  <c:v>1.2251E-5</c:v>
                </c:pt>
                <c:pt idx="12251">
                  <c:v>1.2252000000000001E-5</c:v>
                </c:pt>
                <c:pt idx="12252">
                  <c:v>1.2252999999999999E-5</c:v>
                </c:pt>
                <c:pt idx="12253">
                  <c:v>1.2254E-5</c:v>
                </c:pt>
                <c:pt idx="12254">
                  <c:v>1.2255E-5</c:v>
                </c:pt>
                <c:pt idx="12255">
                  <c:v>1.2255999999999999E-5</c:v>
                </c:pt>
                <c:pt idx="12256">
                  <c:v>1.2257E-5</c:v>
                </c:pt>
                <c:pt idx="12257">
                  <c:v>1.2258E-5</c:v>
                </c:pt>
                <c:pt idx="12258">
                  <c:v>1.2259000000000001E-5</c:v>
                </c:pt>
                <c:pt idx="12259">
                  <c:v>1.226E-5</c:v>
                </c:pt>
                <c:pt idx="12260">
                  <c:v>1.2261E-5</c:v>
                </c:pt>
                <c:pt idx="12261">
                  <c:v>1.2262000000000001E-5</c:v>
                </c:pt>
                <c:pt idx="12262">
                  <c:v>1.2262999999999999E-5</c:v>
                </c:pt>
                <c:pt idx="12263">
                  <c:v>1.2264E-5</c:v>
                </c:pt>
                <c:pt idx="12264">
                  <c:v>1.2265E-5</c:v>
                </c:pt>
                <c:pt idx="12265">
                  <c:v>1.2266000000000001E-5</c:v>
                </c:pt>
                <c:pt idx="12266">
                  <c:v>1.2267E-5</c:v>
                </c:pt>
                <c:pt idx="12267">
                  <c:v>1.2268E-5</c:v>
                </c:pt>
                <c:pt idx="12268">
                  <c:v>1.2269000000000001E-5</c:v>
                </c:pt>
                <c:pt idx="12269">
                  <c:v>1.2269999999999999E-5</c:v>
                </c:pt>
                <c:pt idx="12270">
                  <c:v>1.2271E-5</c:v>
                </c:pt>
                <c:pt idx="12271">
                  <c:v>1.2272E-5</c:v>
                </c:pt>
                <c:pt idx="12272">
                  <c:v>1.2272999999999999E-5</c:v>
                </c:pt>
                <c:pt idx="12273">
                  <c:v>1.2274E-5</c:v>
                </c:pt>
                <c:pt idx="12274">
                  <c:v>1.2275E-5</c:v>
                </c:pt>
                <c:pt idx="12275">
                  <c:v>1.2276000000000001E-5</c:v>
                </c:pt>
                <c:pt idx="12276">
                  <c:v>1.2277E-5</c:v>
                </c:pt>
                <c:pt idx="12277">
                  <c:v>1.2278E-5</c:v>
                </c:pt>
                <c:pt idx="12278">
                  <c:v>1.2279000000000001E-5</c:v>
                </c:pt>
                <c:pt idx="12279">
                  <c:v>1.2279999999999999E-5</c:v>
                </c:pt>
                <c:pt idx="12280">
                  <c:v>1.2281E-5</c:v>
                </c:pt>
                <c:pt idx="12281">
                  <c:v>1.2282E-5</c:v>
                </c:pt>
                <c:pt idx="12282">
                  <c:v>1.2283000000000001E-5</c:v>
                </c:pt>
                <c:pt idx="12283">
                  <c:v>1.2284E-5</c:v>
                </c:pt>
                <c:pt idx="12284">
                  <c:v>1.2285E-5</c:v>
                </c:pt>
                <c:pt idx="12285">
                  <c:v>1.2286000000000001E-5</c:v>
                </c:pt>
                <c:pt idx="12286">
                  <c:v>1.2286999999999999E-5</c:v>
                </c:pt>
                <c:pt idx="12287">
                  <c:v>1.2288E-5</c:v>
                </c:pt>
                <c:pt idx="12288">
                  <c:v>1.2289E-5</c:v>
                </c:pt>
                <c:pt idx="12289">
                  <c:v>1.2289999999999999E-5</c:v>
                </c:pt>
                <c:pt idx="12290">
                  <c:v>1.2291E-5</c:v>
                </c:pt>
                <c:pt idx="12291">
                  <c:v>1.2292E-5</c:v>
                </c:pt>
                <c:pt idx="12292">
                  <c:v>1.2293000000000001E-5</c:v>
                </c:pt>
                <c:pt idx="12293">
                  <c:v>1.2294E-5</c:v>
                </c:pt>
                <c:pt idx="12294">
                  <c:v>1.2295E-5</c:v>
                </c:pt>
                <c:pt idx="12295">
                  <c:v>1.2296000000000001E-5</c:v>
                </c:pt>
                <c:pt idx="12296">
                  <c:v>1.2296999999999999E-5</c:v>
                </c:pt>
                <c:pt idx="12297">
                  <c:v>1.2298E-5</c:v>
                </c:pt>
                <c:pt idx="12298">
                  <c:v>1.2299E-5</c:v>
                </c:pt>
                <c:pt idx="12299">
                  <c:v>1.2300000000000001E-5</c:v>
                </c:pt>
                <c:pt idx="12300">
                  <c:v>1.2301E-5</c:v>
                </c:pt>
                <c:pt idx="12301">
                  <c:v>1.2302E-5</c:v>
                </c:pt>
                <c:pt idx="12302">
                  <c:v>1.2303000000000001E-5</c:v>
                </c:pt>
                <c:pt idx="12303">
                  <c:v>1.2303999999999999E-5</c:v>
                </c:pt>
                <c:pt idx="12304">
                  <c:v>1.2305E-5</c:v>
                </c:pt>
                <c:pt idx="12305">
                  <c:v>1.2306E-5</c:v>
                </c:pt>
                <c:pt idx="12306">
                  <c:v>1.2306999999999999E-5</c:v>
                </c:pt>
                <c:pt idx="12307">
                  <c:v>1.2308E-5</c:v>
                </c:pt>
                <c:pt idx="12308">
                  <c:v>1.2309E-5</c:v>
                </c:pt>
                <c:pt idx="12309">
                  <c:v>1.2310000000000001E-5</c:v>
                </c:pt>
                <c:pt idx="12310">
                  <c:v>1.2311E-5</c:v>
                </c:pt>
                <c:pt idx="12311">
                  <c:v>1.2312E-5</c:v>
                </c:pt>
                <c:pt idx="12312">
                  <c:v>1.2313000000000001E-5</c:v>
                </c:pt>
                <c:pt idx="12313">
                  <c:v>1.2313999999999999E-5</c:v>
                </c:pt>
                <c:pt idx="12314">
                  <c:v>1.2315E-5</c:v>
                </c:pt>
                <c:pt idx="12315">
                  <c:v>1.2316E-5</c:v>
                </c:pt>
                <c:pt idx="12316">
                  <c:v>1.2317000000000001E-5</c:v>
                </c:pt>
                <c:pt idx="12317">
                  <c:v>1.2318E-5</c:v>
                </c:pt>
                <c:pt idx="12318">
                  <c:v>1.2319E-5</c:v>
                </c:pt>
                <c:pt idx="12319">
                  <c:v>1.2320000000000001E-5</c:v>
                </c:pt>
                <c:pt idx="12320">
                  <c:v>1.2320999999999999E-5</c:v>
                </c:pt>
                <c:pt idx="12321">
                  <c:v>1.2322E-5</c:v>
                </c:pt>
                <c:pt idx="12322">
                  <c:v>1.2323E-5</c:v>
                </c:pt>
                <c:pt idx="12323">
                  <c:v>1.2323999999999999E-5</c:v>
                </c:pt>
                <c:pt idx="12324">
                  <c:v>1.2325E-5</c:v>
                </c:pt>
                <c:pt idx="12325">
                  <c:v>1.2326E-5</c:v>
                </c:pt>
                <c:pt idx="12326">
                  <c:v>1.2327000000000001E-5</c:v>
                </c:pt>
                <c:pt idx="12327">
                  <c:v>1.2328E-5</c:v>
                </c:pt>
                <c:pt idx="12328">
                  <c:v>1.2329E-5</c:v>
                </c:pt>
                <c:pt idx="12329">
                  <c:v>1.2330000000000001E-5</c:v>
                </c:pt>
                <c:pt idx="12330">
                  <c:v>1.2330999999999999E-5</c:v>
                </c:pt>
                <c:pt idx="12331">
                  <c:v>1.2332E-5</c:v>
                </c:pt>
                <c:pt idx="12332">
                  <c:v>1.2333E-5</c:v>
                </c:pt>
                <c:pt idx="12333">
                  <c:v>1.2334000000000001E-5</c:v>
                </c:pt>
                <c:pt idx="12334">
                  <c:v>1.2335E-5</c:v>
                </c:pt>
                <c:pt idx="12335">
                  <c:v>1.2336E-5</c:v>
                </c:pt>
                <c:pt idx="12336">
                  <c:v>1.2337000000000001E-5</c:v>
                </c:pt>
                <c:pt idx="12337">
                  <c:v>1.2337999999999999E-5</c:v>
                </c:pt>
                <c:pt idx="12338">
                  <c:v>1.2339E-5</c:v>
                </c:pt>
                <c:pt idx="12339">
                  <c:v>1.234E-5</c:v>
                </c:pt>
                <c:pt idx="12340">
                  <c:v>1.2340999999999999E-5</c:v>
                </c:pt>
                <c:pt idx="12341">
                  <c:v>1.2342E-5</c:v>
                </c:pt>
                <c:pt idx="12342">
                  <c:v>1.2343E-5</c:v>
                </c:pt>
                <c:pt idx="12343">
                  <c:v>1.2344000000000001E-5</c:v>
                </c:pt>
                <c:pt idx="12344">
                  <c:v>1.2345E-5</c:v>
                </c:pt>
                <c:pt idx="12345">
                  <c:v>1.2346E-5</c:v>
                </c:pt>
                <c:pt idx="12346">
                  <c:v>1.2347000000000001E-5</c:v>
                </c:pt>
                <c:pt idx="12347">
                  <c:v>1.2347999999999999E-5</c:v>
                </c:pt>
                <c:pt idx="12348">
                  <c:v>1.2349E-5</c:v>
                </c:pt>
                <c:pt idx="12349">
                  <c:v>1.235E-5</c:v>
                </c:pt>
                <c:pt idx="12350">
                  <c:v>1.2351000000000001E-5</c:v>
                </c:pt>
                <c:pt idx="12351">
                  <c:v>1.2352E-5</c:v>
                </c:pt>
                <c:pt idx="12352">
                  <c:v>1.2353E-5</c:v>
                </c:pt>
                <c:pt idx="12353">
                  <c:v>1.2354000000000001E-5</c:v>
                </c:pt>
                <c:pt idx="12354">
                  <c:v>1.2354999999999999E-5</c:v>
                </c:pt>
                <c:pt idx="12355">
                  <c:v>1.2356E-5</c:v>
                </c:pt>
                <c:pt idx="12356">
                  <c:v>1.2357E-5</c:v>
                </c:pt>
                <c:pt idx="12357">
                  <c:v>1.2357999999999999E-5</c:v>
                </c:pt>
                <c:pt idx="12358">
                  <c:v>1.2359E-5</c:v>
                </c:pt>
                <c:pt idx="12359">
                  <c:v>1.236E-5</c:v>
                </c:pt>
                <c:pt idx="12360">
                  <c:v>1.2361000000000001E-5</c:v>
                </c:pt>
                <c:pt idx="12361">
                  <c:v>1.2362E-5</c:v>
                </c:pt>
                <c:pt idx="12362">
                  <c:v>1.2363E-5</c:v>
                </c:pt>
                <c:pt idx="12363">
                  <c:v>1.2364000000000001E-5</c:v>
                </c:pt>
                <c:pt idx="12364">
                  <c:v>1.2364999999999999E-5</c:v>
                </c:pt>
                <c:pt idx="12365">
                  <c:v>1.2366E-5</c:v>
                </c:pt>
                <c:pt idx="12366">
                  <c:v>1.2367E-5</c:v>
                </c:pt>
                <c:pt idx="12367">
                  <c:v>1.2368000000000001E-5</c:v>
                </c:pt>
                <c:pt idx="12368">
                  <c:v>1.2369E-5</c:v>
                </c:pt>
                <c:pt idx="12369">
                  <c:v>1.237E-5</c:v>
                </c:pt>
                <c:pt idx="12370">
                  <c:v>1.2371000000000001E-5</c:v>
                </c:pt>
                <c:pt idx="12371">
                  <c:v>1.2371999999999999E-5</c:v>
                </c:pt>
                <c:pt idx="12372">
                  <c:v>1.2373E-5</c:v>
                </c:pt>
                <c:pt idx="12373">
                  <c:v>1.2374E-5</c:v>
                </c:pt>
                <c:pt idx="12374">
                  <c:v>1.2374999999999999E-5</c:v>
                </c:pt>
                <c:pt idx="12375">
                  <c:v>1.2376E-5</c:v>
                </c:pt>
                <c:pt idx="12376">
                  <c:v>1.2377E-5</c:v>
                </c:pt>
                <c:pt idx="12377">
                  <c:v>1.2378000000000001E-5</c:v>
                </c:pt>
                <c:pt idx="12378">
                  <c:v>1.2379E-5</c:v>
                </c:pt>
                <c:pt idx="12379">
                  <c:v>1.238E-5</c:v>
                </c:pt>
                <c:pt idx="12380">
                  <c:v>1.2381000000000001E-5</c:v>
                </c:pt>
                <c:pt idx="12381">
                  <c:v>1.2381999999999999E-5</c:v>
                </c:pt>
                <c:pt idx="12382">
                  <c:v>1.2383E-5</c:v>
                </c:pt>
                <c:pt idx="12383">
                  <c:v>1.2384E-5</c:v>
                </c:pt>
                <c:pt idx="12384">
                  <c:v>1.2384999999999999E-5</c:v>
                </c:pt>
                <c:pt idx="12385">
                  <c:v>1.2386E-5</c:v>
                </c:pt>
                <c:pt idx="12386">
                  <c:v>1.2387E-5</c:v>
                </c:pt>
                <c:pt idx="12387">
                  <c:v>1.2388000000000001E-5</c:v>
                </c:pt>
                <c:pt idx="12388">
                  <c:v>1.2388999999999999E-5</c:v>
                </c:pt>
                <c:pt idx="12389">
                  <c:v>1.239E-5</c:v>
                </c:pt>
                <c:pt idx="12390">
                  <c:v>1.2391E-5</c:v>
                </c:pt>
                <c:pt idx="12391">
                  <c:v>1.2391999999999999E-5</c:v>
                </c:pt>
                <c:pt idx="12392">
                  <c:v>1.2393E-5</c:v>
                </c:pt>
                <c:pt idx="12393">
                  <c:v>1.2394E-5</c:v>
                </c:pt>
                <c:pt idx="12394">
                  <c:v>1.2395000000000001E-5</c:v>
                </c:pt>
                <c:pt idx="12395">
                  <c:v>1.2396E-5</c:v>
                </c:pt>
                <c:pt idx="12396">
                  <c:v>1.2397E-5</c:v>
                </c:pt>
                <c:pt idx="12397">
                  <c:v>1.2398000000000001E-5</c:v>
                </c:pt>
                <c:pt idx="12398">
                  <c:v>1.2398999999999999E-5</c:v>
                </c:pt>
                <c:pt idx="12399">
                  <c:v>1.24E-5</c:v>
                </c:pt>
                <c:pt idx="12400">
                  <c:v>1.2401E-5</c:v>
                </c:pt>
                <c:pt idx="12401">
                  <c:v>1.2401999999999999E-5</c:v>
                </c:pt>
                <c:pt idx="12402">
                  <c:v>1.2403E-5</c:v>
                </c:pt>
                <c:pt idx="12403">
                  <c:v>1.2404E-5</c:v>
                </c:pt>
                <c:pt idx="12404">
                  <c:v>1.2405000000000001E-5</c:v>
                </c:pt>
                <c:pt idx="12405">
                  <c:v>1.2405999999999999E-5</c:v>
                </c:pt>
                <c:pt idx="12406">
                  <c:v>1.2407E-5</c:v>
                </c:pt>
                <c:pt idx="12407">
                  <c:v>1.2408E-5</c:v>
                </c:pt>
                <c:pt idx="12408">
                  <c:v>1.2408999999999999E-5</c:v>
                </c:pt>
                <c:pt idx="12409">
                  <c:v>1.241E-5</c:v>
                </c:pt>
                <c:pt idx="12410">
                  <c:v>1.2411E-5</c:v>
                </c:pt>
                <c:pt idx="12411">
                  <c:v>1.2412000000000001E-5</c:v>
                </c:pt>
                <c:pt idx="12412">
                  <c:v>1.2413E-5</c:v>
                </c:pt>
                <c:pt idx="12413">
                  <c:v>1.2414E-5</c:v>
                </c:pt>
                <c:pt idx="12414">
                  <c:v>1.2415000000000001E-5</c:v>
                </c:pt>
                <c:pt idx="12415">
                  <c:v>1.2415999999999999E-5</c:v>
                </c:pt>
                <c:pt idx="12416">
                  <c:v>1.2417E-5</c:v>
                </c:pt>
                <c:pt idx="12417">
                  <c:v>1.2418E-5</c:v>
                </c:pt>
                <c:pt idx="12418">
                  <c:v>1.2418999999999999E-5</c:v>
                </c:pt>
                <c:pt idx="12419">
                  <c:v>1.242E-5</c:v>
                </c:pt>
                <c:pt idx="12420">
                  <c:v>1.2421E-5</c:v>
                </c:pt>
                <c:pt idx="12421">
                  <c:v>1.2422000000000001E-5</c:v>
                </c:pt>
                <c:pt idx="12422">
                  <c:v>1.2422999999999999E-5</c:v>
                </c:pt>
                <c:pt idx="12423">
                  <c:v>1.2424E-5</c:v>
                </c:pt>
                <c:pt idx="12424">
                  <c:v>1.2425E-5</c:v>
                </c:pt>
                <c:pt idx="12425">
                  <c:v>1.2425999999999999E-5</c:v>
                </c:pt>
                <c:pt idx="12426">
                  <c:v>1.2427E-5</c:v>
                </c:pt>
                <c:pt idx="12427">
                  <c:v>1.2428E-5</c:v>
                </c:pt>
                <c:pt idx="12428">
                  <c:v>1.2429000000000001E-5</c:v>
                </c:pt>
                <c:pt idx="12429">
                  <c:v>1.243E-5</c:v>
                </c:pt>
                <c:pt idx="12430">
                  <c:v>1.2431E-5</c:v>
                </c:pt>
                <c:pt idx="12431">
                  <c:v>1.2432000000000001E-5</c:v>
                </c:pt>
                <c:pt idx="12432">
                  <c:v>1.2432999999999999E-5</c:v>
                </c:pt>
                <c:pt idx="12433">
                  <c:v>1.2434E-5</c:v>
                </c:pt>
                <c:pt idx="12434">
                  <c:v>1.2435E-5</c:v>
                </c:pt>
                <c:pt idx="12435">
                  <c:v>1.2435999999999999E-5</c:v>
                </c:pt>
                <c:pt idx="12436">
                  <c:v>1.2437E-5</c:v>
                </c:pt>
                <c:pt idx="12437">
                  <c:v>1.2438E-5</c:v>
                </c:pt>
                <c:pt idx="12438">
                  <c:v>1.2439000000000001E-5</c:v>
                </c:pt>
                <c:pt idx="12439">
                  <c:v>1.2439999999999999E-5</c:v>
                </c:pt>
                <c:pt idx="12440">
                  <c:v>1.2441E-5</c:v>
                </c:pt>
                <c:pt idx="12441">
                  <c:v>1.2442E-5</c:v>
                </c:pt>
                <c:pt idx="12442">
                  <c:v>1.2442999999999999E-5</c:v>
                </c:pt>
                <c:pt idx="12443">
                  <c:v>1.2444E-5</c:v>
                </c:pt>
                <c:pt idx="12444">
                  <c:v>1.2445E-5</c:v>
                </c:pt>
                <c:pt idx="12445">
                  <c:v>1.2446000000000001E-5</c:v>
                </c:pt>
                <c:pt idx="12446">
                  <c:v>1.2447E-5</c:v>
                </c:pt>
                <c:pt idx="12447">
                  <c:v>1.2448E-5</c:v>
                </c:pt>
                <c:pt idx="12448">
                  <c:v>1.2449000000000001E-5</c:v>
                </c:pt>
                <c:pt idx="12449">
                  <c:v>1.2449999999999999E-5</c:v>
                </c:pt>
                <c:pt idx="12450">
                  <c:v>1.2451E-5</c:v>
                </c:pt>
                <c:pt idx="12451">
                  <c:v>1.2452E-5</c:v>
                </c:pt>
                <c:pt idx="12452">
                  <c:v>1.2452999999999999E-5</c:v>
                </c:pt>
                <c:pt idx="12453">
                  <c:v>1.2454E-5</c:v>
                </c:pt>
                <c:pt idx="12454">
                  <c:v>1.2455E-5</c:v>
                </c:pt>
                <c:pt idx="12455">
                  <c:v>1.2456000000000001E-5</c:v>
                </c:pt>
                <c:pt idx="12456">
                  <c:v>1.2456999999999999E-5</c:v>
                </c:pt>
                <c:pt idx="12457">
                  <c:v>1.2458E-5</c:v>
                </c:pt>
                <c:pt idx="12458">
                  <c:v>1.2459E-5</c:v>
                </c:pt>
                <c:pt idx="12459">
                  <c:v>1.2459999999999999E-5</c:v>
                </c:pt>
                <c:pt idx="12460">
                  <c:v>1.2461E-5</c:v>
                </c:pt>
                <c:pt idx="12461">
                  <c:v>1.2462E-5</c:v>
                </c:pt>
                <c:pt idx="12462">
                  <c:v>1.2463000000000001E-5</c:v>
                </c:pt>
                <c:pt idx="12463">
                  <c:v>1.2464E-5</c:v>
                </c:pt>
                <c:pt idx="12464">
                  <c:v>1.2465E-5</c:v>
                </c:pt>
                <c:pt idx="12465">
                  <c:v>1.2466000000000001E-5</c:v>
                </c:pt>
                <c:pt idx="12466">
                  <c:v>1.2466999999999999E-5</c:v>
                </c:pt>
                <c:pt idx="12467">
                  <c:v>1.2468E-5</c:v>
                </c:pt>
                <c:pt idx="12468">
                  <c:v>1.2469E-5</c:v>
                </c:pt>
                <c:pt idx="12469">
                  <c:v>1.2469999999999999E-5</c:v>
                </c:pt>
                <c:pt idx="12470">
                  <c:v>1.2471E-5</c:v>
                </c:pt>
                <c:pt idx="12471">
                  <c:v>1.2472E-5</c:v>
                </c:pt>
                <c:pt idx="12472">
                  <c:v>1.2473000000000001E-5</c:v>
                </c:pt>
                <c:pt idx="12473">
                  <c:v>1.2473999999999999E-5</c:v>
                </c:pt>
                <c:pt idx="12474">
                  <c:v>1.2475E-5</c:v>
                </c:pt>
                <c:pt idx="12475">
                  <c:v>1.2476E-5</c:v>
                </c:pt>
                <c:pt idx="12476">
                  <c:v>1.2476999999999999E-5</c:v>
                </c:pt>
                <c:pt idx="12477">
                  <c:v>1.2478E-5</c:v>
                </c:pt>
                <c:pt idx="12478">
                  <c:v>1.2479E-5</c:v>
                </c:pt>
                <c:pt idx="12479">
                  <c:v>1.2480000000000001E-5</c:v>
                </c:pt>
                <c:pt idx="12480">
                  <c:v>1.2481E-5</c:v>
                </c:pt>
                <c:pt idx="12481">
                  <c:v>1.2482E-5</c:v>
                </c:pt>
                <c:pt idx="12482">
                  <c:v>1.2483000000000001E-5</c:v>
                </c:pt>
                <c:pt idx="12483">
                  <c:v>1.2483999999999999E-5</c:v>
                </c:pt>
                <c:pt idx="12484">
                  <c:v>1.2485E-5</c:v>
                </c:pt>
                <c:pt idx="12485">
                  <c:v>1.2486E-5</c:v>
                </c:pt>
                <c:pt idx="12486">
                  <c:v>1.2486999999999999E-5</c:v>
                </c:pt>
                <c:pt idx="12487">
                  <c:v>1.2488E-5</c:v>
                </c:pt>
                <c:pt idx="12488">
                  <c:v>1.2489E-5</c:v>
                </c:pt>
                <c:pt idx="12489">
                  <c:v>1.2490000000000001E-5</c:v>
                </c:pt>
                <c:pt idx="12490">
                  <c:v>1.2490999999999999E-5</c:v>
                </c:pt>
                <c:pt idx="12491">
                  <c:v>1.2492E-5</c:v>
                </c:pt>
                <c:pt idx="12492">
                  <c:v>1.2493E-5</c:v>
                </c:pt>
                <c:pt idx="12493">
                  <c:v>1.2493999999999999E-5</c:v>
                </c:pt>
                <c:pt idx="12494">
                  <c:v>1.2495E-5</c:v>
                </c:pt>
                <c:pt idx="12495">
                  <c:v>1.2496E-5</c:v>
                </c:pt>
                <c:pt idx="12496">
                  <c:v>1.2497000000000001E-5</c:v>
                </c:pt>
                <c:pt idx="12497">
                  <c:v>1.2498E-5</c:v>
                </c:pt>
                <c:pt idx="12498">
                  <c:v>1.2499E-5</c:v>
                </c:pt>
                <c:pt idx="12499">
                  <c:v>1.2500000000000001E-5</c:v>
                </c:pt>
                <c:pt idx="12500">
                  <c:v>1.2500999999999999E-5</c:v>
                </c:pt>
                <c:pt idx="12501">
                  <c:v>1.2502E-5</c:v>
                </c:pt>
                <c:pt idx="12502">
                  <c:v>1.2503E-5</c:v>
                </c:pt>
                <c:pt idx="12503">
                  <c:v>1.2503999999999999E-5</c:v>
                </c:pt>
                <c:pt idx="12504">
                  <c:v>1.2505E-5</c:v>
                </c:pt>
                <c:pt idx="12505">
                  <c:v>1.2506E-5</c:v>
                </c:pt>
                <c:pt idx="12506">
                  <c:v>1.2507000000000001E-5</c:v>
                </c:pt>
                <c:pt idx="12507">
                  <c:v>1.2508E-5</c:v>
                </c:pt>
                <c:pt idx="12508">
                  <c:v>1.2509E-5</c:v>
                </c:pt>
                <c:pt idx="12509">
                  <c:v>1.2510000000000001E-5</c:v>
                </c:pt>
                <c:pt idx="12510">
                  <c:v>1.2510999999999999E-5</c:v>
                </c:pt>
                <c:pt idx="12511">
                  <c:v>1.2512E-5</c:v>
                </c:pt>
                <c:pt idx="12512">
                  <c:v>1.2513E-5</c:v>
                </c:pt>
                <c:pt idx="12513">
                  <c:v>1.2514000000000001E-5</c:v>
                </c:pt>
                <c:pt idx="12514">
                  <c:v>1.2515E-5</c:v>
                </c:pt>
                <c:pt idx="12515">
                  <c:v>1.2516E-5</c:v>
                </c:pt>
                <c:pt idx="12516">
                  <c:v>1.2517000000000001E-5</c:v>
                </c:pt>
                <c:pt idx="12517">
                  <c:v>1.2517999999999999E-5</c:v>
                </c:pt>
                <c:pt idx="12518">
                  <c:v>1.2519E-5</c:v>
                </c:pt>
                <c:pt idx="12519">
                  <c:v>1.252E-5</c:v>
                </c:pt>
                <c:pt idx="12520">
                  <c:v>1.2520999999999999E-5</c:v>
                </c:pt>
                <c:pt idx="12521">
                  <c:v>1.2522E-5</c:v>
                </c:pt>
                <c:pt idx="12522">
                  <c:v>1.2523E-5</c:v>
                </c:pt>
                <c:pt idx="12523">
                  <c:v>1.2524000000000001E-5</c:v>
                </c:pt>
                <c:pt idx="12524">
                  <c:v>1.2525E-5</c:v>
                </c:pt>
                <c:pt idx="12525">
                  <c:v>1.2526E-5</c:v>
                </c:pt>
                <c:pt idx="12526">
                  <c:v>1.2527000000000001E-5</c:v>
                </c:pt>
                <c:pt idx="12527">
                  <c:v>1.2527999999999999E-5</c:v>
                </c:pt>
                <c:pt idx="12528">
                  <c:v>1.2529E-5</c:v>
                </c:pt>
                <c:pt idx="12529">
                  <c:v>1.253E-5</c:v>
                </c:pt>
                <c:pt idx="12530">
                  <c:v>1.2531000000000001E-5</c:v>
                </c:pt>
                <c:pt idx="12531">
                  <c:v>1.2532E-5</c:v>
                </c:pt>
                <c:pt idx="12532">
                  <c:v>1.2533E-5</c:v>
                </c:pt>
                <c:pt idx="12533">
                  <c:v>1.2534000000000001E-5</c:v>
                </c:pt>
                <c:pt idx="12534">
                  <c:v>1.2534999999999999E-5</c:v>
                </c:pt>
                <c:pt idx="12535">
                  <c:v>1.2536E-5</c:v>
                </c:pt>
                <c:pt idx="12536">
                  <c:v>1.2537E-5</c:v>
                </c:pt>
                <c:pt idx="12537">
                  <c:v>1.2537999999999999E-5</c:v>
                </c:pt>
                <c:pt idx="12538">
                  <c:v>1.2539E-5</c:v>
                </c:pt>
                <c:pt idx="12539">
                  <c:v>1.254E-5</c:v>
                </c:pt>
                <c:pt idx="12540">
                  <c:v>1.2541000000000001E-5</c:v>
                </c:pt>
                <c:pt idx="12541">
                  <c:v>1.2542E-5</c:v>
                </c:pt>
                <c:pt idx="12542">
                  <c:v>1.2543E-5</c:v>
                </c:pt>
                <c:pt idx="12543">
                  <c:v>1.2544000000000001E-5</c:v>
                </c:pt>
                <c:pt idx="12544">
                  <c:v>1.2544999999999999E-5</c:v>
                </c:pt>
                <c:pt idx="12545">
                  <c:v>1.2546E-5</c:v>
                </c:pt>
                <c:pt idx="12546">
                  <c:v>1.2547E-5</c:v>
                </c:pt>
                <c:pt idx="12547">
                  <c:v>1.2548000000000001E-5</c:v>
                </c:pt>
                <c:pt idx="12548">
                  <c:v>1.2549E-5</c:v>
                </c:pt>
                <c:pt idx="12549">
                  <c:v>1.255E-5</c:v>
                </c:pt>
                <c:pt idx="12550">
                  <c:v>1.2551000000000001E-5</c:v>
                </c:pt>
                <c:pt idx="12551">
                  <c:v>1.2551999999999999E-5</c:v>
                </c:pt>
                <c:pt idx="12552">
                  <c:v>1.2553E-5</c:v>
                </c:pt>
                <c:pt idx="12553">
                  <c:v>1.2554E-5</c:v>
                </c:pt>
                <c:pt idx="12554">
                  <c:v>1.2554999999999999E-5</c:v>
                </c:pt>
                <c:pt idx="12555">
                  <c:v>1.2556E-5</c:v>
                </c:pt>
                <c:pt idx="12556">
                  <c:v>1.2557E-5</c:v>
                </c:pt>
                <c:pt idx="12557">
                  <c:v>1.2558000000000001E-5</c:v>
                </c:pt>
                <c:pt idx="12558">
                  <c:v>1.2559E-5</c:v>
                </c:pt>
                <c:pt idx="12559">
                  <c:v>1.256E-5</c:v>
                </c:pt>
                <c:pt idx="12560">
                  <c:v>1.2561000000000001E-5</c:v>
                </c:pt>
                <c:pt idx="12561">
                  <c:v>1.2561999999999999E-5</c:v>
                </c:pt>
                <c:pt idx="12562">
                  <c:v>1.2563E-5</c:v>
                </c:pt>
                <c:pt idx="12563">
                  <c:v>1.2564E-5</c:v>
                </c:pt>
                <c:pt idx="12564">
                  <c:v>1.2565000000000001E-5</c:v>
                </c:pt>
                <c:pt idx="12565">
                  <c:v>1.2566E-5</c:v>
                </c:pt>
                <c:pt idx="12566">
                  <c:v>1.2567E-5</c:v>
                </c:pt>
                <c:pt idx="12567">
                  <c:v>1.2568000000000001E-5</c:v>
                </c:pt>
                <c:pt idx="12568">
                  <c:v>1.2568999999999999E-5</c:v>
                </c:pt>
                <c:pt idx="12569">
                  <c:v>1.257E-5</c:v>
                </c:pt>
                <c:pt idx="12570">
                  <c:v>1.2571E-5</c:v>
                </c:pt>
                <c:pt idx="12571">
                  <c:v>1.2571999999999999E-5</c:v>
                </c:pt>
                <c:pt idx="12572">
                  <c:v>1.2573E-5</c:v>
                </c:pt>
                <c:pt idx="12573">
                  <c:v>1.2574E-5</c:v>
                </c:pt>
                <c:pt idx="12574">
                  <c:v>1.2575000000000001E-5</c:v>
                </c:pt>
                <c:pt idx="12575">
                  <c:v>1.2576E-5</c:v>
                </c:pt>
                <c:pt idx="12576">
                  <c:v>1.2577E-5</c:v>
                </c:pt>
                <c:pt idx="12577">
                  <c:v>1.2578000000000001E-5</c:v>
                </c:pt>
                <c:pt idx="12578">
                  <c:v>1.2578999999999999E-5</c:v>
                </c:pt>
                <c:pt idx="12579">
                  <c:v>1.258E-5</c:v>
                </c:pt>
                <c:pt idx="12580">
                  <c:v>1.2581E-5</c:v>
                </c:pt>
                <c:pt idx="12581">
                  <c:v>1.2582000000000001E-5</c:v>
                </c:pt>
                <c:pt idx="12582">
                  <c:v>1.2583E-5</c:v>
                </c:pt>
                <c:pt idx="12583">
                  <c:v>1.2584E-5</c:v>
                </c:pt>
                <c:pt idx="12584">
                  <c:v>1.2585000000000001E-5</c:v>
                </c:pt>
                <c:pt idx="12585">
                  <c:v>1.2585999999999999E-5</c:v>
                </c:pt>
                <c:pt idx="12586">
                  <c:v>1.2587E-5</c:v>
                </c:pt>
                <c:pt idx="12587">
                  <c:v>1.2588E-5</c:v>
                </c:pt>
                <c:pt idx="12588">
                  <c:v>1.2588999999999999E-5</c:v>
                </c:pt>
                <c:pt idx="12589">
                  <c:v>1.259E-5</c:v>
                </c:pt>
                <c:pt idx="12590">
                  <c:v>1.2591E-5</c:v>
                </c:pt>
                <c:pt idx="12591">
                  <c:v>1.2592000000000001E-5</c:v>
                </c:pt>
                <c:pt idx="12592">
                  <c:v>1.2593E-5</c:v>
                </c:pt>
                <c:pt idx="12593">
                  <c:v>1.2594E-5</c:v>
                </c:pt>
                <c:pt idx="12594">
                  <c:v>1.2595000000000001E-5</c:v>
                </c:pt>
                <c:pt idx="12595">
                  <c:v>1.2595999999999999E-5</c:v>
                </c:pt>
                <c:pt idx="12596">
                  <c:v>1.2597E-5</c:v>
                </c:pt>
                <c:pt idx="12597">
                  <c:v>1.2598E-5</c:v>
                </c:pt>
                <c:pt idx="12598">
                  <c:v>1.2599000000000001E-5</c:v>
                </c:pt>
                <c:pt idx="12599">
                  <c:v>1.26E-5</c:v>
                </c:pt>
                <c:pt idx="12600">
                  <c:v>1.2601E-5</c:v>
                </c:pt>
                <c:pt idx="12601">
                  <c:v>1.2602000000000001E-5</c:v>
                </c:pt>
                <c:pt idx="12602">
                  <c:v>1.2602999999999999E-5</c:v>
                </c:pt>
                <c:pt idx="12603">
                  <c:v>1.2604E-5</c:v>
                </c:pt>
                <c:pt idx="12604">
                  <c:v>1.2605E-5</c:v>
                </c:pt>
                <c:pt idx="12605">
                  <c:v>1.2605999999999999E-5</c:v>
                </c:pt>
                <c:pt idx="12606">
                  <c:v>1.2607E-5</c:v>
                </c:pt>
                <c:pt idx="12607">
                  <c:v>1.2608E-5</c:v>
                </c:pt>
                <c:pt idx="12608">
                  <c:v>1.2609000000000001E-5</c:v>
                </c:pt>
                <c:pt idx="12609">
                  <c:v>1.261E-5</c:v>
                </c:pt>
                <c:pt idx="12610">
                  <c:v>1.2611E-5</c:v>
                </c:pt>
                <c:pt idx="12611">
                  <c:v>1.2612000000000001E-5</c:v>
                </c:pt>
                <c:pt idx="12612">
                  <c:v>1.2612999999999999E-5</c:v>
                </c:pt>
                <c:pt idx="12613">
                  <c:v>1.2614E-5</c:v>
                </c:pt>
                <c:pt idx="12614">
                  <c:v>1.2615E-5</c:v>
                </c:pt>
                <c:pt idx="12615">
                  <c:v>1.2616000000000001E-5</c:v>
                </c:pt>
                <c:pt idx="12616">
                  <c:v>1.2617E-5</c:v>
                </c:pt>
                <c:pt idx="12617">
                  <c:v>1.2618E-5</c:v>
                </c:pt>
                <c:pt idx="12618">
                  <c:v>1.2619000000000001E-5</c:v>
                </c:pt>
                <c:pt idx="12619">
                  <c:v>1.2619999999999999E-5</c:v>
                </c:pt>
                <c:pt idx="12620">
                  <c:v>1.2621E-5</c:v>
                </c:pt>
                <c:pt idx="12621">
                  <c:v>1.2622E-5</c:v>
                </c:pt>
                <c:pt idx="12622">
                  <c:v>1.2622999999999999E-5</c:v>
                </c:pt>
                <c:pt idx="12623">
                  <c:v>1.2624E-5</c:v>
                </c:pt>
                <c:pt idx="12624">
                  <c:v>1.2625E-5</c:v>
                </c:pt>
                <c:pt idx="12625">
                  <c:v>1.2626000000000001E-5</c:v>
                </c:pt>
                <c:pt idx="12626">
                  <c:v>1.2627E-5</c:v>
                </c:pt>
                <c:pt idx="12627">
                  <c:v>1.2628E-5</c:v>
                </c:pt>
                <c:pt idx="12628">
                  <c:v>1.2629000000000001E-5</c:v>
                </c:pt>
                <c:pt idx="12629">
                  <c:v>1.2629999999999999E-5</c:v>
                </c:pt>
                <c:pt idx="12630">
                  <c:v>1.2631E-5</c:v>
                </c:pt>
                <c:pt idx="12631">
                  <c:v>1.2632E-5</c:v>
                </c:pt>
                <c:pt idx="12632">
                  <c:v>1.2632999999999999E-5</c:v>
                </c:pt>
                <c:pt idx="12633">
                  <c:v>1.2634E-5</c:v>
                </c:pt>
                <c:pt idx="12634">
                  <c:v>1.2635E-5</c:v>
                </c:pt>
                <c:pt idx="12635">
                  <c:v>1.2636000000000001E-5</c:v>
                </c:pt>
                <c:pt idx="12636">
                  <c:v>1.2636999999999999E-5</c:v>
                </c:pt>
                <c:pt idx="12637">
                  <c:v>1.2638E-5</c:v>
                </c:pt>
                <c:pt idx="12638">
                  <c:v>1.2639E-5</c:v>
                </c:pt>
                <c:pt idx="12639">
                  <c:v>1.2639999999999999E-5</c:v>
                </c:pt>
                <c:pt idx="12640">
                  <c:v>1.2641E-5</c:v>
                </c:pt>
                <c:pt idx="12641">
                  <c:v>1.2642E-5</c:v>
                </c:pt>
                <c:pt idx="12642">
                  <c:v>1.2643000000000001E-5</c:v>
                </c:pt>
                <c:pt idx="12643">
                  <c:v>1.2644E-5</c:v>
                </c:pt>
                <c:pt idx="12644">
                  <c:v>1.2645E-5</c:v>
                </c:pt>
                <c:pt idx="12645">
                  <c:v>1.2646000000000001E-5</c:v>
                </c:pt>
                <c:pt idx="12646">
                  <c:v>1.2646999999999999E-5</c:v>
                </c:pt>
                <c:pt idx="12647">
                  <c:v>1.2648E-5</c:v>
                </c:pt>
                <c:pt idx="12648">
                  <c:v>1.2649E-5</c:v>
                </c:pt>
                <c:pt idx="12649">
                  <c:v>1.2649999999999999E-5</c:v>
                </c:pt>
                <c:pt idx="12650">
                  <c:v>1.2651E-5</c:v>
                </c:pt>
                <c:pt idx="12651">
                  <c:v>1.2652E-5</c:v>
                </c:pt>
                <c:pt idx="12652">
                  <c:v>1.2653000000000001E-5</c:v>
                </c:pt>
                <c:pt idx="12653">
                  <c:v>1.2653999999999999E-5</c:v>
                </c:pt>
                <c:pt idx="12654">
                  <c:v>1.2655E-5</c:v>
                </c:pt>
                <c:pt idx="12655">
                  <c:v>1.2656E-5</c:v>
                </c:pt>
                <c:pt idx="12656">
                  <c:v>1.2656999999999999E-5</c:v>
                </c:pt>
                <c:pt idx="12657">
                  <c:v>1.2658E-5</c:v>
                </c:pt>
                <c:pt idx="12658">
                  <c:v>1.2659E-5</c:v>
                </c:pt>
                <c:pt idx="12659">
                  <c:v>1.2660000000000001E-5</c:v>
                </c:pt>
                <c:pt idx="12660">
                  <c:v>1.2661E-5</c:v>
                </c:pt>
                <c:pt idx="12661">
                  <c:v>1.2662E-5</c:v>
                </c:pt>
                <c:pt idx="12662">
                  <c:v>1.2663000000000001E-5</c:v>
                </c:pt>
                <c:pt idx="12663">
                  <c:v>1.2663999999999999E-5</c:v>
                </c:pt>
                <c:pt idx="12664">
                  <c:v>1.2665E-5</c:v>
                </c:pt>
                <c:pt idx="12665">
                  <c:v>1.2666E-5</c:v>
                </c:pt>
                <c:pt idx="12666">
                  <c:v>1.2666999999999999E-5</c:v>
                </c:pt>
                <c:pt idx="12667">
                  <c:v>1.2668E-5</c:v>
                </c:pt>
                <c:pt idx="12668">
                  <c:v>1.2669E-5</c:v>
                </c:pt>
                <c:pt idx="12669">
                  <c:v>1.2670000000000001E-5</c:v>
                </c:pt>
                <c:pt idx="12670">
                  <c:v>1.2670999999999999E-5</c:v>
                </c:pt>
                <c:pt idx="12671">
                  <c:v>1.2672E-5</c:v>
                </c:pt>
                <c:pt idx="12672">
                  <c:v>1.2673E-5</c:v>
                </c:pt>
                <c:pt idx="12673">
                  <c:v>1.2673999999999999E-5</c:v>
                </c:pt>
                <c:pt idx="12674">
                  <c:v>1.2675E-5</c:v>
                </c:pt>
                <c:pt idx="12675">
                  <c:v>1.2676E-5</c:v>
                </c:pt>
                <c:pt idx="12676">
                  <c:v>1.2677000000000001E-5</c:v>
                </c:pt>
                <c:pt idx="12677">
                  <c:v>1.2678E-5</c:v>
                </c:pt>
                <c:pt idx="12678">
                  <c:v>1.2679E-5</c:v>
                </c:pt>
                <c:pt idx="12679">
                  <c:v>1.2680000000000001E-5</c:v>
                </c:pt>
                <c:pt idx="12680">
                  <c:v>1.2680999999999999E-5</c:v>
                </c:pt>
                <c:pt idx="12681">
                  <c:v>1.2682E-5</c:v>
                </c:pt>
                <c:pt idx="12682">
                  <c:v>1.2683E-5</c:v>
                </c:pt>
                <c:pt idx="12683">
                  <c:v>1.2683999999999999E-5</c:v>
                </c:pt>
                <c:pt idx="12684">
                  <c:v>1.2685E-5</c:v>
                </c:pt>
                <c:pt idx="12685">
                  <c:v>1.2686E-5</c:v>
                </c:pt>
                <c:pt idx="12686">
                  <c:v>1.2687000000000001E-5</c:v>
                </c:pt>
                <c:pt idx="12687">
                  <c:v>1.2687999999999999E-5</c:v>
                </c:pt>
                <c:pt idx="12688">
                  <c:v>1.2689E-5</c:v>
                </c:pt>
                <c:pt idx="12689">
                  <c:v>1.269E-5</c:v>
                </c:pt>
                <c:pt idx="12690">
                  <c:v>1.2690999999999999E-5</c:v>
                </c:pt>
                <c:pt idx="12691">
                  <c:v>1.2692E-5</c:v>
                </c:pt>
                <c:pt idx="12692">
                  <c:v>1.2693E-5</c:v>
                </c:pt>
                <c:pt idx="12693">
                  <c:v>1.2694000000000001E-5</c:v>
                </c:pt>
                <c:pt idx="12694">
                  <c:v>1.2695E-5</c:v>
                </c:pt>
                <c:pt idx="12695">
                  <c:v>1.2696E-5</c:v>
                </c:pt>
                <c:pt idx="12696">
                  <c:v>1.2697000000000001E-5</c:v>
                </c:pt>
                <c:pt idx="12697">
                  <c:v>1.2697999999999999E-5</c:v>
                </c:pt>
                <c:pt idx="12698">
                  <c:v>1.2699E-5</c:v>
                </c:pt>
                <c:pt idx="12699">
                  <c:v>1.27E-5</c:v>
                </c:pt>
                <c:pt idx="12700">
                  <c:v>1.2700999999999999E-5</c:v>
                </c:pt>
                <c:pt idx="12701">
                  <c:v>1.2702E-5</c:v>
                </c:pt>
                <c:pt idx="12702">
                  <c:v>1.2703E-5</c:v>
                </c:pt>
                <c:pt idx="12703">
                  <c:v>1.2704000000000001E-5</c:v>
                </c:pt>
                <c:pt idx="12704">
                  <c:v>1.2704999999999999E-5</c:v>
                </c:pt>
                <c:pt idx="12705">
                  <c:v>1.2706E-5</c:v>
                </c:pt>
                <c:pt idx="12706">
                  <c:v>1.2707E-5</c:v>
                </c:pt>
                <c:pt idx="12707">
                  <c:v>1.2707999999999999E-5</c:v>
                </c:pt>
                <c:pt idx="12708">
                  <c:v>1.2709E-5</c:v>
                </c:pt>
                <c:pt idx="12709">
                  <c:v>1.271E-5</c:v>
                </c:pt>
                <c:pt idx="12710">
                  <c:v>1.2711000000000001E-5</c:v>
                </c:pt>
                <c:pt idx="12711">
                  <c:v>1.2712E-5</c:v>
                </c:pt>
                <c:pt idx="12712">
                  <c:v>1.2713E-5</c:v>
                </c:pt>
                <c:pt idx="12713">
                  <c:v>1.2714000000000001E-5</c:v>
                </c:pt>
                <c:pt idx="12714">
                  <c:v>1.2714999999999999E-5</c:v>
                </c:pt>
                <c:pt idx="12715">
                  <c:v>1.2716E-5</c:v>
                </c:pt>
                <c:pt idx="12716">
                  <c:v>1.2717E-5</c:v>
                </c:pt>
                <c:pt idx="12717">
                  <c:v>1.2717999999999999E-5</c:v>
                </c:pt>
                <c:pt idx="12718">
                  <c:v>1.2719E-5</c:v>
                </c:pt>
                <c:pt idx="12719">
                  <c:v>1.272E-5</c:v>
                </c:pt>
                <c:pt idx="12720">
                  <c:v>1.2721000000000001E-5</c:v>
                </c:pt>
                <c:pt idx="12721">
                  <c:v>1.2721999999999999E-5</c:v>
                </c:pt>
                <c:pt idx="12722">
                  <c:v>1.2723E-5</c:v>
                </c:pt>
                <c:pt idx="12723">
                  <c:v>1.2724E-5</c:v>
                </c:pt>
                <c:pt idx="12724">
                  <c:v>1.2724999999999999E-5</c:v>
                </c:pt>
                <c:pt idx="12725">
                  <c:v>1.2726E-5</c:v>
                </c:pt>
                <c:pt idx="12726">
                  <c:v>1.2727E-5</c:v>
                </c:pt>
                <c:pt idx="12727">
                  <c:v>1.2728000000000001E-5</c:v>
                </c:pt>
                <c:pt idx="12728">
                  <c:v>1.2729E-5</c:v>
                </c:pt>
                <c:pt idx="12729">
                  <c:v>1.273E-5</c:v>
                </c:pt>
                <c:pt idx="12730">
                  <c:v>1.2731000000000001E-5</c:v>
                </c:pt>
                <c:pt idx="12731">
                  <c:v>1.2731999999999999E-5</c:v>
                </c:pt>
                <c:pt idx="12732">
                  <c:v>1.2733E-5</c:v>
                </c:pt>
                <c:pt idx="12733">
                  <c:v>1.2734E-5</c:v>
                </c:pt>
                <c:pt idx="12734">
                  <c:v>1.2734999999999999E-5</c:v>
                </c:pt>
                <c:pt idx="12735">
                  <c:v>1.2736E-5</c:v>
                </c:pt>
                <c:pt idx="12736">
                  <c:v>1.2737E-5</c:v>
                </c:pt>
                <c:pt idx="12737">
                  <c:v>1.2738000000000001E-5</c:v>
                </c:pt>
                <c:pt idx="12738">
                  <c:v>1.2738999999999999E-5</c:v>
                </c:pt>
                <c:pt idx="12739">
                  <c:v>1.274E-5</c:v>
                </c:pt>
                <c:pt idx="12740">
                  <c:v>1.2741E-5</c:v>
                </c:pt>
                <c:pt idx="12741">
                  <c:v>1.2741999999999999E-5</c:v>
                </c:pt>
                <c:pt idx="12742">
                  <c:v>1.2743E-5</c:v>
                </c:pt>
                <c:pt idx="12743">
                  <c:v>1.2744E-5</c:v>
                </c:pt>
                <c:pt idx="12744">
                  <c:v>1.2745000000000001E-5</c:v>
                </c:pt>
                <c:pt idx="12745">
                  <c:v>1.2746E-5</c:v>
                </c:pt>
                <c:pt idx="12746">
                  <c:v>1.2747E-5</c:v>
                </c:pt>
                <c:pt idx="12747">
                  <c:v>1.2748000000000001E-5</c:v>
                </c:pt>
                <c:pt idx="12748">
                  <c:v>1.2748999999999999E-5</c:v>
                </c:pt>
                <c:pt idx="12749">
                  <c:v>1.275E-5</c:v>
                </c:pt>
                <c:pt idx="12750">
                  <c:v>1.2751E-5</c:v>
                </c:pt>
                <c:pt idx="12751">
                  <c:v>1.2751999999999999E-5</c:v>
                </c:pt>
                <c:pt idx="12752">
                  <c:v>1.2753E-5</c:v>
                </c:pt>
                <c:pt idx="12753">
                  <c:v>1.2754E-5</c:v>
                </c:pt>
                <c:pt idx="12754">
                  <c:v>1.2755000000000001E-5</c:v>
                </c:pt>
                <c:pt idx="12755">
                  <c:v>1.2756E-5</c:v>
                </c:pt>
                <c:pt idx="12756">
                  <c:v>1.2757E-5</c:v>
                </c:pt>
                <c:pt idx="12757">
                  <c:v>1.2758000000000001E-5</c:v>
                </c:pt>
                <c:pt idx="12758">
                  <c:v>1.2758999999999999E-5</c:v>
                </c:pt>
                <c:pt idx="12759">
                  <c:v>1.276E-5</c:v>
                </c:pt>
                <c:pt idx="12760">
                  <c:v>1.2761E-5</c:v>
                </c:pt>
                <c:pt idx="12761">
                  <c:v>1.2762000000000001E-5</c:v>
                </c:pt>
                <c:pt idx="12762">
                  <c:v>1.2763E-5</c:v>
                </c:pt>
                <c:pt idx="12763">
                  <c:v>1.2764E-5</c:v>
                </c:pt>
                <c:pt idx="12764">
                  <c:v>1.2765000000000001E-5</c:v>
                </c:pt>
                <c:pt idx="12765">
                  <c:v>1.2765999999999999E-5</c:v>
                </c:pt>
                <c:pt idx="12766">
                  <c:v>1.2767E-5</c:v>
                </c:pt>
                <c:pt idx="12767">
                  <c:v>1.2768E-5</c:v>
                </c:pt>
                <c:pt idx="12768">
                  <c:v>1.2768999999999999E-5</c:v>
                </c:pt>
                <c:pt idx="12769">
                  <c:v>1.277E-5</c:v>
                </c:pt>
                <c:pt idx="12770">
                  <c:v>1.2771E-5</c:v>
                </c:pt>
                <c:pt idx="12771">
                  <c:v>1.2772000000000001E-5</c:v>
                </c:pt>
                <c:pt idx="12772">
                  <c:v>1.2773E-5</c:v>
                </c:pt>
                <c:pt idx="12773">
                  <c:v>1.2774E-5</c:v>
                </c:pt>
                <c:pt idx="12774">
                  <c:v>1.2775000000000001E-5</c:v>
                </c:pt>
                <c:pt idx="12775">
                  <c:v>1.2775999999999999E-5</c:v>
                </c:pt>
                <c:pt idx="12776">
                  <c:v>1.2777E-5</c:v>
                </c:pt>
                <c:pt idx="12777">
                  <c:v>1.2778E-5</c:v>
                </c:pt>
                <c:pt idx="12778">
                  <c:v>1.2779000000000001E-5</c:v>
                </c:pt>
                <c:pt idx="12779">
                  <c:v>1.278E-5</c:v>
                </c:pt>
                <c:pt idx="12780">
                  <c:v>1.2781E-5</c:v>
                </c:pt>
                <c:pt idx="12781">
                  <c:v>1.2782000000000001E-5</c:v>
                </c:pt>
                <c:pt idx="12782">
                  <c:v>1.2782999999999999E-5</c:v>
                </c:pt>
                <c:pt idx="12783">
                  <c:v>1.2784E-5</c:v>
                </c:pt>
                <c:pt idx="12784">
                  <c:v>1.2785E-5</c:v>
                </c:pt>
                <c:pt idx="12785">
                  <c:v>1.2785999999999999E-5</c:v>
                </c:pt>
                <c:pt idx="12786">
                  <c:v>1.2787E-5</c:v>
                </c:pt>
                <c:pt idx="12787">
                  <c:v>1.2788E-5</c:v>
                </c:pt>
                <c:pt idx="12788">
                  <c:v>1.2789000000000001E-5</c:v>
                </c:pt>
                <c:pt idx="12789">
                  <c:v>1.279E-5</c:v>
                </c:pt>
                <c:pt idx="12790">
                  <c:v>1.2791E-5</c:v>
                </c:pt>
                <c:pt idx="12791">
                  <c:v>1.2792000000000001E-5</c:v>
                </c:pt>
                <c:pt idx="12792">
                  <c:v>1.2792999999999999E-5</c:v>
                </c:pt>
                <c:pt idx="12793">
                  <c:v>1.2794E-5</c:v>
                </c:pt>
                <c:pt idx="12794">
                  <c:v>1.2795E-5</c:v>
                </c:pt>
                <c:pt idx="12795">
                  <c:v>1.2796000000000001E-5</c:v>
                </c:pt>
                <c:pt idx="12796">
                  <c:v>1.2797E-5</c:v>
                </c:pt>
                <c:pt idx="12797">
                  <c:v>1.2798E-5</c:v>
                </c:pt>
                <c:pt idx="12798">
                  <c:v>1.2799000000000001E-5</c:v>
                </c:pt>
                <c:pt idx="12799">
                  <c:v>1.2799999999999999E-5</c:v>
                </c:pt>
                <c:pt idx="12800">
                  <c:v>1.2801E-5</c:v>
                </c:pt>
                <c:pt idx="12801">
                  <c:v>1.2802E-5</c:v>
                </c:pt>
                <c:pt idx="12802">
                  <c:v>1.2802999999999999E-5</c:v>
                </c:pt>
                <c:pt idx="12803">
                  <c:v>1.2804E-5</c:v>
                </c:pt>
                <c:pt idx="12804">
                  <c:v>1.2805E-5</c:v>
                </c:pt>
                <c:pt idx="12805">
                  <c:v>1.2806000000000001E-5</c:v>
                </c:pt>
                <c:pt idx="12806">
                  <c:v>1.2807E-5</c:v>
                </c:pt>
                <c:pt idx="12807">
                  <c:v>1.2808E-5</c:v>
                </c:pt>
                <c:pt idx="12808">
                  <c:v>1.2809000000000001E-5</c:v>
                </c:pt>
                <c:pt idx="12809">
                  <c:v>1.2809999999999999E-5</c:v>
                </c:pt>
                <c:pt idx="12810">
                  <c:v>1.2811E-5</c:v>
                </c:pt>
                <c:pt idx="12811">
                  <c:v>1.2812E-5</c:v>
                </c:pt>
                <c:pt idx="12812">
                  <c:v>1.2813000000000001E-5</c:v>
                </c:pt>
                <c:pt idx="12813">
                  <c:v>1.2814E-5</c:v>
                </c:pt>
                <c:pt idx="12814">
                  <c:v>1.2815E-5</c:v>
                </c:pt>
                <c:pt idx="12815">
                  <c:v>1.2816000000000001E-5</c:v>
                </c:pt>
                <c:pt idx="12816">
                  <c:v>1.2816999999999999E-5</c:v>
                </c:pt>
                <c:pt idx="12817">
                  <c:v>1.2818E-5</c:v>
                </c:pt>
                <c:pt idx="12818">
                  <c:v>1.2819E-5</c:v>
                </c:pt>
                <c:pt idx="12819">
                  <c:v>1.2819999999999999E-5</c:v>
                </c:pt>
                <c:pt idx="12820">
                  <c:v>1.2821E-5</c:v>
                </c:pt>
                <c:pt idx="12821">
                  <c:v>1.2822E-5</c:v>
                </c:pt>
                <c:pt idx="12822">
                  <c:v>1.2823000000000001E-5</c:v>
                </c:pt>
                <c:pt idx="12823">
                  <c:v>1.2824E-5</c:v>
                </c:pt>
                <c:pt idx="12824">
                  <c:v>1.2825E-5</c:v>
                </c:pt>
                <c:pt idx="12825">
                  <c:v>1.2826000000000001E-5</c:v>
                </c:pt>
                <c:pt idx="12826">
                  <c:v>1.2826999999999999E-5</c:v>
                </c:pt>
                <c:pt idx="12827">
                  <c:v>1.2828E-5</c:v>
                </c:pt>
                <c:pt idx="12828">
                  <c:v>1.2829E-5</c:v>
                </c:pt>
                <c:pt idx="12829">
                  <c:v>1.2830000000000001E-5</c:v>
                </c:pt>
                <c:pt idx="12830">
                  <c:v>1.2831E-5</c:v>
                </c:pt>
                <c:pt idx="12831">
                  <c:v>1.2832E-5</c:v>
                </c:pt>
                <c:pt idx="12832">
                  <c:v>1.2833000000000001E-5</c:v>
                </c:pt>
                <c:pt idx="12833">
                  <c:v>1.2833999999999999E-5</c:v>
                </c:pt>
                <c:pt idx="12834">
                  <c:v>1.2835E-5</c:v>
                </c:pt>
                <c:pt idx="12835">
                  <c:v>1.2836E-5</c:v>
                </c:pt>
                <c:pt idx="12836">
                  <c:v>1.2836999999999999E-5</c:v>
                </c:pt>
                <c:pt idx="12837">
                  <c:v>1.2838E-5</c:v>
                </c:pt>
                <c:pt idx="12838">
                  <c:v>1.2839E-5</c:v>
                </c:pt>
                <c:pt idx="12839">
                  <c:v>1.2840000000000001E-5</c:v>
                </c:pt>
                <c:pt idx="12840">
                  <c:v>1.2841E-5</c:v>
                </c:pt>
                <c:pt idx="12841">
                  <c:v>1.2842E-5</c:v>
                </c:pt>
                <c:pt idx="12842">
                  <c:v>1.2843000000000001E-5</c:v>
                </c:pt>
                <c:pt idx="12843">
                  <c:v>1.2843999999999999E-5</c:v>
                </c:pt>
                <c:pt idx="12844">
                  <c:v>1.2845E-5</c:v>
                </c:pt>
                <c:pt idx="12845">
                  <c:v>1.2846E-5</c:v>
                </c:pt>
                <c:pt idx="12846">
                  <c:v>1.2847000000000001E-5</c:v>
                </c:pt>
                <c:pt idx="12847">
                  <c:v>1.2848E-5</c:v>
                </c:pt>
                <c:pt idx="12848">
                  <c:v>1.2849E-5</c:v>
                </c:pt>
                <c:pt idx="12849">
                  <c:v>1.2850000000000001E-5</c:v>
                </c:pt>
                <c:pt idx="12850">
                  <c:v>1.2850999999999999E-5</c:v>
                </c:pt>
                <c:pt idx="12851">
                  <c:v>1.2852E-5</c:v>
                </c:pt>
                <c:pt idx="12852">
                  <c:v>1.2853E-5</c:v>
                </c:pt>
                <c:pt idx="12853">
                  <c:v>1.2853999999999999E-5</c:v>
                </c:pt>
                <c:pt idx="12854">
                  <c:v>1.2855E-5</c:v>
                </c:pt>
                <c:pt idx="12855">
                  <c:v>1.2856E-5</c:v>
                </c:pt>
                <c:pt idx="12856">
                  <c:v>1.2857000000000001E-5</c:v>
                </c:pt>
                <c:pt idx="12857">
                  <c:v>1.2858E-5</c:v>
                </c:pt>
                <c:pt idx="12858">
                  <c:v>1.2859E-5</c:v>
                </c:pt>
                <c:pt idx="12859">
                  <c:v>1.2860000000000001E-5</c:v>
                </c:pt>
                <c:pt idx="12860">
                  <c:v>1.2860999999999999E-5</c:v>
                </c:pt>
                <c:pt idx="12861">
                  <c:v>1.2862E-5</c:v>
                </c:pt>
                <c:pt idx="12862">
                  <c:v>1.2863E-5</c:v>
                </c:pt>
                <c:pt idx="12863">
                  <c:v>1.2864000000000001E-5</c:v>
                </c:pt>
                <c:pt idx="12864">
                  <c:v>1.2865E-5</c:v>
                </c:pt>
                <c:pt idx="12865">
                  <c:v>1.2866E-5</c:v>
                </c:pt>
                <c:pt idx="12866">
                  <c:v>1.2867000000000001E-5</c:v>
                </c:pt>
                <c:pt idx="12867">
                  <c:v>1.2867999999999999E-5</c:v>
                </c:pt>
                <c:pt idx="12868">
                  <c:v>1.2869E-5</c:v>
                </c:pt>
                <c:pt idx="12869">
                  <c:v>1.287E-5</c:v>
                </c:pt>
                <c:pt idx="12870">
                  <c:v>1.2870999999999999E-5</c:v>
                </c:pt>
                <c:pt idx="12871">
                  <c:v>1.2872E-5</c:v>
                </c:pt>
                <c:pt idx="12872">
                  <c:v>1.2873E-5</c:v>
                </c:pt>
                <c:pt idx="12873">
                  <c:v>1.2874000000000001E-5</c:v>
                </c:pt>
                <c:pt idx="12874">
                  <c:v>1.2875E-5</c:v>
                </c:pt>
                <c:pt idx="12875">
                  <c:v>1.2876E-5</c:v>
                </c:pt>
                <c:pt idx="12876">
                  <c:v>1.2877000000000001E-5</c:v>
                </c:pt>
                <c:pt idx="12877">
                  <c:v>1.2877999999999999E-5</c:v>
                </c:pt>
                <c:pt idx="12878">
                  <c:v>1.2879E-5</c:v>
                </c:pt>
                <c:pt idx="12879">
                  <c:v>1.288E-5</c:v>
                </c:pt>
                <c:pt idx="12880">
                  <c:v>1.2880999999999999E-5</c:v>
                </c:pt>
                <c:pt idx="12881">
                  <c:v>1.2882E-5</c:v>
                </c:pt>
                <c:pt idx="12882">
                  <c:v>1.2883E-5</c:v>
                </c:pt>
                <c:pt idx="12883">
                  <c:v>1.2884000000000001E-5</c:v>
                </c:pt>
                <c:pt idx="12884">
                  <c:v>1.2884999999999999E-5</c:v>
                </c:pt>
                <c:pt idx="12885">
                  <c:v>1.2886E-5</c:v>
                </c:pt>
                <c:pt idx="12886">
                  <c:v>1.2887E-5</c:v>
                </c:pt>
                <c:pt idx="12887">
                  <c:v>1.2887999999999999E-5</c:v>
                </c:pt>
                <c:pt idx="12888">
                  <c:v>1.2889E-5</c:v>
                </c:pt>
                <c:pt idx="12889">
                  <c:v>1.289E-5</c:v>
                </c:pt>
                <c:pt idx="12890">
                  <c:v>1.2891000000000001E-5</c:v>
                </c:pt>
                <c:pt idx="12891">
                  <c:v>1.2892E-5</c:v>
                </c:pt>
                <c:pt idx="12892">
                  <c:v>1.2893E-5</c:v>
                </c:pt>
                <c:pt idx="12893">
                  <c:v>1.2894000000000001E-5</c:v>
                </c:pt>
                <c:pt idx="12894">
                  <c:v>1.2894999999999999E-5</c:v>
                </c:pt>
                <c:pt idx="12895">
                  <c:v>1.2896E-5</c:v>
                </c:pt>
                <c:pt idx="12896">
                  <c:v>1.2897E-5</c:v>
                </c:pt>
                <c:pt idx="12897">
                  <c:v>1.2897999999999999E-5</c:v>
                </c:pt>
                <c:pt idx="12898">
                  <c:v>1.2899E-5</c:v>
                </c:pt>
                <c:pt idx="12899">
                  <c:v>1.29E-5</c:v>
                </c:pt>
                <c:pt idx="12900">
                  <c:v>1.2901000000000001E-5</c:v>
                </c:pt>
                <c:pt idx="12901">
                  <c:v>1.2901999999999999E-5</c:v>
                </c:pt>
                <c:pt idx="12902">
                  <c:v>1.2903E-5</c:v>
                </c:pt>
                <c:pt idx="12903">
                  <c:v>1.2904E-5</c:v>
                </c:pt>
                <c:pt idx="12904">
                  <c:v>1.2904999999999999E-5</c:v>
                </c:pt>
                <c:pt idx="12905">
                  <c:v>1.2906E-5</c:v>
                </c:pt>
                <c:pt idx="12906">
                  <c:v>1.2907E-5</c:v>
                </c:pt>
                <c:pt idx="12907">
                  <c:v>1.2908000000000001E-5</c:v>
                </c:pt>
                <c:pt idx="12908">
                  <c:v>1.2909E-5</c:v>
                </c:pt>
                <c:pt idx="12909">
                  <c:v>1.291E-5</c:v>
                </c:pt>
                <c:pt idx="12910">
                  <c:v>1.2911000000000001E-5</c:v>
                </c:pt>
                <c:pt idx="12911">
                  <c:v>1.2911999999999999E-5</c:v>
                </c:pt>
                <c:pt idx="12912">
                  <c:v>1.2913E-5</c:v>
                </c:pt>
                <c:pt idx="12913">
                  <c:v>1.2914E-5</c:v>
                </c:pt>
                <c:pt idx="12914">
                  <c:v>1.2914999999999999E-5</c:v>
                </c:pt>
                <c:pt idx="12915">
                  <c:v>1.2916E-5</c:v>
                </c:pt>
                <c:pt idx="12916">
                  <c:v>1.2917E-5</c:v>
                </c:pt>
                <c:pt idx="12917">
                  <c:v>1.2918000000000001E-5</c:v>
                </c:pt>
                <c:pt idx="12918">
                  <c:v>1.2918999999999999E-5</c:v>
                </c:pt>
                <c:pt idx="12919">
                  <c:v>1.292E-5</c:v>
                </c:pt>
                <c:pt idx="12920">
                  <c:v>1.2921E-5</c:v>
                </c:pt>
                <c:pt idx="12921">
                  <c:v>1.2921999999999999E-5</c:v>
                </c:pt>
                <c:pt idx="12922">
                  <c:v>1.2923E-5</c:v>
                </c:pt>
                <c:pt idx="12923">
                  <c:v>1.2924E-5</c:v>
                </c:pt>
                <c:pt idx="12924">
                  <c:v>1.2925000000000001E-5</c:v>
                </c:pt>
                <c:pt idx="12925">
                  <c:v>1.2926E-5</c:v>
                </c:pt>
                <c:pt idx="12926">
                  <c:v>1.2927E-5</c:v>
                </c:pt>
                <c:pt idx="12927">
                  <c:v>1.2928000000000001E-5</c:v>
                </c:pt>
                <c:pt idx="12928">
                  <c:v>1.2928999999999999E-5</c:v>
                </c:pt>
                <c:pt idx="12929">
                  <c:v>1.293E-5</c:v>
                </c:pt>
                <c:pt idx="12930">
                  <c:v>1.2931E-5</c:v>
                </c:pt>
                <c:pt idx="12931">
                  <c:v>1.2931999999999999E-5</c:v>
                </c:pt>
                <c:pt idx="12932">
                  <c:v>1.2933E-5</c:v>
                </c:pt>
                <c:pt idx="12933">
                  <c:v>1.2934E-5</c:v>
                </c:pt>
                <c:pt idx="12934">
                  <c:v>1.2935000000000001E-5</c:v>
                </c:pt>
                <c:pt idx="12935">
                  <c:v>1.2935999999999999E-5</c:v>
                </c:pt>
                <c:pt idx="12936">
                  <c:v>1.2937E-5</c:v>
                </c:pt>
                <c:pt idx="12937">
                  <c:v>1.2938E-5</c:v>
                </c:pt>
                <c:pt idx="12938">
                  <c:v>1.2938999999999999E-5</c:v>
                </c:pt>
                <c:pt idx="12939">
                  <c:v>1.294E-5</c:v>
                </c:pt>
                <c:pt idx="12940">
                  <c:v>1.2941E-5</c:v>
                </c:pt>
                <c:pt idx="12941">
                  <c:v>1.2942000000000001E-5</c:v>
                </c:pt>
                <c:pt idx="12942">
                  <c:v>1.2943E-5</c:v>
                </c:pt>
                <c:pt idx="12943">
                  <c:v>1.2944E-5</c:v>
                </c:pt>
                <c:pt idx="12944">
                  <c:v>1.2945000000000001E-5</c:v>
                </c:pt>
                <c:pt idx="12945">
                  <c:v>1.2945999999999999E-5</c:v>
                </c:pt>
                <c:pt idx="12946">
                  <c:v>1.2947E-5</c:v>
                </c:pt>
                <c:pt idx="12947">
                  <c:v>1.2948E-5</c:v>
                </c:pt>
                <c:pt idx="12948">
                  <c:v>1.2948999999999999E-5</c:v>
                </c:pt>
                <c:pt idx="12949">
                  <c:v>1.295E-5</c:v>
                </c:pt>
                <c:pt idx="12950">
                  <c:v>1.2951E-5</c:v>
                </c:pt>
                <c:pt idx="12951">
                  <c:v>1.2952000000000001E-5</c:v>
                </c:pt>
                <c:pt idx="12952">
                  <c:v>1.2952999999999999E-5</c:v>
                </c:pt>
                <c:pt idx="12953">
                  <c:v>1.2954E-5</c:v>
                </c:pt>
                <c:pt idx="12954">
                  <c:v>1.2955E-5</c:v>
                </c:pt>
                <c:pt idx="12955">
                  <c:v>1.2955999999999999E-5</c:v>
                </c:pt>
                <c:pt idx="12956">
                  <c:v>1.2957E-5</c:v>
                </c:pt>
                <c:pt idx="12957">
                  <c:v>1.2958E-5</c:v>
                </c:pt>
                <c:pt idx="12958">
                  <c:v>1.2959000000000001E-5</c:v>
                </c:pt>
                <c:pt idx="12959">
                  <c:v>1.296E-5</c:v>
                </c:pt>
                <c:pt idx="12960">
                  <c:v>1.2961E-5</c:v>
                </c:pt>
                <c:pt idx="12961">
                  <c:v>1.2962000000000001E-5</c:v>
                </c:pt>
                <c:pt idx="12962">
                  <c:v>1.2962999999999999E-5</c:v>
                </c:pt>
                <c:pt idx="12963">
                  <c:v>1.2964E-5</c:v>
                </c:pt>
                <c:pt idx="12964">
                  <c:v>1.2965E-5</c:v>
                </c:pt>
                <c:pt idx="12965">
                  <c:v>1.2965999999999999E-5</c:v>
                </c:pt>
                <c:pt idx="12966">
                  <c:v>1.2967E-5</c:v>
                </c:pt>
                <c:pt idx="12967">
                  <c:v>1.2968E-5</c:v>
                </c:pt>
                <c:pt idx="12968">
                  <c:v>1.2969000000000001E-5</c:v>
                </c:pt>
                <c:pt idx="12969">
                  <c:v>1.2969999999999999E-5</c:v>
                </c:pt>
                <c:pt idx="12970">
                  <c:v>1.2971E-5</c:v>
                </c:pt>
                <c:pt idx="12971">
                  <c:v>1.2972E-5</c:v>
                </c:pt>
                <c:pt idx="12972">
                  <c:v>1.2972999999999999E-5</c:v>
                </c:pt>
                <c:pt idx="12973">
                  <c:v>1.2974E-5</c:v>
                </c:pt>
                <c:pt idx="12974">
                  <c:v>1.2975E-5</c:v>
                </c:pt>
                <c:pt idx="12975">
                  <c:v>1.2976000000000001E-5</c:v>
                </c:pt>
                <c:pt idx="12976">
                  <c:v>1.2977E-5</c:v>
                </c:pt>
                <c:pt idx="12977">
                  <c:v>1.2978E-5</c:v>
                </c:pt>
                <c:pt idx="12978">
                  <c:v>1.2979000000000001E-5</c:v>
                </c:pt>
                <c:pt idx="12979">
                  <c:v>1.2979999999999999E-5</c:v>
                </c:pt>
                <c:pt idx="12980">
                  <c:v>1.2981E-5</c:v>
                </c:pt>
                <c:pt idx="12981">
                  <c:v>1.2982E-5</c:v>
                </c:pt>
                <c:pt idx="12982">
                  <c:v>1.2982999999999999E-5</c:v>
                </c:pt>
                <c:pt idx="12983">
                  <c:v>1.2984E-5</c:v>
                </c:pt>
                <c:pt idx="12984">
                  <c:v>1.2985E-5</c:v>
                </c:pt>
                <c:pt idx="12985">
                  <c:v>1.2986000000000001E-5</c:v>
                </c:pt>
                <c:pt idx="12986">
                  <c:v>1.2986999999999999E-5</c:v>
                </c:pt>
                <c:pt idx="12987">
                  <c:v>1.2988E-5</c:v>
                </c:pt>
                <c:pt idx="12988">
                  <c:v>1.2989E-5</c:v>
                </c:pt>
                <c:pt idx="12989">
                  <c:v>1.2989999999999999E-5</c:v>
                </c:pt>
                <c:pt idx="12990">
                  <c:v>1.2991E-5</c:v>
                </c:pt>
                <c:pt idx="12991">
                  <c:v>1.2992E-5</c:v>
                </c:pt>
                <c:pt idx="12992">
                  <c:v>1.2993000000000001E-5</c:v>
                </c:pt>
                <c:pt idx="12993">
                  <c:v>1.2994E-5</c:v>
                </c:pt>
                <c:pt idx="12994">
                  <c:v>1.2995E-5</c:v>
                </c:pt>
                <c:pt idx="12995">
                  <c:v>1.2996000000000001E-5</c:v>
                </c:pt>
                <c:pt idx="12996">
                  <c:v>1.2996999999999999E-5</c:v>
                </c:pt>
                <c:pt idx="12997">
                  <c:v>1.2998E-5</c:v>
                </c:pt>
                <c:pt idx="12998">
                  <c:v>1.2999E-5</c:v>
                </c:pt>
                <c:pt idx="12999">
                  <c:v>1.2999999999999999E-5</c:v>
                </c:pt>
                <c:pt idx="13000">
                  <c:v>1.3001E-5</c:v>
                </c:pt>
                <c:pt idx="13001">
                  <c:v>1.3002E-5</c:v>
                </c:pt>
                <c:pt idx="13002">
                  <c:v>1.3003000000000001E-5</c:v>
                </c:pt>
                <c:pt idx="13003">
                  <c:v>1.3004E-5</c:v>
                </c:pt>
                <c:pt idx="13004">
                  <c:v>1.3005E-5</c:v>
                </c:pt>
                <c:pt idx="13005">
                  <c:v>1.3006E-5</c:v>
                </c:pt>
                <c:pt idx="13006">
                  <c:v>1.3006999999999999E-5</c:v>
                </c:pt>
                <c:pt idx="13007">
                  <c:v>1.3008E-5</c:v>
                </c:pt>
                <c:pt idx="13008">
                  <c:v>1.3009E-5</c:v>
                </c:pt>
                <c:pt idx="13009">
                  <c:v>1.3010000000000001E-5</c:v>
                </c:pt>
                <c:pt idx="13010">
                  <c:v>1.3011E-5</c:v>
                </c:pt>
                <c:pt idx="13011">
                  <c:v>1.3012E-5</c:v>
                </c:pt>
                <c:pt idx="13012">
                  <c:v>1.3013000000000001E-5</c:v>
                </c:pt>
                <c:pt idx="13013">
                  <c:v>1.3013999999999999E-5</c:v>
                </c:pt>
                <c:pt idx="13014">
                  <c:v>1.3015E-5</c:v>
                </c:pt>
                <c:pt idx="13015">
                  <c:v>1.3016E-5</c:v>
                </c:pt>
                <c:pt idx="13016">
                  <c:v>1.3016999999999999E-5</c:v>
                </c:pt>
                <c:pt idx="13017">
                  <c:v>1.3018E-5</c:v>
                </c:pt>
                <c:pt idx="13018">
                  <c:v>1.3019E-5</c:v>
                </c:pt>
                <c:pt idx="13019">
                  <c:v>1.3020000000000001E-5</c:v>
                </c:pt>
                <c:pt idx="13020">
                  <c:v>1.3021E-5</c:v>
                </c:pt>
                <c:pt idx="13021">
                  <c:v>1.3022E-5</c:v>
                </c:pt>
                <c:pt idx="13022">
                  <c:v>1.3023000000000001E-5</c:v>
                </c:pt>
                <c:pt idx="13023">
                  <c:v>1.3023999999999999E-5</c:v>
                </c:pt>
                <c:pt idx="13024">
                  <c:v>1.3025E-5</c:v>
                </c:pt>
                <c:pt idx="13025">
                  <c:v>1.3026E-5</c:v>
                </c:pt>
                <c:pt idx="13026">
                  <c:v>1.3027000000000001E-5</c:v>
                </c:pt>
                <c:pt idx="13027">
                  <c:v>1.3028E-5</c:v>
                </c:pt>
                <c:pt idx="13028">
                  <c:v>1.3029E-5</c:v>
                </c:pt>
                <c:pt idx="13029">
                  <c:v>1.3030000000000001E-5</c:v>
                </c:pt>
                <c:pt idx="13030">
                  <c:v>1.3030999999999999E-5</c:v>
                </c:pt>
                <c:pt idx="13031">
                  <c:v>1.3032E-5</c:v>
                </c:pt>
                <c:pt idx="13032">
                  <c:v>1.3033E-5</c:v>
                </c:pt>
                <c:pt idx="13033">
                  <c:v>1.3033999999999999E-5</c:v>
                </c:pt>
                <c:pt idx="13034">
                  <c:v>1.3035E-5</c:v>
                </c:pt>
                <c:pt idx="13035">
                  <c:v>1.3036E-5</c:v>
                </c:pt>
                <c:pt idx="13036">
                  <c:v>1.3037000000000001E-5</c:v>
                </c:pt>
                <c:pt idx="13037">
                  <c:v>1.3038E-5</c:v>
                </c:pt>
                <c:pt idx="13038">
                  <c:v>1.3039E-5</c:v>
                </c:pt>
                <c:pt idx="13039">
                  <c:v>1.3040000000000001E-5</c:v>
                </c:pt>
                <c:pt idx="13040">
                  <c:v>1.3040999999999999E-5</c:v>
                </c:pt>
                <c:pt idx="13041">
                  <c:v>1.3042E-5</c:v>
                </c:pt>
                <c:pt idx="13042">
                  <c:v>1.3043E-5</c:v>
                </c:pt>
                <c:pt idx="13043">
                  <c:v>1.3044000000000001E-5</c:v>
                </c:pt>
                <c:pt idx="13044">
                  <c:v>1.3045E-5</c:v>
                </c:pt>
                <c:pt idx="13045">
                  <c:v>1.3046E-5</c:v>
                </c:pt>
                <c:pt idx="13046">
                  <c:v>1.3047000000000001E-5</c:v>
                </c:pt>
                <c:pt idx="13047">
                  <c:v>1.3047999999999999E-5</c:v>
                </c:pt>
                <c:pt idx="13048">
                  <c:v>1.3049E-5</c:v>
                </c:pt>
                <c:pt idx="13049">
                  <c:v>1.305E-5</c:v>
                </c:pt>
                <c:pt idx="13050">
                  <c:v>1.3050999999999999E-5</c:v>
                </c:pt>
                <c:pt idx="13051">
                  <c:v>1.3052E-5</c:v>
                </c:pt>
                <c:pt idx="13052">
                  <c:v>1.3053E-5</c:v>
                </c:pt>
                <c:pt idx="13053">
                  <c:v>1.3054000000000001E-5</c:v>
                </c:pt>
                <c:pt idx="13054">
                  <c:v>1.3055E-5</c:v>
                </c:pt>
                <c:pt idx="13055">
                  <c:v>1.3056E-5</c:v>
                </c:pt>
                <c:pt idx="13056">
                  <c:v>1.3057000000000001E-5</c:v>
                </c:pt>
                <c:pt idx="13057">
                  <c:v>1.3057999999999999E-5</c:v>
                </c:pt>
                <c:pt idx="13058">
                  <c:v>1.3059E-5</c:v>
                </c:pt>
                <c:pt idx="13059">
                  <c:v>1.306E-5</c:v>
                </c:pt>
                <c:pt idx="13060">
                  <c:v>1.3061000000000001E-5</c:v>
                </c:pt>
                <c:pt idx="13061">
                  <c:v>1.3062E-5</c:v>
                </c:pt>
                <c:pt idx="13062">
                  <c:v>1.3063E-5</c:v>
                </c:pt>
                <c:pt idx="13063">
                  <c:v>1.3064000000000001E-5</c:v>
                </c:pt>
                <c:pt idx="13064">
                  <c:v>1.3064999999999999E-5</c:v>
                </c:pt>
                <c:pt idx="13065">
                  <c:v>1.3066E-5</c:v>
                </c:pt>
                <c:pt idx="13066">
                  <c:v>1.3067E-5</c:v>
                </c:pt>
                <c:pt idx="13067">
                  <c:v>1.3067999999999999E-5</c:v>
                </c:pt>
                <c:pt idx="13068">
                  <c:v>1.3069E-5</c:v>
                </c:pt>
                <c:pt idx="13069">
                  <c:v>1.307E-5</c:v>
                </c:pt>
                <c:pt idx="13070">
                  <c:v>1.3071000000000001E-5</c:v>
                </c:pt>
                <c:pt idx="13071">
                  <c:v>1.3072E-5</c:v>
                </c:pt>
                <c:pt idx="13072">
                  <c:v>1.3073E-5</c:v>
                </c:pt>
                <c:pt idx="13073">
                  <c:v>1.3074000000000001E-5</c:v>
                </c:pt>
                <c:pt idx="13074">
                  <c:v>1.3074999999999999E-5</c:v>
                </c:pt>
                <c:pt idx="13075">
                  <c:v>1.3076E-5</c:v>
                </c:pt>
                <c:pt idx="13076">
                  <c:v>1.3077E-5</c:v>
                </c:pt>
                <c:pt idx="13077">
                  <c:v>1.3078000000000001E-5</c:v>
                </c:pt>
                <c:pt idx="13078">
                  <c:v>1.3079E-5</c:v>
                </c:pt>
                <c:pt idx="13079">
                  <c:v>1.308E-5</c:v>
                </c:pt>
                <c:pt idx="13080">
                  <c:v>1.3081000000000001E-5</c:v>
                </c:pt>
                <c:pt idx="13081">
                  <c:v>1.3081999999999999E-5</c:v>
                </c:pt>
                <c:pt idx="13082">
                  <c:v>1.3083E-5</c:v>
                </c:pt>
                <c:pt idx="13083">
                  <c:v>1.3084E-5</c:v>
                </c:pt>
                <c:pt idx="13084">
                  <c:v>1.3084999999999999E-5</c:v>
                </c:pt>
                <c:pt idx="13085">
                  <c:v>1.3086E-5</c:v>
                </c:pt>
                <c:pt idx="13086">
                  <c:v>1.3087E-5</c:v>
                </c:pt>
                <c:pt idx="13087">
                  <c:v>1.3088000000000001E-5</c:v>
                </c:pt>
                <c:pt idx="13088">
                  <c:v>1.3089E-5</c:v>
                </c:pt>
                <c:pt idx="13089">
                  <c:v>1.309E-5</c:v>
                </c:pt>
                <c:pt idx="13090">
                  <c:v>1.3091000000000001E-5</c:v>
                </c:pt>
                <c:pt idx="13091">
                  <c:v>1.3091999999999999E-5</c:v>
                </c:pt>
                <c:pt idx="13092">
                  <c:v>1.3093E-5</c:v>
                </c:pt>
                <c:pt idx="13093">
                  <c:v>1.3094E-5</c:v>
                </c:pt>
                <c:pt idx="13094">
                  <c:v>1.3095000000000001E-5</c:v>
                </c:pt>
                <c:pt idx="13095">
                  <c:v>1.3096E-5</c:v>
                </c:pt>
                <c:pt idx="13096">
                  <c:v>1.3097E-5</c:v>
                </c:pt>
                <c:pt idx="13097">
                  <c:v>1.3098000000000001E-5</c:v>
                </c:pt>
                <c:pt idx="13098">
                  <c:v>1.3098999999999999E-5</c:v>
                </c:pt>
                <c:pt idx="13099">
                  <c:v>1.31E-5</c:v>
                </c:pt>
                <c:pt idx="13100">
                  <c:v>1.3101E-5</c:v>
                </c:pt>
                <c:pt idx="13101">
                  <c:v>1.3101999999999999E-5</c:v>
                </c:pt>
                <c:pt idx="13102">
                  <c:v>1.3103E-5</c:v>
                </c:pt>
                <c:pt idx="13103">
                  <c:v>1.3104E-5</c:v>
                </c:pt>
                <c:pt idx="13104">
                  <c:v>1.3105000000000001E-5</c:v>
                </c:pt>
                <c:pt idx="13105">
                  <c:v>1.3106E-5</c:v>
                </c:pt>
                <c:pt idx="13106">
                  <c:v>1.3107E-5</c:v>
                </c:pt>
                <c:pt idx="13107">
                  <c:v>1.3108000000000001E-5</c:v>
                </c:pt>
                <c:pt idx="13108">
                  <c:v>1.3108999999999999E-5</c:v>
                </c:pt>
                <c:pt idx="13109">
                  <c:v>1.311E-5</c:v>
                </c:pt>
                <c:pt idx="13110">
                  <c:v>1.3111E-5</c:v>
                </c:pt>
                <c:pt idx="13111">
                  <c:v>1.3112000000000001E-5</c:v>
                </c:pt>
                <c:pt idx="13112">
                  <c:v>1.3113E-5</c:v>
                </c:pt>
                <c:pt idx="13113">
                  <c:v>1.3114E-5</c:v>
                </c:pt>
                <c:pt idx="13114">
                  <c:v>1.3115000000000001E-5</c:v>
                </c:pt>
                <c:pt idx="13115">
                  <c:v>1.3115999999999999E-5</c:v>
                </c:pt>
                <c:pt idx="13116">
                  <c:v>1.3117E-5</c:v>
                </c:pt>
                <c:pt idx="13117">
                  <c:v>1.3118E-5</c:v>
                </c:pt>
                <c:pt idx="13118">
                  <c:v>1.3118999999999999E-5</c:v>
                </c:pt>
                <c:pt idx="13119">
                  <c:v>1.312E-5</c:v>
                </c:pt>
                <c:pt idx="13120">
                  <c:v>1.3121E-5</c:v>
                </c:pt>
                <c:pt idx="13121">
                  <c:v>1.3122000000000001E-5</c:v>
                </c:pt>
                <c:pt idx="13122">
                  <c:v>1.3123E-5</c:v>
                </c:pt>
                <c:pt idx="13123">
                  <c:v>1.3124E-5</c:v>
                </c:pt>
                <c:pt idx="13124">
                  <c:v>1.3125000000000001E-5</c:v>
                </c:pt>
                <c:pt idx="13125">
                  <c:v>1.3125999999999999E-5</c:v>
                </c:pt>
                <c:pt idx="13126">
                  <c:v>1.3127E-5</c:v>
                </c:pt>
                <c:pt idx="13127">
                  <c:v>1.3128E-5</c:v>
                </c:pt>
                <c:pt idx="13128">
                  <c:v>1.3129000000000001E-5</c:v>
                </c:pt>
                <c:pt idx="13129">
                  <c:v>1.313E-5</c:v>
                </c:pt>
                <c:pt idx="13130">
                  <c:v>1.3131E-5</c:v>
                </c:pt>
                <c:pt idx="13131">
                  <c:v>1.3132000000000001E-5</c:v>
                </c:pt>
                <c:pt idx="13132">
                  <c:v>1.3132999999999999E-5</c:v>
                </c:pt>
                <c:pt idx="13133">
                  <c:v>1.3134E-5</c:v>
                </c:pt>
                <c:pt idx="13134">
                  <c:v>1.3135E-5</c:v>
                </c:pt>
                <c:pt idx="13135">
                  <c:v>1.3135999999999999E-5</c:v>
                </c:pt>
                <c:pt idx="13136">
                  <c:v>1.3137E-5</c:v>
                </c:pt>
                <c:pt idx="13137">
                  <c:v>1.3138E-5</c:v>
                </c:pt>
                <c:pt idx="13138">
                  <c:v>1.3139000000000001E-5</c:v>
                </c:pt>
                <c:pt idx="13139">
                  <c:v>1.314E-5</c:v>
                </c:pt>
                <c:pt idx="13140">
                  <c:v>1.3141E-5</c:v>
                </c:pt>
                <c:pt idx="13141">
                  <c:v>1.3142000000000001E-5</c:v>
                </c:pt>
                <c:pt idx="13142">
                  <c:v>1.3142999999999999E-5</c:v>
                </c:pt>
                <c:pt idx="13143">
                  <c:v>1.3144E-5</c:v>
                </c:pt>
                <c:pt idx="13144">
                  <c:v>1.3145E-5</c:v>
                </c:pt>
                <c:pt idx="13145">
                  <c:v>1.3145999999999999E-5</c:v>
                </c:pt>
                <c:pt idx="13146">
                  <c:v>1.3147E-5</c:v>
                </c:pt>
                <c:pt idx="13147">
                  <c:v>1.3148E-5</c:v>
                </c:pt>
                <c:pt idx="13148">
                  <c:v>1.3149000000000001E-5</c:v>
                </c:pt>
                <c:pt idx="13149">
                  <c:v>1.3149999999999999E-5</c:v>
                </c:pt>
                <c:pt idx="13150">
                  <c:v>1.3151E-5</c:v>
                </c:pt>
                <c:pt idx="13151">
                  <c:v>1.3152E-5</c:v>
                </c:pt>
                <c:pt idx="13152">
                  <c:v>1.3152999999999999E-5</c:v>
                </c:pt>
                <c:pt idx="13153">
                  <c:v>1.3154E-5</c:v>
                </c:pt>
                <c:pt idx="13154">
                  <c:v>1.3155E-5</c:v>
                </c:pt>
                <c:pt idx="13155">
                  <c:v>1.3156000000000001E-5</c:v>
                </c:pt>
                <c:pt idx="13156">
                  <c:v>1.3157E-5</c:v>
                </c:pt>
                <c:pt idx="13157">
                  <c:v>1.3158E-5</c:v>
                </c:pt>
                <c:pt idx="13158">
                  <c:v>1.3159000000000001E-5</c:v>
                </c:pt>
                <c:pt idx="13159">
                  <c:v>1.3159999999999999E-5</c:v>
                </c:pt>
                <c:pt idx="13160">
                  <c:v>1.3161E-5</c:v>
                </c:pt>
                <c:pt idx="13161">
                  <c:v>1.3162E-5</c:v>
                </c:pt>
                <c:pt idx="13162">
                  <c:v>1.3162999999999999E-5</c:v>
                </c:pt>
                <c:pt idx="13163">
                  <c:v>1.3164E-5</c:v>
                </c:pt>
                <c:pt idx="13164">
                  <c:v>1.3165E-5</c:v>
                </c:pt>
                <c:pt idx="13165">
                  <c:v>1.3166000000000001E-5</c:v>
                </c:pt>
                <c:pt idx="13166">
                  <c:v>1.3166999999999999E-5</c:v>
                </c:pt>
                <c:pt idx="13167">
                  <c:v>1.3168E-5</c:v>
                </c:pt>
                <c:pt idx="13168">
                  <c:v>1.3169E-5</c:v>
                </c:pt>
                <c:pt idx="13169">
                  <c:v>1.3169999999999999E-5</c:v>
                </c:pt>
                <c:pt idx="13170">
                  <c:v>1.3171E-5</c:v>
                </c:pt>
                <c:pt idx="13171">
                  <c:v>1.3172E-5</c:v>
                </c:pt>
                <c:pt idx="13172">
                  <c:v>1.3173000000000001E-5</c:v>
                </c:pt>
                <c:pt idx="13173">
                  <c:v>1.3174E-5</c:v>
                </c:pt>
                <c:pt idx="13174">
                  <c:v>1.3175E-5</c:v>
                </c:pt>
                <c:pt idx="13175">
                  <c:v>1.3176000000000001E-5</c:v>
                </c:pt>
                <c:pt idx="13176">
                  <c:v>1.3176999999999999E-5</c:v>
                </c:pt>
                <c:pt idx="13177">
                  <c:v>1.3178E-5</c:v>
                </c:pt>
                <c:pt idx="13178">
                  <c:v>1.3179E-5</c:v>
                </c:pt>
                <c:pt idx="13179">
                  <c:v>1.3179999999999999E-5</c:v>
                </c:pt>
                <c:pt idx="13180">
                  <c:v>1.3181E-5</c:v>
                </c:pt>
                <c:pt idx="13181">
                  <c:v>1.3182E-5</c:v>
                </c:pt>
                <c:pt idx="13182">
                  <c:v>1.3183000000000001E-5</c:v>
                </c:pt>
                <c:pt idx="13183">
                  <c:v>1.3183999999999999E-5</c:v>
                </c:pt>
                <c:pt idx="13184">
                  <c:v>1.3185E-5</c:v>
                </c:pt>
                <c:pt idx="13185">
                  <c:v>1.3186E-5</c:v>
                </c:pt>
                <c:pt idx="13186">
                  <c:v>1.3186999999999999E-5</c:v>
                </c:pt>
                <c:pt idx="13187">
                  <c:v>1.3188E-5</c:v>
                </c:pt>
                <c:pt idx="13188">
                  <c:v>1.3189E-5</c:v>
                </c:pt>
                <c:pt idx="13189">
                  <c:v>1.3190000000000001E-5</c:v>
                </c:pt>
                <c:pt idx="13190">
                  <c:v>1.3191E-5</c:v>
                </c:pt>
                <c:pt idx="13191">
                  <c:v>1.3192E-5</c:v>
                </c:pt>
                <c:pt idx="13192">
                  <c:v>1.3193000000000001E-5</c:v>
                </c:pt>
                <c:pt idx="13193">
                  <c:v>1.3193999999999999E-5</c:v>
                </c:pt>
                <c:pt idx="13194">
                  <c:v>1.3195E-5</c:v>
                </c:pt>
                <c:pt idx="13195">
                  <c:v>1.3196E-5</c:v>
                </c:pt>
                <c:pt idx="13196">
                  <c:v>1.3196999999999999E-5</c:v>
                </c:pt>
                <c:pt idx="13197">
                  <c:v>1.3198E-5</c:v>
                </c:pt>
                <c:pt idx="13198">
                  <c:v>1.3199E-5</c:v>
                </c:pt>
                <c:pt idx="13199">
                  <c:v>1.3200000000000001E-5</c:v>
                </c:pt>
                <c:pt idx="13200">
                  <c:v>1.3200999999999999E-5</c:v>
                </c:pt>
                <c:pt idx="13201">
                  <c:v>1.3202E-5</c:v>
                </c:pt>
                <c:pt idx="13202">
                  <c:v>1.3203E-5</c:v>
                </c:pt>
                <c:pt idx="13203">
                  <c:v>1.3203999999999999E-5</c:v>
                </c:pt>
                <c:pt idx="13204">
                  <c:v>1.3205E-5</c:v>
                </c:pt>
                <c:pt idx="13205">
                  <c:v>1.3206E-5</c:v>
                </c:pt>
                <c:pt idx="13206">
                  <c:v>1.3207000000000001E-5</c:v>
                </c:pt>
                <c:pt idx="13207">
                  <c:v>1.3208E-5</c:v>
                </c:pt>
                <c:pt idx="13208">
                  <c:v>1.3209E-5</c:v>
                </c:pt>
                <c:pt idx="13209">
                  <c:v>1.3210000000000001E-5</c:v>
                </c:pt>
                <c:pt idx="13210">
                  <c:v>1.3210999999999999E-5</c:v>
                </c:pt>
                <c:pt idx="13211">
                  <c:v>1.3212E-5</c:v>
                </c:pt>
                <c:pt idx="13212">
                  <c:v>1.3213E-5</c:v>
                </c:pt>
                <c:pt idx="13213">
                  <c:v>1.3213999999999999E-5</c:v>
                </c:pt>
                <c:pt idx="13214">
                  <c:v>1.3215E-5</c:v>
                </c:pt>
                <c:pt idx="13215">
                  <c:v>1.3216E-5</c:v>
                </c:pt>
                <c:pt idx="13216">
                  <c:v>1.3217000000000001E-5</c:v>
                </c:pt>
                <c:pt idx="13217">
                  <c:v>1.3217999999999999E-5</c:v>
                </c:pt>
                <c:pt idx="13218">
                  <c:v>1.3219E-5</c:v>
                </c:pt>
                <c:pt idx="13219">
                  <c:v>1.322E-5</c:v>
                </c:pt>
                <c:pt idx="13220">
                  <c:v>1.3220999999999999E-5</c:v>
                </c:pt>
                <c:pt idx="13221">
                  <c:v>1.3222E-5</c:v>
                </c:pt>
                <c:pt idx="13222">
                  <c:v>1.3223E-5</c:v>
                </c:pt>
                <c:pt idx="13223">
                  <c:v>1.3224000000000001E-5</c:v>
                </c:pt>
                <c:pt idx="13224">
                  <c:v>1.3225E-5</c:v>
                </c:pt>
                <c:pt idx="13225">
                  <c:v>1.3226E-5</c:v>
                </c:pt>
                <c:pt idx="13226">
                  <c:v>1.3227000000000001E-5</c:v>
                </c:pt>
                <c:pt idx="13227">
                  <c:v>1.3227999999999999E-5</c:v>
                </c:pt>
                <c:pt idx="13228">
                  <c:v>1.3229E-5</c:v>
                </c:pt>
                <c:pt idx="13229">
                  <c:v>1.323E-5</c:v>
                </c:pt>
                <c:pt idx="13230">
                  <c:v>1.3230999999999999E-5</c:v>
                </c:pt>
                <c:pt idx="13231">
                  <c:v>1.3232E-5</c:v>
                </c:pt>
                <c:pt idx="13232">
                  <c:v>1.3233E-5</c:v>
                </c:pt>
                <c:pt idx="13233">
                  <c:v>1.3234000000000001E-5</c:v>
                </c:pt>
                <c:pt idx="13234">
                  <c:v>1.3234999999999999E-5</c:v>
                </c:pt>
                <c:pt idx="13235">
                  <c:v>1.3236E-5</c:v>
                </c:pt>
                <c:pt idx="13236">
                  <c:v>1.3237E-5</c:v>
                </c:pt>
                <c:pt idx="13237">
                  <c:v>1.3237999999999999E-5</c:v>
                </c:pt>
                <c:pt idx="13238">
                  <c:v>1.3239E-5</c:v>
                </c:pt>
                <c:pt idx="13239">
                  <c:v>1.324E-5</c:v>
                </c:pt>
                <c:pt idx="13240">
                  <c:v>1.3241000000000001E-5</c:v>
                </c:pt>
                <c:pt idx="13241">
                  <c:v>1.3242E-5</c:v>
                </c:pt>
                <c:pt idx="13242">
                  <c:v>1.3243E-5</c:v>
                </c:pt>
                <c:pt idx="13243">
                  <c:v>1.3244000000000001E-5</c:v>
                </c:pt>
                <c:pt idx="13244">
                  <c:v>1.3244999999999999E-5</c:v>
                </c:pt>
                <c:pt idx="13245">
                  <c:v>1.3246E-5</c:v>
                </c:pt>
                <c:pt idx="13246">
                  <c:v>1.3247E-5</c:v>
                </c:pt>
                <c:pt idx="13247">
                  <c:v>1.3247999999999999E-5</c:v>
                </c:pt>
                <c:pt idx="13248">
                  <c:v>1.3249E-5</c:v>
                </c:pt>
                <c:pt idx="13249">
                  <c:v>1.325E-5</c:v>
                </c:pt>
                <c:pt idx="13250">
                  <c:v>1.3251000000000001E-5</c:v>
                </c:pt>
                <c:pt idx="13251">
                  <c:v>1.3251999999999999E-5</c:v>
                </c:pt>
                <c:pt idx="13252">
                  <c:v>1.3253E-5</c:v>
                </c:pt>
                <c:pt idx="13253">
                  <c:v>1.3254E-5</c:v>
                </c:pt>
                <c:pt idx="13254">
                  <c:v>1.3254999999999999E-5</c:v>
                </c:pt>
                <c:pt idx="13255">
                  <c:v>1.3256E-5</c:v>
                </c:pt>
                <c:pt idx="13256">
                  <c:v>1.3257E-5</c:v>
                </c:pt>
                <c:pt idx="13257">
                  <c:v>1.3258000000000001E-5</c:v>
                </c:pt>
                <c:pt idx="13258">
                  <c:v>1.3259E-5</c:v>
                </c:pt>
                <c:pt idx="13259">
                  <c:v>1.326E-5</c:v>
                </c:pt>
                <c:pt idx="13260">
                  <c:v>1.3261000000000001E-5</c:v>
                </c:pt>
                <c:pt idx="13261">
                  <c:v>1.3261999999999999E-5</c:v>
                </c:pt>
                <c:pt idx="13262">
                  <c:v>1.3263E-5</c:v>
                </c:pt>
                <c:pt idx="13263">
                  <c:v>1.3264E-5</c:v>
                </c:pt>
                <c:pt idx="13264">
                  <c:v>1.3264999999999999E-5</c:v>
                </c:pt>
                <c:pt idx="13265">
                  <c:v>1.3266E-5</c:v>
                </c:pt>
                <c:pt idx="13266">
                  <c:v>1.3267E-5</c:v>
                </c:pt>
                <c:pt idx="13267">
                  <c:v>1.3268000000000001E-5</c:v>
                </c:pt>
                <c:pt idx="13268">
                  <c:v>1.3269E-5</c:v>
                </c:pt>
                <c:pt idx="13269">
                  <c:v>1.327E-5</c:v>
                </c:pt>
                <c:pt idx="13270">
                  <c:v>1.3271000000000001E-5</c:v>
                </c:pt>
                <c:pt idx="13271">
                  <c:v>1.3271999999999999E-5</c:v>
                </c:pt>
                <c:pt idx="13272">
                  <c:v>1.3273E-5</c:v>
                </c:pt>
                <c:pt idx="13273">
                  <c:v>1.3274E-5</c:v>
                </c:pt>
                <c:pt idx="13274">
                  <c:v>1.3275000000000001E-5</c:v>
                </c:pt>
                <c:pt idx="13275">
                  <c:v>1.3276E-5</c:v>
                </c:pt>
                <c:pt idx="13276">
                  <c:v>1.3277E-5</c:v>
                </c:pt>
                <c:pt idx="13277">
                  <c:v>1.3278000000000001E-5</c:v>
                </c:pt>
                <c:pt idx="13278">
                  <c:v>1.3278999999999999E-5</c:v>
                </c:pt>
                <c:pt idx="13279">
                  <c:v>1.328E-5</c:v>
                </c:pt>
                <c:pt idx="13280">
                  <c:v>1.3281E-5</c:v>
                </c:pt>
                <c:pt idx="13281">
                  <c:v>1.3281999999999999E-5</c:v>
                </c:pt>
                <c:pt idx="13282">
                  <c:v>1.3283E-5</c:v>
                </c:pt>
                <c:pt idx="13283">
                  <c:v>1.3284E-5</c:v>
                </c:pt>
                <c:pt idx="13284">
                  <c:v>1.3285000000000001E-5</c:v>
                </c:pt>
                <c:pt idx="13285">
                  <c:v>1.3286E-5</c:v>
                </c:pt>
                <c:pt idx="13286">
                  <c:v>1.3287E-5</c:v>
                </c:pt>
                <c:pt idx="13287">
                  <c:v>1.3288000000000001E-5</c:v>
                </c:pt>
                <c:pt idx="13288">
                  <c:v>1.3288999999999999E-5</c:v>
                </c:pt>
                <c:pt idx="13289">
                  <c:v>1.329E-5</c:v>
                </c:pt>
                <c:pt idx="13290">
                  <c:v>1.3291E-5</c:v>
                </c:pt>
                <c:pt idx="13291">
                  <c:v>1.3292000000000001E-5</c:v>
                </c:pt>
                <c:pt idx="13292">
                  <c:v>1.3293E-5</c:v>
                </c:pt>
                <c:pt idx="13293">
                  <c:v>1.3294E-5</c:v>
                </c:pt>
                <c:pt idx="13294">
                  <c:v>1.3295000000000001E-5</c:v>
                </c:pt>
                <c:pt idx="13295">
                  <c:v>1.3295999999999999E-5</c:v>
                </c:pt>
                <c:pt idx="13296">
                  <c:v>1.3297E-5</c:v>
                </c:pt>
                <c:pt idx="13297">
                  <c:v>1.3298E-5</c:v>
                </c:pt>
                <c:pt idx="13298">
                  <c:v>1.3298999999999999E-5</c:v>
                </c:pt>
                <c:pt idx="13299">
                  <c:v>1.33E-5</c:v>
                </c:pt>
                <c:pt idx="13300">
                  <c:v>1.3301E-5</c:v>
                </c:pt>
                <c:pt idx="13301">
                  <c:v>1.3302000000000001E-5</c:v>
                </c:pt>
                <c:pt idx="13302">
                  <c:v>1.3303E-5</c:v>
                </c:pt>
                <c:pt idx="13303">
                  <c:v>1.3304E-5</c:v>
                </c:pt>
                <c:pt idx="13304">
                  <c:v>1.3305000000000001E-5</c:v>
                </c:pt>
                <c:pt idx="13305">
                  <c:v>1.3305999999999999E-5</c:v>
                </c:pt>
                <c:pt idx="13306">
                  <c:v>1.3307E-5</c:v>
                </c:pt>
                <c:pt idx="13307">
                  <c:v>1.3308E-5</c:v>
                </c:pt>
                <c:pt idx="13308">
                  <c:v>1.3309000000000001E-5</c:v>
                </c:pt>
                <c:pt idx="13309">
                  <c:v>1.331E-5</c:v>
                </c:pt>
                <c:pt idx="13310">
                  <c:v>1.3311E-5</c:v>
                </c:pt>
                <c:pt idx="13311">
                  <c:v>1.3312000000000001E-5</c:v>
                </c:pt>
                <c:pt idx="13312">
                  <c:v>1.3312999999999999E-5</c:v>
                </c:pt>
                <c:pt idx="13313">
                  <c:v>1.3314E-5</c:v>
                </c:pt>
                <c:pt idx="13314">
                  <c:v>1.3315E-5</c:v>
                </c:pt>
                <c:pt idx="13315">
                  <c:v>1.3315999999999999E-5</c:v>
                </c:pt>
                <c:pt idx="13316">
                  <c:v>1.3317E-5</c:v>
                </c:pt>
                <c:pt idx="13317">
                  <c:v>1.3318E-5</c:v>
                </c:pt>
                <c:pt idx="13318">
                  <c:v>1.3319000000000001E-5</c:v>
                </c:pt>
                <c:pt idx="13319">
                  <c:v>1.332E-5</c:v>
                </c:pt>
                <c:pt idx="13320">
                  <c:v>1.3321E-5</c:v>
                </c:pt>
                <c:pt idx="13321">
                  <c:v>1.3322000000000001E-5</c:v>
                </c:pt>
                <c:pt idx="13322">
                  <c:v>1.3322999999999999E-5</c:v>
                </c:pt>
                <c:pt idx="13323">
                  <c:v>1.3324E-5</c:v>
                </c:pt>
                <c:pt idx="13324">
                  <c:v>1.3325E-5</c:v>
                </c:pt>
                <c:pt idx="13325">
                  <c:v>1.3326000000000001E-5</c:v>
                </c:pt>
                <c:pt idx="13326">
                  <c:v>1.3327E-5</c:v>
                </c:pt>
                <c:pt idx="13327">
                  <c:v>1.3328E-5</c:v>
                </c:pt>
                <c:pt idx="13328">
                  <c:v>1.3329000000000001E-5</c:v>
                </c:pt>
                <c:pt idx="13329">
                  <c:v>1.3329999999999999E-5</c:v>
                </c:pt>
                <c:pt idx="13330">
                  <c:v>1.3331E-5</c:v>
                </c:pt>
                <c:pt idx="13331">
                  <c:v>1.3332E-5</c:v>
                </c:pt>
                <c:pt idx="13332">
                  <c:v>1.3332999999999999E-5</c:v>
                </c:pt>
                <c:pt idx="13333">
                  <c:v>1.3334E-5</c:v>
                </c:pt>
                <c:pt idx="13334">
                  <c:v>1.3335E-5</c:v>
                </c:pt>
                <c:pt idx="13335">
                  <c:v>1.3336000000000001E-5</c:v>
                </c:pt>
                <c:pt idx="13336">
                  <c:v>1.3337E-5</c:v>
                </c:pt>
                <c:pt idx="13337">
                  <c:v>1.3338E-5</c:v>
                </c:pt>
                <c:pt idx="13338">
                  <c:v>1.3339000000000001E-5</c:v>
                </c:pt>
                <c:pt idx="13339">
                  <c:v>1.3339999999999999E-5</c:v>
                </c:pt>
                <c:pt idx="13340">
                  <c:v>1.3341E-5</c:v>
                </c:pt>
                <c:pt idx="13341">
                  <c:v>1.3342E-5</c:v>
                </c:pt>
                <c:pt idx="13342">
                  <c:v>1.3343000000000001E-5</c:v>
                </c:pt>
                <c:pt idx="13343">
                  <c:v>1.3344E-5</c:v>
                </c:pt>
                <c:pt idx="13344">
                  <c:v>1.3345E-5</c:v>
                </c:pt>
                <c:pt idx="13345">
                  <c:v>1.3346000000000001E-5</c:v>
                </c:pt>
                <c:pt idx="13346">
                  <c:v>1.3346999999999999E-5</c:v>
                </c:pt>
                <c:pt idx="13347">
                  <c:v>1.3348E-5</c:v>
                </c:pt>
                <c:pt idx="13348">
                  <c:v>1.3349E-5</c:v>
                </c:pt>
                <c:pt idx="13349">
                  <c:v>1.3349999999999999E-5</c:v>
                </c:pt>
                <c:pt idx="13350">
                  <c:v>1.3351E-5</c:v>
                </c:pt>
                <c:pt idx="13351">
                  <c:v>1.3352E-5</c:v>
                </c:pt>
                <c:pt idx="13352">
                  <c:v>1.3353000000000001E-5</c:v>
                </c:pt>
                <c:pt idx="13353">
                  <c:v>1.3354E-5</c:v>
                </c:pt>
                <c:pt idx="13354">
                  <c:v>1.3355E-5</c:v>
                </c:pt>
                <c:pt idx="13355">
                  <c:v>1.3356000000000001E-5</c:v>
                </c:pt>
                <c:pt idx="13356">
                  <c:v>1.3356999999999999E-5</c:v>
                </c:pt>
                <c:pt idx="13357">
                  <c:v>1.3358E-5</c:v>
                </c:pt>
                <c:pt idx="13358">
                  <c:v>1.3359E-5</c:v>
                </c:pt>
                <c:pt idx="13359">
                  <c:v>1.3360000000000001E-5</c:v>
                </c:pt>
                <c:pt idx="13360">
                  <c:v>1.3361E-5</c:v>
                </c:pt>
                <c:pt idx="13361">
                  <c:v>1.3362E-5</c:v>
                </c:pt>
                <c:pt idx="13362">
                  <c:v>1.3363000000000001E-5</c:v>
                </c:pt>
                <c:pt idx="13363">
                  <c:v>1.3363999999999999E-5</c:v>
                </c:pt>
                <c:pt idx="13364">
                  <c:v>1.3365E-5</c:v>
                </c:pt>
                <c:pt idx="13365">
                  <c:v>1.3366E-5</c:v>
                </c:pt>
                <c:pt idx="13366">
                  <c:v>1.3366999999999999E-5</c:v>
                </c:pt>
                <c:pt idx="13367">
                  <c:v>1.3368E-5</c:v>
                </c:pt>
                <c:pt idx="13368">
                  <c:v>1.3369E-5</c:v>
                </c:pt>
                <c:pt idx="13369">
                  <c:v>1.3370000000000001E-5</c:v>
                </c:pt>
                <c:pt idx="13370">
                  <c:v>1.3371E-5</c:v>
                </c:pt>
                <c:pt idx="13371">
                  <c:v>1.3372E-5</c:v>
                </c:pt>
                <c:pt idx="13372">
                  <c:v>1.3373000000000001E-5</c:v>
                </c:pt>
                <c:pt idx="13373">
                  <c:v>1.3373999999999999E-5</c:v>
                </c:pt>
                <c:pt idx="13374">
                  <c:v>1.3375E-5</c:v>
                </c:pt>
                <c:pt idx="13375">
                  <c:v>1.3376E-5</c:v>
                </c:pt>
                <c:pt idx="13376">
                  <c:v>1.3377000000000001E-5</c:v>
                </c:pt>
                <c:pt idx="13377">
                  <c:v>1.3378E-5</c:v>
                </c:pt>
                <c:pt idx="13378">
                  <c:v>1.3379E-5</c:v>
                </c:pt>
                <c:pt idx="13379">
                  <c:v>1.3380000000000001E-5</c:v>
                </c:pt>
                <c:pt idx="13380">
                  <c:v>1.3380999999999999E-5</c:v>
                </c:pt>
                <c:pt idx="13381">
                  <c:v>1.3382E-5</c:v>
                </c:pt>
                <c:pt idx="13382">
                  <c:v>1.3383E-5</c:v>
                </c:pt>
                <c:pt idx="13383">
                  <c:v>1.3383999999999999E-5</c:v>
                </c:pt>
                <c:pt idx="13384">
                  <c:v>1.3385E-5</c:v>
                </c:pt>
                <c:pt idx="13385">
                  <c:v>1.3386E-5</c:v>
                </c:pt>
                <c:pt idx="13386">
                  <c:v>1.3387000000000001E-5</c:v>
                </c:pt>
                <c:pt idx="13387">
                  <c:v>1.3388E-5</c:v>
                </c:pt>
                <c:pt idx="13388">
                  <c:v>1.3389E-5</c:v>
                </c:pt>
                <c:pt idx="13389">
                  <c:v>1.3390000000000001E-5</c:v>
                </c:pt>
                <c:pt idx="13390">
                  <c:v>1.3390999999999999E-5</c:v>
                </c:pt>
                <c:pt idx="13391">
                  <c:v>1.3392E-5</c:v>
                </c:pt>
                <c:pt idx="13392">
                  <c:v>1.3393E-5</c:v>
                </c:pt>
                <c:pt idx="13393">
                  <c:v>1.3393999999999999E-5</c:v>
                </c:pt>
                <c:pt idx="13394">
                  <c:v>1.3395E-5</c:v>
                </c:pt>
                <c:pt idx="13395">
                  <c:v>1.3396E-5</c:v>
                </c:pt>
                <c:pt idx="13396">
                  <c:v>1.3397000000000001E-5</c:v>
                </c:pt>
                <c:pt idx="13397">
                  <c:v>1.3397999999999999E-5</c:v>
                </c:pt>
                <c:pt idx="13398">
                  <c:v>1.3399E-5</c:v>
                </c:pt>
                <c:pt idx="13399">
                  <c:v>1.34E-5</c:v>
                </c:pt>
                <c:pt idx="13400">
                  <c:v>1.3400999999999999E-5</c:v>
                </c:pt>
                <c:pt idx="13401">
                  <c:v>1.3402E-5</c:v>
                </c:pt>
                <c:pt idx="13402">
                  <c:v>1.3403E-5</c:v>
                </c:pt>
                <c:pt idx="13403">
                  <c:v>1.3404000000000001E-5</c:v>
                </c:pt>
                <c:pt idx="13404">
                  <c:v>1.3405E-5</c:v>
                </c:pt>
                <c:pt idx="13405">
                  <c:v>1.3406E-5</c:v>
                </c:pt>
                <c:pt idx="13406">
                  <c:v>1.3407000000000001E-5</c:v>
                </c:pt>
                <c:pt idx="13407">
                  <c:v>1.3407999999999999E-5</c:v>
                </c:pt>
                <c:pt idx="13408">
                  <c:v>1.3409E-5</c:v>
                </c:pt>
                <c:pt idx="13409">
                  <c:v>1.341E-5</c:v>
                </c:pt>
                <c:pt idx="13410">
                  <c:v>1.3410999999999999E-5</c:v>
                </c:pt>
                <c:pt idx="13411">
                  <c:v>1.3412E-5</c:v>
                </c:pt>
                <c:pt idx="13412">
                  <c:v>1.3413E-5</c:v>
                </c:pt>
                <c:pt idx="13413">
                  <c:v>1.3414000000000001E-5</c:v>
                </c:pt>
                <c:pt idx="13414">
                  <c:v>1.3414999999999999E-5</c:v>
                </c:pt>
                <c:pt idx="13415">
                  <c:v>1.3416E-5</c:v>
                </c:pt>
                <c:pt idx="13416">
                  <c:v>1.3417E-5</c:v>
                </c:pt>
                <c:pt idx="13417">
                  <c:v>1.3417999999999999E-5</c:v>
                </c:pt>
                <c:pt idx="13418">
                  <c:v>1.3419E-5</c:v>
                </c:pt>
                <c:pt idx="13419">
                  <c:v>1.342E-5</c:v>
                </c:pt>
                <c:pt idx="13420">
                  <c:v>1.3421000000000001E-5</c:v>
                </c:pt>
                <c:pt idx="13421">
                  <c:v>1.3422E-5</c:v>
                </c:pt>
                <c:pt idx="13422">
                  <c:v>1.3423E-5</c:v>
                </c:pt>
                <c:pt idx="13423">
                  <c:v>1.3424000000000001E-5</c:v>
                </c:pt>
                <c:pt idx="13424">
                  <c:v>1.3424999999999999E-5</c:v>
                </c:pt>
                <c:pt idx="13425">
                  <c:v>1.3426E-5</c:v>
                </c:pt>
                <c:pt idx="13426">
                  <c:v>1.3427E-5</c:v>
                </c:pt>
                <c:pt idx="13427">
                  <c:v>1.3427999999999999E-5</c:v>
                </c:pt>
                <c:pt idx="13428">
                  <c:v>1.3429E-5</c:v>
                </c:pt>
                <c:pt idx="13429">
                  <c:v>1.343E-5</c:v>
                </c:pt>
                <c:pt idx="13430">
                  <c:v>1.3431000000000001E-5</c:v>
                </c:pt>
                <c:pt idx="13431">
                  <c:v>1.3431999999999999E-5</c:v>
                </c:pt>
                <c:pt idx="13432">
                  <c:v>1.3433E-5</c:v>
                </c:pt>
                <c:pt idx="13433">
                  <c:v>1.3434E-5</c:v>
                </c:pt>
                <c:pt idx="13434">
                  <c:v>1.3434999999999999E-5</c:v>
                </c:pt>
                <c:pt idx="13435">
                  <c:v>1.3436E-5</c:v>
                </c:pt>
                <c:pt idx="13436">
                  <c:v>1.3437E-5</c:v>
                </c:pt>
                <c:pt idx="13437">
                  <c:v>1.3438000000000001E-5</c:v>
                </c:pt>
                <c:pt idx="13438">
                  <c:v>1.3439E-5</c:v>
                </c:pt>
                <c:pt idx="13439">
                  <c:v>1.344E-5</c:v>
                </c:pt>
                <c:pt idx="13440">
                  <c:v>1.3441000000000001E-5</c:v>
                </c:pt>
                <c:pt idx="13441">
                  <c:v>1.3441999999999999E-5</c:v>
                </c:pt>
                <c:pt idx="13442">
                  <c:v>1.3443E-5</c:v>
                </c:pt>
                <c:pt idx="13443">
                  <c:v>1.3444E-5</c:v>
                </c:pt>
                <c:pt idx="13444">
                  <c:v>1.3444999999999999E-5</c:v>
                </c:pt>
                <c:pt idx="13445">
                  <c:v>1.3446E-5</c:v>
                </c:pt>
                <c:pt idx="13446">
                  <c:v>1.3447E-5</c:v>
                </c:pt>
                <c:pt idx="13447">
                  <c:v>1.3448000000000001E-5</c:v>
                </c:pt>
                <c:pt idx="13448">
                  <c:v>1.3448999999999999E-5</c:v>
                </c:pt>
                <c:pt idx="13449">
                  <c:v>1.345E-5</c:v>
                </c:pt>
                <c:pt idx="13450">
                  <c:v>1.3451E-5</c:v>
                </c:pt>
                <c:pt idx="13451">
                  <c:v>1.3451999999999999E-5</c:v>
                </c:pt>
                <c:pt idx="13452">
                  <c:v>1.3453E-5</c:v>
                </c:pt>
                <c:pt idx="13453">
                  <c:v>1.3454E-5</c:v>
                </c:pt>
                <c:pt idx="13454">
                  <c:v>1.3455000000000001E-5</c:v>
                </c:pt>
                <c:pt idx="13455">
                  <c:v>1.3456E-5</c:v>
                </c:pt>
                <c:pt idx="13456">
                  <c:v>1.3457E-5</c:v>
                </c:pt>
                <c:pt idx="13457">
                  <c:v>1.3458000000000001E-5</c:v>
                </c:pt>
                <c:pt idx="13458">
                  <c:v>1.3458999999999999E-5</c:v>
                </c:pt>
                <c:pt idx="13459">
                  <c:v>1.346E-5</c:v>
                </c:pt>
                <c:pt idx="13460">
                  <c:v>1.3461E-5</c:v>
                </c:pt>
                <c:pt idx="13461">
                  <c:v>1.3461999999999999E-5</c:v>
                </c:pt>
                <c:pt idx="13462">
                  <c:v>1.3463E-5</c:v>
                </c:pt>
                <c:pt idx="13463">
                  <c:v>1.3464E-5</c:v>
                </c:pt>
                <c:pt idx="13464">
                  <c:v>1.3465000000000001E-5</c:v>
                </c:pt>
                <c:pt idx="13465">
                  <c:v>1.3465999999999999E-5</c:v>
                </c:pt>
                <c:pt idx="13466">
                  <c:v>1.3467E-5</c:v>
                </c:pt>
                <c:pt idx="13467">
                  <c:v>1.3468E-5</c:v>
                </c:pt>
                <c:pt idx="13468">
                  <c:v>1.3468999999999999E-5</c:v>
                </c:pt>
                <c:pt idx="13469">
                  <c:v>1.347E-5</c:v>
                </c:pt>
                <c:pt idx="13470">
                  <c:v>1.3471E-5</c:v>
                </c:pt>
                <c:pt idx="13471">
                  <c:v>1.3472000000000001E-5</c:v>
                </c:pt>
                <c:pt idx="13472">
                  <c:v>1.3473E-5</c:v>
                </c:pt>
                <c:pt idx="13473">
                  <c:v>1.3474E-5</c:v>
                </c:pt>
                <c:pt idx="13474">
                  <c:v>1.3475000000000001E-5</c:v>
                </c:pt>
                <c:pt idx="13475">
                  <c:v>1.3475999999999999E-5</c:v>
                </c:pt>
                <c:pt idx="13476">
                  <c:v>1.3477E-5</c:v>
                </c:pt>
                <c:pt idx="13477">
                  <c:v>1.3478E-5</c:v>
                </c:pt>
                <c:pt idx="13478">
                  <c:v>1.3478999999999999E-5</c:v>
                </c:pt>
                <c:pt idx="13479">
                  <c:v>1.348E-5</c:v>
                </c:pt>
                <c:pt idx="13480">
                  <c:v>1.3481E-5</c:v>
                </c:pt>
                <c:pt idx="13481">
                  <c:v>1.3482000000000001E-5</c:v>
                </c:pt>
                <c:pt idx="13482">
                  <c:v>1.3482999999999999E-5</c:v>
                </c:pt>
                <c:pt idx="13483">
                  <c:v>1.3484E-5</c:v>
                </c:pt>
                <c:pt idx="13484">
                  <c:v>1.3485E-5</c:v>
                </c:pt>
                <c:pt idx="13485">
                  <c:v>1.3485999999999999E-5</c:v>
                </c:pt>
                <c:pt idx="13486">
                  <c:v>1.3487E-5</c:v>
                </c:pt>
                <c:pt idx="13487">
                  <c:v>1.3488E-5</c:v>
                </c:pt>
                <c:pt idx="13488">
                  <c:v>1.3489000000000001E-5</c:v>
                </c:pt>
                <c:pt idx="13489">
                  <c:v>1.349E-5</c:v>
                </c:pt>
                <c:pt idx="13490">
                  <c:v>1.3491E-5</c:v>
                </c:pt>
                <c:pt idx="13491">
                  <c:v>1.3492000000000001E-5</c:v>
                </c:pt>
                <c:pt idx="13492">
                  <c:v>1.3492999999999999E-5</c:v>
                </c:pt>
                <c:pt idx="13493">
                  <c:v>1.3494E-5</c:v>
                </c:pt>
                <c:pt idx="13494">
                  <c:v>1.3495E-5</c:v>
                </c:pt>
                <c:pt idx="13495">
                  <c:v>1.3495999999999999E-5</c:v>
                </c:pt>
                <c:pt idx="13496">
                  <c:v>1.3497E-5</c:v>
                </c:pt>
                <c:pt idx="13497">
                  <c:v>1.3498E-5</c:v>
                </c:pt>
                <c:pt idx="13498">
                  <c:v>1.3499000000000001E-5</c:v>
                </c:pt>
                <c:pt idx="13499">
                  <c:v>1.3499999999999999E-5</c:v>
                </c:pt>
                <c:pt idx="13500">
                  <c:v>1.3501E-5</c:v>
                </c:pt>
                <c:pt idx="13501">
                  <c:v>1.3502E-5</c:v>
                </c:pt>
                <c:pt idx="13502">
                  <c:v>1.3502999999999999E-5</c:v>
                </c:pt>
                <c:pt idx="13503">
                  <c:v>1.3504E-5</c:v>
                </c:pt>
                <c:pt idx="13504">
                  <c:v>1.3505E-5</c:v>
                </c:pt>
                <c:pt idx="13505">
                  <c:v>1.3506000000000001E-5</c:v>
                </c:pt>
                <c:pt idx="13506">
                  <c:v>1.3507E-5</c:v>
                </c:pt>
                <c:pt idx="13507">
                  <c:v>1.3508E-5</c:v>
                </c:pt>
                <c:pt idx="13508">
                  <c:v>1.3509000000000001E-5</c:v>
                </c:pt>
                <c:pt idx="13509">
                  <c:v>1.3509999999999999E-5</c:v>
                </c:pt>
                <c:pt idx="13510">
                  <c:v>1.3511E-5</c:v>
                </c:pt>
                <c:pt idx="13511">
                  <c:v>1.3512E-5</c:v>
                </c:pt>
                <c:pt idx="13512">
                  <c:v>1.3512999999999999E-5</c:v>
                </c:pt>
                <c:pt idx="13513">
                  <c:v>1.3514E-5</c:v>
                </c:pt>
                <c:pt idx="13514">
                  <c:v>1.3515E-5</c:v>
                </c:pt>
                <c:pt idx="13515">
                  <c:v>1.3516000000000001E-5</c:v>
                </c:pt>
                <c:pt idx="13516">
                  <c:v>1.3517E-5</c:v>
                </c:pt>
                <c:pt idx="13517">
                  <c:v>1.3518E-5</c:v>
                </c:pt>
                <c:pt idx="13518">
                  <c:v>1.3519E-5</c:v>
                </c:pt>
                <c:pt idx="13519">
                  <c:v>1.3519999999999999E-5</c:v>
                </c:pt>
                <c:pt idx="13520">
                  <c:v>1.3521E-5</c:v>
                </c:pt>
                <c:pt idx="13521">
                  <c:v>1.3522E-5</c:v>
                </c:pt>
                <c:pt idx="13522">
                  <c:v>1.3523000000000001E-5</c:v>
                </c:pt>
                <c:pt idx="13523">
                  <c:v>1.3524E-5</c:v>
                </c:pt>
                <c:pt idx="13524">
                  <c:v>1.3525E-5</c:v>
                </c:pt>
                <c:pt idx="13525">
                  <c:v>1.3526000000000001E-5</c:v>
                </c:pt>
                <c:pt idx="13526">
                  <c:v>1.3526999999999999E-5</c:v>
                </c:pt>
                <c:pt idx="13527">
                  <c:v>1.3528E-5</c:v>
                </c:pt>
                <c:pt idx="13528">
                  <c:v>1.3529E-5</c:v>
                </c:pt>
                <c:pt idx="13529">
                  <c:v>1.3529999999999999E-5</c:v>
                </c:pt>
                <c:pt idx="13530">
                  <c:v>1.3531E-5</c:v>
                </c:pt>
                <c:pt idx="13531">
                  <c:v>1.3532E-5</c:v>
                </c:pt>
                <c:pt idx="13532">
                  <c:v>1.3533000000000001E-5</c:v>
                </c:pt>
                <c:pt idx="13533">
                  <c:v>1.3534E-5</c:v>
                </c:pt>
                <c:pt idx="13534">
                  <c:v>1.3535E-5</c:v>
                </c:pt>
                <c:pt idx="13535">
                  <c:v>1.3536000000000001E-5</c:v>
                </c:pt>
                <c:pt idx="13536">
                  <c:v>1.3536999999999999E-5</c:v>
                </c:pt>
                <c:pt idx="13537">
                  <c:v>1.3538E-5</c:v>
                </c:pt>
                <c:pt idx="13538">
                  <c:v>1.3539E-5</c:v>
                </c:pt>
                <c:pt idx="13539">
                  <c:v>1.3540000000000001E-5</c:v>
                </c:pt>
                <c:pt idx="13540">
                  <c:v>1.3541E-5</c:v>
                </c:pt>
                <c:pt idx="13541">
                  <c:v>1.3542E-5</c:v>
                </c:pt>
                <c:pt idx="13542">
                  <c:v>1.3543000000000001E-5</c:v>
                </c:pt>
                <c:pt idx="13543">
                  <c:v>1.3543999999999999E-5</c:v>
                </c:pt>
                <c:pt idx="13544">
                  <c:v>1.3545E-5</c:v>
                </c:pt>
                <c:pt idx="13545">
                  <c:v>1.3546E-5</c:v>
                </c:pt>
                <c:pt idx="13546">
                  <c:v>1.3546999999999999E-5</c:v>
                </c:pt>
                <c:pt idx="13547">
                  <c:v>1.3548E-5</c:v>
                </c:pt>
                <c:pt idx="13548">
                  <c:v>1.3549E-5</c:v>
                </c:pt>
                <c:pt idx="13549">
                  <c:v>1.3550000000000001E-5</c:v>
                </c:pt>
                <c:pt idx="13550">
                  <c:v>1.3551E-5</c:v>
                </c:pt>
                <c:pt idx="13551">
                  <c:v>1.3552E-5</c:v>
                </c:pt>
                <c:pt idx="13552">
                  <c:v>1.3553000000000001E-5</c:v>
                </c:pt>
                <c:pt idx="13553">
                  <c:v>1.3553999999999999E-5</c:v>
                </c:pt>
                <c:pt idx="13554">
                  <c:v>1.3555E-5</c:v>
                </c:pt>
                <c:pt idx="13555">
                  <c:v>1.3556E-5</c:v>
                </c:pt>
                <c:pt idx="13556">
                  <c:v>1.3557000000000001E-5</c:v>
                </c:pt>
                <c:pt idx="13557">
                  <c:v>1.3558E-5</c:v>
                </c:pt>
                <c:pt idx="13558">
                  <c:v>1.3559E-5</c:v>
                </c:pt>
                <c:pt idx="13559">
                  <c:v>1.3560000000000001E-5</c:v>
                </c:pt>
                <c:pt idx="13560">
                  <c:v>1.3560999999999999E-5</c:v>
                </c:pt>
                <c:pt idx="13561">
                  <c:v>1.3562E-5</c:v>
                </c:pt>
                <c:pt idx="13562">
                  <c:v>1.3563E-5</c:v>
                </c:pt>
                <c:pt idx="13563">
                  <c:v>1.3563999999999999E-5</c:v>
                </c:pt>
                <c:pt idx="13564">
                  <c:v>1.3565E-5</c:v>
                </c:pt>
                <c:pt idx="13565">
                  <c:v>1.3566E-5</c:v>
                </c:pt>
                <c:pt idx="13566">
                  <c:v>1.3567000000000001E-5</c:v>
                </c:pt>
                <c:pt idx="13567">
                  <c:v>1.3568E-5</c:v>
                </c:pt>
                <c:pt idx="13568">
                  <c:v>1.3569E-5</c:v>
                </c:pt>
                <c:pt idx="13569">
                  <c:v>1.3570000000000001E-5</c:v>
                </c:pt>
                <c:pt idx="13570">
                  <c:v>1.3570999999999999E-5</c:v>
                </c:pt>
                <c:pt idx="13571">
                  <c:v>1.3572E-5</c:v>
                </c:pt>
                <c:pt idx="13572">
                  <c:v>1.3573E-5</c:v>
                </c:pt>
                <c:pt idx="13573">
                  <c:v>1.3574000000000001E-5</c:v>
                </c:pt>
                <c:pt idx="13574">
                  <c:v>1.3575E-5</c:v>
                </c:pt>
                <c:pt idx="13575">
                  <c:v>1.3576E-5</c:v>
                </c:pt>
                <c:pt idx="13576">
                  <c:v>1.3577000000000001E-5</c:v>
                </c:pt>
                <c:pt idx="13577">
                  <c:v>1.3577999999999999E-5</c:v>
                </c:pt>
                <c:pt idx="13578">
                  <c:v>1.3579E-5</c:v>
                </c:pt>
                <c:pt idx="13579">
                  <c:v>1.358E-5</c:v>
                </c:pt>
                <c:pt idx="13580">
                  <c:v>1.3580999999999999E-5</c:v>
                </c:pt>
                <c:pt idx="13581">
                  <c:v>1.3582E-5</c:v>
                </c:pt>
                <c:pt idx="13582">
                  <c:v>1.3583E-5</c:v>
                </c:pt>
                <c:pt idx="13583">
                  <c:v>1.3584000000000001E-5</c:v>
                </c:pt>
                <c:pt idx="13584">
                  <c:v>1.3585E-5</c:v>
                </c:pt>
                <c:pt idx="13585">
                  <c:v>1.3586E-5</c:v>
                </c:pt>
                <c:pt idx="13586">
                  <c:v>1.3587000000000001E-5</c:v>
                </c:pt>
                <c:pt idx="13587">
                  <c:v>1.3587999999999999E-5</c:v>
                </c:pt>
                <c:pt idx="13588">
                  <c:v>1.3589E-5</c:v>
                </c:pt>
                <c:pt idx="13589">
                  <c:v>1.359E-5</c:v>
                </c:pt>
                <c:pt idx="13590">
                  <c:v>1.3591000000000001E-5</c:v>
                </c:pt>
                <c:pt idx="13591">
                  <c:v>1.3592E-5</c:v>
                </c:pt>
                <c:pt idx="13592">
                  <c:v>1.3593E-5</c:v>
                </c:pt>
                <c:pt idx="13593">
                  <c:v>1.3594000000000001E-5</c:v>
                </c:pt>
                <c:pt idx="13594">
                  <c:v>1.3594999999999999E-5</c:v>
                </c:pt>
                <c:pt idx="13595">
                  <c:v>1.3596E-5</c:v>
                </c:pt>
                <c:pt idx="13596">
                  <c:v>1.3597E-5</c:v>
                </c:pt>
                <c:pt idx="13597">
                  <c:v>1.3597999999999999E-5</c:v>
                </c:pt>
                <c:pt idx="13598">
                  <c:v>1.3599E-5</c:v>
                </c:pt>
                <c:pt idx="13599">
                  <c:v>1.36E-5</c:v>
                </c:pt>
                <c:pt idx="13600">
                  <c:v>1.3601000000000001E-5</c:v>
                </c:pt>
                <c:pt idx="13601">
                  <c:v>1.3602E-5</c:v>
                </c:pt>
                <c:pt idx="13602">
                  <c:v>1.3603E-5</c:v>
                </c:pt>
                <c:pt idx="13603">
                  <c:v>1.3604000000000001E-5</c:v>
                </c:pt>
                <c:pt idx="13604">
                  <c:v>1.3604999999999999E-5</c:v>
                </c:pt>
                <c:pt idx="13605">
                  <c:v>1.3606E-5</c:v>
                </c:pt>
                <c:pt idx="13606">
                  <c:v>1.3607E-5</c:v>
                </c:pt>
                <c:pt idx="13607">
                  <c:v>1.3608000000000001E-5</c:v>
                </c:pt>
                <c:pt idx="13608">
                  <c:v>1.3609E-5</c:v>
                </c:pt>
                <c:pt idx="13609">
                  <c:v>1.361E-5</c:v>
                </c:pt>
                <c:pt idx="13610">
                  <c:v>1.3611000000000001E-5</c:v>
                </c:pt>
                <c:pt idx="13611">
                  <c:v>1.3611999999999999E-5</c:v>
                </c:pt>
                <c:pt idx="13612">
                  <c:v>1.3613E-5</c:v>
                </c:pt>
                <c:pt idx="13613">
                  <c:v>1.3614E-5</c:v>
                </c:pt>
                <c:pt idx="13614">
                  <c:v>1.3614999999999999E-5</c:v>
                </c:pt>
                <c:pt idx="13615">
                  <c:v>1.3616E-5</c:v>
                </c:pt>
                <c:pt idx="13616">
                  <c:v>1.3617E-5</c:v>
                </c:pt>
                <c:pt idx="13617">
                  <c:v>1.3618000000000001E-5</c:v>
                </c:pt>
                <c:pt idx="13618">
                  <c:v>1.3619E-5</c:v>
                </c:pt>
                <c:pt idx="13619">
                  <c:v>1.362E-5</c:v>
                </c:pt>
                <c:pt idx="13620">
                  <c:v>1.3621000000000001E-5</c:v>
                </c:pt>
                <c:pt idx="13621">
                  <c:v>1.3621999999999999E-5</c:v>
                </c:pt>
                <c:pt idx="13622">
                  <c:v>1.3623E-5</c:v>
                </c:pt>
                <c:pt idx="13623">
                  <c:v>1.3624E-5</c:v>
                </c:pt>
                <c:pt idx="13624">
                  <c:v>1.3625000000000001E-5</c:v>
                </c:pt>
                <c:pt idx="13625">
                  <c:v>1.3626E-5</c:v>
                </c:pt>
                <c:pt idx="13626">
                  <c:v>1.3627E-5</c:v>
                </c:pt>
                <c:pt idx="13627">
                  <c:v>1.3628000000000001E-5</c:v>
                </c:pt>
                <c:pt idx="13628">
                  <c:v>1.3628999999999999E-5</c:v>
                </c:pt>
                <c:pt idx="13629">
                  <c:v>1.363E-5</c:v>
                </c:pt>
                <c:pt idx="13630">
                  <c:v>1.3631E-5</c:v>
                </c:pt>
                <c:pt idx="13631">
                  <c:v>1.3631999999999999E-5</c:v>
                </c:pt>
                <c:pt idx="13632">
                  <c:v>1.3633E-5</c:v>
                </c:pt>
                <c:pt idx="13633">
                  <c:v>1.3634E-5</c:v>
                </c:pt>
                <c:pt idx="13634">
                  <c:v>1.3635000000000001E-5</c:v>
                </c:pt>
                <c:pt idx="13635">
                  <c:v>1.3636E-5</c:v>
                </c:pt>
                <c:pt idx="13636">
                  <c:v>1.3637E-5</c:v>
                </c:pt>
                <c:pt idx="13637">
                  <c:v>1.3638000000000001E-5</c:v>
                </c:pt>
                <c:pt idx="13638">
                  <c:v>1.3638999999999999E-5</c:v>
                </c:pt>
                <c:pt idx="13639">
                  <c:v>1.364E-5</c:v>
                </c:pt>
                <c:pt idx="13640">
                  <c:v>1.3641E-5</c:v>
                </c:pt>
                <c:pt idx="13641">
                  <c:v>1.3642000000000001E-5</c:v>
                </c:pt>
                <c:pt idx="13642">
                  <c:v>1.3643E-5</c:v>
                </c:pt>
                <c:pt idx="13643">
                  <c:v>1.3644E-5</c:v>
                </c:pt>
                <c:pt idx="13644">
                  <c:v>1.3645000000000001E-5</c:v>
                </c:pt>
                <c:pt idx="13645">
                  <c:v>1.3645999999999999E-5</c:v>
                </c:pt>
                <c:pt idx="13646">
                  <c:v>1.3647E-5</c:v>
                </c:pt>
                <c:pt idx="13647">
                  <c:v>1.3648E-5</c:v>
                </c:pt>
                <c:pt idx="13648">
                  <c:v>1.3648999999999999E-5</c:v>
                </c:pt>
                <c:pt idx="13649">
                  <c:v>1.365E-5</c:v>
                </c:pt>
                <c:pt idx="13650">
                  <c:v>1.3651E-5</c:v>
                </c:pt>
                <c:pt idx="13651">
                  <c:v>1.3652000000000001E-5</c:v>
                </c:pt>
                <c:pt idx="13652">
                  <c:v>1.3653E-5</c:v>
                </c:pt>
                <c:pt idx="13653">
                  <c:v>1.3654E-5</c:v>
                </c:pt>
                <c:pt idx="13654">
                  <c:v>1.3655000000000001E-5</c:v>
                </c:pt>
                <c:pt idx="13655">
                  <c:v>1.3655999999999999E-5</c:v>
                </c:pt>
                <c:pt idx="13656">
                  <c:v>1.3657E-5</c:v>
                </c:pt>
                <c:pt idx="13657">
                  <c:v>1.3658E-5</c:v>
                </c:pt>
                <c:pt idx="13658">
                  <c:v>1.3658999999999999E-5</c:v>
                </c:pt>
                <c:pt idx="13659">
                  <c:v>1.366E-5</c:v>
                </c:pt>
                <c:pt idx="13660">
                  <c:v>1.3661E-5</c:v>
                </c:pt>
                <c:pt idx="13661">
                  <c:v>1.3662000000000001E-5</c:v>
                </c:pt>
                <c:pt idx="13662">
                  <c:v>1.3662999999999999E-5</c:v>
                </c:pt>
                <c:pt idx="13663">
                  <c:v>1.3664E-5</c:v>
                </c:pt>
                <c:pt idx="13664">
                  <c:v>1.3665E-5</c:v>
                </c:pt>
                <c:pt idx="13665">
                  <c:v>1.3665999999999999E-5</c:v>
                </c:pt>
                <c:pt idx="13666">
                  <c:v>1.3667E-5</c:v>
                </c:pt>
                <c:pt idx="13667">
                  <c:v>1.3668E-5</c:v>
                </c:pt>
                <c:pt idx="13668">
                  <c:v>1.3669000000000001E-5</c:v>
                </c:pt>
                <c:pt idx="13669">
                  <c:v>1.367E-5</c:v>
                </c:pt>
                <c:pt idx="13670">
                  <c:v>1.3671E-5</c:v>
                </c:pt>
                <c:pt idx="13671">
                  <c:v>1.3672000000000001E-5</c:v>
                </c:pt>
                <c:pt idx="13672">
                  <c:v>1.3672999999999999E-5</c:v>
                </c:pt>
                <c:pt idx="13673">
                  <c:v>1.3674E-5</c:v>
                </c:pt>
                <c:pt idx="13674">
                  <c:v>1.3675E-5</c:v>
                </c:pt>
                <c:pt idx="13675">
                  <c:v>1.3675999999999999E-5</c:v>
                </c:pt>
                <c:pt idx="13676">
                  <c:v>1.3677E-5</c:v>
                </c:pt>
                <c:pt idx="13677">
                  <c:v>1.3678E-5</c:v>
                </c:pt>
                <c:pt idx="13678">
                  <c:v>1.3679000000000001E-5</c:v>
                </c:pt>
                <c:pt idx="13679">
                  <c:v>1.3679999999999999E-5</c:v>
                </c:pt>
                <c:pt idx="13680">
                  <c:v>1.3681E-5</c:v>
                </c:pt>
                <c:pt idx="13681">
                  <c:v>1.3682E-5</c:v>
                </c:pt>
                <c:pt idx="13682">
                  <c:v>1.3682999999999999E-5</c:v>
                </c:pt>
                <c:pt idx="13683">
                  <c:v>1.3684E-5</c:v>
                </c:pt>
                <c:pt idx="13684">
                  <c:v>1.3685E-5</c:v>
                </c:pt>
                <c:pt idx="13685">
                  <c:v>1.3686000000000001E-5</c:v>
                </c:pt>
                <c:pt idx="13686">
                  <c:v>1.3687E-5</c:v>
                </c:pt>
                <c:pt idx="13687">
                  <c:v>1.3688E-5</c:v>
                </c:pt>
                <c:pt idx="13688">
                  <c:v>1.3689000000000001E-5</c:v>
                </c:pt>
                <c:pt idx="13689">
                  <c:v>1.3689999999999999E-5</c:v>
                </c:pt>
                <c:pt idx="13690">
                  <c:v>1.3691E-5</c:v>
                </c:pt>
                <c:pt idx="13691">
                  <c:v>1.3692E-5</c:v>
                </c:pt>
                <c:pt idx="13692">
                  <c:v>1.3692999999999999E-5</c:v>
                </c:pt>
                <c:pt idx="13693">
                  <c:v>1.3694E-5</c:v>
                </c:pt>
                <c:pt idx="13694">
                  <c:v>1.3695E-5</c:v>
                </c:pt>
                <c:pt idx="13695">
                  <c:v>1.3696000000000001E-5</c:v>
                </c:pt>
                <c:pt idx="13696">
                  <c:v>1.3696999999999999E-5</c:v>
                </c:pt>
                <c:pt idx="13697">
                  <c:v>1.3698E-5</c:v>
                </c:pt>
                <c:pt idx="13698">
                  <c:v>1.3699E-5</c:v>
                </c:pt>
                <c:pt idx="13699">
                  <c:v>1.3699999999999999E-5</c:v>
                </c:pt>
                <c:pt idx="13700">
                  <c:v>1.3701E-5</c:v>
                </c:pt>
                <c:pt idx="13701">
                  <c:v>1.3702E-5</c:v>
                </c:pt>
                <c:pt idx="13702">
                  <c:v>1.3703000000000001E-5</c:v>
                </c:pt>
                <c:pt idx="13703">
                  <c:v>1.3704E-5</c:v>
                </c:pt>
                <c:pt idx="13704">
                  <c:v>1.3705E-5</c:v>
                </c:pt>
                <c:pt idx="13705">
                  <c:v>1.3706000000000001E-5</c:v>
                </c:pt>
                <c:pt idx="13706">
                  <c:v>1.3706999999999999E-5</c:v>
                </c:pt>
                <c:pt idx="13707">
                  <c:v>1.3708E-5</c:v>
                </c:pt>
                <c:pt idx="13708">
                  <c:v>1.3709E-5</c:v>
                </c:pt>
                <c:pt idx="13709">
                  <c:v>1.3709999999999999E-5</c:v>
                </c:pt>
                <c:pt idx="13710">
                  <c:v>1.3711E-5</c:v>
                </c:pt>
                <c:pt idx="13711">
                  <c:v>1.3712E-5</c:v>
                </c:pt>
                <c:pt idx="13712">
                  <c:v>1.3713000000000001E-5</c:v>
                </c:pt>
                <c:pt idx="13713">
                  <c:v>1.3713999999999999E-5</c:v>
                </c:pt>
                <c:pt idx="13714">
                  <c:v>1.3715E-5</c:v>
                </c:pt>
                <c:pt idx="13715">
                  <c:v>1.3716E-5</c:v>
                </c:pt>
                <c:pt idx="13716">
                  <c:v>1.3716999999999999E-5</c:v>
                </c:pt>
                <c:pt idx="13717">
                  <c:v>1.3718E-5</c:v>
                </c:pt>
                <c:pt idx="13718">
                  <c:v>1.3719E-5</c:v>
                </c:pt>
                <c:pt idx="13719">
                  <c:v>1.3720000000000001E-5</c:v>
                </c:pt>
                <c:pt idx="13720">
                  <c:v>1.3721E-5</c:v>
                </c:pt>
                <c:pt idx="13721">
                  <c:v>1.3722E-5</c:v>
                </c:pt>
                <c:pt idx="13722">
                  <c:v>1.3723000000000001E-5</c:v>
                </c:pt>
                <c:pt idx="13723">
                  <c:v>1.3723999999999999E-5</c:v>
                </c:pt>
                <c:pt idx="13724">
                  <c:v>1.3725E-5</c:v>
                </c:pt>
                <c:pt idx="13725">
                  <c:v>1.3726E-5</c:v>
                </c:pt>
                <c:pt idx="13726">
                  <c:v>1.3726999999999999E-5</c:v>
                </c:pt>
                <c:pt idx="13727">
                  <c:v>1.3728E-5</c:v>
                </c:pt>
                <c:pt idx="13728">
                  <c:v>1.3729E-5</c:v>
                </c:pt>
                <c:pt idx="13729">
                  <c:v>1.3730000000000001E-5</c:v>
                </c:pt>
                <c:pt idx="13730">
                  <c:v>1.3730999999999999E-5</c:v>
                </c:pt>
                <c:pt idx="13731">
                  <c:v>1.3732E-5</c:v>
                </c:pt>
                <c:pt idx="13732">
                  <c:v>1.3733E-5</c:v>
                </c:pt>
                <c:pt idx="13733">
                  <c:v>1.3733999999999999E-5</c:v>
                </c:pt>
                <c:pt idx="13734">
                  <c:v>1.3735E-5</c:v>
                </c:pt>
                <c:pt idx="13735">
                  <c:v>1.3736E-5</c:v>
                </c:pt>
                <c:pt idx="13736">
                  <c:v>1.3737000000000001E-5</c:v>
                </c:pt>
                <c:pt idx="13737">
                  <c:v>1.3738E-5</c:v>
                </c:pt>
                <c:pt idx="13738">
                  <c:v>1.3739E-5</c:v>
                </c:pt>
                <c:pt idx="13739">
                  <c:v>1.3740000000000001E-5</c:v>
                </c:pt>
                <c:pt idx="13740">
                  <c:v>1.3740999999999999E-5</c:v>
                </c:pt>
                <c:pt idx="13741">
                  <c:v>1.3742E-5</c:v>
                </c:pt>
                <c:pt idx="13742">
                  <c:v>1.3743E-5</c:v>
                </c:pt>
                <c:pt idx="13743">
                  <c:v>1.3743999999999999E-5</c:v>
                </c:pt>
                <c:pt idx="13744">
                  <c:v>1.3745E-5</c:v>
                </c:pt>
                <c:pt idx="13745">
                  <c:v>1.3746E-5</c:v>
                </c:pt>
                <c:pt idx="13746">
                  <c:v>1.3747000000000001E-5</c:v>
                </c:pt>
                <c:pt idx="13747">
                  <c:v>1.3747999999999999E-5</c:v>
                </c:pt>
                <c:pt idx="13748">
                  <c:v>1.3749E-5</c:v>
                </c:pt>
                <c:pt idx="13749">
                  <c:v>1.375E-5</c:v>
                </c:pt>
                <c:pt idx="13750">
                  <c:v>1.3750999999999999E-5</c:v>
                </c:pt>
                <c:pt idx="13751">
                  <c:v>1.3752E-5</c:v>
                </c:pt>
                <c:pt idx="13752">
                  <c:v>1.3753E-5</c:v>
                </c:pt>
                <c:pt idx="13753">
                  <c:v>1.3754000000000001E-5</c:v>
                </c:pt>
                <c:pt idx="13754">
                  <c:v>1.3755E-5</c:v>
                </c:pt>
                <c:pt idx="13755">
                  <c:v>1.3756E-5</c:v>
                </c:pt>
                <c:pt idx="13756">
                  <c:v>1.3757000000000001E-5</c:v>
                </c:pt>
                <c:pt idx="13757">
                  <c:v>1.3757999999999999E-5</c:v>
                </c:pt>
                <c:pt idx="13758">
                  <c:v>1.3759E-5</c:v>
                </c:pt>
                <c:pt idx="13759">
                  <c:v>1.376E-5</c:v>
                </c:pt>
                <c:pt idx="13760">
                  <c:v>1.3760999999999999E-5</c:v>
                </c:pt>
                <c:pt idx="13761">
                  <c:v>1.3762E-5</c:v>
                </c:pt>
                <c:pt idx="13762">
                  <c:v>1.3763E-5</c:v>
                </c:pt>
                <c:pt idx="13763">
                  <c:v>1.3764000000000001E-5</c:v>
                </c:pt>
                <c:pt idx="13764">
                  <c:v>1.3764999999999999E-5</c:v>
                </c:pt>
                <c:pt idx="13765">
                  <c:v>1.3766E-5</c:v>
                </c:pt>
                <c:pt idx="13766">
                  <c:v>1.3767E-5</c:v>
                </c:pt>
                <c:pt idx="13767">
                  <c:v>1.3767999999999999E-5</c:v>
                </c:pt>
                <c:pt idx="13768">
                  <c:v>1.3769E-5</c:v>
                </c:pt>
                <c:pt idx="13769">
                  <c:v>1.377E-5</c:v>
                </c:pt>
                <c:pt idx="13770">
                  <c:v>1.3771000000000001E-5</c:v>
                </c:pt>
                <c:pt idx="13771">
                  <c:v>1.3772E-5</c:v>
                </c:pt>
                <c:pt idx="13772">
                  <c:v>1.3773E-5</c:v>
                </c:pt>
                <c:pt idx="13773">
                  <c:v>1.3774000000000001E-5</c:v>
                </c:pt>
                <c:pt idx="13774">
                  <c:v>1.3774999999999999E-5</c:v>
                </c:pt>
                <c:pt idx="13775">
                  <c:v>1.3776E-5</c:v>
                </c:pt>
                <c:pt idx="13776">
                  <c:v>1.3777E-5</c:v>
                </c:pt>
                <c:pt idx="13777">
                  <c:v>1.3777999999999999E-5</c:v>
                </c:pt>
                <c:pt idx="13778">
                  <c:v>1.3779E-5</c:v>
                </c:pt>
                <c:pt idx="13779">
                  <c:v>1.378E-5</c:v>
                </c:pt>
                <c:pt idx="13780">
                  <c:v>1.3781000000000001E-5</c:v>
                </c:pt>
                <c:pt idx="13781">
                  <c:v>1.3782E-5</c:v>
                </c:pt>
                <c:pt idx="13782">
                  <c:v>1.3783E-5</c:v>
                </c:pt>
                <c:pt idx="13783">
                  <c:v>1.3784000000000001E-5</c:v>
                </c:pt>
                <c:pt idx="13784">
                  <c:v>1.3784999999999999E-5</c:v>
                </c:pt>
                <c:pt idx="13785">
                  <c:v>1.3786E-5</c:v>
                </c:pt>
                <c:pt idx="13786">
                  <c:v>1.3787E-5</c:v>
                </c:pt>
                <c:pt idx="13787">
                  <c:v>1.3788000000000001E-5</c:v>
                </c:pt>
                <c:pt idx="13788">
                  <c:v>1.3789E-5</c:v>
                </c:pt>
                <c:pt idx="13789">
                  <c:v>1.379E-5</c:v>
                </c:pt>
                <c:pt idx="13790">
                  <c:v>1.3791000000000001E-5</c:v>
                </c:pt>
                <c:pt idx="13791">
                  <c:v>1.3791999999999999E-5</c:v>
                </c:pt>
                <c:pt idx="13792">
                  <c:v>1.3793E-5</c:v>
                </c:pt>
                <c:pt idx="13793">
                  <c:v>1.3794E-5</c:v>
                </c:pt>
                <c:pt idx="13794">
                  <c:v>1.3794999999999999E-5</c:v>
                </c:pt>
                <c:pt idx="13795">
                  <c:v>1.3796E-5</c:v>
                </c:pt>
                <c:pt idx="13796">
                  <c:v>1.3797E-5</c:v>
                </c:pt>
                <c:pt idx="13797">
                  <c:v>1.3798000000000001E-5</c:v>
                </c:pt>
                <c:pt idx="13798">
                  <c:v>1.3799E-5</c:v>
                </c:pt>
                <c:pt idx="13799">
                  <c:v>1.38E-5</c:v>
                </c:pt>
                <c:pt idx="13800">
                  <c:v>1.3801000000000001E-5</c:v>
                </c:pt>
                <c:pt idx="13801">
                  <c:v>1.3801999999999999E-5</c:v>
                </c:pt>
                <c:pt idx="13802">
                  <c:v>1.3803E-5</c:v>
                </c:pt>
                <c:pt idx="13803">
                  <c:v>1.3804E-5</c:v>
                </c:pt>
                <c:pt idx="13804">
                  <c:v>1.3805000000000001E-5</c:v>
                </c:pt>
                <c:pt idx="13805">
                  <c:v>1.3806E-5</c:v>
                </c:pt>
                <c:pt idx="13806">
                  <c:v>1.3807E-5</c:v>
                </c:pt>
                <c:pt idx="13807">
                  <c:v>1.3808000000000001E-5</c:v>
                </c:pt>
                <c:pt idx="13808">
                  <c:v>1.3808999999999999E-5</c:v>
                </c:pt>
                <c:pt idx="13809">
                  <c:v>1.381E-5</c:v>
                </c:pt>
                <c:pt idx="13810">
                  <c:v>1.3811E-5</c:v>
                </c:pt>
                <c:pt idx="13811">
                  <c:v>1.3811999999999999E-5</c:v>
                </c:pt>
                <c:pt idx="13812">
                  <c:v>1.3813E-5</c:v>
                </c:pt>
                <c:pt idx="13813">
                  <c:v>1.3814E-5</c:v>
                </c:pt>
                <c:pt idx="13814">
                  <c:v>1.3815000000000001E-5</c:v>
                </c:pt>
                <c:pt idx="13815">
                  <c:v>1.3816E-5</c:v>
                </c:pt>
                <c:pt idx="13816">
                  <c:v>1.3817E-5</c:v>
                </c:pt>
                <c:pt idx="13817">
                  <c:v>1.3818000000000001E-5</c:v>
                </c:pt>
                <c:pt idx="13818">
                  <c:v>1.3818999999999999E-5</c:v>
                </c:pt>
                <c:pt idx="13819">
                  <c:v>1.382E-5</c:v>
                </c:pt>
                <c:pt idx="13820">
                  <c:v>1.3821E-5</c:v>
                </c:pt>
                <c:pt idx="13821">
                  <c:v>1.3822000000000001E-5</c:v>
                </c:pt>
                <c:pt idx="13822">
                  <c:v>1.3823E-5</c:v>
                </c:pt>
                <c:pt idx="13823">
                  <c:v>1.3824E-5</c:v>
                </c:pt>
                <c:pt idx="13824">
                  <c:v>1.3825000000000001E-5</c:v>
                </c:pt>
                <c:pt idx="13825">
                  <c:v>1.3825999999999999E-5</c:v>
                </c:pt>
                <c:pt idx="13826">
                  <c:v>1.3827E-5</c:v>
                </c:pt>
                <c:pt idx="13827">
                  <c:v>1.3828E-5</c:v>
                </c:pt>
                <c:pt idx="13828">
                  <c:v>1.3828999999999999E-5</c:v>
                </c:pt>
                <c:pt idx="13829">
                  <c:v>1.383E-5</c:v>
                </c:pt>
                <c:pt idx="13830">
                  <c:v>1.3831E-5</c:v>
                </c:pt>
                <c:pt idx="13831">
                  <c:v>1.3832000000000001E-5</c:v>
                </c:pt>
                <c:pt idx="13832">
                  <c:v>1.3833E-5</c:v>
                </c:pt>
                <c:pt idx="13833">
                  <c:v>1.3834E-5</c:v>
                </c:pt>
                <c:pt idx="13834">
                  <c:v>1.3835000000000001E-5</c:v>
                </c:pt>
                <c:pt idx="13835">
                  <c:v>1.3835999999999999E-5</c:v>
                </c:pt>
                <c:pt idx="13836">
                  <c:v>1.3837E-5</c:v>
                </c:pt>
                <c:pt idx="13837">
                  <c:v>1.3838E-5</c:v>
                </c:pt>
                <c:pt idx="13838">
                  <c:v>1.3839000000000001E-5</c:v>
                </c:pt>
                <c:pt idx="13839">
                  <c:v>1.384E-5</c:v>
                </c:pt>
                <c:pt idx="13840">
                  <c:v>1.3841E-5</c:v>
                </c:pt>
                <c:pt idx="13841">
                  <c:v>1.3842000000000001E-5</c:v>
                </c:pt>
                <c:pt idx="13842">
                  <c:v>1.3842999999999999E-5</c:v>
                </c:pt>
                <c:pt idx="13843">
                  <c:v>1.3844E-5</c:v>
                </c:pt>
                <c:pt idx="13844">
                  <c:v>1.3845E-5</c:v>
                </c:pt>
                <c:pt idx="13845">
                  <c:v>1.3845999999999999E-5</c:v>
                </c:pt>
                <c:pt idx="13846">
                  <c:v>1.3847E-5</c:v>
                </c:pt>
                <c:pt idx="13847">
                  <c:v>1.3848E-5</c:v>
                </c:pt>
                <c:pt idx="13848">
                  <c:v>1.3849000000000001E-5</c:v>
                </c:pt>
                <c:pt idx="13849">
                  <c:v>1.385E-5</c:v>
                </c:pt>
                <c:pt idx="13850">
                  <c:v>1.3851E-5</c:v>
                </c:pt>
                <c:pt idx="13851">
                  <c:v>1.3852000000000001E-5</c:v>
                </c:pt>
                <c:pt idx="13852">
                  <c:v>1.3852999999999999E-5</c:v>
                </c:pt>
                <c:pt idx="13853">
                  <c:v>1.3854E-5</c:v>
                </c:pt>
                <c:pt idx="13854">
                  <c:v>1.3855E-5</c:v>
                </c:pt>
                <c:pt idx="13855">
                  <c:v>1.3856000000000001E-5</c:v>
                </c:pt>
                <c:pt idx="13856">
                  <c:v>1.3857E-5</c:v>
                </c:pt>
                <c:pt idx="13857">
                  <c:v>1.3858E-5</c:v>
                </c:pt>
                <c:pt idx="13858">
                  <c:v>1.3859000000000001E-5</c:v>
                </c:pt>
                <c:pt idx="13859">
                  <c:v>1.3859999999999999E-5</c:v>
                </c:pt>
                <c:pt idx="13860">
                  <c:v>1.3861E-5</c:v>
                </c:pt>
                <c:pt idx="13861">
                  <c:v>1.3862E-5</c:v>
                </c:pt>
                <c:pt idx="13862">
                  <c:v>1.3862999999999999E-5</c:v>
                </c:pt>
                <c:pt idx="13863">
                  <c:v>1.3864E-5</c:v>
                </c:pt>
                <c:pt idx="13864">
                  <c:v>1.3865E-5</c:v>
                </c:pt>
                <c:pt idx="13865">
                  <c:v>1.3866000000000001E-5</c:v>
                </c:pt>
                <c:pt idx="13866">
                  <c:v>1.3867E-5</c:v>
                </c:pt>
                <c:pt idx="13867">
                  <c:v>1.3868E-5</c:v>
                </c:pt>
                <c:pt idx="13868">
                  <c:v>1.3869000000000001E-5</c:v>
                </c:pt>
                <c:pt idx="13869">
                  <c:v>1.3869999999999999E-5</c:v>
                </c:pt>
                <c:pt idx="13870">
                  <c:v>1.3871E-5</c:v>
                </c:pt>
                <c:pt idx="13871">
                  <c:v>1.3872E-5</c:v>
                </c:pt>
                <c:pt idx="13872">
                  <c:v>1.3873000000000001E-5</c:v>
                </c:pt>
                <c:pt idx="13873">
                  <c:v>1.3874E-5</c:v>
                </c:pt>
                <c:pt idx="13874">
                  <c:v>1.3875E-5</c:v>
                </c:pt>
                <c:pt idx="13875">
                  <c:v>1.3876000000000001E-5</c:v>
                </c:pt>
                <c:pt idx="13876">
                  <c:v>1.3876999999999999E-5</c:v>
                </c:pt>
                <c:pt idx="13877">
                  <c:v>1.3878E-5</c:v>
                </c:pt>
                <c:pt idx="13878">
                  <c:v>1.3879E-5</c:v>
                </c:pt>
                <c:pt idx="13879">
                  <c:v>1.3879999999999999E-5</c:v>
                </c:pt>
                <c:pt idx="13880">
                  <c:v>1.3881E-5</c:v>
                </c:pt>
                <c:pt idx="13881">
                  <c:v>1.3882E-5</c:v>
                </c:pt>
                <c:pt idx="13882">
                  <c:v>1.3883000000000001E-5</c:v>
                </c:pt>
                <c:pt idx="13883">
                  <c:v>1.3884E-5</c:v>
                </c:pt>
                <c:pt idx="13884">
                  <c:v>1.3885E-5</c:v>
                </c:pt>
                <c:pt idx="13885">
                  <c:v>1.3886000000000001E-5</c:v>
                </c:pt>
                <c:pt idx="13886">
                  <c:v>1.3886999999999999E-5</c:v>
                </c:pt>
                <c:pt idx="13887">
                  <c:v>1.3888E-5</c:v>
                </c:pt>
                <c:pt idx="13888">
                  <c:v>1.3889E-5</c:v>
                </c:pt>
                <c:pt idx="13889">
                  <c:v>1.3890000000000001E-5</c:v>
                </c:pt>
                <c:pt idx="13890">
                  <c:v>1.3891E-5</c:v>
                </c:pt>
                <c:pt idx="13891">
                  <c:v>1.3892E-5</c:v>
                </c:pt>
                <c:pt idx="13892">
                  <c:v>1.3893000000000001E-5</c:v>
                </c:pt>
                <c:pt idx="13893">
                  <c:v>1.3893999999999999E-5</c:v>
                </c:pt>
                <c:pt idx="13894">
                  <c:v>1.3895E-5</c:v>
                </c:pt>
                <c:pt idx="13895">
                  <c:v>1.3896E-5</c:v>
                </c:pt>
                <c:pt idx="13896">
                  <c:v>1.3896999999999999E-5</c:v>
                </c:pt>
                <c:pt idx="13897">
                  <c:v>1.3898E-5</c:v>
                </c:pt>
                <c:pt idx="13898">
                  <c:v>1.3899E-5</c:v>
                </c:pt>
                <c:pt idx="13899">
                  <c:v>1.3900000000000001E-5</c:v>
                </c:pt>
                <c:pt idx="13900">
                  <c:v>1.3901E-5</c:v>
                </c:pt>
                <c:pt idx="13901">
                  <c:v>1.3902E-5</c:v>
                </c:pt>
                <c:pt idx="13902">
                  <c:v>1.3903000000000001E-5</c:v>
                </c:pt>
                <c:pt idx="13903">
                  <c:v>1.3903999999999999E-5</c:v>
                </c:pt>
                <c:pt idx="13904">
                  <c:v>1.3905E-5</c:v>
                </c:pt>
                <c:pt idx="13905">
                  <c:v>1.3906E-5</c:v>
                </c:pt>
                <c:pt idx="13906">
                  <c:v>1.3906999999999999E-5</c:v>
                </c:pt>
                <c:pt idx="13907">
                  <c:v>1.3908E-5</c:v>
                </c:pt>
                <c:pt idx="13908">
                  <c:v>1.3909E-5</c:v>
                </c:pt>
                <c:pt idx="13909">
                  <c:v>1.3910000000000001E-5</c:v>
                </c:pt>
                <c:pt idx="13910">
                  <c:v>1.3910999999999999E-5</c:v>
                </c:pt>
                <c:pt idx="13911">
                  <c:v>1.3912E-5</c:v>
                </c:pt>
                <c:pt idx="13912">
                  <c:v>1.3913E-5</c:v>
                </c:pt>
                <c:pt idx="13913">
                  <c:v>1.3913999999999999E-5</c:v>
                </c:pt>
                <c:pt idx="13914">
                  <c:v>1.3915E-5</c:v>
                </c:pt>
                <c:pt idx="13915">
                  <c:v>1.3916E-5</c:v>
                </c:pt>
                <c:pt idx="13916">
                  <c:v>1.3917000000000001E-5</c:v>
                </c:pt>
                <c:pt idx="13917">
                  <c:v>1.3918E-5</c:v>
                </c:pt>
                <c:pt idx="13918">
                  <c:v>1.3919E-5</c:v>
                </c:pt>
                <c:pt idx="13919">
                  <c:v>1.3920000000000001E-5</c:v>
                </c:pt>
                <c:pt idx="13920">
                  <c:v>1.3920999999999999E-5</c:v>
                </c:pt>
                <c:pt idx="13921">
                  <c:v>1.3922E-5</c:v>
                </c:pt>
                <c:pt idx="13922">
                  <c:v>1.3923E-5</c:v>
                </c:pt>
                <c:pt idx="13923">
                  <c:v>1.3923999999999999E-5</c:v>
                </c:pt>
                <c:pt idx="13924">
                  <c:v>1.3925E-5</c:v>
                </c:pt>
                <c:pt idx="13925">
                  <c:v>1.3926E-5</c:v>
                </c:pt>
                <c:pt idx="13926">
                  <c:v>1.3927000000000001E-5</c:v>
                </c:pt>
                <c:pt idx="13927">
                  <c:v>1.3927999999999999E-5</c:v>
                </c:pt>
                <c:pt idx="13928">
                  <c:v>1.3929E-5</c:v>
                </c:pt>
                <c:pt idx="13929">
                  <c:v>1.393E-5</c:v>
                </c:pt>
                <c:pt idx="13930">
                  <c:v>1.3930999999999999E-5</c:v>
                </c:pt>
                <c:pt idx="13931">
                  <c:v>1.3932E-5</c:v>
                </c:pt>
                <c:pt idx="13932">
                  <c:v>1.3933E-5</c:v>
                </c:pt>
                <c:pt idx="13933">
                  <c:v>1.3934000000000001E-5</c:v>
                </c:pt>
                <c:pt idx="13934">
                  <c:v>1.3935E-5</c:v>
                </c:pt>
                <c:pt idx="13935">
                  <c:v>1.3936E-5</c:v>
                </c:pt>
                <c:pt idx="13936">
                  <c:v>1.3937000000000001E-5</c:v>
                </c:pt>
                <c:pt idx="13937">
                  <c:v>1.3937999999999999E-5</c:v>
                </c:pt>
                <c:pt idx="13938">
                  <c:v>1.3939E-5</c:v>
                </c:pt>
                <c:pt idx="13939">
                  <c:v>1.394E-5</c:v>
                </c:pt>
                <c:pt idx="13940">
                  <c:v>1.3940999999999999E-5</c:v>
                </c:pt>
                <c:pt idx="13941">
                  <c:v>1.3942E-5</c:v>
                </c:pt>
                <c:pt idx="13942">
                  <c:v>1.3943E-5</c:v>
                </c:pt>
                <c:pt idx="13943">
                  <c:v>1.3944000000000001E-5</c:v>
                </c:pt>
                <c:pt idx="13944">
                  <c:v>1.3944999999999999E-5</c:v>
                </c:pt>
                <c:pt idx="13945">
                  <c:v>1.3946E-5</c:v>
                </c:pt>
                <c:pt idx="13946">
                  <c:v>1.3947E-5</c:v>
                </c:pt>
                <c:pt idx="13947">
                  <c:v>1.3947999999999999E-5</c:v>
                </c:pt>
                <c:pt idx="13948">
                  <c:v>1.3949E-5</c:v>
                </c:pt>
                <c:pt idx="13949">
                  <c:v>1.395E-5</c:v>
                </c:pt>
                <c:pt idx="13950">
                  <c:v>1.3951000000000001E-5</c:v>
                </c:pt>
                <c:pt idx="13951">
                  <c:v>1.3952E-5</c:v>
                </c:pt>
                <c:pt idx="13952">
                  <c:v>1.3953E-5</c:v>
                </c:pt>
                <c:pt idx="13953">
                  <c:v>1.3954000000000001E-5</c:v>
                </c:pt>
                <c:pt idx="13954">
                  <c:v>1.3954999999999999E-5</c:v>
                </c:pt>
                <c:pt idx="13955">
                  <c:v>1.3956E-5</c:v>
                </c:pt>
                <c:pt idx="13956">
                  <c:v>1.3957E-5</c:v>
                </c:pt>
                <c:pt idx="13957">
                  <c:v>1.3957999999999999E-5</c:v>
                </c:pt>
                <c:pt idx="13958">
                  <c:v>1.3959E-5</c:v>
                </c:pt>
                <c:pt idx="13959">
                  <c:v>1.396E-5</c:v>
                </c:pt>
                <c:pt idx="13960">
                  <c:v>1.3961000000000001E-5</c:v>
                </c:pt>
                <c:pt idx="13961">
                  <c:v>1.3961999999999999E-5</c:v>
                </c:pt>
                <c:pt idx="13962">
                  <c:v>1.3963E-5</c:v>
                </c:pt>
                <c:pt idx="13963">
                  <c:v>1.3964E-5</c:v>
                </c:pt>
                <c:pt idx="13964">
                  <c:v>1.3964999999999999E-5</c:v>
                </c:pt>
                <c:pt idx="13965">
                  <c:v>1.3966E-5</c:v>
                </c:pt>
                <c:pt idx="13966">
                  <c:v>1.3967E-5</c:v>
                </c:pt>
                <c:pt idx="13967">
                  <c:v>1.3968000000000001E-5</c:v>
                </c:pt>
                <c:pt idx="13968">
                  <c:v>1.3969E-5</c:v>
                </c:pt>
                <c:pt idx="13969">
                  <c:v>1.397E-5</c:v>
                </c:pt>
                <c:pt idx="13970">
                  <c:v>1.3971000000000001E-5</c:v>
                </c:pt>
                <c:pt idx="13971">
                  <c:v>1.3971999999999999E-5</c:v>
                </c:pt>
                <c:pt idx="13972">
                  <c:v>1.3973E-5</c:v>
                </c:pt>
                <c:pt idx="13973">
                  <c:v>1.3974E-5</c:v>
                </c:pt>
                <c:pt idx="13974">
                  <c:v>1.3974999999999999E-5</c:v>
                </c:pt>
                <c:pt idx="13975">
                  <c:v>1.3976E-5</c:v>
                </c:pt>
                <c:pt idx="13976">
                  <c:v>1.3977E-5</c:v>
                </c:pt>
                <c:pt idx="13977">
                  <c:v>1.3978000000000001E-5</c:v>
                </c:pt>
                <c:pt idx="13978">
                  <c:v>1.3978999999999999E-5</c:v>
                </c:pt>
                <c:pt idx="13979">
                  <c:v>1.398E-5</c:v>
                </c:pt>
                <c:pt idx="13980">
                  <c:v>1.3981E-5</c:v>
                </c:pt>
                <c:pt idx="13981">
                  <c:v>1.3981999999999999E-5</c:v>
                </c:pt>
                <c:pt idx="13982">
                  <c:v>1.3983E-5</c:v>
                </c:pt>
                <c:pt idx="13983">
                  <c:v>1.3984E-5</c:v>
                </c:pt>
                <c:pt idx="13984">
                  <c:v>1.3985000000000001E-5</c:v>
                </c:pt>
                <c:pt idx="13985">
                  <c:v>1.3986E-5</c:v>
                </c:pt>
                <c:pt idx="13986">
                  <c:v>1.3987E-5</c:v>
                </c:pt>
                <c:pt idx="13987">
                  <c:v>1.3988000000000001E-5</c:v>
                </c:pt>
                <c:pt idx="13988">
                  <c:v>1.3988999999999999E-5</c:v>
                </c:pt>
                <c:pt idx="13989">
                  <c:v>1.399E-5</c:v>
                </c:pt>
                <c:pt idx="13990">
                  <c:v>1.3991E-5</c:v>
                </c:pt>
                <c:pt idx="13991">
                  <c:v>1.3991999999999999E-5</c:v>
                </c:pt>
                <c:pt idx="13992">
                  <c:v>1.3993E-5</c:v>
                </c:pt>
                <c:pt idx="13993">
                  <c:v>1.3994E-5</c:v>
                </c:pt>
                <c:pt idx="13994">
                  <c:v>1.3995000000000001E-5</c:v>
                </c:pt>
                <c:pt idx="13995">
                  <c:v>1.3995999999999999E-5</c:v>
                </c:pt>
                <c:pt idx="13996">
                  <c:v>1.3997E-5</c:v>
                </c:pt>
                <c:pt idx="13997">
                  <c:v>1.3998E-5</c:v>
                </c:pt>
                <c:pt idx="13998">
                  <c:v>1.3998999999999999E-5</c:v>
                </c:pt>
                <c:pt idx="13999">
                  <c:v>1.4E-5</c:v>
                </c:pt>
                <c:pt idx="14000">
                  <c:v>1.4001E-5</c:v>
                </c:pt>
                <c:pt idx="14001">
                  <c:v>1.4002000000000001E-5</c:v>
                </c:pt>
                <c:pt idx="14002">
                  <c:v>1.4003E-5</c:v>
                </c:pt>
                <c:pt idx="14003">
                  <c:v>1.4004E-5</c:v>
                </c:pt>
                <c:pt idx="14004">
                  <c:v>1.4005000000000001E-5</c:v>
                </c:pt>
                <c:pt idx="14005">
                  <c:v>1.4005999999999999E-5</c:v>
                </c:pt>
                <c:pt idx="14006">
                  <c:v>1.4007E-5</c:v>
                </c:pt>
                <c:pt idx="14007">
                  <c:v>1.4008E-5</c:v>
                </c:pt>
                <c:pt idx="14008">
                  <c:v>1.4008999999999999E-5</c:v>
                </c:pt>
                <c:pt idx="14009">
                  <c:v>1.401E-5</c:v>
                </c:pt>
                <c:pt idx="14010">
                  <c:v>1.4011E-5</c:v>
                </c:pt>
                <c:pt idx="14011">
                  <c:v>1.4012000000000001E-5</c:v>
                </c:pt>
                <c:pt idx="14012">
                  <c:v>1.4012999999999999E-5</c:v>
                </c:pt>
                <c:pt idx="14013">
                  <c:v>1.4014E-5</c:v>
                </c:pt>
                <c:pt idx="14014">
                  <c:v>1.4015E-5</c:v>
                </c:pt>
                <c:pt idx="14015">
                  <c:v>1.4015999999999999E-5</c:v>
                </c:pt>
                <c:pt idx="14016">
                  <c:v>1.4017E-5</c:v>
                </c:pt>
                <c:pt idx="14017">
                  <c:v>1.4018E-5</c:v>
                </c:pt>
                <c:pt idx="14018">
                  <c:v>1.4019000000000001E-5</c:v>
                </c:pt>
                <c:pt idx="14019">
                  <c:v>1.402E-5</c:v>
                </c:pt>
                <c:pt idx="14020">
                  <c:v>1.4021E-5</c:v>
                </c:pt>
                <c:pt idx="14021">
                  <c:v>1.4022000000000001E-5</c:v>
                </c:pt>
                <c:pt idx="14022">
                  <c:v>1.4022999999999999E-5</c:v>
                </c:pt>
                <c:pt idx="14023">
                  <c:v>1.4024E-5</c:v>
                </c:pt>
                <c:pt idx="14024">
                  <c:v>1.4025E-5</c:v>
                </c:pt>
                <c:pt idx="14025">
                  <c:v>1.4025999999999999E-5</c:v>
                </c:pt>
                <c:pt idx="14026">
                  <c:v>1.4027E-5</c:v>
                </c:pt>
                <c:pt idx="14027">
                  <c:v>1.4028E-5</c:v>
                </c:pt>
                <c:pt idx="14028">
                  <c:v>1.4029000000000001E-5</c:v>
                </c:pt>
                <c:pt idx="14029">
                  <c:v>1.403E-5</c:v>
                </c:pt>
                <c:pt idx="14030">
                  <c:v>1.4031E-5</c:v>
                </c:pt>
                <c:pt idx="14031">
                  <c:v>1.4032000000000001E-5</c:v>
                </c:pt>
                <c:pt idx="14032">
                  <c:v>1.4032999999999999E-5</c:v>
                </c:pt>
                <c:pt idx="14033">
                  <c:v>1.4034E-5</c:v>
                </c:pt>
                <c:pt idx="14034">
                  <c:v>1.4035E-5</c:v>
                </c:pt>
                <c:pt idx="14035">
                  <c:v>1.4036000000000001E-5</c:v>
                </c:pt>
                <c:pt idx="14036">
                  <c:v>1.4037E-5</c:v>
                </c:pt>
                <c:pt idx="14037">
                  <c:v>1.4038E-5</c:v>
                </c:pt>
                <c:pt idx="14038">
                  <c:v>1.4039000000000001E-5</c:v>
                </c:pt>
                <c:pt idx="14039">
                  <c:v>1.4039999999999999E-5</c:v>
                </c:pt>
                <c:pt idx="14040">
                  <c:v>1.4041E-5</c:v>
                </c:pt>
                <c:pt idx="14041">
                  <c:v>1.4042E-5</c:v>
                </c:pt>
                <c:pt idx="14042">
                  <c:v>1.4042999999999999E-5</c:v>
                </c:pt>
                <c:pt idx="14043">
                  <c:v>1.4044E-5</c:v>
                </c:pt>
                <c:pt idx="14044">
                  <c:v>1.4045E-5</c:v>
                </c:pt>
                <c:pt idx="14045">
                  <c:v>1.4046000000000001E-5</c:v>
                </c:pt>
                <c:pt idx="14046">
                  <c:v>1.4047E-5</c:v>
                </c:pt>
                <c:pt idx="14047">
                  <c:v>1.4048E-5</c:v>
                </c:pt>
                <c:pt idx="14048">
                  <c:v>1.4049000000000001E-5</c:v>
                </c:pt>
                <c:pt idx="14049">
                  <c:v>1.4049999999999999E-5</c:v>
                </c:pt>
                <c:pt idx="14050">
                  <c:v>1.4051E-5</c:v>
                </c:pt>
                <c:pt idx="14051">
                  <c:v>1.4052E-5</c:v>
                </c:pt>
                <c:pt idx="14052">
                  <c:v>1.4053000000000001E-5</c:v>
                </c:pt>
                <c:pt idx="14053">
                  <c:v>1.4054E-5</c:v>
                </c:pt>
                <c:pt idx="14054">
                  <c:v>1.4055E-5</c:v>
                </c:pt>
                <c:pt idx="14055">
                  <c:v>1.4056000000000001E-5</c:v>
                </c:pt>
                <c:pt idx="14056">
                  <c:v>1.4056999999999999E-5</c:v>
                </c:pt>
                <c:pt idx="14057">
                  <c:v>1.4058E-5</c:v>
                </c:pt>
                <c:pt idx="14058">
                  <c:v>1.4059E-5</c:v>
                </c:pt>
                <c:pt idx="14059">
                  <c:v>1.4059999999999999E-5</c:v>
                </c:pt>
                <c:pt idx="14060">
                  <c:v>1.4061E-5</c:v>
                </c:pt>
                <c:pt idx="14061">
                  <c:v>1.4062E-5</c:v>
                </c:pt>
                <c:pt idx="14062">
                  <c:v>1.4063000000000001E-5</c:v>
                </c:pt>
                <c:pt idx="14063">
                  <c:v>1.4064E-5</c:v>
                </c:pt>
                <c:pt idx="14064">
                  <c:v>1.4065E-5</c:v>
                </c:pt>
                <c:pt idx="14065">
                  <c:v>1.4066000000000001E-5</c:v>
                </c:pt>
                <c:pt idx="14066">
                  <c:v>1.4066999999999999E-5</c:v>
                </c:pt>
                <c:pt idx="14067">
                  <c:v>1.4068E-5</c:v>
                </c:pt>
                <c:pt idx="14068">
                  <c:v>1.4069E-5</c:v>
                </c:pt>
                <c:pt idx="14069">
                  <c:v>1.4070000000000001E-5</c:v>
                </c:pt>
                <c:pt idx="14070">
                  <c:v>1.4071E-5</c:v>
                </c:pt>
                <c:pt idx="14071">
                  <c:v>1.4072E-5</c:v>
                </c:pt>
                <c:pt idx="14072">
                  <c:v>1.4073000000000001E-5</c:v>
                </c:pt>
                <c:pt idx="14073">
                  <c:v>1.4073999999999999E-5</c:v>
                </c:pt>
                <c:pt idx="14074">
                  <c:v>1.4075E-5</c:v>
                </c:pt>
                <c:pt idx="14075">
                  <c:v>1.4076E-5</c:v>
                </c:pt>
                <c:pt idx="14076">
                  <c:v>1.4076999999999999E-5</c:v>
                </c:pt>
                <c:pt idx="14077">
                  <c:v>1.4078E-5</c:v>
                </c:pt>
                <c:pt idx="14078">
                  <c:v>1.4079E-5</c:v>
                </c:pt>
                <c:pt idx="14079">
                  <c:v>1.4080000000000001E-5</c:v>
                </c:pt>
                <c:pt idx="14080">
                  <c:v>1.4081E-5</c:v>
                </c:pt>
                <c:pt idx="14081">
                  <c:v>1.4082E-5</c:v>
                </c:pt>
                <c:pt idx="14082">
                  <c:v>1.4083000000000001E-5</c:v>
                </c:pt>
                <c:pt idx="14083">
                  <c:v>1.4083999999999999E-5</c:v>
                </c:pt>
                <c:pt idx="14084">
                  <c:v>1.4085E-5</c:v>
                </c:pt>
                <c:pt idx="14085">
                  <c:v>1.4086E-5</c:v>
                </c:pt>
                <c:pt idx="14086">
                  <c:v>1.4087000000000001E-5</c:v>
                </c:pt>
                <c:pt idx="14087">
                  <c:v>1.4088E-5</c:v>
                </c:pt>
                <c:pt idx="14088">
                  <c:v>1.4089E-5</c:v>
                </c:pt>
                <c:pt idx="14089">
                  <c:v>1.4090000000000001E-5</c:v>
                </c:pt>
                <c:pt idx="14090">
                  <c:v>1.4090999999999999E-5</c:v>
                </c:pt>
                <c:pt idx="14091">
                  <c:v>1.4092E-5</c:v>
                </c:pt>
                <c:pt idx="14092">
                  <c:v>1.4093E-5</c:v>
                </c:pt>
                <c:pt idx="14093">
                  <c:v>1.4093999999999999E-5</c:v>
                </c:pt>
                <c:pt idx="14094">
                  <c:v>1.4095E-5</c:v>
                </c:pt>
                <c:pt idx="14095">
                  <c:v>1.4096E-5</c:v>
                </c:pt>
                <c:pt idx="14096">
                  <c:v>1.4097000000000001E-5</c:v>
                </c:pt>
                <c:pt idx="14097">
                  <c:v>1.4098E-5</c:v>
                </c:pt>
                <c:pt idx="14098">
                  <c:v>1.4099E-5</c:v>
                </c:pt>
                <c:pt idx="14099">
                  <c:v>1.4100000000000001E-5</c:v>
                </c:pt>
                <c:pt idx="14100">
                  <c:v>1.4100999999999999E-5</c:v>
                </c:pt>
                <c:pt idx="14101">
                  <c:v>1.4102E-5</c:v>
                </c:pt>
                <c:pt idx="14102">
                  <c:v>1.4103E-5</c:v>
                </c:pt>
                <c:pt idx="14103">
                  <c:v>1.4104000000000001E-5</c:v>
                </c:pt>
                <c:pt idx="14104">
                  <c:v>1.4105E-5</c:v>
                </c:pt>
                <c:pt idx="14105">
                  <c:v>1.4106E-5</c:v>
                </c:pt>
                <c:pt idx="14106">
                  <c:v>1.4107000000000001E-5</c:v>
                </c:pt>
                <c:pt idx="14107">
                  <c:v>1.4107999999999999E-5</c:v>
                </c:pt>
                <c:pt idx="14108">
                  <c:v>1.4109E-5</c:v>
                </c:pt>
                <c:pt idx="14109">
                  <c:v>1.411E-5</c:v>
                </c:pt>
                <c:pt idx="14110">
                  <c:v>1.4110999999999999E-5</c:v>
                </c:pt>
                <c:pt idx="14111">
                  <c:v>1.4112E-5</c:v>
                </c:pt>
                <c:pt idx="14112">
                  <c:v>1.4113E-5</c:v>
                </c:pt>
                <c:pt idx="14113">
                  <c:v>1.4114000000000001E-5</c:v>
                </c:pt>
                <c:pt idx="14114">
                  <c:v>1.4115E-5</c:v>
                </c:pt>
                <c:pt idx="14115">
                  <c:v>1.4116E-5</c:v>
                </c:pt>
                <c:pt idx="14116">
                  <c:v>1.4117000000000001E-5</c:v>
                </c:pt>
                <c:pt idx="14117">
                  <c:v>1.4117999999999999E-5</c:v>
                </c:pt>
                <c:pt idx="14118">
                  <c:v>1.4119E-5</c:v>
                </c:pt>
                <c:pt idx="14119">
                  <c:v>1.412E-5</c:v>
                </c:pt>
                <c:pt idx="14120">
                  <c:v>1.4121000000000001E-5</c:v>
                </c:pt>
                <c:pt idx="14121">
                  <c:v>1.4122E-5</c:v>
                </c:pt>
                <c:pt idx="14122">
                  <c:v>1.4123E-5</c:v>
                </c:pt>
                <c:pt idx="14123">
                  <c:v>1.4124000000000001E-5</c:v>
                </c:pt>
                <c:pt idx="14124">
                  <c:v>1.4124999999999999E-5</c:v>
                </c:pt>
                <c:pt idx="14125">
                  <c:v>1.4126E-5</c:v>
                </c:pt>
                <c:pt idx="14126">
                  <c:v>1.4127E-5</c:v>
                </c:pt>
                <c:pt idx="14127">
                  <c:v>1.4127999999999999E-5</c:v>
                </c:pt>
                <c:pt idx="14128">
                  <c:v>1.4129E-5</c:v>
                </c:pt>
                <c:pt idx="14129">
                  <c:v>1.413E-5</c:v>
                </c:pt>
                <c:pt idx="14130">
                  <c:v>1.4131000000000001E-5</c:v>
                </c:pt>
                <c:pt idx="14131">
                  <c:v>1.4132E-5</c:v>
                </c:pt>
                <c:pt idx="14132">
                  <c:v>1.4133E-5</c:v>
                </c:pt>
                <c:pt idx="14133">
                  <c:v>1.4134000000000001E-5</c:v>
                </c:pt>
                <c:pt idx="14134">
                  <c:v>1.4134999999999999E-5</c:v>
                </c:pt>
                <c:pt idx="14135">
                  <c:v>1.4136E-5</c:v>
                </c:pt>
                <c:pt idx="14136">
                  <c:v>1.4137E-5</c:v>
                </c:pt>
                <c:pt idx="14137">
                  <c:v>1.4138000000000001E-5</c:v>
                </c:pt>
                <c:pt idx="14138">
                  <c:v>1.4139E-5</c:v>
                </c:pt>
                <c:pt idx="14139">
                  <c:v>1.414E-5</c:v>
                </c:pt>
                <c:pt idx="14140">
                  <c:v>1.4141000000000001E-5</c:v>
                </c:pt>
                <c:pt idx="14141">
                  <c:v>1.4141999999999999E-5</c:v>
                </c:pt>
                <c:pt idx="14142">
                  <c:v>1.4143E-5</c:v>
                </c:pt>
                <c:pt idx="14143">
                  <c:v>1.4144E-5</c:v>
                </c:pt>
                <c:pt idx="14144">
                  <c:v>1.4144999999999999E-5</c:v>
                </c:pt>
                <c:pt idx="14145">
                  <c:v>1.4146E-5</c:v>
                </c:pt>
                <c:pt idx="14146">
                  <c:v>1.4147E-5</c:v>
                </c:pt>
                <c:pt idx="14147">
                  <c:v>1.4148000000000001E-5</c:v>
                </c:pt>
                <c:pt idx="14148">
                  <c:v>1.4149E-5</c:v>
                </c:pt>
                <c:pt idx="14149">
                  <c:v>1.415E-5</c:v>
                </c:pt>
                <c:pt idx="14150">
                  <c:v>1.4151000000000001E-5</c:v>
                </c:pt>
                <c:pt idx="14151">
                  <c:v>1.4151999999999999E-5</c:v>
                </c:pt>
                <c:pt idx="14152">
                  <c:v>1.4153E-5</c:v>
                </c:pt>
                <c:pt idx="14153">
                  <c:v>1.4154E-5</c:v>
                </c:pt>
                <c:pt idx="14154">
                  <c:v>1.4154999999999999E-5</c:v>
                </c:pt>
                <c:pt idx="14155">
                  <c:v>1.4156E-5</c:v>
                </c:pt>
                <c:pt idx="14156">
                  <c:v>1.4157E-5</c:v>
                </c:pt>
                <c:pt idx="14157">
                  <c:v>1.4158000000000001E-5</c:v>
                </c:pt>
                <c:pt idx="14158">
                  <c:v>1.4158999999999999E-5</c:v>
                </c:pt>
                <c:pt idx="14159">
                  <c:v>1.416E-5</c:v>
                </c:pt>
                <c:pt idx="14160">
                  <c:v>1.4161E-5</c:v>
                </c:pt>
                <c:pt idx="14161">
                  <c:v>1.4161999999999999E-5</c:v>
                </c:pt>
                <c:pt idx="14162">
                  <c:v>1.4163E-5</c:v>
                </c:pt>
                <c:pt idx="14163">
                  <c:v>1.4164E-5</c:v>
                </c:pt>
                <c:pt idx="14164">
                  <c:v>1.4165000000000001E-5</c:v>
                </c:pt>
                <c:pt idx="14165">
                  <c:v>1.4166E-5</c:v>
                </c:pt>
                <c:pt idx="14166">
                  <c:v>1.4167E-5</c:v>
                </c:pt>
                <c:pt idx="14167">
                  <c:v>1.4168000000000001E-5</c:v>
                </c:pt>
                <c:pt idx="14168">
                  <c:v>1.4168999999999999E-5</c:v>
                </c:pt>
                <c:pt idx="14169">
                  <c:v>1.417E-5</c:v>
                </c:pt>
                <c:pt idx="14170">
                  <c:v>1.4171E-5</c:v>
                </c:pt>
                <c:pt idx="14171">
                  <c:v>1.4171999999999999E-5</c:v>
                </c:pt>
                <c:pt idx="14172">
                  <c:v>1.4173E-5</c:v>
                </c:pt>
                <c:pt idx="14173">
                  <c:v>1.4174E-5</c:v>
                </c:pt>
                <c:pt idx="14174">
                  <c:v>1.4175000000000001E-5</c:v>
                </c:pt>
                <c:pt idx="14175">
                  <c:v>1.4175999999999999E-5</c:v>
                </c:pt>
                <c:pt idx="14176">
                  <c:v>1.4177E-5</c:v>
                </c:pt>
                <c:pt idx="14177">
                  <c:v>1.4178E-5</c:v>
                </c:pt>
                <c:pt idx="14178">
                  <c:v>1.4178999999999999E-5</c:v>
                </c:pt>
                <c:pt idx="14179">
                  <c:v>1.418E-5</c:v>
                </c:pt>
                <c:pt idx="14180">
                  <c:v>1.4181E-5</c:v>
                </c:pt>
                <c:pt idx="14181">
                  <c:v>1.4182000000000001E-5</c:v>
                </c:pt>
                <c:pt idx="14182">
                  <c:v>1.4183E-5</c:v>
                </c:pt>
                <c:pt idx="14183">
                  <c:v>1.4184E-5</c:v>
                </c:pt>
                <c:pt idx="14184">
                  <c:v>1.4185000000000001E-5</c:v>
                </c:pt>
                <c:pt idx="14185">
                  <c:v>1.4185999999999999E-5</c:v>
                </c:pt>
                <c:pt idx="14186">
                  <c:v>1.4187E-5</c:v>
                </c:pt>
                <c:pt idx="14187">
                  <c:v>1.4188E-5</c:v>
                </c:pt>
                <c:pt idx="14188">
                  <c:v>1.4188999999999999E-5</c:v>
                </c:pt>
                <c:pt idx="14189">
                  <c:v>1.419E-5</c:v>
                </c:pt>
                <c:pt idx="14190">
                  <c:v>1.4191E-5</c:v>
                </c:pt>
                <c:pt idx="14191">
                  <c:v>1.4192000000000001E-5</c:v>
                </c:pt>
                <c:pt idx="14192">
                  <c:v>1.4192999999999999E-5</c:v>
                </c:pt>
                <c:pt idx="14193">
                  <c:v>1.4194E-5</c:v>
                </c:pt>
                <c:pt idx="14194">
                  <c:v>1.4195E-5</c:v>
                </c:pt>
                <c:pt idx="14195">
                  <c:v>1.4195999999999999E-5</c:v>
                </c:pt>
                <c:pt idx="14196">
                  <c:v>1.4197E-5</c:v>
                </c:pt>
                <c:pt idx="14197">
                  <c:v>1.4198E-5</c:v>
                </c:pt>
                <c:pt idx="14198">
                  <c:v>1.4199000000000001E-5</c:v>
                </c:pt>
                <c:pt idx="14199">
                  <c:v>1.42E-5</c:v>
                </c:pt>
                <c:pt idx="14200">
                  <c:v>1.4201E-5</c:v>
                </c:pt>
                <c:pt idx="14201">
                  <c:v>1.4202000000000001E-5</c:v>
                </c:pt>
                <c:pt idx="14202">
                  <c:v>1.4202999999999999E-5</c:v>
                </c:pt>
                <c:pt idx="14203">
                  <c:v>1.4204E-5</c:v>
                </c:pt>
                <c:pt idx="14204">
                  <c:v>1.4205E-5</c:v>
                </c:pt>
                <c:pt idx="14205">
                  <c:v>1.4205999999999999E-5</c:v>
                </c:pt>
                <c:pt idx="14206">
                  <c:v>1.4207E-5</c:v>
                </c:pt>
                <c:pt idx="14207">
                  <c:v>1.4208E-5</c:v>
                </c:pt>
                <c:pt idx="14208">
                  <c:v>1.4209000000000001E-5</c:v>
                </c:pt>
                <c:pt idx="14209">
                  <c:v>1.4209999999999999E-5</c:v>
                </c:pt>
                <c:pt idx="14210">
                  <c:v>1.4211E-5</c:v>
                </c:pt>
                <c:pt idx="14211">
                  <c:v>1.4212E-5</c:v>
                </c:pt>
                <c:pt idx="14212">
                  <c:v>1.4212999999999999E-5</c:v>
                </c:pt>
                <c:pt idx="14213">
                  <c:v>1.4214E-5</c:v>
                </c:pt>
                <c:pt idx="14214">
                  <c:v>1.4215E-5</c:v>
                </c:pt>
                <c:pt idx="14215">
                  <c:v>1.4216000000000001E-5</c:v>
                </c:pt>
                <c:pt idx="14216">
                  <c:v>1.4217E-5</c:v>
                </c:pt>
                <c:pt idx="14217">
                  <c:v>1.4218E-5</c:v>
                </c:pt>
                <c:pt idx="14218">
                  <c:v>1.4219000000000001E-5</c:v>
                </c:pt>
                <c:pt idx="14219">
                  <c:v>1.4219999999999999E-5</c:v>
                </c:pt>
                <c:pt idx="14220">
                  <c:v>1.4221E-5</c:v>
                </c:pt>
                <c:pt idx="14221">
                  <c:v>1.4222E-5</c:v>
                </c:pt>
                <c:pt idx="14222">
                  <c:v>1.4222999999999999E-5</c:v>
                </c:pt>
                <c:pt idx="14223">
                  <c:v>1.4224E-5</c:v>
                </c:pt>
                <c:pt idx="14224">
                  <c:v>1.4225E-5</c:v>
                </c:pt>
                <c:pt idx="14225">
                  <c:v>1.4226000000000001E-5</c:v>
                </c:pt>
                <c:pt idx="14226">
                  <c:v>1.4226999999999999E-5</c:v>
                </c:pt>
                <c:pt idx="14227">
                  <c:v>1.4228E-5</c:v>
                </c:pt>
                <c:pt idx="14228">
                  <c:v>1.4229E-5</c:v>
                </c:pt>
                <c:pt idx="14229">
                  <c:v>1.4229999999999999E-5</c:v>
                </c:pt>
                <c:pt idx="14230">
                  <c:v>1.4231E-5</c:v>
                </c:pt>
                <c:pt idx="14231">
                  <c:v>1.4232E-5</c:v>
                </c:pt>
                <c:pt idx="14232">
                  <c:v>1.4233000000000001E-5</c:v>
                </c:pt>
                <c:pt idx="14233">
                  <c:v>1.4234E-5</c:v>
                </c:pt>
                <c:pt idx="14234">
                  <c:v>1.4235E-5</c:v>
                </c:pt>
                <c:pt idx="14235">
                  <c:v>1.4236000000000001E-5</c:v>
                </c:pt>
                <c:pt idx="14236">
                  <c:v>1.4236999999999999E-5</c:v>
                </c:pt>
                <c:pt idx="14237">
                  <c:v>1.4238E-5</c:v>
                </c:pt>
                <c:pt idx="14238">
                  <c:v>1.4239E-5</c:v>
                </c:pt>
                <c:pt idx="14239">
                  <c:v>1.4239999999999999E-5</c:v>
                </c:pt>
                <c:pt idx="14240">
                  <c:v>1.4241E-5</c:v>
                </c:pt>
                <c:pt idx="14241">
                  <c:v>1.4242E-5</c:v>
                </c:pt>
                <c:pt idx="14242">
                  <c:v>1.4243000000000001E-5</c:v>
                </c:pt>
                <c:pt idx="14243">
                  <c:v>1.4243999999999999E-5</c:v>
                </c:pt>
                <c:pt idx="14244">
                  <c:v>1.4245E-5</c:v>
                </c:pt>
                <c:pt idx="14245">
                  <c:v>1.4246E-5</c:v>
                </c:pt>
                <c:pt idx="14246">
                  <c:v>1.4246999999999999E-5</c:v>
                </c:pt>
                <c:pt idx="14247">
                  <c:v>1.4248E-5</c:v>
                </c:pt>
                <c:pt idx="14248">
                  <c:v>1.4249E-5</c:v>
                </c:pt>
                <c:pt idx="14249">
                  <c:v>1.4250000000000001E-5</c:v>
                </c:pt>
                <c:pt idx="14250">
                  <c:v>1.4251E-5</c:v>
                </c:pt>
                <c:pt idx="14251">
                  <c:v>1.4252E-5</c:v>
                </c:pt>
                <c:pt idx="14252">
                  <c:v>1.4253000000000001E-5</c:v>
                </c:pt>
                <c:pt idx="14253">
                  <c:v>1.4253999999999999E-5</c:v>
                </c:pt>
                <c:pt idx="14254">
                  <c:v>1.4255E-5</c:v>
                </c:pt>
                <c:pt idx="14255">
                  <c:v>1.4256E-5</c:v>
                </c:pt>
                <c:pt idx="14256">
                  <c:v>1.4256999999999999E-5</c:v>
                </c:pt>
                <c:pt idx="14257">
                  <c:v>1.4258E-5</c:v>
                </c:pt>
                <c:pt idx="14258">
                  <c:v>1.4259E-5</c:v>
                </c:pt>
                <c:pt idx="14259">
                  <c:v>1.4260000000000001E-5</c:v>
                </c:pt>
                <c:pt idx="14260">
                  <c:v>1.4260999999999999E-5</c:v>
                </c:pt>
                <c:pt idx="14261">
                  <c:v>1.4262E-5</c:v>
                </c:pt>
                <c:pt idx="14262">
                  <c:v>1.4263E-5</c:v>
                </c:pt>
                <c:pt idx="14263">
                  <c:v>1.4263999999999999E-5</c:v>
                </c:pt>
                <c:pt idx="14264">
                  <c:v>1.4265E-5</c:v>
                </c:pt>
                <c:pt idx="14265">
                  <c:v>1.4266E-5</c:v>
                </c:pt>
                <c:pt idx="14266">
                  <c:v>1.4267000000000001E-5</c:v>
                </c:pt>
                <c:pt idx="14267">
                  <c:v>1.4268E-5</c:v>
                </c:pt>
                <c:pt idx="14268">
                  <c:v>1.4269E-5</c:v>
                </c:pt>
                <c:pt idx="14269">
                  <c:v>1.4270000000000001E-5</c:v>
                </c:pt>
                <c:pt idx="14270">
                  <c:v>1.4270999999999999E-5</c:v>
                </c:pt>
                <c:pt idx="14271">
                  <c:v>1.4272E-5</c:v>
                </c:pt>
                <c:pt idx="14272">
                  <c:v>1.4273E-5</c:v>
                </c:pt>
                <c:pt idx="14273">
                  <c:v>1.4273999999999999E-5</c:v>
                </c:pt>
                <c:pt idx="14274">
                  <c:v>1.4275E-5</c:v>
                </c:pt>
                <c:pt idx="14275">
                  <c:v>1.4276E-5</c:v>
                </c:pt>
                <c:pt idx="14276">
                  <c:v>1.4277000000000001E-5</c:v>
                </c:pt>
                <c:pt idx="14277">
                  <c:v>1.4278E-5</c:v>
                </c:pt>
                <c:pt idx="14278">
                  <c:v>1.4279E-5</c:v>
                </c:pt>
                <c:pt idx="14279">
                  <c:v>1.428E-5</c:v>
                </c:pt>
                <c:pt idx="14280">
                  <c:v>1.4280999999999999E-5</c:v>
                </c:pt>
                <c:pt idx="14281">
                  <c:v>1.4282E-5</c:v>
                </c:pt>
                <c:pt idx="14282">
                  <c:v>1.4283E-5</c:v>
                </c:pt>
                <c:pt idx="14283">
                  <c:v>1.4284000000000001E-5</c:v>
                </c:pt>
                <c:pt idx="14284">
                  <c:v>1.4285E-5</c:v>
                </c:pt>
                <c:pt idx="14285">
                  <c:v>1.4286E-5</c:v>
                </c:pt>
                <c:pt idx="14286">
                  <c:v>1.4287000000000001E-5</c:v>
                </c:pt>
                <c:pt idx="14287">
                  <c:v>1.4287999999999999E-5</c:v>
                </c:pt>
                <c:pt idx="14288">
                  <c:v>1.4289E-5</c:v>
                </c:pt>
                <c:pt idx="14289">
                  <c:v>1.429E-5</c:v>
                </c:pt>
                <c:pt idx="14290">
                  <c:v>1.4290999999999999E-5</c:v>
                </c:pt>
                <c:pt idx="14291">
                  <c:v>1.4292E-5</c:v>
                </c:pt>
                <c:pt idx="14292">
                  <c:v>1.4293E-5</c:v>
                </c:pt>
                <c:pt idx="14293">
                  <c:v>1.4294000000000001E-5</c:v>
                </c:pt>
                <c:pt idx="14294">
                  <c:v>1.4295E-5</c:v>
                </c:pt>
                <c:pt idx="14295">
                  <c:v>1.4296E-5</c:v>
                </c:pt>
                <c:pt idx="14296">
                  <c:v>1.4297000000000001E-5</c:v>
                </c:pt>
                <c:pt idx="14297">
                  <c:v>1.4297999999999999E-5</c:v>
                </c:pt>
                <c:pt idx="14298">
                  <c:v>1.4299E-5</c:v>
                </c:pt>
                <c:pt idx="14299">
                  <c:v>1.43E-5</c:v>
                </c:pt>
                <c:pt idx="14300">
                  <c:v>1.4301000000000001E-5</c:v>
                </c:pt>
                <c:pt idx="14301">
                  <c:v>1.4302E-5</c:v>
                </c:pt>
                <c:pt idx="14302">
                  <c:v>1.4303E-5</c:v>
                </c:pt>
                <c:pt idx="14303">
                  <c:v>1.4304000000000001E-5</c:v>
                </c:pt>
                <c:pt idx="14304">
                  <c:v>1.4304999999999999E-5</c:v>
                </c:pt>
                <c:pt idx="14305">
                  <c:v>1.4306E-5</c:v>
                </c:pt>
                <c:pt idx="14306">
                  <c:v>1.4307E-5</c:v>
                </c:pt>
                <c:pt idx="14307">
                  <c:v>1.4307999999999999E-5</c:v>
                </c:pt>
                <c:pt idx="14308">
                  <c:v>1.4309E-5</c:v>
                </c:pt>
                <c:pt idx="14309">
                  <c:v>1.431E-5</c:v>
                </c:pt>
                <c:pt idx="14310">
                  <c:v>1.4311000000000001E-5</c:v>
                </c:pt>
                <c:pt idx="14311">
                  <c:v>1.4312E-5</c:v>
                </c:pt>
                <c:pt idx="14312">
                  <c:v>1.4313E-5</c:v>
                </c:pt>
                <c:pt idx="14313">
                  <c:v>1.4314000000000001E-5</c:v>
                </c:pt>
                <c:pt idx="14314">
                  <c:v>1.4314999999999999E-5</c:v>
                </c:pt>
                <c:pt idx="14315">
                  <c:v>1.4316E-5</c:v>
                </c:pt>
                <c:pt idx="14316">
                  <c:v>1.4317E-5</c:v>
                </c:pt>
                <c:pt idx="14317">
                  <c:v>1.4318000000000001E-5</c:v>
                </c:pt>
                <c:pt idx="14318">
                  <c:v>1.4319E-5</c:v>
                </c:pt>
                <c:pt idx="14319">
                  <c:v>1.432E-5</c:v>
                </c:pt>
                <c:pt idx="14320">
                  <c:v>1.4321000000000001E-5</c:v>
                </c:pt>
                <c:pt idx="14321">
                  <c:v>1.4321999999999999E-5</c:v>
                </c:pt>
                <c:pt idx="14322">
                  <c:v>1.4323E-5</c:v>
                </c:pt>
                <c:pt idx="14323">
                  <c:v>1.4324E-5</c:v>
                </c:pt>
                <c:pt idx="14324">
                  <c:v>1.4324999999999999E-5</c:v>
                </c:pt>
                <c:pt idx="14325">
                  <c:v>1.4326E-5</c:v>
                </c:pt>
                <c:pt idx="14326">
                  <c:v>1.4327E-5</c:v>
                </c:pt>
                <c:pt idx="14327">
                  <c:v>1.4328000000000001E-5</c:v>
                </c:pt>
                <c:pt idx="14328">
                  <c:v>1.4329E-5</c:v>
                </c:pt>
                <c:pt idx="14329">
                  <c:v>1.433E-5</c:v>
                </c:pt>
                <c:pt idx="14330">
                  <c:v>1.4331000000000001E-5</c:v>
                </c:pt>
                <c:pt idx="14331">
                  <c:v>1.4331999999999999E-5</c:v>
                </c:pt>
                <c:pt idx="14332">
                  <c:v>1.4333E-5</c:v>
                </c:pt>
                <c:pt idx="14333">
                  <c:v>1.4334E-5</c:v>
                </c:pt>
                <c:pt idx="14334">
                  <c:v>1.4335000000000001E-5</c:v>
                </c:pt>
                <c:pt idx="14335">
                  <c:v>1.4336E-5</c:v>
                </c:pt>
                <c:pt idx="14336">
                  <c:v>1.4337E-5</c:v>
                </c:pt>
                <c:pt idx="14337">
                  <c:v>1.4338000000000001E-5</c:v>
                </c:pt>
                <c:pt idx="14338">
                  <c:v>1.4338999999999999E-5</c:v>
                </c:pt>
                <c:pt idx="14339">
                  <c:v>1.434E-5</c:v>
                </c:pt>
                <c:pt idx="14340">
                  <c:v>1.4341E-5</c:v>
                </c:pt>
                <c:pt idx="14341">
                  <c:v>1.4341999999999999E-5</c:v>
                </c:pt>
                <c:pt idx="14342">
                  <c:v>1.4343E-5</c:v>
                </c:pt>
                <c:pt idx="14343">
                  <c:v>1.4344E-5</c:v>
                </c:pt>
                <c:pt idx="14344">
                  <c:v>1.4345000000000001E-5</c:v>
                </c:pt>
                <c:pt idx="14345">
                  <c:v>1.4346E-5</c:v>
                </c:pt>
                <c:pt idx="14346">
                  <c:v>1.4347E-5</c:v>
                </c:pt>
                <c:pt idx="14347">
                  <c:v>1.4348000000000001E-5</c:v>
                </c:pt>
                <c:pt idx="14348">
                  <c:v>1.4348999999999999E-5</c:v>
                </c:pt>
                <c:pt idx="14349">
                  <c:v>1.435E-5</c:v>
                </c:pt>
                <c:pt idx="14350">
                  <c:v>1.4351E-5</c:v>
                </c:pt>
                <c:pt idx="14351">
                  <c:v>1.4352000000000001E-5</c:v>
                </c:pt>
                <c:pt idx="14352">
                  <c:v>1.4353E-5</c:v>
                </c:pt>
                <c:pt idx="14353">
                  <c:v>1.4354E-5</c:v>
                </c:pt>
                <c:pt idx="14354">
                  <c:v>1.4355000000000001E-5</c:v>
                </c:pt>
                <c:pt idx="14355">
                  <c:v>1.4355999999999999E-5</c:v>
                </c:pt>
                <c:pt idx="14356">
                  <c:v>1.4357E-5</c:v>
                </c:pt>
                <c:pt idx="14357">
                  <c:v>1.4358E-5</c:v>
                </c:pt>
                <c:pt idx="14358">
                  <c:v>1.4358999999999999E-5</c:v>
                </c:pt>
                <c:pt idx="14359">
                  <c:v>1.436E-5</c:v>
                </c:pt>
                <c:pt idx="14360">
                  <c:v>1.4361E-5</c:v>
                </c:pt>
                <c:pt idx="14361">
                  <c:v>1.4362000000000001E-5</c:v>
                </c:pt>
                <c:pt idx="14362">
                  <c:v>1.4363E-5</c:v>
                </c:pt>
                <c:pt idx="14363">
                  <c:v>1.4364E-5</c:v>
                </c:pt>
                <c:pt idx="14364">
                  <c:v>1.4365000000000001E-5</c:v>
                </c:pt>
                <c:pt idx="14365">
                  <c:v>1.4365999999999999E-5</c:v>
                </c:pt>
                <c:pt idx="14366">
                  <c:v>1.4367E-5</c:v>
                </c:pt>
                <c:pt idx="14367">
                  <c:v>1.4368E-5</c:v>
                </c:pt>
                <c:pt idx="14368">
                  <c:v>1.4369000000000001E-5</c:v>
                </c:pt>
                <c:pt idx="14369">
                  <c:v>1.437E-5</c:v>
                </c:pt>
                <c:pt idx="14370">
                  <c:v>1.4371E-5</c:v>
                </c:pt>
                <c:pt idx="14371">
                  <c:v>1.4372000000000001E-5</c:v>
                </c:pt>
                <c:pt idx="14372">
                  <c:v>1.4372999999999999E-5</c:v>
                </c:pt>
                <c:pt idx="14373">
                  <c:v>1.4374E-5</c:v>
                </c:pt>
                <c:pt idx="14374">
                  <c:v>1.4375E-5</c:v>
                </c:pt>
                <c:pt idx="14375">
                  <c:v>1.4375999999999999E-5</c:v>
                </c:pt>
                <c:pt idx="14376">
                  <c:v>1.4377E-5</c:v>
                </c:pt>
                <c:pt idx="14377">
                  <c:v>1.4378E-5</c:v>
                </c:pt>
                <c:pt idx="14378">
                  <c:v>1.4379000000000001E-5</c:v>
                </c:pt>
                <c:pt idx="14379">
                  <c:v>1.438E-5</c:v>
                </c:pt>
                <c:pt idx="14380">
                  <c:v>1.4381E-5</c:v>
                </c:pt>
                <c:pt idx="14381">
                  <c:v>1.4382000000000001E-5</c:v>
                </c:pt>
                <c:pt idx="14382">
                  <c:v>1.4382999999999999E-5</c:v>
                </c:pt>
                <c:pt idx="14383">
                  <c:v>1.4384E-5</c:v>
                </c:pt>
                <c:pt idx="14384">
                  <c:v>1.4385E-5</c:v>
                </c:pt>
                <c:pt idx="14385">
                  <c:v>1.4386000000000001E-5</c:v>
                </c:pt>
                <c:pt idx="14386">
                  <c:v>1.4387E-5</c:v>
                </c:pt>
                <c:pt idx="14387">
                  <c:v>1.4388E-5</c:v>
                </c:pt>
                <c:pt idx="14388">
                  <c:v>1.4389000000000001E-5</c:v>
                </c:pt>
                <c:pt idx="14389">
                  <c:v>1.4389999999999999E-5</c:v>
                </c:pt>
                <c:pt idx="14390">
                  <c:v>1.4391E-5</c:v>
                </c:pt>
                <c:pt idx="14391">
                  <c:v>1.4392E-5</c:v>
                </c:pt>
                <c:pt idx="14392">
                  <c:v>1.4392999999999999E-5</c:v>
                </c:pt>
                <c:pt idx="14393">
                  <c:v>1.4394E-5</c:v>
                </c:pt>
                <c:pt idx="14394">
                  <c:v>1.4395E-5</c:v>
                </c:pt>
                <c:pt idx="14395">
                  <c:v>1.4396000000000001E-5</c:v>
                </c:pt>
                <c:pt idx="14396">
                  <c:v>1.4397E-5</c:v>
                </c:pt>
                <c:pt idx="14397">
                  <c:v>1.4398E-5</c:v>
                </c:pt>
                <c:pt idx="14398">
                  <c:v>1.4399000000000001E-5</c:v>
                </c:pt>
                <c:pt idx="14399">
                  <c:v>1.4399999999999999E-5</c:v>
                </c:pt>
                <c:pt idx="14400">
                  <c:v>1.4401E-5</c:v>
                </c:pt>
                <c:pt idx="14401">
                  <c:v>1.4402E-5</c:v>
                </c:pt>
                <c:pt idx="14402">
                  <c:v>1.4403000000000001E-5</c:v>
                </c:pt>
                <c:pt idx="14403">
                  <c:v>1.4404E-5</c:v>
                </c:pt>
                <c:pt idx="14404">
                  <c:v>1.4405E-5</c:v>
                </c:pt>
                <c:pt idx="14405">
                  <c:v>1.4406000000000001E-5</c:v>
                </c:pt>
                <c:pt idx="14406">
                  <c:v>1.4406999999999999E-5</c:v>
                </c:pt>
                <c:pt idx="14407">
                  <c:v>1.4408E-5</c:v>
                </c:pt>
                <c:pt idx="14408">
                  <c:v>1.4409E-5</c:v>
                </c:pt>
                <c:pt idx="14409">
                  <c:v>1.4409999999999999E-5</c:v>
                </c:pt>
                <c:pt idx="14410">
                  <c:v>1.4411E-5</c:v>
                </c:pt>
                <c:pt idx="14411">
                  <c:v>1.4412E-5</c:v>
                </c:pt>
                <c:pt idx="14412">
                  <c:v>1.4413000000000001E-5</c:v>
                </c:pt>
                <c:pt idx="14413">
                  <c:v>1.4414E-5</c:v>
                </c:pt>
                <c:pt idx="14414">
                  <c:v>1.4415E-5</c:v>
                </c:pt>
                <c:pt idx="14415">
                  <c:v>1.4416000000000001E-5</c:v>
                </c:pt>
                <c:pt idx="14416">
                  <c:v>1.4416999999999999E-5</c:v>
                </c:pt>
                <c:pt idx="14417">
                  <c:v>1.4418E-5</c:v>
                </c:pt>
                <c:pt idx="14418">
                  <c:v>1.4419E-5</c:v>
                </c:pt>
                <c:pt idx="14419">
                  <c:v>1.4419999999999999E-5</c:v>
                </c:pt>
                <c:pt idx="14420">
                  <c:v>1.4421E-5</c:v>
                </c:pt>
                <c:pt idx="14421">
                  <c:v>1.4422E-5</c:v>
                </c:pt>
                <c:pt idx="14422">
                  <c:v>1.4423000000000001E-5</c:v>
                </c:pt>
                <c:pt idx="14423">
                  <c:v>1.4423999999999999E-5</c:v>
                </c:pt>
                <c:pt idx="14424">
                  <c:v>1.4425E-5</c:v>
                </c:pt>
                <c:pt idx="14425">
                  <c:v>1.4426E-5</c:v>
                </c:pt>
                <c:pt idx="14426">
                  <c:v>1.4426999999999999E-5</c:v>
                </c:pt>
                <c:pt idx="14427">
                  <c:v>1.4428E-5</c:v>
                </c:pt>
                <c:pt idx="14428">
                  <c:v>1.4429E-5</c:v>
                </c:pt>
                <c:pt idx="14429">
                  <c:v>1.4430000000000001E-5</c:v>
                </c:pt>
                <c:pt idx="14430">
                  <c:v>1.4431E-5</c:v>
                </c:pt>
                <c:pt idx="14431">
                  <c:v>1.4432E-5</c:v>
                </c:pt>
                <c:pt idx="14432">
                  <c:v>1.4433000000000001E-5</c:v>
                </c:pt>
                <c:pt idx="14433">
                  <c:v>1.4433999999999999E-5</c:v>
                </c:pt>
                <c:pt idx="14434">
                  <c:v>1.4435E-5</c:v>
                </c:pt>
                <c:pt idx="14435">
                  <c:v>1.4436E-5</c:v>
                </c:pt>
                <c:pt idx="14436">
                  <c:v>1.4436999999999999E-5</c:v>
                </c:pt>
                <c:pt idx="14437">
                  <c:v>1.4438E-5</c:v>
                </c:pt>
                <c:pt idx="14438">
                  <c:v>1.4439E-5</c:v>
                </c:pt>
                <c:pt idx="14439">
                  <c:v>1.4440000000000001E-5</c:v>
                </c:pt>
                <c:pt idx="14440">
                  <c:v>1.4440999999999999E-5</c:v>
                </c:pt>
                <c:pt idx="14441">
                  <c:v>1.4442E-5</c:v>
                </c:pt>
                <c:pt idx="14442">
                  <c:v>1.4443E-5</c:v>
                </c:pt>
                <c:pt idx="14443">
                  <c:v>1.4443999999999999E-5</c:v>
                </c:pt>
                <c:pt idx="14444">
                  <c:v>1.4445E-5</c:v>
                </c:pt>
                <c:pt idx="14445">
                  <c:v>1.4446E-5</c:v>
                </c:pt>
                <c:pt idx="14446">
                  <c:v>1.4447000000000001E-5</c:v>
                </c:pt>
                <c:pt idx="14447">
                  <c:v>1.4448E-5</c:v>
                </c:pt>
                <c:pt idx="14448">
                  <c:v>1.4449E-5</c:v>
                </c:pt>
                <c:pt idx="14449">
                  <c:v>1.4450000000000001E-5</c:v>
                </c:pt>
                <c:pt idx="14450">
                  <c:v>1.4450999999999999E-5</c:v>
                </c:pt>
                <c:pt idx="14451">
                  <c:v>1.4452E-5</c:v>
                </c:pt>
                <c:pt idx="14452">
                  <c:v>1.4453E-5</c:v>
                </c:pt>
                <c:pt idx="14453">
                  <c:v>1.4453999999999999E-5</c:v>
                </c:pt>
                <c:pt idx="14454">
                  <c:v>1.4455E-5</c:v>
                </c:pt>
                <c:pt idx="14455">
                  <c:v>1.4456E-5</c:v>
                </c:pt>
                <c:pt idx="14456">
                  <c:v>1.4457000000000001E-5</c:v>
                </c:pt>
                <c:pt idx="14457">
                  <c:v>1.4457999999999999E-5</c:v>
                </c:pt>
                <c:pt idx="14458">
                  <c:v>1.4459E-5</c:v>
                </c:pt>
                <c:pt idx="14459">
                  <c:v>1.446E-5</c:v>
                </c:pt>
                <c:pt idx="14460">
                  <c:v>1.4460999999999999E-5</c:v>
                </c:pt>
                <c:pt idx="14461">
                  <c:v>1.4462E-5</c:v>
                </c:pt>
                <c:pt idx="14462">
                  <c:v>1.4463E-5</c:v>
                </c:pt>
                <c:pt idx="14463">
                  <c:v>1.4464000000000001E-5</c:v>
                </c:pt>
                <c:pt idx="14464">
                  <c:v>1.4465E-5</c:v>
                </c:pt>
                <c:pt idx="14465">
                  <c:v>1.4466E-5</c:v>
                </c:pt>
                <c:pt idx="14466">
                  <c:v>1.4467000000000001E-5</c:v>
                </c:pt>
                <c:pt idx="14467">
                  <c:v>1.4467999999999999E-5</c:v>
                </c:pt>
                <c:pt idx="14468">
                  <c:v>1.4469E-5</c:v>
                </c:pt>
                <c:pt idx="14469">
                  <c:v>1.447E-5</c:v>
                </c:pt>
                <c:pt idx="14470">
                  <c:v>1.4470999999999999E-5</c:v>
                </c:pt>
                <c:pt idx="14471">
                  <c:v>1.4472E-5</c:v>
                </c:pt>
                <c:pt idx="14472">
                  <c:v>1.4473E-5</c:v>
                </c:pt>
                <c:pt idx="14473">
                  <c:v>1.4474000000000001E-5</c:v>
                </c:pt>
                <c:pt idx="14474">
                  <c:v>1.4474999999999999E-5</c:v>
                </c:pt>
                <c:pt idx="14475">
                  <c:v>1.4476E-5</c:v>
                </c:pt>
                <c:pt idx="14476">
                  <c:v>1.4477E-5</c:v>
                </c:pt>
                <c:pt idx="14477">
                  <c:v>1.4477999999999999E-5</c:v>
                </c:pt>
                <c:pt idx="14478">
                  <c:v>1.4479E-5</c:v>
                </c:pt>
                <c:pt idx="14479">
                  <c:v>1.448E-5</c:v>
                </c:pt>
                <c:pt idx="14480">
                  <c:v>1.4481000000000001E-5</c:v>
                </c:pt>
                <c:pt idx="14481">
                  <c:v>1.4482E-5</c:v>
                </c:pt>
                <c:pt idx="14482">
                  <c:v>1.4483E-5</c:v>
                </c:pt>
                <c:pt idx="14483">
                  <c:v>1.4484000000000001E-5</c:v>
                </c:pt>
                <c:pt idx="14484">
                  <c:v>1.4484999999999999E-5</c:v>
                </c:pt>
                <c:pt idx="14485">
                  <c:v>1.4486E-5</c:v>
                </c:pt>
                <c:pt idx="14486">
                  <c:v>1.4487E-5</c:v>
                </c:pt>
                <c:pt idx="14487">
                  <c:v>1.4487999999999999E-5</c:v>
                </c:pt>
                <c:pt idx="14488">
                  <c:v>1.4489E-5</c:v>
                </c:pt>
                <c:pt idx="14489">
                  <c:v>1.449E-5</c:v>
                </c:pt>
                <c:pt idx="14490">
                  <c:v>1.4491000000000001E-5</c:v>
                </c:pt>
                <c:pt idx="14491">
                  <c:v>1.4491999999999999E-5</c:v>
                </c:pt>
                <c:pt idx="14492">
                  <c:v>1.4493E-5</c:v>
                </c:pt>
                <c:pt idx="14493">
                  <c:v>1.4494E-5</c:v>
                </c:pt>
                <c:pt idx="14494">
                  <c:v>1.4494999999999999E-5</c:v>
                </c:pt>
                <c:pt idx="14495">
                  <c:v>1.4496E-5</c:v>
                </c:pt>
                <c:pt idx="14496">
                  <c:v>1.4497E-5</c:v>
                </c:pt>
                <c:pt idx="14497">
                  <c:v>1.4498000000000001E-5</c:v>
                </c:pt>
                <c:pt idx="14498">
                  <c:v>1.4499E-5</c:v>
                </c:pt>
                <c:pt idx="14499">
                  <c:v>1.45E-5</c:v>
                </c:pt>
                <c:pt idx="14500">
                  <c:v>1.4501000000000001E-5</c:v>
                </c:pt>
                <c:pt idx="14501">
                  <c:v>1.4501999999999999E-5</c:v>
                </c:pt>
                <c:pt idx="14502">
                  <c:v>1.4503E-5</c:v>
                </c:pt>
                <c:pt idx="14503">
                  <c:v>1.4504E-5</c:v>
                </c:pt>
                <c:pt idx="14504">
                  <c:v>1.4504999999999999E-5</c:v>
                </c:pt>
                <c:pt idx="14505">
                  <c:v>1.4506E-5</c:v>
                </c:pt>
                <c:pt idx="14506">
                  <c:v>1.4507E-5</c:v>
                </c:pt>
                <c:pt idx="14507">
                  <c:v>1.4508000000000001E-5</c:v>
                </c:pt>
                <c:pt idx="14508">
                  <c:v>1.4508999999999999E-5</c:v>
                </c:pt>
                <c:pt idx="14509">
                  <c:v>1.451E-5</c:v>
                </c:pt>
                <c:pt idx="14510">
                  <c:v>1.4511E-5</c:v>
                </c:pt>
                <c:pt idx="14511">
                  <c:v>1.4511999999999999E-5</c:v>
                </c:pt>
                <c:pt idx="14512">
                  <c:v>1.4513E-5</c:v>
                </c:pt>
                <c:pt idx="14513">
                  <c:v>1.4514E-5</c:v>
                </c:pt>
                <c:pt idx="14514">
                  <c:v>1.4515000000000001E-5</c:v>
                </c:pt>
                <c:pt idx="14515">
                  <c:v>1.4516E-5</c:v>
                </c:pt>
                <c:pt idx="14516">
                  <c:v>1.4517E-5</c:v>
                </c:pt>
                <c:pt idx="14517">
                  <c:v>1.4518000000000001E-5</c:v>
                </c:pt>
                <c:pt idx="14518">
                  <c:v>1.4518999999999999E-5</c:v>
                </c:pt>
                <c:pt idx="14519">
                  <c:v>1.452E-5</c:v>
                </c:pt>
                <c:pt idx="14520">
                  <c:v>1.4521E-5</c:v>
                </c:pt>
                <c:pt idx="14521">
                  <c:v>1.4521999999999999E-5</c:v>
                </c:pt>
                <c:pt idx="14522">
                  <c:v>1.4523E-5</c:v>
                </c:pt>
                <c:pt idx="14523">
                  <c:v>1.4524E-5</c:v>
                </c:pt>
                <c:pt idx="14524">
                  <c:v>1.4525000000000001E-5</c:v>
                </c:pt>
                <c:pt idx="14525">
                  <c:v>1.4525999999999999E-5</c:v>
                </c:pt>
                <c:pt idx="14526">
                  <c:v>1.4527E-5</c:v>
                </c:pt>
                <c:pt idx="14527">
                  <c:v>1.4528E-5</c:v>
                </c:pt>
                <c:pt idx="14528">
                  <c:v>1.4528999999999999E-5</c:v>
                </c:pt>
                <c:pt idx="14529">
                  <c:v>1.453E-5</c:v>
                </c:pt>
                <c:pt idx="14530">
                  <c:v>1.4531E-5</c:v>
                </c:pt>
                <c:pt idx="14531">
                  <c:v>1.4532000000000001E-5</c:v>
                </c:pt>
                <c:pt idx="14532">
                  <c:v>1.4533E-5</c:v>
                </c:pt>
                <c:pt idx="14533">
                  <c:v>1.4534E-5</c:v>
                </c:pt>
                <c:pt idx="14534">
                  <c:v>1.4535000000000001E-5</c:v>
                </c:pt>
                <c:pt idx="14535">
                  <c:v>1.4535999999999999E-5</c:v>
                </c:pt>
                <c:pt idx="14536">
                  <c:v>1.4537E-5</c:v>
                </c:pt>
                <c:pt idx="14537">
                  <c:v>1.4538E-5</c:v>
                </c:pt>
                <c:pt idx="14538">
                  <c:v>1.4538999999999999E-5</c:v>
                </c:pt>
                <c:pt idx="14539">
                  <c:v>1.454E-5</c:v>
                </c:pt>
                <c:pt idx="14540">
                  <c:v>1.4541E-5</c:v>
                </c:pt>
                <c:pt idx="14541">
                  <c:v>1.4542000000000001E-5</c:v>
                </c:pt>
                <c:pt idx="14542">
                  <c:v>1.4543E-5</c:v>
                </c:pt>
                <c:pt idx="14543">
                  <c:v>1.4544E-5</c:v>
                </c:pt>
                <c:pt idx="14544">
                  <c:v>1.4545000000000001E-5</c:v>
                </c:pt>
                <c:pt idx="14545">
                  <c:v>1.4545999999999999E-5</c:v>
                </c:pt>
                <c:pt idx="14546">
                  <c:v>1.4547E-5</c:v>
                </c:pt>
                <c:pt idx="14547">
                  <c:v>1.4548E-5</c:v>
                </c:pt>
                <c:pt idx="14548">
                  <c:v>1.4549000000000001E-5</c:v>
                </c:pt>
                <c:pt idx="14549">
                  <c:v>1.455E-5</c:v>
                </c:pt>
                <c:pt idx="14550">
                  <c:v>1.4551E-5</c:v>
                </c:pt>
                <c:pt idx="14551">
                  <c:v>1.4552000000000001E-5</c:v>
                </c:pt>
                <c:pt idx="14552">
                  <c:v>1.4552999999999999E-5</c:v>
                </c:pt>
                <c:pt idx="14553">
                  <c:v>1.4554E-5</c:v>
                </c:pt>
                <c:pt idx="14554">
                  <c:v>1.4555E-5</c:v>
                </c:pt>
                <c:pt idx="14555">
                  <c:v>1.4555999999999999E-5</c:v>
                </c:pt>
                <c:pt idx="14556">
                  <c:v>1.4557E-5</c:v>
                </c:pt>
                <c:pt idx="14557">
                  <c:v>1.4558E-5</c:v>
                </c:pt>
                <c:pt idx="14558">
                  <c:v>1.4559000000000001E-5</c:v>
                </c:pt>
                <c:pt idx="14559">
                  <c:v>1.456E-5</c:v>
                </c:pt>
                <c:pt idx="14560">
                  <c:v>1.4561E-5</c:v>
                </c:pt>
                <c:pt idx="14561">
                  <c:v>1.4562000000000001E-5</c:v>
                </c:pt>
                <c:pt idx="14562">
                  <c:v>1.4562999999999999E-5</c:v>
                </c:pt>
                <c:pt idx="14563">
                  <c:v>1.4564E-5</c:v>
                </c:pt>
                <c:pt idx="14564">
                  <c:v>1.4565E-5</c:v>
                </c:pt>
                <c:pt idx="14565">
                  <c:v>1.4566000000000001E-5</c:v>
                </c:pt>
                <c:pt idx="14566">
                  <c:v>1.4567E-5</c:v>
                </c:pt>
                <c:pt idx="14567">
                  <c:v>1.4568E-5</c:v>
                </c:pt>
                <c:pt idx="14568">
                  <c:v>1.4569000000000001E-5</c:v>
                </c:pt>
                <c:pt idx="14569">
                  <c:v>1.4569999999999999E-5</c:v>
                </c:pt>
                <c:pt idx="14570">
                  <c:v>1.4571E-5</c:v>
                </c:pt>
                <c:pt idx="14571">
                  <c:v>1.4572E-5</c:v>
                </c:pt>
                <c:pt idx="14572">
                  <c:v>1.4572999999999999E-5</c:v>
                </c:pt>
                <c:pt idx="14573">
                  <c:v>1.4574E-5</c:v>
                </c:pt>
                <c:pt idx="14574">
                  <c:v>1.4575E-5</c:v>
                </c:pt>
                <c:pt idx="14575">
                  <c:v>1.4576000000000001E-5</c:v>
                </c:pt>
                <c:pt idx="14576">
                  <c:v>1.4577E-5</c:v>
                </c:pt>
                <c:pt idx="14577">
                  <c:v>1.4578E-5</c:v>
                </c:pt>
                <c:pt idx="14578">
                  <c:v>1.4579000000000001E-5</c:v>
                </c:pt>
                <c:pt idx="14579">
                  <c:v>1.4579999999999999E-5</c:v>
                </c:pt>
                <c:pt idx="14580">
                  <c:v>1.4581E-5</c:v>
                </c:pt>
                <c:pt idx="14581">
                  <c:v>1.4582E-5</c:v>
                </c:pt>
                <c:pt idx="14582">
                  <c:v>1.4583000000000001E-5</c:v>
                </c:pt>
                <c:pt idx="14583">
                  <c:v>1.4584E-5</c:v>
                </c:pt>
                <c:pt idx="14584">
                  <c:v>1.4585E-5</c:v>
                </c:pt>
                <c:pt idx="14585">
                  <c:v>1.4586000000000001E-5</c:v>
                </c:pt>
                <c:pt idx="14586">
                  <c:v>1.4586999999999999E-5</c:v>
                </c:pt>
                <c:pt idx="14587">
                  <c:v>1.4588E-5</c:v>
                </c:pt>
                <c:pt idx="14588">
                  <c:v>1.4589E-5</c:v>
                </c:pt>
                <c:pt idx="14589">
                  <c:v>1.4589999999999999E-5</c:v>
                </c:pt>
                <c:pt idx="14590">
                  <c:v>1.4591E-5</c:v>
                </c:pt>
                <c:pt idx="14591">
                  <c:v>1.4592E-5</c:v>
                </c:pt>
                <c:pt idx="14592">
                  <c:v>1.4593000000000001E-5</c:v>
                </c:pt>
                <c:pt idx="14593">
                  <c:v>1.4594E-5</c:v>
                </c:pt>
                <c:pt idx="14594">
                  <c:v>1.4595E-5</c:v>
                </c:pt>
                <c:pt idx="14595">
                  <c:v>1.4596000000000001E-5</c:v>
                </c:pt>
                <c:pt idx="14596">
                  <c:v>1.4596999999999999E-5</c:v>
                </c:pt>
                <c:pt idx="14597">
                  <c:v>1.4598E-5</c:v>
                </c:pt>
                <c:pt idx="14598">
                  <c:v>1.4599E-5</c:v>
                </c:pt>
                <c:pt idx="14599">
                  <c:v>1.4600000000000001E-5</c:v>
                </c:pt>
                <c:pt idx="14600">
                  <c:v>1.4601E-5</c:v>
                </c:pt>
                <c:pt idx="14601">
                  <c:v>1.4602E-5</c:v>
                </c:pt>
                <c:pt idx="14602">
                  <c:v>1.4603000000000001E-5</c:v>
                </c:pt>
                <c:pt idx="14603">
                  <c:v>1.4603999999999999E-5</c:v>
                </c:pt>
                <c:pt idx="14604">
                  <c:v>1.4605E-5</c:v>
                </c:pt>
                <c:pt idx="14605">
                  <c:v>1.4606E-5</c:v>
                </c:pt>
                <c:pt idx="14606">
                  <c:v>1.4606999999999999E-5</c:v>
                </c:pt>
                <c:pt idx="14607">
                  <c:v>1.4608E-5</c:v>
                </c:pt>
                <c:pt idx="14608">
                  <c:v>1.4609E-5</c:v>
                </c:pt>
                <c:pt idx="14609">
                  <c:v>1.4610000000000001E-5</c:v>
                </c:pt>
                <c:pt idx="14610">
                  <c:v>1.4611E-5</c:v>
                </c:pt>
                <c:pt idx="14611">
                  <c:v>1.4612E-5</c:v>
                </c:pt>
                <c:pt idx="14612">
                  <c:v>1.4613000000000001E-5</c:v>
                </c:pt>
                <c:pt idx="14613">
                  <c:v>1.4613999999999999E-5</c:v>
                </c:pt>
                <c:pt idx="14614">
                  <c:v>1.4615E-5</c:v>
                </c:pt>
                <c:pt idx="14615">
                  <c:v>1.4616E-5</c:v>
                </c:pt>
                <c:pt idx="14616">
                  <c:v>1.4617000000000001E-5</c:v>
                </c:pt>
                <c:pt idx="14617">
                  <c:v>1.4618E-5</c:v>
                </c:pt>
                <c:pt idx="14618">
                  <c:v>1.4619E-5</c:v>
                </c:pt>
                <c:pt idx="14619">
                  <c:v>1.4620000000000001E-5</c:v>
                </c:pt>
                <c:pt idx="14620">
                  <c:v>1.4620999999999999E-5</c:v>
                </c:pt>
                <c:pt idx="14621">
                  <c:v>1.4622E-5</c:v>
                </c:pt>
                <c:pt idx="14622">
                  <c:v>1.4623E-5</c:v>
                </c:pt>
                <c:pt idx="14623">
                  <c:v>1.4623999999999999E-5</c:v>
                </c:pt>
                <c:pt idx="14624">
                  <c:v>1.4625E-5</c:v>
                </c:pt>
                <c:pt idx="14625">
                  <c:v>1.4626E-5</c:v>
                </c:pt>
                <c:pt idx="14626">
                  <c:v>1.4627000000000001E-5</c:v>
                </c:pt>
                <c:pt idx="14627">
                  <c:v>1.4628E-5</c:v>
                </c:pt>
                <c:pt idx="14628">
                  <c:v>1.4629E-5</c:v>
                </c:pt>
                <c:pt idx="14629">
                  <c:v>1.4630000000000001E-5</c:v>
                </c:pt>
                <c:pt idx="14630">
                  <c:v>1.4630999999999999E-5</c:v>
                </c:pt>
                <c:pt idx="14631">
                  <c:v>1.4632E-5</c:v>
                </c:pt>
                <c:pt idx="14632">
                  <c:v>1.4633E-5</c:v>
                </c:pt>
                <c:pt idx="14633">
                  <c:v>1.4634000000000001E-5</c:v>
                </c:pt>
                <c:pt idx="14634">
                  <c:v>1.4635E-5</c:v>
                </c:pt>
                <c:pt idx="14635">
                  <c:v>1.4636E-5</c:v>
                </c:pt>
                <c:pt idx="14636">
                  <c:v>1.4637000000000001E-5</c:v>
                </c:pt>
                <c:pt idx="14637">
                  <c:v>1.4637999999999999E-5</c:v>
                </c:pt>
                <c:pt idx="14638">
                  <c:v>1.4639E-5</c:v>
                </c:pt>
                <c:pt idx="14639">
                  <c:v>1.464E-5</c:v>
                </c:pt>
                <c:pt idx="14640">
                  <c:v>1.4640999999999999E-5</c:v>
                </c:pt>
                <c:pt idx="14641">
                  <c:v>1.4642E-5</c:v>
                </c:pt>
                <c:pt idx="14642">
                  <c:v>1.4643E-5</c:v>
                </c:pt>
                <c:pt idx="14643">
                  <c:v>1.4644000000000001E-5</c:v>
                </c:pt>
                <c:pt idx="14644">
                  <c:v>1.4645E-5</c:v>
                </c:pt>
                <c:pt idx="14645">
                  <c:v>1.4646E-5</c:v>
                </c:pt>
                <c:pt idx="14646">
                  <c:v>1.4647000000000001E-5</c:v>
                </c:pt>
                <c:pt idx="14647">
                  <c:v>1.4647999999999999E-5</c:v>
                </c:pt>
                <c:pt idx="14648">
                  <c:v>1.4649E-5</c:v>
                </c:pt>
                <c:pt idx="14649">
                  <c:v>1.465E-5</c:v>
                </c:pt>
                <c:pt idx="14650">
                  <c:v>1.4651000000000001E-5</c:v>
                </c:pt>
                <c:pt idx="14651">
                  <c:v>1.4652E-5</c:v>
                </c:pt>
                <c:pt idx="14652">
                  <c:v>1.4653E-5</c:v>
                </c:pt>
                <c:pt idx="14653">
                  <c:v>1.4654000000000001E-5</c:v>
                </c:pt>
                <c:pt idx="14654">
                  <c:v>1.4654999999999999E-5</c:v>
                </c:pt>
                <c:pt idx="14655">
                  <c:v>1.4656E-5</c:v>
                </c:pt>
                <c:pt idx="14656">
                  <c:v>1.4657E-5</c:v>
                </c:pt>
                <c:pt idx="14657">
                  <c:v>1.4657999999999999E-5</c:v>
                </c:pt>
                <c:pt idx="14658">
                  <c:v>1.4659E-5</c:v>
                </c:pt>
                <c:pt idx="14659">
                  <c:v>1.466E-5</c:v>
                </c:pt>
                <c:pt idx="14660">
                  <c:v>1.4661000000000001E-5</c:v>
                </c:pt>
                <c:pt idx="14661">
                  <c:v>1.4662E-5</c:v>
                </c:pt>
                <c:pt idx="14662">
                  <c:v>1.4663E-5</c:v>
                </c:pt>
                <c:pt idx="14663">
                  <c:v>1.4664000000000001E-5</c:v>
                </c:pt>
                <c:pt idx="14664">
                  <c:v>1.4664999999999999E-5</c:v>
                </c:pt>
                <c:pt idx="14665">
                  <c:v>1.4666E-5</c:v>
                </c:pt>
                <c:pt idx="14666">
                  <c:v>1.4667E-5</c:v>
                </c:pt>
                <c:pt idx="14667">
                  <c:v>1.4667999999999999E-5</c:v>
                </c:pt>
                <c:pt idx="14668">
                  <c:v>1.4669E-5</c:v>
                </c:pt>
                <c:pt idx="14669">
                  <c:v>1.467E-5</c:v>
                </c:pt>
                <c:pt idx="14670">
                  <c:v>1.4671000000000001E-5</c:v>
                </c:pt>
                <c:pt idx="14671">
                  <c:v>1.4671999999999999E-5</c:v>
                </c:pt>
                <c:pt idx="14672">
                  <c:v>1.4673E-5</c:v>
                </c:pt>
                <c:pt idx="14673">
                  <c:v>1.4674E-5</c:v>
                </c:pt>
                <c:pt idx="14674">
                  <c:v>1.4674999999999999E-5</c:v>
                </c:pt>
                <c:pt idx="14675">
                  <c:v>1.4676E-5</c:v>
                </c:pt>
                <c:pt idx="14676">
                  <c:v>1.4677E-5</c:v>
                </c:pt>
                <c:pt idx="14677">
                  <c:v>1.4678000000000001E-5</c:v>
                </c:pt>
                <c:pt idx="14678">
                  <c:v>1.4679E-5</c:v>
                </c:pt>
                <c:pt idx="14679">
                  <c:v>1.468E-5</c:v>
                </c:pt>
                <c:pt idx="14680">
                  <c:v>1.4681000000000001E-5</c:v>
                </c:pt>
                <c:pt idx="14681">
                  <c:v>1.4681999999999999E-5</c:v>
                </c:pt>
                <c:pt idx="14682">
                  <c:v>1.4683E-5</c:v>
                </c:pt>
                <c:pt idx="14683">
                  <c:v>1.4684E-5</c:v>
                </c:pt>
                <c:pt idx="14684">
                  <c:v>1.4684999999999999E-5</c:v>
                </c:pt>
                <c:pt idx="14685">
                  <c:v>1.4686E-5</c:v>
                </c:pt>
                <c:pt idx="14686">
                  <c:v>1.4687E-5</c:v>
                </c:pt>
                <c:pt idx="14687">
                  <c:v>1.4688000000000001E-5</c:v>
                </c:pt>
                <c:pt idx="14688">
                  <c:v>1.4688999999999999E-5</c:v>
                </c:pt>
                <c:pt idx="14689">
                  <c:v>1.469E-5</c:v>
                </c:pt>
                <c:pt idx="14690">
                  <c:v>1.4691E-5</c:v>
                </c:pt>
                <c:pt idx="14691">
                  <c:v>1.4691999999999999E-5</c:v>
                </c:pt>
                <c:pt idx="14692">
                  <c:v>1.4693E-5</c:v>
                </c:pt>
                <c:pt idx="14693">
                  <c:v>1.4694E-5</c:v>
                </c:pt>
                <c:pt idx="14694">
                  <c:v>1.4695000000000001E-5</c:v>
                </c:pt>
                <c:pt idx="14695">
                  <c:v>1.4696E-5</c:v>
                </c:pt>
                <c:pt idx="14696">
                  <c:v>1.4697E-5</c:v>
                </c:pt>
                <c:pt idx="14697">
                  <c:v>1.4698000000000001E-5</c:v>
                </c:pt>
                <c:pt idx="14698">
                  <c:v>1.4698999999999999E-5</c:v>
                </c:pt>
                <c:pt idx="14699">
                  <c:v>1.47E-5</c:v>
                </c:pt>
                <c:pt idx="14700">
                  <c:v>1.4701E-5</c:v>
                </c:pt>
                <c:pt idx="14701">
                  <c:v>1.4701999999999999E-5</c:v>
                </c:pt>
                <c:pt idx="14702">
                  <c:v>1.4703E-5</c:v>
                </c:pt>
                <c:pt idx="14703">
                  <c:v>1.4704E-5</c:v>
                </c:pt>
                <c:pt idx="14704">
                  <c:v>1.4705000000000001E-5</c:v>
                </c:pt>
                <c:pt idx="14705">
                  <c:v>1.4705999999999999E-5</c:v>
                </c:pt>
                <c:pt idx="14706">
                  <c:v>1.4707E-5</c:v>
                </c:pt>
                <c:pt idx="14707">
                  <c:v>1.4708E-5</c:v>
                </c:pt>
                <c:pt idx="14708">
                  <c:v>1.4708999999999999E-5</c:v>
                </c:pt>
                <c:pt idx="14709">
                  <c:v>1.471E-5</c:v>
                </c:pt>
                <c:pt idx="14710">
                  <c:v>1.4711E-5</c:v>
                </c:pt>
                <c:pt idx="14711">
                  <c:v>1.4712000000000001E-5</c:v>
                </c:pt>
                <c:pt idx="14712">
                  <c:v>1.4713E-5</c:v>
                </c:pt>
                <c:pt idx="14713">
                  <c:v>1.4714E-5</c:v>
                </c:pt>
                <c:pt idx="14714">
                  <c:v>1.4715000000000001E-5</c:v>
                </c:pt>
                <c:pt idx="14715">
                  <c:v>1.4715999999999999E-5</c:v>
                </c:pt>
                <c:pt idx="14716">
                  <c:v>1.4717E-5</c:v>
                </c:pt>
                <c:pt idx="14717">
                  <c:v>1.4718E-5</c:v>
                </c:pt>
                <c:pt idx="14718">
                  <c:v>1.4718999999999999E-5</c:v>
                </c:pt>
                <c:pt idx="14719">
                  <c:v>1.472E-5</c:v>
                </c:pt>
                <c:pt idx="14720">
                  <c:v>1.4721E-5</c:v>
                </c:pt>
                <c:pt idx="14721">
                  <c:v>1.4722000000000001E-5</c:v>
                </c:pt>
                <c:pt idx="14722">
                  <c:v>1.4722999999999999E-5</c:v>
                </c:pt>
                <c:pt idx="14723">
                  <c:v>1.4724E-5</c:v>
                </c:pt>
                <c:pt idx="14724">
                  <c:v>1.4725E-5</c:v>
                </c:pt>
                <c:pt idx="14725">
                  <c:v>1.4725999999999999E-5</c:v>
                </c:pt>
                <c:pt idx="14726">
                  <c:v>1.4727E-5</c:v>
                </c:pt>
                <c:pt idx="14727">
                  <c:v>1.4728E-5</c:v>
                </c:pt>
                <c:pt idx="14728">
                  <c:v>1.4729000000000001E-5</c:v>
                </c:pt>
                <c:pt idx="14729">
                  <c:v>1.473E-5</c:v>
                </c:pt>
                <c:pt idx="14730">
                  <c:v>1.4731E-5</c:v>
                </c:pt>
                <c:pt idx="14731">
                  <c:v>1.4732000000000001E-5</c:v>
                </c:pt>
                <c:pt idx="14732">
                  <c:v>1.4732999999999999E-5</c:v>
                </c:pt>
                <c:pt idx="14733">
                  <c:v>1.4734E-5</c:v>
                </c:pt>
                <c:pt idx="14734">
                  <c:v>1.4735E-5</c:v>
                </c:pt>
                <c:pt idx="14735">
                  <c:v>1.4735999999999999E-5</c:v>
                </c:pt>
                <c:pt idx="14736">
                  <c:v>1.4737E-5</c:v>
                </c:pt>
                <c:pt idx="14737">
                  <c:v>1.4738E-5</c:v>
                </c:pt>
                <c:pt idx="14738">
                  <c:v>1.4739000000000001E-5</c:v>
                </c:pt>
                <c:pt idx="14739">
                  <c:v>1.4739999999999999E-5</c:v>
                </c:pt>
                <c:pt idx="14740">
                  <c:v>1.4741E-5</c:v>
                </c:pt>
                <c:pt idx="14741">
                  <c:v>1.4742E-5</c:v>
                </c:pt>
                <c:pt idx="14742">
                  <c:v>1.4742999999999999E-5</c:v>
                </c:pt>
                <c:pt idx="14743">
                  <c:v>1.4744E-5</c:v>
                </c:pt>
                <c:pt idx="14744">
                  <c:v>1.4745E-5</c:v>
                </c:pt>
                <c:pt idx="14745">
                  <c:v>1.4746000000000001E-5</c:v>
                </c:pt>
                <c:pt idx="14746">
                  <c:v>1.4747E-5</c:v>
                </c:pt>
                <c:pt idx="14747">
                  <c:v>1.4748E-5</c:v>
                </c:pt>
                <c:pt idx="14748">
                  <c:v>1.4749000000000001E-5</c:v>
                </c:pt>
                <c:pt idx="14749">
                  <c:v>1.4749999999999999E-5</c:v>
                </c:pt>
                <c:pt idx="14750">
                  <c:v>1.4751E-5</c:v>
                </c:pt>
                <c:pt idx="14751">
                  <c:v>1.4752E-5</c:v>
                </c:pt>
                <c:pt idx="14752">
                  <c:v>1.4752999999999999E-5</c:v>
                </c:pt>
                <c:pt idx="14753">
                  <c:v>1.4754E-5</c:v>
                </c:pt>
                <c:pt idx="14754">
                  <c:v>1.4755E-5</c:v>
                </c:pt>
                <c:pt idx="14755">
                  <c:v>1.4756000000000001E-5</c:v>
                </c:pt>
                <c:pt idx="14756">
                  <c:v>1.4756999999999999E-5</c:v>
                </c:pt>
                <c:pt idx="14757">
                  <c:v>1.4758E-5</c:v>
                </c:pt>
                <c:pt idx="14758">
                  <c:v>1.4759E-5</c:v>
                </c:pt>
                <c:pt idx="14759">
                  <c:v>1.4759999999999999E-5</c:v>
                </c:pt>
                <c:pt idx="14760">
                  <c:v>1.4761E-5</c:v>
                </c:pt>
                <c:pt idx="14761">
                  <c:v>1.4762E-5</c:v>
                </c:pt>
                <c:pt idx="14762">
                  <c:v>1.4763000000000001E-5</c:v>
                </c:pt>
                <c:pt idx="14763">
                  <c:v>1.4764E-5</c:v>
                </c:pt>
                <c:pt idx="14764">
                  <c:v>1.4765E-5</c:v>
                </c:pt>
                <c:pt idx="14765">
                  <c:v>1.4766000000000001E-5</c:v>
                </c:pt>
                <c:pt idx="14766">
                  <c:v>1.4766999999999999E-5</c:v>
                </c:pt>
                <c:pt idx="14767">
                  <c:v>1.4768E-5</c:v>
                </c:pt>
                <c:pt idx="14768">
                  <c:v>1.4769E-5</c:v>
                </c:pt>
                <c:pt idx="14769">
                  <c:v>1.4769999999999999E-5</c:v>
                </c:pt>
                <c:pt idx="14770">
                  <c:v>1.4771E-5</c:v>
                </c:pt>
                <c:pt idx="14771">
                  <c:v>1.4772E-5</c:v>
                </c:pt>
                <c:pt idx="14772">
                  <c:v>1.4773000000000001E-5</c:v>
                </c:pt>
                <c:pt idx="14773">
                  <c:v>1.4773999999999999E-5</c:v>
                </c:pt>
                <c:pt idx="14774">
                  <c:v>1.4775E-5</c:v>
                </c:pt>
                <c:pt idx="14775">
                  <c:v>1.4776E-5</c:v>
                </c:pt>
                <c:pt idx="14776">
                  <c:v>1.4776999999999999E-5</c:v>
                </c:pt>
                <c:pt idx="14777">
                  <c:v>1.4778E-5</c:v>
                </c:pt>
                <c:pt idx="14778">
                  <c:v>1.4779E-5</c:v>
                </c:pt>
                <c:pt idx="14779">
                  <c:v>1.4780000000000001E-5</c:v>
                </c:pt>
                <c:pt idx="14780">
                  <c:v>1.4781E-5</c:v>
                </c:pt>
                <c:pt idx="14781">
                  <c:v>1.4782E-5</c:v>
                </c:pt>
                <c:pt idx="14782">
                  <c:v>1.4783000000000001E-5</c:v>
                </c:pt>
                <c:pt idx="14783">
                  <c:v>1.4783999999999999E-5</c:v>
                </c:pt>
                <c:pt idx="14784">
                  <c:v>1.4785E-5</c:v>
                </c:pt>
                <c:pt idx="14785">
                  <c:v>1.4786E-5</c:v>
                </c:pt>
                <c:pt idx="14786">
                  <c:v>1.4786999999999999E-5</c:v>
                </c:pt>
                <c:pt idx="14787">
                  <c:v>1.4788E-5</c:v>
                </c:pt>
                <c:pt idx="14788">
                  <c:v>1.4789E-5</c:v>
                </c:pt>
                <c:pt idx="14789">
                  <c:v>1.4790000000000001E-5</c:v>
                </c:pt>
                <c:pt idx="14790">
                  <c:v>1.4791E-5</c:v>
                </c:pt>
                <c:pt idx="14791">
                  <c:v>1.4792E-5</c:v>
                </c:pt>
                <c:pt idx="14792">
                  <c:v>1.4793E-5</c:v>
                </c:pt>
                <c:pt idx="14793">
                  <c:v>1.4793999999999999E-5</c:v>
                </c:pt>
                <c:pt idx="14794">
                  <c:v>1.4795E-5</c:v>
                </c:pt>
                <c:pt idx="14795">
                  <c:v>1.4796E-5</c:v>
                </c:pt>
                <c:pt idx="14796">
                  <c:v>1.4797000000000001E-5</c:v>
                </c:pt>
                <c:pt idx="14797">
                  <c:v>1.4798E-5</c:v>
                </c:pt>
                <c:pt idx="14798">
                  <c:v>1.4799E-5</c:v>
                </c:pt>
                <c:pt idx="14799">
                  <c:v>1.4800000000000001E-5</c:v>
                </c:pt>
                <c:pt idx="14800">
                  <c:v>1.4800999999999999E-5</c:v>
                </c:pt>
                <c:pt idx="14801">
                  <c:v>1.4802E-5</c:v>
                </c:pt>
                <c:pt idx="14802">
                  <c:v>1.4803E-5</c:v>
                </c:pt>
                <c:pt idx="14803">
                  <c:v>1.4803999999999999E-5</c:v>
                </c:pt>
                <c:pt idx="14804">
                  <c:v>1.4805E-5</c:v>
                </c:pt>
                <c:pt idx="14805">
                  <c:v>1.4806E-5</c:v>
                </c:pt>
                <c:pt idx="14806">
                  <c:v>1.4807000000000001E-5</c:v>
                </c:pt>
                <c:pt idx="14807">
                  <c:v>1.4808E-5</c:v>
                </c:pt>
                <c:pt idx="14808">
                  <c:v>1.4809E-5</c:v>
                </c:pt>
                <c:pt idx="14809">
                  <c:v>1.4810000000000001E-5</c:v>
                </c:pt>
                <c:pt idx="14810">
                  <c:v>1.4810999999999999E-5</c:v>
                </c:pt>
                <c:pt idx="14811">
                  <c:v>1.4812E-5</c:v>
                </c:pt>
                <c:pt idx="14812">
                  <c:v>1.4813E-5</c:v>
                </c:pt>
                <c:pt idx="14813">
                  <c:v>1.4814000000000001E-5</c:v>
                </c:pt>
                <c:pt idx="14814">
                  <c:v>1.4815E-5</c:v>
                </c:pt>
                <c:pt idx="14815">
                  <c:v>1.4816E-5</c:v>
                </c:pt>
                <c:pt idx="14816">
                  <c:v>1.4817000000000001E-5</c:v>
                </c:pt>
                <c:pt idx="14817">
                  <c:v>1.4817999999999999E-5</c:v>
                </c:pt>
                <c:pt idx="14818">
                  <c:v>1.4819E-5</c:v>
                </c:pt>
                <c:pt idx="14819">
                  <c:v>1.482E-5</c:v>
                </c:pt>
                <c:pt idx="14820">
                  <c:v>1.4820999999999999E-5</c:v>
                </c:pt>
                <c:pt idx="14821">
                  <c:v>1.4822E-5</c:v>
                </c:pt>
                <c:pt idx="14822">
                  <c:v>1.4823E-5</c:v>
                </c:pt>
                <c:pt idx="14823">
                  <c:v>1.4824000000000001E-5</c:v>
                </c:pt>
                <c:pt idx="14824">
                  <c:v>1.4825E-5</c:v>
                </c:pt>
                <c:pt idx="14825">
                  <c:v>1.4826E-5</c:v>
                </c:pt>
                <c:pt idx="14826">
                  <c:v>1.4827000000000001E-5</c:v>
                </c:pt>
                <c:pt idx="14827">
                  <c:v>1.4827999999999999E-5</c:v>
                </c:pt>
                <c:pt idx="14828">
                  <c:v>1.4829E-5</c:v>
                </c:pt>
                <c:pt idx="14829">
                  <c:v>1.483E-5</c:v>
                </c:pt>
                <c:pt idx="14830">
                  <c:v>1.4831000000000001E-5</c:v>
                </c:pt>
                <c:pt idx="14831">
                  <c:v>1.4832E-5</c:v>
                </c:pt>
                <c:pt idx="14832">
                  <c:v>1.4833E-5</c:v>
                </c:pt>
                <c:pt idx="14833">
                  <c:v>1.4834000000000001E-5</c:v>
                </c:pt>
                <c:pt idx="14834">
                  <c:v>1.4834999999999999E-5</c:v>
                </c:pt>
                <c:pt idx="14835">
                  <c:v>1.4836E-5</c:v>
                </c:pt>
                <c:pt idx="14836">
                  <c:v>1.4837E-5</c:v>
                </c:pt>
                <c:pt idx="14837">
                  <c:v>1.4837999999999999E-5</c:v>
                </c:pt>
                <c:pt idx="14838">
                  <c:v>1.4839E-5</c:v>
                </c:pt>
                <c:pt idx="14839">
                  <c:v>1.484E-5</c:v>
                </c:pt>
                <c:pt idx="14840">
                  <c:v>1.4841000000000001E-5</c:v>
                </c:pt>
                <c:pt idx="14841">
                  <c:v>1.4842E-5</c:v>
                </c:pt>
                <c:pt idx="14842">
                  <c:v>1.4843E-5</c:v>
                </c:pt>
                <c:pt idx="14843">
                  <c:v>1.4844000000000001E-5</c:v>
                </c:pt>
                <c:pt idx="14844">
                  <c:v>1.4844999999999999E-5</c:v>
                </c:pt>
                <c:pt idx="14845">
                  <c:v>1.4846E-5</c:v>
                </c:pt>
                <c:pt idx="14846">
                  <c:v>1.4847E-5</c:v>
                </c:pt>
                <c:pt idx="14847">
                  <c:v>1.4848000000000001E-5</c:v>
                </c:pt>
                <c:pt idx="14848">
                  <c:v>1.4849E-5</c:v>
                </c:pt>
                <c:pt idx="14849">
                  <c:v>1.485E-5</c:v>
                </c:pt>
                <c:pt idx="14850">
                  <c:v>1.4851000000000001E-5</c:v>
                </c:pt>
                <c:pt idx="14851">
                  <c:v>1.4851999999999999E-5</c:v>
                </c:pt>
                <c:pt idx="14852">
                  <c:v>1.4853E-5</c:v>
                </c:pt>
                <c:pt idx="14853">
                  <c:v>1.4854E-5</c:v>
                </c:pt>
                <c:pt idx="14854">
                  <c:v>1.4854999999999999E-5</c:v>
                </c:pt>
                <c:pt idx="14855">
                  <c:v>1.4856E-5</c:v>
                </c:pt>
                <c:pt idx="14856">
                  <c:v>1.4857E-5</c:v>
                </c:pt>
                <c:pt idx="14857">
                  <c:v>1.4858000000000001E-5</c:v>
                </c:pt>
                <c:pt idx="14858">
                  <c:v>1.4859E-5</c:v>
                </c:pt>
                <c:pt idx="14859">
                  <c:v>1.486E-5</c:v>
                </c:pt>
                <c:pt idx="14860">
                  <c:v>1.4861000000000001E-5</c:v>
                </c:pt>
                <c:pt idx="14861">
                  <c:v>1.4861999999999999E-5</c:v>
                </c:pt>
                <c:pt idx="14862">
                  <c:v>1.4863E-5</c:v>
                </c:pt>
                <c:pt idx="14863">
                  <c:v>1.4864E-5</c:v>
                </c:pt>
                <c:pt idx="14864">
                  <c:v>1.4865000000000001E-5</c:v>
                </c:pt>
                <c:pt idx="14865">
                  <c:v>1.4866E-5</c:v>
                </c:pt>
                <c:pt idx="14866">
                  <c:v>1.4867E-5</c:v>
                </c:pt>
                <c:pt idx="14867">
                  <c:v>1.4868000000000001E-5</c:v>
                </c:pt>
                <c:pt idx="14868">
                  <c:v>1.4868999999999999E-5</c:v>
                </c:pt>
                <c:pt idx="14869">
                  <c:v>1.487E-5</c:v>
                </c:pt>
                <c:pt idx="14870">
                  <c:v>1.4871E-5</c:v>
                </c:pt>
                <c:pt idx="14871">
                  <c:v>1.4871999999999999E-5</c:v>
                </c:pt>
                <c:pt idx="14872">
                  <c:v>1.4873E-5</c:v>
                </c:pt>
                <c:pt idx="14873">
                  <c:v>1.4874E-5</c:v>
                </c:pt>
                <c:pt idx="14874">
                  <c:v>1.4875000000000001E-5</c:v>
                </c:pt>
                <c:pt idx="14875">
                  <c:v>1.4876E-5</c:v>
                </c:pt>
                <c:pt idx="14876">
                  <c:v>1.4877E-5</c:v>
                </c:pt>
                <c:pt idx="14877">
                  <c:v>1.4878000000000001E-5</c:v>
                </c:pt>
                <c:pt idx="14878">
                  <c:v>1.4878999999999999E-5</c:v>
                </c:pt>
                <c:pt idx="14879">
                  <c:v>1.488E-5</c:v>
                </c:pt>
                <c:pt idx="14880">
                  <c:v>1.4881E-5</c:v>
                </c:pt>
                <c:pt idx="14881">
                  <c:v>1.4882000000000001E-5</c:v>
                </c:pt>
                <c:pt idx="14882">
                  <c:v>1.4883E-5</c:v>
                </c:pt>
                <c:pt idx="14883">
                  <c:v>1.4884E-5</c:v>
                </c:pt>
                <c:pt idx="14884">
                  <c:v>1.4885000000000001E-5</c:v>
                </c:pt>
                <c:pt idx="14885">
                  <c:v>1.4885999999999999E-5</c:v>
                </c:pt>
                <c:pt idx="14886">
                  <c:v>1.4887E-5</c:v>
                </c:pt>
                <c:pt idx="14887">
                  <c:v>1.4888E-5</c:v>
                </c:pt>
                <c:pt idx="14888">
                  <c:v>1.4888999999999999E-5</c:v>
                </c:pt>
                <c:pt idx="14889">
                  <c:v>1.489E-5</c:v>
                </c:pt>
                <c:pt idx="14890">
                  <c:v>1.4891E-5</c:v>
                </c:pt>
                <c:pt idx="14891">
                  <c:v>1.4892000000000001E-5</c:v>
                </c:pt>
                <c:pt idx="14892">
                  <c:v>1.4893E-5</c:v>
                </c:pt>
                <c:pt idx="14893">
                  <c:v>1.4894E-5</c:v>
                </c:pt>
                <c:pt idx="14894">
                  <c:v>1.4895000000000001E-5</c:v>
                </c:pt>
                <c:pt idx="14895">
                  <c:v>1.4895999999999999E-5</c:v>
                </c:pt>
                <c:pt idx="14896">
                  <c:v>1.4897E-5</c:v>
                </c:pt>
                <c:pt idx="14897">
                  <c:v>1.4898E-5</c:v>
                </c:pt>
                <c:pt idx="14898">
                  <c:v>1.4899000000000001E-5</c:v>
                </c:pt>
                <c:pt idx="14899">
                  <c:v>1.49E-5</c:v>
                </c:pt>
                <c:pt idx="14900">
                  <c:v>1.4901E-5</c:v>
                </c:pt>
                <c:pt idx="14901">
                  <c:v>1.4902000000000001E-5</c:v>
                </c:pt>
                <c:pt idx="14902">
                  <c:v>1.4902999999999999E-5</c:v>
                </c:pt>
                <c:pt idx="14903">
                  <c:v>1.4904E-5</c:v>
                </c:pt>
                <c:pt idx="14904">
                  <c:v>1.4905E-5</c:v>
                </c:pt>
                <c:pt idx="14905">
                  <c:v>1.4905999999999999E-5</c:v>
                </c:pt>
                <c:pt idx="14906">
                  <c:v>1.4907E-5</c:v>
                </c:pt>
                <c:pt idx="14907">
                  <c:v>1.4908E-5</c:v>
                </c:pt>
                <c:pt idx="14908">
                  <c:v>1.4909000000000001E-5</c:v>
                </c:pt>
                <c:pt idx="14909">
                  <c:v>1.491E-5</c:v>
                </c:pt>
                <c:pt idx="14910">
                  <c:v>1.4911E-5</c:v>
                </c:pt>
                <c:pt idx="14911">
                  <c:v>1.4912000000000001E-5</c:v>
                </c:pt>
                <c:pt idx="14912">
                  <c:v>1.4912999999999999E-5</c:v>
                </c:pt>
                <c:pt idx="14913">
                  <c:v>1.4914E-5</c:v>
                </c:pt>
                <c:pt idx="14914">
                  <c:v>1.4915E-5</c:v>
                </c:pt>
                <c:pt idx="14915">
                  <c:v>1.4916000000000001E-5</c:v>
                </c:pt>
                <c:pt idx="14916">
                  <c:v>1.4917E-5</c:v>
                </c:pt>
                <c:pt idx="14917">
                  <c:v>1.4918E-5</c:v>
                </c:pt>
                <c:pt idx="14918">
                  <c:v>1.4919000000000001E-5</c:v>
                </c:pt>
                <c:pt idx="14919">
                  <c:v>1.4919999999999999E-5</c:v>
                </c:pt>
                <c:pt idx="14920">
                  <c:v>1.4921E-5</c:v>
                </c:pt>
                <c:pt idx="14921">
                  <c:v>1.4922E-5</c:v>
                </c:pt>
                <c:pt idx="14922">
                  <c:v>1.4922999999999999E-5</c:v>
                </c:pt>
                <c:pt idx="14923">
                  <c:v>1.4924E-5</c:v>
                </c:pt>
                <c:pt idx="14924">
                  <c:v>1.4925E-5</c:v>
                </c:pt>
                <c:pt idx="14925">
                  <c:v>1.4926000000000001E-5</c:v>
                </c:pt>
                <c:pt idx="14926">
                  <c:v>1.4927E-5</c:v>
                </c:pt>
                <c:pt idx="14927">
                  <c:v>1.4928E-5</c:v>
                </c:pt>
                <c:pt idx="14928">
                  <c:v>1.4929000000000001E-5</c:v>
                </c:pt>
                <c:pt idx="14929">
                  <c:v>1.4929999999999999E-5</c:v>
                </c:pt>
                <c:pt idx="14930">
                  <c:v>1.4931E-5</c:v>
                </c:pt>
                <c:pt idx="14931">
                  <c:v>1.4932E-5</c:v>
                </c:pt>
                <c:pt idx="14932">
                  <c:v>1.4932999999999999E-5</c:v>
                </c:pt>
                <c:pt idx="14933">
                  <c:v>1.4934E-5</c:v>
                </c:pt>
                <c:pt idx="14934">
                  <c:v>1.4935E-5</c:v>
                </c:pt>
                <c:pt idx="14935">
                  <c:v>1.4936000000000001E-5</c:v>
                </c:pt>
                <c:pt idx="14936">
                  <c:v>1.4936999999999999E-5</c:v>
                </c:pt>
                <c:pt idx="14937">
                  <c:v>1.4938E-5</c:v>
                </c:pt>
                <c:pt idx="14938">
                  <c:v>1.4939E-5</c:v>
                </c:pt>
                <c:pt idx="14939">
                  <c:v>1.4939999999999999E-5</c:v>
                </c:pt>
                <c:pt idx="14940">
                  <c:v>1.4941E-5</c:v>
                </c:pt>
                <c:pt idx="14941">
                  <c:v>1.4942E-5</c:v>
                </c:pt>
                <c:pt idx="14942">
                  <c:v>1.4943000000000001E-5</c:v>
                </c:pt>
                <c:pt idx="14943">
                  <c:v>1.4944E-5</c:v>
                </c:pt>
                <c:pt idx="14944">
                  <c:v>1.4945E-5</c:v>
                </c:pt>
                <c:pt idx="14945">
                  <c:v>1.4946000000000001E-5</c:v>
                </c:pt>
                <c:pt idx="14946">
                  <c:v>1.4946999999999999E-5</c:v>
                </c:pt>
                <c:pt idx="14947">
                  <c:v>1.4948E-5</c:v>
                </c:pt>
                <c:pt idx="14948">
                  <c:v>1.4949E-5</c:v>
                </c:pt>
                <c:pt idx="14949">
                  <c:v>1.4949999999999999E-5</c:v>
                </c:pt>
                <c:pt idx="14950">
                  <c:v>1.4951E-5</c:v>
                </c:pt>
                <c:pt idx="14951">
                  <c:v>1.4952E-5</c:v>
                </c:pt>
                <c:pt idx="14952">
                  <c:v>1.4953000000000001E-5</c:v>
                </c:pt>
                <c:pt idx="14953">
                  <c:v>1.4953999999999999E-5</c:v>
                </c:pt>
                <c:pt idx="14954">
                  <c:v>1.4955E-5</c:v>
                </c:pt>
                <c:pt idx="14955">
                  <c:v>1.4956E-5</c:v>
                </c:pt>
                <c:pt idx="14956">
                  <c:v>1.4956999999999999E-5</c:v>
                </c:pt>
                <c:pt idx="14957">
                  <c:v>1.4958E-5</c:v>
                </c:pt>
                <c:pt idx="14958">
                  <c:v>1.4959E-5</c:v>
                </c:pt>
                <c:pt idx="14959">
                  <c:v>1.4960000000000001E-5</c:v>
                </c:pt>
                <c:pt idx="14960">
                  <c:v>1.4961E-5</c:v>
                </c:pt>
                <c:pt idx="14961">
                  <c:v>1.4962E-5</c:v>
                </c:pt>
                <c:pt idx="14962">
                  <c:v>1.4963000000000001E-5</c:v>
                </c:pt>
                <c:pt idx="14963">
                  <c:v>1.4963999999999999E-5</c:v>
                </c:pt>
                <c:pt idx="14964">
                  <c:v>1.4965E-5</c:v>
                </c:pt>
                <c:pt idx="14965">
                  <c:v>1.4966E-5</c:v>
                </c:pt>
                <c:pt idx="14966">
                  <c:v>1.4966999999999999E-5</c:v>
                </c:pt>
                <c:pt idx="14967">
                  <c:v>1.4968E-5</c:v>
                </c:pt>
                <c:pt idx="14968">
                  <c:v>1.4969E-5</c:v>
                </c:pt>
                <c:pt idx="14969">
                  <c:v>1.4970000000000001E-5</c:v>
                </c:pt>
                <c:pt idx="14970">
                  <c:v>1.4970999999999999E-5</c:v>
                </c:pt>
                <c:pt idx="14971">
                  <c:v>1.4972E-5</c:v>
                </c:pt>
                <c:pt idx="14972">
                  <c:v>1.4973E-5</c:v>
                </c:pt>
                <c:pt idx="14973">
                  <c:v>1.4973999999999999E-5</c:v>
                </c:pt>
                <c:pt idx="14974">
                  <c:v>1.4975E-5</c:v>
                </c:pt>
                <c:pt idx="14975">
                  <c:v>1.4976E-5</c:v>
                </c:pt>
                <c:pt idx="14976">
                  <c:v>1.4977000000000001E-5</c:v>
                </c:pt>
                <c:pt idx="14977">
                  <c:v>1.4978E-5</c:v>
                </c:pt>
                <c:pt idx="14978">
                  <c:v>1.4979E-5</c:v>
                </c:pt>
                <c:pt idx="14979">
                  <c:v>1.4980000000000001E-5</c:v>
                </c:pt>
                <c:pt idx="14980">
                  <c:v>1.4980999999999999E-5</c:v>
                </c:pt>
                <c:pt idx="14981">
                  <c:v>1.4982E-5</c:v>
                </c:pt>
                <c:pt idx="14982">
                  <c:v>1.4983E-5</c:v>
                </c:pt>
                <c:pt idx="14983">
                  <c:v>1.4983999999999999E-5</c:v>
                </c:pt>
                <c:pt idx="14984">
                  <c:v>1.4985E-5</c:v>
                </c:pt>
                <c:pt idx="14985">
                  <c:v>1.4986E-5</c:v>
                </c:pt>
                <c:pt idx="14986">
                  <c:v>1.4987000000000001E-5</c:v>
                </c:pt>
                <c:pt idx="14987">
                  <c:v>1.4987999999999999E-5</c:v>
                </c:pt>
                <c:pt idx="14988">
                  <c:v>1.4989E-5</c:v>
                </c:pt>
                <c:pt idx="14989">
                  <c:v>1.499E-5</c:v>
                </c:pt>
                <c:pt idx="14990">
                  <c:v>1.4990999999999999E-5</c:v>
                </c:pt>
                <c:pt idx="14991">
                  <c:v>1.4992E-5</c:v>
                </c:pt>
                <c:pt idx="14992">
                  <c:v>1.4993E-5</c:v>
                </c:pt>
                <c:pt idx="14993">
                  <c:v>1.4994000000000001E-5</c:v>
                </c:pt>
                <c:pt idx="14994">
                  <c:v>1.4995E-5</c:v>
                </c:pt>
                <c:pt idx="14995">
                  <c:v>1.4996E-5</c:v>
                </c:pt>
                <c:pt idx="14996">
                  <c:v>1.4997000000000001E-5</c:v>
                </c:pt>
                <c:pt idx="14997">
                  <c:v>1.4997999999999999E-5</c:v>
                </c:pt>
                <c:pt idx="14998">
                  <c:v>1.4999E-5</c:v>
                </c:pt>
                <c:pt idx="14999">
                  <c:v>1.5E-5</c:v>
                </c:pt>
                <c:pt idx="15000">
                  <c:v>1.5000999999999999E-5</c:v>
                </c:pt>
                <c:pt idx="15001">
                  <c:v>1.5002E-5</c:v>
                </c:pt>
                <c:pt idx="15002">
                  <c:v>1.5003E-5</c:v>
                </c:pt>
                <c:pt idx="15003">
                  <c:v>1.5004000000000001E-5</c:v>
                </c:pt>
                <c:pt idx="15004">
                  <c:v>1.5004999999999999E-5</c:v>
                </c:pt>
                <c:pt idx="15005">
                  <c:v>1.5006E-5</c:v>
                </c:pt>
                <c:pt idx="15006">
                  <c:v>1.5007E-5</c:v>
                </c:pt>
                <c:pt idx="15007">
                  <c:v>1.5007999999999999E-5</c:v>
                </c:pt>
                <c:pt idx="15008">
                  <c:v>1.5009E-5</c:v>
                </c:pt>
                <c:pt idx="15009">
                  <c:v>1.501E-5</c:v>
                </c:pt>
                <c:pt idx="15010">
                  <c:v>1.5011000000000001E-5</c:v>
                </c:pt>
                <c:pt idx="15011">
                  <c:v>1.5012E-5</c:v>
                </c:pt>
                <c:pt idx="15012">
                  <c:v>1.5013E-5</c:v>
                </c:pt>
                <c:pt idx="15013">
                  <c:v>1.5014000000000001E-5</c:v>
                </c:pt>
                <c:pt idx="15014">
                  <c:v>1.5014999999999999E-5</c:v>
                </c:pt>
                <c:pt idx="15015">
                  <c:v>1.5016E-5</c:v>
                </c:pt>
                <c:pt idx="15016">
                  <c:v>1.5017E-5</c:v>
                </c:pt>
                <c:pt idx="15017">
                  <c:v>1.5017999999999999E-5</c:v>
                </c:pt>
                <c:pt idx="15018">
                  <c:v>1.5019E-5</c:v>
                </c:pt>
                <c:pt idx="15019">
                  <c:v>1.502E-5</c:v>
                </c:pt>
                <c:pt idx="15020">
                  <c:v>1.5021000000000001E-5</c:v>
                </c:pt>
                <c:pt idx="15021">
                  <c:v>1.5021999999999999E-5</c:v>
                </c:pt>
                <c:pt idx="15022">
                  <c:v>1.5023E-5</c:v>
                </c:pt>
                <c:pt idx="15023">
                  <c:v>1.5024E-5</c:v>
                </c:pt>
                <c:pt idx="15024">
                  <c:v>1.5024999999999999E-5</c:v>
                </c:pt>
                <c:pt idx="15025">
                  <c:v>1.5026E-5</c:v>
                </c:pt>
                <c:pt idx="15026">
                  <c:v>1.5027E-5</c:v>
                </c:pt>
                <c:pt idx="15027">
                  <c:v>1.5028000000000001E-5</c:v>
                </c:pt>
                <c:pt idx="15028">
                  <c:v>1.5029E-5</c:v>
                </c:pt>
                <c:pt idx="15029">
                  <c:v>1.503E-5</c:v>
                </c:pt>
                <c:pt idx="15030">
                  <c:v>1.5031000000000001E-5</c:v>
                </c:pt>
                <c:pt idx="15031">
                  <c:v>1.5031999999999999E-5</c:v>
                </c:pt>
                <c:pt idx="15032">
                  <c:v>1.5033E-5</c:v>
                </c:pt>
                <c:pt idx="15033">
                  <c:v>1.5034E-5</c:v>
                </c:pt>
                <c:pt idx="15034">
                  <c:v>1.5034999999999999E-5</c:v>
                </c:pt>
                <c:pt idx="15035">
                  <c:v>1.5036E-5</c:v>
                </c:pt>
                <c:pt idx="15036">
                  <c:v>1.5037E-5</c:v>
                </c:pt>
                <c:pt idx="15037">
                  <c:v>1.5038000000000001E-5</c:v>
                </c:pt>
                <c:pt idx="15038">
                  <c:v>1.5038999999999999E-5</c:v>
                </c:pt>
                <c:pt idx="15039">
                  <c:v>1.504E-5</c:v>
                </c:pt>
                <c:pt idx="15040">
                  <c:v>1.5041E-5</c:v>
                </c:pt>
                <c:pt idx="15041">
                  <c:v>1.5041999999999999E-5</c:v>
                </c:pt>
                <c:pt idx="15042">
                  <c:v>1.5043E-5</c:v>
                </c:pt>
                <c:pt idx="15043">
                  <c:v>1.5044E-5</c:v>
                </c:pt>
                <c:pt idx="15044">
                  <c:v>1.5045000000000001E-5</c:v>
                </c:pt>
                <c:pt idx="15045">
                  <c:v>1.5046E-5</c:v>
                </c:pt>
                <c:pt idx="15046">
                  <c:v>1.5047E-5</c:v>
                </c:pt>
                <c:pt idx="15047">
                  <c:v>1.5048000000000001E-5</c:v>
                </c:pt>
                <c:pt idx="15048">
                  <c:v>1.5048999999999999E-5</c:v>
                </c:pt>
                <c:pt idx="15049">
                  <c:v>1.505E-5</c:v>
                </c:pt>
                <c:pt idx="15050">
                  <c:v>1.5051E-5</c:v>
                </c:pt>
                <c:pt idx="15051">
                  <c:v>1.5051999999999999E-5</c:v>
                </c:pt>
                <c:pt idx="15052">
                  <c:v>1.5053E-5</c:v>
                </c:pt>
                <c:pt idx="15053">
                  <c:v>1.5054E-5</c:v>
                </c:pt>
                <c:pt idx="15054">
                  <c:v>1.5055000000000001E-5</c:v>
                </c:pt>
                <c:pt idx="15055">
                  <c:v>1.5056E-5</c:v>
                </c:pt>
                <c:pt idx="15056">
                  <c:v>1.5057E-5</c:v>
                </c:pt>
                <c:pt idx="15057">
                  <c:v>1.5058000000000001E-5</c:v>
                </c:pt>
                <c:pt idx="15058">
                  <c:v>1.5058999999999999E-5</c:v>
                </c:pt>
                <c:pt idx="15059">
                  <c:v>1.506E-5</c:v>
                </c:pt>
                <c:pt idx="15060">
                  <c:v>1.5061E-5</c:v>
                </c:pt>
                <c:pt idx="15061">
                  <c:v>1.5062000000000001E-5</c:v>
                </c:pt>
                <c:pt idx="15062">
                  <c:v>1.5063E-5</c:v>
                </c:pt>
                <c:pt idx="15063">
                  <c:v>1.5064E-5</c:v>
                </c:pt>
                <c:pt idx="15064">
                  <c:v>1.5065000000000001E-5</c:v>
                </c:pt>
                <c:pt idx="15065">
                  <c:v>1.5065999999999999E-5</c:v>
                </c:pt>
                <c:pt idx="15066">
                  <c:v>1.5067E-5</c:v>
                </c:pt>
                <c:pt idx="15067">
                  <c:v>1.5068E-5</c:v>
                </c:pt>
                <c:pt idx="15068">
                  <c:v>1.5068999999999999E-5</c:v>
                </c:pt>
                <c:pt idx="15069">
                  <c:v>1.507E-5</c:v>
                </c:pt>
                <c:pt idx="15070">
                  <c:v>1.5071E-5</c:v>
                </c:pt>
                <c:pt idx="15071">
                  <c:v>1.5072000000000001E-5</c:v>
                </c:pt>
                <c:pt idx="15072">
                  <c:v>1.5073E-5</c:v>
                </c:pt>
                <c:pt idx="15073">
                  <c:v>1.5074E-5</c:v>
                </c:pt>
                <c:pt idx="15074">
                  <c:v>1.5075000000000001E-5</c:v>
                </c:pt>
                <c:pt idx="15075">
                  <c:v>1.5075999999999999E-5</c:v>
                </c:pt>
                <c:pt idx="15076">
                  <c:v>1.5077E-5</c:v>
                </c:pt>
                <c:pt idx="15077">
                  <c:v>1.5078E-5</c:v>
                </c:pt>
                <c:pt idx="15078">
                  <c:v>1.5079000000000001E-5</c:v>
                </c:pt>
                <c:pt idx="15079">
                  <c:v>1.508E-5</c:v>
                </c:pt>
                <c:pt idx="15080">
                  <c:v>1.5081E-5</c:v>
                </c:pt>
                <c:pt idx="15081">
                  <c:v>1.5082000000000001E-5</c:v>
                </c:pt>
                <c:pt idx="15082">
                  <c:v>1.5082999999999999E-5</c:v>
                </c:pt>
                <c:pt idx="15083">
                  <c:v>1.5084E-5</c:v>
                </c:pt>
                <c:pt idx="15084">
                  <c:v>1.5085E-5</c:v>
                </c:pt>
                <c:pt idx="15085">
                  <c:v>1.5085999999999999E-5</c:v>
                </c:pt>
                <c:pt idx="15086">
                  <c:v>1.5087E-5</c:v>
                </c:pt>
                <c:pt idx="15087">
                  <c:v>1.5088E-5</c:v>
                </c:pt>
                <c:pt idx="15088">
                  <c:v>1.5089000000000001E-5</c:v>
                </c:pt>
                <c:pt idx="15089">
                  <c:v>1.509E-5</c:v>
                </c:pt>
                <c:pt idx="15090">
                  <c:v>1.5091E-5</c:v>
                </c:pt>
                <c:pt idx="15091">
                  <c:v>1.5092000000000001E-5</c:v>
                </c:pt>
                <c:pt idx="15092">
                  <c:v>1.5092999999999999E-5</c:v>
                </c:pt>
                <c:pt idx="15093">
                  <c:v>1.5094E-5</c:v>
                </c:pt>
                <c:pt idx="15094">
                  <c:v>1.5095E-5</c:v>
                </c:pt>
                <c:pt idx="15095">
                  <c:v>1.5096000000000001E-5</c:v>
                </c:pt>
                <c:pt idx="15096">
                  <c:v>1.5097E-5</c:v>
                </c:pt>
                <c:pt idx="15097">
                  <c:v>1.5098E-5</c:v>
                </c:pt>
                <c:pt idx="15098">
                  <c:v>1.5099000000000001E-5</c:v>
                </c:pt>
                <c:pt idx="15099">
                  <c:v>1.5099999999999999E-5</c:v>
                </c:pt>
                <c:pt idx="15100">
                  <c:v>1.5101E-5</c:v>
                </c:pt>
                <c:pt idx="15101">
                  <c:v>1.5102E-5</c:v>
                </c:pt>
                <c:pt idx="15102">
                  <c:v>1.5102999999999999E-5</c:v>
                </c:pt>
                <c:pt idx="15103">
                  <c:v>1.5104E-5</c:v>
                </c:pt>
                <c:pt idx="15104">
                  <c:v>1.5105E-5</c:v>
                </c:pt>
                <c:pt idx="15105">
                  <c:v>1.5106000000000001E-5</c:v>
                </c:pt>
                <c:pt idx="15106">
                  <c:v>1.5107E-5</c:v>
                </c:pt>
                <c:pt idx="15107">
                  <c:v>1.5108E-5</c:v>
                </c:pt>
                <c:pt idx="15108">
                  <c:v>1.5109000000000001E-5</c:v>
                </c:pt>
                <c:pt idx="15109">
                  <c:v>1.5109999999999999E-5</c:v>
                </c:pt>
                <c:pt idx="15110">
                  <c:v>1.5111E-5</c:v>
                </c:pt>
                <c:pt idx="15111">
                  <c:v>1.5112E-5</c:v>
                </c:pt>
                <c:pt idx="15112">
                  <c:v>1.5113000000000001E-5</c:v>
                </c:pt>
                <c:pt idx="15113">
                  <c:v>1.5114E-5</c:v>
                </c:pt>
                <c:pt idx="15114">
                  <c:v>1.5115E-5</c:v>
                </c:pt>
                <c:pt idx="15115">
                  <c:v>1.5116000000000001E-5</c:v>
                </c:pt>
                <c:pt idx="15116">
                  <c:v>1.5116999999999999E-5</c:v>
                </c:pt>
                <c:pt idx="15117">
                  <c:v>1.5118E-5</c:v>
                </c:pt>
                <c:pt idx="15118">
                  <c:v>1.5119E-5</c:v>
                </c:pt>
                <c:pt idx="15119">
                  <c:v>1.5119999999999999E-5</c:v>
                </c:pt>
                <c:pt idx="15120">
                  <c:v>1.5121E-5</c:v>
                </c:pt>
                <c:pt idx="15121">
                  <c:v>1.5122E-5</c:v>
                </c:pt>
                <c:pt idx="15122">
                  <c:v>1.5123000000000001E-5</c:v>
                </c:pt>
                <c:pt idx="15123">
                  <c:v>1.5124E-5</c:v>
                </c:pt>
                <c:pt idx="15124">
                  <c:v>1.5125E-5</c:v>
                </c:pt>
                <c:pt idx="15125">
                  <c:v>1.5126000000000001E-5</c:v>
                </c:pt>
                <c:pt idx="15126">
                  <c:v>1.5126999999999999E-5</c:v>
                </c:pt>
                <c:pt idx="15127">
                  <c:v>1.5128E-5</c:v>
                </c:pt>
                <c:pt idx="15128">
                  <c:v>1.5129E-5</c:v>
                </c:pt>
                <c:pt idx="15129">
                  <c:v>1.5130000000000001E-5</c:v>
                </c:pt>
                <c:pt idx="15130">
                  <c:v>1.5131E-5</c:v>
                </c:pt>
                <c:pt idx="15131">
                  <c:v>1.5132E-5</c:v>
                </c:pt>
                <c:pt idx="15132">
                  <c:v>1.5133000000000001E-5</c:v>
                </c:pt>
                <c:pt idx="15133">
                  <c:v>1.5133999999999999E-5</c:v>
                </c:pt>
                <c:pt idx="15134">
                  <c:v>1.5135E-5</c:v>
                </c:pt>
                <c:pt idx="15135">
                  <c:v>1.5136E-5</c:v>
                </c:pt>
                <c:pt idx="15136">
                  <c:v>1.5136999999999999E-5</c:v>
                </c:pt>
                <c:pt idx="15137">
                  <c:v>1.5138E-5</c:v>
                </c:pt>
                <c:pt idx="15138">
                  <c:v>1.5139E-5</c:v>
                </c:pt>
                <c:pt idx="15139">
                  <c:v>1.5140000000000001E-5</c:v>
                </c:pt>
                <c:pt idx="15140">
                  <c:v>1.5141E-5</c:v>
                </c:pt>
                <c:pt idx="15141">
                  <c:v>1.5142E-5</c:v>
                </c:pt>
                <c:pt idx="15142">
                  <c:v>1.5143000000000001E-5</c:v>
                </c:pt>
                <c:pt idx="15143">
                  <c:v>1.5143999999999999E-5</c:v>
                </c:pt>
                <c:pt idx="15144">
                  <c:v>1.5145E-5</c:v>
                </c:pt>
                <c:pt idx="15145">
                  <c:v>1.5146E-5</c:v>
                </c:pt>
                <c:pt idx="15146">
                  <c:v>1.5147000000000001E-5</c:v>
                </c:pt>
                <c:pt idx="15147">
                  <c:v>1.5148E-5</c:v>
                </c:pt>
                <c:pt idx="15148">
                  <c:v>1.5149E-5</c:v>
                </c:pt>
                <c:pt idx="15149">
                  <c:v>1.5150000000000001E-5</c:v>
                </c:pt>
                <c:pt idx="15150">
                  <c:v>1.5150999999999999E-5</c:v>
                </c:pt>
                <c:pt idx="15151">
                  <c:v>1.5152E-5</c:v>
                </c:pt>
                <c:pt idx="15152">
                  <c:v>1.5153E-5</c:v>
                </c:pt>
                <c:pt idx="15153">
                  <c:v>1.5153999999999999E-5</c:v>
                </c:pt>
                <c:pt idx="15154">
                  <c:v>1.5155E-5</c:v>
                </c:pt>
                <c:pt idx="15155">
                  <c:v>1.5156E-5</c:v>
                </c:pt>
                <c:pt idx="15156">
                  <c:v>1.5157000000000001E-5</c:v>
                </c:pt>
                <c:pt idx="15157">
                  <c:v>1.5158E-5</c:v>
                </c:pt>
                <c:pt idx="15158">
                  <c:v>1.5159E-5</c:v>
                </c:pt>
                <c:pt idx="15159">
                  <c:v>1.5160000000000001E-5</c:v>
                </c:pt>
                <c:pt idx="15160">
                  <c:v>1.5160999999999999E-5</c:v>
                </c:pt>
                <c:pt idx="15161">
                  <c:v>1.5162E-5</c:v>
                </c:pt>
                <c:pt idx="15162">
                  <c:v>1.5163E-5</c:v>
                </c:pt>
                <c:pt idx="15163">
                  <c:v>1.5164000000000001E-5</c:v>
                </c:pt>
                <c:pt idx="15164">
                  <c:v>1.5165E-5</c:v>
                </c:pt>
                <c:pt idx="15165">
                  <c:v>1.5166E-5</c:v>
                </c:pt>
                <c:pt idx="15166">
                  <c:v>1.5167000000000001E-5</c:v>
                </c:pt>
                <c:pt idx="15167">
                  <c:v>1.5167999999999999E-5</c:v>
                </c:pt>
                <c:pt idx="15168">
                  <c:v>1.5169E-5</c:v>
                </c:pt>
                <c:pt idx="15169">
                  <c:v>1.517E-5</c:v>
                </c:pt>
                <c:pt idx="15170">
                  <c:v>1.5170999999999999E-5</c:v>
                </c:pt>
                <c:pt idx="15171">
                  <c:v>1.5172E-5</c:v>
                </c:pt>
                <c:pt idx="15172">
                  <c:v>1.5173E-5</c:v>
                </c:pt>
                <c:pt idx="15173">
                  <c:v>1.5174000000000001E-5</c:v>
                </c:pt>
                <c:pt idx="15174">
                  <c:v>1.5175E-5</c:v>
                </c:pt>
                <c:pt idx="15175">
                  <c:v>1.5176E-5</c:v>
                </c:pt>
                <c:pt idx="15176">
                  <c:v>1.5177000000000001E-5</c:v>
                </c:pt>
                <c:pt idx="15177">
                  <c:v>1.5177999999999999E-5</c:v>
                </c:pt>
                <c:pt idx="15178">
                  <c:v>1.5179E-5</c:v>
                </c:pt>
                <c:pt idx="15179">
                  <c:v>1.518E-5</c:v>
                </c:pt>
                <c:pt idx="15180">
                  <c:v>1.5180999999999999E-5</c:v>
                </c:pt>
                <c:pt idx="15181">
                  <c:v>1.5182E-5</c:v>
                </c:pt>
                <c:pt idx="15182">
                  <c:v>1.5183E-5</c:v>
                </c:pt>
                <c:pt idx="15183">
                  <c:v>1.5184000000000001E-5</c:v>
                </c:pt>
                <c:pt idx="15184">
                  <c:v>1.5184999999999999E-5</c:v>
                </c:pt>
                <c:pt idx="15185">
                  <c:v>1.5186E-5</c:v>
                </c:pt>
                <c:pt idx="15186">
                  <c:v>1.5187E-5</c:v>
                </c:pt>
                <c:pt idx="15187">
                  <c:v>1.5187999999999999E-5</c:v>
                </c:pt>
                <c:pt idx="15188">
                  <c:v>1.5189E-5</c:v>
                </c:pt>
                <c:pt idx="15189">
                  <c:v>1.519E-5</c:v>
                </c:pt>
                <c:pt idx="15190">
                  <c:v>1.5191000000000001E-5</c:v>
                </c:pt>
                <c:pt idx="15191">
                  <c:v>1.5192E-5</c:v>
                </c:pt>
                <c:pt idx="15192">
                  <c:v>1.5193E-5</c:v>
                </c:pt>
                <c:pt idx="15193">
                  <c:v>1.5194000000000001E-5</c:v>
                </c:pt>
                <c:pt idx="15194">
                  <c:v>1.5194999999999999E-5</c:v>
                </c:pt>
                <c:pt idx="15195">
                  <c:v>1.5196E-5</c:v>
                </c:pt>
                <c:pt idx="15196">
                  <c:v>1.5197E-5</c:v>
                </c:pt>
                <c:pt idx="15197">
                  <c:v>1.5197999999999999E-5</c:v>
                </c:pt>
                <c:pt idx="15198">
                  <c:v>1.5199E-5</c:v>
                </c:pt>
                <c:pt idx="15199">
                  <c:v>1.52E-5</c:v>
                </c:pt>
                <c:pt idx="15200">
                  <c:v>1.5201000000000001E-5</c:v>
                </c:pt>
                <c:pt idx="15201">
                  <c:v>1.5201999999999999E-5</c:v>
                </c:pt>
                <c:pt idx="15202">
                  <c:v>1.5203E-5</c:v>
                </c:pt>
                <c:pt idx="15203">
                  <c:v>1.5204E-5</c:v>
                </c:pt>
                <c:pt idx="15204">
                  <c:v>1.5204999999999999E-5</c:v>
                </c:pt>
                <c:pt idx="15205">
                  <c:v>1.5206E-5</c:v>
                </c:pt>
                <c:pt idx="15206">
                  <c:v>1.5207E-5</c:v>
                </c:pt>
                <c:pt idx="15207">
                  <c:v>1.5208000000000001E-5</c:v>
                </c:pt>
                <c:pt idx="15208">
                  <c:v>1.5209E-5</c:v>
                </c:pt>
                <c:pt idx="15209">
                  <c:v>1.521E-5</c:v>
                </c:pt>
                <c:pt idx="15210">
                  <c:v>1.5211000000000001E-5</c:v>
                </c:pt>
                <c:pt idx="15211">
                  <c:v>1.5211999999999999E-5</c:v>
                </c:pt>
                <c:pt idx="15212">
                  <c:v>1.5213E-5</c:v>
                </c:pt>
                <c:pt idx="15213">
                  <c:v>1.5214E-5</c:v>
                </c:pt>
                <c:pt idx="15214">
                  <c:v>1.5214999999999999E-5</c:v>
                </c:pt>
                <c:pt idx="15215">
                  <c:v>1.5216E-5</c:v>
                </c:pt>
                <c:pt idx="15216">
                  <c:v>1.5217E-5</c:v>
                </c:pt>
                <c:pt idx="15217">
                  <c:v>1.5218000000000001E-5</c:v>
                </c:pt>
                <c:pt idx="15218">
                  <c:v>1.5218999999999999E-5</c:v>
                </c:pt>
                <c:pt idx="15219">
                  <c:v>1.522E-5</c:v>
                </c:pt>
                <c:pt idx="15220">
                  <c:v>1.5221E-5</c:v>
                </c:pt>
                <c:pt idx="15221">
                  <c:v>1.5221999999999999E-5</c:v>
                </c:pt>
                <c:pt idx="15222">
                  <c:v>1.5223E-5</c:v>
                </c:pt>
                <c:pt idx="15223">
                  <c:v>1.5224E-5</c:v>
                </c:pt>
                <c:pt idx="15224">
                  <c:v>1.5225000000000001E-5</c:v>
                </c:pt>
                <c:pt idx="15225">
                  <c:v>1.5226E-5</c:v>
                </c:pt>
                <c:pt idx="15226">
                  <c:v>1.5227E-5</c:v>
                </c:pt>
                <c:pt idx="15227">
                  <c:v>1.5228000000000001E-5</c:v>
                </c:pt>
                <c:pt idx="15228">
                  <c:v>1.5228999999999999E-5</c:v>
                </c:pt>
                <c:pt idx="15229">
                  <c:v>1.523E-5</c:v>
                </c:pt>
                <c:pt idx="15230">
                  <c:v>1.5231E-5</c:v>
                </c:pt>
                <c:pt idx="15231">
                  <c:v>1.5231999999999999E-5</c:v>
                </c:pt>
                <c:pt idx="15232">
                  <c:v>1.5233E-5</c:v>
                </c:pt>
                <c:pt idx="15233">
                  <c:v>1.5234E-5</c:v>
                </c:pt>
                <c:pt idx="15234">
                  <c:v>1.5235000000000001E-5</c:v>
                </c:pt>
                <c:pt idx="15235">
                  <c:v>1.5235999999999999E-5</c:v>
                </c:pt>
                <c:pt idx="15236">
                  <c:v>1.5237E-5</c:v>
                </c:pt>
                <c:pt idx="15237">
                  <c:v>1.5238E-5</c:v>
                </c:pt>
                <c:pt idx="15238">
                  <c:v>1.5238999999999999E-5</c:v>
                </c:pt>
                <c:pt idx="15239">
                  <c:v>1.524E-5</c:v>
                </c:pt>
                <c:pt idx="15240">
                  <c:v>1.5241E-5</c:v>
                </c:pt>
                <c:pt idx="15241">
                  <c:v>1.5242000000000001E-5</c:v>
                </c:pt>
                <c:pt idx="15242">
                  <c:v>1.5243E-5</c:v>
                </c:pt>
                <c:pt idx="15243">
                  <c:v>1.5244E-5</c:v>
                </c:pt>
                <c:pt idx="15244">
                  <c:v>1.5245000000000001E-5</c:v>
                </c:pt>
                <c:pt idx="15245">
                  <c:v>1.5245999999999999E-5</c:v>
                </c:pt>
                <c:pt idx="15246">
                  <c:v>1.5247E-5</c:v>
                </c:pt>
                <c:pt idx="15247">
                  <c:v>1.5248E-5</c:v>
                </c:pt>
                <c:pt idx="15248">
                  <c:v>1.5248999999999999E-5</c:v>
                </c:pt>
                <c:pt idx="15249">
                  <c:v>1.525E-5</c:v>
                </c:pt>
                <c:pt idx="15250">
                  <c:v>1.5251E-5</c:v>
                </c:pt>
                <c:pt idx="15251">
                  <c:v>1.5252000000000001E-5</c:v>
                </c:pt>
                <c:pt idx="15252">
                  <c:v>1.5252999999999999E-5</c:v>
                </c:pt>
                <c:pt idx="15253">
                  <c:v>1.5254E-5</c:v>
                </c:pt>
                <c:pt idx="15254">
                  <c:v>1.5255E-5</c:v>
                </c:pt>
                <c:pt idx="15255">
                  <c:v>1.5255999999999999E-5</c:v>
                </c:pt>
                <c:pt idx="15256">
                  <c:v>1.5257E-5</c:v>
                </c:pt>
                <c:pt idx="15257">
                  <c:v>1.5258E-5</c:v>
                </c:pt>
                <c:pt idx="15258">
                  <c:v>1.5259000000000001E-5</c:v>
                </c:pt>
                <c:pt idx="15259">
                  <c:v>1.526E-5</c:v>
                </c:pt>
                <c:pt idx="15260">
                  <c:v>1.5260999999999998E-5</c:v>
                </c:pt>
                <c:pt idx="15261">
                  <c:v>1.5262000000000001E-5</c:v>
                </c:pt>
                <c:pt idx="15262">
                  <c:v>1.5262999999999999E-5</c:v>
                </c:pt>
                <c:pt idx="15263">
                  <c:v>1.5264000000000002E-5</c:v>
                </c:pt>
                <c:pt idx="15264">
                  <c:v>1.5265E-5</c:v>
                </c:pt>
                <c:pt idx="15265">
                  <c:v>1.5265999999999999E-5</c:v>
                </c:pt>
                <c:pt idx="15266">
                  <c:v>1.5267000000000001E-5</c:v>
                </c:pt>
                <c:pt idx="15267">
                  <c:v>1.5268E-5</c:v>
                </c:pt>
                <c:pt idx="15268">
                  <c:v>1.5268999999999999E-5</c:v>
                </c:pt>
                <c:pt idx="15269">
                  <c:v>1.5270000000000001E-5</c:v>
                </c:pt>
                <c:pt idx="15270">
                  <c:v>1.5271E-5</c:v>
                </c:pt>
                <c:pt idx="15271">
                  <c:v>1.5271999999999999E-5</c:v>
                </c:pt>
                <c:pt idx="15272">
                  <c:v>1.5273000000000001E-5</c:v>
                </c:pt>
                <c:pt idx="15273">
                  <c:v>1.5274E-5</c:v>
                </c:pt>
                <c:pt idx="15274">
                  <c:v>1.5274999999999999E-5</c:v>
                </c:pt>
                <c:pt idx="15275">
                  <c:v>1.5276000000000001E-5</c:v>
                </c:pt>
                <c:pt idx="15276">
                  <c:v>1.5277E-5</c:v>
                </c:pt>
                <c:pt idx="15277">
                  <c:v>1.5277999999999998E-5</c:v>
                </c:pt>
                <c:pt idx="15278">
                  <c:v>1.5279000000000001E-5</c:v>
                </c:pt>
                <c:pt idx="15279">
                  <c:v>1.5279999999999999E-5</c:v>
                </c:pt>
                <c:pt idx="15280">
                  <c:v>1.5281000000000002E-5</c:v>
                </c:pt>
                <c:pt idx="15281">
                  <c:v>1.5282E-5</c:v>
                </c:pt>
                <c:pt idx="15282">
                  <c:v>1.5282999999999999E-5</c:v>
                </c:pt>
                <c:pt idx="15283">
                  <c:v>1.5284000000000001E-5</c:v>
                </c:pt>
                <c:pt idx="15284">
                  <c:v>1.5285E-5</c:v>
                </c:pt>
                <c:pt idx="15285">
                  <c:v>1.5285999999999999E-5</c:v>
                </c:pt>
                <c:pt idx="15286">
                  <c:v>1.5287000000000001E-5</c:v>
                </c:pt>
                <c:pt idx="15287">
                  <c:v>1.5288E-5</c:v>
                </c:pt>
                <c:pt idx="15288">
                  <c:v>1.5288999999999999E-5</c:v>
                </c:pt>
                <c:pt idx="15289">
                  <c:v>1.5290000000000001E-5</c:v>
                </c:pt>
                <c:pt idx="15290">
                  <c:v>1.5291E-5</c:v>
                </c:pt>
                <c:pt idx="15291">
                  <c:v>1.5291999999999999E-5</c:v>
                </c:pt>
                <c:pt idx="15292">
                  <c:v>1.5293000000000001E-5</c:v>
                </c:pt>
                <c:pt idx="15293">
                  <c:v>1.5294E-5</c:v>
                </c:pt>
                <c:pt idx="15294">
                  <c:v>1.5294999999999998E-5</c:v>
                </c:pt>
                <c:pt idx="15295">
                  <c:v>1.5296000000000001E-5</c:v>
                </c:pt>
                <c:pt idx="15296">
                  <c:v>1.5296999999999999E-5</c:v>
                </c:pt>
                <c:pt idx="15297">
                  <c:v>1.5298000000000002E-5</c:v>
                </c:pt>
                <c:pt idx="15298">
                  <c:v>1.5299E-5</c:v>
                </c:pt>
                <c:pt idx="15299">
                  <c:v>1.5299999999999999E-5</c:v>
                </c:pt>
                <c:pt idx="15300">
                  <c:v>1.5301000000000001E-5</c:v>
                </c:pt>
                <c:pt idx="15301">
                  <c:v>1.5302E-5</c:v>
                </c:pt>
                <c:pt idx="15302">
                  <c:v>1.5302999999999999E-5</c:v>
                </c:pt>
                <c:pt idx="15303">
                  <c:v>1.5304000000000001E-5</c:v>
                </c:pt>
                <c:pt idx="15304">
                  <c:v>1.5305E-5</c:v>
                </c:pt>
                <c:pt idx="15305">
                  <c:v>1.5305999999999999E-5</c:v>
                </c:pt>
                <c:pt idx="15306">
                  <c:v>1.5307000000000001E-5</c:v>
                </c:pt>
                <c:pt idx="15307">
                  <c:v>1.5308E-5</c:v>
                </c:pt>
                <c:pt idx="15308">
                  <c:v>1.5308999999999999E-5</c:v>
                </c:pt>
                <c:pt idx="15309">
                  <c:v>1.5310000000000001E-5</c:v>
                </c:pt>
                <c:pt idx="15310">
                  <c:v>1.5311E-5</c:v>
                </c:pt>
                <c:pt idx="15311">
                  <c:v>1.5311999999999998E-5</c:v>
                </c:pt>
                <c:pt idx="15312">
                  <c:v>1.5313000000000001E-5</c:v>
                </c:pt>
                <c:pt idx="15313">
                  <c:v>1.5313999999999999E-5</c:v>
                </c:pt>
                <c:pt idx="15314">
                  <c:v>1.5315000000000002E-5</c:v>
                </c:pt>
                <c:pt idx="15315">
                  <c:v>1.5316E-5</c:v>
                </c:pt>
                <c:pt idx="15316">
                  <c:v>1.5316999999999999E-5</c:v>
                </c:pt>
                <c:pt idx="15317">
                  <c:v>1.5318000000000001E-5</c:v>
                </c:pt>
                <c:pt idx="15318">
                  <c:v>1.5319E-5</c:v>
                </c:pt>
                <c:pt idx="15319">
                  <c:v>1.5319999999999999E-5</c:v>
                </c:pt>
                <c:pt idx="15320">
                  <c:v>1.5321000000000001E-5</c:v>
                </c:pt>
                <c:pt idx="15321">
                  <c:v>1.5322E-5</c:v>
                </c:pt>
                <c:pt idx="15322">
                  <c:v>1.5322999999999999E-5</c:v>
                </c:pt>
                <c:pt idx="15323">
                  <c:v>1.5324000000000001E-5</c:v>
                </c:pt>
                <c:pt idx="15324">
                  <c:v>1.5325E-5</c:v>
                </c:pt>
                <c:pt idx="15325">
                  <c:v>1.5325999999999999E-5</c:v>
                </c:pt>
                <c:pt idx="15326">
                  <c:v>1.5327000000000001E-5</c:v>
                </c:pt>
                <c:pt idx="15327">
                  <c:v>1.5328E-5</c:v>
                </c:pt>
                <c:pt idx="15328">
                  <c:v>1.5328999999999998E-5</c:v>
                </c:pt>
                <c:pt idx="15329">
                  <c:v>1.5330000000000001E-5</c:v>
                </c:pt>
                <c:pt idx="15330">
                  <c:v>1.5330999999999999E-5</c:v>
                </c:pt>
                <c:pt idx="15331">
                  <c:v>1.5332000000000002E-5</c:v>
                </c:pt>
                <c:pt idx="15332">
                  <c:v>1.5333E-5</c:v>
                </c:pt>
                <c:pt idx="15333">
                  <c:v>1.5333999999999999E-5</c:v>
                </c:pt>
                <c:pt idx="15334">
                  <c:v>1.5335000000000001E-5</c:v>
                </c:pt>
                <c:pt idx="15335">
                  <c:v>1.5336E-5</c:v>
                </c:pt>
                <c:pt idx="15336">
                  <c:v>1.5336999999999999E-5</c:v>
                </c:pt>
                <c:pt idx="15337">
                  <c:v>1.5338000000000001E-5</c:v>
                </c:pt>
                <c:pt idx="15338">
                  <c:v>1.5339E-5</c:v>
                </c:pt>
                <c:pt idx="15339">
                  <c:v>1.5339999999999999E-5</c:v>
                </c:pt>
                <c:pt idx="15340">
                  <c:v>1.5341000000000001E-5</c:v>
                </c:pt>
                <c:pt idx="15341">
                  <c:v>1.5342E-5</c:v>
                </c:pt>
                <c:pt idx="15342">
                  <c:v>1.5342999999999999E-5</c:v>
                </c:pt>
                <c:pt idx="15343">
                  <c:v>1.5344000000000001E-5</c:v>
                </c:pt>
                <c:pt idx="15344">
                  <c:v>1.5345E-5</c:v>
                </c:pt>
                <c:pt idx="15345">
                  <c:v>1.5345999999999998E-5</c:v>
                </c:pt>
                <c:pt idx="15346">
                  <c:v>1.5347000000000001E-5</c:v>
                </c:pt>
                <c:pt idx="15347">
                  <c:v>1.5347999999999999E-5</c:v>
                </c:pt>
                <c:pt idx="15348">
                  <c:v>1.5349000000000002E-5</c:v>
                </c:pt>
                <c:pt idx="15349">
                  <c:v>1.535E-5</c:v>
                </c:pt>
                <c:pt idx="15350">
                  <c:v>1.5350999999999999E-5</c:v>
                </c:pt>
                <c:pt idx="15351">
                  <c:v>1.5352000000000001E-5</c:v>
                </c:pt>
                <c:pt idx="15352">
                  <c:v>1.5353E-5</c:v>
                </c:pt>
                <c:pt idx="15353">
                  <c:v>1.5353999999999999E-5</c:v>
                </c:pt>
                <c:pt idx="15354">
                  <c:v>1.5355000000000001E-5</c:v>
                </c:pt>
                <c:pt idx="15355">
                  <c:v>1.5356E-5</c:v>
                </c:pt>
                <c:pt idx="15356">
                  <c:v>1.5356999999999999E-5</c:v>
                </c:pt>
                <c:pt idx="15357">
                  <c:v>1.5358000000000001E-5</c:v>
                </c:pt>
                <c:pt idx="15358">
                  <c:v>1.5359E-5</c:v>
                </c:pt>
                <c:pt idx="15359">
                  <c:v>1.5359999999999999E-5</c:v>
                </c:pt>
                <c:pt idx="15360">
                  <c:v>1.5361000000000001E-5</c:v>
                </c:pt>
                <c:pt idx="15361">
                  <c:v>1.5362E-5</c:v>
                </c:pt>
                <c:pt idx="15362">
                  <c:v>1.5362999999999998E-5</c:v>
                </c:pt>
                <c:pt idx="15363">
                  <c:v>1.5364000000000001E-5</c:v>
                </c:pt>
                <c:pt idx="15364">
                  <c:v>1.5364999999999999E-5</c:v>
                </c:pt>
                <c:pt idx="15365">
                  <c:v>1.5366000000000002E-5</c:v>
                </c:pt>
                <c:pt idx="15366">
                  <c:v>1.5367E-5</c:v>
                </c:pt>
                <c:pt idx="15367">
                  <c:v>1.5367999999999999E-5</c:v>
                </c:pt>
                <c:pt idx="15368">
                  <c:v>1.5369000000000001E-5</c:v>
                </c:pt>
                <c:pt idx="15369">
                  <c:v>1.537E-5</c:v>
                </c:pt>
                <c:pt idx="15370">
                  <c:v>1.5370999999999999E-5</c:v>
                </c:pt>
                <c:pt idx="15371">
                  <c:v>1.5372000000000001E-5</c:v>
                </c:pt>
                <c:pt idx="15372">
                  <c:v>1.5373E-5</c:v>
                </c:pt>
                <c:pt idx="15373">
                  <c:v>1.5373999999999999E-5</c:v>
                </c:pt>
                <c:pt idx="15374">
                  <c:v>1.5375000000000001E-5</c:v>
                </c:pt>
                <c:pt idx="15375">
                  <c:v>1.5376E-5</c:v>
                </c:pt>
                <c:pt idx="15376">
                  <c:v>1.5376999999999999E-5</c:v>
                </c:pt>
                <c:pt idx="15377">
                  <c:v>1.5378000000000001E-5</c:v>
                </c:pt>
                <c:pt idx="15378">
                  <c:v>1.5379E-5</c:v>
                </c:pt>
                <c:pt idx="15379">
                  <c:v>1.5379999999999998E-5</c:v>
                </c:pt>
                <c:pt idx="15380">
                  <c:v>1.5381000000000001E-5</c:v>
                </c:pt>
                <c:pt idx="15381">
                  <c:v>1.5381999999999999E-5</c:v>
                </c:pt>
                <c:pt idx="15382">
                  <c:v>1.5383000000000002E-5</c:v>
                </c:pt>
                <c:pt idx="15383">
                  <c:v>1.5384E-5</c:v>
                </c:pt>
                <c:pt idx="15384">
                  <c:v>1.5384999999999999E-5</c:v>
                </c:pt>
                <c:pt idx="15385">
                  <c:v>1.5386000000000001E-5</c:v>
                </c:pt>
                <c:pt idx="15386">
                  <c:v>1.5387E-5</c:v>
                </c:pt>
                <c:pt idx="15387">
                  <c:v>1.5387999999999999E-5</c:v>
                </c:pt>
                <c:pt idx="15388">
                  <c:v>1.5389000000000001E-5</c:v>
                </c:pt>
                <c:pt idx="15389">
                  <c:v>1.539E-5</c:v>
                </c:pt>
                <c:pt idx="15390">
                  <c:v>1.5390999999999999E-5</c:v>
                </c:pt>
                <c:pt idx="15391">
                  <c:v>1.5392000000000001E-5</c:v>
                </c:pt>
                <c:pt idx="15392">
                  <c:v>1.5393E-5</c:v>
                </c:pt>
                <c:pt idx="15393">
                  <c:v>1.5393999999999999E-5</c:v>
                </c:pt>
                <c:pt idx="15394">
                  <c:v>1.5395000000000001E-5</c:v>
                </c:pt>
                <c:pt idx="15395">
                  <c:v>1.5396E-5</c:v>
                </c:pt>
                <c:pt idx="15396">
                  <c:v>1.5396999999999998E-5</c:v>
                </c:pt>
                <c:pt idx="15397">
                  <c:v>1.5398000000000001E-5</c:v>
                </c:pt>
                <c:pt idx="15398">
                  <c:v>1.5398999999999999E-5</c:v>
                </c:pt>
                <c:pt idx="15399">
                  <c:v>1.5400000000000002E-5</c:v>
                </c:pt>
                <c:pt idx="15400">
                  <c:v>1.5401E-5</c:v>
                </c:pt>
                <c:pt idx="15401">
                  <c:v>1.5401999999999999E-5</c:v>
                </c:pt>
                <c:pt idx="15402">
                  <c:v>1.5403000000000001E-5</c:v>
                </c:pt>
                <c:pt idx="15403">
                  <c:v>1.5404E-5</c:v>
                </c:pt>
                <c:pt idx="15404">
                  <c:v>1.5404999999999999E-5</c:v>
                </c:pt>
                <c:pt idx="15405">
                  <c:v>1.5406000000000001E-5</c:v>
                </c:pt>
                <c:pt idx="15406">
                  <c:v>1.5407E-5</c:v>
                </c:pt>
                <c:pt idx="15407">
                  <c:v>1.5407999999999999E-5</c:v>
                </c:pt>
                <c:pt idx="15408">
                  <c:v>1.5409000000000001E-5</c:v>
                </c:pt>
                <c:pt idx="15409">
                  <c:v>1.541E-5</c:v>
                </c:pt>
                <c:pt idx="15410">
                  <c:v>1.5410999999999999E-5</c:v>
                </c:pt>
                <c:pt idx="15411">
                  <c:v>1.5412000000000001E-5</c:v>
                </c:pt>
                <c:pt idx="15412">
                  <c:v>1.5413E-5</c:v>
                </c:pt>
                <c:pt idx="15413">
                  <c:v>1.5413999999999998E-5</c:v>
                </c:pt>
                <c:pt idx="15414">
                  <c:v>1.5415000000000001E-5</c:v>
                </c:pt>
                <c:pt idx="15415">
                  <c:v>1.5415999999999999E-5</c:v>
                </c:pt>
                <c:pt idx="15416">
                  <c:v>1.5417000000000002E-5</c:v>
                </c:pt>
                <c:pt idx="15417">
                  <c:v>1.5418E-5</c:v>
                </c:pt>
                <c:pt idx="15418">
                  <c:v>1.5418999999999999E-5</c:v>
                </c:pt>
                <c:pt idx="15419">
                  <c:v>1.5420000000000001E-5</c:v>
                </c:pt>
                <c:pt idx="15420">
                  <c:v>1.5421E-5</c:v>
                </c:pt>
                <c:pt idx="15421">
                  <c:v>1.5421999999999999E-5</c:v>
                </c:pt>
                <c:pt idx="15422">
                  <c:v>1.5423000000000001E-5</c:v>
                </c:pt>
                <c:pt idx="15423">
                  <c:v>1.5424E-5</c:v>
                </c:pt>
                <c:pt idx="15424">
                  <c:v>1.5424999999999999E-5</c:v>
                </c:pt>
                <c:pt idx="15425">
                  <c:v>1.5426000000000001E-5</c:v>
                </c:pt>
                <c:pt idx="15426">
                  <c:v>1.5427E-5</c:v>
                </c:pt>
                <c:pt idx="15427">
                  <c:v>1.5427999999999999E-5</c:v>
                </c:pt>
                <c:pt idx="15428">
                  <c:v>1.5429000000000001E-5</c:v>
                </c:pt>
                <c:pt idx="15429">
                  <c:v>1.543E-5</c:v>
                </c:pt>
                <c:pt idx="15430">
                  <c:v>1.5430999999999998E-5</c:v>
                </c:pt>
                <c:pt idx="15431">
                  <c:v>1.5432000000000001E-5</c:v>
                </c:pt>
                <c:pt idx="15432">
                  <c:v>1.5432999999999999E-5</c:v>
                </c:pt>
                <c:pt idx="15433">
                  <c:v>1.5434000000000002E-5</c:v>
                </c:pt>
                <c:pt idx="15434">
                  <c:v>1.5435E-5</c:v>
                </c:pt>
                <c:pt idx="15435">
                  <c:v>1.5435999999999999E-5</c:v>
                </c:pt>
                <c:pt idx="15436">
                  <c:v>1.5437000000000001E-5</c:v>
                </c:pt>
                <c:pt idx="15437">
                  <c:v>1.5438E-5</c:v>
                </c:pt>
                <c:pt idx="15438">
                  <c:v>1.5438999999999999E-5</c:v>
                </c:pt>
                <c:pt idx="15439">
                  <c:v>1.5440000000000001E-5</c:v>
                </c:pt>
                <c:pt idx="15440">
                  <c:v>1.5441E-5</c:v>
                </c:pt>
                <c:pt idx="15441">
                  <c:v>1.5441999999999999E-5</c:v>
                </c:pt>
                <c:pt idx="15442">
                  <c:v>1.5443000000000001E-5</c:v>
                </c:pt>
                <c:pt idx="15443">
                  <c:v>1.5444E-5</c:v>
                </c:pt>
                <c:pt idx="15444">
                  <c:v>1.5444999999999999E-5</c:v>
                </c:pt>
                <c:pt idx="15445">
                  <c:v>1.5446000000000001E-5</c:v>
                </c:pt>
                <c:pt idx="15446">
                  <c:v>1.5447E-5</c:v>
                </c:pt>
                <c:pt idx="15447">
                  <c:v>1.5447999999999998E-5</c:v>
                </c:pt>
                <c:pt idx="15448">
                  <c:v>1.5449000000000001E-5</c:v>
                </c:pt>
                <c:pt idx="15449">
                  <c:v>1.5449999999999999E-5</c:v>
                </c:pt>
                <c:pt idx="15450">
                  <c:v>1.5451000000000002E-5</c:v>
                </c:pt>
                <c:pt idx="15451">
                  <c:v>1.5452E-5</c:v>
                </c:pt>
                <c:pt idx="15452">
                  <c:v>1.5452999999999999E-5</c:v>
                </c:pt>
                <c:pt idx="15453">
                  <c:v>1.5454000000000001E-5</c:v>
                </c:pt>
                <c:pt idx="15454">
                  <c:v>1.5455E-5</c:v>
                </c:pt>
                <c:pt idx="15455">
                  <c:v>1.5455999999999999E-5</c:v>
                </c:pt>
                <c:pt idx="15456">
                  <c:v>1.5457000000000001E-5</c:v>
                </c:pt>
                <c:pt idx="15457">
                  <c:v>1.5458E-5</c:v>
                </c:pt>
                <c:pt idx="15458">
                  <c:v>1.5458999999999999E-5</c:v>
                </c:pt>
                <c:pt idx="15459">
                  <c:v>1.5460000000000001E-5</c:v>
                </c:pt>
                <c:pt idx="15460">
                  <c:v>1.5461E-5</c:v>
                </c:pt>
                <c:pt idx="15461">
                  <c:v>1.5461999999999999E-5</c:v>
                </c:pt>
                <c:pt idx="15462">
                  <c:v>1.5463000000000001E-5</c:v>
                </c:pt>
                <c:pt idx="15463">
                  <c:v>1.5464E-5</c:v>
                </c:pt>
                <c:pt idx="15464">
                  <c:v>1.5464999999999998E-5</c:v>
                </c:pt>
                <c:pt idx="15465">
                  <c:v>1.5466000000000001E-5</c:v>
                </c:pt>
                <c:pt idx="15466">
                  <c:v>1.5466999999999999E-5</c:v>
                </c:pt>
                <c:pt idx="15467">
                  <c:v>1.5468000000000002E-5</c:v>
                </c:pt>
                <c:pt idx="15468">
                  <c:v>1.5469E-5</c:v>
                </c:pt>
                <c:pt idx="15469">
                  <c:v>1.5469999999999999E-5</c:v>
                </c:pt>
                <c:pt idx="15470">
                  <c:v>1.5471000000000001E-5</c:v>
                </c:pt>
                <c:pt idx="15471">
                  <c:v>1.5472E-5</c:v>
                </c:pt>
                <c:pt idx="15472">
                  <c:v>1.5472999999999999E-5</c:v>
                </c:pt>
                <c:pt idx="15473">
                  <c:v>1.5474000000000001E-5</c:v>
                </c:pt>
                <c:pt idx="15474">
                  <c:v>1.5475E-5</c:v>
                </c:pt>
                <c:pt idx="15475">
                  <c:v>1.5475999999999999E-5</c:v>
                </c:pt>
                <c:pt idx="15476">
                  <c:v>1.5477000000000001E-5</c:v>
                </c:pt>
                <c:pt idx="15477">
                  <c:v>1.5478E-5</c:v>
                </c:pt>
                <c:pt idx="15478">
                  <c:v>1.5478999999999999E-5</c:v>
                </c:pt>
                <c:pt idx="15479">
                  <c:v>1.5480000000000001E-5</c:v>
                </c:pt>
                <c:pt idx="15480">
                  <c:v>1.5481E-5</c:v>
                </c:pt>
                <c:pt idx="15481">
                  <c:v>1.5481999999999998E-5</c:v>
                </c:pt>
                <c:pt idx="15482">
                  <c:v>1.5483000000000001E-5</c:v>
                </c:pt>
                <c:pt idx="15483">
                  <c:v>1.5483999999999999E-5</c:v>
                </c:pt>
                <c:pt idx="15484">
                  <c:v>1.5485000000000002E-5</c:v>
                </c:pt>
                <c:pt idx="15485">
                  <c:v>1.5486E-5</c:v>
                </c:pt>
                <c:pt idx="15486">
                  <c:v>1.5486999999999999E-5</c:v>
                </c:pt>
                <c:pt idx="15487">
                  <c:v>1.5488000000000001E-5</c:v>
                </c:pt>
                <c:pt idx="15488">
                  <c:v>1.5489E-5</c:v>
                </c:pt>
                <c:pt idx="15489">
                  <c:v>1.5489999999999999E-5</c:v>
                </c:pt>
                <c:pt idx="15490">
                  <c:v>1.5491000000000001E-5</c:v>
                </c:pt>
                <c:pt idx="15491">
                  <c:v>1.5492E-5</c:v>
                </c:pt>
                <c:pt idx="15492">
                  <c:v>1.5492999999999999E-5</c:v>
                </c:pt>
                <c:pt idx="15493">
                  <c:v>1.5494000000000001E-5</c:v>
                </c:pt>
                <c:pt idx="15494">
                  <c:v>1.5495E-5</c:v>
                </c:pt>
                <c:pt idx="15495">
                  <c:v>1.5495999999999999E-5</c:v>
                </c:pt>
                <c:pt idx="15496">
                  <c:v>1.5497000000000001E-5</c:v>
                </c:pt>
                <c:pt idx="15497">
                  <c:v>1.5498E-5</c:v>
                </c:pt>
                <c:pt idx="15498">
                  <c:v>1.5498999999999998E-5</c:v>
                </c:pt>
                <c:pt idx="15499">
                  <c:v>1.5500000000000001E-5</c:v>
                </c:pt>
                <c:pt idx="15500">
                  <c:v>1.5500999999999999E-5</c:v>
                </c:pt>
                <c:pt idx="15501">
                  <c:v>1.5502000000000002E-5</c:v>
                </c:pt>
                <c:pt idx="15502">
                  <c:v>1.5503E-5</c:v>
                </c:pt>
                <c:pt idx="15503">
                  <c:v>1.5503999999999999E-5</c:v>
                </c:pt>
                <c:pt idx="15504">
                  <c:v>1.5505000000000001E-5</c:v>
                </c:pt>
                <c:pt idx="15505">
                  <c:v>1.5506E-5</c:v>
                </c:pt>
                <c:pt idx="15506">
                  <c:v>1.5506999999999999E-5</c:v>
                </c:pt>
                <c:pt idx="15507">
                  <c:v>1.5508000000000001E-5</c:v>
                </c:pt>
                <c:pt idx="15508">
                  <c:v>1.5509E-5</c:v>
                </c:pt>
                <c:pt idx="15509">
                  <c:v>1.5509999999999999E-5</c:v>
                </c:pt>
                <c:pt idx="15510">
                  <c:v>1.5511000000000001E-5</c:v>
                </c:pt>
                <c:pt idx="15511">
                  <c:v>1.5512E-5</c:v>
                </c:pt>
                <c:pt idx="15512">
                  <c:v>1.5512999999999999E-5</c:v>
                </c:pt>
                <c:pt idx="15513">
                  <c:v>1.5514000000000001E-5</c:v>
                </c:pt>
                <c:pt idx="15514">
                  <c:v>1.5515E-5</c:v>
                </c:pt>
                <c:pt idx="15515">
                  <c:v>1.5515999999999998E-5</c:v>
                </c:pt>
                <c:pt idx="15516">
                  <c:v>1.5517000000000001E-5</c:v>
                </c:pt>
                <c:pt idx="15517">
                  <c:v>1.5517999999999999E-5</c:v>
                </c:pt>
                <c:pt idx="15518">
                  <c:v>1.5519000000000002E-5</c:v>
                </c:pt>
                <c:pt idx="15519">
                  <c:v>1.552E-5</c:v>
                </c:pt>
                <c:pt idx="15520">
                  <c:v>1.5520999999999999E-5</c:v>
                </c:pt>
                <c:pt idx="15521">
                  <c:v>1.5522000000000001E-5</c:v>
                </c:pt>
                <c:pt idx="15522">
                  <c:v>1.5523E-5</c:v>
                </c:pt>
                <c:pt idx="15523">
                  <c:v>1.5523999999999999E-5</c:v>
                </c:pt>
                <c:pt idx="15524">
                  <c:v>1.5525000000000001E-5</c:v>
                </c:pt>
                <c:pt idx="15525">
                  <c:v>1.5526E-5</c:v>
                </c:pt>
                <c:pt idx="15526">
                  <c:v>1.5526999999999999E-5</c:v>
                </c:pt>
                <c:pt idx="15527">
                  <c:v>1.5528000000000001E-5</c:v>
                </c:pt>
                <c:pt idx="15528">
                  <c:v>1.5529E-5</c:v>
                </c:pt>
                <c:pt idx="15529">
                  <c:v>1.5529999999999999E-5</c:v>
                </c:pt>
                <c:pt idx="15530">
                  <c:v>1.5531000000000001E-5</c:v>
                </c:pt>
                <c:pt idx="15531">
                  <c:v>1.5532E-5</c:v>
                </c:pt>
                <c:pt idx="15532">
                  <c:v>1.5532999999999998E-5</c:v>
                </c:pt>
                <c:pt idx="15533">
                  <c:v>1.5534000000000001E-5</c:v>
                </c:pt>
                <c:pt idx="15534">
                  <c:v>1.5534999999999999E-5</c:v>
                </c:pt>
                <c:pt idx="15535">
                  <c:v>1.5536000000000002E-5</c:v>
                </c:pt>
                <c:pt idx="15536">
                  <c:v>1.5537E-5</c:v>
                </c:pt>
                <c:pt idx="15537">
                  <c:v>1.5537999999999999E-5</c:v>
                </c:pt>
                <c:pt idx="15538">
                  <c:v>1.5539000000000001E-5</c:v>
                </c:pt>
                <c:pt idx="15539">
                  <c:v>1.554E-5</c:v>
                </c:pt>
                <c:pt idx="15540">
                  <c:v>1.5540999999999999E-5</c:v>
                </c:pt>
                <c:pt idx="15541">
                  <c:v>1.5542000000000001E-5</c:v>
                </c:pt>
                <c:pt idx="15542">
                  <c:v>1.5543E-5</c:v>
                </c:pt>
                <c:pt idx="15543">
                  <c:v>1.5543999999999999E-5</c:v>
                </c:pt>
                <c:pt idx="15544">
                  <c:v>1.5545000000000001E-5</c:v>
                </c:pt>
                <c:pt idx="15545">
                  <c:v>1.5546E-5</c:v>
                </c:pt>
                <c:pt idx="15546">
                  <c:v>1.5546999999999999E-5</c:v>
                </c:pt>
                <c:pt idx="15547">
                  <c:v>1.5548000000000001E-5</c:v>
                </c:pt>
                <c:pt idx="15548">
                  <c:v>1.5549E-5</c:v>
                </c:pt>
                <c:pt idx="15549">
                  <c:v>1.5549999999999999E-5</c:v>
                </c:pt>
                <c:pt idx="15550">
                  <c:v>1.5551000000000001E-5</c:v>
                </c:pt>
                <c:pt idx="15551">
                  <c:v>1.5551999999999999E-5</c:v>
                </c:pt>
                <c:pt idx="15552">
                  <c:v>1.5553000000000002E-5</c:v>
                </c:pt>
                <c:pt idx="15553">
                  <c:v>1.5554E-5</c:v>
                </c:pt>
                <c:pt idx="15554">
                  <c:v>1.5554999999999999E-5</c:v>
                </c:pt>
                <c:pt idx="15555">
                  <c:v>1.5556000000000001E-5</c:v>
                </c:pt>
                <c:pt idx="15556">
                  <c:v>1.5557E-5</c:v>
                </c:pt>
                <c:pt idx="15557">
                  <c:v>1.5557999999999999E-5</c:v>
                </c:pt>
                <c:pt idx="15558">
                  <c:v>1.5559000000000001E-5</c:v>
                </c:pt>
                <c:pt idx="15559">
                  <c:v>1.556E-5</c:v>
                </c:pt>
                <c:pt idx="15560">
                  <c:v>1.5560999999999999E-5</c:v>
                </c:pt>
                <c:pt idx="15561">
                  <c:v>1.5562000000000001E-5</c:v>
                </c:pt>
                <c:pt idx="15562">
                  <c:v>1.5563E-5</c:v>
                </c:pt>
                <c:pt idx="15563">
                  <c:v>1.5563999999999999E-5</c:v>
                </c:pt>
                <c:pt idx="15564">
                  <c:v>1.5565000000000001E-5</c:v>
                </c:pt>
                <c:pt idx="15565">
                  <c:v>1.5566E-5</c:v>
                </c:pt>
                <c:pt idx="15566">
                  <c:v>1.5566999999999999E-5</c:v>
                </c:pt>
                <c:pt idx="15567">
                  <c:v>1.5568000000000001E-5</c:v>
                </c:pt>
                <c:pt idx="15568">
                  <c:v>1.5569E-5</c:v>
                </c:pt>
                <c:pt idx="15569">
                  <c:v>1.5569999999999998E-5</c:v>
                </c:pt>
                <c:pt idx="15570">
                  <c:v>1.5571000000000001E-5</c:v>
                </c:pt>
                <c:pt idx="15571">
                  <c:v>1.5571999999999999E-5</c:v>
                </c:pt>
                <c:pt idx="15572">
                  <c:v>1.5573000000000002E-5</c:v>
                </c:pt>
                <c:pt idx="15573">
                  <c:v>1.5574E-5</c:v>
                </c:pt>
                <c:pt idx="15574">
                  <c:v>1.5574999999999999E-5</c:v>
                </c:pt>
                <c:pt idx="15575">
                  <c:v>1.5576000000000001E-5</c:v>
                </c:pt>
                <c:pt idx="15576">
                  <c:v>1.5577E-5</c:v>
                </c:pt>
                <c:pt idx="15577">
                  <c:v>1.5577999999999999E-5</c:v>
                </c:pt>
                <c:pt idx="15578">
                  <c:v>1.5579000000000001E-5</c:v>
                </c:pt>
                <c:pt idx="15579">
                  <c:v>1.558E-5</c:v>
                </c:pt>
                <c:pt idx="15580">
                  <c:v>1.5580999999999999E-5</c:v>
                </c:pt>
                <c:pt idx="15581">
                  <c:v>1.5582000000000001E-5</c:v>
                </c:pt>
                <c:pt idx="15582">
                  <c:v>1.5583E-5</c:v>
                </c:pt>
                <c:pt idx="15583">
                  <c:v>1.5583999999999999E-5</c:v>
                </c:pt>
                <c:pt idx="15584">
                  <c:v>1.5585000000000001E-5</c:v>
                </c:pt>
                <c:pt idx="15585">
                  <c:v>1.5586E-5</c:v>
                </c:pt>
                <c:pt idx="15586">
                  <c:v>1.5586999999999998E-5</c:v>
                </c:pt>
                <c:pt idx="15587">
                  <c:v>1.5588000000000001E-5</c:v>
                </c:pt>
                <c:pt idx="15588">
                  <c:v>1.5588999999999999E-5</c:v>
                </c:pt>
                <c:pt idx="15589">
                  <c:v>1.5590000000000002E-5</c:v>
                </c:pt>
                <c:pt idx="15590">
                  <c:v>1.5591E-5</c:v>
                </c:pt>
                <c:pt idx="15591">
                  <c:v>1.5591999999999999E-5</c:v>
                </c:pt>
                <c:pt idx="15592">
                  <c:v>1.5593000000000001E-5</c:v>
                </c:pt>
                <c:pt idx="15593">
                  <c:v>1.5594E-5</c:v>
                </c:pt>
                <c:pt idx="15594">
                  <c:v>1.5594999999999999E-5</c:v>
                </c:pt>
                <c:pt idx="15595">
                  <c:v>1.5596000000000001E-5</c:v>
                </c:pt>
                <c:pt idx="15596">
                  <c:v>1.5597E-5</c:v>
                </c:pt>
                <c:pt idx="15597">
                  <c:v>1.5597999999999999E-5</c:v>
                </c:pt>
                <c:pt idx="15598">
                  <c:v>1.5599000000000001E-5</c:v>
                </c:pt>
                <c:pt idx="15599">
                  <c:v>1.56E-5</c:v>
                </c:pt>
                <c:pt idx="15600">
                  <c:v>1.5600999999999999E-5</c:v>
                </c:pt>
                <c:pt idx="15601">
                  <c:v>1.5602000000000001E-5</c:v>
                </c:pt>
                <c:pt idx="15602">
                  <c:v>1.5603E-5</c:v>
                </c:pt>
                <c:pt idx="15603">
                  <c:v>1.5603999999999998E-5</c:v>
                </c:pt>
                <c:pt idx="15604">
                  <c:v>1.5605000000000001E-5</c:v>
                </c:pt>
                <c:pt idx="15605">
                  <c:v>1.5605999999999999E-5</c:v>
                </c:pt>
                <c:pt idx="15606">
                  <c:v>1.5607000000000002E-5</c:v>
                </c:pt>
                <c:pt idx="15607">
                  <c:v>1.5608E-5</c:v>
                </c:pt>
                <c:pt idx="15608">
                  <c:v>1.5608999999999999E-5</c:v>
                </c:pt>
                <c:pt idx="15609">
                  <c:v>1.5610000000000001E-5</c:v>
                </c:pt>
                <c:pt idx="15610">
                  <c:v>1.5611E-5</c:v>
                </c:pt>
                <c:pt idx="15611">
                  <c:v>1.5611999999999999E-5</c:v>
                </c:pt>
                <c:pt idx="15612">
                  <c:v>1.5613000000000001E-5</c:v>
                </c:pt>
                <c:pt idx="15613">
                  <c:v>1.5614E-5</c:v>
                </c:pt>
                <c:pt idx="15614">
                  <c:v>1.5614999999999999E-5</c:v>
                </c:pt>
                <c:pt idx="15615">
                  <c:v>1.5616000000000001E-5</c:v>
                </c:pt>
                <c:pt idx="15616">
                  <c:v>1.5617E-5</c:v>
                </c:pt>
                <c:pt idx="15617">
                  <c:v>1.5617999999999999E-5</c:v>
                </c:pt>
                <c:pt idx="15618">
                  <c:v>1.5619000000000001E-5</c:v>
                </c:pt>
                <c:pt idx="15619">
                  <c:v>1.562E-5</c:v>
                </c:pt>
                <c:pt idx="15620">
                  <c:v>1.5620999999999998E-5</c:v>
                </c:pt>
                <c:pt idx="15621">
                  <c:v>1.5622000000000001E-5</c:v>
                </c:pt>
                <c:pt idx="15622">
                  <c:v>1.5622999999999999E-5</c:v>
                </c:pt>
                <c:pt idx="15623">
                  <c:v>1.5624000000000002E-5</c:v>
                </c:pt>
                <c:pt idx="15624">
                  <c:v>1.5625E-5</c:v>
                </c:pt>
                <c:pt idx="15625">
                  <c:v>1.5625999999999999E-5</c:v>
                </c:pt>
                <c:pt idx="15626">
                  <c:v>1.5627000000000001E-5</c:v>
                </c:pt>
                <c:pt idx="15627">
                  <c:v>1.5628E-5</c:v>
                </c:pt>
                <c:pt idx="15628">
                  <c:v>1.5628999999999999E-5</c:v>
                </c:pt>
                <c:pt idx="15629">
                  <c:v>1.5630000000000001E-5</c:v>
                </c:pt>
                <c:pt idx="15630">
                  <c:v>1.5631E-5</c:v>
                </c:pt>
                <c:pt idx="15631">
                  <c:v>1.5631999999999999E-5</c:v>
                </c:pt>
                <c:pt idx="15632">
                  <c:v>1.5633000000000001E-5</c:v>
                </c:pt>
                <c:pt idx="15633">
                  <c:v>1.5634E-5</c:v>
                </c:pt>
                <c:pt idx="15634">
                  <c:v>1.5634999999999999E-5</c:v>
                </c:pt>
                <c:pt idx="15635">
                  <c:v>1.5636000000000001E-5</c:v>
                </c:pt>
                <c:pt idx="15636">
                  <c:v>1.5637E-5</c:v>
                </c:pt>
                <c:pt idx="15637">
                  <c:v>1.5637999999999998E-5</c:v>
                </c:pt>
                <c:pt idx="15638">
                  <c:v>1.5639000000000001E-5</c:v>
                </c:pt>
                <c:pt idx="15639">
                  <c:v>1.5639999999999999E-5</c:v>
                </c:pt>
                <c:pt idx="15640">
                  <c:v>1.5641000000000002E-5</c:v>
                </c:pt>
                <c:pt idx="15641">
                  <c:v>1.5642E-5</c:v>
                </c:pt>
                <c:pt idx="15642">
                  <c:v>1.5642999999999999E-5</c:v>
                </c:pt>
                <c:pt idx="15643">
                  <c:v>1.5644000000000001E-5</c:v>
                </c:pt>
                <c:pt idx="15644">
                  <c:v>1.5645E-5</c:v>
                </c:pt>
                <c:pt idx="15645">
                  <c:v>1.5645999999999999E-5</c:v>
                </c:pt>
                <c:pt idx="15646">
                  <c:v>1.5647000000000001E-5</c:v>
                </c:pt>
                <c:pt idx="15647">
                  <c:v>1.5648E-5</c:v>
                </c:pt>
                <c:pt idx="15648">
                  <c:v>1.5648999999999999E-5</c:v>
                </c:pt>
                <c:pt idx="15649">
                  <c:v>1.5650000000000001E-5</c:v>
                </c:pt>
                <c:pt idx="15650">
                  <c:v>1.5651E-5</c:v>
                </c:pt>
                <c:pt idx="15651">
                  <c:v>1.5651999999999999E-5</c:v>
                </c:pt>
                <c:pt idx="15652">
                  <c:v>1.5653000000000001E-5</c:v>
                </c:pt>
                <c:pt idx="15653">
                  <c:v>1.5654E-5</c:v>
                </c:pt>
                <c:pt idx="15654">
                  <c:v>1.5654999999999998E-5</c:v>
                </c:pt>
                <c:pt idx="15655">
                  <c:v>1.5656000000000001E-5</c:v>
                </c:pt>
                <c:pt idx="15656">
                  <c:v>1.5656999999999999E-5</c:v>
                </c:pt>
                <c:pt idx="15657">
                  <c:v>1.5658000000000002E-5</c:v>
                </c:pt>
                <c:pt idx="15658">
                  <c:v>1.5659E-5</c:v>
                </c:pt>
                <c:pt idx="15659">
                  <c:v>1.5659999999999999E-5</c:v>
                </c:pt>
                <c:pt idx="15660">
                  <c:v>1.5661000000000001E-5</c:v>
                </c:pt>
                <c:pt idx="15661">
                  <c:v>1.5662E-5</c:v>
                </c:pt>
                <c:pt idx="15662">
                  <c:v>1.5662999999999999E-5</c:v>
                </c:pt>
                <c:pt idx="15663">
                  <c:v>1.5664000000000001E-5</c:v>
                </c:pt>
                <c:pt idx="15664">
                  <c:v>1.5665E-5</c:v>
                </c:pt>
                <c:pt idx="15665">
                  <c:v>1.5665999999999999E-5</c:v>
                </c:pt>
                <c:pt idx="15666">
                  <c:v>1.5667000000000001E-5</c:v>
                </c:pt>
                <c:pt idx="15667">
                  <c:v>1.5668E-5</c:v>
                </c:pt>
                <c:pt idx="15668">
                  <c:v>1.5668999999999999E-5</c:v>
                </c:pt>
                <c:pt idx="15669">
                  <c:v>1.5670000000000001E-5</c:v>
                </c:pt>
                <c:pt idx="15670">
                  <c:v>1.5671E-5</c:v>
                </c:pt>
                <c:pt idx="15671">
                  <c:v>1.5671999999999998E-5</c:v>
                </c:pt>
                <c:pt idx="15672">
                  <c:v>1.5673000000000001E-5</c:v>
                </c:pt>
                <c:pt idx="15673">
                  <c:v>1.5673999999999999E-5</c:v>
                </c:pt>
                <c:pt idx="15674">
                  <c:v>1.5675000000000002E-5</c:v>
                </c:pt>
                <c:pt idx="15675">
                  <c:v>1.5676E-5</c:v>
                </c:pt>
                <c:pt idx="15676">
                  <c:v>1.5676999999999999E-5</c:v>
                </c:pt>
                <c:pt idx="15677">
                  <c:v>1.5678000000000001E-5</c:v>
                </c:pt>
                <c:pt idx="15678">
                  <c:v>1.5679E-5</c:v>
                </c:pt>
                <c:pt idx="15679">
                  <c:v>1.5679999999999999E-5</c:v>
                </c:pt>
                <c:pt idx="15680">
                  <c:v>1.5681000000000001E-5</c:v>
                </c:pt>
                <c:pt idx="15681">
                  <c:v>1.5682E-5</c:v>
                </c:pt>
                <c:pt idx="15682">
                  <c:v>1.5682999999999999E-5</c:v>
                </c:pt>
                <c:pt idx="15683">
                  <c:v>1.5684000000000001E-5</c:v>
                </c:pt>
                <c:pt idx="15684">
                  <c:v>1.5685E-5</c:v>
                </c:pt>
                <c:pt idx="15685">
                  <c:v>1.5685999999999999E-5</c:v>
                </c:pt>
                <c:pt idx="15686">
                  <c:v>1.5687000000000001E-5</c:v>
                </c:pt>
                <c:pt idx="15687">
                  <c:v>1.5688E-5</c:v>
                </c:pt>
                <c:pt idx="15688">
                  <c:v>1.5688999999999998E-5</c:v>
                </c:pt>
                <c:pt idx="15689">
                  <c:v>1.5690000000000001E-5</c:v>
                </c:pt>
                <c:pt idx="15690">
                  <c:v>1.5690999999999999E-5</c:v>
                </c:pt>
                <c:pt idx="15691">
                  <c:v>1.5692000000000002E-5</c:v>
                </c:pt>
                <c:pt idx="15692">
                  <c:v>1.5693E-5</c:v>
                </c:pt>
                <c:pt idx="15693">
                  <c:v>1.5693999999999999E-5</c:v>
                </c:pt>
                <c:pt idx="15694">
                  <c:v>1.5695000000000001E-5</c:v>
                </c:pt>
                <c:pt idx="15695">
                  <c:v>1.5696E-5</c:v>
                </c:pt>
                <c:pt idx="15696">
                  <c:v>1.5696999999999999E-5</c:v>
                </c:pt>
                <c:pt idx="15697">
                  <c:v>1.5698000000000001E-5</c:v>
                </c:pt>
                <c:pt idx="15698">
                  <c:v>1.5699E-5</c:v>
                </c:pt>
                <c:pt idx="15699">
                  <c:v>1.5699999999999999E-5</c:v>
                </c:pt>
                <c:pt idx="15700">
                  <c:v>1.5701000000000001E-5</c:v>
                </c:pt>
                <c:pt idx="15701">
                  <c:v>1.5702E-5</c:v>
                </c:pt>
                <c:pt idx="15702">
                  <c:v>1.5702999999999999E-5</c:v>
                </c:pt>
                <c:pt idx="15703">
                  <c:v>1.5704000000000001E-5</c:v>
                </c:pt>
                <c:pt idx="15704">
                  <c:v>1.5705E-5</c:v>
                </c:pt>
                <c:pt idx="15705">
                  <c:v>1.5705999999999998E-5</c:v>
                </c:pt>
                <c:pt idx="15706">
                  <c:v>1.5707000000000001E-5</c:v>
                </c:pt>
                <c:pt idx="15707">
                  <c:v>1.5707999999999999E-5</c:v>
                </c:pt>
                <c:pt idx="15708">
                  <c:v>1.5709000000000002E-5</c:v>
                </c:pt>
                <c:pt idx="15709">
                  <c:v>1.571E-5</c:v>
                </c:pt>
                <c:pt idx="15710">
                  <c:v>1.5710999999999999E-5</c:v>
                </c:pt>
                <c:pt idx="15711">
                  <c:v>1.5712000000000001E-5</c:v>
                </c:pt>
                <c:pt idx="15712">
                  <c:v>1.5713E-5</c:v>
                </c:pt>
                <c:pt idx="15713">
                  <c:v>1.5713999999999999E-5</c:v>
                </c:pt>
                <c:pt idx="15714">
                  <c:v>1.5715000000000001E-5</c:v>
                </c:pt>
                <c:pt idx="15715">
                  <c:v>1.5716E-5</c:v>
                </c:pt>
                <c:pt idx="15716">
                  <c:v>1.5716999999999999E-5</c:v>
                </c:pt>
                <c:pt idx="15717">
                  <c:v>1.5718000000000001E-5</c:v>
                </c:pt>
                <c:pt idx="15718">
                  <c:v>1.5719E-5</c:v>
                </c:pt>
                <c:pt idx="15719">
                  <c:v>1.5719999999999999E-5</c:v>
                </c:pt>
                <c:pt idx="15720">
                  <c:v>1.5721000000000001E-5</c:v>
                </c:pt>
                <c:pt idx="15721">
                  <c:v>1.5722E-5</c:v>
                </c:pt>
                <c:pt idx="15722">
                  <c:v>1.5722999999999998E-5</c:v>
                </c:pt>
                <c:pt idx="15723">
                  <c:v>1.5724000000000001E-5</c:v>
                </c:pt>
                <c:pt idx="15724">
                  <c:v>1.5724999999999999E-5</c:v>
                </c:pt>
                <c:pt idx="15725">
                  <c:v>1.5726000000000002E-5</c:v>
                </c:pt>
                <c:pt idx="15726">
                  <c:v>1.5727E-5</c:v>
                </c:pt>
                <c:pt idx="15727">
                  <c:v>1.5727999999999999E-5</c:v>
                </c:pt>
                <c:pt idx="15728">
                  <c:v>1.5729000000000001E-5</c:v>
                </c:pt>
                <c:pt idx="15729">
                  <c:v>1.573E-5</c:v>
                </c:pt>
                <c:pt idx="15730">
                  <c:v>1.5730999999999999E-5</c:v>
                </c:pt>
                <c:pt idx="15731">
                  <c:v>1.5732000000000001E-5</c:v>
                </c:pt>
                <c:pt idx="15732">
                  <c:v>1.5733E-5</c:v>
                </c:pt>
                <c:pt idx="15733">
                  <c:v>1.5733999999999999E-5</c:v>
                </c:pt>
                <c:pt idx="15734">
                  <c:v>1.5735000000000001E-5</c:v>
                </c:pt>
                <c:pt idx="15735">
                  <c:v>1.5736E-5</c:v>
                </c:pt>
                <c:pt idx="15736">
                  <c:v>1.5736999999999999E-5</c:v>
                </c:pt>
                <c:pt idx="15737">
                  <c:v>1.5738000000000001E-5</c:v>
                </c:pt>
                <c:pt idx="15738">
                  <c:v>1.5739E-5</c:v>
                </c:pt>
                <c:pt idx="15739">
                  <c:v>1.5739999999999998E-5</c:v>
                </c:pt>
                <c:pt idx="15740">
                  <c:v>1.5741000000000001E-5</c:v>
                </c:pt>
                <c:pt idx="15741">
                  <c:v>1.5741999999999999E-5</c:v>
                </c:pt>
                <c:pt idx="15742">
                  <c:v>1.5743000000000002E-5</c:v>
                </c:pt>
                <c:pt idx="15743">
                  <c:v>1.5744E-5</c:v>
                </c:pt>
                <c:pt idx="15744">
                  <c:v>1.5744999999999999E-5</c:v>
                </c:pt>
                <c:pt idx="15745">
                  <c:v>1.5746000000000001E-5</c:v>
                </c:pt>
                <c:pt idx="15746">
                  <c:v>1.5747E-5</c:v>
                </c:pt>
                <c:pt idx="15747">
                  <c:v>1.5747999999999999E-5</c:v>
                </c:pt>
                <c:pt idx="15748">
                  <c:v>1.5749000000000001E-5</c:v>
                </c:pt>
                <c:pt idx="15749">
                  <c:v>1.575E-5</c:v>
                </c:pt>
                <c:pt idx="15750">
                  <c:v>1.5750999999999999E-5</c:v>
                </c:pt>
                <c:pt idx="15751">
                  <c:v>1.5752000000000001E-5</c:v>
                </c:pt>
                <c:pt idx="15752">
                  <c:v>1.5753E-5</c:v>
                </c:pt>
                <c:pt idx="15753">
                  <c:v>1.5753999999999999E-5</c:v>
                </c:pt>
                <c:pt idx="15754">
                  <c:v>1.5755000000000001E-5</c:v>
                </c:pt>
                <c:pt idx="15755">
                  <c:v>1.5756E-5</c:v>
                </c:pt>
                <c:pt idx="15756">
                  <c:v>1.5756999999999998E-5</c:v>
                </c:pt>
                <c:pt idx="15757">
                  <c:v>1.5758000000000001E-5</c:v>
                </c:pt>
                <c:pt idx="15758">
                  <c:v>1.5758999999999999E-5</c:v>
                </c:pt>
                <c:pt idx="15759">
                  <c:v>1.5760000000000002E-5</c:v>
                </c:pt>
                <c:pt idx="15760">
                  <c:v>1.5761E-5</c:v>
                </c:pt>
                <c:pt idx="15761">
                  <c:v>1.5761999999999999E-5</c:v>
                </c:pt>
                <c:pt idx="15762">
                  <c:v>1.5763000000000001E-5</c:v>
                </c:pt>
                <c:pt idx="15763">
                  <c:v>1.5764E-5</c:v>
                </c:pt>
                <c:pt idx="15764">
                  <c:v>1.5764999999999999E-5</c:v>
                </c:pt>
                <c:pt idx="15765">
                  <c:v>1.5766000000000001E-5</c:v>
                </c:pt>
                <c:pt idx="15766">
                  <c:v>1.5767E-5</c:v>
                </c:pt>
                <c:pt idx="15767">
                  <c:v>1.5767999999999999E-5</c:v>
                </c:pt>
                <c:pt idx="15768">
                  <c:v>1.5769000000000001E-5</c:v>
                </c:pt>
                <c:pt idx="15769">
                  <c:v>1.577E-5</c:v>
                </c:pt>
                <c:pt idx="15770">
                  <c:v>1.5770999999999999E-5</c:v>
                </c:pt>
                <c:pt idx="15771">
                  <c:v>1.5772000000000001E-5</c:v>
                </c:pt>
                <c:pt idx="15772">
                  <c:v>1.5773E-5</c:v>
                </c:pt>
                <c:pt idx="15773">
                  <c:v>1.5773999999999998E-5</c:v>
                </c:pt>
                <c:pt idx="15774">
                  <c:v>1.5775000000000001E-5</c:v>
                </c:pt>
                <c:pt idx="15775">
                  <c:v>1.5775999999999999E-5</c:v>
                </c:pt>
                <c:pt idx="15776">
                  <c:v>1.5777000000000002E-5</c:v>
                </c:pt>
                <c:pt idx="15777">
                  <c:v>1.5778E-5</c:v>
                </c:pt>
                <c:pt idx="15778">
                  <c:v>1.5778999999999999E-5</c:v>
                </c:pt>
                <c:pt idx="15779">
                  <c:v>1.5780000000000001E-5</c:v>
                </c:pt>
                <c:pt idx="15780">
                  <c:v>1.5781E-5</c:v>
                </c:pt>
                <c:pt idx="15781">
                  <c:v>1.5781999999999999E-5</c:v>
                </c:pt>
                <c:pt idx="15782">
                  <c:v>1.5783000000000001E-5</c:v>
                </c:pt>
                <c:pt idx="15783">
                  <c:v>1.5784E-5</c:v>
                </c:pt>
                <c:pt idx="15784">
                  <c:v>1.5784999999999999E-5</c:v>
                </c:pt>
                <c:pt idx="15785">
                  <c:v>1.5786000000000001E-5</c:v>
                </c:pt>
                <c:pt idx="15786">
                  <c:v>1.5787E-5</c:v>
                </c:pt>
                <c:pt idx="15787">
                  <c:v>1.5787999999999999E-5</c:v>
                </c:pt>
                <c:pt idx="15788">
                  <c:v>1.5789000000000001E-5</c:v>
                </c:pt>
                <c:pt idx="15789">
                  <c:v>1.579E-5</c:v>
                </c:pt>
                <c:pt idx="15790">
                  <c:v>1.5790999999999998E-5</c:v>
                </c:pt>
                <c:pt idx="15791">
                  <c:v>1.5792000000000001E-5</c:v>
                </c:pt>
                <c:pt idx="15792">
                  <c:v>1.5792999999999999E-5</c:v>
                </c:pt>
                <c:pt idx="15793">
                  <c:v>1.5794000000000002E-5</c:v>
                </c:pt>
                <c:pt idx="15794">
                  <c:v>1.5795E-5</c:v>
                </c:pt>
                <c:pt idx="15795">
                  <c:v>1.5795999999999999E-5</c:v>
                </c:pt>
                <c:pt idx="15796">
                  <c:v>1.5797000000000001E-5</c:v>
                </c:pt>
                <c:pt idx="15797">
                  <c:v>1.5798E-5</c:v>
                </c:pt>
                <c:pt idx="15798">
                  <c:v>1.5798999999999999E-5</c:v>
                </c:pt>
                <c:pt idx="15799">
                  <c:v>1.5800000000000001E-5</c:v>
                </c:pt>
                <c:pt idx="15800">
                  <c:v>1.5801E-5</c:v>
                </c:pt>
                <c:pt idx="15801">
                  <c:v>1.5801999999999999E-5</c:v>
                </c:pt>
                <c:pt idx="15802">
                  <c:v>1.5803000000000001E-5</c:v>
                </c:pt>
                <c:pt idx="15803">
                  <c:v>1.5804E-5</c:v>
                </c:pt>
                <c:pt idx="15804">
                  <c:v>1.5804999999999999E-5</c:v>
                </c:pt>
                <c:pt idx="15805">
                  <c:v>1.5806000000000001E-5</c:v>
                </c:pt>
                <c:pt idx="15806">
                  <c:v>1.5807E-5</c:v>
                </c:pt>
                <c:pt idx="15807">
                  <c:v>1.5807999999999998E-5</c:v>
                </c:pt>
                <c:pt idx="15808">
                  <c:v>1.5809000000000001E-5</c:v>
                </c:pt>
                <c:pt idx="15809">
                  <c:v>1.5809999999999999E-5</c:v>
                </c:pt>
                <c:pt idx="15810">
                  <c:v>1.5811000000000002E-5</c:v>
                </c:pt>
                <c:pt idx="15811">
                  <c:v>1.5812E-5</c:v>
                </c:pt>
                <c:pt idx="15812">
                  <c:v>1.5812999999999999E-5</c:v>
                </c:pt>
                <c:pt idx="15813">
                  <c:v>1.5814000000000001E-5</c:v>
                </c:pt>
                <c:pt idx="15814">
                  <c:v>1.5815E-5</c:v>
                </c:pt>
                <c:pt idx="15815">
                  <c:v>1.5815999999999999E-5</c:v>
                </c:pt>
                <c:pt idx="15816">
                  <c:v>1.5817000000000001E-5</c:v>
                </c:pt>
                <c:pt idx="15817">
                  <c:v>1.5818E-5</c:v>
                </c:pt>
                <c:pt idx="15818">
                  <c:v>1.5818999999999999E-5</c:v>
                </c:pt>
                <c:pt idx="15819">
                  <c:v>1.5820000000000001E-5</c:v>
                </c:pt>
                <c:pt idx="15820">
                  <c:v>1.5821E-5</c:v>
                </c:pt>
                <c:pt idx="15821">
                  <c:v>1.5821999999999999E-5</c:v>
                </c:pt>
                <c:pt idx="15822">
                  <c:v>1.5823000000000001E-5</c:v>
                </c:pt>
                <c:pt idx="15823">
                  <c:v>1.5824E-5</c:v>
                </c:pt>
                <c:pt idx="15824">
                  <c:v>1.5824999999999998E-5</c:v>
                </c:pt>
                <c:pt idx="15825">
                  <c:v>1.5826000000000001E-5</c:v>
                </c:pt>
                <c:pt idx="15826">
                  <c:v>1.5826999999999999E-5</c:v>
                </c:pt>
                <c:pt idx="15827">
                  <c:v>1.5828000000000002E-5</c:v>
                </c:pt>
                <c:pt idx="15828">
                  <c:v>1.5829E-5</c:v>
                </c:pt>
                <c:pt idx="15829">
                  <c:v>1.5829999999999999E-5</c:v>
                </c:pt>
                <c:pt idx="15830">
                  <c:v>1.5831000000000001E-5</c:v>
                </c:pt>
                <c:pt idx="15831">
                  <c:v>1.5832E-5</c:v>
                </c:pt>
                <c:pt idx="15832">
                  <c:v>1.5832999999999999E-5</c:v>
                </c:pt>
                <c:pt idx="15833">
                  <c:v>1.5834000000000001E-5</c:v>
                </c:pt>
                <c:pt idx="15834">
                  <c:v>1.5835E-5</c:v>
                </c:pt>
                <c:pt idx="15835">
                  <c:v>1.5835999999999999E-5</c:v>
                </c:pt>
                <c:pt idx="15836">
                  <c:v>1.5837000000000001E-5</c:v>
                </c:pt>
                <c:pt idx="15837">
                  <c:v>1.5838E-5</c:v>
                </c:pt>
                <c:pt idx="15838">
                  <c:v>1.5838999999999999E-5</c:v>
                </c:pt>
                <c:pt idx="15839">
                  <c:v>1.5840000000000001E-5</c:v>
                </c:pt>
                <c:pt idx="15840">
                  <c:v>1.5841E-5</c:v>
                </c:pt>
                <c:pt idx="15841">
                  <c:v>1.5841999999999998E-5</c:v>
                </c:pt>
                <c:pt idx="15842">
                  <c:v>1.5843000000000001E-5</c:v>
                </c:pt>
                <c:pt idx="15843">
                  <c:v>1.5843999999999999E-5</c:v>
                </c:pt>
                <c:pt idx="15844">
                  <c:v>1.5845000000000002E-5</c:v>
                </c:pt>
                <c:pt idx="15845">
                  <c:v>1.5846E-5</c:v>
                </c:pt>
                <c:pt idx="15846">
                  <c:v>1.5846999999999999E-5</c:v>
                </c:pt>
                <c:pt idx="15847">
                  <c:v>1.5848000000000001E-5</c:v>
                </c:pt>
                <c:pt idx="15848">
                  <c:v>1.5849E-5</c:v>
                </c:pt>
                <c:pt idx="15849">
                  <c:v>1.5849999999999999E-5</c:v>
                </c:pt>
                <c:pt idx="15850">
                  <c:v>1.5851000000000001E-5</c:v>
                </c:pt>
                <c:pt idx="15851">
                  <c:v>1.5852E-5</c:v>
                </c:pt>
                <c:pt idx="15852">
                  <c:v>1.5852999999999999E-5</c:v>
                </c:pt>
                <c:pt idx="15853">
                  <c:v>1.5854000000000001E-5</c:v>
                </c:pt>
                <c:pt idx="15854">
                  <c:v>1.5855E-5</c:v>
                </c:pt>
                <c:pt idx="15855">
                  <c:v>1.5855999999999999E-5</c:v>
                </c:pt>
                <c:pt idx="15856">
                  <c:v>1.5857000000000001E-5</c:v>
                </c:pt>
                <c:pt idx="15857">
                  <c:v>1.5858E-5</c:v>
                </c:pt>
                <c:pt idx="15858">
                  <c:v>1.5858999999999998E-5</c:v>
                </c:pt>
                <c:pt idx="15859">
                  <c:v>1.5860000000000001E-5</c:v>
                </c:pt>
                <c:pt idx="15860">
                  <c:v>1.5860999999999999E-5</c:v>
                </c:pt>
                <c:pt idx="15861">
                  <c:v>1.5862000000000002E-5</c:v>
                </c:pt>
                <c:pt idx="15862">
                  <c:v>1.5863E-5</c:v>
                </c:pt>
                <c:pt idx="15863">
                  <c:v>1.5863999999999999E-5</c:v>
                </c:pt>
                <c:pt idx="15864">
                  <c:v>1.5865000000000001E-5</c:v>
                </c:pt>
                <c:pt idx="15865">
                  <c:v>1.5866E-5</c:v>
                </c:pt>
                <c:pt idx="15866">
                  <c:v>1.5866999999999999E-5</c:v>
                </c:pt>
                <c:pt idx="15867">
                  <c:v>1.5868000000000001E-5</c:v>
                </c:pt>
                <c:pt idx="15868">
                  <c:v>1.5869E-5</c:v>
                </c:pt>
                <c:pt idx="15869">
                  <c:v>1.5869999999999999E-5</c:v>
                </c:pt>
                <c:pt idx="15870">
                  <c:v>1.5871000000000001E-5</c:v>
                </c:pt>
                <c:pt idx="15871">
                  <c:v>1.5872E-5</c:v>
                </c:pt>
                <c:pt idx="15872">
                  <c:v>1.5872999999999999E-5</c:v>
                </c:pt>
                <c:pt idx="15873">
                  <c:v>1.5874000000000001E-5</c:v>
                </c:pt>
                <c:pt idx="15874">
                  <c:v>1.5875E-5</c:v>
                </c:pt>
                <c:pt idx="15875">
                  <c:v>1.5875999999999998E-5</c:v>
                </c:pt>
                <c:pt idx="15876">
                  <c:v>1.5877000000000001E-5</c:v>
                </c:pt>
                <c:pt idx="15877">
                  <c:v>1.5877999999999999E-5</c:v>
                </c:pt>
                <c:pt idx="15878">
                  <c:v>1.5879000000000002E-5</c:v>
                </c:pt>
                <c:pt idx="15879">
                  <c:v>1.588E-5</c:v>
                </c:pt>
                <c:pt idx="15880">
                  <c:v>1.5880999999999999E-5</c:v>
                </c:pt>
                <c:pt idx="15881">
                  <c:v>1.5882000000000001E-5</c:v>
                </c:pt>
                <c:pt idx="15882">
                  <c:v>1.5883E-5</c:v>
                </c:pt>
                <c:pt idx="15883">
                  <c:v>1.5883999999999999E-5</c:v>
                </c:pt>
                <c:pt idx="15884">
                  <c:v>1.5885000000000001E-5</c:v>
                </c:pt>
                <c:pt idx="15885">
                  <c:v>1.5886E-5</c:v>
                </c:pt>
                <c:pt idx="15886">
                  <c:v>1.5886999999999999E-5</c:v>
                </c:pt>
                <c:pt idx="15887">
                  <c:v>1.5888000000000001E-5</c:v>
                </c:pt>
                <c:pt idx="15888">
                  <c:v>1.5889E-5</c:v>
                </c:pt>
                <c:pt idx="15889">
                  <c:v>1.5889999999999999E-5</c:v>
                </c:pt>
                <c:pt idx="15890">
                  <c:v>1.5891000000000001E-5</c:v>
                </c:pt>
                <c:pt idx="15891">
                  <c:v>1.5892E-5</c:v>
                </c:pt>
                <c:pt idx="15892">
                  <c:v>1.5892999999999998E-5</c:v>
                </c:pt>
                <c:pt idx="15893">
                  <c:v>1.5894000000000001E-5</c:v>
                </c:pt>
                <c:pt idx="15894">
                  <c:v>1.5894999999999999E-5</c:v>
                </c:pt>
                <c:pt idx="15895">
                  <c:v>1.5896000000000002E-5</c:v>
                </c:pt>
                <c:pt idx="15896">
                  <c:v>1.5897E-5</c:v>
                </c:pt>
                <c:pt idx="15897">
                  <c:v>1.5897999999999999E-5</c:v>
                </c:pt>
                <c:pt idx="15898">
                  <c:v>1.5899000000000001E-5</c:v>
                </c:pt>
                <c:pt idx="15899">
                  <c:v>1.59E-5</c:v>
                </c:pt>
                <c:pt idx="15900">
                  <c:v>1.5900999999999999E-5</c:v>
                </c:pt>
                <c:pt idx="15901">
                  <c:v>1.5902000000000001E-5</c:v>
                </c:pt>
                <c:pt idx="15902">
                  <c:v>1.5903E-5</c:v>
                </c:pt>
                <c:pt idx="15903">
                  <c:v>1.5903999999999999E-5</c:v>
                </c:pt>
                <c:pt idx="15904">
                  <c:v>1.5905000000000001E-5</c:v>
                </c:pt>
                <c:pt idx="15905">
                  <c:v>1.5906E-5</c:v>
                </c:pt>
                <c:pt idx="15906">
                  <c:v>1.5906999999999999E-5</c:v>
                </c:pt>
                <c:pt idx="15907">
                  <c:v>1.5908000000000001E-5</c:v>
                </c:pt>
                <c:pt idx="15908">
                  <c:v>1.5909E-5</c:v>
                </c:pt>
                <c:pt idx="15909">
                  <c:v>1.5909999999999998E-5</c:v>
                </c:pt>
                <c:pt idx="15910">
                  <c:v>1.5911000000000001E-5</c:v>
                </c:pt>
                <c:pt idx="15911">
                  <c:v>1.5911999999999999E-5</c:v>
                </c:pt>
                <c:pt idx="15912">
                  <c:v>1.5913000000000002E-5</c:v>
                </c:pt>
                <c:pt idx="15913">
                  <c:v>1.5914E-5</c:v>
                </c:pt>
                <c:pt idx="15914">
                  <c:v>1.5914999999999999E-5</c:v>
                </c:pt>
                <c:pt idx="15915">
                  <c:v>1.5916000000000001E-5</c:v>
                </c:pt>
                <c:pt idx="15916">
                  <c:v>1.5917E-5</c:v>
                </c:pt>
                <c:pt idx="15917">
                  <c:v>1.5917999999999999E-5</c:v>
                </c:pt>
                <c:pt idx="15918">
                  <c:v>1.5919000000000001E-5</c:v>
                </c:pt>
                <c:pt idx="15919">
                  <c:v>1.592E-5</c:v>
                </c:pt>
                <c:pt idx="15920">
                  <c:v>1.5920999999999999E-5</c:v>
                </c:pt>
                <c:pt idx="15921">
                  <c:v>1.5922000000000001E-5</c:v>
                </c:pt>
                <c:pt idx="15922">
                  <c:v>1.5923E-5</c:v>
                </c:pt>
                <c:pt idx="15923">
                  <c:v>1.5923999999999999E-5</c:v>
                </c:pt>
                <c:pt idx="15924">
                  <c:v>1.5925000000000001E-5</c:v>
                </c:pt>
                <c:pt idx="15925">
                  <c:v>1.5926E-5</c:v>
                </c:pt>
                <c:pt idx="15926">
                  <c:v>1.5926999999999998E-5</c:v>
                </c:pt>
                <c:pt idx="15927">
                  <c:v>1.5928000000000001E-5</c:v>
                </c:pt>
                <c:pt idx="15928">
                  <c:v>1.5928999999999999E-5</c:v>
                </c:pt>
                <c:pt idx="15929">
                  <c:v>1.5930000000000002E-5</c:v>
                </c:pt>
                <c:pt idx="15930">
                  <c:v>1.5931E-5</c:v>
                </c:pt>
                <c:pt idx="15931">
                  <c:v>1.5931999999999999E-5</c:v>
                </c:pt>
                <c:pt idx="15932">
                  <c:v>1.5933000000000001E-5</c:v>
                </c:pt>
                <c:pt idx="15933">
                  <c:v>1.5934E-5</c:v>
                </c:pt>
                <c:pt idx="15934">
                  <c:v>1.5934999999999999E-5</c:v>
                </c:pt>
                <c:pt idx="15935">
                  <c:v>1.5936000000000001E-5</c:v>
                </c:pt>
                <c:pt idx="15936">
                  <c:v>1.5937E-5</c:v>
                </c:pt>
                <c:pt idx="15937">
                  <c:v>1.5937999999999999E-5</c:v>
                </c:pt>
                <c:pt idx="15938">
                  <c:v>1.5939000000000001E-5</c:v>
                </c:pt>
                <c:pt idx="15939">
                  <c:v>1.594E-5</c:v>
                </c:pt>
                <c:pt idx="15940">
                  <c:v>1.5940999999999999E-5</c:v>
                </c:pt>
                <c:pt idx="15941">
                  <c:v>1.5942000000000001E-5</c:v>
                </c:pt>
                <c:pt idx="15942">
                  <c:v>1.5943E-5</c:v>
                </c:pt>
                <c:pt idx="15943">
                  <c:v>1.5943999999999998E-5</c:v>
                </c:pt>
                <c:pt idx="15944">
                  <c:v>1.5945000000000001E-5</c:v>
                </c:pt>
                <c:pt idx="15945">
                  <c:v>1.5945999999999999E-5</c:v>
                </c:pt>
                <c:pt idx="15946">
                  <c:v>1.5947000000000002E-5</c:v>
                </c:pt>
                <c:pt idx="15947">
                  <c:v>1.5948E-5</c:v>
                </c:pt>
                <c:pt idx="15948">
                  <c:v>1.5948999999999999E-5</c:v>
                </c:pt>
                <c:pt idx="15949">
                  <c:v>1.5950000000000001E-5</c:v>
                </c:pt>
                <c:pt idx="15950">
                  <c:v>1.5951E-5</c:v>
                </c:pt>
                <c:pt idx="15951">
                  <c:v>1.5951999999999999E-5</c:v>
                </c:pt>
                <c:pt idx="15952">
                  <c:v>1.5953000000000001E-5</c:v>
                </c:pt>
                <c:pt idx="15953">
                  <c:v>1.5954E-5</c:v>
                </c:pt>
                <c:pt idx="15954">
                  <c:v>1.5954999999999999E-5</c:v>
                </c:pt>
                <c:pt idx="15955">
                  <c:v>1.5956000000000001E-5</c:v>
                </c:pt>
                <c:pt idx="15956">
                  <c:v>1.5957E-5</c:v>
                </c:pt>
                <c:pt idx="15957">
                  <c:v>1.5957999999999999E-5</c:v>
                </c:pt>
                <c:pt idx="15958">
                  <c:v>1.5959000000000001E-5</c:v>
                </c:pt>
                <c:pt idx="15959">
                  <c:v>1.596E-5</c:v>
                </c:pt>
                <c:pt idx="15960">
                  <c:v>1.5960999999999998E-5</c:v>
                </c:pt>
                <c:pt idx="15961">
                  <c:v>1.5962000000000001E-5</c:v>
                </c:pt>
                <c:pt idx="15962">
                  <c:v>1.5962999999999999E-5</c:v>
                </c:pt>
                <c:pt idx="15963">
                  <c:v>1.5964000000000002E-5</c:v>
                </c:pt>
                <c:pt idx="15964">
                  <c:v>1.5965E-5</c:v>
                </c:pt>
                <c:pt idx="15965">
                  <c:v>1.5965999999999999E-5</c:v>
                </c:pt>
                <c:pt idx="15966">
                  <c:v>1.5967000000000001E-5</c:v>
                </c:pt>
                <c:pt idx="15967">
                  <c:v>1.5968E-5</c:v>
                </c:pt>
                <c:pt idx="15968">
                  <c:v>1.5968999999999999E-5</c:v>
                </c:pt>
                <c:pt idx="15969">
                  <c:v>1.5970000000000001E-5</c:v>
                </c:pt>
                <c:pt idx="15970">
                  <c:v>1.5971E-5</c:v>
                </c:pt>
                <c:pt idx="15971">
                  <c:v>1.5971999999999999E-5</c:v>
                </c:pt>
                <c:pt idx="15972">
                  <c:v>1.5973000000000001E-5</c:v>
                </c:pt>
                <c:pt idx="15973">
                  <c:v>1.5974E-5</c:v>
                </c:pt>
                <c:pt idx="15974">
                  <c:v>1.5974999999999999E-5</c:v>
                </c:pt>
                <c:pt idx="15975">
                  <c:v>1.5976000000000001E-5</c:v>
                </c:pt>
                <c:pt idx="15976">
                  <c:v>1.5977E-5</c:v>
                </c:pt>
                <c:pt idx="15977">
                  <c:v>1.5977999999999998E-5</c:v>
                </c:pt>
                <c:pt idx="15978">
                  <c:v>1.5979000000000001E-5</c:v>
                </c:pt>
                <c:pt idx="15979">
                  <c:v>1.5979999999999999E-5</c:v>
                </c:pt>
                <c:pt idx="15980">
                  <c:v>1.5981000000000002E-5</c:v>
                </c:pt>
                <c:pt idx="15981">
                  <c:v>1.5982E-5</c:v>
                </c:pt>
                <c:pt idx="15982">
                  <c:v>1.5982999999999999E-5</c:v>
                </c:pt>
                <c:pt idx="15983">
                  <c:v>1.5984000000000001E-5</c:v>
                </c:pt>
                <c:pt idx="15984">
                  <c:v>1.5985E-5</c:v>
                </c:pt>
                <c:pt idx="15985">
                  <c:v>1.5985999999999999E-5</c:v>
                </c:pt>
                <c:pt idx="15986">
                  <c:v>1.5987000000000001E-5</c:v>
                </c:pt>
                <c:pt idx="15987">
                  <c:v>1.5988E-5</c:v>
                </c:pt>
                <c:pt idx="15988">
                  <c:v>1.5988999999999999E-5</c:v>
                </c:pt>
                <c:pt idx="15989">
                  <c:v>1.5990000000000001E-5</c:v>
                </c:pt>
                <c:pt idx="15990">
                  <c:v>1.5991E-5</c:v>
                </c:pt>
                <c:pt idx="15991">
                  <c:v>1.5991999999999999E-5</c:v>
                </c:pt>
                <c:pt idx="15992">
                  <c:v>1.5993000000000001E-5</c:v>
                </c:pt>
                <c:pt idx="15993">
                  <c:v>1.5994E-5</c:v>
                </c:pt>
                <c:pt idx="15994">
                  <c:v>1.5994999999999998E-5</c:v>
                </c:pt>
                <c:pt idx="15995">
                  <c:v>1.5996000000000001E-5</c:v>
                </c:pt>
                <c:pt idx="15996">
                  <c:v>1.5996999999999999E-5</c:v>
                </c:pt>
                <c:pt idx="15997">
                  <c:v>1.5998000000000002E-5</c:v>
                </c:pt>
                <c:pt idx="15998">
                  <c:v>1.5999E-5</c:v>
                </c:pt>
                <c:pt idx="15999">
                  <c:v>1.5999999999999999E-5</c:v>
                </c:pt>
                <c:pt idx="16000">
                  <c:v>1.6001000000000001E-5</c:v>
                </c:pt>
                <c:pt idx="16001">
                  <c:v>1.6002E-5</c:v>
                </c:pt>
                <c:pt idx="16002">
                  <c:v>1.6002999999999999E-5</c:v>
                </c:pt>
                <c:pt idx="16003">
                  <c:v>1.6004000000000001E-5</c:v>
                </c:pt>
                <c:pt idx="16004">
                  <c:v>1.6005E-5</c:v>
                </c:pt>
                <c:pt idx="16005">
                  <c:v>1.6005999999999999E-5</c:v>
                </c:pt>
                <c:pt idx="16006">
                  <c:v>1.6007000000000001E-5</c:v>
                </c:pt>
                <c:pt idx="16007">
                  <c:v>1.6008E-5</c:v>
                </c:pt>
                <c:pt idx="16008">
                  <c:v>1.6008999999999999E-5</c:v>
                </c:pt>
                <c:pt idx="16009">
                  <c:v>1.6010000000000001E-5</c:v>
                </c:pt>
                <c:pt idx="16010">
                  <c:v>1.6011E-5</c:v>
                </c:pt>
                <c:pt idx="16011">
                  <c:v>1.6011999999999998E-5</c:v>
                </c:pt>
                <c:pt idx="16012">
                  <c:v>1.6013000000000001E-5</c:v>
                </c:pt>
                <c:pt idx="16013">
                  <c:v>1.6013999999999999E-5</c:v>
                </c:pt>
                <c:pt idx="16014">
                  <c:v>1.6015000000000002E-5</c:v>
                </c:pt>
                <c:pt idx="16015">
                  <c:v>1.6016E-5</c:v>
                </c:pt>
                <c:pt idx="16016">
                  <c:v>1.6016999999999999E-5</c:v>
                </c:pt>
                <c:pt idx="16017">
                  <c:v>1.6018000000000001E-5</c:v>
                </c:pt>
                <c:pt idx="16018">
                  <c:v>1.6019E-5</c:v>
                </c:pt>
                <c:pt idx="16019">
                  <c:v>1.6019999999999999E-5</c:v>
                </c:pt>
                <c:pt idx="16020">
                  <c:v>1.6021000000000001E-5</c:v>
                </c:pt>
                <c:pt idx="16021">
                  <c:v>1.6022E-5</c:v>
                </c:pt>
                <c:pt idx="16022">
                  <c:v>1.6022999999999999E-5</c:v>
                </c:pt>
                <c:pt idx="16023">
                  <c:v>1.6024000000000001E-5</c:v>
                </c:pt>
                <c:pt idx="16024">
                  <c:v>1.6025E-5</c:v>
                </c:pt>
                <c:pt idx="16025">
                  <c:v>1.6025999999999999E-5</c:v>
                </c:pt>
                <c:pt idx="16026">
                  <c:v>1.6027000000000001E-5</c:v>
                </c:pt>
                <c:pt idx="16027">
                  <c:v>1.6028E-5</c:v>
                </c:pt>
                <c:pt idx="16028">
                  <c:v>1.6028999999999998E-5</c:v>
                </c:pt>
                <c:pt idx="16029">
                  <c:v>1.6030000000000001E-5</c:v>
                </c:pt>
                <c:pt idx="16030">
                  <c:v>1.6030999999999999E-5</c:v>
                </c:pt>
                <c:pt idx="16031">
                  <c:v>1.6032000000000002E-5</c:v>
                </c:pt>
                <c:pt idx="16032">
                  <c:v>1.6033E-5</c:v>
                </c:pt>
                <c:pt idx="16033">
                  <c:v>1.6033999999999999E-5</c:v>
                </c:pt>
                <c:pt idx="16034">
                  <c:v>1.6035000000000001E-5</c:v>
                </c:pt>
                <c:pt idx="16035">
                  <c:v>1.6036E-5</c:v>
                </c:pt>
                <c:pt idx="16036">
                  <c:v>1.6036999999999999E-5</c:v>
                </c:pt>
                <c:pt idx="16037">
                  <c:v>1.6038000000000001E-5</c:v>
                </c:pt>
                <c:pt idx="16038">
                  <c:v>1.6039E-5</c:v>
                </c:pt>
                <c:pt idx="16039">
                  <c:v>1.6039999999999999E-5</c:v>
                </c:pt>
                <c:pt idx="16040">
                  <c:v>1.6041000000000001E-5</c:v>
                </c:pt>
                <c:pt idx="16041">
                  <c:v>1.6042E-5</c:v>
                </c:pt>
                <c:pt idx="16042">
                  <c:v>1.6042999999999999E-5</c:v>
                </c:pt>
                <c:pt idx="16043">
                  <c:v>1.6044000000000001E-5</c:v>
                </c:pt>
                <c:pt idx="16044">
                  <c:v>1.6045E-5</c:v>
                </c:pt>
                <c:pt idx="16045">
                  <c:v>1.6045999999999998E-5</c:v>
                </c:pt>
                <c:pt idx="16046">
                  <c:v>1.6047000000000001E-5</c:v>
                </c:pt>
                <c:pt idx="16047">
                  <c:v>1.6047999999999999E-5</c:v>
                </c:pt>
                <c:pt idx="16048">
                  <c:v>1.6049000000000002E-5</c:v>
                </c:pt>
                <c:pt idx="16049">
                  <c:v>1.605E-5</c:v>
                </c:pt>
                <c:pt idx="16050">
                  <c:v>1.6050999999999999E-5</c:v>
                </c:pt>
                <c:pt idx="16051">
                  <c:v>1.6052000000000001E-5</c:v>
                </c:pt>
                <c:pt idx="16052">
                  <c:v>1.6053E-5</c:v>
                </c:pt>
                <c:pt idx="16053">
                  <c:v>1.6053999999999999E-5</c:v>
                </c:pt>
                <c:pt idx="16054">
                  <c:v>1.6055000000000001E-5</c:v>
                </c:pt>
                <c:pt idx="16055">
                  <c:v>1.6056E-5</c:v>
                </c:pt>
                <c:pt idx="16056">
                  <c:v>1.6056999999999999E-5</c:v>
                </c:pt>
                <c:pt idx="16057">
                  <c:v>1.6058000000000001E-5</c:v>
                </c:pt>
                <c:pt idx="16058">
                  <c:v>1.6059E-5</c:v>
                </c:pt>
                <c:pt idx="16059">
                  <c:v>1.6059999999999999E-5</c:v>
                </c:pt>
                <c:pt idx="16060">
                  <c:v>1.6061000000000001E-5</c:v>
                </c:pt>
                <c:pt idx="16061">
                  <c:v>1.6062E-5</c:v>
                </c:pt>
                <c:pt idx="16062">
                  <c:v>1.6062999999999999E-5</c:v>
                </c:pt>
                <c:pt idx="16063">
                  <c:v>1.6064000000000001E-5</c:v>
                </c:pt>
                <c:pt idx="16064">
                  <c:v>1.6065E-5</c:v>
                </c:pt>
                <c:pt idx="16065">
                  <c:v>1.6065999999999998E-5</c:v>
                </c:pt>
                <c:pt idx="16066">
                  <c:v>1.6067E-5</c:v>
                </c:pt>
                <c:pt idx="16067">
                  <c:v>1.6067999999999999E-5</c:v>
                </c:pt>
                <c:pt idx="16068">
                  <c:v>1.6069000000000001E-5</c:v>
                </c:pt>
                <c:pt idx="16069">
                  <c:v>1.607E-5</c:v>
                </c:pt>
                <c:pt idx="16070">
                  <c:v>1.6070999999999999E-5</c:v>
                </c:pt>
                <c:pt idx="16071">
                  <c:v>1.6072000000000001E-5</c:v>
                </c:pt>
                <c:pt idx="16072">
                  <c:v>1.6073E-5</c:v>
                </c:pt>
                <c:pt idx="16073">
                  <c:v>1.6073999999999999E-5</c:v>
                </c:pt>
                <c:pt idx="16074">
                  <c:v>1.6075000000000001E-5</c:v>
                </c:pt>
                <c:pt idx="16075">
                  <c:v>1.6076E-5</c:v>
                </c:pt>
                <c:pt idx="16076">
                  <c:v>1.6076999999999999E-5</c:v>
                </c:pt>
                <c:pt idx="16077">
                  <c:v>1.6078000000000001E-5</c:v>
                </c:pt>
                <c:pt idx="16078">
                  <c:v>1.6079E-5</c:v>
                </c:pt>
                <c:pt idx="16079">
                  <c:v>1.6079999999999999E-5</c:v>
                </c:pt>
                <c:pt idx="16080">
                  <c:v>1.6081000000000001E-5</c:v>
                </c:pt>
                <c:pt idx="16081">
                  <c:v>1.6082E-5</c:v>
                </c:pt>
                <c:pt idx="16082">
                  <c:v>1.6082999999999998E-5</c:v>
                </c:pt>
                <c:pt idx="16083">
                  <c:v>1.6084000000000001E-5</c:v>
                </c:pt>
                <c:pt idx="16084">
                  <c:v>1.6084999999999999E-5</c:v>
                </c:pt>
                <c:pt idx="16085">
                  <c:v>1.6086000000000002E-5</c:v>
                </c:pt>
                <c:pt idx="16086">
                  <c:v>1.6087E-5</c:v>
                </c:pt>
                <c:pt idx="16087">
                  <c:v>1.6087999999999999E-5</c:v>
                </c:pt>
                <c:pt idx="16088">
                  <c:v>1.6089000000000001E-5</c:v>
                </c:pt>
                <c:pt idx="16089">
                  <c:v>1.609E-5</c:v>
                </c:pt>
                <c:pt idx="16090">
                  <c:v>1.6090999999999999E-5</c:v>
                </c:pt>
                <c:pt idx="16091">
                  <c:v>1.6092000000000001E-5</c:v>
                </c:pt>
                <c:pt idx="16092">
                  <c:v>1.6093E-5</c:v>
                </c:pt>
                <c:pt idx="16093">
                  <c:v>1.6093999999999999E-5</c:v>
                </c:pt>
                <c:pt idx="16094">
                  <c:v>1.6095000000000001E-5</c:v>
                </c:pt>
                <c:pt idx="16095">
                  <c:v>1.6096E-5</c:v>
                </c:pt>
                <c:pt idx="16096">
                  <c:v>1.6096999999999999E-5</c:v>
                </c:pt>
                <c:pt idx="16097">
                  <c:v>1.6098000000000001E-5</c:v>
                </c:pt>
                <c:pt idx="16098">
                  <c:v>1.6099E-5</c:v>
                </c:pt>
                <c:pt idx="16099">
                  <c:v>1.6099999999999998E-5</c:v>
                </c:pt>
                <c:pt idx="16100">
                  <c:v>1.6101000000000001E-5</c:v>
                </c:pt>
                <c:pt idx="16101">
                  <c:v>1.6101999999999999E-5</c:v>
                </c:pt>
                <c:pt idx="16102">
                  <c:v>1.6103000000000002E-5</c:v>
                </c:pt>
                <c:pt idx="16103">
                  <c:v>1.6104E-5</c:v>
                </c:pt>
                <c:pt idx="16104">
                  <c:v>1.6104999999999999E-5</c:v>
                </c:pt>
                <c:pt idx="16105">
                  <c:v>1.6106000000000001E-5</c:v>
                </c:pt>
                <c:pt idx="16106">
                  <c:v>1.6107E-5</c:v>
                </c:pt>
                <c:pt idx="16107">
                  <c:v>1.6107999999999999E-5</c:v>
                </c:pt>
                <c:pt idx="16108">
                  <c:v>1.6109000000000001E-5</c:v>
                </c:pt>
                <c:pt idx="16109">
                  <c:v>1.611E-5</c:v>
                </c:pt>
                <c:pt idx="16110">
                  <c:v>1.6110999999999999E-5</c:v>
                </c:pt>
                <c:pt idx="16111">
                  <c:v>1.6112000000000001E-5</c:v>
                </c:pt>
                <c:pt idx="16112">
                  <c:v>1.6113E-5</c:v>
                </c:pt>
                <c:pt idx="16113">
                  <c:v>1.6113999999999999E-5</c:v>
                </c:pt>
                <c:pt idx="16114">
                  <c:v>1.6115000000000001E-5</c:v>
                </c:pt>
                <c:pt idx="16115">
                  <c:v>1.6116E-5</c:v>
                </c:pt>
                <c:pt idx="16116">
                  <c:v>1.6116999999999998E-5</c:v>
                </c:pt>
                <c:pt idx="16117">
                  <c:v>1.6118000000000001E-5</c:v>
                </c:pt>
                <c:pt idx="16118">
                  <c:v>1.6118999999999999E-5</c:v>
                </c:pt>
                <c:pt idx="16119">
                  <c:v>1.6120000000000002E-5</c:v>
                </c:pt>
                <c:pt idx="16120">
                  <c:v>1.6121E-5</c:v>
                </c:pt>
                <c:pt idx="16121">
                  <c:v>1.6121999999999999E-5</c:v>
                </c:pt>
                <c:pt idx="16122">
                  <c:v>1.6123000000000001E-5</c:v>
                </c:pt>
                <c:pt idx="16123">
                  <c:v>1.6124E-5</c:v>
                </c:pt>
                <c:pt idx="16124">
                  <c:v>1.6124999999999999E-5</c:v>
                </c:pt>
                <c:pt idx="16125">
                  <c:v>1.6126000000000001E-5</c:v>
                </c:pt>
                <c:pt idx="16126">
                  <c:v>1.6127E-5</c:v>
                </c:pt>
                <c:pt idx="16127">
                  <c:v>1.6127999999999999E-5</c:v>
                </c:pt>
                <c:pt idx="16128">
                  <c:v>1.6129000000000001E-5</c:v>
                </c:pt>
                <c:pt idx="16129">
                  <c:v>1.613E-5</c:v>
                </c:pt>
                <c:pt idx="16130">
                  <c:v>1.6130999999999999E-5</c:v>
                </c:pt>
                <c:pt idx="16131">
                  <c:v>1.6132000000000001E-5</c:v>
                </c:pt>
                <c:pt idx="16132">
                  <c:v>1.6133E-5</c:v>
                </c:pt>
                <c:pt idx="16133">
                  <c:v>1.6133999999999998E-5</c:v>
                </c:pt>
                <c:pt idx="16134">
                  <c:v>1.6135000000000001E-5</c:v>
                </c:pt>
                <c:pt idx="16135">
                  <c:v>1.6135999999999999E-5</c:v>
                </c:pt>
                <c:pt idx="16136">
                  <c:v>1.6137000000000002E-5</c:v>
                </c:pt>
                <c:pt idx="16137">
                  <c:v>1.6138E-5</c:v>
                </c:pt>
                <c:pt idx="16138">
                  <c:v>1.6138999999999999E-5</c:v>
                </c:pt>
                <c:pt idx="16139">
                  <c:v>1.6140000000000001E-5</c:v>
                </c:pt>
                <c:pt idx="16140">
                  <c:v>1.6141E-5</c:v>
                </c:pt>
                <c:pt idx="16141">
                  <c:v>1.6141999999999999E-5</c:v>
                </c:pt>
                <c:pt idx="16142">
                  <c:v>1.6143000000000001E-5</c:v>
                </c:pt>
                <c:pt idx="16143">
                  <c:v>1.6144E-5</c:v>
                </c:pt>
                <c:pt idx="16144">
                  <c:v>1.6144999999999999E-5</c:v>
                </c:pt>
                <c:pt idx="16145">
                  <c:v>1.6146000000000001E-5</c:v>
                </c:pt>
                <c:pt idx="16146">
                  <c:v>1.6147E-5</c:v>
                </c:pt>
                <c:pt idx="16147">
                  <c:v>1.6147999999999999E-5</c:v>
                </c:pt>
                <c:pt idx="16148">
                  <c:v>1.6149000000000001E-5</c:v>
                </c:pt>
                <c:pt idx="16149">
                  <c:v>1.615E-5</c:v>
                </c:pt>
                <c:pt idx="16150">
                  <c:v>1.6150999999999998E-5</c:v>
                </c:pt>
                <c:pt idx="16151">
                  <c:v>1.6152000000000001E-5</c:v>
                </c:pt>
                <c:pt idx="16152">
                  <c:v>1.6152999999999999E-5</c:v>
                </c:pt>
                <c:pt idx="16153">
                  <c:v>1.6154000000000002E-5</c:v>
                </c:pt>
                <c:pt idx="16154">
                  <c:v>1.6155E-5</c:v>
                </c:pt>
                <c:pt idx="16155">
                  <c:v>1.6155999999999999E-5</c:v>
                </c:pt>
                <c:pt idx="16156">
                  <c:v>1.6157000000000001E-5</c:v>
                </c:pt>
                <c:pt idx="16157">
                  <c:v>1.6158E-5</c:v>
                </c:pt>
                <c:pt idx="16158">
                  <c:v>1.6158999999999999E-5</c:v>
                </c:pt>
                <c:pt idx="16159">
                  <c:v>1.6160000000000001E-5</c:v>
                </c:pt>
                <c:pt idx="16160">
                  <c:v>1.6161E-5</c:v>
                </c:pt>
                <c:pt idx="16161">
                  <c:v>1.6161999999999999E-5</c:v>
                </c:pt>
                <c:pt idx="16162">
                  <c:v>1.6163000000000001E-5</c:v>
                </c:pt>
                <c:pt idx="16163">
                  <c:v>1.6164E-5</c:v>
                </c:pt>
                <c:pt idx="16164">
                  <c:v>1.6164999999999999E-5</c:v>
                </c:pt>
                <c:pt idx="16165">
                  <c:v>1.6166000000000001E-5</c:v>
                </c:pt>
                <c:pt idx="16166">
                  <c:v>1.6167E-5</c:v>
                </c:pt>
                <c:pt idx="16167">
                  <c:v>1.6167999999999998E-5</c:v>
                </c:pt>
                <c:pt idx="16168">
                  <c:v>1.6169000000000001E-5</c:v>
                </c:pt>
                <c:pt idx="16169">
                  <c:v>1.6169999999999999E-5</c:v>
                </c:pt>
                <c:pt idx="16170">
                  <c:v>1.6171000000000002E-5</c:v>
                </c:pt>
                <c:pt idx="16171">
                  <c:v>1.6172E-5</c:v>
                </c:pt>
                <c:pt idx="16172">
                  <c:v>1.6172999999999999E-5</c:v>
                </c:pt>
                <c:pt idx="16173">
                  <c:v>1.6174000000000001E-5</c:v>
                </c:pt>
                <c:pt idx="16174">
                  <c:v>1.6175E-5</c:v>
                </c:pt>
                <c:pt idx="16175">
                  <c:v>1.6175999999999999E-5</c:v>
                </c:pt>
                <c:pt idx="16176">
                  <c:v>1.6177000000000001E-5</c:v>
                </c:pt>
                <c:pt idx="16177">
                  <c:v>1.6178E-5</c:v>
                </c:pt>
                <c:pt idx="16178">
                  <c:v>1.6178999999999999E-5</c:v>
                </c:pt>
                <c:pt idx="16179">
                  <c:v>1.6180000000000001E-5</c:v>
                </c:pt>
                <c:pt idx="16180">
                  <c:v>1.6181E-5</c:v>
                </c:pt>
                <c:pt idx="16181">
                  <c:v>1.6181999999999999E-5</c:v>
                </c:pt>
                <c:pt idx="16182">
                  <c:v>1.6183000000000001E-5</c:v>
                </c:pt>
                <c:pt idx="16183">
                  <c:v>1.6184E-5</c:v>
                </c:pt>
                <c:pt idx="16184">
                  <c:v>1.6184999999999998E-5</c:v>
                </c:pt>
                <c:pt idx="16185">
                  <c:v>1.6186000000000001E-5</c:v>
                </c:pt>
                <c:pt idx="16186">
                  <c:v>1.6186999999999999E-5</c:v>
                </c:pt>
                <c:pt idx="16187">
                  <c:v>1.6188000000000002E-5</c:v>
                </c:pt>
                <c:pt idx="16188">
                  <c:v>1.6189E-5</c:v>
                </c:pt>
                <c:pt idx="16189">
                  <c:v>1.6189999999999999E-5</c:v>
                </c:pt>
                <c:pt idx="16190">
                  <c:v>1.6191000000000001E-5</c:v>
                </c:pt>
                <c:pt idx="16191">
                  <c:v>1.6192E-5</c:v>
                </c:pt>
                <c:pt idx="16192">
                  <c:v>1.6192999999999999E-5</c:v>
                </c:pt>
                <c:pt idx="16193">
                  <c:v>1.6194000000000001E-5</c:v>
                </c:pt>
                <c:pt idx="16194">
                  <c:v>1.6195E-5</c:v>
                </c:pt>
                <c:pt idx="16195">
                  <c:v>1.6195999999999999E-5</c:v>
                </c:pt>
                <c:pt idx="16196">
                  <c:v>1.6197000000000001E-5</c:v>
                </c:pt>
                <c:pt idx="16197">
                  <c:v>1.6198E-5</c:v>
                </c:pt>
                <c:pt idx="16198">
                  <c:v>1.6198999999999999E-5</c:v>
                </c:pt>
                <c:pt idx="16199">
                  <c:v>1.6200000000000001E-5</c:v>
                </c:pt>
                <c:pt idx="16200">
                  <c:v>1.6201E-5</c:v>
                </c:pt>
                <c:pt idx="16201">
                  <c:v>1.6201999999999998E-5</c:v>
                </c:pt>
                <c:pt idx="16202">
                  <c:v>1.6203000000000001E-5</c:v>
                </c:pt>
                <c:pt idx="16203">
                  <c:v>1.6203999999999999E-5</c:v>
                </c:pt>
                <c:pt idx="16204">
                  <c:v>1.6205000000000002E-5</c:v>
                </c:pt>
                <c:pt idx="16205">
                  <c:v>1.6206E-5</c:v>
                </c:pt>
                <c:pt idx="16206">
                  <c:v>1.6206999999999999E-5</c:v>
                </c:pt>
                <c:pt idx="16207">
                  <c:v>1.6208000000000001E-5</c:v>
                </c:pt>
                <c:pt idx="16208">
                  <c:v>1.6209E-5</c:v>
                </c:pt>
                <c:pt idx="16209">
                  <c:v>1.6209999999999999E-5</c:v>
                </c:pt>
                <c:pt idx="16210">
                  <c:v>1.6211000000000001E-5</c:v>
                </c:pt>
                <c:pt idx="16211">
                  <c:v>1.6212E-5</c:v>
                </c:pt>
                <c:pt idx="16212">
                  <c:v>1.6212999999999999E-5</c:v>
                </c:pt>
                <c:pt idx="16213">
                  <c:v>1.6214000000000001E-5</c:v>
                </c:pt>
                <c:pt idx="16214">
                  <c:v>1.6215E-5</c:v>
                </c:pt>
                <c:pt idx="16215">
                  <c:v>1.6215999999999999E-5</c:v>
                </c:pt>
                <c:pt idx="16216">
                  <c:v>1.6217000000000001E-5</c:v>
                </c:pt>
                <c:pt idx="16217">
                  <c:v>1.6218E-5</c:v>
                </c:pt>
                <c:pt idx="16218">
                  <c:v>1.6218999999999998E-5</c:v>
                </c:pt>
                <c:pt idx="16219">
                  <c:v>1.6220000000000001E-5</c:v>
                </c:pt>
                <c:pt idx="16220">
                  <c:v>1.6220999999999999E-5</c:v>
                </c:pt>
                <c:pt idx="16221">
                  <c:v>1.6222000000000002E-5</c:v>
                </c:pt>
                <c:pt idx="16222">
                  <c:v>1.6223E-5</c:v>
                </c:pt>
                <c:pt idx="16223">
                  <c:v>1.6223999999999999E-5</c:v>
                </c:pt>
                <c:pt idx="16224">
                  <c:v>1.6225000000000001E-5</c:v>
                </c:pt>
                <c:pt idx="16225">
                  <c:v>1.6226E-5</c:v>
                </c:pt>
                <c:pt idx="16226">
                  <c:v>1.6226999999999999E-5</c:v>
                </c:pt>
                <c:pt idx="16227">
                  <c:v>1.6228000000000001E-5</c:v>
                </c:pt>
                <c:pt idx="16228">
                  <c:v>1.6229E-5</c:v>
                </c:pt>
                <c:pt idx="16229">
                  <c:v>1.6229999999999999E-5</c:v>
                </c:pt>
                <c:pt idx="16230">
                  <c:v>1.6231000000000001E-5</c:v>
                </c:pt>
                <c:pt idx="16231">
                  <c:v>1.6232E-5</c:v>
                </c:pt>
                <c:pt idx="16232">
                  <c:v>1.6232999999999999E-5</c:v>
                </c:pt>
                <c:pt idx="16233">
                  <c:v>1.6234000000000001E-5</c:v>
                </c:pt>
                <c:pt idx="16234">
                  <c:v>1.6235E-5</c:v>
                </c:pt>
                <c:pt idx="16235">
                  <c:v>1.6235999999999998E-5</c:v>
                </c:pt>
                <c:pt idx="16236">
                  <c:v>1.6237000000000001E-5</c:v>
                </c:pt>
                <c:pt idx="16237">
                  <c:v>1.6237999999999999E-5</c:v>
                </c:pt>
                <c:pt idx="16238">
                  <c:v>1.6239000000000002E-5</c:v>
                </c:pt>
                <c:pt idx="16239">
                  <c:v>1.624E-5</c:v>
                </c:pt>
                <c:pt idx="16240">
                  <c:v>1.6240999999999999E-5</c:v>
                </c:pt>
                <c:pt idx="16241">
                  <c:v>1.6242000000000001E-5</c:v>
                </c:pt>
                <c:pt idx="16242">
                  <c:v>1.6243E-5</c:v>
                </c:pt>
                <c:pt idx="16243">
                  <c:v>1.6243999999999999E-5</c:v>
                </c:pt>
                <c:pt idx="16244">
                  <c:v>1.6245000000000001E-5</c:v>
                </c:pt>
                <c:pt idx="16245">
                  <c:v>1.6246E-5</c:v>
                </c:pt>
                <c:pt idx="16246">
                  <c:v>1.6246999999999999E-5</c:v>
                </c:pt>
                <c:pt idx="16247">
                  <c:v>1.6248000000000001E-5</c:v>
                </c:pt>
                <c:pt idx="16248">
                  <c:v>1.6249E-5</c:v>
                </c:pt>
                <c:pt idx="16249">
                  <c:v>1.6249999999999999E-5</c:v>
                </c:pt>
                <c:pt idx="16250">
                  <c:v>1.6251000000000001E-5</c:v>
                </c:pt>
                <c:pt idx="16251">
                  <c:v>1.6252E-5</c:v>
                </c:pt>
                <c:pt idx="16252">
                  <c:v>1.6252999999999998E-5</c:v>
                </c:pt>
                <c:pt idx="16253">
                  <c:v>1.6254000000000001E-5</c:v>
                </c:pt>
                <c:pt idx="16254">
                  <c:v>1.6254999999999999E-5</c:v>
                </c:pt>
                <c:pt idx="16255">
                  <c:v>1.6256000000000002E-5</c:v>
                </c:pt>
                <c:pt idx="16256">
                  <c:v>1.6257E-5</c:v>
                </c:pt>
                <c:pt idx="16257">
                  <c:v>1.6257999999999999E-5</c:v>
                </c:pt>
                <c:pt idx="16258">
                  <c:v>1.6259000000000001E-5</c:v>
                </c:pt>
                <c:pt idx="16259">
                  <c:v>1.626E-5</c:v>
                </c:pt>
                <c:pt idx="16260">
                  <c:v>1.6260999999999999E-5</c:v>
                </c:pt>
                <c:pt idx="16261">
                  <c:v>1.6262000000000001E-5</c:v>
                </c:pt>
                <c:pt idx="16262">
                  <c:v>1.6263E-5</c:v>
                </c:pt>
                <c:pt idx="16263">
                  <c:v>1.6263999999999999E-5</c:v>
                </c:pt>
                <c:pt idx="16264">
                  <c:v>1.6265000000000001E-5</c:v>
                </c:pt>
                <c:pt idx="16265">
                  <c:v>1.6266E-5</c:v>
                </c:pt>
                <c:pt idx="16266">
                  <c:v>1.6266999999999999E-5</c:v>
                </c:pt>
                <c:pt idx="16267">
                  <c:v>1.6268000000000001E-5</c:v>
                </c:pt>
                <c:pt idx="16268">
                  <c:v>1.6269E-5</c:v>
                </c:pt>
                <c:pt idx="16269">
                  <c:v>1.6269999999999998E-5</c:v>
                </c:pt>
                <c:pt idx="16270">
                  <c:v>1.6271000000000001E-5</c:v>
                </c:pt>
                <c:pt idx="16271">
                  <c:v>1.6271999999999999E-5</c:v>
                </c:pt>
                <c:pt idx="16272">
                  <c:v>1.6273000000000002E-5</c:v>
                </c:pt>
                <c:pt idx="16273">
                  <c:v>1.6274E-5</c:v>
                </c:pt>
                <c:pt idx="16274">
                  <c:v>1.6274999999999999E-5</c:v>
                </c:pt>
                <c:pt idx="16275">
                  <c:v>1.6276000000000001E-5</c:v>
                </c:pt>
                <c:pt idx="16276">
                  <c:v>1.6277E-5</c:v>
                </c:pt>
                <c:pt idx="16277">
                  <c:v>1.6277999999999999E-5</c:v>
                </c:pt>
                <c:pt idx="16278">
                  <c:v>1.6279000000000001E-5</c:v>
                </c:pt>
                <c:pt idx="16279">
                  <c:v>1.628E-5</c:v>
                </c:pt>
                <c:pt idx="16280">
                  <c:v>1.6280999999999999E-5</c:v>
                </c:pt>
                <c:pt idx="16281">
                  <c:v>1.6282000000000001E-5</c:v>
                </c:pt>
                <c:pt idx="16282">
                  <c:v>1.6283E-5</c:v>
                </c:pt>
                <c:pt idx="16283">
                  <c:v>1.6283999999999999E-5</c:v>
                </c:pt>
                <c:pt idx="16284">
                  <c:v>1.6285000000000001E-5</c:v>
                </c:pt>
                <c:pt idx="16285">
                  <c:v>1.6286E-5</c:v>
                </c:pt>
                <c:pt idx="16286">
                  <c:v>1.6286999999999998E-5</c:v>
                </c:pt>
                <c:pt idx="16287">
                  <c:v>1.6288000000000001E-5</c:v>
                </c:pt>
                <c:pt idx="16288">
                  <c:v>1.6288999999999999E-5</c:v>
                </c:pt>
                <c:pt idx="16289">
                  <c:v>1.6290000000000002E-5</c:v>
                </c:pt>
                <c:pt idx="16290">
                  <c:v>1.6291E-5</c:v>
                </c:pt>
                <c:pt idx="16291">
                  <c:v>1.6291999999999999E-5</c:v>
                </c:pt>
                <c:pt idx="16292">
                  <c:v>1.6293000000000001E-5</c:v>
                </c:pt>
                <c:pt idx="16293">
                  <c:v>1.6294E-5</c:v>
                </c:pt>
                <c:pt idx="16294">
                  <c:v>1.6294999999999999E-5</c:v>
                </c:pt>
                <c:pt idx="16295">
                  <c:v>1.6296000000000001E-5</c:v>
                </c:pt>
                <c:pt idx="16296">
                  <c:v>1.6297E-5</c:v>
                </c:pt>
                <c:pt idx="16297">
                  <c:v>1.6297999999999999E-5</c:v>
                </c:pt>
                <c:pt idx="16298">
                  <c:v>1.6299000000000001E-5</c:v>
                </c:pt>
                <c:pt idx="16299">
                  <c:v>1.63E-5</c:v>
                </c:pt>
                <c:pt idx="16300">
                  <c:v>1.6300999999999999E-5</c:v>
                </c:pt>
                <c:pt idx="16301">
                  <c:v>1.6302000000000001E-5</c:v>
                </c:pt>
                <c:pt idx="16302">
                  <c:v>1.6303E-5</c:v>
                </c:pt>
                <c:pt idx="16303">
                  <c:v>1.6303999999999998E-5</c:v>
                </c:pt>
                <c:pt idx="16304">
                  <c:v>1.6305000000000001E-5</c:v>
                </c:pt>
                <c:pt idx="16305">
                  <c:v>1.6305999999999999E-5</c:v>
                </c:pt>
                <c:pt idx="16306">
                  <c:v>1.6307000000000002E-5</c:v>
                </c:pt>
                <c:pt idx="16307">
                  <c:v>1.6308E-5</c:v>
                </c:pt>
                <c:pt idx="16308">
                  <c:v>1.6308999999999999E-5</c:v>
                </c:pt>
                <c:pt idx="16309">
                  <c:v>1.6310000000000001E-5</c:v>
                </c:pt>
                <c:pt idx="16310">
                  <c:v>1.6311E-5</c:v>
                </c:pt>
                <c:pt idx="16311">
                  <c:v>1.6311999999999999E-5</c:v>
                </c:pt>
                <c:pt idx="16312">
                  <c:v>1.6313000000000001E-5</c:v>
                </c:pt>
                <c:pt idx="16313">
                  <c:v>1.6314E-5</c:v>
                </c:pt>
                <c:pt idx="16314">
                  <c:v>1.6314999999999999E-5</c:v>
                </c:pt>
                <c:pt idx="16315">
                  <c:v>1.6316000000000001E-5</c:v>
                </c:pt>
                <c:pt idx="16316">
                  <c:v>1.6317E-5</c:v>
                </c:pt>
                <c:pt idx="16317">
                  <c:v>1.6317999999999999E-5</c:v>
                </c:pt>
                <c:pt idx="16318">
                  <c:v>1.6319000000000001E-5</c:v>
                </c:pt>
                <c:pt idx="16319">
                  <c:v>1.632E-5</c:v>
                </c:pt>
                <c:pt idx="16320">
                  <c:v>1.6320999999999998E-5</c:v>
                </c:pt>
                <c:pt idx="16321">
                  <c:v>1.6322000000000001E-5</c:v>
                </c:pt>
                <c:pt idx="16322">
                  <c:v>1.6322999999999999E-5</c:v>
                </c:pt>
                <c:pt idx="16323">
                  <c:v>1.6324000000000002E-5</c:v>
                </c:pt>
                <c:pt idx="16324">
                  <c:v>1.6325E-5</c:v>
                </c:pt>
                <c:pt idx="16325">
                  <c:v>1.6325999999999999E-5</c:v>
                </c:pt>
                <c:pt idx="16326">
                  <c:v>1.6327000000000001E-5</c:v>
                </c:pt>
                <c:pt idx="16327">
                  <c:v>1.6328E-5</c:v>
                </c:pt>
                <c:pt idx="16328">
                  <c:v>1.6328999999999999E-5</c:v>
                </c:pt>
                <c:pt idx="16329">
                  <c:v>1.6330000000000001E-5</c:v>
                </c:pt>
                <c:pt idx="16330">
                  <c:v>1.6331E-5</c:v>
                </c:pt>
                <c:pt idx="16331">
                  <c:v>1.6331999999999999E-5</c:v>
                </c:pt>
                <c:pt idx="16332">
                  <c:v>1.6333000000000001E-5</c:v>
                </c:pt>
                <c:pt idx="16333">
                  <c:v>1.6334E-5</c:v>
                </c:pt>
                <c:pt idx="16334">
                  <c:v>1.6334999999999999E-5</c:v>
                </c:pt>
                <c:pt idx="16335">
                  <c:v>1.6336000000000001E-5</c:v>
                </c:pt>
                <c:pt idx="16336">
                  <c:v>1.6337E-5</c:v>
                </c:pt>
                <c:pt idx="16337">
                  <c:v>1.6337999999999998E-5</c:v>
                </c:pt>
                <c:pt idx="16338">
                  <c:v>1.6339000000000001E-5</c:v>
                </c:pt>
                <c:pt idx="16339">
                  <c:v>1.6339999999999999E-5</c:v>
                </c:pt>
                <c:pt idx="16340">
                  <c:v>1.6341000000000002E-5</c:v>
                </c:pt>
                <c:pt idx="16341">
                  <c:v>1.6342E-5</c:v>
                </c:pt>
                <c:pt idx="16342">
                  <c:v>1.6342999999999999E-5</c:v>
                </c:pt>
                <c:pt idx="16343">
                  <c:v>1.6344000000000001E-5</c:v>
                </c:pt>
                <c:pt idx="16344">
                  <c:v>1.6345E-5</c:v>
                </c:pt>
                <c:pt idx="16345">
                  <c:v>1.6345999999999999E-5</c:v>
                </c:pt>
                <c:pt idx="16346">
                  <c:v>1.6347000000000001E-5</c:v>
                </c:pt>
                <c:pt idx="16347">
                  <c:v>1.6348E-5</c:v>
                </c:pt>
                <c:pt idx="16348">
                  <c:v>1.6348999999999999E-5</c:v>
                </c:pt>
                <c:pt idx="16349">
                  <c:v>1.6350000000000001E-5</c:v>
                </c:pt>
                <c:pt idx="16350">
                  <c:v>1.6351E-5</c:v>
                </c:pt>
                <c:pt idx="16351">
                  <c:v>1.6351999999999999E-5</c:v>
                </c:pt>
                <c:pt idx="16352">
                  <c:v>1.6353000000000001E-5</c:v>
                </c:pt>
                <c:pt idx="16353">
                  <c:v>1.6354E-5</c:v>
                </c:pt>
                <c:pt idx="16354">
                  <c:v>1.6354999999999998E-5</c:v>
                </c:pt>
                <c:pt idx="16355">
                  <c:v>1.6356000000000001E-5</c:v>
                </c:pt>
                <c:pt idx="16356">
                  <c:v>1.6356999999999999E-5</c:v>
                </c:pt>
                <c:pt idx="16357">
                  <c:v>1.6358000000000002E-5</c:v>
                </c:pt>
                <c:pt idx="16358">
                  <c:v>1.6359E-5</c:v>
                </c:pt>
                <c:pt idx="16359">
                  <c:v>1.6359999999999999E-5</c:v>
                </c:pt>
                <c:pt idx="16360">
                  <c:v>1.6361000000000001E-5</c:v>
                </c:pt>
                <c:pt idx="16361">
                  <c:v>1.6362E-5</c:v>
                </c:pt>
                <c:pt idx="16362">
                  <c:v>1.6362999999999999E-5</c:v>
                </c:pt>
                <c:pt idx="16363">
                  <c:v>1.6364000000000001E-5</c:v>
                </c:pt>
                <c:pt idx="16364">
                  <c:v>1.6365E-5</c:v>
                </c:pt>
                <c:pt idx="16365">
                  <c:v>1.6365999999999999E-5</c:v>
                </c:pt>
                <c:pt idx="16366">
                  <c:v>1.6367000000000001E-5</c:v>
                </c:pt>
                <c:pt idx="16367">
                  <c:v>1.6368E-5</c:v>
                </c:pt>
                <c:pt idx="16368">
                  <c:v>1.6368999999999999E-5</c:v>
                </c:pt>
                <c:pt idx="16369">
                  <c:v>1.6370000000000001E-5</c:v>
                </c:pt>
                <c:pt idx="16370">
                  <c:v>1.6371E-5</c:v>
                </c:pt>
                <c:pt idx="16371">
                  <c:v>1.6371999999999998E-5</c:v>
                </c:pt>
                <c:pt idx="16372">
                  <c:v>1.6373000000000001E-5</c:v>
                </c:pt>
                <c:pt idx="16373">
                  <c:v>1.6373999999999999E-5</c:v>
                </c:pt>
                <c:pt idx="16374">
                  <c:v>1.6375000000000002E-5</c:v>
                </c:pt>
                <c:pt idx="16375">
                  <c:v>1.6376E-5</c:v>
                </c:pt>
                <c:pt idx="16376">
                  <c:v>1.6376999999999999E-5</c:v>
                </c:pt>
                <c:pt idx="16377">
                  <c:v>1.6378000000000001E-5</c:v>
                </c:pt>
                <c:pt idx="16378">
                  <c:v>1.6379E-5</c:v>
                </c:pt>
                <c:pt idx="16379">
                  <c:v>1.6379999999999999E-5</c:v>
                </c:pt>
                <c:pt idx="16380">
                  <c:v>1.6381000000000001E-5</c:v>
                </c:pt>
                <c:pt idx="16381">
                  <c:v>1.6382E-5</c:v>
                </c:pt>
                <c:pt idx="16382">
                  <c:v>1.6382999999999999E-5</c:v>
                </c:pt>
                <c:pt idx="16383">
                  <c:v>1.6384000000000001E-5</c:v>
                </c:pt>
                <c:pt idx="16384">
                  <c:v>1.6385E-5</c:v>
                </c:pt>
                <c:pt idx="16385">
                  <c:v>1.6385999999999999E-5</c:v>
                </c:pt>
                <c:pt idx="16386">
                  <c:v>1.6387000000000001E-5</c:v>
                </c:pt>
                <c:pt idx="16387">
                  <c:v>1.6388E-5</c:v>
                </c:pt>
                <c:pt idx="16388">
                  <c:v>1.6388999999999998E-5</c:v>
                </c:pt>
                <c:pt idx="16389">
                  <c:v>1.6390000000000001E-5</c:v>
                </c:pt>
                <c:pt idx="16390">
                  <c:v>1.6390999999999999E-5</c:v>
                </c:pt>
                <c:pt idx="16391">
                  <c:v>1.6392000000000002E-5</c:v>
                </c:pt>
                <c:pt idx="16392">
                  <c:v>1.6393E-5</c:v>
                </c:pt>
                <c:pt idx="16393">
                  <c:v>1.6393999999999999E-5</c:v>
                </c:pt>
                <c:pt idx="16394">
                  <c:v>1.6395000000000001E-5</c:v>
                </c:pt>
                <c:pt idx="16395">
                  <c:v>1.6396E-5</c:v>
                </c:pt>
                <c:pt idx="16396">
                  <c:v>1.6396999999999999E-5</c:v>
                </c:pt>
                <c:pt idx="16397">
                  <c:v>1.6398000000000001E-5</c:v>
                </c:pt>
                <c:pt idx="16398">
                  <c:v>1.6399E-5</c:v>
                </c:pt>
                <c:pt idx="16399">
                  <c:v>1.6399999999999999E-5</c:v>
                </c:pt>
                <c:pt idx="16400">
                  <c:v>1.6401000000000001E-5</c:v>
                </c:pt>
                <c:pt idx="16401">
                  <c:v>1.6402E-5</c:v>
                </c:pt>
                <c:pt idx="16402">
                  <c:v>1.6402999999999999E-5</c:v>
                </c:pt>
                <c:pt idx="16403">
                  <c:v>1.6404000000000001E-5</c:v>
                </c:pt>
                <c:pt idx="16404">
                  <c:v>1.6405E-5</c:v>
                </c:pt>
                <c:pt idx="16405">
                  <c:v>1.6405999999999998E-5</c:v>
                </c:pt>
                <c:pt idx="16406">
                  <c:v>1.6407000000000001E-5</c:v>
                </c:pt>
                <c:pt idx="16407">
                  <c:v>1.6407999999999999E-5</c:v>
                </c:pt>
                <c:pt idx="16408">
                  <c:v>1.6409000000000002E-5</c:v>
                </c:pt>
                <c:pt idx="16409">
                  <c:v>1.641E-5</c:v>
                </c:pt>
                <c:pt idx="16410">
                  <c:v>1.6410999999999999E-5</c:v>
                </c:pt>
                <c:pt idx="16411">
                  <c:v>1.6412000000000001E-5</c:v>
                </c:pt>
                <c:pt idx="16412">
                  <c:v>1.6413E-5</c:v>
                </c:pt>
                <c:pt idx="16413">
                  <c:v>1.6413999999999999E-5</c:v>
                </c:pt>
                <c:pt idx="16414">
                  <c:v>1.6415000000000001E-5</c:v>
                </c:pt>
                <c:pt idx="16415">
                  <c:v>1.6416E-5</c:v>
                </c:pt>
                <c:pt idx="16416">
                  <c:v>1.6416999999999999E-5</c:v>
                </c:pt>
                <c:pt idx="16417">
                  <c:v>1.6418000000000001E-5</c:v>
                </c:pt>
                <c:pt idx="16418">
                  <c:v>1.6419E-5</c:v>
                </c:pt>
                <c:pt idx="16419">
                  <c:v>1.6419999999999999E-5</c:v>
                </c:pt>
                <c:pt idx="16420">
                  <c:v>1.6421000000000001E-5</c:v>
                </c:pt>
                <c:pt idx="16421">
                  <c:v>1.6422E-5</c:v>
                </c:pt>
                <c:pt idx="16422">
                  <c:v>1.6422999999999998E-5</c:v>
                </c:pt>
                <c:pt idx="16423">
                  <c:v>1.6424000000000001E-5</c:v>
                </c:pt>
                <c:pt idx="16424">
                  <c:v>1.6424999999999999E-5</c:v>
                </c:pt>
                <c:pt idx="16425">
                  <c:v>1.6426000000000002E-5</c:v>
                </c:pt>
                <c:pt idx="16426">
                  <c:v>1.6427E-5</c:v>
                </c:pt>
                <c:pt idx="16427">
                  <c:v>1.6427999999999999E-5</c:v>
                </c:pt>
                <c:pt idx="16428">
                  <c:v>1.6429000000000001E-5</c:v>
                </c:pt>
                <c:pt idx="16429">
                  <c:v>1.643E-5</c:v>
                </c:pt>
                <c:pt idx="16430">
                  <c:v>1.6430999999999999E-5</c:v>
                </c:pt>
                <c:pt idx="16431">
                  <c:v>1.6432000000000001E-5</c:v>
                </c:pt>
                <c:pt idx="16432">
                  <c:v>1.6433E-5</c:v>
                </c:pt>
                <c:pt idx="16433">
                  <c:v>1.6433999999999999E-5</c:v>
                </c:pt>
                <c:pt idx="16434">
                  <c:v>1.6435000000000001E-5</c:v>
                </c:pt>
                <c:pt idx="16435">
                  <c:v>1.6436E-5</c:v>
                </c:pt>
                <c:pt idx="16436">
                  <c:v>1.6436999999999999E-5</c:v>
                </c:pt>
                <c:pt idx="16437">
                  <c:v>1.6438000000000001E-5</c:v>
                </c:pt>
                <c:pt idx="16438">
                  <c:v>1.6439E-5</c:v>
                </c:pt>
                <c:pt idx="16439">
                  <c:v>1.6439999999999998E-5</c:v>
                </c:pt>
                <c:pt idx="16440">
                  <c:v>1.6441000000000001E-5</c:v>
                </c:pt>
                <c:pt idx="16441">
                  <c:v>1.6441999999999999E-5</c:v>
                </c:pt>
                <c:pt idx="16442">
                  <c:v>1.6443000000000002E-5</c:v>
                </c:pt>
                <c:pt idx="16443">
                  <c:v>1.6444E-5</c:v>
                </c:pt>
                <c:pt idx="16444">
                  <c:v>1.6444999999999999E-5</c:v>
                </c:pt>
                <c:pt idx="16445">
                  <c:v>1.6446000000000001E-5</c:v>
                </c:pt>
                <c:pt idx="16446">
                  <c:v>1.6447E-5</c:v>
                </c:pt>
                <c:pt idx="16447">
                  <c:v>1.6447999999999999E-5</c:v>
                </c:pt>
                <c:pt idx="16448">
                  <c:v>1.6449000000000001E-5</c:v>
                </c:pt>
                <c:pt idx="16449">
                  <c:v>1.645E-5</c:v>
                </c:pt>
                <c:pt idx="16450">
                  <c:v>1.6450999999999999E-5</c:v>
                </c:pt>
                <c:pt idx="16451">
                  <c:v>1.6452000000000001E-5</c:v>
                </c:pt>
                <c:pt idx="16452">
                  <c:v>1.6453E-5</c:v>
                </c:pt>
                <c:pt idx="16453">
                  <c:v>1.6453999999999999E-5</c:v>
                </c:pt>
                <c:pt idx="16454">
                  <c:v>1.6455000000000001E-5</c:v>
                </c:pt>
                <c:pt idx="16455">
                  <c:v>1.6456E-5</c:v>
                </c:pt>
                <c:pt idx="16456">
                  <c:v>1.6456999999999998E-5</c:v>
                </c:pt>
                <c:pt idx="16457">
                  <c:v>1.6458000000000001E-5</c:v>
                </c:pt>
                <c:pt idx="16458">
                  <c:v>1.6458999999999999E-5</c:v>
                </c:pt>
                <c:pt idx="16459">
                  <c:v>1.6460000000000002E-5</c:v>
                </c:pt>
                <c:pt idx="16460">
                  <c:v>1.6461E-5</c:v>
                </c:pt>
                <c:pt idx="16461">
                  <c:v>1.6461999999999999E-5</c:v>
                </c:pt>
                <c:pt idx="16462">
                  <c:v>1.6463000000000001E-5</c:v>
                </c:pt>
                <c:pt idx="16463">
                  <c:v>1.6464E-5</c:v>
                </c:pt>
                <c:pt idx="16464">
                  <c:v>1.6464999999999999E-5</c:v>
                </c:pt>
                <c:pt idx="16465">
                  <c:v>1.6466000000000001E-5</c:v>
                </c:pt>
                <c:pt idx="16466">
                  <c:v>1.6467E-5</c:v>
                </c:pt>
                <c:pt idx="16467">
                  <c:v>1.6467999999999999E-5</c:v>
                </c:pt>
                <c:pt idx="16468">
                  <c:v>1.6469000000000001E-5</c:v>
                </c:pt>
                <c:pt idx="16469">
                  <c:v>1.647E-5</c:v>
                </c:pt>
                <c:pt idx="16470">
                  <c:v>1.6470999999999999E-5</c:v>
                </c:pt>
                <c:pt idx="16471">
                  <c:v>1.6472000000000001E-5</c:v>
                </c:pt>
                <c:pt idx="16472">
                  <c:v>1.6473E-5</c:v>
                </c:pt>
                <c:pt idx="16473">
                  <c:v>1.6473999999999998E-5</c:v>
                </c:pt>
                <c:pt idx="16474">
                  <c:v>1.6475000000000001E-5</c:v>
                </c:pt>
                <c:pt idx="16475">
                  <c:v>1.6475999999999999E-5</c:v>
                </c:pt>
                <c:pt idx="16476">
                  <c:v>1.6477000000000002E-5</c:v>
                </c:pt>
                <c:pt idx="16477">
                  <c:v>1.6478E-5</c:v>
                </c:pt>
                <c:pt idx="16478">
                  <c:v>1.6478999999999999E-5</c:v>
                </c:pt>
                <c:pt idx="16479">
                  <c:v>1.6480000000000001E-5</c:v>
                </c:pt>
                <c:pt idx="16480">
                  <c:v>1.6481E-5</c:v>
                </c:pt>
                <c:pt idx="16481">
                  <c:v>1.6481999999999999E-5</c:v>
                </c:pt>
                <c:pt idx="16482">
                  <c:v>1.6483000000000001E-5</c:v>
                </c:pt>
                <c:pt idx="16483">
                  <c:v>1.6484E-5</c:v>
                </c:pt>
                <c:pt idx="16484">
                  <c:v>1.6484999999999999E-5</c:v>
                </c:pt>
                <c:pt idx="16485">
                  <c:v>1.6486000000000001E-5</c:v>
                </c:pt>
                <c:pt idx="16486">
                  <c:v>1.6487E-5</c:v>
                </c:pt>
                <c:pt idx="16487">
                  <c:v>1.6487999999999999E-5</c:v>
                </c:pt>
                <c:pt idx="16488">
                  <c:v>1.6489000000000001E-5</c:v>
                </c:pt>
                <c:pt idx="16489">
                  <c:v>1.649E-5</c:v>
                </c:pt>
                <c:pt idx="16490">
                  <c:v>1.6490999999999998E-5</c:v>
                </c:pt>
                <c:pt idx="16491">
                  <c:v>1.6492000000000001E-5</c:v>
                </c:pt>
                <c:pt idx="16492">
                  <c:v>1.6492999999999999E-5</c:v>
                </c:pt>
                <c:pt idx="16493">
                  <c:v>1.6494000000000002E-5</c:v>
                </c:pt>
                <c:pt idx="16494">
                  <c:v>1.6495E-5</c:v>
                </c:pt>
                <c:pt idx="16495">
                  <c:v>1.6495999999999999E-5</c:v>
                </c:pt>
                <c:pt idx="16496">
                  <c:v>1.6497000000000001E-5</c:v>
                </c:pt>
                <c:pt idx="16497">
                  <c:v>1.6498E-5</c:v>
                </c:pt>
                <c:pt idx="16498">
                  <c:v>1.6498999999999999E-5</c:v>
                </c:pt>
                <c:pt idx="16499">
                  <c:v>1.6500000000000001E-5</c:v>
                </c:pt>
                <c:pt idx="16500">
                  <c:v>1.6501E-5</c:v>
                </c:pt>
                <c:pt idx="16501">
                  <c:v>1.6501999999999999E-5</c:v>
                </c:pt>
                <c:pt idx="16502">
                  <c:v>1.6503000000000001E-5</c:v>
                </c:pt>
                <c:pt idx="16503">
                  <c:v>1.6504E-5</c:v>
                </c:pt>
                <c:pt idx="16504">
                  <c:v>1.6504999999999999E-5</c:v>
                </c:pt>
                <c:pt idx="16505">
                  <c:v>1.6506000000000001E-5</c:v>
                </c:pt>
                <c:pt idx="16506">
                  <c:v>1.6507E-5</c:v>
                </c:pt>
                <c:pt idx="16507">
                  <c:v>1.6507999999999998E-5</c:v>
                </c:pt>
                <c:pt idx="16508">
                  <c:v>1.6509000000000001E-5</c:v>
                </c:pt>
                <c:pt idx="16509">
                  <c:v>1.6509999999999999E-5</c:v>
                </c:pt>
                <c:pt idx="16510">
                  <c:v>1.6511000000000002E-5</c:v>
                </c:pt>
                <c:pt idx="16511">
                  <c:v>1.6512E-5</c:v>
                </c:pt>
                <c:pt idx="16512">
                  <c:v>1.6512999999999999E-5</c:v>
                </c:pt>
                <c:pt idx="16513">
                  <c:v>1.6514000000000001E-5</c:v>
                </c:pt>
                <c:pt idx="16514">
                  <c:v>1.6515E-5</c:v>
                </c:pt>
                <c:pt idx="16515">
                  <c:v>1.6515999999999999E-5</c:v>
                </c:pt>
                <c:pt idx="16516">
                  <c:v>1.6517000000000001E-5</c:v>
                </c:pt>
                <c:pt idx="16517">
                  <c:v>1.6518E-5</c:v>
                </c:pt>
                <c:pt idx="16518">
                  <c:v>1.6518999999999999E-5</c:v>
                </c:pt>
                <c:pt idx="16519">
                  <c:v>1.6520000000000001E-5</c:v>
                </c:pt>
                <c:pt idx="16520">
                  <c:v>1.6521E-5</c:v>
                </c:pt>
                <c:pt idx="16521">
                  <c:v>1.6521999999999999E-5</c:v>
                </c:pt>
                <c:pt idx="16522">
                  <c:v>1.6523000000000001E-5</c:v>
                </c:pt>
                <c:pt idx="16523">
                  <c:v>1.6524E-5</c:v>
                </c:pt>
                <c:pt idx="16524">
                  <c:v>1.6524999999999998E-5</c:v>
                </c:pt>
                <c:pt idx="16525">
                  <c:v>1.6526000000000001E-5</c:v>
                </c:pt>
                <c:pt idx="16526">
                  <c:v>1.6526999999999999E-5</c:v>
                </c:pt>
                <c:pt idx="16527">
                  <c:v>1.6528000000000002E-5</c:v>
                </c:pt>
                <c:pt idx="16528">
                  <c:v>1.6529E-5</c:v>
                </c:pt>
                <c:pt idx="16529">
                  <c:v>1.6529999999999999E-5</c:v>
                </c:pt>
                <c:pt idx="16530">
                  <c:v>1.6531000000000001E-5</c:v>
                </c:pt>
                <c:pt idx="16531">
                  <c:v>1.6532E-5</c:v>
                </c:pt>
                <c:pt idx="16532">
                  <c:v>1.6532999999999999E-5</c:v>
                </c:pt>
                <c:pt idx="16533">
                  <c:v>1.6534000000000001E-5</c:v>
                </c:pt>
                <c:pt idx="16534">
                  <c:v>1.6535E-5</c:v>
                </c:pt>
                <c:pt idx="16535">
                  <c:v>1.6535999999999999E-5</c:v>
                </c:pt>
                <c:pt idx="16536">
                  <c:v>1.6537000000000001E-5</c:v>
                </c:pt>
                <c:pt idx="16537">
                  <c:v>1.6538E-5</c:v>
                </c:pt>
                <c:pt idx="16538">
                  <c:v>1.6538999999999999E-5</c:v>
                </c:pt>
                <c:pt idx="16539">
                  <c:v>1.6540000000000001E-5</c:v>
                </c:pt>
                <c:pt idx="16540">
                  <c:v>1.6541E-5</c:v>
                </c:pt>
                <c:pt idx="16541">
                  <c:v>1.6541999999999998E-5</c:v>
                </c:pt>
                <c:pt idx="16542">
                  <c:v>1.6543000000000001E-5</c:v>
                </c:pt>
                <c:pt idx="16543">
                  <c:v>1.6543999999999999E-5</c:v>
                </c:pt>
                <c:pt idx="16544">
                  <c:v>1.6545000000000002E-5</c:v>
                </c:pt>
                <c:pt idx="16545">
                  <c:v>1.6546E-5</c:v>
                </c:pt>
                <c:pt idx="16546">
                  <c:v>1.6546999999999999E-5</c:v>
                </c:pt>
                <c:pt idx="16547">
                  <c:v>1.6548000000000001E-5</c:v>
                </c:pt>
                <c:pt idx="16548">
                  <c:v>1.6549E-5</c:v>
                </c:pt>
                <c:pt idx="16549">
                  <c:v>1.6549999999999999E-5</c:v>
                </c:pt>
                <c:pt idx="16550">
                  <c:v>1.6551000000000001E-5</c:v>
                </c:pt>
                <c:pt idx="16551">
                  <c:v>1.6552E-5</c:v>
                </c:pt>
                <c:pt idx="16552">
                  <c:v>1.6552999999999999E-5</c:v>
                </c:pt>
                <c:pt idx="16553">
                  <c:v>1.6554000000000001E-5</c:v>
                </c:pt>
                <c:pt idx="16554">
                  <c:v>1.6555E-5</c:v>
                </c:pt>
                <c:pt idx="16555">
                  <c:v>1.6555999999999999E-5</c:v>
                </c:pt>
                <c:pt idx="16556">
                  <c:v>1.6557000000000001E-5</c:v>
                </c:pt>
                <c:pt idx="16557">
                  <c:v>1.6558E-5</c:v>
                </c:pt>
                <c:pt idx="16558">
                  <c:v>1.6558999999999998E-5</c:v>
                </c:pt>
                <c:pt idx="16559">
                  <c:v>1.6560000000000001E-5</c:v>
                </c:pt>
                <c:pt idx="16560">
                  <c:v>1.6560999999999999E-5</c:v>
                </c:pt>
                <c:pt idx="16561">
                  <c:v>1.6562000000000002E-5</c:v>
                </c:pt>
                <c:pt idx="16562">
                  <c:v>1.6563E-5</c:v>
                </c:pt>
                <c:pt idx="16563">
                  <c:v>1.6563999999999999E-5</c:v>
                </c:pt>
                <c:pt idx="16564">
                  <c:v>1.6565000000000001E-5</c:v>
                </c:pt>
                <c:pt idx="16565">
                  <c:v>1.6566E-5</c:v>
                </c:pt>
                <c:pt idx="16566">
                  <c:v>1.6566999999999999E-5</c:v>
                </c:pt>
                <c:pt idx="16567">
                  <c:v>1.6568000000000001E-5</c:v>
                </c:pt>
                <c:pt idx="16568">
                  <c:v>1.6569E-5</c:v>
                </c:pt>
                <c:pt idx="16569">
                  <c:v>1.6569999999999999E-5</c:v>
                </c:pt>
                <c:pt idx="16570">
                  <c:v>1.6571000000000001E-5</c:v>
                </c:pt>
                <c:pt idx="16571">
                  <c:v>1.6572E-5</c:v>
                </c:pt>
                <c:pt idx="16572">
                  <c:v>1.6572999999999999E-5</c:v>
                </c:pt>
                <c:pt idx="16573">
                  <c:v>1.6574000000000001E-5</c:v>
                </c:pt>
                <c:pt idx="16574">
                  <c:v>1.6575E-5</c:v>
                </c:pt>
                <c:pt idx="16575">
                  <c:v>1.6575999999999999E-5</c:v>
                </c:pt>
                <c:pt idx="16576">
                  <c:v>1.6577000000000001E-5</c:v>
                </c:pt>
                <c:pt idx="16577">
                  <c:v>1.6578E-5</c:v>
                </c:pt>
                <c:pt idx="16578">
                  <c:v>1.6578999999999998E-5</c:v>
                </c:pt>
                <c:pt idx="16579">
                  <c:v>1.658E-5</c:v>
                </c:pt>
                <c:pt idx="16580">
                  <c:v>1.6580999999999999E-5</c:v>
                </c:pt>
                <c:pt idx="16581">
                  <c:v>1.6582000000000001E-5</c:v>
                </c:pt>
                <c:pt idx="16582">
                  <c:v>1.6583E-5</c:v>
                </c:pt>
                <c:pt idx="16583">
                  <c:v>1.6583999999999999E-5</c:v>
                </c:pt>
                <c:pt idx="16584">
                  <c:v>1.6585000000000001E-5</c:v>
                </c:pt>
                <c:pt idx="16585">
                  <c:v>1.6586E-5</c:v>
                </c:pt>
                <c:pt idx="16586">
                  <c:v>1.6586999999999999E-5</c:v>
                </c:pt>
                <c:pt idx="16587">
                  <c:v>1.6588000000000001E-5</c:v>
                </c:pt>
                <c:pt idx="16588">
                  <c:v>1.6589E-5</c:v>
                </c:pt>
                <c:pt idx="16589">
                  <c:v>1.6589999999999999E-5</c:v>
                </c:pt>
                <c:pt idx="16590">
                  <c:v>1.6591000000000001E-5</c:v>
                </c:pt>
                <c:pt idx="16591">
                  <c:v>1.6592E-5</c:v>
                </c:pt>
                <c:pt idx="16592">
                  <c:v>1.6592999999999999E-5</c:v>
                </c:pt>
                <c:pt idx="16593">
                  <c:v>1.6594000000000001E-5</c:v>
                </c:pt>
                <c:pt idx="16594">
                  <c:v>1.6595E-5</c:v>
                </c:pt>
                <c:pt idx="16595">
                  <c:v>1.6595999999999998E-5</c:v>
                </c:pt>
                <c:pt idx="16596">
                  <c:v>1.6597000000000001E-5</c:v>
                </c:pt>
                <c:pt idx="16597">
                  <c:v>1.6597999999999999E-5</c:v>
                </c:pt>
                <c:pt idx="16598">
                  <c:v>1.6599000000000002E-5</c:v>
                </c:pt>
                <c:pt idx="16599">
                  <c:v>1.66E-5</c:v>
                </c:pt>
                <c:pt idx="16600">
                  <c:v>1.6600999999999999E-5</c:v>
                </c:pt>
                <c:pt idx="16601">
                  <c:v>1.6602000000000001E-5</c:v>
                </c:pt>
                <c:pt idx="16602">
                  <c:v>1.6603E-5</c:v>
                </c:pt>
                <c:pt idx="16603">
                  <c:v>1.6603999999999999E-5</c:v>
                </c:pt>
                <c:pt idx="16604">
                  <c:v>1.6605000000000001E-5</c:v>
                </c:pt>
                <c:pt idx="16605">
                  <c:v>1.6606E-5</c:v>
                </c:pt>
                <c:pt idx="16606">
                  <c:v>1.6606999999999999E-5</c:v>
                </c:pt>
                <c:pt idx="16607">
                  <c:v>1.6608000000000001E-5</c:v>
                </c:pt>
                <c:pt idx="16608">
                  <c:v>1.6609E-5</c:v>
                </c:pt>
                <c:pt idx="16609">
                  <c:v>1.6609999999999999E-5</c:v>
                </c:pt>
                <c:pt idx="16610">
                  <c:v>1.6611000000000001E-5</c:v>
                </c:pt>
                <c:pt idx="16611">
                  <c:v>1.6612E-5</c:v>
                </c:pt>
                <c:pt idx="16612">
                  <c:v>1.6612999999999998E-5</c:v>
                </c:pt>
                <c:pt idx="16613">
                  <c:v>1.6614000000000001E-5</c:v>
                </c:pt>
                <c:pt idx="16614">
                  <c:v>1.6614999999999999E-5</c:v>
                </c:pt>
                <c:pt idx="16615">
                  <c:v>1.6616000000000002E-5</c:v>
                </c:pt>
                <c:pt idx="16616">
                  <c:v>1.6617E-5</c:v>
                </c:pt>
                <c:pt idx="16617">
                  <c:v>1.6617999999999999E-5</c:v>
                </c:pt>
                <c:pt idx="16618">
                  <c:v>1.6619000000000001E-5</c:v>
                </c:pt>
                <c:pt idx="16619">
                  <c:v>1.662E-5</c:v>
                </c:pt>
                <c:pt idx="16620">
                  <c:v>1.6620999999999999E-5</c:v>
                </c:pt>
                <c:pt idx="16621">
                  <c:v>1.6622000000000001E-5</c:v>
                </c:pt>
                <c:pt idx="16622">
                  <c:v>1.6623E-5</c:v>
                </c:pt>
                <c:pt idx="16623">
                  <c:v>1.6623999999999999E-5</c:v>
                </c:pt>
                <c:pt idx="16624">
                  <c:v>1.6625000000000001E-5</c:v>
                </c:pt>
                <c:pt idx="16625">
                  <c:v>1.6626E-5</c:v>
                </c:pt>
                <c:pt idx="16626">
                  <c:v>1.6626999999999999E-5</c:v>
                </c:pt>
                <c:pt idx="16627">
                  <c:v>1.6628000000000001E-5</c:v>
                </c:pt>
                <c:pt idx="16628">
                  <c:v>1.6629E-5</c:v>
                </c:pt>
                <c:pt idx="16629">
                  <c:v>1.6629999999999998E-5</c:v>
                </c:pt>
                <c:pt idx="16630">
                  <c:v>1.6631000000000001E-5</c:v>
                </c:pt>
                <c:pt idx="16631">
                  <c:v>1.6631999999999999E-5</c:v>
                </c:pt>
                <c:pt idx="16632">
                  <c:v>1.6633000000000002E-5</c:v>
                </c:pt>
                <c:pt idx="16633">
                  <c:v>1.6634E-5</c:v>
                </c:pt>
                <c:pt idx="16634">
                  <c:v>1.6634999999999999E-5</c:v>
                </c:pt>
                <c:pt idx="16635">
                  <c:v>1.6636000000000001E-5</c:v>
                </c:pt>
                <c:pt idx="16636">
                  <c:v>1.6637E-5</c:v>
                </c:pt>
                <c:pt idx="16637">
                  <c:v>1.6637999999999999E-5</c:v>
                </c:pt>
                <c:pt idx="16638">
                  <c:v>1.6639000000000001E-5</c:v>
                </c:pt>
                <c:pt idx="16639">
                  <c:v>1.664E-5</c:v>
                </c:pt>
                <c:pt idx="16640">
                  <c:v>1.6640999999999999E-5</c:v>
                </c:pt>
                <c:pt idx="16641">
                  <c:v>1.6642000000000001E-5</c:v>
                </c:pt>
                <c:pt idx="16642">
                  <c:v>1.6643E-5</c:v>
                </c:pt>
                <c:pt idx="16643">
                  <c:v>1.6643999999999999E-5</c:v>
                </c:pt>
                <c:pt idx="16644">
                  <c:v>1.6645000000000001E-5</c:v>
                </c:pt>
                <c:pt idx="16645">
                  <c:v>1.6646E-5</c:v>
                </c:pt>
                <c:pt idx="16646">
                  <c:v>1.6646999999999998E-5</c:v>
                </c:pt>
                <c:pt idx="16647">
                  <c:v>1.6648000000000001E-5</c:v>
                </c:pt>
                <c:pt idx="16648">
                  <c:v>1.6648999999999999E-5</c:v>
                </c:pt>
                <c:pt idx="16649">
                  <c:v>1.6650000000000002E-5</c:v>
                </c:pt>
                <c:pt idx="16650">
                  <c:v>1.6651E-5</c:v>
                </c:pt>
                <c:pt idx="16651">
                  <c:v>1.6651999999999999E-5</c:v>
                </c:pt>
                <c:pt idx="16652">
                  <c:v>1.6653000000000001E-5</c:v>
                </c:pt>
                <c:pt idx="16653">
                  <c:v>1.6654E-5</c:v>
                </c:pt>
                <c:pt idx="16654">
                  <c:v>1.6654999999999999E-5</c:v>
                </c:pt>
                <c:pt idx="16655">
                  <c:v>1.6656000000000001E-5</c:v>
                </c:pt>
                <c:pt idx="16656">
                  <c:v>1.6657E-5</c:v>
                </c:pt>
                <c:pt idx="16657">
                  <c:v>1.6657999999999999E-5</c:v>
                </c:pt>
                <c:pt idx="16658">
                  <c:v>1.6659000000000001E-5</c:v>
                </c:pt>
                <c:pt idx="16659">
                  <c:v>1.666E-5</c:v>
                </c:pt>
                <c:pt idx="16660">
                  <c:v>1.6660999999999999E-5</c:v>
                </c:pt>
                <c:pt idx="16661">
                  <c:v>1.6662000000000001E-5</c:v>
                </c:pt>
                <c:pt idx="16662">
                  <c:v>1.6663E-5</c:v>
                </c:pt>
                <c:pt idx="16663">
                  <c:v>1.6663999999999998E-5</c:v>
                </c:pt>
                <c:pt idx="16664">
                  <c:v>1.6665000000000001E-5</c:v>
                </c:pt>
                <c:pt idx="16665">
                  <c:v>1.6665999999999999E-5</c:v>
                </c:pt>
                <c:pt idx="16666">
                  <c:v>1.6667000000000002E-5</c:v>
                </c:pt>
                <c:pt idx="16667">
                  <c:v>1.6668E-5</c:v>
                </c:pt>
                <c:pt idx="16668">
                  <c:v>1.6668999999999999E-5</c:v>
                </c:pt>
                <c:pt idx="16669">
                  <c:v>1.6670000000000001E-5</c:v>
                </c:pt>
                <c:pt idx="16670">
                  <c:v>1.6671E-5</c:v>
                </c:pt>
                <c:pt idx="16671">
                  <c:v>1.6671999999999999E-5</c:v>
                </c:pt>
                <c:pt idx="16672">
                  <c:v>1.6673000000000001E-5</c:v>
                </c:pt>
                <c:pt idx="16673">
                  <c:v>1.6674E-5</c:v>
                </c:pt>
                <c:pt idx="16674">
                  <c:v>1.6674999999999999E-5</c:v>
                </c:pt>
                <c:pt idx="16675">
                  <c:v>1.6676000000000001E-5</c:v>
                </c:pt>
                <c:pt idx="16676">
                  <c:v>1.6677E-5</c:v>
                </c:pt>
                <c:pt idx="16677">
                  <c:v>1.6677999999999999E-5</c:v>
                </c:pt>
                <c:pt idx="16678">
                  <c:v>1.6679000000000001E-5</c:v>
                </c:pt>
                <c:pt idx="16679">
                  <c:v>1.668E-5</c:v>
                </c:pt>
                <c:pt idx="16680">
                  <c:v>1.6680999999999998E-5</c:v>
                </c:pt>
                <c:pt idx="16681">
                  <c:v>1.6682000000000001E-5</c:v>
                </c:pt>
                <c:pt idx="16682">
                  <c:v>1.6682999999999999E-5</c:v>
                </c:pt>
                <c:pt idx="16683">
                  <c:v>1.6684000000000002E-5</c:v>
                </c:pt>
                <c:pt idx="16684">
                  <c:v>1.6685E-5</c:v>
                </c:pt>
                <c:pt idx="16685">
                  <c:v>1.6685999999999999E-5</c:v>
                </c:pt>
                <c:pt idx="16686">
                  <c:v>1.6687000000000001E-5</c:v>
                </c:pt>
                <c:pt idx="16687">
                  <c:v>1.6688E-5</c:v>
                </c:pt>
                <c:pt idx="16688">
                  <c:v>1.6688999999999999E-5</c:v>
                </c:pt>
                <c:pt idx="16689">
                  <c:v>1.6690000000000001E-5</c:v>
                </c:pt>
                <c:pt idx="16690">
                  <c:v>1.6691E-5</c:v>
                </c:pt>
                <c:pt idx="16691">
                  <c:v>1.6691999999999999E-5</c:v>
                </c:pt>
                <c:pt idx="16692">
                  <c:v>1.6693000000000001E-5</c:v>
                </c:pt>
                <c:pt idx="16693">
                  <c:v>1.6694E-5</c:v>
                </c:pt>
                <c:pt idx="16694">
                  <c:v>1.6694999999999999E-5</c:v>
                </c:pt>
                <c:pt idx="16695">
                  <c:v>1.6696000000000001E-5</c:v>
                </c:pt>
                <c:pt idx="16696">
                  <c:v>1.6697E-5</c:v>
                </c:pt>
                <c:pt idx="16697">
                  <c:v>1.6697999999999998E-5</c:v>
                </c:pt>
                <c:pt idx="16698">
                  <c:v>1.6699000000000001E-5</c:v>
                </c:pt>
                <c:pt idx="16699">
                  <c:v>1.6699999999999999E-5</c:v>
                </c:pt>
                <c:pt idx="16700">
                  <c:v>1.6701000000000002E-5</c:v>
                </c:pt>
                <c:pt idx="16701">
                  <c:v>1.6702E-5</c:v>
                </c:pt>
                <c:pt idx="16702">
                  <c:v>1.6702999999999999E-5</c:v>
                </c:pt>
                <c:pt idx="16703">
                  <c:v>1.6704000000000001E-5</c:v>
                </c:pt>
                <c:pt idx="16704">
                  <c:v>1.6705E-5</c:v>
                </c:pt>
                <c:pt idx="16705">
                  <c:v>1.6705999999999999E-5</c:v>
                </c:pt>
                <c:pt idx="16706">
                  <c:v>1.6707000000000001E-5</c:v>
                </c:pt>
                <c:pt idx="16707">
                  <c:v>1.6708E-5</c:v>
                </c:pt>
                <c:pt idx="16708">
                  <c:v>1.6708999999999999E-5</c:v>
                </c:pt>
                <c:pt idx="16709">
                  <c:v>1.6710000000000001E-5</c:v>
                </c:pt>
                <c:pt idx="16710">
                  <c:v>1.6711E-5</c:v>
                </c:pt>
                <c:pt idx="16711">
                  <c:v>1.6711999999999999E-5</c:v>
                </c:pt>
                <c:pt idx="16712">
                  <c:v>1.6713000000000001E-5</c:v>
                </c:pt>
                <c:pt idx="16713">
                  <c:v>1.6714E-5</c:v>
                </c:pt>
                <c:pt idx="16714">
                  <c:v>1.6714999999999998E-5</c:v>
                </c:pt>
                <c:pt idx="16715">
                  <c:v>1.6716000000000001E-5</c:v>
                </c:pt>
                <c:pt idx="16716">
                  <c:v>1.6716999999999999E-5</c:v>
                </c:pt>
                <c:pt idx="16717">
                  <c:v>1.6718000000000002E-5</c:v>
                </c:pt>
                <c:pt idx="16718">
                  <c:v>1.6719E-5</c:v>
                </c:pt>
                <c:pt idx="16719">
                  <c:v>1.6719999999999999E-5</c:v>
                </c:pt>
                <c:pt idx="16720">
                  <c:v>1.6721000000000001E-5</c:v>
                </c:pt>
                <c:pt idx="16721">
                  <c:v>1.6722E-5</c:v>
                </c:pt>
                <c:pt idx="16722">
                  <c:v>1.6722999999999999E-5</c:v>
                </c:pt>
                <c:pt idx="16723">
                  <c:v>1.6724000000000001E-5</c:v>
                </c:pt>
                <c:pt idx="16724">
                  <c:v>1.6725E-5</c:v>
                </c:pt>
                <c:pt idx="16725">
                  <c:v>1.6725999999999999E-5</c:v>
                </c:pt>
                <c:pt idx="16726">
                  <c:v>1.6727000000000001E-5</c:v>
                </c:pt>
                <c:pt idx="16727">
                  <c:v>1.6728E-5</c:v>
                </c:pt>
                <c:pt idx="16728">
                  <c:v>1.6728999999999999E-5</c:v>
                </c:pt>
                <c:pt idx="16729">
                  <c:v>1.6730000000000001E-5</c:v>
                </c:pt>
                <c:pt idx="16730">
                  <c:v>1.6731E-5</c:v>
                </c:pt>
                <c:pt idx="16731">
                  <c:v>1.6731999999999998E-5</c:v>
                </c:pt>
                <c:pt idx="16732">
                  <c:v>1.6733000000000001E-5</c:v>
                </c:pt>
                <c:pt idx="16733">
                  <c:v>1.6733999999999999E-5</c:v>
                </c:pt>
                <c:pt idx="16734">
                  <c:v>1.6735000000000002E-5</c:v>
                </c:pt>
                <c:pt idx="16735">
                  <c:v>1.6736E-5</c:v>
                </c:pt>
                <c:pt idx="16736">
                  <c:v>1.6736999999999999E-5</c:v>
                </c:pt>
                <c:pt idx="16737">
                  <c:v>1.6738000000000001E-5</c:v>
                </c:pt>
                <c:pt idx="16738">
                  <c:v>1.6739E-5</c:v>
                </c:pt>
                <c:pt idx="16739">
                  <c:v>1.6739999999999999E-5</c:v>
                </c:pt>
                <c:pt idx="16740">
                  <c:v>1.6741000000000001E-5</c:v>
                </c:pt>
                <c:pt idx="16741">
                  <c:v>1.6742E-5</c:v>
                </c:pt>
                <c:pt idx="16742">
                  <c:v>1.6742999999999999E-5</c:v>
                </c:pt>
                <c:pt idx="16743">
                  <c:v>1.6744000000000001E-5</c:v>
                </c:pt>
                <c:pt idx="16744">
                  <c:v>1.6745E-5</c:v>
                </c:pt>
                <c:pt idx="16745">
                  <c:v>1.6745999999999999E-5</c:v>
                </c:pt>
                <c:pt idx="16746">
                  <c:v>1.6747000000000001E-5</c:v>
                </c:pt>
                <c:pt idx="16747">
                  <c:v>1.6748E-5</c:v>
                </c:pt>
                <c:pt idx="16748">
                  <c:v>1.6748999999999998E-5</c:v>
                </c:pt>
                <c:pt idx="16749">
                  <c:v>1.6750000000000001E-5</c:v>
                </c:pt>
                <c:pt idx="16750">
                  <c:v>1.6750999999999999E-5</c:v>
                </c:pt>
                <c:pt idx="16751">
                  <c:v>1.6752000000000002E-5</c:v>
                </c:pt>
                <c:pt idx="16752">
                  <c:v>1.6753E-5</c:v>
                </c:pt>
                <c:pt idx="16753">
                  <c:v>1.6753999999999999E-5</c:v>
                </c:pt>
                <c:pt idx="16754">
                  <c:v>1.6755000000000001E-5</c:v>
                </c:pt>
                <c:pt idx="16755">
                  <c:v>1.6756E-5</c:v>
                </c:pt>
                <c:pt idx="16756">
                  <c:v>1.6756999999999999E-5</c:v>
                </c:pt>
                <c:pt idx="16757">
                  <c:v>1.6758000000000001E-5</c:v>
                </c:pt>
                <c:pt idx="16758">
                  <c:v>1.6759E-5</c:v>
                </c:pt>
                <c:pt idx="16759">
                  <c:v>1.6759999999999999E-5</c:v>
                </c:pt>
                <c:pt idx="16760">
                  <c:v>1.6761000000000001E-5</c:v>
                </c:pt>
                <c:pt idx="16761">
                  <c:v>1.6762E-5</c:v>
                </c:pt>
                <c:pt idx="16762">
                  <c:v>1.6762999999999999E-5</c:v>
                </c:pt>
                <c:pt idx="16763">
                  <c:v>1.6764000000000001E-5</c:v>
                </c:pt>
                <c:pt idx="16764">
                  <c:v>1.6765E-5</c:v>
                </c:pt>
                <c:pt idx="16765">
                  <c:v>1.6765999999999998E-5</c:v>
                </c:pt>
                <c:pt idx="16766">
                  <c:v>1.6767000000000001E-5</c:v>
                </c:pt>
                <c:pt idx="16767">
                  <c:v>1.6767999999999999E-5</c:v>
                </c:pt>
                <c:pt idx="16768">
                  <c:v>1.6769000000000002E-5</c:v>
                </c:pt>
                <c:pt idx="16769">
                  <c:v>1.677E-5</c:v>
                </c:pt>
                <c:pt idx="16770">
                  <c:v>1.6770999999999999E-5</c:v>
                </c:pt>
                <c:pt idx="16771">
                  <c:v>1.6772000000000001E-5</c:v>
                </c:pt>
                <c:pt idx="16772">
                  <c:v>1.6773E-5</c:v>
                </c:pt>
                <c:pt idx="16773">
                  <c:v>1.6773999999999999E-5</c:v>
                </c:pt>
                <c:pt idx="16774">
                  <c:v>1.6775000000000001E-5</c:v>
                </c:pt>
                <c:pt idx="16775">
                  <c:v>1.6776E-5</c:v>
                </c:pt>
                <c:pt idx="16776">
                  <c:v>1.6776999999999999E-5</c:v>
                </c:pt>
                <c:pt idx="16777">
                  <c:v>1.6778000000000001E-5</c:v>
                </c:pt>
                <c:pt idx="16778">
                  <c:v>1.6779E-5</c:v>
                </c:pt>
                <c:pt idx="16779">
                  <c:v>1.6779999999999999E-5</c:v>
                </c:pt>
                <c:pt idx="16780">
                  <c:v>1.6781000000000001E-5</c:v>
                </c:pt>
                <c:pt idx="16781">
                  <c:v>1.6782E-5</c:v>
                </c:pt>
                <c:pt idx="16782">
                  <c:v>1.6782999999999998E-5</c:v>
                </c:pt>
                <c:pt idx="16783">
                  <c:v>1.6784000000000001E-5</c:v>
                </c:pt>
                <c:pt idx="16784">
                  <c:v>1.6784999999999999E-5</c:v>
                </c:pt>
                <c:pt idx="16785">
                  <c:v>1.6786000000000002E-5</c:v>
                </c:pt>
                <c:pt idx="16786">
                  <c:v>1.6787E-5</c:v>
                </c:pt>
                <c:pt idx="16787">
                  <c:v>1.6787999999999999E-5</c:v>
                </c:pt>
                <c:pt idx="16788">
                  <c:v>1.6789000000000001E-5</c:v>
                </c:pt>
                <c:pt idx="16789">
                  <c:v>1.679E-5</c:v>
                </c:pt>
                <c:pt idx="16790">
                  <c:v>1.6790999999999999E-5</c:v>
                </c:pt>
                <c:pt idx="16791">
                  <c:v>1.6792000000000001E-5</c:v>
                </c:pt>
                <c:pt idx="16792">
                  <c:v>1.6793E-5</c:v>
                </c:pt>
                <c:pt idx="16793">
                  <c:v>1.6793999999999999E-5</c:v>
                </c:pt>
                <c:pt idx="16794">
                  <c:v>1.6795000000000001E-5</c:v>
                </c:pt>
                <c:pt idx="16795">
                  <c:v>1.6796E-5</c:v>
                </c:pt>
                <c:pt idx="16796">
                  <c:v>1.6796999999999999E-5</c:v>
                </c:pt>
                <c:pt idx="16797">
                  <c:v>1.6798000000000001E-5</c:v>
                </c:pt>
                <c:pt idx="16798">
                  <c:v>1.6799E-5</c:v>
                </c:pt>
                <c:pt idx="16799">
                  <c:v>1.6799999999999998E-5</c:v>
                </c:pt>
                <c:pt idx="16800">
                  <c:v>1.6801000000000001E-5</c:v>
                </c:pt>
                <c:pt idx="16801">
                  <c:v>1.6801999999999999E-5</c:v>
                </c:pt>
                <c:pt idx="16802">
                  <c:v>1.6803000000000002E-5</c:v>
                </c:pt>
                <c:pt idx="16803">
                  <c:v>1.6804E-5</c:v>
                </c:pt>
                <c:pt idx="16804">
                  <c:v>1.6804999999999999E-5</c:v>
                </c:pt>
                <c:pt idx="16805">
                  <c:v>1.6806000000000001E-5</c:v>
                </c:pt>
                <c:pt idx="16806">
                  <c:v>1.6807E-5</c:v>
                </c:pt>
                <c:pt idx="16807">
                  <c:v>1.6807999999999999E-5</c:v>
                </c:pt>
                <c:pt idx="16808">
                  <c:v>1.6809000000000001E-5</c:v>
                </c:pt>
                <c:pt idx="16809">
                  <c:v>1.681E-5</c:v>
                </c:pt>
                <c:pt idx="16810">
                  <c:v>1.6810999999999999E-5</c:v>
                </c:pt>
                <c:pt idx="16811">
                  <c:v>1.6812000000000001E-5</c:v>
                </c:pt>
                <c:pt idx="16812">
                  <c:v>1.6813E-5</c:v>
                </c:pt>
                <c:pt idx="16813">
                  <c:v>1.6813999999999999E-5</c:v>
                </c:pt>
                <c:pt idx="16814">
                  <c:v>1.6815000000000001E-5</c:v>
                </c:pt>
                <c:pt idx="16815">
                  <c:v>1.6816E-5</c:v>
                </c:pt>
                <c:pt idx="16816">
                  <c:v>1.6816999999999998E-5</c:v>
                </c:pt>
                <c:pt idx="16817">
                  <c:v>1.6818000000000001E-5</c:v>
                </c:pt>
                <c:pt idx="16818">
                  <c:v>1.6818999999999999E-5</c:v>
                </c:pt>
                <c:pt idx="16819">
                  <c:v>1.6820000000000002E-5</c:v>
                </c:pt>
                <c:pt idx="16820">
                  <c:v>1.6821E-5</c:v>
                </c:pt>
                <c:pt idx="16821">
                  <c:v>1.6821999999999999E-5</c:v>
                </c:pt>
                <c:pt idx="16822">
                  <c:v>1.6823000000000001E-5</c:v>
                </c:pt>
                <c:pt idx="16823">
                  <c:v>1.6824E-5</c:v>
                </c:pt>
                <c:pt idx="16824">
                  <c:v>1.6824999999999999E-5</c:v>
                </c:pt>
                <c:pt idx="16825">
                  <c:v>1.6826000000000001E-5</c:v>
                </c:pt>
                <c:pt idx="16826">
                  <c:v>1.6827E-5</c:v>
                </c:pt>
                <c:pt idx="16827">
                  <c:v>1.6827999999999999E-5</c:v>
                </c:pt>
                <c:pt idx="16828">
                  <c:v>1.6829000000000001E-5</c:v>
                </c:pt>
                <c:pt idx="16829">
                  <c:v>1.683E-5</c:v>
                </c:pt>
                <c:pt idx="16830">
                  <c:v>1.6830999999999999E-5</c:v>
                </c:pt>
                <c:pt idx="16831">
                  <c:v>1.6832000000000001E-5</c:v>
                </c:pt>
                <c:pt idx="16832">
                  <c:v>1.6833E-5</c:v>
                </c:pt>
                <c:pt idx="16833">
                  <c:v>1.6833999999999998E-5</c:v>
                </c:pt>
                <c:pt idx="16834">
                  <c:v>1.6835000000000001E-5</c:v>
                </c:pt>
                <c:pt idx="16835">
                  <c:v>1.6835999999999999E-5</c:v>
                </c:pt>
                <c:pt idx="16836">
                  <c:v>1.6837000000000002E-5</c:v>
                </c:pt>
                <c:pt idx="16837">
                  <c:v>1.6838E-5</c:v>
                </c:pt>
                <c:pt idx="16838">
                  <c:v>1.6838999999999999E-5</c:v>
                </c:pt>
                <c:pt idx="16839">
                  <c:v>1.6840000000000001E-5</c:v>
                </c:pt>
                <c:pt idx="16840">
                  <c:v>1.6841E-5</c:v>
                </c:pt>
                <c:pt idx="16841">
                  <c:v>1.6841999999999999E-5</c:v>
                </c:pt>
                <c:pt idx="16842">
                  <c:v>1.6843000000000001E-5</c:v>
                </c:pt>
                <c:pt idx="16843">
                  <c:v>1.6844E-5</c:v>
                </c:pt>
                <c:pt idx="16844">
                  <c:v>1.6844999999999999E-5</c:v>
                </c:pt>
                <c:pt idx="16845">
                  <c:v>1.6846000000000001E-5</c:v>
                </c:pt>
                <c:pt idx="16846">
                  <c:v>1.6847E-5</c:v>
                </c:pt>
                <c:pt idx="16847">
                  <c:v>1.6847999999999999E-5</c:v>
                </c:pt>
                <c:pt idx="16848">
                  <c:v>1.6849000000000001E-5</c:v>
                </c:pt>
                <c:pt idx="16849">
                  <c:v>1.685E-5</c:v>
                </c:pt>
                <c:pt idx="16850">
                  <c:v>1.6850999999999998E-5</c:v>
                </c:pt>
                <c:pt idx="16851">
                  <c:v>1.6852000000000001E-5</c:v>
                </c:pt>
                <c:pt idx="16852">
                  <c:v>1.6852999999999999E-5</c:v>
                </c:pt>
                <c:pt idx="16853">
                  <c:v>1.6854000000000002E-5</c:v>
                </c:pt>
                <c:pt idx="16854">
                  <c:v>1.6855E-5</c:v>
                </c:pt>
                <c:pt idx="16855">
                  <c:v>1.6855999999999999E-5</c:v>
                </c:pt>
                <c:pt idx="16856">
                  <c:v>1.6857000000000001E-5</c:v>
                </c:pt>
                <c:pt idx="16857">
                  <c:v>1.6858E-5</c:v>
                </c:pt>
                <c:pt idx="16858">
                  <c:v>1.6858999999999999E-5</c:v>
                </c:pt>
                <c:pt idx="16859">
                  <c:v>1.6860000000000001E-5</c:v>
                </c:pt>
                <c:pt idx="16860">
                  <c:v>1.6861E-5</c:v>
                </c:pt>
                <c:pt idx="16861">
                  <c:v>1.6861999999999999E-5</c:v>
                </c:pt>
                <c:pt idx="16862">
                  <c:v>1.6863000000000001E-5</c:v>
                </c:pt>
                <c:pt idx="16863">
                  <c:v>1.6864E-5</c:v>
                </c:pt>
                <c:pt idx="16864">
                  <c:v>1.6864999999999999E-5</c:v>
                </c:pt>
                <c:pt idx="16865">
                  <c:v>1.6866000000000001E-5</c:v>
                </c:pt>
                <c:pt idx="16866">
                  <c:v>1.6867E-5</c:v>
                </c:pt>
                <c:pt idx="16867">
                  <c:v>1.6867999999999998E-5</c:v>
                </c:pt>
                <c:pt idx="16868">
                  <c:v>1.6869000000000001E-5</c:v>
                </c:pt>
                <c:pt idx="16869">
                  <c:v>1.6869999999999999E-5</c:v>
                </c:pt>
                <c:pt idx="16870">
                  <c:v>1.6871000000000002E-5</c:v>
                </c:pt>
                <c:pt idx="16871">
                  <c:v>1.6872E-5</c:v>
                </c:pt>
                <c:pt idx="16872">
                  <c:v>1.6872999999999999E-5</c:v>
                </c:pt>
                <c:pt idx="16873">
                  <c:v>1.6874000000000001E-5</c:v>
                </c:pt>
                <c:pt idx="16874">
                  <c:v>1.6875E-5</c:v>
                </c:pt>
                <c:pt idx="16875">
                  <c:v>1.6875999999999999E-5</c:v>
                </c:pt>
                <c:pt idx="16876">
                  <c:v>1.6877000000000001E-5</c:v>
                </c:pt>
                <c:pt idx="16877">
                  <c:v>1.6878E-5</c:v>
                </c:pt>
                <c:pt idx="16878">
                  <c:v>1.6878999999999999E-5</c:v>
                </c:pt>
                <c:pt idx="16879">
                  <c:v>1.6880000000000001E-5</c:v>
                </c:pt>
                <c:pt idx="16880">
                  <c:v>1.6881E-5</c:v>
                </c:pt>
                <c:pt idx="16881">
                  <c:v>1.6881999999999999E-5</c:v>
                </c:pt>
                <c:pt idx="16882">
                  <c:v>1.6883000000000001E-5</c:v>
                </c:pt>
                <c:pt idx="16883">
                  <c:v>1.6884E-5</c:v>
                </c:pt>
                <c:pt idx="16884">
                  <c:v>1.6884999999999998E-5</c:v>
                </c:pt>
                <c:pt idx="16885">
                  <c:v>1.6886000000000001E-5</c:v>
                </c:pt>
                <c:pt idx="16886">
                  <c:v>1.6886999999999999E-5</c:v>
                </c:pt>
                <c:pt idx="16887">
                  <c:v>1.6888000000000002E-5</c:v>
                </c:pt>
                <c:pt idx="16888">
                  <c:v>1.6889E-5</c:v>
                </c:pt>
                <c:pt idx="16889">
                  <c:v>1.6889999999999999E-5</c:v>
                </c:pt>
                <c:pt idx="16890">
                  <c:v>1.6891000000000001E-5</c:v>
                </c:pt>
                <c:pt idx="16891">
                  <c:v>1.6892E-5</c:v>
                </c:pt>
                <c:pt idx="16892">
                  <c:v>1.6892999999999999E-5</c:v>
                </c:pt>
                <c:pt idx="16893">
                  <c:v>1.6894000000000001E-5</c:v>
                </c:pt>
                <c:pt idx="16894">
                  <c:v>1.6895E-5</c:v>
                </c:pt>
                <c:pt idx="16895">
                  <c:v>1.6895999999999999E-5</c:v>
                </c:pt>
                <c:pt idx="16896">
                  <c:v>1.6897000000000001E-5</c:v>
                </c:pt>
                <c:pt idx="16897">
                  <c:v>1.6898E-5</c:v>
                </c:pt>
                <c:pt idx="16898">
                  <c:v>1.6898999999999999E-5</c:v>
                </c:pt>
                <c:pt idx="16899">
                  <c:v>1.6900000000000001E-5</c:v>
                </c:pt>
                <c:pt idx="16900">
                  <c:v>1.6901E-5</c:v>
                </c:pt>
                <c:pt idx="16901">
                  <c:v>1.6901999999999998E-5</c:v>
                </c:pt>
                <c:pt idx="16902">
                  <c:v>1.6903000000000001E-5</c:v>
                </c:pt>
                <c:pt idx="16903">
                  <c:v>1.6903999999999999E-5</c:v>
                </c:pt>
                <c:pt idx="16904">
                  <c:v>1.6905000000000002E-5</c:v>
                </c:pt>
                <c:pt idx="16905">
                  <c:v>1.6906E-5</c:v>
                </c:pt>
                <c:pt idx="16906">
                  <c:v>1.6906999999999999E-5</c:v>
                </c:pt>
                <c:pt idx="16907">
                  <c:v>1.6908000000000001E-5</c:v>
                </c:pt>
                <c:pt idx="16908">
                  <c:v>1.6909E-5</c:v>
                </c:pt>
                <c:pt idx="16909">
                  <c:v>1.6909999999999999E-5</c:v>
                </c:pt>
                <c:pt idx="16910">
                  <c:v>1.6911000000000001E-5</c:v>
                </c:pt>
                <c:pt idx="16911">
                  <c:v>1.6912E-5</c:v>
                </c:pt>
                <c:pt idx="16912">
                  <c:v>1.6912999999999999E-5</c:v>
                </c:pt>
                <c:pt idx="16913">
                  <c:v>1.6914000000000001E-5</c:v>
                </c:pt>
                <c:pt idx="16914">
                  <c:v>1.6915E-5</c:v>
                </c:pt>
                <c:pt idx="16915">
                  <c:v>1.6915999999999999E-5</c:v>
                </c:pt>
                <c:pt idx="16916">
                  <c:v>1.6917000000000001E-5</c:v>
                </c:pt>
                <c:pt idx="16917">
                  <c:v>1.6918E-5</c:v>
                </c:pt>
                <c:pt idx="16918">
                  <c:v>1.6918999999999998E-5</c:v>
                </c:pt>
                <c:pt idx="16919">
                  <c:v>1.6920000000000001E-5</c:v>
                </c:pt>
                <c:pt idx="16920">
                  <c:v>1.6920999999999999E-5</c:v>
                </c:pt>
                <c:pt idx="16921">
                  <c:v>1.6922000000000002E-5</c:v>
                </c:pt>
                <c:pt idx="16922">
                  <c:v>1.6923E-5</c:v>
                </c:pt>
                <c:pt idx="16923">
                  <c:v>1.6923999999999999E-5</c:v>
                </c:pt>
                <c:pt idx="16924">
                  <c:v>1.6925000000000001E-5</c:v>
                </c:pt>
                <c:pt idx="16925">
                  <c:v>1.6926E-5</c:v>
                </c:pt>
                <c:pt idx="16926">
                  <c:v>1.6926999999999999E-5</c:v>
                </c:pt>
                <c:pt idx="16927">
                  <c:v>1.6928000000000001E-5</c:v>
                </c:pt>
                <c:pt idx="16928">
                  <c:v>1.6929E-5</c:v>
                </c:pt>
                <c:pt idx="16929">
                  <c:v>1.6929999999999999E-5</c:v>
                </c:pt>
                <c:pt idx="16930">
                  <c:v>1.6931000000000001E-5</c:v>
                </c:pt>
                <c:pt idx="16931">
                  <c:v>1.6932E-5</c:v>
                </c:pt>
                <c:pt idx="16932">
                  <c:v>1.6932999999999999E-5</c:v>
                </c:pt>
                <c:pt idx="16933">
                  <c:v>1.6934000000000001E-5</c:v>
                </c:pt>
                <c:pt idx="16934">
                  <c:v>1.6935E-5</c:v>
                </c:pt>
                <c:pt idx="16935">
                  <c:v>1.6935999999999998E-5</c:v>
                </c:pt>
                <c:pt idx="16936">
                  <c:v>1.6937000000000001E-5</c:v>
                </c:pt>
                <c:pt idx="16937">
                  <c:v>1.6937999999999999E-5</c:v>
                </c:pt>
                <c:pt idx="16938">
                  <c:v>1.6939000000000002E-5</c:v>
                </c:pt>
                <c:pt idx="16939">
                  <c:v>1.694E-5</c:v>
                </c:pt>
                <c:pt idx="16940">
                  <c:v>1.6940999999999999E-5</c:v>
                </c:pt>
                <c:pt idx="16941">
                  <c:v>1.6942000000000001E-5</c:v>
                </c:pt>
                <c:pt idx="16942">
                  <c:v>1.6943E-5</c:v>
                </c:pt>
                <c:pt idx="16943">
                  <c:v>1.6943999999999999E-5</c:v>
                </c:pt>
                <c:pt idx="16944">
                  <c:v>1.6945000000000001E-5</c:v>
                </c:pt>
                <c:pt idx="16945">
                  <c:v>1.6946E-5</c:v>
                </c:pt>
                <c:pt idx="16946">
                  <c:v>1.6946999999999999E-5</c:v>
                </c:pt>
                <c:pt idx="16947">
                  <c:v>1.6948000000000001E-5</c:v>
                </c:pt>
                <c:pt idx="16948">
                  <c:v>1.6949E-5</c:v>
                </c:pt>
                <c:pt idx="16949">
                  <c:v>1.6949999999999999E-5</c:v>
                </c:pt>
                <c:pt idx="16950">
                  <c:v>1.6951000000000001E-5</c:v>
                </c:pt>
                <c:pt idx="16951">
                  <c:v>1.6952E-5</c:v>
                </c:pt>
                <c:pt idx="16952">
                  <c:v>1.6952999999999998E-5</c:v>
                </c:pt>
                <c:pt idx="16953">
                  <c:v>1.6954000000000001E-5</c:v>
                </c:pt>
                <c:pt idx="16954">
                  <c:v>1.6954999999999999E-5</c:v>
                </c:pt>
                <c:pt idx="16955">
                  <c:v>1.6956000000000002E-5</c:v>
                </c:pt>
                <c:pt idx="16956">
                  <c:v>1.6957E-5</c:v>
                </c:pt>
                <c:pt idx="16957">
                  <c:v>1.6957999999999999E-5</c:v>
                </c:pt>
                <c:pt idx="16958">
                  <c:v>1.6959000000000001E-5</c:v>
                </c:pt>
                <c:pt idx="16959">
                  <c:v>1.696E-5</c:v>
                </c:pt>
                <c:pt idx="16960">
                  <c:v>1.6960999999999999E-5</c:v>
                </c:pt>
                <c:pt idx="16961">
                  <c:v>1.6962000000000001E-5</c:v>
                </c:pt>
                <c:pt idx="16962">
                  <c:v>1.6963E-5</c:v>
                </c:pt>
                <c:pt idx="16963">
                  <c:v>1.6963999999999999E-5</c:v>
                </c:pt>
                <c:pt idx="16964">
                  <c:v>1.6965000000000001E-5</c:v>
                </c:pt>
                <c:pt idx="16965">
                  <c:v>1.6966E-5</c:v>
                </c:pt>
                <c:pt idx="16966">
                  <c:v>1.6966999999999999E-5</c:v>
                </c:pt>
                <c:pt idx="16967">
                  <c:v>1.6968000000000001E-5</c:v>
                </c:pt>
                <c:pt idx="16968">
                  <c:v>1.6969E-5</c:v>
                </c:pt>
                <c:pt idx="16969">
                  <c:v>1.6969999999999998E-5</c:v>
                </c:pt>
                <c:pt idx="16970">
                  <c:v>1.6971000000000001E-5</c:v>
                </c:pt>
                <c:pt idx="16971">
                  <c:v>1.6971999999999999E-5</c:v>
                </c:pt>
                <c:pt idx="16972">
                  <c:v>1.6973000000000002E-5</c:v>
                </c:pt>
                <c:pt idx="16973">
                  <c:v>1.6974E-5</c:v>
                </c:pt>
                <c:pt idx="16974">
                  <c:v>1.6974999999999999E-5</c:v>
                </c:pt>
                <c:pt idx="16975">
                  <c:v>1.6976000000000001E-5</c:v>
                </c:pt>
                <c:pt idx="16976">
                  <c:v>1.6977E-5</c:v>
                </c:pt>
                <c:pt idx="16977">
                  <c:v>1.6977999999999999E-5</c:v>
                </c:pt>
                <c:pt idx="16978">
                  <c:v>1.6979000000000001E-5</c:v>
                </c:pt>
                <c:pt idx="16979">
                  <c:v>1.698E-5</c:v>
                </c:pt>
                <c:pt idx="16980">
                  <c:v>1.6980999999999999E-5</c:v>
                </c:pt>
                <c:pt idx="16981">
                  <c:v>1.6982000000000001E-5</c:v>
                </c:pt>
                <c:pt idx="16982">
                  <c:v>1.6983E-5</c:v>
                </c:pt>
                <c:pt idx="16983">
                  <c:v>1.6983999999999999E-5</c:v>
                </c:pt>
                <c:pt idx="16984">
                  <c:v>1.6985000000000001E-5</c:v>
                </c:pt>
                <c:pt idx="16985">
                  <c:v>1.6986E-5</c:v>
                </c:pt>
                <c:pt idx="16986">
                  <c:v>1.6986999999999998E-5</c:v>
                </c:pt>
                <c:pt idx="16987">
                  <c:v>1.6988000000000001E-5</c:v>
                </c:pt>
                <c:pt idx="16988">
                  <c:v>1.6988999999999999E-5</c:v>
                </c:pt>
                <c:pt idx="16989">
                  <c:v>1.6990000000000002E-5</c:v>
                </c:pt>
                <c:pt idx="16990">
                  <c:v>1.6991E-5</c:v>
                </c:pt>
                <c:pt idx="16991">
                  <c:v>1.6991999999999999E-5</c:v>
                </c:pt>
                <c:pt idx="16992">
                  <c:v>1.6993000000000001E-5</c:v>
                </c:pt>
                <c:pt idx="16993">
                  <c:v>1.6994E-5</c:v>
                </c:pt>
                <c:pt idx="16994">
                  <c:v>1.6994999999999999E-5</c:v>
                </c:pt>
                <c:pt idx="16995">
                  <c:v>1.6996000000000001E-5</c:v>
                </c:pt>
                <c:pt idx="16996">
                  <c:v>1.6997E-5</c:v>
                </c:pt>
                <c:pt idx="16997">
                  <c:v>1.6997999999999999E-5</c:v>
                </c:pt>
                <c:pt idx="16998">
                  <c:v>1.6999000000000001E-5</c:v>
                </c:pt>
                <c:pt idx="16999">
                  <c:v>1.7E-5</c:v>
                </c:pt>
                <c:pt idx="17000">
                  <c:v>1.7000999999999999E-5</c:v>
                </c:pt>
                <c:pt idx="17001">
                  <c:v>1.7002000000000001E-5</c:v>
                </c:pt>
                <c:pt idx="17002">
                  <c:v>1.7003E-5</c:v>
                </c:pt>
                <c:pt idx="17003">
                  <c:v>1.7003999999999998E-5</c:v>
                </c:pt>
                <c:pt idx="17004">
                  <c:v>1.7005000000000001E-5</c:v>
                </c:pt>
                <c:pt idx="17005">
                  <c:v>1.7005999999999999E-5</c:v>
                </c:pt>
                <c:pt idx="17006">
                  <c:v>1.7007000000000002E-5</c:v>
                </c:pt>
                <c:pt idx="17007">
                  <c:v>1.7008E-5</c:v>
                </c:pt>
                <c:pt idx="17008">
                  <c:v>1.7008999999999999E-5</c:v>
                </c:pt>
                <c:pt idx="17009">
                  <c:v>1.7010000000000001E-5</c:v>
                </c:pt>
                <c:pt idx="17010">
                  <c:v>1.7011E-5</c:v>
                </c:pt>
                <c:pt idx="17011">
                  <c:v>1.7011999999999999E-5</c:v>
                </c:pt>
                <c:pt idx="17012">
                  <c:v>1.7013000000000001E-5</c:v>
                </c:pt>
                <c:pt idx="17013">
                  <c:v>1.7014E-5</c:v>
                </c:pt>
                <c:pt idx="17014">
                  <c:v>1.7014999999999999E-5</c:v>
                </c:pt>
                <c:pt idx="17015">
                  <c:v>1.7016000000000001E-5</c:v>
                </c:pt>
                <c:pt idx="17016">
                  <c:v>1.7017E-5</c:v>
                </c:pt>
                <c:pt idx="17017">
                  <c:v>1.7017999999999999E-5</c:v>
                </c:pt>
                <c:pt idx="17018">
                  <c:v>1.7019000000000001E-5</c:v>
                </c:pt>
                <c:pt idx="17019">
                  <c:v>1.702E-5</c:v>
                </c:pt>
                <c:pt idx="17020">
                  <c:v>1.7020999999999998E-5</c:v>
                </c:pt>
                <c:pt idx="17021">
                  <c:v>1.7022000000000001E-5</c:v>
                </c:pt>
                <c:pt idx="17022">
                  <c:v>1.7022999999999999E-5</c:v>
                </c:pt>
                <c:pt idx="17023">
                  <c:v>1.7024000000000002E-5</c:v>
                </c:pt>
                <c:pt idx="17024">
                  <c:v>1.7025E-5</c:v>
                </c:pt>
                <c:pt idx="17025">
                  <c:v>1.7025999999999999E-5</c:v>
                </c:pt>
                <c:pt idx="17026">
                  <c:v>1.7027000000000001E-5</c:v>
                </c:pt>
                <c:pt idx="17027">
                  <c:v>1.7028E-5</c:v>
                </c:pt>
                <c:pt idx="17028">
                  <c:v>1.7028999999999999E-5</c:v>
                </c:pt>
                <c:pt idx="17029">
                  <c:v>1.7030000000000001E-5</c:v>
                </c:pt>
                <c:pt idx="17030">
                  <c:v>1.7031E-5</c:v>
                </c:pt>
                <c:pt idx="17031">
                  <c:v>1.7031999999999999E-5</c:v>
                </c:pt>
                <c:pt idx="17032">
                  <c:v>1.7033000000000001E-5</c:v>
                </c:pt>
                <c:pt idx="17033">
                  <c:v>1.7034E-5</c:v>
                </c:pt>
                <c:pt idx="17034">
                  <c:v>1.7034999999999999E-5</c:v>
                </c:pt>
                <c:pt idx="17035">
                  <c:v>1.7036000000000001E-5</c:v>
                </c:pt>
                <c:pt idx="17036">
                  <c:v>1.7037E-5</c:v>
                </c:pt>
                <c:pt idx="17037">
                  <c:v>1.7037999999999998E-5</c:v>
                </c:pt>
                <c:pt idx="17038">
                  <c:v>1.7039000000000001E-5</c:v>
                </c:pt>
                <c:pt idx="17039">
                  <c:v>1.7039999999999999E-5</c:v>
                </c:pt>
                <c:pt idx="17040">
                  <c:v>1.7041000000000002E-5</c:v>
                </c:pt>
                <c:pt idx="17041">
                  <c:v>1.7042E-5</c:v>
                </c:pt>
                <c:pt idx="17042">
                  <c:v>1.7042999999999999E-5</c:v>
                </c:pt>
                <c:pt idx="17043">
                  <c:v>1.7044000000000001E-5</c:v>
                </c:pt>
                <c:pt idx="17044">
                  <c:v>1.7045E-5</c:v>
                </c:pt>
                <c:pt idx="17045">
                  <c:v>1.7045999999999999E-5</c:v>
                </c:pt>
                <c:pt idx="17046">
                  <c:v>1.7047000000000001E-5</c:v>
                </c:pt>
                <c:pt idx="17047">
                  <c:v>1.7048E-5</c:v>
                </c:pt>
                <c:pt idx="17048">
                  <c:v>1.7048999999999999E-5</c:v>
                </c:pt>
                <c:pt idx="17049">
                  <c:v>1.7050000000000001E-5</c:v>
                </c:pt>
                <c:pt idx="17050">
                  <c:v>1.7051E-5</c:v>
                </c:pt>
                <c:pt idx="17051">
                  <c:v>1.7051999999999999E-5</c:v>
                </c:pt>
                <c:pt idx="17052">
                  <c:v>1.7053000000000001E-5</c:v>
                </c:pt>
                <c:pt idx="17053">
                  <c:v>1.7054E-5</c:v>
                </c:pt>
                <c:pt idx="17054">
                  <c:v>1.7054999999999998E-5</c:v>
                </c:pt>
                <c:pt idx="17055">
                  <c:v>1.7056000000000001E-5</c:v>
                </c:pt>
                <c:pt idx="17056">
                  <c:v>1.7056999999999999E-5</c:v>
                </c:pt>
                <c:pt idx="17057">
                  <c:v>1.7058000000000002E-5</c:v>
                </c:pt>
                <c:pt idx="17058">
                  <c:v>1.7059E-5</c:v>
                </c:pt>
                <c:pt idx="17059">
                  <c:v>1.7059999999999999E-5</c:v>
                </c:pt>
                <c:pt idx="17060">
                  <c:v>1.7061000000000001E-5</c:v>
                </c:pt>
                <c:pt idx="17061">
                  <c:v>1.7062E-5</c:v>
                </c:pt>
                <c:pt idx="17062">
                  <c:v>1.7062999999999999E-5</c:v>
                </c:pt>
                <c:pt idx="17063">
                  <c:v>1.7064000000000001E-5</c:v>
                </c:pt>
                <c:pt idx="17064">
                  <c:v>1.7065E-5</c:v>
                </c:pt>
                <c:pt idx="17065">
                  <c:v>1.7065999999999999E-5</c:v>
                </c:pt>
                <c:pt idx="17066">
                  <c:v>1.7067000000000001E-5</c:v>
                </c:pt>
                <c:pt idx="17067">
                  <c:v>1.7068E-5</c:v>
                </c:pt>
                <c:pt idx="17068">
                  <c:v>1.7068999999999999E-5</c:v>
                </c:pt>
                <c:pt idx="17069">
                  <c:v>1.7070000000000001E-5</c:v>
                </c:pt>
                <c:pt idx="17070">
                  <c:v>1.7071E-5</c:v>
                </c:pt>
                <c:pt idx="17071">
                  <c:v>1.7071999999999998E-5</c:v>
                </c:pt>
                <c:pt idx="17072">
                  <c:v>1.7073000000000001E-5</c:v>
                </c:pt>
                <c:pt idx="17073">
                  <c:v>1.7073999999999999E-5</c:v>
                </c:pt>
                <c:pt idx="17074">
                  <c:v>1.7075000000000002E-5</c:v>
                </c:pt>
                <c:pt idx="17075">
                  <c:v>1.7076E-5</c:v>
                </c:pt>
                <c:pt idx="17076">
                  <c:v>1.7076999999999999E-5</c:v>
                </c:pt>
                <c:pt idx="17077">
                  <c:v>1.7078000000000001E-5</c:v>
                </c:pt>
                <c:pt idx="17078">
                  <c:v>1.7079E-5</c:v>
                </c:pt>
                <c:pt idx="17079">
                  <c:v>1.7079999999999999E-5</c:v>
                </c:pt>
                <c:pt idx="17080">
                  <c:v>1.7081000000000001E-5</c:v>
                </c:pt>
                <c:pt idx="17081">
                  <c:v>1.7082E-5</c:v>
                </c:pt>
                <c:pt idx="17082">
                  <c:v>1.7082999999999999E-5</c:v>
                </c:pt>
                <c:pt idx="17083">
                  <c:v>1.7084000000000001E-5</c:v>
                </c:pt>
                <c:pt idx="17084">
                  <c:v>1.7085E-5</c:v>
                </c:pt>
                <c:pt idx="17085">
                  <c:v>1.7085999999999999E-5</c:v>
                </c:pt>
                <c:pt idx="17086">
                  <c:v>1.7087000000000001E-5</c:v>
                </c:pt>
                <c:pt idx="17087">
                  <c:v>1.7088E-5</c:v>
                </c:pt>
                <c:pt idx="17088">
                  <c:v>1.7088999999999999E-5</c:v>
                </c:pt>
                <c:pt idx="17089">
                  <c:v>1.7090000000000001E-5</c:v>
                </c:pt>
                <c:pt idx="17090">
                  <c:v>1.7091E-5</c:v>
                </c:pt>
                <c:pt idx="17091">
                  <c:v>1.7091999999999998E-5</c:v>
                </c:pt>
                <c:pt idx="17092">
                  <c:v>1.7093000000000001E-5</c:v>
                </c:pt>
                <c:pt idx="17093">
                  <c:v>1.7093999999999999E-5</c:v>
                </c:pt>
                <c:pt idx="17094">
                  <c:v>1.7095000000000001E-5</c:v>
                </c:pt>
                <c:pt idx="17095">
                  <c:v>1.7096E-5</c:v>
                </c:pt>
                <c:pt idx="17096">
                  <c:v>1.7096999999999999E-5</c:v>
                </c:pt>
                <c:pt idx="17097">
                  <c:v>1.7098000000000001E-5</c:v>
                </c:pt>
                <c:pt idx="17098">
                  <c:v>1.7099E-5</c:v>
                </c:pt>
                <c:pt idx="17099">
                  <c:v>1.7099999999999999E-5</c:v>
                </c:pt>
                <c:pt idx="17100">
                  <c:v>1.7101000000000001E-5</c:v>
                </c:pt>
                <c:pt idx="17101">
                  <c:v>1.7102E-5</c:v>
                </c:pt>
                <c:pt idx="17102">
                  <c:v>1.7102999999999999E-5</c:v>
                </c:pt>
                <c:pt idx="17103">
                  <c:v>1.7104000000000001E-5</c:v>
                </c:pt>
                <c:pt idx="17104">
                  <c:v>1.7105E-5</c:v>
                </c:pt>
                <c:pt idx="17105">
                  <c:v>1.7105999999999999E-5</c:v>
                </c:pt>
                <c:pt idx="17106">
                  <c:v>1.7107000000000001E-5</c:v>
                </c:pt>
                <c:pt idx="17107">
                  <c:v>1.7108E-5</c:v>
                </c:pt>
                <c:pt idx="17108">
                  <c:v>1.7108999999999998E-5</c:v>
                </c:pt>
                <c:pt idx="17109">
                  <c:v>1.7110000000000001E-5</c:v>
                </c:pt>
                <c:pt idx="17110">
                  <c:v>1.7110999999999999E-5</c:v>
                </c:pt>
                <c:pt idx="17111">
                  <c:v>1.7112000000000002E-5</c:v>
                </c:pt>
                <c:pt idx="17112">
                  <c:v>1.7113E-5</c:v>
                </c:pt>
                <c:pt idx="17113">
                  <c:v>1.7113999999999999E-5</c:v>
                </c:pt>
                <c:pt idx="17114">
                  <c:v>1.7115000000000001E-5</c:v>
                </c:pt>
                <c:pt idx="17115">
                  <c:v>1.7116E-5</c:v>
                </c:pt>
                <c:pt idx="17116">
                  <c:v>1.7116999999999999E-5</c:v>
                </c:pt>
                <c:pt idx="17117">
                  <c:v>1.7118000000000001E-5</c:v>
                </c:pt>
                <c:pt idx="17118">
                  <c:v>1.7119E-5</c:v>
                </c:pt>
                <c:pt idx="17119">
                  <c:v>1.7119999999999999E-5</c:v>
                </c:pt>
                <c:pt idx="17120">
                  <c:v>1.7121000000000001E-5</c:v>
                </c:pt>
                <c:pt idx="17121">
                  <c:v>1.7122E-5</c:v>
                </c:pt>
                <c:pt idx="17122">
                  <c:v>1.7122999999999999E-5</c:v>
                </c:pt>
                <c:pt idx="17123">
                  <c:v>1.7124000000000001E-5</c:v>
                </c:pt>
                <c:pt idx="17124">
                  <c:v>1.7125E-5</c:v>
                </c:pt>
                <c:pt idx="17125">
                  <c:v>1.7125999999999998E-5</c:v>
                </c:pt>
                <c:pt idx="17126">
                  <c:v>1.7127000000000001E-5</c:v>
                </c:pt>
                <c:pt idx="17127">
                  <c:v>1.7127999999999999E-5</c:v>
                </c:pt>
                <c:pt idx="17128">
                  <c:v>1.7129000000000002E-5</c:v>
                </c:pt>
                <c:pt idx="17129">
                  <c:v>1.713E-5</c:v>
                </c:pt>
                <c:pt idx="17130">
                  <c:v>1.7130999999999999E-5</c:v>
                </c:pt>
                <c:pt idx="17131">
                  <c:v>1.7132000000000001E-5</c:v>
                </c:pt>
                <c:pt idx="17132">
                  <c:v>1.7133E-5</c:v>
                </c:pt>
                <c:pt idx="17133">
                  <c:v>1.7133999999999999E-5</c:v>
                </c:pt>
                <c:pt idx="17134">
                  <c:v>1.7135000000000001E-5</c:v>
                </c:pt>
                <c:pt idx="17135">
                  <c:v>1.7136E-5</c:v>
                </c:pt>
                <c:pt idx="17136">
                  <c:v>1.7136999999999999E-5</c:v>
                </c:pt>
                <c:pt idx="17137">
                  <c:v>1.7138000000000001E-5</c:v>
                </c:pt>
                <c:pt idx="17138">
                  <c:v>1.7139E-5</c:v>
                </c:pt>
                <c:pt idx="17139">
                  <c:v>1.7139999999999999E-5</c:v>
                </c:pt>
                <c:pt idx="17140">
                  <c:v>1.7141000000000001E-5</c:v>
                </c:pt>
                <c:pt idx="17141">
                  <c:v>1.7142E-5</c:v>
                </c:pt>
                <c:pt idx="17142">
                  <c:v>1.7142999999999998E-5</c:v>
                </c:pt>
                <c:pt idx="17143">
                  <c:v>1.7144000000000001E-5</c:v>
                </c:pt>
                <c:pt idx="17144">
                  <c:v>1.7144999999999999E-5</c:v>
                </c:pt>
                <c:pt idx="17145">
                  <c:v>1.7146000000000002E-5</c:v>
                </c:pt>
                <c:pt idx="17146">
                  <c:v>1.7147E-5</c:v>
                </c:pt>
                <c:pt idx="17147">
                  <c:v>1.7147999999999999E-5</c:v>
                </c:pt>
                <c:pt idx="17148">
                  <c:v>1.7149000000000001E-5</c:v>
                </c:pt>
                <c:pt idx="17149">
                  <c:v>1.715E-5</c:v>
                </c:pt>
                <c:pt idx="17150">
                  <c:v>1.7150999999999999E-5</c:v>
                </c:pt>
                <c:pt idx="17151">
                  <c:v>1.7152000000000001E-5</c:v>
                </c:pt>
                <c:pt idx="17152">
                  <c:v>1.7153E-5</c:v>
                </c:pt>
                <c:pt idx="17153">
                  <c:v>1.7153999999999999E-5</c:v>
                </c:pt>
                <c:pt idx="17154">
                  <c:v>1.7155000000000001E-5</c:v>
                </c:pt>
                <c:pt idx="17155">
                  <c:v>1.7156E-5</c:v>
                </c:pt>
                <c:pt idx="17156">
                  <c:v>1.7156999999999999E-5</c:v>
                </c:pt>
                <c:pt idx="17157">
                  <c:v>1.7158000000000001E-5</c:v>
                </c:pt>
                <c:pt idx="17158">
                  <c:v>1.7159E-5</c:v>
                </c:pt>
                <c:pt idx="17159">
                  <c:v>1.7159999999999998E-5</c:v>
                </c:pt>
                <c:pt idx="17160">
                  <c:v>1.7161000000000001E-5</c:v>
                </c:pt>
                <c:pt idx="17161">
                  <c:v>1.7161999999999999E-5</c:v>
                </c:pt>
                <c:pt idx="17162">
                  <c:v>1.7163000000000002E-5</c:v>
                </c:pt>
                <c:pt idx="17163">
                  <c:v>1.7164E-5</c:v>
                </c:pt>
                <c:pt idx="17164">
                  <c:v>1.7164999999999999E-5</c:v>
                </c:pt>
                <c:pt idx="17165">
                  <c:v>1.7166000000000001E-5</c:v>
                </c:pt>
                <c:pt idx="17166">
                  <c:v>1.7167E-5</c:v>
                </c:pt>
                <c:pt idx="17167">
                  <c:v>1.7167999999999999E-5</c:v>
                </c:pt>
                <c:pt idx="17168">
                  <c:v>1.7169000000000001E-5</c:v>
                </c:pt>
                <c:pt idx="17169">
                  <c:v>1.717E-5</c:v>
                </c:pt>
                <c:pt idx="17170">
                  <c:v>1.7170999999999999E-5</c:v>
                </c:pt>
                <c:pt idx="17171">
                  <c:v>1.7172000000000001E-5</c:v>
                </c:pt>
                <c:pt idx="17172">
                  <c:v>1.7173E-5</c:v>
                </c:pt>
                <c:pt idx="17173">
                  <c:v>1.7173999999999999E-5</c:v>
                </c:pt>
                <c:pt idx="17174">
                  <c:v>1.7175000000000001E-5</c:v>
                </c:pt>
                <c:pt idx="17175">
                  <c:v>1.7176E-5</c:v>
                </c:pt>
                <c:pt idx="17176">
                  <c:v>1.7176999999999998E-5</c:v>
                </c:pt>
                <c:pt idx="17177">
                  <c:v>1.7178000000000001E-5</c:v>
                </c:pt>
                <c:pt idx="17178">
                  <c:v>1.7178999999999999E-5</c:v>
                </c:pt>
                <c:pt idx="17179">
                  <c:v>1.7180000000000002E-5</c:v>
                </c:pt>
                <c:pt idx="17180">
                  <c:v>1.7181E-5</c:v>
                </c:pt>
                <c:pt idx="17181">
                  <c:v>1.7181999999999999E-5</c:v>
                </c:pt>
                <c:pt idx="17182">
                  <c:v>1.7183000000000001E-5</c:v>
                </c:pt>
                <c:pt idx="17183">
                  <c:v>1.7184E-5</c:v>
                </c:pt>
                <c:pt idx="17184">
                  <c:v>1.7184999999999999E-5</c:v>
                </c:pt>
                <c:pt idx="17185">
                  <c:v>1.7186000000000001E-5</c:v>
                </c:pt>
                <c:pt idx="17186">
                  <c:v>1.7187E-5</c:v>
                </c:pt>
                <c:pt idx="17187">
                  <c:v>1.7187999999999999E-5</c:v>
                </c:pt>
                <c:pt idx="17188">
                  <c:v>1.7189000000000001E-5</c:v>
                </c:pt>
                <c:pt idx="17189">
                  <c:v>1.719E-5</c:v>
                </c:pt>
                <c:pt idx="17190">
                  <c:v>1.7190999999999999E-5</c:v>
                </c:pt>
                <c:pt idx="17191">
                  <c:v>1.7192000000000001E-5</c:v>
                </c:pt>
                <c:pt idx="17192">
                  <c:v>1.7193E-5</c:v>
                </c:pt>
                <c:pt idx="17193">
                  <c:v>1.7193999999999998E-5</c:v>
                </c:pt>
                <c:pt idx="17194">
                  <c:v>1.7195000000000001E-5</c:v>
                </c:pt>
                <c:pt idx="17195">
                  <c:v>1.7195999999999999E-5</c:v>
                </c:pt>
                <c:pt idx="17196">
                  <c:v>1.7197000000000002E-5</c:v>
                </c:pt>
                <c:pt idx="17197">
                  <c:v>1.7198E-5</c:v>
                </c:pt>
                <c:pt idx="17198">
                  <c:v>1.7198999999999999E-5</c:v>
                </c:pt>
                <c:pt idx="17199">
                  <c:v>1.7200000000000001E-5</c:v>
                </c:pt>
                <c:pt idx="17200">
                  <c:v>1.7201E-5</c:v>
                </c:pt>
                <c:pt idx="17201">
                  <c:v>1.7201999999999999E-5</c:v>
                </c:pt>
                <c:pt idx="17202">
                  <c:v>1.7203000000000001E-5</c:v>
                </c:pt>
                <c:pt idx="17203">
                  <c:v>1.7204E-5</c:v>
                </c:pt>
                <c:pt idx="17204">
                  <c:v>1.7204999999999999E-5</c:v>
                </c:pt>
                <c:pt idx="17205">
                  <c:v>1.7206000000000001E-5</c:v>
                </c:pt>
                <c:pt idx="17206">
                  <c:v>1.7207E-5</c:v>
                </c:pt>
                <c:pt idx="17207">
                  <c:v>1.7207999999999999E-5</c:v>
                </c:pt>
                <c:pt idx="17208">
                  <c:v>1.7209000000000001E-5</c:v>
                </c:pt>
                <c:pt idx="17209">
                  <c:v>1.721E-5</c:v>
                </c:pt>
                <c:pt idx="17210">
                  <c:v>1.7210999999999998E-5</c:v>
                </c:pt>
                <c:pt idx="17211">
                  <c:v>1.7212000000000001E-5</c:v>
                </c:pt>
                <c:pt idx="17212">
                  <c:v>1.7212999999999999E-5</c:v>
                </c:pt>
                <c:pt idx="17213">
                  <c:v>1.7214000000000002E-5</c:v>
                </c:pt>
                <c:pt idx="17214">
                  <c:v>1.7215E-5</c:v>
                </c:pt>
                <c:pt idx="17215">
                  <c:v>1.7215999999999999E-5</c:v>
                </c:pt>
                <c:pt idx="17216">
                  <c:v>1.7217000000000001E-5</c:v>
                </c:pt>
                <c:pt idx="17217">
                  <c:v>1.7218E-5</c:v>
                </c:pt>
                <c:pt idx="17218">
                  <c:v>1.7218999999999999E-5</c:v>
                </c:pt>
                <c:pt idx="17219">
                  <c:v>1.7220000000000001E-5</c:v>
                </c:pt>
                <c:pt idx="17220">
                  <c:v>1.7221E-5</c:v>
                </c:pt>
                <c:pt idx="17221">
                  <c:v>1.7221999999999999E-5</c:v>
                </c:pt>
                <c:pt idx="17222">
                  <c:v>1.7223000000000001E-5</c:v>
                </c:pt>
                <c:pt idx="17223">
                  <c:v>1.7224E-5</c:v>
                </c:pt>
                <c:pt idx="17224">
                  <c:v>1.7224999999999999E-5</c:v>
                </c:pt>
                <c:pt idx="17225">
                  <c:v>1.7226000000000001E-5</c:v>
                </c:pt>
                <c:pt idx="17226">
                  <c:v>1.7227E-5</c:v>
                </c:pt>
                <c:pt idx="17227">
                  <c:v>1.7227999999999998E-5</c:v>
                </c:pt>
                <c:pt idx="17228">
                  <c:v>1.7229000000000001E-5</c:v>
                </c:pt>
                <c:pt idx="17229">
                  <c:v>1.7229999999999999E-5</c:v>
                </c:pt>
                <c:pt idx="17230">
                  <c:v>1.7231000000000002E-5</c:v>
                </c:pt>
                <c:pt idx="17231">
                  <c:v>1.7232E-5</c:v>
                </c:pt>
                <c:pt idx="17232">
                  <c:v>1.7232999999999999E-5</c:v>
                </c:pt>
                <c:pt idx="17233">
                  <c:v>1.7234000000000001E-5</c:v>
                </c:pt>
                <c:pt idx="17234">
                  <c:v>1.7235E-5</c:v>
                </c:pt>
                <c:pt idx="17235">
                  <c:v>1.7235999999999999E-5</c:v>
                </c:pt>
                <c:pt idx="17236">
                  <c:v>1.7237000000000001E-5</c:v>
                </c:pt>
                <c:pt idx="17237">
                  <c:v>1.7238E-5</c:v>
                </c:pt>
                <c:pt idx="17238">
                  <c:v>1.7238999999999999E-5</c:v>
                </c:pt>
                <c:pt idx="17239">
                  <c:v>1.7240000000000001E-5</c:v>
                </c:pt>
                <c:pt idx="17240">
                  <c:v>1.7241E-5</c:v>
                </c:pt>
                <c:pt idx="17241">
                  <c:v>1.7241999999999999E-5</c:v>
                </c:pt>
                <c:pt idx="17242">
                  <c:v>1.7243000000000001E-5</c:v>
                </c:pt>
                <c:pt idx="17243">
                  <c:v>1.7244E-5</c:v>
                </c:pt>
                <c:pt idx="17244">
                  <c:v>1.7244999999999998E-5</c:v>
                </c:pt>
                <c:pt idx="17245">
                  <c:v>1.7246000000000001E-5</c:v>
                </c:pt>
                <c:pt idx="17246">
                  <c:v>1.7246999999999999E-5</c:v>
                </c:pt>
                <c:pt idx="17247">
                  <c:v>1.7248000000000002E-5</c:v>
                </c:pt>
                <c:pt idx="17248">
                  <c:v>1.7249E-5</c:v>
                </c:pt>
                <c:pt idx="17249">
                  <c:v>1.7249999999999999E-5</c:v>
                </c:pt>
                <c:pt idx="17250">
                  <c:v>1.7251000000000001E-5</c:v>
                </c:pt>
                <c:pt idx="17251">
                  <c:v>1.7252E-5</c:v>
                </c:pt>
                <c:pt idx="17252">
                  <c:v>1.7252999999999999E-5</c:v>
                </c:pt>
                <c:pt idx="17253">
                  <c:v>1.7254000000000001E-5</c:v>
                </c:pt>
                <c:pt idx="17254">
                  <c:v>1.7255E-5</c:v>
                </c:pt>
                <c:pt idx="17255">
                  <c:v>1.7255999999999999E-5</c:v>
                </c:pt>
                <c:pt idx="17256">
                  <c:v>1.7257000000000001E-5</c:v>
                </c:pt>
                <c:pt idx="17257">
                  <c:v>1.7258E-5</c:v>
                </c:pt>
                <c:pt idx="17258">
                  <c:v>1.7258999999999999E-5</c:v>
                </c:pt>
                <c:pt idx="17259">
                  <c:v>1.7260000000000001E-5</c:v>
                </c:pt>
                <c:pt idx="17260">
                  <c:v>1.7261E-5</c:v>
                </c:pt>
                <c:pt idx="17261">
                  <c:v>1.7261999999999998E-5</c:v>
                </c:pt>
                <c:pt idx="17262">
                  <c:v>1.7263000000000001E-5</c:v>
                </c:pt>
                <c:pt idx="17263">
                  <c:v>1.7263999999999999E-5</c:v>
                </c:pt>
                <c:pt idx="17264">
                  <c:v>1.7265000000000002E-5</c:v>
                </c:pt>
                <c:pt idx="17265">
                  <c:v>1.7266E-5</c:v>
                </c:pt>
                <c:pt idx="17266">
                  <c:v>1.7266999999999999E-5</c:v>
                </c:pt>
                <c:pt idx="17267">
                  <c:v>1.7268000000000001E-5</c:v>
                </c:pt>
                <c:pt idx="17268">
                  <c:v>1.7269E-5</c:v>
                </c:pt>
                <c:pt idx="17269">
                  <c:v>1.7269999999999999E-5</c:v>
                </c:pt>
                <c:pt idx="17270">
                  <c:v>1.7271000000000001E-5</c:v>
                </c:pt>
                <c:pt idx="17271">
                  <c:v>1.7272E-5</c:v>
                </c:pt>
                <c:pt idx="17272">
                  <c:v>1.7272999999999999E-5</c:v>
                </c:pt>
                <c:pt idx="17273">
                  <c:v>1.7274000000000001E-5</c:v>
                </c:pt>
                <c:pt idx="17274">
                  <c:v>1.7275E-5</c:v>
                </c:pt>
                <c:pt idx="17275">
                  <c:v>1.7275999999999999E-5</c:v>
                </c:pt>
                <c:pt idx="17276">
                  <c:v>1.7277000000000001E-5</c:v>
                </c:pt>
                <c:pt idx="17277">
                  <c:v>1.7278E-5</c:v>
                </c:pt>
                <c:pt idx="17278">
                  <c:v>1.7278999999999998E-5</c:v>
                </c:pt>
                <c:pt idx="17279">
                  <c:v>1.7280000000000001E-5</c:v>
                </c:pt>
                <c:pt idx="17280">
                  <c:v>1.7280999999999999E-5</c:v>
                </c:pt>
                <c:pt idx="17281">
                  <c:v>1.7282000000000002E-5</c:v>
                </c:pt>
                <c:pt idx="17282">
                  <c:v>1.7283E-5</c:v>
                </c:pt>
                <c:pt idx="17283">
                  <c:v>1.7283999999999999E-5</c:v>
                </c:pt>
                <c:pt idx="17284">
                  <c:v>1.7285000000000001E-5</c:v>
                </c:pt>
                <c:pt idx="17285">
                  <c:v>1.7286E-5</c:v>
                </c:pt>
                <c:pt idx="17286">
                  <c:v>1.7286999999999999E-5</c:v>
                </c:pt>
                <c:pt idx="17287">
                  <c:v>1.7288000000000001E-5</c:v>
                </c:pt>
                <c:pt idx="17288">
                  <c:v>1.7289E-5</c:v>
                </c:pt>
                <c:pt idx="17289">
                  <c:v>1.7289999999999999E-5</c:v>
                </c:pt>
                <c:pt idx="17290">
                  <c:v>1.7291000000000001E-5</c:v>
                </c:pt>
                <c:pt idx="17291">
                  <c:v>1.7292E-5</c:v>
                </c:pt>
                <c:pt idx="17292">
                  <c:v>1.7292999999999999E-5</c:v>
                </c:pt>
                <c:pt idx="17293">
                  <c:v>1.7294000000000001E-5</c:v>
                </c:pt>
                <c:pt idx="17294">
                  <c:v>1.7295E-5</c:v>
                </c:pt>
                <c:pt idx="17295">
                  <c:v>1.7295999999999998E-5</c:v>
                </c:pt>
                <c:pt idx="17296">
                  <c:v>1.7297000000000001E-5</c:v>
                </c:pt>
                <c:pt idx="17297">
                  <c:v>1.7297999999999999E-5</c:v>
                </c:pt>
                <c:pt idx="17298">
                  <c:v>1.7299000000000002E-5</c:v>
                </c:pt>
                <c:pt idx="17299">
                  <c:v>1.73E-5</c:v>
                </c:pt>
                <c:pt idx="17300">
                  <c:v>1.7300999999999999E-5</c:v>
                </c:pt>
                <c:pt idx="17301">
                  <c:v>1.7302000000000001E-5</c:v>
                </c:pt>
                <c:pt idx="17302">
                  <c:v>1.7303E-5</c:v>
                </c:pt>
                <c:pt idx="17303">
                  <c:v>1.7303999999999999E-5</c:v>
                </c:pt>
                <c:pt idx="17304">
                  <c:v>1.7305000000000001E-5</c:v>
                </c:pt>
                <c:pt idx="17305">
                  <c:v>1.7306E-5</c:v>
                </c:pt>
                <c:pt idx="17306">
                  <c:v>1.7306999999999999E-5</c:v>
                </c:pt>
                <c:pt idx="17307">
                  <c:v>1.7308000000000001E-5</c:v>
                </c:pt>
                <c:pt idx="17308">
                  <c:v>1.7309E-5</c:v>
                </c:pt>
                <c:pt idx="17309">
                  <c:v>1.7309999999999999E-5</c:v>
                </c:pt>
                <c:pt idx="17310">
                  <c:v>1.7311000000000001E-5</c:v>
                </c:pt>
                <c:pt idx="17311">
                  <c:v>1.7312E-5</c:v>
                </c:pt>
                <c:pt idx="17312">
                  <c:v>1.7312999999999998E-5</c:v>
                </c:pt>
                <c:pt idx="17313">
                  <c:v>1.7314000000000001E-5</c:v>
                </c:pt>
                <c:pt idx="17314">
                  <c:v>1.7314999999999999E-5</c:v>
                </c:pt>
                <c:pt idx="17315">
                  <c:v>1.7316000000000002E-5</c:v>
                </c:pt>
                <c:pt idx="17316">
                  <c:v>1.7317E-5</c:v>
                </c:pt>
                <c:pt idx="17317">
                  <c:v>1.7317999999999999E-5</c:v>
                </c:pt>
                <c:pt idx="17318">
                  <c:v>1.7319000000000001E-5</c:v>
                </c:pt>
                <c:pt idx="17319">
                  <c:v>1.732E-5</c:v>
                </c:pt>
                <c:pt idx="17320">
                  <c:v>1.7320999999999999E-5</c:v>
                </c:pt>
                <c:pt idx="17321">
                  <c:v>1.7322000000000001E-5</c:v>
                </c:pt>
                <c:pt idx="17322">
                  <c:v>1.7323E-5</c:v>
                </c:pt>
                <c:pt idx="17323">
                  <c:v>1.7323999999999999E-5</c:v>
                </c:pt>
                <c:pt idx="17324">
                  <c:v>1.7325000000000001E-5</c:v>
                </c:pt>
                <c:pt idx="17325">
                  <c:v>1.7326E-5</c:v>
                </c:pt>
                <c:pt idx="17326">
                  <c:v>1.7326999999999999E-5</c:v>
                </c:pt>
                <c:pt idx="17327">
                  <c:v>1.7328000000000001E-5</c:v>
                </c:pt>
                <c:pt idx="17328">
                  <c:v>1.7329E-5</c:v>
                </c:pt>
                <c:pt idx="17329">
                  <c:v>1.7329999999999998E-5</c:v>
                </c:pt>
                <c:pt idx="17330">
                  <c:v>1.7331000000000001E-5</c:v>
                </c:pt>
                <c:pt idx="17331">
                  <c:v>1.7331999999999999E-5</c:v>
                </c:pt>
                <c:pt idx="17332">
                  <c:v>1.7333000000000002E-5</c:v>
                </c:pt>
                <c:pt idx="17333">
                  <c:v>1.7334E-5</c:v>
                </c:pt>
                <c:pt idx="17334">
                  <c:v>1.7334999999999999E-5</c:v>
                </c:pt>
                <c:pt idx="17335">
                  <c:v>1.7336000000000001E-5</c:v>
                </c:pt>
                <c:pt idx="17336">
                  <c:v>1.7337E-5</c:v>
                </c:pt>
                <c:pt idx="17337">
                  <c:v>1.7337999999999999E-5</c:v>
                </c:pt>
                <c:pt idx="17338">
                  <c:v>1.7339000000000001E-5</c:v>
                </c:pt>
                <c:pt idx="17339">
                  <c:v>1.734E-5</c:v>
                </c:pt>
                <c:pt idx="17340">
                  <c:v>1.7340999999999999E-5</c:v>
                </c:pt>
                <c:pt idx="17341">
                  <c:v>1.7342000000000001E-5</c:v>
                </c:pt>
                <c:pt idx="17342">
                  <c:v>1.7343E-5</c:v>
                </c:pt>
                <c:pt idx="17343">
                  <c:v>1.7343999999999999E-5</c:v>
                </c:pt>
                <c:pt idx="17344">
                  <c:v>1.7345000000000001E-5</c:v>
                </c:pt>
                <c:pt idx="17345">
                  <c:v>1.7346E-5</c:v>
                </c:pt>
                <c:pt idx="17346">
                  <c:v>1.7346999999999998E-5</c:v>
                </c:pt>
                <c:pt idx="17347">
                  <c:v>1.7348000000000001E-5</c:v>
                </c:pt>
                <c:pt idx="17348">
                  <c:v>1.7348999999999999E-5</c:v>
                </c:pt>
                <c:pt idx="17349">
                  <c:v>1.7350000000000002E-5</c:v>
                </c:pt>
                <c:pt idx="17350">
                  <c:v>1.7351E-5</c:v>
                </c:pt>
                <c:pt idx="17351">
                  <c:v>1.7351999999999999E-5</c:v>
                </c:pt>
                <c:pt idx="17352">
                  <c:v>1.7353000000000001E-5</c:v>
                </c:pt>
                <c:pt idx="17353">
                  <c:v>1.7354E-5</c:v>
                </c:pt>
                <c:pt idx="17354">
                  <c:v>1.7354999999999999E-5</c:v>
                </c:pt>
                <c:pt idx="17355">
                  <c:v>1.7356000000000001E-5</c:v>
                </c:pt>
                <c:pt idx="17356">
                  <c:v>1.7357E-5</c:v>
                </c:pt>
                <c:pt idx="17357">
                  <c:v>1.7357999999999999E-5</c:v>
                </c:pt>
                <c:pt idx="17358">
                  <c:v>1.7359000000000001E-5</c:v>
                </c:pt>
                <c:pt idx="17359">
                  <c:v>1.736E-5</c:v>
                </c:pt>
                <c:pt idx="17360">
                  <c:v>1.7360999999999999E-5</c:v>
                </c:pt>
                <c:pt idx="17361">
                  <c:v>1.7362000000000001E-5</c:v>
                </c:pt>
                <c:pt idx="17362">
                  <c:v>1.7363E-5</c:v>
                </c:pt>
                <c:pt idx="17363">
                  <c:v>1.7363999999999998E-5</c:v>
                </c:pt>
                <c:pt idx="17364">
                  <c:v>1.7365000000000001E-5</c:v>
                </c:pt>
                <c:pt idx="17365">
                  <c:v>1.7365999999999999E-5</c:v>
                </c:pt>
                <c:pt idx="17366">
                  <c:v>1.7367000000000002E-5</c:v>
                </c:pt>
                <c:pt idx="17367">
                  <c:v>1.7368E-5</c:v>
                </c:pt>
                <c:pt idx="17368">
                  <c:v>1.7368999999999999E-5</c:v>
                </c:pt>
                <c:pt idx="17369">
                  <c:v>1.7370000000000001E-5</c:v>
                </c:pt>
                <c:pt idx="17370">
                  <c:v>1.7371E-5</c:v>
                </c:pt>
                <c:pt idx="17371">
                  <c:v>1.7371999999999999E-5</c:v>
                </c:pt>
                <c:pt idx="17372">
                  <c:v>1.7373000000000001E-5</c:v>
                </c:pt>
                <c:pt idx="17373">
                  <c:v>1.7374E-5</c:v>
                </c:pt>
                <c:pt idx="17374">
                  <c:v>1.7374999999999999E-5</c:v>
                </c:pt>
                <c:pt idx="17375">
                  <c:v>1.7376000000000001E-5</c:v>
                </c:pt>
                <c:pt idx="17376">
                  <c:v>1.7377E-5</c:v>
                </c:pt>
                <c:pt idx="17377">
                  <c:v>1.7377999999999999E-5</c:v>
                </c:pt>
                <c:pt idx="17378">
                  <c:v>1.7379000000000001E-5</c:v>
                </c:pt>
                <c:pt idx="17379">
                  <c:v>1.738E-5</c:v>
                </c:pt>
                <c:pt idx="17380">
                  <c:v>1.7380999999999998E-5</c:v>
                </c:pt>
                <c:pt idx="17381">
                  <c:v>1.7382000000000001E-5</c:v>
                </c:pt>
                <c:pt idx="17382">
                  <c:v>1.7382999999999999E-5</c:v>
                </c:pt>
                <c:pt idx="17383">
                  <c:v>1.7384000000000002E-5</c:v>
                </c:pt>
                <c:pt idx="17384">
                  <c:v>1.7385E-5</c:v>
                </c:pt>
                <c:pt idx="17385">
                  <c:v>1.7385999999999999E-5</c:v>
                </c:pt>
                <c:pt idx="17386">
                  <c:v>1.7387000000000001E-5</c:v>
                </c:pt>
                <c:pt idx="17387">
                  <c:v>1.7388E-5</c:v>
                </c:pt>
                <c:pt idx="17388">
                  <c:v>1.7388999999999999E-5</c:v>
                </c:pt>
                <c:pt idx="17389">
                  <c:v>1.7390000000000001E-5</c:v>
                </c:pt>
                <c:pt idx="17390">
                  <c:v>1.7391E-5</c:v>
                </c:pt>
                <c:pt idx="17391">
                  <c:v>1.7391999999999999E-5</c:v>
                </c:pt>
                <c:pt idx="17392">
                  <c:v>1.7393000000000001E-5</c:v>
                </c:pt>
                <c:pt idx="17393">
                  <c:v>1.7394E-5</c:v>
                </c:pt>
                <c:pt idx="17394">
                  <c:v>1.7394999999999999E-5</c:v>
                </c:pt>
                <c:pt idx="17395">
                  <c:v>1.7396000000000001E-5</c:v>
                </c:pt>
                <c:pt idx="17396">
                  <c:v>1.7397E-5</c:v>
                </c:pt>
                <c:pt idx="17397">
                  <c:v>1.7397999999999998E-5</c:v>
                </c:pt>
                <c:pt idx="17398">
                  <c:v>1.7399000000000001E-5</c:v>
                </c:pt>
                <c:pt idx="17399">
                  <c:v>1.7399999999999999E-5</c:v>
                </c:pt>
                <c:pt idx="17400">
                  <c:v>1.7401000000000002E-5</c:v>
                </c:pt>
                <c:pt idx="17401">
                  <c:v>1.7402E-5</c:v>
                </c:pt>
                <c:pt idx="17402">
                  <c:v>1.7402999999999999E-5</c:v>
                </c:pt>
                <c:pt idx="17403">
                  <c:v>1.7404000000000001E-5</c:v>
                </c:pt>
                <c:pt idx="17404">
                  <c:v>1.7405E-5</c:v>
                </c:pt>
                <c:pt idx="17405">
                  <c:v>1.7405999999999999E-5</c:v>
                </c:pt>
                <c:pt idx="17406">
                  <c:v>1.7407000000000001E-5</c:v>
                </c:pt>
                <c:pt idx="17407">
                  <c:v>1.7408E-5</c:v>
                </c:pt>
                <c:pt idx="17408">
                  <c:v>1.7408999999999999E-5</c:v>
                </c:pt>
                <c:pt idx="17409">
                  <c:v>1.7410000000000001E-5</c:v>
                </c:pt>
                <c:pt idx="17410">
                  <c:v>1.7411E-5</c:v>
                </c:pt>
                <c:pt idx="17411">
                  <c:v>1.7411999999999999E-5</c:v>
                </c:pt>
                <c:pt idx="17412">
                  <c:v>1.7413000000000001E-5</c:v>
                </c:pt>
                <c:pt idx="17413">
                  <c:v>1.7414E-5</c:v>
                </c:pt>
                <c:pt idx="17414">
                  <c:v>1.7414999999999998E-5</c:v>
                </c:pt>
                <c:pt idx="17415">
                  <c:v>1.7416000000000001E-5</c:v>
                </c:pt>
                <c:pt idx="17416">
                  <c:v>1.7416999999999999E-5</c:v>
                </c:pt>
                <c:pt idx="17417">
                  <c:v>1.7418000000000002E-5</c:v>
                </c:pt>
                <c:pt idx="17418">
                  <c:v>1.7419E-5</c:v>
                </c:pt>
                <c:pt idx="17419">
                  <c:v>1.7419999999999999E-5</c:v>
                </c:pt>
                <c:pt idx="17420">
                  <c:v>1.7421000000000001E-5</c:v>
                </c:pt>
                <c:pt idx="17421">
                  <c:v>1.7422E-5</c:v>
                </c:pt>
                <c:pt idx="17422">
                  <c:v>1.7422999999999999E-5</c:v>
                </c:pt>
                <c:pt idx="17423">
                  <c:v>1.7424000000000001E-5</c:v>
                </c:pt>
                <c:pt idx="17424">
                  <c:v>1.7425E-5</c:v>
                </c:pt>
                <c:pt idx="17425">
                  <c:v>1.7425999999999999E-5</c:v>
                </c:pt>
                <c:pt idx="17426">
                  <c:v>1.7427000000000001E-5</c:v>
                </c:pt>
                <c:pt idx="17427">
                  <c:v>1.7428E-5</c:v>
                </c:pt>
                <c:pt idx="17428">
                  <c:v>1.7428999999999999E-5</c:v>
                </c:pt>
                <c:pt idx="17429">
                  <c:v>1.7430000000000001E-5</c:v>
                </c:pt>
                <c:pt idx="17430">
                  <c:v>1.7431E-5</c:v>
                </c:pt>
                <c:pt idx="17431">
                  <c:v>1.7431999999999998E-5</c:v>
                </c:pt>
                <c:pt idx="17432">
                  <c:v>1.7433000000000001E-5</c:v>
                </c:pt>
                <c:pt idx="17433">
                  <c:v>1.7433999999999999E-5</c:v>
                </c:pt>
                <c:pt idx="17434">
                  <c:v>1.7435000000000002E-5</c:v>
                </c:pt>
                <c:pt idx="17435">
                  <c:v>1.7436E-5</c:v>
                </c:pt>
                <c:pt idx="17436">
                  <c:v>1.7436999999999999E-5</c:v>
                </c:pt>
                <c:pt idx="17437">
                  <c:v>1.7438000000000001E-5</c:v>
                </c:pt>
                <c:pt idx="17438">
                  <c:v>1.7439E-5</c:v>
                </c:pt>
                <c:pt idx="17439">
                  <c:v>1.7439999999999999E-5</c:v>
                </c:pt>
                <c:pt idx="17440">
                  <c:v>1.7441000000000001E-5</c:v>
                </c:pt>
                <c:pt idx="17441">
                  <c:v>1.7442E-5</c:v>
                </c:pt>
                <c:pt idx="17442">
                  <c:v>1.7442999999999999E-5</c:v>
                </c:pt>
                <c:pt idx="17443">
                  <c:v>1.7444000000000001E-5</c:v>
                </c:pt>
                <c:pt idx="17444">
                  <c:v>1.7445E-5</c:v>
                </c:pt>
                <c:pt idx="17445">
                  <c:v>1.7445999999999999E-5</c:v>
                </c:pt>
                <c:pt idx="17446">
                  <c:v>1.7447000000000001E-5</c:v>
                </c:pt>
                <c:pt idx="17447">
                  <c:v>1.7448E-5</c:v>
                </c:pt>
                <c:pt idx="17448">
                  <c:v>1.7448999999999998E-5</c:v>
                </c:pt>
                <c:pt idx="17449">
                  <c:v>1.7450000000000001E-5</c:v>
                </c:pt>
                <c:pt idx="17450">
                  <c:v>1.7450999999999999E-5</c:v>
                </c:pt>
                <c:pt idx="17451">
                  <c:v>1.7452000000000002E-5</c:v>
                </c:pt>
                <c:pt idx="17452">
                  <c:v>1.7453E-5</c:v>
                </c:pt>
                <c:pt idx="17453">
                  <c:v>1.7453999999999999E-5</c:v>
                </c:pt>
                <c:pt idx="17454">
                  <c:v>1.7455000000000001E-5</c:v>
                </c:pt>
                <c:pt idx="17455">
                  <c:v>1.7456E-5</c:v>
                </c:pt>
                <c:pt idx="17456">
                  <c:v>1.7456999999999999E-5</c:v>
                </c:pt>
                <c:pt idx="17457">
                  <c:v>1.7458000000000001E-5</c:v>
                </c:pt>
                <c:pt idx="17458">
                  <c:v>1.7459E-5</c:v>
                </c:pt>
                <c:pt idx="17459">
                  <c:v>1.7459999999999999E-5</c:v>
                </c:pt>
                <c:pt idx="17460">
                  <c:v>1.7461000000000001E-5</c:v>
                </c:pt>
                <c:pt idx="17461">
                  <c:v>1.7462E-5</c:v>
                </c:pt>
                <c:pt idx="17462">
                  <c:v>1.7462999999999999E-5</c:v>
                </c:pt>
                <c:pt idx="17463">
                  <c:v>1.7464000000000001E-5</c:v>
                </c:pt>
                <c:pt idx="17464">
                  <c:v>1.7465E-5</c:v>
                </c:pt>
                <c:pt idx="17465">
                  <c:v>1.7465999999999998E-5</c:v>
                </c:pt>
                <c:pt idx="17466">
                  <c:v>1.7467000000000001E-5</c:v>
                </c:pt>
                <c:pt idx="17467">
                  <c:v>1.7467999999999999E-5</c:v>
                </c:pt>
                <c:pt idx="17468">
                  <c:v>1.7469000000000002E-5</c:v>
                </c:pt>
                <c:pt idx="17469">
                  <c:v>1.747E-5</c:v>
                </c:pt>
                <c:pt idx="17470">
                  <c:v>1.7470999999999999E-5</c:v>
                </c:pt>
                <c:pt idx="17471">
                  <c:v>1.7472000000000001E-5</c:v>
                </c:pt>
                <c:pt idx="17472">
                  <c:v>1.7473E-5</c:v>
                </c:pt>
                <c:pt idx="17473">
                  <c:v>1.7473999999999999E-5</c:v>
                </c:pt>
                <c:pt idx="17474">
                  <c:v>1.7475000000000001E-5</c:v>
                </c:pt>
                <c:pt idx="17475">
                  <c:v>1.7476E-5</c:v>
                </c:pt>
                <c:pt idx="17476">
                  <c:v>1.7476999999999999E-5</c:v>
                </c:pt>
                <c:pt idx="17477">
                  <c:v>1.7478000000000001E-5</c:v>
                </c:pt>
                <c:pt idx="17478">
                  <c:v>1.7479E-5</c:v>
                </c:pt>
                <c:pt idx="17479">
                  <c:v>1.7479999999999999E-5</c:v>
                </c:pt>
                <c:pt idx="17480">
                  <c:v>1.7481000000000001E-5</c:v>
                </c:pt>
                <c:pt idx="17481">
                  <c:v>1.7482E-5</c:v>
                </c:pt>
                <c:pt idx="17482">
                  <c:v>1.7482999999999998E-5</c:v>
                </c:pt>
                <c:pt idx="17483">
                  <c:v>1.7484000000000001E-5</c:v>
                </c:pt>
                <c:pt idx="17484">
                  <c:v>1.7484999999999999E-5</c:v>
                </c:pt>
                <c:pt idx="17485">
                  <c:v>1.7486000000000002E-5</c:v>
                </c:pt>
                <c:pt idx="17486">
                  <c:v>1.7487E-5</c:v>
                </c:pt>
                <c:pt idx="17487">
                  <c:v>1.7487999999999999E-5</c:v>
                </c:pt>
                <c:pt idx="17488">
                  <c:v>1.7489000000000001E-5</c:v>
                </c:pt>
                <c:pt idx="17489">
                  <c:v>1.749E-5</c:v>
                </c:pt>
                <c:pt idx="17490">
                  <c:v>1.7490999999999999E-5</c:v>
                </c:pt>
                <c:pt idx="17491">
                  <c:v>1.7492000000000001E-5</c:v>
                </c:pt>
                <c:pt idx="17492">
                  <c:v>1.7493E-5</c:v>
                </c:pt>
                <c:pt idx="17493">
                  <c:v>1.7493999999999999E-5</c:v>
                </c:pt>
                <c:pt idx="17494">
                  <c:v>1.7495000000000001E-5</c:v>
                </c:pt>
                <c:pt idx="17495">
                  <c:v>1.7496E-5</c:v>
                </c:pt>
                <c:pt idx="17496">
                  <c:v>1.7496999999999999E-5</c:v>
                </c:pt>
                <c:pt idx="17497">
                  <c:v>1.7498000000000001E-5</c:v>
                </c:pt>
                <c:pt idx="17498">
                  <c:v>1.7499E-5</c:v>
                </c:pt>
                <c:pt idx="17499">
                  <c:v>1.7499999999999998E-5</c:v>
                </c:pt>
                <c:pt idx="17500">
                  <c:v>1.7501000000000001E-5</c:v>
                </c:pt>
                <c:pt idx="17501">
                  <c:v>1.7501999999999999E-5</c:v>
                </c:pt>
                <c:pt idx="17502">
                  <c:v>1.7503000000000002E-5</c:v>
                </c:pt>
                <c:pt idx="17503">
                  <c:v>1.7504E-5</c:v>
                </c:pt>
                <c:pt idx="17504">
                  <c:v>1.7504999999999999E-5</c:v>
                </c:pt>
                <c:pt idx="17505">
                  <c:v>1.7506000000000001E-5</c:v>
                </c:pt>
                <c:pt idx="17506">
                  <c:v>1.7507E-5</c:v>
                </c:pt>
                <c:pt idx="17507">
                  <c:v>1.7507999999999999E-5</c:v>
                </c:pt>
                <c:pt idx="17508">
                  <c:v>1.7509000000000001E-5</c:v>
                </c:pt>
                <c:pt idx="17509">
                  <c:v>1.751E-5</c:v>
                </c:pt>
                <c:pt idx="17510">
                  <c:v>1.7510999999999999E-5</c:v>
                </c:pt>
                <c:pt idx="17511">
                  <c:v>1.7512000000000001E-5</c:v>
                </c:pt>
                <c:pt idx="17512">
                  <c:v>1.7513E-5</c:v>
                </c:pt>
                <c:pt idx="17513">
                  <c:v>1.7513999999999999E-5</c:v>
                </c:pt>
                <c:pt idx="17514">
                  <c:v>1.7515000000000001E-5</c:v>
                </c:pt>
                <c:pt idx="17515">
                  <c:v>1.7516E-5</c:v>
                </c:pt>
                <c:pt idx="17516">
                  <c:v>1.7516999999999998E-5</c:v>
                </c:pt>
                <c:pt idx="17517">
                  <c:v>1.7518000000000001E-5</c:v>
                </c:pt>
                <c:pt idx="17518">
                  <c:v>1.7518999999999999E-5</c:v>
                </c:pt>
                <c:pt idx="17519">
                  <c:v>1.7520000000000002E-5</c:v>
                </c:pt>
                <c:pt idx="17520">
                  <c:v>1.7521E-5</c:v>
                </c:pt>
                <c:pt idx="17521">
                  <c:v>1.7521999999999999E-5</c:v>
                </c:pt>
                <c:pt idx="17522">
                  <c:v>1.7523000000000001E-5</c:v>
                </c:pt>
                <c:pt idx="17523">
                  <c:v>1.7524E-5</c:v>
                </c:pt>
                <c:pt idx="17524">
                  <c:v>1.7524999999999999E-5</c:v>
                </c:pt>
                <c:pt idx="17525">
                  <c:v>1.7526000000000001E-5</c:v>
                </c:pt>
                <c:pt idx="17526">
                  <c:v>1.7527E-5</c:v>
                </c:pt>
                <c:pt idx="17527">
                  <c:v>1.7527999999999999E-5</c:v>
                </c:pt>
                <c:pt idx="17528">
                  <c:v>1.7529000000000001E-5</c:v>
                </c:pt>
                <c:pt idx="17529">
                  <c:v>1.753E-5</c:v>
                </c:pt>
                <c:pt idx="17530">
                  <c:v>1.7530999999999999E-5</c:v>
                </c:pt>
                <c:pt idx="17531">
                  <c:v>1.7532000000000001E-5</c:v>
                </c:pt>
                <c:pt idx="17532">
                  <c:v>1.7533E-5</c:v>
                </c:pt>
                <c:pt idx="17533">
                  <c:v>1.7533999999999998E-5</c:v>
                </c:pt>
                <c:pt idx="17534">
                  <c:v>1.7535000000000001E-5</c:v>
                </c:pt>
                <c:pt idx="17535">
                  <c:v>1.7535999999999999E-5</c:v>
                </c:pt>
                <c:pt idx="17536">
                  <c:v>1.7537000000000002E-5</c:v>
                </c:pt>
                <c:pt idx="17537">
                  <c:v>1.7538E-5</c:v>
                </c:pt>
                <c:pt idx="17538">
                  <c:v>1.7538999999999999E-5</c:v>
                </c:pt>
                <c:pt idx="17539">
                  <c:v>1.7540000000000001E-5</c:v>
                </c:pt>
                <c:pt idx="17540">
                  <c:v>1.7541E-5</c:v>
                </c:pt>
                <c:pt idx="17541">
                  <c:v>1.7541999999999999E-5</c:v>
                </c:pt>
                <c:pt idx="17542">
                  <c:v>1.7543000000000001E-5</c:v>
                </c:pt>
                <c:pt idx="17543">
                  <c:v>1.7544E-5</c:v>
                </c:pt>
                <c:pt idx="17544">
                  <c:v>1.7544999999999999E-5</c:v>
                </c:pt>
                <c:pt idx="17545">
                  <c:v>1.7546000000000001E-5</c:v>
                </c:pt>
                <c:pt idx="17546">
                  <c:v>1.7547E-5</c:v>
                </c:pt>
                <c:pt idx="17547">
                  <c:v>1.7547999999999999E-5</c:v>
                </c:pt>
                <c:pt idx="17548">
                  <c:v>1.7549000000000001E-5</c:v>
                </c:pt>
                <c:pt idx="17549">
                  <c:v>1.755E-5</c:v>
                </c:pt>
                <c:pt idx="17550">
                  <c:v>1.7550999999999998E-5</c:v>
                </c:pt>
                <c:pt idx="17551">
                  <c:v>1.7552000000000001E-5</c:v>
                </c:pt>
                <c:pt idx="17552">
                  <c:v>1.7552999999999999E-5</c:v>
                </c:pt>
                <c:pt idx="17553">
                  <c:v>1.7554000000000002E-5</c:v>
                </c:pt>
                <c:pt idx="17554">
                  <c:v>1.7555E-5</c:v>
                </c:pt>
                <c:pt idx="17555">
                  <c:v>1.7555999999999999E-5</c:v>
                </c:pt>
                <c:pt idx="17556">
                  <c:v>1.7557000000000001E-5</c:v>
                </c:pt>
                <c:pt idx="17557">
                  <c:v>1.7558E-5</c:v>
                </c:pt>
                <c:pt idx="17558">
                  <c:v>1.7558999999999999E-5</c:v>
                </c:pt>
                <c:pt idx="17559">
                  <c:v>1.7560000000000001E-5</c:v>
                </c:pt>
                <c:pt idx="17560">
                  <c:v>1.7561E-5</c:v>
                </c:pt>
                <c:pt idx="17561">
                  <c:v>1.7561999999999999E-5</c:v>
                </c:pt>
                <c:pt idx="17562">
                  <c:v>1.7563000000000001E-5</c:v>
                </c:pt>
                <c:pt idx="17563">
                  <c:v>1.7564E-5</c:v>
                </c:pt>
                <c:pt idx="17564">
                  <c:v>1.7564999999999999E-5</c:v>
                </c:pt>
                <c:pt idx="17565">
                  <c:v>1.7566000000000001E-5</c:v>
                </c:pt>
                <c:pt idx="17566">
                  <c:v>1.7567E-5</c:v>
                </c:pt>
                <c:pt idx="17567">
                  <c:v>1.7567999999999998E-5</c:v>
                </c:pt>
                <c:pt idx="17568">
                  <c:v>1.7569000000000001E-5</c:v>
                </c:pt>
                <c:pt idx="17569">
                  <c:v>1.7569999999999999E-5</c:v>
                </c:pt>
                <c:pt idx="17570">
                  <c:v>1.7571000000000002E-5</c:v>
                </c:pt>
                <c:pt idx="17571">
                  <c:v>1.7572E-5</c:v>
                </c:pt>
                <c:pt idx="17572">
                  <c:v>1.7572999999999999E-5</c:v>
                </c:pt>
                <c:pt idx="17573">
                  <c:v>1.7574000000000001E-5</c:v>
                </c:pt>
                <c:pt idx="17574">
                  <c:v>1.7575E-5</c:v>
                </c:pt>
                <c:pt idx="17575">
                  <c:v>1.7575999999999999E-5</c:v>
                </c:pt>
                <c:pt idx="17576">
                  <c:v>1.7577000000000001E-5</c:v>
                </c:pt>
                <c:pt idx="17577">
                  <c:v>1.7578E-5</c:v>
                </c:pt>
                <c:pt idx="17578">
                  <c:v>1.7578999999999999E-5</c:v>
                </c:pt>
                <c:pt idx="17579">
                  <c:v>1.7580000000000001E-5</c:v>
                </c:pt>
                <c:pt idx="17580">
                  <c:v>1.7581E-5</c:v>
                </c:pt>
                <c:pt idx="17581">
                  <c:v>1.7581999999999999E-5</c:v>
                </c:pt>
                <c:pt idx="17582">
                  <c:v>1.7583000000000001E-5</c:v>
                </c:pt>
                <c:pt idx="17583">
                  <c:v>1.7584E-5</c:v>
                </c:pt>
                <c:pt idx="17584">
                  <c:v>1.7584999999999999E-5</c:v>
                </c:pt>
                <c:pt idx="17585">
                  <c:v>1.7586000000000001E-5</c:v>
                </c:pt>
                <c:pt idx="17586">
                  <c:v>1.7586999999999999E-5</c:v>
                </c:pt>
                <c:pt idx="17587">
                  <c:v>1.7588000000000002E-5</c:v>
                </c:pt>
                <c:pt idx="17588">
                  <c:v>1.7589E-5</c:v>
                </c:pt>
                <c:pt idx="17589">
                  <c:v>1.7589999999999999E-5</c:v>
                </c:pt>
                <c:pt idx="17590">
                  <c:v>1.7591000000000001E-5</c:v>
                </c:pt>
                <c:pt idx="17591">
                  <c:v>1.7592E-5</c:v>
                </c:pt>
                <c:pt idx="17592">
                  <c:v>1.7592999999999999E-5</c:v>
                </c:pt>
                <c:pt idx="17593">
                  <c:v>1.7594000000000001E-5</c:v>
                </c:pt>
                <c:pt idx="17594">
                  <c:v>1.7595E-5</c:v>
                </c:pt>
                <c:pt idx="17595">
                  <c:v>1.7595999999999999E-5</c:v>
                </c:pt>
                <c:pt idx="17596">
                  <c:v>1.7597000000000001E-5</c:v>
                </c:pt>
                <c:pt idx="17597">
                  <c:v>1.7598E-5</c:v>
                </c:pt>
                <c:pt idx="17598">
                  <c:v>1.7598999999999999E-5</c:v>
                </c:pt>
                <c:pt idx="17599">
                  <c:v>1.7600000000000001E-5</c:v>
                </c:pt>
                <c:pt idx="17600">
                  <c:v>1.7601E-5</c:v>
                </c:pt>
                <c:pt idx="17601">
                  <c:v>1.7601999999999999E-5</c:v>
                </c:pt>
                <c:pt idx="17602">
                  <c:v>1.7603000000000001E-5</c:v>
                </c:pt>
                <c:pt idx="17603">
                  <c:v>1.7604E-5</c:v>
                </c:pt>
                <c:pt idx="17604">
                  <c:v>1.7604999999999998E-5</c:v>
                </c:pt>
                <c:pt idx="17605">
                  <c:v>1.7606000000000001E-5</c:v>
                </c:pt>
                <c:pt idx="17606">
                  <c:v>1.7606999999999999E-5</c:v>
                </c:pt>
                <c:pt idx="17607">
                  <c:v>1.7608000000000001E-5</c:v>
                </c:pt>
                <c:pt idx="17608">
                  <c:v>1.7609E-5</c:v>
                </c:pt>
                <c:pt idx="17609">
                  <c:v>1.7609999999999999E-5</c:v>
                </c:pt>
                <c:pt idx="17610">
                  <c:v>1.7611000000000001E-5</c:v>
                </c:pt>
                <c:pt idx="17611">
                  <c:v>1.7612E-5</c:v>
                </c:pt>
                <c:pt idx="17612">
                  <c:v>1.7612999999999999E-5</c:v>
                </c:pt>
                <c:pt idx="17613">
                  <c:v>1.7614000000000001E-5</c:v>
                </c:pt>
                <c:pt idx="17614">
                  <c:v>1.7615E-5</c:v>
                </c:pt>
                <c:pt idx="17615">
                  <c:v>1.7615999999999999E-5</c:v>
                </c:pt>
                <c:pt idx="17616">
                  <c:v>1.7617000000000001E-5</c:v>
                </c:pt>
                <c:pt idx="17617">
                  <c:v>1.7618E-5</c:v>
                </c:pt>
                <c:pt idx="17618">
                  <c:v>1.7618999999999999E-5</c:v>
                </c:pt>
                <c:pt idx="17619">
                  <c:v>1.7620000000000001E-5</c:v>
                </c:pt>
                <c:pt idx="17620">
                  <c:v>1.7621E-5</c:v>
                </c:pt>
                <c:pt idx="17621">
                  <c:v>1.7621999999999998E-5</c:v>
                </c:pt>
                <c:pt idx="17622">
                  <c:v>1.7623000000000001E-5</c:v>
                </c:pt>
                <c:pt idx="17623">
                  <c:v>1.7623999999999999E-5</c:v>
                </c:pt>
                <c:pt idx="17624">
                  <c:v>1.7625000000000002E-5</c:v>
                </c:pt>
                <c:pt idx="17625">
                  <c:v>1.7626E-5</c:v>
                </c:pt>
                <c:pt idx="17626">
                  <c:v>1.7626999999999999E-5</c:v>
                </c:pt>
                <c:pt idx="17627">
                  <c:v>1.7628000000000001E-5</c:v>
                </c:pt>
                <c:pt idx="17628">
                  <c:v>1.7629E-5</c:v>
                </c:pt>
                <c:pt idx="17629">
                  <c:v>1.7629999999999999E-5</c:v>
                </c:pt>
                <c:pt idx="17630">
                  <c:v>1.7631000000000001E-5</c:v>
                </c:pt>
                <c:pt idx="17631">
                  <c:v>1.7632E-5</c:v>
                </c:pt>
                <c:pt idx="17632">
                  <c:v>1.7632999999999999E-5</c:v>
                </c:pt>
                <c:pt idx="17633">
                  <c:v>1.7634000000000001E-5</c:v>
                </c:pt>
                <c:pt idx="17634">
                  <c:v>1.7635E-5</c:v>
                </c:pt>
                <c:pt idx="17635">
                  <c:v>1.7635999999999999E-5</c:v>
                </c:pt>
                <c:pt idx="17636">
                  <c:v>1.7637000000000001E-5</c:v>
                </c:pt>
                <c:pt idx="17637">
                  <c:v>1.7638E-5</c:v>
                </c:pt>
                <c:pt idx="17638">
                  <c:v>1.7638999999999998E-5</c:v>
                </c:pt>
                <c:pt idx="17639">
                  <c:v>1.7640000000000001E-5</c:v>
                </c:pt>
                <c:pt idx="17640">
                  <c:v>1.7640999999999999E-5</c:v>
                </c:pt>
                <c:pt idx="17641">
                  <c:v>1.7642000000000002E-5</c:v>
                </c:pt>
                <c:pt idx="17642">
                  <c:v>1.7643E-5</c:v>
                </c:pt>
                <c:pt idx="17643">
                  <c:v>1.7643999999999999E-5</c:v>
                </c:pt>
                <c:pt idx="17644">
                  <c:v>1.7645000000000001E-5</c:v>
                </c:pt>
                <c:pt idx="17645">
                  <c:v>1.7646E-5</c:v>
                </c:pt>
                <c:pt idx="17646">
                  <c:v>1.7646999999999999E-5</c:v>
                </c:pt>
                <c:pt idx="17647">
                  <c:v>1.7648000000000001E-5</c:v>
                </c:pt>
                <c:pt idx="17648">
                  <c:v>1.7649E-5</c:v>
                </c:pt>
                <c:pt idx="17649">
                  <c:v>1.7649999999999999E-5</c:v>
                </c:pt>
                <c:pt idx="17650">
                  <c:v>1.7651000000000001E-5</c:v>
                </c:pt>
                <c:pt idx="17651">
                  <c:v>1.7652E-5</c:v>
                </c:pt>
                <c:pt idx="17652">
                  <c:v>1.7652999999999999E-5</c:v>
                </c:pt>
                <c:pt idx="17653">
                  <c:v>1.7654000000000001E-5</c:v>
                </c:pt>
                <c:pt idx="17654">
                  <c:v>1.7655E-5</c:v>
                </c:pt>
                <c:pt idx="17655">
                  <c:v>1.7655999999999998E-5</c:v>
                </c:pt>
                <c:pt idx="17656">
                  <c:v>1.7657000000000001E-5</c:v>
                </c:pt>
                <c:pt idx="17657">
                  <c:v>1.7657999999999999E-5</c:v>
                </c:pt>
                <c:pt idx="17658">
                  <c:v>1.7659000000000002E-5</c:v>
                </c:pt>
                <c:pt idx="17659">
                  <c:v>1.766E-5</c:v>
                </c:pt>
                <c:pt idx="17660">
                  <c:v>1.7660999999999999E-5</c:v>
                </c:pt>
                <c:pt idx="17661">
                  <c:v>1.7662000000000001E-5</c:v>
                </c:pt>
                <c:pt idx="17662">
                  <c:v>1.7663E-5</c:v>
                </c:pt>
                <c:pt idx="17663">
                  <c:v>1.7663999999999999E-5</c:v>
                </c:pt>
                <c:pt idx="17664">
                  <c:v>1.7665000000000001E-5</c:v>
                </c:pt>
                <c:pt idx="17665">
                  <c:v>1.7666E-5</c:v>
                </c:pt>
                <c:pt idx="17666">
                  <c:v>1.7666999999999999E-5</c:v>
                </c:pt>
                <c:pt idx="17667">
                  <c:v>1.7668000000000001E-5</c:v>
                </c:pt>
                <c:pt idx="17668">
                  <c:v>1.7669E-5</c:v>
                </c:pt>
                <c:pt idx="17669">
                  <c:v>1.7669999999999999E-5</c:v>
                </c:pt>
                <c:pt idx="17670">
                  <c:v>1.7671000000000001E-5</c:v>
                </c:pt>
                <c:pt idx="17671">
                  <c:v>1.7672E-5</c:v>
                </c:pt>
                <c:pt idx="17672">
                  <c:v>1.7672999999999998E-5</c:v>
                </c:pt>
                <c:pt idx="17673">
                  <c:v>1.7674000000000001E-5</c:v>
                </c:pt>
                <c:pt idx="17674">
                  <c:v>1.7674999999999999E-5</c:v>
                </c:pt>
                <c:pt idx="17675">
                  <c:v>1.7676000000000002E-5</c:v>
                </c:pt>
                <c:pt idx="17676">
                  <c:v>1.7677E-5</c:v>
                </c:pt>
                <c:pt idx="17677">
                  <c:v>1.7677999999999999E-5</c:v>
                </c:pt>
                <c:pt idx="17678">
                  <c:v>1.7679000000000001E-5</c:v>
                </c:pt>
                <c:pt idx="17679">
                  <c:v>1.768E-5</c:v>
                </c:pt>
                <c:pt idx="17680">
                  <c:v>1.7680999999999999E-5</c:v>
                </c:pt>
                <c:pt idx="17681">
                  <c:v>1.7682000000000001E-5</c:v>
                </c:pt>
                <c:pt idx="17682">
                  <c:v>1.7683E-5</c:v>
                </c:pt>
                <c:pt idx="17683">
                  <c:v>1.7683999999999999E-5</c:v>
                </c:pt>
                <c:pt idx="17684">
                  <c:v>1.7685000000000001E-5</c:v>
                </c:pt>
                <c:pt idx="17685">
                  <c:v>1.7686E-5</c:v>
                </c:pt>
                <c:pt idx="17686">
                  <c:v>1.7686999999999999E-5</c:v>
                </c:pt>
                <c:pt idx="17687">
                  <c:v>1.7688000000000001E-5</c:v>
                </c:pt>
                <c:pt idx="17688">
                  <c:v>1.7689E-5</c:v>
                </c:pt>
                <c:pt idx="17689">
                  <c:v>1.7689999999999998E-5</c:v>
                </c:pt>
                <c:pt idx="17690">
                  <c:v>1.7691000000000001E-5</c:v>
                </c:pt>
                <c:pt idx="17691">
                  <c:v>1.7691999999999999E-5</c:v>
                </c:pt>
                <c:pt idx="17692">
                  <c:v>1.7693000000000002E-5</c:v>
                </c:pt>
                <c:pt idx="17693">
                  <c:v>1.7694E-5</c:v>
                </c:pt>
                <c:pt idx="17694">
                  <c:v>1.7694999999999999E-5</c:v>
                </c:pt>
                <c:pt idx="17695">
                  <c:v>1.7696000000000001E-5</c:v>
                </c:pt>
                <c:pt idx="17696">
                  <c:v>1.7697E-5</c:v>
                </c:pt>
                <c:pt idx="17697">
                  <c:v>1.7697999999999999E-5</c:v>
                </c:pt>
                <c:pt idx="17698">
                  <c:v>1.7699000000000001E-5</c:v>
                </c:pt>
                <c:pt idx="17699">
                  <c:v>1.77E-5</c:v>
                </c:pt>
                <c:pt idx="17700">
                  <c:v>1.7700999999999999E-5</c:v>
                </c:pt>
                <c:pt idx="17701">
                  <c:v>1.7702000000000001E-5</c:v>
                </c:pt>
                <c:pt idx="17702">
                  <c:v>1.7703E-5</c:v>
                </c:pt>
                <c:pt idx="17703">
                  <c:v>1.7703999999999999E-5</c:v>
                </c:pt>
                <c:pt idx="17704">
                  <c:v>1.7705000000000001E-5</c:v>
                </c:pt>
                <c:pt idx="17705">
                  <c:v>1.7706E-5</c:v>
                </c:pt>
                <c:pt idx="17706">
                  <c:v>1.7706999999999998E-5</c:v>
                </c:pt>
                <c:pt idx="17707">
                  <c:v>1.7708000000000001E-5</c:v>
                </c:pt>
                <c:pt idx="17708">
                  <c:v>1.7708999999999999E-5</c:v>
                </c:pt>
                <c:pt idx="17709">
                  <c:v>1.7710000000000002E-5</c:v>
                </c:pt>
                <c:pt idx="17710">
                  <c:v>1.7711E-5</c:v>
                </c:pt>
                <c:pt idx="17711">
                  <c:v>1.7711999999999999E-5</c:v>
                </c:pt>
                <c:pt idx="17712">
                  <c:v>1.7713000000000001E-5</c:v>
                </c:pt>
                <c:pt idx="17713">
                  <c:v>1.7714E-5</c:v>
                </c:pt>
                <c:pt idx="17714">
                  <c:v>1.7714999999999999E-5</c:v>
                </c:pt>
                <c:pt idx="17715">
                  <c:v>1.7716000000000001E-5</c:v>
                </c:pt>
                <c:pt idx="17716">
                  <c:v>1.7717E-5</c:v>
                </c:pt>
                <c:pt idx="17717">
                  <c:v>1.7717999999999999E-5</c:v>
                </c:pt>
                <c:pt idx="17718">
                  <c:v>1.7719000000000001E-5</c:v>
                </c:pt>
                <c:pt idx="17719">
                  <c:v>1.772E-5</c:v>
                </c:pt>
                <c:pt idx="17720">
                  <c:v>1.7720999999999999E-5</c:v>
                </c:pt>
                <c:pt idx="17721">
                  <c:v>1.7722000000000001E-5</c:v>
                </c:pt>
                <c:pt idx="17722">
                  <c:v>1.7723E-5</c:v>
                </c:pt>
                <c:pt idx="17723">
                  <c:v>1.7723999999999998E-5</c:v>
                </c:pt>
                <c:pt idx="17724">
                  <c:v>1.7725000000000001E-5</c:v>
                </c:pt>
                <c:pt idx="17725">
                  <c:v>1.7725999999999999E-5</c:v>
                </c:pt>
                <c:pt idx="17726">
                  <c:v>1.7727000000000002E-5</c:v>
                </c:pt>
                <c:pt idx="17727">
                  <c:v>1.7728E-5</c:v>
                </c:pt>
                <c:pt idx="17728">
                  <c:v>1.7728999999999999E-5</c:v>
                </c:pt>
                <c:pt idx="17729">
                  <c:v>1.7730000000000001E-5</c:v>
                </c:pt>
                <c:pt idx="17730">
                  <c:v>1.7731E-5</c:v>
                </c:pt>
                <c:pt idx="17731">
                  <c:v>1.7731999999999999E-5</c:v>
                </c:pt>
                <c:pt idx="17732">
                  <c:v>1.7733000000000001E-5</c:v>
                </c:pt>
                <c:pt idx="17733">
                  <c:v>1.7734E-5</c:v>
                </c:pt>
                <c:pt idx="17734">
                  <c:v>1.7734999999999999E-5</c:v>
                </c:pt>
                <c:pt idx="17735">
                  <c:v>1.7736000000000001E-5</c:v>
                </c:pt>
                <c:pt idx="17736">
                  <c:v>1.7737E-5</c:v>
                </c:pt>
                <c:pt idx="17737">
                  <c:v>1.7737999999999999E-5</c:v>
                </c:pt>
                <c:pt idx="17738">
                  <c:v>1.7739000000000001E-5</c:v>
                </c:pt>
                <c:pt idx="17739">
                  <c:v>1.774E-5</c:v>
                </c:pt>
                <c:pt idx="17740">
                  <c:v>1.7740999999999998E-5</c:v>
                </c:pt>
                <c:pt idx="17741">
                  <c:v>1.7742000000000001E-5</c:v>
                </c:pt>
                <c:pt idx="17742">
                  <c:v>1.7742999999999999E-5</c:v>
                </c:pt>
                <c:pt idx="17743">
                  <c:v>1.7744000000000002E-5</c:v>
                </c:pt>
                <c:pt idx="17744">
                  <c:v>1.7745E-5</c:v>
                </c:pt>
                <c:pt idx="17745">
                  <c:v>1.7745999999999999E-5</c:v>
                </c:pt>
                <c:pt idx="17746">
                  <c:v>1.7747000000000001E-5</c:v>
                </c:pt>
                <c:pt idx="17747">
                  <c:v>1.7748E-5</c:v>
                </c:pt>
                <c:pt idx="17748">
                  <c:v>1.7748999999999999E-5</c:v>
                </c:pt>
                <c:pt idx="17749">
                  <c:v>1.7750000000000001E-5</c:v>
                </c:pt>
                <c:pt idx="17750">
                  <c:v>1.7751E-5</c:v>
                </c:pt>
                <c:pt idx="17751">
                  <c:v>1.7751999999999999E-5</c:v>
                </c:pt>
                <c:pt idx="17752">
                  <c:v>1.7753000000000001E-5</c:v>
                </c:pt>
                <c:pt idx="17753">
                  <c:v>1.7754E-5</c:v>
                </c:pt>
                <c:pt idx="17754">
                  <c:v>1.7754999999999999E-5</c:v>
                </c:pt>
                <c:pt idx="17755">
                  <c:v>1.7756000000000001E-5</c:v>
                </c:pt>
                <c:pt idx="17756">
                  <c:v>1.7757E-5</c:v>
                </c:pt>
                <c:pt idx="17757">
                  <c:v>1.7757999999999998E-5</c:v>
                </c:pt>
                <c:pt idx="17758">
                  <c:v>1.7759000000000001E-5</c:v>
                </c:pt>
                <c:pt idx="17759">
                  <c:v>1.7759999999999999E-5</c:v>
                </c:pt>
                <c:pt idx="17760">
                  <c:v>1.7761000000000002E-5</c:v>
                </c:pt>
                <c:pt idx="17761">
                  <c:v>1.7762E-5</c:v>
                </c:pt>
                <c:pt idx="17762">
                  <c:v>1.7762999999999999E-5</c:v>
                </c:pt>
                <c:pt idx="17763">
                  <c:v>1.7764000000000001E-5</c:v>
                </c:pt>
                <c:pt idx="17764">
                  <c:v>1.7765E-5</c:v>
                </c:pt>
                <c:pt idx="17765">
                  <c:v>1.7765999999999999E-5</c:v>
                </c:pt>
                <c:pt idx="17766">
                  <c:v>1.7767000000000001E-5</c:v>
                </c:pt>
                <c:pt idx="17767">
                  <c:v>1.7768E-5</c:v>
                </c:pt>
                <c:pt idx="17768">
                  <c:v>1.7768999999999999E-5</c:v>
                </c:pt>
                <c:pt idx="17769">
                  <c:v>1.7770000000000001E-5</c:v>
                </c:pt>
                <c:pt idx="17770">
                  <c:v>1.7771E-5</c:v>
                </c:pt>
                <c:pt idx="17771">
                  <c:v>1.7771999999999999E-5</c:v>
                </c:pt>
                <c:pt idx="17772">
                  <c:v>1.7773000000000001E-5</c:v>
                </c:pt>
                <c:pt idx="17773">
                  <c:v>1.7774E-5</c:v>
                </c:pt>
                <c:pt idx="17774">
                  <c:v>1.7774999999999998E-5</c:v>
                </c:pt>
                <c:pt idx="17775">
                  <c:v>1.7776000000000001E-5</c:v>
                </c:pt>
                <c:pt idx="17776">
                  <c:v>1.7776999999999999E-5</c:v>
                </c:pt>
                <c:pt idx="17777">
                  <c:v>1.7778000000000002E-5</c:v>
                </c:pt>
                <c:pt idx="17778">
                  <c:v>1.7779E-5</c:v>
                </c:pt>
                <c:pt idx="17779">
                  <c:v>1.7779999999999999E-5</c:v>
                </c:pt>
                <c:pt idx="17780">
                  <c:v>1.7781000000000001E-5</c:v>
                </c:pt>
                <c:pt idx="17781">
                  <c:v>1.7782E-5</c:v>
                </c:pt>
                <c:pt idx="17782">
                  <c:v>1.7782999999999999E-5</c:v>
                </c:pt>
                <c:pt idx="17783">
                  <c:v>1.7784000000000001E-5</c:v>
                </c:pt>
                <c:pt idx="17784">
                  <c:v>1.7785E-5</c:v>
                </c:pt>
                <c:pt idx="17785">
                  <c:v>1.7785999999999999E-5</c:v>
                </c:pt>
                <c:pt idx="17786">
                  <c:v>1.7787000000000001E-5</c:v>
                </c:pt>
                <c:pt idx="17787">
                  <c:v>1.7788E-5</c:v>
                </c:pt>
                <c:pt idx="17788">
                  <c:v>1.7788999999999999E-5</c:v>
                </c:pt>
                <c:pt idx="17789">
                  <c:v>1.7790000000000001E-5</c:v>
                </c:pt>
                <c:pt idx="17790">
                  <c:v>1.7791E-5</c:v>
                </c:pt>
                <c:pt idx="17791">
                  <c:v>1.7791999999999998E-5</c:v>
                </c:pt>
                <c:pt idx="17792">
                  <c:v>1.7793000000000001E-5</c:v>
                </c:pt>
                <c:pt idx="17793">
                  <c:v>1.7793999999999999E-5</c:v>
                </c:pt>
                <c:pt idx="17794">
                  <c:v>1.7795000000000002E-5</c:v>
                </c:pt>
                <c:pt idx="17795">
                  <c:v>1.7796E-5</c:v>
                </c:pt>
                <c:pt idx="17796">
                  <c:v>1.7796999999999999E-5</c:v>
                </c:pt>
                <c:pt idx="17797">
                  <c:v>1.7798000000000001E-5</c:v>
                </c:pt>
                <c:pt idx="17798">
                  <c:v>1.7799E-5</c:v>
                </c:pt>
                <c:pt idx="17799">
                  <c:v>1.7799999999999999E-5</c:v>
                </c:pt>
                <c:pt idx="17800">
                  <c:v>1.7801000000000001E-5</c:v>
                </c:pt>
                <c:pt idx="17801">
                  <c:v>1.7802E-5</c:v>
                </c:pt>
                <c:pt idx="17802">
                  <c:v>1.7802999999999999E-5</c:v>
                </c:pt>
                <c:pt idx="17803">
                  <c:v>1.7804000000000001E-5</c:v>
                </c:pt>
                <c:pt idx="17804">
                  <c:v>1.7805E-5</c:v>
                </c:pt>
                <c:pt idx="17805">
                  <c:v>1.7805999999999999E-5</c:v>
                </c:pt>
                <c:pt idx="17806">
                  <c:v>1.7807000000000001E-5</c:v>
                </c:pt>
                <c:pt idx="17807">
                  <c:v>1.7808E-5</c:v>
                </c:pt>
                <c:pt idx="17808">
                  <c:v>1.7808999999999998E-5</c:v>
                </c:pt>
                <c:pt idx="17809">
                  <c:v>1.7810000000000001E-5</c:v>
                </c:pt>
                <c:pt idx="17810">
                  <c:v>1.7810999999999999E-5</c:v>
                </c:pt>
                <c:pt idx="17811">
                  <c:v>1.7812000000000002E-5</c:v>
                </c:pt>
                <c:pt idx="17812">
                  <c:v>1.7813E-5</c:v>
                </c:pt>
                <c:pt idx="17813">
                  <c:v>1.7813999999999999E-5</c:v>
                </c:pt>
                <c:pt idx="17814">
                  <c:v>1.7815000000000001E-5</c:v>
                </c:pt>
                <c:pt idx="17815">
                  <c:v>1.7816E-5</c:v>
                </c:pt>
                <c:pt idx="17816">
                  <c:v>1.7816999999999999E-5</c:v>
                </c:pt>
                <c:pt idx="17817">
                  <c:v>1.7818000000000001E-5</c:v>
                </c:pt>
                <c:pt idx="17818">
                  <c:v>1.7819E-5</c:v>
                </c:pt>
                <c:pt idx="17819">
                  <c:v>1.7819999999999999E-5</c:v>
                </c:pt>
                <c:pt idx="17820">
                  <c:v>1.7821000000000001E-5</c:v>
                </c:pt>
                <c:pt idx="17821">
                  <c:v>1.7822E-5</c:v>
                </c:pt>
                <c:pt idx="17822">
                  <c:v>1.7822999999999999E-5</c:v>
                </c:pt>
                <c:pt idx="17823">
                  <c:v>1.7824000000000001E-5</c:v>
                </c:pt>
                <c:pt idx="17824">
                  <c:v>1.7825E-5</c:v>
                </c:pt>
                <c:pt idx="17825">
                  <c:v>1.7825999999999998E-5</c:v>
                </c:pt>
                <c:pt idx="17826">
                  <c:v>1.7827000000000001E-5</c:v>
                </c:pt>
                <c:pt idx="17827">
                  <c:v>1.7827999999999999E-5</c:v>
                </c:pt>
                <c:pt idx="17828">
                  <c:v>1.7829000000000002E-5</c:v>
                </c:pt>
                <c:pt idx="17829">
                  <c:v>1.783E-5</c:v>
                </c:pt>
                <c:pt idx="17830">
                  <c:v>1.7830999999999999E-5</c:v>
                </c:pt>
                <c:pt idx="17831">
                  <c:v>1.7832000000000001E-5</c:v>
                </c:pt>
                <c:pt idx="17832">
                  <c:v>1.7833E-5</c:v>
                </c:pt>
                <c:pt idx="17833">
                  <c:v>1.7833999999999999E-5</c:v>
                </c:pt>
                <c:pt idx="17834">
                  <c:v>1.7835000000000001E-5</c:v>
                </c:pt>
                <c:pt idx="17835">
                  <c:v>1.7836E-5</c:v>
                </c:pt>
                <c:pt idx="17836">
                  <c:v>1.7836999999999999E-5</c:v>
                </c:pt>
                <c:pt idx="17837">
                  <c:v>1.7838000000000001E-5</c:v>
                </c:pt>
                <c:pt idx="17838">
                  <c:v>1.7839E-5</c:v>
                </c:pt>
                <c:pt idx="17839">
                  <c:v>1.7839999999999999E-5</c:v>
                </c:pt>
                <c:pt idx="17840">
                  <c:v>1.7841000000000001E-5</c:v>
                </c:pt>
                <c:pt idx="17841">
                  <c:v>1.7842E-5</c:v>
                </c:pt>
                <c:pt idx="17842">
                  <c:v>1.7842999999999998E-5</c:v>
                </c:pt>
                <c:pt idx="17843">
                  <c:v>1.7844000000000001E-5</c:v>
                </c:pt>
                <c:pt idx="17844">
                  <c:v>1.7844999999999999E-5</c:v>
                </c:pt>
                <c:pt idx="17845">
                  <c:v>1.7846000000000002E-5</c:v>
                </c:pt>
                <c:pt idx="17846">
                  <c:v>1.7847E-5</c:v>
                </c:pt>
                <c:pt idx="17847">
                  <c:v>1.7847999999999999E-5</c:v>
                </c:pt>
                <c:pt idx="17848">
                  <c:v>1.7849000000000001E-5</c:v>
                </c:pt>
                <c:pt idx="17849">
                  <c:v>1.785E-5</c:v>
                </c:pt>
                <c:pt idx="17850">
                  <c:v>1.7850999999999999E-5</c:v>
                </c:pt>
                <c:pt idx="17851">
                  <c:v>1.7852000000000001E-5</c:v>
                </c:pt>
                <c:pt idx="17852">
                  <c:v>1.7853E-5</c:v>
                </c:pt>
                <c:pt idx="17853">
                  <c:v>1.7853999999999999E-5</c:v>
                </c:pt>
                <c:pt idx="17854">
                  <c:v>1.7855000000000001E-5</c:v>
                </c:pt>
                <c:pt idx="17855">
                  <c:v>1.7856E-5</c:v>
                </c:pt>
                <c:pt idx="17856">
                  <c:v>1.7856999999999999E-5</c:v>
                </c:pt>
                <c:pt idx="17857">
                  <c:v>1.7858000000000001E-5</c:v>
                </c:pt>
                <c:pt idx="17858">
                  <c:v>1.7859E-5</c:v>
                </c:pt>
                <c:pt idx="17859">
                  <c:v>1.7859999999999998E-5</c:v>
                </c:pt>
                <c:pt idx="17860">
                  <c:v>1.7861000000000001E-5</c:v>
                </c:pt>
                <c:pt idx="17861">
                  <c:v>1.7861999999999999E-5</c:v>
                </c:pt>
                <c:pt idx="17862">
                  <c:v>1.7863000000000002E-5</c:v>
                </c:pt>
                <c:pt idx="17863">
                  <c:v>1.7864E-5</c:v>
                </c:pt>
                <c:pt idx="17864">
                  <c:v>1.7864999999999999E-5</c:v>
                </c:pt>
                <c:pt idx="17865">
                  <c:v>1.7866000000000001E-5</c:v>
                </c:pt>
                <c:pt idx="17866">
                  <c:v>1.7867E-5</c:v>
                </c:pt>
                <c:pt idx="17867">
                  <c:v>1.7867999999999999E-5</c:v>
                </c:pt>
                <c:pt idx="17868">
                  <c:v>1.7869000000000001E-5</c:v>
                </c:pt>
                <c:pt idx="17869">
                  <c:v>1.787E-5</c:v>
                </c:pt>
                <c:pt idx="17870">
                  <c:v>1.7870999999999999E-5</c:v>
                </c:pt>
                <c:pt idx="17871">
                  <c:v>1.7872000000000001E-5</c:v>
                </c:pt>
                <c:pt idx="17872">
                  <c:v>1.7873E-5</c:v>
                </c:pt>
                <c:pt idx="17873">
                  <c:v>1.7873999999999999E-5</c:v>
                </c:pt>
                <c:pt idx="17874">
                  <c:v>1.7875000000000001E-5</c:v>
                </c:pt>
                <c:pt idx="17875">
                  <c:v>1.7876E-5</c:v>
                </c:pt>
                <c:pt idx="17876">
                  <c:v>1.7876999999999998E-5</c:v>
                </c:pt>
                <c:pt idx="17877">
                  <c:v>1.7878000000000001E-5</c:v>
                </c:pt>
                <c:pt idx="17878">
                  <c:v>1.7878999999999999E-5</c:v>
                </c:pt>
                <c:pt idx="17879">
                  <c:v>1.7880000000000002E-5</c:v>
                </c:pt>
                <c:pt idx="17880">
                  <c:v>1.7881E-5</c:v>
                </c:pt>
                <c:pt idx="17881">
                  <c:v>1.7881999999999999E-5</c:v>
                </c:pt>
                <c:pt idx="17882">
                  <c:v>1.7883000000000001E-5</c:v>
                </c:pt>
                <c:pt idx="17883">
                  <c:v>1.7884E-5</c:v>
                </c:pt>
                <c:pt idx="17884">
                  <c:v>1.7884999999999999E-5</c:v>
                </c:pt>
                <c:pt idx="17885">
                  <c:v>1.7886000000000001E-5</c:v>
                </c:pt>
                <c:pt idx="17886">
                  <c:v>1.7887E-5</c:v>
                </c:pt>
                <c:pt idx="17887">
                  <c:v>1.7887999999999999E-5</c:v>
                </c:pt>
                <c:pt idx="17888">
                  <c:v>1.7889000000000001E-5</c:v>
                </c:pt>
                <c:pt idx="17889">
                  <c:v>1.789E-5</c:v>
                </c:pt>
                <c:pt idx="17890">
                  <c:v>1.7890999999999999E-5</c:v>
                </c:pt>
                <c:pt idx="17891">
                  <c:v>1.7892000000000001E-5</c:v>
                </c:pt>
                <c:pt idx="17892">
                  <c:v>1.7893E-5</c:v>
                </c:pt>
                <c:pt idx="17893">
                  <c:v>1.7893999999999998E-5</c:v>
                </c:pt>
                <c:pt idx="17894">
                  <c:v>1.7895000000000001E-5</c:v>
                </c:pt>
                <c:pt idx="17895">
                  <c:v>1.7895999999999999E-5</c:v>
                </c:pt>
                <c:pt idx="17896">
                  <c:v>1.7897000000000002E-5</c:v>
                </c:pt>
                <c:pt idx="17897">
                  <c:v>1.7898E-5</c:v>
                </c:pt>
                <c:pt idx="17898">
                  <c:v>1.7898999999999999E-5</c:v>
                </c:pt>
                <c:pt idx="17899">
                  <c:v>1.7900000000000001E-5</c:v>
                </c:pt>
                <c:pt idx="17900">
                  <c:v>1.7901E-5</c:v>
                </c:pt>
                <c:pt idx="17901">
                  <c:v>1.7901999999999999E-5</c:v>
                </c:pt>
                <c:pt idx="17902">
                  <c:v>1.7903000000000001E-5</c:v>
                </c:pt>
                <c:pt idx="17903">
                  <c:v>1.7904E-5</c:v>
                </c:pt>
                <c:pt idx="17904">
                  <c:v>1.7904999999999999E-5</c:v>
                </c:pt>
                <c:pt idx="17905">
                  <c:v>1.7906000000000001E-5</c:v>
                </c:pt>
                <c:pt idx="17906">
                  <c:v>1.7907E-5</c:v>
                </c:pt>
                <c:pt idx="17907">
                  <c:v>1.7907999999999999E-5</c:v>
                </c:pt>
                <c:pt idx="17908">
                  <c:v>1.7909000000000001E-5</c:v>
                </c:pt>
                <c:pt idx="17909">
                  <c:v>1.791E-5</c:v>
                </c:pt>
                <c:pt idx="17910">
                  <c:v>1.7910999999999998E-5</c:v>
                </c:pt>
                <c:pt idx="17911">
                  <c:v>1.7912000000000001E-5</c:v>
                </c:pt>
                <c:pt idx="17912">
                  <c:v>1.7912999999999999E-5</c:v>
                </c:pt>
                <c:pt idx="17913">
                  <c:v>1.7914000000000002E-5</c:v>
                </c:pt>
                <c:pt idx="17914">
                  <c:v>1.7915E-5</c:v>
                </c:pt>
                <c:pt idx="17915">
                  <c:v>1.7915999999999999E-5</c:v>
                </c:pt>
                <c:pt idx="17916">
                  <c:v>1.7917000000000001E-5</c:v>
                </c:pt>
                <c:pt idx="17917">
                  <c:v>1.7918E-5</c:v>
                </c:pt>
                <c:pt idx="17918">
                  <c:v>1.7918999999999999E-5</c:v>
                </c:pt>
                <c:pt idx="17919">
                  <c:v>1.7920000000000001E-5</c:v>
                </c:pt>
                <c:pt idx="17920">
                  <c:v>1.7921E-5</c:v>
                </c:pt>
                <c:pt idx="17921">
                  <c:v>1.7921999999999999E-5</c:v>
                </c:pt>
                <c:pt idx="17922">
                  <c:v>1.7923000000000001E-5</c:v>
                </c:pt>
                <c:pt idx="17923">
                  <c:v>1.7924E-5</c:v>
                </c:pt>
                <c:pt idx="17924">
                  <c:v>1.7924999999999999E-5</c:v>
                </c:pt>
                <c:pt idx="17925">
                  <c:v>1.7926000000000001E-5</c:v>
                </c:pt>
                <c:pt idx="17926">
                  <c:v>1.7927E-5</c:v>
                </c:pt>
                <c:pt idx="17927">
                  <c:v>1.7927999999999998E-5</c:v>
                </c:pt>
                <c:pt idx="17928">
                  <c:v>1.7929000000000001E-5</c:v>
                </c:pt>
                <c:pt idx="17929">
                  <c:v>1.7929999999999999E-5</c:v>
                </c:pt>
                <c:pt idx="17930">
                  <c:v>1.7931000000000002E-5</c:v>
                </c:pt>
                <c:pt idx="17931">
                  <c:v>1.7932E-5</c:v>
                </c:pt>
                <c:pt idx="17932">
                  <c:v>1.7932999999999999E-5</c:v>
                </c:pt>
                <c:pt idx="17933">
                  <c:v>1.7934000000000001E-5</c:v>
                </c:pt>
                <c:pt idx="17934">
                  <c:v>1.7935E-5</c:v>
                </c:pt>
                <c:pt idx="17935">
                  <c:v>1.7935999999999999E-5</c:v>
                </c:pt>
                <c:pt idx="17936">
                  <c:v>1.7937000000000001E-5</c:v>
                </c:pt>
                <c:pt idx="17937">
                  <c:v>1.7938E-5</c:v>
                </c:pt>
                <c:pt idx="17938">
                  <c:v>1.7938999999999999E-5</c:v>
                </c:pt>
                <c:pt idx="17939">
                  <c:v>1.7940000000000001E-5</c:v>
                </c:pt>
                <c:pt idx="17940">
                  <c:v>1.7941E-5</c:v>
                </c:pt>
                <c:pt idx="17941">
                  <c:v>1.7941999999999999E-5</c:v>
                </c:pt>
                <c:pt idx="17942">
                  <c:v>1.7943000000000001E-5</c:v>
                </c:pt>
                <c:pt idx="17943">
                  <c:v>1.7944E-5</c:v>
                </c:pt>
                <c:pt idx="17944">
                  <c:v>1.7944999999999998E-5</c:v>
                </c:pt>
                <c:pt idx="17945">
                  <c:v>1.7946000000000001E-5</c:v>
                </c:pt>
                <c:pt idx="17946">
                  <c:v>1.7946999999999999E-5</c:v>
                </c:pt>
                <c:pt idx="17947">
                  <c:v>1.7948000000000002E-5</c:v>
                </c:pt>
                <c:pt idx="17948">
                  <c:v>1.7949E-5</c:v>
                </c:pt>
                <c:pt idx="17949">
                  <c:v>1.7949999999999999E-5</c:v>
                </c:pt>
                <c:pt idx="17950">
                  <c:v>1.7951000000000001E-5</c:v>
                </c:pt>
                <c:pt idx="17951">
                  <c:v>1.7952E-5</c:v>
                </c:pt>
                <c:pt idx="17952">
                  <c:v>1.7952999999999999E-5</c:v>
                </c:pt>
                <c:pt idx="17953">
                  <c:v>1.7954000000000001E-5</c:v>
                </c:pt>
                <c:pt idx="17954">
                  <c:v>1.7955E-5</c:v>
                </c:pt>
                <c:pt idx="17955">
                  <c:v>1.7955999999999999E-5</c:v>
                </c:pt>
                <c:pt idx="17956">
                  <c:v>1.7957000000000001E-5</c:v>
                </c:pt>
                <c:pt idx="17957">
                  <c:v>1.7958E-5</c:v>
                </c:pt>
                <c:pt idx="17958">
                  <c:v>1.7958999999999999E-5</c:v>
                </c:pt>
                <c:pt idx="17959">
                  <c:v>1.7960000000000001E-5</c:v>
                </c:pt>
                <c:pt idx="17960">
                  <c:v>1.7961E-5</c:v>
                </c:pt>
                <c:pt idx="17961">
                  <c:v>1.7961999999999998E-5</c:v>
                </c:pt>
                <c:pt idx="17962">
                  <c:v>1.7963000000000001E-5</c:v>
                </c:pt>
                <c:pt idx="17963">
                  <c:v>1.7963999999999999E-5</c:v>
                </c:pt>
                <c:pt idx="17964">
                  <c:v>1.7965000000000002E-5</c:v>
                </c:pt>
                <c:pt idx="17965">
                  <c:v>1.7966E-5</c:v>
                </c:pt>
                <c:pt idx="17966">
                  <c:v>1.7966999999999999E-5</c:v>
                </c:pt>
                <c:pt idx="17967">
                  <c:v>1.7968000000000001E-5</c:v>
                </c:pt>
                <c:pt idx="17968">
                  <c:v>1.7969E-5</c:v>
                </c:pt>
                <c:pt idx="17969">
                  <c:v>1.7969999999999999E-5</c:v>
                </c:pt>
                <c:pt idx="17970">
                  <c:v>1.7971000000000001E-5</c:v>
                </c:pt>
                <c:pt idx="17971">
                  <c:v>1.7972E-5</c:v>
                </c:pt>
                <c:pt idx="17972">
                  <c:v>1.7972999999999999E-5</c:v>
                </c:pt>
                <c:pt idx="17973">
                  <c:v>1.7974000000000001E-5</c:v>
                </c:pt>
                <c:pt idx="17974">
                  <c:v>1.7975E-5</c:v>
                </c:pt>
                <c:pt idx="17975">
                  <c:v>1.7975999999999999E-5</c:v>
                </c:pt>
                <c:pt idx="17976">
                  <c:v>1.7977000000000001E-5</c:v>
                </c:pt>
                <c:pt idx="17977">
                  <c:v>1.7978E-5</c:v>
                </c:pt>
                <c:pt idx="17978">
                  <c:v>1.7978999999999998E-5</c:v>
                </c:pt>
                <c:pt idx="17979">
                  <c:v>1.7980000000000001E-5</c:v>
                </c:pt>
                <c:pt idx="17980">
                  <c:v>1.7980999999999999E-5</c:v>
                </c:pt>
                <c:pt idx="17981">
                  <c:v>1.7982000000000002E-5</c:v>
                </c:pt>
                <c:pt idx="17982">
                  <c:v>1.7983E-5</c:v>
                </c:pt>
                <c:pt idx="17983">
                  <c:v>1.7983999999999999E-5</c:v>
                </c:pt>
                <c:pt idx="17984">
                  <c:v>1.7985000000000001E-5</c:v>
                </c:pt>
                <c:pt idx="17985">
                  <c:v>1.7986E-5</c:v>
                </c:pt>
                <c:pt idx="17986">
                  <c:v>1.7986999999999999E-5</c:v>
                </c:pt>
                <c:pt idx="17987">
                  <c:v>1.7988000000000001E-5</c:v>
                </c:pt>
                <c:pt idx="17988">
                  <c:v>1.7989E-5</c:v>
                </c:pt>
                <c:pt idx="17989">
                  <c:v>1.7989999999999999E-5</c:v>
                </c:pt>
                <c:pt idx="17990">
                  <c:v>1.7991000000000001E-5</c:v>
                </c:pt>
                <c:pt idx="17991">
                  <c:v>1.7992E-5</c:v>
                </c:pt>
                <c:pt idx="17992">
                  <c:v>1.7992999999999999E-5</c:v>
                </c:pt>
                <c:pt idx="17993">
                  <c:v>1.7994000000000001E-5</c:v>
                </c:pt>
                <c:pt idx="17994">
                  <c:v>1.7995E-5</c:v>
                </c:pt>
                <c:pt idx="17995">
                  <c:v>1.7995999999999998E-5</c:v>
                </c:pt>
                <c:pt idx="17996">
                  <c:v>1.7997000000000001E-5</c:v>
                </c:pt>
                <c:pt idx="17997">
                  <c:v>1.7997999999999999E-5</c:v>
                </c:pt>
                <c:pt idx="17998">
                  <c:v>1.7999000000000002E-5</c:v>
                </c:pt>
                <c:pt idx="17999">
                  <c:v>1.8E-5</c:v>
                </c:pt>
                <c:pt idx="18000">
                  <c:v>1.8000999999999999E-5</c:v>
                </c:pt>
                <c:pt idx="18001">
                  <c:v>1.8002000000000001E-5</c:v>
                </c:pt>
                <c:pt idx="18002">
                  <c:v>1.8003E-5</c:v>
                </c:pt>
                <c:pt idx="18003">
                  <c:v>1.8003999999999999E-5</c:v>
                </c:pt>
                <c:pt idx="18004">
                  <c:v>1.8005000000000001E-5</c:v>
                </c:pt>
                <c:pt idx="18005">
                  <c:v>1.8006E-5</c:v>
                </c:pt>
                <c:pt idx="18006">
                  <c:v>1.8006999999999999E-5</c:v>
                </c:pt>
                <c:pt idx="18007">
                  <c:v>1.8008000000000001E-5</c:v>
                </c:pt>
                <c:pt idx="18008">
                  <c:v>1.8009E-5</c:v>
                </c:pt>
                <c:pt idx="18009">
                  <c:v>1.8009999999999999E-5</c:v>
                </c:pt>
                <c:pt idx="18010">
                  <c:v>1.8011000000000001E-5</c:v>
                </c:pt>
                <c:pt idx="18011">
                  <c:v>1.8012E-5</c:v>
                </c:pt>
                <c:pt idx="18012">
                  <c:v>1.8012999999999998E-5</c:v>
                </c:pt>
                <c:pt idx="18013">
                  <c:v>1.8014000000000001E-5</c:v>
                </c:pt>
                <c:pt idx="18014">
                  <c:v>1.8014999999999999E-5</c:v>
                </c:pt>
                <c:pt idx="18015">
                  <c:v>1.8016000000000002E-5</c:v>
                </c:pt>
                <c:pt idx="18016">
                  <c:v>1.8017E-5</c:v>
                </c:pt>
                <c:pt idx="18017">
                  <c:v>1.8017999999999999E-5</c:v>
                </c:pt>
                <c:pt idx="18018">
                  <c:v>1.8019000000000001E-5</c:v>
                </c:pt>
                <c:pt idx="18019">
                  <c:v>1.802E-5</c:v>
                </c:pt>
                <c:pt idx="18020">
                  <c:v>1.8020999999999999E-5</c:v>
                </c:pt>
                <c:pt idx="18021">
                  <c:v>1.8022000000000001E-5</c:v>
                </c:pt>
                <c:pt idx="18022">
                  <c:v>1.8023E-5</c:v>
                </c:pt>
                <c:pt idx="18023">
                  <c:v>1.8023999999999999E-5</c:v>
                </c:pt>
                <c:pt idx="18024">
                  <c:v>1.8025000000000001E-5</c:v>
                </c:pt>
                <c:pt idx="18025">
                  <c:v>1.8026E-5</c:v>
                </c:pt>
                <c:pt idx="18026">
                  <c:v>1.8026999999999999E-5</c:v>
                </c:pt>
                <c:pt idx="18027">
                  <c:v>1.8028000000000001E-5</c:v>
                </c:pt>
                <c:pt idx="18028">
                  <c:v>1.8029E-5</c:v>
                </c:pt>
                <c:pt idx="18029">
                  <c:v>1.8029999999999998E-5</c:v>
                </c:pt>
                <c:pt idx="18030">
                  <c:v>1.8031000000000001E-5</c:v>
                </c:pt>
                <c:pt idx="18031">
                  <c:v>1.8031999999999999E-5</c:v>
                </c:pt>
                <c:pt idx="18032">
                  <c:v>1.8033000000000002E-5</c:v>
                </c:pt>
                <c:pt idx="18033">
                  <c:v>1.8034E-5</c:v>
                </c:pt>
                <c:pt idx="18034">
                  <c:v>1.8034999999999999E-5</c:v>
                </c:pt>
                <c:pt idx="18035">
                  <c:v>1.8036000000000001E-5</c:v>
                </c:pt>
                <c:pt idx="18036">
                  <c:v>1.8037E-5</c:v>
                </c:pt>
                <c:pt idx="18037">
                  <c:v>1.8037999999999999E-5</c:v>
                </c:pt>
                <c:pt idx="18038">
                  <c:v>1.8039000000000001E-5</c:v>
                </c:pt>
                <c:pt idx="18039">
                  <c:v>1.804E-5</c:v>
                </c:pt>
                <c:pt idx="18040">
                  <c:v>1.8040999999999999E-5</c:v>
                </c:pt>
                <c:pt idx="18041">
                  <c:v>1.8042000000000001E-5</c:v>
                </c:pt>
                <c:pt idx="18042">
                  <c:v>1.8043E-5</c:v>
                </c:pt>
                <c:pt idx="18043">
                  <c:v>1.8043999999999999E-5</c:v>
                </c:pt>
                <c:pt idx="18044">
                  <c:v>1.8045000000000001E-5</c:v>
                </c:pt>
                <c:pt idx="18045">
                  <c:v>1.8046E-5</c:v>
                </c:pt>
                <c:pt idx="18046">
                  <c:v>1.8046999999999998E-5</c:v>
                </c:pt>
                <c:pt idx="18047">
                  <c:v>1.8048000000000001E-5</c:v>
                </c:pt>
                <c:pt idx="18048">
                  <c:v>1.8048999999999999E-5</c:v>
                </c:pt>
                <c:pt idx="18049">
                  <c:v>1.8050000000000002E-5</c:v>
                </c:pt>
                <c:pt idx="18050">
                  <c:v>1.8051E-5</c:v>
                </c:pt>
                <c:pt idx="18051">
                  <c:v>1.8051999999999999E-5</c:v>
                </c:pt>
                <c:pt idx="18052">
                  <c:v>1.8053000000000001E-5</c:v>
                </c:pt>
                <c:pt idx="18053">
                  <c:v>1.8054E-5</c:v>
                </c:pt>
                <c:pt idx="18054">
                  <c:v>1.8054999999999999E-5</c:v>
                </c:pt>
                <c:pt idx="18055">
                  <c:v>1.8056000000000001E-5</c:v>
                </c:pt>
                <c:pt idx="18056">
                  <c:v>1.8057E-5</c:v>
                </c:pt>
                <c:pt idx="18057">
                  <c:v>1.8057999999999999E-5</c:v>
                </c:pt>
                <c:pt idx="18058">
                  <c:v>1.8059000000000001E-5</c:v>
                </c:pt>
                <c:pt idx="18059">
                  <c:v>1.806E-5</c:v>
                </c:pt>
                <c:pt idx="18060">
                  <c:v>1.8060999999999999E-5</c:v>
                </c:pt>
                <c:pt idx="18061">
                  <c:v>1.8062000000000001E-5</c:v>
                </c:pt>
                <c:pt idx="18062">
                  <c:v>1.8063E-5</c:v>
                </c:pt>
                <c:pt idx="18063">
                  <c:v>1.8063999999999998E-5</c:v>
                </c:pt>
                <c:pt idx="18064">
                  <c:v>1.8065000000000001E-5</c:v>
                </c:pt>
                <c:pt idx="18065">
                  <c:v>1.8065999999999999E-5</c:v>
                </c:pt>
                <c:pt idx="18066">
                  <c:v>1.8067000000000002E-5</c:v>
                </c:pt>
                <c:pt idx="18067">
                  <c:v>1.8068E-5</c:v>
                </c:pt>
                <c:pt idx="18068">
                  <c:v>1.8068999999999999E-5</c:v>
                </c:pt>
                <c:pt idx="18069">
                  <c:v>1.8070000000000001E-5</c:v>
                </c:pt>
                <c:pt idx="18070">
                  <c:v>1.8071E-5</c:v>
                </c:pt>
                <c:pt idx="18071">
                  <c:v>1.8071999999999999E-5</c:v>
                </c:pt>
                <c:pt idx="18072">
                  <c:v>1.8073000000000001E-5</c:v>
                </c:pt>
                <c:pt idx="18073">
                  <c:v>1.8074E-5</c:v>
                </c:pt>
                <c:pt idx="18074">
                  <c:v>1.8074999999999999E-5</c:v>
                </c:pt>
                <c:pt idx="18075">
                  <c:v>1.8076000000000001E-5</c:v>
                </c:pt>
                <c:pt idx="18076">
                  <c:v>1.8077E-5</c:v>
                </c:pt>
                <c:pt idx="18077">
                  <c:v>1.8077999999999999E-5</c:v>
                </c:pt>
                <c:pt idx="18078">
                  <c:v>1.8079000000000001E-5</c:v>
                </c:pt>
                <c:pt idx="18079">
                  <c:v>1.808E-5</c:v>
                </c:pt>
                <c:pt idx="18080">
                  <c:v>1.8080999999999998E-5</c:v>
                </c:pt>
                <c:pt idx="18081">
                  <c:v>1.8082000000000001E-5</c:v>
                </c:pt>
                <c:pt idx="18082">
                  <c:v>1.8082999999999999E-5</c:v>
                </c:pt>
                <c:pt idx="18083">
                  <c:v>1.8084000000000002E-5</c:v>
                </c:pt>
                <c:pt idx="18084">
                  <c:v>1.8085E-5</c:v>
                </c:pt>
                <c:pt idx="18085">
                  <c:v>1.8085999999999999E-5</c:v>
                </c:pt>
                <c:pt idx="18086">
                  <c:v>1.8087000000000001E-5</c:v>
                </c:pt>
                <c:pt idx="18087">
                  <c:v>1.8088E-5</c:v>
                </c:pt>
                <c:pt idx="18088">
                  <c:v>1.8088999999999999E-5</c:v>
                </c:pt>
                <c:pt idx="18089">
                  <c:v>1.8090000000000001E-5</c:v>
                </c:pt>
                <c:pt idx="18090">
                  <c:v>1.8091E-5</c:v>
                </c:pt>
                <c:pt idx="18091">
                  <c:v>1.8091999999999999E-5</c:v>
                </c:pt>
                <c:pt idx="18092">
                  <c:v>1.8093000000000001E-5</c:v>
                </c:pt>
                <c:pt idx="18093">
                  <c:v>1.8094E-5</c:v>
                </c:pt>
                <c:pt idx="18094">
                  <c:v>1.8094999999999999E-5</c:v>
                </c:pt>
                <c:pt idx="18095">
                  <c:v>1.8096000000000001E-5</c:v>
                </c:pt>
                <c:pt idx="18096">
                  <c:v>1.8097E-5</c:v>
                </c:pt>
                <c:pt idx="18097">
                  <c:v>1.8097999999999999E-5</c:v>
                </c:pt>
                <c:pt idx="18098">
                  <c:v>1.8099000000000001E-5</c:v>
                </c:pt>
                <c:pt idx="18099">
                  <c:v>1.8099999999999999E-5</c:v>
                </c:pt>
                <c:pt idx="18100">
                  <c:v>1.8101000000000002E-5</c:v>
                </c:pt>
                <c:pt idx="18101">
                  <c:v>1.8102E-5</c:v>
                </c:pt>
                <c:pt idx="18102">
                  <c:v>1.8102999999999999E-5</c:v>
                </c:pt>
                <c:pt idx="18103">
                  <c:v>1.8104000000000001E-5</c:v>
                </c:pt>
                <c:pt idx="18104">
                  <c:v>1.8105E-5</c:v>
                </c:pt>
                <c:pt idx="18105">
                  <c:v>1.8105999999999999E-5</c:v>
                </c:pt>
                <c:pt idx="18106">
                  <c:v>1.8107000000000001E-5</c:v>
                </c:pt>
                <c:pt idx="18107">
                  <c:v>1.8108E-5</c:v>
                </c:pt>
                <c:pt idx="18108">
                  <c:v>1.8108999999999999E-5</c:v>
                </c:pt>
                <c:pt idx="18109">
                  <c:v>1.8110000000000001E-5</c:v>
                </c:pt>
                <c:pt idx="18110">
                  <c:v>1.8111E-5</c:v>
                </c:pt>
                <c:pt idx="18111">
                  <c:v>1.8111999999999999E-5</c:v>
                </c:pt>
                <c:pt idx="18112">
                  <c:v>1.8113000000000001E-5</c:v>
                </c:pt>
                <c:pt idx="18113">
                  <c:v>1.8114E-5</c:v>
                </c:pt>
                <c:pt idx="18114">
                  <c:v>1.8114999999999999E-5</c:v>
                </c:pt>
                <c:pt idx="18115">
                  <c:v>1.8116000000000001E-5</c:v>
                </c:pt>
                <c:pt idx="18116">
                  <c:v>1.8117E-5</c:v>
                </c:pt>
                <c:pt idx="18117">
                  <c:v>1.8117999999999998E-5</c:v>
                </c:pt>
                <c:pt idx="18118">
                  <c:v>1.8119000000000001E-5</c:v>
                </c:pt>
                <c:pt idx="18119">
                  <c:v>1.8119999999999999E-5</c:v>
                </c:pt>
                <c:pt idx="18120">
                  <c:v>1.8121000000000001E-5</c:v>
                </c:pt>
                <c:pt idx="18121">
                  <c:v>1.8122E-5</c:v>
                </c:pt>
                <c:pt idx="18122">
                  <c:v>1.8122999999999999E-5</c:v>
                </c:pt>
                <c:pt idx="18123">
                  <c:v>1.8124000000000001E-5</c:v>
                </c:pt>
                <c:pt idx="18124">
                  <c:v>1.8125E-5</c:v>
                </c:pt>
                <c:pt idx="18125">
                  <c:v>1.8125999999999999E-5</c:v>
                </c:pt>
                <c:pt idx="18126">
                  <c:v>1.8127000000000001E-5</c:v>
                </c:pt>
                <c:pt idx="18127">
                  <c:v>1.8128E-5</c:v>
                </c:pt>
                <c:pt idx="18128">
                  <c:v>1.8128999999999999E-5</c:v>
                </c:pt>
                <c:pt idx="18129">
                  <c:v>1.8130000000000001E-5</c:v>
                </c:pt>
                <c:pt idx="18130">
                  <c:v>1.8131E-5</c:v>
                </c:pt>
                <c:pt idx="18131">
                  <c:v>1.8131999999999999E-5</c:v>
                </c:pt>
                <c:pt idx="18132">
                  <c:v>1.8133000000000001E-5</c:v>
                </c:pt>
                <c:pt idx="18133">
                  <c:v>1.8134E-5</c:v>
                </c:pt>
                <c:pt idx="18134">
                  <c:v>1.8134999999999998E-5</c:v>
                </c:pt>
                <c:pt idx="18135">
                  <c:v>1.8136000000000001E-5</c:v>
                </c:pt>
                <c:pt idx="18136">
                  <c:v>1.8136999999999999E-5</c:v>
                </c:pt>
                <c:pt idx="18137">
                  <c:v>1.8138000000000002E-5</c:v>
                </c:pt>
                <c:pt idx="18138">
                  <c:v>1.8139E-5</c:v>
                </c:pt>
                <c:pt idx="18139">
                  <c:v>1.8139999999999999E-5</c:v>
                </c:pt>
                <c:pt idx="18140">
                  <c:v>1.8141000000000001E-5</c:v>
                </c:pt>
                <c:pt idx="18141">
                  <c:v>1.8142E-5</c:v>
                </c:pt>
                <c:pt idx="18142">
                  <c:v>1.8142999999999999E-5</c:v>
                </c:pt>
                <c:pt idx="18143">
                  <c:v>1.8144000000000001E-5</c:v>
                </c:pt>
                <c:pt idx="18144">
                  <c:v>1.8145E-5</c:v>
                </c:pt>
                <c:pt idx="18145">
                  <c:v>1.8145999999999999E-5</c:v>
                </c:pt>
                <c:pt idx="18146">
                  <c:v>1.8147000000000001E-5</c:v>
                </c:pt>
                <c:pt idx="18147">
                  <c:v>1.8148E-5</c:v>
                </c:pt>
                <c:pt idx="18148">
                  <c:v>1.8148999999999999E-5</c:v>
                </c:pt>
                <c:pt idx="18149">
                  <c:v>1.8150000000000001E-5</c:v>
                </c:pt>
                <c:pt idx="18150">
                  <c:v>1.8151E-5</c:v>
                </c:pt>
                <c:pt idx="18151">
                  <c:v>1.8151999999999998E-5</c:v>
                </c:pt>
                <c:pt idx="18152">
                  <c:v>1.8153000000000001E-5</c:v>
                </c:pt>
                <c:pt idx="18153">
                  <c:v>1.8153999999999999E-5</c:v>
                </c:pt>
                <c:pt idx="18154">
                  <c:v>1.8155000000000002E-5</c:v>
                </c:pt>
                <c:pt idx="18155">
                  <c:v>1.8156E-5</c:v>
                </c:pt>
                <c:pt idx="18156">
                  <c:v>1.8156999999999999E-5</c:v>
                </c:pt>
                <c:pt idx="18157">
                  <c:v>1.8158000000000001E-5</c:v>
                </c:pt>
                <c:pt idx="18158">
                  <c:v>1.8159E-5</c:v>
                </c:pt>
                <c:pt idx="18159">
                  <c:v>1.8159999999999999E-5</c:v>
                </c:pt>
                <c:pt idx="18160">
                  <c:v>1.8161000000000001E-5</c:v>
                </c:pt>
                <c:pt idx="18161">
                  <c:v>1.8162E-5</c:v>
                </c:pt>
                <c:pt idx="18162">
                  <c:v>1.8162999999999999E-5</c:v>
                </c:pt>
                <c:pt idx="18163">
                  <c:v>1.8164000000000001E-5</c:v>
                </c:pt>
                <c:pt idx="18164">
                  <c:v>1.8165E-5</c:v>
                </c:pt>
                <c:pt idx="18165">
                  <c:v>1.8165999999999999E-5</c:v>
                </c:pt>
                <c:pt idx="18166">
                  <c:v>1.8167000000000001E-5</c:v>
                </c:pt>
                <c:pt idx="18167">
                  <c:v>1.8168E-5</c:v>
                </c:pt>
                <c:pt idx="18168">
                  <c:v>1.8168999999999998E-5</c:v>
                </c:pt>
                <c:pt idx="18169">
                  <c:v>1.8170000000000001E-5</c:v>
                </c:pt>
                <c:pt idx="18170">
                  <c:v>1.8170999999999999E-5</c:v>
                </c:pt>
                <c:pt idx="18171">
                  <c:v>1.8172000000000002E-5</c:v>
                </c:pt>
                <c:pt idx="18172">
                  <c:v>1.8173E-5</c:v>
                </c:pt>
                <c:pt idx="18173">
                  <c:v>1.8173999999999999E-5</c:v>
                </c:pt>
                <c:pt idx="18174">
                  <c:v>1.8175000000000001E-5</c:v>
                </c:pt>
                <c:pt idx="18175">
                  <c:v>1.8176E-5</c:v>
                </c:pt>
                <c:pt idx="18176">
                  <c:v>1.8176999999999999E-5</c:v>
                </c:pt>
                <c:pt idx="18177">
                  <c:v>1.8178000000000001E-5</c:v>
                </c:pt>
                <c:pt idx="18178">
                  <c:v>1.8179E-5</c:v>
                </c:pt>
                <c:pt idx="18179">
                  <c:v>1.8179999999999999E-5</c:v>
                </c:pt>
                <c:pt idx="18180">
                  <c:v>1.8181000000000001E-5</c:v>
                </c:pt>
                <c:pt idx="18181">
                  <c:v>1.8182E-5</c:v>
                </c:pt>
                <c:pt idx="18182">
                  <c:v>1.8182999999999999E-5</c:v>
                </c:pt>
                <c:pt idx="18183">
                  <c:v>1.8184000000000001E-5</c:v>
                </c:pt>
                <c:pt idx="18184">
                  <c:v>1.8185E-5</c:v>
                </c:pt>
                <c:pt idx="18185">
                  <c:v>1.8185999999999998E-5</c:v>
                </c:pt>
                <c:pt idx="18186">
                  <c:v>1.8187000000000001E-5</c:v>
                </c:pt>
                <c:pt idx="18187">
                  <c:v>1.8187999999999999E-5</c:v>
                </c:pt>
                <c:pt idx="18188">
                  <c:v>1.8189000000000002E-5</c:v>
                </c:pt>
                <c:pt idx="18189">
                  <c:v>1.819E-5</c:v>
                </c:pt>
                <c:pt idx="18190">
                  <c:v>1.8190999999999999E-5</c:v>
                </c:pt>
                <c:pt idx="18191">
                  <c:v>1.8192000000000001E-5</c:v>
                </c:pt>
                <c:pt idx="18192">
                  <c:v>1.8193E-5</c:v>
                </c:pt>
                <c:pt idx="18193">
                  <c:v>1.8193999999999999E-5</c:v>
                </c:pt>
                <c:pt idx="18194">
                  <c:v>1.8195000000000001E-5</c:v>
                </c:pt>
                <c:pt idx="18195">
                  <c:v>1.8196E-5</c:v>
                </c:pt>
                <c:pt idx="18196">
                  <c:v>1.8196999999999999E-5</c:v>
                </c:pt>
                <c:pt idx="18197">
                  <c:v>1.8198000000000001E-5</c:v>
                </c:pt>
                <c:pt idx="18198">
                  <c:v>1.8199E-5</c:v>
                </c:pt>
                <c:pt idx="18199">
                  <c:v>1.8199999999999999E-5</c:v>
                </c:pt>
                <c:pt idx="18200">
                  <c:v>1.8201000000000001E-5</c:v>
                </c:pt>
                <c:pt idx="18201">
                  <c:v>1.8202E-5</c:v>
                </c:pt>
                <c:pt idx="18202">
                  <c:v>1.8202999999999998E-5</c:v>
                </c:pt>
                <c:pt idx="18203">
                  <c:v>1.8204000000000001E-5</c:v>
                </c:pt>
                <c:pt idx="18204">
                  <c:v>1.8204999999999999E-5</c:v>
                </c:pt>
                <c:pt idx="18205">
                  <c:v>1.8206000000000002E-5</c:v>
                </c:pt>
                <c:pt idx="18206">
                  <c:v>1.8207E-5</c:v>
                </c:pt>
                <c:pt idx="18207">
                  <c:v>1.8207999999999999E-5</c:v>
                </c:pt>
                <c:pt idx="18208">
                  <c:v>1.8209000000000001E-5</c:v>
                </c:pt>
                <c:pt idx="18209">
                  <c:v>1.821E-5</c:v>
                </c:pt>
                <c:pt idx="18210">
                  <c:v>1.8210999999999999E-5</c:v>
                </c:pt>
                <c:pt idx="18211">
                  <c:v>1.8212000000000001E-5</c:v>
                </c:pt>
                <c:pt idx="18212">
                  <c:v>1.8213E-5</c:v>
                </c:pt>
                <c:pt idx="18213">
                  <c:v>1.8213999999999999E-5</c:v>
                </c:pt>
                <c:pt idx="18214">
                  <c:v>1.8215000000000001E-5</c:v>
                </c:pt>
                <c:pt idx="18215">
                  <c:v>1.8216E-5</c:v>
                </c:pt>
                <c:pt idx="18216">
                  <c:v>1.8216999999999999E-5</c:v>
                </c:pt>
                <c:pt idx="18217">
                  <c:v>1.8218000000000001E-5</c:v>
                </c:pt>
                <c:pt idx="18218">
                  <c:v>1.8219E-5</c:v>
                </c:pt>
                <c:pt idx="18219">
                  <c:v>1.8219999999999998E-5</c:v>
                </c:pt>
                <c:pt idx="18220">
                  <c:v>1.8221000000000001E-5</c:v>
                </c:pt>
                <c:pt idx="18221">
                  <c:v>1.8221999999999999E-5</c:v>
                </c:pt>
                <c:pt idx="18222">
                  <c:v>1.8223000000000002E-5</c:v>
                </c:pt>
                <c:pt idx="18223">
                  <c:v>1.8224E-5</c:v>
                </c:pt>
                <c:pt idx="18224">
                  <c:v>1.8224999999999999E-5</c:v>
                </c:pt>
                <c:pt idx="18225">
                  <c:v>1.8226000000000001E-5</c:v>
                </c:pt>
                <c:pt idx="18226">
                  <c:v>1.8227E-5</c:v>
                </c:pt>
                <c:pt idx="18227">
                  <c:v>1.8227999999999999E-5</c:v>
                </c:pt>
                <c:pt idx="18228">
                  <c:v>1.8229000000000001E-5</c:v>
                </c:pt>
                <c:pt idx="18229">
                  <c:v>1.823E-5</c:v>
                </c:pt>
                <c:pt idx="18230">
                  <c:v>1.8230999999999999E-5</c:v>
                </c:pt>
                <c:pt idx="18231">
                  <c:v>1.8232000000000001E-5</c:v>
                </c:pt>
                <c:pt idx="18232">
                  <c:v>1.8233E-5</c:v>
                </c:pt>
                <c:pt idx="18233">
                  <c:v>1.8233999999999999E-5</c:v>
                </c:pt>
                <c:pt idx="18234">
                  <c:v>1.8235000000000001E-5</c:v>
                </c:pt>
                <c:pt idx="18235">
                  <c:v>1.8236E-5</c:v>
                </c:pt>
                <c:pt idx="18236">
                  <c:v>1.8236999999999998E-5</c:v>
                </c:pt>
                <c:pt idx="18237">
                  <c:v>1.8238000000000001E-5</c:v>
                </c:pt>
                <c:pt idx="18238">
                  <c:v>1.8238999999999999E-5</c:v>
                </c:pt>
                <c:pt idx="18239">
                  <c:v>1.8240000000000002E-5</c:v>
                </c:pt>
                <c:pt idx="18240">
                  <c:v>1.8241E-5</c:v>
                </c:pt>
                <c:pt idx="18241">
                  <c:v>1.8241999999999999E-5</c:v>
                </c:pt>
                <c:pt idx="18242">
                  <c:v>1.8243000000000001E-5</c:v>
                </c:pt>
                <c:pt idx="18243">
                  <c:v>1.8244E-5</c:v>
                </c:pt>
                <c:pt idx="18244">
                  <c:v>1.8244999999999999E-5</c:v>
                </c:pt>
                <c:pt idx="18245">
                  <c:v>1.8246000000000001E-5</c:v>
                </c:pt>
                <c:pt idx="18246">
                  <c:v>1.8247E-5</c:v>
                </c:pt>
                <c:pt idx="18247">
                  <c:v>1.8247999999999999E-5</c:v>
                </c:pt>
                <c:pt idx="18248">
                  <c:v>1.8249000000000001E-5</c:v>
                </c:pt>
                <c:pt idx="18249">
                  <c:v>1.825E-5</c:v>
                </c:pt>
                <c:pt idx="18250">
                  <c:v>1.8250999999999999E-5</c:v>
                </c:pt>
                <c:pt idx="18251">
                  <c:v>1.8252000000000001E-5</c:v>
                </c:pt>
                <c:pt idx="18252">
                  <c:v>1.8253E-5</c:v>
                </c:pt>
                <c:pt idx="18253">
                  <c:v>1.8253999999999998E-5</c:v>
                </c:pt>
                <c:pt idx="18254">
                  <c:v>1.8255000000000001E-5</c:v>
                </c:pt>
                <c:pt idx="18255">
                  <c:v>1.8255999999999999E-5</c:v>
                </c:pt>
                <c:pt idx="18256">
                  <c:v>1.8257000000000002E-5</c:v>
                </c:pt>
                <c:pt idx="18257">
                  <c:v>1.8258E-5</c:v>
                </c:pt>
                <c:pt idx="18258">
                  <c:v>1.8258999999999999E-5</c:v>
                </c:pt>
                <c:pt idx="18259">
                  <c:v>1.8260000000000001E-5</c:v>
                </c:pt>
                <c:pt idx="18260">
                  <c:v>1.8261E-5</c:v>
                </c:pt>
                <c:pt idx="18261">
                  <c:v>1.8261999999999999E-5</c:v>
                </c:pt>
                <c:pt idx="18262">
                  <c:v>1.8263000000000001E-5</c:v>
                </c:pt>
                <c:pt idx="18263">
                  <c:v>1.8264E-5</c:v>
                </c:pt>
                <c:pt idx="18264">
                  <c:v>1.8264999999999999E-5</c:v>
                </c:pt>
                <c:pt idx="18265">
                  <c:v>1.8266000000000001E-5</c:v>
                </c:pt>
                <c:pt idx="18266">
                  <c:v>1.8267E-5</c:v>
                </c:pt>
                <c:pt idx="18267">
                  <c:v>1.8267999999999999E-5</c:v>
                </c:pt>
                <c:pt idx="18268">
                  <c:v>1.8269000000000001E-5</c:v>
                </c:pt>
                <c:pt idx="18269">
                  <c:v>1.827E-5</c:v>
                </c:pt>
                <c:pt idx="18270">
                  <c:v>1.8270999999999998E-5</c:v>
                </c:pt>
                <c:pt idx="18271">
                  <c:v>1.8272000000000001E-5</c:v>
                </c:pt>
                <c:pt idx="18272">
                  <c:v>1.8272999999999999E-5</c:v>
                </c:pt>
                <c:pt idx="18273">
                  <c:v>1.8274000000000002E-5</c:v>
                </c:pt>
                <c:pt idx="18274">
                  <c:v>1.8275E-5</c:v>
                </c:pt>
                <c:pt idx="18275">
                  <c:v>1.8275999999999999E-5</c:v>
                </c:pt>
                <c:pt idx="18276">
                  <c:v>1.8277000000000001E-5</c:v>
                </c:pt>
                <c:pt idx="18277">
                  <c:v>1.8278E-5</c:v>
                </c:pt>
                <c:pt idx="18278">
                  <c:v>1.8278999999999999E-5</c:v>
                </c:pt>
                <c:pt idx="18279">
                  <c:v>1.8280000000000001E-5</c:v>
                </c:pt>
                <c:pt idx="18280">
                  <c:v>1.8281E-5</c:v>
                </c:pt>
                <c:pt idx="18281">
                  <c:v>1.8281999999999999E-5</c:v>
                </c:pt>
                <c:pt idx="18282">
                  <c:v>1.8283000000000001E-5</c:v>
                </c:pt>
                <c:pt idx="18283">
                  <c:v>1.8284E-5</c:v>
                </c:pt>
                <c:pt idx="18284">
                  <c:v>1.8284999999999999E-5</c:v>
                </c:pt>
                <c:pt idx="18285">
                  <c:v>1.8286000000000001E-5</c:v>
                </c:pt>
                <c:pt idx="18286">
                  <c:v>1.8287E-5</c:v>
                </c:pt>
                <c:pt idx="18287">
                  <c:v>1.8287999999999998E-5</c:v>
                </c:pt>
                <c:pt idx="18288">
                  <c:v>1.8289000000000001E-5</c:v>
                </c:pt>
                <c:pt idx="18289">
                  <c:v>1.8289999999999999E-5</c:v>
                </c:pt>
                <c:pt idx="18290">
                  <c:v>1.8291000000000002E-5</c:v>
                </c:pt>
                <c:pt idx="18291">
                  <c:v>1.8292E-5</c:v>
                </c:pt>
                <c:pt idx="18292">
                  <c:v>1.8292999999999999E-5</c:v>
                </c:pt>
                <c:pt idx="18293">
                  <c:v>1.8294000000000001E-5</c:v>
                </c:pt>
                <c:pt idx="18294">
                  <c:v>1.8295E-5</c:v>
                </c:pt>
                <c:pt idx="18295">
                  <c:v>1.8295999999999999E-5</c:v>
                </c:pt>
                <c:pt idx="18296">
                  <c:v>1.8297000000000001E-5</c:v>
                </c:pt>
                <c:pt idx="18297">
                  <c:v>1.8298E-5</c:v>
                </c:pt>
                <c:pt idx="18298">
                  <c:v>1.8298999999999999E-5</c:v>
                </c:pt>
                <c:pt idx="18299">
                  <c:v>1.8300000000000001E-5</c:v>
                </c:pt>
                <c:pt idx="18300">
                  <c:v>1.8301E-5</c:v>
                </c:pt>
                <c:pt idx="18301">
                  <c:v>1.8301999999999999E-5</c:v>
                </c:pt>
                <c:pt idx="18302">
                  <c:v>1.8303000000000001E-5</c:v>
                </c:pt>
                <c:pt idx="18303">
                  <c:v>1.8304E-5</c:v>
                </c:pt>
                <c:pt idx="18304">
                  <c:v>1.8304999999999998E-5</c:v>
                </c:pt>
                <c:pt idx="18305">
                  <c:v>1.8306000000000001E-5</c:v>
                </c:pt>
                <c:pt idx="18306">
                  <c:v>1.8306999999999999E-5</c:v>
                </c:pt>
                <c:pt idx="18307">
                  <c:v>1.8308000000000002E-5</c:v>
                </c:pt>
                <c:pt idx="18308">
                  <c:v>1.8309E-5</c:v>
                </c:pt>
                <c:pt idx="18309">
                  <c:v>1.8309999999999999E-5</c:v>
                </c:pt>
                <c:pt idx="18310">
                  <c:v>1.8311000000000001E-5</c:v>
                </c:pt>
                <c:pt idx="18311">
                  <c:v>1.8312E-5</c:v>
                </c:pt>
                <c:pt idx="18312">
                  <c:v>1.8312999999999999E-5</c:v>
                </c:pt>
                <c:pt idx="18313">
                  <c:v>1.8314000000000001E-5</c:v>
                </c:pt>
                <c:pt idx="18314">
                  <c:v>1.8315E-5</c:v>
                </c:pt>
                <c:pt idx="18315">
                  <c:v>1.8315999999999999E-5</c:v>
                </c:pt>
                <c:pt idx="18316">
                  <c:v>1.8317000000000001E-5</c:v>
                </c:pt>
                <c:pt idx="18317">
                  <c:v>1.8318E-5</c:v>
                </c:pt>
                <c:pt idx="18318">
                  <c:v>1.8318999999999999E-5</c:v>
                </c:pt>
                <c:pt idx="18319">
                  <c:v>1.8320000000000001E-5</c:v>
                </c:pt>
                <c:pt idx="18320">
                  <c:v>1.8321E-5</c:v>
                </c:pt>
                <c:pt idx="18321">
                  <c:v>1.8321999999999998E-5</c:v>
                </c:pt>
                <c:pt idx="18322">
                  <c:v>1.8323000000000001E-5</c:v>
                </c:pt>
                <c:pt idx="18323">
                  <c:v>1.8323999999999999E-5</c:v>
                </c:pt>
                <c:pt idx="18324">
                  <c:v>1.8325000000000002E-5</c:v>
                </c:pt>
                <c:pt idx="18325">
                  <c:v>1.8326E-5</c:v>
                </c:pt>
                <c:pt idx="18326">
                  <c:v>1.8326999999999999E-5</c:v>
                </c:pt>
                <c:pt idx="18327">
                  <c:v>1.8328000000000001E-5</c:v>
                </c:pt>
                <c:pt idx="18328">
                  <c:v>1.8329E-5</c:v>
                </c:pt>
                <c:pt idx="18329">
                  <c:v>1.8329999999999999E-5</c:v>
                </c:pt>
                <c:pt idx="18330">
                  <c:v>1.8331000000000001E-5</c:v>
                </c:pt>
                <c:pt idx="18331">
                  <c:v>1.8332E-5</c:v>
                </c:pt>
                <c:pt idx="18332">
                  <c:v>1.8332999999999999E-5</c:v>
                </c:pt>
                <c:pt idx="18333">
                  <c:v>1.8334000000000001E-5</c:v>
                </c:pt>
                <c:pt idx="18334">
                  <c:v>1.8335E-5</c:v>
                </c:pt>
                <c:pt idx="18335">
                  <c:v>1.8335999999999999E-5</c:v>
                </c:pt>
                <c:pt idx="18336">
                  <c:v>1.8337000000000001E-5</c:v>
                </c:pt>
                <c:pt idx="18337">
                  <c:v>1.8338E-5</c:v>
                </c:pt>
                <c:pt idx="18338">
                  <c:v>1.8338999999999998E-5</c:v>
                </c:pt>
                <c:pt idx="18339">
                  <c:v>1.8340000000000001E-5</c:v>
                </c:pt>
                <c:pt idx="18340">
                  <c:v>1.8340999999999999E-5</c:v>
                </c:pt>
                <c:pt idx="18341">
                  <c:v>1.8342000000000002E-5</c:v>
                </c:pt>
                <c:pt idx="18342">
                  <c:v>1.8343E-5</c:v>
                </c:pt>
                <c:pt idx="18343">
                  <c:v>1.8343999999999999E-5</c:v>
                </c:pt>
                <c:pt idx="18344">
                  <c:v>1.8345000000000001E-5</c:v>
                </c:pt>
                <c:pt idx="18345">
                  <c:v>1.8346E-5</c:v>
                </c:pt>
                <c:pt idx="18346">
                  <c:v>1.8346999999999999E-5</c:v>
                </c:pt>
                <c:pt idx="18347">
                  <c:v>1.8348000000000001E-5</c:v>
                </c:pt>
                <c:pt idx="18348">
                  <c:v>1.8349E-5</c:v>
                </c:pt>
                <c:pt idx="18349">
                  <c:v>1.8349999999999999E-5</c:v>
                </c:pt>
                <c:pt idx="18350">
                  <c:v>1.8351000000000001E-5</c:v>
                </c:pt>
                <c:pt idx="18351">
                  <c:v>1.8352E-5</c:v>
                </c:pt>
                <c:pt idx="18352">
                  <c:v>1.8352999999999999E-5</c:v>
                </c:pt>
                <c:pt idx="18353">
                  <c:v>1.8354000000000001E-5</c:v>
                </c:pt>
                <c:pt idx="18354">
                  <c:v>1.8355E-5</c:v>
                </c:pt>
                <c:pt idx="18355">
                  <c:v>1.8355999999999998E-5</c:v>
                </c:pt>
                <c:pt idx="18356">
                  <c:v>1.8357000000000001E-5</c:v>
                </c:pt>
                <c:pt idx="18357">
                  <c:v>1.8357999999999999E-5</c:v>
                </c:pt>
                <c:pt idx="18358">
                  <c:v>1.8359000000000002E-5</c:v>
                </c:pt>
                <c:pt idx="18359">
                  <c:v>1.836E-5</c:v>
                </c:pt>
                <c:pt idx="18360">
                  <c:v>1.8360999999999999E-5</c:v>
                </c:pt>
                <c:pt idx="18361">
                  <c:v>1.8362000000000001E-5</c:v>
                </c:pt>
                <c:pt idx="18362">
                  <c:v>1.8363E-5</c:v>
                </c:pt>
                <c:pt idx="18363">
                  <c:v>1.8363999999999999E-5</c:v>
                </c:pt>
                <c:pt idx="18364">
                  <c:v>1.8365000000000001E-5</c:v>
                </c:pt>
                <c:pt idx="18365">
                  <c:v>1.8366E-5</c:v>
                </c:pt>
                <c:pt idx="18366">
                  <c:v>1.8366999999999999E-5</c:v>
                </c:pt>
                <c:pt idx="18367">
                  <c:v>1.8368000000000001E-5</c:v>
                </c:pt>
                <c:pt idx="18368">
                  <c:v>1.8369E-5</c:v>
                </c:pt>
                <c:pt idx="18369">
                  <c:v>1.8369999999999999E-5</c:v>
                </c:pt>
                <c:pt idx="18370">
                  <c:v>1.8371000000000001E-5</c:v>
                </c:pt>
                <c:pt idx="18371">
                  <c:v>1.8372E-5</c:v>
                </c:pt>
                <c:pt idx="18372">
                  <c:v>1.8372999999999998E-5</c:v>
                </c:pt>
                <c:pt idx="18373">
                  <c:v>1.8374000000000001E-5</c:v>
                </c:pt>
                <c:pt idx="18374">
                  <c:v>1.8374999999999999E-5</c:v>
                </c:pt>
                <c:pt idx="18375">
                  <c:v>1.8376000000000002E-5</c:v>
                </c:pt>
                <c:pt idx="18376">
                  <c:v>1.8377E-5</c:v>
                </c:pt>
                <c:pt idx="18377">
                  <c:v>1.8377999999999999E-5</c:v>
                </c:pt>
                <c:pt idx="18378">
                  <c:v>1.8379000000000001E-5</c:v>
                </c:pt>
                <c:pt idx="18379">
                  <c:v>1.838E-5</c:v>
                </c:pt>
                <c:pt idx="18380">
                  <c:v>1.8380999999999999E-5</c:v>
                </c:pt>
                <c:pt idx="18381">
                  <c:v>1.8382000000000001E-5</c:v>
                </c:pt>
                <c:pt idx="18382">
                  <c:v>1.8383E-5</c:v>
                </c:pt>
                <c:pt idx="18383">
                  <c:v>1.8383999999999999E-5</c:v>
                </c:pt>
                <c:pt idx="18384">
                  <c:v>1.8385000000000001E-5</c:v>
                </c:pt>
                <c:pt idx="18385">
                  <c:v>1.8386E-5</c:v>
                </c:pt>
                <c:pt idx="18386">
                  <c:v>1.8386999999999999E-5</c:v>
                </c:pt>
                <c:pt idx="18387">
                  <c:v>1.8388000000000001E-5</c:v>
                </c:pt>
                <c:pt idx="18388">
                  <c:v>1.8389E-5</c:v>
                </c:pt>
                <c:pt idx="18389">
                  <c:v>1.8389999999999998E-5</c:v>
                </c:pt>
                <c:pt idx="18390">
                  <c:v>1.8391000000000001E-5</c:v>
                </c:pt>
                <c:pt idx="18391">
                  <c:v>1.8391999999999999E-5</c:v>
                </c:pt>
                <c:pt idx="18392">
                  <c:v>1.8393000000000002E-5</c:v>
                </c:pt>
                <c:pt idx="18393">
                  <c:v>1.8394E-5</c:v>
                </c:pt>
                <c:pt idx="18394">
                  <c:v>1.8394999999999999E-5</c:v>
                </c:pt>
                <c:pt idx="18395">
                  <c:v>1.8396000000000001E-5</c:v>
                </c:pt>
                <c:pt idx="18396">
                  <c:v>1.8397E-5</c:v>
                </c:pt>
                <c:pt idx="18397">
                  <c:v>1.8397999999999999E-5</c:v>
                </c:pt>
                <c:pt idx="18398">
                  <c:v>1.8399000000000001E-5</c:v>
                </c:pt>
                <c:pt idx="18399">
                  <c:v>1.84E-5</c:v>
                </c:pt>
                <c:pt idx="18400">
                  <c:v>1.8400999999999999E-5</c:v>
                </c:pt>
                <c:pt idx="18401">
                  <c:v>1.8402000000000001E-5</c:v>
                </c:pt>
                <c:pt idx="18402">
                  <c:v>1.8403E-5</c:v>
                </c:pt>
                <c:pt idx="18403">
                  <c:v>1.8403999999999999E-5</c:v>
                </c:pt>
                <c:pt idx="18404">
                  <c:v>1.8405000000000001E-5</c:v>
                </c:pt>
                <c:pt idx="18405">
                  <c:v>1.8406E-5</c:v>
                </c:pt>
                <c:pt idx="18406">
                  <c:v>1.8406999999999998E-5</c:v>
                </c:pt>
                <c:pt idx="18407">
                  <c:v>1.8408000000000001E-5</c:v>
                </c:pt>
                <c:pt idx="18408">
                  <c:v>1.8408999999999999E-5</c:v>
                </c:pt>
                <c:pt idx="18409">
                  <c:v>1.8410000000000002E-5</c:v>
                </c:pt>
                <c:pt idx="18410">
                  <c:v>1.8411E-5</c:v>
                </c:pt>
                <c:pt idx="18411">
                  <c:v>1.8411999999999999E-5</c:v>
                </c:pt>
                <c:pt idx="18412">
                  <c:v>1.8413000000000001E-5</c:v>
                </c:pt>
                <c:pt idx="18413">
                  <c:v>1.8414E-5</c:v>
                </c:pt>
                <c:pt idx="18414">
                  <c:v>1.8414999999999999E-5</c:v>
                </c:pt>
                <c:pt idx="18415">
                  <c:v>1.8416000000000001E-5</c:v>
                </c:pt>
                <c:pt idx="18416">
                  <c:v>1.8417E-5</c:v>
                </c:pt>
                <c:pt idx="18417">
                  <c:v>1.8417999999999999E-5</c:v>
                </c:pt>
                <c:pt idx="18418">
                  <c:v>1.8419000000000001E-5</c:v>
                </c:pt>
                <c:pt idx="18419">
                  <c:v>1.842E-5</c:v>
                </c:pt>
                <c:pt idx="18420">
                  <c:v>1.8420999999999999E-5</c:v>
                </c:pt>
                <c:pt idx="18421">
                  <c:v>1.8422000000000001E-5</c:v>
                </c:pt>
                <c:pt idx="18422">
                  <c:v>1.8423E-5</c:v>
                </c:pt>
                <c:pt idx="18423">
                  <c:v>1.8423999999999998E-5</c:v>
                </c:pt>
                <c:pt idx="18424">
                  <c:v>1.8425000000000001E-5</c:v>
                </c:pt>
                <c:pt idx="18425">
                  <c:v>1.8425999999999999E-5</c:v>
                </c:pt>
                <c:pt idx="18426">
                  <c:v>1.8427000000000002E-5</c:v>
                </c:pt>
                <c:pt idx="18427">
                  <c:v>1.8428E-5</c:v>
                </c:pt>
                <c:pt idx="18428">
                  <c:v>1.8428999999999999E-5</c:v>
                </c:pt>
                <c:pt idx="18429">
                  <c:v>1.8430000000000001E-5</c:v>
                </c:pt>
                <c:pt idx="18430">
                  <c:v>1.8431E-5</c:v>
                </c:pt>
                <c:pt idx="18431">
                  <c:v>1.8431999999999999E-5</c:v>
                </c:pt>
                <c:pt idx="18432">
                  <c:v>1.8433000000000001E-5</c:v>
                </c:pt>
                <c:pt idx="18433">
                  <c:v>1.8434E-5</c:v>
                </c:pt>
                <c:pt idx="18434">
                  <c:v>1.8434999999999999E-5</c:v>
                </c:pt>
                <c:pt idx="18435">
                  <c:v>1.8436000000000001E-5</c:v>
                </c:pt>
                <c:pt idx="18436">
                  <c:v>1.8437E-5</c:v>
                </c:pt>
                <c:pt idx="18437">
                  <c:v>1.8437999999999999E-5</c:v>
                </c:pt>
                <c:pt idx="18438">
                  <c:v>1.8439000000000001E-5</c:v>
                </c:pt>
                <c:pt idx="18439">
                  <c:v>1.844E-5</c:v>
                </c:pt>
                <c:pt idx="18440">
                  <c:v>1.8440999999999998E-5</c:v>
                </c:pt>
                <c:pt idx="18441">
                  <c:v>1.8442000000000001E-5</c:v>
                </c:pt>
                <c:pt idx="18442">
                  <c:v>1.8442999999999999E-5</c:v>
                </c:pt>
                <c:pt idx="18443">
                  <c:v>1.8444000000000002E-5</c:v>
                </c:pt>
                <c:pt idx="18444">
                  <c:v>1.8445E-5</c:v>
                </c:pt>
                <c:pt idx="18445">
                  <c:v>1.8445999999999999E-5</c:v>
                </c:pt>
                <c:pt idx="18446">
                  <c:v>1.8447000000000001E-5</c:v>
                </c:pt>
                <c:pt idx="18447">
                  <c:v>1.8448E-5</c:v>
                </c:pt>
                <c:pt idx="18448">
                  <c:v>1.8448999999999999E-5</c:v>
                </c:pt>
                <c:pt idx="18449">
                  <c:v>1.8450000000000001E-5</c:v>
                </c:pt>
                <c:pt idx="18450">
                  <c:v>1.8451E-5</c:v>
                </c:pt>
                <c:pt idx="18451">
                  <c:v>1.8451999999999999E-5</c:v>
                </c:pt>
                <c:pt idx="18452">
                  <c:v>1.8453000000000001E-5</c:v>
                </c:pt>
                <c:pt idx="18453">
                  <c:v>1.8454E-5</c:v>
                </c:pt>
                <c:pt idx="18454">
                  <c:v>1.8454999999999999E-5</c:v>
                </c:pt>
                <c:pt idx="18455">
                  <c:v>1.8456000000000001E-5</c:v>
                </c:pt>
                <c:pt idx="18456">
                  <c:v>1.8457E-5</c:v>
                </c:pt>
                <c:pt idx="18457">
                  <c:v>1.8457999999999998E-5</c:v>
                </c:pt>
                <c:pt idx="18458">
                  <c:v>1.8459000000000001E-5</c:v>
                </c:pt>
                <c:pt idx="18459">
                  <c:v>1.8459999999999999E-5</c:v>
                </c:pt>
                <c:pt idx="18460">
                  <c:v>1.8461000000000002E-5</c:v>
                </c:pt>
                <c:pt idx="18461">
                  <c:v>1.8462E-5</c:v>
                </c:pt>
                <c:pt idx="18462">
                  <c:v>1.8462999999999999E-5</c:v>
                </c:pt>
                <c:pt idx="18463">
                  <c:v>1.8464000000000001E-5</c:v>
                </c:pt>
                <c:pt idx="18464">
                  <c:v>1.8465E-5</c:v>
                </c:pt>
                <c:pt idx="18465">
                  <c:v>1.8465999999999999E-5</c:v>
                </c:pt>
                <c:pt idx="18466">
                  <c:v>1.8467000000000001E-5</c:v>
                </c:pt>
                <c:pt idx="18467">
                  <c:v>1.8468E-5</c:v>
                </c:pt>
                <c:pt idx="18468">
                  <c:v>1.8468999999999999E-5</c:v>
                </c:pt>
                <c:pt idx="18469">
                  <c:v>1.8470000000000001E-5</c:v>
                </c:pt>
                <c:pt idx="18470">
                  <c:v>1.8471E-5</c:v>
                </c:pt>
                <c:pt idx="18471">
                  <c:v>1.8471999999999999E-5</c:v>
                </c:pt>
                <c:pt idx="18472">
                  <c:v>1.8473000000000001E-5</c:v>
                </c:pt>
                <c:pt idx="18473">
                  <c:v>1.8474E-5</c:v>
                </c:pt>
                <c:pt idx="18474">
                  <c:v>1.8474999999999998E-5</c:v>
                </c:pt>
                <c:pt idx="18475">
                  <c:v>1.8476000000000001E-5</c:v>
                </c:pt>
                <c:pt idx="18476">
                  <c:v>1.8476999999999999E-5</c:v>
                </c:pt>
                <c:pt idx="18477">
                  <c:v>1.8478000000000002E-5</c:v>
                </c:pt>
                <c:pt idx="18478">
                  <c:v>1.8479E-5</c:v>
                </c:pt>
                <c:pt idx="18479">
                  <c:v>1.8479999999999999E-5</c:v>
                </c:pt>
                <c:pt idx="18480">
                  <c:v>1.8481000000000001E-5</c:v>
                </c:pt>
                <c:pt idx="18481">
                  <c:v>1.8482E-5</c:v>
                </c:pt>
                <c:pt idx="18482">
                  <c:v>1.8482999999999999E-5</c:v>
                </c:pt>
                <c:pt idx="18483">
                  <c:v>1.8484000000000001E-5</c:v>
                </c:pt>
                <c:pt idx="18484">
                  <c:v>1.8485E-5</c:v>
                </c:pt>
                <c:pt idx="18485">
                  <c:v>1.8485999999999999E-5</c:v>
                </c:pt>
                <c:pt idx="18486">
                  <c:v>1.8487000000000001E-5</c:v>
                </c:pt>
                <c:pt idx="18487">
                  <c:v>1.8488E-5</c:v>
                </c:pt>
                <c:pt idx="18488">
                  <c:v>1.8488999999999999E-5</c:v>
                </c:pt>
                <c:pt idx="18489">
                  <c:v>1.8490000000000001E-5</c:v>
                </c:pt>
                <c:pt idx="18490">
                  <c:v>1.8491E-5</c:v>
                </c:pt>
                <c:pt idx="18491">
                  <c:v>1.8491999999999998E-5</c:v>
                </c:pt>
                <c:pt idx="18492">
                  <c:v>1.8493000000000001E-5</c:v>
                </c:pt>
                <c:pt idx="18493">
                  <c:v>1.8493999999999999E-5</c:v>
                </c:pt>
                <c:pt idx="18494">
                  <c:v>1.8495000000000002E-5</c:v>
                </c:pt>
                <c:pt idx="18495">
                  <c:v>1.8496E-5</c:v>
                </c:pt>
                <c:pt idx="18496">
                  <c:v>1.8496999999999999E-5</c:v>
                </c:pt>
                <c:pt idx="18497">
                  <c:v>1.8498000000000001E-5</c:v>
                </c:pt>
                <c:pt idx="18498">
                  <c:v>1.8499E-5</c:v>
                </c:pt>
                <c:pt idx="18499">
                  <c:v>1.8499999999999999E-5</c:v>
                </c:pt>
                <c:pt idx="18500">
                  <c:v>1.8501000000000001E-5</c:v>
                </c:pt>
                <c:pt idx="18501">
                  <c:v>1.8502E-5</c:v>
                </c:pt>
                <c:pt idx="18502">
                  <c:v>1.8502999999999999E-5</c:v>
                </c:pt>
                <c:pt idx="18503">
                  <c:v>1.8504000000000001E-5</c:v>
                </c:pt>
                <c:pt idx="18504">
                  <c:v>1.8505E-5</c:v>
                </c:pt>
                <c:pt idx="18505">
                  <c:v>1.8505999999999999E-5</c:v>
                </c:pt>
                <c:pt idx="18506">
                  <c:v>1.8507000000000001E-5</c:v>
                </c:pt>
                <c:pt idx="18507">
                  <c:v>1.8508E-5</c:v>
                </c:pt>
                <c:pt idx="18508">
                  <c:v>1.8508999999999998E-5</c:v>
                </c:pt>
                <c:pt idx="18509">
                  <c:v>1.8510000000000001E-5</c:v>
                </c:pt>
                <c:pt idx="18510">
                  <c:v>1.8510999999999999E-5</c:v>
                </c:pt>
                <c:pt idx="18511">
                  <c:v>1.8512000000000002E-5</c:v>
                </c:pt>
                <c:pt idx="18512">
                  <c:v>1.8513E-5</c:v>
                </c:pt>
                <c:pt idx="18513">
                  <c:v>1.8513999999999999E-5</c:v>
                </c:pt>
                <c:pt idx="18514">
                  <c:v>1.8515000000000001E-5</c:v>
                </c:pt>
                <c:pt idx="18515">
                  <c:v>1.8516E-5</c:v>
                </c:pt>
                <c:pt idx="18516">
                  <c:v>1.8516999999999999E-5</c:v>
                </c:pt>
                <c:pt idx="18517">
                  <c:v>1.8518000000000001E-5</c:v>
                </c:pt>
                <c:pt idx="18518">
                  <c:v>1.8519E-5</c:v>
                </c:pt>
                <c:pt idx="18519">
                  <c:v>1.8519999999999999E-5</c:v>
                </c:pt>
                <c:pt idx="18520">
                  <c:v>1.8521000000000001E-5</c:v>
                </c:pt>
                <c:pt idx="18521">
                  <c:v>1.8522E-5</c:v>
                </c:pt>
                <c:pt idx="18522">
                  <c:v>1.8522999999999999E-5</c:v>
                </c:pt>
                <c:pt idx="18523">
                  <c:v>1.8524000000000001E-5</c:v>
                </c:pt>
                <c:pt idx="18524">
                  <c:v>1.8525E-5</c:v>
                </c:pt>
                <c:pt idx="18525">
                  <c:v>1.8525999999999998E-5</c:v>
                </c:pt>
                <c:pt idx="18526">
                  <c:v>1.8527000000000001E-5</c:v>
                </c:pt>
                <c:pt idx="18527">
                  <c:v>1.8527999999999999E-5</c:v>
                </c:pt>
                <c:pt idx="18528">
                  <c:v>1.8529000000000002E-5</c:v>
                </c:pt>
                <c:pt idx="18529">
                  <c:v>1.853E-5</c:v>
                </c:pt>
                <c:pt idx="18530">
                  <c:v>1.8530999999999999E-5</c:v>
                </c:pt>
                <c:pt idx="18531">
                  <c:v>1.8532000000000001E-5</c:v>
                </c:pt>
                <c:pt idx="18532">
                  <c:v>1.8533E-5</c:v>
                </c:pt>
                <c:pt idx="18533">
                  <c:v>1.8533999999999999E-5</c:v>
                </c:pt>
                <c:pt idx="18534">
                  <c:v>1.8535000000000001E-5</c:v>
                </c:pt>
                <c:pt idx="18535">
                  <c:v>1.8536E-5</c:v>
                </c:pt>
                <c:pt idx="18536">
                  <c:v>1.8536999999999999E-5</c:v>
                </c:pt>
                <c:pt idx="18537">
                  <c:v>1.8538000000000001E-5</c:v>
                </c:pt>
                <c:pt idx="18538">
                  <c:v>1.8539E-5</c:v>
                </c:pt>
                <c:pt idx="18539">
                  <c:v>1.8539999999999999E-5</c:v>
                </c:pt>
                <c:pt idx="18540">
                  <c:v>1.8541000000000001E-5</c:v>
                </c:pt>
                <c:pt idx="18541">
                  <c:v>1.8542E-5</c:v>
                </c:pt>
                <c:pt idx="18542">
                  <c:v>1.8542999999999998E-5</c:v>
                </c:pt>
                <c:pt idx="18543">
                  <c:v>1.8544000000000001E-5</c:v>
                </c:pt>
                <c:pt idx="18544">
                  <c:v>1.8544999999999999E-5</c:v>
                </c:pt>
                <c:pt idx="18545">
                  <c:v>1.8546000000000002E-5</c:v>
                </c:pt>
                <c:pt idx="18546">
                  <c:v>1.8547E-5</c:v>
                </c:pt>
                <c:pt idx="18547">
                  <c:v>1.8547999999999999E-5</c:v>
                </c:pt>
                <c:pt idx="18548">
                  <c:v>1.8549000000000001E-5</c:v>
                </c:pt>
                <c:pt idx="18549">
                  <c:v>1.855E-5</c:v>
                </c:pt>
                <c:pt idx="18550">
                  <c:v>1.8550999999999999E-5</c:v>
                </c:pt>
                <c:pt idx="18551">
                  <c:v>1.8552000000000001E-5</c:v>
                </c:pt>
                <c:pt idx="18552">
                  <c:v>1.8553E-5</c:v>
                </c:pt>
                <c:pt idx="18553">
                  <c:v>1.8553999999999999E-5</c:v>
                </c:pt>
                <c:pt idx="18554">
                  <c:v>1.8555000000000001E-5</c:v>
                </c:pt>
                <c:pt idx="18555">
                  <c:v>1.8556E-5</c:v>
                </c:pt>
                <c:pt idx="18556">
                  <c:v>1.8556999999999999E-5</c:v>
                </c:pt>
                <c:pt idx="18557">
                  <c:v>1.8558000000000001E-5</c:v>
                </c:pt>
                <c:pt idx="18558">
                  <c:v>1.8559E-5</c:v>
                </c:pt>
                <c:pt idx="18559">
                  <c:v>1.8559999999999998E-5</c:v>
                </c:pt>
                <c:pt idx="18560">
                  <c:v>1.8561000000000001E-5</c:v>
                </c:pt>
                <c:pt idx="18561">
                  <c:v>1.8561999999999999E-5</c:v>
                </c:pt>
                <c:pt idx="18562">
                  <c:v>1.8563000000000002E-5</c:v>
                </c:pt>
                <c:pt idx="18563">
                  <c:v>1.8564E-5</c:v>
                </c:pt>
                <c:pt idx="18564">
                  <c:v>1.8564999999999999E-5</c:v>
                </c:pt>
                <c:pt idx="18565">
                  <c:v>1.8566000000000001E-5</c:v>
                </c:pt>
                <c:pt idx="18566">
                  <c:v>1.8567E-5</c:v>
                </c:pt>
                <c:pt idx="18567">
                  <c:v>1.8567999999999999E-5</c:v>
                </c:pt>
                <c:pt idx="18568">
                  <c:v>1.8569000000000001E-5</c:v>
                </c:pt>
                <c:pt idx="18569">
                  <c:v>1.857E-5</c:v>
                </c:pt>
                <c:pt idx="18570">
                  <c:v>1.8570999999999999E-5</c:v>
                </c:pt>
                <c:pt idx="18571">
                  <c:v>1.8572000000000001E-5</c:v>
                </c:pt>
                <c:pt idx="18572">
                  <c:v>1.8573E-5</c:v>
                </c:pt>
                <c:pt idx="18573">
                  <c:v>1.8573999999999999E-5</c:v>
                </c:pt>
                <c:pt idx="18574">
                  <c:v>1.8575000000000001E-5</c:v>
                </c:pt>
                <c:pt idx="18575">
                  <c:v>1.8576E-5</c:v>
                </c:pt>
                <c:pt idx="18576">
                  <c:v>1.8576999999999998E-5</c:v>
                </c:pt>
                <c:pt idx="18577">
                  <c:v>1.8578000000000001E-5</c:v>
                </c:pt>
                <c:pt idx="18578">
                  <c:v>1.8578999999999999E-5</c:v>
                </c:pt>
                <c:pt idx="18579">
                  <c:v>1.8580000000000002E-5</c:v>
                </c:pt>
                <c:pt idx="18580">
                  <c:v>1.8581E-5</c:v>
                </c:pt>
                <c:pt idx="18581">
                  <c:v>1.8581999999999999E-5</c:v>
                </c:pt>
                <c:pt idx="18582">
                  <c:v>1.8583000000000001E-5</c:v>
                </c:pt>
                <c:pt idx="18583">
                  <c:v>1.8584E-5</c:v>
                </c:pt>
                <c:pt idx="18584">
                  <c:v>1.8584999999999999E-5</c:v>
                </c:pt>
                <c:pt idx="18585">
                  <c:v>1.8586000000000001E-5</c:v>
                </c:pt>
                <c:pt idx="18586">
                  <c:v>1.8587E-5</c:v>
                </c:pt>
                <c:pt idx="18587">
                  <c:v>1.8587999999999999E-5</c:v>
                </c:pt>
                <c:pt idx="18588">
                  <c:v>1.8589000000000001E-5</c:v>
                </c:pt>
                <c:pt idx="18589">
                  <c:v>1.859E-5</c:v>
                </c:pt>
                <c:pt idx="18590">
                  <c:v>1.8590999999999999E-5</c:v>
                </c:pt>
                <c:pt idx="18591">
                  <c:v>1.8592000000000001E-5</c:v>
                </c:pt>
                <c:pt idx="18592">
                  <c:v>1.8593E-5</c:v>
                </c:pt>
                <c:pt idx="18593">
                  <c:v>1.8593999999999998E-5</c:v>
                </c:pt>
                <c:pt idx="18594">
                  <c:v>1.8595000000000001E-5</c:v>
                </c:pt>
                <c:pt idx="18595">
                  <c:v>1.8595999999999999E-5</c:v>
                </c:pt>
                <c:pt idx="18596">
                  <c:v>1.8597000000000002E-5</c:v>
                </c:pt>
                <c:pt idx="18597">
                  <c:v>1.8598E-5</c:v>
                </c:pt>
                <c:pt idx="18598">
                  <c:v>1.8598999999999999E-5</c:v>
                </c:pt>
                <c:pt idx="18599">
                  <c:v>1.8600000000000001E-5</c:v>
                </c:pt>
                <c:pt idx="18600">
                  <c:v>1.8601E-5</c:v>
                </c:pt>
                <c:pt idx="18601">
                  <c:v>1.8601999999999999E-5</c:v>
                </c:pt>
                <c:pt idx="18602">
                  <c:v>1.8603000000000001E-5</c:v>
                </c:pt>
                <c:pt idx="18603">
                  <c:v>1.8604E-5</c:v>
                </c:pt>
                <c:pt idx="18604">
                  <c:v>1.8604999999999999E-5</c:v>
                </c:pt>
                <c:pt idx="18605">
                  <c:v>1.8606000000000001E-5</c:v>
                </c:pt>
                <c:pt idx="18606">
                  <c:v>1.8607E-5</c:v>
                </c:pt>
                <c:pt idx="18607">
                  <c:v>1.8607999999999999E-5</c:v>
                </c:pt>
                <c:pt idx="18608">
                  <c:v>1.8609000000000001E-5</c:v>
                </c:pt>
                <c:pt idx="18609">
                  <c:v>1.861E-5</c:v>
                </c:pt>
                <c:pt idx="18610">
                  <c:v>1.8610999999999999E-5</c:v>
                </c:pt>
                <c:pt idx="18611">
                  <c:v>1.8612000000000001E-5</c:v>
                </c:pt>
                <c:pt idx="18612">
                  <c:v>1.8612999999999999E-5</c:v>
                </c:pt>
                <c:pt idx="18613">
                  <c:v>1.8614000000000002E-5</c:v>
                </c:pt>
                <c:pt idx="18614">
                  <c:v>1.8615E-5</c:v>
                </c:pt>
                <c:pt idx="18615">
                  <c:v>1.8615999999999999E-5</c:v>
                </c:pt>
                <c:pt idx="18616">
                  <c:v>1.8617000000000001E-5</c:v>
                </c:pt>
                <c:pt idx="18617">
                  <c:v>1.8618E-5</c:v>
                </c:pt>
                <c:pt idx="18618">
                  <c:v>1.8618999999999999E-5</c:v>
                </c:pt>
                <c:pt idx="18619">
                  <c:v>1.8620000000000001E-5</c:v>
                </c:pt>
                <c:pt idx="18620">
                  <c:v>1.8621E-5</c:v>
                </c:pt>
                <c:pt idx="18621">
                  <c:v>1.8621999999999999E-5</c:v>
                </c:pt>
                <c:pt idx="18622">
                  <c:v>1.8623000000000001E-5</c:v>
                </c:pt>
                <c:pt idx="18623">
                  <c:v>1.8624E-5</c:v>
                </c:pt>
                <c:pt idx="18624">
                  <c:v>1.8624999999999999E-5</c:v>
                </c:pt>
                <c:pt idx="18625">
                  <c:v>1.8626000000000001E-5</c:v>
                </c:pt>
                <c:pt idx="18626">
                  <c:v>1.8627E-5</c:v>
                </c:pt>
                <c:pt idx="18627">
                  <c:v>1.8627999999999999E-5</c:v>
                </c:pt>
                <c:pt idx="18628">
                  <c:v>1.8629000000000001E-5</c:v>
                </c:pt>
                <c:pt idx="18629">
                  <c:v>1.863E-5</c:v>
                </c:pt>
                <c:pt idx="18630">
                  <c:v>1.8630999999999998E-5</c:v>
                </c:pt>
                <c:pt idx="18631">
                  <c:v>1.8632000000000001E-5</c:v>
                </c:pt>
                <c:pt idx="18632">
                  <c:v>1.8632999999999999E-5</c:v>
                </c:pt>
                <c:pt idx="18633">
                  <c:v>1.8634000000000002E-5</c:v>
                </c:pt>
                <c:pt idx="18634">
                  <c:v>1.8635E-5</c:v>
                </c:pt>
                <c:pt idx="18635">
                  <c:v>1.8635999999999999E-5</c:v>
                </c:pt>
                <c:pt idx="18636">
                  <c:v>1.8637000000000001E-5</c:v>
                </c:pt>
                <c:pt idx="18637">
                  <c:v>1.8638E-5</c:v>
                </c:pt>
                <c:pt idx="18638">
                  <c:v>1.8638999999999999E-5</c:v>
                </c:pt>
                <c:pt idx="18639">
                  <c:v>1.8640000000000001E-5</c:v>
                </c:pt>
                <c:pt idx="18640">
                  <c:v>1.8641E-5</c:v>
                </c:pt>
                <c:pt idx="18641">
                  <c:v>1.8641999999999999E-5</c:v>
                </c:pt>
                <c:pt idx="18642">
                  <c:v>1.8643000000000001E-5</c:v>
                </c:pt>
                <c:pt idx="18643">
                  <c:v>1.8644E-5</c:v>
                </c:pt>
                <c:pt idx="18644">
                  <c:v>1.8644999999999999E-5</c:v>
                </c:pt>
                <c:pt idx="18645">
                  <c:v>1.8646000000000001E-5</c:v>
                </c:pt>
                <c:pt idx="18646">
                  <c:v>1.8647E-5</c:v>
                </c:pt>
                <c:pt idx="18647">
                  <c:v>1.8647999999999998E-5</c:v>
                </c:pt>
                <c:pt idx="18648">
                  <c:v>1.8649000000000001E-5</c:v>
                </c:pt>
                <c:pt idx="18649">
                  <c:v>1.8649999999999999E-5</c:v>
                </c:pt>
                <c:pt idx="18650">
                  <c:v>1.8651000000000002E-5</c:v>
                </c:pt>
                <c:pt idx="18651">
                  <c:v>1.8652E-5</c:v>
                </c:pt>
                <c:pt idx="18652">
                  <c:v>1.8652999999999999E-5</c:v>
                </c:pt>
                <c:pt idx="18653">
                  <c:v>1.8654000000000001E-5</c:v>
                </c:pt>
                <c:pt idx="18654">
                  <c:v>1.8655E-5</c:v>
                </c:pt>
                <c:pt idx="18655">
                  <c:v>1.8655999999999999E-5</c:v>
                </c:pt>
                <c:pt idx="18656">
                  <c:v>1.8657000000000001E-5</c:v>
                </c:pt>
                <c:pt idx="18657">
                  <c:v>1.8658E-5</c:v>
                </c:pt>
                <c:pt idx="18658">
                  <c:v>1.8658999999999999E-5</c:v>
                </c:pt>
                <c:pt idx="18659">
                  <c:v>1.8660000000000001E-5</c:v>
                </c:pt>
                <c:pt idx="18660">
                  <c:v>1.8661E-5</c:v>
                </c:pt>
                <c:pt idx="18661">
                  <c:v>1.8661999999999999E-5</c:v>
                </c:pt>
                <c:pt idx="18662">
                  <c:v>1.8663000000000001E-5</c:v>
                </c:pt>
                <c:pt idx="18663">
                  <c:v>1.8664E-5</c:v>
                </c:pt>
                <c:pt idx="18664">
                  <c:v>1.8664999999999998E-5</c:v>
                </c:pt>
                <c:pt idx="18665">
                  <c:v>1.8666000000000001E-5</c:v>
                </c:pt>
                <c:pt idx="18666">
                  <c:v>1.8666999999999999E-5</c:v>
                </c:pt>
                <c:pt idx="18667">
                  <c:v>1.8668000000000002E-5</c:v>
                </c:pt>
                <c:pt idx="18668">
                  <c:v>1.8669E-5</c:v>
                </c:pt>
                <c:pt idx="18669">
                  <c:v>1.8669999999999999E-5</c:v>
                </c:pt>
                <c:pt idx="18670">
                  <c:v>1.8671000000000001E-5</c:v>
                </c:pt>
                <c:pt idx="18671">
                  <c:v>1.8672E-5</c:v>
                </c:pt>
                <c:pt idx="18672">
                  <c:v>1.8672999999999999E-5</c:v>
                </c:pt>
                <c:pt idx="18673">
                  <c:v>1.8674000000000001E-5</c:v>
                </c:pt>
                <c:pt idx="18674">
                  <c:v>1.8675E-5</c:v>
                </c:pt>
                <c:pt idx="18675">
                  <c:v>1.8675999999999999E-5</c:v>
                </c:pt>
                <c:pt idx="18676">
                  <c:v>1.8677000000000001E-5</c:v>
                </c:pt>
                <c:pt idx="18677">
                  <c:v>1.8678E-5</c:v>
                </c:pt>
                <c:pt idx="18678">
                  <c:v>1.8678999999999999E-5</c:v>
                </c:pt>
                <c:pt idx="18679">
                  <c:v>1.8680000000000001E-5</c:v>
                </c:pt>
                <c:pt idx="18680">
                  <c:v>1.8681E-5</c:v>
                </c:pt>
                <c:pt idx="18681">
                  <c:v>1.8681999999999998E-5</c:v>
                </c:pt>
                <c:pt idx="18682">
                  <c:v>1.8683000000000001E-5</c:v>
                </c:pt>
                <c:pt idx="18683">
                  <c:v>1.8683999999999999E-5</c:v>
                </c:pt>
                <c:pt idx="18684">
                  <c:v>1.8685000000000002E-5</c:v>
                </c:pt>
                <c:pt idx="18685">
                  <c:v>1.8686E-5</c:v>
                </c:pt>
                <c:pt idx="18686">
                  <c:v>1.8686999999999999E-5</c:v>
                </c:pt>
                <c:pt idx="18687">
                  <c:v>1.8688000000000001E-5</c:v>
                </c:pt>
                <c:pt idx="18688">
                  <c:v>1.8689E-5</c:v>
                </c:pt>
                <c:pt idx="18689">
                  <c:v>1.8689999999999999E-5</c:v>
                </c:pt>
                <c:pt idx="18690">
                  <c:v>1.8691000000000001E-5</c:v>
                </c:pt>
                <c:pt idx="18691">
                  <c:v>1.8692E-5</c:v>
                </c:pt>
                <c:pt idx="18692">
                  <c:v>1.8692999999999999E-5</c:v>
                </c:pt>
                <c:pt idx="18693">
                  <c:v>1.8694000000000001E-5</c:v>
                </c:pt>
                <c:pt idx="18694">
                  <c:v>1.8695E-5</c:v>
                </c:pt>
                <c:pt idx="18695">
                  <c:v>1.8695999999999999E-5</c:v>
                </c:pt>
                <c:pt idx="18696">
                  <c:v>1.8697000000000001E-5</c:v>
                </c:pt>
                <c:pt idx="18697">
                  <c:v>1.8698E-5</c:v>
                </c:pt>
                <c:pt idx="18698">
                  <c:v>1.8698999999999998E-5</c:v>
                </c:pt>
                <c:pt idx="18699">
                  <c:v>1.8700000000000001E-5</c:v>
                </c:pt>
                <c:pt idx="18700">
                  <c:v>1.8700999999999999E-5</c:v>
                </c:pt>
                <c:pt idx="18701">
                  <c:v>1.8702000000000002E-5</c:v>
                </c:pt>
                <c:pt idx="18702">
                  <c:v>1.8703E-5</c:v>
                </c:pt>
                <c:pt idx="18703">
                  <c:v>1.8703999999999999E-5</c:v>
                </c:pt>
                <c:pt idx="18704">
                  <c:v>1.8705000000000001E-5</c:v>
                </c:pt>
                <c:pt idx="18705">
                  <c:v>1.8706E-5</c:v>
                </c:pt>
                <c:pt idx="18706">
                  <c:v>1.8706999999999999E-5</c:v>
                </c:pt>
                <c:pt idx="18707">
                  <c:v>1.8708000000000001E-5</c:v>
                </c:pt>
                <c:pt idx="18708">
                  <c:v>1.8709E-5</c:v>
                </c:pt>
                <c:pt idx="18709">
                  <c:v>1.8709999999999999E-5</c:v>
                </c:pt>
                <c:pt idx="18710">
                  <c:v>1.8711000000000001E-5</c:v>
                </c:pt>
                <c:pt idx="18711">
                  <c:v>1.8712E-5</c:v>
                </c:pt>
                <c:pt idx="18712">
                  <c:v>1.8712999999999999E-5</c:v>
                </c:pt>
                <c:pt idx="18713">
                  <c:v>1.8714000000000001E-5</c:v>
                </c:pt>
                <c:pt idx="18714">
                  <c:v>1.8715E-5</c:v>
                </c:pt>
                <c:pt idx="18715">
                  <c:v>1.8715999999999998E-5</c:v>
                </c:pt>
                <c:pt idx="18716">
                  <c:v>1.8717000000000001E-5</c:v>
                </c:pt>
                <c:pt idx="18717">
                  <c:v>1.8717999999999999E-5</c:v>
                </c:pt>
                <c:pt idx="18718">
                  <c:v>1.8719000000000002E-5</c:v>
                </c:pt>
                <c:pt idx="18719">
                  <c:v>1.872E-5</c:v>
                </c:pt>
                <c:pt idx="18720">
                  <c:v>1.8720999999999999E-5</c:v>
                </c:pt>
                <c:pt idx="18721">
                  <c:v>1.8722000000000001E-5</c:v>
                </c:pt>
                <c:pt idx="18722">
                  <c:v>1.8723E-5</c:v>
                </c:pt>
                <c:pt idx="18723">
                  <c:v>1.8723999999999999E-5</c:v>
                </c:pt>
                <c:pt idx="18724">
                  <c:v>1.8725000000000001E-5</c:v>
                </c:pt>
                <c:pt idx="18725">
                  <c:v>1.8726E-5</c:v>
                </c:pt>
                <c:pt idx="18726">
                  <c:v>1.8726999999999999E-5</c:v>
                </c:pt>
                <c:pt idx="18727">
                  <c:v>1.8728000000000001E-5</c:v>
                </c:pt>
                <c:pt idx="18728">
                  <c:v>1.8729E-5</c:v>
                </c:pt>
                <c:pt idx="18729">
                  <c:v>1.8729999999999999E-5</c:v>
                </c:pt>
                <c:pt idx="18730">
                  <c:v>1.8731000000000001E-5</c:v>
                </c:pt>
                <c:pt idx="18731">
                  <c:v>1.8732E-5</c:v>
                </c:pt>
                <c:pt idx="18732">
                  <c:v>1.8732999999999998E-5</c:v>
                </c:pt>
                <c:pt idx="18733">
                  <c:v>1.8734000000000001E-5</c:v>
                </c:pt>
                <c:pt idx="18734">
                  <c:v>1.8734999999999999E-5</c:v>
                </c:pt>
                <c:pt idx="18735">
                  <c:v>1.8736000000000002E-5</c:v>
                </c:pt>
                <c:pt idx="18736">
                  <c:v>1.8737E-5</c:v>
                </c:pt>
                <c:pt idx="18737">
                  <c:v>1.8737999999999999E-5</c:v>
                </c:pt>
                <c:pt idx="18738">
                  <c:v>1.8739000000000001E-5</c:v>
                </c:pt>
                <c:pt idx="18739">
                  <c:v>1.874E-5</c:v>
                </c:pt>
                <c:pt idx="18740">
                  <c:v>1.8740999999999999E-5</c:v>
                </c:pt>
                <c:pt idx="18741">
                  <c:v>1.8742000000000001E-5</c:v>
                </c:pt>
                <c:pt idx="18742">
                  <c:v>1.8743E-5</c:v>
                </c:pt>
                <c:pt idx="18743">
                  <c:v>1.8743999999999999E-5</c:v>
                </c:pt>
                <c:pt idx="18744">
                  <c:v>1.8745000000000001E-5</c:v>
                </c:pt>
                <c:pt idx="18745">
                  <c:v>1.8746E-5</c:v>
                </c:pt>
                <c:pt idx="18746">
                  <c:v>1.8746999999999999E-5</c:v>
                </c:pt>
                <c:pt idx="18747">
                  <c:v>1.8748000000000001E-5</c:v>
                </c:pt>
                <c:pt idx="18748">
                  <c:v>1.8749E-5</c:v>
                </c:pt>
                <c:pt idx="18749">
                  <c:v>1.8749999999999998E-5</c:v>
                </c:pt>
                <c:pt idx="18750">
                  <c:v>1.8751000000000001E-5</c:v>
                </c:pt>
                <c:pt idx="18751">
                  <c:v>1.8751999999999999E-5</c:v>
                </c:pt>
                <c:pt idx="18752">
                  <c:v>1.8753000000000002E-5</c:v>
                </c:pt>
                <c:pt idx="18753">
                  <c:v>1.8754E-5</c:v>
                </c:pt>
                <c:pt idx="18754">
                  <c:v>1.8754999999999999E-5</c:v>
                </c:pt>
                <c:pt idx="18755">
                  <c:v>1.8756000000000001E-5</c:v>
                </c:pt>
                <c:pt idx="18756">
                  <c:v>1.8757E-5</c:v>
                </c:pt>
                <c:pt idx="18757">
                  <c:v>1.8757999999999999E-5</c:v>
                </c:pt>
                <c:pt idx="18758">
                  <c:v>1.8759000000000001E-5</c:v>
                </c:pt>
                <c:pt idx="18759">
                  <c:v>1.876E-5</c:v>
                </c:pt>
                <c:pt idx="18760">
                  <c:v>1.8760999999999999E-5</c:v>
                </c:pt>
                <c:pt idx="18761">
                  <c:v>1.8762000000000001E-5</c:v>
                </c:pt>
                <c:pt idx="18762">
                  <c:v>1.8763E-5</c:v>
                </c:pt>
                <c:pt idx="18763">
                  <c:v>1.8763999999999999E-5</c:v>
                </c:pt>
                <c:pt idx="18764">
                  <c:v>1.8765000000000001E-5</c:v>
                </c:pt>
                <c:pt idx="18765">
                  <c:v>1.8766E-5</c:v>
                </c:pt>
                <c:pt idx="18766">
                  <c:v>1.8766999999999998E-5</c:v>
                </c:pt>
                <c:pt idx="18767">
                  <c:v>1.8768000000000001E-5</c:v>
                </c:pt>
                <c:pt idx="18768">
                  <c:v>1.8768999999999999E-5</c:v>
                </c:pt>
                <c:pt idx="18769">
                  <c:v>1.8770000000000002E-5</c:v>
                </c:pt>
                <c:pt idx="18770">
                  <c:v>1.8771E-5</c:v>
                </c:pt>
                <c:pt idx="18771">
                  <c:v>1.8771999999999999E-5</c:v>
                </c:pt>
                <c:pt idx="18772">
                  <c:v>1.8773000000000001E-5</c:v>
                </c:pt>
                <c:pt idx="18773">
                  <c:v>1.8774E-5</c:v>
                </c:pt>
                <c:pt idx="18774">
                  <c:v>1.8774999999999999E-5</c:v>
                </c:pt>
                <c:pt idx="18775">
                  <c:v>1.8776000000000001E-5</c:v>
                </c:pt>
                <c:pt idx="18776">
                  <c:v>1.8777E-5</c:v>
                </c:pt>
                <c:pt idx="18777">
                  <c:v>1.8777999999999999E-5</c:v>
                </c:pt>
                <c:pt idx="18778">
                  <c:v>1.8779000000000001E-5</c:v>
                </c:pt>
                <c:pt idx="18779">
                  <c:v>1.878E-5</c:v>
                </c:pt>
                <c:pt idx="18780">
                  <c:v>1.8780999999999999E-5</c:v>
                </c:pt>
                <c:pt idx="18781">
                  <c:v>1.8782000000000001E-5</c:v>
                </c:pt>
                <c:pt idx="18782">
                  <c:v>1.8783E-5</c:v>
                </c:pt>
                <c:pt idx="18783">
                  <c:v>1.8783999999999998E-5</c:v>
                </c:pt>
                <c:pt idx="18784">
                  <c:v>1.8785000000000001E-5</c:v>
                </c:pt>
                <c:pt idx="18785">
                  <c:v>1.8785999999999999E-5</c:v>
                </c:pt>
                <c:pt idx="18786">
                  <c:v>1.8787000000000002E-5</c:v>
                </c:pt>
                <c:pt idx="18787">
                  <c:v>1.8788E-5</c:v>
                </c:pt>
                <c:pt idx="18788">
                  <c:v>1.8788999999999999E-5</c:v>
                </c:pt>
                <c:pt idx="18789">
                  <c:v>1.8790000000000001E-5</c:v>
                </c:pt>
                <c:pt idx="18790">
                  <c:v>1.8791E-5</c:v>
                </c:pt>
                <c:pt idx="18791">
                  <c:v>1.8791999999999999E-5</c:v>
                </c:pt>
                <c:pt idx="18792">
                  <c:v>1.8793000000000001E-5</c:v>
                </c:pt>
                <c:pt idx="18793">
                  <c:v>1.8794E-5</c:v>
                </c:pt>
                <c:pt idx="18794">
                  <c:v>1.8794999999999999E-5</c:v>
                </c:pt>
                <c:pt idx="18795">
                  <c:v>1.8796000000000001E-5</c:v>
                </c:pt>
                <c:pt idx="18796">
                  <c:v>1.8797E-5</c:v>
                </c:pt>
                <c:pt idx="18797">
                  <c:v>1.8797999999999999E-5</c:v>
                </c:pt>
                <c:pt idx="18798">
                  <c:v>1.8799000000000001E-5</c:v>
                </c:pt>
                <c:pt idx="18799">
                  <c:v>1.88E-5</c:v>
                </c:pt>
                <c:pt idx="18800">
                  <c:v>1.8800999999999998E-5</c:v>
                </c:pt>
                <c:pt idx="18801">
                  <c:v>1.8802000000000001E-5</c:v>
                </c:pt>
                <c:pt idx="18802">
                  <c:v>1.8802999999999999E-5</c:v>
                </c:pt>
                <c:pt idx="18803">
                  <c:v>1.8804000000000002E-5</c:v>
                </c:pt>
                <c:pt idx="18804">
                  <c:v>1.8805E-5</c:v>
                </c:pt>
                <c:pt idx="18805">
                  <c:v>1.8805999999999999E-5</c:v>
                </c:pt>
                <c:pt idx="18806">
                  <c:v>1.8807000000000001E-5</c:v>
                </c:pt>
                <c:pt idx="18807">
                  <c:v>1.8808E-5</c:v>
                </c:pt>
                <c:pt idx="18808">
                  <c:v>1.8808999999999999E-5</c:v>
                </c:pt>
                <c:pt idx="18809">
                  <c:v>1.8810000000000001E-5</c:v>
                </c:pt>
                <c:pt idx="18810">
                  <c:v>1.8811E-5</c:v>
                </c:pt>
                <c:pt idx="18811">
                  <c:v>1.8811999999999999E-5</c:v>
                </c:pt>
                <c:pt idx="18812">
                  <c:v>1.8813000000000001E-5</c:v>
                </c:pt>
                <c:pt idx="18813">
                  <c:v>1.8814E-5</c:v>
                </c:pt>
                <c:pt idx="18814">
                  <c:v>1.8814999999999999E-5</c:v>
                </c:pt>
                <c:pt idx="18815">
                  <c:v>1.8816000000000001E-5</c:v>
                </c:pt>
                <c:pt idx="18816">
                  <c:v>1.8817E-5</c:v>
                </c:pt>
                <c:pt idx="18817">
                  <c:v>1.8817999999999998E-5</c:v>
                </c:pt>
                <c:pt idx="18818">
                  <c:v>1.8819000000000001E-5</c:v>
                </c:pt>
                <c:pt idx="18819">
                  <c:v>1.8819999999999999E-5</c:v>
                </c:pt>
                <c:pt idx="18820">
                  <c:v>1.8821000000000002E-5</c:v>
                </c:pt>
                <c:pt idx="18821">
                  <c:v>1.8822E-5</c:v>
                </c:pt>
                <c:pt idx="18822">
                  <c:v>1.8822999999999999E-5</c:v>
                </c:pt>
                <c:pt idx="18823">
                  <c:v>1.8824000000000001E-5</c:v>
                </c:pt>
                <c:pt idx="18824">
                  <c:v>1.8825E-5</c:v>
                </c:pt>
                <c:pt idx="18825">
                  <c:v>1.8825999999999999E-5</c:v>
                </c:pt>
                <c:pt idx="18826">
                  <c:v>1.8827000000000001E-5</c:v>
                </c:pt>
                <c:pt idx="18827">
                  <c:v>1.8828E-5</c:v>
                </c:pt>
                <c:pt idx="18828">
                  <c:v>1.8828999999999999E-5</c:v>
                </c:pt>
                <c:pt idx="18829">
                  <c:v>1.8830000000000001E-5</c:v>
                </c:pt>
                <c:pt idx="18830">
                  <c:v>1.8831E-5</c:v>
                </c:pt>
                <c:pt idx="18831">
                  <c:v>1.8831999999999999E-5</c:v>
                </c:pt>
                <c:pt idx="18832">
                  <c:v>1.8833000000000001E-5</c:v>
                </c:pt>
                <c:pt idx="18833">
                  <c:v>1.8834E-5</c:v>
                </c:pt>
                <c:pt idx="18834">
                  <c:v>1.8834999999999998E-5</c:v>
                </c:pt>
                <c:pt idx="18835">
                  <c:v>1.8836000000000001E-5</c:v>
                </c:pt>
                <c:pt idx="18836">
                  <c:v>1.8836999999999999E-5</c:v>
                </c:pt>
                <c:pt idx="18837">
                  <c:v>1.8838000000000002E-5</c:v>
                </c:pt>
                <c:pt idx="18838">
                  <c:v>1.8839E-5</c:v>
                </c:pt>
                <c:pt idx="18839">
                  <c:v>1.8839999999999999E-5</c:v>
                </c:pt>
                <c:pt idx="18840">
                  <c:v>1.8841000000000001E-5</c:v>
                </c:pt>
                <c:pt idx="18841">
                  <c:v>1.8842E-5</c:v>
                </c:pt>
                <c:pt idx="18842">
                  <c:v>1.8842999999999999E-5</c:v>
                </c:pt>
                <c:pt idx="18843">
                  <c:v>1.8844000000000001E-5</c:v>
                </c:pt>
                <c:pt idx="18844">
                  <c:v>1.8845E-5</c:v>
                </c:pt>
                <c:pt idx="18845">
                  <c:v>1.8845999999999999E-5</c:v>
                </c:pt>
                <c:pt idx="18846">
                  <c:v>1.8847000000000001E-5</c:v>
                </c:pt>
                <c:pt idx="18847">
                  <c:v>1.8848E-5</c:v>
                </c:pt>
                <c:pt idx="18848">
                  <c:v>1.8848999999999999E-5</c:v>
                </c:pt>
                <c:pt idx="18849">
                  <c:v>1.8850000000000001E-5</c:v>
                </c:pt>
                <c:pt idx="18850">
                  <c:v>1.8851E-5</c:v>
                </c:pt>
                <c:pt idx="18851">
                  <c:v>1.8851999999999998E-5</c:v>
                </c:pt>
                <c:pt idx="18852">
                  <c:v>1.8853000000000001E-5</c:v>
                </c:pt>
                <c:pt idx="18853">
                  <c:v>1.8853999999999999E-5</c:v>
                </c:pt>
                <c:pt idx="18854">
                  <c:v>1.8855000000000002E-5</c:v>
                </c:pt>
                <c:pt idx="18855">
                  <c:v>1.8856E-5</c:v>
                </c:pt>
                <c:pt idx="18856">
                  <c:v>1.8856999999999999E-5</c:v>
                </c:pt>
                <c:pt idx="18857">
                  <c:v>1.8858000000000001E-5</c:v>
                </c:pt>
                <c:pt idx="18858">
                  <c:v>1.8859E-5</c:v>
                </c:pt>
                <c:pt idx="18859">
                  <c:v>1.8859999999999999E-5</c:v>
                </c:pt>
                <c:pt idx="18860">
                  <c:v>1.8861000000000001E-5</c:v>
                </c:pt>
                <c:pt idx="18861">
                  <c:v>1.8862E-5</c:v>
                </c:pt>
                <c:pt idx="18862">
                  <c:v>1.8862999999999999E-5</c:v>
                </c:pt>
                <c:pt idx="18863">
                  <c:v>1.8864000000000001E-5</c:v>
                </c:pt>
                <c:pt idx="18864">
                  <c:v>1.8865E-5</c:v>
                </c:pt>
                <c:pt idx="18865">
                  <c:v>1.8865999999999999E-5</c:v>
                </c:pt>
                <c:pt idx="18866">
                  <c:v>1.8867000000000001E-5</c:v>
                </c:pt>
                <c:pt idx="18867">
                  <c:v>1.8868E-5</c:v>
                </c:pt>
                <c:pt idx="18868">
                  <c:v>1.8868999999999998E-5</c:v>
                </c:pt>
                <c:pt idx="18869">
                  <c:v>1.8870000000000001E-5</c:v>
                </c:pt>
                <c:pt idx="18870">
                  <c:v>1.8870999999999999E-5</c:v>
                </c:pt>
                <c:pt idx="18871">
                  <c:v>1.8872000000000002E-5</c:v>
                </c:pt>
                <c:pt idx="18872">
                  <c:v>1.8873E-5</c:v>
                </c:pt>
                <c:pt idx="18873">
                  <c:v>1.8873999999999999E-5</c:v>
                </c:pt>
                <c:pt idx="18874">
                  <c:v>1.8875000000000001E-5</c:v>
                </c:pt>
                <c:pt idx="18875">
                  <c:v>1.8876E-5</c:v>
                </c:pt>
                <c:pt idx="18876">
                  <c:v>1.8876999999999999E-5</c:v>
                </c:pt>
                <c:pt idx="18877">
                  <c:v>1.8878000000000001E-5</c:v>
                </c:pt>
                <c:pt idx="18878">
                  <c:v>1.8879E-5</c:v>
                </c:pt>
                <c:pt idx="18879">
                  <c:v>1.8879999999999999E-5</c:v>
                </c:pt>
                <c:pt idx="18880">
                  <c:v>1.8881000000000001E-5</c:v>
                </c:pt>
                <c:pt idx="18881">
                  <c:v>1.8882E-5</c:v>
                </c:pt>
                <c:pt idx="18882">
                  <c:v>1.8882999999999999E-5</c:v>
                </c:pt>
                <c:pt idx="18883">
                  <c:v>1.8884000000000001E-5</c:v>
                </c:pt>
                <c:pt idx="18884">
                  <c:v>1.8885E-5</c:v>
                </c:pt>
                <c:pt idx="18885">
                  <c:v>1.8885999999999998E-5</c:v>
                </c:pt>
                <c:pt idx="18886">
                  <c:v>1.8887000000000001E-5</c:v>
                </c:pt>
                <c:pt idx="18887">
                  <c:v>1.8887999999999999E-5</c:v>
                </c:pt>
                <c:pt idx="18888">
                  <c:v>1.8889000000000002E-5</c:v>
                </c:pt>
                <c:pt idx="18889">
                  <c:v>1.889E-5</c:v>
                </c:pt>
                <c:pt idx="18890">
                  <c:v>1.8890999999999999E-5</c:v>
                </c:pt>
                <c:pt idx="18891">
                  <c:v>1.8892000000000001E-5</c:v>
                </c:pt>
                <c:pt idx="18892">
                  <c:v>1.8893E-5</c:v>
                </c:pt>
                <c:pt idx="18893">
                  <c:v>1.8893999999999999E-5</c:v>
                </c:pt>
                <c:pt idx="18894">
                  <c:v>1.8895000000000001E-5</c:v>
                </c:pt>
                <c:pt idx="18895">
                  <c:v>1.8896E-5</c:v>
                </c:pt>
                <c:pt idx="18896">
                  <c:v>1.8896999999999999E-5</c:v>
                </c:pt>
                <c:pt idx="18897">
                  <c:v>1.8898000000000001E-5</c:v>
                </c:pt>
                <c:pt idx="18898">
                  <c:v>1.8899E-5</c:v>
                </c:pt>
                <c:pt idx="18899">
                  <c:v>1.8899999999999999E-5</c:v>
                </c:pt>
                <c:pt idx="18900">
                  <c:v>1.8901000000000001E-5</c:v>
                </c:pt>
                <c:pt idx="18901">
                  <c:v>1.8902E-5</c:v>
                </c:pt>
                <c:pt idx="18902">
                  <c:v>1.8902999999999998E-5</c:v>
                </c:pt>
                <c:pt idx="18903">
                  <c:v>1.8904000000000001E-5</c:v>
                </c:pt>
                <c:pt idx="18904">
                  <c:v>1.8904999999999999E-5</c:v>
                </c:pt>
                <c:pt idx="18905">
                  <c:v>1.8906000000000002E-5</c:v>
                </c:pt>
                <c:pt idx="18906">
                  <c:v>1.8907E-5</c:v>
                </c:pt>
                <c:pt idx="18907">
                  <c:v>1.8907999999999999E-5</c:v>
                </c:pt>
                <c:pt idx="18908">
                  <c:v>1.8909000000000001E-5</c:v>
                </c:pt>
                <c:pt idx="18909">
                  <c:v>1.891E-5</c:v>
                </c:pt>
                <c:pt idx="18910">
                  <c:v>1.8910999999999999E-5</c:v>
                </c:pt>
                <c:pt idx="18911">
                  <c:v>1.8912000000000001E-5</c:v>
                </c:pt>
                <c:pt idx="18912">
                  <c:v>1.8913E-5</c:v>
                </c:pt>
                <c:pt idx="18913">
                  <c:v>1.8913999999999999E-5</c:v>
                </c:pt>
                <c:pt idx="18914">
                  <c:v>1.8915000000000001E-5</c:v>
                </c:pt>
                <c:pt idx="18915">
                  <c:v>1.8916E-5</c:v>
                </c:pt>
                <c:pt idx="18916">
                  <c:v>1.8916999999999999E-5</c:v>
                </c:pt>
                <c:pt idx="18917">
                  <c:v>1.8918000000000001E-5</c:v>
                </c:pt>
                <c:pt idx="18918">
                  <c:v>1.8919E-5</c:v>
                </c:pt>
                <c:pt idx="18919">
                  <c:v>1.8919999999999998E-5</c:v>
                </c:pt>
                <c:pt idx="18920">
                  <c:v>1.8921000000000001E-5</c:v>
                </c:pt>
                <c:pt idx="18921">
                  <c:v>1.8921999999999999E-5</c:v>
                </c:pt>
                <c:pt idx="18922">
                  <c:v>1.8923000000000002E-5</c:v>
                </c:pt>
                <c:pt idx="18923">
                  <c:v>1.8924E-5</c:v>
                </c:pt>
                <c:pt idx="18924">
                  <c:v>1.8924999999999999E-5</c:v>
                </c:pt>
                <c:pt idx="18925">
                  <c:v>1.8926000000000001E-5</c:v>
                </c:pt>
                <c:pt idx="18926">
                  <c:v>1.8927E-5</c:v>
                </c:pt>
                <c:pt idx="18927">
                  <c:v>1.8927999999999999E-5</c:v>
                </c:pt>
                <c:pt idx="18928">
                  <c:v>1.8929000000000001E-5</c:v>
                </c:pt>
                <c:pt idx="18929">
                  <c:v>1.893E-5</c:v>
                </c:pt>
                <c:pt idx="18930">
                  <c:v>1.8930999999999999E-5</c:v>
                </c:pt>
                <c:pt idx="18931">
                  <c:v>1.8932000000000001E-5</c:v>
                </c:pt>
                <c:pt idx="18932">
                  <c:v>1.8933E-5</c:v>
                </c:pt>
                <c:pt idx="18933">
                  <c:v>1.8933999999999999E-5</c:v>
                </c:pt>
                <c:pt idx="18934">
                  <c:v>1.8935000000000001E-5</c:v>
                </c:pt>
                <c:pt idx="18935">
                  <c:v>1.8936E-5</c:v>
                </c:pt>
                <c:pt idx="18936">
                  <c:v>1.8936999999999998E-5</c:v>
                </c:pt>
                <c:pt idx="18937">
                  <c:v>1.8938000000000001E-5</c:v>
                </c:pt>
                <c:pt idx="18938">
                  <c:v>1.8938999999999999E-5</c:v>
                </c:pt>
                <c:pt idx="18939">
                  <c:v>1.8940000000000002E-5</c:v>
                </c:pt>
                <c:pt idx="18940">
                  <c:v>1.8941E-5</c:v>
                </c:pt>
                <c:pt idx="18941">
                  <c:v>1.8941999999999999E-5</c:v>
                </c:pt>
                <c:pt idx="18942">
                  <c:v>1.8943000000000001E-5</c:v>
                </c:pt>
                <c:pt idx="18943">
                  <c:v>1.8944E-5</c:v>
                </c:pt>
                <c:pt idx="18944">
                  <c:v>1.8944999999999999E-5</c:v>
                </c:pt>
                <c:pt idx="18945">
                  <c:v>1.8946000000000001E-5</c:v>
                </c:pt>
                <c:pt idx="18946">
                  <c:v>1.8947E-5</c:v>
                </c:pt>
                <c:pt idx="18947">
                  <c:v>1.8947999999999999E-5</c:v>
                </c:pt>
                <c:pt idx="18948">
                  <c:v>1.8949000000000001E-5</c:v>
                </c:pt>
                <c:pt idx="18949">
                  <c:v>1.895E-5</c:v>
                </c:pt>
                <c:pt idx="18950">
                  <c:v>1.8950999999999999E-5</c:v>
                </c:pt>
                <c:pt idx="18951">
                  <c:v>1.8952000000000001E-5</c:v>
                </c:pt>
                <c:pt idx="18952">
                  <c:v>1.8953E-5</c:v>
                </c:pt>
                <c:pt idx="18953">
                  <c:v>1.8953999999999998E-5</c:v>
                </c:pt>
                <c:pt idx="18954">
                  <c:v>1.8955000000000001E-5</c:v>
                </c:pt>
                <c:pt idx="18955">
                  <c:v>1.8955999999999999E-5</c:v>
                </c:pt>
                <c:pt idx="18956">
                  <c:v>1.8957000000000002E-5</c:v>
                </c:pt>
                <c:pt idx="18957">
                  <c:v>1.8958E-5</c:v>
                </c:pt>
                <c:pt idx="18958">
                  <c:v>1.8958999999999999E-5</c:v>
                </c:pt>
                <c:pt idx="18959">
                  <c:v>1.8960000000000001E-5</c:v>
                </c:pt>
                <c:pt idx="18960">
                  <c:v>1.8961E-5</c:v>
                </c:pt>
                <c:pt idx="18961">
                  <c:v>1.8961999999999999E-5</c:v>
                </c:pt>
                <c:pt idx="18962">
                  <c:v>1.8963000000000001E-5</c:v>
                </c:pt>
                <c:pt idx="18963">
                  <c:v>1.8964E-5</c:v>
                </c:pt>
                <c:pt idx="18964">
                  <c:v>1.8964999999999999E-5</c:v>
                </c:pt>
                <c:pt idx="18965">
                  <c:v>1.8966000000000001E-5</c:v>
                </c:pt>
                <c:pt idx="18966">
                  <c:v>1.8967E-5</c:v>
                </c:pt>
                <c:pt idx="18967">
                  <c:v>1.8967999999999999E-5</c:v>
                </c:pt>
                <c:pt idx="18968">
                  <c:v>1.8969000000000001E-5</c:v>
                </c:pt>
                <c:pt idx="18969">
                  <c:v>1.897E-5</c:v>
                </c:pt>
                <c:pt idx="18970">
                  <c:v>1.8970999999999998E-5</c:v>
                </c:pt>
                <c:pt idx="18971">
                  <c:v>1.8972000000000001E-5</c:v>
                </c:pt>
                <c:pt idx="18972">
                  <c:v>1.8972999999999999E-5</c:v>
                </c:pt>
                <c:pt idx="18973">
                  <c:v>1.8974000000000002E-5</c:v>
                </c:pt>
                <c:pt idx="18974">
                  <c:v>1.8975E-5</c:v>
                </c:pt>
                <c:pt idx="18975">
                  <c:v>1.8975999999999999E-5</c:v>
                </c:pt>
                <c:pt idx="18976">
                  <c:v>1.8977000000000001E-5</c:v>
                </c:pt>
                <c:pt idx="18977">
                  <c:v>1.8978E-5</c:v>
                </c:pt>
                <c:pt idx="18978">
                  <c:v>1.8978999999999999E-5</c:v>
                </c:pt>
                <c:pt idx="18979">
                  <c:v>1.8980000000000001E-5</c:v>
                </c:pt>
                <c:pt idx="18980">
                  <c:v>1.8981E-5</c:v>
                </c:pt>
                <c:pt idx="18981">
                  <c:v>1.8981999999999999E-5</c:v>
                </c:pt>
                <c:pt idx="18982">
                  <c:v>1.8983000000000001E-5</c:v>
                </c:pt>
                <c:pt idx="18983">
                  <c:v>1.8984E-5</c:v>
                </c:pt>
                <c:pt idx="18984">
                  <c:v>1.8984999999999999E-5</c:v>
                </c:pt>
                <c:pt idx="18985">
                  <c:v>1.8986000000000001E-5</c:v>
                </c:pt>
                <c:pt idx="18986">
                  <c:v>1.8987E-5</c:v>
                </c:pt>
                <c:pt idx="18987">
                  <c:v>1.8987999999999998E-5</c:v>
                </c:pt>
                <c:pt idx="18988">
                  <c:v>1.8989000000000001E-5</c:v>
                </c:pt>
                <c:pt idx="18989">
                  <c:v>1.8989999999999999E-5</c:v>
                </c:pt>
                <c:pt idx="18990">
                  <c:v>1.8991000000000002E-5</c:v>
                </c:pt>
                <c:pt idx="18991">
                  <c:v>1.8992E-5</c:v>
                </c:pt>
                <c:pt idx="18992">
                  <c:v>1.8992999999999999E-5</c:v>
                </c:pt>
                <c:pt idx="18993">
                  <c:v>1.8994000000000001E-5</c:v>
                </c:pt>
                <c:pt idx="18994">
                  <c:v>1.8995E-5</c:v>
                </c:pt>
                <c:pt idx="18995">
                  <c:v>1.8995999999999999E-5</c:v>
                </c:pt>
                <c:pt idx="18996">
                  <c:v>1.8997000000000001E-5</c:v>
                </c:pt>
                <c:pt idx="18997">
                  <c:v>1.8998E-5</c:v>
                </c:pt>
                <c:pt idx="18998">
                  <c:v>1.8998999999999999E-5</c:v>
                </c:pt>
                <c:pt idx="18999">
                  <c:v>1.9000000000000001E-5</c:v>
                </c:pt>
                <c:pt idx="19000">
                  <c:v>1.9001E-5</c:v>
                </c:pt>
                <c:pt idx="19001">
                  <c:v>1.9001999999999999E-5</c:v>
                </c:pt>
                <c:pt idx="19002">
                  <c:v>1.9003000000000001E-5</c:v>
                </c:pt>
                <c:pt idx="19003">
                  <c:v>1.9004E-5</c:v>
                </c:pt>
                <c:pt idx="19004">
                  <c:v>1.9004999999999998E-5</c:v>
                </c:pt>
                <c:pt idx="19005">
                  <c:v>1.9006000000000001E-5</c:v>
                </c:pt>
                <c:pt idx="19006">
                  <c:v>1.9006999999999999E-5</c:v>
                </c:pt>
                <c:pt idx="19007">
                  <c:v>1.9008000000000002E-5</c:v>
                </c:pt>
                <c:pt idx="19008">
                  <c:v>1.9009E-5</c:v>
                </c:pt>
                <c:pt idx="19009">
                  <c:v>1.9009999999999999E-5</c:v>
                </c:pt>
                <c:pt idx="19010">
                  <c:v>1.9011000000000001E-5</c:v>
                </c:pt>
                <c:pt idx="19011">
                  <c:v>1.9012E-5</c:v>
                </c:pt>
                <c:pt idx="19012">
                  <c:v>1.9012999999999999E-5</c:v>
                </c:pt>
                <c:pt idx="19013">
                  <c:v>1.9014000000000001E-5</c:v>
                </c:pt>
                <c:pt idx="19014">
                  <c:v>1.9015E-5</c:v>
                </c:pt>
                <c:pt idx="19015">
                  <c:v>1.9015999999999999E-5</c:v>
                </c:pt>
                <c:pt idx="19016">
                  <c:v>1.9017000000000001E-5</c:v>
                </c:pt>
                <c:pt idx="19017">
                  <c:v>1.9018E-5</c:v>
                </c:pt>
                <c:pt idx="19018">
                  <c:v>1.9018999999999999E-5</c:v>
                </c:pt>
                <c:pt idx="19019">
                  <c:v>1.9020000000000001E-5</c:v>
                </c:pt>
                <c:pt idx="19020">
                  <c:v>1.9021E-5</c:v>
                </c:pt>
                <c:pt idx="19021">
                  <c:v>1.9021999999999998E-5</c:v>
                </c:pt>
                <c:pt idx="19022">
                  <c:v>1.9023000000000001E-5</c:v>
                </c:pt>
                <c:pt idx="19023">
                  <c:v>1.9023999999999999E-5</c:v>
                </c:pt>
                <c:pt idx="19024">
                  <c:v>1.9025000000000002E-5</c:v>
                </c:pt>
                <c:pt idx="19025">
                  <c:v>1.9026E-5</c:v>
                </c:pt>
                <c:pt idx="19026">
                  <c:v>1.9026999999999999E-5</c:v>
                </c:pt>
                <c:pt idx="19027">
                  <c:v>1.9028000000000001E-5</c:v>
                </c:pt>
                <c:pt idx="19028">
                  <c:v>1.9029E-5</c:v>
                </c:pt>
                <c:pt idx="19029">
                  <c:v>1.9029999999999999E-5</c:v>
                </c:pt>
                <c:pt idx="19030">
                  <c:v>1.9031000000000001E-5</c:v>
                </c:pt>
                <c:pt idx="19031">
                  <c:v>1.9032E-5</c:v>
                </c:pt>
                <c:pt idx="19032">
                  <c:v>1.9032999999999999E-5</c:v>
                </c:pt>
                <c:pt idx="19033">
                  <c:v>1.9034000000000001E-5</c:v>
                </c:pt>
                <c:pt idx="19034">
                  <c:v>1.9035E-5</c:v>
                </c:pt>
                <c:pt idx="19035">
                  <c:v>1.9035999999999999E-5</c:v>
                </c:pt>
                <c:pt idx="19036">
                  <c:v>1.9037000000000001E-5</c:v>
                </c:pt>
                <c:pt idx="19037">
                  <c:v>1.9038E-5</c:v>
                </c:pt>
                <c:pt idx="19038">
                  <c:v>1.9038999999999998E-5</c:v>
                </c:pt>
                <c:pt idx="19039">
                  <c:v>1.9040000000000001E-5</c:v>
                </c:pt>
                <c:pt idx="19040">
                  <c:v>1.9040999999999999E-5</c:v>
                </c:pt>
                <c:pt idx="19041">
                  <c:v>1.9042000000000002E-5</c:v>
                </c:pt>
                <c:pt idx="19042">
                  <c:v>1.9043E-5</c:v>
                </c:pt>
                <c:pt idx="19043">
                  <c:v>1.9043999999999999E-5</c:v>
                </c:pt>
                <c:pt idx="19044">
                  <c:v>1.9045000000000001E-5</c:v>
                </c:pt>
                <c:pt idx="19045">
                  <c:v>1.9046E-5</c:v>
                </c:pt>
                <c:pt idx="19046">
                  <c:v>1.9046999999999999E-5</c:v>
                </c:pt>
                <c:pt idx="19047">
                  <c:v>1.9048000000000001E-5</c:v>
                </c:pt>
                <c:pt idx="19048">
                  <c:v>1.9049E-5</c:v>
                </c:pt>
                <c:pt idx="19049">
                  <c:v>1.9049999999999999E-5</c:v>
                </c:pt>
                <c:pt idx="19050">
                  <c:v>1.9051000000000001E-5</c:v>
                </c:pt>
                <c:pt idx="19051">
                  <c:v>1.9052E-5</c:v>
                </c:pt>
                <c:pt idx="19052">
                  <c:v>1.9052999999999999E-5</c:v>
                </c:pt>
                <c:pt idx="19053">
                  <c:v>1.9054000000000001E-5</c:v>
                </c:pt>
                <c:pt idx="19054">
                  <c:v>1.9055E-5</c:v>
                </c:pt>
                <c:pt idx="19055">
                  <c:v>1.9055999999999998E-5</c:v>
                </c:pt>
                <c:pt idx="19056">
                  <c:v>1.9057000000000001E-5</c:v>
                </c:pt>
                <c:pt idx="19057">
                  <c:v>1.9057999999999999E-5</c:v>
                </c:pt>
                <c:pt idx="19058">
                  <c:v>1.9059000000000002E-5</c:v>
                </c:pt>
                <c:pt idx="19059">
                  <c:v>1.906E-5</c:v>
                </c:pt>
                <c:pt idx="19060">
                  <c:v>1.9060999999999999E-5</c:v>
                </c:pt>
                <c:pt idx="19061">
                  <c:v>1.9062000000000001E-5</c:v>
                </c:pt>
                <c:pt idx="19062">
                  <c:v>1.9063E-5</c:v>
                </c:pt>
                <c:pt idx="19063">
                  <c:v>1.9063999999999999E-5</c:v>
                </c:pt>
                <c:pt idx="19064">
                  <c:v>1.9065000000000001E-5</c:v>
                </c:pt>
                <c:pt idx="19065">
                  <c:v>1.9066E-5</c:v>
                </c:pt>
                <c:pt idx="19066">
                  <c:v>1.9066999999999999E-5</c:v>
                </c:pt>
                <c:pt idx="19067">
                  <c:v>1.9068000000000001E-5</c:v>
                </c:pt>
                <c:pt idx="19068">
                  <c:v>1.9069E-5</c:v>
                </c:pt>
                <c:pt idx="19069">
                  <c:v>1.9069999999999999E-5</c:v>
                </c:pt>
                <c:pt idx="19070">
                  <c:v>1.9071000000000001E-5</c:v>
                </c:pt>
                <c:pt idx="19071">
                  <c:v>1.9072E-5</c:v>
                </c:pt>
                <c:pt idx="19072">
                  <c:v>1.9072999999999998E-5</c:v>
                </c:pt>
                <c:pt idx="19073">
                  <c:v>1.9074000000000001E-5</c:v>
                </c:pt>
                <c:pt idx="19074">
                  <c:v>1.9074999999999999E-5</c:v>
                </c:pt>
                <c:pt idx="19075">
                  <c:v>1.9076000000000002E-5</c:v>
                </c:pt>
                <c:pt idx="19076">
                  <c:v>1.9077E-5</c:v>
                </c:pt>
                <c:pt idx="19077">
                  <c:v>1.9077999999999999E-5</c:v>
                </c:pt>
                <c:pt idx="19078">
                  <c:v>1.9079000000000001E-5</c:v>
                </c:pt>
                <c:pt idx="19079">
                  <c:v>1.908E-5</c:v>
                </c:pt>
                <c:pt idx="19080">
                  <c:v>1.9080999999999999E-5</c:v>
                </c:pt>
                <c:pt idx="19081">
                  <c:v>1.9082000000000001E-5</c:v>
                </c:pt>
                <c:pt idx="19082">
                  <c:v>1.9083E-5</c:v>
                </c:pt>
                <c:pt idx="19083">
                  <c:v>1.9083999999999999E-5</c:v>
                </c:pt>
                <c:pt idx="19084">
                  <c:v>1.9085000000000001E-5</c:v>
                </c:pt>
                <c:pt idx="19085">
                  <c:v>1.9086E-5</c:v>
                </c:pt>
                <c:pt idx="19086">
                  <c:v>1.9086999999999999E-5</c:v>
                </c:pt>
                <c:pt idx="19087">
                  <c:v>1.9088000000000001E-5</c:v>
                </c:pt>
                <c:pt idx="19088">
                  <c:v>1.9089E-5</c:v>
                </c:pt>
                <c:pt idx="19089">
                  <c:v>1.9089999999999998E-5</c:v>
                </c:pt>
                <c:pt idx="19090">
                  <c:v>1.9091000000000001E-5</c:v>
                </c:pt>
                <c:pt idx="19091">
                  <c:v>1.9091999999999999E-5</c:v>
                </c:pt>
                <c:pt idx="19092">
                  <c:v>1.9093000000000002E-5</c:v>
                </c:pt>
                <c:pt idx="19093">
                  <c:v>1.9094E-5</c:v>
                </c:pt>
                <c:pt idx="19094">
                  <c:v>1.9094999999999999E-5</c:v>
                </c:pt>
                <c:pt idx="19095">
                  <c:v>1.9096000000000001E-5</c:v>
                </c:pt>
                <c:pt idx="19096">
                  <c:v>1.9097E-5</c:v>
                </c:pt>
                <c:pt idx="19097">
                  <c:v>1.9097999999999999E-5</c:v>
                </c:pt>
                <c:pt idx="19098">
                  <c:v>1.9099000000000001E-5</c:v>
                </c:pt>
                <c:pt idx="19099">
                  <c:v>1.91E-5</c:v>
                </c:pt>
                <c:pt idx="19100">
                  <c:v>1.9100999999999999E-5</c:v>
                </c:pt>
                <c:pt idx="19101">
                  <c:v>1.9102000000000001E-5</c:v>
                </c:pt>
                <c:pt idx="19102">
                  <c:v>1.9103E-5</c:v>
                </c:pt>
                <c:pt idx="19103">
                  <c:v>1.9103999999999999E-5</c:v>
                </c:pt>
                <c:pt idx="19104">
                  <c:v>1.9105000000000001E-5</c:v>
                </c:pt>
                <c:pt idx="19105">
                  <c:v>1.9106E-5</c:v>
                </c:pt>
                <c:pt idx="19106">
                  <c:v>1.9106999999999998E-5</c:v>
                </c:pt>
                <c:pt idx="19107">
                  <c:v>1.9108000000000001E-5</c:v>
                </c:pt>
                <c:pt idx="19108">
                  <c:v>1.9108999999999999E-5</c:v>
                </c:pt>
                <c:pt idx="19109">
                  <c:v>1.9110000000000002E-5</c:v>
                </c:pt>
                <c:pt idx="19110">
                  <c:v>1.9111E-5</c:v>
                </c:pt>
                <c:pt idx="19111">
                  <c:v>1.9111999999999999E-5</c:v>
                </c:pt>
                <c:pt idx="19112">
                  <c:v>1.9113000000000001E-5</c:v>
                </c:pt>
                <c:pt idx="19113">
                  <c:v>1.9114E-5</c:v>
                </c:pt>
                <c:pt idx="19114">
                  <c:v>1.9114999999999999E-5</c:v>
                </c:pt>
                <c:pt idx="19115">
                  <c:v>1.9116000000000001E-5</c:v>
                </c:pt>
                <c:pt idx="19116">
                  <c:v>1.9117E-5</c:v>
                </c:pt>
                <c:pt idx="19117">
                  <c:v>1.9117999999999999E-5</c:v>
                </c:pt>
                <c:pt idx="19118">
                  <c:v>1.9119000000000001E-5</c:v>
                </c:pt>
                <c:pt idx="19119">
                  <c:v>1.912E-5</c:v>
                </c:pt>
                <c:pt idx="19120">
                  <c:v>1.9120999999999999E-5</c:v>
                </c:pt>
                <c:pt idx="19121">
                  <c:v>1.9122000000000001E-5</c:v>
                </c:pt>
                <c:pt idx="19122">
                  <c:v>1.9123E-5</c:v>
                </c:pt>
                <c:pt idx="19123">
                  <c:v>1.9123999999999999E-5</c:v>
                </c:pt>
                <c:pt idx="19124">
                  <c:v>1.9125000000000001E-5</c:v>
                </c:pt>
                <c:pt idx="19125">
                  <c:v>1.9126E-5</c:v>
                </c:pt>
                <c:pt idx="19126">
                  <c:v>1.9127000000000002E-5</c:v>
                </c:pt>
                <c:pt idx="19127">
                  <c:v>1.9128E-5</c:v>
                </c:pt>
                <c:pt idx="19128">
                  <c:v>1.9128999999999999E-5</c:v>
                </c:pt>
                <c:pt idx="19129">
                  <c:v>1.9130000000000001E-5</c:v>
                </c:pt>
                <c:pt idx="19130">
                  <c:v>1.9131E-5</c:v>
                </c:pt>
                <c:pt idx="19131">
                  <c:v>1.9131999999999999E-5</c:v>
                </c:pt>
                <c:pt idx="19132">
                  <c:v>1.9133000000000001E-5</c:v>
                </c:pt>
                <c:pt idx="19133">
                  <c:v>1.9134E-5</c:v>
                </c:pt>
                <c:pt idx="19134">
                  <c:v>1.9134999999999999E-5</c:v>
                </c:pt>
                <c:pt idx="19135">
                  <c:v>1.9136000000000001E-5</c:v>
                </c:pt>
                <c:pt idx="19136">
                  <c:v>1.9137E-5</c:v>
                </c:pt>
                <c:pt idx="19137">
                  <c:v>1.9137999999999999E-5</c:v>
                </c:pt>
                <c:pt idx="19138">
                  <c:v>1.9139000000000001E-5</c:v>
                </c:pt>
                <c:pt idx="19139">
                  <c:v>1.914E-5</c:v>
                </c:pt>
                <c:pt idx="19140">
                  <c:v>1.9140999999999999E-5</c:v>
                </c:pt>
                <c:pt idx="19141">
                  <c:v>1.9142000000000001E-5</c:v>
                </c:pt>
                <c:pt idx="19142">
                  <c:v>1.9143E-5</c:v>
                </c:pt>
                <c:pt idx="19143">
                  <c:v>1.9143999999999998E-5</c:v>
                </c:pt>
                <c:pt idx="19144">
                  <c:v>1.9145000000000001E-5</c:v>
                </c:pt>
                <c:pt idx="19145">
                  <c:v>1.9145999999999999E-5</c:v>
                </c:pt>
                <c:pt idx="19146">
                  <c:v>1.9147000000000002E-5</c:v>
                </c:pt>
                <c:pt idx="19147">
                  <c:v>1.9148E-5</c:v>
                </c:pt>
                <c:pt idx="19148">
                  <c:v>1.9148999999999999E-5</c:v>
                </c:pt>
                <c:pt idx="19149">
                  <c:v>1.9150000000000001E-5</c:v>
                </c:pt>
                <c:pt idx="19150">
                  <c:v>1.9151E-5</c:v>
                </c:pt>
                <c:pt idx="19151">
                  <c:v>1.9151999999999999E-5</c:v>
                </c:pt>
                <c:pt idx="19152">
                  <c:v>1.9153000000000001E-5</c:v>
                </c:pt>
                <c:pt idx="19153">
                  <c:v>1.9154E-5</c:v>
                </c:pt>
                <c:pt idx="19154">
                  <c:v>1.9154999999999999E-5</c:v>
                </c:pt>
                <c:pt idx="19155">
                  <c:v>1.9156000000000001E-5</c:v>
                </c:pt>
                <c:pt idx="19156">
                  <c:v>1.9157E-5</c:v>
                </c:pt>
                <c:pt idx="19157">
                  <c:v>1.9157999999999999E-5</c:v>
                </c:pt>
                <c:pt idx="19158">
                  <c:v>1.9159000000000001E-5</c:v>
                </c:pt>
                <c:pt idx="19159">
                  <c:v>1.916E-5</c:v>
                </c:pt>
                <c:pt idx="19160">
                  <c:v>1.9160999999999998E-5</c:v>
                </c:pt>
                <c:pt idx="19161">
                  <c:v>1.9162000000000001E-5</c:v>
                </c:pt>
                <c:pt idx="19162">
                  <c:v>1.9162999999999999E-5</c:v>
                </c:pt>
                <c:pt idx="19163">
                  <c:v>1.9164000000000002E-5</c:v>
                </c:pt>
                <c:pt idx="19164">
                  <c:v>1.9165E-5</c:v>
                </c:pt>
                <c:pt idx="19165">
                  <c:v>1.9165999999999999E-5</c:v>
                </c:pt>
                <c:pt idx="19166">
                  <c:v>1.9167000000000001E-5</c:v>
                </c:pt>
                <c:pt idx="19167">
                  <c:v>1.9168E-5</c:v>
                </c:pt>
                <c:pt idx="19168">
                  <c:v>1.9168999999999999E-5</c:v>
                </c:pt>
                <c:pt idx="19169">
                  <c:v>1.9170000000000001E-5</c:v>
                </c:pt>
                <c:pt idx="19170">
                  <c:v>1.9171E-5</c:v>
                </c:pt>
                <c:pt idx="19171">
                  <c:v>1.9171999999999999E-5</c:v>
                </c:pt>
                <c:pt idx="19172">
                  <c:v>1.9173000000000001E-5</c:v>
                </c:pt>
                <c:pt idx="19173">
                  <c:v>1.9174E-5</c:v>
                </c:pt>
                <c:pt idx="19174">
                  <c:v>1.9174999999999999E-5</c:v>
                </c:pt>
                <c:pt idx="19175">
                  <c:v>1.9176000000000001E-5</c:v>
                </c:pt>
                <c:pt idx="19176">
                  <c:v>1.9177E-5</c:v>
                </c:pt>
                <c:pt idx="19177">
                  <c:v>1.9177999999999998E-5</c:v>
                </c:pt>
                <c:pt idx="19178">
                  <c:v>1.9179000000000001E-5</c:v>
                </c:pt>
                <c:pt idx="19179">
                  <c:v>1.9179999999999999E-5</c:v>
                </c:pt>
                <c:pt idx="19180">
                  <c:v>1.9181000000000002E-5</c:v>
                </c:pt>
                <c:pt idx="19181">
                  <c:v>1.9182E-5</c:v>
                </c:pt>
                <c:pt idx="19182">
                  <c:v>1.9182999999999999E-5</c:v>
                </c:pt>
                <c:pt idx="19183">
                  <c:v>1.9184000000000001E-5</c:v>
                </c:pt>
                <c:pt idx="19184">
                  <c:v>1.9185E-5</c:v>
                </c:pt>
                <c:pt idx="19185">
                  <c:v>1.9185999999999999E-5</c:v>
                </c:pt>
                <c:pt idx="19186">
                  <c:v>1.9187000000000001E-5</c:v>
                </c:pt>
                <c:pt idx="19187">
                  <c:v>1.9188E-5</c:v>
                </c:pt>
                <c:pt idx="19188">
                  <c:v>1.9188999999999999E-5</c:v>
                </c:pt>
                <c:pt idx="19189">
                  <c:v>1.9190000000000001E-5</c:v>
                </c:pt>
                <c:pt idx="19190">
                  <c:v>1.9191E-5</c:v>
                </c:pt>
                <c:pt idx="19191">
                  <c:v>1.9191999999999999E-5</c:v>
                </c:pt>
                <c:pt idx="19192">
                  <c:v>1.9193000000000001E-5</c:v>
                </c:pt>
                <c:pt idx="19193">
                  <c:v>1.9194E-5</c:v>
                </c:pt>
                <c:pt idx="19194">
                  <c:v>1.9194999999999998E-5</c:v>
                </c:pt>
                <c:pt idx="19195">
                  <c:v>1.9196000000000001E-5</c:v>
                </c:pt>
                <c:pt idx="19196">
                  <c:v>1.9196999999999999E-5</c:v>
                </c:pt>
                <c:pt idx="19197">
                  <c:v>1.9198000000000002E-5</c:v>
                </c:pt>
                <c:pt idx="19198">
                  <c:v>1.9199E-5</c:v>
                </c:pt>
                <c:pt idx="19199">
                  <c:v>1.9199999999999999E-5</c:v>
                </c:pt>
                <c:pt idx="19200">
                  <c:v>1.9201000000000001E-5</c:v>
                </c:pt>
                <c:pt idx="19201">
                  <c:v>1.9202E-5</c:v>
                </c:pt>
                <c:pt idx="19202">
                  <c:v>1.9202999999999999E-5</c:v>
                </c:pt>
                <c:pt idx="19203">
                  <c:v>1.9204000000000001E-5</c:v>
                </c:pt>
                <c:pt idx="19204">
                  <c:v>1.9205E-5</c:v>
                </c:pt>
                <c:pt idx="19205">
                  <c:v>1.9205999999999999E-5</c:v>
                </c:pt>
                <c:pt idx="19206">
                  <c:v>1.9207000000000001E-5</c:v>
                </c:pt>
                <c:pt idx="19207">
                  <c:v>1.9208E-5</c:v>
                </c:pt>
                <c:pt idx="19208">
                  <c:v>1.9208999999999999E-5</c:v>
                </c:pt>
                <c:pt idx="19209">
                  <c:v>1.9210000000000001E-5</c:v>
                </c:pt>
                <c:pt idx="19210">
                  <c:v>1.9211E-5</c:v>
                </c:pt>
                <c:pt idx="19211">
                  <c:v>1.9211999999999998E-5</c:v>
                </c:pt>
                <c:pt idx="19212">
                  <c:v>1.9213000000000001E-5</c:v>
                </c:pt>
                <c:pt idx="19213">
                  <c:v>1.9213999999999999E-5</c:v>
                </c:pt>
                <c:pt idx="19214">
                  <c:v>1.9215000000000002E-5</c:v>
                </c:pt>
                <c:pt idx="19215">
                  <c:v>1.9216E-5</c:v>
                </c:pt>
                <c:pt idx="19216">
                  <c:v>1.9216999999999999E-5</c:v>
                </c:pt>
                <c:pt idx="19217">
                  <c:v>1.9218000000000001E-5</c:v>
                </c:pt>
                <c:pt idx="19218">
                  <c:v>1.9219E-5</c:v>
                </c:pt>
                <c:pt idx="19219">
                  <c:v>1.9219999999999999E-5</c:v>
                </c:pt>
                <c:pt idx="19220">
                  <c:v>1.9221000000000001E-5</c:v>
                </c:pt>
                <c:pt idx="19221">
                  <c:v>1.9222E-5</c:v>
                </c:pt>
                <c:pt idx="19222">
                  <c:v>1.9222999999999999E-5</c:v>
                </c:pt>
                <c:pt idx="19223">
                  <c:v>1.9224000000000001E-5</c:v>
                </c:pt>
                <c:pt idx="19224">
                  <c:v>1.9225E-5</c:v>
                </c:pt>
                <c:pt idx="19225">
                  <c:v>1.9225999999999999E-5</c:v>
                </c:pt>
                <c:pt idx="19226">
                  <c:v>1.9227000000000001E-5</c:v>
                </c:pt>
                <c:pt idx="19227">
                  <c:v>1.9228E-5</c:v>
                </c:pt>
                <c:pt idx="19228">
                  <c:v>1.9228999999999998E-5</c:v>
                </c:pt>
                <c:pt idx="19229">
                  <c:v>1.9230000000000001E-5</c:v>
                </c:pt>
                <c:pt idx="19230">
                  <c:v>1.9230999999999999E-5</c:v>
                </c:pt>
                <c:pt idx="19231">
                  <c:v>1.9232000000000002E-5</c:v>
                </c:pt>
                <c:pt idx="19232">
                  <c:v>1.9233E-5</c:v>
                </c:pt>
                <c:pt idx="19233">
                  <c:v>1.9233999999999999E-5</c:v>
                </c:pt>
                <c:pt idx="19234">
                  <c:v>1.9235000000000001E-5</c:v>
                </c:pt>
                <c:pt idx="19235">
                  <c:v>1.9236E-5</c:v>
                </c:pt>
                <c:pt idx="19236">
                  <c:v>1.9236999999999999E-5</c:v>
                </c:pt>
                <c:pt idx="19237">
                  <c:v>1.9238000000000001E-5</c:v>
                </c:pt>
                <c:pt idx="19238">
                  <c:v>1.9239E-5</c:v>
                </c:pt>
                <c:pt idx="19239">
                  <c:v>1.9239999999999999E-5</c:v>
                </c:pt>
                <c:pt idx="19240">
                  <c:v>1.9241000000000001E-5</c:v>
                </c:pt>
                <c:pt idx="19241">
                  <c:v>1.9242E-5</c:v>
                </c:pt>
                <c:pt idx="19242">
                  <c:v>1.9242999999999999E-5</c:v>
                </c:pt>
                <c:pt idx="19243">
                  <c:v>1.9244000000000001E-5</c:v>
                </c:pt>
                <c:pt idx="19244">
                  <c:v>1.9245E-5</c:v>
                </c:pt>
                <c:pt idx="19245">
                  <c:v>1.9245999999999998E-5</c:v>
                </c:pt>
                <c:pt idx="19246">
                  <c:v>1.9247000000000001E-5</c:v>
                </c:pt>
                <c:pt idx="19247">
                  <c:v>1.9247999999999999E-5</c:v>
                </c:pt>
                <c:pt idx="19248">
                  <c:v>1.9249000000000002E-5</c:v>
                </c:pt>
                <c:pt idx="19249">
                  <c:v>1.925E-5</c:v>
                </c:pt>
                <c:pt idx="19250">
                  <c:v>1.9250999999999999E-5</c:v>
                </c:pt>
                <c:pt idx="19251">
                  <c:v>1.9252000000000001E-5</c:v>
                </c:pt>
                <c:pt idx="19252">
                  <c:v>1.9253E-5</c:v>
                </c:pt>
                <c:pt idx="19253">
                  <c:v>1.9253999999999999E-5</c:v>
                </c:pt>
                <c:pt idx="19254">
                  <c:v>1.9255000000000001E-5</c:v>
                </c:pt>
                <c:pt idx="19255">
                  <c:v>1.9256E-5</c:v>
                </c:pt>
                <c:pt idx="19256">
                  <c:v>1.9256999999999999E-5</c:v>
                </c:pt>
                <c:pt idx="19257">
                  <c:v>1.9258000000000001E-5</c:v>
                </c:pt>
                <c:pt idx="19258">
                  <c:v>1.9259E-5</c:v>
                </c:pt>
                <c:pt idx="19259">
                  <c:v>1.9259999999999999E-5</c:v>
                </c:pt>
                <c:pt idx="19260">
                  <c:v>1.9261000000000001E-5</c:v>
                </c:pt>
                <c:pt idx="19261">
                  <c:v>1.9262E-5</c:v>
                </c:pt>
                <c:pt idx="19262">
                  <c:v>1.9262999999999998E-5</c:v>
                </c:pt>
                <c:pt idx="19263">
                  <c:v>1.9264000000000001E-5</c:v>
                </c:pt>
                <c:pt idx="19264">
                  <c:v>1.9264999999999999E-5</c:v>
                </c:pt>
                <c:pt idx="19265">
                  <c:v>1.9266000000000002E-5</c:v>
                </c:pt>
                <c:pt idx="19266">
                  <c:v>1.9267E-5</c:v>
                </c:pt>
                <c:pt idx="19267">
                  <c:v>1.9267999999999999E-5</c:v>
                </c:pt>
                <c:pt idx="19268">
                  <c:v>1.9269000000000001E-5</c:v>
                </c:pt>
                <c:pt idx="19269">
                  <c:v>1.927E-5</c:v>
                </c:pt>
                <c:pt idx="19270">
                  <c:v>1.9270999999999999E-5</c:v>
                </c:pt>
                <c:pt idx="19271">
                  <c:v>1.9272000000000001E-5</c:v>
                </c:pt>
                <c:pt idx="19272">
                  <c:v>1.9273E-5</c:v>
                </c:pt>
                <c:pt idx="19273">
                  <c:v>1.9273999999999999E-5</c:v>
                </c:pt>
                <c:pt idx="19274">
                  <c:v>1.9275000000000001E-5</c:v>
                </c:pt>
                <c:pt idx="19275">
                  <c:v>1.9276E-5</c:v>
                </c:pt>
                <c:pt idx="19276">
                  <c:v>1.9276999999999999E-5</c:v>
                </c:pt>
                <c:pt idx="19277">
                  <c:v>1.9278000000000001E-5</c:v>
                </c:pt>
                <c:pt idx="19278">
                  <c:v>1.9279E-5</c:v>
                </c:pt>
                <c:pt idx="19279">
                  <c:v>1.9279999999999998E-5</c:v>
                </c:pt>
                <c:pt idx="19280">
                  <c:v>1.9281000000000001E-5</c:v>
                </c:pt>
                <c:pt idx="19281">
                  <c:v>1.9281999999999999E-5</c:v>
                </c:pt>
                <c:pt idx="19282">
                  <c:v>1.9283000000000002E-5</c:v>
                </c:pt>
                <c:pt idx="19283">
                  <c:v>1.9284E-5</c:v>
                </c:pt>
                <c:pt idx="19284">
                  <c:v>1.9284999999999999E-5</c:v>
                </c:pt>
                <c:pt idx="19285">
                  <c:v>1.9286000000000001E-5</c:v>
                </c:pt>
                <c:pt idx="19286">
                  <c:v>1.9287E-5</c:v>
                </c:pt>
                <c:pt idx="19287">
                  <c:v>1.9287999999999999E-5</c:v>
                </c:pt>
                <c:pt idx="19288">
                  <c:v>1.9289000000000001E-5</c:v>
                </c:pt>
                <c:pt idx="19289">
                  <c:v>1.929E-5</c:v>
                </c:pt>
                <c:pt idx="19290">
                  <c:v>1.9290999999999999E-5</c:v>
                </c:pt>
                <c:pt idx="19291">
                  <c:v>1.9292000000000001E-5</c:v>
                </c:pt>
                <c:pt idx="19292">
                  <c:v>1.9293E-5</c:v>
                </c:pt>
                <c:pt idx="19293">
                  <c:v>1.9293999999999999E-5</c:v>
                </c:pt>
                <c:pt idx="19294">
                  <c:v>1.9295000000000001E-5</c:v>
                </c:pt>
                <c:pt idx="19295">
                  <c:v>1.9296E-5</c:v>
                </c:pt>
                <c:pt idx="19296">
                  <c:v>1.9296999999999998E-5</c:v>
                </c:pt>
                <c:pt idx="19297">
                  <c:v>1.9298000000000001E-5</c:v>
                </c:pt>
                <c:pt idx="19298">
                  <c:v>1.9298999999999999E-5</c:v>
                </c:pt>
                <c:pt idx="19299">
                  <c:v>1.9300000000000002E-5</c:v>
                </c:pt>
                <c:pt idx="19300">
                  <c:v>1.9301E-5</c:v>
                </c:pt>
                <c:pt idx="19301">
                  <c:v>1.9301999999999999E-5</c:v>
                </c:pt>
                <c:pt idx="19302">
                  <c:v>1.9303000000000001E-5</c:v>
                </c:pt>
                <c:pt idx="19303">
                  <c:v>1.9304E-5</c:v>
                </c:pt>
                <c:pt idx="19304">
                  <c:v>1.9304999999999999E-5</c:v>
                </c:pt>
                <c:pt idx="19305">
                  <c:v>1.9306000000000001E-5</c:v>
                </c:pt>
                <c:pt idx="19306">
                  <c:v>1.9307E-5</c:v>
                </c:pt>
                <c:pt idx="19307">
                  <c:v>1.9307999999999999E-5</c:v>
                </c:pt>
                <c:pt idx="19308">
                  <c:v>1.9309000000000001E-5</c:v>
                </c:pt>
                <c:pt idx="19309">
                  <c:v>1.931E-5</c:v>
                </c:pt>
                <c:pt idx="19310">
                  <c:v>1.9310999999999999E-5</c:v>
                </c:pt>
                <c:pt idx="19311">
                  <c:v>1.9312000000000001E-5</c:v>
                </c:pt>
                <c:pt idx="19312">
                  <c:v>1.9313E-5</c:v>
                </c:pt>
                <c:pt idx="19313">
                  <c:v>1.9313999999999998E-5</c:v>
                </c:pt>
                <c:pt idx="19314">
                  <c:v>1.9315000000000001E-5</c:v>
                </c:pt>
                <c:pt idx="19315">
                  <c:v>1.9315999999999999E-5</c:v>
                </c:pt>
                <c:pt idx="19316">
                  <c:v>1.9317000000000002E-5</c:v>
                </c:pt>
                <c:pt idx="19317">
                  <c:v>1.9318E-5</c:v>
                </c:pt>
                <c:pt idx="19318">
                  <c:v>1.9318999999999999E-5</c:v>
                </c:pt>
                <c:pt idx="19319">
                  <c:v>1.9320000000000001E-5</c:v>
                </c:pt>
                <c:pt idx="19320">
                  <c:v>1.9321E-5</c:v>
                </c:pt>
                <c:pt idx="19321">
                  <c:v>1.9321999999999999E-5</c:v>
                </c:pt>
                <c:pt idx="19322">
                  <c:v>1.9323000000000001E-5</c:v>
                </c:pt>
                <c:pt idx="19323">
                  <c:v>1.9324E-5</c:v>
                </c:pt>
                <c:pt idx="19324">
                  <c:v>1.9324999999999999E-5</c:v>
                </c:pt>
                <c:pt idx="19325">
                  <c:v>1.9326000000000001E-5</c:v>
                </c:pt>
                <c:pt idx="19326">
                  <c:v>1.9327E-5</c:v>
                </c:pt>
                <c:pt idx="19327">
                  <c:v>1.9327999999999999E-5</c:v>
                </c:pt>
                <c:pt idx="19328">
                  <c:v>1.9329000000000001E-5</c:v>
                </c:pt>
                <c:pt idx="19329">
                  <c:v>1.933E-5</c:v>
                </c:pt>
                <c:pt idx="19330">
                  <c:v>1.9330999999999998E-5</c:v>
                </c:pt>
                <c:pt idx="19331">
                  <c:v>1.9332000000000001E-5</c:v>
                </c:pt>
                <c:pt idx="19332">
                  <c:v>1.9332999999999999E-5</c:v>
                </c:pt>
                <c:pt idx="19333">
                  <c:v>1.9334000000000002E-5</c:v>
                </c:pt>
                <c:pt idx="19334">
                  <c:v>1.9335E-5</c:v>
                </c:pt>
                <c:pt idx="19335">
                  <c:v>1.9335999999999999E-5</c:v>
                </c:pt>
                <c:pt idx="19336">
                  <c:v>1.9337000000000001E-5</c:v>
                </c:pt>
                <c:pt idx="19337">
                  <c:v>1.9338E-5</c:v>
                </c:pt>
                <c:pt idx="19338">
                  <c:v>1.9338999999999999E-5</c:v>
                </c:pt>
                <c:pt idx="19339">
                  <c:v>1.9340000000000001E-5</c:v>
                </c:pt>
                <c:pt idx="19340">
                  <c:v>1.9341E-5</c:v>
                </c:pt>
                <c:pt idx="19341">
                  <c:v>1.9341999999999999E-5</c:v>
                </c:pt>
                <c:pt idx="19342">
                  <c:v>1.9343000000000001E-5</c:v>
                </c:pt>
                <c:pt idx="19343">
                  <c:v>1.9344E-5</c:v>
                </c:pt>
                <c:pt idx="19344">
                  <c:v>1.9344999999999999E-5</c:v>
                </c:pt>
                <c:pt idx="19345">
                  <c:v>1.9346000000000001E-5</c:v>
                </c:pt>
                <c:pt idx="19346">
                  <c:v>1.9347E-5</c:v>
                </c:pt>
                <c:pt idx="19347">
                  <c:v>1.9347999999999998E-5</c:v>
                </c:pt>
                <c:pt idx="19348">
                  <c:v>1.9349000000000001E-5</c:v>
                </c:pt>
                <c:pt idx="19349">
                  <c:v>1.9349999999999999E-5</c:v>
                </c:pt>
                <c:pt idx="19350">
                  <c:v>1.9351000000000002E-5</c:v>
                </c:pt>
                <c:pt idx="19351">
                  <c:v>1.9352E-5</c:v>
                </c:pt>
                <c:pt idx="19352">
                  <c:v>1.9352999999999999E-5</c:v>
                </c:pt>
                <c:pt idx="19353">
                  <c:v>1.9354000000000001E-5</c:v>
                </c:pt>
                <c:pt idx="19354">
                  <c:v>1.9355E-5</c:v>
                </c:pt>
                <c:pt idx="19355">
                  <c:v>1.9355999999999999E-5</c:v>
                </c:pt>
                <c:pt idx="19356">
                  <c:v>1.9357000000000001E-5</c:v>
                </c:pt>
                <c:pt idx="19357">
                  <c:v>1.9358E-5</c:v>
                </c:pt>
                <c:pt idx="19358">
                  <c:v>1.9358999999999999E-5</c:v>
                </c:pt>
                <c:pt idx="19359">
                  <c:v>1.9360000000000001E-5</c:v>
                </c:pt>
                <c:pt idx="19360">
                  <c:v>1.9361E-5</c:v>
                </c:pt>
                <c:pt idx="19361">
                  <c:v>1.9361999999999999E-5</c:v>
                </c:pt>
                <c:pt idx="19362">
                  <c:v>1.9363000000000001E-5</c:v>
                </c:pt>
                <c:pt idx="19363">
                  <c:v>1.9364E-5</c:v>
                </c:pt>
                <c:pt idx="19364">
                  <c:v>1.9364999999999998E-5</c:v>
                </c:pt>
                <c:pt idx="19365">
                  <c:v>1.9366000000000001E-5</c:v>
                </c:pt>
                <c:pt idx="19366">
                  <c:v>1.9366999999999999E-5</c:v>
                </c:pt>
                <c:pt idx="19367">
                  <c:v>1.9368000000000002E-5</c:v>
                </c:pt>
                <c:pt idx="19368">
                  <c:v>1.9369E-5</c:v>
                </c:pt>
                <c:pt idx="19369">
                  <c:v>1.9369999999999999E-5</c:v>
                </c:pt>
                <c:pt idx="19370">
                  <c:v>1.9371000000000001E-5</c:v>
                </c:pt>
                <c:pt idx="19371">
                  <c:v>1.9372E-5</c:v>
                </c:pt>
                <c:pt idx="19372">
                  <c:v>1.9372999999999999E-5</c:v>
                </c:pt>
                <c:pt idx="19373">
                  <c:v>1.9374000000000001E-5</c:v>
                </c:pt>
                <c:pt idx="19374">
                  <c:v>1.9375E-5</c:v>
                </c:pt>
                <c:pt idx="19375">
                  <c:v>1.9375999999999999E-5</c:v>
                </c:pt>
                <c:pt idx="19376">
                  <c:v>1.9377000000000001E-5</c:v>
                </c:pt>
                <c:pt idx="19377">
                  <c:v>1.9378E-5</c:v>
                </c:pt>
                <c:pt idx="19378">
                  <c:v>1.9378999999999999E-5</c:v>
                </c:pt>
                <c:pt idx="19379">
                  <c:v>1.9380000000000001E-5</c:v>
                </c:pt>
                <c:pt idx="19380">
                  <c:v>1.9381E-5</c:v>
                </c:pt>
                <c:pt idx="19381">
                  <c:v>1.9381999999999998E-5</c:v>
                </c:pt>
                <c:pt idx="19382">
                  <c:v>1.9383000000000001E-5</c:v>
                </c:pt>
                <c:pt idx="19383">
                  <c:v>1.9383999999999999E-5</c:v>
                </c:pt>
                <c:pt idx="19384">
                  <c:v>1.9385000000000002E-5</c:v>
                </c:pt>
                <c:pt idx="19385">
                  <c:v>1.9386E-5</c:v>
                </c:pt>
                <c:pt idx="19386">
                  <c:v>1.9386999999999999E-5</c:v>
                </c:pt>
                <c:pt idx="19387">
                  <c:v>1.9388000000000001E-5</c:v>
                </c:pt>
                <c:pt idx="19388">
                  <c:v>1.9389E-5</c:v>
                </c:pt>
                <c:pt idx="19389">
                  <c:v>1.9389999999999999E-5</c:v>
                </c:pt>
                <c:pt idx="19390">
                  <c:v>1.9391000000000001E-5</c:v>
                </c:pt>
                <c:pt idx="19391">
                  <c:v>1.9392E-5</c:v>
                </c:pt>
                <c:pt idx="19392">
                  <c:v>1.9392999999999999E-5</c:v>
                </c:pt>
                <c:pt idx="19393">
                  <c:v>1.9394000000000001E-5</c:v>
                </c:pt>
                <c:pt idx="19394">
                  <c:v>1.9395E-5</c:v>
                </c:pt>
                <c:pt idx="19395">
                  <c:v>1.9395999999999999E-5</c:v>
                </c:pt>
                <c:pt idx="19396">
                  <c:v>1.9397000000000001E-5</c:v>
                </c:pt>
                <c:pt idx="19397">
                  <c:v>1.9398E-5</c:v>
                </c:pt>
                <c:pt idx="19398">
                  <c:v>1.9398999999999998E-5</c:v>
                </c:pt>
                <c:pt idx="19399">
                  <c:v>1.9400000000000001E-5</c:v>
                </c:pt>
                <c:pt idx="19400">
                  <c:v>1.9400999999999999E-5</c:v>
                </c:pt>
                <c:pt idx="19401">
                  <c:v>1.9402000000000002E-5</c:v>
                </c:pt>
                <c:pt idx="19402">
                  <c:v>1.9403E-5</c:v>
                </c:pt>
                <c:pt idx="19403">
                  <c:v>1.9403999999999999E-5</c:v>
                </c:pt>
                <c:pt idx="19404">
                  <c:v>1.9405000000000001E-5</c:v>
                </c:pt>
                <c:pt idx="19405">
                  <c:v>1.9406E-5</c:v>
                </c:pt>
                <c:pt idx="19406">
                  <c:v>1.9406999999999999E-5</c:v>
                </c:pt>
                <c:pt idx="19407">
                  <c:v>1.9408000000000001E-5</c:v>
                </c:pt>
                <c:pt idx="19408">
                  <c:v>1.9409E-5</c:v>
                </c:pt>
                <c:pt idx="19409">
                  <c:v>1.9409999999999999E-5</c:v>
                </c:pt>
                <c:pt idx="19410">
                  <c:v>1.9411000000000001E-5</c:v>
                </c:pt>
                <c:pt idx="19411">
                  <c:v>1.9412E-5</c:v>
                </c:pt>
                <c:pt idx="19412">
                  <c:v>1.9412999999999999E-5</c:v>
                </c:pt>
                <c:pt idx="19413">
                  <c:v>1.9414000000000001E-5</c:v>
                </c:pt>
                <c:pt idx="19414">
                  <c:v>1.9415E-5</c:v>
                </c:pt>
                <c:pt idx="19415">
                  <c:v>1.9415999999999998E-5</c:v>
                </c:pt>
                <c:pt idx="19416">
                  <c:v>1.9417000000000001E-5</c:v>
                </c:pt>
                <c:pt idx="19417">
                  <c:v>1.9417999999999999E-5</c:v>
                </c:pt>
                <c:pt idx="19418">
                  <c:v>1.9419000000000002E-5</c:v>
                </c:pt>
                <c:pt idx="19419">
                  <c:v>1.942E-5</c:v>
                </c:pt>
                <c:pt idx="19420">
                  <c:v>1.9420999999999999E-5</c:v>
                </c:pt>
                <c:pt idx="19421">
                  <c:v>1.9422000000000001E-5</c:v>
                </c:pt>
                <c:pt idx="19422">
                  <c:v>1.9423E-5</c:v>
                </c:pt>
                <c:pt idx="19423">
                  <c:v>1.9423999999999999E-5</c:v>
                </c:pt>
                <c:pt idx="19424">
                  <c:v>1.9425000000000001E-5</c:v>
                </c:pt>
                <c:pt idx="19425">
                  <c:v>1.9426E-5</c:v>
                </c:pt>
                <c:pt idx="19426">
                  <c:v>1.9426999999999999E-5</c:v>
                </c:pt>
                <c:pt idx="19427">
                  <c:v>1.9428000000000001E-5</c:v>
                </c:pt>
                <c:pt idx="19428">
                  <c:v>1.9429E-5</c:v>
                </c:pt>
                <c:pt idx="19429">
                  <c:v>1.9429999999999999E-5</c:v>
                </c:pt>
                <c:pt idx="19430">
                  <c:v>1.9431000000000001E-5</c:v>
                </c:pt>
                <c:pt idx="19431">
                  <c:v>1.9432E-5</c:v>
                </c:pt>
                <c:pt idx="19432">
                  <c:v>1.9432999999999998E-5</c:v>
                </c:pt>
                <c:pt idx="19433">
                  <c:v>1.9434000000000001E-5</c:v>
                </c:pt>
                <c:pt idx="19434">
                  <c:v>1.9434999999999999E-5</c:v>
                </c:pt>
                <c:pt idx="19435">
                  <c:v>1.9436000000000002E-5</c:v>
                </c:pt>
                <c:pt idx="19436">
                  <c:v>1.9437E-5</c:v>
                </c:pt>
                <c:pt idx="19437">
                  <c:v>1.9437999999999999E-5</c:v>
                </c:pt>
                <c:pt idx="19438">
                  <c:v>1.9439000000000001E-5</c:v>
                </c:pt>
                <c:pt idx="19439">
                  <c:v>1.944E-5</c:v>
                </c:pt>
                <c:pt idx="19440">
                  <c:v>1.9440999999999999E-5</c:v>
                </c:pt>
                <c:pt idx="19441">
                  <c:v>1.9442000000000001E-5</c:v>
                </c:pt>
                <c:pt idx="19442">
                  <c:v>1.9443E-5</c:v>
                </c:pt>
                <c:pt idx="19443">
                  <c:v>1.9443999999999999E-5</c:v>
                </c:pt>
                <c:pt idx="19444">
                  <c:v>1.9445000000000001E-5</c:v>
                </c:pt>
                <c:pt idx="19445">
                  <c:v>1.9446E-5</c:v>
                </c:pt>
                <c:pt idx="19446">
                  <c:v>1.9446999999999999E-5</c:v>
                </c:pt>
                <c:pt idx="19447">
                  <c:v>1.9448000000000001E-5</c:v>
                </c:pt>
                <c:pt idx="19448">
                  <c:v>1.9449E-5</c:v>
                </c:pt>
                <c:pt idx="19449">
                  <c:v>1.9449999999999998E-5</c:v>
                </c:pt>
                <c:pt idx="19450">
                  <c:v>1.9451000000000001E-5</c:v>
                </c:pt>
                <c:pt idx="19451">
                  <c:v>1.9451999999999999E-5</c:v>
                </c:pt>
                <c:pt idx="19452">
                  <c:v>1.9453000000000002E-5</c:v>
                </c:pt>
                <c:pt idx="19453">
                  <c:v>1.9454E-5</c:v>
                </c:pt>
                <c:pt idx="19454">
                  <c:v>1.9454999999999999E-5</c:v>
                </c:pt>
                <c:pt idx="19455">
                  <c:v>1.9456000000000001E-5</c:v>
                </c:pt>
                <c:pt idx="19456">
                  <c:v>1.9457E-5</c:v>
                </c:pt>
                <c:pt idx="19457">
                  <c:v>1.9457999999999999E-5</c:v>
                </c:pt>
                <c:pt idx="19458">
                  <c:v>1.9459000000000001E-5</c:v>
                </c:pt>
                <c:pt idx="19459">
                  <c:v>1.946E-5</c:v>
                </c:pt>
                <c:pt idx="19460">
                  <c:v>1.9460999999999999E-5</c:v>
                </c:pt>
                <c:pt idx="19461">
                  <c:v>1.9462000000000001E-5</c:v>
                </c:pt>
                <c:pt idx="19462">
                  <c:v>1.9463E-5</c:v>
                </c:pt>
                <c:pt idx="19463">
                  <c:v>1.9463999999999999E-5</c:v>
                </c:pt>
                <c:pt idx="19464">
                  <c:v>1.9465000000000001E-5</c:v>
                </c:pt>
                <c:pt idx="19465">
                  <c:v>1.9466E-5</c:v>
                </c:pt>
                <c:pt idx="19466">
                  <c:v>1.9466999999999998E-5</c:v>
                </c:pt>
                <c:pt idx="19467">
                  <c:v>1.9468000000000001E-5</c:v>
                </c:pt>
                <c:pt idx="19468">
                  <c:v>1.9468999999999999E-5</c:v>
                </c:pt>
                <c:pt idx="19469">
                  <c:v>1.9470000000000002E-5</c:v>
                </c:pt>
                <c:pt idx="19470">
                  <c:v>1.9471E-5</c:v>
                </c:pt>
                <c:pt idx="19471">
                  <c:v>1.9471999999999999E-5</c:v>
                </c:pt>
                <c:pt idx="19472">
                  <c:v>1.9473000000000001E-5</c:v>
                </c:pt>
                <c:pt idx="19473">
                  <c:v>1.9474E-5</c:v>
                </c:pt>
                <c:pt idx="19474">
                  <c:v>1.9474999999999999E-5</c:v>
                </c:pt>
                <c:pt idx="19475">
                  <c:v>1.9476000000000001E-5</c:v>
                </c:pt>
                <c:pt idx="19476">
                  <c:v>1.9477E-5</c:v>
                </c:pt>
                <c:pt idx="19477">
                  <c:v>1.9477999999999999E-5</c:v>
                </c:pt>
                <c:pt idx="19478">
                  <c:v>1.9479000000000001E-5</c:v>
                </c:pt>
                <c:pt idx="19479">
                  <c:v>1.948E-5</c:v>
                </c:pt>
                <c:pt idx="19480">
                  <c:v>1.9480999999999999E-5</c:v>
                </c:pt>
                <c:pt idx="19481">
                  <c:v>1.9482000000000001E-5</c:v>
                </c:pt>
                <c:pt idx="19482">
                  <c:v>1.9483E-5</c:v>
                </c:pt>
                <c:pt idx="19483">
                  <c:v>1.9483999999999998E-5</c:v>
                </c:pt>
                <c:pt idx="19484">
                  <c:v>1.9485000000000001E-5</c:v>
                </c:pt>
                <c:pt idx="19485">
                  <c:v>1.9485999999999999E-5</c:v>
                </c:pt>
                <c:pt idx="19486">
                  <c:v>1.9487000000000002E-5</c:v>
                </c:pt>
                <c:pt idx="19487">
                  <c:v>1.9488E-5</c:v>
                </c:pt>
                <c:pt idx="19488">
                  <c:v>1.9488999999999999E-5</c:v>
                </c:pt>
                <c:pt idx="19489">
                  <c:v>1.9490000000000001E-5</c:v>
                </c:pt>
                <c:pt idx="19490">
                  <c:v>1.9491E-5</c:v>
                </c:pt>
                <c:pt idx="19491">
                  <c:v>1.9491999999999999E-5</c:v>
                </c:pt>
                <c:pt idx="19492">
                  <c:v>1.9493000000000001E-5</c:v>
                </c:pt>
                <c:pt idx="19493">
                  <c:v>1.9494E-5</c:v>
                </c:pt>
                <c:pt idx="19494">
                  <c:v>1.9494999999999999E-5</c:v>
                </c:pt>
                <c:pt idx="19495">
                  <c:v>1.9496000000000001E-5</c:v>
                </c:pt>
                <c:pt idx="19496">
                  <c:v>1.9497E-5</c:v>
                </c:pt>
                <c:pt idx="19497">
                  <c:v>1.9497999999999999E-5</c:v>
                </c:pt>
                <c:pt idx="19498">
                  <c:v>1.9499000000000001E-5</c:v>
                </c:pt>
                <c:pt idx="19499">
                  <c:v>1.95E-5</c:v>
                </c:pt>
                <c:pt idx="19500">
                  <c:v>1.9500999999999998E-5</c:v>
                </c:pt>
                <c:pt idx="19501">
                  <c:v>1.9502000000000001E-5</c:v>
                </c:pt>
                <c:pt idx="19502">
                  <c:v>1.9502999999999999E-5</c:v>
                </c:pt>
                <c:pt idx="19503">
                  <c:v>1.9504000000000002E-5</c:v>
                </c:pt>
                <c:pt idx="19504">
                  <c:v>1.9505E-5</c:v>
                </c:pt>
                <c:pt idx="19505">
                  <c:v>1.9505999999999999E-5</c:v>
                </c:pt>
                <c:pt idx="19506">
                  <c:v>1.9507000000000001E-5</c:v>
                </c:pt>
                <c:pt idx="19507">
                  <c:v>1.9508E-5</c:v>
                </c:pt>
                <c:pt idx="19508">
                  <c:v>1.9508999999999999E-5</c:v>
                </c:pt>
                <c:pt idx="19509">
                  <c:v>1.9510000000000001E-5</c:v>
                </c:pt>
                <c:pt idx="19510">
                  <c:v>1.9511E-5</c:v>
                </c:pt>
                <c:pt idx="19511">
                  <c:v>1.9511999999999999E-5</c:v>
                </c:pt>
                <c:pt idx="19512">
                  <c:v>1.9513000000000001E-5</c:v>
                </c:pt>
                <c:pt idx="19513">
                  <c:v>1.9514E-5</c:v>
                </c:pt>
                <c:pt idx="19514">
                  <c:v>1.9514999999999999E-5</c:v>
                </c:pt>
                <c:pt idx="19515">
                  <c:v>1.9516000000000001E-5</c:v>
                </c:pt>
                <c:pt idx="19516">
                  <c:v>1.9517E-5</c:v>
                </c:pt>
                <c:pt idx="19517">
                  <c:v>1.9517999999999998E-5</c:v>
                </c:pt>
                <c:pt idx="19518">
                  <c:v>1.9519000000000001E-5</c:v>
                </c:pt>
                <c:pt idx="19519">
                  <c:v>1.9519999999999999E-5</c:v>
                </c:pt>
                <c:pt idx="19520">
                  <c:v>1.9521000000000002E-5</c:v>
                </c:pt>
                <c:pt idx="19521">
                  <c:v>1.9522E-5</c:v>
                </c:pt>
                <c:pt idx="19522">
                  <c:v>1.9522999999999999E-5</c:v>
                </c:pt>
                <c:pt idx="19523">
                  <c:v>1.9524000000000001E-5</c:v>
                </c:pt>
                <c:pt idx="19524">
                  <c:v>1.9525E-5</c:v>
                </c:pt>
                <c:pt idx="19525">
                  <c:v>1.9525999999999999E-5</c:v>
                </c:pt>
                <c:pt idx="19526">
                  <c:v>1.9527000000000001E-5</c:v>
                </c:pt>
                <c:pt idx="19527">
                  <c:v>1.9528E-5</c:v>
                </c:pt>
                <c:pt idx="19528">
                  <c:v>1.9528999999999999E-5</c:v>
                </c:pt>
                <c:pt idx="19529">
                  <c:v>1.9530000000000001E-5</c:v>
                </c:pt>
                <c:pt idx="19530">
                  <c:v>1.9531E-5</c:v>
                </c:pt>
                <c:pt idx="19531">
                  <c:v>1.9531999999999999E-5</c:v>
                </c:pt>
                <c:pt idx="19532">
                  <c:v>1.9533000000000001E-5</c:v>
                </c:pt>
                <c:pt idx="19533">
                  <c:v>1.9534E-5</c:v>
                </c:pt>
                <c:pt idx="19534">
                  <c:v>1.9534999999999998E-5</c:v>
                </c:pt>
                <c:pt idx="19535">
                  <c:v>1.9536000000000001E-5</c:v>
                </c:pt>
                <c:pt idx="19536">
                  <c:v>1.9536999999999999E-5</c:v>
                </c:pt>
                <c:pt idx="19537">
                  <c:v>1.9538000000000002E-5</c:v>
                </c:pt>
                <c:pt idx="19538">
                  <c:v>1.9539E-5</c:v>
                </c:pt>
                <c:pt idx="19539">
                  <c:v>1.9539999999999999E-5</c:v>
                </c:pt>
                <c:pt idx="19540">
                  <c:v>1.9541000000000001E-5</c:v>
                </c:pt>
                <c:pt idx="19541">
                  <c:v>1.9542E-5</c:v>
                </c:pt>
                <c:pt idx="19542">
                  <c:v>1.9542999999999999E-5</c:v>
                </c:pt>
                <c:pt idx="19543">
                  <c:v>1.9544000000000001E-5</c:v>
                </c:pt>
                <c:pt idx="19544">
                  <c:v>1.9545E-5</c:v>
                </c:pt>
                <c:pt idx="19545">
                  <c:v>1.9545999999999999E-5</c:v>
                </c:pt>
                <c:pt idx="19546">
                  <c:v>1.9547000000000001E-5</c:v>
                </c:pt>
                <c:pt idx="19547">
                  <c:v>1.9548E-5</c:v>
                </c:pt>
                <c:pt idx="19548">
                  <c:v>1.9548999999999999E-5</c:v>
                </c:pt>
                <c:pt idx="19549">
                  <c:v>1.9550000000000001E-5</c:v>
                </c:pt>
                <c:pt idx="19550">
                  <c:v>1.9551E-5</c:v>
                </c:pt>
                <c:pt idx="19551">
                  <c:v>1.9551999999999998E-5</c:v>
                </c:pt>
                <c:pt idx="19552">
                  <c:v>1.9553000000000001E-5</c:v>
                </c:pt>
                <c:pt idx="19553">
                  <c:v>1.9553999999999999E-5</c:v>
                </c:pt>
                <c:pt idx="19554">
                  <c:v>1.9555000000000002E-5</c:v>
                </c:pt>
                <c:pt idx="19555">
                  <c:v>1.9556E-5</c:v>
                </c:pt>
                <c:pt idx="19556">
                  <c:v>1.9556999999999999E-5</c:v>
                </c:pt>
                <c:pt idx="19557">
                  <c:v>1.9558000000000001E-5</c:v>
                </c:pt>
                <c:pt idx="19558">
                  <c:v>1.9559E-5</c:v>
                </c:pt>
                <c:pt idx="19559">
                  <c:v>1.9559999999999999E-5</c:v>
                </c:pt>
                <c:pt idx="19560">
                  <c:v>1.9561000000000001E-5</c:v>
                </c:pt>
                <c:pt idx="19561">
                  <c:v>1.9562E-5</c:v>
                </c:pt>
                <c:pt idx="19562">
                  <c:v>1.9562999999999999E-5</c:v>
                </c:pt>
                <c:pt idx="19563">
                  <c:v>1.9564000000000001E-5</c:v>
                </c:pt>
                <c:pt idx="19564">
                  <c:v>1.9565E-5</c:v>
                </c:pt>
                <c:pt idx="19565">
                  <c:v>1.9565999999999999E-5</c:v>
                </c:pt>
                <c:pt idx="19566">
                  <c:v>1.9567000000000001E-5</c:v>
                </c:pt>
                <c:pt idx="19567">
                  <c:v>1.9568E-5</c:v>
                </c:pt>
                <c:pt idx="19568">
                  <c:v>1.9568999999999998E-5</c:v>
                </c:pt>
                <c:pt idx="19569">
                  <c:v>1.9570000000000001E-5</c:v>
                </c:pt>
                <c:pt idx="19570">
                  <c:v>1.9570999999999999E-5</c:v>
                </c:pt>
                <c:pt idx="19571">
                  <c:v>1.9572000000000002E-5</c:v>
                </c:pt>
                <c:pt idx="19572">
                  <c:v>1.9573E-5</c:v>
                </c:pt>
                <c:pt idx="19573">
                  <c:v>1.9573999999999999E-5</c:v>
                </c:pt>
                <c:pt idx="19574">
                  <c:v>1.9575000000000001E-5</c:v>
                </c:pt>
                <c:pt idx="19575">
                  <c:v>1.9576E-5</c:v>
                </c:pt>
                <c:pt idx="19576">
                  <c:v>1.9576999999999999E-5</c:v>
                </c:pt>
                <c:pt idx="19577">
                  <c:v>1.9578000000000001E-5</c:v>
                </c:pt>
                <c:pt idx="19578">
                  <c:v>1.9579E-5</c:v>
                </c:pt>
                <c:pt idx="19579">
                  <c:v>1.9579999999999999E-5</c:v>
                </c:pt>
                <c:pt idx="19580">
                  <c:v>1.9581000000000001E-5</c:v>
                </c:pt>
                <c:pt idx="19581">
                  <c:v>1.9582E-5</c:v>
                </c:pt>
                <c:pt idx="19582">
                  <c:v>1.9582999999999999E-5</c:v>
                </c:pt>
                <c:pt idx="19583">
                  <c:v>1.9584000000000001E-5</c:v>
                </c:pt>
                <c:pt idx="19584">
                  <c:v>1.9585E-5</c:v>
                </c:pt>
                <c:pt idx="19585">
                  <c:v>1.9585999999999998E-5</c:v>
                </c:pt>
                <c:pt idx="19586">
                  <c:v>1.9587000000000001E-5</c:v>
                </c:pt>
                <c:pt idx="19587">
                  <c:v>1.9587999999999999E-5</c:v>
                </c:pt>
                <c:pt idx="19588">
                  <c:v>1.9589000000000002E-5</c:v>
                </c:pt>
                <c:pt idx="19589">
                  <c:v>1.959E-5</c:v>
                </c:pt>
                <c:pt idx="19590">
                  <c:v>1.9590999999999999E-5</c:v>
                </c:pt>
                <c:pt idx="19591">
                  <c:v>1.9592000000000001E-5</c:v>
                </c:pt>
                <c:pt idx="19592">
                  <c:v>1.9593E-5</c:v>
                </c:pt>
                <c:pt idx="19593">
                  <c:v>1.9593999999999999E-5</c:v>
                </c:pt>
                <c:pt idx="19594">
                  <c:v>1.9595000000000001E-5</c:v>
                </c:pt>
                <c:pt idx="19595">
                  <c:v>1.9596E-5</c:v>
                </c:pt>
                <c:pt idx="19596">
                  <c:v>1.9596999999999999E-5</c:v>
                </c:pt>
                <c:pt idx="19597">
                  <c:v>1.9598000000000001E-5</c:v>
                </c:pt>
                <c:pt idx="19598">
                  <c:v>1.9599E-5</c:v>
                </c:pt>
                <c:pt idx="19599">
                  <c:v>1.9599999999999999E-5</c:v>
                </c:pt>
                <c:pt idx="19600">
                  <c:v>1.9601000000000001E-5</c:v>
                </c:pt>
                <c:pt idx="19601">
                  <c:v>1.9602E-5</c:v>
                </c:pt>
                <c:pt idx="19602">
                  <c:v>1.9602999999999998E-5</c:v>
                </c:pt>
                <c:pt idx="19603">
                  <c:v>1.9604000000000001E-5</c:v>
                </c:pt>
                <c:pt idx="19604">
                  <c:v>1.9604999999999999E-5</c:v>
                </c:pt>
                <c:pt idx="19605">
                  <c:v>1.9606000000000002E-5</c:v>
                </c:pt>
                <c:pt idx="19606">
                  <c:v>1.9607E-5</c:v>
                </c:pt>
                <c:pt idx="19607">
                  <c:v>1.9607999999999999E-5</c:v>
                </c:pt>
                <c:pt idx="19608">
                  <c:v>1.9609000000000001E-5</c:v>
                </c:pt>
                <c:pt idx="19609">
                  <c:v>1.961E-5</c:v>
                </c:pt>
                <c:pt idx="19610">
                  <c:v>1.9610999999999999E-5</c:v>
                </c:pt>
                <c:pt idx="19611">
                  <c:v>1.9612000000000001E-5</c:v>
                </c:pt>
                <c:pt idx="19612">
                  <c:v>1.9613E-5</c:v>
                </c:pt>
                <c:pt idx="19613">
                  <c:v>1.9613999999999999E-5</c:v>
                </c:pt>
                <c:pt idx="19614">
                  <c:v>1.9615000000000001E-5</c:v>
                </c:pt>
                <c:pt idx="19615">
                  <c:v>1.9616E-5</c:v>
                </c:pt>
                <c:pt idx="19616">
                  <c:v>1.9616999999999999E-5</c:v>
                </c:pt>
                <c:pt idx="19617">
                  <c:v>1.9618000000000001E-5</c:v>
                </c:pt>
                <c:pt idx="19618">
                  <c:v>1.9619E-5</c:v>
                </c:pt>
                <c:pt idx="19619">
                  <c:v>1.9619999999999998E-5</c:v>
                </c:pt>
                <c:pt idx="19620">
                  <c:v>1.9621000000000001E-5</c:v>
                </c:pt>
                <c:pt idx="19621">
                  <c:v>1.9621999999999999E-5</c:v>
                </c:pt>
                <c:pt idx="19622">
                  <c:v>1.9623000000000002E-5</c:v>
                </c:pt>
                <c:pt idx="19623">
                  <c:v>1.9624E-5</c:v>
                </c:pt>
                <c:pt idx="19624">
                  <c:v>1.9624999999999999E-5</c:v>
                </c:pt>
                <c:pt idx="19625">
                  <c:v>1.9626000000000001E-5</c:v>
                </c:pt>
                <c:pt idx="19626">
                  <c:v>1.9627E-5</c:v>
                </c:pt>
                <c:pt idx="19627">
                  <c:v>1.9627999999999999E-5</c:v>
                </c:pt>
                <c:pt idx="19628">
                  <c:v>1.9629000000000001E-5</c:v>
                </c:pt>
                <c:pt idx="19629">
                  <c:v>1.963E-5</c:v>
                </c:pt>
                <c:pt idx="19630">
                  <c:v>1.9630999999999999E-5</c:v>
                </c:pt>
                <c:pt idx="19631">
                  <c:v>1.9632000000000001E-5</c:v>
                </c:pt>
                <c:pt idx="19632">
                  <c:v>1.9633E-5</c:v>
                </c:pt>
                <c:pt idx="19633">
                  <c:v>1.9633999999999999E-5</c:v>
                </c:pt>
                <c:pt idx="19634">
                  <c:v>1.9635000000000001E-5</c:v>
                </c:pt>
                <c:pt idx="19635">
                  <c:v>1.9636E-5</c:v>
                </c:pt>
                <c:pt idx="19636">
                  <c:v>1.9636999999999999E-5</c:v>
                </c:pt>
                <c:pt idx="19637">
                  <c:v>1.9638000000000001E-5</c:v>
                </c:pt>
                <c:pt idx="19638">
                  <c:v>1.9639E-5</c:v>
                </c:pt>
                <c:pt idx="19639">
                  <c:v>1.9640000000000002E-5</c:v>
                </c:pt>
                <c:pt idx="19640">
                  <c:v>1.9641E-5</c:v>
                </c:pt>
                <c:pt idx="19641">
                  <c:v>1.9641999999999999E-5</c:v>
                </c:pt>
                <c:pt idx="19642">
                  <c:v>1.9643000000000001E-5</c:v>
                </c:pt>
                <c:pt idx="19643">
                  <c:v>1.9644E-5</c:v>
                </c:pt>
                <c:pt idx="19644">
                  <c:v>1.9644999999999999E-5</c:v>
                </c:pt>
                <c:pt idx="19645">
                  <c:v>1.9646000000000001E-5</c:v>
                </c:pt>
                <c:pt idx="19646">
                  <c:v>1.9647E-5</c:v>
                </c:pt>
                <c:pt idx="19647">
                  <c:v>1.9647999999999999E-5</c:v>
                </c:pt>
                <c:pt idx="19648">
                  <c:v>1.9649000000000001E-5</c:v>
                </c:pt>
                <c:pt idx="19649">
                  <c:v>1.965E-5</c:v>
                </c:pt>
                <c:pt idx="19650">
                  <c:v>1.9650999999999999E-5</c:v>
                </c:pt>
                <c:pt idx="19651">
                  <c:v>1.9652000000000001E-5</c:v>
                </c:pt>
                <c:pt idx="19652">
                  <c:v>1.9653E-5</c:v>
                </c:pt>
                <c:pt idx="19653">
                  <c:v>1.9653999999999999E-5</c:v>
                </c:pt>
                <c:pt idx="19654">
                  <c:v>1.9655000000000001E-5</c:v>
                </c:pt>
                <c:pt idx="19655">
                  <c:v>1.9656E-5</c:v>
                </c:pt>
                <c:pt idx="19656">
                  <c:v>1.9656999999999998E-5</c:v>
                </c:pt>
                <c:pt idx="19657">
                  <c:v>1.9658000000000001E-5</c:v>
                </c:pt>
                <c:pt idx="19658">
                  <c:v>1.9658999999999999E-5</c:v>
                </c:pt>
                <c:pt idx="19659">
                  <c:v>1.9660000000000002E-5</c:v>
                </c:pt>
                <c:pt idx="19660">
                  <c:v>1.9661E-5</c:v>
                </c:pt>
                <c:pt idx="19661">
                  <c:v>1.9661999999999999E-5</c:v>
                </c:pt>
                <c:pt idx="19662">
                  <c:v>1.9663000000000001E-5</c:v>
                </c:pt>
                <c:pt idx="19663">
                  <c:v>1.9664E-5</c:v>
                </c:pt>
                <c:pt idx="19664">
                  <c:v>1.9664999999999999E-5</c:v>
                </c:pt>
                <c:pt idx="19665">
                  <c:v>1.9666000000000001E-5</c:v>
                </c:pt>
                <c:pt idx="19666">
                  <c:v>1.9667E-5</c:v>
                </c:pt>
                <c:pt idx="19667">
                  <c:v>1.9667999999999999E-5</c:v>
                </c:pt>
                <c:pt idx="19668">
                  <c:v>1.9669000000000001E-5</c:v>
                </c:pt>
                <c:pt idx="19669">
                  <c:v>1.967E-5</c:v>
                </c:pt>
                <c:pt idx="19670">
                  <c:v>1.9670999999999999E-5</c:v>
                </c:pt>
                <c:pt idx="19671">
                  <c:v>1.9672000000000001E-5</c:v>
                </c:pt>
                <c:pt idx="19672">
                  <c:v>1.9673E-5</c:v>
                </c:pt>
                <c:pt idx="19673">
                  <c:v>1.9673999999999998E-5</c:v>
                </c:pt>
                <c:pt idx="19674">
                  <c:v>1.9675000000000001E-5</c:v>
                </c:pt>
                <c:pt idx="19675">
                  <c:v>1.9675999999999999E-5</c:v>
                </c:pt>
                <c:pt idx="19676">
                  <c:v>1.9677000000000002E-5</c:v>
                </c:pt>
                <c:pt idx="19677">
                  <c:v>1.9678E-5</c:v>
                </c:pt>
                <c:pt idx="19678">
                  <c:v>1.9678999999999999E-5</c:v>
                </c:pt>
                <c:pt idx="19679">
                  <c:v>1.9680000000000001E-5</c:v>
                </c:pt>
                <c:pt idx="19680">
                  <c:v>1.9681E-5</c:v>
                </c:pt>
                <c:pt idx="19681">
                  <c:v>1.9681999999999999E-5</c:v>
                </c:pt>
                <c:pt idx="19682">
                  <c:v>1.9683000000000001E-5</c:v>
                </c:pt>
                <c:pt idx="19683">
                  <c:v>1.9684E-5</c:v>
                </c:pt>
                <c:pt idx="19684">
                  <c:v>1.9684999999999999E-5</c:v>
                </c:pt>
                <c:pt idx="19685">
                  <c:v>1.9686000000000001E-5</c:v>
                </c:pt>
                <c:pt idx="19686">
                  <c:v>1.9687E-5</c:v>
                </c:pt>
                <c:pt idx="19687">
                  <c:v>1.9687999999999999E-5</c:v>
                </c:pt>
                <c:pt idx="19688">
                  <c:v>1.9689000000000001E-5</c:v>
                </c:pt>
                <c:pt idx="19689">
                  <c:v>1.969E-5</c:v>
                </c:pt>
                <c:pt idx="19690">
                  <c:v>1.9690999999999998E-5</c:v>
                </c:pt>
                <c:pt idx="19691">
                  <c:v>1.9692000000000001E-5</c:v>
                </c:pt>
                <c:pt idx="19692">
                  <c:v>1.9692999999999999E-5</c:v>
                </c:pt>
                <c:pt idx="19693">
                  <c:v>1.9694000000000002E-5</c:v>
                </c:pt>
                <c:pt idx="19694">
                  <c:v>1.9695E-5</c:v>
                </c:pt>
                <c:pt idx="19695">
                  <c:v>1.9695999999999999E-5</c:v>
                </c:pt>
                <c:pt idx="19696">
                  <c:v>1.9697000000000001E-5</c:v>
                </c:pt>
                <c:pt idx="19697">
                  <c:v>1.9698E-5</c:v>
                </c:pt>
                <c:pt idx="19698">
                  <c:v>1.9698999999999999E-5</c:v>
                </c:pt>
                <c:pt idx="19699">
                  <c:v>1.9700000000000001E-5</c:v>
                </c:pt>
                <c:pt idx="19700">
                  <c:v>1.9701E-5</c:v>
                </c:pt>
                <c:pt idx="19701">
                  <c:v>1.9701999999999999E-5</c:v>
                </c:pt>
                <c:pt idx="19702">
                  <c:v>1.9703000000000001E-5</c:v>
                </c:pt>
                <c:pt idx="19703">
                  <c:v>1.9704E-5</c:v>
                </c:pt>
                <c:pt idx="19704">
                  <c:v>1.9704999999999999E-5</c:v>
                </c:pt>
                <c:pt idx="19705">
                  <c:v>1.9706000000000001E-5</c:v>
                </c:pt>
                <c:pt idx="19706">
                  <c:v>1.9707E-5</c:v>
                </c:pt>
                <c:pt idx="19707">
                  <c:v>1.9707999999999998E-5</c:v>
                </c:pt>
                <c:pt idx="19708">
                  <c:v>1.9709000000000001E-5</c:v>
                </c:pt>
                <c:pt idx="19709">
                  <c:v>1.9709999999999999E-5</c:v>
                </c:pt>
                <c:pt idx="19710">
                  <c:v>1.9711000000000002E-5</c:v>
                </c:pt>
                <c:pt idx="19711">
                  <c:v>1.9712E-5</c:v>
                </c:pt>
                <c:pt idx="19712">
                  <c:v>1.9712999999999999E-5</c:v>
                </c:pt>
                <c:pt idx="19713">
                  <c:v>1.9714000000000001E-5</c:v>
                </c:pt>
                <c:pt idx="19714">
                  <c:v>1.9715E-5</c:v>
                </c:pt>
                <c:pt idx="19715">
                  <c:v>1.9715999999999999E-5</c:v>
                </c:pt>
                <c:pt idx="19716">
                  <c:v>1.9717000000000001E-5</c:v>
                </c:pt>
                <c:pt idx="19717">
                  <c:v>1.9718E-5</c:v>
                </c:pt>
                <c:pt idx="19718">
                  <c:v>1.9718999999999999E-5</c:v>
                </c:pt>
                <c:pt idx="19719">
                  <c:v>1.9720000000000001E-5</c:v>
                </c:pt>
                <c:pt idx="19720">
                  <c:v>1.9721E-5</c:v>
                </c:pt>
                <c:pt idx="19721">
                  <c:v>1.9721999999999999E-5</c:v>
                </c:pt>
                <c:pt idx="19722">
                  <c:v>1.9723000000000001E-5</c:v>
                </c:pt>
                <c:pt idx="19723">
                  <c:v>1.9724E-5</c:v>
                </c:pt>
                <c:pt idx="19724">
                  <c:v>1.9724999999999998E-5</c:v>
                </c:pt>
                <c:pt idx="19725">
                  <c:v>1.9726000000000001E-5</c:v>
                </c:pt>
                <c:pt idx="19726">
                  <c:v>1.9726999999999999E-5</c:v>
                </c:pt>
                <c:pt idx="19727">
                  <c:v>1.9728000000000002E-5</c:v>
                </c:pt>
                <c:pt idx="19728">
                  <c:v>1.9729E-5</c:v>
                </c:pt>
                <c:pt idx="19729">
                  <c:v>1.9729999999999999E-5</c:v>
                </c:pt>
                <c:pt idx="19730">
                  <c:v>1.9731000000000001E-5</c:v>
                </c:pt>
                <c:pt idx="19731">
                  <c:v>1.9732E-5</c:v>
                </c:pt>
                <c:pt idx="19732">
                  <c:v>1.9732999999999999E-5</c:v>
                </c:pt>
                <c:pt idx="19733">
                  <c:v>1.9734000000000001E-5</c:v>
                </c:pt>
                <c:pt idx="19734">
                  <c:v>1.9735E-5</c:v>
                </c:pt>
                <c:pt idx="19735">
                  <c:v>1.9735999999999999E-5</c:v>
                </c:pt>
                <c:pt idx="19736">
                  <c:v>1.9737000000000001E-5</c:v>
                </c:pt>
                <c:pt idx="19737">
                  <c:v>1.9738E-5</c:v>
                </c:pt>
                <c:pt idx="19738">
                  <c:v>1.9738999999999999E-5</c:v>
                </c:pt>
                <c:pt idx="19739">
                  <c:v>1.9740000000000001E-5</c:v>
                </c:pt>
                <c:pt idx="19740">
                  <c:v>1.9741E-5</c:v>
                </c:pt>
                <c:pt idx="19741">
                  <c:v>1.9741999999999998E-5</c:v>
                </c:pt>
                <c:pt idx="19742">
                  <c:v>1.9743000000000001E-5</c:v>
                </c:pt>
                <c:pt idx="19743">
                  <c:v>1.9743999999999999E-5</c:v>
                </c:pt>
                <c:pt idx="19744">
                  <c:v>1.9745000000000002E-5</c:v>
                </c:pt>
                <c:pt idx="19745">
                  <c:v>1.9746E-5</c:v>
                </c:pt>
                <c:pt idx="19746">
                  <c:v>1.9746999999999999E-5</c:v>
                </c:pt>
                <c:pt idx="19747">
                  <c:v>1.9748000000000001E-5</c:v>
                </c:pt>
                <c:pt idx="19748">
                  <c:v>1.9749E-5</c:v>
                </c:pt>
                <c:pt idx="19749">
                  <c:v>1.9749999999999999E-5</c:v>
                </c:pt>
                <c:pt idx="19750">
                  <c:v>1.9751000000000001E-5</c:v>
                </c:pt>
                <c:pt idx="19751">
                  <c:v>1.9752E-5</c:v>
                </c:pt>
                <c:pt idx="19752">
                  <c:v>1.9752999999999999E-5</c:v>
                </c:pt>
                <c:pt idx="19753">
                  <c:v>1.9754000000000001E-5</c:v>
                </c:pt>
                <c:pt idx="19754">
                  <c:v>1.9755E-5</c:v>
                </c:pt>
                <c:pt idx="19755">
                  <c:v>1.9755999999999999E-5</c:v>
                </c:pt>
                <c:pt idx="19756">
                  <c:v>1.9757000000000001E-5</c:v>
                </c:pt>
                <c:pt idx="19757">
                  <c:v>1.9758E-5</c:v>
                </c:pt>
                <c:pt idx="19758">
                  <c:v>1.9758999999999998E-5</c:v>
                </c:pt>
                <c:pt idx="19759">
                  <c:v>1.9760000000000001E-5</c:v>
                </c:pt>
                <c:pt idx="19760">
                  <c:v>1.9760999999999999E-5</c:v>
                </c:pt>
                <c:pt idx="19761">
                  <c:v>1.9762000000000002E-5</c:v>
                </c:pt>
                <c:pt idx="19762">
                  <c:v>1.9763E-5</c:v>
                </c:pt>
                <c:pt idx="19763">
                  <c:v>1.9763999999999999E-5</c:v>
                </c:pt>
                <c:pt idx="19764">
                  <c:v>1.9765000000000001E-5</c:v>
                </c:pt>
                <c:pt idx="19765">
                  <c:v>1.9766E-5</c:v>
                </c:pt>
                <c:pt idx="19766">
                  <c:v>1.9766999999999999E-5</c:v>
                </c:pt>
                <c:pt idx="19767">
                  <c:v>1.9768000000000001E-5</c:v>
                </c:pt>
                <c:pt idx="19768">
                  <c:v>1.9769E-5</c:v>
                </c:pt>
                <c:pt idx="19769">
                  <c:v>1.9769999999999999E-5</c:v>
                </c:pt>
                <c:pt idx="19770">
                  <c:v>1.9771000000000001E-5</c:v>
                </c:pt>
                <c:pt idx="19771">
                  <c:v>1.9772E-5</c:v>
                </c:pt>
                <c:pt idx="19772">
                  <c:v>1.9772999999999999E-5</c:v>
                </c:pt>
                <c:pt idx="19773">
                  <c:v>1.9774000000000001E-5</c:v>
                </c:pt>
                <c:pt idx="19774">
                  <c:v>1.9775E-5</c:v>
                </c:pt>
                <c:pt idx="19775">
                  <c:v>1.9775999999999998E-5</c:v>
                </c:pt>
                <c:pt idx="19776">
                  <c:v>1.9777000000000001E-5</c:v>
                </c:pt>
                <c:pt idx="19777">
                  <c:v>1.9777999999999999E-5</c:v>
                </c:pt>
                <c:pt idx="19778">
                  <c:v>1.9779000000000002E-5</c:v>
                </c:pt>
                <c:pt idx="19779">
                  <c:v>1.978E-5</c:v>
                </c:pt>
                <c:pt idx="19780">
                  <c:v>1.9780999999999999E-5</c:v>
                </c:pt>
                <c:pt idx="19781">
                  <c:v>1.9782000000000001E-5</c:v>
                </c:pt>
                <c:pt idx="19782">
                  <c:v>1.9783E-5</c:v>
                </c:pt>
                <c:pt idx="19783">
                  <c:v>1.9783999999999999E-5</c:v>
                </c:pt>
                <c:pt idx="19784">
                  <c:v>1.9785000000000001E-5</c:v>
                </c:pt>
                <c:pt idx="19785">
                  <c:v>1.9786E-5</c:v>
                </c:pt>
                <c:pt idx="19786">
                  <c:v>1.9786999999999999E-5</c:v>
                </c:pt>
                <c:pt idx="19787">
                  <c:v>1.9788000000000001E-5</c:v>
                </c:pt>
                <c:pt idx="19788">
                  <c:v>1.9789E-5</c:v>
                </c:pt>
                <c:pt idx="19789">
                  <c:v>1.9789999999999999E-5</c:v>
                </c:pt>
                <c:pt idx="19790">
                  <c:v>1.9791000000000001E-5</c:v>
                </c:pt>
                <c:pt idx="19791">
                  <c:v>1.9792E-5</c:v>
                </c:pt>
                <c:pt idx="19792">
                  <c:v>1.9792999999999998E-5</c:v>
                </c:pt>
                <c:pt idx="19793">
                  <c:v>1.9794000000000001E-5</c:v>
                </c:pt>
                <c:pt idx="19794">
                  <c:v>1.9794999999999999E-5</c:v>
                </c:pt>
                <c:pt idx="19795">
                  <c:v>1.9796000000000002E-5</c:v>
                </c:pt>
                <c:pt idx="19796">
                  <c:v>1.9797E-5</c:v>
                </c:pt>
                <c:pt idx="19797">
                  <c:v>1.9797999999999999E-5</c:v>
                </c:pt>
                <c:pt idx="19798">
                  <c:v>1.9799000000000001E-5</c:v>
                </c:pt>
                <c:pt idx="19799">
                  <c:v>1.98E-5</c:v>
                </c:pt>
                <c:pt idx="19800">
                  <c:v>1.9800999999999999E-5</c:v>
                </c:pt>
                <c:pt idx="19801">
                  <c:v>1.9802000000000001E-5</c:v>
                </c:pt>
                <c:pt idx="19802">
                  <c:v>1.9803E-5</c:v>
                </c:pt>
                <c:pt idx="19803">
                  <c:v>1.9803999999999999E-5</c:v>
                </c:pt>
                <c:pt idx="19804">
                  <c:v>1.9805000000000001E-5</c:v>
                </c:pt>
                <c:pt idx="19805">
                  <c:v>1.9806E-5</c:v>
                </c:pt>
                <c:pt idx="19806">
                  <c:v>1.9806999999999999E-5</c:v>
                </c:pt>
                <c:pt idx="19807">
                  <c:v>1.9808000000000001E-5</c:v>
                </c:pt>
                <c:pt idx="19808">
                  <c:v>1.9809E-5</c:v>
                </c:pt>
                <c:pt idx="19809">
                  <c:v>1.9809999999999998E-5</c:v>
                </c:pt>
                <c:pt idx="19810">
                  <c:v>1.9811000000000001E-5</c:v>
                </c:pt>
                <c:pt idx="19811">
                  <c:v>1.9811999999999999E-5</c:v>
                </c:pt>
                <c:pt idx="19812">
                  <c:v>1.9813000000000002E-5</c:v>
                </c:pt>
                <c:pt idx="19813">
                  <c:v>1.9814E-5</c:v>
                </c:pt>
                <c:pt idx="19814">
                  <c:v>1.9814999999999999E-5</c:v>
                </c:pt>
                <c:pt idx="19815">
                  <c:v>1.9816000000000001E-5</c:v>
                </c:pt>
                <c:pt idx="19816">
                  <c:v>1.9817E-5</c:v>
                </c:pt>
                <c:pt idx="19817">
                  <c:v>1.9817999999999999E-5</c:v>
                </c:pt>
                <c:pt idx="19818">
                  <c:v>1.9819000000000001E-5</c:v>
                </c:pt>
                <c:pt idx="19819">
                  <c:v>1.982E-5</c:v>
                </c:pt>
                <c:pt idx="19820">
                  <c:v>1.9820999999999999E-5</c:v>
                </c:pt>
                <c:pt idx="19821">
                  <c:v>1.9822000000000001E-5</c:v>
                </c:pt>
                <c:pt idx="19822">
                  <c:v>1.9823E-5</c:v>
                </c:pt>
                <c:pt idx="19823">
                  <c:v>1.9823999999999999E-5</c:v>
                </c:pt>
                <c:pt idx="19824">
                  <c:v>1.9825000000000001E-5</c:v>
                </c:pt>
                <c:pt idx="19825">
                  <c:v>1.9826E-5</c:v>
                </c:pt>
                <c:pt idx="19826">
                  <c:v>1.9826999999999998E-5</c:v>
                </c:pt>
                <c:pt idx="19827">
                  <c:v>1.9828000000000001E-5</c:v>
                </c:pt>
                <c:pt idx="19828">
                  <c:v>1.9828999999999999E-5</c:v>
                </c:pt>
                <c:pt idx="19829">
                  <c:v>1.9830000000000002E-5</c:v>
                </c:pt>
                <c:pt idx="19830">
                  <c:v>1.9831E-5</c:v>
                </c:pt>
                <c:pt idx="19831">
                  <c:v>1.9831999999999999E-5</c:v>
                </c:pt>
                <c:pt idx="19832">
                  <c:v>1.9833000000000001E-5</c:v>
                </c:pt>
                <c:pt idx="19833">
                  <c:v>1.9834E-5</c:v>
                </c:pt>
                <c:pt idx="19834">
                  <c:v>1.9834999999999999E-5</c:v>
                </c:pt>
                <c:pt idx="19835">
                  <c:v>1.9836000000000001E-5</c:v>
                </c:pt>
                <c:pt idx="19836">
                  <c:v>1.9837E-5</c:v>
                </c:pt>
                <c:pt idx="19837">
                  <c:v>1.9837999999999999E-5</c:v>
                </c:pt>
                <c:pt idx="19838">
                  <c:v>1.9839000000000001E-5</c:v>
                </c:pt>
                <c:pt idx="19839">
                  <c:v>1.984E-5</c:v>
                </c:pt>
                <c:pt idx="19840">
                  <c:v>1.9840999999999999E-5</c:v>
                </c:pt>
                <c:pt idx="19841">
                  <c:v>1.9842000000000001E-5</c:v>
                </c:pt>
                <c:pt idx="19842">
                  <c:v>1.9843E-5</c:v>
                </c:pt>
                <c:pt idx="19843">
                  <c:v>1.9843999999999998E-5</c:v>
                </c:pt>
                <c:pt idx="19844">
                  <c:v>1.9845000000000001E-5</c:v>
                </c:pt>
                <c:pt idx="19845">
                  <c:v>1.9845999999999999E-5</c:v>
                </c:pt>
                <c:pt idx="19846">
                  <c:v>1.9847000000000002E-5</c:v>
                </c:pt>
                <c:pt idx="19847">
                  <c:v>1.9848E-5</c:v>
                </c:pt>
                <c:pt idx="19848">
                  <c:v>1.9848999999999999E-5</c:v>
                </c:pt>
                <c:pt idx="19849">
                  <c:v>1.9850000000000001E-5</c:v>
                </c:pt>
                <c:pt idx="19850">
                  <c:v>1.9851E-5</c:v>
                </c:pt>
                <c:pt idx="19851">
                  <c:v>1.9851999999999999E-5</c:v>
                </c:pt>
                <c:pt idx="19852">
                  <c:v>1.9853000000000001E-5</c:v>
                </c:pt>
                <c:pt idx="19853">
                  <c:v>1.9854E-5</c:v>
                </c:pt>
                <c:pt idx="19854">
                  <c:v>1.9854999999999999E-5</c:v>
                </c:pt>
                <c:pt idx="19855">
                  <c:v>1.9856000000000001E-5</c:v>
                </c:pt>
                <c:pt idx="19856">
                  <c:v>1.9857E-5</c:v>
                </c:pt>
                <c:pt idx="19857">
                  <c:v>1.9857999999999999E-5</c:v>
                </c:pt>
                <c:pt idx="19858">
                  <c:v>1.9859000000000001E-5</c:v>
                </c:pt>
                <c:pt idx="19859">
                  <c:v>1.986E-5</c:v>
                </c:pt>
                <c:pt idx="19860">
                  <c:v>1.9860999999999998E-5</c:v>
                </c:pt>
                <c:pt idx="19861">
                  <c:v>1.9862000000000001E-5</c:v>
                </c:pt>
                <c:pt idx="19862">
                  <c:v>1.9862999999999999E-5</c:v>
                </c:pt>
                <c:pt idx="19863">
                  <c:v>1.9864000000000002E-5</c:v>
                </c:pt>
                <c:pt idx="19864">
                  <c:v>1.9865E-5</c:v>
                </c:pt>
                <c:pt idx="19865">
                  <c:v>1.9865999999999999E-5</c:v>
                </c:pt>
                <c:pt idx="19866">
                  <c:v>1.9867000000000001E-5</c:v>
                </c:pt>
                <c:pt idx="19867">
                  <c:v>1.9868E-5</c:v>
                </c:pt>
                <c:pt idx="19868">
                  <c:v>1.9868999999999999E-5</c:v>
                </c:pt>
                <c:pt idx="19869">
                  <c:v>1.9870000000000001E-5</c:v>
                </c:pt>
                <c:pt idx="19870">
                  <c:v>1.9871E-5</c:v>
                </c:pt>
                <c:pt idx="19871">
                  <c:v>1.9871999999999999E-5</c:v>
                </c:pt>
                <c:pt idx="19872">
                  <c:v>1.9873000000000001E-5</c:v>
                </c:pt>
                <c:pt idx="19873">
                  <c:v>1.9874E-5</c:v>
                </c:pt>
                <c:pt idx="19874">
                  <c:v>1.9874999999999999E-5</c:v>
                </c:pt>
                <c:pt idx="19875">
                  <c:v>1.9876000000000001E-5</c:v>
                </c:pt>
                <c:pt idx="19876">
                  <c:v>1.9877E-5</c:v>
                </c:pt>
                <c:pt idx="19877">
                  <c:v>1.9877999999999998E-5</c:v>
                </c:pt>
                <c:pt idx="19878">
                  <c:v>1.9879000000000001E-5</c:v>
                </c:pt>
                <c:pt idx="19879">
                  <c:v>1.9879999999999999E-5</c:v>
                </c:pt>
                <c:pt idx="19880">
                  <c:v>1.9881000000000002E-5</c:v>
                </c:pt>
                <c:pt idx="19881">
                  <c:v>1.9882E-5</c:v>
                </c:pt>
                <c:pt idx="19882">
                  <c:v>1.9882999999999999E-5</c:v>
                </c:pt>
                <c:pt idx="19883">
                  <c:v>1.9884000000000001E-5</c:v>
                </c:pt>
                <c:pt idx="19884">
                  <c:v>1.9885E-5</c:v>
                </c:pt>
                <c:pt idx="19885">
                  <c:v>1.9885999999999999E-5</c:v>
                </c:pt>
                <c:pt idx="19886">
                  <c:v>1.9887000000000001E-5</c:v>
                </c:pt>
                <c:pt idx="19887">
                  <c:v>1.9888E-5</c:v>
                </c:pt>
                <c:pt idx="19888">
                  <c:v>1.9888999999999999E-5</c:v>
                </c:pt>
                <c:pt idx="19889">
                  <c:v>1.9890000000000001E-5</c:v>
                </c:pt>
                <c:pt idx="19890">
                  <c:v>1.9891E-5</c:v>
                </c:pt>
                <c:pt idx="19891">
                  <c:v>1.9891999999999999E-5</c:v>
                </c:pt>
                <c:pt idx="19892">
                  <c:v>1.9893000000000001E-5</c:v>
                </c:pt>
                <c:pt idx="19893">
                  <c:v>1.9894E-5</c:v>
                </c:pt>
                <c:pt idx="19894">
                  <c:v>1.9894999999999998E-5</c:v>
                </c:pt>
                <c:pt idx="19895">
                  <c:v>1.9896000000000001E-5</c:v>
                </c:pt>
                <c:pt idx="19896">
                  <c:v>1.9896999999999999E-5</c:v>
                </c:pt>
                <c:pt idx="19897">
                  <c:v>1.9898000000000002E-5</c:v>
                </c:pt>
                <c:pt idx="19898">
                  <c:v>1.9899E-5</c:v>
                </c:pt>
                <c:pt idx="19899">
                  <c:v>1.9899999999999999E-5</c:v>
                </c:pt>
                <c:pt idx="19900">
                  <c:v>1.9901000000000001E-5</c:v>
                </c:pt>
                <c:pt idx="19901">
                  <c:v>1.9902E-5</c:v>
                </c:pt>
                <c:pt idx="19902">
                  <c:v>1.9902999999999999E-5</c:v>
                </c:pt>
                <c:pt idx="19903">
                  <c:v>1.9904000000000001E-5</c:v>
                </c:pt>
                <c:pt idx="19904">
                  <c:v>1.9905E-5</c:v>
                </c:pt>
                <c:pt idx="19905">
                  <c:v>1.9905999999999999E-5</c:v>
                </c:pt>
                <c:pt idx="19906">
                  <c:v>1.9907000000000001E-5</c:v>
                </c:pt>
                <c:pt idx="19907">
                  <c:v>1.9908E-5</c:v>
                </c:pt>
                <c:pt idx="19908">
                  <c:v>1.9908999999999999E-5</c:v>
                </c:pt>
                <c:pt idx="19909">
                  <c:v>1.9910000000000001E-5</c:v>
                </c:pt>
                <c:pt idx="19910">
                  <c:v>1.9911E-5</c:v>
                </c:pt>
                <c:pt idx="19911">
                  <c:v>1.9911999999999998E-5</c:v>
                </c:pt>
                <c:pt idx="19912">
                  <c:v>1.9913000000000001E-5</c:v>
                </c:pt>
                <c:pt idx="19913">
                  <c:v>1.9913999999999999E-5</c:v>
                </c:pt>
                <c:pt idx="19914">
                  <c:v>1.9915000000000002E-5</c:v>
                </c:pt>
                <c:pt idx="19915">
                  <c:v>1.9916E-5</c:v>
                </c:pt>
                <c:pt idx="19916">
                  <c:v>1.9916999999999999E-5</c:v>
                </c:pt>
                <c:pt idx="19917">
                  <c:v>1.9918000000000001E-5</c:v>
                </c:pt>
                <c:pt idx="19918">
                  <c:v>1.9919E-5</c:v>
                </c:pt>
                <c:pt idx="19919">
                  <c:v>1.9919999999999999E-5</c:v>
                </c:pt>
                <c:pt idx="19920">
                  <c:v>1.9921000000000001E-5</c:v>
                </c:pt>
                <c:pt idx="19921">
                  <c:v>1.9922E-5</c:v>
                </c:pt>
                <c:pt idx="19922">
                  <c:v>1.9922999999999999E-5</c:v>
                </c:pt>
                <c:pt idx="19923">
                  <c:v>1.9924000000000001E-5</c:v>
                </c:pt>
                <c:pt idx="19924">
                  <c:v>1.9925E-5</c:v>
                </c:pt>
                <c:pt idx="19925">
                  <c:v>1.9925999999999999E-5</c:v>
                </c:pt>
                <c:pt idx="19926">
                  <c:v>1.9927000000000001E-5</c:v>
                </c:pt>
                <c:pt idx="19927">
                  <c:v>1.9928E-5</c:v>
                </c:pt>
                <c:pt idx="19928">
                  <c:v>1.9928999999999998E-5</c:v>
                </c:pt>
                <c:pt idx="19929">
                  <c:v>1.9930000000000001E-5</c:v>
                </c:pt>
                <c:pt idx="19930">
                  <c:v>1.9930999999999999E-5</c:v>
                </c:pt>
                <c:pt idx="19931">
                  <c:v>1.9932000000000002E-5</c:v>
                </c:pt>
                <c:pt idx="19932">
                  <c:v>1.9933E-5</c:v>
                </c:pt>
                <c:pt idx="19933">
                  <c:v>1.9933999999999999E-5</c:v>
                </c:pt>
                <c:pt idx="19934">
                  <c:v>1.9935000000000001E-5</c:v>
                </c:pt>
                <c:pt idx="19935">
                  <c:v>1.9936E-5</c:v>
                </c:pt>
                <c:pt idx="19936">
                  <c:v>1.9936999999999999E-5</c:v>
                </c:pt>
                <c:pt idx="19937">
                  <c:v>1.9938000000000001E-5</c:v>
                </c:pt>
                <c:pt idx="19938">
                  <c:v>1.9939E-5</c:v>
                </c:pt>
                <c:pt idx="19939">
                  <c:v>1.9939999999999999E-5</c:v>
                </c:pt>
                <c:pt idx="19940">
                  <c:v>1.9941000000000001E-5</c:v>
                </c:pt>
                <c:pt idx="19941">
                  <c:v>1.9942E-5</c:v>
                </c:pt>
                <c:pt idx="19942">
                  <c:v>1.9942999999999999E-5</c:v>
                </c:pt>
                <c:pt idx="19943">
                  <c:v>1.9944000000000001E-5</c:v>
                </c:pt>
                <c:pt idx="19944">
                  <c:v>1.9945E-5</c:v>
                </c:pt>
                <c:pt idx="19945">
                  <c:v>1.9945999999999998E-5</c:v>
                </c:pt>
                <c:pt idx="19946">
                  <c:v>1.9947000000000001E-5</c:v>
                </c:pt>
                <c:pt idx="19947">
                  <c:v>1.9947999999999999E-5</c:v>
                </c:pt>
                <c:pt idx="19948">
                  <c:v>1.9949000000000002E-5</c:v>
                </c:pt>
                <c:pt idx="19949">
                  <c:v>1.995E-5</c:v>
                </c:pt>
                <c:pt idx="19950">
                  <c:v>1.9950999999999999E-5</c:v>
                </c:pt>
                <c:pt idx="19951">
                  <c:v>1.9952000000000001E-5</c:v>
                </c:pt>
                <c:pt idx="19952">
                  <c:v>1.9953E-5</c:v>
                </c:pt>
                <c:pt idx="19953">
                  <c:v>1.9953999999999999E-5</c:v>
                </c:pt>
                <c:pt idx="19954">
                  <c:v>1.9955000000000001E-5</c:v>
                </c:pt>
                <c:pt idx="19955">
                  <c:v>1.9956E-5</c:v>
                </c:pt>
                <c:pt idx="19956">
                  <c:v>1.9956999999999999E-5</c:v>
                </c:pt>
                <c:pt idx="19957">
                  <c:v>1.9958000000000001E-5</c:v>
                </c:pt>
                <c:pt idx="19958">
                  <c:v>1.9959E-5</c:v>
                </c:pt>
                <c:pt idx="19959">
                  <c:v>1.9959999999999999E-5</c:v>
                </c:pt>
                <c:pt idx="19960">
                  <c:v>1.9961000000000001E-5</c:v>
                </c:pt>
                <c:pt idx="19961">
                  <c:v>1.9962E-5</c:v>
                </c:pt>
                <c:pt idx="19962">
                  <c:v>1.9962999999999998E-5</c:v>
                </c:pt>
                <c:pt idx="19963">
                  <c:v>1.9964000000000001E-5</c:v>
                </c:pt>
                <c:pt idx="19964">
                  <c:v>1.9964999999999999E-5</c:v>
                </c:pt>
                <c:pt idx="19965">
                  <c:v>1.9966000000000002E-5</c:v>
                </c:pt>
                <c:pt idx="19966">
                  <c:v>1.9967E-5</c:v>
                </c:pt>
                <c:pt idx="19967">
                  <c:v>1.9967999999999999E-5</c:v>
                </c:pt>
                <c:pt idx="19968">
                  <c:v>1.9969000000000001E-5</c:v>
                </c:pt>
                <c:pt idx="19969">
                  <c:v>1.997E-5</c:v>
                </c:pt>
                <c:pt idx="19970">
                  <c:v>1.9970999999999999E-5</c:v>
                </c:pt>
                <c:pt idx="19971">
                  <c:v>1.9972000000000001E-5</c:v>
                </c:pt>
                <c:pt idx="19972">
                  <c:v>1.9973E-5</c:v>
                </c:pt>
                <c:pt idx="19973">
                  <c:v>1.9973999999999999E-5</c:v>
                </c:pt>
                <c:pt idx="19974">
                  <c:v>1.9975000000000001E-5</c:v>
                </c:pt>
                <c:pt idx="19975">
                  <c:v>1.9976E-5</c:v>
                </c:pt>
                <c:pt idx="19976">
                  <c:v>1.9976999999999999E-5</c:v>
                </c:pt>
                <c:pt idx="19977">
                  <c:v>1.9978000000000001E-5</c:v>
                </c:pt>
                <c:pt idx="19978">
                  <c:v>1.9979E-5</c:v>
                </c:pt>
                <c:pt idx="19979">
                  <c:v>1.9979999999999998E-5</c:v>
                </c:pt>
                <c:pt idx="19980">
                  <c:v>1.9981000000000001E-5</c:v>
                </c:pt>
                <c:pt idx="19981">
                  <c:v>1.9981999999999999E-5</c:v>
                </c:pt>
                <c:pt idx="19982">
                  <c:v>1.9983000000000002E-5</c:v>
                </c:pt>
                <c:pt idx="19983">
                  <c:v>1.9984E-5</c:v>
                </c:pt>
                <c:pt idx="19984">
                  <c:v>1.9984999999999999E-5</c:v>
                </c:pt>
                <c:pt idx="19985">
                  <c:v>1.9986000000000001E-5</c:v>
                </c:pt>
                <c:pt idx="19986">
                  <c:v>1.9987E-5</c:v>
                </c:pt>
                <c:pt idx="19987">
                  <c:v>1.9987999999999999E-5</c:v>
                </c:pt>
                <c:pt idx="19988">
                  <c:v>1.9989000000000001E-5</c:v>
                </c:pt>
                <c:pt idx="19989">
                  <c:v>1.999E-5</c:v>
                </c:pt>
                <c:pt idx="19990">
                  <c:v>1.9990999999999999E-5</c:v>
                </c:pt>
                <c:pt idx="19991">
                  <c:v>1.9992000000000001E-5</c:v>
                </c:pt>
                <c:pt idx="19992">
                  <c:v>1.9993E-5</c:v>
                </c:pt>
                <c:pt idx="19993">
                  <c:v>1.9993999999999999E-5</c:v>
                </c:pt>
                <c:pt idx="19994">
                  <c:v>1.9995000000000001E-5</c:v>
                </c:pt>
                <c:pt idx="19995">
                  <c:v>1.9996E-5</c:v>
                </c:pt>
                <c:pt idx="19996">
                  <c:v>1.9996999999999998E-5</c:v>
                </c:pt>
                <c:pt idx="19997">
                  <c:v>1.9998000000000001E-5</c:v>
                </c:pt>
                <c:pt idx="19998">
                  <c:v>1.9998999999999999E-5</c:v>
                </c:pt>
                <c:pt idx="19999">
                  <c:v>2.0000000000000002E-5</c:v>
                </c:pt>
                <c:pt idx="20000">
                  <c:v>2.0001E-5</c:v>
                </c:pt>
                <c:pt idx="20001">
                  <c:v>2.0001999999999999E-5</c:v>
                </c:pt>
                <c:pt idx="20002">
                  <c:v>2.0003000000000001E-5</c:v>
                </c:pt>
                <c:pt idx="20003">
                  <c:v>2.0004E-5</c:v>
                </c:pt>
                <c:pt idx="20004">
                  <c:v>2.0004999999999999E-5</c:v>
                </c:pt>
                <c:pt idx="20005">
                  <c:v>2.0006000000000001E-5</c:v>
                </c:pt>
                <c:pt idx="20006">
                  <c:v>2.0007E-5</c:v>
                </c:pt>
                <c:pt idx="20007">
                  <c:v>2.0007999999999999E-5</c:v>
                </c:pt>
                <c:pt idx="20008">
                  <c:v>2.0009000000000001E-5</c:v>
                </c:pt>
                <c:pt idx="20009">
                  <c:v>2.001E-5</c:v>
                </c:pt>
                <c:pt idx="20010">
                  <c:v>2.0010999999999999E-5</c:v>
                </c:pt>
                <c:pt idx="20011">
                  <c:v>2.0012000000000001E-5</c:v>
                </c:pt>
                <c:pt idx="20012">
                  <c:v>2.0013E-5</c:v>
                </c:pt>
                <c:pt idx="20013">
                  <c:v>2.0013999999999998E-5</c:v>
                </c:pt>
                <c:pt idx="20014">
                  <c:v>2.0015000000000001E-5</c:v>
                </c:pt>
                <c:pt idx="20015">
                  <c:v>2.0015999999999999E-5</c:v>
                </c:pt>
                <c:pt idx="20016">
                  <c:v>2.0017000000000002E-5</c:v>
                </c:pt>
                <c:pt idx="20017">
                  <c:v>2.0018E-5</c:v>
                </c:pt>
                <c:pt idx="20018">
                  <c:v>2.0018999999999999E-5</c:v>
                </c:pt>
                <c:pt idx="20019">
                  <c:v>2.0020000000000001E-5</c:v>
                </c:pt>
                <c:pt idx="20020">
                  <c:v>2.0021E-5</c:v>
                </c:pt>
                <c:pt idx="20021">
                  <c:v>2.0021999999999999E-5</c:v>
                </c:pt>
                <c:pt idx="20022">
                  <c:v>2.0023000000000001E-5</c:v>
                </c:pt>
                <c:pt idx="20023">
                  <c:v>2.0024E-5</c:v>
                </c:pt>
                <c:pt idx="20024">
                  <c:v>2.0024999999999999E-5</c:v>
                </c:pt>
                <c:pt idx="20025">
                  <c:v>2.0026000000000001E-5</c:v>
                </c:pt>
                <c:pt idx="20026">
                  <c:v>2.0027E-5</c:v>
                </c:pt>
                <c:pt idx="20027">
                  <c:v>2.0027999999999999E-5</c:v>
                </c:pt>
                <c:pt idx="20028">
                  <c:v>2.0029000000000001E-5</c:v>
                </c:pt>
                <c:pt idx="20029">
                  <c:v>2.003E-5</c:v>
                </c:pt>
                <c:pt idx="20030">
                  <c:v>2.0030999999999998E-5</c:v>
                </c:pt>
                <c:pt idx="20031">
                  <c:v>2.0032000000000001E-5</c:v>
                </c:pt>
                <c:pt idx="20032">
                  <c:v>2.0032999999999999E-5</c:v>
                </c:pt>
                <c:pt idx="20033">
                  <c:v>2.0034000000000002E-5</c:v>
                </c:pt>
                <c:pt idx="20034">
                  <c:v>2.0035E-5</c:v>
                </c:pt>
                <c:pt idx="20035">
                  <c:v>2.0035999999999999E-5</c:v>
                </c:pt>
                <c:pt idx="20036">
                  <c:v>2.0037000000000001E-5</c:v>
                </c:pt>
                <c:pt idx="20037">
                  <c:v>2.0038E-5</c:v>
                </c:pt>
                <c:pt idx="20038">
                  <c:v>2.0038999999999999E-5</c:v>
                </c:pt>
                <c:pt idx="20039">
                  <c:v>2.0040000000000001E-5</c:v>
                </c:pt>
                <c:pt idx="20040">
                  <c:v>2.0041E-5</c:v>
                </c:pt>
                <c:pt idx="20041">
                  <c:v>2.0041999999999999E-5</c:v>
                </c:pt>
                <c:pt idx="20042">
                  <c:v>2.0043000000000001E-5</c:v>
                </c:pt>
                <c:pt idx="20043">
                  <c:v>2.0044E-5</c:v>
                </c:pt>
                <c:pt idx="20044">
                  <c:v>2.0044999999999999E-5</c:v>
                </c:pt>
                <c:pt idx="20045">
                  <c:v>2.0046000000000001E-5</c:v>
                </c:pt>
                <c:pt idx="20046">
                  <c:v>2.0047E-5</c:v>
                </c:pt>
                <c:pt idx="20047">
                  <c:v>2.0047999999999998E-5</c:v>
                </c:pt>
                <c:pt idx="20048">
                  <c:v>2.0049000000000001E-5</c:v>
                </c:pt>
                <c:pt idx="20049">
                  <c:v>2.0049999999999999E-5</c:v>
                </c:pt>
                <c:pt idx="20050">
                  <c:v>2.0051000000000002E-5</c:v>
                </c:pt>
                <c:pt idx="20051">
                  <c:v>2.0052E-5</c:v>
                </c:pt>
                <c:pt idx="20052">
                  <c:v>2.0052999999999999E-5</c:v>
                </c:pt>
                <c:pt idx="20053">
                  <c:v>2.0054000000000001E-5</c:v>
                </c:pt>
                <c:pt idx="20054">
                  <c:v>2.0055E-5</c:v>
                </c:pt>
                <c:pt idx="20055">
                  <c:v>2.0055999999999999E-5</c:v>
                </c:pt>
                <c:pt idx="20056">
                  <c:v>2.0057000000000001E-5</c:v>
                </c:pt>
                <c:pt idx="20057">
                  <c:v>2.0058E-5</c:v>
                </c:pt>
                <c:pt idx="20058">
                  <c:v>2.0058999999999999E-5</c:v>
                </c:pt>
                <c:pt idx="20059">
                  <c:v>2.0060000000000001E-5</c:v>
                </c:pt>
                <c:pt idx="20060">
                  <c:v>2.0061E-5</c:v>
                </c:pt>
                <c:pt idx="20061">
                  <c:v>2.0061999999999999E-5</c:v>
                </c:pt>
                <c:pt idx="20062">
                  <c:v>2.0063000000000001E-5</c:v>
                </c:pt>
                <c:pt idx="20063">
                  <c:v>2.0064E-5</c:v>
                </c:pt>
                <c:pt idx="20064">
                  <c:v>2.0064999999999998E-5</c:v>
                </c:pt>
                <c:pt idx="20065">
                  <c:v>2.0066000000000001E-5</c:v>
                </c:pt>
                <c:pt idx="20066">
                  <c:v>2.0066999999999999E-5</c:v>
                </c:pt>
                <c:pt idx="20067">
                  <c:v>2.0068000000000002E-5</c:v>
                </c:pt>
                <c:pt idx="20068">
                  <c:v>2.0069E-5</c:v>
                </c:pt>
                <c:pt idx="20069">
                  <c:v>2.0069999999999999E-5</c:v>
                </c:pt>
                <c:pt idx="20070">
                  <c:v>2.0071000000000001E-5</c:v>
                </c:pt>
                <c:pt idx="20071">
                  <c:v>2.0072E-5</c:v>
                </c:pt>
                <c:pt idx="20072">
                  <c:v>2.0072999999999999E-5</c:v>
                </c:pt>
                <c:pt idx="20073">
                  <c:v>2.0074000000000001E-5</c:v>
                </c:pt>
                <c:pt idx="20074">
                  <c:v>2.0075E-5</c:v>
                </c:pt>
                <c:pt idx="20075">
                  <c:v>2.0075999999999999E-5</c:v>
                </c:pt>
                <c:pt idx="20076">
                  <c:v>2.0077000000000001E-5</c:v>
                </c:pt>
                <c:pt idx="20077">
                  <c:v>2.0078E-5</c:v>
                </c:pt>
                <c:pt idx="20078">
                  <c:v>2.0078999999999999E-5</c:v>
                </c:pt>
                <c:pt idx="20079">
                  <c:v>2.0080000000000001E-5</c:v>
                </c:pt>
                <c:pt idx="20080">
                  <c:v>2.0081E-5</c:v>
                </c:pt>
                <c:pt idx="20081">
                  <c:v>2.0081999999999998E-5</c:v>
                </c:pt>
                <c:pt idx="20082">
                  <c:v>2.0083000000000001E-5</c:v>
                </c:pt>
                <c:pt idx="20083">
                  <c:v>2.0083999999999999E-5</c:v>
                </c:pt>
                <c:pt idx="20084">
                  <c:v>2.0085000000000002E-5</c:v>
                </c:pt>
                <c:pt idx="20085">
                  <c:v>2.0086E-5</c:v>
                </c:pt>
                <c:pt idx="20086">
                  <c:v>2.0086999999999999E-5</c:v>
                </c:pt>
                <c:pt idx="20087">
                  <c:v>2.0088000000000001E-5</c:v>
                </c:pt>
                <c:pt idx="20088">
                  <c:v>2.0089E-5</c:v>
                </c:pt>
                <c:pt idx="20089">
                  <c:v>2.0089999999999999E-5</c:v>
                </c:pt>
                <c:pt idx="20090">
                  <c:v>2.0091000000000001E-5</c:v>
                </c:pt>
                <c:pt idx="20091">
                  <c:v>2.0092E-5</c:v>
                </c:pt>
                <c:pt idx="20092">
                  <c:v>2.0092999999999999E-5</c:v>
                </c:pt>
                <c:pt idx="20093">
                  <c:v>2.0094000000000001E-5</c:v>
                </c:pt>
                <c:pt idx="20094">
                  <c:v>2.0095E-5</c:v>
                </c:pt>
                <c:pt idx="20095">
                  <c:v>2.0095999999999999E-5</c:v>
                </c:pt>
                <c:pt idx="20096">
                  <c:v>2.0097000000000001E-5</c:v>
                </c:pt>
                <c:pt idx="20097">
                  <c:v>2.0098E-5</c:v>
                </c:pt>
                <c:pt idx="20098">
                  <c:v>2.0098999999999998E-5</c:v>
                </c:pt>
                <c:pt idx="20099">
                  <c:v>2.0100000000000001E-5</c:v>
                </c:pt>
                <c:pt idx="20100">
                  <c:v>2.0100999999999999E-5</c:v>
                </c:pt>
                <c:pt idx="20101">
                  <c:v>2.0102000000000002E-5</c:v>
                </c:pt>
                <c:pt idx="20102">
                  <c:v>2.0103E-5</c:v>
                </c:pt>
                <c:pt idx="20103">
                  <c:v>2.0103999999999999E-5</c:v>
                </c:pt>
                <c:pt idx="20104">
                  <c:v>2.0105000000000001E-5</c:v>
                </c:pt>
                <c:pt idx="20105">
                  <c:v>2.0106E-5</c:v>
                </c:pt>
                <c:pt idx="20106">
                  <c:v>2.0106999999999999E-5</c:v>
                </c:pt>
                <c:pt idx="20107">
                  <c:v>2.0108000000000001E-5</c:v>
                </c:pt>
                <c:pt idx="20108">
                  <c:v>2.0109E-5</c:v>
                </c:pt>
                <c:pt idx="20109">
                  <c:v>2.0109999999999999E-5</c:v>
                </c:pt>
                <c:pt idx="20110">
                  <c:v>2.0111000000000001E-5</c:v>
                </c:pt>
                <c:pt idx="20111">
                  <c:v>2.0112E-5</c:v>
                </c:pt>
                <c:pt idx="20112">
                  <c:v>2.0112999999999999E-5</c:v>
                </c:pt>
                <c:pt idx="20113">
                  <c:v>2.0114000000000001E-5</c:v>
                </c:pt>
                <c:pt idx="20114">
                  <c:v>2.0115E-5</c:v>
                </c:pt>
                <c:pt idx="20115">
                  <c:v>2.0115999999999998E-5</c:v>
                </c:pt>
                <c:pt idx="20116">
                  <c:v>2.0117000000000001E-5</c:v>
                </c:pt>
                <c:pt idx="20117">
                  <c:v>2.0117999999999999E-5</c:v>
                </c:pt>
                <c:pt idx="20118">
                  <c:v>2.0119000000000002E-5</c:v>
                </c:pt>
                <c:pt idx="20119">
                  <c:v>2.012E-5</c:v>
                </c:pt>
                <c:pt idx="20120">
                  <c:v>2.0120999999999999E-5</c:v>
                </c:pt>
                <c:pt idx="20121">
                  <c:v>2.0122000000000001E-5</c:v>
                </c:pt>
                <c:pt idx="20122">
                  <c:v>2.0123E-5</c:v>
                </c:pt>
                <c:pt idx="20123">
                  <c:v>2.0123999999999999E-5</c:v>
                </c:pt>
                <c:pt idx="20124">
                  <c:v>2.0125000000000001E-5</c:v>
                </c:pt>
                <c:pt idx="20125">
                  <c:v>2.0126E-5</c:v>
                </c:pt>
                <c:pt idx="20126">
                  <c:v>2.0126999999999999E-5</c:v>
                </c:pt>
                <c:pt idx="20127">
                  <c:v>2.0128000000000001E-5</c:v>
                </c:pt>
                <c:pt idx="20128">
                  <c:v>2.0129E-5</c:v>
                </c:pt>
                <c:pt idx="20129">
                  <c:v>2.0129999999999999E-5</c:v>
                </c:pt>
                <c:pt idx="20130">
                  <c:v>2.0131000000000001E-5</c:v>
                </c:pt>
                <c:pt idx="20131">
                  <c:v>2.0132E-5</c:v>
                </c:pt>
                <c:pt idx="20132">
                  <c:v>2.0132999999999998E-5</c:v>
                </c:pt>
                <c:pt idx="20133">
                  <c:v>2.0134000000000001E-5</c:v>
                </c:pt>
                <c:pt idx="20134">
                  <c:v>2.0134999999999999E-5</c:v>
                </c:pt>
                <c:pt idx="20135">
                  <c:v>2.0136000000000002E-5</c:v>
                </c:pt>
                <c:pt idx="20136">
                  <c:v>2.0137E-5</c:v>
                </c:pt>
                <c:pt idx="20137">
                  <c:v>2.0137999999999999E-5</c:v>
                </c:pt>
                <c:pt idx="20138">
                  <c:v>2.0139000000000001E-5</c:v>
                </c:pt>
                <c:pt idx="20139">
                  <c:v>2.014E-5</c:v>
                </c:pt>
                <c:pt idx="20140">
                  <c:v>2.0140999999999999E-5</c:v>
                </c:pt>
                <c:pt idx="20141">
                  <c:v>2.0142000000000001E-5</c:v>
                </c:pt>
                <c:pt idx="20142">
                  <c:v>2.0143E-5</c:v>
                </c:pt>
                <c:pt idx="20143">
                  <c:v>2.0143999999999999E-5</c:v>
                </c:pt>
                <c:pt idx="20144">
                  <c:v>2.0145000000000001E-5</c:v>
                </c:pt>
                <c:pt idx="20145">
                  <c:v>2.0146E-5</c:v>
                </c:pt>
                <c:pt idx="20146">
                  <c:v>2.0146999999999999E-5</c:v>
                </c:pt>
                <c:pt idx="20147">
                  <c:v>2.0148000000000001E-5</c:v>
                </c:pt>
                <c:pt idx="20148">
                  <c:v>2.0149E-5</c:v>
                </c:pt>
                <c:pt idx="20149">
                  <c:v>2.0149999999999999E-5</c:v>
                </c:pt>
                <c:pt idx="20150">
                  <c:v>2.0151000000000001E-5</c:v>
                </c:pt>
                <c:pt idx="20151">
                  <c:v>2.0152E-5</c:v>
                </c:pt>
                <c:pt idx="20152">
                  <c:v>2.0152999999999998E-5</c:v>
                </c:pt>
                <c:pt idx="20153">
                  <c:v>2.0154000000000001E-5</c:v>
                </c:pt>
                <c:pt idx="20154">
                  <c:v>2.0154999999999999E-5</c:v>
                </c:pt>
                <c:pt idx="20155">
                  <c:v>2.0156000000000001E-5</c:v>
                </c:pt>
                <c:pt idx="20156">
                  <c:v>2.0157E-5</c:v>
                </c:pt>
                <c:pt idx="20157">
                  <c:v>2.0157999999999999E-5</c:v>
                </c:pt>
                <c:pt idx="20158">
                  <c:v>2.0159000000000001E-5</c:v>
                </c:pt>
                <c:pt idx="20159">
                  <c:v>2.016E-5</c:v>
                </c:pt>
                <c:pt idx="20160">
                  <c:v>2.0160999999999999E-5</c:v>
                </c:pt>
                <c:pt idx="20161">
                  <c:v>2.0162000000000001E-5</c:v>
                </c:pt>
                <c:pt idx="20162">
                  <c:v>2.0163E-5</c:v>
                </c:pt>
                <c:pt idx="20163">
                  <c:v>2.0163999999999999E-5</c:v>
                </c:pt>
                <c:pt idx="20164">
                  <c:v>2.0165000000000001E-5</c:v>
                </c:pt>
                <c:pt idx="20165">
                  <c:v>2.0166E-5</c:v>
                </c:pt>
                <c:pt idx="20166">
                  <c:v>2.0166999999999999E-5</c:v>
                </c:pt>
                <c:pt idx="20167">
                  <c:v>2.0168000000000001E-5</c:v>
                </c:pt>
                <c:pt idx="20168">
                  <c:v>2.0169E-5</c:v>
                </c:pt>
                <c:pt idx="20169">
                  <c:v>2.0169999999999998E-5</c:v>
                </c:pt>
                <c:pt idx="20170">
                  <c:v>2.0171000000000001E-5</c:v>
                </c:pt>
                <c:pt idx="20171">
                  <c:v>2.0171999999999999E-5</c:v>
                </c:pt>
                <c:pt idx="20172">
                  <c:v>2.0173000000000002E-5</c:v>
                </c:pt>
                <c:pt idx="20173">
                  <c:v>2.0174E-5</c:v>
                </c:pt>
                <c:pt idx="20174">
                  <c:v>2.0174999999999999E-5</c:v>
                </c:pt>
                <c:pt idx="20175">
                  <c:v>2.0176000000000001E-5</c:v>
                </c:pt>
                <c:pt idx="20176">
                  <c:v>2.0177E-5</c:v>
                </c:pt>
                <c:pt idx="20177">
                  <c:v>2.0177999999999999E-5</c:v>
                </c:pt>
                <c:pt idx="20178">
                  <c:v>2.0179000000000001E-5</c:v>
                </c:pt>
                <c:pt idx="20179">
                  <c:v>2.018E-5</c:v>
                </c:pt>
                <c:pt idx="20180">
                  <c:v>2.0180999999999999E-5</c:v>
                </c:pt>
                <c:pt idx="20181">
                  <c:v>2.0182000000000001E-5</c:v>
                </c:pt>
                <c:pt idx="20182">
                  <c:v>2.0183E-5</c:v>
                </c:pt>
                <c:pt idx="20183">
                  <c:v>2.0183999999999999E-5</c:v>
                </c:pt>
                <c:pt idx="20184">
                  <c:v>2.0185000000000001E-5</c:v>
                </c:pt>
                <c:pt idx="20185">
                  <c:v>2.0186E-5</c:v>
                </c:pt>
                <c:pt idx="20186">
                  <c:v>2.0186999999999998E-5</c:v>
                </c:pt>
                <c:pt idx="20187">
                  <c:v>2.0188000000000001E-5</c:v>
                </c:pt>
                <c:pt idx="20188">
                  <c:v>2.0188999999999999E-5</c:v>
                </c:pt>
                <c:pt idx="20189">
                  <c:v>2.0190000000000002E-5</c:v>
                </c:pt>
                <c:pt idx="20190">
                  <c:v>2.0191E-5</c:v>
                </c:pt>
                <c:pt idx="20191">
                  <c:v>2.0191999999999999E-5</c:v>
                </c:pt>
                <c:pt idx="20192">
                  <c:v>2.0193000000000001E-5</c:v>
                </c:pt>
                <c:pt idx="20193">
                  <c:v>2.0194E-5</c:v>
                </c:pt>
                <c:pt idx="20194">
                  <c:v>2.0194999999999999E-5</c:v>
                </c:pt>
                <c:pt idx="20195">
                  <c:v>2.0196000000000001E-5</c:v>
                </c:pt>
                <c:pt idx="20196">
                  <c:v>2.0197E-5</c:v>
                </c:pt>
                <c:pt idx="20197">
                  <c:v>2.0197999999999999E-5</c:v>
                </c:pt>
                <c:pt idx="20198">
                  <c:v>2.0199000000000001E-5</c:v>
                </c:pt>
                <c:pt idx="20199">
                  <c:v>2.02E-5</c:v>
                </c:pt>
                <c:pt idx="20200">
                  <c:v>2.0200999999999999E-5</c:v>
                </c:pt>
                <c:pt idx="20201">
                  <c:v>2.0202000000000001E-5</c:v>
                </c:pt>
                <c:pt idx="20202">
                  <c:v>2.0203E-5</c:v>
                </c:pt>
                <c:pt idx="20203">
                  <c:v>2.0203999999999998E-5</c:v>
                </c:pt>
                <c:pt idx="20204">
                  <c:v>2.0205000000000001E-5</c:v>
                </c:pt>
                <c:pt idx="20205">
                  <c:v>2.0205999999999999E-5</c:v>
                </c:pt>
                <c:pt idx="20206">
                  <c:v>2.0207000000000002E-5</c:v>
                </c:pt>
                <c:pt idx="20207">
                  <c:v>2.0208E-5</c:v>
                </c:pt>
                <c:pt idx="20208">
                  <c:v>2.0208999999999999E-5</c:v>
                </c:pt>
                <c:pt idx="20209">
                  <c:v>2.0210000000000001E-5</c:v>
                </c:pt>
                <c:pt idx="20210">
                  <c:v>2.0211E-5</c:v>
                </c:pt>
                <c:pt idx="20211">
                  <c:v>2.0211999999999999E-5</c:v>
                </c:pt>
                <c:pt idx="20212">
                  <c:v>2.0213000000000001E-5</c:v>
                </c:pt>
                <c:pt idx="20213">
                  <c:v>2.0214E-5</c:v>
                </c:pt>
                <c:pt idx="20214">
                  <c:v>2.0214999999999999E-5</c:v>
                </c:pt>
                <c:pt idx="20215">
                  <c:v>2.0216000000000001E-5</c:v>
                </c:pt>
                <c:pt idx="20216">
                  <c:v>2.0217E-5</c:v>
                </c:pt>
                <c:pt idx="20217">
                  <c:v>2.0217999999999999E-5</c:v>
                </c:pt>
                <c:pt idx="20218">
                  <c:v>2.0219000000000001E-5</c:v>
                </c:pt>
                <c:pt idx="20219">
                  <c:v>2.022E-5</c:v>
                </c:pt>
                <c:pt idx="20220">
                  <c:v>2.0220999999999998E-5</c:v>
                </c:pt>
                <c:pt idx="20221">
                  <c:v>2.0222000000000001E-5</c:v>
                </c:pt>
                <c:pt idx="20222">
                  <c:v>2.0222999999999999E-5</c:v>
                </c:pt>
                <c:pt idx="20223">
                  <c:v>2.0224000000000002E-5</c:v>
                </c:pt>
                <c:pt idx="20224">
                  <c:v>2.0225E-5</c:v>
                </c:pt>
                <c:pt idx="20225">
                  <c:v>2.0225999999999999E-5</c:v>
                </c:pt>
                <c:pt idx="20226">
                  <c:v>2.0227000000000001E-5</c:v>
                </c:pt>
                <c:pt idx="20227">
                  <c:v>2.0228E-5</c:v>
                </c:pt>
                <c:pt idx="20228">
                  <c:v>2.0228999999999999E-5</c:v>
                </c:pt>
                <c:pt idx="20229">
                  <c:v>2.0230000000000001E-5</c:v>
                </c:pt>
                <c:pt idx="20230">
                  <c:v>2.0231E-5</c:v>
                </c:pt>
                <c:pt idx="20231">
                  <c:v>2.0231999999999999E-5</c:v>
                </c:pt>
                <c:pt idx="20232">
                  <c:v>2.0233000000000001E-5</c:v>
                </c:pt>
                <c:pt idx="20233">
                  <c:v>2.0234E-5</c:v>
                </c:pt>
                <c:pt idx="20234">
                  <c:v>2.0234999999999999E-5</c:v>
                </c:pt>
                <c:pt idx="20235">
                  <c:v>2.0236000000000001E-5</c:v>
                </c:pt>
                <c:pt idx="20236">
                  <c:v>2.0237E-5</c:v>
                </c:pt>
                <c:pt idx="20237">
                  <c:v>2.0237999999999998E-5</c:v>
                </c:pt>
                <c:pt idx="20238">
                  <c:v>2.0239000000000001E-5</c:v>
                </c:pt>
                <c:pt idx="20239">
                  <c:v>2.0239999999999999E-5</c:v>
                </c:pt>
                <c:pt idx="20240">
                  <c:v>2.0241000000000002E-5</c:v>
                </c:pt>
                <c:pt idx="20241">
                  <c:v>2.0242E-5</c:v>
                </c:pt>
                <c:pt idx="20242">
                  <c:v>2.0242999999999999E-5</c:v>
                </c:pt>
                <c:pt idx="20243">
                  <c:v>2.0244000000000001E-5</c:v>
                </c:pt>
                <c:pt idx="20244">
                  <c:v>2.0245E-5</c:v>
                </c:pt>
                <c:pt idx="20245">
                  <c:v>2.0245999999999999E-5</c:v>
                </c:pt>
                <c:pt idx="20246">
                  <c:v>2.0247000000000001E-5</c:v>
                </c:pt>
                <c:pt idx="20247">
                  <c:v>2.0248E-5</c:v>
                </c:pt>
                <c:pt idx="20248">
                  <c:v>2.0248999999999999E-5</c:v>
                </c:pt>
                <c:pt idx="20249">
                  <c:v>2.0250000000000001E-5</c:v>
                </c:pt>
                <c:pt idx="20250">
                  <c:v>2.0251E-5</c:v>
                </c:pt>
                <c:pt idx="20251">
                  <c:v>2.0251999999999999E-5</c:v>
                </c:pt>
                <c:pt idx="20252">
                  <c:v>2.0253000000000001E-5</c:v>
                </c:pt>
                <c:pt idx="20253">
                  <c:v>2.0254E-5</c:v>
                </c:pt>
                <c:pt idx="20254">
                  <c:v>2.0254999999999998E-5</c:v>
                </c:pt>
                <c:pt idx="20255">
                  <c:v>2.0256000000000001E-5</c:v>
                </c:pt>
                <c:pt idx="20256">
                  <c:v>2.0256999999999999E-5</c:v>
                </c:pt>
                <c:pt idx="20257">
                  <c:v>2.0258000000000002E-5</c:v>
                </c:pt>
                <c:pt idx="20258">
                  <c:v>2.0259E-5</c:v>
                </c:pt>
                <c:pt idx="20259">
                  <c:v>2.0259999999999999E-5</c:v>
                </c:pt>
                <c:pt idx="20260">
                  <c:v>2.0261000000000001E-5</c:v>
                </c:pt>
                <c:pt idx="20261">
                  <c:v>2.0262E-5</c:v>
                </c:pt>
                <c:pt idx="20262">
                  <c:v>2.0262999999999999E-5</c:v>
                </c:pt>
                <c:pt idx="20263">
                  <c:v>2.0264000000000001E-5</c:v>
                </c:pt>
                <c:pt idx="20264">
                  <c:v>2.0265E-5</c:v>
                </c:pt>
                <c:pt idx="20265">
                  <c:v>2.0265999999999999E-5</c:v>
                </c:pt>
                <c:pt idx="20266">
                  <c:v>2.0267000000000001E-5</c:v>
                </c:pt>
                <c:pt idx="20267">
                  <c:v>2.0268E-5</c:v>
                </c:pt>
                <c:pt idx="20268">
                  <c:v>2.0268999999999999E-5</c:v>
                </c:pt>
                <c:pt idx="20269">
                  <c:v>2.0270000000000001E-5</c:v>
                </c:pt>
                <c:pt idx="20270">
                  <c:v>2.0271E-5</c:v>
                </c:pt>
                <c:pt idx="20271">
                  <c:v>2.0271999999999998E-5</c:v>
                </c:pt>
                <c:pt idx="20272">
                  <c:v>2.0273000000000001E-5</c:v>
                </c:pt>
                <c:pt idx="20273">
                  <c:v>2.0273999999999999E-5</c:v>
                </c:pt>
                <c:pt idx="20274">
                  <c:v>2.0275000000000002E-5</c:v>
                </c:pt>
                <c:pt idx="20275">
                  <c:v>2.0276E-5</c:v>
                </c:pt>
                <c:pt idx="20276">
                  <c:v>2.0276999999999999E-5</c:v>
                </c:pt>
                <c:pt idx="20277">
                  <c:v>2.0278000000000001E-5</c:v>
                </c:pt>
                <c:pt idx="20278">
                  <c:v>2.0279E-5</c:v>
                </c:pt>
                <c:pt idx="20279">
                  <c:v>2.0279999999999999E-5</c:v>
                </c:pt>
                <c:pt idx="20280">
                  <c:v>2.0281000000000001E-5</c:v>
                </c:pt>
                <c:pt idx="20281">
                  <c:v>2.0282E-5</c:v>
                </c:pt>
                <c:pt idx="20282">
                  <c:v>2.0282999999999999E-5</c:v>
                </c:pt>
                <c:pt idx="20283">
                  <c:v>2.0284000000000001E-5</c:v>
                </c:pt>
                <c:pt idx="20284">
                  <c:v>2.0285E-5</c:v>
                </c:pt>
                <c:pt idx="20285">
                  <c:v>2.0285999999999999E-5</c:v>
                </c:pt>
                <c:pt idx="20286">
                  <c:v>2.0287000000000001E-5</c:v>
                </c:pt>
                <c:pt idx="20287">
                  <c:v>2.0288E-5</c:v>
                </c:pt>
                <c:pt idx="20288">
                  <c:v>2.0288999999999998E-5</c:v>
                </c:pt>
                <c:pt idx="20289">
                  <c:v>2.0290000000000001E-5</c:v>
                </c:pt>
                <c:pt idx="20290">
                  <c:v>2.0290999999999999E-5</c:v>
                </c:pt>
                <c:pt idx="20291">
                  <c:v>2.0292000000000002E-5</c:v>
                </c:pt>
                <c:pt idx="20292">
                  <c:v>2.0293E-5</c:v>
                </c:pt>
                <c:pt idx="20293">
                  <c:v>2.0293999999999999E-5</c:v>
                </c:pt>
                <c:pt idx="20294">
                  <c:v>2.0295000000000001E-5</c:v>
                </c:pt>
                <c:pt idx="20295">
                  <c:v>2.0296E-5</c:v>
                </c:pt>
                <c:pt idx="20296">
                  <c:v>2.0296999999999999E-5</c:v>
                </c:pt>
                <c:pt idx="20297">
                  <c:v>2.0298000000000001E-5</c:v>
                </c:pt>
                <c:pt idx="20298">
                  <c:v>2.0299E-5</c:v>
                </c:pt>
                <c:pt idx="20299">
                  <c:v>2.0299999999999999E-5</c:v>
                </c:pt>
                <c:pt idx="20300">
                  <c:v>2.0301000000000001E-5</c:v>
                </c:pt>
                <c:pt idx="20301">
                  <c:v>2.0302E-5</c:v>
                </c:pt>
                <c:pt idx="20302">
                  <c:v>2.0302999999999999E-5</c:v>
                </c:pt>
                <c:pt idx="20303">
                  <c:v>2.0304000000000001E-5</c:v>
                </c:pt>
                <c:pt idx="20304">
                  <c:v>2.0305E-5</c:v>
                </c:pt>
                <c:pt idx="20305">
                  <c:v>2.0305999999999998E-5</c:v>
                </c:pt>
                <c:pt idx="20306">
                  <c:v>2.0307000000000001E-5</c:v>
                </c:pt>
                <c:pt idx="20307">
                  <c:v>2.0307999999999999E-5</c:v>
                </c:pt>
                <c:pt idx="20308">
                  <c:v>2.0309000000000002E-5</c:v>
                </c:pt>
                <c:pt idx="20309">
                  <c:v>2.031E-5</c:v>
                </c:pt>
                <c:pt idx="20310">
                  <c:v>2.0310999999999999E-5</c:v>
                </c:pt>
                <c:pt idx="20311">
                  <c:v>2.0312000000000001E-5</c:v>
                </c:pt>
                <c:pt idx="20312">
                  <c:v>2.0313E-5</c:v>
                </c:pt>
                <c:pt idx="20313">
                  <c:v>2.0313999999999999E-5</c:v>
                </c:pt>
                <c:pt idx="20314">
                  <c:v>2.0315000000000001E-5</c:v>
                </c:pt>
                <c:pt idx="20315">
                  <c:v>2.0316E-5</c:v>
                </c:pt>
                <c:pt idx="20316">
                  <c:v>2.0316999999999999E-5</c:v>
                </c:pt>
                <c:pt idx="20317">
                  <c:v>2.0318000000000001E-5</c:v>
                </c:pt>
                <c:pt idx="20318">
                  <c:v>2.0319E-5</c:v>
                </c:pt>
                <c:pt idx="20319">
                  <c:v>2.0319999999999999E-5</c:v>
                </c:pt>
                <c:pt idx="20320">
                  <c:v>2.0321000000000001E-5</c:v>
                </c:pt>
                <c:pt idx="20321">
                  <c:v>2.0322E-5</c:v>
                </c:pt>
                <c:pt idx="20322">
                  <c:v>2.0322999999999998E-5</c:v>
                </c:pt>
                <c:pt idx="20323">
                  <c:v>2.0324000000000001E-5</c:v>
                </c:pt>
                <c:pt idx="20324">
                  <c:v>2.0324999999999999E-5</c:v>
                </c:pt>
                <c:pt idx="20325">
                  <c:v>2.0326000000000002E-5</c:v>
                </c:pt>
                <c:pt idx="20326">
                  <c:v>2.0327E-5</c:v>
                </c:pt>
                <c:pt idx="20327">
                  <c:v>2.0327999999999999E-5</c:v>
                </c:pt>
                <c:pt idx="20328">
                  <c:v>2.0329000000000001E-5</c:v>
                </c:pt>
                <c:pt idx="20329">
                  <c:v>2.033E-5</c:v>
                </c:pt>
                <c:pt idx="20330">
                  <c:v>2.0330999999999999E-5</c:v>
                </c:pt>
                <c:pt idx="20331">
                  <c:v>2.0332000000000001E-5</c:v>
                </c:pt>
                <c:pt idx="20332">
                  <c:v>2.0333E-5</c:v>
                </c:pt>
                <c:pt idx="20333">
                  <c:v>2.0333999999999999E-5</c:v>
                </c:pt>
                <c:pt idx="20334">
                  <c:v>2.0335000000000001E-5</c:v>
                </c:pt>
                <c:pt idx="20335">
                  <c:v>2.0336E-5</c:v>
                </c:pt>
                <c:pt idx="20336">
                  <c:v>2.0336999999999999E-5</c:v>
                </c:pt>
                <c:pt idx="20337">
                  <c:v>2.0338000000000001E-5</c:v>
                </c:pt>
                <c:pt idx="20338">
                  <c:v>2.0339E-5</c:v>
                </c:pt>
                <c:pt idx="20339">
                  <c:v>2.0339999999999998E-5</c:v>
                </c:pt>
                <c:pt idx="20340">
                  <c:v>2.0341000000000001E-5</c:v>
                </c:pt>
                <c:pt idx="20341">
                  <c:v>2.0341999999999999E-5</c:v>
                </c:pt>
                <c:pt idx="20342">
                  <c:v>2.0343000000000002E-5</c:v>
                </c:pt>
                <c:pt idx="20343">
                  <c:v>2.0344E-5</c:v>
                </c:pt>
                <c:pt idx="20344">
                  <c:v>2.0344999999999999E-5</c:v>
                </c:pt>
                <c:pt idx="20345">
                  <c:v>2.0346000000000001E-5</c:v>
                </c:pt>
                <c:pt idx="20346">
                  <c:v>2.0347E-5</c:v>
                </c:pt>
                <c:pt idx="20347">
                  <c:v>2.0347999999999999E-5</c:v>
                </c:pt>
                <c:pt idx="20348">
                  <c:v>2.0349000000000001E-5</c:v>
                </c:pt>
                <c:pt idx="20349">
                  <c:v>2.035E-5</c:v>
                </c:pt>
                <c:pt idx="20350">
                  <c:v>2.0350999999999999E-5</c:v>
                </c:pt>
                <c:pt idx="20351">
                  <c:v>2.0352000000000001E-5</c:v>
                </c:pt>
                <c:pt idx="20352">
                  <c:v>2.0353E-5</c:v>
                </c:pt>
                <c:pt idx="20353">
                  <c:v>2.0353999999999999E-5</c:v>
                </c:pt>
                <c:pt idx="20354">
                  <c:v>2.0355000000000001E-5</c:v>
                </c:pt>
                <c:pt idx="20355">
                  <c:v>2.0356E-5</c:v>
                </c:pt>
                <c:pt idx="20356">
                  <c:v>2.0356999999999998E-5</c:v>
                </c:pt>
                <c:pt idx="20357">
                  <c:v>2.0358000000000001E-5</c:v>
                </c:pt>
                <c:pt idx="20358">
                  <c:v>2.0358999999999999E-5</c:v>
                </c:pt>
                <c:pt idx="20359">
                  <c:v>2.0360000000000002E-5</c:v>
                </c:pt>
                <c:pt idx="20360">
                  <c:v>2.0361E-5</c:v>
                </c:pt>
                <c:pt idx="20361">
                  <c:v>2.0361999999999999E-5</c:v>
                </c:pt>
                <c:pt idx="20362">
                  <c:v>2.0363000000000001E-5</c:v>
                </c:pt>
                <c:pt idx="20363">
                  <c:v>2.0364E-5</c:v>
                </c:pt>
                <c:pt idx="20364">
                  <c:v>2.0364999999999999E-5</c:v>
                </c:pt>
                <c:pt idx="20365">
                  <c:v>2.0366000000000001E-5</c:v>
                </c:pt>
                <c:pt idx="20366">
                  <c:v>2.0367E-5</c:v>
                </c:pt>
                <c:pt idx="20367">
                  <c:v>2.0367999999999999E-5</c:v>
                </c:pt>
                <c:pt idx="20368">
                  <c:v>2.0369000000000001E-5</c:v>
                </c:pt>
                <c:pt idx="20369">
                  <c:v>2.037E-5</c:v>
                </c:pt>
                <c:pt idx="20370">
                  <c:v>2.0370999999999999E-5</c:v>
                </c:pt>
                <c:pt idx="20371">
                  <c:v>2.0372000000000001E-5</c:v>
                </c:pt>
                <c:pt idx="20372">
                  <c:v>2.0373E-5</c:v>
                </c:pt>
                <c:pt idx="20373">
                  <c:v>2.0373999999999998E-5</c:v>
                </c:pt>
                <c:pt idx="20374">
                  <c:v>2.0375000000000001E-5</c:v>
                </c:pt>
                <c:pt idx="20375">
                  <c:v>2.0375999999999999E-5</c:v>
                </c:pt>
                <c:pt idx="20376">
                  <c:v>2.0377000000000002E-5</c:v>
                </c:pt>
                <c:pt idx="20377">
                  <c:v>2.0378E-5</c:v>
                </c:pt>
                <c:pt idx="20378">
                  <c:v>2.0378999999999999E-5</c:v>
                </c:pt>
                <c:pt idx="20379">
                  <c:v>2.0380000000000001E-5</c:v>
                </c:pt>
                <c:pt idx="20380">
                  <c:v>2.0381E-5</c:v>
                </c:pt>
                <c:pt idx="20381">
                  <c:v>2.0381999999999999E-5</c:v>
                </c:pt>
                <c:pt idx="20382">
                  <c:v>2.0383000000000001E-5</c:v>
                </c:pt>
                <c:pt idx="20383">
                  <c:v>2.0384E-5</c:v>
                </c:pt>
                <c:pt idx="20384">
                  <c:v>2.0384999999999999E-5</c:v>
                </c:pt>
                <c:pt idx="20385">
                  <c:v>2.0386000000000001E-5</c:v>
                </c:pt>
                <c:pt idx="20386">
                  <c:v>2.0387E-5</c:v>
                </c:pt>
                <c:pt idx="20387">
                  <c:v>2.0387999999999999E-5</c:v>
                </c:pt>
                <c:pt idx="20388">
                  <c:v>2.0389000000000001E-5</c:v>
                </c:pt>
                <c:pt idx="20389">
                  <c:v>2.039E-5</c:v>
                </c:pt>
                <c:pt idx="20390">
                  <c:v>2.0390999999999998E-5</c:v>
                </c:pt>
                <c:pt idx="20391">
                  <c:v>2.0392000000000001E-5</c:v>
                </c:pt>
                <c:pt idx="20392">
                  <c:v>2.0392999999999999E-5</c:v>
                </c:pt>
                <c:pt idx="20393">
                  <c:v>2.0394000000000002E-5</c:v>
                </c:pt>
                <c:pt idx="20394">
                  <c:v>2.0395E-5</c:v>
                </c:pt>
                <c:pt idx="20395">
                  <c:v>2.0395999999999999E-5</c:v>
                </c:pt>
                <c:pt idx="20396">
                  <c:v>2.0397000000000001E-5</c:v>
                </c:pt>
                <c:pt idx="20397">
                  <c:v>2.0398E-5</c:v>
                </c:pt>
                <c:pt idx="20398">
                  <c:v>2.0398999999999999E-5</c:v>
                </c:pt>
                <c:pt idx="20399">
                  <c:v>2.0400000000000001E-5</c:v>
                </c:pt>
                <c:pt idx="20400">
                  <c:v>2.0401E-5</c:v>
                </c:pt>
                <c:pt idx="20401">
                  <c:v>2.0401999999999999E-5</c:v>
                </c:pt>
                <c:pt idx="20402">
                  <c:v>2.0403000000000001E-5</c:v>
                </c:pt>
                <c:pt idx="20403">
                  <c:v>2.0404E-5</c:v>
                </c:pt>
                <c:pt idx="20404">
                  <c:v>2.0404999999999999E-5</c:v>
                </c:pt>
                <c:pt idx="20405">
                  <c:v>2.0406000000000001E-5</c:v>
                </c:pt>
                <c:pt idx="20406">
                  <c:v>2.0407E-5</c:v>
                </c:pt>
                <c:pt idx="20407">
                  <c:v>2.0407999999999998E-5</c:v>
                </c:pt>
                <c:pt idx="20408">
                  <c:v>2.0409000000000001E-5</c:v>
                </c:pt>
                <c:pt idx="20409">
                  <c:v>2.0409999999999999E-5</c:v>
                </c:pt>
                <c:pt idx="20410">
                  <c:v>2.0411000000000002E-5</c:v>
                </c:pt>
                <c:pt idx="20411">
                  <c:v>2.0412E-5</c:v>
                </c:pt>
                <c:pt idx="20412">
                  <c:v>2.0412999999999999E-5</c:v>
                </c:pt>
                <c:pt idx="20413">
                  <c:v>2.0414000000000001E-5</c:v>
                </c:pt>
                <c:pt idx="20414">
                  <c:v>2.0415E-5</c:v>
                </c:pt>
                <c:pt idx="20415">
                  <c:v>2.0415999999999999E-5</c:v>
                </c:pt>
                <c:pt idx="20416">
                  <c:v>2.0417000000000001E-5</c:v>
                </c:pt>
                <c:pt idx="20417">
                  <c:v>2.0418E-5</c:v>
                </c:pt>
                <c:pt idx="20418">
                  <c:v>2.0418999999999999E-5</c:v>
                </c:pt>
                <c:pt idx="20419">
                  <c:v>2.0420000000000001E-5</c:v>
                </c:pt>
                <c:pt idx="20420">
                  <c:v>2.0421E-5</c:v>
                </c:pt>
                <c:pt idx="20421">
                  <c:v>2.0421999999999999E-5</c:v>
                </c:pt>
                <c:pt idx="20422">
                  <c:v>2.0423000000000001E-5</c:v>
                </c:pt>
                <c:pt idx="20423">
                  <c:v>2.0424E-5</c:v>
                </c:pt>
                <c:pt idx="20424">
                  <c:v>2.0424999999999998E-5</c:v>
                </c:pt>
                <c:pt idx="20425">
                  <c:v>2.0426000000000001E-5</c:v>
                </c:pt>
                <c:pt idx="20426">
                  <c:v>2.0426999999999999E-5</c:v>
                </c:pt>
                <c:pt idx="20427">
                  <c:v>2.0428000000000002E-5</c:v>
                </c:pt>
                <c:pt idx="20428">
                  <c:v>2.0429E-5</c:v>
                </c:pt>
                <c:pt idx="20429">
                  <c:v>2.0429999999999999E-5</c:v>
                </c:pt>
                <c:pt idx="20430">
                  <c:v>2.0431000000000001E-5</c:v>
                </c:pt>
                <c:pt idx="20431">
                  <c:v>2.0432E-5</c:v>
                </c:pt>
                <c:pt idx="20432">
                  <c:v>2.0432999999999999E-5</c:v>
                </c:pt>
                <c:pt idx="20433">
                  <c:v>2.0434000000000001E-5</c:v>
                </c:pt>
                <c:pt idx="20434">
                  <c:v>2.0435E-5</c:v>
                </c:pt>
                <c:pt idx="20435">
                  <c:v>2.0435999999999999E-5</c:v>
                </c:pt>
                <c:pt idx="20436">
                  <c:v>2.0437000000000001E-5</c:v>
                </c:pt>
                <c:pt idx="20437">
                  <c:v>2.0438E-5</c:v>
                </c:pt>
                <c:pt idx="20438">
                  <c:v>2.0438999999999999E-5</c:v>
                </c:pt>
                <c:pt idx="20439">
                  <c:v>2.0440000000000001E-5</c:v>
                </c:pt>
                <c:pt idx="20440">
                  <c:v>2.0441E-5</c:v>
                </c:pt>
                <c:pt idx="20441">
                  <c:v>2.0441999999999998E-5</c:v>
                </c:pt>
                <c:pt idx="20442">
                  <c:v>2.0443000000000001E-5</c:v>
                </c:pt>
                <c:pt idx="20443">
                  <c:v>2.0443999999999999E-5</c:v>
                </c:pt>
                <c:pt idx="20444">
                  <c:v>2.0445000000000002E-5</c:v>
                </c:pt>
                <c:pt idx="20445">
                  <c:v>2.0446E-5</c:v>
                </c:pt>
                <c:pt idx="20446">
                  <c:v>2.0446999999999999E-5</c:v>
                </c:pt>
                <c:pt idx="20447">
                  <c:v>2.0448000000000001E-5</c:v>
                </c:pt>
                <c:pt idx="20448">
                  <c:v>2.0449E-5</c:v>
                </c:pt>
                <c:pt idx="20449">
                  <c:v>2.0449999999999999E-5</c:v>
                </c:pt>
                <c:pt idx="20450">
                  <c:v>2.0451000000000001E-5</c:v>
                </c:pt>
                <c:pt idx="20451">
                  <c:v>2.0452E-5</c:v>
                </c:pt>
                <c:pt idx="20452">
                  <c:v>2.0452999999999999E-5</c:v>
                </c:pt>
                <c:pt idx="20453">
                  <c:v>2.0454000000000001E-5</c:v>
                </c:pt>
                <c:pt idx="20454">
                  <c:v>2.0455E-5</c:v>
                </c:pt>
                <c:pt idx="20455">
                  <c:v>2.0455999999999999E-5</c:v>
                </c:pt>
                <c:pt idx="20456">
                  <c:v>2.0457000000000001E-5</c:v>
                </c:pt>
                <c:pt idx="20457">
                  <c:v>2.0458E-5</c:v>
                </c:pt>
                <c:pt idx="20458">
                  <c:v>2.0458999999999998E-5</c:v>
                </c:pt>
                <c:pt idx="20459">
                  <c:v>2.0460000000000001E-5</c:v>
                </c:pt>
                <c:pt idx="20460">
                  <c:v>2.0460999999999999E-5</c:v>
                </c:pt>
                <c:pt idx="20461">
                  <c:v>2.0462000000000002E-5</c:v>
                </c:pt>
                <c:pt idx="20462">
                  <c:v>2.0463E-5</c:v>
                </c:pt>
                <c:pt idx="20463">
                  <c:v>2.0463999999999999E-5</c:v>
                </c:pt>
                <c:pt idx="20464">
                  <c:v>2.0465000000000001E-5</c:v>
                </c:pt>
                <c:pt idx="20465">
                  <c:v>2.0466E-5</c:v>
                </c:pt>
                <c:pt idx="20466">
                  <c:v>2.0466999999999999E-5</c:v>
                </c:pt>
                <c:pt idx="20467">
                  <c:v>2.0468000000000001E-5</c:v>
                </c:pt>
                <c:pt idx="20468">
                  <c:v>2.0469E-5</c:v>
                </c:pt>
                <c:pt idx="20469">
                  <c:v>2.0469999999999999E-5</c:v>
                </c:pt>
                <c:pt idx="20470">
                  <c:v>2.0471000000000001E-5</c:v>
                </c:pt>
                <c:pt idx="20471">
                  <c:v>2.0472E-5</c:v>
                </c:pt>
                <c:pt idx="20472">
                  <c:v>2.0472999999999999E-5</c:v>
                </c:pt>
                <c:pt idx="20473">
                  <c:v>2.0474000000000001E-5</c:v>
                </c:pt>
                <c:pt idx="20474">
                  <c:v>2.0475E-5</c:v>
                </c:pt>
                <c:pt idx="20475">
                  <c:v>2.0475999999999998E-5</c:v>
                </c:pt>
                <c:pt idx="20476">
                  <c:v>2.0477000000000001E-5</c:v>
                </c:pt>
                <c:pt idx="20477">
                  <c:v>2.0477999999999999E-5</c:v>
                </c:pt>
                <c:pt idx="20478">
                  <c:v>2.0479000000000002E-5</c:v>
                </c:pt>
                <c:pt idx="20479">
                  <c:v>2.048E-5</c:v>
                </c:pt>
                <c:pt idx="20480">
                  <c:v>2.0480999999999999E-5</c:v>
                </c:pt>
                <c:pt idx="20481">
                  <c:v>2.0482000000000001E-5</c:v>
                </c:pt>
                <c:pt idx="20482">
                  <c:v>2.0483E-5</c:v>
                </c:pt>
                <c:pt idx="20483">
                  <c:v>2.0483999999999999E-5</c:v>
                </c:pt>
                <c:pt idx="20484">
                  <c:v>2.0485000000000001E-5</c:v>
                </c:pt>
                <c:pt idx="20485">
                  <c:v>2.0486E-5</c:v>
                </c:pt>
                <c:pt idx="20486">
                  <c:v>2.0486999999999999E-5</c:v>
                </c:pt>
                <c:pt idx="20487">
                  <c:v>2.0488000000000001E-5</c:v>
                </c:pt>
                <c:pt idx="20488">
                  <c:v>2.0489E-5</c:v>
                </c:pt>
                <c:pt idx="20489">
                  <c:v>2.0489999999999999E-5</c:v>
                </c:pt>
                <c:pt idx="20490">
                  <c:v>2.0491000000000001E-5</c:v>
                </c:pt>
                <c:pt idx="20491">
                  <c:v>2.0492E-5</c:v>
                </c:pt>
                <c:pt idx="20492">
                  <c:v>2.0492999999999998E-5</c:v>
                </c:pt>
                <c:pt idx="20493">
                  <c:v>2.0494000000000001E-5</c:v>
                </c:pt>
                <c:pt idx="20494">
                  <c:v>2.0494999999999999E-5</c:v>
                </c:pt>
                <c:pt idx="20495">
                  <c:v>2.0496000000000002E-5</c:v>
                </c:pt>
                <c:pt idx="20496">
                  <c:v>2.0497E-5</c:v>
                </c:pt>
                <c:pt idx="20497">
                  <c:v>2.0497999999999999E-5</c:v>
                </c:pt>
                <c:pt idx="20498">
                  <c:v>2.0499000000000001E-5</c:v>
                </c:pt>
                <c:pt idx="20499">
                  <c:v>2.05E-5</c:v>
                </c:pt>
                <c:pt idx="20500">
                  <c:v>2.0500999999999999E-5</c:v>
                </c:pt>
                <c:pt idx="20501">
                  <c:v>2.0502000000000001E-5</c:v>
                </c:pt>
                <c:pt idx="20502">
                  <c:v>2.0503E-5</c:v>
                </c:pt>
                <c:pt idx="20503">
                  <c:v>2.0503999999999999E-5</c:v>
                </c:pt>
                <c:pt idx="20504">
                  <c:v>2.0505000000000001E-5</c:v>
                </c:pt>
                <c:pt idx="20505">
                  <c:v>2.0506E-5</c:v>
                </c:pt>
                <c:pt idx="20506">
                  <c:v>2.0506999999999999E-5</c:v>
                </c:pt>
                <c:pt idx="20507">
                  <c:v>2.0508000000000001E-5</c:v>
                </c:pt>
                <c:pt idx="20508">
                  <c:v>2.0509E-5</c:v>
                </c:pt>
                <c:pt idx="20509">
                  <c:v>2.0509999999999998E-5</c:v>
                </c:pt>
                <c:pt idx="20510">
                  <c:v>2.0511000000000001E-5</c:v>
                </c:pt>
                <c:pt idx="20511">
                  <c:v>2.0511999999999999E-5</c:v>
                </c:pt>
                <c:pt idx="20512">
                  <c:v>2.0513000000000002E-5</c:v>
                </c:pt>
                <c:pt idx="20513">
                  <c:v>2.0514E-5</c:v>
                </c:pt>
                <c:pt idx="20514">
                  <c:v>2.0514999999999999E-5</c:v>
                </c:pt>
                <c:pt idx="20515">
                  <c:v>2.0516000000000001E-5</c:v>
                </c:pt>
                <c:pt idx="20516">
                  <c:v>2.0517E-5</c:v>
                </c:pt>
                <c:pt idx="20517">
                  <c:v>2.0517999999999999E-5</c:v>
                </c:pt>
                <c:pt idx="20518">
                  <c:v>2.0519000000000001E-5</c:v>
                </c:pt>
                <c:pt idx="20519">
                  <c:v>2.052E-5</c:v>
                </c:pt>
                <c:pt idx="20520">
                  <c:v>2.0520999999999999E-5</c:v>
                </c:pt>
                <c:pt idx="20521">
                  <c:v>2.0522000000000001E-5</c:v>
                </c:pt>
                <c:pt idx="20522">
                  <c:v>2.0523E-5</c:v>
                </c:pt>
                <c:pt idx="20523">
                  <c:v>2.0523999999999999E-5</c:v>
                </c:pt>
                <c:pt idx="20524">
                  <c:v>2.0525000000000001E-5</c:v>
                </c:pt>
                <c:pt idx="20525">
                  <c:v>2.0526E-5</c:v>
                </c:pt>
                <c:pt idx="20526">
                  <c:v>2.0526999999999998E-5</c:v>
                </c:pt>
                <c:pt idx="20527">
                  <c:v>2.0528000000000001E-5</c:v>
                </c:pt>
                <c:pt idx="20528">
                  <c:v>2.0528999999999999E-5</c:v>
                </c:pt>
                <c:pt idx="20529">
                  <c:v>2.0530000000000002E-5</c:v>
                </c:pt>
                <c:pt idx="20530">
                  <c:v>2.0531E-5</c:v>
                </c:pt>
                <c:pt idx="20531">
                  <c:v>2.0531999999999999E-5</c:v>
                </c:pt>
                <c:pt idx="20532">
                  <c:v>2.0533000000000001E-5</c:v>
                </c:pt>
                <c:pt idx="20533">
                  <c:v>2.0534E-5</c:v>
                </c:pt>
                <c:pt idx="20534">
                  <c:v>2.0534999999999999E-5</c:v>
                </c:pt>
                <c:pt idx="20535">
                  <c:v>2.0536000000000001E-5</c:v>
                </c:pt>
                <c:pt idx="20536">
                  <c:v>2.0537E-5</c:v>
                </c:pt>
                <c:pt idx="20537">
                  <c:v>2.0537999999999999E-5</c:v>
                </c:pt>
                <c:pt idx="20538">
                  <c:v>2.0539000000000001E-5</c:v>
                </c:pt>
                <c:pt idx="20539">
                  <c:v>2.054E-5</c:v>
                </c:pt>
                <c:pt idx="20540">
                  <c:v>2.0540999999999999E-5</c:v>
                </c:pt>
                <c:pt idx="20541">
                  <c:v>2.0542000000000001E-5</c:v>
                </c:pt>
                <c:pt idx="20542">
                  <c:v>2.0543E-5</c:v>
                </c:pt>
                <c:pt idx="20543">
                  <c:v>2.0543999999999998E-5</c:v>
                </c:pt>
                <c:pt idx="20544">
                  <c:v>2.0545000000000001E-5</c:v>
                </c:pt>
                <c:pt idx="20545">
                  <c:v>2.0545999999999999E-5</c:v>
                </c:pt>
                <c:pt idx="20546">
                  <c:v>2.0547000000000002E-5</c:v>
                </c:pt>
                <c:pt idx="20547">
                  <c:v>2.0548E-5</c:v>
                </c:pt>
                <c:pt idx="20548">
                  <c:v>2.0548999999999999E-5</c:v>
                </c:pt>
                <c:pt idx="20549">
                  <c:v>2.0550000000000001E-5</c:v>
                </c:pt>
                <c:pt idx="20550">
                  <c:v>2.0551E-5</c:v>
                </c:pt>
                <c:pt idx="20551">
                  <c:v>2.0551999999999999E-5</c:v>
                </c:pt>
                <c:pt idx="20552">
                  <c:v>2.0553000000000001E-5</c:v>
                </c:pt>
                <c:pt idx="20553">
                  <c:v>2.0554E-5</c:v>
                </c:pt>
                <c:pt idx="20554">
                  <c:v>2.0554999999999999E-5</c:v>
                </c:pt>
                <c:pt idx="20555">
                  <c:v>2.0556000000000001E-5</c:v>
                </c:pt>
                <c:pt idx="20556">
                  <c:v>2.0557E-5</c:v>
                </c:pt>
                <c:pt idx="20557">
                  <c:v>2.0557999999999999E-5</c:v>
                </c:pt>
                <c:pt idx="20558">
                  <c:v>2.0559000000000001E-5</c:v>
                </c:pt>
                <c:pt idx="20559">
                  <c:v>2.056E-5</c:v>
                </c:pt>
                <c:pt idx="20560">
                  <c:v>2.0560999999999998E-5</c:v>
                </c:pt>
                <c:pt idx="20561">
                  <c:v>2.0562000000000001E-5</c:v>
                </c:pt>
                <c:pt idx="20562">
                  <c:v>2.0562999999999999E-5</c:v>
                </c:pt>
                <c:pt idx="20563">
                  <c:v>2.0564000000000002E-5</c:v>
                </c:pt>
                <c:pt idx="20564">
                  <c:v>2.0565E-5</c:v>
                </c:pt>
                <c:pt idx="20565">
                  <c:v>2.0565999999999999E-5</c:v>
                </c:pt>
                <c:pt idx="20566">
                  <c:v>2.0567000000000001E-5</c:v>
                </c:pt>
                <c:pt idx="20567">
                  <c:v>2.0568E-5</c:v>
                </c:pt>
                <c:pt idx="20568">
                  <c:v>2.0568999999999999E-5</c:v>
                </c:pt>
                <c:pt idx="20569">
                  <c:v>2.0570000000000001E-5</c:v>
                </c:pt>
                <c:pt idx="20570">
                  <c:v>2.0571E-5</c:v>
                </c:pt>
                <c:pt idx="20571">
                  <c:v>2.0571999999999999E-5</c:v>
                </c:pt>
                <c:pt idx="20572">
                  <c:v>2.0573000000000001E-5</c:v>
                </c:pt>
                <c:pt idx="20573">
                  <c:v>2.0574E-5</c:v>
                </c:pt>
                <c:pt idx="20574">
                  <c:v>2.0574999999999999E-5</c:v>
                </c:pt>
                <c:pt idx="20575">
                  <c:v>2.0576000000000001E-5</c:v>
                </c:pt>
                <c:pt idx="20576">
                  <c:v>2.0577E-5</c:v>
                </c:pt>
                <c:pt idx="20577">
                  <c:v>2.0577999999999998E-5</c:v>
                </c:pt>
                <c:pt idx="20578">
                  <c:v>2.0579000000000001E-5</c:v>
                </c:pt>
                <c:pt idx="20579">
                  <c:v>2.0579999999999999E-5</c:v>
                </c:pt>
                <c:pt idx="20580">
                  <c:v>2.0581000000000002E-5</c:v>
                </c:pt>
                <c:pt idx="20581">
                  <c:v>2.0582E-5</c:v>
                </c:pt>
                <c:pt idx="20582">
                  <c:v>2.0582999999999999E-5</c:v>
                </c:pt>
                <c:pt idx="20583">
                  <c:v>2.0584000000000001E-5</c:v>
                </c:pt>
                <c:pt idx="20584">
                  <c:v>2.0585E-5</c:v>
                </c:pt>
                <c:pt idx="20585">
                  <c:v>2.0585999999999999E-5</c:v>
                </c:pt>
                <c:pt idx="20586">
                  <c:v>2.0587000000000001E-5</c:v>
                </c:pt>
                <c:pt idx="20587">
                  <c:v>2.0588E-5</c:v>
                </c:pt>
                <c:pt idx="20588">
                  <c:v>2.0588999999999999E-5</c:v>
                </c:pt>
                <c:pt idx="20589">
                  <c:v>2.0590000000000001E-5</c:v>
                </c:pt>
                <c:pt idx="20590">
                  <c:v>2.0591E-5</c:v>
                </c:pt>
                <c:pt idx="20591">
                  <c:v>2.0591999999999999E-5</c:v>
                </c:pt>
                <c:pt idx="20592">
                  <c:v>2.0593000000000001E-5</c:v>
                </c:pt>
                <c:pt idx="20593">
                  <c:v>2.0594E-5</c:v>
                </c:pt>
                <c:pt idx="20594">
                  <c:v>2.0594999999999998E-5</c:v>
                </c:pt>
                <c:pt idx="20595">
                  <c:v>2.0596000000000001E-5</c:v>
                </c:pt>
                <c:pt idx="20596">
                  <c:v>2.0596999999999999E-5</c:v>
                </c:pt>
                <c:pt idx="20597">
                  <c:v>2.0598000000000002E-5</c:v>
                </c:pt>
                <c:pt idx="20598">
                  <c:v>2.0599E-5</c:v>
                </c:pt>
                <c:pt idx="20599">
                  <c:v>2.0599999999999999E-5</c:v>
                </c:pt>
                <c:pt idx="20600">
                  <c:v>2.0601000000000001E-5</c:v>
                </c:pt>
                <c:pt idx="20601">
                  <c:v>2.0602E-5</c:v>
                </c:pt>
                <c:pt idx="20602">
                  <c:v>2.0602999999999999E-5</c:v>
                </c:pt>
                <c:pt idx="20603">
                  <c:v>2.0604000000000001E-5</c:v>
                </c:pt>
                <c:pt idx="20604">
                  <c:v>2.0605E-5</c:v>
                </c:pt>
                <c:pt idx="20605">
                  <c:v>2.0605999999999999E-5</c:v>
                </c:pt>
                <c:pt idx="20606">
                  <c:v>2.0607000000000001E-5</c:v>
                </c:pt>
                <c:pt idx="20607">
                  <c:v>2.0608E-5</c:v>
                </c:pt>
                <c:pt idx="20608">
                  <c:v>2.0608999999999999E-5</c:v>
                </c:pt>
                <c:pt idx="20609">
                  <c:v>2.0610000000000001E-5</c:v>
                </c:pt>
                <c:pt idx="20610">
                  <c:v>2.0611E-5</c:v>
                </c:pt>
                <c:pt idx="20611">
                  <c:v>2.0611999999999998E-5</c:v>
                </c:pt>
                <c:pt idx="20612">
                  <c:v>2.0613000000000001E-5</c:v>
                </c:pt>
                <c:pt idx="20613">
                  <c:v>2.0613999999999999E-5</c:v>
                </c:pt>
                <c:pt idx="20614">
                  <c:v>2.0615000000000002E-5</c:v>
                </c:pt>
                <c:pt idx="20615">
                  <c:v>2.0616E-5</c:v>
                </c:pt>
                <c:pt idx="20616">
                  <c:v>2.0616999999999999E-5</c:v>
                </c:pt>
                <c:pt idx="20617">
                  <c:v>2.0618000000000001E-5</c:v>
                </c:pt>
                <c:pt idx="20618">
                  <c:v>2.0619E-5</c:v>
                </c:pt>
                <c:pt idx="20619">
                  <c:v>2.0619999999999999E-5</c:v>
                </c:pt>
                <c:pt idx="20620">
                  <c:v>2.0621000000000001E-5</c:v>
                </c:pt>
                <c:pt idx="20621">
                  <c:v>2.0622E-5</c:v>
                </c:pt>
                <c:pt idx="20622">
                  <c:v>2.0622999999999999E-5</c:v>
                </c:pt>
                <c:pt idx="20623">
                  <c:v>2.0624000000000001E-5</c:v>
                </c:pt>
                <c:pt idx="20624">
                  <c:v>2.0625E-5</c:v>
                </c:pt>
                <c:pt idx="20625">
                  <c:v>2.0625999999999999E-5</c:v>
                </c:pt>
                <c:pt idx="20626">
                  <c:v>2.0627000000000001E-5</c:v>
                </c:pt>
                <c:pt idx="20627">
                  <c:v>2.0628E-5</c:v>
                </c:pt>
                <c:pt idx="20628">
                  <c:v>2.0628999999999998E-5</c:v>
                </c:pt>
                <c:pt idx="20629">
                  <c:v>2.0630000000000001E-5</c:v>
                </c:pt>
                <c:pt idx="20630">
                  <c:v>2.0630999999999999E-5</c:v>
                </c:pt>
                <c:pt idx="20631">
                  <c:v>2.0632000000000002E-5</c:v>
                </c:pt>
                <c:pt idx="20632">
                  <c:v>2.0633E-5</c:v>
                </c:pt>
                <c:pt idx="20633">
                  <c:v>2.0633999999999999E-5</c:v>
                </c:pt>
                <c:pt idx="20634">
                  <c:v>2.0635000000000001E-5</c:v>
                </c:pt>
                <c:pt idx="20635">
                  <c:v>2.0636E-5</c:v>
                </c:pt>
                <c:pt idx="20636">
                  <c:v>2.0636999999999999E-5</c:v>
                </c:pt>
                <c:pt idx="20637">
                  <c:v>2.0638000000000001E-5</c:v>
                </c:pt>
                <c:pt idx="20638">
                  <c:v>2.0639E-5</c:v>
                </c:pt>
                <c:pt idx="20639">
                  <c:v>2.0639999999999999E-5</c:v>
                </c:pt>
                <c:pt idx="20640">
                  <c:v>2.0641000000000001E-5</c:v>
                </c:pt>
                <c:pt idx="20641">
                  <c:v>2.0642E-5</c:v>
                </c:pt>
                <c:pt idx="20642">
                  <c:v>2.0642999999999999E-5</c:v>
                </c:pt>
                <c:pt idx="20643">
                  <c:v>2.0644000000000001E-5</c:v>
                </c:pt>
                <c:pt idx="20644">
                  <c:v>2.0645E-5</c:v>
                </c:pt>
                <c:pt idx="20645">
                  <c:v>2.0645999999999999E-5</c:v>
                </c:pt>
                <c:pt idx="20646">
                  <c:v>2.0647000000000001E-5</c:v>
                </c:pt>
                <c:pt idx="20647">
                  <c:v>2.0647999999999999E-5</c:v>
                </c:pt>
                <c:pt idx="20648">
                  <c:v>2.0649000000000002E-5</c:v>
                </c:pt>
                <c:pt idx="20649">
                  <c:v>2.065E-5</c:v>
                </c:pt>
                <c:pt idx="20650">
                  <c:v>2.0650999999999999E-5</c:v>
                </c:pt>
                <c:pt idx="20651">
                  <c:v>2.0652000000000001E-5</c:v>
                </c:pt>
                <c:pt idx="20652">
                  <c:v>2.0653E-5</c:v>
                </c:pt>
                <c:pt idx="20653">
                  <c:v>2.0653999999999999E-5</c:v>
                </c:pt>
                <c:pt idx="20654">
                  <c:v>2.0655000000000001E-5</c:v>
                </c:pt>
                <c:pt idx="20655">
                  <c:v>2.0656E-5</c:v>
                </c:pt>
                <c:pt idx="20656">
                  <c:v>2.0656999999999999E-5</c:v>
                </c:pt>
                <c:pt idx="20657">
                  <c:v>2.0658000000000001E-5</c:v>
                </c:pt>
                <c:pt idx="20658">
                  <c:v>2.0659E-5</c:v>
                </c:pt>
                <c:pt idx="20659">
                  <c:v>2.0659999999999999E-5</c:v>
                </c:pt>
                <c:pt idx="20660">
                  <c:v>2.0661000000000001E-5</c:v>
                </c:pt>
                <c:pt idx="20661">
                  <c:v>2.0662E-5</c:v>
                </c:pt>
                <c:pt idx="20662">
                  <c:v>2.0662999999999999E-5</c:v>
                </c:pt>
                <c:pt idx="20663">
                  <c:v>2.0664000000000001E-5</c:v>
                </c:pt>
                <c:pt idx="20664">
                  <c:v>2.0665E-5</c:v>
                </c:pt>
                <c:pt idx="20665">
                  <c:v>2.0665999999999998E-5</c:v>
                </c:pt>
                <c:pt idx="20666">
                  <c:v>2.0667000000000001E-5</c:v>
                </c:pt>
                <c:pt idx="20667">
                  <c:v>2.0667999999999999E-5</c:v>
                </c:pt>
                <c:pt idx="20668">
                  <c:v>2.0669000000000001E-5</c:v>
                </c:pt>
                <c:pt idx="20669">
                  <c:v>2.067E-5</c:v>
                </c:pt>
                <c:pt idx="20670">
                  <c:v>2.0670999999999999E-5</c:v>
                </c:pt>
                <c:pt idx="20671">
                  <c:v>2.0672000000000001E-5</c:v>
                </c:pt>
                <c:pt idx="20672">
                  <c:v>2.0673E-5</c:v>
                </c:pt>
                <c:pt idx="20673">
                  <c:v>2.0673999999999999E-5</c:v>
                </c:pt>
                <c:pt idx="20674">
                  <c:v>2.0675000000000001E-5</c:v>
                </c:pt>
                <c:pt idx="20675">
                  <c:v>2.0676E-5</c:v>
                </c:pt>
                <c:pt idx="20676">
                  <c:v>2.0676999999999999E-5</c:v>
                </c:pt>
                <c:pt idx="20677">
                  <c:v>2.0678000000000001E-5</c:v>
                </c:pt>
                <c:pt idx="20678">
                  <c:v>2.0679E-5</c:v>
                </c:pt>
                <c:pt idx="20679">
                  <c:v>2.0679999999999999E-5</c:v>
                </c:pt>
                <c:pt idx="20680">
                  <c:v>2.0681000000000001E-5</c:v>
                </c:pt>
                <c:pt idx="20681">
                  <c:v>2.0682E-5</c:v>
                </c:pt>
                <c:pt idx="20682">
                  <c:v>2.0682999999999998E-5</c:v>
                </c:pt>
                <c:pt idx="20683">
                  <c:v>2.0684000000000001E-5</c:v>
                </c:pt>
                <c:pt idx="20684">
                  <c:v>2.0684999999999999E-5</c:v>
                </c:pt>
                <c:pt idx="20685">
                  <c:v>2.0686000000000002E-5</c:v>
                </c:pt>
                <c:pt idx="20686">
                  <c:v>2.0687E-5</c:v>
                </c:pt>
                <c:pt idx="20687">
                  <c:v>2.0687999999999999E-5</c:v>
                </c:pt>
                <c:pt idx="20688">
                  <c:v>2.0689000000000001E-5</c:v>
                </c:pt>
                <c:pt idx="20689">
                  <c:v>2.069E-5</c:v>
                </c:pt>
                <c:pt idx="20690">
                  <c:v>2.0690999999999999E-5</c:v>
                </c:pt>
                <c:pt idx="20691">
                  <c:v>2.0692000000000001E-5</c:v>
                </c:pt>
                <c:pt idx="20692">
                  <c:v>2.0693E-5</c:v>
                </c:pt>
                <c:pt idx="20693">
                  <c:v>2.0693999999999999E-5</c:v>
                </c:pt>
                <c:pt idx="20694">
                  <c:v>2.0695000000000001E-5</c:v>
                </c:pt>
                <c:pt idx="20695">
                  <c:v>2.0696E-5</c:v>
                </c:pt>
                <c:pt idx="20696">
                  <c:v>2.0696999999999999E-5</c:v>
                </c:pt>
                <c:pt idx="20697">
                  <c:v>2.0698000000000001E-5</c:v>
                </c:pt>
                <c:pt idx="20698">
                  <c:v>2.0699E-5</c:v>
                </c:pt>
                <c:pt idx="20699">
                  <c:v>2.0699999999999998E-5</c:v>
                </c:pt>
                <c:pt idx="20700">
                  <c:v>2.0701000000000001E-5</c:v>
                </c:pt>
                <c:pt idx="20701">
                  <c:v>2.0701999999999999E-5</c:v>
                </c:pt>
                <c:pt idx="20702">
                  <c:v>2.0703000000000002E-5</c:v>
                </c:pt>
                <c:pt idx="20703">
                  <c:v>2.0704E-5</c:v>
                </c:pt>
                <c:pt idx="20704">
                  <c:v>2.0704999999999999E-5</c:v>
                </c:pt>
                <c:pt idx="20705">
                  <c:v>2.0706000000000001E-5</c:v>
                </c:pt>
                <c:pt idx="20706">
                  <c:v>2.0707E-5</c:v>
                </c:pt>
                <c:pt idx="20707">
                  <c:v>2.0707999999999999E-5</c:v>
                </c:pt>
                <c:pt idx="20708">
                  <c:v>2.0709000000000001E-5</c:v>
                </c:pt>
                <c:pt idx="20709">
                  <c:v>2.071E-5</c:v>
                </c:pt>
                <c:pt idx="20710">
                  <c:v>2.0710999999999999E-5</c:v>
                </c:pt>
                <c:pt idx="20711">
                  <c:v>2.0712000000000001E-5</c:v>
                </c:pt>
                <c:pt idx="20712">
                  <c:v>2.0713E-5</c:v>
                </c:pt>
                <c:pt idx="20713">
                  <c:v>2.0713999999999999E-5</c:v>
                </c:pt>
                <c:pt idx="20714">
                  <c:v>2.0715000000000001E-5</c:v>
                </c:pt>
                <c:pt idx="20715">
                  <c:v>2.0716E-5</c:v>
                </c:pt>
                <c:pt idx="20716">
                  <c:v>2.0716999999999998E-5</c:v>
                </c:pt>
                <c:pt idx="20717">
                  <c:v>2.0718000000000001E-5</c:v>
                </c:pt>
                <c:pt idx="20718">
                  <c:v>2.0718999999999999E-5</c:v>
                </c:pt>
                <c:pt idx="20719">
                  <c:v>2.0720000000000002E-5</c:v>
                </c:pt>
                <c:pt idx="20720">
                  <c:v>2.0721E-5</c:v>
                </c:pt>
                <c:pt idx="20721">
                  <c:v>2.0721999999999999E-5</c:v>
                </c:pt>
                <c:pt idx="20722">
                  <c:v>2.0723000000000001E-5</c:v>
                </c:pt>
                <c:pt idx="20723">
                  <c:v>2.0724E-5</c:v>
                </c:pt>
                <c:pt idx="20724">
                  <c:v>2.0724999999999999E-5</c:v>
                </c:pt>
                <c:pt idx="20725">
                  <c:v>2.0726000000000001E-5</c:v>
                </c:pt>
                <c:pt idx="20726">
                  <c:v>2.0727E-5</c:v>
                </c:pt>
                <c:pt idx="20727">
                  <c:v>2.0727999999999999E-5</c:v>
                </c:pt>
                <c:pt idx="20728">
                  <c:v>2.0729000000000001E-5</c:v>
                </c:pt>
                <c:pt idx="20729">
                  <c:v>2.073E-5</c:v>
                </c:pt>
                <c:pt idx="20730">
                  <c:v>2.0730999999999999E-5</c:v>
                </c:pt>
                <c:pt idx="20731">
                  <c:v>2.0732000000000001E-5</c:v>
                </c:pt>
                <c:pt idx="20732">
                  <c:v>2.0733E-5</c:v>
                </c:pt>
                <c:pt idx="20733">
                  <c:v>2.0733999999999998E-5</c:v>
                </c:pt>
                <c:pt idx="20734">
                  <c:v>2.0735000000000001E-5</c:v>
                </c:pt>
                <c:pt idx="20735">
                  <c:v>2.0735999999999999E-5</c:v>
                </c:pt>
                <c:pt idx="20736">
                  <c:v>2.0737000000000002E-5</c:v>
                </c:pt>
                <c:pt idx="20737">
                  <c:v>2.0738E-5</c:v>
                </c:pt>
                <c:pt idx="20738">
                  <c:v>2.0738999999999999E-5</c:v>
                </c:pt>
                <c:pt idx="20739">
                  <c:v>2.0740000000000001E-5</c:v>
                </c:pt>
                <c:pt idx="20740">
                  <c:v>2.0741E-5</c:v>
                </c:pt>
                <c:pt idx="20741">
                  <c:v>2.0741999999999999E-5</c:v>
                </c:pt>
                <c:pt idx="20742">
                  <c:v>2.0743000000000001E-5</c:v>
                </c:pt>
                <c:pt idx="20743">
                  <c:v>2.0744E-5</c:v>
                </c:pt>
                <c:pt idx="20744">
                  <c:v>2.0744999999999999E-5</c:v>
                </c:pt>
                <c:pt idx="20745">
                  <c:v>2.0746000000000001E-5</c:v>
                </c:pt>
                <c:pt idx="20746">
                  <c:v>2.0747E-5</c:v>
                </c:pt>
                <c:pt idx="20747">
                  <c:v>2.0747999999999999E-5</c:v>
                </c:pt>
                <c:pt idx="20748">
                  <c:v>2.0749000000000001E-5</c:v>
                </c:pt>
                <c:pt idx="20749">
                  <c:v>2.075E-5</c:v>
                </c:pt>
                <c:pt idx="20750">
                  <c:v>2.0750999999999998E-5</c:v>
                </c:pt>
                <c:pt idx="20751">
                  <c:v>2.0752000000000001E-5</c:v>
                </c:pt>
                <c:pt idx="20752">
                  <c:v>2.0752999999999999E-5</c:v>
                </c:pt>
                <c:pt idx="20753">
                  <c:v>2.0754000000000002E-5</c:v>
                </c:pt>
                <c:pt idx="20754">
                  <c:v>2.0755E-5</c:v>
                </c:pt>
                <c:pt idx="20755">
                  <c:v>2.0755999999999999E-5</c:v>
                </c:pt>
                <c:pt idx="20756">
                  <c:v>2.0757000000000001E-5</c:v>
                </c:pt>
                <c:pt idx="20757">
                  <c:v>2.0758E-5</c:v>
                </c:pt>
                <c:pt idx="20758">
                  <c:v>2.0758999999999999E-5</c:v>
                </c:pt>
                <c:pt idx="20759">
                  <c:v>2.0760000000000001E-5</c:v>
                </c:pt>
                <c:pt idx="20760">
                  <c:v>2.0761E-5</c:v>
                </c:pt>
                <c:pt idx="20761">
                  <c:v>2.0761999999999999E-5</c:v>
                </c:pt>
                <c:pt idx="20762">
                  <c:v>2.0763000000000001E-5</c:v>
                </c:pt>
                <c:pt idx="20763">
                  <c:v>2.0764E-5</c:v>
                </c:pt>
                <c:pt idx="20764">
                  <c:v>2.0764999999999999E-5</c:v>
                </c:pt>
                <c:pt idx="20765">
                  <c:v>2.0766000000000001E-5</c:v>
                </c:pt>
                <c:pt idx="20766">
                  <c:v>2.0767E-5</c:v>
                </c:pt>
                <c:pt idx="20767">
                  <c:v>2.0767999999999998E-5</c:v>
                </c:pt>
                <c:pt idx="20768">
                  <c:v>2.0769000000000001E-5</c:v>
                </c:pt>
                <c:pt idx="20769">
                  <c:v>2.0769999999999999E-5</c:v>
                </c:pt>
                <c:pt idx="20770">
                  <c:v>2.0771000000000002E-5</c:v>
                </c:pt>
                <c:pt idx="20771">
                  <c:v>2.0772E-5</c:v>
                </c:pt>
                <c:pt idx="20772">
                  <c:v>2.0772999999999999E-5</c:v>
                </c:pt>
                <c:pt idx="20773">
                  <c:v>2.0774000000000001E-5</c:v>
                </c:pt>
                <c:pt idx="20774">
                  <c:v>2.0775E-5</c:v>
                </c:pt>
                <c:pt idx="20775">
                  <c:v>2.0775999999999999E-5</c:v>
                </c:pt>
                <c:pt idx="20776">
                  <c:v>2.0777000000000001E-5</c:v>
                </c:pt>
                <c:pt idx="20777">
                  <c:v>2.0778E-5</c:v>
                </c:pt>
                <c:pt idx="20778">
                  <c:v>2.0778999999999999E-5</c:v>
                </c:pt>
                <c:pt idx="20779">
                  <c:v>2.0780000000000001E-5</c:v>
                </c:pt>
                <c:pt idx="20780">
                  <c:v>2.0781E-5</c:v>
                </c:pt>
                <c:pt idx="20781">
                  <c:v>2.0781999999999999E-5</c:v>
                </c:pt>
                <c:pt idx="20782">
                  <c:v>2.0783000000000001E-5</c:v>
                </c:pt>
                <c:pt idx="20783">
                  <c:v>2.0784E-5</c:v>
                </c:pt>
                <c:pt idx="20784">
                  <c:v>2.0784999999999998E-5</c:v>
                </c:pt>
                <c:pt idx="20785">
                  <c:v>2.0786000000000001E-5</c:v>
                </c:pt>
                <c:pt idx="20786">
                  <c:v>2.0786999999999999E-5</c:v>
                </c:pt>
                <c:pt idx="20787">
                  <c:v>2.0788000000000002E-5</c:v>
                </c:pt>
                <c:pt idx="20788">
                  <c:v>2.0789E-5</c:v>
                </c:pt>
                <c:pt idx="20789">
                  <c:v>2.0789999999999999E-5</c:v>
                </c:pt>
                <c:pt idx="20790">
                  <c:v>2.0791000000000001E-5</c:v>
                </c:pt>
                <c:pt idx="20791">
                  <c:v>2.0792E-5</c:v>
                </c:pt>
                <c:pt idx="20792">
                  <c:v>2.0792999999999999E-5</c:v>
                </c:pt>
                <c:pt idx="20793">
                  <c:v>2.0794000000000001E-5</c:v>
                </c:pt>
                <c:pt idx="20794">
                  <c:v>2.0795E-5</c:v>
                </c:pt>
                <c:pt idx="20795">
                  <c:v>2.0795999999999999E-5</c:v>
                </c:pt>
                <c:pt idx="20796">
                  <c:v>2.0797000000000001E-5</c:v>
                </c:pt>
                <c:pt idx="20797">
                  <c:v>2.0798E-5</c:v>
                </c:pt>
                <c:pt idx="20798">
                  <c:v>2.0798999999999999E-5</c:v>
                </c:pt>
                <c:pt idx="20799">
                  <c:v>2.0800000000000001E-5</c:v>
                </c:pt>
                <c:pt idx="20800">
                  <c:v>2.0801E-5</c:v>
                </c:pt>
                <c:pt idx="20801">
                  <c:v>2.0801999999999998E-5</c:v>
                </c:pt>
                <c:pt idx="20802">
                  <c:v>2.0803000000000001E-5</c:v>
                </c:pt>
                <c:pt idx="20803">
                  <c:v>2.0803999999999999E-5</c:v>
                </c:pt>
                <c:pt idx="20804">
                  <c:v>2.0805000000000002E-5</c:v>
                </c:pt>
                <c:pt idx="20805">
                  <c:v>2.0806E-5</c:v>
                </c:pt>
                <c:pt idx="20806">
                  <c:v>2.0806999999999999E-5</c:v>
                </c:pt>
                <c:pt idx="20807">
                  <c:v>2.0808000000000001E-5</c:v>
                </c:pt>
                <c:pt idx="20808">
                  <c:v>2.0809E-5</c:v>
                </c:pt>
                <c:pt idx="20809">
                  <c:v>2.0809999999999999E-5</c:v>
                </c:pt>
                <c:pt idx="20810">
                  <c:v>2.0811000000000001E-5</c:v>
                </c:pt>
                <c:pt idx="20811">
                  <c:v>2.0812E-5</c:v>
                </c:pt>
                <c:pt idx="20812">
                  <c:v>2.0812999999999999E-5</c:v>
                </c:pt>
                <c:pt idx="20813">
                  <c:v>2.0814000000000001E-5</c:v>
                </c:pt>
                <c:pt idx="20814">
                  <c:v>2.0815E-5</c:v>
                </c:pt>
                <c:pt idx="20815">
                  <c:v>2.0815999999999999E-5</c:v>
                </c:pt>
                <c:pt idx="20816">
                  <c:v>2.0817000000000001E-5</c:v>
                </c:pt>
                <c:pt idx="20817">
                  <c:v>2.0818E-5</c:v>
                </c:pt>
                <c:pt idx="20818">
                  <c:v>2.0818999999999998E-5</c:v>
                </c:pt>
                <c:pt idx="20819">
                  <c:v>2.0820000000000001E-5</c:v>
                </c:pt>
                <c:pt idx="20820">
                  <c:v>2.0820999999999999E-5</c:v>
                </c:pt>
                <c:pt idx="20821">
                  <c:v>2.0822000000000002E-5</c:v>
                </c:pt>
                <c:pt idx="20822">
                  <c:v>2.0823E-5</c:v>
                </c:pt>
                <c:pt idx="20823">
                  <c:v>2.0823999999999999E-5</c:v>
                </c:pt>
                <c:pt idx="20824">
                  <c:v>2.0825000000000001E-5</c:v>
                </c:pt>
                <c:pt idx="20825">
                  <c:v>2.0826E-5</c:v>
                </c:pt>
                <c:pt idx="20826">
                  <c:v>2.0826999999999999E-5</c:v>
                </c:pt>
                <c:pt idx="20827">
                  <c:v>2.0828000000000001E-5</c:v>
                </c:pt>
                <c:pt idx="20828">
                  <c:v>2.0829E-5</c:v>
                </c:pt>
                <c:pt idx="20829">
                  <c:v>2.0829999999999999E-5</c:v>
                </c:pt>
                <c:pt idx="20830">
                  <c:v>2.0831000000000001E-5</c:v>
                </c:pt>
                <c:pt idx="20831">
                  <c:v>2.0832E-5</c:v>
                </c:pt>
                <c:pt idx="20832">
                  <c:v>2.0832999999999999E-5</c:v>
                </c:pt>
                <c:pt idx="20833">
                  <c:v>2.0834000000000001E-5</c:v>
                </c:pt>
                <c:pt idx="20834">
                  <c:v>2.0835E-5</c:v>
                </c:pt>
                <c:pt idx="20835">
                  <c:v>2.0835999999999998E-5</c:v>
                </c:pt>
                <c:pt idx="20836">
                  <c:v>2.0837000000000001E-5</c:v>
                </c:pt>
                <c:pt idx="20837">
                  <c:v>2.0837999999999999E-5</c:v>
                </c:pt>
                <c:pt idx="20838">
                  <c:v>2.0839000000000002E-5</c:v>
                </c:pt>
                <c:pt idx="20839">
                  <c:v>2.084E-5</c:v>
                </c:pt>
                <c:pt idx="20840">
                  <c:v>2.0840999999999999E-5</c:v>
                </c:pt>
                <c:pt idx="20841">
                  <c:v>2.0842000000000001E-5</c:v>
                </c:pt>
                <c:pt idx="20842">
                  <c:v>2.0843E-5</c:v>
                </c:pt>
                <c:pt idx="20843">
                  <c:v>2.0843999999999999E-5</c:v>
                </c:pt>
                <c:pt idx="20844">
                  <c:v>2.0845000000000001E-5</c:v>
                </c:pt>
                <c:pt idx="20845">
                  <c:v>2.0846E-5</c:v>
                </c:pt>
                <c:pt idx="20846">
                  <c:v>2.0846999999999999E-5</c:v>
                </c:pt>
                <c:pt idx="20847">
                  <c:v>2.0848000000000001E-5</c:v>
                </c:pt>
                <c:pt idx="20848">
                  <c:v>2.0849E-5</c:v>
                </c:pt>
                <c:pt idx="20849">
                  <c:v>2.0849999999999999E-5</c:v>
                </c:pt>
                <c:pt idx="20850">
                  <c:v>2.0851000000000001E-5</c:v>
                </c:pt>
                <c:pt idx="20851">
                  <c:v>2.0852E-5</c:v>
                </c:pt>
                <c:pt idx="20852">
                  <c:v>2.0852999999999998E-5</c:v>
                </c:pt>
                <c:pt idx="20853">
                  <c:v>2.0854000000000001E-5</c:v>
                </c:pt>
                <c:pt idx="20854">
                  <c:v>2.0854999999999999E-5</c:v>
                </c:pt>
                <c:pt idx="20855">
                  <c:v>2.0856000000000002E-5</c:v>
                </c:pt>
                <c:pt idx="20856">
                  <c:v>2.0857E-5</c:v>
                </c:pt>
                <c:pt idx="20857">
                  <c:v>2.0857999999999999E-5</c:v>
                </c:pt>
                <c:pt idx="20858">
                  <c:v>2.0859000000000001E-5</c:v>
                </c:pt>
                <c:pt idx="20859">
                  <c:v>2.086E-5</c:v>
                </c:pt>
                <c:pt idx="20860">
                  <c:v>2.0860999999999999E-5</c:v>
                </c:pt>
                <c:pt idx="20861">
                  <c:v>2.0862000000000001E-5</c:v>
                </c:pt>
                <c:pt idx="20862">
                  <c:v>2.0863E-5</c:v>
                </c:pt>
                <c:pt idx="20863">
                  <c:v>2.0863999999999999E-5</c:v>
                </c:pt>
                <c:pt idx="20864">
                  <c:v>2.0865000000000001E-5</c:v>
                </c:pt>
                <c:pt idx="20865">
                  <c:v>2.0866E-5</c:v>
                </c:pt>
                <c:pt idx="20866">
                  <c:v>2.0866999999999999E-5</c:v>
                </c:pt>
                <c:pt idx="20867">
                  <c:v>2.0868000000000001E-5</c:v>
                </c:pt>
                <c:pt idx="20868">
                  <c:v>2.0869E-5</c:v>
                </c:pt>
                <c:pt idx="20869">
                  <c:v>2.0869999999999998E-5</c:v>
                </c:pt>
                <c:pt idx="20870">
                  <c:v>2.0871000000000001E-5</c:v>
                </c:pt>
                <c:pt idx="20871">
                  <c:v>2.0871999999999999E-5</c:v>
                </c:pt>
                <c:pt idx="20872">
                  <c:v>2.0873000000000002E-5</c:v>
                </c:pt>
                <c:pt idx="20873">
                  <c:v>2.0874E-5</c:v>
                </c:pt>
                <c:pt idx="20874">
                  <c:v>2.0874999999999999E-5</c:v>
                </c:pt>
                <c:pt idx="20875">
                  <c:v>2.0876000000000001E-5</c:v>
                </c:pt>
                <c:pt idx="20876">
                  <c:v>2.0877E-5</c:v>
                </c:pt>
                <c:pt idx="20877">
                  <c:v>2.0877999999999999E-5</c:v>
                </c:pt>
                <c:pt idx="20878">
                  <c:v>2.0879000000000001E-5</c:v>
                </c:pt>
                <c:pt idx="20879">
                  <c:v>2.088E-5</c:v>
                </c:pt>
                <c:pt idx="20880">
                  <c:v>2.0880999999999999E-5</c:v>
                </c:pt>
                <c:pt idx="20881">
                  <c:v>2.0882000000000001E-5</c:v>
                </c:pt>
                <c:pt idx="20882">
                  <c:v>2.0883E-5</c:v>
                </c:pt>
                <c:pt idx="20883">
                  <c:v>2.0883999999999999E-5</c:v>
                </c:pt>
                <c:pt idx="20884">
                  <c:v>2.0885000000000001E-5</c:v>
                </c:pt>
                <c:pt idx="20885">
                  <c:v>2.0886E-5</c:v>
                </c:pt>
                <c:pt idx="20886">
                  <c:v>2.0886999999999998E-5</c:v>
                </c:pt>
                <c:pt idx="20887">
                  <c:v>2.0888000000000001E-5</c:v>
                </c:pt>
                <c:pt idx="20888">
                  <c:v>2.0888999999999999E-5</c:v>
                </c:pt>
                <c:pt idx="20889">
                  <c:v>2.0890000000000002E-5</c:v>
                </c:pt>
                <c:pt idx="20890">
                  <c:v>2.0891E-5</c:v>
                </c:pt>
                <c:pt idx="20891">
                  <c:v>2.0891999999999999E-5</c:v>
                </c:pt>
                <c:pt idx="20892">
                  <c:v>2.0893000000000001E-5</c:v>
                </c:pt>
                <c:pt idx="20893">
                  <c:v>2.0894E-5</c:v>
                </c:pt>
                <c:pt idx="20894">
                  <c:v>2.0894999999999999E-5</c:v>
                </c:pt>
                <c:pt idx="20895">
                  <c:v>2.0896000000000001E-5</c:v>
                </c:pt>
                <c:pt idx="20896">
                  <c:v>2.0897E-5</c:v>
                </c:pt>
                <c:pt idx="20897">
                  <c:v>2.0897999999999999E-5</c:v>
                </c:pt>
                <c:pt idx="20898">
                  <c:v>2.0899000000000001E-5</c:v>
                </c:pt>
                <c:pt idx="20899">
                  <c:v>2.09E-5</c:v>
                </c:pt>
                <c:pt idx="20900">
                  <c:v>2.0900999999999999E-5</c:v>
                </c:pt>
                <c:pt idx="20901">
                  <c:v>2.0902000000000001E-5</c:v>
                </c:pt>
                <c:pt idx="20902">
                  <c:v>2.0903E-5</c:v>
                </c:pt>
                <c:pt idx="20903">
                  <c:v>2.0903999999999998E-5</c:v>
                </c:pt>
                <c:pt idx="20904">
                  <c:v>2.0905000000000001E-5</c:v>
                </c:pt>
                <c:pt idx="20905">
                  <c:v>2.0905999999999999E-5</c:v>
                </c:pt>
                <c:pt idx="20906">
                  <c:v>2.0907000000000002E-5</c:v>
                </c:pt>
                <c:pt idx="20907">
                  <c:v>2.0908E-5</c:v>
                </c:pt>
                <c:pt idx="20908">
                  <c:v>2.0908999999999999E-5</c:v>
                </c:pt>
                <c:pt idx="20909">
                  <c:v>2.0910000000000001E-5</c:v>
                </c:pt>
                <c:pt idx="20910">
                  <c:v>2.0911E-5</c:v>
                </c:pt>
                <c:pt idx="20911">
                  <c:v>2.0911999999999999E-5</c:v>
                </c:pt>
                <c:pt idx="20912">
                  <c:v>2.0913000000000001E-5</c:v>
                </c:pt>
                <c:pt idx="20913">
                  <c:v>2.0914E-5</c:v>
                </c:pt>
                <c:pt idx="20914">
                  <c:v>2.0914999999999999E-5</c:v>
                </c:pt>
                <c:pt idx="20915">
                  <c:v>2.0916000000000001E-5</c:v>
                </c:pt>
                <c:pt idx="20916">
                  <c:v>2.0917E-5</c:v>
                </c:pt>
                <c:pt idx="20917">
                  <c:v>2.0917999999999999E-5</c:v>
                </c:pt>
                <c:pt idx="20918">
                  <c:v>2.0919000000000001E-5</c:v>
                </c:pt>
                <c:pt idx="20919">
                  <c:v>2.092E-5</c:v>
                </c:pt>
                <c:pt idx="20920">
                  <c:v>2.0920999999999998E-5</c:v>
                </c:pt>
                <c:pt idx="20921">
                  <c:v>2.0922000000000001E-5</c:v>
                </c:pt>
                <c:pt idx="20922">
                  <c:v>2.0922999999999999E-5</c:v>
                </c:pt>
                <c:pt idx="20923">
                  <c:v>2.0924000000000002E-5</c:v>
                </c:pt>
                <c:pt idx="20924">
                  <c:v>2.0925E-5</c:v>
                </c:pt>
                <c:pt idx="20925">
                  <c:v>2.0925999999999999E-5</c:v>
                </c:pt>
                <c:pt idx="20926">
                  <c:v>2.0927000000000001E-5</c:v>
                </c:pt>
                <c:pt idx="20927">
                  <c:v>2.0928E-5</c:v>
                </c:pt>
                <c:pt idx="20928">
                  <c:v>2.0928999999999999E-5</c:v>
                </c:pt>
                <c:pt idx="20929">
                  <c:v>2.0930000000000001E-5</c:v>
                </c:pt>
                <c:pt idx="20930">
                  <c:v>2.0931E-5</c:v>
                </c:pt>
                <c:pt idx="20931">
                  <c:v>2.0931999999999999E-5</c:v>
                </c:pt>
                <c:pt idx="20932">
                  <c:v>2.0933000000000001E-5</c:v>
                </c:pt>
                <c:pt idx="20933">
                  <c:v>2.0934E-5</c:v>
                </c:pt>
                <c:pt idx="20934">
                  <c:v>2.0934999999999999E-5</c:v>
                </c:pt>
                <c:pt idx="20935">
                  <c:v>2.0936000000000001E-5</c:v>
                </c:pt>
                <c:pt idx="20936">
                  <c:v>2.0937E-5</c:v>
                </c:pt>
                <c:pt idx="20937">
                  <c:v>2.0937999999999998E-5</c:v>
                </c:pt>
                <c:pt idx="20938">
                  <c:v>2.0939000000000001E-5</c:v>
                </c:pt>
                <c:pt idx="20939">
                  <c:v>2.0939999999999999E-5</c:v>
                </c:pt>
                <c:pt idx="20940">
                  <c:v>2.0941000000000002E-5</c:v>
                </c:pt>
                <c:pt idx="20941">
                  <c:v>2.0942E-5</c:v>
                </c:pt>
                <c:pt idx="20942">
                  <c:v>2.0942999999999999E-5</c:v>
                </c:pt>
                <c:pt idx="20943">
                  <c:v>2.0944000000000001E-5</c:v>
                </c:pt>
                <c:pt idx="20944">
                  <c:v>2.0945E-5</c:v>
                </c:pt>
                <c:pt idx="20945">
                  <c:v>2.0945999999999999E-5</c:v>
                </c:pt>
                <c:pt idx="20946">
                  <c:v>2.0947000000000001E-5</c:v>
                </c:pt>
                <c:pt idx="20947">
                  <c:v>2.0948E-5</c:v>
                </c:pt>
                <c:pt idx="20948">
                  <c:v>2.0948999999999999E-5</c:v>
                </c:pt>
                <c:pt idx="20949">
                  <c:v>2.0950000000000001E-5</c:v>
                </c:pt>
                <c:pt idx="20950">
                  <c:v>2.0951E-5</c:v>
                </c:pt>
                <c:pt idx="20951">
                  <c:v>2.0951999999999999E-5</c:v>
                </c:pt>
                <c:pt idx="20952">
                  <c:v>2.0953000000000001E-5</c:v>
                </c:pt>
                <c:pt idx="20953">
                  <c:v>2.0954E-5</c:v>
                </c:pt>
                <c:pt idx="20954">
                  <c:v>2.0954999999999998E-5</c:v>
                </c:pt>
                <c:pt idx="20955">
                  <c:v>2.0956000000000001E-5</c:v>
                </c:pt>
                <c:pt idx="20956">
                  <c:v>2.0956999999999999E-5</c:v>
                </c:pt>
                <c:pt idx="20957">
                  <c:v>2.0958000000000002E-5</c:v>
                </c:pt>
                <c:pt idx="20958">
                  <c:v>2.0959E-5</c:v>
                </c:pt>
                <c:pt idx="20959">
                  <c:v>2.0959999999999999E-5</c:v>
                </c:pt>
                <c:pt idx="20960">
                  <c:v>2.0961000000000001E-5</c:v>
                </c:pt>
                <c:pt idx="20961">
                  <c:v>2.0962E-5</c:v>
                </c:pt>
                <c:pt idx="20962">
                  <c:v>2.0962999999999999E-5</c:v>
                </c:pt>
                <c:pt idx="20963">
                  <c:v>2.0964000000000001E-5</c:v>
                </c:pt>
                <c:pt idx="20964">
                  <c:v>2.0965E-5</c:v>
                </c:pt>
                <c:pt idx="20965">
                  <c:v>2.0965999999999999E-5</c:v>
                </c:pt>
                <c:pt idx="20966">
                  <c:v>2.0967000000000001E-5</c:v>
                </c:pt>
                <c:pt idx="20967">
                  <c:v>2.0968E-5</c:v>
                </c:pt>
                <c:pt idx="20968">
                  <c:v>2.0968999999999999E-5</c:v>
                </c:pt>
                <c:pt idx="20969">
                  <c:v>2.0970000000000001E-5</c:v>
                </c:pt>
                <c:pt idx="20970">
                  <c:v>2.0971E-5</c:v>
                </c:pt>
                <c:pt idx="20971">
                  <c:v>2.0971999999999998E-5</c:v>
                </c:pt>
                <c:pt idx="20972">
                  <c:v>2.0973000000000001E-5</c:v>
                </c:pt>
                <c:pt idx="20973">
                  <c:v>2.0973999999999999E-5</c:v>
                </c:pt>
                <c:pt idx="20974">
                  <c:v>2.0975000000000002E-5</c:v>
                </c:pt>
                <c:pt idx="20975">
                  <c:v>2.0976E-5</c:v>
                </c:pt>
                <c:pt idx="20976">
                  <c:v>2.0976999999999999E-5</c:v>
                </c:pt>
                <c:pt idx="20977">
                  <c:v>2.0978000000000001E-5</c:v>
                </c:pt>
                <c:pt idx="20978">
                  <c:v>2.0979E-5</c:v>
                </c:pt>
                <c:pt idx="20979">
                  <c:v>2.0979999999999999E-5</c:v>
                </c:pt>
                <c:pt idx="20980">
                  <c:v>2.0981000000000001E-5</c:v>
                </c:pt>
                <c:pt idx="20981">
                  <c:v>2.0982E-5</c:v>
                </c:pt>
                <c:pt idx="20982">
                  <c:v>2.0982999999999999E-5</c:v>
                </c:pt>
                <c:pt idx="20983">
                  <c:v>2.0984000000000001E-5</c:v>
                </c:pt>
                <c:pt idx="20984">
                  <c:v>2.0985E-5</c:v>
                </c:pt>
                <c:pt idx="20985">
                  <c:v>2.0985999999999999E-5</c:v>
                </c:pt>
                <c:pt idx="20986">
                  <c:v>2.0987000000000001E-5</c:v>
                </c:pt>
                <c:pt idx="20987">
                  <c:v>2.0988E-5</c:v>
                </c:pt>
                <c:pt idx="20988">
                  <c:v>2.0988999999999998E-5</c:v>
                </c:pt>
                <c:pt idx="20989">
                  <c:v>2.0990000000000001E-5</c:v>
                </c:pt>
                <c:pt idx="20990">
                  <c:v>2.0990999999999999E-5</c:v>
                </c:pt>
                <c:pt idx="20991">
                  <c:v>2.0992000000000002E-5</c:v>
                </c:pt>
                <c:pt idx="20992">
                  <c:v>2.0993E-5</c:v>
                </c:pt>
                <c:pt idx="20993">
                  <c:v>2.0993999999999999E-5</c:v>
                </c:pt>
                <c:pt idx="20994">
                  <c:v>2.0995000000000001E-5</c:v>
                </c:pt>
                <c:pt idx="20995">
                  <c:v>2.0996E-5</c:v>
                </c:pt>
                <c:pt idx="20996">
                  <c:v>2.0996999999999999E-5</c:v>
                </c:pt>
                <c:pt idx="20997">
                  <c:v>2.0998000000000001E-5</c:v>
                </c:pt>
                <c:pt idx="20998">
                  <c:v>2.0999E-5</c:v>
                </c:pt>
                <c:pt idx="20999">
                  <c:v>2.0999999999999999E-5</c:v>
                </c:pt>
                <c:pt idx="21000">
                  <c:v>2.1001000000000001E-5</c:v>
                </c:pt>
                <c:pt idx="21001">
                  <c:v>2.1002E-5</c:v>
                </c:pt>
                <c:pt idx="21002">
                  <c:v>2.1002999999999999E-5</c:v>
                </c:pt>
                <c:pt idx="21003">
                  <c:v>2.1004000000000001E-5</c:v>
                </c:pt>
                <c:pt idx="21004">
                  <c:v>2.1005E-5</c:v>
                </c:pt>
                <c:pt idx="21005">
                  <c:v>2.1005999999999998E-5</c:v>
                </c:pt>
                <c:pt idx="21006">
                  <c:v>2.1007000000000001E-5</c:v>
                </c:pt>
                <c:pt idx="21007">
                  <c:v>2.1007999999999999E-5</c:v>
                </c:pt>
                <c:pt idx="21008">
                  <c:v>2.1009000000000002E-5</c:v>
                </c:pt>
                <c:pt idx="21009">
                  <c:v>2.101E-5</c:v>
                </c:pt>
                <c:pt idx="21010">
                  <c:v>2.1010999999999999E-5</c:v>
                </c:pt>
                <c:pt idx="21011">
                  <c:v>2.1012000000000001E-5</c:v>
                </c:pt>
                <c:pt idx="21012">
                  <c:v>2.1013E-5</c:v>
                </c:pt>
                <c:pt idx="21013">
                  <c:v>2.1013999999999999E-5</c:v>
                </c:pt>
                <c:pt idx="21014">
                  <c:v>2.1015000000000001E-5</c:v>
                </c:pt>
                <c:pt idx="21015">
                  <c:v>2.1016E-5</c:v>
                </c:pt>
                <c:pt idx="21016">
                  <c:v>2.1016999999999999E-5</c:v>
                </c:pt>
                <c:pt idx="21017">
                  <c:v>2.1018000000000001E-5</c:v>
                </c:pt>
                <c:pt idx="21018">
                  <c:v>2.1019E-5</c:v>
                </c:pt>
                <c:pt idx="21019">
                  <c:v>2.1019999999999999E-5</c:v>
                </c:pt>
                <c:pt idx="21020">
                  <c:v>2.1021000000000001E-5</c:v>
                </c:pt>
                <c:pt idx="21021">
                  <c:v>2.1022E-5</c:v>
                </c:pt>
                <c:pt idx="21022">
                  <c:v>2.1022999999999998E-5</c:v>
                </c:pt>
                <c:pt idx="21023">
                  <c:v>2.1024000000000001E-5</c:v>
                </c:pt>
                <c:pt idx="21024">
                  <c:v>2.1024999999999999E-5</c:v>
                </c:pt>
                <c:pt idx="21025">
                  <c:v>2.1026000000000002E-5</c:v>
                </c:pt>
                <c:pt idx="21026">
                  <c:v>2.1027E-5</c:v>
                </c:pt>
                <c:pt idx="21027">
                  <c:v>2.1027999999999999E-5</c:v>
                </c:pt>
                <c:pt idx="21028">
                  <c:v>2.1029000000000001E-5</c:v>
                </c:pt>
                <c:pt idx="21029">
                  <c:v>2.103E-5</c:v>
                </c:pt>
                <c:pt idx="21030">
                  <c:v>2.1030999999999999E-5</c:v>
                </c:pt>
                <c:pt idx="21031">
                  <c:v>2.1032000000000001E-5</c:v>
                </c:pt>
                <c:pt idx="21032">
                  <c:v>2.1033E-5</c:v>
                </c:pt>
                <c:pt idx="21033">
                  <c:v>2.1033999999999999E-5</c:v>
                </c:pt>
                <c:pt idx="21034">
                  <c:v>2.1035000000000001E-5</c:v>
                </c:pt>
                <c:pt idx="21035">
                  <c:v>2.1036E-5</c:v>
                </c:pt>
                <c:pt idx="21036">
                  <c:v>2.1036999999999999E-5</c:v>
                </c:pt>
                <c:pt idx="21037">
                  <c:v>2.1038000000000001E-5</c:v>
                </c:pt>
                <c:pt idx="21038">
                  <c:v>2.1039E-5</c:v>
                </c:pt>
                <c:pt idx="21039">
                  <c:v>2.1039999999999998E-5</c:v>
                </c:pt>
                <c:pt idx="21040">
                  <c:v>2.1041000000000001E-5</c:v>
                </c:pt>
                <c:pt idx="21041">
                  <c:v>2.1041999999999999E-5</c:v>
                </c:pt>
                <c:pt idx="21042">
                  <c:v>2.1043000000000002E-5</c:v>
                </c:pt>
                <c:pt idx="21043">
                  <c:v>2.1044E-5</c:v>
                </c:pt>
                <c:pt idx="21044">
                  <c:v>2.1044999999999999E-5</c:v>
                </c:pt>
                <c:pt idx="21045">
                  <c:v>2.1046000000000001E-5</c:v>
                </c:pt>
                <c:pt idx="21046">
                  <c:v>2.1047E-5</c:v>
                </c:pt>
                <c:pt idx="21047">
                  <c:v>2.1047999999999999E-5</c:v>
                </c:pt>
                <c:pt idx="21048">
                  <c:v>2.1049000000000001E-5</c:v>
                </c:pt>
                <c:pt idx="21049">
                  <c:v>2.105E-5</c:v>
                </c:pt>
                <c:pt idx="21050">
                  <c:v>2.1050999999999999E-5</c:v>
                </c:pt>
                <c:pt idx="21051">
                  <c:v>2.1052000000000001E-5</c:v>
                </c:pt>
                <c:pt idx="21052">
                  <c:v>2.1053E-5</c:v>
                </c:pt>
                <c:pt idx="21053">
                  <c:v>2.1053999999999999E-5</c:v>
                </c:pt>
                <c:pt idx="21054">
                  <c:v>2.1055000000000001E-5</c:v>
                </c:pt>
                <c:pt idx="21055">
                  <c:v>2.1056E-5</c:v>
                </c:pt>
                <c:pt idx="21056">
                  <c:v>2.1056999999999998E-5</c:v>
                </c:pt>
                <c:pt idx="21057">
                  <c:v>2.1058000000000001E-5</c:v>
                </c:pt>
                <c:pt idx="21058">
                  <c:v>2.1058999999999999E-5</c:v>
                </c:pt>
                <c:pt idx="21059">
                  <c:v>2.1060000000000002E-5</c:v>
                </c:pt>
                <c:pt idx="21060">
                  <c:v>2.1061E-5</c:v>
                </c:pt>
                <c:pt idx="21061">
                  <c:v>2.1061999999999999E-5</c:v>
                </c:pt>
                <c:pt idx="21062">
                  <c:v>2.1063000000000001E-5</c:v>
                </c:pt>
                <c:pt idx="21063">
                  <c:v>2.1064E-5</c:v>
                </c:pt>
                <c:pt idx="21064">
                  <c:v>2.1064999999999999E-5</c:v>
                </c:pt>
                <c:pt idx="21065">
                  <c:v>2.1066000000000001E-5</c:v>
                </c:pt>
                <c:pt idx="21066">
                  <c:v>2.1067E-5</c:v>
                </c:pt>
                <c:pt idx="21067">
                  <c:v>2.1067999999999999E-5</c:v>
                </c:pt>
                <c:pt idx="21068">
                  <c:v>2.1069000000000001E-5</c:v>
                </c:pt>
                <c:pt idx="21069">
                  <c:v>2.107E-5</c:v>
                </c:pt>
                <c:pt idx="21070">
                  <c:v>2.1070999999999999E-5</c:v>
                </c:pt>
                <c:pt idx="21071">
                  <c:v>2.1072000000000001E-5</c:v>
                </c:pt>
                <c:pt idx="21072">
                  <c:v>2.1073E-5</c:v>
                </c:pt>
                <c:pt idx="21073">
                  <c:v>2.1073999999999998E-5</c:v>
                </c:pt>
                <c:pt idx="21074">
                  <c:v>2.1075000000000001E-5</c:v>
                </c:pt>
                <c:pt idx="21075">
                  <c:v>2.1075999999999999E-5</c:v>
                </c:pt>
                <c:pt idx="21076">
                  <c:v>2.1077000000000002E-5</c:v>
                </c:pt>
                <c:pt idx="21077">
                  <c:v>2.1078E-5</c:v>
                </c:pt>
                <c:pt idx="21078">
                  <c:v>2.1078999999999999E-5</c:v>
                </c:pt>
                <c:pt idx="21079">
                  <c:v>2.1080000000000001E-5</c:v>
                </c:pt>
                <c:pt idx="21080">
                  <c:v>2.1081E-5</c:v>
                </c:pt>
                <c:pt idx="21081">
                  <c:v>2.1081999999999999E-5</c:v>
                </c:pt>
                <c:pt idx="21082">
                  <c:v>2.1083000000000001E-5</c:v>
                </c:pt>
                <c:pt idx="21083">
                  <c:v>2.1084E-5</c:v>
                </c:pt>
                <c:pt idx="21084">
                  <c:v>2.1084999999999999E-5</c:v>
                </c:pt>
                <c:pt idx="21085">
                  <c:v>2.1086000000000001E-5</c:v>
                </c:pt>
                <c:pt idx="21086">
                  <c:v>2.1087E-5</c:v>
                </c:pt>
                <c:pt idx="21087">
                  <c:v>2.1087999999999999E-5</c:v>
                </c:pt>
                <c:pt idx="21088">
                  <c:v>2.1089000000000001E-5</c:v>
                </c:pt>
                <c:pt idx="21089">
                  <c:v>2.109E-5</c:v>
                </c:pt>
                <c:pt idx="21090">
                  <c:v>2.1090999999999998E-5</c:v>
                </c:pt>
                <c:pt idx="21091">
                  <c:v>2.1092000000000001E-5</c:v>
                </c:pt>
                <c:pt idx="21092">
                  <c:v>2.1092999999999999E-5</c:v>
                </c:pt>
                <c:pt idx="21093">
                  <c:v>2.1094000000000002E-5</c:v>
                </c:pt>
                <c:pt idx="21094">
                  <c:v>2.1095E-5</c:v>
                </c:pt>
                <c:pt idx="21095">
                  <c:v>2.1095999999999999E-5</c:v>
                </c:pt>
                <c:pt idx="21096">
                  <c:v>2.1097000000000001E-5</c:v>
                </c:pt>
                <c:pt idx="21097">
                  <c:v>2.1098E-5</c:v>
                </c:pt>
                <c:pt idx="21098">
                  <c:v>2.1098999999999999E-5</c:v>
                </c:pt>
                <c:pt idx="21099">
                  <c:v>2.1100000000000001E-5</c:v>
                </c:pt>
                <c:pt idx="21100">
                  <c:v>2.1101E-5</c:v>
                </c:pt>
                <c:pt idx="21101">
                  <c:v>2.1101999999999999E-5</c:v>
                </c:pt>
                <c:pt idx="21102">
                  <c:v>2.1103000000000001E-5</c:v>
                </c:pt>
                <c:pt idx="21103">
                  <c:v>2.1104E-5</c:v>
                </c:pt>
                <c:pt idx="21104">
                  <c:v>2.1104999999999999E-5</c:v>
                </c:pt>
                <c:pt idx="21105">
                  <c:v>2.1106000000000001E-5</c:v>
                </c:pt>
                <c:pt idx="21106">
                  <c:v>2.1107E-5</c:v>
                </c:pt>
                <c:pt idx="21107">
                  <c:v>2.1107999999999998E-5</c:v>
                </c:pt>
                <c:pt idx="21108">
                  <c:v>2.1109000000000001E-5</c:v>
                </c:pt>
                <c:pt idx="21109">
                  <c:v>2.1109999999999999E-5</c:v>
                </c:pt>
                <c:pt idx="21110">
                  <c:v>2.1111000000000002E-5</c:v>
                </c:pt>
                <c:pt idx="21111">
                  <c:v>2.1112E-5</c:v>
                </c:pt>
                <c:pt idx="21112">
                  <c:v>2.1112999999999999E-5</c:v>
                </c:pt>
                <c:pt idx="21113">
                  <c:v>2.1114000000000001E-5</c:v>
                </c:pt>
                <c:pt idx="21114">
                  <c:v>2.1115E-5</c:v>
                </c:pt>
                <c:pt idx="21115">
                  <c:v>2.1115999999999999E-5</c:v>
                </c:pt>
                <c:pt idx="21116">
                  <c:v>2.1117000000000001E-5</c:v>
                </c:pt>
                <c:pt idx="21117">
                  <c:v>2.1118E-5</c:v>
                </c:pt>
                <c:pt idx="21118">
                  <c:v>2.1118999999999999E-5</c:v>
                </c:pt>
                <c:pt idx="21119">
                  <c:v>2.1120000000000001E-5</c:v>
                </c:pt>
                <c:pt idx="21120">
                  <c:v>2.1121E-5</c:v>
                </c:pt>
                <c:pt idx="21121">
                  <c:v>2.1121999999999999E-5</c:v>
                </c:pt>
                <c:pt idx="21122">
                  <c:v>2.1123000000000001E-5</c:v>
                </c:pt>
                <c:pt idx="21123">
                  <c:v>2.1124E-5</c:v>
                </c:pt>
                <c:pt idx="21124">
                  <c:v>2.1124999999999998E-5</c:v>
                </c:pt>
                <c:pt idx="21125">
                  <c:v>2.1126000000000001E-5</c:v>
                </c:pt>
                <c:pt idx="21126">
                  <c:v>2.1126999999999999E-5</c:v>
                </c:pt>
                <c:pt idx="21127">
                  <c:v>2.1128000000000002E-5</c:v>
                </c:pt>
                <c:pt idx="21128">
                  <c:v>2.1129E-5</c:v>
                </c:pt>
                <c:pt idx="21129">
                  <c:v>2.1129999999999999E-5</c:v>
                </c:pt>
                <c:pt idx="21130">
                  <c:v>2.1131000000000001E-5</c:v>
                </c:pt>
                <c:pt idx="21131">
                  <c:v>2.1132E-5</c:v>
                </c:pt>
                <c:pt idx="21132">
                  <c:v>2.1132999999999999E-5</c:v>
                </c:pt>
                <c:pt idx="21133">
                  <c:v>2.1134000000000001E-5</c:v>
                </c:pt>
                <c:pt idx="21134">
                  <c:v>2.1135E-5</c:v>
                </c:pt>
                <c:pt idx="21135">
                  <c:v>2.1135999999999999E-5</c:v>
                </c:pt>
                <c:pt idx="21136">
                  <c:v>2.1137000000000001E-5</c:v>
                </c:pt>
                <c:pt idx="21137">
                  <c:v>2.1138E-5</c:v>
                </c:pt>
                <c:pt idx="21138">
                  <c:v>2.1138999999999999E-5</c:v>
                </c:pt>
                <c:pt idx="21139">
                  <c:v>2.1140000000000001E-5</c:v>
                </c:pt>
                <c:pt idx="21140">
                  <c:v>2.1141E-5</c:v>
                </c:pt>
                <c:pt idx="21141">
                  <c:v>2.1141999999999998E-5</c:v>
                </c:pt>
                <c:pt idx="21142">
                  <c:v>2.1143000000000001E-5</c:v>
                </c:pt>
                <c:pt idx="21143">
                  <c:v>2.1143999999999999E-5</c:v>
                </c:pt>
                <c:pt idx="21144">
                  <c:v>2.1145000000000002E-5</c:v>
                </c:pt>
                <c:pt idx="21145">
                  <c:v>2.1146E-5</c:v>
                </c:pt>
                <c:pt idx="21146">
                  <c:v>2.1146999999999999E-5</c:v>
                </c:pt>
                <c:pt idx="21147">
                  <c:v>2.1148000000000001E-5</c:v>
                </c:pt>
                <c:pt idx="21148">
                  <c:v>2.1149E-5</c:v>
                </c:pt>
                <c:pt idx="21149">
                  <c:v>2.1149999999999999E-5</c:v>
                </c:pt>
                <c:pt idx="21150">
                  <c:v>2.1151000000000001E-5</c:v>
                </c:pt>
                <c:pt idx="21151">
                  <c:v>2.1152E-5</c:v>
                </c:pt>
                <c:pt idx="21152">
                  <c:v>2.1152999999999999E-5</c:v>
                </c:pt>
                <c:pt idx="21153">
                  <c:v>2.1154000000000001E-5</c:v>
                </c:pt>
                <c:pt idx="21154">
                  <c:v>2.1155E-5</c:v>
                </c:pt>
                <c:pt idx="21155">
                  <c:v>2.1155999999999999E-5</c:v>
                </c:pt>
                <c:pt idx="21156">
                  <c:v>2.1157000000000001E-5</c:v>
                </c:pt>
                <c:pt idx="21157">
                  <c:v>2.1158E-5</c:v>
                </c:pt>
                <c:pt idx="21158">
                  <c:v>2.1158999999999999E-5</c:v>
                </c:pt>
                <c:pt idx="21159">
                  <c:v>2.1160000000000001E-5</c:v>
                </c:pt>
                <c:pt idx="21160">
                  <c:v>2.1160999999999999E-5</c:v>
                </c:pt>
                <c:pt idx="21161">
                  <c:v>2.1162000000000002E-5</c:v>
                </c:pt>
                <c:pt idx="21162">
                  <c:v>2.1163E-5</c:v>
                </c:pt>
                <c:pt idx="21163">
                  <c:v>2.1163999999999999E-5</c:v>
                </c:pt>
                <c:pt idx="21164">
                  <c:v>2.1165000000000001E-5</c:v>
                </c:pt>
                <c:pt idx="21165">
                  <c:v>2.1166E-5</c:v>
                </c:pt>
                <c:pt idx="21166">
                  <c:v>2.1166999999999999E-5</c:v>
                </c:pt>
                <c:pt idx="21167">
                  <c:v>2.1168000000000001E-5</c:v>
                </c:pt>
                <c:pt idx="21168">
                  <c:v>2.1169E-5</c:v>
                </c:pt>
                <c:pt idx="21169">
                  <c:v>2.1169999999999999E-5</c:v>
                </c:pt>
                <c:pt idx="21170">
                  <c:v>2.1171000000000001E-5</c:v>
                </c:pt>
                <c:pt idx="21171">
                  <c:v>2.1172E-5</c:v>
                </c:pt>
                <c:pt idx="21172">
                  <c:v>2.1172999999999999E-5</c:v>
                </c:pt>
                <c:pt idx="21173">
                  <c:v>2.1174000000000001E-5</c:v>
                </c:pt>
                <c:pt idx="21174">
                  <c:v>2.1175E-5</c:v>
                </c:pt>
                <c:pt idx="21175">
                  <c:v>2.1175999999999999E-5</c:v>
                </c:pt>
                <c:pt idx="21176">
                  <c:v>2.1177000000000001E-5</c:v>
                </c:pt>
                <c:pt idx="21177">
                  <c:v>2.1178E-5</c:v>
                </c:pt>
                <c:pt idx="21178">
                  <c:v>2.1178999999999998E-5</c:v>
                </c:pt>
                <c:pt idx="21179">
                  <c:v>2.1180000000000001E-5</c:v>
                </c:pt>
                <c:pt idx="21180">
                  <c:v>2.1180999999999999E-5</c:v>
                </c:pt>
                <c:pt idx="21181">
                  <c:v>2.1182000000000001E-5</c:v>
                </c:pt>
                <c:pt idx="21182">
                  <c:v>2.1183E-5</c:v>
                </c:pt>
                <c:pt idx="21183">
                  <c:v>2.1183999999999999E-5</c:v>
                </c:pt>
                <c:pt idx="21184">
                  <c:v>2.1185000000000001E-5</c:v>
                </c:pt>
                <c:pt idx="21185">
                  <c:v>2.1186E-5</c:v>
                </c:pt>
                <c:pt idx="21186">
                  <c:v>2.1186999999999999E-5</c:v>
                </c:pt>
                <c:pt idx="21187">
                  <c:v>2.1188000000000001E-5</c:v>
                </c:pt>
                <c:pt idx="21188">
                  <c:v>2.1189E-5</c:v>
                </c:pt>
                <c:pt idx="21189">
                  <c:v>2.1189999999999999E-5</c:v>
                </c:pt>
                <c:pt idx="21190">
                  <c:v>2.1191000000000001E-5</c:v>
                </c:pt>
                <c:pt idx="21191">
                  <c:v>2.1192E-5</c:v>
                </c:pt>
                <c:pt idx="21192">
                  <c:v>2.1192999999999999E-5</c:v>
                </c:pt>
                <c:pt idx="21193">
                  <c:v>2.1194000000000001E-5</c:v>
                </c:pt>
                <c:pt idx="21194">
                  <c:v>2.1195E-5</c:v>
                </c:pt>
                <c:pt idx="21195">
                  <c:v>2.1195999999999998E-5</c:v>
                </c:pt>
                <c:pt idx="21196">
                  <c:v>2.1197000000000001E-5</c:v>
                </c:pt>
                <c:pt idx="21197">
                  <c:v>2.1197999999999999E-5</c:v>
                </c:pt>
                <c:pt idx="21198">
                  <c:v>2.1199000000000002E-5</c:v>
                </c:pt>
                <c:pt idx="21199">
                  <c:v>2.12E-5</c:v>
                </c:pt>
                <c:pt idx="21200">
                  <c:v>2.1200999999999999E-5</c:v>
                </c:pt>
                <c:pt idx="21201">
                  <c:v>2.1202000000000001E-5</c:v>
                </c:pt>
                <c:pt idx="21202">
                  <c:v>2.1203E-5</c:v>
                </c:pt>
                <c:pt idx="21203">
                  <c:v>2.1203999999999999E-5</c:v>
                </c:pt>
                <c:pt idx="21204">
                  <c:v>2.1205000000000001E-5</c:v>
                </c:pt>
                <c:pt idx="21205">
                  <c:v>2.1206E-5</c:v>
                </c:pt>
                <c:pt idx="21206">
                  <c:v>2.1206999999999999E-5</c:v>
                </c:pt>
                <c:pt idx="21207">
                  <c:v>2.1208000000000001E-5</c:v>
                </c:pt>
                <c:pt idx="21208">
                  <c:v>2.1209E-5</c:v>
                </c:pt>
                <c:pt idx="21209">
                  <c:v>2.1209999999999999E-5</c:v>
                </c:pt>
                <c:pt idx="21210">
                  <c:v>2.1211000000000001E-5</c:v>
                </c:pt>
                <c:pt idx="21211">
                  <c:v>2.1212E-5</c:v>
                </c:pt>
                <c:pt idx="21212">
                  <c:v>2.1212999999999998E-5</c:v>
                </c:pt>
                <c:pt idx="21213">
                  <c:v>2.1214000000000001E-5</c:v>
                </c:pt>
                <c:pt idx="21214">
                  <c:v>2.1214999999999999E-5</c:v>
                </c:pt>
                <c:pt idx="21215">
                  <c:v>2.1216000000000002E-5</c:v>
                </c:pt>
                <c:pt idx="21216">
                  <c:v>2.1217E-5</c:v>
                </c:pt>
                <c:pt idx="21217">
                  <c:v>2.1217999999999999E-5</c:v>
                </c:pt>
                <c:pt idx="21218">
                  <c:v>2.1219000000000001E-5</c:v>
                </c:pt>
                <c:pt idx="21219">
                  <c:v>2.122E-5</c:v>
                </c:pt>
                <c:pt idx="21220">
                  <c:v>2.1220999999999999E-5</c:v>
                </c:pt>
                <c:pt idx="21221">
                  <c:v>2.1222000000000001E-5</c:v>
                </c:pt>
                <c:pt idx="21222">
                  <c:v>2.1223E-5</c:v>
                </c:pt>
                <c:pt idx="21223">
                  <c:v>2.1223999999999999E-5</c:v>
                </c:pt>
                <c:pt idx="21224">
                  <c:v>2.1225000000000001E-5</c:v>
                </c:pt>
                <c:pt idx="21225">
                  <c:v>2.1226E-5</c:v>
                </c:pt>
                <c:pt idx="21226">
                  <c:v>2.1226999999999999E-5</c:v>
                </c:pt>
                <c:pt idx="21227">
                  <c:v>2.1228000000000001E-5</c:v>
                </c:pt>
                <c:pt idx="21228">
                  <c:v>2.1229E-5</c:v>
                </c:pt>
                <c:pt idx="21229">
                  <c:v>2.1229999999999998E-5</c:v>
                </c:pt>
                <c:pt idx="21230">
                  <c:v>2.1231000000000001E-5</c:v>
                </c:pt>
                <c:pt idx="21231">
                  <c:v>2.1231999999999999E-5</c:v>
                </c:pt>
                <c:pt idx="21232">
                  <c:v>2.1233000000000002E-5</c:v>
                </c:pt>
                <c:pt idx="21233">
                  <c:v>2.1234E-5</c:v>
                </c:pt>
                <c:pt idx="21234">
                  <c:v>2.1234999999999999E-5</c:v>
                </c:pt>
                <c:pt idx="21235">
                  <c:v>2.1236000000000001E-5</c:v>
                </c:pt>
                <c:pt idx="21236">
                  <c:v>2.1237E-5</c:v>
                </c:pt>
                <c:pt idx="21237">
                  <c:v>2.1237999999999999E-5</c:v>
                </c:pt>
                <c:pt idx="21238">
                  <c:v>2.1239000000000001E-5</c:v>
                </c:pt>
                <c:pt idx="21239">
                  <c:v>2.124E-5</c:v>
                </c:pt>
                <c:pt idx="21240">
                  <c:v>2.1240999999999999E-5</c:v>
                </c:pt>
                <c:pt idx="21241">
                  <c:v>2.1242000000000001E-5</c:v>
                </c:pt>
                <c:pt idx="21242">
                  <c:v>2.1243E-5</c:v>
                </c:pt>
                <c:pt idx="21243">
                  <c:v>2.1243999999999999E-5</c:v>
                </c:pt>
                <c:pt idx="21244">
                  <c:v>2.1245000000000001E-5</c:v>
                </c:pt>
                <c:pt idx="21245">
                  <c:v>2.1246E-5</c:v>
                </c:pt>
                <c:pt idx="21246">
                  <c:v>2.1246999999999998E-5</c:v>
                </c:pt>
                <c:pt idx="21247">
                  <c:v>2.1248000000000001E-5</c:v>
                </c:pt>
                <c:pt idx="21248">
                  <c:v>2.1248999999999999E-5</c:v>
                </c:pt>
                <c:pt idx="21249">
                  <c:v>2.1250000000000002E-5</c:v>
                </c:pt>
                <c:pt idx="21250">
                  <c:v>2.1251E-5</c:v>
                </c:pt>
                <c:pt idx="21251">
                  <c:v>2.1251999999999999E-5</c:v>
                </c:pt>
                <c:pt idx="21252">
                  <c:v>2.1253000000000001E-5</c:v>
                </c:pt>
                <c:pt idx="21253">
                  <c:v>2.1254E-5</c:v>
                </c:pt>
                <c:pt idx="21254">
                  <c:v>2.1254999999999999E-5</c:v>
                </c:pt>
                <c:pt idx="21255">
                  <c:v>2.1256000000000001E-5</c:v>
                </c:pt>
                <c:pt idx="21256">
                  <c:v>2.1257E-5</c:v>
                </c:pt>
                <c:pt idx="21257">
                  <c:v>2.1257999999999999E-5</c:v>
                </c:pt>
                <c:pt idx="21258">
                  <c:v>2.1259000000000001E-5</c:v>
                </c:pt>
                <c:pt idx="21259">
                  <c:v>2.126E-5</c:v>
                </c:pt>
                <c:pt idx="21260">
                  <c:v>2.1260999999999999E-5</c:v>
                </c:pt>
                <c:pt idx="21261">
                  <c:v>2.1262000000000001E-5</c:v>
                </c:pt>
                <c:pt idx="21262">
                  <c:v>2.1263E-5</c:v>
                </c:pt>
                <c:pt idx="21263">
                  <c:v>2.1263999999999998E-5</c:v>
                </c:pt>
                <c:pt idx="21264">
                  <c:v>2.1265000000000001E-5</c:v>
                </c:pt>
                <c:pt idx="21265">
                  <c:v>2.1265999999999999E-5</c:v>
                </c:pt>
                <c:pt idx="21266">
                  <c:v>2.1267000000000002E-5</c:v>
                </c:pt>
                <c:pt idx="21267">
                  <c:v>2.1268E-5</c:v>
                </c:pt>
                <c:pt idx="21268">
                  <c:v>2.1268999999999999E-5</c:v>
                </c:pt>
                <c:pt idx="21269">
                  <c:v>2.1270000000000001E-5</c:v>
                </c:pt>
                <c:pt idx="21270">
                  <c:v>2.1271E-5</c:v>
                </c:pt>
                <c:pt idx="21271">
                  <c:v>2.1271999999999999E-5</c:v>
                </c:pt>
                <c:pt idx="21272">
                  <c:v>2.1273000000000001E-5</c:v>
                </c:pt>
                <c:pt idx="21273">
                  <c:v>2.1274E-5</c:v>
                </c:pt>
                <c:pt idx="21274">
                  <c:v>2.1274999999999999E-5</c:v>
                </c:pt>
                <c:pt idx="21275">
                  <c:v>2.1276000000000001E-5</c:v>
                </c:pt>
                <c:pt idx="21276">
                  <c:v>2.1277E-5</c:v>
                </c:pt>
                <c:pt idx="21277">
                  <c:v>2.1277999999999999E-5</c:v>
                </c:pt>
                <c:pt idx="21278">
                  <c:v>2.1279000000000001E-5</c:v>
                </c:pt>
                <c:pt idx="21279">
                  <c:v>2.128E-5</c:v>
                </c:pt>
                <c:pt idx="21280">
                  <c:v>2.1280999999999998E-5</c:v>
                </c:pt>
                <c:pt idx="21281">
                  <c:v>2.1282000000000001E-5</c:v>
                </c:pt>
                <c:pt idx="21282">
                  <c:v>2.1282999999999999E-5</c:v>
                </c:pt>
                <c:pt idx="21283">
                  <c:v>2.1284000000000002E-5</c:v>
                </c:pt>
                <c:pt idx="21284">
                  <c:v>2.1285E-5</c:v>
                </c:pt>
                <c:pt idx="21285">
                  <c:v>2.1285999999999999E-5</c:v>
                </c:pt>
                <c:pt idx="21286">
                  <c:v>2.1287000000000001E-5</c:v>
                </c:pt>
                <c:pt idx="21287">
                  <c:v>2.1288E-5</c:v>
                </c:pt>
                <c:pt idx="21288">
                  <c:v>2.1288999999999999E-5</c:v>
                </c:pt>
                <c:pt idx="21289">
                  <c:v>2.1290000000000001E-5</c:v>
                </c:pt>
                <c:pt idx="21290">
                  <c:v>2.1291E-5</c:v>
                </c:pt>
                <c:pt idx="21291">
                  <c:v>2.1291999999999999E-5</c:v>
                </c:pt>
                <c:pt idx="21292">
                  <c:v>2.1293000000000001E-5</c:v>
                </c:pt>
                <c:pt idx="21293">
                  <c:v>2.1294E-5</c:v>
                </c:pt>
                <c:pt idx="21294">
                  <c:v>2.1294999999999999E-5</c:v>
                </c:pt>
                <c:pt idx="21295">
                  <c:v>2.1296000000000001E-5</c:v>
                </c:pt>
                <c:pt idx="21296">
                  <c:v>2.1297E-5</c:v>
                </c:pt>
                <c:pt idx="21297">
                  <c:v>2.1297999999999998E-5</c:v>
                </c:pt>
                <c:pt idx="21298">
                  <c:v>2.1299000000000001E-5</c:v>
                </c:pt>
                <c:pt idx="21299">
                  <c:v>2.1299999999999999E-5</c:v>
                </c:pt>
                <c:pt idx="21300">
                  <c:v>2.1301000000000002E-5</c:v>
                </c:pt>
                <c:pt idx="21301">
                  <c:v>2.1302E-5</c:v>
                </c:pt>
                <c:pt idx="21302">
                  <c:v>2.1302999999999999E-5</c:v>
                </c:pt>
                <c:pt idx="21303">
                  <c:v>2.1304000000000001E-5</c:v>
                </c:pt>
                <c:pt idx="21304">
                  <c:v>2.1305E-5</c:v>
                </c:pt>
                <c:pt idx="21305">
                  <c:v>2.1305999999999999E-5</c:v>
                </c:pt>
                <c:pt idx="21306">
                  <c:v>2.1307000000000001E-5</c:v>
                </c:pt>
                <c:pt idx="21307">
                  <c:v>2.1308E-5</c:v>
                </c:pt>
                <c:pt idx="21308">
                  <c:v>2.1308999999999999E-5</c:v>
                </c:pt>
                <c:pt idx="21309">
                  <c:v>2.1310000000000001E-5</c:v>
                </c:pt>
                <c:pt idx="21310">
                  <c:v>2.1311E-5</c:v>
                </c:pt>
                <c:pt idx="21311">
                  <c:v>2.1311999999999999E-5</c:v>
                </c:pt>
                <c:pt idx="21312">
                  <c:v>2.1313000000000001E-5</c:v>
                </c:pt>
                <c:pt idx="21313">
                  <c:v>2.1314E-5</c:v>
                </c:pt>
                <c:pt idx="21314">
                  <c:v>2.1314999999999998E-5</c:v>
                </c:pt>
                <c:pt idx="21315">
                  <c:v>2.1316000000000001E-5</c:v>
                </c:pt>
                <c:pt idx="21316">
                  <c:v>2.1316999999999999E-5</c:v>
                </c:pt>
                <c:pt idx="21317">
                  <c:v>2.1318000000000002E-5</c:v>
                </c:pt>
                <c:pt idx="21318">
                  <c:v>2.1319E-5</c:v>
                </c:pt>
                <c:pt idx="21319">
                  <c:v>2.1319999999999999E-5</c:v>
                </c:pt>
                <c:pt idx="21320">
                  <c:v>2.1321000000000001E-5</c:v>
                </c:pt>
                <c:pt idx="21321">
                  <c:v>2.1322E-5</c:v>
                </c:pt>
                <c:pt idx="21322">
                  <c:v>2.1322999999999999E-5</c:v>
                </c:pt>
                <c:pt idx="21323">
                  <c:v>2.1324000000000001E-5</c:v>
                </c:pt>
                <c:pt idx="21324">
                  <c:v>2.1325E-5</c:v>
                </c:pt>
                <c:pt idx="21325">
                  <c:v>2.1325999999999999E-5</c:v>
                </c:pt>
                <c:pt idx="21326">
                  <c:v>2.1327000000000001E-5</c:v>
                </c:pt>
                <c:pt idx="21327">
                  <c:v>2.1328E-5</c:v>
                </c:pt>
                <c:pt idx="21328">
                  <c:v>2.1328999999999999E-5</c:v>
                </c:pt>
                <c:pt idx="21329">
                  <c:v>2.1330000000000001E-5</c:v>
                </c:pt>
                <c:pt idx="21330">
                  <c:v>2.1331E-5</c:v>
                </c:pt>
                <c:pt idx="21331">
                  <c:v>2.1331999999999998E-5</c:v>
                </c:pt>
                <c:pt idx="21332">
                  <c:v>2.1333000000000001E-5</c:v>
                </c:pt>
                <c:pt idx="21333">
                  <c:v>2.1333999999999999E-5</c:v>
                </c:pt>
                <c:pt idx="21334">
                  <c:v>2.1335000000000002E-5</c:v>
                </c:pt>
                <c:pt idx="21335">
                  <c:v>2.1336E-5</c:v>
                </c:pt>
                <c:pt idx="21336">
                  <c:v>2.1336999999999999E-5</c:v>
                </c:pt>
                <c:pt idx="21337">
                  <c:v>2.1338000000000001E-5</c:v>
                </c:pt>
                <c:pt idx="21338">
                  <c:v>2.1339E-5</c:v>
                </c:pt>
                <c:pt idx="21339">
                  <c:v>2.1339999999999999E-5</c:v>
                </c:pt>
                <c:pt idx="21340">
                  <c:v>2.1341000000000001E-5</c:v>
                </c:pt>
                <c:pt idx="21341">
                  <c:v>2.1342E-5</c:v>
                </c:pt>
                <c:pt idx="21342">
                  <c:v>2.1342999999999999E-5</c:v>
                </c:pt>
                <c:pt idx="21343">
                  <c:v>2.1344000000000001E-5</c:v>
                </c:pt>
                <c:pt idx="21344">
                  <c:v>2.1345E-5</c:v>
                </c:pt>
                <c:pt idx="21345">
                  <c:v>2.1345999999999999E-5</c:v>
                </c:pt>
                <c:pt idx="21346">
                  <c:v>2.1347000000000001E-5</c:v>
                </c:pt>
                <c:pt idx="21347">
                  <c:v>2.1348E-5</c:v>
                </c:pt>
                <c:pt idx="21348">
                  <c:v>2.1348999999999998E-5</c:v>
                </c:pt>
                <c:pt idx="21349">
                  <c:v>2.1350000000000001E-5</c:v>
                </c:pt>
                <c:pt idx="21350">
                  <c:v>2.1350999999999999E-5</c:v>
                </c:pt>
                <c:pt idx="21351">
                  <c:v>2.1352000000000002E-5</c:v>
                </c:pt>
                <c:pt idx="21352">
                  <c:v>2.1353E-5</c:v>
                </c:pt>
                <c:pt idx="21353">
                  <c:v>2.1353999999999999E-5</c:v>
                </c:pt>
                <c:pt idx="21354">
                  <c:v>2.1355000000000001E-5</c:v>
                </c:pt>
                <c:pt idx="21355">
                  <c:v>2.1356E-5</c:v>
                </c:pt>
                <c:pt idx="21356">
                  <c:v>2.1356999999999999E-5</c:v>
                </c:pt>
                <c:pt idx="21357">
                  <c:v>2.1358000000000001E-5</c:v>
                </c:pt>
                <c:pt idx="21358">
                  <c:v>2.1359E-5</c:v>
                </c:pt>
                <c:pt idx="21359">
                  <c:v>2.1359999999999999E-5</c:v>
                </c:pt>
                <c:pt idx="21360">
                  <c:v>2.1361000000000001E-5</c:v>
                </c:pt>
                <c:pt idx="21361">
                  <c:v>2.1362E-5</c:v>
                </c:pt>
                <c:pt idx="21362">
                  <c:v>2.1362999999999999E-5</c:v>
                </c:pt>
                <c:pt idx="21363">
                  <c:v>2.1364000000000001E-5</c:v>
                </c:pt>
                <c:pt idx="21364">
                  <c:v>2.1365E-5</c:v>
                </c:pt>
                <c:pt idx="21365">
                  <c:v>2.1365999999999998E-5</c:v>
                </c:pt>
                <c:pt idx="21366">
                  <c:v>2.1367000000000001E-5</c:v>
                </c:pt>
                <c:pt idx="21367">
                  <c:v>2.1367999999999999E-5</c:v>
                </c:pt>
                <c:pt idx="21368">
                  <c:v>2.1369000000000002E-5</c:v>
                </c:pt>
                <c:pt idx="21369">
                  <c:v>2.137E-5</c:v>
                </c:pt>
                <c:pt idx="21370">
                  <c:v>2.1370999999999999E-5</c:v>
                </c:pt>
                <c:pt idx="21371">
                  <c:v>2.1372000000000001E-5</c:v>
                </c:pt>
                <c:pt idx="21372">
                  <c:v>2.1373E-5</c:v>
                </c:pt>
                <c:pt idx="21373">
                  <c:v>2.1373999999999999E-5</c:v>
                </c:pt>
                <c:pt idx="21374">
                  <c:v>2.1375000000000001E-5</c:v>
                </c:pt>
                <c:pt idx="21375">
                  <c:v>2.1376E-5</c:v>
                </c:pt>
                <c:pt idx="21376">
                  <c:v>2.1376999999999999E-5</c:v>
                </c:pt>
                <c:pt idx="21377">
                  <c:v>2.1378000000000001E-5</c:v>
                </c:pt>
                <c:pt idx="21378">
                  <c:v>2.1379E-5</c:v>
                </c:pt>
                <c:pt idx="21379">
                  <c:v>2.1379999999999999E-5</c:v>
                </c:pt>
                <c:pt idx="21380">
                  <c:v>2.1381000000000001E-5</c:v>
                </c:pt>
                <c:pt idx="21381">
                  <c:v>2.1382E-5</c:v>
                </c:pt>
                <c:pt idx="21382">
                  <c:v>2.1382999999999998E-5</c:v>
                </c:pt>
                <c:pt idx="21383">
                  <c:v>2.1384000000000001E-5</c:v>
                </c:pt>
                <c:pt idx="21384">
                  <c:v>2.1384999999999999E-5</c:v>
                </c:pt>
                <c:pt idx="21385">
                  <c:v>2.1386000000000002E-5</c:v>
                </c:pt>
                <c:pt idx="21386">
                  <c:v>2.1387E-5</c:v>
                </c:pt>
                <c:pt idx="21387">
                  <c:v>2.1387999999999999E-5</c:v>
                </c:pt>
                <c:pt idx="21388">
                  <c:v>2.1389000000000001E-5</c:v>
                </c:pt>
                <c:pt idx="21389">
                  <c:v>2.139E-5</c:v>
                </c:pt>
                <c:pt idx="21390">
                  <c:v>2.1390999999999999E-5</c:v>
                </c:pt>
                <c:pt idx="21391">
                  <c:v>2.1392000000000001E-5</c:v>
                </c:pt>
                <c:pt idx="21392">
                  <c:v>2.1393E-5</c:v>
                </c:pt>
                <c:pt idx="21393">
                  <c:v>2.1393999999999999E-5</c:v>
                </c:pt>
                <c:pt idx="21394">
                  <c:v>2.1395000000000001E-5</c:v>
                </c:pt>
                <c:pt idx="21395">
                  <c:v>2.1396E-5</c:v>
                </c:pt>
                <c:pt idx="21396">
                  <c:v>2.1396999999999999E-5</c:v>
                </c:pt>
                <c:pt idx="21397">
                  <c:v>2.1398000000000001E-5</c:v>
                </c:pt>
                <c:pt idx="21398">
                  <c:v>2.1399E-5</c:v>
                </c:pt>
                <c:pt idx="21399">
                  <c:v>2.1399999999999998E-5</c:v>
                </c:pt>
                <c:pt idx="21400">
                  <c:v>2.1401000000000001E-5</c:v>
                </c:pt>
                <c:pt idx="21401">
                  <c:v>2.1401999999999999E-5</c:v>
                </c:pt>
                <c:pt idx="21402">
                  <c:v>2.1403000000000002E-5</c:v>
                </c:pt>
                <c:pt idx="21403">
                  <c:v>2.1404E-5</c:v>
                </c:pt>
                <c:pt idx="21404">
                  <c:v>2.1404999999999999E-5</c:v>
                </c:pt>
                <c:pt idx="21405">
                  <c:v>2.1406000000000001E-5</c:v>
                </c:pt>
                <c:pt idx="21406">
                  <c:v>2.1407E-5</c:v>
                </c:pt>
                <c:pt idx="21407">
                  <c:v>2.1407999999999999E-5</c:v>
                </c:pt>
                <c:pt idx="21408">
                  <c:v>2.1409000000000001E-5</c:v>
                </c:pt>
                <c:pt idx="21409">
                  <c:v>2.141E-5</c:v>
                </c:pt>
                <c:pt idx="21410">
                  <c:v>2.1410999999999999E-5</c:v>
                </c:pt>
                <c:pt idx="21411">
                  <c:v>2.1412000000000001E-5</c:v>
                </c:pt>
                <c:pt idx="21412">
                  <c:v>2.1413E-5</c:v>
                </c:pt>
                <c:pt idx="21413">
                  <c:v>2.1413999999999999E-5</c:v>
                </c:pt>
                <c:pt idx="21414">
                  <c:v>2.1415000000000001E-5</c:v>
                </c:pt>
                <c:pt idx="21415">
                  <c:v>2.1416E-5</c:v>
                </c:pt>
                <c:pt idx="21416">
                  <c:v>2.1416999999999998E-5</c:v>
                </c:pt>
                <c:pt idx="21417">
                  <c:v>2.1418000000000001E-5</c:v>
                </c:pt>
                <c:pt idx="21418">
                  <c:v>2.1418999999999999E-5</c:v>
                </c:pt>
                <c:pt idx="21419">
                  <c:v>2.1420000000000002E-5</c:v>
                </c:pt>
                <c:pt idx="21420">
                  <c:v>2.1421E-5</c:v>
                </c:pt>
                <c:pt idx="21421">
                  <c:v>2.1421999999999999E-5</c:v>
                </c:pt>
                <c:pt idx="21422">
                  <c:v>2.1423000000000001E-5</c:v>
                </c:pt>
                <c:pt idx="21423">
                  <c:v>2.1424E-5</c:v>
                </c:pt>
                <c:pt idx="21424">
                  <c:v>2.1424999999999999E-5</c:v>
                </c:pt>
                <c:pt idx="21425">
                  <c:v>2.1426000000000001E-5</c:v>
                </c:pt>
                <c:pt idx="21426">
                  <c:v>2.1427E-5</c:v>
                </c:pt>
                <c:pt idx="21427">
                  <c:v>2.1427999999999999E-5</c:v>
                </c:pt>
                <c:pt idx="21428">
                  <c:v>2.1429000000000001E-5</c:v>
                </c:pt>
                <c:pt idx="21429">
                  <c:v>2.143E-5</c:v>
                </c:pt>
                <c:pt idx="21430">
                  <c:v>2.1430999999999999E-5</c:v>
                </c:pt>
                <c:pt idx="21431">
                  <c:v>2.1432000000000001E-5</c:v>
                </c:pt>
                <c:pt idx="21432">
                  <c:v>2.1433E-5</c:v>
                </c:pt>
                <c:pt idx="21433">
                  <c:v>2.1433999999999998E-5</c:v>
                </c:pt>
                <c:pt idx="21434">
                  <c:v>2.1435000000000001E-5</c:v>
                </c:pt>
                <c:pt idx="21435">
                  <c:v>2.1435999999999999E-5</c:v>
                </c:pt>
                <c:pt idx="21436">
                  <c:v>2.1437000000000002E-5</c:v>
                </c:pt>
                <c:pt idx="21437">
                  <c:v>2.1438E-5</c:v>
                </c:pt>
                <c:pt idx="21438">
                  <c:v>2.1438999999999999E-5</c:v>
                </c:pt>
                <c:pt idx="21439">
                  <c:v>2.1440000000000001E-5</c:v>
                </c:pt>
                <c:pt idx="21440">
                  <c:v>2.1441E-5</c:v>
                </c:pt>
                <c:pt idx="21441">
                  <c:v>2.1441999999999999E-5</c:v>
                </c:pt>
                <c:pt idx="21442">
                  <c:v>2.1443000000000001E-5</c:v>
                </c:pt>
                <c:pt idx="21443">
                  <c:v>2.1444E-5</c:v>
                </c:pt>
                <c:pt idx="21444">
                  <c:v>2.1444999999999999E-5</c:v>
                </c:pt>
                <c:pt idx="21445">
                  <c:v>2.1446000000000001E-5</c:v>
                </c:pt>
                <c:pt idx="21446">
                  <c:v>2.1447E-5</c:v>
                </c:pt>
                <c:pt idx="21447">
                  <c:v>2.1447999999999999E-5</c:v>
                </c:pt>
                <c:pt idx="21448">
                  <c:v>2.1449000000000001E-5</c:v>
                </c:pt>
                <c:pt idx="21449">
                  <c:v>2.145E-5</c:v>
                </c:pt>
                <c:pt idx="21450">
                  <c:v>2.1450999999999998E-5</c:v>
                </c:pt>
                <c:pt idx="21451">
                  <c:v>2.1452000000000001E-5</c:v>
                </c:pt>
                <c:pt idx="21452">
                  <c:v>2.1452999999999999E-5</c:v>
                </c:pt>
                <c:pt idx="21453">
                  <c:v>2.1454000000000002E-5</c:v>
                </c:pt>
                <c:pt idx="21454">
                  <c:v>2.1455E-5</c:v>
                </c:pt>
                <c:pt idx="21455">
                  <c:v>2.1455999999999999E-5</c:v>
                </c:pt>
                <c:pt idx="21456">
                  <c:v>2.1457000000000001E-5</c:v>
                </c:pt>
                <c:pt idx="21457">
                  <c:v>2.1458E-5</c:v>
                </c:pt>
                <c:pt idx="21458">
                  <c:v>2.1458999999999999E-5</c:v>
                </c:pt>
                <c:pt idx="21459">
                  <c:v>2.1460000000000001E-5</c:v>
                </c:pt>
                <c:pt idx="21460">
                  <c:v>2.1461E-5</c:v>
                </c:pt>
                <c:pt idx="21461">
                  <c:v>2.1461999999999999E-5</c:v>
                </c:pt>
                <c:pt idx="21462">
                  <c:v>2.1463000000000001E-5</c:v>
                </c:pt>
                <c:pt idx="21463">
                  <c:v>2.1464E-5</c:v>
                </c:pt>
                <c:pt idx="21464">
                  <c:v>2.1464999999999999E-5</c:v>
                </c:pt>
                <c:pt idx="21465">
                  <c:v>2.1466000000000001E-5</c:v>
                </c:pt>
                <c:pt idx="21466">
                  <c:v>2.1467E-5</c:v>
                </c:pt>
                <c:pt idx="21467">
                  <c:v>2.1467999999999998E-5</c:v>
                </c:pt>
                <c:pt idx="21468">
                  <c:v>2.1469000000000001E-5</c:v>
                </c:pt>
                <c:pt idx="21469">
                  <c:v>2.1469999999999999E-5</c:v>
                </c:pt>
                <c:pt idx="21470">
                  <c:v>2.1471000000000002E-5</c:v>
                </c:pt>
                <c:pt idx="21471">
                  <c:v>2.1472E-5</c:v>
                </c:pt>
                <c:pt idx="21472">
                  <c:v>2.1472999999999999E-5</c:v>
                </c:pt>
                <c:pt idx="21473">
                  <c:v>2.1474000000000001E-5</c:v>
                </c:pt>
                <c:pt idx="21474">
                  <c:v>2.1475E-5</c:v>
                </c:pt>
                <c:pt idx="21475">
                  <c:v>2.1475999999999999E-5</c:v>
                </c:pt>
                <c:pt idx="21476">
                  <c:v>2.1477000000000001E-5</c:v>
                </c:pt>
                <c:pt idx="21477">
                  <c:v>2.1478E-5</c:v>
                </c:pt>
                <c:pt idx="21478">
                  <c:v>2.1478999999999999E-5</c:v>
                </c:pt>
                <c:pt idx="21479">
                  <c:v>2.1480000000000001E-5</c:v>
                </c:pt>
                <c:pt idx="21480">
                  <c:v>2.1481E-5</c:v>
                </c:pt>
                <c:pt idx="21481">
                  <c:v>2.1481999999999999E-5</c:v>
                </c:pt>
                <c:pt idx="21482">
                  <c:v>2.1483000000000001E-5</c:v>
                </c:pt>
                <c:pt idx="21483">
                  <c:v>2.1484E-5</c:v>
                </c:pt>
                <c:pt idx="21484">
                  <c:v>2.1484999999999998E-5</c:v>
                </c:pt>
                <c:pt idx="21485">
                  <c:v>2.1486000000000001E-5</c:v>
                </c:pt>
                <c:pt idx="21486">
                  <c:v>2.1486999999999999E-5</c:v>
                </c:pt>
                <c:pt idx="21487">
                  <c:v>2.1488000000000002E-5</c:v>
                </c:pt>
                <c:pt idx="21488">
                  <c:v>2.1489E-5</c:v>
                </c:pt>
                <c:pt idx="21489">
                  <c:v>2.1489999999999999E-5</c:v>
                </c:pt>
                <c:pt idx="21490">
                  <c:v>2.1491000000000001E-5</c:v>
                </c:pt>
                <c:pt idx="21491">
                  <c:v>2.1492E-5</c:v>
                </c:pt>
                <c:pt idx="21492">
                  <c:v>2.1492999999999999E-5</c:v>
                </c:pt>
                <c:pt idx="21493">
                  <c:v>2.1494000000000001E-5</c:v>
                </c:pt>
                <c:pt idx="21494">
                  <c:v>2.1495E-5</c:v>
                </c:pt>
                <c:pt idx="21495">
                  <c:v>2.1495999999999999E-5</c:v>
                </c:pt>
                <c:pt idx="21496">
                  <c:v>2.1497000000000001E-5</c:v>
                </c:pt>
                <c:pt idx="21497">
                  <c:v>2.1498E-5</c:v>
                </c:pt>
                <c:pt idx="21498">
                  <c:v>2.1498999999999999E-5</c:v>
                </c:pt>
                <c:pt idx="21499">
                  <c:v>2.1500000000000001E-5</c:v>
                </c:pt>
                <c:pt idx="21500">
                  <c:v>2.1501E-5</c:v>
                </c:pt>
                <c:pt idx="21501">
                  <c:v>2.1501999999999998E-5</c:v>
                </c:pt>
                <c:pt idx="21502">
                  <c:v>2.1503000000000001E-5</c:v>
                </c:pt>
                <c:pt idx="21503">
                  <c:v>2.1503999999999999E-5</c:v>
                </c:pt>
                <c:pt idx="21504">
                  <c:v>2.1505000000000002E-5</c:v>
                </c:pt>
                <c:pt idx="21505">
                  <c:v>2.1506E-5</c:v>
                </c:pt>
                <c:pt idx="21506">
                  <c:v>2.1506999999999999E-5</c:v>
                </c:pt>
                <c:pt idx="21507">
                  <c:v>2.1508000000000001E-5</c:v>
                </c:pt>
                <c:pt idx="21508">
                  <c:v>2.1509E-5</c:v>
                </c:pt>
                <c:pt idx="21509">
                  <c:v>2.1509999999999999E-5</c:v>
                </c:pt>
                <c:pt idx="21510">
                  <c:v>2.1511000000000001E-5</c:v>
                </c:pt>
                <c:pt idx="21511">
                  <c:v>2.1512E-5</c:v>
                </c:pt>
                <c:pt idx="21512">
                  <c:v>2.1512999999999999E-5</c:v>
                </c:pt>
                <c:pt idx="21513">
                  <c:v>2.1514000000000001E-5</c:v>
                </c:pt>
                <c:pt idx="21514">
                  <c:v>2.1515E-5</c:v>
                </c:pt>
                <c:pt idx="21515">
                  <c:v>2.1515999999999999E-5</c:v>
                </c:pt>
                <c:pt idx="21516">
                  <c:v>2.1517000000000001E-5</c:v>
                </c:pt>
                <c:pt idx="21517">
                  <c:v>2.1518E-5</c:v>
                </c:pt>
                <c:pt idx="21518">
                  <c:v>2.1518999999999998E-5</c:v>
                </c:pt>
                <c:pt idx="21519">
                  <c:v>2.1520000000000001E-5</c:v>
                </c:pt>
                <c:pt idx="21520">
                  <c:v>2.1520999999999999E-5</c:v>
                </c:pt>
                <c:pt idx="21521">
                  <c:v>2.1522000000000002E-5</c:v>
                </c:pt>
                <c:pt idx="21522">
                  <c:v>2.1523E-5</c:v>
                </c:pt>
                <c:pt idx="21523">
                  <c:v>2.1523999999999999E-5</c:v>
                </c:pt>
                <c:pt idx="21524">
                  <c:v>2.1525000000000001E-5</c:v>
                </c:pt>
                <c:pt idx="21525">
                  <c:v>2.1526E-5</c:v>
                </c:pt>
                <c:pt idx="21526">
                  <c:v>2.1526999999999999E-5</c:v>
                </c:pt>
                <c:pt idx="21527">
                  <c:v>2.1528000000000001E-5</c:v>
                </c:pt>
                <c:pt idx="21528">
                  <c:v>2.1529E-5</c:v>
                </c:pt>
                <c:pt idx="21529">
                  <c:v>2.1529999999999999E-5</c:v>
                </c:pt>
                <c:pt idx="21530">
                  <c:v>2.1531000000000001E-5</c:v>
                </c:pt>
                <c:pt idx="21531">
                  <c:v>2.1532E-5</c:v>
                </c:pt>
                <c:pt idx="21532">
                  <c:v>2.1532999999999999E-5</c:v>
                </c:pt>
                <c:pt idx="21533">
                  <c:v>2.1534000000000001E-5</c:v>
                </c:pt>
                <c:pt idx="21534">
                  <c:v>2.1535E-5</c:v>
                </c:pt>
                <c:pt idx="21535">
                  <c:v>2.1535999999999998E-5</c:v>
                </c:pt>
                <c:pt idx="21536">
                  <c:v>2.1537000000000001E-5</c:v>
                </c:pt>
                <c:pt idx="21537">
                  <c:v>2.1537999999999999E-5</c:v>
                </c:pt>
                <c:pt idx="21538">
                  <c:v>2.1539000000000002E-5</c:v>
                </c:pt>
                <c:pt idx="21539">
                  <c:v>2.154E-5</c:v>
                </c:pt>
                <c:pt idx="21540">
                  <c:v>2.1540999999999999E-5</c:v>
                </c:pt>
                <c:pt idx="21541">
                  <c:v>2.1542000000000001E-5</c:v>
                </c:pt>
                <c:pt idx="21542">
                  <c:v>2.1543E-5</c:v>
                </c:pt>
                <c:pt idx="21543">
                  <c:v>2.1543999999999999E-5</c:v>
                </c:pt>
                <c:pt idx="21544">
                  <c:v>2.1545000000000001E-5</c:v>
                </c:pt>
                <c:pt idx="21545">
                  <c:v>2.1546E-5</c:v>
                </c:pt>
                <c:pt idx="21546">
                  <c:v>2.1546999999999999E-5</c:v>
                </c:pt>
                <c:pt idx="21547">
                  <c:v>2.1548000000000001E-5</c:v>
                </c:pt>
                <c:pt idx="21548">
                  <c:v>2.1549E-5</c:v>
                </c:pt>
                <c:pt idx="21549">
                  <c:v>2.1549999999999999E-5</c:v>
                </c:pt>
                <c:pt idx="21550">
                  <c:v>2.1551000000000001E-5</c:v>
                </c:pt>
                <c:pt idx="21551">
                  <c:v>2.1552E-5</c:v>
                </c:pt>
                <c:pt idx="21552">
                  <c:v>2.1552999999999998E-5</c:v>
                </c:pt>
                <c:pt idx="21553">
                  <c:v>2.1554000000000001E-5</c:v>
                </c:pt>
                <c:pt idx="21554">
                  <c:v>2.1554999999999999E-5</c:v>
                </c:pt>
                <c:pt idx="21555">
                  <c:v>2.1556000000000002E-5</c:v>
                </c:pt>
                <c:pt idx="21556">
                  <c:v>2.1557E-5</c:v>
                </c:pt>
                <c:pt idx="21557">
                  <c:v>2.1557999999999999E-5</c:v>
                </c:pt>
                <c:pt idx="21558">
                  <c:v>2.1559000000000001E-5</c:v>
                </c:pt>
                <c:pt idx="21559">
                  <c:v>2.156E-5</c:v>
                </c:pt>
                <c:pt idx="21560">
                  <c:v>2.1560999999999999E-5</c:v>
                </c:pt>
                <c:pt idx="21561">
                  <c:v>2.1562000000000001E-5</c:v>
                </c:pt>
                <c:pt idx="21562">
                  <c:v>2.1563E-5</c:v>
                </c:pt>
                <c:pt idx="21563">
                  <c:v>2.1563999999999999E-5</c:v>
                </c:pt>
                <c:pt idx="21564">
                  <c:v>2.1565000000000001E-5</c:v>
                </c:pt>
                <c:pt idx="21565">
                  <c:v>2.1566E-5</c:v>
                </c:pt>
                <c:pt idx="21566">
                  <c:v>2.1566999999999999E-5</c:v>
                </c:pt>
                <c:pt idx="21567">
                  <c:v>2.1568000000000001E-5</c:v>
                </c:pt>
                <c:pt idx="21568">
                  <c:v>2.1569E-5</c:v>
                </c:pt>
                <c:pt idx="21569">
                  <c:v>2.1569999999999998E-5</c:v>
                </c:pt>
                <c:pt idx="21570">
                  <c:v>2.1571000000000001E-5</c:v>
                </c:pt>
                <c:pt idx="21571">
                  <c:v>2.1571999999999999E-5</c:v>
                </c:pt>
                <c:pt idx="21572">
                  <c:v>2.1573000000000002E-5</c:v>
                </c:pt>
                <c:pt idx="21573">
                  <c:v>2.1574E-5</c:v>
                </c:pt>
                <c:pt idx="21574">
                  <c:v>2.1574999999999999E-5</c:v>
                </c:pt>
                <c:pt idx="21575">
                  <c:v>2.1576000000000001E-5</c:v>
                </c:pt>
                <c:pt idx="21576">
                  <c:v>2.1577E-5</c:v>
                </c:pt>
                <c:pt idx="21577">
                  <c:v>2.1577999999999999E-5</c:v>
                </c:pt>
                <c:pt idx="21578">
                  <c:v>2.1579000000000001E-5</c:v>
                </c:pt>
                <c:pt idx="21579">
                  <c:v>2.158E-5</c:v>
                </c:pt>
                <c:pt idx="21580">
                  <c:v>2.1580999999999999E-5</c:v>
                </c:pt>
                <c:pt idx="21581">
                  <c:v>2.1582000000000001E-5</c:v>
                </c:pt>
                <c:pt idx="21582">
                  <c:v>2.1583E-5</c:v>
                </c:pt>
                <c:pt idx="21583">
                  <c:v>2.1583999999999999E-5</c:v>
                </c:pt>
                <c:pt idx="21584">
                  <c:v>2.1585000000000001E-5</c:v>
                </c:pt>
                <c:pt idx="21585">
                  <c:v>2.1586E-5</c:v>
                </c:pt>
                <c:pt idx="21586">
                  <c:v>2.1586999999999998E-5</c:v>
                </c:pt>
                <c:pt idx="21587">
                  <c:v>2.1588000000000001E-5</c:v>
                </c:pt>
                <c:pt idx="21588">
                  <c:v>2.1588999999999999E-5</c:v>
                </c:pt>
                <c:pt idx="21589">
                  <c:v>2.1590000000000002E-5</c:v>
                </c:pt>
                <c:pt idx="21590">
                  <c:v>2.1591E-5</c:v>
                </c:pt>
                <c:pt idx="21591">
                  <c:v>2.1591999999999999E-5</c:v>
                </c:pt>
                <c:pt idx="21592">
                  <c:v>2.1593000000000001E-5</c:v>
                </c:pt>
                <c:pt idx="21593">
                  <c:v>2.1594E-5</c:v>
                </c:pt>
                <c:pt idx="21594">
                  <c:v>2.1594999999999999E-5</c:v>
                </c:pt>
                <c:pt idx="21595">
                  <c:v>2.1596000000000001E-5</c:v>
                </c:pt>
                <c:pt idx="21596">
                  <c:v>2.1597E-5</c:v>
                </c:pt>
                <c:pt idx="21597">
                  <c:v>2.1597999999999999E-5</c:v>
                </c:pt>
                <c:pt idx="21598">
                  <c:v>2.1599000000000001E-5</c:v>
                </c:pt>
                <c:pt idx="21599">
                  <c:v>2.16E-5</c:v>
                </c:pt>
                <c:pt idx="21600">
                  <c:v>2.1600999999999999E-5</c:v>
                </c:pt>
                <c:pt idx="21601">
                  <c:v>2.1602000000000001E-5</c:v>
                </c:pt>
                <c:pt idx="21602">
                  <c:v>2.1603E-5</c:v>
                </c:pt>
                <c:pt idx="21603">
                  <c:v>2.1603999999999998E-5</c:v>
                </c:pt>
                <c:pt idx="21604">
                  <c:v>2.1605000000000001E-5</c:v>
                </c:pt>
                <c:pt idx="21605">
                  <c:v>2.1605999999999999E-5</c:v>
                </c:pt>
                <c:pt idx="21606">
                  <c:v>2.1607000000000002E-5</c:v>
                </c:pt>
                <c:pt idx="21607">
                  <c:v>2.1608E-5</c:v>
                </c:pt>
                <c:pt idx="21608">
                  <c:v>2.1608999999999999E-5</c:v>
                </c:pt>
                <c:pt idx="21609">
                  <c:v>2.1610000000000001E-5</c:v>
                </c:pt>
                <c:pt idx="21610">
                  <c:v>2.1611E-5</c:v>
                </c:pt>
                <c:pt idx="21611">
                  <c:v>2.1611999999999999E-5</c:v>
                </c:pt>
                <c:pt idx="21612">
                  <c:v>2.1613000000000001E-5</c:v>
                </c:pt>
                <c:pt idx="21613">
                  <c:v>2.1614E-5</c:v>
                </c:pt>
                <c:pt idx="21614">
                  <c:v>2.1614999999999999E-5</c:v>
                </c:pt>
                <c:pt idx="21615">
                  <c:v>2.1616000000000001E-5</c:v>
                </c:pt>
                <c:pt idx="21616">
                  <c:v>2.1617E-5</c:v>
                </c:pt>
                <c:pt idx="21617">
                  <c:v>2.1617999999999999E-5</c:v>
                </c:pt>
                <c:pt idx="21618">
                  <c:v>2.1619000000000001E-5</c:v>
                </c:pt>
                <c:pt idx="21619">
                  <c:v>2.162E-5</c:v>
                </c:pt>
                <c:pt idx="21620">
                  <c:v>2.1620999999999998E-5</c:v>
                </c:pt>
                <c:pt idx="21621">
                  <c:v>2.1622000000000001E-5</c:v>
                </c:pt>
                <c:pt idx="21622">
                  <c:v>2.1622999999999999E-5</c:v>
                </c:pt>
                <c:pt idx="21623">
                  <c:v>2.1624000000000002E-5</c:v>
                </c:pt>
                <c:pt idx="21624">
                  <c:v>2.1625E-5</c:v>
                </c:pt>
                <c:pt idx="21625">
                  <c:v>2.1625999999999999E-5</c:v>
                </c:pt>
                <c:pt idx="21626">
                  <c:v>2.1627000000000001E-5</c:v>
                </c:pt>
                <c:pt idx="21627">
                  <c:v>2.1628E-5</c:v>
                </c:pt>
                <c:pt idx="21628">
                  <c:v>2.1628999999999999E-5</c:v>
                </c:pt>
                <c:pt idx="21629">
                  <c:v>2.1630000000000001E-5</c:v>
                </c:pt>
                <c:pt idx="21630">
                  <c:v>2.1631E-5</c:v>
                </c:pt>
                <c:pt idx="21631">
                  <c:v>2.1631999999999999E-5</c:v>
                </c:pt>
                <c:pt idx="21632">
                  <c:v>2.1633000000000001E-5</c:v>
                </c:pt>
                <c:pt idx="21633">
                  <c:v>2.1634E-5</c:v>
                </c:pt>
                <c:pt idx="21634">
                  <c:v>2.1634999999999999E-5</c:v>
                </c:pt>
                <c:pt idx="21635">
                  <c:v>2.1636000000000001E-5</c:v>
                </c:pt>
                <c:pt idx="21636">
                  <c:v>2.1637E-5</c:v>
                </c:pt>
                <c:pt idx="21637">
                  <c:v>2.1637999999999998E-5</c:v>
                </c:pt>
                <c:pt idx="21638">
                  <c:v>2.1639000000000001E-5</c:v>
                </c:pt>
                <c:pt idx="21639">
                  <c:v>2.1639999999999999E-5</c:v>
                </c:pt>
                <c:pt idx="21640">
                  <c:v>2.1641000000000002E-5</c:v>
                </c:pt>
                <c:pt idx="21641">
                  <c:v>2.1642E-5</c:v>
                </c:pt>
                <c:pt idx="21642">
                  <c:v>2.1642999999999999E-5</c:v>
                </c:pt>
                <c:pt idx="21643">
                  <c:v>2.1644000000000001E-5</c:v>
                </c:pt>
                <c:pt idx="21644">
                  <c:v>2.1645E-5</c:v>
                </c:pt>
                <c:pt idx="21645">
                  <c:v>2.1645999999999999E-5</c:v>
                </c:pt>
                <c:pt idx="21646">
                  <c:v>2.1647000000000001E-5</c:v>
                </c:pt>
                <c:pt idx="21647">
                  <c:v>2.1648E-5</c:v>
                </c:pt>
                <c:pt idx="21648">
                  <c:v>2.1648999999999999E-5</c:v>
                </c:pt>
                <c:pt idx="21649">
                  <c:v>2.1650000000000001E-5</c:v>
                </c:pt>
                <c:pt idx="21650">
                  <c:v>2.1651E-5</c:v>
                </c:pt>
                <c:pt idx="21651">
                  <c:v>2.1651999999999999E-5</c:v>
                </c:pt>
                <c:pt idx="21652">
                  <c:v>2.1653000000000001E-5</c:v>
                </c:pt>
                <c:pt idx="21653">
                  <c:v>2.1654E-5</c:v>
                </c:pt>
                <c:pt idx="21654">
                  <c:v>2.1654999999999998E-5</c:v>
                </c:pt>
                <c:pt idx="21655">
                  <c:v>2.1656000000000001E-5</c:v>
                </c:pt>
                <c:pt idx="21656">
                  <c:v>2.1656999999999999E-5</c:v>
                </c:pt>
                <c:pt idx="21657">
                  <c:v>2.1658000000000002E-5</c:v>
                </c:pt>
                <c:pt idx="21658">
                  <c:v>2.1659E-5</c:v>
                </c:pt>
                <c:pt idx="21659">
                  <c:v>2.1659999999999999E-5</c:v>
                </c:pt>
                <c:pt idx="21660">
                  <c:v>2.1661000000000001E-5</c:v>
                </c:pt>
                <c:pt idx="21661">
                  <c:v>2.1662E-5</c:v>
                </c:pt>
                <c:pt idx="21662">
                  <c:v>2.1662999999999999E-5</c:v>
                </c:pt>
                <c:pt idx="21663">
                  <c:v>2.1664000000000001E-5</c:v>
                </c:pt>
                <c:pt idx="21664">
                  <c:v>2.1665E-5</c:v>
                </c:pt>
                <c:pt idx="21665">
                  <c:v>2.1665999999999999E-5</c:v>
                </c:pt>
                <c:pt idx="21666">
                  <c:v>2.1667000000000001E-5</c:v>
                </c:pt>
                <c:pt idx="21667">
                  <c:v>2.1668E-5</c:v>
                </c:pt>
                <c:pt idx="21668">
                  <c:v>2.1668999999999999E-5</c:v>
                </c:pt>
                <c:pt idx="21669">
                  <c:v>2.1670000000000001E-5</c:v>
                </c:pt>
                <c:pt idx="21670">
                  <c:v>2.1671E-5</c:v>
                </c:pt>
                <c:pt idx="21671">
                  <c:v>2.1671999999999999E-5</c:v>
                </c:pt>
                <c:pt idx="21672">
                  <c:v>2.1673000000000001E-5</c:v>
                </c:pt>
                <c:pt idx="21673">
                  <c:v>2.1673999999999999E-5</c:v>
                </c:pt>
                <c:pt idx="21674">
                  <c:v>2.1675000000000002E-5</c:v>
                </c:pt>
                <c:pt idx="21675">
                  <c:v>2.1676E-5</c:v>
                </c:pt>
                <c:pt idx="21676">
                  <c:v>2.1676999999999999E-5</c:v>
                </c:pt>
                <c:pt idx="21677">
                  <c:v>2.1678000000000001E-5</c:v>
                </c:pt>
                <c:pt idx="21678">
                  <c:v>2.1679E-5</c:v>
                </c:pt>
                <c:pt idx="21679">
                  <c:v>2.1679999999999999E-5</c:v>
                </c:pt>
                <c:pt idx="21680">
                  <c:v>2.1681000000000001E-5</c:v>
                </c:pt>
                <c:pt idx="21681">
                  <c:v>2.1682E-5</c:v>
                </c:pt>
                <c:pt idx="21682">
                  <c:v>2.1682999999999999E-5</c:v>
                </c:pt>
                <c:pt idx="21683">
                  <c:v>2.1684000000000001E-5</c:v>
                </c:pt>
                <c:pt idx="21684">
                  <c:v>2.1685E-5</c:v>
                </c:pt>
                <c:pt idx="21685">
                  <c:v>2.1685999999999999E-5</c:v>
                </c:pt>
                <c:pt idx="21686">
                  <c:v>2.1687000000000001E-5</c:v>
                </c:pt>
                <c:pt idx="21687">
                  <c:v>2.1688E-5</c:v>
                </c:pt>
                <c:pt idx="21688">
                  <c:v>2.1688999999999999E-5</c:v>
                </c:pt>
                <c:pt idx="21689">
                  <c:v>2.1690000000000001E-5</c:v>
                </c:pt>
                <c:pt idx="21690">
                  <c:v>2.1691E-5</c:v>
                </c:pt>
                <c:pt idx="21691">
                  <c:v>2.1691999999999998E-5</c:v>
                </c:pt>
                <c:pt idx="21692">
                  <c:v>2.1693000000000001E-5</c:v>
                </c:pt>
                <c:pt idx="21693">
                  <c:v>2.1693999999999999E-5</c:v>
                </c:pt>
                <c:pt idx="21694">
                  <c:v>2.1695000000000002E-5</c:v>
                </c:pt>
                <c:pt idx="21695">
                  <c:v>2.1696E-5</c:v>
                </c:pt>
                <c:pt idx="21696">
                  <c:v>2.1696999999999999E-5</c:v>
                </c:pt>
                <c:pt idx="21697">
                  <c:v>2.1698000000000001E-5</c:v>
                </c:pt>
                <c:pt idx="21698">
                  <c:v>2.1699E-5</c:v>
                </c:pt>
                <c:pt idx="21699">
                  <c:v>2.1699999999999999E-5</c:v>
                </c:pt>
                <c:pt idx="21700">
                  <c:v>2.1701000000000001E-5</c:v>
                </c:pt>
                <c:pt idx="21701">
                  <c:v>2.1702E-5</c:v>
                </c:pt>
                <c:pt idx="21702">
                  <c:v>2.1702999999999999E-5</c:v>
                </c:pt>
                <c:pt idx="21703">
                  <c:v>2.1704000000000001E-5</c:v>
                </c:pt>
                <c:pt idx="21704">
                  <c:v>2.1705E-5</c:v>
                </c:pt>
                <c:pt idx="21705">
                  <c:v>2.1705999999999999E-5</c:v>
                </c:pt>
                <c:pt idx="21706">
                  <c:v>2.1707000000000001E-5</c:v>
                </c:pt>
                <c:pt idx="21707">
                  <c:v>2.1708E-5</c:v>
                </c:pt>
                <c:pt idx="21708">
                  <c:v>2.1708999999999998E-5</c:v>
                </c:pt>
                <c:pt idx="21709">
                  <c:v>2.1710000000000001E-5</c:v>
                </c:pt>
                <c:pt idx="21710">
                  <c:v>2.1710999999999999E-5</c:v>
                </c:pt>
                <c:pt idx="21711">
                  <c:v>2.1712000000000002E-5</c:v>
                </c:pt>
                <c:pt idx="21712">
                  <c:v>2.1713E-5</c:v>
                </c:pt>
                <c:pt idx="21713">
                  <c:v>2.1713999999999999E-5</c:v>
                </c:pt>
                <c:pt idx="21714">
                  <c:v>2.1715000000000001E-5</c:v>
                </c:pt>
                <c:pt idx="21715">
                  <c:v>2.1716E-5</c:v>
                </c:pt>
                <c:pt idx="21716">
                  <c:v>2.1716999999999999E-5</c:v>
                </c:pt>
                <c:pt idx="21717">
                  <c:v>2.1718000000000001E-5</c:v>
                </c:pt>
                <c:pt idx="21718">
                  <c:v>2.1719E-5</c:v>
                </c:pt>
                <c:pt idx="21719">
                  <c:v>2.1719999999999999E-5</c:v>
                </c:pt>
                <c:pt idx="21720">
                  <c:v>2.1721000000000001E-5</c:v>
                </c:pt>
                <c:pt idx="21721">
                  <c:v>2.1722E-5</c:v>
                </c:pt>
                <c:pt idx="21722">
                  <c:v>2.1722999999999999E-5</c:v>
                </c:pt>
                <c:pt idx="21723">
                  <c:v>2.1724000000000001E-5</c:v>
                </c:pt>
                <c:pt idx="21724">
                  <c:v>2.1725E-5</c:v>
                </c:pt>
                <c:pt idx="21725">
                  <c:v>2.1725999999999998E-5</c:v>
                </c:pt>
                <c:pt idx="21726">
                  <c:v>2.1727000000000001E-5</c:v>
                </c:pt>
                <c:pt idx="21727">
                  <c:v>2.1727999999999999E-5</c:v>
                </c:pt>
                <c:pt idx="21728">
                  <c:v>2.1729000000000002E-5</c:v>
                </c:pt>
                <c:pt idx="21729">
                  <c:v>2.173E-5</c:v>
                </c:pt>
                <c:pt idx="21730">
                  <c:v>2.1730999999999999E-5</c:v>
                </c:pt>
                <c:pt idx="21731">
                  <c:v>2.1732000000000001E-5</c:v>
                </c:pt>
                <c:pt idx="21732">
                  <c:v>2.1733E-5</c:v>
                </c:pt>
                <c:pt idx="21733">
                  <c:v>2.1733999999999999E-5</c:v>
                </c:pt>
                <c:pt idx="21734">
                  <c:v>2.1735000000000001E-5</c:v>
                </c:pt>
                <c:pt idx="21735">
                  <c:v>2.1736E-5</c:v>
                </c:pt>
                <c:pt idx="21736">
                  <c:v>2.1736999999999999E-5</c:v>
                </c:pt>
                <c:pt idx="21737">
                  <c:v>2.1738000000000001E-5</c:v>
                </c:pt>
                <c:pt idx="21738">
                  <c:v>2.1739E-5</c:v>
                </c:pt>
                <c:pt idx="21739">
                  <c:v>2.1739999999999999E-5</c:v>
                </c:pt>
                <c:pt idx="21740">
                  <c:v>2.1741000000000001E-5</c:v>
                </c:pt>
                <c:pt idx="21741">
                  <c:v>2.1742E-5</c:v>
                </c:pt>
                <c:pt idx="21742">
                  <c:v>2.1742999999999998E-5</c:v>
                </c:pt>
                <c:pt idx="21743">
                  <c:v>2.1744000000000001E-5</c:v>
                </c:pt>
                <c:pt idx="21744">
                  <c:v>2.1744999999999999E-5</c:v>
                </c:pt>
                <c:pt idx="21745">
                  <c:v>2.1746000000000002E-5</c:v>
                </c:pt>
                <c:pt idx="21746">
                  <c:v>2.1747E-5</c:v>
                </c:pt>
                <c:pt idx="21747">
                  <c:v>2.1747999999999999E-5</c:v>
                </c:pt>
                <c:pt idx="21748">
                  <c:v>2.1749000000000001E-5</c:v>
                </c:pt>
                <c:pt idx="21749">
                  <c:v>2.175E-5</c:v>
                </c:pt>
                <c:pt idx="21750">
                  <c:v>2.1750999999999999E-5</c:v>
                </c:pt>
                <c:pt idx="21751">
                  <c:v>2.1752000000000001E-5</c:v>
                </c:pt>
                <c:pt idx="21752">
                  <c:v>2.1753E-5</c:v>
                </c:pt>
                <c:pt idx="21753">
                  <c:v>2.1753999999999999E-5</c:v>
                </c:pt>
                <c:pt idx="21754">
                  <c:v>2.1755000000000001E-5</c:v>
                </c:pt>
                <c:pt idx="21755">
                  <c:v>2.1756E-5</c:v>
                </c:pt>
                <c:pt idx="21756">
                  <c:v>2.1756999999999999E-5</c:v>
                </c:pt>
                <c:pt idx="21757">
                  <c:v>2.1758000000000001E-5</c:v>
                </c:pt>
                <c:pt idx="21758">
                  <c:v>2.1759E-5</c:v>
                </c:pt>
                <c:pt idx="21759">
                  <c:v>2.1759999999999998E-5</c:v>
                </c:pt>
                <c:pt idx="21760">
                  <c:v>2.1761000000000001E-5</c:v>
                </c:pt>
                <c:pt idx="21761">
                  <c:v>2.1761999999999999E-5</c:v>
                </c:pt>
                <c:pt idx="21762">
                  <c:v>2.1763000000000002E-5</c:v>
                </c:pt>
                <c:pt idx="21763">
                  <c:v>2.1764E-5</c:v>
                </c:pt>
                <c:pt idx="21764">
                  <c:v>2.1764999999999999E-5</c:v>
                </c:pt>
                <c:pt idx="21765">
                  <c:v>2.1766000000000001E-5</c:v>
                </c:pt>
                <c:pt idx="21766">
                  <c:v>2.1767E-5</c:v>
                </c:pt>
                <c:pt idx="21767">
                  <c:v>2.1767999999999999E-5</c:v>
                </c:pt>
                <c:pt idx="21768">
                  <c:v>2.1769000000000001E-5</c:v>
                </c:pt>
                <c:pt idx="21769">
                  <c:v>2.177E-5</c:v>
                </c:pt>
                <c:pt idx="21770">
                  <c:v>2.1770999999999999E-5</c:v>
                </c:pt>
                <c:pt idx="21771">
                  <c:v>2.1772000000000001E-5</c:v>
                </c:pt>
                <c:pt idx="21772">
                  <c:v>2.1773E-5</c:v>
                </c:pt>
                <c:pt idx="21773">
                  <c:v>2.1773999999999999E-5</c:v>
                </c:pt>
                <c:pt idx="21774">
                  <c:v>2.1775000000000001E-5</c:v>
                </c:pt>
                <c:pt idx="21775">
                  <c:v>2.1776E-5</c:v>
                </c:pt>
                <c:pt idx="21776">
                  <c:v>2.1776999999999998E-5</c:v>
                </c:pt>
                <c:pt idx="21777">
                  <c:v>2.1778000000000001E-5</c:v>
                </c:pt>
                <c:pt idx="21778">
                  <c:v>2.1778999999999999E-5</c:v>
                </c:pt>
                <c:pt idx="21779">
                  <c:v>2.1780000000000002E-5</c:v>
                </c:pt>
                <c:pt idx="21780">
                  <c:v>2.1781E-5</c:v>
                </c:pt>
                <c:pt idx="21781">
                  <c:v>2.1781999999999999E-5</c:v>
                </c:pt>
                <c:pt idx="21782">
                  <c:v>2.1783000000000001E-5</c:v>
                </c:pt>
                <c:pt idx="21783">
                  <c:v>2.1784E-5</c:v>
                </c:pt>
                <c:pt idx="21784">
                  <c:v>2.1784999999999999E-5</c:v>
                </c:pt>
                <c:pt idx="21785">
                  <c:v>2.1786000000000001E-5</c:v>
                </c:pt>
                <c:pt idx="21786">
                  <c:v>2.1787E-5</c:v>
                </c:pt>
                <c:pt idx="21787">
                  <c:v>2.1787999999999999E-5</c:v>
                </c:pt>
                <c:pt idx="21788">
                  <c:v>2.1789000000000001E-5</c:v>
                </c:pt>
                <c:pt idx="21789">
                  <c:v>2.179E-5</c:v>
                </c:pt>
                <c:pt idx="21790">
                  <c:v>2.1790999999999999E-5</c:v>
                </c:pt>
                <c:pt idx="21791">
                  <c:v>2.1792000000000001E-5</c:v>
                </c:pt>
                <c:pt idx="21792">
                  <c:v>2.1793E-5</c:v>
                </c:pt>
                <c:pt idx="21793">
                  <c:v>2.1793999999999998E-5</c:v>
                </c:pt>
                <c:pt idx="21794">
                  <c:v>2.1795000000000001E-5</c:v>
                </c:pt>
                <c:pt idx="21795">
                  <c:v>2.1795999999999999E-5</c:v>
                </c:pt>
                <c:pt idx="21796">
                  <c:v>2.1797000000000002E-5</c:v>
                </c:pt>
                <c:pt idx="21797">
                  <c:v>2.1798E-5</c:v>
                </c:pt>
                <c:pt idx="21798">
                  <c:v>2.1798999999999999E-5</c:v>
                </c:pt>
                <c:pt idx="21799">
                  <c:v>2.1800000000000001E-5</c:v>
                </c:pt>
                <c:pt idx="21800">
                  <c:v>2.1801E-5</c:v>
                </c:pt>
                <c:pt idx="21801">
                  <c:v>2.1801999999999999E-5</c:v>
                </c:pt>
                <c:pt idx="21802">
                  <c:v>2.1803000000000001E-5</c:v>
                </c:pt>
                <c:pt idx="21803">
                  <c:v>2.1804E-5</c:v>
                </c:pt>
                <c:pt idx="21804">
                  <c:v>2.1804999999999999E-5</c:v>
                </c:pt>
                <c:pt idx="21805">
                  <c:v>2.1806000000000001E-5</c:v>
                </c:pt>
                <c:pt idx="21806">
                  <c:v>2.1807E-5</c:v>
                </c:pt>
                <c:pt idx="21807">
                  <c:v>2.1807999999999999E-5</c:v>
                </c:pt>
                <c:pt idx="21808">
                  <c:v>2.1809000000000001E-5</c:v>
                </c:pt>
                <c:pt idx="21809">
                  <c:v>2.181E-5</c:v>
                </c:pt>
                <c:pt idx="21810">
                  <c:v>2.1810999999999998E-5</c:v>
                </c:pt>
                <c:pt idx="21811">
                  <c:v>2.1812000000000001E-5</c:v>
                </c:pt>
                <c:pt idx="21812">
                  <c:v>2.1812999999999999E-5</c:v>
                </c:pt>
                <c:pt idx="21813">
                  <c:v>2.1814000000000002E-5</c:v>
                </c:pt>
                <c:pt idx="21814">
                  <c:v>2.1815E-5</c:v>
                </c:pt>
                <c:pt idx="21815">
                  <c:v>2.1815999999999999E-5</c:v>
                </c:pt>
                <c:pt idx="21816">
                  <c:v>2.1817000000000001E-5</c:v>
                </c:pt>
                <c:pt idx="21817">
                  <c:v>2.1818E-5</c:v>
                </c:pt>
                <c:pt idx="21818">
                  <c:v>2.1818999999999999E-5</c:v>
                </c:pt>
                <c:pt idx="21819">
                  <c:v>2.1820000000000001E-5</c:v>
                </c:pt>
                <c:pt idx="21820">
                  <c:v>2.1821E-5</c:v>
                </c:pt>
                <c:pt idx="21821">
                  <c:v>2.1821999999999999E-5</c:v>
                </c:pt>
                <c:pt idx="21822">
                  <c:v>2.1823000000000001E-5</c:v>
                </c:pt>
                <c:pt idx="21823">
                  <c:v>2.1824E-5</c:v>
                </c:pt>
                <c:pt idx="21824">
                  <c:v>2.1824999999999999E-5</c:v>
                </c:pt>
                <c:pt idx="21825">
                  <c:v>2.1826000000000001E-5</c:v>
                </c:pt>
                <c:pt idx="21826">
                  <c:v>2.1827E-5</c:v>
                </c:pt>
                <c:pt idx="21827">
                  <c:v>2.1827999999999998E-5</c:v>
                </c:pt>
                <c:pt idx="21828">
                  <c:v>2.1829000000000001E-5</c:v>
                </c:pt>
                <c:pt idx="21829">
                  <c:v>2.1829999999999999E-5</c:v>
                </c:pt>
                <c:pt idx="21830">
                  <c:v>2.1831000000000002E-5</c:v>
                </c:pt>
                <c:pt idx="21831">
                  <c:v>2.1832E-5</c:v>
                </c:pt>
                <c:pt idx="21832">
                  <c:v>2.1832999999999999E-5</c:v>
                </c:pt>
                <c:pt idx="21833">
                  <c:v>2.1834000000000001E-5</c:v>
                </c:pt>
                <c:pt idx="21834">
                  <c:v>2.1835E-5</c:v>
                </c:pt>
                <c:pt idx="21835">
                  <c:v>2.1835999999999999E-5</c:v>
                </c:pt>
                <c:pt idx="21836">
                  <c:v>2.1837000000000001E-5</c:v>
                </c:pt>
                <c:pt idx="21837">
                  <c:v>2.1838E-5</c:v>
                </c:pt>
                <c:pt idx="21838">
                  <c:v>2.1838999999999999E-5</c:v>
                </c:pt>
                <c:pt idx="21839">
                  <c:v>2.1840000000000001E-5</c:v>
                </c:pt>
                <c:pt idx="21840">
                  <c:v>2.1841E-5</c:v>
                </c:pt>
                <c:pt idx="21841">
                  <c:v>2.1841999999999999E-5</c:v>
                </c:pt>
                <c:pt idx="21842">
                  <c:v>2.1843000000000001E-5</c:v>
                </c:pt>
                <c:pt idx="21843">
                  <c:v>2.1844E-5</c:v>
                </c:pt>
                <c:pt idx="21844">
                  <c:v>2.1844999999999998E-5</c:v>
                </c:pt>
                <c:pt idx="21845">
                  <c:v>2.1846000000000001E-5</c:v>
                </c:pt>
                <c:pt idx="21846">
                  <c:v>2.1846999999999999E-5</c:v>
                </c:pt>
                <c:pt idx="21847">
                  <c:v>2.1848000000000002E-5</c:v>
                </c:pt>
                <c:pt idx="21848">
                  <c:v>2.1849E-5</c:v>
                </c:pt>
                <c:pt idx="21849">
                  <c:v>2.1849999999999999E-5</c:v>
                </c:pt>
                <c:pt idx="21850">
                  <c:v>2.1851000000000001E-5</c:v>
                </c:pt>
                <c:pt idx="21851">
                  <c:v>2.1852E-5</c:v>
                </c:pt>
                <c:pt idx="21852">
                  <c:v>2.1852999999999999E-5</c:v>
                </c:pt>
                <c:pt idx="21853">
                  <c:v>2.1854000000000001E-5</c:v>
                </c:pt>
                <c:pt idx="21854">
                  <c:v>2.1855E-5</c:v>
                </c:pt>
                <c:pt idx="21855">
                  <c:v>2.1855999999999999E-5</c:v>
                </c:pt>
                <c:pt idx="21856">
                  <c:v>2.1857000000000001E-5</c:v>
                </c:pt>
                <c:pt idx="21857">
                  <c:v>2.1858E-5</c:v>
                </c:pt>
                <c:pt idx="21858">
                  <c:v>2.1858999999999999E-5</c:v>
                </c:pt>
                <c:pt idx="21859">
                  <c:v>2.1860000000000001E-5</c:v>
                </c:pt>
                <c:pt idx="21860">
                  <c:v>2.1861E-5</c:v>
                </c:pt>
                <c:pt idx="21861">
                  <c:v>2.1861999999999998E-5</c:v>
                </c:pt>
                <c:pt idx="21862">
                  <c:v>2.1863000000000001E-5</c:v>
                </c:pt>
                <c:pt idx="21863">
                  <c:v>2.1863999999999999E-5</c:v>
                </c:pt>
                <c:pt idx="21864">
                  <c:v>2.1865000000000002E-5</c:v>
                </c:pt>
                <c:pt idx="21865">
                  <c:v>2.1866E-5</c:v>
                </c:pt>
                <c:pt idx="21866">
                  <c:v>2.1866999999999999E-5</c:v>
                </c:pt>
                <c:pt idx="21867">
                  <c:v>2.1868000000000001E-5</c:v>
                </c:pt>
                <c:pt idx="21868">
                  <c:v>2.1869E-5</c:v>
                </c:pt>
                <c:pt idx="21869">
                  <c:v>2.1869999999999999E-5</c:v>
                </c:pt>
                <c:pt idx="21870">
                  <c:v>2.1871000000000001E-5</c:v>
                </c:pt>
                <c:pt idx="21871">
                  <c:v>2.1872E-5</c:v>
                </c:pt>
                <c:pt idx="21872">
                  <c:v>2.1872999999999999E-5</c:v>
                </c:pt>
                <c:pt idx="21873">
                  <c:v>2.1874000000000001E-5</c:v>
                </c:pt>
                <c:pt idx="21874">
                  <c:v>2.1875E-5</c:v>
                </c:pt>
                <c:pt idx="21875">
                  <c:v>2.1875999999999999E-5</c:v>
                </c:pt>
                <c:pt idx="21876">
                  <c:v>2.1877000000000001E-5</c:v>
                </c:pt>
                <c:pt idx="21877">
                  <c:v>2.1878E-5</c:v>
                </c:pt>
                <c:pt idx="21878">
                  <c:v>2.1878999999999998E-5</c:v>
                </c:pt>
                <c:pt idx="21879">
                  <c:v>2.1880000000000001E-5</c:v>
                </c:pt>
                <c:pt idx="21880">
                  <c:v>2.1880999999999999E-5</c:v>
                </c:pt>
                <c:pt idx="21881">
                  <c:v>2.1882000000000002E-5</c:v>
                </c:pt>
                <c:pt idx="21882">
                  <c:v>2.1883E-5</c:v>
                </c:pt>
                <c:pt idx="21883">
                  <c:v>2.1883999999999999E-5</c:v>
                </c:pt>
                <c:pt idx="21884">
                  <c:v>2.1885000000000001E-5</c:v>
                </c:pt>
                <c:pt idx="21885">
                  <c:v>2.1886E-5</c:v>
                </c:pt>
                <c:pt idx="21886">
                  <c:v>2.1886999999999999E-5</c:v>
                </c:pt>
                <c:pt idx="21887">
                  <c:v>2.1888000000000001E-5</c:v>
                </c:pt>
                <c:pt idx="21888">
                  <c:v>2.1889E-5</c:v>
                </c:pt>
                <c:pt idx="21889">
                  <c:v>2.1889999999999999E-5</c:v>
                </c:pt>
                <c:pt idx="21890">
                  <c:v>2.1891000000000001E-5</c:v>
                </c:pt>
                <c:pt idx="21891">
                  <c:v>2.1892E-5</c:v>
                </c:pt>
                <c:pt idx="21892">
                  <c:v>2.1892999999999999E-5</c:v>
                </c:pt>
                <c:pt idx="21893">
                  <c:v>2.1894000000000001E-5</c:v>
                </c:pt>
                <c:pt idx="21894">
                  <c:v>2.1895E-5</c:v>
                </c:pt>
                <c:pt idx="21895">
                  <c:v>2.1895999999999998E-5</c:v>
                </c:pt>
                <c:pt idx="21896">
                  <c:v>2.1897000000000001E-5</c:v>
                </c:pt>
                <c:pt idx="21897">
                  <c:v>2.1897999999999999E-5</c:v>
                </c:pt>
                <c:pt idx="21898">
                  <c:v>2.1899000000000002E-5</c:v>
                </c:pt>
                <c:pt idx="21899">
                  <c:v>2.19E-5</c:v>
                </c:pt>
                <c:pt idx="21900">
                  <c:v>2.1900999999999999E-5</c:v>
                </c:pt>
                <c:pt idx="21901">
                  <c:v>2.1902000000000001E-5</c:v>
                </c:pt>
                <c:pt idx="21902">
                  <c:v>2.1903E-5</c:v>
                </c:pt>
                <c:pt idx="21903">
                  <c:v>2.1903999999999999E-5</c:v>
                </c:pt>
                <c:pt idx="21904">
                  <c:v>2.1905000000000001E-5</c:v>
                </c:pt>
                <c:pt idx="21905">
                  <c:v>2.1906E-5</c:v>
                </c:pt>
                <c:pt idx="21906">
                  <c:v>2.1906999999999999E-5</c:v>
                </c:pt>
                <c:pt idx="21907">
                  <c:v>2.1908000000000001E-5</c:v>
                </c:pt>
                <c:pt idx="21908">
                  <c:v>2.1909E-5</c:v>
                </c:pt>
                <c:pt idx="21909">
                  <c:v>2.1909999999999999E-5</c:v>
                </c:pt>
                <c:pt idx="21910">
                  <c:v>2.1911000000000001E-5</c:v>
                </c:pt>
                <c:pt idx="21911">
                  <c:v>2.1912E-5</c:v>
                </c:pt>
                <c:pt idx="21912">
                  <c:v>2.1912999999999998E-5</c:v>
                </c:pt>
                <c:pt idx="21913">
                  <c:v>2.1914000000000001E-5</c:v>
                </c:pt>
                <c:pt idx="21914">
                  <c:v>2.1914999999999999E-5</c:v>
                </c:pt>
                <c:pt idx="21915">
                  <c:v>2.1916000000000002E-5</c:v>
                </c:pt>
                <c:pt idx="21916">
                  <c:v>2.1917E-5</c:v>
                </c:pt>
                <c:pt idx="21917">
                  <c:v>2.1917999999999999E-5</c:v>
                </c:pt>
                <c:pt idx="21918">
                  <c:v>2.1919000000000001E-5</c:v>
                </c:pt>
                <c:pt idx="21919">
                  <c:v>2.192E-5</c:v>
                </c:pt>
                <c:pt idx="21920">
                  <c:v>2.1920999999999999E-5</c:v>
                </c:pt>
                <c:pt idx="21921">
                  <c:v>2.1922000000000001E-5</c:v>
                </c:pt>
                <c:pt idx="21922">
                  <c:v>2.1923E-5</c:v>
                </c:pt>
                <c:pt idx="21923">
                  <c:v>2.1923999999999999E-5</c:v>
                </c:pt>
                <c:pt idx="21924">
                  <c:v>2.1925000000000001E-5</c:v>
                </c:pt>
                <c:pt idx="21925">
                  <c:v>2.1926E-5</c:v>
                </c:pt>
                <c:pt idx="21926">
                  <c:v>2.1926999999999999E-5</c:v>
                </c:pt>
                <c:pt idx="21927">
                  <c:v>2.1928000000000001E-5</c:v>
                </c:pt>
                <c:pt idx="21928">
                  <c:v>2.1929E-5</c:v>
                </c:pt>
                <c:pt idx="21929">
                  <c:v>2.1929999999999998E-5</c:v>
                </c:pt>
                <c:pt idx="21930">
                  <c:v>2.1931000000000001E-5</c:v>
                </c:pt>
                <c:pt idx="21931">
                  <c:v>2.1931999999999999E-5</c:v>
                </c:pt>
                <c:pt idx="21932">
                  <c:v>2.1933000000000002E-5</c:v>
                </c:pt>
                <c:pt idx="21933">
                  <c:v>2.1934E-5</c:v>
                </c:pt>
                <c:pt idx="21934">
                  <c:v>2.1934999999999999E-5</c:v>
                </c:pt>
                <c:pt idx="21935">
                  <c:v>2.1936000000000001E-5</c:v>
                </c:pt>
                <c:pt idx="21936">
                  <c:v>2.1937E-5</c:v>
                </c:pt>
                <c:pt idx="21937">
                  <c:v>2.1937999999999999E-5</c:v>
                </c:pt>
                <c:pt idx="21938">
                  <c:v>2.1939000000000001E-5</c:v>
                </c:pt>
                <c:pt idx="21939">
                  <c:v>2.194E-5</c:v>
                </c:pt>
                <c:pt idx="21940">
                  <c:v>2.1940999999999999E-5</c:v>
                </c:pt>
                <c:pt idx="21941">
                  <c:v>2.1942000000000001E-5</c:v>
                </c:pt>
                <c:pt idx="21942">
                  <c:v>2.1943E-5</c:v>
                </c:pt>
                <c:pt idx="21943">
                  <c:v>2.1943999999999999E-5</c:v>
                </c:pt>
                <c:pt idx="21944">
                  <c:v>2.1945000000000001E-5</c:v>
                </c:pt>
                <c:pt idx="21945">
                  <c:v>2.1946E-5</c:v>
                </c:pt>
                <c:pt idx="21946">
                  <c:v>2.1946999999999998E-5</c:v>
                </c:pt>
                <c:pt idx="21947">
                  <c:v>2.1948000000000001E-5</c:v>
                </c:pt>
                <c:pt idx="21948">
                  <c:v>2.1948999999999999E-5</c:v>
                </c:pt>
                <c:pt idx="21949">
                  <c:v>2.1950000000000002E-5</c:v>
                </c:pt>
                <c:pt idx="21950">
                  <c:v>2.1951E-5</c:v>
                </c:pt>
                <c:pt idx="21951">
                  <c:v>2.1951999999999999E-5</c:v>
                </c:pt>
                <c:pt idx="21952">
                  <c:v>2.1953000000000001E-5</c:v>
                </c:pt>
                <c:pt idx="21953">
                  <c:v>2.1954E-5</c:v>
                </c:pt>
                <c:pt idx="21954">
                  <c:v>2.1954999999999999E-5</c:v>
                </c:pt>
                <c:pt idx="21955">
                  <c:v>2.1956000000000001E-5</c:v>
                </c:pt>
                <c:pt idx="21956">
                  <c:v>2.1957E-5</c:v>
                </c:pt>
                <c:pt idx="21957">
                  <c:v>2.1957999999999999E-5</c:v>
                </c:pt>
                <c:pt idx="21958">
                  <c:v>2.1959000000000001E-5</c:v>
                </c:pt>
                <c:pt idx="21959">
                  <c:v>2.196E-5</c:v>
                </c:pt>
                <c:pt idx="21960">
                  <c:v>2.1960999999999999E-5</c:v>
                </c:pt>
                <c:pt idx="21961">
                  <c:v>2.1962000000000001E-5</c:v>
                </c:pt>
                <c:pt idx="21962">
                  <c:v>2.1963E-5</c:v>
                </c:pt>
                <c:pt idx="21963">
                  <c:v>2.1963999999999998E-5</c:v>
                </c:pt>
                <c:pt idx="21964">
                  <c:v>2.1965000000000001E-5</c:v>
                </c:pt>
                <c:pt idx="21965">
                  <c:v>2.1965999999999999E-5</c:v>
                </c:pt>
                <c:pt idx="21966">
                  <c:v>2.1967000000000002E-5</c:v>
                </c:pt>
                <c:pt idx="21967">
                  <c:v>2.1968E-5</c:v>
                </c:pt>
                <c:pt idx="21968">
                  <c:v>2.1968999999999999E-5</c:v>
                </c:pt>
                <c:pt idx="21969">
                  <c:v>2.1970000000000001E-5</c:v>
                </c:pt>
                <c:pt idx="21970">
                  <c:v>2.1971E-5</c:v>
                </c:pt>
                <c:pt idx="21971">
                  <c:v>2.1971999999999999E-5</c:v>
                </c:pt>
                <c:pt idx="21972">
                  <c:v>2.1973000000000001E-5</c:v>
                </c:pt>
                <c:pt idx="21973">
                  <c:v>2.1974E-5</c:v>
                </c:pt>
                <c:pt idx="21974">
                  <c:v>2.1974999999999999E-5</c:v>
                </c:pt>
                <c:pt idx="21975">
                  <c:v>2.1976000000000001E-5</c:v>
                </c:pt>
                <c:pt idx="21976">
                  <c:v>2.1977E-5</c:v>
                </c:pt>
                <c:pt idx="21977">
                  <c:v>2.1977999999999999E-5</c:v>
                </c:pt>
                <c:pt idx="21978">
                  <c:v>2.1979000000000001E-5</c:v>
                </c:pt>
                <c:pt idx="21979">
                  <c:v>2.198E-5</c:v>
                </c:pt>
                <c:pt idx="21980">
                  <c:v>2.1980999999999998E-5</c:v>
                </c:pt>
                <c:pt idx="21981">
                  <c:v>2.1982000000000001E-5</c:v>
                </c:pt>
                <c:pt idx="21982">
                  <c:v>2.1982999999999999E-5</c:v>
                </c:pt>
                <c:pt idx="21983">
                  <c:v>2.1984000000000002E-5</c:v>
                </c:pt>
                <c:pt idx="21984">
                  <c:v>2.1985E-5</c:v>
                </c:pt>
                <c:pt idx="21985">
                  <c:v>2.1985999999999999E-5</c:v>
                </c:pt>
                <c:pt idx="21986">
                  <c:v>2.1987000000000001E-5</c:v>
                </c:pt>
                <c:pt idx="21987">
                  <c:v>2.1988E-5</c:v>
                </c:pt>
                <c:pt idx="21988">
                  <c:v>2.1988999999999999E-5</c:v>
                </c:pt>
                <c:pt idx="21989">
                  <c:v>2.1990000000000001E-5</c:v>
                </c:pt>
                <c:pt idx="21990">
                  <c:v>2.1991E-5</c:v>
                </c:pt>
                <c:pt idx="21991">
                  <c:v>2.1991999999999999E-5</c:v>
                </c:pt>
                <c:pt idx="21992">
                  <c:v>2.1993000000000001E-5</c:v>
                </c:pt>
                <c:pt idx="21993">
                  <c:v>2.1994E-5</c:v>
                </c:pt>
                <c:pt idx="21994">
                  <c:v>2.1994999999999999E-5</c:v>
                </c:pt>
                <c:pt idx="21995">
                  <c:v>2.1996000000000001E-5</c:v>
                </c:pt>
                <c:pt idx="21996">
                  <c:v>2.1997E-5</c:v>
                </c:pt>
                <c:pt idx="21997">
                  <c:v>2.1997999999999998E-5</c:v>
                </c:pt>
                <c:pt idx="21998">
                  <c:v>2.1999000000000001E-5</c:v>
                </c:pt>
                <c:pt idx="21999">
                  <c:v>2.1999999999999999E-5</c:v>
                </c:pt>
                <c:pt idx="22000">
                  <c:v>2.2001000000000002E-5</c:v>
                </c:pt>
                <c:pt idx="22001">
                  <c:v>2.2002E-5</c:v>
                </c:pt>
                <c:pt idx="22002">
                  <c:v>2.2002999999999999E-5</c:v>
                </c:pt>
                <c:pt idx="22003">
                  <c:v>2.2004000000000001E-5</c:v>
                </c:pt>
                <c:pt idx="22004">
                  <c:v>2.2005E-5</c:v>
                </c:pt>
                <c:pt idx="22005">
                  <c:v>2.2005999999999999E-5</c:v>
                </c:pt>
                <c:pt idx="22006">
                  <c:v>2.2007000000000001E-5</c:v>
                </c:pt>
                <c:pt idx="22007">
                  <c:v>2.2008E-5</c:v>
                </c:pt>
                <c:pt idx="22008">
                  <c:v>2.2008999999999999E-5</c:v>
                </c:pt>
                <c:pt idx="22009">
                  <c:v>2.2010000000000001E-5</c:v>
                </c:pt>
                <c:pt idx="22010">
                  <c:v>2.2011E-5</c:v>
                </c:pt>
                <c:pt idx="22011">
                  <c:v>2.2011999999999999E-5</c:v>
                </c:pt>
                <c:pt idx="22012">
                  <c:v>2.2013000000000001E-5</c:v>
                </c:pt>
                <c:pt idx="22013">
                  <c:v>2.2014E-5</c:v>
                </c:pt>
                <c:pt idx="22014">
                  <c:v>2.2014999999999998E-5</c:v>
                </c:pt>
                <c:pt idx="22015">
                  <c:v>2.2016000000000001E-5</c:v>
                </c:pt>
                <c:pt idx="22016">
                  <c:v>2.2016999999999999E-5</c:v>
                </c:pt>
                <c:pt idx="22017">
                  <c:v>2.2018000000000002E-5</c:v>
                </c:pt>
                <c:pt idx="22018">
                  <c:v>2.2019E-5</c:v>
                </c:pt>
                <c:pt idx="22019">
                  <c:v>2.2019999999999999E-5</c:v>
                </c:pt>
                <c:pt idx="22020">
                  <c:v>2.2021000000000001E-5</c:v>
                </c:pt>
                <c:pt idx="22021">
                  <c:v>2.2022E-5</c:v>
                </c:pt>
                <c:pt idx="22022">
                  <c:v>2.2022999999999999E-5</c:v>
                </c:pt>
                <c:pt idx="22023">
                  <c:v>2.2024000000000001E-5</c:v>
                </c:pt>
                <c:pt idx="22024">
                  <c:v>2.2025E-5</c:v>
                </c:pt>
                <c:pt idx="22025">
                  <c:v>2.2025999999999999E-5</c:v>
                </c:pt>
                <c:pt idx="22026">
                  <c:v>2.2027000000000001E-5</c:v>
                </c:pt>
                <c:pt idx="22027">
                  <c:v>2.2028E-5</c:v>
                </c:pt>
                <c:pt idx="22028">
                  <c:v>2.2028999999999999E-5</c:v>
                </c:pt>
                <c:pt idx="22029">
                  <c:v>2.2030000000000001E-5</c:v>
                </c:pt>
                <c:pt idx="22030">
                  <c:v>2.2031E-5</c:v>
                </c:pt>
                <c:pt idx="22031">
                  <c:v>2.2031999999999998E-5</c:v>
                </c:pt>
                <c:pt idx="22032">
                  <c:v>2.2033000000000001E-5</c:v>
                </c:pt>
                <c:pt idx="22033">
                  <c:v>2.2033999999999999E-5</c:v>
                </c:pt>
                <c:pt idx="22034">
                  <c:v>2.2035000000000002E-5</c:v>
                </c:pt>
                <c:pt idx="22035">
                  <c:v>2.2036E-5</c:v>
                </c:pt>
                <c:pt idx="22036">
                  <c:v>2.2036999999999999E-5</c:v>
                </c:pt>
                <c:pt idx="22037">
                  <c:v>2.2038000000000001E-5</c:v>
                </c:pt>
                <c:pt idx="22038">
                  <c:v>2.2039E-5</c:v>
                </c:pt>
                <c:pt idx="22039">
                  <c:v>2.2039999999999999E-5</c:v>
                </c:pt>
                <c:pt idx="22040">
                  <c:v>2.2041000000000001E-5</c:v>
                </c:pt>
                <c:pt idx="22041">
                  <c:v>2.2042E-5</c:v>
                </c:pt>
                <c:pt idx="22042">
                  <c:v>2.2042999999999999E-5</c:v>
                </c:pt>
                <c:pt idx="22043">
                  <c:v>2.2044000000000001E-5</c:v>
                </c:pt>
                <c:pt idx="22044">
                  <c:v>2.2045E-5</c:v>
                </c:pt>
                <c:pt idx="22045">
                  <c:v>2.2045999999999999E-5</c:v>
                </c:pt>
                <c:pt idx="22046">
                  <c:v>2.2047000000000001E-5</c:v>
                </c:pt>
                <c:pt idx="22047">
                  <c:v>2.2048E-5</c:v>
                </c:pt>
                <c:pt idx="22048">
                  <c:v>2.2048999999999998E-5</c:v>
                </c:pt>
                <c:pt idx="22049">
                  <c:v>2.2050000000000001E-5</c:v>
                </c:pt>
                <c:pt idx="22050">
                  <c:v>2.2050999999999999E-5</c:v>
                </c:pt>
                <c:pt idx="22051">
                  <c:v>2.2052000000000002E-5</c:v>
                </c:pt>
                <c:pt idx="22052">
                  <c:v>2.2053E-5</c:v>
                </c:pt>
                <c:pt idx="22053">
                  <c:v>2.2053999999999999E-5</c:v>
                </c:pt>
                <c:pt idx="22054">
                  <c:v>2.2055000000000001E-5</c:v>
                </c:pt>
                <c:pt idx="22055">
                  <c:v>2.2056E-5</c:v>
                </c:pt>
                <c:pt idx="22056">
                  <c:v>2.2056999999999999E-5</c:v>
                </c:pt>
                <c:pt idx="22057">
                  <c:v>2.2058000000000001E-5</c:v>
                </c:pt>
                <c:pt idx="22058">
                  <c:v>2.2059E-5</c:v>
                </c:pt>
                <c:pt idx="22059">
                  <c:v>2.2059999999999999E-5</c:v>
                </c:pt>
                <c:pt idx="22060">
                  <c:v>2.2061000000000001E-5</c:v>
                </c:pt>
                <c:pt idx="22061">
                  <c:v>2.2062E-5</c:v>
                </c:pt>
                <c:pt idx="22062">
                  <c:v>2.2062999999999999E-5</c:v>
                </c:pt>
                <c:pt idx="22063">
                  <c:v>2.2064000000000001E-5</c:v>
                </c:pt>
                <c:pt idx="22064">
                  <c:v>2.2065E-5</c:v>
                </c:pt>
                <c:pt idx="22065">
                  <c:v>2.2065999999999998E-5</c:v>
                </c:pt>
                <c:pt idx="22066">
                  <c:v>2.2067000000000001E-5</c:v>
                </c:pt>
                <c:pt idx="22067">
                  <c:v>2.2067999999999999E-5</c:v>
                </c:pt>
                <c:pt idx="22068">
                  <c:v>2.2069000000000002E-5</c:v>
                </c:pt>
                <c:pt idx="22069">
                  <c:v>2.207E-5</c:v>
                </c:pt>
                <c:pt idx="22070">
                  <c:v>2.2070999999999999E-5</c:v>
                </c:pt>
                <c:pt idx="22071">
                  <c:v>2.2072000000000001E-5</c:v>
                </c:pt>
                <c:pt idx="22072">
                  <c:v>2.2073E-5</c:v>
                </c:pt>
                <c:pt idx="22073">
                  <c:v>2.2073999999999999E-5</c:v>
                </c:pt>
                <c:pt idx="22074">
                  <c:v>2.2075000000000001E-5</c:v>
                </c:pt>
                <c:pt idx="22075">
                  <c:v>2.2076E-5</c:v>
                </c:pt>
                <c:pt idx="22076">
                  <c:v>2.2076999999999999E-5</c:v>
                </c:pt>
                <c:pt idx="22077">
                  <c:v>2.2078000000000001E-5</c:v>
                </c:pt>
                <c:pt idx="22078">
                  <c:v>2.2079E-5</c:v>
                </c:pt>
                <c:pt idx="22079">
                  <c:v>2.2079999999999999E-5</c:v>
                </c:pt>
                <c:pt idx="22080">
                  <c:v>2.2081000000000001E-5</c:v>
                </c:pt>
                <c:pt idx="22081">
                  <c:v>2.2082E-5</c:v>
                </c:pt>
                <c:pt idx="22082">
                  <c:v>2.2082999999999998E-5</c:v>
                </c:pt>
                <c:pt idx="22083">
                  <c:v>2.2084000000000001E-5</c:v>
                </c:pt>
                <c:pt idx="22084">
                  <c:v>2.2084999999999999E-5</c:v>
                </c:pt>
                <c:pt idx="22085">
                  <c:v>2.2086000000000002E-5</c:v>
                </c:pt>
                <c:pt idx="22086">
                  <c:v>2.2087E-5</c:v>
                </c:pt>
                <c:pt idx="22087">
                  <c:v>2.2087999999999999E-5</c:v>
                </c:pt>
                <c:pt idx="22088">
                  <c:v>2.2089000000000001E-5</c:v>
                </c:pt>
                <c:pt idx="22089">
                  <c:v>2.209E-5</c:v>
                </c:pt>
                <c:pt idx="22090">
                  <c:v>2.2090999999999999E-5</c:v>
                </c:pt>
                <c:pt idx="22091">
                  <c:v>2.2092000000000001E-5</c:v>
                </c:pt>
                <c:pt idx="22092">
                  <c:v>2.2093E-5</c:v>
                </c:pt>
                <c:pt idx="22093">
                  <c:v>2.2093999999999999E-5</c:v>
                </c:pt>
                <c:pt idx="22094">
                  <c:v>2.2095000000000001E-5</c:v>
                </c:pt>
                <c:pt idx="22095">
                  <c:v>2.2096E-5</c:v>
                </c:pt>
                <c:pt idx="22096">
                  <c:v>2.2096999999999999E-5</c:v>
                </c:pt>
                <c:pt idx="22097">
                  <c:v>2.2098000000000001E-5</c:v>
                </c:pt>
                <c:pt idx="22098">
                  <c:v>2.2099E-5</c:v>
                </c:pt>
                <c:pt idx="22099">
                  <c:v>2.2099999999999998E-5</c:v>
                </c:pt>
                <c:pt idx="22100">
                  <c:v>2.2101000000000001E-5</c:v>
                </c:pt>
                <c:pt idx="22101">
                  <c:v>2.2101999999999999E-5</c:v>
                </c:pt>
                <c:pt idx="22102">
                  <c:v>2.2103000000000002E-5</c:v>
                </c:pt>
                <c:pt idx="22103">
                  <c:v>2.2104E-5</c:v>
                </c:pt>
                <c:pt idx="22104">
                  <c:v>2.2104999999999999E-5</c:v>
                </c:pt>
                <c:pt idx="22105">
                  <c:v>2.2106000000000001E-5</c:v>
                </c:pt>
                <c:pt idx="22106">
                  <c:v>2.2107E-5</c:v>
                </c:pt>
                <c:pt idx="22107">
                  <c:v>2.2107999999999999E-5</c:v>
                </c:pt>
                <c:pt idx="22108">
                  <c:v>2.2109000000000001E-5</c:v>
                </c:pt>
                <c:pt idx="22109">
                  <c:v>2.211E-5</c:v>
                </c:pt>
                <c:pt idx="22110">
                  <c:v>2.2110999999999999E-5</c:v>
                </c:pt>
                <c:pt idx="22111">
                  <c:v>2.2112000000000001E-5</c:v>
                </c:pt>
                <c:pt idx="22112">
                  <c:v>2.2113E-5</c:v>
                </c:pt>
                <c:pt idx="22113">
                  <c:v>2.2113999999999999E-5</c:v>
                </c:pt>
                <c:pt idx="22114">
                  <c:v>2.2115000000000001E-5</c:v>
                </c:pt>
                <c:pt idx="22115">
                  <c:v>2.2116E-5</c:v>
                </c:pt>
                <c:pt idx="22116">
                  <c:v>2.2116999999999998E-5</c:v>
                </c:pt>
                <c:pt idx="22117">
                  <c:v>2.2118000000000001E-5</c:v>
                </c:pt>
                <c:pt idx="22118">
                  <c:v>2.2118999999999999E-5</c:v>
                </c:pt>
                <c:pt idx="22119">
                  <c:v>2.2120000000000002E-5</c:v>
                </c:pt>
                <c:pt idx="22120">
                  <c:v>2.2121E-5</c:v>
                </c:pt>
                <c:pt idx="22121">
                  <c:v>2.2121999999999999E-5</c:v>
                </c:pt>
                <c:pt idx="22122">
                  <c:v>2.2123000000000001E-5</c:v>
                </c:pt>
                <c:pt idx="22123">
                  <c:v>2.2124E-5</c:v>
                </c:pt>
                <c:pt idx="22124">
                  <c:v>2.2124999999999999E-5</c:v>
                </c:pt>
                <c:pt idx="22125">
                  <c:v>2.2126000000000001E-5</c:v>
                </c:pt>
                <c:pt idx="22126">
                  <c:v>2.2127E-5</c:v>
                </c:pt>
                <c:pt idx="22127">
                  <c:v>2.2127999999999999E-5</c:v>
                </c:pt>
                <c:pt idx="22128">
                  <c:v>2.2129000000000001E-5</c:v>
                </c:pt>
                <c:pt idx="22129">
                  <c:v>2.213E-5</c:v>
                </c:pt>
                <c:pt idx="22130">
                  <c:v>2.2130999999999999E-5</c:v>
                </c:pt>
                <c:pt idx="22131">
                  <c:v>2.2132000000000001E-5</c:v>
                </c:pt>
                <c:pt idx="22132">
                  <c:v>2.2133E-5</c:v>
                </c:pt>
                <c:pt idx="22133">
                  <c:v>2.2133999999999998E-5</c:v>
                </c:pt>
                <c:pt idx="22134">
                  <c:v>2.2135000000000001E-5</c:v>
                </c:pt>
                <c:pt idx="22135">
                  <c:v>2.2135999999999999E-5</c:v>
                </c:pt>
                <c:pt idx="22136">
                  <c:v>2.2137000000000002E-5</c:v>
                </c:pt>
                <c:pt idx="22137">
                  <c:v>2.2138E-5</c:v>
                </c:pt>
                <c:pt idx="22138">
                  <c:v>2.2138999999999999E-5</c:v>
                </c:pt>
                <c:pt idx="22139">
                  <c:v>2.2140000000000001E-5</c:v>
                </c:pt>
                <c:pt idx="22140">
                  <c:v>2.2141E-5</c:v>
                </c:pt>
                <c:pt idx="22141">
                  <c:v>2.2141999999999999E-5</c:v>
                </c:pt>
                <c:pt idx="22142">
                  <c:v>2.2143000000000001E-5</c:v>
                </c:pt>
                <c:pt idx="22143">
                  <c:v>2.2144E-5</c:v>
                </c:pt>
                <c:pt idx="22144">
                  <c:v>2.2144999999999999E-5</c:v>
                </c:pt>
                <c:pt idx="22145">
                  <c:v>2.2146000000000001E-5</c:v>
                </c:pt>
                <c:pt idx="22146">
                  <c:v>2.2147E-5</c:v>
                </c:pt>
                <c:pt idx="22147">
                  <c:v>2.2147999999999999E-5</c:v>
                </c:pt>
                <c:pt idx="22148">
                  <c:v>2.2149000000000001E-5</c:v>
                </c:pt>
                <c:pt idx="22149">
                  <c:v>2.215E-5</c:v>
                </c:pt>
                <c:pt idx="22150">
                  <c:v>2.2150999999999998E-5</c:v>
                </c:pt>
                <c:pt idx="22151">
                  <c:v>2.2152000000000001E-5</c:v>
                </c:pt>
                <c:pt idx="22152">
                  <c:v>2.2152999999999999E-5</c:v>
                </c:pt>
                <c:pt idx="22153">
                  <c:v>2.2154000000000002E-5</c:v>
                </c:pt>
                <c:pt idx="22154">
                  <c:v>2.2155E-5</c:v>
                </c:pt>
                <c:pt idx="22155">
                  <c:v>2.2155999999999999E-5</c:v>
                </c:pt>
                <c:pt idx="22156">
                  <c:v>2.2157000000000001E-5</c:v>
                </c:pt>
                <c:pt idx="22157">
                  <c:v>2.2158E-5</c:v>
                </c:pt>
                <c:pt idx="22158">
                  <c:v>2.2158999999999999E-5</c:v>
                </c:pt>
                <c:pt idx="22159">
                  <c:v>2.2160000000000001E-5</c:v>
                </c:pt>
                <c:pt idx="22160">
                  <c:v>2.2161E-5</c:v>
                </c:pt>
                <c:pt idx="22161">
                  <c:v>2.2161999999999999E-5</c:v>
                </c:pt>
                <c:pt idx="22162">
                  <c:v>2.2163000000000001E-5</c:v>
                </c:pt>
                <c:pt idx="22163">
                  <c:v>2.2164E-5</c:v>
                </c:pt>
                <c:pt idx="22164">
                  <c:v>2.2164999999999999E-5</c:v>
                </c:pt>
                <c:pt idx="22165">
                  <c:v>2.2166000000000001E-5</c:v>
                </c:pt>
                <c:pt idx="22166">
                  <c:v>2.2167E-5</c:v>
                </c:pt>
                <c:pt idx="22167">
                  <c:v>2.2167999999999998E-5</c:v>
                </c:pt>
                <c:pt idx="22168">
                  <c:v>2.2169000000000001E-5</c:v>
                </c:pt>
                <c:pt idx="22169">
                  <c:v>2.2169999999999999E-5</c:v>
                </c:pt>
                <c:pt idx="22170">
                  <c:v>2.2171000000000002E-5</c:v>
                </c:pt>
                <c:pt idx="22171">
                  <c:v>2.2172E-5</c:v>
                </c:pt>
                <c:pt idx="22172">
                  <c:v>2.2172999999999999E-5</c:v>
                </c:pt>
                <c:pt idx="22173">
                  <c:v>2.2174000000000001E-5</c:v>
                </c:pt>
                <c:pt idx="22174">
                  <c:v>2.2175E-5</c:v>
                </c:pt>
                <c:pt idx="22175">
                  <c:v>2.2175999999999999E-5</c:v>
                </c:pt>
                <c:pt idx="22176">
                  <c:v>2.2177000000000001E-5</c:v>
                </c:pt>
                <c:pt idx="22177">
                  <c:v>2.2178E-5</c:v>
                </c:pt>
                <c:pt idx="22178">
                  <c:v>2.2178999999999999E-5</c:v>
                </c:pt>
                <c:pt idx="22179">
                  <c:v>2.2180000000000001E-5</c:v>
                </c:pt>
                <c:pt idx="22180">
                  <c:v>2.2181E-5</c:v>
                </c:pt>
                <c:pt idx="22181">
                  <c:v>2.2181999999999999E-5</c:v>
                </c:pt>
                <c:pt idx="22182">
                  <c:v>2.2183000000000001E-5</c:v>
                </c:pt>
                <c:pt idx="22183">
                  <c:v>2.2184E-5</c:v>
                </c:pt>
                <c:pt idx="22184">
                  <c:v>2.2184999999999999E-5</c:v>
                </c:pt>
                <c:pt idx="22185">
                  <c:v>2.2186000000000001E-5</c:v>
                </c:pt>
                <c:pt idx="22186">
                  <c:v>2.2187E-5</c:v>
                </c:pt>
                <c:pt idx="22187">
                  <c:v>2.2187999999999998E-5</c:v>
                </c:pt>
                <c:pt idx="22188">
                  <c:v>2.2189E-5</c:v>
                </c:pt>
                <c:pt idx="22189">
                  <c:v>2.2189999999999999E-5</c:v>
                </c:pt>
                <c:pt idx="22190">
                  <c:v>2.2191000000000001E-5</c:v>
                </c:pt>
                <c:pt idx="22191">
                  <c:v>2.2192E-5</c:v>
                </c:pt>
                <c:pt idx="22192">
                  <c:v>2.2192999999999999E-5</c:v>
                </c:pt>
                <c:pt idx="22193">
                  <c:v>2.2194000000000001E-5</c:v>
                </c:pt>
                <c:pt idx="22194">
                  <c:v>2.2195E-5</c:v>
                </c:pt>
                <c:pt idx="22195">
                  <c:v>2.2195999999999999E-5</c:v>
                </c:pt>
                <c:pt idx="22196">
                  <c:v>2.2197000000000001E-5</c:v>
                </c:pt>
                <c:pt idx="22197">
                  <c:v>2.2198E-5</c:v>
                </c:pt>
                <c:pt idx="22198">
                  <c:v>2.2198999999999999E-5</c:v>
                </c:pt>
                <c:pt idx="22199">
                  <c:v>2.2200000000000001E-5</c:v>
                </c:pt>
                <c:pt idx="22200">
                  <c:v>2.2201E-5</c:v>
                </c:pt>
                <c:pt idx="22201">
                  <c:v>2.2201999999999999E-5</c:v>
                </c:pt>
                <c:pt idx="22202">
                  <c:v>2.2203000000000001E-5</c:v>
                </c:pt>
                <c:pt idx="22203">
                  <c:v>2.2204E-5</c:v>
                </c:pt>
                <c:pt idx="22204">
                  <c:v>2.2204999999999998E-5</c:v>
                </c:pt>
                <c:pt idx="22205">
                  <c:v>2.2206000000000001E-5</c:v>
                </c:pt>
                <c:pt idx="22206">
                  <c:v>2.2206999999999999E-5</c:v>
                </c:pt>
                <c:pt idx="22207">
                  <c:v>2.2208000000000002E-5</c:v>
                </c:pt>
                <c:pt idx="22208">
                  <c:v>2.2209E-5</c:v>
                </c:pt>
                <c:pt idx="22209">
                  <c:v>2.2209999999999999E-5</c:v>
                </c:pt>
                <c:pt idx="22210">
                  <c:v>2.2211000000000001E-5</c:v>
                </c:pt>
                <c:pt idx="22211">
                  <c:v>2.2212E-5</c:v>
                </c:pt>
                <c:pt idx="22212">
                  <c:v>2.2212999999999999E-5</c:v>
                </c:pt>
                <c:pt idx="22213">
                  <c:v>2.2214000000000001E-5</c:v>
                </c:pt>
                <c:pt idx="22214">
                  <c:v>2.2215E-5</c:v>
                </c:pt>
                <c:pt idx="22215">
                  <c:v>2.2215999999999999E-5</c:v>
                </c:pt>
                <c:pt idx="22216">
                  <c:v>2.2217000000000001E-5</c:v>
                </c:pt>
                <c:pt idx="22217">
                  <c:v>2.2218E-5</c:v>
                </c:pt>
                <c:pt idx="22218">
                  <c:v>2.2218999999999999E-5</c:v>
                </c:pt>
                <c:pt idx="22219">
                  <c:v>2.2220000000000001E-5</c:v>
                </c:pt>
                <c:pt idx="22220">
                  <c:v>2.2221E-5</c:v>
                </c:pt>
                <c:pt idx="22221">
                  <c:v>2.2221999999999998E-5</c:v>
                </c:pt>
                <c:pt idx="22222">
                  <c:v>2.2223000000000001E-5</c:v>
                </c:pt>
                <c:pt idx="22223">
                  <c:v>2.2223999999999999E-5</c:v>
                </c:pt>
                <c:pt idx="22224">
                  <c:v>2.2225000000000002E-5</c:v>
                </c:pt>
                <c:pt idx="22225">
                  <c:v>2.2226E-5</c:v>
                </c:pt>
                <c:pt idx="22226">
                  <c:v>2.2226999999999999E-5</c:v>
                </c:pt>
                <c:pt idx="22227">
                  <c:v>2.2228000000000001E-5</c:v>
                </c:pt>
                <c:pt idx="22228">
                  <c:v>2.2229E-5</c:v>
                </c:pt>
                <c:pt idx="22229">
                  <c:v>2.2229999999999999E-5</c:v>
                </c:pt>
                <c:pt idx="22230">
                  <c:v>2.2231000000000001E-5</c:v>
                </c:pt>
                <c:pt idx="22231">
                  <c:v>2.2232E-5</c:v>
                </c:pt>
                <c:pt idx="22232">
                  <c:v>2.2232999999999999E-5</c:v>
                </c:pt>
                <c:pt idx="22233">
                  <c:v>2.2234000000000001E-5</c:v>
                </c:pt>
                <c:pt idx="22234">
                  <c:v>2.2235E-5</c:v>
                </c:pt>
                <c:pt idx="22235">
                  <c:v>2.2235999999999999E-5</c:v>
                </c:pt>
                <c:pt idx="22236">
                  <c:v>2.2237000000000001E-5</c:v>
                </c:pt>
                <c:pt idx="22237">
                  <c:v>2.2238E-5</c:v>
                </c:pt>
                <c:pt idx="22238">
                  <c:v>2.2238999999999998E-5</c:v>
                </c:pt>
                <c:pt idx="22239">
                  <c:v>2.2240000000000001E-5</c:v>
                </c:pt>
                <c:pt idx="22240">
                  <c:v>2.2240999999999999E-5</c:v>
                </c:pt>
                <c:pt idx="22241">
                  <c:v>2.2242000000000002E-5</c:v>
                </c:pt>
                <c:pt idx="22242">
                  <c:v>2.2243E-5</c:v>
                </c:pt>
                <c:pt idx="22243">
                  <c:v>2.2243999999999999E-5</c:v>
                </c:pt>
                <c:pt idx="22244">
                  <c:v>2.2245000000000001E-5</c:v>
                </c:pt>
                <c:pt idx="22245">
                  <c:v>2.2246E-5</c:v>
                </c:pt>
                <c:pt idx="22246">
                  <c:v>2.2246999999999999E-5</c:v>
                </c:pt>
                <c:pt idx="22247">
                  <c:v>2.2248000000000001E-5</c:v>
                </c:pt>
                <c:pt idx="22248">
                  <c:v>2.2249E-5</c:v>
                </c:pt>
                <c:pt idx="22249">
                  <c:v>2.2249999999999999E-5</c:v>
                </c:pt>
                <c:pt idx="22250">
                  <c:v>2.2251000000000001E-5</c:v>
                </c:pt>
                <c:pt idx="22251">
                  <c:v>2.2252E-5</c:v>
                </c:pt>
                <c:pt idx="22252">
                  <c:v>2.2252999999999999E-5</c:v>
                </c:pt>
                <c:pt idx="22253">
                  <c:v>2.2254000000000001E-5</c:v>
                </c:pt>
                <c:pt idx="22254">
                  <c:v>2.2255E-5</c:v>
                </c:pt>
                <c:pt idx="22255">
                  <c:v>2.2255999999999998E-5</c:v>
                </c:pt>
                <c:pt idx="22256">
                  <c:v>2.2257000000000001E-5</c:v>
                </c:pt>
                <c:pt idx="22257">
                  <c:v>2.2257999999999999E-5</c:v>
                </c:pt>
                <c:pt idx="22258">
                  <c:v>2.2259000000000002E-5</c:v>
                </c:pt>
                <c:pt idx="22259">
                  <c:v>2.226E-5</c:v>
                </c:pt>
                <c:pt idx="22260">
                  <c:v>2.2260999999999999E-5</c:v>
                </c:pt>
                <c:pt idx="22261">
                  <c:v>2.2262000000000001E-5</c:v>
                </c:pt>
                <c:pt idx="22262">
                  <c:v>2.2263E-5</c:v>
                </c:pt>
                <c:pt idx="22263">
                  <c:v>2.2263999999999999E-5</c:v>
                </c:pt>
                <c:pt idx="22264">
                  <c:v>2.2265000000000001E-5</c:v>
                </c:pt>
                <c:pt idx="22265">
                  <c:v>2.2266E-5</c:v>
                </c:pt>
                <c:pt idx="22266">
                  <c:v>2.2266999999999999E-5</c:v>
                </c:pt>
                <c:pt idx="22267">
                  <c:v>2.2268000000000001E-5</c:v>
                </c:pt>
                <c:pt idx="22268">
                  <c:v>2.2269E-5</c:v>
                </c:pt>
                <c:pt idx="22269">
                  <c:v>2.2269999999999999E-5</c:v>
                </c:pt>
                <c:pt idx="22270">
                  <c:v>2.2271000000000001E-5</c:v>
                </c:pt>
                <c:pt idx="22271">
                  <c:v>2.2272E-5</c:v>
                </c:pt>
                <c:pt idx="22272">
                  <c:v>2.2272999999999998E-5</c:v>
                </c:pt>
                <c:pt idx="22273">
                  <c:v>2.2274000000000001E-5</c:v>
                </c:pt>
                <c:pt idx="22274">
                  <c:v>2.2274999999999999E-5</c:v>
                </c:pt>
                <c:pt idx="22275">
                  <c:v>2.2276000000000002E-5</c:v>
                </c:pt>
                <c:pt idx="22276">
                  <c:v>2.2277E-5</c:v>
                </c:pt>
                <c:pt idx="22277">
                  <c:v>2.2277999999999999E-5</c:v>
                </c:pt>
                <c:pt idx="22278">
                  <c:v>2.2279000000000001E-5</c:v>
                </c:pt>
                <c:pt idx="22279">
                  <c:v>2.228E-5</c:v>
                </c:pt>
                <c:pt idx="22280">
                  <c:v>2.2280999999999999E-5</c:v>
                </c:pt>
                <c:pt idx="22281">
                  <c:v>2.2282000000000001E-5</c:v>
                </c:pt>
                <c:pt idx="22282">
                  <c:v>2.2283E-5</c:v>
                </c:pt>
                <c:pt idx="22283">
                  <c:v>2.2283999999999999E-5</c:v>
                </c:pt>
                <c:pt idx="22284">
                  <c:v>2.2285000000000001E-5</c:v>
                </c:pt>
                <c:pt idx="22285">
                  <c:v>2.2286E-5</c:v>
                </c:pt>
                <c:pt idx="22286">
                  <c:v>2.2286999999999999E-5</c:v>
                </c:pt>
                <c:pt idx="22287">
                  <c:v>2.2288000000000001E-5</c:v>
                </c:pt>
                <c:pt idx="22288">
                  <c:v>2.2289E-5</c:v>
                </c:pt>
                <c:pt idx="22289">
                  <c:v>2.2289999999999998E-5</c:v>
                </c:pt>
                <c:pt idx="22290">
                  <c:v>2.2291000000000001E-5</c:v>
                </c:pt>
                <c:pt idx="22291">
                  <c:v>2.2291999999999999E-5</c:v>
                </c:pt>
                <c:pt idx="22292">
                  <c:v>2.2293000000000002E-5</c:v>
                </c:pt>
                <c:pt idx="22293">
                  <c:v>2.2294E-5</c:v>
                </c:pt>
                <c:pt idx="22294">
                  <c:v>2.2294999999999999E-5</c:v>
                </c:pt>
                <c:pt idx="22295">
                  <c:v>2.2296000000000001E-5</c:v>
                </c:pt>
                <c:pt idx="22296">
                  <c:v>2.2297E-5</c:v>
                </c:pt>
                <c:pt idx="22297">
                  <c:v>2.2297999999999999E-5</c:v>
                </c:pt>
                <c:pt idx="22298">
                  <c:v>2.2299000000000001E-5</c:v>
                </c:pt>
                <c:pt idx="22299">
                  <c:v>2.23E-5</c:v>
                </c:pt>
                <c:pt idx="22300">
                  <c:v>2.2300999999999999E-5</c:v>
                </c:pt>
                <c:pt idx="22301">
                  <c:v>2.2302000000000001E-5</c:v>
                </c:pt>
                <c:pt idx="22302">
                  <c:v>2.2303E-5</c:v>
                </c:pt>
                <c:pt idx="22303">
                  <c:v>2.2303999999999999E-5</c:v>
                </c:pt>
                <c:pt idx="22304">
                  <c:v>2.2305000000000001E-5</c:v>
                </c:pt>
                <c:pt idx="22305">
                  <c:v>2.2306E-5</c:v>
                </c:pt>
                <c:pt idx="22306">
                  <c:v>2.2306999999999998E-5</c:v>
                </c:pt>
                <c:pt idx="22307">
                  <c:v>2.2308000000000001E-5</c:v>
                </c:pt>
                <c:pt idx="22308">
                  <c:v>2.2308999999999999E-5</c:v>
                </c:pt>
                <c:pt idx="22309">
                  <c:v>2.2310000000000002E-5</c:v>
                </c:pt>
                <c:pt idx="22310">
                  <c:v>2.2311E-5</c:v>
                </c:pt>
                <c:pt idx="22311">
                  <c:v>2.2311999999999999E-5</c:v>
                </c:pt>
                <c:pt idx="22312">
                  <c:v>2.2313000000000001E-5</c:v>
                </c:pt>
                <c:pt idx="22313">
                  <c:v>2.2314E-5</c:v>
                </c:pt>
                <c:pt idx="22314">
                  <c:v>2.2314999999999999E-5</c:v>
                </c:pt>
                <c:pt idx="22315">
                  <c:v>2.2316000000000001E-5</c:v>
                </c:pt>
                <c:pt idx="22316">
                  <c:v>2.2317E-5</c:v>
                </c:pt>
                <c:pt idx="22317">
                  <c:v>2.2317999999999999E-5</c:v>
                </c:pt>
                <c:pt idx="22318">
                  <c:v>2.2319000000000001E-5</c:v>
                </c:pt>
                <c:pt idx="22319">
                  <c:v>2.232E-5</c:v>
                </c:pt>
                <c:pt idx="22320">
                  <c:v>2.2320999999999999E-5</c:v>
                </c:pt>
                <c:pt idx="22321">
                  <c:v>2.2322000000000001E-5</c:v>
                </c:pt>
                <c:pt idx="22322">
                  <c:v>2.2323E-5</c:v>
                </c:pt>
                <c:pt idx="22323">
                  <c:v>2.2323999999999998E-5</c:v>
                </c:pt>
                <c:pt idx="22324">
                  <c:v>2.2325000000000001E-5</c:v>
                </c:pt>
                <c:pt idx="22325">
                  <c:v>2.2325999999999999E-5</c:v>
                </c:pt>
                <c:pt idx="22326">
                  <c:v>2.2327000000000002E-5</c:v>
                </c:pt>
                <c:pt idx="22327">
                  <c:v>2.2328E-5</c:v>
                </c:pt>
                <c:pt idx="22328">
                  <c:v>2.2328999999999999E-5</c:v>
                </c:pt>
                <c:pt idx="22329">
                  <c:v>2.2330000000000001E-5</c:v>
                </c:pt>
                <c:pt idx="22330">
                  <c:v>2.2331E-5</c:v>
                </c:pt>
                <c:pt idx="22331">
                  <c:v>2.2331999999999999E-5</c:v>
                </c:pt>
                <c:pt idx="22332">
                  <c:v>2.2333000000000001E-5</c:v>
                </c:pt>
                <c:pt idx="22333">
                  <c:v>2.2334E-5</c:v>
                </c:pt>
                <c:pt idx="22334">
                  <c:v>2.2334999999999999E-5</c:v>
                </c:pt>
                <c:pt idx="22335">
                  <c:v>2.2336000000000001E-5</c:v>
                </c:pt>
                <c:pt idx="22336">
                  <c:v>2.2337E-5</c:v>
                </c:pt>
                <c:pt idx="22337">
                  <c:v>2.2337999999999999E-5</c:v>
                </c:pt>
                <c:pt idx="22338">
                  <c:v>2.2339000000000001E-5</c:v>
                </c:pt>
                <c:pt idx="22339">
                  <c:v>2.234E-5</c:v>
                </c:pt>
                <c:pt idx="22340">
                  <c:v>2.2340999999999998E-5</c:v>
                </c:pt>
                <c:pt idx="22341">
                  <c:v>2.2342000000000001E-5</c:v>
                </c:pt>
                <c:pt idx="22342">
                  <c:v>2.2342999999999999E-5</c:v>
                </c:pt>
                <c:pt idx="22343">
                  <c:v>2.2344000000000002E-5</c:v>
                </c:pt>
                <c:pt idx="22344">
                  <c:v>2.2345E-5</c:v>
                </c:pt>
                <c:pt idx="22345">
                  <c:v>2.2345999999999999E-5</c:v>
                </c:pt>
                <c:pt idx="22346">
                  <c:v>2.2347000000000001E-5</c:v>
                </c:pt>
                <c:pt idx="22347">
                  <c:v>2.2348E-5</c:v>
                </c:pt>
                <c:pt idx="22348">
                  <c:v>2.2348999999999999E-5</c:v>
                </c:pt>
                <c:pt idx="22349">
                  <c:v>2.2350000000000001E-5</c:v>
                </c:pt>
                <c:pt idx="22350">
                  <c:v>2.2351E-5</c:v>
                </c:pt>
                <c:pt idx="22351">
                  <c:v>2.2351999999999999E-5</c:v>
                </c:pt>
                <c:pt idx="22352">
                  <c:v>2.2353000000000001E-5</c:v>
                </c:pt>
                <c:pt idx="22353">
                  <c:v>2.2354E-5</c:v>
                </c:pt>
                <c:pt idx="22354">
                  <c:v>2.2354999999999999E-5</c:v>
                </c:pt>
                <c:pt idx="22355">
                  <c:v>2.2356000000000001E-5</c:v>
                </c:pt>
                <c:pt idx="22356">
                  <c:v>2.2357E-5</c:v>
                </c:pt>
                <c:pt idx="22357">
                  <c:v>2.2357999999999998E-5</c:v>
                </c:pt>
                <c:pt idx="22358">
                  <c:v>2.2359000000000001E-5</c:v>
                </c:pt>
                <c:pt idx="22359">
                  <c:v>2.2359999999999999E-5</c:v>
                </c:pt>
                <c:pt idx="22360">
                  <c:v>2.2361000000000002E-5</c:v>
                </c:pt>
                <c:pt idx="22361">
                  <c:v>2.2362E-5</c:v>
                </c:pt>
                <c:pt idx="22362">
                  <c:v>2.2362999999999999E-5</c:v>
                </c:pt>
                <c:pt idx="22363">
                  <c:v>2.2364000000000001E-5</c:v>
                </c:pt>
                <c:pt idx="22364">
                  <c:v>2.2365E-5</c:v>
                </c:pt>
                <c:pt idx="22365">
                  <c:v>2.2365999999999999E-5</c:v>
                </c:pt>
                <c:pt idx="22366">
                  <c:v>2.2367000000000001E-5</c:v>
                </c:pt>
                <c:pt idx="22367">
                  <c:v>2.2368E-5</c:v>
                </c:pt>
                <c:pt idx="22368">
                  <c:v>2.2368999999999999E-5</c:v>
                </c:pt>
                <c:pt idx="22369">
                  <c:v>2.2370000000000001E-5</c:v>
                </c:pt>
                <c:pt idx="22370">
                  <c:v>2.2371E-5</c:v>
                </c:pt>
                <c:pt idx="22371">
                  <c:v>2.2371999999999999E-5</c:v>
                </c:pt>
                <c:pt idx="22372">
                  <c:v>2.2373000000000001E-5</c:v>
                </c:pt>
                <c:pt idx="22373">
                  <c:v>2.2374E-5</c:v>
                </c:pt>
                <c:pt idx="22374">
                  <c:v>2.2374999999999998E-5</c:v>
                </c:pt>
                <c:pt idx="22375">
                  <c:v>2.2376000000000001E-5</c:v>
                </c:pt>
                <c:pt idx="22376">
                  <c:v>2.2376999999999999E-5</c:v>
                </c:pt>
                <c:pt idx="22377">
                  <c:v>2.2378000000000002E-5</c:v>
                </c:pt>
                <c:pt idx="22378">
                  <c:v>2.2379E-5</c:v>
                </c:pt>
                <c:pt idx="22379">
                  <c:v>2.2379999999999999E-5</c:v>
                </c:pt>
                <c:pt idx="22380">
                  <c:v>2.2381000000000001E-5</c:v>
                </c:pt>
                <c:pt idx="22381">
                  <c:v>2.2382E-5</c:v>
                </c:pt>
                <c:pt idx="22382">
                  <c:v>2.2382999999999999E-5</c:v>
                </c:pt>
                <c:pt idx="22383">
                  <c:v>2.2384000000000001E-5</c:v>
                </c:pt>
                <c:pt idx="22384">
                  <c:v>2.2385E-5</c:v>
                </c:pt>
                <c:pt idx="22385">
                  <c:v>2.2385999999999999E-5</c:v>
                </c:pt>
                <c:pt idx="22386">
                  <c:v>2.2387000000000001E-5</c:v>
                </c:pt>
                <c:pt idx="22387">
                  <c:v>2.2388E-5</c:v>
                </c:pt>
                <c:pt idx="22388">
                  <c:v>2.2388999999999999E-5</c:v>
                </c:pt>
                <c:pt idx="22389">
                  <c:v>2.2390000000000001E-5</c:v>
                </c:pt>
                <c:pt idx="22390">
                  <c:v>2.2391E-5</c:v>
                </c:pt>
                <c:pt idx="22391">
                  <c:v>2.2391999999999998E-5</c:v>
                </c:pt>
                <c:pt idx="22392">
                  <c:v>2.2393000000000001E-5</c:v>
                </c:pt>
                <c:pt idx="22393">
                  <c:v>2.2393999999999999E-5</c:v>
                </c:pt>
                <c:pt idx="22394">
                  <c:v>2.2395000000000002E-5</c:v>
                </c:pt>
                <c:pt idx="22395">
                  <c:v>2.2396E-5</c:v>
                </c:pt>
                <c:pt idx="22396">
                  <c:v>2.2396999999999999E-5</c:v>
                </c:pt>
                <c:pt idx="22397">
                  <c:v>2.2398000000000001E-5</c:v>
                </c:pt>
                <c:pt idx="22398">
                  <c:v>2.2399E-5</c:v>
                </c:pt>
                <c:pt idx="22399">
                  <c:v>2.2399999999999999E-5</c:v>
                </c:pt>
                <c:pt idx="22400">
                  <c:v>2.2401000000000001E-5</c:v>
                </c:pt>
                <c:pt idx="22401">
                  <c:v>2.2402E-5</c:v>
                </c:pt>
                <c:pt idx="22402">
                  <c:v>2.2402999999999999E-5</c:v>
                </c:pt>
                <c:pt idx="22403">
                  <c:v>2.2404000000000001E-5</c:v>
                </c:pt>
                <c:pt idx="22404">
                  <c:v>2.2405E-5</c:v>
                </c:pt>
                <c:pt idx="22405">
                  <c:v>2.2405999999999999E-5</c:v>
                </c:pt>
                <c:pt idx="22406">
                  <c:v>2.2407000000000001E-5</c:v>
                </c:pt>
                <c:pt idx="22407">
                  <c:v>2.2408E-5</c:v>
                </c:pt>
                <c:pt idx="22408">
                  <c:v>2.2408999999999998E-5</c:v>
                </c:pt>
                <c:pt idx="22409">
                  <c:v>2.2410000000000001E-5</c:v>
                </c:pt>
                <c:pt idx="22410">
                  <c:v>2.2410999999999999E-5</c:v>
                </c:pt>
                <c:pt idx="22411">
                  <c:v>2.2412000000000002E-5</c:v>
                </c:pt>
                <c:pt idx="22412">
                  <c:v>2.2413E-5</c:v>
                </c:pt>
                <c:pt idx="22413">
                  <c:v>2.2413999999999999E-5</c:v>
                </c:pt>
                <c:pt idx="22414">
                  <c:v>2.2415000000000001E-5</c:v>
                </c:pt>
                <c:pt idx="22415">
                  <c:v>2.2416E-5</c:v>
                </c:pt>
                <c:pt idx="22416">
                  <c:v>2.2416999999999999E-5</c:v>
                </c:pt>
                <c:pt idx="22417">
                  <c:v>2.2418000000000001E-5</c:v>
                </c:pt>
                <c:pt idx="22418">
                  <c:v>2.2419E-5</c:v>
                </c:pt>
                <c:pt idx="22419">
                  <c:v>2.2419999999999999E-5</c:v>
                </c:pt>
                <c:pt idx="22420">
                  <c:v>2.2421000000000001E-5</c:v>
                </c:pt>
                <c:pt idx="22421">
                  <c:v>2.2422E-5</c:v>
                </c:pt>
                <c:pt idx="22422">
                  <c:v>2.2422999999999999E-5</c:v>
                </c:pt>
                <c:pt idx="22423">
                  <c:v>2.2424000000000001E-5</c:v>
                </c:pt>
                <c:pt idx="22424">
                  <c:v>2.2425E-5</c:v>
                </c:pt>
                <c:pt idx="22425">
                  <c:v>2.2425999999999998E-5</c:v>
                </c:pt>
                <c:pt idx="22426">
                  <c:v>2.2427000000000001E-5</c:v>
                </c:pt>
                <c:pt idx="22427">
                  <c:v>2.2427999999999999E-5</c:v>
                </c:pt>
                <c:pt idx="22428">
                  <c:v>2.2429000000000002E-5</c:v>
                </c:pt>
                <c:pt idx="22429">
                  <c:v>2.243E-5</c:v>
                </c:pt>
                <c:pt idx="22430">
                  <c:v>2.2430999999999999E-5</c:v>
                </c:pt>
                <c:pt idx="22431">
                  <c:v>2.2432000000000001E-5</c:v>
                </c:pt>
                <c:pt idx="22432">
                  <c:v>2.2433E-5</c:v>
                </c:pt>
                <c:pt idx="22433">
                  <c:v>2.2433999999999999E-5</c:v>
                </c:pt>
                <c:pt idx="22434">
                  <c:v>2.2435000000000001E-5</c:v>
                </c:pt>
                <c:pt idx="22435">
                  <c:v>2.2436E-5</c:v>
                </c:pt>
                <c:pt idx="22436">
                  <c:v>2.2436999999999999E-5</c:v>
                </c:pt>
                <c:pt idx="22437">
                  <c:v>2.2438000000000001E-5</c:v>
                </c:pt>
                <c:pt idx="22438">
                  <c:v>2.2439E-5</c:v>
                </c:pt>
                <c:pt idx="22439">
                  <c:v>2.2439999999999999E-5</c:v>
                </c:pt>
                <c:pt idx="22440">
                  <c:v>2.2441000000000001E-5</c:v>
                </c:pt>
                <c:pt idx="22441">
                  <c:v>2.2442E-5</c:v>
                </c:pt>
                <c:pt idx="22442">
                  <c:v>2.2442999999999998E-5</c:v>
                </c:pt>
                <c:pt idx="22443">
                  <c:v>2.2444000000000001E-5</c:v>
                </c:pt>
                <c:pt idx="22444">
                  <c:v>2.2444999999999999E-5</c:v>
                </c:pt>
                <c:pt idx="22445">
                  <c:v>2.2446000000000002E-5</c:v>
                </c:pt>
                <c:pt idx="22446">
                  <c:v>2.2447E-5</c:v>
                </c:pt>
                <c:pt idx="22447">
                  <c:v>2.2447999999999999E-5</c:v>
                </c:pt>
                <c:pt idx="22448">
                  <c:v>2.2449000000000001E-5</c:v>
                </c:pt>
                <c:pt idx="22449">
                  <c:v>2.245E-5</c:v>
                </c:pt>
                <c:pt idx="22450">
                  <c:v>2.2450999999999999E-5</c:v>
                </c:pt>
                <c:pt idx="22451">
                  <c:v>2.2452000000000001E-5</c:v>
                </c:pt>
                <c:pt idx="22452">
                  <c:v>2.2453E-5</c:v>
                </c:pt>
                <c:pt idx="22453">
                  <c:v>2.2453999999999999E-5</c:v>
                </c:pt>
                <c:pt idx="22454">
                  <c:v>2.2455000000000001E-5</c:v>
                </c:pt>
                <c:pt idx="22455">
                  <c:v>2.2456E-5</c:v>
                </c:pt>
                <c:pt idx="22456">
                  <c:v>2.2456999999999999E-5</c:v>
                </c:pt>
                <c:pt idx="22457">
                  <c:v>2.2458000000000001E-5</c:v>
                </c:pt>
                <c:pt idx="22458">
                  <c:v>2.2459E-5</c:v>
                </c:pt>
                <c:pt idx="22459">
                  <c:v>2.2459999999999998E-5</c:v>
                </c:pt>
                <c:pt idx="22460">
                  <c:v>2.2461000000000001E-5</c:v>
                </c:pt>
                <c:pt idx="22461">
                  <c:v>2.2461999999999999E-5</c:v>
                </c:pt>
                <c:pt idx="22462">
                  <c:v>2.2463000000000002E-5</c:v>
                </c:pt>
                <c:pt idx="22463">
                  <c:v>2.2464E-5</c:v>
                </c:pt>
                <c:pt idx="22464">
                  <c:v>2.2464999999999999E-5</c:v>
                </c:pt>
                <c:pt idx="22465">
                  <c:v>2.2466000000000001E-5</c:v>
                </c:pt>
                <c:pt idx="22466">
                  <c:v>2.2467E-5</c:v>
                </c:pt>
                <c:pt idx="22467">
                  <c:v>2.2467999999999999E-5</c:v>
                </c:pt>
                <c:pt idx="22468">
                  <c:v>2.2469000000000001E-5</c:v>
                </c:pt>
                <c:pt idx="22469">
                  <c:v>2.247E-5</c:v>
                </c:pt>
                <c:pt idx="22470">
                  <c:v>2.2470999999999999E-5</c:v>
                </c:pt>
                <c:pt idx="22471">
                  <c:v>2.2472000000000001E-5</c:v>
                </c:pt>
                <c:pt idx="22472">
                  <c:v>2.2473E-5</c:v>
                </c:pt>
                <c:pt idx="22473">
                  <c:v>2.2473999999999999E-5</c:v>
                </c:pt>
                <c:pt idx="22474">
                  <c:v>2.2475000000000001E-5</c:v>
                </c:pt>
                <c:pt idx="22475">
                  <c:v>2.2476E-5</c:v>
                </c:pt>
                <c:pt idx="22476">
                  <c:v>2.2476999999999998E-5</c:v>
                </c:pt>
                <c:pt idx="22477">
                  <c:v>2.2478000000000001E-5</c:v>
                </c:pt>
                <c:pt idx="22478">
                  <c:v>2.2478999999999999E-5</c:v>
                </c:pt>
                <c:pt idx="22479">
                  <c:v>2.2480000000000002E-5</c:v>
                </c:pt>
                <c:pt idx="22480">
                  <c:v>2.2481E-5</c:v>
                </c:pt>
                <c:pt idx="22481">
                  <c:v>2.2481999999999999E-5</c:v>
                </c:pt>
                <c:pt idx="22482">
                  <c:v>2.2483000000000001E-5</c:v>
                </c:pt>
                <c:pt idx="22483">
                  <c:v>2.2484E-5</c:v>
                </c:pt>
                <c:pt idx="22484">
                  <c:v>2.2484999999999999E-5</c:v>
                </c:pt>
                <c:pt idx="22485">
                  <c:v>2.2486000000000001E-5</c:v>
                </c:pt>
                <c:pt idx="22486">
                  <c:v>2.2487E-5</c:v>
                </c:pt>
                <c:pt idx="22487">
                  <c:v>2.2487999999999999E-5</c:v>
                </c:pt>
                <c:pt idx="22488">
                  <c:v>2.2489000000000001E-5</c:v>
                </c:pt>
                <c:pt idx="22489">
                  <c:v>2.249E-5</c:v>
                </c:pt>
                <c:pt idx="22490">
                  <c:v>2.2490999999999999E-5</c:v>
                </c:pt>
                <c:pt idx="22491">
                  <c:v>2.2492000000000001E-5</c:v>
                </c:pt>
                <c:pt idx="22492">
                  <c:v>2.2493E-5</c:v>
                </c:pt>
                <c:pt idx="22493">
                  <c:v>2.2493999999999998E-5</c:v>
                </c:pt>
                <c:pt idx="22494">
                  <c:v>2.2495000000000001E-5</c:v>
                </c:pt>
                <c:pt idx="22495">
                  <c:v>2.2495999999999999E-5</c:v>
                </c:pt>
                <c:pt idx="22496">
                  <c:v>2.2497000000000002E-5</c:v>
                </c:pt>
                <c:pt idx="22497">
                  <c:v>2.2498E-5</c:v>
                </c:pt>
                <c:pt idx="22498">
                  <c:v>2.2498999999999999E-5</c:v>
                </c:pt>
                <c:pt idx="22499">
                  <c:v>2.2500000000000001E-5</c:v>
                </c:pt>
                <c:pt idx="22500">
                  <c:v>2.2501E-5</c:v>
                </c:pt>
                <c:pt idx="22501">
                  <c:v>2.2501999999999999E-5</c:v>
                </c:pt>
                <c:pt idx="22502">
                  <c:v>2.2503000000000001E-5</c:v>
                </c:pt>
                <c:pt idx="22503">
                  <c:v>2.2504E-5</c:v>
                </c:pt>
                <c:pt idx="22504">
                  <c:v>2.2504999999999999E-5</c:v>
                </c:pt>
                <c:pt idx="22505">
                  <c:v>2.2506000000000001E-5</c:v>
                </c:pt>
                <c:pt idx="22506">
                  <c:v>2.2507E-5</c:v>
                </c:pt>
                <c:pt idx="22507">
                  <c:v>2.2507999999999999E-5</c:v>
                </c:pt>
                <c:pt idx="22508">
                  <c:v>2.2509000000000001E-5</c:v>
                </c:pt>
                <c:pt idx="22509">
                  <c:v>2.251E-5</c:v>
                </c:pt>
                <c:pt idx="22510">
                  <c:v>2.2510999999999998E-5</c:v>
                </c:pt>
                <c:pt idx="22511">
                  <c:v>2.2512000000000001E-5</c:v>
                </c:pt>
                <c:pt idx="22512">
                  <c:v>2.2512999999999999E-5</c:v>
                </c:pt>
                <c:pt idx="22513">
                  <c:v>2.2514000000000002E-5</c:v>
                </c:pt>
                <c:pt idx="22514">
                  <c:v>2.2515E-5</c:v>
                </c:pt>
                <c:pt idx="22515">
                  <c:v>2.2515999999999999E-5</c:v>
                </c:pt>
                <c:pt idx="22516">
                  <c:v>2.2517000000000001E-5</c:v>
                </c:pt>
                <c:pt idx="22517">
                  <c:v>2.2518E-5</c:v>
                </c:pt>
                <c:pt idx="22518">
                  <c:v>2.2518999999999999E-5</c:v>
                </c:pt>
                <c:pt idx="22519">
                  <c:v>2.2520000000000001E-5</c:v>
                </c:pt>
                <c:pt idx="22520">
                  <c:v>2.2521E-5</c:v>
                </c:pt>
                <c:pt idx="22521">
                  <c:v>2.2521999999999999E-5</c:v>
                </c:pt>
                <c:pt idx="22522">
                  <c:v>2.2523000000000001E-5</c:v>
                </c:pt>
                <c:pt idx="22523">
                  <c:v>2.2524E-5</c:v>
                </c:pt>
                <c:pt idx="22524">
                  <c:v>2.2524999999999999E-5</c:v>
                </c:pt>
                <c:pt idx="22525">
                  <c:v>2.2526000000000001E-5</c:v>
                </c:pt>
                <c:pt idx="22526">
                  <c:v>2.2527E-5</c:v>
                </c:pt>
                <c:pt idx="22527">
                  <c:v>2.2527999999999998E-5</c:v>
                </c:pt>
                <c:pt idx="22528">
                  <c:v>2.2529000000000001E-5</c:v>
                </c:pt>
                <c:pt idx="22529">
                  <c:v>2.2529999999999999E-5</c:v>
                </c:pt>
                <c:pt idx="22530">
                  <c:v>2.2531000000000002E-5</c:v>
                </c:pt>
                <c:pt idx="22531">
                  <c:v>2.2532E-5</c:v>
                </c:pt>
                <c:pt idx="22532">
                  <c:v>2.2532999999999999E-5</c:v>
                </c:pt>
                <c:pt idx="22533">
                  <c:v>2.2534000000000001E-5</c:v>
                </c:pt>
                <c:pt idx="22534">
                  <c:v>2.2535E-5</c:v>
                </c:pt>
                <c:pt idx="22535">
                  <c:v>2.2535999999999999E-5</c:v>
                </c:pt>
                <c:pt idx="22536">
                  <c:v>2.2537000000000001E-5</c:v>
                </c:pt>
                <c:pt idx="22537">
                  <c:v>2.2538E-5</c:v>
                </c:pt>
                <c:pt idx="22538">
                  <c:v>2.2538999999999999E-5</c:v>
                </c:pt>
                <c:pt idx="22539">
                  <c:v>2.2540000000000001E-5</c:v>
                </c:pt>
                <c:pt idx="22540">
                  <c:v>2.2541E-5</c:v>
                </c:pt>
                <c:pt idx="22541">
                  <c:v>2.2541999999999999E-5</c:v>
                </c:pt>
                <c:pt idx="22542">
                  <c:v>2.2543000000000001E-5</c:v>
                </c:pt>
                <c:pt idx="22543">
                  <c:v>2.2544E-5</c:v>
                </c:pt>
                <c:pt idx="22544">
                  <c:v>2.2544999999999998E-5</c:v>
                </c:pt>
                <c:pt idx="22545">
                  <c:v>2.2546000000000001E-5</c:v>
                </c:pt>
                <c:pt idx="22546">
                  <c:v>2.2546999999999999E-5</c:v>
                </c:pt>
                <c:pt idx="22547">
                  <c:v>2.2548000000000002E-5</c:v>
                </c:pt>
                <c:pt idx="22548">
                  <c:v>2.2549E-5</c:v>
                </c:pt>
                <c:pt idx="22549">
                  <c:v>2.2549999999999999E-5</c:v>
                </c:pt>
                <c:pt idx="22550">
                  <c:v>2.2551000000000001E-5</c:v>
                </c:pt>
                <c:pt idx="22551">
                  <c:v>2.2552E-5</c:v>
                </c:pt>
                <c:pt idx="22552">
                  <c:v>2.2552999999999999E-5</c:v>
                </c:pt>
                <c:pt idx="22553">
                  <c:v>2.2554000000000001E-5</c:v>
                </c:pt>
                <c:pt idx="22554">
                  <c:v>2.2555E-5</c:v>
                </c:pt>
                <c:pt idx="22555">
                  <c:v>2.2555999999999999E-5</c:v>
                </c:pt>
                <c:pt idx="22556">
                  <c:v>2.2557000000000001E-5</c:v>
                </c:pt>
                <c:pt idx="22557">
                  <c:v>2.2558E-5</c:v>
                </c:pt>
                <c:pt idx="22558">
                  <c:v>2.2558999999999999E-5</c:v>
                </c:pt>
                <c:pt idx="22559">
                  <c:v>2.2560000000000001E-5</c:v>
                </c:pt>
                <c:pt idx="22560">
                  <c:v>2.2561E-5</c:v>
                </c:pt>
                <c:pt idx="22561">
                  <c:v>2.2561999999999998E-5</c:v>
                </c:pt>
                <c:pt idx="22562">
                  <c:v>2.2563000000000001E-5</c:v>
                </c:pt>
                <c:pt idx="22563">
                  <c:v>2.2563999999999999E-5</c:v>
                </c:pt>
                <c:pt idx="22564">
                  <c:v>2.2565000000000002E-5</c:v>
                </c:pt>
                <c:pt idx="22565">
                  <c:v>2.2566E-5</c:v>
                </c:pt>
                <c:pt idx="22566">
                  <c:v>2.2566999999999999E-5</c:v>
                </c:pt>
                <c:pt idx="22567">
                  <c:v>2.2568000000000001E-5</c:v>
                </c:pt>
                <c:pt idx="22568">
                  <c:v>2.2569E-5</c:v>
                </c:pt>
                <c:pt idx="22569">
                  <c:v>2.2569999999999999E-5</c:v>
                </c:pt>
                <c:pt idx="22570">
                  <c:v>2.2571000000000001E-5</c:v>
                </c:pt>
                <c:pt idx="22571">
                  <c:v>2.2572E-5</c:v>
                </c:pt>
                <c:pt idx="22572">
                  <c:v>2.2572999999999999E-5</c:v>
                </c:pt>
                <c:pt idx="22573">
                  <c:v>2.2574000000000001E-5</c:v>
                </c:pt>
                <c:pt idx="22574">
                  <c:v>2.2575E-5</c:v>
                </c:pt>
                <c:pt idx="22575">
                  <c:v>2.2575999999999999E-5</c:v>
                </c:pt>
                <c:pt idx="22576">
                  <c:v>2.2577000000000001E-5</c:v>
                </c:pt>
                <c:pt idx="22577">
                  <c:v>2.2578E-5</c:v>
                </c:pt>
                <c:pt idx="22578">
                  <c:v>2.2578999999999998E-5</c:v>
                </c:pt>
                <c:pt idx="22579">
                  <c:v>2.2580000000000001E-5</c:v>
                </c:pt>
                <c:pt idx="22580">
                  <c:v>2.2580999999999999E-5</c:v>
                </c:pt>
                <c:pt idx="22581">
                  <c:v>2.2582000000000002E-5</c:v>
                </c:pt>
                <c:pt idx="22582">
                  <c:v>2.2583E-5</c:v>
                </c:pt>
                <c:pt idx="22583">
                  <c:v>2.2583999999999999E-5</c:v>
                </c:pt>
                <c:pt idx="22584">
                  <c:v>2.2585000000000001E-5</c:v>
                </c:pt>
                <c:pt idx="22585">
                  <c:v>2.2586E-5</c:v>
                </c:pt>
                <c:pt idx="22586">
                  <c:v>2.2586999999999999E-5</c:v>
                </c:pt>
                <c:pt idx="22587">
                  <c:v>2.2588000000000001E-5</c:v>
                </c:pt>
                <c:pt idx="22588">
                  <c:v>2.2589E-5</c:v>
                </c:pt>
                <c:pt idx="22589">
                  <c:v>2.2589999999999999E-5</c:v>
                </c:pt>
                <c:pt idx="22590">
                  <c:v>2.2591000000000001E-5</c:v>
                </c:pt>
                <c:pt idx="22591">
                  <c:v>2.2592E-5</c:v>
                </c:pt>
                <c:pt idx="22592">
                  <c:v>2.2592999999999999E-5</c:v>
                </c:pt>
                <c:pt idx="22593">
                  <c:v>2.2594000000000001E-5</c:v>
                </c:pt>
                <c:pt idx="22594">
                  <c:v>2.2595E-5</c:v>
                </c:pt>
                <c:pt idx="22595">
                  <c:v>2.2595999999999998E-5</c:v>
                </c:pt>
                <c:pt idx="22596">
                  <c:v>2.2597000000000001E-5</c:v>
                </c:pt>
                <c:pt idx="22597">
                  <c:v>2.2597999999999999E-5</c:v>
                </c:pt>
                <c:pt idx="22598">
                  <c:v>2.2599000000000002E-5</c:v>
                </c:pt>
                <c:pt idx="22599">
                  <c:v>2.26E-5</c:v>
                </c:pt>
                <c:pt idx="22600">
                  <c:v>2.2600999999999999E-5</c:v>
                </c:pt>
                <c:pt idx="22601">
                  <c:v>2.2602000000000001E-5</c:v>
                </c:pt>
                <c:pt idx="22602">
                  <c:v>2.2603E-5</c:v>
                </c:pt>
                <c:pt idx="22603">
                  <c:v>2.2603999999999999E-5</c:v>
                </c:pt>
                <c:pt idx="22604">
                  <c:v>2.2605000000000001E-5</c:v>
                </c:pt>
                <c:pt idx="22605">
                  <c:v>2.2606E-5</c:v>
                </c:pt>
                <c:pt idx="22606">
                  <c:v>2.2606999999999999E-5</c:v>
                </c:pt>
                <c:pt idx="22607">
                  <c:v>2.2608000000000001E-5</c:v>
                </c:pt>
                <c:pt idx="22608">
                  <c:v>2.2609E-5</c:v>
                </c:pt>
                <c:pt idx="22609">
                  <c:v>2.2609999999999999E-5</c:v>
                </c:pt>
                <c:pt idx="22610">
                  <c:v>2.2611000000000001E-5</c:v>
                </c:pt>
                <c:pt idx="22611">
                  <c:v>2.2612E-5</c:v>
                </c:pt>
                <c:pt idx="22612">
                  <c:v>2.2612999999999998E-5</c:v>
                </c:pt>
                <c:pt idx="22613">
                  <c:v>2.2614000000000001E-5</c:v>
                </c:pt>
                <c:pt idx="22614">
                  <c:v>2.2614999999999999E-5</c:v>
                </c:pt>
                <c:pt idx="22615">
                  <c:v>2.2616000000000002E-5</c:v>
                </c:pt>
                <c:pt idx="22616">
                  <c:v>2.2617E-5</c:v>
                </c:pt>
                <c:pt idx="22617">
                  <c:v>2.2617999999999999E-5</c:v>
                </c:pt>
                <c:pt idx="22618">
                  <c:v>2.2619000000000001E-5</c:v>
                </c:pt>
                <c:pt idx="22619">
                  <c:v>2.262E-5</c:v>
                </c:pt>
                <c:pt idx="22620">
                  <c:v>2.2620999999999999E-5</c:v>
                </c:pt>
                <c:pt idx="22621">
                  <c:v>2.2622000000000001E-5</c:v>
                </c:pt>
                <c:pt idx="22622">
                  <c:v>2.2623E-5</c:v>
                </c:pt>
                <c:pt idx="22623">
                  <c:v>2.2623999999999999E-5</c:v>
                </c:pt>
                <c:pt idx="22624">
                  <c:v>2.2625000000000001E-5</c:v>
                </c:pt>
                <c:pt idx="22625">
                  <c:v>2.2626E-5</c:v>
                </c:pt>
                <c:pt idx="22626">
                  <c:v>2.2626999999999999E-5</c:v>
                </c:pt>
                <c:pt idx="22627">
                  <c:v>2.2628000000000001E-5</c:v>
                </c:pt>
                <c:pt idx="22628">
                  <c:v>2.2629E-5</c:v>
                </c:pt>
                <c:pt idx="22629">
                  <c:v>2.2629999999999998E-5</c:v>
                </c:pt>
                <c:pt idx="22630">
                  <c:v>2.2631000000000001E-5</c:v>
                </c:pt>
                <c:pt idx="22631">
                  <c:v>2.2631999999999999E-5</c:v>
                </c:pt>
                <c:pt idx="22632">
                  <c:v>2.2633000000000002E-5</c:v>
                </c:pt>
                <c:pt idx="22633">
                  <c:v>2.2634E-5</c:v>
                </c:pt>
                <c:pt idx="22634">
                  <c:v>2.2634999999999999E-5</c:v>
                </c:pt>
                <c:pt idx="22635">
                  <c:v>2.2636000000000001E-5</c:v>
                </c:pt>
                <c:pt idx="22636">
                  <c:v>2.2637E-5</c:v>
                </c:pt>
                <c:pt idx="22637">
                  <c:v>2.2637999999999999E-5</c:v>
                </c:pt>
                <c:pt idx="22638">
                  <c:v>2.2639000000000001E-5</c:v>
                </c:pt>
                <c:pt idx="22639">
                  <c:v>2.264E-5</c:v>
                </c:pt>
                <c:pt idx="22640">
                  <c:v>2.2640999999999999E-5</c:v>
                </c:pt>
                <c:pt idx="22641">
                  <c:v>2.2642000000000001E-5</c:v>
                </c:pt>
                <c:pt idx="22642">
                  <c:v>2.2643E-5</c:v>
                </c:pt>
                <c:pt idx="22643">
                  <c:v>2.2643999999999999E-5</c:v>
                </c:pt>
                <c:pt idx="22644">
                  <c:v>2.2645000000000001E-5</c:v>
                </c:pt>
                <c:pt idx="22645">
                  <c:v>2.2646E-5</c:v>
                </c:pt>
                <c:pt idx="22646">
                  <c:v>2.2646999999999998E-5</c:v>
                </c:pt>
                <c:pt idx="22647">
                  <c:v>2.2648000000000001E-5</c:v>
                </c:pt>
                <c:pt idx="22648">
                  <c:v>2.2648999999999999E-5</c:v>
                </c:pt>
                <c:pt idx="22649">
                  <c:v>2.2650000000000002E-5</c:v>
                </c:pt>
                <c:pt idx="22650">
                  <c:v>2.2651E-5</c:v>
                </c:pt>
                <c:pt idx="22651">
                  <c:v>2.2651999999999999E-5</c:v>
                </c:pt>
                <c:pt idx="22652">
                  <c:v>2.2653000000000001E-5</c:v>
                </c:pt>
                <c:pt idx="22653">
                  <c:v>2.2654E-5</c:v>
                </c:pt>
                <c:pt idx="22654">
                  <c:v>2.2654999999999999E-5</c:v>
                </c:pt>
                <c:pt idx="22655">
                  <c:v>2.2656000000000001E-5</c:v>
                </c:pt>
                <c:pt idx="22656">
                  <c:v>2.2657E-5</c:v>
                </c:pt>
                <c:pt idx="22657">
                  <c:v>2.2657999999999999E-5</c:v>
                </c:pt>
                <c:pt idx="22658">
                  <c:v>2.2659000000000001E-5</c:v>
                </c:pt>
                <c:pt idx="22659">
                  <c:v>2.266E-5</c:v>
                </c:pt>
                <c:pt idx="22660">
                  <c:v>2.2660999999999999E-5</c:v>
                </c:pt>
                <c:pt idx="22661">
                  <c:v>2.2662000000000001E-5</c:v>
                </c:pt>
                <c:pt idx="22662">
                  <c:v>2.2663E-5</c:v>
                </c:pt>
                <c:pt idx="22663">
                  <c:v>2.2663999999999998E-5</c:v>
                </c:pt>
                <c:pt idx="22664">
                  <c:v>2.2665000000000001E-5</c:v>
                </c:pt>
                <c:pt idx="22665">
                  <c:v>2.2665999999999999E-5</c:v>
                </c:pt>
                <c:pt idx="22666">
                  <c:v>2.2667000000000002E-5</c:v>
                </c:pt>
                <c:pt idx="22667">
                  <c:v>2.2668E-5</c:v>
                </c:pt>
                <c:pt idx="22668">
                  <c:v>2.2668999999999999E-5</c:v>
                </c:pt>
                <c:pt idx="22669">
                  <c:v>2.2670000000000001E-5</c:v>
                </c:pt>
                <c:pt idx="22670">
                  <c:v>2.2671E-5</c:v>
                </c:pt>
                <c:pt idx="22671">
                  <c:v>2.2671999999999999E-5</c:v>
                </c:pt>
                <c:pt idx="22672">
                  <c:v>2.2673000000000001E-5</c:v>
                </c:pt>
                <c:pt idx="22673">
                  <c:v>2.2674E-5</c:v>
                </c:pt>
                <c:pt idx="22674">
                  <c:v>2.2674999999999999E-5</c:v>
                </c:pt>
                <c:pt idx="22675">
                  <c:v>2.2676000000000001E-5</c:v>
                </c:pt>
                <c:pt idx="22676">
                  <c:v>2.2677E-5</c:v>
                </c:pt>
                <c:pt idx="22677">
                  <c:v>2.2677999999999999E-5</c:v>
                </c:pt>
                <c:pt idx="22678">
                  <c:v>2.2679000000000001E-5</c:v>
                </c:pt>
                <c:pt idx="22679">
                  <c:v>2.268E-5</c:v>
                </c:pt>
                <c:pt idx="22680">
                  <c:v>2.2680999999999998E-5</c:v>
                </c:pt>
                <c:pt idx="22681">
                  <c:v>2.2682000000000001E-5</c:v>
                </c:pt>
                <c:pt idx="22682">
                  <c:v>2.2682999999999999E-5</c:v>
                </c:pt>
                <c:pt idx="22683">
                  <c:v>2.2684000000000002E-5</c:v>
                </c:pt>
                <c:pt idx="22684">
                  <c:v>2.2685E-5</c:v>
                </c:pt>
                <c:pt idx="22685">
                  <c:v>2.2685999999999999E-5</c:v>
                </c:pt>
                <c:pt idx="22686">
                  <c:v>2.2687000000000001E-5</c:v>
                </c:pt>
                <c:pt idx="22687">
                  <c:v>2.2688E-5</c:v>
                </c:pt>
                <c:pt idx="22688">
                  <c:v>2.2688999999999999E-5</c:v>
                </c:pt>
                <c:pt idx="22689">
                  <c:v>2.2690000000000001E-5</c:v>
                </c:pt>
                <c:pt idx="22690">
                  <c:v>2.2691E-5</c:v>
                </c:pt>
                <c:pt idx="22691">
                  <c:v>2.2691999999999999E-5</c:v>
                </c:pt>
                <c:pt idx="22692">
                  <c:v>2.2693000000000001E-5</c:v>
                </c:pt>
                <c:pt idx="22693">
                  <c:v>2.2694E-5</c:v>
                </c:pt>
                <c:pt idx="22694">
                  <c:v>2.2694999999999999E-5</c:v>
                </c:pt>
                <c:pt idx="22695">
                  <c:v>2.2696000000000001E-5</c:v>
                </c:pt>
                <c:pt idx="22696">
                  <c:v>2.2697E-5</c:v>
                </c:pt>
                <c:pt idx="22697">
                  <c:v>2.2697999999999999E-5</c:v>
                </c:pt>
                <c:pt idx="22698">
                  <c:v>2.2699000000000001E-5</c:v>
                </c:pt>
                <c:pt idx="22699">
                  <c:v>2.27E-5</c:v>
                </c:pt>
                <c:pt idx="22700">
                  <c:v>2.2700999999999998E-5</c:v>
                </c:pt>
                <c:pt idx="22701">
                  <c:v>2.2702E-5</c:v>
                </c:pt>
                <c:pt idx="22702">
                  <c:v>2.2702999999999999E-5</c:v>
                </c:pt>
                <c:pt idx="22703">
                  <c:v>2.2704000000000001E-5</c:v>
                </c:pt>
                <c:pt idx="22704">
                  <c:v>2.2705E-5</c:v>
                </c:pt>
                <c:pt idx="22705">
                  <c:v>2.2705999999999999E-5</c:v>
                </c:pt>
                <c:pt idx="22706">
                  <c:v>2.2707000000000001E-5</c:v>
                </c:pt>
                <c:pt idx="22707">
                  <c:v>2.2708E-5</c:v>
                </c:pt>
                <c:pt idx="22708">
                  <c:v>2.2708999999999999E-5</c:v>
                </c:pt>
                <c:pt idx="22709">
                  <c:v>2.2710000000000001E-5</c:v>
                </c:pt>
                <c:pt idx="22710">
                  <c:v>2.2711E-5</c:v>
                </c:pt>
                <c:pt idx="22711">
                  <c:v>2.2711999999999999E-5</c:v>
                </c:pt>
                <c:pt idx="22712">
                  <c:v>2.2713000000000001E-5</c:v>
                </c:pt>
                <c:pt idx="22713">
                  <c:v>2.2714E-5</c:v>
                </c:pt>
                <c:pt idx="22714">
                  <c:v>2.2714999999999999E-5</c:v>
                </c:pt>
                <c:pt idx="22715">
                  <c:v>2.2716000000000001E-5</c:v>
                </c:pt>
                <c:pt idx="22716">
                  <c:v>2.2717E-5</c:v>
                </c:pt>
                <c:pt idx="22717">
                  <c:v>2.2717999999999998E-5</c:v>
                </c:pt>
                <c:pt idx="22718">
                  <c:v>2.2719000000000001E-5</c:v>
                </c:pt>
                <c:pt idx="22719">
                  <c:v>2.2719999999999999E-5</c:v>
                </c:pt>
                <c:pt idx="22720">
                  <c:v>2.2721000000000002E-5</c:v>
                </c:pt>
                <c:pt idx="22721">
                  <c:v>2.2722E-5</c:v>
                </c:pt>
                <c:pt idx="22722">
                  <c:v>2.2722999999999999E-5</c:v>
                </c:pt>
                <c:pt idx="22723">
                  <c:v>2.2724000000000001E-5</c:v>
                </c:pt>
                <c:pt idx="22724">
                  <c:v>2.2725E-5</c:v>
                </c:pt>
                <c:pt idx="22725">
                  <c:v>2.2725999999999999E-5</c:v>
                </c:pt>
                <c:pt idx="22726">
                  <c:v>2.2727000000000001E-5</c:v>
                </c:pt>
                <c:pt idx="22727">
                  <c:v>2.2728E-5</c:v>
                </c:pt>
                <c:pt idx="22728">
                  <c:v>2.2728999999999999E-5</c:v>
                </c:pt>
                <c:pt idx="22729">
                  <c:v>2.2730000000000001E-5</c:v>
                </c:pt>
                <c:pt idx="22730">
                  <c:v>2.2731E-5</c:v>
                </c:pt>
                <c:pt idx="22731">
                  <c:v>2.2731999999999999E-5</c:v>
                </c:pt>
                <c:pt idx="22732">
                  <c:v>2.2733000000000001E-5</c:v>
                </c:pt>
                <c:pt idx="22733">
                  <c:v>2.2734E-5</c:v>
                </c:pt>
                <c:pt idx="22734">
                  <c:v>2.2734999999999998E-5</c:v>
                </c:pt>
                <c:pt idx="22735">
                  <c:v>2.2736000000000001E-5</c:v>
                </c:pt>
                <c:pt idx="22736">
                  <c:v>2.2736999999999999E-5</c:v>
                </c:pt>
                <c:pt idx="22737">
                  <c:v>2.2738000000000002E-5</c:v>
                </c:pt>
                <c:pt idx="22738">
                  <c:v>2.2739E-5</c:v>
                </c:pt>
                <c:pt idx="22739">
                  <c:v>2.2739999999999999E-5</c:v>
                </c:pt>
                <c:pt idx="22740">
                  <c:v>2.2741000000000001E-5</c:v>
                </c:pt>
                <c:pt idx="22741">
                  <c:v>2.2742E-5</c:v>
                </c:pt>
                <c:pt idx="22742">
                  <c:v>2.2742999999999999E-5</c:v>
                </c:pt>
                <c:pt idx="22743">
                  <c:v>2.2744000000000001E-5</c:v>
                </c:pt>
                <c:pt idx="22744">
                  <c:v>2.2745E-5</c:v>
                </c:pt>
                <c:pt idx="22745">
                  <c:v>2.2745999999999999E-5</c:v>
                </c:pt>
                <c:pt idx="22746">
                  <c:v>2.2747000000000001E-5</c:v>
                </c:pt>
                <c:pt idx="22747">
                  <c:v>2.2748E-5</c:v>
                </c:pt>
                <c:pt idx="22748">
                  <c:v>2.2748999999999999E-5</c:v>
                </c:pt>
                <c:pt idx="22749">
                  <c:v>2.2750000000000001E-5</c:v>
                </c:pt>
                <c:pt idx="22750">
                  <c:v>2.2751E-5</c:v>
                </c:pt>
                <c:pt idx="22751">
                  <c:v>2.2751999999999998E-5</c:v>
                </c:pt>
                <c:pt idx="22752">
                  <c:v>2.2753000000000001E-5</c:v>
                </c:pt>
                <c:pt idx="22753">
                  <c:v>2.2753999999999999E-5</c:v>
                </c:pt>
                <c:pt idx="22754">
                  <c:v>2.2755000000000002E-5</c:v>
                </c:pt>
                <c:pt idx="22755">
                  <c:v>2.2756E-5</c:v>
                </c:pt>
                <c:pt idx="22756">
                  <c:v>2.2756999999999999E-5</c:v>
                </c:pt>
                <c:pt idx="22757">
                  <c:v>2.2758000000000001E-5</c:v>
                </c:pt>
                <c:pt idx="22758">
                  <c:v>2.2759E-5</c:v>
                </c:pt>
                <c:pt idx="22759">
                  <c:v>2.2759999999999999E-5</c:v>
                </c:pt>
                <c:pt idx="22760">
                  <c:v>2.2761000000000001E-5</c:v>
                </c:pt>
                <c:pt idx="22761">
                  <c:v>2.2762E-5</c:v>
                </c:pt>
                <c:pt idx="22762">
                  <c:v>2.2762999999999999E-5</c:v>
                </c:pt>
                <c:pt idx="22763">
                  <c:v>2.2764000000000001E-5</c:v>
                </c:pt>
                <c:pt idx="22764">
                  <c:v>2.2765E-5</c:v>
                </c:pt>
                <c:pt idx="22765">
                  <c:v>2.2765999999999999E-5</c:v>
                </c:pt>
                <c:pt idx="22766">
                  <c:v>2.2767000000000001E-5</c:v>
                </c:pt>
                <c:pt idx="22767">
                  <c:v>2.2768E-5</c:v>
                </c:pt>
                <c:pt idx="22768">
                  <c:v>2.2768999999999998E-5</c:v>
                </c:pt>
                <c:pt idx="22769">
                  <c:v>2.2770000000000001E-5</c:v>
                </c:pt>
                <c:pt idx="22770">
                  <c:v>2.2770999999999999E-5</c:v>
                </c:pt>
                <c:pt idx="22771">
                  <c:v>2.2772000000000002E-5</c:v>
                </c:pt>
                <c:pt idx="22772">
                  <c:v>2.2773E-5</c:v>
                </c:pt>
                <c:pt idx="22773">
                  <c:v>2.2773999999999999E-5</c:v>
                </c:pt>
                <c:pt idx="22774">
                  <c:v>2.2775000000000001E-5</c:v>
                </c:pt>
                <c:pt idx="22775">
                  <c:v>2.2776E-5</c:v>
                </c:pt>
                <c:pt idx="22776">
                  <c:v>2.2776999999999999E-5</c:v>
                </c:pt>
                <c:pt idx="22777">
                  <c:v>2.2778000000000001E-5</c:v>
                </c:pt>
                <c:pt idx="22778">
                  <c:v>2.2779E-5</c:v>
                </c:pt>
                <c:pt idx="22779">
                  <c:v>2.2779999999999999E-5</c:v>
                </c:pt>
                <c:pt idx="22780">
                  <c:v>2.2781000000000001E-5</c:v>
                </c:pt>
                <c:pt idx="22781">
                  <c:v>2.2782E-5</c:v>
                </c:pt>
                <c:pt idx="22782">
                  <c:v>2.2782999999999999E-5</c:v>
                </c:pt>
                <c:pt idx="22783">
                  <c:v>2.2784000000000001E-5</c:v>
                </c:pt>
                <c:pt idx="22784">
                  <c:v>2.2785E-5</c:v>
                </c:pt>
                <c:pt idx="22785">
                  <c:v>2.2785999999999998E-5</c:v>
                </c:pt>
                <c:pt idx="22786">
                  <c:v>2.2787000000000001E-5</c:v>
                </c:pt>
                <c:pt idx="22787">
                  <c:v>2.2787999999999999E-5</c:v>
                </c:pt>
                <c:pt idx="22788">
                  <c:v>2.2789000000000002E-5</c:v>
                </c:pt>
                <c:pt idx="22789">
                  <c:v>2.279E-5</c:v>
                </c:pt>
                <c:pt idx="22790">
                  <c:v>2.2790999999999999E-5</c:v>
                </c:pt>
                <c:pt idx="22791">
                  <c:v>2.2792000000000001E-5</c:v>
                </c:pt>
                <c:pt idx="22792">
                  <c:v>2.2793E-5</c:v>
                </c:pt>
                <c:pt idx="22793">
                  <c:v>2.2793999999999999E-5</c:v>
                </c:pt>
                <c:pt idx="22794">
                  <c:v>2.2795000000000001E-5</c:v>
                </c:pt>
                <c:pt idx="22795">
                  <c:v>2.2796E-5</c:v>
                </c:pt>
                <c:pt idx="22796">
                  <c:v>2.2796999999999999E-5</c:v>
                </c:pt>
                <c:pt idx="22797">
                  <c:v>2.2798000000000001E-5</c:v>
                </c:pt>
                <c:pt idx="22798">
                  <c:v>2.2799E-5</c:v>
                </c:pt>
                <c:pt idx="22799">
                  <c:v>2.2799999999999999E-5</c:v>
                </c:pt>
                <c:pt idx="22800">
                  <c:v>2.2801000000000001E-5</c:v>
                </c:pt>
                <c:pt idx="22801">
                  <c:v>2.2802E-5</c:v>
                </c:pt>
                <c:pt idx="22802">
                  <c:v>2.2802999999999998E-5</c:v>
                </c:pt>
                <c:pt idx="22803">
                  <c:v>2.2804000000000001E-5</c:v>
                </c:pt>
                <c:pt idx="22804">
                  <c:v>2.2804999999999999E-5</c:v>
                </c:pt>
                <c:pt idx="22805">
                  <c:v>2.2806000000000002E-5</c:v>
                </c:pt>
                <c:pt idx="22806">
                  <c:v>2.2807E-5</c:v>
                </c:pt>
                <c:pt idx="22807">
                  <c:v>2.2807999999999999E-5</c:v>
                </c:pt>
                <c:pt idx="22808">
                  <c:v>2.2809000000000001E-5</c:v>
                </c:pt>
                <c:pt idx="22809">
                  <c:v>2.281E-5</c:v>
                </c:pt>
                <c:pt idx="22810">
                  <c:v>2.2810999999999999E-5</c:v>
                </c:pt>
                <c:pt idx="22811">
                  <c:v>2.2812000000000001E-5</c:v>
                </c:pt>
                <c:pt idx="22812">
                  <c:v>2.2813E-5</c:v>
                </c:pt>
                <c:pt idx="22813">
                  <c:v>2.2813999999999999E-5</c:v>
                </c:pt>
                <c:pt idx="22814">
                  <c:v>2.2815000000000001E-5</c:v>
                </c:pt>
                <c:pt idx="22815">
                  <c:v>2.2816E-5</c:v>
                </c:pt>
                <c:pt idx="22816">
                  <c:v>2.2816999999999999E-5</c:v>
                </c:pt>
                <c:pt idx="22817">
                  <c:v>2.2818000000000001E-5</c:v>
                </c:pt>
                <c:pt idx="22818">
                  <c:v>2.2819E-5</c:v>
                </c:pt>
                <c:pt idx="22819">
                  <c:v>2.2819999999999998E-5</c:v>
                </c:pt>
                <c:pt idx="22820">
                  <c:v>2.2821000000000001E-5</c:v>
                </c:pt>
                <c:pt idx="22821">
                  <c:v>2.2821999999999999E-5</c:v>
                </c:pt>
                <c:pt idx="22822">
                  <c:v>2.2823000000000002E-5</c:v>
                </c:pt>
                <c:pt idx="22823">
                  <c:v>2.2824E-5</c:v>
                </c:pt>
                <c:pt idx="22824">
                  <c:v>2.2824999999999999E-5</c:v>
                </c:pt>
                <c:pt idx="22825">
                  <c:v>2.2826000000000001E-5</c:v>
                </c:pt>
                <c:pt idx="22826">
                  <c:v>2.2827E-5</c:v>
                </c:pt>
                <c:pt idx="22827">
                  <c:v>2.2827999999999999E-5</c:v>
                </c:pt>
                <c:pt idx="22828">
                  <c:v>2.2829000000000001E-5</c:v>
                </c:pt>
                <c:pt idx="22829">
                  <c:v>2.283E-5</c:v>
                </c:pt>
                <c:pt idx="22830">
                  <c:v>2.2830999999999999E-5</c:v>
                </c:pt>
                <c:pt idx="22831">
                  <c:v>2.2832000000000001E-5</c:v>
                </c:pt>
                <c:pt idx="22832">
                  <c:v>2.2833E-5</c:v>
                </c:pt>
                <c:pt idx="22833">
                  <c:v>2.2833999999999999E-5</c:v>
                </c:pt>
                <c:pt idx="22834">
                  <c:v>2.2835000000000001E-5</c:v>
                </c:pt>
                <c:pt idx="22835">
                  <c:v>2.2836E-5</c:v>
                </c:pt>
                <c:pt idx="22836">
                  <c:v>2.2836999999999998E-5</c:v>
                </c:pt>
                <c:pt idx="22837">
                  <c:v>2.2838000000000001E-5</c:v>
                </c:pt>
                <c:pt idx="22838">
                  <c:v>2.2838999999999999E-5</c:v>
                </c:pt>
                <c:pt idx="22839">
                  <c:v>2.2840000000000002E-5</c:v>
                </c:pt>
                <c:pt idx="22840">
                  <c:v>2.2841E-5</c:v>
                </c:pt>
                <c:pt idx="22841">
                  <c:v>2.2841999999999999E-5</c:v>
                </c:pt>
                <c:pt idx="22842">
                  <c:v>2.2843000000000001E-5</c:v>
                </c:pt>
                <c:pt idx="22843">
                  <c:v>2.2844E-5</c:v>
                </c:pt>
                <c:pt idx="22844">
                  <c:v>2.2844999999999999E-5</c:v>
                </c:pt>
                <c:pt idx="22845">
                  <c:v>2.2846000000000001E-5</c:v>
                </c:pt>
                <c:pt idx="22846">
                  <c:v>2.2847E-5</c:v>
                </c:pt>
                <c:pt idx="22847">
                  <c:v>2.2847999999999999E-5</c:v>
                </c:pt>
                <c:pt idx="22848">
                  <c:v>2.2849000000000001E-5</c:v>
                </c:pt>
                <c:pt idx="22849">
                  <c:v>2.285E-5</c:v>
                </c:pt>
                <c:pt idx="22850">
                  <c:v>2.2850999999999999E-5</c:v>
                </c:pt>
                <c:pt idx="22851">
                  <c:v>2.2852000000000001E-5</c:v>
                </c:pt>
                <c:pt idx="22852">
                  <c:v>2.2853E-5</c:v>
                </c:pt>
                <c:pt idx="22853">
                  <c:v>2.2853999999999998E-5</c:v>
                </c:pt>
                <c:pt idx="22854">
                  <c:v>2.2855000000000001E-5</c:v>
                </c:pt>
                <c:pt idx="22855">
                  <c:v>2.2855999999999999E-5</c:v>
                </c:pt>
                <c:pt idx="22856">
                  <c:v>2.2857000000000002E-5</c:v>
                </c:pt>
                <c:pt idx="22857">
                  <c:v>2.2858E-5</c:v>
                </c:pt>
                <c:pt idx="22858">
                  <c:v>2.2858999999999999E-5</c:v>
                </c:pt>
                <c:pt idx="22859">
                  <c:v>2.2860000000000001E-5</c:v>
                </c:pt>
                <c:pt idx="22860">
                  <c:v>2.2861E-5</c:v>
                </c:pt>
                <c:pt idx="22861">
                  <c:v>2.2861999999999999E-5</c:v>
                </c:pt>
                <c:pt idx="22862">
                  <c:v>2.2863000000000001E-5</c:v>
                </c:pt>
                <c:pt idx="22863">
                  <c:v>2.2864E-5</c:v>
                </c:pt>
                <c:pt idx="22864">
                  <c:v>2.2864999999999999E-5</c:v>
                </c:pt>
                <c:pt idx="22865">
                  <c:v>2.2866000000000001E-5</c:v>
                </c:pt>
                <c:pt idx="22866">
                  <c:v>2.2867E-5</c:v>
                </c:pt>
                <c:pt idx="22867">
                  <c:v>2.2867999999999999E-5</c:v>
                </c:pt>
                <c:pt idx="22868">
                  <c:v>2.2869000000000001E-5</c:v>
                </c:pt>
                <c:pt idx="22869">
                  <c:v>2.287E-5</c:v>
                </c:pt>
                <c:pt idx="22870">
                  <c:v>2.2870999999999998E-5</c:v>
                </c:pt>
                <c:pt idx="22871">
                  <c:v>2.2872000000000001E-5</c:v>
                </c:pt>
                <c:pt idx="22872">
                  <c:v>2.2872999999999999E-5</c:v>
                </c:pt>
                <c:pt idx="22873">
                  <c:v>2.2874000000000002E-5</c:v>
                </c:pt>
                <c:pt idx="22874">
                  <c:v>2.2875E-5</c:v>
                </c:pt>
                <c:pt idx="22875">
                  <c:v>2.2875999999999999E-5</c:v>
                </c:pt>
                <c:pt idx="22876">
                  <c:v>2.2877000000000001E-5</c:v>
                </c:pt>
                <c:pt idx="22877">
                  <c:v>2.2878E-5</c:v>
                </c:pt>
                <c:pt idx="22878">
                  <c:v>2.2878999999999999E-5</c:v>
                </c:pt>
                <c:pt idx="22879">
                  <c:v>2.2880000000000001E-5</c:v>
                </c:pt>
                <c:pt idx="22880">
                  <c:v>2.2881E-5</c:v>
                </c:pt>
                <c:pt idx="22881">
                  <c:v>2.2881999999999999E-5</c:v>
                </c:pt>
                <c:pt idx="22882">
                  <c:v>2.2883000000000001E-5</c:v>
                </c:pt>
                <c:pt idx="22883">
                  <c:v>2.2884E-5</c:v>
                </c:pt>
                <c:pt idx="22884">
                  <c:v>2.2884999999999999E-5</c:v>
                </c:pt>
                <c:pt idx="22885">
                  <c:v>2.2886000000000001E-5</c:v>
                </c:pt>
                <c:pt idx="22886">
                  <c:v>2.2887E-5</c:v>
                </c:pt>
                <c:pt idx="22887">
                  <c:v>2.2887999999999998E-5</c:v>
                </c:pt>
                <c:pt idx="22888">
                  <c:v>2.2889000000000001E-5</c:v>
                </c:pt>
                <c:pt idx="22889">
                  <c:v>2.2889999999999999E-5</c:v>
                </c:pt>
                <c:pt idx="22890">
                  <c:v>2.2891000000000002E-5</c:v>
                </c:pt>
                <c:pt idx="22891">
                  <c:v>2.2892E-5</c:v>
                </c:pt>
                <c:pt idx="22892">
                  <c:v>2.2892999999999999E-5</c:v>
                </c:pt>
                <c:pt idx="22893">
                  <c:v>2.2894000000000001E-5</c:v>
                </c:pt>
                <c:pt idx="22894">
                  <c:v>2.2895E-5</c:v>
                </c:pt>
                <c:pt idx="22895">
                  <c:v>2.2895999999999999E-5</c:v>
                </c:pt>
                <c:pt idx="22896">
                  <c:v>2.2897000000000001E-5</c:v>
                </c:pt>
                <c:pt idx="22897">
                  <c:v>2.2898E-5</c:v>
                </c:pt>
                <c:pt idx="22898">
                  <c:v>2.2898999999999999E-5</c:v>
                </c:pt>
                <c:pt idx="22899">
                  <c:v>2.2900000000000001E-5</c:v>
                </c:pt>
                <c:pt idx="22900">
                  <c:v>2.2901E-5</c:v>
                </c:pt>
                <c:pt idx="22901">
                  <c:v>2.2901999999999999E-5</c:v>
                </c:pt>
                <c:pt idx="22902">
                  <c:v>2.2903000000000001E-5</c:v>
                </c:pt>
                <c:pt idx="22903">
                  <c:v>2.2904E-5</c:v>
                </c:pt>
                <c:pt idx="22904">
                  <c:v>2.2904999999999998E-5</c:v>
                </c:pt>
                <c:pt idx="22905">
                  <c:v>2.2906000000000001E-5</c:v>
                </c:pt>
                <c:pt idx="22906">
                  <c:v>2.2906999999999999E-5</c:v>
                </c:pt>
                <c:pt idx="22907">
                  <c:v>2.2908000000000002E-5</c:v>
                </c:pt>
                <c:pt idx="22908">
                  <c:v>2.2909E-5</c:v>
                </c:pt>
                <c:pt idx="22909">
                  <c:v>2.2909999999999999E-5</c:v>
                </c:pt>
                <c:pt idx="22910">
                  <c:v>2.2911000000000001E-5</c:v>
                </c:pt>
                <c:pt idx="22911">
                  <c:v>2.2912E-5</c:v>
                </c:pt>
                <c:pt idx="22912">
                  <c:v>2.2912999999999999E-5</c:v>
                </c:pt>
                <c:pt idx="22913">
                  <c:v>2.2914000000000001E-5</c:v>
                </c:pt>
                <c:pt idx="22914">
                  <c:v>2.2915E-5</c:v>
                </c:pt>
                <c:pt idx="22915">
                  <c:v>2.2915999999999999E-5</c:v>
                </c:pt>
                <c:pt idx="22916">
                  <c:v>2.2917000000000001E-5</c:v>
                </c:pt>
                <c:pt idx="22917">
                  <c:v>2.2918E-5</c:v>
                </c:pt>
                <c:pt idx="22918">
                  <c:v>2.2918999999999999E-5</c:v>
                </c:pt>
                <c:pt idx="22919">
                  <c:v>2.2920000000000001E-5</c:v>
                </c:pt>
                <c:pt idx="22920">
                  <c:v>2.2921E-5</c:v>
                </c:pt>
                <c:pt idx="22921">
                  <c:v>2.2921999999999998E-5</c:v>
                </c:pt>
                <c:pt idx="22922">
                  <c:v>2.2923000000000001E-5</c:v>
                </c:pt>
                <c:pt idx="22923">
                  <c:v>2.2923999999999999E-5</c:v>
                </c:pt>
                <c:pt idx="22924">
                  <c:v>2.2925000000000002E-5</c:v>
                </c:pt>
                <c:pt idx="22925">
                  <c:v>2.2926E-5</c:v>
                </c:pt>
                <c:pt idx="22926">
                  <c:v>2.2926999999999999E-5</c:v>
                </c:pt>
                <c:pt idx="22927">
                  <c:v>2.2928000000000001E-5</c:v>
                </c:pt>
                <c:pt idx="22928">
                  <c:v>2.2929E-5</c:v>
                </c:pt>
                <c:pt idx="22929">
                  <c:v>2.2929999999999999E-5</c:v>
                </c:pt>
                <c:pt idx="22930">
                  <c:v>2.2931000000000001E-5</c:v>
                </c:pt>
                <c:pt idx="22931">
                  <c:v>2.2932E-5</c:v>
                </c:pt>
                <c:pt idx="22932">
                  <c:v>2.2932999999999999E-5</c:v>
                </c:pt>
                <c:pt idx="22933">
                  <c:v>2.2934000000000001E-5</c:v>
                </c:pt>
                <c:pt idx="22934">
                  <c:v>2.2935E-5</c:v>
                </c:pt>
                <c:pt idx="22935">
                  <c:v>2.2935999999999999E-5</c:v>
                </c:pt>
                <c:pt idx="22936">
                  <c:v>2.2937000000000001E-5</c:v>
                </c:pt>
                <c:pt idx="22937">
                  <c:v>2.2938E-5</c:v>
                </c:pt>
                <c:pt idx="22938">
                  <c:v>2.2938999999999998E-5</c:v>
                </c:pt>
                <c:pt idx="22939">
                  <c:v>2.2940000000000001E-5</c:v>
                </c:pt>
                <c:pt idx="22940">
                  <c:v>2.2940999999999999E-5</c:v>
                </c:pt>
                <c:pt idx="22941">
                  <c:v>2.2942000000000002E-5</c:v>
                </c:pt>
                <c:pt idx="22942">
                  <c:v>2.2943E-5</c:v>
                </c:pt>
                <c:pt idx="22943">
                  <c:v>2.2943999999999999E-5</c:v>
                </c:pt>
                <c:pt idx="22944">
                  <c:v>2.2945000000000001E-5</c:v>
                </c:pt>
                <c:pt idx="22945">
                  <c:v>2.2946E-5</c:v>
                </c:pt>
                <c:pt idx="22946">
                  <c:v>2.2946999999999999E-5</c:v>
                </c:pt>
                <c:pt idx="22947">
                  <c:v>2.2948000000000001E-5</c:v>
                </c:pt>
                <c:pt idx="22948">
                  <c:v>2.2949E-5</c:v>
                </c:pt>
                <c:pt idx="22949">
                  <c:v>2.2949999999999999E-5</c:v>
                </c:pt>
                <c:pt idx="22950">
                  <c:v>2.2951000000000001E-5</c:v>
                </c:pt>
                <c:pt idx="22951">
                  <c:v>2.2952E-5</c:v>
                </c:pt>
                <c:pt idx="22952">
                  <c:v>2.2952999999999999E-5</c:v>
                </c:pt>
                <c:pt idx="22953">
                  <c:v>2.2954000000000001E-5</c:v>
                </c:pt>
                <c:pt idx="22954">
                  <c:v>2.2955E-5</c:v>
                </c:pt>
                <c:pt idx="22955">
                  <c:v>2.2955999999999998E-5</c:v>
                </c:pt>
                <c:pt idx="22956">
                  <c:v>2.2957000000000001E-5</c:v>
                </c:pt>
                <c:pt idx="22957">
                  <c:v>2.2957999999999999E-5</c:v>
                </c:pt>
                <c:pt idx="22958">
                  <c:v>2.2959000000000002E-5</c:v>
                </c:pt>
                <c:pt idx="22959">
                  <c:v>2.296E-5</c:v>
                </c:pt>
                <c:pt idx="22960">
                  <c:v>2.2960999999999999E-5</c:v>
                </c:pt>
                <c:pt idx="22961">
                  <c:v>2.2962000000000001E-5</c:v>
                </c:pt>
                <c:pt idx="22962">
                  <c:v>2.2963E-5</c:v>
                </c:pt>
                <c:pt idx="22963">
                  <c:v>2.2963999999999999E-5</c:v>
                </c:pt>
                <c:pt idx="22964">
                  <c:v>2.2965000000000001E-5</c:v>
                </c:pt>
                <c:pt idx="22965">
                  <c:v>2.2966E-5</c:v>
                </c:pt>
                <c:pt idx="22966">
                  <c:v>2.2966999999999999E-5</c:v>
                </c:pt>
                <c:pt idx="22967">
                  <c:v>2.2968000000000001E-5</c:v>
                </c:pt>
                <c:pt idx="22968">
                  <c:v>2.2969E-5</c:v>
                </c:pt>
                <c:pt idx="22969">
                  <c:v>2.2969999999999999E-5</c:v>
                </c:pt>
                <c:pt idx="22970">
                  <c:v>2.2971000000000001E-5</c:v>
                </c:pt>
                <c:pt idx="22971">
                  <c:v>2.2972E-5</c:v>
                </c:pt>
                <c:pt idx="22972">
                  <c:v>2.2972999999999998E-5</c:v>
                </c:pt>
                <c:pt idx="22973">
                  <c:v>2.2974000000000001E-5</c:v>
                </c:pt>
                <c:pt idx="22974">
                  <c:v>2.2974999999999999E-5</c:v>
                </c:pt>
                <c:pt idx="22975">
                  <c:v>2.2976000000000002E-5</c:v>
                </c:pt>
                <c:pt idx="22976">
                  <c:v>2.2977E-5</c:v>
                </c:pt>
                <c:pt idx="22977">
                  <c:v>2.2977999999999999E-5</c:v>
                </c:pt>
                <c:pt idx="22978">
                  <c:v>2.2979000000000001E-5</c:v>
                </c:pt>
                <c:pt idx="22979">
                  <c:v>2.298E-5</c:v>
                </c:pt>
                <c:pt idx="22980">
                  <c:v>2.2980999999999999E-5</c:v>
                </c:pt>
                <c:pt idx="22981">
                  <c:v>2.2982000000000001E-5</c:v>
                </c:pt>
                <c:pt idx="22982">
                  <c:v>2.2983E-5</c:v>
                </c:pt>
                <c:pt idx="22983">
                  <c:v>2.2983999999999999E-5</c:v>
                </c:pt>
                <c:pt idx="22984">
                  <c:v>2.2985000000000001E-5</c:v>
                </c:pt>
                <c:pt idx="22985">
                  <c:v>2.2986E-5</c:v>
                </c:pt>
                <c:pt idx="22986">
                  <c:v>2.2986999999999999E-5</c:v>
                </c:pt>
                <c:pt idx="22987">
                  <c:v>2.2988000000000001E-5</c:v>
                </c:pt>
                <c:pt idx="22988">
                  <c:v>2.2989E-5</c:v>
                </c:pt>
                <c:pt idx="22989">
                  <c:v>2.2989999999999998E-5</c:v>
                </c:pt>
                <c:pt idx="22990">
                  <c:v>2.2991000000000001E-5</c:v>
                </c:pt>
                <c:pt idx="22991">
                  <c:v>2.2991999999999999E-5</c:v>
                </c:pt>
                <c:pt idx="22992">
                  <c:v>2.2993000000000002E-5</c:v>
                </c:pt>
                <c:pt idx="22993">
                  <c:v>2.2994E-5</c:v>
                </c:pt>
                <c:pt idx="22994">
                  <c:v>2.2994999999999999E-5</c:v>
                </c:pt>
                <c:pt idx="22995">
                  <c:v>2.2996000000000001E-5</c:v>
                </c:pt>
                <c:pt idx="22996">
                  <c:v>2.2997E-5</c:v>
                </c:pt>
                <c:pt idx="22997">
                  <c:v>2.2997999999999999E-5</c:v>
                </c:pt>
                <c:pt idx="22998">
                  <c:v>2.2999000000000001E-5</c:v>
                </c:pt>
                <c:pt idx="22999">
                  <c:v>2.3E-5</c:v>
                </c:pt>
                <c:pt idx="23000">
                  <c:v>2.3000999999999999E-5</c:v>
                </c:pt>
                <c:pt idx="23001">
                  <c:v>2.3002000000000001E-5</c:v>
                </c:pt>
                <c:pt idx="23002">
                  <c:v>2.3003E-5</c:v>
                </c:pt>
                <c:pt idx="23003">
                  <c:v>2.3003999999999999E-5</c:v>
                </c:pt>
                <c:pt idx="23004">
                  <c:v>2.3005000000000001E-5</c:v>
                </c:pt>
                <c:pt idx="23005">
                  <c:v>2.3006E-5</c:v>
                </c:pt>
                <c:pt idx="23006">
                  <c:v>2.3006999999999998E-5</c:v>
                </c:pt>
                <c:pt idx="23007">
                  <c:v>2.3008000000000001E-5</c:v>
                </c:pt>
                <c:pt idx="23008">
                  <c:v>2.3008999999999999E-5</c:v>
                </c:pt>
                <c:pt idx="23009">
                  <c:v>2.3010000000000002E-5</c:v>
                </c:pt>
                <c:pt idx="23010">
                  <c:v>2.3011E-5</c:v>
                </c:pt>
                <c:pt idx="23011">
                  <c:v>2.3011999999999999E-5</c:v>
                </c:pt>
                <c:pt idx="23012">
                  <c:v>2.3013000000000001E-5</c:v>
                </c:pt>
                <c:pt idx="23013">
                  <c:v>2.3014E-5</c:v>
                </c:pt>
                <c:pt idx="23014">
                  <c:v>2.3014999999999999E-5</c:v>
                </c:pt>
                <c:pt idx="23015">
                  <c:v>2.3016000000000001E-5</c:v>
                </c:pt>
                <c:pt idx="23016">
                  <c:v>2.3017E-5</c:v>
                </c:pt>
                <c:pt idx="23017">
                  <c:v>2.3017999999999999E-5</c:v>
                </c:pt>
                <c:pt idx="23018">
                  <c:v>2.3019000000000001E-5</c:v>
                </c:pt>
                <c:pt idx="23019">
                  <c:v>2.302E-5</c:v>
                </c:pt>
                <c:pt idx="23020">
                  <c:v>2.3020999999999999E-5</c:v>
                </c:pt>
                <c:pt idx="23021">
                  <c:v>2.3022000000000001E-5</c:v>
                </c:pt>
                <c:pt idx="23022">
                  <c:v>2.3023E-5</c:v>
                </c:pt>
                <c:pt idx="23023">
                  <c:v>2.3023999999999998E-5</c:v>
                </c:pt>
                <c:pt idx="23024">
                  <c:v>2.3025000000000001E-5</c:v>
                </c:pt>
                <c:pt idx="23025">
                  <c:v>2.3025999999999999E-5</c:v>
                </c:pt>
                <c:pt idx="23026">
                  <c:v>2.3027000000000002E-5</c:v>
                </c:pt>
                <c:pt idx="23027">
                  <c:v>2.3028E-5</c:v>
                </c:pt>
                <c:pt idx="23028">
                  <c:v>2.3028999999999999E-5</c:v>
                </c:pt>
                <c:pt idx="23029">
                  <c:v>2.3030000000000001E-5</c:v>
                </c:pt>
                <c:pt idx="23030">
                  <c:v>2.3031E-5</c:v>
                </c:pt>
                <c:pt idx="23031">
                  <c:v>2.3031999999999999E-5</c:v>
                </c:pt>
                <c:pt idx="23032">
                  <c:v>2.3033000000000001E-5</c:v>
                </c:pt>
                <c:pt idx="23033">
                  <c:v>2.3034E-5</c:v>
                </c:pt>
                <c:pt idx="23034">
                  <c:v>2.3034999999999999E-5</c:v>
                </c:pt>
                <c:pt idx="23035">
                  <c:v>2.3036000000000001E-5</c:v>
                </c:pt>
                <c:pt idx="23036">
                  <c:v>2.3037E-5</c:v>
                </c:pt>
                <c:pt idx="23037">
                  <c:v>2.3037999999999999E-5</c:v>
                </c:pt>
                <c:pt idx="23038">
                  <c:v>2.3039000000000001E-5</c:v>
                </c:pt>
                <c:pt idx="23039">
                  <c:v>2.304E-5</c:v>
                </c:pt>
                <c:pt idx="23040">
                  <c:v>2.3040999999999998E-5</c:v>
                </c:pt>
                <c:pt idx="23041">
                  <c:v>2.3042000000000001E-5</c:v>
                </c:pt>
                <c:pt idx="23042">
                  <c:v>2.3042999999999999E-5</c:v>
                </c:pt>
                <c:pt idx="23043">
                  <c:v>2.3044000000000002E-5</c:v>
                </c:pt>
                <c:pt idx="23044">
                  <c:v>2.3045E-5</c:v>
                </c:pt>
                <c:pt idx="23045">
                  <c:v>2.3045999999999999E-5</c:v>
                </c:pt>
                <c:pt idx="23046">
                  <c:v>2.3047000000000001E-5</c:v>
                </c:pt>
                <c:pt idx="23047">
                  <c:v>2.3048E-5</c:v>
                </c:pt>
                <c:pt idx="23048">
                  <c:v>2.3048999999999999E-5</c:v>
                </c:pt>
                <c:pt idx="23049">
                  <c:v>2.3050000000000001E-5</c:v>
                </c:pt>
                <c:pt idx="23050">
                  <c:v>2.3051E-5</c:v>
                </c:pt>
                <c:pt idx="23051">
                  <c:v>2.3051999999999999E-5</c:v>
                </c:pt>
                <c:pt idx="23052">
                  <c:v>2.3053000000000001E-5</c:v>
                </c:pt>
                <c:pt idx="23053">
                  <c:v>2.3054E-5</c:v>
                </c:pt>
                <c:pt idx="23054">
                  <c:v>2.3054999999999999E-5</c:v>
                </c:pt>
                <c:pt idx="23055">
                  <c:v>2.3056000000000001E-5</c:v>
                </c:pt>
                <c:pt idx="23056">
                  <c:v>2.3057E-5</c:v>
                </c:pt>
                <c:pt idx="23057">
                  <c:v>2.3057999999999998E-5</c:v>
                </c:pt>
                <c:pt idx="23058">
                  <c:v>2.3059000000000001E-5</c:v>
                </c:pt>
                <c:pt idx="23059">
                  <c:v>2.3059999999999999E-5</c:v>
                </c:pt>
                <c:pt idx="23060">
                  <c:v>2.3061000000000002E-5</c:v>
                </c:pt>
                <c:pt idx="23061">
                  <c:v>2.3062E-5</c:v>
                </c:pt>
                <c:pt idx="23062">
                  <c:v>2.3062999999999999E-5</c:v>
                </c:pt>
                <c:pt idx="23063">
                  <c:v>2.3064000000000001E-5</c:v>
                </c:pt>
                <c:pt idx="23064">
                  <c:v>2.3065E-5</c:v>
                </c:pt>
                <c:pt idx="23065">
                  <c:v>2.3065999999999999E-5</c:v>
                </c:pt>
                <c:pt idx="23066">
                  <c:v>2.3067000000000001E-5</c:v>
                </c:pt>
                <c:pt idx="23067">
                  <c:v>2.3068E-5</c:v>
                </c:pt>
                <c:pt idx="23068">
                  <c:v>2.3068999999999999E-5</c:v>
                </c:pt>
                <c:pt idx="23069">
                  <c:v>2.3070000000000001E-5</c:v>
                </c:pt>
                <c:pt idx="23070">
                  <c:v>2.3071E-5</c:v>
                </c:pt>
                <c:pt idx="23071">
                  <c:v>2.3071999999999999E-5</c:v>
                </c:pt>
                <c:pt idx="23072">
                  <c:v>2.3073000000000001E-5</c:v>
                </c:pt>
                <c:pt idx="23073">
                  <c:v>2.3074E-5</c:v>
                </c:pt>
                <c:pt idx="23074">
                  <c:v>2.3074999999999998E-5</c:v>
                </c:pt>
                <c:pt idx="23075">
                  <c:v>2.3076000000000001E-5</c:v>
                </c:pt>
                <c:pt idx="23076">
                  <c:v>2.3076999999999999E-5</c:v>
                </c:pt>
                <c:pt idx="23077">
                  <c:v>2.3078000000000002E-5</c:v>
                </c:pt>
                <c:pt idx="23078">
                  <c:v>2.3079E-5</c:v>
                </c:pt>
                <c:pt idx="23079">
                  <c:v>2.3079999999999999E-5</c:v>
                </c:pt>
                <c:pt idx="23080">
                  <c:v>2.3081000000000001E-5</c:v>
                </c:pt>
                <c:pt idx="23081">
                  <c:v>2.3082E-5</c:v>
                </c:pt>
                <c:pt idx="23082">
                  <c:v>2.3082999999999999E-5</c:v>
                </c:pt>
                <c:pt idx="23083">
                  <c:v>2.3084000000000001E-5</c:v>
                </c:pt>
                <c:pt idx="23084">
                  <c:v>2.3085E-5</c:v>
                </c:pt>
                <c:pt idx="23085">
                  <c:v>2.3085999999999999E-5</c:v>
                </c:pt>
                <c:pt idx="23086">
                  <c:v>2.3087000000000001E-5</c:v>
                </c:pt>
                <c:pt idx="23087">
                  <c:v>2.3088E-5</c:v>
                </c:pt>
                <c:pt idx="23088">
                  <c:v>2.3088999999999999E-5</c:v>
                </c:pt>
                <c:pt idx="23089">
                  <c:v>2.3090000000000001E-5</c:v>
                </c:pt>
                <c:pt idx="23090">
                  <c:v>2.3091E-5</c:v>
                </c:pt>
                <c:pt idx="23091">
                  <c:v>2.3091999999999998E-5</c:v>
                </c:pt>
                <c:pt idx="23092">
                  <c:v>2.3093000000000001E-5</c:v>
                </c:pt>
                <c:pt idx="23093">
                  <c:v>2.3093999999999999E-5</c:v>
                </c:pt>
                <c:pt idx="23094">
                  <c:v>2.3095000000000002E-5</c:v>
                </c:pt>
                <c:pt idx="23095">
                  <c:v>2.3096E-5</c:v>
                </c:pt>
                <c:pt idx="23096">
                  <c:v>2.3096999999999999E-5</c:v>
                </c:pt>
                <c:pt idx="23097">
                  <c:v>2.3098000000000001E-5</c:v>
                </c:pt>
                <c:pt idx="23098">
                  <c:v>2.3099E-5</c:v>
                </c:pt>
                <c:pt idx="23099">
                  <c:v>2.3099999999999999E-5</c:v>
                </c:pt>
                <c:pt idx="23100">
                  <c:v>2.3101000000000001E-5</c:v>
                </c:pt>
                <c:pt idx="23101">
                  <c:v>2.3102E-5</c:v>
                </c:pt>
                <c:pt idx="23102">
                  <c:v>2.3102999999999999E-5</c:v>
                </c:pt>
                <c:pt idx="23103">
                  <c:v>2.3104000000000001E-5</c:v>
                </c:pt>
                <c:pt idx="23104">
                  <c:v>2.3105E-5</c:v>
                </c:pt>
                <c:pt idx="23105">
                  <c:v>2.3105999999999999E-5</c:v>
                </c:pt>
                <c:pt idx="23106">
                  <c:v>2.3107000000000001E-5</c:v>
                </c:pt>
                <c:pt idx="23107">
                  <c:v>2.3108E-5</c:v>
                </c:pt>
                <c:pt idx="23108">
                  <c:v>2.3108999999999998E-5</c:v>
                </c:pt>
                <c:pt idx="23109">
                  <c:v>2.3110000000000001E-5</c:v>
                </c:pt>
                <c:pt idx="23110">
                  <c:v>2.3110999999999999E-5</c:v>
                </c:pt>
                <c:pt idx="23111">
                  <c:v>2.3112000000000002E-5</c:v>
                </c:pt>
                <c:pt idx="23112">
                  <c:v>2.3113E-5</c:v>
                </c:pt>
                <c:pt idx="23113">
                  <c:v>2.3113999999999999E-5</c:v>
                </c:pt>
                <c:pt idx="23114">
                  <c:v>2.3115000000000001E-5</c:v>
                </c:pt>
                <c:pt idx="23115">
                  <c:v>2.3116E-5</c:v>
                </c:pt>
                <c:pt idx="23116">
                  <c:v>2.3116999999999999E-5</c:v>
                </c:pt>
                <c:pt idx="23117">
                  <c:v>2.3118000000000001E-5</c:v>
                </c:pt>
                <c:pt idx="23118">
                  <c:v>2.3119E-5</c:v>
                </c:pt>
                <c:pt idx="23119">
                  <c:v>2.3119999999999999E-5</c:v>
                </c:pt>
                <c:pt idx="23120">
                  <c:v>2.3121000000000001E-5</c:v>
                </c:pt>
                <c:pt idx="23121">
                  <c:v>2.3122E-5</c:v>
                </c:pt>
                <c:pt idx="23122">
                  <c:v>2.3122999999999999E-5</c:v>
                </c:pt>
                <c:pt idx="23123">
                  <c:v>2.3124000000000001E-5</c:v>
                </c:pt>
                <c:pt idx="23124">
                  <c:v>2.3125E-5</c:v>
                </c:pt>
                <c:pt idx="23125">
                  <c:v>2.3125999999999998E-5</c:v>
                </c:pt>
                <c:pt idx="23126">
                  <c:v>2.3127000000000001E-5</c:v>
                </c:pt>
                <c:pt idx="23127">
                  <c:v>2.3127999999999999E-5</c:v>
                </c:pt>
                <c:pt idx="23128">
                  <c:v>2.3129000000000002E-5</c:v>
                </c:pt>
                <c:pt idx="23129">
                  <c:v>2.313E-5</c:v>
                </c:pt>
                <c:pt idx="23130">
                  <c:v>2.3130999999999999E-5</c:v>
                </c:pt>
                <c:pt idx="23131">
                  <c:v>2.3132000000000001E-5</c:v>
                </c:pt>
                <c:pt idx="23132">
                  <c:v>2.3133E-5</c:v>
                </c:pt>
                <c:pt idx="23133">
                  <c:v>2.3133999999999999E-5</c:v>
                </c:pt>
                <c:pt idx="23134">
                  <c:v>2.3135000000000001E-5</c:v>
                </c:pt>
                <c:pt idx="23135">
                  <c:v>2.3136E-5</c:v>
                </c:pt>
                <c:pt idx="23136">
                  <c:v>2.3136999999999999E-5</c:v>
                </c:pt>
                <c:pt idx="23137">
                  <c:v>2.3138000000000001E-5</c:v>
                </c:pt>
                <c:pt idx="23138">
                  <c:v>2.3139E-5</c:v>
                </c:pt>
                <c:pt idx="23139">
                  <c:v>2.3139999999999999E-5</c:v>
                </c:pt>
                <c:pt idx="23140">
                  <c:v>2.3141000000000001E-5</c:v>
                </c:pt>
                <c:pt idx="23141">
                  <c:v>2.3142E-5</c:v>
                </c:pt>
                <c:pt idx="23142">
                  <c:v>2.3142999999999998E-5</c:v>
                </c:pt>
                <c:pt idx="23143">
                  <c:v>2.3144000000000001E-5</c:v>
                </c:pt>
                <c:pt idx="23144">
                  <c:v>2.3144999999999999E-5</c:v>
                </c:pt>
                <c:pt idx="23145">
                  <c:v>2.3146000000000002E-5</c:v>
                </c:pt>
                <c:pt idx="23146">
                  <c:v>2.3147E-5</c:v>
                </c:pt>
                <c:pt idx="23147">
                  <c:v>2.3147999999999999E-5</c:v>
                </c:pt>
                <c:pt idx="23148">
                  <c:v>2.3149000000000001E-5</c:v>
                </c:pt>
                <c:pt idx="23149">
                  <c:v>2.315E-5</c:v>
                </c:pt>
                <c:pt idx="23150">
                  <c:v>2.3150999999999999E-5</c:v>
                </c:pt>
                <c:pt idx="23151">
                  <c:v>2.3152000000000001E-5</c:v>
                </c:pt>
                <c:pt idx="23152">
                  <c:v>2.3153E-5</c:v>
                </c:pt>
                <c:pt idx="23153">
                  <c:v>2.3153999999999999E-5</c:v>
                </c:pt>
                <c:pt idx="23154">
                  <c:v>2.3155000000000001E-5</c:v>
                </c:pt>
                <c:pt idx="23155">
                  <c:v>2.3156E-5</c:v>
                </c:pt>
                <c:pt idx="23156">
                  <c:v>2.3156999999999999E-5</c:v>
                </c:pt>
                <c:pt idx="23157">
                  <c:v>2.3158000000000001E-5</c:v>
                </c:pt>
                <c:pt idx="23158">
                  <c:v>2.3159E-5</c:v>
                </c:pt>
                <c:pt idx="23159">
                  <c:v>2.3159999999999998E-5</c:v>
                </c:pt>
                <c:pt idx="23160">
                  <c:v>2.3161000000000001E-5</c:v>
                </c:pt>
                <c:pt idx="23161">
                  <c:v>2.3161999999999999E-5</c:v>
                </c:pt>
                <c:pt idx="23162">
                  <c:v>2.3163000000000002E-5</c:v>
                </c:pt>
                <c:pt idx="23163">
                  <c:v>2.3164E-5</c:v>
                </c:pt>
                <c:pt idx="23164">
                  <c:v>2.3164999999999999E-5</c:v>
                </c:pt>
                <c:pt idx="23165">
                  <c:v>2.3166000000000001E-5</c:v>
                </c:pt>
                <c:pt idx="23166">
                  <c:v>2.3167E-5</c:v>
                </c:pt>
                <c:pt idx="23167">
                  <c:v>2.3167999999999999E-5</c:v>
                </c:pt>
                <c:pt idx="23168">
                  <c:v>2.3169000000000001E-5</c:v>
                </c:pt>
                <c:pt idx="23169">
                  <c:v>2.317E-5</c:v>
                </c:pt>
                <c:pt idx="23170">
                  <c:v>2.3170999999999999E-5</c:v>
                </c:pt>
                <c:pt idx="23171">
                  <c:v>2.3172000000000001E-5</c:v>
                </c:pt>
                <c:pt idx="23172">
                  <c:v>2.3173E-5</c:v>
                </c:pt>
                <c:pt idx="23173">
                  <c:v>2.3173999999999999E-5</c:v>
                </c:pt>
                <c:pt idx="23174">
                  <c:v>2.3175000000000001E-5</c:v>
                </c:pt>
                <c:pt idx="23175">
                  <c:v>2.3176E-5</c:v>
                </c:pt>
                <c:pt idx="23176">
                  <c:v>2.3176999999999998E-5</c:v>
                </c:pt>
                <c:pt idx="23177">
                  <c:v>2.3178000000000001E-5</c:v>
                </c:pt>
                <c:pt idx="23178">
                  <c:v>2.3178999999999999E-5</c:v>
                </c:pt>
                <c:pt idx="23179">
                  <c:v>2.3180000000000002E-5</c:v>
                </c:pt>
                <c:pt idx="23180">
                  <c:v>2.3181E-5</c:v>
                </c:pt>
                <c:pt idx="23181">
                  <c:v>2.3181999999999999E-5</c:v>
                </c:pt>
                <c:pt idx="23182">
                  <c:v>2.3183000000000001E-5</c:v>
                </c:pt>
                <c:pt idx="23183">
                  <c:v>2.3184E-5</c:v>
                </c:pt>
                <c:pt idx="23184">
                  <c:v>2.3184999999999999E-5</c:v>
                </c:pt>
                <c:pt idx="23185">
                  <c:v>2.3186000000000001E-5</c:v>
                </c:pt>
                <c:pt idx="23186">
                  <c:v>2.3187E-5</c:v>
                </c:pt>
                <c:pt idx="23187">
                  <c:v>2.3187999999999999E-5</c:v>
                </c:pt>
                <c:pt idx="23188">
                  <c:v>2.3189000000000001E-5</c:v>
                </c:pt>
                <c:pt idx="23189">
                  <c:v>2.319E-5</c:v>
                </c:pt>
                <c:pt idx="23190">
                  <c:v>2.3190999999999999E-5</c:v>
                </c:pt>
                <c:pt idx="23191">
                  <c:v>2.3192000000000001E-5</c:v>
                </c:pt>
                <c:pt idx="23192">
                  <c:v>2.3193E-5</c:v>
                </c:pt>
                <c:pt idx="23193">
                  <c:v>2.3193999999999998E-5</c:v>
                </c:pt>
                <c:pt idx="23194">
                  <c:v>2.3195000000000001E-5</c:v>
                </c:pt>
                <c:pt idx="23195">
                  <c:v>2.3195999999999999E-5</c:v>
                </c:pt>
                <c:pt idx="23196">
                  <c:v>2.3197000000000002E-5</c:v>
                </c:pt>
                <c:pt idx="23197">
                  <c:v>2.3198E-5</c:v>
                </c:pt>
                <c:pt idx="23198">
                  <c:v>2.3198999999999999E-5</c:v>
                </c:pt>
                <c:pt idx="23199">
                  <c:v>2.3200000000000001E-5</c:v>
                </c:pt>
                <c:pt idx="23200">
                  <c:v>2.3201E-5</c:v>
                </c:pt>
                <c:pt idx="23201">
                  <c:v>2.3201999999999999E-5</c:v>
                </c:pt>
                <c:pt idx="23202">
                  <c:v>2.3203000000000001E-5</c:v>
                </c:pt>
                <c:pt idx="23203">
                  <c:v>2.3204E-5</c:v>
                </c:pt>
                <c:pt idx="23204">
                  <c:v>2.3204999999999999E-5</c:v>
                </c:pt>
                <c:pt idx="23205">
                  <c:v>2.3206000000000001E-5</c:v>
                </c:pt>
                <c:pt idx="23206">
                  <c:v>2.3207E-5</c:v>
                </c:pt>
                <c:pt idx="23207">
                  <c:v>2.3207999999999999E-5</c:v>
                </c:pt>
                <c:pt idx="23208">
                  <c:v>2.3209000000000001E-5</c:v>
                </c:pt>
                <c:pt idx="23209">
                  <c:v>2.321E-5</c:v>
                </c:pt>
                <c:pt idx="23210">
                  <c:v>2.3210999999999999E-5</c:v>
                </c:pt>
                <c:pt idx="23211">
                  <c:v>2.3212000000000001E-5</c:v>
                </c:pt>
                <c:pt idx="23212">
                  <c:v>2.3213E-5</c:v>
                </c:pt>
                <c:pt idx="23213">
                  <c:v>2.3213999999999998E-5</c:v>
                </c:pt>
                <c:pt idx="23214">
                  <c:v>2.3215000000000001E-5</c:v>
                </c:pt>
                <c:pt idx="23215">
                  <c:v>2.3215999999999999E-5</c:v>
                </c:pt>
                <c:pt idx="23216">
                  <c:v>2.3217000000000001E-5</c:v>
                </c:pt>
                <c:pt idx="23217">
                  <c:v>2.3218E-5</c:v>
                </c:pt>
                <c:pt idx="23218">
                  <c:v>2.3218999999999999E-5</c:v>
                </c:pt>
                <c:pt idx="23219">
                  <c:v>2.3220000000000001E-5</c:v>
                </c:pt>
                <c:pt idx="23220">
                  <c:v>2.3221E-5</c:v>
                </c:pt>
                <c:pt idx="23221">
                  <c:v>2.3221999999999999E-5</c:v>
                </c:pt>
                <c:pt idx="23222">
                  <c:v>2.3223000000000001E-5</c:v>
                </c:pt>
                <c:pt idx="23223">
                  <c:v>2.3224E-5</c:v>
                </c:pt>
                <c:pt idx="23224">
                  <c:v>2.3224999999999999E-5</c:v>
                </c:pt>
                <c:pt idx="23225">
                  <c:v>2.3226000000000001E-5</c:v>
                </c:pt>
                <c:pt idx="23226">
                  <c:v>2.3227E-5</c:v>
                </c:pt>
                <c:pt idx="23227">
                  <c:v>2.3227999999999999E-5</c:v>
                </c:pt>
                <c:pt idx="23228">
                  <c:v>2.3229000000000001E-5</c:v>
                </c:pt>
                <c:pt idx="23229">
                  <c:v>2.323E-5</c:v>
                </c:pt>
                <c:pt idx="23230">
                  <c:v>2.3230999999999998E-5</c:v>
                </c:pt>
                <c:pt idx="23231">
                  <c:v>2.3232000000000001E-5</c:v>
                </c:pt>
                <c:pt idx="23232">
                  <c:v>2.3232999999999999E-5</c:v>
                </c:pt>
                <c:pt idx="23233">
                  <c:v>2.3234000000000002E-5</c:v>
                </c:pt>
                <c:pt idx="23234">
                  <c:v>2.3235E-5</c:v>
                </c:pt>
                <c:pt idx="23235">
                  <c:v>2.3235999999999999E-5</c:v>
                </c:pt>
                <c:pt idx="23236">
                  <c:v>2.3237000000000001E-5</c:v>
                </c:pt>
                <c:pt idx="23237">
                  <c:v>2.3238E-5</c:v>
                </c:pt>
                <c:pt idx="23238">
                  <c:v>2.3238999999999999E-5</c:v>
                </c:pt>
                <c:pt idx="23239">
                  <c:v>2.3240000000000001E-5</c:v>
                </c:pt>
                <c:pt idx="23240">
                  <c:v>2.3241E-5</c:v>
                </c:pt>
                <c:pt idx="23241">
                  <c:v>2.3241999999999999E-5</c:v>
                </c:pt>
                <c:pt idx="23242">
                  <c:v>2.3243000000000001E-5</c:v>
                </c:pt>
                <c:pt idx="23243">
                  <c:v>2.3244E-5</c:v>
                </c:pt>
                <c:pt idx="23244">
                  <c:v>2.3244999999999999E-5</c:v>
                </c:pt>
                <c:pt idx="23245">
                  <c:v>2.3246000000000001E-5</c:v>
                </c:pt>
                <c:pt idx="23246">
                  <c:v>2.3247E-5</c:v>
                </c:pt>
                <c:pt idx="23247">
                  <c:v>2.3247999999999998E-5</c:v>
                </c:pt>
                <c:pt idx="23248">
                  <c:v>2.3249000000000001E-5</c:v>
                </c:pt>
                <c:pt idx="23249">
                  <c:v>2.3249999999999999E-5</c:v>
                </c:pt>
                <c:pt idx="23250">
                  <c:v>2.3251000000000002E-5</c:v>
                </c:pt>
                <c:pt idx="23251">
                  <c:v>2.3252E-5</c:v>
                </c:pt>
                <c:pt idx="23252">
                  <c:v>2.3252999999999999E-5</c:v>
                </c:pt>
                <c:pt idx="23253">
                  <c:v>2.3254000000000001E-5</c:v>
                </c:pt>
                <c:pt idx="23254">
                  <c:v>2.3255E-5</c:v>
                </c:pt>
                <c:pt idx="23255">
                  <c:v>2.3255999999999999E-5</c:v>
                </c:pt>
                <c:pt idx="23256">
                  <c:v>2.3257000000000001E-5</c:v>
                </c:pt>
                <c:pt idx="23257">
                  <c:v>2.3258E-5</c:v>
                </c:pt>
                <c:pt idx="23258">
                  <c:v>2.3258999999999999E-5</c:v>
                </c:pt>
                <c:pt idx="23259">
                  <c:v>2.3260000000000001E-5</c:v>
                </c:pt>
                <c:pt idx="23260">
                  <c:v>2.3261E-5</c:v>
                </c:pt>
                <c:pt idx="23261">
                  <c:v>2.3261999999999999E-5</c:v>
                </c:pt>
                <c:pt idx="23262">
                  <c:v>2.3263000000000001E-5</c:v>
                </c:pt>
                <c:pt idx="23263">
                  <c:v>2.3264E-5</c:v>
                </c:pt>
                <c:pt idx="23264">
                  <c:v>2.3264999999999998E-5</c:v>
                </c:pt>
                <c:pt idx="23265">
                  <c:v>2.3266000000000001E-5</c:v>
                </c:pt>
                <c:pt idx="23266">
                  <c:v>2.3266999999999999E-5</c:v>
                </c:pt>
                <c:pt idx="23267">
                  <c:v>2.3268000000000002E-5</c:v>
                </c:pt>
                <c:pt idx="23268">
                  <c:v>2.3269E-5</c:v>
                </c:pt>
                <c:pt idx="23269">
                  <c:v>2.3269999999999999E-5</c:v>
                </c:pt>
                <c:pt idx="23270">
                  <c:v>2.3271000000000001E-5</c:v>
                </c:pt>
                <c:pt idx="23271">
                  <c:v>2.3272E-5</c:v>
                </c:pt>
                <c:pt idx="23272">
                  <c:v>2.3272999999999999E-5</c:v>
                </c:pt>
                <c:pt idx="23273">
                  <c:v>2.3274000000000001E-5</c:v>
                </c:pt>
                <c:pt idx="23274">
                  <c:v>2.3275E-5</c:v>
                </c:pt>
                <c:pt idx="23275">
                  <c:v>2.3275999999999999E-5</c:v>
                </c:pt>
                <c:pt idx="23276">
                  <c:v>2.3277000000000001E-5</c:v>
                </c:pt>
                <c:pt idx="23277">
                  <c:v>2.3278E-5</c:v>
                </c:pt>
                <c:pt idx="23278">
                  <c:v>2.3278999999999999E-5</c:v>
                </c:pt>
                <c:pt idx="23279">
                  <c:v>2.3280000000000001E-5</c:v>
                </c:pt>
                <c:pt idx="23280">
                  <c:v>2.3281E-5</c:v>
                </c:pt>
                <c:pt idx="23281">
                  <c:v>2.3281999999999998E-5</c:v>
                </c:pt>
                <c:pt idx="23282">
                  <c:v>2.3283000000000001E-5</c:v>
                </c:pt>
                <c:pt idx="23283">
                  <c:v>2.3283999999999999E-5</c:v>
                </c:pt>
                <c:pt idx="23284">
                  <c:v>2.3285000000000002E-5</c:v>
                </c:pt>
                <c:pt idx="23285">
                  <c:v>2.3286E-5</c:v>
                </c:pt>
                <c:pt idx="23286">
                  <c:v>2.3286999999999999E-5</c:v>
                </c:pt>
                <c:pt idx="23287">
                  <c:v>2.3288000000000001E-5</c:v>
                </c:pt>
                <c:pt idx="23288">
                  <c:v>2.3289E-5</c:v>
                </c:pt>
                <c:pt idx="23289">
                  <c:v>2.3289999999999999E-5</c:v>
                </c:pt>
                <c:pt idx="23290">
                  <c:v>2.3291000000000001E-5</c:v>
                </c:pt>
                <c:pt idx="23291">
                  <c:v>2.3292E-5</c:v>
                </c:pt>
                <c:pt idx="23292">
                  <c:v>2.3292999999999999E-5</c:v>
                </c:pt>
                <c:pt idx="23293">
                  <c:v>2.3294000000000001E-5</c:v>
                </c:pt>
                <c:pt idx="23294">
                  <c:v>2.3295E-5</c:v>
                </c:pt>
                <c:pt idx="23295">
                  <c:v>2.3295999999999999E-5</c:v>
                </c:pt>
                <c:pt idx="23296">
                  <c:v>2.3297000000000001E-5</c:v>
                </c:pt>
                <c:pt idx="23297">
                  <c:v>2.3298E-5</c:v>
                </c:pt>
                <c:pt idx="23298">
                  <c:v>2.3298999999999998E-5</c:v>
                </c:pt>
                <c:pt idx="23299">
                  <c:v>2.3300000000000001E-5</c:v>
                </c:pt>
                <c:pt idx="23300">
                  <c:v>2.3300999999999999E-5</c:v>
                </c:pt>
                <c:pt idx="23301">
                  <c:v>2.3302000000000002E-5</c:v>
                </c:pt>
                <c:pt idx="23302">
                  <c:v>2.3303E-5</c:v>
                </c:pt>
                <c:pt idx="23303">
                  <c:v>2.3303999999999999E-5</c:v>
                </c:pt>
                <c:pt idx="23304">
                  <c:v>2.3305000000000001E-5</c:v>
                </c:pt>
                <c:pt idx="23305">
                  <c:v>2.3306E-5</c:v>
                </c:pt>
                <c:pt idx="23306">
                  <c:v>2.3306999999999999E-5</c:v>
                </c:pt>
                <c:pt idx="23307">
                  <c:v>2.3308000000000001E-5</c:v>
                </c:pt>
                <c:pt idx="23308">
                  <c:v>2.3309E-5</c:v>
                </c:pt>
                <c:pt idx="23309">
                  <c:v>2.3309999999999999E-5</c:v>
                </c:pt>
                <c:pt idx="23310">
                  <c:v>2.3311000000000001E-5</c:v>
                </c:pt>
                <c:pt idx="23311">
                  <c:v>2.3312E-5</c:v>
                </c:pt>
                <c:pt idx="23312">
                  <c:v>2.3312999999999999E-5</c:v>
                </c:pt>
                <c:pt idx="23313">
                  <c:v>2.3314000000000001E-5</c:v>
                </c:pt>
                <c:pt idx="23314">
                  <c:v>2.3315E-5</c:v>
                </c:pt>
                <c:pt idx="23315">
                  <c:v>2.3315999999999998E-5</c:v>
                </c:pt>
                <c:pt idx="23316">
                  <c:v>2.3317000000000001E-5</c:v>
                </c:pt>
                <c:pt idx="23317">
                  <c:v>2.3317999999999999E-5</c:v>
                </c:pt>
                <c:pt idx="23318">
                  <c:v>2.3319000000000002E-5</c:v>
                </c:pt>
                <c:pt idx="23319">
                  <c:v>2.332E-5</c:v>
                </c:pt>
                <c:pt idx="23320">
                  <c:v>2.3320999999999999E-5</c:v>
                </c:pt>
                <c:pt idx="23321">
                  <c:v>2.3322000000000001E-5</c:v>
                </c:pt>
                <c:pt idx="23322">
                  <c:v>2.3323E-5</c:v>
                </c:pt>
                <c:pt idx="23323">
                  <c:v>2.3323999999999999E-5</c:v>
                </c:pt>
                <c:pt idx="23324">
                  <c:v>2.3325000000000001E-5</c:v>
                </c:pt>
                <c:pt idx="23325">
                  <c:v>2.3326E-5</c:v>
                </c:pt>
                <c:pt idx="23326">
                  <c:v>2.3326999999999999E-5</c:v>
                </c:pt>
                <c:pt idx="23327">
                  <c:v>2.3328000000000001E-5</c:v>
                </c:pt>
                <c:pt idx="23328">
                  <c:v>2.3329E-5</c:v>
                </c:pt>
                <c:pt idx="23329">
                  <c:v>2.3329999999999999E-5</c:v>
                </c:pt>
                <c:pt idx="23330">
                  <c:v>2.3331000000000001E-5</c:v>
                </c:pt>
                <c:pt idx="23331">
                  <c:v>2.3332E-5</c:v>
                </c:pt>
                <c:pt idx="23332">
                  <c:v>2.3332999999999998E-5</c:v>
                </c:pt>
                <c:pt idx="23333">
                  <c:v>2.3334000000000001E-5</c:v>
                </c:pt>
                <c:pt idx="23334">
                  <c:v>2.3334999999999999E-5</c:v>
                </c:pt>
                <c:pt idx="23335">
                  <c:v>2.3336000000000002E-5</c:v>
                </c:pt>
                <c:pt idx="23336">
                  <c:v>2.3337E-5</c:v>
                </c:pt>
                <c:pt idx="23337">
                  <c:v>2.3337999999999999E-5</c:v>
                </c:pt>
                <c:pt idx="23338">
                  <c:v>2.3339000000000001E-5</c:v>
                </c:pt>
                <c:pt idx="23339">
                  <c:v>2.334E-5</c:v>
                </c:pt>
                <c:pt idx="23340">
                  <c:v>2.3340999999999999E-5</c:v>
                </c:pt>
                <c:pt idx="23341">
                  <c:v>2.3342000000000001E-5</c:v>
                </c:pt>
                <c:pt idx="23342">
                  <c:v>2.3343E-5</c:v>
                </c:pt>
                <c:pt idx="23343">
                  <c:v>2.3343999999999999E-5</c:v>
                </c:pt>
                <c:pt idx="23344">
                  <c:v>2.3345000000000001E-5</c:v>
                </c:pt>
                <c:pt idx="23345">
                  <c:v>2.3346E-5</c:v>
                </c:pt>
                <c:pt idx="23346">
                  <c:v>2.3346999999999999E-5</c:v>
                </c:pt>
                <c:pt idx="23347">
                  <c:v>2.3348000000000001E-5</c:v>
                </c:pt>
                <c:pt idx="23348">
                  <c:v>2.3349E-5</c:v>
                </c:pt>
                <c:pt idx="23349">
                  <c:v>2.3349999999999998E-5</c:v>
                </c:pt>
                <c:pt idx="23350">
                  <c:v>2.3351000000000001E-5</c:v>
                </c:pt>
                <c:pt idx="23351">
                  <c:v>2.3351999999999999E-5</c:v>
                </c:pt>
                <c:pt idx="23352">
                  <c:v>2.3353000000000002E-5</c:v>
                </c:pt>
                <c:pt idx="23353">
                  <c:v>2.3354E-5</c:v>
                </c:pt>
                <c:pt idx="23354">
                  <c:v>2.3354999999999999E-5</c:v>
                </c:pt>
                <c:pt idx="23355">
                  <c:v>2.3356000000000001E-5</c:v>
                </c:pt>
                <c:pt idx="23356">
                  <c:v>2.3357E-5</c:v>
                </c:pt>
                <c:pt idx="23357">
                  <c:v>2.3357999999999999E-5</c:v>
                </c:pt>
                <c:pt idx="23358">
                  <c:v>2.3359000000000001E-5</c:v>
                </c:pt>
                <c:pt idx="23359">
                  <c:v>2.336E-5</c:v>
                </c:pt>
                <c:pt idx="23360">
                  <c:v>2.3360999999999999E-5</c:v>
                </c:pt>
                <c:pt idx="23361">
                  <c:v>2.3362000000000001E-5</c:v>
                </c:pt>
                <c:pt idx="23362">
                  <c:v>2.3363E-5</c:v>
                </c:pt>
                <c:pt idx="23363">
                  <c:v>2.3363999999999999E-5</c:v>
                </c:pt>
                <c:pt idx="23364">
                  <c:v>2.3365000000000001E-5</c:v>
                </c:pt>
                <c:pt idx="23365">
                  <c:v>2.3366E-5</c:v>
                </c:pt>
                <c:pt idx="23366">
                  <c:v>2.3366999999999998E-5</c:v>
                </c:pt>
                <c:pt idx="23367">
                  <c:v>2.3368000000000001E-5</c:v>
                </c:pt>
                <c:pt idx="23368">
                  <c:v>2.3368999999999999E-5</c:v>
                </c:pt>
                <c:pt idx="23369">
                  <c:v>2.3370000000000002E-5</c:v>
                </c:pt>
                <c:pt idx="23370">
                  <c:v>2.3371E-5</c:v>
                </c:pt>
                <c:pt idx="23371">
                  <c:v>2.3371999999999999E-5</c:v>
                </c:pt>
                <c:pt idx="23372">
                  <c:v>2.3373000000000001E-5</c:v>
                </c:pt>
                <c:pt idx="23373">
                  <c:v>2.3374E-5</c:v>
                </c:pt>
                <c:pt idx="23374">
                  <c:v>2.3374999999999999E-5</c:v>
                </c:pt>
                <c:pt idx="23375">
                  <c:v>2.3376000000000001E-5</c:v>
                </c:pt>
                <c:pt idx="23376">
                  <c:v>2.3377E-5</c:v>
                </c:pt>
                <c:pt idx="23377">
                  <c:v>2.3377999999999999E-5</c:v>
                </c:pt>
                <c:pt idx="23378">
                  <c:v>2.3379000000000001E-5</c:v>
                </c:pt>
                <c:pt idx="23379">
                  <c:v>2.338E-5</c:v>
                </c:pt>
                <c:pt idx="23380">
                  <c:v>2.3380999999999999E-5</c:v>
                </c:pt>
                <c:pt idx="23381">
                  <c:v>2.3382000000000001E-5</c:v>
                </c:pt>
                <c:pt idx="23382">
                  <c:v>2.3383E-5</c:v>
                </c:pt>
                <c:pt idx="23383">
                  <c:v>2.3383999999999998E-5</c:v>
                </c:pt>
                <c:pt idx="23384">
                  <c:v>2.3385000000000001E-5</c:v>
                </c:pt>
                <c:pt idx="23385">
                  <c:v>2.3385999999999999E-5</c:v>
                </c:pt>
                <c:pt idx="23386">
                  <c:v>2.3387000000000002E-5</c:v>
                </c:pt>
                <c:pt idx="23387">
                  <c:v>2.3388E-5</c:v>
                </c:pt>
                <c:pt idx="23388">
                  <c:v>2.3388999999999999E-5</c:v>
                </c:pt>
                <c:pt idx="23389">
                  <c:v>2.3390000000000001E-5</c:v>
                </c:pt>
                <c:pt idx="23390">
                  <c:v>2.3391E-5</c:v>
                </c:pt>
                <c:pt idx="23391">
                  <c:v>2.3391999999999999E-5</c:v>
                </c:pt>
                <c:pt idx="23392">
                  <c:v>2.3393000000000001E-5</c:v>
                </c:pt>
                <c:pt idx="23393">
                  <c:v>2.3394E-5</c:v>
                </c:pt>
                <c:pt idx="23394">
                  <c:v>2.3394999999999999E-5</c:v>
                </c:pt>
                <c:pt idx="23395">
                  <c:v>2.3396000000000001E-5</c:v>
                </c:pt>
                <c:pt idx="23396">
                  <c:v>2.3397E-5</c:v>
                </c:pt>
                <c:pt idx="23397">
                  <c:v>2.3397999999999999E-5</c:v>
                </c:pt>
                <c:pt idx="23398">
                  <c:v>2.3399000000000001E-5</c:v>
                </c:pt>
                <c:pt idx="23399">
                  <c:v>2.34E-5</c:v>
                </c:pt>
                <c:pt idx="23400">
                  <c:v>2.3400999999999998E-5</c:v>
                </c:pt>
                <c:pt idx="23401">
                  <c:v>2.3402000000000001E-5</c:v>
                </c:pt>
                <c:pt idx="23402">
                  <c:v>2.3402999999999999E-5</c:v>
                </c:pt>
                <c:pt idx="23403">
                  <c:v>2.3404000000000002E-5</c:v>
                </c:pt>
                <c:pt idx="23404">
                  <c:v>2.3405E-5</c:v>
                </c:pt>
                <c:pt idx="23405">
                  <c:v>2.3405999999999999E-5</c:v>
                </c:pt>
                <c:pt idx="23406">
                  <c:v>2.3407000000000001E-5</c:v>
                </c:pt>
                <c:pt idx="23407">
                  <c:v>2.3408E-5</c:v>
                </c:pt>
                <c:pt idx="23408">
                  <c:v>2.3408999999999999E-5</c:v>
                </c:pt>
                <c:pt idx="23409">
                  <c:v>2.3410000000000001E-5</c:v>
                </c:pt>
                <c:pt idx="23410">
                  <c:v>2.3411E-5</c:v>
                </c:pt>
                <c:pt idx="23411">
                  <c:v>2.3411999999999999E-5</c:v>
                </c:pt>
                <c:pt idx="23412">
                  <c:v>2.3413000000000001E-5</c:v>
                </c:pt>
                <c:pt idx="23413">
                  <c:v>2.3414E-5</c:v>
                </c:pt>
                <c:pt idx="23414">
                  <c:v>2.3414999999999999E-5</c:v>
                </c:pt>
                <c:pt idx="23415">
                  <c:v>2.3416000000000001E-5</c:v>
                </c:pt>
                <c:pt idx="23416">
                  <c:v>2.3417E-5</c:v>
                </c:pt>
                <c:pt idx="23417">
                  <c:v>2.3417999999999998E-5</c:v>
                </c:pt>
                <c:pt idx="23418">
                  <c:v>2.3419000000000001E-5</c:v>
                </c:pt>
                <c:pt idx="23419">
                  <c:v>2.3419999999999999E-5</c:v>
                </c:pt>
                <c:pt idx="23420">
                  <c:v>2.3421000000000002E-5</c:v>
                </c:pt>
                <c:pt idx="23421">
                  <c:v>2.3422E-5</c:v>
                </c:pt>
                <c:pt idx="23422">
                  <c:v>2.3422999999999999E-5</c:v>
                </c:pt>
                <c:pt idx="23423">
                  <c:v>2.3424000000000001E-5</c:v>
                </c:pt>
                <c:pt idx="23424">
                  <c:v>2.3425E-5</c:v>
                </c:pt>
                <c:pt idx="23425">
                  <c:v>2.3425999999999999E-5</c:v>
                </c:pt>
                <c:pt idx="23426">
                  <c:v>2.3427000000000001E-5</c:v>
                </c:pt>
                <c:pt idx="23427">
                  <c:v>2.3428E-5</c:v>
                </c:pt>
                <c:pt idx="23428">
                  <c:v>2.3428999999999999E-5</c:v>
                </c:pt>
                <c:pt idx="23429">
                  <c:v>2.3430000000000001E-5</c:v>
                </c:pt>
                <c:pt idx="23430">
                  <c:v>2.3431E-5</c:v>
                </c:pt>
                <c:pt idx="23431">
                  <c:v>2.3431999999999999E-5</c:v>
                </c:pt>
                <c:pt idx="23432">
                  <c:v>2.3433000000000001E-5</c:v>
                </c:pt>
                <c:pt idx="23433">
                  <c:v>2.3434E-5</c:v>
                </c:pt>
                <c:pt idx="23434">
                  <c:v>2.3434999999999998E-5</c:v>
                </c:pt>
                <c:pt idx="23435">
                  <c:v>2.3436000000000001E-5</c:v>
                </c:pt>
                <c:pt idx="23436">
                  <c:v>2.3436999999999999E-5</c:v>
                </c:pt>
                <c:pt idx="23437">
                  <c:v>2.3438000000000002E-5</c:v>
                </c:pt>
                <c:pt idx="23438">
                  <c:v>2.3439E-5</c:v>
                </c:pt>
                <c:pt idx="23439">
                  <c:v>2.3439999999999999E-5</c:v>
                </c:pt>
                <c:pt idx="23440">
                  <c:v>2.3441000000000001E-5</c:v>
                </c:pt>
                <c:pt idx="23441">
                  <c:v>2.3442E-5</c:v>
                </c:pt>
                <c:pt idx="23442">
                  <c:v>2.3442999999999999E-5</c:v>
                </c:pt>
                <c:pt idx="23443">
                  <c:v>2.3444000000000001E-5</c:v>
                </c:pt>
                <c:pt idx="23444">
                  <c:v>2.3445E-5</c:v>
                </c:pt>
                <c:pt idx="23445">
                  <c:v>2.3445999999999999E-5</c:v>
                </c:pt>
                <c:pt idx="23446">
                  <c:v>2.3447000000000001E-5</c:v>
                </c:pt>
                <c:pt idx="23447">
                  <c:v>2.3448E-5</c:v>
                </c:pt>
                <c:pt idx="23448">
                  <c:v>2.3448999999999999E-5</c:v>
                </c:pt>
                <c:pt idx="23449">
                  <c:v>2.3450000000000001E-5</c:v>
                </c:pt>
                <c:pt idx="23450">
                  <c:v>2.3451E-5</c:v>
                </c:pt>
                <c:pt idx="23451">
                  <c:v>2.3451999999999998E-5</c:v>
                </c:pt>
                <c:pt idx="23452">
                  <c:v>2.3453000000000001E-5</c:v>
                </c:pt>
                <c:pt idx="23453">
                  <c:v>2.3453999999999999E-5</c:v>
                </c:pt>
                <c:pt idx="23454">
                  <c:v>2.3455000000000002E-5</c:v>
                </c:pt>
                <c:pt idx="23455">
                  <c:v>2.3456E-5</c:v>
                </c:pt>
                <c:pt idx="23456">
                  <c:v>2.3456999999999999E-5</c:v>
                </c:pt>
                <c:pt idx="23457">
                  <c:v>2.3458000000000001E-5</c:v>
                </c:pt>
                <c:pt idx="23458">
                  <c:v>2.3459E-5</c:v>
                </c:pt>
                <c:pt idx="23459">
                  <c:v>2.3459999999999999E-5</c:v>
                </c:pt>
                <c:pt idx="23460">
                  <c:v>2.3461000000000001E-5</c:v>
                </c:pt>
                <c:pt idx="23461">
                  <c:v>2.3462E-5</c:v>
                </c:pt>
                <c:pt idx="23462">
                  <c:v>2.3462999999999999E-5</c:v>
                </c:pt>
                <c:pt idx="23463">
                  <c:v>2.3464000000000001E-5</c:v>
                </c:pt>
                <c:pt idx="23464">
                  <c:v>2.3465E-5</c:v>
                </c:pt>
                <c:pt idx="23465">
                  <c:v>2.3465999999999999E-5</c:v>
                </c:pt>
                <c:pt idx="23466">
                  <c:v>2.3467000000000001E-5</c:v>
                </c:pt>
                <c:pt idx="23467">
                  <c:v>2.3468E-5</c:v>
                </c:pt>
                <c:pt idx="23468">
                  <c:v>2.3468999999999998E-5</c:v>
                </c:pt>
                <c:pt idx="23469">
                  <c:v>2.3470000000000001E-5</c:v>
                </c:pt>
                <c:pt idx="23470">
                  <c:v>2.3470999999999999E-5</c:v>
                </c:pt>
                <c:pt idx="23471">
                  <c:v>2.3472000000000002E-5</c:v>
                </c:pt>
                <c:pt idx="23472">
                  <c:v>2.3473E-5</c:v>
                </c:pt>
                <c:pt idx="23473">
                  <c:v>2.3473999999999999E-5</c:v>
                </c:pt>
                <c:pt idx="23474">
                  <c:v>2.3475000000000001E-5</c:v>
                </c:pt>
                <c:pt idx="23475">
                  <c:v>2.3476E-5</c:v>
                </c:pt>
                <c:pt idx="23476">
                  <c:v>2.3476999999999999E-5</c:v>
                </c:pt>
                <c:pt idx="23477">
                  <c:v>2.3478000000000001E-5</c:v>
                </c:pt>
                <c:pt idx="23478">
                  <c:v>2.3479E-5</c:v>
                </c:pt>
                <c:pt idx="23479">
                  <c:v>2.3479999999999999E-5</c:v>
                </c:pt>
                <c:pt idx="23480">
                  <c:v>2.3481000000000001E-5</c:v>
                </c:pt>
                <c:pt idx="23481">
                  <c:v>2.3482E-5</c:v>
                </c:pt>
                <c:pt idx="23482">
                  <c:v>2.3482999999999999E-5</c:v>
                </c:pt>
                <c:pt idx="23483">
                  <c:v>2.3484000000000001E-5</c:v>
                </c:pt>
                <c:pt idx="23484">
                  <c:v>2.3485E-5</c:v>
                </c:pt>
                <c:pt idx="23485">
                  <c:v>2.3485999999999998E-5</c:v>
                </c:pt>
                <c:pt idx="23486">
                  <c:v>2.3487000000000001E-5</c:v>
                </c:pt>
                <c:pt idx="23487">
                  <c:v>2.3487999999999999E-5</c:v>
                </c:pt>
                <c:pt idx="23488">
                  <c:v>2.3489000000000002E-5</c:v>
                </c:pt>
                <c:pt idx="23489">
                  <c:v>2.349E-5</c:v>
                </c:pt>
                <c:pt idx="23490">
                  <c:v>2.3490999999999999E-5</c:v>
                </c:pt>
                <c:pt idx="23491">
                  <c:v>2.3492000000000001E-5</c:v>
                </c:pt>
                <c:pt idx="23492">
                  <c:v>2.3493E-5</c:v>
                </c:pt>
                <c:pt idx="23493">
                  <c:v>2.3493999999999999E-5</c:v>
                </c:pt>
                <c:pt idx="23494">
                  <c:v>2.3495000000000001E-5</c:v>
                </c:pt>
                <c:pt idx="23495">
                  <c:v>2.3496E-5</c:v>
                </c:pt>
                <c:pt idx="23496">
                  <c:v>2.3496999999999999E-5</c:v>
                </c:pt>
                <c:pt idx="23497">
                  <c:v>2.3498000000000001E-5</c:v>
                </c:pt>
                <c:pt idx="23498">
                  <c:v>2.3499E-5</c:v>
                </c:pt>
                <c:pt idx="23499">
                  <c:v>2.3499999999999999E-5</c:v>
                </c:pt>
                <c:pt idx="23500">
                  <c:v>2.3501000000000001E-5</c:v>
                </c:pt>
                <c:pt idx="23501">
                  <c:v>2.3502E-5</c:v>
                </c:pt>
                <c:pt idx="23502">
                  <c:v>2.3502999999999998E-5</c:v>
                </c:pt>
                <c:pt idx="23503">
                  <c:v>2.3504000000000001E-5</c:v>
                </c:pt>
                <c:pt idx="23504">
                  <c:v>2.3504999999999999E-5</c:v>
                </c:pt>
                <c:pt idx="23505">
                  <c:v>2.3506000000000002E-5</c:v>
                </c:pt>
                <c:pt idx="23506">
                  <c:v>2.3507E-5</c:v>
                </c:pt>
                <c:pt idx="23507">
                  <c:v>2.3507999999999999E-5</c:v>
                </c:pt>
                <c:pt idx="23508">
                  <c:v>2.3509000000000001E-5</c:v>
                </c:pt>
                <c:pt idx="23509">
                  <c:v>2.351E-5</c:v>
                </c:pt>
                <c:pt idx="23510">
                  <c:v>2.3510999999999999E-5</c:v>
                </c:pt>
                <c:pt idx="23511">
                  <c:v>2.3512000000000001E-5</c:v>
                </c:pt>
                <c:pt idx="23512">
                  <c:v>2.3513E-5</c:v>
                </c:pt>
                <c:pt idx="23513">
                  <c:v>2.3513999999999999E-5</c:v>
                </c:pt>
                <c:pt idx="23514">
                  <c:v>2.3515000000000001E-5</c:v>
                </c:pt>
                <c:pt idx="23515">
                  <c:v>2.3516E-5</c:v>
                </c:pt>
                <c:pt idx="23516">
                  <c:v>2.3516999999999999E-5</c:v>
                </c:pt>
                <c:pt idx="23517">
                  <c:v>2.3518000000000001E-5</c:v>
                </c:pt>
                <c:pt idx="23518">
                  <c:v>2.3519E-5</c:v>
                </c:pt>
                <c:pt idx="23519">
                  <c:v>2.3519999999999998E-5</c:v>
                </c:pt>
                <c:pt idx="23520">
                  <c:v>2.3521000000000001E-5</c:v>
                </c:pt>
                <c:pt idx="23521">
                  <c:v>2.3521999999999999E-5</c:v>
                </c:pt>
                <c:pt idx="23522">
                  <c:v>2.3523000000000002E-5</c:v>
                </c:pt>
                <c:pt idx="23523">
                  <c:v>2.3524E-5</c:v>
                </c:pt>
                <c:pt idx="23524">
                  <c:v>2.3524999999999999E-5</c:v>
                </c:pt>
                <c:pt idx="23525">
                  <c:v>2.3526000000000001E-5</c:v>
                </c:pt>
                <c:pt idx="23526">
                  <c:v>2.3527E-5</c:v>
                </c:pt>
                <c:pt idx="23527">
                  <c:v>2.3527999999999999E-5</c:v>
                </c:pt>
                <c:pt idx="23528">
                  <c:v>2.3529000000000001E-5</c:v>
                </c:pt>
                <c:pt idx="23529">
                  <c:v>2.353E-5</c:v>
                </c:pt>
                <c:pt idx="23530">
                  <c:v>2.3530999999999999E-5</c:v>
                </c:pt>
                <c:pt idx="23531">
                  <c:v>2.3532000000000001E-5</c:v>
                </c:pt>
                <c:pt idx="23532">
                  <c:v>2.3533E-5</c:v>
                </c:pt>
                <c:pt idx="23533">
                  <c:v>2.3533999999999999E-5</c:v>
                </c:pt>
                <c:pt idx="23534">
                  <c:v>2.3535000000000001E-5</c:v>
                </c:pt>
                <c:pt idx="23535">
                  <c:v>2.3536E-5</c:v>
                </c:pt>
                <c:pt idx="23536">
                  <c:v>2.3536999999999998E-5</c:v>
                </c:pt>
                <c:pt idx="23537">
                  <c:v>2.3538000000000001E-5</c:v>
                </c:pt>
                <c:pt idx="23538">
                  <c:v>2.3538999999999999E-5</c:v>
                </c:pt>
                <c:pt idx="23539">
                  <c:v>2.3540000000000002E-5</c:v>
                </c:pt>
                <c:pt idx="23540">
                  <c:v>2.3541E-5</c:v>
                </c:pt>
                <c:pt idx="23541">
                  <c:v>2.3541999999999999E-5</c:v>
                </c:pt>
                <c:pt idx="23542">
                  <c:v>2.3543000000000001E-5</c:v>
                </c:pt>
                <c:pt idx="23543">
                  <c:v>2.3544E-5</c:v>
                </c:pt>
                <c:pt idx="23544">
                  <c:v>2.3544999999999999E-5</c:v>
                </c:pt>
                <c:pt idx="23545">
                  <c:v>2.3546000000000001E-5</c:v>
                </c:pt>
                <c:pt idx="23546">
                  <c:v>2.3547E-5</c:v>
                </c:pt>
                <c:pt idx="23547">
                  <c:v>2.3547999999999999E-5</c:v>
                </c:pt>
                <c:pt idx="23548">
                  <c:v>2.3549000000000001E-5</c:v>
                </c:pt>
                <c:pt idx="23549">
                  <c:v>2.355E-5</c:v>
                </c:pt>
                <c:pt idx="23550">
                  <c:v>2.3550999999999999E-5</c:v>
                </c:pt>
                <c:pt idx="23551">
                  <c:v>2.3552000000000001E-5</c:v>
                </c:pt>
                <c:pt idx="23552">
                  <c:v>2.3553E-5</c:v>
                </c:pt>
                <c:pt idx="23553">
                  <c:v>2.3553999999999998E-5</c:v>
                </c:pt>
                <c:pt idx="23554">
                  <c:v>2.3555000000000001E-5</c:v>
                </c:pt>
                <c:pt idx="23555">
                  <c:v>2.3555999999999999E-5</c:v>
                </c:pt>
                <c:pt idx="23556">
                  <c:v>2.3557000000000002E-5</c:v>
                </c:pt>
                <c:pt idx="23557">
                  <c:v>2.3558E-5</c:v>
                </c:pt>
                <c:pt idx="23558">
                  <c:v>2.3558999999999999E-5</c:v>
                </c:pt>
                <c:pt idx="23559">
                  <c:v>2.3560000000000001E-5</c:v>
                </c:pt>
                <c:pt idx="23560">
                  <c:v>2.3561E-5</c:v>
                </c:pt>
                <c:pt idx="23561">
                  <c:v>2.3561999999999999E-5</c:v>
                </c:pt>
                <c:pt idx="23562">
                  <c:v>2.3563000000000001E-5</c:v>
                </c:pt>
                <c:pt idx="23563">
                  <c:v>2.3564E-5</c:v>
                </c:pt>
                <c:pt idx="23564">
                  <c:v>2.3564999999999999E-5</c:v>
                </c:pt>
                <c:pt idx="23565">
                  <c:v>2.3566000000000001E-5</c:v>
                </c:pt>
                <c:pt idx="23566">
                  <c:v>2.3567E-5</c:v>
                </c:pt>
                <c:pt idx="23567">
                  <c:v>2.3567999999999999E-5</c:v>
                </c:pt>
                <c:pt idx="23568">
                  <c:v>2.3569000000000001E-5</c:v>
                </c:pt>
                <c:pt idx="23569">
                  <c:v>2.357E-5</c:v>
                </c:pt>
                <c:pt idx="23570">
                  <c:v>2.3570999999999998E-5</c:v>
                </c:pt>
                <c:pt idx="23571">
                  <c:v>2.3572000000000001E-5</c:v>
                </c:pt>
                <c:pt idx="23572">
                  <c:v>2.3572999999999999E-5</c:v>
                </c:pt>
                <c:pt idx="23573">
                  <c:v>2.3574000000000002E-5</c:v>
                </c:pt>
                <c:pt idx="23574">
                  <c:v>2.3575E-5</c:v>
                </c:pt>
                <c:pt idx="23575">
                  <c:v>2.3575999999999999E-5</c:v>
                </c:pt>
                <c:pt idx="23576">
                  <c:v>2.3577000000000001E-5</c:v>
                </c:pt>
                <c:pt idx="23577">
                  <c:v>2.3578E-5</c:v>
                </c:pt>
                <c:pt idx="23578">
                  <c:v>2.3578999999999999E-5</c:v>
                </c:pt>
                <c:pt idx="23579">
                  <c:v>2.3580000000000001E-5</c:v>
                </c:pt>
                <c:pt idx="23580">
                  <c:v>2.3581E-5</c:v>
                </c:pt>
                <c:pt idx="23581">
                  <c:v>2.3581999999999999E-5</c:v>
                </c:pt>
                <c:pt idx="23582">
                  <c:v>2.3583000000000001E-5</c:v>
                </c:pt>
                <c:pt idx="23583">
                  <c:v>2.3584E-5</c:v>
                </c:pt>
                <c:pt idx="23584">
                  <c:v>2.3584999999999999E-5</c:v>
                </c:pt>
                <c:pt idx="23585">
                  <c:v>2.3586000000000001E-5</c:v>
                </c:pt>
                <c:pt idx="23586">
                  <c:v>2.3587E-5</c:v>
                </c:pt>
                <c:pt idx="23587">
                  <c:v>2.3587999999999998E-5</c:v>
                </c:pt>
                <c:pt idx="23588">
                  <c:v>2.3589000000000001E-5</c:v>
                </c:pt>
                <c:pt idx="23589">
                  <c:v>2.3589999999999999E-5</c:v>
                </c:pt>
                <c:pt idx="23590">
                  <c:v>2.3591000000000002E-5</c:v>
                </c:pt>
                <c:pt idx="23591">
                  <c:v>2.3592E-5</c:v>
                </c:pt>
                <c:pt idx="23592">
                  <c:v>2.3592999999999999E-5</c:v>
                </c:pt>
                <c:pt idx="23593">
                  <c:v>2.3594000000000001E-5</c:v>
                </c:pt>
                <c:pt idx="23594">
                  <c:v>2.3595E-5</c:v>
                </c:pt>
                <c:pt idx="23595">
                  <c:v>2.3595999999999999E-5</c:v>
                </c:pt>
                <c:pt idx="23596">
                  <c:v>2.3597000000000001E-5</c:v>
                </c:pt>
                <c:pt idx="23597">
                  <c:v>2.3598E-5</c:v>
                </c:pt>
                <c:pt idx="23598">
                  <c:v>2.3598999999999999E-5</c:v>
                </c:pt>
                <c:pt idx="23599">
                  <c:v>2.3600000000000001E-5</c:v>
                </c:pt>
                <c:pt idx="23600">
                  <c:v>2.3601E-5</c:v>
                </c:pt>
                <c:pt idx="23601">
                  <c:v>2.3601999999999999E-5</c:v>
                </c:pt>
                <c:pt idx="23602">
                  <c:v>2.3603000000000001E-5</c:v>
                </c:pt>
                <c:pt idx="23603">
                  <c:v>2.3604E-5</c:v>
                </c:pt>
                <c:pt idx="23604">
                  <c:v>2.3604999999999998E-5</c:v>
                </c:pt>
                <c:pt idx="23605">
                  <c:v>2.3606000000000001E-5</c:v>
                </c:pt>
                <c:pt idx="23606">
                  <c:v>2.3606999999999999E-5</c:v>
                </c:pt>
                <c:pt idx="23607">
                  <c:v>2.3608000000000002E-5</c:v>
                </c:pt>
                <c:pt idx="23608">
                  <c:v>2.3609E-5</c:v>
                </c:pt>
                <c:pt idx="23609">
                  <c:v>2.3609999999999999E-5</c:v>
                </c:pt>
                <c:pt idx="23610">
                  <c:v>2.3611000000000001E-5</c:v>
                </c:pt>
                <c:pt idx="23611">
                  <c:v>2.3612E-5</c:v>
                </c:pt>
                <c:pt idx="23612">
                  <c:v>2.3612999999999999E-5</c:v>
                </c:pt>
                <c:pt idx="23613">
                  <c:v>2.3614000000000001E-5</c:v>
                </c:pt>
                <c:pt idx="23614">
                  <c:v>2.3615E-5</c:v>
                </c:pt>
                <c:pt idx="23615">
                  <c:v>2.3615999999999999E-5</c:v>
                </c:pt>
                <c:pt idx="23616">
                  <c:v>2.3617000000000001E-5</c:v>
                </c:pt>
                <c:pt idx="23617">
                  <c:v>2.3618E-5</c:v>
                </c:pt>
                <c:pt idx="23618">
                  <c:v>2.3618999999999999E-5</c:v>
                </c:pt>
                <c:pt idx="23619">
                  <c:v>2.3620000000000001E-5</c:v>
                </c:pt>
                <c:pt idx="23620">
                  <c:v>2.3621E-5</c:v>
                </c:pt>
                <c:pt idx="23621">
                  <c:v>2.3621999999999998E-5</c:v>
                </c:pt>
                <c:pt idx="23622">
                  <c:v>2.3623000000000001E-5</c:v>
                </c:pt>
                <c:pt idx="23623">
                  <c:v>2.3623999999999999E-5</c:v>
                </c:pt>
                <c:pt idx="23624">
                  <c:v>2.3625000000000002E-5</c:v>
                </c:pt>
                <c:pt idx="23625">
                  <c:v>2.3626E-5</c:v>
                </c:pt>
                <c:pt idx="23626">
                  <c:v>2.3626999999999999E-5</c:v>
                </c:pt>
                <c:pt idx="23627">
                  <c:v>2.3628000000000001E-5</c:v>
                </c:pt>
                <c:pt idx="23628">
                  <c:v>2.3629E-5</c:v>
                </c:pt>
                <c:pt idx="23629">
                  <c:v>2.3629999999999999E-5</c:v>
                </c:pt>
                <c:pt idx="23630">
                  <c:v>2.3631000000000001E-5</c:v>
                </c:pt>
                <c:pt idx="23631">
                  <c:v>2.3632E-5</c:v>
                </c:pt>
                <c:pt idx="23632">
                  <c:v>2.3632999999999999E-5</c:v>
                </c:pt>
                <c:pt idx="23633">
                  <c:v>2.3634000000000001E-5</c:v>
                </c:pt>
                <c:pt idx="23634">
                  <c:v>2.3635E-5</c:v>
                </c:pt>
                <c:pt idx="23635">
                  <c:v>2.3635999999999999E-5</c:v>
                </c:pt>
                <c:pt idx="23636">
                  <c:v>2.3637000000000001E-5</c:v>
                </c:pt>
                <c:pt idx="23637">
                  <c:v>2.3638E-5</c:v>
                </c:pt>
                <c:pt idx="23638">
                  <c:v>2.3638999999999998E-5</c:v>
                </c:pt>
                <c:pt idx="23639">
                  <c:v>2.3640000000000001E-5</c:v>
                </c:pt>
                <c:pt idx="23640">
                  <c:v>2.3640999999999999E-5</c:v>
                </c:pt>
                <c:pt idx="23641">
                  <c:v>2.3642000000000002E-5</c:v>
                </c:pt>
                <c:pt idx="23642">
                  <c:v>2.3643E-5</c:v>
                </c:pt>
                <c:pt idx="23643">
                  <c:v>2.3643999999999999E-5</c:v>
                </c:pt>
                <c:pt idx="23644">
                  <c:v>2.3645000000000001E-5</c:v>
                </c:pt>
                <c:pt idx="23645">
                  <c:v>2.3646E-5</c:v>
                </c:pt>
                <c:pt idx="23646">
                  <c:v>2.3646999999999999E-5</c:v>
                </c:pt>
                <c:pt idx="23647">
                  <c:v>2.3648000000000001E-5</c:v>
                </c:pt>
                <c:pt idx="23648">
                  <c:v>2.3649E-5</c:v>
                </c:pt>
                <c:pt idx="23649">
                  <c:v>2.3649999999999999E-5</c:v>
                </c:pt>
                <c:pt idx="23650">
                  <c:v>2.3651000000000001E-5</c:v>
                </c:pt>
                <c:pt idx="23651">
                  <c:v>2.3652E-5</c:v>
                </c:pt>
                <c:pt idx="23652">
                  <c:v>2.3652999999999999E-5</c:v>
                </c:pt>
                <c:pt idx="23653">
                  <c:v>2.3654000000000001E-5</c:v>
                </c:pt>
                <c:pt idx="23654">
                  <c:v>2.3655E-5</c:v>
                </c:pt>
                <c:pt idx="23655">
                  <c:v>2.3655999999999998E-5</c:v>
                </c:pt>
                <c:pt idx="23656">
                  <c:v>2.3657000000000001E-5</c:v>
                </c:pt>
                <c:pt idx="23657">
                  <c:v>2.3657999999999999E-5</c:v>
                </c:pt>
                <c:pt idx="23658">
                  <c:v>2.3659000000000002E-5</c:v>
                </c:pt>
                <c:pt idx="23659">
                  <c:v>2.366E-5</c:v>
                </c:pt>
                <c:pt idx="23660">
                  <c:v>2.3660999999999999E-5</c:v>
                </c:pt>
                <c:pt idx="23661">
                  <c:v>2.3662000000000001E-5</c:v>
                </c:pt>
                <c:pt idx="23662">
                  <c:v>2.3663E-5</c:v>
                </c:pt>
                <c:pt idx="23663">
                  <c:v>2.3663999999999999E-5</c:v>
                </c:pt>
                <c:pt idx="23664">
                  <c:v>2.3665000000000001E-5</c:v>
                </c:pt>
                <c:pt idx="23665">
                  <c:v>2.3666E-5</c:v>
                </c:pt>
                <c:pt idx="23666">
                  <c:v>2.3666999999999999E-5</c:v>
                </c:pt>
                <c:pt idx="23667">
                  <c:v>2.3668000000000001E-5</c:v>
                </c:pt>
                <c:pt idx="23668">
                  <c:v>2.3669E-5</c:v>
                </c:pt>
                <c:pt idx="23669">
                  <c:v>2.3669999999999999E-5</c:v>
                </c:pt>
                <c:pt idx="23670">
                  <c:v>2.3671000000000001E-5</c:v>
                </c:pt>
                <c:pt idx="23671">
                  <c:v>2.3672E-5</c:v>
                </c:pt>
                <c:pt idx="23672">
                  <c:v>2.3672999999999998E-5</c:v>
                </c:pt>
                <c:pt idx="23673">
                  <c:v>2.3674000000000001E-5</c:v>
                </c:pt>
                <c:pt idx="23674">
                  <c:v>2.3674999999999999E-5</c:v>
                </c:pt>
                <c:pt idx="23675">
                  <c:v>2.3676000000000002E-5</c:v>
                </c:pt>
                <c:pt idx="23676">
                  <c:v>2.3677E-5</c:v>
                </c:pt>
                <c:pt idx="23677">
                  <c:v>2.3677999999999999E-5</c:v>
                </c:pt>
                <c:pt idx="23678">
                  <c:v>2.3679000000000001E-5</c:v>
                </c:pt>
                <c:pt idx="23679">
                  <c:v>2.368E-5</c:v>
                </c:pt>
                <c:pt idx="23680">
                  <c:v>2.3680999999999999E-5</c:v>
                </c:pt>
                <c:pt idx="23681">
                  <c:v>2.3682000000000001E-5</c:v>
                </c:pt>
                <c:pt idx="23682">
                  <c:v>2.3683E-5</c:v>
                </c:pt>
                <c:pt idx="23683">
                  <c:v>2.3683999999999999E-5</c:v>
                </c:pt>
                <c:pt idx="23684">
                  <c:v>2.3685000000000001E-5</c:v>
                </c:pt>
                <c:pt idx="23685">
                  <c:v>2.3686E-5</c:v>
                </c:pt>
                <c:pt idx="23686">
                  <c:v>2.3686999999999999E-5</c:v>
                </c:pt>
                <c:pt idx="23687">
                  <c:v>2.3688000000000001E-5</c:v>
                </c:pt>
                <c:pt idx="23688">
                  <c:v>2.3689E-5</c:v>
                </c:pt>
                <c:pt idx="23689">
                  <c:v>2.3689999999999998E-5</c:v>
                </c:pt>
                <c:pt idx="23690">
                  <c:v>2.3691000000000001E-5</c:v>
                </c:pt>
                <c:pt idx="23691">
                  <c:v>2.3691999999999999E-5</c:v>
                </c:pt>
                <c:pt idx="23692">
                  <c:v>2.3693000000000002E-5</c:v>
                </c:pt>
                <c:pt idx="23693">
                  <c:v>2.3694E-5</c:v>
                </c:pt>
                <c:pt idx="23694">
                  <c:v>2.3694999999999999E-5</c:v>
                </c:pt>
                <c:pt idx="23695">
                  <c:v>2.3696000000000001E-5</c:v>
                </c:pt>
                <c:pt idx="23696">
                  <c:v>2.3697E-5</c:v>
                </c:pt>
                <c:pt idx="23697">
                  <c:v>2.3697999999999999E-5</c:v>
                </c:pt>
                <c:pt idx="23698">
                  <c:v>2.3699000000000001E-5</c:v>
                </c:pt>
                <c:pt idx="23699">
                  <c:v>2.37E-5</c:v>
                </c:pt>
                <c:pt idx="23700">
                  <c:v>2.3700999999999999E-5</c:v>
                </c:pt>
                <c:pt idx="23701">
                  <c:v>2.3702000000000001E-5</c:v>
                </c:pt>
                <c:pt idx="23702">
                  <c:v>2.3703E-5</c:v>
                </c:pt>
                <c:pt idx="23703">
                  <c:v>2.3703999999999999E-5</c:v>
                </c:pt>
                <c:pt idx="23704">
                  <c:v>2.3705000000000001E-5</c:v>
                </c:pt>
                <c:pt idx="23705">
                  <c:v>2.3706E-5</c:v>
                </c:pt>
                <c:pt idx="23706">
                  <c:v>2.3706999999999999E-5</c:v>
                </c:pt>
                <c:pt idx="23707">
                  <c:v>2.3708000000000001E-5</c:v>
                </c:pt>
                <c:pt idx="23708">
                  <c:v>2.3708999999999999E-5</c:v>
                </c:pt>
                <c:pt idx="23709">
                  <c:v>2.3710000000000002E-5</c:v>
                </c:pt>
                <c:pt idx="23710">
                  <c:v>2.3711E-5</c:v>
                </c:pt>
                <c:pt idx="23711">
                  <c:v>2.3711999999999999E-5</c:v>
                </c:pt>
                <c:pt idx="23712">
                  <c:v>2.3713000000000001E-5</c:v>
                </c:pt>
                <c:pt idx="23713">
                  <c:v>2.3714E-5</c:v>
                </c:pt>
                <c:pt idx="23714">
                  <c:v>2.3714999999999999E-5</c:v>
                </c:pt>
                <c:pt idx="23715">
                  <c:v>2.3716000000000001E-5</c:v>
                </c:pt>
                <c:pt idx="23716">
                  <c:v>2.3717E-5</c:v>
                </c:pt>
                <c:pt idx="23717">
                  <c:v>2.3717999999999999E-5</c:v>
                </c:pt>
                <c:pt idx="23718">
                  <c:v>2.3719000000000001E-5</c:v>
                </c:pt>
                <c:pt idx="23719">
                  <c:v>2.372E-5</c:v>
                </c:pt>
                <c:pt idx="23720">
                  <c:v>2.3720999999999999E-5</c:v>
                </c:pt>
                <c:pt idx="23721">
                  <c:v>2.3722000000000001E-5</c:v>
                </c:pt>
                <c:pt idx="23722">
                  <c:v>2.3723E-5</c:v>
                </c:pt>
                <c:pt idx="23723">
                  <c:v>2.3723999999999999E-5</c:v>
                </c:pt>
                <c:pt idx="23724">
                  <c:v>2.3725000000000001E-5</c:v>
                </c:pt>
                <c:pt idx="23725">
                  <c:v>2.3726E-5</c:v>
                </c:pt>
                <c:pt idx="23726">
                  <c:v>2.3726999999999998E-5</c:v>
                </c:pt>
                <c:pt idx="23727">
                  <c:v>2.3728000000000001E-5</c:v>
                </c:pt>
                <c:pt idx="23728">
                  <c:v>2.3728999999999999E-5</c:v>
                </c:pt>
                <c:pt idx="23729">
                  <c:v>2.3730000000000001E-5</c:v>
                </c:pt>
                <c:pt idx="23730">
                  <c:v>2.3731E-5</c:v>
                </c:pt>
                <c:pt idx="23731">
                  <c:v>2.3731999999999999E-5</c:v>
                </c:pt>
                <c:pt idx="23732">
                  <c:v>2.3733000000000001E-5</c:v>
                </c:pt>
                <c:pt idx="23733">
                  <c:v>2.3734E-5</c:v>
                </c:pt>
                <c:pt idx="23734">
                  <c:v>2.3734999999999999E-5</c:v>
                </c:pt>
                <c:pt idx="23735">
                  <c:v>2.3736000000000001E-5</c:v>
                </c:pt>
                <c:pt idx="23736">
                  <c:v>2.3737E-5</c:v>
                </c:pt>
                <c:pt idx="23737">
                  <c:v>2.3737999999999999E-5</c:v>
                </c:pt>
                <c:pt idx="23738">
                  <c:v>2.3739000000000001E-5</c:v>
                </c:pt>
                <c:pt idx="23739">
                  <c:v>2.374E-5</c:v>
                </c:pt>
                <c:pt idx="23740">
                  <c:v>2.3740999999999999E-5</c:v>
                </c:pt>
                <c:pt idx="23741">
                  <c:v>2.3742000000000001E-5</c:v>
                </c:pt>
                <c:pt idx="23742">
                  <c:v>2.3743E-5</c:v>
                </c:pt>
                <c:pt idx="23743">
                  <c:v>2.3743999999999998E-5</c:v>
                </c:pt>
                <c:pt idx="23744">
                  <c:v>2.3745000000000001E-5</c:v>
                </c:pt>
                <c:pt idx="23745">
                  <c:v>2.3745999999999999E-5</c:v>
                </c:pt>
                <c:pt idx="23746">
                  <c:v>2.3747000000000002E-5</c:v>
                </c:pt>
                <c:pt idx="23747">
                  <c:v>2.3748E-5</c:v>
                </c:pt>
                <c:pt idx="23748">
                  <c:v>2.3748999999999999E-5</c:v>
                </c:pt>
                <c:pt idx="23749">
                  <c:v>2.3750000000000001E-5</c:v>
                </c:pt>
                <c:pt idx="23750">
                  <c:v>2.3751E-5</c:v>
                </c:pt>
                <c:pt idx="23751">
                  <c:v>2.3751999999999999E-5</c:v>
                </c:pt>
                <c:pt idx="23752">
                  <c:v>2.3753000000000001E-5</c:v>
                </c:pt>
                <c:pt idx="23753">
                  <c:v>2.3754E-5</c:v>
                </c:pt>
                <c:pt idx="23754">
                  <c:v>2.3754999999999999E-5</c:v>
                </c:pt>
                <c:pt idx="23755">
                  <c:v>2.3756000000000001E-5</c:v>
                </c:pt>
                <c:pt idx="23756">
                  <c:v>2.3757E-5</c:v>
                </c:pt>
                <c:pt idx="23757">
                  <c:v>2.3757999999999999E-5</c:v>
                </c:pt>
                <c:pt idx="23758">
                  <c:v>2.3759000000000001E-5</c:v>
                </c:pt>
                <c:pt idx="23759">
                  <c:v>2.376E-5</c:v>
                </c:pt>
                <c:pt idx="23760">
                  <c:v>2.3760999999999998E-5</c:v>
                </c:pt>
                <c:pt idx="23761">
                  <c:v>2.3762000000000001E-5</c:v>
                </c:pt>
                <c:pt idx="23762">
                  <c:v>2.3762999999999999E-5</c:v>
                </c:pt>
                <c:pt idx="23763">
                  <c:v>2.3764000000000002E-5</c:v>
                </c:pt>
                <c:pt idx="23764">
                  <c:v>2.3765E-5</c:v>
                </c:pt>
                <c:pt idx="23765">
                  <c:v>2.3765999999999999E-5</c:v>
                </c:pt>
                <c:pt idx="23766">
                  <c:v>2.3767000000000001E-5</c:v>
                </c:pt>
                <c:pt idx="23767">
                  <c:v>2.3768E-5</c:v>
                </c:pt>
                <c:pt idx="23768">
                  <c:v>2.3768999999999999E-5</c:v>
                </c:pt>
                <c:pt idx="23769">
                  <c:v>2.3770000000000001E-5</c:v>
                </c:pt>
                <c:pt idx="23770">
                  <c:v>2.3771E-5</c:v>
                </c:pt>
                <c:pt idx="23771">
                  <c:v>2.3771999999999999E-5</c:v>
                </c:pt>
                <c:pt idx="23772">
                  <c:v>2.3773000000000001E-5</c:v>
                </c:pt>
                <c:pt idx="23773">
                  <c:v>2.3774E-5</c:v>
                </c:pt>
                <c:pt idx="23774">
                  <c:v>2.3774999999999999E-5</c:v>
                </c:pt>
                <c:pt idx="23775">
                  <c:v>2.3776000000000001E-5</c:v>
                </c:pt>
                <c:pt idx="23776">
                  <c:v>2.3777E-5</c:v>
                </c:pt>
                <c:pt idx="23777">
                  <c:v>2.3777999999999998E-5</c:v>
                </c:pt>
                <c:pt idx="23778">
                  <c:v>2.3779000000000001E-5</c:v>
                </c:pt>
                <c:pt idx="23779">
                  <c:v>2.3779999999999999E-5</c:v>
                </c:pt>
                <c:pt idx="23780">
                  <c:v>2.3781000000000002E-5</c:v>
                </c:pt>
                <c:pt idx="23781">
                  <c:v>2.3782E-5</c:v>
                </c:pt>
                <c:pt idx="23782">
                  <c:v>2.3782999999999999E-5</c:v>
                </c:pt>
                <c:pt idx="23783">
                  <c:v>2.3784000000000001E-5</c:v>
                </c:pt>
                <c:pt idx="23784">
                  <c:v>2.3785E-5</c:v>
                </c:pt>
                <c:pt idx="23785">
                  <c:v>2.3785999999999999E-5</c:v>
                </c:pt>
                <c:pt idx="23786">
                  <c:v>2.3787000000000001E-5</c:v>
                </c:pt>
                <c:pt idx="23787">
                  <c:v>2.3788E-5</c:v>
                </c:pt>
                <c:pt idx="23788">
                  <c:v>2.3788999999999999E-5</c:v>
                </c:pt>
                <c:pt idx="23789">
                  <c:v>2.3790000000000001E-5</c:v>
                </c:pt>
                <c:pt idx="23790">
                  <c:v>2.3791E-5</c:v>
                </c:pt>
                <c:pt idx="23791">
                  <c:v>2.3791999999999999E-5</c:v>
                </c:pt>
                <c:pt idx="23792">
                  <c:v>2.3793000000000001E-5</c:v>
                </c:pt>
                <c:pt idx="23793">
                  <c:v>2.3794E-5</c:v>
                </c:pt>
                <c:pt idx="23794">
                  <c:v>2.3794999999999998E-5</c:v>
                </c:pt>
                <c:pt idx="23795">
                  <c:v>2.3796000000000001E-5</c:v>
                </c:pt>
                <c:pt idx="23796">
                  <c:v>2.3796999999999999E-5</c:v>
                </c:pt>
                <c:pt idx="23797">
                  <c:v>2.3798000000000002E-5</c:v>
                </c:pt>
                <c:pt idx="23798">
                  <c:v>2.3799E-5</c:v>
                </c:pt>
                <c:pt idx="23799">
                  <c:v>2.3799999999999999E-5</c:v>
                </c:pt>
                <c:pt idx="23800">
                  <c:v>2.3801000000000001E-5</c:v>
                </c:pt>
                <c:pt idx="23801">
                  <c:v>2.3802E-5</c:v>
                </c:pt>
                <c:pt idx="23802">
                  <c:v>2.3802999999999999E-5</c:v>
                </c:pt>
                <c:pt idx="23803">
                  <c:v>2.3804000000000001E-5</c:v>
                </c:pt>
                <c:pt idx="23804">
                  <c:v>2.3805E-5</c:v>
                </c:pt>
                <c:pt idx="23805">
                  <c:v>2.3805999999999999E-5</c:v>
                </c:pt>
                <c:pt idx="23806">
                  <c:v>2.3807000000000001E-5</c:v>
                </c:pt>
                <c:pt idx="23807">
                  <c:v>2.3808E-5</c:v>
                </c:pt>
                <c:pt idx="23808">
                  <c:v>2.3808999999999999E-5</c:v>
                </c:pt>
                <c:pt idx="23809">
                  <c:v>2.3810000000000001E-5</c:v>
                </c:pt>
                <c:pt idx="23810">
                  <c:v>2.3811E-5</c:v>
                </c:pt>
                <c:pt idx="23811">
                  <c:v>2.3811999999999998E-5</c:v>
                </c:pt>
                <c:pt idx="23812">
                  <c:v>2.3813000000000001E-5</c:v>
                </c:pt>
                <c:pt idx="23813">
                  <c:v>2.3813999999999999E-5</c:v>
                </c:pt>
                <c:pt idx="23814">
                  <c:v>2.3815000000000002E-5</c:v>
                </c:pt>
                <c:pt idx="23815">
                  <c:v>2.3816E-5</c:v>
                </c:pt>
                <c:pt idx="23816">
                  <c:v>2.3816999999999999E-5</c:v>
                </c:pt>
                <c:pt idx="23817">
                  <c:v>2.3818000000000001E-5</c:v>
                </c:pt>
                <c:pt idx="23818">
                  <c:v>2.3819E-5</c:v>
                </c:pt>
                <c:pt idx="23819">
                  <c:v>2.3819999999999999E-5</c:v>
                </c:pt>
                <c:pt idx="23820">
                  <c:v>2.3821000000000001E-5</c:v>
                </c:pt>
                <c:pt idx="23821">
                  <c:v>2.3822E-5</c:v>
                </c:pt>
                <c:pt idx="23822">
                  <c:v>2.3822999999999999E-5</c:v>
                </c:pt>
                <c:pt idx="23823">
                  <c:v>2.3824000000000001E-5</c:v>
                </c:pt>
                <c:pt idx="23824">
                  <c:v>2.3825E-5</c:v>
                </c:pt>
                <c:pt idx="23825">
                  <c:v>2.3825999999999999E-5</c:v>
                </c:pt>
                <c:pt idx="23826">
                  <c:v>2.3827000000000001E-5</c:v>
                </c:pt>
                <c:pt idx="23827">
                  <c:v>2.3828E-5</c:v>
                </c:pt>
                <c:pt idx="23828">
                  <c:v>2.3828999999999998E-5</c:v>
                </c:pt>
                <c:pt idx="23829">
                  <c:v>2.3830000000000001E-5</c:v>
                </c:pt>
                <c:pt idx="23830">
                  <c:v>2.3830999999999999E-5</c:v>
                </c:pt>
                <c:pt idx="23831">
                  <c:v>2.3832000000000002E-5</c:v>
                </c:pt>
                <c:pt idx="23832">
                  <c:v>2.3833E-5</c:v>
                </c:pt>
                <c:pt idx="23833">
                  <c:v>2.3833999999999999E-5</c:v>
                </c:pt>
                <c:pt idx="23834">
                  <c:v>2.3835000000000001E-5</c:v>
                </c:pt>
                <c:pt idx="23835">
                  <c:v>2.3836E-5</c:v>
                </c:pt>
                <c:pt idx="23836">
                  <c:v>2.3836999999999999E-5</c:v>
                </c:pt>
                <c:pt idx="23837">
                  <c:v>2.3838000000000001E-5</c:v>
                </c:pt>
                <c:pt idx="23838">
                  <c:v>2.3839E-5</c:v>
                </c:pt>
                <c:pt idx="23839">
                  <c:v>2.3839999999999999E-5</c:v>
                </c:pt>
                <c:pt idx="23840">
                  <c:v>2.3841000000000001E-5</c:v>
                </c:pt>
                <c:pt idx="23841">
                  <c:v>2.3842E-5</c:v>
                </c:pt>
                <c:pt idx="23842">
                  <c:v>2.3842999999999999E-5</c:v>
                </c:pt>
                <c:pt idx="23843">
                  <c:v>2.3844000000000001E-5</c:v>
                </c:pt>
                <c:pt idx="23844">
                  <c:v>2.3845E-5</c:v>
                </c:pt>
                <c:pt idx="23845">
                  <c:v>2.3845999999999998E-5</c:v>
                </c:pt>
                <c:pt idx="23846">
                  <c:v>2.3847000000000001E-5</c:v>
                </c:pt>
                <c:pt idx="23847">
                  <c:v>2.3847999999999999E-5</c:v>
                </c:pt>
                <c:pt idx="23848">
                  <c:v>2.3849000000000002E-5</c:v>
                </c:pt>
                <c:pt idx="23849">
                  <c:v>2.385E-5</c:v>
                </c:pt>
                <c:pt idx="23850">
                  <c:v>2.3850999999999999E-5</c:v>
                </c:pt>
                <c:pt idx="23851">
                  <c:v>2.3852000000000001E-5</c:v>
                </c:pt>
                <c:pt idx="23852">
                  <c:v>2.3853E-5</c:v>
                </c:pt>
                <c:pt idx="23853">
                  <c:v>2.3853999999999999E-5</c:v>
                </c:pt>
                <c:pt idx="23854">
                  <c:v>2.3855000000000001E-5</c:v>
                </c:pt>
                <c:pt idx="23855">
                  <c:v>2.3856E-5</c:v>
                </c:pt>
                <c:pt idx="23856">
                  <c:v>2.3856999999999999E-5</c:v>
                </c:pt>
                <c:pt idx="23857">
                  <c:v>2.3858000000000001E-5</c:v>
                </c:pt>
                <c:pt idx="23858">
                  <c:v>2.3859E-5</c:v>
                </c:pt>
                <c:pt idx="23859">
                  <c:v>2.3859999999999999E-5</c:v>
                </c:pt>
                <c:pt idx="23860">
                  <c:v>2.3861000000000001E-5</c:v>
                </c:pt>
                <c:pt idx="23861">
                  <c:v>2.3862E-5</c:v>
                </c:pt>
                <c:pt idx="23862">
                  <c:v>2.3862999999999998E-5</c:v>
                </c:pt>
                <c:pt idx="23863">
                  <c:v>2.3864000000000001E-5</c:v>
                </c:pt>
                <c:pt idx="23864">
                  <c:v>2.3864999999999999E-5</c:v>
                </c:pt>
                <c:pt idx="23865">
                  <c:v>2.3866000000000002E-5</c:v>
                </c:pt>
                <c:pt idx="23866">
                  <c:v>2.3867E-5</c:v>
                </c:pt>
                <c:pt idx="23867">
                  <c:v>2.3867999999999999E-5</c:v>
                </c:pt>
                <c:pt idx="23868">
                  <c:v>2.3869000000000001E-5</c:v>
                </c:pt>
                <c:pt idx="23869">
                  <c:v>2.387E-5</c:v>
                </c:pt>
                <c:pt idx="23870">
                  <c:v>2.3870999999999999E-5</c:v>
                </c:pt>
                <c:pt idx="23871">
                  <c:v>2.3872000000000001E-5</c:v>
                </c:pt>
                <c:pt idx="23872">
                  <c:v>2.3873E-5</c:v>
                </c:pt>
                <c:pt idx="23873">
                  <c:v>2.3873999999999999E-5</c:v>
                </c:pt>
                <c:pt idx="23874">
                  <c:v>2.3875000000000001E-5</c:v>
                </c:pt>
                <c:pt idx="23875">
                  <c:v>2.3876E-5</c:v>
                </c:pt>
                <c:pt idx="23876">
                  <c:v>2.3876999999999999E-5</c:v>
                </c:pt>
                <c:pt idx="23877">
                  <c:v>2.3878000000000001E-5</c:v>
                </c:pt>
                <c:pt idx="23878">
                  <c:v>2.3879E-5</c:v>
                </c:pt>
                <c:pt idx="23879">
                  <c:v>2.3879999999999998E-5</c:v>
                </c:pt>
                <c:pt idx="23880">
                  <c:v>2.3881000000000001E-5</c:v>
                </c:pt>
                <c:pt idx="23881">
                  <c:v>2.3881999999999999E-5</c:v>
                </c:pt>
                <c:pt idx="23882">
                  <c:v>2.3883000000000002E-5</c:v>
                </c:pt>
                <c:pt idx="23883">
                  <c:v>2.3884E-5</c:v>
                </c:pt>
                <c:pt idx="23884">
                  <c:v>2.3884999999999999E-5</c:v>
                </c:pt>
                <c:pt idx="23885">
                  <c:v>2.3886000000000001E-5</c:v>
                </c:pt>
                <c:pt idx="23886">
                  <c:v>2.3887E-5</c:v>
                </c:pt>
                <c:pt idx="23887">
                  <c:v>2.3887999999999999E-5</c:v>
                </c:pt>
                <c:pt idx="23888">
                  <c:v>2.3889000000000001E-5</c:v>
                </c:pt>
                <c:pt idx="23889">
                  <c:v>2.389E-5</c:v>
                </c:pt>
                <c:pt idx="23890">
                  <c:v>2.3890999999999999E-5</c:v>
                </c:pt>
                <c:pt idx="23891">
                  <c:v>2.3892000000000001E-5</c:v>
                </c:pt>
                <c:pt idx="23892">
                  <c:v>2.3893E-5</c:v>
                </c:pt>
                <c:pt idx="23893">
                  <c:v>2.3893999999999999E-5</c:v>
                </c:pt>
                <c:pt idx="23894">
                  <c:v>2.3895000000000001E-5</c:v>
                </c:pt>
                <c:pt idx="23895">
                  <c:v>2.3896E-5</c:v>
                </c:pt>
                <c:pt idx="23896">
                  <c:v>2.3896999999999998E-5</c:v>
                </c:pt>
                <c:pt idx="23897">
                  <c:v>2.3898000000000001E-5</c:v>
                </c:pt>
                <c:pt idx="23898">
                  <c:v>2.3898999999999999E-5</c:v>
                </c:pt>
                <c:pt idx="23899">
                  <c:v>2.3900000000000002E-5</c:v>
                </c:pt>
                <c:pt idx="23900">
                  <c:v>2.3901E-5</c:v>
                </c:pt>
                <c:pt idx="23901">
                  <c:v>2.3901999999999999E-5</c:v>
                </c:pt>
                <c:pt idx="23902">
                  <c:v>2.3903000000000001E-5</c:v>
                </c:pt>
                <c:pt idx="23903">
                  <c:v>2.3904E-5</c:v>
                </c:pt>
                <c:pt idx="23904">
                  <c:v>2.3904999999999999E-5</c:v>
                </c:pt>
                <c:pt idx="23905">
                  <c:v>2.3906000000000001E-5</c:v>
                </c:pt>
                <c:pt idx="23906">
                  <c:v>2.3907E-5</c:v>
                </c:pt>
                <c:pt idx="23907">
                  <c:v>2.3907999999999999E-5</c:v>
                </c:pt>
                <c:pt idx="23908">
                  <c:v>2.3909000000000001E-5</c:v>
                </c:pt>
                <c:pt idx="23909">
                  <c:v>2.391E-5</c:v>
                </c:pt>
                <c:pt idx="23910">
                  <c:v>2.3910999999999999E-5</c:v>
                </c:pt>
                <c:pt idx="23911">
                  <c:v>2.3912000000000001E-5</c:v>
                </c:pt>
                <c:pt idx="23912">
                  <c:v>2.3913E-5</c:v>
                </c:pt>
                <c:pt idx="23913">
                  <c:v>2.3913999999999998E-5</c:v>
                </c:pt>
                <c:pt idx="23914">
                  <c:v>2.3915000000000001E-5</c:v>
                </c:pt>
                <c:pt idx="23915">
                  <c:v>2.3915999999999999E-5</c:v>
                </c:pt>
                <c:pt idx="23916">
                  <c:v>2.3917000000000002E-5</c:v>
                </c:pt>
                <c:pt idx="23917">
                  <c:v>2.3918E-5</c:v>
                </c:pt>
                <c:pt idx="23918">
                  <c:v>2.3918999999999999E-5</c:v>
                </c:pt>
                <c:pt idx="23919">
                  <c:v>2.3920000000000001E-5</c:v>
                </c:pt>
                <c:pt idx="23920">
                  <c:v>2.3921E-5</c:v>
                </c:pt>
                <c:pt idx="23921">
                  <c:v>2.3921999999999999E-5</c:v>
                </c:pt>
                <c:pt idx="23922">
                  <c:v>2.3923000000000001E-5</c:v>
                </c:pt>
                <c:pt idx="23923">
                  <c:v>2.3924E-5</c:v>
                </c:pt>
                <c:pt idx="23924">
                  <c:v>2.3924999999999999E-5</c:v>
                </c:pt>
                <c:pt idx="23925">
                  <c:v>2.3926000000000001E-5</c:v>
                </c:pt>
                <c:pt idx="23926">
                  <c:v>2.3927E-5</c:v>
                </c:pt>
                <c:pt idx="23927">
                  <c:v>2.3927999999999999E-5</c:v>
                </c:pt>
                <c:pt idx="23928">
                  <c:v>2.3929000000000001E-5</c:v>
                </c:pt>
                <c:pt idx="23929">
                  <c:v>2.393E-5</c:v>
                </c:pt>
                <c:pt idx="23930">
                  <c:v>2.3930999999999998E-5</c:v>
                </c:pt>
                <c:pt idx="23931">
                  <c:v>2.3932000000000001E-5</c:v>
                </c:pt>
                <c:pt idx="23932">
                  <c:v>2.3932999999999999E-5</c:v>
                </c:pt>
                <c:pt idx="23933">
                  <c:v>2.3934000000000002E-5</c:v>
                </c:pt>
                <c:pt idx="23934">
                  <c:v>2.3935E-5</c:v>
                </c:pt>
                <c:pt idx="23935">
                  <c:v>2.3935999999999999E-5</c:v>
                </c:pt>
                <c:pt idx="23936">
                  <c:v>2.3937000000000001E-5</c:v>
                </c:pt>
                <c:pt idx="23937">
                  <c:v>2.3938E-5</c:v>
                </c:pt>
                <c:pt idx="23938">
                  <c:v>2.3938999999999999E-5</c:v>
                </c:pt>
                <c:pt idx="23939">
                  <c:v>2.3940000000000001E-5</c:v>
                </c:pt>
                <c:pt idx="23940">
                  <c:v>2.3941E-5</c:v>
                </c:pt>
                <c:pt idx="23941">
                  <c:v>2.3941999999999999E-5</c:v>
                </c:pt>
                <c:pt idx="23942">
                  <c:v>2.3943000000000001E-5</c:v>
                </c:pt>
                <c:pt idx="23943">
                  <c:v>2.3944E-5</c:v>
                </c:pt>
                <c:pt idx="23944">
                  <c:v>2.3944999999999999E-5</c:v>
                </c:pt>
                <c:pt idx="23945">
                  <c:v>2.3946000000000001E-5</c:v>
                </c:pt>
                <c:pt idx="23946">
                  <c:v>2.3947E-5</c:v>
                </c:pt>
                <c:pt idx="23947">
                  <c:v>2.3947999999999998E-5</c:v>
                </c:pt>
                <c:pt idx="23948">
                  <c:v>2.3949000000000001E-5</c:v>
                </c:pt>
                <c:pt idx="23949">
                  <c:v>2.3949999999999999E-5</c:v>
                </c:pt>
                <c:pt idx="23950">
                  <c:v>2.3951000000000002E-5</c:v>
                </c:pt>
                <c:pt idx="23951">
                  <c:v>2.3952E-5</c:v>
                </c:pt>
                <c:pt idx="23952">
                  <c:v>2.3952999999999999E-5</c:v>
                </c:pt>
                <c:pt idx="23953">
                  <c:v>2.3954000000000001E-5</c:v>
                </c:pt>
                <c:pt idx="23954">
                  <c:v>2.3955E-5</c:v>
                </c:pt>
                <c:pt idx="23955">
                  <c:v>2.3955999999999999E-5</c:v>
                </c:pt>
                <c:pt idx="23956">
                  <c:v>2.3957000000000001E-5</c:v>
                </c:pt>
                <c:pt idx="23957">
                  <c:v>2.3958E-5</c:v>
                </c:pt>
                <c:pt idx="23958">
                  <c:v>2.3958999999999999E-5</c:v>
                </c:pt>
                <c:pt idx="23959">
                  <c:v>2.3960000000000001E-5</c:v>
                </c:pt>
                <c:pt idx="23960">
                  <c:v>2.3961E-5</c:v>
                </c:pt>
                <c:pt idx="23961">
                  <c:v>2.3961999999999999E-5</c:v>
                </c:pt>
                <c:pt idx="23962">
                  <c:v>2.3963000000000001E-5</c:v>
                </c:pt>
                <c:pt idx="23963">
                  <c:v>2.3964E-5</c:v>
                </c:pt>
                <c:pt idx="23964">
                  <c:v>2.3964999999999998E-5</c:v>
                </c:pt>
                <c:pt idx="23965">
                  <c:v>2.3966000000000001E-5</c:v>
                </c:pt>
                <c:pt idx="23966">
                  <c:v>2.3966999999999999E-5</c:v>
                </c:pt>
                <c:pt idx="23967">
                  <c:v>2.3968000000000002E-5</c:v>
                </c:pt>
                <c:pt idx="23968">
                  <c:v>2.3969E-5</c:v>
                </c:pt>
                <c:pt idx="23969">
                  <c:v>2.3969999999999999E-5</c:v>
                </c:pt>
                <c:pt idx="23970">
                  <c:v>2.3971000000000001E-5</c:v>
                </c:pt>
                <c:pt idx="23971">
                  <c:v>2.3972E-5</c:v>
                </c:pt>
                <c:pt idx="23972">
                  <c:v>2.3972999999999999E-5</c:v>
                </c:pt>
                <c:pt idx="23973">
                  <c:v>2.3974000000000001E-5</c:v>
                </c:pt>
                <c:pt idx="23974">
                  <c:v>2.3975E-5</c:v>
                </c:pt>
                <c:pt idx="23975">
                  <c:v>2.3975999999999999E-5</c:v>
                </c:pt>
                <c:pt idx="23976">
                  <c:v>2.3977000000000001E-5</c:v>
                </c:pt>
                <c:pt idx="23977">
                  <c:v>2.3978E-5</c:v>
                </c:pt>
                <c:pt idx="23978">
                  <c:v>2.3978999999999999E-5</c:v>
                </c:pt>
                <c:pt idx="23979">
                  <c:v>2.3980000000000001E-5</c:v>
                </c:pt>
                <c:pt idx="23980">
                  <c:v>2.3981E-5</c:v>
                </c:pt>
                <c:pt idx="23981">
                  <c:v>2.3981999999999998E-5</c:v>
                </c:pt>
                <c:pt idx="23982">
                  <c:v>2.3983000000000001E-5</c:v>
                </c:pt>
                <c:pt idx="23983">
                  <c:v>2.3983999999999999E-5</c:v>
                </c:pt>
                <c:pt idx="23984">
                  <c:v>2.3985000000000002E-5</c:v>
                </c:pt>
                <c:pt idx="23985">
                  <c:v>2.3986E-5</c:v>
                </c:pt>
                <c:pt idx="23986">
                  <c:v>2.3986999999999999E-5</c:v>
                </c:pt>
                <c:pt idx="23987">
                  <c:v>2.3988000000000001E-5</c:v>
                </c:pt>
                <c:pt idx="23988">
                  <c:v>2.3989E-5</c:v>
                </c:pt>
                <c:pt idx="23989">
                  <c:v>2.3989999999999999E-5</c:v>
                </c:pt>
                <c:pt idx="23990">
                  <c:v>2.3991000000000001E-5</c:v>
                </c:pt>
                <c:pt idx="23991">
                  <c:v>2.3992E-5</c:v>
                </c:pt>
                <c:pt idx="23992">
                  <c:v>2.3992999999999999E-5</c:v>
                </c:pt>
                <c:pt idx="23993">
                  <c:v>2.3994000000000001E-5</c:v>
                </c:pt>
                <c:pt idx="23994">
                  <c:v>2.3995E-5</c:v>
                </c:pt>
                <c:pt idx="23995">
                  <c:v>2.3995999999999999E-5</c:v>
                </c:pt>
                <c:pt idx="23996">
                  <c:v>2.3997000000000001E-5</c:v>
                </c:pt>
                <c:pt idx="23997">
                  <c:v>2.3998E-5</c:v>
                </c:pt>
                <c:pt idx="23998">
                  <c:v>2.3998999999999998E-5</c:v>
                </c:pt>
                <c:pt idx="23999">
                  <c:v>2.4000000000000001E-5</c:v>
                </c:pt>
                <c:pt idx="24000">
                  <c:v>2.4000999999999999E-5</c:v>
                </c:pt>
                <c:pt idx="24001">
                  <c:v>2.4002000000000002E-5</c:v>
                </c:pt>
                <c:pt idx="24002">
                  <c:v>2.4003E-5</c:v>
                </c:pt>
                <c:pt idx="24003">
                  <c:v>2.4003999999999999E-5</c:v>
                </c:pt>
                <c:pt idx="24004">
                  <c:v>2.4005000000000001E-5</c:v>
                </c:pt>
                <c:pt idx="24005">
                  <c:v>2.4006E-5</c:v>
                </c:pt>
                <c:pt idx="24006">
                  <c:v>2.4006999999999999E-5</c:v>
                </c:pt>
                <c:pt idx="24007">
                  <c:v>2.4008000000000001E-5</c:v>
                </c:pt>
                <c:pt idx="24008">
                  <c:v>2.4009E-5</c:v>
                </c:pt>
                <c:pt idx="24009">
                  <c:v>2.4009999999999999E-5</c:v>
                </c:pt>
                <c:pt idx="24010">
                  <c:v>2.4011000000000001E-5</c:v>
                </c:pt>
                <c:pt idx="24011">
                  <c:v>2.4012E-5</c:v>
                </c:pt>
                <c:pt idx="24012">
                  <c:v>2.4012999999999999E-5</c:v>
                </c:pt>
                <c:pt idx="24013">
                  <c:v>2.4014000000000001E-5</c:v>
                </c:pt>
                <c:pt idx="24014">
                  <c:v>2.4015E-5</c:v>
                </c:pt>
                <c:pt idx="24015">
                  <c:v>2.4015999999999998E-5</c:v>
                </c:pt>
                <c:pt idx="24016">
                  <c:v>2.4017000000000001E-5</c:v>
                </c:pt>
                <c:pt idx="24017">
                  <c:v>2.4017999999999999E-5</c:v>
                </c:pt>
                <c:pt idx="24018">
                  <c:v>2.4019000000000002E-5</c:v>
                </c:pt>
                <c:pt idx="24019">
                  <c:v>2.402E-5</c:v>
                </c:pt>
                <c:pt idx="24020">
                  <c:v>2.4020999999999999E-5</c:v>
                </c:pt>
                <c:pt idx="24021">
                  <c:v>2.4022000000000001E-5</c:v>
                </c:pt>
                <c:pt idx="24022">
                  <c:v>2.4023E-5</c:v>
                </c:pt>
                <c:pt idx="24023">
                  <c:v>2.4023999999999999E-5</c:v>
                </c:pt>
                <c:pt idx="24024">
                  <c:v>2.4025000000000001E-5</c:v>
                </c:pt>
                <c:pt idx="24025">
                  <c:v>2.4026E-5</c:v>
                </c:pt>
                <c:pt idx="24026">
                  <c:v>2.4026999999999999E-5</c:v>
                </c:pt>
                <c:pt idx="24027">
                  <c:v>2.4028000000000001E-5</c:v>
                </c:pt>
                <c:pt idx="24028">
                  <c:v>2.4029E-5</c:v>
                </c:pt>
                <c:pt idx="24029">
                  <c:v>2.4029999999999999E-5</c:v>
                </c:pt>
                <c:pt idx="24030">
                  <c:v>2.4031000000000001E-5</c:v>
                </c:pt>
                <c:pt idx="24031">
                  <c:v>2.4032E-5</c:v>
                </c:pt>
                <c:pt idx="24032">
                  <c:v>2.4032999999999998E-5</c:v>
                </c:pt>
                <c:pt idx="24033">
                  <c:v>2.4034000000000001E-5</c:v>
                </c:pt>
                <c:pt idx="24034">
                  <c:v>2.4034999999999999E-5</c:v>
                </c:pt>
                <c:pt idx="24035">
                  <c:v>2.4036000000000002E-5</c:v>
                </c:pt>
                <c:pt idx="24036">
                  <c:v>2.4037E-5</c:v>
                </c:pt>
                <c:pt idx="24037">
                  <c:v>2.4037999999999999E-5</c:v>
                </c:pt>
                <c:pt idx="24038">
                  <c:v>2.4039000000000001E-5</c:v>
                </c:pt>
                <c:pt idx="24039">
                  <c:v>2.404E-5</c:v>
                </c:pt>
                <c:pt idx="24040">
                  <c:v>2.4040999999999999E-5</c:v>
                </c:pt>
                <c:pt idx="24041">
                  <c:v>2.4042000000000001E-5</c:v>
                </c:pt>
                <c:pt idx="24042">
                  <c:v>2.4043E-5</c:v>
                </c:pt>
                <c:pt idx="24043">
                  <c:v>2.4043999999999999E-5</c:v>
                </c:pt>
                <c:pt idx="24044">
                  <c:v>2.4045000000000001E-5</c:v>
                </c:pt>
                <c:pt idx="24045">
                  <c:v>2.4046E-5</c:v>
                </c:pt>
                <c:pt idx="24046">
                  <c:v>2.4046999999999999E-5</c:v>
                </c:pt>
                <c:pt idx="24047">
                  <c:v>2.4048000000000001E-5</c:v>
                </c:pt>
                <c:pt idx="24048">
                  <c:v>2.4049E-5</c:v>
                </c:pt>
                <c:pt idx="24049">
                  <c:v>2.4049999999999998E-5</c:v>
                </c:pt>
                <c:pt idx="24050">
                  <c:v>2.4051000000000001E-5</c:v>
                </c:pt>
                <c:pt idx="24051">
                  <c:v>2.4051999999999999E-5</c:v>
                </c:pt>
                <c:pt idx="24052">
                  <c:v>2.4053000000000002E-5</c:v>
                </c:pt>
                <c:pt idx="24053">
                  <c:v>2.4054E-5</c:v>
                </c:pt>
                <c:pt idx="24054">
                  <c:v>2.4054999999999999E-5</c:v>
                </c:pt>
                <c:pt idx="24055">
                  <c:v>2.4056000000000001E-5</c:v>
                </c:pt>
                <c:pt idx="24056">
                  <c:v>2.4057E-5</c:v>
                </c:pt>
                <c:pt idx="24057">
                  <c:v>2.4057999999999999E-5</c:v>
                </c:pt>
                <c:pt idx="24058">
                  <c:v>2.4059000000000001E-5</c:v>
                </c:pt>
                <c:pt idx="24059">
                  <c:v>2.406E-5</c:v>
                </c:pt>
                <c:pt idx="24060">
                  <c:v>2.4060999999999999E-5</c:v>
                </c:pt>
                <c:pt idx="24061">
                  <c:v>2.4062000000000001E-5</c:v>
                </c:pt>
                <c:pt idx="24062">
                  <c:v>2.4063E-5</c:v>
                </c:pt>
                <c:pt idx="24063">
                  <c:v>2.4063999999999999E-5</c:v>
                </c:pt>
                <c:pt idx="24064">
                  <c:v>2.4065000000000001E-5</c:v>
                </c:pt>
                <c:pt idx="24065">
                  <c:v>2.4066E-5</c:v>
                </c:pt>
                <c:pt idx="24066">
                  <c:v>2.4066999999999998E-5</c:v>
                </c:pt>
                <c:pt idx="24067">
                  <c:v>2.4068000000000001E-5</c:v>
                </c:pt>
                <c:pt idx="24068">
                  <c:v>2.4068999999999999E-5</c:v>
                </c:pt>
                <c:pt idx="24069">
                  <c:v>2.4070000000000002E-5</c:v>
                </c:pt>
                <c:pt idx="24070">
                  <c:v>2.4071E-5</c:v>
                </c:pt>
                <c:pt idx="24071">
                  <c:v>2.4071999999999999E-5</c:v>
                </c:pt>
                <c:pt idx="24072">
                  <c:v>2.4073000000000001E-5</c:v>
                </c:pt>
                <c:pt idx="24073">
                  <c:v>2.4074E-5</c:v>
                </c:pt>
                <c:pt idx="24074">
                  <c:v>2.4074999999999999E-5</c:v>
                </c:pt>
                <c:pt idx="24075">
                  <c:v>2.4076000000000001E-5</c:v>
                </c:pt>
                <c:pt idx="24076">
                  <c:v>2.4077E-5</c:v>
                </c:pt>
                <c:pt idx="24077">
                  <c:v>2.4077999999999999E-5</c:v>
                </c:pt>
                <c:pt idx="24078">
                  <c:v>2.4079000000000001E-5</c:v>
                </c:pt>
                <c:pt idx="24079">
                  <c:v>2.408E-5</c:v>
                </c:pt>
                <c:pt idx="24080">
                  <c:v>2.4080999999999999E-5</c:v>
                </c:pt>
                <c:pt idx="24081">
                  <c:v>2.4082000000000001E-5</c:v>
                </c:pt>
                <c:pt idx="24082">
                  <c:v>2.4083E-5</c:v>
                </c:pt>
                <c:pt idx="24083">
                  <c:v>2.4083999999999998E-5</c:v>
                </c:pt>
                <c:pt idx="24084">
                  <c:v>2.4085000000000001E-5</c:v>
                </c:pt>
                <c:pt idx="24085">
                  <c:v>2.4085999999999999E-5</c:v>
                </c:pt>
                <c:pt idx="24086">
                  <c:v>2.4087000000000002E-5</c:v>
                </c:pt>
                <c:pt idx="24087">
                  <c:v>2.4088E-5</c:v>
                </c:pt>
                <c:pt idx="24088">
                  <c:v>2.4088999999999999E-5</c:v>
                </c:pt>
                <c:pt idx="24089">
                  <c:v>2.4090000000000001E-5</c:v>
                </c:pt>
                <c:pt idx="24090">
                  <c:v>2.4091E-5</c:v>
                </c:pt>
                <c:pt idx="24091">
                  <c:v>2.4091999999999999E-5</c:v>
                </c:pt>
                <c:pt idx="24092">
                  <c:v>2.4093000000000001E-5</c:v>
                </c:pt>
                <c:pt idx="24093">
                  <c:v>2.4094E-5</c:v>
                </c:pt>
                <c:pt idx="24094">
                  <c:v>2.4094999999999999E-5</c:v>
                </c:pt>
                <c:pt idx="24095">
                  <c:v>2.4096000000000001E-5</c:v>
                </c:pt>
                <c:pt idx="24096">
                  <c:v>2.4097E-5</c:v>
                </c:pt>
                <c:pt idx="24097">
                  <c:v>2.4097999999999999E-5</c:v>
                </c:pt>
                <c:pt idx="24098">
                  <c:v>2.4099000000000001E-5</c:v>
                </c:pt>
                <c:pt idx="24099">
                  <c:v>2.41E-5</c:v>
                </c:pt>
                <c:pt idx="24100">
                  <c:v>2.4100999999999998E-5</c:v>
                </c:pt>
                <c:pt idx="24101">
                  <c:v>2.4102000000000001E-5</c:v>
                </c:pt>
                <c:pt idx="24102">
                  <c:v>2.4102999999999999E-5</c:v>
                </c:pt>
                <c:pt idx="24103">
                  <c:v>2.4104000000000002E-5</c:v>
                </c:pt>
                <c:pt idx="24104">
                  <c:v>2.4105E-5</c:v>
                </c:pt>
                <c:pt idx="24105">
                  <c:v>2.4105999999999999E-5</c:v>
                </c:pt>
                <c:pt idx="24106">
                  <c:v>2.4107000000000001E-5</c:v>
                </c:pt>
                <c:pt idx="24107">
                  <c:v>2.4108E-5</c:v>
                </c:pt>
                <c:pt idx="24108">
                  <c:v>2.4108999999999999E-5</c:v>
                </c:pt>
                <c:pt idx="24109">
                  <c:v>2.4110000000000001E-5</c:v>
                </c:pt>
                <c:pt idx="24110">
                  <c:v>2.4111E-5</c:v>
                </c:pt>
                <c:pt idx="24111">
                  <c:v>2.4111999999999999E-5</c:v>
                </c:pt>
                <c:pt idx="24112">
                  <c:v>2.4113000000000001E-5</c:v>
                </c:pt>
                <c:pt idx="24113">
                  <c:v>2.4114E-5</c:v>
                </c:pt>
                <c:pt idx="24114">
                  <c:v>2.4114999999999999E-5</c:v>
                </c:pt>
                <c:pt idx="24115">
                  <c:v>2.4116000000000001E-5</c:v>
                </c:pt>
                <c:pt idx="24116">
                  <c:v>2.4117E-5</c:v>
                </c:pt>
                <c:pt idx="24117">
                  <c:v>2.4117999999999998E-5</c:v>
                </c:pt>
                <c:pt idx="24118">
                  <c:v>2.4119000000000001E-5</c:v>
                </c:pt>
                <c:pt idx="24119">
                  <c:v>2.4119999999999999E-5</c:v>
                </c:pt>
                <c:pt idx="24120">
                  <c:v>2.4121000000000002E-5</c:v>
                </c:pt>
                <c:pt idx="24121">
                  <c:v>2.4122E-5</c:v>
                </c:pt>
                <c:pt idx="24122">
                  <c:v>2.4122999999999999E-5</c:v>
                </c:pt>
                <c:pt idx="24123">
                  <c:v>2.4124000000000001E-5</c:v>
                </c:pt>
                <c:pt idx="24124">
                  <c:v>2.4125E-5</c:v>
                </c:pt>
                <c:pt idx="24125">
                  <c:v>2.4125999999999999E-5</c:v>
                </c:pt>
                <c:pt idx="24126">
                  <c:v>2.4127000000000001E-5</c:v>
                </c:pt>
                <c:pt idx="24127">
                  <c:v>2.4128E-5</c:v>
                </c:pt>
                <c:pt idx="24128">
                  <c:v>2.4128999999999999E-5</c:v>
                </c:pt>
                <c:pt idx="24129">
                  <c:v>2.4130000000000001E-5</c:v>
                </c:pt>
                <c:pt idx="24130">
                  <c:v>2.4131E-5</c:v>
                </c:pt>
                <c:pt idx="24131">
                  <c:v>2.4131999999999999E-5</c:v>
                </c:pt>
                <c:pt idx="24132">
                  <c:v>2.4133000000000001E-5</c:v>
                </c:pt>
                <c:pt idx="24133">
                  <c:v>2.4134E-5</c:v>
                </c:pt>
                <c:pt idx="24134">
                  <c:v>2.4134999999999998E-5</c:v>
                </c:pt>
                <c:pt idx="24135">
                  <c:v>2.4136000000000001E-5</c:v>
                </c:pt>
                <c:pt idx="24136">
                  <c:v>2.4136999999999999E-5</c:v>
                </c:pt>
                <c:pt idx="24137">
                  <c:v>2.4138000000000002E-5</c:v>
                </c:pt>
                <c:pt idx="24138">
                  <c:v>2.4139E-5</c:v>
                </c:pt>
                <c:pt idx="24139">
                  <c:v>2.4139999999999999E-5</c:v>
                </c:pt>
                <c:pt idx="24140">
                  <c:v>2.4141000000000001E-5</c:v>
                </c:pt>
                <c:pt idx="24141">
                  <c:v>2.4142E-5</c:v>
                </c:pt>
                <c:pt idx="24142">
                  <c:v>2.4142999999999999E-5</c:v>
                </c:pt>
                <c:pt idx="24143">
                  <c:v>2.4144000000000001E-5</c:v>
                </c:pt>
                <c:pt idx="24144">
                  <c:v>2.4145E-5</c:v>
                </c:pt>
                <c:pt idx="24145">
                  <c:v>2.4145999999999999E-5</c:v>
                </c:pt>
                <c:pt idx="24146">
                  <c:v>2.4147000000000001E-5</c:v>
                </c:pt>
                <c:pt idx="24147">
                  <c:v>2.4148E-5</c:v>
                </c:pt>
                <c:pt idx="24148">
                  <c:v>2.4148999999999999E-5</c:v>
                </c:pt>
                <c:pt idx="24149">
                  <c:v>2.4150000000000001E-5</c:v>
                </c:pt>
                <c:pt idx="24150">
                  <c:v>2.4151E-5</c:v>
                </c:pt>
                <c:pt idx="24151">
                  <c:v>2.4151999999999998E-5</c:v>
                </c:pt>
                <c:pt idx="24152">
                  <c:v>2.4153000000000001E-5</c:v>
                </c:pt>
                <c:pt idx="24153">
                  <c:v>2.4153999999999999E-5</c:v>
                </c:pt>
                <c:pt idx="24154">
                  <c:v>2.4155000000000002E-5</c:v>
                </c:pt>
                <c:pt idx="24155">
                  <c:v>2.4156E-5</c:v>
                </c:pt>
                <c:pt idx="24156">
                  <c:v>2.4156999999999999E-5</c:v>
                </c:pt>
                <c:pt idx="24157">
                  <c:v>2.4158000000000001E-5</c:v>
                </c:pt>
                <c:pt idx="24158">
                  <c:v>2.4159E-5</c:v>
                </c:pt>
                <c:pt idx="24159">
                  <c:v>2.4159999999999999E-5</c:v>
                </c:pt>
                <c:pt idx="24160">
                  <c:v>2.4161000000000001E-5</c:v>
                </c:pt>
                <c:pt idx="24161">
                  <c:v>2.4162E-5</c:v>
                </c:pt>
                <c:pt idx="24162">
                  <c:v>2.4162999999999999E-5</c:v>
                </c:pt>
                <c:pt idx="24163">
                  <c:v>2.4164000000000001E-5</c:v>
                </c:pt>
                <c:pt idx="24164">
                  <c:v>2.4165E-5</c:v>
                </c:pt>
                <c:pt idx="24165">
                  <c:v>2.4165999999999999E-5</c:v>
                </c:pt>
                <c:pt idx="24166">
                  <c:v>2.4167000000000001E-5</c:v>
                </c:pt>
                <c:pt idx="24167">
                  <c:v>2.4168E-5</c:v>
                </c:pt>
                <c:pt idx="24168">
                  <c:v>2.4168999999999998E-5</c:v>
                </c:pt>
                <c:pt idx="24169">
                  <c:v>2.4170000000000001E-5</c:v>
                </c:pt>
                <c:pt idx="24170">
                  <c:v>2.4170999999999999E-5</c:v>
                </c:pt>
                <c:pt idx="24171">
                  <c:v>2.4172000000000002E-5</c:v>
                </c:pt>
                <c:pt idx="24172">
                  <c:v>2.4173E-5</c:v>
                </c:pt>
                <c:pt idx="24173">
                  <c:v>2.4173999999999999E-5</c:v>
                </c:pt>
                <c:pt idx="24174">
                  <c:v>2.4175000000000001E-5</c:v>
                </c:pt>
                <c:pt idx="24175">
                  <c:v>2.4176E-5</c:v>
                </c:pt>
                <c:pt idx="24176">
                  <c:v>2.4176999999999999E-5</c:v>
                </c:pt>
                <c:pt idx="24177">
                  <c:v>2.4178000000000001E-5</c:v>
                </c:pt>
                <c:pt idx="24178">
                  <c:v>2.4179E-5</c:v>
                </c:pt>
                <c:pt idx="24179">
                  <c:v>2.4179999999999999E-5</c:v>
                </c:pt>
                <c:pt idx="24180">
                  <c:v>2.4181000000000001E-5</c:v>
                </c:pt>
                <c:pt idx="24181">
                  <c:v>2.4182E-5</c:v>
                </c:pt>
                <c:pt idx="24182">
                  <c:v>2.4182999999999999E-5</c:v>
                </c:pt>
                <c:pt idx="24183">
                  <c:v>2.4184000000000001E-5</c:v>
                </c:pt>
                <c:pt idx="24184">
                  <c:v>2.4185E-5</c:v>
                </c:pt>
                <c:pt idx="24185">
                  <c:v>2.4185999999999998E-5</c:v>
                </c:pt>
                <c:pt idx="24186">
                  <c:v>2.4187000000000001E-5</c:v>
                </c:pt>
                <c:pt idx="24187">
                  <c:v>2.4187999999999999E-5</c:v>
                </c:pt>
                <c:pt idx="24188">
                  <c:v>2.4189000000000002E-5</c:v>
                </c:pt>
                <c:pt idx="24189">
                  <c:v>2.419E-5</c:v>
                </c:pt>
                <c:pt idx="24190">
                  <c:v>2.4190999999999999E-5</c:v>
                </c:pt>
                <c:pt idx="24191">
                  <c:v>2.4192000000000001E-5</c:v>
                </c:pt>
                <c:pt idx="24192">
                  <c:v>2.4193E-5</c:v>
                </c:pt>
                <c:pt idx="24193">
                  <c:v>2.4193999999999999E-5</c:v>
                </c:pt>
                <c:pt idx="24194">
                  <c:v>2.4195000000000001E-5</c:v>
                </c:pt>
                <c:pt idx="24195">
                  <c:v>2.4196E-5</c:v>
                </c:pt>
                <c:pt idx="24196">
                  <c:v>2.4196999999999999E-5</c:v>
                </c:pt>
                <c:pt idx="24197">
                  <c:v>2.4198000000000001E-5</c:v>
                </c:pt>
                <c:pt idx="24198">
                  <c:v>2.4199E-5</c:v>
                </c:pt>
                <c:pt idx="24199">
                  <c:v>2.4199999999999999E-5</c:v>
                </c:pt>
                <c:pt idx="24200">
                  <c:v>2.4201000000000001E-5</c:v>
                </c:pt>
                <c:pt idx="24201">
                  <c:v>2.4202E-5</c:v>
                </c:pt>
                <c:pt idx="24202">
                  <c:v>2.4202999999999998E-5</c:v>
                </c:pt>
                <c:pt idx="24203">
                  <c:v>2.4204000000000001E-5</c:v>
                </c:pt>
                <c:pt idx="24204">
                  <c:v>2.4204999999999999E-5</c:v>
                </c:pt>
                <c:pt idx="24205">
                  <c:v>2.4206000000000002E-5</c:v>
                </c:pt>
                <c:pt idx="24206">
                  <c:v>2.4207E-5</c:v>
                </c:pt>
                <c:pt idx="24207">
                  <c:v>2.4207999999999999E-5</c:v>
                </c:pt>
                <c:pt idx="24208">
                  <c:v>2.4209000000000001E-5</c:v>
                </c:pt>
                <c:pt idx="24209">
                  <c:v>2.421E-5</c:v>
                </c:pt>
                <c:pt idx="24210">
                  <c:v>2.4210999999999999E-5</c:v>
                </c:pt>
                <c:pt idx="24211">
                  <c:v>2.4212000000000001E-5</c:v>
                </c:pt>
                <c:pt idx="24212">
                  <c:v>2.4213E-5</c:v>
                </c:pt>
                <c:pt idx="24213">
                  <c:v>2.4213999999999999E-5</c:v>
                </c:pt>
                <c:pt idx="24214">
                  <c:v>2.4215000000000001E-5</c:v>
                </c:pt>
                <c:pt idx="24215">
                  <c:v>2.4216E-5</c:v>
                </c:pt>
                <c:pt idx="24216">
                  <c:v>2.4216999999999999E-5</c:v>
                </c:pt>
                <c:pt idx="24217">
                  <c:v>2.4218000000000001E-5</c:v>
                </c:pt>
                <c:pt idx="24218">
                  <c:v>2.4219E-5</c:v>
                </c:pt>
                <c:pt idx="24219">
                  <c:v>2.4219999999999999E-5</c:v>
                </c:pt>
                <c:pt idx="24220">
                  <c:v>2.4221000000000001E-5</c:v>
                </c:pt>
                <c:pt idx="24221">
                  <c:v>2.4221999999999999E-5</c:v>
                </c:pt>
                <c:pt idx="24222">
                  <c:v>2.4223000000000002E-5</c:v>
                </c:pt>
                <c:pt idx="24223">
                  <c:v>2.4224E-5</c:v>
                </c:pt>
                <c:pt idx="24224">
                  <c:v>2.4224999999999999E-5</c:v>
                </c:pt>
                <c:pt idx="24225">
                  <c:v>2.4226000000000001E-5</c:v>
                </c:pt>
                <c:pt idx="24226">
                  <c:v>2.4227E-5</c:v>
                </c:pt>
                <c:pt idx="24227">
                  <c:v>2.4227999999999999E-5</c:v>
                </c:pt>
                <c:pt idx="24228">
                  <c:v>2.4229000000000001E-5</c:v>
                </c:pt>
                <c:pt idx="24229">
                  <c:v>2.423E-5</c:v>
                </c:pt>
                <c:pt idx="24230">
                  <c:v>2.4230999999999999E-5</c:v>
                </c:pt>
                <c:pt idx="24231">
                  <c:v>2.4232000000000001E-5</c:v>
                </c:pt>
                <c:pt idx="24232">
                  <c:v>2.4233E-5</c:v>
                </c:pt>
                <c:pt idx="24233">
                  <c:v>2.4233999999999999E-5</c:v>
                </c:pt>
                <c:pt idx="24234">
                  <c:v>2.4235000000000001E-5</c:v>
                </c:pt>
                <c:pt idx="24235">
                  <c:v>2.4236E-5</c:v>
                </c:pt>
                <c:pt idx="24236">
                  <c:v>2.4236999999999999E-5</c:v>
                </c:pt>
                <c:pt idx="24237">
                  <c:v>2.4238000000000001E-5</c:v>
                </c:pt>
                <c:pt idx="24238">
                  <c:v>2.4239E-5</c:v>
                </c:pt>
                <c:pt idx="24239">
                  <c:v>2.4239999999999998E-5</c:v>
                </c:pt>
                <c:pt idx="24240">
                  <c:v>2.4241000000000001E-5</c:v>
                </c:pt>
                <c:pt idx="24241">
                  <c:v>2.4241999999999999E-5</c:v>
                </c:pt>
                <c:pt idx="24242">
                  <c:v>2.4243000000000002E-5</c:v>
                </c:pt>
                <c:pt idx="24243">
                  <c:v>2.4244E-5</c:v>
                </c:pt>
                <c:pt idx="24244">
                  <c:v>2.4244999999999999E-5</c:v>
                </c:pt>
                <c:pt idx="24245">
                  <c:v>2.4246000000000001E-5</c:v>
                </c:pt>
                <c:pt idx="24246">
                  <c:v>2.4247E-5</c:v>
                </c:pt>
                <c:pt idx="24247">
                  <c:v>2.4247999999999999E-5</c:v>
                </c:pt>
                <c:pt idx="24248">
                  <c:v>2.4249000000000001E-5</c:v>
                </c:pt>
                <c:pt idx="24249">
                  <c:v>2.425E-5</c:v>
                </c:pt>
                <c:pt idx="24250">
                  <c:v>2.4250999999999999E-5</c:v>
                </c:pt>
                <c:pt idx="24251">
                  <c:v>2.4252000000000001E-5</c:v>
                </c:pt>
                <c:pt idx="24252">
                  <c:v>2.4253E-5</c:v>
                </c:pt>
                <c:pt idx="24253">
                  <c:v>2.4253999999999999E-5</c:v>
                </c:pt>
                <c:pt idx="24254">
                  <c:v>2.4255000000000001E-5</c:v>
                </c:pt>
                <c:pt idx="24255">
                  <c:v>2.4256E-5</c:v>
                </c:pt>
                <c:pt idx="24256">
                  <c:v>2.4256999999999998E-5</c:v>
                </c:pt>
                <c:pt idx="24257">
                  <c:v>2.4258000000000001E-5</c:v>
                </c:pt>
                <c:pt idx="24258">
                  <c:v>2.4258999999999999E-5</c:v>
                </c:pt>
                <c:pt idx="24259">
                  <c:v>2.4260000000000002E-5</c:v>
                </c:pt>
                <c:pt idx="24260">
                  <c:v>2.4261E-5</c:v>
                </c:pt>
                <c:pt idx="24261">
                  <c:v>2.4261999999999999E-5</c:v>
                </c:pt>
                <c:pt idx="24262">
                  <c:v>2.4263000000000001E-5</c:v>
                </c:pt>
                <c:pt idx="24263">
                  <c:v>2.4264E-5</c:v>
                </c:pt>
                <c:pt idx="24264">
                  <c:v>2.4264999999999999E-5</c:v>
                </c:pt>
                <c:pt idx="24265">
                  <c:v>2.4266000000000001E-5</c:v>
                </c:pt>
                <c:pt idx="24266">
                  <c:v>2.4267E-5</c:v>
                </c:pt>
                <c:pt idx="24267">
                  <c:v>2.4267999999999999E-5</c:v>
                </c:pt>
                <c:pt idx="24268">
                  <c:v>2.4269000000000001E-5</c:v>
                </c:pt>
                <c:pt idx="24269">
                  <c:v>2.427E-5</c:v>
                </c:pt>
                <c:pt idx="24270">
                  <c:v>2.4270999999999999E-5</c:v>
                </c:pt>
                <c:pt idx="24271">
                  <c:v>2.4272000000000001E-5</c:v>
                </c:pt>
                <c:pt idx="24272">
                  <c:v>2.4273E-5</c:v>
                </c:pt>
                <c:pt idx="24273">
                  <c:v>2.4273999999999998E-5</c:v>
                </c:pt>
                <c:pt idx="24274">
                  <c:v>2.4275000000000001E-5</c:v>
                </c:pt>
                <c:pt idx="24275">
                  <c:v>2.4275999999999999E-5</c:v>
                </c:pt>
                <c:pt idx="24276">
                  <c:v>2.4277000000000002E-5</c:v>
                </c:pt>
                <c:pt idx="24277">
                  <c:v>2.4278E-5</c:v>
                </c:pt>
                <c:pt idx="24278">
                  <c:v>2.4278999999999999E-5</c:v>
                </c:pt>
                <c:pt idx="24279">
                  <c:v>2.4280000000000001E-5</c:v>
                </c:pt>
                <c:pt idx="24280">
                  <c:v>2.4281E-5</c:v>
                </c:pt>
                <c:pt idx="24281">
                  <c:v>2.4281999999999999E-5</c:v>
                </c:pt>
                <c:pt idx="24282">
                  <c:v>2.4283000000000001E-5</c:v>
                </c:pt>
                <c:pt idx="24283">
                  <c:v>2.4284E-5</c:v>
                </c:pt>
                <c:pt idx="24284">
                  <c:v>2.4284999999999999E-5</c:v>
                </c:pt>
                <c:pt idx="24285">
                  <c:v>2.4286000000000001E-5</c:v>
                </c:pt>
                <c:pt idx="24286">
                  <c:v>2.4287E-5</c:v>
                </c:pt>
                <c:pt idx="24287">
                  <c:v>2.4287999999999999E-5</c:v>
                </c:pt>
                <c:pt idx="24288">
                  <c:v>2.4289000000000001E-5</c:v>
                </c:pt>
                <c:pt idx="24289">
                  <c:v>2.429E-5</c:v>
                </c:pt>
                <c:pt idx="24290">
                  <c:v>2.4290999999999998E-5</c:v>
                </c:pt>
                <c:pt idx="24291">
                  <c:v>2.4292000000000001E-5</c:v>
                </c:pt>
                <c:pt idx="24292">
                  <c:v>2.4292999999999999E-5</c:v>
                </c:pt>
                <c:pt idx="24293">
                  <c:v>2.4294000000000002E-5</c:v>
                </c:pt>
                <c:pt idx="24294">
                  <c:v>2.4295E-5</c:v>
                </c:pt>
                <c:pt idx="24295">
                  <c:v>2.4295999999999999E-5</c:v>
                </c:pt>
                <c:pt idx="24296">
                  <c:v>2.4297000000000001E-5</c:v>
                </c:pt>
                <c:pt idx="24297">
                  <c:v>2.4298E-5</c:v>
                </c:pt>
                <c:pt idx="24298">
                  <c:v>2.4298999999999999E-5</c:v>
                </c:pt>
                <c:pt idx="24299">
                  <c:v>2.4300000000000001E-5</c:v>
                </c:pt>
                <c:pt idx="24300">
                  <c:v>2.4301E-5</c:v>
                </c:pt>
                <c:pt idx="24301">
                  <c:v>2.4301999999999999E-5</c:v>
                </c:pt>
                <c:pt idx="24302">
                  <c:v>2.4303000000000001E-5</c:v>
                </c:pt>
                <c:pt idx="24303">
                  <c:v>2.4304E-5</c:v>
                </c:pt>
                <c:pt idx="24304">
                  <c:v>2.4304999999999999E-5</c:v>
                </c:pt>
                <c:pt idx="24305">
                  <c:v>2.4306000000000001E-5</c:v>
                </c:pt>
                <c:pt idx="24306">
                  <c:v>2.4307E-5</c:v>
                </c:pt>
                <c:pt idx="24307">
                  <c:v>2.4307999999999998E-5</c:v>
                </c:pt>
                <c:pt idx="24308">
                  <c:v>2.4309000000000001E-5</c:v>
                </c:pt>
                <c:pt idx="24309">
                  <c:v>2.4309999999999999E-5</c:v>
                </c:pt>
                <c:pt idx="24310">
                  <c:v>2.4311000000000002E-5</c:v>
                </c:pt>
                <c:pt idx="24311">
                  <c:v>2.4312E-5</c:v>
                </c:pt>
                <c:pt idx="24312">
                  <c:v>2.4312999999999999E-5</c:v>
                </c:pt>
                <c:pt idx="24313">
                  <c:v>2.4314000000000001E-5</c:v>
                </c:pt>
                <c:pt idx="24314">
                  <c:v>2.4315E-5</c:v>
                </c:pt>
                <c:pt idx="24315">
                  <c:v>2.4315999999999999E-5</c:v>
                </c:pt>
                <c:pt idx="24316">
                  <c:v>2.4317000000000001E-5</c:v>
                </c:pt>
                <c:pt idx="24317">
                  <c:v>2.4318E-5</c:v>
                </c:pt>
                <c:pt idx="24318">
                  <c:v>2.4318999999999999E-5</c:v>
                </c:pt>
                <c:pt idx="24319">
                  <c:v>2.4320000000000001E-5</c:v>
                </c:pt>
                <c:pt idx="24320">
                  <c:v>2.4321E-5</c:v>
                </c:pt>
                <c:pt idx="24321">
                  <c:v>2.4321999999999999E-5</c:v>
                </c:pt>
                <c:pt idx="24322">
                  <c:v>2.4323000000000001E-5</c:v>
                </c:pt>
                <c:pt idx="24323">
                  <c:v>2.4324E-5</c:v>
                </c:pt>
                <c:pt idx="24324">
                  <c:v>2.4324999999999998E-5</c:v>
                </c:pt>
                <c:pt idx="24325">
                  <c:v>2.4326000000000001E-5</c:v>
                </c:pt>
                <c:pt idx="24326">
                  <c:v>2.4326999999999999E-5</c:v>
                </c:pt>
                <c:pt idx="24327">
                  <c:v>2.4328000000000002E-5</c:v>
                </c:pt>
                <c:pt idx="24328">
                  <c:v>2.4329E-5</c:v>
                </c:pt>
                <c:pt idx="24329">
                  <c:v>2.4329999999999999E-5</c:v>
                </c:pt>
                <c:pt idx="24330">
                  <c:v>2.4331000000000001E-5</c:v>
                </c:pt>
                <c:pt idx="24331">
                  <c:v>2.4332E-5</c:v>
                </c:pt>
                <c:pt idx="24332">
                  <c:v>2.4332999999999999E-5</c:v>
                </c:pt>
                <c:pt idx="24333">
                  <c:v>2.4334000000000001E-5</c:v>
                </c:pt>
                <c:pt idx="24334">
                  <c:v>2.4335E-5</c:v>
                </c:pt>
                <c:pt idx="24335">
                  <c:v>2.4335999999999999E-5</c:v>
                </c:pt>
                <c:pt idx="24336">
                  <c:v>2.4337000000000001E-5</c:v>
                </c:pt>
                <c:pt idx="24337">
                  <c:v>2.4338E-5</c:v>
                </c:pt>
                <c:pt idx="24338">
                  <c:v>2.4338999999999999E-5</c:v>
                </c:pt>
                <c:pt idx="24339">
                  <c:v>2.4340000000000001E-5</c:v>
                </c:pt>
                <c:pt idx="24340">
                  <c:v>2.4341E-5</c:v>
                </c:pt>
                <c:pt idx="24341">
                  <c:v>2.4341999999999998E-5</c:v>
                </c:pt>
                <c:pt idx="24342">
                  <c:v>2.4343000000000001E-5</c:v>
                </c:pt>
                <c:pt idx="24343">
                  <c:v>2.4343999999999999E-5</c:v>
                </c:pt>
                <c:pt idx="24344">
                  <c:v>2.4345000000000002E-5</c:v>
                </c:pt>
                <c:pt idx="24345">
                  <c:v>2.4346E-5</c:v>
                </c:pt>
                <c:pt idx="24346">
                  <c:v>2.4346999999999999E-5</c:v>
                </c:pt>
                <c:pt idx="24347">
                  <c:v>2.4348000000000001E-5</c:v>
                </c:pt>
                <c:pt idx="24348">
                  <c:v>2.4349E-5</c:v>
                </c:pt>
                <c:pt idx="24349">
                  <c:v>2.4349999999999999E-5</c:v>
                </c:pt>
                <c:pt idx="24350">
                  <c:v>2.4351000000000001E-5</c:v>
                </c:pt>
                <c:pt idx="24351">
                  <c:v>2.4352E-5</c:v>
                </c:pt>
                <c:pt idx="24352">
                  <c:v>2.4352999999999999E-5</c:v>
                </c:pt>
                <c:pt idx="24353">
                  <c:v>2.4354000000000001E-5</c:v>
                </c:pt>
                <c:pt idx="24354">
                  <c:v>2.4355E-5</c:v>
                </c:pt>
                <c:pt idx="24355">
                  <c:v>2.4355999999999999E-5</c:v>
                </c:pt>
                <c:pt idx="24356">
                  <c:v>2.4357000000000001E-5</c:v>
                </c:pt>
                <c:pt idx="24357">
                  <c:v>2.4358E-5</c:v>
                </c:pt>
                <c:pt idx="24358">
                  <c:v>2.4358999999999998E-5</c:v>
                </c:pt>
                <c:pt idx="24359">
                  <c:v>2.4360000000000001E-5</c:v>
                </c:pt>
                <c:pt idx="24360">
                  <c:v>2.4360999999999999E-5</c:v>
                </c:pt>
                <c:pt idx="24361">
                  <c:v>2.4362000000000002E-5</c:v>
                </c:pt>
                <c:pt idx="24362">
                  <c:v>2.4363E-5</c:v>
                </c:pt>
                <c:pt idx="24363">
                  <c:v>2.4363999999999999E-5</c:v>
                </c:pt>
                <c:pt idx="24364">
                  <c:v>2.4365000000000001E-5</c:v>
                </c:pt>
                <c:pt idx="24365">
                  <c:v>2.4366E-5</c:v>
                </c:pt>
                <c:pt idx="24366">
                  <c:v>2.4366999999999999E-5</c:v>
                </c:pt>
                <c:pt idx="24367">
                  <c:v>2.4368000000000001E-5</c:v>
                </c:pt>
                <c:pt idx="24368">
                  <c:v>2.4369E-5</c:v>
                </c:pt>
                <c:pt idx="24369">
                  <c:v>2.4369999999999999E-5</c:v>
                </c:pt>
                <c:pt idx="24370">
                  <c:v>2.4371000000000001E-5</c:v>
                </c:pt>
                <c:pt idx="24371">
                  <c:v>2.4372E-5</c:v>
                </c:pt>
                <c:pt idx="24372">
                  <c:v>2.4372999999999999E-5</c:v>
                </c:pt>
                <c:pt idx="24373">
                  <c:v>2.4374000000000001E-5</c:v>
                </c:pt>
                <c:pt idx="24374">
                  <c:v>2.4375E-5</c:v>
                </c:pt>
                <c:pt idx="24375">
                  <c:v>2.4375999999999998E-5</c:v>
                </c:pt>
                <c:pt idx="24376">
                  <c:v>2.4377000000000001E-5</c:v>
                </c:pt>
                <c:pt idx="24377">
                  <c:v>2.4377999999999999E-5</c:v>
                </c:pt>
                <c:pt idx="24378">
                  <c:v>2.4379000000000002E-5</c:v>
                </c:pt>
                <c:pt idx="24379">
                  <c:v>2.438E-5</c:v>
                </c:pt>
                <c:pt idx="24380">
                  <c:v>2.4380999999999999E-5</c:v>
                </c:pt>
                <c:pt idx="24381">
                  <c:v>2.4382000000000001E-5</c:v>
                </c:pt>
                <c:pt idx="24382">
                  <c:v>2.4383E-5</c:v>
                </c:pt>
                <c:pt idx="24383">
                  <c:v>2.4383999999999999E-5</c:v>
                </c:pt>
                <c:pt idx="24384">
                  <c:v>2.4385000000000001E-5</c:v>
                </c:pt>
                <c:pt idx="24385">
                  <c:v>2.4386E-5</c:v>
                </c:pt>
                <c:pt idx="24386">
                  <c:v>2.4386999999999999E-5</c:v>
                </c:pt>
                <c:pt idx="24387">
                  <c:v>2.4388000000000001E-5</c:v>
                </c:pt>
                <c:pt idx="24388">
                  <c:v>2.4389E-5</c:v>
                </c:pt>
                <c:pt idx="24389">
                  <c:v>2.4389999999999999E-5</c:v>
                </c:pt>
                <c:pt idx="24390">
                  <c:v>2.4391000000000001E-5</c:v>
                </c:pt>
                <c:pt idx="24391">
                  <c:v>2.4392E-5</c:v>
                </c:pt>
                <c:pt idx="24392">
                  <c:v>2.4392999999999998E-5</c:v>
                </c:pt>
                <c:pt idx="24393">
                  <c:v>2.4394000000000001E-5</c:v>
                </c:pt>
                <c:pt idx="24394">
                  <c:v>2.4394999999999999E-5</c:v>
                </c:pt>
                <c:pt idx="24395">
                  <c:v>2.4396000000000002E-5</c:v>
                </c:pt>
                <c:pt idx="24396">
                  <c:v>2.4397E-5</c:v>
                </c:pt>
                <c:pt idx="24397">
                  <c:v>2.4397999999999999E-5</c:v>
                </c:pt>
                <c:pt idx="24398">
                  <c:v>2.4399000000000001E-5</c:v>
                </c:pt>
                <c:pt idx="24399">
                  <c:v>2.44E-5</c:v>
                </c:pt>
                <c:pt idx="24400">
                  <c:v>2.4400999999999999E-5</c:v>
                </c:pt>
                <c:pt idx="24401">
                  <c:v>2.4402000000000001E-5</c:v>
                </c:pt>
                <c:pt idx="24402">
                  <c:v>2.4403E-5</c:v>
                </c:pt>
                <c:pt idx="24403">
                  <c:v>2.4403999999999999E-5</c:v>
                </c:pt>
                <c:pt idx="24404">
                  <c:v>2.4405000000000001E-5</c:v>
                </c:pt>
                <c:pt idx="24405">
                  <c:v>2.4406E-5</c:v>
                </c:pt>
                <c:pt idx="24406">
                  <c:v>2.4406999999999999E-5</c:v>
                </c:pt>
                <c:pt idx="24407">
                  <c:v>2.4408000000000001E-5</c:v>
                </c:pt>
                <c:pt idx="24408">
                  <c:v>2.4409E-5</c:v>
                </c:pt>
                <c:pt idx="24409">
                  <c:v>2.4409999999999998E-5</c:v>
                </c:pt>
                <c:pt idx="24410">
                  <c:v>2.4411000000000001E-5</c:v>
                </c:pt>
                <c:pt idx="24411">
                  <c:v>2.4411999999999999E-5</c:v>
                </c:pt>
                <c:pt idx="24412">
                  <c:v>2.4413000000000002E-5</c:v>
                </c:pt>
                <c:pt idx="24413">
                  <c:v>2.4414E-5</c:v>
                </c:pt>
                <c:pt idx="24414">
                  <c:v>2.4414999999999999E-5</c:v>
                </c:pt>
                <c:pt idx="24415">
                  <c:v>2.4416000000000001E-5</c:v>
                </c:pt>
                <c:pt idx="24416">
                  <c:v>2.4417E-5</c:v>
                </c:pt>
                <c:pt idx="24417">
                  <c:v>2.4417999999999999E-5</c:v>
                </c:pt>
                <c:pt idx="24418">
                  <c:v>2.4419000000000001E-5</c:v>
                </c:pt>
                <c:pt idx="24419">
                  <c:v>2.442E-5</c:v>
                </c:pt>
                <c:pt idx="24420">
                  <c:v>2.4420999999999999E-5</c:v>
                </c:pt>
                <c:pt idx="24421">
                  <c:v>2.4422000000000001E-5</c:v>
                </c:pt>
                <c:pt idx="24422">
                  <c:v>2.4423E-5</c:v>
                </c:pt>
                <c:pt idx="24423">
                  <c:v>2.4423999999999999E-5</c:v>
                </c:pt>
                <c:pt idx="24424">
                  <c:v>2.4425000000000001E-5</c:v>
                </c:pt>
                <c:pt idx="24425">
                  <c:v>2.4426E-5</c:v>
                </c:pt>
                <c:pt idx="24426">
                  <c:v>2.4426999999999998E-5</c:v>
                </c:pt>
                <c:pt idx="24427">
                  <c:v>2.4428000000000001E-5</c:v>
                </c:pt>
                <c:pt idx="24428">
                  <c:v>2.4428999999999999E-5</c:v>
                </c:pt>
                <c:pt idx="24429">
                  <c:v>2.4430000000000002E-5</c:v>
                </c:pt>
                <c:pt idx="24430">
                  <c:v>2.4431E-5</c:v>
                </c:pt>
                <c:pt idx="24431">
                  <c:v>2.4431999999999999E-5</c:v>
                </c:pt>
                <c:pt idx="24432">
                  <c:v>2.4433000000000001E-5</c:v>
                </c:pt>
                <c:pt idx="24433">
                  <c:v>2.4434E-5</c:v>
                </c:pt>
                <c:pt idx="24434">
                  <c:v>2.4434999999999999E-5</c:v>
                </c:pt>
                <c:pt idx="24435">
                  <c:v>2.4436000000000001E-5</c:v>
                </c:pt>
                <c:pt idx="24436">
                  <c:v>2.4437E-5</c:v>
                </c:pt>
                <c:pt idx="24437">
                  <c:v>2.4437999999999999E-5</c:v>
                </c:pt>
                <c:pt idx="24438">
                  <c:v>2.4439000000000001E-5</c:v>
                </c:pt>
                <c:pt idx="24439">
                  <c:v>2.444E-5</c:v>
                </c:pt>
                <c:pt idx="24440">
                  <c:v>2.4440999999999999E-5</c:v>
                </c:pt>
                <c:pt idx="24441">
                  <c:v>2.4442000000000001E-5</c:v>
                </c:pt>
                <c:pt idx="24442">
                  <c:v>2.4443E-5</c:v>
                </c:pt>
                <c:pt idx="24443">
                  <c:v>2.4443999999999998E-5</c:v>
                </c:pt>
                <c:pt idx="24444">
                  <c:v>2.4445000000000001E-5</c:v>
                </c:pt>
                <c:pt idx="24445">
                  <c:v>2.4445999999999999E-5</c:v>
                </c:pt>
                <c:pt idx="24446">
                  <c:v>2.4447000000000002E-5</c:v>
                </c:pt>
                <c:pt idx="24447">
                  <c:v>2.4448E-5</c:v>
                </c:pt>
                <c:pt idx="24448">
                  <c:v>2.4448999999999999E-5</c:v>
                </c:pt>
                <c:pt idx="24449">
                  <c:v>2.4450000000000001E-5</c:v>
                </c:pt>
                <c:pt idx="24450">
                  <c:v>2.4451E-5</c:v>
                </c:pt>
                <c:pt idx="24451">
                  <c:v>2.4451999999999999E-5</c:v>
                </c:pt>
                <c:pt idx="24452">
                  <c:v>2.4453000000000001E-5</c:v>
                </c:pt>
                <c:pt idx="24453">
                  <c:v>2.4454E-5</c:v>
                </c:pt>
                <c:pt idx="24454">
                  <c:v>2.4454999999999999E-5</c:v>
                </c:pt>
                <c:pt idx="24455">
                  <c:v>2.4456000000000001E-5</c:v>
                </c:pt>
                <c:pt idx="24456">
                  <c:v>2.4457E-5</c:v>
                </c:pt>
                <c:pt idx="24457">
                  <c:v>2.4457999999999999E-5</c:v>
                </c:pt>
                <c:pt idx="24458">
                  <c:v>2.4459000000000001E-5</c:v>
                </c:pt>
                <c:pt idx="24459">
                  <c:v>2.446E-5</c:v>
                </c:pt>
                <c:pt idx="24460">
                  <c:v>2.4460999999999998E-5</c:v>
                </c:pt>
                <c:pt idx="24461">
                  <c:v>2.4462000000000001E-5</c:v>
                </c:pt>
                <c:pt idx="24462">
                  <c:v>2.4462999999999999E-5</c:v>
                </c:pt>
                <c:pt idx="24463">
                  <c:v>2.4464000000000002E-5</c:v>
                </c:pt>
                <c:pt idx="24464">
                  <c:v>2.4465E-5</c:v>
                </c:pt>
                <c:pt idx="24465">
                  <c:v>2.4465999999999999E-5</c:v>
                </c:pt>
                <c:pt idx="24466">
                  <c:v>2.4467000000000001E-5</c:v>
                </c:pt>
                <c:pt idx="24467">
                  <c:v>2.4468E-5</c:v>
                </c:pt>
                <c:pt idx="24468">
                  <c:v>2.4468999999999999E-5</c:v>
                </c:pt>
                <c:pt idx="24469">
                  <c:v>2.4470000000000001E-5</c:v>
                </c:pt>
                <c:pt idx="24470">
                  <c:v>2.4471E-5</c:v>
                </c:pt>
                <c:pt idx="24471">
                  <c:v>2.4471999999999999E-5</c:v>
                </c:pt>
                <c:pt idx="24472">
                  <c:v>2.4473000000000001E-5</c:v>
                </c:pt>
                <c:pt idx="24473">
                  <c:v>2.4474E-5</c:v>
                </c:pt>
                <c:pt idx="24474">
                  <c:v>2.4474999999999999E-5</c:v>
                </c:pt>
                <c:pt idx="24475">
                  <c:v>2.4476000000000001E-5</c:v>
                </c:pt>
                <c:pt idx="24476">
                  <c:v>2.4477E-5</c:v>
                </c:pt>
                <c:pt idx="24477">
                  <c:v>2.4477999999999998E-5</c:v>
                </c:pt>
                <c:pt idx="24478">
                  <c:v>2.4479000000000001E-5</c:v>
                </c:pt>
                <c:pt idx="24479">
                  <c:v>2.4479999999999999E-5</c:v>
                </c:pt>
                <c:pt idx="24480">
                  <c:v>2.4481000000000002E-5</c:v>
                </c:pt>
                <c:pt idx="24481">
                  <c:v>2.4482E-5</c:v>
                </c:pt>
                <c:pt idx="24482">
                  <c:v>2.4482999999999999E-5</c:v>
                </c:pt>
                <c:pt idx="24483">
                  <c:v>2.4484000000000001E-5</c:v>
                </c:pt>
                <c:pt idx="24484">
                  <c:v>2.4485E-5</c:v>
                </c:pt>
                <c:pt idx="24485">
                  <c:v>2.4485999999999999E-5</c:v>
                </c:pt>
                <c:pt idx="24486">
                  <c:v>2.4487000000000001E-5</c:v>
                </c:pt>
                <c:pt idx="24487">
                  <c:v>2.4488E-5</c:v>
                </c:pt>
                <c:pt idx="24488">
                  <c:v>2.4488999999999999E-5</c:v>
                </c:pt>
                <c:pt idx="24489">
                  <c:v>2.4490000000000001E-5</c:v>
                </c:pt>
                <c:pt idx="24490">
                  <c:v>2.4491E-5</c:v>
                </c:pt>
                <c:pt idx="24491">
                  <c:v>2.4491999999999999E-5</c:v>
                </c:pt>
                <c:pt idx="24492">
                  <c:v>2.4493000000000001E-5</c:v>
                </c:pt>
                <c:pt idx="24493">
                  <c:v>2.4494E-5</c:v>
                </c:pt>
                <c:pt idx="24494">
                  <c:v>2.4494999999999998E-5</c:v>
                </c:pt>
                <c:pt idx="24495">
                  <c:v>2.4496000000000001E-5</c:v>
                </c:pt>
                <c:pt idx="24496">
                  <c:v>2.4496999999999999E-5</c:v>
                </c:pt>
                <c:pt idx="24497">
                  <c:v>2.4498000000000002E-5</c:v>
                </c:pt>
                <c:pt idx="24498">
                  <c:v>2.4499E-5</c:v>
                </c:pt>
                <c:pt idx="24499">
                  <c:v>2.4499999999999999E-5</c:v>
                </c:pt>
                <c:pt idx="24500">
                  <c:v>2.4501000000000001E-5</c:v>
                </c:pt>
                <c:pt idx="24501">
                  <c:v>2.4502E-5</c:v>
                </c:pt>
                <c:pt idx="24502">
                  <c:v>2.4502999999999999E-5</c:v>
                </c:pt>
                <c:pt idx="24503">
                  <c:v>2.4504000000000001E-5</c:v>
                </c:pt>
                <c:pt idx="24504">
                  <c:v>2.4505E-5</c:v>
                </c:pt>
                <c:pt idx="24505">
                  <c:v>2.4505999999999999E-5</c:v>
                </c:pt>
                <c:pt idx="24506">
                  <c:v>2.4507000000000001E-5</c:v>
                </c:pt>
                <c:pt idx="24507">
                  <c:v>2.4508E-5</c:v>
                </c:pt>
                <c:pt idx="24508">
                  <c:v>2.4508999999999999E-5</c:v>
                </c:pt>
                <c:pt idx="24509">
                  <c:v>2.4510000000000001E-5</c:v>
                </c:pt>
                <c:pt idx="24510">
                  <c:v>2.4511E-5</c:v>
                </c:pt>
                <c:pt idx="24511">
                  <c:v>2.4511999999999998E-5</c:v>
                </c:pt>
                <c:pt idx="24512">
                  <c:v>2.4513000000000001E-5</c:v>
                </c:pt>
                <c:pt idx="24513">
                  <c:v>2.4513999999999999E-5</c:v>
                </c:pt>
                <c:pt idx="24514">
                  <c:v>2.4515000000000002E-5</c:v>
                </c:pt>
                <c:pt idx="24515">
                  <c:v>2.4516E-5</c:v>
                </c:pt>
                <c:pt idx="24516">
                  <c:v>2.4516999999999999E-5</c:v>
                </c:pt>
                <c:pt idx="24517">
                  <c:v>2.4518000000000001E-5</c:v>
                </c:pt>
                <c:pt idx="24518">
                  <c:v>2.4519E-5</c:v>
                </c:pt>
                <c:pt idx="24519">
                  <c:v>2.4519999999999999E-5</c:v>
                </c:pt>
                <c:pt idx="24520">
                  <c:v>2.4521000000000001E-5</c:v>
                </c:pt>
                <c:pt idx="24521">
                  <c:v>2.4522E-5</c:v>
                </c:pt>
                <c:pt idx="24522">
                  <c:v>2.4522999999999999E-5</c:v>
                </c:pt>
                <c:pt idx="24523">
                  <c:v>2.4524000000000001E-5</c:v>
                </c:pt>
                <c:pt idx="24524">
                  <c:v>2.4525E-5</c:v>
                </c:pt>
                <c:pt idx="24525">
                  <c:v>2.4525999999999999E-5</c:v>
                </c:pt>
                <c:pt idx="24526">
                  <c:v>2.4527000000000001E-5</c:v>
                </c:pt>
                <c:pt idx="24527">
                  <c:v>2.4528E-5</c:v>
                </c:pt>
                <c:pt idx="24528">
                  <c:v>2.4528999999999998E-5</c:v>
                </c:pt>
                <c:pt idx="24529">
                  <c:v>2.4530000000000001E-5</c:v>
                </c:pt>
                <c:pt idx="24530">
                  <c:v>2.4530999999999999E-5</c:v>
                </c:pt>
                <c:pt idx="24531">
                  <c:v>2.4532000000000002E-5</c:v>
                </c:pt>
                <c:pt idx="24532">
                  <c:v>2.4533E-5</c:v>
                </c:pt>
                <c:pt idx="24533">
                  <c:v>2.4533999999999999E-5</c:v>
                </c:pt>
                <c:pt idx="24534">
                  <c:v>2.4535000000000001E-5</c:v>
                </c:pt>
                <c:pt idx="24535">
                  <c:v>2.4536E-5</c:v>
                </c:pt>
                <c:pt idx="24536">
                  <c:v>2.4536999999999999E-5</c:v>
                </c:pt>
                <c:pt idx="24537">
                  <c:v>2.4538000000000001E-5</c:v>
                </c:pt>
                <c:pt idx="24538">
                  <c:v>2.4539E-5</c:v>
                </c:pt>
                <c:pt idx="24539">
                  <c:v>2.4539999999999999E-5</c:v>
                </c:pt>
                <c:pt idx="24540">
                  <c:v>2.4541000000000001E-5</c:v>
                </c:pt>
                <c:pt idx="24541">
                  <c:v>2.4542E-5</c:v>
                </c:pt>
                <c:pt idx="24542">
                  <c:v>2.4542999999999999E-5</c:v>
                </c:pt>
                <c:pt idx="24543">
                  <c:v>2.4544000000000001E-5</c:v>
                </c:pt>
                <c:pt idx="24544">
                  <c:v>2.4545E-5</c:v>
                </c:pt>
                <c:pt idx="24545">
                  <c:v>2.4545999999999998E-5</c:v>
                </c:pt>
                <c:pt idx="24546">
                  <c:v>2.4547000000000001E-5</c:v>
                </c:pt>
                <c:pt idx="24547">
                  <c:v>2.4547999999999999E-5</c:v>
                </c:pt>
                <c:pt idx="24548">
                  <c:v>2.4549000000000002E-5</c:v>
                </c:pt>
                <c:pt idx="24549">
                  <c:v>2.455E-5</c:v>
                </c:pt>
                <c:pt idx="24550">
                  <c:v>2.4550999999999999E-5</c:v>
                </c:pt>
                <c:pt idx="24551">
                  <c:v>2.4552000000000001E-5</c:v>
                </c:pt>
                <c:pt idx="24552">
                  <c:v>2.4553E-5</c:v>
                </c:pt>
                <c:pt idx="24553">
                  <c:v>2.4553999999999999E-5</c:v>
                </c:pt>
                <c:pt idx="24554">
                  <c:v>2.4555000000000001E-5</c:v>
                </c:pt>
                <c:pt idx="24555">
                  <c:v>2.4556E-5</c:v>
                </c:pt>
                <c:pt idx="24556">
                  <c:v>2.4556999999999999E-5</c:v>
                </c:pt>
                <c:pt idx="24557">
                  <c:v>2.4558000000000001E-5</c:v>
                </c:pt>
                <c:pt idx="24558">
                  <c:v>2.4559E-5</c:v>
                </c:pt>
                <c:pt idx="24559">
                  <c:v>2.4559999999999999E-5</c:v>
                </c:pt>
                <c:pt idx="24560">
                  <c:v>2.4561000000000001E-5</c:v>
                </c:pt>
                <c:pt idx="24561">
                  <c:v>2.4562E-5</c:v>
                </c:pt>
                <c:pt idx="24562">
                  <c:v>2.4562999999999998E-5</c:v>
                </c:pt>
                <c:pt idx="24563">
                  <c:v>2.4564000000000001E-5</c:v>
                </c:pt>
                <c:pt idx="24564">
                  <c:v>2.4564999999999999E-5</c:v>
                </c:pt>
                <c:pt idx="24565">
                  <c:v>2.4566000000000002E-5</c:v>
                </c:pt>
                <c:pt idx="24566">
                  <c:v>2.4567E-5</c:v>
                </c:pt>
                <c:pt idx="24567">
                  <c:v>2.4567999999999999E-5</c:v>
                </c:pt>
                <c:pt idx="24568">
                  <c:v>2.4569000000000001E-5</c:v>
                </c:pt>
                <c:pt idx="24569">
                  <c:v>2.457E-5</c:v>
                </c:pt>
                <c:pt idx="24570">
                  <c:v>2.4570999999999999E-5</c:v>
                </c:pt>
                <c:pt idx="24571">
                  <c:v>2.4572000000000001E-5</c:v>
                </c:pt>
                <c:pt idx="24572">
                  <c:v>2.4573E-5</c:v>
                </c:pt>
                <c:pt idx="24573">
                  <c:v>2.4573999999999999E-5</c:v>
                </c:pt>
                <c:pt idx="24574">
                  <c:v>2.4575000000000001E-5</c:v>
                </c:pt>
                <c:pt idx="24575">
                  <c:v>2.4576E-5</c:v>
                </c:pt>
                <c:pt idx="24576">
                  <c:v>2.4576999999999999E-5</c:v>
                </c:pt>
                <c:pt idx="24577">
                  <c:v>2.4578000000000001E-5</c:v>
                </c:pt>
                <c:pt idx="24578">
                  <c:v>2.4579E-5</c:v>
                </c:pt>
                <c:pt idx="24579">
                  <c:v>2.4579999999999998E-5</c:v>
                </c:pt>
                <c:pt idx="24580">
                  <c:v>2.4581000000000001E-5</c:v>
                </c:pt>
                <c:pt idx="24581">
                  <c:v>2.4581999999999999E-5</c:v>
                </c:pt>
                <c:pt idx="24582">
                  <c:v>2.4583000000000002E-5</c:v>
                </c:pt>
                <c:pt idx="24583">
                  <c:v>2.4584E-5</c:v>
                </c:pt>
                <c:pt idx="24584">
                  <c:v>2.4584999999999999E-5</c:v>
                </c:pt>
                <c:pt idx="24585">
                  <c:v>2.4586000000000001E-5</c:v>
                </c:pt>
                <c:pt idx="24586">
                  <c:v>2.4587E-5</c:v>
                </c:pt>
                <c:pt idx="24587">
                  <c:v>2.4587999999999999E-5</c:v>
                </c:pt>
                <c:pt idx="24588">
                  <c:v>2.4589000000000001E-5</c:v>
                </c:pt>
                <c:pt idx="24589">
                  <c:v>2.459E-5</c:v>
                </c:pt>
                <c:pt idx="24590">
                  <c:v>2.4590999999999999E-5</c:v>
                </c:pt>
                <c:pt idx="24591">
                  <c:v>2.4592000000000001E-5</c:v>
                </c:pt>
                <c:pt idx="24592">
                  <c:v>2.4593E-5</c:v>
                </c:pt>
                <c:pt idx="24593">
                  <c:v>2.4593999999999999E-5</c:v>
                </c:pt>
                <c:pt idx="24594">
                  <c:v>2.4595000000000001E-5</c:v>
                </c:pt>
                <c:pt idx="24595">
                  <c:v>2.4596E-5</c:v>
                </c:pt>
                <c:pt idx="24596">
                  <c:v>2.4596999999999998E-5</c:v>
                </c:pt>
                <c:pt idx="24597">
                  <c:v>2.4598000000000001E-5</c:v>
                </c:pt>
                <c:pt idx="24598">
                  <c:v>2.4598999999999999E-5</c:v>
                </c:pt>
                <c:pt idx="24599">
                  <c:v>2.4600000000000002E-5</c:v>
                </c:pt>
                <c:pt idx="24600">
                  <c:v>2.4601E-5</c:v>
                </c:pt>
                <c:pt idx="24601">
                  <c:v>2.4601999999999999E-5</c:v>
                </c:pt>
                <c:pt idx="24602">
                  <c:v>2.4603000000000001E-5</c:v>
                </c:pt>
                <c:pt idx="24603">
                  <c:v>2.4604E-5</c:v>
                </c:pt>
                <c:pt idx="24604">
                  <c:v>2.4604999999999999E-5</c:v>
                </c:pt>
                <c:pt idx="24605">
                  <c:v>2.4606000000000001E-5</c:v>
                </c:pt>
                <c:pt idx="24606">
                  <c:v>2.4607E-5</c:v>
                </c:pt>
                <c:pt idx="24607">
                  <c:v>2.4607999999999999E-5</c:v>
                </c:pt>
                <c:pt idx="24608">
                  <c:v>2.4609000000000001E-5</c:v>
                </c:pt>
                <c:pt idx="24609">
                  <c:v>2.461E-5</c:v>
                </c:pt>
                <c:pt idx="24610">
                  <c:v>2.4610999999999999E-5</c:v>
                </c:pt>
                <c:pt idx="24611">
                  <c:v>2.4612000000000001E-5</c:v>
                </c:pt>
                <c:pt idx="24612">
                  <c:v>2.4613E-5</c:v>
                </c:pt>
                <c:pt idx="24613">
                  <c:v>2.4613999999999998E-5</c:v>
                </c:pt>
                <c:pt idx="24614">
                  <c:v>2.4615000000000001E-5</c:v>
                </c:pt>
                <c:pt idx="24615">
                  <c:v>2.4615999999999999E-5</c:v>
                </c:pt>
                <c:pt idx="24616">
                  <c:v>2.4617000000000002E-5</c:v>
                </c:pt>
                <c:pt idx="24617">
                  <c:v>2.4618E-5</c:v>
                </c:pt>
                <c:pt idx="24618">
                  <c:v>2.4618999999999999E-5</c:v>
                </c:pt>
                <c:pt idx="24619">
                  <c:v>2.4620000000000001E-5</c:v>
                </c:pt>
                <c:pt idx="24620">
                  <c:v>2.4621E-5</c:v>
                </c:pt>
                <c:pt idx="24621">
                  <c:v>2.4621999999999999E-5</c:v>
                </c:pt>
                <c:pt idx="24622">
                  <c:v>2.4623000000000001E-5</c:v>
                </c:pt>
                <c:pt idx="24623">
                  <c:v>2.4624E-5</c:v>
                </c:pt>
                <c:pt idx="24624">
                  <c:v>2.4624999999999999E-5</c:v>
                </c:pt>
                <c:pt idx="24625">
                  <c:v>2.4626000000000001E-5</c:v>
                </c:pt>
                <c:pt idx="24626">
                  <c:v>2.4627E-5</c:v>
                </c:pt>
                <c:pt idx="24627">
                  <c:v>2.4627999999999999E-5</c:v>
                </c:pt>
                <c:pt idx="24628">
                  <c:v>2.4629000000000001E-5</c:v>
                </c:pt>
                <c:pt idx="24629">
                  <c:v>2.463E-5</c:v>
                </c:pt>
                <c:pt idx="24630">
                  <c:v>2.4630999999999998E-5</c:v>
                </c:pt>
                <c:pt idx="24631">
                  <c:v>2.4632000000000001E-5</c:v>
                </c:pt>
                <c:pt idx="24632">
                  <c:v>2.4632999999999999E-5</c:v>
                </c:pt>
                <c:pt idx="24633">
                  <c:v>2.4634000000000002E-5</c:v>
                </c:pt>
                <c:pt idx="24634">
                  <c:v>2.4635E-5</c:v>
                </c:pt>
                <c:pt idx="24635">
                  <c:v>2.4635999999999999E-5</c:v>
                </c:pt>
                <c:pt idx="24636">
                  <c:v>2.4637000000000001E-5</c:v>
                </c:pt>
                <c:pt idx="24637">
                  <c:v>2.4638E-5</c:v>
                </c:pt>
                <c:pt idx="24638">
                  <c:v>2.4638999999999999E-5</c:v>
                </c:pt>
                <c:pt idx="24639">
                  <c:v>2.4640000000000001E-5</c:v>
                </c:pt>
                <c:pt idx="24640">
                  <c:v>2.4641E-5</c:v>
                </c:pt>
                <c:pt idx="24641">
                  <c:v>2.4641999999999999E-5</c:v>
                </c:pt>
                <c:pt idx="24642">
                  <c:v>2.4643000000000001E-5</c:v>
                </c:pt>
                <c:pt idx="24643">
                  <c:v>2.4644E-5</c:v>
                </c:pt>
                <c:pt idx="24644">
                  <c:v>2.4644999999999999E-5</c:v>
                </c:pt>
                <c:pt idx="24645">
                  <c:v>2.4646000000000001E-5</c:v>
                </c:pt>
                <c:pt idx="24646">
                  <c:v>2.4647E-5</c:v>
                </c:pt>
                <c:pt idx="24647">
                  <c:v>2.4647999999999998E-5</c:v>
                </c:pt>
                <c:pt idx="24648">
                  <c:v>2.4649000000000001E-5</c:v>
                </c:pt>
                <c:pt idx="24649">
                  <c:v>2.4649999999999999E-5</c:v>
                </c:pt>
                <c:pt idx="24650">
                  <c:v>2.4651000000000002E-5</c:v>
                </c:pt>
                <c:pt idx="24651">
                  <c:v>2.4652E-5</c:v>
                </c:pt>
                <c:pt idx="24652">
                  <c:v>2.4652999999999999E-5</c:v>
                </c:pt>
                <c:pt idx="24653">
                  <c:v>2.4654000000000001E-5</c:v>
                </c:pt>
                <c:pt idx="24654">
                  <c:v>2.4655E-5</c:v>
                </c:pt>
                <c:pt idx="24655">
                  <c:v>2.4655999999999999E-5</c:v>
                </c:pt>
                <c:pt idx="24656">
                  <c:v>2.4657000000000001E-5</c:v>
                </c:pt>
                <c:pt idx="24657">
                  <c:v>2.4658E-5</c:v>
                </c:pt>
                <c:pt idx="24658">
                  <c:v>2.4658999999999999E-5</c:v>
                </c:pt>
                <c:pt idx="24659">
                  <c:v>2.4660000000000001E-5</c:v>
                </c:pt>
                <c:pt idx="24660">
                  <c:v>2.4661E-5</c:v>
                </c:pt>
                <c:pt idx="24661">
                  <c:v>2.4661999999999999E-5</c:v>
                </c:pt>
                <c:pt idx="24662">
                  <c:v>2.4663000000000001E-5</c:v>
                </c:pt>
                <c:pt idx="24663">
                  <c:v>2.4664E-5</c:v>
                </c:pt>
                <c:pt idx="24664">
                  <c:v>2.4664999999999998E-5</c:v>
                </c:pt>
                <c:pt idx="24665">
                  <c:v>2.4666000000000001E-5</c:v>
                </c:pt>
                <c:pt idx="24666">
                  <c:v>2.4666999999999999E-5</c:v>
                </c:pt>
                <c:pt idx="24667">
                  <c:v>2.4668000000000002E-5</c:v>
                </c:pt>
                <c:pt idx="24668">
                  <c:v>2.4669E-5</c:v>
                </c:pt>
                <c:pt idx="24669">
                  <c:v>2.4669999999999999E-5</c:v>
                </c:pt>
                <c:pt idx="24670">
                  <c:v>2.4671000000000001E-5</c:v>
                </c:pt>
                <c:pt idx="24671">
                  <c:v>2.4672E-5</c:v>
                </c:pt>
                <c:pt idx="24672">
                  <c:v>2.4672999999999999E-5</c:v>
                </c:pt>
                <c:pt idx="24673">
                  <c:v>2.4674000000000001E-5</c:v>
                </c:pt>
                <c:pt idx="24674">
                  <c:v>2.4675E-5</c:v>
                </c:pt>
                <c:pt idx="24675">
                  <c:v>2.4675999999999999E-5</c:v>
                </c:pt>
                <c:pt idx="24676">
                  <c:v>2.4677000000000001E-5</c:v>
                </c:pt>
                <c:pt idx="24677">
                  <c:v>2.4678E-5</c:v>
                </c:pt>
                <c:pt idx="24678">
                  <c:v>2.4678999999999999E-5</c:v>
                </c:pt>
                <c:pt idx="24679">
                  <c:v>2.4680000000000001E-5</c:v>
                </c:pt>
                <c:pt idx="24680">
                  <c:v>2.4681E-5</c:v>
                </c:pt>
                <c:pt idx="24681">
                  <c:v>2.4681999999999998E-5</c:v>
                </c:pt>
                <c:pt idx="24682">
                  <c:v>2.4683000000000001E-5</c:v>
                </c:pt>
                <c:pt idx="24683">
                  <c:v>2.4683999999999999E-5</c:v>
                </c:pt>
                <c:pt idx="24684">
                  <c:v>2.4685000000000002E-5</c:v>
                </c:pt>
                <c:pt idx="24685">
                  <c:v>2.4686E-5</c:v>
                </c:pt>
                <c:pt idx="24686">
                  <c:v>2.4686999999999999E-5</c:v>
                </c:pt>
                <c:pt idx="24687">
                  <c:v>2.4688000000000001E-5</c:v>
                </c:pt>
                <c:pt idx="24688">
                  <c:v>2.4689E-5</c:v>
                </c:pt>
                <c:pt idx="24689">
                  <c:v>2.4689999999999999E-5</c:v>
                </c:pt>
                <c:pt idx="24690">
                  <c:v>2.4691000000000001E-5</c:v>
                </c:pt>
                <c:pt idx="24691">
                  <c:v>2.4692E-5</c:v>
                </c:pt>
                <c:pt idx="24692">
                  <c:v>2.4692999999999999E-5</c:v>
                </c:pt>
                <c:pt idx="24693">
                  <c:v>2.4694000000000001E-5</c:v>
                </c:pt>
                <c:pt idx="24694">
                  <c:v>2.4695E-5</c:v>
                </c:pt>
                <c:pt idx="24695">
                  <c:v>2.4695999999999999E-5</c:v>
                </c:pt>
                <c:pt idx="24696">
                  <c:v>2.4697000000000001E-5</c:v>
                </c:pt>
                <c:pt idx="24697">
                  <c:v>2.4698E-5</c:v>
                </c:pt>
                <c:pt idx="24698">
                  <c:v>2.4698999999999998E-5</c:v>
                </c:pt>
                <c:pt idx="24699">
                  <c:v>2.4700000000000001E-5</c:v>
                </c:pt>
                <c:pt idx="24700">
                  <c:v>2.4700999999999999E-5</c:v>
                </c:pt>
                <c:pt idx="24701">
                  <c:v>2.4702000000000002E-5</c:v>
                </c:pt>
                <c:pt idx="24702">
                  <c:v>2.4703E-5</c:v>
                </c:pt>
                <c:pt idx="24703">
                  <c:v>2.4703999999999999E-5</c:v>
                </c:pt>
                <c:pt idx="24704">
                  <c:v>2.4705000000000001E-5</c:v>
                </c:pt>
                <c:pt idx="24705">
                  <c:v>2.4706E-5</c:v>
                </c:pt>
                <c:pt idx="24706">
                  <c:v>2.4706999999999999E-5</c:v>
                </c:pt>
                <c:pt idx="24707">
                  <c:v>2.4708000000000001E-5</c:v>
                </c:pt>
                <c:pt idx="24708">
                  <c:v>2.4709E-5</c:v>
                </c:pt>
                <c:pt idx="24709">
                  <c:v>2.4709999999999999E-5</c:v>
                </c:pt>
                <c:pt idx="24710">
                  <c:v>2.4711000000000001E-5</c:v>
                </c:pt>
                <c:pt idx="24711">
                  <c:v>2.4712E-5</c:v>
                </c:pt>
                <c:pt idx="24712">
                  <c:v>2.4712999999999999E-5</c:v>
                </c:pt>
                <c:pt idx="24713">
                  <c:v>2.4714000000000001E-5</c:v>
                </c:pt>
                <c:pt idx="24714">
                  <c:v>2.4715E-5</c:v>
                </c:pt>
                <c:pt idx="24715">
                  <c:v>2.4715999999999998E-5</c:v>
                </c:pt>
                <c:pt idx="24716">
                  <c:v>2.4717000000000001E-5</c:v>
                </c:pt>
                <c:pt idx="24717">
                  <c:v>2.4717999999999999E-5</c:v>
                </c:pt>
                <c:pt idx="24718">
                  <c:v>2.4719000000000002E-5</c:v>
                </c:pt>
                <c:pt idx="24719">
                  <c:v>2.472E-5</c:v>
                </c:pt>
                <c:pt idx="24720">
                  <c:v>2.4720999999999999E-5</c:v>
                </c:pt>
                <c:pt idx="24721">
                  <c:v>2.4722000000000001E-5</c:v>
                </c:pt>
                <c:pt idx="24722">
                  <c:v>2.4723E-5</c:v>
                </c:pt>
                <c:pt idx="24723">
                  <c:v>2.4723999999999999E-5</c:v>
                </c:pt>
                <c:pt idx="24724">
                  <c:v>2.4725000000000001E-5</c:v>
                </c:pt>
                <c:pt idx="24725">
                  <c:v>2.4726E-5</c:v>
                </c:pt>
                <c:pt idx="24726">
                  <c:v>2.4726999999999999E-5</c:v>
                </c:pt>
                <c:pt idx="24727">
                  <c:v>2.4728000000000001E-5</c:v>
                </c:pt>
                <c:pt idx="24728">
                  <c:v>2.4729E-5</c:v>
                </c:pt>
                <c:pt idx="24729">
                  <c:v>2.4729999999999999E-5</c:v>
                </c:pt>
                <c:pt idx="24730">
                  <c:v>2.4731000000000001E-5</c:v>
                </c:pt>
                <c:pt idx="24731">
                  <c:v>2.4732E-5</c:v>
                </c:pt>
                <c:pt idx="24732">
                  <c:v>2.4732999999999999E-5</c:v>
                </c:pt>
                <c:pt idx="24733">
                  <c:v>2.4734000000000001E-5</c:v>
                </c:pt>
                <c:pt idx="24734">
                  <c:v>2.4735E-5</c:v>
                </c:pt>
                <c:pt idx="24735">
                  <c:v>2.4736000000000002E-5</c:v>
                </c:pt>
                <c:pt idx="24736">
                  <c:v>2.4737E-5</c:v>
                </c:pt>
                <c:pt idx="24737">
                  <c:v>2.4737999999999999E-5</c:v>
                </c:pt>
                <c:pt idx="24738">
                  <c:v>2.4739000000000001E-5</c:v>
                </c:pt>
                <c:pt idx="24739">
                  <c:v>2.474E-5</c:v>
                </c:pt>
                <c:pt idx="24740">
                  <c:v>2.4740999999999999E-5</c:v>
                </c:pt>
                <c:pt idx="24741">
                  <c:v>2.4742000000000001E-5</c:v>
                </c:pt>
                <c:pt idx="24742">
                  <c:v>2.4743E-5</c:v>
                </c:pt>
                <c:pt idx="24743">
                  <c:v>2.4743999999999999E-5</c:v>
                </c:pt>
                <c:pt idx="24744">
                  <c:v>2.4745000000000001E-5</c:v>
                </c:pt>
                <c:pt idx="24745">
                  <c:v>2.4746E-5</c:v>
                </c:pt>
                <c:pt idx="24746">
                  <c:v>2.4746999999999999E-5</c:v>
                </c:pt>
                <c:pt idx="24747">
                  <c:v>2.4748000000000001E-5</c:v>
                </c:pt>
                <c:pt idx="24748">
                  <c:v>2.4749E-5</c:v>
                </c:pt>
                <c:pt idx="24749">
                  <c:v>2.4749999999999999E-5</c:v>
                </c:pt>
                <c:pt idx="24750">
                  <c:v>2.4751000000000001E-5</c:v>
                </c:pt>
                <c:pt idx="24751">
                  <c:v>2.4752E-5</c:v>
                </c:pt>
                <c:pt idx="24752">
                  <c:v>2.4752999999999998E-5</c:v>
                </c:pt>
                <c:pt idx="24753">
                  <c:v>2.4754000000000001E-5</c:v>
                </c:pt>
                <c:pt idx="24754">
                  <c:v>2.4754999999999999E-5</c:v>
                </c:pt>
                <c:pt idx="24755">
                  <c:v>2.4756000000000002E-5</c:v>
                </c:pt>
                <c:pt idx="24756">
                  <c:v>2.4757E-5</c:v>
                </c:pt>
                <c:pt idx="24757">
                  <c:v>2.4757999999999999E-5</c:v>
                </c:pt>
                <c:pt idx="24758">
                  <c:v>2.4759000000000001E-5</c:v>
                </c:pt>
                <c:pt idx="24759">
                  <c:v>2.476E-5</c:v>
                </c:pt>
                <c:pt idx="24760">
                  <c:v>2.4760999999999999E-5</c:v>
                </c:pt>
                <c:pt idx="24761">
                  <c:v>2.4762000000000001E-5</c:v>
                </c:pt>
                <c:pt idx="24762">
                  <c:v>2.4763E-5</c:v>
                </c:pt>
                <c:pt idx="24763">
                  <c:v>2.4763999999999999E-5</c:v>
                </c:pt>
                <c:pt idx="24764">
                  <c:v>2.4765000000000001E-5</c:v>
                </c:pt>
                <c:pt idx="24765">
                  <c:v>2.4766E-5</c:v>
                </c:pt>
                <c:pt idx="24766">
                  <c:v>2.4766999999999999E-5</c:v>
                </c:pt>
                <c:pt idx="24767">
                  <c:v>2.4768000000000001E-5</c:v>
                </c:pt>
                <c:pt idx="24768">
                  <c:v>2.4769E-5</c:v>
                </c:pt>
                <c:pt idx="24769">
                  <c:v>2.4769999999999998E-5</c:v>
                </c:pt>
                <c:pt idx="24770">
                  <c:v>2.4771000000000001E-5</c:v>
                </c:pt>
                <c:pt idx="24771">
                  <c:v>2.4771999999999999E-5</c:v>
                </c:pt>
                <c:pt idx="24772">
                  <c:v>2.4773000000000002E-5</c:v>
                </c:pt>
                <c:pt idx="24773">
                  <c:v>2.4774E-5</c:v>
                </c:pt>
                <c:pt idx="24774">
                  <c:v>2.4774999999999999E-5</c:v>
                </c:pt>
                <c:pt idx="24775">
                  <c:v>2.4776000000000001E-5</c:v>
                </c:pt>
                <c:pt idx="24776">
                  <c:v>2.4777E-5</c:v>
                </c:pt>
                <c:pt idx="24777">
                  <c:v>2.4777999999999999E-5</c:v>
                </c:pt>
                <c:pt idx="24778">
                  <c:v>2.4779000000000001E-5</c:v>
                </c:pt>
                <c:pt idx="24779">
                  <c:v>2.478E-5</c:v>
                </c:pt>
                <c:pt idx="24780">
                  <c:v>2.4780999999999999E-5</c:v>
                </c:pt>
                <c:pt idx="24781">
                  <c:v>2.4782000000000001E-5</c:v>
                </c:pt>
                <c:pt idx="24782">
                  <c:v>2.4783E-5</c:v>
                </c:pt>
                <c:pt idx="24783">
                  <c:v>2.4783999999999999E-5</c:v>
                </c:pt>
                <c:pt idx="24784">
                  <c:v>2.4785000000000001E-5</c:v>
                </c:pt>
                <c:pt idx="24785">
                  <c:v>2.4786E-5</c:v>
                </c:pt>
                <c:pt idx="24786">
                  <c:v>2.4786999999999998E-5</c:v>
                </c:pt>
                <c:pt idx="24787">
                  <c:v>2.4788000000000001E-5</c:v>
                </c:pt>
                <c:pt idx="24788">
                  <c:v>2.4788999999999999E-5</c:v>
                </c:pt>
                <c:pt idx="24789">
                  <c:v>2.4790000000000002E-5</c:v>
                </c:pt>
                <c:pt idx="24790">
                  <c:v>2.4791E-5</c:v>
                </c:pt>
                <c:pt idx="24791">
                  <c:v>2.4791999999999999E-5</c:v>
                </c:pt>
                <c:pt idx="24792">
                  <c:v>2.4793000000000001E-5</c:v>
                </c:pt>
                <c:pt idx="24793">
                  <c:v>2.4794E-5</c:v>
                </c:pt>
                <c:pt idx="24794">
                  <c:v>2.4794999999999999E-5</c:v>
                </c:pt>
                <c:pt idx="24795">
                  <c:v>2.4796000000000001E-5</c:v>
                </c:pt>
                <c:pt idx="24796">
                  <c:v>2.4797E-5</c:v>
                </c:pt>
                <c:pt idx="24797">
                  <c:v>2.4797999999999999E-5</c:v>
                </c:pt>
                <c:pt idx="24798">
                  <c:v>2.4799000000000001E-5</c:v>
                </c:pt>
                <c:pt idx="24799">
                  <c:v>2.48E-5</c:v>
                </c:pt>
                <c:pt idx="24800">
                  <c:v>2.4800999999999999E-5</c:v>
                </c:pt>
                <c:pt idx="24801">
                  <c:v>2.4802000000000001E-5</c:v>
                </c:pt>
                <c:pt idx="24802">
                  <c:v>2.4803E-5</c:v>
                </c:pt>
                <c:pt idx="24803">
                  <c:v>2.4803999999999998E-5</c:v>
                </c:pt>
                <c:pt idx="24804">
                  <c:v>2.4805000000000001E-5</c:v>
                </c:pt>
                <c:pt idx="24805">
                  <c:v>2.4805999999999999E-5</c:v>
                </c:pt>
                <c:pt idx="24806">
                  <c:v>2.4807000000000002E-5</c:v>
                </c:pt>
                <c:pt idx="24807">
                  <c:v>2.4808E-5</c:v>
                </c:pt>
                <c:pt idx="24808">
                  <c:v>2.4808999999999999E-5</c:v>
                </c:pt>
                <c:pt idx="24809">
                  <c:v>2.4810000000000001E-5</c:v>
                </c:pt>
                <c:pt idx="24810">
                  <c:v>2.4811E-5</c:v>
                </c:pt>
                <c:pt idx="24811">
                  <c:v>2.4811999999999999E-5</c:v>
                </c:pt>
                <c:pt idx="24812">
                  <c:v>2.4813000000000001E-5</c:v>
                </c:pt>
                <c:pt idx="24813">
                  <c:v>2.4814E-5</c:v>
                </c:pt>
                <c:pt idx="24814">
                  <c:v>2.4814999999999999E-5</c:v>
                </c:pt>
                <c:pt idx="24815">
                  <c:v>2.4816000000000001E-5</c:v>
                </c:pt>
                <c:pt idx="24816">
                  <c:v>2.4817E-5</c:v>
                </c:pt>
                <c:pt idx="24817">
                  <c:v>2.4817999999999999E-5</c:v>
                </c:pt>
                <c:pt idx="24818">
                  <c:v>2.4819000000000001E-5</c:v>
                </c:pt>
                <c:pt idx="24819">
                  <c:v>2.482E-5</c:v>
                </c:pt>
                <c:pt idx="24820">
                  <c:v>2.4820999999999998E-5</c:v>
                </c:pt>
                <c:pt idx="24821">
                  <c:v>2.4822000000000001E-5</c:v>
                </c:pt>
                <c:pt idx="24822">
                  <c:v>2.4822999999999999E-5</c:v>
                </c:pt>
                <c:pt idx="24823">
                  <c:v>2.4824000000000002E-5</c:v>
                </c:pt>
                <c:pt idx="24824">
                  <c:v>2.4825E-5</c:v>
                </c:pt>
                <c:pt idx="24825">
                  <c:v>2.4825999999999999E-5</c:v>
                </c:pt>
                <c:pt idx="24826">
                  <c:v>2.4827000000000001E-5</c:v>
                </c:pt>
                <c:pt idx="24827">
                  <c:v>2.4828E-5</c:v>
                </c:pt>
                <c:pt idx="24828">
                  <c:v>2.4828999999999999E-5</c:v>
                </c:pt>
                <c:pt idx="24829">
                  <c:v>2.4830000000000001E-5</c:v>
                </c:pt>
                <c:pt idx="24830">
                  <c:v>2.4831E-5</c:v>
                </c:pt>
                <c:pt idx="24831">
                  <c:v>2.4831999999999999E-5</c:v>
                </c:pt>
                <c:pt idx="24832">
                  <c:v>2.4833000000000001E-5</c:v>
                </c:pt>
                <c:pt idx="24833">
                  <c:v>2.4834E-5</c:v>
                </c:pt>
                <c:pt idx="24834">
                  <c:v>2.4834999999999999E-5</c:v>
                </c:pt>
                <c:pt idx="24835">
                  <c:v>2.4836000000000001E-5</c:v>
                </c:pt>
                <c:pt idx="24836">
                  <c:v>2.4837E-5</c:v>
                </c:pt>
                <c:pt idx="24837">
                  <c:v>2.4837999999999998E-5</c:v>
                </c:pt>
                <c:pt idx="24838">
                  <c:v>2.4839000000000001E-5</c:v>
                </c:pt>
                <c:pt idx="24839">
                  <c:v>2.4839999999999999E-5</c:v>
                </c:pt>
                <c:pt idx="24840">
                  <c:v>2.4841000000000002E-5</c:v>
                </c:pt>
                <c:pt idx="24841">
                  <c:v>2.4842E-5</c:v>
                </c:pt>
                <c:pt idx="24842">
                  <c:v>2.4842999999999999E-5</c:v>
                </c:pt>
                <c:pt idx="24843">
                  <c:v>2.4844000000000001E-5</c:v>
                </c:pt>
                <c:pt idx="24844">
                  <c:v>2.4845E-5</c:v>
                </c:pt>
                <c:pt idx="24845">
                  <c:v>2.4845999999999999E-5</c:v>
                </c:pt>
                <c:pt idx="24846">
                  <c:v>2.4847000000000001E-5</c:v>
                </c:pt>
                <c:pt idx="24847">
                  <c:v>2.4848E-5</c:v>
                </c:pt>
                <c:pt idx="24848">
                  <c:v>2.4848999999999999E-5</c:v>
                </c:pt>
                <c:pt idx="24849">
                  <c:v>2.4850000000000001E-5</c:v>
                </c:pt>
                <c:pt idx="24850">
                  <c:v>2.4851E-5</c:v>
                </c:pt>
                <c:pt idx="24851">
                  <c:v>2.4851999999999999E-5</c:v>
                </c:pt>
                <c:pt idx="24852">
                  <c:v>2.4853000000000001E-5</c:v>
                </c:pt>
                <c:pt idx="24853">
                  <c:v>2.4854E-5</c:v>
                </c:pt>
                <c:pt idx="24854">
                  <c:v>2.4854999999999998E-5</c:v>
                </c:pt>
                <c:pt idx="24855">
                  <c:v>2.4856000000000001E-5</c:v>
                </c:pt>
                <c:pt idx="24856">
                  <c:v>2.4856999999999999E-5</c:v>
                </c:pt>
                <c:pt idx="24857">
                  <c:v>2.4858000000000002E-5</c:v>
                </c:pt>
                <c:pt idx="24858">
                  <c:v>2.4859E-5</c:v>
                </c:pt>
                <c:pt idx="24859">
                  <c:v>2.4859999999999999E-5</c:v>
                </c:pt>
                <c:pt idx="24860">
                  <c:v>2.4861000000000001E-5</c:v>
                </c:pt>
                <c:pt idx="24861">
                  <c:v>2.4862E-5</c:v>
                </c:pt>
                <c:pt idx="24862">
                  <c:v>2.4862999999999999E-5</c:v>
                </c:pt>
                <c:pt idx="24863">
                  <c:v>2.4864000000000001E-5</c:v>
                </c:pt>
                <c:pt idx="24864">
                  <c:v>2.4865E-5</c:v>
                </c:pt>
                <c:pt idx="24865">
                  <c:v>2.4865999999999999E-5</c:v>
                </c:pt>
                <c:pt idx="24866">
                  <c:v>2.4867000000000001E-5</c:v>
                </c:pt>
                <c:pt idx="24867">
                  <c:v>2.4868E-5</c:v>
                </c:pt>
                <c:pt idx="24868">
                  <c:v>2.4868999999999999E-5</c:v>
                </c:pt>
                <c:pt idx="24869">
                  <c:v>2.4870000000000001E-5</c:v>
                </c:pt>
                <c:pt idx="24870">
                  <c:v>2.4871E-5</c:v>
                </c:pt>
                <c:pt idx="24871">
                  <c:v>2.4871999999999998E-5</c:v>
                </c:pt>
                <c:pt idx="24872">
                  <c:v>2.4873000000000001E-5</c:v>
                </c:pt>
                <c:pt idx="24873">
                  <c:v>2.4873999999999999E-5</c:v>
                </c:pt>
                <c:pt idx="24874">
                  <c:v>2.4875000000000002E-5</c:v>
                </c:pt>
                <c:pt idx="24875">
                  <c:v>2.4876E-5</c:v>
                </c:pt>
                <c:pt idx="24876">
                  <c:v>2.4876999999999999E-5</c:v>
                </c:pt>
                <c:pt idx="24877">
                  <c:v>2.4878000000000001E-5</c:v>
                </c:pt>
                <c:pt idx="24878">
                  <c:v>2.4879E-5</c:v>
                </c:pt>
                <c:pt idx="24879">
                  <c:v>2.4879999999999999E-5</c:v>
                </c:pt>
                <c:pt idx="24880">
                  <c:v>2.4881000000000001E-5</c:v>
                </c:pt>
                <c:pt idx="24881">
                  <c:v>2.4882E-5</c:v>
                </c:pt>
                <c:pt idx="24882">
                  <c:v>2.4882999999999999E-5</c:v>
                </c:pt>
                <c:pt idx="24883">
                  <c:v>2.4884000000000001E-5</c:v>
                </c:pt>
                <c:pt idx="24884">
                  <c:v>2.4885E-5</c:v>
                </c:pt>
                <c:pt idx="24885">
                  <c:v>2.4885999999999999E-5</c:v>
                </c:pt>
                <c:pt idx="24886">
                  <c:v>2.4887000000000001E-5</c:v>
                </c:pt>
                <c:pt idx="24887">
                  <c:v>2.4888E-5</c:v>
                </c:pt>
                <c:pt idx="24888">
                  <c:v>2.4888999999999998E-5</c:v>
                </c:pt>
                <c:pt idx="24889">
                  <c:v>2.4890000000000001E-5</c:v>
                </c:pt>
                <c:pt idx="24890">
                  <c:v>2.4890999999999999E-5</c:v>
                </c:pt>
                <c:pt idx="24891">
                  <c:v>2.4892000000000002E-5</c:v>
                </c:pt>
                <c:pt idx="24892">
                  <c:v>2.4893E-5</c:v>
                </c:pt>
                <c:pt idx="24893">
                  <c:v>2.4893999999999999E-5</c:v>
                </c:pt>
                <c:pt idx="24894">
                  <c:v>2.4895000000000001E-5</c:v>
                </c:pt>
                <c:pt idx="24895">
                  <c:v>2.4896E-5</c:v>
                </c:pt>
                <c:pt idx="24896">
                  <c:v>2.4896999999999999E-5</c:v>
                </c:pt>
                <c:pt idx="24897">
                  <c:v>2.4898000000000001E-5</c:v>
                </c:pt>
                <c:pt idx="24898">
                  <c:v>2.4899E-5</c:v>
                </c:pt>
                <c:pt idx="24899">
                  <c:v>2.4899999999999999E-5</c:v>
                </c:pt>
                <c:pt idx="24900">
                  <c:v>2.4901000000000001E-5</c:v>
                </c:pt>
                <c:pt idx="24901">
                  <c:v>2.4902E-5</c:v>
                </c:pt>
                <c:pt idx="24902">
                  <c:v>2.4902999999999999E-5</c:v>
                </c:pt>
                <c:pt idx="24903">
                  <c:v>2.4904000000000001E-5</c:v>
                </c:pt>
                <c:pt idx="24904">
                  <c:v>2.4905E-5</c:v>
                </c:pt>
                <c:pt idx="24905">
                  <c:v>2.4905999999999998E-5</c:v>
                </c:pt>
                <c:pt idx="24906">
                  <c:v>2.4907000000000001E-5</c:v>
                </c:pt>
                <c:pt idx="24907">
                  <c:v>2.4907999999999999E-5</c:v>
                </c:pt>
                <c:pt idx="24908">
                  <c:v>2.4909000000000002E-5</c:v>
                </c:pt>
                <c:pt idx="24909">
                  <c:v>2.491E-5</c:v>
                </c:pt>
                <c:pt idx="24910">
                  <c:v>2.4910999999999999E-5</c:v>
                </c:pt>
                <c:pt idx="24911">
                  <c:v>2.4912000000000001E-5</c:v>
                </c:pt>
                <c:pt idx="24912">
                  <c:v>2.4913E-5</c:v>
                </c:pt>
                <c:pt idx="24913">
                  <c:v>2.4913999999999999E-5</c:v>
                </c:pt>
                <c:pt idx="24914">
                  <c:v>2.4915000000000001E-5</c:v>
                </c:pt>
                <c:pt idx="24915">
                  <c:v>2.4916E-5</c:v>
                </c:pt>
                <c:pt idx="24916">
                  <c:v>2.4916999999999999E-5</c:v>
                </c:pt>
                <c:pt idx="24917">
                  <c:v>2.4918000000000001E-5</c:v>
                </c:pt>
                <c:pt idx="24918">
                  <c:v>2.4919E-5</c:v>
                </c:pt>
                <c:pt idx="24919">
                  <c:v>2.4919999999999999E-5</c:v>
                </c:pt>
                <c:pt idx="24920">
                  <c:v>2.4921000000000001E-5</c:v>
                </c:pt>
                <c:pt idx="24921">
                  <c:v>2.4922E-5</c:v>
                </c:pt>
                <c:pt idx="24922">
                  <c:v>2.4922999999999998E-5</c:v>
                </c:pt>
                <c:pt idx="24923">
                  <c:v>2.4924000000000001E-5</c:v>
                </c:pt>
                <c:pt idx="24924">
                  <c:v>2.4924999999999999E-5</c:v>
                </c:pt>
                <c:pt idx="24925">
                  <c:v>2.4926000000000002E-5</c:v>
                </c:pt>
                <c:pt idx="24926">
                  <c:v>2.4927E-5</c:v>
                </c:pt>
                <c:pt idx="24927">
                  <c:v>2.4927999999999999E-5</c:v>
                </c:pt>
                <c:pt idx="24928">
                  <c:v>2.4929000000000001E-5</c:v>
                </c:pt>
                <c:pt idx="24929">
                  <c:v>2.493E-5</c:v>
                </c:pt>
                <c:pt idx="24930">
                  <c:v>2.4930999999999999E-5</c:v>
                </c:pt>
                <c:pt idx="24931">
                  <c:v>2.4932000000000001E-5</c:v>
                </c:pt>
                <c:pt idx="24932">
                  <c:v>2.4933E-5</c:v>
                </c:pt>
                <c:pt idx="24933">
                  <c:v>2.4933999999999999E-5</c:v>
                </c:pt>
                <c:pt idx="24934">
                  <c:v>2.4935000000000001E-5</c:v>
                </c:pt>
                <c:pt idx="24935">
                  <c:v>2.4936E-5</c:v>
                </c:pt>
                <c:pt idx="24936">
                  <c:v>2.4936999999999999E-5</c:v>
                </c:pt>
                <c:pt idx="24937">
                  <c:v>2.4938000000000001E-5</c:v>
                </c:pt>
                <c:pt idx="24938">
                  <c:v>2.4939E-5</c:v>
                </c:pt>
                <c:pt idx="24939">
                  <c:v>2.4939999999999998E-5</c:v>
                </c:pt>
                <c:pt idx="24940">
                  <c:v>2.4941000000000001E-5</c:v>
                </c:pt>
                <c:pt idx="24941">
                  <c:v>2.4941999999999999E-5</c:v>
                </c:pt>
                <c:pt idx="24942">
                  <c:v>2.4943000000000002E-5</c:v>
                </c:pt>
                <c:pt idx="24943">
                  <c:v>2.4944E-5</c:v>
                </c:pt>
                <c:pt idx="24944">
                  <c:v>2.4944999999999999E-5</c:v>
                </c:pt>
                <c:pt idx="24945">
                  <c:v>2.4946000000000001E-5</c:v>
                </c:pt>
                <c:pt idx="24946">
                  <c:v>2.4947E-5</c:v>
                </c:pt>
                <c:pt idx="24947">
                  <c:v>2.4947999999999999E-5</c:v>
                </c:pt>
                <c:pt idx="24948">
                  <c:v>2.4949000000000001E-5</c:v>
                </c:pt>
                <c:pt idx="24949">
                  <c:v>2.495E-5</c:v>
                </c:pt>
                <c:pt idx="24950">
                  <c:v>2.4950999999999999E-5</c:v>
                </c:pt>
                <c:pt idx="24951">
                  <c:v>2.4952000000000001E-5</c:v>
                </c:pt>
                <c:pt idx="24952">
                  <c:v>2.4953E-5</c:v>
                </c:pt>
                <c:pt idx="24953">
                  <c:v>2.4953999999999999E-5</c:v>
                </c:pt>
                <c:pt idx="24954">
                  <c:v>2.4955000000000001E-5</c:v>
                </c:pt>
                <c:pt idx="24955">
                  <c:v>2.4956E-5</c:v>
                </c:pt>
                <c:pt idx="24956">
                  <c:v>2.4956999999999998E-5</c:v>
                </c:pt>
                <c:pt idx="24957">
                  <c:v>2.4958000000000001E-5</c:v>
                </c:pt>
                <c:pt idx="24958">
                  <c:v>2.4958999999999999E-5</c:v>
                </c:pt>
                <c:pt idx="24959">
                  <c:v>2.4960000000000002E-5</c:v>
                </c:pt>
                <c:pt idx="24960">
                  <c:v>2.4961E-5</c:v>
                </c:pt>
                <c:pt idx="24961">
                  <c:v>2.4961999999999999E-5</c:v>
                </c:pt>
                <c:pt idx="24962">
                  <c:v>2.4963000000000001E-5</c:v>
                </c:pt>
                <c:pt idx="24963">
                  <c:v>2.4964E-5</c:v>
                </c:pt>
                <c:pt idx="24964">
                  <c:v>2.4964999999999999E-5</c:v>
                </c:pt>
                <c:pt idx="24965">
                  <c:v>2.4966000000000001E-5</c:v>
                </c:pt>
                <c:pt idx="24966">
                  <c:v>2.4967E-5</c:v>
                </c:pt>
                <c:pt idx="24967">
                  <c:v>2.4967999999999999E-5</c:v>
                </c:pt>
                <c:pt idx="24968">
                  <c:v>2.4969000000000001E-5</c:v>
                </c:pt>
                <c:pt idx="24969">
                  <c:v>2.497E-5</c:v>
                </c:pt>
                <c:pt idx="24970">
                  <c:v>2.4970999999999999E-5</c:v>
                </c:pt>
                <c:pt idx="24971">
                  <c:v>2.4972000000000001E-5</c:v>
                </c:pt>
                <c:pt idx="24972">
                  <c:v>2.4973E-5</c:v>
                </c:pt>
                <c:pt idx="24973">
                  <c:v>2.4973999999999998E-5</c:v>
                </c:pt>
                <c:pt idx="24974">
                  <c:v>2.4975000000000001E-5</c:v>
                </c:pt>
                <c:pt idx="24975">
                  <c:v>2.4975999999999999E-5</c:v>
                </c:pt>
                <c:pt idx="24976">
                  <c:v>2.4977000000000002E-5</c:v>
                </c:pt>
                <c:pt idx="24977">
                  <c:v>2.4978E-5</c:v>
                </c:pt>
                <c:pt idx="24978">
                  <c:v>2.4978999999999999E-5</c:v>
                </c:pt>
                <c:pt idx="24979">
                  <c:v>2.4980000000000001E-5</c:v>
                </c:pt>
                <c:pt idx="24980">
                  <c:v>2.4981E-5</c:v>
                </c:pt>
                <c:pt idx="24981">
                  <c:v>2.4981999999999999E-5</c:v>
                </c:pt>
                <c:pt idx="24982">
                  <c:v>2.4983000000000001E-5</c:v>
                </c:pt>
                <c:pt idx="24983">
                  <c:v>2.4984E-5</c:v>
                </c:pt>
                <c:pt idx="24984">
                  <c:v>2.4984999999999999E-5</c:v>
                </c:pt>
                <c:pt idx="24985">
                  <c:v>2.4986000000000001E-5</c:v>
                </c:pt>
                <c:pt idx="24986">
                  <c:v>2.4987E-5</c:v>
                </c:pt>
                <c:pt idx="24987">
                  <c:v>2.4987999999999999E-5</c:v>
                </c:pt>
                <c:pt idx="24988">
                  <c:v>2.4989000000000001E-5</c:v>
                </c:pt>
                <c:pt idx="24989">
                  <c:v>2.499E-5</c:v>
                </c:pt>
                <c:pt idx="24990">
                  <c:v>2.4990999999999998E-5</c:v>
                </c:pt>
                <c:pt idx="24991">
                  <c:v>2.4992000000000001E-5</c:v>
                </c:pt>
                <c:pt idx="24992">
                  <c:v>2.4992999999999999E-5</c:v>
                </c:pt>
                <c:pt idx="24993">
                  <c:v>2.4994000000000002E-5</c:v>
                </c:pt>
                <c:pt idx="24994">
                  <c:v>2.4995E-5</c:v>
                </c:pt>
                <c:pt idx="24995">
                  <c:v>2.4995999999999999E-5</c:v>
                </c:pt>
                <c:pt idx="24996">
                  <c:v>2.4997000000000001E-5</c:v>
                </c:pt>
                <c:pt idx="24997">
                  <c:v>2.4998E-5</c:v>
                </c:pt>
                <c:pt idx="24998">
                  <c:v>2.4998999999999999E-5</c:v>
                </c:pt>
                <c:pt idx="24999">
                  <c:v>2.5000000000000001E-5</c:v>
                </c:pt>
                <c:pt idx="25000">
                  <c:v>2.5001E-5</c:v>
                </c:pt>
                <c:pt idx="25001">
                  <c:v>2.5001999999999999E-5</c:v>
                </c:pt>
                <c:pt idx="25002">
                  <c:v>2.5003000000000001E-5</c:v>
                </c:pt>
                <c:pt idx="25003">
                  <c:v>2.5004E-5</c:v>
                </c:pt>
                <c:pt idx="25004">
                  <c:v>2.5004999999999999E-5</c:v>
                </c:pt>
                <c:pt idx="25005">
                  <c:v>2.5006000000000001E-5</c:v>
                </c:pt>
                <c:pt idx="25006">
                  <c:v>2.5007E-5</c:v>
                </c:pt>
                <c:pt idx="25007">
                  <c:v>2.5007999999999998E-5</c:v>
                </c:pt>
                <c:pt idx="25008">
                  <c:v>2.5009000000000001E-5</c:v>
                </c:pt>
                <c:pt idx="25009">
                  <c:v>2.5009999999999999E-5</c:v>
                </c:pt>
                <c:pt idx="25010">
                  <c:v>2.5011000000000002E-5</c:v>
                </c:pt>
                <c:pt idx="25011">
                  <c:v>2.5012E-5</c:v>
                </c:pt>
                <c:pt idx="25012">
                  <c:v>2.5012999999999999E-5</c:v>
                </c:pt>
                <c:pt idx="25013">
                  <c:v>2.5014000000000001E-5</c:v>
                </c:pt>
                <c:pt idx="25014">
                  <c:v>2.5015E-5</c:v>
                </c:pt>
                <c:pt idx="25015">
                  <c:v>2.5015999999999999E-5</c:v>
                </c:pt>
                <c:pt idx="25016">
                  <c:v>2.5017000000000001E-5</c:v>
                </c:pt>
                <c:pt idx="25017">
                  <c:v>2.5018E-5</c:v>
                </c:pt>
                <c:pt idx="25018">
                  <c:v>2.5018999999999999E-5</c:v>
                </c:pt>
                <c:pt idx="25019">
                  <c:v>2.5020000000000001E-5</c:v>
                </c:pt>
                <c:pt idx="25020">
                  <c:v>2.5021E-5</c:v>
                </c:pt>
                <c:pt idx="25021">
                  <c:v>2.5021999999999999E-5</c:v>
                </c:pt>
                <c:pt idx="25022">
                  <c:v>2.5023000000000001E-5</c:v>
                </c:pt>
                <c:pt idx="25023">
                  <c:v>2.5024E-5</c:v>
                </c:pt>
                <c:pt idx="25024">
                  <c:v>2.5024999999999998E-5</c:v>
                </c:pt>
                <c:pt idx="25025">
                  <c:v>2.5026000000000001E-5</c:v>
                </c:pt>
                <c:pt idx="25026">
                  <c:v>2.5026999999999999E-5</c:v>
                </c:pt>
                <c:pt idx="25027">
                  <c:v>2.5028000000000002E-5</c:v>
                </c:pt>
                <c:pt idx="25028">
                  <c:v>2.5029E-5</c:v>
                </c:pt>
                <c:pt idx="25029">
                  <c:v>2.5029999999999999E-5</c:v>
                </c:pt>
                <c:pt idx="25030">
                  <c:v>2.5031000000000001E-5</c:v>
                </c:pt>
                <c:pt idx="25031">
                  <c:v>2.5032E-5</c:v>
                </c:pt>
                <c:pt idx="25032">
                  <c:v>2.5032999999999999E-5</c:v>
                </c:pt>
                <c:pt idx="25033">
                  <c:v>2.5034000000000001E-5</c:v>
                </c:pt>
                <c:pt idx="25034">
                  <c:v>2.5035E-5</c:v>
                </c:pt>
                <c:pt idx="25035">
                  <c:v>2.5035999999999999E-5</c:v>
                </c:pt>
                <c:pt idx="25036">
                  <c:v>2.5037000000000001E-5</c:v>
                </c:pt>
                <c:pt idx="25037">
                  <c:v>2.5038E-5</c:v>
                </c:pt>
                <c:pt idx="25038">
                  <c:v>2.5038999999999999E-5</c:v>
                </c:pt>
                <c:pt idx="25039">
                  <c:v>2.5040000000000001E-5</c:v>
                </c:pt>
                <c:pt idx="25040">
                  <c:v>2.5041E-5</c:v>
                </c:pt>
                <c:pt idx="25041">
                  <c:v>2.5041999999999998E-5</c:v>
                </c:pt>
                <c:pt idx="25042">
                  <c:v>2.5043000000000001E-5</c:v>
                </c:pt>
                <c:pt idx="25043">
                  <c:v>2.5043999999999999E-5</c:v>
                </c:pt>
                <c:pt idx="25044">
                  <c:v>2.5045000000000002E-5</c:v>
                </c:pt>
                <c:pt idx="25045">
                  <c:v>2.5046E-5</c:v>
                </c:pt>
                <c:pt idx="25046">
                  <c:v>2.5046999999999999E-5</c:v>
                </c:pt>
                <c:pt idx="25047">
                  <c:v>2.5048000000000001E-5</c:v>
                </c:pt>
                <c:pt idx="25048">
                  <c:v>2.5049E-5</c:v>
                </c:pt>
                <c:pt idx="25049">
                  <c:v>2.5049999999999999E-5</c:v>
                </c:pt>
                <c:pt idx="25050">
                  <c:v>2.5051000000000001E-5</c:v>
                </c:pt>
                <c:pt idx="25051">
                  <c:v>2.5052E-5</c:v>
                </c:pt>
                <c:pt idx="25052">
                  <c:v>2.5052999999999999E-5</c:v>
                </c:pt>
                <c:pt idx="25053">
                  <c:v>2.5054000000000001E-5</c:v>
                </c:pt>
                <c:pt idx="25054">
                  <c:v>2.5055E-5</c:v>
                </c:pt>
                <c:pt idx="25055">
                  <c:v>2.5055999999999999E-5</c:v>
                </c:pt>
                <c:pt idx="25056">
                  <c:v>2.5057000000000001E-5</c:v>
                </c:pt>
                <c:pt idx="25057">
                  <c:v>2.5058E-5</c:v>
                </c:pt>
                <c:pt idx="25058">
                  <c:v>2.5058999999999998E-5</c:v>
                </c:pt>
                <c:pt idx="25059">
                  <c:v>2.5060000000000001E-5</c:v>
                </c:pt>
                <c:pt idx="25060">
                  <c:v>2.5060999999999999E-5</c:v>
                </c:pt>
                <c:pt idx="25061">
                  <c:v>2.5062000000000002E-5</c:v>
                </c:pt>
                <c:pt idx="25062">
                  <c:v>2.5063E-5</c:v>
                </c:pt>
                <c:pt idx="25063">
                  <c:v>2.5063999999999999E-5</c:v>
                </c:pt>
                <c:pt idx="25064">
                  <c:v>2.5065000000000001E-5</c:v>
                </c:pt>
                <c:pt idx="25065">
                  <c:v>2.5066E-5</c:v>
                </c:pt>
                <c:pt idx="25066">
                  <c:v>2.5066999999999999E-5</c:v>
                </c:pt>
                <c:pt idx="25067">
                  <c:v>2.5068000000000001E-5</c:v>
                </c:pt>
                <c:pt idx="25068">
                  <c:v>2.5069E-5</c:v>
                </c:pt>
                <c:pt idx="25069">
                  <c:v>2.5069999999999999E-5</c:v>
                </c:pt>
                <c:pt idx="25070">
                  <c:v>2.5071000000000001E-5</c:v>
                </c:pt>
                <c:pt idx="25071">
                  <c:v>2.5072E-5</c:v>
                </c:pt>
                <c:pt idx="25072">
                  <c:v>2.5072999999999999E-5</c:v>
                </c:pt>
                <c:pt idx="25073">
                  <c:v>2.5074000000000001E-5</c:v>
                </c:pt>
                <c:pt idx="25074">
                  <c:v>2.5075E-5</c:v>
                </c:pt>
                <c:pt idx="25075">
                  <c:v>2.5075999999999998E-5</c:v>
                </c:pt>
                <c:pt idx="25076">
                  <c:v>2.5077000000000001E-5</c:v>
                </c:pt>
                <c:pt idx="25077">
                  <c:v>2.5077999999999999E-5</c:v>
                </c:pt>
                <c:pt idx="25078">
                  <c:v>2.5079000000000002E-5</c:v>
                </c:pt>
                <c:pt idx="25079">
                  <c:v>2.508E-5</c:v>
                </c:pt>
                <c:pt idx="25080">
                  <c:v>2.5080999999999999E-5</c:v>
                </c:pt>
                <c:pt idx="25081">
                  <c:v>2.5082000000000001E-5</c:v>
                </c:pt>
                <c:pt idx="25082">
                  <c:v>2.5083E-5</c:v>
                </c:pt>
                <c:pt idx="25083">
                  <c:v>2.5083999999999999E-5</c:v>
                </c:pt>
                <c:pt idx="25084">
                  <c:v>2.5085000000000001E-5</c:v>
                </c:pt>
                <c:pt idx="25085">
                  <c:v>2.5086E-5</c:v>
                </c:pt>
                <c:pt idx="25086">
                  <c:v>2.5086999999999999E-5</c:v>
                </c:pt>
                <c:pt idx="25087">
                  <c:v>2.5088000000000001E-5</c:v>
                </c:pt>
                <c:pt idx="25088">
                  <c:v>2.5089E-5</c:v>
                </c:pt>
                <c:pt idx="25089">
                  <c:v>2.5089999999999999E-5</c:v>
                </c:pt>
                <c:pt idx="25090">
                  <c:v>2.5091000000000001E-5</c:v>
                </c:pt>
                <c:pt idx="25091">
                  <c:v>2.5092E-5</c:v>
                </c:pt>
                <c:pt idx="25092">
                  <c:v>2.5092999999999998E-5</c:v>
                </c:pt>
                <c:pt idx="25093">
                  <c:v>2.5094000000000001E-5</c:v>
                </c:pt>
                <c:pt idx="25094">
                  <c:v>2.5094999999999999E-5</c:v>
                </c:pt>
                <c:pt idx="25095">
                  <c:v>2.5096000000000002E-5</c:v>
                </c:pt>
                <c:pt idx="25096">
                  <c:v>2.5097E-5</c:v>
                </c:pt>
                <c:pt idx="25097">
                  <c:v>2.5097999999999999E-5</c:v>
                </c:pt>
                <c:pt idx="25098">
                  <c:v>2.5099000000000001E-5</c:v>
                </c:pt>
                <c:pt idx="25099">
                  <c:v>2.51E-5</c:v>
                </c:pt>
                <c:pt idx="25100">
                  <c:v>2.5100999999999999E-5</c:v>
                </c:pt>
                <c:pt idx="25101">
                  <c:v>2.5102000000000001E-5</c:v>
                </c:pt>
                <c:pt idx="25102">
                  <c:v>2.5103E-5</c:v>
                </c:pt>
                <c:pt idx="25103">
                  <c:v>2.5103999999999999E-5</c:v>
                </c:pt>
                <c:pt idx="25104">
                  <c:v>2.5105000000000001E-5</c:v>
                </c:pt>
                <c:pt idx="25105">
                  <c:v>2.5106E-5</c:v>
                </c:pt>
                <c:pt idx="25106">
                  <c:v>2.5106999999999999E-5</c:v>
                </c:pt>
                <c:pt idx="25107">
                  <c:v>2.5108000000000001E-5</c:v>
                </c:pt>
                <c:pt idx="25108">
                  <c:v>2.5109E-5</c:v>
                </c:pt>
                <c:pt idx="25109">
                  <c:v>2.5109999999999998E-5</c:v>
                </c:pt>
                <c:pt idx="25110">
                  <c:v>2.5111000000000001E-5</c:v>
                </c:pt>
                <c:pt idx="25111">
                  <c:v>2.5111999999999999E-5</c:v>
                </c:pt>
                <c:pt idx="25112">
                  <c:v>2.5113000000000002E-5</c:v>
                </c:pt>
                <c:pt idx="25113">
                  <c:v>2.5114E-5</c:v>
                </c:pt>
                <c:pt idx="25114">
                  <c:v>2.5114999999999999E-5</c:v>
                </c:pt>
                <c:pt idx="25115">
                  <c:v>2.5116000000000001E-5</c:v>
                </c:pt>
                <c:pt idx="25116">
                  <c:v>2.5117E-5</c:v>
                </c:pt>
                <c:pt idx="25117">
                  <c:v>2.5117999999999999E-5</c:v>
                </c:pt>
                <c:pt idx="25118">
                  <c:v>2.5119000000000001E-5</c:v>
                </c:pt>
                <c:pt idx="25119">
                  <c:v>2.512E-5</c:v>
                </c:pt>
                <c:pt idx="25120">
                  <c:v>2.5120999999999999E-5</c:v>
                </c:pt>
                <c:pt idx="25121">
                  <c:v>2.5122000000000001E-5</c:v>
                </c:pt>
                <c:pt idx="25122">
                  <c:v>2.5123E-5</c:v>
                </c:pt>
                <c:pt idx="25123">
                  <c:v>2.5123999999999999E-5</c:v>
                </c:pt>
                <c:pt idx="25124">
                  <c:v>2.5125000000000001E-5</c:v>
                </c:pt>
                <c:pt idx="25125">
                  <c:v>2.5126E-5</c:v>
                </c:pt>
                <c:pt idx="25126">
                  <c:v>2.5126999999999998E-5</c:v>
                </c:pt>
                <c:pt idx="25127">
                  <c:v>2.5128000000000001E-5</c:v>
                </c:pt>
                <c:pt idx="25128">
                  <c:v>2.5128999999999999E-5</c:v>
                </c:pt>
                <c:pt idx="25129">
                  <c:v>2.5130000000000002E-5</c:v>
                </c:pt>
                <c:pt idx="25130">
                  <c:v>2.5131E-5</c:v>
                </c:pt>
                <c:pt idx="25131">
                  <c:v>2.5131999999999999E-5</c:v>
                </c:pt>
                <c:pt idx="25132">
                  <c:v>2.5133000000000001E-5</c:v>
                </c:pt>
                <c:pt idx="25133">
                  <c:v>2.5134E-5</c:v>
                </c:pt>
                <c:pt idx="25134">
                  <c:v>2.5134999999999999E-5</c:v>
                </c:pt>
                <c:pt idx="25135">
                  <c:v>2.5136000000000001E-5</c:v>
                </c:pt>
                <c:pt idx="25136">
                  <c:v>2.5137E-5</c:v>
                </c:pt>
                <c:pt idx="25137">
                  <c:v>2.5137999999999999E-5</c:v>
                </c:pt>
                <c:pt idx="25138">
                  <c:v>2.5139000000000001E-5</c:v>
                </c:pt>
                <c:pt idx="25139">
                  <c:v>2.514E-5</c:v>
                </c:pt>
                <c:pt idx="25140">
                  <c:v>2.5140999999999999E-5</c:v>
                </c:pt>
                <c:pt idx="25141">
                  <c:v>2.5142000000000001E-5</c:v>
                </c:pt>
                <c:pt idx="25142">
                  <c:v>2.5143E-5</c:v>
                </c:pt>
                <c:pt idx="25143">
                  <c:v>2.5143999999999998E-5</c:v>
                </c:pt>
                <c:pt idx="25144">
                  <c:v>2.5145000000000001E-5</c:v>
                </c:pt>
                <c:pt idx="25145">
                  <c:v>2.5145999999999999E-5</c:v>
                </c:pt>
                <c:pt idx="25146">
                  <c:v>2.5147000000000002E-5</c:v>
                </c:pt>
                <c:pt idx="25147">
                  <c:v>2.5148E-5</c:v>
                </c:pt>
                <c:pt idx="25148">
                  <c:v>2.5148999999999999E-5</c:v>
                </c:pt>
                <c:pt idx="25149">
                  <c:v>2.5150000000000001E-5</c:v>
                </c:pt>
                <c:pt idx="25150">
                  <c:v>2.5151E-5</c:v>
                </c:pt>
                <c:pt idx="25151">
                  <c:v>2.5151999999999999E-5</c:v>
                </c:pt>
                <c:pt idx="25152">
                  <c:v>2.5153000000000001E-5</c:v>
                </c:pt>
                <c:pt idx="25153">
                  <c:v>2.5154E-5</c:v>
                </c:pt>
                <c:pt idx="25154">
                  <c:v>2.5154999999999999E-5</c:v>
                </c:pt>
                <c:pt idx="25155">
                  <c:v>2.5156000000000001E-5</c:v>
                </c:pt>
                <c:pt idx="25156">
                  <c:v>2.5157E-5</c:v>
                </c:pt>
                <c:pt idx="25157">
                  <c:v>2.5157999999999999E-5</c:v>
                </c:pt>
                <c:pt idx="25158">
                  <c:v>2.5159000000000001E-5</c:v>
                </c:pt>
                <c:pt idx="25159">
                  <c:v>2.516E-5</c:v>
                </c:pt>
                <c:pt idx="25160">
                  <c:v>2.5160999999999998E-5</c:v>
                </c:pt>
                <c:pt idx="25161">
                  <c:v>2.5162000000000001E-5</c:v>
                </c:pt>
                <c:pt idx="25162">
                  <c:v>2.5162999999999999E-5</c:v>
                </c:pt>
                <c:pt idx="25163">
                  <c:v>2.5164000000000002E-5</c:v>
                </c:pt>
                <c:pt idx="25164">
                  <c:v>2.5165E-5</c:v>
                </c:pt>
                <c:pt idx="25165">
                  <c:v>2.5165999999999999E-5</c:v>
                </c:pt>
                <c:pt idx="25166">
                  <c:v>2.5167000000000001E-5</c:v>
                </c:pt>
                <c:pt idx="25167">
                  <c:v>2.5168E-5</c:v>
                </c:pt>
                <c:pt idx="25168">
                  <c:v>2.5168999999999999E-5</c:v>
                </c:pt>
                <c:pt idx="25169">
                  <c:v>2.5170000000000001E-5</c:v>
                </c:pt>
                <c:pt idx="25170">
                  <c:v>2.5171E-5</c:v>
                </c:pt>
                <c:pt idx="25171">
                  <c:v>2.5171999999999999E-5</c:v>
                </c:pt>
                <c:pt idx="25172">
                  <c:v>2.5173000000000001E-5</c:v>
                </c:pt>
                <c:pt idx="25173">
                  <c:v>2.5174E-5</c:v>
                </c:pt>
                <c:pt idx="25174">
                  <c:v>2.5174999999999999E-5</c:v>
                </c:pt>
                <c:pt idx="25175">
                  <c:v>2.5176000000000001E-5</c:v>
                </c:pt>
                <c:pt idx="25176">
                  <c:v>2.5177E-5</c:v>
                </c:pt>
                <c:pt idx="25177">
                  <c:v>2.5177999999999998E-5</c:v>
                </c:pt>
                <c:pt idx="25178">
                  <c:v>2.5179000000000001E-5</c:v>
                </c:pt>
                <c:pt idx="25179">
                  <c:v>2.5179999999999999E-5</c:v>
                </c:pt>
                <c:pt idx="25180">
                  <c:v>2.5181000000000002E-5</c:v>
                </c:pt>
                <c:pt idx="25181">
                  <c:v>2.5182E-5</c:v>
                </c:pt>
                <c:pt idx="25182">
                  <c:v>2.5182999999999999E-5</c:v>
                </c:pt>
                <c:pt idx="25183">
                  <c:v>2.5184000000000001E-5</c:v>
                </c:pt>
                <c:pt idx="25184">
                  <c:v>2.5185E-5</c:v>
                </c:pt>
                <c:pt idx="25185">
                  <c:v>2.5185999999999999E-5</c:v>
                </c:pt>
                <c:pt idx="25186">
                  <c:v>2.5187000000000001E-5</c:v>
                </c:pt>
                <c:pt idx="25187">
                  <c:v>2.5188E-5</c:v>
                </c:pt>
                <c:pt idx="25188">
                  <c:v>2.5188999999999999E-5</c:v>
                </c:pt>
                <c:pt idx="25189">
                  <c:v>2.5190000000000001E-5</c:v>
                </c:pt>
                <c:pt idx="25190">
                  <c:v>2.5191E-5</c:v>
                </c:pt>
                <c:pt idx="25191">
                  <c:v>2.5191999999999999E-5</c:v>
                </c:pt>
                <c:pt idx="25192">
                  <c:v>2.5193000000000001E-5</c:v>
                </c:pt>
                <c:pt idx="25193">
                  <c:v>2.5194E-5</c:v>
                </c:pt>
                <c:pt idx="25194">
                  <c:v>2.5194999999999998E-5</c:v>
                </c:pt>
                <c:pt idx="25195">
                  <c:v>2.5196000000000001E-5</c:v>
                </c:pt>
                <c:pt idx="25196">
                  <c:v>2.5196999999999999E-5</c:v>
                </c:pt>
                <c:pt idx="25197">
                  <c:v>2.5198000000000002E-5</c:v>
                </c:pt>
                <c:pt idx="25198">
                  <c:v>2.5199E-5</c:v>
                </c:pt>
                <c:pt idx="25199">
                  <c:v>2.5199999999999999E-5</c:v>
                </c:pt>
                <c:pt idx="25200">
                  <c:v>2.5201000000000001E-5</c:v>
                </c:pt>
                <c:pt idx="25201">
                  <c:v>2.5202E-5</c:v>
                </c:pt>
                <c:pt idx="25202">
                  <c:v>2.5202999999999999E-5</c:v>
                </c:pt>
                <c:pt idx="25203">
                  <c:v>2.5204000000000001E-5</c:v>
                </c:pt>
                <c:pt idx="25204">
                  <c:v>2.5205E-5</c:v>
                </c:pt>
                <c:pt idx="25205">
                  <c:v>2.5205999999999999E-5</c:v>
                </c:pt>
                <c:pt idx="25206">
                  <c:v>2.5207000000000001E-5</c:v>
                </c:pt>
                <c:pt idx="25207">
                  <c:v>2.5208E-5</c:v>
                </c:pt>
                <c:pt idx="25208">
                  <c:v>2.5208999999999999E-5</c:v>
                </c:pt>
                <c:pt idx="25209">
                  <c:v>2.5210000000000001E-5</c:v>
                </c:pt>
                <c:pt idx="25210">
                  <c:v>2.5211E-5</c:v>
                </c:pt>
                <c:pt idx="25211">
                  <c:v>2.5211999999999998E-5</c:v>
                </c:pt>
                <c:pt idx="25212">
                  <c:v>2.5213000000000001E-5</c:v>
                </c:pt>
                <c:pt idx="25213">
                  <c:v>2.5213999999999999E-5</c:v>
                </c:pt>
                <c:pt idx="25214">
                  <c:v>2.5215000000000002E-5</c:v>
                </c:pt>
                <c:pt idx="25215">
                  <c:v>2.5216E-5</c:v>
                </c:pt>
                <c:pt idx="25216">
                  <c:v>2.5216999999999999E-5</c:v>
                </c:pt>
                <c:pt idx="25217">
                  <c:v>2.5218000000000001E-5</c:v>
                </c:pt>
                <c:pt idx="25218">
                  <c:v>2.5219E-5</c:v>
                </c:pt>
                <c:pt idx="25219">
                  <c:v>2.5219999999999999E-5</c:v>
                </c:pt>
                <c:pt idx="25220">
                  <c:v>2.5221000000000001E-5</c:v>
                </c:pt>
                <c:pt idx="25221">
                  <c:v>2.5222E-5</c:v>
                </c:pt>
                <c:pt idx="25222">
                  <c:v>2.5222999999999999E-5</c:v>
                </c:pt>
                <c:pt idx="25223">
                  <c:v>2.5224000000000001E-5</c:v>
                </c:pt>
                <c:pt idx="25224">
                  <c:v>2.5225E-5</c:v>
                </c:pt>
                <c:pt idx="25225">
                  <c:v>2.5225999999999999E-5</c:v>
                </c:pt>
                <c:pt idx="25226">
                  <c:v>2.5227000000000001E-5</c:v>
                </c:pt>
                <c:pt idx="25227">
                  <c:v>2.5228E-5</c:v>
                </c:pt>
                <c:pt idx="25228">
                  <c:v>2.5228999999999998E-5</c:v>
                </c:pt>
                <c:pt idx="25229">
                  <c:v>2.5230000000000001E-5</c:v>
                </c:pt>
                <c:pt idx="25230">
                  <c:v>2.5230999999999999E-5</c:v>
                </c:pt>
                <c:pt idx="25231">
                  <c:v>2.5232000000000002E-5</c:v>
                </c:pt>
                <c:pt idx="25232">
                  <c:v>2.5233E-5</c:v>
                </c:pt>
                <c:pt idx="25233">
                  <c:v>2.5233999999999999E-5</c:v>
                </c:pt>
                <c:pt idx="25234">
                  <c:v>2.5235000000000001E-5</c:v>
                </c:pt>
                <c:pt idx="25235">
                  <c:v>2.5236E-5</c:v>
                </c:pt>
                <c:pt idx="25236">
                  <c:v>2.5236999999999999E-5</c:v>
                </c:pt>
                <c:pt idx="25237">
                  <c:v>2.5238000000000001E-5</c:v>
                </c:pt>
                <c:pt idx="25238">
                  <c:v>2.5239E-5</c:v>
                </c:pt>
                <c:pt idx="25239">
                  <c:v>2.5239999999999999E-5</c:v>
                </c:pt>
                <c:pt idx="25240">
                  <c:v>2.5241000000000001E-5</c:v>
                </c:pt>
                <c:pt idx="25241">
                  <c:v>2.5242E-5</c:v>
                </c:pt>
                <c:pt idx="25242">
                  <c:v>2.5242999999999999E-5</c:v>
                </c:pt>
                <c:pt idx="25243">
                  <c:v>2.5244000000000001E-5</c:v>
                </c:pt>
                <c:pt idx="25244">
                  <c:v>2.5245E-5</c:v>
                </c:pt>
                <c:pt idx="25245">
                  <c:v>2.5245999999999999E-5</c:v>
                </c:pt>
                <c:pt idx="25246">
                  <c:v>2.5247000000000001E-5</c:v>
                </c:pt>
                <c:pt idx="25247">
                  <c:v>2.5248E-5</c:v>
                </c:pt>
                <c:pt idx="25248">
                  <c:v>2.5249000000000002E-5</c:v>
                </c:pt>
                <c:pt idx="25249">
                  <c:v>2.525E-5</c:v>
                </c:pt>
                <c:pt idx="25250">
                  <c:v>2.5250999999999999E-5</c:v>
                </c:pt>
                <c:pt idx="25251">
                  <c:v>2.5252000000000001E-5</c:v>
                </c:pt>
                <c:pt idx="25252">
                  <c:v>2.5253E-5</c:v>
                </c:pt>
                <c:pt idx="25253">
                  <c:v>2.5253999999999999E-5</c:v>
                </c:pt>
                <c:pt idx="25254">
                  <c:v>2.5255000000000001E-5</c:v>
                </c:pt>
                <c:pt idx="25255">
                  <c:v>2.5256E-5</c:v>
                </c:pt>
                <c:pt idx="25256">
                  <c:v>2.5256999999999999E-5</c:v>
                </c:pt>
                <c:pt idx="25257">
                  <c:v>2.5258000000000001E-5</c:v>
                </c:pt>
                <c:pt idx="25258">
                  <c:v>2.5259E-5</c:v>
                </c:pt>
                <c:pt idx="25259">
                  <c:v>2.5259999999999999E-5</c:v>
                </c:pt>
                <c:pt idx="25260">
                  <c:v>2.5261000000000001E-5</c:v>
                </c:pt>
                <c:pt idx="25261">
                  <c:v>2.5262E-5</c:v>
                </c:pt>
                <c:pt idx="25262">
                  <c:v>2.5262999999999999E-5</c:v>
                </c:pt>
                <c:pt idx="25263">
                  <c:v>2.5264000000000001E-5</c:v>
                </c:pt>
                <c:pt idx="25264">
                  <c:v>2.5265E-5</c:v>
                </c:pt>
                <c:pt idx="25265">
                  <c:v>2.5265999999999998E-5</c:v>
                </c:pt>
                <c:pt idx="25266">
                  <c:v>2.5267000000000001E-5</c:v>
                </c:pt>
                <c:pt idx="25267">
                  <c:v>2.5267999999999999E-5</c:v>
                </c:pt>
                <c:pt idx="25268">
                  <c:v>2.5269000000000002E-5</c:v>
                </c:pt>
                <c:pt idx="25269">
                  <c:v>2.527E-5</c:v>
                </c:pt>
                <c:pt idx="25270">
                  <c:v>2.5270999999999999E-5</c:v>
                </c:pt>
                <c:pt idx="25271">
                  <c:v>2.5272000000000001E-5</c:v>
                </c:pt>
                <c:pt idx="25272">
                  <c:v>2.5273E-5</c:v>
                </c:pt>
                <c:pt idx="25273">
                  <c:v>2.5273999999999999E-5</c:v>
                </c:pt>
                <c:pt idx="25274">
                  <c:v>2.5275000000000001E-5</c:v>
                </c:pt>
                <c:pt idx="25275">
                  <c:v>2.5276E-5</c:v>
                </c:pt>
                <c:pt idx="25276">
                  <c:v>2.5276999999999999E-5</c:v>
                </c:pt>
                <c:pt idx="25277">
                  <c:v>2.5278000000000001E-5</c:v>
                </c:pt>
                <c:pt idx="25278">
                  <c:v>2.5279E-5</c:v>
                </c:pt>
                <c:pt idx="25279">
                  <c:v>2.5279999999999999E-5</c:v>
                </c:pt>
                <c:pt idx="25280">
                  <c:v>2.5281000000000001E-5</c:v>
                </c:pt>
                <c:pt idx="25281">
                  <c:v>2.5282E-5</c:v>
                </c:pt>
                <c:pt idx="25282">
                  <c:v>2.5282999999999998E-5</c:v>
                </c:pt>
                <c:pt idx="25283">
                  <c:v>2.5284000000000001E-5</c:v>
                </c:pt>
                <c:pt idx="25284">
                  <c:v>2.5284999999999999E-5</c:v>
                </c:pt>
                <c:pt idx="25285">
                  <c:v>2.5286000000000002E-5</c:v>
                </c:pt>
                <c:pt idx="25286">
                  <c:v>2.5287E-5</c:v>
                </c:pt>
                <c:pt idx="25287">
                  <c:v>2.5287999999999999E-5</c:v>
                </c:pt>
                <c:pt idx="25288">
                  <c:v>2.5289000000000001E-5</c:v>
                </c:pt>
                <c:pt idx="25289">
                  <c:v>2.529E-5</c:v>
                </c:pt>
                <c:pt idx="25290">
                  <c:v>2.5290999999999999E-5</c:v>
                </c:pt>
                <c:pt idx="25291">
                  <c:v>2.5292000000000001E-5</c:v>
                </c:pt>
                <c:pt idx="25292">
                  <c:v>2.5293E-5</c:v>
                </c:pt>
                <c:pt idx="25293">
                  <c:v>2.5293999999999999E-5</c:v>
                </c:pt>
                <c:pt idx="25294">
                  <c:v>2.5295000000000001E-5</c:v>
                </c:pt>
                <c:pt idx="25295">
                  <c:v>2.5296E-5</c:v>
                </c:pt>
                <c:pt idx="25296">
                  <c:v>2.5296999999999999E-5</c:v>
                </c:pt>
                <c:pt idx="25297">
                  <c:v>2.5298000000000001E-5</c:v>
                </c:pt>
                <c:pt idx="25298">
                  <c:v>2.5299E-5</c:v>
                </c:pt>
                <c:pt idx="25299">
                  <c:v>2.5299999999999998E-5</c:v>
                </c:pt>
                <c:pt idx="25300">
                  <c:v>2.5301000000000001E-5</c:v>
                </c:pt>
                <c:pt idx="25301">
                  <c:v>2.5301999999999999E-5</c:v>
                </c:pt>
                <c:pt idx="25302">
                  <c:v>2.5303000000000002E-5</c:v>
                </c:pt>
                <c:pt idx="25303">
                  <c:v>2.5304E-5</c:v>
                </c:pt>
                <c:pt idx="25304">
                  <c:v>2.5304999999999999E-5</c:v>
                </c:pt>
                <c:pt idx="25305">
                  <c:v>2.5306000000000001E-5</c:v>
                </c:pt>
                <c:pt idx="25306">
                  <c:v>2.5307E-5</c:v>
                </c:pt>
                <c:pt idx="25307">
                  <c:v>2.5307999999999999E-5</c:v>
                </c:pt>
                <c:pt idx="25308">
                  <c:v>2.5309000000000001E-5</c:v>
                </c:pt>
                <c:pt idx="25309">
                  <c:v>2.531E-5</c:v>
                </c:pt>
                <c:pt idx="25310">
                  <c:v>2.5310999999999999E-5</c:v>
                </c:pt>
                <c:pt idx="25311">
                  <c:v>2.5312000000000001E-5</c:v>
                </c:pt>
                <c:pt idx="25312">
                  <c:v>2.5313E-5</c:v>
                </c:pt>
                <c:pt idx="25313">
                  <c:v>2.5313999999999999E-5</c:v>
                </c:pt>
                <c:pt idx="25314">
                  <c:v>2.5315000000000001E-5</c:v>
                </c:pt>
                <c:pt idx="25315">
                  <c:v>2.5316E-5</c:v>
                </c:pt>
                <c:pt idx="25316">
                  <c:v>2.5316999999999998E-5</c:v>
                </c:pt>
                <c:pt idx="25317">
                  <c:v>2.5318000000000001E-5</c:v>
                </c:pt>
                <c:pt idx="25318">
                  <c:v>2.5318999999999999E-5</c:v>
                </c:pt>
                <c:pt idx="25319">
                  <c:v>2.5320000000000002E-5</c:v>
                </c:pt>
                <c:pt idx="25320">
                  <c:v>2.5321E-5</c:v>
                </c:pt>
                <c:pt idx="25321">
                  <c:v>2.5321999999999999E-5</c:v>
                </c:pt>
                <c:pt idx="25322">
                  <c:v>2.5323000000000001E-5</c:v>
                </c:pt>
                <c:pt idx="25323">
                  <c:v>2.5324E-5</c:v>
                </c:pt>
                <c:pt idx="25324">
                  <c:v>2.5324999999999999E-5</c:v>
                </c:pt>
                <c:pt idx="25325">
                  <c:v>2.5326000000000001E-5</c:v>
                </c:pt>
                <c:pt idx="25326">
                  <c:v>2.5327E-5</c:v>
                </c:pt>
                <c:pt idx="25327">
                  <c:v>2.5327999999999999E-5</c:v>
                </c:pt>
                <c:pt idx="25328">
                  <c:v>2.5329000000000001E-5</c:v>
                </c:pt>
                <c:pt idx="25329">
                  <c:v>2.533E-5</c:v>
                </c:pt>
                <c:pt idx="25330">
                  <c:v>2.5330999999999999E-5</c:v>
                </c:pt>
                <c:pt idx="25331">
                  <c:v>2.5332000000000001E-5</c:v>
                </c:pt>
                <c:pt idx="25332">
                  <c:v>2.5333E-5</c:v>
                </c:pt>
                <c:pt idx="25333">
                  <c:v>2.5333999999999998E-5</c:v>
                </c:pt>
                <c:pt idx="25334">
                  <c:v>2.5335000000000001E-5</c:v>
                </c:pt>
                <c:pt idx="25335">
                  <c:v>2.5335999999999999E-5</c:v>
                </c:pt>
                <c:pt idx="25336">
                  <c:v>2.5337000000000002E-5</c:v>
                </c:pt>
                <c:pt idx="25337">
                  <c:v>2.5338E-5</c:v>
                </c:pt>
                <c:pt idx="25338">
                  <c:v>2.5338999999999999E-5</c:v>
                </c:pt>
                <c:pt idx="25339">
                  <c:v>2.5340000000000001E-5</c:v>
                </c:pt>
                <c:pt idx="25340">
                  <c:v>2.5341E-5</c:v>
                </c:pt>
                <c:pt idx="25341">
                  <c:v>2.5341999999999999E-5</c:v>
                </c:pt>
                <c:pt idx="25342">
                  <c:v>2.5343000000000001E-5</c:v>
                </c:pt>
                <c:pt idx="25343">
                  <c:v>2.5344E-5</c:v>
                </c:pt>
                <c:pt idx="25344">
                  <c:v>2.5344999999999999E-5</c:v>
                </c:pt>
                <c:pt idx="25345">
                  <c:v>2.5346000000000001E-5</c:v>
                </c:pt>
                <c:pt idx="25346">
                  <c:v>2.5347E-5</c:v>
                </c:pt>
                <c:pt idx="25347">
                  <c:v>2.5347999999999999E-5</c:v>
                </c:pt>
                <c:pt idx="25348">
                  <c:v>2.5349000000000001E-5</c:v>
                </c:pt>
                <c:pt idx="25349">
                  <c:v>2.535E-5</c:v>
                </c:pt>
                <c:pt idx="25350">
                  <c:v>2.5350999999999998E-5</c:v>
                </c:pt>
                <c:pt idx="25351">
                  <c:v>2.5352000000000001E-5</c:v>
                </c:pt>
                <c:pt idx="25352">
                  <c:v>2.5352999999999999E-5</c:v>
                </c:pt>
                <c:pt idx="25353">
                  <c:v>2.5354000000000002E-5</c:v>
                </c:pt>
                <c:pt idx="25354">
                  <c:v>2.5355E-5</c:v>
                </c:pt>
                <c:pt idx="25355">
                  <c:v>2.5355999999999999E-5</c:v>
                </c:pt>
                <c:pt idx="25356">
                  <c:v>2.5357000000000001E-5</c:v>
                </c:pt>
                <c:pt idx="25357">
                  <c:v>2.5358E-5</c:v>
                </c:pt>
                <c:pt idx="25358">
                  <c:v>2.5358999999999999E-5</c:v>
                </c:pt>
                <c:pt idx="25359">
                  <c:v>2.5360000000000001E-5</c:v>
                </c:pt>
                <c:pt idx="25360">
                  <c:v>2.5361E-5</c:v>
                </c:pt>
                <c:pt idx="25361">
                  <c:v>2.5361999999999999E-5</c:v>
                </c:pt>
                <c:pt idx="25362">
                  <c:v>2.5363000000000001E-5</c:v>
                </c:pt>
                <c:pt idx="25363">
                  <c:v>2.5364E-5</c:v>
                </c:pt>
                <c:pt idx="25364">
                  <c:v>2.5364999999999999E-5</c:v>
                </c:pt>
                <c:pt idx="25365">
                  <c:v>2.5366000000000001E-5</c:v>
                </c:pt>
                <c:pt idx="25366">
                  <c:v>2.5367E-5</c:v>
                </c:pt>
                <c:pt idx="25367">
                  <c:v>2.5367999999999998E-5</c:v>
                </c:pt>
                <c:pt idx="25368">
                  <c:v>2.5369000000000001E-5</c:v>
                </c:pt>
                <c:pt idx="25369">
                  <c:v>2.5369999999999999E-5</c:v>
                </c:pt>
                <c:pt idx="25370">
                  <c:v>2.5371000000000002E-5</c:v>
                </c:pt>
                <c:pt idx="25371">
                  <c:v>2.5372E-5</c:v>
                </c:pt>
                <c:pt idx="25372">
                  <c:v>2.5372999999999999E-5</c:v>
                </c:pt>
                <c:pt idx="25373">
                  <c:v>2.5374000000000001E-5</c:v>
                </c:pt>
                <c:pt idx="25374">
                  <c:v>2.5375E-5</c:v>
                </c:pt>
                <c:pt idx="25375">
                  <c:v>2.5375999999999999E-5</c:v>
                </c:pt>
                <c:pt idx="25376">
                  <c:v>2.5377000000000001E-5</c:v>
                </c:pt>
                <c:pt idx="25377">
                  <c:v>2.5378E-5</c:v>
                </c:pt>
                <c:pt idx="25378">
                  <c:v>2.5378999999999999E-5</c:v>
                </c:pt>
                <c:pt idx="25379">
                  <c:v>2.5380000000000001E-5</c:v>
                </c:pt>
                <c:pt idx="25380">
                  <c:v>2.5381E-5</c:v>
                </c:pt>
                <c:pt idx="25381">
                  <c:v>2.5381999999999999E-5</c:v>
                </c:pt>
                <c:pt idx="25382">
                  <c:v>2.5383000000000001E-5</c:v>
                </c:pt>
                <c:pt idx="25383">
                  <c:v>2.5384E-5</c:v>
                </c:pt>
                <c:pt idx="25384">
                  <c:v>2.5384999999999998E-5</c:v>
                </c:pt>
                <c:pt idx="25385">
                  <c:v>2.5386000000000001E-5</c:v>
                </c:pt>
                <c:pt idx="25386">
                  <c:v>2.5386999999999999E-5</c:v>
                </c:pt>
                <c:pt idx="25387">
                  <c:v>2.5388000000000002E-5</c:v>
                </c:pt>
                <c:pt idx="25388">
                  <c:v>2.5389E-5</c:v>
                </c:pt>
                <c:pt idx="25389">
                  <c:v>2.5389999999999999E-5</c:v>
                </c:pt>
                <c:pt idx="25390">
                  <c:v>2.5391000000000001E-5</c:v>
                </c:pt>
                <c:pt idx="25391">
                  <c:v>2.5392E-5</c:v>
                </c:pt>
                <c:pt idx="25392">
                  <c:v>2.5392999999999999E-5</c:v>
                </c:pt>
                <c:pt idx="25393">
                  <c:v>2.5394000000000001E-5</c:v>
                </c:pt>
                <c:pt idx="25394">
                  <c:v>2.5395E-5</c:v>
                </c:pt>
                <c:pt idx="25395">
                  <c:v>2.5395999999999999E-5</c:v>
                </c:pt>
                <c:pt idx="25396">
                  <c:v>2.5397000000000001E-5</c:v>
                </c:pt>
                <c:pt idx="25397">
                  <c:v>2.5398E-5</c:v>
                </c:pt>
                <c:pt idx="25398">
                  <c:v>2.5398999999999999E-5</c:v>
                </c:pt>
                <c:pt idx="25399">
                  <c:v>2.5400000000000001E-5</c:v>
                </c:pt>
                <c:pt idx="25400">
                  <c:v>2.5401E-5</c:v>
                </c:pt>
                <c:pt idx="25401">
                  <c:v>2.5401999999999998E-5</c:v>
                </c:pt>
                <c:pt idx="25402">
                  <c:v>2.5403000000000001E-5</c:v>
                </c:pt>
                <c:pt idx="25403">
                  <c:v>2.5403999999999999E-5</c:v>
                </c:pt>
                <c:pt idx="25404">
                  <c:v>2.5405000000000002E-5</c:v>
                </c:pt>
                <c:pt idx="25405">
                  <c:v>2.5406E-5</c:v>
                </c:pt>
                <c:pt idx="25406">
                  <c:v>2.5406999999999999E-5</c:v>
                </c:pt>
                <c:pt idx="25407">
                  <c:v>2.5408000000000001E-5</c:v>
                </c:pt>
                <c:pt idx="25408">
                  <c:v>2.5409E-5</c:v>
                </c:pt>
                <c:pt idx="25409">
                  <c:v>2.5409999999999999E-5</c:v>
                </c:pt>
                <c:pt idx="25410">
                  <c:v>2.5411000000000001E-5</c:v>
                </c:pt>
                <c:pt idx="25411">
                  <c:v>2.5412E-5</c:v>
                </c:pt>
                <c:pt idx="25412">
                  <c:v>2.5412999999999999E-5</c:v>
                </c:pt>
                <c:pt idx="25413">
                  <c:v>2.5414000000000001E-5</c:v>
                </c:pt>
                <c:pt idx="25414">
                  <c:v>2.5415E-5</c:v>
                </c:pt>
                <c:pt idx="25415">
                  <c:v>2.5415999999999999E-5</c:v>
                </c:pt>
                <c:pt idx="25416">
                  <c:v>2.5417000000000001E-5</c:v>
                </c:pt>
                <c:pt idx="25417">
                  <c:v>2.5418E-5</c:v>
                </c:pt>
                <c:pt idx="25418">
                  <c:v>2.5418999999999998E-5</c:v>
                </c:pt>
                <c:pt idx="25419">
                  <c:v>2.5420000000000001E-5</c:v>
                </c:pt>
                <c:pt idx="25420">
                  <c:v>2.5420999999999999E-5</c:v>
                </c:pt>
                <c:pt idx="25421">
                  <c:v>2.5422000000000002E-5</c:v>
                </c:pt>
                <c:pt idx="25422">
                  <c:v>2.5423E-5</c:v>
                </c:pt>
                <c:pt idx="25423">
                  <c:v>2.5423999999999999E-5</c:v>
                </c:pt>
                <c:pt idx="25424">
                  <c:v>2.5425000000000001E-5</c:v>
                </c:pt>
                <c:pt idx="25425">
                  <c:v>2.5426E-5</c:v>
                </c:pt>
                <c:pt idx="25426">
                  <c:v>2.5426999999999999E-5</c:v>
                </c:pt>
                <c:pt idx="25427">
                  <c:v>2.5428000000000001E-5</c:v>
                </c:pt>
                <c:pt idx="25428">
                  <c:v>2.5429E-5</c:v>
                </c:pt>
                <c:pt idx="25429">
                  <c:v>2.5429999999999999E-5</c:v>
                </c:pt>
                <c:pt idx="25430">
                  <c:v>2.5431000000000001E-5</c:v>
                </c:pt>
                <c:pt idx="25431">
                  <c:v>2.5432E-5</c:v>
                </c:pt>
                <c:pt idx="25432">
                  <c:v>2.5432999999999999E-5</c:v>
                </c:pt>
                <c:pt idx="25433">
                  <c:v>2.5434000000000001E-5</c:v>
                </c:pt>
                <c:pt idx="25434">
                  <c:v>2.5435E-5</c:v>
                </c:pt>
                <c:pt idx="25435">
                  <c:v>2.5435999999999998E-5</c:v>
                </c:pt>
                <c:pt idx="25436">
                  <c:v>2.5437000000000001E-5</c:v>
                </c:pt>
                <c:pt idx="25437">
                  <c:v>2.5437999999999999E-5</c:v>
                </c:pt>
                <c:pt idx="25438">
                  <c:v>2.5439000000000002E-5</c:v>
                </c:pt>
                <c:pt idx="25439">
                  <c:v>2.544E-5</c:v>
                </c:pt>
                <c:pt idx="25440">
                  <c:v>2.5440999999999999E-5</c:v>
                </c:pt>
                <c:pt idx="25441">
                  <c:v>2.5442000000000001E-5</c:v>
                </c:pt>
                <c:pt idx="25442">
                  <c:v>2.5443E-5</c:v>
                </c:pt>
                <c:pt idx="25443">
                  <c:v>2.5443999999999999E-5</c:v>
                </c:pt>
                <c:pt idx="25444">
                  <c:v>2.5445000000000001E-5</c:v>
                </c:pt>
                <c:pt idx="25445">
                  <c:v>2.5446E-5</c:v>
                </c:pt>
                <c:pt idx="25446">
                  <c:v>2.5446999999999999E-5</c:v>
                </c:pt>
                <c:pt idx="25447">
                  <c:v>2.5448000000000001E-5</c:v>
                </c:pt>
                <c:pt idx="25448">
                  <c:v>2.5449E-5</c:v>
                </c:pt>
                <c:pt idx="25449">
                  <c:v>2.5449999999999999E-5</c:v>
                </c:pt>
                <c:pt idx="25450">
                  <c:v>2.5451000000000001E-5</c:v>
                </c:pt>
                <c:pt idx="25451">
                  <c:v>2.5452E-5</c:v>
                </c:pt>
                <c:pt idx="25452">
                  <c:v>2.5452999999999998E-5</c:v>
                </c:pt>
                <c:pt idx="25453">
                  <c:v>2.5454000000000001E-5</c:v>
                </c:pt>
                <c:pt idx="25454">
                  <c:v>2.5454999999999999E-5</c:v>
                </c:pt>
                <c:pt idx="25455">
                  <c:v>2.5456000000000002E-5</c:v>
                </c:pt>
                <c:pt idx="25456">
                  <c:v>2.5457E-5</c:v>
                </c:pt>
                <c:pt idx="25457">
                  <c:v>2.5457999999999999E-5</c:v>
                </c:pt>
                <c:pt idx="25458">
                  <c:v>2.5459000000000001E-5</c:v>
                </c:pt>
                <c:pt idx="25459">
                  <c:v>2.546E-5</c:v>
                </c:pt>
                <c:pt idx="25460">
                  <c:v>2.5460999999999999E-5</c:v>
                </c:pt>
                <c:pt idx="25461">
                  <c:v>2.5462000000000001E-5</c:v>
                </c:pt>
                <c:pt idx="25462">
                  <c:v>2.5463E-5</c:v>
                </c:pt>
                <c:pt idx="25463">
                  <c:v>2.5463999999999999E-5</c:v>
                </c:pt>
                <c:pt idx="25464">
                  <c:v>2.5465000000000001E-5</c:v>
                </c:pt>
                <c:pt idx="25465">
                  <c:v>2.5466E-5</c:v>
                </c:pt>
                <c:pt idx="25466">
                  <c:v>2.5466999999999999E-5</c:v>
                </c:pt>
                <c:pt idx="25467">
                  <c:v>2.5468000000000001E-5</c:v>
                </c:pt>
                <c:pt idx="25468">
                  <c:v>2.5469E-5</c:v>
                </c:pt>
                <c:pt idx="25469">
                  <c:v>2.5469999999999998E-5</c:v>
                </c:pt>
                <c:pt idx="25470">
                  <c:v>2.5471000000000001E-5</c:v>
                </c:pt>
                <c:pt idx="25471">
                  <c:v>2.5471999999999999E-5</c:v>
                </c:pt>
                <c:pt idx="25472">
                  <c:v>2.5473000000000002E-5</c:v>
                </c:pt>
                <c:pt idx="25473">
                  <c:v>2.5474E-5</c:v>
                </c:pt>
                <c:pt idx="25474">
                  <c:v>2.5474999999999999E-5</c:v>
                </c:pt>
                <c:pt idx="25475">
                  <c:v>2.5476000000000001E-5</c:v>
                </c:pt>
                <c:pt idx="25476">
                  <c:v>2.5477E-5</c:v>
                </c:pt>
                <c:pt idx="25477">
                  <c:v>2.5477999999999999E-5</c:v>
                </c:pt>
                <c:pt idx="25478">
                  <c:v>2.5479000000000001E-5</c:v>
                </c:pt>
                <c:pt idx="25479">
                  <c:v>2.548E-5</c:v>
                </c:pt>
                <c:pt idx="25480">
                  <c:v>2.5480999999999999E-5</c:v>
                </c:pt>
                <c:pt idx="25481">
                  <c:v>2.5482000000000001E-5</c:v>
                </c:pt>
                <c:pt idx="25482">
                  <c:v>2.5483E-5</c:v>
                </c:pt>
                <c:pt idx="25483">
                  <c:v>2.5483999999999999E-5</c:v>
                </c:pt>
                <c:pt idx="25484">
                  <c:v>2.5485000000000001E-5</c:v>
                </c:pt>
                <c:pt idx="25485">
                  <c:v>2.5486E-5</c:v>
                </c:pt>
                <c:pt idx="25486">
                  <c:v>2.5486999999999998E-5</c:v>
                </c:pt>
                <c:pt idx="25487">
                  <c:v>2.5488000000000001E-5</c:v>
                </c:pt>
                <c:pt idx="25488">
                  <c:v>2.5488999999999999E-5</c:v>
                </c:pt>
                <c:pt idx="25489">
                  <c:v>2.5490000000000002E-5</c:v>
                </c:pt>
                <c:pt idx="25490">
                  <c:v>2.5491E-5</c:v>
                </c:pt>
                <c:pt idx="25491">
                  <c:v>2.5491999999999999E-5</c:v>
                </c:pt>
                <c:pt idx="25492">
                  <c:v>2.5493000000000001E-5</c:v>
                </c:pt>
                <c:pt idx="25493">
                  <c:v>2.5494E-5</c:v>
                </c:pt>
                <c:pt idx="25494">
                  <c:v>2.5494999999999999E-5</c:v>
                </c:pt>
                <c:pt idx="25495">
                  <c:v>2.5496000000000001E-5</c:v>
                </c:pt>
                <c:pt idx="25496">
                  <c:v>2.5497E-5</c:v>
                </c:pt>
                <c:pt idx="25497">
                  <c:v>2.5497999999999999E-5</c:v>
                </c:pt>
                <c:pt idx="25498">
                  <c:v>2.5499000000000001E-5</c:v>
                </c:pt>
                <c:pt idx="25499">
                  <c:v>2.55E-5</c:v>
                </c:pt>
                <c:pt idx="25500">
                  <c:v>2.5500999999999999E-5</c:v>
                </c:pt>
                <c:pt idx="25501">
                  <c:v>2.5502000000000001E-5</c:v>
                </c:pt>
                <c:pt idx="25502">
                  <c:v>2.5503E-5</c:v>
                </c:pt>
                <c:pt idx="25503">
                  <c:v>2.5503999999999998E-5</c:v>
                </c:pt>
                <c:pt idx="25504">
                  <c:v>2.5505000000000001E-5</c:v>
                </c:pt>
                <c:pt idx="25505">
                  <c:v>2.5505999999999999E-5</c:v>
                </c:pt>
                <c:pt idx="25506">
                  <c:v>2.5507000000000002E-5</c:v>
                </c:pt>
                <c:pt idx="25507">
                  <c:v>2.5508E-5</c:v>
                </c:pt>
                <c:pt idx="25508">
                  <c:v>2.5508999999999999E-5</c:v>
                </c:pt>
                <c:pt idx="25509">
                  <c:v>2.5510000000000001E-5</c:v>
                </c:pt>
                <c:pt idx="25510">
                  <c:v>2.5511E-5</c:v>
                </c:pt>
                <c:pt idx="25511">
                  <c:v>2.5511999999999999E-5</c:v>
                </c:pt>
                <c:pt idx="25512">
                  <c:v>2.5513000000000001E-5</c:v>
                </c:pt>
                <c:pt idx="25513">
                  <c:v>2.5514E-5</c:v>
                </c:pt>
                <c:pt idx="25514">
                  <c:v>2.5514999999999999E-5</c:v>
                </c:pt>
                <c:pt idx="25515">
                  <c:v>2.5516000000000001E-5</c:v>
                </c:pt>
                <c:pt idx="25516">
                  <c:v>2.5517E-5</c:v>
                </c:pt>
                <c:pt idx="25517">
                  <c:v>2.5517999999999999E-5</c:v>
                </c:pt>
                <c:pt idx="25518">
                  <c:v>2.5519000000000001E-5</c:v>
                </c:pt>
                <c:pt idx="25519">
                  <c:v>2.552E-5</c:v>
                </c:pt>
                <c:pt idx="25520">
                  <c:v>2.5520999999999998E-5</c:v>
                </c:pt>
                <c:pt idx="25521">
                  <c:v>2.5522000000000001E-5</c:v>
                </c:pt>
                <c:pt idx="25522">
                  <c:v>2.5522999999999999E-5</c:v>
                </c:pt>
                <c:pt idx="25523">
                  <c:v>2.5524000000000002E-5</c:v>
                </c:pt>
                <c:pt idx="25524">
                  <c:v>2.5525E-5</c:v>
                </c:pt>
                <c:pt idx="25525">
                  <c:v>2.5525999999999999E-5</c:v>
                </c:pt>
                <c:pt idx="25526">
                  <c:v>2.5527000000000001E-5</c:v>
                </c:pt>
                <c:pt idx="25527">
                  <c:v>2.5528E-5</c:v>
                </c:pt>
                <c:pt idx="25528">
                  <c:v>2.5528999999999999E-5</c:v>
                </c:pt>
                <c:pt idx="25529">
                  <c:v>2.5530000000000001E-5</c:v>
                </c:pt>
                <c:pt idx="25530">
                  <c:v>2.5531E-5</c:v>
                </c:pt>
                <c:pt idx="25531">
                  <c:v>2.5531999999999999E-5</c:v>
                </c:pt>
                <c:pt idx="25532">
                  <c:v>2.5533000000000001E-5</c:v>
                </c:pt>
                <c:pt idx="25533">
                  <c:v>2.5534E-5</c:v>
                </c:pt>
                <c:pt idx="25534">
                  <c:v>2.5534999999999999E-5</c:v>
                </c:pt>
                <c:pt idx="25535">
                  <c:v>2.5536000000000001E-5</c:v>
                </c:pt>
                <c:pt idx="25536">
                  <c:v>2.5537E-5</c:v>
                </c:pt>
                <c:pt idx="25537">
                  <c:v>2.5537999999999998E-5</c:v>
                </c:pt>
                <c:pt idx="25538">
                  <c:v>2.5539000000000001E-5</c:v>
                </c:pt>
                <c:pt idx="25539">
                  <c:v>2.5539999999999999E-5</c:v>
                </c:pt>
                <c:pt idx="25540">
                  <c:v>2.5541000000000002E-5</c:v>
                </c:pt>
                <c:pt idx="25541">
                  <c:v>2.5542E-5</c:v>
                </c:pt>
                <c:pt idx="25542">
                  <c:v>2.5542999999999999E-5</c:v>
                </c:pt>
                <c:pt idx="25543">
                  <c:v>2.5544000000000001E-5</c:v>
                </c:pt>
                <c:pt idx="25544">
                  <c:v>2.5545E-5</c:v>
                </c:pt>
                <c:pt idx="25545">
                  <c:v>2.5545999999999999E-5</c:v>
                </c:pt>
                <c:pt idx="25546">
                  <c:v>2.5547000000000001E-5</c:v>
                </c:pt>
                <c:pt idx="25547">
                  <c:v>2.5548E-5</c:v>
                </c:pt>
                <c:pt idx="25548">
                  <c:v>2.5548999999999999E-5</c:v>
                </c:pt>
                <c:pt idx="25549">
                  <c:v>2.5550000000000001E-5</c:v>
                </c:pt>
                <c:pt idx="25550">
                  <c:v>2.5551E-5</c:v>
                </c:pt>
                <c:pt idx="25551">
                  <c:v>2.5551999999999999E-5</c:v>
                </c:pt>
                <c:pt idx="25552">
                  <c:v>2.5553000000000001E-5</c:v>
                </c:pt>
                <c:pt idx="25553">
                  <c:v>2.5554E-5</c:v>
                </c:pt>
                <c:pt idx="25554">
                  <c:v>2.5554999999999998E-5</c:v>
                </c:pt>
                <c:pt idx="25555">
                  <c:v>2.5556000000000001E-5</c:v>
                </c:pt>
                <c:pt idx="25556">
                  <c:v>2.5556999999999999E-5</c:v>
                </c:pt>
                <c:pt idx="25557">
                  <c:v>2.5558000000000002E-5</c:v>
                </c:pt>
                <c:pt idx="25558">
                  <c:v>2.5559E-5</c:v>
                </c:pt>
                <c:pt idx="25559">
                  <c:v>2.5559999999999999E-5</c:v>
                </c:pt>
                <c:pt idx="25560">
                  <c:v>2.5561000000000001E-5</c:v>
                </c:pt>
                <c:pt idx="25561">
                  <c:v>2.5562E-5</c:v>
                </c:pt>
                <c:pt idx="25562">
                  <c:v>2.5562999999999999E-5</c:v>
                </c:pt>
                <c:pt idx="25563">
                  <c:v>2.5564000000000001E-5</c:v>
                </c:pt>
                <c:pt idx="25564">
                  <c:v>2.5565E-5</c:v>
                </c:pt>
                <c:pt idx="25565">
                  <c:v>2.5565999999999999E-5</c:v>
                </c:pt>
                <c:pt idx="25566">
                  <c:v>2.5567000000000001E-5</c:v>
                </c:pt>
                <c:pt idx="25567">
                  <c:v>2.5568E-5</c:v>
                </c:pt>
                <c:pt idx="25568">
                  <c:v>2.5568999999999999E-5</c:v>
                </c:pt>
                <c:pt idx="25569">
                  <c:v>2.5570000000000001E-5</c:v>
                </c:pt>
                <c:pt idx="25570">
                  <c:v>2.5571E-5</c:v>
                </c:pt>
                <c:pt idx="25571">
                  <c:v>2.5571999999999998E-5</c:v>
                </c:pt>
                <c:pt idx="25572">
                  <c:v>2.5573000000000001E-5</c:v>
                </c:pt>
                <c:pt idx="25573">
                  <c:v>2.5573999999999999E-5</c:v>
                </c:pt>
                <c:pt idx="25574">
                  <c:v>2.5575000000000002E-5</c:v>
                </c:pt>
                <c:pt idx="25575">
                  <c:v>2.5576E-5</c:v>
                </c:pt>
                <c:pt idx="25576">
                  <c:v>2.5576999999999999E-5</c:v>
                </c:pt>
                <c:pt idx="25577">
                  <c:v>2.5578000000000001E-5</c:v>
                </c:pt>
                <c:pt idx="25578">
                  <c:v>2.5579E-5</c:v>
                </c:pt>
                <c:pt idx="25579">
                  <c:v>2.5579999999999999E-5</c:v>
                </c:pt>
                <c:pt idx="25580">
                  <c:v>2.5581000000000001E-5</c:v>
                </c:pt>
                <c:pt idx="25581">
                  <c:v>2.5582E-5</c:v>
                </c:pt>
                <c:pt idx="25582">
                  <c:v>2.5582999999999999E-5</c:v>
                </c:pt>
                <c:pt idx="25583">
                  <c:v>2.5584000000000001E-5</c:v>
                </c:pt>
                <c:pt idx="25584">
                  <c:v>2.5585E-5</c:v>
                </c:pt>
                <c:pt idx="25585">
                  <c:v>2.5585999999999999E-5</c:v>
                </c:pt>
                <c:pt idx="25586">
                  <c:v>2.5587000000000001E-5</c:v>
                </c:pt>
                <c:pt idx="25587">
                  <c:v>2.5588E-5</c:v>
                </c:pt>
                <c:pt idx="25588">
                  <c:v>2.5588999999999998E-5</c:v>
                </c:pt>
                <c:pt idx="25589">
                  <c:v>2.5590000000000001E-5</c:v>
                </c:pt>
                <c:pt idx="25590">
                  <c:v>2.5590999999999999E-5</c:v>
                </c:pt>
                <c:pt idx="25591">
                  <c:v>2.5592000000000002E-5</c:v>
                </c:pt>
                <c:pt idx="25592">
                  <c:v>2.5593E-5</c:v>
                </c:pt>
                <c:pt idx="25593">
                  <c:v>2.5593999999999999E-5</c:v>
                </c:pt>
                <c:pt idx="25594">
                  <c:v>2.5595000000000001E-5</c:v>
                </c:pt>
                <c:pt idx="25595">
                  <c:v>2.5596E-5</c:v>
                </c:pt>
                <c:pt idx="25596">
                  <c:v>2.5596999999999999E-5</c:v>
                </c:pt>
                <c:pt idx="25597">
                  <c:v>2.5598000000000001E-5</c:v>
                </c:pt>
                <c:pt idx="25598">
                  <c:v>2.5599E-5</c:v>
                </c:pt>
                <c:pt idx="25599">
                  <c:v>2.5599999999999999E-5</c:v>
                </c:pt>
                <c:pt idx="25600">
                  <c:v>2.5601000000000001E-5</c:v>
                </c:pt>
                <c:pt idx="25601">
                  <c:v>2.5602E-5</c:v>
                </c:pt>
                <c:pt idx="25602">
                  <c:v>2.5602999999999999E-5</c:v>
                </c:pt>
                <c:pt idx="25603">
                  <c:v>2.5604000000000001E-5</c:v>
                </c:pt>
                <c:pt idx="25604">
                  <c:v>2.5605E-5</c:v>
                </c:pt>
                <c:pt idx="25605">
                  <c:v>2.5605999999999998E-5</c:v>
                </c:pt>
                <c:pt idx="25606">
                  <c:v>2.5607000000000001E-5</c:v>
                </c:pt>
                <c:pt idx="25607">
                  <c:v>2.5607999999999999E-5</c:v>
                </c:pt>
                <c:pt idx="25608">
                  <c:v>2.5609000000000002E-5</c:v>
                </c:pt>
                <c:pt idx="25609">
                  <c:v>2.561E-5</c:v>
                </c:pt>
                <c:pt idx="25610">
                  <c:v>2.5610999999999999E-5</c:v>
                </c:pt>
                <c:pt idx="25611">
                  <c:v>2.5612000000000001E-5</c:v>
                </c:pt>
                <c:pt idx="25612">
                  <c:v>2.5613E-5</c:v>
                </c:pt>
                <c:pt idx="25613">
                  <c:v>2.5613999999999999E-5</c:v>
                </c:pt>
                <c:pt idx="25614">
                  <c:v>2.5615000000000001E-5</c:v>
                </c:pt>
                <c:pt idx="25615">
                  <c:v>2.5616E-5</c:v>
                </c:pt>
                <c:pt idx="25616">
                  <c:v>2.5616999999999999E-5</c:v>
                </c:pt>
                <c:pt idx="25617">
                  <c:v>2.5618000000000001E-5</c:v>
                </c:pt>
                <c:pt idx="25618">
                  <c:v>2.5619E-5</c:v>
                </c:pt>
                <c:pt idx="25619">
                  <c:v>2.5619999999999999E-5</c:v>
                </c:pt>
                <c:pt idx="25620">
                  <c:v>2.5621000000000001E-5</c:v>
                </c:pt>
                <c:pt idx="25621">
                  <c:v>2.5622E-5</c:v>
                </c:pt>
                <c:pt idx="25622">
                  <c:v>2.5622999999999998E-5</c:v>
                </c:pt>
                <c:pt idx="25623">
                  <c:v>2.5624000000000001E-5</c:v>
                </c:pt>
                <c:pt idx="25624">
                  <c:v>2.5624999999999999E-5</c:v>
                </c:pt>
                <c:pt idx="25625">
                  <c:v>2.5626000000000002E-5</c:v>
                </c:pt>
                <c:pt idx="25626">
                  <c:v>2.5627E-5</c:v>
                </c:pt>
                <c:pt idx="25627">
                  <c:v>2.5627999999999999E-5</c:v>
                </c:pt>
                <c:pt idx="25628">
                  <c:v>2.5629000000000001E-5</c:v>
                </c:pt>
                <c:pt idx="25629">
                  <c:v>2.563E-5</c:v>
                </c:pt>
                <c:pt idx="25630">
                  <c:v>2.5630999999999999E-5</c:v>
                </c:pt>
                <c:pt idx="25631">
                  <c:v>2.5632000000000001E-5</c:v>
                </c:pt>
                <c:pt idx="25632">
                  <c:v>2.5633E-5</c:v>
                </c:pt>
                <c:pt idx="25633">
                  <c:v>2.5633999999999999E-5</c:v>
                </c:pt>
                <c:pt idx="25634">
                  <c:v>2.5635000000000001E-5</c:v>
                </c:pt>
                <c:pt idx="25635">
                  <c:v>2.5636E-5</c:v>
                </c:pt>
                <c:pt idx="25636">
                  <c:v>2.5636999999999999E-5</c:v>
                </c:pt>
                <c:pt idx="25637">
                  <c:v>2.5638000000000001E-5</c:v>
                </c:pt>
                <c:pt idx="25638">
                  <c:v>2.5639E-5</c:v>
                </c:pt>
                <c:pt idx="25639">
                  <c:v>2.5639999999999998E-5</c:v>
                </c:pt>
                <c:pt idx="25640">
                  <c:v>2.5641000000000001E-5</c:v>
                </c:pt>
                <c:pt idx="25641">
                  <c:v>2.5641999999999999E-5</c:v>
                </c:pt>
                <c:pt idx="25642">
                  <c:v>2.5643000000000002E-5</c:v>
                </c:pt>
                <c:pt idx="25643">
                  <c:v>2.5644E-5</c:v>
                </c:pt>
                <c:pt idx="25644">
                  <c:v>2.5644999999999999E-5</c:v>
                </c:pt>
                <c:pt idx="25645">
                  <c:v>2.5646000000000001E-5</c:v>
                </c:pt>
                <c:pt idx="25646">
                  <c:v>2.5647E-5</c:v>
                </c:pt>
                <c:pt idx="25647">
                  <c:v>2.5647999999999999E-5</c:v>
                </c:pt>
                <c:pt idx="25648">
                  <c:v>2.5649000000000001E-5</c:v>
                </c:pt>
                <c:pt idx="25649">
                  <c:v>2.565E-5</c:v>
                </c:pt>
                <c:pt idx="25650">
                  <c:v>2.5650999999999999E-5</c:v>
                </c:pt>
                <c:pt idx="25651">
                  <c:v>2.5652000000000001E-5</c:v>
                </c:pt>
                <c:pt idx="25652">
                  <c:v>2.5653E-5</c:v>
                </c:pt>
                <c:pt idx="25653">
                  <c:v>2.5653999999999999E-5</c:v>
                </c:pt>
                <c:pt idx="25654">
                  <c:v>2.5655000000000001E-5</c:v>
                </c:pt>
                <c:pt idx="25655">
                  <c:v>2.5656E-5</c:v>
                </c:pt>
                <c:pt idx="25656">
                  <c:v>2.5656999999999998E-5</c:v>
                </c:pt>
                <c:pt idx="25657">
                  <c:v>2.5658000000000001E-5</c:v>
                </c:pt>
                <c:pt idx="25658">
                  <c:v>2.5658999999999999E-5</c:v>
                </c:pt>
                <c:pt idx="25659">
                  <c:v>2.5660000000000002E-5</c:v>
                </c:pt>
                <c:pt idx="25660">
                  <c:v>2.5661E-5</c:v>
                </c:pt>
                <c:pt idx="25661">
                  <c:v>2.5661999999999999E-5</c:v>
                </c:pt>
                <c:pt idx="25662">
                  <c:v>2.5663000000000001E-5</c:v>
                </c:pt>
                <c:pt idx="25663">
                  <c:v>2.5664E-5</c:v>
                </c:pt>
                <c:pt idx="25664">
                  <c:v>2.5664999999999999E-5</c:v>
                </c:pt>
                <c:pt idx="25665">
                  <c:v>2.5666000000000001E-5</c:v>
                </c:pt>
                <c:pt idx="25666">
                  <c:v>2.5667E-5</c:v>
                </c:pt>
                <c:pt idx="25667">
                  <c:v>2.5667999999999999E-5</c:v>
                </c:pt>
                <c:pt idx="25668">
                  <c:v>2.5669000000000001E-5</c:v>
                </c:pt>
                <c:pt idx="25669">
                  <c:v>2.567E-5</c:v>
                </c:pt>
                <c:pt idx="25670">
                  <c:v>2.5670999999999999E-5</c:v>
                </c:pt>
                <c:pt idx="25671">
                  <c:v>2.5672000000000001E-5</c:v>
                </c:pt>
                <c:pt idx="25672">
                  <c:v>2.5673E-5</c:v>
                </c:pt>
                <c:pt idx="25673">
                  <c:v>2.5673999999999998E-5</c:v>
                </c:pt>
                <c:pt idx="25674">
                  <c:v>2.5675000000000001E-5</c:v>
                </c:pt>
                <c:pt idx="25675">
                  <c:v>2.5675999999999999E-5</c:v>
                </c:pt>
                <c:pt idx="25676">
                  <c:v>2.5677000000000002E-5</c:v>
                </c:pt>
                <c:pt idx="25677">
                  <c:v>2.5678E-5</c:v>
                </c:pt>
                <c:pt idx="25678">
                  <c:v>2.5678999999999999E-5</c:v>
                </c:pt>
                <c:pt idx="25679">
                  <c:v>2.5680000000000001E-5</c:v>
                </c:pt>
                <c:pt idx="25680">
                  <c:v>2.5681E-5</c:v>
                </c:pt>
                <c:pt idx="25681">
                  <c:v>2.5681999999999999E-5</c:v>
                </c:pt>
                <c:pt idx="25682">
                  <c:v>2.5683000000000001E-5</c:v>
                </c:pt>
                <c:pt idx="25683">
                  <c:v>2.5684E-5</c:v>
                </c:pt>
                <c:pt idx="25684">
                  <c:v>2.5684999999999999E-5</c:v>
                </c:pt>
                <c:pt idx="25685">
                  <c:v>2.5686000000000001E-5</c:v>
                </c:pt>
                <c:pt idx="25686">
                  <c:v>2.5687E-5</c:v>
                </c:pt>
                <c:pt idx="25687">
                  <c:v>2.5687999999999999E-5</c:v>
                </c:pt>
                <c:pt idx="25688">
                  <c:v>2.5689000000000001E-5</c:v>
                </c:pt>
                <c:pt idx="25689">
                  <c:v>2.569E-5</c:v>
                </c:pt>
                <c:pt idx="25690">
                  <c:v>2.5690999999999998E-5</c:v>
                </c:pt>
                <c:pt idx="25691">
                  <c:v>2.5692000000000001E-5</c:v>
                </c:pt>
                <c:pt idx="25692">
                  <c:v>2.5692999999999999E-5</c:v>
                </c:pt>
                <c:pt idx="25693">
                  <c:v>2.5694000000000002E-5</c:v>
                </c:pt>
                <c:pt idx="25694">
                  <c:v>2.5695E-5</c:v>
                </c:pt>
                <c:pt idx="25695">
                  <c:v>2.5695999999999999E-5</c:v>
                </c:pt>
                <c:pt idx="25696">
                  <c:v>2.5697000000000001E-5</c:v>
                </c:pt>
                <c:pt idx="25697">
                  <c:v>2.5698E-5</c:v>
                </c:pt>
                <c:pt idx="25698">
                  <c:v>2.5698999999999999E-5</c:v>
                </c:pt>
                <c:pt idx="25699">
                  <c:v>2.5700000000000001E-5</c:v>
                </c:pt>
                <c:pt idx="25700">
                  <c:v>2.5701E-5</c:v>
                </c:pt>
                <c:pt idx="25701">
                  <c:v>2.5701999999999999E-5</c:v>
                </c:pt>
                <c:pt idx="25702">
                  <c:v>2.5703000000000001E-5</c:v>
                </c:pt>
                <c:pt idx="25703">
                  <c:v>2.5704E-5</c:v>
                </c:pt>
                <c:pt idx="25704">
                  <c:v>2.5704999999999999E-5</c:v>
                </c:pt>
                <c:pt idx="25705">
                  <c:v>2.5706000000000001E-5</c:v>
                </c:pt>
                <c:pt idx="25706">
                  <c:v>2.5707E-5</c:v>
                </c:pt>
                <c:pt idx="25707">
                  <c:v>2.5707999999999998E-5</c:v>
                </c:pt>
                <c:pt idx="25708">
                  <c:v>2.5709000000000001E-5</c:v>
                </c:pt>
                <c:pt idx="25709">
                  <c:v>2.5709999999999999E-5</c:v>
                </c:pt>
                <c:pt idx="25710">
                  <c:v>2.5711000000000002E-5</c:v>
                </c:pt>
                <c:pt idx="25711">
                  <c:v>2.5712E-5</c:v>
                </c:pt>
                <c:pt idx="25712">
                  <c:v>2.5712999999999999E-5</c:v>
                </c:pt>
                <c:pt idx="25713">
                  <c:v>2.5714000000000001E-5</c:v>
                </c:pt>
                <c:pt idx="25714">
                  <c:v>2.5715E-5</c:v>
                </c:pt>
                <c:pt idx="25715">
                  <c:v>2.5715999999999999E-5</c:v>
                </c:pt>
                <c:pt idx="25716">
                  <c:v>2.5717000000000001E-5</c:v>
                </c:pt>
                <c:pt idx="25717">
                  <c:v>2.5718E-5</c:v>
                </c:pt>
                <c:pt idx="25718">
                  <c:v>2.5718999999999999E-5</c:v>
                </c:pt>
                <c:pt idx="25719">
                  <c:v>2.5720000000000001E-5</c:v>
                </c:pt>
                <c:pt idx="25720">
                  <c:v>2.5721E-5</c:v>
                </c:pt>
                <c:pt idx="25721">
                  <c:v>2.5721999999999999E-5</c:v>
                </c:pt>
                <c:pt idx="25722">
                  <c:v>2.5723000000000001E-5</c:v>
                </c:pt>
                <c:pt idx="25723">
                  <c:v>2.5724E-5</c:v>
                </c:pt>
                <c:pt idx="25724">
                  <c:v>2.5724999999999998E-5</c:v>
                </c:pt>
                <c:pt idx="25725">
                  <c:v>2.5726000000000001E-5</c:v>
                </c:pt>
                <c:pt idx="25726">
                  <c:v>2.5726999999999999E-5</c:v>
                </c:pt>
                <c:pt idx="25727">
                  <c:v>2.5728000000000002E-5</c:v>
                </c:pt>
                <c:pt idx="25728">
                  <c:v>2.5729E-5</c:v>
                </c:pt>
                <c:pt idx="25729">
                  <c:v>2.5729999999999999E-5</c:v>
                </c:pt>
                <c:pt idx="25730">
                  <c:v>2.5731000000000001E-5</c:v>
                </c:pt>
                <c:pt idx="25731">
                  <c:v>2.5732E-5</c:v>
                </c:pt>
                <c:pt idx="25732">
                  <c:v>2.5732999999999999E-5</c:v>
                </c:pt>
                <c:pt idx="25733">
                  <c:v>2.5734000000000001E-5</c:v>
                </c:pt>
                <c:pt idx="25734">
                  <c:v>2.5735E-5</c:v>
                </c:pt>
                <c:pt idx="25735">
                  <c:v>2.5735999999999999E-5</c:v>
                </c:pt>
                <c:pt idx="25736">
                  <c:v>2.5737000000000001E-5</c:v>
                </c:pt>
                <c:pt idx="25737">
                  <c:v>2.5738E-5</c:v>
                </c:pt>
                <c:pt idx="25738">
                  <c:v>2.5738999999999999E-5</c:v>
                </c:pt>
                <c:pt idx="25739">
                  <c:v>2.5740000000000001E-5</c:v>
                </c:pt>
                <c:pt idx="25740">
                  <c:v>2.5741E-5</c:v>
                </c:pt>
                <c:pt idx="25741">
                  <c:v>2.5741999999999998E-5</c:v>
                </c:pt>
                <c:pt idx="25742">
                  <c:v>2.5743000000000001E-5</c:v>
                </c:pt>
                <c:pt idx="25743">
                  <c:v>2.5743999999999999E-5</c:v>
                </c:pt>
                <c:pt idx="25744">
                  <c:v>2.5745000000000002E-5</c:v>
                </c:pt>
                <c:pt idx="25745">
                  <c:v>2.5746E-5</c:v>
                </c:pt>
                <c:pt idx="25746">
                  <c:v>2.5746999999999999E-5</c:v>
                </c:pt>
                <c:pt idx="25747">
                  <c:v>2.5748000000000001E-5</c:v>
                </c:pt>
                <c:pt idx="25748">
                  <c:v>2.5749E-5</c:v>
                </c:pt>
                <c:pt idx="25749">
                  <c:v>2.5749999999999999E-5</c:v>
                </c:pt>
                <c:pt idx="25750">
                  <c:v>2.5751000000000001E-5</c:v>
                </c:pt>
                <c:pt idx="25751">
                  <c:v>2.5752E-5</c:v>
                </c:pt>
                <c:pt idx="25752">
                  <c:v>2.5752999999999999E-5</c:v>
                </c:pt>
                <c:pt idx="25753">
                  <c:v>2.5754000000000001E-5</c:v>
                </c:pt>
                <c:pt idx="25754">
                  <c:v>2.5755E-5</c:v>
                </c:pt>
                <c:pt idx="25755">
                  <c:v>2.5755999999999999E-5</c:v>
                </c:pt>
                <c:pt idx="25756">
                  <c:v>2.5757000000000001E-5</c:v>
                </c:pt>
                <c:pt idx="25757">
                  <c:v>2.5758E-5</c:v>
                </c:pt>
                <c:pt idx="25758">
                  <c:v>2.5758999999999999E-5</c:v>
                </c:pt>
                <c:pt idx="25759">
                  <c:v>2.5760000000000001E-5</c:v>
                </c:pt>
                <c:pt idx="25760">
                  <c:v>2.5761E-5</c:v>
                </c:pt>
                <c:pt idx="25761">
                  <c:v>2.5761999999999998E-5</c:v>
                </c:pt>
                <c:pt idx="25762">
                  <c:v>2.5763E-5</c:v>
                </c:pt>
                <c:pt idx="25763">
                  <c:v>2.5763999999999999E-5</c:v>
                </c:pt>
                <c:pt idx="25764">
                  <c:v>2.5765000000000001E-5</c:v>
                </c:pt>
                <c:pt idx="25765">
                  <c:v>2.5766E-5</c:v>
                </c:pt>
                <c:pt idx="25766">
                  <c:v>2.5766999999999999E-5</c:v>
                </c:pt>
                <c:pt idx="25767">
                  <c:v>2.5768000000000001E-5</c:v>
                </c:pt>
                <c:pt idx="25768">
                  <c:v>2.5769E-5</c:v>
                </c:pt>
                <c:pt idx="25769">
                  <c:v>2.5769999999999999E-5</c:v>
                </c:pt>
                <c:pt idx="25770">
                  <c:v>2.5771000000000001E-5</c:v>
                </c:pt>
                <c:pt idx="25771">
                  <c:v>2.5772E-5</c:v>
                </c:pt>
                <c:pt idx="25772">
                  <c:v>2.5772999999999999E-5</c:v>
                </c:pt>
                <c:pt idx="25773">
                  <c:v>2.5774000000000001E-5</c:v>
                </c:pt>
                <c:pt idx="25774">
                  <c:v>2.5775E-5</c:v>
                </c:pt>
                <c:pt idx="25775">
                  <c:v>2.5775999999999999E-5</c:v>
                </c:pt>
                <c:pt idx="25776">
                  <c:v>2.5777000000000001E-5</c:v>
                </c:pt>
                <c:pt idx="25777">
                  <c:v>2.5778E-5</c:v>
                </c:pt>
                <c:pt idx="25778">
                  <c:v>2.5778999999999998E-5</c:v>
                </c:pt>
                <c:pt idx="25779">
                  <c:v>2.5780000000000001E-5</c:v>
                </c:pt>
                <c:pt idx="25780">
                  <c:v>2.5780999999999999E-5</c:v>
                </c:pt>
                <c:pt idx="25781">
                  <c:v>2.5782000000000002E-5</c:v>
                </c:pt>
                <c:pt idx="25782">
                  <c:v>2.5783E-5</c:v>
                </c:pt>
                <c:pt idx="25783">
                  <c:v>2.5783999999999999E-5</c:v>
                </c:pt>
                <c:pt idx="25784">
                  <c:v>2.5785000000000001E-5</c:v>
                </c:pt>
                <c:pt idx="25785">
                  <c:v>2.5786E-5</c:v>
                </c:pt>
                <c:pt idx="25786">
                  <c:v>2.5786999999999999E-5</c:v>
                </c:pt>
                <c:pt idx="25787">
                  <c:v>2.5788000000000001E-5</c:v>
                </c:pt>
                <c:pt idx="25788">
                  <c:v>2.5789E-5</c:v>
                </c:pt>
                <c:pt idx="25789">
                  <c:v>2.5789999999999999E-5</c:v>
                </c:pt>
                <c:pt idx="25790">
                  <c:v>2.5791000000000001E-5</c:v>
                </c:pt>
                <c:pt idx="25791">
                  <c:v>2.5792E-5</c:v>
                </c:pt>
                <c:pt idx="25792">
                  <c:v>2.5792999999999999E-5</c:v>
                </c:pt>
                <c:pt idx="25793">
                  <c:v>2.5794000000000001E-5</c:v>
                </c:pt>
                <c:pt idx="25794">
                  <c:v>2.5795E-5</c:v>
                </c:pt>
                <c:pt idx="25795">
                  <c:v>2.5795999999999998E-5</c:v>
                </c:pt>
                <c:pt idx="25796">
                  <c:v>2.5797000000000001E-5</c:v>
                </c:pt>
                <c:pt idx="25797">
                  <c:v>2.5797999999999999E-5</c:v>
                </c:pt>
                <c:pt idx="25798">
                  <c:v>2.5799000000000002E-5</c:v>
                </c:pt>
                <c:pt idx="25799">
                  <c:v>2.58E-5</c:v>
                </c:pt>
                <c:pt idx="25800">
                  <c:v>2.5800999999999999E-5</c:v>
                </c:pt>
                <c:pt idx="25801">
                  <c:v>2.5802000000000001E-5</c:v>
                </c:pt>
                <c:pt idx="25802">
                  <c:v>2.5803E-5</c:v>
                </c:pt>
                <c:pt idx="25803">
                  <c:v>2.5803999999999999E-5</c:v>
                </c:pt>
                <c:pt idx="25804">
                  <c:v>2.5805000000000001E-5</c:v>
                </c:pt>
                <c:pt idx="25805">
                  <c:v>2.5806E-5</c:v>
                </c:pt>
                <c:pt idx="25806">
                  <c:v>2.5806999999999999E-5</c:v>
                </c:pt>
                <c:pt idx="25807">
                  <c:v>2.5808000000000001E-5</c:v>
                </c:pt>
                <c:pt idx="25808">
                  <c:v>2.5809E-5</c:v>
                </c:pt>
                <c:pt idx="25809">
                  <c:v>2.5809999999999999E-5</c:v>
                </c:pt>
                <c:pt idx="25810">
                  <c:v>2.5811000000000001E-5</c:v>
                </c:pt>
                <c:pt idx="25811">
                  <c:v>2.5812E-5</c:v>
                </c:pt>
                <c:pt idx="25812">
                  <c:v>2.5812999999999998E-5</c:v>
                </c:pt>
                <c:pt idx="25813">
                  <c:v>2.5814000000000001E-5</c:v>
                </c:pt>
                <c:pt idx="25814">
                  <c:v>2.5814999999999999E-5</c:v>
                </c:pt>
                <c:pt idx="25815">
                  <c:v>2.5816000000000002E-5</c:v>
                </c:pt>
                <c:pt idx="25816">
                  <c:v>2.5817E-5</c:v>
                </c:pt>
                <c:pt idx="25817">
                  <c:v>2.5817999999999999E-5</c:v>
                </c:pt>
                <c:pt idx="25818">
                  <c:v>2.5819000000000001E-5</c:v>
                </c:pt>
                <c:pt idx="25819">
                  <c:v>2.582E-5</c:v>
                </c:pt>
                <c:pt idx="25820">
                  <c:v>2.5820999999999999E-5</c:v>
                </c:pt>
                <c:pt idx="25821">
                  <c:v>2.5822000000000001E-5</c:v>
                </c:pt>
                <c:pt idx="25822">
                  <c:v>2.5823E-5</c:v>
                </c:pt>
                <c:pt idx="25823">
                  <c:v>2.5823999999999999E-5</c:v>
                </c:pt>
                <c:pt idx="25824">
                  <c:v>2.5825000000000001E-5</c:v>
                </c:pt>
                <c:pt idx="25825">
                  <c:v>2.5826E-5</c:v>
                </c:pt>
                <c:pt idx="25826">
                  <c:v>2.5826999999999999E-5</c:v>
                </c:pt>
                <c:pt idx="25827">
                  <c:v>2.5828000000000001E-5</c:v>
                </c:pt>
                <c:pt idx="25828">
                  <c:v>2.5829E-5</c:v>
                </c:pt>
                <c:pt idx="25829">
                  <c:v>2.5829999999999998E-5</c:v>
                </c:pt>
                <c:pt idx="25830">
                  <c:v>2.5831000000000001E-5</c:v>
                </c:pt>
                <c:pt idx="25831">
                  <c:v>2.5831999999999999E-5</c:v>
                </c:pt>
                <c:pt idx="25832">
                  <c:v>2.5833000000000002E-5</c:v>
                </c:pt>
                <c:pt idx="25833">
                  <c:v>2.5834E-5</c:v>
                </c:pt>
                <c:pt idx="25834">
                  <c:v>2.5834999999999999E-5</c:v>
                </c:pt>
                <c:pt idx="25835">
                  <c:v>2.5836000000000001E-5</c:v>
                </c:pt>
                <c:pt idx="25836">
                  <c:v>2.5837E-5</c:v>
                </c:pt>
                <c:pt idx="25837">
                  <c:v>2.5837999999999999E-5</c:v>
                </c:pt>
                <c:pt idx="25838">
                  <c:v>2.5839000000000001E-5</c:v>
                </c:pt>
                <c:pt idx="25839">
                  <c:v>2.584E-5</c:v>
                </c:pt>
                <c:pt idx="25840">
                  <c:v>2.5840999999999999E-5</c:v>
                </c:pt>
                <c:pt idx="25841">
                  <c:v>2.5842000000000001E-5</c:v>
                </c:pt>
                <c:pt idx="25842">
                  <c:v>2.5843E-5</c:v>
                </c:pt>
                <c:pt idx="25843">
                  <c:v>2.5843999999999999E-5</c:v>
                </c:pt>
                <c:pt idx="25844">
                  <c:v>2.5845000000000001E-5</c:v>
                </c:pt>
                <c:pt idx="25845">
                  <c:v>2.5846E-5</c:v>
                </c:pt>
                <c:pt idx="25846">
                  <c:v>2.5846999999999998E-5</c:v>
                </c:pt>
                <c:pt idx="25847">
                  <c:v>2.5848000000000001E-5</c:v>
                </c:pt>
                <c:pt idx="25848">
                  <c:v>2.5848999999999999E-5</c:v>
                </c:pt>
                <c:pt idx="25849">
                  <c:v>2.5850000000000002E-5</c:v>
                </c:pt>
                <c:pt idx="25850">
                  <c:v>2.5851E-5</c:v>
                </c:pt>
                <c:pt idx="25851">
                  <c:v>2.5851999999999999E-5</c:v>
                </c:pt>
                <c:pt idx="25852">
                  <c:v>2.5853000000000001E-5</c:v>
                </c:pt>
                <c:pt idx="25853">
                  <c:v>2.5854E-5</c:v>
                </c:pt>
                <c:pt idx="25854">
                  <c:v>2.5854999999999999E-5</c:v>
                </c:pt>
                <c:pt idx="25855">
                  <c:v>2.5856000000000001E-5</c:v>
                </c:pt>
                <c:pt idx="25856">
                  <c:v>2.5857E-5</c:v>
                </c:pt>
                <c:pt idx="25857">
                  <c:v>2.5857999999999999E-5</c:v>
                </c:pt>
                <c:pt idx="25858">
                  <c:v>2.5859000000000001E-5</c:v>
                </c:pt>
                <c:pt idx="25859">
                  <c:v>2.586E-5</c:v>
                </c:pt>
                <c:pt idx="25860">
                  <c:v>2.5860999999999999E-5</c:v>
                </c:pt>
                <c:pt idx="25861">
                  <c:v>2.5862000000000001E-5</c:v>
                </c:pt>
                <c:pt idx="25862">
                  <c:v>2.5863E-5</c:v>
                </c:pt>
                <c:pt idx="25863">
                  <c:v>2.5863999999999998E-5</c:v>
                </c:pt>
                <c:pt idx="25864">
                  <c:v>2.5865000000000001E-5</c:v>
                </c:pt>
                <c:pt idx="25865">
                  <c:v>2.5865999999999999E-5</c:v>
                </c:pt>
                <c:pt idx="25866">
                  <c:v>2.5867000000000002E-5</c:v>
                </c:pt>
                <c:pt idx="25867">
                  <c:v>2.5868E-5</c:v>
                </c:pt>
                <c:pt idx="25868">
                  <c:v>2.5868999999999999E-5</c:v>
                </c:pt>
                <c:pt idx="25869">
                  <c:v>2.5870000000000001E-5</c:v>
                </c:pt>
                <c:pt idx="25870">
                  <c:v>2.5871E-5</c:v>
                </c:pt>
                <c:pt idx="25871">
                  <c:v>2.5871999999999999E-5</c:v>
                </c:pt>
                <c:pt idx="25872">
                  <c:v>2.5873000000000001E-5</c:v>
                </c:pt>
                <c:pt idx="25873">
                  <c:v>2.5874E-5</c:v>
                </c:pt>
                <c:pt idx="25874">
                  <c:v>2.5874999999999999E-5</c:v>
                </c:pt>
                <c:pt idx="25875">
                  <c:v>2.5876000000000001E-5</c:v>
                </c:pt>
                <c:pt idx="25876">
                  <c:v>2.5877E-5</c:v>
                </c:pt>
                <c:pt idx="25877">
                  <c:v>2.5877999999999999E-5</c:v>
                </c:pt>
                <c:pt idx="25878">
                  <c:v>2.5879000000000001E-5</c:v>
                </c:pt>
                <c:pt idx="25879">
                  <c:v>2.588E-5</c:v>
                </c:pt>
                <c:pt idx="25880">
                  <c:v>2.5880999999999998E-5</c:v>
                </c:pt>
                <c:pt idx="25881">
                  <c:v>2.5882000000000001E-5</c:v>
                </c:pt>
                <c:pt idx="25882">
                  <c:v>2.5882999999999999E-5</c:v>
                </c:pt>
                <c:pt idx="25883">
                  <c:v>2.5884000000000002E-5</c:v>
                </c:pt>
                <c:pt idx="25884">
                  <c:v>2.5885E-5</c:v>
                </c:pt>
                <c:pt idx="25885">
                  <c:v>2.5885999999999999E-5</c:v>
                </c:pt>
                <c:pt idx="25886">
                  <c:v>2.5887000000000001E-5</c:v>
                </c:pt>
                <c:pt idx="25887">
                  <c:v>2.5888E-5</c:v>
                </c:pt>
                <c:pt idx="25888">
                  <c:v>2.5888999999999999E-5</c:v>
                </c:pt>
                <c:pt idx="25889">
                  <c:v>2.5890000000000001E-5</c:v>
                </c:pt>
                <c:pt idx="25890">
                  <c:v>2.5891E-5</c:v>
                </c:pt>
                <c:pt idx="25891">
                  <c:v>2.5891999999999999E-5</c:v>
                </c:pt>
                <c:pt idx="25892">
                  <c:v>2.5893000000000001E-5</c:v>
                </c:pt>
                <c:pt idx="25893">
                  <c:v>2.5894E-5</c:v>
                </c:pt>
                <c:pt idx="25894">
                  <c:v>2.5894999999999999E-5</c:v>
                </c:pt>
                <c:pt idx="25895">
                  <c:v>2.5896000000000001E-5</c:v>
                </c:pt>
                <c:pt idx="25896">
                  <c:v>2.5897E-5</c:v>
                </c:pt>
                <c:pt idx="25897">
                  <c:v>2.5897999999999998E-5</c:v>
                </c:pt>
                <c:pt idx="25898">
                  <c:v>2.5899000000000001E-5</c:v>
                </c:pt>
                <c:pt idx="25899">
                  <c:v>2.5899999999999999E-5</c:v>
                </c:pt>
                <c:pt idx="25900">
                  <c:v>2.5901000000000002E-5</c:v>
                </c:pt>
                <c:pt idx="25901">
                  <c:v>2.5902E-5</c:v>
                </c:pt>
                <c:pt idx="25902">
                  <c:v>2.5902999999999999E-5</c:v>
                </c:pt>
                <c:pt idx="25903">
                  <c:v>2.5904000000000001E-5</c:v>
                </c:pt>
                <c:pt idx="25904">
                  <c:v>2.5905E-5</c:v>
                </c:pt>
                <c:pt idx="25905">
                  <c:v>2.5905999999999999E-5</c:v>
                </c:pt>
                <c:pt idx="25906">
                  <c:v>2.5907000000000001E-5</c:v>
                </c:pt>
                <c:pt idx="25907">
                  <c:v>2.5908E-5</c:v>
                </c:pt>
                <c:pt idx="25908">
                  <c:v>2.5908999999999999E-5</c:v>
                </c:pt>
                <c:pt idx="25909">
                  <c:v>2.5910000000000001E-5</c:v>
                </c:pt>
                <c:pt idx="25910">
                  <c:v>2.5911E-5</c:v>
                </c:pt>
                <c:pt idx="25911">
                  <c:v>2.5911999999999999E-5</c:v>
                </c:pt>
                <c:pt idx="25912">
                  <c:v>2.5913000000000001E-5</c:v>
                </c:pt>
                <c:pt idx="25913">
                  <c:v>2.5914E-5</c:v>
                </c:pt>
                <c:pt idx="25914">
                  <c:v>2.5914999999999998E-5</c:v>
                </c:pt>
                <c:pt idx="25915">
                  <c:v>2.5916000000000001E-5</c:v>
                </c:pt>
                <c:pt idx="25916">
                  <c:v>2.5916999999999999E-5</c:v>
                </c:pt>
                <c:pt idx="25917">
                  <c:v>2.5918000000000002E-5</c:v>
                </c:pt>
                <c:pt idx="25918">
                  <c:v>2.5919E-5</c:v>
                </c:pt>
                <c:pt idx="25919">
                  <c:v>2.5919999999999999E-5</c:v>
                </c:pt>
                <c:pt idx="25920">
                  <c:v>2.5921000000000001E-5</c:v>
                </c:pt>
                <c:pt idx="25921">
                  <c:v>2.5922E-5</c:v>
                </c:pt>
                <c:pt idx="25922">
                  <c:v>2.5922999999999999E-5</c:v>
                </c:pt>
                <c:pt idx="25923">
                  <c:v>2.5924000000000001E-5</c:v>
                </c:pt>
                <c:pt idx="25924">
                  <c:v>2.5925E-5</c:v>
                </c:pt>
                <c:pt idx="25925">
                  <c:v>2.5925999999999999E-5</c:v>
                </c:pt>
                <c:pt idx="25926">
                  <c:v>2.5927000000000001E-5</c:v>
                </c:pt>
                <c:pt idx="25927">
                  <c:v>2.5928E-5</c:v>
                </c:pt>
                <c:pt idx="25928">
                  <c:v>2.5928999999999999E-5</c:v>
                </c:pt>
                <c:pt idx="25929">
                  <c:v>2.5930000000000001E-5</c:v>
                </c:pt>
                <c:pt idx="25930">
                  <c:v>2.5931E-5</c:v>
                </c:pt>
                <c:pt idx="25931">
                  <c:v>2.5931999999999998E-5</c:v>
                </c:pt>
                <c:pt idx="25932">
                  <c:v>2.5933000000000001E-5</c:v>
                </c:pt>
                <c:pt idx="25933">
                  <c:v>2.5933999999999999E-5</c:v>
                </c:pt>
                <c:pt idx="25934">
                  <c:v>2.5935000000000002E-5</c:v>
                </c:pt>
                <c:pt idx="25935">
                  <c:v>2.5936E-5</c:v>
                </c:pt>
                <c:pt idx="25936">
                  <c:v>2.5936999999999999E-5</c:v>
                </c:pt>
                <c:pt idx="25937">
                  <c:v>2.5938000000000001E-5</c:v>
                </c:pt>
                <c:pt idx="25938">
                  <c:v>2.5939E-5</c:v>
                </c:pt>
                <c:pt idx="25939">
                  <c:v>2.5939999999999999E-5</c:v>
                </c:pt>
                <c:pt idx="25940">
                  <c:v>2.5941000000000001E-5</c:v>
                </c:pt>
                <c:pt idx="25941">
                  <c:v>2.5942E-5</c:v>
                </c:pt>
                <c:pt idx="25942">
                  <c:v>2.5942999999999999E-5</c:v>
                </c:pt>
                <c:pt idx="25943">
                  <c:v>2.5944000000000001E-5</c:v>
                </c:pt>
                <c:pt idx="25944">
                  <c:v>2.5945E-5</c:v>
                </c:pt>
                <c:pt idx="25945">
                  <c:v>2.5945999999999999E-5</c:v>
                </c:pt>
                <c:pt idx="25946">
                  <c:v>2.5947000000000001E-5</c:v>
                </c:pt>
                <c:pt idx="25947">
                  <c:v>2.5948E-5</c:v>
                </c:pt>
                <c:pt idx="25948">
                  <c:v>2.5948999999999998E-5</c:v>
                </c:pt>
                <c:pt idx="25949">
                  <c:v>2.5950000000000001E-5</c:v>
                </c:pt>
                <c:pt idx="25950">
                  <c:v>2.5950999999999999E-5</c:v>
                </c:pt>
                <c:pt idx="25951">
                  <c:v>2.5952000000000002E-5</c:v>
                </c:pt>
                <c:pt idx="25952">
                  <c:v>2.5953E-5</c:v>
                </c:pt>
                <c:pt idx="25953">
                  <c:v>2.5953999999999999E-5</c:v>
                </c:pt>
                <c:pt idx="25954">
                  <c:v>2.5955000000000001E-5</c:v>
                </c:pt>
                <c:pt idx="25955">
                  <c:v>2.5956E-5</c:v>
                </c:pt>
                <c:pt idx="25956">
                  <c:v>2.5956999999999999E-5</c:v>
                </c:pt>
                <c:pt idx="25957">
                  <c:v>2.5958000000000001E-5</c:v>
                </c:pt>
                <c:pt idx="25958">
                  <c:v>2.5959E-5</c:v>
                </c:pt>
                <c:pt idx="25959">
                  <c:v>2.5959999999999999E-5</c:v>
                </c:pt>
                <c:pt idx="25960">
                  <c:v>2.5961000000000001E-5</c:v>
                </c:pt>
                <c:pt idx="25961">
                  <c:v>2.5962E-5</c:v>
                </c:pt>
                <c:pt idx="25962">
                  <c:v>2.5962999999999999E-5</c:v>
                </c:pt>
                <c:pt idx="25963">
                  <c:v>2.5964000000000001E-5</c:v>
                </c:pt>
                <c:pt idx="25964">
                  <c:v>2.5965E-5</c:v>
                </c:pt>
                <c:pt idx="25965">
                  <c:v>2.5965999999999998E-5</c:v>
                </c:pt>
                <c:pt idx="25966">
                  <c:v>2.5967000000000001E-5</c:v>
                </c:pt>
                <c:pt idx="25967">
                  <c:v>2.5967999999999999E-5</c:v>
                </c:pt>
                <c:pt idx="25968">
                  <c:v>2.5969000000000002E-5</c:v>
                </c:pt>
                <c:pt idx="25969">
                  <c:v>2.597E-5</c:v>
                </c:pt>
                <c:pt idx="25970">
                  <c:v>2.5970999999999999E-5</c:v>
                </c:pt>
                <c:pt idx="25971">
                  <c:v>2.5972000000000001E-5</c:v>
                </c:pt>
                <c:pt idx="25972">
                  <c:v>2.5973E-5</c:v>
                </c:pt>
                <c:pt idx="25973">
                  <c:v>2.5973999999999999E-5</c:v>
                </c:pt>
                <c:pt idx="25974">
                  <c:v>2.5975000000000001E-5</c:v>
                </c:pt>
                <c:pt idx="25975">
                  <c:v>2.5976E-5</c:v>
                </c:pt>
                <c:pt idx="25976">
                  <c:v>2.5976999999999999E-5</c:v>
                </c:pt>
                <c:pt idx="25977">
                  <c:v>2.5978000000000001E-5</c:v>
                </c:pt>
                <c:pt idx="25978">
                  <c:v>2.5979E-5</c:v>
                </c:pt>
                <c:pt idx="25979">
                  <c:v>2.5979999999999999E-5</c:v>
                </c:pt>
                <c:pt idx="25980">
                  <c:v>2.5981000000000001E-5</c:v>
                </c:pt>
                <c:pt idx="25981">
                  <c:v>2.5982E-5</c:v>
                </c:pt>
                <c:pt idx="25982">
                  <c:v>2.5982999999999998E-5</c:v>
                </c:pt>
                <c:pt idx="25983">
                  <c:v>2.5984000000000001E-5</c:v>
                </c:pt>
                <c:pt idx="25984">
                  <c:v>2.5984999999999999E-5</c:v>
                </c:pt>
                <c:pt idx="25985">
                  <c:v>2.5986000000000002E-5</c:v>
                </c:pt>
                <c:pt idx="25986">
                  <c:v>2.5987E-5</c:v>
                </c:pt>
                <c:pt idx="25987">
                  <c:v>2.5987999999999999E-5</c:v>
                </c:pt>
                <c:pt idx="25988">
                  <c:v>2.5989000000000001E-5</c:v>
                </c:pt>
                <c:pt idx="25989">
                  <c:v>2.599E-5</c:v>
                </c:pt>
                <c:pt idx="25990">
                  <c:v>2.5990999999999999E-5</c:v>
                </c:pt>
                <c:pt idx="25991">
                  <c:v>2.5992000000000001E-5</c:v>
                </c:pt>
                <c:pt idx="25992">
                  <c:v>2.5993E-5</c:v>
                </c:pt>
                <c:pt idx="25993">
                  <c:v>2.5993999999999999E-5</c:v>
                </c:pt>
                <c:pt idx="25994">
                  <c:v>2.5995000000000001E-5</c:v>
                </c:pt>
                <c:pt idx="25995">
                  <c:v>2.5996E-5</c:v>
                </c:pt>
                <c:pt idx="25996">
                  <c:v>2.5996999999999999E-5</c:v>
                </c:pt>
                <c:pt idx="25997">
                  <c:v>2.5998000000000001E-5</c:v>
                </c:pt>
                <c:pt idx="25998">
                  <c:v>2.5999E-5</c:v>
                </c:pt>
                <c:pt idx="25999">
                  <c:v>2.5999999999999998E-5</c:v>
                </c:pt>
                <c:pt idx="26000">
                  <c:v>2.6001000000000001E-5</c:v>
                </c:pt>
                <c:pt idx="26001">
                  <c:v>2.6001999999999999E-5</c:v>
                </c:pt>
                <c:pt idx="26002">
                  <c:v>2.6003000000000002E-5</c:v>
                </c:pt>
                <c:pt idx="26003">
                  <c:v>2.6004E-5</c:v>
                </c:pt>
                <c:pt idx="26004">
                  <c:v>2.6004999999999999E-5</c:v>
                </c:pt>
                <c:pt idx="26005">
                  <c:v>2.6006000000000001E-5</c:v>
                </c:pt>
                <c:pt idx="26006">
                  <c:v>2.6007E-5</c:v>
                </c:pt>
                <c:pt idx="26007">
                  <c:v>2.6007999999999999E-5</c:v>
                </c:pt>
                <c:pt idx="26008">
                  <c:v>2.6009000000000001E-5</c:v>
                </c:pt>
                <c:pt idx="26009">
                  <c:v>2.601E-5</c:v>
                </c:pt>
                <c:pt idx="26010">
                  <c:v>2.6010999999999999E-5</c:v>
                </c:pt>
                <c:pt idx="26011">
                  <c:v>2.6012000000000001E-5</c:v>
                </c:pt>
                <c:pt idx="26012">
                  <c:v>2.6013E-5</c:v>
                </c:pt>
                <c:pt idx="26013">
                  <c:v>2.6013999999999999E-5</c:v>
                </c:pt>
                <c:pt idx="26014">
                  <c:v>2.6015000000000001E-5</c:v>
                </c:pt>
                <c:pt idx="26015">
                  <c:v>2.6016E-5</c:v>
                </c:pt>
                <c:pt idx="26016">
                  <c:v>2.6016999999999998E-5</c:v>
                </c:pt>
                <c:pt idx="26017">
                  <c:v>2.6018000000000001E-5</c:v>
                </c:pt>
                <c:pt idx="26018">
                  <c:v>2.6018999999999999E-5</c:v>
                </c:pt>
                <c:pt idx="26019">
                  <c:v>2.6020000000000002E-5</c:v>
                </c:pt>
                <c:pt idx="26020">
                  <c:v>2.6021E-5</c:v>
                </c:pt>
                <c:pt idx="26021">
                  <c:v>2.6021999999999999E-5</c:v>
                </c:pt>
                <c:pt idx="26022">
                  <c:v>2.6023000000000001E-5</c:v>
                </c:pt>
                <c:pt idx="26023">
                  <c:v>2.6024E-5</c:v>
                </c:pt>
                <c:pt idx="26024">
                  <c:v>2.6024999999999999E-5</c:v>
                </c:pt>
                <c:pt idx="26025">
                  <c:v>2.6026000000000001E-5</c:v>
                </c:pt>
                <c:pt idx="26026">
                  <c:v>2.6027E-5</c:v>
                </c:pt>
                <c:pt idx="26027">
                  <c:v>2.6027999999999999E-5</c:v>
                </c:pt>
                <c:pt idx="26028">
                  <c:v>2.6029000000000001E-5</c:v>
                </c:pt>
                <c:pt idx="26029">
                  <c:v>2.603E-5</c:v>
                </c:pt>
                <c:pt idx="26030">
                  <c:v>2.6030999999999999E-5</c:v>
                </c:pt>
                <c:pt idx="26031">
                  <c:v>2.6032000000000001E-5</c:v>
                </c:pt>
                <c:pt idx="26032">
                  <c:v>2.6033E-5</c:v>
                </c:pt>
                <c:pt idx="26033">
                  <c:v>2.6033999999999998E-5</c:v>
                </c:pt>
                <c:pt idx="26034">
                  <c:v>2.6035000000000001E-5</c:v>
                </c:pt>
                <c:pt idx="26035">
                  <c:v>2.6035999999999999E-5</c:v>
                </c:pt>
                <c:pt idx="26036">
                  <c:v>2.6037000000000002E-5</c:v>
                </c:pt>
                <c:pt idx="26037">
                  <c:v>2.6038E-5</c:v>
                </c:pt>
                <c:pt idx="26038">
                  <c:v>2.6038999999999999E-5</c:v>
                </c:pt>
                <c:pt idx="26039">
                  <c:v>2.6040000000000001E-5</c:v>
                </c:pt>
                <c:pt idx="26040">
                  <c:v>2.6041E-5</c:v>
                </c:pt>
                <c:pt idx="26041">
                  <c:v>2.6041999999999999E-5</c:v>
                </c:pt>
                <c:pt idx="26042">
                  <c:v>2.6043000000000001E-5</c:v>
                </c:pt>
                <c:pt idx="26043">
                  <c:v>2.6044E-5</c:v>
                </c:pt>
                <c:pt idx="26044">
                  <c:v>2.6044999999999999E-5</c:v>
                </c:pt>
                <c:pt idx="26045">
                  <c:v>2.6046000000000001E-5</c:v>
                </c:pt>
                <c:pt idx="26046">
                  <c:v>2.6047E-5</c:v>
                </c:pt>
                <c:pt idx="26047">
                  <c:v>2.6047999999999999E-5</c:v>
                </c:pt>
                <c:pt idx="26048">
                  <c:v>2.6049000000000001E-5</c:v>
                </c:pt>
                <c:pt idx="26049">
                  <c:v>2.605E-5</c:v>
                </c:pt>
                <c:pt idx="26050">
                  <c:v>2.6050999999999998E-5</c:v>
                </c:pt>
                <c:pt idx="26051">
                  <c:v>2.6052000000000001E-5</c:v>
                </c:pt>
                <c:pt idx="26052">
                  <c:v>2.6052999999999999E-5</c:v>
                </c:pt>
                <c:pt idx="26053">
                  <c:v>2.6054000000000002E-5</c:v>
                </c:pt>
                <c:pt idx="26054">
                  <c:v>2.6055E-5</c:v>
                </c:pt>
                <c:pt idx="26055">
                  <c:v>2.6055999999999999E-5</c:v>
                </c:pt>
                <c:pt idx="26056">
                  <c:v>2.6057000000000001E-5</c:v>
                </c:pt>
                <c:pt idx="26057">
                  <c:v>2.6058E-5</c:v>
                </c:pt>
                <c:pt idx="26058">
                  <c:v>2.6058999999999999E-5</c:v>
                </c:pt>
                <c:pt idx="26059">
                  <c:v>2.6060000000000001E-5</c:v>
                </c:pt>
                <c:pt idx="26060">
                  <c:v>2.6061E-5</c:v>
                </c:pt>
                <c:pt idx="26061">
                  <c:v>2.6061999999999999E-5</c:v>
                </c:pt>
                <c:pt idx="26062">
                  <c:v>2.6063000000000001E-5</c:v>
                </c:pt>
                <c:pt idx="26063">
                  <c:v>2.6064E-5</c:v>
                </c:pt>
                <c:pt idx="26064">
                  <c:v>2.6064999999999999E-5</c:v>
                </c:pt>
                <c:pt idx="26065">
                  <c:v>2.6066000000000001E-5</c:v>
                </c:pt>
                <c:pt idx="26066">
                  <c:v>2.6067E-5</c:v>
                </c:pt>
                <c:pt idx="26067">
                  <c:v>2.6067999999999998E-5</c:v>
                </c:pt>
                <c:pt idx="26068">
                  <c:v>2.6069000000000001E-5</c:v>
                </c:pt>
                <c:pt idx="26069">
                  <c:v>2.6069999999999999E-5</c:v>
                </c:pt>
                <c:pt idx="26070">
                  <c:v>2.6071000000000002E-5</c:v>
                </c:pt>
                <c:pt idx="26071">
                  <c:v>2.6072E-5</c:v>
                </c:pt>
                <c:pt idx="26072">
                  <c:v>2.6072999999999999E-5</c:v>
                </c:pt>
                <c:pt idx="26073">
                  <c:v>2.6074000000000001E-5</c:v>
                </c:pt>
                <c:pt idx="26074">
                  <c:v>2.6075E-5</c:v>
                </c:pt>
                <c:pt idx="26075">
                  <c:v>2.6075999999999999E-5</c:v>
                </c:pt>
                <c:pt idx="26076">
                  <c:v>2.6077000000000001E-5</c:v>
                </c:pt>
                <c:pt idx="26077">
                  <c:v>2.6078E-5</c:v>
                </c:pt>
                <c:pt idx="26078">
                  <c:v>2.6078999999999999E-5</c:v>
                </c:pt>
                <c:pt idx="26079">
                  <c:v>2.6080000000000001E-5</c:v>
                </c:pt>
                <c:pt idx="26080">
                  <c:v>2.6081E-5</c:v>
                </c:pt>
                <c:pt idx="26081">
                  <c:v>2.6081999999999999E-5</c:v>
                </c:pt>
                <c:pt idx="26082">
                  <c:v>2.6083000000000001E-5</c:v>
                </c:pt>
                <c:pt idx="26083">
                  <c:v>2.6084E-5</c:v>
                </c:pt>
                <c:pt idx="26084">
                  <c:v>2.6084999999999998E-5</c:v>
                </c:pt>
                <c:pt idx="26085">
                  <c:v>2.6086000000000001E-5</c:v>
                </c:pt>
                <c:pt idx="26086">
                  <c:v>2.6086999999999999E-5</c:v>
                </c:pt>
                <c:pt idx="26087">
                  <c:v>2.6088000000000002E-5</c:v>
                </c:pt>
                <c:pt idx="26088">
                  <c:v>2.6089E-5</c:v>
                </c:pt>
                <c:pt idx="26089">
                  <c:v>2.6089999999999999E-5</c:v>
                </c:pt>
                <c:pt idx="26090">
                  <c:v>2.6091000000000001E-5</c:v>
                </c:pt>
                <c:pt idx="26091">
                  <c:v>2.6092E-5</c:v>
                </c:pt>
                <c:pt idx="26092">
                  <c:v>2.6092999999999999E-5</c:v>
                </c:pt>
                <c:pt idx="26093">
                  <c:v>2.6094000000000001E-5</c:v>
                </c:pt>
                <c:pt idx="26094">
                  <c:v>2.6095E-5</c:v>
                </c:pt>
                <c:pt idx="26095">
                  <c:v>2.6095999999999999E-5</c:v>
                </c:pt>
                <c:pt idx="26096">
                  <c:v>2.6097000000000001E-5</c:v>
                </c:pt>
                <c:pt idx="26097">
                  <c:v>2.6098E-5</c:v>
                </c:pt>
                <c:pt idx="26098">
                  <c:v>2.6098999999999999E-5</c:v>
                </c:pt>
                <c:pt idx="26099">
                  <c:v>2.6100000000000001E-5</c:v>
                </c:pt>
                <c:pt idx="26100">
                  <c:v>2.6101E-5</c:v>
                </c:pt>
                <c:pt idx="26101">
                  <c:v>2.6101999999999998E-5</c:v>
                </c:pt>
                <c:pt idx="26102">
                  <c:v>2.6103000000000001E-5</c:v>
                </c:pt>
                <c:pt idx="26103">
                  <c:v>2.6103999999999999E-5</c:v>
                </c:pt>
                <c:pt idx="26104">
                  <c:v>2.6105000000000002E-5</c:v>
                </c:pt>
                <c:pt idx="26105">
                  <c:v>2.6106E-5</c:v>
                </c:pt>
                <c:pt idx="26106">
                  <c:v>2.6106999999999999E-5</c:v>
                </c:pt>
                <c:pt idx="26107">
                  <c:v>2.6108000000000001E-5</c:v>
                </c:pt>
                <c:pt idx="26108">
                  <c:v>2.6109E-5</c:v>
                </c:pt>
                <c:pt idx="26109">
                  <c:v>2.6109999999999999E-5</c:v>
                </c:pt>
                <c:pt idx="26110">
                  <c:v>2.6111000000000001E-5</c:v>
                </c:pt>
                <c:pt idx="26111">
                  <c:v>2.6112E-5</c:v>
                </c:pt>
                <c:pt idx="26112">
                  <c:v>2.6112999999999999E-5</c:v>
                </c:pt>
                <c:pt idx="26113">
                  <c:v>2.6114000000000001E-5</c:v>
                </c:pt>
                <c:pt idx="26114">
                  <c:v>2.6115E-5</c:v>
                </c:pt>
                <c:pt idx="26115">
                  <c:v>2.6115999999999999E-5</c:v>
                </c:pt>
                <c:pt idx="26116">
                  <c:v>2.6117000000000001E-5</c:v>
                </c:pt>
                <c:pt idx="26117">
                  <c:v>2.6118E-5</c:v>
                </c:pt>
                <c:pt idx="26118">
                  <c:v>2.6118999999999998E-5</c:v>
                </c:pt>
                <c:pt idx="26119">
                  <c:v>2.6120000000000001E-5</c:v>
                </c:pt>
                <c:pt idx="26120">
                  <c:v>2.6120999999999999E-5</c:v>
                </c:pt>
                <c:pt idx="26121">
                  <c:v>2.6122000000000002E-5</c:v>
                </c:pt>
                <c:pt idx="26122">
                  <c:v>2.6123E-5</c:v>
                </c:pt>
                <c:pt idx="26123">
                  <c:v>2.6123999999999999E-5</c:v>
                </c:pt>
                <c:pt idx="26124">
                  <c:v>2.6125000000000001E-5</c:v>
                </c:pt>
                <c:pt idx="26125">
                  <c:v>2.6126E-5</c:v>
                </c:pt>
                <c:pt idx="26126">
                  <c:v>2.6126999999999999E-5</c:v>
                </c:pt>
                <c:pt idx="26127">
                  <c:v>2.6128000000000001E-5</c:v>
                </c:pt>
                <c:pt idx="26128">
                  <c:v>2.6129E-5</c:v>
                </c:pt>
                <c:pt idx="26129">
                  <c:v>2.6129999999999999E-5</c:v>
                </c:pt>
                <c:pt idx="26130">
                  <c:v>2.6131000000000001E-5</c:v>
                </c:pt>
                <c:pt idx="26131">
                  <c:v>2.6132E-5</c:v>
                </c:pt>
                <c:pt idx="26132">
                  <c:v>2.6132999999999999E-5</c:v>
                </c:pt>
                <c:pt idx="26133">
                  <c:v>2.6134000000000001E-5</c:v>
                </c:pt>
                <c:pt idx="26134">
                  <c:v>2.6135E-5</c:v>
                </c:pt>
                <c:pt idx="26135">
                  <c:v>2.6135999999999998E-5</c:v>
                </c:pt>
                <c:pt idx="26136">
                  <c:v>2.6137000000000001E-5</c:v>
                </c:pt>
                <c:pt idx="26137">
                  <c:v>2.6137999999999999E-5</c:v>
                </c:pt>
                <c:pt idx="26138">
                  <c:v>2.6139000000000002E-5</c:v>
                </c:pt>
                <c:pt idx="26139">
                  <c:v>2.614E-5</c:v>
                </c:pt>
                <c:pt idx="26140">
                  <c:v>2.6140999999999999E-5</c:v>
                </c:pt>
                <c:pt idx="26141">
                  <c:v>2.6142000000000001E-5</c:v>
                </c:pt>
                <c:pt idx="26142">
                  <c:v>2.6143E-5</c:v>
                </c:pt>
                <c:pt idx="26143">
                  <c:v>2.6143999999999999E-5</c:v>
                </c:pt>
                <c:pt idx="26144">
                  <c:v>2.6145000000000001E-5</c:v>
                </c:pt>
                <c:pt idx="26145">
                  <c:v>2.6146E-5</c:v>
                </c:pt>
                <c:pt idx="26146">
                  <c:v>2.6146999999999999E-5</c:v>
                </c:pt>
                <c:pt idx="26147">
                  <c:v>2.6148000000000001E-5</c:v>
                </c:pt>
                <c:pt idx="26148">
                  <c:v>2.6149E-5</c:v>
                </c:pt>
                <c:pt idx="26149">
                  <c:v>2.6149999999999999E-5</c:v>
                </c:pt>
                <c:pt idx="26150">
                  <c:v>2.6151000000000001E-5</c:v>
                </c:pt>
                <c:pt idx="26151">
                  <c:v>2.6152E-5</c:v>
                </c:pt>
                <c:pt idx="26152">
                  <c:v>2.6152999999999998E-5</c:v>
                </c:pt>
                <c:pt idx="26153">
                  <c:v>2.6154000000000001E-5</c:v>
                </c:pt>
                <c:pt idx="26154">
                  <c:v>2.6154999999999999E-5</c:v>
                </c:pt>
                <c:pt idx="26155">
                  <c:v>2.6156000000000002E-5</c:v>
                </c:pt>
                <c:pt idx="26156">
                  <c:v>2.6157E-5</c:v>
                </c:pt>
                <c:pt idx="26157">
                  <c:v>2.6157999999999999E-5</c:v>
                </c:pt>
                <c:pt idx="26158">
                  <c:v>2.6159000000000001E-5</c:v>
                </c:pt>
                <c:pt idx="26159">
                  <c:v>2.616E-5</c:v>
                </c:pt>
                <c:pt idx="26160">
                  <c:v>2.6160999999999999E-5</c:v>
                </c:pt>
                <c:pt idx="26161">
                  <c:v>2.6162000000000001E-5</c:v>
                </c:pt>
                <c:pt idx="26162">
                  <c:v>2.6163E-5</c:v>
                </c:pt>
                <c:pt idx="26163">
                  <c:v>2.6163999999999999E-5</c:v>
                </c:pt>
                <c:pt idx="26164">
                  <c:v>2.6165000000000001E-5</c:v>
                </c:pt>
                <c:pt idx="26165">
                  <c:v>2.6166E-5</c:v>
                </c:pt>
                <c:pt idx="26166">
                  <c:v>2.6166999999999999E-5</c:v>
                </c:pt>
                <c:pt idx="26167">
                  <c:v>2.6168000000000001E-5</c:v>
                </c:pt>
                <c:pt idx="26168">
                  <c:v>2.6169E-5</c:v>
                </c:pt>
                <c:pt idx="26169">
                  <c:v>2.6169999999999998E-5</c:v>
                </c:pt>
                <c:pt idx="26170">
                  <c:v>2.6171000000000001E-5</c:v>
                </c:pt>
                <c:pt idx="26171">
                  <c:v>2.6171999999999999E-5</c:v>
                </c:pt>
                <c:pt idx="26172">
                  <c:v>2.6173000000000002E-5</c:v>
                </c:pt>
                <c:pt idx="26173">
                  <c:v>2.6174E-5</c:v>
                </c:pt>
                <c:pt idx="26174">
                  <c:v>2.6174999999999999E-5</c:v>
                </c:pt>
                <c:pt idx="26175">
                  <c:v>2.6176000000000001E-5</c:v>
                </c:pt>
                <c:pt idx="26176">
                  <c:v>2.6177E-5</c:v>
                </c:pt>
                <c:pt idx="26177">
                  <c:v>2.6177999999999999E-5</c:v>
                </c:pt>
                <c:pt idx="26178">
                  <c:v>2.6179000000000001E-5</c:v>
                </c:pt>
                <c:pt idx="26179">
                  <c:v>2.618E-5</c:v>
                </c:pt>
                <c:pt idx="26180">
                  <c:v>2.6180999999999999E-5</c:v>
                </c:pt>
                <c:pt idx="26181">
                  <c:v>2.6182000000000001E-5</c:v>
                </c:pt>
                <c:pt idx="26182">
                  <c:v>2.6183E-5</c:v>
                </c:pt>
                <c:pt idx="26183">
                  <c:v>2.6183999999999999E-5</c:v>
                </c:pt>
                <c:pt idx="26184">
                  <c:v>2.6185000000000001E-5</c:v>
                </c:pt>
                <c:pt idx="26185">
                  <c:v>2.6186E-5</c:v>
                </c:pt>
                <c:pt idx="26186">
                  <c:v>2.6186999999999998E-5</c:v>
                </c:pt>
                <c:pt idx="26187">
                  <c:v>2.6188000000000001E-5</c:v>
                </c:pt>
                <c:pt idx="26188">
                  <c:v>2.6188999999999999E-5</c:v>
                </c:pt>
                <c:pt idx="26189">
                  <c:v>2.6190000000000002E-5</c:v>
                </c:pt>
                <c:pt idx="26190">
                  <c:v>2.6191E-5</c:v>
                </c:pt>
                <c:pt idx="26191">
                  <c:v>2.6191999999999999E-5</c:v>
                </c:pt>
                <c:pt idx="26192">
                  <c:v>2.6193000000000001E-5</c:v>
                </c:pt>
                <c:pt idx="26193">
                  <c:v>2.6194E-5</c:v>
                </c:pt>
                <c:pt idx="26194">
                  <c:v>2.6194999999999999E-5</c:v>
                </c:pt>
                <c:pt idx="26195">
                  <c:v>2.6196000000000001E-5</c:v>
                </c:pt>
                <c:pt idx="26196">
                  <c:v>2.6197E-5</c:v>
                </c:pt>
                <c:pt idx="26197">
                  <c:v>2.6197999999999999E-5</c:v>
                </c:pt>
                <c:pt idx="26198">
                  <c:v>2.6199000000000001E-5</c:v>
                </c:pt>
                <c:pt idx="26199">
                  <c:v>2.62E-5</c:v>
                </c:pt>
                <c:pt idx="26200">
                  <c:v>2.6200999999999999E-5</c:v>
                </c:pt>
                <c:pt idx="26201">
                  <c:v>2.6202000000000001E-5</c:v>
                </c:pt>
                <c:pt idx="26202">
                  <c:v>2.6203E-5</c:v>
                </c:pt>
                <c:pt idx="26203">
                  <c:v>2.6203999999999998E-5</c:v>
                </c:pt>
                <c:pt idx="26204">
                  <c:v>2.6205000000000001E-5</c:v>
                </c:pt>
                <c:pt idx="26205">
                  <c:v>2.6205999999999999E-5</c:v>
                </c:pt>
                <c:pt idx="26206">
                  <c:v>2.6207000000000002E-5</c:v>
                </c:pt>
                <c:pt idx="26207">
                  <c:v>2.6208E-5</c:v>
                </c:pt>
                <c:pt idx="26208">
                  <c:v>2.6208999999999999E-5</c:v>
                </c:pt>
                <c:pt idx="26209">
                  <c:v>2.6210000000000001E-5</c:v>
                </c:pt>
                <c:pt idx="26210">
                  <c:v>2.6211E-5</c:v>
                </c:pt>
                <c:pt idx="26211">
                  <c:v>2.6211999999999999E-5</c:v>
                </c:pt>
                <c:pt idx="26212">
                  <c:v>2.6213000000000001E-5</c:v>
                </c:pt>
                <c:pt idx="26213">
                  <c:v>2.6214E-5</c:v>
                </c:pt>
                <c:pt idx="26214">
                  <c:v>2.6214999999999999E-5</c:v>
                </c:pt>
                <c:pt idx="26215">
                  <c:v>2.6216000000000001E-5</c:v>
                </c:pt>
                <c:pt idx="26216">
                  <c:v>2.6217E-5</c:v>
                </c:pt>
                <c:pt idx="26217">
                  <c:v>2.6217999999999999E-5</c:v>
                </c:pt>
                <c:pt idx="26218">
                  <c:v>2.6219000000000001E-5</c:v>
                </c:pt>
                <c:pt idx="26219">
                  <c:v>2.622E-5</c:v>
                </c:pt>
                <c:pt idx="26220">
                  <c:v>2.6220999999999998E-5</c:v>
                </c:pt>
                <c:pt idx="26221">
                  <c:v>2.6222000000000001E-5</c:v>
                </c:pt>
                <c:pt idx="26222">
                  <c:v>2.6222999999999999E-5</c:v>
                </c:pt>
                <c:pt idx="26223">
                  <c:v>2.6224000000000002E-5</c:v>
                </c:pt>
                <c:pt idx="26224">
                  <c:v>2.6225E-5</c:v>
                </c:pt>
                <c:pt idx="26225">
                  <c:v>2.6225999999999999E-5</c:v>
                </c:pt>
                <c:pt idx="26226">
                  <c:v>2.6227000000000001E-5</c:v>
                </c:pt>
                <c:pt idx="26227">
                  <c:v>2.6228E-5</c:v>
                </c:pt>
                <c:pt idx="26228">
                  <c:v>2.6228999999999999E-5</c:v>
                </c:pt>
                <c:pt idx="26229">
                  <c:v>2.6230000000000001E-5</c:v>
                </c:pt>
                <c:pt idx="26230">
                  <c:v>2.6231E-5</c:v>
                </c:pt>
                <c:pt idx="26231">
                  <c:v>2.6231999999999999E-5</c:v>
                </c:pt>
                <c:pt idx="26232">
                  <c:v>2.6233000000000001E-5</c:v>
                </c:pt>
                <c:pt idx="26233">
                  <c:v>2.6234E-5</c:v>
                </c:pt>
                <c:pt idx="26234">
                  <c:v>2.6234999999999999E-5</c:v>
                </c:pt>
                <c:pt idx="26235">
                  <c:v>2.6236000000000001E-5</c:v>
                </c:pt>
                <c:pt idx="26236">
                  <c:v>2.6237E-5</c:v>
                </c:pt>
                <c:pt idx="26237">
                  <c:v>2.6237999999999998E-5</c:v>
                </c:pt>
                <c:pt idx="26238">
                  <c:v>2.6239000000000001E-5</c:v>
                </c:pt>
                <c:pt idx="26239">
                  <c:v>2.6239999999999999E-5</c:v>
                </c:pt>
                <c:pt idx="26240">
                  <c:v>2.6241000000000002E-5</c:v>
                </c:pt>
                <c:pt idx="26241">
                  <c:v>2.6242E-5</c:v>
                </c:pt>
                <c:pt idx="26242">
                  <c:v>2.6242999999999999E-5</c:v>
                </c:pt>
                <c:pt idx="26243">
                  <c:v>2.6244000000000001E-5</c:v>
                </c:pt>
                <c:pt idx="26244">
                  <c:v>2.6245E-5</c:v>
                </c:pt>
                <c:pt idx="26245">
                  <c:v>2.6245999999999999E-5</c:v>
                </c:pt>
                <c:pt idx="26246">
                  <c:v>2.6247000000000001E-5</c:v>
                </c:pt>
                <c:pt idx="26247">
                  <c:v>2.6248E-5</c:v>
                </c:pt>
                <c:pt idx="26248">
                  <c:v>2.6248999999999999E-5</c:v>
                </c:pt>
                <c:pt idx="26249">
                  <c:v>2.6250000000000001E-5</c:v>
                </c:pt>
                <c:pt idx="26250">
                  <c:v>2.6251E-5</c:v>
                </c:pt>
                <c:pt idx="26251">
                  <c:v>2.6251999999999999E-5</c:v>
                </c:pt>
                <c:pt idx="26252">
                  <c:v>2.6253000000000001E-5</c:v>
                </c:pt>
                <c:pt idx="26253">
                  <c:v>2.6254E-5</c:v>
                </c:pt>
                <c:pt idx="26254">
                  <c:v>2.6254999999999998E-5</c:v>
                </c:pt>
                <c:pt idx="26255">
                  <c:v>2.6256000000000001E-5</c:v>
                </c:pt>
                <c:pt idx="26256">
                  <c:v>2.6256999999999999E-5</c:v>
                </c:pt>
                <c:pt idx="26257">
                  <c:v>2.6258000000000002E-5</c:v>
                </c:pt>
                <c:pt idx="26258">
                  <c:v>2.6259E-5</c:v>
                </c:pt>
                <c:pt idx="26259">
                  <c:v>2.6259999999999999E-5</c:v>
                </c:pt>
                <c:pt idx="26260">
                  <c:v>2.6261000000000001E-5</c:v>
                </c:pt>
                <c:pt idx="26261">
                  <c:v>2.6262E-5</c:v>
                </c:pt>
                <c:pt idx="26262">
                  <c:v>2.6262999999999999E-5</c:v>
                </c:pt>
                <c:pt idx="26263">
                  <c:v>2.6264000000000001E-5</c:v>
                </c:pt>
                <c:pt idx="26264">
                  <c:v>2.6265E-5</c:v>
                </c:pt>
                <c:pt idx="26265">
                  <c:v>2.6265999999999999E-5</c:v>
                </c:pt>
                <c:pt idx="26266">
                  <c:v>2.6267000000000001E-5</c:v>
                </c:pt>
                <c:pt idx="26267">
                  <c:v>2.6268E-5</c:v>
                </c:pt>
                <c:pt idx="26268">
                  <c:v>2.6268999999999999E-5</c:v>
                </c:pt>
                <c:pt idx="26269">
                  <c:v>2.6270000000000001E-5</c:v>
                </c:pt>
                <c:pt idx="26270">
                  <c:v>2.6271E-5</c:v>
                </c:pt>
                <c:pt idx="26271">
                  <c:v>2.6271999999999999E-5</c:v>
                </c:pt>
                <c:pt idx="26272">
                  <c:v>2.6273000000000001E-5</c:v>
                </c:pt>
                <c:pt idx="26273">
                  <c:v>2.6274E-5</c:v>
                </c:pt>
                <c:pt idx="26274">
                  <c:v>2.6274999999999998E-5</c:v>
                </c:pt>
                <c:pt idx="26275">
                  <c:v>2.6276000000000001E-5</c:v>
                </c:pt>
                <c:pt idx="26276">
                  <c:v>2.6276999999999999E-5</c:v>
                </c:pt>
                <c:pt idx="26277">
                  <c:v>2.6278000000000001E-5</c:v>
                </c:pt>
                <c:pt idx="26278">
                  <c:v>2.6279E-5</c:v>
                </c:pt>
                <c:pt idx="26279">
                  <c:v>2.6279999999999999E-5</c:v>
                </c:pt>
                <c:pt idx="26280">
                  <c:v>2.6281000000000001E-5</c:v>
                </c:pt>
                <c:pt idx="26281">
                  <c:v>2.6282E-5</c:v>
                </c:pt>
                <c:pt idx="26282">
                  <c:v>2.6282999999999999E-5</c:v>
                </c:pt>
                <c:pt idx="26283">
                  <c:v>2.6284000000000001E-5</c:v>
                </c:pt>
                <c:pt idx="26284">
                  <c:v>2.6285E-5</c:v>
                </c:pt>
                <c:pt idx="26285">
                  <c:v>2.6285999999999999E-5</c:v>
                </c:pt>
                <c:pt idx="26286">
                  <c:v>2.6287000000000001E-5</c:v>
                </c:pt>
                <c:pt idx="26287">
                  <c:v>2.6288E-5</c:v>
                </c:pt>
                <c:pt idx="26288">
                  <c:v>2.6288999999999999E-5</c:v>
                </c:pt>
                <c:pt idx="26289">
                  <c:v>2.6290000000000001E-5</c:v>
                </c:pt>
                <c:pt idx="26290">
                  <c:v>2.6291E-5</c:v>
                </c:pt>
                <c:pt idx="26291">
                  <c:v>2.6291999999999998E-5</c:v>
                </c:pt>
                <c:pt idx="26292">
                  <c:v>2.6293000000000001E-5</c:v>
                </c:pt>
                <c:pt idx="26293">
                  <c:v>2.6293999999999999E-5</c:v>
                </c:pt>
                <c:pt idx="26294">
                  <c:v>2.6295000000000002E-5</c:v>
                </c:pt>
                <c:pt idx="26295">
                  <c:v>2.6296E-5</c:v>
                </c:pt>
                <c:pt idx="26296">
                  <c:v>2.6296999999999999E-5</c:v>
                </c:pt>
                <c:pt idx="26297">
                  <c:v>2.6298000000000001E-5</c:v>
                </c:pt>
                <c:pt idx="26298">
                  <c:v>2.6299E-5</c:v>
                </c:pt>
                <c:pt idx="26299">
                  <c:v>2.6299999999999999E-5</c:v>
                </c:pt>
                <c:pt idx="26300">
                  <c:v>2.6301000000000001E-5</c:v>
                </c:pt>
                <c:pt idx="26301">
                  <c:v>2.6302E-5</c:v>
                </c:pt>
                <c:pt idx="26302">
                  <c:v>2.6302999999999999E-5</c:v>
                </c:pt>
                <c:pt idx="26303">
                  <c:v>2.6304000000000001E-5</c:v>
                </c:pt>
                <c:pt idx="26304">
                  <c:v>2.6305E-5</c:v>
                </c:pt>
                <c:pt idx="26305">
                  <c:v>2.6305999999999999E-5</c:v>
                </c:pt>
                <c:pt idx="26306">
                  <c:v>2.6307000000000001E-5</c:v>
                </c:pt>
                <c:pt idx="26307">
                  <c:v>2.6308E-5</c:v>
                </c:pt>
                <c:pt idx="26308">
                  <c:v>2.6308999999999998E-5</c:v>
                </c:pt>
                <c:pt idx="26309">
                  <c:v>2.6310000000000001E-5</c:v>
                </c:pt>
                <c:pt idx="26310">
                  <c:v>2.6310999999999999E-5</c:v>
                </c:pt>
                <c:pt idx="26311">
                  <c:v>2.6312000000000002E-5</c:v>
                </c:pt>
                <c:pt idx="26312">
                  <c:v>2.6313E-5</c:v>
                </c:pt>
                <c:pt idx="26313">
                  <c:v>2.6313999999999999E-5</c:v>
                </c:pt>
                <c:pt idx="26314">
                  <c:v>2.6315000000000001E-5</c:v>
                </c:pt>
                <c:pt idx="26315">
                  <c:v>2.6316E-5</c:v>
                </c:pt>
                <c:pt idx="26316">
                  <c:v>2.6316999999999999E-5</c:v>
                </c:pt>
                <c:pt idx="26317">
                  <c:v>2.6318000000000001E-5</c:v>
                </c:pt>
                <c:pt idx="26318">
                  <c:v>2.6319E-5</c:v>
                </c:pt>
                <c:pt idx="26319">
                  <c:v>2.6319999999999999E-5</c:v>
                </c:pt>
                <c:pt idx="26320">
                  <c:v>2.6321000000000001E-5</c:v>
                </c:pt>
                <c:pt idx="26321">
                  <c:v>2.6322E-5</c:v>
                </c:pt>
                <c:pt idx="26322">
                  <c:v>2.6322999999999999E-5</c:v>
                </c:pt>
                <c:pt idx="26323">
                  <c:v>2.6324000000000001E-5</c:v>
                </c:pt>
                <c:pt idx="26324">
                  <c:v>2.6325E-5</c:v>
                </c:pt>
                <c:pt idx="26325">
                  <c:v>2.6325999999999998E-5</c:v>
                </c:pt>
                <c:pt idx="26326">
                  <c:v>2.6327000000000001E-5</c:v>
                </c:pt>
                <c:pt idx="26327">
                  <c:v>2.6327999999999999E-5</c:v>
                </c:pt>
                <c:pt idx="26328">
                  <c:v>2.6329000000000002E-5</c:v>
                </c:pt>
                <c:pt idx="26329">
                  <c:v>2.633E-5</c:v>
                </c:pt>
                <c:pt idx="26330">
                  <c:v>2.6330999999999999E-5</c:v>
                </c:pt>
                <c:pt idx="26331">
                  <c:v>2.6332000000000001E-5</c:v>
                </c:pt>
                <c:pt idx="26332">
                  <c:v>2.6333E-5</c:v>
                </c:pt>
                <c:pt idx="26333">
                  <c:v>2.6333999999999999E-5</c:v>
                </c:pt>
                <c:pt idx="26334">
                  <c:v>2.6335000000000001E-5</c:v>
                </c:pt>
                <c:pt idx="26335">
                  <c:v>2.6336E-5</c:v>
                </c:pt>
                <c:pt idx="26336">
                  <c:v>2.6336999999999999E-5</c:v>
                </c:pt>
                <c:pt idx="26337">
                  <c:v>2.6338000000000001E-5</c:v>
                </c:pt>
                <c:pt idx="26338">
                  <c:v>2.6339E-5</c:v>
                </c:pt>
                <c:pt idx="26339">
                  <c:v>2.6339999999999999E-5</c:v>
                </c:pt>
                <c:pt idx="26340">
                  <c:v>2.6341000000000001E-5</c:v>
                </c:pt>
                <c:pt idx="26341">
                  <c:v>2.6342E-5</c:v>
                </c:pt>
                <c:pt idx="26342">
                  <c:v>2.6342999999999998E-5</c:v>
                </c:pt>
                <c:pt idx="26343">
                  <c:v>2.6344000000000001E-5</c:v>
                </c:pt>
                <c:pt idx="26344">
                  <c:v>2.6344999999999999E-5</c:v>
                </c:pt>
                <c:pt idx="26345">
                  <c:v>2.6346000000000002E-5</c:v>
                </c:pt>
                <c:pt idx="26346">
                  <c:v>2.6347E-5</c:v>
                </c:pt>
                <c:pt idx="26347">
                  <c:v>2.6347999999999999E-5</c:v>
                </c:pt>
                <c:pt idx="26348">
                  <c:v>2.6349000000000001E-5</c:v>
                </c:pt>
                <c:pt idx="26349">
                  <c:v>2.635E-5</c:v>
                </c:pt>
                <c:pt idx="26350">
                  <c:v>2.6350999999999999E-5</c:v>
                </c:pt>
                <c:pt idx="26351">
                  <c:v>2.6352000000000001E-5</c:v>
                </c:pt>
                <c:pt idx="26352">
                  <c:v>2.6353E-5</c:v>
                </c:pt>
                <c:pt idx="26353">
                  <c:v>2.6353999999999999E-5</c:v>
                </c:pt>
                <c:pt idx="26354">
                  <c:v>2.6355000000000001E-5</c:v>
                </c:pt>
                <c:pt idx="26355">
                  <c:v>2.6356E-5</c:v>
                </c:pt>
                <c:pt idx="26356">
                  <c:v>2.6356999999999999E-5</c:v>
                </c:pt>
                <c:pt idx="26357">
                  <c:v>2.6358000000000001E-5</c:v>
                </c:pt>
                <c:pt idx="26358">
                  <c:v>2.6359E-5</c:v>
                </c:pt>
                <c:pt idx="26359">
                  <c:v>2.6359999999999998E-5</c:v>
                </c:pt>
                <c:pt idx="26360">
                  <c:v>2.6361000000000001E-5</c:v>
                </c:pt>
                <c:pt idx="26361">
                  <c:v>2.6361999999999999E-5</c:v>
                </c:pt>
                <c:pt idx="26362">
                  <c:v>2.6363000000000002E-5</c:v>
                </c:pt>
                <c:pt idx="26363">
                  <c:v>2.6364E-5</c:v>
                </c:pt>
                <c:pt idx="26364">
                  <c:v>2.6364999999999999E-5</c:v>
                </c:pt>
                <c:pt idx="26365">
                  <c:v>2.6366000000000001E-5</c:v>
                </c:pt>
                <c:pt idx="26366">
                  <c:v>2.6367E-5</c:v>
                </c:pt>
                <c:pt idx="26367">
                  <c:v>2.6367999999999999E-5</c:v>
                </c:pt>
                <c:pt idx="26368">
                  <c:v>2.6369000000000001E-5</c:v>
                </c:pt>
                <c:pt idx="26369">
                  <c:v>2.637E-5</c:v>
                </c:pt>
                <c:pt idx="26370">
                  <c:v>2.6370999999999999E-5</c:v>
                </c:pt>
                <c:pt idx="26371">
                  <c:v>2.6372000000000001E-5</c:v>
                </c:pt>
                <c:pt idx="26372">
                  <c:v>2.6373E-5</c:v>
                </c:pt>
                <c:pt idx="26373">
                  <c:v>2.6373999999999999E-5</c:v>
                </c:pt>
                <c:pt idx="26374">
                  <c:v>2.6375000000000001E-5</c:v>
                </c:pt>
                <c:pt idx="26375">
                  <c:v>2.6376E-5</c:v>
                </c:pt>
                <c:pt idx="26376">
                  <c:v>2.6376999999999998E-5</c:v>
                </c:pt>
                <c:pt idx="26377">
                  <c:v>2.6378000000000001E-5</c:v>
                </c:pt>
                <c:pt idx="26378">
                  <c:v>2.6378999999999999E-5</c:v>
                </c:pt>
                <c:pt idx="26379">
                  <c:v>2.6380000000000002E-5</c:v>
                </c:pt>
                <c:pt idx="26380">
                  <c:v>2.6381E-5</c:v>
                </c:pt>
                <c:pt idx="26381">
                  <c:v>2.6381999999999999E-5</c:v>
                </c:pt>
                <c:pt idx="26382">
                  <c:v>2.6383000000000001E-5</c:v>
                </c:pt>
                <c:pt idx="26383">
                  <c:v>2.6384E-5</c:v>
                </c:pt>
                <c:pt idx="26384">
                  <c:v>2.6384999999999999E-5</c:v>
                </c:pt>
                <c:pt idx="26385">
                  <c:v>2.6386000000000001E-5</c:v>
                </c:pt>
                <c:pt idx="26386">
                  <c:v>2.6387E-5</c:v>
                </c:pt>
                <c:pt idx="26387">
                  <c:v>2.6387999999999999E-5</c:v>
                </c:pt>
                <c:pt idx="26388">
                  <c:v>2.6389000000000001E-5</c:v>
                </c:pt>
                <c:pt idx="26389">
                  <c:v>2.639E-5</c:v>
                </c:pt>
                <c:pt idx="26390">
                  <c:v>2.6390999999999999E-5</c:v>
                </c:pt>
                <c:pt idx="26391">
                  <c:v>2.6392000000000001E-5</c:v>
                </c:pt>
                <c:pt idx="26392">
                  <c:v>2.6393E-5</c:v>
                </c:pt>
                <c:pt idx="26393">
                  <c:v>2.6393999999999998E-5</c:v>
                </c:pt>
                <c:pt idx="26394">
                  <c:v>2.6395000000000001E-5</c:v>
                </c:pt>
                <c:pt idx="26395">
                  <c:v>2.6395999999999999E-5</c:v>
                </c:pt>
                <c:pt idx="26396">
                  <c:v>2.6397000000000002E-5</c:v>
                </c:pt>
                <c:pt idx="26397">
                  <c:v>2.6398E-5</c:v>
                </c:pt>
                <c:pt idx="26398">
                  <c:v>2.6398999999999999E-5</c:v>
                </c:pt>
                <c:pt idx="26399">
                  <c:v>2.6400000000000001E-5</c:v>
                </c:pt>
                <c:pt idx="26400">
                  <c:v>2.6401E-5</c:v>
                </c:pt>
                <c:pt idx="26401">
                  <c:v>2.6401999999999999E-5</c:v>
                </c:pt>
                <c:pt idx="26402">
                  <c:v>2.6403000000000001E-5</c:v>
                </c:pt>
                <c:pt idx="26403">
                  <c:v>2.6404E-5</c:v>
                </c:pt>
                <c:pt idx="26404">
                  <c:v>2.6404999999999999E-5</c:v>
                </c:pt>
                <c:pt idx="26405">
                  <c:v>2.6406000000000001E-5</c:v>
                </c:pt>
                <c:pt idx="26406">
                  <c:v>2.6407E-5</c:v>
                </c:pt>
                <c:pt idx="26407">
                  <c:v>2.6407999999999999E-5</c:v>
                </c:pt>
                <c:pt idx="26408">
                  <c:v>2.6409000000000001E-5</c:v>
                </c:pt>
                <c:pt idx="26409">
                  <c:v>2.641E-5</c:v>
                </c:pt>
                <c:pt idx="26410">
                  <c:v>2.6410999999999998E-5</c:v>
                </c:pt>
                <c:pt idx="26411">
                  <c:v>2.6412000000000001E-5</c:v>
                </c:pt>
                <c:pt idx="26412">
                  <c:v>2.6412999999999999E-5</c:v>
                </c:pt>
                <c:pt idx="26413">
                  <c:v>2.6414000000000002E-5</c:v>
                </c:pt>
                <c:pt idx="26414">
                  <c:v>2.6415E-5</c:v>
                </c:pt>
                <c:pt idx="26415">
                  <c:v>2.6415999999999999E-5</c:v>
                </c:pt>
                <c:pt idx="26416">
                  <c:v>2.6417000000000001E-5</c:v>
                </c:pt>
                <c:pt idx="26417">
                  <c:v>2.6418E-5</c:v>
                </c:pt>
                <c:pt idx="26418">
                  <c:v>2.6418999999999999E-5</c:v>
                </c:pt>
                <c:pt idx="26419">
                  <c:v>2.6420000000000001E-5</c:v>
                </c:pt>
                <c:pt idx="26420">
                  <c:v>2.6421E-5</c:v>
                </c:pt>
                <c:pt idx="26421">
                  <c:v>2.6421999999999999E-5</c:v>
                </c:pt>
                <c:pt idx="26422">
                  <c:v>2.6423000000000001E-5</c:v>
                </c:pt>
                <c:pt idx="26423">
                  <c:v>2.6424E-5</c:v>
                </c:pt>
                <c:pt idx="26424">
                  <c:v>2.6424999999999999E-5</c:v>
                </c:pt>
                <c:pt idx="26425">
                  <c:v>2.6426000000000001E-5</c:v>
                </c:pt>
                <c:pt idx="26426">
                  <c:v>2.6427E-5</c:v>
                </c:pt>
                <c:pt idx="26427">
                  <c:v>2.6427999999999998E-5</c:v>
                </c:pt>
                <c:pt idx="26428">
                  <c:v>2.6429000000000001E-5</c:v>
                </c:pt>
                <c:pt idx="26429">
                  <c:v>2.6429999999999999E-5</c:v>
                </c:pt>
                <c:pt idx="26430">
                  <c:v>2.6431000000000002E-5</c:v>
                </c:pt>
                <c:pt idx="26431">
                  <c:v>2.6432E-5</c:v>
                </c:pt>
                <c:pt idx="26432">
                  <c:v>2.6432999999999999E-5</c:v>
                </c:pt>
                <c:pt idx="26433">
                  <c:v>2.6434000000000001E-5</c:v>
                </c:pt>
                <c:pt idx="26434">
                  <c:v>2.6435E-5</c:v>
                </c:pt>
                <c:pt idx="26435">
                  <c:v>2.6435999999999999E-5</c:v>
                </c:pt>
                <c:pt idx="26436">
                  <c:v>2.6437000000000001E-5</c:v>
                </c:pt>
                <c:pt idx="26437">
                  <c:v>2.6438E-5</c:v>
                </c:pt>
                <c:pt idx="26438">
                  <c:v>2.6438999999999999E-5</c:v>
                </c:pt>
                <c:pt idx="26439">
                  <c:v>2.6440000000000001E-5</c:v>
                </c:pt>
                <c:pt idx="26440">
                  <c:v>2.6441E-5</c:v>
                </c:pt>
                <c:pt idx="26441">
                  <c:v>2.6441999999999999E-5</c:v>
                </c:pt>
                <c:pt idx="26442">
                  <c:v>2.6443000000000001E-5</c:v>
                </c:pt>
                <c:pt idx="26443">
                  <c:v>2.6444E-5</c:v>
                </c:pt>
                <c:pt idx="26444">
                  <c:v>2.6444999999999998E-5</c:v>
                </c:pt>
                <c:pt idx="26445">
                  <c:v>2.6446000000000001E-5</c:v>
                </c:pt>
                <c:pt idx="26446">
                  <c:v>2.6446999999999999E-5</c:v>
                </c:pt>
                <c:pt idx="26447">
                  <c:v>2.6448000000000002E-5</c:v>
                </c:pt>
                <c:pt idx="26448">
                  <c:v>2.6449E-5</c:v>
                </c:pt>
                <c:pt idx="26449">
                  <c:v>2.6449999999999999E-5</c:v>
                </c:pt>
                <c:pt idx="26450">
                  <c:v>2.6451000000000001E-5</c:v>
                </c:pt>
                <c:pt idx="26451">
                  <c:v>2.6452E-5</c:v>
                </c:pt>
                <c:pt idx="26452">
                  <c:v>2.6452999999999999E-5</c:v>
                </c:pt>
                <c:pt idx="26453">
                  <c:v>2.6454000000000001E-5</c:v>
                </c:pt>
                <c:pt idx="26454">
                  <c:v>2.6455E-5</c:v>
                </c:pt>
                <c:pt idx="26455">
                  <c:v>2.6455999999999999E-5</c:v>
                </c:pt>
                <c:pt idx="26456">
                  <c:v>2.6457000000000001E-5</c:v>
                </c:pt>
                <c:pt idx="26457">
                  <c:v>2.6458E-5</c:v>
                </c:pt>
                <c:pt idx="26458">
                  <c:v>2.6458999999999999E-5</c:v>
                </c:pt>
                <c:pt idx="26459">
                  <c:v>2.6460000000000001E-5</c:v>
                </c:pt>
                <c:pt idx="26460">
                  <c:v>2.6461E-5</c:v>
                </c:pt>
                <c:pt idx="26461">
                  <c:v>2.6461999999999998E-5</c:v>
                </c:pt>
                <c:pt idx="26462">
                  <c:v>2.6463000000000001E-5</c:v>
                </c:pt>
                <c:pt idx="26463">
                  <c:v>2.6463999999999999E-5</c:v>
                </c:pt>
                <c:pt idx="26464">
                  <c:v>2.6465000000000002E-5</c:v>
                </c:pt>
                <c:pt idx="26465">
                  <c:v>2.6466E-5</c:v>
                </c:pt>
                <c:pt idx="26466">
                  <c:v>2.6466999999999999E-5</c:v>
                </c:pt>
                <c:pt idx="26467">
                  <c:v>2.6468000000000001E-5</c:v>
                </c:pt>
                <c:pt idx="26468">
                  <c:v>2.6469E-5</c:v>
                </c:pt>
                <c:pt idx="26469">
                  <c:v>2.6469999999999999E-5</c:v>
                </c:pt>
                <c:pt idx="26470">
                  <c:v>2.6471000000000001E-5</c:v>
                </c:pt>
                <c:pt idx="26471">
                  <c:v>2.6472E-5</c:v>
                </c:pt>
                <c:pt idx="26472">
                  <c:v>2.6472999999999999E-5</c:v>
                </c:pt>
                <c:pt idx="26473">
                  <c:v>2.6474000000000001E-5</c:v>
                </c:pt>
                <c:pt idx="26474">
                  <c:v>2.6475E-5</c:v>
                </c:pt>
                <c:pt idx="26475">
                  <c:v>2.6475999999999999E-5</c:v>
                </c:pt>
                <c:pt idx="26476">
                  <c:v>2.6477000000000001E-5</c:v>
                </c:pt>
                <c:pt idx="26477">
                  <c:v>2.6478E-5</c:v>
                </c:pt>
                <c:pt idx="26478">
                  <c:v>2.6478999999999998E-5</c:v>
                </c:pt>
                <c:pt idx="26479">
                  <c:v>2.6480000000000001E-5</c:v>
                </c:pt>
                <c:pt idx="26480">
                  <c:v>2.6480999999999999E-5</c:v>
                </c:pt>
                <c:pt idx="26481">
                  <c:v>2.6482000000000002E-5</c:v>
                </c:pt>
                <c:pt idx="26482">
                  <c:v>2.6483E-5</c:v>
                </c:pt>
                <c:pt idx="26483">
                  <c:v>2.6483999999999999E-5</c:v>
                </c:pt>
                <c:pt idx="26484">
                  <c:v>2.6485000000000001E-5</c:v>
                </c:pt>
                <c:pt idx="26485">
                  <c:v>2.6486E-5</c:v>
                </c:pt>
                <c:pt idx="26486">
                  <c:v>2.6486999999999999E-5</c:v>
                </c:pt>
                <c:pt idx="26487">
                  <c:v>2.6488000000000001E-5</c:v>
                </c:pt>
                <c:pt idx="26488">
                  <c:v>2.6489E-5</c:v>
                </c:pt>
                <c:pt idx="26489">
                  <c:v>2.6489999999999999E-5</c:v>
                </c:pt>
                <c:pt idx="26490">
                  <c:v>2.6491000000000001E-5</c:v>
                </c:pt>
                <c:pt idx="26491">
                  <c:v>2.6492E-5</c:v>
                </c:pt>
                <c:pt idx="26492">
                  <c:v>2.6492999999999999E-5</c:v>
                </c:pt>
                <c:pt idx="26493">
                  <c:v>2.6494000000000001E-5</c:v>
                </c:pt>
                <c:pt idx="26494">
                  <c:v>2.6495E-5</c:v>
                </c:pt>
                <c:pt idx="26495">
                  <c:v>2.6495999999999998E-5</c:v>
                </c:pt>
                <c:pt idx="26496">
                  <c:v>2.6497000000000001E-5</c:v>
                </c:pt>
                <c:pt idx="26497">
                  <c:v>2.6497999999999999E-5</c:v>
                </c:pt>
                <c:pt idx="26498">
                  <c:v>2.6499000000000002E-5</c:v>
                </c:pt>
                <c:pt idx="26499">
                  <c:v>2.65E-5</c:v>
                </c:pt>
                <c:pt idx="26500">
                  <c:v>2.6500999999999999E-5</c:v>
                </c:pt>
                <c:pt idx="26501">
                  <c:v>2.6502000000000001E-5</c:v>
                </c:pt>
                <c:pt idx="26502">
                  <c:v>2.6503E-5</c:v>
                </c:pt>
                <c:pt idx="26503">
                  <c:v>2.6503999999999999E-5</c:v>
                </c:pt>
                <c:pt idx="26504">
                  <c:v>2.6505000000000001E-5</c:v>
                </c:pt>
                <c:pt idx="26505">
                  <c:v>2.6506E-5</c:v>
                </c:pt>
                <c:pt idx="26506">
                  <c:v>2.6506999999999999E-5</c:v>
                </c:pt>
                <c:pt idx="26507">
                  <c:v>2.6508000000000001E-5</c:v>
                </c:pt>
                <c:pt idx="26508">
                  <c:v>2.6509E-5</c:v>
                </c:pt>
                <c:pt idx="26509">
                  <c:v>2.6509999999999999E-5</c:v>
                </c:pt>
                <c:pt idx="26510">
                  <c:v>2.6511000000000001E-5</c:v>
                </c:pt>
                <c:pt idx="26511">
                  <c:v>2.6512E-5</c:v>
                </c:pt>
                <c:pt idx="26512">
                  <c:v>2.6512999999999998E-5</c:v>
                </c:pt>
                <c:pt idx="26513">
                  <c:v>2.6514000000000001E-5</c:v>
                </c:pt>
                <c:pt idx="26514">
                  <c:v>2.6514999999999999E-5</c:v>
                </c:pt>
                <c:pt idx="26515">
                  <c:v>2.6516000000000002E-5</c:v>
                </c:pt>
                <c:pt idx="26516">
                  <c:v>2.6517E-5</c:v>
                </c:pt>
                <c:pt idx="26517">
                  <c:v>2.6517999999999999E-5</c:v>
                </c:pt>
                <c:pt idx="26518">
                  <c:v>2.6519000000000001E-5</c:v>
                </c:pt>
                <c:pt idx="26519">
                  <c:v>2.652E-5</c:v>
                </c:pt>
                <c:pt idx="26520">
                  <c:v>2.6520999999999999E-5</c:v>
                </c:pt>
                <c:pt idx="26521">
                  <c:v>2.6522000000000001E-5</c:v>
                </c:pt>
                <c:pt idx="26522">
                  <c:v>2.6523E-5</c:v>
                </c:pt>
                <c:pt idx="26523">
                  <c:v>2.6523999999999999E-5</c:v>
                </c:pt>
                <c:pt idx="26524">
                  <c:v>2.6525000000000001E-5</c:v>
                </c:pt>
                <c:pt idx="26525">
                  <c:v>2.6526E-5</c:v>
                </c:pt>
                <c:pt idx="26526">
                  <c:v>2.6526999999999999E-5</c:v>
                </c:pt>
                <c:pt idx="26527">
                  <c:v>2.6528000000000001E-5</c:v>
                </c:pt>
                <c:pt idx="26528">
                  <c:v>2.6529E-5</c:v>
                </c:pt>
                <c:pt idx="26529">
                  <c:v>2.6529999999999998E-5</c:v>
                </c:pt>
                <c:pt idx="26530">
                  <c:v>2.6531000000000001E-5</c:v>
                </c:pt>
                <c:pt idx="26531">
                  <c:v>2.6531999999999999E-5</c:v>
                </c:pt>
                <c:pt idx="26532">
                  <c:v>2.6533000000000002E-5</c:v>
                </c:pt>
                <c:pt idx="26533">
                  <c:v>2.6534E-5</c:v>
                </c:pt>
                <c:pt idx="26534">
                  <c:v>2.6534999999999999E-5</c:v>
                </c:pt>
                <c:pt idx="26535">
                  <c:v>2.6536000000000001E-5</c:v>
                </c:pt>
                <c:pt idx="26536">
                  <c:v>2.6537E-5</c:v>
                </c:pt>
                <c:pt idx="26537">
                  <c:v>2.6537999999999999E-5</c:v>
                </c:pt>
                <c:pt idx="26538">
                  <c:v>2.6539000000000001E-5</c:v>
                </c:pt>
                <c:pt idx="26539">
                  <c:v>2.654E-5</c:v>
                </c:pt>
                <c:pt idx="26540">
                  <c:v>2.6540999999999999E-5</c:v>
                </c:pt>
                <c:pt idx="26541">
                  <c:v>2.6542000000000001E-5</c:v>
                </c:pt>
                <c:pt idx="26542">
                  <c:v>2.6543E-5</c:v>
                </c:pt>
                <c:pt idx="26543">
                  <c:v>2.6543999999999999E-5</c:v>
                </c:pt>
                <c:pt idx="26544">
                  <c:v>2.6545000000000001E-5</c:v>
                </c:pt>
                <c:pt idx="26545">
                  <c:v>2.6546E-5</c:v>
                </c:pt>
                <c:pt idx="26546">
                  <c:v>2.6546999999999998E-5</c:v>
                </c:pt>
                <c:pt idx="26547">
                  <c:v>2.6548000000000001E-5</c:v>
                </c:pt>
                <c:pt idx="26548">
                  <c:v>2.6548999999999999E-5</c:v>
                </c:pt>
                <c:pt idx="26549">
                  <c:v>2.6550000000000002E-5</c:v>
                </c:pt>
                <c:pt idx="26550">
                  <c:v>2.6551E-5</c:v>
                </c:pt>
                <c:pt idx="26551">
                  <c:v>2.6551999999999999E-5</c:v>
                </c:pt>
                <c:pt idx="26552">
                  <c:v>2.6553000000000001E-5</c:v>
                </c:pt>
                <c:pt idx="26553">
                  <c:v>2.6554E-5</c:v>
                </c:pt>
                <c:pt idx="26554">
                  <c:v>2.6554999999999999E-5</c:v>
                </c:pt>
                <c:pt idx="26555">
                  <c:v>2.6556000000000001E-5</c:v>
                </c:pt>
                <c:pt idx="26556">
                  <c:v>2.6557E-5</c:v>
                </c:pt>
                <c:pt idx="26557">
                  <c:v>2.6557999999999999E-5</c:v>
                </c:pt>
                <c:pt idx="26558">
                  <c:v>2.6559000000000001E-5</c:v>
                </c:pt>
                <c:pt idx="26559">
                  <c:v>2.656E-5</c:v>
                </c:pt>
                <c:pt idx="26560">
                  <c:v>2.6560999999999999E-5</c:v>
                </c:pt>
                <c:pt idx="26561">
                  <c:v>2.6562000000000001E-5</c:v>
                </c:pt>
                <c:pt idx="26562">
                  <c:v>2.6563E-5</c:v>
                </c:pt>
                <c:pt idx="26563">
                  <c:v>2.6563999999999998E-5</c:v>
                </c:pt>
                <c:pt idx="26564">
                  <c:v>2.6565000000000001E-5</c:v>
                </c:pt>
                <c:pt idx="26565">
                  <c:v>2.6565999999999999E-5</c:v>
                </c:pt>
                <c:pt idx="26566">
                  <c:v>2.6567000000000002E-5</c:v>
                </c:pt>
                <c:pt idx="26567">
                  <c:v>2.6568E-5</c:v>
                </c:pt>
                <c:pt idx="26568">
                  <c:v>2.6568999999999999E-5</c:v>
                </c:pt>
                <c:pt idx="26569">
                  <c:v>2.6570000000000001E-5</c:v>
                </c:pt>
                <c:pt idx="26570">
                  <c:v>2.6571E-5</c:v>
                </c:pt>
                <c:pt idx="26571">
                  <c:v>2.6571999999999999E-5</c:v>
                </c:pt>
                <c:pt idx="26572">
                  <c:v>2.6573000000000001E-5</c:v>
                </c:pt>
                <c:pt idx="26573">
                  <c:v>2.6574E-5</c:v>
                </c:pt>
                <c:pt idx="26574">
                  <c:v>2.6574999999999999E-5</c:v>
                </c:pt>
                <c:pt idx="26575">
                  <c:v>2.6576000000000001E-5</c:v>
                </c:pt>
                <c:pt idx="26576">
                  <c:v>2.6577E-5</c:v>
                </c:pt>
                <c:pt idx="26577">
                  <c:v>2.6577999999999999E-5</c:v>
                </c:pt>
                <c:pt idx="26578">
                  <c:v>2.6579000000000001E-5</c:v>
                </c:pt>
                <c:pt idx="26579">
                  <c:v>2.658E-5</c:v>
                </c:pt>
                <c:pt idx="26580">
                  <c:v>2.6580999999999998E-5</c:v>
                </c:pt>
                <c:pt idx="26581">
                  <c:v>2.6582000000000001E-5</c:v>
                </c:pt>
                <c:pt idx="26582">
                  <c:v>2.6582999999999999E-5</c:v>
                </c:pt>
                <c:pt idx="26583">
                  <c:v>2.6584000000000002E-5</c:v>
                </c:pt>
                <c:pt idx="26584">
                  <c:v>2.6585E-5</c:v>
                </c:pt>
                <c:pt idx="26585">
                  <c:v>2.6585999999999999E-5</c:v>
                </c:pt>
                <c:pt idx="26586">
                  <c:v>2.6587000000000001E-5</c:v>
                </c:pt>
                <c:pt idx="26587">
                  <c:v>2.6588E-5</c:v>
                </c:pt>
                <c:pt idx="26588">
                  <c:v>2.6588999999999999E-5</c:v>
                </c:pt>
                <c:pt idx="26589">
                  <c:v>2.6590000000000001E-5</c:v>
                </c:pt>
                <c:pt idx="26590">
                  <c:v>2.6591E-5</c:v>
                </c:pt>
                <c:pt idx="26591">
                  <c:v>2.6591999999999999E-5</c:v>
                </c:pt>
                <c:pt idx="26592">
                  <c:v>2.6593000000000001E-5</c:v>
                </c:pt>
                <c:pt idx="26593">
                  <c:v>2.6594E-5</c:v>
                </c:pt>
                <c:pt idx="26594">
                  <c:v>2.6594999999999999E-5</c:v>
                </c:pt>
                <c:pt idx="26595">
                  <c:v>2.6596000000000001E-5</c:v>
                </c:pt>
                <c:pt idx="26596">
                  <c:v>2.6597E-5</c:v>
                </c:pt>
                <c:pt idx="26597">
                  <c:v>2.6597999999999998E-5</c:v>
                </c:pt>
                <c:pt idx="26598">
                  <c:v>2.6599000000000001E-5</c:v>
                </c:pt>
                <c:pt idx="26599">
                  <c:v>2.6599999999999999E-5</c:v>
                </c:pt>
                <c:pt idx="26600">
                  <c:v>2.6601000000000002E-5</c:v>
                </c:pt>
                <c:pt idx="26601">
                  <c:v>2.6602E-5</c:v>
                </c:pt>
                <c:pt idx="26602">
                  <c:v>2.6602999999999999E-5</c:v>
                </c:pt>
                <c:pt idx="26603">
                  <c:v>2.6604000000000001E-5</c:v>
                </c:pt>
                <c:pt idx="26604">
                  <c:v>2.6605E-5</c:v>
                </c:pt>
                <c:pt idx="26605">
                  <c:v>2.6605999999999999E-5</c:v>
                </c:pt>
                <c:pt idx="26606">
                  <c:v>2.6607000000000001E-5</c:v>
                </c:pt>
                <c:pt idx="26607">
                  <c:v>2.6608E-5</c:v>
                </c:pt>
                <c:pt idx="26608">
                  <c:v>2.6608999999999999E-5</c:v>
                </c:pt>
                <c:pt idx="26609">
                  <c:v>2.6610000000000001E-5</c:v>
                </c:pt>
                <c:pt idx="26610">
                  <c:v>2.6611E-5</c:v>
                </c:pt>
                <c:pt idx="26611">
                  <c:v>2.6611999999999999E-5</c:v>
                </c:pt>
                <c:pt idx="26612">
                  <c:v>2.6613000000000001E-5</c:v>
                </c:pt>
                <c:pt idx="26613">
                  <c:v>2.6614E-5</c:v>
                </c:pt>
                <c:pt idx="26614">
                  <c:v>2.6614999999999998E-5</c:v>
                </c:pt>
                <c:pt idx="26615">
                  <c:v>2.6616000000000001E-5</c:v>
                </c:pt>
                <c:pt idx="26616">
                  <c:v>2.6616999999999999E-5</c:v>
                </c:pt>
                <c:pt idx="26617">
                  <c:v>2.6618000000000002E-5</c:v>
                </c:pt>
                <c:pt idx="26618">
                  <c:v>2.6619E-5</c:v>
                </c:pt>
                <c:pt idx="26619">
                  <c:v>2.6619999999999999E-5</c:v>
                </c:pt>
                <c:pt idx="26620">
                  <c:v>2.6621000000000001E-5</c:v>
                </c:pt>
                <c:pt idx="26621">
                  <c:v>2.6622E-5</c:v>
                </c:pt>
                <c:pt idx="26622">
                  <c:v>2.6622999999999999E-5</c:v>
                </c:pt>
                <c:pt idx="26623">
                  <c:v>2.6624000000000001E-5</c:v>
                </c:pt>
                <c:pt idx="26624">
                  <c:v>2.6625E-5</c:v>
                </c:pt>
                <c:pt idx="26625">
                  <c:v>2.6625999999999999E-5</c:v>
                </c:pt>
                <c:pt idx="26626">
                  <c:v>2.6627000000000001E-5</c:v>
                </c:pt>
                <c:pt idx="26627">
                  <c:v>2.6628E-5</c:v>
                </c:pt>
                <c:pt idx="26628">
                  <c:v>2.6628999999999999E-5</c:v>
                </c:pt>
                <c:pt idx="26629">
                  <c:v>2.6630000000000001E-5</c:v>
                </c:pt>
                <c:pt idx="26630">
                  <c:v>2.6631E-5</c:v>
                </c:pt>
                <c:pt idx="26631">
                  <c:v>2.6631999999999998E-5</c:v>
                </c:pt>
                <c:pt idx="26632">
                  <c:v>2.6633000000000001E-5</c:v>
                </c:pt>
                <c:pt idx="26633">
                  <c:v>2.6633999999999999E-5</c:v>
                </c:pt>
                <c:pt idx="26634">
                  <c:v>2.6635000000000002E-5</c:v>
                </c:pt>
                <c:pt idx="26635">
                  <c:v>2.6636E-5</c:v>
                </c:pt>
                <c:pt idx="26636">
                  <c:v>2.6636999999999999E-5</c:v>
                </c:pt>
                <c:pt idx="26637">
                  <c:v>2.6638000000000001E-5</c:v>
                </c:pt>
                <c:pt idx="26638">
                  <c:v>2.6639E-5</c:v>
                </c:pt>
                <c:pt idx="26639">
                  <c:v>2.6639999999999999E-5</c:v>
                </c:pt>
                <c:pt idx="26640">
                  <c:v>2.6641000000000001E-5</c:v>
                </c:pt>
                <c:pt idx="26641">
                  <c:v>2.6642E-5</c:v>
                </c:pt>
                <c:pt idx="26642">
                  <c:v>2.6642999999999999E-5</c:v>
                </c:pt>
                <c:pt idx="26643">
                  <c:v>2.6644000000000001E-5</c:v>
                </c:pt>
                <c:pt idx="26644">
                  <c:v>2.6645E-5</c:v>
                </c:pt>
                <c:pt idx="26645">
                  <c:v>2.6645999999999999E-5</c:v>
                </c:pt>
                <c:pt idx="26646">
                  <c:v>2.6647000000000001E-5</c:v>
                </c:pt>
                <c:pt idx="26647">
                  <c:v>2.6648E-5</c:v>
                </c:pt>
                <c:pt idx="26648">
                  <c:v>2.6648999999999998E-5</c:v>
                </c:pt>
                <c:pt idx="26649">
                  <c:v>2.6650000000000001E-5</c:v>
                </c:pt>
                <c:pt idx="26650">
                  <c:v>2.6650999999999999E-5</c:v>
                </c:pt>
                <c:pt idx="26651">
                  <c:v>2.6652000000000002E-5</c:v>
                </c:pt>
                <c:pt idx="26652">
                  <c:v>2.6653E-5</c:v>
                </c:pt>
                <c:pt idx="26653">
                  <c:v>2.6653999999999999E-5</c:v>
                </c:pt>
                <c:pt idx="26654">
                  <c:v>2.6655000000000001E-5</c:v>
                </c:pt>
                <c:pt idx="26655">
                  <c:v>2.6656E-5</c:v>
                </c:pt>
                <c:pt idx="26656">
                  <c:v>2.6656999999999999E-5</c:v>
                </c:pt>
                <c:pt idx="26657">
                  <c:v>2.6658000000000001E-5</c:v>
                </c:pt>
                <c:pt idx="26658">
                  <c:v>2.6659E-5</c:v>
                </c:pt>
                <c:pt idx="26659">
                  <c:v>2.6659999999999999E-5</c:v>
                </c:pt>
                <c:pt idx="26660">
                  <c:v>2.6661000000000001E-5</c:v>
                </c:pt>
                <c:pt idx="26661">
                  <c:v>2.6662E-5</c:v>
                </c:pt>
                <c:pt idx="26662">
                  <c:v>2.6662999999999999E-5</c:v>
                </c:pt>
                <c:pt idx="26663">
                  <c:v>2.6664000000000001E-5</c:v>
                </c:pt>
                <c:pt idx="26664">
                  <c:v>2.6665E-5</c:v>
                </c:pt>
                <c:pt idx="26665">
                  <c:v>2.6665999999999998E-5</c:v>
                </c:pt>
                <c:pt idx="26666">
                  <c:v>2.6667000000000001E-5</c:v>
                </c:pt>
                <c:pt idx="26667">
                  <c:v>2.6667999999999999E-5</c:v>
                </c:pt>
                <c:pt idx="26668">
                  <c:v>2.6669000000000002E-5</c:v>
                </c:pt>
                <c:pt idx="26669">
                  <c:v>2.667E-5</c:v>
                </c:pt>
                <c:pt idx="26670">
                  <c:v>2.6670999999999999E-5</c:v>
                </c:pt>
                <c:pt idx="26671">
                  <c:v>2.6672000000000001E-5</c:v>
                </c:pt>
                <c:pt idx="26672">
                  <c:v>2.6673E-5</c:v>
                </c:pt>
                <c:pt idx="26673">
                  <c:v>2.6673999999999999E-5</c:v>
                </c:pt>
                <c:pt idx="26674">
                  <c:v>2.6675000000000001E-5</c:v>
                </c:pt>
                <c:pt idx="26675">
                  <c:v>2.6676E-5</c:v>
                </c:pt>
                <c:pt idx="26676">
                  <c:v>2.6676999999999999E-5</c:v>
                </c:pt>
                <c:pt idx="26677">
                  <c:v>2.6678000000000001E-5</c:v>
                </c:pt>
                <c:pt idx="26678">
                  <c:v>2.6679E-5</c:v>
                </c:pt>
                <c:pt idx="26679">
                  <c:v>2.6679999999999999E-5</c:v>
                </c:pt>
                <c:pt idx="26680">
                  <c:v>2.6681000000000001E-5</c:v>
                </c:pt>
                <c:pt idx="26681">
                  <c:v>2.6682E-5</c:v>
                </c:pt>
                <c:pt idx="26682">
                  <c:v>2.6682999999999998E-5</c:v>
                </c:pt>
                <c:pt idx="26683">
                  <c:v>2.6684000000000001E-5</c:v>
                </c:pt>
                <c:pt idx="26684">
                  <c:v>2.6684999999999999E-5</c:v>
                </c:pt>
                <c:pt idx="26685">
                  <c:v>2.6686000000000002E-5</c:v>
                </c:pt>
                <c:pt idx="26686">
                  <c:v>2.6687E-5</c:v>
                </c:pt>
                <c:pt idx="26687">
                  <c:v>2.6687999999999999E-5</c:v>
                </c:pt>
                <c:pt idx="26688">
                  <c:v>2.6689000000000001E-5</c:v>
                </c:pt>
                <c:pt idx="26689">
                  <c:v>2.669E-5</c:v>
                </c:pt>
                <c:pt idx="26690">
                  <c:v>2.6690999999999999E-5</c:v>
                </c:pt>
                <c:pt idx="26691">
                  <c:v>2.6692000000000001E-5</c:v>
                </c:pt>
                <c:pt idx="26692">
                  <c:v>2.6693E-5</c:v>
                </c:pt>
                <c:pt idx="26693">
                  <c:v>2.6693999999999999E-5</c:v>
                </c:pt>
                <c:pt idx="26694">
                  <c:v>2.6695000000000001E-5</c:v>
                </c:pt>
                <c:pt idx="26695">
                  <c:v>2.6696E-5</c:v>
                </c:pt>
                <c:pt idx="26696">
                  <c:v>2.6696999999999999E-5</c:v>
                </c:pt>
                <c:pt idx="26697">
                  <c:v>2.6698000000000001E-5</c:v>
                </c:pt>
                <c:pt idx="26698">
                  <c:v>2.6699E-5</c:v>
                </c:pt>
                <c:pt idx="26699">
                  <c:v>2.6699999999999998E-5</c:v>
                </c:pt>
                <c:pt idx="26700">
                  <c:v>2.6701000000000001E-5</c:v>
                </c:pt>
                <c:pt idx="26701">
                  <c:v>2.6701999999999999E-5</c:v>
                </c:pt>
                <c:pt idx="26702">
                  <c:v>2.6703000000000002E-5</c:v>
                </c:pt>
                <c:pt idx="26703">
                  <c:v>2.6704E-5</c:v>
                </c:pt>
                <c:pt idx="26704">
                  <c:v>2.6704999999999999E-5</c:v>
                </c:pt>
                <c:pt idx="26705">
                  <c:v>2.6706000000000001E-5</c:v>
                </c:pt>
                <c:pt idx="26706">
                  <c:v>2.6707E-5</c:v>
                </c:pt>
                <c:pt idx="26707">
                  <c:v>2.6707999999999999E-5</c:v>
                </c:pt>
                <c:pt idx="26708">
                  <c:v>2.6709000000000001E-5</c:v>
                </c:pt>
                <c:pt idx="26709">
                  <c:v>2.671E-5</c:v>
                </c:pt>
                <c:pt idx="26710">
                  <c:v>2.6710999999999999E-5</c:v>
                </c:pt>
                <c:pt idx="26711">
                  <c:v>2.6712000000000001E-5</c:v>
                </c:pt>
                <c:pt idx="26712">
                  <c:v>2.6713E-5</c:v>
                </c:pt>
                <c:pt idx="26713">
                  <c:v>2.6713999999999999E-5</c:v>
                </c:pt>
                <c:pt idx="26714">
                  <c:v>2.6715000000000001E-5</c:v>
                </c:pt>
                <c:pt idx="26715">
                  <c:v>2.6716E-5</c:v>
                </c:pt>
                <c:pt idx="26716">
                  <c:v>2.6716999999999998E-5</c:v>
                </c:pt>
                <c:pt idx="26717">
                  <c:v>2.6718000000000001E-5</c:v>
                </c:pt>
                <c:pt idx="26718">
                  <c:v>2.6718999999999999E-5</c:v>
                </c:pt>
                <c:pt idx="26719">
                  <c:v>2.6720000000000002E-5</c:v>
                </c:pt>
                <c:pt idx="26720">
                  <c:v>2.6721E-5</c:v>
                </c:pt>
                <c:pt idx="26721">
                  <c:v>2.6721999999999999E-5</c:v>
                </c:pt>
                <c:pt idx="26722">
                  <c:v>2.6723000000000001E-5</c:v>
                </c:pt>
                <c:pt idx="26723">
                  <c:v>2.6724E-5</c:v>
                </c:pt>
                <c:pt idx="26724">
                  <c:v>2.6724999999999999E-5</c:v>
                </c:pt>
                <c:pt idx="26725">
                  <c:v>2.6726000000000001E-5</c:v>
                </c:pt>
                <c:pt idx="26726">
                  <c:v>2.6727E-5</c:v>
                </c:pt>
                <c:pt idx="26727">
                  <c:v>2.6727999999999999E-5</c:v>
                </c:pt>
                <c:pt idx="26728">
                  <c:v>2.6729000000000001E-5</c:v>
                </c:pt>
                <c:pt idx="26729">
                  <c:v>2.673E-5</c:v>
                </c:pt>
                <c:pt idx="26730">
                  <c:v>2.6730999999999999E-5</c:v>
                </c:pt>
                <c:pt idx="26731">
                  <c:v>2.6732000000000001E-5</c:v>
                </c:pt>
                <c:pt idx="26732">
                  <c:v>2.6733E-5</c:v>
                </c:pt>
                <c:pt idx="26733">
                  <c:v>2.6733999999999998E-5</c:v>
                </c:pt>
                <c:pt idx="26734">
                  <c:v>2.6735000000000001E-5</c:v>
                </c:pt>
                <c:pt idx="26735">
                  <c:v>2.6735999999999999E-5</c:v>
                </c:pt>
                <c:pt idx="26736">
                  <c:v>2.6737000000000002E-5</c:v>
                </c:pt>
                <c:pt idx="26737">
                  <c:v>2.6738E-5</c:v>
                </c:pt>
                <c:pt idx="26738">
                  <c:v>2.6738999999999999E-5</c:v>
                </c:pt>
                <c:pt idx="26739">
                  <c:v>2.6740000000000001E-5</c:v>
                </c:pt>
                <c:pt idx="26740">
                  <c:v>2.6741E-5</c:v>
                </c:pt>
                <c:pt idx="26741">
                  <c:v>2.6741999999999999E-5</c:v>
                </c:pt>
                <c:pt idx="26742">
                  <c:v>2.6743000000000001E-5</c:v>
                </c:pt>
                <c:pt idx="26743">
                  <c:v>2.6744E-5</c:v>
                </c:pt>
                <c:pt idx="26744">
                  <c:v>2.6744999999999999E-5</c:v>
                </c:pt>
                <c:pt idx="26745">
                  <c:v>2.6746000000000001E-5</c:v>
                </c:pt>
                <c:pt idx="26746">
                  <c:v>2.6747E-5</c:v>
                </c:pt>
                <c:pt idx="26747">
                  <c:v>2.6747999999999999E-5</c:v>
                </c:pt>
                <c:pt idx="26748">
                  <c:v>2.6749000000000001E-5</c:v>
                </c:pt>
                <c:pt idx="26749">
                  <c:v>2.675E-5</c:v>
                </c:pt>
                <c:pt idx="26750">
                  <c:v>2.6750999999999998E-5</c:v>
                </c:pt>
                <c:pt idx="26751">
                  <c:v>2.6752000000000001E-5</c:v>
                </c:pt>
                <c:pt idx="26752">
                  <c:v>2.6752999999999999E-5</c:v>
                </c:pt>
                <c:pt idx="26753">
                  <c:v>2.6754000000000002E-5</c:v>
                </c:pt>
                <c:pt idx="26754">
                  <c:v>2.6755E-5</c:v>
                </c:pt>
                <c:pt idx="26755">
                  <c:v>2.6755999999999999E-5</c:v>
                </c:pt>
                <c:pt idx="26756">
                  <c:v>2.6757000000000001E-5</c:v>
                </c:pt>
                <c:pt idx="26757">
                  <c:v>2.6758E-5</c:v>
                </c:pt>
                <c:pt idx="26758">
                  <c:v>2.6758999999999999E-5</c:v>
                </c:pt>
                <c:pt idx="26759">
                  <c:v>2.6760000000000001E-5</c:v>
                </c:pt>
                <c:pt idx="26760">
                  <c:v>2.6761E-5</c:v>
                </c:pt>
                <c:pt idx="26761">
                  <c:v>2.6761999999999999E-5</c:v>
                </c:pt>
                <c:pt idx="26762">
                  <c:v>2.6763000000000001E-5</c:v>
                </c:pt>
                <c:pt idx="26763">
                  <c:v>2.6764E-5</c:v>
                </c:pt>
                <c:pt idx="26764">
                  <c:v>2.6764999999999999E-5</c:v>
                </c:pt>
                <c:pt idx="26765">
                  <c:v>2.6766000000000001E-5</c:v>
                </c:pt>
                <c:pt idx="26766">
                  <c:v>2.6767E-5</c:v>
                </c:pt>
                <c:pt idx="26767">
                  <c:v>2.6767999999999999E-5</c:v>
                </c:pt>
                <c:pt idx="26768">
                  <c:v>2.6769000000000001E-5</c:v>
                </c:pt>
                <c:pt idx="26769">
                  <c:v>2.6769999999999999E-5</c:v>
                </c:pt>
                <c:pt idx="26770">
                  <c:v>2.6771000000000002E-5</c:v>
                </c:pt>
                <c:pt idx="26771">
                  <c:v>2.6772E-5</c:v>
                </c:pt>
                <c:pt idx="26772">
                  <c:v>2.6772999999999999E-5</c:v>
                </c:pt>
                <c:pt idx="26773">
                  <c:v>2.6774000000000001E-5</c:v>
                </c:pt>
                <c:pt idx="26774">
                  <c:v>2.6775E-5</c:v>
                </c:pt>
                <c:pt idx="26775">
                  <c:v>2.6775999999999999E-5</c:v>
                </c:pt>
                <c:pt idx="26776">
                  <c:v>2.6777000000000001E-5</c:v>
                </c:pt>
                <c:pt idx="26777">
                  <c:v>2.6778E-5</c:v>
                </c:pt>
                <c:pt idx="26778">
                  <c:v>2.6778999999999999E-5</c:v>
                </c:pt>
                <c:pt idx="26779">
                  <c:v>2.6780000000000001E-5</c:v>
                </c:pt>
                <c:pt idx="26780">
                  <c:v>2.6781E-5</c:v>
                </c:pt>
                <c:pt idx="26781">
                  <c:v>2.6781999999999999E-5</c:v>
                </c:pt>
                <c:pt idx="26782">
                  <c:v>2.6783000000000001E-5</c:v>
                </c:pt>
                <c:pt idx="26783">
                  <c:v>2.6784E-5</c:v>
                </c:pt>
                <c:pt idx="26784">
                  <c:v>2.6784999999999999E-5</c:v>
                </c:pt>
                <c:pt idx="26785">
                  <c:v>2.6786000000000001E-5</c:v>
                </c:pt>
                <c:pt idx="26786">
                  <c:v>2.6787E-5</c:v>
                </c:pt>
                <c:pt idx="26787">
                  <c:v>2.6787999999999998E-5</c:v>
                </c:pt>
                <c:pt idx="26788">
                  <c:v>2.6789000000000001E-5</c:v>
                </c:pt>
                <c:pt idx="26789">
                  <c:v>2.6789999999999999E-5</c:v>
                </c:pt>
                <c:pt idx="26790">
                  <c:v>2.6791000000000001E-5</c:v>
                </c:pt>
                <c:pt idx="26791">
                  <c:v>2.6792E-5</c:v>
                </c:pt>
                <c:pt idx="26792">
                  <c:v>2.6792999999999999E-5</c:v>
                </c:pt>
                <c:pt idx="26793">
                  <c:v>2.6794000000000001E-5</c:v>
                </c:pt>
                <c:pt idx="26794">
                  <c:v>2.6795E-5</c:v>
                </c:pt>
                <c:pt idx="26795">
                  <c:v>2.6795999999999999E-5</c:v>
                </c:pt>
                <c:pt idx="26796">
                  <c:v>2.6797000000000001E-5</c:v>
                </c:pt>
                <c:pt idx="26797">
                  <c:v>2.6798E-5</c:v>
                </c:pt>
                <c:pt idx="26798">
                  <c:v>2.6798999999999999E-5</c:v>
                </c:pt>
                <c:pt idx="26799">
                  <c:v>2.6800000000000001E-5</c:v>
                </c:pt>
                <c:pt idx="26800">
                  <c:v>2.6801E-5</c:v>
                </c:pt>
                <c:pt idx="26801">
                  <c:v>2.6801999999999999E-5</c:v>
                </c:pt>
                <c:pt idx="26802">
                  <c:v>2.6803000000000001E-5</c:v>
                </c:pt>
                <c:pt idx="26803">
                  <c:v>2.6804E-5</c:v>
                </c:pt>
                <c:pt idx="26804">
                  <c:v>2.6804999999999998E-5</c:v>
                </c:pt>
                <c:pt idx="26805">
                  <c:v>2.6806000000000001E-5</c:v>
                </c:pt>
                <c:pt idx="26806">
                  <c:v>2.6806999999999999E-5</c:v>
                </c:pt>
                <c:pt idx="26807">
                  <c:v>2.6808000000000002E-5</c:v>
                </c:pt>
                <c:pt idx="26808">
                  <c:v>2.6809E-5</c:v>
                </c:pt>
                <c:pt idx="26809">
                  <c:v>2.6809999999999999E-5</c:v>
                </c:pt>
                <c:pt idx="26810">
                  <c:v>2.6811000000000001E-5</c:v>
                </c:pt>
                <c:pt idx="26811">
                  <c:v>2.6812E-5</c:v>
                </c:pt>
                <c:pt idx="26812">
                  <c:v>2.6812999999999999E-5</c:v>
                </c:pt>
                <c:pt idx="26813">
                  <c:v>2.6814000000000001E-5</c:v>
                </c:pt>
                <c:pt idx="26814">
                  <c:v>2.6815E-5</c:v>
                </c:pt>
                <c:pt idx="26815">
                  <c:v>2.6815999999999999E-5</c:v>
                </c:pt>
                <c:pt idx="26816">
                  <c:v>2.6817000000000001E-5</c:v>
                </c:pt>
                <c:pt idx="26817">
                  <c:v>2.6818E-5</c:v>
                </c:pt>
                <c:pt idx="26818">
                  <c:v>2.6818999999999999E-5</c:v>
                </c:pt>
                <c:pt idx="26819">
                  <c:v>2.6820000000000001E-5</c:v>
                </c:pt>
                <c:pt idx="26820">
                  <c:v>2.6821E-5</c:v>
                </c:pt>
                <c:pt idx="26821">
                  <c:v>2.6821999999999998E-5</c:v>
                </c:pt>
                <c:pt idx="26822">
                  <c:v>2.6823000000000001E-5</c:v>
                </c:pt>
                <c:pt idx="26823">
                  <c:v>2.6823999999999999E-5</c:v>
                </c:pt>
                <c:pt idx="26824">
                  <c:v>2.6825000000000002E-5</c:v>
                </c:pt>
                <c:pt idx="26825">
                  <c:v>2.6826E-5</c:v>
                </c:pt>
                <c:pt idx="26826">
                  <c:v>2.6826999999999999E-5</c:v>
                </c:pt>
                <c:pt idx="26827">
                  <c:v>2.6828000000000001E-5</c:v>
                </c:pt>
                <c:pt idx="26828">
                  <c:v>2.6829E-5</c:v>
                </c:pt>
                <c:pt idx="26829">
                  <c:v>2.6829999999999999E-5</c:v>
                </c:pt>
                <c:pt idx="26830">
                  <c:v>2.6831000000000001E-5</c:v>
                </c:pt>
                <c:pt idx="26831">
                  <c:v>2.6832E-5</c:v>
                </c:pt>
                <c:pt idx="26832">
                  <c:v>2.6832999999999999E-5</c:v>
                </c:pt>
                <c:pt idx="26833">
                  <c:v>2.6834000000000001E-5</c:v>
                </c:pt>
                <c:pt idx="26834">
                  <c:v>2.6835E-5</c:v>
                </c:pt>
                <c:pt idx="26835">
                  <c:v>2.6835999999999999E-5</c:v>
                </c:pt>
                <c:pt idx="26836">
                  <c:v>2.6837000000000001E-5</c:v>
                </c:pt>
                <c:pt idx="26837">
                  <c:v>2.6838E-5</c:v>
                </c:pt>
                <c:pt idx="26838">
                  <c:v>2.6838999999999998E-5</c:v>
                </c:pt>
                <c:pt idx="26839">
                  <c:v>2.6840000000000001E-5</c:v>
                </c:pt>
                <c:pt idx="26840">
                  <c:v>2.6840999999999999E-5</c:v>
                </c:pt>
                <c:pt idx="26841">
                  <c:v>2.6842000000000002E-5</c:v>
                </c:pt>
                <c:pt idx="26842">
                  <c:v>2.6843E-5</c:v>
                </c:pt>
                <c:pt idx="26843">
                  <c:v>2.6843999999999999E-5</c:v>
                </c:pt>
                <c:pt idx="26844">
                  <c:v>2.6845000000000001E-5</c:v>
                </c:pt>
                <c:pt idx="26845">
                  <c:v>2.6846E-5</c:v>
                </c:pt>
                <c:pt idx="26846">
                  <c:v>2.6846999999999999E-5</c:v>
                </c:pt>
                <c:pt idx="26847">
                  <c:v>2.6848000000000001E-5</c:v>
                </c:pt>
                <c:pt idx="26848">
                  <c:v>2.6849E-5</c:v>
                </c:pt>
                <c:pt idx="26849">
                  <c:v>2.6849999999999999E-5</c:v>
                </c:pt>
                <c:pt idx="26850">
                  <c:v>2.6851000000000001E-5</c:v>
                </c:pt>
                <c:pt idx="26851">
                  <c:v>2.6852E-5</c:v>
                </c:pt>
                <c:pt idx="26852">
                  <c:v>2.6852999999999999E-5</c:v>
                </c:pt>
                <c:pt idx="26853">
                  <c:v>2.6854000000000001E-5</c:v>
                </c:pt>
                <c:pt idx="26854">
                  <c:v>2.6855E-5</c:v>
                </c:pt>
                <c:pt idx="26855">
                  <c:v>2.6855999999999998E-5</c:v>
                </c:pt>
                <c:pt idx="26856">
                  <c:v>2.6857000000000001E-5</c:v>
                </c:pt>
                <c:pt idx="26857">
                  <c:v>2.6857999999999999E-5</c:v>
                </c:pt>
                <c:pt idx="26858">
                  <c:v>2.6859000000000002E-5</c:v>
                </c:pt>
                <c:pt idx="26859">
                  <c:v>2.686E-5</c:v>
                </c:pt>
                <c:pt idx="26860">
                  <c:v>2.6860999999999999E-5</c:v>
                </c:pt>
                <c:pt idx="26861">
                  <c:v>2.6862000000000001E-5</c:v>
                </c:pt>
                <c:pt idx="26862">
                  <c:v>2.6863E-5</c:v>
                </c:pt>
                <c:pt idx="26863">
                  <c:v>2.6863999999999999E-5</c:v>
                </c:pt>
                <c:pt idx="26864">
                  <c:v>2.6865000000000001E-5</c:v>
                </c:pt>
                <c:pt idx="26865">
                  <c:v>2.6866E-5</c:v>
                </c:pt>
                <c:pt idx="26866">
                  <c:v>2.6866999999999999E-5</c:v>
                </c:pt>
                <c:pt idx="26867">
                  <c:v>2.6868000000000001E-5</c:v>
                </c:pt>
                <c:pt idx="26868">
                  <c:v>2.6869E-5</c:v>
                </c:pt>
                <c:pt idx="26869">
                  <c:v>2.6869999999999999E-5</c:v>
                </c:pt>
                <c:pt idx="26870">
                  <c:v>2.6871000000000001E-5</c:v>
                </c:pt>
                <c:pt idx="26871">
                  <c:v>2.6872E-5</c:v>
                </c:pt>
                <c:pt idx="26872">
                  <c:v>2.6872999999999998E-5</c:v>
                </c:pt>
                <c:pt idx="26873">
                  <c:v>2.6874000000000001E-5</c:v>
                </c:pt>
                <c:pt idx="26874">
                  <c:v>2.6874999999999999E-5</c:v>
                </c:pt>
                <c:pt idx="26875">
                  <c:v>2.6876000000000002E-5</c:v>
                </c:pt>
                <c:pt idx="26876">
                  <c:v>2.6877E-5</c:v>
                </c:pt>
                <c:pt idx="26877">
                  <c:v>2.6877999999999999E-5</c:v>
                </c:pt>
                <c:pt idx="26878">
                  <c:v>2.6879000000000001E-5</c:v>
                </c:pt>
                <c:pt idx="26879">
                  <c:v>2.688E-5</c:v>
                </c:pt>
                <c:pt idx="26880">
                  <c:v>2.6880999999999999E-5</c:v>
                </c:pt>
                <c:pt idx="26881">
                  <c:v>2.6882000000000001E-5</c:v>
                </c:pt>
                <c:pt idx="26882">
                  <c:v>2.6883E-5</c:v>
                </c:pt>
                <c:pt idx="26883">
                  <c:v>2.6883999999999999E-5</c:v>
                </c:pt>
                <c:pt idx="26884">
                  <c:v>2.6885000000000001E-5</c:v>
                </c:pt>
                <c:pt idx="26885">
                  <c:v>2.6886E-5</c:v>
                </c:pt>
                <c:pt idx="26886">
                  <c:v>2.6886999999999999E-5</c:v>
                </c:pt>
                <c:pt idx="26887">
                  <c:v>2.6888000000000001E-5</c:v>
                </c:pt>
                <c:pt idx="26888">
                  <c:v>2.6889E-5</c:v>
                </c:pt>
                <c:pt idx="26889">
                  <c:v>2.6889999999999998E-5</c:v>
                </c:pt>
                <c:pt idx="26890">
                  <c:v>2.6891000000000001E-5</c:v>
                </c:pt>
                <c:pt idx="26891">
                  <c:v>2.6891999999999999E-5</c:v>
                </c:pt>
                <c:pt idx="26892">
                  <c:v>2.6893000000000002E-5</c:v>
                </c:pt>
                <c:pt idx="26893">
                  <c:v>2.6894E-5</c:v>
                </c:pt>
                <c:pt idx="26894">
                  <c:v>2.6894999999999999E-5</c:v>
                </c:pt>
                <c:pt idx="26895">
                  <c:v>2.6896000000000001E-5</c:v>
                </c:pt>
                <c:pt idx="26896">
                  <c:v>2.6897E-5</c:v>
                </c:pt>
                <c:pt idx="26897">
                  <c:v>2.6897999999999999E-5</c:v>
                </c:pt>
                <c:pt idx="26898">
                  <c:v>2.6899000000000001E-5</c:v>
                </c:pt>
                <c:pt idx="26899">
                  <c:v>2.69E-5</c:v>
                </c:pt>
                <c:pt idx="26900">
                  <c:v>2.6900999999999999E-5</c:v>
                </c:pt>
                <c:pt idx="26901">
                  <c:v>2.6902000000000001E-5</c:v>
                </c:pt>
                <c:pt idx="26902">
                  <c:v>2.6903E-5</c:v>
                </c:pt>
                <c:pt idx="26903">
                  <c:v>2.6903999999999999E-5</c:v>
                </c:pt>
                <c:pt idx="26904">
                  <c:v>2.6905000000000001E-5</c:v>
                </c:pt>
                <c:pt idx="26905">
                  <c:v>2.6906E-5</c:v>
                </c:pt>
                <c:pt idx="26906">
                  <c:v>2.6906999999999998E-5</c:v>
                </c:pt>
                <c:pt idx="26907">
                  <c:v>2.6908000000000001E-5</c:v>
                </c:pt>
                <c:pt idx="26908">
                  <c:v>2.6908999999999999E-5</c:v>
                </c:pt>
                <c:pt idx="26909">
                  <c:v>2.6910000000000002E-5</c:v>
                </c:pt>
                <c:pt idx="26910">
                  <c:v>2.6911E-5</c:v>
                </c:pt>
                <c:pt idx="26911">
                  <c:v>2.6911999999999999E-5</c:v>
                </c:pt>
                <c:pt idx="26912">
                  <c:v>2.6913000000000001E-5</c:v>
                </c:pt>
                <c:pt idx="26913">
                  <c:v>2.6914E-5</c:v>
                </c:pt>
                <c:pt idx="26914">
                  <c:v>2.6914999999999999E-5</c:v>
                </c:pt>
                <c:pt idx="26915">
                  <c:v>2.6916000000000001E-5</c:v>
                </c:pt>
                <c:pt idx="26916">
                  <c:v>2.6917E-5</c:v>
                </c:pt>
                <c:pt idx="26917">
                  <c:v>2.6917999999999999E-5</c:v>
                </c:pt>
                <c:pt idx="26918">
                  <c:v>2.6919000000000001E-5</c:v>
                </c:pt>
                <c:pt idx="26919">
                  <c:v>2.692E-5</c:v>
                </c:pt>
                <c:pt idx="26920">
                  <c:v>2.6920999999999999E-5</c:v>
                </c:pt>
                <c:pt idx="26921">
                  <c:v>2.6922000000000001E-5</c:v>
                </c:pt>
                <c:pt idx="26922">
                  <c:v>2.6923E-5</c:v>
                </c:pt>
                <c:pt idx="26923">
                  <c:v>2.6923999999999998E-5</c:v>
                </c:pt>
                <c:pt idx="26924">
                  <c:v>2.6925000000000001E-5</c:v>
                </c:pt>
                <c:pt idx="26925">
                  <c:v>2.6925999999999999E-5</c:v>
                </c:pt>
                <c:pt idx="26926">
                  <c:v>2.6927000000000002E-5</c:v>
                </c:pt>
                <c:pt idx="26927">
                  <c:v>2.6928E-5</c:v>
                </c:pt>
                <c:pt idx="26928">
                  <c:v>2.6928999999999999E-5</c:v>
                </c:pt>
                <c:pt idx="26929">
                  <c:v>2.6930000000000001E-5</c:v>
                </c:pt>
                <c:pt idx="26930">
                  <c:v>2.6931E-5</c:v>
                </c:pt>
                <c:pt idx="26931">
                  <c:v>2.6931999999999999E-5</c:v>
                </c:pt>
                <c:pt idx="26932">
                  <c:v>2.6933000000000001E-5</c:v>
                </c:pt>
                <c:pt idx="26933">
                  <c:v>2.6934E-5</c:v>
                </c:pt>
                <c:pt idx="26934">
                  <c:v>2.6934999999999999E-5</c:v>
                </c:pt>
                <c:pt idx="26935">
                  <c:v>2.6936000000000001E-5</c:v>
                </c:pt>
                <c:pt idx="26936">
                  <c:v>2.6937E-5</c:v>
                </c:pt>
                <c:pt idx="26937">
                  <c:v>2.6937999999999999E-5</c:v>
                </c:pt>
                <c:pt idx="26938">
                  <c:v>2.6939000000000001E-5</c:v>
                </c:pt>
                <c:pt idx="26939">
                  <c:v>2.694E-5</c:v>
                </c:pt>
                <c:pt idx="26940">
                  <c:v>2.6940999999999998E-5</c:v>
                </c:pt>
                <c:pt idx="26941">
                  <c:v>2.6942000000000001E-5</c:v>
                </c:pt>
                <c:pt idx="26942">
                  <c:v>2.6942999999999999E-5</c:v>
                </c:pt>
                <c:pt idx="26943">
                  <c:v>2.6944000000000002E-5</c:v>
                </c:pt>
                <c:pt idx="26944">
                  <c:v>2.6945E-5</c:v>
                </c:pt>
                <c:pt idx="26945">
                  <c:v>2.6945999999999999E-5</c:v>
                </c:pt>
                <c:pt idx="26946">
                  <c:v>2.6947000000000001E-5</c:v>
                </c:pt>
                <c:pt idx="26947">
                  <c:v>2.6948E-5</c:v>
                </c:pt>
                <c:pt idx="26948">
                  <c:v>2.6948999999999999E-5</c:v>
                </c:pt>
                <c:pt idx="26949">
                  <c:v>2.6950000000000001E-5</c:v>
                </c:pt>
                <c:pt idx="26950">
                  <c:v>2.6951E-5</c:v>
                </c:pt>
                <c:pt idx="26951">
                  <c:v>2.6951999999999999E-5</c:v>
                </c:pt>
                <c:pt idx="26952">
                  <c:v>2.6953000000000001E-5</c:v>
                </c:pt>
                <c:pt idx="26953">
                  <c:v>2.6954E-5</c:v>
                </c:pt>
                <c:pt idx="26954">
                  <c:v>2.6954999999999999E-5</c:v>
                </c:pt>
                <c:pt idx="26955">
                  <c:v>2.6956000000000001E-5</c:v>
                </c:pt>
                <c:pt idx="26956">
                  <c:v>2.6957E-5</c:v>
                </c:pt>
                <c:pt idx="26957">
                  <c:v>2.6957999999999998E-5</c:v>
                </c:pt>
                <c:pt idx="26958">
                  <c:v>2.6959000000000001E-5</c:v>
                </c:pt>
                <c:pt idx="26959">
                  <c:v>2.6959999999999999E-5</c:v>
                </c:pt>
                <c:pt idx="26960">
                  <c:v>2.6961000000000002E-5</c:v>
                </c:pt>
                <c:pt idx="26961">
                  <c:v>2.6962E-5</c:v>
                </c:pt>
                <c:pt idx="26962">
                  <c:v>2.6962999999999999E-5</c:v>
                </c:pt>
                <c:pt idx="26963">
                  <c:v>2.6964000000000001E-5</c:v>
                </c:pt>
                <c:pt idx="26964">
                  <c:v>2.6965E-5</c:v>
                </c:pt>
                <c:pt idx="26965">
                  <c:v>2.6965999999999999E-5</c:v>
                </c:pt>
                <c:pt idx="26966">
                  <c:v>2.6967000000000001E-5</c:v>
                </c:pt>
                <c:pt idx="26967">
                  <c:v>2.6968E-5</c:v>
                </c:pt>
                <c:pt idx="26968">
                  <c:v>2.6968999999999999E-5</c:v>
                </c:pt>
                <c:pt idx="26969">
                  <c:v>2.6970000000000001E-5</c:v>
                </c:pt>
                <c:pt idx="26970">
                  <c:v>2.6971E-5</c:v>
                </c:pt>
                <c:pt idx="26971">
                  <c:v>2.6971999999999999E-5</c:v>
                </c:pt>
                <c:pt idx="26972">
                  <c:v>2.6973000000000001E-5</c:v>
                </c:pt>
                <c:pt idx="26973">
                  <c:v>2.6974E-5</c:v>
                </c:pt>
                <c:pt idx="26974">
                  <c:v>2.6974999999999998E-5</c:v>
                </c:pt>
                <c:pt idx="26975">
                  <c:v>2.6976000000000001E-5</c:v>
                </c:pt>
                <c:pt idx="26976">
                  <c:v>2.6976999999999999E-5</c:v>
                </c:pt>
                <c:pt idx="26977">
                  <c:v>2.6978000000000002E-5</c:v>
                </c:pt>
                <c:pt idx="26978">
                  <c:v>2.6979E-5</c:v>
                </c:pt>
                <c:pt idx="26979">
                  <c:v>2.6979999999999999E-5</c:v>
                </c:pt>
                <c:pt idx="26980">
                  <c:v>2.6981000000000001E-5</c:v>
                </c:pt>
                <c:pt idx="26981">
                  <c:v>2.6982E-5</c:v>
                </c:pt>
                <c:pt idx="26982">
                  <c:v>2.6982999999999999E-5</c:v>
                </c:pt>
                <c:pt idx="26983">
                  <c:v>2.6984000000000001E-5</c:v>
                </c:pt>
                <c:pt idx="26984">
                  <c:v>2.6985E-5</c:v>
                </c:pt>
                <c:pt idx="26985">
                  <c:v>2.6985999999999999E-5</c:v>
                </c:pt>
                <c:pt idx="26986">
                  <c:v>2.6987000000000001E-5</c:v>
                </c:pt>
                <c:pt idx="26987">
                  <c:v>2.6988E-5</c:v>
                </c:pt>
                <c:pt idx="26988">
                  <c:v>2.6988999999999999E-5</c:v>
                </c:pt>
                <c:pt idx="26989">
                  <c:v>2.6990000000000001E-5</c:v>
                </c:pt>
                <c:pt idx="26990">
                  <c:v>2.6991E-5</c:v>
                </c:pt>
                <c:pt idx="26991">
                  <c:v>2.6991999999999998E-5</c:v>
                </c:pt>
                <c:pt idx="26992">
                  <c:v>2.6993000000000001E-5</c:v>
                </c:pt>
                <c:pt idx="26993">
                  <c:v>2.6993999999999999E-5</c:v>
                </c:pt>
                <c:pt idx="26994">
                  <c:v>2.6995000000000002E-5</c:v>
                </c:pt>
                <c:pt idx="26995">
                  <c:v>2.6996E-5</c:v>
                </c:pt>
                <c:pt idx="26996">
                  <c:v>2.6996999999999999E-5</c:v>
                </c:pt>
                <c:pt idx="26997">
                  <c:v>2.6998000000000001E-5</c:v>
                </c:pt>
                <c:pt idx="26998">
                  <c:v>2.6999E-5</c:v>
                </c:pt>
                <c:pt idx="26999">
                  <c:v>2.6999999999999999E-5</c:v>
                </c:pt>
                <c:pt idx="27000">
                  <c:v>2.7001000000000001E-5</c:v>
                </c:pt>
                <c:pt idx="27001">
                  <c:v>2.7002E-5</c:v>
                </c:pt>
                <c:pt idx="27002">
                  <c:v>2.7002999999999999E-5</c:v>
                </c:pt>
                <c:pt idx="27003">
                  <c:v>2.7004000000000001E-5</c:v>
                </c:pt>
                <c:pt idx="27004">
                  <c:v>2.7005E-5</c:v>
                </c:pt>
                <c:pt idx="27005">
                  <c:v>2.7005999999999999E-5</c:v>
                </c:pt>
                <c:pt idx="27006">
                  <c:v>2.7007000000000001E-5</c:v>
                </c:pt>
                <c:pt idx="27007">
                  <c:v>2.7008E-5</c:v>
                </c:pt>
                <c:pt idx="27008">
                  <c:v>2.7008999999999998E-5</c:v>
                </c:pt>
                <c:pt idx="27009">
                  <c:v>2.7010000000000001E-5</c:v>
                </c:pt>
                <c:pt idx="27010">
                  <c:v>2.7010999999999999E-5</c:v>
                </c:pt>
                <c:pt idx="27011">
                  <c:v>2.7012000000000002E-5</c:v>
                </c:pt>
                <c:pt idx="27012">
                  <c:v>2.7013E-5</c:v>
                </c:pt>
                <c:pt idx="27013">
                  <c:v>2.7013999999999999E-5</c:v>
                </c:pt>
                <c:pt idx="27014">
                  <c:v>2.7015000000000001E-5</c:v>
                </c:pt>
                <c:pt idx="27015">
                  <c:v>2.7016E-5</c:v>
                </c:pt>
                <c:pt idx="27016">
                  <c:v>2.7016999999999999E-5</c:v>
                </c:pt>
                <c:pt idx="27017">
                  <c:v>2.7018000000000001E-5</c:v>
                </c:pt>
                <c:pt idx="27018">
                  <c:v>2.7019E-5</c:v>
                </c:pt>
                <c:pt idx="27019">
                  <c:v>2.7019999999999999E-5</c:v>
                </c:pt>
                <c:pt idx="27020">
                  <c:v>2.7021000000000001E-5</c:v>
                </c:pt>
                <c:pt idx="27021">
                  <c:v>2.7022E-5</c:v>
                </c:pt>
                <c:pt idx="27022">
                  <c:v>2.7022999999999999E-5</c:v>
                </c:pt>
                <c:pt idx="27023">
                  <c:v>2.7024000000000001E-5</c:v>
                </c:pt>
                <c:pt idx="27024">
                  <c:v>2.7025E-5</c:v>
                </c:pt>
                <c:pt idx="27025">
                  <c:v>2.7025999999999998E-5</c:v>
                </c:pt>
                <c:pt idx="27026">
                  <c:v>2.7027000000000001E-5</c:v>
                </c:pt>
                <c:pt idx="27027">
                  <c:v>2.7027999999999999E-5</c:v>
                </c:pt>
                <c:pt idx="27028">
                  <c:v>2.7029000000000002E-5</c:v>
                </c:pt>
                <c:pt idx="27029">
                  <c:v>2.703E-5</c:v>
                </c:pt>
                <c:pt idx="27030">
                  <c:v>2.7030999999999999E-5</c:v>
                </c:pt>
                <c:pt idx="27031">
                  <c:v>2.7032000000000001E-5</c:v>
                </c:pt>
                <c:pt idx="27032">
                  <c:v>2.7033E-5</c:v>
                </c:pt>
                <c:pt idx="27033">
                  <c:v>2.7033999999999999E-5</c:v>
                </c:pt>
                <c:pt idx="27034">
                  <c:v>2.7035000000000001E-5</c:v>
                </c:pt>
                <c:pt idx="27035">
                  <c:v>2.7036E-5</c:v>
                </c:pt>
                <c:pt idx="27036">
                  <c:v>2.7036999999999999E-5</c:v>
                </c:pt>
                <c:pt idx="27037">
                  <c:v>2.7038000000000001E-5</c:v>
                </c:pt>
                <c:pt idx="27038">
                  <c:v>2.7039E-5</c:v>
                </c:pt>
                <c:pt idx="27039">
                  <c:v>2.7039999999999999E-5</c:v>
                </c:pt>
                <c:pt idx="27040">
                  <c:v>2.7041000000000001E-5</c:v>
                </c:pt>
                <c:pt idx="27041">
                  <c:v>2.7042E-5</c:v>
                </c:pt>
                <c:pt idx="27042">
                  <c:v>2.7042999999999998E-5</c:v>
                </c:pt>
                <c:pt idx="27043">
                  <c:v>2.7044000000000001E-5</c:v>
                </c:pt>
                <c:pt idx="27044">
                  <c:v>2.7044999999999999E-5</c:v>
                </c:pt>
                <c:pt idx="27045">
                  <c:v>2.7046000000000002E-5</c:v>
                </c:pt>
                <c:pt idx="27046">
                  <c:v>2.7047E-5</c:v>
                </c:pt>
                <c:pt idx="27047">
                  <c:v>2.7047999999999999E-5</c:v>
                </c:pt>
                <c:pt idx="27048">
                  <c:v>2.7049000000000001E-5</c:v>
                </c:pt>
                <c:pt idx="27049">
                  <c:v>2.705E-5</c:v>
                </c:pt>
                <c:pt idx="27050">
                  <c:v>2.7050999999999999E-5</c:v>
                </c:pt>
                <c:pt idx="27051">
                  <c:v>2.7052000000000001E-5</c:v>
                </c:pt>
                <c:pt idx="27052">
                  <c:v>2.7053E-5</c:v>
                </c:pt>
                <c:pt idx="27053">
                  <c:v>2.7053999999999999E-5</c:v>
                </c:pt>
                <c:pt idx="27054">
                  <c:v>2.7055000000000001E-5</c:v>
                </c:pt>
                <c:pt idx="27055">
                  <c:v>2.7056E-5</c:v>
                </c:pt>
                <c:pt idx="27056">
                  <c:v>2.7056999999999999E-5</c:v>
                </c:pt>
                <c:pt idx="27057">
                  <c:v>2.7058000000000001E-5</c:v>
                </c:pt>
                <c:pt idx="27058">
                  <c:v>2.7059E-5</c:v>
                </c:pt>
                <c:pt idx="27059">
                  <c:v>2.7059999999999998E-5</c:v>
                </c:pt>
                <c:pt idx="27060">
                  <c:v>2.7061000000000001E-5</c:v>
                </c:pt>
                <c:pt idx="27061">
                  <c:v>2.7061999999999999E-5</c:v>
                </c:pt>
                <c:pt idx="27062">
                  <c:v>2.7063000000000002E-5</c:v>
                </c:pt>
                <c:pt idx="27063">
                  <c:v>2.7064E-5</c:v>
                </c:pt>
                <c:pt idx="27064">
                  <c:v>2.7064999999999999E-5</c:v>
                </c:pt>
                <c:pt idx="27065">
                  <c:v>2.7066000000000001E-5</c:v>
                </c:pt>
                <c:pt idx="27066">
                  <c:v>2.7067E-5</c:v>
                </c:pt>
                <c:pt idx="27067">
                  <c:v>2.7067999999999999E-5</c:v>
                </c:pt>
                <c:pt idx="27068">
                  <c:v>2.7069000000000001E-5</c:v>
                </c:pt>
                <c:pt idx="27069">
                  <c:v>2.707E-5</c:v>
                </c:pt>
                <c:pt idx="27070">
                  <c:v>2.7070999999999999E-5</c:v>
                </c:pt>
                <c:pt idx="27071">
                  <c:v>2.7072000000000001E-5</c:v>
                </c:pt>
                <c:pt idx="27072">
                  <c:v>2.7073E-5</c:v>
                </c:pt>
                <c:pt idx="27073">
                  <c:v>2.7073999999999999E-5</c:v>
                </c:pt>
                <c:pt idx="27074">
                  <c:v>2.7075000000000001E-5</c:v>
                </c:pt>
                <c:pt idx="27075">
                  <c:v>2.7076E-5</c:v>
                </c:pt>
                <c:pt idx="27076">
                  <c:v>2.7076999999999998E-5</c:v>
                </c:pt>
                <c:pt idx="27077">
                  <c:v>2.7078000000000001E-5</c:v>
                </c:pt>
                <c:pt idx="27078">
                  <c:v>2.7078999999999999E-5</c:v>
                </c:pt>
                <c:pt idx="27079">
                  <c:v>2.7080000000000002E-5</c:v>
                </c:pt>
                <c:pt idx="27080">
                  <c:v>2.7081E-5</c:v>
                </c:pt>
                <c:pt idx="27081">
                  <c:v>2.7081999999999999E-5</c:v>
                </c:pt>
                <c:pt idx="27082">
                  <c:v>2.7083000000000001E-5</c:v>
                </c:pt>
                <c:pt idx="27083">
                  <c:v>2.7084E-5</c:v>
                </c:pt>
                <c:pt idx="27084">
                  <c:v>2.7084999999999999E-5</c:v>
                </c:pt>
                <c:pt idx="27085">
                  <c:v>2.7086000000000001E-5</c:v>
                </c:pt>
                <c:pt idx="27086">
                  <c:v>2.7087E-5</c:v>
                </c:pt>
                <c:pt idx="27087">
                  <c:v>2.7087999999999999E-5</c:v>
                </c:pt>
                <c:pt idx="27088">
                  <c:v>2.7089000000000001E-5</c:v>
                </c:pt>
                <c:pt idx="27089">
                  <c:v>2.709E-5</c:v>
                </c:pt>
                <c:pt idx="27090">
                  <c:v>2.7090999999999999E-5</c:v>
                </c:pt>
                <c:pt idx="27091">
                  <c:v>2.7092000000000001E-5</c:v>
                </c:pt>
                <c:pt idx="27092">
                  <c:v>2.7093E-5</c:v>
                </c:pt>
                <c:pt idx="27093">
                  <c:v>2.7093999999999998E-5</c:v>
                </c:pt>
                <c:pt idx="27094">
                  <c:v>2.7095000000000001E-5</c:v>
                </c:pt>
                <c:pt idx="27095">
                  <c:v>2.7095999999999999E-5</c:v>
                </c:pt>
                <c:pt idx="27096">
                  <c:v>2.7097000000000002E-5</c:v>
                </c:pt>
                <c:pt idx="27097">
                  <c:v>2.7098E-5</c:v>
                </c:pt>
                <c:pt idx="27098">
                  <c:v>2.7098999999999999E-5</c:v>
                </c:pt>
                <c:pt idx="27099">
                  <c:v>2.7100000000000001E-5</c:v>
                </c:pt>
                <c:pt idx="27100">
                  <c:v>2.7101E-5</c:v>
                </c:pt>
                <c:pt idx="27101">
                  <c:v>2.7101999999999999E-5</c:v>
                </c:pt>
                <c:pt idx="27102">
                  <c:v>2.7103000000000001E-5</c:v>
                </c:pt>
                <c:pt idx="27103">
                  <c:v>2.7104E-5</c:v>
                </c:pt>
                <c:pt idx="27104">
                  <c:v>2.7104999999999999E-5</c:v>
                </c:pt>
                <c:pt idx="27105">
                  <c:v>2.7106000000000001E-5</c:v>
                </c:pt>
                <c:pt idx="27106">
                  <c:v>2.7107E-5</c:v>
                </c:pt>
                <c:pt idx="27107">
                  <c:v>2.7107999999999999E-5</c:v>
                </c:pt>
                <c:pt idx="27108">
                  <c:v>2.7109000000000001E-5</c:v>
                </c:pt>
                <c:pt idx="27109">
                  <c:v>2.711E-5</c:v>
                </c:pt>
                <c:pt idx="27110">
                  <c:v>2.7110999999999998E-5</c:v>
                </c:pt>
                <c:pt idx="27111">
                  <c:v>2.7112000000000001E-5</c:v>
                </c:pt>
                <c:pt idx="27112">
                  <c:v>2.7112999999999999E-5</c:v>
                </c:pt>
                <c:pt idx="27113">
                  <c:v>2.7114000000000002E-5</c:v>
                </c:pt>
                <c:pt idx="27114">
                  <c:v>2.7115E-5</c:v>
                </c:pt>
                <c:pt idx="27115">
                  <c:v>2.7115999999999999E-5</c:v>
                </c:pt>
                <c:pt idx="27116">
                  <c:v>2.7117000000000001E-5</c:v>
                </c:pt>
                <c:pt idx="27117">
                  <c:v>2.7118E-5</c:v>
                </c:pt>
                <c:pt idx="27118">
                  <c:v>2.7118999999999999E-5</c:v>
                </c:pt>
                <c:pt idx="27119">
                  <c:v>2.7120000000000001E-5</c:v>
                </c:pt>
                <c:pt idx="27120">
                  <c:v>2.7121E-5</c:v>
                </c:pt>
                <c:pt idx="27121">
                  <c:v>2.7121999999999999E-5</c:v>
                </c:pt>
                <c:pt idx="27122">
                  <c:v>2.7123000000000001E-5</c:v>
                </c:pt>
                <c:pt idx="27123">
                  <c:v>2.7124E-5</c:v>
                </c:pt>
                <c:pt idx="27124">
                  <c:v>2.7124999999999999E-5</c:v>
                </c:pt>
                <c:pt idx="27125">
                  <c:v>2.7126000000000001E-5</c:v>
                </c:pt>
                <c:pt idx="27126">
                  <c:v>2.7127E-5</c:v>
                </c:pt>
                <c:pt idx="27127">
                  <c:v>2.7127999999999998E-5</c:v>
                </c:pt>
                <c:pt idx="27128">
                  <c:v>2.7129000000000001E-5</c:v>
                </c:pt>
                <c:pt idx="27129">
                  <c:v>2.7129999999999999E-5</c:v>
                </c:pt>
                <c:pt idx="27130">
                  <c:v>2.7131000000000002E-5</c:v>
                </c:pt>
                <c:pt idx="27131">
                  <c:v>2.7132E-5</c:v>
                </c:pt>
                <c:pt idx="27132">
                  <c:v>2.7132999999999999E-5</c:v>
                </c:pt>
                <c:pt idx="27133">
                  <c:v>2.7134000000000001E-5</c:v>
                </c:pt>
                <c:pt idx="27134">
                  <c:v>2.7135E-5</c:v>
                </c:pt>
                <c:pt idx="27135">
                  <c:v>2.7135999999999999E-5</c:v>
                </c:pt>
                <c:pt idx="27136">
                  <c:v>2.7137000000000001E-5</c:v>
                </c:pt>
                <c:pt idx="27137">
                  <c:v>2.7138E-5</c:v>
                </c:pt>
                <c:pt idx="27138">
                  <c:v>2.7138999999999999E-5</c:v>
                </c:pt>
                <c:pt idx="27139">
                  <c:v>2.7140000000000001E-5</c:v>
                </c:pt>
                <c:pt idx="27140">
                  <c:v>2.7141E-5</c:v>
                </c:pt>
                <c:pt idx="27141">
                  <c:v>2.7141999999999999E-5</c:v>
                </c:pt>
                <c:pt idx="27142">
                  <c:v>2.7143000000000001E-5</c:v>
                </c:pt>
                <c:pt idx="27143">
                  <c:v>2.7144E-5</c:v>
                </c:pt>
                <c:pt idx="27144">
                  <c:v>2.7144999999999998E-5</c:v>
                </c:pt>
                <c:pt idx="27145">
                  <c:v>2.7146000000000001E-5</c:v>
                </c:pt>
                <c:pt idx="27146">
                  <c:v>2.7146999999999999E-5</c:v>
                </c:pt>
                <c:pt idx="27147">
                  <c:v>2.7148000000000002E-5</c:v>
                </c:pt>
                <c:pt idx="27148">
                  <c:v>2.7149E-5</c:v>
                </c:pt>
                <c:pt idx="27149">
                  <c:v>2.7149999999999999E-5</c:v>
                </c:pt>
                <c:pt idx="27150">
                  <c:v>2.7151000000000001E-5</c:v>
                </c:pt>
                <c:pt idx="27151">
                  <c:v>2.7152E-5</c:v>
                </c:pt>
                <c:pt idx="27152">
                  <c:v>2.7152999999999999E-5</c:v>
                </c:pt>
                <c:pt idx="27153">
                  <c:v>2.7154000000000001E-5</c:v>
                </c:pt>
                <c:pt idx="27154">
                  <c:v>2.7155E-5</c:v>
                </c:pt>
                <c:pt idx="27155">
                  <c:v>2.7155999999999999E-5</c:v>
                </c:pt>
                <c:pt idx="27156">
                  <c:v>2.7157000000000001E-5</c:v>
                </c:pt>
                <c:pt idx="27157">
                  <c:v>2.7158E-5</c:v>
                </c:pt>
                <c:pt idx="27158">
                  <c:v>2.7158999999999999E-5</c:v>
                </c:pt>
                <c:pt idx="27159">
                  <c:v>2.7160000000000001E-5</c:v>
                </c:pt>
                <c:pt idx="27160">
                  <c:v>2.7161E-5</c:v>
                </c:pt>
                <c:pt idx="27161">
                  <c:v>2.7161999999999998E-5</c:v>
                </c:pt>
                <c:pt idx="27162">
                  <c:v>2.7163000000000001E-5</c:v>
                </c:pt>
                <c:pt idx="27163">
                  <c:v>2.7163999999999999E-5</c:v>
                </c:pt>
                <c:pt idx="27164">
                  <c:v>2.7165000000000002E-5</c:v>
                </c:pt>
                <c:pt idx="27165">
                  <c:v>2.7166E-5</c:v>
                </c:pt>
                <c:pt idx="27166">
                  <c:v>2.7166999999999999E-5</c:v>
                </c:pt>
                <c:pt idx="27167">
                  <c:v>2.7168000000000001E-5</c:v>
                </c:pt>
                <c:pt idx="27168">
                  <c:v>2.7169E-5</c:v>
                </c:pt>
                <c:pt idx="27169">
                  <c:v>2.7169999999999999E-5</c:v>
                </c:pt>
                <c:pt idx="27170">
                  <c:v>2.7171000000000001E-5</c:v>
                </c:pt>
                <c:pt idx="27171">
                  <c:v>2.7172E-5</c:v>
                </c:pt>
                <c:pt idx="27172">
                  <c:v>2.7172999999999999E-5</c:v>
                </c:pt>
                <c:pt idx="27173">
                  <c:v>2.7174000000000001E-5</c:v>
                </c:pt>
                <c:pt idx="27174">
                  <c:v>2.7175E-5</c:v>
                </c:pt>
                <c:pt idx="27175">
                  <c:v>2.7175999999999999E-5</c:v>
                </c:pt>
                <c:pt idx="27176">
                  <c:v>2.7177000000000001E-5</c:v>
                </c:pt>
                <c:pt idx="27177">
                  <c:v>2.7178E-5</c:v>
                </c:pt>
                <c:pt idx="27178">
                  <c:v>2.7178999999999998E-5</c:v>
                </c:pt>
                <c:pt idx="27179">
                  <c:v>2.7180000000000001E-5</c:v>
                </c:pt>
                <c:pt idx="27180">
                  <c:v>2.7180999999999999E-5</c:v>
                </c:pt>
                <c:pt idx="27181">
                  <c:v>2.7182000000000002E-5</c:v>
                </c:pt>
                <c:pt idx="27182">
                  <c:v>2.7183E-5</c:v>
                </c:pt>
                <c:pt idx="27183">
                  <c:v>2.7183999999999999E-5</c:v>
                </c:pt>
                <c:pt idx="27184">
                  <c:v>2.7185000000000001E-5</c:v>
                </c:pt>
                <c:pt idx="27185">
                  <c:v>2.7186E-5</c:v>
                </c:pt>
                <c:pt idx="27186">
                  <c:v>2.7186999999999999E-5</c:v>
                </c:pt>
                <c:pt idx="27187">
                  <c:v>2.7188000000000001E-5</c:v>
                </c:pt>
                <c:pt idx="27188">
                  <c:v>2.7189E-5</c:v>
                </c:pt>
                <c:pt idx="27189">
                  <c:v>2.7189999999999999E-5</c:v>
                </c:pt>
                <c:pt idx="27190">
                  <c:v>2.7191000000000001E-5</c:v>
                </c:pt>
                <c:pt idx="27191">
                  <c:v>2.7192E-5</c:v>
                </c:pt>
                <c:pt idx="27192">
                  <c:v>2.7192999999999999E-5</c:v>
                </c:pt>
                <c:pt idx="27193">
                  <c:v>2.7194000000000001E-5</c:v>
                </c:pt>
                <c:pt idx="27194">
                  <c:v>2.7195E-5</c:v>
                </c:pt>
                <c:pt idx="27195">
                  <c:v>2.7195999999999998E-5</c:v>
                </c:pt>
                <c:pt idx="27196">
                  <c:v>2.7197000000000001E-5</c:v>
                </c:pt>
                <c:pt idx="27197">
                  <c:v>2.7197999999999999E-5</c:v>
                </c:pt>
                <c:pt idx="27198">
                  <c:v>2.7199000000000002E-5</c:v>
                </c:pt>
                <c:pt idx="27199">
                  <c:v>2.72E-5</c:v>
                </c:pt>
                <c:pt idx="27200">
                  <c:v>2.7200999999999999E-5</c:v>
                </c:pt>
                <c:pt idx="27201">
                  <c:v>2.7202000000000001E-5</c:v>
                </c:pt>
                <c:pt idx="27202">
                  <c:v>2.7203E-5</c:v>
                </c:pt>
                <c:pt idx="27203">
                  <c:v>2.7203999999999999E-5</c:v>
                </c:pt>
                <c:pt idx="27204">
                  <c:v>2.7205000000000001E-5</c:v>
                </c:pt>
                <c:pt idx="27205">
                  <c:v>2.7206E-5</c:v>
                </c:pt>
                <c:pt idx="27206">
                  <c:v>2.7206999999999999E-5</c:v>
                </c:pt>
                <c:pt idx="27207">
                  <c:v>2.7208000000000001E-5</c:v>
                </c:pt>
                <c:pt idx="27208">
                  <c:v>2.7209E-5</c:v>
                </c:pt>
                <c:pt idx="27209">
                  <c:v>2.7209999999999999E-5</c:v>
                </c:pt>
                <c:pt idx="27210">
                  <c:v>2.7211000000000001E-5</c:v>
                </c:pt>
                <c:pt idx="27211">
                  <c:v>2.7212E-5</c:v>
                </c:pt>
                <c:pt idx="27212">
                  <c:v>2.7212999999999998E-5</c:v>
                </c:pt>
                <c:pt idx="27213">
                  <c:v>2.7214000000000001E-5</c:v>
                </c:pt>
                <c:pt idx="27214">
                  <c:v>2.7214999999999999E-5</c:v>
                </c:pt>
                <c:pt idx="27215">
                  <c:v>2.7216000000000002E-5</c:v>
                </c:pt>
                <c:pt idx="27216">
                  <c:v>2.7217E-5</c:v>
                </c:pt>
                <c:pt idx="27217">
                  <c:v>2.7217999999999999E-5</c:v>
                </c:pt>
                <c:pt idx="27218">
                  <c:v>2.7219000000000001E-5</c:v>
                </c:pt>
                <c:pt idx="27219">
                  <c:v>2.722E-5</c:v>
                </c:pt>
                <c:pt idx="27220">
                  <c:v>2.7220999999999999E-5</c:v>
                </c:pt>
                <c:pt idx="27221">
                  <c:v>2.7222000000000001E-5</c:v>
                </c:pt>
                <c:pt idx="27222">
                  <c:v>2.7223E-5</c:v>
                </c:pt>
                <c:pt idx="27223">
                  <c:v>2.7223999999999999E-5</c:v>
                </c:pt>
                <c:pt idx="27224">
                  <c:v>2.7225000000000001E-5</c:v>
                </c:pt>
                <c:pt idx="27225">
                  <c:v>2.7226E-5</c:v>
                </c:pt>
                <c:pt idx="27226">
                  <c:v>2.7226999999999999E-5</c:v>
                </c:pt>
                <c:pt idx="27227">
                  <c:v>2.7228000000000001E-5</c:v>
                </c:pt>
                <c:pt idx="27228">
                  <c:v>2.7229E-5</c:v>
                </c:pt>
                <c:pt idx="27229">
                  <c:v>2.7229999999999998E-5</c:v>
                </c:pt>
                <c:pt idx="27230">
                  <c:v>2.7231000000000001E-5</c:v>
                </c:pt>
                <c:pt idx="27231">
                  <c:v>2.7231999999999999E-5</c:v>
                </c:pt>
                <c:pt idx="27232">
                  <c:v>2.7233000000000002E-5</c:v>
                </c:pt>
                <c:pt idx="27233">
                  <c:v>2.7234E-5</c:v>
                </c:pt>
                <c:pt idx="27234">
                  <c:v>2.7234999999999999E-5</c:v>
                </c:pt>
                <c:pt idx="27235">
                  <c:v>2.7236000000000001E-5</c:v>
                </c:pt>
                <c:pt idx="27236">
                  <c:v>2.7237E-5</c:v>
                </c:pt>
                <c:pt idx="27237">
                  <c:v>2.7237999999999999E-5</c:v>
                </c:pt>
                <c:pt idx="27238">
                  <c:v>2.7239000000000001E-5</c:v>
                </c:pt>
                <c:pt idx="27239">
                  <c:v>2.724E-5</c:v>
                </c:pt>
                <c:pt idx="27240">
                  <c:v>2.7240999999999999E-5</c:v>
                </c:pt>
                <c:pt idx="27241">
                  <c:v>2.7242000000000001E-5</c:v>
                </c:pt>
                <c:pt idx="27242">
                  <c:v>2.7243E-5</c:v>
                </c:pt>
                <c:pt idx="27243">
                  <c:v>2.7243999999999999E-5</c:v>
                </c:pt>
                <c:pt idx="27244">
                  <c:v>2.7245000000000001E-5</c:v>
                </c:pt>
                <c:pt idx="27245">
                  <c:v>2.7246E-5</c:v>
                </c:pt>
                <c:pt idx="27246">
                  <c:v>2.7246999999999998E-5</c:v>
                </c:pt>
                <c:pt idx="27247">
                  <c:v>2.7248000000000001E-5</c:v>
                </c:pt>
                <c:pt idx="27248">
                  <c:v>2.7248999999999999E-5</c:v>
                </c:pt>
                <c:pt idx="27249">
                  <c:v>2.7250000000000002E-5</c:v>
                </c:pt>
                <c:pt idx="27250">
                  <c:v>2.7251E-5</c:v>
                </c:pt>
                <c:pt idx="27251">
                  <c:v>2.7251999999999999E-5</c:v>
                </c:pt>
                <c:pt idx="27252">
                  <c:v>2.7253000000000001E-5</c:v>
                </c:pt>
                <c:pt idx="27253">
                  <c:v>2.7254E-5</c:v>
                </c:pt>
                <c:pt idx="27254">
                  <c:v>2.7254999999999999E-5</c:v>
                </c:pt>
                <c:pt idx="27255">
                  <c:v>2.7256000000000001E-5</c:v>
                </c:pt>
                <c:pt idx="27256">
                  <c:v>2.7257E-5</c:v>
                </c:pt>
                <c:pt idx="27257">
                  <c:v>2.7257999999999999E-5</c:v>
                </c:pt>
                <c:pt idx="27258">
                  <c:v>2.7259000000000001E-5</c:v>
                </c:pt>
                <c:pt idx="27259">
                  <c:v>2.726E-5</c:v>
                </c:pt>
                <c:pt idx="27260">
                  <c:v>2.7260999999999999E-5</c:v>
                </c:pt>
                <c:pt idx="27261">
                  <c:v>2.7262000000000001E-5</c:v>
                </c:pt>
                <c:pt idx="27262">
                  <c:v>2.7263E-5</c:v>
                </c:pt>
                <c:pt idx="27263">
                  <c:v>2.7263999999999998E-5</c:v>
                </c:pt>
                <c:pt idx="27264">
                  <c:v>2.7265000000000001E-5</c:v>
                </c:pt>
                <c:pt idx="27265">
                  <c:v>2.7265999999999999E-5</c:v>
                </c:pt>
                <c:pt idx="27266">
                  <c:v>2.7267000000000002E-5</c:v>
                </c:pt>
                <c:pt idx="27267">
                  <c:v>2.7268E-5</c:v>
                </c:pt>
                <c:pt idx="27268">
                  <c:v>2.7268999999999999E-5</c:v>
                </c:pt>
                <c:pt idx="27269">
                  <c:v>2.7270000000000001E-5</c:v>
                </c:pt>
                <c:pt idx="27270">
                  <c:v>2.7271E-5</c:v>
                </c:pt>
                <c:pt idx="27271">
                  <c:v>2.7271999999999999E-5</c:v>
                </c:pt>
                <c:pt idx="27272">
                  <c:v>2.7273000000000001E-5</c:v>
                </c:pt>
                <c:pt idx="27273">
                  <c:v>2.7274E-5</c:v>
                </c:pt>
                <c:pt idx="27274">
                  <c:v>2.7274999999999999E-5</c:v>
                </c:pt>
                <c:pt idx="27275">
                  <c:v>2.7276000000000001E-5</c:v>
                </c:pt>
                <c:pt idx="27276">
                  <c:v>2.7277E-5</c:v>
                </c:pt>
                <c:pt idx="27277">
                  <c:v>2.7277999999999999E-5</c:v>
                </c:pt>
                <c:pt idx="27278">
                  <c:v>2.7279000000000001E-5</c:v>
                </c:pt>
                <c:pt idx="27279">
                  <c:v>2.728E-5</c:v>
                </c:pt>
                <c:pt idx="27280">
                  <c:v>2.7280999999999999E-5</c:v>
                </c:pt>
                <c:pt idx="27281">
                  <c:v>2.7282000000000001E-5</c:v>
                </c:pt>
                <c:pt idx="27282">
                  <c:v>2.7282999999999999E-5</c:v>
                </c:pt>
                <c:pt idx="27283">
                  <c:v>2.7284000000000002E-5</c:v>
                </c:pt>
                <c:pt idx="27284">
                  <c:v>2.7285E-5</c:v>
                </c:pt>
                <c:pt idx="27285">
                  <c:v>2.7285999999999999E-5</c:v>
                </c:pt>
                <c:pt idx="27286">
                  <c:v>2.7287000000000001E-5</c:v>
                </c:pt>
                <c:pt idx="27287">
                  <c:v>2.7288E-5</c:v>
                </c:pt>
                <c:pt idx="27288">
                  <c:v>2.7288999999999999E-5</c:v>
                </c:pt>
                <c:pt idx="27289">
                  <c:v>2.7290000000000001E-5</c:v>
                </c:pt>
                <c:pt idx="27290">
                  <c:v>2.7291E-5</c:v>
                </c:pt>
                <c:pt idx="27291">
                  <c:v>2.7291999999999999E-5</c:v>
                </c:pt>
                <c:pt idx="27292">
                  <c:v>2.7293000000000001E-5</c:v>
                </c:pt>
                <c:pt idx="27293">
                  <c:v>2.7294E-5</c:v>
                </c:pt>
                <c:pt idx="27294">
                  <c:v>2.7294999999999999E-5</c:v>
                </c:pt>
                <c:pt idx="27295">
                  <c:v>2.7296000000000001E-5</c:v>
                </c:pt>
                <c:pt idx="27296">
                  <c:v>2.7297E-5</c:v>
                </c:pt>
                <c:pt idx="27297">
                  <c:v>2.7297999999999999E-5</c:v>
                </c:pt>
                <c:pt idx="27298">
                  <c:v>2.7299000000000001E-5</c:v>
                </c:pt>
                <c:pt idx="27299">
                  <c:v>2.73E-5</c:v>
                </c:pt>
                <c:pt idx="27300">
                  <c:v>2.7300999999999998E-5</c:v>
                </c:pt>
                <c:pt idx="27301">
                  <c:v>2.7302000000000001E-5</c:v>
                </c:pt>
                <c:pt idx="27302">
                  <c:v>2.7302999999999999E-5</c:v>
                </c:pt>
                <c:pt idx="27303">
                  <c:v>2.7304000000000002E-5</c:v>
                </c:pt>
                <c:pt idx="27304">
                  <c:v>2.7305E-5</c:v>
                </c:pt>
                <c:pt idx="27305">
                  <c:v>2.7305999999999999E-5</c:v>
                </c:pt>
                <c:pt idx="27306">
                  <c:v>2.7307000000000001E-5</c:v>
                </c:pt>
                <c:pt idx="27307">
                  <c:v>2.7308E-5</c:v>
                </c:pt>
                <c:pt idx="27308">
                  <c:v>2.7308999999999999E-5</c:v>
                </c:pt>
                <c:pt idx="27309">
                  <c:v>2.7310000000000001E-5</c:v>
                </c:pt>
                <c:pt idx="27310">
                  <c:v>2.7311E-5</c:v>
                </c:pt>
                <c:pt idx="27311">
                  <c:v>2.7311999999999999E-5</c:v>
                </c:pt>
                <c:pt idx="27312">
                  <c:v>2.7313000000000001E-5</c:v>
                </c:pt>
                <c:pt idx="27313">
                  <c:v>2.7314E-5</c:v>
                </c:pt>
                <c:pt idx="27314">
                  <c:v>2.7314999999999999E-5</c:v>
                </c:pt>
                <c:pt idx="27315">
                  <c:v>2.7316000000000001E-5</c:v>
                </c:pt>
                <c:pt idx="27316">
                  <c:v>2.7317E-5</c:v>
                </c:pt>
                <c:pt idx="27317">
                  <c:v>2.7317999999999998E-5</c:v>
                </c:pt>
                <c:pt idx="27318">
                  <c:v>2.7319000000000001E-5</c:v>
                </c:pt>
                <c:pt idx="27319">
                  <c:v>2.7319999999999999E-5</c:v>
                </c:pt>
                <c:pt idx="27320">
                  <c:v>2.7321000000000002E-5</c:v>
                </c:pt>
                <c:pt idx="27321">
                  <c:v>2.7322E-5</c:v>
                </c:pt>
                <c:pt idx="27322">
                  <c:v>2.7322999999999999E-5</c:v>
                </c:pt>
                <c:pt idx="27323">
                  <c:v>2.7324000000000001E-5</c:v>
                </c:pt>
                <c:pt idx="27324">
                  <c:v>2.7325E-5</c:v>
                </c:pt>
                <c:pt idx="27325">
                  <c:v>2.7325999999999999E-5</c:v>
                </c:pt>
                <c:pt idx="27326">
                  <c:v>2.7327000000000001E-5</c:v>
                </c:pt>
                <c:pt idx="27327">
                  <c:v>2.7328E-5</c:v>
                </c:pt>
                <c:pt idx="27328">
                  <c:v>2.7328999999999999E-5</c:v>
                </c:pt>
                <c:pt idx="27329">
                  <c:v>2.7330000000000001E-5</c:v>
                </c:pt>
                <c:pt idx="27330">
                  <c:v>2.7331E-5</c:v>
                </c:pt>
                <c:pt idx="27331">
                  <c:v>2.7331999999999999E-5</c:v>
                </c:pt>
                <c:pt idx="27332">
                  <c:v>2.7333000000000001E-5</c:v>
                </c:pt>
                <c:pt idx="27333">
                  <c:v>2.7334E-5</c:v>
                </c:pt>
                <c:pt idx="27334">
                  <c:v>2.7334999999999998E-5</c:v>
                </c:pt>
                <c:pt idx="27335">
                  <c:v>2.7336000000000001E-5</c:v>
                </c:pt>
                <c:pt idx="27336">
                  <c:v>2.7336999999999999E-5</c:v>
                </c:pt>
                <c:pt idx="27337">
                  <c:v>2.7338000000000002E-5</c:v>
                </c:pt>
                <c:pt idx="27338">
                  <c:v>2.7339E-5</c:v>
                </c:pt>
                <c:pt idx="27339">
                  <c:v>2.7339999999999999E-5</c:v>
                </c:pt>
                <c:pt idx="27340">
                  <c:v>2.7341000000000001E-5</c:v>
                </c:pt>
                <c:pt idx="27341">
                  <c:v>2.7342E-5</c:v>
                </c:pt>
                <c:pt idx="27342">
                  <c:v>2.7342999999999999E-5</c:v>
                </c:pt>
                <c:pt idx="27343">
                  <c:v>2.7344000000000001E-5</c:v>
                </c:pt>
                <c:pt idx="27344">
                  <c:v>2.7345E-5</c:v>
                </c:pt>
                <c:pt idx="27345">
                  <c:v>2.7345999999999999E-5</c:v>
                </c:pt>
                <c:pt idx="27346">
                  <c:v>2.7347000000000001E-5</c:v>
                </c:pt>
                <c:pt idx="27347">
                  <c:v>2.7348E-5</c:v>
                </c:pt>
                <c:pt idx="27348">
                  <c:v>2.7348999999999999E-5</c:v>
                </c:pt>
                <c:pt idx="27349">
                  <c:v>2.7350000000000001E-5</c:v>
                </c:pt>
                <c:pt idx="27350">
                  <c:v>2.7351E-5</c:v>
                </c:pt>
                <c:pt idx="27351">
                  <c:v>2.7351999999999998E-5</c:v>
                </c:pt>
                <c:pt idx="27352">
                  <c:v>2.7353000000000001E-5</c:v>
                </c:pt>
                <c:pt idx="27353">
                  <c:v>2.7353999999999999E-5</c:v>
                </c:pt>
                <c:pt idx="27354">
                  <c:v>2.7355000000000002E-5</c:v>
                </c:pt>
                <c:pt idx="27355">
                  <c:v>2.7356E-5</c:v>
                </c:pt>
                <c:pt idx="27356">
                  <c:v>2.7356999999999999E-5</c:v>
                </c:pt>
                <c:pt idx="27357">
                  <c:v>2.7358000000000001E-5</c:v>
                </c:pt>
                <c:pt idx="27358">
                  <c:v>2.7359E-5</c:v>
                </c:pt>
                <c:pt idx="27359">
                  <c:v>2.7359999999999999E-5</c:v>
                </c:pt>
                <c:pt idx="27360">
                  <c:v>2.7361000000000001E-5</c:v>
                </c:pt>
                <c:pt idx="27361">
                  <c:v>2.7362E-5</c:v>
                </c:pt>
                <c:pt idx="27362">
                  <c:v>2.7362999999999999E-5</c:v>
                </c:pt>
                <c:pt idx="27363">
                  <c:v>2.7364000000000001E-5</c:v>
                </c:pt>
                <c:pt idx="27364">
                  <c:v>2.7365E-5</c:v>
                </c:pt>
                <c:pt idx="27365">
                  <c:v>2.7365999999999999E-5</c:v>
                </c:pt>
                <c:pt idx="27366">
                  <c:v>2.7367000000000001E-5</c:v>
                </c:pt>
                <c:pt idx="27367">
                  <c:v>2.7368E-5</c:v>
                </c:pt>
                <c:pt idx="27368">
                  <c:v>2.7368999999999998E-5</c:v>
                </c:pt>
                <c:pt idx="27369">
                  <c:v>2.7370000000000001E-5</c:v>
                </c:pt>
                <c:pt idx="27370">
                  <c:v>2.7370999999999999E-5</c:v>
                </c:pt>
                <c:pt idx="27371">
                  <c:v>2.7372000000000002E-5</c:v>
                </c:pt>
                <c:pt idx="27372">
                  <c:v>2.7373E-5</c:v>
                </c:pt>
                <c:pt idx="27373">
                  <c:v>2.7373999999999999E-5</c:v>
                </c:pt>
                <c:pt idx="27374">
                  <c:v>2.7375000000000001E-5</c:v>
                </c:pt>
                <c:pt idx="27375">
                  <c:v>2.7376E-5</c:v>
                </c:pt>
                <c:pt idx="27376">
                  <c:v>2.7376999999999999E-5</c:v>
                </c:pt>
                <c:pt idx="27377">
                  <c:v>2.7378000000000001E-5</c:v>
                </c:pt>
                <c:pt idx="27378">
                  <c:v>2.7379E-5</c:v>
                </c:pt>
                <c:pt idx="27379">
                  <c:v>2.7379999999999999E-5</c:v>
                </c:pt>
                <c:pt idx="27380">
                  <c:v>2.7381000000000001E-5</c:v>
                </c:pt>
                <c:pt idx="27381">
                  <c:v>2.7382E-5</c:v>
                </c:pt>
                <c:pt idx="27382">
                  <c:v>2.7382999999999999E-5</c:v>
                </c:pt>
                <c:pt idx="27383">
                  <c:v>2.7384000000000001E-5</c:v>
                </c:pt>
                <c:pt idx="27384">
                  <c:v>2.7385E-5</c:v>
                </c:pt>
                <c:pt idx="27385">
                  <c:v>2.7385999999999998E-5</c:v>
                </c:pt>
                <c:pt idx="27386">
                  <c:v>2.7387000000000001E-5</c:v>
                </c:pt>
                <c:pt idx="27387">
                  <c:v>2.7387999999999999E-5</c:v>
                </c:pt>
                <c:pt idx="27388">
                  <c:v>2.7389000000000002E-5</c:v>
                </c:pt>
                <c:pt idx="27389">
                  <c:v>2.739E-5</c:v>
                </c:pt>
                <c:pt idx="27390">
                  <c:v>2.7390999999999999E-5</c:v>
                </c:pt>
                <c:pt idx="27391">
                  <c:v>2.7392000000000001E-5</c:v>
                </c:pt>
                <c:pt idx="27392">
                  <c:v>2.7393E-5</c:v>
                </c:pt>
                <c:pt idx="27393">
                  <c:v>2.7393999999999999E-5</c:v>
                </c:pt>
                <c:pt idx="27394">
                  <c:v>2.7395000000000001E-5</c:v>
                </c:pt>
                <c:pt idx="27395">
                  <c:v>2.7396E-5</c:v>
                </c:pt>
                <c:pt idx="27396">
                  <c:v>2.7396999999999999E-5</c:v>
                </c:pt>
                <c:pt idx="27397">
                  <c:v>2.7398000000000001E-5</c:v>
                </c:pt>
                <c:pt idx="27398">
                  <c:v>2.7399E-5</c:v>
                </c:pt>
                <c:pt idx="27399">
                  <c:v>2.7399999999999999E-5</c:v>
                </c:pt>
                <c:pt idx="27400">
                  <c:v>2.7401000000000001E-5</c:v>
                </c:pt>
                <c:pt idx="27401">
                  <c:v>2.7402E-5</c:v>
                </c:pt>
                <c:pt idx="27402">
                  <c:v>2.7402999999999998E-5</c:v>
                </c:pt>
                <c:pt idx="27403">
                  <c:v>2.7404000000000001E-5</c:v>
                </c:pt>
                <c:pt idx="27404">
                  <c:v>2.7404999999999999E-5</c:v>
                </c:pt>
                <c:pt idx="27405">
                  <c:v>2.7406000000000002E-5</c:v>
                </c:pt>
                <c:pt idx="27406">
                  <c:v>2.7407E-5</c:v>
                </c:pt>
                <c:pt idx="27407">
                  <c:v>2.7407999999999999E-5</c:v>
                </c:pt>
                <c:pt idx="27408">
                  <c:v>2.7409000000000001E-5</c:v>
                </c:pt>
                <c:pt idx="27409">
                  <c:v>2.741E-5</c:v>
                </c:pt>
                <c:pt idx="27410">
                  <c:v>2.7410999999999999E-5</c:v>
                </c:pt>
                <c:pt idx="27411">
                  <c:v>2.7412000000000001E-5</c:v>
                </c:pt>
                <c:pt idx="27412">
                  <c:v>2.7413E-5</c:v>
                </c:pt>
                <c:pt idx="27413">
                  <c:v>2.7413999999999999E-5</c:v>
                </c:pt>
                <c:pt idx="27414">
                  <c:v>2.7415000000000001E-5</c:v>
                </c:pt>
                <c:pt idx="27415">
                  <c:v>2.7416E-5</c:v>
                </c:pt>
                <c:pt idx="27416">
                  <c:v>2.7416999999999999E-5</c:v>
                </c:pt>
                <c:pt idx="27417">
                  <c:v>2.7418000000000001E-5</c:v>
                </c:pt>
                <c:pt idx="27418">
                  <c:v>2.7419E-5</c:v>
                </c:pt>
                <c:pt idx="27419">
                  <c:v>2.7419999999999998E-5</c:v>
                </c:pt>
                <c:pt idx="27420">
                  <c:v>2.7421000000000001E-5</c:v>
                </c:pt>
                <c:pt idx="27421">
                  <c:v>2.7421999999999999E-5</c:v>
                </c:pt>
                <c:pt idx="27422">
                  <c:v>2.7423000000000002E-5</c:v>
                </c:pt>
                <c:pt idx="27423">
                  <c:v>2.7424E-5</c:v>
                </c:pt>
                <c:pt idx="27424">
                  <c:v>2.7424999999999999E-5</c:v>
                </c:pt>
                <c:pt idx="27425">
                  <c:v>2.7426000000000001E-5</c:v>
                </c:pt>
                <c:pt idx="27426">
                  <c:v>2.7427E-5</c:v>
                </c:pt>
                <c:pt idx="27427">
                  <c:v>2.7427999999999999E-5</c:v>
                </c:pt>
                <c:pt idx="27428">
                  <c:v>2.7429000000000001E-5</c:v>
                </c:pt>
                <c:pt idx="27429">
                  <c:v>2.743E-5</c:v>
                </c:pt>
                <c:pt idx="27430">
                  <c:v>2.7430999999999999E-5</c:v>
                </c:pt>
                <c:pt idx="27431">
                  <c:v>2.7432000000000001E-5</c:v>
                </c:pt>
                <c:pt idx="27432">
                  <c:v>2.7433E-5</c:v>
                </c:pt>
                <c:pt idx="27433">
                  <c:v>2.7433999999999999E-5</c:v>
                </c:pt>
                <c:pt idx="27434">
                  <c:v>2.7435000000000001E-5</c:v>
                </c:pt>
                <c:pt idx="27435">
                  <c:v>2.7436E-5</c:v>
                </c:pt>
                <c:pt idx="27436">
                  <c:v>2.7436999999999998E-5</c:v>
                </c:pt>
                <c:pt idx="27437">
                  <c:v>2.7438000000000001E-5</c:v>
                </c:pt>
                <c:pt idx="27438">
                  <c:v>2.7438999999999999E-5</c:v>
                </c:pt>
                <c:pt idx="27439">
                  <c:v>2.7440000000000002E-5</c:v>
                </c:pt>
                <c:pt idx="27440">
                  <c:v>2.7441E-5</c:v>
                </c:pt>
                <c:pt idx="27441">
                  <c:v>2.7441999999999999E-5</c:v>
                </c:pt>
                <c:pt idx="27442">
                  <c:v>2.7443000000000001E-5</c:v>
                </c:pt>
                <c:pt idx="27443">
                  <c:v>2.7444E-5</c:v>
                </c:pt>
                <c:pt idx="27444">
                  <c:v>2.7444999999999999E-5</c:v>
                </c:pt>
                <c:pt idx="27445">
                  <c:v>2.7446000000000001E-5</c:v>
                </c:pt>
                <c:pt idx="27446">
                  <c:v>2.7447E-5</c:v>
                </c:pt>
                <c:pt idx="27447">
                  <c:v>2.7447999999999999E-5</c:v>
                </c:pt>
                <c:pt idx="27448">
                  <c:v>2.7449000000000001E-5</c:v>
                </c:pt>
                <c:pt idx="27449">
                  <c:v>2.745E-5</c:v>
                </c:pt>
                <c:pt idx="27450">
                  <c:v>2.7450999999999999E-5</c:v>
                </c:pt>
                <c:pt idx="27451">
                  <c:v>2.7452000000000001E-5</c:v>
                </c:pt>
                <c:pt idx="27452">
                  <c:v>2.7453E-5</c:v>
                </c:pt>
                <c:pt idx="27453">
                  <c:v>2.7453999999999998E-5</c:v>
                </c:pt>
                <c:pt idx="27454">
                  <c:v>2.7455000000000001E-5</c:v>
                </c:pt>
                <c:pt idx="27455">
                  <c:v>2.7455999999999999E-5</c:v>
                </c:pt>
                <c:pt idx="27456">
                  <c:v>2.7457000000000002E-5</c:v>
                </c:pt>
                <c:pt idx="27457">
                  <c:v>2.7458E-5</c:v>
                </c:pt>
                <c:pt idx="27458">
                  <c:v>2.7458999999999999E-5</c:v>
                </c:pt>
                <c:pt idx="27459">
                  <c:v>2.7460000000000001E-5</c:v>
                </c:pt>
                <c:pt idx="27460">
                  <c:v>2.7461E-5</c:v>
                </c:pt>
                <c:pt idx="27461">
                  <c:v>2.7461999999999999E-5</c:v>
                </c:pt>
                <c:pt idx="27462">
                  <c:v>2.7463000000000001E-5</c:v>
                </c:pt>
                <c:pt idx="27463">
                  <c:v>2.7464E-5</c:v>
                </c:pt>
                <c:pt idx="27464">
                  <c:v>2.7464999999999999E-5</c:v>
                </c:pt>
                <c:pt idx="27465">
                  <c:v>2.7466000000000001E-5</c:v>
                </c:pt>
                <c:pt idx="27466">
                  <c:v>2.7467E-5</c:v>
                </c:pt>
                <c:pt idx="27467">
                  <c:v>2.7467999999999999E-5</c:v>
                </c:pt>
                <c:pt idx="27468">
                  <c:v>2.7469000000000001E-5</c:v>
                </c:pt>
                <c:pt idx="27469">
                  <c:v>2.747E-5</c:v>
                </c:pt>
                <c:pt idx="27470">
                  <c:v>2.7470999999999998E-5</c:v>
                </c:pt>
                <c:pt idx="27471">
                  <c:v>2.7472000000000001E-5</c:v>
                </c:pt>
                <c:pt idx="27472">
                  <c:v>2.7472999999999999E-5</c:v>
                </c:pt>
                <c:pt idx="27473">
                  <c:v>2.7474000000000002E-5</c:v>
                </c:pt>
                <c:pt idx="27474">
                  <c:v>2.7475E-5</c:v>
                </c:pt>
                <c:pt idx="27475">
                  <c:v>2.7475999999999999E-5</c:v>
                </c:pt>
                <c:pt idx="27476">
                  <c:v>2.7477000000000001E-5</c:v>
                </c:pt>
                <c:pt idx="27477">
                  <c:v>2.7478E-5</c:v>
                </c:pt>
                <c:pt idx="27478">
                  <c:v>2.7478999999999999E-5</c:v>
                </c:pt>
                <c:pt idx="27479">
                  <c:v>2.7480000000000001E-5</c:v>
                </c:pt>
                <c:pt idx="27480">
                  <c:v>2.7481E-5</c:v>
                </c:pt>
                <c:pt idx="27481">
                  <c:v>2.7481999999999999E-5</c:v>
                </c:pt>
                <c:pt idx="27482">
                  <c:v>2.7483000000000001E-5</c:v>
                </c:pt>
                <c:pt idx="27483">
                  <c:v>2.7484E-5</c:v>
                </c:pt>
                <c:pt idx="27484">
                  <c:v>2.7484999999999999E-5</c:v>
                </c:pt>
                <c:pt idx="27485">
                  <c:v>2.7486000000000001E-5</c:v>
                </c:pt>
                <c:pt idx="27486">
                  <c:v>2.7487E-5</c:v>
                </c:pt>
                <c:pt idx="27487">
                  <c:v>2.7487999999999998E-5</c:v>
                </c:pt>
                <c:pt idx="27488">
                  <c:v>2.7489000000000001E-5</c:v>
                </c:pt>
                <c:pt idx="27489">
                  <c:v>2.7489999999999999E-5</c:v>
                </c:pt>
                <c:pt idx="27490">
                  <c:v>2.7491000000000002E-5</c:v>
                </c:pt>
                <c:pt idx="27491">
                  <c:v>2.7492E-5</c:v>
                </c:pt>
                <c:pt idx="27492">
                  <c:v>2.7492999999999999E-5</c:v>
                </c:pt>
                <c:pt idx="27493">
                  <c:v>2.7494000000000001E-5</c:v>
                </c:pt>
                <c:pt idx="27494">
                  <c:v>2.7495E-5</c:v>
                </c:pt>
                <c:pt idx="27495">
                  <c:v>2.7495999999999999E-5</c:v>
                </c:pt>
                <c:pt idx="27496">
                  <c:v>2.7497000000000001E-5</c:v>
                </c:pt>
                <c:pt idx="27497">
                  <c:v>2.7498E-5</c:v>
                </c:pt>
                <c:pt idx="27498">
                  <c:v>2.7498999999999999E-5</c:v>
                </c:pt>
                <c:pt idx="27499">
                  <c:v>2.7500000000000001E-5</c:v>
                </c:pt>
                <c:pt idx="27500">
                  <c:v>2.7501E-5</c:v>
                </c:pt>
                <c:pt idx="27501">
                  <c:v>2.7501999999999999E-5</c:v>
                </c:pt>
                <c:pt idx="27502">
                  <c:v>2.7503000000000001E-5</c:v>
                </c:pt>
                <c:pt idx="27503">
                  <c:v>2.7504E-5</c:v>
                </c:pt>
                <c:pt idx="27504">
                  <c:v>2.7504999999999998E-5</c:v>
                </c:pt>
                <c:pt idx="27505">
                  <c:v>2.7506000000000001E-5</c:v>
                </c:pt>
                <c:pt idx="27506">
                  <c:v>2.7506999999999999E-5</c:v>
                </c:pt>
                <c:pt idx="27507">
                  <c:v>2.7508000000000002E-5</c:v>
                </c:pt>
                <c:pt idx="27508">
                  <c:v>2.7509E-5</c:v>
                </c:pt>
                <c:pt idx="27509">
                  <c:v>2.7509999999999999E-5</c:v>
                </c:pt>
                <c:pt idx="27510">
                  <c:v>2.7511000000000001E-5</c:v>
                </c:pt>
                <c:pt idx="27511">
                  <c:v>2.7512E-5</c:v>
                </c:pt>
                <c:pt idx="27512">
                  <c:v>2.7512999999999999E-5</c:v>
                </c:pt>
                <c:pt idx="27513">
                  <c:v>2.7514000000000001E-5</c:v>
                </c:pt>
                <c:pt idx="27514">
                  <c:v>2.7515E-5</c:v>
                </c:pt>
                <c:pt idx="27515">
                  <c:v>2.7515999999999999E-5</c:v>
                </c:pt>
                <c:pt idx="27516">
                  <c:v>2.7517000000000001E-5</c:v>
                </c:pt>
                <c:pt idx="27517">
                  <c:v>2.7518E-5</c:v>
                </c:pt>
                <c:pt idx="27518">
                  <c:v>2.7518999999999999E-5</c:v>
                </c:pt>
                <c:pt idx="27519">
                  <c:v>2.7520000000000001E-5</c:v>
                </c:pt>
                <c:pt idx="27520">
                  <c:v>2.7521E-5</c:v>
                </c:pt>
                <c:pt idx="27521">
                  <c:v>2.7521999999999998E-5</c:v>
                </c:pt>
                <c:pt idx="27522">
                  <c:v>2.7523000000000001E-5</c:v>
                </c:pt>
                <c:pt idx="27523">
                  <c:v>2.7523999999999999E-5</c:v>
                </c:pt>
                <c:pt idx="27524">
                  <c:v>2.7525000000000002E-5</c:v>
                </c:pt>
                <c:pt idx="27525">
                  <c:v>2.7526E-5</c:v>
                </c:pt>
                <c:pt idx="27526">
                  <c:v>2.7526999999999999E-5</c:v>
                </c:pt>
                <c:pt idx="27527">
                  <c:v>2.7528000000000001E-5</c:v>
                </c:pt>
                <c:pt idx="27528">
                  <c:v>2.7529E-5</c:v>
                </c:pt>
                <c:pt idx="27529">
                  <c:v>2.7529999999999999E-5</c:v>
                </c:pt>
                <c:pt idx="27530">
                  <c:v>2.7531000000000001E-5</c:v>
                </c:pt>
                <c:pt idx="27531">
                  <c:v>2.7532E-5</c:v>
                </c:pt>
                <c:pt idx="27532">
                  <c:v>2.7532999999999999E-5</c:v>
                </c:pt>
                <c:pt idx="27533">
                  <c:v>2.7534000000000001E-5</c:v>
                </c:pt>
                <c:pt idx="27534">
                  <c:v>2.7535E-5</c:v>
                </c:pt>
                <c:pt idx="27535">
                  <c:v>2.7535999999999999E-5</c:v>
                </c:pt>
                <c:pt idx="27536">
                  <c:v>2.7537000000000001E-5</c:v>
                </c:pt>
                <c:pt idx="27537">
                  <c:v>2.7538E-5</c:v>
                </c:pt>
                <c:pt idx="27538">
                  <c:v>2.7538999999999998E-5</c:v>
                </c:pt>
                <c:pt idx="27539">
                  <c:v>2.7540000000000001E-5</c:v>
                </c:pt>
                <c:pt idx="27540">
                  <c:v>2.7540999999999999E-5</c:v>
                </c:pt>
                <c:pt idx="27541">
                  <c:v>2.7542000000000002E-5</c:v>
                </c:pt>
                <c:pt idx="27542">
                  <c:v>2.7543E-5</c:v>
                </c:pt>
                <c:pt idx="27543">
                  <c:v>2.7543999999999999E-5</c:v>
                </c:pt>
                <c:pt idx="27544">
                  <c:v>2.7545000000000001E-5</c:v>
                </c:pt>
                <c:pt idx="27545">
                  <c:v>2.7546E-5</c:v>
                </c:pt>
                <c:pt idx="27546">
                  <c:v>2.7546999999999999E-5</c:v>
                </c:pt>
                <c:pt idx="27547">
                  <c:v>2.7548000000000001E-5</c:v>
                </c:pt>
                <c:pt idx="27548">
                  <c:v>2.7549E-5</c:v>
                </c:pt>
                <c:pt idx="27549">
                  <c:v>2.7549999999999999E-5</c:v>
                </c:pt>
                <c:pt idx="27550">
                  <c:v>2.7551000000000001E-5</c:v>
                </c:pt>
                <c:pt idx="27551">
                  <c:v>2.7552E-5</c:v>
                </c:pt>
                <c:pt idx="27552">
                  <c:v>2.7552999999999999E-5</c:v>
                </c:pt>
                <c:pt idx="27553">
                  <c:v>2.7554000000000001E-5</c:v>
                </c:pt>
                <c:pt idx="27554">
                  <c:v>2.7555E-5</c:v>
                </c:pt>
                <c:pt idx="27555">
                  <c:v>2.7555999999999998E-5</c:v>
                </c:pt>
                <c:pt idx="27556">
                  <c:v>2.7557000000000001E-5</c:v>
                </c:pt>
                <c:pt idx="27557">
                  <c:v>2.7557999999999999E-5</c:v>
                </c:pt>
                <c:pt idx="27558">
                  <c:v>2.7559000000000002E-5</c:v>
                </c:pt>
                <c:pt idx="27559">
                  <c:v>2.756E-5</c:v>
                </c:pt>
                <c:pt idx="27560">
                  <c:v>2.7560999999999999E-5</c:v>
                </c:pt>
                <c:pt idx="27561">
                  <c:v>2.7562000000000001E-5</c:v>
                </c:pt>
                <c:pt idx="27562">
                  <c:v>2.7563E-5</c:v>
                </c:pt>
                <c:pt idx="27563">
                  <c:v>2.7563999999999999E-5</c:v>
                </c:pt>
                <c:pt idx="27564">
                  <c:v>2.7565000000000001E-5</c:v>
                </c:pt>
                <c:pt idx="27565">
                  <c:v>2.7566E-5</c:v>
                </c:pt>
                <c:pt idx="27566">
                  <c:v>2.7566999999999999E-5</c:v>
                </c:pt>
                <c:pt idx="27567">
                  <c:v>2.7568000000000001E-5</c:v>
                </c:pt>
                <c:pt idx="27568">
                  <c:v>2.7569E-5</c:v>
                </c:pt>
                <c:pt idx="27569">
                  <c:v>2.7569999999999999E-5</c:v>
                </c:pt>
                <c:pt idx="27570">
                  <c:v>2.7571000000000001E-5</c:v>
                </c:pt>
                <c:pt idx="27571">
                  <c:v>2.7572E-5</c:v>
                </c:pt>
                <c:pt idx="27572">
                  <c:v>2.7572999999999998E-5</c:v>
                </c:pt>
                <c:pt idx="27573">
                  <c:v>2.7574000000000001E-5</c:v>
                </c:pt>
                <c:pt idx="27574">
                  <c:v>2.7574999999999999E-5</c:v>
                </c:pt>
                <c:pt idx="27575">
                  <c:v>2.7576000000000002E-5</c:v>
                </c:pt>
                <c:pt idx="27576">
                  <c:v>2.7577E-5</c:v>
                </c:pt>
                <c:pt idx="27577">
                  <c:v>2.7577999999999999E-5</c:v>
                </c:pt>
                <c:pt idx="27578">
                  <c:v>2.7579000000000001E-5</c:v>
                </c:pt>
                <c:pt idx="27579">
                  <c:v>2.758E-5</c:v>
                </c:pt>
                <c:pt idx="27580">
                  <c:v>2.7580999999999999E-5</c:v>
                </c:pt>
                <c:pt idx="27581">
                  <c:v>2.7582000000000001E-5</c:v>
                </c:pt>
                <c:pt idx="27582">
                  <c:v>2.7583E-5</c:v>
                </c:pt>
                <c:pt idx="27583">
                  <c:v>2.7583999999999999E-5</c:v>
                </c:pt>
                <c:pt idx="27584">
                  <c:v>2.7585000000000001E-5</c:v>
                </c:pt>
                <c:pt idx="27585">
                  <c:v>2.7586E-5</c:v>
                </c:pt>
                <c:pt idx="27586">
                  <c:v>2.7586999999999999E-5</c:v>
                </c:pt>
                <c:pt idx="27587">
                  <c:v>2.7588000000000001E-5</c:v>
                </c:pt>
                <c:pt idx="27588">
                  <c:v>2.7589E-5</c:v>
                </c:pt>
                <c:pt idx="27589">
                  <c:v>2.7589999999999998E-5</c:v>
                </c:pt>
                <c:pt idx="27590">
                  <c:v>2.7591000000000001E-5</c:v>
                </c:pt>
                <c:pt idx="27591">
                  <c:v>2.7591999999999999E-5</c:v>
                </c:pt>
                <c:pt idx="27592">
                  <c:v>2.7593000000000002E-5</c:v>
                </c:pt>
                <c:pt idx="27593">
                  <c:v>2.7594E-5</c:v>
                </c:pt>
                <c:pt idx="27594">
                  <c:v>2.7594999999999999E-5</c:v>
                </c:pt>
                <c:pt idx="27595">
                  <c:v>2.7596000000000001E-5</c:v>
                </c:pt>
                <c:pt idx="27596">
                  <c:v>2.7597E-5</c:v>
                </c:pt>
                <c:pt idx="27597">
                  <c:v>2.7597999999999999E-5</c:v>
                </c:pt>
                <c:pt idx="27598">
                  <c:v>2.7599000000000001E-5</c:v>
                </c:pt>
                <c:pt idx="27599">
                  <c:v>2.76E-5</c:v>
                </c:pt>
                <c:pt idx="27600">
                  <c:v>2.7600999999999999E-5</c:v>
                </c:pt>
                <c:pt idx="27601">
                  <c:v>2.7602000000000001E-5</c:v>
                </c:pt>
                <c:pt idx="27602">
                  <c:v>2.7603E-5</c:v>
                </c:pt>
                <c:pt idx="27603">
                  <c:v>2.7603999999999999E-5</c:v>
                </c:pt>
                <c:pt idx="27604">
                  <c:v>2.7605000000000001E-5</c:v>
                </c:pt>
                <c:pt idx="27605">
                  <c:v>2.7606E-5</c:v>
                </c:pt>
                <c:pt idx="27606">
                  <c:v>2.7606999999999998E-5</c:v>
                </c:pt>
                <c:pt idx="27607">
                  <c:v>2.7608000000000001E-5</c:v>
                </c:pt>
                <c:pt idx="27608">
                  <c:v>2.7608999999999999E-5</c:v>
                </c:pt>
                <c:pt idx="27609">
                  <c:v>2.7610000000000002E-5</c:v>
                </c:pt>
                <c:pt idx="27610">
                  <c:v>2.7611E-5</c:v>
                </c:pt>
                <c:pt idx="27611">
                  <c:v>2.7611999999999999E-5</c:v>
                </c:pt>
                <c:pt idx="27612">
                  <c:v>2.7613000000000001E-5</c:v>
                </c:pt>
                <c:pt idx="27613">
                  <c:v>2.7614E-5</c:v>
                </c:pt>
                <c:pt idx="27614">
                  <c:v>2.7614999999999999E-5</c:v>
                </c:pt>
                <c:pt idx="27615">
                  <c:v>2.7616000000000001E-5</c:v>
                </c:pt>
                <c:pt idx="27616">
                  <c:v>2.7617E-5</c:v>
                </c:pt>
                <c:pt idx="27617">
                  <c:v>2.7617999999999999E-5</c:v>
                </c:pt>
                <c:pt idx="27618">
                  <c:v>2.7619000000000001E-5</c:v>
                </c:pt>
                <c:pt idx="27619">
                  <c:v>2.762E-5</c:v>
                </c:pt>
                <c:pt idx="27620">
                  <c:v>2.7620999999999999E-5</c:v>
                </c:pt>
                <c:pt idx="27621">
                  <c:v>2.7622000000000001E-5</c:v>
                </c:pt>
                <c:pt idx="27622">
                  <c:v>2.7623E-5</c:v>
                </c:pt>
                <c:pt idx="27623">
                  <c:v>2.7623999999999998E-5</c:v>
                </c:pt>
                <c:pt idx="27624">
                  <c:v>2.7625000000000001E-5</c:v>
                </c:pt>
                <c:pt idx="27625">
                  <c:v>2.7625999999999999E-5</c:v>
                </c:pt>
                <c:pt idx="27626">
                  <c:v>2.7627000000000002E-5</c:v>
                </c:pt>
                <c:pt idx="27627">
                  <c:v>2.7628E-5</c:v>
                </c:pt>
                <c:pt idx="27628">
                  <c:v>2.7628999999999999E-5</c:v>
                </c:pt>
                <c:pt idx="27629">
                  <c:v>2.7630000000000001E-5</c:v>
                </c:pt>
                <c:pt idx="27630">
                  <c:v>2.7631E-5</c:v>
                </c:pt>
                <c:pt idx="27631">
                  <c:v>2.7631999999999999E-5</c:v>
                </c:pt>
                <c:pt idx="27632">
                  <c:v>2.7633000000000001E-5</c:v>
                </c:pt>
                <c:pt idx="27633">
                  <c:v>2.7634E-5</c:v>
                </c:pt>
                <c:pt idx="27634">
                  <c:v>2.7634999999999999E-5</c:v>
                </c:pt>
                <c:pt idx="27635">
                  <c:v>2.7636000000000001E-5</c:v>
                </c:pt>
                <c:pt idx="27636">
                  <c:v>2.7637E-5</c:v>
                </c:pt>
                <c:pt idx="27637">
                  <c:v>2.7637999999999999E-5</c:v>
                </c:pt>
                <c:pt idx="27638">
                  <c:v>2.7639000000000001E-5</c:v>
                </c:pt>
                <c:pt idx="27639">
                  <c:v>2.764E-5</c:v>
                </c:pt>
                <c:pt idx="27640">
                  <c:v>2.7640999999999998E-5</c:v>
                </c:pt>
                <c:pt idx="27641">
                  <c:v>2.7642000000000001E-5</c:v>
                </c:pt>
                <c:pt idx="27642">
                  <c:v>2.7642999999999999E-5</c:v>
                </c:pt>
                <c:pt idx="27643">
                  <c:v>2.7644000000000002E-5</c:v>
                </c:pt>
                <c:pt idx="27644">
                  <c:v>2.7645E-5</c:v>
                </c:pt>
                <c:pt idx="27645">
                  <c:v>2.7645999999999999E-5</c:v>
                </c:pt>
                <c:pt idx="27646">
                  <c:v>2.7647000000000001E-5</c:v>
                </c:pt>
                <c:pt idx="27647">
                  <c:v>2.7648E-5</c:v>
                </c:pt>
                <c:pt idx="27648">
                  <c:v>2.7648999999999999E-5</c:v>
                </c:pt>
                <c:pt idx="27649">
                  <c:v>2.7650000000000001E-5</c:v>
                </c:pt>
                <c:pt idx="27650">
                  <c:v>2.7651E-5</c:v>
                </c:pt>
                <c:pt idx="27651">
                  <c:v>2.7651999999999999E-5</c:v>
                </c:pt>
                <c:pt idx="27652">
                  <c:v>2.7653000000000001E-5</c:v>
                </c:pt>
                <c:pt idx="27653">
                  <c:v>2.7654E-5</c:v>
                </c:pt>
                <c:pt idx="27654">
                  <c:v>2.7654999999999999E-5</c:v>
                </c:pt>
                <c:pt idx="27655">
                  <c:v>2.7656000000000001E-5</c:v>
                </c:pt>
                <c:pt idx="27656">
                  <c:v>2.7657E-5</c:v>
                </c:pt>
                <c:pt idx="27657">
                  <c:v>2.7657999999999998E-5</c:v>
                </c:pt>
                <c:pt idx="27658">
                  <c:v>2.7659000000000001E-5</c:v>
                </c:pt>
                <c:pt idx="27659">
                  <c:v>2.7659999999999999E-5</c:v>
                </c:pt>
                <c:pt idx="27660">
                  <c:v>2.7661000000000002E-5</c:v>
                </c:pt>
                <c:pt idx="27661">
                  <c:v>2.7662E-5</c:v>
                </c:pt>
                <c:pt idx="27662">
                  <c:v>2.7662999999999999E-5</c:v>
                </c:pt>
                <c:pt idx="27663">
                  <c:v>2.7664000000000001E-5</c:v>
                </c:pt>
                <c:pt idx="27664">
                  <c:v>2.7665E-5</c:v>
                </c:pt>
                <c:pt idx="27665">
                  <c:v>2.7665999999999999E-5</c:v>
                </c:pt>
                <c:pt idx="27666">
                  <c:v>2.7667000000000001E-5</c:v>
                </c:pt>
                <c:pt idx="27667">
                  <c:v>2.7668E-5</c:v>
                </c:pt>
                <c:pt idx="27668">
                  <c:v>2.7668999999999999E-5</c:v>
                </c:pt>
                <c:pt idx="27669">
                  <c:v>2.7670000000000001E-5</c:v>
                </c:pt>
                <c:pt idx="27670">
                  <c:v>2.7671E-5</c:v>
                </c:pt>
                <c:pt idx="27671">
                  <c:v>2.7671999999999999E-5</c:v>
                </c:pt>
                <c:pt idx="27672">
                  <c:v>2.7673000000000001E-5</c:v>
                </c:pt>
                <c:pt idx="27673">
                  <c:v>2.7674E-5</c:v>
                </c:pt>
                <c:pt idx="27674">
                  <c:v>2.7674999999999998E-5</c:v>
                </c:pt>
                <c:pt idx="27675">
                  <c:v>2.7676000000000001E-5</c:v>
                </c:pt>
                <c:pt idx="27676">
                  <c:v>2.7676999999999999E-5</c:v>
                </c:pt>
                <c:pt idx="27677">
                  <c:v>2.7678000000000002E-5</c:v>
                </c:pt>
                <c:pt idx="27678">
                  <c:v>2.7679E-5</c:v>
                </c:pt>
                <c:pt idx="27679">
                  <c:v>2.7679999999999999E-5</c:v>
                </c:pt>
                <c:pt idx="27680">
                  <c:v>2.7681000000000001E-5</c:v>
                </c:pt>
                <c:pt idx="27681">
                  <c:v>2.7682E-5</c:v>
                </c:pt>
                <c:pt idx="27682">
                  <c:v>2.7682999999999999E-5</c:v>
                </c:pt>
                <c:pt idx="27683">
                  <c:v>2.7684000000000001E-5</c:v>
                </c:pt>
                <c:pt idx="27684">
                  <c:v>2.7685E-5</c:v>
                </c:pt>
                <c:pt idx="27685">
                  <c:v>2.7685999999999999E-5</c:v>
                </c:pt>
                <c:pt idx="27686">
                  <c:v>2.7687000000000001E-5</c:v>
                </c:pt>
                <c:pt idx="27687">
                  <c:v>2.7688E-5</c:v>
                </c:pt>
                <c:pt idx="27688">
                  <c:v>2.7688999999999999E-5</c:v>
                </c:pt>
                <c:pt idx="27689">
                  <c:v>2.7690000000000001E-5</c:v>
                </c:pt>
                <c:pt idx="27690">
                  <c:v>2.7691E-5</c:v>
                </c:pt>
                <c:pt idx="27691">
                  <c:v>2.7691999999999998E-5</c:v>
                </c:pt>
                <c:pt idx="27692">
                  <c:v>2.7693000000000001E-5</c:v>
                </c:pt>
                <c:pt idx="27693">
                  <c:v>2.7693999999999999E-5</c:v>
                </c:pt>
                <c:pt idx="27694">
                  <c:v>2.7695000000000002E-5</c:v>
                </c:pt>
                <c:pt idx="27695">
                  <c:v>2.7696E-5</c:v>
                </c:pt>
                <c:pt idx="27696">
                  <c:v>2.7696999999999999E-5</c:v>
                </c:pt>
                <c:pt idx="27697">
                  <c:v>2.7698000000000001E-5</c:v>
                </c:pt>
                <c:pt idx="27698">
                  <c:v>2.7699E-5</c:v>
                </c:pt>
                <c:pt idx="27699">
                  <c:v>2.7699999999999999E-5</c:v>
                </c:pt>
                <c:pt idx="27700">
                  <c:v>2.7701000000000001E-5</c:v>
                </c:pt>
                <c:pt idx="27701">
                  <c:v>2.7702E-5</c:v>
                </c:pt>
                <c:pt idx="27702">
                  <c:v>2.7702999999999999E-5</c:v>
                </c:pt>
                <c:pt idx="27703">
                  <c:v>2.7704000000000001E-5</c:v>
                </c:pt>
                <c:pt idx="27704">
                  <c:v>2.7705E-5</c:v>
                </c:pt>
                <c:pt idx="27705">
                  <c:v>2.7705999999999999E-5</c:v>
                </c:pt>
                <c:pt idx="27706">
                  <c:v>2.7707000000000001E-5</c:v>
                </c:pt>
                <c:pt idx="27707">
                  <c:v>2.7708E-5</c:v>
                </c:pt>
                <c:pt idx="27708">
                  <c:v>2.7708999999999998E-5</c:v>
                </c:pt>
                <c:pt idx="27709">
                  <c:v>2.7710000000000001E-5</c:v>
                </c:pt>
                <c:pt idx="27710">
                  <c:v>2.7710999999999999E-5</c:v>
                </c:pt>
                <c:pt idx="27711">
                  <c:v>2.7712000000000002E-5</c:v>
                </c:pt>
                <c:pt idx="27712">
                  <c:v>2.7713E-5</c:v>
                </c:pt>
                <c:pt idx="27713">
                  <c:v>2.7713999999999999E-5</c:v>
                </c:pt>
                <c:pt idx="27714">
                  <c:v>2.7715000000000001E-5</c:v>
                </c:pt>
                <c:pt idx="27715">
                  <c:v>2.7716E-5</c:v>
                </c:pt>
                <c:pt idx="27716">
                  <c:v>2.7716999999999999E-5</c:v>
                </c:pt>
                <c:pt idx="27717">
                  <c:v>2.7718000000000001E-5</c:v>
                </c:pt>
                <c:pt idx="27718">
                  <c:v>2.7719E-5</c:v>
                </c:pt>
                <c:pt idx="27719">
                  <c:v>2.7719999999999999E-5</c:v>
                </c:pt>
                <c:pt idx="27720">
                  <c:v>2.7721000000000001E-5</c:v>
                </c:pt>
                <c:pt idx="27721">
                  <c:v>2.7722E-5</c:v>
                </c:pt>
                <c:pt idx="27722">
                  <c:v>2.7722999999999999E-5</c:v>
                </c:pt>
                <c:pt idx="27723">
                  <c:v>2.7724000000000001E-5</c:v>
                </c:pt>
                <c:pt idx="27724">
                  <c:v>2.7725E-5</c:v>
                </c:pt>
                <c:pt idx="27725">
                  <c:v>2.7725999999999998E-5</c:v>
                </c:pt>
                <c:pt idx="27726">
                  <c:v>2.7727000000000001E-5</c:v>
                </c:pt>
                <c:pt idx="27727">
                  <c:v>2.7727999999999999E-5</c:v>
                </c:pt>
                <c:pt idx="27728">
                  <c:v>2.7729000000000002E-5</c:v>
                </c:pt>
                <c:pt idx="27729">
                  <c:v>2.773E-5</c:v>
                </c:pt>
                <c:pt idx="27730">
                  <c:v>2.7730999999999999E-5</c:v>
                </c:pt>
                <c:pt idx="27731">
                  <c:v>2.7732000000000001E-5</c:v>
                </c:pt>
                <c:pt idx="27732">
                  <c:v>2.7733E-5</c:v>
                </c:pt>
                <c:pt idx="27733">
                  <c:v>2.7733999999999999E-5</c:v>
                </c:pt>
                <c:pt idx="27734">
                  <c:v>2.7735000000000001E-5</c:v>
                </c:pt>
                <c:pt idx="27735">
                  <c:v>2.7736E-5</c:v>
                </c:pt>
                <c:pt idx="27736">
                  <c:v>2.7736999999999999E-5</c:v>
                </c:pt>
                <c:pt idx="27737">
                  <c:v>2.7738000000000001E-5</c:v>
                </c:pt>
                <c:pt idx="27738">
                  <c:v>2.7739E-5</c:v>
                </c:pt>
                <c:pt idx="27739">
                  <c:v>2.7739999999999999E-5</c:v>
                </c:pt>
                <c:pt idx="27740">
                  <c:v>2.7741000000000001E-5</c:v>
                </c:pt>
                <c:pt idx="27741">
                  <c:v>2.7742E-5</c:v>
                </c:pt>
                <c:pt idx="27742">
                  <c:v>2.7742999999999998E-5</c:v>
                </c:pt>
                <c:pt idx="27743">
                  <c:v>2.7744000000000001E-5</c:v>
                </c:pt>
                <c:pt idx="27744">
                  <c:v>2.7744999999999999E-5</c:v>
                </c:pt>
                <c:pt idx="27745">
                  <c:v>2.7746000000000002E-5</c:v>
                </c:pt>
                <c:pt idx="27746">
                  <c:v>2.7747E-5</c:v>
                </c:pt>
                <c:pt idx="27747">
                  <c:v>2.7747999999999999E-5</c:v>
                </c:pt>
                <c:pt idx="27748">
                  <c:v>2.7749000000000001E-5</c:v>
                </c:pt>
                <c:pt idx="27749">
                  <c:v>2.775E-5</c:v>
                </c:pt>
                <c:pt idx="27750">
                  <c:v>2.7750999999999999E-5</c:v>
                </c:pt>
                <c:pt idx="27751">
                  <c:v>2.7752000000000001E-5</c:v>
                </c:pt>
                <c:pt idx="27752">
                  <c:v>2.7753E-5</c:v>
                </c:pt>
                <c:pt idx="27753">
                  <c:v>2.7753999999999999E-5</c:v>
                </c:pt>
                <c:pt idx="27754">
                  <c:v>2.7755000000000001E-5</c:v>
                </c:pt>
                <c:pt idx="27755">
                  <c:v>2.7756E-5</c:v>
                </c:pt>
                <c:pt idx="27756">
                  <c:v>2.7756999999999999E-5</c:v>
                </c:pt>
                <c:pt idx="27757">
                  <c:v>2.7758000000000001E-5</c:v>
                </c:pt>
                <c:pt idx="27758">
                  <c:v>2.7759E-5</c:v>
                </c:pt>
                <c:pt idx="27759">
                  <c:v>2.7759999999999998E-5</c:v>
                </c:pt>
                <c:pt idx="27760">
                  <c:v>2.7761000000000001E-5</c:v>
                </c:pt>
                <c:pt idx="27761">
                  <c:v>2.7761999999999999E-5</c:v>
                </c:pt>
                <c:pt idx="27762">
                  <c:v>2.7763000000000002E-5</c:v>
                </c:pt>
                <c:pt idx="27763">
                  <c:v>2.7764E-5</c:v>
                </c:pt>
                <c:pt idx="27764">
                  <c:v>2.7764999999999999E-5</c:v>
                </c:pt>
                <c:pt idx="27765">
                  <c:v>2.7766000000000001E-5</c:v>
                </c:pt>
                <c:pt idx="27766">
                  <c:v>2.7767E-5</c:v>
                </c:pt>
                <c:pt idx="27767">
                  <c:v>2.7767999999999999E-5</c:v>
                </c:pt>
                <c:pt idx="27768">
                  <c:v>2.7769000000000001E-5</c:v>
                </c:pt>
                <c:pt idx="27769">
                  <c:v>2.777E-5</c:v>
                </c:pt>
                <c:pt idx="27770">
                  <c:v>2.7770999999999999E-5</c:v>
                </c:pt>
                <c:pt idx="27771">
                  <c:v>2.7772000000000001E-5</c:v>
                </c:pt>
                <c:pt idx="27772">
                  <c:v>2.7773E-5</c:v>
                </c:pt>
                <c:pt idx="27773">
                  <c:v>2.7773999999999999E-5</c:v>
                </c:pt>
                <c:pt idx="27774">
                  <c:v>2.7775000000000001E-5</c:v>
                </c:pt>
                <c:pt idx="27775">
                  <c:v>2.7776E-5</c:v>
                </c:pt>
                <c:pt idx="27776">
                  <c:v>2.7776999999999998E-5</c:v>
                </c:pt>
                <c:pt idx="27777">
                  <c:v>2.7778000000000001E-5</c:v>
                </c:pt>
                <c:pt idx="27778">
                  <c:v>2.7778999999999999E-5</c:v>
                </c:pt>
                <c:pt idx="27779">
                  <c:v>2.7780000000000002E-5</c:v>
                </c:pt>
                <c:pt idx="27780">
                  <c:v>2.7781E-5</c:v>
                </c:pt>
                <c:pt idx="27781">
                  <c:v>2.7781999999999999E-5</c:v>
                </c:pt>
                <c:pt idx="27782">
                  <c:v>2.7783000000000001E-5</c:v>
                </c:pt>
                <c:pt idx="27783">
                  <c:v>2.7784E-5</c:v>
                </c:pt>
                <c:pt idx="27784">
                  <c:v>2.7784999999999999E-5</c:v>
                </c:pt>
                <c:pt idx="27785">
                  <c:v>2.7786000000000001E-5</c:v>
                </c:pt>
                <c:pt idx="27786">
                  <c:v>2.7787E-5</c:v>
                </c:pt>
                <c:pt idx="27787">
                  <c:v>2.7787999999999999E-5</c:v>
                </c:pt>
                <c:pt idx="27788">
                  <c:v>2.7789000000000001E-5</c:v>
                </c:pt>
                <c:pt idx="27789">
                  <c:v>2.779E-5</c:v>
                </c:pt>
                <c:pt idx="27790">
                  <c:v>2.7790999999999999E-5</c:v>
                </c:pt>
                <c:pt idx="27791">
                  <c:v>2.7792000000000001E-5</c:v>
                </c:pt>
                <c:pt idx="27792">
                  <c:v>2.7793E-5</c:v>
                </c:pt>
                <c:pt idx="27793">
                  <c:v>2.7793999999999999E-5</c:v>
                </c:pt>
                <c:pt idx="27794">
                  <c:v>2.7795000000000001E-5</c:v>
                </c:pt>
                <c:pt idx="27795">
                  <c:v>2.7796E-5</c:v>
                </c:pt>
                <c:pt idx="27796">
                  <c:v>2.7796999999999998E-5</c:v>
                </c:pt>
                <c:pt idx="27797">
                  <c:v>2.7798E-5</c:v>
                </c:pt>
                <c:pt idx="27798">
                  <c:v>2.7798999999999999E-5</c:v>
                </c:pt>
                <c:pt idx="27799">
                  <c:v>2.7800000000000001E-5</c:v>
                </c:pt>
                <c:pt idx="27800">
                  <c:v>2.7801E-5</c:v>
                </c:pt>
                <c:pt idx="27801">
                  <c:v>2.7801999999999999E-5</c:v>
                </c:pt>
                <c:pt idx="27802">
                  <c:v>2.7803000000000001E-5</c:v>
                </c:pt>
                <c:pt idx="27803">
                  <c:v>2.7804E-5</c:v>
                </c:pt>
                <c:pt idx="27804">
                  <c:v>2.7804999999999999E-5</c:v>
                </c:pt>
                <c:pt idx="27805">
                  <c:v>2.7806000000000001E-5</c:v>
                </c:pt>
                <c:pt idx="27806">
                  <c:v>2.7807E-5</c:v>
                </c:pt>
                <c:pt idx="27807">
                  <c:v>2.7807999999999999E-5</c:v>
                </c:pt>
                <c:pt idx="27808">
                  <c:v>2.7809000000000001E-5</c:v>
                </c:pt>
                <c:pt idx="27809">
                  <c:v>2.781E-5</c:v>
                </c:pt>
                <c:pt idx="27810">
                  <c:v>2.7810999999999999E-5</c:v>
                </c:pt>
                <c:pt idx="27811">
                  <c:v>2.7812000000000001E-5</c:v>
                </c:pt>
                <c:pt idx="27812">
                  <c:v>2.7813E-5</c:v>
                </c:pt>
                <c:pt idx="27813">
                  <c:v>2.7813999999999998E-5</c:v>
                </c:pt>
                <c:pt idx="27814">
                  <c:v>2.7815000000000001E-5</c:v>
                </c:pt>
                <c:pt idx="27815">
                  <c:v>2.7815999999999999E-5</c:v>
                </c:pt>
                <c:pt idx="27816">
                  <c:v>2.7817000000000002E-5</c:v>
                </c:pt>
                <c:pt idx="27817">
                  <c:v>2.7818E-5</c:v>
                </c:pt>
                <c:pt idx="27818">
                  <c:v>2.7818999999999999E-5</c:v>
                </c:pt>
                <c:pt idx="27819">
                  <c:v>2.7820000000000001E-5</c:v>
                </c:pt>
                <c:pt idx="27820">
                  <c:v>2.7821E-5</c:v>
                </c:pt>
                <c:pt idx="27821">
                  <c:v>2.7821999999999999E-5</c:v>
                </c:pt>
                <c:pt idx="27822">
                  <c:v>2.7823000000000001E-5</c:v>
                </c:pt>
                <c:pt idx="27823">
                  <c:v>2.7824E-5</c:v>
                </c:pt>
                <c:pt idx="27824">
                  <c:v>2.7824999999999999E-5</c:v>
                </c:pt>
                <c:pt idx="27825">
                  <c:v>2.7826000000000001E-5</c:v>
                </c:pt>
                <c:pt idx="27826">
                  <c:v>2.7827E-5</c:v>
                </c:pt>
                <c:pt idx="27827">
                  <c:v>2.7827999999999999E-5</c:v>
                </c:pt>
                <c:pt idx="27828">
                  <c:v>2.7829000000000001E-5</c:v>
                </c:pt>
                <c:pt idx="27829">
                  <c:v>2.783E-5</c:v>
                </c:pt>
                <c:pt idx="27830">
                  <c:v>2.7830999999999998E-5</c:v>
                </c:pt>
                <c:pt idx="27831">
                  <c:v>2.7832000000000001E-5</c:v>
                </c:pt>
                <c:pt idx="27832">
                  <c:v>2.7832999999999999E-5</c:v>
                </c:pt>
                <c:pt idx="27833">
                  <c:v>2.7834000000000002E-5</c:v>
                </c:pt>
                <c:pt idx="27834">
                  <c:v>2.7835E-5</c:v>
                </c:pt>
                <c:pt idx="27835">
                  <c:v>2.7835999999999999E-5</c:v>
                </c:pt>
                <c:pt idx="27836">
                  <c:v>2.7837000000000001E-5</c:v>
                </c:pt>
                <c:pt idx="27837">
                  <c:v>2.7838E-5</c:v>
                </c:pt>
                <c:pt idx="27838">
                  <c:v>2.7838999999999999E-5</c:v>
                </c:pt>
                <c:pt idx="27839">
                  <c:v>2.7840000000000001E-5</c:v>
                </c:pt>
                <c:pt idx="27840">
                  <c:v>2.7841E-5</c:v>
                </c:pt>
                <c:pt idx="27841">
                  <c:v>2.7841999999999999E-5</c:v>
                </c:pt>
                <c:pt idx="27842">
                  <c:v>2.7843000000000001E-5</c:v>
                </c:pt>
                <c:pt idx="27843">
                  <c:v>2.7844E-5</c:v>
                </c:pt>
                <c:pt idx="27844">
                  <c:v>2.7844999999999999E-5</c:v>
                </c:pt>
                <c:pt idx="27845">
                  <c:v>2.7846000000000001E-5</c:v>
                </c:pt>
                <c:pt idx="27846">
                  <c:v>2.7847E-5</c:v>
                </c:pt>
                <c:pt idx="27847">
                  <c:v>2.7847999999999998E-5</c:v>
                </c:pt>
                <c:pt idx="27848">
                  <c:v>2.7849000000000001E-5</c:v>
                </c:pt>
                <c:pt idx="27849">
                  <c:v>2.7849999999999999E-5</c:v>
                </c:pt>
                <c:pt idx="27850">
                  <c:v>2.7851000000000002E-5</c:v>
                </c:pt>
                <c:pt idx="27851">
                  <c:v>2.7852E-5</c:v>
                </c:pt>
                <c:pt idx="27852">
                  <c:v>2.7852999999999999E-5</c:v>
                </c:pt>
                <c:pt idx="27853">
                  <c:v>2.7854000000000001E-5</c:v>
                </c:pt>
                <c:pt idx="27854">
                  <c:v>2.7855E-5</c:v>
                </c:pt>
                <c:pt idx="27855">
                  <c:v>2.7855999999999999E-5</c:v>
                </c:pt>
                <c:pt idx="27856">
                  <c:v>2.7857000000000001E-5</c:v>
                </c:pt>
                <c:pt idx="27857">
                  <c:v>2.7858E-5</c:v>
                </c:pt>
                <c:pt idx="27858">
                  <c:v>2.7858999999999999E-5</c:v>
                </c:pt>
                <c:pt idx="27859">
                  <c:v>2.7860000000000001E-5</c:v>
                </c:pt>
                <c:pt idx="27860">
                  <c:v>2.7861E-5</c:v>
                </c:pt>
                <c:pt idx="27861">
                  <c:v>2.7861999999999999E-5</c:v>
                </c:pt>
                <c:pt idx="27862">
                  <c:v>2.7863000000000001E-5</c:v>
                </c:pt>
                <c:pt idx="27863">
                  <c:v>2.7864E-5</c:v>
                </c:pt>
                <c:pt idx="27864">
                  <c:v>2.7864999999999998E-5</c:v>
                </c:pt>
                <c:pt idx="27865">
                  <c:v>2.7866000000000001E-5</c:v>
                </c:pt>
                <c:pt idx="27866">
                  <c:v>2.7866999999999999E-5</c:v>
                </c:pt>
                <c:pt idx="27867">
                  <c:v>2.7868000000000002E-5</c:v>
                </c:pt>
                <c:pt idx="27868">
                  <c:v>2.7869E-5</c:v>
                </c:pt>
                <c:pt idx="27869">
                  <c:v>2.7869999999999999E-5</c:v>
                </c:pt>
                <c:pt idx="27870">
                  <c:v>2.7871000000000001E-5</c:v>
                </c:pt>
                <c:pt idx="27871">
                  <c:v>2.7872E-5</c:v>
                </c:pt>
                <c:pt idx="27872">
                  <c:v>2.7872999999999999E-5</c:v>
                </c:pt>
                <c:pt idx="27873">
                  <c:v>2.7874000000000001E-5</c:v>
                </c:pt>
                <c:pt idx="27874">
                  <c:v>2.7875E-5</c:v>
                </c:pt>
                <c:pt idx="27875">
                  <c:v>2.7875999999999999E-5</c:v>
                </c:pt>
                <c:pt idx="27876">
                  <c:v>2.7877000000000001E-5</c:v>
                </c:pt>
                <c:pt idx="27877">
                  <c:v>2.7878E-5</c:v>
                </c:pt>
                <c:pt idx="27878">
                  <c:v>2.7878999999999999E-5</c:v>
                </c:pt>
                <c:pt idx="27879">
                  <c:v>2.7880000000000001E-5</c:v>
                </c:pt>
                <c:pt idx="27880">
                  <c:v>2.7881E-5</c:v>
                </c:pt>
                <c:pt idx="27881">
                  <c:v>2.7881999999999998E-5</c:v>
                </c:pt>
                <c:pt idx="27882">
                  <c:v>2.7883000000000001E-5</c:v>
                </c:pt>
                <c:pt idx="27883">
                  <c:v>2.7883999999999999E-5</c:v>
                </c:pt>
                <c:pt idx="27884">
                  <c:v>2.7885000000000002E-5</c:v>
                </c:pt>
                <c:pt idx="27885">
                  <c:v>2.7886E-5</c:v>
                </c:pt>
                <c:pt idx="27886">
                  <c:v>2.7886999999999999E-5</c:v>
                </c:pt>
                <c:pt idx="27887">
                  <c:v>2.7888000000000001E-5</c:v>
                </c:pt>
                <c:pt idx="27888">
                  <c:v>2.7889E-5</c:v>
                </c:pt>
                <c:pt idx="27889">
                  <c:v>2.7889999999999999E-5</c:v>
                </c:pt>
                <c:pt idx="27890">
                  <c:v>2.7891000000000001E-5</c:v>
                </c:pt>
                <c:pt idx="27891">
                  <c:v>2.7892E-5</c:v>
                </c:pt>
                <c:pt idx="27892">
                  <c:v>2.7892999999999999E-5</c:v>
                </c:pt>
                <c:pt idx="27893">
                  <c:v>2.7894000000000001E-5</c:v>
                </c:pt>
                <c:pt idx="27894">
                  <c:v>2.7895E-5</c:v>
                </c:pt>
                <c:pt idx="27895">
                  <c:v>2.7895999999999999E-5</c:v>
                </c:pt>
                <c:pt idx="27896">
                  <c:v>2.7897000000000001E-5</c:v>
                </c:pt>
                <c:pt idx="27897">
                  <c:v>2.7898E-5</c:v>
                </c:pt>
                <c:pt idx="27898">
                  <c:v>2.7898999999999998E-5</c:v>
                </c:pt>
                <c:pt idx="27899">
                  <c:v>2.7900000000000001E-5</c:v>
                </c:pt>
                <c:pt idx="27900">
                  <c:v>2.7900999999999999E-5</c:v>
                </c:pt>
                <c:pt idx="27901">
                  <c:v>2.7902000000000002E-5</c:v>
                </c:pt>
                <c:pt idx="27902">
                  <c:v>2.7903E-5</c:v>
                </c:pt>
                <c:pt idx="27903">
                  <c:v>2.7903999999999999E-5</c:v>
                </c:pt>
                <c:pt idx="27904">
                  <c:v>2.7905000000000001E-5</c:v>
                </c:pt>
                <c:pt idx="27905">
                  <c:v>2.7906E-5</c:v>
                </c:pt>
                <c:pt idx="27906">
                  <c:v>2.7906999999999999E-5</c:v>
                </c:pt>
                <c:pt idx="27907">
                  <c:v>2.7908000000000001E-5</c:v>
                </c:pt>
                <c:pt idx="27908">
                  <c:v>2.7909E-5</c:v>
                </c:pt>
                <c:pt idx="27909">
                  <c:v>2.7909999999999999E-5</c:v>
                </c:pt>
                <c:pt idx="27910">
                  <c:v>2.7911000000000001E-5</c:v>
                </c:pt>
                <c:pt idx="27911">
                  <c:v>2.7912E-5</c:v>
                </c:pt>
                <c:pt idx="27912">
                  <c:v>2.7912999999999999E-5</c:v>
                </c:pt>
                <c:pt idx="27913">
                  <c:v>2.7914000000000001E-5</c:v>
                </c:pt>
                <c:pt idx="27914">
                  <c:v>2.7915E-5</c:v>
                </c:pt>
                <c:pt idx="27915">
                  <c:v>2.7915999999999998E-5</c:v>
                </c:pt>
                <c:pt idx="27916">
                  <c:v>2.7917000000000001E-5</c:v>
                </c:pt>
                <c:pt idx="27917">
                  <c:v>2.7917999999999999E-5</c:v>
                </c:pt>
                <c:pt idx="27918">
                  <c:v>2.7919000000000002E-5</c:v>
                </c:pt>
                <c:pt idx="27919">
                  <c:v>2.792E-5</c:v>
                </c:pt>
                <c:pt idx="27920">
                  <c:v>2.7920999999999999E-5</c:v>
                </c:pt>
                <c:pt idx="27921">
                  <c:v>2.7922000000000001E-5</c:v>
                </c:pt>
                <c:pt idx="27922">
                  <c:v>2.7923E-5</c:v>
                </c:pt>
                <c:pt idx="27923">
                  <c:v>2.7923999999999999E-5</c:v>
                </c:pt>
                <c:pt idx="27924">
                  <c:v>2.7925000000000001E-5</c:v>
                </c:pt>
                <c:pt idx="27925">
                  <c:v>2.7926E-5</c:v>
                </c:pt>
                <c:pt idx="27926">
                  <c:v>2.7926999999999999E-5</c:v>
                </c:pt>
                <c:pt idx="27927">
                  <c:v>2.7928000000000001E-5</c:v>
                </c:pt>
                <c:pt idx="27928">
                  <c:v>2.7929E-5</c:v>
                </c:pt>
                <c:pt idx="27929">
                  <c:v>2.7929999999999999E-5</c:v>
                </c:pt>
                <c:pt idx="27930">
                  <c:v>2.7931000000000001E-5</c:v>
                </c:pt>
                <c:pt idx="27931">
                  <c:v>2.7932E-5</c:v>
                </c:pt>
                <c:pt idx="27932">
                  <c:v>2.7932999999999998E-5</c:v>
                </c:pt>
                <c:pt idx="27933">
                  <c:v>2.7934000000000001E-5</c:v>
                </c:pt>
                <c:pt idx="27934">
                  <c:v>2.7934999999999999E-5</c:v>
                </c:pt>
                <c:pt idx="27935">
                  <c:v>2.7936000000000002E-5</c:v>
                </c:pt>
                <c:pt idx="27936">
                  <c:v>2.7937E-5</c:v>
                </c:pt>
                <c:pt idx="27937">
                  <c:v>2.7937999999999999E-5</c:v>
                </c:pt>
                <c:pt idx="27938">
                  <c:v>2.7939000000000001E-5</c:v>
                </c:pt>
                <c:pt idx="27939">
                  <c:v>2.794E-5</c:v>
                </c:pt>
                <c:pt idx="27940">
                  <c:v>2.7940999999999999E-5</c:v>
                </c:pt>
                <c:pt idx="27941">
                  <c:v>2.7942000000000001E-5</c:v>
                </c:pt>
                <c:pt idx="27942">
                  <c:v>2.7943E-5</c:v>
                </c:pt>
                <c:pt idx="27943">
                  <c:v>2.7943999999999999E-5</c:v>
                </c:pt>
                <c:pt idx="27944">
                  <c:v>2.7945000000000001E-5</c:v>
                </c:pt>
                <c:pt idx="27945">
                  <c:v>2.7946E-5</c:v>
                </c:pt>
                <c:pt idx="27946">
                  <c:v>2.7946999999999999E-5</c:v>
                </c:pt>
                <c:pt idx="27947">
                  <c:v>2.7948000000000001E-5</c:v>
                </c:pt>
                <c:pt idx="27948">
                  <c:v>2.7949E-5</c:v>
                </c:pt>
                <c:pt idx="27949">
                  <c:v>2.7949999999999998E-5</c:v>
                </c:pt>
                <c:pt idx="27950">
                  <c:v>2.7951000000000001E-5</c:v>
                </c:pt>
                <c:pt idx="27951">
                  <c:v>2.7951999999999999E-5</c:v>
                </c:pt>
                <c:pt idx="27952">
                  <c:v>2.7953000000000002E-5</c:v>
                </c:pt>
                <c:pt idx="27953">
                  <c:v>2.7954E-5</c:v>
                </c:pt>
                <c:pt idx="27954">
                  <c:v>2.7954999999999999E-5</c:v>
                </c:pt>
                <c:pt idx="27955">
                  <c:v>2.7956000000000001E-5</c:v>
                </c:pt>
                <c:pt idx="27956">
                  <c:v>2.7957E-5</c:v>
                </c:pt>
                <c:pt idx="27957">
                  <c:v>2.7957999999999999E-5</c:v>
                </c:pt>
                <c:pt idx="27958">
                  <c:v>2.7959000000000001E-5</c:v>
                </c:pt>
                <c:pt idx="27959">
                  <c:v>2.796E-5</c:v>
                </c:pt>
                <c:pt idx="27960">
                  <c:v>2.7960999999999999E-5</c:v>
                </c:pt>
                <c:pt idx="27961">
                  <c:v>2.7962000000000001E-5</c:v>
                </c:pt>
                <c:pt idx="27962">
                  <c:v>2.7963E-5</c:v>
                </c:pt>
                <c:pt idx="27963">
                  <c:v>2.7963999999999999E-5</c:v>
                </c:pt>
                <c:pt idx="27964">
                  <c:v>2.7965000000000001E-5</c:v>
                </c:pt>
                <c:pt idx="27965">
                  <c:v>2.7966E-5</c:v>
                </c:pt>
                <c:pt idx="27966">
                  <c:v>2.7966999999999998E-5</c:v>
                </c:pt>
                <c:pt idx="27967">
                  <c:v>2.7968000000000001E-5</c:v>
                </c:pt>
                <c:pt idx="27968">
                  <c:v>2.7968999999999999E-5</c:v>
                </c:pt>
                <c:pt idx="27969">
                  <c:v>2.7970000000000002E-5</c:v>
                </c:pt>
                <c:pt idx="27970">
                  <c:v>2.7971E-5</c:v>
                </c:pt>
                <c:pt idx="27971">
                  <c:v>2.7971999999999999E-5</c:v>
                </c:pt>
                <c:pt idx="27972">
                  <c:v>2.7973000000000001E-5</c:v>
                </c:pt>
                <c:pt idx="27973">
                  <c:v>2.7974E-5</c:v>
                </c:pt>
                <c:pt idx="27974">
                  <c:v>2.7974999999999999E-5</c:v>
                </c:pt>
                <c:pt idx="27975">
                  <c:v>2.7976000000000001E-5</c:v>
                </c:pt>
                <c:pt idx="27976">
                  <c:v>2.7977E-5</c:v>
                </c:pt>
                <c:pt idx="27977">
                  <c:v>2.7977999999999999E-5</c:v>
                </c:pt>
                <c:pt idx="27978">
                  <c:v>2.7979000000000001E-5</c:v>
                </c:pt>
                <c:pt idx="27979">
                  <c:v>2.798E-5</c:v>
                </c:pt>
                <c:pt idx="27980">
                  <c:v>2.7980999999999999E-5</c:v>
                </c:pt>
                <c:pt idx="27981">
                  <c:v>2.7982000000000001E-5</c:v>
                </c:pt>
                <c:pt idx="27982">
                  <c:v>2.7983E-5</c:v>
                </c:pt>
                <c:pt idx="27983">
                  <c:v>2.7983999999999998E-5</c:v>
                </c:pt>
                <c:pt idx="27984">
                  <c:v>2.7985000000000001E-5</c:v>
                </c:pt>
                <c:pt idx="27985">
                  <c:v>2.7985999999999999E-5</c:v>
                </c:pt>
                <c:pt idx="27986">
                  <c:v>2.7987000000000002E-5</c:v>
                </c:pt>
                <c:pt idx="27987">
                  <c:v>2.7988E-5</c:v>
                </c:pt>
                <c:pt idx="27988">
                  <c:v>2.7988999999999999E-5</c:v>
                </c:pt>
                <c:pt idx="27989">
                  <c:v>2.7990000000000001E-5</c:v>
                </c:pt>
                <c:pt idx="27990">
                  <c:v>2.7991E-5</c:v>
                </c:pt>
                <c:pt idx="27991">
                  <c:v>2.7991999999999999E-5</c:v>
                </c:pt>
                <c:pt idx="27992">
                  <c:v>2.7993000000000001E-5</c:v>
                </c:pt>
                <c:pt idx="27993">
                  <c:v>2.7994E-5</c:v>
                </c:pt>
                <c:pt idx="27994">
                  <c:v>2.7994999999999999E-5</c:v>
                </c:pt>
                <c:pt idx="27995">
                  <c:v>2.7996000000000001E-5</c:v>
                </c:pt>
                <c:pt idx="27996">
                  <c:v>2.7997E-5</c:v>
                </c:pt>
                <c:pt idx="27997">
                  <c:v>2.7997999999999999E-5</c:v>
                </c:pt>
                <c:pt idx="27998">
                  <c:v>2.7999000000000001E-5</c:v>
                </c:pt>
                <c:pt idx="27999">
                  <c:v>2.8E-5</c:v>
                </c:pt>
                <c:pt idx="28000">
                  <c:v>2.8000999999999998E-5</c:v>
                </c:pt>
                <c:pt idx="28001">
                  <c:v>2.8002000000000001E-5</c:v>
                </c:pt>
                <c:pt idx="28002">
                  <c:v>2.8002999999999999E-5</c:v>
                </c:pt>
                <c:pt idx="28003">
                  <c:v>2.8004000000000002E-5</c:v>
                </c:pt>
                <c:pt idx="28004">
                  <c:v>2.8005E-5</c:v>
                </c:pt>
                <c:pt idx="28005">
                  <c:v>2.8005999999999999E-5</c:v>
                </c:pt>
                <c:pt idx="28006">
                  <c:v>2.8007000000000001E-5</c:v>
                </c:pt>
                <c:pt idx="28007">
                  <c:v>2.8008E-5</c:v>
                </c:pt>
                <c:pt idx="28008">
                  <c:v>2.8008999999999999E-5</c:v>
                </c:pt>
                <c:pt idx="28009">
                  <c:v>2.8010000000000001E-5</c:v>
                </c:pt>
                <c:pt idx="28010">
                  <c:v>2.8011E-5</c:v>
                </c:pt>
                <c:pt idx="28011">
                  <c:v>2.8011999999999999E-5</c:v>
                </c:pt>
                <c:pt idx="28012">
                  <c:v>2.8013000000000001E-5</c:v>
                </c:pt>
                <c:pt idx="28013">
                  <c:v>2.8014E-5</c:v>
                </c:pt>
                <c:pt idx="28014">
                  <c:v>2.8014999999999999E-5</c:v>
                </c:pt>
                <c:pt idx="28015">
                  <c:v>2.8016000000000001E-5</c:v>
                </c:pt>
                <c:pt idx="28016">
                  <c:v>2.8017E-5</c:v>
                </c:pt>
                <c:pt idx="28017">
                  <c:v>2.8017999999999998E-5</c:v>
                </c:pt>
                <c:pt idx="28018">
                  <c:v>2.8019000000000001E-5</c:v>
                </c:pt>
                <c:pt idx="28019">
                  <c:v>2.8019999999999999E-5</c:v>
                </c:pt>
                <c:pt idx="28020">
                  <c:v>2.8021000000000002E-5</c:v>
                </c:pt>
                <c:pt idx="28021">
                  <c:v>2.8022E-5</c:v>
                </c:pt>
                <c:pt idx="28022">
                  <c:v>2.8022999999999999E-5</c:v>
                </c:pt>
                <c:pt idx="28023">
                  <c:v>2.8024000000000001E-5</c:v>
                </c:pt>
                <c:pt idx="28024">
                  <c:v>2.8025E-5</c:v>
                </c:pt>
                <c:pt idx="28025">
                  <c:v>2.8025999999999999E-5</c:v>
                </c:pt>
                <c:pt idx="28026">
                  <c:v>2.8027000000000001E-5</c:v>
                </c:pt>
                <c:pt idx="28027">
                  <c:v>2.8028E-5</c:v>
                </c:pt>
                <c:pt idx="28028">
                  <c:v>2.8028999999999999E-5</c:v>
                </c:pt>
                <c:pt idx="28029">
                  <c:v>2.8030000000000001E-5</c:v>
                </c:pt>
                <c:pt idx="28030">
                  <c:v>2.8031E-5</c:v>
                </c:pt>
                <c:pt idx="28031">
                  <c:v>2.8031999999999999E-5</c:v>
                </c:pt>
                <c:pt idx="28032">
                  <c:v>2.8033000000000001E-5</c:v>
                </c:pt>
                <c:pt idx="28033">
                  <c:v>2.8034E-5</c:v>
                </c:pt>
                <c:pt idx="28034">
                  <c:v>2.8034999999999998E-5</c:v>
                </c:pt>
                <c:pt idx="28035">
                  <c:v>2.8036000000000001E-5</c:v>
                </c:pt>
                <c:pt idx="28036">
                  <c:v>2.8036999999999999E-5</c:v>
                </c:pt>
                <c:pt idx="28037">
                  <c:v>2.8038000000000002E-5</c:v>
                </c:pt>
                <c:pt idx="28038">
                  <c:v>2.8039E-5</c:v>
                </c:pt>
                <c:pt idx="28039">
                  <c:v>2.8039999999999999E-5</c:v>
                </c:pt>
                <c:pt idx="28040">
                  <c:v>2.8041000000000001E-5</c:v>
                </c:pt>
                <c:pt idx="28041">
                  <c:v>2.8042E-5</c:v>
                </c:pt>
                <c:pt idx="28042">
                  <c:v>2.8042999999999999E-5</c:v>
                </c:pt>
                <c:pt idx="28043">
                  <c:v>2.8044000000000001E-5</c:v>
                </c:pt>
                <c:pt idx="28044">
                  <c:v>2.8045E-5</c:v>
                </c:pt>
                <c:pt idx="28045">
                  <c:v>2.8045999999999999E-5</c:v>
                </c:pt>
                <c:pt idx="28046">
                  <c:v>2.8047000000000001E-5</c:v>
                </c:pt>
                <c:pt idx="28047">
                  <c:v>2.8048E-5</c:v>
                </c:pt>
                <c:pt idx="28048">
                  <c:v>2.8048999999999999E-5</c:v>
                </c:pt>
                <c:pt idx="28049">
                  <c:v>2.8050000000000001E-5</c:v>
                </c:pt>
                <c:pt idx="28050">
                  <c:v>2.8051E-5</c:v>
                </c:pt>
                <c:pt idx="28051">
                  <c:v>2.8051999999999998E-5</c:v>
                </c:pt>
                <c:pt idx="28052">
                  <c:v>2.8053000000000001E-5</c:v>
                </c:pt>
                <c:pt idx="28053">
                  <c:v>2.8053999999999999E-5</c:v>
                </c:pt>
                <c:pt idx="28054">
                  <c:v>2.8055000000000002E-5</c:v>
                </c:pt>
                <c:pt idx="28055">
                  <c:v>2.8056E-5</c:v>
                </c:pt>
                <c:pt idx="28056">
                  <c:v>2.8056999999999999E-5</c:v>
                </c:pt>
                <c:pt idx="28057">
                  <c:v>2.8058000000000001E-5</c:v>
                </c:pt>
                <c:pt idx="28058">
                  <c:v>2.8059E-5</c:v>
                </c:pt>
                <c:pt idx="28059">
                  <c:v>2.8059999999999999E-5</c:v>
                </c:pt>
                <c:pt idx="28060">
                  <c:v>2.8061000000000001E-5</c:v>
                </c:pt>
                <c:pt idx="28061">
                  <c:v>2.8062E-5</c:v>
                </c:pt>
                <c:pt idx="28062">
                  <c:v>2.8062999999999999E-5</c:v>
                </c:pt>
                <c:pt idx="28063">
                  <c:v>2.8064000000000001E-5</c:v>
                </c:pt>
                <c:pt idx="28064">
                  <c:v>2.8065E-5</c:v>
                </c:pt>
                <c:pt idx="28065">
                  <c:v>2.8065999999999999E-5</c:v>
                </c:pt>
                <c:pt idx="28066">
                  <c:v>2.8067000000000001E-5</c:v>
                </c:pt>
                <c:pt idx="28067">
                  <c:v>2.8068E-5</c:v>
                </c:pt>
                <c:pt idx="28068">
                  <c:v>2.8068999999999998E-5</c:v>
                </c:pt>
                <c:pt idx="28069">
                  <c:v>2.8070000000000001E-5</c:v>
                </c:pt>
                <c:pt idx="28070">
                  <c:v>2.8070999999999999E-5</c:v>
                </c:pt>
                <c:pt idx="28071">
                  <c:v>2.8072000000000002E-5</c:v>
                </c:pt>
                <c:pt idx="28072">
                  <c:v>2.8073E-5</c:v>
                </c:pt>
                <c:pt idx="28073">
                  <c:v>2.8073999999999999E-5</c:v>
                </c:pt>
                <c:pt idx="28074">
                  <c:v>2.8075000000000001E-5</c:v>
                </c:pt>
                <c:pt idx="28075">
                  <c:v>2.8076E-5</c:v>
                </c:pt>
                <c:pt idx="28076">
                  <c:v>2.8076999999999999E-5</c:v>
                </c:pt>
                <c:pt idx="28077">
                  <c:v>2.8078000000000001E-5</c:v>
                </c:pt>
                <c:pt idx="28078">
                  <c:v>2.8079E-5</c:v>
                </c:pt>
                <c:pt idx="28079">
                  <c:v>2.8079999999999999E-5</c:v>
                </c:pt>
                <c:pt idx="28080">
                  <c:v>2.8081000000000001E-5</c:v>
                </c:pt>
                <c:pt idx="28081">
                  <c:v>2.8082E-5</c:v>
                </c:pt>
                <c:pt idx="28082">
                  <c:v>2.8082999999999999E-5</c:v>
                </c:pt>
                <c:pt idx="28083">
                  <c:v>2.8084000000000001E-5</c:v>
                </c:pt>
                <c:pt idx="28084">
                  <c:v>2.8085E-5</c:v>
                </c:pt>
                <c:pt idx="28085">
                  <c:v>2.8085999999999998E-5</c:v>
                </c:pt>
                <c:pt idx="28086">
                  <c:v>2.8087000000000001E-5</c:v>
                </c:pt>
                <c:pt idx="28087">
                  <c:v>2.8087999999999999E-5</c:v>
                </c:pt>
                <c:pt idx="28088">
                  <c:v>2.8089000000000002E-5</c:v>
                </c:pt>
                <c:pt idx="28089">
                  <c:v>2.809E-5</c:v>
                </c:pt>
                <c:pt idx="28090">
                  <c:v>2.8090999999999999E-5</c:v>
                </c:pt>
                <c:pt idx="28091">
                  <c:v>2.8092000000000001E-5</c:v>
                </c:pt>
                <c:pt idx="28092">
                  <c:v>2.8093E-5</c:v>
                </c:pt>
                <c:pt idx="28093">
                  <c:v>2.8093999999999999E-5</c:v>
                </c:pt>
                <c:pt idx="28094">
                  <c:v>2.8095000000000001E-5</c:v>
                </c:pt>
                <c:pt idx="28095">
                  <c:v>2.8096E-5</c:v>
                </c:pt>
                <c:pt idx="28096">
                  <c:v>2.8096999999999999E-5</c:v>
                </c:pt>
                <c:pt idx="28097">
                  <c:v>2.8098000000000001E-5</c:v>
                </c:pt>
                <c:pt idx="28098">
                  <c:v>2.8099E-5</c:v>
                </c:pt>
                <c:pt idx="28099">
                  <c:v>2.8099999999999999E-5</c:v>
                </c:pt>
                <c:pt idx="28100">
                  <c:v>2.8101000000000001E-5</c:v>
                </c:pt>
                <c:pt idx="28101">
                  <c:v>2.8102E-5</c:v>
                </c:pt>
                <c:pt idx="28102">
                  <c:v>2.8102999999999998E-5</c:v>
                </c:pt>
                <c:pt idx="28103">
                  <c:v>2.8104000000000001E-5</c:v>
                </c:pt>
                <c:pt idx="28104">
                  <c:v>2.8104999999999999E-5</c:v>
                </c:pt>
                <c:pt idx="28105">
                  <c:v>2.8106000000000002E-5</c:v>
                </c:pt>
                <c:pt idx="28106">
                  <c:v>2.8107E-5</c:v>
                </c:pt>
                <c:pt idx="28107">
                  <c:v>2.8107999999999999E-5</c:v>
                </c:pt>
                <c:pt idx="28108">
                  <c:v>2.8109000000000001E-5</c:v>
                </c:pt>
                <c:pt idx="28109">
                  <c:v>2.811E-5</c:v>
                </c:pt>
                <c:pt idx="28110">
                  <c:v>2.8110999999999999E-5</c:v>
                </c:pt>
                <c:pt idx="28111">
                  <c:v>2.8112000000000001E-5</c:v>
                </c:pt>
                <c:pt idx="28112">
                  <c:v>2.8113E-5</c:v>
                </c:pt>
                <c:pt idx="28113">
                  <c:v>2.8113999999999999E-5</c:v>
                </c:pt>
                <c:pt idx="28114">
                  <c:v>2.8115000000000001E-5</c:v>
                </c:pt>
                <c:pt idx="28115">
                  <c:v>2.8116E-5</c:v>
                </c:pt>
                <c:pt idx="28116">
                  <c:v>2.8116999999999999E-5</c:v>
                </c:pt>
                <c:pt idx="28117">
                  <c:v>2.8118000000000001E-5</c:v>
                </c:pt>
                <c:pt idx="28118">
                  <c:v>2.8119E-5</c:v>
                </c:pt>
                <c:pt idx="28119">
                  <c:v>2.8119999999999998E-5</c:v>
                </c:pt>
                <c:pt idx="28120">
                  <c:v>2.8121000000000001E-5</c:v>
                </c:pt>
                <c:pt idx="28121">
                  <c:v>2.8121999999999999E-5</c:v>
                </c:pt>
                <c:pt idx="28122">
                  <c:v>2.8123000000000002E-5</c:v>
                </c:pt>
                <c:pt idx="28123">
                  <c:v>2.8124E-5</c:v>
                </c:pt>
                <c:pt idx="28124">
                  <c:v>2.8124999999999999E-5</c:v>
                </c:pt>
                <c:pt idx="28125">
                  <c:v>2.8126000000000001E-5</c:v>
                </c:pt>
                <c:pt idx="28126">
                  <c:v>2.8127E-5</c:v>
                </c:pt>
                <c:pt idx="28127">
                  <c:v>2.8127999999999999E-5</c:v>
                </c:pt>
                <c:pt idx="28128">
                  <c:v>2.8129000000000001E-5</c:v>
                </c:pt>
                <c:pt idx="28129">
                  <c:v>2.813E-5</c:v>
                </c:pt>
                <c:pt idx="28130">
                  <c:v>2.8130999999999999E-5</c:v>
                </c:pt>
                <c:pt idx="28131">
                  <c:v>2.8132000000000001E-5</c:v>
                </c:pt>
                <c:pt idx="28132">
                  <c:v>2.8133E-5</c:v>
                </c:pt>
                <c:pt idx="28133">
                  <c:v>2.8133999999999999E-5</c:v>
                </c:pt>
                <c:pt idx="28134">
                  <c:v>2.8135000000000001E-5</c:v>
                </c:pt>
                <c:pt idx="28135">
                  <c:v>2.8136E-5</c:v>
                </c:pt>
                <c:pt idx="28136">
                  <c:v>2.8136999999999998E-5</c:v>
                </c:pt>
                <c:pt idx="28137">
                  <c:v>2.8138000000000001E-5</c:v>
                </c:pt>
                <c:pt idx="28138">
                  <c:v>2.8138999999999999E-5</c:v>
                </c:pt>
                <c:pt idx="28139">
                  <c:v>2.8140000000000002E-5</c:v>
                </c:pt>
                <c:pt idx="28140">
                  <c:v>2.8141E-5</c:v>
                </c:pt>
                <c:pt idx="28141">
                  <c:v>2.8141999999999999E-5</c:v>
                </c:pt>
                <c:pt idx="28142">
                  <c:v>2.8143000000000001E-5</c:v>
                </c:pt>
                <c:pt idx="28143">
                  <c:v>2.8144E-5</c:v>
                </c:pt>
                <c:pt idx="28144">
                  <c:v>2.8144999999999999E-5</c:v>
                </c:pt>
                <c:pt idx="28145">
                  <c:v>2.8146000000000001E-5</c:v>
                </c:pt>
                <c:pt idx="28146">
                  <c:v>2.8147E-5</c:v>
                </c:pt>
                <c:pt idx="28147">
                  <c:v>2.8147999999999999E-5</c:v>
                </c:pt>
                <c:pt idx="28148">
                  <c:v>2.8149000000000001E-5</c:v>
                </c:pt>
                <c:pt idx="28149">
                  <c:v>2.815E-5</c:v>
                </c:pt>
                <c:pt idx="28150">
                  <c:v>2.8150999999999999E-5</c:v>
                </c:pt>
                <c:pt idx="28151">
                  <c:v>2.8152000000000001E-5</c:v>
                </c:pt>
                <c:pt idx="28152">
                  <c:v>2.8153E-5</c:v>
                </c:pt>
                <c:pt idx="28153">
                  <c:v>2.8153999999999998E-5</c:v>
                </c:pt>
                <c:pt idx="28154">
                  <c:v>2.8155000000000001E-5</c:v>
                </c:pt>
                <c:pt idx="28155">
                  <c:v>2.8155999999999999E-5</c:v>
                </c:pt>
                <c:pt idx="28156">
                  <c:v>2.8157000000000002E-5</c:v>
                </c:pt>
                <c:pt idx="28157">
                  <c:v>2.8158E-5</c:v>
                </c:pt>
                <c:pt idx="28158">
                  <c:v>2.8158999999999999E-5</c:v>
                </c:pt>
                <c:pt idx="28159">
                  <c:v>2.8160000000000001E-5</c:v>
                </c:pt>
                <c:pt idx="28160">
                  <c:v>2.8161E-5</c:v>
                </c:pt>
                <c:pt idx="28161">
                  <c:v>2.8161999999999999E-5</c:v>
                </c:pt>
                <c:pt idx="28162">
                  <c:v>2.8163000000000001E-5</c:v>
                </c:pt>
                <c:pt idx="28163">
                  <c:v>2.8164E-5</c:v>
                </c:pt>
                <c:pt idx="28164">
                  <c:v>2.8164999999999999E-5</c:v>
                </c:pt>
                <c:pt idx="28165">
                  <c:v>2.8166000000000001E-5</c:v>
                </c:pt>
                <c:pt idx="28166">
                  <c:v>2.8167E-5</c:v>
                </c:pt>
                <c:pt idx="28167">
                  <c:v>2.8167999999999999E-5</c:v>
                </c:pt>
                <c:pt idx="28168">
                  <c:v>2.8169000000000001E-5</c:v>
                </c:pt>
                <c:pt idx="28169">
                  <c:v>2.817E-5</c:v>
                </c:pt>
                <c:pt idx="28170">
                  <c:v>2.8170999999999998E-5</c:v>
                </c:pt>
                <c:pt idx="28171">
                  <c:v>2.8172000000000001E-5</c:v>
                </c:pt>
                <c:pt idx="28172">
                  <c:v>2.8172999999999999E-5</c:v>
                </c:pt>
                <c:pt idx="28173">
                  <c:v>2.8174000000000002E-5</c:v>
                </c:pt>
                <c:pt idx="28174">
                  <c:v>2.8175E-5</c:v>
                </c:pt>
                <c:pt idx="28175">
                  <c:v>2.8175999999999999E-5</c:v>
                </c:pt>
                <c:pt idx="28176">
                  <c:v>2.8177000000000001E-5</c:v>
                </c:pt>
                <c:pt idx="28177">
                  <c:v>2.8178E-5</c:v>
                </c:pt>
                <c:pt idx="28178">
                  <c:v>2.8178999999999999E-5</c:v>
                </c:pt>
                <c:pt idx="28179">
                  <c:v>2.8180000000000001E-5</c:v>
                </c:pt>
                <c:pt idx="28180">
                  <c:v>2.8181E-5</c:v>
                </c:pt>
                <c:pt idx="28181">
                  <c:v>2.8181999999999999E-5</c:v>
                </c:pt>
                <c:pt idx="28182">
                  <c:v>2.8183000000000001E-5</c:v>
                </c:pt>
                <c:pt idx="28183">
                  <c:v>2.8184E-5</c:v>
                </c:pt>
                <c:pt idx="28184">
                  <c:v>2.8184999999999999E-5</c:v>
                </c:pt>
                <c:pt idx="28185">
                  <c:v>2.8186000000000001E-5</c:v>
                </c:pt>
                <c:pt idx="28186">
                  <c:v>2.8187E-5</c:v>
                </c:pt>
                <c:pt idx="28187">
                  <c:v>2.8187999999999998E-5</c:v>
                </c:pt>
                <c:pt idx="28188">
                  <c:v>2.8189000000000001E-5</c:v>
                </c:pt>
                <c:pt idx="28189">
                  <c:v>2.8189999999999999E-5</c:v>
                </c:pt>
                <c:pt idx="28190">
                  <c:v>2.8191000000000002E-5</c:v>
                </c:pt>
                <c:pt idx="28191">
                  <c:v>2.8192E-5</c:v>
                </c:pt>
                <c:pt idx="28192">
                  <c:v>2.8192999999999999E-5</c:v>
                </c:pt>
                <c:pt idx="28193">
                  <c:v>2.8194000000000001E-5</c:v>
                </c:pt>
                <c:pt idx="28194">
                  <c:v>2.8195E-5</c:v>
                </c:pt>
                <c:pt idx="28195">
                  <c:v>2.8195999999999999E-5</c:v>
                </c:pt>
                <c:pt idx="28196">
                  <c:v>2.8197000000000001E-5</c:v>
                </c:pt>
                <c:pt idx="28197">
                  <c:v>2.8198E-5</c:v>
                </c:pt>
                <c:pt idx="28198">
                  <c:v>2.8198999999999999E-5</c:v>
                </c:pt>
                <c:pt idx="28199">
                  <c:v>2.8200000000000001E-5</c:v>
                </c:pt>
                <c:pt idx="28200">
                  <c:v>2.8201E-5</c:v>
                </c:pt>
                <c:pt idx="28201">
                  <c:v>2.8201999999999999E-5</c:v>
                </c:pt>
                <c:pt idx="28202">
                  <c:v>2.8203000000000001E-5</c:v>
                </c:pt>
                <c:pt idx="28203">
                  <c:v>2.8204E-5</c:v>
                </c:pt>
                <c:pt idx="28204">
                  <c:v>2.8204999999999998E-5</c:v>
                </c:pt>
                <c:pt idx="28205">
                  <c:v>2.8206000000000001E-5</c:v>
                </c:pt>
                <c:pt idx="28206">
                  <c:v>2.8206999999999999E-5</c:v>
                </c:pt>
                <c:pt idx="28207">
                  <c:v>2.8208000000000002E-5</c:v>
                </c:pt>
                <c:pt idx="28208">
                  <c:v>2.8209E-5</c:v>
                </c:pt>
                <c:pt idx="28209">
                  <c:v>2.8209999999999999E-5</c:v>
                </c:pt>
                <c:pt idx="28210">
                  <c:v>2.8211000000000001E-5</c:v>
                </c:pt>
                <c:pt idx="28211">
                  <c:v>2.8212E-5</c:v>
                </c:pt>
                <c:pt idx="28212">
                  <c:v>2.8212999999999999E-5</c:v>
                </c:pt>
                <c:pt idx="28213">
                  <c:v>2.8214000000000001E-5</c:v>
                </c:pt>
                <c:pt idx="28214">
                  <c:v>2.8215E-5</c:v>
                </c:pt>
                <c:pt idx="28215">
                  <c:v>2.8215999999999999E-5</c:v>
                </c:pt>
                <c:pt idx="28216">
                  <c:v>2.8217000000000001E-5</c:v>
                </c:pt>
                <c:pt idx="28217">
                  <c:v>2.8218E-5</c:v>
                </c:pt>
                <c:pt idx="28218">
                  <c:v>2.8218999999999999E-5</c:v>
                </c:pt>
                <c:pt idx="28219">
                  <c:v>2.8220000000000001E-5</c:v>
                </c:pt>
                <c:pt idx="28220">
                  <c:v>2.8221E-5</c:v>
                </c:pt>
                <c:pt idx="28221">
                  <c:v>2.8221999999999998E-5</c:v>
                </c:pt>
                <c:pt idx="28222">
                  <c:v>2.8223000000000001E-5</c:v>
                </c:pt>
                <c:pt idx="28223">
                  <c:v>2.8223999999999999E-5</c:v>
                </c:pt>
                <c:pt idx="28224">
                  <c:v>2.8225000000000002E-5</c:v>
                </c:pt>
                <c:pt idx="28225">
                  <c:v>2.8226E-5</c:v>
                </c:pt>
                <c:pt idx="28226">
                  <c:v>2.8226999999999999E-5</c:v>
                </c:pt>
                <c:pt idx="28227">
                  <c:v>2.8228000000000001E-5</c:v>
                </c:pt>
                <c:pt idx="28228">
                  <c:v>2.8229E-5</c:v>
                </c:pt>
                <c:pt idx="28229">
                  <c:v>2.8229999999999999E-5</c:v>
                </c:pt>
                <c:pt idx="28230">
                  <c:v>2.8231000000000001E-5</c:v>
                </c:pt>
                <c:pt idx="28231">
                  <c:v>2.8232E-5</c:v>
                </c:pt>
                <c:pt idx="28232">
                  <c:v>2.8232999999999999E-5</c:v>
                </c:pt>
                <c:pt idx="28233">
                  <c:v>2.8234000000000001E-5</c:v>
                </c:pt>
                <c:pt idx="28234">
                  <c:v>2.8235E-5</c:v>
                </c:pt>
                <c:pt idx="28235">
                  <c:v>2.8235999999999999E-5</c:v>
                </c:pt>
                <c:pt idx="28236">
                  <c:v>2.8237000000000001E-5</c:v>
                </c:pt>
                <c:pt idx="28237">
                  <c:v>2.8238E-5</c:v>
                </c:pt>
                <c:pt idx="28238">
                  <c:v>2.8238999999999998E-5</c:v>
                </c:pt>
                <c:pt idx="28239">
                  <c:v>2.8240000000000001E-5</c:v>
                </c:pt>
                <c:pt idx="28240">
                  <c:v>2.8240999999999999E-5</c:v>
                </c:pt>
                <c:pt idx="28241">
                  <c:v>2.8242000000000002E-5</c:v>
                </c:pt>
                <c:pt idx="28242">
                  <c:v>2.8243E-5</c:v>
                </c:pt>
                <c:pt idx="28243">
                  <c:v>2.8243999999999999E-5</c:v>
                </c:pt>
                <c:pt idx="28244">
                  <c:v>2.8245000000000001E-5</c:v>
                </c:pt>
                <c:pt idx="28245">
                  <c:v>2.8246E-5</c:v>
                </c:pt>
                <c:pt idx="28246">
                  <c:v>2.8246999999999999E-5</c:v>
                </c:pt>
                <c:pt idx="28247">
                  <c:v>2.8248000000000001E-5</c:v>
                </c:pt>
                <c:pt idx="28248">
                  <c:v>2.8249E-5</c:v>
                </c:pt>
                <c:pt idx="28249">
                  <c:v>2.8249999999999999E-5</c:v>
                </c:pt>
                <c:pt idx="28250">
                  <c:v>2.8251000000000001E-5</c:v>
                </c:pt>
                <c:pt idx="28251">
                  <c:v>2.8252E-5</c:v>
                </c:pt>
                <c:pt idx="28252">
                  <c:v>2.8252999999999999E-5</c:v>
                </c:pt>
                <c:pt idx="28253">
                  <c:v>2.8254000000000001E-5</c:v>
                </c:pt>
                <c:pt idx="28254">
                  <c:v>2.8255E-5</c:v>
                </c:pt>
                <c:pt idx="28255">
                  <c:v>2.8255999999999998E-5</c:v>
                </c:pt>
                <c:pt idx="28256">
                  <c:v>2.8257000000000001E-5</c:v>
                </c:pt>
                <c:pt idx="28257">
                  <c:v>2.8257999999999999E-5</c:v>
                </c:pt>
                <c:pt idx="28258">
                  <c:v>2.8259000000000002E-5</c:v>
                </c:pt>
                <c:pt idx="28259">
                  <c:v>2.826E-5</c:v>
                </c:pt>
                <c:pt idx="28260">
                  <c:v>2.8260999999999999E-5</c:v>
                </c:pt>
                <c:pt idx="28261">
                  <c:v>2.8262000000000001E-5</c:v>
                </c:pt>
                <c:pt idx="28262">
                  <c:v>2.8263E-5</c:v>
                </c:pt>
                <c:pt idx="28263">
                  <c:v>2.8263999999999999E-5</c:v>
                </c:pt>
                <c:pt idx="28264">
                  <c:v>2.8265000000000001E-5</c:v>
                </c:pt>
                <c:pt idx="28265">
                  <c:v>2.8266E-5</c:v>
                </c:pt>
                <c:pt idx="28266">
                  <c:v>2.8266999999999999E-5</c:v>
                </c:pt>
                <c:pt idx="28267">
                  <c:v>2.8268000000000001E-5</c:v>
                </c:pt>
                <c:pt idx="28268">
                  <c:v>2.8269E-5</c:v>
                </c:pt>
                <c:pt idx="28269">
                  <c:v>2.8269999999999999E-5</c:v>
                </c:pt>
                <c:pt idx="28270">
                  <c:v>2.8271000000000001E-5</c:v>
                </c:pt>
                <c:pt idx="28271">
                  <c:v>2.8272E-5</c:v>
                </c:pt>
                <c:pt idx="28272">
                  <c:v>2.8272999999999998E-5</c:v>
                </c:pt>
                <c:pt idx="28273">
                  <c:v>2.8274000000000001E-5</c:v>
                </c:pt>
                <c:pt idx="28274">
                  <c:v>2.8274999999999999E-5</c:v>
                </c:pt>
                <c:pt idx="28275">
                  <c:v>2.8276000000000002E-5</c:v>
                </c:pt>
                <c:pt idx="28276">
                  <c:v>2.8277E-5</c:v>
                </c:pt>
                <c:pt idx="28277">
                  <c:v>2.8277999999999999E-5</c:v>
                </c:pt>
                <c:pt idx="28278">
                  <c:v>2.8279000000000001E-5</c:v>
                </c:pt>
                <c:pt idx="28279">
                  <c:v>2.828E-5</c:v>
                </c:pt>
                <c:pt idx="28280">
                  <c:v>2.8280999999999999E-5</c:v>
                </c:pt>
                <c:pt idx="28281">
                  <c:v>2.8282000000000001E-5</c:v>
                </c:pt>
                <c:pt idx="28282">
                  <c:v>2.8283E-5</c:v>
                </c:pt>
                <c:pt idx="28283">
                  <c:v>2.8283999999999999E-5</c:v>
                </c:pt>
                <c:pt idx="28284">
                  <c:v>2.8285000000000001E-5</c:v>
                </c:pt>
                <c:pt idx="28285">
                  <c:v>2.8286E-5</c:v>
                </c:pt>
                <c:pt idx="28286">
                  <c:v>2.8286999999999999E-5</c:v>
                </c:pt>
                <c:pt idx="28287">
                  <c:v>2.8288000000000001E-5</c:v>
                </c:pt>
                <c:pt idx="28288">
                  <c:v>2.8289E-5</c:v>
                </c:pt>
                <c:pt idx="28289">
                  <c:v>2.8289999999999998E-5</c:v>
                </c:pt>
                <c:pt idx="28290">
                  <c:v>2.8291000000000001E-5</c:v>
                </c:pt>
                <c:pt idx="28291">
                  <c:v>2.8291999999999999E-5</c:v>
                </c:pt>
                <c:pt idx="28292">
                  <c:v>2.8293000000000002E-5</c:v>
                </c:pt>
                <c:pt idx="28293">
                  <c:v>2.8294E-5</c:v>
                </c:pt>
                <c:pt idx="28294">
                  <c:v>2.8294999999999999E-5</c:v>
                </c:pt>
                <c:pt idx="28295">
                  <c:v>2.8296000000000001E-5</c:v>
                </c:pt>
                <c:pt idx="28296">
                  <c:v>2.8297E-5</c:v>
                </c:pt>
                <c:pt idx="28297">
                  <c:v>2.8297999999999999E-5</c:v>
                </c:pt>
                <c:pt idx="28298">
                  <c:v>2.8299000000000001E-5</c:v>
                </c:pt>
                <c:pt idx="28299">
                  <c:v>2.83E-5</c:v>
                </c:pt>
                <c:pt idx="28300">
                  <c:v>2.8300999999999999E-5</c:v>
                </c:pt>
                <c:pt idx="28301">
                  <c:v>2.8302000000000001E-5</c:v>
                </c:pt>
                <c:pt idx="28302">
                  <c:v>2.8303E-5</c:v>
                </c:pt>
                <c:pt idx="28303">
                  <c:v>2.8303999999999999E-5</c:v>
                </c:pt>
                <c:pt idx="28304">
                  <c:v>2.8305000000000001E-5</c:v>
                </c:pt>
                <c:pt idx="28305">
                  <c:v>2.8306E-5</c:v>
                </c:pt>
                <c:pt idx="28306">
                  <c:v>2.8306999999999999E-5</c:v>
                </c:pt>
                <c:pt idx="28307">
                  <c:v>2.8308000000000001E-5</c:v>
                </c:pt>
                <c:pt idx="28308">
                  <c:v>2.8309E-5</c:v>
                </c:pt>
                <c:pt idx="28309">
                  <c:v>2.8309999999999998E-5</c:v>
                </c:pt>
                <c:pt idx="28310">
                  <c:v>2.8311E-5</c:v>
                </c:pt>
                <c:pt idx="28311">
                  <c:v>2.8311999999999999E-5</c:v>
                </c:pt>
                <c:pt idx="28312">
                  <c:v>2.8313000000000001E-5</c:v>
                </c:pt>
                <c:pt idx="28313">
                  <c:v>2.8314E-5</c:v>
                </c:pt>
                <c:pt idx="28314">
                  <c:v>2.8314999999999999E-5</c:v>
                </c:pt>
                <c:pt idx="28315">
                  <c:v>2.8316000000000001E-5</c:v>
                </c:pt>
                <c:pt idx="28316">
                  <c:v>2.8317E-5</c:v>
                </c:pt>
                <c:pt idx="28317">
                  <c:v>2.8317999999999999E-5</c:v>
                </c:pt>
                <c:pt idx="28318">
                  <c:v>2.8319000000000001E-5</c:v>
                </c:pt>
                <c:pt idx="28319">
                  <c:v>2.832E-5</c:v>
                </c:pt>
                <c:pt idx="28320">
                  <c:v>2.8320999999999999E-5</c:v>
                </c:pt>
                <c:pt idx="28321">
                  <c:v>2.8322000000000001E-5</c:v>
                </c:pt>
                <c:pt idx="28322">
                  <c:v>2.8323E-5</c:v>
                </c:pt>
                <c:pt idx="28323">
                  <c:v>2.8323999999999999E-5</c:v>
                </c:pt>
                <c:pt idx="28324">
                  <c:v>2.8325000000000001E-5</c:v>
                </c:pt>
                <c:pt idx="28325">
                  <c:v>2.8326E-5</c:v>
                </c:pt>
                <c:pt idx="28326">
                  <c:v>2.8326999999999998E-5</c:v>
                </c:pt>
                <c:pt idx="28327">
                  <c:v>2.8328000000000001E-5</c:v>
                </c:pt>
                <c:pt idx="28328">
                  <c:v>2.8328999999999999E-5</c:v>
                </c:pt>
                <c:pt idx="28329">
                  <c:v>2.8330000000000002E-5</c:v>
                </c:pt>
                <c:pt idx="28330">
                  <c:v>2.8331E-5</c:v>
                </c:pt>
                <c:pt idx="28331">
                  <c:v>2.8331999999999999E-5</c:v>
                </c:pt>
                <c:pt idx="28332">
                  <c:v>2.8333000000000001E-5</c:v>
                </c:pt>
                <c:pt idx="28333">
                  <c:v>2.8334E-5</c:v>
                </c:pt>
                <c:pt idx="28334">
                  <c:v>2.8334999999999999E-5</c:v>
                </c:pt>
                <c:pt idx="28335">
                  <c:v>2.8336000000000001E-5</c:v>
                </c:pt>
                <c:pt idx="28336">
                  <c:v>2.8337E-5</c:v>
                </c:pt>
                <c:pt idx="28337">
                  <c:v>2.8337999999999999E-5</c:v>
                </c:pt>
                <c:pt idx="28338">
                  <c:v>2.8339000000000001E-5</c:v>
                </c:pt>
                <c:pt idx="28339">
                  <c:v>2.834E-5</c:v>
                </c:pt>
                <c:pt idx="28340">
                  <c:v>2.8340999999999999E-5</c:v>
                </c:pt>
                <c:pt idx="28341">
                  <c:v>2.8342000000000001E-5</c:v>
                </c:pt>
                <c:pt idx="28342">
                  <c:v>2.8343E-5</c:v>
                </c:pt>
                <c:pt idx="28343">
                  <c:v>2.8343999999999998E-5</c:v>
                </c:pt>
                <c:pt idx="28344">
                  <c:v>2.8345000000000001E-5</c:v>
                </c:pt>
                <c:pt idx="28345">
                  <c:v>2.8345999999999999E-5</c:v>
                </c:pt>
                <c:pt idx="28346">
                  <c:v>2.8347000000000002E-5</c:v>
                </c:pt>
                <c:pt idx="28347">
                  <c:v>2.8348E-5</c:v>
                </c:pt>
                <c:pt idx="28348">
                  <c:v>2.8348999999999999E-5</c:v>
                </c:pt>
                <c:pt idx="28349">
                  <c:v>2.8350000000000001E-5</c:v>
                </c:pt>
                <c:pt idx="28350">
                  <c:v>2.8351E-5</c:v>
                </c:pt>
                <c:pt idx="28351">
                  <c:v>2.8351999999999999E-5</c:v>
                </c:pt>
                <c:pt idx="28352">
                  <c:v>2.8353000000000001E-5</c:v>
                </c:pt>
                <c:pt idx="28353">
                  <c:v>2.8354E-5</c:v>
                </c:pt>
                <c:pt idx="28354">
                  <c:v>2.8354999999999999E-5</c:v>
                </c:pt>
                <c:pt idx="28355">
                  <c:v>2.8356000000000001E-5</c:v>
                </c:pt>
                <c:pt idx="28356">
                  <c:v>2.8357E-5</c:v>
                </c:pt>
                <c:pt idx="28357">
                  <c:v>2.8357999999999999E-5</c:v>
                </c:pt>
                <c:pt idx="28358">
                  <c:v>2.8359000000000001E-5</c:v>
                </c:pt>
                <c:pt idx="28359">
                  <c:v>2.836E-5</c:v>
                </c:pt>
                <c:pt idx="28360">
                  <c:v>2.8360999999999998E-5</c:v>
                </c:pt>
                <c:pt idx="28361">
                  <c:v>2.8362000000000001E-5</c:v>
                </c:pt>
                <c:pt idx="28362">
                  <c:v>2.8362999999999999E-5</c:v>
                </c:pt>
                <c:pt idx="28363">
                  <c:v>2.8364000000000002E-5</c:v>
                </c:pt>
                <c:pt idx="28364">
                  <c:v>2.8365E-5</c:v>
                </c:pt>
                <c:pt idx="28365">
                  <c:v>2.8365999999999999E-5</c:v>
                </c:pt>
                <c:pt idx="28366">
                  <c:v>2.8367000000000001E-5</c:v>
                </c:pt>
                <c:pt idx="28367">
                  <c:v>2.8368E-5</c:v>
                </c:pt>
                <c:pt idx="28368">
                  <c:v>2.8368999999999999E-5</c:v>
                </c:pt>
                <c:pt idx="28369">
                  <c:v>2.8370000000000001E-5</c:v>
                </c:pt>
                <c:pt idx="28370">
                  <c:v>2.8371E-5</c:v>
                </c:pt>
                <c:pt idx="28371">
                  <c:v>2.8371999999999999E-5</c:v>
                </c:pt>
                <c:pt idx="28372">
                  <c:v>2.8373000000000001E-5</c:v>
                </c:pt>
                <c:pt idx="28373">
                  <c:v>2.8374E-5</c:v>
                </c:pt>
                <c:pt idx="28374">
                  <c:v>2.8374999999999999E-5</c:v>
                </c:pt>
                <c:pt idx="28375">
                  <c:v>2.8376000000000001E-5</c:v>
                </c:pt>
                <c:pt idx="28376">
                  <c:v>2.8377E-5</c:v>
                </c:pt>
                <c:pt idx="28377">
                  <c:v>2.8377999999999998E-5</c:v>
                </c:pt>
                <c:pt idx="28378">
                  <c:v>2.8379000000000001E-5</c:v>
                </c:pt>
                <c:pt idx="28379">
                  <c:v>2.8379999999999999E-5</c:v>
                </c:pt>
                <c:pt idx="28380">
                  <c:v>2.8381000000000002E-5</c:v>
                </c:pt>
                <c:pt idx="28381">
                  <c:v>2.8382E-5</c:v>
                </c:pt>
                <c:pt idx="28382">
                  <c:v>2.8382999999999999E-5</c:v>
                </c:pt>
                <c:pt idx="28383">
                  <c:v>2.8384000000000001E-5</c:v>
                </c:pt>
                <c:pt idx="28384">
                  <c:v>2.8385E-5</c:v>
                </c:pt>
                <c:pt idx="28385">
                  <c:v>2.8385999999999999E-5</c:v>
                </c:pt>
                <c:pt idx="28386">
                  <c:v>2.8387000000000001E-5</c:v>
                </c:pt>
                <c:pt idx="28387">
                  <c:v>2.8388E-5</c:v>
                </c:pt>
                <c:pt idx="28388">
                  <c:v>2.8388999999999999E-5</c:v>
                </c:pt>
                <c:pt idx="28389">
                  <c:v>2.8390000000000001E-5</c:v>
                </c:pt>
                <c:pt idx="28390">
                  <c:v>2.8391E-5</c:v>
                </c:pt>
                <c:pt idx="28391">
                  <c:v>2.8391999999999999E-5</c:v>
                </c:pt>
                <c:pt idx="28392">
                  <c:v>2.8393000000000001E-5</c:v>
                </c:pt>
                <c:pt idx="28393">
                  <c:v>2.8394E-5</c:v>
                </c:pt>
                <c:pt idx="28394">
                  <c:v>2.8394999999999998E-5</c:v>
                </c:pt>
                <c:pt idx="28395">
                  <c:v>2.8396000000000001E-5</c:v>
                </c:pt>
                <c:pt idx="28396">
                  <c:v>2.8396999999999999E-5</c:v>
                </c:pt>
                <c:pt idx="28397">
                  <c:v>2.8398000000000002E-5</c:v>
                </c:pt>
                <c:pt idx="28398">
                  <c:v>2.8399E-5</c:v>
                </c:pt>
                <c:pt idx="28399">
                  <c:v>2.8399999999999999E-5</c:v>
                </c:pt>
                <c:pt idx="28400">
                  <c:v>2.8401000000000001E-5</c:v>
                </c:pt>
                <c:pt idx="28401">
                  <c:v>2.8402E-5</c:v>
                </c:pt>
                <c:pt idx="28402">
                  <c:v>2.8402999999999999E-5</c:v>
                </c:pt>
                <c:pt idx="28403">
                  <c:v>2.8404000000000001E-5</c:v>
                </c:pt>
                <c:pt idx="28404">
                  <c:v>2.8405E-5</c:v>
                </c:pt>
                <c:pt idx="28405">
                  <c:v>2.8405999999999999E-5</c:v>
                </c:pt>
                <c:pt idx="28406">
                  <c:v>2.8407000000000001E-5</c:v>
                </c:pt>
                <c:pt idx="28407">
                  <c:v>2.8408E-5</c:v>
                </c:pt>
                <c:pt idx="28408">
                  <c:v>2.8408999999999999E-5</c:v>
                </c:pt>
                <c:pt idx="28409">
                  <c:v>2.8410000000000001E-5</c:v>
                </c:pt>
                <c:pt idx="28410">
                  <c:v>2.8411E-5</c:v>
                </c:pt>
                <c:pt idx="28411">
                  <c:v>2.8411999999999998E-5</c:v>
                </c:pt>
                <c:pt idx="28412">
                  <c:v>2.8413000000000001E-5</c:v>
                </c:pt>
                <c:pt idx="28413">
                  <c:v>2.8413999999999999E-5</c:v>
                </c:pt>
                <c:pt idx="28414">
                  <c:v>2.8415000000000002E-5</c:v>
                </c:pt>
                <c:pt idx="28415">
                  <c:v>2.8416E-5</c:v>
                </c:pt>
                <c:pt idx="28416">
                  <c:v>2.8416999999999999E-5</c:v>
                </c:pt>
                <c:pt idx="28417">
                  <c:v>2.8418000000000001E-5</c:v>
                </c:pt>
                <c:pt idx="28418">
                  <c:v>2.8419E-5</c:v>
                </c:pt>
                <c:pt idx="28419">
                  <c:v>2.8419999999999999E-5</c:v>
                </c:pt>
                <c:pt idx="28420">
                  <c:v>2.8421000000000001E-5</c:v>
                </c:pt>
                <c:pt idx="28421">
                  <c:v>2.8422E-5</c:v>
                </c:pt>
                <c:pt idx="28422">
                  <c:v>2.8422999999999999E-5</c:v>
                </c:pt>
                <c:pt idx="28423">
                  <c:v>2.8424000000000001E-5</c:v>
                </c:pt>
                <c:pt idx="28424">
                  <c:v>2.8425E-5</c:v>
                </c:pt>
                <c:pt idx="28425">
                  <c:v>2.8425999999999999E-5</c:v>
                </c:pt>
                <c:pt idx="28426">
                  <c:v>2.8427000000000001E-5</c:v>
                </c:pt>
                <c:pt idx="28427">
                  <c:v>2.8428E-5</c:v>
                </c:pt>
                <c:pt idx="28428">
                  <c:v>2.8428999999999998E-5</c:v>
                </c:pt>
                <c:pt idx="28429">
                  <c:v>2.8430000000000001E-5</c:v>
                </c:pt>
                <c:pt idx="28430">
                  <c:v>2.8430999999999999E-5</c:v>
                </c:pt>
                <c:pt idx="28431">
                  <c:v>2.8432000000000002E-5</c:v>
                </c:pt>
                <c:pt idx="28432">
                  <c:v>2.8433E-5</c:v>
                </c:pt>
                <c:pt idx="28433">
                  <c:v>2.8433999999999999E-5</c:v>
                </c:pt>
                <c:pt idx="28434">
                  <c:v>2.8435000000000001E-5</c:v>
                </c:pt>
                <c:pt idx="28435">
                  <c:v>2.8436E-5</c:v>
                </c:pt>
                <c:pt idx="28436">
                  <c:v>2.8436999999999999E-5</c:v>
                </c:pt>
                <c:pt idx="28437">
                  <c:v>2.8438000000000001E-5</c:v>
                </c:pt>
                <c:pt idx="28438">
                  <c:v>2.8439E-5</c:v>
                </c:pt>
                <c:pt idx="28439">
                  <c:v>2.8439999999999999E-5</c:v>
                </c:pt>
                <c:pt idx="28440">
                  <c:v>2.8441000000000001E-5</c:v>
                </c:pt>
                <c:pt idx="28441">
                  <c:v>2.8442E-5</c:v>
                </c:pt>
                <c:pt idx="28442">
                  <c:v>2.8442999999999999E-5</c:v>
                </c:pt>
                <c:pt idx="28443">
                  <c:v>2.8444000000000001E-5</c:v>
                </c:pt>
                <c:pt idx="28444">
                  <c:v>2.8445E-5</c:v>
                </c:pt>
                <c:pt idx="28445">
                  <c:v>2.8445999999999998E-5</c:v>
                </c:pt>
                <c:pt idx="28446">
                  <c:v>2.8447000000000001E-5</c:v>
                </c:pt>
                <c:pt idx="28447">
                  <c:v>2.8447999999999999E-5</c:v>
                </c:pt>
                <c:pt idx="28448">
                  <c:v>2.8449000000000002E-5</c:v>
                </c:pt>
                <c:pt idx="28449">
                  <c:v>2.845E-5</c:v>
                </c:pt>
                <c:pt idx="28450">
                  <c:v>2.8450999999999999E-5</c:v>
                </c:pt>
                <c:pt idx="28451">
                  <c:v>2.8452000000000001E-5</c:v>
                </c:pt>
                <c:pt idx="28452">
                  <c:v>2.8453E-5</c:v>
                </c:pt>
                <c:pt idx="28453">
                  <c:v>2.8453999999999999E-5</c:v>
                </c:pt>
                <c:pt idx="28454">
                  <c:v>2.8455000000000001E-5</c:v>
                </c:pt>
                <c:pt idx="28455">
                  <c:v>2.8456E-5</c:v>
                </c:pt>
                <c:pt idx="28456">
                  <c:v>2.8456999999999999E-5</c:v>
                </c:pt>
                <c:pt idx="28457">
                  <c:v>2.8458000000000001E-5</c:v>
                </c:pt>
                <c:pt idx="28458">
                  <c:v>2.8459E-5</c:v>
                </c:pt>
                <c:pt idx="28459">
                  <c:v>2.8459999999999999E-5</c:v>
                </c:pt>
                <c:pt idx="28460">
                  <c:v>2.8461000000000001E-5</c:v>
                </c:pt>
                <c:pt idx="28461">
                  <c:v>2.8462E-5</c:v>
                </c:pt>
                <c:pt idx="28462">
                  <c:v>2.8462999999999998E-5</c:v>
                </c:pt>
                <c:pt idx="28463">
                  <c:v>2.8464000000000001E-5</c:v>
                </c:pt>
                <c:pt idx="28464">
                  <c:v>2.8464999999999999E-5</c:v>
                </c:pt>
                <c:pt idx="28465">
                  <c:v>2.8466000000000002E-5</c:v>
                </c:pt>
                <c:pt idx="28466">
                  <c:v>2.8467E-5</c:v>
                </c:pt>
                <c:pt idx="28467">
                  <c:v>2.8467999999999999E-5</c:v>
                </c:pt>
                <c:pt idx="28468">
                  <c:v>2.8469000000000001E-5</c:v>
                </c:pt>
                <c:pt idx="28469">
                  <c:v>2.847E-5</c:v>
                </c:pt>
                <c:pt idx="28470">
                  <c:v>2.8470999999999999E-5</c:v>
                </c:pt>
                <c:pt idx="28471">
                  <c:v>2.8472000000000001E-5</c:v>
                </c:pt>
                <c:pt idx="28472">
                  <c:v>2.8473E-5</c:v>
                </c:pt>
                <c:pt idx="28473">
                  <c:v>2.8473999999999999E-5</c:v>
                </c:pt>
                <c:pt idx="28474">
                  <c:v>2.8475000000000001E-5</c:v>
                </c:pt>
                <c:pt idx="28475">
                  <c:v>2.8476E-5</c:v>
                </c:pt>
                <c:pt idx="28476">
                  <c:v>2.8476999999999999E-5</c:v>
                </c:pt>
                <c:pt idx="28477">
                  <c:v>2.8478000000000001E-5</c:v>
                </c:pt>
                <c:pt idx="28478">
                  <c:v>2.8479E-5</c:v>
                </c:pt>
                <c:pt idx="28479">
                  <c:v>2.8479999999999998E-5</c:v>
                </c:pt>
                <c:pt idx="28480">
                  <c:v>2.8481000000000001E-5</c:v>
                </c:pt>
                <c:pt idx="28481">
                  <c:v>2.8481999999999999E-5</c:v>
                </c:pt>
                <c:pt idx="28482">
                  <c:v>2.8483000000000002E-5</c:v>
                </c:pt>
                <c:pt idx="28483">
                  <c:v>2.8484E-5</c:v>
                </c:pt>
                <c:pt idx="28484">
                  <c:v>2.8484999999999999E-5</c:v>
                </c:pt>
                <c:pt idx="28485">
                  <c:v>2.8486000000000001E-5</c:v>
                </c:pt>
                <c:pt idx="28486">
                  <c:v>2.8487E-5</c:v>
                </c:pt>
                <c:pt idx="28487">
                  <c:v>2.8487999999999999E-5</c:v>
                </c:pt>
                <c:pt idx="28488">
                  <c:v>2.8489000000000001E-5</c:v>
                </c:pt>
                <c:pt idx="28489">
                  <c:v>2.849E-5</c:v>
                </c:pt>
                <c:pt idx="28490">
                  <c:v>2.8490999999999999E-5</c:v>
                </c:pt>
                <c:pt idx="28491">
                  <c:v>2.8492000000000001E-5</c:v>
                </c:pt>
                <c:pt idx="28492">
                  <c:v>2.8493E-5</c:v>
                </c:pt>
                <c:pt idx="28493">
                  <c:v>2.8493999999999999E-5</c:v>
                </c:pt>
                <c:pt idx="28494">
                  <c:v>2.8495000000000001E-5</c:v>
                </c:pt>
                <c:pt idx="28495">
                  <c:v>2.8496E-5</c:v>
                </c:pt>
                <c:pt idx="28496">
                  <c:v>2.8496999999999998E-5</c:v>
                </c:pt>
                <c:pt idx="28497">
                  <c:v>2.8498000000000001E-5</c:v>
                </c:pt>
                <c:pt idx="28498">
                  <c:v>2.8498999999999999E-5</c:v>
                </c:pt>
                <c:pt idx="28499">
                  <c:v>2.8500000000000002E-5</c:v>
                </c:pt>
                <c:pt idx="28500">
                  <c:v>2.8501E-5</c:v>
                </c:pt>
                <c:pt idx="28501">
                  <c:v>2.8501999999999999E-5</c:v>
                </c:pt>
                <c:pt idx="28502">
                  <c:v>2.8503000000000001E-5</c:v>
                </c:pt>
                <c:pt idx="28503">
                  <c:v>2.8504E-5</c:v>
                </c:pt>
                <c:pt idx="28504">
                  <c:v>2.8504999999999999E-5</c:v>
                </c:pt>
                <c:pt idx="28505">
                  <c:v>2.8506000000000001E-5</c:v>
                </c:pt>
                <c:pt idx="28506">
                  <c:v>2.8507E-5</c:v>
                </c:pt>
                <c:pt idx="28507">
                  <c:v>2.8507999999999999E-5</c:v>
                </c:pt>
                <c:pt idx="28508">
                  <c:v>2.8509000000000001E-5</c:v>
                </c:pt>
                <c:pt idx="28509">
                  <c:v>2.851E-5</c:v>
                </c:pt>
                <c:pt idx="28510">
                  <c:v>2.8510999999999999E-5</c:v>
                </c:pt>
                <c:pt idx="28511">
                  <c:v>2.8512000000000001E-5</c:v>
                </c:pt>
                <c:pt idx="28512">
                  <c:v>2.8513E-5</c:v>
                </c:pt>
                <c:pt idx="28513">
                  <c:v>2.8513999999999998E-5</c:v>
                </c:pt>
                <c:pt idx="28514">
                  <c:v>2.8515000000000001E-5</c:v>
                </c:pt>
                <c:pt idx="28515">
                  <c:v>2.8515999999999999E-5</c:v>
                </c:pt>
                <c:pt idx="28516">
                  <c:v>2.8517000000000002E-5</c:v>
                </c:pt>
                <c:pt idx="28517">
                  <c:v>2.8518E-5</c:v>
                </c:pt>
                <c:pt idx="28518">
                  <c:v>2.8518999999999999E-5</c:v>
                </c:pt>
                <c:pt idx="28519">
                  <c:v>2.8520000000000001E-5</c:v>
                </c:pt>
                <c:pt idx="28520">
                  <c:v>2.8521E-5</c:v>
                </c:pt>
                <c:pt idx="28521">
                  <c:v>2.8521999999999999E-5</c:v>
                </c:pt>
                <c:pt idx="28522">
                  <c:v>2.8523000000000001E-5</c:v>
                </c:pt>
                <c:pt idx="28523">
                  <c:v>2.8524E-5</c:v>
                </c:pt>
                <c:pt idx="28524">
                  <c:v>2.8524999999999999E-5</c:v>
                </c:pt>
                <c:pt idx="28525">
                  <c:v>2.8526000000000001E-5</c:v>
                </c:pt>
                <c:pt idx="28526">
                  <c:v>2.8527E-5</c:v>
                </c:pt>
                <c:pt idx="28527">
                  <c:v>2.8527999999999999E-5</c:v>
                </c:pt>
                <c:pt idx="28528">
                  <c:v>2.8529000000000001E-5</c:v>
                </c:pt>
                <c:pt idx="28529">
                  <c:v>2.853E-5</c:v>
                </c:pt>
                <c:pt idx="28530">
                  <c:v>2.8530999999999998E-5</c:v>
                </c:pt>
                <c:pt idx="28531">
                  <c:v>2.8532000000000001E-5</c:v>
                </c:pt>
                <c:pt idx="28532">
                  <c:v>2.8532999999999999E-5</c:v>
                </c:pt>
                <c:pt idx="28533">
                  <c:v>2.8534000000000002E-5</c:v>
                </c:pt>
                <c:pt idx="28534">
                  <c:v>2.8535E-5</c:v>
                </c:pt>
                <c:pt idx="28535">
                  <c:v>2.8535999999999999E-5</c:v>
                </c:pt>
                <c:pt idx="28536">
                  <c:v>2.8537000000000001E-5</c:v>
                </c:pt>
                <c:pt idx="28537">
                  <c:v>2.8538E-5</c:v>
                </c:pt>
                <c:pt idx="28538">
                  <c:v>2.8538999999999999E-5</c:v>
                </c:pt>
                <c:pt idx="28539">
                  <c:v>2.8540000000000001E-5</c:v>
                </c:pt>
                <c:pt idx="28540">
                  <c:v>2.8541E-5</c:v>
                </c:pt>
                <c:pt idx="28541">
                  <c:v>2.8541999999999999E-5</c:v>
                </c:pt>
                <c:pt idx="28542">
                  <c:v>2.8543000000000001E-5</c:v>
                </c:pt>
                <c:pt idx="28543">
                  <c:v>2.8544E-5</c:v>
                </c:pt>
                <c:pt idx="28544">
                  <c:v>2.8544999999999999E-5</c:v>
                </c:pt>
                <c:pt idx="28545">
                  <c:v>2.8546000000000001E-5</c:v>
                </c:pt>
                <c:pt idx="28546">
                  <c:v>2.8547E-5</c:v>
                </c:pt>
                <c:pt idx="28547">
                  <c:v>2.8547999999999998E-5</c:v>
                </c:pt>
                <c:pt idx="28548">
                  <c:v>2.8549000000000001E-5</c:v>
                </c:pt>
                <c:pt idx="28549">
                  <c:v>2.8549999999999999E-5</c:v>
                </c:pt>
                <c:pt idx="28550">
                  <c:v>2.8551000000000002E-5</c:v>
                </c:pt>
                <c:pt idx="28551">
                  <c:v>2.8552E-5</c:v>
                </c:pt>
                <c:pt idx="28552">
                  <c:v>2.8552999999999999E-5</c:v>
                </c:pt>
                <c:pt idx="28553">
                  <c:v>2.8554000000000001E-5</c:v>
                </c:pt>
                <c:pt idx="28554">
                  <c:v>2.8555E-5</c:v>
                </c:pt>
                <c:pt idx="28555">
                  <c:v>2.8555999999999999E-5</c:v>
                </c:pt>
                <c:pt idx="28556">
                  <c:v>2.8557000000000001E-5</c:v>
                </c:pt>
                <c:pt idx="28557">
                  <c:v>2.8558E-5</c:v>
                </c:pt>
                <c:pt idx="28558">
                  <c:v>2.8558999999999999E-5</c:v>
                </c:pt>
                <c:pt idx="28559">
                  <c:v>2.8560000000000001E-5</c:v>
                </c:pt>
                <c:pt idx="28560">
                  <c:v>2.8561E-5</c:v>
                </c:pt>
                <c:pt idx="28561">
                  <c:v>2.8561999999999999E-5</c:v>
                </c:pt>
                <c:pt idx="28562">
                  <c:v>2.8563000000000001E-5</c:v>
                </c:pt>
                <c:pt idx="28563">
                  <c:v>2.8564E-5</c:v>
                </c:pt>
                <c:pt idx="28564">
                  <c:v>2.8564999999999998E-5</c:v>
                </c:pt>
                <c:pt idx="28565">
                  <c:v>2.8566000000000001E-5</c:v>
                </c:pt>
                <c:pt idx="28566">
                  <c:v>2.8566999999999999E-5</c:v>
                </c:pt>
                <c:pt idx="28567">
                  <c:v>2.8568000000000002E-5</c:v>
                </c:pt>
                <c:pt idx="28568">
                  <c:v>2.8569E-5</c:v>
                </c:pt>
                <c:pt idx="28569">
                  <c:v>2.8569999999999999E-5</c:v>
                </c:pt>
                <c:pt idx="28570">
                  <c:v>2.8571000000000001E-5</c:v>
                </c:pt>
                <c:pt idx="28571">
                  <c:v>2.8572E-5</c:v>
                </c:pt>
                <c:pt idx="28572">
                  <c:v>2.8572999999999999E-5</c:v>
                </c:pt>
                <c:pt idx="28573">
                  <c:v>2.8574000000000001E-5</c:v>
                </c:pt>
                <c:pt idx="28574">
                  <c:v>2.8575E-5</c:v>
                </c:pt>
                <c:pt idx="28575">
                  <c:v>2.8575999999999999E-5</c:v>
                </c:pt>
                <c:pt idx="28576">
                  <c:v>2.8577000000000001E-5</c:v>
                </c:pt>
                <c:pt idx="28577">
                  <c:v>2.8578E-5</c:v>
                </c:pt>
                <c:pt idx="28578">
                  <c:v>2.8578999999999999E-5</c:v>
                </c:pt>
                <c:pt idx="28579">
                  <c:v>2.8580000000000001E-5</c:v>
                </c:pt>
                <c:pt idx="28580">
                  <c:v>2.8581E-5</c:v>
                </c:pt>
                <c:pt idx="28581">
                  <c:v>2.8581999999999998E-5</c:v>
                </c:pt>
                <c:pt idx="28582">
                  <c:v>2.8583000000000001E-5</c:v>
                </c:pt>
                <c:pt idx="28583">
                  <c:v>2.8583999999999999E-5</c:v>
                </c:pt>
                <c:pt idx="28584">
                  <c:v>2.8585000000000002E-5</c:v>
                </c:pt>
                <c:pt idx="28585">
                  <c:v>2.8586E-5</c:v>
                </c:pt>
                <c:pt idx="28586">
                  <c:v>2.8586999999999999E-5</c:v>
                </c:pt>
                <c:pt idx="28587">
                  <c:v>2.8588000000000001E-5</c:v>
                </c:pt>
                <c:pt idx="28588">
                  <c:v>2.8589E-5</c:v>
                </c:pt>
                <c:pt idx="28589">
                  <c:v>2.8589999999999999E-5</c:v>
                </c:pt>
                <c:pt idx="28590">
                  <c:v>2.8591000000000001E-5</c:v>
                </c:pt>
                <c:pt idx="28591">
                  <c:v>2.8592E-5</c:v>
                </c:pt>
                <c:pt idx="28592">
                  <c:v>2.8592999999999999E-5</c:v>
                </c:pt>
                <c:pt idx="28593">
                  <c:v>2.8594000000000001E-5</c:v>
                </c:pt>
                <c:pt idx="28594">
                  <c:v>2.8595E-5</c:v>
                </c:pt>
                <c:pt idx="28595">
                  <c:v>2.8595999999999999E-5</c:v>
                </c:pt>
                <c:pt idx="28596">
                  <c:v>2.8597000000000001E-5</c:v>
                </c:pt>
                <c:pt idx="28597">
                  <c:v>2.8598E-5</c:v>
                </c:pt>
                <c:pt idx="28598">
                  <c:v>2.8598999999999998E-5</c:v>
                </c:pt>
                <c:pt idx="28599">
                  <c:v>2.8600000000000001E-5</c:v>
                </c:pt>
                <c:pt idx="28600">
                  <c:v>2.8600999999999999E-5</c:v>
                </c:pt>
                <c:pt idx="28601">
                  <c:v>2.8602000000000002E-5</c:v>
                </c:pt>
                <c:pt idx="28602">
                  <c:v>2.8603E-5</c:v>
                </c:pt>
                <c:pt idx="28603">
                  <c:v>2.8603999999999999E-5</c:v>
                </c:pt>
                <c:pt idx="28604">
                  <c:v>2.8605000000000001E-5</c:v>
                </c:pt>
                <c:pt idx="28605">
                  <c:v>2.8606E-5</c:v>
                </c:pt>
                <c:pt idx="28606">
                  <c:v>2.8606999999999999E-5</c:v>
                </c:pt>
                <c:pt idx="28607">
                  <c:v>2.8608000000000001E-5</c:v>
                </c:pt>
                <c:pt idx="28608">
                  <c:v>2.8609E-5</c:v>
                </c:pt>
                <c:pt idx="28609">
                  <c:v>2.8609999999999999E-5</c:v>
                </c:pt>
                <c:pt idx="28610">
                  <c:v>2.8611000000000001E-5</c:v>
                </c:pt>
                <c:pt idx="28611">
                  <c:v>2.8612E-5</c:v>
                </c:pt>
                <c:pt idx="28612">
                  <c:v>2.8612999999999999E-5</c:v>
                </c:pt>
                <c:pt idx="28613">
                  <c:v>2.8614000000000001E-5</c:v>
                </c:pt>
                <c:pt idx="28614">
                  <c:v>2.8615E-5</c:v>
                </c:pt>
                <c:pt idx="28615">
                  <c:v>2.8615999999999998E-5</c:v>
                </c:pt>
                <c:pt idx="28616">
                  <c:v>2.8617000000000001E-5</c:v>
                </c:pt>
                <c:pt idx="28617">
                  <c:v>2.8617999999999999E-5</c:v>
                </c:pt>
                <c:pt idx="28618">
                  <c:v>2.8619000000000002E-5</c:v>
                </c:pt>
                <c:pt idx="28619">
                  <c:v>2.862E-5</c:v>
                </c:pt>
                <c:pt idx="28620">
                  <c:v>2.8620999999999999E-5</c:v>
                </c:pt>
                <c:pt idx="28621">
                  <c:v>2.8622000000000001E-5</c:v>
                </c:pt>
                <c:pt idx="28622">
                  <c:v>2.8623E-5</c:v>
                </c:pt>
                <c:pt idx="28623">
                  <c:v>2.8623999999999999E-5</c:v>
                </c:pt>
                <c:pt idx="28624">
                  <c:v>2.8625000000000001E-5</c:v>
                </c:pt>
                <c:pt idx="28625">
                  <c:v>2.8626E-5</c:v>
                </c:pt>
                <c:pt idx="28626">
                  <c:v>2.8626999999999999E-5</c:v>
                </c:pt>
                <c:pt idx="28627">
                  <c:v>2.8628000000000001E-5</c:v>
                </c:pt>
                <c:pt idx="28628">
                  <c:v>2.8629E-5</c:v>
                </c:pt>
                <c:pt idx="28629">
                  <c:v>2.8629999999999999E-5</c:v>
                </c:pt>
                <c:pt idx="28630">
                  <c:v>2.8631000000000001E-5</c:v>
                </c:pt>
                <c:pt idx="28631">
                  <c:v>2.8632E-5</c:v>
                </c:pt>
                <c:pt idx="28632">
                  <c:v>2.8632999999999998E-5</c:v>
                </c:pt>
                <c:pt idx="28633">
                  <c:v>2.8634000000000001E-5</c:v>
                </c:pt>
                <c:pt idx="28634">
                  <c:v>2.8634999999999999E-5</c:v>
                </c:pt>
                <c:pt idx="28635">
                  <c:v>2.8636000000000002E-5</c:v>
                </c:pt>
                <c:pt idx="28636">
                  <c:v>2.8637E-5</c:v>
                </c:pt>
                <c:pt idx="28637">
                  <c:v>2.8637999999999999E-5</c:v>
                </c:pt>
                <c:pt idx="28638">
                  <c:v>2.8639000000000001E-5</c:v>
                </c:pt>
                <c:pt idx="28639">
                  <c:v>2.864E-5</c:v>
                </c:pt>
                <c:pt idx="28640">
                  <c:v>2.8640999999999999E-5</c:v>
                </c:pt>
                <c:pt idx="28641">
                  <c:v>2.8642000000000001E-5</c:v>
                </c:pt>
                <c:pt idx="28642">
                  <c:v>2.8643E-5</c:v>
                </c:pt>
                <c:pt idx="28643">
                  <c:v>2.8643999999999999E-5</c:v>
                </c:pt>
                <c:pt idx="28644">
                  <c:v>2.8645000000000001E-5</c:v>
                </c:pt>
                <c:pt idx="28645">
                  <c:v>2.8646E-5</c:v>
                </c:pt>
                <c:pt idx="28646">
                  <c:v>2.8646999999999999E-5</c:v>
                </c:pt>
                <c:pt idx="28647">
                  <c:v>2.8648000000000001E-5</c:v>
                </c:pt>
                <c:pt idx="28648">
                  <c:v>2.8649E-5</c:v>
                </c:pt>
                <c:pt idx="28649">
                  <c:v>2.8649999999999998E-5</c:v>
                </c:pt>
                <c:pt idx="28650">
                  <c:v>2.8651000000000001E-5</c:v>
                </c:pt>
                <c:pt idx="28651">
                  <c:v>2.8651999999999999E-5</c:v>
                </c:pt>
                <c:pt idx="28652">
                  <c:v>2.8653000000000002E-5</c:v>
                </c:pt>
                <c:pt idx="28653">
                  <c:v>2.8654E-5</c:v>
                </c:pt>
                <c:pt idx="28654">
                  <c:v>2.8654999999999999E-5</c:v>
                </c:pt>
                <c:pt idx="28655">
                  <c:v>2.8656000000000001E-5</c:v>
                </c:pt>
                <c:pt idx="28656">
                  <c:v>2.8657E-5</c:v>
                </c:pt>
                <c:pt idx="28657">
                  <c:v>2.8657999999999999E-5</c:v>
                </c:pt>
                <c:pt idx="28658">
                  <c:v>2.8659000000000001E-5</c:v>
                </c:pt>
                <c:pt idx="28659">
                  <c:v>2.866E-5</c:v>
                </c:pt>
                <c:pt idx="28660">
                  <c:v>2.8660999999999999E-5</c:v>
                </c:pt>
                <c:pt idx="28661">
                  <c:v>2.8662000000000001E-5</c:v>
                </c:pt>
                <c:pt idx="28662">
                  <c:v>2.8663E-5</c:v>
                </c:pt>
                <c:pt idx="28663">
                  <c:v>2.8663999999999999E-5</c:v>
                </c:pt>
                <c:pt idx="28664">
                  <c:v>2.8665000000000001E-5</c:v>
                </c:pt>
                <c:pt idx="28665">
                  <c:v>2.8666E-5</c:v>
                </c:pt>
                <c:pt idx="28666">
                  <c:v>2.8666999999999998E-5</c:v>
                </c:pt>
                <c:pt idx="28667">
                  <c:v>2.8668000000000001E-5</c:v>
                </c:pt>
                <c:pt idx="28668">
                  <c:v>2.8668999999999999E-5</c:v>
                </c:pt>
                <c:pt idx="28669">
                  <c:v>2.8670000000000002E-5</c:v>
                </c:pt>
                <c:pt idx="28670">
                  <c:v>2.8671E-5</c:v>
                </c:pt>
                <c:pt idx="28671">
                  <c:v>2.8671999999999999E-5</c:v>
                </c:pt>
                <c:pt idx="28672">
                  <c:v>2.8673000000000001E-5</c:v>
                </c:pt>
                <c:pt idx="28673">
                  <c:v>2.8674E-5</c:v>
                </c:pt>
                <c:pt idx="28674">
                  <c:v>2.8674999999999999E-5</c:v>
                </c:pt>
                <c:pt idx="28675">
                  <c:v>2.8676000000000001E-5</c:v>
                </c:pt>
                <c:pt idx="28676">
                  <c:v>2.8677E-5</c:v>
                </c:pt>
                <c:pt idx="28677">
                  <c:v>2.8677999999999999E-5</c:v>
                </c:pt>
                <c:pt idx="28678">
                  <c:v>2.8679000000000001E-5</c:v>
                </c:pt>
                <c:pt idx="28679">
                  <c:v>2.868E-5</c:v>
                </c:pt>
                <c:pt idx="28680">
                  <c:v>2.8680999999999999E-5</c:v>
                </c:pt>
                <c:pt idx="28681">
                  <c:v>2.8682000000000001E-5</c:v>
                </c:pt>
                <c:pt idx="28682">
                  <c:v>2.8683E-5</c:v>
                </c:pt>
                <c:pt idx="28683">
                  <c:v>2.8683999999999998E-5</c:v>
                </c:pt>
                <c:pt idx="28684">
                  <c:v>2.8685000000000001E-5</c:v>
                </c:pt>
                <c:pt idx="28685">
                  <c:v>2.8685999999999999E-5</c:v>
                </c:pt>
                <c:pt idx="28686">
                  <c:v>2.8687000000000002E-5</c:v>
                </c:pt>
                <c:pt idx="28687">
                  <c:v>2.8688E-5</c:v>
                </c:pt>
                <c:pt idx="28688">
                  <c:v>2.8688999999999999E-5</c:v>
                </c:pt>
                <c:pt idx="28689">
                  <c:v>2.8690000000000001E-5</c:v>
                </c:pt>
                <c:pt idx="28690">
                  <c:v>2.8691E-5</c:v>
                </c:pt>
                <c:pt idx="28691">
                  <c:v>2.8691999999999999E-5</c:v>
                </c:pt>
                <c:pt idx="28692">
                  <c:v>2.8693000000000001E-5</c:v>
                </c:pt>
                <c:pt idx="28693">
                  <c:v>2.8694E-5</c:v>
                </c:pt>
                <c:pt idx="28694">
                  <c:v>2.8694999999999999E-5</c:v>
                </c:pt>
                <c:pt idx="28695">
                  <c:v>2.8696000000000001E-5</c:v>
                </c:pt>
                <c:pt idx="28696">
                  <c:v>2.8697E-5</c:v>
                </c:pt>
                <c:pt idx="28697">
                  <c:v>2.8697999999999999E-5</c:v>
                </c:pt>
                <c:pt idx="28698">
                  <c:v>2.8699000000000001E-5</c:v>
                </c:pt>
                <c:pt idx="28699">
                  <c:v>2.87E-5</c:v>
                </c:pt>
                <c:pt idx="28700">
                  <c:v>2.8700999999999998E-5</c:v>
                </c:pt>
                <c:pt idx="28701">
                  <c:v>2.8702000000000001E-5</c:v>
                </c:pt>
                <c:pt idx="28702">
                  <c:v>2.8702999999999999E-5</c:v>
                </c:pt>
                <c:pt idx="28703">
                  <c:v>2.8704000000000002E-5</c:v>
                </c:pt>
                <c:pt idx="28704">
                  <c:v>2.8705E-5</c:v>
                </c:pt>
                <c:pt idx="28705">
                  <c:v>2.8705999999999999E-5</c:v>
                </c:pt>
                <c:pt idx="28706">
                  <c:v>2.8707000000000001E-5</c:v>
                </c:pt>
                <c:pt idx="28707">
                  <c:v>2.8708E-5</c:v>
                </c:pt>
                <c:pt idx="28708">
                  <c:v>2.8708999999999999E-5</c:v>
                </c:pt>
                <c:pt idx="28709">
                  <c:v>2.8710000000000001E-5</c:v>
                </c:pt>
                <c:pt idx="28710">
                  <c:v>2.8711E-5</c:v>
                </c:pt>
                <c:pt idx="28711">
                  <c:v>2.8711999999999999E-5</c:v>
                </c:pt>
                <c:pt idx="28712">
                  <c:v>2.8713000000000001E-5</c:v>
                </c:pt>
                <c:pt idx="28713">
                  <c:v>2.8714E-5</c:v>
                </c:pt>
                <c:pt idx="28714">
                  <c:v>2.8714999999999999E-5</c:v>
                </c:pt>
                <c:pt idx="28715">
                  <c:v>2.8716000000000001E-5</c:v>
                </c:pt>
                <c:pt idx="28716">
                  <c:v>2.8717E-5</c:v>
                </c:pt>
                <c:pt idx="28717">
                  <c:v>2.8717999999999998E-5</c:v>
                </c:pt>
                <c:pt idx="28718">
                  <c:v>2.8719000000000001E-5</c:v>
                </c:pt>
                <c:pt idx="28719">
                  <c:v>2.8719999999999999E-5</c:v>
                </c:pt>
                <c:pt idx="28720">
                  <c:v>2.8721000000000002E-5</c:v>
                </c:pt>
                <c:pt idx="28721">
                  <c:v>2.8722E-5</c:v>
                </c:pt>
                <c:pt idx="28722">
                  <c:v>2.8722999999999999E-5</c:v>
                </c:pt>
                <c:pt idx="28723">
                  <c:v>2.8724000000000001E-5</c:v>
                </c:pt>
                <c:pt idx="28724">
                  <c:v>2.8725E-5</c:v>
                </c:pt>
                <c:pt idx="28725">
                  <c:v>2.8725999999999999E-5</c:v>
                </c:pt>
                <c:pt idx="28726">
                  <c:v>2.8727000000000001E-5</c:v>
                </c:pt>
                <c:pt idx="28727">
                  <c:v>2.8728E-5</c:v>
                </c:pt>
                <c:pt idx="28728">
                  <c:v>2.8728999999999999E-5</c:v>
                </c:pt>
                <c:pt idx="28729">
                  <c:v>2.8730000000000001E-5</c:v>
                </c:pt>
                <c:pt idx="28730">
                  <c:v>2.8731E-5</c:v>
                </c:pt>
                <c:pt idx="28731">
                  <c:v>2.8731999999999999E-5</c:v>
                </c:pt>
                <c:pt idx="28732">
                  <c:v>2.8733000000000001E-5</c:v>
                </c:pt>
                <c:pt idx="28733">
                  <c:v>2.8734E-5</c:v>
                </c:pt>
                <c:pt idx="28734">
                  <c:v>2.8734999999999998E-5</c:v>
                </c:pt>
                <c:pt idx="28735">
                  <c:v>2.8736000000000001E-5</c:v>
                </c:pt>
                <c:pt idx="28736">
                  <c:v>2.8736999999999999E-5</c:v>
                </c:pt>
                <c:pt idx="28737">
                  <c:v>2.8738000000000002E-5</c:v>
                </c:pt>
                <c:pt idx="28738">
                  <c:v>2.8739E-5</c:v>
                </c:pt>
                <c:pt idx="28739">
                  <c:v>2.8739999999999999E-5</c:v>
                </c:pt>
                <c:pt idx="28740">
                  <c:v>2.8741000000000001E-5</c:v>
                </c:pt>
                <c:pt idx="28741">
                  <c:v>2.8742E-5</c:v>
                </c:pt>
                <c:pt idx="28742">
                  <c:v>2.8742999999999999E-5</c:v>
                </c:pt>
                <c:pt idx="28743">
                  <c:v>2.8744000000000001E-5</c:v>
                </c:pt>
                <c:pt idx="28744">
                  <c:v>2.8745E-5</c:v>
                </c:pt>
                <c:pt idx="28745">
                  <c:v>2.8745999999999999E-5</c:v>
                </c:pt>
                <c:pt idx="28746">
                  <c:v>2.8747000000000001E-5</c:v>
                </c:pt>
                <c:pt idx="28747">
                  <c:v>2.8748E-5</c:v>
                </c:pt>
                <c:pt idx="28748">
                  <c:v>2.8748999999999999E-5</c:v>
                </c:pt>
                <c:pt idx="28749">
                  <c:v>2.8750000000000001E-5</c:v>
                </c:pt>
                <c:pt idx="28750">
                  <c:v>2.8751E-5</c:v>
                </c:pt>
                <c:pt idx="28751">
                  <c:v>2.8751999999999998E-5</c:v>
                </c:pt>
                <c:pt idx="28752">
                  <c:v>2.8753000000000001E-5</c:v>
                </c:pt>
                <c:pt idx="28753">
                  <c:v>2.8753999999999999E-5</c:v>
                </c:pt>
                <c:pt idx="28754">
                  <c:v>2.8755000000000002E-5</c:v>
                </c:pt>
                <c:pt idx="28755">
                  <c:v>2.8756E-5</c:v>
                </c:pt>
                <c:pt idx="28756">
                  <c:v>2.8756999999999999E-5</c:v>
                </c:pt>
                <c:pt idx="28757">
                  <c:v>2.8758000000000001E-5</c:v>
                </c:pt>
                <c:pt idx="28758">
                  <c:v>2.8759E-5</c:v>
                </c:pt>
                <c:pt idx="28759">
                  <c:v>2.8759999999999999E-5</c:v>
                </c:pt>
                <c:pt idx="28760">
                  <c:v>2.8761000000000001E-5</c:v>
                </c:pt>
                <c:pt idx="28761">
                  <c:v>2.8762E-5</c:v>
                </c:pt>
                <c:pt idx="28762">
                  <c:v>2.8762999999999999E-5</c:v>
                </c:pt>
                <c:pt idx="28763">
                  <c:v>2.8764000000000001E-5</c:v>
                </c:pt>
                <c:pt idx="28764">
                  <c:v>2.8765E-5</c:v>
                </c:pt>
                <c:pt idx="28765">
                  <c:v>2.8765999999999999E-5</c:v>
                </c:pt>
                <c:pt idx="28766">
                  <c:v>2.8767000000000001E-5</c:v>
                </c:pt>
                <c:pt idx="28767">
                  <c:v>2.8768E-5</c:v>
                </c:pt>
                <c:pt idx="28768">
                  <c:v>2.8768999999999998E-5</c:v>
                </c:pt>
                <c:pt idx="28769">
                  <c:v>2.8770000000000001E-5</c:v>
                </c:pt>
                <c:pt idx="28770">
                  <c:v>2.8770999999999999E-5</c:v>
                </c:pt>
                <c:pt idx="28771">
                  <c:v>2.8772000000000002E-5</c:v>
                </c:pt>
                <c:pt idx="28772">
                  <c:v>2.8773E-5</c:v>
                </c:pt>
                <c:pt idx="28773">
                  <c:v>2.8773999999999999E-5</c:v>
                </c:pt>
                <c:pt idx="28774">
                  <c:v>2.8775000000000001E-5</c:v>
                </c:pt>
                <c:pt idx="28775">
                  <c:v>2.8776E-5</c:v>
                </c:pt>
                <c:pt idx="28776">
                  <c:v>2.8776999999999999E-5</c:v>
                </c:pt>
                <c:pt idx="28777">
                  <c:v>2.8778000000000001E-5</c:v>
                </c:pt>
                <c:pt idx="28778">
                  <c:v>2.8779E-5</c:v>
                </c:pt>
                <c:pt idx="28779">
                  <c:v>2.8779999999999999E-5</c:v>
                </c:pt>
                <c:pt idx="28780">
                  <c:v>2.8781000000000001E-5</c:v>
                </c:pt>
                <c:pt idx="28781">
                  <c:v>2.8782E-5</c:v>
                </c:pt>
                <c:pt idx="28782">
                  <c:v>2.8782999999999999E-5</c:v>
                </c:pt>
                <c:pt idx="28783">
                  <c:v>2.8784000000000001E-5</c:v>
                </c:pt>
                <c:pt idx="28784">
                  <c:v>2.8785E-5</c:v>
                </c:pt>
                <c:pt idx="28785">
                  <c:v>2.8785999999999998E-5</c:v>
                </c:pt>
                <c:pt idx="28786">
                  <c:v>2.8787000000000001E-5</c:v>
                </c:pt>
                <c:pt idx="28787">
                  <c:v>2.8787999999999999E-5</c:v>
                </c:pt>
                <c:pt idx="28788">
                  <c:v>2.8789000000000002E-5</c:v>
                </c:pt>
                <c:pt idx="28789">
                  <c:v>2.879E-5</c:v>
                </c:pt>
                <c:pt idx="28790">
                  <c:v>2.8790999999999999E-5</c:v>
                </c:pt>
                <c:pt idx="28791">
                  <c:v>2.8792000000000001E-5</c:v>
                </c:pt>
                <c:pt idx="28792">
                  <c:v>2.8793E-5</c:v>
                </c:pt>
                <c:pt idx="28793">
                  <c:v>2.8793999999999999E-5</c:v>
                </c:pt>
                <c:pt idx="28794">
                  <c:v>2.8795000000000001E-5</c:v>
                </c:pt>
                <c:pt idx="28795">
                  <c:v>2.8796E-5</c:v>
                </c:pt>
                <c:pt idx="28796">
                  <c:v>2.8796999999999999E-5</c:v>
                </c:pt>
                <c:pt idx="28797">
                  <c:v>2.8798000000000001E-5</c:v>
                </c:pt>
                <c:pt idx="28798">
                  <c:v>2.8799E-5</c:v>
                </c:pt>
                <c:pt idx="28799">
                  <c:v>2.8799999999999999E-5</c:v>
                </c:pt>
                <c:pt idx="28800">
                  <c:v>2.8801000000000001E-5</c:v>
                </c:pt>
                <c:pt idx="28801">
                  <c:v>2.8802E-5</c:v>
                </c:pt>
                <c:pt idx="28802">
                  <c:v>2.8802999999999998E-5</c:v>
                </c:pt>
                <c:pt idx="28803">
                  <c:v>2.8804000000000001E-5</c:v>
                </c:pt>
                <c:pt idx="28804">
                  <c:v>2.8804999999999999E-5</c:v>
                </c:pt>
                <c:pt idx="28805">
                  <c:v>2.8806000000000002E-5</c:v>
                </c:pt>
                <c:pt idx="28806">
                  <c:v>2.8807E-5</c:v>
                </c:pt>
                <c:pt idx="28807">
                  <c:v>2.8807999999999999E-5</c:v>
                </c:pt>
                <c:pt idx="28808">
                  <c:v>2.8809000000000001E-5</c:v>
                </c:pt>
                <c:pt idx="28809">
                  <c:v>2.881E-5</c:v>
                </c:pt>
                <c:pt idx="28810">
                  <c:v>2.8810999999999999E-5</c:v>
                </c:pt>
                <c:pt idx="28811">
                  <c:v>2.8812000000000001E-5</c:v>
                </c:pt>
                <c:pt idx="28812">
                  <c:v>2.8813E-5</c:v>
                </c:pt>
                <c:pt idx="28813">
                  <c:v>2.8813999999999999E-5</c:v>
                </c:pt>
                <c:pt idx="28814">
                  <c:v>2.8815000000000001E-5</c:v>
                </c:pt>
                <c:pt idx="28815">
                  <c:v>2.8816E-5</c:v>
                </c:pt>
                <c:pt idx="28816">
                  <c:v>2.8816999999999999E-5</c:v>
                </c:pt>
                <c:pt idx="28817">
                  <c:v>2.8818000000000001E-5</c:v>
                </c:pt>
                <c:pt idx="28818">
                  <c:v>2.8819E-5</c:v>
                </c:pt>
                <c:pt idx="28819">
                  <c:v>2.8819999999999999E-5</c:v>
                </c:pt>
                <c:pt idx="28820">
                  <c:v>2.8821000000000001E-5</c:v>
                </c:pt>
                <c:pt idx="28821">
                  <c:v>2.8822E-5</c:v>
                </c:pt>
                <c:pt idx="28822">
                  <c:v>2.8822999999999998E-5</c:v>
                </c:pt>
                <c:pt idx="28823">
                  <c:v>2.8824E-5</c:v>
                </c:pt>
                <c:pt idx="28824">
                  <c:v>2.8824999999999999E-5</c:v>
                </c:pt>
                <c:pt idx="28825">
                  <c:v>2.8826000000000001E-5</c:v>
                </c:pt>
                <c:pt idx="28826">
                  <c:v>2.8827E-5</c:v>
                </c:pt>
                <c:pt idx="28827">
                  <c:v>2.8827999999999999E-5</c:v>
                </c:pt>
                <c:pt idx="28828">
                  <c:v>2.8829000000000001E-5</c:v>
                </c:pt>
                <c:pt idx="28829">
                  <c:v>2.883E-5</c:v>
                </c:pt>
                <c:pt idx="28830">
                  <c:v>2.8830999999999999E-5</c:v>
                </c:pt>
                <c:pt idx="28831">
                  <c:v>2.8832000000000001E-5</c:v>
                </c:pt>
                <c:pt idx="28832">
                  <c:v>2.8833E-5</c:v>
                </c:pt>
                <c:pt idx="28833">
                  <c:v>2.8833999999999999E-5</c:v>
                </c:pt>
                <c:pt idx="28834">
                  <c:v>2.8835000000000001E-5</c:v>
                </c:pt>
                <c:pt idx="28835">
                  <c:v>2.8836E-5</c:v>
                </c:pt>
                <c:pt idx="28836">
                  <c:v>2.8836999999999999E-5</c:v>
                </c:pt>
                <c:pt idx="28837">
                  <c:v>2.8838000000000001E-5</c:v>
                </c:pt>
                <c:pt idx="28838">
                  <c:v>2.8839E-5</c:v>
                </c:pt>
                <c:pt idx="28839">
                  <c:v>2.8839999999999998E-5</c:v>
                </c:pt>
                <c:pt idx="28840">
                  <c:v>2.8841000000000001E-5</c:v>
                </c:pt>
                <c:pt idx="28841">
                  <c:v>2.8841999999999999E-5</c:v>
                </c:pt>
                <c:pt idx="28842">
                  <c:v>2.8843000000000002E-5</c:v>
                </c:pt>
                <c:pt idx="28843">
                  <c:v>2.8844E-5</c:v>
                </c:pt>
                <c:pt idx="28844">
                  <c:v>2.8844999999999999E-5</c:v>
                </c:pt>
                <c:pt idx="28845">
                  <c:v>2.8846000000000001E-5</c:v>
                </c:pt>
                <c:pt idx="28846">
                  <c:v>2.8847E-5</c:v>
                </c:pt>
                <c:pt idx="28847">
                  <c:v>2.8847999999999999E-5</c:v>
                </c:pt>
                <c:pt idx="28848">
                  <c:v>2.8849000000000001E-5</c:v>
                </c:pt>
                <c:pt idx="28849">
                  <c:v>2.885E-5</c:v>
                </c:pt>
                <c:pt idx="28850">
                  <c:v>2.8850999999999999E-5</c:v>
                </c:pt>
                <c:pt idx="28851">
                  <c:v>2.8852000000000001E-5</c:v>
                </c:pt>
                <c:pt idx="28852">
                  <c:v>2.8853E-5</c:v>
                </c:pt>
                <c:pt idx="28853">
                  <c:v>2.8853999999999999E-5</c:v>
                </c:pt>
                <c:pt idx="28854">
                  <c:v>2.8855000000000001E-5</c:v>
                </c:pt>
                <c:pt idx="28855">
                  <c:v>2.8856E-5</c:v>
                </c:pt>
                <c:pt idx="28856">
                  <c:v>2.8856999999999998E-5</c:v>
                </c:pt>
                <c:pt idx="28857">
                  <c:v>2.8858000000000001E-5</c:v>
                </c:pt>
                <c:pt idx="28858">
                  <c:v>2.8858999999999999E-5</c:v>
                </c:pt>
                <c:pt idx="28859">
                  <c:v>2.8860000000000002E-5</c:v>
                </c:pt>
                <c:pt idx="28860">
                  <c:v>2.8861E-5</c:v>
                </c:pt>
                <c:pt idx="28861">
                  <c:v>2.8861999999999999E-5</c:v>
                </c:pt>
                <c:pt idx="28862">
                  <c:v>2.8863000000000001E-5</c:v>
                </c:pt>
                <c:pt idx="28863">
                  <c:v>2.8864E-5</c:v>
                </c:pt>
                <c:pt idx="28864">
                  <c:v>2.8864999999999999E-5</c:v>
                </c:pt>
                <c:pt idx="28865">
                  <c:v>2.8866000000000001E-5</c:v>
                </c:pt>
                <c:pt idx="28866">
                  <c:v>2.8867E-5</c:v>
                </c:pt>
                <c:pt idx="28867">
                  <c:v>2.8867999999999999E-5</c:v>
                </c:pt>
                <c:pt idx="28868">
                  <c:v>2.8869000000000001E-5</c:v>
                </c:pt>
                <c:pt idx="28869">
                  <c:v>2.887E-5</c:v>
                </c:pt>
                <c:pt idx="28870">
                  <c:v>2.8870999999999999E-5</c:v>
                </c:pt>
                <c:pt idx="28871">
                  <c:v>2.8872000000000001E-5</c:v>
                </c:pt>
                <c:pt idx="28872">
                  <c:v>2.8873E-5</c:v>
                </c:pt>
                <c:pt idx="28873">
                  <c:v>2.8873999999999998E-5</c:v>
                </c:pt>
                <c:pt idx="28874">
                  <c:v>2.8875000000000001E-5</c:v>
                </c:pt>
                <c:pt idx="28875">
                  <c:v>2.8875999999999999E-5</c:v>
                </c:pt>
                <c:pt idx="28876">
                  <c:v>2.8877000000000002E-5</c:v>
                </c:pt>
                <c:pt idx="28877">
                  <c:v>2.8878E-5</c:v>
                </c:pt>
                <c:pt idx="28878">
                  <c:v>2.8878999999999999E-5</c:v>
                </c:pt>
                <c:pt idx="28879">
                  <c:v>2.8880000000000001E-5</c:v>
                </c:pt>
                <c:pt idx="28880">
                  <c:v>2.8881E-5</c:v>
                </c:pt>
                <c:pt idx="28881">
                  <c:v>2.8881999999999999E-5</c:v>
                </c:pt>
                <c:pt idx="28882">
                  <c:v>2.8883000000000001E-5</c:v>
                </c:pt>
                <c:pt idx="28883">
                  <c:v>2.8884E-5</c:v>
                </c:pt>
                <c:pt idx="28884">
                  <c:v>2.8884999999999999E-5</c:v>
                </c:pt>
                <c:pt idx="28885">
                  <c:v>2.8886000000000001E-5</c:v>
                </c:pt>
                <c:pt idx="28886">
                  <c:v>2.8887E-5</c:v>
                </c:pt>
                <c:pt idx="28887">
                  <c:v>2.8887999999999999E-5</c:v>
                </c:pt>
                <c:pt idx="28888">
                  <c:v>2.8889000000000001E-5</c:v>
                </c:pt>
                <c:pt idx="28889">
                  <c:v>2.889E-5</c:v>
                </c:pt>
                <c:pt idx="28890">
                  <c:v>2.8890999999999998E-5</c:v>
                </c:pt>
                <c:pt idx="28891">
                  <c:v>2.8892000000000001E-5</c:v>
                </c:pt>
                <c:pt idx="28892">
                  <c:v>2.8892999999999999E-5</c:v>
                </c:pt>
                <c:pt idx="28893">
                  <c:v>2.8894000000000002E-5</c:v>
                </c:pt>
                <c:pt idx="28894">
                  <c:v>2.8895E-5</c:v>
                </c:pt>
                <c:pt idx="28895">
                  <c:v>2.8895999999999999E-5</c:v>
                </c:pt>
                <c:pt idx="28896">
                  <c:v>2.8897000000000001E-5</c:v>
                </c:pt>
                <c:pt idx="28897">
                  <c:v>2.8898E-5</c:v>
                </c:pt>
                <c:pt idx="28898">
                  <c:v>2.8898999999999999E-5</c:v>
                </c:pt>
                <c:pt idx="28899">
                  <c:v>2.8900000000000001E-5</c:v>
                </c:pt>
                <c:pt idx="28900">
                  <c:v>2.8901E-5</c:v>
                </c:pt>
                <c:pt idx="28901">
                  <c:v>2.8901999999999999E-5</c:v>
                </c:pt>
                <c:pt idx="28902">
                  <c:v>2.8903000000000001E-5</c:v>
                </c:pt>
                <c:pt idx="28903">
                  <c:v>2.8904E-5</c:v>
                </c:pt>
                <c:pt idx="28904">
                  <c:v>2.8904999999999999E-5</c:v>
                </c:pt>
                <c:pt idx="28905">
                  <c:v>2.8906000000000001E-5</c:v>
                </c:pt>
                <c:pt idx="28906">
                  <c:v>2.8907E-5</c:v>
                </c:pt>
                <c:pt idx="28907">
                  <c:v>2.8907999999999998E-5</c:v>
                </c:pt>
                <c:pt idx="28908">
                  <c:v>2.8909000000000001E-5</c:v>
                </c:pt>
                <c:pt idx="28909">
                  <c:v>2.8909999999999999E-5</c:v>
                </c:pt>
                <c:pt idx="28910">
                  <c:v>2.8911000000000002E-5</c:v>
                </c:pt>
                <c:pt idx="28911">
                  <c:v>2.8912E-5</c:v>
                </c:pt>
                <c:pt idx="28912">
                  <c:v>2.8912999999999999E-5</c:v>
                </c:pt>
                <c:pt idx="28913">
                  <c:v>2.8914000000000001E-5</c:v>
                </c:pt>
                <c:pt idx="28914">
                  <c:v>2.8915E-5</c:v>
                </c:pt>
                <c:pt idx="28915">
                  <c:v>2.8915999999999999E-5</c:v>
                </c:pt>
                <c:pt idx="28916">
                  <c:v>2.8917000000000001E-5</c:v>
                </c:pt>
                <c:pt idx="28917">
                  <c:v>2.8918E-5</c:v>
                </c:pt>
                <c:pt idx="28918">
                  <c:v>2.8918999999999999E-5</c:v>
                </c:pt>
                <c:pt idx="28919">
                  <c:v>2.8920000000000001E-5</c:v>
                </c:pt>
                <c:pt idx="28920">
                  <c:v>2.8921E-5</c:v>
                </c:pt>
                <c:pt idx="28921">
                  <c:v>2.8921999999999999E-5</c:v>
                </c:pt>
                <c:pt idx="28922">
                  <c:v>2.8923000000000001E-5</c:v>
                </c:pt>
                <c:pt idx="28923">
                  <c:v>2.8924E-5</c:v>
                </c:pt>
                <c:pt idx="28924">
                  <c:v>2.8924999999999998E-5</c:v>
                </c:pt>
                <c:pt idx="28925">
                  <c:v>2.8926000000000001E-5</c:v>
                </c:pt>
                <c:pt idx="28926">
                  <c:v>2.8926999999999999E-5</c:v>
                </c:pt>
                <c:pt idx="28927">
                  <c:v>2.8928000000000002E-5</c:v>
                </c:pt>
                <c:pt idx="28928">
                  <c:v>2.8929E-5</c:v>
                </c:pt>
                <c:pt idx="28929">
                  <c:v>2.8929999999999999E-5</c:v>
                </c:pt>
                <c:pt idx="28930">
                  <c:v>2.8931000000000001E-5</c:v>
                </c:pt>
                <c:pt idx="28931">
                  <c:v>2.8932E-5</c:v>
                </c:pt>
                <c:pt idx="28932">
                  <c:v>2.8932999999999999E-5</c:v>
                </c:pt>
                <c:pt idx="28933">
                  <c:v>2.8934000000000001E-5</c:v>
                </c:pt>
                <c:pt idx="28934">
                  <c:v>2.8935E-5</c:v>
                </c:pt>
                <c:pt idx="28935">
                  <c:v>2.8935999999999999E-5</c:v>
                </c:pt>
                <c:pt idx="28936">
                  <c:v>2.8937000000000001E-5</c:v>
                </c:pt>
                <c:pt idx="28937">
                  <c:v>2.8938E-5</c:v>
                </c:pt>
                <c:pt idx="28938">
                  <c:v>2.8938999999999999E-5</c:v>
                </c:pt>
                <c:pt idx="28939">
                  <c:v>2.8940000000000001E-5</c:v>
                </c:pt>
                <c:pt idx="28940">
                  <c:v>2.8941E-5</c:v>
                </c:pt>
                <c:pt idx="28941">
                  <c:v>2.8941999999999998E-5</c:v>
                </c:pt>
                <c:pt idx="28942">
                  <c:v>2.8943000000000001E-5</c:v>
                </c:pt>
                <c:pt idx="28943">
                  <c:v>2.8943999999999999E-5</c:v>
                </c:pt>
                <c:pt idx="28944">
                  <c:v>2.8945000000000002E-5</c:v>
                </c:pt>
                <c:pt idx="28945">
                  <c:v>2.8946E-5</c:v>
                </c:pt>
                <c:pt idx="28946">
                  <c:v>2.8946999999999999E-5</c:v>
                </c:pt>
                <c:pt idx="28947">
                  <c:v>2.8948000000000001E-5</c:v>
                </c:pt>
                <c:pt idx="28948">
                  <c:v>2.8949E-5</c:v>
                </c:pt>
                <c:pt idx="28949">
                  <c:v>2.8949999999999999E-5</c:v>
                </c:pt>
                <c:pt idx="28950">
                  <c:v>2.8951000000000001E-5</c:v>
                </c:pt>
                <c:pt idx="28951">
                  <c:v>2.8952E-5</c:v>
                </c:pt>
                <c:pt idx="28952">
                  <c:v>2.8952999999999999E-5</c:v>
                </c:pt>
                <c:pt idx="28953">
                  <c:v>2.8954000000000001E-5</c:v>
                </c:pt>
                <c:pt idx="28954">
                  <c:v>2.8955E-5</c:v>
                </c:pt>
                <c:pt idx="28955">
                  <c:v>2.8955999999999999E-5</c:v>
                </c:pt>
                <c:pt idx="28956">
                  <c:v>2.8957000000000001E-5</c:v>
                </c:pt>
                <c:pt idx="28957">
                  <c:v>2.8958E-5</c:v>
                </c:pt>
                <c:pt idx="28958">
                  <c:v>2.8958999999999998E-5</c:v>
                </c:pt>
                <c:pt idx="28959">
                  <c:v>2.8960000000000001E-5</c:v>
                </c:pt>
                <c:pt idx="28960">
                  <c:v>2.8960999999999999E-5</c:v>
                </c:pt>
                <c:pt idx="28961">
                  <c:v>2.8962000000000002E-5</c:v>
                </c:pt>
                <c:pt idx="28962">
                  <c:v>2.8963E-5</c:v>
                </c:pt>
                <c:pt idx="28963">
                  <c:v>2.8963999999999999E-5</c:v>
                </c:pt>
                <c:pt idx="28964">
                  <c:v>2.8965000000000001E-5</c:v>
                </c:pt>
                <c:pt idx="28965">
                  <c:v>2.8966E-5</c:v>
                </c:pt>
                <c:pt idx="28966">
                  <c:v>2.8966999999999999E-5</c:v>
                </c:pt>
                <c:pt idx="28967">
                  <c:v>2.8968000000000001E-5</c:v>
                </c:pt>
                <c:pt idx="28968">
                  <c:v>2.8969E-5</c:v>
                </c:pt>
                <c:pt idx="28969">
                  <c:v>2.8969999999999999E-5</c:v>
                </c:pt>
                <c:pt idx="28970">
                  <c:v>2.8971000000000001E-5</c:v>
                </c:pt>
                <c:pt idx="28971">
                  <c:v>2.8972E-5</c:v>
                </c:pt>
                <c:pt idx="28972">
                  <c:v>2.8972999999999999E-5</c:v>
                </c:pt>
                <c:pt idx="28973">
                  <c:v>2.8974000000000001E-5</c:v>
                </c:pt>
                <c:pt idx="28974">
                  <c:v>2.8975E-5</c:v>
                </c:pt>
                <c:pt idx="28975">
                  <c:v>2.8975999999999998E-5</c:v>
                </c:pt>
                <c:pt idx="28976">
                  <c:v>2.8977000000000001E-5</c:v>
                </c:pt>
                <c:pt idx="28977">
                  <c:v>2.8977999999999999E-5</c:v>
                </c:pt>
                <c:pt idx="28978">
                  <c:v>2.8979000000000002E-5</c:v>
                </c:pt>
                <c:pt idx="28979">
                  <c:v>2.898E-5</c:v>
                </c:pt>
                <c:pt idx="28980">
                  <c:v>2.8980999999999999E-5</c:v>
                </c:pt>
                <c:pt idx="28981">
                  <c:v>2.8982000000000001E-5</c:v>
                </c:pt>
                <c:pt idx="28982">
                  <c:v>2.8983E-5</c:v>
                </c:pt>
                <c:pt idx="28983">
                  <c:v>2.8983999999999999E-5</c:v>
                </c:pt>
                <c:pt idx="28984">
                  <c:v>2.8985000000000001E-5</c:v>
                </c:pt>
                <c:pt idx="28985">
                  <c:v>2.8986E-5</c:v>
                </c:pt>
                <c:pt idx="28986">
                  <c:v>2.8986999999999999E-5</c:v>
                </c:pt>
                <c:pt idx="28987">
                  <c:v>2.8988000000000001E-5</c:v>
                </c:pt>
                <c:pt idx="28988">
                  <c:v>2.8989E-5</c:v>
                </c:pt>
                <c:pt idx="28989">
                  <c:v>2.8989999999999999E-5</c:v>
                </c:pt>
                <c:pt idx="28990">
                  <c:v>2.8991000000000001E-5</c:v>
                </c:pt>
                <c:pt idx="28991">
                  <c:v>2.8992E-5</c:v>
                </c:pt>
                <c:pt idx="28992">
                  <c:v>2.8992999999999998E-5</c:v>
                </c:pt>
                <c:pt idx="28993">
                  <c:v>2.8994000000000001E-5</c:v>
                </c:pt>
                <c:pt idx="28994">
                  <c:v>2.8994999999999999E-5</c:v>
                </c:pt>
                <c:pt idx="28995">
                  <c:v>2.8996000000000002E-5</c:v>
                </c:pt>
                <c:pt idx="28996">
                  <c:v>2.8997E-5</c:v>
                </c:pt>
                <c:pt idx="28997">
                  <c:v>2.8997999999999999E-5</c:v>
                </c:pt>
                <c:pt idx="28998">
                  <c:v>2.8999000000000001E-5</c:v>
                </c:pt>
                <c:pt idx="28999">
                  <c:v>2.9E-5</c:v>
                </c:pt>
                <c:pt idx="29000">
                  <c:v>2.9000999999999999E-5</c:v>
                </c:pt>
                <c:pt idx="29001">
                  <c:v>2.9002000000000001E-5</c:v>
                </c:pt>
                <c:pt idx="29002">
                  <c:v>2.9003E-5</c:v>
                </c:pt>
                <c:pt idx="29003">
                  <c:v>2.9003999999999999E-5</c:v>
                </c:pt>
                <c:pt idx="29004">
                  <c:v>2.9005000000000001E-5</c:v>
                </c:pt>
                <c:pt idx="29005">
                  <c:v>2.9006E-5</c:v>
                </c:pt>
                <c:pt idx="29006">
                  <c:v>2.9006999999999999E-5</c:v>
                </c:pt>
                <c:pt idx="29007">
                  <c:v>2.9008000000000001E-5</c:v>
                </c:pt>
                <c:pt idx="29008">
                  <c:v>2.9009E-5</c:v>
                </c:pt>
                <c:pt idx="29009">
                  <c:v>2.9009999999999998E-5</c:v>
                </c:pt>
                <c:pt idx="29010">
                  <c:v>2.9011000000000001E-5</c:v>
                </c:pt>
                <c:pt idx="29011">
                  <c:v>2.9011999999999999E-5</c:v>
                </c:pt>
                <c:pt idx="29012">
                  <c:v>2.9013000000000002E-5</c:v>
                </c:pt>
                <c:pt idx="29013">
                  <c:v>2.9014E-5</c:v>
                </c:pt>
                <c:pt idx="29014">
                  <c:v>2.9014999999999999E-5</c:v>
                </c:pt>
                <c:pt idx="29015">
                  <c:v>2.9016000000000001E-5</c:v>
                </c:pt>
                <c:pt idx="29016">
                  <c:v>2.9017E-5</c:v>
                </c:pt>
                <c:pt idx="29017">
                  <c:v>2.9017999999999999E-5</c:v>
                </c:pt>
                <c:pt idx="29018">
                  <c:v>2.9019000000000001E-5</c:v>
                </c:pt>
                <c:pt idx="29019">
                  <c:v>2.902E-5</c:v>
                </c:pt>
                <c:pt idx="29020">
                  <c:v>2.9020999999999999E-5</c:v>
                </c:pt>
                <c:pt idx="29021">
                  <c:v>2.9022000000000001E-5</c:v>
                </c:pt>
                <c:pt idx="29022">
                  <c:v>2.9023E-5</c:v>
                </c:pt>
                <c:pt idx="29023">
                  <c:v>2.9023999999999999E-5</c:v>
                </c:pt>
                <c:pt idx="29024">
                  <c:v>2.9025000000000001E-5</c:v>
                </c:pt>
                <c:pt idx="29025">
                  <c:v>2.9026E-5</c:v>
                </c:pt>
                <c:pt idx="29026">
                  <c:v>2.9026999999999998E-5</c:v>
                </c:pt>
                <c:pt idx="29027">
                  <c:v>2.9028000000000001E-5</c:v>
                </c:pt>
                <c:pt idx="29028">
                  <c:v>2.9028999999999999E-5</c:v>
                </c:pt>
                <c:pt idx="29029">
                  <c:v>2.9030000000000002E-5</c:v>
                </c:pt>
                <c:pt idx="29030">
                  <c:v>2.9031E-5</c:v>
                </c:pt>
                <c:pt idx="29031">
                  <c:v>2.9031999999999999E-5</c:v>
                </c:pt>
                <c:pt idx="29032">
                  <c:v>2.9033000000000001E-5</c:v>
                </c:pt>
                <c:pt idx="29033">
                  <c:v>2.9034E-5</c:v>
                </c:pt>
                <c:pt idx="29034">
                  <c:v>2.9034999999999999E-5</c:v>
                </c:pt>
                <c:pt idx="29035">
                  <c:v>2.9036000000000001E-5</c:v>
                </c:pt>
                <c:pt idx="29036">
                  <c:v>2.9037E-5</c:v>
                </c:pt>
                <c:pt idx="29037">
                  <c:v>2.9037999999999999E-5</c:v>
                </c:pt>
                <c:pt idx="29038">
                  <c:v>2.9039000000000001E-5</c:v>
                </c:pt>
                <c:pt idx="29039">
                  <c:v>2.904E-5</c:v>
                </c:pt>
                <c:pt idx="29040">
                  <c:v>2.9040999999999999E-5</c:v>
                </c:pt>
                <c:pt idx="29041">
                  <c:v>2.9042000000000001E-5</c:v>
                </c:pt>
                <c:pt idx="29042">
                  <c:v>2.9043E-5</c:v>
                </c:pt>
                <c:pt idx="29043">
                  <c:v>2.9043999999999998E-5</c:v>
                </c:pt>
                <c:pt idx="29044">
                  <c:v>2.9045000000000001E-5</c:v>
                </c:pt>
                <c:pt idx="29045">
                  <c:v>2.9045999999999999E-5</c:v>
                </c:pt>
                <c:pt idx="29046">
                  <c:v>2.9047000000000002E-5</c:v>
                </c:pt>
                <c:pt idx="29047">
                  <c:v>2.9048E-5</c:v>
                </c:pt>
                <c:pt idx="29048">
                  <c:v>2.9048999999999999E-5</c:v>
                </c:pt>
                <c:pt idx="29049">
                  <c:v>2.9050000000000001E-5</c:v>
                </c:pt>
                <c:pt idx="29050">
                  <c:v>2.9051E-5</c:v>
                </c:pt>
                <c:pt idx="29051">
                  <c:v>2.9051999999999999E-5</c:v>
                </c:pt>
                <c:pt idx="29052">
                  <c:v>2.9053000000000001E-5</c:v>
                </c:pt>
                <c:pt idx="29053">
                  <c:v>2.9054E-5</c:v>
                </c:pt>
                <c:pt idx="29054">
                  <c:v>2.9054999999999999E-5</c:v>
                </c:pt>
                <c:pt idx="29055">
                  <c:v>2.9056000000000001E-5</c:v>
                </c:pt>
                <c:pt idx="29056">
                  <c:v>2.9057E-5</c:v>
                </c:pt>
                <c:pt idx="29057">
                  <c:v>2.9057999999999999E-5</c:v>
                </c:pt>
                <c:pt idx="29058">
                  <c:v>2.9059000000000001E-5</c:v>
                </c:pt>
                <c:pt idx="29059">
                  <c:v>2.906E-5</c:v>
                </c:pt>
                <c:pt idx="29060">
                  <c:v>2.9060999999999998E-5</c:v>
                </c:pt>
                <c:pt idx="29061">
                  <c:v>2.9062000000000001E-5</c:v>
                </c:pt>
                <c:pt idx="29062">
                  <c:v>2.9062999999999999E-5</c:v>
                </c:pt>
                <c:pt idx="29063">
                  <c:v>2.9064000000000002E-5</c:v>
                </c:pt>
                <c:pt idx="29064">
                  <c:v>2.9065E-5</c:v>
                </c:pt>
                <c:pt idx="29065">
                  <c:v>2.9065999999999999E-5</c:v>
                </c:pt>
                <c:pt idx="29066">
                  <c:v>2.9067000000000001E-5</c:v>
                </c:pt>
                <c:pt idx="29067">
                  <c:v>2.9068E-5</c:v>
                </c:pt>
                <c:pt idx="29068">
                  <c:v>2.9068999999999999E-5</c:v>
                </c:pt>
                <c:pt idx="29069">
                  <c:v>2.9070000000000001E-5</c:v>
                </c:pt>
                <c:pt idx="29070">
                  <c:v>2.9071E-5</c:v>
                </c:pt>
                <c:pt idx="29071">
                  <c:v>2.9071999999999999E-5</c:v>
                </c:pt>
                <c:pt idx="29072">
                  <c:v>2.9073000000000001E-5</c:v>
                </c:pt>
                <c:pt idx="29073">
                  <c:v>2.9074E-5</c:v>
                </c:pt>
                <c:pt idx="29074">
                  <c:v>2.9074999999999999E-5</c:v>
                </c:pt>
                <c:pt idx="29075">
                  <c:v>2.9076000000000001E-5</c:v>
                </c:pt>
                <c:pt idx="29076">
                  <c:v>2.9077E-5</c:v>
                </c:pt>
                <c:pt idx="29077">
                  <c:v>2.9077999999999998E-5</c:v>
                </c:pt>
                <c:pt idx="29078">
                  <c:v>2.9079000000000001E-5</c:v>
                </c:pt>
                <c:pt idx="29079">
                  <c:v>2.9079999999999999E-5</c:v>
                </c:pt>
                <c:pt idx="29080">
                  <c:v>2.9081000000000002E-5</c:v>
                </c:pt>
                <c:pt idx="29081">
                  <c:v>2.9082E-5</c:v>
                </c:pt>
                <c:pt idx="29082">
                  <c:v>2.9082999999999999E-5</c:v>
                </c:pt>
                <c:pt idx="29083">
                  <c:v>2.9084000000000001E-5</c:v>
                </c:pt>
                <c:pt idx="29084">
                  <c:v>2.9085E-5</c:v>
                </c:pt>
                <c:pt idx="29085">
                  <c:v>2.9085999999999999E-5</c:v>
                </c:pt>
                <c:pt idx="29086">
                  <c:v>2.9087000000000001E-5</c:v>
                </c:pt>
                <c:pt idx="29087">
                  <c:v>2.9088E-5</c:v>
                </c:pt>
                <c:pt idx="29088">
                  <c:v>2.9088999999999999E-5</c:v>
                </c:pt>
                <c:pt idx="29089">
                  <c:v>2.9090000000000001E-5</c:v>
                </c:pt>
                <c:pt idx="29090">
                  <c:v>2.9091E-5</c:v>
                </c:pt>
                <c:pt idx="29091">
                  <c:v>2.9091999999999999E-5</c:v>
                </c:pt>
                <c:pt idx="29092">
                  <c:v>2.9093000000000001E-5</c:v>
                </c:pt>
                <c:pt idx="29093">
                  <c:v>2.9094E-5</c:v>
                </c:pt>
                <c:pt idx="29094">
                  <c:v>2.9094999999999998E-5</c:v>
                </c:pt>
                <c:pt idx="29095">
                  <c:v>2.9096000000000001E-5</c:v>
                </c:pt>
                <c:pt idx="29096">
                  <c:v>2.9096999999999999E-5</c:v>
                </c:pt>
                <c:pt idx="29097">
                  <c:v>2.9098000000000002E-5</c:v>
                </c:pt>
                <c:pt idx="29098">
                  <c:v>2.9099E-5</c:v>
                </c:pt>
                <c:pt idx="29099">
                  <c:v>2.9099999999999999E-5</c:v>
                </c:pt>
                <c:pt idx="29100">
                  <c:v>2.9101000000000001E-5</c:v>
                </c:pt>
                <c:pt idx="29101">
                  <c:v>2.9102E-5</c:v>
                </c:pt>
                <c:pt idx="29102">
                  <c:v>2.9102999999999999E-5</c:v>
                </c:pt>
                <c:pt idx="29103">
                  <c:v>2.9104000000000001E-5</c:v>
                </c:pt>
                <c:pt idx="29104">
                  <c:v>2.9105E-5</c:v>
                </c:pt>
                <c:pt idx="29105">
                  <c:v>2.9105999999999999E-5</c:v>
                </c:pt>
                <c:pt idx="29106">
                  <c:v>2.9107000000000001E-5</c:v>
                </c:pt>
                <c:pt idx="29107">
                  <c:v>2.9108E-5</c:v>
                </c:pt>
                <c:pt idx="29108">
                  <c:v>2.9108999999999999E-5</c:v>
                </c:pt>
                <c:pt idx="29109">
                  <c:v>2.9110000000000001E-5</c:v>
                </c:pt>
                <c:pt idx="29110">
                  <c:v>2.9111E-5</c:v>
                </c:pt>
                <c:pt idx="29111">
                  <c:v>2.9111999999999998E-5</c:v>
                </c:pt>
                <c:pt idx="29112">
                  <c:v>2.9113000000000001E-5</c:v>
                </c:pt>
                <c:pt idx="29113">
                  <c:v>2.9113999999999999E-5</c:v>
                </c:pt>
                <c:pt idx="29114">
                  <c:v>2.9115000000000002E-5</c:v>
                </c:pt>
                <c:pt idx="29115">
                  <c:v>2.9116E-5</c:v>
                </c:pt>
                <c:pt idx="29116">
                  <c:v>2.9116999999999999E-5</c:v>
                </c:pt>
                <c:pt idx="29117">
                  <c:v>2.9118000000000001E-5</c:v>
                </c:pt>
                <c:pt idx="29118">
                  <c:v>2.9119E-5</c:v>
                </c:pt>
                <c:pt idx="29119">
                  <c:v>2.9119999999999999E-5</c:v>
                </c:pt>
                <c:pt idx="29120">
                  <c:v>2.9121000000000001E-5</c:v>
                </c:pt>
                <c:pt idx="29121">
                  <c:v>2.9122E-5</c:v>
                </c:pt>
                <c:pt idx="29122">
                  <c:v>2.9122999999999999E-5</c:v>
                </c:pt>
                <c:pt idx="29123">
                  <c:v>2.9124000000000001E-5</c:v>
                </c:pt>
                <c:pt idx="29124">
                  <c:v>2.9125E-5</c:v>
                </c:pt>
                <c:pt idx="29125">
                  <c:v>2.9125999999999999E-5</c:v>
                </c:pt>
                <c:pt idx="29126">
                  <c:v>2.9127000000000001E-5</c:v>
                </c:pt>
                <c:pt idx="29127">
                  <c:v>2.9128E-5</c:v>
                </c:pt>
                <c:pt idx="29128">
                  <c:v>2.9128999999999998E-5</c:v>
                </c:pt>
                <c:pt idx="29129">
                  <c:v>2.9130000000000001E-5</c:v>
                </c:pt>
                <c:pt idx="29130">
                  <c:v>2.9130999999999999E-5</c:v>
                </c:pt>
                <c:pt idx="29131">
                  <c:v>2.9132000000000002E-5</c:v>
                </c:pt>
                <c:pt idx="29132">
                  <c:v>2.9133E-5</c:v>
                </c:pt>
                <c:pt idx="29133">
                  <c:v>2.9133999999999999E-5</c:v>
                </c:pt>
                <c:pt idx="29134">
                  <c:v>2.9135000000000001E-5</c:v>
                </c:pt>
                <c:pt idx="29135">
                  <c:v>2.9136E-5</c:v>
                </c:pt>
                <c:pt idx="29136">
                  <c:v>2.9136999999999999E-5</c:v>
                </c:pt>
                <c:pt idx="29137">
                  <c:v>2.9138000000000001E-5</c:v>
                </c:pt>
                <c:pt idx="29138">
                  <c:v>2.9139E-5</c:v>
                </c:pt>
                <c:pt idx="29139">
                  <c:v>2.9139999999999999E-5</c:v>
                </c:pt>
                <c:pt idx="29140">
                  <c:v>2.9141000000000001E-5</c:v>
                </c:pt>
                <c:pt idx="29141">
                  <c:v>2.9142E-5</c:v>
                </c:pt>
                <c:pt idx="29142">
                  <c:v>2.9142999999999999E-5</c:v>
                </c:pt>
                <c:pt idx="29143">
                  <c:v>2.9144000000000001E-5</c:v>
                </c:pt>
                <c:pt idx="29144">
                  <c:v>2.9145E-5</c:v>
                </c:pt>
                <c:pt idx="29145">
                  <c:v>2.9145999999999998E-5</c:v>
                </c:pt>
                <c:pt idx="29146">
                  <c:v>2.9147000000000001E-5</c:v>
                </c:pt>
                <c:pt idx="29147">
                  <c:v>2.9147999999999999E-5</c:v>
                </c:pt>
                <c:pt idx="29148">
                  <c:v>2.9149000000000002E-5</c:v>
                </c:pt>
                <c:pt idx="29149">
                  <c:v>2.915E-5</c:v>
                </c:pt>
                <c:pt idx="29150">
                  <c:v>2.9150999999999999E-5</c:v>
                </c:pt>
                <c:pt idx="29151">
                  <c:v>2.9152000000000001E-5</c:v>
                </c:pt>
                <c:pt idx="29152">
                  <c:v>2.9153E-5</c:v>
                </c:pt>
                <c:pt idx="29153">
                  <c:v>2.9153999999999999E-5</c:v>
                </c:pt>
                <c:pt idx="29154">
                  <c:v>2.9155000000000001E-5</c:v>
                </c:pt>
                <c:pt idx="29155">
                  <c:v>2.9156E-5</c:v>
                </c:pt>
                <c:pt idx="29156">
                  <c:v>2.9156999999999999E-5</c:v>
                </c:pt>
                <c:pt idx="29157">
                  <c:v>2.9158000000000001E-5</c:v>
                </c:pt>
                <c:pt idx="29158">
                  <c:v>2.9159E-5</c:v>
                </c:pt>
                <c:pt idx="29159">
                  <c:v>2.9159999999999999E-5</c:v>
                </c:pt>
                <c:pt idx="29160">
                  <c:v>2.9161000000000001E-5</c:v>
                </c:pt>
                <c:pt idx="29161">
                  <c:v>2.9162E-5</c:v>
                </c:pt>
                <c:pt idx="29162">
                  <c:v>2.9162999999999998E-5</c:v>
                </c:pt>
                <c:pt idx="29163">
                  <c:v>2.9164000000000001E-5</c:v>
                </c:pt>
                <c:pt idx="29164">
                  <c:v>2.9164999999999999E-5</c:v>
                </c:pt>
                <c:pt idx="29165">
                  <c:v>2.9166000000000002E-5</c:v>
                </c:pt>
                <c:pt idx="29166">
                  <c:v>2.9167E-5</c:v>
                </c:pt>
                <c:pt idx="29167">
                  <c:v>2.9167999999999999E-5</c:v>
                </c:pt>
                <c:pt idx="29168">
                  <c:v>2.9169000000000001E-5</c:v>
                </c:pt>
                <c:pt idx="29169">
                  <c:v>2.917E-5</c:v>
                </c:pt>
                <c:pt idx="29170">
                  <c:v>2.9170999999999999E-5</c:v>
                </c:pt>
                <c:pt idx="29171">
                  <c:v>2.9172000000000001E-5</c:v>
                </c:pt>
                <c:pt idx="29172">
                  <c:v>2.9173E-5</c:v>
                </c:pt>
                <c:pt idx="29173">
                  <c:v>2.9173999999999999E-5</c:v>
                </c:pt>
                <c:pt idx="29174">
                  <c:v>2.9175000000000001E-5</c:v>
                </c:pt>
                <c:pt idx="29175">
                  <c:v>2.9176E-5</c:v>
                </c:pt>
                <c:pt idx="29176">
                  <c:v>2.9176999999999999E-5</c:v>
                </c:pt>
                <c:pt idx="29177">
                  <c:v>2.9178000000000001E-5</c:v>
                </c:pt>
                <c:pt idx="29178">
                  <c:v>2.9179E-5</c:v>
                </c:pt>
                <c:pt idx="29179">
                  <c:v>2.9179999999999998E-5</c:v>
                </c:pt>
                <c:pt idx="29180">
                  <c:v>2.9181000000000001E-5</c:v>
                </c:pt>
                <c:pt idx="29181">
                  <c:v>2.9181999999999999E-5</c:v>
                </c:pt>
                <c:pt idx="29182">
                  <c:v>2.9183000000000002E-5</c:v>
                </c:pt>
                <c:pt idx="29183">
                  <c:v>2.9184E-5</c:v>
                </c:pt>
                <c:pt idx="29184">
                  <c:v>2.9184999999999999E-5</c:v>
                </c:pt>
                <c:pt idx="29185">
                  <c:v>2.9186000000000001E-5</c:v>
                </c:pt>
                <c:pt idx="29186">
                  <c:v>2.9187E-5</c:v>
                </c:pt>
                <c:pt idx="29187">
                  <c:v>2.9187999999999999E-5</c:v>
                </c:pt>
                <c:pt idx="29188">
                  <c:v>2.9189000000000001E-5</c:v>
                </c:pt>
                <c:pt idx="29189">
                  <c:v>2.919E-5</c:v>
                </c:pt>
                <c:pt idx="29190">
                  <c:v>2.9190999999999999E-5</c:v>
                </c:pt>
                <c:pt idx="29191">
                  <c:v>2.9192000000000001E-5</c:v>
                </c:pt>
                <c:pt idx="29192">
                  <c:v>2.9193E-5</c:v>
                </c:pt>
                <c:pt idx="29193">
                  <c:v>2.9193999999999999E-5</c:v>
                </c:pt>
                <c:pt idx="29194">
                  <c:v>2.9195000000000001E-5</c:v>
                </c:pt>
                <c:pt idx="29195">
                  <c:v>2.9196E-5</c:v>
                </c:pt>
                <c:pt idx="29196">
                  <c:v>2.9196999999999998E-5</c:v>
                </c:pt>
                <c:pt idx="29197">
                  <c:v>2.9198000000000001E-5</c:v>
                </c:pt>
                <c:pt idx="29198">
                  <c:v>2.9198999999999999E-5</c:v>
                </c:pt>
                <c:pt idx="29199">
                  <c:v>2.9200000000000002E-5</c:v>
                </c:pt>
                <c:pt idx="29200">
                  <c:v>2.9201E-5</c:v>
                </c:pt>
                <c:pt idx="29201">
                  <c:v>2.9201999999999999E-5</c:v>
                </c:pt>
                <c:pt idx="29202">
                  <c:v>2.9203000000000001E-5</c:v>
                </c:pt>
                <c:pt idx="29203">
                  <c:v>2.9204E-5</c:v>
                </c:pt>
                <c:pt idx="29204">
                  <c:v>2.9204999999999999E-5</c:v>
                </c:pt>
                <c:pt idx="29205">
                  <c:v>2.9206000000000001E-5</c:v>
                </c:pt>
                <c:pt idx="29206">
                  <c:v>2.9207E-5</c:v>
                </c:pt>
                <c:pt idx="29207">
                  <c:v>2.9207999999999999E-5</c:v>
                </c:pt>
                <c:pt idx="29208">
                  <c:v>2.9209000000000001E-5</c:v>
                </c:pt>
                <c:pt idx="29209">
                  <c:v>2.921E-5</c:v>
                </c:pt>
                <c:pt idx="29210">
                  <c:v>2.9210999999999999E-5</c:v>
                </c:pt>
                <c:pt idx="29211">
                  <c:v>2.9212000000000001E-5</c:v>
                </c:pt>
                <c:pt idx="29212">
                  <c:v>2.9213E-5</c:v>
                </c:pt>
                <c:pt idx="29213">
                  <c:v>2.9213999999999998E-5</c:v>
                </c:pt>
                <c:pt idx="29214">
                  <c:v>2.9215000000000001E-5</c:v>
                </c:pt>
                <c:pt idx="29215">
                  <c:v>2.9215999999999999E-5</c:v>
                </c:pt>
                <c:pt idx="29216">
                  <c:v>2.9217000000000002E-5</c:v>
                </c:pt>
                <c:pt idx="29217">
                  <c:v>2.9218E-5</c:v>
                </c:pt>
                <c:pt idx="29218">
                  <c:v>2.9218999999999999E-5</c:v>
                </c:pt>
                <c:pt idx="29219">
                  <c:v>2.9220000000000001E-5</c:v>
                </c:pt>
                <c:pt idx="29220">
                  <c:v>2.9221E-5</c:v>
                </c:pt>
                <c:pt idx="29221">
                  <c:v>2.9221999999999999E-5</c:v>
                </c:pt>
                <c:pt idx="29222">
                  <c:v>2.9223000000000001E-5</c:v>
                </c:pt>
                <c:pt idx="29223">
                  <c:v>2.9224E-5</c:v>
                </c:pt>
                <c:pt idx="29224">
                  <c:v>2.9224999999999999E-5</c:v>
                </c:pt>
                <c:pt idx="29225">
                  <c:v>2.9226000000000001E-5</c:v>
                </c:pt>
                <c:pt idx="29226">
                  <c:v>2.9227E-5</c:v>
                </c:pt>
                <c:pt idx="29227">
                  <c:v>2.9227999999999999E-5</c:v>
                </c:pt>
                <c:pt idx="29228">
                  <c:v>2.9229000000000001E-5</c:v>
                </c:pt>
                <c:pt idx="29229">
                  <c:v>2.923E-5</c:v>
                </c:pt>
                <c:pt idx="29230">
                  <c:v>2.9230999999999998E-5</c:v>
                </c:pt>
                <c:pt idx="29231">
                  <c:v>2.9232000000000001E-5</c:v>
                </c:pt>
                <c:pt idx="29232">
                  <c:v>2.9232999999999999E-5</c:v>
                </c:pt>
                <c:pt idx="29233">
                  <c:v>2.9234000000000002E-5</c:v>
                </c:pt>
                <c:pt idx="29234">
                  <c:v>2.9235E-5</c:v>
                </c:pt>
                <c:pt idx="29235">
                  <c:v>2.9235999999999999E-5</c:v>
                </c:pt>
                <c:pt idx="29236">
                  <c:v>2.9237000000000001E-5</c:v>
                </c:pt>
                <c:pt idx="29237">
                  <c:v>2.9238E-5</c:v>
                </c:pt>
                <c:pt idx="29238">
                  <c:v>2.9238999999999999E-5</c:v>
                </c:pt>
                <c:pt idx="29239">
                  <c:v>2.9240000000000001E-5</c:v>
                </c:pt>
                <c:pt idx="29240">
                  <c:v>2.9241E-5</c:v>
                </c:pt>
                <c:pt idx="29241">
                  <c:v>2.9241999999999999E-5</c:v>
                </c:pt>
                <c:pt idx="29242">
                  <c:v>2.9243000000000001E-5</c:v>
                </c:pt>
                <c:pt idx="29243">
                  <c:v>2.9244E-5</c:v>
                </c:pt>
                <c:pt idx="29244">
                  <c:v>2.9244999999999999E-5</c:v>
                </c:pt>
                <c:pt idx="29245">
                  <c:v>2.9246000000000001E-5</c:v>
                </c:pt>
                <c:pt idx="29246">
                  <c:v>2.9247E-5</c:v>
                </c:pt>
                <c:pt idx="29247">
                  <c:v>2.9247999999999998E-5</c:v>
                </c:pt>
                <c:pt idx="29248">
                  <c:v>2.9249000000000001E-5</c:v>
                </c:pt>
                <c:pt idx="29249">
                  <c:v>2.9249999999999999E-5</c:v>
                </c:pt>
                <c:pt idx="29250">
                  <c:v>2.9251000000000002E-5</c:v>
                </c:pt>
                <c:pt idx="29251">
                  <c:v>2.9252E-5</c:v>
                </c:pt>
                <c:pt idx="29252">
                  <c:v>2.9252999999999999E-5</c:v>
                </c:pt>
                <c:pt idx="29253">
                  <c:v>2.9254000000000001E-5</c:v>
                </c:pt>
                <c:pt idx="29254">
                  <c:v>2.9255E-5</c:v>
                </c:pt>
                <c:pt idx="29255">
                  <c:v>2.9255999999999999E-5</c:v>
                </c:pt>
                <c:pt idx="29256">
                  <c:v>2.9257000000000001E-5</c:v>
                </c:pt>
                <c:pt idx="29257">
                  <c:v>2.9258E-5</c:v>
                </c:pt>
                <c:pt idx="29258">
                  <c:v>2.9258999999999999E-5</c:v>
                </c:pt>
                <c:pt idx="29259">
                  <c:v>2.9260000000000001E-5</c:v>
                </c:pt>
                <c:pt idx="29260">
                  <c:v>2.9261E-5</c:v>
                </c:pt>
                <c:pt idx="29261">
                  <c:v>2.9261999999999999E-5</c:v>
                </c:pt>
                <c:pt idx="29262">
                  <c:v>2.9263000000000001E-5</c:v>
                </c:pt>
                <c:pt idx="29263">
                  <c:v>2.9264E-5</c:v>
                </c:pt>
                <c:pt idx="29264">
                  <c:v>2.9264999999999998E-5</c:v>
                </c:pt>
                <c:pt idx="29265">
                  <c:v>2.9266000000000001E-5</c:v>
                </c:pt>
                <c:pt idx="29266">
                  <c:v>2.9266999999999999E-5</c:v>
                </c:pt>
                <c:pt idx="29267">
                  <c:v>2.9268000000000002E-5</c:v>
                </c:pt>
                <c:pt idx="29268">
                  <c:v>2.9269E-5</c:v>
                </c:pt>
                <c:pt idx="29269">
                  <c:v>2.9269999999999999E-5</c:v>
                </c:pt>
                <c:pt idx="29270">
                  <c:v>2.9271000000000001E-5</c:v>
                </c:pt>
                <c:pt idx="29271">
                  <c:v>2.9272E-5</c:v>
                </c:pt>
                <c:pt idx="29272">
                  <c:v>2.9272999999999999E-5</c:v>
                </c:pt>
                <c:pt idx="29273">
                  <c:v>2.9274000000000001E-5</c:v>
                </c:pt>
                <c:pt idx="29274">
                  <c:v>2.9275E-5</c:v>
                </c:pt>
                <c:pt idx="29275">
                  <c:v>2.9275999999999999E-5</c:v>
                </c:pt>
                <c:pt idx="29276">
                  <c:v>2.9277000000000001E-5</c:v>
                </c:pt>
                <c:pt idx="29277">
                  <c:v>2.9278E-5</c:v>
                </c:pt>
                <c:pt idx="29278">
                  <c:v>2.9278999999999999E-5</c:v>
                </c:pt>
                <c:pt idx="29279">
                  <c:v>2.9280000000000001E-5</c:v>
                </c:pt>
                <c:pt idx="29280">
                  <c:v>2.9281E-5</c:v>
                </c:pt>
                <c:pt idx="29281">
                  <c:v>2.9281999999999998E-5</c:v>
                </c:pt>
                <c:pt idx="29282">
                  <c:v>2.9283000000000001E-5</c:v>
                </c:pt>
                <c:pt idx="29283">
                  <c:v>2.9283999999999999E-5</c:v>
                </c:pt>
                <c:pt idx="29284">
                  <c:v>2.9285000000000002E-5</c:v>
                </c:pt>
                <c:pt idx="29285">
                  <c:v>2.9286E-5</c:v>
                </c:pt>
                <c:pt idx="29286">
                  <c:v>2.9286999999999999E-5</c:v>
                </c:pt>
                <c:pt idx="29287">
                  <c:v>2.9288000000000001E-5</c:v>
                </c:pt>
                <c:pt idx="29288">
                  <c:v>2.9289E-5</c:v>
                </c:pt>
                <c:pt idx="29289">
                  <c:v>2.9289999999999999E-5</c:v>
                </c:pt>
                <c:pt idx="29290">
                  <c:v>2.9291000000000001E-5</c:v>
                </c:pt>
                <c:pt idx="29291">
                  <c:v>2.9292E-5</c:v>
                </c:pt>
                <c:pt idx="29292">
                  <c:v>2.9292999999999999E-5</c:v>
                </c:pt>
                <c:pt idx="29293">
                  <c:v>2.9294000000000001E-5</c:v>
                </c:pt>
                <c:pt idx="29294">
                  <c:v>2.9295E-5</c:v>
                </c:pt>
                <c:pt idx="29295">
                  <c:v>2.9295999999999999E-5</c:v>
                </c:pt>
                <c:pt idx="29296">
                  <c:v>2.9297000000000001E-5</c:v>
                </c:pt>
                <c:pt idx="29297">
                  <c:v>2.9298E-5</c:v>
                </c:pt>
                <c:pt idx="29298">
                  <c:v>2.9298999999999998E-5</c:v>
                </c:pt>
                <c:pt idx="29299">
                  <c:v>2.9300000000000001E-5</c:v>
                </c:pt>
                <c:pt idx="29300">
                  <c:v>2.9300999999999999E-5</c:v>
                </c:pt>
                <c:pt idx="29301">
                  <c:v>2.9302000000000002E-5</c:v>
                </c:pt>
                <c:pt idx="29302">
                  <c:v>2.9303E-5</c:v>
                </c:pt>
                <c:pt idx="29303">
                  <c:v>2.9303999999999999E-5</c:v>
                </c:pt>
                <c:pt idx="29304">
                  <c:v>2.9305000000000001E-5</c:v>
                </c:pt>
                <c:pt idx="29305">
                  <c:v>2.9306E-5</c:v>
                </c:pt>
                <c:pt idx="29306">
                  <c:v>2.9306999999999999E-5</c:v>
                </c:pt>
                <c:pt idx="29307">
                  <c:v>2.9308000000000001E-5</c:v>
                </c:pt>
                <c:pt idx="29308">
                  <c:v>2.9309E-5</c:v>
                </c:pt>
                <c:pt idx="29309">
                  <c:v>2.9309999999999999E-5</c:v>
                </c:pt>
                <c:pt idx="29310">
                  <c:v>2.9311000000000001E-5</c:v>
                </c:pt>
                <c:pt idx="29311">
                  <c:v>2.9312E-5</c:v>
                </c:pt>
                <c:pt idx="29312">
                  <c:v>2.9312999999999999E-5</c:v>
                </c:pt>
                <c:pt idx="29313">
                  <c:v>2.9314000000000001E-5</c:v>
                </c:pt>
                <c:pt idx="29314">
                  <c:v>2.9315E-5</c:v>
                </c:pt>
                <c:pt idx="29315">
                  <c:v>2.9315999999999998E-5</c:v>
                </c:pt>
                <c:pt idx="29316">
                  <c:v>2.9317000000000001E-5</c:v>
                </c:pt>
                <c:pt idx="29317">
                  <c:v>2.9317999999999999E-5</c:v>
                </c:pt>
                <c:pt idx="29318">
                  <c:v>2.9319000000000002E-5</c:v>
                </c:pt>
                <c:pt idx="29319">
                  <c:v>2.932E-5</c:v>
                </c:pt>
                <c:pt idx="29320">
                  <c:v>2.9320999999999999E-5</c:v>
                </c:pt>
                <c:pt idx="29321">
                  <c:v>2.9322000000000001E-5</c:v>
                </c:pt>
                <c:pt idx="29322">
                  <c:v>2.9323E-5</c:v>
                </c:pt>
                <c:pt idx="29323">
                  <c:v>2.9323999999999999E-5</c:v>
                </c:pt>
                <c:pt idx="29324">
                  <c:v>2.9325000000000001E-5</c:v>
                </c:pt>
                <c:pt idx="29325">
                  <c:v>2.9326E-5</c:v>
                </c:pt>
                <c:pt idx="29326">
                  <c:v>2.9326999999999999E-5</c:v>
                </c:pt>
                <c:pt idx="29327">
                  <c:v>2.9328000000000001E-5</c:v>
                </c:pt>
                <c:pt idx="29328">
                  <c:v>2.9329E-5</c:v>
                </c:pt>
                <c:pt idx="29329">
                  <c:v>2.9329999999999999E-5</c:v>
                </c:pt>
                <c:pt idx="29330">
                  <c:v>2.9331000000000001E-5</c:v>
                </c:pt>
                <c:pt idx="29331">
                  <c:v>2.9332E-5</c:v>
                </c:pt>
                <c:pt idx="29332">
                  <c:v>2.9332999999999999E-5</c:v>
                </c:pt>
                <c:pt idx="29333">
                  <c:v>2.9334000000000001E-5</c:v>
                </c:pt>
                <c:pt idx="29334">
                  <c:v>2.9335E-5</c:v>
                </c:pt>
                <c:pt idx="29335">
                  <c:v>2.9335999999999998E-5</c:v>
                </c:pt>
                <c:pt idx="29336">
                  <c:v>2.9337000000000001E-5</c:v>
                </c:pt>
                <c:pt idx="29337">
                  <c:v>2.9337999999999999E-5</c:v>
                </c:pt>
                <c:pt idx="29338">
                  <c:v>2.9339000000000001E-5</c:v>
                </c:pt>
                <c:pt idx="29339">
                  <c:v>2.934E-5</c:v>
                </c:pt>
                <c:pt idx="29340">
                  <c:v>2.9340999999999999E-5</c:v>
                </c:pt>
                <c:pt idx="29341">
                  <c:v>2.9342000000000001E-5</c:v>
                </c:pt>
                <c:pt idx="29342">
                  <c:v>2.9343E-5</c:v>
                </c:pt>
                <c:pt idx="29343">
                  <c:v>2.9343999999999999E-5</c:v>
                </c:pt>
                <c:pt idx="29344">
                  <c:v>2.9345000000000001E-5</c:v>
                </c:pt>
                <c:pt idx="29345">
                  <c:v>2.9346E-5</c:v>
                </c:pt>
                <c:pt idx="29346">
                  <c:v>2.9346999999999999E-5</c:v>
                </c:pt>
                <c:pt idx="29347">
                  <c:v>2.9348000000000001E-5</c:v>
                </c:pt>
                <c:pt idx="29348">
                  <c:v>2.9349E-5</c:v>
                </c:pt>
                <c:pt idx="29349">
                  <c:v>2.9349999999999999E-5</c:v>
                </c:pt>
                <c:pt idx="29350">
                  <c:v>2.9351000000000001E-5</c:v>
                </c:pt>
                <c:pt idx="29351">
                  <c:v>2.9352E-5</c:v>
                </c:pt>
                <c:pt idx="29352">
                  <c:v>2.9352999999999998E-5</c:v>
                </c:pt>
                <c:pt idx="29353">
                  <c:v>2.9354000000000001E-5</c:v>
                </c:pt>
                <c:pt idx="29354">
                  <c:v>2.9354999999999999E-5</c:v>
                </c:pt>
                <c:pt idx="29355">
                  <c:v>2.9356000000000002E-5</c:v>
                </c:pt>
                <c:pt idx="29356">
                  <c:v>2.9357E-5</c:v>
                </c:pt>
                <c:pt idx="29357">
                  <c:v>2.9357999999999999E-5</c:v>
                </c:pt>
                <c:pt idx="29358">
                  <c:v>2.9359000000000001E-5</c:v>
                </c:pt>
                <c:pt idx="29359">
                  <c:v>2.936E-5</c:v>
                </c:pt>
                <c:pt idx="29360">
                  <c:v>2.9360999999999999E-5</c:v>
                </c:pt>
                <c:pt idx="29361">
                  <c:v>2.9362000000000001E-5</c:v>
                </c:pt>
                <c:pt idx="29362">
                  <c:v>2.9363E-5</c:v>
                </c:pt>
                <c:pt idx="29363">
                  <c:v>2.9363999999999999E-5</c:v>
                </c:pt>
                <c:pt idx="29364">
                  <c:v>2.9365000000000001E-5</c:v>
                </c:pt>
                <c:pt idx="29365">
                  <c:v>2.9366E-5</c:v>
                </c:pt>
                <c:pt idx="29366">
                  <c:v>2.9366999999999999E-5</c:v>
                </c:pt>
                <c:pt idx="29367">
                  <c:v>2.9368000000000001E-5</c:v>
                </c:pt>
                <c:pt idx="29368">
                  <c:v>2.9369E-5</c:v>
                </c:pt>
                <c:pt idx="29369">
                  <c:v>2.9369999999999998E-5</c:v>
                </c:pt>
                <c:pt idx="29370">
                  <c:v>2.9371000000000001E-5</c:v>
                </c:pt>
                <c:pt idx="29371">
                  <c:v>2.9371999999999999E-5</c:v>
                </c:pt>
                <c:pt idx="29372">
                  <c:v>2.9373000000000002E-5</c:v>
                </c:pt>
                <c:pt idx="29373">
                  <c:v>2.9374E-5</c:v>
                </c:pt>
                <c:pt idx="29374">
                  <c:v>2.9374999999999999E-5</c:v>
                </c:pt>
                <c:pt idx="29375">
                  <c:v>2.9376000000000001E-5</c:v>
                </c:pt>
                <c:pt idx="29376">
                  <c:v>2.9377E-5</c:v>
                </c:pt>
                <c:pt idx="29377">
                  <c:v>2.9377999999999999E-5</c:v>
                </c:pt>
                <c:pt idx="29378">
                  <c:v>2.9379000000000001E-5</c:v>
                </c:pt>
                <c:pt idx="29379">
                  <c:v>2.938E-5</c:v>
                </c:pt>
                <c:pt idx="29380">
                  <c:v>2.9380999999999999E-5</c:v>
                </c:pt>
                <c:pt idx="29381">
                  <c:v>2.9382000000000001E-5</c:v>
                </c:pt>
                <c:pt idx="29382">
                  <c:v>2.9383E-5</c:v>
                </c:pt>
                <c:pt idx="29383">
                  <c:v>2.9383999999999999E-5</c:v>
                </c:pt>
                <c:pt idx="29384">
                  <c:v>2.9385000000000001E-5</c:v>
                </c:pt>
                <c:pt idx="29385">
                  <c:v>2.9386E-5</c:v>
                </c:pt>
                <c:pt idx="29386">
                  <c:v>2.9386999999999998E-5</c:v>
                </c:pt>
                <c:pt idx="29387">
                  <c:v>2.9388000000000001E-5</c:v>
                </c:pt>
                <c:pt idx="29388">
                  <c:v>2.9388999999999999E-5</c:v>
                </c:pt>
                <c:pt idx="29389">
                  <c:v>2.9390000000000002E-5</c:v>
                </c:pt>
                <c:pt idx="29390">
                  <c:v>2.9391E-5</c:v>
                </c:pt>
                <c:pt idx="29391">
                  <c:v>2.9391999999999999E-5</c:v>
                </c:pt>
                <c:pt idx="29392">
                  <c:v>2.9393000000000001E-5</c:v>
                </c:pt>
                <c:pt idx="29393">
                  <c:v>2.9394E-5</c:v>
                </c:pt>
                <c:pt idx="29394">
                  <c:v>2.9394999999999999E-5</c:v>
                </c:pt>
                <c:pt idx="29395">
                  <c:v>2.9396000000000001E-5</c:v>
                </c:pt>
                <c:pt idx="29396">
                  <c:v>2.9397E-5</c:v>
                </c:pt>
                <c:pt idx="29397">
                  <c:v>2.9397999999999999E-5</c:v>
                </c:pt>
                <c:pt idx="29398">
                  <c:v>2.9399000000000001E-5</c:v>
                </c:pt>
                <c:pt idx="29399">
                  <c:v>2.94E-5</c:v>
                </c:pt>
                <c:pt idx="29400">
                  <c:v>2.9400999999999999E-5</c:v>
                </c:pt>
                <c:pt idx="29401">
                  <c:v>2.9402000000000001E-5</c:v>
                </c:pt>
                <c:pt idx="29402">
                  <c:v>2.9403E-5</c:v>
                </c:pt>
                <c:pt idx="29403">
                  <c:v>2.9403999999999998E-5</c:v>
                </c:pt>
                <c:pt idx="29404">
                  <c:v>2.9405000000000001E-5</c:v>
                </c:pt>
                <c:pt idx="29405">
                  <c:v>2.9405999999999999E-5</c:v>
                </c:pt>
                <c:pt idx="29406">
                  <c:v>2.9407000000000002E-5</c:v>
                </c:pt>
                <c:pt idx="29407">
                  <c:v>2.9408E-5</c:v>
                </c:pt>
                <c:pt idx="29408">
                  <c:v>2.9408999999999999E-5</c:v>
                </c:pt>
                <c:pt idx="29409">
                  <c:v>2.9410000000000001E-5</c:v>
                </c:pt>
                <c:pt idx="29410">
                  <c:v>2.9411E-5</c:v>
                </c:pt>
                <c:pt idx="29411">
                  <c:v>2.9411999999999999E-5</c:v>
                </c:pt>
                <c:pt idx="29412">
                  <c:v>2.9413000000000001E-5</c:v>
                </c:pt>
                <c:pt idx="29413">
                  <c:v>2.9414E-5</c:v>
                </c:pt>
                <c:pt idx="29414">
                  <c:v>2.9414999999999999E-5</c:v>
                </c:pt>
                <c:pt idx="29415">
                  <c:v>2.9416000000000001E-5</c:v>
                </c:pt>
                <c:pt idx="29416">
                  <c:v>2.9417E-5</c:v>
                </c:pt>
                <c:pt idx="29417">
                  <c:v>2.9417999999999999E-5</c:v>
                </c:pt>
                <c:pt idx="29418">
                  <c:v>2.9419000000000001E-5</c:v>
                </c:pt>
                <c:pt idx="29419">
                  <c:v>2.942E-5</c:v>
                </c:pt>
                <c:pt idx="29420">
                  <c:v>2.9420999999999998E-5</c:v>
                </c:pt>
                <c:pt idx="29421">
                  <c:v>2.9422000000000001E-5</c:v>
                </c:pt>
                <c:pt idx="29422">
                  <c:v>2.9422999999999999E-5</c:v>
                </c:pt>
                <c:pt idx="29423">
                  <c:v>2.9424000000000002E-5</c:v>
                </c:pt>
                <c:pt idx="29424">
                  <c:v>2.9425E-5</c:v>
                </c:pt>
                <c:pt idx="29425">
                  <c:v>2.9425999999999999E-5</c:v>
                </c:pt>
                <c:pt idx="29426">
                  <c:v>2.9427000000000001E-5</c:v>
                </c:pt>
                <c:pt idx="29427">
                  <c:v>2.9428E-5</c:v>
                </c:pt>
                <c:pt idx="29428">
                  <c:v>2.9428999999999999E-5</c:v>
                </c:pt>
                <c:pt idx="29429">
                  <c:v>2.9430000000000001E-5</c:v>
                </c:pt>
                <c:pt idx="29430">
                  <c:v>2.9431E-5</c:v>
                </c:pt>
                <c:pt idx="29431">
                  <c:v>2.9431999999999999E-5</c:v>
                </c:pt>
                <c:pt idx="29432">
                  <c:v>2.9433000000000001E-5</c:v>
                </c:pt>
                <c:pt idx="29433">
                  <c:v>2.9434E-5</c:v>
                </c:pt>
                <c:pt idx="29434">
                  <c:v>2.9434999999999999E-5</c:v>
                </c:pt>
                <c:pt idx="29435">
                  <c:v>2.9436000000000001E-5</c:v>
                </c:pt>
                <c:pt idx="29436">
                  <c:v>2.9437E-5</c:v>
                </c:pt>
                <c:pt idx="29437">
                  <c:v>2.9437999999999998E-5</c:v>
                </c:pt>
                <c:pt idx="29438">
                  <c:v>2.9439000000000001E-5</c:v>
                </c:pt>
                <c:pt idx="29439">
                  <c:v>2.9439999999999999E-5</c:v>
                </c:pt>
                <c:pt idx="29440">
                  <c:v>2.9441000000000002E-5</c:v>
                </c:pt>
                <c:pt idx="29441">
                  <c:v>2.9442E-5</c:v>
                </c:pt>
                <c:pt idx="29442">
                  <c:v>2.9442999999999999E-5</c:v>
                </c:pt>
                <c:pt idx="29443">
                  <c:v>2.9444000000000001E-5</c:v>
                </c:pt>
                <c:pt idx="29444">
                  <c:v>2.9445E-5</c:v>
                </c:pt>
                <c:pt idx="29445">
                  <c:v>2.9445999999999999E-5</c:v>
                </c:pt>
                <c:pt idx="29446">
                  <c:v>2.9447000000000001E-5</c:v>
                </c:pt>
                <c:pt idx="29447">
                  <c:v>2.9448E-5</c:v>
                </c:pt>
                <c:pt idx="29448">
                  <c:v>2.9448999999999999E-5</c:v>
                </c:pt>
                <c:pt idx="29449">
                  <c:v>2.9450000000000001E-5</c:v>
                </c:pt>
                <c:pt idx="29450">
                  <c:v>2.9451E-5</c:v>
                </c:pt>
                <c:pt idx="29451">
                  <c:v>2.9451999999999999E-5</c:v>
                </c:pt>
                <c:pt idx="29452">
                  <c:v>2.9453000000000001E-5</c:v>
                </c:pt>
                <c:pt idx="29453">
                  <c:v>2.9454E-5</c:v>
                </c:pt>
                <c:pt idx="29454">
                  <c:v>2.9454999999999998E-5</c:v>
                </c:pt>
                <c:pt idx="29455">
                  <c:v>2.9456000000000001E-5</c:v>
                </c:pt>
                <c:pt idx="29456">
                  <c:v>2.9456999999999999E-5</c:v>
                </c:pt>
                <c:pt idx="29457">
                  <c:v>2.9458000000000002E-5</c:v>
                </c:pt>
                <c:pt idx="29458">
                  <c:v>2.9459E-5</c:v>
                </c:pt>
                <c:pt idx="29459">
                  <c:v>2.9459999999999999E-5</c:v>
                </c:pt>
                <c:pt idx="29460">
                  <c:v>2.9461000000000001E-5</c:v>
                </c:pt>
                <c:pt idx="29461">
                  <c:v>2.9462E-5</c:v>
                </c:pt>
                <c:pt idx="29462">
                  <c:v>2.9462999999999999E-5</c:v>
                </c:pt>
                <c:pt idx="29463">
                  <c:v>2.9464000000000001E-5</c:v>
                </c:pt>
                <c:pt idx="29464">
                  <c:v>2.9465E-5</c:v>
                </c:pt>
                <c:pt idx="29465">
                  <c:v>2.9465999999999999E-5</c:v>
                </c:pt>
                <c:pt idx="29466">
                  <c:v>2.9467000000000001E-5</c:v>
                </c:pt>
                <c:pt idx="29467">
                  <c:v>2.9468E-5</c:v>
                </c:pt>
                <c:pt idx="29468">
                  <c:v>2.9468999999999999E-5</c:v>
                </c:pt>
                <c:pt idx="29469">
                  <c:v>2.9470000000000001E-5</c:v>
                </c:pt>
                <c:pt idx="29470">
                  <c:v>2.9471E-5</c:v>
                </c:pt>
                <c:pt idx="29471">
                  <c:v>2.9471999999999998E-5</c:v>
                </c:pt>
                <c:pt idx="29472">
                  <c:v>2.9473000000000001E-5</c:v>
                </c:pt>
                <c:pt idx="29473">
                  <c:v>2.9473999999999999E-5</c:v>
                </c:pt>
                <c:pt idx="29474">
                  <c:v>2.9475000000000002E-5</c:v>
                </c:pt>
                <c:pt idx="29475">
                  <c:v>2.9476E-5</c:v>
                </c:pt>
                <c:pt idx="29476">
                  <c:v>2.9476999999999999E-5</c:v>
                </c:pt>
                <c:pt idx="29477">
                  <c:v>2.9478000000000001E-5</c:v>
                </c:pt>
                <c:pt idx="29478">
                  <c:v>2.9479E-5</c:v>
                </c:pt>
                <c:pt idx="29479">
                  <c:v>2.9479999999999999E-5</c:v>
                </c:pt>
                <c:pt idx="29480">
                  <c:v>2.9481000000000001E-5</c:v>
                </c:pt>
                <c:pt idx="29481">
                  <c:v>2.9482E-5</c:v>
                </c:pt>
                <c:pt idx="29482">
                  <c:v>2.9482999999999999E-5</c:v>
                </c:pt>
                <c:pt idx="29483">
                  <c:v>2.9484000000000001E-5</c:v>
                </c:pt>
                <c:pt idx="29484">
                  <c:v>2.9485E-5</c:v>
                </c:pt>
                <c:pt idx="29485">
                  <c:v>2.9485999999999999E-5</c:v>
                </c:pt>
                <c:pt idx="29486">
                  <c:v>2.9487000000000001E-5</c:v>
                </c:pt>
                <c:pt idx="29487">
                  <c:v>2.9488E-5</c:v>
                </c:pt>
                <c:pt idx="29488">
                  <c:v>2.9488999999999998E-5</c:v>
                </c:pt>
                <c:pt idx="29489">
                  <c:v>2.9490000000000001E-5</c:v>
                </c:pt>
                <c:pt idx="29490">
                  <c:v>2.9490999999999999E-5</c:v>
                </c:pt>
                <c:pt idx="29491">
                  <c:v>2.9492000000000002E-5</c:v>
                </c:pt>
                <c:pt idx="29492">
                  <c:v>2.9493E-5</c:v>
                </c:pt>
                <c:pt idx="29493">
                  <c:v>2.9493999999999999E-5</c:v>
                </c:pt>
                <c:pt idx="29494">
                  <c:v>2.9495000000000001E-5</c:v>
                </c:pt>
                <c:pt idx="29495">
                  <c:v>2.9496E-5</c:v>
                </c:pt>
                <c:pt idx="29496">
                  <c:v>2.9496999999999999E-5</c:v>
                </c:pt>
                <c:pt idx="29497">
                  <c:v>2.9498000000000001E-5</c:v>
                </c:pt>
                <c:pt idx="29498">
                  <c:v>2.9499E-5</c:v>
                </c:pt>
                <c:pt idx="29499">
                  <c:v>2.9499999999999999E-5</c:v>
                </c:pt>
                <c:pt idx="29500">
                  <c:v>2.9501000000000001E-5</c:v>
                </c:pt>
                <c:pt idx="29501">
                  <c:v>2.9502E-5</c:v>
                </c:pt>
                <c:pt idx="29502">
                  <c:v>2.9502999999999999E-5</c:v>
                </c:pt>
                <c:pt idx="29503">
                  <c:v>2.9504000000000001E-5</c:v>
                </c:pt>
                <c:pt idx="29504">
                  <c:v>2.9505E-5</c:v>
                </c:pt>
                <c:pt idx="29505">
                  <c:v>2.9505999999999998E-5</c:v>
                </c:pt>
                <c:pt idx="29506">
                  <c:v>2.9507000000000001E-5</c:v>
                </c:pt>
                <c:pt idx="29507">
                  <c:v>2.9507999999999999E-5</c:v>
                </c:pt>
                <c:pt idx="29508">
                  <c:v>2.9509000000000002E-5</c:v>
                </c:pt>
                <c:pt idx="29509">
                  <c:v>2.951E-5</c:v>
                </c:pt>
                <c:pt idx="29510">
                  <c:v>2.9510999999999999E-5</c:v>
                </c:pt>
                <c:pt idx="29511">
                  <c:v>2.9512000000000001E-5</c:v>
                </c:pt>
                <c:pt idx="29512">
                  <c:v>2.9513E-5</c:v>
                </c:pt>
                <c:pt idx="29513">
                  <c:v>2.9513999999999999E-5</c:v>
                </c:pt>
                <c:pt idx="29514">
                  <c:v>2.9515000000000001E-5</c:v>
                </c:pt>
                <c:pt idx="29515">
                  <c:v>2.9516E-5</c:v>
                </c:pt>
                <c:pt idx="29516">
                  <c:v>2.9516999999999999E-5</c:v>
                </c:pt>
                <c:pt idx="29517">
                  <c:v>2.9518000000000001E-5</c:v>
                </c:pt>
                <c:pt idx="29518">
                  <c:v>2.9519E-5</c:v>
                </c:pt>
                <c:pt idx="29519">
                  <c:v>2.9519999999999999E-5</c:v>
                </c:pt>
                <c:pt idx="29520">
                  <c:v>2.9521000000000001E-5</c:v>
                </c:pt>
                <c:pt idx="29521">
                  <c:v>2.9522E-5</c:v>
                </c:pt>
                <c:pt idx="29522">
                  <c:v>2.9522999999999998E-5</c:v>
                </c:pt>
                <c:pt idx="29523">
                  <c:v>2.9524000000000001E-5</c:v>
                </c:pt>
                <c:pt idx="29524">
                  <c:v>2.9524999999999999E-5</c:v>
                </c:pt>
                <c:pt idx="29525">
                  <c:v>2.9526000000000002E-5</c:v>
                </c:pt>
                <c:pt idx="29526">
                  <c:v>2.9527E-5</c:v>
                </c:pt>
                <c:pt idx="29527">
                  <c:v>2.9527999999999999E-5</c:v>
                </c:pt>
                <c:pt idx="29528">
                  <c:v>2.9529000000000001E-5</c:v>
                </c:pt>
                <c:pt idx="29529">
                  <c:v>2.953E-5</c:v>
                </c:pt>
                <c:pt idx="29530">
                  <c:v>2.9530999999999999E-5</c:v>
                </c:pt>
                <c:pt idx="29531">
                  <c:v>2.9532000000000001E-5</c:v>
                </c:pt>
                <c:pt idx="29532">
                  <c:v>2.9533E-5</c:v>
                </c:pt>
                <c:pt idx="29533">
                  <c:v>2.9533999999999999E-5</c:v>
                </c:pt>
                <c:pt idx="29534">
                  <c:v>2.9535000000000001E-5</c:v>
                </c:pt>
                <c:pt idx="29535">
                  <c:v>2.9536E-5</c:v>
                </c:pt>
                <c:pt idx="29536">
                  <c:v>2.9536999999999999E-5</c:v>
                </c:pt>
                <c:pt idx="29537">
                  <c:v>2.9538000000000001E-5</c:v>
                </c:pt>
                <c:pt idx="29538">
                  <c:v>2.9539E-5</c:v>
                </c:pt>
                <c:pt idx="29539">
                  <c:v>2.9539999999999998E-5</c:v>
                </c:pt>
                <c:pt idx="29540">
                  <c:v>2.9541000000000001E-5</c:v>
                </c:pt>
                <c:pt idx="29541">
                  <c:v>2.9541999999999999E-5</c:v>
                </c:pt>
                <c:pt idx="29542">
                  <c:v>2.9543000000000002E-5</c:v>
                </c:pt>
                <c:pt idx="29543">
                  <c:v>2.9544E-5</c:v>
                </c:pt>
                <c:pt idx="29544">
                  <c:v>2.9544999999999999E-5</c:v>
                </c:pt>
                <c:pt idx="29545">
                  <c:v>2.9546000000000001E-5</c:v>
                </c:pt>
                <c:pt idx="29546">
                  <c:v>2.9547E-5</c:v>
                </c:pt>
                <c:pt idx="29547">
                  <c:v>2.9547999999999999E-5</c:v>
                </c:pt>
                <c:pt idx="29548">
                  <c:v>2.9549000000000001E-5</c:v>
                </c:pt>
                <c:pt idx="29549">
                  <c:v>2.955E-5</c:v>
                </c:pt>
                <c:pt idx="29550">
                  <c:v>2.9550999999999999E-5</c:v>
                </c:pt>
                <c:pt idx="29551">
                  <c:v>2.9552000000000001E-5</c:v>
                </c:pt>
                <c:pt idx="29552">
                  <c:v>2.9553E-5</c:v>
                </c:pt>
                <c:pt idx="29553">
                  <c:v>2.9553999999999999E-5</c:v>
                </c:pt>
                <c:pt idx="29554">
                  <c:v>2.9555000000000001E-5</c:v>
                </c:pt>
                <c:pt idx="29555">
                  <c:v>2.9556E-5</c:v>
                </c:pt>
                <c:pt idx="29556">
                  <c:v>2.9556999999999998E-5</c:v>
                </c:pt>
                <c:pt idx="29557">
                  <c:v>2.9558000000000001E-5</c:v>
                </c:pt>
                <c:pt idx="29558">
                  <c:v>2.9558999999999999E-5</c:v>
                </c:pt>
                <c:pt idx="29559">
                  <c:v>2.9560000000000002E-5</c:v>
                </c:pt>
                <c:pt idx="29560">
                  <c:v>2.9561E-5</c:v>
                </c:pt>
                <c:pt idx="29561">
                  <c:v>2.9561999999999999E-5</c:v>
                </c:pt>
                <c:pt idx="29562">
                  <c:v>2.9563000000000001E-5</c:v>
                </c:pt>
                <c:pt idx="29563">
                  <c:v>2.9564E-5</c:v>
                </c:pt>
                <c:pt idx="29564">
                  <c:v>2.9564999999999999E-5</c:v>
                </c:pt>
                <c:pt idx="29565">
                  <c:v>2.9566000000000001E-5</c:v>
                </c:pt>
                <c:pt idx="29566">
                  <c:v>2.9567E-5</c:v>
                </c:pt>
                <c:pt idx="29567">
                  <c:v>2.9567999999999999E-5</c:v>
                </c:pt>
                <c:pt idx="29568">
                  <c:v>2.9569000000000001E-5</c:v>
                </c:pt>
                <c:pt idx="29569">
                  <c:v>2.957E-5</c:v>
                </c:pt>
                <c:pt idx="29570">
                  <c:v>2.9570999999999999E-5</c:v>
                </c:pt>
                <c:pt idx="29571">
                  <c:v>2.9572000000000001E-5</c:v>
                </c:pt>
                <c:pt idx="29572">
                  <c:v>2.9573E-5</c:v>
                </c:pt>
                <c:pt idx="29573">
                  <c:v>2.9573999999999998E-5</c:v>
                </c:pt>
                <c:pt idx="29574">
                  <c:v>2.9575000000000001E-5</c:v>
                </c:pt>
                <c:pt idx="29575">
                  <c:v>2.9575999999999999E-5</c:v>
                </c:pt>
                <c:pt idx="29576">
                  <c:v>2.9577000000000002E-5</c:v>
                </c:pt>
                <c:pt idx="29577">
                  <c:v>2.9578E-5</c:v>
                </c:pt>
                <c:pt idx="29578">
                  <c:v>2.9578999999999999E-5</c:v>
                </c:pt>
                <c:pt idx="29579">
                  <c:v>2.9580000000000001E-5</c:v>
                </c:pt>
                <c:pt idx="29580">
                  <c:v>2.9581E-5</c:v>
                </c:pt>
                <c:pt idx="29581">
                  <c:v>2.9581999999999999E-5</c:v>
                </c:pt>
                <c:pt idx="29582">
                  <c:v>2.9583000000000001E-5</c:v>
                </c:pt>
                <c:pt idx="29583">
                  <c:v>2.9584E-5</c:v>
                </c:pt>
                <c:pt idx="29584">
                  <c:v>2.9584999999999999E-5</c:v>
                </c:pt>
                <c:pt idx="29585">
                  <c:v>2.9586000000000001E-5</c:v>
                </c:pt>
                <c:pt idx="29586">
                  <c:v>2.9587E-5</c:v>
                </c:pt>
                <c:pt idx="29587">
                  <c:v>2.9587999999999999E-5</c:v>
                </c:pt>
                <c:pt idx="29588">
                  <c:v>2.9589000000000001E-5</c:v>
                </c:pt>
                <c:pt idx="29589">
                  <c:v>2.959E-5</c:v>
                </c:pt>
                <c:pt idx="29590">
                  <c:v>2.9590999999999998E-5</c:v>
                </c:pt>
                <c:pt idx="29591">
                  <c:v>2.9592000000000001E-5</c:v>
                </c:pt>
                <c:pt idx="29592">
                  <c:v>2.9592999999999999E-5</c:v>
                </c:pt>
                <c:pt idx="29593">
                  <c:v>2.9594000000000002E-5</c:v>
                </c:pt>
                <c:pt idx="29594">
                  <c:v>2.9595E-5</c:v>
                </c:pt>
                <c:pt idx="29595">
                  <c:v>2.9595999999999999E-5</c:v>
                </c:pt>
                <c:pt idx="29596">
                  <c:v>2.9597000000000001E-5</c:v>
                </c:pt>
                <c:pt idx="29597">
                  <c:v>2.9598E-5</c:v>
                </c:pt>
                <c:pt idx="29598">
                  <c:v>2.9598999999999999E-5</c:v>
                </c:pt>
                <c:pt idx="29599">
                  <c:v>2.9600000000000001E-5</c:v>
                </c:pt>
                <c:pt idx="29600">
                  <c:v>2.9601E-5</c:v>
                </c:pt>
                <c:pt idx="29601">
                  <c:v>2.9601999999999999E-5</c:v>
                </c:pt>
                <c:pt idx="29602">
                  <c:v>2.9603000000000001E-5</c:v>
                </c:pt>
                <c:pt idx="29603">
                  <c:v>2.9604E-5</c:v>
                </c:pt>
                <c:pt idx="29604">
                  <c:v>2.9604999999999999E-5</c:v>
                </c:pt>
                <c:pt idx="29605">
                  <c:v>2.9606000000000001E-5</c:v>
                </c:pt>
                <c:pt idx="29606">
                  <c:v>2.9607E-5</c:v>
                </c:pt>
                <c:pt idx="29607">
                  <c:v>2.9607999999999998E-5</c:v>
                </c:pt>
                <c:pt idx="29608">
                  <c:v>2.9609000000000001E-5</c:v>
                </c:pt>
                <c:pt idx="29609">
                  <c:v>2.9609999999999999E-5</c:v>
                </c:pt>
                <c:pt idx="29610">
                  <c:v>2.9611000000000002E-5</c:v>
                </c:pt>
                <c:pt idx="29611">
                  <c:v>2.9612E-5</c:v>
                </c:pt>
                <c:pt idx="29612">
                  <c:v>2.9612999999999999E-5</c:v>
                </c:pt>
                <c:pt idx="29613">
                  <c:v>2.9614000000000001E-5</c:v>
                </c:pt>
                <c:pt idx="29614">
                  <c:v>2.9615E-5</c:v>
                </c:pt>
                <c:pt idx="29615">
                  <c:v>2.9615999999999999E-5</c:v>
                </c:pt>
                <c:pt idx="29616">
                  <c:v>2.9617000000000001E-5</c:v>
                </c:pt>
                <c:pt idx="29617">
                  <c:v>2.9618E-5</c:v>
                </c:pt>
                <c:pt idx="29618">
                  <c:v>2.9618999999999999E-5</c:v>
                </c:pt>
                <c:pt idx="29619">
                  <c:v>2.9620000000000001E-5</c:v>
                </c:pt>
                <c:pt idx="29620">
                  <c:v>2.9621E-5</c:v>
                </c:pt>
                <c:pt idx="29621">
                  <c:v>2.9621999999999999E-5</c:v>
                </c:pt>
                <c:pt idx="29622">
                  <c:v>2.9623000000000001E-5</c:v>
                </c:pt>
                <c:pt idx="29623">
                  <c:v>2.9624E-5</c:v>
                </c:pt>
                <c:pt idx="29624">
                  <c:v>2.9624999999999998E-5</c:v>
                </c:pt>
                <c:pt idx="29625">
                  <c:v>2.9626000000000001E-5</c:v>
                </c:pt>
                <c:pt idx="29626">
                  <c:v>2.9626999999999999E-5</c:v>
                </c:pt>
                <c:pt idx="29627">
                  <c:v>2.9628000000000002E-5</c:v>
                </c:pt>
                <c:pt idx="29628">
                  <c:v>2.9629E-5</c:v>
                </c:pt>
                <c:pt idx="29629">
                  <c:v>2.9629999999999999E-5</c:v>
                </c:pt>
                <c:pt idx="29630">
                  <c:v>2.9631000000000001E-5</c:v>
                </c:pt>
                <c:pt idx="29631">
                  <c:v>2.9632E-5</c:v>
                </c:pt>
                <c:pt idx="29632">
                  <c:v>2.9632999999999999E-5</c:v>
                </c:pt>
                <c:pt idx="29633">
                  <c:v>2.9634000000000001E-5</c:v>
                </c:pt>
                <c:pt idx="29634">
                  <c:v>2.9635E-5</c:v>
                </c:pt>
                <c:pt idx="29635">
                  <c:v>2.9635999999999999E-5</c:v>
                </c:pt>
                <c:pt idx="29636">
                  <c:v>2.9637000000000001E-5</c:v>
                </c:pt>
                <c:pt idx="29637">
                  <c:v>2.9638E-5</c:v>
                </c:pt>
                <c:pt idx="29638">
                  <c:v>2.9638999999999999E-5</c:v>
                </c:pt>
                <c:pt idx="29639">
                  <c:v>2.9640000000000001E-5</c:v>
                </c:pt>
                <c:pt idx="29640">
                  <c:v>2.9641E-5</c:v>
                </c:pt>
                <c:pt idx="29641">
                  <c:v>2.9641999999999998E-5</c:v>
                </c:pt>
                <c:pt idx="29642">
                  <c:v>2.9643000000000001E-5</c:v>
                </c:pt>
                <c:pt idx="29643">
                  <c:v>2.9643999999999999E-5</c:v>
                </c:pt>
                <c:pt idx="29644">
                  <c:v>2.9645000000000002E-5</c:v>
                </c:pt>
                <c:pt idx="29645">
                  <c:v>2.9646E-5</c:v>
                </c:pt>
                <c:pt idx="29646">
                  <c:v>2.9646999999999999E-5</c:v>
                </c:pt>
                <c:pt idx="29647">
                  <c:v>2.9648000000000001E-5</c:v>
                </c:pt>
                <c:pt idx="29648">
                  <c:v>2.9649E-5</c:v>
                </c:pt>
                <c:pt idx="29649">
                  <c:v>2.9649999999999999E-5</c:v>
                </c:pt>
                <c:pt idx="29650">
                  <c:v>2.9651000000000001E-5</c:v>
                </c:pt>
                <c:pt idx="29651">
                  <c:v>2.9652E-5</c:v>
                </c:pt>
                <c:pt idx="29652">
                  <c:v>2.9652999999999999E-5</c:v>
                </c:pt>
                <c:pt idx="29653">
                  <c:v>2.9654000000000001E-5</c:v>
                </c:pt>
                <c:pt idx="29654">
                  <c:v>2.9655E-5</c:v>
                </c:pt>
                <c:pt idx="29655">
                  <c:v>2.9655999999999999E-5</c:v>
                </c:pt>
                <c:pt idx="29656">
                  <c:v>2.9657000000000001E-5</c:v>
                </c:pt>
                <c:pt idx="29657">
                  <c:v>2.9658E-5</c:v>
                </c:pt>
                <c:pt idx="29658">
                  <c:v>2.9658999999999998E-5</c:v>
                </c:pt>
                <c:pt idx="29659">
                  <c:v>2.9660000000000001E-5</c:v>
                </c:pt>
                <c:pt idx="29660">
                  <c:v>2.9660999999999999E-5</c:v>
                </c:pt>
                <c:pt idx="29661">
                  <c:v>2.9662000000000002E-5</c:v>
                </c:pt>
                <c:pt idx="29662">
                  <c:v>2.9663E-5</c:v>
                </c:pt>
                <c:pt idx="29663">
                  <c:v>2.9663999999999999E-5</c:v>
                </c:pt>
                <c:pt idx="29664">
                  <c:v>2.9665000000000001E-5</c:v>
                </c:pt>
                <c:pt idx="29665">
                  <c:v>2.9666E-5</c:v>
                </c:pt>
                <c:pt idx="29666">
                  <c:v>2.9666999999999999E-5</c:v>
                </c:pt>
                <c:pt idx="29667">
                  <c:v>2.9668000000000001E-5</c:v>
                </c:pt>
                <c:pt idx="29668">
                  <c:v>2.9669E-5</c:v>
                </c:pt>
                <c:pt idx="29669">
                  <c:v>2.9669999999999999E-5</c:v>
                </c:pt>
                <c:pt idx="29670">
                  <c:v>2.9671000000000001E-5</c:v>
                </c:pt>
                <c:pt idx="29671">
                  <c:v>2.9672E-5</c:v>
                </c:pt>
                <c:pt idx="29672">
                  <c:v>2.9672999999999999E-5</c:v>
                </c:pt>
                <c:pt idx="29673">
                  <c:v>2.9674000000000001E-5</c:v>
                </c:pt>
                <c:pt idx="29674">
                  <c:v>2.9675E-5</c:v>
                </c:pt>
                <c:pt idx="29675">
                  <c:v>2.9675999999999998E-5</c:v>
                </c:pt>
                <c:pt idx="29676">
                  <c:v>2.9677000000000001E-5</c:v>
                </c:pt>
                <c:pt idx="29677">
                  <c:v>2.9677999999999999E-5</c:v>
                </c:pt>
                <c:pt idx="29678">
                  <c:v>2.9679000000000002E-5</c:v>
                </c:pt>
                <c:pt idx="29679">
                  <c:v>2.968E-5</c:v>
                </c:pt>
                <c:pt idx="29680">
                  <c:v>2.9680999999999999E-5</c:v>
                </c:pt>
                <c:pt idx="29681">
                  <c:v>2.9682000000000001E-5</c:v>
                </c:pt>
                <c:pt idx="29682">
                  <c:v>2.9683E-5</c:v>
                </c:pt>
                <c:pt idx="29683">
                  <c:v>2.9683999999999999E-5</c:v>
                </c:pt>
                <c:pt idx="29684">
                  <c:v>2.9685000000000001E-5</c:v>
                </c:pt>
                <c:pt idx="29685">
                  <c:v>2.9686E-5</c:v>
                </c:pt>
                <c:pt idx="29686">
                  <c:v>2.9686999999999999E-5</c:v>
                </c:pt>
                <c:pt idx="29687">
                  <c:v>2.9688000000000001E-5</c:v>
                </c:pt>
                <c:pt idx="29688">
                  <c:v>2.9689E-5</c:v>
                </c:pt>
                <c:pt idx="29689">
                  <c:v>2.9689999999999999E-5</c:v>
                </c:pt>
                <c:pt idx="29690">
                  <c:v>2.9691000000000001E-5</c:v>
                </c:pt>
                <c:pt idx="29691">
                  <c:v>2.9692E-5</c:v>
                </c:pt>
                <c:pt idx="29692">
                  <c:v>2.9692999999999998E-5</c:v>
                </c:pt>
                <c:pt idx="29693">
                  <c:v>2.9694000000000001E-5</c:v>
                </c:pt>
                <c:pt idx="29694">
                  <c:v>2.9694999999999999E-5</c:v>
                </c:pt>
                <c:pt idx="29695">
                  <c:v>2.9696000000000002E-5</c:v>
                </c:pt>
                <c:pt idx="29696">
                  <c:v>2.9697E-5</c:v>
                </c:pt>
                <c:pt idx="29697">
                  <c:v>2.9697999999999999E-5</c:v>
                </c:pt>
                <c:pt idx="29698">
                  <c:v>2.9699000000000001E-5</c:v>
                </c:pt>
                <c:pt idx="29699">
                  <c:v>2.97E-5</c:v>
                </c:pt>
                <c:pt idx="29700">
                  <c:v>2.9700999999999999E-5</c:v>
                </c:pt>
                <c:pt idx="29701">
                  <c:v>2.9702000000000001E-5</c:v>
                </c:pt>
                <c:pt idx="29702">
                  <c:v>2.9703E-5</c:v>
                </c:pt>
                <c:pt idx="29703">
                  <c:v>2.9703999999999999E-5</c:v>
                </c:pt>
                <c:pt idx="29704">
                  <c:v>2.9705000000000001E-5</c:v>
                </c:pt>
                <c:pt idx="29705">
                  <c:v>2.9706E-5</c:v>
                </c:pt>
                <c:pt idx="29706">
                  <c:v>2.9706999999999999E-5</c:v>
                </c:pt>
                <c:pt idx="29707">
                  <c:v>2.9708000000000001E-5</c:v>
                </c:pt>
                <c:pt idx="29708">
                  <c:v>2.9709E-5</c:v>
                </c:pt>
                <c:pt idx="29709">
                  <c:v>2.9709999999999998E-5</c:v>
                </c:pt>
                <c:pt idx="29710">
                  <c:v>2.9711000000000001E-5</c:v>
                </c:pt>
                <c:pt idx="29711">
                  <c:v>2.9711999999999999E-5</c:v>
                </c:pt>
                <c:pt idx="29712">
                  <c:v>2.9713000000000002E-5</c:v>
                </c:pt>
                <c:pt idx="29713">
                  <c:v>2.9714E-5</c:v>
                </c:pt>
                <c:pt idx="29714">
                  <c:v>2.9714999999999999E-5</c:v>
                </c:pt>
                <c:pt idx="29715">
                  <c:v>2.9716000000000001E-5</c:v>
                </c:pt>
                <c:pt idx="29716">
                  <c:v>2.9717E-5</c:v>
                </c:pt>
                <c:pt idx="29717">
                  <c:v>2.9717999999999999E-5</c:v>
                </c:pt>
                <c:pt idx="29718">
                  <c:v>2.9719000000000001E-5</c:v>
                </c:pt>
                <c:pt idx="29719">
                  <c:v>2.972E-5</c:v>
                </c:pt>
                <c:pt idx="29720">
                  <c:v>2.9720999999999999E-5</c:v>
                </c:pt>
                <c:pt idx="29721">
                  <c:v>2.9722000000000001E-5</c:v>
                </c:pt>
                <c:pt idx="29722">
                  <c:v>2.9723E-5</c:v>
                </c:pt>
                <c:pt idx="29723">
                  <c:v>2.9723999999999999E-5</c:v>
                </c:pt>
                <c:pt idx="29724">
                  <c:v>2.9725000000000001E-5</c:v>
                </c:pt>
                <c:pt idx="29725">
                  <c:v>2.9726E-5</c:v>
                </c:pt>
                <c:pt idx="29726">
                  <c:v>2.9726999999999998E-5</c:v>
                </c:pt>
                <c:pt idx="29727">
                  <c:v>2.9728000000000001E-5</c:v>
                </c:pt>
                <c:pt idx="29728">
                  <c:v>2.9728999999999999E-5</c:v>
                </c:pt>
                <c:pt idx="29729">
                  <c:v>2.9730000000000002E-5</c:v>
                </c:pt>
                <c:pt idx="29730">
                  <c:v>2.9731E-5</c:v>
                </c:pt>
                <c:pt idx="29731">
                  <c:v>2.9731999999999999E-5</c:v>
                </c:pt>
                <c:pt idx="29732">
                  <c:v>2.9733000000000001E-5</c:v>
                </c:pt>
                <c:pt idx="29733">
                  <c:v>2.9734E-5</c:v>
                </c:pt>
                <c:pt idx="29734">
                  <c:v>2.9734999999999999E-5</c:v>
                </c:pt>
                <c:pt idx="29735">
                  <c:v>2.9736000000000001E-5</c:v>
                </c:pt>
                <c:pt idx="29736">
                  <c:v>2.9737E-5</c:v>
                </c:pt>
                <c:pt idx="29737">
                  <c:v>2.9737999999999999E-5</c:v>
                </c:pt>
                <c:pt idx="29738">
                  <c:v>2.9739000000000001E-5</c:v>
                </c:pt>
                <c:pt idx="29739">
                  <c:v>2.974E-5</c:v>
                </c:pt>
                <c:pt idx="29740">
                  <c:v>2.9740999999999999E-5</c:v>
                </c:pt>
                <c:pt idx="29741">
                  <c:v>2.9742000000000001E-5</c:v>
                </c:pt>
                <c:pt idx="29742">
                  <c:v>2.9743E-5</c:v>
                </c:pt>
                <c:pt idx="29743">
                  <c:v>2.9743999999999998E-5</c:v>
                </c:pt>
                <c:pt idx="29744">
                  <c:v>2.9745000000000001E-5</c:v>
                </c:pt>
                <c:pt idx="29745">
                  <c:v>2.9745999999999999E-5</c:v>
                </c:pt>
                <c:pt idx="29746">
                  <c:v>2.9747000000000002E-5</c:v>
                </c:pt>
                <c:pt idx="29747">
                  <c:v>2.9748E-5</c:v>
                </c:pt>
                <c:pt idx="29748">
                  <c:v>2.9748999999999999E-5</c:v>
                </c:pt>
                <c:pt idx="29749">
                  <c:v>2.9750000000000001E-5</c:v>
                </c:pt>
                <c:pt idx="29750">
                  <c:v>2.9751E-5</c:v>
                </c:pt>
                <c:pt idx="29751">
                  <c:v>2.9751999999999999E-5</c:v>
                </c:pt>
                <c:pt idx="29752">
                  <c:v>2.9753000000000001E-5</c:v>
                </c:pt>
                <c:pt idx="29753">
                  <c:v>2.9754E-5</c:v>
                </c:pt>
                <c:pt idx="29754">
                  <c:v>2.9754999999999999E-5</c:v>
                </c:pt>
                <c:pt idx="29755">
                  <c:v>2.9756000000000001E-5</c:v>
                </c:pt>
                <c:pt idx="29756">
                  <c:v>2.9757E-5</c:v>
                </c:pt>
                <c:pt idx="29757">
                  <c:v>2.9757999999999999E-5</c:v>
                </c:pt>
                <c:pt idx="29758">
                  <c:v>2.9759000000000001E-5</c:v>
                </c:pt>
                <c:pt idx="29759">
                  <c:v>2.976E-5</c:v>
                </c:pt>
                <c:pt idx="29760">
                  <c:v>2.9760999999999998E-5</c:v>
                </c:pt>
                <c:pt idx="29761">
                  <c:v>2.9762000000000001E-5</c:v>
                </c:pt>
                <c:pt idx="29762">
                  <c:v>2.9762999999999999E-5</c:v>
                </c:pt>
                <c:pt idx="29763">
                  <c:v>2.9764000000000002E-5</c:v>
                </c:pt>
                <c:pt idx="29764">
                  <c:v>2.9765E-5</c:v>
                </c:pt>
                <c:pt idx="29765">
                  <c:v>2.9765999999999999E-5</c:v>
                </c:pt>
                <c:pt idx="29766">
                  <c:v>2.9767000000000001E-5</c:v>
                </c:pt>
                <c:pt idx="29767">
                  <c:v>2.9768E-5</c:v>
                </c:pt>
                <c:pt idx="29768">
                  <c:v>2.9768999999999999E-5</c:v>
                </c:pt>
                <c:pt idx="29769">
                  <c:v>2.9770000000000001E-5</c:v>
                </c:pt>
                <c:pt idx="29770">
                  <c:v>2.9771E-5</c:v>
                </c:pt>
                <c:pt idx="29771">
                  <c:v>2.9771999999999999E-5</c:v>
                </c:pt>
                <c:pt idx="29772">
                  <c:v>2.9773000000000001E-5</c:v>
                </c:pt>
                <c:pt idx="29773">
                  <c:v>2.9774E-5</c:v>
                </c:pt>
                <c:pt idx="29774">
                  <c:v>2.9774999999999999E-5</c:v>
                </c:pt>
                <c:pt idx="29775">
                  <c:v>2.9776000000000001E-5</c:v>
                </c:pt>
                <c:pt idx="29776">
                  <c:v>2.9777E-5</c:v>
                </c:pt>
                <c:pt idx="29777">
                  <c:v>2.9777999999999998E-5</c:v>
                </c:pt>
                <c:pt idx="29778">
                  <c:v>2.9779000000000001E-5</c:v>
                </c:pt>
                <c:pt idx="29779">
                  <c:v>2.9779999999999999E-5</c:v>
                </c:pt>
                <c:pt idx="29780">
                  <c:v>2.9781000000000002E-5</c:v>
                </c:pt>
                <c:pt idx="29781">
                  <c:v>2.9782E-5</c:v>
                </c:pt>
                <c:pt idx="29782">
                  <c:v>2.9782999999999999E-5</c:v>
                </c:pt>
                <c:pt idx="29783">
                  <c:v>2.9784000000000001E-5</c:v>
                </c:pt>
                <c:pt idx="29784">
                  <c:v>2.9785E-5</c:v>
                </c:pt>
                <c:pt idx="29785">
                  <c:v>2.9785999999999999E-5</c:v>
                </c:pt>
                <c:pt idx="29786">
                  <c:v>2.9787000000000001E-5</c:v>
                </c:pt>
                <c:pt idx="29787">
                  <c:v>2.9788E-5</c:v>
                </c:pt>
                <c:pt idx="29788">
                  <c:v>2.9788999999999999E-5</c:v>
                </c:pt>
                <c:pt idx="29789">
                  <c:v>2.9790000000000001E-5</c:v>
                </c:pt>
                <c:pt idx="29790">
                  <c:v>2.9791E-5</c:v>
                </c:pt>
                <c:pt idx="29791">
                  <c:v>2.9791999999999999E-5</c:v>
                </c:pt>
                <c:pt idx="29792">
                  <c:v>2.9793000000000001E-5</c:v>
                </c:pt>
                <c:pt idx="29793">
                  <c:v>2.9794E-5</c:v>
                </c:pt>
                <c:pt idx="29794">
                  <c:v>2.9794999999999998E-5</c:v>
                </c:pt>
                <c:pt idx="29795">
                  <c:v>2.9796000000000001E-5</c:v>
                </c:pt>
                <c:pt idx="29796">
                  <c:v>2.9796999999999999E-5</c:v>
                </c:pt>
                <c:pt idx="29797">
                  <c:v>2.9798000000000002E-5</c:v>
                </c:pt>
                <c:pt idx="29798">
                  <c:v>2.9799E-5</c:v>
                </c:pt>
                <c:pt idx="29799">
                  <c:v>2.9799999999999999E-5</c:v>
                </c:pt>
                <c:pt idx="29800">
                  <c:v>2.9801000000000001E-5</c:v>
                </c:pt>
                <c:pt idx="29801">
                  <c:v>2.9802E-5</c:v>
                </c:pt>
                <c:pt idx="29802">
                  <c:v>2.9802999999999999E-5</c:v>
                </c:pt>
                <c:pt idx="29803">
                  <c:v>2.9804000000000001E-5</c:v>
                </c:pt>
                <c:pt idx="29804">
                  <c:v>2.9805E-5</c:v>
                </c:pt>
                <c:pt idx="29805">
                  <c:v>2.9805999999999999E-5</c:v>
                </c:pt>
                <c:pt idx="29806">
                  <c:v>2.9807000000000001E-5</c:v>
                </c:pt>
                <c:pt idx="29807">
                  <c:v>2.9808E-5</c:v>
                </c:pt>
                <c:pt idx="29808">
                  <c:v>2.9808999999999999E-5</c:v>
                </c:pt>
                <c:pt idx="29809">
                  <c:v>2.9810000000000001E-5</c:v>
                </c:pt>
                <c:pt idx="29810">
                  <c:v>2.9811E-5</c:v>
                </c:pt>
                <c:pt idx="29811">
                  <c:v>2.9811999999999998E-5</c:v>
                </c:pt>
                <c:pt idx="29812">
                  <c:v>2.9813000000000001E-5</c:v>
                </c:pt>
                <c:pt idx="29813">
                  <c:v>2.9813999999999999E-5</c:v>
                </c:pt>
                <c:pt idx="29814">
                  <c:v>2.9815000000000002E-5</c:v>
                </c:pt>
                <c:pt idx="29815">
                  <c:v>2.9816E-5</c:v>
                </c:pt>
                <c:pt idx="29816">
                  <c:v>2.9816999999999999E-5</c:v>
                </c:pt>
                <c:pt idx="29817">
                  <c:v>2.9818000000000001E-5</c:v>
                </c:pt>
                <c:pt idx="29818">
                  <c:v>2.9819E-5</c:v>
                </c:pt>
                <c:pt idx="29819">
                  <c:v>2.9819999999999999E-5</c:v>
                </c:pt>
                <c:pt idx="29820">
                  <c:v>2.9821000000000001E-5</c:v>
                </c:pt>
                <c:pt idx="29821">
                  <c:v>2.9822E-5</c:v>
                </c:pt>
                <c:pt idx="29822">
                  <c:v>2.9822999999999999E-5</c:v>
                </c:pt>
                <c:pt idx="29823">
                  <c:v>2.9824000000000001E-5</c:v>
                </c:pt>
                <c:pt idx="29824">
                  <c:v>2.9825E-5</c:v>
                </c:pt>
                <c:pt idx="29825">
                  <c:v>2.9825999999999999E-5</c:v>
                </c:pt>
                <c:pt idx="29826">
                  <c:v>2.9827000000000001E-5</c:v>
                </c:pt>
                <c:pt idx="29827">
                  <c:v>2.9828E-5</c:v>
                </c:pt>
                <c:pt idx="29828">
                  <c:v>2.9828999999999999E-5</c:v>
                </c:pt>
                <c:pt idx="29829">
                  <c:v>2.9830000000000001E-5</c:v>
                </c:pt>
                <c:pt idx="29830">
                  <c:v>2.9830999999999999E-5</c:v>
                </c:pt>
                <c:pt idx="29831">
                  <c:v>2.9832000000000002E-5</c:v>
                </c:pt>
                <c:pt idx="29832">
                  <c:v>2.9833E-5</c:v>
                </c:pt>
                <c:pt idx="29833">
                  <c:v>2.9833999999999999E-5</c:v>
                </c:pt>
                <c:pt idx="29834">
                  <c:v>2.9835000000000001E-5</c:v>
                </c:pt>
                <c:pt idx="29835">
                  <c:v>2.9836E-5</c:v>
                </c:pt>
                <c:pt idx="29836">
                  <c:v>2.9836999999999999E-5</c:v>
                </c:pt>
                <c:pt idx="29837">
                  <c:v>2.9838000000000001E-5</c:v>
                </c:pt>
                <c:pt idx="29838">
                  <c:v>2.9839E-5</c:v>
                </c:pt>
                <c:pt idx="29839">
                  <c:v>2.9839999999999999E-5</c:v>
                </c:pt>
                <c:pt idx="29840">
                  <c:v>2.9841000000000001E-5</c:v>
                </c:pt>
                <c:pt idx="29841">
                  <c:v>2.9842E-5</c:v>
                </c:pt>
                <c:pt idx="29842">
                  <c:v>2.9842999999999999E-5</c:v>
                </c:pt>
                <c:pt idx="29843">
                  <c:v>2.9844000000000001E-5</c:v>
                </c:pt>
                <c:pt idx="29844">
                  <c:v>2.9845E-5</c:v>
                </c:pt>
                <c:pt idx="29845">
                  <c:v>2.9845999999999999E-5</c:v>
                </c:pt>
                <c:pt idx="29846">
                  <c:v>2.9847000000000001E-5</c:v>
                </c:pt>
                <c:pt idx="29847">
                  <c:v>2.9848E-5</c:v>
                </c:pt>
                <c:pt idx="29848">
                  <c:v>2.9848999999999998E-5</c:v>
                </c:pt>
                <c:pt idx="29849">
                  <c:v>2.9850000000000001E-5</c:v>
                </c:pt>
                <c:pt idx="29850">
                  <c:v>2.9850999999999999E-5</c:v>
                </c:pt>
                <c:pt idx="29851">
                  <c:v>2.9852000000000001E-5</c:v>
                </c:pt>
                <c:pt idx="29852">
                  <c:v>2.9853E-5</c:v>
                </c:pt>
                <c:pt idx="29853">
                  <c:v>2.9853999999999999E-5</c:v>
                </c:pt>
                <c:pt idx="29854">
                  <c:v>2.9855000000000001E-5</c:v>
                </c:pt>
                <c:pt idx="29855">
                  <c:v>2.9856E-5</c:v>
                </c:pt>
                <c:pt idx="29856">
                  <c:v>2.9856999999999999E-5</c:v>
                </c:pt>
                <c:pt idx="29857">
                  <c:v>2.9858000000000001E-5</c:v>
                </c:pt>
                <c:pt idx="29858">
                  <c:v>2.9859E-5</c:v>
                </c:pt>
                <c:pt idx="29859">
                  <c:v>2.9859999999999999E-5</c:v>
                </c:pt>
                <c:pt idx="29860">
                  <c:v>2.9861000000000001E-5</c:v>
                </c:pt>
                <c:pt idx="29861">
                  <c:v>2.9862E-5</c:v>
                </c:pt>
                <c:pt idx="29862">
                  <c:v>2.9862999999999999E-5</c:v>
                </c:pt>
                <c:pt idx="29863">
                  <c:v>2.9864000000000001E-5</c:v>
                </c:pt>
                <c:pt idx="29864">
                  <c:v>2.9865E-5</c:v>
                </c:pt>
                <c:pt idx="29865">
                  <c:v>2.9865999999999998E-5</c:v>
                </c:pt>
                <c:pt idx="29866">
                  <c:v>2.9867000000000001E-5</c:v>
                </c:pt>
                <c:pt idx="29867">
                  <c:v>2.9867999999999999E-5</c:v>
                </c:pt>
                <c:pt idx="29868">
                  <c:v>2.9869000000000002E-5</c:v>
                </c:pt>
                <c:pt idx="29869">
                  <c:v>2.987E-5</c:v>
                </c:pt>
                <c:pt idx="29870">
                  <c:v>2.9870999999999999E-5</c:v>
                </c:pt>
                <c:pt idx="29871">
                  <c:v>2.9872000000000001E-5</c:v>
                </c:pt>
                <c:pt idx="29872">
                  <c:v>2.9873E-5</c:v>
                </c:pt>
                <c:pt idx="29873">
                  <c:v>2.9873999999999999E-5</c:v>
                </c:pt>
                <c:pt idx="29874">
                  <c:v>2.9875000000000001E-5</c:v>
                </c:pt>
                <c:pt idx="29875">
                  <c:v>2.9876E-5</c:v>
                </c:pt>
                <c:pt idx="29876">
                  <c:v>2.9876999999999999E-5</c:v>
                </c:pt>
                <c:pt idx="29877">
                  <c:v>2.9878000000000001E-5</c:v>
                </c:pt>
                <c:pt idx="29878">
                  <c:v>2.9879E-5</c:v>
                </c:pt>
                <c:pt idx="29879">
                  <c:v>2.9879999999999999E-5</c:v>
                </c:pt>
                <c:pt idx="29880">
                  <c:v>2.9881000000000001E-5</c:v>
                </c:pt>
                <c:pt idx="29881">
                  <c:v>2.9882E-5</c:v>
                </c:pt>
                <c:pt idx="29882">
                  <c:v>2.9882999999999998E-5</c:v>
                </c:pt>
                <c:pt idx="29883">
                  <c:v>2.9884000000000001E-5</c:v>
                </c:pt>
                <c:pt idx="29884">
                  <c:v>2.9884999999999999E-5</c:v>
                </c:pt>
                <c:pt idx="29885">
                  <c:v>2.9886000000000002E-5</c:v>
                </c:pt>
                <c:pt idx="29886">
                  <c:v>2.9887E-5</c:v>
                </c:pt>
                <c:pt idx="29887">
                  <c:v>2.9887999999999999E-5</c:v>
                </c:pt>
                <c:pt idx="29888">
                  <c:v>2.9889000000000001E-5</c:v>
                </c:pt>
                <c:pt idx="29889">
                  <c:v>2.989E-5</c:v>
                </c:pt>
                <c:pt idx="29890">
                  <c:v>2.9890999999999999E-5</c:v>
                </c:pt>
                <c:pt idx="29891">
                  <c:v>2.9892000000000001E-5</c:v>
                </c:pt>
                <c:pt idx="29892">
                  <c:v>2.9893E-5</c:v>
                </c:pt>
                <c:pt idx="29893">
                  <c:v>2.9893999999999999E-5</c:v>
                </c:pt>
                <c:pt idx="29894">
                  <c:v>2.9895000000000001E-5</c:v>
                </c:pt>
                <c:pt idx="29895">
                  <c:v>2.9896E-5</c:v>
                </c:pt>
                <c:pt idx="29896">
                  <c:v>2.9896999999999999E-5</c:v>
                </c:pt>
                <c:pt idx="29897">
                  <c:v>2.9898000000000001E-5</c:v>
                </c:pt>
                <c:pt idx="29898">
                  <c:v>2.9899E-5</c:v>
                </c:pt>
                <c:pt idx="29899">
                  <c:v>2.9899999999999998E-5</c:v>
                </c:pt>
                <c:pt idx="29900">
                  <c:v>2.9901000000000001E-5</c:v>
                </c:pt>
                <c:pt idx="29901">
                  <c:v>2.9901999999999999E-5</c:v>
                </c:pt>
                <c:pt idx="29902">
                  <c:v>2.9903000000000002E-5</c:v>
                </c:pt>
                <c:pt idx="29903">
                  <c:v>2.9904E-5</c:v>
                </c:pt>
                <c:pt idx="29904">
                  <c:v>2.9904999999999999E-5</c:v>
                </c:pt>
                <c:pt idx="29905">
                  <c:v>2.9906000000000001E-5</c:v>
                </c:pt>
                <c:pt idx="29906">
                  <c:v>2.9907E-5</c:v>
                </c:pt>
                <c:pt idx="29907">
                  <c:v>2.9907999999999999E-5</c:v>
                </c:pt>
                <c:pt idx="29908">
                  <c:v>2.9909000000000001E-5</c:v>
                </c:pt>
                <c:pt idx="29909">
                  <c:v>2.991E-5</c:v>
                </c:pt>
                <c:pt idx="29910">
                  <c:v>2.9910999999999999E-5</c:v>
                </c:pt>
                <c:pt idx="29911">
                  <c:v>2.9912000000000001E-5</c:v>
                </c:pt>
                <c:pt idx="29912">
                  <c:v>2.9913E-5</c:v>
                </c:pt>
                <c:pt idx="29913">
                  <c:v>2.9913999999999999E-5</c:v>
                </c:pt>
                <c:pt idx="29914">
                  <c:v>2.9915000000000001E-5</c:v>
                </c:pt>
                <c:pt idx="29915">
                  <c:v>2.9916E-5</c:v>
                </c:pt>
                <c:pt idx="29916">
                  <c:v>2.9916999999999998E-5</c:v>
                </c:pt>
                <c:pt idx="29917">
                  <c:v>2.9918000000000001E-5</c:v>
                </c:pt>
                <c:pt idx="29918">
                  <c:v>2.9918999999999999E-5</c:v>
                </c:pt>
                <c:pt idx="29919">
                  <c:v>2.9920000000000002E-5</c:v>
                </c:pt>
                <c:pt idx="29920">
                  <c:v>2.9921E-5</c:v>
                </c:pt>
                <c:pt idx="29921">
                  <c:v>2.9921999999999999E-5</c:v>
                </c:pt>
                <c:pt idx="29922">
                  <c:v>2.9923000000000001E-5</c:v>
                </c:pt>
                <c:pt idx="29923">
                  <c:v>2.9924E-5</c:v>
                </c:pt>
                <c:pt idx="29924">
                  <c:v>2.9924999999999999E-5</c:v>
                </c:pt>
                <c:pt idx="29925">
                  <c:v>2.9926000000000001E-5</c:v>
                </c:pt>
                <c:pt idx="29926">
                  <c:v>2.9927E-5</c:v>
                </c:pt>
                <c:pt idx="29927">
                  <c:v>2.9927999999999999E-5</c:v>
                </c:pt>
                <c:pt idx="29928">
                  <c:v>2.9929000000000001E-5</c:v>
                </c:pt>
                <c:pt idx="29929">
                  <c:v>2.993E-5</c:v>
                </c:pt>
                <c:pt idx="29930">
                  <c:v>2.9930999999999999E-5</c:v>
                </c:pt>
                <c:pt idx="29931">
                  <c:v>2.9932000000000001E-5</c:v>
                </c:pt>
                <c:pt idx="29932">
                  <c:v>2.9933E-5</c:v>
                </c:pt>
                <c:pt idx="29933">
                  <c:v>2.9933999999999998E-5</c:v>
                </c:pt>
                <c:pt idx="29934">
                  <c:v>2.9935000000000001E-5</c:v>
                </c:pt>
                <c:pt idx="29935">
                  <c:v>2.9935999999999999E-5</c:v>
                </c:pt>
                <c:pt idx="29936">
                  <c:v>2.9937000000000002E-5</c:v>
                </c:pt>
                <c:pt idx="29937">
                  <c:v>2.9938E-5</c:v>
                </c:pt>
                <c:pt idx="29938">
                  <c:v>2.9938999999999999E-5</c:v>
                </c:pt>
                <c:pt idx="29939">
                  <c:v>2.9940000000000001E-5</c:v>
                </c:pt>
                <c:pt idx="29940">
                  <c:v>2.9941E-5</c:v>
                </c:pt>
                <c:pt idx="29941">
                  <c:v>2.9941999999999999E-5</c:v>
                </c:pt>
                <c:pt idx="29942">
                  <c:v>2.9943000000000001E-5</c:v>
                </c:pt>
                <c:pt idx="29943">
                  <c:v>2.9944E-5</c:v>
                </c:pt>
                <c:pt idx="29944">
                  <c:v>2.9944999999999999E-5</c:v>
                </c:pt>
                <c:pt idx="29945">
                  <c:v>2.9946000000000001E-5</c:v>
                </c:pt>
                <c:pt idx="29946">
                  <c:v>2.9947E-5</c:v>
                </c:pt>
                <c:pt idx="29947">
                  <c:v>2.9947999999999999E-5</c:v>
                </c:pt>
                <c:pt idx="29948">
                  <c:v>2.9949000000000001E-5</c:v>
                </c:pt>
                <c:pt idx="29949">
                  <c:v>2.995E-5</c:v>
                </c:pt>
                <c:pt idx="29950">
                  <c:v>2.9950999999999998E-5</c:v>
                </c:pt>
                <c:pt idx="29951">
                  <c:v>2.9952000000000001E-5</c:v>
                </c:pt>
                <c:pt idx="29952">
                  <c:v>2.9952999999999999E-5</c:v>
                </c:pt>
                <c:pt idx="29953">
                  <c:v>2.9954000000000002E-5</c:v>
                </c:pt>
                <c:pt idx="29954">
                  <c:v>2.9955E-5</c:v>
                </c:pt>
                <c:pt idx="29955">
                  <c:v>2.9955999999999999E-5</c:v>
                </c:pt>
                <c:pt idx="29956">
                  <c:v>2.9957000000000001E-5</c:v>
                </c:pt>
                <c:pt idx="29957">
                  <c:v>2.9958E-5</c:v>
                </c:pt>
                <c:pt idx="29958">
                  <c:v>2.9958999999999999E-5</c:v>
                </c:pt>
                <c:pt idx="29959">
                  <c:v>2.9960000000000001E-5</c:v>
                </c:pt>
                <c:pt idx="29960">
                  <c:v>2.9961E-5</c:v>
                </c:pt>
                <c:pt idx="29961">
                  <c:v>2.9961999999999999E-5</c:v>
                </c:pt>
                <c:pt idx="29962">
                  <c:v>2.9963000000000001E-5</c:v>
                </c:pt>
                <c:pt idx="29963">
                  <c:v>2.9964E-5</c:v>
                </c:pt>
                <c:pt idx="29964">
                  <c:v>2.9964999999999999E-5</c:v>
                </c:pt>
                <c:pt idx="29965">
                  <c:v>2.9966000000000001E-5</c:v>
                </c:pt>
                <c:pt idx="29966">
                  <c:v>2.9967E-5</c:v>
                </c:pt>
                <c:pt idx="29967">
                  <c:v>2.9967999999999998E-5</c:v>
                </c:pt>
                <c:pt idx="29968">
                  <c:v>2.9969000000000001E-5</c:v>
                </c:pt>
                <c:pt idx="29969">
                  <c:v>2.9969999999999999E-5</c:v>
                </c:pt>
                <c:pt idx="29970">
                  <c:v>2.9971000000000002E-5</c:v>
                </c:pt>
                <c:pt idx="29971">
                  <c:v>2.9972E-5</c:v>
                </c:pt>
                <c:pt idx="29972">
                  <c:v>2.9972999999999999E-5</c:v>
                </c:pt>
                <c:pt idx="29973">
                  <c:v>2.9974000000000001E-5</c:v>
                </c:pt>
                <c:pt idx="29974">
                  <c:v>2.9975E-5</c:v>
                </c:pt>
                <c:pt idx="29975">
                  <c:v>2.9975999999999999E-5</c:v>
                </c:pt>
                <c:pt idx="29976">
                  <c:v>2.9977000000000001E-5</c:v>
                </c:pt>
                <c:pt idx="29977">
                  <c:v>2.9978E-5</c:v>
                </c:pt>
                <c:pt idx="29978">
                  <c:v>2.9978999999999999E-5</c:v>
                </c:pt>
                <c:pt idx="29979">
                  <c:v>2.9980000000000001E-5</c:v>
                </c:pt>
                <c:pt idx="29980">
                  <c:v>2.9981E-5</c:v>
                </c:pt>
                <c:pt idx="29981">
                  <c:v>2.9981999999999999E-5</c:v>
                </c:pt>
                <c:pt idx="29982">
                  <c:v>2.9983000000000001E-5</c:v>
                </c:pt>
                <c:pt idx="29983">
                  <c:v>2.9984E-5</c:v>
                </c:pt>
                <c:pt idx="29984">
                  <c:v>2.9984999999999998E-5</c:v>
                </c:pt>
                <c:pt idx="29985">
                  <c:v>2.9986000000000001E-5</c:v>
                </c:pt>
                <c:pt idx="29986">
                  <c:v>2.9986999999999999E-5</c:v>
                </c:pt>
                <c:pt idx="29987">
                  <c:v>2.9988000000000002E-5</c:v>
                </c:pt>
                <c:pt idx="29988">
                  <c:v>2.9989E-5</c:v>
                </c:pt>
                <c:pt idx="29989">
                  <c:v>2.9989999999999999E-5</c:v>
                </c:pt>
                <c:pt idx="29990">
                  <c:v>2.9991000000000001E-5</c:v>
                </c:pt>
                <c:pt idx="29991">
                  <c:v>2.9992E-5</c:v>
                </c:pt>
                <c:pt idx="29992">
                  <c:v>2.9992999999999999E-5</c:v>
                </c:pt>
                <c:pt idx="29993">
                  <c:v>2.9994000000000001E-5</c:v>
                </c:pt>
                <c:pt idx="29994">
                  <c:v>2.9995E-5</c:v>
                </c:pt>
                <c:pt idx="29995">
                  <c:v>2.9995999999999999E-5</c:v>
                </c:pt>
                <c:pt idx="29996">
                  <c:v>2.9997000000000001E-5</c:v>
                </c:pt>
                <c:pt idx="29997">
                  <c:v>2.9998E-5</c:v>
                </c:pt>
                <c:pt idx="29998">
                  <c:v>2.9998999999999999E-5</c:v>
                </c:pt>
                <c:pt idx="29999">
                  <c:v>3.0000000000000001E-5</c:v>
                </c:pt>
                <c:pt idx="30000">
                  <c:v>3.0001E-5</c:v>
                </c:pt>
                <c:pt idx="30001">
                  <c:v>3.0001999999999998E-5</c:v>
                </c:pt>
                <c:pt idx="30002">
                  <c:v>3.0003000000000001E-5</c:v>
                </c:pt>
                <c:pt idx="30003">
                  <c:v>3.0003999999999999E-5</c:v>
                </c:pt>
                <c:pt idx="30004">
                  <c:v>3.0005000000000002E-5</c:v>
                </c:pt>
                <c:pt idx="30005">
                  <c:v>3.0006E-5</c:v>
                </c:pt>
                <c:pt idx="30006">
                  <c:v>3.0006999999999999E-5</c:v>
                </c:pt>
                <c:pt idx="30007">
                  <c:v>3.0008000000000001E-5</c:v>
                </c:pt>
                <c:pt idx="30008">
                  <c:v>3.0009E-5</c:v>
                </c:pt>
                <c:pt idx="30009">
                  <c:v>3.0009999999999999E-5</c:v>
                </c:pt>
                <c:pt idx="30010">
                  <c:v>3.0011000000000001E-5</c:v>
                </c:pt>
                <c:pt idx="30011">
                  <c:v>3.0012E-5</c:v>
                </c:pt>
                <c:pt idx="30012">
                  <c:v>3.0012999999999999E-5</c:v>
                </c:pt>
                <c:pt idx="30013">
                  <c:v>3.0014000000000001E-5</c:v>
                </c:pt>
                <c:pt idx="30014">
                  <c:v>3.0015E-5</c:v>
                </c:pt>
                <c:pt idx="30015">
                  <c:v>3.0015999999999999E-5</c:v>
                </c:pt>
                <c:pt idx="30016">
                  <c:v>3.0017000000000001E-5</c:v>
                </c:pt>
                <c:pt idx="30017">
                  <c:v>3.0018E-5</c:v>
                </c:pt>
                <c:pt idx="30018">
                  <c:v>3.0018999999999998E-5</c:v>
                </c:pt>
                <c:pt idx="30019">
                  <c:v>3.0020000000000001E-5</c:v>
                </c:pt>
                <c:pt idx="30020">
                  <c:v>3.0020999999999999E-5</c:v>
                </c:pt>
                <c:pt idx="30021">
                  <c:v>3.0022000000000002E-5</c:v>
                </c:pt>
                <c:pt idx="30022">
                  <c:v>3.0023E-5</c:v>
                </c:pt>
                <c:pt idx="30023">
                  <c:v>3.0023999999999999E-5</c:v>
                </c:pt>
                <c:pt idx="30024">
                  <c:v>3.0025000000000001E-5</c:v>
                </c:pt>
                <c:pt idx="30025">
                  <c:v>3.0026E-5</c:v>
                </c:pt>
                <c:pt idx="30026">
                  <c:v>3.0026999999999999E-5</c:v>
                </c:pt>
                <c:pt idx="30027">
                  <c:v>3.0028000000000001E-5</c:v>
                </c:pt>
                <c:pt idx="30028">
                  <c:v>3.0029E-5</c:v>
                </c:pt>
                <c:pt idx="30029">
                  <c:v>3.0029999999999999E-5</c:v>
                </c:pt>
                <c:pt idx="30030">
                  <c:v>3.0031000000000001E-5</c:v>
                </c:pt>
                <c:pt idx="30031">
                  <c:v>3.0032E-5</c:v>
                </c:pt>
                <c:pt idx="30032">
                  <c:v>3.0032999999999999E-5</c:v>
                </c:pt>
                <c:pt idx="30033">
                  <c:v>3.0034000000000001E-5</c:v>
                </c:pt>
                <c:pt idx="30034">
                  <c:v>3.0035E-5</c:v>
                </c:pt>
                <c:pt idx="30035">
                  <c:v>3.0035999999999998E-5</c:v>
                </c:pt>
                <c:pt idx="30036">
                  <c:v>3.0037000000000001E-5</c:v>
                </c:pt>
                <c:pt idx="30037">
                  <c:v>3.0037999999999999E-5</c:v>
                </c:pt>
                <c:pt idx="30038">
                  <c:v>3.0039000000000002E-5</c:v>
                </c:pt>
                <c:pt idx="30039">
                  <c:v>3.004E-5</c:v>
                </c:pt>
                <c:pt idx="30040">
                  <c:v>3.0040999999999999E-5</c:v>
                </c:pt>
                <c:pt idx="30041">
                  <c:v>3.0042000000000001E-5</c:v>
                </c:pt>
                <c:pt idx="30042">
                  <c:v>3.0043E-5</c:v>
                </c:pt>
                <c:pt idx="30043">
                  <c:v>3.0043999999999999E-5</c:v>
                </c:pt>
                <c:pt idx="30044">
                  <c:v>3.0045000000000001E-5</c:v>
                </c:pt>
                <c:pt idx="30045">
                  <c:v>3.0046E-5</c:v>
                </c:pt>
                <c:pt idx="30046">
                  <c:v>3.0046999999999999E-5</c:v>
                </c:pt>
                <c:pt idx="30047">
                  <c:v>3.0048000000000001E-5</c:v>
                </c:pt>
                <c:pt idx="30048">
                  <c:v>3.0049E-5</c:v>
                </c:pt>
                <c:pt idx="30049">
                  <c:v>3.0049999999999999E-5</c:v>
                </c:pt>
                <c:pt idx="30050">
                  <c:v>3.0051000000000001E-5</c:v>
                </c:pt>
                <c:pt idx="30051">
                  <c:v>3.0052E-5</c:v>
                </c:pt>
                <c:pt idx="30052">
                  <c:v>3.0052999999999998E-5</c:v>
                </c:pt>
                <c:pt idx="30053">
                  <c:v>3.0054000000000001E-5</c:v>
                </c:pt>
                <c:pt idx="30054">
                  <c:v>3.0054999999999999E-5</c:v>
                </c:pt>
                <c:pt idx="30055">
                  <c:v>3.0056000000000002E-5</c:v>
                </c:pt>
                <c:pt idx="30056">
                  <c:v>3.0057E-5</c:v>
                </c:pt>
                <c:pt idx="30057">
                  <c:v>3.0057999999999999E-5</c:v>
                </c:pt>
                <c:pt idx="30058">
                  <c:v>3.0059000000000001E-5</c:v>
                </c:pt>
                <c:pt idx="30059">
                  <c:v>3.006E-5</c:v>
                </c:pt>
                <c:pt idx="30060">
                  <c:v>3.0060999999999999E-5</c:v>
                </c:pt>
                <c:pt idx="30061">
                  <c:v>3.0062000000000001E-5</c:v>
                </c:pt>
                <c:pt idx="30062">
                  <c:v>3.0063E-5</c:v>
                </c:pt>
                <c:pt idx="30063">
                  <c:v>3.0063999999999999E-5</c:v>
                </c:pt>
                <c:pt idx="30064">
                  <c:v>3.0065000000000001E-5</c:v>
                </c:pt>
                <c:pt idx="30065">
                  <c:v>3.0066E-5</c:v>
                </c:pt>
                <c:pt idx="30066">
                  <c:v>3.0066999999999999E-5</c:v>
                </c:pt>
                <c:pt idx="30067">
                  <c:v>3.0068000000000001E-5</c:v>
                </c:pt>
                <c:pt idx="30068">
                  <c:v>3.0069E-5</c:v>
                </c:pt>
                <c:pt idx="30069">
                  <c:v>3.0069999999999998E-5</c:v>
                </c:pt>
                <c:pt idx="30070">
                  <c:v>3.0071000000000001E-5</c:v>
                </c:pt>
                <c:pt idx="30071">
                  <c:v>3.0071999999999999E-5</c:v>
                </c:pt>
                <c:pt idx="30072">
                  <c:v>3.0073000000000002E-5</c:v>
                </c:pt>
                <c:pt idx="30073">
                  <c:v>3.0074E-5</c:v>
                </c:pt>
                <c:pt idx="30074">
                  <c:v>3.0074999999999999E-5</c:v>
                </c:pt>
                <c:pt idx="30075">
                  <c:v>3.0076000000000001E-5</c:v>
                </c:pt>
                <c:pt idx="30076">
                  <c:v>3.0077E-5</c:v>
                </c:pt>
                <c:pt idx="30077">
                  <c:v>3.0077999999999999E-5</c:v>
                </c:pt>
                <c:pt idx="30078">
                  <c:v>3.0079000000000001E-5</c:v>
                </c:pt>
                <c:pt idx="30079">
                  <c:v>3.008E-5</c:v>
                </c:pt>
                <c:pt idx="30080">
                  <c:v>3.0080999999999999E-5</c:v>
                </c:pt>
                <c:pt idx="30081">
                  <c:v>3.0082000000000001E-5</c:v>
                </c:pt>
                <c:pt idx="30082">
                  <c:v>3.0083E-5</c:v>
                </c:pt>
                <c:pt idx="30083">
                  <c:v>3.0083999999999999E-5</c:v>
                </c:pt>
                <c:pt idx="30084">
                  <c:v>3.0085000000000001E-5</c:v>
                </c:pt>
                <c:pt idx="30085">
                  <c:v>3.0086E-5</c:v>
                </c:pt>
                <c:pt idx="30086">
                  <c:v>3.0086999999999998E-5</c:v>
                </c:pt>
                <c:pt idx="30087">
                  <c:v>3.0088000000000001E-5</c:v>
                </c:pt>
                <c:pt idx="30088">
                  <c:v>3.0088999999999999E-5</c:v>
                </c:pt>
                <c:pt idx="30089">
                  <c:v>3.0090000000000002E-5</c:v>
                </c:pt>
                <c:pt idx="30090">
                  <c:v>3.0091E-5</c:v>
                </c:pt>
                <c:pt idx="30091">
                  <c:v>3.0091999999999999E-5</c:v>
                </c:pt>
                <c:pt idx="30092">
                  <c:v>3.0093000000000001E-5</c:v>
                </c:pt>
                <c:pt idx="30093">
                  <c:v>3.0094E-5</c:v>
                </c:pt>
                <c:pt idx="30094">
                  <c:v>3.0094999999999999E-5</c:v>
                </c:pt>
                <c:pt idx="30095">
                  <c:v>3.0096000000000001E-5</c:v>
                </c:pt>
                <c:pt idx="30096">
                  <c:v>3.0097E-5</c:v>
                </c:pt>
                <c:pt idx="30097">
                  <c:v>3.0097999999999999E-5</c:v>
                </c:pt>
                <c:pt idx="30098">
                  <c:v>3.0099000000000001E-5</c:v>
                </c:pt>
                <c:pt idx="30099">
                  <c:v>3.01E-5</c:v>
                </c:pt>
                <c:pt idx="30100">
                  <c:v>3.0100999999999999E-5</c:v>
                </c:pt>
                <c:pt idx="30101">
                  <c:v>3.0102000000000001E-5</c:v>
                </c:pt>
                <c:pt idx="30102">
                  <c:v>3.0103E-5</c:v>
                </c:pt>
                <c:pt idx="30103">
                  <c:v>3.0103999999999998E-5</c:v>
                </c:pt>
                <c:pt idx="30104">
                  <c:v>3.0105000000000001E-5</c:v>
                </c:pt>
                <c:pt idx="30105">
                  <c:v>3.0105999999999999E-5</c:v>
                </c:pt>
                <c:pt idx="30106">
                  <c:v>3.0107000000000002E-5</c:v>
                </c:pt>
                <c:pt idx="30107">
                  <c:v>3.0108E-5</c:v>
                </c:pt>
                <c:pt idx="30108">
                  <c:v>3.0108999999999999E-5</c:v>
                </c:pt>
                <c:pt idx="30109">
                  <c:v>3.0110000000000001E-5</c:v>
                </c:pt>
                <c:pt idx="30110">
                  <c:v>3.0111E-5</c:v>
                </c:pt>
                <c:pt idx="30111">
                  <c:v>3.0111999999999999E-5</c:v>
                </c:pt>
                <c:pt idx="30112">
                  <c:v>3.0113000000000001E-5</c:v>
                </c:pt>
                <c:pt idx="30113">
                  <c:v>3.0114E-5</c:v>
                </c:pt>
                <c:pt idx="30114">
                  <c:v>3.0114999999999999E-5</c:v>
                </c:pt>
                <c:pt idx="30115">
                  <c:v>3.0116000000000001E-5</c:v>
                </c:pt>
                <c:pt idx="30116">
                  <c:v>3.0117E-5</c:v>
                </c:pt>
                <c:pt idx="30117">
                  <c:v>3.0117999999999999E-5</c:v>
                </c:pt>
                <c:pt idx="30118">
                  <c:v>3.0119000000000001E-5</c:v>
                </c:pt>
                <c:pt idx="30119">
                  <c:v>3.012E-5</c:v>
                </c:pt>
                <c:pt idx="30120">
                  <c:v>3.0120999999999998E-5</c:v>
                </c:pt>
                <c:pt idx="30121">
                  <c:v>3.0122000000000001E-5</c:v>
                </c:pt>
                <c:pt idx="30122">
                  <c:v>3.0122999999999999E-5</c:v>
                </c:pt>
                <c:pt idx="30123">
                  <c:v>3.0124000000000002E-5</c:v>
                </c:pt>
                <c:pt idx="30124">
                  <c:v>3.0125E-5</c:v>
                </c:pt>
                <c:pt idx="30125">
                  <c:v>3.0125999999999999E-5</c:v>
                </c:pt>
                <c:pt idx="30126">
                  <c:v>3.0127000000000001E-5</c:v>
                </c:pt>
                <c:pt idx="30127">
                  <c:v>3.0128E-5</c:v>
                </c:pt>
                <c:pt idx="30128">
                  <c:v>3.0128999999999999E-5</c:v>
                </c:pt>
                <c:pt idx="30129">
                  <c:v>3.0130000000000001E-5</c:v>
                </c:pt>
                <c:pt idx="30130">
                  <c:v>3.0131E-5</c:v>
                </c:pt>
                <c:pt idx="30131">
                  <c:v>3.0131999999999999E-5</c:v>
                </c:pt>
                <c:pt idx="30132">
                  <c:v>3.0133000000000001E-5</c:v>
                </c:pt>
                <c:pt idx="30133">
                  <c:v>3.0134E-5</c:v>
                </c:pt>
                <c:pt idx="30134">
                  <c:v>3.0134999999999999E-5</c:v>
                </c:pt>
                <c:pt idx="30135">
                  <c:v>3.0136000000000001E-5</c:v>
                </c:pt>
                <c:pt idx="30136">
                  <c:v>3.0137E-5</c:v>
                </c:pt>
                <c:pt idx="30137">
                  <c:v>3.0137999999999998E-5</c:v>
                </c:pt>
                <c:pt idx="30138">
                  <c:v>3.0139000000000001E-5</c:v>
                </c:pt>
                <c:pt idx="30139">
                  <c:v>3.0139999999999999E-5</c:v>
                </c:pt>
                <c:pt idx="30140">
                  <c:v>3.0141000000000002E-5</c:v>
                </c:pt>
                <c:pt idx="30141">
                  <c:v>3.0142E-5</c:v>
                </c:pt>
                <c:pt idx="30142">
                  <c:v>3.0142999999999999E-5</c:v>
                </c:pt>
                <c:pt idx="30143">
                  <c:v>3.0144000000000001E-5</c:v>
                </c:pt>
                <c:pt idx="30144">
                  <c:v>3.0145E-5</c:v>
                </c:pt>
                <c:pt idx="30145">
                  <c:v>3.0145999999999999E-5</c:v>
                </c:pt>
                <c:pt idx="30146">
                  <c:v>3.0147000000000001E-5</c:v>
                </c:pt>
                <c:pt idx="30147">
                  <c:v>3.0148E-5</c:v>
                </c:pt>
                <c:pt idx="30148">
                  <c:v>3.0148999999999999E-5</c:v>
                </c:pt>
                <c:pt idx="30149">
                  <c:v>3.0150000000000001E-5</c:v>
                </c:pt>
                <c:pt idx="30150">
                  <c:v>3.0151E-5</c:v>
                </c:pt>
                <c:pt idx="30151">
                  <c:v>3.0151999999999999E-5</c:v>
                </c:pt>
                <c:pt idx="30152">
                  <c:v>3.0153000000000001E-5</c:v>
                </c:pt>
                <c:pt idx="30153">
                  <c:v>3.0154E-5</c:v>
                </c:pt>
                <c:pt idx="30154">
                  <c:v>3.0154999999999998E-5</c:v>
                </c:pt>
                <c:pt idx="30155">
                  <c:v>3.0156000000000001E-5</c:v>
                </c:pt>
                <c:pt idx="30156">
                  <c:v>3.0156999999999999E-5</c:v>
                </c:pt>
                <c:pt idx="30157">
                  <c:v>3.0158000000000002E-5</c:v>
                </c:pt>
                <c:pt idx="30158">
                  <c:v>3.0159E-5</c:v>
                </c:pt>
                <c:pt idx="30159">
                  <c:v>3.0159999999999999E-5</c:v>
                </c:pt>
                <c:pt idx="30160">
                  <c:v>3.0161000000000001E-5</c:v>
                </c:pt>
                <c:pt idx="30161">
                  <c:v>3.0162E-5</c:v>
                </c:pt>
                <c:pt idx="30162">
                  <c:v>3.0162999999999999E-5</c:v>
                </c:pt>
                <c:pt idx="30163">
                  <c:v>3.0164000000000001E-5</c:v>
                </c:pt>
                <c:pt idx="30164">
                  <c:v>3.0165E-5</c:v>
                </c:pt>
                <c:pt idx="30165">
                  <c:v>3.0165999999999999E-5</c:v>
                </c:pt>
                <c:pt idx="30166">
                  <c:v>3.0167000000000001E-5</c:v>
                </c:pt>
                <c:pt idx="30167">
                  <c:v>3.0168E-5</c:v>
                </c:pt>
                <c:pt idx="30168">
                  <c:v>3.0168999999999999E-5</c:v>
                </c:pt>
                <c:pt idx="30169">
                  <c:v>3.0170000000000001E-5</c:v>
                </c:pt>
                <c:pt idx="30170">
                  <c:v>3.0171E-5</c:v>
                </c:pt>
                <c:pt idx="30171">
                  <c:v>3.0171999999999998E-5</c:v>
                </c:pt>
                <c:pt idx="30172">
                  <c:v>3.0173000000000001E-5</c:v>
                </c:pt>
                <c:pt idx="30173">
                  <c:v>3.0173999999999999E-5</c:v>
                </c:pt>
                <c:pt idx="30174">
                  <c:v>3.0175000000000002E-5</c:v>
                </c:pt>
                <c:pt idx="30175">
                  <c:v>3.0176E-5</c:v>
                </c:pt>
                <c:pt idx="30176">
                  <c:v>3.0176999999999999E-5</c:v>
                </c:pt>
                <c:pt idx="30177">
                  <c:v>3.0178000000000001E-5</c:v>
                </c:pt>
                <c:pt idx="30178">
                  <c:v>3.0179E-5</c:v>
                </c:pt>
                <c:pt idx="30179">
                  <c:v>3.0179999999999999E-5</c:v>
                </c:pt>
                <c:pt idx="30180">
                  <c:v>3.0181000000000001E-5</c:v>
                </c:pt>
                <c:pt idx="30181">
                  <c:v>3.0182E-5</c:v>
                </c:pt>
                <c:pt idx="30182">
                  <c:v>3.0182999999999999E-5</c:v>
                </c:pt>
                <c:pt idx="30183">
                  <c:v>3.0184000000000001E-5</c:v>
                </c:pt>
                <c:pt idx="30184">
                  <c:v>3.0185E-5</c:v>
                </c:pt>
                <c:pt idx="30185">
                  <c:v>3.0185999999999999E-5</c:v>
                </c:pt>
                <c:pt idx="30186">
                  <c:v>3.0187000000000001E-5</c:v>
                </c:pt>
                <c:pt idx="30187">
                  <c:v>3.0188E-5</c:v>
                </c:pt>
                <c:pt idx="30188">
                  <c:v>3.0188999999999998E-5</c:v>
                </c:pt>
                <c:pt idx="30189">
                  <c:v>3.0190000000000001E-5</c:v>
                </c:pt>
                <c:pt idx="30190">
                  <c:v>3.0190999999999999E-5</c:v>
                </c:pt>
                <c:pt idx="30191">
                  <c:v>3.0192000000000002E-5</c:v>
                </c:pt>
                <c:pt idx="30192">
                  <c:v>3.0193E-5</c:v>
                </c:pt>
                <c:pt idx="30193">
                  <c:v>3.0193999999999999E-5</c:v>
                </c:pt>
                <c:pt idx="30194">
                  <c:v>3.0195000000000001E-5</c:v>
                </c:pt>
                <c:pt idx="30195">
                  <c:v>3.0196E-5</c:v>
                </c:pt>
                <c:pt idx="30196">
                  <c:v>3.0196999999999999E-5</c:v>
                </c:pt>
                <c:pt idx="30197">
                  <c:v>3.0198000000000001E-5</c:v>
                </c:pt>
                <c:pt idx="30198">
                  <c:v>3.0199E-5</c:v>
                </c:pt>
                <c:pt idx="30199">
                  <c:v>3.0199999999999999E-5</c:v>
                </c:pt>
                <c:pt idx="30200">
                  <c:v>3.0201000000000001E-5</c:v>
                </c:pt>
                <c:pt idx="30201">
                  <c:v>3.0202E-5</c:v>
                </c:pt>
                <c:pt idx="30202">
                  <c:v>3.0202999999999999E-5</c:v>
                </c:pt>
                <c:pt idx="30203">
                  <c:v>3.0204000000000001E-5</c:v>
                </c:pt>
                <c:pt idx="30204">
                  <c:v>3.0205E-5</c:v>
                </c:pt>
                <c:pt idx="30205">
                  <c:v>3.0205999999999998E-5</c:v>
                </c:pt>
                <c:pt idx="30206">
                  <c:v>3.0207000000000001E-5</c:v>
                </c:pt>
                <c:pt idx="30207">
                  <c:v>3.0207999999999999E-5</c:v>
                </c:pt>
                <c:pt idx="30208">
                  <c:v>3.0209000000000002E-5</c:v>
                </c:pt>
                <c:pt idx="30209">
                  <c:v>3.021E-5</c:v>
                </c:pt>
                <c:pt idx="30210">
                  <c:v>3.0210999999999999E-5</c:v>
                </c:pt>
                <c:pt idx="30211">
                  <c:v>3.0212000000000001E-5</c:v>
                </c:pt>
                <c:pt idx="30212">
                  <c:v>3.0213E-5</c:v>
                </c:pt>
                <c:pt idx="30213">
                  <c:v>3.0213999999999999E-5</c:v>
                </c:pt>
                <c:pt idx="30214">
                  <c:v>3.0215000000000001E-5</c:v>
                </c:pt>
                <c:pt idx="30215">
                  <c:v>3.0216E-5</c:v>
                </c:pt>
                <c:pt idx="30216">
                  <c:v>3.0216999999999999E-5</c:v>
                </c:pt>
                <c:pt idx="30217">
                  <c:v>3.0218000000000001E-5</c:v>
                </c:pt>
                <c:pt idx="30218">
                  <c:v>3.0219E-5</c:v>
                </c:pt>
                <c:pt idx="30219">
                  <c:v>3.0219999999999999E-5</c:v>
                </c:pt>
                <c:pt idx="30220">
                  <c:v>3.0221000000000001E-5</c:v>
                </c:pt>
                <c:pt idx="30221">
                  <c:v>3.0222E-5</c:v>
                </c:pt>
                <c:pt idx="30222">
                  <c:v>3.0222999999999998E-5</c:v>
                </c:pt>
                <c:pt idx="30223">
                  <c:v>3.0224000000000001E-5</c:v>
                </c:pt>
                <c:pt idx="30224">
                  <c:v>3.0224999999999999E-5</c:v>
                </c:pt>
                <c:pt idx="30225">
                  <c:v>3.0226000000000002E-5</c:v>
                </c:pt>
                <c:pt idx="30226">
                  <c:v>3.0227E-5</c:v>
                </c:pt>
                <c:pt idx="30227">
                  <c:v>3.0227999999999999E-5</c:v>
                </c:pt>
                <c:pt idx="30228">
                  <c:v>3.0229000000000001E-5</c:v>
                </c:pt>
                <c:pt idx="30229">
                  <c:v>3.023E-5</c:v>
                </c:pt>
                <c:pt idx="30230">
                  <c:v>3.0230999999999999E-5</c:v>
                </c:pt>
                <c:pt idx="30231">
                  <c:v>3.0232000000000001E-5</c:v>
                </c:pt>
                <c:pt idx="30232">
                  <c:v>3.0233E-5</c:v>
                </c:pt>
                <c:pt idx="30233">
                  <c:v>3.0233999999999999E-5</c:v>
                </c:pt>
                <c:pt idx="30234">
                  <c:v>3.0235000000000001E-5</c:v>
                </c:pt>
                <c:pt idx="30235">
                  <c:v>3.0236E-5</c:v>
                </c:pt>
                <c:pt idx="30236">
                  <c:v>3.0236999999999999E-5</c:v>
                </c:pt>
                <c:pt idx="30237">
                  <c:v>3.0238000000000001E-5</c:v>
                </c:pt>
                <c:pt idx="30238">
                  <c:v>3.0239E-5</c:v>
                </c:pt>
                <c:pt idx="30239">
                  <c:v>3.0239999999999998E-5</c:v>
                </c:pt>
                <c:pt idx="30240">
                  <c:v>3.0241000000000001E-5</c:v>
                </c:pt>
                <c:pt idx="30241">
                  <c:v>3.0241999999999999E-5</c:v>
                </c:pt>
                <c:pt idx="30242">
                  <c:v>3.0243000000000002E-5</c:v>
                </c:pt>
                <c:pt idx="30243">
                  <c:v>3.0244E-5</c:v>
                </c:pt>
                <c:pt idx="30244">
                  <c:v>3.0244999999999999E-5</c:v>
                </c:pt>
                <c:pt idx="30245">
                  <c:v>3.0246000000000001E-5</c:v>
                </c:pt>
                <c:pt idx="30246">
                  <c:v>3.0247E-5</c:v>
                </c:pt>
                <c:pt idx="30247">
                  <c:v>3.0247999999999999E-5</c:v>
                </c:pt>
                <c:pt idx="30248">
                  <c:v>3.0249000000000001E-5</c:v>
                </c:pt>
                <c:pt idx="30249">
                  <c:v>3.025E-5</c:v>
                </c:pt>
                <c:pt idx="30250">
                  <c:v>3.0250999999999999E-5</c:v>
                </c:pt>
                <c:pt idx="30251">
                  <c:v>3.0252000000000001E-5</c:v>
                </c:pt>
                <c:pt idx="30252">
                  <c:v>3.0253E-5</c:v>
                </c:pt>
                <c:pt idx="30253">
                  <c:v>3.0253999999999999E-5</c:v>
                </c:pt>
                <c:pt idx="30254">
                  <c:v>3.0255000000000001E-5</c:v>
                </c:pt>
                <c:pt idx="30255">
                  <c:v>3.0256E-5</c:v>
                </c:pt>
                <c:pt idx="30256">
                  <c:v>3.0256999999999998E-5</c:v>
                </c:pt>
                <c:pt idx="30257">
                  <c:v>3.0258000000000001E-5</c:v>
                </c:pt>
                <c:pt idx="30258">
                  <c:v>3.0258999999999999E-5</c:v>
                </c:pt>
                <c:pt idx="30259">
                  <c:v>3.0260000000000002E-5</c:v>
                </c:pt>
                <c:pt idx="30260">
                  <c:v>3.0261E-5</c:v>
                </c:pt>
                <c:pt idx="30261">
                  <c:v>3.0261999999999999E-5</c:v>
                </c:pt>
                <c:pt idx="30262">
                  <c:v>3.0263000000000001E-5</c:v>
                </c:pt>
                <c:pt idx="30263">
                  <c:v>3.0264E-5</c:v>
                </c:pt>
                <c:pt idx="30264">
                  <c:v>3.0264999999999999E-5</c:v>
                </c:pt>
                <c:pt idx="30265">
                  <c:v>3.0266000000000001E-5</c:v>
                </c:pt>
                <c:pt idx="30266">
                  <c:v>3.0267E-5</c:v>
                </c:pt>
                <c:pt idx="30267">
                  <c:v>3.0267999999999999E-5</c:v>
                </c:pt>
                <c:pt idx="30268">
                  <c:v>3.0269000000000001E-5</c:v>
                </c:pt>
                <c:pt idx="30269">
                  <c:v>3.027E-5</c:v>
                </c:pt>
                <c:pt idx="30270">
                  <c:v>3.0270999999999999E-5</c:v>
                </c:pt>
                <c:pt idx="30271">
                  <c:v>3.0272000000000001E-5</c:v>
                </c:pt>
                <c:pt idx="30272">
                  <c:v>3.0273E-5</c:v>
                </c:pt>
                <c:pt idx="30273">
                  <c:v>3.0273999999999998E-5</c:v>
                </c:pt>
                <c:pt idx="30274">
                  <c:v>3.0275000000000001E-5</c:v>
                </c:pt>
                <c:pt idx="30275">
                  <c:v>3.0275999999999999E-5</c:v>
                </c:pt>
                <c:pt idx="30276">
                  <c:v>3.0277000000000002E-5</c:v>
                </c:pt>
                <c:pt idx="30277">
                  <c:v>3.0278E-5</c:v>
                </c:pt>
                <c:pt idx="30278">
                  <c:v>3.0278999999999999E-5</c:v>
                </c:pt>
                <c:pt idx="30279">
                  <c:v>3.0280000000000001E-5</c:v>
                </c:pt>
                <c:pt idx="30280">
                  <c:v>3.0281E-5</c:v>
                </c:pt>
                <c:pt idx="30281">
                  <c:v>3.0281999999999999E-5</c:v>
                </c:pt>
                <c:pt idx="30282">
                  <c:v>3.0283000000000001E-5</c:v>
                </c:pt>
                <c:pt idx="30283">
                  <c:v>3.0284E-5</c:v>
                </c:pt>
                <c:pt idx="30284">
                  <c:v>3.0284999999999999E-5</c:v>
                </c:pt>
                <c:pt idx="30285">
                  <c:v>3.0286000000000001E-5</c:v>
                </c:pt>
                <c:pt idx="30286">
                  <c:v>3.0287E-5</c:v>
                </c:pt>
                <c:pt idx="30287">
                  <c:v>3.0287999999999999E-5</c:v>
                </c:pt>
                <c:pt idx="30288">
                  <c:v>3.0289000000000001E-5</c:v>
                </c:pt>
                <c:pt idx="30289">
                  <c:v>3.029E-5</c:v>
                </c:pt>
                <c:pt idx="30290">
                  <c:v>3.0290999999999998E-5</c:v>
                </c:pt>
                <c:pt idx="30291">
                  <c:v>3.0292000000000001E-5</c:v>
                </c:pt>
                <c:pt idx="30292">
                  <c:v>3.0292999999999999E-5</c:v>
                </c:pt>
                <c:pt idx="30293">
                  <c:v>3.0294000000000002E-5</c:v>
                </c:pt>
                <c:pt idx="30294">
                  <c:v>3.0295E-5</c:v>
                </c:pt>
                <c:pt idx="30295">
                  <c:v>3.0295999999999999E-5</c:v>
                </c:pt>
                <c:pt idx="30296">
                  <c:v>3.0297000000000001E-5</c:v>
                </c:pt>
                <c:pt idx="30297">
                  <c:v>3.0298E-5</c:v>
                </c:pt>
                <c:pt idx="30298">
                  <c:v>3.0298999999999999E-5</c:v>
                </c:pt>
                <c:pt idx="30299">
                  <c:v>3.0300000000000001E-5</c:v>
                </c:pt>
                <c:pt idx="30300">
                  <c:v>3.0301E-5</c:v>
                </c:pt>
                <c:pt idx="30301">
                  <c:v>3.0301999999999999E-5</c:v>
                </c:pt>
                <c:pt idx="30302">
                  <c:v>3.0303000000000001E-5</c:v>
                </c:pt>
                <c:pt idx="30303">
                  <c:v>3.0304E-5</c:v>
                </c:pt>
                <c:pt idx="30304">
                  <c:v>3.0304999999999999E-5</c:v>
                </c:pt>
                <c:pt idx="30305">
                  <c:v>3.0306000000000001E-5</c:v>
                </c:pt>
                <c:pt idx="30306">
                  <c:v>3.0307E-5</c:v>
                </c:pt>
                <c:pt idx="30307">
                  <c:v>3.0307999999999998E-5</c:v>
                </c:pt>
                <c:pt idx="30308">
                  <c:v>3.0309000000000001E-5</c:v>
                </c:pt>
                <c:pt idx="30309">
                  <c:v>3.0309999999999999E-5</c:v>
                </c:pt>
                <c:pt idx="30310">
                  <c:v>3.0311000000000002E-5</c:v>
                </c:pt>
                <c:pt idx="30311">
                  <c:v>3.0312E-5</c:v>
                </c:pt>
                <c:pt idx="30312">
                  <c:v>3.0312999999999999E-5</c:v>
                </c:pt>
                <c:pt idx="30313">
                  <c:v>3.0314000000000001E-5</c:v>
                </c:pt>
                <c:pt idx="30314">
                  <c:v>3.0315E-5</c:v>
                </c:pt>
                <c:pt idx="30315">
                  <c:v>3.0315999999999999E-5</c:v>
                </c:pt>
                <c:pt idx="30316">
                  <c:v>3.0317000000000001E-5</c:v>
                </c:pt>
                <c:pt idx="30317">
                  <c:v>3.0318E-5</c:v>
                </c:pt>
                <c:pt idx="30318">
                  <c:v>3.0318999999999999E-5</c:v>
                </c:pt>
                <c:pt idx="30319">
                  <c:v>3.0320000000000001E-5</c:v>
                </c:pt>
                <c:pt idx="30320">
                  <c:v>3.0321E-5</c:v>
                </c:pt>
                <c:pt idx="30321">
                  <c:v>3.0321999999999999E-5</c:v>
                </c:pt>
                <c:pt idx="30322">
                  <c:v>3.0323000000000001E-5</c:v>
                </c:pt>
                <c:pt idx="30323">
                  <c:v>3.0324E-5</c:v>
                </c:pt>
                <c:pt idx="30324">
                  <c:v>3.0324999999999998E-5</c:v>
                </c:pt>
                <c:pt idx="30325">
                  <c:v>3.0326000000000001E-5</c:v>
                </c:pt>
                <c:pt idx="30326">
                  <c:v>3.0326999999999999E-5</c:v>
                </c:pt>
                <c:pt idx="30327">
                  <c:v>3.0328000000000002E-5</c:v>
                </c:pt>
                <c:pt idx="30328">
                  <c:v>3.0329E-5</c:v>
                </c:pt>
                <c:pt idx="30329">
                  <c:v>3.0329999999999999E-5</c:v>
                </c:pt>
                <c:pt idx="30330">
                  <c:v>3.0331000000000001E-5</c:v>
                </c:pt>
                <c:pt idx="30331">
                  <c:v>3.0332E-5</c:v>
                </c:pt>
                <c:pt idx="30332">
                  <c:v>3.0332999999999999E-5</c:v>
                </c:pt>
                <c:pt idx="30333">
                  <c:v>3.0334000000000001E-5</c:v>
                </c:pt>
                <c:pt idx="30334">
                  <c:v>3.0335E-5</c:v>
                </c:pt>
                <c:pt idx="30335">
                  <c:v>3.0335999999999999E-5</c:v>
                </c:pt>
                <c:pt idx="30336">
                  <c:v>3.0337000000000001E-5</c:v>
                </c:pt>
                <c:pt idx="30337">
                  <c:v>3.0338E-5</c:v>
                </c:pt>
                <c:pt idx="30338">
                  <c:v>3.0338999999999999E-5</c:v>
                </c:pt>
                <c:pt idx="30339">
                  <c:v>3.0340000000000001E-5</c:v>
                </c:pt>
                <c:pt idx="30340">
                  <c:v>3.0341E-5</c:v>
                </c:pt>
                <c:pt idx="30341">
                  <c:v>3.0341999999999999E-5</c:v>
                </c:pt>
                <c:pt idx="30342">
                  <c:v>3.0343000000000001E-5</c:v>
                </c:pt>
                <c:pt idx="30343">
                  <c:v>3.0343999999999999E-5</c:v>
                </c:pt>
                <c:pt idx="30344">
                  <c:v>3.0345000000000002E-5</c:v>
                </c:pt>
                <c:pt idx="30345">
                  <c:v>3.0346E-5</c:v>
                </c:pt>
                <c:pt idx="30346">
                  <c:v>3.0346999999999999E-5</c:v>
                </c:pt>
                <c:pt idx="30347">
                  <c:v>3.0348000000000001E-5</c:v>
                </c:pt>
                <c:pt idx="30348">
                  <c:v>3.0349E-5</c:v>
                </c:pt>
                <c:pt idx="30349">
                  <c:v>3.0349999999999999E-5</c:v>
                </c:pt>
                <c:pt idx="30350">
                  <c:v>3.0351000000000001E-5</c:v>
                </c:pt>
                <c:pt idx="30351">
                  <c:v>3.0352E-5</c:v>
                </c:pt>
                <c:pt idx="30352">
                  <c:v>3.0352999999999999E-5</c:v>
                </c:pt>
                <c:pt idx="30353">
                  <c:v>3.0354000000000001E-5</c:v>
                </c:pt>
                <c:pt idx="30354">
                  <c:v>3.0355E-5</c:v>
                </c:pt>
                <c:pt idx="30355">
                  <c:v>3.0355999999999999E-5</c:v>
                </c:pt>
                <c:pt idx="30356">
                  <c:v>3.0357000000000001E-5</c:v>
                </c:pt>
                <c:pt idx="30357">
                  <c:v>3.0358E-5</c:v>
                </c:pt>
                <c:pt idx="30358">
                  <c:v>3.0358999999999999E-5</c:v>
                </c:pt>
                <c:pt idx="30359">
                  <c:v>3.0360000000000001E-5</c:v>
                </c:pt>
                <c:pt idx="30360">
                  <c:v>3.0361E-5</c:v>
                </c:pt>
                <c:pt idx="30361">
                  <c:v>3.0361999999999998E-5</c:v>
                </c:pt>
                <c:pt idx="30362">
                  <c:v>3.0363000000000001E-5</c:v>
                </c:pt>
                <c:pt idx="30363">
                  <c:v>3.0363999999999999E-5</c:v>
                </c:pt>
                <c:pt idx="30364">
                  <c:v>3.0365000000000002E-5</c:v>
                </c:pt>
                <c:pt idx="30365">
                  <c:v>3.0366E-5</c:v>
                </c:pt>
                <c:pt idx="30366">
                  <c:v>3.0366999999999999E-5</c:v>
                </c:pt>
                <c:pt idx="30367">
                  <c:v>3.0368000000000001E-5</c:v>
                </c:pt>
                <c:pt idx="30368">
                  <c:v>3.0369E-5</c:v>
                </c:pt>
                <c:pt idx="30369">
                  <c:v>3.0369999999999999E-5</c:v>
                </c:pt>
                <c:pt idx="30370">
                  <c:v>3.0371000000000001E-5</c:v>
                </c:pt>
                <c:pt idx="30371">
                  <c:v>3.0372E-5</c:v>
                </c:pt>
                <c:pt idx="30372">
                  <c:v>3.0372999999999999E-5</c:v>
                </c:pt>
                <c:pt idx="30373">
                  <c:v>3.0374000000000001E-5</c:v>
                </c:pt>
                <c:pt idx="30374">
                  <c:v>3.0375E-5</c:v>
                </c:pt>
                <c:pt idx="30375">
                  <c:v>3.0375999999999999E-5</c:v>
                </c:pt>
                <c:pt idx="30376">
                  <c:v>3.0377000000000001E-5</c:v>
                </c:pt>
                <c:pt idx="30377">
                  <c:v>3.0378E-5</c:v>
                </c:pt>
                <c:pt idx="30378">
                  <c:v>3.0378999999999998E-5</c:v>
                </c:pt>
                <c:pt idx="30379">
                  <c:v>3.0380000000000001E-5</c:v>
                </c:pt>
                <c:pt idx="30380">
                  <c:v>3.0380999999999999E-5</c:v>
                </c:pt>
                <c:pt idx="30381">
                  <c:v>3.0382000000000002E-5</c:v>
                </c:pt>
                <c:pt idx="30382">
                  <c:v>3.0383E-5</c:v>
                </c:pt>
                <c:pt idx="30383">
                  <c:v>3.0383999999999999E-5</c:v>
                </c:pt>
                <c:pt idx="30384">
                  <c:v>3.0385000000000001E-5</c:v>
                </c:pt>
                <c:pt idx="30385">
                  <c:v>3.0386E-5</c:v>
                </c:pt>
                <c:pt idx="30386">
                  <c:v>3.0386999999999999E-5</c:v>
                </c:pt>
                <c:pt idx="30387">
                  <c:v>3.0388000000000001E-5</c:v>
                </c:pt>
                <c:pt idx="30388">
                  <c:v>3.0389E-5</c:v>
                </c:pt>
                <c:pt idx="30389">
                  <c:v>3.0389999999999999E-5</c:v>
                </c:pt>
                <c:pt idx="30390">
                  <c:v>3.0391000000000001E-5</c:v>
                </c:pt>
                <c:pt idx="30391">
                  <c:v>3.0392E-5</c:v>
                </c:pt>
                <c:pt idx="30392">
                  <c:v>3.0392999999999999E-5</c:v>
                </c:pt>
                <c:pt idx="30393">
                  <c:v>3.0394000000000001E-5</c:v>
                </c:pt>
                <c:pt idx="30394">
                  <c:v>3.0395E-5</c:v>
                </c:pt>
                <c:pt idx="30395">
                  <c:v>3.0395999999999998E-5</c:v>
                </c:pt>
                <c:pt idx="30396">
                  <c:v>3.0397000000000001E-5</c:v>
                </c:pt>
                <c:pt idx="30397">
                  <c:v>3.0397999999999999E-5</c:v>
                </c:pt>
                <c:pt idx="30398">
                  <c:v>3.0399000000000002E-5</c:v>
                </c:pt>
                <c:pt idx="30399">
                  <c:v>3.04E-5</c:v>
                </c:pt>
                <c:pt idx="30400">
                  <c:v>3.0400999999999999E-5</c:v>
                </c:pt>
                <c:pt idx="30401">
                  <c:v>3.0402000000000001E-5</c:v>
                </c:pt>
                <c:pt idx="30402">
                  <c:v>3.0403E-5</c:v>
                </c:pt>
                <c:pt idx="30403">
                  <c:v>3.0403999999999999E-5</c:v>
                </c:pt>
                <c:pt idx="30404">
                  <c:v>3.0405000000000001E-5</c:v>
                </c:pt>
                <c:pt idx="30405">
                  <c:v>3.0406E-5</c:v>
                </c:pt>
                <c:pt idx="30406">
                  <c:v>3.0406999999999999E-5</c:v>
                </c:pt>
                <c:pt idx="30407">
                  <c:v>3.0408000000000001E-5</c:v>
                </c:pt>
                <c:pt idx="30408">
                  <c:v>3.0409E-5</c:v>
                </c:pt>
                <c:pt idx="30409">
                  <c:v>3.0409999999999999E-5</c:v>
                </c:pt>
                <c:pt idx="30410">
                  <c:v>3.0411000000000001E-5</c:v>
                </c:pt>
                <c:pt idx="30411">
                  <c:v>3.0412E-5</c:v>
                </c:pt>
                <c:pt idx="30412">
                  <c:v>3.0412999999999998E-5</c:v>
                </c:pt>
                <c:pt idx="30413">
                  <c:v>3.0414000000000001E-5</c:v>
                </c:pt>
                <c:pt idx="30414">
                  <c:v>3.0414999999999999E-5</c:v>
                </c:pt>
                <c:pt idx="30415">
                  <c:v>3.0416000000000002E-5</c:v>
                </c:pt>
                <c:pt idx="30416">
                  <c:v>3.0417E-5</c:v>
                </c:pt>
                <c:pt idx="30417">
                  <c:v>3.0417999999999999E-5</c:v>
                </c:pt>
                <c:pt idx="30418">
                  <c:v>3.0419000000000001E-5</c:v>
                </c:pt>
                <c:pt idx="30419">
                  <c:v>3.042E-5</c:v>
                </c:pt>
                <c:pt idx="30420">
                  <c:v>3.0420999999999999E-5</c:v>
                </c:pt>
                <c:pt idx="30421">
                  <c:v>3.0422000000000001E-5</c:v>
                </c:pt>
                <c:pt idx="30422">
                  <c:v>3.0423E-5</c:v>
                </c:pt>
                <c:pt idx="30423">
                  <c:v>3.0423999999999999E-5</c:v>
                </c:pt>
                <c:pt idx="30424">
                  <c:v>3.0425000000000001E-5</c:v>
                </c:pt>
                <c:pt idx="30425">
                  <c:v>3.0426E-5</c:v>
                </c:pt>
                <c:pt idx="30426">
                  <c:v>3.0426999999999999E-5</c:v>
                </c:pt>
                <c:pt idx="30427">
                  <c:v>3.0428000000000001E-5</c:v>
                </c:pt>
                <c:pt idx="30428">
                  <c:v>3.0429E-5</c:v>
                </c:pt>
                <c:pt idx="30429">
                  <c:v>3.0429999999999998E-5</c:v>
                </c:pt>
                <c:pt idx="30430">
                  <c:v>3.0431000000000001E-5</c:v>
                </c:pt>
                <c:pt idx="30431">
                  <c:v>3.0431999999999999E-5</c:v>
                </c:pt>
                <c:pt idx="30432">
                  <c:v>3.0433000000000002E-5</c:v>
                </c:pt>
                <c:pt idx="30433">
                  <c:v>3.0434E-5</c:v>
                </c:pt>
                <c:pt idx="30434">
                  <c:v>3.0434999999999999E-5</c:v>
                </c:pt>
                <c:pt idx="30435">
                  <c:v>3.0436000000000001E-5</c:v>
                </c:pt>
                <c:pt idx="30436">
                  <c:v>3.0437E-5</c:v>
                </c:pt>
                <c:pt idx="30437">
                  <c:v>3.0437999999999999E-5</c:v>
                </c:pt>
                <c:pt idx="30438">
                  <c:v>3.0439000000000001E-5</c:v>
                </c:pt>
                <c:pt idx="30439">
                  <c:v>3.044E-5</c:v>
                </c:pt>
                <c:pt idx="30440">
                  <c:v>3.0440999999999999E-5</c:v>
                </c:pt>
                <c:pt idx="30441">
                  <c:v>3.0442000000000001E-5</c:v>
                </c:pt>
                <c:pt idx="30442">
                  <c:v>3.0443E-5</c:v>
                </c:pt>
                <c:pt idx="30443">
                  <c:v>3.0443999999999999E-5</c:v>
                </c:pt>
                <c:pt idx="30444">
                  <c:v>3.0445000000000001E-5</c:v>
                </c:pt>
                <c:pt idx="30445">
                  <c:v>3.0446E-5</c:v>
                </c:pt>
                <c:pt idx="30446">
                  <c:v>3.0446999999999998E-5</c:v>
                </c:pt>
                <c:pt idx="30447">
                  <c:v>3.0448000000000001E-5</c:v>
                </c:pt>
                <c:pt idx="30448">
                  <c:v>3.0448999999999999E-5</c:v>
                </c:pt>
                <c:pt idx="30449">
                  <c:v>3.0450000000000002E-5</c:v>
                </c:pt>
                <c:pt idx="30450">
                  <c:v>3.0451E-5</c:v>
                </c:pt>
                <c:pt idx="30451">
                  <c:v>3.0451999999999999E-5</c:v>
                </c:pt>
                <c:pt idx="30452">
                  <c:v>3.0453000000000001E-5</c:v>
                </c:pt>
                <c:pt idx="30453">
                  <c:v>3.0454E-5</c:v>
                </c:pt>
                <c:pt idx="30454">
                  <c:v>3.0454999999999999E-5</c:v>
                </c:pt>
                <c:pt idx="30455">
                  <c:v>3.0456000000000001E-5</c:v>
                </c:pt>
                <c:pt idx="30456">
                  <c:v>3.0457E-5</c:v>
                </c:pt>
                <c:pt idx="30457">
                  <c:v>3.0457999999999999E-5</c:v>
                </c:pt>
                <c:pt idx="30458">
                  <c:v>3.0459000000000001E-5</c:v>
                </c:pt>
                <c:pt idx="30459">
                  <c:v>3.046E-5</c:v>
                </c:pt>
                <c:pt idx="30460">
                  <c:v>3.0460999999999999E-5</c:v>
                </c:pt>
                <c:pt idx="30461">
                  <c:v>3.0462000000000001E-5</c:v>
                </c:pt>
                <c:pt idx="30462">
                  <c:v>3.0463E-5</c:v>
                </c:pt>
                <c:pt idx="30463">
                  <c:v>3.0463999999999998E-5</c:v>
                </c:pt>
                <c:pt idx="30464">
                  <c:v>3.0465000000000001E-5</c:v>
                </c:pt>
                <c:pt idx="30465">
                  <c:v>3.0465999999999999E-5</c:v>
                </c:pt>
                <c:pt idx="30466">
                  <c:v>3.0467000000000002E-5</c:v>
                </c:pt>
                <c:pt idx="30467">
                  <c:v>3.0468E-5</c:v>
                </c:pt>
                <c:pt idx="30468">
                  <c:v>3.0468999999999999E-5</c:v>
                </c:pt>
                <c:pt idx="30469">
                  <c:v>3.0470000000000001E-5</c:v>
                </c:pt>
                <c:pt idx="30470">
                  <c:v>3.0471E-5</c:v>
                </c:pt>
                <c:pt idx="30471">
                  <c:v>3.0471999999999999E-5</c:v>
                </c:pt>
                <c:pt idx="30472">
                  <c:v>3.0473000000000001E-5</c:v>
                </c:pt>
                <c:pt idx="30473">
                  <c:v>3.0474E-5</c:v>
                </c:pt>
                <c:pt idx="30474">
                  <c:v>3.0474999999999999E-5</c:v>
                </c:pt>
                <c:pt idx="30475">
                  <c:v>3.0476000000000001E-5</c:v>
                </c:pt>
                <c:pt idx="30476">
                  <c:v>3.0477E-5</c:v>
                </c:pt>
                <c:pt idx="30477">
                  <c:v>3.0477999999999999E-5</c:v>
                </c:pt>
                <c:pt idx="30478">
                  <c:v>3.0479000000000001E-5</c:v>
                </c:pt>
                <c:pt idx="30479">
                  <c:v>3.048E-5</c:v>
                </c:pt>
                <c:pt idx="30480">
                  <c:v>3.0480999999999998E-5</c:v>
                </c:pt>
                <c:pt idx="30481">
                  <c:v>3.0482000000000001E-5</c:v>
                </c:pt>
                <c:pt idx="30482">
                  <c:v>3.0482999999999999E-5</c:v>
                </c:pt>
                <c:pt idx="30483">
                  <c:v>3.0484000000000002E-5</c:v>
                </c:pt>
                <c:pt idx="30484">
                  <c:v>3.0485E-5</c:v>
                </c:pt>
                <c:pt idx="30485">
                  <c:v>3.0485999999999999E-5</c:v>
                </c:pt>
                <c:pt idx="30486">
                  <c:v>3.0487000000000001E-5</c:v>
                </c:pt>
                <c:pt idx="30487">
                  <c:v>3.0488E-5</c:v>
                </c:pt>
                <c:pt idx="30488">
                  <c:v>3.0488999999999999E-5</c:v>
                </c:pt>
                <c:pt idx="30489">
                  <c:v>3.0490000000000001E-5</c:v>
                </c:pt>
                <c:pt idx="30490">
                  <c:v>3.0491E-5</c:v>
                </c:pt>
                <c:pt idx="30491">
                  <c:v>3.0491999999999999E-5</c:v>
                </c:pt>
                <c:pt idx="30492">
                  <c:v>3.0493000000000001E-5</c:v>
                </c:pt>
                <c:pt idx="30493">
                  <c:v>3.0494E-5</c:v>
                </c:pt>
                <c:pt idx="30494">
                  <c:v>3.0494999999999999E-5</c:v>
                </c:pt>
                <c:pt idx="30495">
                  <c:v>3.0496000000000001E-5</c:v>
                </c:pt>
                <c:pt idx="30496">
                  <c:v>3.0497E-5</c:v>
                </c:pt>
                <c:pt idx="30497">
                  <c:v>3.0497999999999998E-5</c:v>
                </c:pt>
                <c:pt idx="30498">
                  <c:v>3.0499000000000001E-5</c:v>
                </c:pt>
                <c:pt idx="30499">
                  <c:v>3.0499999999999999E-5</c:v>
                </c:pt>
                <c:pt idx="30500">
                  <c:v>3.0501000000000002E-5</c:v>
                </c:pt>
                <c:pt idx="30501">
                  <c:v>3.0502E-5</c:v>
                </c:pt>
                <c:pt idx="30502">
                  <c:v>3.0502999999999999E-5</c:v>
                </c:pt>
                <c:pt idx="30503">
                  <c:v>3.0504000000000001E-5</c:v>
                </c:pt>
                <c:pt idx="30504">
                  <c:v>3.0505E-5</c:v>
                </c:pt>
                <c:pt idx="30505">
                  <c:v>3.0505999999999999E-5</c:v>
                </c:pt>
                <c:pt idx="30506">
                  <c:v>3.0507000000000001E-5</c:v>
                </c:pt>
                <c:pt idx="30507">
                  <c:v>3.0508E-5</c:v>
                </c:pt>
                <c:pt idx="30508">
                  <c:v>3.0508999999999999E-5</c:v>
                </c:pt>
                <c:pt idx="30509">
                  <c:v>3.0510000000000001E-5</c:v>
                </c:pt>
                <c:pt idx="30510">
                  <c:v>3.0511E-5</c:v>
                </c:pt>
                <c:pt idx="30511">
                  <c:v>3.0511999999999999E-5</c:v>
                </c:pt>
                <c:pt idx="30512">
                  <c:v>3.0513000000000001E-5</c:v>
                </c:pt>
                <c:pt idx="30513">
                  <c:v>3.0514E-5</c:v>
                </c:pt>
                <c:pt idx="30514">
                  <c:v>3.0514999999999998E-5</c:v>
                </c:pt>
                <c:pt idx="30515">
                  <c:v>3.0516000000000001E-5</c:v>
                </c:pt>
                <c:pt idx="30516">
                  <c:v>3.0516999999999999E-5</c:v>
                </c:pt>
                <c:pt idx="30517">
                  <c:v>3.0518000000000002E-5</c:v>
                </c:pt>
                <c:pt idx="30518">
                  <c:v>3.0518999999999997E-5</c:v>
                </c:pt>
                <c:pt idx="30519">
                  <c:v>3.0519999999999999E-5</c:v>
                </c:pt>
                <c:pt idx="30520">
                  <c:v>3.0521000000000001E-5</c:v>
                </c:pt>
                <c:pt idx="30521">
                  <c:v>3.0521999999999997E-5</c:v>
                </c:pt>
                <c:pt idx="30522">
                  <c:v>3.0522999999999999E-5</c:v>
                </c:pt>
                <c:pt idx="30523">
                  <c:v>3.0524000000000001E-5</c:v>
                </c:pt>
                <c:pt idx="30524">
                  <c:v>3.0525000000000003E-5</c:v>
                </c:pt>
                <c:pt idx="30525">
                  <c:v>3.0525999999999999E-5</c:v>
                </c:pt>
                <c:pt idx="30526">
                  <c:v>3.0527000000000001E-5</c:v>
                </c:pt>
                <c:pt idx="30527">
                  <c:v>3.0528000000000003E-5</c:v>
                </c:pt>
                <c:pt idx="30528">
                  <c:v>3.0528999999999999E-5</c:v>
                </c:pt>
                <c:pt idx="30529">
                  <c:v>3.0530000000000001E-5</c:v>
                </c:pt>
                <c:pt idx="30530">
                  <c:v>3.0531000000000003E-5</c:v>
                </c:pt>
                <c:pt idx="30531">
                  <c:v>3.0531999999999998E-5</c:v>
                </c:pt>
                <c:pt idx="30532">
                  <c:v>3.0533000000000001E-5</c:v>
                </c:pt>
                <c:pt idx="30533">
                  <c:v>3.0534000000000003E-5</c:v>
                </c:pt>
                <c:pt idx="30534">
                  <c:v>3.0534999999999998E-5</c:v>
                </c:pt>
                <c:pt idx="30535">
                  <c:v>3.0536E-5</c:v>
                </c:pt>
                <c:pt idx="30536">
                  <c:v>3.0537000000000003E-5</c:v>
                </c:pt>
                <c:pt idx="30537">
                  <c:v>3.0537999999999998E-5</c:v>
                </c:pt>
                <c:pt idx="30538">
                  <c:v>3.0539E-5</c:v>
                </c:pt>
                <c:pt idx="30539">
                  <c:v>3.0540000000000002E-5</c:v>
                </c:pt>
                <c:pt idx="30540">
                  <c:v>3.0540999999999998E-5</c:v>
                </c:pt>
                <c:pt idx="30541">
                  <c:v>3.0542E-5</c:v>
                </c:pt>
                <c:pt idx="30542">
                  <c:v>3.0543000000000002E-5</c:v>
                </c:pt>
                <c:pt idx="30543">
                  <c:v>3.0543999999999998E-5</c:v>
                </c:pt>
                <c:pt idx="30544">
                  <c:v>3.0545E-5</c:v>
                </c:pt>
                <c:pt idx="30545">
                  <c:v>3.0546000000000002E-5</c:v>
                </c:pt>
                <c:pt idx="30546">
                  <c:v>3.0546999999999997E-5</c:v>
                </c:pt>
                <c:pt idx="30547">
                  <c:v>3.0548E-5</c:v>
                </c:pt>
                <c:pt idx="30548">
                  <c:v>3.0549000000000002E-5</c:v>
                </c:pt>
                <c:pt idx="30549">
                  <c:v>3.0549999999999997E-5</c:v>
                </c:pt>
                <c:pt idx="30550">
                  <c:v>3.0550999999999999E-5</c:v>
                </c:pt>
                <c:pt idx="30551">
                  <c:v>3.0552000000000002E-5</c:v>
                </c:pt>
                <c:pt idx="30552">
                  <c:v>3.0552999999999997E-5</c:v>
                </c:pt>
                <c:pt idx="30553">
                  <c:v>3.0553999999999999E-5</c:v>
                </c:pt>
                <c:pt idx="30554">
                  <c:v>3.0555000000000001E-5</c:v>
                </c:pt>
                <c:pt idx="30555">
                  <c:v>3.0555999999999997E-5</c:v>
                </c:pt>
                <c:pt idx="30556">
                  <c:v>3.0556999999999999E-5</c:v>
                </c:pt>
                <c:pt idx="30557">
                  <c:v>3.0558000000000001E-5</c:v>
                </c:pt>
                <c:pt idx="30558">
                  <c:v>3.0559000000000003E-5</c:v>
                </c:pt>
                <c:pt idx="30559">
                  <c:v>3.0559999999999999E-5</c:v>
                </c:pt>
                <c:pt idx="30560">
                  <c:v>3.0561000000000001E-5</c:v>
                </c:pt>
                <c:pt idx="30561">
                  <c:v>3.0562000000000003E-5</c:v>
                </c:pt>
                <c:pt idx="30562">
                  <c:v>3.0562999999999999E-5</c:v>
                </c:pt>
                <c:pt idx="30563">
                  <c:v>3.0564000000000001E-5</c:v>
                </c:pt>
                <c:pt idx="30564">
                  <c:v>3.0565000000000003E-5</c:v>
                </c:pt>
                <c:pt idx="30565">
                  <c:v>3.0565999999999998E-5</c:v>
                </c:pt>
                <c:pt idx="30566">
                  <c:v>3.0567000000000001E-5</c:v>
                </c:pt>
                <c:pt idx="30567">
                  <c:v>3.0568000000000003E-5</c:v>
                </c:pt>
                <c:pt idx="30568">
                  <c:v>3.0568999999999998E-5</c:v>
                </c:pt>
                <c:pt idx="30569">
                  <c:v>3.057E-5</c:v>
                </c:pt>
                <c:pt idx="30570">
                  <c:v>3.0571000000000003E-5</c:v>
                </c:pt>
                <c:pt idx="30571">
                  <c:v>3.0571999999999998E-5</c:v>
                </c:pt>
                <c:pt idx="30572">
                  <c:v>3.0573E-5</c:v>
                </c:pt>
                <c:pt idx="30573">
                  <c:v>3.0574000000000002E-5</c:v>
                </c:pt>
                <c:pt idx="30574">
                  <c:v>3.0574999999999998E-5</c:v>
                </c:pt>
                <c:pt idx="30575">
                  <c:v>3.0576E-5</c:v>
                </c:pt>
                <c:pt idx="30576">
                  <c:v>3.0577000000000002E-5</c:v>
                </c:pt>
                <c:pt idx="30577">
                  <c:v>3.0577999999999998E-5</c:v>
                </c:pt>
                <c:pt idx="30578">
                  <c:v>3.0579E-5</c:v>
                </c:pt>
                <c:pt idx="30579">
                  <c:v>3.0580000000000002E-5</c:v>
                </c:pt>
                <c:pt idx="30580">
                  <c:v>3.0580999999999997E-5</c:v>
                </c:pt>
                <c:pt idx="30581">
                  <c:v>3.0582E-5</c:v>
                </c:pt>
                <c:pt idx="30582">
                  <c:v>3.0583000000000002E-5</c:v>
                </c:pt>
                <c:pt idx="30583">
                  <c:v>3.0583999999999997E-5</c:v>
                </c:pt>
                <c:pt idx="30584">
                  <c:v>3.0584999999999999E-5</c:v>
                </c:pt>
                <c:pt idx="30585">
                  <c:v>3.0586000000000002E-5</c:v>
                </c:pt>
                <c:pt idx="30586">
                  <c:v>3.0586999999999997E-5</c:v>
                </c:pt>
                <c:pt idx="30587">
                  <c:v>3.0587999999999999E-5</c:v>
                </c:pt>
                <c:pt idx="30588">
                  <c:v>3.0589000000000001E-5</c:v>
                </c:pt>
                <c:pt idx="30589">
                  <c:v>3.0589999999999997E-5</c:v>
                </c:pt>
                <c:pt idx="30590">
                  <c:v>3.0590999999999999E-5</c:v>
                </c:pt>
                <c:pt idx="30591">
                  <c:v>3.0592000000000001E-5</c:v>
                </c:pt>
                <c:pt idx="30592">
                  <c:v>3.0593000000000003E-5</c:v>
                </c:pt>
                <c:pt idx="30593">
                  <c:v>3.0593999999999999E-5</c:v>
                </c:pt>
                <c:pt idx="30594">
                  <c:v>3.0595000000000001E-5</c:v>
                </c:pt>
                <c:pt idx="30595">
                  <c:v>3.0596000000000003E-5</c:v>
                </c:pt>
                <c:pt idx="30596">
                  <c:v>3.0596999999999999E-5</c:v>
                </c:pt>
                <c:pt idx="30597">
                  <c:v>3.0598000000000001E-5</c:v>
                </c:pt>
                <c:pt idx="30598">
                  <c:v>3.0599000000000003E-5</c:v>
                </c:pt>
                <c:pt idx="30599">
                  <c:v>3.0599999999999998E-5</c:v>
                </c:pt>
                <c:pt idx="30600">
                  <c:v>3.0601000000000001E-5</c:v>
                </c:pt>
                <c:pt idx="30601">
                  <c:v>3.0602000000000003E-5</c:v>
                </c:pt>
                <c:pt idx="30602">
                  <c:v>3.0602999999999998E-5</c:v>
                </c:pt>
                <c:pt idx="30603">
                  <c:v>3.0604E-5</c:v>
                </c:pt>
                <c:pt idx="30604">
                  <c:v>3.0605000000000003E-5</c:v>
                </c:pt>
                <c:pt idx="30605">
                  <c:v>3.0605999999999998E-5</c:v>
                </c:pt>
                <c:pt idx="30606">
                  <c:v>3.0607E-5</c:v>
                </c:pt>
                <c:pt idx="30607">
                  <c:v>3.0608000000000002E-5</c:v>
                </c:pt>
                <c:pt idx="30608">
                  <c:v>3.0608999999999998E-5</c:v>
                </c:pt>
                <c:pt idx="30609">
                  <c:v>3.061E-5</c:v>
                </c:pt>
                <c:pt idx="30610">
                  <c:v>3.0611000000000002E-5</c:v>
                </c:pt>
                <c:pt idx="30611">
                  <c:v>3.0611999999999998E-5</c:v>
                </c:pt>
                <c:pt idx="30612">
                  <c:v>3.0613E-5</c:v>
                </c:pt>
                <c:pt idx="30613">
                  <c:v>3.0614000000000002E-5</c:v>
                </c:pt>
                <c:pt idx="30614">
                  <c:v>3.0614999999999997E-5</c:v>
                </c:pt>
                <c:pt idx="30615">
                  <c:v>3.0616E-5</c:v>
                </c:pt>
                <c:pt idx="30616">
                  <c:v>3.0617000000000002E-5</c:v>
                </c:pt>
                <c:pt idx="30617">
                  <c:v>3.0617999999999997E-5</c:v>
                </c:pt>
                <c:pt idx="30618">
                  <c:v>3.0618999999999999E-5</c:v>
                </c:pt>
                <c:pt idx="30619">
                  <c:v>3.0620000000000002E-5</c:v>
                </c:pt>
                <c:pt idx="30620">
                  <c:v>3.0620999999999997E-5</c:v>
                </c:pt>
                <c:pt idx="30621">
                  <c:v>3.0621999999999999E-5</c:v>
                </c:pt>
                <c:pt idx="30622">
                  <c:v>3.0623000000000001E-5</c:v>
                </c:pt>
                <c:pt idx="30623">
                  <c:v>3.0623999999999997E-5</c:v>
                </c:pt>
                <c:pt idx="30624">
                  <c:v>3.0624999999999999E-5</c:v>
                </c:pt>
                <c:pt idx="30625">
                  <c:v>3.0626000000000001E-5</c:v>
                </c:pt>
                <c:pt idx="30626">
                  <c:v>3.0626999999999997E-5</c:v>
                </c:pt>
                <c:pt idx="30627">
                  <c:v>3.0627999999999999E-5</c:v>
                </c:pt>
                <c:pt idx="30628">
                  <c:v>3.0629000000000001E-5</c:v>
                </c:pt>
                <c:pt idx="30629">
                  <c:v>3.0630000000000003E-5</c:v>
                </c:pt>
                <c:pt idx="30630">
                  <c:v>3.0630999999999999E-5</c:v>
                </c:pt>
                <c:pt idx="30631">
                  <c:v>3.0632000000000001E-5</c:v>
                </c:pt>
                <c:pt idx="30632">
                  <c:v>3.0633000000000003E-5</c:v>
                </c:pt>
                <c:pt idx="30633">
                  <c:v>3.0633999999999998E-5</c:v>
                </c:pt>
                <c:pt idx="30634">
                  <c:v>3.0635000000000001E-5</c:v>
                </c:pt>
                <c:pt idx="30635">
                  <c:v>3.0636000000000003E-5</c:v>
                </c:pt>
                <c:pt idx="30636">
                  <c:v>3.0636999999999998E-5</c:v>
                </c:pt>
                <c:pt idx="30637">
                  <c:v>3.0638E-5</c:v>
                </c:pt>
                <c:pt idx="30638">
                  <c:v>3.0639000000000003E-5</c:v>
                </c:pt>
                <c:pt idx="30639">
                  <c:v>3.0639999999999998E-5</c:v>
                </c:pt>
                <c:pt idx="30640">
                  <c:v>3.0641E-5</c:v>
                </c:pt>
                <c:pt idx="30641">
                  <c:v>3.0642000000000002E-5</c:v>
                </c:pt>
                <c:pt idx="30642">
                  <c:v>3.0642999999999998E-5</c:v>
                </c:pt>
                <c:pt idx="30643">
                  <c:v>3.0644E-5</c:v>
                </c:pt>
                <c:pt idx="30644">
                  <c:v>3.0645000000000002E-5</c:v>
                </c:pt>
                <c:pt idx="30645">
                  <c:v>3.0645999999999998E-5</c:v>
                </c:pt>
                <c:pt idx="30646">
                  <c:v>3.0647E-5</c:v>
                </c:pt>
                <c:pt idx="30647">
                  <c:v>3.0648000000000002E-5</c:v>
                </c:pt>
                <c:pt idx="30648">
                  <c:v>3.0648999999999997E-5</c:v>
                </c:pt>
                <c:pt idx="30649">
                  <c:v>3.065E-5</c:v>
                </c:pt>
                <c:pt idx="30650">
                  <c:v>3.0651000000000002E-5</c:v>
                </c:pt>
                <c:pt idx="30651">
                  <c:v>3.0651999999999997E-5</c:v>
                </c:pt>
                <c:pt idx="30652">
                  <c:v>3.0652999999999999E-5</c:v>
                </c:pt>
                <c:pt idx="30653">
                  <c:v>3.0654000000000002E-5</c:v>
                </c:pt>
                <c:pt idx="30654">
                  <c:v>3.0654999999999997E-5</c:v>
                </c:pt>
                <c:pt idx="30655">
                  <c:v>3.0655999999999999E-5</c:v>
                </c:pt>
                <c:pt idx="30656">
                  <c:v>3.0657000000000001E-5</c:v>
                </c:pt>
                <c:pt idx="30657">
                  <c:v>3.0657999999999997E-5</c:v>
                </c:pt>
                <c:pt idx="30658">
                  <c:v>3.0658999999999999E-5</c:v>
                </c:pt>
                <c:pt idx="30659">
                  <c:v>3.0660000000000001E-5</c:v>
                </c:pt>
                <c:pt idx="30660">
                  <c:v>3.0660999999999997E-5</c:v>
                </c:pt>
                <c:pt idx="30661">
                  <c:v>3.0661999999999999E-5</c:v>
                </c:pt>
                <c:pt idx="30662">
                  <c:v>3.0663000000000001E-5</c:v>
                </c:pt>
                <c:pt idx="30663">
                  <c:v>3.0664000000000003E-5</c:v>
                </c:pt>
                <c:pt idx="30664">
                  <c:v>3.0664999999999999E-5</c:v>
                </c:pt>
                <c:pt idx="30665">
                  <c:v>3.0666000000000001E-5</c:v>
                </c:pt>
                <c:pt idx="30666">
                  <c:v>3.0667000000000003E-5</c:v>
                </c:pt>
                <c:pt idx="30667">
                  <c:v>3.0667999999999998E-5</c:v>
                </c:pt>
                <c:pt idx="30668">
                  <c:v>3.0669000000000001E-5</c:v>
                </c:pt>
                <c:pt idx="30669">
                  <c:v>3.0670000000000003E-5</c:v>
                </c:pt>
                <c:pt idx="30670">
                  <c:v>3.0670999999999998E-5</c:v>
                </c:pt>
                <c:pt idx="30671">
                  <c:v>3.0672E-5</c:v>
                </c:pt>
                <c:pt idx="30672">
                  <c:v>3.0673000000000003E-5</c:v>
                </c:pt>
                <c:pt idx="30673">
                  <c:v>3.0673999999999998E-5</c:v>
                </c:pt>
                <c:pt idx="30674">
                  <c:v>3.0675E-5</c:v>
                </c:pt>
                <c:pt idx="30675">
                  <c:v>3.0676000000000002E-5</c:v>
                </c:pt>
                <c:pt idx="30676">
                  <c:v>3.0676999999999998E-5</c:v>
                </c:pt>
                <c:pt idx="30677">
                  <c:v>3.0678E-5</c:v>
                </c:pt>
                <c:pt idx="30678">
                  <c:v>3.0679000000000002E-5</c:v>
                </c:pt>
                <c:pt idx="30679">
                  <c:v>3.0679999999999998E-5</c:v>
                </c:pt>
                <c:pt idx="30680">
                  <c:v>3.0681E-5</c:v>
                </c:pt>
                <c:pt idx="30681">
                  <c:v>3.0682000000000002E-5</c:v>
                </c:pt>
                <c:pt idx="30682">
                  <c:v>3.0682999999999997E-5</c:v>
                </c:pt>
                <c:pt idx="30683">
                  <c:v>3.0684E-5</c:v>
                </c:pt>
                <c:pt idx="30684">
                  <c:v>3.0685000000000002E-5</c:v>
                </c:pt>
                <c:pt idx="30685">
                  <c:v>3.0685999999999997E-5</c:v>
                </c:pt>
                <c:pt idx="30686">
                  <c:v>3.0686999999999999E-5</c:v>
                </c:pt>
                <c:pt idx="30687">
                  <c:v>3.0688000000000002E-5</c:v>
                </c:pt>
                <c:pt idx="30688">
                  <c:v>3.0688999999999997E-5</c:v>
                </c:pt>
                <c:pt idx="30689">
                  <c:v>3.0689999999999999E-5</c:v>
                </c:pt>
                <c:pt idx="30690">
                  <c:v>3.0691000000000001E-5</c:v>
                </c:pt>
                <c:pt idx="30691">
                  <c:v>3.0691999999999997E-5</c:v>
                </c:pt>
                <c:pt idx="30692">
                  <c:v>3.0692999999999999E-5</c:v>
                </c:pt>
                <c:pt idx="30693">
                  <c:v>3.0694000000000001E-5</c:v>
                </c:pt>
                <c:pt idx="30694">
                  <c:v>3.0694999999999997E-5</c:v>
                </c:pt>
                <c:pt idx="30695">
                  <c:v>3.0695999999999999E-5</c:v>
                </c:pt>
                <c:pt idx="30696">
                  <c:v>3.0697000000000001E-5</c:v>
                </c:pt>
                <c:pt idx="30697">
                  <c:v>3.0698000000000003E-5</c:v>
                </c:pt>
                <c:pt idx="30698">
                  <c:v>3.0698999999999999E-5</c:v>
                </c:pt>
                <c:pt idx="30699">
                  <c:v>3.0700000000000001E-5</c:v>
                </c:pt>
                <c:pt idx="30700">
                  <c:v>3.0701000000000003E-5</c:v>
                </c:pt>
                <c:pt idx="30701">
                  <c:v>3.0701999999999998E-5</c:v>
                </c:pt>
                <c:pt idx="30702">
                  <c:v>3.0703000000000001E-5</c:v>
                </c:pt>
                <c:pt idx="30703">
                  <c:v>3.0704000000000003E-5</c:v>
                </c:pt>
                <c:pt idx="30704">
                  <c:v>3.0704999999999998E-5</c:v>
                </c:pt>
                <c:pt idx="30705">
                  <c:v>3.0706E-5</c:v>
                </c:pt>
                <c:pt idx="30706">
                  <c:v>3.0707000000000003E-5</c:v>
                </c:pt>
                <c:pt idx="30707">
                  <c:v>3.0707999999999998E-5</c:v>
                </c:pt>
                <c:pt idx="30708">
                  <c:v>3.0709E-5</c:v>
                </c:pt>
                <c:pt idx="30709">
                  <c:v>3.0710000000000002E-5</c:v>
                </c:pt>
                <c:pt idx="30710">
                  <c:v>3.0710999999999998E-5</c:v>
                </c:pt>
                <c:pt idx="30711">
                  <c:v>3.0712E-5</c:v>
                </c:pt>
                <c:pt idx="30712">
                  <c:v>3.0713000000000002E-5</c:v>
                </c:pt>
                <c:pt idx="30713">
                  <c:v>3.0713999999999998E-5</c:v>
                </c:pt>
                <c:pt idx="30714">
                  <c:v>3.0715E-5</c:v>
                </c:pt>
                <c:pt idx="30715">
                  <c:v>3.0716000000000002E-5</c:v>
                </c:pt>
                <c:pt idx="30716">
                  <c:v>3.0716999999999997E-5</c:v>
                </c:pt>
                <c:pt idx="30717">
                  <c:v>3.0718E-5</c:v>
                </c:pt>
                <c:pt idx="30718">
                  <c:v>3.0719000000000002E-5</c:v>
                </c:pt>
                <c:pt idx="30719">
                  <c:v>3.0719999999999997E-5</c:v>
                </c:pt>
                <c:pt idx="30720">
                  <c:v>3.0720999999999999E-5</c:v>
                </c:pt>
                <c:pt idx="30721">
                  <c:v>3.0722000000000002E-5</c:v>
                </c:pt>
                <c:pt idx="30722">
                  <c:v>3.0722999999999997E-5</c:v>
                </c:pt>
                <c:pt idx="30723">
                  <c:v>3.0723999999999999E-5</c:v>
                </c:pt>
                <c:pt idx="30724">
                  <c:v>3.0725000000000001E-5</c:v>
                </c:pt>
                <c:pt idx="30725">
                  <c:v>3.0725999999999997E-5</c:v>
                </c:pt>
                <c:pt idx="30726">
                  <c:v>3.0726999999999999E-5</c:v>
                </c:pt>
                <c:pt idx="30727">
                  <c:v>3.0728000000000001E-5</c:v>
                </c:pt>
                <c:pt idx="30728">
                  <c:v>3.0728999999999997E-5</c:v>
                </c:pt>
                <c:pt idx="30729">
                  <c:v>3.0729999999999999E-5</c:v>
                </c:pt>
                <c:pt idx="30730">
                  <c:v>3.0731000000000001E-5</c:v>
                </c:pt>
                <c:pt idx="30731">
                  <c:v>3.0732000000000003E-5</c:v>
                </c:pt>
                <c:pt idx="30732">
                  <c:v>3.0732999999999999E-5</c:v>
                </c:pt>
                <c:pt idx="30733">
                  <c:v>3.0734000000000001E-5</c:v>
                </c:pt>
                <c:pt idx="30734">
                  <c:v>3.0735000000000003E-5</c:v>
                </c:pt>
                <c:pt idx="30735">
                  <c:v>3.0735999999999998E-5</c:v>
                </c:pt>
                <c:pt idx="30736">
                  <c:v>3.0737000000000001E-5</c:v>
                </c:pt>
                <c:pt idx="30737">
                  <c:v>3.0738000000000003E-5</c:v>
                </c:pt>
                <c:pt idx="30738">
                  <c:v>3.0738999999999998E-5</c:v>
                </c:pt>
                <c:pt idx="30739">
                  <c:v>3.074E-5</c:v>
                </c:pt>
                <c:pt idx="30740">
                  <c:v>3.0741000000000003E-5</c:v>
                </c:pt>
                <c:pt idx="30741">
                  <c:v>3.0741999999999998E-5</c:v>
                </c:pt>
                <c:pt idx="30742">
                  <c:v>3.0743E-5</c:v>
                </c:pt>
                <c:pt idx="30743">
                  <c:v>3.0744000000000002E-5</c:v>
                </c:pt>
                <c:pt idx="30744">
                  <c:v>3.0744999999999998E-5</c:v>
                </c:pt>
                <c:pt idx="30745">
                  <c:v>3.0746E-5</c:v>
                </c:pt>
                <c:pt idx="30746">
                  <c:v>3.0747000000000002E-5</c:v>
                </c:pt>
                <c:pt idx="30747">
                  <c:v>3.0747999999999998E-5</c:v>
                </c:pt>
                <c:pt idx="30748">
                  <c:v>3.0749E-5</c:v>
                </c:pt>
                <c:pt idx="30749">
                  <c:v>3.0750000000000002E-5</c:v>
                </c:pt>
                <c:pt idx="30750">
                  <c:v>3.0750999999999997E-5</c:v>
                </c:pt>
                <c:pt idx="30751">
                  <c:v>3.0752E-5</c:v>
                </c:pt>
                <c:pt idx="30752">
                  <c:v>3.0753000000000002E-5</c:v>
                </c:pt>
                <c:pt idx="30753">
                  <c:v>3.0753999999999997E-5</c:v>
                </c:pt>
                <c:pt idx="30754">
                  <c:v>3.0754999999999999E-5</c:v>
                </c:pt>
                <c:pt idx="30755">
                  <c:v>3.0756000000000002E-5</c:v>
                </c:pt>
                <c:pt idx="30756">
                  <c:v>3.0756999999999997E-5</c:v>
                </c:pt>
                <c:pt idx="30757">
                  <c:v>3.0757999999999999E-5</c:v>
                </c:pt>
                <c:pt idx="30758">
                  <c:v>3.0759000000000001E-5</c:v>
                </c:pt>
                <c:pt idx="30759">
                  <c:v>3.0759999999999997E-5</c:v>
                </c:pt>
                <c:pt idx="30760">
                  <c:v>3.0760999999999999E-5</c:v>
                </c:pt>
                <c:pt idx="30761">
                  <c:v>3.0762000000000001E-5</c:v>
                </c:pt>
                <c:pt idx="30762">
                  <c:v>3.0762999999999997E-5</c:v>
                </c:pt>
                <c:pt idx="30763">
                  <c:v>3.0763999999999999E-5</c:v>
                </c:pt>
                <c:pt idx="30764">
                  <c:v>3.0765000000000001E-5</c:v>
                </c:pt>
                <c:pt idx="30765">
                  <c:v>3.0766000000000003E-5</c:v>
                </c:pt>
                <c:pt idx="30766">
                  <c:v>3.0766999999999999E-5</c:v>
                </c:pt>
                <c:pt idx="30767">
                  <c:v>3.0768000000000001E-5</c:v>
                </c:pt>
                <c:pt idx="30768">
                  <c:v>3.0769000000000003E-5</c:v>
                </c:pt>
                <c:pt idx="30769">
                  <c:v>3.0769999999999998E-5</c:v>
                </c:pt>
                <c:pt idx="30770">
                  <c:v>3.0771000000000001E-5</c:v>
                </c:pt>
                <c:pt idx="30771">
                  <c:v>3.0772000000000003E-5</c:v>
                </c:pt>
                <c:pt idx="30772">
                  <c:v>3.0772999999999998E-5</c:v>
                </c:pt>
                <c:pt idx="30773">
                  <c:v>3.0774E-5</c:v>
                </c:pt>
                <c:pt idx="30774">
                  <c:v>3.0775000000000003E-5</c:v>
                </c:pt>
                <c:pt idx="30775">
                  <c:v>3.0775999999999998E-5</c:v>
                </c:pt>
                <c:pt idx="30776">
                  <c:v>3.0777E-5</c:v>
                </c:pt>
                <c:pt idx="30777">
                  <c:v>3.0778000000000002E-5</c:v>
                </c:pt>
                <c:pt idx="30778">
                  <c:v>3.0778999999999998E-5</c:v>
                </c:pt>
                <c:pt idx="30779">
                  <c:v>3.078E-5</c:v>
                </c:pt>
                <c:pt idx="30780">
                  <c:v>3.0781000000000002E-5</c:v>
                </c:pt>
                <c:pt idx="30781">
                  <c:v>3.0781999999999998E-5</c:v>
                </c:pt>
                <c:pt idx="30782">
                  <c:v>3.0783E-5</c:v>
                </c:pt>
                <c:pt idx="30783">
                  <c:v>3.0784000000000002E-5</c:v>
                </c:pt>
                <c:pt idx="30784">
                  <c:v>3.0784999999999997E-5</c:v>
                </c:pt>
                <c:pt idx="30785">
                  <c:v>3.0786E-5</c:v>
                </c:pt>
                <c:pt idx="30786">
                  <c:v>3.0787000000000002E-5</c:v>
                </c:pt>
                <c:pt idx="30787">
                  <c:v>3.0787999999999997E-5</c:v>
                </c:pt>
                <c:pt idx="30788">
                  <c:v>3.0788999999999999E-5</c:v>
                </c:pt>
                <c:pt idx="30789">
                  <c:v>3.0790000000000002E-5</c:v>
                </c:pt>
                <c:pt idx="30790">
                  <c:v>3.0790999999999997E-5</c:v>
                </c:pt>
                <c:pt idx="30791">
                  <c:v>3.0791999999999999E-5</c:v>
                </c:pt>
                <c:pt idx="30792">
                  <c:v>3.0793000000000001E-5</c:v>
                </c:pt>
                <c:pt idx="30793">
                  <c:v>3.0793999999999997E-5</c:v>
                </c:pt>
                <c:pt idx="30794">
                  <c:v>3.0794999999999999E-5</c:v>
                </c:pt>
                <c:pt idx="30795">
                  <c:v>3.0796000000000001E-5</c:v>
                </c:pt>
                <c:pt idx="30796">
                  <c:v>3.0796999999999997E-5</c:v>
                </c:pt>
                <c:pt idx="30797">
                  <c:v>3.0797999999999999E-5</c:v>
                </c:pt>
                <c:pt idx="30798">
                  <c:v>3.0799000000000001E-5</c:v>
                </c:pt>
                <c:pt idx="30799">
                  <c:v>3.0800000000000003E-5</c:v>
                </c:pt>
                <c:pt idx="30800">
                  <c:v>3.0800999999999999E-5</c:v>
                </c:pt>
                <c:pt idx="30801">
                  <c:v>3.0802000000000001E-5</c:v>
                </c:pt>
                <c:pt idx="30802">
                  <c:v>3.0803000000000003E-5</c:v>
                </c:pt>
                <c:pt idx="30803">
                  <c:v>3.0803999999999998E-5</c:v>
                </c:pt>
                <c:pt idx="30804">
                  <c:v>3.0805000000000001E-5</c:v>
                </c:pt>
                <c:pt idx="30805">
                  <c:v>3.0806000000000003E-5</c:v>
                </c:pt>
                <c:pt idx="30806">
                  <c:v>3.0806999999999998E-5</c:v>
                </c:pt>
                <c:pt idx="30807">
                  <c:v>3.0808E-5</c:v>
                </c:pt>
                <c:pt idx="30808">
                  <c:v>3.0809000000000003E-5</c:v>
                </c:pt>
                <c:pt idx="30809">
                  <c:v>3.0809999999999998E-5</c:v>
                </c:pt>
                <c:pt idx="30810">
                  <c:v>3.0811E-5</c:v>
                </c:pt>
                <c:pt idx="30811">
                  <c:v>3.0812000000000002E-5</c:v>
                </c:pt>
                <c:pt idx="30812">
                  <c:v>3.0812999999999998E-5</c:v>
                </c:pt>
                <c:pt idx="30813">
                  <c:v>3.0814E-5</c:v>
                </c:pt>
                <c:pt idx="30814">
                  <c:v>3.0815000000000002E-5</c:v>
                </c:pt>
                <c:pt idx="30815">
                  <c:v>3.0815999999999998E-5</c:v>
                </c:pt>
                <c:pt idx="30816">
                  <c:v>3.0817E-5</c:v>
                </c:pt>
                <c:pt idx="30817">
                  <c:v>3.0818000000000002E-5</c:v>
                </c:pt>
                <c:pt idx="30818">
                  <c:v>3.0818999999999997E-5</c:v>
                </c:pt>
                <c:pt idx="30819">
                  <c:v>3.082E-5</c:v>
                </c:pt>
                <c:pt idx="30820">
                  <c:v>3.0821000000000002E-5</c:v>
                </c:pt>
                <c:pt idx="30821">
                  <c:v>3.0821999999999997E-5</c:v>
                </c:pt>
                <c:pt idx="30822">
                  <c:v>3.0822999999999999E-5</c:v>
                </c:pt>
                <c:pt idx="30823">
                  <c:v>3.0824000000000002E-5</c:v>
                </c:pt>
                <c:pt idx="30824">
                  <c:v>3.0824999999999997E-5</c:v>
                </c:pt>
                <c:pt idx="30825">
                  <c:v>3.0825999999999999E-5</c:v>
                </c:pt>
                <c:pt idx="30826">
                  <c:v>3.0827000000000001E-5</c:v>
                </c:pt>
                <c:pt idx="30827">
                  <c:v>3.0827999999999997E-5</c:v>
                </c:pt>
                <c:pt idx="30828">
                  <c:v>3.0828999999999999E-5</c:v>
                </c:pt>
                <c:pt idx="30829">
                  <c:v>3.0830000000000001E-5</c:v>
                </c:pt>
                <c:pt idx="30830">
                  <c:v>3.0830999999999997E-5</c:v>
                </c:pt>
                <c:pt idx="30831">
                  <c:v>3.0831999999999999E-5</c:v>
                </c:pt>
                <c:pt idx="30832">
                  <c:v>3.0833000000000001E-5</c:v>
                </c:pt>
                <c:pt idx="30833">
                  <c:v>3.0834000000000003E-5</c:v>
                </c:pt>
                <c:pt idx="30834">
                  <c:v>3.0834999999999999E-5</c:v>
                </c:pt>
                <c:pt idx="30835">
                  <c:v>3.0836000000000001E-5</c:v>
                </c:pt>
                <c:pt idx="30836">
                  <c:v>3.0837000000000003E-5</c:v>
                </c:pt>
                <c:pt idx="30837">
                  <c:v>3.0837999999999998E-5</c:v>
                </c:pt>
                <c:pt idx="30838">
                  <c:v>3.0839000000000001E-5</c:v>
                </c:pt>
                <c:pt idx="30839">
                  <c:v>3.0840000000000003E-5</c:v>
                </c:pt>
                <c:pt idx="30840">
                  <c:v>3.0840999999999998E-5</c:v>
                </c:pt>
                <c:pt idx="30841">
                  <c:v>3.0842E-5</c:v>
                </c:pt>
                <c:pt idx="30842">
                  <c:v>3.0843000000000003E-5</c:v>
                </c:pt>
                <c:pt idx="30843">
                  <c:v>3.0843999999999998E-5</c:v>
                </c:pt>
                <c:pt idx="30844">
                  <c:v>3.0845E-5</c:v>
                </c:pt>
                <c:pt idx="30845">
                  <c:v>3.0846000000000002E-5</c:v>
                </c:pt>
                <c:pt idx="30846">
                  <c:v>3.0846999999999998E-5</c:v>
                </c:pt>
                <c:pt idx="30847">
                  <c:v>3.0848E-5</c:v>
                </c:pt>
                <c:pt idx="30848">
                  <c:v>3.0849000000000002E-5</c:v>
                </c:pt>
                <c:pt idx="30849">
                  <c:v>3.0849999999999998E-5</c:v>
                </c:pt>
                <c:pt idx="30850">
                  <c:v>3.0851E-5</c:v>
                </c:pt>
                <c:pt idx="30851">
                  <c:v>3.0852000000000002E-5</c:v>
                </c:pt>
                <c:pt idx="30852">
                  <c:v>3.0852999999999998E-5</c:v>
                </c:pt>
                <c:pt idx="30853">
                  <c:v>3.0854E-5</c:v>
                </c:pt>
                <c:pt idx="30854">
                  <c:v>3.0855000000000002E-5</c:v>
                </c:pt>
                <c:pt idx="30855">
                  <c:v>3.0855999999999997E-5</c:v>
                </c:pt>
                <c:pt idx="30856">
                  <c:v>3.0857E-5</c:v>
                </c:pt>
                <c:pt idx="30857">
                  <c:v>3.0858000000000002E-5</c:v>
                </c:pt>
                <c:pt idx="30858">
                  <c:v>3.0858999999999997E-5</c:v>
                </c:pt>
                <c:pt idx="30859">
                  <c:v>3.0859999999999999E-5</c:v>
                </c:pt>
                <c:pt idx="30860">
                  <c:v>3.0861000000000001E-5</c:v>
                </c:pt>
                <c:pt idx="30861">
                  <c:v>3.0861999999999997E-5</c:v>
                </c:pt>
                <c:pt idx="30862">
                  <c:v>3.0862999999999999E-5</c:v>
                </c:pt>
                <c:pt idx="30863">
                  <c:v>3.0864000000000001E-5</c:v>
                </c:pt>
                <c:pt idx="30864">
                  <c:v>3.0864999999999997E-5</c:v>
                </c:pt>
                <c:pt idx="30865">
                  <c:v>3.0865999999999999E-5</c:v>
                </c:pt>
                <c:pt idx="30866">
                  <c:v>3.0867000000000001E-5</c:v>
                </c:pt>
                <c:pt idx="30867">
                  <c:v>3.0868000000000003E-5</c:v>
                </c:pt>
                <c:pt idx="30868">
                  <c:v>3.0868999999999999E-5</c:v>
                </c:pt>
                <c:pt idx="30869">
                  <c:v>3.0870000000000001E-5</c:v>
                </c:pt>
                <c:pt idx="30870">
                  <c:v>3.0871000000000003E-5</c:v>
                </c:pt>
                <c:pt idx="30871">
                  <c:v>3.0871999999999999E-5</c:v>
                </c:pt>
                <c:pt idx="30872">
                  <c:v>3.0873000000000001E-5</c:v>
                </c:pt>
                <c:pt idx="30873">
                  <c:v>3.0874000000000003E-5</c:v>
                </c:pt>
                <c:pt idx="30874">
                  <c:v>3.0874999999999998E-5</c:v>
                </c:pt>
                <c:pt idx="30875">
                  <c:v>3.0876000000000001E-5</c:v>
                </c:pt>
                <c:pt idx="30876">
                  <c:v>3.0877000000000003E-5</c:v>
                </c:pt>
                <c:pt idx="30877">
                  <c:v>3.0877999999999998E-5</c:v>
                </c:pt>
                <c:pt idx="30878">
                  <c:v>3.0879E-5</c:v>
                </c:pt>
                <c:pt idx="30879">
                  <c:v>3.0880000000000002E-5</c:v>
                </c:pt>
                <c:pt idx="30880">
                  <c:v>3.0880999999999998E-5</c:v>
                </c:pt>
                <c:pt idx="30881">
                  <c:v>3.0882E-5</c:v>
                </c:pt>
                <c:pt idx="30882">
                  <c:v>3.0883000000000002E-5</c:v>
                </c:pt>
                <c:pt idx="30883">
                  <c:v>3.0883999999999998E-5</c:v>
                </c:pt>
                <c:pt idx="30884">
                  <c:v>3.0885E-5</c:v>
                </c:pt>
                <c:pt idx="30885">
                  <c:v>3.0886000000000002E-5</c:v>
                </c:pt>
                <c:pt idx="30886">
                  <c:v>3.0886999999999998E-5</c:v>
                </c:pt>
                <c:pt idx="30887">
                  <c:v>3.0888E-5</c:v>
                </c:pt>
                <c:pt idx="30888">
                  <c:v>3.0889000000000002E-5</c:v>
                </c:pt>
                <c:pt idx="30889">
                  <c:v>3.0889999999999997E-5</c:v>
                </c:pt>
                <c:pt idx="30890">
                  <c:v>3.0891E-5</c:v>
                </c:pt>
                <c:pt idx="30891">
                  <c:v>3.0892000000000002E-5</c:v>
                </c:pt>
                <c:pt idx="30892">
                  <c:v>3.0892999999999997E-5</c:v>
                </c:pt>
                <c:pt idx="30893">
                  <c:v>3.0893999999999999E-5</c:v>
                </c:pt>
                <c:pt idx="30894">
                  <c:v>3.0895000000000002E-5</c:v>
                </c:pt>
                <c:pt idx="30895">
                  <c:v>3.0895999999999997E-5</c:v>
                </c:pt>
                <c:pt idx="30896">
                  <c:v>3.0896999999999999E-5</c:v>
                </c:pt>
                <c:pt idx="30897">
                  <c:v>3.0898000000000001E-5</c:v>
                </c:pt>
                <c:pt idx="30898">
                  <c:v>3.0898999999999997E-5</c:v>
                </c:pt>
                <c:pt idx="30899">
                  <c:v>3.0899999999999999E-5</c:v>
                </c:pt>
                <c:pt idx="30900">
                  <c:v>3.0901000000000001E-5</c:v>
                </c:pt>
                <c:pt idx="30901">
                  <c:v>3.0902000000000003E-5</c:v>
                </c:pt>
                <c:pt idx="30902">
                  <c:v>3.0902999999999999E-5</c:v>
                </c:pt>
                <c:pt idx="30903">
                  <c:v>3.0904000000000001E-5</c:v>
                </c:pt>
                <c:pt idx="30904">
                  <c:v>3.0905000000000003E-5</c:v>
                </c:pt>
                <c:pt idx="30905">
                  <c:v>3.0905999999999999E-5</c:v>
                </c:pt>
                <c:pt idx="30906">
                  <c:v>3.0907000000000001E-5</c:v>
                </c:pt>
                <c:pt idx="30907">
                  <c:v>3.0908000000000003E-5</c:v>
                </c:pt>
                <c:pt idx="30908">
                  <c:v>3.0908999999999998E-5</c:v>
                </c:pt>
                <c:pt idx="30909">
                  <c:v>3.0910000000000001E-5</c:v>
                </c:pt>
                <c:pt idx="30910">
                  <c:v>3.0911000000000003E-5</c:v>
                </c:pt>
                <c:pt idx="30911">
                  <c:v>3.0911999999999998E-5</c:v>
                </c:pt>
                <c:pt idx="30912">
                  <c:v>3.0913E-5</c:v>
                </c:pt>
                <c:pt idx="30913">
                  <c:v>3.0914000000000003E-5</c:v>
                </c:pt>
                <c:pt idx="30914">
                  <c:v>3.0914999999999998E-5</c:v>
                </c:pt>
                <c:pt idx="30915">
                  <c:v>3.0916E-5</c:v>
                </c:pt>
                <c:pt idx="30916">
                  <c:v>3.0917000000000002E-5</c:v>
                </c:pt>
                <c:pt idx="30917">
                  <c:v>3.0917999999999998E-5</c:v>
                </c:pt>
                <c:pt idx="30918">
                  <c:v>3.0919E-5</c:v>
                </c:pt>
                <c:pt idx="30919">
                  <c:v>3.0920000000000002E-5</c:v>
                </c:pt>
                <c:pt idx="30920">
                  <c:v>3.0920999999999998E-5</c:v>
                </c:pt>
                <c:pt idx="30921">
                  <c:v>3.0922E-5</c:v>
                </c:pt>
                <c:pt idx="30922">
                  <c:v>3.0923000000000002E-5</c:v>
                </c:pt>
                <c:pt idx="30923">
                  <c:v>3.0923999999999997E-5</c:v>
                </c:pt>
                <c:pt idx="30924">
                  <c:v>3.0925E-5</c:v>
                </c:pt>
                <c:pt idx="30925">
                  <c:v>3.0926000000000002E-5</c:v>
                </c:pt>
                <c:pt idx="30926">
                  <c:v>3.0926999999999997E-5</c:v>
                </c:pt>
                <c:pt idx="30927">
                  <c:v>3.0927999999999999E-5</c:v>
                </c:pt>
                <c:pt idx="30928">
                  <c:v>3.0929000000000002E-5</c:v>
                </c:pt>
                <c:pt idx="30929">
                  <c:v>3.0929999999999997E-5</c:v>
                </c:pt>
                <c:pt idx="30930">
                  <c:v>3.0930999999999999E-5</c:v>
                </c:pt>
                <c:pt idx="30931">
                  <c:v>3.0932000000000001E-5</c:v>
                </c:pt>
                <c:pt idx="30932">
                  <c:v>3.0932999999999997E-5</c:v>
                </c:pt>
                <c:pt idx="30933">
                  <c:v>3.0933999999999999E-5</c:v>
                </c:pt>
                <c:pt idx="30934">
                  <c:v>3.0935000000000001E-5</c:v>
                </c:pt>
                <c:pt idx="30935">
                  <c:v>3.0936000000000003E-5</c:v>
                </c:pt>
                <c:pt idx="30936">
                  <c:v>3.0936999999999999E-5</c:v>
                </c:pt>
                <c:pt idx="30937">
                  <c:v>3.0938000000000001E-5</c:v>
                </c:pt>
                <c:pt idx="30938">
                  <c:v>3.0939000000000003E-5</c:v>
                </c:pt>
                <c:pt idx="30939">
                  <c:v>3.0939999999999999E-5</c:v>
                </c:pt>
                <c:pt idx="30940">
                  <c:v>3.0941000000000001E-5</c:v>
                </c:pt>
                <c:pt idx="30941">
                  <c:v>3.0942000000000003E-5</c:v>
                </c:pt>
                <c:pt idx="30942">
                  <c:v>3.0942999999999998E-5</c:v>
                </c:pt>
                <c:pt idx="30943">
                  <c:v>3.0944000000000001E-5</c:v>
                </c:pt>
                <c:pt idx="30944">
                  <c:v>3.0945000000000003E-5</c:v>
                </c:pt>
                <c:pt idx="30945">
                  <c:v>3.0945999999999998E-5</c:v>
                </c:pt>
                <c:pt idx="30946">
                  <c:v>3.0947E-5</c:v>
                </c:pt>
                <c:pt idx="30947">
                  <c:v>3.0948000000000003E-5</c:v>
                </c:pt>
                <c:pt idx="30948">
                  <c:v>3.0948999999999998E-5</c:v>
                </c:pt>
                <c:pt idx="30949">
                  <c:v>3.095E-5</c:v>
                </c:pt>
                <c:pt idx="30950">
                  <c:v>3.0951000000000002E-5</c:v>
                </c:pt>
                <c:pt idx="30951">
                  <c:v>3.0951999999999998E-5</c:v>
                </c:pt>
                <c:pt idx="30952">
                  <c:v>3.0953E-5</c:v>
                </c:pt>
                <c:pt idx="30953">
                  <c:v>3.0954000000000002E-5</c:v>
                </c:pt>
                <c:pt idx="30954">
                  <c:v>3.0954999999999998E-5</c:v>
                </c:pt>
                <c:pt idx="30955">
                  <c:v>3.0956E-5</c:v>
                </c:pt>
                <c:pt idx="30956">
                  <c:v>3.0957000000000002E-5</c:v>
                </c:pt>
                <c:pt idx="30957">
                  <c:v>3.0957999999999997E-5</c:v>
                </c:pt>
                <c:pt idx="30958">
                  <c:v>3.0959E-5</c:v>
                </c:pt>
                <c:pt idx="30959">
                  <c:v>3.0960000000000002E-5</c:v>
                </c:pt>
                <c:pt idx="30960">
                  <c:v>3.0960999999999997E-5</c:v>
                </c:pt>
                <c:pt idx="30961">
                  <c:v>3.0961999999999999E-5</c:v>
                </c:pt>
                <c:pt idx="30962">
                  <c:v>3.0963000000000002E-5</c:v>
                </c:pt>
                <c:pt idx="30963">
                  <c:v>3.0963999999999997E-5</c:v>
                </c:pt>
                <c:pt idx="30964">
                  <c:v>3.0964999999999999E-5</c:v>
                </c:pt>
                <c:pt idx="30965">
                  <c:v>3.0966000000000001E-5</c:v>
                </c:pt>
                <c:pt idx="30966">
                  <c:v>3.0966999999999997E-5</c:v>
                </c:pt>
                <c:pt idx="30967">
                  <c:v>3.0967999999999999E-5</c:v>
                </c:pt>
                <c:pt idx="30968">
                  <c:v>3.0969000000000001E-5</c:v>
                </c:pt>
                <c:pt idx="30969">
                  <c:v>3.0970000000000003E-5</c:v>
                </c:pt>
                <c:pt idx="30970">
                  <c:v>3.0970999999999999E-5</c:v>
                </c:pt>
                <c:pt idx="30971">
                  <c:v>3.0972000000000001E-5</c:v>
                </c:pt>
                <c:pt idx="30972">
                  <c:v>3.0973000000000003E-5</c:v>
                </c:pt>
                <c:pt idx="30973">
                  <c:v>3.0973999999999999E-5</c:v>
                </c:pt>
                <c:pt idx="30974">
                  <c:v>3.0975000000000001E-5</c:v>
                </c:pt>
                <c:pt idx="30975">
                  <c:v>3.0976000000000003E-5</c:v>
                </c:pt>
                <c:pt idx="30976">
                  <c:v>3.0976999999999998E-5</c:v>
                </c:pt>
                <c:pt idx="30977">
                  <c:v>3.0978000000000001E-5</c:v>
                </c:pt>
                <c:pt idx="30978">
                  <c:v>3.0979000000000003E-5</c:v>
                </c:pt>
                <c:pt idx="30979">
                  <c:v>3.0979999999999998E-5</c:v>
                </c:pt>
                <c:pt idx="30980">
                  <c:v>3.0981E-5</c:v>
                </c:pt>
                <c:pt idx="30981">
                  <c:v>3.0982000000000003E-5</c:v>
                </c:pt>
                <c:pt idx="30982">
                  <c:v>3.0982999999999998E-5</c:v>
                </c:pt>
                <c:pt idx="30983">
                  <c:v>3.0984E-5</c:v>
                </c:pt>
                <c:pt idx="30984">
                  <c:v>3.0985000000000002E-5</c:v>
                </c:pt>
                <c:pt idx="30985">
                  <c:v>3.0985999999999998E-5</c:v>
                </c:pt>
                <c:pt idx="30986">
                  <c:v>3.0987E-5</c:v>
                </c:pt>
                <c:pt idx="30987">
                  <c:v>3.0988000000000002E-5</c:v>
                </c:pt>
                <c:pt idx="30988">
                  <c:v>3.0988999999999998E-5</c:v>
                </c:pt>
                <c:pt idx="30989">
                  <c:v>3.099E-5</c:v>
                </c:pt>
                <c:pt idx="30990">
                  <c:v>3.0991000000000002E-5</c:v>
                </c:pt>
                <c:pt idx="30991">
                  <c:v>3.0991999999999997E-5</c:v>
                </c:pt>
                <c:pt idx="30992">
                  <c:v>3.0993E-5</c:v>
                </c:pt>
                <c:pt idx="30993">
                  <c:v>3.0994000000000002E-5</c:v>
                </c:pt>
                <c:pt idx="30994">
                  <c:v>3.0994999999999997E-5</c:v>
                </c:pt>
                <c:pt idx="30995">
                  <c:v>3.0995999999999999E-5</c:v>
                </c:pt>
                <c:pt idx="30996">
                  <c:v>3.0997000000000002E-5</c:v>
                </c:pt>
                <c:pt idx="30997">
                  <c:v>3.0997999999999997E-5</c:v>
                </c:pt>
                <c:pt idx="30998">
                  <c:v>3.0998999999999999E-5</c:v>
                </c:pt>
                <c:pt idx="30999">
                  <c:v>3.1000000000000001E-5</c:v>
                </c:pt>
                <c:pt idx="31000">
                  <c:v>3.1000999999999997E-5</c:v>
                </c:pt>
                <c:pt idx="31001">
                  <c:v>3.1001999999999999E-5</c:v>
                </c:pt>
                <c:pt idx="31002">
                  <c:v>3.1003000000000001E-5</c:v>
                </c:pt>
                <c:pt idx="31003">
                  <c:v>3.1004000000000003E-5</c:v>
                </c:pt>
                <c:pt idx="31004">
                  <c:v>3.1004999999999999E-5</c:v>
                </c:pt>
                <c:pt idx="31005">
                  <c:v>3.1006000000000001E-5</c:v>
                </c:pt>
                <c:pt idx="31006">
                  <c:v>3.1007000000000003E-5</c:v>
                </c:pt>
                <c:pt idx="31007">
                  <c:v>3.1007999999999999E-5</c:v>
                </c:pt>
                <c:pt idx="31008">
                  <c:v>3.1009000000000001E-5</c:v>
                </c:pt>
                <c:pt idx="31009">
                  <c:v>3.1010000000000003E-5</c:v>
                </c:pt>
                <c:pt idx="31010">
                  <c:v>3.1010999999999998E-5</c:v>
                </c:pt>
                <c:pt idx="31011">
                  <c:v>3.1012000000000001E-5</c:v>
                </c:pt>
                <c:pt idx="31012">
                  <c:v>3.1013000000000003E-5</c:v>
                </c:pt>
                <c:pt idx="31013">
                  <c:v>3.1013999999999998E-5</c:v>
                </c:pt>
                <c:pt idx="31014">
                  <c:v>3.1015E-5</c:v>
                </c:pt>
                <c:pt idx="31015">
                  <c:v>3.1016000000000003E-5</c:v>
                </c:pt>
                <c:pt idx="31016">
                  <c:v>3.1016999999999998E-5</c:v>
                </c:pt>
                <c:pt idx="31017">
                  <c:v>3.1018E-5</c:v>
                </c:pt>
                <c:pt idx="31018">
                  <c:v>3.1019000000000002E-5</c:v>
                </c:pt>
                <c:pt idx="31019">
                  <c:v>3.1019999999999998E-5</c:v>
                </c:pt>
                <c:pt idx="31020">
                  <c:v>3.1021E-5</c:v>
                </c:pt>
                <c:pt idx="31021">
                  <c:v>3.1022000000000002E-5</c:v>
                </c:pt>
                <c:pt idx="31022">
                  <c:v>3.1022999999999998E-5</c:v>
                </c:pt>
                <c:pt idx="31023">
                  <c:v>3.1024E-5</c:v>
                </c:pt>
                <c:pt idx="31024">
                  <c:v>3.1025000000000002E-5</c:v>
                </c:pt>
                <c:pt idx="31025">
                  <c:v>3.1025999999999997E-5</c:v>
                </c:pt>
                <c:pt idx="31026">
                  <c:v>3.1027E-5</c:v>
                </c:pt>
                <c:pt idx="31027">
                  <c:v>3.1028000000000002E-5</c:v>
                </c:pt>
                <c:pt idx="31028">
                  <c:v>3.1028999999999997E-5</c:v>
                </c:pt>
                <c:pt idx="31029">
                  <c:v>3.1029999999999999E-5</c:v>
                </c:pt>
                <c:pt idx="31030">
                  <c:v>3.1031000000000002E-5</c:v>
                </c:pt>
                <c:pt idx="31031">
                  <c:v>3.1031999999999997E-5</c:v>
                </c:pt>
                <c:pt idx="31032">
                  <c:v>3.1032999999999999E-5</c:v>
                </c:pt>
                <c:pt idx="31033">
                  <c:v>3.1034000000000001E-5</c:v>
                </c:pt>
                <c:pt idx="31034">
                  <c:v>3.1034999999999997E-5</c:v>
                </c:pt>
                <c:pt idx="31035">
                  <c:v>3.1035999999999999E-5</c:v>
                </c:pt>
                <c:pt idx="31036">
                  <c:v>3.1037000000000001E-5</c:v>
                </c:pt>
                <c:pt idx="31037">
                  <c:v>3.1038000000000003E-5</c:v>
                </c:pt>
                <c:pt idx="31038">
                  <c:v>3.1038999999999999E-5</c:v>
                </c:pt>
                <c:pt idx="31039">
                  <c:v>3.1040000000000001E-5</c:v>
                </c:pt>
                <c:pt idx="31040">
                  <c:v>3.1041000000000003E-5</c:v>
                </c:pt>
                <c:pt idx="31041">
                  <c:v>3.1041999999999999E-5</c:v>
                </c:pt>
                <c:pt idx="31042">
                  <c:v>3.1043000000000001E-5</c:v>
                </c:pt>
                <c:pt idx="31043">
                  <c:v>3.1044000000000003E-5</c:v>
                </c:pt>
                <c:pt idx="31044">
                  <c:v>3.1044999999999998E-5</c:v>
                </c:pt>
                <c:pt idx="31045">
                  <c:v>3.1046000000000001E-5</c:v>
                </c:pt>
                <c:pt idx="31046">
                  <c:v>3.1047000000000003E-5</c:v>
                </c:pt>
                <c:pt idx="31047">
                  <c:v>3.1047999999999998E-5</c:v>
                </c:pt>
                <c:pt idx="31048">
                  <c:v>3.1049E-5</c:v>
                </c:pt>
                <c:pt idx="31049">
                  <c:v>3.1050000000000003E-5</c:v>
                </c:pt>
                <c:pt idx="31050">
                  <c:v>3.1050999999999998E-5</c:v>
                </c:pt>
                <c:pt idx="31051">
                  <c:v>3.1052E-5</c:v>
                </c:pt>
                <c:pt idx="31052">
                  <c:v>3.1053000000000002E-5</c:v>
                </c:pt>
                <c:pt idx="31053">
                  <c:v>3.1053999999999998E-5</c:v>
                </c:pt>
                <c:pt idx="31054">
                  <c:v>3.1055E-5</c:v>
                </c:pt>
                <c:pt idx="31055">
                  <c:v>3.1056000000000002E-5</c:v>
                </c:pt>
                <c:pt idx="31056">
                  <c:v>3.1056999999999998E-5</c:v>
                </c:pt>
                <c:pt idx="31057">
                  <c:v>3.1058E-5</c:v>
                </c:pt>
                <c:pt idx="31058">
                  <c:v>3.1059000000000002E-5</c:v>
                </c:pt>
                <c:pt idx="31059">
                  <c:v>3.1059999999999997E-5</c:v>
                </c:pt>
                <c:pt idx="31060">
                  <c:v>3.1061E-5</c:v>
                </c:pt>
                <c:pt idx="31061">
                  <c:v>3.1062000000000002E-5</c:v>
                </c:pt>
                <c:pt idx="31062">
                  <c:v>3.1062999999999997E-5</c:v>
                </c:pt>
                <c:pt idx="31063">
                  <c:v>3.1063999999999999E-5</c:v>
                </c:pt>
                <c:pt idx="31064">
                  <c:v>3.1065000000000002E-5</c:v>
                </c:pt>
                <c:pt idx="31065">
                  <c:v>3.1065999999999997E-5</c:v>
                </c:pt>
                <c:pt idx="31066">
                  <c:v>3.1066999999999999E-5</c:v>
                </c:pt>
                <c:pt idx="31067">
                  <c:v>3.1068000000000001E-5</c:v>
                </c:pt>
                <c:pt idx="31068">
                  <c:v>3.1068999999999997E-5</c:v>
                </c:pt>
                <c:pt idx="31069">
                  <c:v>3.1069999999999999E-5</c:v>
                </c:pt>
                <c:pt idx="31070">
                  <c:v>3.1071000000000001E-5</c:v>
                </c:pt>
                <c:pt idx="31071">
                  <c:v>3.1072000000000003E-5</c:v>
                </c:pt>
                <c:pt idx="31072">
                  <c:v>3.1072999999999999E-5</c:v>
                </c:pt>
                <c:pt idx="31073">
                  <c:v>3.1074000000000001E-5</c:v>
                </c:pt>
                <c:pt idx="31074">
                  <c:v>3.1075000000000003E-5</c:v>
                </c:pt>
                <c:pt idx="31075">
                  <c:v>3.1075999999999999E-5</c:v>
                </c:pt>
                <c:pt idx="31076">
                  <c:v>3.1077000000000001E-5</c:v>
                </c:pt>
                <c:pt idx="31077">
                  <c:v>3.1078000000000003E-5</c:v>
                </c:pt>
                <c:pt idx="31078">
                  <c:v>3.1078999999999998E-5</c:v>
                </c:pt>
                <c:pt idx="31079">
                  <c:v>3.1080000000000001E-5</c:v>
                </c:pt>
                <c:pt idx="31080">
                  <c:v>3.1081000000000003E-5</c:v>
                </c:pt>
                <c:pt idx="31081">
                  <c:v>3.1081999999999998E-5</c:v>
                </c:pt>
                <c:pt idx="31082">
                  <c:v>3.1083E-5</c:v>
                </c:pt>
                <c:pt idx="31083">
                  <c:v>3.1084000000000003E-5</c:v>
                </c:pt>
                <c:pt idx="31084">
                  <c:v>3.1084999999999998E-5</c:v>
                </c:pt>
                <c:pt idx="31085">
                  <c:v>3.1086E-5</c:v>
                </c:pt>
                <c:pt idx="31086">
                  <c:v>3.1087000000000002E-5</c:v>
                </c:pt>
                <c:pt idx="31087">
                  <c:v>3.1087999999999998E-5</c:v>
                </c:pt>
                <c:pt idx="31088">
                  <c:v>3.1089E-5</c:v>
                </c:pt>
                <c:pt idx="31089">
                  <c:v>3.1090000000000002E-5</c:v>
                </c:pt>
                <c:pt idx="31090">
                  <c:v>3.1090999999999998E-5</c:v>
                </c:pt>
                <c:pt idx="31091">
                  <c:v>3.1092E-5</c:v>
                </c:pt>
                <c:pt idx="31092">
                  <c:v>3.1093000000000002E-5</c:v>
                </c:pt>
                <c:pt idx="31093">
                  <c:v>3.1093999999999997E-5</c:v>
                </c:pt>
                <c:pt idx="31094">
                  <c:v>3.1095E-5</c:v>
                </c:pt>
                <c:pt idx="31095">
                  <c:v>3.1096000000000002E-5</c:v>
                </c:pt>
                <c:pt idx="31096">
                  <c:v>3.1096999999999997E-5</c:v>
                </c:pt>
                <c:pt idx="31097">
                  <c:v>3.1097999999999999E-5</c:v>
                </c:pt>
                <c:pt idx="31098">
                  <c:v>3.1099000000000002E-5</c:v>
                </c:pt>
                <c:pt idx="31099">
                  <c:v>3.1099999999999997E-5</c:v>
                </c:pt>
                <c:pt idx="31100">
                  <c:v>3.1100999999999999E-5</c:v>
                </c:pt>
                <c:pt idx="31101">
                  <c:v>3.1102000000000001E-5</c:v>
                </c:pt>
                <c:pt idx="31102">
                  <c:v>3.1102999999999997E-5</c:v>
                </c:pt>
                <c:pt idx="31103">
                  <c:v>3.1103999999999999E-5</c:v>
                </c:pt>
                <c:pt idx="31104">
                  <c:v>3.1105000000000001E-5</c:v>
                </c:pt>
                <c:pt idx="31105">
                  <c:v>3.1106000000000003E-5</c:v>
                </c:pt>
                <c:pt idx="31106">
                  <c:v>3.1106999999999999E-5</c:v>
                </c:pt>
                <c:pt idx="31107">
                  <c:v>3.1108000000000001E-5</c:v>
                </c:pt>
                <c:pt idx="31108">
                  <c:v>3.1109000000000003E-5</c:v>
                </c:pt>
                <c:pt idx="31109">
                  <c:v>3.1109999999999999E-5</c:v>
                </c:pt>
                <c:pt idx="31110">
                  <c:v>3.1111000000000001E-5</c:v>
                </c:pt>
                <c:pt idx="31111">
                  <c:v>3.1112000000000003E-5</c:v>
                </c:pt>
                <c:pt idx="31112">
                  <c:v>3.1112999999999998E-5</c:v>
                </c:pt>
                <c:pt idx="31113">
                  <c:v>3.1114000000000001E-5</c:v>
                </c:pt>
                <c:pt idx="31114">
                  <c:v>3.1115000000000003E-5</c:v>
                </c:pt>
                <c:pt idx="31115">
                  <c:v>3.1115999999999998E-5</c:v>
                </c:pt>
                <c:pt idx="31116">
                  <c:v>3.1117E-5</c:v>
                </c:pt>
                <c:pt idx="31117">
                  <c:v>3.1118000000000003E-5</c:v>
                </c:pt>
                <c:pt idx="31118">
                  <c:v>3.1118999999999998E-5</c:v>
                </c:pt>
                <c:pt idx="31119">
                  <c:v>3.112E-5</c:v>
                </c:pt>
                <c:pt idx="31120">
                  <c:v>3.1121000000000002E-5</c:v>
                </c:pt>
                <c:pt idx="31121">
                  <c:v>3.1121999999999998E-5</c:v>
                </c:pt>
                <c:pt idx="31122">
                  <c:v>3.1123E-5</c:v>
                </c:pt>
                <c:pt idx="31123">
                  <c:v>3.1124000000000002E-5</c:v>
                </c:pt>
                <c:pt idx="31124">
                  <c:v>3.1124999999999998E-5</c:v>
                </c:pt>
                <c:pt idx="31125">
                  <c:v>3.1126E-5</c:v>
                </c:pt>
                <c:pt idx="31126">
                  <c:v>3.1127000000000002E-5</c:v>
                </c:pt>
                <c:pt idx="31127">
                  <c:v>3.1127999999999997E-5</c:v>
                </c:pt>
                <c:pt idx="31128">
                  <c:v>3.1129E-5</c:v>
                </c:pt>
                <c:pt idx="31129">
                  <c:v>3.1130000000000002E-5</c:v>
                </c:pt>
                <c:pt idx="31130">
                  <c:v>3.1130999999999997E-5</c:v>
                </c:pt>
                <c:pt idx="31131">
                  <c:v>3.1131999999999999E-5</c:v>
                </c:pt>
                <c:pt idx="31132">
                  <c:v>3.1133000000000002E-5</c:v>
                </c:pt>
                <c:pt idx="31133">
                  <c:v>3.1133999999999997E-5</c:v>
                </c:pt>
                <c:pt idx="31134">
                  <c:v>3.1134999999999999E-5</c:v>
                </c:pt>
                <c:pt idx="31135">
                  <c:v>3.1136000000000001E-5</c:v>
                </c:pt>
                <c:pt idx="31136">
                  <c:v>3.1136999999999997E-5</c:v>
                </c:pt>
                <c:pt idx="31137">
                  <c:v>3.1137999999999999E-5</c:v>
                </c:pt>
                <c:pt idx="31138">
                  <c:v>3.1139000000000001E-5</c:v>
                </c:pt>
                <c:pt idx="31139">
                  <c:v>3.1139999999999997E-5</c:v>
                </c:pt>
                <c:pt idx="31140">
                  <c:v>3.1140999999999999E-5</c:v>
                </c:pt>
                <c:pt idx="31141">
                  <c:v>3.1142000000000001E-5</c:v>
                </c:pt>
                <c:pt idx="31142">
                  <c:v>3.1143000000000003E-5</c:v>
                </c:pt>
                <c:pt idx="31143">
                  <c:v>3.1143999999999999E-5</c:v>
                </c:pt>
                <c:pt idx="31144">
                  <c:v>3.1145000000000001E-5</c:v>
                </c:pt>
                <c:pt idx="31145">
                  <c:v>3.1146000000000003E-5</c:v>
                </c:pt>
                <c:pt idx="31146">
                  <c:v>3.1146999999999998E-5</c:v>
                </c:pt>
                <c:pt idx="31147">
                  <c:v>3.1148000000000001E-5</c:v>
                </c:pt>
                <c:pt idx="31148">
                  <c:v>3.1149000000000003E-5</c:v>
                </c:pt>
                <c:pt idx="31149">
                  <c:v>3.1149999999999998E-5</c:v>
                </c:pt>
                <c:pt idx="31150">
                  <c:v>3.1151E-5</c:v>
                </c:pt>
                <c:pt idx="31151">
                  <c:v>3.1152000000000003E-5</c:v>
                </c:pt>
                <c:pt idx="31152">
                  <c:v>3.1152999999999998E-5</c:v>
                </c:pt>
                <c:pt idx="31153">
                  <c:v>3.1154E-5</c:v>
                </c:pt>
                <c:pt idx="31154">
                  <c:v>3.1155000000000002E-5</c:v>
                </c:pt>
                <c:pt idx="31155">
                  <c:v>3.1155999999999998E-5</c:v>
                </c:pt>
                <c:pt idx="31156">
                  <c:v>3.1157E-5</c:v>
                </c:pt>
                <c:pt idx="31157">
                  <c:v>3.1158000000000002E-5</c:v>
                </c:pt>
                <c:pt idx="31158">
                  <c:v>3.1158999999999998E-5</c:v>
                </c:pt>
                <c:pt idx="31159">
                  <c:v>3.116E-5</c:v>
                </c:pt>
                <c:pt idx="31160">
                  <c:v>3.1161000000000002E-5</c:v>
                </c:pt>
                <c:pt idx="31161">
                  <c:v>3.1161999999999997E-5</c:v>
                </c:pt>
                <c:pt idx="31162">
                  <c:v>3.1163E-5</c:v>
                </c:pt>
                <c:pt idx="31163">
                  <c:v>3.1164000000000002E-5</c:v>
                </c:pt>
                <c:pt idx="31164">
                  <c:v>3.1164999999999997E-5</c:v>
                </c:pt>
                <c:pt idx="31165">
                  <c:v>3.1165999999999999E-5</c:v>
                </c:pt>
                <c:pt idx="31166">
                  <c:v>3.1167000000000002E-5</c:v>
                </c:pt>
                <c:pt idx="31167">
                  <c:v>3.1167999999999997E-5</c:v>
                </c:pt>
                <c:pt idx="31168">
                  <c:v>3.1168999999999999E-5</c:v>
                </c:pt>
                <c:pt idx="31169">
                  <c:v>3.1170000000000001E-5</c:v>
                </c:pt>
                <c:pt idx="31170">
                  <c:v>3.1170999999999997E-5</c:v>
                </c:pt>
                <c:pt idx="31171">
                  <c:v>3.1171999999999999E-5</c:v>
                </c:pt>
                <c:pt idx="31172">
                  <c:v>3.1173000000000001E-5</c:v>
                </c:pt>
                <c:pt idx="31173">
                  <c:v>3.1173999999999997E-5</c:v>
                </c:pt>
                <c:pt idx="31174">
                  <c:v>3.1174999999999999E-5</c:v>
                </c:pt>
                <c:pt idx="31175">
                  <c:v>3.1176000000000001E-5</c:v>
                </c:pt>
                <c:pt idx="31176">
                  <c:v>3.1177000000000003E-5</c:v>
                </c:pt>
                <c:pt idx="31177">
                  <c:v>3.1177999999999999E-5</c:v>
                </c:pt>
                <c:pt idx="31178">
                  <c:v>3.1179000000000001E-5</c:v>
                </c:pt>
                <c:pt idx="31179">
                  <c:v>3.1180000000000003E-5</c:v>
                </c:pt>
                <c:pt idx="31180">
                  <c:v>3.1180999999999998E-5</c:v>
                </c:pt>
                <c:pt idx="31181">
                  <c:v>3.1182000000000001E-5</c:v>
                </c:pt>
                <c:pt idx="31182">
                  <c:v>3.1183000000000003E-5</c:v>
                </c:pt>
                <c:pt idx="31183">
                  <c:v>3.1183999999999998E-5</c:v>
                </c:pt>
                <c:pt idx="31184">
                  <c:v>3.1185E-5</c:v>
                </c:pt>
                <c:pt idx="31185">
                  <c:v>3.1186000000000003E-5</c:v>
                </c:pt>
                <c:pt idx="31186">
                  <c:v>3.1186999999999998E-5</c:v>
                </c:pt>
                <c:pt idx="31187">
                  <c:v>3.1188E-5</c:v>
                </c:pt>
                <c:pt idx="31188">
                  <c:v>3.1189000000000002E-5</c:v>
                </c:pt>
                <c:pt idx="31189">
                  <c:v>3.1189999999999998E-5</c:v>
                </c:pt>
                <c:pt idx="31190">
                  <c:v>3.1191E-5</c:v>
                </c:pt>
                <c:pt idx="31191">
                  <c:v>3.1192000000000002E-5</c:v>
                </c:pt>
                <c:pt idx="31192">
                  <c:v>3.1192999999999998E-5</c:v>
                </c:pt>
                <c:pt idx="31193">
                  <c:v>3.1194E-5</c:v>
                </c:pt>
                <c:pt idx="31194">
                  <c:v>3.1195000000000002E-5</c:v>
                </c:pt>
                <c:pt idx="31195">
                  <c:v>3.1195999999999997E-5</c:v>
                </c:pt>
                <c:pt idx="31196">
                  <c:v>3.1197E-5</c:v>
                </c:pt>
                <c:pt idx="31197">
                  <c:v>3.1198000000000002E-5</c:v>
                </c:pt>
                <c:pt idx="31198">
                  <c:v>3.1198999999999997E-5</c:v>
                </c:pt>
                <c:pt idx="31199">
                  <c:v>3.1199999999999999E-5</c:v>
                </c:pt>
                <c:pt idx="31200">
                  <c:v>3.1201000000000002E-5</c:v>
                </c:pt>
                <c:pt idx="31201">
                  <c:v>3.1201999999999997E-5</c:v>
                </c:pt>
                <c:pt idx="31202">
                  <c:v>3.1202999999999999E-5</c:v>
                </c:pt>
                <c:pt idx="31203">
                  <c:v>3.1204000000000001E-5</c:v>
                </c:pt>
                <c:pt idx="31204">
                  <c:v>3.1204999999999997E-5</c:v>
                </c:pt>
                <c:pt idx="31205">
                  <c:v>3.1205999999999999E-5</c:v>
                </c:pt>
                <c:pt idx="31206">
                  <c:v>3.1207000000000001E-5</c:v>
                </c:pt>
                <c:pt idx="31207">
                  <c:v>3.1207999999999997E-5</c:v>
                </c:pt>
                <c:pt idx="31208">
                  <c:v>3.1208999999999999E-5</c:v>
                </c:pt>
                <c:pt idx="31209">
                  <c:v>3.1210000000000001E-5</c:v>
                </c:pt>
                <c:pt idx="31210">
                  <c:v>3.1211000000000003E-5</c:v>
                </c:pt>
                <c:pt idx="31211">
                  <c:v>3.1211999999999999E-5</c:v>
                </c:pt>
                <c:pt idx="31212">
                  <c:v>3.1213000000000001E-5</c:v>
                </c:pt>
                <c:pt idx="31213">
                  <c:v>3.1214000000000003E-5</c:v>
                </c:pt>
                <c:pt idx="31214">
                  <c:v>3.1214999999999998E-5</c:v>
                </c:pt>
                <c:pt idx="31215">
                  <c:v>3.1216000000000001E-5</c:v>
                </c:pt>
                <c:pt idx="31216">
                  <c:v>3.1217000000000003E-5</c:v>
                </c:pt>
                <c:pt idx="31217">
                  <c:v>3.1217999999999998E-5</c:v>
                </c:pt>
                <c:pt idx="31218">
                  <c:v>3.1219E-5</c:v>
                </c:pt>
                <c:pt idx="31219">
                  <c:v>3.1220000000000003E-5</c:v>
                </c:pt>
                <c:pt idx="31220">
                  <c:v>3.1220999999999998E-5</c:v>
                </c:pt>
                <c:pt idx="31221">
                  <c:v>3.1222E-5</c:v>
                </c:pt>
                <c:pt idx="31222">
                  <c:v>3.1223000000000002E-5</c:v>
                </c:pt>
                <c:pt idx="31223">
                  <c:v>3.1223999999999998E-5</c:v>
                </c:pt>
                <c:pt idx="31224">
                  <c:v>3.1225E-5</c:v>
                </c:pt>
                <c:pt idx="31225">
                  <c:v>3.1226000000000002E-5</c:v>
                </c:pt>
                <c:pt idx="31226">
                  <c:v>3.1226999999999998E-5</c:v>
                </c:pt>
                <c:pt idx="31227">
                  <c:v>3.1228E-5</c:v>
                </c:pt>
                <c:pt idx="31228">
                  <c:v>3.1229000000000002E-5</c:v>
                </c:pt>
                <c:pt idx="31229">
                  <c:v>3.1229999999999997E-5</c:v>
                </c:pt>
                <c:pt idx="31230">
                  <c:v>3.1231E-5</c:v>
                </c:pt>
                <c:pt idx="31231">
                  <c:v>3.1232000000000002E-5</c:v>
                </c:pt>
                <c:pt idx="31232">
                  <c:v>3.1232999999999997E-5</c:v>
                </c:pt>
                <c:pt idx="31233">
                  <c:v>3.1233999999999999E-5</c:v>
                </c:pt>
                <c:pt idx="31234">
                  <c:v>3.1235000000000002E-5</c:v>
                </c:pt>
                <c:pt idx="31235">
                  <c:v>3.1235999999999997E-5</c:v>
                </c:pt>
                <c:pt idx="31236">
                  <c:v>3.1236999999999999E-5</c:v>
                </c:pt>
                <c:pt idx="31237">
                  <c:v>3.1238000000000001E-5</c:v>
                </c:pt>
                <c:pt idx="31238">
                  <c:v>3.1238999999999997E-5</c:v>
                </c:pt>
                <c:pt idx="31239">
                  <c:v>3.1239999999999999E-5</c:v>
                </c:pt>
                <c:pt idx="31240">
                  <c:v>3.1241000000000001E-5</c:v>
                </c:pt>
                <c:pt idx="31241">
                  <c:v>3.1241999999999997E-5</c:v>
                </c:pt>
                <c:pt idx="31242">
                  <c:v>3.1242999999999999E-5</c:v>
                </c:pt>
                <c:pt idx="31243">
                  <c:v>3.1244000000000001E-5</c:v>
                </c:pt>
                <c:pt idx="31244">
                  <c:v>3.1245000000000003E-5</c:v>
                </c:pt>
                <c:pt idx="31245">
                  <c:v>3.1245999999999999E-5</c:v>
                </c:pt>
                <c:pt idx="31246">
                  <c:v>3.1247000000000001E-5</c:v>
                </c:pt>
                <c:pt idx="31247">
                  <c:v>3.1248000000000003E-5</c:v>
                </c:pt>
                <c:pt idx="31248">
                  <c:v>3.1248999999999998E-5</c:v>
                </c:pt>
                <c:pt idx="31249">
                  <c:v>3.1250000000000001E-5</c:v>
                </c:pt>
                <c:pt idx="31250">
                  <c:v>3.1251000000000003E-5</c:v>
                </c:pt>
                <c:pt idx="31251">
                  <c:v>3.1251999999999998E-5</c:v>
                </c:pt>
                <c:pt idx="31252">
                  <c:v>3.1253E-5</c:v>
                </c:pt>
                <c:pt idx="31253">
                  <c:v>3.1254000000000003E-5</c:v>
                </c:pt>
                <c:pt idx="31254">
                  <c:v>3.1254999999999998E-5</c:v>
                </c:pt>
                <c:pt idx="31255">
                  <c:v>3.1256E-5</c:v>
                </c:pt>
                <c:pt idx="31256">
                  <c:v>3.1257000000000002E-5</c:v>
                </c:pt>
                <c:pt idx="31257">
                  <c:v>3.1257999999999998E-5</c:v>
                </c:pt>
                <c:pt idx="31258">
                  <c:v>3.1259E-5</c:v>
                </c:pt>
                <c:pt idx="31259">
                  <c:v>3.1260000000000002E-5</c:v>
                </c:pt>
                <c:pt idx="31260">
                  <c:v>3.1260999999999998E-5</c:v>
                </c:pt>
                <c:pt idx="31261">
                  <c:v>3.1262E-5</c:v>
                </c:pt>
                <c:pt idx="31262">
                  <c:v>3.1263000000000002E-5</c:v>
                </c:pt>
                <c:pt idx="31263">
                  <c:v>3.1263999999999997E-5</c:v>
                </c:pt>
                <c:pt idx="31264">
                  <c:v>3.1265E-5</c:v>
                </c:pt>
                <c:pt idx="31265">
                  <c:v>3.1266000000000002E-5</c:v>
                </c:pt>
                <c:pt idx="31266">
                  <c:v>3.1266999999999997E-5</c:v>
                </c:pt>
                <c:pt idx="31267">
                  <c:v>3.1267999999999999E-5</c:v>
                </c:pt>
                <c:pt idx="31268">
                  <c:v>3.1269000000000002E-5</c:v>
                </c:pt>
                <c:pt idx="31269">
                  <c:v>3.1269999999999997E-5</c:v>
                </c:pt>
                <c:pt idx="31270">
                  <c:v>3.1270999999999999E-5</c:v>
                </c:pt>
                <c:pt idx="31271">
                  <c:v>3.1272000000000001E-5</c:v>
                </c:pt>
                <c:pt idx="31272">
                  <c:v>3.1272999999999997E-5</c:v>
                </c:pt>
                <c:pt idx="31273">
                  <c:v>3.1273999999999999E-5</c:v>
                </c:pt>
                <c:pt idx="31274">
                  <c:v>3.1275000000000001E-5</c:v>
                </c:pt>
                <c:pt idx="31275">
                  <c:v>3.1275999999999997E-5</c:v>
                </c:pt>
                <c:pt idx="31276">
                  <c:v>3.1276999999999999E-5</c:v>
                </c:pt>
                <c:pt idx="31277">
                  <c:v>3.1278000000000001E-5</c:v>
                </c:pt>
                <c:pt idx="31278">
                  <c:v>3.1279000000000003E-5</c:v>
                </c:pt>
                <c:pt idx="31279">
                  <c:v>3.1279999999999999E-5</c:v>
                </c:pt>
                <c:pt idx="31280">
                  <c:v>3.1281000000000001E-5</c:v>
                </c:pt>
                <c:pt idx="31281">
                  <c:v>3.1282000000000003E-5</c:v>
                </c:pt>
                <c:pt idx="31282">
                  <c:v>3.1282999999999998E-5</c:v>
                </c:pt>
                <c:pt idx="31283">
                  <c:v>3.1284000000000001E-5</c:v>
                </c:pt>
                <c:pt idx="31284">
                  <c:v>3.1285000000000003E-5</c:v>
                </c:pt>
                <c:pt idx="31285">
                  <c:v>3.1285999999999998E-5</c:v>
                </c:pt>
                <c:pt idx="31286">
                  <c:v>3.1287E-5</c:v>
                </c:pt>
                <c:pt idx="31287">
                  <c:v>3.1288000000000003E-5</c:v>
                </c:pt>
                <c:pt idx="31288">
                  <c:v>3.1288999999999998E-5</c:v>
                </c:pt>
                <c:pt idx="31289">
                  <c:v>3.129E-5</c:v>
                </c:pt>
                <c:pt idx="31290">
                  <c:v>3.1291000000000002E-5</c:v>
                </c:pt>
                <c:pt idx="31291">
                  <c:v>3.1291999999999998E-5</c:v>
                </c:pt>
                <c:pt idx="31292">
                  <c:v>3.1293E-5</c:v>
                </c:pt>
                <c:pt idx="31293">
                  <c:v>3.1294000000000002E-5</c:v>
                </c:pt>
                <c:pt idx="31294">
                  <c:v>3.1294999999999998E-5</c:v>
                </c:pt>
                <c:pt idx="31295">
                  <c:v>3.1296E-5</c:v>
                </c:pt>
                <c:pt idx="31296">
                  <c:v>3.1297000000000002E-5</c:v>
                </c:pt>
                <c:pt idx="31297">
                  <c:v>3.1297999999999997E-5</c:v>
                </c:pt>
                <c:pt idx="31298">
                  <c:v>3.1299E-5</c:v>
                </c:pt>
                <c:pt idx="31299">
                  <c:v>3.1300000000000002E-5</c:v>
                </c:pt>
                <c:pt idx="31300">
                  <c:v>3.1300999999999997E-5</c:v>
                </c:pt>
                <c:pt idx="31301">
                  <c:v>3.1301999999999999E-5</c:v>
                </c:pt>
                <c:pt idx="31302">
                  <c:v>3.1303000000000002E-5</c:v>
                </c:pt>
                <c:pt idx="31303">
                  <c:v>3.1303999999999997E-5</c:v>
                </c:pt>
                <c:pt idx="31304">
                  <c:v>3.1304999999999999E-5</c:v>
                </c:pt>
                <c:pt idx="31305">
                  <c:v>3.1306000000000001E-5</c:v>
                </c:pt>
                <c:pt idx="31306">
                  <c:v>3.1306999999999997E-5</c:v>
                </c:pt>
                <c:pt idx="31307">
                  <c:v>3.1307999999999999E-5</c:v>
                </c:pt>
                <c:pt idx="31308">
                  <c:v>3.1309000000000001E-5</c:v>
                </c:pt>
                <c:pt idx="31309">
                  <c:v>3.1309999999999997E-5</c:v>
                </c:pt>
                <c:pt idx="31310">
                  <c:v>3.1310999999999999E-5</c:v>
                </c:pt>
                <c:pt idx="31311">
                  <c:v>3.1312000000000001E-5</c:v>
                </c:pt>
                <c:pt idx="31312">
                  <c:v>3.1313000000000003E-5</c:v>
                </c:pt>
                <c:pt idx="31313">
                  <c:v>3.1313999999999999E-5</c:v>
                </c:pt>
                <c:pt idx="31314">
                  <c:v>3.1315000000000001E-5</c:v>
                </c:pt>
                <c:pt idx="31315">
                  <c:v>3.1316000000000003E-5</c:v>
                </c:pt>
                <c:pt idx="31316">
                  <c:v>3.1316999999999998E-5</c:v>
                </c:pt>
                <c:pt idx="31317">
                  <c:v>3.1318000000000001E-5</c:v>
                </c:pt>
                <c:pt idx="31318">
                  <c:v>3.1319000000000003E-5</c:v>
                </c:pt>
                <c:pt idx="31319">
                  <c:v>3.1319999999999998E-5</c:v>
                </c:pt>
                <c:pt idx="31320">
                  <c:v>3.1321E-5</c:v>
                </c:pt>
                <c:pt idx="31321">
                  <c:v>3.1322000000000003E-5</c:v>
                </c:pt>
                <c:pt idx="31322">
                  <c:v>3.1322999999999998E-5</c:v>
                </c:pt>
                <c:pt idx="31323">
                  <c:v>3.1324E-5</c:v>
                </c:pt>
                <c:pt idx="31324">
                  <c:v>3.1325000000000002E-5</c:v>
                </c:pt>
                <c:pt idx="31325">
                  <c:v>3.1325999999999998E-5</c:v>
                </c:pt>
                <c:pt idx="31326">
                  <c:v>3.1327E-5</c:v>
                </c:pt>
                <c:pt idx="31327">
                  <c:v>3.1328000000000002E-5</c:v>
                </c:pt>
                <c:pt idx="31328">
                  <c:v>3.1328999999999998E-5</c:v>
                </c:pt>
                <c:pt idx="31329">
                  <c:v>3.133E-5</c:v>
                </c:pt>
                <c:pt idx="31330">
                  <c:v>3.1331000000000002E-5</c:v>
                </c:pt>
                <c:pt idx="31331">
                  <c:v>3.1331999999999997E-5</c:v>
                </c:pt>
                <c:pt idx="31332">
                  <c:v>3.1333E-5</c:v>
                </c:pt>
                <c:pt idx="31333">
                  <c:v>3.1334000000000002E-5</c:v>
                </c:pt>
                <c:pt idx="31334">
                  <c:v>3.1334999999999997E-5</c:v>
                </c:pt>
                <c:pt idx="31335">
                  <c:v>3.1335999999999999E-5</c:v>
                </c:pt>
                <c:pt idx="31336">
                  <c:v>3.1337000000000002E-5</c:v>
                </c:pt>
                <c:pt idx="31337">
                  <c:v>3.1337999999999997E-5</c:v>
                </c:pt>
                <c:pt idx="31338">
                  <c:v>3.1338999999999999E-5</c:v>
                </c:pt>
                <c:pt idx="31339">
                  <c:v>3.1340000000000001E-5</c:v>
                </c:pt>
                <c:pt idx="31340">
                  <c:v>3.1340999999999997E-5</c:v>
                </c:pt>
                <c:pt idx="31341">
                  <c:v>3.1341999999999999E-5</c:v>
                </c:pt>
                <c:pt idx="31342">
                  <c:v>3.1343000000000001E-5</c:v>
                </c:pt>
                <c:pt idx="31343">
                  <c:v>3.1343999999999997E-5</c:v>
                </c:pt>
                <c:pt idx="31344">
                  <c:v>3.1344999999999999E-5</c:v>
                </c:pt>
                <c:pt idx="31345">
                  <c:v>3.1346000000000001E-5</c:v>
                </c:pt>
                <c:pt idx="31346">
                  <c:v>3.1347000000000003E-5</c:v>
                </c:pt>
                <c:pt idx="31347">
                  <c:v>3.1347999999999999E-5</c:v>
                </c:pt>
                <c:pt idx="31348">
                  <c:v>3.1349000000000001E-5</c:v>
                </c:pt>
                <c:pt idx="31349">
                  <c:v>3.1350000000000003E-5</c:v>
                </c:pt>
                <c:pt idx="31350">
                  <c:v>3.1350999999999998E-5</c:v>
                </c:pt>
                <c:pt idx="31351">
                  <c:v>3.1352000000000001E-5</c:v>
                </c:pt>
                <c:pt idx="31352">
                  <c:v>3.1353000000000003E-5</c:v>
                </c:pt>
                <c:pt idx="31353">
                  <c:v>3.1353999999999998E-5</c:v>
                </c:pt>
                <c:pt idx="31354">
                  <c:v>3.1355E-5</c:v>
                </c:pt>
                <c:pt idx="31355">
                  <c:v>3.1356000000000003E-5</c:v>
                </c:pt>
                <c:pt idx="31356">
                  <c:v>3.1356999999999998E-5</c:v>
                </c:pt>
                <c:pt idx="31357">
                  <c:v>3.1358E-5</c:v>
                </c:pt>
                <c:pt idx="31358">
                  <c:v>3.1359000000000002E-5</c:v>
                </c:pt>
                <c:pt idx="31359">
                  <c:v>3.1359999999999998E-5</c:v>
                </c:pt>
                <c:pt idx="31360">
                  <c:v>3.1361E-5</c:v>
                </c:pt>
                <c:pt idx="31361">
                  <c:v>3.1362000000000002E-5</c:v>
                </c:pt>
                <c:pt idx="31362">
                  <c:v>3.1362999999999998E-5</c:v>
                </c:pt>
                <c:pt idx="31363">
                  <c:v>3.1364E-5</c:v>
                </c:pt>
                <c:pt idx="31364">
                  <c:v>3.1365000000000002E-5</c:v>
                </c:pt>
                <c:pt idx="31365">
                  <c:v>3.1365999999999998E-5</c:v>
                </c:pt>
                <c:pt idx="31366">
                  <c:v>3.1367E-5</c:v>
                </c:pt>
                <c:pt idx="31367">
                  <c:v>3.1368000000000002E-5</c:v>
                </c:pt>
                <c:pt idx="31368">
                  <c:v>3.1368999999999997E-5</c:v>
                </c:pt>
                <c:pt idx="31369">
                  <c:v>3.137E-5</c:v>
                </c:pt>
                <c:pt idx="31370">
                  <c:v>3.1371000000000002E-5</c:v>
                </c:pt>
                <c:pt idx="31371">
                  <c:v>3.1371999999999997E-5</c:v>
                </c:pt>
                <c:pt idx="31372">
                  <c:v>3.1372999999999999E-5</c:v>
                </c:pt>
                <c:pt idx="31373">
                  <c:v>3.1374000000000001E-5</c:v>
                </c:pt>
                <c:pt idx="31374">
                  <c:v>3.1374999999999997E-5</c:v>
                </c:pt>
                <c:pt idx="31375">
                  <c:v>3.1375999999999999E-5</c:v>
                </c:pt>
                <c:pt idx="31376">
                  <c:v>3.1377000000000001E-5</c:v>
                </c:pt>
                <c:pt idx="31377">
                  <c:v>3.1377999999999997E-5</c:v>
                </c:pt>
                <c:pt idx="31378">
                  <c:v>3.1378999999999999E-5</c:v>
                </c:pt>
                <c:pt idx="31379">
                  <c:v>3.1380000000000001E-5</c:v>
                </c:pt>
                <c:pt idx="31380">
                  <c:v>3.1381000000000003E-5</c:v>
                </c:pt>
                <c:pt idx="31381">
                  <c:v>3.1381999999999999E-5</c:v>
                </c:pt>
                <c:pt idx="31382">
                  <c:v>3.1383000000000001E-5</c:v>
                </c:pt>
                <c:pt idx="31383">
                  <c:v>3.1384000000000003E-5</c:v>
                </c:pt>
                <c:pt idx="31384">
                  <c:v>3.1384999999999999E-5</c:v>
                </c:pt>
                <c:pt idx="31385">
                  <c:v>3.1386000000000001E-5</c:v>
                </c:pt>
                <c:pt idx="31386">
                  <c:v>3.1387000000000003E-5</c:v>
                </c:pt>
                <c:pt idx="31387">
                  <c:v>3.1387999999999998E-5</c:v>
                </c:pt>
                <c:pt idx="31388">
                  <c:v>3.1389000000000001E-5</c:v>
                </c:pt>
                <c:pt idx="31389">
                  <c:v>3.1390000000000003E-5</c:v>
                </c:pt>
                <c:pt idx="31390">
                  <c:v>3.1390999999999998E-5</c:v>
                </c:pt>
                <c:pt idx="31391">
                  <c:v>3.1392E-5</c:v>
                </c:pt>
                <c:pt idx="31392">
                  <c:v>3.1393000000000003E-5</c:v>
                </c:pt>
                <c:pt idx="31393">
                  <c:v>3.1393999999999998E-5</c:v>
                </c:pt>
                <c:pt idx="31394">
                  <c:v>3.1395E-5</c:v>
                </c:pt>
                <c:pt idx="31395">
                  <c:v>3.1396000000000002E-5</c:v>
                </c:pt>
                <c:pt idx="31396">
                  <c:v>3.1396999999999998E-5</c:v>
                </c:pt>
                <c:pt idx="31397">
                  <c:v>3.1398E-5</c:v>
                </c:pt>
                <c:pt idx="31398">
                  <c:v>3.1399000000000002E-5</c:v>
                </c:pt>
                <c:pt idx="31399">
                  <c:v>3.1399999999999998E-5</c:v>
                </c:pt>
                <c:pt idx="31400">
                  <c:v>3.1401E-5</c:v>
                </c:pt>
                <c:pt idx="31401">
                  <c:v>3.1402000000000002E-5</c:v>
                </c:pt>
                <c:pt idx="31402">
                  <c:v>3.1402999999999997E-5</c:v>
                </c:pt>
                <c:pt idx="31403">
                  <c:v>3.1404E-5</c:v>
                </c:pt>
                <c:pt idx="31404">
                  <c:v>3.1405000000000002E-5</c:v>
                </c:pt>
                <c:pt idx="31405">
                  <c:v>3.1405999999999997E-5</c:v>
                </c:pt>
                <c:pt idx="31406">
                  <c:v>3.1406999999999999E-5</c:v>
                </c:pt>
                <c:pt idx="31407">
                  <c:v>3.1408000000000002E-5</c:v>
                </c:pt>
                <c:pt idx="31408">
                  <c:v>3.1408999999999997E-5</c:v>
                </c:pt>
                <c:pt idx="31409">
                  <c:v>3.1409999999999999E-5</c:v>
                </c:pt>
                <c:pt idx="31410">
                  <c:v>3.1411000000000001E-5</c:v>
                </c:pt>
                <c:pt idx="31411">
                  <c:v>3.1411999999999997E-5</c:v>
                </c:pt>
                <c:pt idx="31412">
                  <c:v>3.1412999999999999E-5</c:v>
                </c:pt>
                <c:pt idx="31413">
                  <c:v>3.1414000000000001E-5</c:v>
                </c:pt>
                <c:pt idx="31414">
                  <c:v>3.1415000000000003E-5</c:v>
                </c:pt>
                <c:pt idx="31415">
                  <c:v>3.1415999999999999E-5</c:v>
                </c:pt>
                <c:pt idx="31416">
                  <c:v>3.1417000000000001E-5</c:v>
                </c:pt>
                <c:pt idx="31417">
                  <c:v>3.1418000000000003E-5</c:v>
                </c:pt>
                <c:pt idx="31418">
                  <c:v>3.1418999999999999E-5</c:v>
                </c:pt>
                <c:pt idx="31419">
                  <c:v>3.1420000000000001E-5</c:v>
                </c:pt>
                <c:pt idx="31420">
                  <c:v>3.1421000000000003E-5</c:v>
                </c:pt>
                <c:pt idx="31421">
                  <c:v>3.1421999999999998E-5</c:v>
                </c:pt>
                <c:pt idx="31422">
                  <c:v>3.1423000000000001E-5</c:v>
                </c:pt>
                <c:pt idx="31423">
                  <c:v>3.1424000000000003E-5</c:v>
                </c:pt>
                <c:pt idx="31424">
                  <c:v>3.1424999999999998E-5</c:v>
                </c:pt>
                <c:pt idx="31425">
                  <c:v>3.1426E-5</c:v>
                </c:pt>
                <c:pt idx="31426">
                  <c:v>3.1427000000000003E-5</c:v>
                </c:pt>
                <c:pt idx="31427">
                  <c:v>3.1427999999999998E-5</c:v>
                </c:pt>
                <c:pt idx="31428">
                  <c:v>3.1429E-5</c:v>
                </c:pt>
                <c:pt idx="31429">
                  <c:v>3.1430000000000002E-5</c:v>
                </c:pt>
                <c:pt idx="31430">
                  <c:v>3.1430999999999998E-5</c:v>
                </c:pt>
                <c:pt idx="31431">
                  <c:v>3.1432E-5</c:v>
                </c:pt>
                <c:pt idx="31432">
                  <c:v>3.1433000000000002E-5</c:v>
                </c:pt>
                <c:pt idx="31433">
                  <c:v>3.1433999999999998E-5</c:v>
                </c:pt>
                <c:pt idx="31434">
                  <c:v>3.1435E-5</c:v>
                </c:pt>
                <c:pt idx="31435">
                  <c:v>3.1436000000000002E-5</c:v>
                </c:pt>
                <c:pt idx="31436">
                  <c:v>3.1436999999999997E-5</c:v>
                </c:pt>
                <c:pt idx="31437">
                  <c:v>3.1438E-5</c:v>
                </c:pt>
                <c:pt idx="31438">
                  <c:v>3.1439000000000002E-5</c:v>
                </c:pt>
                <c:pt idx="31439">
                  <c:v>3.1439999999999997E-5</c:v>
                </c:pt>
                <c:pt idx="31440">
                  <c:v>3.1440999999999999E-5</c:v>
                </c:pt>
                <c:pt idx="31441">
                  <c:v>3.1442000000000002E-5</c:v>
                </c:pt>
                <c:pt idx="31442">
                  <c:v>3.1442999999999997E-5</c:v>
                </c:pt>
                <c:pt idx="31443">
                  <c:v>3.1443999999999999E-5</c:v>
                </c:pt>
                <c:pt idx="31444">
                  <c:v>3.1445000000000001E-5</c:v>
                </c:pt>
                <c:pt idx="31445">
                  <c:v>3.1445999999999997E-5</c:v>
                </c:pt>
                <c:pt idx="31446">
                  <c:v>3.1446999999999999E-5</c:v>
                </c:pt>
                <c:pt idx="31447">
                  <c:v>3.1448000000000001E-5</c:v>
                </c:pt>
                <c:pt idx="31448">
                  <c:v>3.1449000000000003E-5</c:v>
                </c:pt>
                <c:pt idx="31449">
                  <c:v>3.1449999999999999E-5</c:v>
                </c:pt>
                <c:pt idx="31450">
                  <c:v>3.1451000000000001E-5</c:v>
                </c:pt>
                <c:pt idx="31451">
                  <c:v>3.1452000000000003E-5</c:v>
                </c:pt>
                <c:pt idx="31452">
                  <c:v>3.1452999999999999E-5</c:v>
                </c:pt>
                <c:pt idx="31453">
                  <c:v>3.1454000000000001E-5</c:v>
                </c:pt>
                <c:pt idx="31454">
                  <c:v>3.1455000000000003E-5</c:v>
                </c:pt>
                <c:pt idx="31455">
                  <c:v>3.1455999999999998E-5</c:v>
                </c:pt>
                <c:pt idx="31456">
                  <c:v>3.1457000000000001E-5</c:v>
                </c:pt>
                <c:pt idx="31457">
                  <c:v>3.1458000000000003E-5</c:v>
                </c:pt>
                <c:pt idx="31458">
                  <c:v>3.1458999999999998E-5</c:v>
                </c:pt>
                <c:pt idx="31459">
                  <c:v>3.146E-5</c:v>
                </c:pt>
                <c:pt idx="31460">
                  <c:v>3.1461000000000003E-5</c:v>
                </c:pt>
                <c:pt idx="31461">
                  <c:v>3.1461999999999998E-5</c:v>
                </c:pt>
                <c:pt idx="31462">
                  <c:v>3.1463E-5</c:v>
                </c:pt>
                <c:pt idx="31463">
                  <c:v>3.1464000000000002E-5</c:v>
                </c:pt>
                <c:pt idx="31464">
                  <c:v>3.1464999999999998E-5</c:v>
                </c:pt>
                <c:pt idx="31465">
                  <c:v>3.1466E-5</c:v>
                </c:pt>
                <c:pt idx="31466">
                  <c:v>3.1467000000000002E-5</c:v>
                </c:pt>
                <c:pt idx="31467">
                  <c:v>3.1467999999999998E-5</c:v>
                </c:pt>
                <c:pt idx="31468">
                  <c:v>3.1469E-5</c:v>
                </c:pt>
                <c:pt idx="31469">
                  <c:v>3.1470000000000002E-5</c:v>
                </c:pt>
                <c:pt idx="31470">
                  <c:v>3.1470999999999997E-5</c:v>
                </c:pt>
                <c:pt idx="31471">
                  <c:v>3.1472E-5</c:v>
                </c:pt>
                <c:pt idx="31472">
                  <c:v>3.1473000000000002E-5</c:v>
                </c:pt>
                <c:pt idx="31473">
                  <c:v>3.1473999999999997E-5</c:v>
                </c:pt>
                <c:pt idx="31474">
                  <c:v>3.1474999999999999E-5</c:v>
                </c:pt>
                <c:pt idx="31475">
                  <c:v>3.1476000000000002E-5</c:v>
                </c:pt>
                <c:pt idx="31476">
                  <c:v>3.1476999999999997E-5</c:v>
                </c:pt>
                <c:pt idx="31477">
                  <c:v>3.1477999999999999E-5</c:v>
                </c:pt>
                <c:pt idx="31478">
                  <c:v>3.1479000000000001E-5</c:v>
                </c:pt>
                <c:pt idx="31479">
                  <c:v>3.1479999999999997E-5</c:v>
                </c:pt>
                <c:pt idx="31480">
                  <c:v>3.1480999999999999E-5</c:v>
                </c:pt>
                <c:pt idx="31481">
                  <c:v>3.1482000000000001E-5</c:v>
                </c:pt>
                <c:pt idx="31482">
                  <c:v>3.1483000000000003E-5</c:v>
                </c:pt>
                <c:pt idx="31483">
                  <c:v>3.1483999999999999E-5</c:v>
                </c:pt>
                <c:pt idx="31484">
                  <c:v>3.1485000000000001E-5</c:v>
                </c:pt>
                <c:pt idx="31485">
                  <c:v>3.1486000000000003E-5</c:v>
                </c:pt>
                <c:pt idx="31486">
                  <c:v>3.1486999999999999E-5</c:v>
                </c:pt>
                <c:pt idx="31487">
                  <c:v>3.1488000000000001E-5</c:v>
                </c:pt>
                <c:pt idx="31488">
                  <c:v>3.1489000000000003E-5</c:v>
                </c:pt>
                <c:pt idx="31489">
                  <c:v>3.1489999999999998E-5</c:v>
                </c:pt>
                <c:pt idx="31490">
                  <c:v>3.1491000000000001E-5</c:v>
                </c:pt>
                <c:pt idx="31491">
                  <c:v>3.1492000000000003E-5</c:v>
                </c:pt>
                <c:pt idx="31492">
                  <c:v>3.1492999999999998E-5</c:v>
                </c:pt>
                <c:pt idx="31493">
                  <c:v>3.1494E-5</c:v>
                </c:pt>
                <c:pt idx="31494">
                  <c:v>3.1495000000000003E-5</c:v>
                </c:pt>
                <c:pt idx="31495">
                  <c:v>3.1495999999999998E-5</c:v>
                </c:pt>
                <c:pt idx="31496">
                  <c:v>3.1497E-5</c:v>
                </c:pt>
                <c:pt idx="31497">
                  <c:v>3.1498000000000002E-5</c:v>
                </c:pt>
                <c:pt idx="31498">
                  <c:v>3.1498999999999998E-5</c:v>
                </c:pt>
                <c:pt idx="31499">
                  <c:v>3.15E-5</c:v>
                </c:pt>
                <c:pt idx="31500">
                  <c:v>3.1501000000000002E-5</c:v>
                </c:pt>
                <c:pt idx="31501">
                  <c:v>3.1501999999999998E-5</c:v>
                </c:pt>
                <c:pt idx="31502">
                  <c:v>3.1503E-5</c:v>
                </c:pt>
                <c:pt idx="31503">
                  <c:v>3.1504000000000002E-5</c:v>
                </c:pt>
                <c:pt idx="31504">
                  <c:v>3.1504999999999997E-5</c:v>
                </c:pt>
                <c:pt idx="31505">
                  <c:v>3.1506E-5</c:v>
                </c:pt>
                <c:pt idx="31506">
                  <c:v>3.1507000000000002E-5</c:v>
                </c:pt>
                <c:pt idx="31507">
                  <c:v>3.1507999999999997E-5</c:v>
                </c:pt>
                <c:pt idx="31508">
                  <c:v>3.1508999999999999E-5</c:v>
                </c:pt>
                <c:pt idx="31509">
                  <c:v>3.1510000000000002E-5</c:v>
                </c:pt>
                <c:pt idx="31510">
                  <c:v>3.1510999999999997E-5</c:v>
                </c:pt>
                <c:pt idx="31511">
                  <c:v>3.1511999999999999E-5</c:v>
                </c:pt>
                <c:pt idx="31512">
                  <c:v>3.1513000000000001E-5</c:v>
                </c:pt>
                <c:pt idx="31513">
                  <c:v>3.1513999999999997E-5</c:v>
                </c:pt>
                <c:pt idx="31514">
                  <c:v>3.1514999999999999E-5</c:v>
                </c:pt>
                <c:pt idx="31515">
                  <c:v>3.1516000000000001E-5</c:v>
                </c:pt>
                <c:pt idx="31516">
                  <c:v>3.1517000000000003E-5</c:v>
                </c:pt>
                <c:pt idx="31517">
                  <c:v>3.1517999999999999E-5</c:v>
                </c:pt>
                <c:pt idx="31518">
                  <c:v>3.1519000000000001E-5</c:v>
                </c:pt>
                <c:pt idx="31519">
                  <c:v>3.1520000000000003E-5</c:v>
                </c:pt>
                <c:pt idx="31520">
                  <c:v>3.1520999999999999E-5</c:v>
                </c:pt>
                <c:pt idx="31521">
                  <c:v>3.1522000000000001E-5</c:v>
                </c:pt>
                <c:pt idx="31522">
                  <c:v>3.1523000000000003E-5</c:v>
                </c:pt>
                <c:pt idx="31523">
                  <c:v>3.1523999999999998E-5</c:v>
                </c:pt>
                <c:pt idx="31524">
                  <c:v>3.1525000000000001E-5</c:v>
                </c:pt>
                <c:pt idx="31525">
                  <c:v>3.1526000000000003E-5</c:v>
                </c:pt>
                <c:pt idx="31526">
                  <c:v>3.1526999999999998E-5</c:v>
                </c:pt>
                <c:pt idx="31527">
                  <c:v>3.1528E-5</c:v>
                </c:pt>
                <c:pt idx="31528">
                  <c:v>3.1529000000000003E-5</c:v>
                </c:pt>
                <c:pt idx="31529">
                  <c:v>3.1529999999999998E-5</c:v>
                </c:pt>
                <c:pt idx="31530">
                  <c:v>3.1531E-5</c:v>
                </c:pt>
                <c:pt idx="31531">
                  <c:v>3.1532000000000002E-5</c:v>
                </c:pt>
                <c:pt idx="31532">
                  <c:v>3.1532999999999998E-5</c:v>
                </c:pt>
                <c:pt idx="31533">
                  <c:v>3.1534E-5</c:v>
                </c:pt>
                <c:pt idx="31534">
                  <c:v>3.1535000000000002E-5</c:v>
                </c:pt>
                <c:pt idx="31535">
                  <c:v>3.1535999999999998E-5</c:v>
                </c:pt>
                <c:pt idx="31536">
                  <c:v>3.1537E-5</c:v>
                </c:pt>
                <c:pt idx="31537">
                  <c:v>3.1538000000000002E-5</c:v>
                </c:pt>
                <c:pt idx="31538">
                  <c:v>3.1538999999999997E-5</c:v>
                </c:pt>
                <c:pt idx="31539">
                  <c:v>3.154E-5</c:v>
                </c:pt>
                <c:pt idx="31540">
                  <c:v>3.1541000000000002E-5</c:v>
                </c:pt>
                <c:pt idx="31541">
                  <c:v>3.1541999999999997E-5</c:v>
                </c:pt>
                <c:pt idx="31542">
                  <c:v>3.1542999999999999E-5</c:v>
                </c:pt>
                <c:pt idx="31543">
                  <c:v>3.1544000000000002E-5</c:v>
                </c:pt>
                <c:pt idx="31544">
                  <c:v>3.1544999999999997E-5</c:v>
                </c:pt>
                <c:pt idx="31545">
                  <c:v>3.1545999999999999E-5</c:v>
                </c:pt>
                <c:pt idx="31546">
                  <c:v>3.1547000000000001E-5</c:v>
                </c:pt>
                <c:pt idx="31547">
                  <c:v>3.1547999999999997E-5</c:v>
                </c:pt>
                <c:pt idx="31548">
                  <c:v>3.1548999999999999E-5</c:v>
                </c:pt>
                <c:pt idx="31549">
                  <c:v>3.1550000000000001E-5</c:v>
                </c:pt>
                <c:pt idx="31550">
                  <c:v>3.1551000000000003E-5</c:v>
                </c:pt>
                <c:pt idx="31551">
                  <c:v>3.1551999999999999E-5</c:v>
                </c:pt>
                <c:pt idx="31552">
                  <c:v>3.1553000000000001E-5</c:v>
                </c:pt>
                <c:pt idx="31553">
                  <c:v>3.1554000000000003E-5</c:v>
                </c:pt>
                <c:pt idx="31554">
                  <c:v>3.1554999999999999E-5</c:v>
                </c:pt>
                <c:pt idx="31555">
                  <c:v>3.1556000000000001E-5</c:v>
                </c:pt>
                <c:pt idx="31556">
                  <c:v>3.1557000000000003E-5</c:v>
                </c:pt>
                <c:pt idx="31557">
                  <c:v>3.1557999999999998E-5</c:v>
                </c:pt>
                <c:pt idx="31558">
                  <c:v>3.1559000000000001E-5</c:v>
                </c:pt>
                <c:pt idx="31559">
                  <c:v>3.1560000000000003E-5</c:v>
                </c:pt>
                <c:pt idx="31560">
                  <c:v>3.1560999999999998E-5</c:v>
                </c:pt>
                <c:pt idx="31561">
                  <c:v>3.1562E-5</c:v>
                </c:pt>
                <c:pt idx="31562">
                  <c:v>3.1563000000000003E-5</c:v>
                </c:pt>
                <c:pt idx="31563">
                  <c:v>3.1563999999999998E-5</c:v>
                </c:pt>
                <c:pt idx="31564">
                  <c:v>3.1565E-5</c:v>
                </c:pt>
                <c:pt idx="31565">
                  <c:v>3.1566000000000002E-5</c:v>
                </c:pt>
                <c:pt idx="31566">
                  <c:v>3.1566999999999998E-5</c:v>
                </c:pt>
                <c:pt idx="31567">
                  <c:v>3.1568E-5</c:v>
                </c:pt>
                <c:pt idx="31568">
                  <c:v>3.1569000000000002E-5</c:v>
                </c:pt>
                <c:pt idx="31569">
                  <c:v>3.1569999999999998E-5</c:v>
                </c:pt>
                <c:pt idx="31570">
                  <c:v>3.1571E-5</c:v>
                </c:pt>
                <c:pt idx="31571">
                  <c:v>3.1572000000000002E-5</c:v>
                </c:pt>
                <c:pt idx="31572">
                  <c:v>3.1572999999999997E-5</c:v>
                </c:pt>
                <c:pt idx="31573">
                  <c:v>3.1574E-5</c:v>
                </c:pt>
                <c:pt idx="31574">
                  <c:v>3.1575000000000002E-5</c:v>
                </c:pt>
                <c:pt idx="31575">
                  <c:v>3.1575999999999997E-5</c:v>
                </c:pt>
                <c:pt idx="31576">
                  <c:v>3.1576999999999999E-5</c:v>
                </c:pt>
                <c:pt idx="31577">
                  <c:v>3.1578000000000002E-5</c:v>
                </c:pt>
                <c:pt idx="31578">
                  <c:v>3.1578999999999997E-5</c:v>
                </c:pt>
                <c:pt idx="31579">
                  <c:v>3.1579999999999999E-5</c:v>
                </c:pt>
                <c:pt idx="31580">
                  <c:v>3.1581000000000001E-5</c:v>
                </c:pt>
                <c:pt idx="31581">
                  <c:v>3.1581999999999997E-5</c:v>
                </c:pt>
                <c:pt idx="31582">
                  <c:v>3.1582999999999999E-5</c:v>
                </c:pt>
                <c:pt idx="31583">
                  <c:v>3.1584000000000001E-5</c:v>
                </c:pt>
                <c:pt idx="31584">
                  <c:v>3.1585000000000003E-5</c:v>
                </c:pt>
                <c:pt idx="31585">
                  <c:v>3.1585999999999999E-5</c:v>
                </c:pt>
                <c:pt idx="31586">
                  <c:v>3.1587000000000001E-5</c:v>
                </c:pt>
                <c:pt idx="31587">
                  <c:v>3.1588000000000003E-5</c:v>
                </c:pt>
                <c:pt idx="31588">
                  <c:v>3.1588999999999999E-5</c:v>
                </c:pt>
                <c:pt idx="31589">
                  <c:v>3.1590000000000001E-5</c:v>
                </c:pt>
                <c:pt idx="31590">
                  <c:v>3.1591000000000003E-5</c:v>
                </c:pt>
                <c:pt idx="31591">
                  <c:v>3.1591999999999998E-5</c:v>
                </c:pt>
                <c:pt idx="31592">
                  <c:v>3.1593000000000001E-5</c:v>
                </c:pt>
                <c:pt idx="31593">
                  <c:v>3.1594000000000003E-5</c:v>
                </c:pt>
                <c:pt idx="31594">
                  <c:v>3.1594999999999998E-5</c:v>
                </c:pt>
                <c:pt idx="31595">
                  <c:v>3.1596E-5</c:v>
                </c:pt>
                <c:pt idx="31596">
                  <c:v>3.1597000000000003E-5</c:v>
                </c:pt>
                <c:pt idx="31597">
                  <c:v>3.1597999999999998E-5</c:v>
                </c:pt>
                <c:pt idx="31598">
                  <c:v>3.1599E-5</c:v>
                </c:pt>
                <c:pt idx="31599">
                  <c:v>3.1600000000000002E-5</c:v>
                </c:pt>
                <c:pt idx="31600">
                  <c:v>3.1600999999999998E-5</c:v>
                </c:pt>
                <c:pt idx="31601">
                  <c:v>3.1602E-5</c:v>
                </c:pt>
                <c:pt idx="31602">
                  <c:v>3.1603000000000002E-5</c:v>
                </c:pt>
                <c:pt idx="31603">
                  <c:v>3.1603999999999998E-5</c:v>
                </c:pt>
                <c:pt idx="31604">
                  <c:v>3.1605E-5</c:v>
                </c:pt>
                <c:pt idx="31605">
                  <c:v>3.1606000000000002E-5</c:v>
                </c:pt>
                <c:pt idx="31606">
                  <c:v>3.1606999999999997E-5</c:v>
                </c:pt>
                <c:pt idx="31607">
                  <c:v>3.1608E-5</c:v>
                </c:pt>
                <c:pt idx="31608">
                  <c:v>3.1609000000000002E-5</c:v>
                </c:pt>
                <c:pt idx="31609">
                  <c:v>3.1609999999999997E-5</c:v>
                </c:pt>
                <c:pt idx="31610">
                  <c:v>3.1610999999999999E-5</c:v>
                </c:pt>
                <c:pt idx="31611">
                  <c:v>3.1612000000000002E-5</c:v>
                </c:pt>
                <c:pt idx="31612">
                  <c:v>3.1612999999999997E-5</c:v>
                </c:pt>
                <c:pt idx="31613">
                  <c:v>3.1613999999999999E-5</c:v>
                </c:pt>
                <c:pt idx="31614">
                  <c:v>3.1615000000000001E-5</c:v>
                </c:pt>
                <c:pt idx="31615">
                  <c:v>3.1615999999999997E-5</c:v>
                </c:pt>
                <c:pt idx="31616">
                  <c:v>3.1616999999999999E-5</c:v>
                </c:pt>
                <c:pt idx="31617">
                  <c:v>3.1618000000000001E-5</c:v>
                </c:pt>
                <c:pt idx="31618">
                  <c:v>3.1619000000000003E-5</c:v>
                </c:pt>
                <c:pt idx="31619">
                  <c:v>3.1619999999999999E-5</c:v>
                </c:pt>
                <c:pt idx="31620">
                  <c:v>3.1621000000000001E-5</c:v>
                </c:pt>
                <c:pt idx="31621">
                  <c:v>3.1622000000000003E-5</c:v>
                </c:pt>
                <c:pt idx="31622">
                  <c:v>3.1622999999999999E-5</c:v>
                </c:pt>
                <c:pt idx="31623">
                  <c:v>3.1624000000000001E-5</c:v>
                </c:pt>
                <c:pt idx="31624">
                  <c:v>3.1625000000000003E-5</c:v>
                </c:pt>
                <c:pt idx="31625">
                  <c:v>3.1625999999999998E-5</c:v>
                </c:pt>
                <c:pt idx="31626">
                  <c:v>3.1627000000000001E-5</c:v>
                </c:pt>
                <c:pt idx="31627">
                  <c:v>3.1628000000000003E-5</c:v>
                </c:pt>
                <c:pt idx="31628">
                  <c:v>3.1628999999999998E-5</c:v>
                </c:pt>
                <c:pt idx="31629">
                  <c:v>3.163E-5</c:v>
                </c:pt>
                <c:pt idx="31630">
                  <c:v>3.1631000000000003E-5</c:v>
                </c:pt>
                <c:pt idx="31631">
                  <c:v>3.1631999999999998E-5</c:v>
                </c:pt>
                <c:pt idx="31632">
                  <c:v>3.1633E-5</c:v>
                </c:pt>
                <c:pt idx="31633">
                  <c:v>3.1634000000000002E-5</c:v>
                </c:pt>
                <c:pt idx="31634">
                  <c:v>3.1634999999999998E-5</c:v>
                </c:pt>
                <c:pt idx="31635">
                  <c:v>3.1636E-5</c:v>
                </c:pt>
                <c:pt idx="31636">
                  <c:v>3.1637000000000002E-5</c:v>
                </c:pt>
                <c:pt idx="31637">
                  <c:v>3.1637999999999998E-5</c:v>
                </c:pt>
                <c:pt idx="31638">
                  <c:v>3.1639E-5</c:v>
                </c:pt>
                <c:pt idx="31639">
                  <c:v>3.1640000000000002E-5</c:v>
                </c:pt>
                <c:pt idx="31640">
                  <c:v>3.1640999999999997E-5</c:v>
                </c:pt>
                <c:pt idx="31641">
                  <c:v>3.1642E-5</c:v>
                </c:pt>
                <c:pt idx="31642">
                  <c:v>3.1643000000000002E-5</c:v>
                </c:pt>
                <c:pt idx="31643">
                  <c:v>3.1643999999999997E-5</c:v>
                </c:pt>
                <c:pt idx="31644">
                  <c:v>3.1644999999999999E-5</c:v>
                </c:pt>
                <c:pt idx="31645">
                  <c:v>3.1646000000000002E-5</c:v>
                </c:pt>
                <c:pt idx="31646">
                  <c:v>3.1646999999999997E-5</c:v>
                </c:pt>
                <c:pt idx="31647">
                  <c:v>3.1647999999999999E-5</c:v>
                </c:pt>
                <c:pt idx="31648">
                  <c:v>3.1649000000000001E-5</c:v>
                </c:pt>
                <c:pt idx="31649">
                  <c:v>3.1649999999999997E-5</c:v>
                </c:pt>
                <c:pt idx="31650">
                  <c:v>3.1650999999999999E-5</c:v>
                </c:pt>
                <c:pt idx="31651">
                  <c:v>3.1652000000000001E-5</c:v>
                </c:pt>
                <c:pt idx="31652">
                  <c:v>3.1652999999999997E-5</c:v>
                </c:pt>
                <c:pt idx="31653">
                  <c:v>3.1653999999999999E-5</c:v>
                </c:pt>
                <c:pt idx="31654">
                  <c:v>3.1655000000000001E-5</c:v>
                </c:pt>
                <c:pt idx="31655">
                  <c:v>3.1656000000000003E-5</c:v>
                </c:pt>
                <c:pt idx="31656">
                  <c:v>3.1656999999999999E-5</c:v>
                </c:pt>
                <c:pt idx="31657">
                  <c:v>3.1658000000000001E-5</c:v>
                </c:pt>
                <c:pt idx="31658">
                  <c:v>3.1659000000000003E-5</c:v>
                </c:pt>
                <c:pt idx="31659">
                  <c:v>3.1659999999999998E-5</c:v>
                </c:pt>
                <c:pt idx="31660">
                  <c:v>3.1661000000000001E-5</c:v>
                </c:pt>
                <c:pt idx="31661">
                  <c:v>3.1662000000000003E-5</c:v>
                </c:pt>
                <c:pt idx="31662">
                  <c:v>3.1662999999999998E-5</c:v>
                </c:pt>
                <c:pt idx="31663">
                  <c:v>3.1664E-5</c:v>
                </c:pt>
                <c:pt idx="31664">
                  <c:v>3.1665000000000003E-5</c:v>
                </c:pt>
                <c:pt idx="31665">
                  <c:v>3.1665999999999998E-5</c:v>
                </c:pt>
                <c:pt idx="31666">
                  <c:v>3.1667E-5</c:v>
                </c:pt>
                <c:pt idx="31667">
                  <c:v>3.1668000000000002E-5</c:v>
                </c:pt>
                <c:pt idx="31668">
                  <c:v>3.1668999999999998E-5</c:v>
                </c:pt>
                <c:pt idx="31669">
                  <c:v>3.167E-5</c:v>
                </c:pt>
                <c:pt idx="31670">
                  <c:v>3.1671000000000002E-5</c:v>
                </c:pt>
                <c:pt idx="31671">
                  <c:v>3.1671999999999998E-5</c:v>
                </c:pt>
                <c:pt idx="31672">
                  <c:v>3.1673E-5</c:v>
                </c:pt>
                <c:pt idx="31673">
                  <c:v>3.1674000000000002E-5</c:v>
                </c:pt>
                <c:pt idx="31674">
                  <c:v>3.1674999999999997E-5</c:v>
                </c:pt>
                <c:pt idx="31675">
                  <c:v>3.1676E-5</c:v>
                </c:pt>
                <c:pt idx="31676">
                  <c:v>3.1677000000000002E-5</c:v>
                </c:pt>
                <c:pt idx="31677">
                  <c:v>3.1677999999999997E-5</c:v>
                </c:pt>
                <c:pt idx="31678">
                  <c:v>3.1678999999999999E-5</c:v>
                </c:pt>
                <c:pt idx="31679">
                  <c:v>3.1680000000000002E-5</c:v>
                </c:pt>
                <c:pt idx="31680">
                  <c:v>3.1680999999999997E-5</c:v>
                </c:pt>
                <c:pt idx="31681">
                  <c:v>3.1681999999999999E-5</c:v>
                </c:pt>
                <c:pt idx="31682">
                  <c:v>3.1683000000000001E-5</c:v>
                </c:pt>
                <c:pt idx="31683">
                  <c:v>3.1683999999999997E-5</c:v>
                </c:pt>
                <c:pt idx="31684">
                  <c:v>3.1684999999999999E-5</c:v>
                </c:pt>
                <c:pt idx="31685">
                  <c:v>3.1686000000000001E-5</c:v>
                </c:pt>
                <c:pt idx="31686">
                  <c:v>3.1686999999999997E-5</c:v>
                </c:pt>
                <c:pt idx="31687">
                  <c:v>3.1687999999999999E-5</c:v>
                </c:pt>
                <c:pt idx="31688">
                  <c:v>3.1689000000000001E-5</c:v>
                </c:pt>
                <c:pt idx="31689">
                  <c:v>3.1690000000000003E-5</c:v>
                </c:pt>
                <c:pt idx="31690">
                  <c:v>3.1690999999999999E-5</c:v>
                </c:pt>
                <c:pt idx="31691">
                  <c:v>3.1692000000000001E-5</c:v>
                </c:pt>
                <c:pt idx="31692">
                  <c:v>3.1693000000000003E-5</c:v>
                </c:pt>
                <c:pt idx="31693">
                  <c:v>3.1693999999999998E-5</c:v>
                </c:pt>
                <c:pt idx="31694">
                  <c:v>3.1695000000000001E-5</c:v>
                </c:pt>
                <c:pt idx="31695">
                  <c:v>3.1696000000000003E-5</c:v>
                </c:pt>
                <c:pt idx="31696">
                  <c:v>3.1696999999999998E-5</c:v>
                </c:pt>
                <c:pt idx="31697">
                  <c:v>3.1698E-5</c:v>
                </c:pt>
                <c:pt idx="31698">
                  <c:v>3.1699000000000003E-5</c:v>
                </c:pt>
                <c:pt idx="31699">
                  <c:v>3.1699999999999998E-5</c:v>
                </c:pt>
                <c:pt idx="31700">
                  <c:v>3.1701E-5</c:v>
                </c:pt>
                <c:pt idx="31701">
                  <c:v>3.1702000000000002E-5</c:v>
                </c:pt>
                <c:pt idx="31702">
                  <c:v>3.1702999999999998E-5</c:v>
                </c:pt>
                <c:pt idx="31703">
                  <c:v>3.1704E-5</c:v>
                </c:pt>
                <c:pt idx="31704">
                  <c:v>3.1705000000000002E-5</c:v>
                </c:pt>
                <c:pt idx="31705">
                  <c:v>3.1705999999999998E-5</c:v>
                </c:pt>
                <c:pt idx="31706">
                  <c:v>3.1707E-5</c:v>
                </c:pt>
                <c:pt idx="31707">
                  <c:v>3.1708000000000002E-5</c:v>
                </c:pt>
                <c:pt idx="31708">
                  <c:v>3.1708999999999997E-5</c:v>
                </c:pt>
                <c:pt idx="31709">
                  <c:v>3.171E-5</c:v>
                </c:pt>
                <c:pt idx="31710">
                  <c:v>3.1711000000000002E-5</c:v>
                </c:pt>
                <c:pt idx="31711">
                  <c:v>3.1711999999999997E-5</c:v>
                </c:pt>
                <c:pt idx="31712">
                  <c:v>3.1712999999999999E-5</c:v>
                </c:pt>
                <c:pt idx="31713">
                  <c:v>3.1714000000000002E-5</c:v>
                </c:pt>
                <c:pt idx="31714">
                  <c:v>3.1714999999999997E-5</c:v>
                </c:pt>
                <c:pt idx="31715">
                  <c:v>3.1715999999999999E-5</c:v>
                </c:pt>
                <c:pt idx="31716">
                  <c:v>3.1717000000000001E-5</c:v>
                </c:pt>
                <c:pt idx="31717">
                  <c:v>3.1717999999999997E-5</c:v>
                </c:pt>
                <c:pt idx="31718">
                  <c:v>3.1718999999999999E-5</c:v>
                </c:pt>
                <c:pt idx="31719">
                  <c:v>3.1720000000000001E-5</c:v>
                </c:pt>
                <c:pt idx="31720">
                  <c:v>3.1720999999999997E-5</c:v>
                </c:pt>
                <c:pt idx="31721">
                  <c:v>3.1721999999999999E-5</c:v>
                </c:pt>
                <c:pt idx="31722">
                  <c:v>3.1723000000000001E-5</c:v>
                </c:pt>
                <c:pt idx="31723">
                  <c:v>3.1724000000000003E-5</c:v>
                </c:pt>
                <c:pt idx="31724">
                  <c:v>3.1724999999999999E-5</c:v>
                </c:pt>
                <c:pt idx="31725">
                  <c:v>3.1726000000000001E-5</c:v>
                </c:pt>
                <c:pt idx="31726">
                  <c:v>3.1727000000000003E-5</c:v>
                </c:pt>
                <c:pt idx="31727">
                  <c:v>3.1727999999999998E-5</c:v>
                </c:pt>
                <c:pt idx="31728">
                  <c:v>3.1729000000000001E-5</c:v>
                </c:pt>
                <c:pt idx="31729">
                  <c:v>3.1730000000000003E-5</c:v>
                </c:pt>
                <c:pt idx="31730">
                  <c:v>3.1730999999999998E-5</c:v>
                </c:pt>
                <c:pt idx="31731">
                  <c:v>3.1732E-5</c:v>
                </c:pt>
                <c:pt idx="31732">
                  <c:v>3.1733000000000003E-5</c:v>
                </c:pt>
                <c:pt idx="31733">
                  <c:v>3.1733999999999998E-5</c:v>
                </c:pt>
                <c:pt idx="31734">
                  <c:v>3.1735E-5</c:v>
                </c:pt>
                <c:pt idx="31735">
                  <c:v>3.1736000000000002E-5</c:v>
                </c:pt>
                <c:pt idx="31736">
                  <c:v>3.1736999999999998E-5</c:v>
                </c:pt>
                <c:pt idx="31737">
                  <c:v>3.1738E-5</c:v>
                </c:pt>
                <c:pt idx="31738">
                  <c:v>3.1739000000000002E-5</c:v>
                </c:pt>
                <c:pt idx="31739">
                  <c:v>3.1739999999999998E-5</c:v>
                </c:pt>
                <c:pt idx="31740">
                  <c:v>3.1741E-5</c:v>
                </c:pt>
                <c:pt idx="31741">
                  <c:v>3.1742000000000002E-5</c:v>
                </c:pt>
                <c:pt idx="31742">
                  <c:v>3.1742999999999997E-5</c:v>
                </c:pt>
                <c:pt idx="31743">
                  <c:v>3.1744E-5</c:v>
                </c:pt>
                <c:pt idx="31744">
                  <c:v>3.1745000000000002E-5</c:v>
                </c:pt>
                <c:pt idx="31745">
                  <c:v>3.1745999999999997E-5</c:v>
                </c:pt>
                <c:pt idx="31746">
                  <c:v>3.1746999999999999E-5</c:v>
                </c:pt>
                <c:pt idx="31747">
                  <c:v>3.1748000000000002E-5</c:v>
                </c:pt>
                <c:pt idx="31748">
                  <c:v>3.1748999999999997E-5</c:v>
                </c:pt>
                <c:pt idx="31749">
                  <c:v>3.1749999999999999E-5</c:v>
                </c:pt>
                <c:pt idx="31750">
                  <c:v>3.1751000000000001E-5</c:v>
                </c:pt>
                <c:pt idx="31751">
                  <c:v>3.1751999999999997E-5</c:v>
                </c:pt>
                <c:pt idx="31752">
                  <c:v>3.1752999999999999E-5</c:v>
                </c:pt>
                <c:pt idx="31753">
                  <c:v>3.1754000000000001E-5</c:v>
                </c:pt>
                <c:pt idx="31754">
                  <c:v>3.1754999999999997E-5</c:v>
                </c:pt>
                <c:pt idx="31755">
                  <c:v>3.1755999999999999E-5</c:v>
                </c:pt>
                <c:pt idx="31756">
                  <c:v>3.1757000000000001E-5</c:v>
                </c:pt>
                <c:pt idx="31757">
                  <c:v>3.1758000000000003E-5</c:v>
                </c:pt>
                <c:pt idx="31758">
                  <c:v>3.1758999999999999E-5</c:v>
                </c:pt>
                <c:pt idx="31759">
                  <c:v>3.1760000000000001E-5</c:v>
                </c:pt>
                <c:pt idx="31760">
                  <c:v>3.1761000000000003E-5</c:v>
                </c:pt>
                <c:pt idx="31761">
                  <c:v>3.1761999999999998E-5</c:v>
                </c:pt>
                <c:pt idx="31762">
                  <c:v>3.1763000000000001E-5</c:v>
                </c:pt>
                <c:pt idx="31763">
                  <c:v>3.1764000000000003E-5</c:v>
                </c:pt>
                <c:pt idx="31764">
                  <c:v>3.1764999999999998E-5</c:v>
                </c:pt>
                <c:pt idx="31765">
                  <c:v>3.1766E-5</c:v>
                </c:pt>
                <c:pt idx="31766">
                  <c:v>3.1767000000000003E-5</c:v>
                </c:pt>
                <c:pt idx="31767">
                  <c:v>3.1767999999999998E-5</c:v>
                </c:pt>
                <c:pt idx="31768">
                  <c:v>3.1769E-5</c:v>
                </c:pt>
                <c:pt idx="31769">
                  <c:v>3.1770000000000002E-5</c:v>
                </c:pt>
                <c:pt idx="31770">
                  <c:v>3.1770999999999998E-5</c:v>
                </c:pt>
                <c:pt idx="31771">
                  <c:v>3.1772E-5</c:v>
                </c:pt>
                <c:pt idx="31772">
                  <c:v>3.1773000000000002E-5</c:v>
                </c:pt>
                <c:pt idx="31773">
                  <c:v>3.1773999999999998E-5</c:v>
                </c:pt>
                <c:pt idx="31774">
                  <c:v>3.1775E-5</c:v>
                </c:pt>
                <c:pt idx="31775">
                  <c:v>3.1776000000000002E-5</c:v>
                </c:pt>
                <c:pt idx="31776">
                  <c:v>3.1776999999999997E-5</c:v>
                </c:pt>
                <c:pt idx="31777">
                  <c:v>3.1778E-5</c:v>
                </c:pt>
                <c:pt idx="31778">
                  <c:v>3.1779000000000002E-5</c:v>
                </c:pt>
                <c:pt idx="31779">
                  <c:v>3.1779999999999997E-5</c:v>
                </c:pt>
                <c:pt idx="31780">
                  <c:v>3.1780999999999999E-5</c:v>
                </c:pt>
                <c:pt idx="31781">
                  <c:v>3.1782000000000002E-5</c:v>
                </c:pt>
                <c:pt idx="31782">
                  <c:v>3.1782999999999997E-5</c:v>
                </c:pt>
                <c:pt idx="31783">
                  <c:v>3.1783999999999999E-5</c:v>
                </c:pt>
                <c:pt idx="31784">
                  <c:v>3.1785000000000001E-5</c:v>
                </c:pt>
                <c:pt idx="31785">
                  <c:v>3.1785999999999997E-5</c:v>
                </c:pt>
                <c:pt idx="31786">
                  <c:v>3.1786999999999999E-5</c:v>
                </c:pt>
                <c:pt idx="31787">
                  <c:v>3.1788000000000001E-5</c:v>
                </c:pt>
                <c:pt idx="31788">
                  <c:v>3.1788999999999997E-5</c:v>
                </c:pt>
                <c:pt idx="31789">
                  <c:v>3.1789999999999999E-5</c:v>
                </c:pt>
                <c:pt idx="31790">
                  <c:v>3.1791000000000001E-5</c:v>
                </c:pt>
                <c:pt idx="31791">
                  <c:v>3.1792000000000003E-5</c:v>
                </c:pt>
                <c:pt idx="31792">
                  <c:v>3.1792999999999999E-5</c:v>
                </c:pt>
                <c:pt idx="31793">
                  <c:v>3.1794000000000001E-5</c:v>
                </c:pt>
                <c:pt idx="31794">
                  <c:v>3.1795000000000003E-5</c:v>
                </c:pt>
                <c:pt idx="31795">
                  <c:v>3.1795999999999998E-5</c:v>
                </c:pt>
                <c:pt idx="31796">
                  <c:v>3.1797000000000001E-5</c:v>
                </c:pt>
                <c:pt idx="31797">
                  <c:v>3.1798000000000003E-5</c:v>
                </c:pt>
                <c:pt idx="31798">
                  <c:v>3.1798999999999998E-5</c:v>
                </c:pt>
                <c:pt idx="31799">
                  <c:v>3.18E-5</c:v>
                </c:pt>
                <c:pt idx="31800">
                  <c:v>3.1801000000000003E-5</c:v>
                </c:pt>
                <c:pt idx="31801">
                  <c:v>3.1801999999999998E-5</c:v>
                </c:pt>
                <c:pt idx="31802">
                  <c:v>3.1803E-5</c:v>
                </c:pt>
                <c:pt idx="31803">
                  <c:v>3.1804000000000002E-5</c:v>
                </c:pt>
                <c:pt idx="31804">
                  <c:v>3.1804999999999998E-5</c:v>
                </c:pt>
                <c:pt idx="31805">
                  <c:v>3.1806E-5</c:v>
                </c:pt>
                <c:pt idx="31806">
                  <c:v>3.1807000000000002E-5</c:v>
                </c:pt>
                <c:pt idx="31807">
                  <c:v>3.1807999999999998E-5</c:v>
                </c:pt>
                <c:pt idx="31808">
                  <c:v>3.1809E-5</c:v>
                </c:pt>
                <c:pt idx="31809">
                  <c:v>3.1810000000000002E-5</c:v>
                </c:pt>
                <c:pt idx="31810">
                  <c:v>3.1810999999999997E-5</c:v>
                </c:pt>
                <c:pt idx="31811">
                  <c:v>3.1812E-5</c:v>
                </c:pt>
                <c:pt idx="31812">
                  <c:v>3.1813000000000002E-5</c:v>
                </c:pt>
                <c:pt idx="31813">
                  <c:v>3.1813999999999997E-5</c:v>
                </c:pt>
                <c:pt idx="31814">
                  <c:v>3.1814999999999999E-5</c:v>
                </c:pt>
                <c:pt idx="31815">
                  <c:v>3.1816000000000002E-5</c:v>
                </c:pt>
                <c:pt idx="31816">
                  <c:v>3.1816999999999997E-5</c:v>
                </c:pt>
                <c:pt idx="31817">
                  <c:v>3.1817999999999999E-5</c:v>
                </c:pt>
                <c:pt idx="31818">
                  <c:v>3.1819000000000001E-5</c:v>
                </c:pt>
                <c:pt idx="31819">
                  <c:v>3.1819999999999997E-5</c:v>
                </c:pt>
                <c:pt idx="31820">
                  <c:v>3.1820999999999999E-5</c:v>
                </c:pt>
                <c:pt idx="31821">
                  <c:v>3.1822000000000001E-5</c:v>
                </c:pt>
                <c:pt idx="31822">
                  <c:v>3.1822999999999997E-5</c:v>
                </c:pt>
                <c:pt idx="31823">
                  <c:v>3.1823999999999999E-5</c:v>
                </c:pt>
                <c:pt idx="31824">
                  <c:v>3.1825000000000001E-5</c:v>
                </c:pt>
                <c:pt idx="31825">
                  <c:v>3.1826000000000003E-5</c:v>
                </c:pt>
                <c:pt idx="31826">
                  <c:v>3.1826999999999999E-5</c:v>
                </c:pt>
                <c:pt idx="31827">
                  <c:v>3.1828000000000001E-5</c:v>
                </c:pt>
                <c:pt idx="31828">
                  <c:v>3.1829000000000003E-5</c:v>
                </c:pt>
                <c:pt idx="31829">
                  <c:v>3.1829999999999998E-5</c:v>
                </c:pt>
                <c:pt idx="31830">
                  <c:v>3.1831000000000001E-5</c:v>
                </c:pt>
                <c:pt idx="31831">
                  <c:v>3.1832000000000003E-5</c:v>
                </c:pt>
                <c:pt idx="31832">
                  <c:v>3.1832999999999998E-5</c:v>
                </c:pt>
                <c:pt idx="31833">
                  <c:v>3.1834E-5</c:v>
                </c:pt>
                <c:pt idx="31834">
                  <c:v>3.1835000000000003E-5</c:v>
                </c:pt>
                <c:pt idx="31835">
                  <c:v>3.1835999999999998E-5</c:v>
                </c:pt>
                <c:pt idx="31836">
                  <c:v>3.1837E-5</c:v>
                </c:pt>
                <c:pt idx="31837">
                  <c:v>3.1838000000000002E-5</c:v>
                </c:pt>
                <c:pt idx="31838">
                  <c:v>3.1838999999999998E-5</c:v>
                </c:pt>
                <c:pt idx="31839">
                  <c:v>3.184E-5</c:v>
                </c:pt>
                <c:pt idx="31840">
                  <c:v>3.1841000000000002E-5</c:v>
                </c:pt>
                <c:pt idx="31841">
                  <c:v>3.1841999999999998E-5</c:v>
                </c:pt>
                <c:pt idx="31842">
                  <c:v>3.1843E-5</c:v>
                </c:pt>
                <c:pt idx="31843">
                  <c:v>3.1844000000000002E-5</c:v>
                </c:pt>
                <c:pt idx="31844">
                  <c:v>3.1844999999999997E-5</c:v>
                </c:pt>
                <c:pt idx="31845">
                  <c:v>3.1846E-5</c:v>
                </c:pt>
                <c:pt idx="31846">
                  <c:v>3.1847000000000002E-5</c:v>
                </c:pt>
                <c:pt idx="31847">
                  <c:v>3.1847999999999997E-5</c:v>
                </c:pt>
                <c:pt idx="31848">
                  <c:v>3.1848999999999999E-5</c:v>
                </c:pt>
                <c:pt idx="31849">
                  <c:v>3.1850000000000002E-5</c:v>
                </c:pt>
                <c:pt idx="31850">
                  <c:v>3.1850999999999997E-5</c:v>
                </c:pt>
                <c:pt idx="31851">
                  <c:v>3.1851999999999999E-5</c:v>
                </c:pt>
                <c:pt idx="31852">
                  <c:v>3.1853000000000001E-5</c:v>
                </c:pt>
                <c:pt idx="31853">
                  <c:v>3.1853999999999997E-5</c:v>
                </c:pt>
                <c:pt idx="31854">
                  <c:v>3.1854999999999999E-5</c:v>
                </c:pt>
                <c:pt idx="31855">
                  <c:v>3.1856000000000001E-5</c:v>
                </c:pt>
                <c:pt idx="31856">
                  <c:v>3.1856999999999997E-5</c:v>
                </c:pt>
                <c:pt idx="31857">
                  <c:v>3.1857999999999999E-5</c:v>
                </c:pt>
                <c:pt idx="31858">
                  <c:v>3.1859000000000001E-5</c:v>
                </c:pt>
                <c:pt idx="31859">
                  <c:v>3.1860000000000003E-5</c:v>
                </c:pt>
                <c:pt idx="31860">
                  <c:v>3.1860999999999999E-5</c:v>
                </c:pt>
                <c:pt idx="31861">
                  <c:v>3.1862000000000001E-5</c:v>
                </c:pt>
                <c:pt idx="31862">
                  <c:v>3.1863000000000003E-5</c:v>
                </c:pt>
                <c:pt idx="31863">
                  <c:v>3.1863999999999998E-5</c:v>
                </c:pt>
                <c:pt idx="31864">
                  <c:v>3.1865000000000001E-5</c:v>
                </c:pt>
                <c:pt idx="31865">
                  <c:v>3.1866000000000003E-5</c:v>
                </c:pt>
                <c:pt idx="31866">
                  <c:v>3.1866999999999998E-5</c:v>
                </c:pt>
                <c:pt idx="31867">
                  <c:v>3.1868E-5</c:v>
                </c:pt>
                <c:pt idx="31868">
                  <c:v>3.1869000000000003E-5</c:v>
                </c:pt>
                <c:pt idx="31869">
                  <c:v>3.1869999999999998E-5</c:v>
                </c:pt>
                <c:pt idx="31870">
                  <c:v>3.1871E-5</c:v>
                </c:pt>
                <c:pt idx="31871">
                  <c:v>3.1872000000000002E-5</c:v>
                </c:pt>
                <c:pt idx="31872">
                  <c:v>3.1872999999999998E-5</c:v>
                </c:pt>
                <c:pt idx="31873">
                  <c:v>3.1874E-5</c:v>
                </c:pt>
                <c:pt idx="31874">
                  <c:v>3.1875000000000002E-5</c:v>
                </c:pt>
                <c:pt idx="31875">
                  <c:v>3.1875999999999998E-5</c:v>
                </c:pt>
                <c:pt idx="31876">
                  <c:v>3.1877E-5</c:v>
                </c:pt>
                <c:pt idx="31877">
                  <c:v>3.1878000000000002E-5</c:v>
                </c:pt>
                <c:pt idx="31878">
                  <c:v>3.1878999999999998E-5</c:v>
                </c:pt>
                <c:pt idx="31879">
                  <c:v>3.188E-5</c:v>
                </c:pt>
                <c:pt idx="31880">
                  <c:v>3.1881000000000002E-5</c:v>
                </c:pt>
                <c:pt idx="31881">
                  <c:v>3.1881999999999997E-5</c:v>
                </c:pt>
                <c:pt idx="31882">
                  <c:v>3.1883E-5</c:v>
                </c:pt>
                <c:pt idx="31883">
                  <c:v>3.1884000000000002E-5</c:v>
                </c:pt>
                <c:pt idx="31884">
                  <c:v>3.1884999999999997E-5</c:v>
                </c:pt>
                <c:pt idx="31885">
                  <c:v>3.1885999999999999E-5</c:v>
                </c:pt>
                <c:pt idx="31886">
                  <c:v>3.1887000000000001E-5</c:v>
                </c:pt>
                <c:pt idx="31887">
                  <c:v>3.1887999999999997E-5</c:v>
                </c:pt>
                <c:pt idx="31888">
                  <c:v>3.1888999999999999E-5</c:v>
                </c:pt>
                <c:pt idx="31889">
                  <c:v>3.1890000000000001E-5</c:v>
                </c:pt>
                <c:pt idx="31890">
                  <c:v>3.1890999999999997E-5</c:v>
                </c:pt>
                <c:pt idx="31891">
                  <c:v>3.1891999999999999E-5</c:v>
                </c:pt>
                <c:pt idx="31892">
                  <c:v>3.1893000000000001E-5</c:v>
                </c:pt>
                <c:pt idx="31893">
                  <c:v>3.1894000000000003E-5</c:v>
                </c:pt>
                <c:pt idx="31894">
                  <c:v>3.1894999999999999E-5</c:v>
                </c:pt>
                <c:pt idx="31895">
                  <c:v>3.1896000000000001E-5</c:v>
                </c:pt>
                <c:pt idx="31896">
                  <c:v>3.1897000000000003E-5</c:v>
                </c:pt>
                <c:pt idx="31897">
                  <c:v>3.1897999999999999E-5</c:v>
                </c:pt>
                <c:pt idx="31898">
                  <c:v>3.1899000000000001E-5</c:v>
                </c:pt>
                <c:pt idx="31899">
                  <c:v>3.1900000000000003E-5</c:v>
                </c:pt>
                <c:pt idx="31900">
                  <c:v>3.1900999999999998E-5</c:v>
                </c:pt>
                <c:pt idx="31901">
                  <c:v>3.1902000000000001E-5</c:v>
                </c:pt>
                <c:pt idx="31902">
                  <c:v>3.1903000000000003E-5</c:v>
                </c:pt>
                <c:pt idx="31903">
                  <c:v>3.1903999999999998E-5</c:v>
                </c:pt>
                <c:pt idx="31904">
                  <c:v>3.1905E-5</c:v>
                </c:pt>
                <c:pt idx="31905">
                  <c:v>3.1906000000000003E-5</c:v>
                </c:pt>
                <c:pt idx="31906">
                  <c:v>3.1906999999999998E-5</c:v>
                </c:pt>
                <c:pt idx="31907">
                  <c:v>3.1908E-5</c:v>
                </c:pt>
                <c:pt idx="31908">
                  <c:v>3.1909000000000002E-5</c:v>
                </c:pt>
                <c:pt idx="31909">
                  <c:v>3.1909999999999998E-5</c:v>
                </c:pt>
                <c:pt idx="31910">
                  <c:v>3.1911E-5</c:v>
                </c:pt>
                <c:pt idx="31911">
                  <c:v>3.1912000000000002E-5</c:v>
                </c:pt>
                <c:pt idx="31912">
                  <c:v>3.1912999999999998E-5</c:v>
                </c:pt>
                <c:pt idx="31913">
                  <c:v>3.1914E-5</c:v>
                </c:pt>
                <c:pt idx="31914">
                  <c:v>3.1915000000000002E-5</c:v>
                </c:pt>
                <c:pt idx="31915">
                  <c:v>3.1915999999999997E-5</c:v>
                </c:pt>
                <c:pt idx="31916">
                  <c:v>3.1917E-5</c:v>
                </c:pt>
                <c:pt idx="31917">
                  <c:v>3.1918000000000002E-5</c:v>
                </c:pt>
                <c:pt idx="31918">
                  <c:v>3.1918999999999997E-5</c:v>
                </c:pt>
                <c:pt idx="31919">
                  <c:v>3.1919999999999999E-5</c:v>
                </c:pt>
                <c:pt idx="31920">
                  <c:v>3.1921000000000002E-5</c:v>
                </c:pt>
                <c:pt idx="31921">
                  <c:v>3.1921999999999997E-5</c:v>
                </c:pt>
                <c:pt idx="31922">
                  <c:v>3.1922999999999999E-5</c:v>
                </c:pt>
                <c:pt idx="31923">
                  <c:v>3.1924000000000001E-5</c:v>
                </c:pt>
                <c:pt idx="31924">
                  <c:v>3.1924999999999997E-5</c:v>
                </c:pt>
                <c:pt idx="31925">
                  <c:v>3.1925999999999999E-5</c:v>
                </c:pt>
                <c:pt idx="31926">
                  <c:v>3.1927000000000001E-5</c:v>
                </c:pt>
                <c:pt idx="31927">
                  <c:v>3.1928000000000003E-5</c:v>
                </c:pt>
                <c:pt idx="31928">
                  <c:v>3.1928999999999999E-5</c:v>
                </c:pt>
                <c:pt idx="31929">
                  <c:v>3.1930000000000001E-5</c:v>
                </c:pt>
                <c:pt idx="31930">
                  <c:v>3.1931000000000003E-5</c:v>
                </c:pt>
                <c:pt idx="31931">
                  <c:v>3.1931999999999999E-5</c:v>
                </c:pt>
                <c:pt idx="31932">
                  <c:v>3.1933000000000001E-5</c:v>
                </c:pt>
                <c:pt idx="31933">
                  <c:v>3.1934000000000003E-5</c:v>
                </c:pt>
                <c:pt idx="31934">
                  <c:v>3.1934999999999998E-5</c:v>
                </c:pt>
                <c:pt idx="31935">
                  <c:v>3.1936000000000001E-5</c:v>
                </c:pt>
                <c:pt idx="31936">
                  <c:v>3.1937000000000003E-5</c:v>
                </c:pt>
                <c:pt idx="31937">
                  <c:v>3.1937999999999998E-5</c:v>
                </c:pt>
                <c:pt idx="31938">
                  <c:v>3.1939E-5</c:v>
                </c:pt>
                <c:pt idx="31939">
                  <c:v>3.1940000000000003E-5</c:v>
                </c:pt>
                <c:pt idx="31940">
                  <c:v>3.1940999999999998E-5</c:v>
                </c:pt>
                <c:pt idx="31941">
                  <c:v>3.1942E-5</c:v>
                </c:pt>
                <c:pt idx="31942">
                  <c:v>3.1943000000000002E-5</c:v>
                </c:pt>
                <c:pt idx="31943">
                  <c:v>3.1943999999999998E-5</c:v>
                </c:pt>
                <c:pt idx="31944">
                  <c:v>3.1945E-5</c:v>
                </c:pt>
                <c:pt idx="31945">
                  <c:v>3.1946000000000002E-5</c:v>
                </c:pt>
                <c:pt idx="31946">
                  <c:v>3.1946999999999998E-5</c:v>
                </c:pt>
                <c:pt idx="31947">
                  <c:v>3.1948E-5</c:v>
                </c:pt>
                <c:pt idx="31948">
                  <c:v>3.1949000000000002E-5</c:v>
                </c:pt>
                <c:pt idx="31949">
                  <c:v>3.1949999999999997E-5</c:v>
                </c:pt>
                <c:pt idx="31950">
                  <c:v>3.1951E-5</c:v>
                </c:pt>
                <c:pt idx="31951">
                  <c:v>3.1952000000000002E-5</c:v>
                </c:pt>
                <c:pt idx="31952">
                  <c:v>3.1952999999999997E-5</c:v>
                </c:pt>
                <c:pt idx="31953">
                  <c:v>3.1953999999999999E-5</c:v>
                </c:pt>
                <c:pt idx="31954">
                  <c:v>3.1955000000000002E-5</c:v>
                </c:pt>
                <c:pt idx="31955">
                  <c:v>3.1955999999999997E-5</c:v>
                </c:pt>
                <c:pt idx="31956">
                  <c:v>3.1956999999999999E-5</c:v>
                </c:pt>
                <c:pt idx="31957">
                  <c:v>3.1958000000000001E-5</c:v>
                </c:pt>
                <c:pt idx="31958">
                  <c:v>3.1958999999999997E-5</c:v>
                </c:pt>
                <c:pt idx="31959">
                  <c:v>3.1959999999999999E-5</c:v>
                </c:pt>
                <c:pt idx="31960">
                  <c:v>3.1961000000000001E-5</c:v>
                </c:pt>
                <c:pt idx="31961">
                  <c:v>3.1962000000000003E-5</c:v>
                </c:pt>
                <c:pt idx="31962">
                  <c:v>3.1962999999999999E-5</c:v>
                </c:pt>
                <c:pt idx="31963">
                  <c:v>3.1964000000000001E-5</c:v>
                </c:pt>
                <c:pt idx="31964">
                  <c:v>3.1965000000000003E-5</c:v>
                </c:pt>
                <c:pt idx="31965">
                  <c:v>3.1965999999999999E-5</c:v>
                </c:pt>
                <c:pt idx="31966">
                  <c:v>3.1967000000000001E-5</c:v>
                </c:pt>
                <c:pt idx="31967">
                  <c:v>3.1968000000000003E-5</c:v>
                </c:pt>
                <c:pt idx="31968">
                  <c:v>3.1968999999999998E-5</c:v>
                </c:pt>
                <c:pt idx="31969">
                  <c:v>3.1970000000000001E-5</c:v>
                </c:pt>
                <c:pt idx="31970">
                  <c:v>3.1971000000000003E-5</c:v>
                </c:pt>
                <c:pt idx="31971">
                  <c:v>3.1971999999999998E-5</c:v>
                </c:pt>
                <c:pt idx="31972">
                  <c:v>3.1973E-5</c:v>
                </c:pt>
                <c:pt idx="31973">
                  <c:v>3.1974000000000003E-5</c:v>
                </c:pt>
                <c:pt idx="31974">
                  <c:v>3.1974999999999998E-5</c:v>
                </c:pt>
                <c:pt idx="31975">
                  <c:v>3.1976E-5</c:v>
                </c:pt>
                <c:pt idx="31976">
                  <c:v>3.1977000000000002E-5</c:v>
                </c:pt>
                <c:pt idx="31977">
                  <c:v>3.1977999999999998E-5</c:v>
                </c:pt>
                <c:pt idx="31978">
                  <c:v>3.1979E-5</c:v>
                </c:pt>
                <c:pt idx="31979">
                  <c:v>3.1980000000000002E-5</c:v>
                </c:pt>
                <c:pt idx="31980">
                  <c:v>3.1980999999999998E-5</c:v>
                </c:pt>
                <c:pt idx="31981">
                  <c:v>3.1982E-5</c:v>
                </c:pt>
                <c:pt idx="31982">
                  <c:v>3.1983000000000002E-5</c:v>
                </c:pt>
                <c:pt idx="31983">
                  <c:v>3.1983999999999997E-5</c:v>
                </c:pt>
                <c:pt idx="31984">
                  <c:v>3.1985E-5</c:v>
                </c:pt>
                <c:pt idx="31985">
                  <c:v>3.1986000000000002E-5</c:v>
                </c:pt>
                <c:pt idx="31986">
                  <c:v>3.1986999999999997E-5</c:v>
                </c:pt>
                <c:pt idx="31987">
                  <c:v>3.1987999999999999E-5</c:v>
                </c:pt>
                <c:pt idx="31988">
                  <c:v>3.1989000000000002E-5</c:v>
                </c:pt>
                <c:pt idx="31989">
                  <c:v>3.1989999999999997E-5</c:v>
                </c:pt>
                <c:pt idx="31990">
                  <c:v>3.1990999999999999E-5</c:v>
                </c:pt>
                <c:pt idx="31991">
                  <c:v>3.1992000000000001E-5</c:v>
                </c:pt>
                <c:pt idx="31992">
                  <c:v>3.1992999999999997E-5</c:v>
                </c:pt>
                <c:pt idx="31993">
                  <c:v>3.1993999999999999E-5</c:v>
                </c:pt>
                <c:pt idx="31994">
                  <c:v>3.1995000000000001E-5</c:v>
                </c:pt>
                <c:pt idx="31995">
                  <c:v>3.1996000000000003E-5</c:v>
                </c:pt>
                <c:pt idx="31996">
                  <c:v>3.1996999999999999E-5</c:v>
                </c:pt>
                <c:pt idx="31997">
                  <c:v>3.1998000000000001E-5</c:v>
                </c:pt>
                <c:pt idx="31998">
                  <c:v>3.1999000000000003E-5</c:v>
                </c:pt>
                <c:pt idx="31999">
                  <c:v>3.1999999999999999E-5</c:v>
                </c:pt>
                <c:pt idx="32000">
                  <c:v>3.2001000000000001E-5</c:v>
                </c:pt>
                <c:pt idx="32001">
                  <c:v>3.2002000000000003E-5</c:v>
                </c:pt>
                <c:pt idx="32002">
                  <c:v>3.2002999999999998E-5</c:v>
                </c:pt>
                <c:pt idx="32003">
                  <c:v>3.2004000000000001E-5</c:v>
                </c:pt>
                <c:pt idx="32004">
                  <c:v>3.2005000000000003E-5</c:v>
                </c:pt>
                <c:pt idx="32005">
                  <c:v>3.2005999999999998E-5</c:v>
                </c:pt>
                <c:pt idx="32006">
                  <c:v>3.2007E-5</c:v>
                </c:pt>
                <c:pt idx="32007">
                  <c:v>3.2008000000000003E-5</c:v>
                </c:pt>
                <c:pt idx="32008">
                  <c:v>3.2008999999999998E-5</c:v>
                </c:pt>
                <c:pt idx="32009">
                  <c:v>3.201E-5</c:v>
                </c:pt>
                <c:pt idx="32010">
                  <c:v>3.2011000000000002E-5</c:v>
                </c:pt>
                <c:pt idx="32011">
                  <c:v>3.2011999999999998E-5</c:v>
                </c:pt>
                <c:pt idx="32012">
                  <c:v>3.2013E-5</c:v>
                </c:pt>
                <c:pt idx="32013">
                  <c:v>3.2014000000000002E-5</c:v>
                </c:pt>
                <c:pt idx="32014">
                  <c:v>3.2014999999999998E-5</c:v>
                </c:pt>
                <c:pt idx="32015">
                  <c:v>3.2016E-5</c:v>
                </c:pt>
                <c:pt idx="32016">
                  <c:v>3.2017000000000002E-5</c:v>
                </c:pt>
                <c:pt idx="32017">
                  <c:v>3.2017999999999997E-5</c:v>
                </c:pt>
                <c:pt idx="32018">
                  <c:v>3.2019E-5</c:v>
                </c:pt>
                <c:pt idx="32019">
                  <c:v>3.2020000000000002E-5</c:v>
                </c:pt>
                <c:pt idx="32020">
                  <c:v>3.2020999999999997E-5</c:v>
                </c:pt>
                <c:pt idx="32021">
                  <c:v>3.2021999999999999E-5</c:v>
                </c:pt>
                <c:pt idx="32022">
                  <c:v>3.2023000000000002E-5</c:v>
                </c:pt>
                <c:pt idx="32023">
                  <c:v>3.2023999999999997E-5</c:v>
                </c:pt>
                <c:pt idx="32024">
                  <c:v>3.2024999999999999E-5</c:v>
                </c:pt>
                <c:pt idx="32025">
                  <c:v>3.2026000000000001E-5</c:v>
                </c:pt>
                <c:pt idx="32026">
                  <c:v>3.2026999999999997E-5</c:v>
                </c:pt>
                <c:pt idx="32027">
                  <c:v>3.2027999999999999E-5</c:v>
                </c:pt>
                <c:pt idx="32028">
                  <c:v>3.2029000000000001E-5</c:v>
                </c:pt>
                <c:pt idx="32029">
                  <c:v>3.2030000000000003E-5</c:v>
                </c:pt>
                <c:pt idx="32030">
                  <c:v>3.2030999999999999E-5</c:v>
                </c:pt>
                <c:pt idx="32031">
                  <c:v>3.2032000000000001E-5</c:v>
                </c:pt>
                <c:pt idx="32032">
                  <c:v>3.2033000000000003E-5</c:v>
                </c:pt>
                <c:pt idx="32033">
                  <c:v>3.2033999999999999E-5</c:v>
                </c:pt>
                <c:pt idx="32034">
                  <c:v>3.2035000000000001E-5</c:v>
                </c:pt>
                <c:pt idx="32035">
                  <c:v>3.2036000000000003E-5</c:v>
                </c:pt>
                <c:pt idx="32036">
                  <c:v>3.2036999999999998E-5</c:v>
                </c:pt>
                <c:pt idx="32037">
                  <c:v>3.2038000000000001E-5</c:v>
                </c:pt>
                <c:pt idx="32038">
                  <c:v>3.2039000000000003E-5</c:v>
                </c:pt>
                <c:pt idx="32039">
                  <c:v>3.2039999999999998E-5</c:v>
                </c:pt>
                <c:pt idx="32040">
                  <c:v>3.2041E-5</c:v>
                </c:pt>
                <c:pt idx="32041">
                  <c:v>3.2042000000000003E-5</c:v>
                </c:pt>
                <c:pt idx="32042">
                  <c:v>3.2042999999999998E-5</c:v>
                </c:pt>
                <c:pt idx="32043">
                  <c:v>3.2044E-5</c:v>
                </c:pt>
                <c:pt idx="32044">
                  <c:v>3.2045000000000002E-5</c:v>
                </c:pt>
                <c:pt idx="32045">
                  <c:v>3.2045999999999998E-5</c:v>
                </c:pt>
                <c:pt idx="32046">
                  <c:v>3.2047E-5</c:v>
                </c:pt>
                <c:pt idx="32047">
                  <c:v>3.2048000000000002E-5</c:v>
                </c:pt>
                <c:pt idx="32048">
                  <c:v>3.2048999999999998E-5</c:v>
                </c:pt>
                <c:pt idx="32049">
                  <c:v>3.205E-5</c:v>
                </c:pt>
                <c:pt idx="32050">
                  <c:v>3.2051000000000002E-5</c:v>
                </c:pt>
                <c:pt idx="32051">
                  <c:v>3.2051999999999997E-5</c:v>
                </c:pt>
                <c:pt idx="32052">
                  <c:v>3.2053E-5</c:v>
                </c:pt>
                <c:pt idx="32053">
                  <c:v>3.2054000000000002E-5</c:v>
                </c:pt>
                <c:pt idx="32054">
                  <c:v>3.2054999999999997E-5</c:v>
                </c:pt>
                <c:pt idx="32055">
                  <c:v>3.2055999999999999E-5</c:v>
                </c:pt>
                <c:pt idx="32056">
                  <c:v>3.2057000000000002E-5</c:v>
                </c:pt>
                <c:pt idx="32057">
                  <c:v>3.2057999999999997E-5</c:v>
                </c:pt>
                <c:pt idx="32058">
                  <c:v>3.2058999999999999E-5</c:v>
                </c:pt>
                <c:pt idx="32059">
                  <c:v>3.2060000000000001E-5</c:v>
                </c:pt>
                <c:pt idx="32060">
                  <c:v>3.2060999999999997E-5</c:v>
                </c:pt>
                <c:pt idx="32061">
                  <c:v>3.2061999999999999E-5</c:v>
                </c:pt>
                <c:pt idx="32062">
                  <c:v>3.2063000000000001E-5</c:v>
                </c:pt>
                <c:pt idx="32063">
                  <c:v>3.2064000000000003E-5</c:v>
                </c:pt>
                <c:pt idx="32064">
                  <c:v>3.2064999999999999E-5</c:v>
                </c:pt>
                <c:pt idx="32065">
                  <c:v>3.2066000000000001E-5</c:v>
                </c:pt>
                <c:pt idx="32066">
                  <c:v>3.2067000000000003E-5</c:v>
                </c:pt>
                <c:pt idx="32067">
                  <c:v>3.2067999999999999E-5</c:v>
                </c:pt>
                <c:pt idx="32068">
                  <c:v>3.2069000000000001E-5</c:v>
                </c:pt>
                <c:pt idx="32069">
                  <c:v>3.2070000000000003E-5</c:v>
                </c:pt>
                <c:pt idx="32070">
                  <c:v>3.2070999999999998E-5</c:v>
                </c:pt>
                <c:pt idx="32071">
                  <c:v>3.2072000000000001E-5</c:v>
                </c:pt>
                <c:pt idx="32072">
                  <c:v>3.2073000000000003E-5</c:v>
                </c:pt>
                <c:pt idx="32073">
                  <c:v>3.2073999999999998E-5</c:v>
                </c:pt>
                <c:pt idx="32074">
                  <c:v>3.2075E-5</c:v>
                </c:pt>
                <c:pt idx="32075">
                  <c:v>3.2076000000000003E-5</c:v>
                </c:pt>
                <c:pt idx="32076">
                  <c:v>3.2076999999999998E-5</c:v>
                </c:pt>
                <c:pt idx="32077">
                  <c:v>3.2078E-5</c:v>
                </c:pt>
                <c:pt idx="32078">
                  <c:v>3.2079000000000002E-5</c:v>
                </c:pt>
                <c:pt idx="32079">
                  <c:v>3.2079999999999998E-5</c:v>
                </c:pt>
                <c:pt idx="32080">
                  <c:v>3.2081E-5</c:v>
                </c:pt>
                <c:pt idx="32081">
                  <c:v>3.2082000000000002E-5</c:v>
                </c:pt>
                <c:pt idx="32082">
                  <c:v>3.2082999999999998E-5</c:v>
                </c:pt>
                <c:pt idx="32083">
                  <c:v>3.2084E-5</c:v>
                </c:pt>
                <c:pt idx="32084">
                  <c:v>3.2085000000000002E-5</c:v>
                </c:pt>
                <c:pt idx="32085">
                  <c:v>3.2085999999999997E-5</c:v>
                </c:pt>
                <c:pt idx="32086">
                  <c:v>3.2087E-5</c:v>
                </c:pt>
                <c:pt idx="32087">
                  <c:v>3.2088000000000002E-5</c:v>
                </c:pt>
                <c:pt idx="32088">
                  <c:v>3.2088999999999997E-5</c:v>
                </c:pt>
                <c:pt idx="32089">
                  <c:v>3.2089999999999999E-5</c:v>
                </c:pt>
                <c:pt idx="32090">
                  <c:v>3.2091000000000002E-5</c:v>
                </c:pt>
                <c:pt idx="32091">
                  <c:v>3.2091999999999997E-5</c:v>
                </c:pt>
                <c:pt idx="32092">
                  <c:v>3.2092999999999999E-5</c:v>
                </c:pt>
                <c:pt idx="32093">
                  <c:v>3.2094000000000001E-5</c:v>
                </c:pt>
                <c:pt idx="32094">
                  <c:v>3.2094999999999997E-5</c:v>
                </c:pt>
                <c:pt idx="32095">
                  <c:v>3.2095999999999999E-5</c:v>
                </c:pt>
                <c:pt idx="32096">
                  <c:v>3.2097000000000001E-5</c:v>
                </c:pt>
                <c:pt idx="32097">
                  <c:v>3.2098000000000003E-5</c:v>
                </c:pt>
                <c:pt idx="32098">
                  <c:v>3.2098999999999999E-5</c:v>
                </c:pt>
                <c:pt idx="32099">
                  <c:v>3.2100000000000001E-5</c:v>
                </c:pt>
                <c:pt idx="32100">
                  <c:v>3.2101000000000003E-5</c:v>
                </c:pt>
                <c:pt idx="32101">
                  <c:v>3.2101999999999999E-5</c:v>
                </c:pt>
                <c:pt idx="32102">
                  <c:v>3.2103000000000001E-5</c:v>
                </c:pt>
                <c:pt idx="32103">
                  <c:v>3.2104000000000003E-5</c:v>
                </c:pt>
                <c:pt idx="32104">
                  <c:v>3.2104999999999998E-5</c:v>
                </c:pt>
                <c:pt idx="32105">
                  <c:v>3.2106000000000001E-5</c:v>
                </c:pt>
                <c:pt idx="32106">
                  <c:v>3.2107000000000003E-5</c:v>
                </c:pt>
                <c:pt idx="32107">
                  <c:v>3.2107999999999998E-5</c:v>
                </c:pt>
                <c:pt idx="32108">
                  <c:v>3.2109E-5</c:v>
                </c:pt>
                <c:pt idx="32109">
                  <c:v>3.2110000000000003E-5</c:v>
                </c:pt>
                <c:pt idx="32110">
                  <c:v>3.2110999999999998E-5</c:v>
                </c:pt>
                <c:pt idx="32111">
                  <c:v>3.2112E-5</c:v>
                </c:pt>
                <c:pt idx="32112">
                  <c:v>3.2113000000000002E-5</c:v>
                </c:pt>
                <c:pt idx="32113">
                  <c:v>3.2113999999999998E-5</c:v>
                </c:pt>
                <c:pt idx="32114">
                  <c:v>3.2115E-5</c:v>
                </c:pt>
                <c:pt idx="32115">
                  <c:v>3.2116000000000002E-5</c:v>
                </c:pt>
                <c:pt idx="32116">
                  <c:v>3.2116999999999998E-5</c:v>
                </c:pt>
                <c:pt idx="32117">
                  <c:v>3.2118E-5</c:v>
                </c:pt>
                <c:pt idx="32118">
                  <c:v>3.2119000000000002E-5</c:v>
                </c:pt>
                <c:pt idx="32119">
                  <c:v>3.2119999999999997E-5</c:v>
                </c:pt>
                <c:pt idx="32120">
                  <c:v>3.2121E-5</c:v>
                </c:pt>
                <c:pt idx="32121">
                  <c:v>3.2122000000000002E-5</c:v>
                </c:pt>
                <c:pt idx="32122">
                  <c:v>3.2122999999999997E-5</c:v>
                </c:pt>
                <c:pt idx="32123">
                  <c:v>3.2123999999999999E-5</c:v>
                </c:pt>
                <c:pt idx="32124">
                  <c:v>3.2125000000000002E-5</c:v>
                </c:pt>
                <c:pt idx="32125">
                  <c:v>3.2125999999999997E-5</c:v>
                </c:pt>
                <c:pt idx="32126">
                  <c:v>3.2126999999999999E-5</c:v>
                </c:pt>
                <c:pt idx="32127">
                  <c:v>3.2128000000000001E-5</c:v>
                </c:pt>
                <c:pt idx="32128">
                  <c:v>3.2128999999999997E-5</c:v>
                </c:pt>
                <c:pt idx="32129">
                  <c:v>3.2129999999999999E-5</c:v>
                </c:pt>
                <c:pt idx="32130">
                  <c:v>3.2131000000000001E-5</c:v>
                </c:pt>
                <c:pt idx="32131">
                  <c:v>3.2131999999999997E-5</c:v>
                </c:pt>
                <c:pt idx="32132">
                  <c:v>3.2132999999999999E-5</c:v>
                </c:pt>
                <c:pt idx="32133">
                  <c:v>3.2134000000000001E-5</c:v>
                </c:pt>
                <c:pt idx="32134">
                  <c:v>3.2135000000000003E-5</c:v>
                </c:pt>
                <c:pt idx="32135">
                  <c:v>3.2135999999999999E-5</c:v>
                </c:pt>
                <c:pt idx="32136">
                  <c:v>3.2137000000000001E-5</c:v>
                </c:pt>
                <c:pt idx="32137">
                  <c:v>3.2138000000000003E-5</c:v>
                </c:pt>
                <c:pt idx="32138">
                  <c:v>3.2138999999999998E-5</c:v>
                </c:pt>
                <c:pt idx="32139">
                  <c:v>3.2140000000000001E-5</c:v>
                </c:pt>
                <c:pt idx="32140">
                  <c:v>3.2141000000000003E-5</c:v>
                </c:pt>
                <c:pt idx="32141">
                  <c:v>3.2141999999999998E-5</c:v>
                </c:pt>
                <c:pt idx="32142">
                  <c:v>3.2143E-5</c:v>
                </c:pt>
                <c:pt idx="32143">
                  <c:v>3.2144000000000003E-5</c:v>
                </c:pt>
                <c:pt idx="32144">
                  <c:v>3.2144999999999998E-5</c:v>
                </c:pt>
                <c:pt idx="32145">
                  <c:v>3.2146E-5</c:v>
                </c:pt>
                <c:pt idx="32146">
                  <c:v>3.2147000000000002E-5</c:v>
                </c:pt>
                <c:pt idx="32147">
                  <c:v>3.2147999999999998E-5</c:v>
                </c:pt>
                <c:pt idx="32148">
                  <c:v>3.2149E-5</c:v>
                </c:pt>
                <c:pt idx="32149">
                  <c:v>3.2150000000000002E-5</c:v>
                </c:pt>
                <c:pt idx="32150">
                  <c:v>3.2150999999999998E-5</c:v>
                </c:pt>
                <c:pt idx="32151">
                  <c:v>3.2152E-5</c:v>
                </c:pt>
                <c:pt idx="32152">
                  <c:v>3.2153000000000002E-5</c:v>
                </c:pt>
                <c:pt idx="32153">
                  <c:v>3.2153999999999997E-5</c:v>
                </c:pt>
                <c:pt idx="32154">
                  <c:v>3.2155E-5</c:v>
                </c:pt>
                <c:pt idx="32155">
                  <c:v>3.2156000000000002E-5</c:v>
                </c:pt>
                <c:pt idx="32156">
                  <c:v>3.2156999999999997E-5</c:v>
                </c:pt>
                <c:pt idx="32157">
                  <c:v>3.2157999999999999E-5</c:v>
                </c:pt>
                <c:pt idx="32158">
                  <c:v>3.2159000000000002E-5</c:v>
                </c:pt>
                <c:pt idx="32159">
                  <c:v>3.2159999999999997E-5</c:v>
                </c:pt>
                <c:pt idx="32160">
                  <c:v>3.2160999999999999E-5</c:v>
                </c:pt>
                <c:pt idx="32161">
                  <c:v>3.2162000000000001E-5</c:v>
                </c:pt>
                <c:pt idx="32162">
                  <c:v>3.2162999999999997E-5</c:v>
                </c:pt>
                <c:pt idx="32163">
                  <c:v>3.2163999999999999E-5</c:v>
                </c:pt>
                <c:pt idx="32164">
                  <c:v>3.2165000000000001E-5</c:v>
                </c:pt>
                <c:pt idx="32165">
                  <c:v>3.2165999999999997E-5</c:v>
                </c:pt>
                <c:pt idx="32166">
                  <c:v>3.2166999999999999E-5</c:v>
                </c:pt>
                <c:pt idx="32167">
                  <c:v>3.2168000000000001E-5</c:v>
                </c:pt>
                <c:pt idx="32168">
                  <c:v>3.2169000000000003E-5</c:v>
                </c:pt>
                <c:pt idx="32169">
                  <c:v>3.2169999999999999E-5</c:v>
                </c:pt>
                <c:pt idx="32170">
                  <c:v>3.2171000000000001E-5</c:v>
                </c:pt>
                <c:pt idx="32171">
                  <c:v>3.2172000000000003E-5</c:v>
                </c:pt>
                <c:pt idx="32172">
                  <c:v>3.2172999999999998E-5</c:v>
                </c:pt>
                <c:pt idx="32173">
                  <c:v>3.2174000000000001E-5</c:v>
                </c:pt>
                <c:pt idx="32174">
                  <c:v>3.2175000000000003E-5</c:v>
                </c:pt>
                <c:pt idx="32175">
                  <c:v>3.2175999999999998E-5</c:v>
                </c:pt>
                <c:pt idx="32176">
                  <c:v>3.2177E-5</c:v>
                </c:pt>
                <c:pt idx="32177">
                  <c:v>3.2178000000000003E-5</c:v>
                </c:pt>
                <c:pt idx="32178">
                  <c:v>3.2178999999999998E-5</c:v>
                </c:pt>
                <c:pt idx="32179">
                  <c:v>3.218E-5</c:v>
                </c:pt>
                <c:pt idx="32180">
                  <c:v>3.2181000000000002E-5</c:v>
                </c:pt>
                <c:pt idx="32181">
                  <c:v>3.2181999999999998E-5</c:v>
                </c:pt>
                <c:pt idx="32182">
                  <c:v>3.2183E-5</c:v>
                </c:pt>
                <c:pt idx="32183">
                  <c:v>3.2184000000000002E-5</c:v>
                </c:pt>
                <c:pt idx="32184">
                  <c:v>3.2184999999999998E-5</c:v>
                </c:pt>
                <c:pt idx="32185">
                  <c:v>3.2186E-5</c:v>
                </c:pt>
                <c:pt idx="32186">
                  <c:v>3.2187000000000002E-5</c:v>
                </c:pt>
                <c:pt idx="32187">
                  <c:v>3.2187999999999997E-5</c:v>
                </c:pt>
                <c:pt idx="32188">
                  <c:v>3.2189E-5</c:v>
                </c:pt>
                <c:pt idx="32189">
                  <c:v>3.2190000000000002E-5</c:v>
                </c:pt>
                <c:pt idx="32190">
                  <c:v>3.2190999999999997E-5</c:v>
                </c:pt>
                <c:pt idx="32191">
                  <c:v>3.2191999999999999E-5</c:v>
                </c:pt>
                <c:pt idx="32192">
                  <c:v>3.2193000000000002E-5</c:v>
                </c:pt>
                <c:pt idx="32193">
                  <c:v>3.2193999999999997E-5</c:v>
                </c:pt>
                <c:pt idx="32194">
                  <c:v>3.2194999999999999E-5</c:v>
                </c:pt>
                <c:pt idx="32195">
                  <c:v>3.2196000000000001E-5</c:v>
                </c:pt>
                <c:pt idx="32196">
                  <c:v>3.2196999999999997E-5</c:v>
                </c:pt>
                <c:pt idx="32197">
                  <c:v>3.2197999999999999E-5</c:v>
                </c:pt>
                <c:pt idx="32198">
                  <c:v>3.2199000000000001E-5</c:v>
                </c:pt>
                <c:pt idx="32199">
                  <c:v>3.2199999999999997E-5</c:v>
                </c:pt>
                <c:pt idx="32200">
                  <c:v>3.2200999999999999E-5</c:v>
                </c:pt>
                <c:pt idx="32201">
                  <c:v>3.2202000000000001E-5</c:v>
                </c:pt>
                <c:pt idx="32202">
                  <c:v>3.2203000000000003E-5</c:v>
                </c:pt>
                <c:pt idx="32203">
                  <c:v>3.2203999999999999E-5</c:v>
                </c:pt>
                <c:pt idx="32204">
                  <c:v>3.2205000000000001E-5</c:v>
                </c:pt>
                <c:pt idx="32205">
                  <c:v>3.2206000000000003E-5</c:v>
                </c:pt>
                <c:pt idx="32206">
                  <c:v>3.2206999999999998E-5</c:v>
                </c:pt>
                <c:pt idx="32207">
                  <c:v>3.2208000000000001E-5</c:v>
                </c:pt>
                <c:pt idx="32208">
                  <c:v>3.2209000000000003E-5</c:v>
                </c:pt>
                <c:pt idx="32209">
                  <c:v>3.2209999999999998E-5</c:v>
                </c:pt>
                <c:pt idx="32210">
                  <c:v>3.2211E-5</c:v>
                </c:pt>
                <c:pt idx="32211">
                  <c:v>3.2212000000000003E-5</c:v>
                </c:pt>
                <c:pt idx="32212">
                  <c:v>3.2212999999999998E-5</c:v>
                </c:pt>
                <c:pt idx="32213">
                  <c:v>3.2214E-5</c:v>
                </c:pt>
                <c:pt idx="32214">
                  <c:v>3.2215000000000002E-5</c:v>
                </c:pt>
                <c:pt idx="32215">
                  <c:v>3.2215999999999998E-5</c:v>
                </c:pt>
                <c:pt idx="32216">
                  <c:v>3.2217E-5</c:v>
                </c:pt>
                <c:pt idx="32217">
                  <c:v>3.2218000000000002E-5</c:v>
                </c:pt>
                <c:pt idx="32218">
                  <c:v>3.2218999999999998E-5</c:v>
                </c:pt>
                <c:pt idx="32219">
                  <c:v>3.222E-5</c:v>
                </c:pt>
                <c:pt idx="32220">
                  <c:v>3.2221000000000002E-5</c:v>
                </c:pt>
                <c:pt idx="32221">
                  <c:v>3.2221999999999997E-5</c:v>
                </c:pt>
                <c:pt idx="32222">
                  <c:v>3.2223E-5</c:v>
                </c:pt>
                <c:pt idx="32223">
                  <c:v>3.2224000000000002E-5</c:v>
                </c:pt>
                <c:pt idx="32224">
                  <c:v>3.2224999999999997E-5</c:v>
                </c:pt>
                <c:pt idx="32225">
                  <c:v>3.2225999999999999E-5</c:v>
                </c:pt>
                <c:pt idx="32226">
                  <c:v>3.2227000000000002E-5</c:v>
                </c:pt>
                <c:pt idx="32227">
                  <c:v>3.2227999999999997E-5</c:v>
                </c:pt>
                <c:pt idx="32228">
                  <c:v>3.2228999999999999E-5</c:v>
                </c:pt>
                <c:pt idx="32229">
                  <c:v>3.2230000000000001E-5</c:v>
                </c:pt>
                <c:pt idx="32230">
                  <c:v>3.2230999999999997E-5</c:v>
                </c:pt>
                <c:pt idx="32231">
                  <c:v>3.2231999999999999E-5</c:v>
                </c:pt>
                <c:pt idx="32232">
                  <c:v>3.2233000000000001E-5</c:v>
                </c:pt>
                <c:pt idx="32233">
                  <c:v>3.2233999999999997E-5</c:v>
                </c:pt>
                <c:pt idx="32234">
                  <c:v>3.2234999999999999E-5</c:v>
                </c:pt>
                <c:pt idx="32235">
                  <c:v>3.2236000000000001E-5</c:v>
                </c:pt>
                <c:pt idx="32236">
                  <c:v>3.2237000000000003E-5</c:v>
                </c:pt>
                <c:pt idx="32237">
                  <c:v>3.2237999999999999E-5</c:v>
                </c:pt>
                <c:pt idx="32238">
                  <c:v>3.2239000000000001E-5</c:v>
                </c:pt>
                <c:pt idx="32239">
                  <c:v>3.2240000000000003E-5</c:v>
                </c:pt>
                <c:pt idx="32240">
                  <c:v>3.2240999999999998E-5</c:v>
                </c:pt>
                <c:pt idx="32241">
                  <c:v>3.2242000000000001E-5</c:v>
                </c:pt>
                <c:pt idx="32242">
                  <c:v>3.2243000000000003E-5</c:v>
                </c:pt>
                <c:pt idx="32243">
                  <c:v>3.2243999999999998E-5</c:v>
                </c:pt>
                <c:pt idx="32244">
                  <c:v>3.2245E-5</c:v>
                </c:pt>
                <c:pt idx="32245">
                  <c:v>3.2246000000000003E-5</c:v>
                </c:pt>
                <c:pt idx="32246">
                  <c:v>3.2246999999999998E-5</c:v>
                </c:pt>
                <c:pt idx="32247">
                  <c:v>3.2248E-5</c:v>
                </c:pt>
                <c:pt idx="32248">
                  <c:v>3.2249000000000002E-5</c:v>
                </c:pt>
                <c:pt idx="32249">
                  <c:v>3.2249999999999998E-5</c:v>
                </c:pt>
                <c:pt idx="32250">
                  <c:v>3.2251E-5</c:v>
                </c:pt>
                <c:pt idx="32251">
                  <c:v>3.2252000000000002E-5</c:v>
                </c:pt>
                <c:pt idx="32252">
                  <c:v>3.2252999999999998E-5</c:v>
                </c:pt>
                <c:pt idx="32253">
                  <c:v>3.2254E-5</c:v>
                </c:pt>
                <c:pt idx="32254">
                  <c:v>3.2255000000000002E-5</c:v>
                </c:pt>
                <c:pt idx="32255">
                  <c:v>3.2255999999999997E-5</c:v>
                </c:pt>
                <c:pt idx="32256">
                  <c:v>3.2257E-5</c:v>
                </c:pt>
                <c:pt idx="32257">
                  <c:v>3.2258000000000002E-5</c:v>
                </c:pt>
                <c:pt idx="32258">
                  <c:v>3.2258999999999997E-5</c:v>
                </c:pt>
                <c:pt idx="32259">
                  <c:v>3.2259999999999999E-5</c:v>
                </c:pt>
                <c:pt idx="32260">
                  <c:v>3.2261000000000002E-5</c:v>
                </c:pt>
                <c:pt idx="32261">
                  <c:v>3.2261999999999997E-5</c:v>
                </c:pt>
                <c:pt idx="32262">
                  <c:v>3.2262999999999999E-5</c:v>
                </c:pt>
                <c:pt idx="32263">
                  <c:v>3.2264000000000001E-5</c:v>
                </c:pt>
                <c:pt idx="32264">
                  <c:v>3.2264999999999997E-5</c:v>
                </c:pt>
                <c:pt idx="32265">
                  <c:v>3.2265999999999999E-5</c:v>
                </c:pt>
                <c:pt idx="32266">
                  <c:v>3.2267000000000001E-5</c:v>
                </c:pt>
                <c:pt idx="32267">
                  <c:v>3.2267999999999997E-5</c:v>
                </c:pt>
                <c:pt idx="32268">
                  <c:v>3.2268999999999999E-5</c:v>
                </c:pt>
                <c:pt idx="32269">
                  <c:v>3.2270000000000001E-5</c:v>
                </c:pt>
                <c:pt idx="32270">
                  <c:v>3.2271000000000003E-5</c:v>
                </c:pt>
                <c:pt idx="32271">
                  <c:v>3.2271999999999999E-5</c:v>
                </c:pt>
                <c:pt idx="32272">
                  <c:v>3.2273000000000001E-5</c:v>
                </c:pt>
                <c:pt idx="32273">
                  <c:v>3.2274000000000003E-5</c:v>
                </c:pt>
                <c:pt idx="32274">
                  <c:v>3.2274999999999998E-5</c:v>
                </c:pt>
                <c:pt idx="32275">
                  <c:v>3.2276000000000001E-5</c:v>
                </c:pt>
                <c:pt idx="32276">
                  <c:v>3.2277000000000003E-5</c:v>
                </c:pt>
                <c:pt idx="32277">
                  <c:v>3.2277999999999998E-5</c:v>
                </c:pt>
                <c:pt idx="32278">
                  <c:v>3.2279E-5</c:v>
                </c:pt>
                <c:pt idx="32279">
                  <c:v>3.2280000000000003E-5</c:v>
                </c:pt>
                <c:pt idx="32280">
                  <c:v>3.2280999999999998E-5</c:v>
                </c:pt>
                <c:pt idx="32281">
                  <c:v>3.2282E-5</c:v>
                </c:pt>
                <c:pt idx="32282">
                  <c:v>3.2283000000000002E-5</c:v>
                </c:pt>
                <c:pt idx="32283">
                  <c:v>3.2283999999999998E-5</c:v>
                </c:pt>
                <c:pt idx="32284">
                  <c:v>3.2285E-5</c:v>
                </c:pt>
                <c:pt idx="32285">
                  <c:v>3.2286000000000002E-5</c:v>
                </c:pt>
                <c:pt idx="32286">
                  <c:v>3.2286999999999998E-5</c:v>
                </c:pt>
                <c:pt idx="32287">
                  <c:v>3.2288E-5</c:v>
                </c:pt>
                <c:pt idx="32288">
                  <c:v>3.2289000000000002E-5</c:v>
                </c:pt>
                <c:pt idx="32289">
                  <c:v>3.2289999999999997E-5</c:v>
                </c:pt>
                <c:pt idx="32290">
                  <c:v>3.2291E-5</c:v>
                </c:pt>
                <c:pt idx="32291">
                  <c:v>3.2292000000000002E-5</c:v>
                </c:pt>
                <c:pt idx="32292">
                  <c:v>3.2292999999999997E-5</c:v>
                </c:pt>
                <c:pt idx="32293">
                  <c:v>3.2293999999999999E-5</c:v>
                </c:pt>
                <c:pt idx="32294">
                  <c:v>3.2295000000000002E-5</c:v>
                </c:pt>
                <c:pt idx="32295">
                  <c:v>3.2295999999999997E-5</c:v>
                </c:pt>
                <c:pt idx="32296">
                  <c:v>3.2296999999999999E-5</c:v>
                </c:pt>
                <c:pt idx="32297">
                  <c:v>3.2298000000000001E-5</c:v>
                </c:pt>
                <c:pt idx="32298">
                  <c:v>3.2298999999999997E-5</c:v>
                </c:pt>
                <c:pt idx="32299">
                  <c:v>3.2299999999999999E-5</c:v>
                </c:pt>
                <c:pt idx="32300">
                  <c:v>3.2301000000000001E-5</c:v>
                </c:pt>
                <c:pt idx="32301">
                  <c:v>3.2301999999999997E-5</c:v>
                </c:pt>
                <c:pt idx="32302">
                  <c:v>3.2302999999999999E-5</c:v>
                </c:pt>
                <c:pt idx="32303">
                  <c:v>3.2304000000000001E-5</c:v>
                </c:pt>
                <c:pt idx="32304">
                  <c:v>3.2305000000000003E-5</c:v>
                </c:pt>
                <c:pt idx="32305">
                  <c:v>3.2305999999999999E-5</c:v>
                </c:pt>
                <c:pt idx="32306">
                  <c:v>3.2307000000000001E-5</c:v>
                </c:pt>
                <c:pt idx="32307">
                  <c:v>3.2308000000000003E-5</c:v>
                </c:pt>
                <c:pt idx="32308">
                  <c:v>3.2308999999999998E-5</c:v>
                </c:pt>
                <c:pt idx="32309">
                  <c:v>3.2310000000000001E-5</c:v>
                </c:pt>
                <c:pt idx="32310">
                  <c:v>3.2311000000000003E-5</c:v>
                </c:pt>
                <c:pt idx="32311">
                  <c:v>3.2311999999999998E-5</c:v>
                </c:pt>
                <c:pt idx="32312">
                  <c:v>3.2313E-5</c:v>
                </c:pt>
                <c:pt idx="32313">
                  <c:v>3.2314000000000003E-5</c:v>
                </c:pt>
                <c:pt idx="32314">
                  <c:v>3.2314999999999998E-5</c:v>
                </c:pt>
                <c:pt idx="32315">
                  <c:v>3.2316E-5</c:v>
                </c:pt>
                <c:pt idx="32316">
                  <c:v>3.2317000000000002E-5</c:v>
                </c:pt>
                <c:pt idx="32317">
                  <c:v>3.2317999999999998E-5</c:v>
                </c:pt>
                <c:pt idx="32318">
                  <c:v>3.2319E-5</c:v>
                </c:pt>
                <c:pt idx="32319">
                  <c:v>3.2320000000000002E-5</c:v>
                </c:pt>
                <c:pt idx="32320">
                  <c:v>3.2320999999999998E-5</c:v>
                </c:pt>
                <c:pt idx="32321">
                  <c:v>3.2322E-5</c:v>
                </c:pt>
                <c:pt idx="32322">
                  <c:v>3.2323000000000002E-5</c:v>
                </c:pt>
                <c:pt idx="32323">
                  <c:v>3.2323999999999997E-5</c:v>
                </c:pt>
                <c:pt idx="32324">
                  <c:v>3.2325E-5</c:v>
                </c:pt>
                <c:pt idx="32325">
                  <c:v>3.2326000000000002E-5</c:v>
                </c:pt>
                <c:pt idx="32326">
                  <c:v>3.2326999999999997E-5</c:v>
                </c:pt>
                <c:pt idx="32327">
                  <c:v>3.2327999999999999E-5</c:v>
                </c:pt>
                <c:pt idx="32328">
                  <c:v>3.2329000000000002E-5</c:v>
                </c:pt>
                <c:pt idx="32329">
                  <c:v>3.2329999999999997E-5</c:v>
                </c:pt>
                <c:pt idx="32330">
                  <c:v>3.2330999999999999E-5</c:v>
                </c:pt>
                <c:pt idx="32331">
                  <c:v>3.2332000000000001E-5</c:v>
                </c:pt>
                <c:pt idx="32332">
                  <c:v>3.2332999999999997E-5</c:v>
                </c:pt>
                <c:pt idx="32333">
                  <c:v>3.2333999999999999E-5</c:v>
                </c:pt>
                <c:pt idx="32334">
                  <c:v>3.2335000000000001E-5</c:v>
                </c:pt>
                <c:pt idx="32335">
                  <c:v>3.2335999999999997E-5</c:v>
                </c:pt>
                <c:pt idx="32336">
                  <c:v>3.2336999999999999E-5</c:v>
                </c:pt>
                <c:pt idx="32337">
                  <c:v>3.2338000000000001E-5</c:v>
                </c:pt>
                <c:pt idx="32338">
                  <c:v>3.2339000000000003E-5</c:v>
                </c:pt>
                <c:pt idx="32339">
                  <c:v>3.2339999999999999E-5</c:v>
                </c:pt>
                <c:pt idx="32340">
                  <c:v>3.2341000000000001E-5</c:v>
                </c:pt>
                <c:pt idx="32341">
                  <c:v>3.2342000000000003E-5</c:v>
                </c:pt>
                <c:pt idx="32342">
                  <c:v>3.2342999999999998E-5</c:v>
                </c:pt>
                <c:pt idx="32343">
                  <c:v>3.2344000000000001E-5</c:v>
                </c:pt>
                <c:pt idx="32344">
                  <c:v>3.2345000000000003E-5</c:v>
                </c:pt>
                <c:pt idx="32345">
                  <c:v>3.2345999999999998E-5</c:v>
                </c:pt>
                <c:pt idx="32346">
                  <c:v>3.2347E-5</c:v>
                </c:pt>
                <c:pt idx="32347">
                  <c:v>3.2348000000000003E-5</c:v>
                </c:pt>
                <c:pt idx="32348">
                  <c:v>3.2348999999999998E-5</c:v>
                </c:pt>
                <c:pt idx="32349">
                  <c:v>3.235E-5</c:v>
                </c:pt>
                <c:pt idx="32350">
                  <c:v>3.2351000000000002E-5</c:v>
                </c:pt>
                <c:pt idx="32351">
                  <c:v>3.2351999999999998E-5</c:v>
                </c:pt>
                <c:pt idx="32352">
                  <c:v>3.2353E-5</c:v>
                </c:pt>
                <c:pt idx="32353">
                  <c:v>3.2354000000000002E-5</c:v>
                </c:pt>
                <c:pt idx="32354">
                  <c:v>3.2354999999999998E-5</c:v>
                </c:pt>
                <c:pt idx="32355">
                  <c:v>3.2356E-5</c:v>
                </c:pt>
                <c:pt idx="32356">
                  <c:v>3.2357000000000002E-5</c:v>
                </c:pt>
                <c:pt idx="32357">
                  <c:v>3.2357999999999997E-5</c:v>
                </c:pt>
                <c:pt idx="32358">
                  <c:v>3.2359E-5</c:v>
                </c:pt>
                <c:pt idx="32359">
                  <c:v>3.2360000000000002E-5</c:v>
                </c:pt>
                <c:pt idx="32360">
                  <c:v>3.2360999999999997E-5</c:v>
                </c:pt>
                <c:pt idx="32361">
                  <c:v>3.2361999999999999E-5</c:v>
                </c:pt>
                <c:pt idx="32362">
                  <c:v>3.2363000000000002E-5</c:v>
                </c:pt>
                <c:pt idx="32363">
                  <c:v>3.2363999999999997E-5</c:v>
                </c:pt>
                <c:pt idx="32364">
                  <c:v>3.2364999999999999E-5</c:v>
                </c:pt>
                <c:pt idx="32365">
                  <c:v>3.2366000000000001E-5</c:v>
                </c:pt>
                <c:pt idx="32366">
                  <c:v>3.2366999999999997E-5</c:v>
                </c:pt>
                <c:pt idx="32367">
                  <c:v>3.2367999999999999E-5</c:v>
                </c:pt>
                <c:pt idx="32368">
                  <c:v>3.2369000000000001E-5</c:v>
                </c:pt>
                <c:pt idx="32369">
                  <c:v>3.2369999999999997E-5</c:v>
                </c:pt>
                <c:pt idx="32370">
                  <c:v>3.2370999999999999E-5</c:v>
                </c:pt>
                <c:pt idx="32371">
                  <c:v>3.2372000000000001E-5</c:v>
                </c:pt>
                <c:pt idx="32372">
                  <c:v>3.2373000000000003E-5</c:v>
                </c:pt>
                <c:pt idx="32373">
                  <c:v>3.2373999999999999E-5</c:v>
                </c:pt>
                <c:pt idx="32374">
                  <c:v>3.2375000000000001E-5</c:v>
                </c:pt>
                <c:pt idx="32375">
                  <c:v>3.2376000000000003E-5</c:v>
                </c:pt>
                <c:pt idx="32376">
                  <c:v>3.2376999999999998E-5</c:v>
                </c:pt>
                <c:pt idx="32377">
                  <c:v>3.2378000000000001E-5</c:v>
                </c:pt>
                <c:pt idx="32378">
                  <c:v>3.2379000000000003E-5</c:v>
                </c:pt>
                <c:pt idx="32379">
                  <c:v>3.2379999999999998E-5</c:v>
                </c:pt>
                <c:pt idx="32380">
                  <c:v>3.2381E-5</c:v>
                </c:pt>
                <c:pt idx="32381">
                  <c:v>3.2382000000000003E-5</c:v>
                </c:pt>
                <c:pt idx="32382">
                  <c:v>3.2382999999999998E-5</c:v>
                </c:pt>
                <c:pt idx="32383">
                  <c:v>3.2384E-5</c:v>
                </c:pt>
                <c:pt idx="32384">
                  <c:v>3.2385000000000002E-5</c:v>
                </c:pt>
                <c:pt idx="32385">
                  <c:v>3.2385999999999998E-5</c:v>
                </c:pt>
                <c:pt idx="32386">
                  <c:v>3.2387E-5</c:v>
                </c:pt>
                <c:pt idx="32387">
                  <c:v>3.2388000000000002E-5</c:v>
                </c:pt>
                <c:pt idx="32388">
                  <c:v>3.2388999999999998E-5</c:v>
                </c:pt>
                <c:pt idx="32389">
                  <c:v>3.239E-5</c:v>
                </c:pt>
                <c:pt idx="32390">
                  <c:v>3.2391000000000002E-5</c:v>
                </c:pt>
                <c:pt idx="32391">
                  <c:v>3.2391999999999998E-5</c:v>
                </c:pt>
                <c:pt idx="32392">
                  <c:v>3.2393E-5</c:v>
                </c:pt>
                <c:pt idx="32393">
                  <c:v>3.2394000000000002E-5</c:v>
                </c:pt>
                <c:pt idx="32394">
                  <c:v>3.2394999999999997E-5</c:v>
                </c:pt>
                <c:pt idx="32395">
                  <c:v>3.2396E-5</c:v>
                </c:pt>
                <c:pt idx="32396">
                  <c:v>3.2397000000000002E-5</c:v>
                </c:pt>
                <c:pt idx="32397">
                  <c:v>3.2397999999999997E-5</c:v>
                </c:pt>
                <c:pt idx="32398">
                  <c:v>3.2398999999999999E-5</c:v>
                </c:pt>
                <c:pt idx="32399">
                  <c:v>3.2400000000000001E-5</c:v>
                </c:pt>
                <c:pt idx="32400">
                  <c:v>3.2400999999999997E-5</c:v>
                </c:pt>
                <c:pt idx="32401">
                  <c:v>3.2401999999999999E-5</c:v>
                </c:pt>
                <c:pt idx="32402">
                  <c:v>3.2403000000000001E-5</c:v>
                </c:pt>
                <c:pt idx="32403">
                  <c:v>3.2403999999999997E-5</c:v>
                </c:pt>
                <c:pt idx="32404">
                  <c:v>3.2404999999999999E-5</c:v>
                </c:pt>
                <c:pt idx="32405">
                  <c:v>3.2406000000000001E-5</c:v>
                </c:pt>
                <c:pt idx="32406">
                  <c:v>3.2407000000000003E-5</c:v>
                </c:pt>
                <c:pt idx="32407">
                  <c:v>3.2407999999999999E-5</c:v>
                </c:pt>
                <c:pt idx="32408">
                  <c:v>3.2409000000000001E-5</c:v>
                </c:pt>
                <c:pt idx="32409">
                  <c:v>3.2410000000000003E-5</c:v>
                </c:pt>
                <c:pt idx="32410">
                  <c:v>3.2410999999999999E-5</c:v>
                </c:pt>
                <c:pt idx="32411">
                  <c:v>3.2412000000000001E-5</c:v>
                </c:pt>
                <c:pt idx="32412">
                  <c:v>3.2413000000000003E-5</c:v>
                </c:pt>
                <c:pt idx="32413">
                  <c:v>3.2413999999999998E-5</c:v>
                </c:pt>
                <c:pt idx="32414">
                  <c:v>3.2415000000000001E-5</c:v>
                </c:pt>
                <c:pt idx="32415">
                  <c:v>3.2416000000000003E-5</c:v>
                </c:pt>
                <c:pt idx="32416">
                  <c:v>3.2416999999999998E-5</c:v>
                </c:pt>
                <c:pt idx="32417">
                  <c:v>3.2418E-5</c:v>
                </c:pt>
                <c:pt idx="32418">
                  <c:v>3.2419000000000003E-5</c:v>
                </c:pt>
                <c:pt idx="32419">
                  <c:v>3.2419999999999998E-5</c:v>
                </c:pt>
                <c:pt idx="32420">
                  <c:v>3.2421E-5</c:v>
                </c:pt>
                <c:pt idx="32421">
                  <c:v>3.2422000000000002E-5</c:v>
                </c:pt>
                <c:pt idx="32422">
                  <c:v>3.2422999999999998E-5</c:v>
                </c:pt>
                <c:pt idx="32423">
                  <c:v>3.2424E-5</c:v>
                </c:pt>
                <c:pt idx="32424">
                  <c:v>3.2425000000000002E-5</c:v>
                </c:pt>
                <c:pt idx="32425">
                  <c:v>3.2425999999999998E-5</c:v>
                </c:pt>
                <c:pt idx="32426">
                  <c:v>3.2427E-5</c:v>
                </c:pt>
                <c:pt idx="32427">
                  <c:v>3.2428000000000002E-5</c:v>
                </c:pt>
                <c:pt idx="32428">
                  <c:v>3.2428999999999997E-5</c:v>
                </c:pt>
                <c:pt idx="32429">
                  <c:v>3.243E-5</c:v>
                </c:pt>
                <c:pt idx="32430">
                  <c:v>3.2431000000000002E-5</c:v>
                </c:pt>
                <c:pt idx="32431">
                  <c:v>3.2431999999999997E-5</c:v>
                </c:pt>
                <c:pt idx="32432">
                  <c:v>3.2432999999999999E-5</c:v>
                </c:pt>
                <c:pt idx="32433">
                  <c:v>3.2434000000000002E-5</c:v>
                </c:pt>
                <c:pt idx="32434">
                  <c:v>3.2434999999999997E-5</c:v>
                </c:pt>
                <c:pt idx="32435">
                  <c:v>3.2435999999999999E-5</c:v>
                </c:pt>
                <c:pt idx="32436">
                  <c:v>3.2437000000000001E-5</c:v>
                </c:pt>
                <c:pt idx="32437">
                  <c:v>3.2437999999999997E-5</c:v>
                </c:pt>
                <c:pt idx="32438">
                  <c:v>3.2438999999999999E-5</c:v>
                </c:pt>
                <c:pt idx="32439">
                  <c:v>3.2440000000000001E-5</c:v>
                </c:pt>
                <c:pt idx="32440">
                  <c:v>3.2441000000000003E-5</c:v>
                </c:pt>
                <c:pt idx="32441">
                  <c:v>3.2441999999999999E-5</c:v>
                </c:pt>
                <c:pt idx="32442">
                  <c:v>3.2443000000000001E-5</c:v>
                </c:pt>
                <c:pt idx="32443">
                  <c:v>3.2444000000000003E-5</c:v>
                </c:pt>
                <c:pt idx="32444">
                  <c:v>3.2444999999999999E-5</c:v>
                </c:pt>
                <c:pt idx="32445">
                  <c:v>3.2446000000000001E-5</c:v>
                </c:pt>
                <c:pt idx="32446">
                  <c:v>3.2447000000000003E-5</c:v>
                </c:pt>
                <c:pt idx="32447">
                  <c:v>3.2447999999999998E-5</c:v>
                </c:pt>
                <c:pt idx="32448">
                  <c:v>3.2449000000000001E-5</c:v>
                </c:pt>
                <c:pt idx="32449">
                  <c:v>3.2450000000000003E-5</c:v>
                </c:pt>
                <c:pt idx="32450">
                  <c:v>3.2450999999999998E-5</c:v>
                </c:pt>
                <c:pt idx="32451">
                  <c:v>3.2452E-5</c:v>
                </c:pt>
                <c:pt idx="32452">
                  <c:v>3.2453000000000003E-5</c:v>
                </c:pt>
                <c:pt idx="32453">
                  <c:v>3.2453999999999998E-5</c:v>
                </c:pt>
                <c:pt idx="32454">
                  <c:v>3.2455E-5</c:v>
                </c:pt>
                <c:pt idx="32455">
                  <c:v>3.2456000000000002E-5</c:v>
                </c:pt>
                <c:pt idx="32456">
                  <c:v>3.2456999999999998E-5</c:v>
                </c:pt>
                <c:pt idx="32457">
                  <c:v>3.2458E-5</c:v>
                </c:pt>
                <c:pt idx="32458">
                  <c:v>3.2459000000000002E-5</c:v>
                </c:pt>
                <c:pt idx="32459">
                  <c:v>3.2459999999999998E-5</c:v>
                </c:pt>
                <c:pt idx="32460">
                  <c:v>3.2461E-5</c:v>
                </c:pt>
                <c:pt idx="32461">
                  <c:v>3.2462000000000002E-5</c:v>
                </c:pt>
                <c:pt idx="32462">
                  <c:v>3.2462999999999997E-5</c:v>
                </c:pt>
                <c:pt idx="32463">
                  <c:v>3.2464E-5</c:v>
                </c:pt>
                <c:pt idx="32464">
                  <c:v>3.2465000000000002E-5</c:v>
                </c:pt>
                <c:pt idx="32465">
                  <c:v>3.2465999999999997E-5</c:v>
                </c:pt>
                <c:pt idx="32466">
                  <c:v>3.2466999999999999E-5</c:v>
                </c:pt>
                <c:pt idx="32467">
                  <c:v>3.2468000000000002E-5</c:v>
                </c:pt>
                <c:pt idx="32468">
                  <c:v>3.2468999999999997E-5</c:v>
                </c:pt>
                <c:pt idx="32469">
                  <c:v>3.2469999999999999E-5</c:v>
                </c:pt>
                <c:pt idx="32470">
                  <c:v>3.2471000000000001E-5</c:v>
                </c:pt>
                <c:pt idx="32471">
                  <c:v>3.2471999999999997E-5</c:v>
                </c:pt>
                <c:pt idx="32472">
                  <c:v>3.2472999999999999E-5</c:v>
                </c:pt>
                <c:pt idx="32473">
                  <c:v>3.2474000000000001E-5</c:v>
                </c:pt>
                <c:pt idx="32474">
                  <c:v>3.2475000000000003E-5</c:v>
                </c:pt>
                <c:pt idx="32475">
                  <c:v>3.2475999999999999E-5</c:v>
                </c:pt>
                <c:pt idx="32476">
                  <c:v>3.2477000000000001E-5</c:v>
                </c:pt>
                <c:pt idx="32477">
                  <c:v>3.2478000000000003E-5</c:v>
                </c:pt>
                <c:pt idx="32478">
                  <c:v>3.2478999999999999E-5</c:v>
                </c:pt>
                <c:pt idx="32479">
                  <c:v>3.2480000000000001E-5</c:v>
                </c:pt>
                <c:pt idx="32480">
                  <c:v>3.2481000000000003E-5</c:v>
                </c:pt>
                <c:pt idx="32481">
                  <c:v>3.2481999999999998E-5</c:v>
                </c:pt>
                <c:pt idx="32482">
                  <c:v>3.2483000000000001E-5</c:v>
                </c:pt>
                <c:pt idx="32483">
                  <c:v>3.2484000000000003E-5</c:v>
                </c:pt>
                <c:pt idx="32484">
                  <c:v>3.2484999999999998E-5</c:v>
                </c:pt>
                <c:pt idx="32485">
                  <c:v>3.2486E-5</c:v>
                </c:pt>
                <c:pt idx="32486">
                  <c:v>3.2487000000000003E-5</c:v>
                </c:pt>
                <c:pt idx="32487">
                  <c:v>3.2487999999999998E-5</c:v>
                </c:pt>
                <c:pt idx="32488">
                  <c:v>3.2489E-5</c:v>
                </c:pt>
                <c:pt idx="32489">
                  <c:v>3.2490000000000002E-5</c:v>
                </c:pt>
                <c:pt idx="32490">
                  <c:v>3.2490999999999998E-5</c:v>
                </c:pt>
                <c:pt idx="32491">
                  <c:v>3.2492E-5</c:v>
                </c:pt>
                <c:pt idx="32492">
                  <c:v>3.2493000000000002E-5</c:v>
                </c:pt>
                <c:pt idx="32493">
                  <c:v>3.2493999999999998E-5</c:v>
                </c:pt>
                <c:pt idx="32494">
                  <c:v>3.2495E-5</c:v>
                </c:pt>
                <c:pt idx="32495">
                  <c:v>3.2496000000000002E-5</c:v>
                </c:pt>
                <c:pt idx="32496">
                  <c:v>3.2496999999999997E-5</c:v>
                </c:pt>
                <c:pt idx="32497">
                  <c:v>3.2498E-5</c:v>
                </c:pt>
                <c:pt idx="32498">
                  <c:v>3.2499000000000002E-5</c:v>
                </c:pt>
                <c:pt idx="32499">
                  <c:v>3.2499999999999997E-5</c:v>
                </c:pt>
                <c:pt idx="32500">
                  <c:v>3.2500999999999999E-5</c:v>
                </c:pt>
                <c:pt idx="32501">
                  <c:v>3.2502000000000002E-5</c:v>
                </c:pt>
                <c:pt idx="32502">
                  <c:v>3.2502999999999997E-5</c:v>
                </c:pt>
                <c:pt idx="32503">
                  <c:v>3.2503999999999999E-5</c:v>
                </c:pt>
                <c:pt idx="32504">
                  <c:v>3.2505000000000001E-5</c:v>
                </c:pt>
                <c:pt idx="32505">
                  <c:v>3.2505999999999997E-5</c:v>
                </c:pt>
                <c:pt idx="32506">
                  <c:v>3.2506999999999999E-5</c:v>
                </c:pt>
                <c:pt idx="32507">
                  <c:v>3.2508000000000001E-5</c:v>
                </c:pt>
                <c:pt idx="32508">
                  <c:v>3.2509000000000003E-5</c:v>
                </c:pt>
                <c:pt idx="32509">
                  <c:v>3.2509999999999999E-5</c:v>
                </c:pt>
                <c:pt idx="32510">
                  <c:v>3.2511000000000001E-5</c:v>
                </c:pt>
                <c:pt idx="32511">
                  <c:v>3.2512000000000003E-5</c:v>
                </c:pt>
                <c:pt idx="32512">
                  <c:v>3.2512999999999999E-5</c:v>
                </c:pt>
                <c:pt idx="32513">
                  <c:v>3.2514000000000001E-5</c:v>
                </c:pt>
                <c:pt idx="32514">
                  <c:v>3.2515000000000003E-5</c:v>
                </c:pt>
                <c:pt idx="32515">
                  <c:v>3.2515999999999998E-5</c:v>
                </c:pt>
                <c:pt idx="32516">
                  <c:v>3.2517000000000001E-5</c:v>
                </c:pt>
                <c:pt idx="32517">
                  <c:v>3.2518000000000003E-5</c:v>
                </c:pt>
                <c:pt idx="32518">
                  <c:v>3.2518999999999998E-5</c:v>
                </c:pt>
                <c:pt idx="32519">
                  <c:v>3.252E-5</c:v>
                </c:pt>
                <c:pt idx="32520">
                  <c:v>3.2521000000000003E-5</c:v>
                </c:pt>
                <c:pt idx="32521">
                  <c:v>3.2521999999999998E-5</c:v>
                </c:pt>
                <c:pt idx="32522">
                  <c:v>3.2523E-5</c:v>
                </c:pt>
                <c:pt idx="32523">
                  <c:v>3.2524000000000002E-5</c:v>
                </c:pt>
                <c:pt idx="32524">
                  <c:v>3.2524999999999998E-5</c:v>
                </c:pt>
                <c:pt idx="32525">
                  <c:v>3.2526E-5</c:v>
                </c:pt>
                <c:pt idx="32526">
                  <c:v>3.2527000000000002E-5</c:v>
                </c:pt>
                <c:pt idx="32527">
                  <c:v>3.2527999999999998E-5</c:v>
                </c:pt>
                <c:pt idx="32528">
                  <c:v>3.2529E-5</c:v>
                </c:pt>
                <c:pt idx="32529">
                  <c:v>3.2530000000000002E-5</c:v>
                </c:pt>
                <c:pt idx="32530">
                  <c:v>3.2530999999999997E-5</c:v>
                </c:pt>
                <c:pt idx="32531">
                  <c:v>3.2532E-5</c:v>
                </c:pt>
                <c:pt idx="32532">
                  <c:v>3.2533000000000002E-5</c:v>
                </c:pt>
                <c:pt idx="32533">
                  <c:v>3.2533999999999997E-5</c:v>
                </c:pt>
                <c:pt idx="32534">
                  <c:v>3.2534999999999999E-5</c:v>
                </c:pt>
                <c:pt idx="32535">
                  <c:v>3.2536000000000002E-5</c:v>
                </c:pt>
                <c:pt idx="32536">
                  <c:v>3.2536999999999997E-5</c:v>
                </c:pt>
                <c:pt idx="32537">
                  <c:v>3.2537999999999999E-5</c:v>
                </c:pt>
                <c:pt idx="32538">
                  <c:v>3.2539000000000001E-5</c:v>
                </c:pt>
                <c:pt idx="32539">
                  <c:v>3.2539999999999997E-5</c:v>
                </c:pt>
                <c:pt idx="32540">
                  <c:v>3.2540999999999999E-5</c:v>
                </c:pt>
                <c:pt idx="32541">
                  <c:v>3.2542000000000001E-5</c:v>
                </c:pt>
                <c:pt idx="32542">
                  <c:v>3.2543000000000003E-5</c:v>
                </c:pt>
                <c:pt idx="32543">
                  <c:v>3.2543999999999999E-5</c:v>
                </c:pt>
                <c:pt idx="32544">
                  <c:v>3.2545000000000001E-5</c:v>
                </c:pt>
                <c:pt idx="32545">
                  <c:v>3.2546000000000003E-5</c:v>
                </c:pt>
                <c:pt idx="32546">
                  <c:v>3.2546999999999999E-5</c:v>
                </c:pt>
                <c:pt idx="32547">
                  <c:v>3.2548000000000001E-5</c:v>
                </c:pt>
                <c:pt idx="32548">
                  <c:v>3.2549000000000003E-5</c:v>
                </c:pt>
                <c:pt idx="32549">
                  <c:v>3.2549999999999998E-5</c:v>
                </c:pt>
                <c:pt idx="32550">
                  <c:v>3.2551000000000001E-5</c:v>
                </c:pt>
                <c:pt idx="32551">
                  <c:v>3.2552000000000003E-5</c:v>
                </c:pt>
                <c:pt idx="32552">
                  <c:v>3.2552999999999998E-5</c:v>
                </c:pt>
                <c:pt idx="32553">
                  <c:v>3.2554E-5</c:v>
                </c:pt>
                <c:pt idx="32554">
                  <c:v>3.2555000000000003E-5</c:v>
                </c:pt>
                <c:pt idx="32555">
                  <c:v>3.2555999999999998E-5</c:v>
                </c:pt>
                <c:pt idx="32556">
                  <c:v>3.2557E-5</c:v>
                </c:pt>
                <c:pt idx="32557">
                  <c:v>3.2558000000000002E-5</c:v>
                </c:pt>
                <c:pt idx="32558">
                  <c:v>3.2558999999999998E-5</c:v>
                </c:pt>
                <c:pt idx="32559">
                  <c:v>3.256E-5</c:v>
                </c:pt>
                <c:pt idx="32560">
                  <c:v>3.2561000000000002E-5</c:v>
                </c:pt>
                <c:pt idx="32561">
                  <c:v>3.2561999999999998E-5</c:v>
                </c:pt>
                <c:pt idx="32562">
                  <c:v>3.2563E-5</c:v>
                </c:pt>
                <c:pt idx="32563">
                  <c:v>3.2564000000000002E-5</c:v>
                </c:pt>
                <c:pt idx="32564">
                  <c:v>3.2564999999999997E-5</c:v>
                </c:pt>
                <c:pt idx="32565">
                  <c:v>3.2566E-5</c:v>
                </c:pt>
                <c:pt idx="32566">
                  <c:v>3.2567000000000002E-5</c:v>
                </c:pt>
                <c:pt idx="32567">
                  <c:v>3.2567999999999997E-5</c:v>
                </c:pt>
                <c:pt idx="32568">
                  <c:v>3.2568999999999999E-5</c:v>
                </c:pt>
                <c:pt idx="32569">
                  <c:v>3.2570000000000002E-5</c:v>
                </c:pt>
                <c:pt idx="32570">
                  <c:v>3.2570999999999997E-5</c:v>
                </c:pt>
                <c:pt idx="32571">
                  <c:v>3.2571999999999999E-5</c:v>
                </c:pt>
                <c:pt idx="32572">
                  <c:v>3.2573000000000001E-5</c:v>
                </c:pt>
                <c:pt idx="32573">
                  <c:v>3.2573999999999997E-5</c:v>
                </c:pt>
                <c:pt idx="32574">
                  <c:v>3.2574999999999999E-5</c:v>
                </c:pt>
                <c:pt idx="32575">
                  <c:v>3.2576000000000001E-5</c:v>
                </c:pt>
                <c:pt idx="32576">
                  <c:v>3.2577000000000003E-5</c:v>
                </c:pt>
                <c:pt idx="32577">
                  <c:v>3.2577999999999999E-5</c:v>
                </c:pt>
                <c:pt idx="32578">
                  <c:v>3.2579000000000001E-5</c:v>
                </c:pt>
                <c:pt idx="32579">
                  <c:v>3.2580000000000003E-5</c:v>
                </c:pt>
                <c:pt idx="32580">
                  <c:v>3.2580999999999999E-5</c:v>
                </c:pt>
                <c:pt idx="32581">
                  <c:v>3.2582000000000001E-5</c:v>
                </c:pt>
                <c:pt idx="32582">
                  <c:v>3.2583000000000003E-5</c:v>
                </c:pt>
                <c:pt idx="32583">
                  <c:v>3.2583999999999998E-5</c:v>
                </c:pt>
                <c:pt idx="32584">
                  <c:v>3.2585000000000001E-5</c:v>
                </c:pt>
                <c:pt idx="32585">
                  <c:v>3.2586000000000003E-5</c:v>
                </c:pt>
                <c:pt idx="32586">
                  <c:v>3.2586999999999998E-5</c:v>
                </c:pt>
                <c:pt idx="32587">
                  <c:v>3.2588E-5</c:v>
                </c:pt>
                <c:pt idx="32588">
                  <c:v>3.2589000000000003E-5</c:v>
                </c:pt>
                <c:pt idx="32589">
                  <c:v>3.2589999999999998E-5</c:v>
                </c:pt>
                <c:pt idx="32590">
                  <c:v>3.2591E-5</c:v>
                </c:pt>
                <c:pt idx="32591">
                  <c:v>3.2592000000000002E-5</c:v>
                </c:pt>
                <c:pt idx="32592">
                  <c:v>3.2592999999999998E-5</c:v>
                </c:pt>
                <c:pt idx="32593">
                  <c:v>3.2594E-5</c:v>
                </c:pt>
                <c:pt idx="32594">
                  <c:v>3.2595000000000002E-5</c:v>
                </c:pt>
                <c:pt idx="32595">
                  <c:v>3.2595999999999998E-5</c:v>
                </c:pt>
                <c:pt idx="32596">
                  <c:v>3.2597E-5</c:v>
                </c:pt>
                <c:pt idx="32597">
                  <c:v>3.2598000000000002E-5</c:v>
                </c:pt>
                <c:pt idx="32598">
                  <c:v>3.2598999999999997E-5</c:v>
                </c:pt>
                <c:pt idx="32599">
                  <c:v>3.26E-5</c:v>
                </c:pt>
                <c:pt idx="32600">
                  <c:v>3.2601000000000002E-5</c:v>
                </c:pt>
                <c:pt idx="32601">
                  <c:v>3.2601999999999997E-5</c:v>
                </c:pt>
                <c:pt idx="32602">
                  <c:v>3.2602999999999999E-5</c:v>
                </c:pt>
                <c:pt idx="32603">
                  <c:v>3.2604000000000002E-5</c:v>
                </c:pt>
                <c:pt idx="32604">
                  <c:v>3.2604999999999997E-5</c:v>
                </c:pt>
                <c:pt idx="32605">
                  <c:v>3.2605999999999999E-5</c:v>
                </c:pt>
                <c:pt idx="32606">
                  <c:v>3.2607000000000001E-5</c:v>
                </c:pt>
                <c:pt idx="32607">
                  <c:v>3.2607999999999997E-5</c:v>
                </c:pt>
                <c:pt idx="32608">
                  <c:v>3.2608999999999999E-5</c:v>
                </c:pt>
                <c:pt idx="32609">
                  <c:v>3.2610000000000001E-5</c:v>
                </c:pt>
                <c:pt idx="32610">
                  <c:v>3.2611000000000003E-5</c:v>
                </c:pt>
                <c:pt idx="32611">
                  <c:v>3.2611999999999999E-5</c:v>
                </c:pt>
                <c:pt idx="32612">
                  <c:v>3.2613000000000001E-5</c:v>
                </c:pt>
                <c:pt idx="32613">
                  <c:v>3.2614000000000003E-5</c:v>
                </c:pt>
                <c:pt idx="32614">
                  <c:v>3.2614999999999999E-5</c:v>
                </c:pt>
                <c:pt idx="32615">
                  <c:v>3.2616000000000001E-5</c:v>
                </c:pt>
                <c:pt idx="32616">
                  <c:v>3.2617000000000003E-5</c:v>
                </c:pt>
                <c:pt idx="32617">
                  <c:v>3.2617999999999998E-5</c:v>
                </c:pt>
                <c:pt idx="32618">
                  <c:v>3.2619000000000001E-5</c:v>
                </c:pt>
                <c:pt idx="32619">
                  <c:v>3.2620000000000003E-5</c:v>
                </c:pt>
                <c:pt idx="32620">
                  <c:v>3.2620999999999998E-5</c:v>
                </c:pt>
                <c:pt idx="32621">
                  <c:v>3.2622E-5</c:v>
                </c:pt>
                <c:pt idx="32622">
                  <c:v>3.2623000000000003E-5</c:v>
                </c:pt>
                <c:pt idx="32623">
                  <c:v>3.2623999999999998E-5</c:v>
                </c:pt>
                <c:pt idx="32624">
                  <c:v>3.2625E-5</c:v>
                </c:pt>
                <c:pt idx="32625">
                  <c:v>3.2626000000000002E-5</c:v>
                </c:pt>
                <c:pt idx="32626">
                  <c:v>3.2626999999999998E-5</c:v>
                </c:pt>
                <c:pt idx="32627">
                  <c:v>3.2628E-5</c:v>
                </c:pt>
                <c:pt idx="32628">
                  <c:v>3.2629000000000002E-5</c:v>
                </c:pt>
                <c:pt idx="32629">
                  <c:v>3.2629999999999998E-5</c:v>
                </c:pt>
                <c:pt idx="32630">
                  <c:v>3.2631E-5</c:v>
                </c:pt>
                <c:pt idx="32631">
                  <c:v>3.2632000000000002E-5</c:v>
                </c:pt>
                <c:pt idx="32632">
                  <c:v>3.2632999999999997E-5</c:v>
                </c:pt>
                <c:pt idx="32633">
                  <c:v>3.2634E-5</c:v>
                </c:pt>
                <c:pt idx="32634">
                  <c:v>3.2635000000000002E-5</c:v>
                </c:pt>
                <c:pt idx="32635">
                  <c:v>3.2635999999999997E-5</c:v>
                </c:pt>
                <c:pt idx="32636">
                  <c:v>3.2636999999999999E-5</c:v>
                </c:pt>
                <c:pt idx="32637">
                  <c:v>3.2638000000000002E-5</c:v>
                </c:pt>
                <c:pt idx="32638">
                  <c:v>3.2638999999999997E-5</c:v>
                </c:pt>
                <c:pt idx="32639">
                  <c:v>3.2639999999999999E-5</c:v>
                </c:pt>
                <c:pt idx="32640">
                  <c:v>3.2641000000000001E-5</c:v>
                </c:pt>
                <c:pt idx="32641">
                  <c:v>3.2641999999999997E-5</c:v>
                </c:pt>
                <c:pt idx="32642">
                  <c:v>3.2642999999999999E-5</c:v>
                </c:pt>
                <c:pt idx="32643">
                  <c:v>3.2644000000000001E-5</c:v>
                </c:pt>
                <c:pt idx="32644">
                  <c:v>3.2644999999999997E-5</c:v>
                </c:pt>
                <c:pt idx="32645">
                  <c:v>3.2645999999999999E-5</c:v>
                </c:pt>
                <c:pt idx="32646">
                  <c:v>3.2647000000000001E-5</c:v>
                </c:pt>
                <c:pt idx="32647">
                  <c:v>3.2648000000000003E-5</c:v>
                </c:pt>
                <c:pt idx="32648">
                  <c:v>3.2648999999999999E-5</c:v>
                </c:pt>
                <c:pt idx="32649">
                  <c:v>3.2650000000000001E-5</c:v>
                </c:pt>
                <c:pt idx="32650">
                  <c:v>3.2651000000000003E-5</c:v>
                </c:pt>
                <c:pt idx="32651">
                  <c:v>3.2651999999999998E-5</c:v>
                </c:pt>
                <c:pt idx="32652">
                  <c:v>3.2653000000000001E-5</c:v>
                </c:pt>
                <c:pt idx="32653">
                  <c:v>3.2654000000000003E-5</c:v>
                </c:pt>
                <c:pt idx="32654">
                  <c:v>3.2654999999999998E-5</c:v>
                </c:pt>
                <c:pt idx="32655">
                  <c:v>3.2656E-5</c:v>
                </c:pt>
                <c:pt idx="32656">
                  <c:v>3.2657000000000003E-5</c:v>
                </c:pt>
                <c:pt idx="32657">
                  <c:v>3.2657999999999998E-5</c:v>
                </c:pt>
                <c:pt idx="32658">
                  <c:v>3.2659E-5</c:v>
                </c:pt>
                <c:pt idx="32659">
                  <c:v>3.2660000000000002E-5</c:v>
                </c:pt>
                <c:pt idx="32660">
                  <c:v>3.2660999999999998E-5</c:v>
                </c:pt>
                <c:pt idx="32661">
                  <c:v>3.2662E-5</c:v>
                </c:pt>
                <c:pt idx="32662">
                  <c:v>3.2663000000000002E-5</c:v>
                </c:pt>
                <c:pt idx="32663">
                  <c:v>3.2663999999999998E-5</c:v>
                </c:pt>
                <c:pt idx="32664">
                  <c:v>3.2665E-5</c:v>
                </c:pt>
                <c:pt idx="32665">
                  <c:v>3.2666000000000002E-5</c:v>
                </c:pt>
                <c:pt idx="32666">
                  <c:v>3.2666999999999997E-5</c:v>
                </c:pt>
                <c:pt idx="32667">
                  <c:v>3.2668E-5</c:v>
                </c:pt>
                <c:pt idx="32668">
                  <c:v>3.2669000000000002E-5</c:v>
                </c:pt>
                <c:pt idx="32669">
                  <c:v>3.2669999999999997E-5</c:v>
                </c:pt>
                <c:pt idx="32670">
                  <c:v>3.2670999999999999E-5</c:v>
                </c:pt>
                <c:pt idx="32671">
                  <c:v>3.2672000000000002E-5</c:v>
                </c:pt>
                <c:pt idx="32672">
                  <c:v>3.2672999999999997E-5</c:v>
                </c:pt>
                <c:pt idx="32673">
                  <c:v>3.2673999999999999E-5</c:v>
                </c:pt>
                <c:pt idx="32674">
                  <c:v>3.2675000000000001E-5</c:v>
                </c:pt>
                <c:pt idx="32675">
                  <c:v>3.2675999999999997E-5</c:v>
                </c:pt>
                <c:pt idx="32676">
                  <c:v>3.2676999999999999E-5</c:v>
                </c:pt>
                <c:pt idx="32677">
                  <c:v>3.2678000000000001E-5</c:v>
                </c:pt>
                <c:pt idx="32678">
                  <c:v>3.2678999999999997E-5</c:v>
                </c:pt>
                <c:pt idx="32679">
                  <c:v>3.2679999999999999E-5</c:v>
                </c:pt>
                <c:pt idx="32680">
                  <c:v>3.2681000000000001E-5</c:v>
                </c:pt>
                <c:pt idx="32681">
                  <c:v>3.2682000000000003E-5</c:v>
                </c:pt>
                <c:pt idx="32682">
                  <c:v>3.2682999999999999E-5</c:v>
                </c:pt>
                <c:pt idx="32683">
                  <c:v>3.2684000000000001E-5</c:v>
                </c:pt>
                <c:pt idx="32684">
                  <c:v>3.2685000000000003E-5</c:v>
                </c:pt>
                <c:pt idx="32685">
                  <c:v>3.2685999999999998E-5</c:v>
                </c:pt>
                <c:pt idx="32686">
                  <c:v>3.2687000000000001E-5</c:v>
                </c:pt>
                <c:pt idx="32687">
                  <c:v>3.2688000000000003E-5</c:v>
                </c:pt>
                <c:pt idx="32688">
                  <c:v>3.2688999999999998E-5</c:v>
                </c:pt>
                <c:pt idx="32689">
                  <c:v>3.269E-5</c:v>
                </c:pt>
                <c:pt idx="32690">
                  <c:v>3.2691000000000003E-5</c:v>
                </c:pt>
                <c:pt idx="32691">
                  <c:v>3.2691999999999998E-5</c:v>
                </c:pt>
                <c:pt idx="32692">
                  <c:v>3.2693E-5</c:v>
                </c:pt>
                <c:pt idx="32693">
                  <c:v>3.2694000000000002E-5</c:v>
                </c:pt>
                <c:pt idx="32694">
                  <c:v>3.2694999999999998E-5</c:v>
                </c:pt>
                <c:pt idx="32695">
                  <c:v>3.2696E-5</c:v>
                </c:pt>
                <c:pt idx="32696">
                  <c:v>3.2697000000000002E-5</c:v>
                </c:pt>
                <c:pt idx="32697">
                  <c:v>3.2697999999999998E-5</c:v>
                </c:pt>
                <c:pt idx="32698">
                  <c:v>3.2699E-5</c:v>
                </c:pt>
                <c:pt idx="32699">
                  <c:v>3.2700000000000002E-5</c:v>
                </c:pt>
                <c:pt idx="32700">
                  <c:v>3.2700999999999997E-5</c:v>
                </c:pt>
                <c:pt idx="32701">
                  <c:v>3.2702E-5</c:v>
                </c:pt>
                <c:pt idx="32702">
                  <c:v>3.2703000000000002E-5</c:v>
                </c:pt>
                <c:pt idx="32703">
                  <c:v>3.2703999999999997E-5</c:v>
                </c:pt>
                <c:pt idx="32704">
                  <c:v>3.2704999999999999E-5</c:v>
                </c:pt>
                <c:pt idx="32705">
                  <c:v>3.2706000000000002E-5</c:v>
                </c:pt>
                <c:pt idx="32706">
                  <c:v>3.2706999999999997E-5</c:v>
                </c:pt>
                <c:pt idx="32707">
                  <c:v>3.2707999999999999E-5</c:v>
                </c:pt>
                <c:pt idx="32708">
                  <c:v>3.2709000000000001E-5</c:v>
                </c:pt>
                <c:pt idx="32709">
                  <c:v>3.2709999999999997E-5</c:v>
                </c:pt>
                <c:pt idx="32710">
                  <c:v>3.2710999999999999E-5</c:v>
                </c:pt>
                <c:pt idx="32711">
                  <c:v>3.2712000000000001E-5</c:v>
                </c:pt>
                <c:pt idx="32712">
                  <c:v>3.2712999999999997E-5</c:v>
                </c:pt>
                <c:pt idx="32713">
                  <c:v>3.2713999999999999E-5</c:v>
                </c:pt>
                <c:pt idx="32714">
                  <c:v>3.2715000000000001E-5</c:v>
                </c:pt>
                <c:pt idx="32715">
                  <c:v>3.2716000000000003E-5</c:v>
                </c:pt>
                <c:pt idx="32716">
                  <c:v>3.2716999999999999E-5</c:v>
                </c:pt>
                <c:pt idx="32717">
                  <c:v>3.2718000000000001E-5</c:v>
                </c:pt>
                <c:pt idx="32718">
                  <c:v>3.2719000000000003E-5</c:v>
                </c:pt>
                <c:pt idx="32719">
                  <c:v>3.2719999999999998E-5</c:v>
                </c:pt>
                <c:pt idx="32720">
                  <c:v>3.2721000000000001E-5</c:v>
                </c:pt>
                <c:pt idx="32721">
                  <c:v>3.2722000000000003E-5</c:v>
                </c:pt>
                <c:pt idx="32722">
                  <c:v>3.2722999999999998E-5</c:v>
                </c:pt>
                <c:pt idx="32723">
                  <c:v>3.2724E-5</c:v>
                </c:pt>
                <c:pt idx="32724">
                  <c:v>3.2725000000000003E-5</c:v>
                </c:pt>
                <c:pt idx="32725">
                  <c:v>3.2725999999999998E-5</c:v>
                </c:pt>
                <c:pt idx="32726">
                  <c:v>3.2727E-5</c:v>
                </c:pt>
                <c:pt idx="32727">
                  <c:v>3.2728000000000002E-5</c:v>
                </c:pt>
                <c:pt idx="32728">
                  <c:v>3.2728999999999998E-5</c:v>
                </c:pt>
                <c:pt idx="32729">
                  <c:v>3.273E-5</c:v>
                </c:pt>
                <c:pt idx="32730">
                  <c:v>3.2731000000000002E-5</c:v>
                </c:pt>
                <c:pt idx="32731">
                  <c:v>3.2731999999999998E-5</c:v>
                </c:pt>
                <c:pt idx="32732">
                  <c:v>3.2733E-5</c:v>
                </c:pt>
                <c:pt idx="32733">
                  <c:v>3.2734000000000002E-5</c:v>
                </c:pt>
                <c:pt idx="32734">
                  <c:v>3.2734999999999997E-5</c:v>
                </c:pt>
                <c:pt idx="32735">
                  <c:v>3.2736E-5</c:v>
                </c:pt>
                <c:pt idx="32736">
                  <c:v>3.2737000000000002E-5</c:v>
                </c:pt>
                <c:pt idx="32737">
                  <c:v>3.2737999999999997E-5</c:v>
                </c:pt>
                <c:pt idx="32738">
                  <c:v>3.2738999999999999E-5</c:v>
                </c:pt>
                <c:pt idx="32739">
                  <c:v>3.2740000000000002E-5</c:v>
                </c:pt>
                <c:pt idx="32740">
                  <c:v>3.2740999999999997E-5</c:v>
                </c:pt>
                <c:pt idx="32741">
                  <c:v>3.2741999999999999E-5</c:v>
                </c:pt>
                <c:pt idx="32742">
                  <c:v>3.2743000000000001E-5</c:v>
                </c:pt>
                <c:pt idx="32743">
                  <c:v>3.2743999999999997E-5</c:v>
                </c:pt>
                <c:pt idx="32744">
                  <c:v>3.2744999999999999E-5</c:v>
                </c:pt>
                <c:pt idx="32745">
                  <c:v>3.2746000000000001E-5</c:v>
                </c:pt>
                <c:pt idx="32746">
                  <c:v>3.2746999999999997E-5</c:v>
                </c:pt>
                <c:pt idx="32747">
                  <c:v>3.2747999999999999E-5</c:v>
                </c:pt>
                <c:pt idx="32748">
                  <c:v>3.2749000000000001E-5</c:v>
                </c:pt>
                <c:pt idx="32749">
                  <c:v>3.2750000000000003E-5</c:v>
                </c:pt>
                <c:pt idx="32750">
                  <c:v>3.2750999999999999E-5</c:v>
                </c:pt>
                <c:pt idx="32751">
                  <c:v>3.2752000000000001E-5</c:v>
                </c:pt>
                <c:pt idx="32752">
                  <c:v>3.2753000000000003E-5</c:v>
                </c:pt>
                <c:pt idx="32753">
                  <c:v>3.2753999999999998E-5</c:v>
                </c:pt>
                <c:pt idx="32754">
                  <c:v>3.2755000000000001E-5</c:v>
                </c:pt>
                <c:pt idx="32755">
                  <c:v>3.2756000000000003E-5</c:v>
                </c:pt>
                <c:pt idx="32756">
                  <c:v>3.2756999999999998E-5</c:v>
                </c:pt>
                <c:pt idx="32757">
                  <c:v>3.2758E-5</c:v>
                </c:pt>
                <c:pt idx="32758">
                  <c:v>3.2759000000000003E-5</c:v>
                </c:pt>
                <c:pt idx="32759">
                  <c:v>3.2759999999999998E-5</c:v>
                </c:pt>
                <c:pt idx="32760">
                  <c:v>3.2761E-5</c:v>
                </c:pt>
                <c:pt idx="32761">
                  <c:v>3.2762000000000002E-5</c:v>
                </c:pt>
                <c:pt idx="32762">
                  <c:v>3.2762999999999998E-5</c:v>
                </c:pt>
                <c:pt idx="32763">
                  <c:v>3.2764E-5</c:v>
                </c:pt>
                <c:pt idx="32764">
                  <c:v>3.2765000000000002E-5</c:v>
                </c:pt>
                <c:pt idx="32765">
                  <c:v>3.2765999999999998E-5</c:v>
                </c:pt>
                <c:pt idx="32766">
                  <c:v>3.2767E-5</c:v>
                </c:pt>
                <c:pt idx="32767">
                  <c:v>3.2768000000000002E-5</c:v>
                </c:pt>
                <c:pt idx="32768">
                  <c:v>3.2768999999999997E-5</c:v>
                </c:pt>
                <c:pt idx="32769">
                  <c:v>3.277E-5</c:v>
                </c:pt>
                <c:pt idx="32770">
                  <c:v>3.2771000000000002E-5</c:v>
                </c:pt>
                <c:pt idx="32771">
                  <c:v>3.2771999999999997E-5</c:v>
                </c:pt>
                <c:pt idx="32772">
                  <c:v>3.2772999999999999E-5</c:v>
                </c:pt>
                <c:pt idx="32773">
                  <c:v>3.2774000000000002E-5</c:v>
                </c:pt>
                <c:pt idx="32774">
                  <c:v>3.2774999999999997E-5</c:v>
                </c:pt>
                <c:pt idx="32775">
                  <c:v>3.2775999999999999E-5</c:v>
                </c:pt>
                <c:pt idx="32776">
                  <c:v>3.2777000000000001E-5</c:v>
                </c:pt>
                <c:pt idx="32777">
                  <c:v>3.2777999999999997E-5</c:v>
                </c:pt>
                <c:pt idx="32778">
                  <c:v>3.2778999999999999E-5</c:v>
                </c:pt>
                <c:pt idx="32779">
                  <c:v>3.2780000000000001E-5</c:v>
                </c:pt>
                <c:pt idx="32780">
                  <c:v>3.2780999999999997E-5</c:v>
                </c:pt>
                <c:pt idx="32781">
                  <c:v>3.2781999999999999E-5</c:v>
                </c:pt>
                <c:pt idx="32782">
                  <c:v>3.2783000000000001E-5</c:v>
                </c:pt>
                <c:pt idx="32783">
                  <c:v>3.2784000000000003E-5</c:v>
                </c:pt>
                <c:pt idx="32784">
                  <c:v>3.2784999999999999E-5</c:v>
                </c:pt>
                <c:pt idx="32785">
                  <c:v>3.2786000000000001E-5</c:v>
                </c:pt>
                <c:pt idx="32786">
                  <c:v>3.2787000000000003E-5</c:v>
                </c:pt>
                <c:pt idx="32787">
                  <c:v>3.2787999999999998E-5</c:v>
                </c:pt>
                <c:pt idx="32788">
                  <c:v>3.2789000000000001E-5</c:v>
                </c:pt>
                <c:pt idx="32789">
                  <c:v>3.2790000000000003E-5</c:v>
                </c:pt>
                <c:pt idx="32790">
                  <c:v>3.2790999999999998E-5</c:v>
                </c:pt>
                <c:pt idx="32791">
                  <c:v>3.2792E-5</c:v>
                </c:pt>
                <c:pt idx="32792">
                  <c:v>3.2793000000000003E-5</c:v>
                </c:pt>
                <c:pt idx="32793">
                  <c:v>3.2793999999999998E-5</c:v>
                </c:pt>
                <c:pt idx="32794">
                  <c:v>3.2795E-5</c:v>
                </c:pt>
                <c:pt idx="32795">
                  <c:v>3.2796000000000002E-5</c:v>
                </c:pt>
                <c:pt idx="32796">
                  <c:v>3.2796999999999998E-5</c:v>
                </c:pt>
                <c:pt idx="32797">
                  <c:v>3.2798E-5</c:v>
                </c:pt>
                <c:pt idx="32798">
                  <c:v>3.2799000000000002E-5</c:v>
                </c:pt>
                <c:pt idx="32799">
                  <c:v>3.2799999999999998E-5</c:v>
                </c:pt>
                <c:pt idx="32800">
                  <c:v>3.2801E-5</c:v>
                </c:pt>
                <c:pt idx="32801">
                  <c:v>3.2802000000000002E-5</c:v>
                </c:pt>
                <c:pt idx="32802">
                  <c:v>3.2802999999999997E-5</c:v>
                </c:pt>
                <c:pt idx="32803">
                  <c:v>3.2804E-5</c:v>
                </c:pt>
                <c:pt idx="32804">
                  <c:v>3.2805000000000002E-5</c:v>
                </c:pt>
                <c:pt idx="32805">
                  <c:v>3.2805999999999997E-5</c:v>
                </c:pt>
                <c:pt idx="32806">
                  <c:v>3.2806999999999999E-5</c:v>
                </c:pt>
                <c:pt idx="32807">
                  <c:v>3.2808000000000002E-5</c:v>
                </c:pt>
                <c:pt idx="32808">
                  <c:v>3.2808999999999997E-5</c:v>
                </c:pt>
                <c:pt idx="32809">
                  <c:v>3.2809999999999999E-5</c:v>
                </c:pt>
                <c:pt idx="32810">
                  <c:v>3.2811000000000001E-5</c:v>
                </c:pt>
                <c:pt idx="32811">
                  <c:v>3.2811999999999997E-5</c:v>
                </c:pt>
                <c:pt idx="32812">
                  <c:v>3.2812999999999999E-5</c:v>
                </c:pt>
                <c:pt idx="32813">
                  <c:v>3.2814000000000001E-5</c:v>
                </c:pt>
                <c:pt idx="32814">
                  <c:v>3.2814999999999997E-5</c:v>
                </c:pt>
                <c:pt idx="32815">
                  <c:v>3.2815999999999999E-5</c:v>
                </c:pt>
                <c:pt idx="32816">
                  <c:v>3.2817000000000001E-5</c:v>
                </c:pt>
                <c:pt idx="32817">
                  <c:v>3.2818000000000003E-5</c:v>
                </c:pt>
                <c:pt idx="32818">
                  <c:v>3.2818999999999999E-5</c:v>
                </c:pt>
                <c:pt idx="32819">
                  <c:v>3.2820000000000001E-5</c:v>
                </c:pt>
                <c:pt idx="32820">
                  <c:v>3.2821000000000003E-5</c:v>
                </c:pt>
                <c:pt idx="32821">
                  <c:v>3.2821999999999998E-5</c:v>
                </c:pt>
                <c:pt idx="32822">
                  <c:v>3.2823000000000001E-5</c:v>
                </c:pt>
                <c:pt idx="32823">
                  <c:v>3.2824000000000003E-5</c:v>
                </c:pt>
                <c:pt idx="32824">
                  <c:v>3.2824999999999998E-5</c:v>
                </c:pt>
                <c:pt idx="32825">
                  <c:v>3.2826E-5</c:v>
                </c:pt>
                <c:pt idx="32826">
                  <c:v>3.2827000000000003E-5</c:v>
                </c:pt>
                <c:pt idx="32827">
                  <c:v>3.2827999999999998E-5</c:v>
                </c:pt>
                <c:pt idx="32828">
                  <c:v>3.2829E-5</c:v>
                </c:pt>
                <c:pt idx="32829">
                  <c:v>3.2830000000000002E-5</c:v>
                </c:pt>
                <c:pt idx="32830">
                  <c:v>3.2830999999999998E-5</c:v>
                </c:pt>
                <c:pt idx="32831">
                  <c:v>3.2832E-5</c:v>
                </c:pt>
                <c:pt idx="32832">
                  <c:v>3.2833000000000002E-5</c:v>
                </c:pt>
                <c:pt idx="32833">
                  <c:v>3.2833999999999998E-5</c:v>
                </c:pt>
                <c:pt idx="32834">
                  <c:v>3.2835E-5</c:v>
                </c:pt>
                <c:pt idx="32835">
                  <c:v>3.2836000000000002E-5</c:v>
                </c:pt>
                <c:pt idx="32836">
                  <c:v>3.2836999999999997E-5</c:v>
                </c:pt>
                <c:pt idx="32837">
                  <c:v>3.2838E-5</c:v>
                </c:pt>
                <c:pt idx="32838">
                  <c:v>3.2839000000000002E-5</c:v>
                </c:pt>
                <c:pt idx="32839">
                  <c:v>3.2839999999999997E-5</c:v>
                </c:pt>
                <c:pt idx="32840">
                  <c:v>3.2840999999999999E-5</c:v>
                </c:pt>
                <c:pt idx="32841">
                  <c:v>3.2842000000000002E-5</c:v>
                </c:pt>
                <c:pt idx="32842">
                  <c:v>3.2842999999999997E-5</c:v>
                </c:pt>
                <c:pt idx="32843">
                  <c:v>3.2843999999999999E-5</c:v>
                </c:pt>
                <c:pt idx="32844">
                  <c:v>3.2845000000000001E-5</c:v>
                </c:pt>
                <c:pt idx="32845">
                  <c:v>3.2845999999999997E-5</c:v>
                </c:pt>
                <c:pt idx="32846">
                  <c:v>3.2846999999999999E-5</c:v>
                </c:pt>
                <c:pt idx="32847">
                  <c:v>3.2848000000000001E-5</c:v>
                </c:pt>
                <c:pt idx="32848">
                  <c:v>3.2848999999999997E-5</c:v>
                </c:pt>
                <c:pt idx="32849">
                  <c:v>3.2849999999999999E-5</c:v>
                </c:pt>
                <c:pt idx="32850">
                  <c:v>3.2851000000000001E-5</c:v>
                </c:pt>
                <c:pt idx="32851">
                  <c:v>3.2852000000000003E-5</c:v>
                </c:pt>
                <c:pt idx="32852">
                  <c:v>3.2852999999999999E-5</c:v>
                </c:pt>
                <c:pt idx="32853">
                  <c:v>3.2854000000000001E-5</c:v>
                </c:pt>
                <c:pt idx="32854">
                  <c:v>3.2855000000000003E-5</c:v>
                </c:pt>
                <c:pt idx="32855">
                  <c:v>3.2855999999999998E-5</c:v>
                </c:pt>
                <c:pt idx="32856">
                  <c:v>3.2857000000000001E-5</c:v>
                </c:pt>
                <c:pt idx="32857">
                  <c:v>3.2858000000000003E-5</c:v>
                </c:pt>
                <c:pt idx="32858">
                  <c:v>3.2858999999999998E-5</c:v>
                </c:pt>
                <c:pt idx="32859">
                  <c:v>3.286E-5</c:v>
                </c:pt>
                <c:pt idx="32860">
                  <c:v>3.2861000000000003E-5</c:v>
                </c:pt>
                <c:pt idx="32861">
                  <c:v>3.2861999999999998E-5</c:v>
                </c:pt>
                <c:pt idx="32862">
                  <c:v>3.2863E-5</c:v>
                </c:pt>
                <c:pt idx="32863">
                  <c:v>3.2864000000000002E-5</c:v>
                </c:pt>
                <c:pt idx="32864">
                  <c:v>3.2864999999999998E-5</c:v>
                </c:pt>
                <c:pt idx="32865">
                  <c:v>3.2866E-5</c:v>
                </c:pt>
                <c:pt idx="32866">
                  <c:v>3.2867000000000002E-5</c:v>
                </c:pt>
                <c:pt idx="32867">
                  <c:v>3.2867999999999998E-5</c:v>
                </c:pt>
                <c:pt idx="32868">
                  <c:v>3.2869E-5</c:v>
                </c:pt>
                <c:pt idx="32869">
                  <c:v>3.2870000000000002E-5</c:v>
                </c:pt>
                <c:pt idx="32870">
                  <c:v>3.2870999999999997E-5</c:v>
                </c:pt>
                <c:pt idx="32871">
                  <c:v>3.2872E-5</c:v>
                </c:pt>
                <c:pt idx="32872">
                  <c:v>3.2873000000000002E-5</c:v>
                </c:pt>
                <c:pt idx="32873">
                  <c:v>3.2873999999999997E-5</c:v>
                </c:pt>
                <c:pt idx="32874">
                  <c:v>3.2874999999999999E-5</c:v>
                </c:pt>
                <c:pt idx="32875">
                  <c:v>3.2876000000000002E-5</c:v>
                </c:pt>
                <c:pt idx="32876">
                  <c:v>3.2876999999999997E-5</c:v>
                </c:pt>
                <c:pt idx="32877">
                  <c:v>3.2877999999999999E-5</c:v>
                </c:pt>
                <c:pt idx="32878">
                  <c:v>3.2879000000000001E-5</c:v>
                </c:pt>
                <c:pt idx="32879">
                  <c:v>3.2879999999999997E-5</c:v>
                </c:pt>
                <c:pt idx="32880">
                  <c:v>3.2880999999999999E-5</c:v>
                </c:pt>
                <c:pt idx="32881">
                  <c:v>3.2882000000000001E-5</c:v>
                </c:pt>
                <c:pt idx="32882">
                  <c:v>3.2882999999999997E-5</c:v>
                </c:pt>
                <c:pt idx="32883">
                  <c:v>3.2883999999999999E-5</c:v>
                </c:pt>
                <c:pt idx="32884">
                  <c:v>3.2885000000000001E-5</c:v>
                </c:pt>
                <c:pt idx="32885">
                  <c:v>3.2886000000000003E-5</c:v>
                </c:pt>
                <c:pt idx="32886">
                  <c:v>3.2886999999999999E-5</c:v>
                </c:pt>
                <c:pt idx="32887">
                  <c:v>3.2888000000000001E-5</c:v>
                </c:pt>
                <c:pt idx="32888">
                  <c:v>3.2889000000000003E-5</c:v>
                </c:pt>
                <c:pt idx="32889">
                  <c:v>3.2889999999999999E-5</c:v>
                </c:pt>
                <c:pt idx="32890">
                  <c:v>3.2891000000000001E-5</c:v>
                </c:pt>
                <c:pt idx="32891">
                  <c:v>3.2892000000000003E-5</c:v>
                </c:pt>
                <c:pt idx="32892">
                  <c:v>3.2892999999999998E-5</c:v>
                </c:pt>
                <c:pt idx="32893">
                  <c:v>3.2894E-5</c:v>
                </c:pt>
                <c:pt idx="32894">
                  <c:v>3.2895000000000003E-5</c:v>
                </c:pt>
                <c:pt idx="32895">
                  <c:v>3.2895999999999998E-5</c:v>
                </c:pt>
                <c:pt idx="32896">
                  <c:v>3.2897E-5</c:v>
                </c:pt>
                <c:pt idx="32897">
                  <c:v>3.2898000000000002E-5</c:v>
                </c:pt>
                <c:pt idx="32898">
                  <c:v>3.2898999999999998E-5</c:v>
                </c:pt>
                <c:pt idx="32899">
                  <c:v>3.29E-5</c:v>
                </c:pt>
                <c:pt idx="32900">
                  <c:v>3.2901000000000002E-5</c:v>
                </c:pt>
                <c:pt idx="32901">
                  <c:v>3.2901999999999998E-5</c:v>
                </c:pt>
                <c:pt idx="32902">
                  <c:v>3.2903E-5</c:v>
                </c:pt>
                <c:pt idx="32903">
                  <c:v>3.2904000000000002E-5</c:v>
                </c:pt>
                <c:pt idx="32904">
                  <c:v>3.2904999999999998E-5</c:v>
                </c:pt>
                <c:pt idx="32905">
                  <c:v>3.2906E-5</c:v>
                </c:pt>
                <c:pt idx="32906">
                  <c:v>3.2907000000000002E-5</c:v>
                </c:pt>
                <c:pt idx="32907">
                  <c:v>3.2907999999999997E-5</c:v>
                </c:pt>
                <c:pt idx="32908">
                  <c:v>3.2909E-5</c:v>
                </c:pt>
                <c:pt idx="32909">
                  <c:v>3.2910000000000002E-5</c:v>
                </c:pt>
                <c:pt idx="32910">
                  <c:v>3.2910999999999997E-5</c:v>
                </c:pt>
                <c:pt idx="32911">
                  <c:v>3.2911999999999999E-5</c:v>
                </c:pt>
                <c:pt idx="32912">
                  <c:v>3.2913000000000001E-5</c:v>
                </c:pt>
                <c:pt idx="32913">
                  <c:v>3.2913999999999997E-5</c:v>
                </c:pt>
                <c:pt idx="32914">
                  <c:v>3.2914999999999999E-5</c:v>
                </c:pt>
                <c:pt idx="32915">
                  <c:v>3.2916000000000001E-5</c:v>
                </c:pt>
                <c:pt idx="32916">
                  <c:v>3.2916999999999997E-5</c:v>
                </c:pt>
                <c:pt idx="32917">
                  <c:v>3.2917999999999999E-5</c:v>
                </c:pt>
                <c:pt idx="32918">
                  <c:v>3.2919000000000001E-5</c:v>
                </c:pt>
                <c:pt idx="32919">
                  <c:v>3.2920000000000003E-5</c:v>
                </c:pt>
                <c:pt idx="32920">
                  <c:v>3.2920999999999999E-5</c:v>
                </c:pt>
                <c:pt idx="32921">
                  <c:v>3.2922000000000001E-5</c:v>
                </c:pt>
                <c:pt idx="32922">
                  <c:v>3.2923000000000003E-5</c:v>
                </c:pt>
                <c:pt idx="32923">
                  <c:v>3.2923999999999999E-5</c:v>
                </c:pt>
                <c:pt idx="32924">
                  <c:v>3.2925000000000001E-5</c:v>
                </c:pt>
                <c:pt idx="32925">
                  <c:v>3.2926000000000003E-5</c:v>
                </c:pt>
                <c:pt idx="32926">
                  <c:v>3.2926999999999998E-5</c:v>
                </c:pt>
                <c:pt idx="32927">
                  <c:v>3.2928000000000001E-5</c:v>
                </c:pt>
                <c:pt idx="32928">
                  <c:v>3.2929000000000003E-5</c:v>
                </c:pt>
                <c:pt idx="32929">
                  <c:v>3.2929999999999998E-5</c:v>
                </c:pt>
                <c:pt idx="32930">
                  <c:v>3.2931E-5</c:v>
                </c:pt>
                <c:pt idx="32931">
                  <c:v>3.2932000000000003E-5</c:v>
                </c:pt>
                <c:pt idx="32932">
                  <c:v>3.2932999999999998E-5</c:v>
                </c:pt>
                <c:pt idx="32933">
                  <c:v>3.2934E-5</c:v>
                </c:pt>
                <c:pt idx="32934">
                  <c:v>3.2935000000000002E-5</c:v>
                </c:pt>
                <c:pt idx="32935">
                  <c:v>3.2935999999999998E-5</c:v>
                </c:pt>
                <c:pt idx="32936">
                  <c:v>3.2937E-5</c:v>
                </c:pt>
                <c:pt idx="32937">
                  <c:v>3.2938000000000002E-5</c:v>
                </c:pt>
                <c:pt idx="32938">
                  <c:v>3.2938999999999998E-5</c:v>
                </c:pt>
                <c:pt idx="32939">
                  <c:v>3.294E-5</c:v>
                </c:pt>
                <c:pt idx="32940">
                  <c:v>3.2941000000000002E-5</c:v>
                </c:pt>
                <c:pt idx="32941">
                  <c:v>3.2941999999999997E-5</c:v>
                </c:pt>
                <c:pt idx="32942">
                  <c:v>3.2943E-5</c:v>
                </c:pt>
                <c:pt idx="32943">
                  <c:v>3.2944000000000002E-5</c:v>
                </c:pt>
                <c:pt idx="32944">
                  <c:v>3.2944999999999997E-5</c:v>
                </c:pt>
                <c:pt idx="32945">
                  <c:v>3.2945999999999999E-5</c:v>
                </c:pt>
                <c:pt idx="32946">
                  <c:v>3.2947000000000002E-5</c:v>
                </c:pt>
                <c:pt idx="32947">
                  <c:v>3.2947999999999997E-5</c:v>
                </c:pt>
                <c:pt idx="32948">
                  <c:v>3.2948999999999999E-5</c:v>
                </c:pt>
                <c:pt idx="32949">
                  <c:v>3.2950000000000001E-5</c:v>
                </c:pt>
                <c:pt idx="32950">
                  <c:v>3.2950999999999997E-5</c:v>
                </c:pt>
                <c:pt idx="32951">
                  <c:v>3.2951999999999999E-5</c:v>
                </c:pt>
                <c:pt idx="32952">
                  <c:v>3.2953000000000001E-5</c:v>
                </c:pt>
                <c:pt idx="32953">
                  <c:v>3.2954000000000003E-5</c:v>
                </c:pt>
                <c:pt idx="32954">
                  <c:v>3.2954999999999999E-5</c:v>
                </c:pt>
                <c:pt idx="32955">
                  <c:v>3.2956000000000001E-5</c:v>
                </c:pt>
                <c:pt idx="32956">
                  <c:v>3.2957000000000003E-5</c:v>
                </c:pt>
                <c:pt idx="32957">
                  <c:v>3.2957999999999999E-5</c:v>
                </c:pt>
                <c:pt idx="32958">
                  <c:v>3.2959000000000001E-5</c:v>
                </c:pt>
                <c:pt idx="32959">
                  <c:v>3.2960000000000003E-5</c:v>
                </c:pt>
                <c:pt idx="32960">
                  <c:v>3.2960999999999998E-5</c:v>
                </c:pt>
                <c:pt idx="32961">
                  <c:v>3.2962000000000001E-5</c:v>
                </c:pt>
                <c:pt idx="32962">
                  <c:v>3.2963000000000003E-5</c:v>
                </c:pt>
                <c:pt idx="32963">
                  <c:v>3.2963999999999998E-5</c:v>
                </c:pt>
                <c:pt idx="32964">
                  <c:v>3.2965E-5</c:v>
                </c:pt>
                <c:pt idx="32965">
                  <c:v>3.2966000000000003E-5</c:v>
                </c:pt>
                <c:pt idx="32966">
                  <c:v>3.2966999999999998E-5</c:v>
                </c:pt>
                <c:pt idx="32967">
                  <c:v>3.2968E-5</c:v>
                </c:pt>
                <c:pt idx="32968">
                  <c:v>3.2969000000000002E-5</c:v>
                </c:pt>
                <c:pt idx="32969">
                  <c:v>3.2969999999999998E-5</c:v>
                </c:pt>
                <c:pt idx="32970">
                  <c:v>3.2971E-5</c:v>
                </c:pt>
                <c:pt idx="32971">
                  <c:v>3.2972000000000002E-5</c:v>
                </c:pt>
                <c:pt idx="32972">
                  <c:v>3.2972999999999998E-5</c:v>
                </c:pt>
                <c:pt idx="32973">
                  <c:v>3.2974E-5</c:v>
                </c:pt>
                <c:pt idx="32974">
                  <c:v>3.2975000000000002E-5</c:v>
                </c:pt>
                <c:pt idx="32975">
                  <c:v>3.2975999999999997E-5</c:v>
                </c:pt>
                <c:pt idx="32976">
                  <c:v>3.2977E-5</c:v>
                </c:pt>
                <c:pt idx="32977">
                  <c:v>3.2978000000000002E-5</c:v>
                </c:pt>
                <c:pt idx="32978">
                  <c:v>3.2978999999999997E-5</c:v>
                </c:pt>
                <c:pt idx="32979">
                  <c:v>3.2979999999999999E-5</c:v>
                </c:pt>
                <c:pt idx="32980">
                  <c:v>3.2981000000000002E-5</c:v>
                </c:pt>
                <c:pt idx="32981">
                  <c:v>3.2981999999999997E-5</c:v>
                </c:pt>
                <c:pt idx="32982">
                  <c:v>3.2982999999999999E-5</c:v>
                </c:pt>
                <c:pt idx="32983">
                  <c:v>3.2984000000000001E-5</c:v>
                </c:pt>
                <c:pt idx="32984">
                  <c:v>3.2984999999999997E-5</c:v>
                </c:pt>
                <c:pt idx="32985">
                  <c:v>3.2985999999999999E-5</c:v>
                </c:pt>
                <c:pt idx="32986">
                  <c:v>3.2987000000000001E-5</c:v>
                </c:pt>
                <c:pt idx="32987">
                  <c:v>3.2988000000000003E-5</c:v>
                </c:pt>
                <c:pt idx="32988">
                  <c:v>3.2988999999999999E-5</c:v>
                </c:pt>
                <c:pt idx="32989">
                  <c:v>3.2990000000000001E-5</c:v>
                </c:pt>
                <c:pt idx="32990">
                  <c:v>3.2991000000000003E-5</c:v>
                </c:pt>
                <c:pt idx="32991">
                  <c:v>3.2991999999999999E-5</c:v>
                </c:pt>
                <c:pt idx="32992">
                  <c:v>3.2993000000000001E-5</c:v>
                </c:pt>
                <c:pt idx="32993">
                  <c:v>3.2994000000000003E-5</c:v>
                </c:pt>
                <c:pt idx="32994">
                  <c:v>3.2994999999999998E-5</c:v>
                </c:pt>
                <c:pt idx="32995">
                  <c:v>3.2996000000000001E-5</c:v>
                </c:pt>
                <c:pt idx="32996">
                  <c:v>3.2997000000000003E-5</c:v>
                </c:pt>
                <c:pt idx="32997">
                  <c:v>3.2997999999999998E-5</c:v>
                </c:pt>
                <c:pt idx="32998">
                  <c:v>3.2999E-5</c:v>
                </c:pt>
                <c:pt idx="32999">
                  <c:v>3.3000000000000003E-5</c:v>
                </c:pt>
                <c:pt idx="33000">
                  <c:v>3.3000999999999998E-5</c:v>
                </c:pt>
                <c:pt idx="33001">
                  <c:v>3.3002E-5</c:v>
                </c:pt>
                <c:pt idx="33002">
                  <c:v>3.3003000000000002E-5</c:v>
                </c:pt>
                <c:pt idx="33003">
                  <c:v>3.3003999999999998E-5</c:v>
                </c:pt>
                <c:pt idx="33004">
                  <c:v>3.3005E-5</c:v>
                </c:pt>
                <c:pt idx="33005">
                  <c:v>3.3006000000000002E-5</c:v>
                </c:pt>
                <c:pt idx="33006">
                  <c:v>3.3006999999999998E-5</c:v>
                </c:pt>
                <c:pt idx="33007">
                  <c:v>3.3008E-5</c:v>
                </c:pt>
                <c:pt idx="33008">
                  <c:v>3.3009000000000002E-5</c:v>
                </c:pt>
                <c:pt idx="33009">
                  <c:v>3.3009999999999997E-5</c:v>
                </c:pt>
                <c:pt idx="33010">
                  <c:v>3.3011E-5</c:v>
                </c:pt>
                <c:pt idx="33011">
                  <c:v>3.3012000000000002E-5</c:v>
                </c:pt>
                <c:pt idx="33012">
                  <c:v>3.3012999999999997E-5</c:v>
                </c:pt>
                <c:pt idx="33013">
                  <c:v>3.3013999999999999E-5</c:v>
                </c:pt>
                <c:pt idx="33014">
                  <c:v>3.3015000000000002E-5</c:v>
                </c:pt>
                <c:pt idx="33015">
                  <c:v>3.3015999999999997E-5</c:v>
                </c:pt>
                <c:pt idx="33016">
                  <c:v>3.3016999999999999E-5</c:v>
                </c:pt>
                <c:pt idx="33017">
                  <c:v>3.3018000000000001E-5</c:v>
                </c:pt>
                <c:pt idx="33018">
                  <c:v>3.3018999999999997E-5</c:v>
                </c:pt>
                <c:pt idx="33019">
                  <c:v>3.3019999999999999E-5</c:v>
                </c:pt>
                <c:pt idx="33020">
                  <c:v>3.3021000000000001E-5</c:v>
                </c:pt>
                <c:pt idx="33021">
                  <c:v>3.3022000000000003E-5</c:v>
                </c:pt>
                <c:pt idx="33022">
                  <c:v>3.3022999999999999E-5</c:v>
                </c:pt>
                <c:pt idx="33023">
                  <c:v>3.3024000000000001E-5</c:v>
                </c:pt>
                <c:pt idx="33024">
                  <c:v>3.3025000000000003E-5</c:v>
                </c:pt>
                <c:pt idx="33025">
                  <c:v>3.3025999999999999E-5</c:v>
                </c:pt>
                <c:pt idx="33026">
                  <c:v>3.3027000000000001E-5</c:v>
                </c:pt>
                <c:pt idx="33027">
                  <c:v>3.3028000000000003E-5</c:v>
                </c:pt>
                <c:pt idx="33028">
                  <c:v>3.3028999999999998E-5</c:v>
                </c:pt>
                <c:pt idx="33029">
                  <c:v>3.3030000000000001E-5</c:v>
                </c:pt>
                <c:pt idx="33030">
                  <c:v>3.3031000000000003E-5</c:v>
                </c:pt>
                <c:pt idx="33031">
                  <c:v>3.3031999999999998E-5</c:v>
                </c:pt>
                <c:pt idx="33032">
                  <c:v>3.3033E-5</c:v>
                </c:pt>
                <c:pt idx="33033">
                  <c:v>3.3034000000000003E-5</c:v>
                </c:pt>
                <c:pt idx="33034">
                  <c:v>3.3034999999999998E-5</c:v>
                </c:pt>
                <c:pt idx="33035">
                  <c:v>3.3036E-5</c:v>
                </c:pt>
                <c:pt idx="33036">
                  <c:v>3.3037000000000002E-5</c:v>
                </c:pt>
                <c:pt idx="33037">
                  <c:v>3.3037999999999998E-5</c:v>
                </c:pt>
                <c:pt idx="33038">
                  <c:v>3.3039E-5</c:v>
                </c:pt>
                <c:pt idx="33039">
                  <c:v>3.3040000000000002E-5</c:v>
                </c:pt>
                <c:pt idx="33040">
                  <c:v>3.3040999999999998E-5</c:v>
                </c:pt>
                <c:pt idx="33041">
                  <c:v>3.3042E-5</c:v>
                </c:pt>
                <c:pt idx="33042">
                  <c:v>3.3043000000000002E-5</c:v>
                </c:pt>
                <c:pt idx="33043">
                  <c:v>3.3043999999999997E-5</c:v>
                </c:pt>
                <c:pt idx="33044">
                  <c:v>3.3045E-5</c:v>
                </c:pt>
                <c:pt idx="33045">
                  <c:v>3.3046000000000002E-5</c:v>
                </c:pt>
                <c:pt idx="33046">
                  <c:v>3.3046999999999997E-5</c:v>
                </c:pt>
                <c:pt idx="33047">
                  <c:v>3.3047999999999999E-5</c:v>
                </c:pt>
                <c:pt idx="33048">
                  <c:v>3.3049000000000002E-5</c:v>
                </c:pt>
                <c:pt idx="33049">
                  <c:v>3.3049999999999997E-5</c:v>
                </c:pt>
                <c:pt idx="33050">
                  <c:v>3.3050999999999999E-5</c:v>
                </c:pt>
                <c:pt idx="33051">
                  <c:v>3.3052000000000001E-5</c:v>
                </c:pt>
                <c:pt idx="33052">
                  <c:v>3.3052999999999997E-5</c:v>
                </c:pt>
                <c:pt idx="33053">
                  <c:v>3.3053999999999999E-5</c:v>
                </c:pt>
                <c:pt idx="33054">
                  <c:v>3.3055000000000001E-5</c:v>
                </c:pt>
                <c:pt idx="33055">
                  <c:v>3.3056000000000003E-5</c:v>
                </c:pt>
                <c:pt idx="33056">
                  <c:v>3.3056999999999999E-5</c:v>
                </c:pt>
                <c:pt idx="33057">
                  <c:v>3.3058000000000001E-5</c:v>
                </c:pt>
                <c:pt idx="33058">
                  <c:v>3.3059000000000003E-5</c:v>
                </c:pt>
                <c:pt idx="33059">
                  <c:v>3.3059999999999999E-5</c:v>
                </c:pt>
                <c:pt idx="33060">
                  <c:v>3.3061000000000001E-5</c:v>
                </c:pt>
                <c:pt idx="33061">
                  <c:v>3.3062000000000003E-5</c:v>
                </c:pt>
                <c:pt idx="33062">
                  <c:v>3.3062999999999998E-5</c:v>
                </c:pt>
                <c:pt idx="33063">
                  <c:v>3.3064000000000001E-5</c:v>
                </c:pt>
                <c:pt idx="33064">
                  <c:v>3.3065000000000003E-5</c:v>
                </c:pt>
                <c:pt idx="33065">
                  <c:v>3.3065999999999998E-5</c:v>
                </c:pt>
                <c:pt idx="33066">
                  <c:v>3.3067E-5</c:v>
                </c:pt>
                <c:pt idx="33067">
                  <c:v>3.3068000000000003E-5</c:v>
                </c:pt>
                <c:pt idx="33068">
                  <c:v>3.3068999999999998E-5</c:v>
                </c:pt>
                <c:pt idx="33069">
                  <c:v>3.307E-5</c:v>
                </c:pt>
                <c:pt idx="33070">
                  <c:v>3.3071000000000002E-5</c:v>
                </c:pt>
                <c:pt idx="33071">
                  <c:v>3.3071999999999998E-5</c:v>
                </c:pt>
                <c:pt idx="33072">
                  <c:v>3.3073E-5</c:v>
                </c:pt>
                <c:pt idx="33073">
                  <c:v>3.3074000000000002E-5</c:v>
                </c:pt>
                <c:pt idx="33074">
                  <c:v>3.3074999999999998E-5</c:v>
                </c:pt>
                <c:pt idx="33075">
                  <c:v>3.3076E-5</c:v>
                </c:pt>
                <c:pt idx="33076">
                  <c:v>3.3077000000000002E-5</c:v>
                </c:pt>
                <c:pt idx="33077">
                  <c:v>3.3077999999999997E-5</c:v>
                </c:pt>
                <c:pt idx="33078">
                  <c:v>3.3079E-5</c:v>
                </c:pt>
                <c:pt idx="33079">
                  <c:v>3.3080000000000002E-5</c:v>
                </c:pt>
                <c:pt idx="33080">
                  <c:v>3.3080999999999997E-5</c:v>
                </c:pt>
                <c:pt idx="33081">
                  <c:v>3.3081999999999999E-5</c:v>
                </c:pt>
                <c:pt idx="33082">
                  <c:v>3.3083000000000002E-5</c:v>
                </c:pt>
                <c:pt idx="33083">
                  <c:v>3.3083999999999997E-5</c:v>
                </c:pt>
                <c:pt idx="33084">
                  <c:v>3.3084999999999999E-5</c:v>
                </c:pt>
                <c:pt idx="33085">
                  <c:v>3.3086000000000001E-5</c:v>
                </c:pt>
                <c:pt idx="33086">
                  <c:v>3.3086999999999997E-5</c:v>
                </c:pt>
                <c:pt idx="33087">
                  <c:v>3.3087999999999999E-5</c:v>
                </c:pt>
                <c:pt idx="33088">
                  <c:v>3.3089000000000001E-5</c:v>
                </c:pt>
                <c:pt idx="33089">
                  <c:v>3.3090000000000003E-5</c:v>
                </c:pt>
                <c:pt idx="33090">
                  <c:v>3.3090999999999999E-5</c:v>
                </c:pt>
                <c:pt idx="33091">
                  <c:v>3.3092000000000001E-5</c:v>
                </c:pt>
                <c:pt idx="33092">
                  <c:v>3.3093000000000003E-5</c:v>
                </c:pt>
                <c:pt idx="33093">
                  <c:v>3.3093999999999999E-5</c:v>
                </c:pt>
                <c:pt idx="33094">
                  <c:v>3.3095000000000001E-5</c:v>
                </c:pt>
                <c:pt idx="33095">
                  <c:v>3.3096000000000003E-5</c:v>
                </c:pt>
                <c:pt idx="33096">
                  <c:v>3.3096999999999998E-5</c:v>
                </c:pt>
                <c:pt idx="33097">
                  <c:v>3.3098000000000001E-5</c:v>
                </c:pt>
                <c:pt idx="33098">
                  <c:v>3.3099000000000003E-5</c:v>
                </c:pt>
                <c:pt idx="33099">
                  <c:v>3.3099999999999998E-5</c:v>
                </c:pt>
                <c:pt idx="33100">
                  <c:v>3.3101E-5</c:v>
                </c:pt>
                <c:pt idx="33101">
                  <c:v>3.3102000000000003E-5</c:v>
                </c:pt>
                <c:pt idx="33102">
                  <c:v>3.3102999999999998E-5</c:v>
                </c:pt>
                <c:pt idx="33103">
                  <c:v>3.3104E-5</c:v>
                </c:pt>
                <c:pt idx="33104">
                  <c:v>3.3105000000000002E-5</c:v>
                </c:pt>
                <c:pt idx="33105">
                  <c:v>3.3105999999999998E-5</c:v>
                </c:pt>
                <c:pt idx="33106">
                  <c:v>3.3107E-5</c:v>
                </c:pt>
                <c:pt idx="33107">
                  <c:v>3.3108000000000002E-5</c:v>
                </c:pt>
                <c:pt idx="33108">
                  <c:v>3.3108999999999998E-5</c:v>
                </c:pt>
                <c:pt idx="33109">
                  <c:v>3.311E-5</c:v>
                </c:pt>
                <c:pt idx="33110">
                  <c:v>3.3111000000000002E-5</c:v>
                </c:pt>
                <c:pt idx="33111">
                  <c:v>3.3111999999999997E-5</c:v>
                </c:pt>
                <c:pt idx="33112">
                  <c:v>3.3113E-5</c:v>
                </c:pt>
                <c:pt idx="33113">
                  <c:v>3.3114000000000002E-5</c:v>
                </c:pt>
                <c:pt idx="33114">
                  <c:v>3.3114999999999997E-5</c:v>
                </c:pt>
                <c:pt idx="33115">
                  <c:v>3.3115999999999999E-5</c:v>
                </c:pt>
                <c:pt idx="33116">
                  <c:v>3.3117000000000002E-5</c:v>
                </c:pt>
                <c:pt idx="33117">
                  <c:v>3.3117999999999997E-5</c:v>
                </c:pt>
                <c:pt idx="33118">
                  <c:v>3.3118999999999999E-5</c:v>
                </c:pt>
                <c:pt idx="33119">
                  <c:v>3.3120000000000001E-5</c:v>
                </c:pt>
                <c:pt idx="33120">
                  <c:v>3.3120999999999997E-5</c:v>
                </c:pt>
                <c:pt idx="33121">
                  <c:v>3.3121999999999999E-5</c:v>
                </c:pt>
                <c:pt idx="33122">
                  <c:v>3.3123000000000001E-5</c:v>
                </c:pt>
                <c:pt idx="33123">
                  <c:v>3.3124000000000003E-5</c:v>
                </c:pt>
                <c:pt idx="33124">
                  <c:v>3.3124999999999999E-5</c:v>
                </c:pt>
                <c:pt idx="33125">
                  <c:v>3.3126000000000001E-5</c:v>
                </c:pt>
                <c:pt idx="33126">
                  <c:v>3.3127000000000003E-5</c:v>
                </c:pt>
                <c:pt idx="33127">
                  <c:v>3.3127999999999999E-5</c:v>
                </c:pt>
                <c:pt idx="33128">
                  <c:v>3.3129000000000001E-5</c:v>
                </c:pt>
                <c:pt idx="33129">
                  <c:v>3.3130000000000003E-5</c:v>
                </c:pt>
                <c:pt idx="33130">
                  <c:v>3.3130999999999998E-5</c:v>
                </c:pt>
                <c:pt idx="33131">
                  <c:v>3.3132000000000001E-5</c:v>
                </c:pt>
                <c:pt idx="33132">
                  <c:v>3.3133000000000003E-5</c:v>
                </c:pt>
                <c:pt idx="33133">
                  <c:v>3.3133999999999998E-5</c:v>
                </c:pt>
                <c:pt idx="33134">
                  <c:v>3.3135E-5</c:v>
                </c:pt>
                <c:pt idx="33135">
                  <c:v>3.3136000000000003E-5</c:v>
                </c:pt>
                <c:pt idx="33136">
                  <c:v>3.3136999999999998E-5</c:v>
                </c:pt>
                <c:pt idx="33137">
                  <c:v>3.3138E-5</c:v>
                </c:pt>
                <c:pt idx="33138">
                  <c:v>3.3139000000000002E-5</c:v>
                </c:pt>
                <c:pt idx="33139">
                  <c:v>3.3139999999999998E-5</c:v>
                </c:pt>
                <c:pt idx="33140">
                  <c:v>3.3141E-5</c:v>
                </c:pt>
                <c:pt idx="33141">
                  <c:v>3.3142000000000002E-5</c:v>
                </c:pt>
                <c:pt idx="33142">
                  <c:v>3.3142999999999998E-5</c:v>
                </c:pt>
                <c:pt idx="33143">
                  <c:v>3.3144E-5</c:v>
                </c:pt>
                <c:pt idx="33144">
                  <c:v>3.3145000000000002E-5</c:v>
                </c:pt>
                <c:pt idx="33145">
                  <c:v>3.3145999999999997E-5</c:v>
                </c:pt>
                <c:pt idx="33146">
                  <c:v>3.3147E-5</c:v>
                </c:pt>
                <c:pt idx="33147">
                  <c:v>3.3148000000000002E-5</c:v>
                </c:pt>
                <c:pt idx="33148">
                  <c:v>3.3148999999999997E-5</c:v>
                </c:pt>
                <c:pt idx="33149">
                  <c:v>3.3149999999999999E-5</c:v>
                </c:pt>
                <c:pt idx="33150">
                  <c:v>3.3151000000000002E-5</c:v>
                </c:pt>
                <c:pt idx="33151">
                  <c:v>3.3151999999999997E-5</c:v>
                </c:pt>
                <c:pt idx="33152">
                  <c:v>3.3152999999999999E-5</c:v>
                </c:pt>
                <c:pt idx="33153">
                  <c:v>3.3154000000000001E-5</c:v>
                </c:pt>
                <c:pt idx="33154">
                  <c:v>3.3154999999999997E-5</c:v>
                </c:pt>
                <c:pt idx="33155">
                  <c:v>3.3155999999999999E-5</c:v>
                </c:pt>
                <c:pt idx="33156">
                  <c:v>3.3157000000000001E-5</c:v>
                </c:pt>
                <c:pt idx="33157">
                  <c:v>3.3157999999999997E-5</c:v>
                </c:pt>
                <c:pt idx="33158">
                  <c:v>3.3158999999999999E-5</c:v>
                </c:pt>
                <c:pt idx="33159">
                  <c:v>3.3160000000000001E-5</c:v>
                </c:pt>
                <c:pt idx="33160">
                  <c:v>3.3161000000000003E-5</c:v>
                </c:pt>
                <c:pt idx="33161">
                  <c:v>3.3161999999999999E-5</c:v>
                </c:pt>
                <c:pt idx="33162">
                  <c:v>3.3163000000000001E-5</c:v>
                </c:pt>
                <c:pt idx="33163">
                  <c:v>3.3164000000000003E-5</c:v>
                </c:pt>
                <c:pt idx="33164">
                  <c:v>3.3164999999999998E-5</c:v>
                </c:pt>
                <c:pt idx="33165">
                  <c:v>3.3166000000000001E-5</c:v>
                </c:pt>
                <c:pt idx="33166">
                  <c:v>3.3167000000000003E-5</c:v>
                </c:pt>
                <c:pt idx="33167">
                  <c:v>3.3167999999999998E-5</c:v>
                </c:pt>
                <c:pt idx="33168">
                  <c:v>3.3169E-5</c:v>
                </c:pt>
                <c:pt idx="33169">
                  <c:v>3.3170000000000003E-5</c:v>
                </c:pt>
                <c:pt idx="33170">
                  <c:v>3.3170999999999998E-5</c:v>
                </c:pt>
                <c:pt idx="33171">
                  <c:v>3.3172E-5</c:v>
                </c:pt>
                <c:pt idx="33172">
                  <c:v>3.3173000000000002E-5</c:v>
                </c:pt>
                <c:pt idx="33173">
                  <c:v>3.3173999999999998E-5</c:v>
                </c:pt>
                <c:pt idx="33174">
                  <c:v>3.3175E-5</c:v>
                </c:pt>
                <c:pt idx="33175">
                  <c:v>3.3176000000000002E-5</c:v>
                </c:pt>
                <c:pt idx="33176">
                  <c:v>3.3176999999999998E-5</c:v>
                </c:pt>
                <c:pt idx="33177">
                  <c:v>3.3178E-5</c:v>
                </c:pt>
                <c:pt idx="33178">
                  <c:v>3.3179000000000002E-5</c:v>
                </c:pt>
                <c:pt idx="33179">
                  <c:v>3.3179999999999997E-5</c:v>
                </c:pt>
                <c:pt idx="33180">
                  <c:v>3.3181E-5</c:v>
                </c:pt>
                <c:pt idx="33181">
                  <c:v>3.3182000000000002E-5</c:v>
                </c:pt>
                <c:pt idx="33182">
                  <c:v>3.3182999999999997E-5</c:v>
                </c:pt>
                <c:pt idx="33183">
                  <c:v>3.3183999999999999E-5</c:v>
                </c:pt>
                <c:pt idx="33184">
                  <c:v>3.3185000000000002E-5</c:v>
                </c:pt>
                <c:pt idx="33185">
                  <c:v>3.3185999999999997E-5</c:v>
                </c:pt>
                <c:pt idx="33186">
                  <c:v>3.3186999999999999E-5</c:v>
                </c:pt>
                <c:pt idx="33187">
                  <c:v>3.3188000000000001E-5</c:v>
                </c:pt>
                <c:pt idx="33188">
                  <c:v>3.3188999999999997E-5</c:v>
                </c:pt>
                <c:pt idx="33189">
                  <c:v>3.3189999999999999E-5</c:v>
                </c:pt>
                <c:pt idx="33190">
                  <c:v>3.3191000000000001E-5</c:v>
                </c:pt>
                <c:pt idx="33191">
                  <c:v>3.3191999999999997E-5</c:v>
                </c:pt>
                <c:pt idx="33192">
                  <c:v>3.3192999999999999E-5</c:v>
                </c:pt>
                <c:pt idx="33193">
                  <c:v>3.3194000000000001E-5</c:v>
                </c:pt>
                <c:pt idx="33194">
                  <c:v>3.3195000000000003E-5</c:v>
                </c:pt>
                <c:pt idx="33195">
                  <c:v>3.3195999999999999E-5</c:v>
                </c:pt>
                <c:pt idx="33196">
                  <c:v>3.3197000000000001E-5</c:v>
                </c:pt>
                <c:pt idx="33197">
                  <c:v>3.3198000000000003E-5</c:v>
                </c:pt>
                <c:pt idx="33198">
                  <c:v>3.3198999999999998E-5</c:v>
                </c:pt>
                <c:pt idx="33199">
                  <c:v>3.3200000000000001E-5</c:v>
                </c:pt>
                <c:pt idx="33200">
                  <c:v>3.3201000000000003E-5</c:v>
                </c:pt>
                <c:pt idx="33201">
                  <c:v>3.3201999999999998E-5</c:v>
                </c:pt>
                <c:pt idx="33202">
                  <c:v>3.3203E-5</c:v>
                </c:pt>
                <c:pt idx="33203">
                  <c:v>3.3204000000000003E-5</c:v>
                </c:pt>
                <c:pt idx="33204">
                  <c:v>3.3204999999999998E-5</c:v>
                </c:pt>
                <c:pt idx="33205">
                  <c:v>3.3206E-5</c:v>
                </c:pt>
                <c:pt idx="33206">
                  <c:v>3.3207000000000002E-5</c:v>
                </c:pt>
                <c:pt idx="33207">
                  <c:v>3.3207999999999998E-5</c:v>
                </c:pt>
                <c:pt idx="33208">
                  <c:v>3.3209E-5</c:v>
                </c:pt>
                <c:pt idx="33209">
                  <c:v>3.3210000000000002E-5</c:v>
                </c:pt>
                <c:pt idx="33210">
                  <c:v>3.3210999999999998E-5</c:v>
                </c:pt>
                <c:pt idx="33211">
                  <c:v>3.3212E-5</c:v>
                </c:pt>
                <c:pt idx="33212">
                  <c:v>3.3213000000000002E-5</c:v>
                </c:pt>
                <c:pt idx="33213">
                  <c:v>3.3213999999999997E-5</c:v>
                </c:pt>
                <c:pt idx="33214">
                  <c:v>3.3215E-5</c:v>
                </c:pt>
                <c:pt idx="33215">
                  <c:v>3.3216000000000002E-5</c:v>
                </c:pt>
                <c:pt idx="33216">
                  <c:v>3.3216999999999997E-5</c:v>
                </c:pt>
                <c:pt idx="33217">
                  <c:v>3.3217999999999999E-5</c:v>
                </c:pt>
                <c:pt idx="33218">
                  <c:v>3.3219000000000002E-5</c:v>
                </c:pt>
                <c:pt idx="33219">
                  <c:v>3.3219999999999997E-5</c:v>
                </c:pt>
                <c:pt idx="33220">
                  <c:v>3.3220999999999999E-5</c:v>
                </c:pt>
                <c:pt idx="33221">
                  <c:v>3.3222000000000001E-5</c:v>
                </c:pt>
                <c:pt idx="33222">
                  <c:v>3.3222999999999997E-5</c:v>
                </c:pt>
                <c:pt idx="33223">
                  <c:v>3.3223999999999999E-5</c:v>
                </c:pt>
                <c:pt idx="33224">
                  <c:v>3.3225000000000001E-5</c:v>
                </c:pt>
                <c:pt idx="33225">
                  <c:v>3.3225999999999997E-5</c:v>
                </c:pt>
                <c:pt idx="33226">
                  <c:v>3.3226999999999999E-5</c:v>
                </c:pt>
                <c:pt idx="33227">
                  <c:v>3.3228000000000001E-5</c:v>
                </c:pt>
                <c:pt idx="33228">
                  <c:v>3.3229000000000003E-5</c:v>
                </c:pt>
                <c:pt idx="33229">
                  <c:v>3.3229999999999999E-5</c:v>
                </c:pt>
                <c:pt idx="33230">
                  <c:v>3.3231000000000001E-5</c:v>
                </c:pt>
                <c:pt idx="33231">
                  <c:v>3.3232000000000003E-5</c:v>
                </c:pt>
                <c:pt idx="33232">
                  <c:v>3.3232999999999998E-5</c:v>
                </c:pt>
                <c:pt idx="33233">
                  <c:v>3.3234000000000001E-5</c:v>
                </c:pt>
                <c:pt idx="33234">
                  <c:v>3.3235000000000003E-5</c:v>
                </c:pt>
                <c:pt idx="33235">
                  <c:v>3.3235999999999998E-5</c:v>
                </c:pt>
                <c:pt idx="33236">
                  <c:v>3.3237E-5</c:v>
                </c:pt>
                <c:pt idx="33237">
                  <c:v>3.3238000000000003E-5</c:v>
                </c:pt>
                <c:pt idx="33238">
                  <c:v>3.3238999999999998E-5</c:v>
                </c:pt>
                <c:pt idx="33239">
                  <c:v>3.324E-5</c:v>
                </c:pt>
                <c:pt idx="33240">
                  <c:v>3.3241000000000002E-5</c:v>
                </c:pt>
                <c:pt idx="33241">
                  <c:v>3.3241999999999998E-5</c:v>
                </c:pt>
                <c:pt idx="33242">
                  <c:v>3.3243E-5</c:v>
                </c:pt>
                <c:pt idx="33243">
                  <c:v>3.3244000000000002E-5</c:v>
                </c:pt>
                <c:pt idx="33244">
                  <c:v>3.3244999999999998E-5</c:v>
                </c:pt>
                <c:pt idx="33245">
                  <c:v>3.3246E-5</c:v>
                </c:pt>
                <c:pt idx="33246">
                  <c:v>3.3247000000000002E-5</c:v>
                </c:pt>
                <c:pt idx="33247">
                  <c:v>3.3247999999999997E-5</c:v>
                </c:pt>
                <c:pt idx="33248">
                  <c:v>3.3249E-5</c:v>
                </c:pt>
                <c:pt idx="33249">
                  <c:v>3.3250000000000002E-5</c:v>
                </c:pt>
                <c:pt idx="33250">
                  <c:v>3.3250999999999997E-5</c:v>
                </c:pt>
                <c:pt idx="33251">
                  <c:v>3.3251999999999999E-5</c:v>
                </c:pt>
                <c:pt idx="33252">
                  <c:v>3.3253000000000002E-5</c:v>
                </c:pt>
                <c:pt idx="33253">
                  <c:v>3.3253999999999997E-5</c:v>
                </c:pt>
                <c:pt idx="33254">
                  <c:v>3.3254999999999999E-5</c:v>
                </c:pt>
                <c:pt idx="33255">
                  <c:v>3.3256000000000001E-5</c:v>
                </c:pt>
                <c:pt idx="33256">
                  <c:v>3.3256999999999997E-5</c:v>
                </c:pt>
                <c:pt idx="33257">
                  <c:v>3.3257999999999999E-5</c:v>
                </c:pt>
                <c:pt idx="33258">
                  <c:v>3.3259000000000001E-5</c:v>
                </c:pt>
                <c:pt idx="33259">
                  <c:v>3.3259999999999997E-5</c:v>
                </c:pt>
                <c:pt idx="33260">
                  <c:v>3.3260999999999999E-5</c:v>
                </c:pt>
                <c:pt idx="33261">
                  <c:v>3.3262000000000001E-5</c:v>
                </c:pt>
                <c:pt idx="33262">
                  <c:v>3.3263000000000003E-5</c:v>
                </c:pt>
                <c:pt idx="33263">
                  <c:v>3.3263999999999999E-5</c:v>
                </c:pt>
                <c:pt idx="33264">
                  <c:v>3.3265000000000001E-5</c:v>
                </c:pt>
                <c:pt idx="33265">
                  <c:v>3.3266000000000003E-5</c:v>
                </c:pt>
                <c:pt idx="33266">
                  <c:v>3.3266999999999998E-5</c:v>
                </c:pt>
                <c:pt idx="33267">
                  <c:v>3.3268000000000001E-5</c:v>
                </c:pt>
                <c:pt idx="33268">
                  <c:v>3.3269000000000003E-5</c:v>
                </c:pt>
                <c:pt idx="33269">
                  <c:v>3.3269999999999998E-5</c:v>
                </c:pt>
                <c:pt idx="33270">
                  <c:v>3.3271E-5</c:v>
                </c:pt>
                <c:pt idx="33271">
                  <c:v>3.3272000000000003E-5</c:v>
                </c:pt>
                <c:pt idx="33272">
                  <c:v>3.3272999999999998E-5</c:v>
                </c:pt>
                <c:pt idx="33273">
                  <c:v>3.3274E-5</c:v>
                </c:pt>
                <c:pt idx="33274">
                  <c:v>3.3275000000000002E-5</c:v>
                </c:pt>
                <c:pt idx="33275">
                  <c:v>3.3275999999999998E-5</c:v>
                </c:pt>
                <c:pt idx="33276">
                  <c:v>3.3277E-5</c:v>
                </c:pt>
                <c:pt idx="33277">
                  <c:v>3.3278000000000002E-5</c:v>
                </c:pt>
                <c:pt idx="33278">
                  <c:v>3.3278999999999998E-5</c:v>
                </c:pt>
                <c:pt idx="33279">
                  <c:v>3.328E-5</c:v>
                </c:pt>
                <c:pt idx="33280">
                  <c:v>3.3281000000000002E-5</c:v>
                </c:pt>
                <c:pt idx="33281">
                  <c:v>3.3281999999999997E-5</c:v>
                </c:pt>
                <c:pt idx="33282">
                  <c:v>3.3283E-5</c:v>
                </c:pt>
                <c:pt idx="33283">
                  <c:v>3.3284000000000002E-5</c:v>
                </c:pt>
                <c:pt idx="33284">
                  <c:v>3.3284999999999997E-5</c:v>
                </c:pt>
                <c:pt idx="33285">
                  <c:v>3.3285999999999999E-5</c:v>
                </c:pt>
                <c:pt idx="33286">
                  <c:v>3.3287000000000002E-5</c:v>
                </c:pt>
                <c:pt idx="33287">
                  <c:v>3.3287999999999997E-5</c:v>
                </c:pt>
                <c:pt idx="33288">
                  <c:v>3.3288999999999999E-5</c:v>
                </c:pt>
                <c:pt idx="33289">
                  <c:v>3.3290000000000001E-5</c:v>
                </c:pt>
                <c:pt idx="33290">
                  <c:v>3.3290999999999997E-5</c:v>
                </c:pt>
                <c:pt idx="33291">
                  <c:v>3.3291999999999999E-5</c:v>
                </c:pt>
                <c:pt idx="33292">
                  <c:v>3.3293000000000001E-5</c:v>
                </c:pt>
                <c:pt idx="33293">
                  <c:v>3.3293999999999997E-5</c:v>
                </c:pt>
                <c:pt idx="33294">
                  <c:v>3.3294999999999999E-5</c:v>
                </c:pt>
                <c:pt idx="33295">
                  <c:v>3.3296000000000001E-5</c:v>
                </c:pt>
                <c:pt idx="33296">
                  <c:v>3.3297000000000003E-5</c:v>
                </c:pt>
                <c:pt idx="33297">
                  <c:v>3.3297999999999999E-5</c:v>
                </c:pt>
                <c:pt idx="33298">
                  <c:v>3.3299000000000001E-5</c:v>
                </c:pt>
                <c:pt idx="33299">
                  <c:v>3.3300000000000003E-5</c:v>
                </c:pt>
                <c:pt idx="33300">
                  <c:v>3.3300999999999998E-5</c:v>
                </c:pt>
                <c:pt idx="33301">
                  <c:v>3.3302000000000001E-5</c:v>
                </c:pt>
                <c:pt idx="33302">
                  <c:v>3.3303000000000003E-5</c:v>
                </c:pt>
                <c:pt idx="33303">
                  <c:v>3.3303999999999998E-5</c:v>
                </c:pt>
                <c:pt idx="33304">
                  <c:v>3.3305E-5</c:v>
                </c:pt>
                <c:pt idx="33305">
                  <c:v>3.3306000000000003E-5</c:v>
                </c:pt>
                <c:pt idx="33306">
                  <c:v>3.3306999999999998E-5</c:v>
                </c:pt>
                <c:pt idx="33307">
                  <c:v>3.3308E-5</c:v>
                </c:pt>
                <c:pt idx="33308">
                  <c:v>3.3309000000000002E-5</c:v>
                </c:pt>
                <c:pt idx="33309">
                  <c:v>3.3309999999999998E-5</c:v>
                </c:pt>
                <c:pt idx="33310">
                  <c:v>3.3311E-5</c:v>
                </c:pt>
                <c:pt idx="33311">
                  <c:v>3.3312000000000002E-5</c:v>
                </c:pt>
                <c:pt idx="33312">
                  <c:v>3.3312999999999998E-5</c:v>
                </c:pt>
                <c:pt idx="33313">
                  <c:v>3.3314E-5</c:v>
                </c:pt>
                <c:pt idx="33314">
                  <c:v>3.3315000000000002E-5</c:v>
                </c:pt>
                <c:pt idx="33315">
                  <c:v>3.3315999999999997E-5</c:v>
                </c:pt>
                <c:pt idx="33316">
                  <c:v>3.3317E-5</c:v>
                </c:pt>
                <c:pt idx="33317">
                  <c:v>3.3318000000000002E-5</c:v>
                </c:pt>
                <c:pt idx="33318">
                  <c:v>3.3318999999999997E-5</c:v>
                </c:pt>
                <c:pt idx="33319">
                  <c:v>3.3319999999999999E-5</c:v>
                </c:pt>
                <c:pt idx="33320">
                  <c:v>3.3321000000000002E-5</c:v>
                </c:pt>
                <c:pt idx="33321">
                  <c:v>3.3321999999999997E-5</c:v>
                </c:pt>
                <c:pt idx="33322">
                  <c:v>3.3322999999999999E-5</c:v>
                </c:pt>
                <c:pt idx="33323">
                  <c:v>3.3324000000000001E-5</c:v>
                </c:pt>
                <c:pt idx="33324">
                  <c:v>3.3324999999999997E-5</c:v>
                </c:pt>
                <c:pt idx="33325">
                  <c:v>3.3325999999999999E-5</c:v>
                </c:pt>
                <c:pt idx="33326">
                  <c:v>3.3327000000000001E-5</c:v>
                </c:pt>
                <c:pt idx="33327">
                  <c:v>3.3327999999999997E-5</c:v>
                </c:pt>
                <c:pt idx="33328">
                  <c:v>3.3328999999999999E-5</c:v>
                </c:pt>
                <c:pt idx="33329">
                  <c:v>3.3330000000000001E-5</c:v>
                </c:pt>
                <c:pt idx="33330">
                  <c:v>3.3331000000000003E-5</c:v>
                </c:pt>
                <c:pt idx="33331">
                  <c:v>3.3331999999999999E-5</c:v>
                </c:pt>
                <c:pt idx="33332">
                  <c:v>3.3333000000000001E-5</c:v>
                </c:pt>
                <c:pt idx="33333">
                  <c:v>3.3334000000000003E-5</c:v>
                </c:pt>
                <c:pt idx="33334">
                  <c:v>3.3334999999999998E-5</c:v>
                </c:pt>
                <c:pt idx="33335">
                  <c:v>3.3336000000000001E-5</c:v>
                </c:pt>
                <c:pt idx="33336">
                  <c:v>3.3337000000000003E-5</c:v>
                </c:pt>
                <c:pt idx="33337">
                  <c:v>3.3337999999999998E-5</c:v>
                </c:pt>
                <c:pt idx="33338">
                  <c:v>3.3339E-5</c:v>
                </c:pt>
                <c:pt idx="33339">
                  <c:v>3.3340000000000003E-5</c:v>
                </c:pt>
                <c:pt idx="33340">
                  <c:v>3.3340999999999998E-5</c:v>
                </c:pt>
                <c:pt idx="33341">
                  <c:v>3.3342E-5</c:v>
                </c:pt>
                <c:pt idx="33342">
                  <c:v>3.3343000000000002E-5</c:v>
                </c:pt>
                <c:pt idx="33343">
                  <c:v>3.3343999999999998E-5</c:v>
                </c:pt>
                <c:pt idx="33344">
                  <c:v>3.3345E-5</c:v>
                </c:pt>
                <c:pt idx="33345">
                  <c:v>3.3346000000000002E-5</c:v>
                </c:pt>
                <c:pt idx="33346">
                  <c:v>3.3346999999999998E-5</c:v>
                </c:pt>
                <c:pt idx="33347">
                  <c:v>3.3348E-5</c:v>
                </c:pt>
                <c:pt idx="33348">
                  <c:v>3.3349000000000002E-5</c:v>
                </c:pt>
                <c:pt idx="33349">
                  <c:v>3.3349999999999997E-5</c:v>
                </c:pt>
                <c:pt idx="33350">
                  <c:v>3.3351E-5</c:v>
                </c:pt>
                <c:pt idx="33351">
                  <c:v>3.3352000000000002E-5</c:v>
                </c:pt>
                <c:pt idx="33352">
                  <c:v>3.3352999999999997E-5</c:v>
                </c:pt>
                <c:pt idx="33353">
                  <c:v>3.3353999999999999E-5</c:v>
                </c:pt>
                <c:pt idx="33354">
                  <c:v>3.3355000000000002E-5</c:v>
                </c:pt>
                <c:pt idx="33355">
                  <c:v>3.3355999999999997E-5</c:v>
                </c:pt>
                <c:pt idx="33356">
                  <c:v>3.3356999999999999E-5</c:v>
                </c:pt>
                <c:pt idx="33357">
                  <c:v>3.3358000000000001E-5</c:v>
                </c:pt>
                <c:pt idx="33358">
                  <c:v>3.3358999999999997E-5</c:v>
                </c:pt>
                <c:pt idx="33359">
                  <c:v>3.3359999999999999E-5</c:v>
                </c:pt>
                <c:pt idx="33360">
                  <c:v>3.3361000000000001E-5</c:v>
                </c:pt>
                <c:pt idx="33361">
                  <c:v>3.3361999999999997E-5</c:v>
                </c:pt>
                <c:pt idx="33362">
                  <c:v>3.3362999999999999E-5</c:v>
                </c:pt>
                <c:pt idx="33363">
                  <c:v>3.3364000000000001E-5</c:v>
                </c:pt>
                <c:pt idx="33364">
                  <c:v>3.3365000000000003E-5</c:v>
                </c:pt>
                <c:pt idx="33365">
                  <c:v>3.3365999999999999E-5</c:v>
                </c:pt>
                <c:pt idx="33366">
                  <c:v>3.3367000000000001E-5</c:v>
                </c:pt>
                <c:pt idx="33367">
                  <c:v>3.3368000000000003E-5</c:v>
                </c:pt>
                <c:pt idx="33368">
                  <c:v>3.3368999999999998E-5</c:v>
                </c:pt>
                <c:pt idx="33369">
                  <c:v>3.3370000000000001E-5</c:v>
                </c:pt>
                <c:pt idx="33370">
                  <c:v>3.3371000000000003E-5</c:v>
                </c:pt>
                <c:pt idx="33371">
                  <c:v>3.3371999999999998E-5</c:v>
                </c:pt>
                <c:pt idx="33372">
                  <c:v>3.3373E-5</c:v>
                </c:pt>
                <c:pt idx="33373">
                  <c:v>3.3374000000000003E-5</c:v>
                </c:pt>
                <c:pt idx="33374">
                  <c:v>3.3374999999999998E-5</c:v>
                </c:pt>
                <c:pt idx="33375">
                  <c:v>3.3376E-5</c:v>
                </c:pt>
                <c:pt idx="33376">
                  <c:v>3.3377000000000002E-5</c:v>
                </c:pt>
                <c:pt idx="33377">
                  <c:v>3.3377999999999998E-5</c:v>
                </c:pt>
                <c:pt idx="33378">
                  <c:v>3.3379E-5</c:v>
                </c:pt>
                <c:pt idx="33379">
                  <c:v>3.3380000000000002E-5</c:v>
                </c:pt>
                <c:pt idx="33380">
                  <c:v>3.3380999999999998E-5</c:v>
                </c:pt>
                <c:pt idx="33381">
                  <c:v>3.3382E-5</c:v>
                </c:pt>
                <c:pt idx="33382">
                  <c:v>3.3383000000000002E-5</c:v>
                </c:pt>
                <c:pt idx="33383">
                  <c:v>3.3383999999999997E-5</c:v>
                </c:pt>
                <c:pt idx="33384">
                  <c:v>3.3385E-5</c:v>
                </c:pt>
                <c:pt idx="33385">
                  <c:v>3.3386000000000002E-5</c:v>
                </c:pt>
                <c:pt idx="33386">
                  <c:v>3.3386999999999997E-5</c:v>
                </c:pt>
                <c:pt idx="33387">
                  <c:v>3.3387999999999999E-5</c:v>
                </c:pt>
                <c:pt idx="33388">
                  <c:v>3.3389000000000002E-5</c:v>
                </c:pt>
                <c:pt idx="33389">
                  <c:v>3.3389999999999997E-5</c:v>
                </c:pt>
                <c:pt idx="33390">
                  <c:v>3.3390999999999999E-5</c:v>
                </c:pt>
                <c:pt idx="33391">
                  <c:v>3.3392000000000001E-5</c:v>
                </c:pt>
                <c:pt idx="33392">
                  <c:v>3.3392999999999997E-5</c:v>
                </c:pt>
                <c:pt idx="33393">
                  <c:v>3.3393999999999999E-5</c:v>
                </c:pt>
                <c:pt idx="33394">
                  <c:v>3.3395000000000001E-5</c:v>
                </c:pt>
                <c:pt idx="33395">
                  <c:v>3.3395999999999997E-5</c:v>
                </c:pt>
                <c:pt idx="33396">
                  <c:v>3.3396999999999999E-5</c:v>
                </c:pt>
                <c:pt idx="33397">
                  <c:v>3.3398000000000001E-5</c:v>
                </c:pt>
                <c:pt idx="33398">
                  <c:v>3.3399000000000003E-5</c:v>
                </c:pt>
                <c:pt idx="33399">
                  <c:v>3.3399999999999999E-5</c:v>
                </c:pt>
                <c:pt idx="33400">
                  <c:v>3.3401000000000001E-5</c:v>
                </c:pt>
                <c:pt idx="33401">
                  <c:v>3.3402000000000003E-5</c:v>
                </c:pt>
                <c:pt idx="33402">
                  <c:v>3.3402999999999999E-5</c:v>
                </c:pt>
                <c:pt idx="33403">
                  <c:v>3.3404000000000001E-5</c:v>
                </c:pt>
                <c:pt idx="33404">
                  <c:v>3.3405000000000003E-5</c:v>
                </c:pt>
                <c:pt idx="33405">
                  <c:v>3.3405999999999998E-5</c:v>
                </c:pt>
                <c:pt idx="33406">
                  <c:v>3.3407E-5</c:v>
                </c:pt>
                <c:pt idx="33407">
                  <c:v>3.3408000000000003E-5</c:v>
                </c:pt>
                <c:pt idx="33408">
                  <c:v>3.3408999999999998E-5</c:v>
                </c:pt>
                <c:pt idx="33409">
                  <c:v>3.341E-5</c:v>
                </c:pt>
                <c:pt idx="33410">
                  <c:v>3.3411000000000002E-5</c:v>
                </c:pt>
                <c:pt idx="33411">
                  <c:v>3.3411999999999998E-5</c:v>
                </c:pt>
                <c:pt idx="33412">
                  <c:v>3.3413E-5</c:v>
                </c:pt>
                <c:pt idx="33413">
                  <c:v>3.3414000000000002E-5</c:v>
                </c:pt>
                <c:pt idx="33414">
                  <c:v>3.3414999999999998E-5</c:v>
                </c:pt>
                <c:pt idx="33415">
                  <c:v>3.3416E-5</c:v>
                </c:pt>
                <c:pt idx="33416">
                  <c:v>3.3417000000000002E-5</c:v>
                </c:pt>
                <c:pt idx="33417">
                  <c:v>3.3417999999999998E-5</c:v>
                </c:pt>
                <c:pt idx="33418">
                  <c:v>3.3419E-5</c:v>
                </c:pt>
                <c:pt idx="33419">
                  <c:v>3.3420000000000002E-5</c:v>
                </c:pt>
                <c:pt idx="33420">
                  <c:v>3.3420999999999997E-5</c:v>
                </c:pt>
                <c:pt idx="33421">
                  <c:v>3.3422E-5</c:v>
                </c:pt>
                <c:pt idx="33422">
                  <c:v>3.3423000000000002E-5</c:v>
                </c:pt>
                <c:pt idx="33423">
                  <c:v>3.3423999999999997E-5</c:v>
                </c:pt>
                <c:pt idx="33424">
                  <c:v>3.3424999999999999E-5</c:v>
                </c:pt>
                <c:pt idx="33425">
                  <c:v>3.3426000000000002E-5</c:v>
                </c:pt>
                <c:pt idx="33426">
                  <c:v>3.3426999999999997E-5</c:v>
                </c:pt>
                <c:pt idx="33427">
                  <c:v>3.3427999999999999E-5</c:v>
                </c:pt>
                <c:pt idx="33428">
                  <c:v>3.3429000000000001E-5</c:v>
                </c:pt>
                <c:pt idx="33429">
                  <c:v>3.3429999999999997E-5</c:v>
                </c:pt>
                <c:pt idx="33430">
                  <c:v>3.3430999999999999E-5</c:v>
                </c:pt>
                <c:pt idx="33431">
                  <c:v>3.3432000000000001E-5</c:v>
                </c:pt>
                <c:pt idx="33432">
                  <c:v>3.3433000000000003E-5</c:v>
                </c:pt>
                <c:pt idx="33433">
                  <c:v>3.3433999999999999E-5</c:v>
                </c:pt>
                <c:pt idx="33434">
                  <c:v>3.3435000000000001E-5</c:v>
                </c:pt>
                <c:pt idx="33435">
                  <c:v>3.3436000000000003E-5</c:v>
                </c:pt>
                <c:pt idx="33436">
                  <c:v>3.3436999999999999E-5</c:v>
                </c:pt>
                <c:pt idx="33437">
                  <c:v>3.3438000000000001E-5</c:v>
                </c:pt>
                <c:pt idx="33438">
                  <c:v>3.3439000000000003E-5</c:v>
                </c:pt>
                <c:pt idx="33439">
                  <c:v>3.3439999999999998E-5</c:v>
                </c:pt>
                <c:pt idx="33440">
                  <c:v>3.3441000000000001E-5</c:v>
                </c:pt>
                <c:pt idx="33441">
                  <c:v>3.3442000000000003E-5</c:v>
                </c:pt>
                <c:pt idx="33442">
                  <c:v>3.3442999999999998E-5</c:v>
                </c:pt>
                <c:pt idx="33443">
                  <c:v>3.3444E-5</c:v>
                </c:pt>
                <c:pt idx="33444">
                  <c:v>3.3445000000000003E-5</c:v>
                </c:pt>
                <c:pt idx="33445">
                  <c:v>3.3445999999999998E-5</c:v>
                </c:pt>
                <c:pt idx="33446">
                  <c:v>3.3447E-5</c:v>
                </c:pt>
                <c:pt idx="33447">
                  <c:v>3.3448000000000002E-5</c:v>
                </c:pt>
                <c:pt idx="33448">
                  <c:v>3.3448999999999998E-5</c:v>
                </c:pt>
                <c:pt idx="33449">
                  <c:v>3.345E-5</c:v>
                </c:pt>
                <c:pt idx="33450">
                  <c:v>3.3451000000000002E-5</c:v>
                </c:pt>
                <c:pt idx="33451">
                  <c:v>3.3451999999999998E-5</c:v>
                </c:pt>
                <c:pt idx="33452">
                  <c:v>3.3453E-5</c:v>
                </c:pt>
                <c:pt idx="33453">
                  <c:v>3.3454000000000002E-5</c:v>
                </c:pt>
                <c:pt idx="33454">
                  <c:v>3.3454999999999997E-5</c:v>
                </c:pt>
                <c:pt idx="33455">
                  <c:v>3.3456E-5</c:v>
                </c:pt>
                <c:pt idx="33456">
                  <c:v>3.3457000000000002E-5</c:v>
                </c:pt>
                <c:pt idx="33457">
                  <c:v>3.3457999999999997E-5</c:v>
                </c:pt>
                <c:pt idx="33458">
                  <c:v>3.3458999999999999E-5</c:v>
                </c:pt>
                <c:pt idx="33459">
                  <c:v>3.3460000000000002E-5</c:v>
                </c:pt>
                <c:pt idx="33460">
                  <c:v>3.3460999999999997E-5</c:v>
                </c:pt>
                <c:pt idx="33461">
                  <c:v>3.3461999999999999E-5</c:v>
                </c:pt>
                <c:pt idx="33462">
                  <c:v>3.3463000000000001E-5</c:v>
                </c:pt>
                <c:pt idx="33463">
                  <c:v>3.3463999999999997E-5</c:v>
                </c:pt>
                <c:pt idx="33464">
                  <c:v>3.3464999999999999E-5</c:v>
                </c:pt>
                <c:pt idx="33465">
                  <c:v>3.3466000000000001E-5</c:v>
                </c:pt>
                <c:pt idx="33466">
                  <c:v>3.3467000000000003E-5</c:v>
                </c:pt>
                <c:pt idx="33467">
                  <c:v>3.3467999999999999E-5</c:v>
                </c:pt>
                <c:pt idx="33468">
                  <c:v>3.3469000000000001E-5</c:v>
                </c:pt>
                <c:pt idx="33469">
                  <c:v>3.3470000000000003E-5</c:v>
                </c:pt>
                <c:pt idx="33470">
                  <c:v>3.3470999999999999E-5</c:v>
                </c:pt>
                <c:pt idx="33471">
                  <c:v>3.3472000000000001E-5</c:v>
                </c:pt>
                <c:pt idx="33472">
                  <c:v>3.3473000000000003E-5</c:v>
                </c:pt>
                <c:pt idx="33473">
                  <c:v>3.3473999999999998E-5</c:v>
                </c:pt>
                <c:pt idx="33474">
                  <c:v>3.3475000000000001E-5</c:v>
                </c:pt>
                <c:pt idx="33475">
                  <c:v>3.3476000000000003E-5</c:v>
                </c:pt>
                <c:pt idx="33476">
                  <c:v>3.3476999999999998E-5</c:v>
                </c:pt>
                <c:pt idx="33477">
                  <c:v>3.3478E-5</c:v>
                </c:pt>
                <c:pt idx="33478">
                  <c:v>3.3479000000000003E-5</c:v>
                </c:pt>
                <c:pt idx="33479">
                  <c:v>3.3479999999999998E-5</c:v>
                </c:pt>
                <c:pt idx="33480">
                  <c:v>3.3481E-5</c:v>
                </c:pt>
                <c:pt idx="33481">
                  <c:v>3.3482000000000002E-5</c:v>
                </c:pt>
                <c:pt idx="33482">
                  <c:v>3.3482999999999998E-5</c:v>
                </c:pt>
                <c:pt idx="33483">
                  <c:v>3.3484E-5</c:v>
                </c:pt>
                <c:pt idx="33484">
                  <c:v>3.3485000000000002E-5</c:v>
                </c:pt>
                <c:pt idx="33485">
                  <c:v>3.3485999999999998E-5</c:v>
                </c:pt>
                <c:pt idx="33486">
                  <c:v>3.3487E-5</c:v>
                </c:pt>
                <c:pt idx="33487">
                  <c:v>3.3488000000000002E-5</c:v>
                </c:pt>
                <c:pt idx="33488">
                  <c:v>3.3488999999999997E-5</c:v>
                </c:pt>
                <c:pt idx="33489">
                  <c:v>3.349E-5</c:v>
                </c:pt>
                <c:pt idx="33490">
                  <c:v>3.3491000000000002E-5</c:v>
                </c:pt>
                <c:pt idx="33491">
                  <c:v>3.3491999999999997E-5</c:v>
                </c:pt>
                <c:pt idx="33492">
                  <c:v>3.3492999999999999E-5</c:v>
                </c:pt>
                <c:pt idx="33493">
                  <c:v>3.3494000000000002E-5</c:v>
                </c:pt>
                <c:pt idx="33494">
                  <c:v>3.3494999999999997E-5</c:v>
                </c:pt>
                <c:pt idx="33495">
                  <c:v>3.3495999999999999E-5</c:v>
                </c:pt>
                <c:pt idx="33496">
                  <c:v>3.3497000000000001E-5</c:v>
                </c:pt>
                <c:pt idx="33497">
                  <c:v>3.3497999999999997E-5</c:v>
                </c:pt>
                <c:pt idx="33498">
                  <c:v>3.3498999999999999E-5</c:v>
                </c:pt>
                <c:pt idx="33499">
                  <c:v>3.3500000000000001E-5</c:v>
                </c:pt>
                <c:pt idx="33500">
                  <c:v>3.3501000000000003E-5</c:v>
                </c:pt>
                <c:pt idx="33501">
                  <c:v>3.3501999999999999E-5</c:v>
                </c:pt>
                <c:pt idx="33502">
                  <c:v>3.3503000000000001E-5</c:v>
                </c:pt>
                <c:pt idx="33503">
                  <c:v>3.3504000000000003E-5</c:v>
                </c:pt>
                <c:pt idx="33504">
                  <c:v>3.3504999999999999E-5</c:v>
                </c:pt>
                <c:pt idx="33505">
                  <c:v>3.3506000000000001E-5</c:v>
                </c:pt>
                <c:pt idx="33506">
                  <c:v>3.3507000000000003E-5</c:v>
                </c:pt>
                <c:pt idx="33507">
                  <c:v>3.3507999999999998E-5</c:v>
                </c:pt>
                <c:pt idx="33508">
                  <c:v>3.3509000000000001E-5</c:v>
                </c:pt>
                <c:pt idx="33509">
                  <c:v>3.3510000000000003E-5</c:v>
                </c:pt>
                <c:pt idx="33510">
                  <c:v>3.3510999999999998E-5</c:v>
                </c:pt>
                <c:pt idx="33511">
                  <c:v>3.3512E-5</c:v>
                </c:pt>
                <c:pt idx="33512">
                  <c:v>3.3513000000000003E-5</c:v>
                </c:pt>
                <c:pt idx="33513">
                  <c:v>3.3513999999999998E-5</c:v>
                </c:pt>
                <c:pt idx="33514">
                  <c:v>3.3515E-5</c:v>
                </c:pt>
                <c:pt idx="33515">
                  <c:v>3.3516000000000002E-5</c:v>
                </c:pt>
                <c:pt idx="33516">
                  <c:v>3.3516999999999998E-5</c:v>
                </c:pt>
                <c:pt idx="33517">
                  <c:v>3.3518E-5</c:v>
                </c:pt>
                <c:pt idx="33518">
                  <c:v>3.3519000000000002E-5</c:v>
                </c:pt>
                <c:pt idx="33519">
                  <c:v>3.3519999999999998E-5</c:v>
                </c:pt>
                <c:pt idx="33520">
                  <c:v>3.3521E-5</c:v>
                </c:pt>
                <c:pt idx="33521">
                  <c:v>3.3522000000000002E-5</c:v>
                </c:pt>
                <c:pt idx="33522">
                  <c:v>3.3522999999999997E-5</c:v>
                </c:pt>
                <c:pt idx="33523">
                  <c:v>3.3524E-5</c:v>
                </c:pt>
                <c:pt idx="33524">
                  <c:v>3.3525000000000002E-5</c:v>
                </c:pt>
                <c:pt idx="33525">
                  <c:v>3.3525999999999997E-5</c:v>
                </c:pt>
                <c:pt idx="33526">
                  <c:v>3.3526999999999999E-5</c:v>
                </c:pt>
                <c:pt idx="33527">
                  <c:v>3.3528000000000002E-5</c:v>
                </c:pt>
                <c:pt idx="33528">
                  <c:v>3.3528999999999997E-5</c:v>
                </c:pt>
                <c:pt idx="33529">
                  <c:v>3.3529999999999999E-5</c:v>
                </c:pt>
                <c:pt idx="33530">
                  <c:v>3.3531000000000001E-5</c:v>
                </c:pt>
                <c:pt idx="33531">
                  <c:v>3.3531999999999997E-5</c:v>
                </c:pt>
                <c:pt idx="33532">
                  <c:v>3.3532999999999999E-5</c:v>
                </c:pt>
                <c:pt idx="33533">
                  <c:v>3.3534000000000001E-5</c:v>
                </c:pt>
                <c:pt idx="33534">
                  <c:v>3.3535000000000003E-5</c:v>
                </c:pt>
                <c:pt idx="33535">
                  <c:v>3.3535999999999999E-5</c:v>
                </c:pt>
                <c:pt idx="33536">
                  <c:v>3.3537000000000001E-5</c:v>
                </c:pt>
                <c:pt idx="33537">
                  <c:v>3.3538000000000003E-5</c:v>
                </c:pt>
                <c:pt idx="33538">
                  <c:v>3.3538999999999999E-5</c:v>
                </c:pt>
                <c:pt idx="33539">
                  <c:v>3.3540000000000001E-5</c:v>
                </c:pt>
                <c:pt idx="33540">
                  <c:v>3.3541000000000003E-5</c:v>
                </c:pt>
                <c:pt idx="33541">
                  <c:v>3.3541999999999998E-5</c:v>
                </c:pt>
                <c:pt idx="33542">
                  <c:v>3.3543000000000001E-5</c:v>
                </c:pt>
                <c:pt idx="33543">
                  <c:v>3.3544000000000003E-5</c:v>
                </c:pt>
                <c:pt idx="33544">
                  <c:v>3.3544999999999998E-5</c:v>
                </c:pt>
                <c:pt idx="33545">
                  <c:v>3.3546E-5</c:v>
                </c:pt>
                <c:pt idx="33546">
                  <c:v>3.3547000000000003E-5</c:v>
                </c:pt>
                <c:pt idx="33547">
                  <c:v>3.3547999999999998E-5</c:v>
                </c:pt>
                <c:pt idx="33548">
                  <c:v>3.3549E-5</c:v>
                </c:pt>
                <c:pt idx="33549">
                  <c:v>3.3550000000000002E-5</c:v>
                </c:pt>
                <c:pt idx="33550">
                  <c:v>3.3550999999999998E-5</c:v>
                </c:pt>
                <c:pt idx="33551">
                  <c:v>3.3552E-5</c:v>
                </c:pt>
                <c:pt idx="33552">
                  <c:v>3.3553000000000002E-5</c:v>
                </c:pt>
                <c:pt idx="33553">
                  <c:v>3.3553999999999998E-5</c:v>
                </c:pt>
                <c:pt idx="33554">
                  <c:v>3.3555E-5</c:v>
                </c:pt>
                <c:pt idx="33555">
                  <c:v>3.3556000000000002E-5</c:v>
                </c:pt>
                <c:pt idx="33556">
                  <c:v>3.3556999999999997E-5</c:v>
                </c:pt>
                <c:pt idx="33557">
                  <c:v>3.3558E-5</c:v>
                </c:pt>
                <c:pt idx="33558">
                  <c:v>3.3559000000000002E-5</c:v>
                </c:pt>
                <c:pt idx="33559">
                  <c:v>3.3559999999999997E-5</c:v>
                </c:pt>
                <c:pt idx="33560">
                  <c:v>3.3560999999999999E-5</c:v>
                </c:pt>
                <c:pt idx="33561">
                  <c:v>3.3562000000000002E-5</c:v>
                </c:pt>
                <c:pt idx="33562">
                  <c:v>3.3562999999999997E-5</c:v>
                </c:pt>
                <c:pt idx="33563">
                  <c:v>3.3563999999999999E-5</c:v>
                </c:pt>
                <c:pt idx="33564">
                  <c:v>3.3565000000000001E-5</c:v>
                </c:pt>
                <c:pt idx="33565">
                  <c:v>3.3565999999999997E-5</c:v>
                </c:pt>
                <c:pt idx="33566">
                  <c:v>3.3566999999999999E-5</c:v>
                </c:pt>
                <c:pt idx="33567">
                  <c:v>3.3568000000000001E-5</c:v>
                </c:pt>
                <c:pt idx="33568">
                  <c:v>3.3569000000000003E-5</c:v>
                </c:pt>
                <c:pt idx="33569">
                  <c:v>3.3569999999999999E-5</c:v>
                </c:pt>
                <c:pt idx="33570">
                  <c:v>3.3571000000000001E-5</c:v>
                </c:pt>
                <c:pt idx="33571">
                  <c:v>3.3572000000000003E-5</c:v>
                </c:pt>
                <c:pt idx="33572">
                  <c:v>3.3572999999999999E-5</c:v>
                </c:pt>
                <c:pt idx="33573">
                  <c:v>3.3574000000000001E-5</c:v>
                </c:pt>
                <c:pt idx="33574">
                  <c:v>3.3575000000000003E-5</c:v>
                </c:pt>
                <c:pt idx="33575">
                  <c:v>3.3575999999999998E-5</c:v>
                </c:pt>
                <c:pt idx="33576">
                  <c:v>3.3577000000000001E-5</c:v>
                </c:pt>
                <c:pt idx="33577">
                  <c:v>3.3578000000000003E-5</c:v>
                </c:pt>
                <c:pt idx="33578">
                  <c:v>3.3578999999999998E-5</c:v>
                </c:pt>
                <c:pt idx="33579">
                  <c:v>3.358E-5</c:v>
                </c:pt>
                <c:pt idx="33580">
                  <c:v>3.3581000000000003E-5</c:v>
                </c:pt>
                <c:pt idx="33581">
                  <c:v>3.3581999999999998E-5</c:v>
                </c:pt>
                <c:pt idx="33582">
                  <c:v>3.3583E-5</c:v>
                </c:pt>
                <c:pt idx="33583">
                  <c:v>3.3584000000000002E-5</c:v>
                </c:pt>
                <c:pt idx="33584">
                  <c:v>3.3584999999999998E-5</c:v>
                </c:pt>
                <c:pt idx="33585">
                  <c:v>3.3586E-5</c:v>
                </c:pt>
                <c:pt idx="33586">
                  <c:v>3.3587000000000002E-5</c:v>
                </c:pt>
                <c:pt idx="33587">
                  <c:v>3.3587999999999998E-5</c:v>
                </c:pt>
                <c:pt idx="33588">
                  <c:v>3.3589E-5</c:v>
                </c:pt>
                <c:pt idx="33589">
                  <c:v>3.3590000000000002E-5</c:v>
                </c:pt>
                <c:pt idx="33590">
                  <c:v>3.3590999999999997E-5</c:v>
                </c:pt>
                <c:pt idx="33591">
                  <c:v>3.3592E-5</c:v>
                </c:pt>
                <c:pt idx="33592">
                  <c:v>3.3593000000000002E-5</c:v>
                </c:pt>
                <c:pt idx="33593">
                  <c:v>3.3593999999999997E-5</c:v>
                </c:pt>
                <c:pt idx="33594">
                  <c:v>3.3594999999999999E-5</c:v>
                </c:pt>
                <c:pt idx="33595">
                  <c:v>3.3596000000000002E-5</c:v>
                </c:pt>
                <c:pt idx="33596">
                  <c:v>3.3596999999999997E-5</c:v>
                </c:pt>
                <c:pt idx="33597">
                  <c:v>3.3597999999999999E-5</c:v>
                </c:pt>
                <c:pt idx="33598">
                  <c:v>3.3599000000000001E-5</c:v>
                </c:pt>
                <c:pt idx="33599">
                  <c:v>3.3599999999999997E-5</c:v>
                </c:pt>
                <c:pt idx="33600">
                  <c:v>3.3600999999999999E-5</c:v>
                </c:pt>
                <c:pt idx="33601">
                  <c:v>3.3602000000000001E-5</c:v>
                </c:pt>
                <c:pt idx="33602">
                  <c:v>3.3603000000000003E-5</c:v>
                </c:pt>
                <c:pt idx="33603">
                  <c:v>3.3603999999999999E-5</c:v>
                </c:pt>
                <c:pt idx="33604">
                  <c:v>3.3605000000000001E-5</c:v>
                </c:pt>
                <c:pt idx="33605">
                  <c:v>3.3606000000000003E-5</c:v>
                </c:pt>
                <c:pt idx="33606">
                  <c:v>3.3606999999999999E-5</c:v>
                </c:pt>
                <c:pt idx="33607">
                  <c:v>3.3608000000000001E-5</c:v>
                </c:pt>
                <c:pt idx="33608">
                  <c:v>3.3609000000000003E-5</c:v>
                </c:pt>
                <c:pt idx="33609">
                  <c:v>3.3609999999999998E-5</c:v>
                </c:pt>
                <c:pt idx="33610">
                  <c:v>3.3611000000000001E-5</c:v>
                </c:pt>
                <c:pt idx="33611">
                  <c:v>3.3612000000000003E-5</c:v>
                </c:pt>
                <c:pt idx="33612">
                  <c:v>3.3612999999999998E-5</c:v>
                </c:pt>
                <c:pt idx="33613">
                  <c:v>3.3614E-5</c:v>
                </c:pt>
                <c:pt idx="33614">
                  <c:v>3.3615000000000003E-5</c:v>
                </c:pt>
                <c:pt idx="33615">
                  <c:v>3.3615999999999998E-5</c:v>
                </c:pt>
                <c:pt idx="33616">
                  <c:v>3.3617E-5</c:v>
                </c:pt>
                <c:pt idx="33617">
                  <c:v>3.3618000000000002E-5</c:v>
                </c:pt>
                <c:pt idx="33618">
                  <c:v>3.3618999999999998E-5</c:v>
                </c:pt>
                <c:pt idx="33619">
                  <c:v>3.362E-5</c:v>
                </c:pt>
                <c:pt idx="33620">
                  <c:v>3.3621000000000002E-5</c:v>
                </c:pt>
                <c:pt idx="33621">
                  <c:v>3.3621999999999998E-5</c:v>
                </c:pt>
                <c:pt idx="33622">
                  <c:v>3.3623E-5</c:v>
                </c:pt>
                <c:pt idx="33623">
                  <c:v>3.3624000000000002E-5</c:v>
                </c:pt>
                <c:pt idx="33624">
                  <c:v>3.3624999999999997E-5</c:v>
                </c:pt>
                <c:pt idx="33625">
                  <c:v>3.3626E-5</c:v>
                </c:pt>
                <c:pt idx="33626">
                  <c:v>3.3627000000000002E-5</c:v>
                </c:pt>
                <c:pt idx="33627">
                  <c:v>3.3627999999999997E-5</c:v>
                </c:pt>
                <c:pt idx="33628">
                  <c:v>3.3628999999999999E-5</c:v>
                </c:pt>
                <c:pt idx="33629">
                  <c:v>3.3630000000000002E-5</c:v>
                </c:pt>
                <c:pt idx="33630">
                  <c:v>3.3630999999999997E-5</c:v>
                </c:pt>
                <c:pt idx="33631">
                  <c:v>3.3631999999999999E-5</c:v>
                </c:pt>
                <c:pt idx="33632">
                  <c:v>3.3633000000000001E-5</c:v>
                </c:pt>
                <c:pt idx="33633">
                  <c:v>3.3633999999999997E-5</c:v>
                </c:pt>
                <c:pt idx="33634">
                  <c:v>3.3634999999999999E-5</c:v>
                </c:pt>
                <c:pt idx="33635">
                  <c:v>3.3636000000000001E-5</c:v>
                </c:pt>
                <c:pt idx="33636">
                  <c:v>3.3637000000000003E-5</c:v>
                </c:pt>
                <c:pt idx="33637">
                  <c:v>3.3637999999999999E-5</c:v>
                </c:pt>
                <c:pt idx="33638">
                  <c:v>3.3639000000000001E-5</c:v>
                </c:pt>
                <c:pt idx="33639">
                  <c:v>3.3640000000000003E-5</c:v>
                </c:pt>
                <c:pt idx="33640">
                  <c:v>3.3640999999999999E-5</c:v>
                </c:pt>
                <c:pt idx="33641">
                  <c:v>3.3642000000000001E-5</c:v>
                </c:pt>
                <c:pt idx="33642">
                  <c:v>3.3643000000000003E-5</c:v>
                </c:pt>
                <c:pt idx="33643">
                  <c:v>3.3643999999999998E-5</c:v>
                </c:pt>
                <c:pt idx="33644">
                  <c:v>3.3645000000000001E-5</c:v>
                </c:pt>
                <c:pt idx="33645">
                  <c:v>3.3646000000000003E-5</c:v>
                </c:pt>
                <c:pt idx="33646">
                  <c:v>3.3646999999999998E-5</c:v>
                </c:pt>
                <c:pt idx="33647">
                  <c:v>3.3648E-5</c:v>
                </c:pt>
                <c:pt idx="33648">
                  <c:v>3.3649000000000003E-5</c:v>
                </c:pt>
                <c:pt idx="33649">
                  <c:v>3.3649999999999998E-5</c:v>
                </c:pt>
                <c:pt idx="33650">
                  <c:v>3.3651E-5</c:v>
                </c:pt>
                <c:pt idx="33651">
                  <c:v>3.3652000000000002E-5</c:v>
                </c:pt>
                <c:pt idx="33652">
                  <c:v>3.3652999999999998E-5</c:v>
                </c:pt>
                <c:pt idx="33653">
                  <c:v>3.3654E-5</c:v>
                </c:pt>
                <c:pt idx="33654">
                  <c:v>3.3655000000000002E-5</c:v>
                </c:pt>
                <c:pt idx="33655">
                  <c:v>3.3655999999999998E-5</c:v>
                </c:pt>
                <c:pt idx="33656">
                  <c:v>3.3657E-5</c:v>
                </c:pt>
                <c:pt idx="33657">
                  <c:v>3.3658000000000002E-5</c:v>
                </c:pt>
                <c:pt idx="33658">
                  <c:v>3.3658999999999997E-5</c:v>
                </c:pt>
                <c:pt idx="33659">
                  <c:v>3.366E-5</c:v>
                </c:pt>
                <c:pt idx="33660">
                  <c:v>3.3661000000000002E-5</c:v>
                </c:pt>
                <c:pt idx="33661">
                  <c:v>3.3661999999999997E-5</c:v>
                </c:pt>
                <c:pt idx="33662">
                  <c:v>3.3662999999999999E-5</c:v>
                </c:pt>
                <c:pt idx="33663">
                  <c:v>3.3664000000000002E-5</c:v>
                </c:pt>
                <c:pt idx="33664">
                  <c:v>3.3664999999999997E-5</c:v>
                </c:pt>
                <c:pt idx="33665">
                  <c:v>3.3665999999999999E-5</c:v>
                </c:pt>
                <c:pt idx="33666">
                  <c:v>3.3667000000000001E-5</c:v>
                </c:pt>
                <c:pt idx="33667">
                  <c:v>3.3667999999999997E-5</c:v>
                </c:pt>
                <c:pt idx="33668">
                  <c:v>3.3668999999999999E-5</c:v>
                </c:pt>
                <c:pt idx="33669">
                  <c:v>3.3670000000000001E-5</c:v>
                </c:pt>
                <c:pt idx="33670">
                  <c:v>3.3670999999999997E-5</c:v>
                </c:pt>
                <c:pt idx="33671">
                  <c:v>3.3671999999999999E-5</c:v>
                </c:pt>
                <c:pt idx="33672">
                  <c:v>3.3673000000000001E-5</c:v>
                </c:pt>
                <c:pt idx="33673">
                  <c:v>3.3674000000000003E-5</c:v>
                </c:pt>
                <c:pt idx="33674">
                  <c:v>3.3674999999999999E-5</c:v>
                </c:pt>
                <c:pt idx="33675">
                  <c:v>3.3676000000000001E-5</c:v>
                </c:pt>
                <c:pt idx="33676">
                  <c:v>3.3677000000000003E-5</c:v>
                </c:pt>
                <c:pt idx="33677">
                  <c:v>3.3677999999999998E-5</c:v>
                </c:pt>
                <c:pt idx="33678">
                  <c:v>3.3679000000000001E-5</c:v>
                </c:pt>
                <c:pt idx="33679">
                  <c:v>3.3680000000000003E-5</c:v>
                </c:pt>
                <c:pt idx="33680">
                  <c:v>3.3680999999999998E-5</c:v>
                </c:pt>
                <c:pt idx="33681">
                  <c:v>3.3682E-5</c:v>
                </c:pt>
                <c:pt idx="33682">
                  <c:v>3.3683000000000003E-5</c:v>
                </c:pt>
                <c:pt idx="33683">
                  <c:v>3.3683999999999998E-5</c:v>
                </c:pt>
                <c:pt idx="33684">
                  <c:v>3.3685E-5</c:v>
                </c:pt>
                <c:pt idx="33685">
                  <c:v>3.3686000000000002E-5</c:v>
                </c:pt>
                <c:pt idx="33686">
                  <c:v>3.3686999999999998E-5</c:v>
                </c:pt>
                <c:pt idx="33687">
                  <c:v>3.3688E-5</c:v>
                </c:pt>
                <c:pt idx="33688">
                  <c:v>3.3689000000000002E-5</c:v>
                </c:pt>
                <c:pt idx="33689">
                  <c:v>3.3689999999999998E-5</c:v>
                </c:pt>
                <c:pt idx="33690">
                  <c:v>3.3691E-5</c:v>
                </c:pt>
                <c:pt idx="33691">
                  <c:v>3.3692000000000002E-5</c:v>
                </c:pt>
                <c:pt idx="33692">
                  <c:v>3.3692999999999997E-5</c:v>
                </c:pt>
                <c:pt idx="33693">
                  <c:v>3.3694E-5</c:v>
                </c:pt>
                <c:pt idx="33694">
                  <c:v>3.3695000000000002E-5</c:v>
                </c:pt>
                <c:pt idx="33695">
                  <c:v>3.3695999999999997E-5</c:v>
                </c:pt>
                <c:pt idx="33696">
                  <c:v>3.3696999999999999E-5</c:v>
                </c:pt>
                <c:pt idx="33697">
                  <c:v>3.3698000000000002E-5</c:v>
                </c:pt>
                <c:pt idx="33698">
                  <c:v>3.3698999999999997E-5</c:v>
                </c:pt>
                <c:pt idx="33699">
                  <c:v>3.3699999999999999E-5</c:v>
                </c:pt>
                <c:pt idx="33700">
                  <c:v>3.3701000000000001E-5</c:v>
                </c:pt>
                <c:pt idx="33701">
                  <c:v>3.3701999999999997E-5</c:v>
                </c:pt>
                <c:pt idx="33702">
                  <c:v>3.3702999999999999E-5</c:v>
                </c:pt>
                <c:pt idx="33703">
                  <c:v>3.3704000000000001E-5</c:v>
                </c:pt>
                <c:pt idx="33704">
                  <c:v>3.3704999999999997E-5</c:v>
                </c:pt>
                <c:pt idx="33705">
                  <c:v>3.3705999999999999E-5</c:v>
                </c:pt>
                <c:pt idx="33706">
                  <c:v>3.3707000000000001E-5</c:v>
                </c:pt>
                <c:pt idx="33707">
                  <c:v>3.3708000000000003E-5</c:v>
                </c:pt>
                <c:pt idx="33708">
                  <c:v>3.3708999999999999E-5</c:v>
                </c:pt>
                <c:pt idx="33709">
                  <c:v>3.3710000000000001E-5</c:v>
                </c:pt>
                <c:pt idx="33710">
                  <c:v>3.3711000000000003E-5</c:v>
                </c:pt>
                <c:pt idx="33711">
                  <c:v>3.3711999999999998E-5</c:v>
                </c:pt>
                <c:pt idx="33712">
                  <c:v>3.3713000000000001E-5</c:v>
                </c:pt>
                <c:pt idx="33713">
                  <c:v>3.3714000000000003E-5</c:v>
                </c:pt>
                <c:pt idx="33714">
                  <c:v>3.3714999999999998E-5</c:v>
                </c:pt>
                <c:pt idx="33715">
                  <c:v>3.3716E-5</c:v>
                </c:pt>
                <c:pt idx="33716">
                  <c:v>3.3717000000000003E-5</c:v>
                </c:pt>
                <c:pt idx="33717">
                  <c:v>3.3717999999999998E-5</c:v>
                </c:pt>
                <c:pt idx="33718">
                  <c:v>3.3719E-5</c:v>
                </c:pt>
                <c:pt idx="33719">
                  <c:v>3.3720000000000002E-5</c:v>
                </c:pt>
                <c:pt idx="33720">
                  <c:v>3.3720999999999998E-5</c:v>
                </c:pt>
                <c:pt idx="33721">
                  <c:v>3.3722E-5</c:v>
                </c:pt>
                <c:pt idx="33722">
                  <c:v>3.3723000000000002E-5</c:v>
                </c:pt>
                <c:pt idx="33723">
                  <c:v>3.3723999999999998E-5</c:v>
                </c:pt>
                <c:pt idx="33724">
                  <c:v>3.3725E-5</c:v>
                </c:pt>
                <c:pt idx="33725">
                  <c:v>3.3726000000000002E-5</c:v>
                </c:pt>
                <c:pt idx="33726">
                  <c:v>3.3726999999999997E-5</c:v>
                </c:pt>
                <c:pt idx="33727">
                  <c:v>3.3728E-5</c:v>
                </c:pt>
                <c:pt idx="33728">
                  <c:v>3.3729000000000002E-5</c:v>
                </c:pt>
                <c:pt idx="33729">
                  <c:v>3.3729999999999997E-5</c:v>
                </c:pt>
                <c:pt idx="33730">
                  <c:v>3.3730999999999999E-5</c:v>
                </c:pt>
                <c:pt idx="33731">
                  <c:v>3.3732000000000002E-5</c:v>
                </c:pt>
                <c:pt idx="33732">
                  <c:v>3.3732999999999997E-5</c:v>
                </c:pt>
                <c:pt idx="33733">
                  <c:v>3.3733999999999999E-5</c:v>
                </c:pt>
                <c:pt idx="33734">
                  <c:v>3.3735000000000001E-5</c:v>
                </c:pt>
                <c:pt idx="33735">
                  <c:v>3.3735999999999997E-5</c:v>
                </c:pt>
                <c:pt idx="33736">
                  <c:v>3.3736999999999999E-5</c:v>
                </c:pt>
                <c:pt idx="33737">
                  <c:v>3.3738000000000001E-5</c:v>
                </c:pt>
                <c:pt idx="33738">
                  <c:v>3.3738999999999997E-5</c:v>
                </c:pt>
                <c:pt idx="33739">
                  <c:v>3.3739999999999999E-5</c:v>
                </c:pt>
                <c:pt idx="33740">
                  <c:v>3.3741000000000001E-5</c:v>
                </c:pt>
                <c:pt idx="33741">
                  <c:v>3.3742000000000003E-5</c:v>
                </c:pt>
                <c:pt idx="33742">
                  <c:v>3.3742999999999999E-5</c:v>
                </c:pt>
                <c:pt idx="33743">
                  <c:v>3.3744000000000001E-5</c:v>
                </c:pt>
                <c:pt idx="33744">
                  <c:v>3.3745000000000003E-5</c:v>
                </c:pt>
                <c:pt idx="33745">
                  <c:v>3.3745999999999998E-5</c:v>
                </c:pt>
                <c:pt idx="33746">
                  <c:v>3.3747000000000001E-5</c:v>
                </c:pt>
                <c:pt idx="33747">
                  <c:v>3.3748000000000003E-5</c:v>
                </c:pt>
                <c:pt idx="33748">
                  <c:v>3.3748999999999998E-5</c:v>
                </c:pt>
                <c:pt idx="33749">
                  <c:v>3.375E-5</c:v>
                </c:pt>
                <c:pt idx="33750">
                  <c:v>3.3751000000000003E-5</c:v>
                </c:pt>
                <c:pt idx="33751">
                  <c:v>3.3751999999999998E-5</c:v>
                </c:pt>
                <c:pt idx="33752">
                  <c:v>3.3753E-5</c:v>
                </c:pt>
                <c:pt idx="33753">
                  <c:v>3.3754000000000002E-5</c:v>
                </c:pt>
                <c:pt idx="33754">
                  <c:v>3.3754999999999998E-5</c:v>
                </c:pt>
                <c:pt idx="33755">
                  <c:v>3.3756E-5</c:v>
                </c:pt>
                <c:pt idx="33756">
                  <c:v>3.3757000000000002E-5</c:v>
                </c:pt>
                <c:pt idx="33757">
                  <c:v>3.3757999999999998E-5</c:v>
                </c:pt>
                <c:pt idx="33758">
                  <c:v>3.3759E-5</c:v>
                </c:pt>
                <c:pt idx="33759">
                  <c:v>3.3760000000000002E-5</c:v>
                </c:pt>
                <c:pt idx="33760">
                  <c:v>3.3760999999999997E-5</c:v>
                </c:pt>
                <c:pt idx="33761">
                  <c:v>3.3762E-5</c:v>
                </c:pt>
                <c:pt idx="33762">
                  <c:v>3.3763000000000002E-5</c:v>
                </c:pt>
                <c:pt idx="33763">
                  <c:v>3.3763999999999997E-5</c:v>
                </c:pt>
                <c:pt idx="33764">
                  <c:v>3.3764999999999999E-5</c:v>
                </c:pt>
                <c:pt idx="33765">
                  <c:v>3.3766000000000002E-5</c:v>
                </c:pt>
                <c:pt idx="33766">
                  <c:v>3.3766999999999997E-5</c:v>
                </c:pt>
                <c:pt idx="33767">
                  <c:v>3.3767999999999999E-5</c:v>
                </c:pt>
                <c:pt idx="33768">
                  <c:v>3.3769000000000001E-5</c:v>
                </c:pt>
                <c:pt idx="33769">
                  <c:v>3.3769999999999997E-5</c:v>
                </c:pt>
                <c:pt idx="33770">
                  <c:v>3.3770999999999999E-5</c:v>
                </c:pt>
                <c:pt idx="33771">
                  <c:v>3.3772000000000001E-5</c:v>
                </c:pt>
                <c:pt idx="33772">
                  <c:v>3.3772999999999997E-5</c:v>
                </c:pt>
                <c:pt idx="33773">
                  <c:v>3.3773999999999999E-5</c:v>
                </c:pt>
                <c:pt idx="33774">
                  <c:v>3.3775000000000001E-5</c:v>
                </c:pt>
                <c:pt idx="33775">
                  <c:v>3.3776000000000003E-5</c:v>
                </c:pt>
                <c:pt idx="33776">
                  <c:v>3.3776999999999999E-5</c:v>
                </c:pt>
                <c:pt idx="33777">
                  <c:v>3.3778000000000001E-5</c:v>
                </c:pt>
                <c:pt idx="33778">
                  <c:v>3.3779000000000003E-5</c:v>
                </c:pt>
                <c:pt idx="33779">
                  <c:v>3.3779999999999998E-5</c:v>
                </c:pt>
                <c:pt idx="33780">
                  <c:v>3.3781000000000001E-5</c:v>
                </c:pt>
                <c:pt idx="33781">
                  <c:v>3.3782000000000003E-5</c:v>
                </c:pt>
                <c:pt idx="33782">
                  <c:v>3.3782999999999998E-5</c:v>
                </c:pt>
                <c:pt idx="33783">
                  <c:v>3.3784E-5</c:v>
                </c:pt>
                <c:pt idx="33784">
                  <c:v>3.3785000000000003E-5</c:v>
                </c:pt>
                <c:pt idx="33785">
                  <c:v>3.3785999999999998E-5</c:v>
                </c:pt>
                <c:pt idx="33786">
                  <c:v>3.3787E-5</c:v>
                </c:pt>
                <c:pt idx="33787">
                  <c:v>3.3788000000000002E-5</c:v>
                </c:pt>
                <c:pt idx="33788">
                  <c:v>3.3788999999999998E-5</c:v>
                </c:pt>
                <c:pt idx="33789">
                  <c:v>3.379E-5</c:v>
                </c:pt>
                <c:pt idx="33790">
                  <c:v>3.3791000000000002E-5</c:v>
                </c:pt>
                <c:pt idx="33791">
                  <c:v>3.3791999999999998E-5</c:v>
                </c:pt>
                <c:pt idx="33792">
                  <c:v>3.3793E-5</c:v>
                </c:pt>
                <c:pt idx="33793">
                  <c:v>3.3794000000000002E-5</c:v>
                </c:pt>
                <c:pt idx="33794">
                  <c:v>3.3794999999999997E-5</c:v>
                </c:pt>
                <c:pt idx="33795">
                  <c:v>3.3796E-5</c:v>
                </c:pt>
                <c:pt idx="33796">
                  <c:v>3.3797000000000002E-5</c:v>
                </c:pt>
                <c:pt idx="33797">
                  <c:v>3.3797999999999997E-5</c:v>
                </c:pt>
                <c:pt idx="33798">
                  <c:v>3.3798999999999999E-5</c:v>
                </c:pt>
                <c:pt idx="33799">
                  <c:v>3.3800000000000002E-5</c:v>
                </c:pt>
                <c:pt idx="33800">
                  <c:v>3.3800999999999997E-5</c:v>
                </c:pt>
                <c:pt idx="33801">
                  <c:v>3.3801999999999999E-5</c:v>
                </c:pt>
                <c:pt idx="33802">
                  <c:v>3.3803000000000001E-5</c:v>
                </c:pt>
                <c:pt idx="33803">
                  <c:v>3.3803999999999997E-5</c:v>
                </c:pt>
                <c:pt idx="33804">
                  <c:v>3.3804999999999999E-5</c:v>
                </c:pt>
                <c:pt idx="33805">
                  <c:v>3.3806000000000001E-5</c:v>
                </c:pt>
                <c:pt idx="33806">
                  <c:v>3.3806999999999997E-5</c:v>
                </c:pt>
                <c:pt idx="33807">
                  <c:v>3.3807999999999999E-5</c:v>
                </c:pt>
                <c:pt idx="33808">
                  <c:v>3.3809000000000001E-5</c:v>
                </c:pt>
                <c:pt idx="33809">
                  <c:v>3.3810000000000003E-5</c:v>
                </c:pt>
                <c:pt idx="33810">
                  <c:v>3.3810999999999999E-5</c:v>
                </c:pt>
                <c:pt idx="33811">
                  <c:v>3.3812000000000001E-5</c:v>
                </c:pt>
                <c:pt idx="33812">
                  <c:v>3.3813000000000003E-5</c:v>
                </c:pt>
                <c:pt idx="33813">
                  <c:v>3.3813999999999998E-5</c:v>
                </c:pt>
                <c:pt idx="33814">
                  <c:v>3.3815000000000001E-5</c:v>
                </c:pt>
                <c:pt idx="33815">
                  <c:v>3.3816000000000003E-5</c:v>
                </c:pt>
                <c:pt idx="33816">
                  <c:v>3.3816999999999998E-5</c:v>
                </c:pt>
                <c:pt idx="33817">
                  <c:v>3.3818E-5</c:v>
                </c:pt>
                <c:pt idx="33818">
                  <c:v>3.3819000000000003E-5</c:v>
                </c:pt>
                <c:pt idx="33819">
                  <c:v>3.3819999999999998E-5</c:v>
                </c:pt>
                <c:pt idx="33820">
                  <c:v>3.3821E-5</c:v>
                </c:pt>
                <c:pt idx="33821">
                  <c:v>3.3822000000000002E-5</c:v>
                </c:pt>
                <c:pt idx="33822">
                  <c:v>3.3822999999999998E-5</c:v>
                </c:pt>
                <c:pt idx="33823">
                  <c:v>3.3824E-5</c:v>
                </c:pt>
                <c:pt idx="33824">
                  <c:v>3.3825000000000002E-5</c:v>
                </c:pt>
                <c:pt idx="33825">
                  <c:v>3.3825999999999998E-5</c:v>
                </c:pt>
                <c:pt idx="33826">
                  <c:v>3.3827E-5</c:v>
                </c:pt>
                <c:pt idx="33827">
                  <c:v>3.3828000000000002E-5</c:v>
                </c:pt>
                <c:pt idx="33828">
                  <c:v>3.3828999999999997E-5</c:v>
                </c:pt>
                <c:pt idx="33829">
                  <c:v>3.383E-5</c:v>
                </c:pt>
                <c:pt idx="33830">
                  <c:v>3.3831000000000002E-5</c:v>
                </c:pt>
                <c:pt idx="33831">
                  <c:v>3.3831999999999997E-5</c:v>
                </c:pt>
                <c:pt idx="33832">
                  <c:v>3.3832999999999999E-5</c:v>
                </c:pt>
                <c:pt idx="33833">
                  <c:v>3.3834000000000002E-5</c:v>
                </c:pt>
                <c:pt idx="33834">
                  <c:v>3.3834999999999997E-5</c:v>
                </c:pt>
                <c:pt idx="33835">
                  <c:v>3.3835999999999999E-5</c:v>
                </c:pt>
                <c:pt idx="33836">
                  <c:v>3.3837000000000001E-5</c:v>
                </c:pt>
                <c:pt idx="33837">
                  <c:v>3.3837999999999997E-5</c:v>
                </c:pt>
                <c:pt idx="33838">
                  <c:v>3.3838999999999999E-5</c:v>
                </c:pt>
                <c:pt idx="33839">
                  <c:v>3.3840000000000001E-5</c:v>
                </c:pt>
                <c:pt idx="33840">
                  <c:v>3.3840999999999997E-5</c:v>
                </c:pt>
                <c:pt idx="33841">
                  <c:v>3.3841999999999999E-5</c:v>
                </c:pt>
                <c:pt idx="33842">
                  <c:v>3.3843000000000001E-5</c:v>
                </c:pt>
                <c:pt idx="33843">
                  <c:v>3.3844000000000003E-5</c:v>
                </c:pt>
                <c:pt idx="33844">
                  <c:v>3.3844999999999999E-5</c:v>
                </c:pt>
                <c:pt idx="33845">
                  <c:v>3.3846000000000001E-5</c:v>
                </c:pt>
                <c:pt idx="33846">
                  <c:v>3.3847000000000003E-5</c:v>
                </c:pt>
                <c:pt idx="33847">
                  <c:v>3.3847999999999998E-5</c:v>
                </c:pt>
                <c:pt idx="33848">
                  <c:v>3.3849000000000001E-5</c:v>
                </c:pt>
                <c:pt idx="33849">
                  <c:v>3.3850000000000003E-5</c:v>
                </c:pt>
                <c:pt idx="33850">
                  <c:v>3.3850999999999998E-5</c:v>
                </c:pt>
                <c:pt idx="33851">
                  <c:v>3.3852E-5</c:v>
                </c:pt>
                <c:pt idx="33852">
                  <c:v>3.3853000000000003E-5</c:v>
                </c:pt>
                <c:pt idx="33853">
                  <c:v>3.3853999999999998E-5</c:v>
                </c:pt>
                <c:pt idx="33854">
                  <c:v>3.3855E-5</c:v>
                </c:pt>
                <c:pt idx="33855">
                  <c:v>3.3856000000000002E-5</c:v>
                </c:pt>
                <c:pt idx="33856">
                  <c:v>3.3856999999999998E-5</c:v>
                </c:pt>
                <c:pt idx="33857">
                  <c:v>3.3858E-5</c:v>
                </c:pt>
                <c:pt idx="33858">
                  <c:v>3.3859000000000002E-5</c:v>
                </c:pt>
                <c:pt idx="33859">
                  <c:v>3.3859999999999998E-5</c:v>
                </c:pt>
                <c:pt idx="33860">
                  <c:v>3.3861E-5</c:v>
                </c:pt>
                <c:pt idx="33861">
                  <c:v>3.3862000000000002E-5</c:v>
                </c:pt>
                <c:pt idx="33862">
                  <c:v>3.3862999999999997E-5</c:v>
                </c:pt>
                <c:pt idx="33863">
                  <c:v>3.3864E-5</c:v>
                </c:pt>
                <c:pt idx="33864">
                  <c:v>3.3865000000000002E-5</c:v>
                </c:pt>
                <c:pt idx="33865">
                  <c:v>3.3865999999999997E-5</c:v>
                </c:pt>
                <c:pt idx="33866">
                  <c:v>3.3866999999999999E-5</c:v>
                </c:pt>
                <c:pt idx="33867">
                  <c:v>3.3868000000000002E-5</c:v>
                </c:pt>
                <c:pt idx="33868">
                  <c:v>3.3868999999999997E-5</c:v>
                </c:pt>
                <c:pt idx="33869">
                  <c:v>3.3869999999999999E-5</c:v>
                </c:pt>
                <c:pt idx="33870">
                  <c:v>3.3871000000000001E-5</c:v>
                </c:pt>
                <c:pt idx="33871">
                  <c:v>3.3871999999999997E-5</c:v>
                </c:pt>
                <c:pt idx="33872">
                  <c:v>3.3872999999999999E-5</c:v>
                </c:pt>
                <c:pt idx="33873">
                  <c:v>3.3874000000000001E-5</c:v>
                </c:pt>
                <c:pt idx="33874">
                  <c:v>3.3874999999999997E-5</c:v>
                </c:pt>
                <c:pt idx="33875">
                  <c:v>3.3875999999999999E-5</c:v>
                </c:pt>
                <c:pt idx="33876">
                  <c:v>3.3877000000000001E-5</c:v>
                </c:pt>
                <c:pt idx="33877">
                  <c:v>3.3878000000000003E-5</c:v>
                </c:pt>
                <c:pt idx="33878">
                  <c:v>3.3878999999999999E-5</c:v>
                </c:pt>
                <c:pt idx="33879">
                  <c:v>3.3880000000000001E-5</c:v>
                </c:pt>
                <c:pt idx="33880">
                  <c:v>3.3881000000000003E-5</c:v>
                </c:pt>
                <c:pt idx="33881">
                  <c:v>3.3881999999999998E-5</c:v>
                </c:pt>
                <c:pt idx="33882">
                  <c:v>3.3883000000000001E-5</c:v>
                </c:pt>
                <c:pt idx="33883">
                  <c:v>3.3884000000000003E-5</c:v>
                </c:pt>
                <c:pt idx="33884">
                  <c:v>3.3884999999999998E-5</c:v>
                </c:pt>
                <c:pt idx="33885">
                  <c:v>3.3886E-5</c:v>
                </c:pt>
                <c:pt idx="33886">
                  <c:v>3.3887000000000003E-5</c:v>
                </c:pt>
                <c:pt idx="33887">
                  <c:v>3.3887999999999998E-5</c:v>
                </c:pt>
                <c:pt idx="33888">
                  <c:v>3.3889E-5</c:v>
                </c:pt>
                <c:pt idx="33889">
                  <c:v>3.3890000000000002E-5</c:v>
                </c:pt>
                <c:pt idx="33890">
                  <c:v>3.3890999999999998E-5</c:v>
                </c:pt>
                <c:pt idx="33891">
                  <c:v>3.3892E-5</c:v>
                </c:pt>
                <c:pt idx="33892">
                  <c:v>3.3893000000000002E-5</c:v>
                </c:pt>
                <c:pt idx="33893">
                  <c:v>3.3893999999999998E-5</c:v>
                </c:pt>
                <c:pt idx="33894">
                  <c:v>3.3895E-5</c:v>
                </c:pt>
                <c:pt idx="33895">
                  <c:v>3.3896000000000002E-5</c:v>
                </c:pt>
                <c:pt idx="33896">
                  <c:v>3.3896999999999997E-5</c:v>
                </c:pt>
                <c:pt idx="33897">
                  <c:v>3.3898E-5</c:v>
                </c:pt>
                <c:pt idx="33898">
                  <c:v>3.3899000000000002E-5</c:v>
                </c:pt>
                <c:pt idx="33899">
                  <c:v>3.3899999999999997E-5</c:v>
                </c:pt>
                <c:pt idx="33900">
                  <c:v>3.3900999999999999E-5</c:v>
                </c:pt>
                <c:pt idx="33901">
                  <c:v>3.3902000000000002E-5</c:v>
                </c:pt>
                <c:pt idx="33902">
                  <c:v>3.3902999999999997E-5</c:v>
                </c:pt>
                <c:pt idx="33903">
                  <c:v>3.3903999999999999E-5</c:v>
                </c:pt>
                <c:pt idx="33904">
                  <c:v>3.3905000000000001E-5</c:v>
                </c:pt>
                <c:pt idx="33905">
                  <c:v>3.3905999999999997E-5</c:v>
                </c:pt>
                <c:pt idx="33906">
                  <c:v>3.3906999999999999E-5</c:v>
                </c:pt>
                <c:pt idx="33907">
                  <c:v>3.3908000000000001E-5</c:v>
                </c:pt>
                <c:pt idx="33908">
                  <c:v>3.3908999999999997E-5</c:v>
                </c:pt>
                <c:pt idx="33909">
                  <c:v>3.3909999999999999E-5</c:v>
                </c:pt>
                <c:pt idx="33910">
                  <c:v>3.3911000000000001E-5</c:v>
                </c:pt>
                <c:pt idx="33911">
                  <c:v>3.3912000000000003E-5</c:v>
                </c:pt>
                <c:pt idx="33912">
                  <c:v>3.3912999999999999E-5</c:v>
                </c:pt>
                <c:pt idx="33913">
                  <c:v>3.3914000000000001E-5</c:v>
                </c:pt>
                <c:pt idx="33914">
                  <c:v>3.3915000000000003E-5</c:v>
                </c:pt>
                <c:pt idx="33915">
                  <c:v>3.3915999999999999E-5</c:v>
                </c:pt>
                <c:pt idx="33916">
                  <c:v>3.3917000000000001E-5</c:v>
                </c:pt>
                <c:pt idx="33917">
                  <c:v>3.3918000000000003E-5</c:v>
                </c:pt>
                <c:pt idx="33918">
                  <c:v>3.3918999999999998E-5</c:v>
                </c:pt>
                <c:pt idx="33919">
                  <c:v>3.392E-5</c:v>
                </c:pt>
                <c:pt idx="33920">
                  <c:v>3.3921000000000003E-5</c:v>
                </c:pt>
                <c:pt idx="33921">
                  <c:v>3.3921999999999998E-5</c:v>
                </c:pt>
                <c:pt idx="33922">
                  <c:v>3.3923E-5</c:v>
                </c:pt>
                <c:pt idx="33923">
                  <c:v>3.3924000000000002E-5</c:v>
                </c:pt>
                <c:pt idx="33924">
                  <c:v>3.3924999999999998E-5</c:v>
                </c:pt>
                <c:pt idx="33925">
                  <c:v>3.3926E-5</c:v>
                </c:pt>
                <c:pt idx="33926">
                  <c:v>3.3927000000000002E-5</c:v>
                </c:pt>
                <c:pt idx="33927">
                  <c:v>3.3927999999999998E-5</c:v>
                </c:pt>
                <c:pt idx="33928">
                  <c:v>3.3929E-5</c:v>
                </c:pt>
                <c:pt idx="33929">
                  <c:v>3.3930000000000002E-5</c:v>
                </c:pt>
                <c:pt idx="33930">
                  <c:v>3.3930999999999998E-5</c:v>
                </c:pt>
                <c:pt idx="33931">
                  <c:v>3.3932E-5</c:v>
                </c:pt>
                <c:pt idx="33932">
                  <c:v>3.3933000000000002E-5</c:v>
                </c:pt>
                <c:pt idx="33933">
                  <c:v>3.3933999999999997E-5</c:v>
                </c:pt>
                <c:pt idx="33934">
                  <c:v>3.3935E-5</c:v>
                </c:pt>
                <c:pt idx="33935">
                  <c:v>3.3936000000000002E-5</c:v>
                </c:pt>
                <c:pt idx="33936">
                  <c:v>3.3936999999999997E-5</c:v>
                </c:pt>
                <c:pt idx="33937">
                  <c:v>3.3937999999999999E-5</c:v>
                </c:pt>
                <c:pt idx="33938">
                  <c:v>3.3939000000000002E-5</c:v>
                </c:pt>
                <c:pt idx="33939">
                  <c:v>3.3939999999999997E-5</c:v>
                </c:pt>
                <c:pt idx="33940">
                  <c:v>3.3940999999999999E-5</c:v>
                </c:pt>
                <c:pt idx="33941">
                  <c:v>3.3942000000000001E-5</c:v>
                </c:pt>
                <c:pt idx="33942">
                  <c:v>3.3942999999999997E-5</c:v>
                </c:pt>
                <c:pt idx="33943">
                  <c:v>3.3943999999999999E-5</c:v>
                </c:pt>
                <c:pt idx="33944">
                  <c:v>3.3945000000000001E-5</c:v>
                </c:pt>
                <c:pt idx="33945">
                  <c:v>3.3946000000000003E-5</c:v>
                </c:pt>
                <c:pt idx="33946">
                  <c:v>3.3946999999999999E-5</c:v>
                </c:pt>
                <c:pt idx="33947">
                  <c:v>3.3948000000000001E-5</c:v>
                </c:pt>
                <c:pt idx="33948">
                  <c:v>3.3949000000000003E-5</c:v>
                </c:pt>
                <c:pt idx="33949">
                  <c:v>3.3949999999999999E-5</c:v>
                </c:pt>
                <c:pt idx="33950">
                  <c:v>3.3951000000000001E-5</c:v>
                </c:pt>
                <c:pt idx="33951">
                  <c:v>3.3952000000000003E-5</c:v>
                </c:pt>
                <c:pt idx="33952">
                  <c:v>3.3952999999999998E-5</c:v>
                </c:pt>
                <c:pt idx="33953">
                  <c:v>3.3954000000000001E-5</c:v>
                </c:pt>
                <c:pt idx="33954">
                  <c:v>3.3955000000000003E-5</c:v>
                </c:pt>
                <c:pt idx="33955">
                  <c:v>3.3955999999999998E-5</c:v>
                </c:pt>
                <c:pt idx="33956">
                  <c:v>3.3957E-5</c:v>
                </c:pt>
                <c:pt idx="33957">
                  <c:v>3.3958000000000003E-5</c:v>
                </c:pt>
                <c:pt idx="33958">
                  <c:v>3.3958999999999998E-5</c:v>
                </c:pt>
                <c:pt idx="33959">
                  <c:v>3.396E-5</c:v>
                </c:pt>
                <c:pt idx="33960">
                  <c:v>3.3961000000000002E-5</c:v>
                </c:pt>
                <c:pt idx="33961">
                  <c:v>3.3961999999999998E-5</c:v>
                </c:pt>
                <c:pt idx="33962">
                  <c:v>3.3963E-5</c:v>
                </c:pt>
                <c:pt idx="33963">
                  <c:v>3.3964000000000002E-5</c:v>
                </c:pt>
                <c:pt idx="33964">
                  <c:v>3.3964999999999998E-5</c:v>
                </c:pt>
                <c:pt idx="33965">
                  <c:v>3.3966E-5</c:v>
                </c:pt>
                <c:pt idx="33966">
                  <c:v>3.3967000000000002E-5</c:v>
                </c:pt>
                <c:pt idx="33967">
                  <c:v>3.3967999999999997E-5</c:v>
                </c:pt>
                <c:pt idx="33968">
                  <c:v>3.3969E-5</c:v>
                </c:pt>
                <c:pt idx="33969">
                  <c:v>3.3970000000000002E-5</c:v>
                </c:pt>
                <c:pt idx="33970">
                  <c:v>3.3970999999999997E-5</c:v>
                </c:pt>
                <c:pt idx="33971">
                  <c:v>3.3971999999999999E-5</c:v>
                </c:pt>
                <c:pt idx="33972">
                  <c:v>3.3973000000000002E-5</c:v>
                </c:pt>
                <c:pt idx="33973">
                  <c:v>3.3973999999999997E-5</c:v>
                </c:pt>
                <c:pt idx="33974">
                  <c:v>3.3974999999999999E-5</c:v>
                </c:pt>
                <c:pt idx="33975">
                  <c:v>3.3976000000000001E-5</c:v>
                </c:pt>
                <c:pt idx="33976">
                  <c:v>3.3976999999999997E-5</c:v>
                </c:pt>
                <c:pt idx="33977">
                  <c:v>3.3977999999999999E-5</c:v>
                </c:pt>
                <c:pt idx="33978">
                  <c:v>3.3979000000000001E-5</c:v>
                </c:pt>
                <c:pt idx="33979">
                  <c:v>3.3980000000000003E-5</c:v>
                </c:pt>
                <c:pt idx="33980">
                  <c:v>3.3980999999999999E-5</c:v>
                </c:pt>
                <c:pt idx="33981">
                  <c:v>3.3982000000000001E-5</c:v>
                </c:pt>
                <c:pt idx="33982">
                  <c:v>3.3983000000000003E-5</c:v>
                </c:pt>
                <c:pt idx="33983">
                  <c:v>3.3983999999999999E-5</c:v>
                </c:pt>
                <c:pt idx="33984">
                  <c:v>3.3985000000000001E-5</c:v>
                </c:pt>
                <c:pt idx="33985">
                  <c:v>3.3986000000000003E-5</c:v>
                </c:pt>
                <c:pt idx="33986">
                  <c:v>3.3986999999999998E-5</c:v>
                </c:pt>
                <c:pt idx="33987">
                  <c:v>3.3988000000000001E-5</c:v>
                </c:pt>
                <c:pt idx="33988">
                  <c:v>3.3989000000000003E-5</c:v>
                </c:pt>
                <c:pt idx="33989">
                  <c:v>3.3989999999999998E-5</c:v>
                </c:pt>
                <c:pt idx="33990">
                  <c:v>3.3991E-5</c:v>
                </c:pt>
                <c:pt idx="33991">
                  <c:v>3.3992000000000003E-5</c:v>
                </c:pt>
                <c:pt idx="33992">
                  <c:v>3.3992999999999998E-5</c:v>
                </c:pt>
                <c:pt idx="33993">
                  <c:v>3.3994E-5</c:v>
                </c:pt>
                <c:pt idx="33994">
                  <c:v>3.3995000000000002E-5</c:v>
                </c:pt>
                <c:pt idx="33995">
                  <c:v>3.3995999999999998E-5</c:v>
                </c:pt>
                <c:pt idx="33996">
                  <c:v>3.3997E-5</c:v>
                </c:pt>
                <c:pt idx="33997">
                  <c:v>3.3998000000000002E-5</c:v>
                </c:pt>
                <c:pt idx="33998">
                  <c:v>3.3998999999999998E-5</c:v>
                </c:pt>
                <c:pt idx="33999">
                  <c:v>3.4E-5</c:v>
                </c:pt>
                <c:pt idx="34000">
                  <c:v>3.4001000000000002E-5</c:v>
                </c:pt>
                <c:pt idx="34001">
                  <c:v>3.4001999999999997E-5</c:v>
                </c:pt>
                <c:pt idx="34002">
                  <c:v>3.4003E-5</c:v>
                </c:pt>
                <c:pt idx="34003">
                  <c:v>3.4004000000000002E-5</c:v>
                </c:pt>
                <c:pt idx="34004">
                  <c:v>3.4004999999999997E-5</c:v>
                </c:pt>
                <c:pt idx="34005">
                  <c:v>3.4005999999999999E-5</c:v>
                </c:pt>
                <c:pt idx="34006">
                  <c:v>3.4007000000000002E-5</c:v>
                </c:pt>
                <c:pt idx="34007">
                  <c:v>3.4007999999999997E-5</c:v>
                </c:pt>
                <c:pt idx="34008">
                  <c:v>3.4008999999999999E-5</c:v>
                </c:pt>
                <c:pt idx="34009">
                  <c:v>3.4010000000000001E-5</c:v>
                </c:pt>
                <c:pt idx="34010">
                  <c:v>3.4010999999999997E-5</c:v>
                </c:pt>
                <c:pt idx="34011">
                  <c:v>3.4011999999999999E-5</c:v>
                </c:pt>
                <c:pt idx="34012">
                  <c:v>3.4013000000000001E-5</c:v>
                </c:pt>
                <c:pt idx="34013">
                  <c:v>3.4014000000000003E-5</c:v>
                </c:pt>
                <c:pt idx="34014">
                  <c:v>3.4014999999999999E-5</c:v>
                </c:pt>
                <c:pt idx="34015">
                  <c:v>3.4016000000000001E-5</c:v>
                </c:pt>
                <c:pt idx="34016">
                  <c:v>3.4017000000000003E-5</c:v>
                </c:pt>
                <c:pt idx="34017">
                  <c:v>3.4017999999999999E-5</c:v>
                </c:pt>
                <c:pt idx="34018">
                  <c:v>3.4019000000000001E-5</c:v>
                </c:pt>
                <c:pt idx="34019">
                  <c:v>3.4020000000000003E-5</c:v>
                </c:pt>
                <c:pt idx="34020">
                  <c:v>3.4020999999999998E-5</c:v>
                </c:pt>
                <c:pt idx="34021">
                  <c:v>3.4022000000000001E-5</c:v>
                </c:pt>
                <c:pt idx="34022">
                  <c:v>3.4023000000000003E-5</c:v>
                </c:pt>
                <c:pt idx="34023">
                  <c:v>3.4023999999999998E-5</c:v>
                </c:pt>
                <c:pt idx="34024">
                  <c:v>3.4025E-5</c:v>
                </c:pt>
                <c:pt idx="34025">
                  <c:v>3.4026000000000003E-5</c:v>
                </c:pt>
                <c:pt idx="34026">
                  <c:v>3.4026999999999998E-5</c:v>
                </c:pt>
                <c:pt idx="34027">
                  <c:v>3.4028E-5</c:v>
                </c:pt>
                <c:pt idx="34028">
                  <c:v>3.4029000000000002E-5</c:v>
                </c:pt>
                <c:pt idx="34029">
                  <c:v>3.4029999999999998E-5</c:v>
                </c:pt>
                <c:pt idx="34030">
                  <c:v>3.4031E-5</c:v>
                </c:pt>
                <c:pt idx="34031">
                  <c:v>3.4032000000000002E-5</c:v>
                </c:pt>
                <c:pt idx="34032">
                  <c:v>3.4032999999999998E-5</c:v>
                </c:pt>
                <c:pt idx="34033">
                  <c:v>3.4034E-5</c:v>
                </c:pt>
                <c:pt idx="34034">
                  <c:v>3.4035000000000002E-5</c:v>
                </c:pt>
                <c:pt idx="34035">
                  <c:v>3.4035999999999997E-5</c:v>
                </c:pt>
                <c:pt idx="34036">
                  <c:v>3.4037E-5</c:v>
                </c:pt>
                <c:pt idx="34037">
                  <c:v>3.4038000000000002E-5</c:v>
                </c:pt>
                <c:pt idx="34038">
                  <c:v>3.4038999999999997E-5</c:v>
                </c:pt>
                <c:pt idx="34039">
                  <c:v>3.4039999999999999E-5</c:v>
                </c:pt>
                <c:pt idx="34040">
                  <c:v>3.4041000000000002E-5</c:v>
                </c:pt>
                <c:pt idx="34041">
                  <c:v>3.4041999999999997E-5</c:v>
                </c:pt>
                <c:pt idx="34042">
                  <c:v>3.4042999999999999E-5</c:v>
                </c:pt>
                <c:pt idx="34043">
                  <c:v>3.4044000000000001E-5</c:v>
                </c:pt>
                <c:pt idx="34044">
                  <c:v>3.4044999999999997E-5</c:v>
                </c:pt>
                <c:pt idx="34045">
                  <c:v>3.4045999999999999E-5</c:v>
                </c:pt>
                <c:pt idx="34046">
                  <c:v>3.4047000000000001E-5</c:v>
                </c:pt>
                <c:pt idx="34047">
                  <c:v>3.4048000000000003E-5</c:v>
                </c:pt>
                <c:pt idx="34048">
                  <c:v>3.4048999999999999E-5</c:v>
                </c:pt>
                <c:pt idx="34049">
                  <c:v>3.4050000000000001E-5</c:v>
                </c:pt>
                <c:pt idx="34050">
                  <c:v>3.4051000000000003E-5</c:v>
                </c:pt>
                <c:pt idx="34051">
                  <c:v>3.4051999999999999E-5</c:v>
                </c:pt>
                <c:pt idx="34052">
                  <c:v>3.4053000000000001E-5</c:v>
                </c:pt>
                <c:pt idx="34053">
                  <c:v>3.4054000000000003E-5</c:v>
                </c:pt>
                <c:pt idx="34054">
                  <c:v>3.4054999999999998E-5</c:v>
                </c:pt>
                <c:pt idx="34055">
                  <c:v>3.4056000000000001E-5</c:v>
                </c:pt>
                <c:pt idx="34056">
                  <c:v>3.4057000000000003E-5</c:v>
                </c:pt>
                <c:pt idx="34057">
                  <c:v>3.4057999999999998E-5</c:v>
                </c:pt>
                <c:pt idx="34058">
                  <c:v>3.4059E-5</c:v>
                </c:pt>
                <c:pt idx="34059">
                  <c:v>3.4060000000000003E-5</c:v>
                </c:pt>
                <c:pt idx="34060">
                  <c:v>3.4060999999999998E-5</c:v>
                </c:pt>
                <c:pt idx="34061">
                  <c:v>3.4062E-5</c:v>
                </c:pt>
                <c:pt idx="34062">
                  <c:v>3.4063000000000002E-5</c:v>
                </c:pt>
                <c:pt idx="34063">
                  <c:v>3.4063999999999998E-5</c:v>
                </c:pt>
                <c:pt idx="34064">
                  <c:v>3.4065E-5</c:v>
                </c:pt>
                <c:pt idx="34065">
                  <c:v>3.4066000000000002E-5</c:v>
                </c:pt>
                <c:pt idx="34066">
                  <c:v>3.4066999999999998E-5</c:v>
                </c:pt>
                <c:pt idx="34067">
                  <c:v>3.4068E-5</c:v>
                </c:pt>
                <c:pt idx="34068">
                  <c:v>3.4069000000000002E-5</c:v>
                </c:pt>
                <c:pt idx="34069">
                  <c:v>3.4069999999999997E-5</c:v>
                </c:pt>
                <c:pt idx="34070">
                  <c:v>3.4071E-5</c:v>
                </c:pt>
                <c:pt idx="34071">
                  <c:v>3.4072000000000002E-5</c:v>
                </c:pt>
                <c:pt idx="34072">
                  <c:v>3.4072999999999997E-5</c:v>
                </c:pt>
                <c:pt idx="34073">
                  <c:v>3.4073999999999999E-5</c:v>
                </c:pt>
                <c:pt idx="34074">
                  <c:v>3.4075000000000002E-5</c:v>
                </c:pt>
                <c:pt idx="34075">
                  <c:v>3.4075999999999997E-5</c:v>
                </c:pt>
                <c:pt idx="34076">
                  <c:v>3.4076999999999999E-5</c:v>
                </c:pt>
                <c:pt idx="34077">
                  <c:v>3.4078000000000001E-5</c:v>
                </c:pt>
                <c:pt idx="34078">
                  <c:v>3.4078999999999997E-5</c:v>
                </c:pt>
                <c:pt idx="34079">
                  <c:v>3.4079999999999999E-5</c:v>
                </c:pt>
                <c:pt idx="34080">
                  <c:v>3.4081000000000001E-5</c:v>
                </c:pt>
                <c:pt idx="34081">
                  <c:v>3.4082000000000003E-5</c:v>
                </c:pt>
                <c:pt idx="34082">
                  <c:v>3.4082999999999999E-5</c:v>
                </c:pt>
                <c:pt idx="34083">
                  <c:v>3.4084000000000001E-5</c:v>
                </c:pt>
                <c:pt idx="34084">
                  <c:v>3.4085000000000003E-5</c:v>
                </c:pt>
                <c:pt idx="34085">
                  <c:v>3.4085999999999999E-5</c:v>
                </c:pt>
                <c:pt idx="34086">
                  <c:v>3.4087000000000001E-5</c:v>
                </c:pt>
                <c:pt idx="34087">
                  <c:v>3.4088000000000003E-5</c:v>
                </c:pt>
                <c:pt idx="34088">
                  <c:v>3.4088999999999998E-5</c:v>
                </c:pt>
                <c:pt idx="34089">
                  <c:v>3.4090000000000001E-5</c:v>
                </c:pt>
                <c:pt idx="34090">
                  <c:v>3.4091000000000003E-5</c:v>
                </c:pt>
                <c:pt idx="34091">
                  <c:v>3.4091999999999998E-5</c:v>
                </c:pt>
                <c:pt idx="34092">
                  <c:v>3.4093E-5</c:v>
                </c:pt>
                <c:pt idx="34093">
                  <c:v>3.4094000000000003E-5</c:v>
                </c:pt>
                <c:pt idx="34094">
                  <c:v>3.4094999999999998E-5</c:v>
                </c:pt>
                <c:pt idx="34095">
                  <c:v>3.4096E-5</c:v>
                </c:pt>
                <c:pt idx="34096">
                  <c:v>3.4097000000000002E-5</c:v>
                </c:pt>
                <c:pt idx="34097">
                  <c:v>3.4097999999999998E-5</c:v>
                </c:pt>
                <c:pt idx="34098">
                  <c:v>3.4099E-5</c:v>
                </c:pt>
                <c:pt idx="34099">
                  <c:v>3.4100000000000002E-5</c:v>
                </c:pt>
                <c:pt idx="34100">
                  <c:v>3.4100999999999998E-5</c:v>
                </c:pt>
                <c:pt idx="34101">
                  <c:v>3.4102E-5</c:v>
                </c:pt>
                <c:pt idx="34102">
                  <c:v>3.4103000000000002E-5</c:v>
                </c:pt>
                <c:pt idx="34103">
                  <c:v>3.4103999999999997E-5</c:v>
                </c:pt>
                <c:pt idx="34104">
                  <c:v>3.4105E-5</c:v>
                </c:pt>
                <c:pt idx="34105">
                  <c:v>3.4106000000000002E-5</c:v>
                </c:pt>
                <c:pt idx="34106">
                  <c:v>3.4106999999999997E-5</c:v>
                </c:pt>
                <c:pt idx="34107">
                  <c:v>3.4107999999999999E-5</c:v>
                </c:pt>
                <c:pt idx="34108">
                  <c:v>3.4109000000000002E-5</c:v>
                </c:pt>
                <c:pt idx="34109">
                  <c:v>3.4109999999999997E-5</c:v>
                </c:pt>
                <c:pt idx="34110">
                  <c:v>3.4110999999999999E-5</c:v>
                </c:pt>
                <c:pt idx="34111">
                  <c:v>3.4112000000000001E-5</c:v>
                </c:pt>
                <c:pt idx="34112">
                  <c:v>3.4112999999999997E-5</c:v>
                </c:pt>
                <c:pt idx="34113">
                  <c:v>3.4113999999999999E-5</c:v>
                </c:pt>
                <c:pt idx="34114">
                  <c:v>3.4115000000000001E-5</c:v>
                </c:pt>
                <c:pt idx="34115">
                  <c:v>3.4116000000000003E-5</c:v>
                </c:pt>
                <c:pt idx="34116">
                  <c:v>3.4116999999999999E-5</c:v>
                </c:pt>
                <c:pt idx="34117">
                  <c:v>3.4118000000000001E-5</c:v>
                </c:pt>
                <c:pt idx="34118">
                  <c:v>3.4119000000000003E-5</c:v>
                </c:pt>
                <c:pt idx="34119">
                  <c:v>3.4119999999999999E-5</c:v>
                </c:pt>
                <c:pt idx="34120">
                  <c:v>3.4121000000000001E-5</c:v>
                </c:pt>
                <c:pt idx="34121">
                  <c:v>3.4122000000000003E-5</c:v>
                </c:pt>
                <c:pt idx="34122">
                  <c:v>3.4122999999999998E-5</c:v>
                </c:pt>
                <c:pt idx="34123">
                  <c:v>3.4124000000000001E-5</c:v>
                </c:pt>
                <c:pt idx="34124">
                  <c:v>3.4125000000000003E-5</c:v>
                </c:pt>
                <c:pt idx="34125">
                  <c:v>3.4125999999999998E-5</c:v>
                </c:pt>
                <c:pt idx="34126">
                  <c:v>3.4127E-5</c:v>
                </c:pt>
                <c:pt idx="34127">
                  <c:v>3.4128000000000003E-5</c:v>
                </c:pt>
                <c:pt idx="34128">
                  <c:v>3.4128999999999998E-5</c:v>
                </c:pt>
                <c:pt idx="34129">
                  <c:v>3.413E-5</c:v>
                </c:pt>
                <c:pt idx="34130">
                  <c:v>3.4131000000000002E-5</c:v>
                </c:pt>
                <c:pt idx="34131">
                  <c:v>3.4131999999999998E-5</c:v>
                </c:pt>
                <c:pt idx="34132">
                  <c:v>3.4133E-5</c:v>
                </c:pt>
                <c:pt idx="34133">
                  <c:v>3.4134000000000002E-5</c:v>
                </c:pt>
                <c:pt idx="34134">
                  <c:v>3.4134999999999998E-5</c:v>
                </c:pt>
                <c:pt idx="34135">
                  <c:v>3.4136E-5</c:v>
                </c:pt>
                <c:pt idx="34136">
                  <c:v>3.4137000000000002E-5</c:v>
                </c:pt>
                <c:pt idx="34137">
                  <c:v>3.4137999999999997E-5</c:v>
                </c:pt>
                <c:pt idx="34138">
                  <c:v>3.4139E-5</c:v>
                </c:pt>
                <c:pt idx="34139">
                  <c:v>3.4140000000000002E-5</c:v>
                </c:pt>
                <c:pt idx="34140">
                  <c:v>3.4140999999999997E-5</c:v>
                </c:pt>
                <c:pt idx="34141">
                  <c:v>3.4141999999999999E-5</c:v>
                </c:pt>
                <c:pt idx="34142">
                  <c:v>3.4143000000000002E-5</c:v>
                </c:pt>
                <c:pt idx="34143">
                  <c:v>3.4143999999999997E-5</c:v>
                </c:pt>
                <c:pt idx="34144">
                  <c:v>3.4144999999999999E-5</c:v>
                </c:pt>
                <c:pt idx="34145">
                  <c:v>3.4146000000000001E-5</c:v>
                </c:pt>
                <c:pt idx="34146">
                  <c:v>3.4146999999999997E-5</c:v>
                </c:pt>
                <c:pt idx="34147">
                  <c:v>3.4147999999999999E-5</c:v>
                </c:pt>
                <c:pt idx="34148">
                  <c:v>3.4149000000000001E-5</c:v>
                </c:pt>
                <c:pt idx="34149">
                  <c:v>3.4150000000000003E-5</c:v>
                </c:pt>
                <c:pt idx="34150">
                  <c:v>3.4150999999999999E-5</c:v>
                </c:pt>
                <c:pt idx="34151">
                  <c:v>3.4152000000000001E-5</c:v>
                </c:pt>
                <c:pt idx="34152">
                  <c:v>3.4153000000000003E-5</c:v>
                </c:pt>
                <c:pt idx="34153">
                  <c:v>3.4153999999999999E-5</c:v>
                </c:pt>
                <c:pt idx="34154">
                  <c:v>3.4155000000000001E-5</c:v>
                </c:pt>
                <c:pt idx="34155">
                  <c:v>3.4156000000000003E-5</c:v>
                </c:pt>
                <c:pt idx="34156">
                  <c:v>3.4156999999999998E-5</c:v>
                </c:pt>
                <c:pt idx="34157">
                  <c:v>3.4158000000000001E-5</c:v>
                </c:pt>
                <c:pt idx="34158">
                  <c:v>3.4159000000000003E-5</c:v>
                </c:pt>
                <c:pt idx="34159">
                  <c:v>3.4159999999999998E-5</c:v>
                </c:pt>
                <c:pt idx="34160">
                  <c:v>3.4161E-5</c:v>
                </c:pt>
                <c:pt idx="34161">
                  <c:v>3.4162000000000003E-5</c:v>
                </c:pt>
                <c:pt idx="34162">
                  <c:v>3.4162999999999998E-5</c:v>
                </c:pt>
                <c:pt idx="34163">
                  <c:v>3.4164E-5</c:v>
                </c:pt>
                <c:pt idx="34164">
                  <c:v>3.4165000000000002E-5</c:v>
                </c:pt>
                <c:pt idx="34165">
                  <c:v>3.4165999999999998E-5</c:v>
                </c:pt>
                <c:pt idx="34166">
                  <c:v>3.4167E-5</c:v>
                </c:pt>
                <c:pt idx="34167">
                  <c:v>3.4168000000000002E-5</c:v>
                </c:pt>
                <c:pt idx="34168">
                  <c:v>3.4168999999999998E-5</c:v>
                </c:pt>
                <c:pt idx="34169">
                  <c:v>3.417E-5</c:v>
                </c:pt>
                <c:pt idx="34170">
                  <c:v>3.4171000000000002E-5</c:v>
                </c:pt>
                <c:pt idx="34171">
                  <c:v>3.4171999999999997E-5</c:v>
                </c:pt>
                <c:pt idx="34172">
                  <c:v>3.4173E-5</c:v>
                </c:pt>
                <c:pt idx="34173">
                  <c:v>3.4174000000000002E-5</c:v>
                </c:pt>
                <c:pt idx="34174">
                  <c:v>3.4174999999999997E-5</c:v>
                </c:pt>
                <c:pt idx="34175">
                  <c:v>3.4175999999999999E-5</c:v>
                </c:pt>
                <c:pt idx="34176">
                  <c:v>3.4177000000000002E-5</c:v>
                </c:pt>
                <c:pt idx="34177">
                  <c:v>3.4177999999999997E-5</c:v>
                </c:pt>
                <c:pt idx="34178">
                  <c:v>3.4178999999999999E-5</c:v>
                </c:pt>
                <c:pt idx="34179">
                  <c:v>3.4180000000000001E-5</c:v>
                </c:pt>
                <c:pt idx="34180">
                  <c:v>3.4180999999999997E-5</c:v>
                </c:pt>
                <c:pt idx="34181">
                  <c:v>3.4181999999999999E-5</c:v>
                </c:pt>
                <c:pt idx="34182">
                  <c:v>3.4183000000000001E-5</c:v>
                </c:pt>
                <c:pt idx="34183">
                  <c:v>3.4183999999999997E-5</c:v>
                </c:pt>
                <c:pt idx="34184">
                  <c:v>3.4184999999999999E-5</c:v>
                </c:pt>
                <c:pt idx="34185">
                  <c:v>3.4186000000000001E-5</c:v>
                </c:pt>
                <c:pt idx="34186">
                  <c:v>3.4187000000000003E-5</c:v>
                </c:pt>
                <c:pt idx="34187">
                  <c:v>3.4187999999999999E-5</c:v>
                </c:pt>
                <c:pt idx="34188">
                  <c:v>3.4189000000000001E-5</c:v>
                </c:pt>
                <c:pt idx="34189">
                  <c:v>3.4190000000000003E-5</c:v>
                </c:pt>
                <c:pt idx="34190">
                  <c:v>3.4190999999999998E-5</c:v>
                </c:pt>
                <c:pt idx="34191">
                  <c:v>3.4192000000000001E-5</c:v>
                </c:pt>
                <c:pt idx="34192">
                  <c:v>3.4193000000000003E-5</c:v>
                </c:pt>
                <c:pt idx="34193">
                  <c:v>3.4193999999999998E-5</c:v>
                </c:pt>
                <c:pt idx="34194">
                  <c:v>3.4195E-5</c:v>
                </c:pt>
                <c:pt idx="34195">
                  <c:v>3.4196000000000003E-5</c:v>
                </c:pt>
                <c:pt idx="34196">
                  <c:v>3.4196999999999998E-5</c:v>
                </c:pt>
                <c:pt idx="34197">
                  <c:v>3.4198E-5</c:v>
                </c:pt>
                <c:pt idx="34198">
                  <c:v>3.4199000000000002E-5</c:v>
                </c:pt>
                <c:pt idx="34199">
                  <c:v>3.4199999999999998E-5</c:v>
                </c:pt>
                <c:pt idx="34200">
                  <c:v>3.4201E-5</c:v>
                </c:pt>
                <c:pt idx="34201">
                  <c:v>3.4202000000000002E-5</c:v>
                </c:pt>
                <c:pt idx="34202">
                  <c:v>3.4202999999999998E-5</c:v>
                </c:pt>
                <c:pt idx="34203">
                  <c:v>3.4204E-5</c:v>
                </c:pt>
                <c:pt idx="34204">
                  <c:v>3.4205000000000002E-5</c:v>
                </c:pt>
                <c:pt idx="34205">
                  <c:v>3.4205999999999997E-5</c:v>
                </c:pt>
                <c:pt idx="34206">
                  <c:v>3.4207E-5</c:v>
                </c:pt>
                <c:pt idx="34207">
                  <c:v>3.4208000000000002E-5</c:v>
                </c:pt>
                <c:pt idx="34208">
                  <c:v>3.4208999999999997E-5</c:v>
                </c:pt>
                <c:pt idx="34209">
                  <c:v>3.4209999999999999E-5</c:v>
                </c:pt>
                <c:pt idx="34210">
                  <c:v>3.4211000000000002E-5</c:v>
                </c:pt>
                <c:pt idx="34211">
                  <c:v>3.4211999999999997E-5</c:v>
                </c:pt>
                <c:pt idx="34212">
                  <c:v>3.4212999999999999E-5</c:v>
                </c:pt>
                <c:pt idx="34213">
                  <c:v>3.4214000000000001E-5</c:v>
                </c:pt>
                <c:pt idx="34214">
                  <c:v>3.4214999999999997E-5</c:v>
                </c:pt>
                <c:pt idx="34215">
                  <c:v>3.4215999999999999E-5</c:v>
                </c:pt>
                <c:pt idx="34216">
                  <c:v>3.4217000000000001E-5</c:v>
                </c:pt>
                <c:pt idx="34217">
                  <c:v>3.4217999999999997E-5</c:v>
                </c:pt>
                <c:pt idx="34218">
                  <c:v>3.4218999999999999E-5</c:v>
                </c:pt>
                <c:pt idx="34219">
                  <c:v>3.4220000000000001E-5</c:v>
                </c:pt>
                <c:pt idx="34220">
                  <c:v>3.4221000000000003E-5</c:v>
                </c:pt>
                <c:pt idx="34221">
                  <c:v>3.4221999999999999E-5</c:v>
                </c:pt>
                <c:pt idx="34222">
                  <c:v>3.4223000000000001E-5</c:v>
                </c:pt>
                <c:pt idx="34223">
                  <c:v>3.4224000000000003E-5</c:v>
                </c:pt>
                <c:pt idx="34224">
                  <c:v>3.4224999999999998E-5</c:v>
                </c:pt>
                <c:pt idx="34225">
                  <c:v>3.4226000000000001E-5</c:v>
                </c:pt>
                <c:pt idx="34226">
                  <c:v>3.4227000000000003E-5</c:v>
                </c:pt>
                <c:pt idx="34227">
                  <c:v>3.4227999999999998E-5</c:v>
                </c:pt>
                <c:pt idx="34228">
                  <c:v>3.4229E-5</c:v>
                </c:pt>
                <c:pt idx="34229">
                  <c:v>3.4230000000000003E-5</c:v>
                </c:pt>
                <c:pt idx="34230">
                  <c:v>3.4230999999999998E-5</c:v>
                </c:pt>
                <c:pt idx="34231">
                  <c:v>3.4232E-5</c:v>
                </c:pt>
                <c:pt idx="34232">
                  <c:v>3.4233000000000002E-5</c:v>
                </c:pt>
                <c:pt idx="34233">
                  <c:v>3.4233999999999998E-5</c:v>
                </c:pt>
                <c:pt idx="34234">
                  <c:v>3.4235E-5</c:v>
                </c:pt>
                <c:pt idx="34235">
                  <c:v>3.4236000000000002E-5</c:v>
                </c:pt>
                <c:pt idx="34236">
                  <c:v>3.4236999999999998E-5</c:v>
                </c:pt>
                <c:pt idx="34237">
                  <c:v>3.4238E-5</c:v>
                </c:pt>
                <c:pt idx="34238">
                  <c:v>3.4239000000000002E-5</c:v>
                </c:pt>
                <c:pt idx="34239">
                  <c:v>3.4239999999999997E-5</c:v>
                </c:pt>
                <c:pt idx="34240">
                  <c:v>3.4241E-5</c:v>
                </c:pt>
                <c:pt idx="34241">
                  <c:v>3.4242000000000002E-5</c:v>
                </c:pt>
                <c:pt idx="34242">
                  <c:v>3.4242999999999997E-5</c:v>
                </c:pt>
                <c:pt idx="34243">
                  <c:v>3.4243999999999999E-5</c:v>
                </c:pt>
                <c:pt idx="34244">
                  <c:v>3.4245000000000002E-5</c:v>
                </c:pt>
                <c:pt idx="34245">
                  <c:v>3.4245999999999997E-5</c:v>
                </c:pt>
                <c:pt idx="34246">
                  <c:v>3.4246999999999999E-5</c:v>
                </c:pt>
                <c:pt idx="34247">
                  <c:v>3.4248000000000001E-5</c:v>
                </c:pt>
                <c:pt idx="34248">
                  <c:v>3.4248999999999997E-5</c:v>
                </c:pt>
                <c:pt idx="34249">
                  <c:v>3.4249999999999999E-5</c:v>
                </c:pt>
                <c:pt idx="34250">
                  <c:v>3.4251000000000001E-5</c:v>
                </c:pt>
                <c:pt idx="34251">
                  <c:v>3.4251999999999997E-5</c:v>
                </c:pt>
                <c:pt idx="34252">
                  <c:v>3.4252999999999999E-5</c:v>
                </c:pt>
                <c:pt idx="34253">
                  <c:v>3.4254000000000001E-5</c:v>
                </c:pt>
                <c:pt idx="34254">
                  <c:v>3.4255000000000003E-5</c:v>
                </c:pt>
                <c:pt idx="34255">
                  <c:v>3.4255999999999999E-5</c:v>
                </c:pt>
                <c:pt idx="34256">
                  <c:v>3.4257000000000001E-5</c:v>
                </c:pt>
                <c:pt idx="34257">
                  <c:v>3.4258000000000003E-5</c:v>
                </c:pt>
                <c:pt idx="34258">
                  <c:v>3.4258999999999998E-5</c:v>
                </c:pt>
                <c:pt idx="34259">
                  <c:v>3.4260000000000001E-5</c:v>
                </c:pt>
                <c:pt idx="34260">
                  <c:v>3.4261000000000003E-5</c:v>
                </c:pt>
                <c:pt idx="34261">
                  <c:v>3.4261999999999998E-5</c:v>
                </c:pt>
                <c:pt idx="34262">
                  <c:v>3.4263E-5</c:v>
                </c:pt>
                <c:pt idx="34263">
                  <c:v>3.4264000000000003E-5</c:v>
                </c:pt>
                <c:pt idx="34264">
                  <c:v>3.4264999999999998E-5</c:v>
                </c:pt>
                <c:pt idx="34265">
                  <c:v>3.4266E-5</c:v>
                </c:pt>
                <c:pt idx="34266">
                  <c:v>3.4267000000000002E-5</c:v>
                </c:pt>
                <c:pt idx="34267">
                  <c:v>3.4267999999999998E-5</c:v>
                </c:pt>
                <c:pt idx="34268">
                  <c:v>3.4269E-5</c:v>
                </c:pt>
                <c:pt idx="34269">
                  <c:v>3.4270000000000002E-5</c:v>
                </c:pt>
                <c:pt idx="34270">
                  <c:v>3.4270999999999998E-5</c:v>
                </c:pt>
                <c:pt idx="34271">
                  <c:v>3.4272E-5</c:v>
                </c:pt>
                <c:pt idx="34272">
                  <c:v>3.4273000000000002E-5</c:v>
                </c:pt>
                <c:pt idx="34273">
                  <c:v>3.4273999999999997E-5</c:v>
                </c:pt>
                <c:pt idx="34274">
                  <c:v>3.4275E-5</c:v>
                </c:pt>
                <c:pt idx="34275">
                  <c:v>3.4276000000000002E-5</c:v>
                </c:pt>
                <c:pt idx="34276">
                  <c:v>3.4276999999999997E-5</c:v>
                </c:pt>
                <c:pt idx="34277">
                  <c:v>3.4277999999999999E-5</c:v>
                </c:pt>
                <c:pt idx="34278">
                  <c:v>3.4279000000000002E-5</c:v>
                </c:pt>
                <c:pt idx="34279">
                  <c:v>3.4279999999999997E-5</c:v>
                </c:pt>
                <c:pt idx="34280">
                  <c:v>3.4280999999999999E-5</c:v>
                </c:pt>
                <c:pt idx="34281">
                  <c:v>3.4282000000000001E-5</c:v>
                </c:pt>
                <c:pt idx="34282">
                  <c:v>3.4282999999999997E-5</c:v>
                </c:pt>
                <c:pt idx="34283">
                  <c:v>3.4283999999999999E-5</c:v>
                </c:pt>
                <c:pt idx="34284">
                  <c:v>3.4285000000000001E-5</c:v>
                </c:pt>
                <c:pt idx="34285">
                  <c:v>3.4285999999999997E-5</c:v>
                </c:pt>
                <c:pt idx="34286">
                  <c:v>3.4286999999999999E-5</c:v>
                </c:pt>
                <c:pt idx="34287">
                  <c:v>3.4288000000000001E-5</c:v>
                </c:pt>
                <c:pt idx="34288">
                  <c:v>3.4289000000000003E-5</c:v>
                </c:pt>
                <c:pt idx="34289">
                  <c:v>3.4289999999999999E-5</c:v>
                </c:pt>
                <c:pt idx="34290">
                  <c:v>3.4291000000000001E-5</c:v>
                </c:pt>
                <c:pt idx="34291">
                  <c:v>3.4292000000000003E-5</c:v>
                </c:pt>
                <c:pt idx="34292">
                  <c:v>3.4292999999999998E-5</c:v>
                </c:pt>
                <c:pt idx="34293">
                  <c:v>3.4294000000000001E-5</c:v>
                </c:pt>
                <c:pt idx="34294">
                  <c:v>3.4295000000000003E-5</c:v>
                </c:pt>
                <c:pt idx="34295">
                  <c:v>3.4295999999999998E-5</c:v>
                </c:pt>
                <c:pt idx="34296">
                  <c:v>3.4297E-5</c:v>
                </c:pt>
                <c:pt idx="34297">
                  <c:v>3.4298000000000003E-5</c:v>
                </c:pt>
                <c:pt idx="34298">
                  <c:v>3.4298999999999998E-5</c:v>
                </c:pt>
                <c:pt idx="34299">
                  <c:v>3.43E-5</c:v>
                </c:pt>
                <c:pt idx="34300">
                  <c:v>3.4301000000000002E-5</c:v>
                </c:pt>
                <c:pt idx="34301">
                  <c:v>3.4301999999999998E-5</c:v>
                </c:pt>
                <c:pt idx="34302">
                  <c:v>3.4303E-5</c:v>
                </c:pt>
                <c:pt idx="34303">
                  <c:v>3.4304000000000002E-5</c:v>
                </c:pt>
                <c:pt idx="34304">
                  <c:v>3.4304999999999998E-5</c:v>
                </c:pt>
                <c:pt idx="34305">
                  <c:v>3.4306E-5</c:v>
                </c:pt>
                <c:pt idx="34306">
                  <c:v>3.4307000000000002E-5</c:v>
                </c:pt>
                <c:pt idx="34307">
                  <c:v>3.4307999999999997E-5</c:v>
                </c:pt>
                <c:pt idx="34308">
                  <c:v>3.4309E-5</c:v>
                </c:pt>
                <c:pt idx="34309">
                  <c:v>3.4310000000000002E-5</c:v>
                </c:pt>
                <c:pt idx="34310">
                  <c:v>3.4310999999999997E-5</c:v>
                </c:pt>
                <c:pt idx="34311">
                  <c:v>3.4311999999999999E-5</c:v>
                </c:pt>
                <c:pt idx="34312">
                  <c:v>3.4313000000000002E-5</c:v>
                </c:pt>
                <c:pt idx="34313">
                  <c:v>3.4313999999999997E-5</c:v>
                </c:pt>
                <c:pt idx="34314">
                  <c:v>3.4314999999999999E-5</c:v>
                </c:pt>
                <c:pt idx="34315">
                  <c:v>3.4316000000000001E-5</c:v>
                </c:pt>
                <c:pt idx="34316">
                  <c:v>3.4316999999999997E-5</c:v>
                </c:pt>
                <c:pt idx="34317">
                  <c:v>3.4317999999999999E-5</c:v>
                </c:pt>
                <c:pt idx="34318">
                  <c:v>3.4319000000000001E-5</c:v>
                </c:pt>
                <c:pt idx="34319">
                  <c:v>3.4319999999999997E-5</c:v>
                </c:pt>
                <c:pt idx="34320">
                  <c:v>3.4320999999999999E-5</c:v>
                </c:pt>
                <c:pt idx="34321">
                  <c:v>3.4322000000000001E-5</c:v>
                </c:pt>
                <c:pt idx="34322">
                  <c:v>3.4323000000000003E-5</c:v>
                </c:pt>
                <c:pt idx="34323">
                  <c:v>3.4323999999999999E-5</c:v>
                </c:pt>
                <c:pt idx="34324">
                  <c:v>3.4325000000000001E-5</c:v>
                </c:pt>
                <c:pt idx="34325">
                  <c:v>3.4326000000000003E-5</c:v>
                </c:pt>
                <c:pt idx="34326">
                  <c:v>3.4326999999999998E-5</c:v>
                </c:pt>
                <c:pt idx="34327">
                  <c:v>3.4328000000000001E-5</c:v>
                </c:pt>
                <c:pt idx="34328">
                  <c:v>3.4329000000000003E-5</c:v>
                </c:pt>
                <c:pt idx="34329">
                  <c:v>3.4329999999999998E-5</c:v>
                </c:pt>
                <c:pt idx="34330">
                  <c:v>3.4331E-5</c:v>
                </c:pt>
                <c:pt idx="34331">
                  <c:v>3.4332000000000003E-5</c:v>
                </c:pt>
                <c:pt idx="34332">
                  <c:v>3.4332999999999998E-5</c:v>
                </c:pt>
                <c:pt idx="34333">
                  <c:v>3.4334E-5</c:v>
                </c:pt>
                <c:pt idx="34334">
                  <c:v>3.4335000000000002E-5</c:v>
                </c:pt>
                <c:pt idx="34335">
                  <c:v>3.4335999999999998E-5</c:v>
                </c:pt>
                <c:pt idx="34336">
                  <c:v>3.4337E-5</c:v>
                </c:pt>
                <c:pt idx="34337">
                  <c:v>3.4338000000000002E-5</c:v>
                </c:pt>
                <c:pt idx="34338">
                  <c:v>3.4338999999999998E-5</c:v>
                </c:pt>
                <c:pt idx="34339">
                  <c:v>3.434E-5</c:v>
                </c:pt>
                <c:pt idx="34340">
                  <c:v>3.4341000000000002E-5</c:v>
                </c:pt>
                <c:pt idx="34341">
                  <c:v>3.4341999999999997E-5</c:v>
                </c:pt>
                <c:pt idx="34342">
                  <c:v>3.4343E-5</c:v>
                </c:pt>
                <c:pt idx="34343">
                  <c:v>3.4344000000000002E-5</c:v>
                </c:pt>
                <c:pt idx="34344">
                  <c:v>3.4344999999999997E-5</c:v>
                </c:pt>
                <c:pt idx="34345">
                  <c:v>3.4345999999999999E-5</c:v>
                </c:pt>
                <c:pt idx="34346">
                  <c:v>3.4347000000000002E-5</c:v>
                </c:pt>
                <c:pt idx="34347">
                  <c:v>3.4347999999999997E-5</c:v>
                </c:pt>
                <c:pt idx="34348">
                  <c:v>3.4348999999999999E-5</c:v>
                </c:pt>
                <c:pt idx="34349">
                  <c:v>3.4350000000000001E-5</c:v>
                </c:pt>
                <c:pt idx="34350">
                  <c:v>3.4350999999999997E-5</c:v>
                </c:pt>
                <c:pt idx="34351">
                  <c:v>3.4351999999999999E-5</c:v>
                </c:pt>
                <c:pt idx="34352">
                  <c:v>3.4353000000000001E-5</c:v>
                </c:pt>
                <c:pt idx="34353">
                  <c:v>3.4353999999999997E-5</c:v>
                </c:pt>
                <c:pt idx="34354">
                  <c:v>3.4354999999999999E-5</c:v>
                </c:pt>
                <c:pt idx="34355">
                  <c:v>3.4356000000000001E-5</c:v>
                </c:pt>
                <c:pt idx="34356">
                  <c:v>3.4357000000000003E-5</c:v>
                </c:pt>
                <c:pt idx="34357">
                  <c:v>3.4357999999999999E-5</c:v>
                </c:pt>
                <c:pt idx="34358">
                  <c:v>3.4359000000000001E-5</c:v>
                </c:pt>
                <c:pt idx="34359">
                  <c:v>3.4360000000000003E-5</c:v>
                </c:pt>
                <c:pt idx="34360">
                  <c:v>3.4360999999999998E-5</c:v>
                </c:pt>
                <c:pt idx="34361">
                  <c:v>3.4362000000000001E-5</c:v>
                </c:pt>
                <c:pt idx="34362">
                  <c:v>3.4363000000000003E-5</c:v>
                </c:pt>
                <c:pt idx="34363">
                  <c:v>3.4363999999999998E-5</c:v>
                </c:pt>
                <c:pt idx="34364">
                  <c:v>3.4365E-5</c:v>
                </c:pt>
                <c:pt idx="34365">
                  <c:v>3.4366000000000003E-5</c:v>
                </c:pt>
                <c:pt idx="34366">
                  <c:v>3.4366999999999998E-5</c:v>
                </c:pt>
                <c:pt idx="34367">
                  <c:v>3.4368E-5</c:v>
                </c:pt>
                <c:pt idx="34368">
                  <c:v>3.4369000000000002E-5</c:v>
                </c:pt>
                <c:pt idx="34369">
                  <c:v>3.4369999999999998E-5</c:v>
                </c:pt>
                <c:pt idx="34370">
                  <c:v>3.4371E-5</c:v>
                </c:pt>
                <c:pt idx="34371">
                  <c:v>3.4372000000000002E-5</c:v>
                </c:pt>
                <c:pt idx="34372">
                  <c:v>3.4372999999999998E-5</c:v>
                </c:pt>
                <c:pt idx="34373">
                  <c:v>3.4374E-5</c:v>
                </c:pt>
                <c:pt idx="34374">
                  <c:v>3.4375000000000002E-5</c:v>
                </c:pt>
                <c:pt idx="34375">
                  <c:v>3.4375999999999997E-5</c:v>
                </c:pt>
                <c:pt idx="34376">
                  <c:v>3.4377E-5</c:v>
                </c:pt>
                <c:pt idx="34377">
                  <c:v>3.4378000000000002E-5</c:v>
                </c:pt>
                <c:pt idx="34378">
                  <c:v>3.4378999999999997E-5</c:v>
                </c:pt>
                <c:pt idx="34379">
                  <c:v>3.4379999999999999E-5</c:v>
                </c:pt>
                <c:pt idx="34380">
                  <c:v>3.4381000000000002E-5</c:v>
                </c:pt>
                <c:pt idx="34381">
                  <c:v>3.4381999999999997E-5</c:v>
                </c:pt>
                <c:pt idx="34382">
                  <c:v>3.4382999999999999E-5</c:v>
                </c:pt>
                <c:pt idx="34383">
                  <c:v>3.4384000000000001E-5</c:v>
                </c:pt>
                <c:pt idx="34384">
                  <c:v>3.4384999999999997E-5</c:v>
                </c:pt>
                <c:pt idx="34385">
                  <c:v>3.4385999999999999E-5</c:v>
                </c:pt>
                <c:pt idx="34386">
                  <c:v>3.4387000000000001E-5</c:v>
                </c:pt>
                <c:pt idx="34387">
                  <c:v>3.4387999999999997E-5</c:v>
                </c:pt>
                <c:pt idx="34388">
                  <c:v>3.4388999999999999E-5</c:v>
                </c:pt>
                <c:pt idx="34389">
                  <c:v>3.4390000000000001E-5</c:v>
                </c:pt>
                <c:pt idx="34390">
                  <c:v>3.4391000000000003E-5</c:v>
                </c:pt>
                <c:pt idx="34391">
                  <c:v>3.4391999999999999E-5</c:v>
                </c:pt>
                <c:pt idx="34392">
                  <c:v>3.4393000000000001E-5</c:v>
                </c:pt>
                <c:pt idx="34393">
                  <c:v>3.4394000000000003E-5</c:v>
                </c:pt>
                <c:pt idx="34394">
                  <c:v>3.4394999999999998E-5</c:v>
                </c:pt>
                <c:pt idx="34395">
                  <c:v>3.4396000000000001E-5</c:v>
                </c:pt>
                <c:pt idx="34396">
                  <c:v>3.4397000000000003E-5</c:v>
                </c:pt>
                <c:pt idx="34397">
                  <c:v>3.4397999999999998E-5</c:v>
                </c:pt>
                <c:pt idx="34398">
                  <c:v>3.4399E-5</c:v>
                </c:pt>
                <c:pt idx="34399">
                  <c:v>3.4400000000000003E-5</c:v>
                </c:pt>
                <c:pt idx="34400">
                  <c:v>3.4400999999999998E-5</c:v>
                </c:pt>
                <c:pt idx="34401">
                  <c:v>3.4402E-5</c:v>
                </c:pt>
                <c:pt idx="34402">
                  <c:v>3.4403000000000002E-5</c:v>
                </c:pt>
                <c:pt idx="34403">
                  <c:v>3.4403999999999998E-5</c:v>
                </c:pt>
                <c:pt idx="34404">
                  <c:v>3.4405E-5</c:v>
                </c:pt>
                <c:pt idx="34405">
                  <c:v>3.4406000000000002E-5</c:v>
                </c:pt>
                <c:pt idx="34406">
                  <c:v>3.4406999999999998E-5</c:v>
                </c:pt>
                <c:pt idx="34407">
                  <c:v>3.4408E-5</c:v>
                </c:pt>
                <c:pt idx="34408">
                  <c:v>3.4409000000000002E-5</c:v>
                </c:pt>
                <c:pt idx="34409">
                  <c:v>3.4409999999999998E-5</c:v>
                </c:pt>
                <c:pt idx="34410">
                  <c:v>3.4411E-5</c:v>
                </c:pt>
                <c:pt idx="34411">
                  <c:v>3.4412000000000002E-5</c:v>
                </c:pt>
                <c:pt idx="34412">
                  <c:v>3.4412999999999997E-5</c:v>
                </c:pt>
                <c:pt idx="34413">
                  <c:v>3.4413999999999999E-5</c:v>
                </c:pt>
                <c:pt idx="34414">
                  <c:v>3.4415000000000002E-5</c:v>
                </c:pt>
                <c:pt idx="34415">
                  <c:v>3.4415999999999997E-5</c:v>
                </c:pt>
                <c:pt idx="34416">
                  <c:v>3.4416999999999999E-5</c:v>
                </c:pt>
                <c:pt idx="34417">
                  <c:v>3.4418000000000001E-5</c:v>
                </c:pt>
                <c:pt idx="34418">
                  <c:v>3.4418999999999997E-5</c:v>
                </c:pt>
                <c:pt idx="34419">
                  <c:v>3.4419999999999999E-5</c:v>
                </c:pt>
                <c:pt idx="34420">
                  <c:v>3.4421000000000001E-5</c:v>
                </c:pt>
                <c:pt idx="34421">
                  <c:v>3.4421999999999997E-5</c:v>
                </c:pt>
                <c:pt idx="34422">
                  <c:v>3.4422999999999999E-5</c:v>
                </c:pt>
                <c:pt idx="34423">
                  <c:v>3.4424000000000001E-5</c:v>
                </c:pt>
                <c:pt idx="34424">
                  <c:v>3.4425000000000003E-5</c:v>
                </c:pt>
                <c:pt idx="34425">
                  <c:v>3.4425999999999999E-5</c:v>
                </c:pt>
                <c:pt idx="34426">
                  <c:v>3.4427000000000001E-5</c:v>
                </c:pt>
                <c:pt idx="34427">
                  <c:v>3.4428000000000003E-5</c:v>
                </c:pt>
                <c:pt idx="34428">
                  <c:v>3.4428999999999999E-5</c:v>
                </c:pt>
                <c:pt idx="34429">
                  <c:v>3.4430000000000001E-5</c:v>
                </c:pt>
                <c:pt idx="34430">
                  <c:v>3.4431000000000003E-5</c:v>
                </c:pt>
                <c:pt idx="34431">
                  <c:v>3.4431999999999998E-5</c:v>
                </c:pt>
                <c:pt idx="34432">
                  <c:v>3.4433E-5</c:v>
                </c:pt>
                <c:pt idx="34433">
                  <c:v>3.4434000000000003E-5</c:v>
                </c:pt>
                <c:pt idx="34434">
                  <c:v>3.4434999999999998E-5</c:v>
                </c:pt>
                <c:pt idx="34435">
                  <c:v>3.4436E-5</c:v>
                </c:pt>
                <c:pt idx="34436">
                  <c:v>3.4437000000000002E-5</c:v>
                </c:pt>
                <c:pt idx="34437">
                  <c:v>3.4437999999999998E-5</c:v>
                </c:pt>
                <c:pt idx="34438">
                  <c:v>3.4439E-5</c:v>
                </c:pt>
                <c:pt idx="34439">
                  <c:v>3.4440000000000002E-5</c:v>
                </c:pt>
                <c:pt idx="34440">
                  <c:v>3.4440999999999998E-5</c:v>
                </c:pt>
                <c:pt idx="34441">
                  <c:v>3.4442E-5</c:v>
                </c:pt>
                <c:pt idx="34442">
                  <c:v>3.4443000000000002E-5</c:v>
                </c:pt>
                <c:pt idx="34443">
                  <c:v>3.4443999999999998E-5</c:v>
                </c:pt>
                <c:pt idx="34444">
                  <c:v>3.4445E-5</c:v>
                </c:pt>
                <c:pt idx="34445">
                  <c:v>3.4446000000000002E-5</c:v>
                </c:pt>
                <c:pt idx="34446">
                  <c:v>3.4446999999999997E-5</c:v>
                </c:pt>
                <c:pt idx="34447">
                  <c:v>3.4448E-5</c:v>
                </c:pt>
                <c:pt idx="34448">
                  <c:v>3.4449000000000002E-5</c:v>
                </c:pt>
                <c:pt idx="34449">
                  <c:v>3.4449999999999997E-5</c:v>
                </c:pt>
                <c:pt idx="34450">
                  <c:v>3.4450999999999999E-5</c:v>
                </c:pt>
                <c:pt idx="34451">
                  <c:v>3.4452000000000002E-5</c:v>
                </c:pt>
                <c:pt idx="34452">
                  <c:v>3.4452999999999997E-5</c:v>
                </c:pt>
                <c:pt idx="34453">
                  <c:v>3.4453999999999999E-5</c:v>
                </c:pt>
                <c:pt idx="34454">
                  <c:v>3.4455000000000001E-5</c:v>
                </c:pt>
                <c:pt idx="34455">
                  <c:v>3.4455999999999997E-5</c:v>
                </c:pt>
                <c:pt idx="34456">
                  <c:v>3.4456999999999999E-5</c:v>
                </c:pt>
                <c:pt idx="34457">
                  <c:v>3.4458000000000001E-5</c:v>
                </c:pt>
                <c:pt idx="34458">
                  <c:v>3.4459000000000003E-5</c:v>
                </c:pt>
                <c:pt idx="34459">
                  <c:v>3.4459999999999999E-5</c:v>
                </c:pt>
                <c:pt idx="34460">
                  <c:v>3.4461000000000001E-5</c:v>
                </c:pt>
                <c:pt idx="34461">
                  <c:v>3.4462000000000003E-5</c:v>
                </c:pt>
                <c:pt idx="34462">
                  <c:v>3.4462999999999999E-5</c:v>
                </c:pt>
                <c:pt idx="34463">
                  <c:v>3.4464000000000001E-5</c:v>
                </c:pt>
                <c:pt idx="34464">
                  <c:v>3.4465000000000003E-5</c:v>
                </c:pt>
                <c:pt idx="34465">
                  <c:v>3.4465999999999998E-5</c:v>
                </c:pt>
                <c:pt idx="34466">
                  <c:v>3.4467000000000001E-5</c:v>
                </c:pt>
                <c:pt idx="34467">
                  <c:v>3.4468000000000003E-5</c:v>
                </c:pt>
                <c:pt idx="34468">
                  <c:v>3.4468999999999998E-5</c:v>
                </c:pt>
                <c:pt idx="34469">
                  <c:v>3.447E-5</c:v>
                </c:pt>
                <c:pt idx="34470">
                  <c:v>3.4471000000000003E-5</c:v>
                </c:pt>
                <c:pt idx="34471">
                  <c:v>3.4471999999999998E-5</c:v>
                </c:pt>
                <c:pt idx="34472">
                  <c:v>3.4473E-5</c:v>
                </c:pt>
                <c:pt idx="34473">
                  <c:v>3.4474000000000002E-5</c:v>
                </c:pt>
                <c:pt idx="34474">
                  <c:v>3.4474999999999998E-5</c:v>
                </c:pt>
                <c:pt idx="34475">
                  <c:v>3.4476E-5</c:v>
                </c:pt>
                <c:pt idx="34476">
                  <c:v>3.4477000000000002E-5</c:v>
                </c:pt>
                <c:pt idx="34477">
                  <c:v>3.4477999999999998E-5</c:v>
                </c:pt>
                <c:pt idx="34478">
                  <c:v>3.4479E-5</c:v>
                </c:pt>
                <c:pt idx="34479">
                  <c:v>3.4480000000000002E-5</c:v>
                </c:pt>
                <c:pt idx="34480">
                  <c:v>3.4480999999999997E-5</c:v>
                </c:pt>
                <c:pt idx="34481">
                  <c:v>3.4482E-5</c:v>
                </c:pt>
                <c:pt idx="34482">
                  <c:v>3.4483000000000002E-5</c:v>
                </c:pt>
                <c:pt idx="34483">
                  <c:v>3.4483999999999997E-5</c:v>
                </c:pt>
                <c:pt idx="34484">
                  <c:v>3.4484999999999999E-5</c:v>
                </c:pt>
                <c:pt idx="34485">
                  <c:v>3.4486000000000002E-5</c:v>
                </c:pt>
                <c:pt idx="34486">
                  <c:v>3.4486999999999997E-5</c:v>
                </c:pt>
                <c:pt idx="34487">
                  <c:v>3.4487999999999999E-5</c:v>
                </c:pt>
                <c:pt idx="34488">
                  <c:v>3.4489000000000001E-5</c:v>
                </c:pt>
                <c:pt idx="34489">
                  <c:v>3.4489999999999997E-5</c:v>
                </c:pt>
                <c:pt idx="34490">
                  <c:v>3.4490999999999999E-5</c:v>
                </c:pt>
                <c:pt idx="34491">
                  <c:v>3.4492000000000001E-5</c:v>
                </c:pt>
                <c:pt idx="34492">
                  <c:v>3.4493000000000003E-5</c:v>
                </c:pt>
                <c:pt idx="34493">
                  <c:v>3.4493999999999999E-5</c:v>
                </c:pt>
                <c:pt idx="34494">
                  <c:v>3.4495000000000001E-5</c:v>
                </c:pt>
                <c:pt idx="34495">
                  <c:v>3.4496000000000003E-5</c:v>
                </c:pt>
                <c:pt idx="34496">
                  <c:v>3.4496999999999999E-5</c:v>
                </c:pt>
                <c:pt idx="34497">
                  <c:v>3.4498000000000001E-5</c:v>
                </c:pt>
                <c:pt idx="34498">
                  <c:v>3.4499000000000003E-5</c:v>
                </c:pt>
                <c:pt idx="34499">
                  <c:v>3.4499999999999998E-5</c:v>
                </c:pt>
                <c:pt idx="34500">
                  <c:v>3.4501000000000001E-5</c:v>
                </c:pt>
                <c:pt idx="34501">
                  <c:v>3.4502000000000003E-5</c:v>
                </c:pt>
                <c:pt idx="34502">
                  <c:v>3.4502999999999998E-5</c:v>
                </c:pt>
                <c:pt idx="34503">
                  <c:v>3.4504E-5</c:v>
                </c:pt>
                <c:pt idx="34504">
                  <c:v>3.4505000000000003E-5</c:v>
                </c:pt>
                <c:pt idx="34505">
                  <c:v>3.4505999999999998E-5</c:v>
                </c:pt>
                <c:pt idx="34506">
                  <c:v>3.4507E-5</c:v>
                </c:pt>
                <c:pt idx="34507">
                  <c:v>3.4508000000000002E-5</c:v>
                </c:pt>
                <c:pt idx="34508">
                  <c:v>3.4508999999999998E-5</c:v>
                </c:pt>
                <c:pt idx="34509">
                  <c:v>3.451E-5</c:v>
                </c:pt>
                <c:pt idx="34510">
                  <c:v>3.4511000000000002E-5</c:v>
                </c:pt>
                <c:pt idx="34511">
                  <c:v>3.4511999999999998E-5</c:v>
                </c:pt>
                <c:pt idx="34512">
                  <c:v>3.4513E-5</c:v>
                </c:pt>
                <c:pt idx="34513">
                  <c:v>3.4514000000000002E-5</c:v>
                </c:pt>
                <c:pt idx="34514">
                  <c:v>3.4514999999999997E-5</c:v>
                </c:pt>
                <c:pt idx="34515">
                  <c:v>3.4516E-5</c:v>
                </c:pt>
                <c:pt idx="34516">
                  <c:v>3.4517000000000002E-5</c:v>
                </c:pt>
                <c:pt idx="34517">
                  <c:v>3.4517999999999997E-5</c:v>
                </c:pt>
                <c:pt idx="34518">
                  <c:v>3.4518999999999999E-5</c:v>
                </c:pt>
                <c:pt idx="34519">
                  <c:v>3.4520000000000002E-5</c:v>
                </c:pt>
                <c:pt idx="34520">
                  <c:v>3.4520999999999997E-5</c:v>
                </c:pt>
                <c:pt idx="34521">
                  <c:v>3.4521999999999999E-5</c:v>
                </c:pt>
                <c:pt idx="34522">
                  <c:v>3.4523000000000001E-5</c:v>
                </c:pt>
                <c:pt idx="34523">
                  <c:v>3.4523999999999997E-5</c:v>
                </c:pt>
                <c:pt idx="34524">
                  <c:v>3.4524999999999999E-5</c:v>
                </c:pt>
                <c:pt idx="34525">
                  <c:v>3.4526000000000001E-5</c:v>
                </c:pt>
                <c:pt idx="34526">
                  <c:v>3.4527000000000003E-5</c:v>
                </c:pt>
                <c:pt idx="34527">
                  <c:v>3.4527999999999999E-5</c:v>
                </c:pt>
                <c:pt idx="34528">
                  <c:v>3.4529000000000001E-5</c:v>
                </c:pt>
                <c:pt idx="34529">
                  <c:v>3.4530000000000003E-5</c:v>
                </c:pt>
                <c:pt idx="34530">
                  <c:v>3.4530999999999999E-5</c:v>
                </c:pt>
                <c:pt idx="34531">
                  <c:v>3.4532000000000001E-5</c:v>
                </c:pt>
                <c:pt idx="34532">
                  <c:v>3.4533000000000003E-5</c:v>
                </c:pt>
                <c:pt idx="34533">
                  <c:v>3.4533999999999998E-5</c:v>
                </c:pt>
                <c:pt idx="34534">
                  <c:v>3.4535000000000001E-5</c:v>
                </c:pt>
                <c:pt idx="34535">
                  <c:v>3.4536000000000003E-5</c:v>
                </c:pt>
                <c:pt idx="34536">
                  <c:v>3.4536999999999998E-5</c:v>
                </c:pt>
                <c:pt idx="34537">
                  <c:v>3.4538E-5</c:v>
                </c:pt>
                <c:pt idx="34538">
                  <c:v>3.4539000000000003E-5</c:v>
                </c:pt>
                <c:pt idx="34539">
                  <c:v>3.4539999999999998E-5</c:v>
                </c:pt>
                <c:pt idx="34540">
                  <c:v>3.4541E-5</c:v>
                </c:pt>
                <c:pt idx="34541">
                  <c:v>3.4542000000000002E-5</c:v>
                </c:pt>
                <c:pt idx="34542">
                  <c:v>3.4542999999999998E-5</c:v>
                </c:pt>
                <c:pt idx="34543">
                  <c:v>3.4544E-5</c:v>
                </c:pt>
                <c:pt idx="34544">
                  <c:v>3.4545000000000002E-5</c:v>
                </c:pt>
                <c:pt idx="34545">
                  <c:v>3.4545999999999998E-5</c:v>
                </c:pt>
                <c:pt idx="34546">
                  <c:v>3.4547E-5</c:v>
                </c:pt>
                <c:pt idx="34547">
                  <c:v>3.4548000000000002E-5</c:v>
                </c:pt>
                <c:pt idx="34548">
                  <c:v>3.4548999999999997E-5</c:v>
                </c:pt>
                <c:pt idx="34549">
                  <c:v>3.455E-5</c:v>
                </c:pt>
                <c:pt idx="34550">
                  <c:v>3.4551000000000002E-5</c:v>
                </c:pt>
                <c:pt idx="34551">
                  <c:v>3.4551999999999997E-5</c:v>
                </c:pt>
                <c:pt idx="34552">
                  <c:v>3.4552999999999999E-5</c:v>
                </c:pt>
                <c:pt idx="34553">
                  <c:v>3.4554000000000002E-5</c:v>
                </c:pt>
                <c:pt idx="34554">
                  <c:v>3.4554999999999997E-5</c:v>
                </c:pt>
                <c:pt idx="34555">
                  <c:v>3.4555999999999999E-5</c:v>
                </c:pt>
                <c:pt idx="34556">
                  <c:v>3.4557000000000001E-5</c:v>
                </c:pt>
                <c:pt idx="34557">
                  <c:v>3.4557999999999997E-5</c:v>
                </c:pt>
                <c:pt idx="34558">
                  <c:v>3.4558999999999999E-5</c:v>
                </c:pt>
                <c:pt idx="34559">
                  <c:v>3.4560000000000001E-5</c:v>
                </c:pt>
                <c:pt idx="34560">
                  <c:v>3.4561000000000003E-5</c:v>
                </c:pt>
                <c:pt idx="34561">
                  <c:v>3.4561999999999999E-5</c:v>
                </c:pt>
                <c:pt idx="34562">
                  <c:v>3.4563000000000001E-5</c:v>
                </c:pt>
                <c:pt idx="34563">
                  <c:v>3.4564000000000003E-5</c:v>
                </c:pt>
                <c:pt idx="34564">
                  <c:v>3.4564999999999999E-5</c:v>
                </c:pt>
                <c:pt idx="34565">
                  <c:v>3.4566000000000001E-5</c:v>
                </c:pt>
                <c:pt idx="34566">
                  <c:v>3.4567000000000003E-5</c:v>
                </c:pt>
                <c:pt idx="34567">
                  <c:v>3.4567999999999998E-5</c:v>
                </c:pt>
                <c:pt idx="34568">
                  <c:v>3.4569000000000001E-5</c:v>
                </c:pt>
                <c:pt idx="34569">
                  <c:v>3.4570000000000003E-5</c:v>
                </c:pt>
                <c:pt idx="34570">
                  <c:v>3.4570999999999998E-5</c:v>
                </c:pt>
                <c:pt idx="34571">
                  <c:v>3.4572E-5</c:v>
                </c:pt>
                <c:pt idx="34572">
                  <c:v>3.4573000000000003E-5</c:v>
                </c:pt>
                <c:pt idx="34573">
                  <c:v>3.4573999999999998E-5</c:v>
                </c:pt>
                <c:pt idx="34574">
                  <c:v>3.4575E-5</c:v>
                </c:pt>
                <c:pt idx="34575">
                  <c:v>3.4576000000000002E-5</c:v>
                </c:pt>
                <c:pt idx="34576">
                  <c:v>3.4576999999999998E-5</c:v>
                </c:pt>
                <c:pt idx="34577">
                  <c:v>3.4578E-5</c:v>
                </c:pt>
                <c:pt idx="34578">
                  <c:v>3.4579000000000002E-5</c:v>
                </c:pt>
                <c:pt idx="34579">
                  <c:v>3.4579999999999998E-5</c:v>
                </c:pt>
                <c:pt idx="34580">
                  <c:v>3.4581E-5</c:v>
                </c:pt>
                <c:pt idx="34581">
                  <c:v>3.4582000000000002E-5</c:v>
                </c:pt>
                <c:pt idx="34582">
                  <c:v>3.4582999999999997E-5</c:v>
                </c:pt>
                <c:pt idx="34583">
                  <c:v>3.4584E-5</c:v>
                </c:pt>
                <c:pt idx="34584">
                  <c:v>3.4585000000000002E-5</c:v>
                </c:pt>
                <c:pt idx="34585">
                  <c:v>3.4585999999999997E-5</c:v>
                </c:pt>
                <c:pt idx="34586">
                  <c:v>3.4586999999999999E-5</c:v>
                </c:pt>
                <c:pt idx="34587">
                  <c:v>3.4588000000000002E-5</c:v>
                </c:pt>
                <c:pt idx="34588">
                  <c:v>3.4588999999999997E-5</c:v>
                </c:pt>
                <c:pt idx="34589">
                  <c:v>3.4589999999999999E-5</c:v>
                </c:pt>
                <c:pt idx="34590">
                  <c:v>3.4591000000000001E-5</c:v>
                </c:pt>
                <c:pt idx="34591">
                  <c:v>3.4591999999999997E-5</c:v>
                </c:pt>
                <c:pt idx="34592">
                  <c:v>3.4592999999999999E-5</c:v>
                </c:pt>
                <c:pt idx="34593">
                  <c:v>3.4594000000000001E-5</c:v>
                </c:pt>
                <c:pt idx="34594">
                  <c:v>3.4595000000000003E-5</c:v>
                </c:pt>
                <c:pt idx="34595">
                  <c:v>3.4595999999999999E-5</c:v>
                </c:pt>
                <c:pt idx="34596">
                  <c:v>3.4597000000000001E-5</c:v>
                </c:pt>
                <c:pt idx="34597">
                  <c:v>3.4598000000000003E-5</c:v>
                </c:pt>
                <c:pt idx="34598">
                  <c:v>3.4598999999999999E-5</c:v>
                </c:pt>
                <c:pt idx="34599">
                  <c:v>3.4600000000000001E-5</c:v>
                </c:pt>
                <c:pt idx="34600">
                  <c:v>3.4601000000000003E-5</c:v>
                </c:pt>
                <c:pt idx="34601">
                  <c:v>3.4601999999999998E-5</c:v>
                </c:pt>
                <c:pt idx="34602">
                  <c:v>3.4603000000000001E-5</c:v>
                </c:pt>
                <c:pt idx="34603">
                  <c:v>3.4604000000000003E-5</c:v>
                </c:pt>
                <c:pt idx="34604">
                  <c:v>3.4604999999999998E-5</c:v>
                </c:pt>
                <c:pt idx="34605">
                  <c:v>3.4606E-5</c:v>
                </c:pt>
                <c:pt idx="34606">
                  <c:v>3.4607000000000003E-5</c:v>
                </c:pt>
                <c:pt idx="34607">
                  <c:v>3.4607999999999998E-5</c:v>
                </c:pt>
                <c:pt idx="34608">
                  <c:v>3.4609E-5</c:v>
                </c:pt>
                <c:pt idx="34609">
                  <c:v>3.4610000000000002E-5</c:v>
                </c:pt>
                <c:pt idx="34610">
                  <c:v>3.4610999999999998E-5</c:v>
                </c:pt>
                <c:pt idx="34611">
                  <c:v>3.4612E-5</c:v>
                </c:pt>
                <c:pt idx="34612">
                  <c:v>3.4613000000000002E-5</c:v>
                </c:pt>
                <c:pt idx="34613">
                  <c:v>3.4613999999999998E-5</c:v>
                </c:pt>
                <c:pt idx="34614">
                  <c:v>3.4615E-5</c:v>
                </c:pt>
                <c:pt idx="34615">
                  <c:v>3.4616000000000002E-5</c:v>
                </c:pt>
                <c:pt idx="34616">
                  <c:v>3.4616999999999997E-5</c:v>
                </c:pt>
                <c:pt idx="34617">
                  <c:v>3.4618E-5</c:v>
                </c:pt>
                <c:pt idx="34618">
                  <c:v>3.4619000000000002E-5</c:v>
                </c:pt>
                <c:pt idx="34619">
                  <c:v>3.4619999999999997E-5</c:v>
                </c:pt>
                <c:pt idx="34620">
                  <c:v>3.4620999999999999E-5</c:v>
                </c:pt>
                <c:pt idx="34621">
                  <c:v>3.4622000000000002E-5</c:v>
                </c:pt>
                <c:pt idx="34622">
                  <c:v>3.4622999999999997E-5</c:v>
                </c:pt>
                <c:pt idx="34623">
                  <c:v>3.4623999999999999E-5</c:v>
                </c:pt>
                <c:pt idx="34624">
                  <c:v>3.4625000000000001E-5</c:v>
                </c:pt>
                <c:pt idx="34625">
                  <c:v>3.4625999999999997E-5</c:v>
                </c:pt>
                <c:pt idx="34626">
                  <c:v>3.4626999999999999E-5</c:v>
                </c:pt>
                <c:pt idx="34627">
                  <c:v>3.4628000000000001E-5</c:v>
                </c:pt>
                <c:pt idx="34628">
                  <c:v>3.4629000000000003E-5</c:v>
                </c:pt>
                <c:pt idx="34629">
                  <c:v>3.4629999999999999E-5</c:v>
                </c:pt>
                <c:pt idx="34630">
                  <c:v>3.4631000000000001E-5</c:v>
                </c:pt>
                <c:pt idx="34631">
                  <c:v>3.4632000000000003E-5</c:v>
                </c:pt>
                <c:pt idx="34632">
                  <c:v>3.4632999999999999E-5</c:v>
                </c:pt>
                <c:pt idx="34633">
                  <c:v>3.4634000000000001E-5</c:v>
                </c:pt>
                <c:pt idx="34634">
                  <c:v>3.4635000000000003E-5</c:v>
                </c:pt>
                <c:pt idx="34635">
                  <c:v>3.4635999999999998E-5</c:v>
                </c:pt>
                <c:pt idx="34636">
                  <c:v>3.4637000000000001E-5</c:v>
                </c:pt>
                <c:pt idx="34637">
                  <c:v>3.4638000000000003E-5</c:v>
                </c:pt>
                <c:pt idx="34638">
                  <c:v>3.4638999999999998E-5</c:v>
                </c:pt>
                <c:pt idx="34639">
                  <c:v>3.464E-5</c:v>
                </c:pt>
                <c:pt idx="34640">
                  <c:v>3.4641000000000003E-5</c:v>
                </c:pt>
                <c:pt idx="34641">
                  <c:v>3.4641999999999998E-5</c:v>
                </c:pt>
                <c:pt idx="34642">
                  <c:v>3.4643E-5</c:v>
                </c:pt>
                <c:pt idx="34643">
                  <c:v>3.4644000000000002E-5</c:v>
                </c:pt>
                <c:pt idx="34644">
                  <c:v>3.4644999999999998E-5</c:v>
                </c:pt>
                <c:pt idx="34645">
                  <c:v>3.4646E-5</c:v>
                </c:pt>
                <c:pt idx="34646">
                  <c:v>3.4647000000000002E-5</c:v>
                </c:pt>
                <c:pt idx="34647">
                  <c:v>3.4647999999999998E-5</c:v>
                </c:pt>
                <c:pt idx="34648">
                  <c:v>3.4649E-5</c:v>
                </c:pt>
                <c:pt idx="34649">
                  <c:v>3.4650000000000002E-5</c:v>
                </c:pt>
                <c:pt idx="34650">
                  <c:v>3.4650999999999997E-5</c:v>
                </c:pt>
                <c:pt idx="34651">
                  <c:v>3.4652E-5</c:v>
                </c:pt>
                <c:pt idx="34652">
                  <c:v>3.4653000000000002E-5</c:v>
                </c:pt>
                <c:pt idx="34653">
                  <c:v>3.4653999999999997E-5</c:v>
                </c:pt>
                <c:pt idx="34654">
                  <c:v>3.4654999999999999E-5</c:v>
                </c:pt>
                <c:pt idx="34655">
                  <c:v>3.4656000000000002E-5</c:v>
                </c:pt>
                <c:pt idx="34656">
                  <c:v>3.4656999999999997E-5</c:v>
                </c:pt>
                <c:pt idx="34657">
                  <c:v>3.4657999999999999E-5</c:v>
                </c:pt>
                <c:pt idx="34658">
                  <c:v>3.4659000000000001E-5</c:v>
                </c:pt>
                <c:pt idx="34659">
                  <c:v>3.4659999999999997E-5</c:v>
                </c:pt>
                <c:pt idx="34660">
                  <c:v>3.4660999999999999E-5</c:v>
                </c:pt>
                <c:pt idx="34661">
                  <c:v>3.4662000000000001E-5</c:v>
                </c:pt>
                <c:pt idx="34662">
                  <c:v>3.4663000000000003E-5</c:v>
                </c:pt>
                <c:pt idx="34663">
                  <c:v>3.4663999999999999E-5</c:v>
                </c:pt>
                <c:pt idx="34664">
                  <c:v>3.4665000000000001E-5</c:v>
                </c:pt>
                <c:pt idx="34665">
                  <c:v>3.4666000000000003E-5</c:v>
                </c:pt>
                <c:pt idx="34666">
                  <c:v>3.4666999999999999E-5</c:v>
                </c:pt>
                <c:pt idx="34667">
                  <c:v>3.4668000000000001E-5</c:v>
                </c:pt>
                <c:pt idx="34668">
                  <c:v>3.4669000000000003E-5</c:v>
                </c:pt>
                <c:pt idx="34669">
                  <c:v>3.4669999999999998E-5</c:v>
                </c:pt>
                <c:pt idx="34670">
                  <c:v>3.4671000000000001E-5</c:v>
                </c:pt>
                <c:pt idx="34671">
                  <c:v>3.4672000000000003E-5</c:v>
                </c:pt>
                <c:pt idx="34672">
                  <c:v>3.4672999999999998E-5</c:v>
                </c:pt>
                <c:pt idx="34673">
                  <c:v>3.4674E-5</c:v>
                </c:pt>
                <c:pt idx="34674">
                  <c:v>3.4675000000000003E-5</c:v>
                </c:pt>
                <c:pt idx="34675">
                  <c:v>3.4675999999999998E-5</c:v>
                </c:pt>
                <c:pt idx="34676">
                  <c:v>3.4677E-5</c:v>
                </c:pt>
                <c:pt idx="34677">
                  <c:v>3.4678000000000002E-5</c:v>
                </c:pt>
                <c:pt idx="34678">
                  <c:v>3.4678999999999998E-5</c:v>
                </c:pt>
                <c:pt idx="34679">
                  <c:v>3.468E-5</c:v>
                </c:pt>
                <c:pt idx="34680">
                  <c:v>3.4681000000000002E-5</c:v>
                </c:pt>
                <c:pt idx="34681">
                  <c:v>3.4681999999999998E-5</c:v>
                </c:pt>
                <c:pt idx="34682">
                  <c:v>3.4683E-5</c:v>
                </c:pt>
                <c:pt idx="34683">
                  <c:v>3.4684000000000002E-5</c:v>
                </c:pt>
                <c:pt idx="34684">
                  <c:v>3.4684999999999997E-5</c:v>
                </c:pt>
                <c:pt idx="34685">
                  <c:v>3.4686E-5</c:v>
                </c:pt>
                <c:pt idx="34686">
                  <c:v>3.4687000000000002E-5</c:v>
                </c:pt>
                <c:pt idx="34687">
                  <c:v>3.4687999999999997E-5</c:v>
                </c:pt>
                <c:pt idx="34688">
                  <c:v>3.4688999999999999E-5</c:v>
                </c:pt>
                <c:pt idx="34689">
                  <c:v>3.4690000000000002E-5</c:v>
                </c:pt>
                <c:pt idx="34690">
                  <c:v>3.4690999999999997E-5</c:v>
                </c:pt>
                <c:pt idx="34691">
                  <c:v>3.4691999999999999E-5</c:v>
                </c:pt>
                <c:pt idx="34692">
                  <c:v>3.4693000000000001E-5</c:v>
                </c:pt>
                <c:pt idx="34693">
                  <c:v>3.4693999999999997E-5</c:v>
                </c:pt>
                <c:pt idx="34694">
                  <c:v>3.4694999999999999E-5</c:v>
                </c:pt>
                <c:pt idx="34695">
                  <c:v>3.4696000000000001E-5</c:v>
                </c:pt>
                <c:pt idx="34696">
                  <c:v>3.4696999999999997E-5</c:v>
                </c:pt>
                <c:pt idx="34697">
                  <c:v>3.4697999999999999E-5</c:v>
                </c:pt>
                <c:pt idx="34698">
                  <c:v>3.4699000000000001E-5</c:v>
                </c:pt>
                <c:pt idx="34699">
                  <c:v>3.4700000000000003E-5</c:v>
                </c:pt>
                <c:pt idx="34700">
                  <c:v>3.4700999999999999E-5</c:v>
                </c:pt>
                <c:pt idx="34701">
                  <c:v>3.4702000000000001E-5</c:v>
                </c:pt>
                <c:pt idx="34702">
                  <c:v>3.4703000000000003E-5</c:v>
                </c:pt>
                <c:pt idx="34703">
                  <c:v>3.4703999999999998E-5</c:v>
                </c:pt>
                <c:pt idx="34704">
                  <c:v>3.4705000000000001E-5</c:v>
                </c:pt>
                <c:pt idx="34705">
                  <c:v>3.4706000000000003E-5</c:v>
                </c:pt>
                <c:pt idx="34706">
                  <c:v>3.4706999999999998E-5</c:v>
                </c:pt>
                <c:pt idx="34707">
                  <c:v>3.4708E-5</c:v>
                </c:pt>
                <c:pt idx="34708">
                  <c:v>3.4709000000000003E-5</c:v>
                </c:pt>
                <c:pt idx="34709">
                  <c:v>3.4709999999999998E-5</c:v>
                </c:pt>
                <c:pt idx="34710">
                  <c:v>3.4711E-5</c:v>
                </c:pt>
                <c:pt idx="34711">
                  <c:v>3.4712000000000002E-5</c:v>
                </c:pt>
                <c:pt idx="34712">
                  <c:v>3.4712999999999998E-5</c:v>
                </c:pt>
                <c:pt idx="34713">
                  <c:v>3.4714E-5</c:v>
                </c:pt>
                <c:pt idx="34714">
                  <c:v>3.4715000000000002E-5</c:v>
                </c:pt>
                <c:pt idx="34715">
                  <c:v>3.4715999999999998E-5</c:v>
                </c:pt>
                <c:pt idx="34716">
                  <c:v>3.4717E-5</c:v>
                </c:pt>
                <c:pt idx="34717">
                  <c:v>3.4718000000000002E-5</c:v>
                </c:pt>
                <c:pt idx="34718">
                  <c:v>3.4718999999999997E-5</c:v>
                </c:pt>
                <c:pt idx="34719">
                  <c:v>3.472E-5</c:v>
                </c:pt>
                <c:pt idx="34720">
                  <c:v>3.4721000000000002E-5</c:v>
                </c:pt>
                <c:pt idx="34721">
                  <c:v>3.4721999999999997E-5</c:v>
                </c:pt>
                <c:pt idx="34722">
                  <c:v>3.4722999999999999E-5</c:v>
                </c:pt>
                <c:pt idx="34723">
                  <c:v>3.4724000000000002E-5</c:v>
                </c:pt>
                <c:pt idx="34724">
                  <c:v>3.4724999999999997E-5</c:v>
                </c:pt>
                <c:pt idx="34725">
                  <c:v>3.4725999999999999E-5</c:v>
                </c:pt>
                <c:pt idx="34726">
                  <c:v>3.4727000000000001E-5</c:v>
                </c:pt>
                <c:pt idx="34727">
                  <c:v>3.4727999999999997E-5</c:v>
                </c:pt>
                <c:pt idx="34728">
                  <c:v>3.4728999999999999E-5</c:v>
                </c:pt>
                <c:pt idx="34729">
                  <c:v>3.4730000000000001E-5</c:v>
                </c:pt>
                <c:pt idx="34730">
                  <c:v>3.4730999999999997E-5</c:v>
                </c:pt>
                <c:pt idx="34731">
                  <c:v>3.4731999999999999E-5</c:v>
                </c:pt>
                <c:pt idx="34732">
                  <c:v>3.4733000000000001E-5</c:v>
                </c:pt>
                <c:pt idx="34733">
                  <c:v>3.4734000000000003E-5</c:v>
                </c:pt>
                <c:pt idx="34734">
                  <c:v>3.4734999999999999E-5</c:v>
                </c:pt>
                <c:pt idx="34735">
                  <c:v>3.4736000000000001E-5</c:v>
                </c:pt>
                <c:pt idx="34736">
                  <c:v>3.4737000000000003E-5</c:v>
                </c:pt>
                <c:pt idx="34737">
                  <c:v>3.4737999999999998E-5</c:v>
                </c:pt>
                <c:pt idx="34738">
                  <c:v>3.4739000000000001E-5</c:v>
                </c:pt>
                <c:pt idx="34739">
                  <c:v>3.4740000000000003E-5</c:v>
                </c:pt>
                <c:pt idx="34740">
                  <c:v>3.4740999999999998E-5</c:v>
                </c:pt>
                <c:pt idx="34741">
                  <c:v>3.4742E-5</c:v>
                </c:pt>
                <c:pt idx="34742">
                  <c:v>3.4743000000000003E-5</c:v>
                </c:pt>
                <c:pt idx="34743">
                  <c:v>3.4743999999999998E-5</c:v>
                </c:pt>
                <c:pt idx="34744">
                  <c:v>3.4745E-5</c:v>
                </c:pt>
                <c:pt idx="34745">
                  <c:v>3.4746000000000002E-5</c:v>
                </c:pt>
                <c:pt idx="34746">
                  <c:v>3.4746999999999998E-5</c:v>
                </c:pt>
                <c:pt idx="34747">
                  <c:v>3.4748E-5</c:v>
                </c:pt>
                <c:pt idx="34748">
                  <c:v>3.4749000000000002E-5</c:v>
                </c:pt>
                <c:pt idx="34749">
                  <c:v>3.4749999999999998E-5</c:v>
                </c:pt>
                <c:pt idx="34750">
                  <c:v>3.4751E-5</c:v>
                </c:pt>
                <c:pt idx="34751">
                  <c:v>3.4752000000000002E-5</c:v>
                </c:pt>
                <c:pt idx="34752">
                  <c:v>3.4752999999999997E-5</c:v>
                </c:pt>
                <c:pt idx="34753">
                  <c:v>3.4754E-5</c:v>
                </c:pt>
                <c:pt idx="34754">
                  <c:v>3.4755000000000002E-5</c:v>
                </c:pt>
                <c:pt idx="34755">
                  <c:v>3.4755999999999997E-5</c:v>
                </c:pt>
                <c:pt idx="34756">
                  <c:v>3.4756999999999999E-5</c:v>
                </c:pt>
                <c:pt idx="34757">
                  <c:v>3.4758000000000002E-5</c:v>
                </c:pt>
                <c:pt idx="34758">
                  <c:v>3.4758999999999997E-5</c:v>
                </c:pt>
                <c:pt idx="34759">
                  <c:v>3.4759999999999999E-5</c:v>
                </c:pt>
                <c:pt idx="34760">
                  <c:v>3.4761000000000001E-5</c:v>
                </c:pt>
                <c:pt idx="34761">
                  <c:v>3.4761999999999997E-5</c:v>
                </c:pt>
                <c:pt idx="34762">
                  <c:v>3.4762999999999999E-5</c:v>
                </c:pt>
                <c:pt idx="34763">
                  <c:v>3.4764000000000001E-5</c:v>
                </c:pt>
                <c:pt idx="34764">
                  <c:v>3.4764999999999997E-5</c:v>
                </c:pt>
                <c:pt idx="34765">
                  <c:v>3.4765999999999999E-5</c:v>
                </c:pt>
                <c:pt idx="34766">
                  <c:v>3.4767000000000001E-5</c:v>
                </c:pt>
                <c:pt idx="34767">
                  <c:v>3.4768000000000003E-5</c:v>
                </c:pt>
                <c:pt idx="34768">
                  <c:v>3.4768999999999999E-5</c:v>
                </c:pt>
                <c:pt idx="34769">
                  <c:v>3.4770000000000001E-5</c:v>
                </c:pt>
                <c:pt idx="34770">
                  <c:v>3.4771000000000003E-5</c:v>
                </c:pt>
                <c:pt idx="34771">
                  <c:v>3.4771999999999998E-5</c:v>
                </c:pt>
                <c:pt idx="34772">
                  <c:v>3.4773000000000001E-5</c:v>
                </c:pt>
                <c:pt idx="34773">
                  <c:v>3.4774000000000003E-5</c:v>
                </c:pt>
                <c:pt idx="34774">
                  <c:v>3.4774999999999998E-5</c:v>
                </c:pt>
                <c:pt idx="34775">
                  <c:v>3.4776E-5</c:v>
                </c:pt>
                <c:pt idx="34776">
                  <c:v>3.4777000000000003E-5</c:v>
                </c:pt>
                <c:pt idx="34777">
                  <c:v>3.4777999999999998E-5</c:v>
                </c:pt>
                <c:pt idx="34778">
                  <c:v>3.4779E-5</c:v>
                </c:pt>
                <c:pt idx="34779">
                  <c:v>3.4780000000000002E-5</c:v>
                </c:pt>
                <c:pt idx="34780">
                  <c:v>3.4780999999999998E-5</c:v>
                </c:pt>
                <c:pt idx="34781">
                  <c:v>3.4782E-5</c:v>
                </c:pt>
                <c:pt idx="34782">
                  <c:v>3.4783000000000002E-5</c:v>
                </c:pt>
                <c:pt idx="34783">
                  <c:v>3.4783999999999998E-5</c:v>
                </c:pt>
                <c:pt idx="34784">
                  <c:v>3.4785E-5</c:v>
                </c:pt>
                <c:pt idx="34785">
                  <c:v>3.4786000000000002E-5</c:v>
                </c:pt>
                <c:pt idx="34786">
                  <c:v>3.4786999999999997E-5</c:v>
                </c:pt>
                <c:pt idx="34787">
                  <c:v>3.4788E-5</c:v>
                </c:pt>
                <c:pt idx="34788">
                  <c:v>3.4789000000000002E-5</c:v>
                </c:pt>
                <c:pt idx="34789">
                  <c:v>3.4789999999999997E-5</c:v>
                </c:pt>
                <c:pt idx="34790">
                  <c:v>3.4790999999999999E-5</c:v>
                </c:pt>
                <c:pt idx="34791">
                  <c:v>3.4792000000000002E-5</c:v>
                </c:pt>
                <c:pt idx="34792">
                  <c:v>3.4792999999999997E-5</c:v>
                </c:pt>
                <c:pt idx="34793">
                  <c:v>3.4793999999999999E-5</c:v>
                </c:pt>
                <c:pt idx="34794">
                  <c:v>3.4795000000000001E-5</c:v>
                </c:pt>
                <c:pt idx="34795">
                  <c:v>3.4795999999999997E-5</c:v>
                </c:pt>
                <c:pt idx="34796">
                  <c:v>3.4796999999999999E-5</c:v>
                </c:pt>
                <c:pt idx="34797">
                  <c:v>3.4798000000000001E-5</c:v>
                </c:pt>
                <c:pt idx="34798">
                  <c:v>3.4798999999999997E-5</c:v>
                </c:pt>
                <c:pt idx="34799">
                  <c:v>3.4799999999999999E-5</c:v>
                </c:pt>
                <c:pt idx="34800">
                  <c:v>3.4801000000000001E-5</c:v>
                </c:pt>
                <c:pt idx="34801">
                  <c:v>3.4802000000000003E-5</c:v>
                </c:pt>
                <c:pt idx="34802">
                  <c:v>3.4802999999999999E-5</c:v>
                </c:pt>
                <c:pt idx="34803">
                  <c:v>3.4804000000000001E-5</c:v>
                </c:pt>
                <c:pt idx="34804">
                  <c:v>3.4805000000000003E-5</c:v>
                </c:pt>
                <c:pt idx="34805">
                  <c:v>3.4805999999999998E-5</c:v>
                </c:pt>
                <c:pt idx="34806">
                  <c:v>3.4807000000000001E-5</c:v>
                </c:pt>
                <c:pt idx="34807">
                  <c:v>3.4808000000000003E-5</c:v>
                </c:pt>
                <c:pt idx="34808">
                  <c:v>3.4808999999999998E-5</c:v>
                </c:pt>
                <c:pt idx="34809">
                  <c:v>3.481E-5</c:v>
                </c:pt>
                <c:pt idx="34810">
                  <c:v>3.4811000000000003E-5</c:v>
                </c:pt>
                <c:pt idx="34811">
                  <c:v>3.4811999999999998E-5</c:v>
                </c:pt>
                <c:pt idx="34812">
                  <c:v>3.4813E-5</c:v>
                </c:pt>
                <c:pt idx="34813">
                  <c:v>3.4814000000000002E-5</c:v>
                </c:pt>
                <c:pt idx="34814">
                  <c:v>3.4814999999999998E-5</c:v>
                </c:pt>
                <c:pt idx="34815">
                  <c:v>3.4816E-5</c:v>
                </c:pt>
                <c:pt idx="34816">
                  <c:v>3.4817000000000002E-5</c:v>
                </c:pt>
                <c:pt idx="34817">
                  <c:v>3.4817999999999998E-5</c:v>
                </c:pt>
                <c:pt idx="34818">
                  <c:v>3.4819E-5</c:v>
                </c:pt>
                <c:pt idx="34819">
                  <c:v>3.4820000000000002E-5</c:v>
                </c:pt>
                <c:pt idx="34820">
                  <c:v>3.4820999999999997E-5</c:v>
                </c:pt>
                <c:pt idx="34821">
                  <c:v>3.4822E-5</c:v>
                </c:pt>
                <c:pt idx="34822">
                  <c:v>3.4823000000000002E-5</c:v>
                </c:pt>
                <c:pt idx="34823">
                  <c:v>3.4823999999999997E-5</c:v>
                </c:pt>
                <c:pt idx="34824">
                  <c:v>3.4824999999999999E-5</c:v>
                </c:pt>
                <c:pt idx="34825">
                  <c:v>3.4826000000000002E-5</c:v>
                </c:pt>
                <c:pt idx="34826">
                  <c:v>3.4826999999999997E-5</c:v>
                </c:pt>
                <c:pt idx="34827">
                  <c:v>3.4827999999999999E-5</c:v>
                </c:pt>
                <c:pt idx="34828">
                  <c:v>3.4829000000000001E-5</c:v>
                </c:pt>
                <c:pt idx="34829">
                  <c:v>3.4829999999999997E-5</c:v>
                </c:pt>
                <c:pt idx="34830">
                  <c:v>3.4830999999999999E-5</c:v>
                </c:pt>
                <c:pt idx="34831">
                  <c:v>3.4832000000000001E-5</c:v>
                </c:pt>
                <c:pt idx="34832">
                  <c:v>3.4832999999999997E-5</c:v>
                </c:pt>
                <c:pt idx="34833">
                  <c:v>3.4833999999999999E-5</c:v>
                </c:pt>
                <c:pt idx="34834">
                  <c:v>3.4835000000000001E-5</c:v>
                </c:pt>
                <c:pt idx="34835">
                  <c:v>3.4836000000000003E-5</c:v>
                </c:pt>
                <c:pt idx="34836">
                  <c:v>3.4836999999999999E-5</c:v>
                </c:pt>
                <c:pt idx="34837">
                  <c:v>3.4838000000000001E-5</c:v>
                </c:pt>
                <c:pt idx="34838">
                  <c:v>3.4839000000000003E-5</c:v>
                </c:pt>
                <c:pt idx="34839">
                  <c:v>3.4839999999999998E-5</c:v>
                </c:pt>
                <c:pt idx="34840">
                  <c:v>3.4841000000000001E-5</c:v>
                </c:pt>
                <c:pt idx="34841">
                  <c:v>3.4842000000000003E-5</c:v>
                </c:pt>
                <c:pt idx="34842">
                  <c:v>3.4842999999999998E-5</c:v>
                </c:pt>
                <c:pt idx="34843">
                  <c:v>3.4844E-5</c:v>
                </c:pt>
                <c:pt idx="34844">
                  <c:v>3.4845000000000003E-5</c:v>
                </c:pt>
                <c:pt idx="34845">
                  <c:v>3.4845999999999998E-5</c:v>
                </c:pt>
                <c:pt idx="34846">
                  <c:v>3.4847E-5</c:v>
                </c:pt>
                <c:pt idx="34847">
                  <c:v>3.4848000000000002E-5</c:v>
                </c:pt>
                <c:pt idx="34848">
                  <c:v>3.4848999999999998E-5</c:v>
                </c:pt>
                <c:pt idx="34849">
                  <c:v>3.485E-5</c:v>
                </c:pt>
                <c:pt idx="34850">
                  <c:v>3.4851000000000002E-5</c:v>
                </c:pt>
                <c:pt idx="34851">
                  <c:v>3.4851999999999998E-5</c:v>
                </c:pt>
                <c:pt idx="34852">
                  <c:v>3.4853E-5</c:v>
                </c:pt>
                <c:pt idx="34853">
                  <c:v>3.4854000000000002E-5</c:v>
                </c:pt>
                <c:pt idx="34854">
                  <c:v>3.4854999999999997E-5</c:v>
                </c:pt>
                <c:pt idx="34855">
                  <c:v>3.4856E-5</c:v>
                </c:pt>
                <c:pt idx="34856">
                  <c:v>3.4857000000000002E-5</c:v>
                </c:pt>
                <c:pt idx="34857">
                  <c:v>3.4857999999999997E-5</c:v>
                </c:pt>
                <c:pt idx="34858">
                  <c:v>3.4858999999999999E-5</c:v>
                </c:pt>
                <c:pt idx="34859">
                  <c:v>3.4860000000000002E-5</c:v>
                </c:pt>
                <c:pt idx="34860">
                  <c:v>3.4860999999999997E-5</c:v>
                </c:pt>
                <c:pt idx="34861">
                  <c:v>3.4861999999999999E-5</c:v>
                </c:pt>
                <c:pt idx="34862">
                  <c:v>3.4863000000000001E-5</c:v>
                </c:pt>
                <c:pt idx="34863">
                  <c:v>3.4863999999999997E-5</c:v>
                </c:pt>
                <c:pt idx="34864">
                  <c:v>3.4864999999999999E-5</c:v>
                </c:pt>
                <c:pt idx="34865">
                  <c:v>3.4866000000000001E-5</c:v>
                </c:pt>
                <c:pt idx="34866">
                  <c:v>3.4866999999999997E-5</c:v>
                </c:pt>
                <c:pt idx="34867">
                  <c:v>3.4867999999999999E-5</c:v>
                </c:pt>
                <c:pt idx="34868">
                  <c:v>3.4869000000000001E-5</c:v>
                </c:pt>
                <c:pt idx="34869">
                  <c:v>3.4870000000000003E-5</c:v>
                </c:pt>
                <c:pt idx="34870">
                  <c:v>3.4870999999999999E-5</c:v>
                </c:pt>
                <c:pt idx="34871">
                  <c:v>3.4872000000000001E-5</c:v>
                </c:pt>
                <c:pt idx="34872">
                  <c:v>3.4873000000000003E-5</c:v>
                </c:pt>
                <c:pt idx="34873">
                  <c:v>3.4873999999999998E-5</c:v>
                </c:pt>
                <c:pt idx="34874">
                  <c:v>3.4875000000000001E-5</c:v>
                </c:pt>
                <c:pt idx="34875">
                  <c:v>3.4876000000000003E-5</c:v>
                </c:pt>
                <c:pt idx="34876">
                  <c:v>3.4876999999999998E-5</c:v>
                </c:pt>
                <c:pt idx="34877">
                  <c:v>3.4878E-5</c:v>
                </c:pt>
                <c:pt idx="34878">
                  <c:v>3.4879000000000003E-5</c:v>
                </c:pt>
                <c:pt idx="34879">
                  <c:v>3.4879999999999998E-5</c:v>
                </c:pt>
                <c:pt idx="34880">
                  <c:v>3.4881E-5</c:v>
                </c:pt>
                <c:pt idx="34881">
                  <c:v>3.4882000000000002E-5</c:v>
                </c:pt>
                <c:pt idx="34882">
                  <c:v>3.4882999999999998E-5</c:v>
                </c:pt>
                <c:pt idx="34883">
                  <c:v>3.4884E-5</c:v>
                </c:pt>
                <c:pt idx="34884">
                  <c:v>3.4885000000000002E-5</c:v>
                </c:pt>
                <c:pt idx="34885">
                  <c:v>3.4885999999999998E-5</c:v>
                </c:pt>
                <c:pt idx="34886">
                  <c:v>3.4887E-5</c:v>
                </c:pt>
                <c:pt idx="34887">
                  <c:v>3.4888000000000002E-5</c:v>
                </c:pt>
                <c:pt idx="34888">
                  <c:v>3.4888999999999997E-5</c:v>
                </c:pt>
                <c:pt idx="34889">
                  <c:v>3.489E-5</c:v>
                </c:pt>
                <c:pt idx="34890">
                  <c:v>3.4891000000000002E-5</c:v>
                </c:pt>
                <c:pt idx="34891">
                  <c:v>3.4891999999999997E-5</c:v>
                </c:pt>
                <c:pt idx="34892">
                  <c:v>3.4892999999999999E-5</c:v>
                </c:pt>
                <c:pt idx="34893">
                  <c:v>3.4894000000000002E-5</c:v>
                </c:pt>
                <c:pt idx="34894">
                  <c:v>3.4894999999999997E-5</c:v>
                </c:pt>
                <c:pt idx="34895">
                  <c:v>3.4895999999999999E-5</c:v>
                </c:pt>
                <c:pt idx="34896">
                  <c:v>3.4897000000000001E-5</c:v>
                </c:pt>
                <c:pt idx="34897">
                  <c:v>3.4897999999999997E-5</c:v>
                </c:pt>
                <c:pt idx="34898">
                  <c:v>3.4898999999999999E-5</c:v>
                </c:pt>
                <c:pt idx="34899">
                  <c:v>3.4900000000000001E-5</c:v>
                </c:pt>
                <c:pt idx="34900">
                  <c:v>3.4900999999999997E-5</c:v>
                </c:pt>
                <c:pt idx="34901">
                  <c:v>3.4901999999999999E-5</c:v>
                </c:pt>
                <c:pt idx="34902">
                  <c:v>3.4903000000000001E-5</c:v>
                </c:pt>
                <c:pt idx="34903">
                  <c:v>3.4904000000000003E-5</c:v>
                </c:pt>
                <c:pt idx="34904">
                  <c:v>3.4904999999999999E-5</c:v>
                </c:pt>
                <c:pt idx="34905">
                  <c:v>3.4906000000000001E-5</c:v>
                </c:pt>
                <c:pt idx="34906">
                  <c:v>3.4907000000000003E-5</c:v>
                </c:pt>
                <c:pt idx="34907">
                  <c:v>3.4907999999999998E-5</c:v>
                </c:pt>
                <c:pt idx="34908">
                  <c:v>3.4909000000000001E-5</c:v>
                </c:pt>
                <c:pt idx="34909">
                  <c:v>3.4910000000000003E-5</c:v>
                </c:pt>
                <c:pt idx="34910">
                  <c:v>3.4910999999999998E-5</c:v>
                </c:pt>
                <c:pt idx="34911">
                  <c:v>3.4912E-5</c:v>
                </c:pt>
                <c:pt idx="34912">
                  <c:v>3.4913000000000003E-5</c:v>
                </c:pt>
                <c:pt idx="34913">
                  <c:v>3.4913999999999998E-5</c:v>
                </c:pt>
                <c:pt idx="34914">
                  <c:v>3.4915E-5</c:v>
                </c:pt>
                <c:pt idx="34915">
                  <c:v>3.4916000000000002E-5</c:v>
                </c:pt>
                <c:pt idx="34916">
                  <c:v>3.4916999999999998E-5</c:v>
                </c:pt>
                <c:pt idx="34917">
                  <c:v>3.4918E-5</c:v>
                </c:pt>
                <c:pt idx="34918">
                  <c:v>3.4919000000000002E-5</c:v>
                </c:pt>
                <c:pt idx="34919">
                  <c:v>3.4919999999999998E-5</c:v>
                </c:pt>
                <c:pt idx="34920">
                  <c:v>3.4921E-5</c:v>
                </c:pt>
                <c:pt idx="34921">
                  <c:v>3.4922000000000002E-5</c:v>
                </c:pt>
                <c:pt idx="34922">
                  <c:v>3.4922999999999998E-5</c:v>
                </c:pt>
                <c:pt idx="34923">
                  <c:v>3.4924E-5</c:v>
                </c:pt>
                <c:pt idx="34924">
                  <c:v>3.4925000000000002E-5</c:v>
                </c:pt>
                <c:pt idx="34925">
                  <c:v>3.4925999999999997E-5</c:v>
                </c:pt>
                <c:pt idx="34926">
                  <c:v>3.4926999999999999E-5</c:v>
                </c:pt>
                <c:pt idx="34927">
                  <c:v>3.4928000000000002E-5</c:v>
                </c:pt>
                <c:pt idx="34928">
                  <c:v>3.4928999999999997E-5</c:v>
                </c:pt>
                <c:pt idx="34929">
                  <c:v>3.4929999999999999E-5</c:v>
                </c:pt>
                <c:pt idx="34930">
                  <c:v>3.4931000000000001E-5</c:v>
                </c:pt>
                <c:pt idx="34931">
                  <c:v>3.4931999999999997E-5</c:v>
                </c:pt>
                <c:pt idx="34932">
                  <c:v>3.4932999999999999E-5</c:v>
                </c:pt>
                <c:pt idx="34933">
                  <c:v>3.4934000000000001E-5</c:v>
                </c:pt>
                <c:pt idx="34934">
                  <c:v>3.4934999999999997E-5</c:v>
                </c:pt>
                <c:pt idx="34935">
                  <c:v>3.4935999999999999E-5</c:v>
                </c:pt>
                <c:pt idx="34936">
                  <c:v>3.4937000000000001E-5</c:v>
                </c:pt>
                <c:pt idx="34937">
                  <c:v>3.4938000000000003E-5</c:v>
                </c:pt>
                <c:pt idx="34938">
                  <c:v>3.4938999999999999E-5</c:v>
                </c:pt>
                <c:pt idx="34939">
                  <c:v>3.4940000000000001E-5</c:v>
                </c:pt>
                <c:pt idx="34940">
                  <c:v>3.4941000000000003E-5</c:v>
                </c:pt>
                <c:pt idx="34941">
                  <c:v>3.4941999999999999E-5</c:v>
                </c:pt>
                <c:pt idx="34942">
                  <c:v>3.4943000000000001E-5</c:v>
                </c:pt>
                <c:pt idx="34943">
                  <c:v>3.4944000000000003E-5</c:v>
                </c:pt>
                <c:pt idx="34944">
                  <c:v>3.4944999999999998E-5</c:v>
                </c:pt>
                <c:pt idx="34945">
                  <c:v>3.4946000000000001E-5</c:v>
                </c:pt>
                <c:pt idx="34946">
                  <c:v>3.4947000000000003E-5</c:v>
                </c:pt>
                <c:pt idx="34947">
                  <c:v>3.4947999999999998E-5</c:v>
                </c:pt>
                <c:pt idx="34948">
                  <c:v>3.4949E-5</c:v>
                </c:pt>
                <c:pt idx="34949">
                  <c:v>3.4950000000000002E-5</c:v>
                </c:pt>
                <c:pt idx="34950">
                  <c:v>3.4950999999999998E-5</c:v>
                </c:pt>
                <c:pt idx="34951">
                  <c:v>3.4952E-5</c:v>
                </c:pt>
                <c:pt idx="34952">
                  <c:v>3.4953000000000002E-5</c:v>
                </c:pt>
                <c:pt idx="34953">
                  <c:v>3.4953999999999998E-5</c:v>
                </c:pt>
                <c:pt idx="34954">
                  <c:v>3.4955E-5</c:v>
                </c:pt>
                <c:pt idx="34955">
                  <c:v>3.4956000000000002E-5</c:v>
                </c:pt>
                <c:pt idx="34956">
                  <c:v>3.4956999999999998E-5</c:v>
                </c:pt>
                <c:pt idx="34957">
                  <c:v>3.4958E-5</c:v>
                </c:pt>
                <c:pt idx="34958">
                  <c:v>3.4959000000000002E-5</c:v>
                </c:pt>
                <c:pt idx="34959">
                  <c:v>3.4959999999999997E-5</c:v>
                </c:pt>
                <c:pt idx="34960">
                  <c:v>3.4961E-5</c:v>
                </c:pt>
                <c:pt idx="34961">
                  <c:v>3.4962000000000002E-5</c:v>
                </c:pt>
                <c:pt idx="34962">
                  <c:v>3.4962999999999997E-5</c:v>
                </c:pt>
                <c:pt idx="34963">
                  <c:v>3.4963999999999999E-5</c:v>
                </c:pt>
                <c:pt idx="34964">
                  <c:v>3.4965000000000002E-5</c:v>
                </c:pt>
                <c:pt idx="34965">
                  <c:v>3.4965999999999997E-5</c:v>
                </c:pt>
                <c:pt idx="34966">
                  <c:v>3.4966999999999999E-5</c:v>
                </c:pt>
                <c:pt idx="34967">
                  <c:v>3.4968000000000001E-5</c:v>
                </c:pt>
                <c:pt idx="34968">
                  <c:v>3.4968999999999997E-5</c:v>
                </c:pt>
                <c:pt idx="34969">
                  <c:v>3.4969999999999999E-5</c:v>
                </c:pt>
                <c:pt idx="34970">
                  <c:v>3.4971000000000001E-5</c:v>
                </c:pt>
                <c:pt idx="34971">
                  <c:v>3.4972000000000003E-5</c:v>
                </c:pt>
                <c:pt idx="34972">
                  <c:v>3.4972999999999999E-5</c:v>
                </c:pt>
                <c:pt idx="34973">
                  <c:v>3.4974000000000001E-5</c:v>
                </c:pt>
                <c:pt idx="34974">
                  <c:v>3.4975000000000003E-5</c:v>
                </c:pt>
                <c:pt idx="34975">
                  <c:v>3.4975999999999999E-5</c:v>
                </c:pt>
                <c:pt idx="34976">
                  <c:v>3.4977000000000001E-5</c:v>
                </c:pt>
                <c:pt idx="34977">
                  <c:v>3.4978000000000003E-5</c:v>
                </c:pt>
                <c:pt idx="34978">
                  <c:v>3.4978999999999998E-5</c:v>
                </c:pt>
                <c:pt idx="34979">
                  <c:v>3.4980000000000001E-5</c:v>
                </c:pt>
                <c:pt idx="34980">
                  <c:v>3.4981000000000003E-5</c:v>
                </c:pt>
                <c:pt idx="34981">
                  <c:v>3.4981999999999998E-5</c:v>
                </c:pt>
                <c:pt idx="34982">
                  <c:v>3.4983E-5</c:v>
                </c:pt>
                <c:pt idx="34983">
                  <c:v>3.4984000000000003E-5</c:v>
                </c:pt>
                <c:pt idx="34984">
                  <c:v>3.4984999999999998E-5</c:v>
                </c:pt>
                <c:pt idx="34985">
                  <c:v>3.4986E-5</c:v>
                </c:pt>
                <c:pt idx="34986">
                  <c:v>3.4987000000000002E-5</c:v>
                </c:pt>
                <c:pt idx="34987">
                  <c:v>3.4987999999999998E-5</c:v>
                </c:pt>
                <c:pt idx="34988">
                  <c:v>3.4989E-5</c:v>
                </c:pt>
                <c:pt idx="34989">
                  <c:v>3.4990000000000002E-5</c:v>
                </c:pt>
                <c:pt idx="34990">
                  <c:v>3.4990999999999998E-5</c:v>
                </c:pt>
                <c:pt idx="34991">
                  <c:v>3.4992E-5</c:v>
                </c:pt>
                <c:pt idx="34992">
                  <c:v>3.4993000000000002E-5</c:v>
                </c:pt>
                <c:pt idx="34993">
                  <c:v>3.4993999999999997E-5</c:v>
                </c:pt>
                <c:pt idx="34994">
                  <c:v>3.4995E-5</c:v>
                </c:pt>
                <c:pt idx="34995">
                  <c:v>3.4996000000000002E-5</c:v>
                </c:pt>
                <c:pt idx="34996">
                  <c:v>3.4996999999999997E-5</c:v>
                </c:pt>
                <c:pt idx="34997">
                  <c:v>3.4997999999999999E-5</c:v>
                </c:pt>
                <c:pt idx="34998">
                  <c:v>3.4999000000000002E-5</c:v>
                </c:pt>
                <c:pt idx="34999">
                  <c:v>3.4999999999999997E-5</c:v>
                </c:pt>
                <c:pt idx="35000">
                  <c:v>3.5000999999999999E-5</c:v>
                </c:pt>
                <c:pt idx="35001">
                  <c:v>3.5002000000000001E-5</c:v>
                </c:pt>
                <c:pt idx="35002">
                  <c:v>3.5002999999999997E-5</c:v>
                </c:pt>
                <c:pt idx="35003">
                  <c:v>3.5003999999999999E-5</c:v>
                </c:pt>
                <c:pt idx="35004">
                  <c:v>3.5005000000000001E-5</c:v>
                </c:pt>
                <c:pt idx="35005">
                  <c:v>3.5006000000000003E-5</c:v>
                </c:pt>
                <c:pt idx="35006">
                  <c:v>3.5006999999999999E-5</c:v>
                </c:pt>
                <c:pt idx="35007">
                  <c:v>3.5008000000000001E-5</c:v>
                </c:pt>
                <c:pt idx="35008">
                  <c:v>3.5009000000000003E-5</c:v>
                </c:pt>
                <c:pt idx="35009">
                  <c:v>3.5009999999999999E-5</c:v>
                </c:pt>
                <c:pt idx="35010">
                  <c:v>3.5011000000000001E-5</c:v>
                </c:pt>
                <c:pt idx="35011">
                  <c:v>3.5012000000000003E-5</c:v>
                </c:pt>
                <c:pt idx="35012">
                  <c:v>3.5012999999999998E-5</c:v>
                </c:pt>
                <c:pt idx="35013">
                  <c:v>3.5014000000000001E-5</c:v>
                </c:pt>
                <c:pt idx="35014">
                  <c:v>3.5015000000000003E-5</c:v>
                </c:pt>
                <c:pt idx="35015">
                  <c:v>3.5015999999999998E-5</c:v>
                </c:pt>
                <c:pt idx="35016">
                  <c:v>3.5017E-5</c:v>
                </c:pt>
                <c:pt idx="35017">
                  <c:v>3.5018000000000003E-5</c:v>
                </c:pt>
                <c:pt idx="35018">
                  <c:v>3.5018999999999998E-5</c:v>
                </c:pt>
                <c:pt idx="35019">
                  <c:v>3.502E-5</c:v>
                </c:pt>
                <c:pt idx="35020">
                  <c:v>3.5021000000000002E-5</c:v>
                </c:pt>
                <c:pt idx="35021">
                  <c:v>3.5021999999999998E-5</c:v>
                </c:pt>
                <c:pt idx="35022">
                  <c:v>3.5023E-5</c:v>
                </c:pt>
                <c:pt idx="35023">
                  <c:v>3.5024000000000002E-5</c:v>
                </c:pt>
                <c:pt idx="35024">
                  <c:v>3.5024999999999998E-5</c:v>
                </c:pt>
                <c:pt idx="35025">
                  <c:v>3.5026E-5</c:v>
                </c:pt>
                <c:pt idx="35026">
                  <c:v>3.5027000000000002E-5</c:v>
                </c:pt>
                <c:pt idx="35027">
                  <c:v>3.5027999999999997E-5</c:v>
                </c:pt>
                <c:pt idx="35028">
                  <c:v>3.5029E-5</c:v>
                </c:pt>
                <c:pt idx="35029">
                  <c:v>3.5030000000000002E-5</c:v>
                </c:pt>
                <c:pt idx="35030">
                  <c:v>3.5030999999999997E-5</c:v>
                </c:pt>
                <c:pt idx="35031">
                  <c:v>3.5031999999999999E-5</c:v>
                </c:pt>
                <c:pt idx="35032">
                  <c:v>3.5033000000000002E-5</c:v>
                </c:pt>
                <c:pt idx="35033">
                  <c:v>3.5033999999999997E-5</c:v>
                </c:pt>
                <c:pt idx="35034">
                  <c:v>3.5034999999999999E-5</c:v>
                </c:pt>
                <c:pt idx="35035">
                  <c:v>3.5036000000000001E-5</c:v>
                </c:pt>
                <c:pt idx="35036">
                  <c:v>3.5036999999999997E-5</c:v>
                </c:pt>
                <c:pt idx="35037">
                  <c:v>3.5037999999999999E-5</c:v>
                </c:pt>
                <c:pt idx="35038">
                  <c:v>3.5039000000000001E-5</c:v>
                </c:pt>
                <c:pt idx="35039">
                  <c:v>3.5040000000000003E-5</c:v>
                </c:pt>
                <c:pt idx="35040">
                  <c:v>3.5040999999999999E-5</c:v>
                </c:pt>
                <c:pt idx="35041">
                  <c:v>3.5042000000000001E-5</c:v>
                </c:pt>
                <c:pt idx="35042">
                  <c:v>3.5043000000000003E-5</c:v>
                </c:pt>
                <c:pt idx="35043">
                  <c:v>3.5043999999999999E-5</c:v>
                </c:pt>
                <c:pt idx="35044">
                  <c:v>3.5045000000000001E-5</c:v>
                </c:pt>
                <c:pt idx="35045">
                  <c:v>3.5046000000000003E-5</c:v>
                </c:pt>
                <c:pt idx="35046">
                  <c:v>3.5046999999999998E-5</c:v>
                </c:pt>
                <c:pt idx="35047">
                  <c:v>3.5048000000000001E-5</c:v>
                </c:pt>
                <c:pt idx="35048">
                  <c:v>3.5049000000000003E-5</c:v>
                </c:pt>
                <c:pt idx="35049">
                  <c:v>3.5049999999999998E-5</c:v>
                </c:pt>
                <c:pt idx="35050">
                  <c:v>3.5051E-5</c:v>
                </c:pt>
                <c:pt idx="35051">
                  <c:v>3.5052000000000003E-5</c:v>
                </c:pt>
                <c:pt idx="35052">
                  <c:v>3.5052999999999998E-5</c:v>
                </c:pt>
                <c:pt idx="35053">
                  <c:v>3.5054E-5</c:v>
                </c:pt>
                <c:pt idx="35054">
                  <c:v>3.5055000000000002E-5</c:v>
                </c:pt>
                <c:pt idx="35055">
                  <c:v>3.5055999999999998E-5</c:v>
                </c:pt>
                <c:pt idx="35056">
                  <c:v>3.5057E-5</c:v>
                </c:pt>
                <c:pt idx="35057">
                  <c:v>3.5058000000000002E-5</c:v>
                </c:pt>
                <c:pt idx="35058">
                  <c:v>3.5058999999999998E-5</c:v>
                </c:pt>
                <c:pt idx="35059">
                  <c:v>3.506E-5</c:v>
                </c:pt>
                <c:pt idx="35060">
                  <c:v>3.5061000000000002E-5</c:v>
                </c:pt>
                <c:pt idx="35061">
                  <c:v>3.5061999999999997E-5</c:v>
                </c:pt>
                <c:pt idx="35062">
                  <c:v>3.5063E-5</c:v>
                </c:pt>
                <c:pt idx="35063">
                  <c:v>3.5064000000000002E-5</c:v>
                </c:pt>
                <c:pt idx="35064">
                  <c:v>3.5064999999999997E-5</c:v>
                </c:pt>
                <c:pt idx="35065">
                  <c:v>3.5065999999999999E-5</c:v>
                </c:pt>
                <c:pt idx="35066">
                  <c:v>3.5067000000000002E-5</c:v>
                </c:pt>
                <c:pt idx="35067">
                  <c:v>3.5067999999999997E-5</c:v>
                </c:pt>
                <c:pt idx="35068">
                  <c:v>3.5068999999999999E-5</c:v>
                </c:pt>
                <c:pt idx="35069">
                  <c:v>3.5070000000000001E-5</c:v>
                </c:pt>
                <c:pt idx="35070">
                  <c:v>3.5070999999999997E-5</c:v>
                </c:pt>
                <c:pt idx="35071">
                  <c:v>3.5071999999999999E-5</c:v>
                </c:pt>
                <c:pt idx="35072">
                  <c:v>3.5073000000000001E-5</c:v>
                </c:pt>
                <c:pt idx="35073">
                  <c:v>3.5074000000000003E-5</c:v>
                </c:pt>
                <c:pt idx="35074">
                  <c:v>3.5074999999999999E-5</c:v>
                </c:pt>
                <c:pt idx="35075">
                  <c:v>3.5076000000000001E-5</c:v>
                </c:pt>
                <c:pt idx="35076">
                  <c:v>3.5077000000000003E-5</c:v>
                </c:pt>
                <c:pt idx="35077">
                  <c:v>3.5077999999999999E-5</c:v>
                </c:pt>
                <c:pt idx="35078">
                  <c:v>3.5079000000000001E-5</c:v>
                </c:pt>
                <c:pt idx="35079">
                  <c:v>3.5080000000000003E-5</c:v>
                </c:pt>
                <c:pt idx="35080">
                  <c:v>3.5080999999999998E-5</c:v>
                </c:pt>
                <c:pt idx="35081">
                  <c:v>3.5082000000000001E-5</c:v>
                </c:pt>
                <c:pt idx="35082">
                  <c:v>3.5083000000000003E-5</c:v>
                </c:pt>
                <c:pt idx="35083">
                  <c:v>3.5083999999999998E-5</c:v>
                </c:pt>
                <c:pt idx="35084">
                  <c:v>3.5085E-5</c:v>
                </c:pt>
                <c:pt idx="35085">
                  <c:v>3.5086000000000003E-5</c:v>
                </c:pt>
                <c:pt idx="35086">
                  <c:v>3.5086999999999998E-5</c:v>
                </c:pt>
                <c:pt idx="35087">
                  <c:v>3.5088E-5</c:v>
                </c:pt>
                <c:pt idx="35088">
                  <c:v>3.5089000000000002E-5</c:v>
                </c:pt>
                <c:pt idx="35089">
                  <c:v>3.5089999999999998E-5</c:v>
                </c:pt>
                <c:pt idx="35090">
                  <c:v>3.5091E-5</c:v>
                </c:pt>
                <c:pt idx="35091">
                  <c:v>3.5092000000000002E-5</c:v>
                </c:pt>
                <c:pt idx="35092">
                  <c:v>3.5092999999999998E-5</c:v>
                </c:pt>
                <c:pt idx="35093">
                  <c:v>3.5094E-5</c:v>
                </c:pt>
                <c:pt idx="35094">
                  <c:v>3.5095000000000002E-5</c:v>
                </c:pt>
                <c:pt idx="35095">
                  <c:v>3.5095999999999997E-5</c:v>
                </c:pt>
                <c:pt idx="35096">
                  <c:v>3.5097E-5</c:v>
                </c:pt>
                <c:pt idx="35097">
                  <c:v>3.5098000000000002E-5</c:v>
                </c:pt>
                <c:pt idx="35098">
                  <c:v>3.5098999999999997E-5</c:v>
                </c:pt>
                <c:pt idx="35099">
                  <c:v>3.5099999999999999E-5</c:v>
                </c:pt>
                <c:pt idx="35100">
                  <c:v>3.5101000000000002E-5</c:v>
                </c:pt>
                <c:pt idx="35101">
                  <c:v>3.5101999999999997E-5</c:v>
                </c:pt>
                <c:pt idx="35102">
                  <c:v>3.5102999999999999E-5</c:v>
                </c:pt>
                <c:pt idx="35103">
                  <c:v>3.5104000000000001E-5</c:v>
                </c:pt>
                <c:pt idx="35104">
                  <c:v>3.5104999999999997E-5</c:v>
                </c:pt>
                <c:pt idx="35105">
                  <c:v>3.5105999999999999E-5</c:v>
                </c:pt>
                <c:pt idx="35106">
                  <c:v>3.5107000000000001E-5</c:v>
                </c:pt>
                <c:pt idx="35107">
                  <c:v>3.5108000000000003E-5</c:v>
                </c:pt>
                <c:pt idx="35108">
                  <c:v>3.5108999999999999E-5</c:v>
                </c:pt>
                <c:pt idx="35109">
                  <c:v>3.5110000000000001E-5</c:v>
                </c:pt>
                <c:pt idx="35110">
                  <c:v>3.5111000000000003E-5</c:v>
                </c:pt>
                <c:pt idx="35111">
                  <c:v>3.5111999999999999E-5</c:v>
                </c:pt>
                <c:pt idx="35112">
                  <c:v>3.5113000000000001E-5</c:v>
                </c:pt>
                <c:pt idx="35113">
                  <c:v>3.5114000000000003E-5</c:v>
                </c:pt>
                <c:pt idx="35114">
                  <c:v>3.5114999999999998E-5</c:v>
                </c:pt>
                <c:pt idx="35115">
                  <c:v>3.5116000000000001E-5</c:v>
                </c:pt>
                <c:pt idx="35116">
                  <c:v>3.5117000000000003E-5</c:v>
                </c:pt>
                <c:pt idx="35117">
                  <c:v>3.5117999999999998E-5</c:v>
                </c:pt>
                <c:pt idx="35118">
                  <c:v>3.5119E-5</c:v>
                </c:pt>
                <c:pt idx="35119">
                  <c:v>3.5120000000000003E-5</c:v>
                </c:pt>
                <c:pt idx="35120">
                  <c:v>3.5120999999999998E-5</c:v>
                </c:pt>
                <c:pt idx="35121">
                  <c:v>3.5122E-5</c:v>
                </c:pt>
                <c:pt idx="35122">
                  <c:v>3.5123000000000002E-5</c:v>
                </c:pt>
                <c:pt idx="35123">
                  <c:v>3.5123999999999998E-5</c:v>
                </c:pt>
                <c:pt idx="35124">
                  <c:v>3.5125E-5</c:v>
                </c:pt>
                <c:pt idx="35125">
                  <c:v>3.5126000000000002E-5</c:v>
                </c:pt>
                <c:pt idx="35126">
                  <c:v>3.5126999999999998E-5</c:v>
                </c:pt>
                <c:pt idx="35127">
                  <c:v>3.5128E-5</c:v>
                </c:pt>
                <c:pt idx="35128">
                  <c:v>3.5129000000000002E-5</c:v>
                </c:pt>
                <c:pt idx="35129">
                  <c:v>3.5129999999999997E-5</c:v>
                </c:pt>
                <c:pt idx="35130">
                  <c:v>3.5131E-5</c:v>
                </c:pt>
                <c:pt idx="35131">
                  <c:v>3.5132000000000002E-5</c:v>
                </c:pt>
                <c:pt idx="35132">
                  <c:v>3.5132999999999997E-5</c:v>
                </c:pt>
                <c:pt idx="35133">
                  <c:v>3.5133999999999999E-5</c:v>
                </c:pt>
                <c:pt idx="35134">
                  <c:v>3.5135000000000002E-5</c:v>
                </c:pt>
                <c:pt idx="35135">
                  <c:v>3.5135999999999997E-5</c:v>
                </c:pt>
                <c:pt idx="35136">
                  <c:v>3.5136999999999999E-5</c:v>
                </c:pt>
                <c:pt idx="35137">
                  <c:v>3.5138000000000001E-5</c:v>
                </c:pt>
                <c:pt idx="35138">
                  <c:v>3.5138999999999997E-5</c:v>
                </c:pt>
                <c:pt idx="35139">
                  <c:v>3.5139999999999999E-5</c:v>
                </c:pt>
                <c:pt idx="35140">
                  <c:v>3.5141000000000001E-5</c:v>
                </c:pt>
                <c:pt idx="35141">
                  <c:v>3.5142000000000003E-5</c:v>
                </c:pt>
                <c:pt idx="35142">
                  <c:v>3.5142999999999999E-5</c:v>
                </c:pt>
                <c:pt idx="35143">
                  <c:v>3.5144000000000001E-5</c:v>
                </c:pt>
                <c:pt idx="35144">
                  <c:v>3.5145000000000003E-5</c:v>
                </c:pt>
                <c:pt idx="35145">
                  <c:v>3.5145999999999999E-5</c:v>
                </c:pt>
                <c:pt idx="35146">
                  <c:v>3.5147000000000001E-5</c:v>
                </c:pt>
                <c:pt idx="35147">
                  <c:v>3.5148000000000003E-5</c:v>
                </c:pt>
                <c:pt idx="35148">
                  <c:v>3.5148999999999998E-5</c:v>
                </c:pt>
                <c:pt idx="35149">
                  <c:v>3.5150000000000001E-5</c:v>
                </c:pt>
                <c:pt idx="35150">
                  <c:v>3.5151000000000003E-5</c:v>
                </c:pt>
                <c:pt idx="35151">
                  <c:v>3.5151999999999998E-5</c:v>
                </c:pt>
                <c:pt idx="35152">
                  <c:v>3.5153E-5</c:v>
                </c:pt>
                <c:pt idx="35153">
                  <c:v>3.5154000000000003E-5</c:v>
                </c:pt>
                <c:pt idx="35154">
                  <c:v>3.5154999999999998E-5</c:v>
                </c:pt>
                <c:pt idx="35155">
                  <c:v>3.5156E-5</c:v>
                </c:pt>
                <c:pt idx="35156">
                  <c:v>3.5157000000000002E-5</c:v>
                </c:pt>
                <c:pt idx="35157">
                  <c:v>3.5157999999999998E-5</c:v>
                </c:pt>
                <c:pt idx="35158">
                  <c:v>3.5159E-5</c:v>
                </c:pt>
                <c:pt idx="35159">
                  <c:v>3.5160000000000002E-5</c:v>
                </c:pt>
                <c:pt idx="35160">
                  <c:v>3.5160999999999998E-5</c:v>
                </c:pt>
                <c:pt idx="35161">
                  <c:v>3.5162E-5</c:v>
                </c:pt>
                <c:pt idx="35162">
                  <c:v>3.5163000000000002E-5</c:v>
                </c:pt>
                <c:pt idx="35163">
                  <c:v>3.5163999999999997E-5</c:v>
                </c:pt>
                <c:pt idx="35164">
                  <c:v>3.5165E-5</c:v>
                </c:pt>
                <c:pt idx="35165">
                  <c:v>3.5166000000000002E-5</c:v>
                </c:pt>
                <c:pt idx="35166">
                  <c:v>3.5166999999999997E-5</c:v>
                </c:pt>
                <c:pt idx="35167">
                  <c:v>3.5167999999999999E-5</c:v>
                </c:pt>
                <c:pt idx="35168">
                  <c:v>3.5169000000000002E-5</c:v>
                </c:pt>
                <c:pt idx="35169">
                  <c:v>3.5169999999999997E-5</c:v>
                </c:pt>
                <c:pt idx="35170">
                  <c:v>3.5170999999999999E-5</c:v>
                </c:pt>
                <c:pt idx="35171">
                  <c:v>3.5172000000000001E-5</c:v>
                </c:pt>
                <c:pt idx="35172">
                  <c:v>3.5172999999999997E-5</c:v>
                </c:pt>
                <c:pt idx="35173">
                  <c:v>3.5173999999999999E-5</c:v>
                </c:pt>
                <c:pt idx="35174">
                  <c:v>3.5175000000000001E-5</c:v>
                </c:pt>
                <c:pt idx="35175">
                  <c:v>3.5176000000000003E-5</c:v>
                </c:pt>
                <c:pt idx="35176">
                  <c:v>3.5176999999999999E-5</c:v>
                </c:pt>
                <c:pt idx="35177">
                  <c:v>3.5178000000000001E-5</c:v>
                </c:pt>
                <c:pt idx="35178">
                  <c:v>3.5179000000000003E-5</c:v>
                </c:pt>
                <c:pt idx="35179">
                  <c:v>3.5179999999999999E-5</c:v>
                </c:pt>
                <c:pt idx="35180">
                  <c:v>3.5181000000000001E-5</c:v>
                </c:pt>
                <c:pt idx="35181">
                  <c:v>3.5182000000000003E-5</c:v>
                </c:pt>
                <c:pt idx="35182">
                  <c:v>3.5182999999999998E-5</c:v>
                </c:pt>
                <c:pt idx="35183">
                  <c:v>3.5184000000000001E-5</c:v>
                </c:pt>
                <c:pt idx="35184">
                  <c:v>3.5185000000000003E-5</c:v>
                </c:pt>
                <c:pt idx="35185">
                  <c:v>3.5185999999999998E-5</c:v>
                </c:pt>
                <c:pt idx="35186">
                  <c:v>3.5187E-5</c:v>
                </c:pt>
                <c:pt idx="35187">
                  <c:v>3.5188000000000003E-5</c:v>
                </c:pt>
                <c:pt idx="35188">
                  <c:v>3.5188999999999998E-5</c:v>
                </c:pt>
                <c:pt idx="35189">
                  <c:v>3.519E-5</c:v>
                </c:pt>
                <c:pt idx="35190">
                  <c:v>3.5191000000000002E-5</c:v>
                </c:pt>
                <c:pt idx="35191">
                  <c:v>3.5191999999999998E-5</c:v>
                </c:pt>
                <c:pt idx="35192">
                  <c:v>3.5193E-5</c:v>
                </c:pt>
                <c:pt idx="35193">
                  <c:v>3.5194000000000002E-5</c:v>
                </c:pt>
                <c:pt idx="35194">
                  <c:v>3.5194999999999998E-5</c:v>
                </c:pt>
                <c:pt idx="35195">
                  <c:v>3.5196E-5</c:v>
                </c:pt>
                <c:pt idx="35196">
                  <c:v>3.5197000000000002E-5</c:v>
                </c:pt>
                <c:pt idx="35197">
                  <c:v>3.5197999999999997E-5</c:v>
                </c:pt>
                <c:pt idx="35198">
                  <c:v>3.5199E-5</c:v>
                </c:pt>
                <c:pt idx="35199">
                  <c:v>3.5200000000000002E-5</c:v>
                </c:pt>
                <c:pt idx="35200">
                  <c:v>3.5200999999999997E-5</c:v>
                </c:pt>
                <c:pt idx="35201">
                  <c:v>3.5201999999999999E-5</c:v>
                </c:pt>
                <c:pt idx="35202">
                  <c:v>3.5203000000000002E-5</c:v>
                </c:pt>
                <c:pt idx="35203">
                  <c:v>3.5203999999999997E-5</c:v>
                </c:pt>
                <c:pt idx="35204">
                  <c:v>3.5204999999999999E-5</c:v>
                </c:pt>
                <c:pt idx="35205">
                  <c:v>3.5206000000000001E-5</c:v>
                </c:pt>
                <c:pt idx="35206">
                  <c:v>3.5206999999999997E-5</c:v>
                </c:pt>
                <c:pt idx="35207">
                  <c:v>3.5207999999999999E-5</c:v>
                </c:pt>
                <c:pt idx="35208">
                  <c:v>3.5209000000000001E-5</c:v>
                </c:pt>
                <c:pt idx="35209">
                  <c:v>3.5209999999999997E-5</c:v>
                </c:pt>
                <c:pt idx="35210">
                  <c:v>3.5210999999999999E-5</c:v>
                </c:pt>
                <c:pt idx="35211">
                  <c:v>3.5212000000000001E-5</c:v>
                </c:pt>
                <c:pt idx="35212">
                  <c:v>3.5213000000000003E-5</c:v>
                </c:pt>
                <c:pt idx="35213">
                  <c:v>3.5213999999999999E-5</c:v>
                </c:pt>
                <c:pt idx="35214">
                  <c:v>3.5215000000000001E-5</c:v>
                </c:pt>
                <c:pt idx="35215">
                  <c:v>3.5216000000000003E-5</c:v>
                </c:pt>
                <c:pt idx="35216">
                  <c:v>3.5216999999999998E-5</c:v>
                </c:pt>
                <c:pt idx="35217">
                  <c:v>3.5218000000000001E-5</c:v>
                </c:pt>
                <c:pt idx="35218">
                  <c:v>3.5219000000000003E-5</c:v>
                </c:pt>
                <c:pt idx="35219">
                  <c:v>3.5219999999999998E-5</c:v>
                </c:pt>
                <c:pt idx="35220">
                  <c:v>3.5221E-5</c:v>
                </c:pt>
                <c:pt idx="35221">
                  <c:v>3.5222000000000003E-5</c:v>
                </c:pt>
                <c:pt idx="35222">
                  <c:v>3.5222999999999998E-5</c:v>
                </c:pt>
                <c:pt idx="35223">
                  <c:v>3.5224E-5</c:v>
                </c:pt>
                <c:pt idx="35224">
                  <c:v>3.5225000000000002E-5</c:v>
                </c:pt>
                <c:pt idx="35225">
                  <c:v>3.5225999999999998E-5</c:v>
                </c:pt>
                <c:pt idx="35226">
                  <c:v>3.5227E-5</c:v>
                </c:pt>
                <c:pt idx="35227">
                  <c:v>3.5228000000000002E-5</c:v>
                </c:pt>
                <c:pt idx="35228">
                  <c:v>3.5228999999999998E-5</c:v>
                </c:pt>
                <c:pt idx="35229">
                  <c:v>3.523E-5</c:v>
                </c:pt>
                <c:pt idx="35230">
                  <c:v>3.5231000000000002E-5</c:v>
                </c:pt>
                <c:pt idx="35231">
                  <c:v>3.5231999999999997E-5</c:v>
                </c:pt>
                <c:pt idx="35232">
                  <c:v>3.5233E-5</c:v>
                </c:pt>
                <c:pt idx="35233">
                  <c:v>3.5234000000000002E-5</c:v>
                </c:pt>
                <c:pt idx="35234">
                  <c:v>3.5234999999999997E-5</c:v>
                </c:pt>
                <c:pt idx="35235">
                  <c:v>3.5235999999999999E-5</c:v>
                </c:pt>
                <c:pt idx="35236">
                  <c:v>3.5237000000000002E-5</c:v>
                </c:pt>
                <c:pt idx="35237">
                  <c:v>3.5237999999999997E-5</c:v>
                </c:pt>
                <c:pt idx="35238">
                  <c:v>3.5238999999999999E-5</c:v>
                </c:pt>
                <c:pt idx="35239">
                  <c:v>3.5240000000000001E-5</c:v>
                </c:pt>
                <c:pt idx="35240">
                  <c:v>3.5240999999999997E-5</c:v>
                </c:pt>
                <c:pt idx="35241">
                  <c:v>3.5241999999999999E-5</c:v>
                </c:pt>
                <c:pt idx="35242">
                  <c:v>3.5243000000000001E-5</c:v>
                </c:pt>
                <c:pt idx="35243">
                  <c:v>3.5243999999999997E-5</c:v>
                </c:pt>
                <c:pt idx="35244">
                  <c:v>3.5244999999999999E-5</c:v>
                </c:pt>
                <c:pt idx="35245">
                  <c:v>3.5246000000000001E-5</c:v>
                </c:pt>
                <c:pt idx="35246">
                  <c:v>3.5247000000000003E-5</c:v>
                </c:pt>
                <c:pt idx="35247">
                  <c:v>3.5247999999999999E-5</c:v>
                </c:pt>
                <c:pt idx="35248">
                  <c:v>3.5249000000000001E-5</c:v>
                </c:pt>
                <c:pt idx="35249">
                  <c:v>3.5250000000000003E-5</c:v>
                </c:pt>
                <c:pt idx="35250">
                  <c:v>3.5250999999999998E-5</c:v>
                </c:pt>
                <c:pt idx="35251">
                  <c:v>3.5252000000000001E-5</c:v>
                </c:pt>
                <c:pt idx="35252">
                  <c:v>3.5253000000000003E-5</c:v>
                </c:pt>
                <c:pt idx="35253">
                  <c:v>3.5253999999999998E-5</c:v>
                </c:pt>
                <c:pt idx="35254">
                  <c:v>3.5255E-5</c:v>
                </c:pt>
                <c:pt idx="35255">
                  <c:v>3.5256000000000003E-5</c:v>
                </c:pt>
                <c:pt idx="35256">
                  <c:v>3.5256999999999998E-5</c:v>
                </c:pt>
                <c:pt idx="35257">
                  <c:v>3.5258E-5</c:v>
                </c:pt>
                <c:pt idx="35258">
                  <c:v>3.5259000000000002E-5</c:v>
                </c:pt>
                <c:pt idx="35259">
                  <c:v>3.5259999999999998E-5</c:v>
                </c:pt>
                <c:pt idx="35260">
                  <c:v>3.5261E-5</c:v>
                </c:pt>
                <c:pt idx="35261">
                  <c:v>3.5262000000000002E-5</c:v>
                </c:pt>
                <c:pt idx="35262">
                  <c:v>3.5262999999999998E-5</c:v>
                </c:pt>
                <c:pt idx="35263">
                  <c:v>3.5264E-5</c:v>
                </c:pt>
                <c:pt idx="35264">
                  <c:v>3.5265000000000002E-5</c:v>
                </c:pt>
                <c:pt idx="35265">
                  <c:v>3.5265999999999997E-5</c:v>
                </c:pt>
                <c:pt idx="35266">
                  <c:v>3.5267E-5</c:v>
                </c:pt>
                <c:pt idx="35267">
                  <c:v>3.5268000000000002E-5</c:v>
                </c:pt>
                <c:pt idx="35268">
                  <c:v>3.5268999999999997E-5</c:v>
                </c:pt>
                <c:pt idx="35269">
                  <c:v>3.5269999999999999E-5</c:v>
                </c:pt>
                <c:pt idx="35270">
                  <c:v>3.5271000000000002E-5</c:v>
                </c:pt>
                <c:pt idx="35271">
                  <c:v>3.5271999999999997E-5</c:v>
                </c:pt>
                <c:pt idx="35272">
                  <c:v>3.5272999999999999E-5</c:v>
                </c:pt>
                <c:pt idx="35273">
                  <c:v>3.5274000000000001E-5</c:v>
                </c:pt>
                <c:pt idx="35274">
                  <c:v>3.5274999999999997E-5</c:v>
                </c:pt>
                <c:pt idx="35275">
                  <c:v>3.5275999999999999E-5</c:v>
                </c:pt>
                <c:pt idx="35276">
                  <c:v>3.5277000000000001E-5</c:v>
                </c:pt>
                <c:pt idx="35277">
                  <c:v>3.5277999999999997E-5</c:v>
                </c:pt>
                <c:pt idx="35278">
                  <c:v>3.5278999999999999E-5</c:v>
                </c:pt>
                <c:pt idx="35279">
                  <c:v>3.5280000000000001E-5</c:v>
                </c:pt>
                <c:pt idx="35280">
                  <c:v>3.5281000000000003E-5</c:v>
                </c:pt>
                <c:pt idx="35281">
                  <c:v>3.5281999999999999E-5</c:v>
                </c:pt>
                <c:pt idx="35282">
                  <c:v>3.5283000000000001E-5</c:v>
                </c:pt>
                <c:pt idx="35283">
                  <c:v>3.5284000000000003E-5</c:v>
                </c:pt>
                <c:pt idx="35284">
                  <c:v>3.5284999999999998E-5</c:v>
                </c:pt>
                <c:pt idx="35285">
                  <c:v>3.5286000000000001E-5</c:v>
                </c:pt>
                <c:pt idx="35286">
                  <c:v>3.5287000000000003E-5</c:v>
                </c:pt>
                <c:pt idx="35287">
                  <c:v>3.5287999999999998E-5</c:v>
                </c:pt>
                <c:pt idx="35288">
                  <c:v>3.5289E-5</c:v>
                </c:pt>
                <c:pt idx="35289">
                  <c:v>3.5290000000000003E-5</c:v>
                </c:pt>
                <c:pt idx="35290">
                  <c:v>3.5290999999999998E-5</c:v>
                </c:pt>
                <c:pt idx="35291">
                  <c:v>3.5292E-5</c:v>
                </c:pt>
                <c:pt idx="35292">
                  <c:v>3.5293000000000002E-5</c:v>
                </c:pt>
                <c:pt idx="35293">
                  <c:v>3.5293999999999998E-5</c:v>
                </c:pt>
                <c:pt idx="35294">
                  <c:v>3.5295E-5</c:v>
                </c:pt>
                <c:pt idx="35295">
                  <c:v>3.5296000000000002E-5</c:v>
                </c:pt>
                <c:pt idx="35296">
                  <c:v>3.5296999999999998E-5</c:v>
                </c:pt>
                <c:pt idx="35297">
                  <c:v>3.5298E-5</c:v>
                </c:pt>
                <c:pt idx="35298">
                  <c:v>3.5299000000000002E-5</c:v>
                </c:pt>
                <c:pt idx="35299">
                  <c:v>3.5299999999999997E-5</c:v>
                </c:pt>
                <c:pt idx="35300">
                  <c:v>3.5301E-5</c:v>
                </c:pt>
                <c:pt idx="35301">
                  <c:v>3.5302000000000002E-5</c:v>
                </c:pt>
                <c:pt idx="35302">
                  <c:v>3.5302999999999997E-5</c:v>
                </c:pt>
                <c:pt idx="35303">
                  <c:v>3.5303999999999999E-5</c:v>
                </c:pt>
                <c:pt idx="35304">
                  <c:v>3.5305000000000002E-5</c:v>
                </c:pt>
                <c:pt idx="35305">
                  <c:v>3.5305999999999997E-5</c:v>
                </c:pt>
                <c:pt idx="35306">
                  <c:v>3.5306999999999999E-5</c:v>
                </c:pt>
                <c:pt idx="35307">
                  <c:v>3.5308000000000001E-5</c:v>
                </c:pt>
                <c:pt idx="35308">
                  <c:v>3.5308999999999997E-5</c:v>
                </c:pt>
                <c:pt idx="35309">
                  <c:v>3.5309999999999999E-5</c:v>
                </c:pt>
                <c:pt idx="35310">
                  <c:v>3.5311000000000001E-5</c:v>
                </c:pt>
                <c:pt idx="35311">
                  <c:v>3.5311999999999997E-5</c:v>
                </c:pt>
                <c:pt idx="35312">
                  <c:v>3.5312999999999999E-5</c:v>
                </c:pt>
                <c:pt idx="35313">
                  <c:v>3.5314000000000001E-5</c:v>
                </c:pt>
                <c:pt idx="35314">
                  <c:v>3.5315000000000003E-5</c:v>
                </c:pt>
                <c:pt idx="35315">
                  <c:v>3.5315999999999999E-5</c:v>
                </c:pt>
                <c:pt idx="35316">
                  <c:v>3.5317000000000001E-5</c:v>
                </c:pt>
                <c:pt idx="35317">
                  <c:v>3.5318000000000003E-5</c:v>
                </c:pt>
                <c:pt idx="35318">
                  <c:v>3.5318999999999998E-5</c:v>
                </c:pt>
                <c:pt idx="35319">
                  <c:v>3.5320000000000001E-5</c:v>
                </c:pt>
                <c:pt idx="35320">
                  <c:v>3.5321000000000003E-5</c:v>
                </c:pt>
                <c:pt idx="35321">
                  <c:v>3.5321999999999998E-5</c:v>
                </c:pt>
                <c:pt idx="35322">
                  <c:v>3.5323E-5</c:v>
                </c:pt>
                <c:pt idx="35323">
                  <c:v>3.5324000000000003E-5</c:v>
                </c:pt>
                <c:pt idx="35324">
                  <c:v>3.5324999999999998E-5</c:v>
                </c:pt>
                <c:pt idx="35325">
                  <c:v>3.5326E-5</c:v>
                </c:pt>
                <c:pt idx="35326">
                  <c:v>3.5327000000000002E-5</c:v>
                </c:pt>
                <c:pt idx="35327">
                  <c:v>3.5327999999999998E-5</c:v>
                </c:pt>
                <c:pt idx="35328">
                  <c:v>3.5329E-5</c:v>
                </c:pt>
                <c:pt idx="35329">
                  <c:v>3.5330000000000002E-5</c:v>
                </c:pt>
                <c:pt idx="35330">
                  <c:v>3.5330999999999998E-5</c:v>
                </c:pt>
                <c:pt idx="35331">
                  <c:v>3.5332E-5</c:v>
                </c:pt>
                <c:pt idx="35332">
                  <c:v>3.5333000000000002E-5</c:v>
                </c:pt>
                <c:pt idx="35333">
                  <c:v>3.5333999999999997E-5</c:v>
                </c:pt>
                <c:pt idx="35334">
                  <c:v>3.5335E-5</c:v>
                </c:pt>
                <c:pt idx="35335">
                  <c:v>3.5336000000000002E-5</c:v>
                </c:pt>
                <c:pt idx="35336">
                  <c:v>3.5336999999999997E-5</c:v>
                </c:pt>
                <c:pt idx="35337">
                  <c:v>3.5337999999999999E-5</c:v>
                </c:pt>
                <c:pt idx="35338">
                  <c:v>3.5339000000000002E-5</c:v>
                </c:pt>
                <c:pt idx="35339">
                  <c:v>3.5339999999999997E-5</c:v>
                </c:pt>
                <c:pt idx="35340">
                  <c:v>3.5340999999999999E-5</c:v>
                </c:pt>
                <c:pt idx="35341">
                  <c:v>3.5342000000000001E-5</c:v>
                </c:pt>
                <c:pt idx="35342">
                  <c:v>3.5342999999999997E-5</c:v>
                </c:pt>
                <c:pt idx="35343">
                  <c:v>3.5343999999999999E-5</c:v>
                </c:pt>
                <c:pt idx="35344">
                  <c:v>3.5345000000000001E-5</c:v>
                </c:pt>
                <c:pt idx="35345">
                  <c:v>3.5345999999999997E-5</c:v>
                </c:pt>
                <c:pt idx="35346">
                  <c:v>3.5346999999999999E-5</c:v>
                </c:pt>
                <c:pt idx="35347">
                  <c:v>3.5348000000000001E-5</c:v>
                </c:pt>
                <c:pt idx="35348">
                  <c:v>3.5349000000000003E-5</c:v>
                </c:pt>
                <c:pt idx="35349">
                  <c:v>3.5349999999999999E-5</c:v>
                </c:pt>
                <c:pt idx="35350">
                  <c:v>3.5351000000000001E-5</c:v>
                </c:pt>
                <c:pt idx="35351">
                  <c:v>3.5352000000000003E-5</c:v>
                </c:pt>
                <c:pt idx="35352">
                  <c:v>3.5352999999999998E-5</c:v>
                </c:pt>
                <c:pt idx="35353">
                  <c:v>3.5354000000000001E-5</c:v>
                </c:pt>
                <c:pt idx="35354">
                  <c:v>3.5355000000000003E-5</c:v>
                </c:pt>
                <c:pt idx="35355">
                  <c:v>3.5355999999999998E-5</c:v>
                </c:pt>
                <c:pt idx="35356">
                  <c:v>3.5357E-5</c:v>
                </c:pt>
                <c:pt idx="35357">
                  <c:v>3.5358000000000003E-5</c:v>
                </c:pt>
                <c:pt idx="35358">
                  <c:v>3.5358999999999998E-5</c:v>
                </c:pt>
                <c:pt idx="35359">
                  <c:v>3.536E-5</c:v>
                </c:pt>
                <c:pt idx="35360">
                  <c:v>3.5361000000000002E-5</c:v>
                </c:pt>
                <c:pt idx="35361">
                  <c:v>3.5361999999999998E-5</c:v>
                </c:pt>
                <c:pt idx="35362">
                  <c:v>3.5363E-5</c:v>
                </c:pt>
                <c:pt idx="35363">
                  <c:v>3.5364000000000002E-5</c:v>
                </c:pt>
                <c:pt idx="35364">
                  <c:v>3.5364999999999998E-5</c:v>
                </c:pt>
                <c:pt idx="35365">
                  <c:v>3.5366E-5</c:v>
                </c:pt>
                <c:pt idx="35366">
                  <c:v>3.5367000000000002E-5</c:v>
                </c:pt>
                <c:pt idx="35367">
                  <c:v>3.5367999999999997E-5</c:v>
                </c:pt>
                <c:pt idx="35368">
                  <c:v>3.5369E-5</c:v>
                </c:pt>
                <c:pt idx="35369">
                  <c:v>3.5370000000000002E-5</c:v>
                </c:pt>
                <c:pt idx="35370">
                  <c:v>3.5370999999999997E-5</c:v>
                </c:pt>
                <c:pt idx="35371">
                  <c:v>3.5371999999999999E-5</c:v>
                </c:pt>
                <c:pt idx="35372">
                  <c:v>3.5373000000000002E-5</c:v>
                </c:pt>
                <c:pt idx="35373">
                  <c:v>3.5373999999999997E-5</c:v>
                </c:pt>
                <c:pt idx="35374">
                  <c:v>3.5374999999999999E-5</c:v>
                </c:pt>
                <c:pt idx="35375">
                  <c:v>3.5376000000000001E-5</c:v>
                </c:pt>
                <c:pt idx="35376">
                  <c:v>3.5376999999999997E-5</c:v>
                </c:pt>
                <c:pt idx="35377">
                  <c:v>3.5377999999999999E-5</c:v>
                </c:pt>
                <c:pt idx="35378">
                  <c:v>3.5379000000000001E-5</c:v>
                </c:pt>
                <c:pt idx="35379">
                  <c:v>3.5379999999999997E-5</c:v>
                </c:pt>
                <c:pt idx="35380">
                  <c:v>3.5380999999999999E-5</c:v>
                </c:pt>
                <c:pt idx="35381">
                  <c:v>3.5382000000000001E-5</c:v>
                </c:pt>
                <c:pt idx="35382">
                  <c:v>3.5383000000000003E-5</c:v>
                </c:pt>
                <c:pt idx="35383">
                  <c:v>3.5383999999999999E-5</c:v>
                </c:pt>
                <c:pt idx="35384">
                  <c:v>3.5385000000000001E-5</c:v>
                </c:pt>
                <c:pt idx="35385">
                  <c:v>3.5386000000000003E-5</c:v>
                </c:pt>
                <c:pt idx="35386">
                  <c:v>3.5386999999999998E-5</c:v>
                </c:pt>
                <c:pt idx="35387">
                  <c:v>3.5388000000000001E-5</c:v>
                </c:pt>
                <c:pt idx="35388">
                  <c:v>3.5389000000000003E-5</c:v>
                </c:pt>
                <c:pt idx="35389">
                  <c:v>3.5389999999999998E-5</c:v>
                </c:pt>
                <c:pt idx="35390">
                  <c:v>3.5391E-5</c:v>
                </c:pt>
                <c:pt idx="35391">
                  <c:v>3.5392000000000003E-5</c:v>
                </c:pt>
                <c:pt idx="35392">
                  <c:v>3.5392999999999998E-5</c:v>
                </c:pt>
                <c:pt idx="35393">
                  <c:v>3.5394E-5</c:v>
                </c:pt>
                <c:pt idx="35394">
                  <c:v>3.5395000000000002E-5</c:v>
                </c:pt>
                <c:pt idx="35395">
                  <c:v>3.5395999999999998E-5</c:v>
                </c:pt>
                <c:pt idx="35396">
                  <c:v>3.5397E-5</c:v>
                </c:pt>
                <c:pt idx="35397">
                  <c:v>3.5398000000000002E-5</c:v>
                </c:pt>
                <c:pt idx="35398">
                  <c:v>3.5398999999999998E-5</c:v>
                </c:pt>
                <c:pt idx="35399">
                  <c:v>3.54E-5</c:v>
                </c:pt>
                <c:pt idx="35400">
                  <c:v>3.5401000000000002E-5</c:v>
                </c:pt>
                <c:pt idx="35401">
                  <c:v>3.5401999999999997E-5</c:v>
                </c:pt>
                <c:pt idx="35402">
                  <c:v>3.5403E-5</c:v>
                </c:pt>
                <c:pt idx="35403">
                  <c:v>3.5404000000000002E-5</c:v>
                </c:pt>
                <c:pt idx="35404">
                  <c:v>3.5404999999999997E-5</c:v>
                </c:pt>
                <c:pt idx="35405">
                  <c:v>3.5405999999999999E-5</c:v>
                </c:pt>
                <c:pt idx="35406">
                  <c:v>3.5407000000000002E-5</c:v>
                </c:pt>
                <c:pt idx="35407">
                  <c:v>3.5407999999999997E-5</c:v>
                </c:pt>
                <c:pt idx="35408">
                  <c:v>3.5408999999999999E-5</c:v>
                </c:pt>
                <c:pt idx="35409">
                  <c:v>3.5410000000000001E-5</c:v>
                </c:pt>
                <c:pt idx="35410">
                  <c:v>3.5410999999999997E-5</c:v>
                </c:pt>
                <c:pt idx="35411">
                  <c:v>3.5411999999999999E-5</c:v>
                </c:pt>
                <c:pt idx="35412">
                  <c:v>3.5413000000000001E-5</c:v>
                </c:pt>
                <c:pt idx="35413">
                  <c:v>3.5413999999999997E-5</c:v>
                </c:pt>
                <c:pt idx="35414">
                  <c:v>3.5414999999999999E-5</c:v>
                </c:pt>
                <c:pt idx="35415">
                  <c:v>3.5416000000000001E-5</c:v>
                </c:pt>
                <c:pt idx="35416">
                  <c:v>3.5417000000000003E-5</c:v>
                </c:pt>
                <c:pt idx="35417">
                  <c:v>3.5417999999999999E-5</c:v>
                </c:pt>
                <c:pt idx="35418">
                  <c:v>3.5419000000000001E-5</c:v>
                </c:pt>
                <c:pt idx="35419">
                  <c:v>3.5420000000000003E-5</c:v>
                </c:pt>
                <c:pt idx="35420">
                  <c:v>3.5420999999999998E-5</c:v>
                </c:pt>
                <c:pt idx="35421">
                  <c:v>3.5422000000000001E-5</c:v>
                </c:pt>
                <c:pt idx="35422">
                  <c:v>3.5423000000000003E-5</c:v>
                </c:pt>
                <c:pt idx="35423">
                  <c:v>3.5423999999999998E-5</c:v>
                </c:pt>
                <c:pt idx="35424">
                  <c:v>3.5425E-5</c:v>
                </c:pt>
                <c:pt idx="35425">
                  <c:v>3.5426000000000003E-5</c:v>
                </c:pt>
                <c:pt idx="35426">
                  <c:v>3.5426999999999998E-5</c:v>
                </c:pt>
                <c:pt idx="35427">
                  <c:v>3.5428E-5</c:v>
                </c:pt>
                <c:pt idx="35428">
                  <c:v>3.5429000000000002E-5</c:v>
                </c:pt>
                <c:pt idx="35429">
                  <c:v>3.5429999999999998E-5</c:v>
                </c:pt>
                <c:pt idx="35430">
                  <c:v>3.5431E-5</c:v>
                </c:pt>
                <c:pt idx="35431">
                  <c:v>3.5432000000000002E-5</c:v>
                </c:pt>
                <c:pt idx="35432">
                  <c:v>3.5432999999999998E-5</c:v>
                </c:pt>
                <c:pt idx="35433">
                  <c:v>3.5434E-5</c:v>
                </c:pt>
                <c:pt idx="35434">
                  <c:v>3.5435000000000002E-5</c:v>
                </c:pt>
                <c:pt idx="35435">
                  <c:v>3.5435999999999998E-5</c:v>
                </c:pt>
                <c:pt idx="35436">
                  <c:v>3.5437E-5</c:v>
                </c:pt>
                <c:pt idx="35437">
                  <c:v>3.5438000000000002E-5</c:v>
                </c:pt>
                <c:pt idx="35438">
                  <c:v>3.5438999999999997E-5</c:v>
                </c:pt>
                <c:pt idx="35439">
                  <c:v>3.5439999999999999E-5</c:v>
                </c:pt>
                <c:pt idx="35440">
                  <c:v>3.5441000000000002E-5</c:v>
                </c:pt>
                <c:pt idx="35441">
                  <c:v>3.5441999999999997E-5</c:v>
                </c:pt>
                <c:pt idx="35442">
                  <c:v>3.5442999999999999E-5</c:v>
                </c:pt>
                <c:pt idx="35443">
                  <c:v>3.5444000000000001E-5</c:v>
                </c:pt>
                <c:pt idx="35444">
                  <c:v>3.5444999999999997E-5</c:v>
                </c:pt>
                <c:pt idx="35445">
                  <c:v>3.5445999999999999E-5</c:v>
                </c:pt>
                <c:pt idx="35446">
                  <c:v>3.5447000000000001E-5</c:v>
                </c:pt>
                <c:pt idx="35447">
                  <c:v>3.5447999999999997E-5</c:v>
                </c:pt>
                <c:pt idx="35448">
                  <c:v>3.5448999999999999E-5</c:v>
                </c:pt>
                <c:pt idx="35449">
                  <c:v>3.5450000000000001E-5</c:v>
                </c:pt>
                <c:pt idx="35450">
                  <c:v>3.5451000000000003E-5</c:v>
                </c:pt>
                <c:pt idx="35451">
                  <c:v>3.5451999999999999E-5</c:v>
                </c:pt>
                <c:pt idx="35452">
                  <c:v>3.5453000000000001E-5</c:v>
                </c:pt>
                <c:pt idx="35453">
                  <c:v>3.5454000000000003E-5</c:v>
                </c:pt>
                <c:pt idx="35454">
                  <c:v>3.5454999999999999E-5</c:v>
                </c:pt>
                <c:pt idx="35455">
                  <c:v>3.5456000000000001E-5</c:v>
                </c:pt>
                <c:pt idx="35456">
                  <c:v>3.5457000000000003E-5</c:v>
                </c:pt>
                <c:pt idx="35457">
                  <c:v>3.5457999999999998E-5</c:v>
                </c:pt>
                <c:pt idx="35458">
                  <c:v>3.5459000000000001E-5</c:v>
                </c:pt>
                <c:pt idx="35459">
                  <c:v>3.5460000000000003E-5</c:v>
                </c:pt>
                <c:pt idx="35460">
                  <c:v>3.5460999999999998E-5</c:v>
                </c:pt>
                <c:pt idx="35461">
                  <c:v>3.5462E-5</c:v>
                </c:pt>
                <c:pt idx="35462">
                  <c:v>3.5463000000000002E-5</c:v>
                </c:pt>
                <c:pt idx="35463">
                  <c:v>3.5463999999999998E-5</c:v>
                </c:pt>
                <c:pt idx="35464">
                  <c:v>3.5465E-5</c:v>
                </c:pt>
                <c:pt idx="35465">
                  <c:v>3.5466000000000002E-5</c:v>
                </c:pt>
                <c:pt idx="35466">
                  <c:v>3.5466999999999998E-5</c:v>
                </c:pt>
                <c:pt idx="35467">
                  <c:v>3.5468E-5</c:v>
                </c:pt>
                <c:pt idx="35468">
                  <c:v>3.5469000000000002E-5</c:v>
                </c:pt>
                <c:pt idx="35469">
                  <c:v>3.5469999999999998E-5</c:v>
                </c:pt>
                <c:pt idx="35470">
                  <c:v>3.5471E-5</c:v>
                </c:pt>
                <c:pt idx="35471">
                  <c:v>3.5472000000000002E-5</c:v>
                </c:pt>
                <c:pt idx="35472">
                  <c:v>3.5472999999999997E-5</c:v>
                </c:pt>
                <c:pt idx="35473">
                  <c:v>3.5474E-5</c:v>
                </c:pt>
                <c:pt idx="35474">
                  <c:v>3.5475000000000002E-5</c:v>
                </c:pt>
                <c:pt idx="35475">
                  <c:v>3.5475999999999997E-5</c:v>
                </c:pt>
                <c:pt idx="35476">
                  <c:v>3.5476999999999999E-5</c:v>
                </c:pt>
                <c:pt idx="35477">
                  <c:v>3.5478000000000002E-5</c:v>
                </c:pt>
                <c:pt idx="35478">
                  <c:v>3.5478999999999997E-5</c:v>
                </c:pt>
                <c:pt idx="35479">
                  <c:v>3.5479999999999999E-5</c:v>
                </c:pt>
                <c:pt idx="35480">
                  <c:v>3.5481000000000001E-5</c:v>
                </c:pt>
                <c:pt idx="35481">
                  <c:v>3.5481999999999997E-5</c:v>
                </c:pt>
                <c:pt idx="35482">
                  <c:v>3.5482999999999999E-5</c:v>
                </c:pt>
                <c:pt idx="35483">
                  <c:v>3.5484000000000001E-5</c:v>
                </c:pt>
                <c:pt idx="35484">
                  <c:v>3.5485000000000003E-5</c:v>
                </c:pt>
                <c:pt idx="35485">
                  <c:v>3.5485999999999999E-5</c:v>
                </c:pt>
                <c:pt idx="35486">
                  <c:v>3.5487000000000001E-5</c:v>
                </c:pt>
                <c:pt idx="35487">
                  <c:v>3.5488000000000003E-5</c:v>
                </c:pt>
                <c:pt idx="35488">
                  <c:v>3.5488999999999999E-5</c:v>
                </c:pt>
                <c:pt idx="35489">
                  <c:v>3.5490000000000001E-5</c:v>
                </c:pt>
                <c:pt idx="35490">
                  <c:v>3.5491000000000003E-5</c:v>
                </c:pt>
                <c:pt idx="35491">
                  <c:v>3.5491999999999998E-5</c:v>
                </c:pt>
                <c:pt idx="35492">
                  <c:v>3.5493000000000001E-5</c:v>
                </c:pt>
                <c:pt idx="35493">
                  <c:v>3.5494000000000003E-5</c:v>
                </c:pt>
                <c:pt idx="35494">
                  <c:v>3.5494999999999998E-5</c:v>
                </c:pt>
                <c:pt idx="35495">
                  <c:v>3.5496E-5</c:v>
                </c:pt>
                <c:pt idx="35496">
                  <c:v>3.5497000000000003E-5</c:v>
                </c:pt>
                <c:pt idx="35497">
                  <c:v>3.5497999999999998E-5</c:v>
                </c:pt>
                <c:pt idx="35498">
                  <c:v>3.5499E-5</c:v>
                </c:pt>
                <c:pt idx="35499">
                  <c:v>3.5500000000000002E-5</c:v>
                </c:pt>
                <c:pt idx="35500">
                  <c:v>3.5500999999999998E-5</c:v>
                </c:pt>
                <c:pt idx="35501">
                  <c:v>3.5502E-5</c:v>
                </c:pt>
                <c:pt idx="35502">
                  <c:v>3.5503000000000002E-5</c:v>
                </c:pt>
                <c:pt idx="35503">
                  <c:v>3.5503999999999998E-5</c:v>
                </c:pt>
                <c:pt idx="35504">
                  <c:v>3.5505E-5</c:v>
                </c:pt>
                <c:pt idx="35505">
                  <c:v>3.5506000000000002E-5</c:v>
                </c:pt>
                <c:pt idx="35506">
                  <c:v>3.5506999999999997E-5</c:v>
                </c:pt>
                <c:pt idx="35507">
                  <c:v>3.5508E-5</c:v>
                </c:pt>
                <c:pt idx="35508">
                  <c:v>3.5509000000000002E-5</c:v>
                </c:pt>
                <c:pt idx="35509">
                  <c:v>3.5509999999999997E-5</c:v>
                </c:pt>
                <c:pt idx="35510">
                  <c:v>3.5510999999999999E-5</c:v>
                </c:pt>
                <c:pt idx="35511">
                  <c:v>3.5512000000000002E-5</c:v>
                </c:pt>
                <c:pt idx="35512">
                  <c:v>3.5512999999999997E-5</c:v>
                </c:pt>
                <c:pt idx="35513">
                  <c:v>3.5513999999999999E-5</c:v>
                </c:pt>
                <c:pt idx="35514">
                  <c:v>3.5515000000000001E-5</c:v>
                </c:pt>
                <c:pt idx="35515">
                  <c:v>3.5515999999999997E-5</c:v>
                </c:pt>
                <c:pt idx="35516">
                  <c:v>3.5516999999999999E-5</c:v>
                </c:pt>
                <c:pt idx="35517">
                  <c:v>3.5518000000000001E-5</c:v>
                </c:pt>
                <c:pt idx="35518">
                  <c:v>3.5519000000000003E-5</c:v>
                </c:pt>
                <c:pt idx="35519">
                  <c:v>3.5519999999999999E-5</c:v>
                </c:pt>
                <c:pt idx="35520">
                  <c:v>3.5521000000000001E-5</c:v>
                </c:pt>
                <c:pt idx="35521">
                  <c:v>3.5522000000000003E-5</c:v>
                </c:pt>
                <c:pt idx="35522">
                  <c:v>3.5522999999999999E-5</c:v>
                </c:pt>
                <c:pt idx="35523">
                  <c:v>3.5524000000000001E-5</c:v>
                </c:pt>
                <c:pt idx="35524">
                  <c:v>3.5525000000000003E-5</c:v>
                </c:pt>
                <c:pt idx="35525">
                  <c:v>3.5525999999999998E-5</c:v>
                </c:pt>
                <c:pt idx="35526">
                  <c:v>3.5527000000000001E-5</c:v>
                </c:pt>
                <c:pt idx="35527">
                  <c:v>3.5528000000000003E-5</c:v>
                </c:pt>
                <c:pt idx="35528">
                  <c:v>3.5528999999999998E-5</c:v>
                </c:pt>
                <c:pt idx="35529">
                  <c:v>3.553E-5</c:v>
                </c:pt>
                <c:pt idx="35530">
                  <c:v>3.5531000000000003E-5</c:v>
                </c:pt>
                <c:pt idx="35531">
                  <c:v>3.5531999999999998E-5</c:v>
                </c:pt>
                <c:pt idx="35532">
                  <c:v>3.5533E-5</c:v>
                </c:pt>
                <c:pt idx="35533">
                  <c:v>3.5534000000000002E-5</c:v>
                </c:pt>
                <c:pt idx="35534">
                  <c:v>3.5534999999999998E-5</c:v>
                </c:pt>
                <c:pt idx="35535">
                  <c:v>3.5536E-5</c:v>
                </c:pt>
                <c:pt idx="35536">
                  <c:v>3.5537000000000002E-5</c:v>
                </c:pt>
                <c:pt idx="35537">
                  <c:v>3.5537999999999998E-5</c:v>
                </c:pt>
                <c:pt idx="35538">
                  <c:v>3.5539E-5</c:v>
                </c:pt>
                <c:pt idx="35539">
                  <c:v>3.5540000000000002E-5</c:v>
                </c:pt>
                <c:pt idx="35540">
                  <c:v>3.5540999999999997E-5</c:v>
                </c:pt>
                <c:pt idx="35541">
                  <c:v>3.5542E-5</c:v>
                </c:pt>
                <c:pt idx="35542">
                  <c:v>3.5543000000000002E-5</c:v>
                </c:pt>
                <c:pt idx="35543">
                  <c:v>3.5543999999999997E-5</c:v>
                </c:pt>
                <c:pt idx="35544">
                  <c:v>3.5544999999999999E-5</c:v>
                </c:pt>
                <c:pt idx="35545">
                  <c:v>3.5546000000000002E-5</c:v>
                </c:pt>
                <c:pt idx="35546">
                  <c:v>3.5546999999999997E-5</c:v>
                </c:pt>
                <c:pt idx="35547">
                  <c:v>3.5547999999999999E-5</c:v>
                </c:pt>
                <c:pt idx="35548">
                  <c:v>3.5549000000000001E-5</c:v>
                </c:pt>
                <c:pt idx="35549">
                  <c:v>3.5549999999999997E-5</c:v>
                </c:pt>
                <c:pt idx="35550">
                  <c:v>3.5550999999999999E-5</c:v>
                </c:pt>
                <c:pt idx="35551">
                  <c:v>3.5552000000000001E-5</c:v>
                </c:pt>
                <c:pt idx="35552">
                  <c:v>3.5553000000000003E-5</c:v>
                </c:pt>
                <c:pt idx="35553">
                  <c:v>3.5553999999999999E-5</c:v>
                </c:pt>
                <c:pt idx="35554">
                  <c:v>3.5555000000000001E-5</c:v>
                </c:pt>
                <c:pt idx="35555">
                  <c:v>3.5556000000000003E-5</c:v>
                </c:pt>
                <c:pt idx="35556">
                  <c:v>3.5556999999999999E-5</c:v>
                </c:pt>
                <c:pt idx="35557">
                  <c:v>3.5558000000000001E-5</c:v>
                </c:pt>
                <c:pt idx="35558">
                  <c:v>3.5559000000000003E-5</c:v>
                </c:pt>
                <c:pt idx="35559">
                  <c:v>3.5559999999999998E-5</c:v>
                </c:pt>
                <c:pt idx="35560">
                  <c:v>3.5561000000000001E-5</c:v>
                </c:pt>
                <c:pt idx="35561">
                  <c:v>3.5562000000000003E-5</c:v>
                </c:pt>
                <c:pt idx="35562">
                  <c:v>3.5562999999999998E-5</c:v>
                </c:pt>
                <c:pt idx="35563">
                  <c:v>3.5564E-5</c:v>
                </c:pt>
                <c:pt idx="35564">
                  <c:v>3.5565000000000003E-5</c:v>
                </c:pt>
                <c:pt idx="35565">
                  <c:v>3.5565999999999998E-5</c:v>
                </c:pt>
                <c:pt idx="35566">
                  <c:v>3.5567E-5</c:v>
                </c:pt>
                <c:pt idx="35567">
                  <c:v>3.5568000000000002E-5</c:v>
                </c:pt>
                <c:pt idx="35568">
                  <c:v>3.5568999999999998E-5</c:v>
                </c:pt>
                <c:pt idx="35569">
                  <c:v>3.557E-5</c:v>
                </c:pt>
                <c:pt idx="35570">
                  <c:v>3.5571000000000002E-5</c:v>
                </c:pt>
                <c:pt idx="35571">
                  <c:v>3.5571999999999998E-5</c:v>
                </c:pt>
                <c:pt idx="35572">
                  <c:v>3.5573E-5</c:v>
                </c:pt>
                <c:pt idx="35573">
                  <c:v>3.5574000000000002E-5</c:v>
                </c:pt>
                <c:pt idx="35574">
                  <c:v>3.5574999999999997E-5</c:v>
                </c:pt>
                <c:pt idx="35575">
                  <c:v>3.5576E-5</c:v>
                </c:pt>
                <c:pt idx="35576">
                  <c:v>3.5577000000000002E-5</c:v>
                </c:pt>
                <c:pt idx="35577">
                  <c:v>3.5577999999999997E-5</c:v>
                </c:pt>
                <c:pt idx="35578">
                  <c:v>3.5578999999999999E-5</c:v>
                </c:pt>
                <c:pt idx="35579">
                  <c:v>3.5580000000000002E-5</c:v>
                </c:pt>
                <c:pt idx="35580">
                  <c:v>3.5580999999999997E-5</c:v>
                </c:pt>
                <c:pt idx="35581">
                  <c:v>3.5581999999999999E-5</c:v>
                </c:pt>
                <c:pt idx="35582">
                  <c:v>3.5583000000000001E-5</c:v>
                </c:pt>
                <c:pt idx="35583">
                  <c:v>3.5583999999999997E-5</c:v>
                </c:pt>
                <c:pt idx="35584">
                  <c:v>3.5584999999999999E-5</c:v>
                </c:pt>
                <c:pt idx="35585">
                  <c:v>3.5586000000000001E-5</c:v>
                </c:pt>
                <c:pt idx="35586">
                  <c:v>3.5587000000000003E-5</c:v>
                </c:pt>
                <c:pt idx="35587">
                  <c:v>3.5587999999999999E-5</c:v>
                </c:pt>
                <c:pt idx="35588">
                  <c:v>3.5589000000000001E-5</c:v>
                </c:pt>
                <c:pt idx="35589">
                  <c:v>3.5590000000000003E-5</c:v>
                </c:pt>
                <c:pt idx="35590">
                  <c:v>3.5590999999999999E-5</c:v>
                </c:pt>
                <c:pt idx="35591">
                  <c:v>3.5592000000000001E-5</c:v>
                </c:pt>
                <c:pt idx="35592">
                  <c:v>3.5593000000000003E-5</c:v>
                </c:pt>
                <c:pt idx="35593">
                  <c:v>3.5593999999999998E-5</c:v>
                </c:pt>
                <c:pt idx="35594">
                  <c:v>3.5595000000000001E-5</c:v>
                </c:pt>
                <c:pt idx="35595">
                  <c:v>3.5596000000000003E-5</c:v>
                </c:pt>
                <c:pt idx="35596">
                  <c:v>3.5596999999999998E-5</c:v>
                </c:pt>
                <c:pt idx="35597">
                  <c:v>3.5598E-5</c:v>
                </c:pt>
                <c:pt idx="35598">
                  <c:v>3.5599000000000003E-5</c:v>
                </c:pt>
                <c:pt idx="35599">
                  <c:v>3.5599999999999998E-5</c:v>
                </c:pt>
                <c:pt idx="35600">
                  <c:v>3.5601E-5</c:v>
                </c:pt>
                <c:pt idx="35601">
                  <c:v>3.5602000000000002E-5</c:v>
                </c:pt>
                <c:pt idx="35602">
                  <c:v>3.5602999999999998E-5</c:v>
                </c:pt>
                <c:pt idx="35603">
                  <c:v>3.5604E-5</c:v>
                </c:pt>
                <c:pt idx="35604">
                  <c:v>3.5605000000000002E-5</c:v>
                </c:pt>
                <c:pt idx="35605">
                  <c:v>3.5605999999999998E-5</c:v>
                </c:pt>
                <c:pt idx="35606">
                  <c:v>3.5607E-5</c:v>
                </c:pt>
                <c:pt idx="35607">
                  <c:v>3.5608000000000002E-5</c:v>
                </c:pt>
                <c:pt idx="35608">
                  <c:v>3.5608999999999997E-5</c:v>
                </c:pt>
                <c:pt idx="35609">
                  <c:v>3.561E-5</c:v>
                </c:pt>
                <c:pt idx="35610">
                  <c:v>3.5611000000000002E-5</c:v>
                </c:pt>
                <c:pt idx="35611">
                  <c:v>3.5611999999999997E-5</c:v>
                </c:pt>
                <c:pt idx="35612">
                  <c:v>3.5612999999999999E-5</c:v>
                </c:pt>
                <c:pt idx="35613">
                  <c:v>3.5614000000000002E-5</c:v>
                </c:pt>
                <c:pt idx="35614">
                  <c:v>3.5614999999999997E-5</c:v>
                </c:pt>
                <c:pt idx="35615">
                  <c:v>3.5615999999999999E-5</c:v>
                </c:pt>
                <c:pt idx="35616">
                  <c:v>3.5617000000000001E-5</c:v>
                </c:pt>
                <c:pt idx="35617">
                  <c:v>3.5617999999999997E-5</c:v>
                </c:pt>
                <c:pt idx="35618">
                  <c:v>3.5618999999999999E-5</c:v>
                </c:pt>
                <c:pt idx="35619">
                  <c:v>3.5620000000000001E-5</c:v>
                </c:pt>
                <c:pt idx="35620">
                  <c:v>3.5621000000000003E-5</c:v>
                </c:pt>
                <c:pt idx="35621">
                  <c:v>3.5621999999999999E-5</c:v>
                </c:pt>
                <c:pt idx="35622">
                  <c:v>3.5623000000000001E-5</c:v>
                </c:pt>
                <c:pt idx="35623">
                  <c:v>3.5624000000000003E-5</c:v>
                </c:pt>
                <c:pt idx="35624">
                  <c:v>3.5624999999999999E-5</c:v>
                </c:pt>
                <c:pt idx="35625">
                  <c:v>3.5626000000000001E-5</c:v>
                </c:pt>
                <c:pt idx="35626">
                  <c:v>3.5627000000000003E-5</c:v>
                </c:pt>
                <c:pt idx="35627">
                  <c:v>3.5627999999999998E-5</c:v>
                </c:pt>
                <c:pt idx="35628">
                  <c:v>3.5629000000000001E-5</c:v>
                </c:pt>
                <c:pt idx="35629">
                  <c:v>3.5630000000000003E-5</c:v>
                </c:pt>
                <c:pt idx="35630">
                  <c:v>3.5630999999999998E-5</c:v>
                </c:pt>
                <c:pt idx="35631">
                  <c:v>3.5632E-5</c:v>
                </c:pt>
                <c:pt idx="35632">
                  <c:v>3.5633000000000003E-5</c:v>
                </c:pt>
                <c:pt idx="35633">
                  <c:v>3.5633999999999998E-5</c:v>
                </c:pt>
                <c:pt idx="35634">
                  <c:v>3.5635E-5</c:v>
                </c:pt>
                <c:pt idx="35635">
                  <c:v>3.5636000000000002E-5</c:v>
                </c:pt>
                <c:pt idx="35636">
                  <c:v>3.5636999999999998E-5</c:v>
                </c:pt>
                <c:pt idx="35637">
                  <c:v>3.5638E-5</c:v>
                </c:pt>
                <c:pt idx="35638">
                  <c:v>3.5639000000000002E-5</c:v>
                </c:pt>
                <c:pt idx="35639">
                  <c:v>3.5639999999999998E-5</c:v>
                </c:pt>
                <c:pt idx="35640">
                  <c:v>3.5641E-5</c:v>
                </c:pt>
                <c:pt idx="35641">
                  <c:v>3.5642000000000002E-5</c:v>
                </c:pt>
                <c:pt idx="35642">
                  <c:v>3.5642999999999997E-5</c:v>
                </c:pt>
                <c:pt idx="35643">
                  <c:v>3.5644E-5</c:v>
                </c:pt>
                <c:pt idx="35644">
                  <c:v>3.5645000000000002E-5</c:v>
                </c:pt>
                <c:pt idx="35645">
                  <c:v>3.5645999999999997E-5</c:v>
                </c:pt>
                <c:pt idx="35646">
                  <c:v>3.5646999999999999E-5</c:v>
                </c:pt>
                <c:pt idx="35647">
                  <c:v>3.5648000000000002E-5</c:v>
                </c:pt>
                <c:pt idx="35648">
                  <c:v>3.5648999999999997E-5</c:v>
                </c:pt>
                <c:pt idx="35649">
                  <c:v>3.5649999999999999E-5</c:v>
                </c:pt>
                <c:pt idx="35650">
                  <c:v>3.5651000000000001E-5</c:v>
                </c:pt>
                <c:pt idx="35651">
                  <c:v>3.5651999999999997E-5</c:v>
                </c:pt>
                <c:pt idx="35652">
                  <c:v>3.5652999999999999E-5</c:v>
                </c:pt>
                <c:pt idx="35653">
                  <c:v>3.5654000000000001E-5</c:v>
                </c:pt>
                <c:pt idx="35654">
                  <c:v>3.5655000000000003E-5</c:v>
                </c:pt>
                <c:pt idx="35655">
                  <c:v>3.5655999999999999E-5</c:v>
                </c:pt>
                <c:pt idx="35656">
                  <c:v>3.5657000000000001E-5</c:v>
                </c:pt>
                <c:pt idx="35657">
                  <c:v>3.5658000000000003E-5</c:v>
                </c:pt>
                <c:pt idx="35658">
                  <c:v>3.5658999999999999E-5</c:v>
                </c:pt>
                <c:pt idx="35659">
                  <c:v>3.5660000000000001E-5</c:v>
                </c:pt>
                <c:pt idx="35660">
                  <c:v>3.5661000000000003E-5</c:v>
                </c:pt>
                <c:pt idx="35661">
                  <c:v>3.5661999999999998E-5</c:v>
                </c:pt>
                <c:pt idx="35662">
                  <c:v>3.5663000000000001E-5</c:v>
                </c:pt>
                <c:pt idx="35663">
                  <c:v>3.5664000000000003E-5</c:v>
                </c:pt>
                <c:pt idx="35664">
                  <c:v>3.5664999999999998E-5</c:v>
                </c:pt>
                <c:pt idx="35665">
                  <c:v>3.5666E-5</c:v>
                </c:pt>
                <c:pt idx="35666">
                  <c:v>3.5667000000000003E-5</c:v>
                </c:pt>
                <c:pt idx="35667">
                  <c:v>3.5667999999999998E-5</c:v>
                </c:pt>
                <c:pt idx="35668">
                  <c:v>3.5669E-5</c:v>
                </c:pt>
                <c:pt idx="35669">
                  <c:v>3.5670000000000002E-5</c:v>
                </c:pt>
                <c:pt idx="35670">
                  <c:v>3.5670999999999998E-5</c:v>
                </c:pt>
                <c:pt idx="35671">
                  <c:v>3.5672E-5</c:v>
                </c:pt>
                <c:pt idx="35672">
                  <c:v>3.5673000000000002E-5</c:v>
                </c:pt>
                <c:pt idx="35673">
                  <c:v>3.5673999999999998E-5</c:v>
                </c:pt>
                <c:pt idx="35674">
                  <c:v>3.5675E-5</c:v>
                </c:pt>
                <c:pt idx="35675">
                  <c:v>3.5676000000000002E-5</c:v>
                </c:pt>
                <c:pt idx="35676">
                  <c:v>3.5676999999999997E-5</c:v>
                </c:pt>
                <c:pt idx="35677">
                  <c:v>3.5678E-5</c:v>
                </c:pt>
                <c:pt idx="35678">
                  <c:v>3.5679000000000002E-5</c:v>
                </c:pt>
                <c:pt idx="35679">
                  <c:v>3.5679999999999997E-5</c:v>
                </c:pt>
                <c:pt idx="35680">
                  <c:v>3.5680999999999999E-5</c:v>
                </c:pt>
                <c:pt idx="35681">
                  <c:v>3.5682000000000002E-5</c:v>
                </c:pt>
                <c:pt idx="35682">
                  <c:v>3.5682999999999997E-5</c:v>
                </c:pt>
                <c:pt idx="35683">
                  <c:v>3.5683999999999999E-5</c:v>
                </c:pt>
                <c:pt idx="35684">
                  <c:v>3.5685000000000001E-5</c:v>
                </c:pt>
                <c:pt idx="35685">
                  <c:v>3.5685999999999997E-5</c:v>
                </c:pt>
                <c:pt idx="35686">
                  <c:v>3.5686999999999999E-5</c:v>
                </c:pt>
                <c:pt idx="35687">
                  <c:v>3.5688000000000001E-5</c:v>
                </c:pt>
                <c:pt idx="35688">
                  <c:v>3.5689000000000003E-5</c:v>
                </c:pt>
                <c:pt idx="35689">
                  <c:v>3.5689999999999999E-5</c:v>
                </c:pt>
                <c:pt idx="35690">
                  <c:v>3.5691000000000001E-5</c:v>
                </c:pt>
                <c:pt idx="35691">
                  <c:v>3.5692000000000003E-5</c:v>
                </c:pt>
                <c:pt idx="35692">
                  <c:v>3.5692999999999999E-5</c:v>
                </c:pt>
                <c:pt idx="35693">
                  <c:v>3.5694000000000001E-5</c:v>
                </c:pt>
                <c:pt idx="35694">
                  <c:v>3.5695000000000003E-5</c:v>
                </c:pt>
                <c:pt idx="35695">
                  <c:v>3.5695999999999998E-5</c:v>
                </c:pt>
                <c:pt idx="35696">
                  <c:v>3.5697000000000001E-5</c:v>
                </c:pt>
                <c:pt idx="35697">
                  <c:v>3.5698000000000003E-5</c:v>
                </c:pt>
                <c:pt idx="35698">
                  <c:v>3.5698999999999998E-5</c:v>
                </c:pt>
                <c:pt idx="35699">
                  <c:v>3.57E-5</c:v>
                </c:pt>
                <c:pt idx="35700">
                  <c:v>3.5701000000000003E-5</c:v>
                </c:pt>
                <c:pt idx="35701">
                  <c:v>3.5701999999999998E-5</c:v>
                </c:pt>
                <c:pt idx="35702">
                  <c:v>3.5703E-5</c:v>
                </c:pt>
                <c:pt idx="35703">
                  <c:v>3.5704000000000002E-5</c:v>
                </c:pt>
                <c:pt idx="35704">
                  <c:v>3.5704999999999998E-5</c:v>
                </c:pt>
                <c:pt idx="35705">
                  <c:v>3.5706E-5</c:v>
                </c:pt>
                <c:pt idx="35706">
                  <c:v>3.5707000000000002E-5</c:v>
                </c:pt>
                <c:pt idx="35707">
                  <c:v>3.5707999999999998E-5</c:v>
                </c:pt>
                <c:pt idx="35708">
                  <c:v>3.5709E-5</c:v>
                </c:pt>
                <c:pt idx="35709">
                  <c:v>3.5710000000000002E-5</c:v>
                </c:pt>
                <c:pt idx="35710">
                  <c:v>3.5710999999999997E-5</c:v>
                </c:pt>
                <c:pt idx="35711">
                  <c:v>3.5712E-5</c:v>
                </c:pt>
                <c:pt idx="35712">
                  <c:v>3.5713000000000002E-5</c:v>
                </c:pt>
                <c:pt idx="35713">
                  <c:v>3.5713999999999997E-5</c:v>
                </c:pt>
                <c:pt idx="35714">
                  <c:v>3.5714999999999999E-5</c:v>
                </c:pt>
                <c:pt idx="35715">
                  <c:v>3.5716000000000002E-5</c:v>
                </c:pt>
                <c:pt idx="35716">
                  <c:v>3.5716999999999997E-5</c:v>
                </c:pt>
                <c:pt idx="35717">
                  <c:v>3.5717999999999999E-5</c:v>
                </c:pt>
                <c:pt idx="35718">
                  <c:v>3.5719000000000001E-5</c:v>
                </c:pt>
                <c:pt idx="35719">
                  <c:v>3.5719999999999997E-5</c:v>
                </c:pt>
                <c:pt idx="35720">
                  <c:v>3.5720999999999999E-5</c:v>
                </c:pt>
                <c:pt idx="35721">
                  <c:v>3.5722000000000001E-5</c:v>
                </c:pt>
                <c:pt idx="35722">
                  <c:v>3.5722999999999997E-5</c:v>
                </c:pt>
                <c:pt idx="35723">
                  <c:v>3.5723999999999999E-5</c:v>
                </c:pt>
                <c:pt idx="35724">
                  <c:v>3.5725000000000001E-5</c:v>
                </c:pt>
                <c:pt idx="35725">
                  <c:v>3.5726000000000003E-5</c:v>
                </c:pt>
                <c:pt idx="35726">
                  <c:v>3.5726999999999999E-5</c:v>
                </c:pt>
                <c:pt idx="35727">
                  <c:v>3.5728000000000001E-5</c:v>
                </c:pt>
                <c:pt idx="35728">
                  <c:v>3.5729000000000003E-5</c:v>
                </c:pt>
                <c:pt idx="35729">
                  <c:v>3.5729999999999998E-5</c:v>
                </c:pt>
                <c:pt idx="35730">
                  <c:v>3.5731000000000001E-5</c:v>
                </c:pt>
                <c:pt idx="35731">
                  <c:v>3.5732000000000003E-5</c:v>
                </c:pt>
                <c:pt idx="35732">
                  <c:v>3.5732999999999998E-5</c:v>
                </c:pt>
                <c:pt idx="35733">
                  <c:v>3.5734E-5</c:v>
                </c:pt>
                <c:pt idx="35734">
                  <c:v>3.5735000000000003E-5</c:v>
                </c:pt>
                <c:pt idx="35735">
                  <c:v>3.5735999999999998E-5</c:v>
                </c:pt>
                <c:pt idx="35736">
                  <c:v>3.5737E-5</c:v>
                </c:pt>
                <c:pt idx="35737">
                  <c:v>3.5738000000000002E-5</c:v>
                </c:pt>
                <c:pt idx="35738">
                  <c:v>3.5738999999999998E-5</c:v>
                </c:pt>
                <c:pt idx="35739">
                  <c:v>3.574E-5</c:v>
                </c:pt>
                <c:pt idx="35740">
                  <c:v>3.5741000000000002E-5</c:v>
                </c:pt>
                <c:pt idx="35741">
                  <c:v>3.5741999999999998E-5</c:v>
                </c:pt>
                <c:pt idx="35742">
                  <c:v>3.5743E-5</c:v>
                </c:pt>
                <c:pt idx="35743">
                  <c:v>3.5744000000000002E-5</c:v>
                </c:pt>
                <c:pt idx="35744">
                  <c:v>3.5744999999999997E-5</c:v>
                </c:pt>
                <c:pt idx="35745">
                  <c:v>3.5746E-5</c:v>
                </c:pt>
                <c:pt idx="35746">
                  <c:v>3.5747000000000002E-5</c:v>
                </c:pt>
                <c:pt idx="35747">
                  <c:v>3.5747999999999997E-5</c:v>
                </c:pt>
                <c:pt idx="35748">
                  <c:v>3.5748999999999999E-5</c:v>
                </c:pt>
                <c:pt idx="35749">
                  <c:v>3.5750000000000002E-5</c:v>
                </c:pt>
                <c:pt idx="35750">
                  <c:v>3.5750999999999997E-5</c:v>
                </c:pt>
                <c:pt idx="35751">
                  <c:v>3.5751999999999999E-5</c:v>
                </c:pt>
                <c:pt idx="35752">
                  <c:v>3.5753000000000001E-5</c:v>
                </c:pt>
                <c:pt idx="35753">
                  <c:v>3.5753999999999997E-5</c:v>
                </c:pt>
                <c:pt idx="35754">
                  <c:v>3.5754999999999999E-5</c:v>
                </c:pt>
                <c:pt idx="35755">
                  <c:v>3.5756000000000001E-5</c:v>
                </c:pt>
                <c:pt idx="35756">
                  <c:v>3.5756999999999997E-5</c:v>
                </c:pt>
                <c:pt idx="35757">
                  <c:v>3.5757999999999999E-5</c:v>
                </c:pt>
                <c:pt idx="35758">
                  <c:v>3.5759000000000001E-5</c:v>
                </c:pt>
                <c:pt idx="35759">
                  <c:v>3.5760000000000003E-5</c:v>
                </c:pt>
                <c:pt idx="35760">
                  <c:v>3.5760999999999999E-5</c:v>
                </c:pt>
                <c:pt idx="35761">
                  <c:v>3.5762000000000001E-5</c:v>
                </c:pt>
                <c:pt idx="35762">
                  <c:v>3.5763000000000003E-5</c:v>
                </c:pt>
                <c:pt idx="35763">
                  <c:v>3.5763999999999998E-5</c:v>
                </c:pt>
                <c:pt idx="35764">
                  <c:v>3.5765000000000001E-5</c:v>
                </c:pt>
                <c:pt idx="35765">
                  <c:v>3.5766000000000003E-5</c:v>
                </c:pt>
                <c:pt idx="35766">
                  <c:v>3.5766999999999998E-5</c:v>
                </c:pt>
                <c:pt idx="35767">
                  <c:v>3.5768E-5</c:v>
                </c:pt>
                <c:pt idx="35768">
                  <c:v>3.5769000000000003E-5</c:v>
                </c:pt>
                <c:pt idx="35769">
                  <c:v>3.5769999999999998E-5</c:v>
                </c:pt>
                <c:pt idx="35770">
                  <c:v>3.5771E-5</c:v>
                </c:pt>
                <c:pt idx="35771">
                  <c:v>3.5772000000000002E-5</c:v>
                </c:pt>
                <c:pt idx="35772">
                  <c:v>3.5772999999999998E-5</c:v>
                </c:pt>
                <c:pt idx="35773">
                  <c:v>3.5774E-5</c:v>
                </c:pt>
                <c:pt idx="35774">
                  <c:v>3.5775000000000002E-5</c:v>
                </c:pt>
                <c:pt idx="35775">
                  <c:v>3.5775999999999998E-5</c:v>
                </c:pt>
                <c:pt idx="35776">
                  <c:v>3.5777E-5</c:v>
                </c:pt>
                <c:pt idx="35777">
                  <c:v>3.5778000000000002E-5</c:v>
                </c:pt>
                <c:pt idx="35778">
                  <c:v>3.5778999999999997E-5</c:v>
                </c:pt>
                <c:pt idx="35779">
                  <c:v>3.578E-5</c:v>
                </c:pt>
                <c:pt idx="35780">
                  <c:v>3.5781000000000002E-5</c:v>
                </c:pt>
                <c:pt idx="35781">
                  <c:v>3.5781999999999997E-5</c:v>
                </c:pt>
                <c:pt idx="35782">
                  <c:v>3.5782999999999999E-5</c:v>
                </c:pt>
                <c:pt idx="35783">
                  <c:v>3.5784000000000002E-5</c:v>
                </c:pt>
                <c:pt idx="35784">
                  <c:v>3.5784999999999997E-5</c:v>
                </c:pt>
                <c:pt idx="35785">
                  <c:v>3.5785999999999999E-5</c:v>
                </c:pt>
                <c:pt idx="35786">
                  <c:v>3.5787000000000001E-5</c:v>
                </c:pt>
                <c:pt idx="35787">
                  <c:v>3.5787999999999997E-5</c:v>
                </c:pt>
                <c:pt idx="35788">
                  <c:v>3.5788999999999999E-5</c:v>
                </c:pt>
                <c:pt idx="35789">
                  <c:v>3.5790000000000001E-5</c:v>
                </c:pt>
                <c:pt idx="35790">
                  <c:v>3.5790999999999997E-5</c:v>
                </c:pt>
                <c:pt idx="35791">
                  <c:v>3.5791999999999999E-5</c:v>
                </c:pt>
                <c:pt idx="35792">
                  <c:v>3.5793000000000001E-5</c:v>
                </c:pt>
                <c:pt idx="35793">
                  <c:v>3.5794000000000003E-5</c:v>
                </c:pt>
                <c:pt idx="35794">
                  <c:v>3.5794999999999999E-5</c:v>
                </c:pt>
                <c:pt idx="35795">
                  <c:v>3.5796000000000001E-5</c:v>
                </c:pt>
                <c:pt idx="35796">
                  <c:v>3.5797000000000003E-5</c:v>
                </c:pt>
                <c:pt idx="35797">
                  <c:v>3.5797999999999998E-5</c:v>
                </c:pt>
                <c:pt idx="35798">
                  <c:v>3.5799000000000001E-5</c:v>
                </c:pt>
                <c:pt idx="35799">
                  <c:v>3.5800000000000003E-5</c:v>
                </c:pt>
                <c:pt idx="35800">
                  <c:v>3.5800999999999998E-5</c:v>
                </c:pt>
                <c:pt idx="35801">
                  <c:v>3.5802E-5</c:v>
                </c:pt>
                <c:pt idx="35802">
                  <c:v>3.5803000000000003E-5</c:v>
                </c:pt>
                <c:pt idx="35803">
                  <c:v>3.5803999999999998E-5</c:v>
                </c:pt>
                <c:pt idx="35804">
                  <c:v>3.5805E-5</c:v>
                </c:pt>
                <c:pt idx="35805">
                  <c:v>3.5806000000000002E-5</c:v>
                </c:pt>
                <c:pt idx="35806">
                  <c:v>3.5806999999999998E-5</c:v>
                </c:pt>
                <c:pt idx="35807">
                  <c:v>3.5808E-5</c:v>
                </c:pt>
                <c:pt idx="35808">
                  <c:v>3.5809000000000002E-5</c:v>
                </c:pt>
                <c:pt idx="35809">
                  <c:v>3.5809999999999998E-5</c:v>
                </c:pt>
                <c:pt idx="35810">
                  <c:v>3.5811E-5</c:v>
                </c:pt>
                <c:pt idx="35811">
                  <c:v>3.5812000000000002E-5</c:v>
                </c:pt>
                <c:pt idx="35812">
                  <c:v>3.5812999999999997E-5</c:v>
                </c:pt>
                <c:pt idx="35813">
                  <c:v>3.5814E-5</c:v>
                </c:pt>
                <c:pt idx="35814">
                  <c:v>3.5815000000000002E-5</c:v>
                </c:pt>
                <c:pt idx="35815">
                  <c:v>3.5815999999999997E-5</c:v>
                </c:pt>
                <c:pt idx="35816">
                  <c:v>3.5816999999999999E-5</c:v>
                </c:pt>
                <c:pt idx="35817">
                  <c:v>3.5818000000000002E-5</c:v>
                </c:pt>
                <c:pt idx="35818">
                  <c:v>3.5818999999999997E-5</c:v>
                </c:pt>
                <c:pt idx="35819">
                  <c:v>3.5819999999999999E-5</c:v>
                </c:pt>
                <c:pt idx="35820">
                  <c:v>3.5821000000000001E-5</c:v>
                </c:pt>
                <c:pt idx="35821">
                  <c:v>3.5821999999999997E-5</c:v>
                </c:pt>
                <c:pt idx="35822">
                  <c:v>3.5822999999999999E-5</c:v>
                </c:pt>
                <c:pt idx="35823">
                  <c:v>3.5824000000000001E-5</c:v>
                </c:pt>
                <c:pt idx="35824">
                  <c:v>3.5824999999999997E-5</c:v>
                </c:pt>
                <c:pt idx="35825">
                  <c:v>3.5825999999999999E-5</c:v>
                </c:pt>
                <c:pt idx="35826">
                  <c:v>3.5827000000000001E-5</c:v>
                </c:pt>
                <c:pt idx="35827">
                  <c:v>3.5828000000000003E-5</c:v>
                </c:pt>
                <c:pt idx="35828">
                  <c:v>3.5828999999999999E-5</c:v>
                </c:pt>
                <c:pt idx="35829">
                  <c:v>3.5830000000000001E-5</c:v>
                </c:pt>
                <c:pt idx="35830">
                  <c:v>3.5831000000000003E-5</c:v>
                </c:pt>
                <c:pt idx="35831">
                  <c:v>3.5831999999999998E-5</c:v>
                </c:pt>
                <c:pt idx="35832">
                  <c:v>3.5833000000000001E-5</c:v>
                </c:pt>
                <c:pt idx="35833">
                  <c:v>3.5834000000000003E-5</c:v>
                </c:pt>
                <c:pt idx="35834">
                  <c:v>3.5834999999999998E-5</c:v>
                </c:pt>
                <c:pt idx="35835">
                  <c:v>3.5836E-5</c:v>
                </c:pt>
                <c:pt idx="35836">
                  <c:v>3.5837000000000003E-5</c:v>
                </c:pt>
                <c:pt idx="35837">
                  <c:v>3.5837999999999998E-5</c:v>
                </c:pt>
                <c:pt idx="35838">
                  <c:v>3.5839E-5</c:v>
                </c:pt>
                <c:pt idx="35839">
                  <c:v>3.5840000000000002E-5</c:v>
                </c:pt>
                <c:pt idx="35840">
                  <c:v>3.5840999999999998E-5</c:v>
                </c:pt>
                <c:pt idx="35841">
                  <c:v>3.5842E-5</c:v>
                </c:pt>
                <c:pt idx="35842">
                  <c:v>3.5843000000000002E-5</c:v>
                </c:pt>
                <c:pt idx="35843">
                  <c:v>3.5843999999999998E-5</c:v>
                </c:pt>
                <c:pt idx="35844">
                  <c:v>3.5845E-5</c:v>
                </c:pt>
                <c:pt idx="35845">
                  <c:v>3.5846000000000002E-5</c:v>
                </c:pt>
                <c:pt idx="35846">
                  <c:v>3.5846999999999997E-5</c:v>
                </c:pt>
                <c:pt idx="35847">
                  <c:v>3.5848E-5</c:v>
                </c:pt>
                <c:pt idx="35848">
                  <c:v>3.5849000000000002E-5</c:v>
                </c:pt>
                <c:pt idx="35849">
                  <c:v>3.5849999999999997E-5</c:v>
                </c:pt>
                <c:pt idx="35850">
                  <c:v>3.5850999999999999E-5</c:v>
                </c:pt>
                <c:pt idx="35851">
                  <c:v>3.5852000000000002E-5</c:v>
                </c:pt>
                <c:pt idx="35852">
                  <c:v>3.5852999999999997E-5</c:v>
                </c:pt>
                <c:pt idx="35853">
                  <c:v>3.5853999999999999E-5</c:v>
                </c:pt>
                <c:pt idx="35854">
                  <c:v>3.5855000000000001E-5</c:v>
                </c:pt>
                <c:pt idx="35855">
                  <c:v>3.5855999999999997E-5</c:v>
                </c:pt>
                <c:pt idx="35856">
                  <c:v>3.5856999999999999E-5</c:v>
                </c:pt>
                <c:pt idx="35857">
                  <c:v>3.5858000000000001E-5</c:v>
                </c:pt>
                <c:pt idx="35858">
                  <c:v>3.5858999999999997E-5</c:v>
                </c:pt>
                <c:pt idx="35859">
                  <c:v>3.5859999999999999E-5</c:v>
                </c:pt>
                <c:pt idx="35860">
                  <c:v>3.5861000000000001E-5</c:v>
                </c:pt>
                <c:pt idx="35861">
                  <c:v>3.5862000000000003E-5</c:v>
                </c:pt>
                <c:pt idx="35862">
                  <c:v>3.5862999999999999E-5</c:v>
                </c:pt>
                <c:pt idx="35863">
                  <c:v>3.5864000000000001E-5</c:v>
                </c:pt>
                <c:pt idx="35864">
                  <c:v>3.5865000000000003E-5</c:v>
                </c:pt>
                <c:pt idx="35865">
                  <c:v>3.5865999999999998E-5</c:v>
                </c:pt>
                <c:pt idx="35866">
                  <c:v>3.5867000000000001E-5</c:v>
                </c:pt>
                <c:pt idx="35867">
                  <c:v>3.5868000000000003E-5</c:v>
                </c:pt>
                <c:pt idx="35868">
                  <c:v>3.5868999999999998E-5</c:v>
                </c:pt>
                <c:pt idx="35869">
                  <c:v>3.587E-5</c:v>
                </c:pt>
                <c:pt idx="35870">
                  <c:v>3.5871000000000003E-5</c:v>
                </c:pt>
                <c:pt idx="35871">
                  <c:v>3.5871999999999998E-5</c:v>
                </c:pt>
                <c:pt idx="35872">
                  <c:v>3.5873E-5</c:v>
                </c:pt>
                <c:pt idx="35873">
                  <c:v>3.5874000000000002E-5</c:v>
                </c:pt>
                <c:pt idx="35874">
                  <c:v>3.5874999999999998E-5</c:v>
                </c:pt>
                <c:pt idx="35875">
                  <c:v>3.5876E-5</c:v>
                </c:pt>
                <c:pt idx="35876">
                  <c:v>3.5877000000000002E-5</c:v>
                </c:pt>
                <c:pt idx="35877">
                  <c:v>3.5877999999999998E-5</c:v>
                </c:pt>
                <c:pt idx="35878">
                  <c:v>3.5879E-5</c:v>
                </c:pt>
                <c:pt idx="35879">
                  <c:v>3.5880000000000002E-5</c:v>
                </c:pt>
                <c:pt idx="35880">
                  <c:v>3.5880999999999997E-5</c:v>
                </c:pt>
                <c:pt idx="35881">
                  <c:v>3.5882E-5</c:v>
                </c:pt>
                <c:pt idx="35882">
                  <c:v>3.5883000000000002E-5</c:v>
                </c:pt>
                <c:pt idx="35883">
                  <c:v>3.5883999999999997E-5</c:v>
                </c:pt>
                <c:pt idx="35884">
                  <c:v>3.5884999999999999E-5</c:v>
                </c:pt>
                <c:pt idx="35885">
                  <c:v>3.5886000000000002E-5</c:v>
                </c:pt>
                <c:pt idx="35886">
                  <c:v>3.5886999999999997E-5</c:v>
                </c:pt>
                <c:pt idx="35887">
                  <c:v>3.5887999999999999E-5</c:v>
                </c:pt>
                <c:pt idx="35888">
                  <c:v>3.5889000000000001E-5</c:v>
                </c:pt>
                <c:pt idx="35889">
                  <c:v>3.5889999999999997E-5</c:v>
                </c:pt>
                <c:pt idx="35890">
                  <c:v>3.5890999999999999E-5</c:v>
                </c:pt>
                <c:pt idx="35891">
                  <c:v>3.5892000000000001E-5</c:v>
                </c:pt>
                <c:pt idx="35892">
                  <c:v>3.5892999999999997E-5</c:v>
                </c:pt>
                <c:pt idx="35893">
                  <c:v>3.5893999999999999E-5</c:v>
                </c:pt>
                <c:pt idx="35894">
                  <c:v>3.5895000000000001E-5</c:v>
                </c:pt>
                <c:pt idx="35895">
                  <c:v>3.5896000000000003E-5</c:v>
                </c:pt>
                <c:pt idx="35896">
                  <c:v>3.5896999999999999E-5</c:v>
                </c:pt>
                <c:pt idx="35897">
                  <c:v>3.5898000000000001E-5</c:v>
                </c:pt>
                <c:pt idx="35898">
                  <c:v>3.5899000000000003E-5</c:v>
                </c:pt>
                <c:pt idx="35899">
                  <c:v>3.5899999999999998E-5</c:v>
                </c:pt>
                <c:pt idx="35900">
                  <c:v>3.5901000000000001E-5</c:v>
                </c:pt>
                <c:pt idx="35901">
                  <c:v>3.5902000000000003E-5</c:v>
                </c:pt>
                <c:pt idx="35902">
                  <c:v>3.5902999999999998E-5</c:v>
                </c:pt>
                <c:pt idx="35903">
                  <c:v>3.5904E-5</c:v>
                </c:pt>
                <c:pt idx="35904">
                  <c:v>3.5905000000000003E-5</c:v>
                </c:pt>
                <c:pt idx="35905">
                  <c:v>3.5905999999999998E-5</c:v>
                </c:pt>
                <c:pt idx="35906">
                  <c:v>3.5907E-5</c:v>
                </c:pt>
                <c:pt idx="35907">
                  <c:v>3.5908000000000002E-5</c:v>
                </c:pt>
                <c:pt idx="35908">
                  <c:v>3.5908999999999998E-5</c:v>
                </c:pt>
                <c:pt idx="35909">
                  <c:v>3.591E-5</c:v>
                </c:pt>
                <c:pt idx="35910">
                  <c:v>3.5911000000000002E-5</c:v>
                </c:pt>
                <c:pt idx="35911">
                  <c:v>3.5911999999999998E-5</c:v>
                </c:pt>
                <c:pt idx="35912">
                  <c:v>3.5913E-5</c:v>
                </c:pt>
                <c:pt idx="35913">
                  <c:v>3.5914000000000002E-5</c:v>
                </c:pt>
                <c:pt idx="35914">
                  <c:v>3.5914999999999997E-5</c:v>
                </c:pt>
                <c:pt idx="35915">
                  <c:v>3.5916E-5</c:v>
                </c:pt>
                <c:pt idx="35916">
                  <c:v>3.5917000000000002E-5</c:v>
                </c:pt>
                <c:pt idx="35917">
                  <c:v>3.5917999999999997E-5</c:v>
                </c:pt>
                <c:pt idx="35918">
                  <c:v>3.5918999999999999E-5</c:v>
                </c:pt>
                <c:pt idx="35919">
                  <c:v>3.5920000000000002E-5</c:v>
                </c:pt>
                <c:pt idx="35920">
                  <c:v>3.5920999999999997E-5</c:v>
                </c:pt>
                <c:pt idx="35921">
                  <c:v>3.5921999999999999E-5</c:v>
                </c:pt>
                <c:pt idx="35922">
                  <c:v>3.5923000000000001E-5</c:v>
                </c:pt>
                <c:pt idx="35923">
                  <c:v>3.5923999999999997E-5</c:v>
                </c:pt>
                <c:pt idx="35924">
                  <c:v>3.5924999999999999E-5</c:v>
                </c:pt>
                <c:pt idx="35925">
                  <c:v>3.5926000000000001E-5</c:v>
                </c:pt>
                <c:pt idx="35926">
                  <c:v>3.5926999999999997E-5</c:v>
                </c:pt>
                <c:pt idx="35927">
                  <c:v>3.5927999999999999E-5</c:v>
                </c:pt>
                <c:pt idx="35928">
                  <c:v>3.5929000000000001E-5</c:v>
                </c:pt>
                <c:pt idx="35929">
                  <c:v>3.5930000000000003E-5</c:v>
                </c:pt>
                <c:pt idx="35930">
                  <c:v>3.5930999999999999E-5</c:v>
                </c:pt>
                <c:pt idx="35931">
                  <c:v>3.5932000000000001E-5</c:v>
                </c:pt>
                <c:pt idx="35932">
                  <c:v>3.5933000000000003E-5</c:v>
                </c:pt>
                <c:pt idx="35933">
                  <c:v>3.5933999999999998E-5</c:v>
                </c:pt>
                <c:pt idx="35934">
                  <c:v>3.5935000000000001E-5</c:v>
                </c:pt>
                <c:pt idx="35935">
                  <c:v>3.5936000000000003E-5</c:v>
                </c:pt>
                <c:pt idx="35936">
                  <c:v>3.5936999999999998E-5</c:v>
                </c:pt>
                <c:pt idx="35937">
                  <c:v>3.5938E-5</c:v>
                </c:pt>
                <c:pt idx="35938">
                  <c:v>3.5939000000000003E-5</c:v>
                </c:pt>
                <c:pt idx="35939">
                  <c:v>3.5939999999999998E-5</c:v>
                </c:pt>
                <c:pt idx="35940">
                  <c:v>3.5941E-5</c:v>
                </c:pt>
                <c:pt idx="35941">
                  <c:v>3.5942000000000002E-5</c:v>
                </c:pt>
                <c:pt idx="35942">
                  <c:v>3.5942999999999998E-5</c:v>
                </c:pt>
                <c:pt idx="35943">
                  <c:v>3.5944E-5</c:v>
                </c:pt>
                <c:pt idx="35944">
                  <c:v>3.5945000000000002E-5</c:v>
                </c:pt>
                <c:pt idx="35945">
                  <c:v>3.5945999999999998E-5</c:v>
                </c:pt>
                <c:pt idx="35946">
                  <c:v>3.5947E-5</c:v>
                </c:pt>
                <c:pt idx="35947">
                  <c:v>3.5948000000000002E-5</c:v>
                </c:pt>
                <c:pt idx="35948">
                  <c:v>3.5948999999999998E-5</c:v>
                </c:pt>
                <c:pt idx="35949">
                  <c:v>3.595E-5</c:v>
                </c:pt>
                <c:pt idx="35950">
                  <c:v>3.5951000000000002E-5</c:v>
                </c:pt>
                <c:pt idx="35951">
                  <c:v>3.5951999999999997E-5</c:v>
                </c:pt>
                <c:pt idx="35952">
                  <c:v>3.5952999999999999E-5</c:v>
                </c:pt>
                <c:pt idx="35953">
                  <c:v>3.5954000000000002E-5</c:v>
                </c:pt>
                <c:pt idx="35954">
                  <c:v>3.5954999999999997E-5</c:v>
                </c:pt>
                <c:pt idx="35955">
                  <c:v>3.5955999999999999E-5</c:v>
                </c:pt>
                <c:pt idx="35956">
                  <c:v>3.5957000000000001E-5</c:v>
                </c:pt>
                <c:pt idx="35957">
                  <c:v>3.5957999999999997E-5</c:v>
                </c:pt>
                <c:pt idx="35958">
                  <c:v>3.5958999999999999E-5</c:v>
                </c:pt>
                <c:pt idx="35959">
                  <c:v>3.5960000000000001E-5</c:v>
                </c:pt>
                <c:pt idx="35960">
                  <c:v>3.5960999999999997E-5</c:v>
                </c:pt>
                <c:pt idx="35961">
                  <c:v>3.5961999999999999E-5</c:v>
                </c:pt>
                <c:pt idx="35962">
                  <c:v>3.5963000000000001E-5</c:v>
                </c:pt>
                <c:pt idx="35963">
                  <c:v>3.5964000000000003E-5</c:v>
                </c:pt>
                <c:pt idx="35964">
                  <c:v>3.5964999999999999E-5</c:v>
                </c:pt>
                <c:pt idx="35965">
                  <c:v>3.5966000000000001E-5</c:v>
                </c:pt>
                <c:pt idx="35966">
                  <c:v>3.5967000000000003E-5</c:v>
                </c:pt>
                <c:pt idx="35967">
                  <c:v>3.5967999999999999E-5</c:v>
                </c:pt>
                <c:pt idx="35968">
                  <c:v>3.5969000000000001E-5</c:v>
                </c:pt>
                <c:pt idx="35969">
                  <c:v>3.5970000000000003E-5</c:v>
                </c:pt>
                <c:pt idx="35970">
                  <c:v>3.5970999999999998E-5</c:v>
                </c:pt>
                <c:pt idx="35971">
                  <c:v>3.5972000000000001E-5</c:v>
                </c:pt>
                <c:pt idx="35972">
                  <c:v>3.5973000000000003E-5</c:v>
                </c:pt>
                <c:pt idx="35973">
                  <c:v>3.5973999999999998E-5</c:v>
                </c:pt>
                <c:pt idx="35974">
                  <c:v>3.5975E-5</c:v>
                </c:pt>
                <c:pt idx="35975">
                  <c:v>3.5976000000000002E-5</c:v>
                </c:pt>
                <c:pt idx="35976">
                  <c:v>3.5976999999999998E-5</c:v>
                </c:pt>
                <c:pt idx="35977">
                  <c:v>3.5978E-5</c:v>
                </c:pt>
                <c:pt idx="35978">
                  <c:v>3.5979000000000002E-5</c:v>
                </c:pt>
                <c:pt idx="35979">
                  <c:v>3.5979999999999998E-5</c:v>
                </c:pt>
                <c:pt idx="35980">
                  <c:v>3.5981E-5</c:v>
                </c:pt>
                <c:pt idx="35981">
                  <c:v>3.5982000000000002E-5</c:v>
                </c:pt>
                <c:pt idx="35982">
                  <c:v>3.5982999999999998E-5</c:v>
                </c:pt>
                <c:pt idx="35983">
                  <c:v>3.5984E-5</c:v>
                </c:pt>
                <c:pt idx="35984">
                  <c:v>3.5985000000000002E-5</c:v>
                </c:pt>
                <c:pt idx="35985">
                  <c:v>3.5985999999999997E-5</c:v>
                </c:pt>
                <c:pt idx="35986">
                  <c:v>3.5987E-5</c:v>
                </c:pt>
                <c:pt idx="35987">
                  <c:v>3.5988000000000002E-5</c:v>
                </c:pt>
                <c:pt idx="35988">
                  <c:v>3.5988999999999997E-5</c:v>
                </c:pt>
                <c:pt idx="35989">
                  <c:v>3.5989999999999999E-5</c:v>
                </c:pt>
                <c:pt idx="35990">
                  <c:v>3.5991000000000002E-5</c:v>
                </c:pt>
                <c:pt idx="35991">
                  <c:v>3.5991999999999997E-5</c:v>
                </c:pt>
                <c:pt idx="35992">
                  <c:v>3.5992999999999999E-5</c:v>
                </c:pt>
                <c:pt idx="35993">
                  <c:v>3.5994000000000001E-5</c:v>
                </c:pt>
                <c:pt idx="35994">
                  <c:v>3.5994999999999997E-5</c:v>
                </c:pt>
                <c:pt idx="35995">
                  <c:v>3.5995999999999999E-5</c:v>
                </c:pt>
                <c:pt idx="35996">
                  <c:v>3.5997000000000001E-5</c:v>
                </c:pt>
                <c:pt idx="35997">
                  <c:v>3.5998000000000003E-5</c:v>
                </c:pt>
                <c:pt idx="35998">
                  <c:v>3.5998999999999999E-5</c:v>
                </c:pt>
                <c:pt idx="35999">
                  <c:v>3.6000000000000001E-5</c:v>
                </c:pt>
                <c:pt idx="36000">
                  <c:v>3.6001000000000003E-5</c:v>
                </c:pt>
                <c:pt idx="36001">
                  <c:v>3.6001999999999999E-5</c:v>
                </c:pt>
                <c:pt idx="36002">
                  <c:v>3.6003000000000001E-5</c:v>
                </c:pt>
                <c:pt idx="36003">
                  <c:v>3.6004000000000003E-5</c:v>
                </c:pt>
                <c:pt idx="36004">
                  <c:v>3.6004999999999998E-5</c:v>
                </c:pt>
                <c:pt idx="36005">
                  <c:v>3.6006000000000001E-5</c:v>
                </c:pt>
                <c:pt idx="36006">
                  <c:v>3.6007000000000003E-5</c:v>
                </c:pt>
                <c:pt idx="36007">
                  <c:v>3.6007999999999998E-5</c:v>
                </c:pt>
                <c:pt idx="36008">
                  <c:v>3.6009E-5</c:v>
                </c:pt>
                <c:pt idx="36009">
                  <c:v>3.6010000000000003E-5</c:v>
                </c:pt>
                <c:pt idx="36010">
                  <c:v>3.6010999999999998E-5</c:v>
                </c:pt>
                <c:pt idx="36011">
                  <c:v>3.6012E-5</c:v>
                </c:pt>
                <c:pt idx="36012">
                  <c:v>3.6013000000000002E-5</c:v>
                </c:pt>
                <c:pt idx="36013">
                  <c:v>3.6013999999999998E-5</c:v>
                </c:pt>
                <c:pt idx="36014">
                  <c:v>3.6015E-5</c:v>
                </c:pt>
                <c:pt idx="36015">
                  <c:v>3.6016000000000002E-5</c:v>
                </c:pt>
                <c:pt idx="36016">
                  <c:v>3.6016999999999998E-5</c:v>
                </c:pt>
                <c:pt idx="36017">
                  <c:v>3.6018E-5</c:v>
                </c:pt>
                <c:pt idx="36018">
                  <c:v>3.6019000000000002E-5</c:v>
                </c:pt>
                <c:pt idx="36019">
                  <c:v>3.6019999999999997E-5</c:v>
                </c:pt>
                <c:pt idx="36020">
                  <c:v>3.6021E-5</c:v>
                </c:pt>
                <c:pt idx="36021">
                  <c:v>3.6022000000000002E-5</c:v>
                </c:pt>
                <c:pt idx="36022">
                  <c:v>3.6022999999999997E-5</c:v>
                </c:pt>
                <c:pt idx="36023">
                  <c:v>3.6023999999999999E-5</c:v>
                </c:pt>
                <c:pt idx="36024">
                  <c:v>3.6025000000000002E-5</c:v>
                </c:pt>
                <c:pt idx="36025">
                  <c:v>3.6025999999999997E-5</c:v>
                </c:pt>
                <c:pt idx="36026">
                  <c:v>3.6026999999999999E-5</c:v>
                </c:pt>
                <c:pt idx="36027">
                  <c:v>3.6028000000000001E-5</c:v>
                </c:pt>
                <c:pt idx="36028">
                  <c:v>3.6028999999999997E-5</c:v>
                </c:pt>
                <c:pt idx="36029">
                  <c:v>3.6029999999999999E-5</c:v>
                </c:pt>
                <c:pt idx="36030">
                  <c:v>3.6031000000000001E-5</c:v>
                </c:pt>
                <c:pt idx="36031">
                  <c:v>3.6032000000000003E-5</c:v>
                </c:pt>
                <c:pt idx="36032">
                  <c:v>3.6032999999999999E-5</c:v>
                </c:pt>
                <c:pt idx="36033">
                  <c:v>3.6034000000000001E-5</c:v>
                </c:pt>
                <c:pt idx="36034">
                  <c:v>3.6035000000000003E-5</c:v>
                </c:pt>
                <c:pt idx="36035">
                  <c:v>3.6035999999999999E-5</c:v>
                </c:pt>
                <c:pt idx="36036">
                  <c:v>3.6037000000000001E-5</c:v>
                </c:pt>
                <c:pt idx="36037">
                  <c:v>3.6038000000000003E-5</c:v>
                </c:pt>
                <c:pt idx="36038">
                  <c:v>3.6038999999999998E-5</c:v>
                </c:pt>
                <c:pt idx="36039">
                  <c:v>3.6040000000000001E-5</c:v>
                </c:pt>
                <c:pt idx="36040">
                  <c:v>3.6041000000000003E-5</c:v>
                </c:pt>
                <c:pt idx="36041">
                  <c:v>3.6041999999999998E-5</c:v>
                </c:pt>
                <c:pt idx="36042">
                  <c:v>3.6043E-5</c:v>
                </c:pt>
                <c:pt idx="36043">
                  <c:v>3.6044000000000003E-5</c:v>
                </c:pt>
                <c:pt idx="36044">
                  <c:v>3.6044999999999998E-5</c:v>
                </c:pt>
                <c:pt idx="36045">
                  <c:v>3.6046E-5</c:v>
                </c:pt>
                <c:pt idx="36046">
                  <c:v>3.6047000000000002E-5</c:v>
                </c:pt>
                <c:pt idx="36047">
                  <c:v>3.6047999999999998E-5</c:v>
                </c:pt>
                <c:pt idx="36048">
                  <c:v>3.6049E-5</c:v>
                </c:pt>
                <c:pt idx="36049">
                  <c:v>3.6050000000000002E-5</c:v>
                </c:pt>
                <c:pt idx="36050">
                  <c:v>3.6050999999999998E-5</c:v>
                </c:pt>
                <c:pt idx="36051">
                  <c:v>3.6052E-5</c:v>
                </c:pt>
                <c:pt idx="36052">
                  <c:v>3.6053000000000002E-5</c:v>
                </c:pt>
                <c:pt idx="36053">
                  <c:v>3.6053999999999997E-5</c:v>
                </c:pt>
                <c:pt idx="36054">
                  <c:v>3.6055E-5</c:v>
                </c:pt>
                <c:pt idx="36055">
                  <c:v>3.6056000000000002E-5</c:v>
                </c:pt>
                <c:pt idx="36056">
                  <c:v>3.6056999999999997E-5</c:v>
                </c:pt>
                <c:pt idx="36057">
                  <c:v>3.6057999999999999E-5</c:v>
                </c:pt>
                <c:pt idx="36058">
                  <c:v>3.6059000000000002E-5</c:v>
                </c:pt>
                <c:pt idx="36059">
                  <c:v>3.6059999999999997E-5</c:v>
                </c:pt>
                <c:pt idx="36060">
                  <c:v>3.6060999999999999E-5</c:v>
                </c:pt>
                <c:pt idx="36061">
                  <c:v>3.6062000000000001E-5</c:v>
                </c:pt>
                <c:pt idx="36062">
                  <c:v>3.6062999999999997E-5</c:v>
                </c:pt>
                <c:pt idx="36063">
                  <c:v>3.6063999999999999E-5</c:v>
                </c:pt>
                <c:pt idx="36064">
                  <c:v>3.6065000000000001E-5</c:v>
                </c:pt>
                <c:pt idx="36065">
                  <c:v>3.6066000000000003E-5</c:v>
                </c:pt>
                <c:pt idx="36066">
                  <c:v>3.6066999999999999E-5</c:v>
                </c:pt>
                <c:pt idx="36067">
                  <c:v>3.6068000000000001E-5</c:v>
                </c:pt>
                <c:pt idx="36068">
                  <c:v>3.6069000000000003E-5</c:v>
                </c:pt>
                <c:pt idx="36069">
                  <c:v>3.6069999999999999E-5</c:v>
                </c:pt>
                <c:pt idx="36070">
                  <c:v>3.6071000000000001E-5</c:v>
                </c:pt>
                <c:pt idx="36071">
                  <c:v>3.6072000000000003E-5</c:v>
                </c:pt>
                <c:pt idx="36072">
                  <c:v>3.6072999999999998E-5</c:v>
                </c:pt>
                <c:pt idx="36073">
                  <c:v>3.6074000000000001E-5</c:v>
                </c:pt>
                <c:pt idx="36074">
                  <c:v>3.6075000000000003E-5</c:v>
                </c:pt>
                <c:pt idx="36075">
                  <c:v>3.6075999999999998E-5</c:v>
                </c:pt>
                <c:pt idx="36076">
                  <c:v>3.6077E-5</c:v>
                </c:pt>
                <c:pt idx="36077">
                  <c:v>3.6078000000000003E-5</c:v>
                </c:pt>
                <c:pt idx="36078">
                  <c:v>3.6078999999999998E-5</c:v>
                </c:pt>
                <c:pt idx="36079">
                  <c:v>3.608E-5</c:v>
                </c:pt>
                <c:pt idx="36080">
                  <c:v>3.6081000000000002E-5</c:v>
                </c:pt>
                <c:pt idx="36081">
                  <c:v>3.6081999999999998E-5</c:v>
                </c:pt>
                <c:pt idx="36082">
                  <c:v>3.6083E-5</c:v>
                </c:pt>
                <c:pt idx="36083">
                  <c:v>3.6084000000000002E-5</c:v>
                </c:pt>
                <c:pt idx="36084">
                  <c:v>3.6084999999999998E-5</c:v>
                </c:pt>
                <c:pt idx="36085">
                  <c:v>3.6086E-5</c:v>
                </c:pt>
                <c:pt idx="36086">
                  <c:v>3.6087000000000002E-5</c:v>
                </c:pt>
                <c:pt idx="36087">
                  <c:v>3.6087999999999997E-5</c:v>
                </c:pt>
                <c:pt idx="36088">
                  <c:v>3.6089E-5</c:v>
                </c:pt>
                <c:pt idx="36089">
                  <c:v>3.6090000000000002E-5</c:v>
                </c:pt>
                <c:pt idx="36090">
                  <c:v>3.6090999999999997E-5</c:v>
                </c:pt>
                <c:pt idx="36091">
                  <c:v>3.6091999999999999E-5</c:v>
                </c:pt>
                <c:pt idx="36092">
                  <c:v>3.6093000000000002E-5</c:v>
                </c:pt>
                <c:pt idx="36093">
                  <c:v>3.6093999999999997E-5</c:v>
                </c:pt>
                <c:pt idx="36094">
                  <c:v>3.6094999999999999E-5</c:v>
                </c:pt>
                <c:pt idx="36095">
                  <c:v>3.6096000000000001E-5</c:v>
                </c:pt>
                <c:pt idx="36096">
                  <c:v>3.6096999999999997E-5</c:v>
                </c:pt>
                <c:pt idx="36097">
                  <c:v>3.6097999999999999E-5</c:v>
                </c:pt>
                <c:pt idx="36098">
                  <c:v>3.6099000000000001E-5</c:v>
                </c:pt>
                <c:pt idx="36099">
                  <c:v>3.6100000000000003E-5</c:v>
                </c:pt>
                <c:pt idx="36100">
                  <c:v>3.6100999999999999E-5</c:v>
                </c:pt>
                <c:pt idx="36101">
                  <c:v>3.6102000000000001E-5</c:v>
                </c:pt>
                <c:pt idx="36102">
                  <c:v>3.6103000000000003E-5</c:v>
                </c:pt>
                <c:pt idx="36103">
                  <c:v>3.6103999999999999E-5</c:v>
                </c:pt>
                <c:pt idx="36104">
                  <c:v>3.6105000000000001E-5</c:v>
                </c:pt>
                <c:pt idx="36105">
                  <c:v>3.6106000000000003E-5</c:v>
                </c:pt>
                <c:pt idx="36106">
                  <c:v>3.6106999999999998E-5</c:v>
                </c:pt>
                <c:pt idx="36107">
                  <c:v>3.6108000000000001E-5</c:v>
                </c:pt>
                <c:pt idx="36108">
                  <c:v>3.6109000000000003E-5</c:v>
                </c:pt>
                <c:pt idx="36109">
                  <c:v>3.6109999999999998E-5</c:v>
                </c:pt>
                <c:pt idx="36110">
                  <c:v>3.6111E-5</c:v>
                </c:pt>
                <c:pt idx="36111">
                  <c:v>3.6112000000000003E-5</c:v>
                </c:pt>
                <c:pt idx="36112">
                  <c:v>3.6112999999999998E-5</c:v>
                </c:pt>
                <c:pt idx="36113">
                  <c:v>3.6114E-5</c:v>
                </c:pt>
                <c:pt idx="36114">
                  <c:v>3.6115000000000002E-5</c:v>
                </c:pt>
                <c:pt idx="36115">
                  <c:v>3.6115999999999998E-5</c:v>
                </c:pt>
                <c:pt idx="36116">
                  <c:v>3.6117E-5</c:v>
                </c:pt>
                <c:pt idx="36117">
                  <c:v>3.6118000000000002E-5</c:v>
                </c:pt>
                <c:pt idx="36118">
                  <c:v>3.6118999999999998E-5</c:v>
                </c:pt>
                <c:pt idx="36119">
                  <c:v>3.612E-5</c:v>
                </c:pt>
                <c:pt idx="36120">
                  <c:v>3.6121000000000002E-5</c:v>
                </c:pt>
                <c:pt idx="36121">
                  <c:v>3.6121999999999997E-5</c:v>
                </c:pt>
                <c:pt idx="36122">
                  <c:v>3.6123E-5</c:v>
                </c:pt>
                <c:pt idx="36123">
                  <c:v>3.6124000000000002E-5</c:v>
                </c:pt>
                <c:pt idx="36124">
                  <c:v>3.6124999999999997E-5</c:v>
                </c:pt>
                <c:pt idx="36125">
                  <c:v>3.6125999999999999E-5</c:v>
                </c:pt>
                <c:pt idx="36126">
                  <c:v>3.6127000000000002E-5</c:v>
                </c:pt>
                <c:pt idx="36127">
                  <c:v>3.6127999999999997E-5</c:v>
                </c:pt>
                <c:pt idx="36128">
                  <c:v>3.6128999999999999E-5</c:v>
                </c:pt>
                <c:pt idx="36129">
                  <c:v>3.6130000000000001E-5</c:v>
                </c:pt>
                <c:pt idx="36130">
                  <c:v>3.6130999999999997E-5</c:v>
                </c:pt>
                <c:pt idx="36131">
                  <c:v>3.6131999999999999E-5</c:v>
                </c:pt>
                <c:pt idx="36132">
                  <c:v>3.6133000000000001E-5</c:v>
                </c:pt>
                <c:pt idx="36133">
                  <c:v>3.6134000000000003E-5</c:v>
                </c:pt>
                <c:pt idx="36134">
                  <c:v>3.6134999999999999E-5</c:v>
                </c:pt>
                <c:pt idx="36135">
                  <c:v>3.6136000000000001E-5</c:v>
                </c:pt>
                <c:pt idx="36136">
                  <c:v>3.6137000000000003E-5</c:v>
                </c:pt>
                <c:pt idx="36137">
                  <c:v>3.6137999999999999E-5</c:v>
                </c:pt>
                <c:pt idx="36138">
                  <c:v>3.6139000000000001E-5</c:v>
                </c:pt>
                <c:pt idx="36139">
                  <c:v>3.6140000000000003E-5</c:v>
                </c:pt>
                <c:pt idx="36140">
                  <c:v>3.6140999999999998E-5</c:v>
                </c:pt>
                <c:pt idx="36141">
                  <c:v>3.6142000000000001E-5</c:v>
                </c:pt>
                <c:pt idx="36142">
                  <c:v>3.6143000000000003E-5</c:v>
                </c:pt>
                <c:pt idx="36143">
                  <c:v>3.6143999999999998E-5</c:v>
                </c:pt>
                <c:pt idx="36144">
                  <c:v>3.6145E-5</c:v>
                </c:pt>
                <c:pt idx="36145">
                  <c:v>3.6146000000000003E-5</c:v>
                </c:pt>
                <c:pt idx="36146">
                  <c:v>3.6146999999999998E-5</c:v>
                </c:pt>
                <c:pt idx="36147">
                  <c:v>3.6148E-5</c:v>
                </c:pt>
                <c:pt idx="36148">
                  <c:v>3.6149000000000002E-5</c:v>
                </c:pt>
                <c:pt idx="36149">
                  <c:v>3.6149999999999998E-5</c:v>
                </c:pt>
                <c:pt idx="36150">
                  <c:v>3.6151E-5</c:v>
                </c:pt>
                <c:pt idx="36151">
                  <c:v>3.6152000000000002E-5</c:v>
                </c:pt>
                <c:pt idx="36152">
                  <c:v>3.6152999999999998E-5</c:v>
                </c:pt>
                <c:pt idx="36153">
                  <c:v>3.6154E-5</c:v>
                </c:pt>
                <c:pt idx="36154">
                  <c:v>3.6155000000000002E-5</c:v>
                </c:pt>
                <c:pt idx="36155">
                  <c:v>3.6155999999999997E-5</c:v>
                </c:pt>
                <c:pt idx="36156">
                  <c:v>3.6157E-5</c:v>
                </c:pt>
                <c:pt idx="36157">
                  <c:v>3.6158000000000002E-5</c:v>
                </c:pt>
                <c:pt idx="36158">
                  <c:v>3.6158999999999997E-5</c:v>
                </c:pt>
                <c:pt idx="36159">
                  <c:v>3.6159999999999999E-5</c:v>
                </c:pt>
                <c:pt idx="36160">
                  <c:v>3.6161000000000002E-5</c:v>
                </c:pt>
                <c:pt idx="36161">
                  <c:v>3.6161999999999997E-5</c:v>
                </c:pt>
                <c:pt idx="36162">
                  <c:v>3.6162999999999999E-5</c:v>
                </c:pt>
                <c:pt idx="36163">
                  <c:v>3.6164000000000001E-5</c:v>
                </c:pt>
                <c:pt idx="36164">
                  <c:v>3.6164999999999997E-5</c:v>
                </c:pt>
                <c:pt idx="36165">
                  <c:v>3.6165999999999999E-5</c:v>
                </c:pt>
                <c:pt idx="36166">
                  <c:v>3.6167000000000001E-5</c:v>
                </c:pt>
                <c:pt idx="36167">
                  <c:v>3.6168000000000003E-5</c:v>
                </c:pt>
                <c:pt idx="36168">
                  <c:v>3.6168999999999999E-5</c:v>
                </c:pt>
                <c:pt idx="36169">
                  <c:v>3.6170000000000001E-5</c:v>
                </c:pt>
                <c:pt idx="36170">
                  <c:v>3.6171000000000003E-5</c:v>
                </c:pt>
                <c:pt idx="36171">
                  <c:v>3.6171999999999999E-5</c:v>
                </c:pt>
                <c:pt idx="36172">
                  <c:v>3.6173000000000001E-5</c:v>
                </c:pt>
                <c:pt idx="36173">
                  <c:v>3.6174000000000003E-5</c:v>
                </c:pt>
                <c:pt idx="36174">
                  <c:v>3.6174999999999998E-5</c:v>
                </c:pt>
                <c:pt idx="36175">
                  <c:v>3.6176000000000001E-5</c:v>
                </c:pt>
                <c:pt idx="36176">
                  <c:v>3.6177000000000003E-5</c:v>
                </c:pt>
                <c:pt idx="36177">
                  <c:v>3.6177999999999998E-5</c:v>
                </c:pt>
                <c:pt idx="36178">
                  <c:v>3.6179E-5</c:v>
                </c:pt>
                <c:pt idx="36179">
                  <c:v>3.6180000000000003E-5</c:v>
                </c:pt>
                <c:pt idx="36180">
                  <c:v>3.6180999999999998E-5</c:v>
                </c:pt>
                <c:pt idx="36181">
                  <c:v>3.6182E-5</c:v>
                </c:pt>
                <c:pt idx="36182">
                  <c:v>3.6183000000000002E-5</c:v>
                </c:pt>
                <c:pt idx="36183">
                  <c:v>3.6183999999999998E-5</c:v>
                </c:pt>
                <c:pt idx="36184">
                  <c:v>3.6185E-5</c:v>
                </c:pt>
                <c:pt idx="36185">
                  <c:v>3.6186000000000002E-5</c:v>
                </c:pt>
                <c:pt idx="36186">
                  <c:v>3.6186999999999998E-5</c:v>
                </c:pt>
                <c:pt idx="36187">
                  <c:v>3.6188E-5</c:v>
                </c:pt>
                <c:pt idx="36188">
                  <c:v>3.6189000000000002E-5</c:v>
                </c:pt>
                <c:pt idx="36189">
                  <c:v>3.6189999999999997E-5</c:v>
                </c:pt>
                <c:pt idx="36190">
                  <c:v>3.6191E-5</c:v>
                </c:pt>
                <c:pt idx="36191">
                  <c:v>3.6192000000000002E-5</c:v>
                </c:pt>
                <c:pt idx="36192">
                  <c:v>3.6192999999999997E-5</c:v>
                </c:pt>
                <c:pt idx="36193">
                  <c:v>3.6193999999999999E-5</c:v>
                </c:pt>
                <c:pt idx="36194">
                  <c:v>3.6195000000000002E-5</c:v>
                </c:pt>
                <c:pt idx="36195">
                  <c:v>3.6195999999999997E-5</c:v>
                </c:pt>
                <c:pt idx="36196">
                  <c:v>3.6196999999999999E-5</c:v>
                </c:pt>
                <c:pt idx="36197">
                  <c:v>3.6198000000000001E-5</c:v>
                </c:pt>
                <c:pt idx="36198">
                  <c:v>3.6198999999999997E-5</c:v>
                </c:pt>
                <c:pt idx="36199">
                  <c:v>3.6199999999999999E-5</c:v>
                </c:pt>
                <c:pt idx="36200">
                  <c:v>3.6201000000000001E-5</c:v>
                </c:pt>
                <c:pt idx="36201">
                  <c:v>3.6202000000000003E-5</c:v>
                </c:pt>
                <c:pt idx="36202">
                  <c:v>3.6202999999999999E-5</c:v>
                </c:pt>
                <c:pt idx="36203">
                  <c:v>3.6204000000000001E-5</c:v>
                </c:pt>
                <c:pt idx="36204">
                  <c:v>3.6205000000000003E-5</c:v>
                </c:pt>
                <c:pt idx="36205">
                  <c:v>3.6205999999999999E-5</c:v>
                </c:pt>
                <c:pt idx="36206">
                  <c:v>3.6207000000000001E-5</c:v>
                </c:pt>
                <c:pt idx="36207">
                  <c:v>3.6208000000000003E-5</c:v>
                </c:pt>
                <c:pt idx="36208">
                  <c:v>3.6208999999999998E-5</c:v>
                </c:pt>
                <c:pt idx="36209">
                  <c:v>3.6210000000000001E-5</c:v>
                </c:pt>
                <c:pt idx="36210">
                  <c:v>3.6211000000000003E-5</c:v>
                </c:pt>
                <c:pt idx="36211">
                  <c:v>3.6211999999999998E-5</c:v>
                </c:pt>
                <c:pt idx="36212">
                  <c:v>3.6213E-5</c:v>
                </c:pt>
                <c:pt idx="36213">
                  <c:v>3.6214000000000003E-5</c:v>
                </c:pt>
                <c:pt idx="36214">
                  <c:v>3.6214999999999998E-5</c:v>
                </c:pt>
                <c:pt idx="36215">
                  <c:v>3.6216E-5</c:v>
                </c:pt>
                <c:pt idx="36216">
                  <c:v>3.6217000000000002E-5</c:v>
                </c:pt>
                <c:pt idx="36217">
                  <c:v>3.6217999999999998E-5</c:v>
                </c:pt>
                <c:pt idx="36218">
                  <c:v>3.6219E-5</c:v>
                </c:pt>
                <c:pt idx="36219">
                  <c:v>3.6220000000000002E-5</c:v>
                </c:pt>
                <c:pt idx="36220">
                  <c:v>3.6220999999999998E-5</c:v>
                </c:pt>
                <c:pt idx="36221">
                  <c:v>3.6222E-5</c:v>
                </c:pt>
                <c:pt idx="36222">
                  <c:v>3.6223000000000002E-5</c:v>
                </c:pt>
                <c:pt idx="36223">
                  <c:v>3.6223999999999997E-5</c:v>
                </c:pt>
                <c:pt idx="36224">
                  <c:v>3.6225E-5</c:v>
                </c:pt>
                <c:pt idx="36225">
                  <c:v>3.6226000000000002E-5</c:v>
                </c:pt>
                <c:pt idx="36226">
                  <c:v>3.6226999999999997E-5</c:v>
                </c:pt>
                <c:pt idx="36227">
                  <c:v>3.6227999999999999E-5</c:v>
                </c:pt>
                <c:pt idx="36228">
                  <c:v>3.6229000000000002E-5</c:v>
                </c:pt>
                <c:pt idx="36229">
                  <c:v>3.6229999999999997E-5</c:v>
                </c:pt>
                <c:pt idx="36230">
                  <c:v>3.6230999999999999E-5</c:v>
                </c:pt>
                <c:pt idx="36231">
                  <c:v>3.6232000000000001E-5</c:v>
                </c:pt>
                <c:pt idx="36232">
                  <c:v>3.6232999999999997E-5</c:v>
                </c:pt>
                <c:pt idx="36233">
                  <c:v>3.6233999999999999E-5</c:v>
                </c:pt>
                <c:pt idx="36234">
                  <c:v>3.6235000000000001E-5</c:v>
                </c:pt>
                <c:pt idx="36235">
                  <c:v>3.6235999999999997E-5</c:v>
                </c:pt>
                <c:pt idx="36236">
                  <c:v>3.6236999999999999E-5</c:v>
                </c:pt>
                <c:pt idx="36237">
                  <c:v>3.6238000000000001E-5</c:v>
                </c:pt>
                <c:pt idx="36238">
                  <c:v>3.6239000000000003E-5</c:v>
                </c:pt>
                <c:pt idx="36239">
                  <c:v>3.6239999999999999E-5</c:v>
                </c:pt>
                <c:pt idx="36240">
                  <c:v>3.6241000000000001E-5</c:v>
                </c:pt>
                <c:pt idx="36241">
                  <c:v>3.6242000000000003E-5</c:v>
                </c:pt>
                <c:pt idx="36242">
                  <c:v>3.6242999999999998E-5</c:v>
                </c:pt>
                <c:pt idx="36243">
                  <c:v>3.6244000000000001E-5</c:v>
                </c:pt>
                <c:pt idx="36244">
                  <c:v>3.6245000000000003E-5</c:v>
                </c:pt>
                <c:pt idx="36245">
                  <c:v>3.6245999999999998E-5</c:v>
                </c:pt>
                <c:pt idx="36246">
                  <c:v>3.6247E-5</c:v>
                </c:pt>
                <c:pt idx="36247">
                  <c:v>3.6248000000000003E-5</c:v>
                </c:pt>
                <c:pt idx="36248">
                  <c:v>3.6248999999999998E-5</c:v>
                </c:pt>
                <c:pt idx="36249">
                  <c:v>3.625E-5</c:v>
                </c:pt>
                <c:pt idx="36250">
                  <c:v>3.6251000000000002E-5</c:v>
                </c:pt>
                <c:pt idx="36251">
                  <c:v>3.6251999999999998E-5</c:v>
                </c:pt>
                <c:pt idx="36252">
                  <c:v>3.6253E-5</c:v>
                </c:pt>
                <c:pt idx="36253">
                  <c:v>3.6254000000000002E-5</c:v>
                </c:pt>
                <c:pt idx="36254">
                  <c:v>3.6254999999999998E-5</c:v>
                </c:pt>
                <c:pt idx="36255">
                  <c:v>3.6256E-5</c:v>
                </c:pt>
                <c:pt idx="36256">
                  <c:v>3.6257000000000002E-5</c:v>
                </c:pt>
                <c:pt idx="36257">
                  <c:v>3.6257999999999997E-5</c:v>
                </c:pt>
                <c:pt idx="36258">
                  <c:v>3.6259E-5</c:v>
                </c:pt>
                <c:pt idx="36259">
                  <c:v>3.6260000000000002E-5</c:v>
                </c:pt>
                <c:pt idx="36260">
                  <c:v>3.6260999999999997E-5</c:v>
                </c:pt>
                <c:pt idx="36261">
                  <c:v>3.6261999999999999E-5</c:v>
                </c:pt>
                <c:pt idx="36262">
                  <c:v>3.6263000000000002E-5</c:v>
                </c:pt>
                <c:pt idx="36263">
                  <c:v>3.6263999999999997E-5</c:v>
                </c:pt>
                <c:pt idx="36264">
                  <c:v>3.6264999999999999E-5</c:v>
                </c:pt>
                <c:pt idx="36265">
                  <c:v>3.6266000000000001E-5</c:v>
                </c:pt>
                <c:pt idx="36266">
                  <c:v>3.6266999999999997E-5</c:v>
                </c:pt>
                <c:pt idx="36267">
                  <c:v>3.6267999999999999E-5</c:v>
                </c:pt>
                <c:pt idx="36268">
                  <c:v>3.6269000000000001E-5</c:v>
                </c:pt>
                <c:pt idx="36269">
                  <c:v>3.6269999999999997E-5</c:v>
                </c:pt>
                <c:pt idx="36270">
                  <c:v>3.6270999999999999E-5</c:v>
                </c:pt>
                <c:pt idx="36271">
                  <c:v>3.6272000000000001E-5</c:v>
                </c:pt>
                <c:pt idx="36272">
                  <c:v>3.6273000000000003E-5</c:v>
                </c:pt>
                <c:pt idx="36273">
                  <c:v>3.6273999999999999E-5</c:v>
                </c:pt>
                <c:pt idx="36274">
                  <c:v>3.6275000000000001E-5</c:v>
                </c:pt>
                <c:pt idx="36275">
                  <c:v>3.6276000000000003E-5</c:v>
                </c:pt>
                <c:pt idx="36276">
                  <c:v>3.6276999999999998E-5</c:v>
                </c:pt>
                <c:pt idx="36277">
                  <c:v>3.6278000000000001E-5</c:v>
                </c:pt>
                <c:pt idx="36278">
                  <c:v>3.6279000000000003E-5</c:v>
                </c:pt>
                <c:pt idx="36279">
                  <c:v>3.6279999999999998E-5</c:v>
                </c:pt>
                <c:pt idx="36280">
                  <c:v>3.6281E-5</c:v>
                </c:pt>
                <c:pt idx="36281">
                  <c:v>3.6282000000000003E-5</c:v>
                </c:pt>
                <c:pt idx="36282">
                  <c:v>3.6282999999999998E-5</c:v>
                </c:pt>
                <c:pt idx="36283">
                  <c:v>3.6284E-5</c:v>
                </c:pt>
                <c:pt idx="36284">
                  <c:v>3.6285000000000002E-5</c:v>
                </c:pt>
                <c:pt idx="36285">
                  <c:v>3.6285999999999998E-5</c:v>
                </c:pt>
                <c:pt idx="36286">
                  <c:v>3.6287E-5</c:v>
                </c:pt>
                <c:pt idx="36287">
                  <c:v>3.6288000000000002E-5</c:v>
                </c:pt>
                <c:pt idx="36288">
                  <c:v>3.6288999999999998E-5</c:v>
                </c:pt>
                <c:pt idx="36289">
                  <c:v>3.629E-5</c:v>
                </c:pt>
                <c:pt idx="36290">
                  <c:v>3.6291000000000002E-5</c:v>
                </c:pt>
                <c:pt idx="36291">
                  <c:v>3.6291999999999997E-5</c:v>
                </c:pt>
                <c:pt idx="36292">
                  <c:v>3.6293E-5</c:v>
                </c:pt>
                <c:pt idx="36293">
                  <c:v>3.6294000000000002E-5</c:v>
                </c:pt>
                <c:pt idx="36294">
                  <c:v>3.6294999999999997E-5</c:v>
                </c:pt>
                <c:pt idx="36295">
                  <c:v>3.6295999999999999E-5</c:v>
                </c:pt>
                <c:pt idx="36296">
                  <c:v>3.6297000000000002E-5</c:v>
                </c:pt>
                <c:pt idx="36297">
                  <c:v>3.6297999999999997E-5</c:v>
                </c:pt>
                <c:pt idx="36298">
                  <c:v>3.6298999999999999E-5</c:v>
                </c:pt>
                <c:pt idx="36299">
                  <c:v>3.6300000000000001E-5</c:v>
                </c:pt>
                <c:pt idx="36300">
                  <c:v>3.6300999999999997E-5</c:v>
                </c:pt>
                <c:pt idx="36301">
                  <c:v>3.6301999999999999E-5</c:v>
                </c:pt>
                <c:pt idx="36302">
                  <c:v>3.6303000000000001E-5</c:v>
                </c:pt>
                <c:pt idx="36303">
                  <c:v>3.6303999999999997E-5</c:v>
                </c:pt>
                <c:pt idx="36304">
                  <c:v>3.6304999999999999E-5</c:v>
                </c:pt>
                <c:pt idx="36305">
                  <c:v>3.6306000000000001E-5</c:v>
                </c:pt>
                <c:pt idx="36306">
                  <c:v>3.6307000000000003E-5</c:v>
                </c:pt>
                <c:pt idx="36307">
                  <c:v>3.6307999999999999E-5</c:v>
                </c:pt>
                <c:pt idx="36308">
                  <c:v>3.6309000000000001E-5</c:v>
                </c:pt>
                <c:pt idx="36309">
                  <c:v>3.6310000000000003E-5</c:v>
                </c:pt>
                <c:pt idx="36310">
                  <c:v>3.6310999999999998E-5</c:v>
                </c:pt>
                <c:pt idx="36311">
                  <c:v>3.6312000000000001E-5</c:v>
                </c:pt>
                <c:pt idx="36312">
                  <c:v>3.6313000000000003E-5</c:v>
                </c:pt>
                <c:pt idx="36313">
                  <c:v>3.6313999999999998E-5</c:v>
                </c:pt>
                <c:pt idx="36314">
                  <c:v>3.6315E-5</c:v>
                </c:pt>
                <c:pt idx="36315">
                  <c:v>3.6316000000000003E-5</c:v>
                </c:pt>
                <c:pt idx="36316">
                  <c:v>3.6316999999999998E-5</c:v>
                </c:pt>
                <c:pt idx="36317">
                  <c:v>3.6318E-5</c:v>
                </c:pt>
                <c:pt idx="36318">
                  <c:v>3.6319000000000002E-5</c:v>
                </c:pt>
                <c:pt idx="36319">
                  <c:v>3.6319999999999998E-5</c:v>
                </c:pt>
                <c:pt idx="36320">
                  <c:v>3.6321E-5</c:v>
                </c:pt>
                <c:pt idx="36321">
                  <c:v>3.6322000000000002E-5</c:v>
                </c:pt>
                <c:pt idx="36322">
                  <c:v>3.6322999999999998E-5</c:v>
                </c:pt>
                <c:pt idx="36323">
                  <c:v>3.6324E-5</c:v>
                </c:pt>
                <c:pt idx="36324">
                  <c:v>3.6325000000000002E-5</c:v>
                </c:pt>
                <c:pt idx="36325">
                  <c:v>3.6325999999999997E-5</c:v>
                </c:pt>
                <c:pt idx="36326">
                  <c:v>3.6327E-5</c:v>
                </c:pt>
                <c:pt idx="36327">
                  <c:v>3.6328000000000002E-5</c:v>
                </c:pt>
                <c:pt idx="36328">
                  <c:v>3.6328999999999997E-5</c:v>
                </c:pt>
                <c:pt idx="36329">
                  <c:v>3.6329999999999999E-5</c:v>
                </c:pt>
                <c:pt idx="36330">
                  <c:v>3.6331000000000002E-5</c:v>
                </c:pt>
                <c:pt idx="36331">
                  <c:v>3.6331999999999997E-5</c:v>
                </c:pt>
                <c:pt idx="36332">
                  <c:v>3.6332999999999999E-5</c:v>
                </c:pt>
                <c:pt idx="36333">
                  <c:v>3.6334000000000001E-5</c:v>
                </c:pt>
                <c:pt idx="36334">
                  <c:v>3.6334999999999997E-5</c:v>
                </c:pt>
                <c:pt idx="36335">
                  <c:v>3.6335999999999999E-5</c:v>
                </c:pt>
                <c:pt idx="36336">
                  <c:v>3.6337000000000001E-5</c:v>
                </c:pt>
                <c:pt idx="36337">
                  <c:v>3.6337999999999997E-5</c:v>
                </c:pt>
                <c:pt idx="36338">
                  <c:v>3.6338999999999999E-5</c:v>
                </c:pt>
                <c:pt idx="36339">
                  <c:v>3.6340000000000001E-5</c:v>
                </c:pt>
                <c:pt idx="36340">
                  <c:v>3.6341000000000003E-5</c:v>
                </c:pt>
                <c:pt idx="36341">
                  <c:v>3.6341999999999999E-5</c:v>
                </c:pt>
                <c:pt idx="36342">
                  <c:v>3.6343000000000001E-5</c:v>
                </c:pt>
                <c:pt idx="36343">
                  <c:v>3.6344000000000003E-5</c:v>
                </c:pt>
                <c:pt idx="36344">
                  <c:v>3.6344999999999998E-5</c:v>
                </c:pt>
                <c:pt idx="36345">
                  <c:v>3.6346000000000001E-5</c:v>
                </c:pt>
                <c:pt idx="36346">
                  <c:v>3.6347000000000003E-5</c:v>
                </c:pt>
                <c:pt idx="36347">
                  <c:v>3.6347999999999998E-5</c:v>
                </c:pt>
                <c:pt idx="36348">
                  <c:v>3.6349E-5</c:v>
                </c:pt>
                <c:pt idx="36349">
                  <c:v>3.6350000000000003E-5</c:v>
                </c:pt>
                <c:pt idx="36350">
                  <c:v>3.6350999999999998E-5</c:v>
                </c:pt>
                <c:pt idx="36351">
                  <c:v>3.6352E-5</c:v>
                </c:pt>
                <c:pt idx="36352">
                  <c:v>3.6353000000000002E-5</c:v>
                </c:pt>
                <c:pt idx="36353">
                  <c:v>3.6353999999999998E-5</c:v>
                </c:pt>
                <c:pt idx="36354">
                  <c:v>3.6355E-5</c:v>
                </c:pt>
                <c:pt idx="36355">
                  <c:v>3.6356000000000002E-5</c:v>
                </c:pt>
                <c:pt idx="36356">
                  <c:v>3.6356999999999998E-5</c:v>
                </c:pt>
                <c:pt idx="36357">
                  <c:v>3.6358E-5</c:v>
                </c:pt>
                <c:pt idx="36358">
                  <c:v>3.6359000000000002E-5</c:v>
                </c:pt>
                <c:pt idx="36359">
                  <c:v>3.6359999999999997E-5</c:v>
                </c:pt>
                <c:pt idx="36360">
                  <c:v>3.6361E-5</c:v>
                </c:pt>
                <c:pt idx="36361">
                  <c:v>3.6362000000000002E-5</c:v>
                </c:pt>
                <c:pt idx="36362">
                  <c:v>3.6362999999999997E-5</c:v>
                </c:pt>
                <c:pt idx="36363">
                  <c:v>3.6363999999999999E-5</c:v>
                </c:pt>
                <c:pt idx="36364">
                  <c:v>3.6365000000000002E-5</c:v>
                </c:pt>
                <c:pt idx="36365">
                  <c:v>3.6365999999999997E-5</c:v>
                </c:pt>
                <c:pt idx="36366">
                  <c:v>3.6366999999999999E-5</c:v>
                </c:pt>
                <c:pt idx="36367">
                  <c:v>3.6368000000000001E-5</c:v>
                </c:pt>
                <c:pt idx="36368">
                  <c:v>3.6368999999999997E-5</c:v>
                </c:pt>
                <c:pt idx="36369">
                  <c:v>3.6369999999999999E-5</c:v>
                </c:pt>
                <c:pt idx="36370">
                  <c:v>3.6371000000000001E-5</c:v>
                </c:pt>
                <c:pt idx="36371">
                  <c:v>3.6371999999999997E-5</c:v>
                </c:pt>
                <c:pt idx="36372">
                  <c:v>3.6372999999999999E-5</c:v>
                </c:pt>
                <c:pt idx="36373">
                  <c:v>3.6374000000000001E-5</c:v>
                </c:pt>
                <c:pt idx="36374">
                  <c:v>3.6375000000000003E-5</c:v>
                </c:pt>
                <c:pt idx="36375">
                  <c:v>3.6375999999999999E-5</c:v>
                </c:pt>
                <c:pt idx="36376">
                  <c:v>3.6377000000000001E-5</c:v>
                </c:pt>
                <c:pt idx="36377">
                  <c:v>3.6378000000000003E-5</c:v>
                </c:pt>
                <c:pt idx="36378">
                  <c:v>3.6378999999999998E-5</c:v>
                </c:pt>
                <c:pt idx="36379">
                  <c:v>3.6380000000000001E-5</c:v>
                </c:pt>
                <c:pt idx="36380">
                  <c:v>3.6381000000000003E-5</c:v>
                </c:pt>
                <c:pt idx="36381">
                  <c:v>3.6381999999999998E-5</c:v>
                </c:pt>
                <c:pt idx="36382">
                  <c:v>3.6383E-5</c:v>
                </c:pt>
                <c:pt idx="36383">
                  <c:v>3.6384000000000003E-5</c:v>
                </c:pt>
                <c:pt idx="36384">
                  <c:v>3.6384999999999998E-5</c:v>
                </c:pt>
                <c:pt idx="36385">
                  <c:v>3.6386E-5</c:v>
                </c:pt>
                <c:pt idx="36386">
                  <c:v>3.6387000000000002E-5</c:v>
                </c:pt>
                <c:pt idx="36387">
                  <c:v>3.6387999999999998E-5</c:v>
                </c:pt>
                <c:pt idx="36388">
                  <c:v>3.6389E-5</c:v>
                </c:pt>
                <c:pt idx="36389">
                  <c:v>3.6390000000000002E-5</c:v>
                </c:pt>
                <c:pt idx="36390">
                  <c:v>3.6390999999999998E-5</c:v>
                </c:pt>
                <c:pt idx="36391">
                  <c:v>3.6392E-5</c:v>
                </c:pt>
                <c:pt idx="36392">
                  <c:v>3.6393000000000002E-5</c:v>
                </c:pt>
                <c:pt idx="36393">
                  <c:v>3.6393999999999997E-5</c:v>
                </c:pt>
                <c:pt idx="36394">
                  <c:v>3.6395E-5</c:v>
                </c:pt>
                <c:pt idx="36395">
                  <c:v>3.6396000000000002E-5</c:v>
                </c:pt>
                <c:pt idx="36396">
                  <c:v>3.6396999999999997E-5</c:v>
                </c:pt>
                <c:pt idx="36397">
                  <c:v>3.6397999999999999E-5</c:v>
                </c:pt>
                <c:pt idx="36398">
                  <c:v>3.6399000000000002E-5</c:v>
                </c:pt>
                <c:pt idx="36399">
                  <c:v>3.6399999999999997E-5</c:v>
                </c:pt>
                <c:pt idx="36400">
                  <c:v>3.6400999999999999E-5</c:v>
                </c:pt>
                <c:pt idx="36401">
                  <c:v>3.6402000000000001E-5</c:v>
                </c:pt>
                <c:pt idx="36402">
                  <c:v>3.6402999999999997E-5</c:v>
                </c:pt>
                <c:pt idx="36403">
                  <c:v>3.6403999999999999E-5</c:v>
                </c:pt>
                <c:pt idx="36404">
                  <c:v>3.6405000000000001E-5</c:v>
                </c:pt>
                <c:pt idx="36405">
                  <c:v>3.6405999999999997E-5</c:v>
                </c:pt>
                <c:pt idx="36406">
                  <c:v>3.6406999999999999E-5</c:v>
                </c:pt>
                <c:pt idx="36407">
                  <c:v>3.6408000000000001E-5</c:v>
                </c:pt>
                <c:pt idx="36408">
                  <c:v>3.6409000000000003E-5</c:v>
                </c:pt>
                <c:pt idx="36409">
                  <c:v>3.6409999999999999E-5</c:v>
                </c:pt>
                <c:pt idx="36410">
                  <c:v>3.6411000000000001E-5</c:v>
                </c:pt>
                <c:pt idx="36411">
                  <c:v>3.6412000000000003E-5</c:v>
                </c:pt>
                <c:pt idx="36412">
                  <c:v>3.6412999999999998E-5</c:v>
                </c:pt>
                <c:pt idx="36413">
                  <c:v>3.6414000000000001E-5</c:v>
                </c:pt>
                <c:pt idx="36414">
                  <c:v>3.6415000000000003E-5</c:v>
                </c:pt>
                <c:pt idx="36415">
                  <c:v>3.6415999999999998E-5</c:v>
                </c:pt>
                <c:pt idx="36416">
                  <c:v>3.6417E-5</c:v>
                </c:pt>
                <c:pt idx="36417">
                  <c:v>3.6418000000000003E-5</c:v>
                </c:pt>
                <c:pt idx="36418">
                  <c:v>3.6418999999999998E-5</c:v>
                </c:pt>
                <c:pt idx="36419">
                  <c:v>3.642E-5</c:v>
                </c:pt>
                <c:pt idx="36420">
                  <c:v>3.6421000000000002E-5</c:v>
                </c:pt>
                <c:pt idx="36421">
                  <c:v>3.6421999999999998E-5</c:v>
                </c:pt>
                <c:pt idx="36422">
                  <c:v>3.6423E-5</c:v>
                </c:pt>
                <c:pt idx="36423">
                  <c:v>3.6424000000000002E-5</c:v>
                </c:pt>
                <c:pt idx="36424">
                  <c:v>3.6424999999999998E-5</c:v>
                </c:pt>
                <c:pt idx="36425">
                  <c:v>3.6426E-5</c:v>
                </c:pt>
                <c:pt idx="36426">
                  <c:v>3.6427000000000002E-5</c:v>
                </c:pt>
                <c:pt idx="36427">
                  <c:v>3.6427999999999997E-5</c:v>
                </c:pt>
                <c:pt idx="36428">
                  <c:v>3.6429E-5</c:v>
                </c:pt>
                <c:pt idx="36429">
                  <c:v>3.6430000000000002E-5</c:v>
                </c:pt>
                <c:pt idx="36430">
                  <c:v>3.6430999999999997E-5</c:v>
                </c:pt>
                <c:pt idx="36431">
                  <c:v>3.6431999999999999E-5</c:v>
                </c:pt>
                <c:pt idx="36432">
                  <c:v>3.6433000000000002E-5</c:v>
                </c:pt>
                <c:pt idx="36433">
                  <c:v>3.6433999999999997E-5</c:v>
                </c:pt>
                <c:pt idx="36434">
                  <c:v>3.6434999999999999E-5</c:v>
                </c:pt>
                <c:pt idx="36435">
                  <c:v>3.6436000000000001E-5</c:v>
                </c:pt>
                <c:pt idx="36436">
                  <c:v>3.6436999999999997E-5</c:v>
                </c:pt>
                <c:pt idx="36437">
                  <c:v>3.6437999999999999E-5</c:v>
                </c:pt>
                <c:pt idx="36438">
                  <c:v>3.6439000000000001E-5</c:v>
                </c:pt>
                <c:pt idx="36439">
                  <c:v>3.6439999999999997E-5</c:v>
                </c:pt>
                <c:pt idx="36440">
                  <c:v>3.6440999999999999E-5</c:v>
                </c:pt>
                <c:pt idx="36441">
                  <c:v>3.6442000000000001E-5</c:v>
                </c:pt>
                <c:pt idx="36442">
                  <c:v>3.6443000000000003E-5</c:v>
                </c:pt>
                <c:pt idx="36443">
                  <c:v>3.6443999999999999E-5</c:v>
                </c:pt>
                <c:pt idx="36444">
                  <c:v>3.6445000000000001E-5</c:v>
                </c:pt>
                <c:pt idx="36445">
                  <c:v>3.6446000000000003E-5</c:v>
                </c:pt>
                <c:pt idx="36446">
                  <c:v>3.6446999999999998E-5</c:v>
                </c:pt>
                <c:pt idx="36447">
                  <c:v>3.6448000000000001E-5</c:v>
                </c:pt>
                <c:pt idx="36448">
                  <c:v>3.6449000000000003E-5</c:v>
                </c:pt>
                <c:pt idx="36449">
                  <c:v>3.6449999999999998E-5</c:v>
                </c:pt>
                <c:pt idx="36450">
                  <c:v>3.6451E-5</c:v>
                </c:pt>
                <c:pt idx="36451">
                  <c:v>3.6452000000000003E-5</c:v>
                </c:pt>
                <c:pt idx="36452">
                  <c:v>3.6452999999999998E-5</c:v>
                </c:pt>
                <c:pt idx="36453">
                  <c:v>3.6454E-5</c:v>
                </c:pt>
                <c:pt idx="36454">
                  <c:v>3.6455000000000002E-5</c:v>
                </c:pt>
                <c:pt idx="36455">
                  <c:v>3.6455999999999998E-5</c:v>
                </c:pt>
                <c:pt idx="36456">
                  <c:v>3.6457E-5</c:v>
                </c:pt>
                <c:pt idx="36457">
                  <c:v>3.6458000000000002E-5</c:v>
                </c:pt>
                <c:pt idx="36458">
                  <c:v>3.6458999999999998E-5</c:v>
                </c:pt>
                <c:pt idx="36459">
                  <c:v>3.646E-5</c:v>
                </c:pt>
                <c:pt idx="36460">
                  <c:v>3.6461000000000002E-5</c:v>
                </c:pt>
                <c:pt idx="36461">
                  <c:v>3.6461999999999998E-5</c:v>
                </c:pt>
                <c:pt idx="36462">
                  <c:v>3.6463E-5</c:v>
                </c:pt>
                <c:pt idx="36463">
                  <c:v>3.6464000000000002E-5</c:v>
                </c:pt>
                <c:pt idx="36464">
                  <c:v>3.6464999999999997E-5</c:v>
                </c:pt>
                <c:pt idx="36465">
                  <c:v>3.6465999999999999E-5</c:v>
                </c:pt>
                <c:pt idx="36466">
                  <c:v>3.6467000000000002E-5</c:v>
                </c:pt>
                <c:pt idx="36467">
                  <c:v>3.6467999999999997E-5</c:v>
                </c:pt>
                <c:pt idx="36468">
                  <c:v>3.6468999999999999E-5</c:v>
                </c:pt>
                <c:pt idx="36469">
                  <c:v>3.6470000000000001E-5</c:v>
                </c:pt>
                <c:pt idx="36470">
                  <c:v>3.6470999999999997E-5</c:v>
                </c:pt>
                <c:pt idx="36471">
                  <c:v>3.6471999999999999E-5</c:v>
                </c:pt>
                <c:pt idx="36472">
                  <c:v>3.6473000000000001E-5</c:v>
                </c:pt>
                <c:pt idx="36473">
                  <c:v>3.6473999999999997E-5</c:v>
                </c:pt>
                <c:pt idx="36474">
                  <c:v>3.6474999999999999E-5</c:v>
                </c:pt>
                <c:pt idx="36475">
                  <c:v>3.6476000000000001E-5</c:v>
                </c:pt>
                <c:pt idx="36476">
                  <c:v>3.6477000000000003E-5</c:v>
                </c:pt>
                <c:pt idx="36477">
                  <c:v>3.6477999999999999E-5</c:v>
                </c:pt>
                <c:pt idx="36478">
                  <c:v>3.6479000000000001E-5</c:v>
                </c:pt>
                <c:pt idx="36479">
                  <c:v>3.6480000000000003E-5</c:v>
                </c:pt>
                <c:pt idx="36480">
                  <c:v>3.6480999999999999E-5</c:v>
                </c:pt>
                <c:pt idx="36481">
                  <c:v>3.6482000000000001E-5</c:v>
                </c:pt>
                <c:pt idx="36482">
                  <c:v>3.6483000000000003E-5</c:v>
                </c:pt>
                <c:pt idx="36483">
                  <c:v>3.6483999999999998E-5</c:v>
                </c:pt>
                <c:pt idx="36484">
                  <c:v>3.6485000000000001E-5</c:v>
                </c:pt>
                <c:pt idx="36485">
                  <c:v>3.6486000000000003E-5</c:v>
                </c:pt>
                <c:pt idx="36486">
                  <c:v>3.6486999999999998E-5</c:v>
                </c:pt>
                <c:pt idx="36487">
                  <c:v>3.6488E-5</c:v>
                </c:pt>
                <c:pt idx="36488">
                  <c:v>3.6489000000000002E-5</c:v>
                </c:pt>
                <c:pt idx="36489">
                  <c:v>3.6489999999999998E-5</c:v>
                </c:pt>
                <c:pt idx="36490">
                  <c:v>3.6491E-5</c:v>
                </c:pt>
                <c:pt idx="36491">
                  <c:v>3.6492000000000002E-5</c:v>
                </c:pt>
                <c:pt idx="36492">
                  <c:v>3.6492999999999998E-5</c:v>
                </c:pt>
                <c:pt idx="36493">
                  <c:v>3.6494E-5</c:v>
                </c:pt>
                <c:pt idx="36494">
                  <c:v>3.6495000000000002E-5</c:v>
                </c:pt>
                <c:pt idx="36495">
                  <c:v>3.6495999999999998E-5</c:v>
                </c:pt>
                <c:pt idx="36496">
                  <c:v>3.6497E-5</c:v>
                </c:pt>
                <c:pt idx="36497">
                  <c:v>3.6498000000000002E-5</c:v>
                </c:pt>
                <c:pt idx="36498">
                  <c:v>3.6498999999999997E-5</c:v>
                </c:pt>
                <c:pt idx="36499">
                  <c:v>3.65E-5</c:v>
                </c:pt>
                <c:pt idx="36500">
                  <c:v>3.6501000000000002E-5</c:v>
                </c:pt>
                <c:pt idx="36501">
                  <c:v>3.6501999999999997E-5</c:v>
                </c:pt>
                <c:pt idx="36502">
                  <c:v>3.6502999999999999E-5</c:v>
                </c:pt>
                <c:pt idx="36503">
                  <c:v>3.6504000000000002E-5</c:v>
                </c:pt>
                <c:pt idx="36504">
                  <c:v>3.6504999999999997E-5</c:v>
                </c:pt>
                <c:pt idx="36505">
                  <c:v>3.6505999999999999E-5</c:v>
                </c:pt>
                <c:pt idx="36506">
                  <c:v>3.6507000000000001E-5</c:v>
                </c:pt>
                <c:pt idx="36507">
                  <c:v>3.6507999999999997E-5</c:v>
                </c:pt>
                <c:pt idx="36508">
                  <c:v>3.6508999999999999E-5</c:v>
                </c:pt>
                <c:pt idx="36509">
                  <c:v>3.6510000000000001E-5</c:v>
                </c:pt>
                <c:pt idx="36510">
                  <c:v>3.6511000000000003E-5</c:v>
                </c:pt>
                <c:pt idx="36511">
                  <c:v>3.6511999999999999E-5</c:v>
                </c:pt>
                <c:pt idx="36512">
                  <c:v>3.6513000000000001E-5</c:v>
                </c:pt>
                <c:pt idx="36513">
                  <c:v>3.6514000000000003E-5</c:v>
                </c:pt>
                <c:pt idx="36514">
                  <c:v>3.6514999999999999E-5</c:v>
                </c:pt>
                <c:pt idx="36515">
                  <c:v>3.6516000000000001E-5</c:v>
                </c:pt>
                <c:pt idx="36516">
                  <c:v>3.6517000000000003E-5</c:v>
                </c:pt>
                <c:pt idx="36517">
                  <c:v>3.6517999999999998E-5</c:v>
                </c:pt>
                <c:pt idx="36518">
                  <c:v>3.6519000000000001E-5</c:v>
                </c:pt>
                <c:pt idx="36519">
                  <c:v>3.6520000000000003E-5</c:v>
                </c:pt>
                <c:pt idx="36520">
                  <c:v>3.6520999999999998E-5</c:v>
                </c:pt>
                <c:pt idx="36521">
                  <c:v>3.6522E-5</c:v>
                </c:pt>
                <c:pt idx="36522">
                  <c:v>3.6523000000000003E-5</c:v>
                </c:pt>
                <c:pt idx="36523">
                  <c:v>3.6523999999999998E-5</c:v>
                </c:pt>
                <c:pt idx="36524">
                  <c:v>3.6525E-5</c:v>
                </c:pt>
                <c:pt idx="36525">
                  <c:v>3.6526000000000002E-5</c:v>
                </c:pt>
                <c:pt idx="36526">
                  <c:v>3.6526999999999998E-5</c:v>
                </c:pt>
                <c:pt idx="36527">
                  <c:v>3.6528E-5</c:v>
                </c:pt>
                <c:pt idx="36528">
                  <c:v>3.6529000000000002E-5</c:v>
                </c:pt>
                <c:pt idx="36529">
                  <c:v>3.6529999999999998E-5</c:v>
                </c:pt>
                <c:pt idx="36530">
                  <c:v>3.6531E-5</c:v>
                </c:pt>
                <c:pt idx="36531">
                  <c:v>3.6532000000000002E-5</c:v>
                </c:pt>
                <c:pt idx="36532">
                  <c:v>3.6532999999999997E-5</c:v>
                </c:pt>
                <c:pt idx="36533">
                  <c:v>3.6534E-5</c:v>
                </c:pt>
                <c:pt idx="36534">
                  <c:v>3.6535000000000002E-5</c:v>
                </c:pt>
                <c:pt idx="36535">
                  <c:v>3.6535999999999997E-5</c:v>
                </c:pt>
                <c:pt idx="36536">
                  <c:v>3.6536999999999999E-5</c:v>
                </c:pt>
                <c:pt idx="36537">
                  <c:v>3.6538000000000002E-5</c:v>
                </c:pt>
                <c:pt idx="36538">
                  <c:v>3.6538999999999997E-5</c:v>
                </c:pt>
                <c:pt idx="36539">
                  <c:v>3.6539999999999999E-5</c:v>
                </c:pt>
                <c:pt idx="36540">
                  <c:v>3.6541000000000001E-5</c:v>
                </c:pt>
                <c:pt idx="36541">
                  <c:v>3.6541999999999997E-5</c:v>
                </c:pt>
                <c:pt idx="36542">
                  <c:v>3.6542999999999999E-5</c:v>
                </c:pt>
                <c:pt idx="36543">
                  <c:v>3.6544000000000001E-5</c:v>
                </c:pt>
                <c:pt idx="36544">
                  <c:v>3.6545000000000003E-5</c:v>
                </c:pt>
                <c:pt idx="36545">
                  <c:v>3.6545999999999999E-5</c:v>
                </c:pt>
                <c:pt idx="36546">
                  <c:v>3.6547000000000001E-5</c:v>
                </c:pt>
                <c:pt idx="36547">
                  <c:v>3.6548000000000003E-5</c:v>
                </c:pt>
                <c:pt idx="36548">
                  <c:v>3.6548999999999999E-5</c:v>
                </c:pt>
                <c:pt idx="36549">
                  <c:v>3.6550000000000001E-5</c:v>
                </c:pt>
                <c:pt idx="36550">
                  <c:v>3.6551000000000003E-5</c:v>
                </c:pt>
                <c:pt idx="36551">
                  <c:v>3.6551999999999998E-5</c:v>
                </c:pt>
                <c:pt idx="36552">
                  <c:v>3.6553000000000001E-5</c:v>
                </c:pt>
                <c:pt idx="36553">
                  <c:v>3.6554000000000003E-5</c:v>
                </c:pt>
                <c:pt idx="36554">
                  <c:v>3.6554999999999998E-5</c:v>
                </c:pt>
                <c:pt idx="36555">
                  <c:v>3.6556E-5</c:v>
                </c:pt>
                <c:pt idx="36556">
                  <c:v>3.6557000000000003E-5</c:v>
                </c:pt>
                <c:pt idx="36557">
                  <c:v>3.6557999999999998E-5</c:v>
                </c:pt>
                <c:pt idx="36558">
                  <c:v>3.6559E-5</c:v>
                </c:pt>
                <c:pt idx="36559">
                  <c:v>3.6560000000000002E-5</c:v>
                </c:pt>
                <c:pt idx="36560">
                  <c:v>3.6560999999999998E-5</c:v>
                </c:pt>
                <c:pt idx="36561">
                  <c:v>3.6562E-5</c:v>
                </c:pt>
                <c:pt idx="36562">
                  <c:v>3.6563000000000002E-5</c:v>
                </c:pt>
                <c:pt idx="36563">
                  <c:v>3.6563999999999998E-5</c:v>
                </c:pt>
                <c:pt idx="36564">
                  <c:v>3.6565E-5</c:v>
                </c:pt>
                <c:pt idx="36565">
                  <c:v>3.6566000000000002E-5</c:v>
                </c:pt>
                <c:pt idx="36566">
                  <c:v>3.6566999999999997E-5</c:v>
                </c:pt>
                <c:pt idx="36567">
                  <c:v>3.6568E-5</c:v>
                </c:pt>
                <c:pt idx="36568">
                  <c:v>3.6569000000000002E-5</c:v>
                </c:pt>
                <c:pt idx="36569">
                  <c:v>3.6569999999999997E-5</c:v>
                </c:pt>
                <c:pt idx="36570">
                  <c:v>3.6570999999999999E-5</c:v>
                </c:pt>
                <c:pt idx="36571">
                  <c:v>3.6572000000000002E-5</c:v>
                </c:pt>
                <c:pt idx="36572">
                  <c:v>3.6572999999999997E-5</c:v>
                </c:pt>
                <c:pt idx="36573">
                  <c:v>3.6573999999999999E-5</c:v>
                </c:pt>
                <c:pt idx="36574">
                  <c:v>3.6575000000000001E-5</c:v>
                </c:pt>
                <c:pt idx="36575">
                  <c:v>3.6575999999999997E-5</c:v>
                </c:pt>
                <c:pt idx="36576">
                  <c:v>3.6576999999999999E-5</c:v>
                </c:pt>
                <c:pt idx="36577">
                  <c:v>3.6578000000000001E-5</c:v>
                </c:pt>
                <c:pt idx="36578">
                  <c:v>3.6579000000000003E-5</c:v>
                </c:pt>
                <c:pt idx="36579">
                  <c:v>3.6579999999999999E-5</c:v>
                </c:pt>
                <c:pt idx="36580">
                  <c:v>3.6581000000000001E-5</c:v>
                </c:pt>
                <c:pt idx="36581">
                  <c:v>3.6582000000000003E-5</c:v>
                </c:pt>
                <c:pt idx="36582">
                  <c:v>3.6582999999999999E-5</c:v>
                </c:pt>
                <c:pt idx="36583">
                  <c:v>3.6584000000000001E-5</c:v>
                </c:pt>
                <c:pt idx="36584">
                  <c:v>3.6585000000000003E-5</c:v>
                </c:pt>
                <c:pt idx="36585">
                  <c:v>3.6585999999999998E-5</c:v>
                </c:pt>
                <c:pt idx="36586">
                  <c:v>3.6587000000000001E-5</c:v>
                </c:pt>
                <c:pt idx="36587">
                  <c:v>3.6588000000000003E-5</c:v>
                </c:pt>
                <c:pt idx="36588">
                  <c:v>3.6588999999999998E-5</c:v>
                </c:pt>
                <c:pt idx="36589">
                  <c:v>3.659E-5</c:v>
                </c:pt>
                <c:pt idx="36590">
                  <c:v>3.6591000000000003E-5</c:v>
                </c:pt>
                <c:pt idx="36591">
                  <c:v>3.6591999999999998E-5</c:v>
                </c:pt>
                <c:pt idx="36592">
                  <c:v>3.6593E-5</c:v>
                </c:pt>
                <c:pt idx="36593">
                  <c:v>3.6594000000000002E-5</c:v>
                </c:pt>
                <c:pt idx="36594">
                  <c:v>3.6594999999999998E-5</c:v>
                </c:pt>
                <c:pt idx="36595">
                  <c:v>3.6596E-5</c:v>
                </c:pt>
                <c:pt idx="36596">
                  <c:v>3.6597000000000002E-5</c:v>
                </c:pt>
                <c:pt idx="36597">
                  <c:v>3.6597999999999998E-5</c:v>
                </c:pt>
                <c:pt idx="36598">
                  <c:v>3.6599E-5</c:v>
                </c:pt>
                <c:pt idx="36599">
                  <c:v>3.6600000000000002E-5</c:v>
                </c:pt>
                <c:pt idx="36600">
                  <c:v>3.6600999999999997E-5</c:v>
                </c:pt>
                <c:pt idx="36601">
                  <c:v>3.6602E-5</c:v>
                </c:pt>
                <c:pt idx="36602">
                  <c:v>3.6603000000000002E-5</c:v>
                </c:pt>
                <c:pt idx="36603">
                  <c:v>3.6603999999999997E-5</c:v>
                </c:pt>
                <c:pt idx="36604">
                  <c:v>3.6604999999999999E-5</c:v>
                </c:pt>
                <c:pt idx="36605">
                  <c:v>3.6606000000000002E-5</c:v>
                </c:pt>
                <c:pt idx="36606">
                  <c:v>3.6606999999999997E-5</c:v>
                </c:pt>
                <c:pt idx="36607">
                  <c:v>3.6607999999999999E-5</c:v>
                </c:pt>
                <c:pt idx="36608">
                  <c:v>3.6609000000000001E-5</c:v>
                </c:pt>
                <c:pt idx="36609">
                  <c:v>3.6609999999999997E-5</c:v>
                </c:pt>
                <c:pt idx="36610">
                  <c:v>3.6610999999999999E-5</c:v>
                </c:pt>
                <c:pt idx="36611">
                  <c:v>3.6612000000000001E-5</c:v>
                </c:pt>
                <c:pt idx="36612">
                  <c:v>3.6613000000000003E-5</c:v>
                </c:pt>
                <c:pt idx="36613">
                  <c:v>3.6613999999999999E-5</c:v>
                </c:pt>
                <c:pt idx="36614">
                  <c:v>3.6615000000000001E-5</c:v>
                </c:pt>
                <c:pt idx="36615">
                  <c:v>3.6616000000000003E-5</c:v>
                </c:pt>
                <c:pt idx="36616">
                  <c:v>3.6616999999999999E-5</c:v>
                </c:pt>
                <c:pt idx="36617">
                  <c:v>3.6618000000000001E-5</c:v>
                </c:pt>
                <c:pt idx="36618">
                  <c:v>3.6619000000000003E-5</c:v>
                </c:pt>
                <c:pt idx="36619">
                  <c:v>3.6619999999999998E-5</c:v>
                </c:pt>
                <c:pt idx="36620">
                  <c:v>3.6621000000000001E-5</c:v>
                </c:pt>
                <c:pt idx="36621">
                  <c:v>3.6622000000000003E-5</c:v>
                </c:pt>
                <c:pt idx="36622">
                  <c:v>3.6622999999999998E-5</c:v>
                </c:pt>
                <c:pt idx="36623">
                  <c:v>3.6624E-5</c:v>
                </c:pt>
                <c:pt idx="36624">
                  <c:v>3.6625000000000003E-5</c:v>
                </c:pt>
                <c:pt idx="36625">
                  <c:v>3.6625999999999998E-5</c:v>
                </c:pt>
                <c:pt idx="36626">
                  <c:v>3.6627E-5</c:v>
                </c:pt>
                <c:pt idx="36627">
                  <c:v>3.6628000000000002E-5</c:v>
                </c:pt>
                <c:pt idx="36628">
                  <c:v>3.6628999999999998E-5</c:v>
                </c:pt>
                <c:pt idx="36629">
                  <c:v>3.663E-5</c:v>
                </c:pt>
                <c:pt idx="36630">
                  <c:v>3.6631000000000002E-5</c:v>
                </c:pt>
                <c:pt idx="36631">
                  <c:v>3.6631999999999998E-5</c:v>
                </c:pt>
                <c:pt idx="36632">
                  <c:v>3.6633E-5</c:v>
                </c:pt>
                <c:pt idx="36633">
                  <c:v>3.6634000000000002E-5</c:v>
                </c:pt>
                <c:pt idx="36634">
                  <c:v>3.6634999999999997E-5</c:v>
                </c:pt>
                <c:pt idx="36635">
                  <c:v>3.6636E-5</c:v>
                </c:pt>
                <c:pt idx="36636">
                  <c:v>3.6637000000000002E-5</c:v>
                </c:pt>
                <c:pt idx="36637">
                  <c:v>3.6637999999999997E-5</c:v>
                </c:pt>
                <c:pt idx="36638">
                  <c:v>3.6638999999999999E-5</c:v>
                </c:pt>
                <c:pt idx="36639">
                  <c:v>3.6640000000000002E-5</c:v>
                </c:pt>
                <c:pt idx="36640">
                  <c:v>3.6640999999999997E-5</c:v>
                </c:pt>
                <c:pt idx="36641">
                  <c:v>3.6641999999999999E-5</c:v>
                </c:pt>
                <c:pt idx="36642">
                  <c:v>3.6643000000000001E-5</c:v>
                </c:pt>
                <c:pt idx="36643">
                  <c:v>3.6643999999999997E-5</c:v>
                </c:pt>
                <c:pt idx="36644">
                  <c:v>3.6644999999999999E-5</c:v>
                </c:pt>
                <c:pt idx="36645">
                  <c:v>3.6646000000000001E-5</c:v>
                </c:pt>
                <c:pt idx="36646">
                  <c:v>3.6647000000000003E-5</c:v>
                </c:pt>
                <c:pt idx="36647">
                  <c:v>3.6647999999999999E-5</c:v>
                </c:pt>
                <c:pt idx="36648">
                  <c:v>3.6649000000000001E-5</c:v>
                </c:pt>
                <c:pt idx="36649">
                  <c:v>3.6650000000000003E-5</c:v>
                </c:pt>
                <c:pt idx="36650">
                  <c:v>3.6650999999999999E-5</c:v>
                </c:pt>
                <c:pt idx="36651">
                  <c:v>3.6652000000000001E-5</c:v>
                </c:pt>
                <c:pt idx="36652">
                  <c:v>3.6653000000000003E-5</c:v>
                </c:pt>
                <c:pt idx="36653">
                  <c:v>3.6653999999999998E-5</c:v>
                </c:pt>
                <c:pt idx="36654">
                  <c:v>3.6655000000000001E-5</c:v>
                </c:pt>
                <c:pt idx="36655">
                  <c:v>3.6656000000000003E-5</c:v>
                </c:pt>
                <c:pt idx="36656">
                  <c:v>3.6656999999999998E-5</c:v>
                </c:pt>
                <c:pt idx="36657">
                  <c:v>3.6658E-5</c:v>
                </c:pt>
                <c:pt idx="36658">
                  <c:v>3.6659000000000003E-5</c:v>
                </c:pt>
                <c:pt idx="36659">
                  <c:v>3.6659999999999998E-5</c:v>
                </c:pt>
                <c:pt idx="36660">
                  <c:v>3.6661E-5</c:v>
                </c:pt>
                <c:pt idx="36661">
                  <c:v>3.6662000000000002E-5</c:v>
                </c:pt>
                <c:pt idx="36662">
                  <c:v>3.6662999999999998E-5</c:v>
                </c:pt>
                <c:pt idx="36663">
                  <c:v>3.6664E-5</c:v>
                </c:pt>
                <c:pt idx="36664">
                  <c:v>3.6665000000000002E-5</c:v>
                </c:pt>
                <c:pt idx="36665">
                  <c:v>3.6665999999999998E-5</c:v>
                </c:pt>
                <c:pt idx="36666">
                  <c:v>3.6667E-5</c:v>
                </c:pt>
                <c:pt idx="36667">
                  <c:v>3.6668000000000002E-5</c:v>
                </c:pt>
                <c:pt idx="36668">
                  <c:v>3.6668999999999997E-5</c:v>
                </c:pt>
                <c:pt idx="36669">
                  <c:v>3.667E-5</c:v>
                </c:pt>
                <c:pt idx="36670">
                  <c:v>3.6671000000000002E-5</c:v>
                </c:pt>
                <c:pt idx="36671">
                  <c:v>3.6671999999999997E-5</c:v>
                </c:pt>
                <c:pt idx="36672">
                  <c:v>3.6672999999999999E-5</c:v>
                </c:pt>
                <c:pt idx="36673">
                  <c:v>3.6674000000000002E-5</c:v>
                </c:pt>
                <c:pt idx="36674">
                  <c:v>3.6674999999999997E-5</c:v>
                </c:pt>
                <c:pt idx="36675">
                  <c:v>3.6675999999999999E-5</c:v>
                </c:pt>
                <c:pt idx="36676">
                  <c:v>3.6677000000000001E-5</c:v>
                </c:pt>
                <c:pt idx="36677">
                  <c:v>3.6677999999999997E-5</c:v>
                </c:pt>
                <c:pt idx="36678">
                  <c:v>3.6678999999999999E-5</c:v>
                </c:pt>
                <c:pt idx="36679">
                  <c:v>3.6680000000000001E-5</c:v>
                </c:pt>
                <c:pt idx="36680">
                  <c:v>3.6681000000000003E-5</c:v>
                </c:pt>
                <c:pt idx="36681">
                  <c:v>3.6681999999999999E-5</c:v>
                </c:pt>
                <c:pt idx="36682">
                  <c:v>3.6683000000000001E-5</c:v>
                </c:pt>
                <c:pt idx="36683">
                  <c:v>3.6684000000000003E-5</c:v>
                </c:pt>
                <c:pt idx="36684">
                  <c:v>3.6684999999999999E-5</c:v>
                </c:pt>
                <c:pt idx="36685">
                  <c:v>3.6686000000000001E-5</c:v>
                </c:pt>
                <c:pt idx="36686">
                  <c:v>3.6687000000000003E-5</c:v>
                </c:pt>
                <c:pt idx="36687">
                  <c:v>3.6687999999999998E-5</c:v>
                </c:pt>
                <c:pt idx="36688">
                  <c:v>3.6689000000000001E-5</c:v>
                </c:pt>
                <c:pt idx="36689">
                  <c:v>3.6690000000000003E-5</c:v>
                </c:pt>
                <c:pt idx="36690">
                  <c:v>3.6690999999999998E-5</c:v>
                </c:pt>
                <c:pt idx="36691">
                  <c:v>3.6692E-5</c:v>
                </c:pt>
                <c:pt idx="36692">
                  <c:v>3.6693000000000003E-5</c:v>
                </c:pt>
                <c:pt idx="36693">
                  <c:v>3.6693999999999998E-5</c:v>
                </c:pt>
                <c:pt idx="36694">
                  <c:v>3.6695E-5</c:v>
                </c:pt>
                <c:pt idx="36695">
                  <c:v>3.6696000000000002E-5</c:v>
                </c:pt>
                <c:pt idx="36696">
                  <c:v>3.6696999999999998E-5</c:v>
                </c:pt>
                <c:pt idx="36697">
                  <c:v>3.6698E-5</c:v>
                </c:pt>
                <c:pt idx="36698">
                  <c:v>3.6699000000000002E-5</c:v>
                </c:pt>
                <c:pt idx="36699">
                  <c:v>3.6699999999999998E-5</c:v>
                </c:pt>
                <c:pt idx="36700">
                  <c:v>3.6701E-5</c:v>
                </c:pt>
                <c:pt idx="36701">
                  <c:v>3.6702000000000002E-5</c:v>
                </c:pt>
                <c:pt idx="36702">
                  <c:v>3.6702999999999997E-5</c:v>
                </c:pt>
                <c:pt idx="36703">
                  <c:v>3.6704E-5</c:v>
                </c:pt>
                <c:pt idx="36704">
                  <c:v>3.6705000000000002E-5</c:v>
                </c:pt>
                <c:pt idx="36705">
                  <c:v>3.6705999999999997E-5</c:v>
                </c:pt>
                <c:pt idx="36706">
                  <c:v>3.6706999999999999E-5</c:v>
                </c:pt>
                <c:pt idx="36707">
                  <c:v>3.6708000000000002E-5</c:v>
                </c:pt>
                <c:pt idx="36708">
                  <c:v>3.6708999999999997E-5</c:v>
                </c:pt>
                <c:pt idx="36709">
                  <c:v>3.6709999999999999E-5</c:v>
                </c:pt>
                <c:pt idx="36710">
                  <c:v>3.6711000000000001E-5</c:v>
                </c:pt>
                <c:pt idx="36711">
                  <c:v>3.6711999999999997E-5</c:v>
                </c:pt>
                <c:pt idx="36712">
                  <c:v>3.6712999999999999E-5</c:v>
                </c:pt>
                <c:pt idx="36713">
                  <c:v>3.6714000000000001E-5</c:v>
                </c:pt>
                <c:pt idx="36714">
                  <c:v>3.6715000000000003E-5</c:v>
                </c:pt>
                <c:pt idx="36715">
                  <c:v>3.6715999999999999E-5</c:v>
                </c:pt>
                <c:pt idx="36716">
                  <c:v>3.6717000000000001E-5</c:v>
                </c:pt>
                <c:pt idx="36717">
                  <c:v>3.6718000000000003E-5</c:v>
                </c:pt>
                <c:pt idx="36718">
                  <c:v>3.6718999999999999E-5</c:v>
                </c:pt>
                <c:pt idx="36719">
                  <c:v>3.6720000000000001E-5</c:v>
                </c:pt>
                <c:pt idx="36720">
                  <c:v>3.6721000000000003E-5</c:v>
                </c:pt>
                <c:pt idx="36721">
                  <c:v>3.6721999999999998E-5</c:v>
                </c:pt>
                <c:pt idx="36722">
                  <c:v>3.6723000000000001E-5</c:v>
                </c:pt>
                <c:pt idx="36723">
                  <c:v>3.6724000000000003E-5</c:v>
                </c:pt>
                <c:pt idx="36724">
                  <c:v>3.6724999999999998E-5</c:v>
                </c:pt>
                <c:pt idx="36725">
                  <c:v>3.6726E-5</c:v>
                </c:pt>
                <c:pt idx="36726">
                  <c:v>3.6727000000000003E-5</c:v>
                </c:pt>
                <c:pt idx="36727">
                  <c:v>3.6727999999999998E-5</c:v>
                </c:pt>
                <c:pt idx="36728">
                  <c:v>3.6729E-5</c:v>
                </c:pt>
                <c:pt idx="36729">
                  <c:v>3.6730000000000002E-5</c:v>
                </c:pt>
                <c:pt idx="36730">
                  <c:v>3.6730999999999998E-5</c:v>
                </c:pt>
                <c:pt idx="36731">
                  <c:v>3.6732E-5</c:v>
                </c:pt>
                <c:pt idx="36732">
                  <c:v>3.6733000000000002E-5</c:v>
                </c:pt>
                <c:pt idx="36733">
                  <c:v>3.6733999999999998E-5</c:v>
                </c:pt>
                <c:pt idx="36734">
                  <c:v>3.6735E-5</c:v>
                </c:pt>
                <c:pt idx="36735">
                  <c:v>3.6736000000000002E-5</c:v>
                </c:pt>
                <c:pt idx="36736">
                  <c:v>3.6736999999999997E-5</c:v>
                </c:pt>
                <c:pt idx="36737">
                  <c:v>3.6738E-5</c:v>
                </c:pt>
                <c:pt idx="36738">
                  <c:v>3.6739000000000002E-5</c:v>
                </c:pt>
                <c:pt idx="36739">
                  <c:v>3.6739999999999997E-5</c:v>
                </c:pt>
                <c:pt idx="36740">
                  <c:v>3.6740999999999999E-5</c:v>
                </c:pt>
                <c:pt idx="36741">
                  <c:v>3.6742000000000002E-5</c:v>
                </c:pt>
                <c:pt idx="36742">
                  <c:v>3.6742999999999997E-5</c:v>
                </c:pt>
                <c:pt idx="36743">
                  <c:v>3.6743999999999999E-5</c:v>
                </c:pt>
                <c:pt idx="36744">
                  <c:v>3.6745000000000001E-5</c:v>
                </c:pt>
                <c:pt idx="36745">
                  <c:v>3.6745999999999997E-5</c:v>
                </c:pt>
                <c:pt idx="36746">
                  <c:v>3.6746999999999999E-5</c:v>
                </c:pt>
                <c:pt idx="36747">
                  <c:v>3.6748000000000001E-5</c:v>
                </c:pt>
                <c:pt idx="36748">
                  <c:v>3.6748999999999997E-5</c:v>
                </c:pt>
                <c:pt idx="36749">
                  <c:v>3.6749999999999999E-5</c:v>
                </c:pt>
                <c:pt idx="36750">
                  <c:v>3.6751000000000001E-5</c:v>
                </c:pt>
                <c:pt idx="36751">
                  <c:v>3.6752000000000003E-5</c:v>
                </c:pt>
                <c:pt idx="36752">
                  <c:v>3.6752999999999999E-5</c:v>
                </c:pt>
                <c:pt idx="36753">
                  <c:v>3.6754000000000001E-5</c:v>
                </c:pt>
                <c:pt idx="36754">
                  <c:v>3.6755000000000003E-5</c:v>
                </c:pt>
                <c:pt idx="36755">
                  <c:v>3.6755999999999998E-5</c:v>
                </c:pt>
                <c:pt idx="36756">
                  <c:v>3.6757000000000001E-5</c:v>
                </c:pt>
                <c:pt idx="36757">
                  <c:v>3.6758000000000003E-5</c:v>
                </c:pt>
                <c:pt idx="36758">
                  <c:v>3.6758999999999998E-5</c:v>
                </c:pt>
                <c:pt idx="36759">
                  <c:v>3.676E-5</c:v>
                </c:pt>
                <c:pt idx="36760">
                  <c:v>3.6761000000000003E-5</c:v>
                </c:pt>
                <c:pt idx="36761">
                  <c:v>3.6761999999999998E-5</c:v>
                </c:pt>
                <c:pt idx="36762">
                  <c:v>3.6763E-5</c:v>
                </c:pt>
                <c:pt idx="36763">
                  <c:v>3.6764000000000002E-5</c:v>
                </c:pt>
                <c:pt idx="36764">
                  <c:v>3.6764999999999998E-5</c:v>
                </c:pt>
                <c:pt idx="36765">
                  <c:v>3.6766E-5</c:v>
                </c:pt>
                <c:pt idx="36766">
                  <c:v>3.6767000000000002E-5</c:v>
                </c:pt>
                <c:pt idx="36767">
                  <c:v>3.6767999999999998E-5</c:v>
                </c:pt>
                <c:pt idx="36768">
                  <c:v>3.6769E-5</c:v>
                </c:pt>
                <c:pt idx="36769">
                  <c:v>3.6770000000000002E-5</c:v>
                </c:pt>
                <c:pt idx="36770">
                  <c:v>3.6770999999999997E-5</c:v>
                </c:pt>
                <c:pt idx="36771">
                  <c:v>3.6772E-5</c:v>
                </c:pt>
                <c:pt idx="36772">
                  <c:v>3.6773000000000002E-5</c:v>
                </c:pt>
                <c:pt idx="36773">
                  <c:v>3.6773999999999997E-5</c:v>
                </c:pt>
                <c:pt idx="36774">
                  <c:v>3.6774999999999999E-5</c:v>
                </c:pt>
                <c:pt idx="36775">
                  <c:v>3.6776000000000002E-5</c:v>
                </c:pt>
                <c:pt idx="36776">
                  <c:v>3.6776999999999997E-5</c:v>
                </c:pt>
                <c:pt idx="36777">
                  <c:v>3.6777999999999999E-5</c:v>
                </c:pt>
                <c:pt idx="36778">
                  <c:v>3.6779000000000001E-5</c:v>
                </c:pt>
                <c:pt idx="36779">
                  <c:v>3.6779999999999997E-5</c:v>
                </c:pt>
                <c:pt idx="36780">
                  <c:v>3.6780999999999999E-5</c:v>
                </c:pt>
                <c:pt idx="36781">
                  <c:v>3.6782000000000001E-5</c:v>
                </c:pt>
                <c:pt idx="36782">
                  <c:v>3.6782999999999997E-5</c:v>
                </c:pt>
                <c:pt idx="36783">
                  <c:v>3.6783999999999999E-5</c:v>
                </c:pt>
                <c:pt idx="36784">
                  <c:v>3.6785000000000001E-5</c:v>
                </c:pt>
                <c:pt idx="36785">
                  <c:v>3.6786000000000003E-5</c:v>
                </c:pt>
                <c:pt idx="36786">
                  <c:v>3.6786999999999999E-5</c:v>
                </c:pt>
                <c:pt idx="36787">
                  <c:v>3.6788000000000001E-5</c:v>
                </c:pt>
                <c:pt idx="36788">
                  <c:v>3.6789000000000003E-5</c:v>
                </c:pt>
                <c:pt idx="36789">
                  <c:v>3.6789999999999998E-5</c:v>
                </c:pt>
                <c:pt idx="36790">
                  <c:v>3.6791000000000001E-5</c:v>
                </c:pt>
                <c:pt idx="36791">
                  <c:v>3.6792000000000003E-5</c:v>
                </c:pt>
                <c:pt idx="36792">
                  <c:v>3.6792999999999998E-5</c:v>
                </c:pt>
                <c:pt idx="36793">
                  <c:v>3.6794E-5</c:v>
                </c:pt>
                <c:pt idx="36794">
                  <c:v>3.6795000000000003E-5</c:v>
                </c:pt>
                <c:pt idx="36795">
                  <c:v>3.6795999999999998E-5</c:v>
                </c:pt>
                <c:pt idx="36796">
                  <c:v>3.6797E-5</c:v>
                </c:pt>
                <c:pt idx="36797">
                  <c:v>3.6798000000000002E-5</c:v>
                </c:pt>
                <c:pt idx="36798">
                  <c:v>3.6798999999999998E-5</c:v>
                </c:pt>
                <c:pt idx="36799">
                  <c:v>3.68E-5</c:v>
                </c:pt>
                <c:pt idx="36800">
                  <c:v>3.6801000000000002E-5</c:v>
                </c:pt>
                <c:pt idx="36801">
                  <c:v>3.6801999999999998E-5</c:v>
                </c:pt>
                <c:pt idx="36802">
                  <c:v>3.6803E-5</c:v>
                </c:pt>
                <c:pt idx="36803">
                  <c:v>3.6804000000000002E-5</c:v>
                </c:pt>
                <c:pt idx="36804">
                  <c:v>3.6804999999999997E-5</c:v>
                </c:pt>
                <c:pt idx="36805">
                  <c:v>3.6806E-5</c:v>
                </c:pt>
                <c:pt idx="36806">
                  <c:v>3.6807000000000002E-5</c:v>
                </c:pt>
                <c:pt idx="36807">
                  <c:v>3.6807999999999997E-5</c:v>
                </c:pt>
                <c:pt idx="36808">
                  <c:v>3.6808999999999999E-5</c:v>
                </c:pt>
                <c:pt idx="36809">
                  <c:v>3.6810000000000002E-5</c:v>
                </c:pt>
                <c:pt idx="36810">
                  <c:v>3.6810999999999997E-5</c:v>
                </c:pt>
                <c:pt idx="36811">
                  <c:v>3.6811999999999999E-5</c:v>
                </c:pt>
                <c:pt idx="36812">
                  <c:v>3.6813000000000001E-5</c:v>
                </c:pt>
                <c:pt idx="36813">
                  <c:v>3.6813999999999997E-5</c:v>
                </c:pt>
                <c:pt idx="36814">
                  <c:v>3.6814999999999999E-5</c:v>
                </c:pt>
                <c:pt idx="36815">
                  <c:v>3.6816000000000001E-5</c:v>
                </c:pt>
                <c:pt idx="36816">
                  <c:v>3.6816999999999997E-5</c:v>
                </c:pt>
                <c:pt idx="36817">
                  <c:v>3.6817999999999999E-5</c:v>
                </c:pt>
                <c:pt idx="36818">
                  <c:v>3.6819000000000001E-5</c:v>
                </c:pt>
                <c:pt idx="36819">
                  <c:v>3.6820000000000003E-5</c:v>
                </c:pt>
                <c:pt idx="36820">
                  <c:v>3.6820999999999999E-5</c:v>
                </c:pt>
                <c:pt idx="36821">
                  <c:v>3.6822000000000001E-5</c:v>
                </c:pt>
                <c:pt idx="36822">
                  <c:v>3.6823000000000003E-5</c:v>
                </c:pt>
                <c:pt idx="36823">
                  <c:v>3.6823999999999998E-5</c:v>
                </c:pt>
                <c:pt idx="36824">
                  <c:v>3.6825000000000001E-5</c:v>
                </c:pt>
                <c:pt idx="36825">
                  <c:v>3.6826000000000003E-5</c:v>
                </c:pt>
                <c:pt idx="36826">
                  <c:v>3.6826999999999998E-5</c:v>
                </c:pt>
                <c:pt idx="36827">
                  <c:v>3.6828E-5</c:v>
                </c:pt>
                <c:pt idx="36828">
                  <c:v>3.6829000000000003E-5</c:v>
                </c:pt>
                <c:pt idx="36829">
                  <c:v>3.6829999999999998E-5</c:v>
                </c:pt>
                <c:pt idx="36830">
                  <c:v>3.6831E-5</c:v>
                </c:pt>
                <c:pt idx="36831">
                  <c:v>3.6832000000000002E-5</c:v>
                </c:pt>
                <c:pt idx="36832">
                  <c:v>3.6832999999999998E-5</c:v>
                </c:pt>
                <c:pt idx="36833">
                  <c:v>3.6834E-5</c:v>
                </c:pt>
                <c:pt idx="36834">
                  <c:v>3.6835000000000002E-5</c:v>
                </c:pt>
                <c:pt idx="36835">
                  <c:v>3.6835999999999998E-5</c:v>
                </c:pt>
                <c:pt idx="36836">
                  <c:v>3.6837E-5</c:v>
                </c:pt>
                <c:pt idx="36837">
                  <c:v>3.6838000000000002E-5</c:v>
                </c:pt>
                <c:pt idx="36838">
                  <c:v>3.6838999999999997E-5</c:v>
                </c:pt>
                <c:pt idx="36839">
                  <c:v>3.684E-5</c:v>
                </c:pt>
                <c:pt idx="36840">
                  <c:v>3.6841000000000002E-5</c:v>
                </c:pt>
                <c:pt idx="36841">
                  <c:v>3.6841999999999997E-5</c:v>
                </c:pt>
                <c:pt idx="36842">
                  <c:v>3.6842999999999999E-5</c:v>
                </c:pt>
                <c:pt idx="36843">
                  <c:v>3.6844000000000002E-5</c:v>
                </c:pt>
                <c:pt idx="36844">
                  <c:v>3.6844999999999997E-5</c:v>
                </c:pt>
                <c:pt idx="36845">
                  <c:v>3.6845999999999999E-5</c:v>
                </c:pt>
                <c:pt idx="36846">
                  <c:v>3.6847000000000001E-5</c:v>
                </c:pt>
                <c:pt idx="36847">
                  <c:v>3.6847999999999997E-5</c:v>
                </c:pt>
                <c:pt idx="36848">
                  <c:v>3.6848999999999999E-5</c:v>
                </c:pt>
                <c:pt idx="36849">
                  <c:v>3.6850000000000001E-5</c:v>
                </c:pt>
                <c:pt idx="36850">
                  <c:v>3.6850999999999997E-5</c:v>
                </c:pt>
                <c:pt idx="36851">
                  <c:v>3.6851999999999999E-5</c:v>
                </c:pt>
                <c:pt idx="36852">
                  <c:v>3.6853000000000001E-5</c:v>
                </c:pt>
                <c:pt idx="36853">
                  <c:v>3.6854000000000003E-5</c:v>
                </c:pt>
                <c:pt idx="36854">
                  <c:v>3.6854999999999999E-5</c:v>
                </c:pt>
                <c:pt idx="36855">
                  <c:v>3.6856000000000001E-5</c:v>
                </c:pt>
                <c:pt idx="36856">
                  <c:v>3.6857000000000003E-5</c:v>
                </c:pt>
                <c:pt idx="36857">
                  <c:v>3.6857999999999998E-5</c:v>
                </c:pt>
                <c:pt idx="36858">
                  <c:v>3.6859000000000001E-5</c:v>
                </c:pt>
                <c:pt idx="36859">
                  <c:v>3.6860000000000003E-5</c:v>
                </c:pt>
                <c:pt idx="36860">
                  <c:v>3.6860999999999998E-5</c:v>
                </c:pt>
                <c:pt idx="36861">
                  <c:v>3.6862E-5</c:v>
                </c:pt>
                <c:pt idx="36862">
                  <c:v>3.6863000000000003E-5</c:v>
                </c:pt>
                <c:pt idx="36863">
                  <c:v>3.6863999999999998E-5</c:v>
                </c:pt>
                <c:pt idx="36864">
                  <c:v>3.6865E-5</c:v>
                </c:pt>
                <c:pt idx="36865">
                  <c:v>3.6866000000000002E-5</c:v>
                </c:pt>
                <c:pt idx="36866">
                  <c:v>3.6866999999999998E-5</c:v>
                </c:pt>
                <c:pt idx="36867">
                  <c:v>3.6868E-5</c:v>
                </c:pt>
                <c:pt idx="36868">
                  <c:v>3.6869000000000002E-5</c:v>
                </c:pt>
                <c:pt idx="36869">
                  <c:v>3.6869999999999998E-5</c:v>
                </c:pt>
                <c:pt idx="36870">
                  <c:v>3.6871E-5</c:v>
                </c:pt>
                <c:pt idx="36871">
                  <c:v>3.6872000000000002E-5</c:v>
                </c:pt>
                <c:pt idx="36872">
                  <c:v>3.6872999999999997E-5</c:v>
                </c:pt>
                <c:pt idx="36873">
                  <c:v>3.6874E-5</c:v>
                </c:pt>
                <c:pt idx="36874">
                  <c:v>3.6875000000000002E-5</c:v>
                </c:pt>
                <c:pt idx="36875">
                  <c:v>3.6875999999999997E-5</c:v>
                </c:pt>
                <c:pt idx="36876">
                  <c:v>3.6876999999999999E-5</c:v>
                </c:pt>
                <c:pt idx="36877">
                  <c:v>3.6878000000000002E-5</c:v>
                </c:pt>
                <c:pt idx="36878">
                  <c:v>3.6878999999999997E-5</c:v>
                </c:pt>
                <c:pt idx="36879">
                  <c:v>3.6879999999999999E-5</c:v>
                </c:pt>
                <c:pt idx="36880">
                  <c:v>3.6881000000000001E-5</c:v>
                </c:pt>
                <c:pt idx="36881">
                  <c:v>3.6881999999999997E-5</c:v>
                </c:pt>
                <c:pt idx="36882">
                  <c:v>3.6882999999999999E-5</c:v>
                </c:pt>
                <c:pt idx="36883">
                  <c:v>3.6884000000000001E-5</c:v>
                </c:pt>
                <c:pt idx="36884">
                  <c:v>3.6884999999999997E-5</c:v>
                </c:pt>
                <c:pt idx="36885">
                  <c:v>3.6885999999999999E-5</c:v>
                </c:pt>
                <c:pt idx="36886">
                  <c:v>3.6887000000000001E-5</c:v>
                </c:pt>
                <c:pt idx="36887">
                  <c:v>3.6888000000000003E-5</c:v>
                </c:pt>
                <c:pt idx="36888">
                  <c:v>3.6888999999999999E-5</c:v>
                </c:pt>
                <c:pt idx="36889">
                  <c:v>3.6890000000000001E-5</c:v>
                </c:pt>
                <c:pt idx="36890">
                  <c:v>3.6891000000000003E-5</c:v>
                </c:pt>
                <c:pt idx="36891">
                  <c:v>3.6891999999999998E-5</c:v>
                </c:pt>
                <c:pt idx="36892">
                  <c:v>3.6893000000000001E-5</c:v>
                </c:pt>
                <c:pt idx="36893">
                  <c:v>3.6894000000000003E-5</c:v>
                </c:pt>
                <c:pt idx="36894">
                  <c:v>3.6894999999999998E-5</c:v>
                </c:pt>
                <c:pt idx="36895">
                  <c:v>3.6896E-5</c:v>
                </c:pt>
                <c:pt idx="36896">
                  <c:v>3.6897000000000003E-5</c:v>
                </c:pt>
                <c:pt idx="36897">
                  <c:v>3.6897999999999998E-5</c:v>
                </c:pt>
                <c:pt idx="36898">
                  <c:v>3.6899E-5</c:v>
                </c:pt>
                <c:pt idx="36899">
                  <c:v>3.6900000000000002E-5</c:v>
                </c:pt>
                <c:pt idx="36900">
                  <c:v>3.6900999999999998E-5</c:v>
                </c:pt>
                <c:pt idx="36901">
                  <c:v>3.6902E-5</c:v>
                </c:pt>
                <c:pt idx="36902">
                  <c:v>3.6903000000000002E-5</c:v>
                </c:pt>
                <c:pt idx="36903">
                  <c:v>3.6903999999999998E-5</c:v>
                </c:pt>
                <c:pt idx="36904">
                  <c:v>3.6905E-5</c:v>
                </c:pt>
                <c:pt idx="36905">
                  <c:v>3.6906000000000002E-5</c:v>
                </c:pt>
                <c:pt idx="36906">
                  <c:v>3.6906999999999997E-5</c:v>
                </c:pt>
                <c:pt idx="36907">
                  <c:v>3.6908E-5</c:v>
                </c:pt>
                <c:pt idx="36908">
                  <c:v>3.6909000000000002E-5</c:v>
                </c:pt>
                <c:pt idx="36909">
                  <c:v>3.6909999999999997E-5</c:v>
                </c:pt>
                <c:pt idx="36910">
                  <c:v>3.6910999999999999E-5</c:v>
                </c:pt>
                <c:pt idx="36911">
                  <c:v>3.6912000000000002E-5</c:v>
                </c:pt>
                <c:pt idx="36912">
                  <c:v>3.6912999999999997E-5</c:v>
                </c:pt>
                <c:pt idx="36913">
                  <c:v>3.6913999999999999E-5</c:v>
                </c:pt>
                <c:pt idx="36914">
                  <c:v>3.6915000000000001E-5</c:v>
                </c:pt>
                <c:pt idx="36915">
                  <c:v>3.6915999999999997E-5</c:v>
                </c:pt>
                <c:pt idx="36916">
                  <c:v>3.6916999999999999E-5</c:v>
                </c:pt>
                <c:pt idx="36917">
                  <c:v>3.6918000000000001E-5</c:v>
                </c:pt>
                <c:pt idx="36918">
                  <c:v>3.6918999999999997E-5</c:v>
                </c:pt>
                <c:pt idx="36919">
                  <c:v>3.6919999999999999E-5</c:v>
                </c:pt>
                <c:pt idx="36920">
                  <c:v>3.6921000000000001E-5</c:v>
                </c:pt>
                <c:pt idx="36921">
                  <c:v>3.6922000000000003E-5</c:v>
                </c:pt>
                <c:pt idx="36922">
                  <c:v>3.6922999999999999E-5</c:v>
                </c:pt>
                <c:pt idx="36923">
                  <c:v>3.6924000000000001E-5</c:v>
                </c:pt>
                <c:pt idx="36924">
                  <c:v>3.6925000000000003E-5</c:v>
                </c:pt>
                <c:pt idx="36925">
                  <c:v>3.6925999999999998E-5</c:v>
                </c:pt>
                <c:pt idx="36926">
                  <c:v>3.6927000000000001E-5</c:v>
                </c:pt>
                <c:pt idx="36927">
                  <c:v>3.6928000000000003E-5</c:v>
                </c:pt>
                <c:pt idx="36928">
                  <c:v>3.6928999999999998E-5</c:v>
                </c:pt>
                <c:pt idx="36929">
                  <c:v>3.693E-5</c:v>
                </c:pt>
                <c:pt idx="36930">
                  <c:v>3.6931000000000003E-5</c:v>
                </c:pt>
                <c:pt idx="36931">
                  <c:v>3.6931999999999998E-5</c:v>
                </c:pt>
                <c:pt idx="36932">
                  <c:v>3.6933E-5</c:v>
                </c:pt>
                <c:pt idx="36933">
                  <c:v>3.6934000000000002E-5</c:v>
                </c:pt>
                <c:pt idx="36934">
                  <c:v>3.6934999999999998E-5</c:v>
                </c:pt>
                <c:pt idx="36935">
                  <c:v>3.6936E-5</c:v>
                </c:pt>
                <c:pt idx="36936">
                  <c:v>3.6937000000000002E-5</c:v>
                </c:pt>
                <c:pt idx="36937">
                  <c:v>3.6937999999999998E-5</c:v>
                </c:pt>
                <c:pt idx="36938">
                  <c:v>3.6939E-5</c:v>
                </c:pt>
                <c:pt idx="36939">
                  <c:v>3.6940000000000002E-5</c:v>
                </c:pt>
                <c:pt idx="36940">
                  <c:v>3.6940999999999997E-5</c:v>
                </c:pt>
                <c:pt idx="36941">
                  <c:v>3.6942E-5</c:v>
                </c:pt>
                <c:pt idx="36942">
                  <c:v>3.6943000000000002E-5</c:v>
                </c:pt>
                <c:pt idx="36943">
                  <c:v>3.6943999999999997E-5</c:v>
                </c:pt>
                <c:pt idx="36944">
                  <c:v>3.6944999999999999E-5</c:v>
                </c:pt>
                <c:pt idx="36945">
                  <c:v>3.6946000000000002E-5</c:v>
                </c:pt>
                <c:pt idx="36946">
                  <c:v>3.6946999999999997E-5</c:v>
                </c:pt>
                <c:pt idx="36947">
                  <c:v>3.6947999999999999E-5</c:v>
                </c:pt>
                <c:pt idx="36948">
                  <c:v>3.6949000000000001E-5</c:v>
                </c:pt>
                <c:pt idx="36949">
                  <c:v>3.6949999999999997E-5</c:v>
                </c:pt>
                <c:pt idx="36950">
                  <c:v>3.6950999999999999E-5</c:v>
                </c:pt>
                <c:pt idx="36951">
                  <c:v>3.6952000000000001E-5</c:v>
                </c:pt>
                <c:pt idx="36952">
                  <c:v>3.6952999999999997E-5</c:v>
                </c:pt>
                <c:pt idx="36953">
                  <c:v>3.6953999999999999E-5</c:v>
                </c:pt>
                <c:pt idx="36954">
                  <c:v>3.6955000000000001E-5</c:v>
                </c:pt>
                <c:pt idx="36955">
                  <c:v>3.6956000000000003E-5</c:v>
                </c:pt>
                <c:pt idx="36956">
                  <c:v>3.6956999999999999E-5</c:v>
                </c:pt>
                <c:pt idx="36957">
                  <c:v>3.6958000000000001E-5</c:v>
                </c:pt>
                <c:pt idx="36958">
                  <c:v>3.6959000000000003E-5</c:v>
                </c:pt>
                <c:pt idx="36959">
                  <c:v>3.6959999999999998E-5</c:v>
                </c:pt>
                <c:pt idx="36960">
                  <c:v>3.6961000000000001E-5</c:v>
                </c:pt>
                <c:pt idx="36961">
                  <c:v>3.6962000000000003E-5</c:v>
                </c:pt>
                <c:pt idx="36962">
                  <c:v>3.6962999999999998E-5</c:v>
                </c:pt>
                <c:pt idx="36963">
                  <c:v>3.6964E-5</c:v>
                </c:pt>
                <c:pt idx="36964">
                  <c:v>3.6965000000000003E-5</c:v>
                </c:pt>
                <c:pt idx="36965">
                  <c:v>3.6965999999999998E-5</c:v>
                </c:pt>
                <c:pt idx="36966">
                  <c:v>3.6967E-5</c:v>
                </c:pt>
                <c:pt idx="36967">
                  <c:v>3.6968000000000002E-5</c:v>
                </c:pt>
                <c:pt idx="36968">
                  <c:v>3.6968999999999998E-5</c:v>
                </c:pt>
                <c:pt idx="36969">
                  <c:v>3.697E-5</c:v>
                </c:pt>
                <c:pt idx="36970">
                  <c:v>3.6971000000000002E-5</c:v>
                </c:pt>
                <c:pt idx="36971">
                  <c:v>3.6971999999999998E-5</c:v>
                </c:pt>
                <c:pt idx="36972">
                  <c:v>3.6973E-5</c:v>
                </c:pt>
                <c:pt idx="36973">
                  <c:v>3.6974000000000002E-5</c:v>
                </c:pt>
                <c:pt idx="36974">
                  <c:v>3.6974999999999998E-5</c:v>
                </c:pt>
                <c:pt idx="36975">
                  <c:v>3.6976E-5</c:v>
                </c:pt>
                <c:pt idx="36976">
                  <c:v>3.6977000000000002E-5</c:v>
                </c:pt>
                <c:pt idx="36977">
                  <c:v>3.6977999999999997E-5</c:v>
                </c:pt>
                <c:pt idx="36978">
                  <c:v>3.6979E-5</c:v>
                </c:pt>
                <c:pt idx="36979">
                  <c:v>3.6980000000000002E-5</c:v>
                </c:pt>
                <c:pt idx="36980">
                  <c:v>3.6980999999999997E-5</c:v>
                </c:pt>
                <c:pt idx="36981">
                  <c:v>3.6981999999999999E-5</c:v>
                </c:pt>
                <c:pt idx="36982">
                  <c:v>3.6983000000000001E-5</c:v>
                </c:pt>
                <c:pt idx="36983">
                  <c:v>3.6983999999999997E-5</c:v>
                </c:pt>
                <c:pt idx="36984">
                  <c:v>3.6984999999999999E-5</c:v>
                </c:pt>
                <c:pt idx="36985">
                  <c:v>3.6986000000000001E-5</c:v>
                </c:pt>
                <c:pt idx="36986">
                  <c:v>3.6986999999999997E-5</c:v>
                </c:pt>
                <c:pt idx="36987">
                  <c:v>3.6987999999999999E-5</c:v>
                </c:pt>
                <c:pt idx="36988">
                  <c:v>3.6989000000000001E-5</c:v>
                </c:pt>
                <c:pt idx="36989">
                  <c:v>3.6990000000000003E-5</c:v>
                </c:pt>
                <c:pt idx="36990">
                  <c:v>3.6990999999999999E-5</c:v>
                </c:pt>
                <c:pt idx="36991">
                  <c:v>3.6992000000000001E-5</c:v>
                </c:pt>
                <c:pt idx="36992">
                  <c:v>3.6993000000000003E-5</c:v>
                </c:pt>
                <c:pt idx="36993">
                  <c:v>3.6993999999999999E-5</c:v>
                </c:pt>
                <c:pt idx="36994">
                  <c:v>3.6995000000000001E-5</c:v>
                </c:pt>
                <c:pt idx="36995">
                  <c:v>3.6996000000000003E-5</c:v>
                </c:pt>
                <c:pt idx="36996">
                  <c:v>3.6996999999999998E-5</c:v>
                </c:pt>
                <c:pt idx="36997">
                  <c:v>3.6998000000000001E-5</c:v>
                </c:pt>
                <c:pt idx="36998">
                  <c:v>3.6999000000000003E-5</c:v>
                </c:pt>
                <c:pt idx="36999">
                  <c:v>3.6999999999999998E-5</c:v>
                </c:pt>
                <c:pt idx="37000">
                  <c:v>3.7001E-5</c:v>
                </c:pt>
                <c:pt idx="37001">
                  <c:v>3.7002000000000002E-5</c:v>
                </c:pt>
                <c:pt idx="37002">
                  <c:v>3.7002999999999998E-5</c:v>
                </c:pt>
                <c:pt idx="37003">
                  <c:v>3.7004E-5</c:v>
                </c:pt>
                <c:pt idx="37004">
                  <c:v>3.7005000000000002E-5</c:v>
                </c:pt>
                <c:pt idx="37005">
                  <c:v>3.7005999999999998E-5</c:v>
                </c:pt>
                <c:pt idx="37006">
                  <c:v>3.7007E-5</c:v>
                </c:pt>
                <c:pt idx="37007">
                  <c:v>3.7008000000000002E-5</c:v>
                </c:pt>
                <c:pt idx="37008">
                  <c:v>3.7008999999999998E-5</c:v>
                </c:pt>
                <c:pt idx="37009">
                  <c:v>3.701E-5</c:v>
                </c:pt>
                <c:pt idx="37010">
                  <c:v>3.7011000000000002E-5</c:v>
                </c:pt>
                <c:pt idx="37011">
                  <c:v>3.7011999999999997E-5</c:v>
                </c:pt>
                <c:pt idx="37012">
                  <c:v>3.7013E-5</c:v>
                </c:pt>
                <c:pt idx="37013">
                  <c:v>3.7014000000000002E-5</c:v>
                </c:pt>
                <c:pt idx="37014">
                  <c:v>3.7014999999999997E-5</c:v>
                </c:pt>
                <c:pt idx="37015">
                  <c:v>3.7015999999999999E-5</c:v>
                </c:pt>
                <c:pt idx="37016">
                  <c:v>3.7017000000000002E-5</c:v>
                </c:pt>
                <c:pt idx="37017">
                  <c:v>3.7017999999999997E-5</c:v>
                </c:pt>
                <c:pt idx="37018">
                  <c:v>3.7018999999999999E-5</c:v>
                </c:pt>
                <c:pt idx="37019">
                  <c:v>3.7020000000000001E-5</c:v>
                </c:pt>
                <c:pt idx="37020">
                  <c:v>3.7020999999999997E-5</c:v>
                </c:pt>
                <c:pt idx="37021">
                  <c:v>3.7021999999999999E-5</c:v>
                </c:pt>
                <c:pt idx="37022">
                  <c:v>3.7023000000000001E-5</c:v>
                </c:pt>
                <c:pt idx="37023">
                  <c:v>3.7024000000000003E-5</c:v>
                </c:pt>
                <c:pt idx="37024">
                  <c:v>3.7024999999999999E-5</c:v>
                </c:pt>
                <c:pt idx="37025">
                  <c:v>3.7026000000000001E-5</c:v>
                </c:pt>
                <c:pt idx="37026">
                  <c:v>3.7027000000000003E-5</c:v>
                </c:pt>
                <c:pt idx="37027">
                  <c:v>3.7027999999999999E-5</c:v>
                </c:pt>
                <c:pt idx="37028">
                  <c:v>3.7029000000000001E-5</c:v>
                </c:pt>
                <c:pt idx="37029">
                  <c:v>3.7030000000000003E-5</c:v>
                </c:pt>
                <c:pt idx="37030">
                  <c:v>3.7030999999999998E-5</c:v>
                </c:pt>
                <c:pt idx="37031">
                  <c:v>3.7032000000000001E-5</c:v>
                </c:pt>
                <c:pt idx="37032">
                  <c:v>3.7033000000000003E-5</c:v>
                </c:pt>
                <c:pt idx="37033">
                  <c:v>3.7033999999999998E-5</c:v>
                </c:pt>
                <c:pt idx="37034">
                  <c:v>3.7035E-5</c:v>
                </c:pt>
                <c:pt idx="37035">
                  <c:v>3.7036000000000003E-5</c:v>
                </c:pt>
                <c:pt idx="37036">
                  <c:v>3.7036999999999998E-5</c:v>
                </c:pt>
                <c:pt idx="37037">
                  <c:v>3.7038E-5</c:v>
                </c:pt>
                <c:pt idx="37038">
                  <c:v>3.7039000000000002E-5</c:v>
                </c:pt>
                <c:pt idx="37039">
                  <c:v>3.7039999999999998E-5</c:v>
                </c:pt>
                <c:pt idx="37040">
                  <c:v>3.7041E-5</c:v>
                </c:pt>
                <c:pt idx="37041">
                  <c:v>3.7042000000000002E-5</c:v>
                </c:pt>
                <c:pt idx="37042">
                  <c:v>3.7042999999999998E-5</c:v>
                </c:pt>
                <c:pt idx="37043">
                  <c:v>3.7044E-5</c:v>
                </c:pt>
                <c:pt idx="37044">
                  <c:v>3.7045000000000002E-5</c:v>
                </c:pt>
                <c:pt idx="37045">
                  <c:v>3.7045999999999997E-5</c:v>
                </c:pt>
                <c:pt idx="37046">
                  <c:v>3.7047E-5</c:v>
                </c:pt>
                <c:pt idx="37047">
                  <c:v>3.7048000000000002E-5</c:v>
                </c:pt>
                <c:pt idx="37048">
                  <c:v>3.7048999999999997E-5</c:v>
                </c:pt>
                <c:pt idx="37049">
                  <c:v>3.7049999999999999E-5</c:v>
                </c:pt>
                <c:pt idx="37050">
                  <c:v>3.7051000000000002E-5</c:v>
                </c:pt>
                <c:pt idx="37051">
                  <c:v>3.7051999999999997E-5</c:v>
                </c:pt>
                <c:pt idx="37052">
                  <c:v>3.7052999999999999E-5</c:v>
                </c:pt>
                <c:pt idx="37053">
                  <c:v>3.7054000000000001E-5</c:v>
                </c:pt>
                <c:pt idx="37054">
                  <c:v>3.7054999999999997E-5</c:v>
                </c:pt>
                <c:pt idx="37055">
                  <c:v>3.7055999999999999E-5</c:v>
                </c:pt>
                <c:pt idx="37056">
                  <c:v>3.7057000000000001E-5</c:v>
                </c:pt>
                <c:pt idx="37057">
                  <c:v>3.7058000000000003E-5</c:v>
                </c:pt>
                <c:pt idx="37058">
                  <c:v>3.7058999999999999E-5</c:v>
                </c:pt>
                <c:pt idx="37059">
                  <c:v>3.7060000000000001E-5</c:v>
                </c:pt>
                <c:pt idx="37060">
                  <c:v>3.7061000000000003E-5</c:v>
                </c:pt>
                <c:pt idx="37061">
                  <c:v>3.7061999999999999E-5</c:v>
                </c:pt>
                <c:pt idx="37062">
                  <c:v>3.7063000000000001E-5</c:v>
                </c:pt>
                <c:pt idx="37063">
                  <c:v>3.7064000000000003E-5</c:v>
                </c:pt>
                <c:pt idx="37064">
                  <c:v>3.7064999999999998E-5</c:v>
                </c:pt>
                <c:pt idx="37065">
                  <c:v>3.7066000000000001E-5</c:v>
                </c:pt>
                <c:pt idx="37066">
                  <c:v>3.7067000000000003E-5</c:v>
                </c:pt>
                <c:pt idx="37067">
                  <c:v>3.7067999999999998E-5</c:v>
                </c:pt>
                <c:pt idx="37068">
                  <c:v>3.7069E-5</c:v>
                </c:pt>
                <c:pt idx="37069">
                  <c:v>3.7070000000000003E-5</c:v>
                </c:pt>
                <c:pt idx="37070">
                  <c:v>3.7070999999999998E-5</c:v>
                </c:pt>
                <c:pt idx="37071">
                  <c:v>3.7072E-5</c:v>
                </c:pt>
                <c:pt idx="37072">
                  <c:v>3.7073000000000002E-5</c:v>
                </c:pt>
                <c:pt idx="37073">
                  <c:v>3.7073999999999998E-5</c:v>
                </c:pt>
                <c:pt idx="37074">
                  <c:v>3.7075E-5</c:v>
                </c:pt>
                <c:pt idx="37075">
                  <c:v>3.7076000000000002E-5</c:v>
                </c:pt>
                <c:pt idx="37076">
                  <c:v>3.7076999999999998E-5</c:v>
                </c:pt>
                <c:pt idx="37077">
                  <c:v>3.7078E-5</c:v>
                </c:pt>
                <c:pt idx="37078">
                  <c:v>3.7079000000000002E-5</c:v>
                </c:pt>
                <c:pt idx="37079">
                  <c:v>3.7079999999999997E-5</c:v>
                </c:pt>
                <c:pt idx="37080">
                  <c:v>3.7081E-5</c:v>
                </c:pt>
                <c:pt idx="37081">
                  <c:v>3.7082000000000002E-5</c:v>
                </c:pt>
                <c:pt idx="37082">
                  <c:v>3.7082999999999997E-5</c:v>
                </c:pt>
                <c:pt idx="37083">
                  <c:v>3.7083999999999999E-5</c:v>
                </c:pt>
                <c:pt idx="37084">
                  <c:v>3.7085000000000002E-5</c:v>
                </c:pt>
                <c:pt idx="37085">
                  <c:v>3.7085999999999997E-5</c:v>
                </c:pt>
                <c:pt idx="37086">
                  <c:v>3.7086999999999999E-5</c:v>
                </c:pt>
                <c:pt idx="37087">
                  <c:v>3.7088000000000001E-5</c:v>
                </c:pt>
                <c:pt idx="37088">
                  <c:v>3.7088999999999997E-5</c:v>
                </c:pt>
                <c:pt idx="37089">
                  <c:v>3.7089999999999999E-5</c:v>
                </c:pt>
                <c:pt idx="37090">
                  <c:v>3.7091000000000001E-5</c:v>
                </c:pt>
                <c:pt idx="37091">
                  <c:v>3.7092000000000003E-5</c:v>
                </c:pt>
                <c:pt idx="37092">
                  <c:v>3.7092999999999999E-5</c:v>
                </c:pt>
                <c:pt idx="37093">
                  <c:v>3.7094000000000001E-5</c:v>
                </c:pt>
                <c:pt idx="37094">
                  <c:v>3.7095000000000003E-5</c:v>
                </c:pt>
                <c:pt idx="37095">
                  <c:v>3.7095999999999999E-5</c:v>
                </c:pt>
                <c:pt idx="37096">
                  <c:v>3.7097000000000001E-5</c:v>
                </c:pt>
                <c:pt idx="37097">
                  <c:v>3.7098000000000003E-5</c:v>
                </c:pt>
                <c:pt idx="37098">
                  <c:v>3.7098999999999998E-5</c:v>
                </c:pt>
                <c:pt idx="37099">
                  <c:v>3.7100000000000001E-5</c:v>
                </c:pt>
                <c:pt idx="37100">
                  <c:v>3.7101000000000003E-5</c:v>
                </c:pt>
                <c:pt idx="37101">
                  <c:v>3.7101999999999998E-5</c:v>
                </c:pt>
                <c:pt idx="37102">
                  <c:v>3.7103E-5</c:v>
                </c:pt>
                <c:pt idx="37103">
                  <c:v>3.7104000000000003E-5</c:v>
                </c:pt>
                <c:pt idx="37104">
                  <c:v>3.7104999999999998E-5</c:v>
                </c:pt>
                <c:pt idx="37105">
                  <c:v>3.7106E-5</c:v>
                </c:pt>
                <c:pt idx="37106">
                  <c:v>3.7107000000000002E-5</c:v>
                </c:pt>
                <c:pt idx="37107">
                  <c:v>3.7107999999999998E-5</c:v>
                </c:pt>
                <c:pt idx="37108">
                  <c:v>3.7109E-5</c:v>
                </c:pt>
                <c:pt idx="37109">
                  <c:v>3.7110000000000002E-5</c:v>
                </c:pt>
                <c:pt idx="37110">
                  <c:v>3.7110999999999998E-5</c:v>
                </c:pt>
                <c:pt idx="37111">
                  <c:v>3.7112E-5</c:v>
                </c:pt>
                <c:pt idx="37112">
                  <c:v>3.7113000000000002E-5</c:v>
                </c:pt>
                <c:pt idx="37113">
                  <c:v>3.7113999999999997E-5</c:v>
                </c:pt>
                <c:pt idx="37114">
                  <c:v>3.7115E-5</c:v>
                </c:pt>
                <c:pt idx="37115">
                  <c:v>3.7116000000000002E-5</c:v>
                </c:pt>
                <c:pt idx="37116">
                  <c:v>3.7116999999999997E-5</c:v>
                </c:pt>
                <c:pt idx="37117">
                  <c:v>3.7117999999999999E-5</c:v>
                </c:pt>
                <c:pt idx="37118">
                  <c:v>3.7119000000000002E-5</c:v>
                </c:pt>
                <c:pt idx="37119">
                  <c:v>3.7119999999999997E-5</c:v>
                </c:pt>
                <c:pt idx="37120">
                  <c:v>3.7120999999999999E-5</c:v>
                </c:pt>
                <c:pt idx="37121">
                  <c:v>3.7122000000000001E-5</c:v>
                </c:pt>
                <c:pt idx="37122">
                  <c:v>3.7122999999999997E-5</c:v>
                </c:pt>
                <c:pt idx="37123">
                  <c:v>3.7123999999999999E-5</c:v>
                </c:pt>
                <c:pt idx="37124">
                  <c:v>3.7125000000000001E-5</c:v>
                </c:pt>
                <c:pt idx="37125">
                  <c:v>3.7126000000000003E-5</c:v>
                </c:pt>
                <c:pt idx="37126">
                  <c:v>3.7126999999999999E-5</c:v>
                </c:pt>
                <c:pt idx="37127">
                  <c:v>3.7128000000000001E-5</c:v>
                </c:pt>
                <c:pt idx="37128">
                  <c:v>3.7129000000000003E-5</c:v>
                </c:pt>
                <c:pt idx="37129">
                  <c:v>3.7129999999999999E-5</c:v>
                </c:pt>
                <c:pt idx="37130">
                  <c:v>3.7131000000000001E-5</c:v>
                </c:pt>
                <c:pt idx="37131">
                  <c:v>3.7132000000000003E-5</c:v>
                </c:pt>
                <c:pt idx="37132">
                  <c:v>3.7132999999999998E-5</c:v>
                </c:pt>
                <c:pt idx="37133">
                  <c:v>3.7134000000000001E-5</c:v>
                </c:pt>
                <c:pt idx="37134">
                  <c:v>3.7135000000000003E-5</c:v>
                </c:pt>
                <c:pt idx="37135">
                  <c:v>3.7135999999999998E-5</c:v>
                </c:pt>
                <c:pt idx="37136">
                  <c:v>3.7137E-5</c:v>
                </c:pt>
                <c:pt idx="37137">
                  <c:v>3.7138000000000003E-5</c:v>
                </c:pt>
                <c:pt idx="37138">
                  <c:v>3.7138999999999998E-5</c:v>
                </c:pt>
                <c:pt idx="37139">
                  <c:v>3.714E-5</c:v>
                </c:pt>
                <c:pt idx="37140">
                  <c:v>3.7141000000000002E-5</c:v>
                </c:pt>
                <c:pt idx="37141">
                  <c:v>3.7141999999999998E-5</c:v>
                </c:pt>
                <c:pt idx="37142">
                  <c:v>3.7143E-5</c:v>
                </c:pt>
                <c:pt idx="37143">
                  <c:v>3.7144000000000002E-5</c:v>
                </c:pt>
                <c:pt idx="37144">
                  <c:v>3.7144999999999998E-5</c:v>
                </c:pt>
                <c:pt idx="37145">
                  <c:v>3.7146E-5</c:v>
                </c:pt>
                <c:pt idx="37146">
                  <c:v>3.7147000000000002E-5</c:v>
                </c:pt>
                <c:pt idx="37147">
                  <c:v>3.7147999999999997E-5</c:v>
                </c:pt>
                <c:pt idx="37148">
                  <c:v>3.7149E-5</c:v>
                </c:pt>
                <c:pt idx="37149">
                  <c:v>3.7150000000000002E-5</c:v>
                </c:pt>
                <c:pt idx="37150">
                  <c:v>3.7150999999999997E-5</c:v>
                </c:pt>
                <c:pt idx="37151">
                  <c:v>3.7151999999999999E-5</c:v>
                </c:pt>
                <c:pt idx="37152">
                  <c:v>3.7153000000000002E-5</c:v>
                </c:pt>
                <c:pt idx="37153">
                  <c:v>3.7153999999999997E-5</c:v>
                </c:pt>
                <c:pt idx="37154">
                  <c:v>3.7154999999999999E-5</c:v>
                </c:pt>
                <c:pt idx="37155">
                  <c:v>3.7156000000000001E-5</c:v>
                </c:pt>
                <c:pt idx="37156">
                  <c:v>3.7156999999999997E-5</c:v>
                </c:pt>
                <c:pt idx="37157">
                  <c:v>3.7157999999999999E-5</c:v>
                </c:pt>
                <c:pt idx="37158">
                  <c:v>3.7159000000000001E-5</c:v>
                </c:pt>
                <c:pt idx="37159">
                  <c:v>3.7160000000000003E-5</c:v>
                </c:pt>
                <c:pt idx="37160">
                  <c:v>3.7160999999999999E-5</c:v>
                </c:pt>
                <c:pt idx="37161">
                  <c:v>3.7162000000000001E-5</c:v>
                </c:pt>
                <c:pt idx="37162">
                  <c:v>3.7163000000000003E-5</c:v>
                </c:pt>
                <c:pt idx="37163">
                  <c:v>3.7163999999999999E-5</c:v>
                </c:pt>
                <c:pt idx="37164">
                  <c:v>3.7165000000000001E-5</c:v>
                </c:pt>
                <c:pt idx="37165">
                  <c:v>3.7166000000000003E-5</c:v>
                </c:pt>
                <c:pt idx="37166">
                  <c:v>3.7166999999999998E-5</c:v>
                </c:pt>
                <c:pt idx="37167">
                  <c:v>3.7168000000000001E-5</c:v>
                </c:pt>
                <c:pt idx="37168">
                  <c:v>3.7169000000000003E-5</c:v>
                </c:pt>
                <c:pt idx="37169">
                  <c:v>3.7169999999999998E-5</c:v>
                </c:pt>
                <c:pt idx="37170">
                  <c:v>3.7171E-5</c:v>
                </c:pt>
                <c:pt idx="37171">
                  <c:v>3.7172000000000003E-5</c:v>
                </c:pt>
                <c:pt idx="37172">
                  <c:v>3.7172999999999998E-5</c:v>
                </c:pt>
                <c:pt idx="37173">
                  <c:v>3.7174E-5</c:v>
                </c:pt>
                <c:pt idx="37174">
                  <c:v>3.7175000000000002E-5</c:v>
                </c:pt>
                <c:pt idx="37175">
                  <c:v>3.7175999999999998E-5</c:v>
                </c:pt>
                <c:pt idx="37176">
                  <c:v>3.7177E-5</c:v>
                </c:pt>
                <c:pt idx="37177">
                  <c:v>3.7178000000000002E-5</c:v>
                </c:pt>
                <c:pt idx="37178">
                  <c:v>3.7178999999999998E-5</c:v>
                </c:pt>
                <c:pt idx="37179">
                  <c:v>3.718E-5</c:v>
                </c:pt>
                <c:pt idx="37180">
                  <c:v>3.7181000000000002E-5</c:v>
                </c:pt>
                <c:pt idx="37181">
                  <c:v>3.7181999999999997E-5</c:v>
                </c:pt>
                <c:pt idx="37182">
                  <c:v>3.7183E-5</c:v>
                </c:pt>
                <c:pt idx="37183">
                  <c:v>3.7184000000000002E-5</c:v>
                </c:pt>
                <c:pt idx="37184">
                  <c:v>3.7184999999999997E-5</c:v>
                </c:pt>
                <c:pt idx="37185">
                  <c:v>3.7185999999999999E-5</c:v>
                </c:pt>
                <c:pt idx="37186">
                  <c:v>3.7187000000000002E-5</c:v>
                </c:pt>
                <c:pt idx="37187">
                  <c:v>3.7187999999999997E-5</c:v>
                </c:pt>
                <c:pt idx="37188">
                  <c:v>3.7188999999999999E-5</c:v>
                </c:pt>
                <c:pt idx="37189">
                  <c:v>3.7190000000000001E-5</c:v>
                </c:pt>
                <c:pt idx="37190">
                  <c:v>3.7190999999999997E-5</c:v>
                </c:pt>
                <c:pt idx="37191">
                  <c:v>3.7191999999999999E-5</c:v>
                </c:pt>
                <c:pt idx="37192">
                  <c:v>3.7193000000000001E-5</c:v>
                </c:pt>
                <c:pt idx="37193">
                  <c:v>3.7194000000000003E-5</c:v>
                </c:pt>
                <c:pt idx="37194">
                  <c:v>3.7194999999999999E-5</c:v>
                </c:pt>
                <c:pt idx="37195">
                  <c:v>3.7196000000000001E-5</c:v>
                </c:pt>
                <c:pt idx="37196">
                  <c:v>3.7197000000000003E-5</c:v>
                </c:pt>
                <c:pt idx="37197">
                  <c:v>3.7197999999999999E-5</c:v>
                </c:pt>
                <c:pt idx="37198">
                  <c:v>3.7199000000000001E-5</c:v>
                </c:pt>
                <c:pt idx="37199">
                  <c:v>3.7200000000000003E-5</c:v>
                </c:pt>
                <c:pt idx="37200">
                  <c:v>3.7200999999999998E-5</c:v>
                </c:pt>
                <c:pt idx="37201">
                  <c:v>3.7202000000000001E-5</c:v>
                </c:pt>
                <c:pt idx="37202">
                  <c:v>3.7203000000000003E-5</c:v>
                </c:pt>
                <c:pt idx="37203">
                  <c:v>3.7203999999999998E-5</c:v>
                </c:pt>
                <c:pt idx="37204">
                  <c:v>3.7205E-5</c:v>
                </c:pt>
                <c:pt idx="37205">
                  <c:v>3.7206000000000003E-5</c:v>
                </c:pt>
                <c:pt idx="37206">
                  <c:v>3.7206999999999998E-5</c:v>
                </c:pt>
                <c:pt idx="37207">
                  <c:v>3.7208E-5</c:v>
                </c:pt>
                <c:pt idx="37208">
                  <c:v>3.7209000000000002E-5</c:v>
                </c:pt>
                <c:pt idx="37209">
                  <c:v>3.7209999999999998E-5</c:v>
                </c:pt>
                <c:pt idx="37210">
                  <c:v>3.7211E-5</c:v>
                </c:pt>
                <c:pt idx="37211">
                  <c:v>3.7212000000000002E-5</c:v>
                </c:pt>
                <c:pt idx="37212">
                  <c:v>3.7212999999999998E-5</c:v>
                </c:pt>
                <c:pt idx="37213">
                  <c:v>3.7214E-5</c:v>
                </c:pt>
                <c:pt idx="37214">
                  <c:v>3.7215000000000002E-5</c:v>
                </c:pt>
                <c:pt idx="37215">
                  <c:v>3.7215999999999997E-5</c:v>
                </c:pt>
                <c:pt idx="37216">
                  <c:v>3.7217E-5</c:v>
                </c:pt>
                <c:pt idx="37217">
                  <c:v>3.7218000000000002E-5</c:v>
                </c:pt>
                <c:pt idx="37218">
                  <c:v>3.7218999999999997E-5</c:v>
                </c:pt>
                <c:pt idx="37219">
                  <c:v>3.7219999999999999E-5</c:v>
                </c:pt>
                <c:pt idx="37220">
                  <c:v>3.7221000000000002E-5</c:v>
                </c:pt>
                <c:pt idx="37221">
                  <c:v>3.7221999999999997E-5</c:v>
                </c:pt>
                <c:pt idx="37222">
                  <c:v>3.7222999999999999E-5</c:v>
                </c:pt>
                <c:pt idx="37223">
                  <c:v>3.7224000000000001E-5</c:v>
                </c:pt>
                <c:pt idx="37224">
                  <c:v>3.7224999999999997E-5</c:v>
                </c:pt>
                <c:pt idx="37225">
                  <c:v>3.7225999999999999E-5</c:v>
                </c:pt>
                <c:pt idx="37226">
                  <c:v>3.7227000000000001E-5</c:v>
                </c:pt>
                <c:pt idx="37227">
                  <c:v>3.7228000000000003E-5</c:v>
                </c:pt>
                <c:pt idx="37228">
                  <c:v>3.7228999999999999E-5</c:v>
                </c:pt>
                <c:pt idx="37229">
                  <c:v>3.7230000000000001E-5</c:v>
                </c:pt>
                <c:pt idx="37230">
                  <c:v>3.7231000000000003E-5</c:v>
                </c:pt>
                <c:pt idx="37231">
                  <c:v>3.7231999999999999E-5</c:v>
                </c:pt>
                <c:pt idx="37232">
                  <c:v>3.7233000000000001E-5</c:v>
                </c:pt>
                <c:pt idx="37233">
                  <c:v>3.7234000000000003E-5</c:v>
                </c:pt>
                <c:pt idx="37234">
                  <c:v>3.7234999999999998E-5</c:v>
                </c:pt>
                <c:pt idx="37235">
                  <c:v>3.7236000000000001E-5</c:v>
                </c:pt>
                <c:pt idx="37236">
                  <c:v>3.7237000000000003E-5</c:v>
                </c:pt>
                <c:pt idx="37237">
                  <c:v>3.7237999999999998E-5</c:v>
                </c:pt>
                <c:pt idx="37238">
                  <c:v>3.7239E-5</c:v>
                </c:pt>
                <c:pt idx="37239">
                  <c:v>3.7240000000000003E-5</c:v>
                </c:pt>
                <c:pt idx="37240">
                  <c:v>3.7240999999999998E-5</c:v>
                </c:pt>
                <c:pt idx="37241">
                  <c:v>3.7242E-5</c:v>
                </c:pt>
                <c:pt idx="37242">
                  <c:v>3.7243000000000002E-5</c:v>
                </c:pt>
                <c:pt idx="37243">
                  <c:v>3.7243999999999998E-5</c:v>
                </c:pt>
                <c:pt idx="37244">
                  <c:v>3.7245E-5</c:v>
                </c:pt>
                <c:pt idx="37245">
                  <c:v>3.7246000000000002E-5</c:v>
                </c:pt>
                <c:pt idx="37246">
                  <c:v>3.7246999999999998E-5</c:v>
                </c:pt>
                <c:pt idx="37247">
                  <c:v>3.7248E-5</c:v>
                </c:pt>
                <c:pt idx="37248">
                  <c:v>3.7249000000000002E-5</c:v>
                </c:pt>
                <c:pt idx="37249">
                  <c:v>3.7249999999999997E-5</c:v>
                </c:pt>
                <c:pt idx="37250">
                  <c:v>3.7251E-5</c:v>
                </c:pt>
                <c:pt idx="37251">
                  <c:v>3.7252000000000002E-5</c:v>
                </c:pt>
                <c:pt idx="37252">
                  <c:v>3.7252999999999997E-5</c:v>
                </c:pt>
                <c:pt idx="37253">
                  <c:v>3.7253999999999999E-5</c:v>
                </c:pt>
                <c:pt idx="37254">
                  <c:v>3.7255000000000002E-5</c:v>
                </c:pt>
                <c:pt idx="37255">
                  <c:v>3.7255999999999997E-5</c:v>
                </c:pt>
                <c:pt idx="37256">
                  <c:v>3.7256999999999999E-5</c:v>
                </c:pt>
                <c:pt idx="37257">
                  <c:v>3.7258000000000001E-5</c:v>
                </c:pt>
                <c:pt idx="37258">
                  <c:v>3.7258999999999997E-5</c:v>
                </c:pt>
                <c:pt idx="37259">
                  <c:v>3.7259999999999999E-5</c:v>
                </c:pt>
                <c:pt idx="37260">
                  <c:v>3.7261000000000001E-5</c:v>
                </c:pt>
                <c:pt idx="37261">
                  <c:v>3.7261999999999997E-5</c:v>
                </c:pt>
                <c:pt idx="37262">
                  <c:v>3.7262999999999999E-5</c:v>
                </c:pt>
                <c:pt idx="37263">
                  <c:v>3.7264000000000001E-5</c:v>
                </c:pt>
                <c:pt idx="37264">
                  <c:v>3.7265000000000003E-5</c:v>
                </c:pt>
                <c:pt idx="37265">
                  <c:v>3.7265999999999999E-5</c:v>
                </c:pt>
                <c:pt idx="37266">
                  <c:v>3.7267000000000001E-5</c:v>
                </c:pt>
                <c:pt idx="37267">
                  <c:v>3.7268000000000003E-5</c:v>
                </c:pt>
                <c:pt idx="37268">
                  <c:v>3.7268999999999998E-5</c:v>
                </c:pt>
                <c:pt idx="37269">
                  <c:v>3.7270000000000001E-5</c:v>
                </c:pt>
                <c:pt idx="37270">
                  <c:v>3.7271000000000003E-5</c:v>
                </c:pt>
                <c:pt idx="37271">
                  <c:v>3.7271999999999998E-5</c:v>
                </c:pt>
                <c:pt idx="37272">
                  <c:v>3.7273E-5</c:v>
                </c:pt>
                <c:pt idx="37273">
                  <c:v>3.7274000000000003E-5</c:v>
                </c:pt>
                <c:pt idx="37274">
                  <c:v>3.7274999999999998E-5</c:v>
                </c:pt>
                <c:pt idx="37275">
                  <c:v>3.7276E-5</c:v>
                </c:pt>
                <c:pt idx="37276">
                  <c:v>3.7277000000000002E-5</c:v>
                </c:pt>
                <c:pt idx="37277">
                  <c:v>3.7277999999999998E-5</c:v>
                </c:pt>
                <c:pt idx="37278">
                  <c:v>3.7279E-5</c:v>
                </c:pt>
                <c:pt idx="37279">
                  <c:v>3.7280000000000002E-5</c:v>
                </c:pt>
                <c:pt idx="37280">
                  <c:v>3.7280999999999998E-5</c:v>
                </c:pt>
                <c:pt idx="37281">
                  <c:v>3.7282E-5</c:v>
                </c:pt>
                <c:pt idx="37282">
                  <c:v>3.7283000000000002E-5</c:v>
                </c:pt>
                <c:pt idx="37283">
                  <c:v>3.7283999999999997E-5</c:v>
                </c:pt>
                <c:pt idx="37284">
                  <c:v>3.7285E-5</c:v>
                </c:pt>
                <c:pt idx="37285">
                  <c:v>3.7286000000000002E-5</c:v>
                </c:pt>
                <c:pt idx="37286">
                  <c:v>3.7286999999999997E-5</c:v>
                </c:pt>
                <c:pt idx="37287">
                  <c:v>3.7287999999999999E-5</c:v>
                </c:pt>
                <c:pt idx="37288">
                  <c:v>3.7289000000000002E-5</c:v>
                </c:pt>
                <c:pt idx="37289">
                  <c:v>3.7289999999999997E-5</c:v>
                </c:pt>
                <c:pt idx="37290">
                  <c:v>3.7290999999999999E-5</c:v>
                </c:pt>
                <c:pt idx="37291">
                  <c:v>3.7292000000000001E-5</c:v>
                </c:pt>
                <c:pt idx="37292">
                  <c:v>3.7292999999999997E-5</c:v>
                </c:pt>
                <c:pt idx="37293">
                  <c:v>3.7293999999999999E-5</c:v>
                </c:pt>
                <c:pt idx="37294">
                  <c:v>3.7295000000000001E-5</c:v>
                </c:pt>
                <c:pt idx="37295">
                  <c:v>3.7295999999999997E-5</c:v>
                </c:pt>
                <c:pt idx="37296">
                  <c:v>3.7296999999999999E-5</c:v>
                </c:pt>
                <c:pt idx="37297">
                  <c:v>3.7298000000000001E-5</c:v>
                </c:pt>
                <c:pt idx="37298">
                  <c:v>3.7299000000000003E-5</c:v>
                </c:pt>
                <c:pt idx="37299">
                  <c:v>3.7299999999999999E-5</c:v>
                </c:pt>
                <c:pt idx="37300">
                  <c:v>3.7301000000000001E-5</c:v>
                </c:pt>
                <c:pt idx="37301">
                  <c:v>3.7302000000000003E-5</c:v>
                </c:pt>
                <c:pt idx="37302">
                  <c:v>3.7302999999999998E-5</c:v>
                </c:pt>
                <c:pt idx="37303">
                  <c:v>3.7304000000000001E-5</c:v>
                </c:pt>
                <c:pt idx="37304">
                  <c:v>3.7305000000000003E-5</c:v>
                </c:pt>
                <c:pt idx="37305">
                  <c:v>3.7305999999999998E-5</c:v>
                </c:pt>
                <c:pt idx="37306">
                  <c:v>3.7307E-5</c:v>
                </c:pt>
                <c:pt idx="37307">
                  <c:v>3.7308000000000003E-5</c:v>
                </c:pt>
                <c:pt idx="37308">
                  <c:v>3.7308999999999998E-5</c:v>
                </c:pt>
                <c:pt idx="37309">
                  <c:v>3.731E-5</c:v>
                </c:pt>
                <c:pt idx="37310">
                  <c:v>3.7311000000000002E-5</c:v>
                </c:pt>
                <c:pt idx="37311">
                  <c:v>3.7311999999999998E-5</c:v>
                </c:pt>
                <c:pt idx="37312">
                  <c:v>3.7313E-5</c:v>
                </c:pt>
                <c:pt idx="37313">
                  <c:v>3.7314000000000002E-5</c:v>
                </c:pt>
                <c:pt idx="37314">
                  <c:v>3.7314999999999998E-5</c:v>
                </c:pt>
                <c:pt idx="37315">
                  <c:v>3.7316E-5</c:v>
                </c:pt>
                <c:pt idx="37316">
                  <c:v>3.7317000000000002E-5</c:v>
                </c:pt>
                <c:pt idx="37317">
                  <c:v>3.7317999999999997E-5</c:v>
                </c:pt>
                <c:pt idx="37318">
                  <c:v>3.7319E-5</c:v>
                </c:pt>
                <c:pt idx="37319">
                  <c:v>3.7320000000000002E-5</c:v>
                </c:pt>
                <c:pt idx="37320">
                  <c:v>3.7320999999999997E-5</c:v>
                </c:pt>
                <c:pt idx="37321">
                  <c:v>3.7321999999999999E-5</c:v>
                </c:pt>
                <c:pt idx="37322">
                  <c:v>3.7323000000000002E-5</c:v>
                </c:pt>
                <c:pt idx="37323">
                  <c:v>3.7323999999999997E-5</c:v>
                </c:pt>
                <c:pt idx="37324">
                  <c:v>3.7324999999999999E-5</c:v>
                </c:pt>
                <c:pt idx="37325">
                  <c:v>3.7326000000000001E-5</c:v>
                </c:pt>
                <c:pt idx="37326">
                  <c:v>3.7326999999999997E-5</c:v>
                </c:pt>
                <c:pt idx="37327">
                  <c:v>3.7327999999999999E-5</c:v>
                </c:pt>
                <c:pt idx="37328">
                  <c:v>3.7329000000000001E-5</c:v>
                </c:pt>
                <c:pt idx="37329">
                  <c:v>3.7329999999999997E-5</c:v>
                </c:pt>
                <c:pt idx="37330">
                  <c:v>3.7330999999999999E-5</c:v>
                </c:pt>
                <c:pt idx="37331">
                  <c:v>3.7332000000000001E-5</c:v>
                </c:pt>
                <c:pt idx="37332">
                  <c:v>3.7333000000000003E-5</c:v>
                </c:pt>
                <c:pt idx="37333">
                  <c:v>3.7333999999999999E-5</c:v>
                </c:pt>
                <c:pt idx="37334">
                  <c:v>3.7335000000000001E-5</c:v>
                </c:pt>
                <c:pt idx="37335">
                  <c:v>3.7336000000000003E-5</c:v>
                </c:pt>
                <c:pt idx="37336">
                  <c:v>3.7336999999999998E-5</c:v>
                </c:pt>
                <c:pt idx="37337">
                  <c:v>3.7338000000000001E-5</c:v>
                </c:pt>
                <c:pt idx="37338">
                  <c:v>3.7339000000000003E-5</c:v>
                </c:pt>
                <c:pt idx="37339">
                  <c:v>3.7339999999999998E-5</c:v>
                </c:pt>
                <c:pt idx="37340">
                  <c:v>3.7341E-5</c:v>
                </c:pt>
                <c:pt idx="37341">
                  <c:v>3.7342000000000003E-5</c:v>
                </c:pt>
                <c:pt idx="37342">
                  <c:v>3.7342999999999998E-5</c:v>
                </c:pt>
                <c:pt idx="37343">
                  <c:v>3.7344E-5</c:v>
                </c:pt>
                <c:pt idx="37344">
                  <c:v>3.7345000000000002E-5</c:v>
                </c:pt>
                <c:pt idx="37345">
                  <c:v>3.7345999999999998E-5</c:v>
                </c:pt>
                <c:pt idx="37346">
                  <c:v>3.7347E-5</c:v>
                </c:pt>
                <c:pt idx="37347">
                  <c:v>3.7348000000000002E-5</c:v>
                </c:pt>
                <c:pt idx="37348">
                  <c:v>3.7348999999999998E-5</c:v>
                </c:pt>
                <c:pt idx="37349">
                  <c:v>3.735E-5</c:v>
                </c:pt>
                <c:pt idx="37350">
                  <c:v>3.7351000000000002E-5</c:v>
                </c:pt>
                <c:pt idx="37351">
                  <c:v>3.7351999999999997E-5</c:v>
                </c:pt>
                <c:pt idx="37352">
                  <c:v>3.7353E-5</c:v>
                </c:pt>
                <c:pt idx="37353">
                  <c:v>3.7354000000000002E-5</c:v>
                </c:pt>
                <c:pt idx="37354">
                  <c:v>3.7354999999999997E-5</c:v>
                </c:pt>
                <c:pt idx="37355">
                  <c:v>3.7355999999999999E-5</c:v>
                </c:pt>
                <c:pt idx="37356">
                  <c:v>3.7357000000000002E-5</c:v>
                </c:pt>
                <c:pt idx="37357">
                  <c:v>3.7357999999999997E-5</c:v>
                </c:pt>
                <c:pt idx="37358">
                  <c:v>3.7358999999999999E-5</c:v>
                </c:pt>
                <c:pt idx="37359">
                  <c:v>3.7360000000000001E-5</c:v>
                </c:pt>
                <c:pt idx="37360">
                  <c:v>3.7360999999999997E-5</c:v>
                </c:pt>
                <c:pt idx="37361">
                  <c:v>3.7361999999999999E-5</c:v>
                </c:pt>
                <c:pt idx="37362">
                  <c:v>3.7363000000000001E-5</c:v>
                </c:pt>
                <c:pt idx="37363">
                  <c:v>3.7363999999999997E-5</c:v>
                </c:pt>
                <c:pt idx="37364">
                  <c:v>3.7364999999999999E-5</c:v>
                </c:pt>
                <c:pt idx="37365">
                  <c:v>3.7366000000000001E-5</c:v>
                </c:pt>
                <c:pt idx="37366">
                  <c:v>3.7367000000000003E-5</c:v>
                </c:pt>
                <c:pt idx="37367">
                  <c:v>3.7367999999999999E-5</c:v>
                </c:pt>
                <c:pt idx="37368">
                  <c:v>3.7369000000000001E-5</c:v>
                </c:pt>
                <c:pt idx="37369">
                  <c:v>3.7370000000000003E-5</c:v>
                </c:pt>
                <c:pt idx="37370">
                  <c:v>3.7370999999999998E-5</c:v>
                </c:pt>
                <c:pt idx="37371">
                  <c:v>3.7372000000000001E-5</c:v>
                </c:pt>
                <c:pt idx="37372">
                  <c:v>3.7373000000000003E-5</c:v>
                </c:pt>
                <c:pt idx="37373">
                  <c:v>3.7373999999999998E-5</c:v>
                </c:pt>
                <c:pt idx="37374">
                  <c:v>3.7375E-5</c:v>
                </c:pt>
                <c:pt idx="37375">
                  <c:v>3.7376000000000003E-5</c:v>
                </c:pt>
                <c:pt idx="37376">
                  <c:v>3.7376999999999998E-5</c:v>
                </c:pt>
                <c:pt idx="37377">
                  <c:v>3.7378E-5</c:v>
                </c:pt>
                <c:pt idx="37378">
                  <c:v>3.7379000000000002E-5</c:v>
                </c:pt>
                <c:pt idx="37379">
                  <c:v>3.7379999999999998E-5</c:v>
                </c:pt>
                <c:pt idx="37380">
                  <c:v>3.7381E-5</c:v>
                </c:pt>
                <c:pt idx="37381">
                  <c:v>3.7382000000000002E-5</c:v>
                </c:pt>
                <c:pt idx="37382">
                  <c:v>3.7382999999999998E-5</c:v>
                </c:pt>
                <c:pt idx="37383">
                  <c:v>3.7384E-5</c:v>
                </c:pt>
                <c:pt idx="37384">
                  <c:v>3.7385000000000002E-5</c:v>
                </c:pt>
                <c:pt idx="37385">
                  <c:v>3.7385999999999997E-5</c:v>
                </c:pt>
                <c:pt idx="37386">
                  <c:v>3.7387E-5</c:v>
                </c:pt>
                <c:pt idx="37387">
                  <c:v>3.7388000000000002E-5</c:v>
                </c:pt>
                <c:pt idx="37388">
                  <c:v>3.7388999999999997E-5</c:v>
                </c:pt>
                <c:pt idx="37389">
                  <c:v>3.7389999999999999E-5</c:v>
                </c:pt>
                <c:pt idx="37390">
                  <c:v>3.7391000000000002E-5</c:v>
                </c:pt>
                <c:pt idx="37391">
                  <c:v>3.7391999999999997E-5</c:v>
                </c:pt>
                <c:pt idx="37392">
                  <c:v>3.7392999999999999E-5</c:v>
                </c:pt>
                <c:pt idx="37393">
                  <c:v>3.7394000000000001E-5</c:v>
                </c:pt>
                <c:pt idx="37394">
                  <c:v>3.7394999999999997E-5</c:v>
                </c:pt>
                <c:pt idx="37395">
                  <c:v>3.7395999999999999E-5</c:v>
                </c:pt>
                <c:pt idx="37396">
                  <c:v>3.7397000000000001E-5</c:v>
                </c:pt>
                <c:pt idx="37397">
                  <c:v>3.7397999999999997E-5</c:v>
                </c:pt>
                <c:pt idx="37398">
                  <c:v>3.7398999999999999E-5</c:v>
                </c:pt>
                <c:pt idx="37399">
                  <c:v>3.7400000000000001E-5</c:v>
                </c:pt>
                <c:pt idx="37400">
                  <c:v>3.7401000000000003E-5</c:v>
                </c:pt>
                <c:pt idx="37401">
                  <c:v>3.7401999999999999E-5</c:v>
                </c:pt>
                <c:pt idx="37402">
                  <c:v>3.7403000000000001E-5</c:v>
                </c:pt>
                <c:pt idx="37403">
                  <c:v>3.7404000000000003E-5</c:v>
                </c:pt>
                <c:pt idx="37404">
                  <c:v>3.7404999999999998E-5</c:v>
                </c:pt>
                <c:pt idx="37405">
                  <c:v>3.7406000000000001E-5</c:v>
                </c:pt>
                <c:pt idx="37406">
                  <c:v>3.7407000000000003E-5</c:v>
                </c:pt>
                <c:pt idx="37407">
                  <c:v>3.7407999999999998E-5</c:v>
                </c:pt>
                <c:pt idx="37408">
                  <c:v>3.7409E-5</c:v>
                </c:pt>
                <c:pt idx="37409">
                  <c:v>3.7410000000000003E-5</c:v>
                </c:pt>
                <c:pt idx="37410">
                  <c:v>3.7410999999999998E-5</c:v>
                </c:pt>
                <c:pt idx="37411">
                  <c:v>3.7412E-5</c:v>
                </c:pt>
                <c:pt idx="37412">
                  <c:v>3.7413000000000002E-5</c:v>
                </c:pt>
                <c:pt idx="37413">
                  <c:v>3.7413999999999998E-5</c:v>
                </c:pt>
                <c:pt idx="37414">
                  <c:v>3.7415E-5</c:v>
                </c:pt>
                <c:pt idx="37415">
                  <c:v>3.7416000000000002E-5</c:v>
                </c:pt>
                <c:pt idx="37416">
                  <c:v>3.7416999999999998E-5</c:v>
                </c:pt>
                <c:pt idx="37417">
                  <c:v>3.7418E-5</c:v>
                </c:pt>
                <c:pt idx="37418">
                  <c:v>3.7419000000000002E-5</c:v>
                </c:pt>
                <c:pt idx="37419">
                  <c:v>3.7419999999999997E-5</c:v>
                </c:pt>
                <c:pt idx="37420">
                  <c:v>3.7421E-5</c:v>
                </c:pt>
                <c:pt idx="37421">
                  <c:v>3.7422000000000002E-5</c:v>
                </c:pt>
                <c:pt idx="37422">
                  <c:v>3.7422999999999997E-5</c:v>
                </c:pt>
                <c:pt idx="37423">
                  <c:v>3.7423999999999999E-5</c:v>
                </c:pt>
                <c:pt idx="37424">
                  <c:v>3.7425000000000002E-5</c:v>
                </c:pt>
                <c:pt idx="37425">
                  <c:v>3.7425999999999997E-5</c:v>
                </c:pt>
                <c:pt idx="37426">
                  <c:v>3.7426999999999999E-5</c:v>
                </c:pt>
                <c:pt idx="37427">
                  <c:v>3.7428000000000001E-5</c:v>
                </c:pt>
                <c:pt idx="37428">
                  <c:v>3.7428999999999997E-5</c:v>
                </c:pt>
                <c:pt idx="37429">
                  <c:v>3.7429999999999999E-5</c:v>
                </c:pt>
                <c:pt idx="37430">
                  <c:v>3.7431000000000001E-5</c:v>
                </c:pt>
                <c:pt idx="37431">
                  <c:v>3.7431999999999997E-5</c:v>
                </c:pt>
                <c:pt idx="37432">
                  <c:v>3.7432999999999999E-5</c:v>
                </c:pt>
                <c:pt idx="37433">
                  <c:v>3.7434000000000001E-5</c:v>
                </c:pt>
                <c:pt idx="37434">
                  <c:v>3.7435000000000003E-5</c:v>
                </c:pt>
                <c:pt idx="37435">
                  <c:v>3.7435999999999999E-5</c:v>
                </c:pt>
                <c:pt idx="37436">
                  <c:v>3.7437000000000001E-5</c:v>
                </c:pt>
                <c:pt idx="37437">
                  <c:v>3.7438000000000003E-5</c:v>
                </c:pt>
                <c:pt idx="37438">
                  <c:v>3.7438999999999998E-5</c:v>
                </c:pt>
                <c:pt idx="37439">
                  <c:v>3.7440000000000001E-5</c:v>
                </c:pt>
                <c:pt idx="37440">
                  <c:v>3.7441000000000003E-5</c:v>
                </c:pt>
                <c:pt idx="37441">
                  <c:v>3.7441999999999998E-5</c:v>
                </c:pt>
                <c:pt idx="37442">
                  <c:v>3.7443E-5</c:v>
                </c:pt>
                <c:pt idx="37443">
                  <c:v>3.7444000000000003E-5</c:v>
                </c:pt>
                <c:pt idx="37444">
                  <c:v>3.7444999999999998E-5</c:v>
                </c:pt>
                <c:pt idx="37445">
                  <c:v>3.7446E-5</c:v>
                </c:pt>
                <c:pt idx="37446">
                  <c:v>3.7447000000000002E-5</c:v>
                </c:pt>
                <c:pt idx="37447">
                  <c:v>3.7447999999999998E-5</c:v>
                </c:pt>
                <c:pt idx="37448">
                  <c:v>3.7449E-5</c:v>
                </c:pt>
                <c:pt idx="37449">
                  <c:v>3.7450000000000002E-5</c:v>
                </c:pt>
                <c:pt idx="37450">
                  <c:v>3.7450999999999998E-5</c:v>
                </c:pt>
                <c:pt idx="37451">
                  <c:v>3.7452E-5</c:v>
                </c:pt>
                <c:pt idx="37452">
                  <c:v>3.7453000000000002E-5</c:v>
                </c:pt>
                <c:pt idx="37453">
                  <c:v>3.7453999999999997E-5</c:v>
                </c:pt>
                <c:pt idx="37454">
                  <c:v>3.7455E-5</c:v>
                </c:pt>
                <c:pt idx="37455">
                  <c:v>3.7456000000000002E-5</c:v>
                </c:pt>
                <c:pt idx="37456">
                  <c:v>3.7456999999999997E-5</c:v>
                </c:pt>
                <c:pt idx="37457">
                  <c:v>3.7457999999999999E-5</c:v>
                </c:pt>
                <c:pt idx="37458">
                  <c:v>3.7459000000000002E-5</c:v>
                </c:pt>
                <c:pt idx="37459">
                  <c:v>3.7459999999999997E-5</c:v>
                </c:pt>
                <c:pt idx="37460">
                  <c:v>3.7460999999999999E-5</c:v>
                </c:pt>
                <c:pt idx="37461">
                  <c:v>3.7462000000000001E-5</c:v>
                </c:pt>
                <c:pt idx="37462">
                  <c:v>3.7462999999999997E-5</c:v>
                </c:pt>
                <c:pt idx="37463">
                  <c:v>3.7463999999999999E-5</c:v>
                </c:pt>
                <c:pt idx="37464">
                  <c:v>3.7465000000000001E-5</c:v>
                </c:pt>
                <c:pt idx="37465">
                  <c:v>3.7465999999999997E-5</c:v>
                </c:pt>
                <c:pt idx="37466">
                  <c:v>3.7466999999999999E-5</c:v>
                </c:pt>
                <c:pt idx="37467">
                  <c:v>3.7468000000000001E-5</c:v>
                </c:pt>
                <c:pt idx="37468">
                  <c:v>3.7469000000000003E-5</c:v>
                </c:pt>
                <c:pt idx="37469">
                  <c:v>3.7469999999999999E-5</c:v>
                </c:pt>
                <c:pt idx="37470">
                  <c:v>3.7471000000000001E-5</c:v>
                </c:pt>
                <c:pt idx="37471">
                  <c:v>3.7472000000000003E-5</c:v>
                </c:pt>
                <c:pt idx="37472">
                  <c:v>3.7472999999999998E-5</c:v>
                </c:pt>
                <c:pt idx="37473">
                  <c:v>3.7474000000000001E-5</c:v>
                </c:pt>
                <c:pt idx="37474">
                  <c:v>3.7475000000000003E-5</c:v>
                </c:pt>
                <c:pt idx="37475">
                  <c:v>3.7475999999999998E-5</c:v>
                </c:pt>
                <c:pt idx="37476">
                  <c:v>3.7477E-5</c:v>
                </c:pt>
                <c:pt idx="37477">
                  <c:v>3.7478000000000003E-5</c:v>
                </c:pt>
                <c:pt idx="37478">
                  <c:v>3.7478999999999998E-5</c:v>
                </c:pt>
                <c:pt idx="37479">
                  <c:v>3.748E-5</c:v>
                </c:pt>
                <c:pt idx="37480">
                  <c:v>3.7481000000000002E-5</c:v>
                </c:pt>
                <c:pt idx="37481">
                  <c:v>3.7481999999999998E-5</c:v>
                </c:pt>
                <c:pt idx="37482">
                  <c:v>3.7483E-5</c:v>
                </c:pt>
                <c:pt idx="37483">
                  <c:v>3.7484000000000002E-5</c:v>
                </c:pt>
                <c:pt idx="37484">
                  <c:v>3.7484999999999998E-5</c:v>
                </c:pt>
                <c:pt idx="37485">
                  <c:v>3.7486E-5</c:v>
                </c:pt>
                <c:pt idx="37486">
                  <c:v>3.7487000000000002E-5</c:v>
                </c:pt>
                <c:pt idx="37487">
                  <c:v>3.7487999999999998E-5</c:v>
                </c:pt>
                <c:pt idx="37488">
                  <c:v>3.7489E-5</c:v>
                </c:pt>
                <c:pt idx="37489">
                  <c:v>3.7490000000000002E-5</c:v>
                </c:pt>
                <c:pt idx="37490">
                  <c:v>3.7490999999999997E-5</c:v>
                </c:pt>
                <c:pt idx="37491">
                  <c:v>3.7492E-5</c:v>
                </c:pt>
                <c:pt idx="37492">
                  <c:v>3.7493000000000002E-5</c:v>
                </c:pt>
                <c:pt idx="37493">
                  <c:v>3.7493999999999997E-5</c:v>
                </c:pt>
                <c:pt idx="37494">
                  <c:v>3.7494999999999999E-5</c:v>
                </c:pt>
                <c:pt idx="37495">
                  <c:v>3.7496000000000001E-5</c:v>
                </c:pt>
                <c:pt idx="37496">
                  <c:v>3.7496999999999997E-5</c:v>
                </c:pt>
                <c:pt idx="37497">
                  <c:v>3.7497999999999999E-5</c:v>
                </c:pt>
                <c:pt idx="37498">
                  <c:v>3.7499000000000001E-5</c:v>
                </c:pt>
                <c:pt idx="37499">
                  <c:v>3.7499999999999997E-5</c:v>
                </c:pt>
                <c:pt idx="37500">
                  <c:v>3.7500999999999999E-5</c:v>
                </c:pt>
                <c:pt idx="37501">
                  <c:v>3.7502000000000001E-5</c:v>
                </c:pt>
                <c:pt idx="37502">
                  <c:v>3.7503000000000003E-5</c:v>
                </c:pt>
                <c:pt idx="37503">
                  <c:v>3.7503999999999999E-5</c:v>
                </c:pt>
                <c:pt idx="37504">
                  <c:v>3.7505000000000001E-5</c:v>
                </c:pt>
                <c:pt idx="37505">
                  <c:v>3.7506000000000003E-5</c:v>
                </c:pt>
                <c:pt idx="37506">
                  <c:v>3.7506999999999999E-5</c:v>
                </c:pt>
                <c:pt idx="37507">
                  <c:v>3.7508000000000001E-5</c:v>
                </c:pt>
                <c:pt idx="37508">
                  <c:v>3.7509000000000003E-5</c:v>
                </c:pt>
                <c:pt idx="37509">
                  <c:v>3.7509999999999998E-5</c:v>
                </c:pt>
                <c:pt idx="37510">
                  <c:v>3.7511000000000001E-5</c:v>
                </c:pt>
                <c:pt idx="37511">
                  <c:v>3.7512000000000003E-5</c:v>
                </c:pt>
                <c:pt idx="37512">
                  <c:v>3.7512999999999998E-5</c:v>
                </c:pt>
                <c:pt idx="37513">
                  <c:v>3.7514E-5</c:v>
                </c:pt>
                <c:pt idx="37514">
                  <c:v>3.7515000000000003E-5</c:v>
                </c:pt>
                <c:pt idx="37515">
                  <c:v>3.7515999999999998E-5</c:v>
                </c:pt>
                <c:pt idx="37516">
                  <c:v>3.7517E-5</c:v>
                </c:pt>
                <c:pt idx="37517">
                  <c:v>3.7518000000000002E-5</c:v>
                </c:pt>
                <c:pt idx="37518">
                  <c:v>3.7518999999999998E-5</c:v>
                </c:pt>
                <c:pt idx="37519">
                  <c:v>3.752E-5</c:v>
                </c:pt>
                <c:pt idx="37520">
                  <c:v>3.7521000000000002E-5</c:v>
                </c:pt>
                <c:pt idx="37521">
                  <c:v>3.7521999999999998E-5</c:v>
                </c:pt>
                <c:pt idx="37522">
                  <c:v>3.7523E-5</c:v>
                </c:pt>
                <c:pt idx="37523">
                  <c:v>3.7524000000000002E-5</c:v>
                </c:pt>
                <c:pt idx="37524">
                  <c:v>3.7524999999999997E-5</c:v>
                </c:pt>
                <c:pt idx="37525">
                  <c:v>3.7526E-5</c:v>
                </c:pt>
                <c:pt idx="37526">
                  <c:v>3.7527000000000002E-5</c:v>
                </c:pt>
                <c:pt idx="37527">
                  <c:v>3.7527999999999997E-5</c:v>
                </c:pt>
                <c:pt idx="37528">
                  <c:v>3.7528999999999999E-5</c:v>
                </c:pt>
                <c:pt idx="37529">
                  <c:v>3.7530000000000002E-5</c:v>
                </c:pt>
                <c:pt idx="37530">
                  <c:v>3.7530999999999997E-5</c:v>
                </c:pt>
                <c:pt idx="37531">
                  <c:v>3.7531999999999999E-5</c:v>
                </c:pt>
                <c:pt idx="37532">
                  <c:v>3.7533000000000001E-5</c:v>
                </c:pt>
                <c:pt idx="37533">
                  <c:v>3.7533999999999997E-5</c:v>
                </c:pt>
                <c:pt idx="37534">
                  <c:v>3.7534999999999999E-5</c:v>
                </c:pt>
                <c:pt idx="37535">
                  <c:v>3.7536000000000001E-5</c:v>
                </c:pt>
                <c:pt idx="37536">
                  <c:v>3.7537000000000003E-5</c:v>
                </c:pt>
                <c:pt idx="37537">
                  <c:v>3.7537999999999999E-5</c:v>
                </c:pt>
                <c:pt idx="37538">
                  <c:v>3.7539000000000001E-5</c:v>
                </c:pt>
                <c:pt idx="37539">
                  <c:v>3.7540000000000003E-5</c:v>
                </c:pt>
                <c:pt idx="37540">
                  <c:v>3.7540999999999999E-5</c:v>
                </c:pt>
                <c:pt idx="37541">
                  <c:v>3.7542000000000001E-5</c:v>
                </c:pt>
                <c:pt idx="37542">
                  <c:v>3.7543000000000003E-5</c:v>
                </c:pt>
                <c:pt idx="37543">
                  <c:v>3.7543999999999998E-5</c:v>
                </c:pt>
                <c:pt idx="37544">
                  <c:v>3.7545000000000001E-5</c:v>
                </c:pt>
                <c:pt idx="37545">
                  <c:v>3.7546000000000003E-5</c:v>
                </c:pt>
                <c:pt idx="37546">
                  <c:v>3.7546999999999998E-5</c:v>
                </c:pt>
                <c:pt idx="37547">
                  <c:v>3.7548E-5</c:v>
                </c:pt>
                <c:pt idx="37548">
                  <c:v>3.7549000000000003E-5</c:v>
                </c:pt>
                <c:pt idx="37549">
                  <c:v>3.7549999999999998E-5</c:v>
                </c:pt>
                <c:pt idx="37550">
                  <c:v>3.7551E-5</c:v>
                </c:pt>
                <c:pt idx="37551">
                  <c:v>3.7552000000000002E-5</c:v>
                </c:pt>
                <c:pt idx="37552">
                  <c:v>3.7552999999999998E-5</c:v>
                </c:pt>
                <c:pt idx="37553">
                  <c:v>3.7554E-5</c:v>
                </c:pt>
                <c:pt idx="37554">
                  <c:v>3.7555000000000002E-5</c:v>
                </c:pt>
                <c:pt idx="37555">
                  <c:v>3.7555999999999998E-5</c:v>
                </c:pt>
                <c:pt idx="37556">
                  <c:v>3.7557E-5</c:v>
                </c:pt>
                <c:pt idx="37557">
                  <c:v>3.7558000000000002E-5</c:v>
                </c:pt>
                <c:pt idx="37558">
                  <c:v>3.7558999999999997E-5</c:v>
                </c:pt>
                <c:pt idx="37559">
                  <c:v>3.756E-5</c:v>
                </c:pt>
                <c:pt idx="37560">
                  <c:v>3.7561000000000002E-5</c:v>
                </c:pt>
                <c:pt idx="37561">
                  <c:v>3.7561999999999997E-5</c:v>
                </c:pt>
                <c:pt idx="37562">
                  <c:v>3.7562999999999999E-5</c:v>
                </c:pt>
                <c:pt idx="37563">
                  <c:v>3.7564000000000002E-5</c:v>
                </c:pt>
                <c:pt idx="37564">
                  <c:v>3.7564999999999997E-5</c:v>
                </c:pt>
                <c:pt idx="37565">
                  <c:v>3.7565999999999999E-5</c:v>
                </c:pt>
                <c:pt idx="37566">
                  <c:v>3.7567000000000001E-5</c:v>
                </c:pt>
                <c:pt idx="37567">
                  <c:v>3.7567999999999997E-5</c:v>
                </c:pt>
                <c:pt idx="37568">
                  <c:v>3.7568999999999999E-5</c:v>
                </c:pt>
                <c:pt idx="37569">
                  <c:v>3.7570000000000001E-5</c:v>
                </c:pt>
                <c:pt idx="37570">
                  <c:v>3.7571000000000003E-5</c:v>
                </c:pt>
                <c:pt idx="37571">
                  <c:v>3.7571999999999999E-5</c:v>
                </c:pt>
                <c:pt idx="37572">
                  <c:v>3.7573000000000001E-5</c:v>
                </c:pt>
                <c:pt idx="37573">
                  <c:v>3.7574000000000003E-5</c:v>
                </c:pt>
                <c:pt idx="37574">
                  <c:v>3.7574999999999999E-5</c:v>
                </c:pt>
                <c:pt idx="37575">
                  <c:v>3.7576000000000001E-5</c:v>
                </c:pt>
                <c:pt idx="37576">
                  <c:v>3.7577000000000003E-5</c:v>
                </c:pt>
                <c:pt idx="37577">
                  <c:v>3.7577999999999998E-5</c:v>
                </c:pt>
                <c:pt idx="37578">
                  <c:v>3.7579000000000001E-5</c:v>
                </c:pt>
                <c:pt idx="37579">
                  <c:v>3.7580000000000003E-5</c:v>
                </c:pt>
                <c:pt idx="37580">
                  <c:v>3.7580999999999998E-5</c:v>
                </c:pt>
                <c:pt idx="37581">
                  <c:v>3.7582E-5</c:v>
                </c:pt>
                <c:pt idx="37582">
                  <c:v>3.7583000000000003E-5</c:v>
                </c:pt>
                <c:pt idx="37583">
                  <c:v>3.7583999999999998E-5</c:v>
                </c:pt>
                <c:pt idx="37584">
                  <c:v>3.7585E-5</c:v>
                </c:pt>
                <c:pt idx="37585">
                  <c:v>3.7586000000000002E-5</c:v>
                </c:pt>
                <c:pt idx="37586">
                  <c:v>3.7586999999999998E-5</c:v>
                </c:pt>
                <c:pt idx="37587">
                  <c:v>3.7588E-5</c:v>
                </c:pt>
                <c:pt idx="37588">
                  <c:v>3.7589000000000002E-5</c:v>
                </c:pt>
                <c:pt idx="37589">
                  <c:v>3.7589999999999998E-5</c:v>
                </c:pt>
                <c:pt idx="37590">
                  <c:v>3.7591E-5</c:v>
                </c:pt>
                <c:pt idx="37591">
                  <c:v>3.7592000000000002E-5</c:v>
                </c:pt>
                <c:pt idx="37592">
                  <c:v>3.7592999999999997E-5</c:v>
                </c:pt>
                <c:pt idx="37593">
                  <c:v>3.7594E-5</c:v>
                </c:pt>
                <c:pt idx="37594">
                  <c:v>3.7595000000000002E-5</c:v>
                </c:pt>
                <c:pt idx="37595">
                  <c:v>3.7595999999999997E-5</c:v>
                </c:pt>
                <c:pt idx="37596">
                  <c:v>3.7596999999999999E-5</c:v>
                </c:pt>
                <c:pt idx="37597">
                  <c:v>3.7598000000000002E-5</c:v>
                </c:pt>
                <c:pt idx="37598">
                  <c:v>3.7598999999999997E-5</c:v>
                </c:pt>
                <c:pt idx="37599">
                  <c:v>3.7599999999999999E-5</c:v>
                </c:pt>
                <c:pt idx="37600">
                  <c:v>3.7601000000000001E-5</c:v>
                </c:pt>
                <c:pt idx="37601">
                  <c:v>3.7601999999999997E-5</c:v>
                </c:pt>
                <c:pt idx="37602">
                  <c:v>3.7602999999999999E-5</c:v>
                </c:pt>
                <c:pt idx="37603">
                  <c:v>3.7604000000000001E-5</c:v>
                </c:pt>
                <c:pt idx="37604">
                  <c:v>3.7605000000000003E-5</c:v>
                </c:pt>
                <c:pt idx="37605">
                  <c:v>3.7605999999999999E-5</c:v>
                </c:pt>
                <c:pt idx="37606">
                  <c:v>3.7607000000000001E-5</c:v>
                </c:pt>
                <c:pt idx="37607">
                  <c:v>3.7608000000000003E-5</c:v>
                </c:pt>
                <c:pt idx="37608">
                  <c:v>3.7608999999999999E-5</c:v>
                </c:pt>
                <c:pt idx="37609">
                  <c:v>3.7610000000000001E-5</c:v>
                </c:pt>
                <c:pt idx="37610">
                  <c:v>3.7611000000000003E-5</c:v>
                </c:pt>
                <c:pt idx="37611">
                  <c:v>3.7611999999999998E-5</c:v>
                </c:pt>
                <c:pt idx="37612">
                  <c:v>3.7613000000000001E-5</c:v>
                </c:pt>
                <c:pt idx="37613">
                  <c:v>3.7614000000000003E-5</c:v>
                </c:pt>
                <c:pt idx="37614">
                  <c:v>3.7614999999999998E-5</c:v>
                </c:pt>
                <c:pt idx="37615">
                  <c:v>3.7616E-5</c:v>
                </c:pt>
                <c:pt idx="37616">
                  <c:v>3.7617000000000003E-5</c:v>
                </c:pt>
                <c:pt idx="37617">
                  <c:v>3.7617999999999998E-5</c:v>
                </c:pt>
                <c:pt idx="37618">
                  <c:v>3.7619E-5</c:v>
                </c:pt>
                <c:pt idx="37619">
                  <c:v>3.7620000000000002E-5</c:v>
                </c:pt>
                <c:pt idx="37620">
                  <c:v>3.7620999999999998E-5</c:v>
                </c:pt>
                <c:pt idx="37621">
                  <c:v>3.7622E-5</c:v>
                </c:pt>
                <c:pt idx="37622">
                  <c:v>3.7623000000000002E-5</c:v>
                </c:pt>
                <c:pt idx="37623">
                  <c:v>3.7623999999999998E-5</c:v>
                </c:pt>
                <c:pt idx="37624">
                  <c:v>3.7625E-5</c:v>
                </c:pt>
                <c:pt idx="37625">
                  <c:v>3.7626000000000002E-5</c:v>
                </c:pt>
                <c:pt idx="37626">
                  <c:v>3.7626999999999997E-5</c:v>
                </c:pt>
                <c:pt idx="37627">
                  <c:v>3.7628E-5</c:v>
                </c:pt>
                <c:pt idx="37628">
                  <c:v>3.7629000000000002E-5</c:v>
                </c:pt>
                <c:pt idx="37629">
                  <c:v>3.7629999999999997E-5</c:v>
                </c:pt>
                <c:pt idx="37630">
                  <c:v>3.7630999999999999E-5</c:v>
                </c:pt>
                <c:pt idx="37631">
                  <c:v>3.7632000000000002E-5</c:v>
                </c:pt>
                <c:pt idx="37632">
                  <c:v>3.7632999999999997E-5</c:v>
                </c:pt>
                <c:pt idx="37633">
                  <c:v>3.7633999999999999E-5</c:v>
                </c:pt>
                <c:pt idx="37634">
                  <c:v>3.7635000000000001E-5</c:v>
                </c:pt>
                <c:pt idx="37635">
                  <c:v>3.7635999999999997E-5</c:v>
                </c:pt>
                <c:pt idx="37636">
                  <c:v>3.7636999999999999E-5</c:v>
                </c:pt>
                <c:pt idx="37637">
                  <c:v>3.7638000000000001E-5</c:v>
                </c:pt>
                <c:pt idx="37638">
                  <c:v>3.7639000000000003E-5</c:v>
                </c:pt>
                <c:pt idx="37639">
                  <c:v>3.7639999999999999E-5</c:v>
                </c:pt>
                <c:pt idx="37640">
                  <c:v>3.7641000000000001E-5</c:v>
                </c:pt>
                <c:pt idx="37641">
                  <c:v>3.7642000000000003E-5</c:v>
                </c:pt>
                <c:pt idx="37642">
                  <c:v>3.7642999999999999E-5</c:v>
                </c:pt>
                <c:pt idx="37643">
                  <c:v>3.7644000000000001E-5</c:v>
                </c:pt>
                <c:pt idx="37644">
                  <c:v>3.7645000000000003E-5</c:v>
                </c:pt>
                <c:pt idx="37645">
                  <c:v>3.7645999999999998E-5</c:v>
                </c:pt>
                <c:pt idx="37646">
                  <c:v>3.7647000000000001E-5</c:v>
                </c:pt>
                <c:pt idx="37647">
                  <c:v>3.7648000000000003E-5</c:v>
                </c:pt>
                <c:pt idx="37648">
                  <c:v>3.7648999999999998E-5</c:v>
                </c:pt>
                <c:pt idx="37649">
                  <c:v>3.765E-5</c:v>
                </c:pt>
                <c:pt idx="37650">
                  <c:v>3.7651000000000003E-5</c:v>
                </c:pt>
                <c:pt idx="37651">
                  <c:v>3.7651999999999998E-5</c:v>
                </c:pt>
                <c:pt idx="37652">
                  <c:v>3.7653E-5</c:v>
                </c:pt>
                <c:pt idx="37653">
                  <c:v>3.7654000000000002E-5</c:v>
                </c:pt>
                <c:pt idx="37654">
                  <c:v>3.7654999999999998E-5</c:v>
                </c:pt>
                <c:pt idx="37655">
                  <c:v>3.7656E-5</c:v>
                </c:pt>
                <c:pt idx="37656">
                  <c:v>3.7657000000000002E-5</c:v>
                </c:pt>
                <c:pt idx="37657">
                  <c:v>3.7657999999999998E-5</c:v>
                </c:pt>
                <c:pt idx="37658">
                  <c:v>3.7659E-5</c:v>
                </c:pt>
                <c:pt idx="37659">
                  <c:v>3.7660000000000002E-5</c:v>
                </c:pt>
                <c:pt idx="37660">
                  <c:v>3.7660999999999997E-5</c:v>
                </c:pt>
                <c:pt idx="37661">
                  <c:v>3.7662E-5</c:v>
                </c:pt>
                <c:pt idx="37662">
                  <c:v>3.7663000000000002E-5</c:v>
                </c:pt>
                <c:pt idx="37663">
                  <c:v>3.7663999999999997E-5</c:v>
                </c:pt>
                <c:pt idx="37664">
                  <c:v>3.7664999999999999E-5</c:v>
                </c:pt>
                <c:pt idx="37665">
                  <c:v>3.7666000000000002E-5</c:v>
                </c:pt>
                <c:pt idx="37666">
                  <c:v>3.7666999999999997E-5</c:v>
                </c:pt>
                <c:pt idx="37667">
                  <c:v>3.7667999999999999E-5</c:v>
                </c:pt>
                <c:pt idx="37668">
                  <c:v>3.7669000000000001E-5</c:v>
                </c:pt>
                <c:pt idx="37669">
                  <c:v>3.7669999999999997E-5</c:v>
                </c:pt>
                <c:pt idx="37670">
                  <c:v>3.7670999999999999E-5</c:v>
                </c:pt>
                <c:pt idx="37671">
                  <c:v>3.7672000000000001E-5</c:v>
                </c:pt>
                <c:pt idx="37672">
                  <c:v>3.7673000000000003E-5</c:v>
                </c:pt>
                <c:pt idx="37673">
                  <c:v>3.7673999999999999E-5</c:v>
                </c:pt>
                <c:pt idx="37674">
                  <c:v>3.7675000000000001E-5</c:v>
                </c:pt>
                <c:pt idx="37675">
                  <c:v>3.7676000000000003E-5</c:v>
                </c:pt>
                <c:pt idx="37676">
                  <c:v>3.7676999999999999E-5</c:v>
                </c:pt>
                <c:pt idx="37677">
                  <c:v>3.7678000000000001E-5</c:v>
                </c:pt>
                <c:pt idx="37678">
                  <c:v>3.7679000000000003E-5</c:v>
                </c:pt>
                <c:pt idx="37679">
                  <c:v>3.7679999999999998E-5</c:v>
                </c:pt>
                <c:pt idx="37680">
                  <c:v>3.7681000000000001E-5</c:v>
                </c:pt>
                <c:pt idx="37681">
                  <c:v>3.7682000000000003E-5</c:v>
                </c:pt>
                <c:pt idx="37682">
                  <c:v>3.7682999999999998E-5</c:v>
                </c:pt>
                <c:pt idx="37683">
                  <c:v>3.7684E-5</c:v>
                </c:pt>
                <c:pt idx="37684">
                  <c:v>3.7685000000000003E-5</c:v>
                </c:pt>
                <c:pt idx="37685">
                  <c:v>3.7685999999999998E-5</c:v>
                </c:pt>
                <c:pt idx="37686">
                  <c:v>3.7687E-5</c:v>
                </c:pt>
                <c:pt idx="37687">
                  <c:v>3.7688000000000002E-5</c:v>
                </c:pt>
                <c:pt idx="37688">
                  <c:v>3.7688999999999998E-5</c:v>
                </c:pt>
                <c:pt idx="37689">
                  <c:v>3.769E-5</c:v>
                </c:pt>
                <c:pt idx="37690">
                  <c:v>3.7691000000000002E-5</c:v>
                </c:pt>
                <c:pt idx="37691">
                  <c:v>3.7691999999999998E-5</c:v>
                </c:pt>
                <c:pt idx="37692">
                  <c:v>3.7693E-5</c:v>
                </c:pt>
                <c:pt idx="37693">
                  <c:v>3.7694000000000002E-5</c:v>
                </c:pt>
                <c:pt idx="37694">
                  <c:v>3.7694999999999997E-5</c:v>
                </c:pt>
                <c:pt idx="37695">
                  <c:v>3.7696E-5</c:v>
                </c:pt>
                <c:pt idx="37696">
                  <c:v>3.7697000000000002E-5</c:v>
                </c:pt>
                <c:pt idx="37697">
                  <c:v>3.7697999999999997E-5</c:v>
                </c:pt>
                <c:pt idx="37698">
                  <c:v>3.7698999999999999E-5</c:v>
                </c:pt>
                <c:pt idx="37699">
                  <c:v>3.7700000000000002E-5</c:v>
                </c:pt>
                <c:pt idx="37700">
                  <c:v>3.7700999999999997E-5</c:v>
                </c:pt>
                <c:pt idx="37701">
                  <c:v>3.7701999999999999E-5</c:v>
                </c:pt>
                <c:pt idx="37702">
                  <c:v>3.7703000000000001E-5</c:v>
                </c:pt>
                <c:pt idx="37703">
                  <c:v>3.7703999999999997E-5</c:v>
                </c:pt>
                <c:pt idx="37704">
                  <c:v>3.7704999999999999E-5</c:v>
                </c:pt>
                <c:pt idx="37705">
                  <c:v>3.7706000000000001E-5</c:v>
                </c:pt>
                <c:pt idx="37706">
                  <c:v>3.7707000000000003E-5</c:v>
                </c:pt>
                <c:pt idx="37707">
                  <c:v>3.7707999999999999E-5</c:v>
                </c:pt>
                <c:pt idx="37708">
                  <c:v>3.7709000000000001E-5</c:v>
                </c:pt>
                <c:pt idx="37709">
                  <c:v>3.7710000000000003E-5</c:v>
                </c:pt>
                <c:pt idx="37710">
                  <c:v>3.7710999999999999E-5</c:v>
                </c:pt>
                <c:pt idx="37711">
                  <c:v>3.7712000000000001E-5</c:v>
                </c:pt>
                <c:pt idx="37712">
                  <c:v>3.7713000000000003E-5</c:v>
                </c:pt>
                <c:pt idx="37713">
                  <c:v>3.7713999999999998E-5</c:v>
                </c:pt>
                <c:pt idx="37714">
                  <c:v>3.7715000000000001E-5</c:v>
                </c:pt>
                <c:pt idx="37715">
                  <c:v>3.7716000000000003E-5</c:v>
                </c:pt>
                <c:pt idx="37716">
                  <c:v>3.7716999999999998E-5</c:v>
                </c:pt>
                <c:pt idx="37717">
                  <c:v>3.7718E-5</c:v>
                </c:pt>
                <c:pt idx="37718">
                  <c:v>3.7719000000000003E-5</c:v>
                </c:pt>
                <c:pt idx="37719">
                  <c:v>3.7719999999999998E-5</c:v>
                </c:pt>
                <c:pt idx="37720">
                  <c:v>3.7721E-5</c:v>
                </c:pt>
                <c:pt idx="37721">
                  <c:v>3.7722000000000002E-5</c:v>
                </c:pt>
                <c:pt idx="37722">
                  <c:v>3.7722999999999998E-5</c:v>
                </c:pt>
                <c:pt idx="37723">
                  <c:v>3.7724E-5</c:v>
                </c:pt>
                <c:pt idx="37724">
                  <c:v>3.7725000000000002E-5</c:v>
                </c:pt>
                <c:pt idx="37725">
                  <c:v>3.7725999999999998E-5</c:v>
                </c:pt>
                <c:pt idx="37726">
                  <c:v>3.7727E-5</c:v>
                </c:pt>
                <c:pt idx="37727">
                  <c:v>3.7728000000000002E-5</c:v>
                </c:pt>
                <c:pt idx="37728">
                  <c:v>3.7728999999999997E-5</c:v>
                </c:pt>
                <c:pt idx="37729">
                  <c:v>3.773E-5</c:v>
                </c:pt>
                <c:pt idx="37730">
                  <c:v>3.7731000000000002E-5</c:v>
                </c:pt>
                <c:pt idx="37731">
                  <c:v>3.7731999999999997E-5</c:v>
                </c:pt>
                <c:pt idx="37732">
                  <c:v>3.7732999999999999E-5</c:v>
                </c:pt>
                <c:pt idx="37733">
                  <c:v>3.7734000000000002E-5</c:v>
                </c:pt>
                <c:pt idx="37734">
                  <c:v>3.7734999999999997E-5</c:v>
                </c:pt>
                <c:pt idx="37735">
                  <c:v>3.7735999999999999E-5</c:v>
                </c:pt>
                <c:pt idx="37736">
                  <c:v>3.7737000000000001E-5</c:v>
                </c:pt>
                <c:pt idx="37737">
                  <c:v>3.7737999999999997E-5</c:v>
                </c:pt>
                <c:pt idx="37738">
                  <c:v>3.7738999999999999E-5</c:v>
                </c:pt>
                <c:pt idx="37739">
                  <c:v>3.7740000000000001E-5</c:v>
                </c:pt>
                <c:pt idx="37740">
                  <c:v>3.7741000000000003E-5</c:v>
                </c:pt>
                <c:pt idx="37741">
                  <c:v>3.7741999999999999E-5</c:v>
                </c:pt>
                <c:pt idx="37742">
                  <c:v>3.7743000000000001E-5</c:v>
                </c:pt>
                <c:pt idx="37743">
                  <c:v>3.7744000000000003E-5</c:v>
                </c:pt>
                <c:pt idx="37744">
                  <c:v>3.7744999999999999E-5</c:v>
                </c:pt>
                <c:pt idx="37745">
                  <c:v>3.7746000000000001E-5</c:v>
                </c:pt>
                <c:pt idx="37746">
                  <c:v>3.7747000000000003E-5</c:v>
                </c:pt>
                <c:pt idx="37747">
                  <c:v>3.7747999999999998E-5</c:v>
                </c:pt>
                <c:pt idx="37748">
                  <c:v>3.7749000000000001E-5</c:v>
                </c:pt>
                <c:pt idx="37749">
                  <c:v>3.7750000000000003E-5</c:v>
                </c:pt>
                <c:pt idx="37750">
                  <c:v>3.7750999999999998E-5</c:v>
                </c:pt>
                <c:pt idx="37751">
                  <c:v>3.7752E-5</c:v>
                </c:pt>
                <c:pt idx="37752">
                  <c:v>3.7753000000000003E-5</c:v>
                </c:pt>
                <c:pt idx="37753">
                  <c:v>3.7753999999999998E-5</c:v>
                </c:pt>
                <c:pt idx="37754">
                  <c:v>3.7755E-5</c:v>
                </c:pt>
                <c:pt idx="37755">
                  <c:v>3.7756000000000002E-5</c:v>
                </c:pt>
                <c:pt idx="37756">
                  <c:v>3.7756999999999998E-5</c:v>
                </c:pt>
                <c:pt idx="37757">
                  <c:v>3.7758E-5</c:v>
                </c:pt>
                <c:pt idx="37758">
                  <c:v>3.7759000000000002E-5</c:v>
                </c:pt>
                <c:pt idx="37759">
                  <c:v>3.7759999999999998E-5</c:v>
                </c:pt>
                <c:pt idx="37760">
                  <c:v>3.7761E-5</c:v>
                </c:pt>
                <c:pt idx="37761">
                  <c:v>3.7762000000000002E-5</c:v>
                </c:pt>
                <c:pt idx="37762">
                  <c:v>3.7762999999999997E-5</c:v>
                </c:pt>
                <c:pt idx="37763">
                  <c:v>3.7764E-5</c:v>
                </c:pt>
                <c:pt idx="37764">
                  <c:v>3.7765000000000002E-5</c:v>
                </c:pt>
                <c:pt idx="37765">
                  <c:v>3.7765999999999997E-5</c:v>
                </c:pt>
                <c:pt idx="37766">
                  <c:v>3.7766999999999999E-5</c:v>
                </c:pt>
                <c:pt idx="37767">
                  <c:v>3.7768000000000002E-5</c:v>
                </c:pt>
                <c:pt idx="37768">
                  <c:v>3.7768999999999997E-5</c:v>
                </c:pt>
                <c:pt idx="37769">
                  <c:v>3.7769999999999999E-5</c:v>
                </c:pt>
                <c:pt idx="37770">
                  <c:v>3.7771000000000001E-5</c:v>
                </c:pt>
                <c:pt idx="37771">
                  <c:v>3.7771999999999997E-5</c:v>
                </c:pt>
                <c:pt idx="37772">
                  <c:v>3.7772999999999999E-5</c:v>
                </c:pt>
                <c:pt idx="37773">
                  <c:v>3.7774000000000001E-5</c:v>
                </c:pt>
                <c:pt idx="37774">
                  <c:v>3.7774999999999997E-5</c:v>
                </c:pt>
                <c:pt idx="37775">
                  <c:v>3.7775999999999999E-5</c:v>
                </c:pt>
                <c:pt idx="37776">
                  <c:v>3.7777000000000001E-5</c:v>
                </c:pt>
                <c:pt idx="37777">
                  <c:v>3.7778000000000003E-5</c:v>
                </c:pt>
                <c:pt idx="37778">
                  <c:v>3.7778999999999999E-5</c:v>
                </c:pt>
                <c:pt idx="37779">
                  <c:v>3.7780000000000001E-5</c:v>
                </c:pt>
                <c:pt idx="37780">
                  <c:v>3.7781000000000003E-5</c:v>
                </c:pt>
                <c:pt idx="37781">
                  <c:v>3.7781999999999998E-5</c:v>
                </c:pt>
                <c:pt idx="37782">
                  <c:v>3.7783000000000001E-5</c:v>
                </c:pt>
                <c:pt idx="37783">
                  <c:v>3.7784000000000003E-5</c:v>
                </c:pt>
                <c:pt idx="37784">
                  <c:v>3.7784999999999998E-5</c:v>
                </c:pt>
                <c:pt idx="37785">
                  <c:v>3.7786E-5</c:v>
                </c:pt>
                <c:pt idx="37786">
                  <c:v>3.7787000000000003E-5</c:v>
                </c:pt>
                <c:pt idx="37787">
                  <c:v>3.7787999999999998E-5</c:v>
                </c:pt>
                <c:pt idx="37788">
                  <c:v>3.7789E-5</c:v>
                </c:pt>
                <c:pt idx="37789">
                  <c:v>3.7790000000000002E-5</c:v>
                </c:pt>
                <c:pt idx="37790">
                  <c:v>3.7790999999999998E-5</c:v>
                </c:pt>
                <c:pt idx="37791">
                  <c:v>3.7792E-5</c:v>
                </c:pt>
                <c:pt idx="37792">
                  <c:v>3.7793000000000002E-5</c:v>
                </c:pt>
                <c:pt idx="37793">
                  <c:v>3.7793999999999998E-5</c:v>
                </c:pt>
                <c:pt idx="37794">
                  <c:v>3.7795E-5</c:v>
                </c:pt>
                <c:pt idx="37795">
                  <c:v>3.7796000000000002E-5</c:v>
                </c:pt>
                <c:pt idx="37796">
                  <c:v>3.7796999999999997E-5</c:v>
                </c:pt>
                <c:pt idx="37797">
                  <c:v>3.7798E-5</c:v>
                </c:pt>
                <c:pt idx="37798">
                  <c:v>3.7799000000000002E-5</c:v>
                </c:pt>
                <c:pt idx="37799">
                  <c:v>3.7799999999999997E-5</c:v>
                </c:pt>
                <c:pt idx="37800">
                  <c:v>3.7800999999999999E-5</c:v>
                </c:pt>
                <c:pt idx="37801">
                  <c:v>3.7802000000000002E-5</c:v>
                </c:pt>
                <c:pt idx="37802">
                  <c:v>3.7802999999999997E-5</c:v>
                </c:pt>
                <c:pt idx="37803">
                  <c:v>3.7803999999999999E-5</c:v>
                </c:pt>
                <c:pt idx="37804">
                  <c:v>3.7805000000000001E-5</c:v>
                </c:pt>
                <c:pt idx="37805">
                  <c:v>3.7805999999999997E-5</c:v>
                </c:pt>
                <c:pt idx="37806">
                  <c:v>3.7806999999999999E-5</c:v>
                </c:pt>
                <c:pt idx="37807">
                  <c:v>3.7808000000000001E-5</c:v>
                </c:pt>
                <c:pt idx="37808">
                  <c:v>3.7808999999999997E-5</c:v>
                </c:pt>
                <c:pt idx="37809">
                  <c:v>3.7809999999999999E-5</c:v>
                </c:pt>
                <c:pt idx="37810">
                  <c:v>3.7811000000000001E-5</c:v>
                </c:pt>
                <c:pt idx="37811">
                  <c:v>3.7812000000000003E-5</c:v>
                </c:pt>
                <c:pt idx="37812">
                  <c:v>3.7812999999999999E-5</c:v>
                </c:pt>
                <c:pt idx="37813">
                  <c:v>3.7814000000000001E-5</c:v>
                </c:pt>
                <c:pt idx="37814">
                  <c:v>3.7815000000000003E-5</c:v>
                </c:pt>
                <c:pt idx="37815">
                  <c:v>3.7815999999999998E-5</c:v>
                </c:pt>
                <c:pt idx="37816">
                  <c:v>3.7817000000000001E-5</c:v>
                </c:pt>
                <c:pt idx="37817">
                  <c:v>3.7818000000000003E-5</c:v>
                </c:pt>
                <c:pt idx="37818">
                  <c:v>3.7818999999999998E-5</c:v>
                </c:pt>
                <c:pt idx="37819">
                  <c:v>3.782E-5</c:v>
                </c:pt>
                <c:pt idx="37820">
                  <c:v>3.7821000000000003E-5</c:v>
                </c:pt>
                <c:pt idx="37821">
                  <c:v>3.7821999999999998E-5</c:v>
                </c:pt>
                <c:pt idx="37822">
                  <c:v>3.7823E-5</c:v>
                </c:pt>
                <c:pt idx="37823">
                  <c:v>3.7824000000000002E-5</c:v>
                </c:pt>
                <c:pt idx="37824">
                  <c:v>3.7824999999999998E-5</c:v>
                </c:pt>
                <c:pt idx="37825">
                  <c:v>3.7826E-5</c:v>
                </c:pt>
                <c:pt idx="37826">
                  <c:v>3.7827000000000002E-5</c:v>
                </c:pt>
                <c:pt idx="37827">
                  <c:v>3.7827999999999998E-5</c:v>
                </c:pt>
                <c:pt idx="37828">
                  <c:v>3.7829E-5</c:v>
                </c:pt>
                <c:pt idx="37829">
                  <c:v>3.7830000000000002E-5</c:v>
                </c:pt>
                <c:pt idx="37830">
                  <c:v>3.7830999999999997E-5</c:v>
                </c:pt>
                <c:pt idx="37831">
                  <c:v>3.7832E-5</c:v>
                </c:pt>
                <c:pt idx="37832">
                  <c:v>3.7833000000000002E-5</c:v>
                </c:pt>
                <c:pt idx="37833">
                  <c:v>3.7833999999999997E-5</c:v>
                </c:pt>
                <c:pt idx="37834">
                  <c:v>3.7834999999999999E-5</c:v>
                </c:pt>
                <c:pt idx="37835">
                  <c:v>3.7836000000000002E-5</c:v>
                </c:pt>
                <c:pt idx="37836">
                  <c:v>3.7836999999999997E-5</c:v>
                </c:pt>
                <c:pt idx="37837">
                  <c:v>3.7837999999999999E-5</c:v>
                </c:pt>
                <c:pt idx="37838">
                  <c:v>3.7839000000000001E-5</c:v>
                </c:pt>
                <c:pt idx="37839">
                  <c:v>3.7839999999999997E-5</c:v>
                </c:pt>
                <c:pt idx="37840">
                  <c:v>3.7840999999999999E-5</c:v>
                </c:pt>
                <c:pt idx="37841">
                  <c:v>3.7842000000000001E-5</c:v>
                </c:pt>
                <c:pt idx="37842">
                  <c:v>3.7842999999999997E-5</c:v>
                </c:pt>
                <c:pt idx="37843">
                  <c:v>3.7843999999999999E-5</c:v>
                </c:pt>
                <c:pt idx="37844">
                  <c:v>3.7845000000000001E-5</c:v>
                </c:pt>
                <c:pt idx="37845">
                  <c:v>3.7846000000000003E-5</c:v>
                </c:pt>
                <c:pt idx="37846">
                  <c:v>3.7846999999999999E-5</c:v>
                </c:pt>
                <c:pt idx="37847">
                  <c:v>3.7848000000000001E-5</c:v>
                </c:pt>
                <c:pt idx="37848">
                  <c:v>3.7849000000000003E-5</c:v>
                </c:pt>
                <c:pt idx="37849">
                  <c:v>3.7849999999999998E-5</c:v>
                </c:pt>
                <c:pt idx="37850">
                  <c:v>3.7851000000000001E-5</c:v>
                </c:pt>
                <c:pt idx="37851">
                  <c:v>3.7852000000000003E-5</c:v>
                </c:pt>
                <c:pt idx="37852">
                  <c:v>3.7852999999999998E-5</c:v>
                </c:pt>
                <c:pt idx="37853">
                  <c:v>3.7854E-5</c:v>
                </c:pt>
                <c:pt idx="37854">
                  <c:v>3.7855000000000003E-5</c:v>
                </c:pt>
                <c:pt idx="37855">
                  <c:v>3.7855999999999998E-5</c:v>
                </c:pt>
                <c:pt idx="37856">
                  <c:v>3.7857E-5</c:v>
                </c:pt>
                <c:pt idx="37857">
                  <c:v>3.7858000000000002E-5</c:v>
                </c:pt>
                <c:pt idx="37858">
                  <c:v>3.7858999999999998E-5</c:v>
                </c:pt>
                <c:pt idx="37859">
                  <c:v>3.786E-5</c:v>
                </c:pt>
                <c:pt idx="37860">
                  <c:v>3.7861000000000002E-5</c:v>
                </c:pt>
                <c:pt idx="37861">
                  <c:v>3.7861999999999998E-5</c:v>
                </c:pt>
                <c:pt idx="37862">
                  <c:v>3.7863E-5</c:v>
                </c:pt>
                <c:pt idx="37863">
                  <c:v>3.7864000000000002E-5</c:v>
                </c:pt>
                <c:pt idx="37864">
                  <c:v>3.7864999999999997E-5</c:v>
                </c:pt>
                <c:pt idx="37865">
                  <c:v>3.7866E-5</c:v>
                </c:pt>
                <c:pt idx="37866">
                  <c:v>3.7867000000000002E-5</c:v>
                </c:pt>
                <c:pt idx="37867">
                  <c:v>3.7867999999999997E-5</c:v>
                </c:pt>
                <c:pt idx="37868">
                  <c:v>3.7868999999999999E-5</c:v>
                </c:pt>
                <c:pt idx="37869">
                  <c:v>3.7870000000000002E-5</c:v>
                </c:pt>
                <c:pt idx="37870">
                  <c:v>3.7870999999999997E-5</c:v>
                </c:pt>
                <c:pt idx="37871">
                  <c:v>3.7871999999999999E-5</c:v>
                </c:pt>
                <c:pt idx="37872">
                  <c:v>3.7873000000000001E-5</c:v>
                </c:pt>
                <c:pt idx="37873">
                  <c:v>3.7873999999999997E-5</c:v>
                </c:pt>
                <c:pt idx="37874">
                  <c:v>3.7874999999999999E-5</c:v>
                </c:pt>
                <c:pt idx="37875">
                  <c:v>3.7876000000000001E-5</c:v>
                </c:pt>
                <c:pt idx="37876">
                  <c:v>3.7876999999999997E-5</c:v>
                </c:pt>
                <c:pt idx="37877">
                  <c:v>3.7877999999999999E-5</c:v>
                </c:pt>
                <c:pt idx="37878">
                  <c:v>3.7879000000000001E-5</c:v>
                </c:pt>
                <c:pt idx="37879">
                  <c:v>3.7880000000000003E-5</c:v>
                </c:pt>
                <c:pt idx="37880">
                  <c:v>3.7880999999999999E-5</c:v>
                </c:pt>
                <c:pt idx="37881">
                  <c:v>3.7882000000000001E-5</c:v>
                </c:pt>
                <c:pt idx="37882">
                  <c:v>3.7883000000000003E-5</c:v>
                </c:pt>
                <c:pt idx="37883">
                  <c:v>3.7883999999999998E-5</c:v>
                </c:pt>
                <c:pt idx="37884">
                  <c:v>3.7885000000000001E-5</c:v>
                </c:pt>
                <c:pt idx="37885">
                  <c:v>3.7886000000000003E-5</c:v>
                </c:pt>
                <c:pt idx="37886">
                  <c:v>3.7886999999999998E-5</c:v>
                </c:pt>
                <c:pt idx="37887">
                  <c:v>3.7888E-5</c:v>
                </c:pt>
                <c:pt idx="37888">
                  <c:v>3.7889000000000003E-5</c:v>
                </c:pt>
                <c:pt idx="37889">
                  <c:v>3.7889999999999998E-5</c:v>
                </c:pt>
                <c:pt idx="37890">
                  <c:v>3.7891E-5</c:v>
                </c:pt>
                <c:pt idx="37891">
                  <c:v>3.7892000000000002E-5</c:v>
                </c:pt>
                <c:pt idx="37892">
                  <c:v>3.7892999999999998E-5</c:v>
                </c:pt>
                <c:pt idx="37893">
                  <c:v>3.7894E-5</c:v>
                </c:pt>
                <c:pt idx="37894">
                  <c:v>3.7895000000000002E-5</c:v>
                </c:pt>
                <c:pt idx="37895">
                  <c:v>3.7895999999999998E-5</c:v>
                </c:pt>
                <c:pt idx="37896">
                  <c:v>3.7897E-5</c:v>
                </c:pt>
                <c:pt idx="37897">
                  <c:v>3.7898000000000002E-5</c:v>
                </c:pt>
                <c:pt idx="37898">
                  <c:v>3.7898999999999997E-5</c:v>
                </c:pt>
                <c:pt idx="37899">
                  <c:v>3.79E-5</c:v>
                </c:pt>
                <c:pt idx="37900">
                  <c:v>3.7901000000000002E-5</c:v>
                </c:pt>
                <c:pt idx="37901">
                  <c:v>3.7901999999999997E-5</c:v>
                </c:pt>
                <c:pt idx="37902">
                  <c:v>3.7902999999999999E-5</c:v>
                </c:pt>
                <c:pt idx="37903">
                  <c:v>3.7904000000000002E-5</c:v>
                </c:pt>
                <c:pt idx="37904">
                  <c:v>3.7904999999999997E-5</c:v>
                </c:pt>
                <c:pt idx="37905">
                  <c:v>3.7905999999999999E-5</c:v>
                </c:pt>
                <c:pt idx="37906">
                  <c:v>3.7907000000000001E-5</c:v>
                </c:pt>
                <c:pt idx="37907">
                  <c:v>3.7907999999999997E-5</c:v>
                </c:pt>
                <c:pt idx="37908">
                  <c:v>3.7908999999999999E-5</c:v>
                </c:pt>
                <c:pt idx="37909">
                  <c:v>3.7910000000000001E-5</c:v>
                </c:pt>
                <c:pt idx="37910">
                  <c:v>3.7910999999999997E-5</c:v>
                </c:pt>
                <c:pt idx="37911">
                  <c:v>3.7911999999999999E-5</c:v>
                </c:pt>
                <c:pt idx="37912">
                  <c:v>3.7913000000000001E-5</c:v>
                </c:pt>
                <c:pt idx="37913">
                  <c:v>3.7914000000000003E-5</c:v>
                </c:pt>
                <c:pt idx="37914">
                  <c:v>3.7914999999999999E-5</c:v>
                </c:pt>
                <c:pt idx="37915">
                  <c:v>3.7916000000000001E-5</c:v>
                </c:pt>
                <c:pt idx="37916">
                  <c:v>3.7917000000000003E-5</c:v>
                </c:pt>
                <c:pt idx="37917">
                  <c:v>3.7917999999999998E-5</c:v>
                </c:pt>
                <c:pt idx="37918">
                  <c:v>3.7919000000000001E-5</c:v>
                </c:pt>
                <c:pt idx="37919">
                  <c:v>3.7920000000000003E-5</c:v>
                </c:pt>
                <c:pt idx="37920">
                  <c:v>3.7920999999999998E-5</c:v>
                </c:pt>
                <c:pt idx="37921">
                  <c:v>3.7922E-5</c:v>
                </c:pt>
                <c:pt idx="37922">
                  <c:v>3.7923000000000003E-5</c:v>
                </c:pt>
                <c:pt idx="37923">
                  <c:v>3.7923999999999998E-5</c:v>
                </c:pt>
                <c:pt idx="37924">
                  <c:v>3.7925E-5</c:v>
                </c:pt>
                <c:pt idx="37925">
                  <c:v>3.7926000000000002E-5</c:v>
                </c:pt>
                <c:pt idx="37926">
                  <c:v>3.7926999999999998E-5</c:v>
                </c:pt>
                <c:pt idx="37927">
                  <c:v>3.7928E-5</c:v>
                </c:pt>
                <c:pt idx="37928">
                  <c:v>3.7929000000000002E-5</c:v>
                </c:pt>
                <c:pt idx="37929">
                  <c:v>3.7929999999999998E-5</c:v>
                </c:pt>
                <c:pt idx="37930">
                  <c:v>3.7931E-5</c:v>
                </c:pt>
                <c:pt idx="37931">
                  <c:v>3.7932000000000002E-5</c:v>
                </c:pt>
                <c:pt idx="37932">
                  <c:v>3.7932999999999997E-5</c:v>
                </c:pt>
                <c:pt idx="37933">
                  <c:v>3.7934E-5</c:v>
                </c:pt>
                <c:pt idx="37934">
                  <c:v>3.7935000000000002E-5</c:v>
                </c:pt>
                <c:pt idx="37935">
                  <c:v>3.7935999999999997E-5</c:v>
                </c:pt>
                <c:pt idx="37936">
                  <c:v>3.7936999999999999E-5</c:v>
                </c:pt>
                <c:pt idx="37937">
                  <c:v>3.7938000000000002E-5</c:v>
                </c:pt>
                <c:pt idx="37938">
                  <c:v>3.7938999999999997E-5</c:v>
                </c:pt>
                <c:pt idx="37939">
                  <c:v>3.7939999999999999E-5</c:v>
                </c:pt>
                <c:pt idx="37940">
                  <c:v>3.7941000000000001E-5</c:v>
                </c:pt>
                <c:pt idx="37941">
                  <c:v>3.7941999999999997E-5</c:v>
                </c:pt>
                <c:pt idx="37942">
                  <c:v>3.7942999999999999E-5</c:v>
                </c:pt>
                <c:pt idx="37943">
                  <c:v>3.7944000000000001E-5</c:v>
                </c:pt>
                <c:pt idx="37944">
                  <c:v>3.7944999999999997E-5</c:v>
                </c:pt>
                <c:pt idx="37945">
                  <c:v>3.7945999999999999E-5</c:v>
                </c:pt>
                <c:pt idx="37946">
                  <c:v>3.7947000000000001E-5</c:v>
                </c:pt>
                <c:pt idx="37947">
                  <c:v>3.7948000000000003E-5</c:v>
                </c:pt>
                <c:pt idx="37948">
                  <c:v>3.7948999999999999E-5</c:v>
                </c:pt>
                <c:pt idx="37949">
                  <c:v>3.7950000000000001E-5</c:v>
                </c:pt>
                <c:pt idx="37950">
                  <c:v>3.7951000000000003E-5</c:v>
                </c:pt>
                <c:pt idx="37951">
                  <c:v>3.7951999999999998E-5</c:v>
                </c:pt>
                <c:pt idx="37952">
                  <c:v>3.7953000000000001E-5</c:v>
                </c:pt>
                <c:pt idx="37953">
                  <c:v>3.7954000000000003E-5</c:v>
                </c:pt>
                <c:pt idx="37954">
                  <c:v>3.7954999999999998E-5</c:v>
                </c:pt>
                <c:pt idx="37955">
                  <c:v>3.7956E-5</c:v>
                </c:pt>
                <c:pt idx="37956">
                  <c:v>3.7957000000000003E-5</c:v>
                </c:pt>
                <c:pt idx="37957">
                  <c:v>3.7957999999999998E-5</c:v>
                </c:pt>
                <c:pt idx="37958">
                  <c:v>3.7959E-5</c:v>
                </c:pt>
                <c:pt idx="37959">
                  <c:v>3.7960000000000002E-5</c:v>
                </c:pt>
                <c:pt idx="37960">
                  <c:v>3.7960999999999998E-5</c:v>
                </c:pt>
                <c:pt idx="37961">
                  <c:v>3.7962E-5</c:v>
                </c:pt>
                <c:pt idx="37962">
                  <c:v>3.7963000000000002E-5</c:v>
                </c:pt>
                <c:pt idx="37963">
                  <c:v>3.7963999999999998E-5</c:v>
                </c:pt>
                <c:pt idx="37964">
                  <c:v>3.7965E-5</c:v>
                </c:pt>
                <c:pt idx="37965">
                  <c:v>3.7966000000000002E-5</c:v>
                </c:pt>
                <c:pt idx="37966">
                  <c:v>3.7966999999999997E-5</c:v>
                </c:pt>
                <c:pt idx="37967">
                  <c:v>3.7968E-5</c:v>
                </c:pt>
                <c:pt idx="37968">
                  <c:v>3.7969000000000002E-5</c:v>
                </c:pt>
                <c:pt idx="37969">
                  <c:v>3.7969999999999997E-5</c:v>
                </c:pt>
                <c:pt idx="37970">
                  <c:v>3.7970999999999999E-5</c:v>
                </c:pt>
                <c:pt idx="37971">
                  <c:v>3.7972000000000002E-5</c:v>
                </c:pt>
                <c:pt idx="37972">
                  <c:v>3.7972999999999997E-5</c:v>
                </c:pt>
                <c:pt idx="37973">
                  <c:v>3.7973999999999999E-5</c:v>
                </c:pt>
                <c:pt idx="37974">
                  <c:v>3.7975000000000001E-5</c:v>
                </c:pt>
                <c:pt idx="37975">
                  <c:v>3.7975999999999997E-5</c:v>
                </c:pt>
                <c:pt idx="37976">
                  <c:v>3.7976999999999999E-5</c:v>
                </c:pt>
                <c:pt idx="37977">
                  <c:v>3.7978000000000001E-5</c:v>
                </c:pt>
                <c:pt idx="37978">
                  <c:v>3.7978999999999997E-5</c:v>
                </c:pt>
                <c:pt idx="37979">
                  <c:v>3.7979999999999999E-5</c:v>
                </c:pt>
                <c:pt idx="37980">
                  <c:v>3.7981000000000001E-5</c:v>
                </c:pt>
                <c:pt idx="37981">
                  <c:v>3.7982000000000003E-5</c:v>
                </c:pt>
                <c:pt idx="37982">
                  <c:v>3.7982999999999999E-5</c:v>
                </c:pt>
                <c:pt idx="37983">
                  <c:v>3.7984000000000001E-5</c:v>
                </c:pt>
                <c:pt idx="37984">
                  <c:v>3.7985000000000003E-5</c:v>
                </c:pt>
                <c:pt idx="37985">
                  <c:v>3.7985999999999998E-5</c:v>
                </c:pt>
                <c:pt idx="37986">
                  <c:v>3.7987000000000001E-5</c:v>
                </c:pt>
                <c:pt idx="37987">
                  <c:v>3.7988000000000003E-5</c:v>
                </c:pt>
                <c:pt idx="37988">
                  <c:v>3.7988999999999998E-5</c:v>
                </c:pt>
                <c:pt idx="37989">
                  <c:v>3.799E-5</c:v>
                </c:pt>
                <c:pt idx="37990">
                  <c:v>3.7991000000000003E-5</c:v>
                </c:pt>
                <c:pt idx="37991">
                  <c:v>3.7991999999999998E-5</c:v>
                </c:pt>
                <c:pt idx="37992">
                  <c:v>3.7993E-5</c:v>
                </c:pt>
                <c:pt idx="37993">
                  <c:v>3.7994000000000002E-5</c:v>
                </c:pt>
                <c:pt idx="37994">
                  <c:v>3.7994999999999998E-5</c:v>
                </c:pt>
                <c:pt idx="37995">
                  <c:v>3.7996E-5</c:v>
                </c:pt>
                <c:pt idx="37996">
                  <c:v>3.7997000000000002E-5</c:v>
                </c:pt>
                <c:pt idx="37997">
                  <c:v>3.7997999999999998E-5</c:v>
                </c:pt>
                <c:pt idx="37998">
                  <c:v>3.7999E-5</c:v>
                </c:pt>
                <c:pt idx="37999">
                  <c:v>3.8000000000000002E-5</c:v>
                </c:pt>
                <c:pt idx="38000">
                  <c:v>3.8000999999999998E-5</c:v>
                </c:pt>
                <c:pt idx="38001">
                  <c:v>3.8002E-5</c:v>
                </c:pt>
                <c:pt idx="38002">
                  <c:v>3.8003000000000002E-5</c:v>
                </c:pt>
                <c:pt idx="38003">
                  <c:v>3.8003999999999997E-5</c:v>
                </c:pt>
                <c:pt idx="38004">
                  <c:v>3.8005E-5</c:v>
                </c:pt>
                <c:pt idx="38005">
                  <c:v>3.8006000000000002E-5</c:v>
                </c:pt>
                <c:pt idx="38006">
                  <c:v>3.8006999999999997E-5</c:v>
                </c:pt>
                <c:pt idx="38007">
                  <c:v>3.8007999999999999E-5</c:v>
                </c:pt>
                <c:pt idx="38008">
                  <c:v>3.8009000000000001E-5</c:v>
                </c:pt>
                <c:pt idx="38009">
                  <c:v>3.8009999999999997E-5</c:v>
                </c:pt>
                <c:pt idx="38010">
                  <c:v>3.8010999999999999E-5</c:v>
                </c:pt>
                <c:pt idx="38011">
                  <c:v>3.8012000000000001E-5</c:v>
                </c:pt>
                <c:pt idx="38012">
                  <c:v>3.8012999999999997E-5</c:v>
                </c:pt>
                <c:pt idx="38013">
                  <c:v>3.8013999999999999E-5</c:v>
                </c:pt>
                <c:pt idx="38014">
                  <c:v>3.8015000000000001E-5</c:v>
                </c:pt>
                <c:pt idx="38015">
                  <c:v>3.8016000000000003E-5</c:v>
                </c:pt>
                <c:pt idx="38016">
                  <c:v>3.8016999999999999E-5</c:v>
                </c:pt>
                <c:pt idx="38017">
                  <c:v>3.8018000000000001E-5</c:v>
                </c:pt>
                <c:pt idx="38018">
                  <c:v>3.8019000000000003E-5</c:v>
                </c:pt>
                <c:pt idx="38019">
                  <c:v>3.8019999999999999E-5</c:v>
                </c:pt>
                <c:pt idx="38020">
                  <c:v>3.8021000000000001E-5</c:v>
                </c:pt>
                <c:pt idx="38021">
                  <c:v>3.8022000000000003E-5</c:v>
                </c:pt>
                <c:pt idx="38022">
                  <c:v>3.8022999999999998E-5</c:v>
                </c:pt>
                <c:pt idx="38023">
                  <c:v>3.8024000000000001E-5</c:v>
                </c:pt>
                <c:pt idx="38024">
                  <c:v>3.8025000000000003E-5</c:v>
                </c:pt>
                <c:pt idx="38025">
                  <c:v>3.8025999999999998E-5</c:v>
                </c:pt>
                <c:pt idx="38026">
                  <c:v>3.8027E-5</c:v>
                </c:pt>
                <c:pt idx="38027">
                  <c:v>3.8028000000000003E-5</c:v>
                </c:pt>
                <c:pt idx="38028">
                  <c:v>3.8028999999999998E-5</c:v>
                </c:pt>
                <c:pt idx="38029">
                  <c:v>3.803E-5</c:v>
                </c:pt>
                <c:pt idx="38030">
                  <c:v>3.8031000000000002E-5</c:v>
                </c:pt>
                <c:pt idx="38031">
                  <c:v>3.8031999999999998E-5</c:v>
                </c:pt>
                <c:pt idx="38032">
                  <c:v>3.8033E-5</c:v>
                </c:pt>
                <c:pt idx="38033">
                  <c:v>3.8034000000000002E-5</c:v>
                </c:pt>
                <c:pt idx="38034">
                  <c:v>3.8034999999999998E-5</c:v>
                </c:pt>
                <c:pt idx="38035">
                  <c:v>3.8036E-5</c:v>
                </c:pt>
                <c:pt idx="38036">
                  <c:v>3.8037000000000002E-5</c:v>
                </c:pt>
                <c:pt idx="38037">
                  <c:v>3.8037999999999997E-5</c:v>
                </c:pt>
                <c:pt idx="38038">
                  <c:v>3.8039E-5</c:v>
                </c:pt>
                <c:pt idx="38039">
                  <c:v>3.8040000000000002E-5</c:v>
                </c:pt>
                <c:pt idx="38040">
                  <c:v>3.8040999999999997E-5</c:v>
                </c:pt>
                <c:pt idx="38041">
                  <c:v>3.8041999999999999E-5</c:v>
                </c:pt>
                <c:pt idx="38042">
                  <c:v>3.8043000000000002E-5</c:v>
                </c:pt>
                <c:pt idx="38043">
                  <c:v>3.8043999999999997E-5</c:v>
                </c:pt>
                <c:pt idx="38044">
                  <c:v>3.8044999999999999E-5</c:v>
                </c:pt>
                <c:pt idx="38045">
                  <c:v>3.8046000000000001E-5</c:v>
                </c:pt>
                <c:pt idx="38046">
                  <c:v>3.8046999999999997E-5</c:v>
                </c:pt>
                <c:pt idx="38047">
                  <c:v>3.8047999999999999E-5</c:v>
                </c:pt>
                <c:pt idx="38048">
                  <c:v>3.8049000000000001E-5</c:v>
                </c:pt>
                <c:pt idx="38049">
                  <c:v>3.8050000000000003E-5</c:v>
                </c:pt>
                <c:pt idx="38050">
                  <c:v>3.8050999999999999E-5</c:v>
                </c:pt>
                <c:pt idx="38051">
                  <c:v>3.8052000000000001E-5</c:v>
                </c:pt>
                <c:pt idx="38052">
                  <c:v>3.8053000000000003E-5</c:v>
                </c:pt>
                <c:pt idx="38053">
                  <c:v>3.8053999999999999E-5</c:v>
                </c:pt>
                <c:pt idx="38054">
                  <c:v>3.8055000000000001E-5</c:v>
                </c:pt>
                <c:pt idx="38055">
                  <c:v>3.8056000000000003E-5</c:v>
                </c:pt>
                <c:pt idx="38056">
                  <c:v>3.8056999999999998E-5</c:v>
                </c:pt>
                <c:pt idx="38057">
                  <c:v>3.8058000000000001E-5</c:v>
                </c:pt>
                <c:pt idx="38058">
                  <c:v>3.8059000000000003E-5</c:v>
                </c:pt>
                <c:pt idx="38059">
                  <c:v>3.8059999999999998E-5</c:v>
                </c:pt>
                <c:pt idx="38060">
                  <c:v>3.8061E-5</c:v>
                </c:pt>
                <c:pt idx="38061">
                  <c:v>3.8062000000000003E-5</c:v>
                </c:pt>
                <c:pt idx="38062">
                  <c:v>3.8062999999999998E-5</c:v>
                </c:pt>
                <c:pt idx="38063">
                  <c:v>3.8064E-5</c:v>
                </c:pt>
                <c:pt idx="38064">
                  <c:v>3.8065000000000002E-5</c:v>
                </c:pt>
                <c:pt idx="38065">
                  <c:v>3.8065999999999998E-5</c:v>
                </c:pt>
                <c:pt idx="38066">
                  <c:v>3.8067E-5</c:v>
                </c:pt>
                <c:pt idx="38067">
                  <c:v>3.8068000000000002E-5</c:v>
                </c:pt>
                <c:pt idx="38068">
                  <c:v>3.8068999999999998E-5</c:v>
                </c:pt>
                <c:pt idx="38069">
                  <c:v>3.807E-5</c:v>
                </c:pt>
                <c:pt idx="38070">
                  <c:v>3.8071000000000002E-5</c:v>
                </c:pt>
                <c:pt idx="38071">
                  <c:v>3.8071999999999997E-5</c:v>
                </c:pt>
                <c:pt idx="38072">
                  <c:v>3.8073E-5</c:v>
                </c:pt>
                <c:pt idx="38073">
                  <c:v>3.8074000000000002E-5</c:v>
                </c:pt>
                <c:pt idx="38074">
                  <c:v>3.8074999999999997E-5</c:v>
                </c:pt>
                <c:pt idx="38075">
                  <c:v>3.8075999999999999E-5</c:v>
                </c:pt>
                <c:pt idx="38076">
                  <c:v>3.8077000000000002E-5</c:v>
                </c:pt>
                <c:pt idx="38077">
                  <c:v>3.8077999999999997E-5</c:v>
                </c:pt>
                <c:pt idx="38078">
                  <c:v>3.8078999999999999E-5</c:v>
                </c:pt>
                <c:pt idx="38079">
                  <c:v>3.8080000000000001E-5</c:v>
                </c:pt>
                <c:pt idx="38080">
                  <c:v>3.8080999999999997E-5</c:v>
                </c:pt>
                <c:pt idx="38081">
                  <c:v>3.8081999999999999E-5</c:v>
                </c:pt>
                <c:pt idx="38082">
                  <c:v>3.8083000000000001E-5</c:v>
                </c:pt>
                <c:pt idx="38083">
                  <c:v>3.8084000000000003E-5</c:v>
                </c:pt>
                <c:pt idx="38084">
                  <c:v>3.8084999999999999E-5</c:v>
                </c:pt>
                <c:pt idx="38085">
                  <c:v>3.8086000000000001E-5</c:v>
                </c:pt>
                <c:pt idx="38086">
                  <c:v>3.8087000000000003E-5</c:v>
                </c:pt>
                <c:pt idx="38087">
                  <c:v>3.8087999999999999E-5</c:v>
                </c:pt>
                <c:pt idx="38088">
                  <c:v>3.8089000000000001E-5</c:v>
                </c:pt>
                <c:pt idx="38089">
                  <c:v>3.8090000000000003E-5</c:v>
                </c:pt>
                <c:pt idx="38090">
                  <c:v>3.8090999999999998E-5</c:v>
                </c:pt>
                <c:pt idx="38091">
                  <c:v>3.8092000000000001E-5</c:v>
                </c:pt>
                <c:pt idx="38092">
                  <c:v>3.8093000000000003E-5</c:v>
                </c:pt>
                <c:pt idx="38093">
                  <c:v>3.8093999999999998E-5</c:v>
                </c:pt>
                <c:pt idx="38094">
                  <c:v>3.8095E-5</c:v>
                </c:pt>
                <c:pt idx="38095">
                  <c:v>3.8096000000000003E-5</c:v>
                </c:pt>
                <c:pt idx="38096">
                  <c:v>3.8096999999999998E-5</c:v>
                </c:pt>
                <c:pt idx="38097">
                  <c:v>3.8098E-5</c:v>
                </c:pt>
                <c:pt idx="38098">
                  <c:v>3.8099000000000002E-5</c:v>
                </c:pt>
                <c:pt idx="38099">
                  <c:v>3.8099999999999998E-5</c:v>
                </c:pt>
                <c:pt idx="38100">
                  <c:v>3.8101E-5</c:v>
                </c:pt>
                <c:pt idx="38101">
                  <c:v>3.8102000000000002E-5</c:v>
                </c:pt>
                <c:pt idx="38102">
                  <c:v>3.8102999999999998E-5</c:v>
                </c:pt>
                <c:pt idx="38103">
                  <c:v>3.8104E-5</c:v>
                </c:pt>
                <c:pt idx="38104">
                  <c:v>3.8105000000000002E-5</c:v>
                </c:pt>
                <c:pt idx="38105">
                  <c:v>3.8105999999999997E-5</c:v>
                </c:pt>
                <c:pt idx="38106">
                  <c:v>3.8107E-5</c:v>
                </c:pt>
                <c:pt idx="38107">
                  <c:v>3.8108000000000002E-5</c:v>
                </c:pt>
                <c:pt idx="38108">
                  <c:v>3.8108999999999997E-5</c:v>
                </c:pt>
                <c:pt idx="38109">
                  <c:v>3.8109999999999999E-5</c:v>
                </c:pt>
                <c:pt idx="38110">
                  <c:v>3.8111000000000002E-5</c:v>
                </c:pt>
                <c:pt idx="38111">
                  <c:v>3.8111999999999997E-5</c:v>
                </c:pt>
                <c:pt idx="38112">
                  <c:v>3.8112999999999999E-5</c:v>
                </c:pt>
                <c:pt idx="38113">
                  <c:v>3.8114000000000001E-5</c:v>
                </c:pt>
                <c:pt idx="38114">
                  <c:v>3.8114999999999997E-5</c:v>
                </c:pt>
                <c:pt idx="38115">
                  <c:v>3.8115999999999999E-5</c:v>
                </c:pt>
                <c:pt idx="38116">
                  <c:v>3.8117000000000001E-5</c:v>
                </c:pt>
                <c:pt idx="38117">
                  <c:v>3.8118000000000003E-5</c:v>
                </c:pt>
                <c:pt idx="38118">
                  <c:v>3.8118999999999999E-5</c:v>
                </c:pt>
                <c:pt idx="38119">
                  <c:v>3.8120000000000001E-5</c:v>
                </c:pt>
                <c:pt idx="38120">
                  <c:v>3.8121000000000003E-5</c:v>
                </c:pt>
                <c:pt idx="38121">
                  <c:v>3.8121999999999999E-5</c:v>
                </c:pt>
                <c:pt idx="38122">
                  <c:v>3.8123000000000001E-5</c:v>
                </c:pt>
                <c:pt idx="38123">
                  <c:v>3.8124000000000003E-5</c:v>
                </c:pt>
                <c:pt idx="38124">
                  <c:v>3.8124999999999998E-5</c:v>
                </c:pt>
                <c:pt idx="38125">
                  <c:v>3.8126000000000001E-5</c:v>
                </c:pt>
                <c:pt idx="38126">
                  <c:v>3.8127000000000003E-5</c:v>
                </c:pt>
                <c:pt idx="38127">
                  <c:v>3.8127999999999998E-5</c:v>
                </c:pt>
                <c:pt idx="38128">
                  <c:v>3.8129E-5</c:v>
                </c:pt>
                <c:pt idx="38129">
                  <c:v>3.8130000000000003E-5</c:v>
                </c:pt>
                <c:pt idx="38130">
                  <c:v>3.8130999999999998E-5</c:v>
                </c:pt>
                <c:pt idx="38131">
                  <c:v>3.8132E-5</c:v>
                </c:pt>
                <c:pt idx="38132">
                  <c:v>3.8133000000000002E-5</c:v>
                </c:pt>
                <c:pt idx="38133">
                  <c:v>3.8133999999999998E-5</c:v>
                </c:pt>
                <c:pt idx="38134">
                  <c:v>3.8135E-5</c:v>
                </c:pt>
                <c:pt idx="38135">
                  <c:v>3.8136000000000002E-5</c:v>
                </c:pt>
                <c:pt idx="38136">
                  <c:v>3.8136999999999998E-5</c:v>
                </c:pt>
                <c:pt idx="38137">
                  <c:v>3.8138E-5</c:v>
                </c:pt>
                <c:pt idx="38138">
                  <c:v>3.8139000000000002E-5</c:v>
                </c:pt>
                <c:pt idx="38139">
                  <c:v>3.8139999999999997E-5</c:v>
                </c:pt>
                <c:pt idx="38140">
                  <c:v>3.8141E-5</c:v>
                </c:pt>
                <c:pt idx="38141">
                  <c:v>3.8142000000000002E-5</c:v>
                </c:pt>
                <c:pt idx="38142">
                  <c:v>3.8142999999999997E-5</c:v>
                </c:pt>
                <c:pt idx="38143">
                  <c:v>3.8143999999999999E-5</c:v>
                </c:pt>
                <c:pt idx="38144">
                  <c:v>3.8145000000000002E-5</c:v>
                </c:pt>
                <c:pt idx="38145">
                  <c:v>3.8145999999999997E-5</c:v>
                </c:pt>
                <c:pt idx="38146">
                  <c:v>3.8146999999999999E-5</c:v>
                </c:pt>
                <c:pt idx="38147">
                  <c:v>3.8148000000000001E-5</c:v>
                </c:pt>
                <c:pt idx="38148">
                  <c:v>3.8148999999999997E-5</c:v>
                </c:pt>
                <c:pt idx="38149">
                  <c:v>3.8149999999999999E-5</c:v>
                </c:pt>
                <c:pt idx="38150">
                  <c:v>3.8151000000000001E-5</c:v>
                </c:pt>
                <c:pt idx="38151">
                  <c:v>3.8152000000000003E-5</c:v>
                </c:pt>
                <c:pt idx="38152">
                  <c:v>3.8152999999999999E-5</c:v>
                </c:pt>
                <c:pt idx="38153">
                  <c:v>3.8154000000000001E-5</c:v>
                </c:pt>
                <c:pt idx="38154">
                  <c:v>3.8155000000000003E-5</c:v>
                </c:pt>
                <c:pt idx="38155">
                  <c:v>3.8155999999999999E-5</c:v>
                </c:pt>
                <c:pt idx="38156">
                  <c:v>3.8157000000000001E-5</c:v>
                </c:pt>
                <c:pt idx="38157">
                  <c:v>3.8158000000000003E-5</c:v>
                </c:pt>
                <c:pt idx="38158">
                  <c:v>3.8158999999999998E-5</c:v>
                </c:pt>
                <c:pt idx="38159">
                  <c:v>3.8160000000000001E-5</c:v>
                </c:pt>
                <c:pt idx="38160">
                  <c:v>3.8161000000000003E-5</c:v>
                </c:pt>
                <c:pt idx="38161">
                  <c:v>3.8161999999999998E-5</c:v>
                </c:pt>
                <c:pt idx="38162">
                  <c:v>3.8163E-5</c:v>
                </c:pt>
                <c:pt idx="38163">
                  <c:v>3.8164000000000003E-5</c:v>
                </c:pt>
                <c:pt idx="38164">
                  <c:v>3.8164999999999998E-5</c:v>
                </c:pt>
                <c:pt idx="38165">
                  <c:v>3.8166E-5</c:v>
                </c:pt>
                <c:pt idx="38166">
                  <c:v>3.8167000000000002E-5</c:v>
                </c:pt>
                <c:pt idx="38167">
                  <c:v>3.8167999999999998E-5</c:v>
                </c:pt>
                <c:pt idx="38168">
                  <c:v>3.8169E-5</c:v>
                </c:pt>
                <c:pt idx="38169">
                  <c:v>3.8170000000000002E-5</c:v>
                </c:pt>
                <c:pt idx="38170">
                  <c:v>3.8170999999999998E-5</c:v>
                </c:pt>
                <c:pt idx="38171">
                  <c:v>3.8172E-5</c:v>
                </c:pt>
                <c:pt idx="38172">
                  <c:v>3.8173000000000002E-5</c:v>
                </c:pt>
                <c:pt idx="38173">
                  <c:v>3.8173999999999997E-5</c:v>
                </c:pt>
                <c:pt idx="38174">
                  <c:v>3.8175E-5</c:v>
                </c:pt>
                <c:pt idx="38175">
                  <c:v>3.8176000000000002E-5</c:v>
                </c:pt>
                <c:pt idx="38176">
                  <c:v>3.8176999999999997E-5</c:v>
                </c:pt>
                <c:pt idx="38177">
                  <c:v>3.8177999999999999E-5</c:v>
                </c:pt>
                <c:pt idx="38178">
                  <c:v>3.8179000000000002E-5</c:v>
                </c:pt>
                <c:pt idx="38179">
                  <c:v>3.8179999999999997E-5</c:v>
                </c:pt>
                <c:pt idx="38180">
                  <c:v>3.8180999999999999E-5</c:v>
                </c:pt>
                <c:pt idx="38181">
                  <c:v>3.8182000000000001E-5</c:v>
                </c:pt>
                <c:pt idx="38182">
                  <c:v>3.8182999999999997E-5</c:v>
                </c:pt>
                <c:pt idx="38183">
                  <c:v>3.8183999999999999E-5</c:v>
                </c:pt>
                <c:pt idx="38184">
                  <c:v>3.8185000000000001E-5</c:v>
                </c:pt>
                <c:pt idx="38185">
                  <c:v>3.8186000000000003E-5</c:v>
                </c:pt>
                <c:pt idx="38186">
                  <c:v>3.8186999999999999E-5</c:v>
                </c:pt>
                <c:pt idx="38187">
                  <c:v>3.8188000000000001E-5</c:v>
                </c:pt>
                <c:pt idx="38188">
                  <c:v>3.8189000000000003E-5</c:v>
                </c:pt>
                <c:pt idx="38189">
                  <c:v>3.8189999999999999E-5</c:v>
                </c:pt>
                <c:pt idx="38190">
                  <c:v>3.8191000000000001E-5</c:v>
                </c:pt>
                <c:pt idx="38191">
                  <c:v>3.8192000000000003E-5</c:v>
                </c:pt>
                <c:pt idx="38192">
                  <c:v>3.8192999999999998E-5</c:v>
                </c:pt>
                <c:pt idx="38193">
                  <c:v>3.8194000000000001E-5</c:v>
                </c:pt>
                <c:pt idx="38194">
                  <c:v>3.8195000000000003E-5</c:v>
                </c:pt>
                <c:pt idx="38195">
                  <c:v>3.8195999999999998E-5</c:v>
                </c:pt>
                <c:pt idx="38196">
                  <c:v>3.8197E-5</c:v>
                </c:pt>
                <c:pt idx="38197">
                  <c:v>3.8198000000000003E-5</c:v>
                </c:pt>
                <c:pt idx="38198">
                  <c:v>3.8198999999999998E-5</c:v>
                </c:pt>
                <c:pt idx="38199">
                  <c:v>3.82E-5</c:v>
                </c:pt>
                <c:pt idx="38200">
                  <c:v>3.8201000000000002E-5</c:v>
                </c:pt>
                <c:pt idx="38201">
                  <c:v>3.8201999999999998E-5</c:v>
                </c:pt>
                <c:pt idx="38202">
                  <c:v>3.8203E-5</c:v>
                </c:pt>
                <c:pt idx="38203">
                  <c:v>3.8204000000000002E-5</c:v>
                </c:pt>
                <c:pt idx="38204">
                  <c:v>3.8204999999999998E-5</c:v>
                </c:pt>
                <c:pt idx="38205">
                  <c:v>3.8206E-5</c:v>
                </c:pt>
                <c:pt idx="38206">
                  <c:v>3.8207000000000002E-5</c:v>
                </c:pt>
                <c:pt idx="38207">
                  <c:v>3.8207999999999997E-5</c:v>
                </c:pt>
                <c:pt idx="38208">
                  <c:v>3.8209E-5</c:v>
                </c:pt>
                <c:pt idx="38209">
                  <c:v>3.8210000000000002E-5</c:v>
                </c:pt>
                <c:pt idx="38210">
                  <c:v>3.8210999999999997E-5</c:v>
                </c:pt>
                <c:pt idx="38211">
                  <c:v>3.8211999999999999E-5</c:v>
                </c:pt>
                <c:pt idx="38212">
                  <c:v>3.8213000000000002E-5</c:v>
                </c:pt>
                <c:pt idx="38213">
                  <c:v>3.8213999999999997E-5</c:v>
                </c:pt>
                <c:pt idx="38214">
                  <c:v>3.8214999999999999E-5</c:v>
                </c:pt>
                <c:pt idx="38215">
                  <c:v>3.8216000000000001E-5</c:v>
                </c:pt>
                <c:pt idx="38216">
                  <c:v>3.8216999999999997E-5</c:v>
                </c:pt>
                <c:pt idx="38217">
                  <c:v>3.8217999999999999E-5</c:v>
                </c:pt>
                <c:pt idx="38218">
                  <c:v>3.8219000000000001E-5</c:v>
                </c:pt>
                <c:pt idx="38219">
                  <c:v>3.8220000000000003E-5</c:v>
                </c:pt>
                <c:pt idx="38220">
                  <c:v>3.8220999999999999E-5</c:v>
                </c:pt>
                <c:pt idx="38221">
                  <c:v>3.8222000000000001E-5</c:v>
                </c:pt>
                <c:pt idx="38222">
                  <c:v>3.8223000000000003E-5</c:v>
                </c:pt>
                <c:pt idx="38223">
                  <c:v>3.8223999999999999E-5</c:v>
                </c:pt>
                <c:pt idx="38224">
                  <c:v>3.8225000000000001E-5</c:v>
                </c:pt>
                <c:pt idx="38225">
                  <c:v>3.8226000000000003E-5</c:v>
                </c:pt>
                <c:pt idx="38226">
                  <c:v>3.8226999999999998E-5</c:v>
                </c:pt>
                <c:pt idx="38227">
                  <c:v>3.8228000000000001E-5</c:v>
                </c:pt>
                <c:pt idx="38228">
                  <c:v>3.8229000000000003E-5</c:v>
                </c:pt>
                <c:pt idx="38229">
                  <c:v>3.8229999999999998E-5</c:v>
                </c:pt>
                <c:pt idx="38230">
                  <c:v>3.8231E-5</c:v>
                </c:pt>
                <c:pt idx="38231">
                  <c:v>3.8232000000000003E-5</c:v>
                </c:pt>
                <c:pt idx="38232">
                  <c:v>3.8232999999999998E-5</c:v>
                </c:pt>
                <c:pt idx="38233">
                  <c:v>3.8234E-5</c:v>
                </c:pt>
                <c:pt idx="38234">
                  <c:v>3.8235000000000002E-5</c:v>
                </c:pt>
                <c:pt idx="38235">
                  <c:v>3.8235999999999998E-5</c:v>
                </c:pt>
                <c:pt idx="38236">
                  <c:v>3.8237E-5</c:v>
                </c:pt>
                <c:pt idx="38237">
                  <c:v>3.8238000000000002E-5</c:v>
                </c:pt>
                <c:pt idx="38238">
                  <c:v>3.8238999999999998E-5</c:v>
                </c:pt>
                <c:pt idx="38239">
                  <c:v>3.824E-5</c:v>
                </c:pt>
                <c:pt idx="38240">
                  <c:v>3.8241000000000002E-5</c:v>
                </c:pt>
                <c:pt idx="38241">
                  <c:v>3.8241999999999997E-5</c:v>
                </c:pt>
                <c:pt idx="38242">
                  <c:v>3.8243E-5</c:v>
                </c:pt>
                <c:pt idx="38243">
                  <c:v>3.8244000000000002E-5</c:v>
                </c:pt>
                <c:pt idx="38244">
                  <c:v>3.8244999999999997E-5</c:v>
                </c:pt>
                <c:pt idx="38245">
                  <c:v>3.8245999999999999E-5</c:v>
                </c:pt>
                <c:pt idx="38246">
                  <c:v>3.8247000000000002E-5</c:v>
                </c:pt>
                <c:pt idx="38247">
                  <c:v>3.8247999999999997E-5</c:v>
                </c:pt>
                <c:pt idx="38248">
                  <c:v>3.8248999999999999E-5</c:v>
                </c:pt>
                <c:pt idx="38249">
                  <c:v>3.8250000000000001E-5</c:v>
                </c:pt>
                <c:pt idx="38250">
                  <c:v>3.8250999999999997E-5</c:v>
                </c:pt>
                <c:pt idx="38251">
                  <c:v>3.8251999999999999E-5</c:v>
                </c:pt>
                <c:pt idx="38252">
                  <c:v>3.8253000000000001E-5</c:v>
                </c:pt>
                <c:pt idx="38253">
                  <c:v>3.8254000000000003E-5</c:v>
                </c:pt>
                <c:pt idx="38254">
                  <c:v>3.8254999999999999E-5</c:v>
                </c:pt>
                <c:pt idx="38255">
                  <c:v>3.8256000000000001E-5</c:v>
                </c:pt>
                <c:pt idx="38256">
                  <c:v>3.8257000000000003E-5</c:v>
                </c:pt>
                <c:pt idx="38257">
                  <c:v>3.8257999999999999E-5</c:v>
                </c:pt>
                <c:pt idx="38258">
                  <c:v>3.8259000000000001E-5</c:v>
                </c:pt>
                <c:pt idx="38259">
                  <c:v>3.8260000000000003E-5</c:v>
                </c:pt>
                <c:pt idx="38260">
                  <c:v>3.8260999999999998E-5</c:v>
                </c:pt>
                <c:pt idx="38261">
                  <c:v>3.8262000000000001E-5</c:v>
                </c:pt>
                <c:pt idx="38262">
                  <c:v>3.8263000000000003E-5</c:v>
                </c:pt>
                <c:pt idx="38263">
                  <c:v>3.8263999999999998E-5</c:v>
                </c:pt>
                <c:pt idx="38264">
                  <c:v>3.8265E-5</c:v>
                </c:pt>
                <c:pt idx="38265">
                  <c:v>3.8266000000000003E-5</c:v>
                </c:pt>
                <c:pt idx="38266">
                  <c:v>3.8266999999999998E-5</c:v>
                </c:pt>
                <c:pt idx="38267">
                  <c:v>3.8268E-5</c:v>
                </c:pt>
                <c:pt idx="38268">
                  <c:v>3.8269000000000002E-5</c:v>
                </c:pt>
                <c:pt idx="38269">
                  <c:v>3.8269999999999998E-5</c:v>
                </c:pt>
                <c:pt idx="38270">
                  <c:v>3.8271E-5</c:v>
                </c:pt>
                <c:pt idx="38271">
                  <c:v>3.8272000000000002E-5</c:v>
                </c:pt>
                <c:pt idx="38272">
                  <c:v>3.8272999999999998E-5</c:v>
                </c:pt>
                <c:pt idx="38273">
                  <c:v>3.8274E-5</c:v>
                </c:pt>
                <c:pt idx="38274">
                  <c:v>3.8275000000000002E-5</c:v>
                </c:pt>
                <c:pt idx="38275">
                  <c:v>3.8275999999999997E-5</c:v>
                </c:pt>
                <c:pt idx="38276">
                  <c:v>3.8277E-5</c:v>
                </c:pt>
                <c:pt idx="38277">
                  <c:v>3.8278000000000002E-5</c:v>
                </c:pt>
                <c:pt idx="38278">
                  <c:v>3.8278999999999997E-5</c:v>
                </c:pt>
                <c:pt idx="38279">
                  <c:v>3.8279999999999999E-5</c:v>
                </c:pt>
                <c:pt idx="38280">
                  <c:v>3.8281000000000002E-5</c:v>
                </c:pt>
                <c:pt idx="38281">
                  <c:v>3.8281999999999997E-5</c:v>
                </c:pt>
                <c:pt idx="38282">
                  <c:v>3.8282999999999999E-5</c:v>
                </c:pt>
                <c:pt idx="38283">
                  <c:v>3.8284000000000001E-5</c:v>
                </c:pt>
                <c:pt idx="38284">
                  <c:v>3.8284999999999997E-5</c:v>
                </c:pt>
                <c:pt idx="38285">
                  <c:v>3.8285999999999999E-5</c:v>
                </c:pt>
                <c:pt idx="38286">
                  <c:v>3.8287000000000001E-5</c:v>
                </c:pt>
                <c:pt idx="38287">
                  <c:v>3.8287999999999997E-5</c:v>
                </c:pt>
                <c:pt idx="38288">
                  <c:v>3.8288999999999999E-5</c:v>
                </c:pt>
                <c:pt idx="38289">
                  <c:v>3.8290000000000001E-5</c:v>
                </c:pt>
                <c:pt idx="38290">
                  <c:v>3.8291000000000003E-5</c:v>
                </c:pt>
                <c:pt idx="38291">
                  <c:v>3.8291999999999999E-5</c:v>
                </c:pt>
                <c:pt idx="38292">
                  <c:v>3.8293000000000001E-5</c:v>
                </c:pt>
                <c:pt idx="38293">
                  <c:v>3.8294000000000003E-5</c:v>
                </c:pt>
                <c:pt idx="38294">
                  <c:v>3.8294999999999998E-5</c:v>
                </c:pt>
                <c:pt idx="38295">
                  <c:v>3.8296000000000001E-5</c:v>
                </c:pt>
                <c:pt idx="38296">
                  <c:v>3.8297000000000003E-5</c:v>
                </c:pt>
                <c:pt idx="38297">
                  <c:v>3.8297999999999998E-5</c:v>
                </c:pt>
                <c:pt idx="38298">
                  <c:v>3.8299E-5</c:v>
                </c:pt>
                <c:pt idx="38299">
                  <c:v>3.8300000000000003E-5</c:v>
                </c:pt>
                <c:pt idx="38300">
                  <c:v>3.8300999999999998E-5</c:v>
                </c:pt>
                <c:pt idx="38301">
                  <c:v>3.8302E-5</c:v>
                </c:pt>
                <c:pt idx="38302">
                  <c:v>3.8303000000000002E-5</c:v>
                </c:pt>
                <c:pt idx="38303">
                  <c:v>3.8303999999999998E-5</c:v>
                </c:pt>
                <c:pt idx="38304">
                  <c:v>3.8305E-5</c:v>
                </c:pt>
                <c:pt idx="38305">
                  <c:v>3.8306000000000002E-5</c:v>
                </c:pt>
                <c:pt idx="38306">
                  <c:v>3.8306999999999998E-5</c:v>
                </c:pt>
                <c:pt idx="38307">
                  <c:v>3.8308E-5</c:v>
                </c:pt>
                <c:pt idx="38308">
                  <c:v>3.8309000000000002E-5</c:v>
                </c:pt>
                <c:pt idx="38309">
                  <c:v>3.8309999999999997E-5</c:v>
                </c:pt>
                <c:pt idx="38310">
                  <c:v>3.8311E-5</c:v>
                </c:pt>
                <c:pt idx="38311">
                  <c:v>3.8312000000000002E-5</c:v>
                </c:pt>
                <c:pt idx="38312">
                  <c:v>3.8312999999999997E-5</c:v>
                </c:pt>
                <c:pt idx="38313">
                  <c:v>3.8313999999999999E-5</c:v>
                </c:pt>
                <c:pt idx="38314">
                  <c:v>3.8315000000000002E-5</c:v>
                </c:pt>
                <c:pt idx="38315">
                  <c:v>3.8315999999999997E-5</c:v>
                </c:pt>
                <c:pt idx="38316">
                  <c:v>3.8316999999999999E-5</c:v>
                </c:pt>
                <c:pt idx="38317">
                  <c:v>3.8318000000000001E-5</c:v>
                </c:pt>
                <c:pt idx="38318">
                  <c:v>3.8318999999999997E-5</c:v>
                </c:pt>
                <c:pt idx="38319">
                  <c:v>3.8319999999999999E-5</c:v>
                </c:pt>
                <c:pt idx="38320">
                  <c:v>3.8321000000000001E-5</c:v>
                </c:pt>
                <c:pt idx="38321">
                  <c:v>3.8321999999999997E-5</c:v>
                </c:pt>
                <c:pt idx="38322">
                  <c:v>3.8322999999999999E-5</c:v>
                </c:pt>
                <c:pt idx="38323">
                  <c:v>3.8324000000000001E-5</c:v>
                </c:pt>
                <c:pt idx="38324">
                  <c:v>3.8325000000000003E-5</c:v>
                </c:pt>
                <c:pt idx="38325">
                  <c:v>3.8325999999999999E-5</c:v>
                </c:pt>
                <c:pt idx="38326">
                  <c:v>3.8327000000000001E-5</c:v>
                </c:pt>
                <c:pt idx="38327">
                  <c:v>3.8328000000000003E-5</c:v>
                </c:pt>
                <c:pt idx="38328">
                  <c:v>3.8328999999999998E-5</c:v>
                </c:pt>
                <c:pt idx="38329">
                  <c:v>3.8330000000000001E-5</c:v>
                </c:pt>
                <c:pt idx="38330">
                  <c:v>3.8331000000000003E-5</c:v>
                </c:pt>
                <c:pt idx="38331">
                  <c:v>3.8331999999999998E-5</c:v>
                </c:pt>
                <c:pt idx="38332">
                  <c:v>3.8333E-5</c:v>
                </c:pt>
                <c:pt idx="38333">
                  <c:v>3.8334000000000003E-5</c:v>
                </c:pt>
                <c:pt idx="38334">
                  <c:v>3.8334999999999998E-5</c:v>
                </c:pt>
                <c:pt idx="38335">
                  <c:v>3.8336E-5</c:v>
                </c:pt>
                <c:pt idx="38336">
                  <c:v>3.8337000000000002E-5</c:v>
                </c:pt>
                <c:pt idx="38337">
                  <c:v>3.8337999999999998E-5</c:v>
                </c:pt>
                <c:pt idx="38338">
                  <c:v>3.8339E-5</c:v>
                </c:pt>
                <c:pt idx="38339">
                  <c:v>3.8340000000000002E-5</c:v>
                </c:pt>
                <c:pt idx="38340">
                  <c:v>3.8340999999999998E-5</c:v>
                </c:pt>
                <c:pt idx="38341">
                  <c:v>3.8342E-5</c:v>
                </c:pt>
                <c:pt idx="38342">
                  <c:v>3.8343000000000002E-5</c:v>
                </c:pt>
                <c:pt idx="38343">
                  <c:v>3.8343999999999997E-5</c:v>
                </c:pt>
                <c:pt idx="38344">
                  <c:v>3.8345E-5</c:v>
                </c:pt>
                <c:pt idx="38345">
                  <c:v>3.8346000000000002E-5</c:v>
                </c:pt>
                <c:pt idx="38346">
                  <c:v>3.8346999999999997E-5</c:v>
                </c:pt>
                <c:pt idx="38347">
                  <c:v>3.8347999999999999E-5</c:v>
                </c:pt>
                <c:pt idx="38348">
                  <c:v>3.8349000000000002E-5</c:v>
                </c:pt>
                <c:pt idx="38349">
                  <c:v>3.8349999999999997E-5</c:v>
                </c:pt>
                <c:pt idx="38350">
                  <c:v>3.8350999999999999E-5</c:v>
                </c:pt>
                <c:pt idx="38351">
                  <c:v>3.8352000000000001E-5</c:v>
                </c:pt>
                <c:pt idx="38352">
                  <c:v>3.8352999999999997E-5</c:v>
                </c:pt>
                <c:pt idx="38353">
                  <c:v>3.8353999999999999E-5</c:v>
                </c:pt>
                <c:pt idx="38354">
                  <c:v>3.8355000000000001E-5</c:v>
                </c:pt>
                <c:pt idx="38355">
                  <c:v>3.8355999999999997E-5</c:v>
                </c:pt>
                <c:pt idx="38356">
                  <c:v>3.8356999999999999E-5</c:v>
                </c:pt>
                <c:pt idx="38357">
                  <c:v>3.8358000000000001E-5</c:v>
                </c:pt>
                <c:pt idx="38358">
                  <c:v>3.8359000000000003E-5</c:v>
                </c:pt>
                <c:pt idx="38359">
                  <c:v>3.8359999999999999E-5</c:v>
                </c:pt>
                <c:pt idx="38360">
                  <c:v>3.8361000000000001E-5</c:v>
                </c:pt>
                <c:pt idx="38361">
                  <c:v>3.8362000000000003E-5</c:v>
                </c:pt>
                <c:pt idx="38362">
                  <c:v>3.8362999999999998E-5</c:v>
                </c:pt>
                <c:pt idx="38363">
                  <c:v>3.8364000000000001E-5</c:v>
                </c:pt>
                <c:pt idx="38364">
                  <c:v>3.8365000000000003E-5</c:v>
                </c:pt>
                <c:pt idx="38365">
                  <c:v>3.8365999999999998E-5</c:v>
                </c:pt>
                <c:pt idx="38366">
                  <c:v>3.8367E-5</c:v>
                </c:pt>
                <c:pt idx="38367">
                  <c:v>3.8368000000000003E-5</c:v>
                </c:pt>
                <c:pt idx="38368">
                  <c:v>3.8368999999999998E-5</c:v>
                </c:pt>
                <c:pt idx="38369">
                  <c:v>3.837E-5</c:v>
                </c:pt>
                <c:pt idx="38370">
                  <c:v>3.8371000000000002E-5</c:v>
                </c:pt>
                <c:pt idx="38371">
                  <c:v>3.8371999999999998E-5</c:v>
                </c:pt>
                <c:pt idx="38372">
                  <c:v>3.8373E-5</c:v>
                </c:pt>
                <c:pt idx="38373">
                  <c:v>3.8374000000000002E-5</c:v>
                </c:pt>
                <c:pt idx="38374">
                  <c:v>3.8374999999999998E-5</c:v>
                </c:pt>
                <c:pt idx="38375">
                  <c:v>3.8376E-5</c:v>
                </c:pt>
                <c:pt idx="38376">
                  <c:v>3.8377000000000002E-5</c:v>
                </c:pt>
                <c:pt idx="38377">
                  <c:v>3.8377999999999997E-5</c:v>
                </c:pt>
                <c:pt idx="38378">
                  <c:v>3.8379E-5</c:v>
                </c:pt>
                <c:pt idx="38379">
                  <c:v>3.8380000000000002E-5</c:v>
                </c:pt>
                <c:pt idx="38380">
                  <c:v>3.8380999999999997E-5</c:v>
                </c:pt>
                <c:pt idx="38381">
                  <c:v>3.8381999999999999E-5</c:v>
                </c:pt>
                <c:pt idx="38382">
                  <c:v>3.8383000000000002E-5</c:v>
                </c:pt>
                <c:pt idx="38383">
                  <c:v>3.8383999999999997E-5</c:v>
                </c:pt>
                <c:pt idx="38384">
                  <c:v>3.8384999999999999E-5</c:v>
                </c:pt>
                <c:pt idx="38385">
                  <c:v>3.8386000000000001E-5</c:v>
                </c:pt>
                <c:pt idx="38386">
                  <c:v>3.8386999999999997E-5</c:v>
                </c:pt>
                <c:pt idx="38387">
                  <c:v>3.8387999999999999E-5</c:v>
                </c:pt>
                <c:pt idx="38388">
                  <c:v>3.8389000000000001E-5</c:v>
                </c:pt>
                <c:pt idx="38389">
                  <c:v>3.8389999999999997E-5</c:v>
                </c:pt>
                <c:pt idx="38390">
                  <c:v>3.8390999999999999E-5</c:v>
                </c:pt>
                <c:pt idx="38391">
                  <c:v>3.8392000000000001E-5</c:v>
                </c:pt>
                <c:pt idx="38392">
                  <c:v>3.8393000000000003E-5</c:v>
                </c:pt>
                <c:pt idx="38393">
                  <c:v>3.8393999999999999E-5</c:v>
                </c:pt>
                <c:pt idx="38394">
                  <c:v>3.8395000000000001E-5</c:v>
                </c:pt>
                <c:pt idx="38395">
                  <c:v>3.8396000000000003E-5</c:v>
                </c:pt>
                <c:pt idx="38396">
                  <c:v>3.8396999999999998E-5</c:v>
                </c:pt>
                <c:pt idx="38397">
                  <c:v>3.8398000000000001E-5</c:v>
                </c:pt>
                <c:pt idx="38398">
                  <c:v>3.8399000000000003E-5</c:v>
                </c:pt>
                <c:pt idx="38399">
                  <c:v>3.8399999999999998E-5</c:v>
                </c:pt>
                <c:pt idx="38400">
                  <c:v>3.8401E-5</c:v>
                </c:pt>
                <c:pt idx="38401">
                  <c:v>3.8402000000000003E-5</c:v>
                </c:pt>
                <c:pt idx="38402">
                  <c:v>3.8402999999999998E-5</c:v>
                </c:pt>
                <c:pt idx="38403">
                  <c:v>3.8404E-5</c:v>
                </c:pt>
                <c:pt idx="38404">
                  <c:v>3.8405000000000002E-5</c:v>
                </c:pt>
                <c:pt idx="38405">
                  <c:v>3.8405999999999998E-5</c:v>
                </c:pt>
                <c:pt idx="38406">
                  <c:v>3.8407E-5</c:v>
                </c:pt>
                <c:pt idx="38407">
                  <c:v>3.8408000000000002E-5</c:v>
                </c:pt>
                <c:pt idx="38408">
                  <c:v>3.8408999999999998E-5</c:v>
                </c:pt>
                <c:pt idx="38409">
                  <c:v>3.841E-5</c:v>
                </c:pt>
                <c:pt idx="38410">
                  <c:v>3.8411000000000002E-5</c:v>
                </c:pt>
                <c:pt idx="38411">
                  <c:v>3.8411999999999997E-5</c:v>
                </c:pt>
                <c:pt idx="38412">
                  <c:v>3.8413E-5</c:v>
                </c:pt>
                <c:pt idx="38413">
                  <c:v>3.8414000000000002E-5</c:v>
                </c:pt>
                <c:pt idx="38414">
                  <c:v>3.8414999999999997E-5</c:v>
                </c:pt>
                <c:pt idx="38415">
                  <c:v>3.8415999999999999E-5</c:v>
                </c:pt>
                <c:pt idx="38416">
                  <c:v>3.8417000000000002E-5</c:v>
                </c:pt>
                <c:pt idx="38417">
                  <c:v>3.8417999999999997E-5</c:v>
                </c:pt>
                <c:pt idx="38418">
                  <c:v>3.8418999999999999E-5</c:v>
                </c:pt>
                <c:pt idx="38419">
                  <c:v>3.8420000000000001E-5</c:v>
                </c:pt>
                <c:pt idx="38420">
                  <c:v>3.8420999999999997E-5</c:v>
                </c:pt>
                <c:pt idx="38421">
                  <c:v>3.8421999999999999E-5</c:v>
                </c:pt>
                <c:pt idx="38422">
                  <c:v>3.8423000000000001E-5</c:v>
                </c:pt>
                <c:pt idx="38423">
                  <c:v>3.8423999999999997E-5</c:v>
                </c:pt>
                <c:pt idx="38424">
                  <c:v>3.8424999999999999E-5</c:v>
                </c:pt>
                <c:pt idx="38425">
                  <c:v>3.8426000000000001E-5</c:v>
                </c:pt>
                <c:pt idx="38426">
                  <c:v>3.8427000000000003E-5</c:v>
                </c:pt>
                <c:pt idx="38427">
                  <c:v>3.8427999999999999E-5</c:v>
                </c:pt>
                <c:pt idx="38428">
                  <c:v>3.8429000000000001E-5</c:v>
                </c:pt>
                <c:pt idx="38429">
                  <c:v>3.8430000000000003E-5</c:v>
                </c:pt>
                <c:pt idx="38430">
                  <c:v>3.8430999999999998E-5</c:v>
                </c:pt>
                <c:pt idx="38431">
                  <c:v>3.8432000000000001E-5</c:v>
                </c:pt>
                <c:pt idx="38432">
                  <c:v>3.8433000000000003E-5</c:v>
                </c:pt>
                <c:pt idx="38433">
                  <c:v>3.8433999999999998E-5</c:v>
                </c:pt>
                <c:pt idx="38434">
                  <c:v>3.8435E-5</c:v>
                </c:pt>
                <c:pt idx="38435">
                  <c:v>3.8436000000000003E-5</c:v>
                </c:pt>
                <c:pt idx="38436">
                  <c:v>3.8436999999999998E-5</c:v>
                </c:pt>
                <c:pt idx="38437">
                  <c:v>3.8438E-5</c:v>
                </c:pt>
                <c:pt idx="38438">
                  <c:v>3.8439000000000002E-5</c:v>
                </c:pt>
                <c:pt idx="38439">
                  <c:v>3.8439999999999998E-5</c:v>
                </c:pt>
                <c:pt idx="38440">
                  <c:v>3.8441E-5</c:v>
                </c:pt>
                <c:pt idx="38441">
                  <c:v>3.8442000000000002E-5</c:v>
                </c:pt>
                <c:pt idx="38442">
                  <c:v>3.8442999999999998E-5</c:v>
                </c:pt>
                <c:pt idx="38443">
                  <c:v>3.8444E-5</c:v>
                </c:pt>
                <c:pt idx="38444">
                  <c:v>3.8445000000000002E-5</c:v>
                </c:pt>
                <c:pt idx="38445">
                  <c:v>3.8445999999999997E-5</c:v>
                </c:pt>
                <c:pt idx="38446">
                  <c:v>3.8447E-5</c:v>
                </c:pt>
                <c:pt idx="38447">
                  <c:v>3.8448000000000002E-5</c:v>
                </c:pt>
                <c:pt idx="38448">
                  <c:v>3.8448999999999997E-5</c:v>
                </c:pt>
                <c:pt idx="38449">
                  <c:v>3.8449999999999999E-5</c:v>
                </c:pt>
                <c:pt idx="38450">
                  <c:v>3.8451000000000002E-5</c:v>
                </c:pt>
                <c:pt idx="38451">
                  <c:v>3.8451999999999997E-5</c:v>
                </c:pt>
                <c:pt idx="38452">
                  <c:v>3.8452999999999999E-5</c:v>
                </c:pt>
                <c:pt idx="38453">
                  <c:v>3.8454000000000001E-5</c:v>
                </c:pt>
                <c:pt idx="38454">
                  <c:v>3.8454999999999997E-5</c:v>
                </c:pt>
                <c:pt idx="38455">
                  <c:v>3.8455999999999999E-5</c:v>
                </c:pt>
                <c:pt idx="38456">
                  <c:v>3.8457000000000001E-5</c:v>
                </c:pt>
                <c:pt idx="38457">
                  <c:v>3.8457999999999997E-5</c:v>
                </c:pt>
                <c:pt idx="38458">
                  <c:v>3.8458999999999999E-5</c:v>
                </c:pt>
                <c:pt idx="38459">
                  <c:v>3.8460000000000001E-5</c:v>
                </c:pt>
                <c:pt idx="38460">
                  <c:v>3.8461000000000003E-5</c:v>
                </c:pt>
                <c:pt idx="38461">
                  <c:v>3.8461999999999999E-5</c:v>
                </c:pt>
                <c:pt idx="38462">
                  <c:v>3.8463000000000001E-5</c:v>
                </c:pt>
                <c:pt idx="38463">
                  <c:v>3.8464000000000003E-5</c:v>
                </c:pt>
                <c:pt idx="38464">
                  <c:v>3.8464999999999998E-5</c:v>
                </c:pt>
                <c:pt idx="38465">
                  <c:v>3.8466000000000001E-5</c:v>
                </c:pt>
                <c:pt idx="38466">
                  <c:v>3.8467000000000003E-5</c:v>
                </c:pt>
                <c:pt idx="38467">
                  <c:v>3.8467999999999998E-5</c:v>
                </c:pt>
                <c:pt idx="38468">
                  <c:v>3.8469E-5</c:v>
                </c:pt>
                <c:pt idx="38469">
                  <c:v>3.8470000000000003E-5</c:v>
                </c:pt>
                <c:pt idx="38470">
                  <c:v>3.8470999999999998E-5</c:v>
                </c:pt>
                <c:pt idx="38471">
                  <c:v>3.8472E-5</c:v>
                </c:pt>
                <c:pt idx="38472">
                  <c:v>3.8473000000000002E-5</c:v>
                </c:pt>
                <c:pt idx="38473">
                  <c:v>3.8473999999999998E-5</c:v>
                </c:pt>
                <c:pt idx="38474">
                  <c:v>3.8475E-5</c:v>
                </c:pt>
                <c:pt idx="38475">
                  <c:v>3.8476000000000002E-5</c:v>
                </c:pt>
                <c:pt idx="38476">
                  <c:v>3.8476999999999998E-5</c:v>
                </c:pt>
                <c:pt idx="38477">
                  <c:v>3.8478E-5</c:v>
                </c:pt>
                <c:pt idx="38478">
                  <c:v>3.8479000000000002E-5</c:v>
                </c:pt>
                <c:pt idx="38479">
                  <c:v>3.8479999999999997E-5</c:v>
                </c:pt>
                <c:pt idx="38480">
                  <c:v>3.8481E-5</c:v>
                </c:pt>
                <c:pt idx="38481">
                  <c:v>3.8482000000000002E-5</c:v>
                </c:pt>
                <c:pt idx="38482">
                  <c:v>3.8482999999999997E-5</c:v>
                </c:pt>
                <c:pt idx="38483">
                  <c:v>3.8483999999999999E-5</c:v>
                </c:pt>
                <c:pt idx="38484">
                  <c:v>3.8485000000000002E-5</c:v>
                </c:pt>
                <c:pt idx="38485">
                  <c:v>3.8485999999999997E-5</c:v>
                </c:pt>
                <c:pt idx="38486">
                  <c:v>3.8486999999999999E-5</c:v>
                </c:pt>
                <c:pt idx="38487">
                  <c:v>3.8488000000000001E-5</c:v>
                </c:pt>
                <c:pt idx="38488">
                  <c:v>3.8488999999999997E-5</c:v>
                </c:pt>
                <c:pt idx="38489">
                  <c:v>3.8489999999999999E-5</c:v>
                </c:pt>
                <c:pt idx="38490">
                  <c:v>3.8491000000000001E-5</c:v>
                </c:pt>
                <c:pt idx="38491">
                  <c:v>3.8491999999999997E-5</c:v>
                </c:pt>
                <c:pt idx="38492">
                  <c:v>3.8492999999999999E-5</c:v>
                </c:pt>
                <c:pt idx="38493">
                  <c:v>3.8494000000000001E-5</c:v>
                </c:pt>
                <c:pt idx="38494">
                  <c:v>3.8495000000000003E-5</c:v>
                </c:pt>
                <c:pt idx="38495">
                  <c:v>3.8495999999999999E-5</c:v>
                </c:pt>
                <c:pt idx="38496">
                  <c:v>3.8497000000000001E-5</c:v>
                </c:pt>
                <c:pt idx="38497">
                  <c:v>3.8498000000000003E-5</c:v>
                </c:pt>
                <c:pt idx="38498">
                  <c:v>3.8498999999999999E-5</c:v>
                </c:pt>
                <c:pt idx="38499">
                  <c:v>3.8500000000000001E-5</c:v>
                </c:pt>
                <c:pt idx="38500">
                  <c:v>3.8501000000000003E-5</c:v>
                </c:pt>
                <c:pt idx="38501">
                  <c:v>3.8501999999999998E-5</c:v>
                </c:pt>
                <c:pt idx="38502">
                  <c:v>3.8503E-5</c:v>
                </c:pt>
                <c:pt idx="38503">
                  <c:v>3.8504000000000003E-5</c:v>
                </c:pt>
                <c:pt idx="38504">
                  <c:v>3.8504999999999998E-5</c:v>
                </c:pt>
                <c:pt idx="38505">
                  <c:v>3.8506E-5</c:v>
                </c:pt>
                <c:pt idx="38506">
                  <c:v>3.8507000000000002E-5</c:v>
                </c:pt>
                <c:pt idx="38507">
                  <c:v>3.8507999999999998E-5</c:v>
                </c:pt>
                <c:pt idx="38508">
                  <c:v>3.8509E-5</c:v>
                </c:pt>
                <c:pt idx="38509">
                  <c:v>3.8510000000000002E-5</c:v>
                </c:pt>
                <c:pt idx="38510">
                  <c:v>3.8510999999999998E-5</c:v>
                </c:pt>
                <c:pt idx="38511">
                  <c:v>3.8512E-5</c:v>
                </c:pt>
                <c:pt idx="38512">
                  <c:v>3.8513000000000002E-5</c:v>
                </c:pt>
                <c:pt idx="38513">
                  <c:v>3.8513999999999998E-5</c:v>
                </c:pt>
                <c:pt idx="38514">
                  <c:v>3.8515E-5</c:v>
                </c:pt>
                <c:pt idx="38515">
                  <c:v>3.8516000000000002E-5</c:v>
                </c:pt>
                <c:pt idx="38516">
                  <c:v>3.8516999999999997E-5</c:v>
                </c:pt>
                <c:pt idx="38517">
                  <c:v>3.8518E-5</c:v>
                </c:pt>
                <c:pt idx="38518">
                  <c:v>3.8519000000000002E-5</c:v>
                </c:pt>
                <c:pt idx="38519">
                  <c:v>3.8519999999999997E-5</c:v>
                </c:pt>
                <c:pt idx="38520">
                  <c:v>3.8520999999999999E-5</c:v>
                </c:pt>
                <c:pt idx="38521">
                  <c:v>3.8522000000000001E-5</c:v>
                </c:pt>
                <c:pt idx="38522">
                  <c:v>3.8522999999999997E-5</c:v>
                </c:pt>
                <c:pt idx="38523">
                  <c:v>3.8523999999999999E-5</c:v>
                </c:pt>
                <c:pt idx="38524">
                  <c:v>3.8525000000000001E-5</c:v>
                </c:pt>
                <c:pt idx="38525">
                  <c:v>3.8525999999999997E-5</c:v>
                </c:pt>
                <c:pt idx="38526">
                  <c:v>3.8526999999999999E-5</c:v>
                </c:pt>
                <c:pt idx="38527">
                  <c:v>3.8528000000000001E-5</c:v>
                </c:pt>
                <c:pt idx="38528">
                  <c:v>3.8529000000000003E-5</c:v>
                </c:pt>
                <c:pt idx="38529">
                  <c:v>3.8529999999999999E-5</c:v>
                </c:pt>
                <c:pt idx="38530">
                  <c:v>3.8531000000000001E-5</c:v>
                </c:pt>
                <c:pt idx="38531">
                  <c:v>3.8532000000000003E-5</c:v>
                </c:pt>
                <c:pt idx="38532">
                  <c:v>3.8532999999999999E-5</c:v>
                </c:pt>
                <c:pt idx="38533">
                  <c:v>3.8534000000000001E-5</c:v>
                </c:pt>
                <c:pt idx="38534">
                  <c:v>3.8535000000000003E-5</c:v>
                </c:pt>
                <c:pt idx="38535">
                  <c:v>3.8535999999999998E-5</c:v>
                </c:pt>
                <c:pt idx="38536">
                  <c:v>3.8537000000000001E-5</c:v>
                </c:pt>
                <c:pt idx="38537">
                  <c:v>3.8538000000000003E-5</c:v>
                </c:pt>
                <c:pt idx="38538">
                  <c:v>3.8538999999999998E-5</c:v>
                </c:pt>
                <c:pt idx="38539">
                  <c:v>3.854E-5</c:v>
                </c:pt>
                <c:pt idx="38540">
                  <c:v>3.8541000000000003E-5</c:v>
                </c:pt>
                <c:pt idx="38541">
                  <c:v>3.8541999999999998E-5</c:v>
                </c:pt>
                <c:pt idx="38542">
                  <c:v>3.8543E-5</c:v>
                </c:pt>
                <c:pt idx="38543">
                  <c:v>3.8544000000000002E-5</c:v>
                </c:pt>
                <c:pt idx="38544">
                  <c:v>3.8544999999999998E-5</c:v>
                </c:pt>
                <c:pt idx="38545">
                  <c:v>3.8546E-5</c:v>
                </c:pt>
                <c:pt idx="38546">
                  <c:v>3.8547000000000002E-5</c:v>
                </c:pt>
                <c:pt idx="38547">
                  <c:v>3.8547999999999998E-5</c:v>
                </c:pt>
                <c:pt idx="38548">
                  <c:v>3.8549E-5</c:v>
                </c:pt>
                <c:pt idx="38549">
                  <c:v>3.8550000000000002E-5</c:v>
                </c:pt>
                <c:pt idx="38550">
                  <c:v>3.8550999999999997E-5</c:v>
                </c:pt>
                <c:pt idx="38551">
                  <c:v>3.8552E-5</c:v>
                </c:pt>
                <c:pt idx="38552">
                  <c:v>3.8553000000000002E-5</c:v>
                </c:pt>
                <c:pt idx="38553">
                  <c:v>3.8553999999999997E-5</c:v>
                </c:pt>
                <c:pt idx="38554">
                  <c:v>3.8554999999999999E-5</c:v>
                </c:pt>
                <c:pt idx="38555">
                  <c:v>3.8556000000000002E-5</c:v>
                </c:pt>
                <c:pt idx="38556">
                  <c:v>3.8556999999999997E-5</c:v>
                </c:pt>
                <c:pt idx="38557">
                  <c:v>3.8557999999999999E-5</c:v>
                </c:pt>
                <c:pt idx="38558">
                  <c:v>3.8559000000000001E-5</c:v>
                </c:pt>
                <c:pt idx="38559">
                  <c:v>3.8559999999999997E-5</c:v>
                </c:pt>
                <c:pt idx="38560">
                  <c:v>3.8560999999999999E-5</c:v>
                </c:pt>
                <c:pt idx="38561">
                  <c:v>3.8562000000000001E-5</c:v>
                </c:pt>
                <c:pt idx="38562">
                  <c:v>3.8563000000000003E-5</c:v>
                </c:pt>
                <c:pt idx="38563">
                  <c:v>3.8563999999999999E-5</c:v>
                </c:pt>
                <c:pt idx="38564">
                  <c:v>3.8565000000000001E-5</c:v>
                </c:pt>
                <c:pt idx="38565">
                  <c:v>3.8566000000000003E-5</c:v>
                </c:pt>
                <c:pt idx="38566">
                  <c:v>3.8566999999999999E-5</c:v>
                </c:pt>
                <c:pt idx="38567">
                  <c:v>3.8568000000000001E-5</c:v>
                </c:pt>
                <c:pt idx="38568">
                  <c:v>3.8569000000000003E-5</c:v>
                </c:pt>
                <c:pt idx="38569">
                  <c:v>3.8569999999999998E-5</c:v>
                </c:pt>
                <c:pt idx="38570">
                  <c:v>3.8571000000000001E-5</c:v>
                </c:pt>
                <c:pt idx="38571">
                  <c:v>3.8572000000000003E-5</c:v>
                </c:pt>
                <c:pt idx="38572">
                  <c:v>3.8572999999999998E-5</c:v>
                </c:pt>
                <c:pt idx="38573">
                  <c:v>3.8574E-5</c:v>
                </c:pt>
                <c:pt idx="38574">
                  <c:v>3.8575000000000003E-5</c:v>
                </c:pt>
                <c:pt idx="38575">
                  <c:v>3.8575999999999998E-5</c:v>
                </c:pt>
                <c:pt idx="38576">
                  <c:v>3.8577E-5</c:v>
                </c:pt>
                <c:pt idx="38577">
                  <c:v>3.8578000000000002E-5</c:v>
                </c:pt>
                <c:pt idx="38578">
                  <c:v>3.8578999999999998E-5</c:v>
                </c:pt>
                <c:pt idx="38579">
                  <c:v>3.858E-5</c:v>
                </c:pt>
                <c:pt idx="38580">
                  <c:v>3.8581000000000002E-5</c:v>
                </c:pt>
                <c:pt idx="38581">
                  <c:v>3.8581999999999998E-5</c:v>
                </c:pt>
                <c:pt idx="38582">
                  <c:v>3.8583E-5</c:v>
                </c:pt>
                <c:pt idx="38583">
                  <c:v>3.8584000000000002E-5</c:v>
                </c:pt>
                <c:pt idx="38584">
                  <c:v>3.8584999999999997E-5</c:v>
                </c:pt>
                <c:pt idx="38585">
                  <c:v>3.8586E-5</c:v>
                </c:pt>
                <c:pt idx="38586">
                  <c:v>3.8587000000000002E-5</c:v>
                </c:pt>
                <c:pt idx="38587">
                  <c:v>3.8587999999999997E-5</c:v>
                </c:pt>
                <c:pt idx="38588">
                  <c:v>3.8588999999999999E-5</c:v>
                </c:pt>
                <c:pt idx="38589">
                  <c:v>3.8590000000000002E-5</c:v>
                </c:pt>
                <c:pt idx="38590">
                  <c:v>3.8590999999999997E-5</c:v>
                </c:pt>
                <c:pt idx="38591">
                  <c:v>3.8591999999999999E-5</c:v>
                </c:pt>
                <c:pt idx="38592">
                  <c:v>3.8593000000000001E-5</c:v>
                </c:pt>
                <c:pt idx="38593">
                  <c:v>3.8593999999999997E-5</c:v>
                </c:pt>
                <c:pt idx="38594">
                  <c:v>3.8594999999999999E-5</c:v>
                </c:pt>
                <c:pt idx="38595">
                  <c:v>3.8596000000000001E-5</c:v>
                </c:pt>
                <c:pt idx="38596">
                  <c:v>3.8597000000000003E-5</c:v>
                </c:pt>
                <c:pt idx="38597">
                  <c:v>3.8597999999999999E-5</c:v>
                </c:pt>
                <c:pt idx="38598">
                  <c:v>3.8599000000000001E-5</c:v>
                </c:pt>
                <c:pt idx="38599">
                  <c:v>3.8600000000000003E-5</c:v>
                </c:pt>
                <c:pt idx="38600">
                  <c:v>3.8600999999999999E-5</c:v>
                </c:pt>
                <c:pt idx="38601">
                  <c:v>3.8602000000000001E-5</c:v>
                </c:pt>
                <c:pt idx="38602">
                  <c:v>3.8603000000000003E-5</c:v>
                </c:pt>
                <c:pt idx="38603">
                  <c:v>3.8603999999999998E-5</c:v>
                </c:pt>
                <c:pt idx="38604">
                  <c:v>3.8605000000000001E-5</c:v>
                </c:pt>
                <c:pt idx="38605">
                  <c:v>3.8606000000000003E-5</c:v>
                </c:pt>
                <c:pt idx="38606">
                  <c:v>3.8606999999999998E-5</c:v>
                </c:pt>
                <c:pt idx="38607">
                  <c:v>3.8608E-5</c:v>
                </c:pt>
                <c:pt idx="38608">
                  <c:v>3.8609000000000003E-5</c:v>
                </c:pt>
                <c:pt idx="38609">
                  <c:v>3.8609999999999998E-5</c:v>
                </c:pt>
                <c:pt idx="38610">
                  <c:v>3.8611E-5</c:v>
                </c:pt>
                <c:pt idx="38611">
                  <c:v>3.8612000000000002E-5</c:v>
                </c:pt>
                <c:pt idx="38612">
                  <c:v>3.8612999999999998E-5</c:v>
                </c:pt>
                <c:pt idx="38613">
                  <c:v>3.8614E-5</c:v>
                </c:pt>
                <c:pt idx="38614">
                  <c:v>3.8615000000000002E-5</c:v>
                </c:pt>
                <c:pt idx="38615">
                  <c:v>3.8615999999999998E-5</c:v>
                </c:pt>
                <c:pt idx="38616">
                  <c:v>3.8617E-5</c:v>
                </c:pt>
                <c:pt idx="38617">
                  <c:v>3.8618000000000002E-5</c:v>
                </c:pt>
                <c:pt idx="38618">
                  <c:v>3.8618999999999997E-5</c:v>
                </c:pt>
                <c:pt idx="38619">
                  <c:v>3.862E-5</c:v>
                </c:pt>
                <c:pt idx="38620">
                  <c:v>3.8621000000000002E-5</c:v>
                </c:pt>
                <c:pt idx="38621">
                  <c:v>3.8621999999999997E-5</c:v>
                </c:pt>
                <c:pt idx="38622">
                  <c:v>3.8622999999999999E-5</c:v>
                </c:pt>
                <c:pt idx="38623">
                  <c:v>3.8624000000000002E-5</c:v>
                </c:pt>
                <c:pt idx="38624">
                  <c:v>3.8624999999999997E-5</c:v>
                </c:pt>
                <c:pt idx="38625">
                  <c:v>3.8625999999999999E-5</c:v>
                </c:pt>
                <c:pt idx="38626">
                  <c:v>3.8627000000000001E-5</c:v>
                </c:pt>
                <c:pt idx="38627">
                  <c:v>3.8627999999999997E-5</c:v>
                </c:pt>
                <c:pt idx="38628">
                  <c:v>3.8628999999999999E-5</c:v>
                </c:pt>
                <c:pt idx="38629">
                  <c:v>3.8630000000000001E-5</c:v>
                </c:pt>
                <c:pt idx="38630">
                  <c:v>3.8631000000000003E-5</c:v>
                </c:pt>
                <c:pt idx="38631">
                  <c:v>3.8631999999999999E-5</c:v>
                </c:pt>
                <c:pt idx="38632">
                  <c:v>3.8633000000000001E-5</c:v>
                </c:pt>
                <c:pt idx="38633">
                  <c:v>3.8634000000000003E-5</c:v>
                </c:pt>
                <c:pt idx="38634">
                  <c:v>3.8634999999999999E-5</c:v>
                </c:pt>
                <c:pt idx="38635">
                  <c:v>3.8636000000000001E-5</c:v>
                </c:pt>
                <c:pt idx="38636">
                  <c:v>3.8637000000000003E-5</c:v>
                </c:pt>
                <c:pt idx="38637">
                  <c:v>3.8637999999999998E-5</c:v>
                </c:pt>
                <c:pt idx="38638">
                  <c:v>3.8639000000000001E-5</c:v>
                </c:pt>
                <c:pt idx="38639">
                  <c:v>3.8640000000000003E-5</c:v>
                </c:pt>
                <c:pt idx="38640">
                  <c:v>3.8640999999999998E-5</c:v>
                </c:pt>
                <c:pt idx="38641">
                  <c:v>3.8642E-5</c:v>
                </c:pt>
                <c:pt idx="38642">
                  <c:v>3.8643000000000003E-5</c:v>
                </c:pt>
                <c:pt idx="38643">
                  <c:v>3.8643999999999998E-5</c:v>
                </c:pt>
                <c:pt idx="38644">
                  <c:v>3.8645E-5</c:v>
                </c:pt>
                <c:pt idx="38645">
                  <c:v>3.8646000000000002E-5</c:v>
                </c:pt>
                <c:pt idx="38646">
                  <c:v>3.8646999999999998E-5</c:v>
                </c:pt>
                <c:pt idx="38647">
                  <c:v>3.8648E-5</c:v>
                </c:pt>
                <c:pt idx="38648">
                  <c:v>3.8649000000000002E-5</c:v>
                </c:pt>
                <c:pt idx="38649">
                  <c:v>3.8649999999999998E-5</c:v>
                </c:pt>
                <c:pt idx="38650">
                  <c:v>3.8651E-5</c:v>
                </c:pt>
                <c:pt idx="38651">
                  <c:v>3.8652000000000002E-5</c:v>
                </c:pt>
                <c:pt idx="38652">
                  <c:v>3.8652999999999997E-5</c:v>
                </c:pt>
                <c:pt idx="38653">
                  <c:v>3.8654E-5</c:v>
                </c:pt>
                <c:pt idx="38654">
                  <c:v>3.8655000000000002E-5</c:v>
                </c:pt>
                <c:pt idx="38655">
                  <c:v>3.8655999999999997E-5</c:v>
                </c:pt>
                <c:pt idx="38656">
                  <c:v>3.8656999999999999E-5</c:v>
                </c:pt>
                <c:pt idx="38657">
                  <c:v>3.8658000000000002E-5</c:v>
                </c:pt>
                <c:pt idx="38658">
                  <c:v>3.8658999999999997E-5</c:v>
                </c:pt>
                <c:pt idx="38659">
                  <c:v>3.8659999999999999E-5</c:v>
                </c:pt>
                <c:pt idx="38660">
                  <c:v>3.8661000000000001E-5</c:v>
                </c:pt>
                <c:pt idx="38661">
                  <c:v>3.8661999999999997E-5</c:v>
                </c:pt>
                <c:pt idx="38662">
                  <c:v>3.8662999999999999E-5</c:v>
                </c:pt>
                <c:pt idx="38663">
                  <c:v>3.8664000000000001E-5</c:v>
                </c:pt>
                <c:pt idx="38664">
                  <c:v>3.8665000000000003E-5</c:v>
                </c:pt>
                <c:pt idx="38665">
                  <c:v>3.8665999999999999E-5</c:v>
                </c:pt>
                <c:pt idx="38666">
                  <c:v>3.8667000000000001E-5</c:v>
                </c:pt>
                <c:pt idx="38667">
                  <c:v>3.8668000000000003E-5</c:v>
                </c:pt>
                <c:pt idx="38668">
                  <c:v>3.8668999999999999E-5</c:v>
                </c:pt>
                <c:pt idx="38669">
                  <c:v>3.8670000000000001E-5</c:v>
                </c:pt>
                <c:pt idx="38670">
                  <c:v>3.8671000000000003E-5</c:v>
                </c:pt>
                <c:pt idx="38671">
                  <c:v>3.8671999999999998E-5</c:v>
                </c:pt>
                <c:pt idx="38672">
                  <c:v>3.8673000000000001E-5</c:v>
                </c:pt>
                <c:pt idx="38673">
                  <c:v>3.8674000000000003E-5</c:v>
                </c:pt>
                <c:pt idx="38674">
                  <c:v>3.8674999999999998E-5</c:v>
                </c:pt>
                <c:pt idx="38675">
                  <c:v>3.8676E-5</c:v>
                </c:pt>
                <c:pt idx="38676">
                  <c:v>3.8677000000000003E-5</c:v>
                </c:pt>
                <c:pt idx="38677">
                  <c:v>3.8677999999999998E-5</c:v>
                </c:pt>
                <c:pt idx="38678">
                  <c:v>3.8679E-5</c:v>
                </c:pt>
                <c:pt idx="38679">
                  <c:v>3.8680000000000002E-5</c:v>
                </c:pt>
                <c:pt idx="38680">
                  <c:v>3.8680999999999998E-5</c:v>
                </c:pt>
                <c:pt idx="38681">
                  <c:v>3.8682E-5</c:v>
                </c:pt>
                <c:pt idx="38682">
                  <c:v>3.8683000000000002E-5</c:v>
                </c:pt>
                <c:pt idx="38683">
                  <c:v>3.8683999999999998E-5</c:v>
                </c:pt>
                <c:pt idx="38684">
                  <c:v>3.8685E-5</c:v>
                </c:pt>
                <c:pt idx="38685">
                  <c:v>3.8686000000000002E-5</c:v>
                </c:pt>
                <c:pt idx="38686">
                  <c:v>3.8686999999999997E-5</c:v>
                </c:pt>
                <c:pt idx="38687">
                  <c:v>3.8688E-5</c:v>
                </c:pt>
                <c:pt idx="38688">
                  <c:v>3.8689000000000002E-5</c:v>
                </c:pt>
                <c:pt idx="38689">
                  <c:v>3.8689999999999997E-5</c:v>
                </c:pt>
                <c:pt idx="38690">
                  <c:v>3.8690999999999999E-5</c:v>
                </c:pt>
                <c:pt idx="38691">
                  <c:v>3.8692000000000002E-5</c:v>
                </c:pt>
                <c:pt idx="38692">
                  <c:v>3.8692999999999997E-5</c:v>
                </c:pt>
                <c:pt idx="38693">
                  <c:v>3.8693999999999999E-5</c:v>
                </c:pt>
                <c:pt idx="38694">
                  <c:v>3.8695000000000001E-5</c:v>
                </c:pt>
                <c:pt idx="38695">
                  <c:v>3.8695999999999997E-5</c:v>
                </c:pt>
                <c:pt idx="38696">
                  <c:v>3.8696999999999999E-5</c:v>
                </c:pt>
                <c:pt idx="38697">
                  <c:v>3.8698000000000001E-5</c:v>
                </c:pt>
                <c:pt idx="38698">
                  <c:v>3.8699000000000003E-5</c:v>
                </c:pt>
                <c:pt idx="38699">
                  <c:v>3.8699999999999999E-5</c:v>
                </c:pt>
                <c:pt idx="38700">
                  <c:v>3.8701000000000001E-5</c:v>
                </c:pt>
                <c:pt idx="38701">
                  <c:v>3.8702000000000003E-5</c:v>
                </c:pt>
                <c:pt idx="38702">
                  <c:v>3.8702999999999999E-5</c:v>
                </c:pt>
                <c:pt idx="38703">
                  <c:v>3.8704000000000001E-5</c:v>
                </c:pt>
                <c:pt idx="38704">
                  <c:v>3.8705000000000003E-5</c:v>
                </c:pt>
                <c:pt idx="38705">
                  <c:v>3.8705999999999998E-5</c:v>
                </c:pt>
                <c:pt idx="38706">
                  <c:v>3.8707000000000001E-5</c:v>
                </c:pt>
                <c:pt idx="38707">
                  <c:v>3.8708000000000003E-5</c:v>
                </c:pt>
                <c:pt idx="38708">
                  <c:v>3.8708999999999998E-5</c:v>
                </c:pt>
                <c:pt idx="38709">
                  <c:v>3.871E-5</c:v>
                </c:pt>
                <c:pt idx="38710">
                  <c:v>3.8711000000000003E-5</c:v>
                </c:pt>
                <c:pt idx="38711">
                  <c:v>3.8711999999999998E-5</c:v>
                </c:pt>
                <c:pt idx="38712">
                  <c:v>3.8713E-5</c:v>
                </c:pt>
                <c:pt idx="38713">
                  <c:v>3.8714000000000002E-5</c:v>
                </c:pt>
                <c:pt idx="38714">
                  <c:v>3.8714999999999998E-5</c:v>
                </c:pt>
                <c:pt idx="38715">
                  <c:v>3.8716E-5</c:v>
                </c:pt>
                <c:pt idx="38716">
                  <c:v>3.8717000000000002E-5</c:v>
                </c:pt>
                <c:pt idx="38717">
                  <c:v>3.8717999999999998E-5</c:v>
                </c:pt>
                <c:pt idx="38718">
                  <c:v>3.8719E-5</c:v>
                </c:pt>
                <c:pt idx="38719">
                  <c:v>3.8720000000000002E-5</c:v>
                </c:pt>
                <c:pt idx="38720">
                  <c:v>3.8720999999999997E-5</c:v>
                </c:pt>
                <c:pt idx="38721">
                  <c:v>3.8722E-5</c:v>
                </c:pt>
                <c:pt idx="38722">
                  <c:v>3.8723000000000002E-5</c:v>
                </c:pt>
                <c:pt idx="38723">
                  <c:v>3.8723999999999997E-5</c:v>
                </c:pt>
                <c:pt idx="38724">
                  <c:v>3.8724999999999999E-5</c:v>
                </c:pt>
                <c:pt idx="38725">
                  <c:v>3.8726000000000002E-5</c:v>
                </c:pt>
                <c:pt idx="38726">
                  <c:v>3.8726999999999997E-5</c:v>
                </c:pt>
                <c:pt idx="38727">
                  <c:v>3.8727999999999999E-5</c:v>
                </c:pt>
                <c:pt idx="38728">
                  <c:v>3.8729000000000001E-5</c:v>
                </c:pt>
                <c:pt idx="38729">
                  <c:v>3.8729999999999997E-5</c:v>
                </c:pt>
                <c:pt idx="38730">
                  <c:v>3.8730999999999999E-5</c:v>
                </c:pt>
                <c:pt idx="38731">
                  <c:v>3.8732000000000001E-5</c:v>
                </c:pt>
                <c:pt idx="38732">
                  <c:v>3.8733000000000003E-5</c:v>
                </c:pt>
                <c:pt idx="38733">
                  <c:v>3.8733999999999999E-5</c:v>
                </c:pt>
                <c:pt idx="38734">
                  <c:v>3.8735000000000001E-5</c:v>
                </c:pt>
                <c:pt idx="38735">
                  <c:v>3.8736000000000003E-5</c:v>
                </c:pt>
                <c:pt idx="38736">
                  <c:v>3.8736999999999999E-5</c:v>
                </c:pt>
                <c:pt idx="38737">
                  <c:v>3.8738000000000001E-5</c:v>
                </c:pt>
                <c:pt idx="38738">
                  <c:v>3.8739000000000003E-5</c:v>
                </c:pt>
                <c:pt idx="38739">
                  <c:v>3.8739999999999998E-5</c:v>
                </c:pt>
                <c:pt idx="38740">
                  <c:v>3.8741000000000001E-5</c:v>
                </c:pt>
                <c:pt idx="38741">
                  <c:v>3.8742000000000003E-5</c:v>
                </c:pt>
                <c:pt idx="38742">
                  <c:v>3.8742999999999998E-5</c:v>
                </c:pt>
                <c:pt idx="38743">
                  <c:v>3.8744E-5</c:v>
                </c:pt>
                <c:pt idx="38744">
                  <c:v>3.8745000000000003E-5</c:v>
                </c:pt>
                <c:pt idx="38745">
                  <c:v>3.8745999999999998E-5</c:v>
                </c:pt>
                <c:pt idx="38746">
                  <c:v>3.8747E-5</c:v>
                </c:pt>
                <c:pt idx="38747">
                  <c:v>3.8748000000000002E-5</c:v>
                </c:pt>
                <c:pt idx="38748">
                  <c:v>3.8748999999999998E-5</c:v>
                </c:pt>
                <c:pt idx="38749">
                  <c:v>3.875E-5</c:v>
                </c:pt>
                <c:pt idx="38750">
                  <c:v>3.8751000000000002E-5</c:v>
                </c:pt>
                <c:pt idx="38751">
                  <c:v>3.8751999999999998E-5</c:v>
                </c:pt>
                <c:pt idx="38752">
                  <c:v>3.8753E-5</c:v>
                </c:pt>
                <c:pt idx="38753">
                  <c:v>3.8754000000000002E-5</c:v>
                </c:pt>
                <c:pt idx="38754">
                  <c:v>3.8754999999999997E-5</c:v>
                </c:pt>
                <c:pt idx="38755">
                  <c:v>3.8756E-5</c:v>
                </c:pt>
                <c:pt idx="38756">
                  <c:v>3.8757000000000002E-5</c:v>
                </c:pt>
                <c:pt idx="38757">
                  <c:v>3.8757999999999997E-5</c:v>
                </c:pt>
                <c:pt idx="38758">
                  <c:v>3.8758999999999999E-5</c:v>
                </c:pt>
                <c:pt idx="38759">
                  <c:v>3.8760000000000002E-5</c:v>
                </c:pt>
                <c:pt idx="38760">
                  <c:v>3.8760999999999997E-5</c:v>
                </c:pt>
                <c:pt idx="38761">
                  <c:v>3.8761999999999999E-5</c:v>
                </c:pt>
                <c:pt idx="38762">
                  <c:v>3.8763000000000001E-5</c:v>
                </c:pt>
                <c:pt idx="38763">
                  <c:v>3.8763999999999997E-5</c:v>
                </c:pt>
                <c:pt idx="38764">
                  <c:v>3.8764999999999999E-5</c:v>
                </c:pt>
                <c:pt idx="38765">
                  <c:v>3.8766000000000001E-5</c:v>
                </c:pt>
                <c:pt idx="38766">
                  <c:v>3.8767000000000003E-5</c:v>
                </c:pt>
                <c:pt idx="38767">
                  <c:v>3.8767999999999999E-5</c:v>
                </c:pt>
                <c:pt idx="38768">
                  <c:v>3.8769000000000001E-5</c:v>
                </c:pt>
                <c:pt idx="38769">
                  <c:v>3.8770000000000003E-5</c:v>
                </c:pt>
                <c:pt idx="38770">
                  <c:v>3.8770999999999999E-5</c:v>
                </c:pt>
                <c:pt idx="38771">
                  <c:v>3.8772000000000001E-5</c:v>
                </c:pt>
                <c:pt idx="38772">
                  <c:v>3.8773000000000003E-5</c:v>
                </c:pt>
                <c:pt idx="38773">
                  <c:v>3.8773999999999998E-5</c:v>
                </c:pt>
                <c:pt idx="38774">
                  <c:v>3.8775000000000001E-5</c:v>
                </c:pt>
                <c:pt idx="38775">
                  <c:v>3.8776000000000003E-5</c:v>
                </c:pt>
                <c:pt idx="38776">
                  <c:v>3.8776999999999998E-5</c:v>
                </c:pt>
                <c:pt idx="38777">
                  <c:v>3.8778E-5</c:v>
                </c:pt>
                <c:pt idx="38778">
                  <c:v>3.8779000000000003E-5</c:v>
                </c:pt>
                <c:pt idx="38779">
                  <c:v>3.8779999999999998E-5</c:v>
                </c:pt>
                <c:pt idx="38780">
                  <c:v>3.8781E-5</c:v>
                </c:pt>
                <c:pt idx="38781">
                  <c:v>3.8782000000000002E-5</c:v>
                </c:pt>
                <c:pt idx="38782">
                  <c:v>3.8782999999999998E-5</c:v>
                </c:pt>
                <c:pt idx="38783">
                  <c:v>3.8784E-5</c:v>
                </c:pt>
                <c:pt idx="38784">
                  <c:v>3.8785000000000002E-5</c:v>
                </c:pt>
                <c:pt idx="38785">
                  <c:v>3.8785999999999998E-5</c:v>
                </c:pt>
                <c:pt idx="38786">
                  <c:v>3.8787E-5</c:v>
                </c:pt>
                <c:pt idx="38787">
                  <c:v>3.8788000000000002E-5</c:v>
                </c:pt>
                <c:pt idx="38788">
                  <c:v>3.8788999999999997E-5</c:v>
                </c:pt>
                <c:pt idx="38789">
                  <c:v>3.879E-5</c:v>
                </c:pt>
                <c:pt idx="38790">
                  <c:v>3.8791000000000002E-5</c:v>
                </c:pt>
                <c:pt idx="38791">
                  <c:v>3.8791999999999997E-5</c:v>
                </c:pt>
                <c:pt idx="38792">
                  <c:v>3.8792999999999999E-5</c:v>
                </c:pt>
                <c:pt idx="38793">
                  <c:v>3.8794000000000002E-5</c:v>
                </c:pt>
                <c:pt idx="38794">
                  <c:v>3.8794999999999997E-5</c:v>
                </c:pt>
                <c:pt idx="38795">
                  <c:v>3.8795999999999999E-5</c:v>
                </c:pt>
                <c:pt idx="38796">
                  <c:v>3.8797000000000001E-5</c:v>
                </c:pt>
                <c:pt idx="38797">
                  <c:v>3.8797999999999997E-5</c:v>
                </c:pt>
                <c:pt idx="38798">
                  <c:v>3.8798999999999999E-5</c:v>
                </c:pt>
                <c:pt idx="38799">
                  <c:v>3.8800000000000001E-5</c:v>
                </c:pt>
                <c:pt idx="38800">
                  <c:v>3.8800999999999997E-5</c:v>
                </c:pt>
                <c:pt idx="38801">
                  <c:v>3.8801999999999999E-5</c:v>
                </c:pt>
                <c:pt idx="38802">
                  <c:v>3.8803000000000001E-5</c:v>
                </c:pt>
                <c:pt idx="38803">
                  <c:v>3.8804000000000003E-5</c:v>
                </c:pt>
                <c:pt idx="38804">
                  <c:v>3.8804999999999999E-5</c:v>
                </c:pt>
                <c:pt idx="38805">
                  <c:v>3.8806000000000001E-5</c:v>
                </c:pt>
                <c:pt idx="38806">
                  <c:v>3.8807000000000003E-5</c:v>
                </c:pt>
                <c:pt idx="38807">
                  <c:v>3.8807999999999998E-5</c:v>
                </c:pt>
                <c:pt idx="38808">
                  <c:v>3.8809000000000001E-5</c:v>
                </c:pt>
                <c:pt idx="38809">
                  <c:v>3.8810000000000003E-5</c:v>
                </c:pt>
                <c:pt idx="38810">
                  <c:v>3.8810999999999998E-5</c:v>
                </c:pt>
                <c:pt idx="38811">
                  <c:v>3.8812E-5</c:v>
                </c:pt>
                <c:pt idx="38812">
                  <c:v>3.8813000000000003E-5</c:v>
                </c:pt>
                <c:pt idx="38813">
                  <c:v>3.8813999999999998E-5</c:v>
                </c:pt>
                <c:pt idx="38814">
                  <c:v>3.8815E-5</c:v>
                </c:pt>
                <c:pt idx="38815">
                  <c:v>3.8816000000000002E-5</c:v>
                </c:pt>
                <c:pt idx="38816">
                  <c:v>3.8816999999999998E-5</c:v>
                </c:pt>
                <c:pt idx="38817">
                  <c:v>3.8818E-5</c:v>
                </c:pt>
                <c:pt idx="38818">
                  <c:v>3.8819000000000002E-5</c:v>
                </c:pt>
                <c:pt idx="38819">
                  <c:v>3.8819999999999998E-5</c:v>
                </c:pt>
                <c:pt idx="38820">
                  <c:v>3.8821E-5</c:v>
                </c:pt>
                <c:pt idx="38821">
                  <c:v>3.8822000000000002E-5</c:v>
                </c:pt>
                <c:pt idx="38822">
                  <c:v>3.8822999999999997E-5</c:v>
                </c:pt>
                <c:pt idx="38823">
                  <c:v>3.8824E-5</c:v>
                </c:pt>
                <c:pt idx="38824">
                  <c:v>3.8825000000000002E-5</c:v>
                </c:pt>
                <c:pt idx="38825">
                  <c:v>3.8825999999999997E-5</c:v>
                </c:pt>
                <c:pt idx="38826">
                  <c:v>3.8826999999999999E-5</c:v>
                </c:pt>
                <c:pt idx="38827">
                  <c:v>3.8828000000000002E-5</c:v>
                </c:pt>
                <c:pt idx="38828">
                  <c:v>3.8828999999999997E-5</c:v>
                </c:pt>
                <c:pt idx="38829">
                  <c:v>3.8829999999999999E-5</c:v>
                </c:pt>
                <c:pt idx="38830">
                  <c:v>3.8831000000000001E-5</c:v>
                </c:pt>
                <c:pt idx="38831">
                  <c:v>3.8831999999999997E-5</c:v>
                </c:pt>
                <c:pt idx="38832">
                  <c:v>3.8832999999999999E-5</c:v>
                </c:pt>
                <c:pt idx="38833">
                  <c:v>3.8834000000000001E-5</c:v>
                </c:pt>
                <c:pt idx="38834">
                  <c:v>3.8834999999999997E-5</c:v>
                </c:pt>
                <c:pt idx="38835">
                  <c:v>3.8835999999999999E-5</c:v>
                </c:pt>
                <c:pt idx="38836">
                  <c:v>3.8837000000000001E-5</c:v>
                </c:pt>
                <c:pt idx="38837">
                  <c:v>3.8838000000000003E-5</c:v>
                </c:pt>
                <c:pt idx="38838">
                  <c:v>3.8838999999999999E-5</c:v>
                </c:pt>
                <c:pt idx="38839">
                  <c:v>3.8840000000000001E-5</c:v>
                </c:pt>
                <c:pt idx="38840">
                  <c:v>3.8841000000000003E-5</c:v>
                </c:pt>
                <c:pt idx="38841">
                  <c:v>3.8841999999999998E-5</c:v>
                </c:pt>
                <c:pt idx="38842">
                  <c:v>3.8843000000000001E-5</c:v>
                </c:pt>
                <c:pt idx="38843">
                  <c:v>3.8844000000000003E-5</c:v>
                </c:pt>
                <c:pt idx="38844">
                  <c:v>3.8844999999999998E-5</c:v>
                </c:pt>
                <c:pt idx="38845">
                  <c:v>3.8846E-5</c:v>
                </c:pt>
                <c:pt idx="38846">
                  <c:v>3.8847000000000003E-5</c:v>
                </c:pt>
                <c:pt idx="38847">
                  <c:v>3.8847999999999998E-5</c:v>
                </c:pt>
                <c:pt idx="38848">
                  <c:v>3.8849E-5</c:v>
                </c:pt>
                <c:pt idx="38849">
                  <c:v>3.8850000000000002E-5</c:v>
                </c:pt>
                <c:pt idx="38850">
                  <c:v>3.8850999999999998E-5</c:v>
                </c:pt>
                <c:pt idx="38851">
                  <c:v>3.8852E-5</c:v>
                </c:pt>
                <c:pt idx="38852">
                  <c:v>3.8853000000000002E-5</c:v>
                </c:pt>
                <c:pt idx="38853">
                  <c:v>3.8853999999999998E-5</c:v>
                </c:pt>
                <c:pt idx="38854">
                  <c:v>3.8855E-5</c:v>
                </c:pt>
                <c:pt idx="38855">
                  <c:v>3.8856000000000002E-5</c:v>
                </c:pt>
                <c:pt idx="38856">
                  <c:v>3.8856999999999997E-5</c:v>
                </c:pt>
                <c:pt idx="38857">
                  <c:v>3.8858E-5</c:v>
                </c:pt>
                <c:pt idx="38858">
                  <c:v>3.8859000000000002E-5</c:v>
                </c:pt>
                <c:pt idx="38859">
                  <c:v>3.8859999999999997E-5</c:v>
                </c:pt>
                <c:pt idx="38860">
                  <c:v>3.8860999999999999E-5</c:v>
                </c:pt>
                <c:pt idx="38861">
                  <c:v>3.8862000000000002E-5</c:v>
                </c:pt>
                <c:pt idx="38862">
                  <c:v>3.8862999999999997E-5</c:v>
                </c:pt>
                <c:pt idx="38863">
                  <c:v>3.8863999999999999E-5</c:v>
                </c:pt>
                <c:pt idx="38864">
                  <c:v>3.8865000000000001E-5</c:v>
                </c:pt>
                <c:pt idx="38865">
                  <c:v>3.8865999999999997E-5</c:v>
                </c:pt>
                <c:pt idx="38866">
                  <c:v>3.8866999999999999E-5</c:v>
                </c:pt>
                <c:pt idx="38867">
                  <c:v>3.8868000000000001E-5</c:v>
                </c:pt>
                <c:pt idx="38868">
                  <c:v>3.8868999999999997E-5</c:v>
                </c:pt>
                <c:pt idx="38869">
                  <c:v>3.8869999999999999E-5</c:v>
                </c:pt>
                <c:pt idx="38870">
                  <c:v>3.8871000000000001E-5</c:v>
                </c:pt>
                <c:pt idx="38871">
                  <c:v>3.8872000000000003E-5</c:v>
                </c:pt>
                <c:pt idx="38872">
                  <c:v>3.8872999999999999E-5</c:v>
                </c:pt>
                <c:pt idx="38873">
                  <c:v>3.8874000000000001E-5</c:v>
                </c:pt>
                <c:pt idx="38874">
                  <c:v>3.8875000000000003E-5</c:v>
                </c:pt>
                <c:pt idx="38875">
                  <c:v>3.8875999999999998E-5</c:v>
                </c:pt>
                <c:pt idx="38876">
                  <c:v>3.8877000000000001E-5</c:v>
                </c:pt>
                <c:pt idx="38877">
                  <c:v>3.8878000000000003E-5</c:v>
                </c:pt>
                <c:pt idx="38878">
                  <c:v>3.8878999999999998E-5</c:v>
                </c:pt>
                <c:pt idx="38879">
                  <c:v>3.888E-5</c:v>
                </c:pt>
                <c:pt idx="38880">
                  <c:v>3.8881000000000003E-5</c:v>
                </c:pt>
                <c:pt idx="38881">
                  <c:v>3.8881999999999998E-5</c:v>
                </c:pt>
                <c:pt idx="38882">
                  <c:v>3.8883E-5</c:v>
                </c:pt>
                <c:pt idx="38883">
                  <c:v>3.8884000000000002E-5</c:v>
                </c:pt>
                <c:pt idx="38884">
                  <c:v>3.8884999999999998E-5</c:v>
                </c:pt>
                <c:pt idx="38885">
                  <c:v>3.8886E-5</c:v>
                </c:pt>
                <c:pt idx="38886">
                  <c:v>3.8887000000000002E-5</c:v>
                </c:pt>
                <c:pt idx="38887">
                  <c:v>3.8887999999999998E-5</c:v>
                </c:pt>
                <c:pt idx="38888">
                  <c:v>3.8889E-5</c:v>
                </c:pt>
                <c:pt idx="38889">
                  <c:v>3.8890000000000002E-5</c:v>
                </c:pt>
                <c:pt idx="38890">
                  <c:v>3.8890999999999997E-5</c:v>
                </c:pt>
                <c:pt idx="38891">
                  <c:v>3.8892E-5</c:v>
                </c:pt>
                <c:pt idx="38892">
                  <c:v>3.8893000000000002E-5</c:v>
                </c:pt>
                <c:pt idx="38893">
                  <c:v>3.8893999999999997E-5</c:v>
                </c:pt>
                <c:pt idx="38894">
                  <c:v>3.8894999999999999E-5</c:v>
                </c:pt>
                <c:pt idx="38895">
                  <c:v>3.8896000000000002E-5</c:v>
                </c:pt>
                <c:pt idx="38896">
                  <c:v>3.8896999999999997E-5</c:v>
                </c:pt>
                <c:pt idx="38897">
                  <c:v>3.8897999999999999E-5</c:v>
                </c:pt>
                <c:pt idx="38898">
                  <c:v>3.8899000000000001E-5</c:v>
                </c:pt>
                <c:pt idx="38899">
                  <c:v>3.8899999999999997E-5</c:v>
                </c:pt>
                <c:pt idx="38900">
                  <c:v>3.8900999999999999E-5</c:v>
                </c:pt>
                <c:pt idx="38901">
                  <c:v>3.8902000000000001E-5</c:v>
                </c:pt>
                <c:pt idx="38902">
                  <c:v>3.8902999999999997E-5</c:v>
                </c:pt>
                <c:pt idx="38903">
                  <c:v>3.8903999999999999E-5</c:v>
                </c:pt>
                <c:pt idx="38904">
                  <c:v>3.8905000000000001E-5</c:v>
                </c:pt>
                <c:pt idx="38905">
                  <c:v>3.8906000000000003E-5</c:v>
                </c:pt>
                <c:pt idx="38906">
                  <c:v>3.8906999999999999E-5</c:v>
                </c:pt>
                <c:pt idx="38907">
                  <c:v>3.8908000000000001E-5</c:v>
                </c:pt>
                <c:pt idx="38908">
                  <c:v>3.8909000000000003E-5</c:v>
                </c:pt>
                <c:pt idx="38909">
                  <c:v>3.8909999999999998E-5</c:v>
                </c:pt>
                <c:pt idx="38910">
                  <c:v>3.8911000000000001E-5</c:v>
                </c:pt>
                <c:pt idx="38911">
                  <c:v>3.8912000000000003E-5</c:v>
                </c:pt>
                <c:pt idx="38912">
                  <c:v>3.8912999999999998E-5</c:v>
                </c:pt>
                <c:pt idx="38913">
                  <c:v>3.8914E-5</c:v>
                </c:pt>
                <c:pt idx="38914">
                  <c:v>3.8915000000000003E-5</c:v>
                </c:pt>
                <c:pt idx="38915">
                  <c:v>3.8915999999999998E-5</c:v>
                </c:pt>
                <c:pt idx="38916">
                  <c:v>3.8917E-5</c:v>
                </c:pt>
                <c:pt idx="38917">
                  <c:v>3.8918000000000002E-5</c:v>
                </c:pt>
                <c:pt idx="38918">
                  <c:v>3.8918999999999998E-5</c:v>
                </c:pt>
                <c:pt idx="38919">
                  <c:v>3.892E-5</c:v>
                </c:pt>
                <c:pt idx="38920">
                  <c:v>3.8921000000000002E-5</c:v>
                </c:pt>
                <c:pt idx="38921">
                  <c:v>3.8921999999999998E-5</c:v>
                </c:pt>
                <c:pt idx="38922">
                  <c:v>3.8923E-5</c:v>
                </c:pt>
                <c:pt idx="38923">
                  <c:v>3.8924000000000002E-5</c:v>
                </c:pt>
                <c:pt idx="38924">
                  <c:v>3.8924999999999997E-5</c:v>
                </c:pt>
                <c:pt idx="38925">
                  <c:v>3.8926E-5</c:v>
                </c:pt>
                <c:pt idx="38926">
                  <c:v>3.8927000000000002E-5</c:v>
                </c:pt>
                <c:pt idx="38927">
                  <c:v>3.8927999999999997E-5</c:v>
                </c:pt>
                <c:pt idx="38928">
                  <c:v>3.8928999999999999E-5</c:v>
                </c:pt>
                <c:pt idx="38929">
                  <c:v>3.8930000000000002E-5</c:v>
                </c:pt>
                <c:pt idx="38930">
                  <c:v>3.8930999999999997E-5</c:v>
                </c:pt>
                <c:pt idx="38931">
                  <c:v>3.8931999999999999E-5</c:v>
                </c:pt>
                <c:pt idx="38932">
                  <c:v>3.8933000000000001E-5</c:v>
                </c:pt>
                <c:pt idx="38933">
                  <c:v>3.8933999999999997E-5</c:v>
                </c:pt>
                <c:pt idx="38934">
                  <c:v>3.8934999999999999E-5</c:v>
                </c:pt>
                <c:pt idx="38935">
                  <c:v>3.8936000000000001E-5</c:v>
                </c:pt>
                <c:pt idx="38936">
                  <c:v>3.8936999999999997E-5</c:v>
                </c:pt>
                <c:pt idx="38937">
                  <c:v>3.8937999999999999E-5</c:v>
                </c:pt>
                <c:pt idx="38938">
                  <c:v>3.8939000000000001E-5</c:v>
                </c:pt>
                <c:pt idx="38939">
                  <c:v>3.8940000000000003E-5</c:v>
                </c:pt>
                <c:pt idx="38940">
                  <c:v>3.8940999999999999E-5</c:v>
                </c:pt>
                <c:pt idx="38941">
                  <c:v>3.8942000000000001E-5</c:v>
                </c:pt>
                <c:pt idx="38942">
                  <c:v>3.8943000000000003E-5</c:v>
                </c:pt>
                <c:pt idx="38943">
                  <c:v>3.8943999999999998E-5</c:v>
                </c:pt>
                <c:pt idx="38944">
                  <c:v>3.8945000000000001E-5</c:v>
                </c:pt>
                <c:pt idx="38945">
                  <c:v>3.8946000000000003E-5</c:v>
                </c:pt>
                <c:pt idx="38946">
                  <c:v>3.8946999999999998E-5</c:v>
                </c:pt>
                <c:pt idx="38947">
                  <c:v>3.8948E-5</c:v>
                </c:pt>
                <c:pt idx="38948">
                  <c:v>3.8949000000000003E-5</c:v>
                </c:pt>
                <c:pt idx="38949">
                  <c:v>3.8949999999999998E-5</c:v>
                </c:pt>
                <c:pt idx="38950">
                  <c:v>3.8951E-5</c:v>
                </c:pt>
                <c:pt idx="38951">
                  <c:v>3.8952000000000002E-5</c:v>
                </c:pt>
                <c:pt idx="38952">
                  <c:v>3.8952999999999998E-5</c:v>
                </c:pt>
                <c:pt idx="38953">
                  <c:v>3.8954E-5</c:v>
                </c:pt>
                <c:pt idx="38954">
                  <c:v>3.8955000000000002E-5</c:v>
                </c:pt>
                <c:pt idx="38955">
                  <c:v>3.8955999999999998E-5</c:v>
                </c:pt>
                <c:pt idx="38956">
                  <c:v>3.8957E-5</c:v>
                </c:pt>
                <c:pt idx="38957">
                  <c:v>3.8958000000000002E-5</c:v>
                </c:pt>
                <c:pt idx="38958">
                  <c:v>3.8958999999999997E-5</c:v>
                </c:pt>
                <c:pt idx="38959">
                  <c:v>3.896E-5</c:v>
                </c:pt>
                <c:pt idx="38960">
                  <c:v>3.8961000000000002E-5</c:v>
                </c:pt>
                <c:pt idx="38961">
                  <c:v>3.8961999999999997E-5</c:v>
                </c:pt>
                <c:pt idx="38962">
                  <c:v>3.8962999999999999E-5</c:v>
                </c:pt>
                <c:pt idx="38963">
                  <c:v>3.8964000000000002E-5</c:v>
                </c:pt>
                <c:pt idx="38964">
                  <c:v>3.8964999999999997E-5</c:v>
                </c:pt>
                <c:pt idx="38965">
                  <c:v>3.8965999999999999E-5</c:v>
                </c:pt>
                <c:pt idx="38966">
                  <c:v>3.8967000000000001E-5</c:v>
                </c:pt>
                <c:pt idx="38967">
                  <c:v>3.8967999999999997E-5</c:v>
                </c:pt>
                <c:pt idx="38968">
                  <c:v>3.8968999999999999E-5</c:v>
                </c:pt>
                <c:pt idx="38969">
                  <c:v>3.8970000000000001E-5</c:v>
                </c:pt>
                <c:pt idx="38970">
                  <c:v>3.8970999999999997E-5</c:v>
                </c:pt>
                <c:pt idx="38971">
                  <c:v>3.8971999999999999E-5</c:v>
                </c:pt>
                <c:pt idx="38972">
                  <c:v>3.8973000000000001E-5</c:v>
                </c:pt>
                <c:pt idx="38973">
                  <c:v>3.8974000000000003E-5</c:v>
                </c:pt>
                <c:pt idx="38974">
                  <c:v>3.8974999999999999E-5</c:v>
                </c:pt>
                <c:pt idx="38975">
                  <c:v>3.8976000000000001E-5</c:v>
                </c:pt>
                <c:pt idx="38976">
                  <c:v>3.8977000000000003E-5</c:v>
                </c:pt>
                <c:pt idx="38977">
                  <c:v>3.8977999999999998E-5</c:v>
                </c:pt>
                <c:pt idx="38978">
                  <c:v>3.8979000000000001E-5</c:v>
                </c:pt>
                <c:pt idx="38979">
                  <c:v>3.8980000000000003E-5</c:v>
                </c:pt>
                <c:pt idx="38980">
                  <c:v>3.8980999999999998E-5</c:v>
                </c:pt>
                <c:pt idx="38981">
                  <c:v>3.8982E-5</c:v>
                </c:pt>
                <c:pt idx="38982">
                  <c:v>3.8983000000000003E-5</c:v>
                </c:pt>
                <c:pt idx="38983">
                  <c:v>3.8983999999999998E-5</c:v>
                </c:pt>
                <c:pt idx="38984">
                  <c:v>3.8985E-5</c:v>
                </c:pt>
                <c:pt idx="38985">
                  <c:v>3.8986000000000002E-5</c:v>
                </c:pt>
                <c:pt idx="38986">
                  <c:v>3.8986999999999998E-5</c:v>
                </c:pt>
                <c:pt idx="38987">
                  <c:v>3.8988E-5</c:v>
                </c:pt>
                <c:pt idx="38988">
                  <c:v>3.8989000000000002E-5</c:v>
                </c:pt>
                <c:pt idx="38989">
                  <c:v>3.8989999999999998E-5</c:v>
                </c:pt>
                <c:pt idx="38990">
                  <c:v>3.8991E-5</c:v>
                </c:pt>
                <c:pt idx="38991">
                  <c:v>3.8992000000000002E-5</c:v>
                </c:pt>
                <c:pt idx="38992">
                  <c:v>3.8992999999999997E-5</c:v>
                </c:pt>
                <c:pt idx="38993">
                  <c:v>3.8994E-5</c:v>
                </c:pt>
                <c:pt idx="38994">
                  <c:v>3.8995000000000002E-5</c:v>
                </c:pt>
                <c:pt idx="38995">
                  <c:v>3.8995999999999997E-5</c:v>
                </c:pt>
                <c:pt idx="38996">
                  <c:v>3.8996999999999999E-5</c:v>
                </c:pt>
                <c:pt idx="38997">
                  <c:v>3.8998000000000002E-5</c:v>
                </c:pt>
                <c:pt idx="38998">
                  <c:v>3.8998999999999997E-5</c:v>
                </c:pt>
                <c:pt idx="38999">
                  <c:v>3.8999999999999999E-5</c:v>
                </c:pt>
                <c:pt idx="39000">
                  <c:v>3.9001000000000001E-5</c:v>
                </c:pt>
                <c:pt idx="39001">
                  <c:v>3.9001999999999997E-5</c:v>
                </c:pt>
                <c:pt idx="39002">
                  <c:v>3.9002999999999999E-5</c:v>
                </c:pt>
                <c:pt idx="39003">
                  <c:v>3.9004000000000001E-5</c:v>
                </c:pt>
                <c:pt idx="39004">
                  <c:v>3.9004999999999997E-5</c:v>
                </c:pt>
                <c:pt idx="39005">
                  <c:v>3.9005999999999999E-5</c:v>
                </c:pt>
                <c:pt idx="39006">
                  <c:v>3.9007000000000001E-5</c:v>
                </c:pt>
                <c:pt idx="39007">
                  <c:v>3.9008000000000003E-5</c:v>
                </c:pt>
                <c:pt idx="39008">
                  <c:v>3.9008999999999999E-5</c:v>
                </c:pt>
                <c:pt idx="39009">
                  <c:v>3.9010000000000001E-5</c:v>
                </c:pt>
                <c:pt idx="39010">
                  <c:v>3.9011000000000003E-5</c:v>
                </c:pt>
                <c:pt idx="39011">
                  <c:v>3.9011999999999999E-5</c:v>
                </c:pt>
                <c:pt idx="39012">
                  <c:v>3.9013000000000001E-5</c:v>
                </c:pt>
                <c:pt idx="39013">
                  <c:v>3.9014000000000003E-5</c:v>
                </c:pt>
                <c:pt idx="39014">
                  <c:v>3.9014999999999998E-5</c:v>
                </c:pt>
                <c:pt idx="39015">
                  <c:v>3.9016E-5</c:v>
                </c:pt>
                <c:pt idx="39016">
                  <c:v>3.9017000000000003E-5</c:v>
                </c:pt>
                <c:pt idx="39017">
                  <c:v>3.9017999999999998E-5</c:v>
                </c:pt>
                <c:pt idx="39018">
                  <c:v>3.9019E-5</c:v>
                </c:pt>
                <c:pt idx="39019">
                  <c:v>3.9020000000000002E-5</c:v>
                </c:pt>
                <c:pt idx="39020">
                  <c:v>3.9020999999999998E-5</c:v>
                </c:pt>
                <c:pt idx="39021">
                  <c:v>3.9022E-5</c:v>
                </c:pt>
                <c:pt idx="39022">
                  <c:v>3.9023000000000002E-5</c:v>
                </c:pt>
                <c:pt idx="39023">
                  <c:v>3.9023999999999998E-5</c:v>
                </c:pt>
                <c:pt idx="39024">
                  <c:v>3.9025E-5</c:v>
                </c:pt>
                <c:pt idx="39025">
                  <c:v>3.9026000000000002E-5</c:v>
                </c:pt>
                <c:pt idx="39026">
                  <c:v>3.9026999999999998E-5</c:v>
                </c:pt>
                <c:pt idx="39027">
                  <c:v>3.9028E-5</c:v>
                </c:pt>
                <c:pt idx="39028">
                  <c:v>3.9029000000000002E-5</c:v>
                </c:pt>
                <c:pt idx="39029">
                  <c:v>3.9029999999999997E-5</c:v>
                </c:pt>
                <c:pt idx="39030">
                  <c:v>3.9031E-5</c:v>
                </c:pt>
                <c:pt idx="39031">
                  <c:v>3.9032000000000002E-5</c:v>
                </c:pt>
                <c:pt idx="39032">
                  <c:v>3.9032999999999997E-5</c:v>
                </c:pt>
                <c:pt idx="39033">
                  <c:v>3.9033999999999999E-5</c:v>
                </c:pt>
                <c:pt idx="39034">
                  <c:v>3.9035000000000001E-5</c:v>
                </c:pt>
                <c:pt idx="39035">
                  <c:v>3.9035999999999997E-5</c:v>
                </c:pt>
                <c:pt idx="39036">
                  <c:v>3.9036999999999999E-5</c:v>
                </c:pt>
                <c:pt idx="39037">
                  <c:v>3.9038000000000001E-5</c:v>
                </c:pt>
                <c:pt idx="39038">
                  <c:v>3.9038999999999997E-5</c:v>
                </c:pt>
                <c:pt idx="39039">
                  <c:v>3.9039999999999999E-5</c:v>
                </c:pt>
                <c:pt idx="39040">
                  <c:v>3.9041000000000001E-5</c:v>
                </c:pt>
                <c:pt idx="39041">
                  <c:v>3.9042000000000003E-5</c:v>
                </c:pt>
                <c:pt idx="39042">
                  <c:v>3.9042999999999999E-5</c:v>
                </c:pt>
                <c:pt idx="39043">
                  <c:v>3.9044000000000001E-5</c:v>
                </c:pt>
                <c:pt idx="39044">
                  <c:v>3.9045000000000003E-5</c:v>
                </c:pt>
                <c:pt idx="39045">
                  <c:v>3.9045999999999999E-5</c:v>
                </c:pt>
                <c:pt idx="39046">
                  <c:v>3.9047000000000001E-5</c:v>
                </c:pt>
                <c:pt idx="39047">
                  <c:v>3.9048000000000003E-5</c:v>
                </c:pt>
                <c:pt idx="39048">
                  <c:v>3.9048999999999998E-5</c:v>
                </c:pt>
                <c:pt idx="39049">
                  <c:v>3.9050000000000001E-5</c:v>
                </c:pt>
                <c:pt idx="39050">
                  <c:v>3.9051000000000003E-5</c:v>
                </c:pt>
                <c:pt idx="39051">
                  <c:v>3.9051999999999998E-5</c:v>
                </c:pt>
                <c:pt idx="39052">
                  <c:v>3.9053E-5</c:v>
                </c:pt>
                <c:pt idx="39053">
                  <c:v>3.9054000000000003E-5</c:v>
                </c:pt>
                <c:pt idx="39054">
                  <c:v>3.9054999999999998E-5</c:v>
                </c:pt>
                <c:pt idx="39055">
                  <c:v>3.9056E-5</c:v>
                </c:pt>
                <c:pt idx="39056">
                  <c:v>3.9057000000000002E-5</c:v>
                </c:pt>
                <c:pt idx="39057">
                  <c:v>3.9057999999999998E-5</c:v>
                </c:pt>
                <c:pt idx="39058">
                  <c:v>3.9059E-5</c:v>
                </c:pt>
                <c:pt idx="39059">
                  <c:v>3.9060000000000002E-5</c:v>
                </c:pt>
                <c:pt idx="39060">
                  <c:v>3.9060999999999998E-5</c:v>
                </c:pt>
                <c:pt idx="39061">
                  <c:v>3.9062E-5</c:v>
                </c:pt>
                <c:pt idx="39062">
                  <c:v>3.9063000000000002E-5</c:v>
                </c:pt>
                <c:pt idx="39063">
                  <c:v>3.9063999999999997E-5</c:v>
                </c:pt>
                <c:pt idx="39064">
                  <c:v>3.9065E-5</c:v>
                </c:pt>
                <c:pt idx="39065">
                  <c:v>3.9066000000000002E-5</c:v>
                </c:pt>
                <c:pt idx="39066">
                  <c:v>3.9066999999999997E-5</c:v>
                </c:pt>
                <c:pt idx="39067">
                  <c:v>3.9067999999999999E-5</c:v>
                </c:pt>
                <c:pt idx="39068">
                  <c:v>3.9069000000000002E-5</c:v>
                </c:pt>
                <c:pt idx="39069">
                  <c:v>3.9069999999999997E-5</c:v>
                </c:pt>
                <c:pt idx="39070">
                  <c:v>3.9070999999999999E-5</c:v>
                </c:pt>
                <c:pt idx="39071">
                  <c:v>3.9072000000000001E-5</c:v>
                </c:pt>
                <c:pt idx="39072">
                  <c:v>3.9072999999999997E-5</c:v>
                </c:pt>
                <c:pt idx="39073">
                  <c:v>3.9073999999999999E-5</c:v>
                </c:pt>
                <c:pt idx="39074">
                  <c:v>3.9075000000000001E-5</c:v>
                </c:pt>
                <c:pt idx="39075">
                  <c:v>3.9076000000000003E-5</c:v>
                </c:pt>
                <c:pt idx="39076">
                  <c:v>3.9076999999999999E-5</c:v>
                </c:pt>
                <c:pt idx="39077">
                  <c:v>3.9078000000000001E-5</c:v>
                </c:pt>
                <c:pt idx="39078">
                  <c:v>3.9079000000000003E-5</c:v>
                </c:pt>
                <c:pt idx="39079">
                  <c:v>3.9079999999999999E-5</c:v>
                </c:pt>
                <c:pt idx="39080">
                  <c:v>3.9081000000000001E-5</c:v>
                </c:pt>
                <c:pt idx="39081">
                  <c:v>3.9082000000000003E-5</c:v>
                </c:pt>
                <c:pt idx="39082">
                  <c:v>3.9082999999999998E-5</c:v>
                </c:pt>
                <c:pt idx="39083">
                  <c:v>3.9084000000000001E-5</c:v>
                </c:pt>
                <c:pt idx="39084">
                  <c:v>3.9085000000000003E-5</c:v>
                </c:pt>
                <c:pt idx="39085">
                  <c:v>3.9085999999999998E-5</c:v>
                </c:pt>
                <c:pt idx="39086">
                  <c:v>3.9087E-5</c:v>
                </c:pt>
                <c:pt idx="39087">
                  <c:v>3.9088000000000003E-5</c:v>
                </c:pt>
                <c:pt idx="39088">
                  <c:v>3.9088999999999998E-5</c:v>
                </c:pt>
                <c:pt idx="39089">
                  <c:v>3.909E-5</c:v>
                </c:pt>
                <c:pt idx="39090">
                  <c:v>3.9091000000000002E-5</c:v>
                </c:pt>
                <c:pt idx="39091">
                  <c:v>3.9091999999999998E-5</c:v>
                </c:pt>
                <c:pt idx="39092">
                  <c:v>3.9093E-5</c:v>
                </c:pt>
                <c:pt idx="39093">
                  <c:v>3.9094000000000002E-5</c:v>
                </c:pt>
                <c:pt idx="39094">
                  <c:v>3.9094999999999998E-5</c:v>
                </c:pt>
                <c:pt idx="39095">
                  <c:v>3.9096E-5</c:v>
                </c:pt>
                <c:pt idx="39096">
                  <c:v>3.9097000000000002E-5</c:v>
                </c:pt>
                <c:pt idx="39097">
                  <c:v>3.9097999999999997E-5</c:v>
                </c:pt>
                <c:pt idx="39098">
                  <c:v>3.9099E-5</c:v>
                </c:pt>
                <c:pt idx="39099">
                  <c:v>3.9100000000000002E-5</c:v>
                </c:pt>
                <c:pt idx="39100">
                  <c:v>3.9100999999999997E-5</c:v>
                </c:pt>
                <c:pt idx="39101">
                  <c:v>3.9101999999999999E-5</c:v>
                </c:pt>
                <c:pt idx="39102">
                  <c:v>3.9103000000000002E-5</c:v>
                </c:pt>
                <c:pt idx="39103">
                  <c:v>3.9103999999999997E-5</c:v>
                </c:pt>
                <c:pt idx="39104">
                  <c:v>3.9104999999999999E-5</c:v>
                </c:pt>
                <c:pt idx="39105">
                  <c:v>3.9106000000000001E-5</c:v>
                </c:pt>
                <c:pt idx="39106">
                  <c:v>3.9106999999999997E-5</c:v>
                </c:pt>
                <c:pt idx="39107">
                  <c:v>3.9107999999999999E-5</c:v>
                </c:pt>
                <c:pt idx="39108">
                  <c:v>3.9109000000000001E-5</c:v>
                </c:pt>
                <c:pt idx="39109">
                  <c:v>3.9110000000000003E-5</c:v>
                </c:pt>
                <c:pt idx="39110">
                  <c:v>3.9110999999999999E-5</c:v>
                </c:pt>
                <c:pt idx="39111">
                  <c:v>3.9112000000000001E-5</c:v>
                </c:pt>
                <c:pt idx="39112">
                  <c:v>3.9113000000000003E-5</c:v>
                </c:pt>
                <c:pt idx="39113">
                  <c:v>3.9113999999999999E-5</c:v>
                </c:pt>
                <c:pt idx="39114">
                  <c:v>3.9115000000000001E-5</c:v>
                </c:pt>
                <c:pt idx="39115">
                  <c:v>3.9116000000000003E-5</c:v>
                </c:pt>
                <c:pt idx="39116">
                  <c:v>3.9116999999999998E-5</c:v>
                </c:pt>
                <c:pt idx="39117">
                  <c:v>3.9118000000000001E-5</c:v>
                </c:pt>
                <c:pt idx="39118">
                  <c:v>3.9119000000000003E-5</c:v>
                </c:pt>
                <c:pt idx="39119">
                  <c:v>3.9119999999999998E-5</c:v>
                </c:pt>
                <c:pt idx="39120">
                  <c:v>3.9121E-5</c:v>
                </c:pt>
                <c:pt idx="39121">
                  <c:v>3.9122000000000003E-5</c:v>
                </c:pt>
                <c:pt idx="39122">
                  <c:v>3.9122999999999998E-5</c:v>
                </c:pt>
                <c:pt idx="39123">
                  <c:v>3.9124E-5</c:v>
                </c:pt>
                <c:pt idx="39124">
                  <c:v>3.9125000000000002E-5</c:v>
                </c:pt>
                <c:pt idx="39125">
                  <c:v>3.9125999999999998E-5</c:v>
                </c:pt>
                <c:pt idx="39126">
                  <c:v>3.9127E-5</c:v>
                </c:pt>
                <c:pt idx="39127">
                  <c:v>3.9128000000000002E-5</c:v>
                </c:pt>
                <c:pt idx="39128">
                  <c:v>3.9128999999999998E-5</c:v>
                </c:pt>
                <c:pt idx="39129">
                  <c:v>3.913E-5</c:v>
                </c:pt>
                <c:pt idx="39130">
                  <c:v>3.9131000000000002E-5</c:v>
                </c:pt>
                <c:pt idx="39131">
                  <c:v>3.9131999999999997E-5</c:v>
                </c:pt>
                <c:pt idx="39132">
                  <c:v>3.9133E-5</c:v>
                </c:pt>
                <c:pt idx="39133">
                  <c:v>3.9134000000000002E-5</c:v>
                </c:pt>
                <c:pt idx="39134">
                  <c:v>3.9134999999999997E-5</c:v>
                </c:pt>
                <c:pt idx="39135">
                  <c:v>3.9135999999999999E-5</c:v>
                </c:pt>
                <c:pt idx="39136">
                  <c:v>3.9137000000000002E-5</c:v>
                </c:pt>
                <c:pt idx="39137">
                  <c:v>3.9137999999999997E-5</c:v>
                </c:pt>
                <c:pt idx="39138">
                  <c:v>3.9138999999999999E-5</c:v>
                </c:pt>
                <c:pt idx="39139">
                  <c:v>3.9140000000000001E-5</c:v>
                </c:pt>
                <c:pt idx="39140">
                  <c:v>3.9140999999999997E-5</c:v>
                </c:pt>
                <c:pt idx="39141">
                  <c:v>3.9141999999999999E-5</c:v>
                </c:pt>
                <c:pt idx="39142">
                  <c:v>3.9143000000000001E-5</c:v>
                </c:pt>
                <c:pt idx="39143">
                  <c:v>3.9144000000000003E-5</c:v>
                </c:pt>
                <c:pt idx="39144">
                  <c:v>3.9144999999999999E-5</c:v>
                </c:pt>
                <c:pt idx="39145">
                  <c:v>3.9146000000000001E-5</c:v>
                </c:pt>
                <c:pt idx="39146">
                  <c:v>3.9147000000000003E-5</c:v>
                </c:pt>
                <c:pt idx="39147">
                  <c:v>3.9147999999999999E-5</c:v>
                </c:pt>
                <c:pt idx="39148">
                  <c:v>3.9149000000000001E-5</c:v>
                </c:pt>
                <c:pt idx="39149">
                  <c:v>3.9150000000000003E-5</c:v>
                </c:pt>
                <c:pt idx="39150">
                  <c:v>3.9150999999999998E-5</c:v>
                </c:pt>
                <c:pt idx="39151">
                  <c:v>3.9152000000000001E-5</c:v>
                </c:pt>
                <c:pt idx="39152">
                  <c:v>3.9153000000000003E-5</c:v>
                </c:pt>
                <c:pt idx="39153">
                  <c:v>3.9153999999999998E-5</c:v>
                </c:pt>
                <c:pt idx="39154">
                  <c:v>3.9155E-5</c:v>
                </c:pt>
                <c:pt idx="39155">
                  <c:v>3.9156000000000003E-5</c:v>
                </c:pt>
                <c:pt idx="39156">
                  <c:v>3.9156999999999998E-5</c:v>
                </c:pt>
                <c:pt idx="39157">
                  <c:v>3.9158E-5</c:v>
                </c:pt>
                <c:pt idx="39158">
                  <c:v>3.9159000000000002E-5</c:v>
                </c:pt>
                <c:pt idx="39159">
                  <c:v>3.9159999999999998E-5</c:v>
                </c:pt>
                <c:pt idx="39160">
                  <c:v>3.9161E-5</c:v>
                </c:pt>
                <c:pt idx="39161">
                  <c:v>3.9162000000000002E-5</c:v>
                </c:pt>
                <c:pt idx="39162">
                  <c:v>3.9162999999999998E-5</c:v>
                </c:pt>
                <c:pt idx="39163">
                  <c:v>3.9164E-5</c:v>
                </c:pt>
                <c:pt idx="39164">
                  <c:v>3.9165000000000002E-5</c:v>
                </c:pt>
                <c:pt idx="39165">
                  <c:v>3.9165999999999997E-5</c:v>
                </c:pt>
                <c:pt idx="39166">
                  <c:v>3.9167E-5</c:v>
                </c:pt>
                <c:pt idx="39167">
                  <c:v>3.9168000000000002E-5</c:v>
                </c:pt>
                <c:pt idx="39168">
                  <c:v>3.9168999999999997E-5</c:v>
                </c:pt>
                <c:pt idx="39169">
                  <c:v>3.9169999999999999E-5</c:v>
                </c:pt>
                <c:pt idx="39170">
                  <c:v>3.9171000000000002E-5</c:v>
                </c:pt>
                <c:pt idx="39171">
                  <c:v>3.9171999999999997E-5</c:v>
                </c:pt>
                <c:pt idx="39172">
                  <c:v>3.9172999999999999E-5</c:v>
                </c:pt>
                <c:pt idx="39173">
                  <c:v>3.9174000000000001E-5</c:v>
                </c:pt>
                <c:pt idx="39174">
                  <c:v>3.9174999999999997E-5</c:v>
                </c:pt>
                <c:pt idx="39175">
                  <c:v>3.9175999999999999E-5</c:v>
                </c:pt>
                <c:pt idx="39176">
                  <c:v>3.9177000000000001E-5</c:v>
                </c:pt>
                <c:pt idx="39177">
                  <c:v>3.9178000000000003E-5</c:v>
                </c:pt>
                <c:pt idx="39178">
                  <c:v>3.9178999999999999E-5</c:v>
                </c:pt>
                <c:pt idx="39179">
                  <c:v>3.9180000000000001E-5</c:v>
                </c:pt>
                <c:pt idx="39180">
                  <c:v>3.9181000000000003E-5</c:v>
                </c:pt>
                <c:pt idx="39181">
                  <c:v>3.9181999999999999E-5</c:v>
                </c:pt>
                <c:pt idx="39182">
                  <c:v>3.9183000000000001E-5</c:v>
                </c:pt>
                <c:pt idx="39183">
                  <c:v>3.9184000000000003E-5</c:v>
                </c:pt>
                <c:pt idx="39184">
                  <c:v>3.9184999999999998E-5</c:v>
                </c:pt>
                <c:pt idx="39185">
                  <c:v>3.9186000000000001E-5</c:v>
                </c:pt>
                <c:pt idx="39186">
                  <c:v>3.9187000000000003E-5</c:v>
                </c:pt>
                <c:pt idx="39187">
                  <c:v>3.9187999999999998E-5</c:v>
                </c:pt>
                <c:pt idx="39188">
                  <c:v>3.9189E-5</c:v>
                </c:pt>
                <c:pt idx="39189">
                  <c:v>3.9190000000000003E-5</c:v>
                </c:pt>
                <c:pt idx="39190">
                  <c:v>3.9190999999999998E-5</c:v>
                </c:pt>
                <c:pt idx="39191">
                  <c:v>3.9192E-5</c:v>
                </c:pt>
                <c:pt idx="39192">
                  <c:v>3.9193000000000002E-5</c:v>
                </c:pt>
                <c:pt idx="39193">
                  <c:v>3.9193999999999998E-5</c:v>
                </c:pt>
                <c:pt idx="39194">
                  <c:v>3.9195E-5</c:v>
                </c:pt>
                <c:pt idx="39195">
                  <c:v>3.9196000000000002E-5</c:v>
                </c:pt>
                <c:pt idx="39196">
                  <c:v>3.9196999999999998E-5</c:v>
                </c:pt>
                <c:pt idx="39197">
                  <c:v>3.9198E-5</c:v>
                </c:pt>
                <c:pt idx="39198">
                  <c:v>3.9199000000000002E-5</c:v>
                </c:pt>
                <c:pt idx="39199">
                  <c:v>3.9199999999999997E-5</c:v>
                </c:pt>
                <c:pt idx="39200">
                  <c:v>3.9201E-5</c:v>
                </c:pt>
                <c:pt idx="39201">
                  <c:v>3.9202000000000002E-5</c:v>
                </c:pt>
                <c:pt idx="39202">
                  <c:v>3.9202999999999997E-5</c:v>
                </c:pt>
                <c:pt idx="39203">
                  <c:v>3.9203999999999999E-5</c:v>
                </c:pt>
                <c:pt idx="39204">
                  <c:v>3.9205000000000002E-5</c:v>
                </c:pt>
                <c:pt idx="39205">
                  <c:v>3.9205999999999997E-5</c:v>
                </c:pt>
                <c:pt idx="39206">
                  <c:v>3.9206999999999999E-5</c:v>
                </c:pt>
                <c:pt idx="39207">
                  <c:v>3.9208000000000001E-5</c:v>
                </c:pt>
                <c:pt idx="39208">
                  <c:v>3.9208999999999997E-5</c:v>
                </c:pt>
                <c:pt idx="39209">
                  <c:v>3.9209999999999999E-5</c:v>
                </c:pt>
                <c:pt idx="39210">
                  <c:v>3.9211000000000001E-5</c:v>
                </c:pt>
                <c:pt idx="39211">
                  <c:v>3.9212000000000003E-5</c:v>
                </c:pt>
                <c:pt idx="39212">
                  <c:v>3.9212999999999999E-5</c:v>
                </c:pt>
                <c:pt idx="39213">
                  <c:v>3.9214000000000001E-5</c:v>
                </c:pt>
                <c:pt idx="39214">
                  <c:v>3.9215000000000003E-5</c:v>
                </c:pt>
                <c:pt idx="39215">
                  <c:v>3.9215999999999999E-5</c:v>
                </c:pt>
                <c:pt idx="39216">
                  <c:v>3.9217000000000001E-5</c:v>
                </c:pt>
                <c:pt idx="39217">
                  <c:v>3.9218000000000003E-5</c:v>
                </c:pt>
                <c:pt idx="39218">
                  <c:v>3.9218999999999998E-5</c:v>
                </c:pt>
                <c:pt idx="39219">
                  <c:v>3.9220000000000001E-5</c:v>
                </c:pt>
                <c:pt idx="39220">
                  <c:v>3.9221000000000003E-5</c:v>
                </c:pt>
                <c:pt idx="39221">
                  <c:v>3.9221999999999998E-5</c:v>
                </c:pt>
                <c:pt idx="39222">
                  <c:v>3.9223E-5</c:v>
                </c:pt>
                <c:pt idx="39223">
                  <c:v>3.9224000000000003E-5</c:v>
                </c:pt>
                <c:pt idx="39224">
                  <c:v>3.9224999999999998E-5</c:v>
                </c:pt>
                <c:pt idx="39225">
                  <c:v>3.9226E-5</c:v>
                </c:pt>
                <c:pt idx="39226">
                  <c:v>3.9227000000000002E-5</c:v>
                </c:pt>
                <c:pt idx="39227">
                  <c:v>3.9227999999999998E-5</c:v>
                </c:pt>
                <c:pt idx="39228">
                  <c:v>3.9229E-5</c:v>
                </c:pt>
                <c:pt idx="39229">
                  <c:v>3.9230000000000002E-5</c:v>
                </c:pt>
                <c:pt idx="39230">
                  <c:v>3.9230999999999998E-5</c:v>
                </c:pt>
                <c:pt idx="39231">
                  <c:v>3.9232E-5</c:v>
                </c:pt>
                <c:pt idx="39232">
                  <c:v>3.9233000000000002E-5</c:v>
                </c:pt>
                <c:pt idx="39233">
                  <c:v>3.9233999999999997E-5</c:v>
                </c:pt>
                <c:pt idx="39234">
                  <c:v>3.9235E-5</c:v>
                </c:pt>
                <c:pt idx="39235">
                  <c:v>3.9236000000000002E-5</c:v>
                </c:pt>
                <c:pt idx="39236">
                  <c:v>3.9236999999999997E-5</c:v>
                </c:pt>
                <c:pt idx="39237">
                  <c:v>3.9237999999999999E-5</c:v>
                </c:pt>
                <c:pt idx="39238">
                  <c:v>3.9239000000000002E-5</c:v>
                </c:pt>
                <c:pt idx="39239">
                  <c:v>3.9239999999999997E-5</c:v>
                </c:pt>
                <c:pt idx="39240">
                  <c:v>3.9240999999999999E-5</c:v>
                </c:pt>
                <c:pt idx="39241">
                  <c:v>3.9242000000000001E-5</c:v>
                </c:pt>
                <c:pt idx="39242">
                  <c:v>3.9242999999999997E-5</c:v>
                </c:pt>
                <c:pt idx="39243">
                  <c:v>3.9243999999999999E-5</c:v>
                </c:pt>
                <c:pt idx="39244">
                  <c:v>3.9245000000000001E-5</c:v>
                </c:pt>
                <c:pt idx="39245">
                  <c:v>3.9246000000000003E-5</c:v>
                </c:pt>
                <c:pt idx="39246">
                  <c:v>3.9246999999999999E-5</c:v>
                </c:pt>
                <c:pt idx="39247">
                  <c:v>3.9248000000000001E-5</c:v>
                </c:pt>
                <c:pt idx="39248">
                  <c:v>3.9249000000000003E-5</c:v>
                </c:pt>
                <c:pt idx="39249">
                  <c:v>3.9249999999999999E-5</c:v>
                </c:pt>
                <c:pt idx="39250">
                  <c:v>3.9251000000000001E-5</c:v>
                </c:pt>
                <c:pt idx="39251">
                  <c:v>3.9252000000000003E-5</c:v>
                </c:pt>
                <c:pt idx="39252">
                  <c:v>3.9252999999999998E-5</c:v>
                </c:pt>
                <c:pt idx="39253">
                  <c:v>3.9254000000000001E-5</c:v>
                </c:pt>
                <c:pt idx="39254">
                  <c:v>3.9255000000000003E-5</c:v>
                </c:pt>
                <c:pt idx="39255">
                  <c:v>3.9255999999999998E-5</c:v>
                </c:pt>
                <c:pt idx="39256">
                  <c:v>3.9257E-5</c:v>
                </c:pt>
                <c:pt idx="39257">
                  <c:v>3.9258000000000003E-5</c:v>
                </c:pt>
                <c:pt idx="39258">
                  <c:v>3.9258999999999998E-5</c:v>
                </c:pt>
                <c:pt idx="39259">
                  <c:v>3.926E-5</c:v>
                </c:pt>
                <c:pt idx="39260">
                  <c:v>3.9261000000000002E-5</c:v>
                </c:pt>
                <c:pt idx="39261">
                  <c:v>3.9261999999999998E-5</c:v>
                </c:pt>
                <c:pt idx="39262">
                  <c:v>3.9263E-5</c:v>
                </c:pt>
                <c:pt idx="39263">
                  <c:v>3.9264000000000002E-5</c:v>
                </c:pt>
                <c:pt idx="39264">
                  <c:v>3.9264999999999998E-5</c:v>
                </c:pt>
                <c:pt idx="39265">
                  <c:v>3.9266E-5</c:v>
                </c:pt>
                <c:pt idx="39266">
                  <c:v>3.9267000000000002E-5</c:v>
                </c:pt>
                <c:pt idx="39267">
                  <c:v>3.9267999999999997E-5</c:v>
                </c:pt>
                <c:pt idx="39268">
                  <c:v>3.9269E-5</c:v>
                </c:pt>
                <c:pt idx="39269">
                  <c:v>3.9270000000000002E-5</c:v>
                </c:pt>
                <c:pt idx="39270">
                  <c:v>3.9270999999999997E-5</c:v>
                </c:pt>
                <c:pt idx="39271">
                  <c:v>3.9271999999999999E-5</c:v>
                </c:pt>
                <c:pt idx="39272">
                  <c:v>3.9273000000000002E-5</c:v>
                </c:pt>
                <c:pt idx="39273">
                  <c:v>3.9273999999999997E-5</c:v>
                </c:pt>
                <c:pt idx="39274">
                  <c:v>3.9274999999999999E-5</c:v>
                </c:pt>
                <c:pt idx="39275">
                  <c:v>3.9276000000000001E-5</c:v>
                </c:pt>
                <c:pt idx="39276">
                  <c:v>3.9276999999999997E-5</c:v>
                </c:pt>
                <c:pt idx="39277">
                  <c:v>3.9277999999999999E-5</c:v>
                </c:pt>
                <c:pt idx="39278">
                  <c:v>3.9279000000000001E-5</c:v>
                </c:pt>
                <c:pt idx="39279">
                  <c:v>3.9280000000000003E-5</c:v>
                </c:pt>
                <c:pt idx="39280">
                  <c:v>3.9280999999999999E-5</c:v>
                </c:pt>
                <c:pt idx="39281">
                  <c:v>3.9282000000000001E-5</c:v>
                </c:pt>
                <c:pt idx="39282">
                  <c:v>3.9283000000000003E-5</c:v>
                </c:pt>
                <c:pt idx="39283">
                  <c:v>3.9283999999999999E-5</c:v>
                </c:pt>
                <c:pt idx="39284">
                  <c:v>3.9285000000000001E-5</c:v>
                </c:pt>
                <c:pt idx="39285">
                  <c:v>3.9286000000000003E-5</c:v>
                </c:pt>
                <c:pt idx="39286">
                  <c:v>3.9286999999999998E-5</c:v>
                </c:pt>
                <c:pt idx="39287">
                  <c:v>3.9288000000000001E-5</c:v>
                </c:pt>
                <c:pt idx="39288">
                  <c:v>3.9289000000000003E-5</c:v>
                </c:pt>
                <c:pt idx="39289">
                  <c:v>3.9289999999999998E-5</c:v>
                </c:pt>
                <c:pt idx="39290">
                  <c:v>3.9291E-5</c:v>
                </c:pt>
                <c:pt idx="39291">
                  <c:v>3.9292000000000003E-5</c:v>
                </c:pt>
                <c:pt idx="39292">
                  <c:v>3.9292999999999998E-5</c:v>
                </c:pt>
                <c:pt idx="39293">
                  <c:v>3.9294E-5</c:v>
                </c:pt>
                <c:pt idx="39294">
                  <c:v>3.9295000000000002E-5</c:v>
                </c:pt>
                <c:pt idx="39295">
                  <c:v>3.9295999999999998E-5</c:v>
                </c:pt>
                <c:pt idx="39296">
                  <c:v>3.9297E-5</c:v>
                </c:pt>
                <c:pt idx="39297">
                  <c:v>3.9298000000000002E-5</c:v>
                </c:pt>
                <c:pt idx="39298">
                  <c:v>3.9298999999999998E-5</c:v>
                </c:pt>
                <c:pt idx="39299">
                  <c:v>3.93E-5</c:v>
                </c:pt>
                <c:pt idx="39300">
                  <c:v>3.9301000000000002E-5</c:v>
                </c:pt>
                <c:pt idx="39301">
                  <c:v>3.9301999999999997E-5</c:v>
                </c:pt>
                <c:pt idx="39302">
                  <c:v>3.9303E-5</c:v>
                </c:pt>
                <c:pt idx="39303">
                  <c:v>3.9304000000000002E-5</c:v>
                </c:pt>
                <c:pt idx="39304">
                  <c:v>3.9304999999999997E-5</c:v>
                </c:pt>
                <c:pt idx="39305">
                  <c:v>3.9305999999999999E-5</c:v>
                </c:pt>
                <c:pt idx="39306">
                  <c:v>3.9307000000000002E-5</c:v>
                </c:pt>
                <c:pt idx="39307">
                  <c:v>3.9307999999999997E-5</c:v>
                </c:pt>
                <c:pt idx="39308">
                  <c:v>3.9308999999999999E-5</c:v>
                </c:pt>
                <c:pt idx="39309">
                  <c:v>3.9310000000000001E-5</c:v>
                </c:pt>
                <c:pt idx="39310">
                  <c:v>3.9310999999999997E-5</c:v>
                </c:pt>
                <c:pt idx="39311">
                  <c:v>3.9311999999999999E-5</c:v>
                </c:pt>
                <c:pt idx="39312">
                  <c:v>3.9313000000000001E-5</c:v>
                </c:pt>
                <c:pt idx="39313">
                  <c:v>3.9313999999999997E-5</c:v>
                </c:pt>
                <c:pt idx="39314">
                  <c:v>3.9314999999999999E-5</c:v>
                </c:pt>
                <c:pt idx="39315">
                  <c:v>3.9316000000000001E-5</c:v>
                </c:pt>
                <c:pt idx="39316">
                  <c:v>3.9317000000000003E-5</c:v>
                </c:pt>
                <c:pt idx="39317">
                  <c:v>3.9317999999999999E-5</c:v>
                </c:pt>
                <c:pt idx="39318">
                  <c:v>3.9319000000000001E-5</c:v>
                </c:pt>
                <c:pt idx="39319">
                  <c:v>3.9320000000000003E-5</c:v>
                </c:pt>
                <c:pt idx="39320">
                  <c:v>3.9320999999999998E-5</c:v>
                </c:pt>
                <c:pt idx="39321">
                  <c:v>3.9322000000000001E-5</c:v>
                </c:pt>
                <c:pt idx="39322">
                  <c:v>3.9323000000000003E-5</c:v>
                </c:pt>
                <c:pt idx="39323">
                  <c:v>3.9323999999999998E-5</c:v>
                </c:pt>
                <c:pt idx="39324">
                  <c:v>3.9325E-5</c:v>
                </c:pt>
                <c:pt idx="39325">
                  <c:v>3.9326000000000003E-5</c:v>
                </c:pt>
                <c:pt idx="39326">
                  <c:v>3.9326999999999998E-5</c:v>
                </c:pt>
                <c:pt idx="39327">
                  <c:v>3.9328E-5</c:v>
                </c:pt>
                <c:pt idx="39328">
                  <c:v>3.9329000000000002E-5</c:v>
                </c:pt>
                <c:pt idx="39329">
                  <c:v>3.9329999999999998E-5</c:v>
                </c:pt>
                <c:pt idx="39330">
                  <c:v>3.9331E-5</c:v>
                </c:pt>
                <c:pt idx="39331">
                  <c:v>3.9332000000000002E-5</c:v>
                </c:pt>
                <c:pt idx="39332">
                  <c:v>3.9332999999999998E-5</c:v>
                </c:pt>
                <c:pt idx="39333">
                  <c:v>3.9334E-5</c:v>
                </c:pt>
                <c:pt idx="39334">
                  <c:v>3.9335000000000002E-5</c:v>
                </c:pt>
                <c:pt idx="39335">
                  <c:v>3.9335999999999997E-5</c:v>
                </c:pt>
                <c:pt idx="39336">
                  <c:v>3.9337E-5</c:v>
                </c:pt>
                <c:pt idx="39337">
                  <c:v>3.9338000000000002E-5</c:v>
                </c:pt>
                <c:pt idx="39338">
                  <c:v>3.9338999999999997E-5</c:v>
                </c:pt>
                <c:pt idx="39339">
                  <c:v>3.9339999999999999E-5</c:v>
                </c:pt>
                <c:pt idx="39340">
                  <c:v>3.9341000000000002E-5</c:v>
                </c:pt>
                <c:pt idx="39341">
                  <c:v>3.9341999999999997E-5</c:v>
                </c:pt>
                <c:pt idx="39342">
                  <c:v>3.9342999999999999E-5</c:v>
                </c:pt>
                <c:pt idx="39343">
                  <c:v>3.9344000000000001E-5</c:v>
                </c:pt>
                <c:pt idx="39344">
                  <c:v>3.9344999999999997E-5</c:v>
                </c:pt>
                <c:pt idx="39345">
                  <c:v>3.9345999999999999E-5</c:v>
                </c:pt>
                <c:pt idx="39346">
                  <c:v>3.9347000000000001E-5</c:v>
                </c:pt>
                <c:pt idx="39347">
                  <c:v>3.9347999999999997E-5</c:v>
                </c:pt>
                <c:pt idx="39348">
                  <c:v>3.9348999999999999E-5</c:v>
                </c:pt>
                <c:pt idx="39349">
                  <c:v>3.9350000000000001E-5</c:v>
                </c:pt>
                <c:pt idx="39350">
                  <c:v>3.9351000000000003E-5</c:v>
                </c:pt>
                <c:pt idx="39351">
                  <c:v>3.9351999999999999E-5</c:v>
                </c:pt>
                <c:pt idx="39352">
                  <c:v>3.9353000000000001E-5</c:v>
                </c:pt>
                <c:pt idx="39353">
                  <c:v>3.9354000000000003E-5</c:v>
                </c:pt>
                <c:pt idx="39354">
                  <c:v>3.9354999999999998E-5</c:v>
                </c:pt>
                <c:pt idx="39355">
                  <c:v>3.9356000000000001E-5</c:v>
                </c:pt>
                <c:pt idx="39356">
                  <c:v>3.9357000000000003E-5</c:v>
                </c:pt>
                <c:pt idx="39357">
                  <c:v>3.9357999999999998E-5</c:v>
                </c:pt>
                <c:pt idx="39358">
                  <c:v>3.9359E-5</c:v>
                </c:pt>
                <c:pt idx="39359">
                  <c:v>3.9360000000000003E-5</c:v>
                </c:pt>
                <c:pt idx="39360">
                  <c:v>3.9360999999999998E-5</c:v>
                </c:pt>
                <c:pt idx="39361">
                  <c:v>3.9362E-5</c:v>
                </c:pt>
                <c:pt idx="39362">
                  <c:v>3.9363000000000002E-5</c:v>
                </c:pt>
                <c:pt idx="39363">
                  <c:v>3.9363999999999998E-5</c:v>
                </c:pt>
                <c:pt idx="39364">
                  <c:v>3.9365E-5</c:v>
                </c:pt>
                <c:pt idx="39365">
                  <c:v>3.9366000000000002E-5</c:v>
                </c:pt>
                <c:pt idx="39366">
                  <c:v>3.9366999999999998E-5</c:v>
                </c:pt>
                <c:pt idx="39367">
                  <c:v>3.9368E-5</c:v>
                </c:pt>
                <c:pt idx="39368">
                  <c:v>3.9369000000000002E-5</c:v>
                </c:pt>
                <c:pt idx="39369">
                  <c:v>3.9369999999999997E-5</c:v>
                </c:pt>
                <c:pt idx="39370">
                  <c:v>3.9371E-5</c:v>
                </c:pt>
                <c:pt idx="39371">
                  <c:v>3.9372000000000002E-5</c:v>
                </c:pt>
                <c:pt idx="39372">
                  <c:v>3.9372999999999997E-5</c:v>
                </c:pt>
                <c:pt idx="39373">
                  <c:v>3.9373999999999999E-5</c:v>
                </c:pt>
                <c:pt idx="39374">
                  <c:v>3.9375000000000002E-5</c:v>
                </c:pt>
                <c:pt idx="39375">
                  <c:v>3.9375999999999997E-5</c:v>
                </c:pt>
                <c:pt idx="39376">
                  <c:v>3.9376999999999999E-5</c:v>
                </c:pt>
                <c:pt idx="39377">
                  <c:v>3.9378000000000001E-5</c:v>
                </c:pt>
                <c:pt idx="39378">
                  <c:v>3.9378999999999997E-5</c:v>
                </c:pt>
                <c:pt idx="39379">
                  <c:v>3.9379999999999999E-5</c:v>
                </c:pt>
                <c:pt idx="39380">
                  <c:v>3.9381000000000001E-5</c:v>
                </c:pt>
                <c:pt idx="39381">
                  <c:v>3.9381999999999997E-5</c:v>
                </c:pt>
                <c:pt idx="39382">
                  <c:v>3.9382999999999999E-5</c:v>
                </c:pt>
                <c:pt idx="39383">
                  <c:v>3.9384000000000001E-5</c:v>
                </c:pt>
                <c:pt idx="39384">
                  <c:v>3.9385000000000003E-5</c:v>
                </c:pt>
                <c:pt idx="39385">
                  <c:v>3.9385999999999999E-5</c:v>
                </c:pt>
                <c:pt idx="39386">
                  <c:v>3.9387000000000001E-5</c:v>
                </c:pt>
                <c:pt idx="39387">
                  <c:v>3.9388000000000003E-5</c:v>
                </c:pt>
                <c:pt idx="39388">
                  <c:v>3.9388999999999998E-5</c:v>
                </c:pt>
                <c:pt idx="39389">
                  <c:v>3.9390000000000001E-5</c:v>
                </c:pt>
                <c:pt idx="39390">
                  <c:v>3.9391000000000003E-5</c:v>
                </c:pt>
                <c:pt idx="39391">
                  <c:v>3.9391999999999998E-5</c:v>
                </c:pt>
                <c:pt idx="39392">
                  <c:v>3.9393E-5</c:v>
                </c:pt>
                <c:pt idx="39393">
                  <c:v>3.9394000000000003E-5</c:v>
                </c:pt>
                <c:pt idx="39394">
                  <c:v>3.9394999999999998E-5</c:v>
                </c:pt>
                <c:pt idx="39395">
                  <c:v>3.9396E-5</c:v>
                </c:pt>
                <c:pt idx="39396">
                  <c:v>3.9397000000000002E-5</c:v>
                </c:pt>
                <c:pt idx="39397">
                  <c:v>3.9397999999999998E-5</c:v>
                </c:pt>
                <c:pt idx="39398">
                  <c:v>3.9399E-5</c:v>
                </c:pt>
                <c:pt idx="39399">
                  <c:v>3.9400000000000002E-5</c:v>
                </c:pt>
                <c:pt idx="39400">
                  <c:v>3.9400999999999998E-5</c:v>
                </c:pt>
                <c:pt idx="39401">
                  <c:v>3.9402E-5</c:v>
                </c:pt>
                <c:pt idx="39402">
                  <c:v>3.9403000000000002E-5</c:v>
                </c:pt>
                <c:pt idx="39403">
                  <c:v>3.9403999999999997E-5</c:v>
                </c:pt>
                <c:pt idx="39404">
                  <c:v>3.9405E-5</c:v>
                </c:pt>
                <c:pt idx="39405">
                  <c:v>3.9406000000000002E-5</c:v>
                </c:pt>
                <c:pt idx="39406">
                  <c:v>3.9406999999999997E-5</c:v>
                </c:pt>
                <c:pt idx="39407">
                  <c:v>3.9407999999999999E-5</c:v>
                </c:pt>
                <c:pt idx="39408">
                  <c:v>3.9409000000000002E-5</c:v>
                </c:pt>
                <c:pt idx="39409">
                  <c:v>3.9409999999999997E-5</c:v>
                </c:pt>
                <c:pt idx="39410">
                  <c:v>3.9410999999999999E-5</c:v>
                </c:pt>
                <c:pt idx="39411">
                  <c:v>3.9412000000000001E-5</c:v>
                </c:pt>
                <c:pt idx="39412">
                  <c:v>3.9412999999999997E-5</c:v>
                </c:pt>
                <c:pt idx="39413">
                  <c:v>3.9413999999999999E-5</c:v>
                </c:pt>
                <c:pt idx="39414">
                  <c:v>3.9415000000000001E-5</c:v>
                </c:pt>
                <c:pt idx="39415">
                  <c:v>3.9415999999999997E-5</c:v>
                </c:pt>
                <c:pt idx="39416">
                  <c:v>3.9416999999999999E-5</c:v>
                </c:pt>
                <c:pt idx="39417">
                  <c:v>3.9418000000000001E-5</c:v>
                </c:pt>
                <c:pt idx="39418">
                  <c:v>3.9419000000000003E-5</c:v>
                </c:pt>
                <c:pt idx="39419">
                  <c:v>3.9419999999999999E-5</c:v>
                </c:pt>
                <c:pt idx="39420">
                  <c:v>3.9421000000000001E-5</c:v>
                </c:pt>
                <c:pt idx="39421">
                  <c:v>3.9422000000000003E-5</c:v>
                </c:pt>
                <c:pt idx="39422">
                  <c:v>3.9422999999999998E-5</c:v>
                </c:pt>
                <c:pt idx="39423">
                  <c:v>3.9424000000000001E-5</c:v>
                </c:pt>
                <c:pt idx="39424">
                  <c:v>3.9425000000000003E-5</c:v>
                </c:pt>
                <c:pt idx="39425">
                  <c:v>3.9425999999999998E-5</c:v>
                </c:pt>
                <c:pt idx="39426">
                  <c:v>3.9427E-5</c:v>
                </c:pt>
                <c:pt idx="39427">
                  <c:v>3.9428000000000003E-5</c:v>
                </c:pt>
                <c:pt idx="39428">
                  <c:v>3.9428999999999998E-5</c:v>
                </c:pt>
                <c:pt idx="39429">
                  <c:v>3.943E-5</c:v>
                </c:pt>
                <c:pt idx="39430">
                  <c:v>3.9431000000000002E-5</c:v>
                </c:pt>
                <c:pt idx="39431">
                  <c:v>3.9431999999999998E-5</c:v>
                </c:pt>
                <c:pt idx="39432">
                  <c:v>3.9433E-5</c:v>
                </c:pt>
                <c:pt idx="39433">
                  <c:v>3.9434000000000002E-5</c:v>
                </c:pt>
                <c:pt idx="39434">
                  <c:v>3.9434999999999998E-5</c:v>
                </c:pt>
                <c:pt idx="39435">
                  <c:v>3.9436E-5</c:v>
                </c:pt>
                <c:pt idx="39436">
                  <c:v>3.9437000000000002E-5</c:v>
                </c:pt>
                <c:pt idx="39437">
                  <c:v>3.9437999999999997E-5</c:v>
                </c:pt>
                <c:pt idx="39438">
                  <c:v>3.9439E-5</c:v>
                </c:pt>
                <c:pt idx="39439">
                  <c:v>3.9440000000000002E-5</c:v>
                </c:pt>
                <c:pt idx="39440">
                  <c:v>3.9440999999999997E-5</c:v>
                </c:pt>
                <c:pt idx="39441">
                  <c:v>3.9441999999999999E-5</c:v>
                </c:pt>
                <c:pt idx="39442">
                  <c:v>3.9443000000000002E-5</c:v>
                </c:pt>
                <c:pt idx="39443">
                  <c:v>3.9443999999999997E-5</c:v>
                </c:pt>
                <c:pt idx="39444">
                  <c:v>3.9444999999999999E-5</c:v>
                </c:pt>
                <c:pt idx="39445">
                  <c:v>3.9446000000000001E-5</c:v>
                </c:pt>
                <c:pt idx="39446">
                  <c:v>3.9446999999999997E-5</c:v>
                </c:pt>
                <c:pt idx="39447">
                  <c:v>3.9447999999999999E-5</c:v>
                </c:pt>
                <c:pt idx="39448">
                  <c:v>3.9449000000000001E-5</c:v>
                </c:pt>
                <c:pt idx="39449">
                  <c:v>3.9449999999999997E-5</c:v>
                </c:pt>
                <c:pt idx="39450">
                  <c:v>3.9450999999999999E-5</c:v>
                </c:pt>
                <c:pt idx="39451">
                  <c:v>3.9452000000000001E-5</c:v>
                </c:pt>
                <c:pt idx="39452">
                  <c:v>3.9453000000000003E-5</c:v>
                </c:pt>
                <c:pt idx="39453">
                  <c:v>3.9453999999999999E-5</c:v>
                </c:pt>
                <c:pt idx="39454">
                  <c:v>3.9455000000000001E-5</c:v>
                </c:pt>
                <c:pt idx="39455">
                  <c:v>3.9456000000000003E-5</c:v>
                </c:pt>
                <c:pt idx="39456">
                  <c:v>3.9456999999999998E-5</c:v>
                </c:pt>
                <c:pt idx="39457">
                  <c:v>3.9458000000000001E-5</c:v>
                </c:pt>
                <c:pt idx="39458">
                  <c:v>3.9459000000000003E-5</c:v>
                </c:pt>
                <c:pt idx="39459">
                  <c:v>3.9459999999999998E-5</c:v>
                </c:pt>
                <c:pt idx="39460">
                  <c:v>3.9461E-5</c:v>
                </c:pt>
                <c:pt idx="39461">
                  <c:v>3.9462000000000003E-5</c:v>
                </c:pt>
                <c:pt idx="39462">
                  <c:v>3.9462999999999998E-5</c:v>
                </c:pt>
                <c:pt idx="39463">
                  <c:v>3.9464E-5</c:v>
                </c:pt>
                <c:pt idx="39464">
                  <c:v>3.9465000000000002E-5</c:v>
                </c:pt>
                <c:pt idx="39465">
                  <c:v>3.9465999999999998E-5</c:v>
                </c:pt>
                <c:pt idx="39466">
                  <c:v>3.9467E-5</c:v>
                </c:pt>
                <c:pt idx="39467">
                  <c:v>3.9468000000000002E-5</c:v>
                </c:pt>
                <c:pt idx="39468">
                  <c:v>3.9468999999999998E-5</c:v>
                </c:pt>
                <c:pt idx="39469">
                  <c:v>3.947E-5</c:v>
                </c:pt>
                <c:pt idx="39470">
                  <c:v>3.9471000000000002E-5</c:v>
                </c:pt>
                <c:pt idx="39471">
                  <c:v>3.9471999999999997E-5</c:v>
                </c:pt>
                <c:pt idx="39472">
                  <c:v>3.9473E-5</c:v>
                </c:pt>
                <c:pt idx="39473">
                  <c:v>3.9474000000000002E-5</c:v>
                </c:pt>
                <c:pt idx="39474">
                  <c:v>3.9474999999999997E-5</c:v>
                </c:pt>
                <c:pt idx="39475">
                  <c:v>3.9475999999999999E-5</c:v>
                </c:pt>
                <c:pt idx="39476">
                  <c:v>3.9477000000000002E-5</c:v>
                </c:pt>
                <c:pt idx="39477">
                  <c:v>3.9477999999999997E-5</c:v>
                </c:pt>
                <c:pt idx="39478">
                  <c:v>3.9478999999999999E-5</c:v>
                </c:pt>
                <c:pt idx="39479">
                  <c:v>3.9480000000000001E-5</c:v>
                </c:pt>
                <c:pt idx="39480">
                  <c:v>3.9480999999999997E-5</c:v>
                </c:pt>
                <c:pt idx="39481">
                  <c:v>3.9481999999999999E-5</c:v>
                </c:pt>
                <c:pt idx="39482">
                  <c:v>3.9483000000000001E-5</c:v>
                </c:pt>
                <c:pt idx="39483">
                  <c:v>3.9483999999999997E-5</c:v>
                </c:pt>
                <c:pt idx="39484">
                  <c:v>3.9484999999999999E-5</c:v>
                </c:pt>
                <c:pt idx="39485">
                  <c:v>3.9486000000000001E-5</c:v>
                </c:pt>
                <c:pt idx="39486">
                  <c:v>3.9487000000000003E-5</c:v>
                </c:pt>
                <c:pt idx="39487">
                  <c:v>3.9487999999999999E-5</c:v>
                </c:pt>
                <c:pt idx="39488">
                  <c:v>3.9489000000000001E-5</c:v>
                </c:pt>
                <c:pt idx="39489">
                  <c:v>3.9490000000000003E-5</c:v>
                </c:pt>
                <c:pt idx="39490">
                  <c:v>3.9490999999999998E-5</c:v>
                </c:pt>
                <c:pt idx="39491">
                  <c:v>3.9492000000000001E-5</c:v>
                </c:pt>
                <c:pt idx="39492">
                  <c:v>3.9493000000000003E-5</c:v>
                </c:pt>
                <c:pt idx="39493">
                  <c:v>3.9493999999999998E-5</c:v>
                </c:pt>
                <c:pt idx="39494">
                  <c:v>3.9495E-5</c:v>
                </c:pt>
                <c:pt idx="39495">
                  <c:v>3.9496000000000003E-5</c:v>
                </c:pt>
                <c:pt idx="39496">
                  <c:v>3.9496999999999998E-5</c:v>
                </c:pt>
                <c:pt idx="39497">
                  <c:v>3.9498E-5</c:v>
                </c:pt>
                <c:pt idx="39498">
                  <c:v>3.9499000000000002E-5</c:v>
                </c:pt>
                <c:pt idx="39499">
                  <c:v>3.9499999999999998E-5</c:v>
                </c:pt>
                <c:pt idx="39500">
                  <c:v>3.9501E-5</c:v>
                </c:pt>
                <c:pt idx="39501">
                  <c:v>3.9502000000000002E-5</c:v>
                </c:pt>
                <c:pt idx="39502">
                  <c:v>3.9502999999999998E-5</c:v>
                </c:pt>
                <c:pt idx="39503">
                  <c:v>3.9504E-5</c:v>
                </c:pt>
                <c:pt idx="39504">
                  <c:v>3.9505000000000002E-5</c:v>
                </c:pt>
                <c:pt idx="39505">
                  <c:v>3.9505999999999997E-5</c:v>
                </c:pt>
                <c:pt idx="39506">
                  <c:v>3.9507E-5</c:v>
                </c:pt>
                <c:pt idx="39507">
                  <c:v>3.9508000000000002E-5</c:v>
                </c:pt>
                <c:pt idx="39508">
                  <c:v>3.9508999999999997E-5</c:v>
                </c:pt>
                <c:pt idx="39509">
                  <c:v>3.9509999999999999E-5</c:v>
                </c:pt>
                <c:pt idx="39510">
                  <c:v>3.9511000000000002E-5</c:v>
                </c:pt>
                <c:pt idx="39511">
                  <c:v>3.9511999999999997E-5</c:v>
                </c:pt>
                <c:pt idx="39512">
                  <c:v>3.9512999999999999E-5</c:v>
                </c:pt>
                <c:pt idx="39513">
                  <c:v>3.9514000000000001E-5</c:v>
                </c:pt>
                <c:pt idx="39514">
                  <c:v>3.9514999999999997E-5</c:v>
                </c:pt>
                <c:pt idx="39515">
                  <c:v>3.9515999999999999E-5</c:v>
                </c:pt>
                <c:pt idx="39516">
                  <c:v>3.9517000000000001E-5</c:v>
                </c:pt>
                <c:pt idx="39517">
                  <c:v>3.9517999999999997E-5</c:v>
                </c:pt>
                <c:pt idx="39518">
                  <c:v>3.9518999999999999E-5</c:v>
                </c:pt>
                <c:pt idx="39519">
                  <c:v>3.9520000000000001E-5</c:v>
                </c:pt>
                <c:pt idx="39520">
                  <c:v>3.9521000000000003E-5</c:v>
                </c:pt>
                <c:pt idx="39521">
                  <c:v>3.9521999999999999E-5</c:v>
                </c:pt>
                <c:pt idx="39522">
                  <c:v>3.9523000000000001E-5</c:v>
                </c:pt>
                <c:pt idx="39523">
                  <c:v>3.9524000000000003E-5</c:v>
                </c:pt>
                <c:pt idx="39524">
                  <c:v>3.9524999999999999E-5</c:v>
                </c:pt>
                <c:pt idx="39525">
                  <c:v>3.9526000000000001E-5</c:v>
                </c:pt>
                <c:pt idx="39526">
                  <c:v>3.9527000000000003E-5</c:v>
                </c:pt>
                <c:pt idx="39527">
                  <c:v>3.9527999999999998E-5</c:v>
                </c:pt>
                <c:pt idx="39528">
                  <c:v>3.9529E-5</c:v>
                </c:pt>
                <c:pt idx="39529">
                  <c:v>3.9530000000000003E-5</c:v>
                </c:pt>
                <c:pt idx="39530">
                  <c:v>3.9530999999999998E-5</c:v>
                </c:pt>
                <c:pt idx="39531">
                  <c:v>3.9532E-5</c:v>
                </c:pt>
                <c:pt idx="39532">
                  <c:v>3.9533000000000002E-5</c:v>
                </c:pt>
                <c:pt idx="39533">
                  <c:v>3.9533999999999998E-5</c:v>
                </c:pt>
                <c:pt idx="39534">
                  <c:v>3.9535E-5</c:v>
                </c:pt>
                <c:pt idx="39535">
                  <c:v>3.9536000000000002E-5</c:v>
                </c:pt>
                <c:pt idx="39536">
                  <c:v>3.9536999999999998E-5</c:v>
                </c:pt>
                <c:pt idx="39537">
                  <c:v>3.9538E-5</c:v>
                </c:pt>
                <c:pt idx="39538">
                  <c:v>3.9539000000000002E-5</c:v>
                </c:pt>
                <c:pt idx="39539">
                  <c:v>3.9539999999999998E-5</c:v>
                </c:pt>
                <c:pt idx="39540">
                  <c:v>3.9541E-5</c:v>
                </c:pt>
                <c:pt idx="39541">
                  <c:v>3.9542000000000002E-5</c:v>
                </c:pt>
                <c:pt idx="39542">
                  <c:v>3.9542999999999997E-5</c:v>
                </c:pt>
                <c:pt idx="39543">
                  <c:v>3.9544E-5</c:v>
                </c:pt>
                <c:pt idx="39544">
                  <c:v>3.9545000000000002E-5</c:v>
                </c:pt>
                <c:pt idx="39545">
                  <c:v>3.9545999999999997E-5</c:v>
                </c:pt>
                <c:pt idx="39546">
                  <c:v>3.9546999999999999E-5</c:v>
                </c:pt>
                <c:pt idx="39547">
                  <c:v>3.9548000000000002E-5</c:v>
                </c:pt>
                <c:pt idx="39548">
                  <c:v>3.9548999999999997E-5</c:v>
                </c:pt>
                <c:pt idx="39549">
                  <c:v>3.9549999999999999E-5</c:v>
                </c:pt>
                <c:pt idx="39550">
                  <c:v>3.9551000000000001E-5</c:v>
                </c:pt>
                <c:pt idx="39551">
                  <c:v>3.9551999999999997E-5</c:v>
                </c:pt>
                <c:pt idx="39552">
                  <c:v>3.9552999999999999E-5</c:v>
                </c:pt>
                <c:pt idx="39553">
                  <c:v>3.9554000000000001E-5</c:v>
                </c:pt>
                <c:pt idx="39554">
                  <c:v>3.9555000000000003E-5</c:v>
                </c:pt>
                <c:pt idx="39555">
                  <c:v>3.9555999999999999E-5</c:v>
                </c:pt>
                <c:pt idx="39556">
                  <c:v>3.9557000000000001E-5</c:v>
                </c:pt>
                <c:pt idx="39557">
                  <c:v>3.9558000000000003E-5</c:v>
                </c:pt>
                <c:pt idx="39558">
                  <c:v>3.9558999999999999E-5</c:v>
                </c:pt>
                <c:pt idx="39559">
                  <c:v>3.9560000000000001E-5</c:v>
                </c:pt>
                <c:pt idx="39560">
                  <c:v>3.9561000000000003E-5</c:v>
                </c:pt>
                <c:pt idx="39561">
                  <c:v>3.9561999999999998E-5</c:v>
                </c:pt>
                <c:pt idx="39562">
                  <c:v>3.9563000000000001E-5</c:v>
                </c:pt>
                <c:pt idx="39563">
                  <c:v>3.9564000000000003E-5</c:v>
                </c:pt>
                <c:pt idx="39564">
                  <c:v>3.9564999999999998E-5</c:v>
                </c:pt>
                <c:pt idx="39565">
                  <c:v>3.9566E-5</c:v>
                </c:pt>
                <c:pt idx="39566">
                  <c:v>3.9567000000000003E-5</c:v>
                </c:pt>
                <c:pt idx="39567">
                  <c:v>3.9567999999999998E-5</c:v>
                </c:pt>
                <c:pt idx="39568">
                  <c:v>3.9569E-5</c:v>
                </c:pt>
                <c:pt idx="39569">
                  <c:v>3.9570000000000002E-5</c:v>
                </c:pt>
                <c:pt idx="39570">
                  <c:v>3.9570999999999998E-5</c:v>
                </c:pt>
                <c:pt idx="39571">
                  <c:v>3.9572E-5</c:v>
                </c:pt>
                <c:pt idx="39572">
                  <c:v>3.9573000000000002E-5</c:v>
                </c:pt>
                <c:pt idx="39573">
                  <c:v>3.9573999999999998E-5</c:v>
                </c:pt>
                <c:pt idx="39574">
                  <c:v>3.9575E-5</c:v>
                </c:pt>
                <c:pt idx="39575">
                  <c:v>3.9576000000000002E-5</c:v>
                </c:pt>
                <c:pt idx="39576">
                  <c:v>3.9576999999999997E-5</c:v>
                </c:pt>
                <c:pt idx="39577">
                  <c:v>3.9578E-5</c:v>
                </c:pt>
                <c:pt idx="39578">
                  <c:v>3.9579000000000002E-5</c:v>
                </c:pt>
                <c:pt idx="39579">
                  <c:v>3.9579999999999997E-5</c:v>
                </c:pt>
                <c:pt idx="39580">
                  <c:v>3.9580999999999999E-5</c:v>
                </c:pt>
                <c:pt idx="39581">
                  <c:v>3.9582000000000002E-5</c:v>
                </c:pt>
                <c:pt idx="39582">
                  <c:v>3.9582999999999997E-5</c:v>
                </c:pt>
                <c:pt idx="39583">
                  <c:v>3.9583999999999999E-5</c:v>
                </c:pt>
                <c:pt idx="39584">
                  <c:v>3.9585000000000001E-5</c:v>
                </c:pt>
                <c:pt idx="39585">
                  <c:v>3.9585999999999997E-5</c:v>
                </c:pt>
                <c:pt idx="39586">
                  <c:v>3.9586999999999999E-5</c:v>
                </c:pt>
                <c:pt idx="39587">
                  <c:v>3.9588000000000001E-5</c:v>
                </c:pt>
                <c:pt idx="39588">
                  <c:v>3.9589000000000003E-5</c:v>
                </c:pt>
                <c:pt idx="39589">
                  <c:v>3.9589999999999999E-5</c:v>
                </c:pt>
                <c:pt idx="39590">
                  <c:v>3.9591000000000001E-5</c:v>
                </c:pt>
                <c:pt idx="39591">
                  <c:v>3.9592000000000003E-5</c:v>
                </c:pt>
                <c:pt idx="39592">
                  <c:v>3.9592999999999999E-5</c:v>
                </c:pt>
                <c:pt idx="39593">
                  <c:v>3.9594000000000001E-5</c:v>
                </c:pt>
                <c:pt idx="39594">
                  <c:v>3.9595000000000003E-5</c:v>
                </c:pt>
                <c:pt idx="39595">
                  <c:v>3.9595999999999998E-5</c:v>
                </c:pt>
                <c:pt idx="39596">
                  <c:v>3.9597000000000001E-5</c:v>
                </c:pt>
                <c:pt idx="39597">
                  <c:v>3.9598000000000003E-5</c:v>
                </c:pt>
                <c:pt idx="39598">
                  <c:v>3.9598999999999998E-5</c:v>
                </c:pt>
                <c:pt idx="39599">
                  <c:v>3.96E-5</c:v>
                </c:pt>
                <c:pt idx="39600">
                  <c:v>3.9601000000000003E-5</c:v>
                </c:pt>
                <c:pt idx="39601">
                  <c:v>3.9601999999999998E-5</c:v>
                </c:pt>
                <c:pt idx="39602">
                  <c:v>3.9603E-5</c:v>
                </c:pt>
                <c:pt idx="39603">
                  <c:v>3.9604000000000002E-5</c:v>
                </c:pt>
                <c:pt idx="39604">
                  <c:v>3.9604999999999998E-5</c:v>
                </c:pt>
                <c:pt idx="39605">
                  <c:v>3.9606E-5</c:v>
                </c:pt>
                <c:pt idx="39606">
                  <c:v>3.9607000000000002E-5</c:v>
                </c:pt>
                <c:pt idx="39607">
                  <c:v>3.9607999999999998E-5</c:v>
                </c:pt>
                <c:pt idx="39608">
                  <c:v>3.9609E-5</c:v>
                </c:pt>
                <c:pt idx="39609">
                  <c:v>3.9610000000000002E-5</c:v>
                </c:pt>
                <c:pt idx="39610">
                  <c:v>3.9610999999999997E-5</c:v>
                </c:pt>
                <c:pt idx="39611">
                  <c:v>3.9612E-5</c:v>
                </c:pt>
                <c:pt idx="39612">
                  <c:v>3.9613000000000002E-5</c:v>
                </c:pt>
                <c:pt idx="39613">
                  <c:v>3.9613999999999997E-5</c:v>
                </c:pt>
                <c:pt idx="39614">
                  <c:v>3.9614999999999999E-5</c:v>
                </c:pt>
                <c:pt idx="39615">
                  <c:v>3.9616000000000002E-5</c:v>
                </c:pt>
                <c:pt idx="39616">
                  <c:v>3.9616999999999997E-5</c:v>
                </c:pt>
                <c:pt idx="39617">
                  <c:v>3.9617999999999999E-5</c:v>
                </c:pt>
                <c:pt idx="39618">
                  <c:v>3.9619000000000001E-5</c:v>
                </c:pt>
                <c:pt idx="39619">
                  <c:v>3.9619999999999997E-5</c:v>
                </c:pt>
                <c:pt idx="39620">
                  <c:v>3.9620999999999999E-5</c:v>
                </c:pt>
                <c:pt idx="39621">
                  <c:v>3.9622000000000001E-5</c:v>
                </c:pt>
                <c:pt idx="39622">
                  <c:v>3.9623000000000003E-5</c:v>
                </c:pt>
                <c:pt idx="39623">
                  <c:v>3.9623999999999999E-5</c:v>
                </c:pt>
                <c:pt idx="39624">
                  <c:v>3.9625000000000001E-5</c:v>
                </c:pt>
                <c:pt idx="39625">
                  <c:v>3.9626000000000003E-5</c:v>
                </c:pt>
                <c:pt idx="39626">
                  <c:v>3.9626999999999999E-5</c:v>
                </c:pt>
                <c:pt idx="39627">
                  <c:v>3.9628000000000001E-5</c:v>
                </c:pt>
                <c:pt idx="39628">
                  <c:v>3.9629000000000003E-5</c:v>
                </c:pt>
                <c:pt idx="39629">
                  <c:v>3.9629999999999998E-5</c:v>
                </c:pt>
                <c:pt idx="39630">
                  <c:v>3.9631000000000001E-5</c:v>
                </c:pt>
                <c:pt idx="39631">
                  <c:v>3.9632000000000003E-5</c:v>
                </c:pt>
                <c:pt idx="39632">
                  <c:v>3.9632999999999998E-5</c:v>
                </c:pt>
                <c:pt idx="39633">
                  <c:v>3.9634E-5</c:v>
                </c:pt>
                <c:pt idx="39634">
                  <c:v>3.9635000000000003E-5</c:v>
                </c:pt>
                <c:pt idx="39635">
                  <c:v>3.9635999999999998E-5</c:v>
                </c:pt>
                <c:pt idx="39636">
                  <c:v>3.9637E-5</c:v>
                </c:pt>
                <c:pt idx="39637">
                  <c:v>3.9638000000000002E-5</c:v>
                </c:pt>
                <c:pt idx="39638">
                  <c:v>3.9638999999999998E-5</c:v>
                </c:pt>
                <c:pt idx="39639">
                  <c:v>3.964E-5</c:v>
                </c:pt>
                <c:pt idx="39640">
                  <c:v>3.9641000000000002E-5</c:v>
                </c:pt>
                <c:pt idx="39641">
                  <c:v>3.9641999999999998E-5</c:v>
                </c:pt>
                <c:pt idx="39642">
                  <c:v>3.9643E-5</c:v>
                </c:pt>
                <c:pt idx="39643">
                  <c:v>3.9644000000000002E-5</c:v>
                </c:pt>
                <c:pt idx="39644">
                  <c:v>3.9644999999999997E-5</c:v>
                </c:pt>
                <c:pt idx="39645">
                  <c:v>3.9646E-5</c:v>
                </c:pt>
                <c:pt idx="39646">
                  <c:v>3.9647000000000002E-5</c:v>
                </c:pt>
                <c:pt idx="39647">
                  <c:v>3.9647999999999997E-5</c:v>
                </c:pt>
                <c:pt idx="39648">
                  <c:v>3.9648999999999999E-5</c:v>
                </c:pt>
                <c:pt idx="39649">
                  <c:v>3.9650000000000002E-5</c:v>
                </c:pt>
                <c:pt idx="39650">
                  <c:v>3.9650999999999997E-5</c:v>
                </c:pt>
                <c:pt idx="39651">
                  <c:v>3.9651999999999999E-5</c:v>
                </c:pt>
                <c:pt idx="39652">
                  <c:v>3.9653000000000001E-5</c:v>
                </c:pt>
                <c:pt idx="39653">
                  <c:v>3.9653999999999997E-5</c:v>
                </c:pt>
                <c:pt idx="39654">
                  <c:v>3.9654999999999999E-5</c:v>
                </c:pt>
                <c:pt idx="39655">
                  <c:v>3.9656000000000001E-5</c:v>
                </c:pt>
                <c:pt idx="39656">
                  <c:v>3.9657000000000003E-5</c:v>
                </c:pt>
                <c:pt idx="39657">
                  <c:v>3.9657999999999999E-5</c:v>
                </c:pt>
                <c:pt idx="39658">
                  <c:v>3.9659000000000001E-5</c:v>
                </c:pt>
                <c:pt idx="39659">
                  <c:v>3.9660000000000003E-5</c:v>
                </c:pt>
                <c:pt idx="39660">
                  <c:v>3.9660999999999999E-5</c:v>
                </c:pt>
                <c:pt idx="39661">
                  <c:v>3.9662000000000001E-5</c:v>
                </c:pt>
                <c:pt idx="39662">
                  <c:v>3.9663000000000003E-5</c:v>
                </c:pt>
                <c:pt idx="39663">
                  <c:v>3.9663999999999998E-5</c:v>
                </c:pt>
                <c:pt idx="39664">
                  <c:v>3.9665000000000001E-5</c:v>
                </c:pt>
                <c:pt idx="39665">
                  <c:v>3.9666000000000003E-5</c:v>
                </c:pt>
                <c:pt idx="39666">
                  <c:v>3.9666999999999998E-5</c:v>
                </c:pt>
                <c:pt idx="39667">
                  <c:v>3.9668E-5</c:v>
                </c:pt>
                <c:pt idx="39668">
                  <c:v>3.9669000000000003E-5</c:v>
                </c:pt>
                <c:pt idx="39669">
                  <c:v>3.9669999999999998E-5</c:v>
                </c:pt>
                <c:pt idx="39670">
                  <c:v>3.9671E-5</c:v>
                </c:pt>
                <c:pt idx="39671">
                  <c:v>3.9672000000000002E-5</c:v>
                </c:pt>
                <c:pt idx="39672">
                  <c:v>3.9672999999999998E-5</c:v>
                </c:pt>
                <c:pt idx="39673">
                  <c:v>3.9674E-5</c:v>
                </c:pt>
                <c:pt idx="39674">
                  <c:v>3.9675000000000002E-5</c:v>
                </c:pt>
                <c:pt idx="39675">
                  <c:v>3.9675999999999998E-5</c:v>
                </c:pt>
                <c:pt idx="39676">
                  <c:v>3.9677E-5</c:v>
                </c:pt>
                <c:pt idx="39677">
                  <c:v>3.9678000000000002E-5</c:v>
                </c:pt>
                <c:pt idx="39678">
                  <c:v>3.9678999999999997E-5</c:v>
                </c:pt>
                <c:pt idx="39679">
                  <c:v>3.968E-5</c:v>
                </c:pt>
                <c:pt idx="39680">
                  <c:v>3.9681000000000002E-5</c:v>
                </c:pt>
                <c:pt idx="39681">
                  <c:v>3.9681999999999997E-5</c:v>
                </c:pt>
                <c:pt idx="39682">
                  <c:v>3.9682999999999999E-5</c:v>
                </c:pt>
                <c:pt idx="39683">
                  <c:v>3.9684000000000002E-5</c:v>
                </c:pt>
                <c:pt idx="39684">
                  <c:v>3.9684999999999997E-5</c:v>
                </c:pt>
                <c:pt idx="39685">
                  <c:v>3.9685999999999999E-5</c:v>
                </c:pt>
                <c:pt idx="39686">
                  <c:v>3.9687000000000001E-5</c:v>
                </c:pt>
                <c:pt idx="39687">
                  <c:v>3.9687999999999997E-5</c:v>
                </c:pt>
                <c:pt idx="39688">
                  <c:v>3.9688999999999999E-5</c:v>
                </c:pt>
                <c:pt idx="39689">
                  <c:v>3.9690000000000001E-5</c:v>
                </c:pt>
                <c:pt idx="39690">
                  <c:v>3.9691000000000003E-5</c:v>
                </c:pt>
                <c:pt idx="39691">
                  <c:v>3.9691999999999999E-5</c:v>
                </c:pt>
                <c:pt idx="39692">
                  <c:v>3.9693000000000001E-5</c:v>
                </c:pt>
                <c:pt idx="39693">
                  <c:v>3.9694000000000003E-5</c:v>
                </c:pt>
                <c:pt idx="39694">
                  <c:v>3.9694999999999999E-5</c:v>
                </c:pt>
                <c:pt idx="39695">
                  <c:v>3.9696000000000001E-5</c:v>
                </c:pt>
                <c:pt idx="39696">
                  <c:v>3.9697000000000003E-5</c:v>
                </c:pt>
                <c:pt idx="39697">
                  <c:v>3.9697999999999998E-5</c:v>
                </c:pt>
                <c:pt idx="39698">
                  <c:v>3.9699000000000001E-5</c:v>
                </c:pt>
                <c:pt idx="39699">
                  <c:v>3.9700000000000003E-5</c:v>
                </c:pt>
                <c:pt idx="39700">
                  <c:v>3.9700999999999998E-5</c:v>
                </c:pt>
                <c:pt idx="39701">
                  <c:v>3.9702E-5</c:v>
                </c:pt>
                <c:pt idx="39702">
                  <c:v>3.9703000000000003E-5</c:v>
                </c:pt>
                <c:pt idx="39703">
                  <c:v>3.9703999999999998E-5</c:v>
                </c:pt>
                <c:pt idx="39704">
                  <c:v>3.9705E-5</c:v>
                </c:pt>
                <c:pt idx="39705">
                  <c:v>3.9706000000000002E-5</c:v>
                </c:pt>
                <c:pt idx="39706">
                  <c:v>3.9706999999999998E-5</c:v>
                </c:pt>
                <c:pt idx="39707">
                  <c:v>3.9708E-5</c:v>
                </c:pt>
                <c:pt idx="39708">
                  <c:v>3.9709000000000002E-5</c:v>
                </c:pt>
                <c:pt idx="39709">
                  <c:v>3.9709999999999998E-5</c:v>
                </c:pt>
                <c:pt idx="39710">
                  <c:v>3.9711E-5</c:v>
                </c:pt>
                <c:pt idx="39711">
                  <c:v>3.9712000000000002E-5</c:v>
                </c:pt>
                <c:pt idx="39712">
                  <c:v>3.9712999999999997E-5</c:v>
                </c:pt>
                <c:pt idx="39713">
                  <c:v>3.9714E-5</c:v>
                </c:pt>
                <c:pt idx="39714">
                  <c:v>3.9715000000000002E-5</c:v>
                </c:pt>
                <c:pt idx="39715">
                  <c:v>3.9715999999999997E-5</c:v>
                </c:pt>
                <c:pt idx="39716">
                  <c:v>3.9716999999999999E-5</c:v>
                </c:pt>
                <c:pt idx="39717">
                  <c:v>3.9718000000000002E-5</c:v>
                </c:pt>
                <c:pt idx="39718">
                  <c:v>3.9718999999999997E-5</c:v>
                </c:pt>
                <c:pt idx="39719">
                  <c:v>3.9719999999999999E-5</c:v>
                </c:pt>
                <c:pt idx="39720">
                  <c:v>3.9721000000000001E-5</c:v>
                </c:pt>
                <c:pt idx="39721">
                  <c:v>3.9721999999999997E-5</c:v>
                </c:pt>
                <c:pt idx="39722">
                  <c:v>3.9722999999999999E-5</c:v>
                </c:pt>
                <c:pt idx="39723">
                  <c:v>3.9724000000000001E-5</c:v>
                </c:pt>
                <c:pt idx="39724">
                  <c:v>3.9725000000000003E-5</c:v>
                </c:pt>
                <c:pt idx="39725">
                  <c:v>3.9725999999999999E-5</c:v>
                </c:pt>
                <c:pt idx="39726">
                  <c:v>3.9727000000000001E-5</c:v>
                </c:pt>
                <c:pt idx="39727">
                  <c:v>3.9728000000000003E-5</c:v>
                </c:pt>
                <c:pt idx="39728">
                  <c:v>3.9728999999999999E-5</c:v>
                </c:pt>
                <c:pt idx="39729">
                  <c:v>3.9730000000000001E-5</c:v>
                </c:pt>
                <c:pt idx="39730">
                  <c:v>3.9731000000000003E-5</c:v>
                </c:pt>
                <c:pt idx="39731">
                  <c:v>3.9731999999999998E-5</c:v>
                </c:pt>
                <c:pt idx="39732">
                  <c:v>3.9733000000000001E-5</c:v>
                </c:pt>
                <c:pt idx="39733">
                  <c:v>3.9734000000000003E-5</c:v>
                </c:pt>
                <c:pt idx="39734">
                  <c:v>3.9734999999999998E-5</c:v>
                </c:pt>
                <c:pt idx="39735">
                  <c:v>3.9736E-5</c:v>
                </c:pt>
                <c:pt idx="39736">
                  <c:v>3.9737000000000003E-5</c:v>
                </c:pt>
                <c:pt idx="39737">
                  <c:v>3.9737999999999998E-5</c:v>
                </c:pt>
                <c:pt idx="39738">
                  <c:v>3.9739E-5</c:v>
                </c:pt>
                <c:pt idx="39739">
                  <c:v>3.9740000000000002E-5</c:v>
                </c:pt>
                <c:pt idx="39740">
                  <c:v>3.9740999999999998E-5</c:v>
                </c:pt>
                <c:pt idx="39741">
                  <c:v>3.9742E-5</c:v>
                </c:pt>
                <c:pt idx="39742">
                  <c:v>3.9743000000000002E-5</c:v>
                </c:pt>
                <c:pt idx="39743">
                  <c:v>3.9743999999999998E-5</c:v>
                </c:pt>
                <c:pt idx="39744">
                  <c:v>3.9745E-5</c:v>
                </c:pt>
                <c:pt idx="39745">
                  <c:v>3.9746000000000002E-5</c:v>
                </c:pt>
                <c:pt idx="39746">
                  <c:v>3.9746999999999997E-5</c:v>
                </c:pt>
                <c:pt idx="39747">
                  <c:v>3.9748E-5</c:v>
                </c:pt>
                <c:pt idx="39748">
                  <c:v>3.9749000000000002E-5</c:v>
                </c:pt>
                <c:pt idx="39749">
                  <c:v>3.9749999999999997E-5</c:v>
                </c:pt>
                <c:pt idx="39750">
                  <c:v>3.9750999999999999E-5</c:v>
                </c:pt>
                <c:pt idx="39751">
                  <c:v>3.9752000000000002E-5</c:v>
                </c:pt>
                <c:pt idx="39752">
                  <c:v>3.9752999999999997E-5</c:v>
                </c:pt>
                <c:pt idx="39753">
                  <c:v>3.9753999999999999E-5</c:v>
                </c:pt>
                <c:pt idx="39754">
                  <c:v>3.9755000000000001E-5</c:v>
                </c:pt>
                <c:pt idx="39755">
                  <c:v>3.9755999999999997E-5</c:v>
                </c:pt>
                <c:pt idx="39756">
                  <c:v>3.9756999999999999E-5</c:v>
                </c:pt>
                <c:pt idx="39757">
                  <c:v>3.9758000000000001E-5</c:v>
                </c:pt>
                <c:pt idx="39758">
                  <c:v>3.9759000000000003E-5</c:v>
                </c:pt>
                <c:pt idx="39759">
                  <c:v>3.9759999999999999E-5</c:v>
                </c:pt>
                <c:pt idx="39760">
                  <c:v>3.9761000000000001E-5</c:v>
                </c:pt>
                <c:pt idx="39761">
                  <c:v>3.9762000000000003E-5</c:v>
                </c:pt>
                <c:pt idx="39762">
                  <c:v>3.9762999999999999E-5</c:v>
                </c:pt>
                <c:pt idx="39763">
                  <c:v>3.9764000000000001E-5</c:v>
                </c:pt>
                <c:pt idx="39764">
                  <c:v>3.9765000000000003E-5</c:v>
                </c:pt>
                <c:pt idx="39765">
                  <c:v>3.9765999999999998E-5</c:v>
                </c:pt>
                <c:pt idx="39766">
                  <c:v>3.9767000000000001E-5</c:v>
                </c:pt>
                <c:pt idx="39767">
                  <c:v>3.9768000000000003E-5</c:v>
                </c:pt>
                <c:pt idx="39768">
                  <c:v>3.9768999999999998E-5</c:v>
                </c:pt>
                <c:pt idx="39769">
                  <c:v>3.977E-5</c:v>
                </c:pt>
                <c:pt idx="39770">
                  <c:v>3.9771000000000003E-5</c:v>
                </c:pt>
                <c:pt idx="39771">
                  <c:v>3.9771999999999998E-5</c:v>
                </c:pt>
                <c:pt idx="39772">
                  <c:v>3.9773E-5</c:v>
                </c:pt>
                <c:pt idx="39773">
                  <c:v>3.9774000000000002E-5</c:v>
                </c:pt>
                <c:pt idx="39774">
                  <c:v>3.9774999999999998E-5</c:v>
                </c:pt>
                <c:pt idx="39775">
                  <c:v>3.9776E-5</c:v>
                </c:pt>
                <c:pt idx="39776">
                  <c:v>3.9777000000000002E-5</c:v>
                </c:pt>
                <c:pt idx="39777">
                  <c:v>3.9777999999999998E-5</c:v>
                </c:pt>
                <c:pt idx="39778">
                  <c:v>3.9779E-5</c:v>
                </c:pt>
                <c:pt idx="39779">
                  <c:v>3.9780000000000002E-5</c:v>
                </c:pt>
                <c:pt idx="39780">
                  <c:v>3.9780999999999997E-5</c:v>
                </c:pt>
                <c:pt idx="39781">
                  <c:v>3.9782E-5</c:v>
                </c:pt>
                <c:pt idx="39782">
                  <c:v>3.9783000000000002E-5</c:v>
                </c:pt>
                <c:pt idx="39783">
                  <c:v>3.9783999999999997E-5</c:v>
                </c:pt>
                <c:pt idx="39784">
                  <c:v>3.9784999999999999E-5</c:v>
                </c:pt>
                <c:pt idx="39785">
                  <c:v>3.9786000000000002E-5</c:v>
                </c:pt>
                <c:pt idx="39786">
                  <c:v>3.9786999999999997E-5</c:v>
                </c:pt>
                <c:pt idx="39787">
                  <c:v>3.9787999999999999E-5</c:v>
                </c:pt>
                <c:pt idx="39788">
                  <c:v>3.9789000000000001E-5</c:v>
                </c:pt>
                <c:pt idx="39789">
                  <c:v>3.9789999999999997E-5</c:v>
                </c:pt>
                <c:pt idx="39790">
                  <c:v>3.9790999999999999E-5</c:v>
                </c:pt>
                <c:pt idx="39791">
                  <c:v>3.9792000000000001E-5</c:v>
                </c:pt>
                <c:pt idx="39792">
                  <c:v>3.9792999999999997E-5</c:v>
                </c:pt>
                <c:pt idx="39793">
                  <c:v>3.9793999999999999E-5</c:v>
                </c:pt>
                <c:pt idx="39794">
                  <c:v>3.9795000000000001E-5</c:v>
                </c:pt>
                <c:pt idx="39795">
                  <c:v>3.9796000000000003E-5</c:v>
                </c:pt>
                <c:pt idx="39796">
                  <c:v>3.9796999999999999E-5</c:v>
                </c:pt>
                <c:pt idx="39797">
                  <c:v>3.9798000000000001E-5</c:v>
                </c:pt>
                <c:pt idx="39798">
                  <c:v>3.9799000000000003E-5</c:v>
                </c:pt>
                <c:pt idx="39799">
                  <c:v>3.9799999999999998E-5</c:v>
                </c:pt>
                <c:pt idx="39800">
                  <c:v>3.9801000000000001E-5</c:v>
                </c:pt>
                <c:pt idx="39801">
                  <c:v>3.9802000000000003E-5</c:v>
                </c:pt>
                <c:pt idx="39802">
                  <c:v>3.9802999999999998E-5</c:v>
                </c:pt>
                <c:pt idx="39803">
                  <c:v>3.9804E-5</c:v>
                </c:pt>
                <c:pt idx="39804">
                  <c:v>3.9805000000000003E-5</c:v>
                </c:pt>
                <c:pt idx="39805">
                  <c:v>3.9805999999999998E-5</c:v>
                </c:pt>
                <c:pt idx="39806">
                  <c:v>3.9807E-5</c:v>
                </c:pt>
                <c:pt idx="39807">
                  <c:v>3.9808000000000002E-5</c:v>
                </c:pt>
                <c:pt idx="39808">
                  <c:v>3.9808999999999998E-5</c:v>
                </c:pt>
                <c:pt idx="39809">
                  <c:v>3.981E-5</c:v>
                </c:pt>
                <c:pt idx="39810">
                  <c:v>3.9811000000000002E-5</c:v>
                </c:pt>
                <c:pt idx="39811">
                  <c:v>3.9811999999999998E-5</c:v>
                </c:pt>
                <c:pt idx="39812">
                  <c:v>3.9813E-5</c:v>
                </c:pt>
                <c:pt idx="39813">
                  <c:v>3.9814000000000002E-5</c:v>
                </c:pt>
                <c:pt idx="39814">
                  <c:v>3.9814999999999997E-5</c:v>
                </c:pt>
                <c:pt idx="39815">
                  <c:v>3.9816E-5</c:v>
                </c:pt>
                <c:pt idx="39816">
                  <c:v>3.9817000000000002E-5</c:v>
                </c:pt>
                <c:pt idx="39817">
                  <c:v>3.9817999999999997E-5</c:v>
                </c:pt>
                <c:pt idx="39818">
                  <c:v>3.9818999999999999E-5</c:v>
                </c:pt>
                <c:pt idx="39819">
                  <c:v>3.9820000000000002E-5</c:v>
                </c:pt>
                <c:pt idx="39820">
                  <c:v>3.9820999999999997E-5</c:v>
                </c:pt>
                <c:pt idx="39821">
                  <c:v>3.9821999999999999E-5</c:v>
                </c:pt>
                <c:pt idx="39822">
                  <c:v>3.9823000000000001E-5</c:v>
                </c:pt>
                <c:pt idx="39823">
                  <c:v>3.9823999999999997E-5</c:v>
                </c:pt>
                <c:pt idx="39824">
                  <c:v>3.9824999999999999E-5</c:v>
                </c:pt>
                <c:pt idx="39825">
                  <c:v>3.9826000000000001E-5</c:v>
                </c:pt>
                <c:pt idx="39826">
                  <c:v>3.9826999999999997E-5</c:v>
                </c:pt>
                <c:pt idx="39827">
                  <c:v>3.9827999999999999E-5</c:v>
                </c:pt>
                <c:pt idx="39828">
                  <c:v>3.9829000000000001E-5</c:v>
                </c:pt>
                <c:pt idx="39829">
                  <c:v>3.9830000000000003E-5</c:v>
                </c:pt>
                <c:pt idx="39830">
                  <c:v>3.9830999999999999E-5</c:v>
                </c:pt>
                <c:pt idx="39831">
                  <c:v>3.9832000000000001E-5</c:v>
                </c:pt>
                <c:pt idx="39832">
                  <c:v>3.9833000000000003E-5</c:v>
                </c:pt>
                <c:pt idx="39833">
                  <c:v>3.9833999999999998E-5</c:v>
                </c:pt>
                <c:pt idx="39834">
                  <c:v>3.9835000000000001E-5</c:v>
                </c:pt>
                <c:pt idx="39835">
                  <c:v>3.9836000000000003E-5</c:v>
                </c:pt>
                <c:pt idx="39836">
                  <c:v>3.9836999999999998E-5</c:v>
                </c:pt>
                <c:pt idx="39837">
                  <c:v>3.9838E-5</c:v>
                </c:pt>
                <c:pt idx="39838">
                  <c:v>3.9839000000000003E-5</c:v>
                </c:pt>
                <c:pt idx="39839">
                  <c:v>3.9839999999999998E-5</c:v>
                </c:pt>
                <c:pt idx="39840">
                  <c:v>3.9841E-5</c:v>
                </c:pt>
                <c:pt idx="39841">
                  <c:v>3.9842000000000002E-5</c:v>
                </c:pt>
                <c:pt idx="39842">
                  <c:v>3.9842999999999998E-5</c:v>
                </c:pt>
                <c:pt idx="39843">
                  <c:v>3.9844E-5</c:v>
                </c:pt>
                <c:pt idx="39844">
                  <c:v>3.9845000000000002E-5</c:v>
                </c:pt>
                <c:pt idx="39845">
                  <c:v>3.9845999999999998E-5</c:v>
                </c:pt>
                <c:pt idx="39846">
                  <c:v>3.9847E-5</c:v>
                </c:pt>
                <c:pt idx="39847">
                  <c:v>3.9848000000000002E-5</c:v>
                </c:pt>
                <c:pt idx="39848">
                  <c:v>3.9848999999999997E-5</c:v>
                </c:pt>
                <c:pt idx="39849">
                  <c:v>3.985E-5</c:v>
                </c:pt>
                <c:pt idx="39850">
                  <c:v>3.9851000000000002E-5</c:v>
                </c:pt>
                <c:pt idx="39851">
                  <c:v>3.9851999999999997E-5</c:v>
                </c:pt>
                <c:pt idx="39852">
                  <c:v>3.9852999999999999E-5</c:v>
                </c:pt>
                <c:pt idx="39853">
                  <c:v>3.9854000000000002E-5</c:v>
                </c:pt>
                <c:pt idx="39854">
                  <c:v>3.9854999999999997E-5</c:v>
                </c:pt>
                <c:pt idx="39855">
                  <c:v>3.9855999999999999E-5</c:v>
                </c:pt>
                <c:pt idx="39856">
                  <c:v>3.9857000000000001E-5</c:v>
                </c:pt>
                <c:pt idx="39857">
                  <c:v>3.9857999999999997E-5</c:v>
                </c:pt>
                <c:pt idx="39858">
                  <c:v>3.9858999999999999E-5</c:v>
                </c:pt>
                <c:pt idx="39859">
                  <c:v>3.9860000000000001E-5</c:v>
                </c:pt>
                <c:pt idx="39860">
                  <c:v>3.9860999999999997E-5</c:v>
                </c:pt>
                <c:pt idx="39861">
                  <c:v>3.9861999999999999E-5</c:v>
                </c:pt>
                <c:pt idx="39862">
                  <c:v>3.9863000000000001E-5</c:v>
                </c:pt>
                <c:pt idx="39863">
                  <c:v>3.9864000000000003E-5</c:v>
                </c:pt>
                <c:pt idx="39864">
                  <c:v>3.9864999999999999E-5</c:v>
                </c:pt>
                <c:pt idx="39865">
                  <c:v>3.9866000000000001E-5</c:v>
                </c:pt>
                <c:pt idx="39866">
                  <c:v>3.9867000000000003E-5</c:v>
                </c:pt>
                <c:pt idx="39867">
                  <c:v>3.9867999999999998E-5</c:v>
                </c:pt>
                <c:pt idx="39868">
                  <c:v>3.9869000000000001E-5</c:v>
                </c:pt>
                <c:pt idx="39869">
                  <c:v>3.9870000000000003E-5</c:v>
                </c:pt>
                <c:pt idx="39870">
                  <c:v>3.9870999999999998E-5</c:v>
                </c:pt>
                <c:pt idx="39871">
                  <c:v>3.9872E-5</c:v>
                </c:pt>
                <c:pt idx="39872">
                  <c:v>3.9873000000000003E-5</c:v>
                </c:pt>
                <c:pt idx="39873">
                  <c:v>3.9873999999999998E-5</c:v>
                </c:pt>
                <c:pt idx="39874">
                  <c:v>3.9875E-5</c:v>
                </c:pt>
                <c:pt idx="39875">
                  <c:v>3.9876000000000002E-5</c:v>
                </c:pt>
                <c:pt idx="39876">
                  <c:v>3.9876999999999998E-5</c:v>
                </c:pt>
                <c:pt idx="39877">
                  <c:v>3.9878E-5</c:v>
                </c:pt>
                <c:pt idx="39878">
                  <c:v>3.9879000000000002E-5</c:v>
                </c:pt>
                <c:pt idx="39879">
                  <c:v>3.9879999999999998E-5</c:v>
                </c:pt>
                <c:pt idx="39880">
                  <c:v>3.9881E-5</c:v>
                </c:pt>
                <c:pt idx="39881">
                  <c:v>3.9882000000000002E-5</c:v>
                </c:pt>
                <c:pt idx="39882">
                  <c:v>3.9882999999999997E-5</c:v>
                </c:pt>
                <c:pt idx="39883">
                  <c:v>3.9884E-5</c:v>
                </c:pt>
                <c:pt idx="39884">
                  <c:v>3.9885000000000002E-5</c:v>
                </c:pt>
                <c:pt idx="39885">
                  <c:v>3.9885999999999997E-5</c:v>
                </c:pt>
                <c:pt idx="39886">
                  <c:v>3.9886999999999999E-5</c:v>
                </c:pt>
                <c:pt idx="39887">
                  <c:v>3.9888000000000002E-5</c:v>
                </c:pt>
                <c:pt idx="39888">
                  <c:v>3.9888999999999997E-5</c:v>
                </c:pt>
                <c:pt idx="39889">
                  <c:v>3.9889999999999999E-5</c:v>
                </c:pt>
                <c:pt idx="39890">
                  <c:v>3.9891000000000001E-5</c:v>
                </c:pt>
                <c:pt idx="39891">
                  <c:v>3.9891999999999997E-5</c:v>
                </c:pt>
                <c:pt idx="39892">
                  <c:v>3.9892999999999999E-5</c:v>
                </c:pt>
                <c:pt idx="39893">
                  <c:v>3.9894000000000001E-5</c:v>
                </c:pt>
                <c:pt idx="39894">
                  <c:v>3.9894999999999997E-5</c:v>
                </c:pt>
                <c:pt idx="39895">
                  <c:v>3.9895999999999999E-5</c:v>
                </c:pt>
                <c:pt idx="39896">
                  <c:v>3.9897000000000001E-5</c:v>
                </c:pt>
                <c:pt idx="39897">
                  <c:v>3.9898000000000003E-5</c:v>
                </c:pt>
                <c:pt idx="39898">
                  <c:v>3.9898999999999999E-5</c:v>
                </c:pt>
                <c:pt idx="39899">
                  <c:v>3.9900000000000001E-5</c:v>
                </c:pt>
                <c:pt idx="39900">
                  <c:v>3.9901000000000003E-5</c:v>
                </c:pt>
                <c:pt idx="39901">
                  <c:v>3.9901999999999998E-5</c:v>
                </c:pt>
                <c:pt idx="39902">
                  <c:v>3.9903000000000001E-5</c:v>
                </c:pt>
                <c:pt idx="39903">
                  <c:v>3.9904000000000003E-5</c:v>
                </c:pt>
                <c:pt idx="39904">
                  <c:v>3.9904999999999998E-5</c:v>
                </c:pt>
                <c:pt idx="39905">
                  <c:v>3.9906E-5</c:v>
                </c:pt>
                <c:pt idx="39906">
                  <c:v>3.9907000000000003E-5</c:v>
                </c:pt>
                <c:pt idx="39907">
                  <c:v>3.9907999999999998E-5</c:v>
                </c:pt>
                <c:pt idx="39908">
                  <c:v>3.9909E-5</c:v>
                </c:pt>
                <c:pt idx="39909">
                  <c:v>3.9910000000000002E-5</c:v>
                </c:pt>
                <c:pt idx="39910">
                  <c:v>3.9910999999999998E-5</c:v>
                </c:pt>
                <c:pt idx="39911">
                  <c:v>3.9912E-5</c:v>
                </c:pt>
                <c:pt idx="39912">
                  <c:v>3.9913000000000002E-5</c:v>
                </c:pt>
                <c:pt idx="39913">
                  <c:v>3.9913999999999998E-5</c:v>
                </c:pt>
                <c:pt idx="39914">
                  <c:v>3.9915E-5</c:v>
                </c:pt>
                <c:pt idx="39915">
                  <c:v>3.9916000000000002E-5</c:v>
                </c:pt>
                <c:pt idx="39916">
                  <c:v>3.9916999999999997E-5</c:v>
                </c:pt>
                <c:pt idx="39917">
                  <c:v>3.9918E-5</c:v>
                </c:pt>
                <c:pt idx="39918">
                  <c:v>3.9919000000000002E-5</c:v>
                </c:pt>
                <c:pt idx="39919">
                  <c:v>3.9919999999999997E-5</c:v>
                </c:pt>
                <c:pt idx="39920">
                  <c:v>3.9920999999999999E-5</c:v>
                </c:pt>
                <c:pt idx="39921">
                  <c:v>3.9922000000000002E-5</c:v>
                </c:pt>
                <c:pt idx="39922">
                  <c:v>3.9922999999999997E-5</c:v>
                </c:pt>
                <c:pt idx="39923">
                  <c:v>3.9923999999999999E-5</c:v>
                </c:pt>
                <c:pt idx="39924">
                  <c:v>3.9925000000000001E-5</c:v>
                </c:pt>
                <c:pt idx="39925">
                  <c:v>3.9925999999999997E-5</c:v>
                </c:pt>
                <c:pt idx="39926">
                  <c:v>3.9926999999999999E-5</c:v>
                </c:pt>
                <c:pt idx="39927">
                  <c:v>3.9928000000000001E-5</c:v>
                </c:pt>
                <c:pt idx="39928">
                  <c:v>3.9928999999999997E-5</c:v>
                </c:pt>
                <c:pt idx="39929">
                  <c:v>3.9929999999999999E-5</c:v>
                </c:pt>
                <c:pt idx="39930">
                  <c:v>3.9931000000000001E-5</c:v>
                </c:pt>
                <c:pt idx="39931">
                  <c:v>3.9932000000000003E-5</c:v>
                </c:pt>
                <c:pt idx="39932">
                  <c:v>3.9932999999999999E-5</c:v>
                </c:pt>
                <c:pt idx="39933">
                  <c:v>3.9934000000000001E-5</c:v>
                </c:pt>
                <c:pt idx="39934">
                  <c:v>3.9935000000000003E-5</c:v>
                </c:pt>
                <c:pt idx="39935">
                  <c:v>3.9935999999999998E-5</c:v>
                </c:pt>
                <c:pt idx="39936">
                  <c:v>3.9937000000000001E-5</c:v>
                </c:pt>
                <c:pt idx="39937">
                  <c:v>3.9938000000000003E-5</c:v>
                </c:pt>
                <c:pt idx="39938">
                  <c:v>3.9938999999999998E-5</c:v>
                </c:pt>
                <c:pt idx="39939">
                  <c:v>3.994E-5</c:v>
                </c:pt>
                <c:pt idx="39940">
                  <c:v>3.9941000000000003E-5</c:v>
                </c:pt>
                <c:pt idx="39941">
                  <c:v>3.9941999999999998E-5</c:v>
                </c:pt>
                <c:pt idx="39942">
                  <c:v>3.9943E-5</c:v>
                </c:pt>
                <c:pt idx="39943">
                  <c:v>3.9944000000000002E-5</c:v>
                </c:pt>
                <c:pt idx="39944">
                  <c:v>3.9944999999999998E-5</c:v>
                </c:pt>
                <c:pt idx="39945">
                  <c:v>3.9946E-5</c:v>
                </c:pt>
                <c:pt idx="39946">
                  <c:v>3.9947000000000002E-5</c:v>
                </c:pt>
                <c:pt idx="39947">
                  <c:v>3.9947999999999998E-5</c:v>
                </c:pt>
                <c:pt idx="39948">
                  <c:v>3.9949E-5</c:v>
                </c:pt>
                <c:pt idx="39949">
                  <c:v>3.9950000000000002E-5</c:v>
                </c:pt>
                <c:pt idx="39950">
                  <c:v>3.9950999999999997E-5</c:v>
                </c:pt>
                <c:pt idx="39951">
                  <c:v>3.9952E-5</c:v>
                </c:pt>
                <c:pt idx="39952">
                  <c:v>3.9953000000000002E-5</c:v>
                </c:pt>
                <c:pt idx="39953">
                  <c:v>3.9953999999999997E-5</c:v>
                </c:pt>
                <c:pt idx="39954">
                  <c:v>3.9954999999999999E-5</c:v>
                </c:pt>
                <c:pt idx="39955">
                  <c:v>3.9956000000000002E-5</c:v>
                </c:pt>
                <c:pt idx="39956">
                  <c:v>3.9956999999999997E-5</c:v>
                </c:pt>
                <c:pt idx="39957">
                  <c:v>3.9957999999999999E-5</c:v>
                </c:pt>
                <c:pt idx="39958">
                  <c:v>3.9959000000000001E-5</c:v>
                </c:pt>
                <c:pt idx="39959">
                  <c:v>3.9959999999999997E-5</c:v>
                </c:pt>
                <c:pt idx="39960">
                  <c:v>3.9960999999999999E-5</c:v>
                </c:pt>
                <c:pt idx="39961">
                  <c:v>3.9962000000000001E-5</c:v>
                </c:pt>
                <c:pt idx="39962">
                  <c:v>3.9962999999999997E-5</c:v>
                </c:pt>
                <c:pt idx="39963">
                  <c:v>3.9963999999999999E-5</c:v>
                </c:pt>
                <c:pt idx="39964">
                  <c:v>3.9965000000000001E-5</c:v>
                </c:pt>
                <c:pt idx="39965">
                  <c:v>3.9966000000000003E-5</c:v>
                </c:pt>
                <c:pt idx="39966">
                  <c:v>3.9966999999999999E-5</c:v>
                </c:pt>
                <c:pt idx="39967">
                  <c:v>3.9968000000000001E-5</c:v>
                </c:pt>
                <c:pt idx="39968">
                  <c:v>3.9969000000000003E-5</c:v>
                </c:pt>
                <c:pt idx="39969">
                  <c:v>3.9969999999999998E-5</c:v>
                </c:pt>
                <c:pt idx="39970">
                  <c:v>3.9971000000000001E-5</c:v>
                </c:pt>
                <c:pt idx="39971">
                  <c:v>3.9972000000000003E-5</c:v>
                </c:pt>
                <c:pt idx="39972">
                  <c:v>3.9972999999999998E-5</c:v>
                </c:pt>
                <c:pt idx="39973">
                  <c:v>3.9974E-5</c:v>
                </c:pt>
                <c:pt idx="39974">
                  <c:v>3.9975000000000003E-5</c:v>
                </c:pt>
                <c:pt idx="39975">
                  <c:v>3.9975999999999998E-5</c:v>
                </c:pt>
                <c:pt idx="39976">
                  <c:v>3.9977E-5</c:v>
                </c:pt>
                <c:pt idx="39977">
                  <c:v>3.9978000000000002E-5</c:v>
                </c:pt>
                <c:pt idx="39978">
                  <c:v>3.9978999999999998E-5</c:v>
                </c:pt>
                <c:pt idx="39979">
                  <c:v>3.998E-5</c:v>
                </c:pt>
                <c:pt idx="39980">
                  <c:v>3.9981000000000002E-5</c:v>
                </c:pt>
                <c:pt idx="39981">
                  <c:v>3.9981999999999998E-5</c:v>
                </c:pt>
                <c:pt idx="39982">
                  <c:v>3.9983E-5</c:v>
                </c:pt>
                <c:pt idx="39983">
                  <c:v>3.9984000000000002E-5</c:v>
                </c:pt>
                <c:pt idx="39984">
                  <c:v>3.9984999999999997E-5</c:v>
                </c:pt>
                <c:pt idx="39985">
                  <c:v>3.9986E-5</c:v>
                </c:pt>
                <c:pt idx="39986">
                  <c:v>3.9987000000000002E-5</c:v>
                </c:pt>
                <c:pt idx="39987">
                  <c:v>3.9987999999999997E-5</c:v>
                </c:pt>
                <c:pt idx="39988">
                  <c:v>3.9988999999999999E-5</c:v>
                </c:pt>
                <c:pt idx="39989">
                  <c:v>3.9990000000000002E-5</c:v>
                </c:pt>
                <c:pt idx="39990">
                  <c:v>3.9990999999999997E-5</c:v>
                </c:pt>
                <c:pt idx="39991">
                  <c:v>3.9991999999999999E-5</c:v>
                </c:pt>
                <c:pt idx="39992">
                  <c:v>3.9993000000000001E-5</c:v>
                </c:pt>
                <c:pt idx="39993">
                  <c:v>3.9993999999999997E-5</c:v>
                </c:pt>
                <c:pt idx="39994">
                  <c:v>3.9994999999999999E-5</c:v>
                </c:pt>
                <c:pt idx="39995">
                  <c:v>3.9996000000000001E-5</c:v>
                </c:pt>
                <c:pt idx="39996">
                  <c:v>3.9996999999999997E-5</c:v>
                </c:pt>
                <c:pt idx="39997">
                  <c:v>3.9997999999999999E-5</c:v>
                </c:pt>
                <c:pt idx="39998">
                  <c:v>3.9999000000000001E-5</c:v>
                </c:pt>
                <c:pt idx="39999">
                  <c:v>4.0000000000000003E-5</c:v>
                </c:pt>
                <c:pt idx="40000">
                  <c:v>4.0000999999999999E-5</c:v>
                </c:pt>
                <c:pt idx="40001">
                  <c:v>4.0002000000000001E-5</c:v>
                </c:pt>
                <c:pt idx="40002">
                  <c:v>4.0003000000000003E-5</c:v>
                </c:pt>
                <c:pt idx="40003">
                  <c:v>4.0003999999999998E-5</c:v>
                </c:pt>
                <c:pt idx="40004">
                  <c:v>4.0005000000000001E-5</c:v>
                </c:pt>
                <c:pt idx="40005">
                  <c:v>4.0006000000000003E-5</c:v>
                </c:pt>
                <c:pt idx="40006">
                  <c:v>4.0006999999999998E-5</c:v>
                </c:pt>
                <c:pt idx="40007">
                  <c:v>4.0008E-5</c:v>
                </c:pt>
                <c:pt idx="40008">
                  <c:v>4.0009000000000003E-5</c:v>
                </c:pt>
                <c:pt idx="40009">
                  <c:v>4.0009999999999998E-5</c:v>
                </c:pt>
                <c:pt idx="40010">
                  <c:v>4.0011E-5</c:v>
                </c:pt>
                <c:pt idx="40011">
                  <c:v>4.0012000000000002E-5</c:v>
                </c:pt>
                <c:pt idx="40012">
                  <c:v>4.0012999999999998E-5</c:v>
                </c:pt>
                <c:pt idx="40013">
                  <c:v>4.0014E-5</c:v>
                </c:pt>
                <c:pt idx="40014">
                  <c:v>4.0015000000000002E-5</c:v>
                </c:pt>
                <c:pt idx="40015">
                  <c:v>4.0015999999999998E-5</c:v>
                </c:pt>
                <c:pt idx="40016">
                  <c:v>4.0017E-5</c:v>
                </c:pt>
                <c:pt idx="40017">
                  <c:v>4.0018000000000002E-5</c:v>
                </c:pt>
                <c:pt idx="40018">
                  <c:v>4.0018999999999997E-5</c:v>
                </c:pt>
                <c:pt idx="40019">
                  <c:v>4.002E-5</c:v>
                </c:pt>
                <c:pt idx="40020">
                  <c:v>4.0021000000000002E-5</c:v>
                </c:pt>
                <c:pt idx="40021">
                  <c:v>4.0021999999999997E-5</c:v>
                </c:pt>
                <c:pt idx="40022">
                  <c:v>4.0022999999999999E-5</c:v>
                </c:pt>
                <c:pt idx="40023">
                  <c:v>4.0024000000000002E-5</c:v>
                </c:pt>
                <c:pt idx="40024">
                  <c:v>4.0024999999999997E-5</c:v>
                </c:pt>
                <c:pt idx="40025">
                  <c:v>4.0025999999999999E-5</c:v>
                </c:pt>
                <c:pt idx="40026">
                  <c:v>4.0027000000000001E-5</c:v>
                </c:pt>
                <c:pt idx="40027">
                  <c:v>4.0027999999999997E-5</c:v>
                </c:pt>
                <c:pt idx="40028">
                  <c:v>4.0028999999999999E-5</c:v>
                </c:pt>
                <c:pt idx="40029">
                  <c:v>4.0030000000000001E-5</c:v>
                </c:pt>
                <c:pt idx="40030">
                  <c:v>4.0030999999999997E-5</c:v>
                </c:pt>
                <c:pt idx="40031">
                  <c:v>4.0031999999999999E-5</c:v>
                </c:pt>
                <c:pt idx="40032">
                  <c:v>4.0033000000000001E-5</c:v>
                </c:pt>
                <c:pt idx="40033">
                  <c:v>4.0034000000000003E-5</c:v>
                </c:pt>
                <c:pt idx="40034">
                  <c:v>4.0034999999999999E-5</c:v>
                </c:pt>
                <c:pt idx="40035">
                  <c:v>4.0036000000000001E-5</c:v>
                </c:pt>
                <c:pt idx="40036">
                  <c:v>4.0037000000000003E-5</c:v>
                </c:pt>
                <c:pt idx="40037">
                  <c:v>4.0037999999999999E-5</c:v>
                </c:pt>
                <c:pt idx="40038">
                  <c:v>4.0039000000000001E-5</c:v>
                </c:pt>
                <c:pt idx="40039">
                  <c:v>4.0040000000000003E-5</c:v>
                </c:pt>
                <c:pt idx="40040">
                  <c:v>4.0040999999999998E-5</c:v>
                </c:pt>
                <c:pt idx="40041">
                  <c:v>4.0042E-5</c:v>
                </c:pt>
                <c:pt idx="40042">
                  <c:v>4.0043000000000003E-5</c:v>
                </c:pt>
                <c:pt idx="40043">
                  <c:v>4.0043999999999998E-5</c:v>
                </c:pt>
                <c:pt idx="40044">
                  <c:v>4.0045E-5</c:v>
                </c:pt>
                <c:pt idx="40045">
                  <c:v>4.0046000000000002E-5</c:v>
                </c:pt>
                <c:pt idx="40046">
                  <c:v>4.0046999999999998E-5</c:v>
                </c:pt>
                <c:pt idx="40047">
                  <c:v>4.0048E-5</c:v>
                </c:pt>
                <c:pt idx="40048">
                  <c:v>4.0049000000000002E-5</c:v>
                </c:pt>
                <c:pt idx="40049">
                  <c:v>4.0049999999999998E-5</c:v>
                </c:pt>
                <c:pt idx="40050">
                  <c:v>4.0051E-5</c:v>
                </c:pt>
                <c:pt idx="40051">
                  <c:v>4.0052000000000002E-5</c:v>
                </c:pt>
                <c:pt idx="40052">
                  <c:v>4.0052999999999998E-5</c:v>
                </c:pt>
                <c:pt idx="40053">
                  <c:v>4.0054E-5</c:v>
                </c:pt>
                <c:pt idx="40054">
                  <c:v>4.0055000000000002E-5</c:v>
                </c:pt>
                <c:pt idx="40055">
                  <c:v>4.0055999999999997E-5</c:v>
                </c:pt>
                <c:pt idx="40056">
                  <c:v>4.0057E-5</c:v>
                </c:pt>
                <c:pt idx="40057">
                  <c:v>4.0058000000000002E-5</c:v>
                </c:pt>
                <c:pt idx="40058">
                  <c:v>4.0058999999999997E-5</c:v>
                </c:pt>
                <c:pt idx="40059">
                  <c:v>4.0059999999999999E-5</c:v>
                </c:pt>
                <c:pt idx="40060">
                  <c:v>4.0061000000000002E-5</c:v>
                </c:pt>
                <c:pt idx="40061">
                  <c:v>4.0061999999999997E-5</c:v>
                </c:pt>
                <c:pt idx="40062">
                  <c:v>4.0062999999999999E-5</c:v>
                </c:pt>
                <c:pt idx="40063">
                  <c:v>4.0064000000000001E-5</c:v>
                </c:pt>
                <c:pt idx="40064">
                  <c:v>4.0064999999999997E-5</c:v>
                </c:pt>
                <c:pt idx="40065">
                  <c:v>4.0065999999999999E-5</c:v>
                </c:pt>
                <c:pt idx="40066">
                  <c:v>4.0067000000000001E-5</c:v>
                </c:pt>
                <c:pt idx="40067">
                  <c:v>4.0068000000000003E-5</c:v>
                </c:pt>
                <c:pt idx="40068">
                  <c:v>4.0068999999999999E-5</c:v>
                </c:pt>
                <c:pt idx="40069">
                  <c:v>4.0070000000000001E-5</c:v>
                </c:pt>
                <c:pt idx="40070">
                  <c:v>4.0071000000000003E-5</c:v>
                </c:pt>
                <c:pt idx="40071">
                  <c:v>4.0071999999999999E-5</c:v>
                </c:pt>
                <c:pt idx="40072">
                  <c:v>4.0073000000000001E-5</c:v>
                </c:pt>
                <c:pt idx="40073">
                  <c:v>4.0074000000000003E-5</c:v>
                </c:pt>
                <c:pt idx="40074">
                  <c:v>4.0074999999999998E-5</c:v>
                </c:pt>
                <c:pt idx="40075">
                  <c:v>4.0076000000000001E-5</c:v>
                </c:pt>
                <c:pt idx="40076">
                  <c:v>4.0077000000000003E-5</c:v>
                </c:pt>
                <c:pt idx="40077">
                  <c:v>4.0077999999999998E-5</c:v>
                </c:pt>
                <c:pt idx="40078">
                  <c:v>4.0079E-5</c:v>
                </c:pt>
                <c:pt idx="40079">
                  <c:v>4.0080000000000003E-5</c:v>
                </c:pt>
                <c:pt idx="40080">
                  <c:v>4.0080999999999998E-5</c:v>
                </c:pt>
                <c:pt idx="40081">
                  <c:v>4.0082E-5</c:v>
                </c:pt>
                <c:pt idx="40082">
                  <c:v>4.0083000000000002E-5</c:v>
                </c:pt>
                <c:pt idx="40083">
                  <c:v>4.0083999999999998E-5</c:v>
                </c:pt>
                <c:pt idx="40084">
                  <c:v>4.0085E-5</c:v>
                </c:pt>
                <c:pt idx="40085">
                  <c:v>4.0086000000000002E-5</c:v>
                </c:pt>
                <c:pt idx="40086">
                  <c:v>4.0086999999999998E-5</c:v>
                </c:pt>
                <c:pt idx="40087">
                  <c:v>4.0088E-5</c:v>
                </c:pt>
                <c:pt idx="40088">
                  <c:v>4.0089000000000002E-5</c:v>
                </c:pt>
                <c:pt idx="40089">
                  <c:v>4.0089999999999997E-5</c:v>
                </c:pt>
                <c:pt idx="40090">
                  <c:v>4.0091E-5</c:v>
                </c:pt>
                <c:pt idx="40091">
                  <c:v>4.0092000000000002E-5</c:v>
                </c:pt>
                <c:pt idx="40092">
                  <c:v>4.0092999999999997E-5</c:v>
                </c:pt>
                <c:pt idx="40093">
                  <c:v>4.0093999999999999E-5</c:v>
                </c:pt>
                <c:pt idx="40094">
                  <c:v>4.0095000000000002E-5</c:v>
                </c:pt>
                <c:pt idx="40095">
                  <c:v>4.0095999999999997E-5</c:v>
                </c:pt>
                <c:pt idx="40096">
                  <c:v>4.0096999999999999E-5</c:v>
                </c:pt>
                <c:pt idx="40097">
                  <c:v>4.0098000000000001E-5</c:v>
                </c:pt>
                <c:pt idx="40098">
                  <c:v>4.0098999999999997E-5</c:v>
                </c:pt>
                <c:pt idx="40099">
                  <c:v>4.0099999999999999E-5</c:v>
                </c:pt>
                <c:pt idx="40100">
                  <c:v>4.0101000000000001E-5</c:v>
                </c:pt>
                <c:pt idx="40101">
                  <c:v>4.0102000000000003E-5</c:v>
                </c:pt>
                <c:pt idx="40102">
                  <c:v>4.0102999999999999E-5</c:v>
                </c:pt>
                <c:pt idx="40103">
                  <c:v>4.0104000000000001E-5</c:v>
                </c:pt>
                <c:pt idx="40104">
                  <c:v>4.0105000000000003E-5</c:v>
                </c:pt>
                <c:pt idx="40105">
                  <c:v>4.0105999999999999E-5</c:v>
                </c:pt>
                <c:pt idx="40106">
                  <c:v>4.0107000000000001E-5</c:v>
                </c:pt>
                <c:pt idx="40107">
                  <c:v>4.0108000000000003E-5</c:v>
                </c:pt>
                <c:pt idx="40108">
                  <c:v>4.0108999999999998E-5</c:v>
                </c:pt>
                <c:pt idx="40109">
                  <c:v>4.0110000000000001E-5</c:v>
                </c:pt>
                <c:pt idx="40110">
                  <c:v>4.0111000000000003E-5</c:v>
                </c:pt>
                <c:pt idx="40111">
                  <c:v>4.0111999999999998E-5</c:v>
                </c:pt>
                <c:pt idx="40112">
                  <c:v>4.0113E-5</c:v>
                </c:pt>
                <c:pt idx="40113">
                  <c:v>4.0114000000000003E-5</c:v>
                </c:pt>
                <c:pt idx="40114">
                  <c:v>4.0114999999999998E-5</c:v>
                </c:pt>
                <c:pt idx="40115">
                  <c:v>4.0116E-5</c:v>
                </c:pt>
                <c:pt idx="40116">
                  <c:v>4.0117000000000002E-5</c:v>
                </c:pt>
                <c:pt idx="40117">
                  <c:v>4.0117999999999998E-5</c:v>
                </c:pt>
                <c:pt idx="40118">
                  <c:v>4.0119E-5</c:v>
                </c:pt>
                <c:pt idx="40119">
                  <c:v>4.0120000000000002E-5</c:v>
                </c:pt>
                <c:pt idx="40120">
                  <c:v>4.0120999999999998E-5</c:v>
                </c:pt>
                <c:pt idx="40121">
                  <c:v>4.0122E-5</c:v>
                </c:pt>
                <c:pt idx="40122">
                  <c:v>4.0123000000000002E-5</c:v>
                </c:pt>
                <c:pt idx="40123">
                  <c:v>4.0123999999999997E-5</c:v>
                </c:pt>
                <c:pt idx="40124">
                  <c:v>4.0125E-5</c:v>
                </c:pt>
                <c:pt idx="40125">
                  <c:v>4.0126000000000002E-5</c:v>
                </c:pt>
                <c:pt idx="40126">
                  <c:v>4.0126999999999997E-5</c:v>
                </c:pt>
                <c:pt idx="40127">
                  <c:v>4.0127999999999999E-5</c:v>
                </c:pt>
                <c:pt idx="40128">
                  <c:v>4.0129000000000002E-5</c:v>
                </c:pt>
                <c:pt idx="40129">
                  <c:v>4.0129999999999997E-5</c:v>
                </c:pt>
                <c:pt idx="40130">
                  <c:v>4.0130999999999999E-5</c:v>
                </c:pt>
                <c:pt idx="40131">
                  <c:v>4.0132000000000001E-5</c:v>
                </c:pt>
                <c:pt idx="40132">
                  <c:v>4.0132999999999997E-5</c:v>
                </c:pt>
                <c:pt idx="40133">
                  <c:v>4.0133999999999999E-5</c:v>
                </c:pt>
                <c:pt idx="40134">
                  <c:v>4.0135000000000001E-5</c:v>
                </c:pt>
                <c:pt idx="40135">
                  <c:v>4.0136000000000003E-5</c:v>
                </c:pt>
                <c:pt idx="40136">
                  <c:v>4.0136999999999999E-5</c:v>
                </c:pt>
                <c:pt idx="40137">
                  <c:v>4.0138000000000001E-5</c:v>
                </c:pt>
                <c:pt idx="40138">
                  <c:v>4.0139000000000003E-5</c:v>
                </c:pt>
                <c:pt idx="40139">
                  <c:v>4.0139999999999999E-5</c:v>
                </c:pt>
                <c:pt idx="40140">
                  <c:v>4.0141000000000001E-5</c:v>
                </c:pt>
                <c:pt idx="40141">
                  <c:v>4.0142000000000003E-5</c:v>
                </c:pt>
                <c:pt idx="40142">
                  <c:v>4.0142999999999998E-5</c:v>
                </c:pt>
                <c:pt idx="40143">
                  <c:v>4.0144000000000001E-5</c:v>
                </c:pt>
                <c:pt idx="40144">
                  <c:v>4.0145000000000003E-5</c:v>
                </c:pt>
                <c:pt idx="40145">
                  <c:v>4.0145999999999998E-5</c:v>
                </c:pt>
                <c:pt idx="40146">
                  <c:v>4.0147E-5</c:v>
                </c:pt>
                <c:pt idx="40147">
                  <c:v>4.0148000000000003E-5</c:v>
                </c:pt>
                <c:pt idx="40148">
                  <c:v>4.0148999999999998E-5</c:v>
                </c:pt>
                <c:pt idx="40149">
                  <c:v>4.015E-5</c:v>
                </c:pt>
                <c:pt idx="40150">
                  <c:v>4.0151000000000002E-5</c:v>
                </c:pt>
                <c:pt idx="40151">
                  <c:v>4.0151999999999998E-5</c:v>
                </c:pt>
                <c:pt idx="40152">
                  <c:v>4.0153E-5</c:v>
                </c:pt>
                <c:pt idx="40153">
                  <c:v>4.0154000000000002E-5</c:v>
                </c:pt>
                <c:pt idx="40154">
                  <c:v>4.0154999999999998E-5</c:v>
                </c:pt>
                <c:pt idx="40155">
                  <c:v>4.0156E-5</c:v>
                </c:pt>
                <c:pt idx="40156">
                  <c:v>4.0157000000000002E-5</c:v>
                </c:pt>
                <c:pt idx="40157">
                  <c:v>4.0157999999999997E-5</c:v>
                </c:pt>
                <c:pt idx="40158">
                  <c:v>4.0159E-5</c:v>
                </c:pt>
                <c:pt idx="40159">
                  <c:v>4.0160000000000002E-5</c:v>
                </c:pt>
                <c:pt idx="40160">
                  <c:v>4.0160999999999997E-5</c:v>
                </c:pt>
                <c:pt idx="40161">
                  <c:v>4.0161999999999999E-5</c:v>
                </c:pt>
                <c:pt idx="40162">
                  <c:v>4.0163000000000002E-5</c:v>
                </c:pt>
                <c:pt idx="40163">
                  <c:v>4.0163999999999997E-5</c:v>
                </c:pt>
                <c:pt idx="40164">
                  <c:v>4.0164999999999999E-5</c:v>
                </c:pt>
                <c:pt idx="40165">
                  <c:v>4.0166000000000001E-5</c:v>
                </c:pt>
                <c:pt idx="40166">
                  <c:v>4.0166999999999997E-5</c:v>
                </c:pt>
                <c:pt idx="40167">
                  <c:v>4.0167999999999999E-5</c:v>
                </c:pt>
                <c:pt idx="40168">
                  <c:v>4.0169000000000001E-5</c:v>
                </c:pt>
                <c:pt idx="40169">
                  <c:v>4.0170000000000003E-5</c:v>
                </c:pt>
                <c:pt idx="40170">
                  <c:v>4.0170999999999999E-5</c:v>
                </c:pt>
                <c:pt idx="40171">
                  <c:v>4.0172000000000001E-5</c:v>
                </c:pt>
                <c:pt idx="40172">
                  <c:v>4.0173000000000003E-5</c:v>
                </c:pt>
                <c:pt idx="40173">
                  <c:v>4.0173999999999999E-5</c:v>
                </c:pt>
                <c:pt idx="40174">
                  <c:v>4.0175000000000001E-5</c:v>
                </c:pt>
                <c:pt idx="40175">
                  <c:v>4.0176000000000003E-5</c:v>
                </c:pt>
                <c:pt idx="40176">
                  <c:v>4.0176999999999998E-5</c:v>
                </c:pt>
                <c:pt idx="40177">
                  <c:v>4.0178000000000001E-5</c:v>
                </c:pt>
                <c:pt idx="40178">
                  <c:v>4.0179000000000003E-5</c:v>
                </c:pt>
                <c:pt idx="40179">
                  <c:v>4.0179999999999998E-5</c:v>
                </c:pt>
                <c:pt idx="40180">
                  <c:v>4.0181E-5</c:v>
                </c:pt>
                <c:pt idx="40181">
                  <c:v>4.0182000000000003E-5</c:v>
                </c:pt>
                <c:pt idx="40182">
                  <c:v>4.0182999999999998E-5</c:v>
                </c:pt>
                <c:pt idx="40183">
                  <c:v>4.0184E-5</c:v>
                </c:pt>
                <c:pt idx="40184">
                  <c:v>4.0185000000000002E-5</c:v>
                </c:pt>
                <c:pt idx="40185">
                  <c:v>4.0185999999999998E-5</c:v>
                </c:pt>
                <c:pt idx="40186">
                  <c:v>4.0187E-5</c:v>
                </c:pt>
                <c:pt idx="40187">
                  <c:v>4.0188000000000002E-5</c:v>
                </c:pt>
                <c:pt idx="40188">
                  <c:v>4.0188999999999998E-5</c:v>
                </c:pt>
                <c:pt idx="40189">
                  <c:v>4.019E-5</c:v>
                </c:pt>
                <c:pt idx="40190">
                  <c:v>4.0191000000000002E-5</c:v>
                </c:pt>
                <c:pt idx="40191">
                  <c:v>4.0191999999999997E-5</c:v>
                </c:pt>
                <c:pt idx="40192">
                  <c:v>4.0193E-5</c:v>
                </c:pt>
                <c:pt idx="40193">
                  <c:v>4.0194000000000002E-5</c:v>
                </c:pt>
                <c:pt idx="40194">
                  <c:v>4.0194999999999997E-5</c:v>
                </c:pt>
                <c:pt idx="40195">
                  <c:v>4.0195999999999999E-5</c:v>
                </c:pt>
                <c:pt idx="40196">
                  <c:v>4.0197000000000002E-5</c:v>
                </c:pt>
                <c:pt idx="40197">
                  <c:v>4.0197999999999997E-5</c:v>
                </c:pt>
                <c:pt idx="40198">
                  <c:v>4.0198999999999999E-5</c:v>
                </c:pt>
                <c:pt idx="40199">
                  <c:v>4.0200000000000001E-5</c:v>
                </c:pt>
                <c:pt idx="40200">
                  <c:v>4.0200999999999997E-5</c:v>
                </c:pt>
                <c:pt idx="40201">
                  <c:v>4.0201999999999999E-5</c:v>
                </c:pt>
                <c:pt idx="40202">
                  <c:v>4.0203000000000001E-5</c:v>
                </c:pt>
                <c:pt idx="40203">
                  <c:v>4.0204000000000003E-5</c:v>
                </c:pt>
                <c:pt idx="40204">
                  <c:v>4.0204999999999999E-5</c:v>
                </c:pt>
                <c:pt idx="40205">
                  <c:v>4.0206000000000001E-5</c:v>
                </c:pt>
                <c:pt idx="40206">
                  <c:v>4.0207000000000003E-5</c:v>
                </c:pt>
                <c:pt idx="40207">
                  <c:v>4.0207999999999999E-5</c:v>
                </c:pt>
                <c:pt idx="40208">
                  <c:v>4.0209000000000001E-5</c:v>
                </c:pt>
                <c:pt idx="40209">
                  <c:v>4.0210000000000003E-5</c:v>
                </c:pt>
                <c:pt idx="40210">
                  <c:v>4.0210999999999998E-5</c:v>
                </c:pt>
                <c:pt idx="40211">
                  <c:v>4.0212000000000001E-5</c:v>
                </c:pt>
                <c:pt idx="40212">
                  <c:v>4.0213000000000003E-5</c:v>
                </c:pt>
                <c:pt idx="40213">
                  <c:v>4.0213999999999998E-5</c:v>
                </c:pt>
                <c:pt idx="40214">
                  <c:v>4.0215E-5</c:v>
                </c:pt>
                <c:pt idx="40215">
                  <c:v>4.0216000000000003E-5</c:v>
                </c:pt>
                <c:pt idx="40216">
                  <c:v>4.0216999999999998E-5</c:v>
                </c:pt>
                <c:pt idx="40217">
                  <c:v>4.0218E-5</c:v>
                </c:pt>
                <c:pt idx="40218">
                  <c:v>4.0219000000000002E-5</c:v>
                </c:pt>
                <c:pt idx="40219">
                  <c:v>4.0219999999999998E-5</c:v>
                </c:pt>
                <c:pt idx="40220">
                  <c:v>4.0221E-5</c:v>
                </c:pt>
                <c:pt idx="40221">
                  <c:v>4.0222000000000002E-5</c:v>
                </c:pt>
                <c:pt idx="40222">
                  <c:v>4.0222999999999998E-5</c:v>
                </c:pt>
                <c:pt idx="40223">
                  <c:v>4.0224E-5</c:v>
                </c:pt>
                <c:pt idx="40224">
                  <c:v>4.0225000000000002E-5</c:v>
                </c:pt>
                <c:pt idx="40225">
                  <c:v>4.0225999999999997E-5</c:v>
                </c:pt>
                <c:pt idx="40226">
                  <c:v>4.0227E-5</c:v>
                </c:pt>
                <c:pt idx="40227">
                  <c:v>4.0228000000000002E-5</c:v>
                </c:pt>
                <c:pt idx="40228">
                  <c:v>4.0228999999999997E-5</c:v>
                </c:pt>
                <c:pt idx="40229">
                  <c:v>4.0229999999999999E-5</c:v>
                </c:pt>
                <c:pt idx="40230">
                  <c:v>4.0231000000000002E-5</c:v>
                </c:pt>
                <c:pt idx="40231">
                  <c:v>4.0231999999999997E-5</c:v>
                </c:pt>
                <c:pt idx="40232">
                  <c:v>4.0232999999999999E-5</c:v>
                </c:pt>
                <c:pt idx="40233">
                  <c:v>4.0234000000000001E-5</c:v>
                </c:pt>
                <c:pt idx="40234">
                  <c:v>4.0234999999999997E-5</c:v>
                </c:pt>
                <c:pt idx="40235">
                  <c:v>4.0235999999999999E-5</c:v>
                </c:pt>
                <c:pt idx="40236">
                  <c:v>4.0237000000000001E-5</c:v>
                </c:pt>
                <c:pt idx="40237">
                  <c:v>4.0238000000000003E-5</c:v>
                </c:pt>
                <c:pt idx="40238">
                  <c:v>4.0238999999999999E-5</c:v>
                </c:pt>
                <c:pt idx="40239">
                  <c:v>4.0240000000000001E-5</c:v>
                </c:pt>
                <c:pt idx="40240">
                  <c:v>4.0241000000000003E-5</c:v>
                </c:pt>
                <c:pt idx="40241">
                  <c:v>4.0241999999999999E-5</c:v>
                </c:pt>
                <c:pt idx="40242">
                  <c:v>4.0243000000000001E-5</c:v>
                </c:pt>
                <c:pt idx="40243">
                  <c:v>4.0244000000000003E-5</c:v>
                </c:pt>
                <c:pt idx="40244">
                  <c:v>4.0244999999999998E-5</c:v>
                </c:pt>
                <c:pt idx="40245">
                  <c:v>4.0246000000000001E-5</c:v>
                </c:pt>
                <c:pt idx="40246">
                  <c:v>4.0247000000000003E-5</c:v>
                </c:pt>
                <c:pt idx="40247">
                  <c:v>4.0247999999999998E-5</c:v>
                </c:pt>
                <c:pt idx="40248">
                  <c:v>4.0249E-5</c:v>
                </c:pt>
                <c:pt idx="40249">
                  <c:v>4.0250000000000003E-5</c:v>
                </c:pt>
                <c:pt idx="40250">
                  <c:v>4.0250999999999998E-5</c:v>
                </c:pt>
                <c:pt idx="40251">
                  <c:v>4.0252E-5</c:v>
                </c:pt>
                <c:pt idx="40252">
                  <c:v>4.0253000000000002E-5</c:v>
                </c:pt>
                <c:pt idx="40253">
                  <c:v>4.0253999999999998E-5</c:v>
                </c:pt>
                <c:pt idx="40254">
                  <c:v>4.0255E-5</c:v>
                </c:pt>
                <c:pt idx="40255">
                  <c:v>4.0256000000000002E-5</c:v>
                </c:pt>
                <c:pt idx="40256">
                  <c:v>4.0256999999999998E-5</c:v>
                </c:pt>
                <c:pt idx="40257">
                  <c:v>4.0258E-5</c:v>
                </c:pt>
                <c:pt idx="40258">
                  <c:v>4.0259000000000002E-5</c:v>
                </c:pt>
                <c:pt idx="40259">
                  <c:v>4.0259999999999997E-5</c:v>
                </c:pt>
                <c:pt idx="40260">
                  <c:v>4.0261E-5</c:v>
                </c:pt>
                <c:pt idx="40261">
                  <c:v>4.0262000000000002E-5</c:v>
                </c:pt>
                <c:pt idx="40262">
                  <c:v>4.0262999999999997E-5</c:v>
                </c:pt>
                <c:pt idx="40263">
                  <c:v>4.0263999999999999E-5</c:v>
                </c:pt>
                <c:pt idx="40264">
                  <c:v>4.0265000000000002E-5</c:v>
                </c:pt>
                <c:pt idx="40265">
                  <c:v>4.0265999999999997E-5</c:v>
                </c:pt>
                <c:pt idx="40266">
                  <c:v>4.0266999999999999E-5</c:v>
                </c:pt>
                <c:pt idx="40267">
                  <c:v>4.0268000000000001E-5</c:v>
                </c:pt>
                <c:pt idx="40268">
                  <c:v>4.0268999999999997E-5</c:v>
                </c:pt>
                <c:pt idx="40269">
                  <c:v>4.0269999999999999E-5</c:v>
                </c:pt>
                <c:pt idx="40270">
                  <c:v>4.0271000000000001E-5</c:v>
                </c:pt>
                <c:pt idx="40271">
                  <c:v>4.0272000000000003E-5</c:v>
                </c:pt>
                <c:pt idx="40272">
                  <c:v>4.0272999999999999E-5</c:v>
                </c:pt>
                <c:pt idx="40273">
                  <c:v>4.0274000000000001E-5</c:v>
                </c:pt>
                <c:pt idx="40274">
                  <c:v>4.0275000000000003E-5</c:v>
                </c:pt>
                <c:pt idx="40275">
                  <c:v>4.0275999999999999E-5</c:v>
                </c:pt>
                <c:pt idx="40276">
                  <c:v>4.0277000000000001E-5</c:v>
                </c:pt>
                <c:pt idx="40277">
                  <c:v>4.0278000000000003E-5</c:v>
                </c:pt>
                <c:pt idx="40278">
                  <c:v>4.0278999999999998E-5</c:v>
                </c:pt>
                <c:pt idx="40279">
                  <c:v>4.0280000000000001E-5</c:v>
                </c:pt>
                <c:pt idx="40280">
                  <c:v>4.0281000000000003E-5</c:v>
                </c:pt>
                <c:pt idx="40281">
                  <c:v>4.0281999999999998E-5</c:v>
                </c:pt>
                <c:pt idx="40282">
                  <c:v>4.0283E-5</c:v>
                </c:pt>
                <c:pt idx="40283">
                  <c:v>4.0284000000000003E-5</c:v>
                </c:pt>
                <c:pt idx="40284">
                  <c:v>4.0284999999999998E-5</c:v>
                </c:pt>
                <c:pt idx="40285">
                  <c:v>4.0286E-5</c:v>
                </c:pt>
                <c:pt idx="40286">
                  <c:v>4.0287000000000002E-5</c:v>
                </c:pt>
                <c:pt idx="40287">
                  <c:v>4.0287999999999998E-5</c:v>
                </c:pt>
                <c:pt idx="40288">
                  <c:v>4.0289E-5</c:v>
                </c:pt>
                <c:pt idx="40289">
                  <c:v>4.0290000000000002E-5</c:v>
                </c:pt>
                <c:pt idx="40290">
                  <c:v>4.0290999999999998E-5</c:v>
                </c:pt>
                <c:pt idx="40291">
                  <c:v>4.0292E-5</c:v>
                </c:pt>
                <c:pt idx="40292">
                  <c:v>4.0293000000000002E-5</c:v>
                </c:pt>
                <c:pt idx="40293">
                  <c:v>4.0293999999999997E-5</c:v>
                </c:pt>
                <c:pt idx="40294">
                  <c:v>4.0295E-5</c:v>
                </c:pt>
                <c:pt idx="40295">
                  <c:v>4.0296000000000002E-5</c:v>
                </c:pt>
                <c:pt idx="40296">
                  <c:v>4.0296999999999997E-5</c:v>
                </c:pt>
                <c:pt idx="40297">
                  <c:v>4.0297999999999999E-5</c:v>
                </c:pt>
                <c:pt idx="40298">
                  <c:v>4.0299000000000002E-5</c:v>
                </c:pt>
                <c:pt idx="40299">
                  <c:v>4.0299999999999997E-5</c:v>
                </c:pt>
                <c:pt idx="40300">
                  <c:v>4.0300999999999999E-5</c:v>
                </c:pt>
                <c:pt idx="40301">
                  <c:v>4.0302000000000001E-5</c:v>
                </c:pt>
                <c:pt idx="40302">
                  <c:v>4.0302999999999997E-5</c:v>
                </c:pt>
                <c:pt idx="40303">
                  <c:v>4.0303999999999999E-5</c:v>
                </c:pt>
                <c:pt idx="40304">
                  <c:v>4.0305000000000001E-5</c:v>
                </c:pt>
                <c:pt idx="40305">
                  <c:v>4.0305999999999997E-5</c:v>
                </c:pt>
                <c:pt idx="40306">
                  <c:v>4.0306999999999999E-5</c:v>
                </c:pt>
                <c:pt idx="40307">
                  <c:v>4.0308000000000001E-5</c:v>
                </c:pt>
                <c:pt idx="40308">
                  <c:v>4.0309000000000003E-5</c:v>
                </c:pt>
                <c:pt idx="40309">
                  <c:v>4.0309999999999999E-5</c:v>
                </c:pt>
                <c:pt idx="40310">
                  <c:v>4.0311000000000001E-5</c:v>
                </c:pt>
                <c:pt idx="40311">
                  <c:v>4.0312000000000003E-5</c:v>
                </c:pt>
                <c:pt idx="40312">
                  <c:v>4.0312999999999998E-5</c:v>
                </c:pt>
                <c:pt idx="40313">
                  <c:v>4.0314000000000001E-5</c:v>
                </c:pt>
                <c:pt idx="40314">
                  <c:v>4.0315000000000003E-5</c:v>
                </c:pt>
                <c:pt idx="40315">
                  <c:v>4.0315999999999998E-5</c:v>
                </c:pt>
                <c:pt idx="40316">
                  <c:v>4.0317E-5</c:v>
                </c:pt>
                <c:pt idx="40317">
                  <c:v>4.0318000000000003E-5</c:v>
                </c:pt>
                <c:pt idx="40318">
                  <c:v>4.0318999999999998E-5</c:v>
                </c:pt>
                <c:pt idx="40319">
                  <c:v>4.032E-5</c:v>
                </c:pt>
                <c:pt idx="40320">
                  <c:v>4.0321000000000002E-5</c:v>
                </c:pt>
                <c:pt idx="40321">
                  <c:v>4.0321999999999998E-5</c:v>
                </c:pt>
                <c:pt idx="40322">
                  <c:v>4.0323E-5</c:v>
                </c:pt>
                <c:pt idx="40323">
                  <c:v>4.0324000000000002E-5</c:v>
                </c:pt>
                <c:pt idx="40324">
                  <c:v>4.0324999999999998E-5</c:v>
                </c:pt>
                <c:pt idx="40325">
                  <c:v>4.0326E-5</c:v>
                </c:pt>
                <c:pt idx="40326">
                  <c:v>4.0327000000000002E-5</c:v>
                </c:pt>
                <c:pt idx="40327">
                  <c:v>4.0327999999999997E-5</c:v>
                </c:pt>
                <c:pt idx="40328">
                  <c:v>4.0329E-5</c:v>
                </c:pt>
                <c:pt idx="40329">
                  <c:v>4.0330000000000002E-5</c:v>
                </c:pt>
                <c:pt idx="40330">
                  <c:v>4.0330999999999997E-5</c:v>
                </c:pt>
                <c:pt idx="40331">
                  <c:v>4.0331999999999999E-5</c:v>
                </c:pt>
                <c:pt idx="40332">
                  <c:v>4.0333000000000002E-5</c:v>
                </c:pt>
                <c:pt idx="40333">
                  <c:v>4.0333999999999997E-5</c:v>
                </c:pt>
                <c:pt idx="40334">
                  <c:v>4.0334999999999999E-5</c:v>
                </c:pt>
                <c:pt idx="40335">
                  <c:v>4.0336000000000001E-5</c:v>
                </c:pt>
                <c:pt idx="40336">
                  <c:v>4.0336999999999997E-5</c:v>
                </c:pt>
                <c:pt idx="40337">
                  <c:v>4.0337999999999999E-5</c:v>
                </c:pt>
                <c:pt idx="40338">
                  <c:v>4.0339000000000001E-5</c:v>
                </c:pt>
                <c:pt idx="40339">
                  <c:v>4.0339999999999997E-5</c:v>
                </c:pt>
                <c:pt idx="40340">
                  <c:v>4.0340999999999999E-5</c:v>
                </c:pt>
                <c:pt idx="40341">
                  <c:v>4.0342000000000001E-5</c:v>
                </c:pt>
                <c:pt idx="40342">
                  <c:v>4.0343000000000003E-5</c:v>
                </c:pt>
                <c:pt idx="40343">
                  <c:v>4.0343999999999999E-5</c:v>
                </c:pt>
                <c:pt idx="40344">
                  <c:v>4.0345000000000001E-5</c:v>
                </c:pt>
                <c:pt idx="40345">
                  <c:v>4.0346000000000003E-5</c:v>
                </c:pt>
                <c:pt idx="40346">
                  <c:v>4.0346999999999998E-5</c:v>
                </c:pt>
                <c:pt idx="40347">
                  <c:v>4.0348000000000001E-5</c:v>
                </c:pt>
                <c:pt idx="40348">
                  <c:v>4.0349000000000003E-5</c:v>
                </c:pt>
                <c:pt idx="40349">
                  <c:v>4.0349999999999998E-5</c:v>
                </c:pt>
                <c:pt idx="40350">
                  <c:v>4.0351E-5</c:v>
                </c:pt>
                <c:pt idx="40351">
                  <c:v>4.0352000000000003E-5</c:v>
                </c:pt>
                <c:pt idx="40352">
                  <c:v>4.0352999999999998E-5</c:v>
                </c:pt>
                <c:pt idx="40353">
                  <c:v>4.0354E-5</c:v>
                </c:pt>
                <c:pt idx="40354">
                  <c:v>4.0355000000000002E-5</c:v>
                </c:pt>
                <c:pt idx="40355">
                  <c:v>4.0355999999999998E-5</c:v>
                </c:pt>
                <c:pt idx="40356">
                  <c:v>4.0357E-5</c:v>
                </c:pt>
                <c:pt idx="40357">
                  <c:v>4.0358000000000002E-5</c:v>
                </c:pt>
                <c:pt idx="40358">
                  <c:v>4.0358999999999998E-5</c:v>
                </c:pt>
                <c:pt idx="40359">
                  <c:v>4.036E-5</c:v>
                </c:pt>
                <c:pt idx="40360">
                  <c:v>4.0361000000000002E-5</c:v>
                </c:pt>
                <c:pt idx="40361">
                  <c:v>4.0361999999999997E-5</c:v>
                </c:pt>
                <c:pt idx="40362">
                  <c:v>4.0363E-5</c:v>
                </c:pt>
                <c:pt idx="40363">
                  <c:v>4.0364000000000002E-5</c:v>
                </c:pt>
                <c:pt idx="40364">
                  <c:v>4.0364999999999997E-5</c:v>
                </c:pt>
                <c:pt idx="40365">
                  <c:v>4.0365999999999999E-5</c:v>
                </c:pt>
                <c:pt idx="40366">
                  <c:v>4.0367000000000002E-5</c:v>
                </c:pt>
                <c:pt idx="40367">
                  <c:v>4.0367999999999997E-5</c:v>
                </c:pt>
                <c:pt idx="40368">
                  <c:v>4.0368999999999999E-5</c:v>
                </c:pt>
                <c:pt idx="40369">
                  <c:v>4.0370000000000001E-5</c:v>
                </c:pt>
                <c:pt idx="40370">
                  <c:v>4.0370999999999997E-5</c:v>
                </c:pt>
                <c:pt idx="40371">
                  <c:v>4.0371999999999999E-5</c:v>
                </c:pt>
                <c:pt idx="40372">
                  <c:v>4.0373000000000001E-5</c:v>
                </c:pt>
                <c:pt idx="40373">
                  <c:v>4.0373999999999997E-5</c:v>
                </c:pt>
                <c:pt idx="40374">
                  <c:v>4.0374999999999999E-5</c:v>
                </c:pt>
                <c:pt idx="40375">
                  <c:v>4.0376000000000001E-5</c:v>
                </c:pt>
                <c:pt idx="40376">
                  <c:v>4.0377000000000003E-5</c:v>
                </c:pt>
                <c:pt idx="40377">
                  <c:v>4.0377999999999999E-5</c:v>
                </c:pt>
                <c:pt idx="40378">
                  <c:v>4.0379000000000001E-5</c:v>
                </c:pt>
                <c:pt idx="40379">
                  <c:v>4.0380000000000003E-5</c:v>
                </c:pt>
                <c:pt idx="40380">
                  <c:v>4.0380999999999998E-5</c:v>
                </c:pt>
                <c:pt idx="40381">
                  <c:v>4.0382000000000001E-5</c:v>
                </c:pt>
                <c:pt idx="40382">
                  <c:v>4.0383000000000003E-5</c:v>
                </c:pt>
                <c:pt idx="40383">
                  <c:v>4.0383999999999998E-5</c:v>
                </c:pt>
                <c:pt idx="40384">
                  <c:v>4.0385E-5</c:v>
                </c:pt>
                <c:pt idx="40385">
                  <c:v>4.0386000000000003E-5</c:v>
                </c:pt>
                <c:pt idx="40386">
                  <c:v>4.0386999999999998E-5</c:v>
                </c:pt>
                <c:pt idx="40387">
                  <c:v>4.0388E-5</c:v>
                </c:pt>
                <c:pt idx="40388">
                  <c:v>4.0389000000000002E-5</c:v>
                </c:pt>
                <c:pt idx="40389">
                  <c:v>4.0389999999999998E-5</c:v>
                </c:pt>
                <c:pt idx="40390">
                  <c:v>4.0391E-5</c:v>
                </c:pt>
                <c:pt idx="40391">
                  <c:v>4.0392000000000002E-5</c:v>
                </c:pt>
                <c:pt idx="40392">
                  <c:v>4.0392999999999998E-5</c:v>
                </c:pt>
                <c:pt idx="40393">
                  <c:v>4.0394E-5</c:v>
                </c:pt>
                <c:pt idx="40394">
                  <c:v>4.0395000000000002E-5</c:v>
                </c:pt>
                <c:pt idx="40395">
                  <c:v>4.0395999999999997E-5</c:v>
                </c:pt>
                <c:pt idx="40396">
                  <c:v>4.0397E-5</c:v>
                </c:pt>
                <c:pt idx="40397">
                  <c:v>4.0398000000000002E-5</c:v>
                </c:pt>
                <c:pt idx="40398">
                  <c:v>4.0398999999999997E-5</c:v>
                </c:pt>
                <c:pt idx="40399">
                  <c:v>4.0399999999999999E-5</c:v>
                </c:pt>
                <c:pt idx="40400">
                  <c:v>4.0401000000000002E-5</c:v>
                </c:pt>
                <c:pt idx="40401">
                  <c:v>4.0401999999999997E-5</c:v>
                </c:pt>
                <c:pt idx="40402">
                  <c:v>4.0402999999999999E-5</c:v>
                </c:pt>
                <c:pt idx="40403">
                  <c:v>4.0404000000000001E-5</c:v>
                </c:pt>
                <c:pt idx="40404">
                  <c:v>4.0404999999999997E-5</c:v>
                </c:pt>
                <c:pt idx="40405">
                  <c:v>4.0405999999999999E-5</c:v>
                </c:pt>
                <c:pt idx="40406">
                  <c:v>4.0407000000000001E-5</c:v>
                </c:pt>
                <c:pt idx="40407">
                  <c:v>4.0407999999999997E-5</c:v>
                </c:pt>
                <c:pt idx="40408">
                  <c:v>4.0408999999999999E-5</c:v>
                </c:pt>
                <c:pt idx="40409">
                  <c:v>4.0410000000000001E-5</c:v>
                </c:pt>
                <c:pt idx="40410">
                  <c:v>4.0411000000000003E-5</c:v>
                </c:pt>
                <c:pt idx="40411">
                  <c:v>4.0411999999999999E-5</c:v>
                </c:pt>
                <c:pt idx="40412">
                  <c:v>4.0413000000000001E-5</c:v>
                </c:pt>
                <c:pt idx="40413">
                  <c:v>4.0414000000000003E-5</c:v>
                </c:pt>
                <c:pt idx="40414">
                  <c:v>4.0414999999999998E-5</c:v>
                </c:pt>
                <c:pt idx="40415">
                  <c:v>4.0416000000000001E-5</c:v>
                </c:pt>
                <c:pt idx="40416">
                  <c:v>4.0417000000000003E-5</c:v>
                </c:pt>
                <c:pt idx="40417">
                  <c:v>4.0417999999999998E-5</c:v>
                </c:pt>
                <c:pt idx="40418">
                  <c:v>4.0419E-5</c:v>
                </c:pt>
                <c:pt idx="40419">
                  <c:v>4.0420000000000003E-5</c:v>
                </c:pt>
                <c:pt idx="40420">
                  <c:v>4.0420999999999998E-5</c:v>
                </c:pt>
                <c:pt idx="40421">
                  <c:v>4.0422E-5</c:v>
                </c:pt>
                <c:pt idx="40422">
                  <c:v>4.0423000000000002E-5</c:v>
                </c:pt>
                <c:pt idx="40423">
                  <c:v>4.0423999999999998E-5</c:v>
                </c:pt>
                <c:pt idx="40424">
                  <c:v>4.0425E-5</c:v>
                </c:pt>
                <c:pt idx="40425">
                  <c:v>4.0426000000000002E-5</c:v>
                </c:pt>
                <c:pt idx="40426">
                  <c:v>4.0426999999999998E-5</c:v>
                </c:pt>
                <c:pt idx="40427">
                  <c:v>4.0428E-5</c:v>
                </c:pt>
                <c:pt idx="40428">
                  <c:v>4.0429000000000002E-5</c:v>
                </c:pt>
                <c:pt idx="40429">
                  <c:v>4.0429999999999997E-5</c:v>
                </c:pt>
                <c:pt idx="40430">
                  <c:v>4.0431E-5</c:v>
                </c:pt>
                <c:pt idx="40431">
                  <c:v>4.0432000000000002E-5</c:v>
                </c:pt>
                <c:pt idx="40432">
                  <c:v>4.0432999999999997E-5</c:v>
                </c:pt>
                <c:pt idx="40433">
                  <c:v>4.0433999999999999E-5</c:v>
                </c:pt>
                <c:pt idx="40434">
                  <c:v>4.0435000000000002E-5</c:v>
                </c:pt>
                <c:pt idx="40435">
                  <c:v>4.0435999999999997E-5</c:v>
                </c:pt>
                <c:pt idx="40436">
                  <c:v>4.0436999999999999E-5</c:v>
                </c:pt>
                <c:pt idx="40437">
                  <c:v>4.0438000000000001E-5</c:v>
                </c:pt>
                <c:pt idx="40438">
                  <c:v>4.0438999999999997E-5</c:v>
                </c:pt>
                <c:pt idx="40439">
                  <c:v>4.0439999999999999E-5</c:v>
                </c:pt>
                <c:pt idx="40440">
                  <c:v>4.0441000000000001E-5</c:v>
                </c:pt>
                <c:pt idx="40441">
                  <c:v>4.0441999999999997E-5</c:v>
                </c:pt>
                <c:pt idx="40442">
                  <c:v>4.0442999999999999E-5</c:v>
                </c:pt>
                <c:pt idx="40443">
                  <c:v>4.0444000000000001E-5</c:v>
                </c:pt>
                <c:pt idx="40444">
                  <c:v>4.0445000000000003E-5</c:v>
                </c:pt>
                <c:pt idx="40445">
                  <c:v>4.0445999999999999E-5</c:v>
                </c:pt>
                <c:pt idx="40446">
                  <c:v>4.0447000000000001E-5</c:v>
                </c:pt>
                <c:pt idx="40447">
                  <c:v>4.0448000000000003E-5</c:v>
                </c:pt>
                <c:pt idx="40448">
                  <c:v>4.0448999999999998E-5</c:v>
                </c:pt>
                <c:pt idx="40449">
                  <c:v>4.0450000000000001E-5</c:v>
                </c:pt>
                <c:pt idx="40450">
                  <c:v>4.0451000000000003E-5</c:v>
                </c:pt>
                <c:pt idx="40451">
                  <c:v>4.0451999999999998E-5</c:v>
                </c:pt>
                <c:pt idx="40452">
                  <c:v>4.0453E-5</c:v>
                </c:pt>
                <c:pt idx="40453">
                  <c:v>4.0454000000000003E-5</c:v>
                </c:pt>
                <c:pt idx="40454">
                  <c:v>4.0454999999999998E-5</c:v>
                </c:pt>
                <c:pt idx="40455">
                  <c:v>4.0456E-5</c:v>
                </c:pt>
                <c:pt idx="40456">
                  <c:v>4.0457000000000002E-5</c:v>
                </c:pt>
                <c:pt idx="40457">
                  <c:v>4.0457999999999998E-5</c:v>
                </c:pt>
                <c:pt idx="40458">
                  <c:v>4.0459E-5</c:v>
                </c:pt>
                <c:pt idx="40459">
                  <c:v>4.0460000000000002E-5</c:v>
                </c:pt>
                <c:pt idx="40460">
                  <c:v>4.0460999999999998E-5</c:v>
                </c:pt>
                <c:pt idx="40461">
                  <c:v>4.0462E-5</c:v>
                </c:pt>
                <c:pt idx="40462">
                  <c:v>4.0463000000000002E-5</c:v>
                </c:pt>
                <c:pt idx="40463">
                  <c:v>4.0463999999999997E-5</c:v>
                </c:pt>
                <c:pt idx="40464">
                  <c:v>4.0465E-5</c:v>
                </c:pt>
                <c:pt idx="40465">
                  <c:v>4.0466000000000002E-5</c:v>
                </c:pt>
                <c:pt idx="40466">
                  <c:v>4.0466999999999997E-5</c:v>
                </c:pt>
                <c:pt idx="40467">
                  <c:v>4.0467999999999999E-5</c:v>
                </c:pt>
                <c:pt idx="40468">
                  <c:v>4.0469000000000002E-5</c:v>
                </c:pt>
                <c:pt idx="40469">
                  <c:v>4.0469999999999997E-5</c:v>
                </c:pt>
                <c:pt idx="40470">
                  <c:v>4.0470999999999999E-5</c:v>
                </c:pt>
                <c:pt idx="40471">
                  <c:v>4.0472000000000001E-5</c:v>
                </c:pt>
                <c:pt idx="40472">
                  <c:v>4.0472999999999997E-5</c:v>
                </c:pt>
                <c:pt idx="40473">
                  <c:v>4.0473999999999999E-5</c:v>
                </c:pt>
                <c:pt idx="40474">
                  <c:v>4.0475000000000001E-5</c:v>
                </c:pt>
                <c:pt idx="40475">
                  <c:v>4.0475999999999997E-5</c:v>
                </c:pt>
                <c:pt idx="40476">
                  <c:v>4.0476999999999999E-5</c:v>
                </c:pt>
                <c:pt idx="40477">
                  <c:v>4.0478000000000001E-5</c:v>
                </c:pt>
                <c:pt idx="40478">
                  <c:v>4.0479000000000003E-5</c:v>
                </c:pt>
                <c:pt idx="40479">
                  <c:v>4.0479999999999999E-5</c:v>
                </c:pt>
                <c:pt idx="40480">
                  <c:v>4.0481000000000001E-5</c:v>
                </c:pt>
                <c:pt idx="40481">
                  <c:v>4.0482000000000003E-5</c:v>
                </c:pt>
                <c:pt idx="40482">
                  <c:v>4.0482999999999998E-5</c:v>
                </c:pt>
                <c:pt idx="40483">
                  <c:v>4.0484000000000001E-5</c:v>
                </c:pt>
                <c:pt idx="40484">
                  <c:v>4.0485000000000003E-5</c:v>
                </c:pt>
                <c:pt idx="40485">
                  <c:v>4.0485999999999998E-5</c:v>
                </c:pt>
                <c:pt idx="40486">
                  <c:v>4.0487E-5</c:v>
                </c:pt>
                <c:pt idx="40487">
                  <c:v>4.0488000000000003E-5</c:v>
                </c:pt>
                <c:pt idx="40488">
                  <c:v>4.0488999999999998E-5</c:v>
                </c:pt>
                <c:pt idx="40489">
                  <c:v>4.049E-5</c:v>
                </c:pt>
                <c:pt idx="40490">
                  <c:v>4.0491000000000002E-5</c:v>
                </c:pt>
                <c:pt idx="40491">
                  <c:v>4.0491999999999998E-5</c:v>
                </c:pt>
                <c:pt idx="40492">
                  <c:v>4.0493E-5</c:v>
                </c:pt>
                <c:pt idx="40493">
                  <c:v>4.0494000000000002E-5</c:v>
                </c:pt>
                <c:pt idx="40494">
                  <c:v>4.0494999999999998E-5</c:v>
                </c:pt>
                <c:pt idx="40495">
                  <c:v>4.0496E-5</c:v>
                </c:pt>
                <c:pt idx="40496">
                  <c:v>4.0497000000000002E-5</c:v>
                </c:pt>
                <c:pt idx="40497">
                  <c:v>4.0497999999999997E-5</c:v>
                </c:pt>
                <c:pt idx="40498">
                  <c:v>4.0499E-5</c:v>
                </c:pt>
                <c:pt idx="40499">
                  <c:v>4.0500000000000002E-5</c:v>
                </c:pt>
                <c:pt idx="40500">
                  <c:v>4.0500999999999997E-5</c:v>
                </c:pt>
                <c:pt idx="40501">
                  <c:v>4.0501999999999999E-5</c:v>
                </c:pt>
                <c:pt idx="40502">
                  <c:v>4.0503000000000002E-5</c:v>
                </c:pt>
                <c:pt idx="40503">
                  <c:v>4.0503999999999997E-5</c:v>
                </c:pt>
                <c:pt idx="40504">
                  <c:v>4.0504999999999999E-5</c:v>
                </c:pt>
                <c:pt idx="40505">
                  <c:v>4.0506000000000001E-5</c:v>
                </c:pt>
                <c:pt idx="40506">
                  <c:v>4.0506999999999997E-5</c:v>
                </c:pt>
                <c:pt idx="40507">
                  <c:v>4.0507999999999999E-5</c:v>
                </c:pt>
                <c:pt idx="40508">
                  <c:v>4.0509000000000001E-5</c:v>
                </c:pt>
                <c:pt idx="40509">
                  <c:v>4.0509999999999997E-5</c:v>
                </c:pt>
                <c:pt idx="40510">
                  <c:v>4.0510999999999999E-5</c:v>
                </c:pt>
                <c:pt idx="40511">
                  <c:v>4.0512000000000001E-5</c:v>
                </c:pt>
                <c:pt idx="40512">
                  <c:v>4.0513000000000003E-5</c:v>
                </c:pt>
                <c:pt idx="40513">
                  <c:v>4.0513999999999999E-5</c:v>
                </c:pt>
                <c:pt idx="40514">
                  <c:v>4.0515000000000001E-5</c:v>
                </c:pt>
                <c:pt idx="40515">
                  <c:v>4.0516000000000003E-5</c:v>
                </c:pt>
                <c:pt idx="40516">
                  <c:v>4.0516999999999998E-5</c:v>
                </c:pt>
                <c:pt idx="40517">
                  <c:v>4.0518000000000001E-5</c:v>
                </c:pt>
                <c:pt idx="40518">
                  <c:v>4.0519000000000003E-5</c:v>
                </c:pt>
                <c:pt idx="40519">
                  <c:v>4.0519999999999998E-5</c:v>
                </c:pt>
                <c:pt idx="40520">
                  <c:v>4.0521E-5</c:v>
                </c:pt>
                <c:pt idx="40521">
                  <c:v>4.0522000000000003E-5</c:v>
                </c:pt>
                <c:pt idx="40522">
                  <c:v>4.0522999999999998E-5</c:v>
                </c:pt>
                <c:pt idx="40523">
                  <c:v>4.0524E-5</c:v>
                </c:pt>
                <c:pt idx="40524">
                  <c:v>4.0525000000000002E-5</c:v>
                </c:pt>
                <c:pt idx="40525">
                  <c:v>4.0525999999999998E-5</c:v>
                </c:pt>
                <c:pt idx="40526">
                  <c:v>4.0527E-5</c:v>
                </c:pt>
                <c:pt idx="40527">
                  <c:v>4.0528000000000002E-5</c:v>
                </c:pt>
                <c:pt idx="40528">
                  <c:v>4.0528999999999998E-5</c:v>
                </c:pt>
                <c:pt idx="40529">
                  <c:v>4.053E-5</c:v>
                </c:pt>
                <c:pt idx="40530">
                  <c:v>4.0531000000000002E-5</c:v>
                </c:pt>
                <c:pt idx="40531">
                  <c:v>4.0531999999999998E-5</c:v>
                </c:pt>
                <c:pt idx="40532">
                  <c:v>4.0533E-5</c:v>
                </c:pt>
                <c:pt idx="40533">
                  <c:v>4.0534000000000002E-5</c:v>
                </c:pt>
                <c:pt idx="40534">
                  <c:v>4.0534999999999997E-5</c:v>
                </c:pt>
                <c:pt idx="40535">
                  <c:v>4.0535999999999999E-5</c:v>
                </c:pt>
                <c:pt idx="40536">
                  <c:v>4.0537000000000002E-5</c:v>
                </c:pt>
                <c:pt idx="40537">
                  <c:v>4.0537999999999997E-5</c:v>
                </c:pt>
                <c:pt idx="40538">
                  <c:v>4.0538999999999999E-5</c:v>
                </c:pt>
                <c:pt idx="40539">
                  <c:v>4.0540000000000001E-5</c:v>
                </c:pt>
                <c:pt idx="40540">
                  <c:v>4.0540999999999997E-5</c:v>
                </c:pt>
                <c:pt idx="40541">
                  <c:v>4.0541999999999999E-5</c:v>
                </c:pt>
                <c:pt idx="40542">
                  <c:v>4.0543000000000001E-5</c:v>
                </c:pt>
                <c:pt idx="40543">
                  <c:v>4.0543999999999997E-5</c:v>
                </c:pt>
                <c:pt idx="40544">
                  <c:v>4.0544999999999999E-5</c:v>
                </c:pt>
                <c:pt idx="40545">
                  <c:v>4.0546000000000001E-5</c:v>
                </c:pt>
                <c:pt idx="40546">
                  <c:v>4.0547000000000003E-5</c:v>
                </c:pt>
                <c:pt idx="40547">
                  <c:v>4.0547999999999999E-5</c:v>
                </c:pt>
                <c:pt idx="40548">
                  <c:v>4.0549000000000001E-5</c:v>
                </c:pt>
                <c:pt idx="40549">
                  <c:v>4.0550000000000003E-5</c:v>
                </c:pt>
                <c:pt idx="40550">
                  <c:v>4.0550999999999999E-5</c:v>
                </c:pt>
                <c:pt idx="40551">
                  <c:v>4.0552000000000001E-5</c:v>
                </c:pt>
                <c:pt idx="40552">
                  <c:v>4.0553000000000003E-5</c:v>
                </c:pt>
                <c:pt idx="40553">
                  <c:v>4.0553999999999998E-5</c:v>
                </c:pt>
                <c:pt idx="40554">
                  <c:v>4.0555E-5</c:v>
                </c:pt>
                <c:pt idx="40555">
                  <c:v>4.0556000000000003E-5</c:v>
                </c:pt>
                <c:pt idx="40556">
                  <c:v>4.0556999999999998E-5</c:v>
                </c:pt>
                <c:pt idx="40557">
                  <c:v>4.0558E-5</c:v>
                </c:pt>
                <c:pt idx="40558">
                  <c:v>4.0559000000000002E-5</c:v>
                </c:pt>
                <c:pt idx="40559">
                  <c:v>4.0559999999999998E-5</c:v>
                </c:pt>
                <c:pt idx="40560">
                  <c:v>4.0561E-5</c:v>
                </c:pt>
                <c:pt idx="40561">
                  <c:v>4.0562000000000002E-5</c:v>
                </c:pt>
                <c:pt idx="40562">
                  <c:v>4.0562999999999998E-5</c:v>
                </c:pt>
                <c:pt idx="40563">
                  <c:v>4.0564E-5</c:v>
                </c:pt>
                <c:pt idx="40564">
                  <c:v>4.0565000000000002E-5</c:v>
                </c:pt>
                <c:pt idx="40565">
                  <c:v>4.0565999999999998E-5</c:v>
                </c:pt>
                <c:pt idx="40566">
                  <c:v>4.0567E-5</c:v>
                </c:pt>
                <c:pt idx="40567">
                  <c:v>4.0568000000000002E-5</c:v>
                </c:pt>
                <c:pt idx="40568">
                  <c:v>4.0568999999999997E-5</c:v>
                </c:pt>
                <c:pt idx="40569">
                  <c:v>4.057E-5</c:v>
                </c:pt>
                <c:pt idx="40570">
                  <c:v>4.0571000000000002E-5</c:v>
                </c:pt>
                <c:pt idx="40571">
                  <c:v>4.0571999999999997E-5</c:v>
                </c:pt>
                <c:pt idx="40572">
                  <c:v>4.0572999999999999E-5</c:v>
                </c:pt>
                <c:pt idx="40573">
                  <c:v>4.0574000000000002E-5</c:v>
                </c:pt>
                <c:pt idx="40574">
                  <c:v>4.0574999999999997E-5</c:v>
                </c:pt>
                <c:pt idx="40575">
                  <c:v>4.0575999999999999E-5</c:v>
                </c:pt>
                <c:pt idx="40576">
                  <c:v>4.0577000000000001E-5</c:v>
                </c:pt>
                <c:pt idx="40577">
                  <c:v>4.0577999999999997E-5</c:v>
                </c:pt>
                <c:pt idx="40578">
                  <c:v>4.0578999999999999E-5</c:v>
                </c:pt>
                <c:pt idx="40579">
                  <c:v>4.0580000000000001E-5</c:v>
                </c:pt>
                <c:pt idx="40580">
                  <c:v>4.0581000000000003E-5</c:v>
                </c:pt>
                <c:pt idx="40581">
                  <c:v>4.0581999999999999E-5</c:v>
                </c:pt>
                <c:pt idx="40582">
                  <c:v>4.0583000000000001E-5</c:v>
                </c:pt>
                <c:pt idx="40583">
                  <c:v>4.0584000000000003E-5</c:v>
                </c:pt>
                <c:pt idx="40584">
                  <c:v>4.0584999999999999E-5</c:v>
                </c:pt>
                <c:pt idx="40585">
                  <c:v>4.0586000000000001E-5</c:v>
                </c:pt>
                <c:pt idx="40586">
                  <c:v>4.0587000000000003E-5</c:v>
                </c:pt>
                <c:pt idx="40587">
                  <c:v>4.0587999999999998E-5</c:v>
                </c:pt>
                <c:pt idx="40588">
                  <c:v>4.0589000000000001E-5</c:v>
                </c:pt>
                <c:pt idx="40589">
                  <c:v>4.0590000000000003E-5</c:v>
                </c:pt>
                <c:pt idx="40590">
                  <c:v>4.0590999999999998E-5</c:v>
                </c:pt>
                <c:pt idx="40591">
                  <c:v>4.0592E-5</c:v>
                </c:pt>
                <c:pt idx="40592">
                  <c:v>4.0593000000000003E-5</c:v>
                </c:pt>
                <c:pt idx="40593">
                  <c:v>4.0593999999999998E-5</c:v>
                </c:pt>
                <c:pt idx="40594">
                  <c:v>4.0595E-5</c:v>
                </c:pt>
                <c:pt idx="40595">
                  <c:v>4.0596000000000002E-5</c:v>
                </c:pt>
                <c:pt idx="40596">
                  <c:v>4.0596999999999998E-5</c:v>
                </c:pt>
                <c:pt idx="40597">
                  <c:v>4.0598E-5</c:v>
                </c:pt>
                <c:pt idx="40598">
                  <c:v>4.0599000000000002E-5</c:v>
                </c:pt>
                <c:pt idx="40599">
                  <c:v>4.0599999999999998E-5</c:v>
                </c:pt>
                <c:pt idx="40600">
                  <c:v>4.0601E-5</c:v>
                </c:pt>
                <c:pt idx="40601">
                  <c:v>4.0602000000000002E-5</c:v>
                </c:pt>
                <c:pt idx="40602">
                  <c:v>4.0602999999999997E-5</c:v>
                </c:pt>
                <c:pt idx="40603">
                  <c:v>4.0604E-5</c:v>
                </c:pt>
                <c:pt idx="40604">
                  <c:v>4.0605000000000002E-5</c:v>
                </c:pt>
                <c:pt idx="40605">
                  <c:v>4.0605999999999997E-5</c:v>
                </c:pt>
                <c:pt idx="40606">
                  <c:v>4.0606999999999999E-5</c:v>
                </c:pt>
                <c:pt idx="40607">
                  <c:v>4.0608000000000002E-5</c:v>
                </c:pt>
                <c:pt idx="40608">
                  <c:v>4.0608999999999997E-5</c:v>
                </c:pt>
                <c:pt idx="40609">
                  <c:v>4.0609999999999999E-5</c:v>
                </c:pt>
                <c:pt idx="40610">
                  <c:v>4.0611000000000001E-5</c:v>
                </c:pt>
                <c:pt idx="40611">
                  <c:v>4.0611999999999997E-5</c:v>
                </c:pt>
                <c:pt idx="40612">
                  <c:v>4.0612999999999999E-5</c:v>
                </c:pt>
                <c:pt idx="40613">
                  <c:v>4.0614000000000001E-5</c:v>
                </c:pt>
                <c:pt idx="40614">
                  <c:v>4.0615000000000003E-5</c:v>
                </c:pt>
                <c:pt idx="40615">
                  <c:v>4.0615999999999999E-5</c:v>
                </c:pt>
                <c:pt idx="40616">
                  <c:v>4.0617000000000001E-5</c:v>
                </c:pt>
                <c:pt idx="40617">
                  <c:v>4.0618000000000003E-5</c:v>
                </c:pt>
                <c:pt idx="40618">
                  <c:v>4.0618999999999999E-5</c:v>
                </c:pt>
                <c:pt idx="40619">
                  <c:v>4.0620000000000001E-5</c:v>
                </c:pt>
                <c:pt idx="40620">
                  <c:v>4.0621000000000003E-5</c:v>
                </c:pt>
                <c:pt idx="40621">
                  <c:v>4.0621999999999998E-5</c:v>
                </c:pt>
                <c:pt idx="40622">
                  <c:v>4.0623000000000001E-5</c:v>
                </c:pt>
                <c:pt idx="40623">
                  <c:v>4.0624000000000003E-5</c:v>
                </c:pt>
                <c:pt idx="40624">
                  <c:v>4.0624999999999998E-5</c:v>
                </c:pt>
                <c:pt idx="40625">
                  <c:v>4.0626E-5</c:v>
                </c:pt>
                <c:pt idx="40626">
                  <c:v>4.0627000000000003E-5</c:v>
                </c:pt>
                <c:pt idx="40627">
                  <c:v>4.0627999999999998E-5</c:v>
                </c:pt>
                <c:pt idx="40628">
                  <c:v>4.0629E-5</c:v>
                </c:pt>
                <c:pt idx="40629">
                  <c:v>4.0630000000000002E-5</c:v>
                </c:pt>
                <c:pt idx="40630">
                  <c:v>4.0630999999999998E-5</c:v>
                </c:pt>
                <c:pt idx="40631">
                  <c:v>4.0632E-5</c:v>
                </c:pt>
                <c:pt idx="40632">
                  <c:v>4.0633000000000002E-5</c:v>
                </c:pt>
                <c:pt idx="40633">
                  <c:v>4.0633999999999998E-5</c:v>
                </c:pt>
                <c:pt idx="40634">
                  <c:v>4.0635E-5</c:v>
                </c:pt>
                <c:pt idx="40635">
                  <c:v>4.0636000000000002E-5</c:v>
                </c:pt>
                <c:pt idx="40636">
                  <c:v>4.0636999999999997E-5</c:v>
                </c:pt>
                <c:pt idx="40637">
                  <c:v>4.0638E-5</c:v>
                </c:pt>
                <c:pt idx="40638">
                  <c:v>4.0639000000000002E-5</c:v>
                </c:pt>
                <c:pt idx="40639">
                  <c:v>4.0639999999999997E-5</c:v>
                </c:pt>
                <c:pt idx="40640">
                  <c:v>4.0640999999999999E-5</c:v>
                </c:pt>
                <c:pt idx="40641">
                  <c:v>4.0642000000000002E-5</c:v>
                </c:pt>
                <c:pt idx="40642">
                  <c:v>4.0642999999999997E-5</c:v>
                </c:pt>
                <c:pt idx="40643">
                  <c:v>4.0643999999999999E-5</c:v>
                </c:pt>
                <c:pt idx="40644">
                  <c:v>4.0645000000000001E-5</c:v>
                </c:pt>
                <c:pt idx="40645">
                  <c:v>4.0645999999999997E-5</c:v>
                </c:pt>
                <c:pt idx="40646">
                  <c:v>4.0646999999999999E-5</c:v>
                </c:pt>
                <c:pt idx="40647">
                  <c:v>4.0648000000000001E-5</c:v>
                </c:pt>
                <c:pt idx="40648">
                  <c:v>4.0649000000000003E-5</c:v>
                </c:pt>
                <c:pt idx="40649">
                  <c:v>4.0649999999999999E-5</c:v>
                </c:pt>
                <c:pt idx="40650">
                  <c:v>4.0651000000000001E-5</c:v>
                </c:pt>
                <c:pt idx="40651">
                  <c:v>4.0652000000000003E-5</c:v>
                </c:pt>
                <c:pt idx="40652">
                  <c:v>4.0652999999999999E-5</c:v>
                </c:pt>
                <c:pt idx="40653">
                  <c:v>4.0654000000000001E-5</c:v>
                </c:pt>
                <c:pt idx="40654">
                  <c:v>4.0655000000000003E-5</c:v>
                </c:pt>
                <c:pt idx="40655">
                  <c:v>4.0655999999999998E-5</c:v>
                </c:pt>
                <c:pt idx="40656">
                  <c:v>4.0657000000000001E-5</c:v>
                </c:pt>
                <c:pt idx="40657">
                  <c:v>4.0658000000000003E-5</c:v>
                </c:pt>
                <c:pt idx="40658">
                  <c:v>4.0658999999999998E-5</c:v>
                </c:pt>
                <c:pt idx="40659">
                  <c:v>4.066E-5</c:v>
                </c:pt>
                <c:pt idx="40660">
                  <c:v>4.0661000000000003E-5</c:v>
                </c:pt>
                <c:pt idx="40661">
                  <c:v>4.0661999999999998E-5</c:v>
                </c:pt>
                <c:pt idx="40662">
                  <c:v>4.0663E-5</c:v>
                </c:pt>
                <c:pt idx="40663">
                  <c:v>4.0664000000000002E-5</c:v>
                </c:pt>
                <c:pt idx="40664">
                  <c:v>4.0664999999999998E-5</c:v>
                </c:pt>
                <c:pt idx="40665">
                  <c:v>4.0666E-5</c:v>
                </c:pt>
                <c:pt idx="40666">
                  <c:v>4.0667000000000002E-5</c:v>
                </c:pt>
                <c:pt idx="40667">
                  <c:v>4.0667999999999998E-5</c:v>
                </c:pt>
                <c:pt idx="40668">
                  <c:v>4.0669E-5</c:v>
                </c:pt>
                <c:pt idx="40669">
                  <c:v>4.0670000000000002E-5</c:v>
                </c:pt>
                <c:pt idx="40670">
                  <c:v>4.0670999999999997E-5</c:v>
                </c:pt>
                <c:pt idx="40671">
                  <c:v>4.0672E-5</c:v>
                </c:pt>
                <c:pt idx="40672">
                  <c:v>4.0673000000000002E-5</c:v>
                </c:pt>
                <c:pt idx="40673">
                  <c:v>4.0673999999999997E-5</c:v>
                </c:pt>
                <c:pt idx="40674">
                  <c:v>4.0674999999999999E-5</c:v>
                </c:pt>
                <c:pt idx="40675">
                  <c:v>4.0676000000000002E-5</c:v>
                </c:pt>
                <c:pt idx="40676">
                  <c:v>4.0676999999999997E-5</c:v>
                </c:pt>
                <c:pt idx="40677">
                  <c:v>4.0677999999999999E-5</c:v>
                </c:pt>
                <c:pt idx="40678">
                  <c:v>4.0679000000000001E-5</c:v>
                </c:pt>
                <c:pt idx="40679">
                  <c:v>4.0679999999999997E-5</c:v>
                </c:pt>
                <c:pt idx="40680">
                  <c:v>4.0680999999999999E-5</c:v>
                </c:pt>
                <c:pt idx="40681">
                  <c:v>4.0682000000000001E-5</c:v>
                </c:pt>
                <c:pt idx="40682">
                  <c:v>4.0683000000000003E-5</c:v>
                </c:pt>
                <c:pt idx="40683">
                  <c:v>4.0683999999999999E-5</c:v>
                </c:pt>
                <c:pt idx="40684">
                  <c:v>4.0685000000000001E-5</c:v>
                </c:pt>
                <c:pt idx="40685">
                  <c:v>4.0686000000000003E-5</c:v>
                </c:pt>
                <c:pt idx="40686">
                  <c:v>4.0686999999999999E-5</c:v>
                </c:pt>
                <c:pt idx="40687">
                  <c:v>4.0688000000000001E-5</c:v>
                </c:pt>
                <c:pt idx="40688">
                  <c:v>4.0689000000000003E-5</c:v>
                </c:pt>
                <c:pt idx="40689">
                  <c:v>4.0689999999999998E-5</c:v>
                </c:pt>
                <c:pt idx="40690">
                  <c:v>4.0691000000000001E-5</c:v>
                </c:pt>
                <c:pt idx="40691">
                  <c:v>4.0692000000000003E-5</c:v>
                </c:pt>
                <c:pt idx="40692">
                  <c:v>4.0692999999999998E-5</c:v>
                </c:pt>
                <c:pt idx="40693">
                  <c:v>4.0694E-5</c:v>
                </c:pt>
                <c:pt idx="40694">
                  <c:v>4.0695000000000003E-5</c:v>
                </c:pt>
                <c:pt idx="40695">
                  <c:v>4.0695999999999998E-5</c:v>
                </c:pt>
                <c:pt idx="40696">
                  <c:v>4.0697E-5</c:v>
                </c:pt>
                <c:pt idx="40697">
                  <c:v>4.0698000000000002E-5</c:v>
                </c:pt>
                <c:pt idx="40698">
                  <c:v>4.0698999999999998E-5</c:v>
                </c:pt>
                <c:pt idx="40699">
                  <c:v>4.07E-5</c:v>
                </c:pt>
                <c:pt idx="40700">
                  <c:v>4.0701000000000002E-5</c:v>
                </c:pt>
                <c:pt idx="40701">
                  <c:v>4.0701999999999998E-5</c:v>
                </c:pt>
                <c:pt idx="40702">
                  <c:v>4.0703E-5</c:v>
                </c:pt>
                <c:pt idx="40703">
                  <c:v>4.0704000000000002E-5</c:v>
                </c:pt>
                <c:pt idx="40704">
                  <c:v>4.0704999999999997E-5</c:v>
                </c:pt>
                <c:pt idx="40705">
                  <c:v>4.0706E-5</c:v>
                </c:pt>
                <c:pt idx="40706">
                  <c:v>4.0707000000000002E-5</c:v>
                </c:pt>
                <c:pt idx="40707">
                  <c:v>4.0707999999999997E-5</c:v>
                </c:pt>
                <c:pt idx="40708">
                  <c:v>4.0708999999999999E-5</c:v>
                </c:pt>
                <c:pt idx="40709">
                  <c:v>4.0710000000000002E-5</c:v>
                </c:pt>
                <c:pt idx="40710">
                  <c:v>4.0710999999999997E-5</c:v>
                </c:pt>
                <c:pt idx="40711">
                  <c:v>4.0711999999999999E-5</c:v>
                </c:pt>
                <c:pt idx="40712">
                  <c:v>4.0713000000000001E-5</c:v>
                </c:pt>
                <c:pt idx="40713">
                  <c:v>4.0713999999999997E-5</c:v>
                </c:pt>
                <c:pt idx="40714">
                  <c:v>4.0714999999999999E-5</c:v>
                </c:pt>
                <c:pt idx="40715">
                  <c:v>4.0716000000000001E-5</c:v>
                </c:pt>
                <c:pt idx="40716">
                  <c:v>4.0717000000000003E-5</c:v>
                </c:pt>
                <c:pt idx="40717">
                  <c:v>4.0717999999999999E-5</c:v>
                </c:pt>
                <c:pt idx="40718">
                  <c:v>4.0719000000000001E-5</c:v>
                </c:pt>
                <c:pt idx="40719">
                  <c:v>4.0720000000000003E-5</c:v>
                </c:pt>
                <c:pt idx="40720">
                  <c:v>4.0720999999999999E-5</c:v>
                </c:pt>
                <c:pt idx="40721">
                  <c:v>4.0722000000000001E-5</c:v>
                </c:pt>
                <c:pt idx="40722">
                  <c:v>4.0723000000000003E-5</c:v>
                </c:pt>
                <c:pt idx="40723">
                  <c:v>4.0723999999999998E-5</c:v>
                </c:pt>
                <c:pt idx="40724">
                  <c:v>4.0725000000000001E-5</c:v>
                </c:pt>
                <c:pt idx="40725">
                  <c:v>4.0726000000000003E-5</c:v>
                </c:pt>
                <c:pt idx="40726">
                  <c:v>4.0726999999999998E-5</c:v>
                </c:pt>
                <c:pt idx="40727">
                  <c:v>4.0728E-5</c:v>
                </c:pt>
                <c:pt idx="40728">
                  <c:v>4.0729000000000003E-5</c:v>
                </c:pt>
                <c:pt idx="40729">
                  <c:v>4.0729999999999998E-5</c:v>
                </c:pt>
                <c:pt idx="40730">
                  <c:v>4.0731E-5</c:v>
                </c:pt>
                <c:pt idx="40731">
                  <c:v>4.0732000000000002E-5</c:v>
                </c:pt>
                <c:pt idx="40732">
                  <c:v>4.0732999999999998E-5</c:v>
                </c:pt>
                <c:pt idx="40733">
                  <c:v>4.0734E-5</c:v>
                </c:pt>
                <c:pt idx="40734">
                  <c:v>4.0735000000000002E-5</c:v>
                </c:pt>
                <c:pt idx="40735">
                  <c:v>4.0735999999999998E-5</c:v>
                </c:pt>
                <c:pt idx="40736">
                  <c:v>4.0737E-5</c:v>
                </c:pt>
                <c:pt idx="40737">
                  <c:v>4.0738000000000002E-5</c:v>
                </c:pt>
                <c:pt idx="40738">
                  <c:v>4.0738999999999997E-5</c:v>
                </c:pt>
                <c:pt idx="40739">
                  <c:v>4.074E-5</c:v>
                </c:pt>
                <c:pt idx="40740">
                  <c:v>4.0741000000000002E-5</c:v>
                </c:pt>
                <c:pt idx="40741">
                  <c:v>4.0741999999999997E-5</c:v>
                </c:pt>
                <c:pt idx="40742">
                  <c:v>4.0742999999999999E-5</c:v>
                </c:pt>
                <c:pt idx="40743">
                  <c:v>4.0744000000000002E-5</c:v>
                </c:pt>
                <c:pt idx="40744">
                  <c:v>4.0744999999999997E-5</c:v>
                </c:pt>
                <c:pt idx="40745">
                  <c:v>4.0745999999999999E-5</c:v>
                </c:pt>
                <c:pt idx="40746">
                  <c:v>4.0747000000000001E-5</c:v>
                </c:pt>
                <c:pt idx="40747">
                  <c:v>4.0747999999999997E-5</c:v>
                </c:pt>
                <c:pt idx="40748">
                  <c:v>4.0748999999999999E-5</c:v>
                </c:pt>
                <c:pt idx="40749">
                  <c:v>4.0750000000000001E-5</c:v>
                </c:pt>
                <c:pt idx="40750">
                  <c:v>4.0751000000000003E-5</c:v>
                </c:pt>
                <c:pt idx="40751">
                  <c:v>4.0751999999999999E-5</c:v>
                </c:pt>
                <c:pt idx="40752">
                  <c:v>4.0753000000000001E-5</c:v>
                </c:pt>
                <c:pt idx="40753">
                  <c:v>4.0754000000000003E-5</c:v>
                </c:pt>
                <c:pt idx="40754">
                  <c:v>4.0754999999999999E-5</c:v>
                </c:pt>
                <c:pt idx="40755">
                  <c:v>4.0756000000000001E-5</c:v>
                </c:pt>
                <c:pt idx="40756">
                  <c:v>4.0757000000000003E-5</c:v>
                </c:pt>
                <c:pt idx="40757">
                  <c:v>4.0757999999999998E-5</c:v>
                </c:pt>
                <c:pt idx="40758">
                  <c:v>4.0759000000000001E-5</c:v>
                </c:pt>
                <c:pt idx="40759">
                  <c:v>4.0760000000000003E-5</c:v>
                </c:pt>
                <c:pt idx="40760">
                  <c:v>4.0760999999999998E-5</c:v>
                </c:pt>
                <c:pt idx="40761">
                  <c:v>4.0762E-5</c:v>
                </c:pt>
                <c:pt idx="40762">
                  <c:v>4.0763000000000003E-5</c:v>
                </c:pt>
                <c:pt idx="40763">
                  <c:v>4.0763999999999998E-5</c:v>
                </c:pt>
                <c:pt idx="40764">
                  <c:v>4.0765E-5</c:v>
                </c:pt>
                <c:pt idx="40765">
                  <c:v>4.0766000000000002E-5</c:v>
                </c:pt>
                <c:pt idx="40766">
                  <c:v>4.0766999999999998E-5</c:v>
                </c:pt>
                <c:pt idx="40767">
                  <c:v>4.0768E-5</c:v>
                </c:pt>
                <c:pt idx="40768">
                  <c:v>4.0769000000000002E-5</c:v>
                </c:pt>
                <c:pt idx="40769">
                  <c:v>4.0769999999999998E-5</c:v>
                </c:pt>
                <c:pt idx="40770">
                  <c:v>4.0771E-5</c:v>
                </c:pt>
                <c:pt idx="40771">
                  <c:v>4.0772000000000002E-5</c:v>
                </c:pt>
                <c:pt idx="40772">
                  <c:v>4.0772999999999997E-5</c:v>
                </c:pt>
                <c:pt idx="40773">
                  <c:v>4.0774E-5</c:v>
                </c:pt>
                <c:pt idx="40774">
                  <c:v>4.0775000000000002E-5</c:v>
                </c:pt>
                <c:pt idx="40775">
                  <c:v>4.0775999999999997E-5</c:v>
                </c:pt>
                <c:pt idx="40776">
                  <c:v>4.0776999999999999E-5</c:v>
                </c:pt>
                <c:pt idx="40777">
                  <c:v>4.0778000000000002E-5</c:v>
                </c:pt>
                <c:pt idx="40778">
                  <c:v>4.0778999999999997E-5</c:v>
                </c:pt>
                <c:pt idx="40779">
                  <c:v>4.0779999999999999E-5</c:v>
                </c:pt>
                <c:pt idx="40780">
                  <c:v>4.0781000000000001E-5</c:v>
                </c:pt>
                <c:pt idx="40781">
                  <c:v>4.0781999999999997E-5</c:v>
                </c:pt>
                <c:pt idx="40782">
                  <c:v>4.0782999999999999E-5</c:v>
                </c:pt>
                <c:pt idx="40783">
                  <c:v>4.0784000000000001E-5</c:v>
                </c:pt>
                <c:pt idx="40784">
                  <c:v>4.0785000000000003E-5</c:v>
                </c:pt>
                <c:pt idx="40785">
                  <c:v>4.0785999999999999E-5</c:v>
                </c:pt>
                <c:pt idx="40786">
                  <c:v>4.0787000000000001E-5</c:v>
                </c:pt>
                <c:pt idx="40787">
                  <c:v>4.0788000000000003E-5</c:v>
                </c:pt>
                <c:pt idx="40788">
                  <c:v>4.0788999999999999E-5</c:v>
                </c:pt>
                <c:pt idx="40789">
                  <c:v>4.0790000000000001E-5</c:v>
                </c:pt>
                <c:pt idx="40790">
                  <c:v>4.0791000000000003E-5</c:v>
                </c:pt>
                <c:pt idx="40791">
                  <c:v>4.0791999999999998E-5</c:v>
                </c:pt>
                <c:pt idx="40792">
                  <c:v>4.0793000000000001E-5</c:v>
                </c:pt>
                <c:pt idx="40793">
                  <c:v>4.0794000000000003E-5</c:v>
                </c:pt>
                <c:pt idx="40794">
                  <c:v>4.0794999999999998E-5</c:v>
                </c:pt>
                <c:pt idx="40795">
                  <c:v>4.0796E-5</c:v>
                </c:pt>
                <c:pt idx="40796">
                  <c:v>4.0797000000000003E-5</c:v>
                </c:pt>
                <c:pt idx="40797">
                  <c:v>4.0797999999999998E-5</c:v>
                </c:pt>
                <c:pt idx="40798">
                  <c:v>4.0799E-5</c:v>
                </c:pt>
                <c:pt idx="40799">
                  <c:v>4.0800000000000002E-5</c:v>
                </c:pt>
                <c:pt idx="40800">
                  <c:v>4.0800999999999998E-5</c:v>
                </c:pt>
                <c:pt idx="40801">
                  <c:v>4.0802E-5</c:v>
                </c:pt>
                <c:pt idx="40802">
                  <c:v>4.0803000000000002E-5</c:v>
                </c:pt>
                <c:pt idx="40803">
                  <c:v>4.0803999999999998E-5</c:v>
                </c:pt>
                <c:pt idx="40804">
                  <c:v>4.0805E-5</c:v>
                </c:pt>
                <c:pt idx="40805">
                  <c:v>4.0806000000000002E-5</c:v>
                </c:pt>
                <c:pt idx="40806">
                  <c:v>4.0806999999999997E-5</c:v>
                </c:pt>
                <c:pt idx="40807">
                  <c:v>4.0808E-5</c:v>
                </c:pt>
                <c:pt idx="40808">
                  <c:v>4.0809000000000002E-5</c:v>
                </c:pt>
                <c:pt idx="40809">
                  <c:v>4.0809999999999997E-5</c:v>
                </c:pt>
                <c:pt idx="40810">
                  <c:v>4.0810999999999999E-5</c:v>
                </c:pt>
                <c:pt idx="40811">
                  <c:v>4.0812000000000002E-5</c:v>
                </c:pt>
                <c:pt idx="40812">
                  <c:v>4.0812999999999997E-5</c:v>
                </c:pt>
                <c:pt idx="40813">
                  <c:v>4.0813999999999999E-5</c:v>
                </c:pt>
                <c:pt idx="40814">
                  <c:v>4.0815000000000001E-5</c:v>
                </c:pt>
                <c:pt idx="40815">
                  <c:v>4.0815999999999997E-5</c:v>
                </c:pt>
                <c:pt idx="40816">
                  <c:v>4.0816999999999999E-5</c:v>
                </c:pt>
                <c:pt idx="40817">
                  <c:v>4.0818000000000001E-5</c:v>
                </c:pt>
                <c:pt idx="40818">
                  <c:v>4.0818999999999997E-5</c:v>
                </c:pt>
                <c:pt idx="40819">
                  <c:v>4.0819999999999999E-5</c:v>
                </c:pt>
                <c:pt idx="40820">
                  <c:v>4.0821000000000001E-5</c:v>
                </c:pt>
                <c:pt idx="40821">
                  <c:v>4.0822000000000003E-5</c:v>
                </c:pt>
                <c:pt idx="40822">
                  <c:v>4.0822999999999999E-5</c:v>
                </c:pt>
                <c:pt idx="40823">
                  <c:v>4.0824000000000001E-5</c:v>
                </c:pt>
                <c:pt idx="40824">
                  <c:v>4.0825000000000003E-5</c:v>
                </c:pt>
                <c:pt idx="40825">
                  <c:v>4.0825999999999998E-5</c:v>
                </c:pt>
                <c:pt idx="40826">
                  <c:v>4.0827000000000001E-5</c:v>
                </c:pt>
                <c:pt idx="40827">
                  <c:v>4.0828000000000003E-5</c:v>
                </c:pt>
                <c:pt idx="40828">
                  <c:v>4.0828999999999998E-5</c:v>
                </c:pt>
                <c:pt idx="40829">
                  <c:v>4.083E-5</c:v>
                </c:pt>
                <c:pt idx="40830">
                  <c:v>4.0831000000000003E-5</c:v>
                </c:pt>
                <c:pt idx="40831">
                  <c:v>4.0831999999999998E-5</c:v>
                </c:pt>
                <c:pt idx="40832">
                  <c:v>4.0833E-5</c:v>
                </c:pt>
                <c:pt idx="40833">
                  <c:v>4.0834000000000002E-5</c:v>
                </c:pt>
                <c:pt idx="40834">
                  <c:v>4.0834999999999998E-5</c:v>
                </c:pt>
                <c:pt idx="40835">
                  <c:v>4.0836E-5</c:v>
                </c:pt>
                <c:pt idx="40836">
                  <c:v>4.0837000000000002E-5</c:v>
                </c:pt>
                <c:pt idx="40837">
                  <c:v>4.0837999999999998E-5</c:v>
                </c:pt>
                <c:pt idx="40838">
                  <c:v>4.0839E-5</c:v>
                </c:pt>
                <c:pt idx="40839">
                  <c:v>4.0840000000000002E-5</c:v>
                </c:pt>
                <c:pt idx="40840">
                  <c:v>4.0840999999999997E-5</c:v>
                </c:pt>
                <c:pt idx="40841">
                  <c:v>4.0842E-5</c:v>
                </c:pt>
                <c:pt idx="40842">
                  <c:v>4.0843000000000002E-5</c:v>
                </c:pt>
                <c:pt idx="40843">
                  <c:v>4.0843999999999997E-5</c:v>
                </c:pt>
                <c:pt idx="40844">
                  <c:v>4.0844999999999999E-5</c:v>
                </c:pt>
                <c:pt idx="40845">
                  <c:v>4.0846000000000002E-5</c:v>
                </c:pt>
                <c:pt idx="40846">
                  <c:v>4.0846999999999997E-5</c:v>
                </c:pt>
                <c:pt idx="40847">
                  <c:v>4.0847999999999999E-5</c:v>
                </c:pt>
                <c:pt idx="40848">
                  <c:v>4.0849000000000001E-5</c:v>
                </c:pt>
                <c:pt idx="40849">
                  <c:v>4.0849999999999997E-5</c:v>
                </c:pt>
                <c:pt idx="40850">
                  <c:v>4.0850999999999999E-5</c:v>
                </c:pt>
                <c:pt idx="40851">
                  <c:v>4.0852000000000001E-5</c:v>
                </c:pt>
                <c:pt idx="40852">
                  <c:v>4.0852999999999997E-5</c:v>
                </c:pt>
                <c:pt idx="40853">
                  <c:v>4.0853999999999999E-5</c:v>
                </c:pt>
                <c:pt idx="40854">
                  <c:v>4.0855000000000001E-5</c:v>
                </c:pt>
                <c:pt idx="40855">
                  <c:v>4.0856000000000003E-5</c:v>
                </c:pt>
                <c:pt idx="40856">
                  <c:v>4.0856999999999999E-5</c:v>
                </c:pt>
                <c:pt idx="40857">
                  <c:v>4.0858000000000001E-5</c:v>
                </c:pt>
                <c:pt idx="40858">
                  <c:v>4.0859000000000003E-5</c:v>
                </c:pt>
                <c:pt idx="40859">
                  <c:v>4.0859999999999998E-5</c:v>
                </c:pt>
                <c:pt idx="40860">
                  <c:v>4.0861000000000001E-5</c:v>
                </c:pt>
                <c:pt idx="40861">
                  <c:v>4.0862000000000003E-5</c:v>
                </c:pt>
                <c:pt idx="40862">
                  <c:v>4.0862999999999998E-5</c:v>
                </c:pt>
                <c:pt idx="40863">
                  <c:v>4.0864E-5</c:v>
                </c:pt>
                <c:pt idx="40864">
                  <c:v>4.0865000000000003E-5</c:v>
                </c:pt>
                <c:pt idx="40865">
                  <c:v>4.0865999999999998E-5</c:v>
                </c:pt>
                <c:pt idx="40866">
                  <c:v>4.0867E-5</c:v>
                </c:pt>
                <c:pt idx="40867">
                  <c:v>4.0868000000000002E-5</c:v>
                </c:pt>
                <c:pt idx="40868">
                  <c:v>4.0868999999999998E-5</c:v>
                </c:pt>
                <c:pt idx="40869">
                  <c:v>4.087E-5</c:v>
                </c:pt>
                <c:pt idx="40870">
                  <c:v>4.0871000000000002E-5</c:v>
                </c:pt>
                <c:pt idx="40871">
                  <c:v>4.0871999999999998E-5</c:v>
                </c:pt>
                <c:pt idx="40872">
                  <c:v>4.0873E-5</c:v>
                </c:pt>
                <c:pt idx="40873">
                  <c:v>4.0874000000000002E-5</c:v>
                </c:pt>
                <c:pt idx="40874">
                  <c:v>4.0874999999999997E-5</c:v>
                </c:pt>
                <c:pt idx="40875">
                  <c:v>4.0876E-5</c:v>
                </c:pt>
                <c:pt idx="40876">
                  <c:v>4.0877000000000002E-5</c:v>
                </c:pt>
                <c:pt idx="40877">
                  <c:v>4.0877999999999997E-5</c:v>
                </c:pt>
                <c:pt idx="40878">
                  <c:v>4.0878999999999999E-5</c:v>
                </c:pt>
                <c:pt idx="40879">
                  <c:v>4.0880000000000002E-5</c:v>
                </c:pt>
                <c:pt idx="40880">
                  <c:v>4.0880999999999997E-5</c:v>
                </c:pt>
                <c:pt idx="40881">
                  <c:v>4.0881999999999999E-5</c:v>
                </c:pt>
                <c:pt idx="40882">
                  <c:v>4.0883000000000001E-5</c:v>
                </c:pt>
                <c:pt idx="40883">
                  <c:v>4.0883999999999997E-5</c:v>
                </c:pt>
                <c:pt idx="40884">
                  <c:v>4.0884999999999999E-5</c:v>
                </c:pt>
                <c:pt idx="40885">
                  <c:v>4.0886000000000001E-5</c:v>
                </c:pt>
                <c:pt idx="40886">
                  <c:v>4.0886999999999997E-5</c:v>
                </c:pt>
                <c:pt idx="40887">
                  <c:v>4.0887999999999999E-5</c:v>
                </c:pt>
                <c:pt idx="40888">
                  <c:v>4.0889000000000001E-5</c:v>
                </c:pt>
                <c:pt idx="40889">
                  <c:v>4.0890000000000003E-5</c:v>
                </c:pt>
                <c:pt idx="40890">
                  <c:v>4.0890999999999999E-5</c:v>
                </c:pt>
                <c:pt idx="40891">
                  <c:v>4.0892000000000001E-5</c:v>
                </c:pt>
                <c:pt idx="40892">
                  <c:v>4.0893000000000003E-5</c:v>
                </c:pt>
                <c:pt idx="40893">
                  <c:v>4.0893999999999998E-5</c:v>
                </c:pt>
                <c:pt idx="40894">
                  <c:v>4.0895000000000001E-5</c:v>
                </c:pt>
                <c:pt idx="40895">
                  <c:v>4.0896000000000003E-5</c:v>
                </c:pt>
                <c:pt idx="40896">
                  <c:v>4.0896999999999998E-5</c:v>
                </c:pt>
                <c:pt idx="40897">
                  <c:v>4.0898E-5</c:v>
                </c:pt>
                <c:pt idx="40898">
                  <c:v>4.0899000000000003E-5</c:v>
                </c:pt>
                <c:pt idx="40899">
                  <c:v>4.0899999999999998E-5</c:v>
                </c:pt>
                <c:pt idx="40900">
                  <c:v>4.0901E-5</c:v>
                </c:pt>
                <c:pt idx="40901">
                  <c:v>4.0902000000000002E-5</c:v>
                </c:pt>
                <c:pt idx="40902">
                  <c:v>4.0902999999999998E-5</c:v>
                </c:pt>
                <c:pt idx="40903">
                  <c:v>4.0904E-5</c:v>
                </c:pt>
                <c:pt idx="40904">
                  <c:v>4.0905000000000002E-5</c:v>
                </c:pt>
                <c:pt idx="40905">
                  <c:v>4.0905999999999998E-5</c:v>
                </c:pt>
                <c:pt idx="40906">
                  <c:v>4.0907E-5</c:v>
                </c:pt>
                <c:pt idx="40907">
                  <c:v>4.0908000000000002E-5</c:v>
                </c:pt>
                <c:pt idx="40908">
                  <c:v>4.0908999999999997E-5</c:v>
                </c:pt>
                <c:pt idx="40909">
                  <c:v>4.091E-5</c:v>
                </c:pt>
                <c:pt idx="40910">
                  <c:v>4.0911000000000002E-5</c:v>
                </c:pt>
                <c:pt idx="40911">
                  <c:v>4.0911999999999997E-5</c:v>
                </c:pt>
                <c:pt idx="40912">
                  <c:v>4.0912999999999999E-5</c:v>
                </c:pt>
                <c:pt idx="40913">
                  <c:v>4.0914000000000002E-5</c:v>
                </c:pt>
                <c:pt idx="40914">
                  <c:v>4.0914999999999997E-5</c:v>
                </c:pt>
                <c:pt idx="40915">
                  <c:v>4.0915999999999999E-5</c:v>
                </c:pt>
                <c:pt idx="40916">
                  <c:v>4.0917000000000001E-5</c:v>
                </c:pt>
                <c:pt idx="40917">
                  <c:v>4.0917999999999997E-5</c:v>
                </c:pt>
                <c:pt idx="40918">
                  <c:v>4.0918999999999999E-5</c:v>
                </c:pt>
                <c:pt idx="40919">
                  <c:v>4.0920000000000001E-5</c:v>
                </c:pt>
                <c:pt idx="40920">
                  <c:v>4.0920999999999997E-5</c:v>
                </c:pt>
                <c:pt idx="40921">
                  <c:v>4.0921999999999999E-5</c:v>
                </c:pt>
                <c:pt idx="40922">
                  <c:v>4.0923000000000001E-5</c:v>
                </c:pt>
                <c:pt idx="40923">
                  <c:v>4.0924000000000003E-5</c:v>
                </c:pt>
                <c:pt idx="40924">
                  <c:v>4.0924999999999999E-5</c:v>
                </c:pt>
                <c:pt idx="40925">
                  <c:v>4.0926000000000001E-5</c:v>
                </c:pt>
                <c:pt idx="40926">
                  <c:v>4.0927000000000003E-5</c:v>
                </c:pt>
                <c:pt idx="40927">
                  <c:v>4.0927999999999998E-5</c:v>
                </c:pt>
                <c:pt idx="40928">
                  <c:v>4.0929000000000001E-5</c:v>
                </c:pt>
                <c:pt idx="40929">
                  <c:v>4.0930000000000003E-5</c:v>
                </c:pt>
                <c:pt idx="40930">
                  <c:v>4.0930999999999998E-5</c:v>
                </c:pt>
                <c:pt idx="40931">
                  <c:v>4.0932E-5</c:v>
                </c:pt>
                <c:pt idx="40932">
                  <c:v>4.0933000000000003E-5</c:v>
                </c:pt>
                <c:pt idx="40933">
                  <c:v>4.0933999999999998E-5</c:v>
                </c:pt>
                <c:pt idx="40934">
                  <c:v>4.0935E-5</c:v>
                </c:pt>
                <c:pt idx="40935">
                  <c:v>4.0936000000000002E-5</c:v>
                </c:pt>
                <c:pt idx="40936">
                  <c:v>4.0936999999999998E-5</c:v>
                </c:pt>
                <c:pt idx="40937">
                  <c:v>4.0938E-5</c:v>
                </c:pt>
                <c:pt idx="40938">
                  <c:v>4.0939000000000002E-5</c:v>
                </c:pt>
                <c:pt idx="40939">
                  <c:v>4.0939999999999998E-5</c:v>
                </c:pt>
                <c:pt idx="40940">
                  <c:v>4.0941E-5</c:v>
                </c:pt>
                <c:pt idx="40941">
                  <c:v>4.0942000000000002E-5</c:v>
                </c:pt>
                <c:pt idx="40942">
                  <c:v>4.0942999999999997E-5</c:v>
                </c:pt>
                <c:pt idx="40943">
                  <c:v>4.0944E-5</c:v>
                </c:pt>
                <c:pt idx="40944">
                  <c:v>4.0945000000000002E-5</c:v>
                </c:pt>
                <c:pt idx="40945">
                  <c:v>4.0945999999999997E-5</c:v>
                </c:pt>
                <c:pt idx="40946">
                  <c:v>4.0946999999999999E-5</c:v>
                </c:pt>
                <c:pt idx="40947">
                  <c:v>4.0948000000000002E-5</c:v>
                </c:pt>
                <c:pt idx="40948">
                  <c:v>4.0948999999999997E-5</c:v>
                </c:pt>
                <c:pt idx="40949">
                  <c:v>4.0949999999999999E-5</c:v>
                </c:pt>
                <c:pt idx="40950">
                  <c:v>4.0951000000000001E-5</c:v>
                </c:pt>
                <c:pt idx="40951">
                  <c:v>4.0951999999999997E-5</c:v>
                </c:pt>
                <c:pt idx="40952">
                  <c:v>4.0952999999999999E-5</c:v>
                </c:pt>
                <c:pt idx="40953">
                  <c:v>4.0954000000000001E-5</c:v>
                </c:pt>
                <c:pt idx="40954">
                  <c:v>4.0954999999999997E-5</c:v>
                </c:pt>
                <c:pt idx="40955">
                  <c:v>4.0955999999999999E-5</c:v>
                </c:pt>
                <c:pt idx="40956">
                  <c:v>4.0957000000000001E-5</c:v>
                </c:pt>
                <c:pt idx="40957">
                  <c:v>4.0958000000000003E-5</c:v>
                </c:pt>
                <c:pt idx="40958">
                  <c:v>4.0958999999999999E-5</c:v>
                </c:pt>
                <c:pt idx="40959">
                  <c:v>4.0960000000000001E-5</c:v>
                </c:pt>
                <c:pt idx="40960">
                  <c:v>4.0961000000000003E-5</c:v>
                </c:pt>
                <c:pt idx="40961">
                  <c:v>4.0961999999999998E-5</c:v>
                </c:pt>
                <c:pt idx="40962">
                  <c:v>4.0963000000000001E-5</c:v>
                </c:pt>
                <c:pt idx="40963">
                  <c:v>4.0964000000000003E-5</c:v>
                </c:pt>
                <c:pt idx="40964">
                  <c:v>4.0964999999999998E-5</c:v>
                </c:pt>
                <c:pt idx="40965">
                  <c:v>4.0966E-5</c:v>
                </c:pt>
                <c:pt idx="40966">
                  <c:v>4.0967000000000003E-5</c:v>
                </c:pt>
                <c:pt idx="40967">
                  <c:v>4.0967999999999998E-5</c:v>
                </c:pt>
                <c:pt idx="40968">
                  <c:v>4.0969E-5</c:v>
                </c:pt>
                <c:pt idx="40969">
                  <c:v>4.0970000000000002E-5</c:v>
                </c:pt>
                <c:pt idx="40970">
                  <c:v>4.0970999999999998E-5</c:v>
                </c:pt>
                <c:pt idx="40971">
                  <c:v>4.0972E-5</c:v>
                </c:pt>
                <c:pt idx="40972">
                  <c:v>4.0973000000000002E-5</c:v>
                </c:pt>
                <c:pt idx="40973">
                  <c:v>4.0973999999999998E-5</c:v>
                </c:pt>
                <c:pt idx="40974">
                  <c:v>4.0975E-5</c:v>
                </c:pt>
                <c:pt idx="40975">
                  <c:v>4.0976000000000002E-5</c:v>
                </c:pt>
                <c:pt idx="40976">
                  <c:v>4.0976999999999997E-5</c:v>
                </c:pt>
                <c:pt idx="40977">
                  <c:v>4.0978E-5</c:v>
                </c:pt>
                <c:pt idx="40978">
                  <c:v>4.0979000000000002E-5</c:v>
                </c:pt>
                <c:pt idx="40979">
                  <c:v>4.0979999999999997E-5</c:v>
                </c:pt>
                <c:pt idx="40980">
                  <c:v>4.0980999999999999E-5</c:v>
                </c:pt>
                <c:pt idx="40981">
                  <c:v>4.0982000000000002E-5</c:v>
                </c:pt>
                <c:pt idx="40982">
                  <c:v>4.0982999999999997E-5</c:v>
                </c:pt>
                <c:pt idx="40983">
                  <c:v>4.0983999999999999E-5</c:v>
                </c:pt>
                <c:pt idx="40984">
                  <c:v>4.0985000000000001E-5</c:v>
                </c:pt>
                <c:pt idx="40985">
                  <c:v>4.0985999999999997E-5</c:v>
                </c:pt>
                <c:pt idx="40986">
                  <c:v>4.0986999999999999E-5</c:v>
                </c:pt>
                <c:pt idx="40987">
                  <c:v>4.0988000000000001E-5</c:v>
                </c:pt>
                <c:pt idx="40988">
                  <c:v>4.0988999999999997E-5</c:v>
                </c:pt>
                <c:pt idx="40989">
                  <c:v>4.0989999999999999E-5</c:v>
                </c:pt>
                <c:pt idx="40990">
                  <c:v>4.0991000000000001E-5</c:v>
                </c:pt>
                <c:pt idx="40991">
                  <c:v>4.0992000000000003E-5</c:v>
                </c:pt>
                <c:pt idx="40992">
                  <c:v>4.0992999999999999E-5</c:v>
                </c:pt>
                <c:pt idx="40993">
                  <c:v>4.0994000000000001E-5</c:v>
                </c:pt>
                <c:pt idx="40994">
                  <c:v>4.0995000000000003E-5</c:v>
                </c:pt>
                <c:pt idx="40995">
                  <c:v>4.0995999999999998E-5</c:v>
                </c:pt>
                <c:pt idx="40996">
                  <c:v>4.0997000000000001E-5</c:v>
                </c:pt>
                <c:pt idx="40997">
                  <c:v>4.0998000000000003E-5</c:v>
                </c:pt>
                <c:pt idx="40998">
                  <c:v>4.0998999999999998E-5</c:v>
                </c:pt>
                <c:pt idx="40999">
                  <c:v>4.1E-5</c:v>
                </c:pt>
                <c:pt idx="41000">
                  <c:v>4.1001000000000003E-5</c:v>
                </c:pt>
                <c:pt idx="41001">
                  <c:v>4.1001999999999998E-5</c:v>
                </c:pt>
                <c:pt idx="41002">
                  <c:v>4.1003E-5</c:v>
                </c:pt>
                <c:pt idx="41003">
                  <c:v>4.1004000000000002E-5</c:v>
                </c:pt>
                <c:pt idx="41004">
                  <c:v>4.1004999999999998E-5</c:v>
                </c:pt>
                <c:pt idx="41005">
                  <c:v>4.1006E-5</c:v>
                </c:pt>
                <c:pt idx="41006">
                  <c:v>4.1007000000000002E-5</c:v>
                </c:pt>
                <c:pt idx="41007">
                  <c:v>4.1007999999999998E-5</c:v>
                </c:pt>
                <c:pt idx="41008">
                  <c:v>4.1009E-5</c:v>
                </c:pt>
                <c:pt idx="41009">
                  <c:v>4.1010000000000002E-5</c:v>
                </c:pt>
                <c:pt idx="41010">
                  <c:v>4.1010999999999997E-5</c:v>
                </c:pt>
                <c:pt idx="41011">
                  <c:v>4.1012E-5</c:v>
                </c:pt>
                <c:pt idx="41012">
                  <c:v>4.1013000000000002E-5</c:v>
                </c:pt>
                <c:pt idx="41013">
                  <c:v>4.1013999999999997E-5</c:v>
                </c:pt>
                <c:pt idx="41014">
                  <c:v>4.1014999999999999E-5</c:v>
                </c:pt>
                <c:pt idx="41015">
                  <c:v>4.1016000000000002E-5</c:v>
                </c:pt>
                <c:pt idx="41016">
                  <c:v>4.1016999999999997E-5</c:v>
                </c:pt>
                <c:pt idx="41017">
                  <c:v>4.1017999999999999E-5</c:v>
                </c:pt>
                <c:pt idx="41018">
                  <c:v>4.1019000000000001E-5</c:v>
                </c:pt>
                <c:pt idx="41019">
                  <c:v>4.1019999999999997E-5</c:v>
                </c:pt>
                <c:pt idx="41020">
                  <c:v>4.1020999999999999E-5</c:v>
                </c:pt>
                <c:pt idx="41021">
                  <c:v>4.1022000000000001E-5</c:v>
                </c:pt>
                <c:pt idx="41022">
                  <c:v>4.1022999999999997E-5</c:v>
                </c:pt>
                <c:pt idx="41023">
                  <c:v>4.1023999999999999E-5</c:v>
                </c:pt>
                <c:pt idx="41024">
                  <c:v>4.1025000000000001E-5</c:v>
                </c:pt>
                <c:pt idx="41025">
                  <c:v>4.1026000000000003E-5</c:v>
                </c:pt>
                <c:pt idx="41026">
                  <c:v>4.1026999999999999E-5</c:v>
                </c:pt>
                <c:pt idx="41027">
                  <c:v>4.1028000000000001E-5</c:v>
                </c:pt>
                <c:pt idx="41028">
                  <c:v>4.1029000000000003E-5</c:v>
                </c:pt>
                <c:pt idx="41029">
                  <c:v>4.1029999999999998E-5</c:v>
                </c:pt>
                <c:pt idx="41030">
                  <c:v>4.1031000000000001E-5</c:v>
                </c:pt>
                <c:pt idx="41031">
                  <c:v>4.1032000000000003E-5</c:v>
                </c:pt>
                <c:pt idx="41032">
                  <c:v>4.1032999999999998E-5</c:v>
                </c:pt>
                <c:pt idx="41033">
                  <c:v>4.1034E-5</c:v>
                </c:pt>
                <c:pt idx="41034">
                  <c:v>4.1035000000000003E-5</c:v>
                </c:pt>
                <c:pt idx="41035">
                  <c:v>4.1035999999999998E-5</c:v>
                </c:pt>
                <c:pt idx="41036">
                  <c:v>4.1037E-5</c:v>
                </c:pt>
                <c:pt idx="41037">
                  <c:v>4.1038000000000002E-5</c:v>
                </c:pt>
                <c:pt idx="41038">
                  <c:v>4.1038999999999998E-5</c:v>
                </c:pt>
                <c:pt idx="41039">
                  <c:v>4.104E-5</c:v>
                </c:pt>
                <c:pt idx="41040">
                  <c:v>4.1041000000000002E-5</c:v>
                </c:pt>
                <c:pt idx="41041">
                  <c:v>4.1041999999999998E-5</c:v>
                </c:pt>
                <c:pt idx="41042">
                  <c:v>4.1043E-5</c:v>
                </c:pt>
                <c:pt idx="41043">
                  <c:v>4.1044000000000002E-5</c:v>
                </c:pt>
                <c:pt idx="41044">
                  <c:v>4.1044999999999998E-5</c:v>
                </c:pt>
                <c:pt idx="41045">
                  <c:v>4.1046E-5</c:v>
                </c:pt>
                <c:pt idx="41046">
                  <c:v>4.1047000000000002E-5</c:v>
                </c:pt>
                <c:pt idx="41047">
                  <c:v>4.1047999999999997E-5</c:v>
                </c:pt>
                <c:pt idx="41048">
                  <c:v>4.1048999999999999E-5</c:v>
                </c:pt>
                <c:pt idx="41049">
                  <c:v>4.1050000000000002E-5</c:v>
                </c:pt>
                <c:pt idx="41050">
                  <c:v>4.1050999999999997E-5</c:v>
                </c:pt>
                <c:pt idx="41051">
                  <c:v>4.1051999999999999E-5</c:v>
                </c:pt>
                <c:pt idx="41052">
                  <c:v>4.1053000000000001E-5</c:v>
                </c:pt>
                <c:pt idx="41053">
                  <c:v>4.1053999999999997E-5</c:v>
                </c:pt>
                <c:pt idx="41054">
                  <c:v>4.1054999999999999E-5</c:v>
                </c:pt>
                <c:pt idx="41055">
                  <c:v>4.1056000000000001E-5</c:v>
                </c:pt>
                <c:pt idx="41056">
                  <c:v>4.1056999999999997E-5</c:v>
                </c:pt>
                <c:pt idx="41057">
                  <c:v>4.1057999999999999E-5</c:v>
                </c:pt>
                <c:pt idx="41058">
                  <c:v>4.1059000000000001E-5</c:v>
                </c:pt>
                <c:pt idx="41059">
                  <c:v>4.1060000000000003E-5</c:v>
                </c:pt>
                <c:pt idx="41060">
                  <c:v>4.1060999999999999E-5</c:v>
                </c:pt>
                <c:pt idx="41061">
                  <c:v>4.1062000000000001E-5</c:v>
                </c:pt>
                <c:pt idx="41062">
                  <c:v>4.1063000000000003E-5</c:v>
                </c:pt>
                <c:pt idx="41063">
                  <c:v>4.1063999999999999E-5</c:v>
                </c:pt>
                <c:pt idx="41064">
                  <c:v>4.1065000000000001E-5</c:v>
                </c:pt>
                <c:pt idx="41065">
                  <c:v>4.1066000000000003E-5</c:v>
                </c:pt>
                <c:pt idx="41066">
                  <c:v>4.1066999999999998E-5</c:v>
                </c:pt>
                <c:pt idx="41067">
                  <c:v>4.1068000000000001E-5</c:v>
                </c:pt>
                <c:pt idx="41068">
                  <c:v>4.1069000000000003E-5</c:v>
                </c:pt>
                <c:pt idx="41069">
                  <c:v>4.1069999999999998E-5</c:v>
                </c:pt>
                <c:pt idx="41070">
                  <c:v>4.1071E-5</c:v>
                </c:pt>
                <c:pt idx="41071">
                  <c:v>4.1072000000000002E-5</c:v>
                </c:pt>
                <c:pt idx="41072">
                  <c:v>4.1072999999999998E-5</c:v>
                </c:pt>
                <c:pt idx="41073">
                  <c:v>4.1074E-5</c:v>
                </c:pt>
                <c:pt idx="41074">
                  <c:v>4.1075000000000002E-5</c:v>
                </c:pt>
                <c:pt idx="41075">
                  <c:v>4.1075999999999998E-5</c:v>
                </c:pt>
                <c:pt idx="41076">
                  <c:v>4.1077E-5</c:v>
                </c:pt>
                <c:pt idx="41077">
                  <c:v>4.1078000000000002E-5</c:v>
                </c:pt>
                <c:pt idx="41078">
                  <c:v>4.1078999999999998E-5</c:v>
                </c:pt>
                <c:pt idx="41079">
                  <c:v>4.108E-5</c:v>
                </c:pt>
                <c:pt idx="41080">
                  <c:v>4.1081000000000002E-5</c:v>
                </c:pt>
                <c:pt idx="41081">
                  <c:v>4.1081999999999997E-5</c:v>
                </c:pt>
                <c:pt idx="41082">
                  <c:v>4.1083E-5</c:v>
                </c:pt>
                <c:pt idx="41083">
                  <c:v>4.1084000000000002E-5</c:v>
                </c:pt>
                <c:pt idx="41084">
                  <c:v>4.1084999999999997E-5</c:v>
                </c:pt>
                <c:pt idx="41085">
                  <c:v>4.1085999999999999E-5</c:v>
                </c:pt>
                <c:pt idx="41086">
                  <c:v>4.1087000000000002E-5</c:v>
                </c:pt>
                <c:pt idx="41087">
                  <c:v>4.1087999999999997E-5</c:v>
                </c:pt>
                <c:pt idx="41088">
                  <c:v>4.1088999999999999E-5</c:v>
                </c:pt>
                <c:pt idx="41089">
                  <c:v>4.1090000000000001E-5</c:v>
                </c:pt>
                <c:pt idx="41090">
                  <c:v>4.1090999999999997E-5</c:v>
                </c:pt>
                <c:pt idx="41091">
                  <c:v>4.1091999999999999E-5</c:v>
                </c:pt>
                <c:pt idx="41092">
                  <c:v>4.1093000000000001E-5</c:v>
                </c:pt>
                <c:pt idx="41093">
                  <c:v>4.1094000000000003E-5</c:v>
                </c:pt>
                <c:pt idx="41094">
                  <c:v>4.1094999999999999E-5</c:v>
                </c:pt>
                <c:pt idx="41095">
                  <c:v>4.1096000000000001E-5</c:v>
                </c:pt>
                <c:pt idx="41096">
                  <c:v>4.1097000000000003E-5</c:v>
                </c:pt>
                <c:pt idx="41097">
                  <c:v>4.1097999999999999E-5</c:v>
                </c:pt>
                <c:pt idx="41098">
                  <c:v>4.1099000000000001E-5</c:v>
                </c:pt>
                <c:pt idx="41099">
                  <c:v>4.1100000000000003E-5</c:v>
                </c:pt>
                <c:pt idx="41100">
                  <c:v>4.1100999999999998E-5</c:v>
                </c:pt>
                <c:pt idx="41101">
                  <c:v>4.1102000000000001E-5</c:v>
                </c:pt>
                <c:pt idx="41102">
                  <c:v>4.1103000000000003E-5</c:v>
                </c:pt>
                <c:pt idx="41103">
                  <c:v>4.1103999999999998E-5</c:v>
                </c:pt>
                <c:pt idx="41104">
                  <c:v>4.1105E-5</c:v>
                </c:pt>
                <c:pt idx="41105">
                  <c:v>4.1106000000000003E-5</c:v>
                </c:pt>
                <c:pt idx="41106">
                  <c:v>4.1106999999999998E-5</c:v>
                </c:pt>
                <c:pt idx="41107">
                  <c:v>4.1108E-5</c:v>
                </c:pt>
                <c:pt idx="41108">
                  <c:v>4.1109000000000002E-5</c:v>
                </c:pt>
                <c:pt idx="41109">
                  <c:v>4.1109999999999998E-5</c:v>
                </c:pt>
                <c:pt idx="41110">
                  <c:v>4.1111E-5</c:v>
                </c:pt>
                <c:pt idx="41111">
                  <c:v>4.1112000000000002E-5</c:v>
                </c:pt>
                <c:pt idx="41112">
                  <c:v>4.1112999999999998E-5</c:v>
                </c:pt>
                <c:pt idx="41113">
                  <c:v>4.1114E-5</c:v>
                </c:pt>
                <c:pt idx="41114">
                  <c:v>4.1115000000000002E-5</c:v>
                </c:pt>
                <c:pt idx="41115">
                  <c:v>4.1115999999999997E-5</c:v>
                </c:pt>
                <c:pt idx="41116">
                  <c:v>4.1117E-5</c:v>
                </c:pt>
                <c:pt idx="41117">
                  <c:v>4.1118000000000002E-5</c:v>
                </c:pt>
                <c:pt idx="41118">
                  <c:v>4.1118999999999997E-5</c:v>
                </c:pt>
                <c:pt idx="41119">
                  <c:v>4.1119999999999999E-5</c:v>
                </c:pt>
                <c:pt idx="41120">
                  <c:v>4.1121000000000002E-5</c:v>
                </c:pt>
                <c:pt idx="41121">
                  <c:v>4.1121999999999997E-5</c:v>
                </c:pt>
                <c:pt idx="41122">
                  <c:v>4.1122999999999999E-5</c:v>
                </c:pt>
                <c:pt idx="41123">
                  <c:v>4.1124000000000001E-5</c:v>
                </c:pt>
                <c:pt idx="41124">
                  <c:v>4.1124999999999997E-5</c:v>
                </c:pt>
                <c:pt idx="41125">
                  <c:v>4.1125999999999999E-5</c:v>
                </c:pt>
                <c:pt idx="41126">
                  <c:v>4.1127000000000001E-5</c:v>
                </c:pt>
                <c:pt idx="41127">
                  <c:v>4.1128000000000003E-5</c:v>
                </c:pt>
                <c:pt idx="41128">
                  <c:v>4.1128999999999999E-5</c:v>
                </c:pt>
                <c:pt idx="41129">
                  <c:v>4.1130000000000001E-5</c:v>
                </c:pt>
                <c:pt idx="41130">
                  <c:v>4.1131000000000003E-5</c:v>
                </c:pt>
                <c:pt idx="41131">
                  <c:v>4.1131999999999999E-5</c:v>
                </c:pt>
                <c:pt idx="41132">
                  <c:v>4.1133000000000001E-5</c:v>
                </c:pt>
                <c:pt idx="41133">
                  <c:v>4.1134000000000003E-5</c:v>
                </c:pt>
                <c:pt idx="41134">
                  <c:v>4.1134999999999998E-5</c:v>
                </c:pt>
                <c:pt idx="41135">
                  <c:v>4.1136000000000001E-5</c:v>
                </c:pt>
                <c:pt idx="41136">
                  <c:v>4.1137000000000003E-5</c:v>
                </c:pt>
                <c:pt idx="41137">
                  <c:v>4.1137999999999998E-5</c:v>
                </c:pt>
                <c:pt idx="41138">
                  <c:v>4.1139E-5</c:v>
                </c:pt>
                <c:pt idx="41139">
                  <c:v>4.1140000000000003E-5</c:v>
                </c:pt>
                <c:pt idx="41140">
                  <c:v>4.1140999999999998E-5</c:v>
                </c:pt>
                <c:pt idx="41141">
                  <c:v>4.1142E-5</c:v>
                </c:pt>
                <c:pt idx="41142">
                  <c:v>4.1143000000000002E-5</c:v>
                </c:pt>
                <c:pt idx="41143">
                  <c:v>4.1143999999999998E-5</c:v>
                </c:pt>
                <c:pt idx="41144">
                  <c:v>4.1145E-5</c:v>
                </c:pt>
                <c:pt idx="41145">
                  <c:v>4.1146000000000002E-5</c:v>
                </c:pt>
                <c:pt idx="41146">
                  <c:v>4.1146999999999998E-5</c:v>
                </c:pt>
                <c:pt idx="41147">
                  <c:v>4.1148E-5</c:v>
                </c:pt>
                <c:pt idx="41148">
                  <c:v>4.1149000000000002E-5</c:v>
                </c:pt>
                <c:pt idx="41149">
                  <c:v>4.1149999999999997E-5</c:v>
                </c:pt>
                <c:pt idx="41150">
                  <c:v>4.1151E-5</c:v>
                </c:pt>
                <c:pt idx="41151">
                  <c:v>4.1152000000000002E-5</c:v>
                </c:pt>
                <c:pt idx="41152">
                  <c:v>4.1152999999999997E-5</c:v>
                </c:pt>
                <c:pt idx="41153">
                  <c:v>4.1153999999999999E-5</c:v>
                </c:pt>
                <c:pt idx="41154">
                  <c:v>4.1155000000000002E-5</c:v>
                </c:pt>
                <c:pt idx="41155">
                  <c:v>4.1155999999999997E-5</c:v>
                </c:pt>
                <c:pt idx="41156">
                  <c:v>4.1156999999999999E-5</c:v>
                </c:pt>
                <c:pt idx="41157">
                  <c:v>4.1158000000000001E-5</c:v>
                </c:pt>
                <c:pt idx="41158">
                  <c:v>4.1158999999999997E-5</c:v>
                </c:pt>
                <c:pt idx="41159">
                  <c:v>4.1159999999999999E-5</c:v>
                </c:pt>
                <c:pt idx="41160">
                  <c:v>4.1161000000000001E-5</c:v>
                </c:pt>
                <c:pt idx="41161">
                  <c:v>4.1162000000000003E-5</c:v>
                </c:pt>
                <c:pt idx="41162">
                  <c:v>4.1162999999999999E-5</c:v>
                </c:pt>
                <c:pt idx="41163">
                  <c:v>4.1164000000000001E-5</c:v>
                </c:pt>
                <c:pt idx="41164">
                  <c:v>4.1165000000000003E-5</c:v>
                </c:pt>
                <c:pt idx="41165">
                  <c:v>4.1165999999999999E-5</c:v>
                </c:pt>
                <c:pt idx="41166">
                  <c:v>4.1167000000000001E-5</c:v>
                </c:pt>
                <c:pt idx="41167">
                  <c:v>4.1168000000000003E-5</c:v>
                </c:pt>
                <c:pt idx="41168">
                  <c:v>4.1168999999999998E-5</c:v>
                </c:pt>
                <c:pt idx="41169">
                  <c:v>4.1170000000000001E-5</c:v>
                </c:pt>
                <c:pt idx="41170">
                  <c:v>4.1171000000000003E-5</c:v>
                </c:pt>
                <c:pt idx="41171">
                  <c:v>4.1171999999999998E-5</c:v>
                </c:pt>
                <c:pt idx="41172">
                  <c:v>4.1173E-5</c:v>
                </c:pt>
                <c:pt idx="41173">
                  <c:v>4.1174000000000003E-5</c:v>
                </c:pt>
                <c:pt idx="41174">
                  <c:v>4.1174999999999998E-5</c:v>
                </c:pt>
                <c:pt idx="41175">
                  <c:v>4.1176E-5</c:v>
                </c:pt>
                <c:pt idx="41176">
                  <c:v>4.1177000000000002E-5</c:v>
                </c:pt>
                <c:pt idx="41177">
                  <c:v>4.1177999999999998E-5</c:v>
                </c:pt>
                <c:pt idx="41178">
                  <c:v>4.1179E-5</c:v>
                </c:pt>
                <c:pt idx="41179">
                  <c:v>4.1180000000000002E-5</c:v>
                </c:pt>
                <c:pt idx="41180">
                  <c:v>4.1180999999999998E-5</c:v>
                </c:pt>
                <c:pt idx="41181">
                  <c:v>4.1182E-5</c:v>
                </c:pt>
                <c:pt idx="41182">
                  <c:v>4.1183000000000002E-5</c:v>
                </c:pt>
                <c:pt idx="41183">
                  <c:v>4.1183999999999997E-5</c:v>
                </c:pt>
                <c:pt idx="41184">
                  <c:v>4.1185E-5</c:v>
                </c:pt>
                <c:pt idx="41185">
                  <c:v>4.1186000000000002E-5</c:v>
                </c:pt>
                <c:pt idx="41186">
                  <c:v>4.1186999999999997E-5</c:v>
                </c:pt>
                <c:pt idx="41187">
                  <c:v>4.1187999999999999E-5</c:v>
                </c:pt>
                <c:pt idx="41188">
                  <c:v>4.1189000000000002E-5</c:v>
                </c:pt>
                <c:pt idx="41189">
                  <c:v>4.1189999999999997E-5</c:v>
                </c:pt>
                <c:pt idx="41190">
                  <c:v>4.1190999999999999E-5</c:v>
                </c:pt>
                <c:pt idx="41191">
                  <c:v>4.1192000000000001E-5</c:v>
                </c:pt>
                <c:pt idx="41192">
                  <c:v>4.1192999999999997E-5</c:v>
                </c:pt>
                <c:pt idx="41193">
                  <c:v>4.1193999999999999E-5</c:v>
                </c:pt>
                <c:pt idx="41194">
                  <c:v>4.1195000000000001E-5</c:v>
                </c:pt>
                <c:pt idx="41195">
                  <c:v>4.1196000000000003E-5</c:v>
                </c:pt>
                <c:pt idx="41196">
                  <c:v>4.1196999999999999E-5</c:v>
                </c:pt>
                <c:pt idx="41197">
                  <c:v>4.1198000000000001E-5</c:v>
                </c:pt>
                <c:pt idx="41198">
                  <c:v>4.1199000000000003E-5</c:v>
                </c:pt>
                <c:pt idx="41199">
                  <c:v>4.1199999999999999E-5</c:v>
                </c:pt>
                <c:pt idx="41200">
                  <c:v>4.1201000000000001E-5</c:v>
                </c:pt>
                <c:pt idx="41201">
                  <c:v>4.1202000000000003E-5</c:v>
                </c:pt>
                <c:pt idx="41202">
                  <c:v>4.1202999999999998E-5</c:v>
                </c:pt>
                <c:pt idx="41203">
                  <c:v>4.1204000000000001E-5</c:v>
                </c:pt>
                <c:pt idx="41204">
                  <c:v>4.1205000000000003E-5</c:v>
                </c:pt>
                <c:pt idx="41205">
                  <c:v>4.1205999999999998E-5</c:v>
                </c:pt>
                <c:pt idx="41206">
                  <c:v>4.1207E-5</c:v>
                </c:pt>
                <c:pt idx="41207">
                  <c:v>4.1208000000000003E-5</c:v>
                </c:pt>
                <c:pt idx="41208">
                  <c:v>4.1208999999999998E-5</c:v>
                </c:pt>
                <c:pt idx="41209">
                  <c:v>4.121E-5</c:v>
                </c:pt>
                <c:pt idx="41210">
                  <c:v>4.1211000000000002E-5</c:v>
                </c:pt>
                <c:pt idx="41211">
                  <c:v>4.1211999999999998E-5</c:v>
                </c:pt>
                <c:pt idx="41212">
                  <c:v>4.1213E-5</c:v>
                </c:pt>
                <c:pt idx="41213">
                  <c:v>4.1214000000000002E-5</c:v>
                </c:pt>
                <c:pt idx="41214">
                  <c:v>4.1214999999999998E-5</c:v>
                </c:pt>
                <c:pt idx="41215">
                  <c:v>4.1216E-5</c:v>
                </c:pt>
                <c:pt idx="41216">
                  <c:v>4.1217000000000002E-5</c:v>
                </c:pt>
                <c:pt idx="41217">
                  <c:v>4.1217999999999997E-5</c:v>
                </c:pt>
                <c:pt idx="41218">
                  <c:v>4.1219E-5</c:v>
                </c:pt>
                <c:pt idx="41219">
                  <c:v>4.1220000000000002E-5</c:v>
                </c:pt>
                <c:pt idx="41220">
                  <c:v>4.1220999999999997E-5</c:v>
                </c:pt>
                <c:pt idx="41221">
                  <c:v>4.1221999999999999E-5</c:v>
                </c:pt>
                <c:pt idx="41222">
                  <c:v>4.1223000000000002E-5</c:v>
                </c:pt>
                <c:pt idx="41223">
                  <c:v>4.1223999999999997E-5</c:v>
                </c:pt>
                <c:pt idx="41224">
                  <c:v>4.1224999999999999E-5</c:v>
                </c:pt>
                <c:pt idx="41225">
                  <c:v>4.1226000000000001E-5</c:v>
                </c:pt>
                <c:pt idx="41226">
                  <c:v>4.1226999999999997E-5</c:v>
                </c:pt>
                <c:pt idx="41227">
                  <c:v>4.1227999999999999E-5</c:v>
                </c:pt>
                <c:pt idx="41228">
                  <c:v>4.1229000000000001E-5</c:v>
                </c:pt>
                <c:pt idx="41229">
                  <c:v>4.1230000000000003E-5</c:v>
                </c:pt>
                <c:pt idx="41230">
                  <c:v>4.1230999999999999E-5</c:v>
                </c:pt>
                <c:pt idx="41231">
                  <c:v>4.1232000000000001E-5</c:v>
                </c:pt>
                <c:pt idx="41232">
                  <c:v>4.1233000000000003E-5</c:v>
                </c:pt>
                <c:pt idx="41233">
                  <c:v>4.1233999999999999E-5</c:v>
                </c:pt>
                <c:pt idx="41234">
                  <c:v>4.1235000000000001E-5</c:v>
                </c:pt>
                <c:pt idx="41235">
                  <c:v>4.1236000000000003E-5</c:v>
                </c:pt>
                <c:pt idx="41236">
                  <c:v>4.1236999999999998E-5</c:v>
                </c:pt>
                <c:pt idx="41237">
                  <c:v>4.1238000000000001E-5</c:v>
                </c:pt>
                <c:pt idx="41238">
                  <c:v>4.1239000000000003E-5</c:v>
                </c:pt>
                <c:pt idx="41239">
                  <c:v>4.1239999999999998E-5</c:v>
                </c:pt>
                <c:pt idx="41240">
                  <c:v>4.1241E-5</c:v>
                </c:pt>
                <c:pt idx="41241">
                  <c:v>4.1242000000000003E-5</c:v>
                </c:pt>
                <c:pt idx="41242">
                  <c:v>4.1242999999999998E-5</c:v>
                </c:pt>
                <c:pt idx="41243">
                  <c:v>4.1244E-5</c:v>
                </c:pt>
                <c:pt idx="41244">
                  <c:v>4.1245000000000002E-5</c:v>
                </c:pt>
                <c:pt idx="41245">
                  <c:v>4.1245999999999998E-5</c:v>
                </c:pt>
                <c:pt idx="41246">
                  <c:v>4.1247E-5</c:v>
                </c:pt>
                <c:pt idx="41247">
                  <c:v>4.1248000000000002E-5</c:v>
                </c:pt>
                <c:pt idx="41248">
                  <c:v>4.1248999999999998E-5</c:v>
                </c:pt>
                <c:pt idx="41249">
                  <c:v>4.125E-5</c:v>
                </c:pt>
                <c:pt idx="41250">
                  <c:v>4.1251000000000002E-5</c:v>
                </c:pt>
                <c:pt idx="41251">
                  <c:v>4.1251999999999997E-5</c:v>
                </c:pt>
                <c:pt idx="41252">
                  <c:v>4.1253E-5</c:v>
                </c:pt>
                <c:pt idx="41253">
                  <c:v>4.1254000000000002E-5</c:v>
                </c:pt>
                <c:pt idx="41254">
                  <c:v>4.1254999999999997E-5</c:v>
                </c:pt>
                <c:pt idx="41255">
                  <c:v>4.1255999999999999E-5</c:v>
                </c:pt>
                <c:pt idx="41256">
                  <c:v>4.1257000000000002E-5</c:v>
                </c:pt>
                <c:pt idx="41257">
                  <c:v>4.1257999999999997E-5</c:v>
                </c:pt>
                <c:pt idx="41258">
                  <c:v>4.1258999999999999E-5</c:v>
                </c:pt>
                <c:pt idx="41259">
                  <c:v>4.1260000000000001E-5</c:v>
                </c:pt>
                <c:pt idx="41260">
                  <c:v>4.1260999999999997E-5</c:v>
                </c:pt>
                <c:pt idx="41261">
                  <c:v>4.1261999999999999E-5</c:v>
                </c:pt>
                <c:pt idx="41262">
                  <c:v>4.1263000000000001E-5</c:v>
                </c:pt>
                <c:pt idx="41263">
                  <c:v>4.1264000000000003E-5</c:v>
                </c:pt>
                <c:pt idx="41264">
                  <c:v>4.1264999999999999E-5</c:v>
                </c:pt>
                <c:pt idx="41265">
                  <c:v>4.1266000000000001E-5</c:v>
                </c:pt>
                <c:pt idx="41266">
                  <c:v>4.1267000000000003E-5</c:v>
                </c:pt>
                <c:pt idx="41267">
                  <c:v>4.1267999999999999E-5</c:v>
                </c:pt>
                <c:pt idx="41268">
                  <c:v>4.1269000000000001E-5</c:v>
                </c:pt>
                <c:pt idx="41269">
                  <c:v>4.1270000000000003E-5</c:v>
                </c:pt>
                <c:pt idx="41270">
                  <c:v>4.1270999999999998E-5</c:v>
                </c:pt>
                <c:pt idx="41271">
                  <c:v>4.1272000000000001E-5</c:v>
                </c:pt>
                <c:pt idx="41272">
                  <c:v>4.1273000000000003E-5</c:v>
                </c:pt>
                <c:pt idx="41273">
                  <c:v>4.1273999999999998E-5</c:v>
                </c:pt>
                <c:pt idx="41274">
                  <c:v>4.1275E-5</c:v>
                </c:pt>
                <c:pt idx="41275">
                  <c:v>4.1276000000000003E-5</c:v>
                </c:pt>
                <c:pt idx="41276">
                  <c:v>4.1276999999999998E-5</c:v>
                </c:pt>
                <c:pt idx="41277">
                  <c:v>4.1278E-5</c:v>
                </c:pt>
                <c:pt idx="41278">
                  <c:v>4.1279000000000002E-5</c:v>
                </c:pt>
                <c:pt idx="41279">
                  <c:v>4.1279999999999998E-5</c:v>
                </c:pt>
                <c:pt idx="41280">
                  <c:v>4.1281E-5</c:v>
                </c:pt>
                <c:pt idx="41281">
                  <c:v>4.1282000000000002E-5</c:v>
                </c:pt>
                <c:pt idx="41282">
                  <c:v>4.1282999999999998E-5</c:v>
                </c:pt>
                <c:pt idx="41283">
                  <c:v>4.1284E-5</c:v>
                </c:pt>
                <c:pt idx="41284">
                  <c:v>4.1285000000000002E-5</c:v>
                </c:pt>
                <c:pt idx="41285">
                  <c:v>4.1285999999999997E-5</c:v>
                </c:pt>
                <c:pt idx="41286">
                  <c:v>4.1287E-5</c:v>
                </c:pt>
                <c:pt idx="41287">
                  <c:v>4.1288000000000002E-5</c:v>
                </c:pt>
                <c:pt idx="41288">
                  <c:v>4.1288999999999997E-5</c:v>
                </c:pt>
                <c:pt idx="41289">
                  <c:v>4.1289999999999999E-5</c:v>
                </c:pt>
                <c:pt idx="41290">
                  <c:v>4.1291000000000002E-5</c:v>
                </c:pt>
                <c:pt idx="41291">
                  <c:v>4.1291999999999997E-5</c:v>
                </c:pt>
                <c:pt idx="41292">
                  <c:v>4.1292999999999999E-5</c:v>
                </c:pt>
                <c:pt idx="41293">
                  <c:v>4.1294000000000001E-5</c:v>
                </c:pt>
                <c:pt idx="41294">
                  <c:v>4.1294999999999997E-5</c:v>
                </c:pt>
                <c:pt idx="41295">
                  <c:v>4.1295999999999999E-5</c:v>
                </c:pt>
                <c:pt idx="41296">
                  <c:v>4.1297000000000001E-5</c:v>
                </c:pt>
                <c:pt idx="41297">
                  <c:v>4.1298000000000003E-5</c:v>
                </c:pt>
                <c:pt idx="41298">
                  <c:v>4.1298999999999999E-5</c:v>
                </c:pt>
                <c:pt idx="41299">
                  <c:v>4.1300000000000001E-5</c:v>
                </c:pt>
                <c:pt idx="41300">
                  <c:v>4.1301000000000003E-5</c:v>
                </c:pt>
                <c:pt idx="41301">
                  <c:v>4.1301999999999999E-5</c:v>
                </c:pt>
                <c:pt idx="41302">
                  <c:v>4.1303000000000001E-5</c:v>
                </c:pt>
                <c:pt idx="41303">
                  <c:v>4.1304000000000003E-5</c:v>
                </c:pt>
                <c:pt idx="41304">
                  <c:v>4.1304999999999998E-5</c:v>
                </c:pt>
                <c:pt idx="41305">
                  <c:v>4.1306000000000001E-5</c:v>
                </c:pt>
                <c:pt idx="41306">
                  <c:v>4.1307000000000003E-5</c:v>
                </c:pt>
                <c:pt idx="41307">
                  <c:v>4.1307999999999998E-5</c:v>
                </c:pt>
                <c:pt idx="41308">
                  <c:v>4.1309E-5</c:v>
                </c:pt>
                <c:pt idx="41309">
                  <c:v>4.1310000000000003E-5</c:v>
                </c:pt>
                <c:pt idx="41310">
                  <c:v>4.1310999999999998E-5</c:v>
                </c:pt>
                <c:pt idx="41311">
                  <c:v>4.1312E-5</c:v>
                </c:pt>
                <c:pt idx="41312">
                  <c:v>4.1313000000000002E-5</c:v>
                </c:pt>
                <c:pt idx="41313">
                  <c:v>4.1313999999999998E-5</c:v>
                </c:pt>
                <c:pt idx="41314">
                  <c:v>4.1315E-5</c:v>
                </c:pt>
                <c:pt idx="41315">
                  <c:v>4.1316000000000002E-5</c:v>
                </c:pt>
                <c:pt idx="41316">
                  <c:v>4.1316999999999998E-5</c:v>
                </c:pt>
                <c:pt idx="41317">
                  <c:v>4.1318E-5</c:v>
                </c:pt>
                <c:pt idx="41318">
                  <c:v>4.1319000000000002E-5</c:v>
                </c:pt>
                <c:pt idx="41319">
                  <c:v>4.1319999999999997E-5</c:v>
                </c:pt>
                <c:pt idx="41320">
                  <c:v>4.1321E-5</c:v>
                </c:pt>
                <c:pt idx="41321">
                  <c:v>4.1322000000000002E-5</c:v>
                </c:pt>
                <c:pt idx="41322">
                  <c:v>4.1322999999999997E-5</c:v>
                </c:pt>
                <c:pt idx="41323">
                  <c:v>4.1323999999999999E-5</c:v>
                </c:pt>
                <c:pt idx="41324">
                  <c:v>4.1325000000000002E-5</c:v>
                </c:pt>
                <c:pt idx="41325">
                  <c:v>4.1325999999999997E-5</c:v>
                </c:pt>
                <c:pt idx="41326">
                  <c:v>4.1326999999999999E-5</c:v>
                </c:pt>
                <c:pt idx="41327">
                  <c:v>4.1328000000000001E-5</c:v>
                </c:pt>
                <c:pt idx="41328">
                  <c:v>4.1328999999999997E-5</c:v>
                </c:pt>
                <c:pt idx="41329">
                  <c:v>4.1329999999999999E-5</c:v>
                </c:pt>
                <c:pt idx="41330">
                  <c:v>4.1331000000000001E-5</c:v>
                </c:pt>
                <c:pt idx="41331">
                  <c:v>4.1331999999999997E-5</c:v>
                </c:pt>
                <c:pt idx="41332">
                  <c:v>4.1332999999999999E-5</c:v>
                </c:pt>
                <c:pt idx="41333">
                  <c:v>4.1334000000000001E-5</c:v>
                </c:pt>
                <c:pt idx="41334">
                  <c:v>4.1335000000000003E-5</c:v>
                </c:pt>
                <c:pt idx="41335">
                  <c:v>4.1335999999999999E-5</c:v>
                </c:pt>
                <c:pt idx="41336">
                  <c:v>4.1337000000000001E-5</c:v>
                </c:pt>
                <c:pt idx="41337">
                  <c:v>4.1338000000000003E-5</c:v>
                </c:pt>
                <c:pt idx="41338">
                  <c:v>4.1338999999999998E-5</c:v>
                </c:pt>
                <c:pt idx="41339">
                  <c:v>4.1340000000000001E-5</c:v>
                </c:pt>
                <c:pt idx="41340">
                  <c:v>4.1341000000000003E-5</c:v>
                </c:pt>
                <c:pt idx="41341">
                  <c:v>4.1341999999999998E-5</c:v>
                </c:pt>
                <c:pt idx="41342">
                  <c:v>4.1343E-5</c:v>
                </c:pt>
                <c:pt idx="41343">
                  <c:v>4.1344000000000003E-5</c:v>
                </c:pt>
                <c:pt idx="41344">
                  <c:v>4.1344999999999998E-5</c:v>
                </c:pt>
                <c:pt idx="41345">
                  <c:v>4.1346E-5</c:v>
                </c:pt>
                <c:pt idx="41346">
                  <c:v>4.1347000000000002E-5</c:v>
                </c:pt>
                <c:pt idx="41347">
                  <c:v>4.1347999999999998E-5</c:v>
                </c:pt>
                <c:pt idx="41348">
                  <c:v>4.1349E-5</c:v>
                </c:pt>
                <c:pt idx="41349">
                  <c:v>4.1350000000000002E-5</c:v>
                </c:pt>
                <c:pt idx="41350">
                  <c:v>4.1350999999999998E-5</c:v>
                </c:pt>
                <c:pt idx="41351">
                  <c:v>4.1352E-5</c:v>
                </c:pt>
                <c:pt idx="41352">
                  <c:v>4.1353000000000002E-5</c:v>
                </c:pt>
                <c:pt idx="41353">
                  <c:v>4.1353999999999997E-5</c:v>
                </c:pt>
                <c:pt idx="41354">
                  <c:v>4.1355E-5</c:v>
                </c:pt>
                <c:pt idx="41355">
                  <c:v>4.1356000000000002E-5</c:v>
                </c:pt>
                <c:pt idx="41356">
                  <c:v>4.1356999999999997E-5</c:v>
                </c:pt>
                <c:pt idx="41357">
                  <c:v>4.1357999999999999E-5</c:v>
                </c:pt>
                <c:pt idx="41358">
                  <c:v>4.1359000000000002E-5</c:v>
                </c:pt>
                <c:pt idx="41359">
                  <c:v>4.1359999999999997E-5</c:v>
                </c:pt>
                <c:pt idx="41360">
                  <c:v>4.1360999999999999E-5</c:v>
                </c:pt>
                <c:pt idx="41361">
                  <c:v>4.1362000000000001E-5</c:v>
                </c:pt>
                <c:pt idx="41362">
                  <c:v>4.1362999999999997E-5</c:v>
                </c:pt>
                <c:pt idx="41363">
                  <c:v>4.1363999999999999E-5</c:v>
                </c:pt>
                <c:pt idx="41364">
                  <c:v>4.1365000000000001E-5</c:v>
                </c:pt>
                <c:pt idx="41365">
                  <c:v>4.1365999999999997E-5</c:v>
                </c:pt>
                <c:pt idx="41366">
                  <c:v>4.1366999999999999E-5</c:v>
                </c:pt>
                <c:pt idx="41367">
                  <c:v>4.1368000000000001E-5</c:v>
                </c:pt>
                <c:pt idx="41368">
                  <c:v>4.1369000000000003E-5</c:v>
                </c:pt>
                <c:pt idx="41369">
                  <c:v>4.1369999999999999E-5</c:v>
                </c:pt>
                <c:pt idx="41370">
                  <c:v>4.1371000000000001E-5</c:v>
                </c:pt>
                <c:pt idx="41371">
                  <c:v>4.1372000000000003E-5</c:v>
                </c:pt>
                <c:pt idx="41372">
                  <c:v>4.1372999999999998E-5</c:v>
                </c:pt>
                <c:pt idx="41373">
                  <c:v>4.1374000000000001E-5</c:v>
                </c:pt>
                <c:pt idx="41374">
                  <c:v>4.1375000000000003E-5</c:v>
                </c:pt>
                <c:pt idx="41375">
                  <c:v>4.1375999999999998E-5</c:v>
                </c:pt>
                <c:pt idx="41376">
                  <c:v>4.1377E-5</c:v>
                </c:pt>
                <c:pt idx="41377">
                  <c:v>4.1378000000000003E-5</c:v>
                </c:pt>
                <c:pt idx="41378">
                  <c:v>4.1378999999999998E-5</c:v>
                </c:pt>
                <c:pt idx="41379">
                  <c:v>4.138E-5</c:v>
                </c:pt>
                <c:pt idx="41380">
                  <c:v>4.1381000000000002E-5</c:v>
                </c:pt>
                <c:pt idx="41381">
                  <c:v>4.1381999999999998E-5</c:v>
                </c:pt>
                <c:pt idx="41382">
                  <c:v>4.1383E-5</c:v>
                </c:pt>
                <c:pt idx="41383">
                  <c:v>4.1384000000000002E-5</c:v>
                </c:pt>
                <c:pt idx="41384">
                  <c:v>4.1384999999999998E-5</c:v>
                </c:pt>
                <c:pt idx="41385">
                  <c:v>4.1386E-5</c:v>
                </c:pt>
                <c:pt idx="41386">
                  <c:v>4.1387000000000002E-5</c:v>
                </c:pt>
                <c:pt idx="41387">
                  <c:v>4.1387999999999997E-5</c:v>
                </c:pt>
                <c:pt idx="41388">
                  <c:v>4.1389E-5</c:v>
                </c:pt>
                <c:pt idx="41389">
                  <c:v>4.1390000000000002E-5</c:v>
                </c:pt>
                <c:pt idx="41390">
                  <c:v>4.1390999999999997E-5</c:v>
                </c:pt>
                <c:pt idx="41391">
                  <c:v>4.1391999999999999E-5</c:v>
                </c:pt>
                <c:pt idx="41392">
                  <c:v>4.1393000000000002E-5</c:v>
                </c:pt>
                <c:pt idx="41393">
                  <c:v>4.1393999999999997E-5</c:v>
                </c:pt>
                <c:pt idx="41394">
                  <c:v>4.1394999999999999E-5</c:v>
                </c:pt>
                <c:pt idx="41395">
                  <c:v>4.1396000000000001E-5</c:v>
                </c:pt>
                <c:pt idx="41396">
                  <c:v>4.1396999999999997E-5</c:v>
                </c:pt>
                <c:pt idx="41397">
                  <c:v>4.1397999999999999E-5</c:v>
                </c:pt>
                <c:pt idx="41398">
                  <c:v>4.1399000000000001E-5</c:v>
                </c:pt>
                <c:pt idx="41399">
                  <c:v>4.1399999999999997E-5</c:v>
                </c:pt>
                <c:pt idx="41400">
                  <c:v>4.1400999999999999E-5</c:v>
                </c:pt>
                <c:pt idx="41401">
                  <c:v>4.1402000000000001E-5</c:v>
                </c:pt>
                <c:pt idx="41402">
                  <c:v>4.1403000000000003E-5</c:v>
                </c:pt>
                <c:pt idx="41403">
                  <c:v>4.1403999999999999E-5</c:v>
                </c:pt>
                <c:pt idx="41404">
                  <c:v>4.1405000000000001E-5</c:v>
                </c:pt>
                <c:pt idx="41405">
                  <c:v>4.1406000000000003E-5</c:v>
                </c:pt>
                <c:pt idx="41406">
                  <c:v>4.1406999999999998E-5</c:v>
                </c:pt>
                <c:pt idx="41407">
                  <c:v>4.1408000000000001E-5</c:v>
                </c:pt>
                <c:pt idx="41408">
                  <c:v>4.1409000000000003E-5</c:v>
                </c:pt>
                <c:pt idx="41409">
                  <c:v>4.1409999999999998E-5</c:v>
                </c:pt>
                <c:pt idx="41410">
                  <c:v>4.1411E-5</c:v>
                </c:pt>
                <c:pt idx="41411">
                  <c:v>4.1412000000000003E-5</c:v>
                </c:pt>
                <c:pt idx="41412">
                  <c:v>4.1412999999999998E-5</c:v>
                </c:pt>
                <c:pt idx="41413">
                  <c:v>4.1414E-5</c:v>
                </c:pt>
                <c:pt idx="41414">
                  <c:v>4.1415000000000002E-5</c:v>
                </c:pt>
                <c:pt idx="41415">
                  <c:v>4.1415999999999998E-5</c:v>
                </c:pt>
                <c:pt idx="41416">
                  <c:v>4.1417E-5</c:v>
                </c:pt>
                <c:pt idx="41417">
                  <c:v>4.1418000000000002E-5</c:v>
                </c:pt>
                <c:pt idx="41418">
                  <c:v>4.1418999999999998E-5</c:v>
                </c:pt>
                <c:pt idx="41419">
                  <c:v>4.142E-5</c:v>
                </c:pt>
                <c:pt idx="41420">
                  <c:v>4.1421000000000002E-5</c:v>
                </c:pt>
                <c:pt idx="41421">
                  <c:v>4.1421999999999997E-5</c:v>
                </c:pt>
                <c:pt idx="41422">
                  <c:v>4.1423E-5</c:v>
                </c:pt>
                <c:pt idx="41423">
                  <c:v>4.1424000000000002E-5</c:v>
                </c:pt>
                <c:pt idx="41424">
                  <c:v>4.1424999999999997E-5</c:v>
                </c:pt>
                <c:pt idx="41425">
                  <c:v>4.1425999999999999E-5</c:v>
                </c:pt>
                <c:pt idx="41426">
                  <c:v>4.1427000000000002E-5</c:v>
                </c:pt>
                <c:pt idx="41427">
                  <c:v>4.1427999999999997E-5</c:v>
                </c:pt>
                <c:pt idx="41428">
                  <c:v>4.1428999999999999E-5</c:v>
                </c:pt>
                <c:pt idx="41429">
                  <c:v>4.1430000000000001E-5</c:v>
                </c:pt>
                <c:pt idx="41430">
                  <c:v>4.1430999999999997E-5</c:v>
                </c:pt>
                <c:pt idx="41431">
                  <c:v>4.1431999999999999E-5</c:v>
                </c:pt>
                <c:pt idx="41432">
                  <c:v>4.1433000000000001E-5</c:v>
                </c:pt>
                <c:pt idx="41433">
                  <c:v>4.1433999999999997E-5</c:v>
                </c:pt>
                <c:pt idx="41434">
                  <c:v>4.1434999999999999E-5</c:v>
                </c:pt>
                <c:pt idx="41435">
                  <c:v>4.1436000000000001E-5</c:v>
                </c:pt>
                <c:pt idx="41436">
                  <c:v>4.1437000000000003E-5</c:v>
                </c:pt>
                <c:pt idx="41437">
                  <c:v>4.1437999999999999E-5</c:v>
                </c:pt>
                <c:pt idx="41438">
                  <c:v>4.1439000000000001E-5</c:v>
                </c:pt>
                <c:pt idx="41439">
                  <c:v>4.1440000000000003E-5</c:v>
                </c:pt>
                <c:pt idx="41440">
                  <c:v>4.1440999999999998E-5</c:v>
                </c:pt>
                <c:pt idx="41441">
                  <c:v>4.1442000000000001E-5</c:v>
                </c:pt>
                <c:pt idx="41442">
                  <c:v>4.1443000000000003E-5</c:v>
                </c:pt>
                <c:pt idx="41443">
                  <c:v>4.1443999999999998E-5</c:v>
                </c:pt>
                <c:pt idx="41444">
                  <c:v>4.1445E-5</c:v>
                </c:pt>
                <c:pt idx="41445">
                  <c:v>4.1446000000000003E-5</c:v>
                </c:pt>
                <c:pt idx="41446">
                  <c:v>4.1446999999999998E-5</c:v>
                </c:pt>
                <c:pt idx="41447">
                  <c:v>4.1448E-5</c:v>
                </c:pt>
                <c:pt idx="41448">
                  <c:v>4.1449000000000002E-5</c:v>
                </c:pt>
                <c:pt idx="41449">
                  <c:v>4.1449999999999998E-5</c:v>
                </c:pt>
                <c:pt idx="41450">
                  <c:v>4.1451E-5</c:v>
                </c:pt>
                <c:pt idx="41451">
                  <c:v>4.1452000000000002E-5</c:v>
                </c:pt>
                <c:pt idx="41452">
                  <c:v>4.1452999999999998E-5</c:v>
                </c:pt>
                <c:pt idx="41453">
                  <c:v>4.1454E-5</c:v>
                </c:pt>
                <c:pt idx="41454">
                  <c:v>4.1455000000000002E-5</c:v>
                </c:pt>
                <c:pt idx="41455">
                  <c:v>4.1455999999999997E-5</c:v>
                </c:pt>
                <c:pt idx="41456">
                  <c:v>4.1457E-5</c:v>
                </c:pt>
                <c:pt idx="41457">
                  <c:v>4.1458000000000002E-5</c:v>
                </c:pt>
                <c:pt idx="41458">
                  <c:v>4.1458999999999997E-5</c:v>
                </c:pt>
                <c:pt idx="41459">
                  <c:v>4.1459999999999999E-5</c:v>
                </c:pt>
                <c:pt idx="41460">
                  <c:v>4.1461000000000002E-5</c:v>
                </c:pt>
                <c:pt idx="41461">
                  <c:v>4.1461999999999997E-5</c:v>
                </c:pt>
                <c:pt idx="41462">
                  <c:v>4.1462999999999999E-5</c:v>
                </c:pt>
                <c:pt idx="41463">
                  <c:v>4.1464000000000001E-5</c:v>
                </c:pt>
                <c:pt idx="41464">
                  <c:v>4.1464999999999997E-5</c:v>
                </c:pt>
                <c:pt idx="41465">
                  <c:v>4.1465999999999999E-5</c:v>
                </c:pt>
                <c:pt idx="41466">
                  <c:v>4.1467000000000001E-5</c:v>
                </c:pt>
                <c:pt idx="41467">
                  <c:v>4.1467999999999997E-5</c:v>
                </c:pt>
                <c:pt idx="41468">
                  <c:v>4.1468999999999999E-5</c:v>
                </c:pt>
                <c:pt idx="41469">
                  <c:v>4.1470000000000001E-5</c:v>
                </c:pt>
                <c:pt idx="41470">
                  <c:v>4.1471000000000003E-5</c:v>
                </c:pt>
                <c:pt idx="41471">
                  <c:v>4.1471999999999999E-5</c:v>
                </c:pt>
                <c:pt idx="41472">
                  <c:v>4.1473000000000001E-5</c:v>
                </c:pt>
                <c:pt idx="41473">
                  <c:v>4.1474000000000003E-5</c:v>
                </c:pt>
                <c:pt idx="41474">
                  <c:v>4.1474999999999998E-5</c:v>
                </c:pt>
                <c:pt idx="41475">
                  <c:v>4.1476000000000001E-5</c:v>
                </c:pt>
                <c:pt idx="41476">
                  <c:v>4.1477000000000003E-5</c:v>
                </c:pt>
                <c:pt idx="41477">
                  <c:v>4.1477999999999998E-5</c:v>
                </c:pt>
                <c:pt idx="41478">
                  <c:v>4.1479E-5</c:v>
                </c:pt>
                <c:pt idx="41479">
                  <c:v>4.1480000000000003E-5</c:v>
                </c:pt>
                <c:pt idx="41480">
                  <c:v>4.1480999999999998E-5</c:v>
                </c:pt>
                <c:pt idx="41481">
                  <c:v>4.1482E-5</c:v>
                </c:pt>
                <c:pt idx="41482">
                  <c:v>4.1483000000000002E-5</c:v>
                </c:pt>
                <c:pt idx="41483">
                  <c:v>4.1483999999999998E-5</c:v>
                </c:pt>
                <c:pt idx="41484">
                  <c:v>4.1485E-5</c:v>
                </c:pt>
                <c:pt idx="41485">
                  <c:v>4.1486000000000002E-5</c:v>
                </c:pt>
                <c:pt idx="41486">
                  <c:v>4.1486999999999998E-5</c:v>
                </c:pt>
                <c:pt idx="41487">
                  <c:v>4.1488E-5</c:v>
                </c:pt>
                <c:pt idx="41488">
                  <c:v>4.1489000000000002E-5</c:v>
                </c:pt>
                <c:pt idx="41489">
                  <c:v>4.1489999999999997E-5</c:v>
                </c:pt>
                <c:pt idx="41490">
                  <c:v>4.1491E-5</c:v>
                </c:pt>
                <c:pt idx="41491">
                  <c:v>4.1492000000000002E-5</c:v>
                </c:pt>
                <c:pt idx="41492">
                  <c:v>4.1492999999999997E-5</c:v>
                </c:pt>
                <c:pt idx="41493">
                  <c:v>4.1493999999999999E-5</c:v>
                </c:pt>
                <c:pt idx="41494">
                  <c:v>4.1495000000000002E-5</c:v>
                </c:pt>
                <c:pt idx="41495">
                  <c:v>4.1495999999999997E-5</c:v>
                </c:pt>
                <c:pt idx="41496">
                  <c:v>4.1496999999999999E-5</c:v>
                </c:pt>
                <c:pt idx="41497">
                  <c:v>4.1498000000000001E-5</c:v>
                </c:pt>
                <c:pt idx="41498">
                  <c:v>4.1498999999999997E-5</c:v>
                </c:pt>
                <c:pt idx="41499">
                  <c:v>4.1499999999999999E-5</c:v>
                </c:pt>
                <c:pt idx="41500">
                  <c:v>4.1501000000000001E-5</c:v>
                </c:pt>
                <c:pt idx="41501">
                  <c:v>4.1501999999999997E-5</c:v>
                </c:pt>
                <c:pt idx="41502">
                  <c:v>4.1502999999999999E-5</c:v>
                </c:pt>
                <c:pt idx="41503">
                  <c:v>4.1504000000000001E-5</c:v>
                </c:pt>
                <c:pt idx="41504">
                  <c:v>4.1505000000000003E-5</c:v>
                </c:pt>
                <c:pt idx="41505">
                  <c:v>4.1505999999999999E-5</c:v>
                </c:pt>
                <c:pt idx="41506">
                  <c:v>4.1507000000000001E-5</c:v>
                </c:pt>
                <c:pt idx="41507">
                  <c:v>4.1508000000000003E-5</c:v>
                </c:pt>
                <c:pt idx="41508">
                  <c:v>4.1508999999999998E-5</c:v>
                </c:pt>
                <c:pt idx="41509">
                  <c:v>4.1510000000000001E-5</c:v>
                </c:pt>
                <c:pt idx="41510">
                  <c:v>4.1511000000000003E-5</c:v>
                </c:pt>
                <c:pt idx="41511">
                  <c:v>4.1511999999999998E-5</c:v>
                </c:pt>
                <c:pt idx="41512">
                  <c:v>4.1513E-5</c:v>
                </c:pt>
                <c:pt idx="41513">
                  <c:v>4.1514000000000003E-5</c:v>
                </c:pt>
                <c:pt idx="41514">
                  <c:v>4.1514999999999998E-5</c:v>
                </c:pt>
                <c:pt idx="41515">
                  <c:v>4.1516E-5</c:v>
                </c:pt>
                <c:pt idx="41516">
                  <c:v>4.1517000000000002E-5</c:v>
                </c:pt>
                <c:pt idx="41517">
                  <c:v>4.1517999999999998E-5</c:v>
                </c:pt>
                <c:pt idx="41518">
                  <c:v>4.1519E-5</c:v>
                </c:pt>
                <c:pt idx="41519">
                  <c:v>4.1520000000000002E-5</c:v>
                </c:pt>
                <c:pt idx="41520">
                  <c:v>4.1520999999999998E-5</c:v>
                </c:pt>
                <c:pt idx="41521">
                  <c:v>4.1522E-5</c:v>
                </c:pt>
                <c:pt idx="41522">
                  <c:v>4.1523000000000002E-5</c:v>
                </c:pt>
                <c:pt idx="41523">
                  <c:v>4.1523999999999997E-5</c:v>
                </c:pt>
                <c:pt idx="41524">
                  <c:v>4.1525E-5</c:v>
                </c:pt>
                <c:pt idx="41525">
                  <c:v>4.1526000000000002E-5</c:v>
                </c:pt>
                <c:pt idx="41526">
                  <c:v>4.1526999999999997E-5</c:v>
                </c:pt>
                <c:pt idx="41527">
                  <c:v>4.1527999999999999E-5</c:v>
                </c:pt>
                <c:pt idx="41528">
                  <c:v>4.1529000000000002E-5</c:v>
                </c:pt>
                <c:pt idx="41529">
                  <c:v>4.1529999999999997E-5</c:v>
                </c:pt>
                <c:pt idx="41530">
                  <c:v>4.1530999999999999E-5</c:v>
                </c:pt>
                <c:pt idx="41531">
                  <c:v>4.1532000000000001E-5</c:v>
                </c:pt>
                <c:pt idx="41532">
                  <c:v>4.1532999999999997E-5</c:v>
                </c:pt>
                <c:pt idx="41533">
                  <c:v>4.1533999999999999E-5</c:v>
                </c:pt>
                <c:pt idx="41534">
                  <c:v>4.1535000000000001E-5</c:v>
                </c:pt>
                <c:pt idx="41535">
                  <c:v>4.1535999999999997E-5</c:v>
                </c:pt>
                <c:pt idx="41536">
                  <c:v>4.1536999999999999E-5</c:v>
                </c:pt>
                <c:pt idx="41537">
                  <c:v>4.1538000000000001E-5</c:v>
                </c:pt>
                <c:pt idx="41538">
                  <c:v>4.1539000000000003E-5</c:v>
                </c:pt>
                <c:pt idx="41539">
                  <c:v>4.1539999999999999E-5</c:v>
                </c:pt>
                <c:pt idx="41540">
                  <c:v>4.1541000000000001E-5</c:v>
                </c:pt>
                <c:pt idx="41541">
                  <c:v>4.1542000000000003E-5</c:v>
                </c:pt>
                <c:pt idx="41542">
                  <c:v>4.1542999999999998E-5</c:v>
                </c:pt>
                <c:pt idx="41543">
                  <c:v>4.1544000000000001E-5</c:v>
                </c:pt>
                <c:pt idx="41544">
                  <c:v>4.1545000000000003E-5</c:v>
                </c:pt>
                <c:pt idx="41545">
                  <c:v>4.1545999999999998E-5</c:v>
                </c:pt>
                <c:pt idx="41546">
                  <c:v>4.1547E-5</c:v>
                </c:pt>
                <c:pt idx="41547">
                  <c:v>4.1548000000000003E-5</c:v>
                </c:pt>
                <c:pt idx="41548">
                  <c:v>4.1548999999999998E-5</c:v>
                </c:pt>
                <c:pt idx="41549">
                  <c:v>4.155E-5</c:v>
                </c:pt>
                <c:pt idx="41550">
                  <c:v>4.1551000000000002E-5</c:v>
                </c:pt>
                <c:pt idx="41551">
                  <c:v>4.1551999999999998E-5</c:v>
                </c:pt>
                <c:pt idx="41552">
                  <c:v>4.1553E-5</c:v>
                </c:pt>
                <c:pt idx="41553">
                  <c:v>4.1554000000000002E-5</c:v>
                </c:pt>
                <c:pt idx="41554">
                  <c:v>4.1554999999999998E-5</c:v>
                </c:pt>
                <c:pt idx="41555">
                  <c:v>4.1556E-5</c:v>
                </c:pt>
                <c:pt idx="41556">
                  <c:v>4.1557000000000002E-5</c:v>
                </c:pt>
                <c:pt idx="41557">
                  <c:v>4.1557999999999998E-5</c:v>
                </c:pt>
                <c:pt idx="41558">
                  <c:v>4.1559E-5</c:v>
                </c:pt>
                <c:pt idx="41559">
                  <c:v>4.1560000000000002E-5</c:v>
                </c:pt>
                <c:pt idx="41560">
                  <c:v>4.1560999999999997E-5</c:v>
                </c:pt>
                <c:pt idx="41561">
                  <c:v>4.1561999999999999E-5</c:v>
                </c:pt>
                <c:pt idx="41562">
                  <c:v>4.1563000000000002E-5</c:v>
                </c:pt>
                <c:pt idx="41563">
                  <c:v>4.1563999999999997E-5</c:v>
                </c:pt>
                <c:pt idx="41564">
                  <c:v>4.1564999999999999E-5</c:v>
                </c:pt>
                <c:pt idx="41565">
                  <c:v>4.1566000000000001E-5</c:v>
                </c:pt>
                <c:pt idx="41566">
                  <c:v>4.1566999999999997E-5</c:v>
                </c:pt>
                <c:pt idx="41567">
                  <c:v>4.1567999999999999E-5</c:v>
                </c:pt>
                <c:pt idx="41568">
                  <c:v>4.1569000000000001E-5</c:v>
                </c:pt>
                <c:pt idx="41569">
                  <c:v>4.1569999999999997E-5</c:v>
                </c:pt>
                <c:pt idx="41570">
                  <c:v>4.1570999999999999E-5</c:v>
                </c:pt>
                <c:pt idx="41571">
                  <c:v>4.1572000000000001E-5</c:v>
                </c:pt>
                <c:pt idx="41572">
                  <c:v>4.1573000000000003E-5</c:v>
                </c:pt>
                <c:pt idx="41573">
                  <c:v>4.1573999999999999E-5</c:v>
                </c:pt>
                <c:pt idx="41574">
                  <c:v>4.1575000000000001E-5</c:v>
                </c:pt>
                <c:pt idx="41575">
                  <c:v>4.1576000000000003E-5</c:v>
                </c:pt>
                <c:pt idx="41576">
                  <c:v>4.1576999999999999E-5</c:v>
                </c:pt>
                <c:pt idx="41577">
                  <c:v>4.1578000000000001E-5</c:v>
                </c:pt>
                <c:pt idx="41578">
                  <c:v>4.1579000000000003E-5</c:v>
                </c:pt>
                <c:pt idx="41579">
                  <c:v>4.1579999999999998E-5</c:v>
                </c:pt>
                <c:pt idx="41580">
                  <c:v>4.1581000000000001E-5</c:v>
                </c:pt>
                <c:pt idx="41581">
                  <c:v>4.1582000000000003E-5</c:v>
                </c:pt>
                <c:pt idx="41582">
                  <c:v>4.1582999999999998E-5</c:v>
                </c:pt>
                <c:pt idx="41583">
                  <c:v>4.1584E-5</c:v>
                </c:pt>
                <c:pt idx="41584">
                  <c:v>4.1585000000000002E-5</c:v>
                </c:pt>
                <c:pt idx="41585">
                  <c:v>4.1585999999999998E-5</c:v>
                </c:pt>
                <c:pt idx="41586">
                  <c:v>4.1587E-5</c:v>
                </c:pt>
                <c:pt idx="41587">
                  <c:v>4.1588000000000002E-5</c:v>
                </c:pt>
                <c:pt idx="41588">
                  <c:v>4.1588999999999998E-5</c:v>
                </c:pt>
                <c:pt idx="41589">
                  <c:v>4.159E-5</c:v>
                </c:pt>
                <c:pt idx="41590">
                  <c:v>4.1591000000000002E-5</c:v>
                </c:pt>
                <c:pt idx="41591">
                  <c:v>4.1591999999999998E-5</c:v>
                </c:pt>
                <c:pt idx="41592">
                  <c:v>4.1593E-5</c:v>
                </c:pt>
                <c:pt idx="41593">
                  <c:v>4.1594000000000002E-5</c:v>
                </c:pt>
                <c:pt idx="41594">
                  <c:v>4.1594999999999997E-5</c:v>
                </c:pt>
                <c:pt idx="41595">
                  <c:v>4.1596E-5</c:v>
                </c:pt>
                <c:pt idx="41596">
                  <c:v>4.1597000000000002E-5</c:v>
                </c:pt>
                <c:pt idx="41597">
                  <c:v>4.1597999999999997E-5</c:v>
                </c:pt>
                <c:pt idx="41598">
                  <c:v>4.1598999999999999E-5</c:v>
                </c:pt>
                <c:pt idx="41599">
                  <c:v>4.1600000000000002E-5</c:v>
                </c:pt>
                <c:pt idx="41600">
                  <c:v>4.1600999999999997E-5</c:v>
                </c:pt>
                <c:pt idx="41601">
                  <c:v>4.1601999999999999E-5</c:v>
                </c:pt>
                <c:pt idx="41602">
                  <c:v>4.1603000000000001E-5</c:v>
                </c:pt>
                <c:pt idx="41603">
                  <c:v>4.1603999999999997E-5</c:v>
                </c:pt>
                <c:pt idx="41604">
                  <c:v>4.1604999999999999E-5</c:v>
                </c:pt>
                <c:pt idx="41605">
                  <c:v>4.1606000000000001E-5</c:v>
                </c:pt>
                <c:pt idx="41606">
                  <c:v>4.1607000000000003E-5</c:v>
                </c:pt>
                <c:pt idx="41607">
                  <c:v>4.1607999999999999E-5</c:v>
                </c:pt>
                <c:pt idx="41608">
                  <c:v>4.1609000000000001E-5</c:v>
                </c:pt>
                <c:pt idx="41609">
                  <c:v>4.1610000000000003E-5</c:v>
                </c:pt>
                <c:pt idx="41610">
                  <c:v>4.1610999999999999E-5</c:v>
                </c:pt>
                <c:pt idx="41611">
                  <c:v>4.1612000000000001E-5</c:v>
                </c:pt>
                <c:pt idx="41612">
                  <c:v>4.1613000000000003E-5</c:v>
                </c:pt>
                <c:pt idx="41613">
                  <c:v>4.1613999999999998E-5</c:v>
                </c:pt>
                <c:pt idx="41614">
                  <c:v>4.1615000000000001E-5</c:v>
                </c:pt>
                <c:pt idx="41615">
                  <c:v>4.1616000000000003E-5</c:v>
                </c:pt>
                <c:pt idx="41616">
                  <c:v>4.1616999999999998E-5</c:v>
                </c:pt>
                <c:pt idx="41617">
                  <c:v>4.1618E-5</c:v>
                </c:pt>
                <c:pt idx="41618">
                  <c:v>4.1619000000000003E-5</c:v>
                </c:pt>
                <c:pt idx="41619">
                  <c:v>4.1619999999999998E-5</c:v>
                </c:pt>
                <c:pt idx="41620">
                  <c:v>4.1621E-5</c:v>
                </c:pt>
                <c:pt idx="41621">
                  <c:v>4.1622000000000002E-5</c:v>
                </c:pt>
                <c:pt idx="41622">
                  <c:v>4.1622999999999998E-5</c:v>
                </c:pt>
                <c:pt idx="41623">
                  <c:v>4.1624E-5</c:v>
                </c:pt>
                <c:pt idx="41624">
                  <c:v>4.1625000000000002E-5</c:v>
                </c:pt>
                <c:pt idx="41625">
                  <c:v>4.1625999999999998E-5</c:v>
                </c:pt>
                <c:pt idx="41626">
                  <c:v>4.1627E-5</c:v>
                </c:pt>
                <c:pt idx="41627">
                  <c:v>4.1628000000000002E-5</c:v>
                </c:pt>
                <c:pt idx="41628">
                  <c:v>4.1628999999999997E-5</c:v>
                </c:pt>
                <c:pt idx="41629">
                  <c:v>4.163E-5</c:v>
                </c:pt>
                <c:pt idx="41630">
                  <c:v>4.1631000000000002E-5</c:v>
                </c:pt>
                <c:pt idx="41631">
                  <c:v>4.1631999999999997E-5</c:v>
                </c:pt>
                <c:pt idx="41632">
                  <c:v>4.1632999999999999E-5</c:v>
                </c:pt>
                <c:pt idx="41633">
                  <c:v>4.1634000000000002E-5</c:v>
                </c:pt>
                <c:pt idx="41634">
                  <c:v>4.1634999999999997E-5</c:v>
                </c:pt>
                <c:pt idx="41635">
                  <c:v>4.1635999999999999E-5</c:v>
                </c:pt>
                <c:pt idx="41636">
                  <c:v>4.1637000000000001E-5</c:v>
                </c:pt>
                <c:pt idx="41637">
                  <c:v>4.1637999999999997E-5</c:v>
                </c:pt>
                <c:pt idx="41638">
                  <c:v>4.1638999999999999E-5</c:v>
                </c:pt>
                <c:pt idx="41639">
                  <c:v>4.1640000000000001E-5</c:v>
                </c:pt>
                <c:pt idx="41640">
                  <c:v>4.1641000000000003E-5</c:v>
                </c:pt>
                <c:pt idx="41641">
                  <c:v>4.1641999999999999E-5</c:v>
                </c:pt>
                <c:pt idx="41642">
                  <c:v>4.1643000000000001E-5</c:v>
                </c:pt>
                <c:pt idx="41643">
                  <c:v>4.1644000000000003E-5</c:v>
                </c:pt>
                <c:pt idx="41644">
                  <c:v>4.1644999999999999E-5</c:v>
                </c:pt>
                <c:pt idx="41645">
                  <c:v>4.1646000000000001E-5</c:v>
                </c:pt>
                <c:pt idx="41646">
                  <c:v>4.1647000000000003E-5</c:v>
                </c:pt>
                <c:pt idx="41647">
                  <c:v>4.1647999999999998E-5</c:v>
                </c:pt>
                <c:pt idx="41648">
                  <c:v>4.1649000000000001E-5</c:v>
                </c:pt>
                <c:pt idx="41649">
                  <c:v>4.1650000000000003E-5</c:v>
                </c:pt>
                <c:pt idx="41650">
                  <c:v>4.1650999999999998E-5</c:v>
                </c:pt>
                <c:pt idx="41651">
                  <c:v>4.1652E-5</c:v>
                </c:pt>
                <c:pt idx="41652">
                  <c:v>4.1653000000000003E-5</c:v>
                </c:pt>
                <c:pt idx="41653">
                  <c:v>4.1653999999999998E-5</c:v>
                </c:pt>
                <c:pt idx="41654">
                  <c:v>4.1655E-5</c:v>
                </c:pt>
                <c:pt idx="41655">
                  <c:v>4.1656000000000002E-5</c:v>
                </c:pt>
                <c:pt idx="41656">
                  <c:v>4.1656999999999998E-5</c:v>
                </c:pt>
                <c:pt idx="41657">
                  <c:v>4.1658E-5</c:v>
                </c:pt>
                <c:pt idx="41658">
                  <c:v>4.1659000000000002E-5</c:v>
                </c:pt>
                <c:pt idx="41659">
                  <c:v>4.1659999999999998E-5</c:v>
                </c:pt>
                <c:pt idx="41660">
                  <c:v>4.1661E-5</c:v>
                </c:pt>
                <c:pt idx="41661">
                  <c:v>4.1662000000000002E-5</c:v>
                </c:pt>
                <c:pt idx="41662">
                  <c:v>4.1662999999999997E-5</c:v>
                </c:pt>
                <c:pt idx="41663">
                  <c:v>4.1664E-5</c:v>
                </c:pt>
                <c:pt idx="41664">
                  <c:v>4.1665000000000002E-5</c:v>
                </c:pt>
                <c:pt idx="41665">
                  <c:v>4.1665999999999997E-5</c:v>
                </c:pt>
                <c:pt idx="41666">
                  <c:v>4.1666999999999999E-5</c:v>
                </c:pt>
                <c:pt idx="41667">
                  <c:v>4.1668000000000002E-5</c:v>
                </c:pt>
                <c:pt idx="41668">
                  <c:v>4.1668999999999997E-5</c:v>
                </c:pt>
                <c:pt idx="41669">
                  <c:v>4.1669999999999999E-5</c:v>
                </c:pt>
                <c:pt idx="41670">
                  <c:v>4.1671000000000001E-5</c:v>
                </c:pt>
                <c:pt idx="41671">
                  <c:v>4.1671999999999997E-5</c:v>
                </c:pt>
                <c:pt idx="41672">
                  <c:v>4.1672999999999999E-5</c:v>
                </c:pt>
                <c:pt idx="41673">
                  <c:v>4.1674000000000001E-5</c:v>
                </c:pt>
                <c:pt idx="41674">
                  <c:v>4.1675000000000003E-5</c:v>
                </c:pt>
                <c:pt idx="41675">
                  <c:v>4.1675999999999999E-5</c:v>
                </c:pt>
                <c:pt idx="41676">
                  <c:v>4.1677000000000001E-5</c:v>
                </c:pt>
                <c:pt idx="41677">
                  <c:v>4.1678000000000003E-5</c:v>
                </c:pt>
                <c:pt idx="41678">
                  <c:v>4.1678999999999999E-5</c:v>
                </c:pt>
                <c:pt idx="41679">
                  <c:v>4.1680000000000001E-5</c:v>
                </c:pt>
                <c:pt idx="41680">
                  <c:v>4.1681000000000003E-5</c:v>
                </c:pt>
                <c:pt idx="41681">
                  <c:v>4.1681999999999998E-5</c:v>
                </c:pt>
                <c:pt idx="41682">
                  <c:v>4.1683000000000001E-5</c:v>
                </c:pt>
                <c:pt idx="41683">
                  <c:v>4.1684000000000003E-5</c:v>
                </c:pt>
                <c:pt idx="41684">
                  <c:v>4.1684999999999998E-5</c:v>
                </c:pt>
                <c:pt idx="41685">
                  <c:v>4.1686E-5</c:v>
                </c:pt>
                <c:pt idx="41686">
                  <c:v>4.1687000000000003E-5</c:v>
                </c:pt>
                <c:pt idx="41687">
                  <c:v>4.1687999999999998E-5</c:v>
                </c:pt>
                <c:pt idx="41688">
                  <c:v>4.1689E-5</c:v>
                </c:pt>
                <c:pt idx="41689">
                  <c:v>4.1690000000000002E-5</c:v>
                </c:pt>
                <c:pt idx="41690">
                  <c:v>4.1690999999999998E-5</c:v>
                </c:pt>
                <c:pt idx="41691">
                  <c:v>4.1692E-5</c:v>
                </c:pt>
                <c:pt idx="41692">
                  <c:v>4.1693000000000002E-5</c:v>
                </c:pt>
                <c:pt idx="41693">
                  <c:v>4.1693999999999998E-5</c:v>
                </c:pt>
                <c:pt idx="41694">
                  <c:v>4.1695E-5</c:v>
                </c:pt>
                <c:pt idx="41695">
                  <c:v>4.1696000000000002E-5</c:v>
                </c:pt>
                <c:pt idx="41696">
                  <c:v>4.1696999999999997E-5</c:v>
                </c:pt>
                <c:pt idx="41697">
                  <c:v>4.1698E-5</c:v>
                </c:pt>
                <c:pt idx="41698">
                  <c:v>4.1699000000000002E-5</c:v>
                </c:pt>
                <c:pt idx="41699">
                  <c:v>4.1699999999999997E-5</c:v>
                </c:pt>
                <c:pt idx="41700">
                  <c:v>4.1700999999999999E-5</c:v>
                </c:pt>
                <c:pt idx="41701">
                  <c:v>4.1702000000000002E-5</c:v>
                </c:pt>
                <c:pt idx="41702">
                  <c:v>4.1702999999999997E-5</c:v>
                </c:pt>
                <c:pt idx="41703">
                  <c:v>4.1703999999999999E-5</c:v>
                </c:pt>
                <c:pt idx="41704">
                  <c:v>4.1705000000000001E-5</c:v>
                </c:pt>
                <c:pt idx="41705">
                  <c:v>4.1705999999999997E-5</c:v>
                </c:pt>
                <c:pt idx="41706">
                  <c:v>4.1706999999999999E-5</c:v>
                </c:pt>
                <c:pt idx="41707">
                  <c:v>4.1708000000000001E-5</c:v>
                </c:pt>
                <c:pt idx="41708">
                  <c:v>4.1709000000000003E-5</c:v>
                </c:pt>
                <c:pt idx="41709">
                  <c:v>4.1709999999999999E-5</c:v>
                </c:pt>
                <c:pt idx="41710">
                  <c:v>4.1711000000000001E-5</c:v>
                </c:pt>
                <c:pt idx="41711">
                  <c:v>4.1712000000000003E-5</c:v>
                </c:pt>
                <c:pt idx="41712">
                  <c:v>4.1712999999999999E-5</c:v>
                </c:pt>
                <c:pt idx="41713">
                  <c:v>4.1714000000000001E-5</c:v>
                </c:pt>
                <c:pt idx="41714">
                  <c:v>4.1715000000000003E-5</c:v>
                </c:pt>
                <c:pt idx="41715">
                  <c:v>4.1715999999999998E-5</c:v>
                </c:pt>
                <c:pt idx="41716">
                  <c:v>4.1717000000000001E-5</c:v>
                </c:pt>
                <c:pt idx="41717">
                  <c:v>4.1718000000000003E-5</c:v>
                </c:pt>
                <c:pt idx="41718">
                  <c:v>4.1718999999999998E-5</c:v>
                </c:pt>
                <c:pt idx="41719">
                  <c:v>4.172E-5</c:v>
                </c:pt>
                <c:pt idx="41720">
                  <c:v>4.1721000000000003E-5</c:v>
                </c:pt>
                <c:pt idx="41721">
                  <c:v>4.1721999999999998E-5</c:v>
                </c:pt>
                <c:pt idx="41722">
                  <c:v>4.1723E-5</c:v>
                </c:pt>
                <c:pt idx="41723">
                  <c:v>4.1724000000000002E-5</c:v>
                </c:pt>
                <c:pt idx="41724">
                  <c:v>4.1724999999999998E-5</c:v>
                </c:pt>
                <c:pt idx="41725">
                  <c:v>4.1726E-5</c:v>
                </c:pt>
                <c:pt idx="41726">
                  <c:v>4.1727000000000002E-5</c:v>
                </c:pt>
                <c:pt idx="41727">
                  <c:v>4.1727999999999998E-5</c:v>
                </c:pt>
                <c:pt idx="41728">
                  <c:v>4.1729E-5</c:v>
                </c:pt>
                <c:pt idx="41729">
                  <c:v>4.1730000000000002E-5</c:v>
                </c:pt>
                <c:pt idx="41730">
                  <c:v>4.1730999999999997E-5</c:v>
                </c:pt>
                <c:pt idx="41731">
                  <c:v>4.1732E-5</c:v>
                </c:pt>
                <c:pt idx="41732">
                  <c:v>4.1733000000000002E-5</c:v>
                </c:pt>
                <c:pt idx="41733">
                  <c:v>4.1733999999999997E-5</c:v>
                </c:pt>
                <c:pt idx="41734">
                  <c:v>4.1734999999999999E-5</c:v>
                </c:pt>
                <c:pt idx="41735">
                  <c:v>4.1736000000000002E-5</c:v>
                </c:pt>
                <c:pt idx="41736">
                  <c:v>4.1736999999999997E-5</c:v>
                </c:pt>
                <c:pt idx="41737">
                  <c:v>4.1737999999999999E-5</c:v>
                </c:pt>
                <c:pt idx="41738">
                  <c:v>4.1739000000000001E-5</c:v>
                </c:pt>
                <c:pt idx="41739">
                  <c:v>4.1739999999999997E-5</c:v>
                </c:pt>
                <c:pt idx="41740">
                  <c:v>4.1740999999999999E-5</c:v>
                </c:pt>
                <c:pt idx="41741">
                  <c:v>4.1742000000000001E-5</c:v>
                </c:pt>
                <c:pt idx="41742">
                  <c:v>4.1743000000000003E-5</c:v>
                </c:pt>
                <c:pt idx="41743">
                  <c:v>4.1743999999999999E-5</c:v>
                </c:pt>
                <c:pt idx="41744">
                  <c:v>4.1745000000000001E-5</c:v>
                </c:pt>
                <c:pt idx="41745">
                  <c:v>4.1746000000000003E-5</c:v>
                </c:pt>
                <c:pt idx="41746">
                  <c:v>4.1746999999999999E-5</c:v>
                </c:pt>
                <c:pt idx="41747">
                  <c:v>4.1748000000000001E-5</c:v>
                </c:pt>
                <c:pt idx="41748">
                  <c:v>4.1749000000000003E-5</c:v>
                </c:pt>
                <c:pt idx="41749">
                  <c:v>4.1749999999999998E-5</c:v>
                </c:pt>
                <c:pt idx="41750">
                  <c:v>4.1751000000000001E-5</c:v>
                </c:pt>
                <c:pt idx="41751">
                  <c:v>4.1752000000000003E-5</c:v>
                </c:pt>
                <c:pt idx="41752">
                  <c:v>4.1752999999999998E-5</c:v>
                </c:pt>
                <c:pt idx="41753">
                  <c:v>4.1754E-5</c:v>
                </c:pt>
                <c:pt idx="41754">
                  <c:v>4.1755000000000003E-5</c:v>
                </c:pt>
                <c:pt idx="41755">
                  <c:v>4.1755999999999998E-5</c:v>
                </c:pt>
                <c:pt idx="41756">
                  <c:v>4.1757E-5</c:v>
                </c:pt>
                <c:pt idx="41757">
                  <c:v>4.1758000000000002E-5</c:v>
                </c:pt>
                <c:pt idx="41758">
                  <c:v>4.1758999999999998E-5</c:v>
                </c:pt>
                <c:pt idx="41759">
                  <c:v>4.176E-5</c:v>
                </c:pt>
                <c:pt idx="41760">
                  <c:v>4.1761000000000002E-5</c:v>
                </c:pt>
                <c:pt idx="41761">
                  <c:v>4.1761999999999998E-5</c:v>
                </c:pt>
                <c:pt idx="41762">
                  <c:v>4.1763E-5</c:v>
                </c:pt>
                <c:pt idx="41763">
                  <c:v>4.1764000000000002E-5</c:v>
                </c:pt>
                <c:pt idx="41764">
                  <c:v>4.1764999999999997E-5</c:v>
                </c:pt>
                <c:pt idx="41765">
                  <c:v>4.1766E-5</c:v>
                </c:pt>
                <c:pt idx="41766">
                  <c:v>4.1767000000000002E-5</c:v>
                </c:pt>
                <c:pt idx="41767">
                  <c:v>4.1767999999999997E-5</c:v>
                </c:pt>
                <c:pt idx="41768">
                  <c:v>4.1768999999999999E-5</c:v>
                </c:pt>
                <c:pt idx="41769">
                  <c:v>4.1770000000000002E-5</c:v>
                </c:pt>
                <c:pt idx="41770">
                  <c:v>4.1770999999999997E-5</c:v>
                </c:pt>
                <c:pt idx="41771">
                  <c:v>4.1771999999999999E-5</c:v>
                </c:pt>
                <c:pt idx="41772">
                  <c:v>4.1773000000000001E-5</c:v>
                </c:pt>
                <c:pt idx="41773">
                  <c:v>4.1773999999999997E-5</c:v>
                </c:pt>
                <c:pt idx="41774">
                  <c:v>4.1774999999999999E-5</c:v>
                </c:pt>
                <c:pt idx="41775">
                  <c:v>4.1776000000000001E-5</c:v>
                </c:pt>
                <c:pt idx="41776">
                  <c:v>4.1777000000000003E-5</c:v>
                </c:pt>
                <c:pt idx="41777">
                  <c:v>4.1777999999999999E-5</c:v>
                </c:pt>
                <c:pt idx="41778">
                  <c:v>4.1779000000000001E-5</c:v>
                </c:pt>
                <c:pt idx="41779">
                  <c:v>4.1780000000000003E-5</c:v>
                </c:pt>
                <c:pt idx="41780">
                  <c:v>4.1780999999999999E-5</c:v>
                </c:pt>
                <c:pt idx="41781">
                  <c:v>4.1782000000000001E-5</c:v>
                </c:pt>
                <c:pt idx="41782">
                  <c:v>4.1783000000000003E-5</c:v>
                </c:pt>
                <c:pt idx="41783">
                  <c:v>4.1783999999999998E-5</c:v>
                </c:pt>
                <c:pt idx="41784">
                  <c:v>4.1785000000000001E-5</c:v>
                </c:pt>
                <c:pt idx="41785">
                  <c:v>4.1786000000000003E-5</c:v>
                </c:pt>
                <c:pt idx="41786">
                  <c:v>4.1786999999999998E-5</c:v>
                </c:pt>
                <c:pt idx="41787">
                  <c:v>4.1788E-5</c:v>
                </c:pt>
                <c:pt idx="41788">
                  <c:v>4.1789000000000003E-5</c:v>
                </c:pt>
                <c:pt idx="41789">
                  <c:v>4.1789999999999998E-5</c:v>
                </c:pt>
                <c:pt idx="41790">
                  <c:v>4.1791E-5</c:v>
                </c:pt>
                <c:pt idx="41791">
                  <c:v>4.1792000000000002E-5</c:v>
                </c:pt>
                <c:pt idx="41792">
                  <c:v>4.1792999999999998E-5</c:v>
                </c:pt>
                <c:pt idx="41793">
                  <c:v>4.1794E-5</c:v>
                </c:pt>
                <c:pt idx="41794">
                  <c:v>4.1795000000000002E-5</c:v>
                </c:pt>
                <c:pt idx="41795">
                  <c:v>4.1795999999999998E-5</c:v>
                </c:pt>
                <c:pt idx="41796">
                  <c:v>4.1797E-5</c:v>
                </c:pt>
                <c:pt idx="41797">
                  <c:v>4.1798000000000002E-5</c:v>
                </c:pt>
                <c:pt idx="41798">
                  <c:v>4.1798999999999997E-5</c:v>
                </c:pt>
                <c:pt idx="41799">
                  <c:v>4.18E-5</c:v>
                </c:pt>
                <c:pt idx="41800">
                  <c:v>4.1801000000000002E-5</c:v>
                </c:pt>
                <c:pt idx="41801">
                  <c:v>4.1801999999999997E-5</c:v>
                </c:pt>
                <c:pt idx="41802">
                  <c:v>4.1802999999999999E-5</c:v>
                </c:pt>
                <c:pt idx="41803">
                  <c:v>4.1804000000000002E-5</c:v>
                </c:pt>
                <c:pt idx="41804">
                  <c:v>4.1804999999999997E-5</c:v>
                </c:pt>
                <c:pt idx="41805">
                  <c:v>4.1805999999999999E-5</c:v>
                </c:pt>
                <c:pt idx="41806">
                  <c:v>4.1807000000000001E-5</c:v>
                </c:pt>
                <c:pt idx="41807">
                  <c:v>4.1807999999999997E-5</c:v>
                </c:pt>
                <c:pt idx="41808">
                  <c:v>4.1808999999999999E-5</c:v>
                </c:pt>
                <c:pt idx="41809">
                  <c:v>4.1810000000000001E-5</c:v>
                </c:pt>
                <c:pt idx="41810">
                  <c:v>4.1811000000000003E-5</c:v>
                </c:pt>
                <c:pt idx="41811">
                  <c:v>4.1811999999999999E-5</c:v>
                </c:pt>
                <c:pt idx="41812">
                  <c:v>4.1813000000000001E-5</c:v>
                </c:pt>
                <c:pt idx="41813">
                  <c:v>4.1814000000000003E-5</c:v>
                </c:pt>
                <c:pt idx="41814">
                  <c:v>4.1814999999999999E-5</c:v>
                </c:pt>
                <c:pt idx="41815">
                  <c:v>4.1816000000000001E-5</c:v>
                </c:pt>
                <c:pt idx="41816">
                  <c:v>4.1817000000000003E-5</c:v>
                </c:pt>
                <c:pt idx="41817">
                  <c:v>4.1817999999999998E-5</c:v>
                </c:pt>
                <c:pt idx="41818">
                  <c:v>4.1819000000000001E-5</c:v>
                </c:pt>
                <c:pt idx="41819">
                  <c:v>4.1820000000000003E-5</c:v>
                </c:pt>
                <c:pt idx="41820">
                  <c:v>4.1820999999999998E-5</c:v>
                </c:pt>
                <c:pt idx="41821">
                  <c:v>4.1822E-5</c:v>
                </c:pt>
                <c:pt idx="41822">
                  <c:v>4.1823000000000003E-5</c:v>
                </c:pt>
                <c:pt idx="41823">
                  <c:v>4.1823999999999998E-5</c:v>
                </c:pt>
                <c:pt idx="41824">
                  <c:v>4.1825E-5</c:v>
                </c:pt>
                <c:pt idx="41825">
                  <c:v>4.1826000000000002E-5</c:v>
                </c:pt>
                <c:pt idx="41826">
                  <c:v>4.1826999999999998E-5</c:v>
                </c:pt>
                <c:pt idx="41827">
                  <c:v>4.1828E-5</c:v>
                </c:pt>
                <c:pt idx="41828">
                  <c:v>4.1829000000000002E-5</c:v>
                </c:pt>
                <c:pt idx="41829">
                  <c:v>4.1829999999999998E-5</c:v>
                </c:pt>
                <c:pt idx="41830">
                  <c:v>4.1831E-5</c:v>
                </c:pt>
                <c:pt idx="41831">
                  <c:v>4.1832000000000002E-5</c:v>
                </c:pt>
                <c:pt idx="41832">
                  <c:v>4.1832999999999997E-5</c:v>
                </c:pt>
                <c:pt idx="41833">
                  <c:v>4.1834E-5</c:v>
                </c:pt>
                <c:pt idx="41834">
                  <c:v>4.1835000000000002E-5</c:v>
                </c:pt>
                <c:pt idx="41835">
                  <c:v>4.1835999999999997E-5</c:v>
                </c:pt>
                <c:pt idx="41836">
                  <c:v>4.1836999999999999E-5</c:v>
                </c:pt>
                <c:pt idx="41837">
                  <c:v>4.1838000000000002E-5</c:v>
                </c:pt>
                <c:pt idx="41838">
                  <c:v>4.1838999999999997E-5</c:v>
                </c:pt>
                <c:pt idx="41839">
                  <c:v>4.1839999999999999E-5</c:v>
                </c:pt>
                <c:pt idx="41840">
                  <c:v>4.1841000000000001E-5</c:v>
                </c:pt>
                <c:pt idx="41841">
                  <c:v>4.1841999999999997E-5</c:v>
                </c:pt>
                <c:pt idx="41842">
                  <c:v>4.1842999999999999E-5</c:v>
                </c:pt>
                <c:pt idx="41843">
                  <c:v>4.1844000000000001E-5</c:v>
                </c:pt>
                <c:pt idx="41844">
                  <c:v>4.1844999999999997E-5</c:v>
                </c:pt>
                <c:pt idx="41845">
                  <c:v>4.1845999999999999E-5</c:v>
                </c:pt>
                <c:pt idx="41846">
                  <c:v>4.1847000000000001E-5</c:v>
                </c:pt>
                <c:pt idx="41847">
                  <c:v>4.1848000000000003E-5</c:v>
                </c:pt>
                <c:pt idx="41848">
                  <c:v>4.1848999999999999E-5</c:v>
                </c:pt>
                <c:pt idx="41849">
                  <c:v>4.1850000000000001E-5</c:v>
                </c:pt>
                <c:pt idx="41850">
                  <c:v>4.1851000000000003E-5</c:v>
                </c:pt>
                <c:pt idx="41851">
                  <c:v>4.1851999999999998E-5</c:v>
                </c:pt>
                <c:pt idx="41852">
                  <c:v>4.1853000000000001E-5</c:v>
                </c:pt>
                <c:pt idx="41853">
                  <c:v>4.1854000000000003E-5</c:v>
                </c:pt>
                <c:pt idx="41854">
                  <c:v>4.1854999999999998E-5</c:v>
                </c:pt>
                <c:pt idx="41855">
                  <c:v>4.1856E-5</c:v>
                </c:pt>
                <c:pt idx="41856">
                  <c:v>4.1857000000000003E-5</c:v>
                </c:pt>
                <c:pt idx="41857">
                  <c:v>4.1857999999999998E-5</c:v>
                </c:pt>
                <c:pt idx="41858">
                  <c:v>4.1859E-5</c:v>
                </c:pt>
                <c:pt idx="41859">
                  <c:v>4.1860000000000002E-5</c:v>
                </c:pt>
                <c:pt idx="41860">
                  <c:v>4.1860999999999998E-5</c:v>
                </c:pt>
                <c:pt idx="41861">
                  <c:v>4.1862E-5</c:v>
                </c:pt>
                <c:pt idx="41862">
                  <c:v>4.1863000000000002E-5</c:v>
                </c:pt>
                <c:pt idx="41863">
                  <c:v>4.1863999999999998E-5</c:v>
                </c:pt>
                <c:pt idx="41864">
                  <c:v>4.1865E-5</c:v>
                </c:pt>
                <c:pt idx="41865">
                  <c:v>4.1866000000000002E-5</c:v>
                </c:pt>
                <c:pt idx="41866">
                  <c:v>4.1866999999999997E-5</c:v>
                </c:pt>
                <c:pt idx="41867">
                  <c:v>4.1868E-5</c:v>
                </c:pt>
                <c:pt idx="41868">
                  <c:v>4.1869000000000002E-5</c:v>
                </c:pt>
                <c:pt idx="41869">
                  <c:v>4.1869999999999997E-5</c:v>
                </c:pt>
                <c:pt idx="41870">
                  <c:v>4.1870999999999999E-5</c:v>
                </c:pt>
                <c:pt idx="41871">
                  <c:v>4.1872000000000002E-5</c:v>
                </c:pt>
                <c:pt idx="41872">
                  <c:v>4.1872999999999997E-5</c:v>
                </c:pt>
                <c:pt idx="41873">
                  <c:v>4.1873999999999999E-5</c:v>
                </c:pt>
                <c:pt idx="41874">
                  <c:v>4.1875000000000001E-5</c:v>
                </c:pt>
                <c:pt idx="41875">
                  <c:v>4.1875999999999997E-5</c:v>
                </c:pt>
                <c:pt idx="41876">
                  <c:v>4.1876999999999999E-5</c:v>
                </c:pt>
                <c:pt idx="41877">
                  <c:v>4.1878000000000001E-5</c:v>
                </c:pt>
                <c:pt idx="41878">
                  <c:v>4.1878999999999997E-5</c:v>
                </c:pt>
                <c:pt idx="41879">
                  <c:v>4.1879999999999999E-5</c:v>
                </c:pt>
                <c:pt idx="41880">
                  <c:v>4.1881000000000001E-5</c:v>
                </c:pt>
                <c:pt idx="41881">
                  <c:v>4.1882000000000003E-5</c:v>
                </c:pt>
                <c:pt idx="41882">
                  <c:v>4.1882999999999999E-5</c:v>
                </c:pt>
                <c:pt idx="41883">
                  <c:v>4.1884000000000001E-5</c:v>
                </c:pt>
                <c:pt idx="41884">
                  <c:v>4.1885000000000003E-5</c:v>
                </c:pt>
                <c:pt idx="41885">
                  <c:v>4.1885999999999998E-5</c:v>
                </c:pt>
                <c:pt idx="41886">
                  <c:v>4.1887000000000001E-5</c:v>
                </c:pt>
                <c:pt idx="41887">
                  <c:v>4.1888000000000003E-5</c:v>
                </c:pt>
                <c:pt idx="41888">
                  <c:v>4.1888999999999998E-5</c:v>
                </c:pt>
                <c:pt idx="41889">
                  <c:v>4.189E-5</c:v>
                </c:pt>
                <c:pt idx="41890">
                  <c:v>4.1891000000000003E-5</c:v>
                </c:pt>
                <c:pt idx="41891">
                  <c:v>4.1891999999999998E-5</c:v>
                </c:pt>
                <c:pt idx="41892">
                  <c:v>4.1893E-5</c:v>
                </c:pt>
                <c:pt idx="41893">
                  <c:v>4.1894000000000002E-5</c:v>
                </c:pt>
                <c:pt idx="41894">
                  <c:v>4.1894999999999998E-5</c:v>
                </c:pt>
                <c:pt idx="41895">
                  <c:v>4.1896E-5</c:v>
                </c:pt>
                <c:pt idx="41896">
                  <c:v>4.1897000000000002E-5</c:v>
                </c:pt>
                <c:pt idx="41897">
                  <c:v>4.1897999999999998E-5</c:v>
                </c:pt>
                <c:pt idx="41898">
                  <c:v>4.1899E-5</c:v>
                </c:pt>
                <c:pt idx="41899">
                  <c:v>4.1900000000000002E-5</c:v>
                </c:pt>
                <c:pt idx="41900">
                  <c:v>4.1900999999999997E-5</c:v>
                </c:pt>
                <c:pt idx="41901">
                  <c:v>4.1902E-5</c:v>
                </c:pt>
                <c:pt idx="41902">
                  <c:v>4.1903000000000002E-5</c:v>
                </c:pt>
                <c:pt idx="41903">
                  <c:v>4.1903999999999997E-5</c:v>
                </c:pt>
                <c:pt idx="41904">
                  <c:v>4.1904999999999999E-5</c:v>
                </c:pt>
                <c:pt idx="41905">
                  <c:v>4.1906000000000002E-5</c:v>
                </c:pt>
                <c:pt idx="41906">
                  <c:v>4.1906999999999997E-5</c:v>
                </c:pt>
                <c:pt idx="41907">
                  <c:v>4.1907999999999999E-5</c:v>
                </c:pt>
                <c:pt idx="41908">
                  <c:v>4.1909000000000001E-5</c:v>
                </c:pt>
                <c:pt idx="41909">
                  <c:v>4.1909999999999997E-5</c:v>
                </c:pt>
                <c:pt idx="41910">
                  <c:v>4.1910999999999999E-5</c:v>
                </c:pt>
                <c:pt idx="41911">
                  <c:v>4.1912000000000001E-5</c:v>
                </c:pt>
                <c:pt idx="41912">
                  <c:v>4.1912999999999997E-5</c:v>
                </c:pt>
                <c:pt idx="41913">
                  <c:v>4.1913999999999999E-5</c:v>
                </c:pt>
                <c:pt idx="41914">
                  <c:v>4.1915000000000001E-5</c:v>
                </c:pt>
                <c:pt idx="41915">
                  <c:v>4.1916000000000003E-5</c:v>
                </c:pt>
                <c:pt idx="41916">
                  <c:v>4.1916999999999999E-5</c:v>
                </c:pt>
                <c:pt idx="41917">
                  <c:v>4.1918000000000001E-5</c:v>
                </c:pt>
                <c:pt idx="41918">
                  <c:v>4.1919000000000003E-5</c:v>
                </c:pt>
                <c:pt idx="41919">
                  <c:v>4.1919999999999998E-5</c:v>
                </c:pt>
                <c:pt idx="41920">
                  <c:v>4.1921000000000001E-5</c:v>
                </c:pt>
                <c:pt idx="41921">
                  <c:v>4.1922000000000003E-5</c:v>
                </c:pt>
                <c:pt idx="41922">
                  <c:v>4.1922999999999998E-5</c:v>
                </c:pt>
                <c:pt idx="41923">
                  <c:v>4.1924E-5</c:v>
                </c:pt>
                <c:pt idx="41924">
                  <c:v>4.1925000000000003E-5</c:v>
                </c:pt>
                <c:pt idx="41925">
                  <c:v>4.1925999999999998E-5</c:v>
                </c:pt>
                <c:pt idx="41926">
                  <c:v>4.1927E-5</c:v>
                </c:pt>
                <c:pt idx="41927">
                  <c:v>4.1928000000000002E-5</c:v>
                </c:pt>
                <c:pt idx="41928">
                  <c:v>4.1928999999999998E-5</c:v>
                </c:pt>
                <c:pt idx="41929">
                  <c:v>4.193E-5</c:v>
                </c:pt>
                <c:pt idx="41930">
                  <c:v>4.1931000000000002E-5</c:v>
                </c:pt>
                <c:pt idx="41931">
                  <c:v>4.1931999999999998E-5</c:v>
                </c:pt>
                <c:pt idx="41932">
                  <c:v>4.1933E-5</c:v>
                </c:pt>
                <c:pt idx="41933">
                  <c:v>4.1934000000000002E-5</c:v>
                </c:pt>
                <c:pt idx="41934">
                  <c:v>4.1934999999999997E-5</c:v>
                </c:pt>
                <c:pt idx="41935">
                  <c:v>4.1936E-5</c:v>
                </c:pt>
                <c:pt idx="41936">
                  <c:v>4.1937000000000002E-5</c:v>
                </c:pt>
                <c:pt idx="41937">
                  <c:v>4.1937999999999997E-5</c:v>
                </c:pt>
                <c:pt idx="41938">
                  <c:v>4.1938999999999999E-5</c:v>
                </c:pt>
                <c:pt idx="41939">
                  <c:v>4.1940000000000002E-5</c:v>
                </c:pt>
                <c:pt idx="41940">
                  <c:v>4.1940999999999997E-5</c:v>
                </c:pt>
                <c:pt idx="41941">
                  <c:v>4.1941999999999999E-5</c:v>
                </c:pt>
                <c:pt idx="41942">
                  <c:v>4.1943000000000001E-5</c:v>
                </c:pt>
                <c:pt idx="41943">
                  <c:v>4.1943999999999997E-5</c:v>
                </c:pt>
                <c:pt idx="41944">
                  <c:v>4.1944999999999999E-5</c:v>
                </c:pt>
                <c:pt idx="41945">
                  <c:v>4.1946000000000001E-5</c:v>
                </c:pt>
                <c:pt idx="41946">
                  <c:v>4.1946999999999997E-5</c:v>
                </c:pt>
                <c:pt idx="41947">
                  <c:v>4.1947999999999999E-5</c:v>
                </c:pt>
                <c:pt idx="41948">
                  <c:v>4.1949000000000001E-5</c:v>
                </c:pt>
                <c:pt idx="41949">
                  <c:v>4.1950000000000003E-5</c:v>
                </c:pt>
                <c:pt idx="41950">
                  <c:v>4.1950999999999999E-5</c:v>
                </c:pt>
                <c:pt idx="41951">
                  <c:v>4.1952000000000001E-5</c:v>
                </c:pt>
                <c:pt idx="41952">
                  <c:v>4.1953000000000003E-5</c:v>
                </c:pt>
                <c:pt idx="41953">
                  <c:v>4.1953999999999998E-5</c:v>
                </c:pt>
                <c:pt idx="41954">
                  <c:v>4.1955000000000001E-5</c:v>
                </c:pt>
                <c:pt idx="41955">
                  <c:v>4.1956000000000003E-5</c:v>
                </c:pt>
                <c:pt idx="41956">
                  <c:v>4.1956999999999998E-5</c:v>
                </c:pt>
                <c:pt idx="41957">
                  <c:v>4.1958E-5</c:v>
                </c:pt>
                <c:pt idx="41958">
                  <c:v>4.1959000000000003E-5</c:v>
                </c:pt>
                <c:pt idx="41959">
                  <c:v>4.1959999999999998E-5</c:v>
                </c:pt>
                <c:pt idx="41960">
                  <c:v>4.1961E-5</c:v>
                </c:pt>
                <c:pt idx="41961">
                  <c:v>4.1962000000000002E-5</c:v>
                </c:pt>
                <c:pt idx="41962">
                  <c:v>4.1962999999999998E-5</c:v>
                </c:pt>
                <c:pt idx="41963">
                  <c:v>4.1964E-5</c:v>
                </c:pt>
                <c:pt idx="41964">
                  <c:v>4.1965000000000002E-5</c:v>
                </c:pt>
                <c:pt idx="41965">
                  <c:v>4.1965999999999998E-5</c:v>
                </c:pt>
                <c:pt idx="41966">
                  <c:v>4.1967E-5</c:v>
                </c:pt>
                <c:pt idx="41967">
                  <c:v>4.1968000000000002E-5</c:v>
                </c:pt>
                <c:pt idx="41968">
                  <c:v>4.1968999999999997E-5</c:v>
                </c:pt>
                <c:pt idx="41969">
                  <c:v>4.197E-5</c:v>
                </c:pt>
                <c:pt idx="41970">
                  <c:v>4.1971000000000002E-5</c:v>
                </c:pt>
                <c:pt idx="41971">
                  <c:v>4.1971999999999997E-5</c:v>
                </c:pt>
                <c:pt idx="41972">
                  <c:v>4.1972999999999999E-5</c:v>
                </c:pt>
                <c:pt idx="41973">
                  <c:v>4.1974000000000002E-5</c:v>
                </c:pt>
                <c:pt idx="41974">
                  <c:v>4.1974999999999997E-5</c:v>
                </c:pt>
                <c:pt idx="41975">
                  <c:v>4.1975999999999999E-5</c:v>
                </c:pt>
                <c:pt idx="41976">
                  <c:v>4.1977000000000001E-5</c:v>
                </c:pt>
                <c:pt idx="41977">
                  <c:v>4.1977999999999997E-5</c:v>
                </c:pt>
                <c:pt idx="41978">
                  <c:v>4.1978999999999999E-5</c:v>
                </c:pt>
                <c:pt idx="41979">
                  <c:v>4.1980000000000001E-5</c:v>
                </c:pt>
                <c:pt idx="41980">
                  <c:v>4.1980999999999997E-5</c:v>
                </c:pt>
                <c:pt idx="41981">
                  <c:v>4.1981999999999999E-5</c:v>
                </c:pt>
                <c:pt idx="41982">
                  <c:v>4.1983000000000001E-5</c:v>
                </c:pt>
                <c:pt idx="41983">
                  <c:v>4.1984000000000003E-5</c:v>
                </c:pt>
                <c:pt idx="41984">
                  <c:v>4.1984999999999999E-5</c:v>
                </c:pt>
                <c:pt idx="41985">
                  <c:v>4.1986000000000001E-5</c:v>
                </c:pt>
                <c:pt idx="41986">
                  <c:v>4.1987000000000003E-5</c:v>
                </c:pt>
                <c:pt idx="41987">
                  <c:v>4.1987999999999998E-5</c:v>
                </c:pt>
                <c:pt idx="41988">
                  <c:v>4.1989000000000001E-5</c:v>
                </c:pt>
                <c:pt idx="41989">
                  <c:v>4.1990000000000003E-5</c:v>
                </c:pt>
                <c:pt idx="41990">
                  <c:v>4.1990999999999998E-5</c:v>
                </c:pt>
                <c:pt idx="41991">
                  <c:v>4.1992E-5</c:v>
                </c:pt>
                <c:pt idx="41992">
                  <c:v>4.1993000000000003E-5</c:v>
                </c:pt>
                <c:pt idx="41993">
                  <c:v>4.1993999999999998E-5</c:v>
                </c:pt>
                <c:pt idx="41994">
                  <c:v>4.1995E-5</c:v>
                </c:pt>
                <c:pt idx="41995">
                  <c:v>4.1996000000000002E-5</c:v>
                </c:pt>
                <c:pt idx="41996">
                  <c:v>4.1996999999999998E-5</c:v>
                </c:pt>
                <c:pt idx="41997">
                  <c:v>4.1998E-5</c:v>
                </c:pt>
                <c:pt idx="41998">
                  <c:v>4.1999000000000002E-5</c:v>
                </c:pt>
                <c:pt idx="41999">
                  <c:v>4.1999999999999998E-5</c:v>
                </c:pt>
                <c:pt idx="42000">
                  <c:v>4.2001E-5</c:v>
                </c:pt>
                <c:pt idx="42001">
                  <c:v>4.2002000000000002E-5</c:v>
                </c:pt>
                <c:pt idx="42002">
                  <c:v>4.2002999999999997E-5</c:v>
                </c:pt>
                <c:pt idx="42003">
                  <c:v>4.2004E-5</c:v>
                </c:pt>
                <c:pt idx="42004">
                  <c:v>4.2005000000000002E-5</c:v>
                </c:pt>
                <c:pt idx="42005">
                  <c:v>4.2005999999999997E-5</c:v>
                </c:pt>
                <c:pt idx="42006">
                  <c:v>4.2006999999999999E-5</c:v>
                </c:pt>
                <c:pt idx="42007">
                  <c:v>4.2008000000000002E-5</c:v>
                </c:pt>
                <c:pt idx="42008">
                  <c:v>4.2008999999999997E-5</c:v>
                </c:pt>
                <c:pt idx="42009">
                  <c:v>4.2009999999999999E-5</c:v>
                </c:pt>
                <c:pt idx="42010">
                  <c:v>4.2011000000000001E-5</c:v>
                </c:pt>
                <c:pt idx="42011">
                  <c:v>4.2011999999999997E-5</c:v>
                </c:pt>
                <c:pt idx="42012">
                  <c:v>4.2012999999999999E-5</c:v>
                </c:pt>
                <c:pt idx="42013">
                  <c:v>4.2014000000000001E-5</c:v>
                </c:pt>
                <c:pt idx="42014">
                  <c:v>4.2014999999999997E-5</c:v>
                </c:pt>
                <c:pt idx="42015">
                  <c:v>4.2015999999999999E-5</c:v>
                </c:pt>
                <c:pt idx="42016">
                  <c:v>4.2017000000000001E-5</c:v>
                </c:pt>
                <c:pt idx="42017">
                  <c:v>4.2018000000000003E-5</c:v>
                </c:pt>
                <c:pt idx="42018">
                  <c:v>4.2018999999999999E-5</c:v>
                </c:pt>
                <c:pt idx="42019">
                  <c:v>4.2020000000000001E-5</c:v>
                </c:pt>
                <c:pt idx="42020">
                  <c:v>4.2021000000000003E-5</c:v>
                </c:pt>
                <c:pt idx="42021">
                  <c:v>4.2021999999999998E-5</c:v>
                </c:pt>
                <c:pt idx="42022">
                  <c:v>4.2023000000000001E-5</c:v>
                </c:pt>
                <c:pt idx="42023">
                  <c:v>4.2024000000000003E-5</c:v>
                </c:pt>
                <c:pt idx="42024">
                  <c:v>4.2024999999999998E-5</c:v>
                </c:pt>
                <c:pt idx="42025">
                  <c:v>4.2026E-5</c:v>
                </c:pt>
                <c:pt idx="42026">
                  <c:v>4.2027000000000003E-5</c:v>
                </c:pt>
                <c:pt idx="42027">
                  <c:v>4.2027999999999998E-5</c:v>
                </c:pt>
                <c:pt idx="42028">
                  <c:v>4.2029E-5</c:v>
                </c:pt>
                <c:pt idx="42029">
                  <c:v>4.2030000000000002E-5</c:v>
                </c:pt>
                <c:pt idx="42030">
                  <c:v>4.2030999999999998E-5</c:v>
                </c:pt>
                <c:pt idx="42031">
                  <c:v>4.2032E-5</c:v>
                </c:pt>
                <c:pt idx="42032">
                  <c:v>4.2033000000000002E-5</c:v>
                </c:pt>
                <c:pt idx="42033">
                  <c:v>4.2033999999999998E-5</c:v>
                </c:pt>
                <c:pt idx="42034">
                  <c:v>4.2035E-5</c:v>
                </c:pt>
                <c:pt idx="42035">
                  <c:v>4.2036000000000002E-5</c:v>
                </c:pt>
                <c:pt idx="42036">
                  <c:v>4.2036999999999997E-5</c:v>
                </c:pt>
                <c:pt idx="42037">
                  <c:v>4.2038E-5</c:v>
                </c:pt>
                <c:pt idx="42038">
                  <c:v>4.2039000000000002E-5</c:v>
                </c:pt>
                <c:pt idx="42039">
                  <c:v>4.2039999999999997E-5</c:v>
                </c:pt>
                <c:pt idx="42040">
                  <c:v>4.2040999999999999E-5</c:v>
                </c:pt>
                <c:pt idx="42041">
                  <c:v>4.2042000000000002E-5</c:v>
                </c:pt>
                <c:pt idx="42042">
                  <c:v>4.2042999999999997E-5</c:v>
                </c:pt>
                <c:pt idx="42043">
                  <c:v>4.2043999999999999E-5</c:v>
                </c:pt>
                <c:pt idx="42044">
                  <c:v>4.2045000000000001E-5</c:v>
                </c:pt>
                <c:pt idx="42045">
                  <c:v>4.2045999999999997E-5</c:v>
                </c:pt>
                <c:pt idx="42046">
                  <c:v>4.2046999999999999E-5</c:v>
                </c:pt>
                <c:pt idx="42047">
                  <c:v>4.2048000000000001E-5</c:v>
                </c:pt>
                <c:pt idx="42048">
                  <c:v>4.2048999999999997E-5</c:v>
                </c:pt>
                <c:pt idx="42049">
                  <c:v>4.2049999999999999E-5</c:v>
                </c:pt>
                <c:pt idx="42050">
                  <c:v>4.2051000000000001E-5</c:v>
                </c:pt>
                <c:pt idx="42051">
                  <c:v>4.2052000000000003E-5</c:v>
                </c:pt>
                <c:pt idx="42052">
                  <c:v>4.2052999999999999E-5</c:v>
                </c:pt>
                <c:pt idx="42053">
                  <c:v>4.2054000000000001E-5</c:v>
                </c:pt>
                <c:pt idx="42054">
                  <c:v>4.2055000000000003E-5</c:v>
                </c:pt>
                <c:pt idx="42055">
                  <c:v>4.2055999999999998E-5</c:v>
                </c:pt>
                <c:pt idx="42056">
                  <c:v>4.2057000000000001E-5</c:v>
                </c:pt>
                <c:pt idx="42057">
                  <c:v>4.2058000000000003E-5</c:v>
                </c:pt>
                <c:pt idx="42058">
                  <c:v>4.2058999999999998E-5</c:v>
                </c:pt>
                <c:pt idx="42059">
                  <c:v>4.206E-5</c:v>
                </c:pt>
                <c:pt idx="42060">
                  <c:v>4.2061000000000003E-5</c:v>
                </c:pt>
                <c:pt idx="42061">
                  <c:v>4.2061999999999998E-5</c:v>
                </c:pt>
                <c:pt idx="42062">
                  <c:v>4.2063E-5</c:v>
                </c:pt>
                <c:pt idx="42063">
                  <c:v>4.2064000000000002E-5</c:v>
                </c:pt>
                <c:pt idx="42064">
                  <c:v>4.2064999999999998E-5</c:v>
                </c:pt>
                <c:pt idx="42065">
                  <c:v>4.2066E-5</c:v>
                </c:pt>
                <c:pt idx="42066">
                  <c:v>4.2067000000000002E-5</c:v>
                </c:pt>
                <c:pt idx="42067">
                  <c:v>4.2067999999999998E-5</c:v>
                </c:pt>
                <c:pt idx="42068">
                  <c:v>4.2069E-5</c:v>
                </c:pt>
                <c:pt idx="42069">
                  <c:v>4.2070000000000002E-5</c:v>
                </c:pt>
                <c:pt idx="42070">
                  <c:v>4.2070999999999998E-5</c:v>
                </c:pt>
                <c:pt idx="42071">
                  <c:v>4.2072E-5</c:v>
                </c:pt>
                <c:pt idx="42072">
                  <c:v>4.2073000000000002E-5</c:v>
                </c:pt>
                <c:pt idx="42073">
                  <c:v>4.2073999999999997E-5</c:v>
                </c:pt>
                <c:pt idx="42074">
                  <c:v>4.2074999999999999E-5</c:v>
                </c:pt>
                <c:pt idx="42075">
                  <c:v>4.2076000000000002E-5</c:v>
                </c:pt>
                <c:pt idx="42076">
                  <c:v>4.2076999999999997E-5</c:v>
                </c:pt>
                <c:pt idx="42077">
                  <c:v>4.2077999999999999E-5</c:v>
                </c:pt>
                <c:pt idx="42078">
                  <c:v>4.2079000000000001E-5</c:v>
                </c:pt>
                <c:pt idx="42079">
                  <c:v>4.2079999999999997E-5</c:v>
                </c:pt>
                <c:pt idx="42080">
                  <c:v>4.2080999999999999E-5</c:v>
                </c:pt>
                <c:pt idx="42081">
                  <c:v>4.2082000000000001E-5</c:v>
                </c:pt>
                <c:pt idx="42082">
                  <c:v>4.2082999999999997E-5</c:v>
                </c:pt>
                <c:pt idx="42083">
                  <c:v>4.2083999999999999E-5</c:v>
                </c:pt>
                <c:pt idx="42084">
                  <c:v>4.2085000000000001E-5</c:v>
                </c:pt>
                <c:pt idx="42085">
                  <c:v>4.2086000000000003E-5</c:v>
                </c:pt>
                <c:pt idx="42086">
                  <c:v>4.2086999999999999E-5</c:v>
                </c:pt>
                <c:pt idx="42087">
                  <c:v>4.2088000000000001E-5</c:v>
                </c:pt>
                <c:pt idx="42088">
                  <c:v>4.2089000000000003E-5</c:v>
                </c:pt>
                <c:pt idx="42089">
                  <c:v>4.2089999999999999E-5</c:v>
                </c:pt>
                <c:pt idx="42090">
                  <c:v>4.2091000000000001E-5</c:v>
                </c:pt>
                <c:pt idx="42091">
                  <c:v>4.2092000000000003E-5</c:v>
                </c:pt>
                <c:pt idx="42092">
                  <c:v>4.2092999999999998E-5</c:v>
                </c:pt>
                <c:pt idx="42093">
                  <c:v>4.2094000000000001E-5</c:v>
                </c:pt>
                <c:pt idx="42094">
                  <c:v>4.2095000000000003E-5</c:v>
                </c:pt>
                <c:pt idx="42095">
                  <c:v>4.2095999999999998E-5</c:v>
                </c:pt>
                <c:pt idx="42096">
                  <c:v>4.2097E-5</c:v>
                </c:pt>
                <c:pt idx="42097">
                  <c:v>4.2098000000000002E-5</c:v>
                </c:pt>
                <c:pt idx="42098">
                  <c:v>4.2098999999999998E-5</c:v>
                </c:pt>
                <c:pt idx="42099">
                  <c:v>4.21E-5</c:v>
                </c:pt>
                <c:pt idx="42100">
                  <c:v>4.2101000000000002E-5</c:v>
                </c:pt>
                <c:pt idx="42101">
                  <c:v>4.2101999999999998E-5</c:v>
                </c:pt>
                <c:pt idx="42102">
                  <c:v>4.2103E-5</c:v>
                </c:pt>
                <c:pt idx="42103">
                  <c:v>4.2104000000000002E-5</c:v>
                </c:pt>
                <c:pt idx="42104">
                  <c:v>4.2104999999999998E-5</c:v>
                </c:pt>
                <c:pt idx="42105">
                  <c:v>4.2106E-5</c:v>
                </c:pt>
                <c:pt idx="42106">
                  <c:v>4.2107000000000002E-5</c:v>
                </c:pt>
                <c:pt idx="42107">
                  <c:v>4.2107999999999997E-5</c:v>
                </c:pt>
                <c:pt idx="42108">
                  <c:v>4.2109E-5</c:v>
                </c:pt>
                <c:pt idx="42109">
                  <c:v>4.2110000000000002E-5</c:v>
                </c:pt>
                <c:pt idx="42110">
                  <c:v>4.2110999999999997E-5</c:v>
                </c:pt>
                <c:pt idx="42111">
                  <c:v>4.2111999999999999E-5</c:v>
                </c:pt>
                <c:pt idx="42112">
                  <c:v>4.2113000000000002E-5</c:v>
                </c:pt>
                <c:pt idx="42113">
                  <c:v>4.2113999999999997E-5</c:v>
                </c:pt>
                <c:pt idx="42114">
                  <c:v>4.2114999999999999E-5</c:v>
                </c:pt>
                <c:pt idx="42115">
                  <c:v>4.2116000000000001E-5</c:v>
                </c:pt>
                <c:pt idx="42116">
                  <c:v>4.2116999999999997E-5</c:v>
                </c:pt>
                <c:pt idx="42117">
                  <c:v>4.2117999999999999E-5</c:v>
                </c:pt>
                <c:pt idx="42118">
                  <c:v>4.2119000000000001E-5</c:v>
                </c:pt>
                <c:pt idx="42119">
                  <c:v>4.2120000000000003E-5</c:v>
                </c:pt>
                <c:pt idx="42120">
                  <c:v>4.2120999999999999E-5</c:v>
                </c:pt>
                <c:pt idx="42121">
                  <c:v>4.2122000000000001E-5</c:v>
                </c:pt>
                <c:pt idx="42122">
                  <c:v>4.2123000000000003E-5</c:v>
                </c:pt>
                <c:pt idx="42123">
                  <c:v>4.2123999999999999E-5</c:v>
                </c:pt>
                <c:pt idx="42124">
                  <c:v>4.2125000000000001E-5</c:v>
                </c:pt>
                <c:pt idx="42125">
                  <c:v>4.2126000000000003E-5</c:v>
                </c:pt>
                <c:pt idx="42126">
                  <c:v>4.2126999999999998E-5</c:v>
                </c:pt>
                <c:pt idx="42127">
                  <c:v>4.2128000000000001E-5</c:v>
                </c:pt>
                <c:pt idx="42128">
                  <c:v>4.2129000000000003E-5</c:v>
                </c:pt>
                <c:pt idx="42129">
                  <c:v>4.2129999999999998E-5</c:v>
                </c:pt>
                <c:pt idx="42130">
                  <c:v>4.2131E-5</c:v>
                </c:pt>
                <c:pt idx="42131">
                  <c:v>4.2132000000000003E-5</c:v>
                </c:pt>
                <c:pt idx="42132">
                  <c:v>4.2132999999999998E-5</c:v>
                </c:pt>
                <c:pt idx="42133">
                  <c:v>4.2134E-5</c:v>
                </c:pt>
                <c:pt idx="42134">
                  <c:v>4.2135000000000002E-5</c:v>
                </c:pt>
                <c:pt idx="42135">
                  <c:v>4.2135999999999998E-5</c:v>
                </c:pt>
                <c:pt idx="42136">
                  <c:v>4.2137E-5</c:v>
                </c:pt>
                <c:pt idx="42137">
                  <c:v>4.2138000000000002E-5</c:v>
                </c:pt>
                <c:pt idx="42138">
                  <c:v>4.2138999999999998E-5</c:v>
                </c:pt>
                <c:pt idx="42139">
                  <c:v>4.214E-5</c:v>
                </c:pt>
                <c:pt idx="42140">
                  <c:v>4.2141000000000002E-5</c:v>
                </c:pt>
                <c:pt idx="42141">
                  <c:v>4.2141999999999997E-5</c:v>
                </c:pt>
                <c:pt idx="42142">
                  <c:v>4.2143E-5</c:v>
                </c:pt>
                <c:pt idx="42143">
                  <c:v>4.2144000000000002E-5</c:v>
                </c:pt>
                <c:pt idx="42144">
                  <c:v>4.2144999999999997E-5</c:v>
                </c:pt>
                <c:pt idx="42145">
                  <c:v>4.2145999999999999E-5</c:v>
                </c:pt>
                <c:pt idx="42146">
                  <c:v>4.2147000000000002E-5</c:v>
                </c:pt>
                <c:pt idx="42147">
                  <c:v>4.2147999999999997E-5</c:v>
                </c:pt>
                <c:pt idx="42148">
                  <c:v>4.2148999999999999E-5</c:v>
                </c:pt>
                <c:pt idx="42149">
                  <c:v>4.2150000000000001E-5</c:v>
                </c:pt>
                <c:pt idx="42150">
                  <c:v>4.2150999999999997E-5</c:v>
                </c:pt>
                <c:pt idx="42151">
                  <c:v>4.2151999999999999E-5</c:v>
                </c:pt>
                <c:pt idx="42152">
                  <c:v>4.2153000000000001E-5</c:v>
                </c:pt>
                <c:pt idx="42153">
                  <c:v>4.2154000000000003E-5</c:v>
                </c:pt>
                <c:pt idx="42154">
                  <c:v>4.2154999999999999E-5</c:v>
                </c:pt>
                <c:pt idx="42155">
                  <c:v>4.2156000000000001E-5</c:v>
                </c:pt>
                <c:pt idx="42156">
                  <c:v>4.2157000000000003E-5</c:v>
                </c:pt>
                <c:pt idx="42157">
                  <c:v>4.2157999999999999E-5</c:v>
                </c:pt>
                <c:pt idx="42158">
                  <c:v>4.2159000000000001E-5</c:v>
                </c:pt>
                <c:pt idx="42159">
                  <c:v>4.2160000000000003E-5</c:v>
                </c:pt>
                <c:pt idx="42160">
                  <c:v>4.2160999999999998E-5</c:v>
                </c:pt>
                <c:pt idx="42161">
                  <c:v>4.2162000000000001E-5</c:v>
                </c:pt>
                <c:pt idx="42162">
                  <c:v>4.2163000000000003E-5</c:v>
                </c:pt>
                <c:pt idx="42163">
                  <c:v>4.2163999999999998E-5</c:v>
                </c:pt>
                <c:pt idx="42164">
                  <c:v>4.2165E-5</c:v>
                </c:pt>
                <c:pt idx="42165">
                  <c:v>4.2166000000000003E-5</c:v>
                </c:pt>
                <c:pt idx="42166">
                  <c:v>4.2166999999999998E-5</c:v>
                </c:pt>
                <c:pt idx="42167">
                  <c:v>4.2168E-5</c:v>
                </c:pt>
                <c:pt idx="42168">
                  <c:v>4.2169000000000002E-5</c:v>
                </c:pt>
                <c:pt idx="42169">
                  <c:v>4.2169999999999998E-5</c:v>
                </c:pt>
                <c:pt idx="42170">
                  <c:v>4.2171E-5</c:v>
                </c:pt>
                <c:pt idx="42171">
                  <c:v>4.2172000000000002E-5</c:v>
                </c:pt>
                <c:pt idx="42172">
                  <c:v>4.2172999999999998E-5</c:v>
                </c:pt>
                <c:pt idx="42173">
                  <c:v>4.2174E-5</c:v>
                </c:pt>
                <c:pt idx="42174">
                  <c:v>4.2175000000000002E-5</c:v>
                </c:pt>
                <c:pt idx="42175">
                  <c:v>4.2175999999999997E-5</c:v>
                </c:pt>
                <c:pt idx="42176">
                  <c:v>4.2177E-5</c:v>
                </c:pt>
                <c:pt idx="42177">
                  <c:v>4.2178000000000002E-5</c:v>
                </c:pt>
                <c:pt idx="42178">
                  <c:v>4.2178999999999997E-5</c:v>
                </c:pt>
                <c:pt idx="42179">
                  <c:v>4.2179999999999999E-5</c:v>
                </c:pt>
                <c:pt idx="42180">
                  <c:v>4.2181000000000002E-5</c:v>
                </c:pt>
                <c:pt idx="42181">
                  <c:v>4.2181999999999997E-5</c:v>
                </c:pt>
                <c:pt idx="42182">
                  <c:v>4.2182999999999999E-5</c:v>
                </c:pt>
                <c:pt idx="42183">
                  <c:v>4.2184000000000001E-5</c:v>
                </c:pt>
                <c:pt idx="42184">
                  <c:v>4.2184999999999997E-5</c:v>
                </c:pt>
                <c:pt idx="42185">
                  <c:v>4.2185999999999999E-5</c:v>
                </c:pt>
                <c:pt idx="42186">
                  <c:v>4.2187000000000001E-5</c:v>
                </c:pt>
                <c:pt idx="42187">
                  <c:v>4.2188000000000003E-5</c:v>
                </c:pt>
                <c:pt idx="42188">
                  <c:v>4.2188999999999999E-5</c:v>
                </c:pt>
                <c:pt idx="42189">
                  <c:v>4.2190000000000001E-5</c:v>
                </c:pt>
                <c:pt idx="42190">
                  <c:v>4.2191000000000003E-5</c:v>
                </c:pt>
                <c:pt idx="42191">
                  <c:v>4.2191999999999999E-5</c:v>
                </c:pt>
                <c:pt idx="42192">
                  <c:v>4.2193000000000001E-5</c:v>
                </c:pt>
                <c:pt idx="42193">
                  <c:v>4.2194000000000003E-5</c:v>
                </c:pt>
                <c:pt idx="42194">
                  <c:v>4.2194999999999998E-5</c:v>
                </c:pt>
                <c:pt idx="42195">
                  <c:v>4.2196000000000001E-5</c:v>
                </c:pt>
                <c:pt idx="42196">
                  <c:v>4.2197000000000003E-5</c:v>
                </c:pt>
                <c:pt idx="42197">
                  <c:v>4.2197999999999998E-5</c:v>
                </c:pt>
                <c:pt idx="42198">
                  <c:v>4.2199E-5</c:v>
                </c:pt>
                <c:pt idx="42199">
                  <c:v>4.2200000000000003E-5</c:v>
                </c:pt>
                <c:pt idx="42200">
                  <c:v>4.2200999999999998E-5</c:v>
                </c:pt>
                <c:pt idx="42201">
                  <c:v>4.2202E-5</c:v>
                </c:pt>
                <c:pt idx="42202">
                  <c:v>4.2203000000000002E-5</c:v>
                </c:pt>
                <c:pt idx="42203">
                  <c:v>4.2203999999999998E-5</c:v>
                </c:pt>
                <c:pt idx="42204">
                  <c:v>4.2205E-5</c:v>
                </c:pt>
                <c:pt idx="42205">
                  <c:v>4.2206000000000002E-5</c:v>
                </c:pt>
                <c:pt idx="42206">
                  <c:v>4.2206999999999998E-5</c:v>
                </c:pt>
                <c:pt idx="42207">
                  <c:v>4.2208E-5</c:v>
                </c:pt>
                <c:pt idx="42208">
                  <c:v>4.2209000000000002E-5</c:v>
                </c:pt>
                <c:pt idx="42209">
                  <c:v>4.2209999999999997E-5</c:v>
                </c:pt>
                <c:pt idx="42210">
                  <c:v>4.2211E-5</c:v>
                </c:pt>
                <c:pt idx="42211">
                  <c:v>4.2212000000000002E-5</c:v>
                </c:pt>
                <c:pt idx="42212">
                  <c:v>4.2212999999999997E-5</c:v>
                </c:pt>
                <c:pt idx="42213">
                  <c:v>4.2213999999999999E-5</c:v>
                </c:pt>
                <c:pt idx="42214">
                  <c:v>4.2215000000000002E-5</c:v>
                </c:pt>
                <c:pt idx="42215">
                  <c:v>4.2215999999999997E-5</c:v>
                </c:pt>
                <c:pt idx="42216">
                  <c:v>4.2216999999999999E-5</c:v>
                </c:pt>
                <c:pt idx="42217">
                  <c:v>4.2218000000000001E-5</c:v>
                </c:pt>
                <c:pt idx="42218">
                  <c:v>4.2218999999999997E-5</c:v>
                </c:pt>
                <c:pt idx="42219">
                  <c:v>4.2219999999999999E-5</c:v>
                </c:pt>
                <c:pt idx="42220">
                  <c:v>4.2221000000000001E-5</c:v>
                </c:pt>
                <c:pt idx="42221">
                  <c:v>4.2222000000000003E-5</c:v>
                </c:pt>
                <c:pt idx="42222">
                  <c:v>4.2222999999999999E-5</c:v>
                </c:pt>
                <c:pt idx="42223">
                  <c:v>4.2224000000000001E-5</c:v>
                </c:pt>
                <c:pt idx="42224">
                  <c:v>4.2225000000000003E-5</c:v>
                </c:pt>
                <c:pt idx="42225">
                  <c:v>4.2225999999999999E-5</c:v>
                </c:pt>
                <c:pt idx="42226">
                  <c:v>4.2227000000000001E-5</c:v>
                </c:pt>
                <c:pt idx="42227">
                  <c:v>4.2228000000000003E-5</c:v>
                </c:pt>
                <c:pt idx="42228">
                  <c:v>4.2228999999999998E-5</c:v>
                </c:pt>
                <c:pt idx="42229">
                  <c:v>4.2230000000000001E-5</c:v>
                </c:pt>
                <c:pt idx="42230">
                  <c:v>4.2231000000000003E-5</c:v>
                </c:pt>
                <c:pt idx="42231">
                  <c:v>4.2231999999999998E-5</c:v>
                </c:pt>
                <c:pt idx="42232">
                  <c:v>4.2233E-5</c:v>
                </c:pt>
                <c:pt idx="42233">
                  <c:v>4.2234000000000003E-5</c:v>
                </c:pt>
                <c:pt idx="42234">
                  <c:v>4.2234999999999998E-5</c:v>
                </c:pt>
                <c:pt idx="42235">
                  <c:v>4.2236E-5</c:v>
                </c:pt>
                <c:pt idx="42236">
                  <c:v>4.2237000000000002E-5</c:v>
                </c:pt>
                <c:pt idx="42237">
                  <c:v>4.2237999999999998E-5</c:v>
                </c:pt>
                <c:pt idx="42238">
                  <c:v>4.2239E-5</c:v>
                </c:pt>
                <c:pt idx="42239">
                  <c:v>4.2240000000000002E-5</c:v>
                </c:pt>
                <c:pt idx="42240">
                  <c:v>4.2240999999999998E-5</c:v>
                </c:pt>
                <c:pt idx="42241">
                  <c:v>4.2242E-5</c:v>
                </c:pt>
                <c:pt idx="42242">
                  <c:v>4.2243000000000002E-5</c:v>
                </c:pt>
                <c:pt idx="42243">
                  <c:v>4.2243999999999997E-5</c:v>
                </c:pt>
                <c:pt idx="42244">
                  <c:v>4.2245E-5</c:v>
                </c:pt>
                <c:pt idx="42245">
                  <c:v>4.2246000000000002E-5</c:v>
                </c:pt>
                <c:pt idx="42246">
                  <c:v>4.2246999999999997E-5</c:v>
                </c:pt>
                <c:pt idx="42247">
                  <c:v>4.2247999999999999E-5</c:v>
                </c:pt>
                <c:pt idx="42248">
                  <c:v>4.2249000000000002E-5</c:v>
                </c:pt>
                <c:pt idx="42249">
                  <c:v>4.2249999999999997E-5</c:v>
                </c:pt>
                <c:pt idx="42250">
                  <c:v>4.2250999999999999E-5</c:v>
                </c:pt>
                <c:pt idx="42251">
                  <c:v>4.2252000000000001E-5</c:v>
                </c:pt>
                <c:pt idx="42252">
                  <c:v>4.2252999999999997E-5</c:v>
                </c:pt>
                <c:pt idx="42253">
                  <c:v>4.2253999999999999E-5</c:v>
                </c:pt>
                <c:pt idx="42254">
                  <c:v>4.2255000000000001E-5</c:v>
                </c:pt>
                <c:pt idx="42255">
                  <c:v>4.2256000000000003E-5</c:v>
                </c:pt>
                <c:pt idx="42256">
                  <c:v>4.2256999999999999E-5</c:v>
                </c:pt>
                <c:pt idx="42257">
                  <c:v>4.2258000000000001E-5</c:v>
                </c:pt>
                <c:pt idx="42258">
                  <c:v>4.2259000000000003E-5</c:v>
                </c:pt>
                <c:pt idx="42259">
                  <c:v>4.2259999999999999E-5</c:v>
                </c:pt>
                <c:pt idx="42260">
                  <c:v>4.2261000000000001E-5</c:v>
                </c:pt>
                <c:pt idx="42261">
                  <c:v>4.2262000000000003E-5</c:v>
                </c:pt>
                <c:pt idx="42262">
                  <c:v>4.2262999999999998E-5</c:v>
                </c:pt>
                <c:pt idx="42263">
                  <c:v>4.2264000000000001E-5</c:v>
                </c:pt>
                <c:pt idx="42264">
                  <c:v>4.2265000000000003E-5</c:v>
                </c:pt>
                <c:pt idx="42265">
                  <c:v>4.2265999999999998E-5</c:v>
                </c:pt>
                <c:pt idx="42266">
                  <c:v>4.2267E-5</c:v>
                </c:pt>
                <c:pt idx="42267">
                  <c:v>4.2268000000000003E-5</c:v>
                </c:pt>
                <c:pt idx="42268">
                  <c:v>4.2268999999999998E-5</c:v>
                </c:pt>
                <c:pt idx="42269">
                  <c:v>4.227E-5</c:v>
                </c:pt>
                <c:pt idx="42270">
                  <c:v>4.2271000000000002E-5</c:v>
                </c:pt>
                <c:pt idx="42271">
                  <c:v>4.2271999999999998E-5</c:v>
                </c:pt>
                <c:pt idx="42272">
                  <c:v>4.2273E-5</c:v>
                </c:pt>
                <c:pt idx="42273">
                  <c:v>4.2274000000000002E-5</c:v>
                </c:pt>
                <c:pt idx="42274">
                  <c:v>4.2274999999999998E-5</c:v>
                </c:pt>
                <c:pt idx="42275">
                  <c:v>4.2276E-5</c:v>
                </c:pt>
                <c:pt idx="42276">
                  <c:v>4.2277000000000002E-5</c:v>
                </c:pt>
                <c:pt idx="42277">
                  <c:v>4.2277999999999997E-5</c:v>
                </c:pt>
                <c:pt idx="42278">
                  <c:v>4.2279E-5</c:v>
                </c:pt>
                <c:pt idx="42279">
                  <c:v>4.2280000000000002E-5</c:v>
                </c:pt>
                <c:pt idx="42280">
                  <c:v>4.2280999999999997E-5</c:v>
                </c:pt>
                <c:pt idx="42281">
                  <c:v>4.2281999999999999E-5</c:v>
                </c:pt>
                <c:pt idx="42282">
                  <c:v>4.2283000000000002E-5</c:v>
                </c:pt>
                <c:pt idx="42283">
                  <c:v>4.2283999999999997E-5</c:v>
                </c:pt>
                <c:pt idx="42284">
                  <c:v>4.2284999999999999E-5</c:v>
                </c:pt>
                <c:pt idx="42285">
                  <c:v>4.2286000000000001E-5</c:v>
                </c:pt>
                <c:pt idx="42286">
                  <c:v>4.2286999999999997E-5</c:v>
                </c:pt>
                <c:pt idx="42287">
                  <c:v>4.2287999999999999E-5</c:v>
                </c:pt>
                <c:pt idx="42288">
                  <c:v>4.2289000000000001E-5</c:v>
                </c:pt>
                <c:pt idx="42289">
                  <c:v>4.2290000000000003E-5</c:v>
                </c:pt>
                <c:pt idx="42290">
                  <c:v>4.2290999999999999E-5</c:v>
                </c:pt>
                <c:pt idx="42291">
                  <c:v>4.2292000000000001E-5</c:v>
                </c:pt>
                <c:pt idx="42292">
                  <c:v>4.2293000000000003E-5</c:v>
                </c:pt>
                <c:pt idx="42293">
                  <c:v>4.2293999999999999E-5</c:v>
                </c:pt>
                <c:pt idx="42294">
                  <c:v>4.2295000000000001E-5</c:v>
                </c:pt>
                <c:pt idx="42295">
                  <c:v>4.2296000000000003E-5</c:v>
                </c:pt>
                <c:pt idx="42296">
                  <c:v>4.2296999999999998E-5</c:v>
                </c:pt>
                <c:pt idx="42297">
                  <c:v>4.2298000000000001E-5</c:v>
                </c:pt>
                <c:pt idx="42298">
                  <c:v>4.2299000000000003E-5</c:v>
                </c:pt>
                <c:pt idx="42299">
                  <c:v>4.2299999999999998E-5</c:v>
                </c:pt>
                <c:pt idx="42300">
                  <c:v>4.2301E-5</c:v>
                </c:pt>
                <c:pt idx="42301">
                  <c:v>4.2302000000000003E-5</c:v>
                </c:pt>
                <c:pt idx="42302">
                  <c:v>4.2302999999999998E-5</c:v>
                </c:pt>
                <c:pt idx="42303">
                  <c:v>4.2304E-5</c:v>
                </c:pt>
                <c:pt idx="42304">
                  <c:v>4.2305000000000002E-5</c:v>
                </c:pt>
                <c:pt idx="42305">
                  <c:v>4.2305999999999998E-5</c:v>
                </c:pt>
                <c:pt idx="42306">
                  <c:v>4.2307E-5</c:v>
                </c:pt>
                <c:pt idx="42307">
                  <c:v>4.2308000000000002E-5</c:v>
                </c:pt>
                <c:pt idx="42308">
                  <c:v>4.2308999999999998E-5</c:v>
                </c:pt>
                <c:pt idx="42309">
                  <c:v>4.231E-5</c:v>
                </c:pt>
                <c:pt idx="42310">
                  <c:v>4.2311000000000002E-5</c:v>
                </c:pt>
                <c:pt idx="42311">
                  <c:v>4.2311999999999997E-5</c:v>
                </c:pt>
                <c:pt idx="42312">
                  <c:v>4.2313E-5</c:v>
                </c:pt>
                <c:pt idx="42313">
                  <c:v>4.2314000000000002E-5</c:v>
                </c:pt>
                <c:pt idx="42314">
                  <c:v>4.2314999999999997E-5</c:v>
                </c:pt>
                <c:pt idx="42315">
                  <c:v>4.2315999999999999E-5</c:v>
                </c:pt>
                <c:pt idx="42316">
                  <c:v>4.2317000000000002E-5</c:v>
                </c:pt>
                <c:pt idx="42317">
                  <c:v>4.2317999999999997E-5</c:v>
                </c:pt>
                <c:pt idx="42318">
                  <c:v>4.2318999999999999E-5</c:v>
                </c:pt>
                <c:pt idx="42319">
                  <c:v>4.2320000000000001E-5</c:v>
                </c:pt>
                <c:pt idx="42320">
                  <c:v>4.2320999999999997E-5</c:v>
                </c:pt>
                <c:pt idx="42321">
                  <c:v>4.2321999999999999E-5</c:v>
                </c:pt>
                <c:pt idx="42322">
                  <c:v>4.2323000000000001E-5</c:v>
                </c:pt>
                <c:pt idx="42323">
                  <c:v>4.2324000000000003E-5</c:v>
                </c:pt>
                <c:pt idx="42324">
                  <c:v>4.2324999999999999E-5</c:v>
                </c:pt>
                <c:pt idx="42325">
                  <c:v>4.2326000000000001E-5</c:v>
                </c:pt>
                <c:pt idx="42326">
                  <c:v>4.2327000000000003E-5</c:v>
                </c:pt>
                <c:pt idx="42327">
                  <c:v>4.2327999999999999E-5</c:v>
                </c:pt>
                <c:pt idx="42328">
                  <c:v>4.2329000000000001E-5</c:v>
                </c:pt>
                <c:pt idx="42329">
                  <c:v>4.2330000000000003E-5</c:v>
                </c:pt>
                <c:pt idx="42330">
                  <c:v>4.2330999999999998E-5</c:v>
                </c:pt>
                <c:pt idx="42331">
                  <c:v>4.2332000000000001E-5</c:v>
                </c:pt>
                <c:pt idx="42332">
                  <c:v>4.2333000000000003E-5</c:v>
                </c:pt>
                <c:pt idx="42333">
                  <c:v>4.2333999999999998E-5</c:v>
                </c:pt>
                <c:pt idx="42334">
                  <c:v>4.2335E-5</c:v>
                </c:pt>
                <c:pt idx="42335">
                  <c:v>4.2336000000000003E-5</c:v>
                </c:pt>
                <c:pt idx="42336">
                  <c:v>4.2336999999999998E-5</c:v>
                </c:pt>
                <c:pt idx="42337">
                  <c:v>4.2338E-5</c:v>
                </c:pt>
                <c:pt idx="42338">
                  <c:v>4.2339000000000002E-5</c:v>
                </c:pt>
                <c:pt idx="42339">
                  <c:v>4.2339999999999998E-5</c:v>
                </c:pt>
                <c:pt idx="42340">
                  <c:v>4.2341E-5</c:v>
                </c:pt>
                <c:pt idx="42341">
                  <c:v>4.2342000000000002E-5</c:v>
                </c:pt>
                <c:pt idx="42342">
                  <c:v>4.2342999999999998E-5</c:v>
                </c:pt>
                <c:pt idx="42343">
                  <c:v>4.2344E-5</c:v>
                </c:pt>
                <c:pt idx="42344">
                  <c:v>4.2345000000000002E-5</c:v>
                </c:pt>
                <c:pt idx="42345">
                  <c:v>4.2345999999999997E-5</c:v>
                </c:pt>
                <c:pt idx="42346">
                  <c:v>4.2347E-5</c:v>
                </c:pt>
                <c:pt idx="42347">
                  <c:v>4.2348000000000002E-5</c:v>
                </c:pt>
                <c:pt idx="42348">
                  <c:v>4.2348999999999997E-5</c:v>
                </c:pt>
                <c:pt idx="42349">
                  <c:v>4.2349999999999999E-5</c:v>
                </c:pt>
                <c:pt idx="42350">
                  <c:v>4.2351000000000002E-5</c:v>
                </c:pt>
                <c:pt idx="42351">
                  <c:v>4.2351999999999997E-5</c:v>
                </c:pt>
                <c:pt idx="42352">
                  <c:v>4.2352999999999999E-5</c:v>
                </c:pt>
                <c:pt idx="42353">
                  <c:v>4.2354000000000001E-5</c:v>
                </c:pt>
                <c:pt idx="42354">
                  <c:v>4.2354999999999997E-5</c:v>
                </c:pt>
                <c:pt idx="42355">
                  <c:v>4.2355999999999999E-5</c:v>
                </c:pt>
                <c:pt idx="42356">
                  <c:v>4.2357000000000001E-5</c:v>
                </c:pt>
                <c:pt idx="42357">
                  <c:v>4.2357999999999997E-5</c:v>
                </c:pt>
                <c:pt idx="42358">
                  <c:v>4.2358999999999999E-5</c:v>
                </c:pt>
                <c:pt idx="42359">
                  <c:v>4.2360000000000001E-5</c:v>
                </c:pt>
                <c:pt idx="42360">
                  <c:v>4.2361000000000003E-5</c:v>
                </c:pt>
                <c:pt idx="42361">
                  <c:v>4.2361999999999999E-5</c:v>
                </c:pt>
                <c:pt idx="42362">
                  <c:v>4.2363000000000001E-5</c:v>
                </c:pt>
                <c:pt idx="42363">
                  <c:v>4.2364000000000003E-5</c:v>
                </c:pt>
                <c:pt idx="42364">
                  <c:v>4.2364999999999998E-5</c:v>
                </c:pt>
                <c:pt idx="42365">
                  <c:v>4.2366000000000001E-5</c:v>
                </c:pt>
                <c:pt idx="42366">
                  <c:v>4.2367000000000003E-5</c:v>
                </c:pt>
                <c:pt idx="42367">
                  <c:v>4.2367999999999998E-5</c:v>
                </c:pt>
                <c:pt idx="42368">
                  <c:v>4.2369E-5</c:v>
                </c:pt>
                <c:pt idx="42369">
                  <c:v>4.2370000000000003E-5</c:v>
                </c:pt>
                <c:pt idx="42370">
                  <c:v>4.2370999999999998E-5</c:v>
                </c:pt>
                <c:pt idx="42371">
                  <c:v>4.2372E-5</c:v>
                </c:pt>
                <c:pt idx="42372">
                  <c:v>4.2373000000000002E-5</c:v>
                </c:pt>
                <c:pt idx="42373">
                  <c:v>4.2373999999999998E-5</c:v>
                </c:pt>
                <c:pt idx="42374">
                  <c:v>4.2375E-5</c:v>
                </c:pt>
                <c:pt idx="42375">
                  <c:v>4.2376000000000002E-5</c:v>
                </c:pt>
                <c:pt idx="42376">
                  <c:v>4.2376999999999998E-5</c:v>
                </c:pt>
                <c:pt idx="42377">
                  <c:v>4.2378E-5</c:v>
                </c:pt>
                <c:pt idx="42378">
                  <c:v>4.2379000000000002E-5</c:v>
                </c:pt>
                <c:pt idx="42379">
                  <c:v>4.2379999999999997E-5</c:v>
                </c:pt>
                <c:pt idx="42380">
                  <c:v>4.2381E-5</c:v>
                </c:pt>
                <c:pt idx="42381">
                  <c:v>4.2382000000000002E-5</c:v>
                </c:pt>
                <c:pt idx="42382">
                  <c:v>4.2382999999999997E-5</c:v>
                </c:pt>
                <c:pt idx="42383">
                  <c:v>4.2383999999999999E-5</c:v>
                </c:pt>
                <c:pt idx="42384">
                  <c:v>4.2385000000000002E-5</c:v>
                </c:pt>
                <c:pt idx="42385">
                  <c:v>4.2385999999999997E-5</c:v>
                </c:pt>
                <c:pt idx="42386">
                  <c:v>4.2386999999999999E-5</c:v>
                </c:pt>
                <c:pt idx="42387">
                  <c:v>4.2388000000000001E-5</c:v>
                </c:pt>
                <c:pt idx="42388">
                  <c:v>4.2388999999999997E-5</c:v>
                </c:pt>
                <c:pt idx="42389">
                  <c:v>4.2389999999999999E-5</c:v>
                </c:pt>
                <c:pt idx="42390">
                  <c:v>4.2391000000000001E-5</c:v>
                </c:pt>
                <c:pt idx="42391">
                  <c:v>4.2391999999999997E-5</c:v>
                </c:pt>
                <c:pt idx="42392">
                  <c:v>4.2392999999999999E-5</c:v>
                </c:pt>
                <c:pt idx="42393">
                  <c:v>4.2394000000000001E-5</c:v>
                </c:pt>
                <c:pt idx="42394">
                  <c:v>4.2395000000000003E-5</c:v>
                </c:pt>
                <c:pt idx="42395">
                  <c:v>4.2395999999999999E-5</c:v>
                </c:pt>
                <c:pt idx="42396">
                  <c:v>4.2397000000000001E-5</c:v>
                </c:pt>
                <c:pt idx="42397">
                  <c:v>4.2398000000000003E-5</c:v>
                </c:pt>
                <c:pt idx="42398">
                  <c:v>4.2398999999999998E-5</c:v>
                </c:pt>
                <c:pt idx="42399">
                  <c:v>4.2400000000000001E-5</c:v>
                </c:pt>
                <c:pt idx="42400">
                  <c:v>4.2401000000000003E-5</c:v>
                </c:pt>
                <c:pt idx="42401">
                  <c:v>4.2401999999999998E-5</c:v>
                </c:pt>
                <c:pt idx="42402">
                  <c:v>4.2403E-5</c:v>
                </c:pt>
                <c:pt idx="42403">
                  <c:v>4.2404000000000003E-5</c:v>
                </c:pt>
                <c:pt idx="42404">
                  <c:v>4.2404999999999998E-5</c:v>
                </c:pt>
                <c:pt idx="42405">
                  <c:v>4.2406E-5</c:v>
                </c:pt>
                <c:pt idx="42406">
                  <c:v>4.2407000000000002E-5</c:v>
                </c:pt>
                <c:pt idx="42407">
                  <c:v>4.2407999999999998E-5</c:v>
                </c:pt>
                <c:pt idx="42408">
                  <c:v>4.2409E-5</c:v>
                </c:pt>
                <c:pt idx="42409">
                  <c:v>4.2410000000000002E-5</c:v>
                </c:pt>
                <c:pt idx="42410">
                  <c:v>4.2410999999999998E-5</c:v>
                </c:pt>
                <c:pt idx="42411">
                  <c:v>4.2412E-5</c:v>
                </c:pt>
                <c:pt idx="42412">
                  <c:v>4.2413000000000002E-5</c:v>
                </c:pt>
                <c:pt idx="42413">
                  <c:v>4.2413999999999997E-5</c:v>
                </c:pt>
                <c:pt idx="42414">
                  <c:v>4.2415E-5</c:v>
                </c:pt>
                <c:pt idx="42415">
                  <c:v>4.2416000000000002E-5</c:v>
                </c:pt>
                <c:pt idx="42416">
                  <c:v>4.2416999999999997E-5</c:v>
                </c:pt>
                <c:pt idx="42417">
                  <c:v>4.2417999999999999E-5</c:v>
                </c:pt>
                <c:pt idx="42418">
                  <c:v>4.2419000000000002E-5</c:v>
                </c:pt>
                <c:pt idx="42419">
                  <c:v>4.2419999999999997E-5</c:v>
                </c:pt>
                <c:pt idx="42420">
                  <c:v>4.2420999999999999E-5</c:v>
                </c:pt>
                <c:pt idx="42421">
                  <c:v>4.2422000000000001E-5</c:v>
                </c:pt>
                <c:pt idx="42422">
                  <c:v>4.2422999999999997E-5</c:v>
                </c:pt>
                <c:pt idx="42423">
                  <c:v>4.2423999999999999E-5</c:v>
                </c:pt>
                <c:pt idx="42424">
                  <c:v>4.2425000000000001E-5</c:v>
                </c:pt>
                <c:pt idx="42425">
                  <c:v>4.2425999999999997E-5</c:v>
                </c:pt>
                <c:pt idx="42426">
                  <c:v>4.2426999999999999E-5</c:v>
                </c:pt>
                <c:pt idx="42427">
                  <c:v>4.2428000000000001E-5</c:v>
                </c:pt>
                <c:pt idx="42428">
                  <c:v>4.2429000000000003E-5</c:v>
                </c:pt>
                <c:pt idx="42429">
                  <c:v>4.2429999999999999E-5</c:v>
                </c:pt>
                <c:pt idx="42430">
                  <c:v>4.2431000000000001E-5</c:v>
                </c:pt>
                <c:pt idx="42431">
                  <c:v>4.2432000000000003E-5</c:v>
                </c:pt>
                <c:pt idx="42432">
                  <c:v>4.2432999999999998E-5</c:v>
                </c:pt>
                <c:pt idx="42433">
                  <c:v>4.2434000000000001E-5</c:v>
                </c:pt>
                <c:pt idx="42434">
                  <c:v>4.2435000000000003E-5</c:v>
                </c:pt>
                <c:pt idx="42435">
                  <c:v>4.2435999999999998E-5</c:v>
                </c:pt>
                <c:pt idx="42436">
                  <c:v>4.2437E-5</c:v>
                </c:pt>
                <c:pt idx="42437">
                  <c:v>4.2438000000000003E-5</c:v>
                </c:pt>
                <c:pt idx="42438">
                  <c:v>4.2438999999999998E-5</c:v>
                </c:pt>
                <c:pt idx="42439">
                  <c:v>4.244E-5</c:v>
                </c:pt>
                <c:pt idx="42440">
                  <c:v>4.2441000000000002E-5</c:v>
                </c:pt>
                <c:pt idx="42441">
                  <c:v>4.2441999999999998E-5</c:v>
                </c:pt>
                <c:pt idx="42442">
                  <c:v>4.2443E-5</c:v>
                </c:pt>
                <c:pt idx="42443">
                  <c:v>4.2444000000000002E-5</c:v>
                </c:pt>
                <c:pt idx="42444">
                  <c:v>4.2444999999999998E-5</c:v>
                </c:pt>
                <c:pt idx="42445">
                  <c:v>4.2446E-5</c:v>
                </c:pt>
                <c:pt idx="42446">
                  <c:v>4.2447000000000002E-5</c:v>
                </c:pt>
                <c:pt idx="42447">
                  <c:v>4.2447999999999997E-5</c:v>
                </c:pt>
                <c:pt idx="42448">
                  <c:v>4.2449E-5</c:v>
                </c:pt>
                <c:pt idx="42449">
                  <c:v>4.2450000000000002E-5</c:v>
                </c:pt>
                <c:pt idx="42450">
                  <c:v>4.2450999999999997E-5</c:v>
                </c:pt>
                <c:pt idx="42451">
                  <c:v>4.2451999999999999E-5</c:v>
                </c:pt>
                <c:pt idx="42452">
                  <c:v>4.2453000000000002E-5</c:v>
                </c:pt>
                <c:pt idx="42453">
                  <c:v>4.2453999999999997E-5</c:v>
                </c:pt>
                <c:pt idx="42454">
                  <c:v>4.2454999999999999E-5</c:v>
                </c:pt>
                <c:pt idx="42455">
                  <c:v>4.2456000000000001E-5</c:v>
                </c:pt>
                <c:pt idx="42456">
                  <c:v>4.2456999999999997E-5</c:v>
                </c:pt>
                <c:pt idx="42457">
                  <c:v>4.2457999999999999E-5</c:v>
                </c:pt>
                <c:pt idx="42458">
                  <c:v>4.2459000000000001E-5</c:v>
                </c:pt>
                <c:pt idx="42459">
                  <c:v>4.2459999999999997E-5</c:v>
                </c:pt>
                <c:pt idx="42460">
                  <c:v>4.2460999999999999E-5</c:v>
                </c:pt>
                <c:pt idx="42461">
                  <c:v>4.2462000000000001E-5</c:v>
                </c:pt>
                <c:pt idx="42462">
                  <c:v>4.2463000000000003E-5</c:v>
                </c:pt>
                <c:pt idx="42463">
                  <c:v>4.2463999999999999E-5</c:v>
                </c:pt>
                <c:pt idx="42464">
                  <c:v>4.2465000000000001E-5</c:v>
                </c:pt>
                <c:pt idx="42465">
                  <c:v>4.2466000000000003E-5</c:v>
                </c:pt>
                <c:pt idx="42466">
                  <c:v>4.2466999999999998E-5</c:v>
                </c:pt>
                <c:pt idx="42467">
                  <c:v>4.2468000000000001E-5</c:v>
                </c:pt>
                <c:pt idx="42468">
                  <c:v>4.2469000000000003E-5</c:v>
                </c:pt>
                <c:pt idx="42469">
                  <c:v>4.2469999999999998E-5</c:v>
                </c:pt>
                <c:pt idx="42470">
                  <c:v>4.2471E-5</c:v>
                </c:pt>
                <c:pt idx="42471">
                  <c:v>4.2472000000000003E-5</c:v>
                </c:pt>
                <c:pt idx="42472">
                  <c:v>4.2472999999999998E-5</c:v>
                </c:pt>
                <c:pt idx="42473">
                  <c:v>4.2474E-5</c:v>
                </c:pt>
                <c:pt idx="42474">
                  <c:v>4.2475000000000002E-5</c:v>
                </c:pt>
                <c:pt idx="42475">
                  <c:v>4.2475999999999998E-5</c:v>
                </c:pt>
                <c:pt idx="42476">
                  <c:v>4.2477E-5</c:v>
                </c:pt>
                <c:pt idx="42477">
                  <c:v>4.2478000000000002E-5</c:v>
                </c:pt>
                <c:pt idx="42478">
                  <c:v>4.2478999999999998E-5</c:v>
                </c:pt>
                <c:pt idx="42479">
                  <c:v>4.248E-5</c:v>
                </c:pt>
                <c:pt idx="42480">
                  <c:v>4.2481000000000002E-5</c:v>
                </c:pt>
                <c:pt idx="42481">
                  <c:v>4.2481999999999997E-5</c:v>
                </c:pt>
                <c:pt idx="42482">
                  <c:v>4.2483E-5</c:v>
                </c:pt>
                <c:pt idx="42483">
                  <c:v>4.2484000000000002E-5</c:v>
                </c:pt>
                <c:pt idx="42484">
                  <c:v>4.2484999999999997E-5</c:v>
                </c:pt>
                <c:pt idx="42485">
                  <c:v>4.2485999999999999E-5</c:v>
                </c:pt>
                <c:pt idx="42486">
                  <c:v>4.2487000000000002E-5</c:v>
                </c:pt>
                <c:pt idx="42487">
                  <c:v>4.2487999999999997E-5</c:v>
                </c:pt>
                <c:pt idx="42488">
                  <c:v>4.2488999999999999E-5</c:v>
                </c:pt>
                <c:pt idx="42489">
                  <c:v>4.2490000000000001E-5</c:v>
                </c:pt>
                <c:pt idx="42490">
                  <c:v>4.2490999999999997E-5</c:v>
                </c:pt>
                <c:pt idx="42491">
                  <c:v>4.2491999999999999E-5</c:v>
                </c:pt>
                <c:pt idx="42492">
                  <c:v>4.2493000000000001E-5</c:v>
                </c:pt>
                <c:pt idx="42493">
                  <c:v>4.2493999999999997E-5</c:v>
                </c:pt>
                <c:pt idx="42494">
                  <c:v>4.2494999999999999E-5</c:v>
                </c:pt>
                <c:pt idx="42495">
                  <c:v>4.2496000000000001E-5</c:v>
                </c:pt>
                <c:pt idx="42496">
                  <c:v>4.2497000000000003E-5</c:v>
                </c:pt>
                <c:pt idx="42497">
                  <c:v>4.2497999999999999E-5</c:v>
                </c:pt>
                <c:pt idx="42498">
                  <c:v>4.2499000000000001E-5</c:v>
                </c:pt>
                <c:pt idx="42499">
                  <c:v>4.2500000000000003E-5</c:v>
                </c:pt>
                <c:pt idx="42500">
                  <c:v>4.2500999999999998E-5</c:v>
                </c:pt>
                <c:pt idx="42501">
                  <c:v>4.2502000000000001E-5</c:v>
                </c:pt>
                <c:pt idx="42502">
                  <c:v>4.2503000000000003E-5</c:v>
                </c:pt>
                <c:pt idx="42503">
                  <c:v>4.2503999999999998E-5</c:v>
                </c:pt>
                <c:pt idx="42504">
                  <c:v>4.2505E-5</c:v>
                </c:pt>
                <c:pt idx="42505">
                  <c:v>4.2506000000000003E-5</c:v>
                </c:pt>
                <c:pt idx="42506">
                  <c:v>4.2506999999999998E-5</c:v>
                </c:pt>
                <c:pt idx="42507">
                  <c:v>4.2508E-5</c:v>
                </c:pt>
                <c:pt idx="42508">
                  <c:v>4.2509000000000002E-5</c:v>
                </c:pt>
                <c:pt idx="42509">
                  <c:v>4.2509999999999998E-5</c:v>
                </c:pt>
                <c:pt idx="42510">
                  <c:v>4.2511E-5</c:v>
                </c:pt>
                <c:pt idx="42511">
                  <c:v>4.2512000000000002E-5</c:v>
                </c:pt>
                <c:pt idx="42512">
                  <c:v>4.2512999999999998E-5</c:v>
                </c:pt>
                <c:pt idx="42513">
                  <c:v>4.2514E-5</c:v>
                </c:pt>
                <c:pt idx="42514">
                  <c:v>4.2515000000000002E-5</c:v>
                </c:pt>
                <c:pt idx="42515">
                  <c:v>4.2515999999999997E-5</c:v>
                </c:pt>
                <c:pt idx="42516">
                  <c:v>4.2517E-5</c:v>
                </c:pt>
                <c:pt idx="42517">
                  <c:v>4.2518000000000002E-5</c:v>
                </c:pt>
                <c:pt idx="42518">
                  <c:v>4.2518999999999997E-5</c:v>
                </c:pt>
                <c:pt idx="42519">
                  <c:v>4.2519999999999999E-5</c:v>
                </c:pt>
                <c:pt idx="42520">
                  <c:v>4.2521000000000002E-5</c:v>
                </c:pt>
                <c:pt idx="42521">
                  <c:v>4.2521999999999997E-5</c:v>
                </c:pt>
                <c:pt idx="42522">
                  <c:v>4.2522999999999999E-5</c:v>
                </c:pt>
                <c:pt idx="42523">
                  <c:v>4.2524000000000001E-5</c:v>
                </c:pt>
                <c:pt idx="42524">
                  <c:v>4.2524999999999997E-5</c:v>
                </c:pt>
                <c:pt idx="42525">
                  <c:v>4.2525999999999999E-5</c:v>
                </c:pt>
                <c:pt idx="42526">
                  <c:v>4.2527000000000001E-5</c:v>
                </c:pt>
                <c:pt idx="42527">
                  <c:v>4.2527999999999997E-5</c:v>
                </c:pt>
                <c:pt idx="42528">
                  <c:v>4.2528999999999999E-5</c:v>
                </c:pt>
                <c:pt idx="42529">
                  <c:v>4.2530000000000001E-5</c:v>
                </c:pt>
                <c:pt idx="42530">
                  <c:v>4.2531000000000003E-5</c:v>
                </c:pt>
                <c:pt idx="42531">
                  <c:v>4.2531999999999999E-5</c:v>
                </c:pt>
                <c:pt idx="42532">
                  <c:v>4.2533000000000001E-5</c:v>
                </c:pt>
                <c:pt idx="42533">
                  <c:v>4.2534000000000003E-5</c:v>
                </c:pt>
                <c:pt idx="42534">
                  <c:v>4.2534999999999998E-5</c:v>
                </c:pt>
                <c:pt idx="42535">
                  <c:v>4.2536000000000001E-5</c:v>
                </c:pt>
                <c:pt idx="42536">
                  <c:v>4.2537000000000003E-5</c:v>
                </c:pt>
                <c:pt idx="42537">
                  <c:v>4.2537999999999998E-5</c:v>
                </c:pt>
                <c:pt idx="42538">
                  <c:v>4.2539E-5</c:v>
                </c:pt>
                <c:pt idx="42539">
                  <c:v>4.2540000000000003E-5</c:v>
                </c:pt>
                <c:pt idx="42540">
                  <c:v>4.2540999999999998E-5</c:v>
                </c:pt>
                <c:pt idx="42541">
                  <c:v>4.2542E-5</c:v>
                </c:pt>
                <c:pt idx="42542">
                  <c:v>4.2543000000000002E-5</c:v>
                </c:pt>
                <c:pt idx="42543">
                  <c:v>4.2543999999999998E-5</c:v>
                </c:pt>
                <c:pt idx="42544">
                  <c:v>4.2545E-5</c:v>
                </c:pt>
                <c:pt idx="42545">
                  <c:v>4.2546000000000002E-5</c:v>
                </c:pt>
                <c:pt idx="42546">
                  <c:v>4.2546999999999998E-5</c:v>
                </c:pt>
                <c:pt idx="42547">
                  <c:v>4.2548E-5</c:v>
                </c:pt>
                <c:pt idx="42548">
                  <c:v>4.2549000000000002E-5</c:v>
                </c:pt>
                <c:pt idx="42549">
                  <c:v>4.2549999999999997E-5</c:v>
                </c:pt>
                <c:pt idx="42550">
                  <c:v>4.2551E-5</c:v>
                </c:pt>
                <c:pt idx="42551">
                  <c:v>4.2552000000000002E-5</c:v>
                </c:pt>
                <c:pt idx="42552">
                  <c:v>4.2552999999999997E-5</c:v>
                </c:pt>
                <c:pt idx="42553">
                  <c:v>4.2553999999999999E-5</c:v>
                </c:pt>
                <c:pt idx="42554">
                  <c:v>4.2555000000000002E-5</c:v>
                </c:pt>
                <c:pt idx="42555">
                  <c:v>4.2555999999999997E-5</c:v>
                </c:pt>
                <c:pt idx="42556">
                  <c:v>4.2556999999999999E-5</c:v>
                </c:pt>
                <c:pt idx="42557">
                  <c:v>4.2558000000000001E-5</c:v>
                </c:pt>
                <c:pt idx="42558">
                  <c:v>4.2558999999999997E-5</c:v>
                </c:pt>
                <c:pt idx="42559">
                  <c:v>4.2559999999999999E-5</c:v>
                </c:pt>
                <c:pt idx="42560">
                  <c:v>4.2561000000000001E-5</c:v>
                </c:pt>
                <c:pt idx="42561">
                  <c:v>4.2561999999999997E-5</c:v>
                </c:pt>
                <c:pt idx="42562">
                  <c:v>4.2562999999999999E-5</c:v>
                </c:pt>
                <c:pt idx="42563">
                  <c:v>4.2564000000000001E-5</c:v>
                </c:pt>
                <c:pt idx="42564">
                  <c:v>4.2565000000000003E-5</c:v>
                </c:pt>
                <c:pt idx="42565">
                  <c:v>4.2565999999999999E-5</c:v>
                </c:pt>
                <c:pt idx="42566">
                  <c:v>4.2567000000000001E-5</c:v>
                </c:pt>
                <c:pt idx="42567">
                  <c:v>4.2568000000000003E-5</c:v>
                </c:pt>
                <c:pt idx="42568">
                  <c:v>4.2568999999999998E-5</c:v>
                </c:pt>
                <c:pt idx="42569">
                  <c:v>4.2570000000000001E-5</c:v>
                </c:pt>
                <c:pt idx="42570">
                  <c:v>4.2571000000000003E-5</c:v>
                </c:pt>
                <c:pt idx="42571">
                  <c:v>4.2571999999999998E-5</c:v>
                </c:pt>
                <c:pt idx="42572">
                  <c:v>4.2573E-5</c:v>
                </c:pt>
                <c:pt idx="42573">
                  <c:v>4.2574000000000003E-5</c:v>
                </c:pt>
                <c:pt idx="42574">
                  <c:v>4.2574999999999998E-5</c:v>
                </c:pt>
                <c:pt idx="42575">
                  <c:v>4.2576E-5</c:v>
                </c:pt>
                <c:pt idx="42576">
                  <c:v>4.2577000000000002E-5</c:v>
                </c:pt>
                <c:pt idx="42577">
                  <c:v>4.2577999999999998E-5</c:v>
                </c:pt>
                <c:pt idx="42578">
                  <c:v>4.2579E-5</c:v>
                </c:pt>
                <c:pt idx="42579">
                  <c:v>4.2580000000000002E-5</c:v>
                </c:pt>
                <c:pt idx="42580">
                  <c:v>4.2580999999999998E-5</c:v>
                </c:pt>
                <c:pt idx="42581">
                  <c:v>4.2582E-5</c:v>
                </c:pt>
                <c:pt idx="42582">
                  <c:v>4.2583000000000002E-5</c:v>
                </c:pt>
                <c:pt idx="42583">
                  <c:v>4.2583999999999998E-5</c:v>
                </c:pt>
                <c:pt idx="42584">
                  <c:v>4.2585E-5</c:v>
                </c:pt>
                <c:pt idx="42585">
                  <c:v>4.2586000000000002E-5</c:v>
                </c:pt>
                <c:pt idx="42586">
                  <c:v>4.2586999999999997E-5</c:v>
                </c:pt>
                <c:pt idx="42587">
                  <c:v>4.2588E-5</c:v>
                </c:pt>
                <c:pt idx="42588">
                  <c:v>4.2589000000000002E-5</c:v>
                </c:pt>
                <c:pt idx="42589">
                  <c:v>4.2589999999999997E-5</c:v>
                </c:pt>
                <c:pt idx="42590">
                  <c:v>4.2590999999999999E-5</c:v>
                </c:pt>
                <c:pt idx="42591">
                  <c:v>4.2592000000000001E-5</c:v>
                </c:pt>
                <c:pt idx="42592">
                  <c:v>4.2592999999999997E-5</c:v>
                </c:pt>
                <c:pt idx="42593">
                  <c:v>4.2593999999999999E-5</c:v>
                </c:pt>
                <c:pt idx="42594">
                  <c:v>4.2595000000000001E-5</c:v>
                </c:pt>
                <c:pt idx="42595">
                  <c:v>4.2595999999999997E-5</c:v>
                </c:pt>
                <c:pt idx="42596">
                  <c:v>4.2596999999999999E-5</c:v>
                </c:pt>
                <c:pt idx="42597">
                  <c:v>4.2598000000000001E-5</c:v>
                </c:pt>
                <c:pt idx="42598">
                  <c:v>4.2599000000000003E-5</c:v>
                </c:pt>
                <c:pt idx="42599">
                  <c:v>4.2599999999999999E-5</c:v>
                </c:pt>
                <c:pt idx="42600">
                  <c:v>4.2601000000000001E-5</c:v>
                </c:pt>
                <c:pt idx="42601">
                  <c:v>4.2602000000000003E-5</c:v>
                </c:pt>
                <c:pt idx="42602">
                  <c:v>4.2602999999999999E-5</c:v>
                </c:pt>
                <c:pt idx="42603">
                  <c:v>4.2604000000000001E-5</c:v>
                </c:pt>
                <c:pt idx="42604">
                  <c:v>4.2605000000000003E-5</c:v>
                </c:pt>
                <c:pt idx="42605">
                  <c:v>4.2605999999999998E-5</c:v>
                </c:pt>
                <c:pt idx="42606">
                  <c:v>4.2607000000000001E-5</c:v>
                </c:pt>
                <c:pt idx="42607">
                  <c:v>4.2608000000000003E-5</c:v>
                </c:pt>
                <c:pt idx="42608">
                  <c:v>4.2608999999999998E-5</c:v>
                </c:pt>
                <c:pt idx="42609">
                  <c:v>4.261E-5</c:v>
                </c:pt>
                <c:pt idx="42610">
                  <c:v>4.2611000000000002E-5</c:v>
                </c:pt>
                <c:pt idx="42611">
                  <c:v>4.2611999999999998E-5</c:v>
                </c:pt>
                <c:pt idx="42612">
                  <c:v>4.2613E-5</c:v>
                </c:pt>
                <c:pt idx="42613">
                  <c:v>4.2614000000000002E-5</c:v>
                </c:pt>
                <c:pt idx="42614">
                  <c:v>4.2614999999999998E-5</c:v>
                </c:pt>
                <c:pt idx="42615">
                  <c:v>4.2616E-5</c:v>
                </c:pt>
                <c:pt idx="42616">
                  <c:v>4.2617000000000002E-5</c:v>
                </c:pt>
                <c:pt idx="42617">
                  <c:v>4.2617999999999998E-5</c:v>
                </c:pt>
                <c:pt idx="42618">
                  <c:v>4.2619E-5</c:v>
                </c:pt>
                <c:pt idx="42619">
                  <c:v>4.2620000000000002E-5</c:v>
                </c:pt>
                <c:pt idx="42620">
                  <c:v>4.2620999999999997E-5</c:v>
                </c:pt>
                <c:pt idx="42621">
                  <c:v>4.2622E-5</c:v>
                </c:pt>
                <c:pt idx="42622">
                  <c:v>4.2623000000000002E-5</c:v>
                </c:pt>
                <c:pt idx="42623">
                  <c:v>4.2623999999999997E-5</c:v>
                </c:pt>
                <c:pt idx="42624">
                  <c:v>4.2624999999999999E-5</c:v>
                </c:pt>
                <c:pt idx="42625">
                  <c:v>4.2626000000000002E-5</c:v>
                </c:pt>
                <c:pt idx="42626">
                  <c:v>4.2626999999999997E-5</c:v>
                </c:pt>
                <c:pt idx="42627">
                  <c:v>4.2627999999999999E-5</c:v>
                </c:pt>
                <c:pt idx="42628">
                  <c:v>4.2629000000000001E-5</c:v>
                </c:pt>
                <c:pt idx="42629">
                  <c:v>4.2629999999999997E-5</c:v>
                </c:pt>
                <c:pt idx="42630">
                  <c:v>4.2630999999999999E-5</c:v>
                </c:pt>
                <c:pt idx="42631">
                  <c:v>4.2632000000000001E-5</c:v>
                </c:pt>
                <c:pt idx="42632">
                  <c:v>4.2633000000000003E-5</c:v>
                </c:pt>
                <c:pt idx="42633">
                  <c:v>4.2633999999999999E-5</c:v>
                </c:pt>
                <c:pt idx="42634">
                  <c:v>4.2635000000000001E-5</c:v>
                </c:pt>
                <c:pt idx="42635">
                  <c:v>4.2636000000000003E-5</c:v>
                </c:pt>
                <c:pt idx="42636">
                  <c:v>4.2636999999999999E-5</c:v>
                </c:pt>
                <c:pt idx="42637">
                  <c:v>4.2638000000000001E-5</c:v>
                </c:pt>
                <c:pt idx="42638">
                  <c:v>4.2639000000000003E-5</c:v>
                </c:pt>
                <c:pt idx="42639">
                  <c:v>4.2639999999999998E-5</c:v>
                </c:pt>
                <c:pt idx="42640">
                  <c:v>4.2641000000000001E-5</c:v>
                </c:pt>
                <c:pt idx="42641">
                  <c:v>4.2642000000000003E-5</c:v>
                </c:pt>
                <c:pt idx="42642">
                  <c:v>4.2642999999999998E-5</c:v>
                </c:pt>
                <c:pt idx="42643">
                  <c:v>4.2644E-5</c:v>
                </c:pt>
                <c:pt idx="42644">
                  <c:v>4.2645000000000003E-5</c:v>
                </c:pt>
                <c:pt idx="42645">
                  <c:v>4.2645999999999998E-5</c:v>
                </c:pt>
                <c:pt idx="42646">
                  <c:v>4.2647E-5</c:v>
                </c:pt>
                <c:pt idx="42647">
                  <c:v>4.2648000000000002E-5</c:v>
                </c:pt>
                <c:pt idx="42648">
                  <c:v>4.2648999999999998E-5</c:v>
                </c:pt>
                <c:pt idx="42649">
                  <c:v>4.265E-5</c:v>
                </c:pt>
                <c:pt idx="42650">
                  <c:v>4.2651000000000002E-5</c:v>
                </c:pt>
                <c:pt idx="42651">
                  <c:v>4.2651999999999998E-5</c:v>
                </c:pt>
                <c:pt idx="42652">
                  <c:v>4.2653E-5</c:v>
                </c:pt>
                <c:pt idx="42653">
                  <c:v>4.2654000000000002E-5</c:v>
                </c:pt>
                <c:pt idx="42654">
                  <c:v>4.2654999999999997E-5</c:v>
                </c:pt>
                <c:pt idx="42655">
                  <c:v>4.2656E-5</c:v>
                </c:pt>
                <c:pt idx="42656">
                  <c:v>4.2657000000000002E-5</c:v>
                </c:pt>
                <c:pt idx="42657">
                  <c:v>4.2657999999999997E-5</c:v>
                </c:pt>
                <c:pt idx="42658">
                  <c:v>4.2658999999999999E-5</c:v>
                </c:pt>
                <c:pt idx="42659">
                  <c:v>4.2660000000000002E-5</c:v>
                </c:pt>
                <c:pt idx="42660">
                  <c:v>4.2660999999999997E-5</c:v>
                </c:pt>
                <c:pt idx="42661">
                  <c:v>4.2661999999999999E-5</c:v>
                </c:pt>
                <c:pt idx="42662">
                  <c:v>4.2663000000000001E-5</c:v>
                </c:pt>
                <c:pt idx="42663">
                  <c:v>4.2663999999999997E-5</c:v>
                </c:pt>
                <c:pt idx="42664">
                  <c:v>4.2664999999999999E-5</c:v>
                </c:pt>
                <c:pt idx="42665">
                  <c:v>4.2666000000000001E-5</c:v>
                </c:pt>
                <c:pt idx="42666">
                  <c:v>4.2667000000000003E-5</c:v>
                </c:pt>
                <c:pt idx="42667">
                  <c:v>4.2667999999999999E-5</c:v>
                </c:pt>
                <c:pt idx="42668">
                  <c:v>4.2669000000000001E-5</c:v>
                </c:pt>
                <c:pt idx="42669">
                  <c:v>4.2670000000000003E-5</c:v>
                </c:pt>
                <c:pt idx="42670">
                  <c:v>4.2670999999999999E-5</c:v>
                </c:pt>
                <c:pt idx="42671">
                  <c:v>4.2672000000000001E-5</c:v>
                </c:pt>
                <c:pt idx="42672">
                  <c:v>4.2673000000000003E-5</c:v>
                </c:pt>
                <c:pt idx="42673">
                  <c:v>4.2673999999999998E-5</c:v>
                </c:pt>
                <c:pt idx="42674">
                  <c:v>4.2675000000000001E-5</c:v>
                </c:pt>
                <c:pt idx="42675">
                  <c:v>4.2676000000000003E-5</c:v>
                </c:pt>
                <c:pt idx="42676">
                  <c:v>4.2676999999999998E-5</c:v>
                </c:pt>
                <c:pt idx="42677">
                  <c:v>4.2678E-5</c:v>
                </c:pt>
                <c:pt idx="42678">
                  <c:v>4.2679000000000003E-5</c:v>
                </c:pt>
                <c:pt idx="42679">
                  <c:v>4.2679999999999998E-5</c:v>
                </c:pt>
                <c:pt idx="42680">
                  <c:v>4.2681E-5</c:v>
                </c:pt>
                <c:pt idx="42681">
                  <c:v>4.2682000000000002E-5</c:v>
                </c:pt>
                <c:pt idx="42682">
                  <c:v>4.2682999999999998E-5</c:v>
                </c:pt>
                <c:pt idx="42683">
                  <c:v>4.2684E-5</c:v>
                </c:pt>
                <c:pt idx="42684">
                  <c:v>4.2685000000000002E-5</c:v>
                </c:pt>
                <c:pt idx="42685">
                  <c:v>4.2685999999999998E-5</c:v>
                </c:pt>
                <c:pt idx="42686">
                  <c:v>4.2687E-5</c:v>
                </c:pt>
                <c:pt idx="42687">
                  <c:v>4.2688000000000002E-5</c:v>
                </c:pt>
                <c:pt idx="42688">
                  <c:v>4.2688999999999997E-5</c:v>
                </c:pt>
                <c:pt idx="42689">
                  <c:v>4.269E-5</c:v>
                </c:pt>
                <c:pt idx="42690">
                  <c:v>4.2691000000000002E-5</c:v>
                </c:pt>
                <c:pt idx="42691">
                  <c:v>4.2691999999999997E-5</c:v>
                </c:pt>
                <c:pt idx="42692">
                  <c:v>4.2692999999999999E-5</c:v>
                </c:pt>
                <c:pt idx="42693">
                  <c:v>4.2694000000000002E-5</c:v>
                </c:pt>
                <c:pt idx="42694">
                  <c:v>4.2694999999999997E-5</c:v>
                </c:pt>
                <c:pt idx="42695">
                  <c:v>4.2695999999999999E-5</c:v>
                </c:pt>
                <c:pt idx="42696">
                  <c:v>4.2697000000000001E-5</c:v>
                </c:pt>
                <c:pt idx="42697">
                  <c:v>4.2697999999999997E-5</c:v>
                </c:pt>
                <c:pt idx="42698">
                  <c:v>4.2698999999999999E-5</c:v>
                </c:pt>
                <c:pt idx="42699">
                  <c:v>4.2700000000000001E-5</c:v>
                </c:pt>
                <c:pt idx="42700">
                  <c:v>4.2701000000000003E-5</c:v>
                </c:pt>
                <c:pt idx="42701">
                  <c:v>4.2701999999999999E-5</c:v>
                </c:pt>
                <c:pt idx="42702">
                  <c:v>4.2703000000000001E-5</c:v>
                </c:pt>
                <c:pt idx="42703">
                  <c:v>4.2704000000000003E-5</c:v>
                </c:pt>
                <c:pt idx="42704">
                  <c:v>4.2704999999999999E-5</c:v>
                </c:pt>
                <c:pt idx="42705">
                  <c:v>4.2706000000000001E-5</c:v>
                </c:pt>
                <c:pt idx="42706">
                  <c:v>4.2707000000000003E-5</c:v>
                </c:pt>
                <c:pt idx="42707">
                  <c:v>4.2707999999999998E-5</c:v>
                </c:pt>
                <c:pt idx="42708">
                  <c:v>4.2709000000000001E-5</c:v>
                </c:pt>
                <c:pt idx="42709">
                  <c:v>4.2710000000000003E-5</c:v>
                </c:pt>
                <c:pt idx="42710">
                  <c:v>4.2710999999999998E-5</c:v>
                </c:pt>
                <c:pt idx="42711">
                  <c:v>4.2712E-5</c:v>
                </c:pt>
                <c:pt idx="42712">
                  <c:v>4.2713000000000003E-5</c:v>
                </c:pt>
                <c:pt idx="42713">
                  <c:v>4.2713999999999998E-5</c:v>
                </c:pt>
                <c:pt idx="42714">
                  <c:v>4.2715E-5</c:v>
                </c:pt>
                <c:pt idx="42715">
                  <c:v>4.2716000000000002E-5</c:v>
                </c:pt>
                <c:pt idx="42716">
                  <c:v>4.2716999999999998E-5</c:v>
                </c:pt>
                <c:pt idx="42717">
                  <c:v>4.2718E-5</c:v>
                </c:pt>
                <c:pt idx="42718">
                  <c:v>4.2719000000000002E-5</c:v>
                </c:pt>
                <c:pt idx="42719">
                  <c:v>4.2719999999999998E-5</c:v>
                </c:pt>
                <c:pt idx="42720">
                  <c:v>4.2721E-5</c:v>
                </c:pt>
                <c:pt idx="42721">
                  <c:v>4.2722000000000002E-5</c:v>
                </c:pt>
                <c:pt idx="42722">
                  <c:v>4.2722999999999997E-5</c:v>
                </c:pt>
                <c:pt idx="42723">
                  <c:v>4.2724E-5</c:v>
                </c:pt>
                <c:pt idx="42724">
                  <c:v>4.2725000000000002E-5</c:v>
                </c:pt>
                <c:pt idx="42725">
                  <c:v>4.2725999999999997E-5</c:v>
                </c:pt>
                <c:pt idx="42726">
                  <c:v>4.2726999999999999E-5</c:v>
                </c:pt>
                <c:pt idx="42727">
                  <c:v>4.2728000000000002E-5</c:v>
                </c:pt>
                <c:pt idx="42728">
                  <c:v>4.2728999999999997E-5</c:v>
                </c:pt>
                <c:pt idx="42729">
                  <c:v>4.2729999999999999E-5</c:v>
                </c:pt>
                <c:pt idx="42730">
                  <c:v>4.2731000000000001E-5</c:v>
                </c:pt>
                <c:pt idx="42731">
                  <c:v>4.2731999999999997E-5</c:v>
                </c:pt>
                <c:pt idx="42732">
                  <c:v>4.2732999999999999E-5</c:v>
                </c:pt>
                <c:pt idx="42733">
                  <c:v>4.2734000000000001E-5</c:v>
                </c:pt>
                <c:pt idx="42734">
                  <c:v>4.2735000000000003E-5</c:v>
                </c:pt>
                <c:pt idx="42735">
                  <c:v>4.2735999999999999E-5</c:v>
                </c:pt>
                <c:pt idx="42736">
                  <c:v>4.2737000000000001E-5</c:v>
                </c:pt>
                <c:pt idx="42737">
                  <c:v>4.2738000000000003E-5</c:v>
                </c:pt>
                <c:pt idx="42738">
                  <c:v>4.2738999999999999E-5</c:v>
                </c:pt>
                <c:pt idx="42739">
                  <c:v>4.2740000000000001E-5</c:v>
                </c:pt>
                <c:pt idx="42740">
                  <c:v>4.2741000000000003E-5</c:v>
                </c:pt>
                <c:pt idx="42741">
                  <c:v>4.2741999999999998E-5</c:v>
                </c:pt>
                <c:pt idx="42742">
                  <c:v>4.2743000000000001E-5</c:v>
                </c:pt>
                <c:pt idx="42743">
                  <c:v>4.2744000000000003E-5</c:v>
                </c:pt>
                <c:pt idx="42744">
                  <c:v>4.2744999999999998E-5</c:v>
                </c:pt>
                <c:pt idx="42745">
                  <c:v>4.2746E-5</c:v>
                </c:pt>
                <c:pt idx="42746">
                  <c:v>4.2747000000000003E-5</c:v>
                </c:pt>
                <c:pt idx="42747">
                  <c:v>4.2747999999999998E-5</c:v>
                </c:pt>
                <c:pt idx="42748">
                  <c:v>4.2749E-5</c:v>
                </c:pt>
                <c:pt idx="42749">
                  <c:v>4.2750000000000002E-5</c:v>
                </c:pt>
                <c:pt idx="42750">
                  <c:v>4.2750999999999998E-5</c:v>
                </c:pt>
                <c:pt idx="42751">
                  <c:v>4.2752E-5</c:v>
                </c:pt>
                <c:pt idx="42752">
                  <c:v>4.2753000000000002E-5</c:v>
                </c:pt>
                <c:pt idx="42753">
                  <c:v>4.2753999999999998E-5</c:v>
                </c:pt>
                <c:pt idx="42754">
                  <c:v>4.2755E-5</c:v>
                </c:pt>
                <c:pt idx="42755">
                  <c:v>4.2756000000000002E-5</c:v>
                </c:pt>
                <c:pt idx="42756">
                  <c:v>4.2756999999999997E-5</c:v>
                </c:pt>
                <c:pt idx="42757">
                  <c:v>4.2758E-5</c:v>
                </c:pt>
                <c:pt idx="42758">
                  <c:v>4.2759000000000002E-5</c:v>
                </c:pt>
                <c:pt idx="42759">
                  <c:v>4.2759999999999997E-5</c:v>
                </c:pt>
                <c:pt idx="42760">
                  <c:v>4.2760999999999999E-5</c:v>
                </c:pt>
                <c:pt idx="42761">
                  <c:v>4.2762000000000002E-5</c:v>
                </c:pt>
                <c:pt idx="42762">
                  <c:v>4.2762999999999997E-5</c:v>
                </c:pt>
                <c:pt idx="42763">
                  <c:v>4.2763999999999999E-5</c:v>
                </c:pt>
                <c:pt idx="42764">
                  <c:v>4.2765000000000001E-5</c:v>
                </c:pt>
                <c:pt idx="42765">
                  <c:v>4.2765999999999997E-5</c:v>
                </c:pt>
                <c:pt idx="42766">
                  <c:v>4.2766999999999999E-5</c:v>
                </c:pt>
                <c:pt idx="42767">
                  <c:v>4.2768000000000001E-5</c:v>
                </c:pt>
                <c:pt idx="42768">
                  <c:v>4.2769000000000003E-5</c:v>
                </c:pt>
                <c:pt idx="42769">
                  <c:v>4.2769999999999999E-5</c:v>
                </c:pt>
                <c:pt idx="42770">
                  <c:v>4.2771000000000001E-5</c:v>
                </c:pt>
                <c:pt idx="42771">
                  <c:v>4.2772000000000003E-5</c:v>
                </c:pt>
                <c:pt idx="42772">
                  <c:v>4.2772999999999999E-5</c:v>
                </c:pt>
                <c:pt idx="42773">
                  <c:v>4.2774000000000001E-5</c:v>
                </c:pt>
                <c:pt idx="42774">
                  <c:v>4.2775000000000003E-5</c:v>
                </c:pt>
                <c:pt idx="42775">
                  <c:v>4.2775999999999998E-5</c:v>
                </c:pt>
                <c:pt idx="42776">
                  <c:v>4.2777000000000001E-5</c:v>
                </c:pt>
                <c:pt idx="42777">
                  <c:v>4.2778000000000003E-5</c:v>
                </c:pt>
                <c:pt idx="42778">
                  <c:v>4.2778999999999998E-5</c:v>
                </c:pt>
                <c:pt idx="42779">
                  <c:v>4.278E-5</c:v>
                </c:pt>
                <c:pt idx="42780">
                  <c:v>4.2781000000000003E-5</c:v>
                </c:pt>
                <c:pt idx="42781">
                  <c:v>4.2781999999999998E-5</c:v>
                </c:pt>
                <c:pt idx="42782">
                  <c:v>4.2783E-5</c:v>
                </c:pt>
                <c:pt idx="42783">
                  <c:v>4.2784000000000002E-5</c:v>
                </c:pt>
                <c:pt idx="42784">
                  <c:v>4.2784999999999998E-5</c:v>
                </c:pt>
                <c:pt idx="42785">
                  <c:v>4.2786E-5</c:v>
                </c:pt>
                <c:pt idx="42786">
                  <c:v>4.2787000000000002E-5</c:v>
                </c:pt>
                <c:pt idx="42787">
                  <c:v>4.2787999999999998E-5</c:v>
                </c:pt>
                <c:pt idx="42788">
                  <c:v>4.2789E-5</c:v>
                </c:pt>
                <c:pt idx="42789">
                  <c:v>4.2790000000000002E-5</c:v>
                </c:pt>
                <c:pt idx="42790">
                  <c:v>4.2790999999999997E-5</c:v>
                </c:pt>
                <c:pt idx="42791">
                  <c:v>4.2792E-5</c:v>
                </c:pt>
                <c:pt idx="42792">
                  <c:v>4.2793000000000002E-5</c:v>
                </c:pt>
                <c:pt idx="42793">
                  <c:v>4.2793999999999997E-5</c:v>
                </c:pt>
                <c:pt idx="42794">
                  <c:v>4.2794999999999999E-5</c:v>
                </c:pt>
                <c:pt idx="42795">
                  <c:v>4.2796000000000002E-5</c:v>
                </c:pt>
                <c:pt idx="42796">
                  <c:v>4.2796999999999997E-5</c:v>
                </c:pt>
                <c:pt idx="42797">
                  <c:v>4.2797999999999999E-5</c:v>
                </c:pt>
                <c:pt idx="42798">
                  <c:v>4.2799000000000001E-5</c:v>
                </c:pt>
                <c:pt idx="42799">
                  <c:v>4.2799999999999997E-5</c:v>
                </c:pt>
                <c:pt idx="42800">
                  <c:v>4.2800999999999999E-5</c:v>
                </c:pt>
                <c:pt idx="42801">
                  <c:v>4.2802000000000001E-5</c:v>
                </c:pt>
                <c:pt idx="42802">
                  <c:v>4.2803000000000003E-5</c:v>
                </c:pt>
                <c:pt idx="42803">
                  <c:v>4.2803999999999999E-5</c:v>
                </c:pt>
                <c:pt idx="42804">
                  <c:v>4.2805000000000001E-5</c:v>
                </c:pt>
                <c:pt idx="42805">
                  <c:v>4.2806000000000003E-5</c:v>
                </c:pt>
                <c:pt idx="42806">
                  <c:v>4.2806999999999999E-5</c:v>
                </c:pt>
                <c:pt idx="42807">
                  <c:v>4.2808000000000001E-5</c:v>
                </c:pt>
                <c:pt idx="42808">
                  <c:v>4.2809000000000003E-5</c:v>
                </c:pt>
                <c:pt idx="42809">
                  <c:v>4.2809999999999998E-5</c:v>
                </c:pt>
                <c:pt idx="42810">
                  <c:v>4.2811000000000001E-5</c:v>
                </c:pt>
                <c:pt idx="42811">
                  <c:v>4.2812000000000003E-5</c:v>
                </c:pt>
                <c:pt idx="42812">
                  <c:v>4.2812999999999998E-5</c:v>
                </c:pt>
                <c:pt idx="42813">
                  <c:v>4.2814E-5</c:v>
                </c:pt>
                <c:pt idx="42814">
                  <c:v>4.2815000000000003E-5</c:v>
                </c:pt>
                <c:pt idx="42815">
                  <c:v>4.2815999999999998E-5</c:v>
                </c:pt>
                <c:pt idx="42816">
                  <c:v>4.2817E-5</c:v>
                </c:pt>
                <c:pt idx="42817">
                  <c:v>4.2818000000000002E-5</c:v>
                </c:pt>
                <c:pt idx="42818">
                  <c:v>4.2818999999999998E-5</c:v>
                </c:pt>
                <c:pt idx="42819">
                  <c:v>4.282E-5</c:v>
                </c:pt>
                <c:pt idx="42820">
                  <c:v>4.2821000000000002E-5</c:v>
                </c:pt>
                <c:pt idx="42821">
                  <c:v>4.2821999999999998E-5</c:v>
                </c:pt>
                <c:pt idx="42822">
                  <c:v>4.2823E-5</c:v>
                </c:pt>
                <c:pt idx="42823">
                  <c:v>4.2824000000000002E-5</c:v>
                </c:pt>
                <c:pt idx="42824">
                  <c:v>4.2824999999999997E-5</c:v>
                </c:pt>
                <c:pt idx="42825">
                  <c:v>4.2826E-5</c:v>
                </c:pt>
                <c:pt idx="42826">
                  <c:v>4.2827000000000002E-5</c:v>
                </c:pt>
                <c:pt idx="42827">
                  <c:v>4.2827999999999997E-5</c:v>
                </c:pt>
                <c:pt idx="42828">
                  <c:v>4.2828999999999999E-5</c:v>
                </c:pt>
                <c:pt idx="42829">
                  <c:v>4.2830000000000002E-5</c:v>
                </c:pt>
                <c:pt idx="42830">
                  <c:v>4.2830999999999997E-5</c:v>
                </c:pt>
                <c:pt idx="42831">
                  <c:v>4.2831999999999999E-5</c:v>
                </c:pt>
                <c:pt idx="42832">
                  <c:v>4.2833000000000001E-5</c:v>
                </c:pt>
                <c:pt idx="42833">
                  <c:v>4.2833999999999997E-5</c:v>
                </c:pt>
                <c:pt idx="42834">
                  <c:v>4.2834999999999999E-5</c:v>
                </c:pt>
                <c:pt idx="42835">
                  <c:v>4.2836000000000001E-5</c:v>
                </c:pt>
                <c:pt idx="42836">
                  <c:v>4.2837000000000003E-5</c:v>
                </c:pt>
                <c:pt idx="42837">
                  <c:v>4.2837999999999999E-5</c:v>
                </c:pt>
                <c:pt idx="42838">
                  <c:v>4.2839000000000001E-5</c:v>
                </c:pt>
                <c:pt idx="42839">
                  <c:v>4.2840000000000003E-5</c:v>
                </c:pt>
                <c:pt idx="42840">
                  <c:v>4.2840999999999999E-5</c:v>
                </c:pt>
                <c:pt idx="42841">
                  <c:v>4.2842000000000001E-5</c:v>
                </c:pt>
                <c:pt idx="42842">
                  <c:v>4.2843000000000003E-5</c:v>
                </c:pt>
                <c:pt idx="42843">
                  <c:v>4.2843999999999998E-5</c:v>
                </c:pt>
                <c:pt idx="42844">
                  <c:v>4.2845000000000001E-5</c:v>
                </c:pt>
                <c:pt idx="42845">
                  <c:v>4.2846000000000003E-5</c:v>
                </c:pt>
                <c:pt idx="42846">
                  <c:v>4.2846999999999998E-5</c:v>
                </c:pt>
                <c:pt idx="42847">
                  <c:v>4.2848E-5</c:v>
                </c:pt>
                <c:pt idx="42848">
                  <c:v>4.2849000000000003E-5</c:v>
                </c:pt>
                <c:pt idx="42849">
                  <c:v>4.2849999999999998E-5</c:v>
                </c:pt>
                <c:pt idx="42850">
                  <c:v>4.2851E-5</c:v>
                </c:pt>
                <c:pt idx="42851">
                  <c:v>4.2852000000000002E-5</c:v>
                </c:pt>
                <c:pt idx="42852">
                  <c:v>4.2852999999999998E-5</c:v>
                </c:pt>
                <c:pt idx="42853">
                  <c:v>4.2854E-5</c:v>
                </c:pt>
                <c:pt idx="42854">
                  <c:v>4.2855000000000002E-5</c:v>
                </c:pt>
                <c:pt idx="42855">
                  <c:v>4.2855999999999998E-5</c:v>
                </c:pt>
                <c:pt idx="42856">
                  <c:v>4.2857E-5</c:v>
                </c:pt>
                <c:pt idx="42857">
                  <c:v>4.2858000000000002E-5</c:v>
                </c:pt>
                <c:pt idx="42858">
                  <c:v>4.2858999999999997E-5</c:v>
                </c:pt>
                <c:pt idx="42859">
                  <c:v>4.286E-5</c:v>
                </c:pt>
                <c:pt idx="42860">
                  <c:v>4.2861000000000002E-5</c:v>
                </c:pt>
                <c:pt idx="42861">
                  <c:v>4.2861999999999997E-5</c:v>
                </c:pt>
                <c:pt idx="42862">
                  <c:v>4.2862999999999999E-5</c:v>
                </c:pt>
                <c:pt idx="42863">
                  <c:v>4.2864000000000002E-5</c:v>
                </c:pt>
                <c:pt idx="42864">
                  <c:v>4.2864999999999997E-5</c:v>
                </c:pt>
                <c:pt idx="42865">
                  <c:v>4.2865999999999999E-5</c:v>
                </c:pt>
                <c:pt idx="42866">
                  <c:v>4.2867000000000001E-5</c:v>
                </c:pt>
                <c:pt idx="42867">
                  <c:v>4.2867999999999997E-5</c:v>
                </c:pt>
                <c:pt idx="42868">
                  <c:v>4.2868999999999999E-5</c:v>
                </c:pt>
                <c:pt idx="42869">
                  <c:v>4.2870000000000001E-5</c:v>
                </c:pt>
                <c:pt idx="42870">
                  <c:v>4.2870999999999997E-5</c:v>
                </c:pt>
                <c:pt idx="42871">
                  <c:v>4.2871999999999999E-5</c:v>
                </c:pt>
                <c:pt idx="42872">
                  <c:v>4.2873000000000001E-5</c:v>
                </c:pt>
                <c:pt idx="42873">
                  <c:v>4.2874000000000003E-5</c:v>
                </c:pt>
                <c:pt idx="42874">
                  <c:v>4.2874999999999999E-5</c:v>
                </c:pt>
                <c:pt idx="42875">
                  <c:v>4.2876000000000001E-5</c:v>
                </c:pt>
                <c:pt idx="42876">
                  <c:v>4.2877000000000003E-5</c:v>
                </c:pt>
                <c:pt idx="42877">
                  <c:v>4.2877999999999998E-5</c:v>
                </c:pt>
                <c:pt idx="42878">
                  <c:v>4.2879000000000001E-5</c:v>
                </c:pt>
                <c:pt idx="42879">
                  <c:v>4.2880000000000003E-5</c:v>
                </c:pt>
                <c:pt idx="42880">
                  <c:v>4.2880999999999998E-5</c:v>
                </c:pt>
                <c:pt idx="42881">
                  <c:v>4.2882E-5</c:v>
                </c:pt>
                <c:pt idx="42882">
                  <c:v>4.2883000000000003E-5</c:v>
                </c:pt>
                <c:pt idx="42883">
                  <c:v>4.2883999999999998E-5</c:v>
                </c:pt>
                <c:pt idx="42884">
                  <c:v>4.2885E-5</c:v>
                </c:pt>
                <c:pt idx="42885">
                  <c:v>4.2886000000000002E-5</c:v>
                </c:pt>
                <c:pt idx="42886">
                  <c:v>4.2886999999999998E-5</c:v>
                </c:pt>
                <c:pt idx="42887">
                  <c:v>4.2888E-5</c:v>
                </c:pt>
                <c:pt idx="42888">
                  <c:v>4.2889000000000002E-5</c:v>
                </c:pt>
                <c:pt idx="42889">
                  <c:v>4.2889999999999998E-5</c:v>
                </c:pt>
                <c:pt idx="42890">
                  <c:v>4.2891E-5</c:v>
                </c:pt>
                <c:pt idx="42891">
                  <c:v>4.2892000000000002E-5</c:v>
                </c:pt>
                <c:pt idx="42892">
                  <c:v>4.2892999999999997E-5</c:v>
                </c:pt>
                <c:pt idx="42893">
                  <c:v>4.2894E-5</c:v>
                </c:pt>
                <c:pt idx="42894">
                  <c:v>4.2895000000000002E-5</c:v>
                </c:pt>
                <c:pt idx="42895">
                  <c:v>4.2895999999999997E-5</c:v>
                </c:pt>
                <c:pt idx="42896">
                  <c:v>4.2896999999999999E-5</c:v>
                </c:pt>
                <c:pt idx="42897">
                  <c:v>4.2898000000000002E-5</c:v>
                </c:pt>
                <c:pt idx="42898">
                  <c:v>4.2898999999999997E-5</c:v>
                </c:pt>
                <c:pt idx="42899">
                  <c:v>4.2899999999999999E-5</c:v>
                </c:pt>
                <c:pt idx="42900">
                  <c:v>4.2901000000000001E-5</c:v>
                </c:pt>
                <c:pt idx="42901">
                  <c:v>4.2901999999999997E-5</c:v>
                </c:pt>
                <c:pt idx="42902">
                  <c:v>4.2902999999999999E-5</c:v>
                </c:pt>
                <c:pt idx="42903">
                  <c:v>4.2904000000000001E-5</c:v>
                </c:pt>
                <c:pt idx="42904">
                  <c:v>4.2904999999999997E-5</c:v>
                </c:pt>
                <c:pt idx="42905">
                  <c:v>4.2905999999999999E-5</c:v>
                </c:pt>
                <c:pt idx="42906">
                  <c:v>4.2907000000000001E-5</c:v>
                </c:pt>
                <c:pt idx="42907">
                  <c:v>4.2908000000000003E-5</c:v>
                </c:pt>
                <c:pt idx="42908">
                  <c:v>4.2908999999999999E-5</c:v>
                </c:pt>
                <c:pt idx="42909">
                  <c:v>4.2910000000000001E-5</c:v>
                </c:pt>
                <c:pt idx="42910">
                  <c:v>4.2911000000000003E-5</c:v>
                </c:pt>
                <c:pt idx="42911">
                  <c:v>4.2911999999999998E-5</c:v>
                </c:pt>
                <c:pt idx="42912">
                  <c:v>4.2913000000000001E-5</c:v>
                </c:pt>
                <c:pt idx="42913">
                  <c:v>4.2914000000000003E-5</c:v>
                </c:pt>
                <c:pt idx="42914">
                  <c:v>4.2914999999999998E-5</c:v>
                </c:pt>
                <c:pt idx="42915">
                  <c:v>4.2916E-5</c:v>
                </c:pt>
                <c:pt idx="42916">
                  <c:v>4.2917000000000003E-5</c:v>
                </c:pt>
                <c:pt idx="42917">
                  <c:v>4.2917999999999998E-5</c:v>
                </c:pt>
                <c:pt idx="42918">
                  <c:v>4.2919E-5</c:v>
                </c:pt>
                <c:pt idx="42919">
                  <c:v>4.2920000000000002E-5</c:v>
                </c:pt>
                <c:pt idx="42920">
                  <c:v>4.2920999999999998E-5</c:v>
                </c:pt>
                <c:pt idx="42921">
                  <c:v>4.2922E-5</c:v>
                </c:pt>
                <c:pt idx="42922">
                  <c:v>4.2923000000000002E-5</c:v>
                </c:pt>
                <c:pt idx="42923">
                  <c:v>4.2923999999999998E-5</c:v>
                </c:pt>
                <c:pt idx="42924">
                  <c:v>4.2925E-5</c:v>
                </c:pt>
                <c:pt idx="42925">
                  <c:v>4.2926000000000002E-5</c:v>
                </c:pt>
                <c:pt idx="42926">
                  <c:v>4.2926999999999997E-5</c:v>
                </c:pt>
                <c:pt idx="42927">
                  <c:v>4.2928E-5</c:v>
                </c:pt>
                <c:pt idx="42928">
                  <c:v>4.2929000000000002E-5</c:v>
                </c:pt>
                <c:pt idx="42929">
                  <c:v>4.2929999999999997E-5</c:v>
                </c:pt>
                <c:pt idx="42930">
                  <c:v>4.2930999999999999E-5</c:v>
                </c:pt>
                <c:pt idx="42931">
                  <c:v>4.2932000000000002E-5</c:v>
                </c:pt>
                <c:pt idx="42932">
                  <c:v>4.2932999999999997E-5</c:v>
                </c:pt>
                <c:pt idx="42933">
                  <c:v>4.2933999999999999E-5</c:v>
                </c:pt>
                <c:pt idx="42934">
                  <c:v>4.2935000000000001E-5</c:v>
                </c:pt>
                <c:pt idx="42935">
                  <c:v>4.2935999999999997E-5</c:v>
                </c:pt>
                <c:pt idx="42936">
                  <c:v>4.2936999999999999E-5</c:v>
                </c:pt>
                <c:pt idx="42937">
                  <c:v>4.2938000000000001E-5</c:v>
                </c:pt>
                <c:pt idx="42938">
                  <c:v>4.2938999999999997E-5</c:v>
                </c:pt>
                <c:pt idx="42939">
                  <c:v>4.2939999999999999E-5</c:v>
                </c:pt>
                <c:pt idx="42940">
                  <c:v>4.2941000000000001E-5</c:v>
                </c:pt>
                <c:pt idx="42941">
                  <c:v>4.2942000000000003E-5</c:v>
                </c:pt>
                <c:pt idx="42942">
                  <c:v>4.2942999999999999E-5</c:v>
                </c:pt>
                <c:pt idx="42943">
                  <c:v>4.2944000000000001E-5</c:v>
                </c:pt>
                <c:pt idx="42944">
                  <c:v>4.2945000000000003E-5</c:v>
                </c:pt>
                <c:pt idx="42945">
                  <c:v>4.2945999999999998E-5</c:v>
                </c:pt>
                <c:pt idx="42946">
                  <c:v>4.2947000000000001E-5</c:v>
                </c:pt>
                <c:pt idx="42947">
                  <c:v>4.2948000000000003E-5</c:v>
                </c:pt>
                <c:pt idx="42948">
                  <c:v>4.2948999999999998E-5</c:v>
                </c:pt>
                <c:pt idx="42949">
                  <c:v>4.295E-5</c:v>
                </c:pt>
                <c:pt idx="42950">
                  <c:v>4.2951000000000003E-5</c:v>
                </c:pt>
                <c:pt idx="42951">
                  <c:v>4.2951999999999998E-5</c:v>
                </c:pt>
                <c:pt idx="42952">
                  <c:v>4.2953E-5</c:v>
                </c:pt>
                <c:pt idx="42953">
                  <c:v>4.2954000000000002E-5</c:v>
                </c:pt>
                <c:pt idx="42954">
                  <c:v>4.2954999999999998E-5</c:v>
                </c:pt>
                <c:pt idx="42955">
                  <c:v>4.2956E-5</c:v>
                </c:pt>
                <c:pt idx="42956">
                  <c:v>4.2957000000000002E-5</c:v>
                </c:pt>
                <c:pt idx="42957">
                  <c:v>4.2957999999999998E-5</c:v>
                </c:pt>
                <c:pt idx="42958">
                  <c:v>4.2959E-5</c:v>
                </c:pt>
                <c:pt idx="42959">
                  <c:v>4.2960000000000002E-5</c:v>
                </c:pt>
                <c:pt idx="42960">
                  <c:v>4.2960999999999997E-5</c:v>
                </c:pt>
                <c:pt idx="42961">
                  <c:v>4.2962E-5</c:v>
                </c:pt>
                <c:pt idx="42962">
                  <c:v>4.2963000000000002E-5</c:v>
                </c:pt>
                <c:pt idx="42963">
                  <c:v>4.2963999999999997E-5</c:v>
                </c:pt>
                <c:pt idx="42964">
                  <c:v>4.2964999999999999E-5</c:v>
                </c:pt>
                <c:pt idx="42965">
                  <c:v>4.2966000000000002E-5</c:v>
                </c:pt>
                <c:pt idx="42966">
                  <c:v>4.2966999999999997E-5</c:v>
                </c:pt>
                <c:pt idx="42967">
                  <c:v>4.2967999999999999E-5</c:v>
                </c:pt>
                <c:pt idx="42968">
                  <c:v>4.2969000000000001E-5</c:v>
                </c:pt>
                <c:pt idx="42969">
                  <c:v>4.2969999999999997E-5</c:v>
                </c:pt>
                <c:pt idx="42970">
                  <c:v>4.2970999999999999E-5</c:v>
                </c:pt>
                <c:pt idx="42971">
                  <c:v>4.2972000000000001E-5</c:v>
                </c:pt>
                <c:pt idx="42972">
                  <c:v>4.2972999999999997E-5</c:v>
                </c:pt>
                <c:pt idx="42973">
                  <c:v>4.2973999999999999E-5</c:v>
                </c:pt>
                <c:pt idx="42974">
                  <c:v>4.2975000000000001E-5</c:v>
                </c:pt>
                <c:pt idx="42975">
                  <c:v>4.2976000000000003E-5</c:v>
                </c:pt>
                <c:pt idx="42976">
                  <c:v>4.2976999999999999E-5</c:v>
                </c:pt>
                <c:pt idx="42977">
                  <c:v>4.2978000000000001E-5</c:v>
                </c:pt>
                <c:pt idx="42978">
                  <c:v>4.2979000000000003E-5</c:v>
                </c:pt>
                <c:pt idx="42979">
                  <c:v>4.2979999999999998E-5</c:v>
                </c:pt>
                <c:pt idx="42980">
                  <c:v>4.2981000000000001E-5</c:v>
                </c:pt>
                <c:pt idx="42981">
                  <c:v>4.2982000000000003E-5</c:v>
                </c:pt>
                <c:pt idx="42982">
                  <c:v>4.2982999999999998E-5</c:v>
                </c:pt>
                <c:pt idx="42983">
                  <c:v>4.2984E-5</c:v>
                </c:pt>
                <c:pt idx="42984">
                  <c:v>4.2985000000000003E-5</c:v>
                </c:pt>
                <c:pt idx="42985">
                  <c:v>4.2985999999999998E-5</c:v>
                </c:pt>
                <c:pt idx="42986">
                  <c:v>4.2987E-5</c:v>
                </c:pt>
                <c:pt idx="42987">
                  <c:v>4.2988000000000002E-5</c:v>
                </c:pt>
                <c:pt idx="42988">
                  <c:v>4.2988999999999998E-5</c:v>
                </c:pt>
                <c:pt idx="42989">
                  <c:v>4.299E-5</c:v>
                </c:pt>
                <c:pt idx="42990">
                  <c:v>4.2991000000000002E-5</c:v>
                </c:pt>
                <c:pt idx="42991">
                  <c:v>4.2991999999999998E-5</c:v>
                </c:pt>
                <c:pt idx="42992">
                  <c:v>4.2993E-5</c:v>
                </c:pt>
                <c:pt idx="42993">
                  <c:v>4.2994000000000002E-5</c:v>
                </c:pt>
                <c:pt idx="42994">
                  <c:v>4.2994999999999997E-5</c:v>
                </c:pt>
                <c:pt idx="42995">
                  <c:v>4.2996E-5</c:v>
                </c:pt>
                <c:pt idx="42996">
                  <c:v>4.2997000000000002E-5</c:v>
                </c:pt>
                <c:pt idx="42997">
                  <c:v>4.2997999999999997E-5</c:v>
                </c:pt>
                <c:pt idx="42998">
                  <c:v>4.2998999999999999E-5</c:v>
                </c:pt>
                <c:pt idx="42999">
                  <c:v>4.3000000000000002E-5</c:v>
                </c:pt>
                <c:pt idx="43000">
                  <c:v>4.3000999999999997E-5</c:v>
                </c:pt>
                <c:pt idx="43001">
                  <c:v>4.3001999999999999E-5</c:v>
                </c:pt>
                <c:pt idx="43002">
                  <c:v>4.3003000000000001E-5</c:v>
                </c:pt>
                <c:pt idx="43003">
                  <c:v>4.3003999999999997E-5</c:v>
                </c:pt>
                <c:pt idx="43004">
                  <c:v>4.3004999999999999E-5</c:v>
                </c:pt>
                <c:pt idx="43005">
                  <c:v>4.3006000000000001E-5</c:v>
                </c:pt>
                <c:pt idx="43006">
                  <c:v>4.3006999999999997E-5</c:v>
                </c:pt>
                <c:pt idx="43007">
                  <c:v>4.3007999999999999E-5</c:v>
                </c:pt>
                <c:pt idx="43008">
                  <c:v>4.3009000000000001E-5</c:v>
                </c:pt>
                <c:pt idx="43009">
                  <c:v>4.3010000000000003E-5</c:v>
                </c:pt>
                <c:pt idx="43010">
                  <c:v>4.3010999999999999E-5</c:v>
                </c:pt>
                <c:pt idx="43011">
                  <c:v>4.3012000000000001E-5</c:v>
                </c:pt>
                <c:pt idx="43012">
                  <c:v>4.3013000000000003E-5</c:v>
                </c:pt>
                <c:pt idx="43013">
                  <c:v>4.3013999999999998E-5</c:v>
                </c:pt>
                <c:pt idx="43014">
                  <c:v>4.3015000000000001E-5</c:v>
                </c:pt>
                <c:pt idx="43015">
                  <c:v>4.3016000000000003E-5</c:v>
                </c:pt>
                <c:pt idx="43016">
                  <c:v>4.3016999999999998E-5</c:v>
                </c:pt>
                <c:pt idx="43017">
                  <c:v>4.3018E-5</c:v>
                </c:pt>
                <c:pt idx="43018">
                  <c:v>4.3019000000000003E-5</c:v>
                </c:pt>
                <c:pt idx="43019">
                  <c:v>4.3019999999999998E-5</c:v>
                </c:pt>
                <c:pt idx="43020">
                  <c:v>4.3021E-5</c:v>
                </c:pt>
                <c:pt idx="43021">
                  <c:v>4.3022000000000002E-5</c:v>
                </c:pt>
                <c:pt idx="43022">
                  <c:v>4.3022999999999998E-5</c:v>
                </c:pt>
                <c:pt idx="43023">
                  <c:v>4.3024E-5</c:v>
                </c:pt>
                <c:pt idx="43024">
                  <c:v>4.3025000000000002E-5</c:v>
                </c:pt>
                <c:pt idx="43025">
                  <c:v>4.3025999999999998E-5</c:v>
                </c:pt>
                <c:pt idx="43026">
                  <c:v>4.3027E-5</c:v>
                </c:pt>
                <c:pt idx="43027">
                  <c:v>4.3028000000000002E-5</c:v>
                </c:pt>
                <c:pt idx="43028">
                  <c:v>4.3028999999999997E-5</c:v>
                </c:pt>
                <c:pt idx="43029">
                  <c:v>4.303E-5</c:v>
                </c:pt>
                <c:pt idx="43030">
                  <c:v>4.3031000000000002E-5</c:v>
                </c:pt>
                <c:pt idx="43031">
                  <c:v>4.3031999999999997E-5</c:v>
                </c:pt>
                <c:pt idx="43032">
                  <c:v>4.3032999999999999E-5</c:v>
                </c:pt>
                <c:pt idx="43033">
                  <c:v>4.3034000000000002E-5</c:v>
                </c:pt>
                <c:pt idx="43034">
                  <c:v>4.3034999999999997E-5</c:v>
                </c:pt>
                <c:pt idx="43035">
                  <c:v>4.3035999999999999E-5</c:v>
                </c:pt>
                <c:pt idx="43036">
                  <c:v>4.3037000000000001E-5</c:v>
                </c:pt>
                <c:pt idx="43037">
                  <c:v>4.3037999999999997E-5</c:v>
                </c:pt>
                <c:pt idx="43038">
                  <c:v>4.3038999999999999E-5</c:v>
                </c:pt>
                <c:pt idx="43039">
                  <c:v>4.3040000000000001E-5</c:v>
                </c:pt>
                <c:pt idx="43040">
                  <c:v>4.3040999999999997E-5</c:v>
                </c:pt>
                <c:pt idx="43041">
                  <c:v>4.3041999999999999E-5</c:v>
                </c:pt>
                <c:pt idx="43042">
                  <c:v>4.3043000000000001E-5</c:v>
                </c:pt>
                <c:pt idx="43043">
                  <c:v>4.3044000000000003E-5</c:v>
                </c:pt>
                <c:pt idx="43044">
                  <c:v>4.3044999999999999E-5</c:v>
                </c:pt>
                <c:pt idx="43045">
                  <c:v>4.3046000000000001E-5</c:v>
                </c:pt>
                <c:pt idx="43046">
                  <c:v>4.3047000000000003E-5</c:v>
                </c:pt>
                <c:pt idx="43047">
                  <c:v>4.3047999999999998E-5</c:v>
                </c:pt>
                <c:pt idx="43048">
                  <c:v>4.3049000000000001E-5</c:v>
                </c:pt>
                <c:pt idx="43049">
                  <c:v>4.3050000000000003E-5</c:v>
                </c:pt>
                <c:pt idx="43050">
                  <c:v>4.3050999999999998E-5</c:v>
                </c:pt>
                <c:pt idx="43051">
                  <c:v>4.3052E-5</c:v>
                </c:pt>
                <c:pt idx="43052">
                  <c:v>4.3053000000000003E-5</c:v>
                </c:pt>
                <c:pt idx="43053">
                  <c:v>4.3053999999999998E-5</c:v>
                </c:pt>
                <c:pt idx="43054">
                  <c:v>4.3055E-5</c:v>
                </c:pt>
                <c:pt idx="43055">
                  <c:v>4.3056000000000002E-5</c:v>
                </c:pt>
                <c:pt idx="43056">
                  <c:v>4.3056999999999998E-5</c:v>
                </c:pt>
                <c:pt idx="43057">
                  <c:v>4.3058E-5</c:v>
                </c:pt>
                <c:pt idx="43058">
                  <c:v>4.3059000000000002E-5</c:v>
                </c:pt>
                <c:pt idx="43059">
                  <c:v>4.3059999999999998E-5</c:v>
                </c:pt>
                <c:pt idx="43060">
                  <c:v>4.3061E-5</c:v>
                </c:pt>
                <c:pt idx="43061">
                  <c:v>4.3062000000000002E-5</c:v>
                </c:pt>
                <c:pt idx="43062">
                  <c:v>4.3062999999999997E-5</c:v>
                </c:pt>
                <c:pt idx="43063">
                  <c:v>4.3064E-5</c:v>
                </c:pt>
                <c:pt idx="43064">
                  <c:v>4.3065000000000002E-5</c:v>
                </c:pt>
                <c:pt idx="43065">
                  <c:v>4.3065999999999997E-5</c:v>
                </c:pt>
                <c:pt idx="43066">
                  <c:v>4.3066999999999999E-5</c:v>
                </c:pt>
                <c:pt idx="43067">
                  <c:v>4.3068000000000002E-5</c:v>
                </c:pt>
                <c:pt idx="43068">
                  <c:v>4.3068999999999997E-5</c:v>
                </c:pt>
                <c:pt idx="43069">
                  <c:v>4.3069999999999999E-5</c:v>
                </c:pt>
                <c:pt idx="43070">
                  <c:v>4.3071000000000001E-5</c:v>
                </c:pt>
                <c:pt idx="43071">
                  <c:v>4.3071999999999997E-5</c:v>
                </c:pt>
                <c:pt idx="43072">
                  <c:v>4.3072999999999999E-5</c:v>
                </c:pt>
                <c:pt idx="43073">
                  <c:v>4.3074000000000001E-5</c:v>
                </c:pt>
                <c:pt idx="43074">
                  <c:v>4.3074999999999997E-5</c:v>
                </c:pt>
                <c:pt idx="43075">
                  <c:v>4.3075999999999999E-5</c:v>
                </c:pt>
                <c:pt idx="43076">
                  <c:v>4.3077000000000001E-5</c:v>
                </c:pt>
                <c:pt idx="43077">
                  <c:v>4.3078000000000003E-5</c:v>
                </c:pt>
                <c:pt idx="43078">
                  <c:v>4.3078999999999999E-5</c:v>
                </c:pt>
                <c:pt idx="43079">
                  <c:v>4.3080000000000001E-5</c:v>
                </c:pt>
                <c:pt idx="43080">
                  <c:v>4.3081000000000003E-5</c:v>
                </c:pt>
                <c:pt idx="43081">
                  <c:v>4.3081999999999998E-5</c:v>
                </c:pt>
                <c:pt idx="43082">
                  <c:v>4.3083000000000001E-5</c:v>
                </c:pt>
                <c:pt idx="43083">
                  <c:v>4.3084000000000003E-5</c:v>
                </c:pt>
                <c:pt idx="43084">
                  <c:v>4.3084999999999998E-5</c:v>
                </c:pt>
                <c:pt idx="43085">
                  <c:v>4.3086E-5</c:v>
                </c:pt>
                <c:pt idx="43086">
                  <c:v>4.3087000000000003E-5</c:v>
                </c:pt>
                <c:pt idx="43087">
                  <c:v>4.3087999999999998E-5</c:v>
                </c:pt>
                <c:pt idx="43088">
                  <c:v>4.3089E-5</c:v>
                </c:pt>
                <c:pt idx="43089">
                  <c:v>4.3090000000000002E-5</c:v>
                </c:pt>
                <c:pt idx="43090">
                  <c:v>4.3090999999999998E-5</c:v>
                </c:pt>
                <c:pt idx="43091">
                  <c:v>4.3092E-5</c:v>
                </c:pt>
                <c:pt idx="43092">
                  <c:v>4.3093000000000002E-5</c:v>
                </c:pt>
                <c:pt idx="43093">
                  <c:v>4.3093999999999998E-5</c:v>
                </c:pt>
                <c:pt idx="43094">
                  <c:v>4.3095E-5</c:v>
                </c:pt>
                <c:pt idx="43095">
                  <c:v>4.3096000000000002E-5</c:v>
                </c:pt>
                <c:pt idx="43096">
                  <c:v>4.3096999999999998E-5</c:v>
                </c:pt>
                <c:pt idx="43097">
                  <c:v>4.3098E-5</c:v>
                </c:pt>
                <c:pt idx="43098">
                  <c:v>4.3099000000000002E-5</c:v>
                </c:pt>
                <c:pt idx="43099">
                  <c:v>4.3099999999999997E-5</c:v>
                </c:pt>
                <c:pt idx="43100">
                  <c:v>4.3101E-5</c:v>
                </c:pt>
                <c:pt idx="43101">
                  <c:v>4.3102000000000002E-5</c:v>
                </c:pt>
                <c:pt idx="43102">
                  <c:v>4.3102999999999997E-5</c:v>
                </c:pt>
                <c:pt idx="43103">
                  <c:v>4.3103999999999999E-5</c:v>
                </c:pt>
                <c:pt idx="43104">
                  <c:v>4.3105000000000001E-5</c:v>
                </c:pt>
                <c:pt idx="43105">
                  <c:v>4.3105999999999997E-5</c:v>
                </c:pt>
                <c:pt idx="43106">
                  <c:v>4.3106999999999999E-5</c:v>
                </c:pt>
                <c:pt idx="43107">
                  <c:v>4.3108000000000001E-5</c:v>
                </c:pt>
                <c:pt idx="43108">
                  <c:v>4.3108999999999997E-5</c:v>
                </c:pt>
                <c:pt idx="43109">
                  <c:v>4.3109999999999999E-5</c:v>
                </c:pt>
                <c:pt idx="43110">
                  <c:v>4.3111000000000001E-5</c:v>
                </c:pt>
                <c:pt idx="43111">
                  <c:v>4.3112000000000003E-5</c:v>
                </c:pt>
                <c:pt idx="43112">
                  <c:v>4.3112999999999999E-5</c:v>
                </c:pt>
                <c:pt idx="43113">
                  <c:v>4.3114000000000001E-5</c:v>
                </c:pt>
                <c:pt idx="43114">
                  <c:v>4.3115000000000003E-5</c:v>
                </c:pt>
                <c:pt idx="43115">
                  <c:v>4.3115999999999999E-5</c:v>
                </c:pt>
                <c:pt idx="43116">
                  <c:v>4.3117000000000001E-5</c:v>
                </c:pt>
                <c:pt idx="43117">
                  <c:v>4.3118000000000003E-5</c:v>
                </c:pt>
                <c:pt idx="43118">
                  <c:v>4.3118999999999998E-5</c:v>
                </c:pt>
                <c:pt idx="43119">
                  <c:v>4.3120000000000001E-5</c:v>
                </c:pt>
                <c:pt idx="43120">
                  <c:v>4.3121000000000003E-5</c:v>
                </c:pt>
                <c:pt idx="43121">
                  <c:v>4.3121999999999998E-5</c:v>
                </c:pt>
                <c:pt idx="43122">
                  <c:v>4.3123E-5</c:v>
                </c:pt>
                <c:pt idx="43123">
                  <c:v>4.3124000000000002E-5</c:v>
                </c:pt>
                <c:pt idx="43124">
                  <c:v>4.3124999999999998E-5</c:v>
                </c:pt>
                <c:pt idx="43125">
                  <c:v>4.3126E-5</c:v>
                </c:pt>
                <c:pt idx="43126">
                  <c:v>4.3127000000000002E-5</c:v>
                </c:pt>
                <c:pt idx="43127">
                  <c:v>4.3127999999999998E-5</c:v>
                </c:pt>
                <c:pt idx="43128">
                  <c:v>4.3129E-5</c:v>
                </c:pt>
                <c:pt idx="43129">
                  <c:v>4.3130000000000002E-5</c:v>
                </c:pt>
                <c:pt idx="43130">
                  <c:v>4.3130999999999998E-5</c:v>
                </c:pt>
                <c:pt idx="43131">
                  <c:v>4.3132E-5</c:v>
                </c:pt>
                <c:pt idx="43132">
                  <c:v>4.3133000000000002E-5</c:v>
                </c:pt>
                <c:pt idx="43133">
                  <c:v>4.3133999999999997E-5</c:v>
                </c:pt>
                <c:pt idx="43134">
                  <c:v>4.3135E-5</c:v>
                </c:pt>
                <c:pt idx="43135">
                  <c:v>4.3136000000000002E-5</c:v>
                </c:pt>
                <c:pt idx="43136">
                  <c:v>4.3136999999999997E-5</c:v>
                </c:pt>
                <c:pt idx="43137">
                  <c:v>4.3137999999999999E-5</c:v>
                </c:pt>
                <c:pt idx="43138">
                  <c:v>4.3139000000000002E-5</c:v>
                </c:pt>
                <c:pt idx="43139">
                  <c:v>4.3139999999999997E-5</c:v>
                </c:pt>
                <c:pt idx="43140">
                  <c:v>4.3140999999999999E-5</c:v>
                </c:pt>
                <c:pt idx="43141">
                  <c:v>4.3142000000000001E-5</c:v>
                </c:pt>
                <c:pt idx="43142">
                  <c:v>4.3142999999999997E-5</c:v>
                </c:pt>
                <c:pt idx="43143">
                  <c:v>4.3143999999999999E-5</c:v>
                </c:pt>
                <c:pt idx="43144">
                  <c:v>4.3145000000000001E-5</c:v>
                </c:pt>
                <c:pt idx="43145">
                  <c:v>4.3146000000000003E-5</c:v>
                </c:pt>
                <c:pt idx="43146">
                  <c:v>4.3146999999999999E-5</c:v>
                </c:pt>
                <c:pt idx="43147">
                  <c:v>4.3148000000000001E-5</c:v>
                </c:pt>
                <c:pt idx="43148">
                  <c:v>4.3149000000000003E-5</c:v>
                </c:pt>
                <c:pt idx="43149">
                  <c:v>4.3149999999999999E-5</c:v>
                </c:pt>
                <c:pt idx="43150">
                  <c:v>4.3151000000000001E-5</c:v>
                </c:pt>
                <c:pt idx="43151">
                  <c:v>4.3152000000000003E-5</c:v>
                </c:pt>
                <c:pt idx="43152">
                  <c:v>4.3152999999999998E-5</c:v>
                </c:pt>
                <c:pt idx="43153">
                  <c:v>4.3154000000000001E-5</c:v>
                </c:pt>
                <c:pt idx="43154">
                  <c:v>4.3155000000000003E-5</c:v>
                </c:pt>
                <c:pt idx="43155">
                  <c:v>4.3155999999999998E-5</c:v>
                </c:pt>
                <c:pt idx="43156">
                  <c:v>4.3157E-5</c:v>
                </c:pt>
                <c:pt idx="43157">
                  <c:v>4.3158000000000003E-5</c:v>
                </c:pt>
                <c:pt idx="43158">
                  <c:v>4.3158999999999998E-5</c:v>
                </c:pt>
                <c:pt idx="43159">
                  <c:v>4.316E-5</c:v>
                </c:pt>
                <c:pt idx="43160">
                  <c:v>4.3161000000000002E-5</c:v>
                </c:pt>
                <c:pt idx="43161">
                  <c:v>4.3161999999999998E-5</c:v>
                </c:pt>
                <c:pt idx="43162">
                  <c:v>4.3163E-5</c:v>
                </c:pt>
                <c:pt idx="43163">
                  <c:v>4.3164000000000002E-5</c:v>
                </c:pt>
                <c:pt idx="43164">
                  <c:v>4.3164999999999998E-5</c:v>
                </c:pt>
                <c:pt idx="43165">
                  <c:v>4.3166E-5</c:v>
                </c:pt>
                <c:pt idx="43166">
                  <c:v>4.3167000000000002E-5</c:v>
                </c:pt>
                <c:pt idx="43167">
                  <c:v>4.3167999999999997E-5</c:v>
                </c:pt>
                <c:pt idx="43168">
                  <c:v>4.3169E-5</c:v>
                </c:pt>
                <c:pt idx="43169">
                  <c:v>4.3170000000000002E-5</c:v>
                </c:pt>
                <c:pt idx="43170">
                  <c:v>4.3170999999999997E-5</c:v>
                </c:pt>
                <c:pt idx="43171">
                  <c:v>4.3171999999999999E-5</c:v>
                </c:pt>
                <c:pt idx="43172">
                  <c:v>4.3173000000000002E-5</c:v>
                </c:pt>
                <c:pt idx="43173">
                  <c:v>4.3173999999999997E-5</c:v>
                </c:pt>
                <c:pt idx="43174">
                  <c:v>4.3174999999999999E-5</c:v>
                </c:pt>
                <c:pt idx="43175">
                  <c:v>4.3176000000000001E-5</c:v>
                </c:pt>
                <c:pt idx="43176">
                  <c:v>4.3176999999999997E-5</c:v>
                </c:pt>
                <c:pt idx="43177">
                  <c:v>4.3177999999999999E-5</c:v>
                </c:pt>
                <c:pt idx="43178">
                  <c:v>4.3179000000000001E-5</c:v>
                </c:pt>
                <c:pt idx="43179">
                  <c:v>4.3180000000000003E-5</c:v>
                </c:pt>
                <c:pt idx="43180">
                  <c:v>4.3180999999999999E-5</c:v>
                </c:pt>
                <c:pt idx="43181">
                  <c:v>4.3182000000000001E-5</c:v>
                </c:pt>
                <c:pt idx="43182">
                  <c:v>4.3183000000000003E-5</c:v>
                </c:pt>
                <c:pt idx="43183">
                  <c:v>4.3183999999999999E-5</c:v>
                </c:pt>
                <c:pt idx="43184">
                  <c:v>4.3185000000000001E-5</c:v>
                </c:pt>
                <c:pt idx="43185">
                  <c:v>4.3186000000000003E-5</c:v>
                </c:pt>
                <c:pt idx="43186">
                  <c:v>4.3186999999999998E-5</c:v>
                </c:pt>
                <c:pt idx="43187">
                  <c:v>4.3188000000000001E-5</c:v>
                </c:pt>
                <c:pt idx="43188">
                  <c:v>4.3189000000000003E-5</c:v>
                </c:pt>
                <c:pt idx="43189">
                  <c:v>4.3189999999999998E-5</c:v>
                </c:pt>
                <c:pt idx="43190">
                  <c:v>4.3191E-5</c:v>
                </c:pt>
                <c:pt idx="43191">
                  <c:v>4.3192000000000003E-5</c:v>
                </c:pt>
                <c:pt idx="43192">
                  <c:v>4.3192999999999998E-5</c:v>
                </c:pt>
                <c:pt idx="43193">
                  <c:v>4.3194E-5</c:v>
                </c:pt>
                <c:pt idx="43194">
                  <c:v>4.3195000000000002E-5</c:v>
                </c:pt>
                <c:pt idx="43195">
                  <c:v>4.3195999999999998E-5</c:v>
                </c:pt>
                <c:pt idx="43196">
                  <c:v>4.3197E-5</c:v>
                </c:pt>
                <c:pt idx="43197">
                  <c:v>4.3198000000000002E-5</c:v>
                </c:pt>
                <c:pt idx="43198">
                  <c:v>4.3198999999999998E-5</c:v>
                </c:pt>
                <c:pt idx="43199">
                  <c:v>4.32E-5</c:v>
                </c:pt>
                <c:pt idx="43200">
                  <c:v>4.3201000000000002E-5</c:v>
                </c:pt>
                <c:pt idx="43201">
                  <c:v>4.3201999999999997E-5</c:v>
                </c:pt>
                <c:pt idx="43202">
                  <c:v>4.3203E-5</c:v>
                </c:pt>
                <c:pt idx="43203">
                  <c:v>4.3204000000000002E-5</c:v>
                </c:pt>
                <c:pt idx="43204">
                  <c:v>4.3204999999999997E-5</c:v>
                </c:pt>
                <c:pt idx="43205">
                  <c:v>4.3205999999999999E-5</c:v>
                </c:pt>
                <c:pt idx="43206">
                  <c:v>4.3207000000000002E-5</c:v>
                </c:pt>
                <c:pt idx="43207">
                  <c:v>4.3207999999999997E-5</c:v>
                </c:pt>
                <c:pt idx="43208">
                  <c:v>4.3208999999999999E-5</c:v>
                </c:pt>
                <c:pt idx="43209">
                  <c:v>4.3210000000000001E-5</c:v>
                </c:pt>
                <c:pt idx="43210">
                  <c:v>4.3210999999999997E-5</c:v>
                </c:pt>
                <c:pt idx="43211">
                  <c:v>4.3211999999999999E-5</c:v>
                </c:pt>
                <c:pt idx="43212">
                  <c:v>4.3213000000000001E-5</c:v>
                </c:pt>
                <c:pt idx="43213">
                  <c:v>4.3214000000000003E-5</c:v>
                </c:pt>
                <c:pt idx="43214">
                  <c:v>4.3214999999999999E-5</c:v>
                </c:pt>
                <c:pt idx="43215">
                  <c:v>4.3216000000000001E-5</c:v>
                </c:pt>
                <c:pt idx="43216">
                  <c:v>4.3217000000000003E-5</c:v>
                </c:pt>
                <c:pt idx="43217">
                  <c:v>4.3217999999999999E-5</c:v>
                </c:pt>
                <c:pt idx="43218">
                  <c:v>4.3219000000000001E-5</c:v>
                </c:pt>
                <c:pt idx="43219">
                  <c:v>4.3220000000000003E-5</c:v>
                </c:pt>
                <c:pt idx="43220">
                  <c:v>4.3220999999999998E-5</c:v>
                </c:pt>
                <c:pt idx="43221">
                  <c:v>4.3222000000000001E-5</c:v>
                </c:pt>
                <c:pt idx="43222">
                  <c:v>4.3223000000000003E-5</c:v>
                </c:pt>
                <c:pt idx="43223">
                  <c:v>4.3223999999999998E-5</c:v>
                </c:pt>
                <c:pt idx="43224">
                  <c:v>4.3225E-5</c:v>
                </c:pt>
                <c:pt idx="43225">
                  <c:v>4.3226000000000003E-5</c:v>
                </c:pt>
                <c:pt idx="43226">
                  <c:v>4.3226999999999998E-5</c:v>
                </c:pt>
                <c:pt idx="43227">
                  <c:v>4.3228E-5</c:v>
                </c:pt>
                <c:pt idx="43228">
                  <c:v>4.3229000000000002E-5</c:v>
                </c:pt>
                <c:pt idx="43229">
                  <c:v>4.3229999999999998E-5</c:v>
                </c:pt>
                <c:pt idx="43230">
                  <c:v>4.3231E-5</c:v>
                </c:pt>
                <c:pt idx="43231">
                  <c:v>4.3232000000000002E-5</c:v>
                </c:pt>
                <c:pt idx="43232">
                  <c:v>4.3232999999999998E-5</c:v>
                </c:pt>
                <c:pt idx="43233">
                  <c:v>4.3234E-5</c:v>
                </c:pt>
                <c:pt idx="43234">
                  <c:v>4.3235000000000002E-5</c:v>
                </c:pt>
                <c:pt idx="43235">
                  <c:v>4.3235999999999997E-5</c:v>
                </c:pt>
                <c:pt idx="43236">
                  <c:v>4.3237E-5</c:v>
                </c:pt>
                <c:pt idx="43237">
                  <c:v>4.3238000000000002E-5</c:v>
                </c:pt>
                <c:pt idx="43238">
                  <c:v>4.3238999999999997E-5</c:v>
                </c:pt>
                <c:pt idx="43239">
                  <c:v>4.3239999999999999E-5</c:v>
                </c:pt>
                <c:pt idx="43240">
                  <c:v>4.3241000000000002E-5</c:v>
                </c:pt>
                <c:pt idx="43241">
                  <c:v>4.3241999999999997E-5</c:v>
                </c:pt>
                <c:pt idx="43242">
                  <c:v>4.3242999999999999E-5</c:v>
                </c:pt>
                <c:pt idx="43243">
                  <c:v>4.3244000000000001E-5</c:v>
                </c:pt>
                <c:pt idx="43244">
                  <c:v>4.3244999999999997E-5</c:v>
                </c:pt>
                <c:pt idx="43245">
                  <c:v>4.3245999999999999E-5</c:v>
                </c:pt>
                <c:pt idx="43246">
                  <c:v>4.3247000000000001E-5</c:v>
                </c:pt>
                <c:pt idx="43247">
                  <c:v>4.3248000000000003E-5</c:v>
                </c:pt>
                <c:pt idx="43248">
                  <c:v>4.3248999999999999E-5</c:v>
                </c:pt>
                <c:pt idx="43249">
                  <c:v>4.3250000000000001E-5</c:v>
                </c:pt>
                <c:pt idx="43250">
                  <c:v>4.3251000000000003E-5</c:v>
                </c:pt>
                <c:pt idx="43251">
                  <c:v>4.3251999999999999E-5</c:v>
                </c:pt>
                <c:pt idx="43252">
                  <c:v>4.3253000000000001E-5</c:v>
                </c:pt>
                <c:pt idx="43253">
                  <c:v>4.3254000000000003E-5</c:v>
                </c:pt>
                <c:pt idx="43254">
                  <c:v>4.3254999999999998E-5</c:v>
                </c:pt>
                <c:pt idx="43255">
                  <c:v>4.3256000000000001E-5</c:v>
                </c:pt>
                <c:pt idx="43256">
                  <c:v>4.3257000000000003E-5</c:v>
                </c:pt>
                <c:pt idx="43257">
                  <c:v>4.3257999999999998E-5</c:v>
                </c:pt>
                <c:pt idx="43258">
                  <c:v>4.3259E-5</c:v>
                </c:pt>
                <c:pt idx="43259">
                  <c:v>4.3260000000000003E-5</c:v>
                </c:pt>
                <c:pt idx="43260">
                  <c:v>4.3260999999999998E-5</c:v>
                </c:pt>
                <c:pt idx="43261">
                  <c:v>4.3262E-5</c:v>
                </c:pt>
                <c:pt idx="43262">
                  <c:v>4.3263000000000002E-5</c:v>
                </c:pt>
                <c:pt idx="43263">
                  <c:v>4.3263999999999998E-5</c:v>
                </c:pt>
                <c:pt idx="43264">
                  <c:v>4.3265E-5</c:v>
                </c:pt>
                <c:pt idx="43265">
                  <c:v>4.3266000000000002E-5</c:v>
                </c:pt>
                <c:pt idx="43266">
                  <c:v>4.3266999999999998E-5</c:v>
                </c:pt>
                <c:pt idx="43267">
                  <c:v>4.3268E-5</c:v>
                </c:pt>
                <c:pt idx="43268">
                  <c:v>4.3269000000000002E-5</c:v>
                </c:pt>
                <c:pt idx="43269">
                  <c:v>4.3269999999999997E-5</c:v>
                </c:pt>
                <c:pt idx="43270">
                  <c:v>4.3271E-5</c:v>
                </c:pt>
                <c:pt idx="43271">
                  <c:v>4.3272000000000002E-5</c:v>
                </c:pt>
                <c:pt idx="43272">
                  <c:v>4.3272999999999997E-5</c:v>
                </c:pt>
                <c:pt idx="43273">
                  <c:v>4.3273999999999999E-5</c:v>
                </c:pt>
                <c:pt idx="43274">
                  <c:v>4.3275000000000002E-5</c:v>
                </c:pt>
                <c:pt idx="43275">
                  <c:v>4.3275999999999997E-5</c:v>
                </c:pt>
                <c:pt idx="43276">
                  <c:v>4.3276999999999999E-5</c:v>
                </c:pt>
                <c:pt idx="43277">
                  <c:v>4.3278000000000001E-5</c:v>
                </c:pt>
                <c:pt idx="43278">
                  <c:v>4.3278999999999997E-5</c:v>
                </c:pt>
                <c:pt idx="43279">
                  <c:v>4.3279999999999999E-5</c:v>
                </c:pt>
                <c:pt idx="43280">
                  <c:v>4.3281000000000001E-5</c:v>
                </c:pt>
                <c:pt idx="43281">
                  <c:v>4.3282000000000003E-5</c:v>
                </c:pt>
                <c:pt idx="43282">
                  <c:v>4.3282999999999999E-5</c:v>
                </c:pt>
                <c:pt idx="43283">
                  <c:v>4.3284000000000001E-5</c:v>
                </c:pt>
                <c:pt idx="43284">
                  <c:v>4.3285000000000003E-5</c:v>
                </c:pt>
                <c:pt idx="43285">
                  <c:v>4.3285999999999999E-5</c:v>
                </c:pt>
                <c:pt idx="43286">
                  <c:v>4.3287000000000001E-5</c:v>
                </c:pt>
                <c:pt idx="43287">
                  <c:v>4.3288000000000003E-5</c:v>
                </c:pt>
                <c:pt idx="43288">
                  <c:v>4.3288999999999998E-5</c:v>
                </c:pt>
                <c:pt idx="43289">
                  <c:v>4.3290000000000001E-5</c:v>
                </c:pt>
                <c:pt idx="43290">
                  <c:v>4.3291000000000003E-5</c:v>
                </c:pt>
                <c:pt idx="43291">
                  <c:v>4.3291999999999998E-5</c:v>
                </c:pt>
                <c:pt idx="43292">
                  <c:v>4.3293E-5</c:v>
                </c:pt>
                <c:pt idx="43293">
                  <c:v>4.3294000000000003E-5</c:v>
                </c:pt>
                <c:pt idx="43294">
                  <c:v>4.3294999999999998E-5</c:v>
                </c:pt>
                <c:pt idx="43295">
                  <c:v>4.3296E-5</c:v>
                </c:pt>
                <c:pt idx="43296">
                  <c:v>4.3297000000000002E-5</c:v>
                </c:pt>
                <c:pt idx="43297">
                  <c:v>4.3297999999999998E-5</c:v>
                </c:pt>
                <c:pt idx="43298">
                  <c:v>4.3299E-5</c:v>
                </c:pt>
                <c:pt idx="43299">
                  <c:v>4.3300000000000002E-5</c:v>
                </c:pt>
                <c:pt idx="43300">
                  <c:v>4.3300999999999998E-5</c:v>
                </c:pt>
                <c:pt idx="43301">
                  <c:v>4.3302E-5</c:v>
                </c:pt>
                <c:pt idx="43302">
                  <c:v>4.3303000000000002E-5</c:v>
                </c:pt>
                <c:pt idx="43303">
                  <c:v>4.3303999999999997E-5</c:v>
                </c:pt>
                <c:pt idx="43304">
                  <c:v>4.3305E-5</c:v>
                </c:pt>
                <c:pt idx="43305">
                  <c:v>4.3306000000000002E-5</c:v>
                </c:pt>
                <c:pt idx="43306">
                  <c:v>4.3306999999999997E-5</c:v>
                </c:pt>
                <c:pt idx="43307">
                  <c:v>4.3307999999999999E-5</c:v>
                </c:pt>
                <c:pt idx="43308">
                  <c:v>4.3309000000000002E-5</c:v>
                </c:pt>
                <c:pt idx="43309">
                  <c:v>4.3309999999999997E-5</c:v>
                </c:pt>
                <c:pt idx="43310">
                  <c:v>4.3310999999999999E-5</c:v>
                </c:pt>
                <c:pt idx="43311">
                  <c:v>4.3312000000000001E-5</c:v>
                </c:pt>
                <c:pt idx="43312">
                  <c:v>4.3312999999999997E-5</c:v>
                </c:pt>
                <c:pt idx="43313">
                  <c:v>4.3313999999999999E-5</c:v>
                </c:pt>
                <c:pt idx="43314">
                  <c:v>4.3315000000000001E-5</c:v>
                </c:pt>
                <c:pt idx="43315">
                  <c:v>4.3316000000000003E-5</c:v>
                </c:pt>
                <c:pt idx="43316">
                  <c:v>4.3316999999999999E-5</c:v>
                </c:pt>
                <c:pt idx="43317">
                  <c:v>4.3318000000000001E-5</c:v>
                </c:pt>
                <c:pt idx="43318">
                  <c:v>4.3319000000000003E-5</c:v>
                </c:pt>
                <c:pt idx="43319">
                  <c:v>4.3319999999999999E-5</c:v>
                </c:pt>
                <c:pt idx="43320">
                  <c:v>4.3321000000000001E-5</c:v>
                </c:pt>
                <c:pt idx="43321">
                  <c:v>4.3322000000000003E-5</c:v>
                </c:pt>
                <c:pt idx="43322">
                  <c:v>4.3322999999999998E-5</c:v>
                </c:pt>
                <c:pt idx="43323">
                  <c:v>4.3324000000000001E-5</c:v>
                </c:pt>
                <c:pt idx="43324">
                  <c:v>4.3325000000000003E-5</c:v>
                </c:pt>
                <c:pt idx="43325">
                  <c:v>4.3325999999999998E-5</c:v>
                </c:pt>
                <c:pt idx="43326">
                  <c:v>4.3327E-5</c:v>
                </c:pt>
                <c:pt idx="43327">
                  <c:v>4.3328000000000003E-5</c:v>
                </c:pt>
                <c:pt idx="43328">
                  <c:v>4.3328999999999998E-5</c:v>
                </c:pt>
                <c:pt idx="43329">
                  <c:v>4.333E-5</c:v>
                </c:pt>
                <c:pt idx="43330">
                  <c:v>4.3331000000000002E-5</c:v>
                </c:pt>
                <c:pt idx="43331">
                  <c:v>4.3331999999999998E-5</c:v>
                </c:pt>
                <c:pt idx="43332">
                  <c:v>4.3333E-5</c:v>
                </c:pt>
                <c:pt idx="43333">
                  <c:v>4.3334000000000002E-5</c:v>
                </c:pt>
                <c:pt idx="43334">
                  <c:v>4.3334999999999998E-5</c:v>
                </c:pt>
                <c:pt idx="43335">
                  <c:v>4.3336E-5</c:v>
                </c:pt>
                <c:pt idx="43336">
                  <c:v>4.3337000000000002E-5</c:v>
                </c:pt>
                <c:pt idx="43337">
                  <c:v>4.3337999999999997E-5</c:v>
                </c:pt>
                <c:pt idx="43338">
                  <c:v>4.3339E-5</c:v>
                </c:pt>
                <c:pt idx="43339">
                  <c:v>4.3340000000000002E-5</c:v>
                </c:pt>
                <c:pt idx="43340">
                  <c:v>4.3340999999999997E-5</c:v>
                </c:pt>
                <c:pt idx="43341">
                  <c:v>4.3341999999999999E-5</c:v>
                </c:pt>
                <c:pt idx="43342">
                  <c:v>4.3343000000000002E-5</c:v>
                </c:pt>
                <c:pt idx="43343">
                  <c:v>4.3343999999999997E-5</c:v>
                </c:pt>
                <c:pt idx="43344">
                  <c:v>4.3344999999999999E-5</c:v>
                </c:pt>
                <c:pt idx="43345">
                  <c:v>4.3346000000000001E-5</c:v>
                </c:pt>
                <c:pt idx="43346">
                  <c:v>4.3346999999999997E-5</c:v>
                </c:pt>
                <c:pt idx="43347">
                  <c:v>4.3347999999999999E-5</c:v>
                </c:pt>
                <c:pt idx="43348">
                  <c:v>4.3349000000000001E-5</c:v>
                </c:pt>
                <c:pt idx="43349">
                  <c:v>4.3350000000000003E-5</c:v>
                </c:pt>
                <c:pt idx="43350">
                  <c:v>4.3350999999999999E-5</c:v>
                </c:pt>
                <c:pt idx="43351">
                  <c:v>4.3352000000000001E-5</c:v>
                </c:pt>
                <c:pt idx="43352">
                  <c:v>4.3353000000000003E-5</c:v>
                </c:pt>
                <c:pt idx="43353">
                  <c:v>4.3353999999999999E-5</c:v>
                </c:pt>
                <c:pt idx="43354">
                  <c:v>4.3355000000000001E-5</c:v>
                </c:pt>
                <c:pt idx="43355">
                  <c:v>4.3356000000000003E-5</c:v>
                </c:pt>
                <c:pt idx="43356">
                  <c:v>4.3356999999999998E-5</c:v>
                </c:pt>
                <c:pt idx="43357">
                  <c:v>4.3358000000000001E-5</c:v>
                </c:pt>
                <c:pt idx="43358">
                  <c:v>4.3359000000000003E-5</c:v>
                </c:pt>
                <c:pt idx="43359">
                  <c:v>4.3359999999999998E-5</c:v>
                </c:pt>
                <c:pt idx="43360">
                  <c:v>4.3361E-5</c:v>
                </c:pt>
                <c:pt idx="43361">
                  <c:v>4.3362000000000003E-5</c:v>
                </c:pt>
                <c:pt idx="43362">
                  <c:v>4.3362999999999998E-5</c:v>
                </c:pt>
                <c:pt idx="43363">
                  <c:v>4.3364E-5</c:v>
                </c:pt>
                <c:pt idx="43364">
                  <c:v>4.3365000000000002E-5</c:v>
                </c:pt>
                <c:pt idx="43365">
                  <c:v>4.3365999999999998E-5</c:v>
                </c:pt>
                <c:pt idx="43366">
                  <c:v>4.3367E-5</c:v>
                </c:pt>
                <c:pt idx="43367">
                  <c:v>4.3368000000000002E-5</c:v>
                </c:pt>
                <c:pt idx="43368">
                  <c:v>4.3368999999999998E-5</c:v>
                </c:pt>
                <c:pt idx="43369">
                  <c:v>4.337E-5</c:v>
                </c:pt>
                <c:pt idx="43370">
                  <c:v>4.3371000000000002E-5</c:v>
                </c:pt>
                <c:pt idx="43371">
                  <c:v>4.3371999999999997E-5</c:v>
                </c:pt>
                <c:pt idx="43372">
                  <c:v>4.3373E-5</c:v>
                </c:pt>
                <c:pt idx="43373">
                  <c:v>4.3374000000000002E-5</c:v>
                </c:pt>
                <c:pt idx="43374">
                  <c:v>4.3374999999999997E-5</c:v>
                </c:pt>
                <c:pt idx="43375">
                  <c:v>4.3375999999999999E-5</c:v>
                </c:pt>
                <c:pt idx="43376">
                  <c:v>4.3377000000000002E-5</c:v>
                </c:pt>
                <c:pt idx="43377">
                  <c:v>4.3377999999999997E-5</c:v>
                </c:pt>
                <c:pt idx="43378">
                  <c:v>4.3378999999999999E-5</c:v>
                </c:pt>
                <c:pt idx="43379">
                  <c:v>4.3380000000000001E-5</c:v>
                </c:pt>
                <c:pt idx="43380">
                  <c:v>4.3380999999999997E-5</c:v>
                </c:pt>
                <c:pt idx="43381">
                  <c:v>4.3381999999999999E-5</c:v>
                </c:pt>
                <c:pt idx="43382">
                  <c:v>4.3383000000000001E-5</c:v>
                </c:pt>
                <c:pt idx="43383">
                  <c:v>4.3383999999999997E-5</c:v>
                </c:pt>
                <c:pt idx="43384">
                  <c:v>4.3384999999999999E-5</c:v>
                </c:pt>
                <c:pt idx="43385">
                  <c:v>4.3386000000000001E-5</c:v>
                </c:pt>
                <c:pt idx="43386">
                  <c:v>4.3387000000000003E-5</c:v>
                </c:pt>
                <c:pt idx="43387">
                  <c:v>4.3387999999999999E-5</c:v>
                </c:pt>
                <c:pt idx="43388">
                  <c:v>4.3389000000000001E-5</c:v>
                </c:pt>
                <c:pt idx="43389">
                  <c:v>4.3390000000000003E-5</c:v>
                </c:pt>
                <c:pt idx="43390">
                  <c:v>4.3390999999999998E-5</c:v>
                </c:pt>
                <c:pt idx="43391">
                  <c:v>4.3392000000000001E-5</c:v>
                </c:pt>
                <c:pt idx="43392">
                  <c:v>4.3393000000000003E-5</c:v>
                </c:pt>
                <c:pt idx="43393">
                  <c:v>4.3393999999999998E-5</c:v>
                </c:pt>
                <c:pt idx="43394">
                  <c:v>4.3395E-5</c:v>
                </c:pt>
                <c:pt idx="43395">
                  <c:v>4.3396000000000003E-5</c:v>
                </c:pt>
                <c:pt idx="43396">
                  <c:v>4.3396999999999998E-5</c:v>
                </c:pt>
                <c:pt idx="43397">
                  <c:v>4.3398E-5</c:v>
                </c:pt>
                <c:pt idx="43398">
                  <c:v>4.3399000000000002E-5</c:v>
                </c:pt>
                <c:pt idx="43399">
                  <c:v>4.3399999999999998E-5</c:v>
                </c:pt>
                <c:pt idx="43400">
                  <c:v>4.3401E-5</c:v>
                </c:pt>
                <c:pt idx="43401">
                  <c:v>4.3402000000000002E-5</c:v>
                </c:pt>
                <c:pt idx="43402">
                  <c:v>4.3402999999999998E-5</c:v>
                </c:pt>
                <c:pt idx="43403">
                  <c:v>4.3404E-5</c:v>
                </c:pt>
                <c:pt idx="43404">
                  <c:v>4.3405000000000002E-5</c:v>
                </c:pt>
                <c:pt idx="43405">
                  <c:v>4.3405999999999997E-5</c:v>
                </c:pt>
                <c:pt idx="43406">
                  <c:v>4.3407E-5</c:v>
                </c:pt>
                <c:pt idx="43407">
                  <c:v>4.3408000000000002E-5</c:v>
                </c:pt>
                <c:pt idx="43408">
                  <c:v>4.3408999999999997E-5</c:v>
                </c:pt>
                <c:pt idx="43409">
                  <c:v>4.3409999999999999E-5</c:v>
                </c:pt>
                <c:pt idx="43410">
                  <c:v>4.3411000000000002E-5</c:v>
                </c:pt>
                <c:pt idx="43411">
                  <c:v>4.3411999999999997E-5</c:v>
                </c:pt>
                <c:pt idx="43412">
                  <c:v>4.3412999999999999E-5</c:v>
                </c:pt>
                <c:pt idx="43413">
                  <c:v>4.3414000000000001E-5</c:v>
                </c:pt>
                <c:pt idx="43414">
                  <c:v>4.3414999999999997E-5</c:v>
                </c:pt>
                <c:pt idx="43415">
                  <c:v>4.3415999999999999E-5</c:v>
                </c:pt>
                <c:pt idx="43416">
                  <c:v>4.3417000000000001E-5</c:v>
                </c:pt>
                <c:pt idx="43417">
                  <c:v>4.3417999999999997E-5</c:v>
                </c:pt>
                <c:pt idx="43418">
                  <c:v>4.3418999999999999E-5</c:v>
                </c:pt>
                <c:pt idx="43419">
                  <c:v>4.3420000000000001E-5</c:v>
                </c:pt>
                <c:pt idx="43420">
                  <c:v>4.3421000000000003E-5</c:v>
                </c:pt>
                <c:pt idx="43421">
                  <c:v>4.3421999999999999E-5</c:v>
                </c:pt>
                <c:pt idx="43422">
                  <c:v>4.3423000000000001E-5</c:v>
                </c:pt>
                <c:pt idx="43423">
                  <c:v>4.3424000000000003E-5</c:v>
                </c:pt>
                <c:pt idx="43424">
                  <c:v>4.3424999999999998E-5</c:v>
                </c:pt>
                <c:pt idx="43425">
                  <c:v>4.3426000000000001E-5</c:v>
                </c:pt>
                <c:pt idx="43426">
                  <c:v>4.3427000000000003E-5</c:v>
                </c:pt>
                <c:pt idx="43427">
                  <c:v>4.3427999999999998E-5</c:v>
                </c:pt>
                <c:pt idx="43428">
                  <c:v>4.3429E-5</c:v>
                </c:pt>
                <c:pt idx="43429">
                  <c:v>4.3430000000000003E-5</c:v>
                </c:pt>
                <c:pt idx="43430">
                  <c:v>4.3430999999999998E-5</c:v>
                </c:pt>
                <c:pt idx="43431">
                  <c:v>4.3432E-5</c:v>
                </c:pt>
                <c:pt idx="43432">
                  <c:v>4.3433000000000002E-5</c:v>
                </c:pt>
                <c:pt idx="43433">
                  <c:v>4.3433999999999998E-5</c:v>
                </c:pt>
                <c:pt idx="43434">
                  <c:v>4.3435E-5</c:v>
                </c:pt>
                <c:pt idx="43435">
                  <c:v>4.3436000000000002E-5</c:v>
                </c:pt>
                <c:pt idx="43436">
                  <c:v>4.3436999999999998E-5</c:v>
                </c:pt>
                <c:pt idx="43437">
                  <c:v>4.3438E-5</c:v>
                </c:pt>
                <c:pt idx="43438">
                  <c:v>4.3439000000000002E-5</c:v>
                </c:pt>
                <c:pt idx="43439">
                  <c:v>4.3439999999999997E-5</c:v>
                </c:pt>
                <c:pt idx="43440">
                  <c:v>4.3441E-5</c:v>
                </c:pt>
                <c:pt idx="43441">
                  <c:v>4.3442000000000002E-5</c:v>
                </c:pt>
                <c:pt idx="43442">
                  <c:v>4.3442999999999997E-5</c:v>
                </c:pt>
                <c:pt idx="43443">
                  <c:v>4.3443999999999999E-5</c:v>
                </c:pt>
                <c:pt idx="43444">
                  <c:v>4.3445000000000002E-5</c:v>
                </c:pt>
                <c:pt idx="43445">
                  <c:v>4.3445999999999997E-5</c:v>
                </c:pt>
                <c:pt idx="43446">
                  <c:v>4.3446999999999999E-5</c:v>
                </c:pt>
                <c:pt idx="43447">
                  <c:v>4.3448000000000001E-5</c:v>
                </c:pt>
                <c:pt idx="43448">
                  <c:v>4.3448999999999997E-5</c:v>
                </c:pt>
                <c:pt idx="43449">
                  <c:v>4.3449999999999999E-5</c:v>
                </c:pt>
                <c:pt idx="43450">
                  <c:v>4.3451000000000001E-5</c:v>
                </c:pt>
                <c:pt idx="43451">
                  <c:v>4.3451999999999997E-5</c:v>
                </c:pt>
                <c:pt idx="43452">
                  <c:v>4.3452999999999999E-5</c:v>
                </c:pt>
                <c:pt idx="43453">
                  <c:v>4.3454000000000001E-5</c:v>
                </c:pt>
                <c:pt idx="43454">
                  <c:v>4.3455000000000003E-5</c:v>
                </c:pt>
                <c:pt idx="43455">
                  <c:v>4.3455999999999999E-5</c:v>
                </c:pt>
                <c:pt idx="43456">
                  <c:v>4.3457000000000001E-5</c:v>
                </c:pt>
                <c:pt idx="43457">
                  <c:v>4.3458000000000003E-5</c:v>
                </c:pt>
                <c:pt idx="43458">
                  <c:v>4.3458999999999998E-5</c:v>
                </c:pt>
                <c:pt idx="43459">
                  <c:v>4.3460000000000001E-5</c:v>
                </c:pt>
                <c:pt idx="43460">
                  <c:v>4.3461000000000003E-5</c:v>
                </c:pt>
                <c:pt idx="43461">
                  <c:v>4.3461999999999998E-5</c:v>
                </c:pt>
                <c:pt idx="43462">
                  <c:v>4.3463E-5</c:v>
                </c:pt>
                <c:pt idx="43463">
                  <c:v>4.3464000000000003E-5</c:v>
                </c:pt>
                <c:pt idx="43464">
                  <c:v>4.3464999999999998E-5</c:v>
                </c:pt>
                <c:pt idx="43465">
                  <c:v>4.3466E-5</c:v>
                </c:pt>
                <c:pt idx="43466">
                  <c:v>4.3467000000000002E-5</c:v>
                </c:pt>
                <c:pt idx="43467">
                  <c:v>4.3467999999999998E-5</c:v>
                </c:pt>
                <c:pt idx="43468">
                  <c:v>4.3469E-5</c:v>
                </c:pt>
                <c:pt idx="43469">
                  <c:v>4.3470000000000002E-5</c:v>
                </c:pt>
                <c:pt idx="43470">
                  <c:v>4.3470999999999998E-5</c:v>
                </c:pt>
                <c:pt idx="43471">
                  <c:v>4.3472E-5</c:v>
                </c:pt>
                <c:pt idx="43472">
                  <c:v>4.3473000000000002E-5</c:v>
                </c:pt>
                <c:pt idx="43473">
                  <c:v>4.3473999999999997E-5</c:v>
                </c:pt>
                <c:pt idx="43474">
                  <c:v>4.3475E-5</c:v>
                </c:pt>
                <c:pt idx="43475">
                  <c:v>4.3476000000000002E-5</c:v>
                </c:pt>
                <c:pt idx="43476">
                  <c:v>4.3476999999999997E-5</c:v>
                </c:pt>
                <c:pt idx="43477">
                  <c:v>4.3477999999999999E-5</c:v>
                </c:pt>
                <c:pt idx="43478">
                  <c:v>4.3479000000000002E-5</c:v>
                </c:pt>
                <c:pt idx="43479">
                  <c:v>4.3479999999999997E-5</c:v>
                </c:pt>
                <c:pt idx="43480">
                  <c:v>4.3480999999999999E-5</c:v>
                </c:pt>
                <c:pt idx="43481">
                  <c:v>4.3482000000000001E-5</c:v>
                </c:pt>
                <c:pt idx="43482">
                  <c:v>4.3482999999999997E-5</c:v>
                </c:pt>
                <c:pt idx="43483">
                  <c:v>4.3483999999999999E-5</c:v>
                </c:pt>
                <c:pt idx="43484">
                  <c:v>4.3485000000000001E-5</c:v>
                </c:pt>
                <c:pt idx="43485">
                  <c:v>4.3485999999999997E-5</c:v>
                </c:pt>
                <c:pt idx="43486">
                  <c:v>4.3486999999999999E-5</c:v>
                </c:pt>
                <c:pt idx="43487">
                  <c:v>4.3488000000000001E-5</c:v>
                </c:pt>
                <c:pt idx="43488">
                  <c:v>4.3489000000000003E-5</c:v>
                </c:pt>
                <c:pt idx="43489">
                  <c:v>4.3489999999999999E-5</c:v>
                </c:pt>
                <c:pt idx="43490">
                  <c:v>4.3491000000000001E-5</c:v>
                </c:pt>
                <c:pt idx="43491">
                  <c:v>4.3492000000000003E-5</c:v>
                </c:pt>
                <c:pt idx="43492">
                  <c:v>4.3492999999999998E-5</c:v>
                </c:pt>
                <c:pt idx="43493">
                  <c:v>4.3494000000000001E-5</c:v>
                </c:pt>
                <c:pt idx="43494">
                  <c:v>4.3495000000000003E-5</c:v>
                </c:pt>
                <c:pt idx="43495">
                  <c:v>4.3495999999999998E-5</c:v>
                </c:pt>
                <c:pt idx="43496">
                  <c:v>4.3497E-5</c:v>
                </c:pt>
                <c:pt idx="43497">
                  <c:v>4.3498000000000003E-5</c:v>
                </c:pt>
                <c:pt idx="43498">
                  <c:v>4.3498999999999998E-5</c:v>
                </c:pt>
                <c:pt idx="43499">
                  <c:v>4.35E-5</c:v>
                </c:pt>
                <c:pt idx="43500">
                  <c:v>4.3501000000000002E-5</c:v>
                </c:pt>
                <c:pt idx="43501">
                  <c:v>4.3501999999999998E-5</c:v>
                </c:pt>
                <c:pt idx="43502">
                  <c:v>4.3503E-5</c:v>
                </c:pt>
                <c:pt idx="43503">
                  <c:v>4.3504000000000002E-5</c:v>
                </c:pt>
                <c:pt idx="43504">
                  <c:v>4.3504999999999998E-5</c:v>
                </c:pt>
                <c:pt idx="43505">
                  <c:v>4.3506E-5</c:v>
                </c:pt>
                <c:pt idx="43506">
                  <c:v>4.3507000000000002E-5</c:v>
                </c:pt>
                <c:pt idx="43507">
                  <c:v>4.3507999999999997E-5</c:v>
                </c:pt>
                <c:pt idx="43508">
                  <c:v>4.3509E-5</c:v>
                </c:pt>
                <c:pt idx="43509">
                  <c:v>4.3510000000000002E-5</c:v>
                </c:pt>
                <c:pt idx="43510">
                  <c:v>4.3510999999999997E-5</c:v>
                </c:pt>
                <c:pt idx="43511">
                  <c:v>4.3511999999999999E-5</c:v>
                </c:pt>
                <c:pt idx="43512">
                  <c:v>4.3513000000000002E-5</c:v>
                </c:pt>
                <c:pt idx="43513">
                  <c:v>4.3513999999999997E-5</c:v>
                </c:pt>
                <c:pt idx="43514">
                  <c:v>4.3514999999999999E-5</c:v>
                </c:pt>
                <c:pt idx="43515">
                  <c:v>4.3516000000000001E-5</c:v>
                </c:pt>
                <c:pt idx="43516">
                  <c:v>4.3516999999999997E-5</c:v>
                </c:pt>
                <c:pt idx="43517">
                  <c:v>4.3517999999999999E-5</c:v>
                </c:pt>
                <c:pt idx="43518">
                  <c:v>4.3519000000000001E-5</c:v>
                </c:pt>
                <c:pt idx="43519">
                  <c:v>4.3519999999999997E-5</c:v>
                </c:pt>
                <c:pt idx="43520">
                  <c:v>4.3520999999999999E-5</c:v>
                </c:pt>
                <c:pt idx="43521">
                  <c:v>4.3522000000000001E-5</c:v>
                </c:pt>
                <c:pt idx="43522">
                  <c:v>4.3523000000000003E-5</c:v>
                </c:pt>
                <c:pt idx="43523">
                  <c:v>4.3523999999999999E-5</c:v>
                </c:pt>
                <c:pt idx="43524">
                  <c:v>4.3525000000000001E-5</c:v>
                </c:pt>
                <c:pt idx="43525">
                  <c:v>4.3526000000000003E-5</c:v>
                </c:pt>
                <c:pt idx="43526">
                  <c:v>4.3526999999999998E-5</c:v>
                </c:pt>
                <c:pt idx="43527">
                  <c:v>4.3528000000000001E-5</c:v>
                </c:pt>
                <c:pt idx="43528">
                  <c:v>4.3529000000000003E-5</c:v>
                </c:pt>
                <c:pt idx="43529">
                  <c:v>4.3529999999999998E-5</c:v>
                </c:pt>
                <c:pt idx="43530">
                  <c:v>4.3531E-5</c:v>
                </c:pt>
                <c:pt idx="43531">
                  <c:v>4.3532000000000003E-5</c:v>
                </c:pt>
                <c:pt idx="43532">
                  <c:v>4.3532999999999998E-5</c:v>
                </c:pt>
                <c:pt idx="43533">
                  <c:v>4.3534E-5</c:v>
                </c:pt>
                <c:pt idx="43534">
                  <c:v>4.3535000000000002E-5</c:v>
                </c:pt>
                <c:pt idx="43535">
                  <c:v>4.3535999999999998E-5</c:v>
                </c:pt>
                <c:pt idx="43536">
                  <c:v>4.3537E-5</c:v>
                </c:pt>
                <c:pt idx="43537">
                  <c:v>4.3538000000000002E-5</c:v>
                </c:pt>
                <c:pt idx="43538">
                  <c:v>4.3538999999999998E-5</c:v>
                </c:pt>
                <c:pt idx="43539">
                  <c:v>4.354E-5</c:v>
                </c:pt>
                <c:pt idx="43540">
                  <c:v>4.3541000000000002E-5</c:v>
                </c:pt>
                <c:pt idx="43541">
                  <c:v>4.3541999999999997E-5</c:v>
                </c:pt>
                <c:pt idx="43542">
                  <c:v>4.3543E-5</c:v>
                </c:pt>
                <c:pt idx="43543">
                  <c:v>4.3544000000000002E-5</c:v>
                </c:pt>
                <c:pt idx="43544">
                  <c:v>4.3544999999999997E-5</c:v>
                </c:pt>
                <c:pt idx="43545">
                  <c:v>4.3545999999999999E-5</c:v>
                </c:pt>
                <c:pt idx="43546">
                  <c:v>4.3547000000000002E-5</c:v>
                </c:pt>
                <c:pt idx="43547">
                  <c:v>4.3547999999999997E-5</c:v>
                </c:pt>
                <c:pt idx="43548">
                  <c:v>4.3548999999999999E-5</c:v>
                </c:pt>
                <c:pt idx="43549">
                  <c:v>4.3550000000000001E-5</c:v>
                </c:pt>
                <c:pt idx="43550">
                  <c:v>4.3550999999999997E-5</c:v>
                </c:pt>
                <c:pt idx="43551">
                  <c:v>4.3551999999999999E-5</c:v>
                </c:pt>
                <c:pt idx="43552">
                  <c:v>4.3553000000000001E-5</c:v>
                </c:pt>
                <c:pt idx="43553">
                  <c:v>4.3553999999999997E-5</c:v>
                </c:pt>
                <c:pt idx="43554">
                  <c:v>4.3554999999999999E-5</c:v>
                </c:pt>
                <c:pt idx="43555">
                  <c:v>4.3556000000000001E-5</c:v>
                </c:pt>
                <c:pt idx="43556">
                  <c:v>4.3557000000000003E-5</c:v>
                </c:pt>
                <c:pt idx="43557">
                  <c:v>4.3557999999999999E-5</c:v>
                </c:pt>
                <c:pt idx="43558">
                  <c:v>4.3559000000000001E-5</c:v>
                </c:pt>
                <c:pt idx="43559">
                  <c:v>4.3560000000000003E-5</c:v>
                </c:pt>
                <c:pt idx="43560">
                  <c:v>4.3560999999999998E-5</c:v>
                </c:pt>
                <c:pt idx="43561">
                  <c:v>4.3562000000000001E-5</c:v>
                </c:pt>
                <c:pt idx="43562">
                  <c:v>4.3563000000000003E-5</c:v>
                </c:pt>
                <c:pt idx="43563">
                  <c:v>4.3563999999999998E-5</c:v>
                </c:pt>
                <c:pt idx="43564">
                  <c:v>4.3565E-5</c:v>
                </c:pt>
                <c:pt idx="43565">
                  <c:v>4.3566000000000003E-5</c:v>
                </c:pt>
                <c:pt idx="43566">
                  <c:v>4.3566999999999998E-5</c:v>
                </c:pt>
                <c:pt idx="43567">
                  <c:v>4.3568E-5</c:v>
                </c:pt>
                <c:pt idx="43568">
                  <c:v>4.3569000000000002E-5</c:v>
                </c:pt>
                <c:pt idx="43569">
                  <c:v>4.3569999999999998E-5</c:v>
                </c:pt>
                <c:pt idx="43570">
                  <c:v>4.3571E-5</c:v>
                </c:pt>
                <c:pt idx="43571">
                  <c:v>4.3572000000000002E-5</c:v>
                </c:pt>
                <c:pt idx="43572">
                  <c:v>4.3572999999999998E-5</c:v>
                </c:pt>
                <c:pt idx="43573">
                  <c:v>4.3574E-5</c:v>
                </c:pt>
                <c:pt idx="43574">
                  <c:v>4.3575000000000002E-5</c:v>
                </c:pt>
                <c:pt idx="43575">
                  <c:v>4.3575999999999997E-5</c:v>
                </c:pt>
                <c:pt idx="43576">
                  <c:v>4.3577E-5</c:v>
                </c:pt>
                <c:pt idx="43577">
                  <c:v>4.3578000000000002E-5</c:v>
                </c:pt>
                <c:pt idx="43578">
                  <c:v>4.3578999999999997E-5</c:v>
                </c:pt>
                <c:pt idx="43579">
                  <c:v>4.3579999999999999E-5</c:v>
                </c:pt>
                <c:pt idx="43580">
                  <c:v>4.3581000000000002E-5</c:v>
                </c:pt>
                <c:pt idx="43581">
                  <c:v>4.3581999999999997E-5</c:v>
                </c:pt>
                <c:pt idx="43582">
                  <c:v>4.3582999999999999E-5</c:v>
                </c:pt>
                <c:pt idx="43583">
                  <c:v>4.3584000000000001E-5</c:v>
                </c:pt>
                <c:pt idx="43584">
                  <c:v>4.3584999999999997E-5</c:v>
                </c:pt>
                <c:pt idx="43585">
                  <c:v>4.3585999999999999E-5</c:v>
                </c:pt>
                <c:pt idx="43586">
                  <c:v>4.3587000000000001E-5</c:v>
                </c:pt>
                <c:pt idx="43587">
                  <c:v>4.3587999999999997E-5</c:v>
                </c:pt>
                <c:pt idx="43588">
                  <c:v>4.3588999999999999E-5</c:v>
                </c:pt>
                <c:pt idx="43589">
                  <c:v>4.3590000000000001E-5</c:v>
                </c:pt>
                <c:pt idx="43590">
                  <c:v>4.3591000000000003E-5</c:v>
                </c:pt>
                <c:pt idx="43591">
                  <c:v>4.3591999999999999E-5</c:v>
                </c:pt>
                <c:pt idx="43592">
                  <c:v>4.3593000000000001E-5</c:v>
                </c:pt>
                <c:pt idx="43593">
                  <c:v>4.3594000000000003E-5</c:v>
                </c:pt>
                <c:pt idx="43594">
                  <c:v>4.3594999999999998E-5</c:v>
                </c:pt>
                <c:pt idx="43595">
                  <c:v>4.3596000000000001E-5</c:v>
                </c:pt>
                <c:pt idx="43596">
                  <c:v>4.3597000000000003E-5</c:v>
                </c:pt>
                <c:pt idx="43597">
                  <c:v>4.3597999999999998E-5</c:v>
                </c:pt>
                <c:pt idx="43598">
                  <c:v>4.3599E-5</c:v>
                </c:pt>
                <c:pt idx="43599">
                  <c:v>4.3600000000000003E-5</c:v>
                </c:pt>
                <c:pt idx="43600">
                  <c:v>4.3600999999999998E-5</c:v>
                </c:pt>
                <c:pt idx="43601">
                  <c:v>4.3602E-5</c:v>
                </c:pt>
                <c:pt idx="43602">
                  <c:v>4.3603000000000002E-5</c:v>
                </c:pt>
                <c:pt idx="43603">
                  <c:v>4.3603999999999998E-5</c:v>
                </c:pt>
                <c:pt idx="43604">
                  <c:v>4.3605E-5</c:v>
                </c:pt>
                <c:pt idx="43605">
                  <c:v>4.3606000000000002E-5</c:v>
                </c:pt>
                <c:pt idx="43606">
                  <c:v>4.3606999999999998E-5</c:v>
                </c:pt>
                <c:pt idx="43607">
                  <c:v>4.3608E-5</c:v>
                </c:pt>
                <c:pt idx="43608">
                  <c:v>4.3609000000000002E-5</c:v>
                </c:pt>
                <c:pt idx="43609">
                  <c:v>4.3609999999999998E-5</c:v>
                </c:pt>
                <c:pt idx="43610">
                  <c:v>4.3611E-5</c:v>
                </c:pt>
                <c:pt idx="43611">
                  <c:v>4.3612000000000002E-5</c:v>
                </c:pt>
                <c:pt idx="43612">
                  <c:v>4.3612999999999997E-5</c:v>
                </c:pt>
                <c:pt idx="43613">
                  <c:v>4.3614E-5</c:v>
                </c:pt>
                <c:pt idx="43614">
                  <c:v>4.3615000000000002E-5</c:v>
                </c:pt>
                <c:pt idx="43615">
                  <c:v>4.3615999999999997E-5</c:v>
                </c:pt>
                <c:pt idx="43616">
                  <c:v>4.3616999999999999E-5</c:v>
                </c:pt>
                <c:pt idx="43617">
                  <c:v>4.3618000000000001E-5</c:v>
                </c:pt>
                <c:pt idx="43618">
                  <c:v>4.3618999999999997E-5</c:v>
                </c:pt>
                <c:pt idx="43619">
                  <c:v>4.3619999999999999E-5</c:v>
                </c:pt>
                <c:pt idx="43620">
                  <c:v>4.3621000000000001E-5</c:v>
                </c:pt>
                <c:pt idx="43621">
                  <c:v>4.3621999999999997E-5</c:v>
                </c:pt>
                <c:pt idx="43622">
                  <c:v>4.3622999999999999E-5</c:v>
                </c:pt>
                <c:pt idx="43623">
                  <c:v>4.3624000000000001E-5</c:v>
                </c:pt>
                <c:pt idx="43624">
                  <c:v>4.3625000000000003E-5</c:v>
                </c:pt>
                <c:pt idx="43625">
                  <c:v>4.3625999999999999E-5</c:v>
                </c:pt>
                <c:pt idx="43626">
                  <c:v>4.3627000000000001E-5</c:v>
                </c:pt>
                <c:pt idx="43627">
                  <c:v>4.3628000000000003E-5</c:v>
                </c:pt>
                <c:pt idx="43628">
                  <c:v>4.3628999999999999E-5</c:v>
                </c:pt>
                <c:pt idx="43629">
                  <c:v>4.3630000000000001E-5</c:v>
                </c:pt>
                <c:pt idx="43630">
                  <c:v>4.3631000000000003E-5</c:v>
                </c:pt>
                <c:pt idx="43631">
                  <c:v>4.3631999999999998E-5</c:v>
                </c:pt>
                <c:pt idx="43632">
                  <c:v>4.3633000000000001E-5</c:v>
                </c:pt>
                <c:pt idx="43633">
                  <c:v>4.3634000000000003E-5</c:v>
                </c:pt>
                <c:pt idx="43634">
                  <c:v>4.3634999999999998E-5</c:v>
                </c:pt>
                <c:pt idx="43635">
                  <c:v>4.3636E-5</c:v>
                </c:pt>
                <c:pt idx="43636">
                  <c:v>4.3637000000000003E-5</c:v>
                </c:pt>
                <c:pt idx="43637">
                  <c:v>4.3637999999999998E-5</c:v>
                </c:pt>
                <c:pt idx="43638">
                  <c:v>4.3639E-5</c:v>
                </c:pt>
                <c:pt idx="43639">
                  <c:v>4.3640000000000002E-5</c:v>
                </c:pt>
                <c:pt idx="43640">
                  <c:v>4.3640999999999998E-5</c:v>
                </c:pt>
                <c:pt idx="43641">
                  <c:v>4.3642E-5</c:v>
                </c:pt>
                <c:pt idx="43642">
                  <c:v>4.3643000000000002E-5</c:v>
                </c:pt>
                <c:pt idx="43643">
                  <c:v>4.3643999999999998E-5</c:v>
                </c:pt>
                <c:pt idx="43644">
                  <c:v>4.3645E-5</c:v>
                </c:pt>
                <c:pt idx="43645">
                  <c:v>4.3646000000000002E-5</c:v>
                </c:pt>
                <c:pt idx="43646">
                  <c:v>4.3646999999999997E-5</c:v>
                </c:pt>
                <c:pt idx="43647">
                  <c:v>4.3648E-5</c:v>
                </c:pt>
                <c:pt idx="43648">
                  <c:v>4.3649000000000002E-5</c:v>
                </c:pt>
                <c:pt idx="43649">
                  <c:v>4.3649999999999997E-5</c:v>
                </c:pt>
                <c:pt idx="43650">
                  <c:v>4.3650999999999999E-5</c:v>
                </c:pt>
                <c:pt idx="43651">
                  <c:v>4.3652000000000002E-5</c:v>
                </c:pt>
                <c:pt idx="43652">
                  <c:v>4.3652999999999997E-5</c:v>
                </c:pt>
                <c:pt idx="43653">
                  <c:v>4.3653999999999999E-5</c:v>
                </c:pt>
                <c:pt idx="43654">
                  <c:v>4.3655000000000001E-5</c:v>
                </c:pt>
                <c:pt idx="43655">
                  <c:v>4.3655999999999997E-5</c:v>
                </c:pt>
                <c:pt idx="43656">
                  <c:v>4.3656999999999999E-5</c:v>
                </c:pt>
                <c:pt idx="43657">
                  <c:v>4.3658000000000001E-5</c:v>
                </c:pt>
                <c:pt idx="43658">
                  <c:v>4.3659000000000003E-5</c:v>
                </c:pt>
                <c:pt idx="43659">
                  <c:v>4.3659999999999999E-5</c:v>
                </c:pt>
                <c:pt idx="43660">
                  <c:v>4.3661000000000001E-5</c:v>
                </c:pt>
                <c:pt idx="43661">
                  <c:v>4.3662000000000003E-5</c:v>
                </c:pt>
                <c:pt idx="43662">
                  <c:v>4.3662999999999999E-5</c:v>
                </c:pt>
                <c:pt idx="43663">
                  <c:v>4.3664000000000001E-5</c:v>
                </c:pt>
                <c:pt idx="43664">
                  <c:v>4.3665000000000003E-5</c:v>
                </c:pt>
                <c:pt idx="43665">
                  <c:v>4.3665999999999998E-5</c:v>
                </c:pt>
                <c:pt idx="43666">
                  <c:v>4.3667000000000001E-5</c:v>
                </c:pt>
                <c:pt idx="43667">
                  <c:v>4.3668000000000003E-5</c:v>
                </c:pt>
                <c:pt idx="43668">
                  <c:v>4.3668999999999998E-5</c:v>
                </c:pt>
                <c:pt idx="43669">
                  <c:v>4.367E-5</c:v>
                </c:pt>
                <c:pt idx="43670">
                  <c:v>4.3671000000000003E-5</c:v>
                </c:pt>
                <c:pt idx="43671">
                  <c:v>4.3671999999999998E-5</c:v>
                </c:pt>
                <c:pt idx="43672">
                  <c:v>4.3673E-5</c:v>
                </c:pt>
                <c:pt idx="43673">
                  <c:v>4.3674000000000002E-5</c:v>
                </c:pt>
                <c:pt idx="43674">
                  <c:v>4.3674999999999998E-5</c:v>
                </c:pt>
                <c:pt idx="43675">
                  <c:v>4.3676E-5</c:v>
                </c:pt>
                <c:pt idx="43676">
                  <c:v>4.3677000000000002E-5</c:v>
                </c:pt>
                <c:pt idx="43677">
                  <c:v>4.3677999999999998E-5</c:v>
                </c:pt>
                <c:pt idx="43678">
                  <c:v>4.3679E-5</c:v>
                </c:pt>
                <c:pt idx="43679">
                  <c:v>4.3680000000000002E-5</c:v>
                </c:pt>
                <c:pt idx="43680">
                  <c:v>4.3680999999999997E-5</c:v>
                </c:pt>
                <c:pt idx="43681">
                  <c:v>4.3682E-5</c:v>
                </c:pt>
                <c:pt idx="43682">
                  <c:v>4.3683000000000002E-5</c:v>
                </c:pt>
                <c:pt idx="43683">
                  <c:v>4.3683999999999997E-5</c:v>
                </c:pt>
                <c:pt idx="43684">
                  <c:v>4.3684999999999999E-5</c:v>
                </c:pt>
                <c:pt idx="43685">
                  <c:v>4.3686000000000002E-5</c:v>
                </c:pt>
                <c:pt idx="43686">
                  <c:v>4.3686999999999997E-5</c:v>
                </c:pt>
                <c:pt idx="43687">
                  <c:v>4.3687999999999999E-5</c:v>
                </c:pt>
                <c:pt idx="43688">
                  <c:v>4.3689000000000001E-5</c:v>
                </c:pt>
                <c:pt idx="43689">
                  <c:v>4.3689999999999997E-5</c:v>
                </c:pt>
                <c:pt idx="43690">
                  <c:v>4.3690999999999999E-5</c:v>
                </c:pt>
                <c:pt idx="43691">
                  <c:v>4.3692000000000001E-5</c:v>
                </c:pt>
                <c:pt idx="43692">
                  <c:v>4.3693000000000003E-5</c:v>
                </c:pt>
                <c:pt idx="43693">
                  <c:v>4.3693999999999999E-5</c:v>
                </c:pt>
                <c:pt idx="43694">
                  <c:v>4.3695000000000001E-5</c:v>
                </c:pt>
                <c:pt idx="43695">
                  <c:v>4.3696000000000003E-5</c:v>
                </c:pt>
                <c:pt idx="43696">
                  <c:v>4.3696999999999999E-5</c:v>
                </c:pt>
                <c:pt idx="43697">
                  <c:v>4.3698000000000001E-5</c:v>
                </c:pt>
                <c:pt idx="43698">
                  <c:v>4.3699000000000003E-5</c:v>
                </c:pt>
                <c:pt idx="43699">
                  <c:v>4.3699999999999998E-5</c:v>
                </c:pt>
                <c:pt idx="43700">
                  <c:v>4.3701000000000001E-5</c:v>
                </c:pt>
                <c:pt idx="43701">
                  <c:v>4.3702000000000003E-5</c:v>
                </c:pt>
                <c:pt idx="43702">
                  <c:v>4.3702999999999998E-5</c:v>
                </c:pt>
                <c:pt idx="43703">
                  <c:v>4.3704E-5</c:v>
                </c:pt>
                <c:pt idx="43704">
                  <c:v>4.3705000000000003E-5</c:v>
                </c:pt>
                <c:pt idx="43705">
                  <c:v>4.3705999999999998E-5</c:v>
                </c:pt>
                <c:pt idx="43706">
                  <c:v>4.3707E-5</c:v>
                </c:pt>
                <c:pt idx="43707">
                  <c:v>4.3708000000000002E-5</c:v>
                </c:pt>
                <c:pt idx="43708">
                  <c:v>4.3708999999999998E-5</c:v>
                </c:pt>
                <c:pt idx="43709">
                  <c:v>4.371E-5</c:v>
                </c:pt>
                <c:pt idx="43710">
                  <c:v>4.3711000000000002E-5</c:v>
                </c:pt>
                <c:pt idx="43711">
                  <c:v>4.3711999999999998E-5</c:v>
                </c:pt>
                <c:pt idx="43712">
                  <c:v>4.3713E-5</c:v>
                </c:pt>
                <c:pt idx="43713">
                  <c:v>4.3714000000000002E-5</c:v>
                </c:pt>
                <c:pt idx="43714">
                  <c:v>4.3714999999999997E-5</c:v>
                </c:pt>
                <c:pt idx="43715">
                  <c:v>4.3716E-5</c:v>
                </c:pt>
                <c:pt idx="43716">
                  <c:v>4.3717000000000002E-5</c:v>
                </c:pt>
                <c:pt idx="43717">
                  <c:v>4.3717999999999997E-5</c:v>
                </c:pt>
                <c:pt idx="43718">
                  <c:v>4.3718999999999999E-5</c:v>
                </c:pt>
                <c:pt idx="43719">
                  <c:v>4.3720000000000002E-5</c:v>
                </c:pt>
                <c:pt idx="43720">
                  <c:v>4.3720999999999997E-5</c:v>
                </c:pt>
                <c:pt idx="43721">
                  <c:v>4.3721999999999999E-5</c:v>
                </c:pt>
                <c:pt idx="43722">
                  <c:v>4.3723000000000001E-5</c:v>
                </c:pt>
                <c:pt idx="43723">
                  <c:v>4.3723999999999997E-5</c:v>
                </c:pt>
                <c:pt idx="43724">
                  <c:v>4.3724999999999999E-5</c:v>
                </c:pt>
                <c:pt idx="43725">
                  <c:v>4.3726000000000001E-5</c:v>
                </c:pt>
                <c:pt idx="43726">
                  <c:v>4.3727000000000003E-5</c:v>
                </c:pt>
                <c:pt idx="43727">
                  <c:v>4.3727999999999999E-5</c:v>
                </c:pt>
                <c:pt idx="43728">
                  <c:v>4.3729000000000001E-5</c:v>
                </c:pt>
                <c:pt idx="43729">
                  <c:v>4.3730000000000003E-5</c:v>
                </c:pt>
                <c:pt idx="43730">
                  <c:v>4.3730999999999999E-5</c:v>
                </c:pt>
                <c:pt idx="43731">
                  <c:v>4.3732000000000001E-5</c:v>
                </c:pt>
                <c:pt idx="43732">
                  <c:v>4.3733000000000003E-5</c:v>
                </c:pt>
                <c:pt idx="43733">
                  <c:v>4.3733999999999998E-5</c:v>
                </c:pt>
                <c:pt idx="43734">
                  <c:v>4.3735000000000001E-5</c:v>
                </c:pt>
                <c:pt idx="43735">
                  <c:v>4.3736000000000003E-5</c:v>
                </c:pt>
                <c:pt idx="43736">
                  <c:v>4.3736999999999998E-5</c:v>
                </c:pt>
                <c:pt idx="43737">
                  <c:v>4.3738E-5</c:v>
                </c:pt>
                <c:pt idx="43738">
                  <c:v>4.3739000000000003E-5</c:v>
                </c:pt>
                <c:pt idx="43739">
                  <c:v>4.3739999999999998E-5</c:v>
                </c:pt>
                <c:pt idx="43740">
                  <c:v>4.3741E-5</c:v>
                </c:pt>
                <c:pt idx="43741">
                  <c:v>4.3742000000000002E-5</c:v>
                </c:pt>
                <c:pt idx="43742">
                  <c:v>4.3742999999999998E-5</c:v>
                </c:pt>
                <c:pt idx="43743">
                  <c:v>4.3744E-5</c:v>
                </c:pt>
                <c:pt idx="43744">
                  <c:v>4.3745000000000002E-5</c:v>
                </c:pt>
                <c:pt idx="43745">
                  <c:v>4.3745999999999998E-5</c:v>
                </c:pt>
                <c:pt idx="43746">
                  <c:v>4.3747E-5</c:v>
                </c:pt>
                <c:pt idx="43747">
                  <c:v>4.3748000000000002E-5</c:v>
                </c:pt>
                <c:pt idx="43748">
                  <c:v>4.3748999999999997E-5</c:v>
                </c:pt>
                <c:pt idx="43749">
                  <c:v>4.375E-5</c:v>
                </c:pt>
                <c:pt idx="43750">
                  <c:v>4.3751000000000002E-5</c:v>
                </c:pt>
                <c:pt idx="43751">
                  <c:v>4.3751999999999997E-5</c:v>
                </c:pt>
                <c:pt idx="43752">
                  <c:v>4.3752999999999999E-5</c:v>
                </c:pt>
                <c:pt idx="43753">
                  <c:v>4.3754000000000002E-5</c:v>
                </c:pt>
                <c:pt idx="43754">
                  <c:v>4.3754999999999997E-5</c:v>
                </c:pt>
                <c:pt idx="43755">
                  <c:v>4.3755999999999999E-5</c:v>
                </c:pt>
                <c:pt idx="43756">
                  <c:v>4.3757000000000001E-5</c:v>
                </c:pt>
                <c:pt idx="43757">
                  <c:v>4.3757999999999997E-5</c:v>
                </c:pt>
                <c:pt idx="43758">
                  <c:v>4.3758999999999999E-5</c:v>
                </c:pt>
                <c:pt idx="43759">
                  <c:v>4.3760000000000001E-5</c:v>
                </c:pt>
                <c:pt idx="43760">
                  <c:v>4.3761000000000003E-5</c:v>
                </c:pt>
                <c:pt idx="43761">
                  <c:v>4.3761999999999999E-5</c:v>
                </c:pt>
                <c:pt idx="43762">
                  <c:v>4.3763000000000001E-5</c:v>
                </c:pt>
                <c:pt idx="43763">
                  <c:v>4.3764000000000003E-5</c:v>
                </c:pt>
                <c:pt idx="43764">
                  <c:v>4.3764999999999999E-5</c:v>
                </c:pt>
                <c:pt idx="43765">
                  <c:v>4.3766000000000001E-5</c:v>
                </c:pt>
                <c:pt idx="43766">
                  <c:v>4.3767000000000003E-5</c:v>
                </c:pt>
                <c:pt idx="43767">
                  <c:v>4.3767999999999998E-5</c:v>
                </c:pt>
                <c:pt idx="43768">
                  <c:v>4.3769000000000001E-5</c:v>
                </c:pt>
                <c:pt idx="43769">
                  <c:v>4.3770000000000003E-5</c:v>
                </c:pt>
                <c:pt idx="43770">
                  <c:v>4.3770999999999998E-5</c:v>
                </c:pt>
                <c:pt idx="43771">
                  <c:v>4.3772E-5</c:v>
                </c:pt>
                <c:pt idx="43772">
                  <c:v>4.3773000000000003E-5</c:v>
                </c:pt>
                <c:pt idx="43773">
                  <c:v>4.3773999999999998E-5</c:v>
                </c:pt>
                <c:pt idx="43774">
                  <c:v>4.3775E-5</c:v>
                </c:pt>
                <c:pt idx="43775">
                  <c:v>4.3776000000000002E-5</c:v>
                </c:pt>
                <c:pt idx="43776">
                  <c:v>4.3776999999999998E-5</c:v>
                </c:pt>
                <c:pt idx="43777">
                  <c:v>4.3778E-5</c:v>
                </c:pt>
                <c:pt idx="43778">
                  <c:v>4.3779000000000002E-5</c:v>
                </c:pt>
                <c:pt idx="43779">
                  <c:v>4.3779999999999998E-5</c:v>
                </c:pt>
                <c:pt idx="43780">
                  <c:v>4.3781E-5</c:v>
                </c:pt>
                <c:pt idx="43781">
                  <c:v>4.3782000000000002E-5</c:v>
                </c:pt>
                <c:pt idx="43782">
                  <c:v>4.3782999999999997E-5</c:v>
                </c:pt>
                <c:pt idx="43783">
                  <c:v>4.3784E-5</c:v>
                </c:pt>
                <c:pt idx="43784">
                  <c:v>4.3785000000000002E-5</c:v>
                </c:pt>
                <c:pt idx="43785">
                  <c:v>4.3785999999999997E-5</c:v>
                </c:pt>
                <c:pt idx="43786">
                  <c:v>4.3786999999999999E-5</c:v>
                </c:pt>
                <c:pt idx="43787">
                  <c:v>4.3788000000000002E-5</c:v>
                </c:pt>
                <c:pt idx="43788">
                  <c:v>4.3788999999999997E-5</c:v>
                </c:pt>
                <c:pt idx="43789">
                  <c:v>4.3789999999999999E-5</c:v>
                </c:pt>
                <c:pt idx="43790">
                  <c:v>4.3791000000000001E-5</c:v>
                </c:pt>
                <c:pt idx="43791">
                  <c:v>4.3791999999999997E-5</c:v>
                </c:pt>
                <c:pt idx="43792">
                  <c:v>4.3792999999999999E-5</c:v>
                </c:pt>
                <c:pt idx="43793">
                  <c:v>4.3794000000000001E-5</c:v>
                </c:pt>
                <c:pt idx="43794">
                  <c:v>4.3795000000000003E-5</c:v>
                </c:pt>
                <c:pt idx="43795">
                  <c:v>4.3795999999999999E-5</c:v>
                </c:pt>
                <c:pt idx="43796">
                  <c:v>4.3797000000000001E-5</c:v>
                </c:pt>
                <c:pt idx="43797">
                  <c:v>4.3798000000000003E-5</c:v>
                </c:pt>
                <c:pt idx="43798">
                  <c:v>4.3798999999999999E-5</c:v>
                </c:pt>
                <c:pt idx="43799">
                  <c:v>4.3800000000000001E-5</c:v>
                </c:pt>
                <c:pt idx="43800">
                  <c:v>4.3801000000000003E-5</c:v>
                </c:pt>
                <c:pt idx="43801">
                  <c:v>4.3801999999999998E-5</c:v>
                </c:pt>
                <c:pt idx="43802">
                  <c:v>4.3803000000000001E-5</c:v>
                </c:pt>
                <c:pt idx="43803">
                  <c:v>4.3804000000000003E-5</c:v>
                </c:pt>
                <c:pt idx="43804">
                  <c:v>4.3804999999999998E-5</c:v>
                </c:pt>
                <c:pt idx="43805">
                  <c:v>4.3806E-5</c:v>
                </c:pt>
                <c:pt idx="43806">
                  <c:v>4.3807000000000003E-5</c:v>
                </c:pt>
                <c:pt idx="43807">
                  <c:v>4.3807999999999998E-5</c:v>
                </c:pt>
                <c:pt idx="43808">
                  <c:v>4.3809E-5</c:v>
                </c:pt>
                <c:pt idx="43809">
                  <c:v>4.3810000000000002E-5</c:v>
                </c:pt>
                <c:pt idx="43810">
                  <c:v>4.3810999999999998E-5</c:v>
                </c:pt>
                <c:pt idx="43811">
                  <c:v>4.3812E-5</c:v>
                </c:pt>
                <c:pt idx="43812">
                  <c:v>4.3813000000000002E-5</c:v>
                </c:pt>
                <c:pt idx="43813">
                  <c:v>4.3813999999999998E-5</c:v>
                </c:pt>
                <c:pt idx="43814">
                  <c:v>4.3815E-5</c:v>
                </c:pt>
                <c:pt idx="43815">
                  <c:v>4.3816000000000002E-5</c:v>
                </c:pt>
                <c:pt idx="43816">
                  <c:v>4.3816999999999997E-5</c:v>
                </c:pt>
                <c:pt idx="43817">
                  <c:v>4.3818E-5</c:v>
                </c:pt>
                <c:pt idx="43818">
                  <c:v>4.3819000000000002E-5</c:v>
                </c:pt>
                <c:pt idx="43819">
                  <c:v>4.3819999999999997E-5</c:v>
                </c:pt>
                <c:pt idx="43820">
                  <c:v>4.3820999999999999E-5</c:v>
                </c:pt>
                <c:pt idx="43821">
                  <c:v>4.3822000000000002E-5</c:v>
                </c:pt>
                <c:pt idx="43822">
                  <c:v>4.3822999999999997E-5</c:v>
                </c:pt>
                <c:pt idx="43823">
                  <c:v>4.3823999999999999E-5</c:v>
                </c:pt>
                <c:pt idx="43824">
                  <c:v>4.3825000000000001E-5</c:v>
                </c:pt>
                <c:pt idx="43825">
                  <c:v>4.3825999999999997E-5</c:v>
                </c:pt>
                <c:pt idx="43826">
                  <c:v>4.3826999999999999E-5</c:v>
                </c:pt>
                <c:pt idx="43827">
                  <c:v>4.3828000000000001E-5</c:v>
                </c:pt>
                <c:pt idx="43828">
                  <c:v>4.3829000000000003E-5</c:v>
                </c:pt>
                <c:pt idx="43829">
                  <c:v>4.3829999999999999E-5</c:v>
                </c:pt>
                <c:pt idx="43830">
                  <c:v>4.3831000000000001E-5</c:v>
                </c:pt>
                <c:pt idx="43831">
                  <c:v>4.3832000000000003E-5</c:v>
                </c:pt>
                <c:pt idx="43832">
                  <c:v>4.3832999999999999E-5</c:v>
                </c:pt>
                <c:pt idx="43833">
                  <c:v>4.3834000000000001E-5</c:v>
                </c:pt>
                <c:pt idx="43834">
                  <c:v>4.3835000000000003E-5</c:v>
                </c:pt>
                <c:pt idx="43835">
                  <c:v>4.3835999999999998E-5</c:v>
                </c:pt>
                <c:pt idx="43836">
                  <c:v>4.3837000000000001E-5</c:v>
                </c:pt>
                <c:pt idx="43837">
                  <c:v>4.3838000000000003E-5</c:v>
                </c:pt>
                <c:pt idx="43838">
                  <c:v>4.3838999999999998E-5</c:v>
                </c:pt>
                <c:pt idx="43839">
                  <c:v>4.384E-5</c:v>
                </c:pt>
                <c:pt idx="43840">
                  <c:v>4.3841000000000003E-5</c:v>
                </c:pt>
                <c:pt idx="43841">
                  <c:v>4.3841999999999998E-5</c:v>
                </c:pt>
                <c:pt idx="43842">
                  <c:v>4.3843E-5</c:v>
                </c:pt>
                <c:pt idx="43843">
                  <c:v>4.3844000000000002E-5</c:v>
                </c:pt>
                <c:pt idx="43844">
                  <c:v>4.3844999999999998E-5</c:v>
                </c:pt>
                <c:pt idx="43845">
                  <c:v>4.3846E-5</c:v>
                </c:pt>
                <c:pt idx="43846">
                  <c:v>4.3847000000000002E-5</c:v>
                </c:pt>
                <c:pt idx="43847">
                  <c:v>4.3847999999999998E-5</c:v>
                </c:pt>
                <c:pt idx="43848">
                  <c:v>4.3849E-5</c:v>
                </c:pt>
                <c:pt idx="43849">
                  <c:v>4.3850000000000002E-5</c:v>
                </c:pt>
                <c:pt idx="43850">
                  <c:v>4.3850999999999997E-5</c:v>
                </c:pt>
                <c:pt idx="43851">
                  <c:v>4.3852E-5</c:v>
                </c:pt>
                <c:pt idx="43852">
                  <c:v>4.3853000000000002E-5</c:v>
                </c:pt>
                <c:pt idx="43853">
                  <c:v>4.3853999999999997E-5</c:v>
                </c:pt>
                <c:pt idx="43854">
                  <c:v>4.3854999999999999E-5</c:v>
                </c:pt>
                <c:pt idx="43855">
                  <c:v>4.3856000000000002E-5</c:v>
                </c:pt>
                <c:pt idx="43856">
                  <c:v>4.3856999999999997E-5</c:v>
                </c:pt>
                <c:pt idx="43857">
                  <c:v>4.3857999999999999E-5</c:v>
                </c:pt>
                <c:pt idx="43858">
                  <c:v>4.3859000000000001E-5</c:v>
                </c:pt>
                <c:pt idx="43859">
                  <c:v>4.3859999999999997E-5</c:v>
                </c:pt>
                <c:pt idx="43860">
                  <c:v>4.3860999999999999E-5</c:v>
                </c:pt>
                <c:pt idx="43861">
                  <c:v>4.3862000000000001E-5</c:v>
                </c:pt>
                <c:pt idx="43862">
                  <c:v>4.3862999999999997E-5</c:v>
                </c:pt>
                <c:pt idx="43863">
                  <c:v>4.3863999999999999E-5</c:v>
                </c:pt>
                <c:pt idx="43864">
                  <c:v>4.3865000000000001E-5</c:v>
                </c:pt>
                <c:pt idx="43865">
                  <c:v>4.3866000000000003E-5</c:v>
                </c:pt>
                <c:pt idx="43866">
                  <c:v>4.3866999999999999E-5</c:v>
                </c:pt>
                <c:pt idx="43867">
                  <c:v>4.3868000000000001E-5</c:v>
                </c:pt>
                <c:pt idx="43868">
                  <c:v>4.3869000000000003E-5</c:v>
                </c:pt>
                <c:pt idx="43869">
                  <c:v>4.3869999999999998E-5</c:v>
                </c:pt>
                <c:pt idx="43870">
                  <c:v>4.3871000000000001E-5</c:v>
                </c:pt>
                <c:pt idx="43871">
                  <c:v>4.3872000000000003E-5</c:v>
                </c:pt>
                <c:pt idx="43872">
                  <c:v>4.3872999999999998E-5</c:v>
                </c:pt>
                <c:pt idx="43873">
                  <c:v>4.3874E-5</c:v>
                </c:pt>
                <c:pt idx="43874">
                  <c:v>4.3875000000000003E-5</c:v>
                </c:pt>
                <c:pt idx="43875">
                  <c:v>4.3875999999999998E-5</c:v>
                </c:pt>
                <c:pt idx="43876">
                  <c:v>4.3877E-5</c:v>
                </c:pt>
                <c:pt idx="43877">
                  <c:v>4.3878000000000002E-5</c:v>
                </c:pt>
                <c:pt idx="43878">
                  <c:v>4.3878999999999998E-5</c:v>
                </c:pt>
                <c:pt idx="43879">
                  <c:v>4.388E-5</c:v>
                </c:pt>
                <c:pt idx="43880">
                  <c:v>4.3881000000000002E-5</c:v>
                </c:pt>
                <c:pt idx="43881">
                  <c:v>4.3881999999999998E-5</c:v>
                </c:pt>
                <c:pt idx="43882">
                  <c:v>4.3883E-5</c:v>
                </c:pt>
                <c:pt idx="43883">
                  <c:v>4.3884000000000002E-5</c:v>
                </c:pt>
                <c:pt idx="43884">
                  <c:v>4.3884999999999997E-5</c:v>
                </c:pt>
                <c:pt idx="43885">
                  <c:v>4.3886E-5</c:v>
                </c:pt>
                <c:pt idx="43886">
                  <c:v>4.3887000000000002E-5</c:v>
                </c:pt>
                <c:pt idx="43887">
                  <c:v>4.3887999999999997E-5</c:v>
                </c:pt>
                <c:pt idx="43888">
                  <c:v>4.3888999999999999E-5</c:v>
                </c:pt>
                <c:pt idx="43889">
                  <c:v>4.3890000000000002E-5</c:v>
                </c:pt>
                <c:pt idx="43890">
                  <c:v>4.3890999999999997E-5</c:v>
                </c:pt>
                <c:pt idx="43891">
                  <c:v>4.3891999999999999E-5</c:v>
                </c:pt>
                <c:pt idx="43892">
                  <c:v>4.3893000000000001E-5</c:v>
                </c:pt>
                <c:pt idx="43893">
                  <c:v>4.3893999999999997E-5</c:v>
                </c:pt>
                <c:pt idx="43894">
                  <c:v>4.3894999999999999E-5</c:v>
                </c:pt>
                <c:pt idx="43895">
                  <c:v>4.3896000000000001E-5</c:v>
                </c:pt>
                <c:pt idx="43896">
                  <c:v>4.3896999999999997E-5</c:v>
                </c:pt>
                <c:pt idx="43897">
                  <c:v>4.3897999999999999E-5</c:v>
                </c:pt>
                <c:pt idx="43898">
                  <c:v>4.3899000000000001E-5</c:v>
                </c:pt>
                <c:pt idx="43899">
                  <c:v>4.3900000000000003E-5</c:v>
                </c:pt>
                <c:pt idx="43900">
                  <c:v>4.3900999999999999E-5</c:v>
                </c:pt>
                <c:pt idx="43901">
                  <c:v>4.3902000000000001E-5</c:v>
                </c:pt>
                <c:pt idx="43902">
                  <c:v>4.3903000000000003E-5</c:v>
                </c:pt>
                <c:pt idx="43903">
                  <c:v>4.3903999999999998E-5</c:v>
                </c:pt>
                <c:pt idx="43904">
                  <c:v>4.3905000000000001E-5</c:v>
                </c:pt>
                <c:pt idx="43905">
                  <c:v>4.3906000000000003E-5</c:v>
                </c:pt>
                <c:pt idx="43906">
                  <c:v>4.3906999999999998E-5</c:v>
                </c:pt>
                <c:pt idx="43907">
                  <c:v>4.3908E-5</c:v>
                </c:pt>
                <c:pt idx="43908">
                  <c:v>4.3909000000000003E-5</c:v>
                </c:pt>
                <c:pt idx="43909">
                  <c:v>4.3909999999999998E-5</c:v>
                </c:pt>
                <c:pt idx="43910">
                  <c:v>4.3911E-5</c:v>
                </c:pt>
                <c:pt idx="43911">
                  <c:v>4.3912000000000002E-5</c:v>
                </c:pt>
                <c:pt idx="43912">
                  <c:v>4.3912999999999998E-5</c:v>
                </c:pt>
                <c:pt idx="43913">
                  <c:v>4.3914E-5</c:v>
                </c:pt>
                <c:pt idx="43914">
                  <c:v>4.3915000000000002E-5</c:v>
                </c:pt>
                <c:pt idx="43915">
                  <c:v>4.3915999999999998E-5</c:v>
                </c:pt>
                <c:pt idx="43916">
                  <c:v>4.3917E-5</c:v>
                </c:pt>
                <c:pt idx="43917">
                  <c:v>4.3918000000000002E-5</c:v>
                </c:pt>
                <c:pt idx="43918">
                  <c:v>4.3918999999999997E-5</c:v>
                </c:pt>
                <c:pt idx="43919">
                  <c:v>4.392E-5</c:v>
                </c:pt>
                <c:pt idx="43920">
                  <c:v>4.3921000000000002E-5</c:v>
                </c:pt>
                <c:pt idx="43921">
                  <c:v>4.3921999999999997E-5</c:v>
                </c:pt>
                <c:pt idx="43922">
                  <c:v>4.3922999999999999E-5</c:v>
                </c:pt>
                <c:pt idx="43923">
                  <c:v>4.3924000000000002E-5</c:v>
                </c:pt>
                <c:pt idx="43924">
                  <c:v>4.3924999999999997E-5</c:v>
                </c:pt>
                <c:pt idx="43925">
                  <c:v>4.3925999999999999E-5</c:v>
                </c:pt>
                <c:pt idx="43926">
                  <c:v>4.3927000000000001E-5</c:v>
                </c:pt>
                <c:pt idx="43927">
                  <c:v>4.3927999999999997E-5</c:v>
                </c:pt>
                <c:pt idx="43928">
                  <c:v>4.3928999999999999E-5</c:v>
                </c:pt>
                <c:pt idx="43929">
                  <c:v>4.3930000000000001E-5</c:v>
                </c:pt>
                <c:pt idx="43930">
                  <c:v>4.3930999999999997E-5</c:v>
                </c:pt>
                <c:pt idx="43931">
                  <c:v>4.3931999999999999E-5</c:v>
                </c:pt>
                <c:pt idx="43932">
                  <c:v>4.3933000000000001E-5</c:v>
                </c:pt>
                <c:pt idx="43933">
                  <c:v>4.3934000000000003E-5</c:v>
                </c:pt>
                <c:pt idx="43934">
                  <c:v>4.3934999999999999E-5</c:v>
                </c:pt>
                <c:pt idx="43935">
                  <c:v>4.3936000000000001E-5</c:v>
                </c:pt>
                <c:pt idx="43936">
                  <c:v>4.3937000000000003E-5</c:v>
                </c:pt>
                <c:pt idx="43937">
                  <c:v>4.3937999999999998E-5</c:v>
                </c:pt>
                <c:pt idx="43938">
                  <c:v>4.3939000000000001E-5</c:v>
                </c:pt>
                <c:pt idx="43939">
                  <c:v>4.3940000000000003E-5</c:v>
                </c:pt>
                <c:pt idx="43940">
                  <c:v>4.3940999999999998E-5</c:v>
                </c:pt>
                <c:pt idx="43941">
                  <c:v>4.3942E-5</c:v>
                </c:pt>
                <c:pt idx="43942">
                  <c:v>4.3943000000000003E-5</c:v>
                </c:pt>
                <c:pt idx="43943">
                  <c:v>4.3943999999999998E-5</c:v>
                </c:pt>
                <c:pt idx="43944">
                  <c:v>4.3945E-5</c:v>
                </c:pt>
                <c:pt idx="43945">
                  <c:v>4.3946000000000002E-5</c:v>
                </c:pt>
                <c:pt idx="43946">
                  <c:v>4.3946999999999998E-5</c:v>
                </c:pt>
                <c:pt idx="43947">
                  <c:v>4.3948E-5</c:v>
                </c:pt>
                <c:pt idx="43948">
                  <c:v>4.3949000000000002E-5</c:v>
                </c:pt>
                <c:pt idx="43949">
                  <c:v>4.3949999999999998E-5</c:v>
                </c:pt>
                <c:pt idx="43950">
                  <c:v>4.3951E-5</c:v>
                </c:pt>
                <c:pt idx="43951">
                  <c:v>4.3952000000000002E-5</c:v>
                </c:pt>
                <c:pt idx="43952">
                  <c:v>4.3952999999999997E-5</c:v>
                </c:pt>
                <c:pt idx="43953">
                  <c:v>4.3954E-5</c:v>
                </c:pt>
                <c:pt idx="43954">
                  <c:v>4.3955000000000002E-5</c:v>
                </c:pt>
                <c:pt idx="43955">
                  <c:v>4.3955999999999997E-5</c:v>
                </c:pt>
                <c:pt idx="43956">
                  <c:v>4.3956999999999999E-5</c:v>
                </c:pt>
                <c:pt idx="43957">
                  <c:v>4.3958000000000002E-5</c:v>
                </c:pt>
                <c:pt idx="43958">
                  <c:v>4.3958999999999997E-5</c:v>
                </c:pt>
                <c:pt idx="43959">
                  <c:v>4.3959999999999999E-5</c:v>
                </c:pt>
                <c:pt idx="43960">
                  <c:v>4.3961000000000001E-5</c:v>
                </c:pt>
                <c:pt idx="43961">
                  <c:v>4.3961999999999997E-5</c:v>
                </c:pt>
                <c:pt idx="43962">
                  <c:v>4.3962999999999999E-5</c:v>
                </c:pt>
                <c:pt idx="43963">
                  <c:v>4.3964000000000001E-5</c:v>
                </c:pt>
                <c:pt idx="43964">
                  <c:v>4.3964999999999997E-5</c:v>
                </c:pt>
                <c:pt idx="43965">
                  <c:v>4.3965999999999999E-5</c:v>
                </c:pt>
                <c:pt idx="43966">
                  <c:v>4.3967000000000001E-5</c:v>
                </c:pt>
                <c:pt idx="43967">
                  <c:v>4.3968000000000003E-5</c:v>
                </c:pt>
                <c:pt idx="43968">
                  <c:v>4.3968999999999999E-5</c:v>
                </c:pt>
                <c:pt idx="43969">
                  <c:v>4.3970000000000001E-5</c:v>
                </c:pt>
                <c:pt idx="43970">
                  <c:v>4.3971000000000003E-5</c:v>
                </c:pt>
                <c:pt idx="43971">
                  <c:v>4.3971999999999998E-5</c:v>
                </c:pt>
                <c:pt idx="43972">
                  <c:v>4.3973000000000001E-5</c:v>
                </c:pt>
                <c:pt idx="43973">
                  <c:v>4.3974000000000003E-5</c:v>
                </c:pt>
                <c:pt idx="43974">
                  <c:v>4.3974999999999998E-5</c:v>
                </c:pt>
                <c:pt idx="43975">
                  <c:v>4.3976E-5</c:v>
                </c:pt>
                <c:pt idx="43976">
                  <c:v>4.3977000000000003E-5</c:v>
                </c:pt>
                <c:pt idx="43977">
                  <c:v>4.3977999999999998E-5</c:v>
                </c:pt>
                <c:pt idx="43978">
                  <c:v>4.3979E-5</c:v>
                </c:pt>
                <c:pt idx="43979">
                  <c:v>4.3980000000000002E-5</c:v>
                </c:pt>
                <c:pt idx="43980">
                  <c:v>4.3980999999999998E-5</c:v>
                </c:pt>
                <c:pt idx="43981">
                  <c:v>4.3982E-5</c:v>
                </c:pt>
                <c:pt idx="43982">
                  <c:v>4.3983000000000002E-5</c:v>
                </c:pt>
                <c:pt idx="43983">
                  <c:v>4.3983999999999998E-5</c:v>
                </c:pt>
                <c:pt idx="43984">
                  <c:v>4.3985E-5</c:v>
                </c:pt>
                <c:pt idx="43985">
                  <c:v>4.3986000000000002E-5</c:v>
                </c:pt>
                <c:pt idx="43986">
                  <c:v>4.3986999999999997E-5</c:v>
                </c:pt>
                <c:pt idx="43987">
                  <c:v>4.3988E-5</c:v>
                </c:pt>
                <c:pt idx="43988">
                  <c:v>4.3989000000000002E-5</c:v>
                </c:pt>
                <c:pt idx="43989">
                  <c:v>4.3989999999999997E-5</c:v>
                </c:pt>
                <c:pt idx="43990">
                  <c:v>4.3990999999999999E-5</c:v>
                </c:pt>
                <c:pt idx="43991">
                  <c:v>4.3992000000000002E-5</c:v>
                </c:pt>
                <c:pt idx="43992">
                  <c:v>4.3992999999999997E-5</c:v>
                </c:pt>
                <c:pt idx="43993">
                  <c:v>4.3993999999999999E-5</c:v>
                </c:pt>
                <c:pt idx="43994">
                  <c:v>4.3995000000000001E-5</c:v>
                </c:pt>
                <c:pt idx="43995">
                  <c:v>4.3995999999999997E-5</c:v>
                </c:pt>
                <c:pt idx="43996">
                  <c:v>4.3996999999999999E-5</c:v>
                </c:pt>
                <c:pt idx="43997">
                  <c:v>4.3998000000000001E-5</c:v>
                </c:pt>
                <c:pt idx="43998">
                  <c:v>4.3998999999999997E-5</c:v>
                </c:pt>
                <c:pt idx="43999">
                  <c:v>4.3999999999999999E-5</c:v>
                </c:pt>
                <c:pt idx="44000">
                  <c:v>4.4001000000000001E-5</c:v>
                </c:pt>
                <c:pt idx="44001">
                  <c:v>4.4002000000000003E-5</c:v>
                </c:pt>
                <c:pt idx="44002">
                  <c:v>4.4002999999999999E-5</c:v>
                </c:pt>
                <c:pt idx="44003">
                  <c:v>4.4004000000000001E-5</c:v>
                </c:pt>
                <c:pt idx="44004">
                  <c:v>4.4005000000000003E-5</c:v>
                </c:pt>
                <c:pt idx="44005">
                  <c:v>4.4005999999999998E-5</c:v>
                </c:pt>
                <c:pt idx="44006">
                  <c:v>4.4007000000000001E-5</c:v>
                </c:pt>
                <c:pt idx="44007">
                  <c:v>4.4008000000000003E-5</c:v>
                </c:pt>
                <c:pt idx="44008">
                  <c:v>4.4008999999999998E-5</c:v>
                </c:pt>
                <c:pt idx="44009">
                  <c:v>4.401E-5</c:v>
                </c:pt>
                <c:pt idx="44010">
                  <c:v>4.4011000000000003E-5</c:v>
                </c:pt>
                <c:pt idx="44011">
                  <c:v>4.4011999999999998E-5</c:v>
                </c:pt>
                <c:pt idx="44012">
                  <c:v>4.4013E-5</c:v>
                </c:pt>
                <c:pt idx="44013">
                  <c:v>4.4014000000000002E-5</c:v>
                </c:pt>
                <c:pt idx="44014">
                  <c:v>4.4014999999999998E-5</c:v>
                </c:pt>
                <c:pt idx="44015">
                  <c:v>4.4016E-5</c:v>
                </c:pt>
                <c:pt idx="44016">
                  <c:v>4.4017000000000002E-5</c:v>
                </c:pt>
                <c:pt idx="44017">
                  <c:v>4.4017999999999998E-5</c:v>
                </c:pt>
                <c:pt idx="44018">
                  <c:v>4.4019E-5</c:v>
                </c:pt>
                <c:pt idx="44019">
                  <c:v>4.4020000000000002E-5</c:v>
                </c:pt>
                <c:pt idx="44020">
                  <c:v>4.4020999999999997E-5</c:v>
                </c:pt>
                <c:pt idx="44021">
                  <c:v>4.4022E-5</c:v>
                </c:pt>
                <c:pt idx="44022">
                  <c:v>4.4023000000000002E-5</c:v>
                </c:pt>
                <c:pt idx="44023">
                  <c:v>4.4023999999999997E-5</c:v>
                </c:pt>
                <c:pt idx="44024">
                  <c:v>4.4024999999999999E-5</c:v>
                </c:pt>
                <c:pt idx="44025">
                  <c:v>4.4026000000000002E-5</c:v>
                </c:pt>
                <c:pt idx="44026">
                  <c:v>4.4026999999999997E-5</c:v>
                </c:pt>
                <c:pt idx="44027">
                  <c:v>4.4027999999999999E-5</c:v>
                </c:pt>
                <c:pt idx="44028">
                  <c:v>4.4029000000000001E-5</c:v>
                </c:pt>
                <c:pt idx="44029">
                  <c:v>4.4029999999999997E-5</c:v>
                </c:pt>
                <c:pt idx="44030">
                  <c:v>4.4030999999999999E-5</c:v>
                </c:pt>
                <c:pt idx="44031">
                  <c:v>4.4032000000000001E-5</c:v>
                </c:pt>
                <c:pt idx="44032">
                  <c:v>4.4032999999999997E-5</c:v>
                </c:pt>
                <c:pt idx="44033">
                  <c:v>4.4033999999999999E-5</c:v>
                </c:pt>
                <c:pt idx="44034">
                  <c:v>4.4035000000000001E-5</c:v>
                </c:pt>
                <c:pt idx="44035">
                  <c:v>4.4036000000000003E-5</c:v>
                </c:pt>
                <c:pt idx="44036">
                  <c:v>4.4036999999999999E-5</c:v>
                </c:pt>
                <c:pt idx="44037">
                  <c:v>4.4038000000000001E-5</c:v>
                </c:pt>
                <c:pt idx="44038">
                  <c:v>4.4039000000000003E-5</c:v>
                </c:pt>
                <c:pt idx="44039">
                  <c:v>4.4039999999999998E-5</c:v>
                </c:pt>
                <c:pt idx="44040">
                  <c:v>4.4041000000000001E-5</c:v>
                </c:pt>
                <c:pt idx="44041">
                  <c:v>4.4042000000000003E-5</c:v>
                </c:pt>
                <c:pt idx="44042">
                  <c:v>4.4042999999999998E-5</c:v>
                </c:pt>
                <c:pt idx="44043">
                  <c:v>4.4044E-5</c:v>
                </c:pt>
                <c:pt idx="44044">
                  <c:v>4.4045000000000003E-5</c:v>
                </c:pt>
                <c:pt idx="44045">
                  <c:v>4.4045999999999998E-5</c:v>
                </c:pt>
                <c:pt idx="44046">
                  <c:v>4.4047E-5</c:v>
                </c:pt>
                <c:pt idx="44047">
                  <c:v>4.4048000000000002E-5</c:v>
                </c:pt>
                <c:pt idx="44048">
                  <c:v>4.4048999999999998E-5</c:v>
                </c:pt>
                <c:pt idx="44049">
                  <c:v>4.405E-5</c:v>
                </c:pt>
                <c:pt idx="44050">
                  <c:v>4.4051000000000002E-5</c:v>
                </c:pt>
                <c:pt idx="44051">
                  <c:v>4.4051999999999998E-5</c:v>
                </c:pt>
                <c:pt idx="44052">
                  <c:v>4.4053E-5</c:v>
                </c:pt>
                <c:pt idx="44053">
                  <c:v>4.4054000000000002E-5</c:v>
                </c:pt>
                <c:pt idx="44054">
                  <c:v>4.4054999999999997E-5</c:v>
                </c:pt>
                <c:pt idx="44055">
                  <c:v>4.4056E-5</c:v>
                </c:pt>
                <c:pt idx="44056">
                  <c:v>4.4057000000000002E-5</c:v>
                </c:pt>
                <c:pt idx="44057">
                  <c:v>4.4057999999999997E-5</c:v>
                </c:pt>
                <c:pt idx="44058">
                  <c:v>4.4058999999999999E-5</c:v>
                </c:pt>
                <c:pt idx="44059">
                  <c:v>4.4060000000000002E-5</c:v>
                </c:pt>
                <c:pt idx="44060">
                  <c:v>4.4060999999999997E-5</c:v>
                </c:pt>
                <c:pt idx="44061">
                  <c:v>4.4061999999999999E-5</c:v>
                </c:pt>
                <c:pt idx="44062">
                  <c:v>4.4063000000000001E-5</c:v>
                </c:pt>
                <c:pt idx="44063">
                  <c:v>4.4063999999999997E-5</c:v>
                </c:pt>
                <c:pt idx="44064">
                  <c:v>4.4064999999999999E-5</c:v>
                </c:pt>
                <c:pt idx="44065">
                  <c:v>4.4066000000000001E-5</c:v>
                </c:pt>
                <c:pt idx="44066">
                  <c:v>4.4066999999999997E-5</c:v>
                </c:pt>
                <c:pt idx="44067">
                  <c:v>4.4067999999999999E-5</c:v>
                </c:pt>
                <c:pt idx="44068">
                  <c:v>4.4069000000000001E-5</c:v>
                </c:pt>
                <c:pt idx="44069">
                  <c:v>4.4070000000000003E-5</c:v>
                </c:pt>
                <c:pt idx="44070">
                  <c:v>4.4070999999999999E-5</c:v>
                </c:pt>
                <c:pt idx="44071">
                  <c:v>4.4072000000000001E-5</c:v>
                </c:pt>
                <c:pt idx="44072">
                  <c:v>4.4073000000000003E-5</c:v>
                </c:pt>
                <c:pt idx="44073">
                  <c:v>4.4073999999999998E-5</c:v>
                </c:pt>
                <c:pt idx="44074">
                  <c:v>4.4075000000000001E-5</c:v>
                </c:pt>
                <c:pt idx="44075">
                  <c:v>4.4076000000000003E-5</c:v>
                </c:pt>
                <c:pt idx="44076">
                  <c:v>4.4076999999999998E-5</c:v>
                </c:pt>
                <c:pt idx="44077">
                  <c:v>4.4078E-5</c:v>
                </c:pt>
                <c:pt idx="44078">
                  <c:v>4.4079000000000003E-5</c:v>
                </c:pt>
                <c:pt idx="44079">
                  <c:v>4.4079999999999998E-5</c:v>
                </c:pt>
                <c:pt idx="44080">
                  <c:v>4.4081E-5</c:v>
                </c:pt>
                <c:pt idx="44081">
                  <c:v>4.4082000000000002E-5</c:v>
                </c:pt>
                <c:pt idx="44082">
                  <c:v>4.4082999999999998E-5</c:v>
                </c:pt>
                <c:pt idx="44083">
                  <c:v>4.4084E-5</c:v>
                </c:pt>
                <c:pt idx="44084">
                  <c:v>4.4085000000000002E-5</c:v>
                </c:pt>
                <c:pt idx="44085">
                  <c:v>4.4085999999999998E-5</c:v>
                </c:pt>
                <c:pt idx="44086">
                  <c:v>4.4087E-5</c:v>
                </c:pt>
                <c:pt idx="44087">
                  <c:v>4.4088000000000002E-5</c:v>
                </c:pt>
                <c:pt idx="44088">
                  <c:v>4.4088999999999997E-5</c:v>
                </c:pt>
                <c:pt idx="44089">
                  <c:v>4.409E-5</c:v>
                </c:pt>
                <c:pt idx="44090">
                  <c:v>4.4091000000000002E-5</c:v>
                </c:pt>
                <c:pt idx="44091">
                  <c:v>4.4091999999999997E-5</c:v>
                </c:pt>
                <c:pt idx="44092">
                  <c:v>4.4092999999999999E-5</c:v>
                </c:pt>
                <c:pt idx="44093">
                  <c:v>4.4094000000000002E-5</c:v>
                </c:pt>
                <c:pt idx="44094">
                  <c:v>4.4094999999999997E-5</c:v>
                </c:pt>
                <c:pt idx="44095">
                  <c:v>4.4095999999999999E-5</c:v>
                </c:pt>
                <c:pt idx="44096">
                  <c:v>4.4097000000000001E-5</c:v>
                </c:pt>
                <c:pt idx="44097">
                  <c:v>4.4097999999999997E-5</c:v>
                </c:pt>
                <c:pt idx="44098">
                  <c:v>4.4098999999999999E-5</c:v>
                </c:pt>
                <c:pt idx="44099">
                  <c:v>4.4100000000000001E-5</c:v>
                </c:pt>
                <c:pt idx="44100">
                  <c:v>4.4100999999999997E-5</c:v>
                </c:pt>
                <c:pt idx="44101">
                  <c:v>4.4101999999999999E-5</c:v>
                </c:pt>
                <c:pt idx="44102">
                  <c:v>4.4103000000000001E-5</c:v>
                </c:pt>
                <c:pt idx="44103">
                  <c:v>4.4104000000000003E-5</c:v>
                </c:pt>
                <c:pt idx="44104">
                  <c:v>4.4104999999999999E-5</c:v>
                </c:pt>
                <c:pt idx="44105">
                  <c:v>4.4106000000000001E-5</c:v>
                </c:pt>
                <c:pt idx="44106">
                  <c:v>4.4107000000000003E-5</c:v>
                </c:pt>
                <c:pt idx="44107">
                  <c:v>4.4107999999999998E-5</c:v>
                </c:pt>
                <c:pt idx="44108">
                  <c:v>4.4109000000000001E-5</c:v>
                </c:pt>
                <c:pt idx="44109">
                  <c:v>4.4110000000000003E-5</c:v>
                </c:pt>
                <c:pt idx="44110">
                  <c:v>4.4110999999999998E-5</c:v>
                </c:pt>
                <c:pt idx="44111">
                  <c:v>4.4112E-5</c:v>
                </c:pt>
                <c:pt idx="44112">
                  <c:v>4.4113000000000003E-5</c:v>
                </c:pt>
                <c:pt idx="44113">
                  <c:v>4.4113999999999998E-5</c:v>
                </c:pt>
                <c:pt idx="44114">
                  <c:v>4.4115E-5</c:v>
                </c:pt>
                <c:pt idx="44115">
                  <c:v>4.4116000000000002E-5</c:v>
                </c:pt>
                <c:pt idx="44116">
                  <c:v>4.4116999999999998E-5</c:v>
                </c:pt>
                <c:pt idx="44117">
                  <c:v>4.4118E-5</c:v>
                </c:pt>
                <c:pt idx="44118">
                  <c:v>4.4119000000000002E-5</c:v>
                </c:pt>
                <c:pt idx="44119">
                  <c:v>4.4119999999999998E-5</c:v>
                </c:pt>
                <c:pt idx="44120">
                  <c:v>4.4121E-5</c:v>
                </c:pt>
                <c:pt idx="44121">
                  <c:v>4.4122000000000002E-5</c:v>
                </c:pt>
                <c:pt idx="44122">
                  <c:v>4.4122999999999998E-5</c:v>
                </c:pt>
                <c:pt idx="44123">
                  <c:v>4.4124E-5</c:v>
                </c:pt>
                <c:pt idx="44124">
                  <c:v>4.4125000000000002E-5</c:v>
                </c:pt>
                <c:pt idx="44125">
                  <c:v>4.4125999999999997E-5</c:v>
                </c:pt>
                <c:pt idx="44126">
                  <c:v>4.4127E-5</c:v>
                </c:pt>
                <c:pt idx="44127">
                  <c:v>4.4128000000000002E-5</c:v>
                </c:pt>
                <c:pt idx="44128">
                  <c:v>4.4128999999999997E-5</c:v>
                </c:pt>
                <c:pt idx="44129">
                  <c:v>4.4129999999999999E-5</c:v>
                </c:pt>
                <c:pt idx="44130">
                  <c:v>4.4131000000000001E-5</c:v>
                </c:pt>
                <c:pt idx="44131">
                  <c:v>4.4131999999999997E-5</c:v>
                </c:pt>
                <c:pt idx="44132">
                  <c:v>4.4132999999999999E-5</c:v>
                </c:pt>
                <c:pt idx="44133">
                  <c:v>4.4134000000000001E-5</c:v>
                </c:pt>
                <c:pt idx="44134">
                  <c:v>4.4134999999999997E-5</c:v>
                </c:pt>
                <c:pt idx="44135">
                  <c:v>4.4135999999999999E-5</c:v>
                </c:pt>
                <c:pt idx="44136">
                  <c:v>4.4137000000000001E-5</c:v>
                </c:pt>
                <c:pt idx="44137">
                  <c:v>4.4138000000000003E-5</c:v>
                </c:pt>
                <c:pt idx="44138">
                  <c:v>4.4138999999999999E-5</c:v>
                </c:pt>
                <c:pt idx="44139">
                  <c:v>4.4140000000000001E-5</c:v>
                </c:pt>
                <c:pt idx="44140">
                  <c:v>4.4141000000000003E-5</c:v>
                </c:pt>
                <c:pt idx="44141">
                  <c:v>4.4141999999999999E-5</c:v>
                </c:pt>
                <c:pt idx="44142">
                  <c:v>4.4143000000000001E-5</c:v>
                </c:pt>
                <c:pt idx="44143">
                  <c:v>4.4144000000000003E-5</c:v>
                </c:pt>
                <c:pt idx="44144">
                  <c:v>4.4144999999999998E-5</c:v>
                </c:pt>
                <c:pt idx="44145">
                  <c:v>4.4146000000000001E-5</c:v>
                </c:pt>
                <c:pt idx="44146">
                  <c:v>4.4147000000000003E-5</c:v>
                </c:pt>
                <c:pt idx="44147">
                  <c:v>4.4147999999999998E-5</c:v>
                </c:pt>
                <c:pt idx="44148">
                  <c:v>4.4149E-5</c:v>
                </c:pt>
                <c:pt idx="44149">
                  <c:v>4.4150000000000003E-5</c:v>
                </c:pt>
                <c:pt idx="44150">
                  <c:v>4.4150999999999998E-5</c:v>
                </c:pt>
                <c:pt idx="44151">
                  <c:v>4.4152E-5</c:v>
                </c:pt>
                <c:pt idx="44152">
                  <c:v>4.4153000000000002E-5</c:v>
                </c:pt>
                <c:pt idx="44153">
                  <c:v>4.4153999999999998E-5</c:v>
                </c:pt>
                <c:pt idx="44154">
                  <c:v>4.4155E-5</c:v>
                </c:pt>
                <c:pt idx="44155">
                  <c:v>4.4156000000000002E-5</c:v>
                </c:pt>
                <c:pt idx="44156">
                  <c:v>4.4156999999999998E-5</c:v>
                </c:pt>
                <c:pt idx="44157">
                  <c:v>4.4158E-5</c:v>
                </c:pt>
                <c:pt idx="44158">
                  <c:v>4.4159000000000002E-5</c:v>
                </c:pt>
                <c:pt idx="44159">
                  <c:v>4.4159999999999997E-5</c:v>
                </c:pt>
                <c:pt idx="44160">
                  <c:v>4.4161E-5</c:v>
                </c:pt>
                <c:pt idx="44161">
                  <c:v>4.4162000000000002E-5</c:v>
                </c:pt>
                <c:pt idx="44162">
                  <c:v>4.4162999999999997E-5</c:v>
                </c:pt>
                <c:pt idx="44163">
                  <c:v>4.4163999999999999E-5</c:v>
                </c:pt>
                <c:pt idx="44164">
                  <c:v>4.4165000000000002E-5</c:v>
                </c:pt>
                <c:pt idx="44165">
                  <c:v>4.4165999999999997E-5</c:v>
                </c:pt>
                <c:pt idx="44166">
                  <c:v>4.4166999999999999E-5</c:v>
                </c:pt>
                <c:pt idx="44167">
                  <c:v>4.4168000000000001E-5</c:v>
                </c:pt>
                <c:pt idx="44168">
                  <c:v>4.4168999999999997E-5</c:v>
                </c:pt>
                <c:pt idx="44169">
                  <c:v>4.4169999999999999E-5</c:v>
                </c:pt>
                <c:pt idx="44170">
                  <c:v>4.4171000000000001E-5</c:v>
                </c:pt>
                <c:pt idx="44171">
                  <c:v>4.4172000000000003E-5</c:v>
                </c:pt>
                <c:pt idx="44172">
                  <c:v>4.4172999999999999E-5</c:v>
                </c:pt>
                <c:pt idx="44173">
                  <c:v>4.4174000000000001E-5</c:v>
                </c:pt>
                <c:pt idx="44174">
                  <c:v>4.4175000000000003E-5</c:v>
                </c:pt>
                <c:pt idx="44175">
                  <c:v>4.4175999999999999E-5</c:v>
                </c:pt>
                <c:pt idx="44176">
                  <c:v>4.4177000000000001E-5</c:v>
                </c:pt>
                <c:pt idx="44177">
                  <c:v>4.4178000000000003E-5</c:v>
                </c:pt>
                <c:pt idx="44178">
                  <c:v>4.4178999999999998E-5</c:v>
                </c:pt>
                <c:pt idx="44179">
                  <c:v>4.4180000000000001E-5</c:v>
                </c:pt>
                <c:pt idx="44180">
                  <c:v>4.4181000000000003E-5</c:v>
                </c:pt>
                <c:pt idx="44181">
                  <c:v>4.4181999999999998E-5</c:v>
                </c:pt>
                <c:pt idx="44182">
                  <c:v>4.4183E-5</c:v>
                </c:pt>
                <c:pt idx="44183">
                  <c:v>4.4184000000000003E-5</c:v>
                </c:pt>
                <c:pt idx="44184">
                  <c:v>4.4184999999999998E-5</c:v>
                </c:pt>
                <c:pt idx="44185">
                  <c:v>4.4186E-5</c:v>
                </c:pt>
                <c:pt idx="44186">
                  <c:v>4.4187000000000002E-5</c:v>
                </c:pt>
                <c:pt idx="44187">
                  <c:v>4.4187999999999998E-5</c:v>
                </c:pt>
                <c:pt idx="44188">
                  <c:v>4.4189E-5</c:v>
                </c:pt>
                <c:pt idx="44189">
                  <c:v>4.4190000000000002E-5</c:v>
                </c:pt>
                <c:pt idx="44190">
                  <c:v>4.4190999999999998E-5</c:v>
                </c:pt>
                <c:pt idx="44191">
                  <c:v>4.4192E-5</c:v>
                </c:pt>
                <c:pt idx="44192">
                  <c:v>4.4193000000000002E-5</c:v>
                </c:pt>
                <c:pt idx="44193">
                  <c:v>4.4193999999999997E-5</c:v>
                </c:pt>
                <c:pt idx="44194">
                  <c:v>4.4195E-5</c:v>
                </c:pt>
                <c:pt idx="44195">
                  <c:v>4.4196000000000002E-5</c:v>
                </c:pt>
                <c:pt idx="44196">
                  <c:v>4.4196999999999997E-5</c:v>
                </c:pt>
                <c:pt idx="44197">
                  <c:v>4.4197999999999999E-5</c:v>
                </c:pt>
                <c:pt idx="44198">
                  <c:v>4.4199000000000002E-5</c:v>
                </c:pt>
                <c:pt idx="44199">
                  <c:v>4.4199999999999997E-5</c:v>
                </c:pt>
                <c:pt idx="44200">
                  <c:v>4.4200999999999999E-5</c:v>
                </c:pt>
                <c:pt idx="44201">
                  <c:v>4.4202000000000001E-5</c:v>
                </c:pt>
                <c:pt idx="44202">
                  <c:v>4.4202999999999997E-5</c:v>
                </c:pt>
                <c:pt idx="44203">
                  <c:v>4.4203999999999999E-5</c:v>
                </c:pt>
                <c:pt idx="44204">
                  <c:v>4.4205000000000001E-5</c:v>
                </c:pt>
                <c:pt idx="44205">
                  <c:v>4.4206000000000003E-5</c:v>
                </c:pt>
                <c:pt idx="44206">
                  <c:v>4.4206999999999999E-5</c:v>
                </c:pt>
                <c:pt idx="44207">
                  <c:v>4.4208000000000001E-5</c:v>
                </c:pt>
                <c:pt idx="44208">
                  <c:v>4.4209000000000003E-5</c:v>
                </c:pt>
                <c:pt idx="44209">
                  <c:v>4.4209999999999999E-5</c:v>
                </c:pt>
                <c:pt idx="44210">
                  <c:v>4.4211000000000001E-5</c:v>
                </c:pt>
                <c:pt idx="44211">
                  <c:v>4.4212000000000003E-5</c:v>
                </c:pt>
                <c:pt idx="44212">
                  <c:v>4.4212999999999998E-5</c:v>
                </c:pt>
                <c:pt idx="44213">
                  <c:v>4.4214000000000001E-5</c:v>
                </c:pt>
                <c:pt idx="44214">
                  <c:v>4.4215000000000003E-5</c:v>
                </c:pt>
                <c:pt idx="44215">
                  <c:v>4.4215999999999998E-5</c:v>
                </c:pt>
                <c:pt idx="44216">
                  <c:v>4.4217E-5</c:v>
                </c:pt>
                <c:pt idx="44217">
                  <c:v>4.4218000000000003E-5</c:v>
                </c:pt>
                <c:pt idx="44218">
                  <c:v>4.4218999999999998E-5</c:v>
                </c:pt>
                <c:pt idx="44219">
                  <c:v>4.422E-5</c:v>
                </c:pt>
                <c:pt idx="44220">
                  <c:v>4.4221000000000002E-5</c:v>
                </c:pt>
                <c:pt idx="44221">
                  <c:v>4.4221999999999998E-5</c:v>
                </c:pt>
                <c:pt idx="44222">
                  <c:v>4.4223E-5</c:v>
                </c:pt>
                <c:pt idx="44223">
                  <c:v>4.4224000000000002E-5</c:v>
                </c:pt>
                <c:pt idx="44224">
                  <c:v>4.4224999999999998E-5</c:v>
                </c:pt>
                <c:pt idx="44225">
                  <c:v>4.4226E-5</c:v>
                </c:pt>
                <c:pt idx="44226">
                  <c:v>4.4227000000000002E-5</c:v>
                </c:pt>
                <c:pt idx="44227">
                  <c:v>4.4227999999999997E-5</c:v>
                </c:pt>
                <c:pt idx="44228">
                  <c:v>4.4229E-5</c:v>
                </c:pt>
                <c:pt idx="44229">
                  <c:v>4.4230000000000002E-5</c:v>
                </c:pt>
                <c:pt idx="44230">
                  <c:v>4.4230999999999997E-5</c:v>
                </c:pt>
                <c:pt idx="44231">
                  <c:v>4.4231999999999999E-5</c:v>
                </c:pt>
                <c:pt idx="44232">
                  <c:v>4.4233000000000002E-5</c:v>
                </c:pt>
                <c:pt idx="44233">
                  <c:v>4.4233999999999997E-5</c:v>
                </c:pt>
                <c:pt idx="44234">
                  <c:v>4.4234999999999999E-5</c:v>
                </c:pt>
                <c:pt idx="44235">
                  <c:v>4.4236000000000001E-5</c:v>
                </c:pt>
                <c:pt idx="44236">
                  <c:v>4.4236999999999997E-5</c:v>
                </c:pt>
                <c:pt idx="44237">
                  <c:v>4.4237999999999999E-5</c:v>
                </c:pt>
                <c:pt idx="44238">
                  <c:v>4.4239000000000001E-5</c:v>
                </c:pt>
                <c:pt idx="44239">
                  <c:v>4.4240000000000003E-5</c:v>
                </c:pt>
                <c:pt idx="44240">
                  <c:v>4.4240999999999999E-5</c:v>
                </c:pt>
                <c:pt idx="44241">
                  <c:v>4.4242000000000001E-5</c:v>
                </c:pt>
                <c:pt idx="44242">
                  <c:v>4.4243000000000003E-5</c:v>
                </c:pt>
                <c:pt idx="44243">
                  <c:v>4.4243999999999999E-5</c:v>
                </c:pt>
                <c:pt idx="44244">
                  <c:v>4.4245000000000001E-5</c:v>
                </c:pt>
                <c:pt idx="44245">
                  <c:v>4.4246000000000003E-5</c:v>
                </c:pt>
                <c:pt idx="44246">
                  <c:v>4.4246999999999998E-5</c:v>
                </c:pt>
                <c:pt idx="44247">
                  <c:v>4.4248000000000001E-5</c:v>
                </c:pt>
                <c:pt idx="44248">
                  <c:v>4.4249000000000003E-5</c:v>
                </c:pt>
                <c:pt idx="44249">
                  <c:v>4.4249999999999998E-5</c:v>
                </c:pt>
                <c:pt idx="44250">
                  <c:v>4.4251E-5</c:v>
                </c:pt>
                <c:pt idx="44251">
                  <c:v>4.4252000000000003E-5</c:v>
                </c:pt>
                <c:pt idx="44252">
                  <c:v>4.4252999999999998E-5</c:v>
                </c:pt>
                <c:pt idx="44253">
                  <c:v>4.4254E-5</c:v>
                </c:pt>
                <c:pt idx="44254">
                  <c:v>4.4255000000000002E-5</c:v>
                </c:pt>
                <c:pt idx="44255">
                  <c:v>4.4255999999999998E-5</c:v>
                </c:pt>
                <c:pt idx="44256">
                  <c:v>4.4257E-5</c:v>
                </c:pt>
                <c:pt idx="44257">
                  <c:v>4.4258000000000002E-5</c:v>
                </c:pt>
                <c:pt idx="44258">
                  <c:v>4.4258999999999998E-5</c:v>
                </c:pt>
                <c:pt idx="44259">
                  <c:v>4.426E-5</c:v>
                </c:pt>
                <c:pt idx="44260">
                  <c:v>4.4261000000000002E-5</c:v>
                </c:pt>
                <c:pt idx="44261">
                  <c:v>4.4261999999999997E-5</c:v>
                </c:pt>
                <c:pt idx="44262">
                  <c:v>4.4263E-5</c:v>
                </c:pt>
                <c:pt idx="44263">
                  <c:v>4.4264000000000002E-5</c:v>
                </c:pt>
                <c:pt idx="44264">
                  <c:v>4.4264999999999997E-5</c:v>
                </c:pt>
                <c:pt idx="44265">
                  <c:v>4.4265999999999999E-5</c:v>
                </c:pt>
                <c:pt idx="44266">
                  <c:v>4.4267000000000002E-5</c:v>
                </c:pt>
                <c:pt idx="44267">
                  <c:v>4.4267999999999997E-5</c:v>
                </c:pt>
                <c:pt idx="44268">
                  <c:v>4.4268999999999999E-5</c:v>
                </c:pt>
                <c:pt idx="44269">
                  <c:v>4.4270000000000001E-5</c:v>
                </c:pt>
                <c:pt idx="44270">
                  <c:v>4.4270999999999997E-5</c:v>
                </c:pt>
                <c:pt idx="44271">
                  <c:v>4.4271999999999999E-5</c:v>
                </c:pt>
                <c:pt idx="44272">
                  <c:v>4.4273000000000001E-5</c:v>
                </c:pt>
                <c:pt idx="44273">
                  <c:v>4.4274000000000003E-5</c:v>
                </c:pt>
                <c:pt idx="44274">
                  <c:v>4.4274999999999999E-5</c:v>
                </c:pt>
                <c:pt idx="44275">
                  <c:v>4.4276000000000001E-5</c:v>
                </c:pt>
                <c:pt idx="44276">
                  <c:v>4.4277000000000003E-5</c:v>
                </c:pt>
                <c:pt idx="44277">
                  <c:v>4.4277999999999999E-5</c:v>
                </c:pt>
                <c:pt idx="44278">
                  <c:v>4.4279000000000001E-5</c:v>
                </c:pt>
                <c:pt idx="44279">
                  <c:v>4.4280000000000003E-5</c:v>
                </c:pt>
                <c:pt idx="44280">
                  <c:v>4.4280999999999998E-5</c:v>
                </c:pt>
                <c:pt idx="44281">
                  <c:v>4.4282000000000001E-5</c:v>
                </c:pt>
                <c:pt idx="44282">
                  <c:v>4.4283000000000003E-5</c:v>
                </c:pt>
                <c:pt idx="44283">
                  <c:v>4.4283999999999998E-5</c:v>
                </c:pt>
                <c:pt idx="44284">
                  <c:v>4.4285E-5</c:v>
                </c:pt>
                <c:pt idx="44285">
                  <c:v>4.4286000000000003E-5</c:v>
                </c:pt>
                <c:pt idx="44286">
                  <c:v>4.4286999999999998E-5</c:v>
                </c:pt>
                <c:pt idx="44287">
                  <c:v>4.4288E-5</c:v>
                </c:pt>
                <c:pt idx="44288">
                  <c:v>4.4289000000000002E-5</c:v>
                </c:pt>
                <c:pt idx="44289">
                  <c:v>4.4289999999999998E-5</c:v>
                </c:pt>
                <c:pt idx="44290">
                  <c:v>4.4291E-5</c:v>
                </c:pt>
                <c:pt idx="44291">
                  <c:v>4.4292000000000002E-5</c:v>
                </c:pt>
                <c:pt idx="44292">
                  <c:v>4.4292999999999998E-5</c:v>
                </c:pt>
                <c:pt idx="44293">
                  <c:v>4.4294E-5</c:v>
                </c:pt>
                <c:pt idx="44294">
                  <c:v>4.4295000000000002E-5</c:v>
                </c:pt>
                <c:pt idx="44295">
                  <c:v>4.4295999999999997E-5</c:v>
                </c:pt>
                <c:pt idx="44296">
                  <c:v>4.4297E-5</c:v>
                </c:pt>
                <c:pt idx="44297">
                  <c:v>4.4298000000000002E-5</c:v>
                </c:pt>
                <c:pt idx="44298">
                  <c:v>4.4298999999999997E-5</c:v>
                </c:pt>
                <c:pt idx="44299">
                  <c:v>4.4299999999999999E-5</c:v>
                </c:pt>
                <c:pt idx="44300">
                  <c:v>4.4301000000000002E-5</c:v>
                </c:pt>
                <c:pt idx="44301">
                  <c:v>4.4301999999999997E-5</c:v>
                </c:pt>
                <c:pt idx="44302">
                  <c:v>4.4302999999999999E-5</c:v>
                </c:pt>
                <c:pt idx="44303">
                  <c:v>4.4304000000000001E-5</c:v>
                </c:pt>
                <c:pt idx="44304">
                  <c:v>4.4304999999999997E-5</c:v>
                </c:pt>
                <c:pt idx="44305">
                  <c:v>4.4305999999999999E-5</c:v>
                </c:pt>
                <c:pt idx="44306">
                  <c:v>4.4307000000000001E-5</c:v>
                </c:pt>
                <c:pt idx="44307">
                  <c:v>4.4308000000000003E-5</c:v>
                </c:pt>
                <c:pt idx="44308">
                  <c:v>4.4308999999999999E-5</c:v>
                </c:pt>
                <c:pt idx="44309">
                  <c:v>4.4310000000000001E-5</c:v>
                </c:pt>
                <c:pt idx="44310">
                  <c:v>4.4311000000000003E-5</c:v>
                </c:pt>
                <c:pt idx="44311">
                  <c:v>4.4311999999999999E-5</c:v>
                </c:pt>
                <c:pt idx="44312">
                  <c:v>4.4313000000000001E-5</c:v>
                </c:pt>
                <c:pt idx="44313">
                  <c:v>4.4314000000000003E-5</c:v>
                </c:pt>
                <c:pt idx="44314">
                  <c:v>4.4314999999999998E-5</c:v>
                </c:pt>
                <c:pt idx="44315">
                  <c:v>4.4316000000000001E-5</c:v>
                </c:pt>
                <c:pt idx="44316">
                  <c:v>4.4317000000000003E-5</c:v>
                </c:pt>
                <c:pt idx="44317">
                  <c:v>4.4317999999999998E-5</c:v>
                </c:pt>
                <c:pt idx="44318">
                  <c:v>4.4319E-5</c:v>
                </c:pt>
                <c:pt idx="44319">
                  <c:v>4.4320000000000003E-5</c:v>
                </c:pt>
                <c:pt idx="44320">
                  <c:v>4.4320999999999998E-5</c:v>
                </c:pt>
                <c:pt idx="44321">
                  <c:v>4.4322E-5</c:v>
                </c:pt>
                <c:pt idx="44322">
                  <c:v>4.4323000000000002E-5</c:v>
                </c:pt>
                <c:pt idx="44323">
                  <c:v>4.4323999999999998E-5</c:v>
                </c:pt>
                <c:pt idx="44324">
                  <c:v>4.4325E-5</c:v>
                </c:pt>
                <c:pt idx="44325">
                  <c:v>4.4326000000000002E-5</c:v>
                </c:pt>
                <c:pt idx="44326">
                  <c:v>4.4326999999999998E-5</c:v>
                </c:pt>
                <c:pt idx="44327">
                  <c:v>4.4328E-5</c:v>
                </c:pt>
                <c:pt idx="44328">
                  <c:v>4.4329000000000002E-5</c:v>
                </c:pt>
                <c:pt idx="44329">
                  <c:v>4.4329999999999997E-5</c:v>
                </c:pt>
                <c:pt idx="44330">
                  <c:v>4.4331E-5</c:v>
                </c:pt>
                <c:pt idx="44331">
                  <c:v>4.4332000000000002E-5</c:v>
                </c:pt>
                <c:pt idx="44332">
                  <c:v>4.4332999999999997E-5</c:v>
                </c:pt>
                <c:pt idx="44333">
                  <c:v>4.4333999999999999E-5</c:v>
                </c:pt>
                <c:pt idx="44334">
                  <c:v>4.4335000000000002E-5</c:v>
                </c:pt>
                <c:pt idx="44335">
                  <c:v>4.4335999999999997E-5</c:v>
                </c:pt>
                <c:pt idx="44336">
                  <c:v>4.4336999999999999E-5</c:v>
                </c:pt>
                <c:pt idx="44337">
                  <c:v>4.4338000000000001E-5</c:v>
                </c:pt>
                <c:pt idx="44338">
                  <c:v>4.4338999999999997E-5</c:v>
                </c:pt>
                <c:pt idx="44339">
                  <c:v>4.4339999999999999E-5</c:v>
                </c:pt>
                <c:pt idx="44340">
                  <c:v>4.4341000000000001E-5</c:v>
                </c:pt>
                <c:pt idx="44341">
                  <c:v>4.4342000000000003E-5</c:v>
                </c:pt>
                <c:pt idx="44342">
                  <c:v>4.4342999999999999E-5</c:v>
                </c:pt>
                <c:pt idx="44343">
                  <c:v>4.4344000000000001E-5</c:v>
                </c:pt>
                <c:pt idx="44344">
                  <c:v>4.4345000000000003E-5</c:v>
                </c:pt>
                <c:pt idx="44345">
                  <c:v>4.4345999999999999E-5</c:v>
                </c:pt>
                <c:pt idx="44346">
                  <c:v>4.4347000000000001E-5</c:v>
                </c:pt>
                <c:pt idx="44347">
                  <c:v>4.4348000000000003E-5</c:v>
                </c:pt>
                <c:pt idx="44348">
                  <c:v>4.4348999999999998E-5</c:v>
                </c:pt>
                <c:pt idx="44349">
                  <c:v>4.4350000000000001E-5</c:v>
                </c:pt>
                <c:pt idx="44350">
                  <c:v>4.4351000000000003E-5</c:v>
                </c:pt>
                <c:pt idx="44351">
                  <c:v>4.4351999999999998E-5</c:v>
                </c:pt>
                <c:pt idx="44352">
                  <c:v>4.4353E-5</c:v>
                </c:pt>
                <c:pt idx="44353">
                  <c:v>4.4354000000000003E-5</c:v>
                </c:pt>
                <c:pt idx="44354">
                  <c:v>4.4354999999999998E-5</c:v>
                </c:pt>
                <c:pt idx="44355">
                  <c:v>4.4356E-5</c:v>
                </c:pt>
                <c:pt idx="44356">
                  <c:v>4.4357000000000002E-5</c:v>
                </c:pt>
                <c:pt idx="44357">
                  <c:v>4.4357999999999998E-5</c:v>
                </c:pt>
                <c:pt idx="44358">
                  <c:v>4.4359E-5</c:v>
                </c:pt>
                <c:pt idx="44359">
                  <c:v>4.4360000000000002E-5</c:v>
                </c:pt>
                <c:pt idx="44360">
                  <c:v>4.4360999999999998E-5</c:v>
                </c:pt>
                <c:pt idx="44361">
                  <c:v>4.4362E-5</c:v>
                </c:pt>
                <c:pt idx="44362">
                  <c:v>4.4363000000000002E-5</c:v>
                </c:pt>
                <c:pt idx="44363">
                  <c:v>4.4363999999999997E-5</c:v>
                </c:pt>
                <c:pt idx="44364">
                  <c:v>4.4365E-5</c:v>
                </c:pt>
                <c:pt idx="44365">
                  <c:v>4.4366000000000002E-5</c:v>
                </c:pt>
                <c:pt idx="44366">
                  <c:v>4.4366999999999997E-5</c:v>
                </c:pt>
                <c:pt idx="44367">
                  <c:v>4.4367999999999999E-5</c:v>
                </c:pt>
                <c:pt idx="44368">
                  <c:v>4.4369000000000002E-5</c:v>
                </c:pt>
                <c:pt idx="44369">
                  <c:v>4.4369999999999997E-5</c:v>
                </c:pt>
                <c:pt idx="44370">
                  <c:v>4.4370999999999999E-5</c:v>
                </c:pt>
                <c:pt idx="44371">
                  <c:v>4.4372000000000001E-5</c:v>
                </c:pt>
                <c:pt idx="44372">
                  <c:v>4.4372999999999997E-5</c:v>
                </c:pt>
                <c:pt idx="44373">
                  <c:v>4.4373999999999999E-5</c:v>
                </c:pt>
                <c:pt idx="44374">
                  <c:v>4.4375000000000001E-5</c:v>
                </c:pt>
                <c:pt idx="44375">
                  <c:v>4.4375999999999997E-5</c:v>
                </c:pt>
                <c:pt idx="44376">
                  <c:v>4.4376999999999999E-5</c:v>
                </c:pt>
                <c:pt idx="44377">
                  <c:v>4.4378000000000001E-5</c:v>
                </c:pt>
                <c:pt idx="44378">
                  <c:v>4.4379000000000003E-5</c:v>
                </c:pt>
                <c:pt idx="44379">
                  <c:v>4.4379999999999999E-5</c:v>
                </c:pt>
                <c:pt idx="44380">
                  <c:v>4.4381000000000001E-5</c:v>
                </c:pt>
                <c:pt idx="44381">
                  <c:v>4.4382000000000003E-5</c:v>
                </c:pt>
                <c:pt idx="44382">
                  <c:v>4.4382999999999998E-5</c:v>
                </c:pt>
                <c:pt idx="44383">
                  <c:v>4.4384000000000001E-5</c:v>
                </c:pt>
                <c:pt idx="44384">
                  <c:v>4.4385000000000003E-5</c:v>
                </c:pt>
                <c:pt idx="44385">
                  <c:v>4.4385999999999998E-5</c:v>
                </c:pt>
                <c:pt idx="44386">
                  <c:v>4.4387E-5</c:v>
                </c:pt>
                <c:pt idx="44387">
                  <c:v>4.4388000000000003E-5</c:v>
                </c:pt>
                <c:pt idx="44388">
                  <c:v>4.4388999999999998E-5</c:v>
                </c:pt>
                <c:pt idx="44389">
                  <c:v>4.439E-5</c:v>
                </c:pt>
                <c:pt idx="44390">
                  <c:v>4.4391000000000002E-5</c:v>
                </c:pt>
                <c:pt idx="44391">
                  <c:v>4.4391999999999998E-5</c:v>
                </c:pt>
                <c:pt idx="44392">
                  <c:v>4.4393E-5</c:v>
                </c:pt>
                <c:pt idx="44393">
                  <c:v>4.4394000000000002E-5</c:v>
                </c:pt>
                <c:pt idx="44394">
                  <c:v>4.4394999999999998E-5</c:v>
                </c:pt>
                <c:pt idx="44395">
                  <c:v>4.4396E-5</c:v>
                </c:pt>
                <c:pt idx="44396">
                  <c:v>4.4397000000000002E-5</c:v>
                </c:pt>
                <c:pt idx="44397">
                  <c:v>4.4397999999999997E-5</c:v>
                </c:pt>
                <c:pt idx="44398">
                  <c:v>4.4399E-5</c:v>
                </c:pt>
                <c:pt idx="44399">
                  <c:v>4.4400000000000002E-5</c:v>
                </c:pt>
                <c:pt idx="44400">
                  <c:v>4.4400999999999997E-5</c:v>
                </c:pt>
                <c:pt idx="44401">
                  <c:v>4.4401999999999999E-5</c:v>
                </c:pt>
                <c:pt idx="44402">
                  <c:v>4.4403000000000002E-5</c:v>
                </c:pt>
                <c:pt idx="44403">
                  <c:v>4.4403999999999997E-5</c:v>
                </c:pt>
                <c:pt idx="44404">
                  <c:v>4.4404999999999999E-5</c:v>
                </c:pt>
                <c:pt idx="44405">
                  <c:v>4.4406000000000001E-5</c:v>
                </c:pt>
                <c:pt idx="44406">
                  <c:v>4.4406999999999997E-5</c:v>
                </c:pt>
                <c:pt idx="44407">
                  <c:v>4.4407999999999999E-5</c:v>
                </c:pt>
                <c:pt idx="44408">
                  <c:v>4.4409000000000001E-5</c:v>
                </c:pt>
                <c:pt idx="44409">
                  <c:v>4.4409999999999997E-5</c:v>
                </c:pt>
                <c:pt idx="44410">
                  <c:v>4.4410999999999999E-5</c:v>
                </c:pt>
                <c:pt idx="44411">
                  <c:v>4.4412000000000001E-5</c:v>
                </c:pt>
                <c:pt idx="44412">
                  <c:v>4.4413000000000003E-5</c:v>
                </c:pt>
                <c:pt idx="44413">
                  <c:v>4.4413999999999999E-5</c:v>
                </c:pt>
                <c:pt idx="44414">
                  <c:v>4.4415000000000001E-5</c:v>
                </c:pt>
                <c:pt idx="44415">
                  <c:v>4.4416000000000003E-5</c:v>
                </c:pt>
                <c:pt idx="44416">
                  <c:v>4.4416999999999998E-5</c:v>
                </c:pt>
                <c:pt idx="44417">
                  <c:v>4.4418000000000001E-5</c:v>
                </c:pt>
                <c:pt idx="44418">
                  <c:v>4.4419000000000003E-5</c:v>
                </c:pt>
                <c:pt idx="44419">
                  <c:v>4.4419999999999998E-5</c:v>
                </c:pt>
                <c:pt idx="44420">
                  <c:v>4.4421E-5</c:v>
                </c:pt>
                <c:pt idx="44421">
                  <c:v>4.4422000000000003E-5</c:v>
                </c:pt>
                <c:pt idx="44422">
                  <c:v>4.4422999999999998E-5</c:v>
                </c:pt>
                <c:pt idx="44423">
                  <c:v>4.4424E-5</c:v>
                </c:pt>
                <c:pt idx="44424">
                  <c:v>4.4425000000000002E-5</c:v>
                </c:pt>
                <c:pt idx="44425">
                  <c:v>4.4425999999999998E-5</c:v>
                </c:pt>
                <c:pt idx="44426">
                  <c:v>4.4427E-5</c:v>
                </c:pt>
                <c:pt idx="44427">
                  <c:v>4.4428000000000002E-5</c:v>
                </c:pt>
                <c:pt idx="44428">
                  <c:v>4.4428999999999998E-5</c:v>
                </c:pt>
                <c:pt idx="44429">
                  <c:v>4.443E-5</c:v>
                </c:pt>
                <c:pt idx="44430">
                  <c:v>4.4431000000000002E-5</c:v>
                </c:pt>
                <c:pt idx="44431">
                  <c:v>4.4431999999999997E-5</c:v>
                </c:pt>
                <c:pt idx="44432">
                  <c:v>4.4433E-5</c:v>
                </c:pt>
                <c:pt idx="44433">
                  <c:v>4.4434000000000002E-5</c:v>
                </c:pt>
                <c:pt idx="44434">
                  <c:v>4.4434999999999997E-5</c:v>
                </c:pt>
                <c:pt idx="44435">
                  <c:v>4.4435999999999999E-5</c:v>
                </c:pt>
                <c:pt idx="44436">
                  <c:v>4.4437000000000002E-5</c:v>
                </c:pt>
                <c:pt idx="44437">
                  <c:v>4.4437999999999997E-5</c:v>
                </c:pt>
                <c:pt idx="44438">
                  <c:v>4.4438999999999999E-5</c:v>
                </c:pt>
                <c:pt idx="44439">
                  <c:v>4.4440000000000001E-5</c:v>
                </c:pt>
                <c:pt idx="44440">
                  <c:v>4.4440999999999997E-5</c:v>
                </c:pt>
                <c:pt idx="44441">
                  <c:v>4.4441999999999999E-5</c:v>
                </c:pt>
                <c:pt idx="44442">
                  <c:v>4.4443000000000001E-5</c:v>
                </c:pt>
                <c:pt idx="44443">
                  <c:v>4.4443999999999997E-5</c:v>
                </c:pt>
                <c:pt idx="44444">
                  <c:v>4.4444999999999999E-5</c:v>
                </c:pt>
                <c:pt idx="44445">
                  <c:v>4.4446000000000001E-5</c:v>
                </c:pt>
                <c:pt idx="44446">
                  <c:v>4.4447000000000003E-5</c:v>
                </c:pt>
                <c:pt idx="44447">
                  <c:v>4.4447999999999999E-5</c:v>
                </c:pt>
                <c:pt idx="44448">
                  <c:v>4.4449000000000001E-5</c:v>
                </c:pt>
                <c:pt idx="44449">
                  <c:v>4.4450000000000003E-5</c:v>
                </c:pt>
                <c:pt idx="44450">
                  <c:v>4.4450999999999998E-5</c:v>
                </c:pt>
                <c:pt idx="44451">
                  <c:v>4.4452000000000001E-5</c:v>
                </c:pt>
                <c:pt idx="44452">
                  <c:v>4.4453000000000003E-5</c:v>
                </c:pt>
                <c:pt idx="44453">
                  <c:v>4.4453999999999998E-5</c:v>
                </c:pt>
                <c:pt idx="44454">
                  <c:v>4.4455E-5</c:v>
                </c:pt>
                <c:pt idx="44455">
                  <c:v>4.4456000000000003E-5</c:v>
                </c:pt>
                <c:pt idx="44456">
                  <c:v>4.4456999999999998E-5</c:v>
                </c:pt>
                <c:pt idx="44457">
                  <c:v>4.4458E-5</c:v>
                </c:pt>
                <c:pt idx="44458">
                  <c:v>4.4459000000000002E-5</c:v>
                </c:pt>
                <c:pt idx="44459">
                  <c:v>4.4459999999999998E-5</c:v>
                </c:pt>
                <c:pt idx="44460">
                  <c:v>4.4461E-5</c:v>
                </c:pt>
                <c:pt idx="44461">
                  <c:v>4.4462000000000002E-5</c:v>
                </c:pt>
                <c:pt idx="44462">
                  <c:v>4.4462999999999998E-5</c:v>
                </c:pt>
                <c:pt idx="44463">
                  <c:v>4.4464E-5</c:v>
                </c:pt>
                <c:pt idx="44464">
                  <c:v>4.4465000000000002E-5</c:v>
                </c:pt>
                <c:pt idx="44465">
                  <c:v>4.4465999999999997E-5</c:v>
                </c:pt>
                <c:pt idx="44466">
                  <c:v>4.4467E-5</c:v>
                </c:pt>
                <c:pt idx="44467">
                  <c:v>4.4468000000000002E-5</c:v>
                </c:pt>
                <c:pt idx="44468">
                  <c:v>4.4468999999999997E-5</c:v>
                </c:pt>
                <c:pt idx="44469">
                  <c:v>4.4469999999999999E-5</c:v>
                </c:pt>
                <c:pt idx="44470">
                  <c:v>4.4471000000000002E-5</c:v>
                </c:pt>
                <c:pt idx="44471">
                  <c:v>4.4471999999999997E-5</c:v>
                </c:pt>
                <c:pt idx="44472">
                  <c:v>4.4472999999999999E-5</c:v>
                </c:pt>
                <c:pt idx="44473">
                  <c:v>4.4474000000000001E-5</c:v>
                </c:pt>
                <c:pt idx="44474">
                  <c:v>4.4474999999999997E-5</c:v>
                </c:pt>
                <c:pt idx="44475">
                  <c:v>4.4475999999999999E-5</c:v>
                </c:pt>
                <c:pt idx="44476">
                  <c:v>4.4477000000000001E-5</c:v>
                </c:pt>
                <c:pt idx="44477">
                  <c:v>4.4477999999999997E-5</c:v>
                </c:pt>
                <c:pt idx="44478">
                  <c:v>4.4478999999999999E-5</c:v>
                </c:pt>
                <c:pt idx="44479">
                  <c:v>4.4480000000000001E-5</c:v>
                </c:pt>
                <c:pt idx="44480">
                  <c:v>4.4481000000000003E-5</c:v>
                </c:pt>
                <c:pt idx="44481">
                  <c:v>4.4481999999999999E-5</c:v>
                </c:pt>
                <c:pt idx="44482">
                  <c:v>4.4483000000000001E-5</c:v>
                </c:pt>
                <c:pt idx="44483">
                  <c:v>4.4484000000000003E-5</c:v>
                </c:pt>
                <c:pt idx="44484">
                  <c:v>4.4484999999999998E-5</c:v>
                </c:pt>
                <c:pt idx="44485">
                  <c:v>4.4486000000000001E-5</c:v>
                </c:pt>
                <c:pt idx="44486">
                  <c:v>4.4487000000000003E-5</c:v>
                </c:pt>
                <c:pt idx="44487">
                  <c:v>4.4487999999999998E-5</c:v>
                </c:pt>
                <c:pt idx="44488">
                  <c:v>4.4489E-5</c:v>
                </c:pt>
                <c:pt idx="44489">
                  <c:v>4.4490000000000003E-5</c:v>
                </c:pt>
                <c:pt idx="44490">
                  <c:v>4.4490999999999998E-5</c:v>
                </c:pt>
                <c:pt idx="44491">
                  <c:v>4.4492E-5</c:v>
                </c:pt>
                <c:pt idx="44492">
                  <c:v>4.4493000000000002E-5</c:v>
                </c:pt>
                <c:pt idx="44493">
                  <c:v>4.4493999999999998E-5</c:v>
                </c:pt>
                <c:pt idx="44494">
                  <c:v>4.4495E-5</c:v>
                </c:pt>
                <c:pt idx="44495">
                  <c:v>4.4496000000000002E-5</c:v>
                </c:pt>
                <c:pt idx="44496">
                  <c:v>4.4496999999999998E-5</c:v>
                </c:pt>
                <c:pt idx="44497">
                  <c:v>4.4498E-5</c:v>
                </c:pt>
                <c:pt idx="44498">
                  <c:v>4.4499000000000002E-5</c:v>
                </c:pt>
                <c:pt idx="44499">
                  <c:v>4.4499999999999997E-5</c:v>
                </c:pt>
                <c:pt idx="44500">
                  <c:v>4.4501E-5</c:v>
                </c:pt>
                <c:pt idx="44501">
                  <c:v>4.4502000000000002E-5</c:v>
                </c:pt>
                <c:pt idx="44502">
                  <c:v>4.4502999999999997E-5</c:v>
                </c:pt>
                <c:pt idx="44503">
                  <c:v>4.4503999999999999E-5</c:v>
                </c:pt>
                <c:pt idx="44504">
                  <c:v>4.4505000000000002E-5</c:v>
                </c:pt>
                <c:pt idx="44505">
                  <c:v>4.4505999999999997E-5</c:v>
                </c:pt>
                <c:pt idx="44506">
                  <c:v>4.4506999999999999E-5</c:v>
                </c:pt>
                <c:pt idx="44507">
                  <c:v>4.4508000000000001E-5</c:v>
                </c:pt>
                <c:pt idx="44508">
                  <c:v>4.4508999999999997E-5</c:v>
                </c:pt>
                <c:pt idx="44509">
                  <c:v>4.4509999999999999E-5</c:v>
                </c:pt>
                <c:pt idx="44510">
                  <c:v>4.4511000000000001E-5</c:v>
                </c:pt>
                <c:pt idx="44511">
                  <c:v>4.4511999999999997E-5</c:v>
                </c:pt>
                <c:pt idx="44512">
                  <c:v>4.4512999999999999E-5</c:v>
                </c:pt>
                <c:pt idx="44513">
                  <c:v>4.4514000000000001E-5</c:v>
                </c:pt>
                <c:pt idx="44514">
                  <c:v>4.4515000000000003E-5</c:v>
                </c:pt>
                <c:pt idx="44515">
                  <c:v>4.4515999999999999E-5</c:v>
                </c:pt>
                <c:pt idx="44516">
                  <c:v>4.4517000000000001E-5</c:v>
                </c:pt>
                <c:pt idx="44517">
                  <c:v>4.4518000000000003E-5</c:v>
                </c:pt>
                <c:pt idx="44518">
                  <c:v>4.4518999999999998E-5</c:v>
                </c:pt>
                <c:pt idx="44519">
                  <c:v>4.4520000000000001E-5</c:v>
                </c:pt>
                <c:pt idx="44520">
                  <c:v>4.4521000000000003E-5</c:v>
                </c:pt>
                <c:pt idx="44521">
                  <c:v>4.4521999999999998E-5</c:v>
                </c:pt>
                <c:pt idx="44522">
                  <c:v>4.4523E-5</c:v>
                </c:pt>
                <c:pt idx="44523">
                  <c:v>4.4524000000000003E-5</c:v>
                </c:pt>
                <c:pt idx="44524">
                  <c:v>4.4524999999999998E-5</c:v>
                </c:pt>
                <c:pt idx="44525">
                  <c:v>4.4526E-5</c:v>
                </c:pt>
                <c:pt idx="44526">
                  <c:v>4.4527000000000002E-5</c:v>
                </c:pt>
                <c:pt idx="44527">
                  <c:v>4.4527999999999998E-5</c:v>
                </c:pt>
                <c:pt idx="44528">
                  <c:v>4.4529E-5</c:v>
                </c:pt>
                <c:pt idx="44529">
                  <c:v>4.4530000000000002E-5</c:v>
                </c:pt>
                <c:pt idx="44530">
                  <c:v>4.4530999999999998E-5</c:v>
                </c:pt>
                <c:pt idx="44531">
                  <c:v>4.4532E-5</c:v>
                </c:pt>
                <c:pt idx="44532">
                  <c:v>4.4533000000000002E-5</c:v>
                </c:pt>
                <c:pt idx="44533">
                  <c:v>4.4533999999999997E-5</c:v>
                </c:pt>
                <c:pt idx="44534">
                  <c:v>4.4535E-5</c:v>
                </c:pt>
                <c:pt idx="44535">
                  <c:v>4.4536000000000002E-5</c:v>
                </c:pt>
                <c:pt idx="44536">
                  <c:v>4.4536999999999997E-5</c:v>
                </c:pt>
                <c:pt idx="44537">
                  <c:v>4.4537999999999999E-5</c:v>
                </c:pt>
                <c:pt idx="44538">
                  <c:v>4.4539000000000002E-5</c:v>
                </c:pt>
                <c:pt idx="44539">
                  <c:v>4.4539999999999997E-5</c:v>
                </c:pt>
                <c:pt idx="44540">
                  <c:v>4.4540999999999999E-5</c:v>
                </c:pt>
                <c:pt idx="44541">
                  <c:v>4.4542000000000001E-5</c:v>
                </c:pt>
                <c:pt idx="44542">
                  <c:v>4.4542999999999997E-5</c:v>
                </c:pt>
                <c:pt idx="44543">
                  <c:v>4.4543999999999999E-5</c:v>
                </c:pt>
                <c:pt idx="44544">
                  <c:v>4.4545000000000001E-5</c:v>
                </c:pt>
                <c:pt idx="44545">
                  <c:v>4.4545999999999997E-5</c:v>
                </c:pt>
                <c:pt idx="44546">
                  <c:v>4.4546999999999999E-5</c:v>
                </c:pt>
                <c:pt idx="44547">
                  <c:v>4.4548000000000001E-5</c:v>
                </c:pt>
                <c:pt idx="44548">
                  <c:v>4.4549000000000003E-5</c:v>
                </c:pt>
                <c:pt idx="44549">
                  <c:v>4.4549999999999999E-5</c:v>
                </c:pt>
                <c:pt idx="44550">
                  <c:v>4.4551000000000001E-5</c:v>
                </c:pt>
                <c:pt idx="44551">
                  <c:v>4.4552000000000003E-5</c:v>
                </c:pt>
                <c:pt idx="44552">
                  <c:v>4.4552999999999998E-5</c:v>
                </c:pt>
                <c:pt idx="44553">
                  <c:v>4.4554000000000001E-5</c:v>
                </c:pt>
                <c:pt idx="44554">
                  <c:v>4.4555000000000003E-5</c:v>
                </c:pt>
                <c:pt idx="44555">
                  <c:v>4.4555999999999998E-5</c:v>
                </c:pt>
                <c:pt idx="44556">
                  <c:v>4.4557E-5</c:v>
                </c:pt>
                <c:pt idx="44557">
                  <c:v>4.4558000000000003E-5</c:v>
                </c:pt>
                <c:pt idx="44558">
                  <c:v>4.4558999999999998E-5</c:v>
                </c:pt>
                <c:pt idx="44559">
                  <c:v>4.456E-5</c:v>
                </c:pt>
                <c:pt idx="44560">
                  <c:v>4.4561000000000002E-5</c:v>
                </c:pt>
                <c:pt idx="44561">
                  <c:v>4.4561999999999998E-5</c:v>
                </c:pt>
                <c:pt idx="44562">
                  <c:v>4.4563E-5</c:v>
                </c:pt>
                <c:pt idx="44563">
                  <c:v>4.4564000000000002E-5</c:v>
                </c:pt>
                <c:pt idx="44564">
                  <c:v>4.4564999999999998E-5</c:v>
                </c:pt>
                <c:pt idx="44565">
                  <c:v>4.4566E-5</c:v>
                </c:pt>
                <c:pt idx="44566">
                  <c:v>4.4567000000000002E-5</c:v>
                </c:pt>
                <c:pt idx="44567">
                  <c:v>4.4567999999999997E-5</c:v>
                </c:pt>
                <c:pt idx="44568">
                  <c:v>4.4569E-5</c:v>
                </c:pt>
                <c:pt idx="44569">
                  <c:v>4.4570000000000002E-5</c:v>
                </c:pt>
                <c:pt idx="44570">
                  <c:v>4.4570999999999997E-5</c:v>
                </c:pt>
                <c:pt idx="44571">
                  <c:v>4.4571999999999999E-5</c:v>
                </c:pt>
                <c:pt idx="44572">
                  <c:v>4.4573000000000002E-5</c:v>
                </c:pt>
                <c:pt idx="44573">
                  <c:v>4.4573999999999997E-5</c:v>
                </c:pt>
                <c:pt idx="44574">
                  <c:v>4.4574999999999999E-5</c:v>
                </c:pt>
                <c:pt idx="44575">
                  <c:v>4.4576000000000001E-5</c:v>
                </c:pt>
                <c:pt idx="44576">
                  <c:v>4.4576999999999997E-5</c:v>
                </c:pt>
                <c:pt idx="44577">
                  <c:v>4.4577999999999999E-5</c:v>
                </c:pt>
                <c:pt idx="44578">
                  <c:v>4.4579000000000001E-5</c:v>
                </c:pt>
                <c:pt idx="44579">
                  <c:v>4.4579999999999997E-5</c:v>
                </c:pt>
                <c:pt idx="44580">
                  <c:v>4.4580999999999999E-5</c:v>
                </c:pt>
                <c:pt idx="44581">
                  <c:v>4.4582000000000001E-5</c:v>
                </c:pt>
                <c:pt idx="44582">
                  <c:v>4.4583000000000003E-5</c:v>
                </c:pt>
                <c:pt idx="44583">
                  <c:v>4.4583999999999999E-5</c:v>
                </c:pt>
                <c:pt idx="44584">
                  <c:v>4.4585000000000001E-5</c:v>
                </c:pt>
                <c:pt idx="44585">
                  <c:v>4.4586000000000003E-5</c:v>
                </c:pt>
                <c:pt idx="44586">
                  <c:v>4.4586999999999998E-5</c:v>
                </c:pt>
                <c:pt idx="44587">
                  <c:v>4.4588000000000001E-5</c:v>
                </c:pt>
                <c:pt idx="44588">
                  <c:v>4.4589000000000003E-5</c:v>
                </c:pt>
                <c:pt idx="44589">
                  <c:v>4.4589999999999998E-5</c:v>
                </c:pt>
                <c:pt idx="44590">
                  <c:v>4.4591E-5</c:v>
                </c:pt>
                <c:pt idx="44591">
                  <c:v>4.4592000000000003E-5</c:v>
                </c:pt>
                <c:pt idx="44592">
                  <c:v>4.4592999999999998E-5</c:v>
                </c:pt>
                <c:pt idx="44593">
                  <c:v>4.4594E-5</c:v>
                </c:pt>
                <c:pt idx="44594">
                  <c:v>4.4595000000000002E-5</c:v>
                </c:pt>
                <c:pt idx="44595">
                  <c:v>4.4595999999999998E-5</c:v>
                </c:pt>
                <c:pt idx="44596">
                  <c:v>4.4597E-5</c:v>
                </c:pt>
                <c:pt idx="44597">
                  <c:v>4.4598000000000002E-5</c:v>
                </c:pt>
                <c:pt idx="44598">
                  <c:v>4.4598999999999998E-5</c:v>
                </c:pt>
                <c:pt idx="44599">
                  <c:v>4.46E-5</c:v>
                </c:pt>
                <c:pt idx="44600">
                  <c:v>4.4601000000000002E-5</c:v>
                </c:pt>
                <c:pt idx="44601">
                  <c:v>4.4601999999999997E-5</c:v>
                </c:pt>
                <c:pt idx="44602">
                  <c:v>4.4603E-5</c:v>
                </c:pt>
                <c:pt idx="44603">
                  <c:v>4.4604000000000002E-5</c:v>
                </c:pt>
                <c:pt idx="44604">
                  <c:v>4.4604999999999997E-5</c:v>
                </c:pt>
                <c:pt idx="44605">
                  <c:v>4.4605999999999999E-5</c:v>
                </c:pt>
                <c:pt idx="44606">
                  <c:v>4.4607000000000002E-5</c:v>
                </c:pt>
                <c:pt idx="44607">
                  <c:v>4.4607999999999997E-5</c:v>
                </c:pt>
                <c:pt idx="44608">
                  <c:v>4.4608999999999999E-5</c:v>
                </c:pt>
                <c:pt idx="44609">
                  <c:v>4.4610000000000001E-5</c:v>
                </c:pt>
                <c:pt idx="44610">
                  <c:v>4.4610999999999997E-5</c:v>
                </c:pt>
                <c:pt idx="44611">
                  <c:v>4.4611999999999999E-5</c:v>
                </c:pt>
                <c:pt idx="44612">
                  <c:v>4.4613000000000001E-5</c:v>
                </c:pt>
                <c:pt idx="44613">
                  <c:v>4.4613999999999997E-5</c:v>
                </c:pt>
                <c:pt idx="44614">
                  <c:v>4.4614999999999999E-5</c:v>
                </c:pt>
                <c:pt idx="44615">
                  <c:v>4.4616000000000001E-5</c:v>
                </c:pt>
                <c:pt idx="44616">
                  <c:v>4.4617000000000003E-5</c:v>
                </c:pt>
                <c:pt idx="44617">
                  <c:v>4.4617999999999999E-5</c:v>
                </c:pt>
                <c:pt idx="44618">
                  <c:v>4.4619000000000001E-5</c:v>
                </c:pt>
                <c:pt idx="44619">
                  <c:v>4.4620000000000003E-5</c:v>
                </c:pt>
                <c:pt idx="44620">
                  <c:v>4.4620999999999999E-5</c:v>
                </c:pt>
                <c:pt idx="44621">
                  <c:v>4.4622000000000001E-5</c:v>
                </c:pt>
                <c:pt idx="44622">
                  <c:v>4.4623000000000003E-5</c:v>
                </c:pt>
                <c:pt idx="44623">
                  <c:v>4.4623999999999998E-5</c:v>
                </c:pt>
                <c:pt idx="44624">
                  <c:v>4.4625E-5</c:v>
                </c:pt>
                <c:pt idx="44625">
                  <c:v>4.4626000000000003E-5</c:v>
                </c:pt>
                <c:pt idx="44626">
                  <c:v>4.4626999999999998E-5</c:v>
                </c:pt>
                <c:pt idx="44627">
                  <c:v>4.4628E-5</c:v>
                </c:pt>
                <c:pt idx="44628">
                  <c:v>4.4629000000000002E-5</c:v>
                </c:pt>
                <c:pt idx="44629">
                  <c:v>4.4629999999999998E-5</c:v>
                </c:pt>
                <c:pt idx="44630">
                  <c:v>4.4631E-5</c:v>
                </c:pt>
                <c:pt idx="44631">
                  <c:v>4.4632000000000002E-5</c:v>
                </c:pt>
                <c:pt idx="44632">
                  <c:v>4.4632999999999998E-5</c:v>
                </c:pt>
                <c:pt idx="44633">
                  <c:v>4.4634E-5</c:v>
                </c:pt>
                <c:pt idx="44634">
                  <c:v>4.4635000000000002E-5</c:v>
                </c:pt>
                <c:pt idx="44635">
                  <c:v>4.4635999999999998E-5</c:v>
                </c:pt>
                <c:pt idx="44636">
                  <c:v>4.4637E-5</c:v>
                </c:pt>
                <c:pt idx="44637">
                  <c:v>4.4638000000000002E-5</c:v>
                </c:pt>
                <c:pt idx="44638">
                  <c:v>4.4638999999999997E-5</c:v>
                </c:pt>
                <c:pt idx="44639">
                  <c:v>4.464E-5</c:v>
                </c:pt>
                <c:pt idx="44640">
                  <c:v>4.4641000000000002E-5</c:v>
                </c:pt>
                <c:pt idx="44641">
                  <c:v>4.4641999999999997E-5</c:v>
                </c:pt>
                <c:pt idx="44642">
                  <c:v>4.4642999999999999E-5</c:v>
                </c:pt>
                <c:pt idx="44643">
                  <c:v>4.4644000000000001E-5</c:v>
                </c:pt>
                <c:pt idx="44644">
                  <c:v>4.4644999999999997E-5</c:v>
                </c:pt>
                <c:pt idx="44645">
                  <c:v>4.4645999999999999E-5</c:v>
                </c:pt>
                <c:pt idx="44646">
                  <c:v>4.4647000000000001E-5</c:v>
                </c:pt>
                <c:pt idx="44647">
                  <c:v>4.4647999999999997E-5</c:v>
                </c:pt>
                <c:pt idx="44648">
                  <c:v>4.4648999999999999E-5</c:v>
                </c:pt>
                <c:pt idx="44649">
                  <c:v>4.4650000000000001E-5</c:v>
                </c:pt>
                <c:pt idx="44650">
                  <c:v>4.4651000000000003E-5</c:v>
                </c:pt>
                <c:pt idx="44651">
                  <c:v>4.4651999999999999E-5</c:v>
                </c:pt>
                <c:pt idx="44652">
                  <c:v>4.4653000000000001E-5</c:v>
                </c:pt>
                <c:pt idx="44653">
                  <c:v>4.4654000000000003E-5</c:v>
                </c:pt>
                <c:pt idx="44654">
                  <c:v>4.4654999999999999E-5</c:v>
                </c:pt>
                <c:pt idx="44655">
                  <c:v>4.4656000000000001E-5</c:v>
                </c:pt>
                <c:pt idx="44656">
                  <c:v>4.4657000000000003E-5</c:v>
                </c:pt>
                <c:pt idx="44657">
                  <c:v>4.4657999999999998E-5</c:v>
                </c:pt>
                <c:pt idx="44658">
                  <c:v>4.4659000000000001E-5</c:v>
                </c:pt>
                <c:pt idx="44659">
                  <c:v>4.4660000000000003E-5</c:v>
                </c:pt>
                <c:pt idx="44660">
                  <c:v>4.4660999999999998E-5</c:v>
                </c:pt>
                <c:pt idx="44661">
                  <c:v>4.4662E-5</c:v>
                </c:pt>
                <c:pt idx="44662">
                  <c:v>4.4663000000000003E-5</c:v>
                </c:pt>
                <c:pt idx="44663">
                  <c:v>4.4663999999999998E-5</c:v>
                </c:pt>
                <c:pt idx="44664">
                  <c:v>4.4665E-5</c:v>
                </c:pt>
                <c:pt idx="44665">
                  <c:v>4.4666000000000002E-5</c:v>
                </c:pt>
                <c:pt idx="44666">
                  <c:v>4.4666999999999998E-5</c:v>
                </c:pt>
                <c:pt idx="44667">
                  <c:v>4.4668E-5</c:v>
                </c:pt>
                <c:pt idx="44668">
                  <c:v>4.4669000000000002E-5</c:v>
                </c:pt>
                <c:pt idx="44669">
                  <c:v>4.4669999999999998E-5</c:v>
                </c:pt>
                <c:pt idx="44670">
                  <c:v>4.4671E-5</c:v>
                </c:pt>
                <c:pt idx="44671">
                  <c:v>4.4672000000000002E-5</c:v>
                </c:pt>
                <c:pt idx="44672">
                  <c:v>4.4672999999999997E-5</c:v>
                </c:pt>
                <c:pt idx="44673">
                  <c:v>4.4674E-5</c:v>
                </c:pt>
                <c:pt idx="44674">
                  <c:v>4.4675000000000002E-5</c:v>
                </c:pt>
                <c:pt idx="44675">
                  <c:v>4.4675999999999997E-5</c:v>
                </c:pt>
                <c:pt idx="44676">
                  <c:v>4.4676999999999999E-5</c:v>
                </c:pt>
                <c:pt idx="44677">
                  <c:v>4.4678000000000002E-5</c:v>
                </c:pt>
                <c:pt idx="44678">
                  <c:v>4.4678999999999997E-5</c:v>
                </c:pt>
                <c:pt idx="44679">
                  <c:v>4.4679999999999999E-5</c:v>
                </c:pt>
                <c:pt idx="44680">
                  <c:v>4.4681000000000001E-5</c:v>
                </c:pt>
                <c:pt idx="44681">
                  <c:v>4.4681999999999997E-5</c:v>
                </c:pt>
                <c:pt idx="44682">
                  <c:v>4.4682999999999999E-5</c:v>
                </c:pt>
                <c:pt idx="44683">
                  <c:v>4.4684000000000001E-5</c:v>
                </c:pt>
                <c:pt idx="44684">
                  <c:v>4.4685000000000003E-5</c:v>
                </c:pt>
                <c:pt idx="44685">
                  <c:v>4.4685999999999999E-5</c:v>
                </c:pt>
                <c:pt idx="44686">
                  <c:v>4.4687000000000001E-5</c:v>
                </c:pt>
                <c:pt idx="44687">
                  <c:v>4.4688000000000003E-5</c:v>
                </c:pt>
                <c:pt idx="44688">
                  <c:v>4.4688999999999999E-5</c:v>
                </c:pt>
                <c:pt idx="44689">
                  <c:v>4.4690000000000001E-5</c:v>
                </c:pt>
                <c:pt idx="44690">
                  <c:v>4.4691000000000003E-5</c:v>
                </c:pt>
                <c:pt idx="44691">
                  <c:v>4.4691999999999998E-5</c:v>
                </c:pt>
                <c:pt idx="44692">
                  <c:v>4.4693000000000001E-5</c:v>
                </c:pt>
                <c:pt idx="44693">
                  <c:v>4.4694000000000003E-5</c:v>
                </c:pt>
                <c:pt idx="44694">
                  <c:v>4.4694999999999998E-5</c:v>
                </c:pt>
                <c:pt idx="44695">
                  <c:v>4.4696E-5</c:v>
                </c:pt>
                <c:pt idx="44696">
                  <c:v>4.4697000000000003E-5</c:v>
                </c:pt>
                <c:pt idx="44697">
                  <c:v>4.4697999999999998E-5</c:v>
                </c:pt>
                <c:pt idx="44698">
                  <c:v>4.4699E-5</c:v>
                </c:pt>
                <c:pt idx="44699">
                  <c:v>4.4700000000000002E-5</c:v>
                </c:pt>
                <c:pt idx="44700">
                  <c:v>4.4700999999999998E-5</c:v>
                </c:pt>
                <c:pt idx="44701">
                  <c:v>4.4702E-5</c:v>
                </c:pt>
                <c:pt idx="44702">
                  <c:v>4.4703000000000002E-5</c:v>
                </c:pt>
                <c:pt idx="44703">
                  <c:v>4.4703999999999998E-5</c:v>
                </c:pt>
                <c:pt idx="44704">
                  <c:v>4.4705E-5</c:v>
                </c:pt>
                <c:pt idx="44705">
                  <c:v>4.4706000000000002E-5</c:v>
                </c:pt>
                <c:pt idx="44706">
                  <c:v>4.4706999999999997E-5</c:v>
                </c:pt>
                <c:pt idx="44707">
                  <c:v>4.4708E-5</c:v>
                </c:pt>
                <c:pt idx="44708">
                  <c:v>4.4709000000000002E-5</c:v>
                </c:pt>
                <c:pt idx="44709">
                  <c:v>4.4709999999999997E-5</c:v>
                </c:pt>
                <c:pt idx="44710">
                  <c:v>4.4710999999999999E-5</c:v>
                </c:pt>
                <c:pt idx="44711">
                  <c:v>4.4712000000000002E-5</c:v>
                </c:pt>
                <c:pt idx="44712">
                  <c:v>4.4712999999999997E-5</c:v>
                </c:pt>
                <c:pt idx="44713">
                  <c:v>4.4713999999999999E-5</c:v>
                </c:pt>
                <c:pt idx="44714">
                  <c:v>4.4715000000000001E-5</c:v>
                </c:pt>
                <c:pt idx="44715">
                  <c:v>4.4715999999999997E-5</c:v>
                </c:pt>
                <c:pt idx="44716">
                  <c:v>4.4716999999999999E-5</c:v>
                </c:pt>
                <c:pt idx="44717">
                  <c:v>4.4718000000000001E-5</c:v>
                </c:pt>
                <c:pt idx="44718">
                  <c:v>4.4719000000000003E-5</c:v>
                </c:pt>
                <c:pt idx="44719">
                  <c:v>4.4719999999999999E-5</c:v>
                </c:pt>
                <c:pt idx="44720">
                  <c:v>4.4721000000000001E-5</c:v>
                </c:pt>
                <c:pt idx="44721">
                  <c:v>4.4722000000000003E-5</c:v>
                </c:pt>
                <c:pt idx="44722">
                  <c:v>4.4722999999999999E-5</c:v>
                </c:pt>
                <c:pt idx="44723">
                  <c:v>4.4724000000000001E-5</c:v>
                </c:pt>
                <c:pt idx="44724">
                  <c:v>4.4725000000000003E-5</c:v>
                </c:pt>
                <c:pt idx="44725">
                  <c:v>4.4725999999999998E-5</c:v>
                </c:pt>
                <c:pt idx="44726">
                  <c:v>4.4727000000000001E-5</c:v>
                </c:pt>
                <c:pt idx="44727">
                  <c:v>4.4728000000000003E-5</c:v>
                </c:pt>
                <c:pt idx="44728">
                  <c:v>4.4728999999999998E-5</c:v>
                </c:pt>
                <c:pt idx="44729">
                  <c:v>4.473E-5</c:v>
                </c:pt>
                <c:pt idx="44730">
                  <c:v>4.4731000000000003E-5</c:v>
                </c:pt>
                <c:pt idx="44731">
                  <c:v>4.4731999999999998E-5</c:v>
                </c:pt>
                <c:pt idx="44732">
                  <c:v>4.4733E-5</c:v>
                </c:pt>
                <c:pt idx="44733">
                  <c:v>4.4734000000000002E-5</c:v>
                </c:pt>
                <c:pt idx="44734">
                  <c:v>4.4734999999999998E-5</c:v>
                </c:pt>
                <c:pt idx="44735">
                  <c:v>4.4736E-5</c:v>
                </c:pt>
                <c:pt idx="44736">
                  <c:v>4.4737000000000002E-5</c:v>
                </c:pt>
                <c:pt idx="44737">
                  <c:v>4.4737999999999998E-5</c:v>
                </c:pt>
                <c:pt idx="44738">
                  <c:v>4.4739E-5</c:v>
                </c:pt>
                <c:pt idx="44739">
                  <c:v>4.4740000000000002E-5</c:v>
                </c:pt>
                <c:pt idx="44740">
                  <c:v>4.4740999999999997E-5</c:v>
                </c:pt>
                <c:pt idx="44741">
                  <c:v>4.4742E-5</c:v>
                </c:pt>
                <c:pt idx="44742">
                  <c:v>4.4743000000000002E-5</c:v>
                </c:pt>
                <c:pt idx="44743">
                  <c:v>4.4743999999999997E-5</c:v>
                </c:pt>
                <c:pt idx="44744">
                  <c:v>4.4744999999999999E-5</c:v>
                </c:pt>
                <c:pt idx="44745">
                  <c:v>4.4746000000000002E-5</c:v>
                </c:pt>
                <c:pt idx="44746">
                  <c:v>4.4746999999999997E-5</c:v>
                </c:pt>
                <c:pt idx="44747">
                  <c:v>4.4747999999999999E-5</c:v>
                </c:pt>
                <c:pt idx="44748">
                  <c:v>4.4749000000000001E-5</c:v>
                </c:pt>
                <c:pt idx="44749">
                  <c:v>4.4749999999999997E-5</c:v>
                </c:pt>
                <c:pt idx="44750">
                  <c:v>4.4750999999999999E-5</c:v>
                </c:pt>
                <c:pt idx="44751">
                  <c:v>4.4752000000000001E-5</c:v>
                </c:pt>
                <c:pt idx="44752">
                  <c:v>4.4753000000000003E-5</c:v>
                </c:pt>
                <c:pt idx="44753">
                  <c:v>4.4753999999999999E-5</c:v>
                </c:pt>
                <c:pt idx="44754">
                  <c:v>4.4755000000000001E-5</c:v>
                </c:pt>
                <c:pt idx="44755">
                  <c:v>4.4756000000000003E-5</c:v>
                </c:pt>
                <c:pt idx="44756">
                  <c:v>4.4756999999999999E-5</c:v>
                </c:pt>
                <c:pt idx="44757">
                  <c:v>4.4758000000000001E-5</c:v>
                </c:pt>
                <c:pt idx="44758">
                  <c:v>4.4759000000000003E-5</c:v>
                </c:pt>
                <c:pt idx="44759">
                  <c:v>4.4759999999999998E-5</c:v>
                </c:pt>
                <c:pt idx="44760">
                  <c:v>4.4761000000000001E-5</c:v>
                </c:pt>
                <c:pt idx="44761">
                  <c:v>4.4762000000000003E-5</c:v>
                </c:pt>
                <c:pt idx="44762">
                  <c:v>4.4762999999999998E-5</c:v>
                </c:pt>
                <c:pt idx="44763">
                  <c:v>4.4764E-5</c:v>
                </c:pt>
                <c:pt idx="44764">
                  <c:v>4.4765000000000003E-5</c:v>
                </c:pt>
                <c:pt idx="44765">
                  <c:v>4.4765999999999998E-5</c:v>
                </c:pt>
                <c:pt idx="44766">
                  <c:v>4.4767E-5</c:v>
                </c:pt>
                <c:pt idx="44767">
                  <c:v>4.4768000000000002E-5</c:v>
                </c:pt>
                <c:pt idx="44768">
                  <c:v>4.4768999999999998E-5</c:v>
                </c:pt>
                <c:pt idx="44769">
                  <c:v>4.477E-5</c:v>
                </c:pt>
                <c:pt idx="44770">
                  <c:v>4.4771000000000002E-5</c:v>
                </c:pt>
                <c:pt idx="44771">
                  <c:v>4.4771999999999998E-5</c:v>
                </c:pt>
                <c:pt idx="44772">
                  <c:v>4.4773E-5</c:v>
                </c:pt>
                <c:pt idx="44773">
                  <c:v>4.4774000000000002E-5</c:v>
                </c:pt>
                <c:pt idx="44774">
                  <c:v>4.4774999999999997E-5</c:v>
                </c:pt>
                <c:pt idx="44775">
                  <c:v>4.4776E-5</c:v>
                </c:pt>
                <c:pt idx="44776">
                  <c:v>4.4777000000000002E-5</c:v>
                </c:pt>
                <c:pt idx="44777">
                  <c:v>4.4777999999999997E-5</c:v>
                </c:pt>
                <c:pt idx="44778">
                  <c:v>4.4778999999999999E-5</c:v>
                </c:pt>
                <c:pt idx="44779">
                  <c:v>4.4780000000000002E-5</c:v>
                </c:pt>
                <c:pt idx="44780">
                  <c:v>4.4780999999999997E-5</c:v>
                </c:pt>
                <c:pt idx="44781">
                  <c:v>4.4781999999999999E-5</c:v>
                </c:pt>
                <c:pt idx="44782">
                  <c:v>4.4783000000000001E-5</c:v>
                </c:pt>
                <c:pt idx="44783">
                  <c:v>4.4783999999999997E-5</c:v>
                </c:pt>
                <c:pt idx="44784">
                  <c:v>4.4784999999999999E-5</c:v>
                </c:pt>
                <c:pt idx="44785">
                  <c:v>4.4786000000000001E-5</c:v>
                </c:pt>
                <c:pt idx="44786">
                  <c:v>4.4787000000000003E-5</c:v>
                </c:pt>
                <c:pt idx="44787">
                  <c:v>4.4787999999999999E-5</c:v>
                </c:pt>
                <c:pt idx="44788">
                  <c:v>4.4789000000000001E-5</c:v>
                </c:pt>
                <c:pt idx="44789">
                  <c:v>4.4790000000000003E-5</c:v>
                </c:pt>
                <c:pt idx="44790">
                  <c:v>4.4790999999999999E-5</c:v>
                </c:pt>
                <c:pt idx="44791">
                  <c:v>4.4792000000000001E-5</c:v>
                </c:pt>
                <c:pt idx="44792">
                  <c:v>4.4793000000000003E-5</c:v>
                </c:pt>
                <c:pt idx="44793">
                  <c:v>4.4793999999999998E-5</c:v>
                </c:pt>
                <c:pt idx="44794">
                  <c:v>4.4795000000000001E-5</c:v>
                </c:pt>
                <c:pt idx="44795">
                  <c:v>4.4796000000000003E-5</c:v>
                </c:pt>
                <c:pt idx="44796">
                  <c:v>4.4796999999999998E-5</c:v>
                </c:pt>
                <c:pt idx="44797">
                  <c:v>4.4798E-5</c:v>
                </c:pt>
                <c:pt idx="44798">
                  <c:v>4.4799000000000003E-5</c:v>
                </c:pt>
                <c:pt idx="44799">
                  <c:v>4.4799999999999998E-5</c:v>
                </c:pt>
                <c:pt idx="44800">
                  <c:v>4.4801E-5</c:v>
                </c:pt>
                <c:pt idx="44801">
                  <c:v>4.4802000000000002E-5</c:v>
                </c:pt>
                <c:pt idx="44802">
                  <c:v>4.4802999999999998E-5</c:v>
                </c:pt>
                <c:pt idx="44803">
                  <c:v>4.4804E-5</c:v>
                </c:pt>
                <c:pt idx="44804">
                  <c:v>4.4805000000000002E-5</c:v>
                </c:pt>
                <c:pt idx="44805">
                  <c:v>4.4805999999999998E-5</c:v>
                </c:pt>
                <c:pt idx="44806">
                  <c:v>4.4807E-5</c:v>
                </c:pt>
                <c:pt idx="44807">
                  <c:v>4.4808000000000002E-5</c:v>
                </c:pt>
                <c:pt idx="44808">
                  <c:v>4.4808999999999997E-5</c:v>
                </c:pt>
                <c:pt idx="44809">
                  <c:v>4.481E-5</c:v>
                </c:pt>
                <c:pt idx="44810">
                  <c:v>4.4811000000000002E-5</c:v>
                </c:pt>
                <c:pt idx="44811">
                  <c:v>4.4811999999999997E-5</c:v>
                </c:pt>
                <c:pt idx="44812">
                  <c:v>4.4812999999999999E-5</c:v>
                </c:pt>
                <c:pt idx="44813">
                  <c:v>4.4814000000000002E-5</c:v>
                </c:pt>
                <c:pt idx="44814">
                  <c:v>4.4814999999999997E-5</c:v>
                </c:pt>
                <c:pt idx="44815">
                  <c:v>4.4815999999999999E-5</c:v>
                </c:pt>
                <c:pt idx="44816">
                  <c:v>4.4817000000000001E-5</c:v>
                </c:pt>
                <c:pt idx="44817">
                  <c:v>4.4817999999999997E-5</c:v>
                </c:pt>
                <c:pt idx="44818">
                  <c:v>4.4818999999999999E-5</c:v>
                </c:pt>
                <c:pt idx="44819">
                  <c:v>4.4820000000000001E-5</c:v>
                </c:pt>
                <c:pt idx="44820">
                  <c:v>4.4821000000000003E-5</c:v>
                </c:pt>
                <c:pt idx="44821">
                  <c:v>4.4821999999999999E-5</c:v>
                </c:pt>
                <c:pt idx="44822">
                  <c:v>4.4823000000000001E-5</c:v>
                </c:pt>
                <c:pt idx="44823">
                  <c:v>4.4824000000000003E-5</c:v>
                </c:pt>
                <c:pt idx="44824">
                  <c:v>4.4824999999999999E-5</c:v>
                </c:pt>
                <c:pt idx="44825">
                  <c:v>4.4826000000000001E-5</c:v>
                </c:pt>
                <c:pt idx="44826">
                  <c:v>4.4827000000000003E-5</c:v>
                </c:pt>
                <c:pt idx="44827">
                  <c:v>4.4827999999999998E-5</c:v>
                </c:pt>
                <c:pt idx="44828">
                  <c:v>4.4829000000000001E-5</c:v>
                </c:pt>
                <c:pt idx="44829">
                  <c:v>4.4830000000000003E-5</c:v>
                </c:pt>
                <c:pt idx="44830">
                  <c:v>4.4830999999999998E-5</c:v>
                </c:pt>
                <c:pt idx="44831">
                  <c:v>4.4832E-5</c:v>
                </c:pt>
                <c:pt idx="44832">
                  <c:v>4.4833000000000003E-5</c:v>
                </c:pt>
                <c:pt idx="44833">
                  <c:v>4.4833999999999998E-5</c:v>
                </c:pt>
                <c:pt idx="44834">
                  <c:v>4.4835E-5</c:v>
                </c:pt>
                <c:pt idx="44835">
                  <c:v>4.4836000000000002E-5</c:v>
                </c:pt>
                <c:pt idx="44836">
                  <c:v>4.4836999999999998E-5</c:v>
                </c:pt>
                <c:pt idx="44837">
                  <c:v>4.4838E-5</c:v>
                </c:pt>
                <c:pt idx="44838">
                  <c:v>4.4839000000000002E-5</c:v>
                </c:pt>
                <c:pt idx="44839">
                  <c:v>4.4839999999999998E-5</c:v>
                </c:pt>
                <c:pt idx="44840">
                  <c:v>4.4841E-5</c:v>
                </c:pt>
                <c:pt idx="44841">
                  <c:v>4.4842000000000002E-5</c:v>
                </c:pt>
                <c:pt idx="44842">
                  <c:v>4.4842999999999997E-5</c:v>
                </c:pt>
                <c:pt idx="44843">
                  <c:v>4.4844E-5</c:v>
                </c:pt>
                <c:pt idx="44844">
                  <c:v>4.4845000000000002E-5</c:v>
                </c:pt>
                <c:pt idx="44845">
                  <c:v>4.4845999999999997E-5</c:v>
                </c:pt>
                <c:pt idx="44846">
                  <c:v>4.4846999999999999E-5</c:v>
                </c:pt>
                <c:pt idx="44847">
                  <c:v>4.4848000000000002E-5</c:v>
                </c:pt>
                <c:pt idx="44848">
                  <c:v>4.4848999999999997E-5</c:v>
                </c:pt>
                <c:pt idx="44849">
                  <c:v>4.4849999999999999E-5</c:v>
                </c:pt>
                <c:pt idx="44850">
                  <c:v>4.4851000000000001E-5</c:v>
                </c:pt>
                <c:pt idx="44851">
                  <c:v>4.4851999999999997E-5</c:v>
                </c:pt>
                <c:pt idx="44852">
                  <c:v>4.4852999999999999E-5</c:v>
                </c:pt>
                <c:pt idx="44853">
                  <c:v>4.4854000000000001E-5</c:v>
                </c:pt>
                <c:pt idx="44854">
                  <c:v>4.4855000000000003E-5</c:v>
                </c:pt>
                <c:pt idx="44855">
                  <c:v>4.4855999999999999E-5</c:v>
                </c:pt>
                <c:pt idx="44856">
                  <c:v>4.4857000000000001E-5</c:v>
                </c:pt>
                <c:pt idx="44857">
                  <c:v>4.4858000000000003E-5</c:v>
                </c:pt>
                <c:pt idx="44858">
                  <c:v>4.4858999999999999E-5</c:v>
                </c:pt>
                <c:pt idx="44859">
                  <c:v>4.4860000000000001E-5</c:v>
                </c:pt>
                <c:pt idx="44860">
                  <c:v>4.4861000000000003E-5</c:v>
                </c:pt>
                <c:pt idx="44861">
                  <c:v>4.4861999999999998E-5</c:v>
                </c:pt>
                <c:pt idx="44862">
                  <c:v>4.4863000000000001E-5</c:v>
                </c:pt>
                <c:pt idx="44863">
                  <c:v>4.4864000000000003E-5</c:v>
                </c:pt>
                <c:pt idx="44864">
                  <c:v>4.4864999999999998E-5</c:v>
                </c:pt>
                <c:pt idx="44865">
                  <c:v>4.4866E-5</c:v>
                </c:pt>
                <c:pt idx="44866">
                  <c:v>4.4867000000000003E-5</c:v>
                </c:pt>
                <c:pt idx="44867">
                  <c:v>4.4867999999999998E-5</c:v>
                </c:pt>
                <c:pt idx="44868">
                  <c:v>4.4869E-5</c:v>
                </c:pt>
                <c:pt idx="44869">
                  <c:v>4.4870000000000002E-5</c:v>
                </c:pt>
                <c:pt idx="44870">
                  <c:v>4.4870999999999998E-5</c:v>
                </c:pt>
                <c:pt idx="44871">
                  <c:v>4.4872E-5</c:v>
                </c:pt>
                <c:pt idx="44872">
                  <c:v>4.4873000000000002E-5</c:v>
                </c:pt>
                <c:pt idx="44873">
                  <c:v>4.4873999999999998E-5</c:v>
                </c:pt>
                <c:pt idx="44874">
                  <c:v>4.4875E-5</c:v>
                </c:pt>
                <c:pt idx="44875">
                  <c:v>4.4876000000000002E-5</c:v>
                </c:pt>
                <c:pt idx="44876">
                  <c:v>4.4876999999999997E-5</c:v>
                </c:pt>
                <c:pt idx="44877">
                  <c:v>4.4878E-5</c:v>
                </c:pt>
                <c:pt idx="44878">
                  <c:v>4.4879000000000002E-5</c:v>
                </c:pt>
                <c:pt idx="44879">
                  <c:v>4.4879999999999997E-5</c:v>
                </c:pt>
                <c:pt idx="44880">
                  <c:v>4.4880999999999999E-5</c:v>
                </c:pt>
                <c:pt idx="44881">
                  <c:v>4.4882000000000002E-5</c:v>
                </c:pt>
                <c:pt idx="44882">
                  <c:v>4.4882999999999997E-5</c:v>
                </c:pt>
                <c:pt idx="44883">
                  <c:v>4.4883999999999999E-5</c:v>
                </c:pt>
                <c:pt idx="44884">
                  <c:v>4.4885000000000001E-5</c:v>
                </c:pt>
                <c:pt idx="44885">
                  <c:v>4.4885999999999997E-5</c:v>
                </c:pt>
                <c:pt idx="44886">
                  <c:v>4.4886999999999999E-5</c:v>
                </c:pt>
                <c:pt idx="44887">
                  <c:v>4.4888000000000001E-5</c:v>
                </c:pt>
                <c:pt idx="44888">
                  <c:v>4.4888999999999997E-5</c:v>
                </c:pt>
                <c:pt idx="44889">
                  <c:v>4.4889999999999999E-5</c:v>
                </c:pt>
                <c:pt idx="44890">
                  <c:v>4.4891000000000001E-5</c:v>
                </c:pt>
                <c:pt idx="44891">
                  <c:v>4.4892000000000003E-5</c:v>
                </c:pt>
                <c:pt idx="44892">
                  <c:v>4.4892999999999999E-5</c:v>
                </c:pt>
                <c:pt idx="44893">
                  <c:v>4.4894000000000001E-5</c:v>
                </c:pt>
                <c:pt idx="44894">
                  <c:v>4.4895000000000003E-5</c:v>
                </c:pt>
                <c:pt idx="44895">
                  <c:v>4.4895999999999998E-5</c:v>
                </c:pt>
                <c:pt idx="44896">
                  <c:v>4.4897000000000001E-5</c:v>
                </c:pt>
                <c:pt idx="44897">
                  <c:v>4.4898000000000003E-5</c:v>
                </c:pt>
                <c:pt idx="44898">
                  <c:v>4.4898999999999998E-5</c:v>
                </c:pt>
                <c:pt idx="44899">
                  <c:v>4.49E-5</c:v>
                </c:pt>
                <c:pt idx="44900">
                  <c:v>4.4901000000000003E-5</c:v>
                </c:pt>
                <c:pt idx="44901">
                  <c:v>4.4901999999999998E-5</c:v>
                </c:pt>
                <c:pt idx="44902">
                  <c:v>4.4903E-5</c:v>
                </c:pt>
                <c:pt idx="44903">
                  <c:v>4.4904000000000002E-5</c:v>
                </c:pt>
                <c:pt idx="44904">
                  <c:v>4.4904999999999998E-5</c:v>
                </c:pt>
                <c:pt idx="44905">
                  <c:v>4.4906E-5</c:v>
                </c:pt>
                <c:pt idx="44906">
                  <c:v>4.4907000000000002E-5</c:v>
                </c:pt>
                <c:pt idx="44907">
                  <c:v>4.4907999999999998E-5</c:v>
                </c:pt>
                <c:pt idx="44908">
                  <c:v>4.4909E-5</c:v>
                </c:pt>
                <c:pt idx="44909">
                  <c:v>4.4910000000000002E-5</c:v>
                </c:pt>
                <c:pt idx="44910">
                  <c:v>4.4910999999999997E-5</c:v>
                </c:pt>
                <c:pt idx="44911">
                  <c:v>4.4912E-5</c:v>
                </c:pt>
                <c:pt idx="44912">
                  <c:v>4.4913000000000002E-5</c:v>
                </c:pt>
                <c:pt idx="44913">
                  <c:v>4.4913999999999997E-5</c:v>
                </c:pt>
                <c:pt idx="44914">
                  <c:v>4.4914999999999999E-5</c:v>
                </c:pt>
                <c:pt idx="44915">
                  <c:v>4.4916000000000002E-5</c:v>
                </c:pt>
                <c:pt idx="44916">
                  <c:v>4.4916999999999997E-5</c:v>
                </c:pt>
                <c:pt idx="44917">
                  <c:v>4.4917999999999999E-5</c:v>
                </c:pt>
                <c:pt idx="44918">
                  <c:v>4.4919000000000001E-5</c:v>
                </c:pt>
                <c:pt idx="44919">
                  <c:v>4.4919999999999997E-5</c:v>
                </c:pt>
                <c:pt idx="44920">
                  <c:v>4.4920999999999999E-5</c:v>
                </c:pt>
                <c:pt idx="44921">
                  <c:v>4.4922000000000001E-5</c:v>
                </c:pt>
                <c:pt idx="44922">
                  <c:v>4.4922999999999997E-5</c:v>
                </c:pt>
                <c:pt idx="44923">
                  <c:v>4.4923999999999999E-5</c:v>
                </c:pt>
                <c:pt idx="44924">
                  <c:v>4.4925000000000001E-5</c:v>
                </c:pt>
                <c:pt idx="44925">
                  <c:v>4.4926000000000003E-5</c:v>
                </c:pt>
                <c:pt idx="44926">
                  <c:v>4.4926999999999999E-5</c:v>
                </c:pt>
                <c:pt idx="44927">
                  <c:v>4.4928000000000001E-5</c:v>
                </c:pt>
                <c:pt idx="44928">
                  <c:v>4.4929000000000003E-5</c:v>
                </c:pt>
                <c:pt idx="44929">
                  <c:v>4.4929999999999998E-5</c:v>
                </c:pt>
                <c:pt idx="44930">
                  <c:v>4.4931000000000001E-5</c:v>
                </c:pt>
                <c:pt idx="44931">
                  <c:v>4.4932000000000003E-5</c:v>
                </c:pt>
                <c:pt idx="44932">
                  <c:v>4.4932999999999998E-5</c:v>
                </c:pt>
                <c:pt idx="44933">
                  <c:v>4.4934E-5</c:v>
                </c:pt>
                <c:pt idx="44934">
                  <c:v>4.4935000000000003E-5</c:v>
                </c:pt>
                <c:pt idx="44935">
                  <c:v>4.4935999999999998E-5</c:v>
                </c:pt>
                <c:pt idx="44936">
                  <c:v>4.4937E-5</c:v>
                </c:pt>
                <c:pt idx="44937">
                  <c:v>4.4938000000000002E-5</c:v>
                </c:pt>
                <c:pt idx="44938">
                  <c:v>4.4938999999999998E-5</c:v>
                </c:pt>
                <c:pt idx="44939">
                  <c:v>4.494E-5</c:v>
                </c:pt>
                <c:pt idx="44940">
                  <c:v>4.4941000000000002E-5</c:v>
                </c:pt>
                <c:pt idx="44941">
                  <c:v>4.4941999999999998E-5</c:v>
                </c:pt>
                <c:pt idx="44942">
                  <c:v>4.4943E-5</c:v>
                </c:pt>
                <c:pt idx="44943">
                  <c:v>4.4944000000000002E-5</c:v>
                </c:pt>
                <c:pt idx="44944">
                  <c:v>4.4944999999999997E-5</c:v>
                </c:pt>
                <c:pt idx="44945">
                  <c:v>4.4946E-5</c:v>
                </c:pt>
                <c:pt idx="44946">
                  <c:v>4.4947000000000002E-5</c:v>
                </c:pt>
                <c:pt idx="44947">
                  <c:v>4.4947999999999997E-5</c:v>
                </c:pt>
                <c:pt idx="44948">
                  <c:v>4.4948999999999999E-5</c:v>
                </c:pt>
                <c:pt idx="44949">
                  <c:v>4.4950000000000002E-5</c:v>
                </c:pt>
                <c:pt idx="44950">
                  <c:v>4.4950999999999997E-5</c:v>
                </c:pt>
                <c:pt idx="44951">
                  <c:v>4.4951999999999999E-5</c:v>
                </c:pt>
                <c:pt idx="44952">
                  <c:v>4.4953000000000001E-5</c:v>
                </c:pt>
                <c:pt idx="44953">
                  <c:v>4.4953999999999997E-5</c:v>
                </c:pt>
                <c:pt idx="44954">
                  <c:v>4.4954999999999999E-5</c:v>
                </c:pt>
                <c:pt idx="44955">
                  <c:v>4.4956000000000001E-5</c:v>
                </c:pt>
                <c:pt idx="44956">
                  <c:v>4.4956999999999997E-5</c:v>
                </c:pt>
                <c:pt idx="44957">
                  <c:v>4.4957999999999999E-5</c:v>
                </c:pt>
                <c:pt idx="44958">
                  <c:v>4.4959000000000001E-5</c:v>
                </c:pt>
                <c:pt idx="44959">
                  <c:v>4.4960000000000003E-5</c:v>
                </c:pt>
                <c:pt idx="44960">
                  <c:v>4.4960999999999999E-5</c:v>
                </c:pt>
                <c:pt idx="44961">
                  <c:v>4.4962000000000001E-5</c:v>
                </c:pt>
                <c:pt idx="44962">
                  <c:v>4.4963000000000003E-5</c:v>
                </c:pt>
                <c:pt idx="44963">
                  <c:v>4.4963999999999998E-5</c:v>
                </c:pt>
                <c:pt idx="44964">
                  <c:v>4.4965000000000001E-5</c:v>
                </c:pt>
                <c:pt idx="44965">
                  <c:v>4.4966000000000003E-5</c:v>
                </c:pt>
                <c:pt idx="44966">
                  <c:v>4.4966999999999998E-5</c:v>
                </c:pt>
                <c:pt idx="44967">
                  <c:v>4.4968E-5</c:v>
                </c:pt>
                <c:pt idx="44968">
                  <c:v>4.4969000000000003E-5</c:v>
                </c:pt>
                <c:pt idx="44969">
                  <c:v>4.4969999999999998E-5</c:v>
                </c:pt>
                <c:pt idx="44970">
                  <c:v>4.4971E-5</c:v>
                </c:pt>
                <c:pt idx="44971">
                  <c:v>4.4972000000000002E-5</c:v>
                </c:pt>
                <c:pt idx="44972">
                  <c:v>4.4972999999999998E-5</c:v>
                </c:pt>
                <c:pt idx="44973">
                  <c:v>4.4974E-5</c:v>
                </c:pt>
                <c:pt idx="44974">
                  <c:v>4.4975000000000002E-5</c:v>
                </c:pt>
                <c:pt idx="44975">
                  <c:v>4.4975999999999998E-5</c:v>
                </c:pt>
                <c:pt idx="44976">
                  <c:v>4.4977E-5</c:v>
                </c:pt>
                <c:pt idx="44977">
                  <c:v>4.4978000000000002E-5</c:v>
                </c:pt>
                <c:pt idx="44978">
                  <c:v>4.4978999999999997E-5</c:v>
                </c:pt>
                <c:pt idx="44979">
                  <c:v>4.498E-5</c:v>
                </c:pt>
                <c:pt idx="44980">
                  <c:v>4.4981000000000002E-5</c:v>
                </c:pt>
                <c:pt idx="44981">
                  <c:v>4.4981999999999997E-5</c:v>
                </c:pt>
                <c:pt idx="44982">
                  <c:v>4.4982999999999999E-5</c:v>
                </c:pt>
                <c:pt idx="44983">
                  <c:v>4.4984000000000002E-5</c:v>
                </c:pt>
                <c:pt idx="44984">
                  <c:v>4.4984999999999997E-5</c:v>
                </c:pt>
                <c:pt idx="44985">
                  <c:v>4.4985999999999999E-5</c:v>
                </c:pt>
                <c:pt idx="44986">
                  <c:v>4.4987000000000001E-5</c:v>
                </c:pt>
                <c:pt idx="44987">
                  <c:v>4.4987999999999997E-5</c:v>
                </c:pt>
                <c:pt idx="44988">
                  <c:v>4.4988999999999999E-5</c:v>
                </c:pt>
                <c:pt idx="44989">
                  <c:v>4.4990000000000001E-5</c:v>
                </c:pt>
                <c:pt idx="44990">
                  <c:v>4.4990999999999997E-5</c:v>
                </c:pt>
                <c:pt idx="44991">
                  <c:v>4.4991999999999999E-5</c:v>
                </c:pt>
                <c:pt idx="44992">
                  <c:v>4.4993000000000001E-5</c:v>
                </c:pt>
                <c:pt idx="44993">
                  <c:v>4.4994000000000003E-5</c:v>
                </c:pt>
                <c:pt idx="44994">
                  <c:v>4.4994999999999999E-5</c:v>
                </c:pt>
                <c:pt idx="44995">
                  <c:v>4.4996000000000001E-5</c:v>
                </c:pt>
                <c:pt idx="44996">
                  <c:v>4.4997000000000003E-5</c:v>
                </c:pt>
                <c:pt idx="44997">
                  <c:v>4.4997999999999998E-5</c:v>
                </c:pt>
                <c:pt idx="44998">
                  <c:v>4.4999000000000001E-5</c:v>
                </c:pt>
                <c:pt idx="44999">
                  <c:v>4.5000000000000003E-5</c:v>
                </c:pt>
                <c:pt idx="45000">
                  <c:v>4.5000999999999998E-5</c:v>
                </c:pt>
                <c:pt idx="45001">
                  <c:v>4.5002E-5</c:v>
                </c:pt>
                <c:pt idx="45002">
                  <c:v>4.5003000000000003E-5</c:v>
                </c:pt>
                <c:pt idx="45003">
                  <c:v>4.5003999999999998E-5</c:v>
                </c:pt>
                <c:pt idx="45004">
                  <c:v>4.5005E-5</c:v>
                </c:pt>
                <c:pt idx="45005">
                  <c:v>4.5006000000000002E-5</c:v>
                </c:pt>
                <c:pt idx="45006">
                  <c:v>4.5006999999999998E-5</c:v>
                </c:pt>
                <c:pt idx="45007">
                  <c:v>4.5008E-5</c:v>
                </c:pt>
                <c:pt idx="45008">
                  <c:v>4.5009000000000002E-5</c:v>
                </c:pt>
                <c:pt idx="45009">
                  <c:v>4.5009999999999998E-5</c:v>
                </c:pt>
                <c:pt idx="45010">
                  <c:v>4.5011E-5</c:v>
                </c:pt>
                <c:pt idx="45011">
                  <c:v>4.5012000000000002E-5</c:v>
                </c:pt>
                <c:pt idx="45012">
                  <c:v>4.5012999999999997E-5</c:v>
                </c:pt>
                <c:pt idx="45013">
                  <c:v>4.5014E-5</c:v>
                </c:pt>
                <c:pt idx="45014">
                  <c:v>4.5015000000000002E-5</c:v>
                </c:pt>
                <c:pt idx="45015">
                  <c:v>4.5015999999999997E-5</c:v>
                </c:pt>
                <c:pt idx="45016">
                  <c:v>4.5016999999999999E-5</c:v>
                </c:pt>
                <c:pt idx="45017">
                  <c:v>4.5018000000000002E-5</c:v>
                </c:pt>
                <c:pt idx="45018">
                  <c:v>4.5018999999999997E-5</c:v>
                </c:pt>
                <c:pt idx="45019">
                  <c:v>4.5019999999999999E-5</c:v>
                </c:pt>
                <c:pt idx="45020">
                  <c:v>4.5021000000000001E-5</c:v>
                </c:pt>
                <c:pt idx="45021">
                  <c:v>4.5021999999999997E-5</c:v>
                </c:pt>
                <c:pt idx="45022">
                  <c:v>4.5022999999999999E-5</c:v>
                </c:pt>
                <c:pt idx="45023">
                  <c:v>4.5024000000000001E-5</c:v>
                </c:pt>
                <c:pt idx="45024">
                  <c:v>4.5024999999999997E-5</c:v>
                </c:pt>
                <c:pt idx="45025">
                  <c:v>4.5025999999999999E-5</c:v>
                </c:pt>
                <c:pt idx="45026">
                  <c:v>4.5027000000000001E-5</c:v>
                </c:pt>
                <c:pt idx="45027">
                  <c:v>4.5028000000000003E-5</c:v>
                </c:pt>
                <c:pt idx="45028">
                  <c:v>4.5028999999999999E-5</c:v>
                </c:pt>
                <c:pt idx="45029">
                  <c:v>4.5030000000000001E-5</c:v>
                </c:pt>
                <c:pt idx="45030">
                  <c:v>4.5031000000000003E-5</c:v>
                </c:pt>
                <c:pt idx="45031">
                  <c:v>4.5031999999999998E-5</c:v>
                </c:pt>
                <c:pt idx="45032">
                  <c:v>4.5033000000000001E-5</c:v>
                </c:pt>
                <c:pt idx="45033">
                  <c:v>4.5034000000000003E-5</c:v>
                </c:pt>
                <c:pt idx="45034">
                  <c:v>4.5034999999999998E-5</c:v>
                </c:pt>
                <c:pt idx="45035">
                  <c:v>4.5036E-5</c:v>
                </c:pt>
                <c:pt idx="45036">
                  <c:v>4.5037000000000003E-5</c:v>
                </c:pt>
                <c:pt idx="45037">
                  <c:v>4.5037999999999998E-5</c:v>
                </c:pt>
                <c:pt idx="45038">
                  <c:v>4.5039E-5</c:v>
                </c:pt>
                <c:pt idx="45039">
                  <c:v>4.5040000000000002E-5</c:v>
                </c:pt>
                <c:pt idx="45040">
                  <c:v>4.5040999999999998E-5</c:v>
                </c:pt>
                <c:pt idx="45041">
                  <c:v>4.5042E-5</c:v>
                </c:pt>
                <c:pt idx="45042">
                  <c:v>4.5043000000000002E-5</c:v>
                </c:pt>
                <c:pt idx="45043">
                  <c:v>4.5043999999999998E-5</c:v>
                </c:pt>
                <c:pt idx="45044">
                  <c:v>4.5045E-5</c:v>
                </c:pt>
                <c:pt idx="45045">
                  <c:v>4.5046000000000002E-5</c:v>
                </c:pt>
                <c:pt idx="45046">
                  <c:v>4.5046999999999997E-5</c:v>
                </c:pt>
                <c:pt idx="45047">
                  <c:v>4.5048E-5</c:v>
                </c:pt>
                <c:pt idx="45048">
                  <c:v>4.5049000000000002E-5</c:v>
                </c:pt>
                <c:pt idx="45049">
                  <c:v>4.5049999999999997E-5</c:v>
                </c:pt>
                <c:pt idx="45050">
                  <c:v>4.5050999999999999E-5</c:v>
                </c:pt>
                <c:pt idx="45051">
                  <c:v>4.5052000000000002E-5</c:v>
                </c:pt>
                <c:pt idx="45052">
                  <c:v>4.5052999999999997E-5</c:v>
                </c:pt>
                <c:pt idx="45053">
                  <c:v>4.5053999999999999E-5</c:v>
                </c:pt>
                <c:pt idx="45054">
                  <c:v>4.5055000000000001E-5</c:v>
                </c:pt>
                <c:pt idx="45055">
                  <c:v>4.5055999999999997E-5</c:v>
                </c:pt>
                <c:pt idx="45056">
                  <c:v>4.5056999999999999E-5</c:v>
                </c:pt>
                <c:pt idx="45057">
                  <c:v>4.5058000000000001E-5</c:v>
                </c:pt>
                <c:pt idx="45058">
                  <c:v>4.5058999999999997E-5</c:v>
                </c:pt>
                <c:pt idx="45059">
                  <c:v>4.5059999999999999E-5</c:v>
                </c:pt>
                <c:pt idx="45060">
                  <c:v>4.5061000000000001E-5</c:v>
                </c:pt>
                <c:pt idx="45061">
                  <c:v>4.5062000000000003E-5</c:v>
                </c:pt>
                <c:pt idx="45062">
                  <c:v>4.5062999999999999E-5</c:v>
                </c:pt>
                <c:pt idx="45063">
                  <c:v>4.5064000000000001E-5</c:v>
                </c:pt>
                <c:pt idx="45064">
                  <c:v>4.5065000000000003E-5</c:v>
                </c:pt>
                <c:pt idx="45065">
                  <c:v>4.5065999999999998E-5</c:v>
                </c:pt>
                <c:pt idx="45066">
                  <c:v>4.5067000000000001E-5</c:v>
                </c:pt>
                <c:pt idx="45067">
                  <c:v>4.5068000000000003E-5</c:v>
                </c:pt>
                <c:pt idx="45068">
                  <c:v>4.5068999999999998E-5</c:v>
                </c:pt>
                <c:pt idx="45069">
                  <c:v>4.507E-5</c:v>
                </c:pt>
                <c:pt idx="45070">
                  <c:v>4.5071000000000003E-5</c:v>
                </c:pt>
                <c:pt idx="45071">
                  <c:v>4.5071999999999998E-5</c:v>
                </c:pt>
                <c:pt idx="45072">
                  <c:v>4.5073E-5</c:v>
                </c:pt>
                <c:pt idx="45073">
                  <c:v>4.5074000000000002E-5</c:v>
                </c:pt>
                <c:pt idx="45074">
                  <c:v>4.5074999999999998E-5</c:v>
                </c:pt>
                <c:pt idx="45075">
                  <c:v>4.5076E-5</c:v>
                </c:pt>
                <c:pt idx="45076">
                  <c:v>4.5077000000000002E-5</c:v>
                </c:pt>
                <c:pt idx="45077">
                  <c:v>4.5077999999999998E-5</c:v>
                </c:pt>
                <c:pt idx="45078">
                  <c:v>4.5079E-5</c:v>
                </c:pt>
                <c:pt idx="45079">
                  <c:v>4.5080000000000002E-5</c:v>
                </c:pt>
                <c:pt idx="45080">
                  <c:v>4.5080999999999997E-5</c:v>
                </c:pt>
                <c:pt idx="45081">
                  <c:v>4.5082E-5</c:v>
                </c:pt>
                <c:pt idx="45082">
                  <c:v>4.5083000000000002E-5</c:v>
                </c:pt>
                <c:pt idx="45083">
                  <c:v>4.5083999999999997E-5</c:v>
                </c:pt>
                <c:pt idx="45084">
                  <c:v>4.5084999999999999E-5</c:v>
                </c:pt>
                <c:pt idx="45085">
                  <c:v>4.5086000000000002E-5</c:v>
                </c:pt>
                <c:pt idx="45086">
                  <c:v>4.5086999999999997E-5</c:v>
                </c:pt>
                <c:pt idx="45087">
                  <c:v>4.5087999999999999E-5</c:v>
                </c:pt>
                <c:pt idx="45088">
                  <c:v>4.5089000000000001E-5</c:v>
                </c:pt>
                <c:pt idx="45089">
                  <c:v>4.5089999999999997E-5</c:v>
                </c:pt>
                <c:pt idx="45090">
                  <c:v>4.5090999999999999E-5</c:v>
                </c:pt>
                <c:pt idx="45091">
                  <c:v>4.5092000000000001E-5</c:v>
                </c:pt>
                <c:pt idx="45092">
                  <c:v>4.5092999999999997E-5</c:v>
                </c:pt>
                <c:pt idx="45093">
                  <c:v>4.5093999999999999E-5</c:v>
                </c:pt>
                <c:pt idx="45094">
                  <c:v>4.5095000000000001E-5</c:v>
                </c:pt>
                <c:pt idx="45095">
                  <c:v>4.5096000000000003E-5</c:v>
                </c:pt>
                <c:pt idx="45096">
                  <c:v>4.5096999999999999E-5</c:v>
                </c:pt>
                <c:pt idx="45097">
                  <c:v>4.5098000000000001E-5</c:v>
                </c:pt>
                <c:pt idx="45098">
                  <c:v>4.5099000000000003E-5</c:v>
                </c:pt>
                <c:pt idx="45099">
                  <c:v>4.5099999999999998E-5</c:v>
                </c:pt>
                <c:pt idx="45100">
                  <c:v>4.5101000000000001E-5</c:v>
                </c:pt>
                <c:pt idx="45101">
                  <c:v>4.5102000000000003E-5</c:v>
                </c:pt>
                <c:pt idx="45102">
                  <c:v>4.5102999999999998E-5</c:v>
                </c:pt>
                <c:pt idx="45103">
                  <c:v>4.5104E-5</c:v>
                </c:pt>
                <c:pt idx="45104">
                  <c:v>4.5105000000000003E-5</c:v>
                </c:pt>
                <c:pt idx="45105">
                  <c:v>4.5105999999999998E-5</c:v>
                </c:pt>
                <c:pt idx="45106">
                  <c:v>4.5107E-5</c:v>
                </c:pt>
                <c:pt idx="45107">
                  <c:v>4.5108000000000002E-5</c:v>
                </c:pt>
                <c:pt idx="45108">
                  <c:v>4.5108999999999998E-5</c:v>
                </c:pt>
                <c:pt idx="45109">
                  <c:v>4.511E-5</c:v>
                </c:pt>
                <c:pt idx="45110">
                  <c:v>4.5111000000000002E-5</c:v>
                </c:pt>
                <c:pt idx="45111">
                  <c:v>4.5111999999999998E-5</c:v>
                </c:pt>
                <c:pt idx="45112">
                  <c:v>4.5113E-5</c:v>
                </c:pt>
                <c:pt idx="45113">
                  <c:v>4.5114000000000002E-5</c:v>
                </c:pt>
                <c:pt idx="45114">
                  <c:v>4.5114999999999997E-5</c:v>
                </c:pt>
                <c:pt idx="45115">
                  <c:v>4.5116E-5</c:v>
                </c:pt>
                <c:pt idx="45116">
                  <c:v>4.5117000000000002E-5</c:v>
                </c:pt>
                <c:pt idx="45117">
                  <c:v>4.5117999999999997E-5</c:v>
                </c:pt>
                <c:pt idx="45118">
                  <c:v>4.5118999999999999E-5</c:v>
                </c:pt>
                <c:pt idx="45119">
                  <c:v>4.5120000000000002E-5</c:v>
                </c:pt>
                <c:pt idx="45120">
                  <c:v>4.5120999999999997E-5</c:v>
                </c:pt>
                <c:pt idx="45121">
                  <c:v>4.5121999999999999E-5</c:v>
                </c:pt>
                <c:pt idx="45122">
                  <c:v>4.5123000000000001E-5</c:v>
                </c:pt>
                <c:pt idx="45123">
                  <c:v>4.5123999999999997E-5</c:v>
                </c:pt>
                <c:pt idx="45124">
                  <c:v>4.5124999999999999E-5</c:v>
                </c:pt>
                <c:pt idx="45125">
                  <c:v>4.5126000000000001E-5</c:v>
                </c:pt>
                <c:pt idx="45126">
                  <c:v>4.5126999999999997E-5</c:v>
                </c:pt>
                <c:pt idx="45127">
                  <c:v>4.5127999999999999E-5</c:v>
                </c:pt>
                <c:pt idx="45128">
                  <c:v>4.5129000000000001E-5</c:v>
                </c:pt>
                <c:pt idx="45129">
                  <c:v>4.5130000000000003E-5</c:v>
                </c:pt>
                <c:pt idx="45130">
                  <c:v>4.5130999999999999E-5</c:v>
                </c:pt>
                <c:pt idx="45131">
                  <c:v>4.5132000000000001E-5</c:v>
                </c:pt>
                <c:pt idx="45132">
                  <c:v>4.5133000000000003E-5</c:v>
                </c:pt>
                <c:pt idx="45133">
                  <c:v>4.5133999999999999E-5</c:v>
                </c:pt>
                <c:pt idx="45134">
                  <c:v>4.5135000000000001E-5</c:v>
                </c:pt>
                <c:pt idx="45135">
                  <c:v>4.5136000000000003E-5</c:v>
                </c:pt>
                <c:pt idx="45136">
                  <c:v>4.5136999999999998E-5</c:v>
                </c:pt>
                <c:pt idx="45137">
                  <c:v>4.5138E-5</c:v>
                </c:pt>
                <c:pt idx="45138">
                  <c:v>4.5139000000000003E-5</c:v>
                </c:pt>
                <c:pt idx="45139">
                  <c:v>4.5139999999999998E-5</c:v>
                </c:pt>
                <c:pt idx="45140">
                  <c:v>4.5141E-5</c:v>
                </c:pt>
                <c:pt idx="45141">
                  <c:v>4.5142000000000002E-5</c:v>
                </c:pt>
                <c:pt idx="45142">
                  <c:v>4.5142999999999998E-5</c:v>
                </c:pt>
                <c:pt idx="45143">
                  <c:v>4.5144E-5</c:v>
                </c:pt>
                <c:pt idx="45144">
                  <c:v>4.5145000000000002E-5</c:v>
                </c:pt>
                <c:pt idx="45145">
                  <c:v>4.5145999999999998E-5</c:v>
                </c:pt>
                <c:pt idx="45146">
                  <c:v>4.5147E-5</c:v>
                </c:pt>
                <c:pt idx="45147">
                  <c:v>4.5148000000000002E-5</c:v>
                </c:pt>
                <c:pt idx="45148">
                  <c:v>4.5148999999999998E-5</c:v>
                </c:pt>
                <c:pt idx="45149">
                  <c:v>4.515E-5</c:v>
                </c:pt>
                <c:pt idx="45150">
                  <c:v>4.5151000000000002E-5</c:v>
                </c:pt>
                <c:pt idx="45151">
                  <c:v>4.5151999999999997E-5</c:v>
                </c:pt>
                <c:pt idx="45152">
                  <c:v>4.5153E-5</c:v>
                </c:pt>
                <c:pt idx="45153">
                  <c:v>4.5154000000000002E-5</c:v>
                </c:pt>
                <c:pt idx="45154">
                  <c:v>4.5154999999999997E-5</c:v>
                </c:pt>
                <c:pt idx="45155">
                  <c:v>4.5155999999999999E-5</c:v>
                </c:pt>
                <c:pt idx="45156">
                  <c:v>4.5157000000000002E-5</c:v>
                </c:pt>
                <c:pt idx="45157">
                  <c:v>4.5157999999999997E-5</c:v>
                </c:pt>
                <c:pt idx="45158">
                  <c:v>4.5158999999999999E-5</c:v>
                </c:pt>
                <c:pt idx="45159">
                  <c:v>4.5160000000000001E-5</c:v>
                </c:pt>
                <c:pt idx="45160">
                  <c:v>4.5160999999999997E-5</c:v>
                </c:pt>
                <c:pt idx="45161">
                  <c:v>4.5161999999999999E-5</c:v>
                </c:pt>
                <c:pt idx="45162">
                  <c:v>4.5163000000000001E-5</c:v>
                </c:pt>
                <c:pt idx="45163">
                  <c:v>4.5164000000000003E-5</c:v>
                </c:pt>
                <c:pt idx="45164">
                  <c:v>4.5164999999999999E-5</c:v>
                </c:pt>
                <c:pt idx="45165">
                  <c:v>4.5166000000000001E-5</c:v>
                </c:pt>
                <c:pt idx="45166">
                  <c:v>4.5167000000000003E-5</c:v>
                </c:pt>
                <c:pt idx="45167">
                  <c:v>4.5167999999999999E-5</c:v>
                </c:pt>
                <c:pt idx="45168">
                  <c:v>4.5169000000000001E-5</c:v>
                </c:pt>
                <c:pt idx="45169">
                  <c:v>4.5170000000000003E-5</c:v>
                </c:pt>
                <c:pt idx="45170">
                  <c:v>4.5170999999999998E-5</c:v>
                </c:pt>
                <c:pt idx="45171">
                  <c:v>4.5172000000000001E-5</c:v>
                </c:pt>
                <c:pt idx="45172">
                  <c:v>4.5173000000000003E-5</c:v>
                </c:pt>
                <c:pt idx="45173">
                  <c:v>4.5173999999999998E-5</c:v>
                </c:pt>
                <c:pt idx="45174">
                  <c:v>4.5175E-5</c:v>
                </c:pt>
                <c:pt idx="45175">
                  <c:v>4.5176000000000003E-5</c:v>
                </c:pt>
                <c:pt idx="45176">
                  <c:v>4.5176999999999998E-5</c:v>
                </c:pt>
                <c:pt idx="45177">
                  <c:v>4.5178E-5</c:v>
                </c:pt>
                <c:pt idx="45178">
                  <c:v>4.5179000000000002E-5</c:v>
                </c:pt>
                <c:pt idx="45179">
                  <c:v>4.5179999999999998E-5</c:v>
                </c:pt>
                <c:pt idx="45180">
                  <c:v>4.5181E-5</c:v>
                </c:pt>
                <c:pt idx="45181">
                  <c:v>4.5182000000000002E-5</c:v>
                </c:pt>
                <c:pt idx="45182">
                  <c:v>4.5182999999999998E-5</c:v>
                </c:pt>
                <c:pt idx="45183">
                  <c:v>4.5184E-5</c:v>
                </c:pt>
                <c:pt idx="45184">
                  <c:v>4.5185000000000002E-5</c:v>
                </c:pt>
                <c:pt idx="45185">
                  <c:v>4.5185999999999997E-5</c:v>
                </c:pt>
                <c:pt idx="45186">
                  <c:v>4.5187E-5</c:v>
                </c:pt>
                <c:pt idx="45187">
                  <c:v>4.5188000000000002E-5</c:v>
                </c:pt>
                <c:pt idx="45188">
                  <c:v>4.5188999999999997E-5</c:v>
                </c:pt>
                <c:pt idx="45189">
                  <c:v>4.5189999999999999E-5</c:v>
                </c:pt>
                <c:pt idx="45190">
                  <c:v>4.5191000000000002E-5</c:v>
                </c:pt>
                <c:pt idx="45191">
                  <c:v>4.5191999999999997E-5</c:v>
                </c:pt>
                <c:pt idx="45192">
                  <c:v>4.5192999999999999E-5</c:v>
                </c:pt>
                <c:pt idx="45193">
                  <c:v>4.5194000000000001E-5</c:v>
                </c:pt>
                <c:pt idx="45194">
                  <c:v>4.5194999999999997E-5</c:v>
                </c:pt>
                <c:pt idx="45195">
                  <c:v>4.5195999999999999E-5</c:v>
                </c:pt>
                <c:pt idx="45196">
                  <c:v>4.5197000000000001E-5</c:v>
                </c:pt>
                <c:pt idx="45197">
                  <c:v>4.5198000000000003E-5</c:v>
                </c:pt>
                <c:pt idx="45198">
                  <c:v>4.5198999999999999E-5</c:v>
                </c:pt>
                <c:pt idx="45199">
                  <c:v>4.5200000000000001E-5</c:v>
                </c:pt>
                <c:pt idx="45200">
                  <c:v>4.5201000000000003E-5</c:v>
                </c:pt>
                <c:pt idx="45201">
                  <c:v>4.5201999999999999E-5</c:v>
                </c:pt>
                <c:pt idx="45202">
                  <c:v>4.5203000000000001E-5</c:v>
                </c:pt>
                <c:pt idx="45203">
                  <c:v>4.5204000000000003E-5</c:v>
                </c:pt>
                <c:pt idx="45204">
                  <c:v>4.5204999999999998E-5</c:v>
                </c:pt>
                <c:pt idx="45205">
                  <c:v>4.5206000000000001E-5</c:v>
                </c:pt>
                <c:pt idx="45206">
                  <c:v>4.5207000000000003E-5</c:v>
                </c:pt>
                <c:pt idx="45207">
                  <c:v>4.5207999999999998E-5</c:v>
                </c:pt>
                <c:pt idx="45208">
                  <c:v>4.5209E-5</c:v>
                </c:pt>
                <c:pt idx="45209">
                  <c:v>4.5210000000000003E-5</c:v>
                </c:pt>
                <c:pt idx="45210">
                  <c:v>4.5210999999999998E-5</c:v>
                </c:pt>
                <c:pt idx="45211">
                  <c:v>4.5212E-5</c:v>
                </c:pt>
                <c:pt idx="45212">
                  <c:v>4.5213000000000002E-5</c:v>
                </c:pt>
                <c:pt idx="45213">
                  <c:v>4.5213999999999998E-5</c:v>
                </c:pt>
                <c:pt idx="45214">
                  <c:v>4.5215E-5</c:v>
                </c:pt>
                <c:pt idx="45215">
                  <c:v>4.5216000000000002E-5</c:v>
                </c:pt>
                <c:pt idx="45216">
                  <c:v>4.5216999999999998E-5</c:v>
                </c:pt>
                <c:pt idx="45217">
                  <c:v>4.5218E-5</c:v>
                </c:pt>
                <c:pt idx="45218">
                  <c:v>4.5219000000000002E-5</c:v>
                </c:pt>
                <c:pt idx="45219">
                  <c:v>4.5219999999999997E-5</c:v>
                </c:pt>
                <c:pt idx="45220">
                  <c:v>4.5221E-5</c:v>
                </c:pt>
                <c:pt idx="45221">
                  <c:v>4.5222000000000002E-5</c:v>
                </c:pt>
                <c:pt idx="45222">
                  <c:v>4.5222999999999997E-5</c:v>
                </c:pt>
                <c:pt idx="45223">
                  <c:v>4.5223999999999999E-5</c:v>
                </c:pt>
                <c:pt idx="45224">
                  <c:v>4.5225000000000002E-5</c:v>
                </c:pt>
                <c:pt idx="45225">
                  <c:v>4.5225999999999997E-5</c:v>
                </c:pt>
                <c:pt idx="45226">
                  <c:v>4.5226999999999999E-5</c:v>
                </c:pt>
                <c:pt idx="45227">
                  <c:v>4.5228000000000001E-5</c:v>
                </c:pt>
                <c:pt idx="45228">
                  <c:v>4.5228999999999997E-5</c:v>
                </c:pt>
                <c:pt idx="45229">
                  <c:v>4.5229999999999999E-5</c:v>
                </c:pt>
                <c:pt idx="45230">
                  <c:v>4.5231000000000001E-5</c:v>
                </c:pt>
                <c:pt idx="45231">
                  <c:v>4.5232000000000003E-5</c:v>
                </c:pt>
                <c:pt idx="45232">
                  <c:v>4.5232999999999999E-5</c:v>
                </c:pt>
                <c:pt idx="45233">
                  <c:v>4.5234000000000001E-5</c:v>
                </c:pt>
                <c:pt idx="45234">
                  <c:v>4.5235000000000003E-5</c:v>
                </c:pt>
                <c:pt idx="45235">
                  <c:v>4.5235999999999999E-5</c:v>
                </c:pt>
                <c:pt idx="45236">
                  <c:v>4.5237000000000001E-5</c:v>
                </c:pt>
                <c:pt idx="45237">
                  <c:v>4.5238000000000003E-5</c:v>
                </c:pt>
                <c:pt idx="45238">
                  <c:v>4.5238999999999998E-5</c:v>
                </c:pt>
                <c:pt idx="45239">
                  <c:v>4.5240000000000001E-5</c:v>
                </c:pt>
                <c:pt idx="45240">
                  <c:v>4.5241000000000003E-5</c:v>
                </c:pt>
                <c:pt idx="45241">
                  <c:v>4.5241999999999998E-5</c:v>
                </c:pt>
                <c:pt idx="45242">
                  <c:v>4.5243E-5</c:v>
                </c:pt>
                <c:pt idx="45243">
                  <c:v>4.5244000000000003E-5</c:v>
                </c:pt>
                <c:pt idx="45244">
                  <c:v>4.5244999999999998E-5</c:v>
                </c:pt>
                <c:pt idx="45245">
                  <c:v>4.5246E-5</c:v>
                </c:pt>
                <c:pt idx="45246">
                  <c:v>4.5247000000000002E-5</c:v>
                </c:pt>
                <c:pt idx="45247">
                  <c:v>4.5247999999999998E-5</c:v>
                </c:pt>
                <c:pt idx="45248">
                  <c:v>4.5249E-5</c:v>
                </c:pt>
                <c:pt idx="45249">
                  <c:v>4.5250000000000002E-5</c:v>
                </c:pt>
                <c:pt idx="45250">
                  <c:v>4.5250999999999998E-5</c:v>
                </c:pt>
                <c:pt idx="45251">
                  <c:v>4.5252E-5</c:v>
                </c:pt>
                <c:pt idx="45252">
                  <c:v>4.5253000000000002E-5</c:v>
                </c:pt>
                <c:pt idx="45253">
                  <c:v>4.5253999999999997E-5</c:v>
                </c:pt>
                <c:pt idx="45254">
                  <c:v>4.5255E-5</c:v>
                </c:pt>
                <c:pt idx="45255">
                  <c:v>4.5256000000000002E-5</c:v>
                </c:pt>
                <c:pt idx="45256">
                  <c:v>4.5256999999999997E-5</c:v>
                </c:pt>
                <c:pt idx="45257">
                  <c:v>4.5257999999999999E-5</c:v>
                </c:pt>
                <c:pt idx="45258">
                  <c:v>4.5259000000000002E-5</c:v>
                </c:pt>
                <c:pt idx="45259">
                  <c:v>4.5259999999999997E-5</c:v>
                </c:pt>
                <c:pt idx="45260">
                  <c:v>4.5260999999999999E-5</c:v>
                </c:pt>
                <c:pt idx="45261">
                  <c:v>4.5262000000000001E-5</c:v>
                </c:pt>
                <c:pt idx="45262">
                  <c:v>4.5262999999999997E-5</c:v>
                </c:pt>
                <c:pt idx="45263">
                  <c:v>4.5263999999999999E-5</c:v>
                </c:pt>
                <c:pt idx="45264">
                  <c:v>4.5265000000000001E-5</c:v>
                </c:pt>
                <c:pt idx="45265">
                  <c:v>4.5266000000000003E-5</c:v>
                </c:pt>
                <c:pt idx="45266">
                  <c:v>4.5266999999999999E-5</c:v>
                </c:pt>
                <c:pt idx="45267">
                  <c:v>4.5268000000000001E-5</c:v>
                </c:pt>
                <c:pt idx="45268">
                  <c:v>4.5269000000000003E-5</c:v>
                </c:pt>
                <c:pt idx="45269">
                  <c:v>4.5269999999999999E-5</c:v>
                </c:pt>
                <c:pt idx="45270">
                  <c:v>4.5271000000000001E-5</c:v>
                </c:pt>
                <c:pt idx="45271">
                  <c:v>4.5272000000000003E-5</c:v>
                </c:pt>
                <c:pt idx="45272">
                  <c:v>4.5272999999999998E-5</c:v>
                </c:pt>
                <c:pt idx="45273">
                  <c:v>4.5274000000000001E-5</c:v>
                </c:pt>
                <c:pt idx="45274">
                  <c:v>4.5275000000000003E-5</c:v>
                </c:pt>
                <c:pt idx="45275">
                  <c:v>4.5275999999999998E-5</c:v>
                </c:pt>
                <c:pt idx="45276">
                  <c:v>4.5277E-5</c:v>
                </c:pt>
                <c:pt idx="45277">
                  <c:v>4.5278000000000003E-5</c:v>
                </c:pt>
                <c:pt idx="45278">
                  <c:v>4.5278999999999998E-5</c:v>
                </c:pt>
                <c:pt idx="45279">
                  <c:v>4.528E-5</c:v>
                </c:pt>
                <c:pt idx="45280">
                  <c:v>4.5281000000000002E-5</c:v>
                </c:pt>
                <c:pt idx="45281">
                  <c:v>4.5281999999999998E-5</c:v>
                </c:pt>
                <c:pt idx="45282">
                  <c:v>4.5283E-5</c:v>
                </c:pt>
                <c:pt idx="45283">
                  <c:v>4.5284000000000002E-5</c:v>
                </c:pt>
                <c:pt idx="45284">
                  <c:v>4.5284999999999998E-5</c:v>
                </c:pt>
                <c:pt idx="45285">
                  <c:v>4.5286E-5</c:v>
                </c:pt>
                <c:pt idx="45286">
                  <c:v>4.5287000000000002E-5</c:v>
                </c:pt>
                <c:pt idx="45287">
                  <c:v>4.5287999999999997E-5</c:v>
                </c:pt>
                <c:pt idx="45288">
                  <c:v>4.5289E-5</c:v>
                </c:pt>
                <c:pt idx="45289">
                  <c:v>4.5290000000000002E-5</c:v>
                </c:pt>
                <c:pt idx="45290">
                  <c:v>4.5290999999999997E-5</c:v>
                </c:pt>
                <c:pt idx="45291">
                  <c:v>4.5291999999999999E-5</c:v>
                </c:pt>
                <c:pt idx="45292">
                  <c:v>4.5293000000000002E-5</c:v>
                </c:pt>
                <c:pt idx="45293">
                  <c:v>4.5293999999999997E-5</c:v>
                </c:pt>
                <c:pt idx="45294">
                  <c:v>4.5294999999999999E-5</c:v>
                </c:pt>
                <c:pt idx="45295">
                  <c:v>4.5296000000000001E-5</c:v>
                </c:pt>
                <c:pt idx="45296">
                  <c:v>4.5296999999999997E-5</c:v>
                </c:pt>
                <c:pt idx="45297">
                  <c:v>4.5297999999999999E-5</c:v>
                </c:pt>
                <c:pt idx="45298">
                  <c:v>4.5299000000000001E-5</c:v>
                </c:pt>
                <c:pt idx="45299">
                  <c:v>4.5300000000000003E-5</c:v>
                </c:pt>
                <c:pt idx="45300">
                  <c:v>4.5300999999999999E-5</c:v>
                </c:pt>
                <c:pt idx="45301">
                  <c:v>4.5302000000000001E-5</c:v>
                </c:pt>
                <c:pt idx="45302">
                  <c:v>4.5303000000000003E-5</c:v>
                </c:pt>
                <c:pt idx="45303">
                  <c:v>4.5303999999999999E-5</c:v>
                </c:pt>
                <c:pt idx="45304">
                  <c:v>4.5305000000000001E-5</c:v>
                </c:pt>
                <c:pt idx="45305">
                  <c:v>4.5306000000000003E-5</c:v>
                </c:pt>
                <c:pt idx="45306">
                  <c:v>4.5306999999999998E-5</c:v>
                </c:pt>
                <c:pt idx="45307">
                  <c:v>4.5308000000000001E-5</c:v>
                </c:pt>
                <c:pt idx="45308">
                  <c:v>4.5309000000000003E-5</c:v>
                </c:pt>
                <c:pt idx="45309">
                  <c:v>4.5309999999999998E-5</c:v>
                </c:pt>
                <c:pt idx="45310">
                  <c:v>4.5311E-5</c:v>
                </c:pt>
                <c:pt idx="45311">
                  <c:v>4.5312000000000003E-5</c:v>
                </c:pt>
                <c:pt idx="45312">
                  <c:v>4.5312999999999998E-5</c:v>
                </c:pt>
                <c:pt idx="45313">
                  <c:v>4.5314E-5</c:v>
                </c:pt>
                <c:pt idx="45314">
                  <c:v>4.5315000000000002E-5</c:v>
                </c:pt>
                <c:pt idx="45315">
                  <c:v>4.5315999999999998E-5</c:v>
                </c:pt>
                <c:pt idx="45316">
                  <c:v>4.5317E-5</c:v>
                </c:pt>
                <c:pt idx="45317">
                  <c:v>4.5318000000000002E-5</c:v>
                </c:pt>
                <c:pt idx="45318">
                  <c:v>4.5318999999999998E-5</c:v>
                </c:pt>
                <c:pt idx="45319">
                  <c:v>4.532E-5</c:v>
                </c:pt>
                <c:pt idx="45320">
                  <c:v>4.5321000000000002E-5</c:v>
                </c:pt>
                <c:pt idx="45321">
                  <c:v>4.5321999999999997E-5</c:v>
                </c:pt>
                <c:pt idx="45322">
                  <c:v>4.5323E-5</c:v>
                </c:pt>
                <c:pt idx="45323">
                  <c:v>4.5324000000000002E-5</c:v>
                </c:pt>
                <c:pt idx="45324">
                  <c:v>4.5324999999999997E-5</c:v>
                </c:pt>
                <c:pt idx="45325">
                  <c:v>4.5325999999999999E-5</c:v>
                </c:pt>
                <c:pt idx="45326">
                  <c:v>4.5327000000000002E-5</c:v>
                </c:pt>
                <c:pt idx="45327">
                  <c:v>4.5327999999999997E-5</c:v>
                </c:pt>
                <c:pt idx="45328">
                  <c:v>4.5328999999999999E-5</c:v>
                </c:pt>
                <c:pt idx="45329">
                  <c:v>4.5330000000000001E-5</c:v>
                </c:pt>
                <c:pt idx="45330">
                  <c:v>4.5330999999999997E-5</c:v>
                </c:pt>
                <c:pt idx="45331">
                  <c:v>4.5331999999999999E-5</c:v>
                </c:pt>
                <c:pt idx="45332">
                  <c:v>4.5333000000000001E-5</c:v>
                </c:pt>
                <c:pt idx="45333">
                  <c:v>4.5334000000000003E-5</c:v>
                </c:pt>
                <c:pt idx="45334">
                  <c:v>4.5334999999999999E-5</c:v>
                </c:pt>
                <c:pt idx="45335">
                  <c:v>4.5336000000000001E-5</c:v>
                </c:pt>
                <c:pt idx="45336">
                  <c:v>4.5337000000000003E-5</c:v>
                </c:pt>
                <c:pt idx="45337">
                  <c:v>4.5337999999999999E-5</c:v>
                </c:pt>
                <c:pt idx="45338">
                  <c:v>4.5339000000000001E-5</c:v>
                </c:pt>
                <c:pt idx="45339">
                  <c:v>4.5340000000000003E-5</c:v>
                </c:pt>
                <c:pt idx="45340">
                  <c:v>4.5340999999999998E-5</c:v>
                </c:pt>
                <c:pt idx="45341">
                  <c:v>4.5342000000000001E-5</c:v>
                </c:pt>
                <c:pt idx="45342">
                  <c:v>4.5343000000000003E-5</c:v>
                </c:pt>
                <c:pt idx="45343">
                  <c:v>4.5343999999999998E-5</c:v>
                </c:pt>
                <c:pt idx="45344">
                  <c:v>4.5345E-5</c:v>
                </c:pt>
                <c:pt idx="45345">
                  <c:v>4.5346000000000003E-5</c:v>
                </c:pt>
                <c:pt idx="45346">
                  <c:v>4.5346999999999998E-5</c:v>
                </c:pt>
                <c:pt idx="45347">
                  <c:v>4.5348E-5</c:v>
                </c:pt>
                <c:pt idx="45348">
                  <c:v>4.5349000000000002E-5</c:v>
                </c:pt>
                <c:pt idx="45349">
                  <c:v>4.5349999999999998E-5</c:v>
                </c:pt>
                <c:pt idx="45350">
                  <c:v>4.5351E-5</c:v>
                </c:pt>
                <c:pt idx="45351">
                  <c:v>4.5352000000000002E-5</c:v>
                </c:pt>
                <c:pt idx="45352">
                  <c:v>4.5352999999999998E-5</c:v>
                </c:pt>
                <c:pt idx="45353">
                  <c:v>4.5354E-5</c:v>
                </c:pt>
                <c:pt idx="45354">
                  <c:v>4.5355000000000002E-5</c:v>
                </c:pt>
                <c:pt idx="45355">
                  <c:v>4.5355999999999997E-5</c:v>
                </c:pt>
                <c:pt idx="45356">
                  <c:v>4.5357E-5</c:v>
                </c:pt>
                <c:pt idx="45357">
                  <c:v>4.5358000000000002E-5</c:v>
                </c:pt>
                <c:pt idx="45358">
                  <c:v>4.5358999999999997E-5</c:v>
                </c:pt>
                <c:pt idx="45359">
                  <c:v>4.5359999999999999E-5</c:v>
                </c:pt>
                <c:pt idx="45360">
                  <c:v>4.5361000000000002E-5</c:v>
                </c:pt>
                <c:pt idx="45361">
                  <c:v>4.5361999999999997E-5</c:v>
                </c:pt>
                <c:pt idx="45362">
                  <c:v>4.5362999999999999E-5</c:v>
                </c:pt>
                <c:pt idx="45363">
                  <c:v>4.5364000000000001E-5</c:v>
                </c:pt>
                <c:pt idx="45364">
                  <c:v>4.5364999999999997E-5</c:v>
                </c:pt>
                <c:pt idx="45365">
                  <c:v>4.5365999999999999E-5</c:v>
                </c:pt>
                <c:pt idx="45366">
                  <c:v>4.5367000000000001E-5</c:v>
                </c:pt>
                <c:pt idx="45367">
                  <c:v>4.5368000000000003E-5</c:v>
                </c:pt>
                <c:pt idx="45368">
                  <c:v>4.5368999999999999E-5</c:v>
                </c:pt>
                <c:pt idx="45369">
                  <c:v>4.5370000000000001E-5</c:v>
                </c:pt>
                <c:pt idx="45370">
                  <c:v>4.5371000000000003E-5</c:v>
                </c:pt>
                <c:pt idx="45371">
                  <c:v>4.5371999999999999E-5</c:v>
                </c:pt>
                <c:pt idx="45372">
                  <c:v>4.5373000000000001E-5</c:v>
                </c:pt>
                <c:pt idx="45373">
                  <c:v>4.5374000000000003E-5</c:v>
                </c:pt>
                <c:pt idx="45374">
                  <c:v>4.5374999999999998E-5</c:v>
                </c:pt>
                <c:pt idx="45375">
                  <c:v>4.5376000000000001E-5</c:v>
                </c:pt>
                <c:pt idx="45376">
                  <c:v>4.5377000000000003E-5</c:v>
                </c:pt>
                <c:pt idx="45377">
                  <c:v>4.5377999999999998E-5</c:v>
                </c:pt>
                <c:pt idx="45378">
                  <c:v>4.5379E-5</c:v>
                </c:pt>
                <c:pt idx="45379">
                  <c:v>4.5380000000000003E-5</c:v>
                </c:pt>
                <c:pt idx="45380">
                  <c:v>4.5380999999999998E-5</c:v>
                </c:pt>
                <c:pt idx="45381">
                  <c:v>4.5382E-5</c:v>
                </c:pt>
                <c:pt idx="45382">
                  <c:v>4.5383000000000002E-5</c:v>
                </c:pt>
                <c:pt idx="45383">
                  <c:v>4.5383999999999998E-5</c:v>
                </c:pt>
                <c:pt idx="45384">
                  <c:v>4.5385E-5</c:v>
                </c:pt>
                <c:pt idx="45385">
                  <c:v>4.5386000000000002E-5</c:v>
                </c:pt>
                <c:pt idx="45386">
                  <c:v>4.5386999999999998E-5</c:v>
                </c:pt>
                <c:pt idx="45387">
                  <c:v>4.5388E-5</c:v>
                </c:pt>
                <c:pt idx="45388">
                  <c:v>4.5389000000000002E-5</c:v>
                </c:pt>
                <c:pt idx="45389">
                  <c:v>4.5389999999999997E-5</c:v>
                </c:pt>
                <c:pt idx="45390">
                  <c:v>4.5391E-5</c:v>
                </c:pt>
                <c:pt idx="45391">
                  <c:v>4.5392000000000002E-5</c:v>
                </c:pt>
                <c:pt idx="45392">
                  <c:v>4.5392999999999997E-5</c:v>
                </c:pt>
                <c:pt idx="45393">
                  <c:v>4.5393999999999999E-5</c:v>
                </c:pt>
                <c:pt idx="45394">
                  <c:v>4.5395000000000002E-5</c:v>
                </c:pt>
                <c:pt idx="45395">
                  <c:v>4.5395999999999997E-5</c:v>
                </c:pt>
                <c:pt idx="45396">
                  <c:v>4.5396999999999999E-5</c:v>
                </c:pt>
                <c:pt idx="45397">
                  <c:v>4.5398000000000001E-5</c:v>
                </c:pt>
                <c:pt idx="45398">
                  <c:v>4.5398999999999997E-5</c:v>
                </c:pt>
                <c:pt idx="45399">
                  <c:v>4.5399999999999999E-5</c:v>
                </c:pt>
                <c:pt idx="45400">
                  <c:v>4.5401000000000001E-5</c:v>
                </c:pt>
                <c:pt idx="45401">
                  <c:v>4.5401999999999997E-5</c:v>
                </c:pt>
                <c:pt idx="45402">
                  <c:v>4.5402999999999999E-5</c:v>
                </c:pt>
                <c:pt idx="45403">
                  <c:v>4.5404000000000001E-5</c:v>
                </c:pt>
                <c:pt idx="45404">
                  <c:v>4.5405000000000003E-5</c:v>
                </c:pt>
                <c:pt idx="45405">
                  <c:v>4.5405999999999999E-5</c:v>
                </c:pt>
                <c:pt idx="45406">
                  <c:v>4.5407000000000001E-5</c:v>
                </c:pt>
                <c:pt idx="45407">
                  <c:v>4.5408000000000003E-5</c:v>
                </c:pt>
                <c:pt idx="45408">
                  <c:v>4.5408999999999998E-5</c:v>
                </c:pt>
                <c:pt idx="45409">
                  <c:v>4.5410000000000001E-5</c:v>
                </c:pt>
                <c:pt idx="45410">
                  <c:v>4.5411000000000003E-5</c:v>
                </c:pt>
                <c:pt idx="45411">
                  <c:v>4.5411999999999998E-5</c:v>
                </c:pt>
                <c:pt idx="45412">
                  <c:v>4.5413E-5</c:v>
                </c:pt>
                <c:pt idx="45413">
                  <c:v>4.5414000000000003E-5</c:v>
                </c:pt>
                <c:pt idx="45414">
                  <c:v>4.5414999999999998E-5</c:v>
                </c:pt>
                <c:pt idx="45415">
                  <c:v>4.5416E-5</c:v>
                </c:pt>
                <c:pt idx="45416">
                  <c:v>4.5417000000000002E-5</c:v>
                </c:pt>
                <c:pt idx="45417">
                  <c:v>4.5417999999999998E-5</c:v>
                </c:pt>
                <c:pt idx="45418">
                  <c:v>4.5419E-5</c:v>
                </c:pt>
                <c:pt idx="45419">
                  <c:v>4.5420000000000002E-5</c:v>
                </c:pt>
                <c:pt idx="45420">
                  <c:v>4.5420999999999998E-5</c:v>
                </c:pt>
                <c:pt idx="45421">
                  <c:v>4.5422E-5</c:v>
                </c:pt>
                <c:pt idx="45422">
                  <c:v>4.5423000000000002E-5</c:v>
                </c:pt>
                <c:pt idx="45423">
                  <c:v>4.5423999999999997E-5</c:v>
                </c:pt>
                <c:pt idx="45424">
                  <c:v>4.5425E-5</c:v>
                </c:pt>
                <c:pt idx="45425">
                  <c:v>4.5426000000000002E-5</c:v>
                </c:pt>
                <c:pt idx="45426">
                  <c:v>4.5426999999999997E-5</c:v>
                </c:pt>
                <c:pt idx="45427">
                  <c:v>4.5427999999999999E-5</c:v>
                </c:pt>
                <c:pt idx="45428">
                  <c:v>4.5429000000000002E-5</c:v>
                </c:pt>
                <c:pt idx="45429">
                  <c:v>4.5429999999999997E-5</c:v>
                </c:pt>
                <c:pt idx="45430">
                  <c:v>4.5430999999999999E-5</c:v>
                </c:pt>
                <c:pt idx="45431">
                  <c:v>4.5432000000000001E-5</c:v>
                </c:pt>
                <c:pt idx="45432">
                  <c:v>4.5432999999999997E-5</c:v>
                </c:pt>
                <c:pt idx="45433">
                  <c:v>4.5433999999999999E-5</c:v>
                </c:pt>
                <c:pt idx="45434">
                  <c:v>4.5435000000000001E-5</c:v>
                </c:pt>
                <c:pt idx="45435">
                  <c:v>4.5435999999999997E-5</c:v>
                </c:pt>
                <c:pt idx="45436">
                  <c:v>4.5436999999999999E-5</c:v>
                </c:pt>
                <c:pt idx="45437">
                  <c:v>4.5438000000000001E-5</c:v>
                </c:pt>
                <c:pt idx="45438">
                  <c:v>4.5439000000000003E-5</c:v>
                </c:pt>
                <c:pt idx="45439">
                  <c:v>4.5439999999999999E-5</c:v>
                </c:pt>
                <c:pt idx="45440">
                  <c:v>4.5441000000000001E-5</c:v>
                </c:pt>
                <c:pt idx="45441">
                  <c:v>4.5442000000000003E-5</c:v>
                </c:pt>
                <c:pt idx="45442">
                  <c:v>4.5442999999999998E-5</c:v>
                </c:pt>
                <c:pt idx="45443">
                  <c:v>4.5444000000000001E-5</c:v>
                </c:pt>
                <c:pt idx="45444">
                  <c:v>4.5445000000000003E-5</c:v>
                </c:pt>
                <c:pt idx="45445">
                  <c:v>4.5445999999999998E-5</c:v>
                </c:pt>
                <c:pt idx="45446">
                  <c:v>4.5447E-5</c:v>
                </c:pt>
                <c:pt idx="45447">
                  <c:v>4.5448000000000003E-5</c:v>
                </c:pt>
                <c:pt idx="45448">
                  <c:v>4.5448999999999998E-5</c:v>
                </c:pt>
                <c:pt idx="45449">
                  <c:v>4.545E-5</c:v>
                </c:pt>
                <c:pt idx="45450">
                  <c:v>4.5451000000000002E-5</c:v>
                </c:pt>
                <c:pt idx="45451">
                  <c:v>4.5451999999999998E-5</c:v>
                </c:pt>
                <c:pt idx="45452">
                  <c:v>4.5453E-5</c:v>
                </c:pt>
                <c:pt idx="45453">
                  <c:v>4.5454000000000002E-5</c:v>
                </c:pt>
                <c:pt idx="45454">
                  <c:v>4.5454999999999998E-5</c:v>
                </c:pt>
                <c:pt idx="45455">
                  <c:v>4.5456E-5</c:v>
                </c:pt>
                <c:pt idx="45456">
                  <c:v>4.5457000000000002E-5</c:v>
                </c:pt>
                <c:pt idx="45457">
                  <c:v>4.5457999999999997E-5</c:v>
                </c:pt>
                <c:pt idx="45458">
                  <c:v>4.5459E-5</c:v>
                </c:pt>
                <c:pt idx="45459">
                  <c:v>4.5460000000000002E-5</c:v>
                </c:pt>
                <c:pt idx="45460">
                  <c:v>4.5460999999999997E-5</c:v>
                </c:pt>
                <c:pt idx="45461">
                  <c:v>4.5461999999999999E-5</c:v>
                </c:pt>
                <c:pt idx="45462">
                  <c:v>4.5463000000000002E-5</c:v>
                </c:pt>
                <c:pt idx="45463">
                  <c:v>4.5463999999999997E-5</c:v>
                </c:pt>
                <c:pt idx="45464">
                  <c:v>4.5464999999999999E-5</c:v>
                </c:pt>
                <c:pt idx="45465">
                  <c:v>4.5466000000000001E-5</c:v>
                </c:pt>
                <c:pt idx="45466">
                  <c:v>4.5466999999999997E-5</c:v>
                </c:pt>
                <c:pt idx="45467">
                  <c:v>4.5467999999999999E-5</c:v>
                </c:pt>
                <c:pt idx="45468">
                  <c:v>4.5469000000000001E-5</c:v>
                </c:pt>
                <c:pt idx="45469">
                  <c:v>4.5469999999999997E-5</c:v>
                </c:pt>
                <c:pt idx="45470">
                  <c:v>4.5470999999999999E-5</c:v>
                </c:pt>
                <c:pt idx="45471">
                  <c:v>4.5472000000000001E-5</c:v>
                </c:pt>
                <c:pt idx="45472">
                  <c:v>4.5473000000000003E-5</c:v>
                </c:pt>
                <c:pt idx="45473">
                  <c:v>4.5473999999999999E-5</c:v>
                </c:pt>
                <c:pt idx="45474">
                  <c:v>4.5475000000000001E-5</c:v>
                </c:pt>
                <c:pt idx="45475">
                  <c:v>4.5476000000000003E-5</c:v>
                </c:pt>
                <c:pt idx="45476">
                  <c:v>4.5476999999999998E-5</c:v>
                </c:pt>
                <c:pt idx="45477">
                  <c:v>4.5478000000000001E-5</c:v>
                </c:pt>
                <c:pt idx="45478">
                  <c:v>4.5479000000000003E-5</c:v>
                </c:pt>
                <c:pt idx="45479">
                  <c:v>4.5479999999999998E-5</c:v>
                </c:pt>
                <c:pt idx="45480">
                  <c:v>4.5481E-5</c:v>
                </c:pt>
                <c:pt idx="45481">
                  <c:v>4.5482000000000003E-5</c:v>
                </c:pt>
                <c:pt idx="45482">
                  <c:v>4.5482999999999998E-5</c:v>
                </c:pt>
                <c:pt idx="45483">
                  <c:v>4.5484E-5</c:v>
                </c:pt>
                <c:pt idx="45484">
                  <c:v>4.5485000000000002E-5</c:v>
                </c:pt>
                <c:pt idx="45485">
                  <c:v>4.5485999999999998E-5</c:v>
                </c:pt>
                <c:pt idx="45486">
                  <c:v>4.5487E-5</c:v>
                </c:pt>
                <c:pt idx="45487">
                  <c:v>4.5488000000000002E-5</c:v>
                </c:pt>
                <c:pt idx="45488">
                  <c:v>4.5488999999999998E-5</c:v>
                </c:pt>
                <c:pt idx="45489">
                  <c:v>4.549E-5</c:v>
                </c:pt>
                <c:pt idx="45490">
                  <c:v>4.5491000000000002E-5</c:v>
                </c:pt>
                <c:pt idx="45491">
                  <c:v>4.5491999999999997E-5</c:v>
                </c:pt>
                <c:pt idx="45492">
                  <c:v>4.5493E-5</c:v>
                </c:pt>
                <c:pt idx="45493">
                  <c:v>4.5494000000000002E-5</c:v>
                </c:pt>
                <c:pt idx="45494">
                  <c:v>4.5494999999999997E-5</c:v>
                </c:pt>
                <c:pt idx="45495">
                  <c:v>4.5495999999999999E-5</c:v>
                </c:pt>
                <c:pt idx="45496">
                  <c:v>4.5497000000000002E-5</c:v>
                </c:pt>
                <c:pt idx="45497">
                  <c:v>4.5497999999999997E-5</c:v>
                </c:pt>
                <c:pt idx="45498">
                  <c:v>4.5498999999999999E-5</c:v>
                </c:pt>
                <c:pt idx="45499">
                  <c:v>4.5500000000000001E-5</c:v>
                </c:pt>
                <c:pt idx="45500">
                  <c:v>4.5500999999999997E-5</c:v>
                </c:pt>
                <c:pt idx="45501">
                  <c:v>4.5501999999999999E-5</c:v>
                </c:pt>
                <c:pt idx="45502">
                  <c:v>4.5503000000000001E-5</c:v>
                </c:pt>
                <c:pt idx="45503">
                  <c:v>4.5503999999999997E-5</c:v>
                </c:pt>
                <c:pt idx="45504">
                  <c:v>4.5504999999999999E-5</c:v>
                </c:pt>
                <c:pt idx="45505">
                  <c:v>4.5506000000000001E-5</c:v>
                </c:pt>
                <c:pt idx="45506">
                  <c:v>4.5507000000000003E-5</c:v>
                </c:pt>
                <c:pt idx="45507">
                  <c:v>4.5507999999999999E-5</c:v>
                </c:pt>
                <c:pt idx="45508">
                  <c:v>4.5509000000000001E-5</c:v>
                </c:pt>
                <c:pt idx="45509">
                  <c:v>4.5510000000000003E-5</c:v>
                </c:pt>
                <c:pt idx="45510">
                  <c:v>4.5510999999999998E-5</c:v>
                </c:pt>
                <c:pt idx="45511">
                  <c:v>4.5512000000000001E-5</c:v>
                </c:pt>
                <c:pt idx="45512">
                  <c:v>4.5513000000000003E-5</c:v>
                </c:pt>
                <c:pt idx="45513">
                  <c:v>4.5513999999999998E-5</c:v>
                </c:pt>
                <c:pt idx="45514">
                  <c:v>4.5515E-5</c:v>
                </c:pt>
                <c:pt idx="45515">
                  <c:v>4.5516000000000003E-5</c:v>
                </c:pt>
                <c:pt idx="45516">
                  <c:v>4.5516999999999998E-5</c:v>
                </c:pt>
                <c:pt idx="45517">
                  <c:v>4.5518E-5</c:v>
                </c:pt>
                <c:pt idx="45518">
                  <c:v>4.5519000000000002E-5</c:v>
                </c:pt>
                <c:pt idx="45519">
                  <c:v>4.5519999999999998E-5</c:v>
                </c:pt>
                <c:pt idx="45520">
                  <c:v>4.5521E-5</c:v>
                </c:pt>
                <c:pt idx="45521">
                  <c:v>4.5522000000000002E-5</c:v>
                </c:pt>
                <c:pt idx="45522">
                  <c:v>4.5522999999999998E-5</c:v>
                </c:pt>
                <c:pt idx="45523">
                  <c:v>4.5524E-5</c:v>
                </c:pt>
                <c:pt idx="45524">
                  <c:v>4.5525000000000002E-5</c:v>
                </c:pt>
                <c:pt idx="45525">
                  <c:v>4.5525999999999997E-5</c:v>
                </c:pt>
                <c:pt idx="45526">
                  <c:v>4.5527E-5</c:v>
                </c:pt>
                <c:pt idx="45527">
                  <c:v>4.5528000000000002E-5</c:v>
                </c:pt>
                <c:pt idx="45528">
                  <c:v>4.5528999999999997E-5</c:v>
                </c:pt>
                <c:pt idx="45529">
                  <c:v>4.5529999999999999E-5</c:v>
                </c:pt>
                <c:pt idx="45530">
                  <c:v>4.5531000000000002E-5</c:v>
                </c:pt>
                <c:pt idx="45531">
                  <c:v>4.5531999999999997E-5</c:v>
                </c:pt>
                <c:pt idx="45532">
                  <c:v>4.5532999999999999E-5</c:v>
                </c:pt>
                <c:pt idx="45533">
                  <c:v>4.5534000000000001E-5</c:v>
                </c:pt>
                <c:pt idx="45534">
                  <c:v>4.5534999999999997E-5</c:v>
                </c:pt>
                <c:pt idx="45535">
                  <c:v>4.5535999999999999E-5</c:v>
                </c:pt>
                <c:pt idx="45536">
                  <c:v>4.5537000000000001E-5</c:v>
                </c:pt>
                <c:pt idx="45537">
                  <c:v>4.5537999999999997E-5</c:v>
                </c:pt>
                <c:pt idx="45538">
                  <c:v>4.5538999999999999E-5</c:v>
                </c:pt>
                <c:pt idx="45539">
                  <c:v>4.5540000000000001E-5</c:v>
                </c:pt>
                <c:pt idx="45540">
                  <c:v>4.5541000000000003E-5</c:v>
                </c:pt>
                <c:pt idx="45541">
                  <c:v>4.5541999999999999E-5</c:v>
                </c:pt>
                <c:pt idx="45542">
                  <c:v>4.5543000000000001E-5</c:v>
                </c:pt>
                <c:pt idx="45543">
                  <c:v>4.5544000000000003E-5</c:v>
                </c:pt>
                <c:pt idx="45544">
                  <c:v>4.5544999999999998E-5</c:v>
                </c:pt>
                <c:pt idx="45545">
                  <c:v>4.5546000000000001E-5</c:v>
                </c:pt>
                <c:pt idx="45546">
                  <c:v>4.5547000000000003E-5</c:v>
                </c:pt>
                <c:pt idx="45547">
                  <c:v>4.5547999999999998E-5</c:v>
                </c:pt>
                <c:pt idx="45548">
                  <c:v>4.5549E-5</c:v>
                </c:pt>
                <c:pt idx="45549">
                  <c:v>4.5550000000000003E-5</c:v>
                </c:pt>
                <c:pt idx="45550">
                  <c:v>4.5550999999999998E-5</c:v>
                </c:pt>
                <c:pt idx="45551">
                  <c:v>4.5552E-5</c:v>
                </c:pt>
                <c:pt idx="45552">
                  <c:v>4.5553000000000002E-5</c:v>
                </c:pt>
                <c:pt idx="45553">
                  <c:v>4.5553999999999998E-5</c:v>
                </c:pt>
                <c:pt idx="45554">
                  <c:v>4.5555E-5</c:v>
                </c:pt>
                <c:pt idx="45555">
                  <c:v>4.5556000000000002E-5</c:v>
                </c:pt>
                <c:pt idx="45556">
                  <c:v>4.5556999999999998E-5</c:v>
                </c:pt>
                <c:pt idx="45557">
                  <c:v>4.5558E-5</c:v>
                </c:pt>
                <c:pt idx="45558">
                  <c:v>4.5559000000000002E-5</c:v>
                </c:pt>
                <c:pt idx="45559">
                  <c:v>4.5559999999999997E-5</c:v>
                </c:pt>
                <c:pt idx="45560">
                  <c:v>4.5561E-5</c:v>
                </c:pt>
                <c:pt idx="45561">
                  <c:v>4.5562000000000002E-5</c:v>
                </c:pt>
                <c:pt idx="45562">
                  <c:v>4.5562999999999997E-5</c:v>
                </c:pt>
                <c:pt idx="45563">
                  <c:v>4.5563999999999999E-5</c:v>
                </c:pt>
                <c:pt idx="45564">
                  <c:v>4.5565000000000002E-5</c:v>
                </c:pt>
                <c:pt idx="45565">
                  <c:v>4.5565999999999997E-5</c:v>
                </c:pt>
                <c:pt idx="45566">
                  <c:v>4.5566999999999999E-5</c:v>
                </c:pt>
                <c:pt idx="45567">
                  <c:v>4.5568000000000001E-5</c:v>
                </c:pt>
                <c:pt idx="45568">
                  <c:v>4.5568999999999997E-5</c:v>
                </c:pt>
                <c:pt idx="45569">
                  <c:v>4.5569999999999999E-5</c:v>
                </c:pt>
                <c:pt idx="45570">
                  <c:v>4.5571000000000001E-5</c:v>
                </c:pt>
                <c:pt idx="45571">
                  <c:v>4.5571999999999997E-5</c:v>
                </c:pt>
                <c:pt idx="45572">
                  <c:v>4.5572999999999999E-5</c:v>
                </c:pt>
                <c:pt idx="45573">
                  <c:v>4.5574000000000001E-5</c:v>
                </c:pt>
                <c:pt idx="45574">
                  <c:v>4.5575000000000003E-5</c:v>
                </c:pt>
                <c:pt idx="45575">
                  <c:v>4.5575999999999999E-5</c:v>
                </c:pt>
                <c:pt idx="45576">
                  <c:v>4.5577000000000001E-5</c:v>
                </c:pt>
                <c:pt idx="45577">
                  <c:v>4.5578000000000003E-5</c:v>
                </c:pt>
                <c:pt idx="45578">
                  <c:v>4.5578999999999998E-5</c:v>
                </c:pt>
                <c:pt idx="45579">
                  <c:v>4.5580000000000001E-5</c:v>
                </c:pt>
                <c:pt idx="45580">
                  <c:v>4.5581000000000003E-5</c:v>
                </c:pt>
                <c:pt idx="45581">
                  <c:v>4.5581999999999998E-5</c:v>
                </c:pt>
                <c:pt idx="45582">
                  <c:v>4.5583E-5</c:v>
                </c:pt>
                <c:pt idx="45583">
                  <c:v>4.5584000000000003E-5</c:v>
                </c:pt>
                <c:pt idx="45584">
                  <c:v>4.5584999999999998E-5</c:v>
                </c:pt>
                <c:pt idx="45585">
                  <c:v>4.5586E-5</c:v>
                </c:pt>
                <c:pt idx="45586">
                  <c:v>4.5587000000000002E-5</c:v>
                </c:pt>
                <c:pt idx="45587">
                  <c:v>4.5587999999999998E-5</c:v>
                </c:pt>
                <c:pt idx="45588">
                  <c:v>4.5589E-5</c:v>
                </c:pt>
                <c:pt idx="45589">
                  <c:v>4.5590000000000002E-5</c:v>
                </c:pt>
                <c:pt idx="45590">
                  <c:v>4.5590999999999998E-5</c:v>
                </c:pt>
                <c:pt idx="45591">
                  <c:v>4.5592E-5</c:v>
                </c:pt>
                <c:pt idx="45592">
                  <c:v>4.5593000000000002E-5</c:v>
                </c:pt>
                <c:pt idx="45593">
                  <c:v>4.5593999999999997E-5</c:v>
                </c:pt>
                <c:pt idx="45594">
                  <c:v>4.5595E-5</c:v>
                </c:pt>
                <c:pt idx="45595">
                  <c:v>4.5596000000000002E-5</c:v>
                </c:pt>
                <c:pt idx="45596">
                  <c:v>4.5596999999999997E-5</c:v>
                </c:pt>
                <c:pt idx="45597">
                  <c:v>4.5597999999999999E-5</c:v>
                </c:pt>
                <c:pt idx="45598">
                  <c:v>4.5599000000000002E-5</c:v>
                </c:pt>
                <c:pt idx="45599">
                  <c:v>4.5599999999999997E-5</c:v>
                </c:pt>
                <c:pt idx="45600">
                  <c:v>4.5600999999999999E-5</c:v>
                </c:pt>
                <c:pt idx="45601">
                  <c:v>4.5602000000000001E-5</c:v>
                </c:pt>
                <c:pt idx="45602">
                  <c:v>4.5602999999999997E-5</c:v>
                </c:pt>
                <c:pt idx="45603">
                  <c:v>4.5603999999999999E-5</c:v>
                </c:pt>
                <c:pt idx="45604">
                  <c:v>4.5605000000000001E-5</c:v>
                </c:pt>
                <c:pt idx="45605">
                  <c:v>4.5605999999999997E-5</c:v>
                </c:pt>
                <c:pt idx="45606">
                  <c:v>4.5606999999999999E-5</c:v>
                </c:pt>
                <c:pt idx="45607">
                  <c:v>4.5608000000000001E-5</c:v>
                </c:pt>
                <c:pt idx="45608">
                  <c:v>4.5609000000000003E-5</c:v>
                </c:pt>
                <c:pt idx="45609">
                  <c:v>4.5609999999999999E-5</c:v>
                </c:pt>
                <c:pt idx="45610">
                  <c:v>4.5611000000000001E-5</c:v>
                </c:pt>
                <c:pt idx="45611">
                  <c:v>4.5612000000000003E-5</c:v>
                </c:pt>
                <c:pt idx="45612">
                  <c:v>4.5612999999999998E-5</c:v>
                </c:pt>
                <c:pt idx="45613">
                  <c:v>4.5614000000000001E-5</c:v>
                </c:pt>
                <c:pt idx="45614">
                  <c:v>4.5615000000000003E-5</c:v>
                </c:pt>
                <c:pt idx="45615">
                  <c:v>4.5615999999999998E-5</c:v>
                </c:pt>
                <c:pt idx="45616">
                  <c:v>4.5617E-5</c:v>
                </c:pt>
                <c:pt idx="45617">
                  <c:v>4.5618000000000003E-5</c:v>
                </c:pt>
                <c:pt idx="45618">
                  <c:v>4.5618999999999998E-5</c:v>
                </c:pt>
                <c:pt idx="45619">
                  <c:v>4.562E-5</c:v>
                </c:pt>
                <c:pt idx="45620">
                  <c:v>4.5621000000000002E-5</c:v>
                </c:pt>
                <c:pt idx="45621">
                  <c:v>4.5621999999999998E-5</c:v>
                </c:pt>
                <c:pt idx="45622">
                  <c:v>4.5623E-5</c:v>
                </c:pt>
                <c:pt idx="45623">
                  <c:v>4.5624000000000002E-5</c:v>
                </c:pt>
                <c:pt idx="45624">
                  <c:v>4.5624999999999998E-5</c:v>
                </c:pt>
                <c:pt idx="45625">
                  <c:v>4.5626E-5</c:v>
                </c:pt>
                <c:pt idx="45626">
                  <c:v>4.5627000000000002E-5</c:v>
                </c:pt>
                <c:pt idx="45627">
                  <c:v>4.5627999999999997E-5</c:v>
                </c:pt>
                <c:pt idx="45628">
                  <c:v>4.5629E-5</c:v>
                </c:pt>
                <c:pt idx="45629">
                  <c:v>4.5630000000000002E-5</c:v>
                </c:pt>
                <c:pt idx="45630">
                  <c:v>4.5630999999999997E-5</c:v>
                </c:pt>
                <c:pt idx="45631">
                  <c:v>4.5631999999999999E-5</c:v>
                </c:pt>
                <c:pt idx="45632">
                  <c:v>4.5633000000000002E-5</c:v>
                </c:pt>
                <c:pt idx="45633">
                  <c:v>4.5633999999999997E-5</c:v>
                </c:pt>
                <c:pt idx="45634">
                  <c:v>4.5634999999999999E-5</c:v>
                </c:pt>
                <c:pt idx="45635">
                  <c:v>4.5636000000000001E-5</c:v>
                </c:pt>
                <c:pt idx="45636">
                  <c:v>4.5636999999999997E-5</c:v>
                </c:pt>
                <c:pt idx="45637">
                  <c:v>4.5637999999999999E-5</c:v>
                </c:pt>
                <c:pt idx="45638">
                  <c:v>4.5639000000000001E-5</c:v>
                </c:pt>
                <c:pt idx="45639">
                  <c:v>4.5639999999999997E-5</c:v>
                </c:pt>
                <c:pt idx="45640">
                  <c:v>4.5640999999999999E-5</c:v>
                </c:pt>
                <c:pt idx="45641">
                  <c:v>4.5642000000000001E-5</c:v>
                </c:pt>
                <c:pt idx="45642">
                  <c:v>4.5643000000000003E-5</c:v>
                </c:pt>
                <c:pt idx="45643">
                  <c:v>4.5643999999999999E-5</c:v>
                </c:pt>
                <c:pt idx="45644">
                  <c:v>4.5645000000000001E-5</c:v>
                </c:pt>
                <c:pt idx="45645">
                  <c:v>4.5646000000000003E-5</c:v>
                </c:pt>
                <c:pt idx="45646">
                  <c:v>4.5646999999999999E-5</c:v>
                </c:pt>
                <c:pt idx="45647">
                  <c:v>4.5648000000000001E-5</c:v>
                </c:pt>
                <c:pt idx="45648">
                  <c:v>4.5649000000000003E-5</c:v>
                </c:pt>
                <c:pt idx="45649">
                  <c:v>4.5649999999999998E-5</c:v>
                </c:pt>
                <c:pt idx="45650">
                  <c:v>4.5651E-5</c:v>
                </c:pt>
                <c:pt idx="45651">
                  <c:v>4.5652000000000003E-5</c:v>
                </c:pt>
                <c:pt idx="45652">
                  <c:v>4.5652999999999998E-5</c:v>
                </c:pt>
                <c:pt idx="45653">
                  <c:v>4.5654E-5</c:v>
                </c:pt>
                <c:pt idx="45654">
                  <c:v>4.5655000000000002E-5</c:v>
                </c:pt>
                <c:pt idx="45655">
                  <c:v>4.5655999999999998E-5</c:v>
                </c:pt>
                <c:pt idx="45656">
                  <c:v>4.5657E-5</c:v>
                </c:pt>
                <c:pt idx="45657">
                  <c:v>4.5658000000000002E-5</c:v>
                </c:pt>
                <c:pt idx="45658">
                  <c:v>4.5658999999999998E-5</c:v>
                </c:pt>
                <c:pt idx="45659">
                  <c:v>4.566E-5</c:v>
                </c:pt>
                <c:pt idx="45660">
                  <c:v>4.5661000000000002E-5</c:v>
                </c:pt>
                <c:pt idx="45661">
                  <c:v>4.5661999999999998E-5</c:v>
                </c:pt>
                <c:pt idx="45662">
                  <c:v>4.5663E-5</c:v>
                </c:pt>
                <c:pt idx="45663">
                  <c:v>4.5664000000000002E-5</c:v>
                </c:pt>
                <c:pt idx="45664">
                  <c:v>4.5664999999999997E-5</c:v>
                </c:pt>
                <c:pt idx="45665">
                  <c:v>4.5666E-5</c:v>
                </c:pt>
                <c:pt idx="45666">
                  <c:v>4.5667000000000002E-5</c:v>
                </c:pt>
                <c:pt idx="45667">
                  <c:v>4.5667999999999997E-5</c:v>
                </c:pt>
                <c:pt idx="45668">
                  <c:v>4.5668999999999999E-5</c:v>
                </c:pt>
                <c:pt idx="45669">
                  <c:v>4.5670000000000002E-5</c:v>
                </c:pt>
                <c:pt idx="45670">
                  <c:v>4.5670999999999997E-5</c:v>
                </c:pt>
                <c:pt idx="45671">
                  <c:v>4.5671999999999999E-5</c:v>
                </c:pt>
                <c:pt idx="45672">
                  <c:v>4.5673000000000001E-5</c:v>
                </c:pt>
                <c:pt idx="45673">
                  <c:v>4.5673999999999997E-5</c:v>
                </c:pt>
                <c:pt idx="45674">
                  <c:v>4.5674999999999999E-5</c:v>
                </c:pt>
                <c:pt idx="45675">
                  <c:v>4.5676000000000001E-5</c:v>
                </c:pt>
                <c:pt idx="45676">
                  <c:v>4.5677000000000003E-5</c:v>
                </c:pt>
                <c:pt idx="45677">
                  <c:v>4.5677999999999999E-5</c:v>
                </c:pt>
                <c:pt idx="45678">
                  <c:v>4.5679000000000001E-5</c:v>
                </c:pt>
                <c:pt idx="45679">
                  <c:v>4.5680000000000003E-5</c:v>
                </c:pt>
                <c:pt idx="45680">
                  <c:v>4.5680999999999999E-5</c:v>
                </c:pt>
                <c:pt idx="45681">
                  <c:v>4.5682000000000001E-5</c:v>
                </c:pt>
                <c:pt idx="45682">
                  <c:v>4.5683000000000003E-5</c:v>
                </c:pt>
                <c:pt idx="45683">
                  <c:v>4.5683999999999998E-5</c:v>
                </c:pt>
                <c:pt idx="45684">
                  <c:v>4.5685000000000001E-5</c:v>
                </c:pt>
                <c:pt idx="45685">
                  <c:v>4.5686000000000003E-5</c:v>
                </c:pt>
                <c:pt idx="45686">
                  <c:v>4.5686999999999998E-5</c:v>
                </c:pt>
                <c:pt idx="45687">
                  <c:v>4.5688E-5</c:v>
                </c:pt>
                <c:pt idx="45688">
                  <c:v>4.5689000000000003E-5</c:v>
                </c:pt>
                <c:pt idx="45689">
                  <c:v>4.5689999999999998E-5</c:v>
                </c:pt>
                <c:pt idx="45690">
                  <c:v>4.5691E-5</c:v>
                </c:pt>
                <c:pt idx="45691">
                  <c:v>4.5692000000000002E-5</c:v>
                </c:pt>
                <c:pt idx="45692">
                  <c:v>4.5692999999999998E-5</c:v>
                </c:pt>
                <c:pt idx="45693">
                  <c:v>4.5694E-5</c:v>
                </c:pt>
                <c:pt idx="45694">
                  <c:v>4.5695000000000002E-5</c:v>
                </c:pt>
                <c:pt idx="45695">
                  <c:v>4.5695999999999998E-5</c:v>
                </c:pt>
                <c:pt idx="45696">
                  <c:v>4.5697E-5</c:v>
                </c:pt>
                <c:pt idx="45697">
                  <c:v>4.5698000000000002E-5</c:v>
                </c:pt>
                <c:pt idx="45698">
                  <c:v>4.5698999999999997E-5</c:v>
                </c:pt>
                <c:pt idx="45699">
                  <c:v>4.57E-5</c:v>
                </c:pt>
                <c:pt idx="45700">
                  <c:v>4.5701000000000002E-5</c:v>
                </c:pt>
                <c:pt idx="45701">
                  <c:v>4.5701999999999997E-5</c:v>
                </c:pt>
                <c:pt idx="45702">
                  <c:v>4.5702999999999999E-5</c:v>
                </c:pt>
                <c:pt idx="45703">
                  <c:v>4.5704000000000002E-5</c:v>
                </c:pt>
                <c:pt idx="45704">
                  <c:v>4.5704999999999997E-5</c:v>
                </c:pt>
                <c:pt idx="45705">
                  <c:v>4.5705999999999999E-5</c:v>
                </c:pt>
                <c:pt idx="45706">
                  <c:v>4.5707000000000001E-5</c:v>
                </c:pt>
                <c:pt idx="45707">
                  <c:v>4.5707999999999997E-5</c:v>
                </c:pt>
                <c:pt idx="45708">
                  <c:v>4.5708999999999999E-5</c:v>
                </c:pt>
                <c:pt idx="45709">
                  <c:v>4.5710000000000001E-5</c:v>
                </c:pt>
                <c:pt idx="45710">
                  <c:v>4.5711000000000003E-5</c:v>
                </c:pt>
                <c:pt idx="45711">
                  <c:v>4.5711999999999999E-5</c:v>
                </c:pt>
                <c:pt idx="45712">
                  <c:v>4.5713000000000001E-5</c:v>
                </c:pt>
                <c:pt idx="45713">
                  <c:v>4.5714000000000003E-5</c:v>
                </c:pt>
                <c:pt idx="45714">
                  <c:v>4.5714999999999999E-5</c:v>
                </c:pt>
                <c:pt idx="45715">
                  <c:v>4.5716000000000001E-5</c:v>
                </c:pt>
                <c:pt idx="45716">
                  <c:v>4.5717000000000003E-5</c:v>
                </c:pt>
                <c:pt idx="45717">
                  <c:v>4.5717999999999998E-5</c:v>
                </c:pt>
                <c:pt idx="45718">
                  <c:v>4.5719000000000001E-5</c:v>
                </c:pt>
                <c:pt idx="45719">
                  <c:v>4.5720000000000003E-5</c:v>
                </c:pt>
                <c:pt idx="45720">
                  <c:v>4.5720999999999998E-5</c:v>
                </c:pt>
                <c:pt idx="45721">
                  <c:v>4.5722E-5</c:v>
                </c:pt>
                <c:pt idx="45722">
                  <c:v>4.5723000000000003E-5</c:v>
                </c:pt>
                <c:pt idx="45723">
                  <c:v>4.5723999999999998E-5</c:v>
                </c:pt>
                <c:pt idx="45724">
                  <c:v>4.5725E-5</c:v>
                </c:pt>
                <c:pt idx="45725">
                  <c:v>4.5726000000000002E-5</c:v>
                </c:pt>
                <c:pt idx="45726">
                  <c:v>4.5726999999999998E-5</c:v>
                </c:pt>
                <c:pt idx="45727">
                  <c:v>4.5728E-5</c:v>
                </c:pt>
                <c:pt idx="45728">
                  <c:v>4.5729000000000002E-5</c:v>
                </c:pt>
                <c:pt idx="45729">
                  <c:v>4.5729999999999998E-5</c:v>
                </c:pt>
                <c:pt idx="45730">
                  <c:v>4.5731E-5</c:v>
                </c:pt>
                <c:pt idx="45731">
                  <c:v>4.5732000000000002E-5</c:v>
                </c:pt>
                <c:pt idx="45732">
                  <c:v>4.5732999999999997E-5</c:v>
                </c:pt>
                <c:pt idx="45733">
                  <c:v>4.5734E-5</c:v>
                </c:pt>
                <c:pt idx="45734">
                  <c:v>4.5735000000000002E-5</c:v>
                </c:pt>
                <c:pt idx="45735">
                  <c:v>4.5735999999999997E-5</c:v>
                </c:pt>
                <c:pt idx="45736">
                  <c:v>4.5736999999999999E-5</c:v>
                </c:pt>
                <c:pt idx="45737">
                  <c:v>4.5738000000000002E-5</c:v>
                </c:pt>
                <c:pt idx="45738">
                  <c:v>4.5738999999999997E-5</c:v>
                </c:pt>
                <c:pt idx="45739">
                  <c:v>4.5739999999999999E-5</c:v>
                </c:pt>
                <c:pt idx="45740">
                  <c:v>4.5741000000000001E-5</c:v>
                </c:pt>
                <c:pt idx="45741">
                  <c:v>4.5741999999999997E-5</c:v>
                </c:pt>
                <c:pt idx="45742">
                  <c:v>4.5742999999999999E-5</c:v>
                </c:pt>
                <c:pt idx="45743">
                  <c:v>4.5744000000000001E-5</c:v>
                </c:pt>
                <c:pt idx="45744">
                  <c:v>4.5745000000000003E-5</c:v>
                </c:pt>
                <c:pt idx="45745">
                  <c:v>4.5745999999999999E-5</c:v>
                </c:pt>
                <c:pt idx="45746">
                  <c:v>4.5747000000000001E-5</c:v>
                </c:pt>
                <c:pt idx="45747">
                  <c:v>4.5748000000000003E-5</c:v>
                </c:pt>
                <c:pt idx="45748">
                  <c:v>4.5748999999999999E-5</c:v>
                </c:pt>
                <c:pt idx="45749">
                  <c:v>4.5750000000000001E-5</c:v>
                </c:pt>
                <c:pt idx="45750">
                  <c:v>4.5751000000000003E-5</c:v>
                </c:pt>
                <c:pt idx="45751">
                  <c:v>4.5751999999999998E-5</c:v>
                </c:pt>
                <c:pt idx="45752">
                  <c:v>4.5753000000000001E-5</c:v>
                </c:pt>
                <c:pt idx="45753">
                  <c:v>4.5754000000000003E-5</c:v>
                </c:pt>
                <c:pt idx="45754">
                  <c:v>4.5754999999999998E-5</c:v>
                </c:pt>
                <c:pt idx="45755">
                  <c:v>4.5756E-5</c:v>
                </c:pt>
                <c:pt idx="45756">
                  <c:v>4.5757000000000003E-5</c:v>
                </c:pt>
                <c:pt idx="45757">
                  <c:v>4.5757999999999998E-5</c:v>
                </c:pt>
                <c:pt idx="45758">
                  <c:v>4.5759E-5</c:v>
                </c:pt>
                <c:pt idx="45759">
                  <c:v>4.5760000000000002E-5</c:v>
                </c:pt>
                <c:pt idx="45760">
                  <c:v>4.5760999999999998E-5</c:v>
                </c:pt>
                <c:pt idx="45761">
                  <c:v>4.5762E-5</c:v>
                </c:pt>
                <c:pt idx="45762">
                  <c:v>4.5763000000000002E-5</c:v>
                </c:pt>
                <c:pt idx="45763">
                  <c:v>4.5763999999999998E-5</c:v>
                </c:pt>
                <c:pt idx="45764">
                  <c:v>4.5765E-5</c:v>
                </c:pt>
                <c:pt idx="45765">
                  <c:v>4.5766000000000002E-5</c:v>
                </c:pt>
                <c:pt idx="45766">
                  <c:v>4.5766999999999997E-5</c:v>
                </c:pt>
                <c:pt idx="45767">
                  <c:v>4.5768E-5</c:v>
                </c:pt>
                <c:pt idx="45768">
                  <c:v>4.5769000000000002E-5</c:v>
                </c:pt>
                <c:pt idx="45769">
                  <c:v>4.5769999999999997E-5</c:v>
                </c:pt>
                <c:pt idx="45770">
                  <c:v>4.5770999999999999E-5</c:v>
                </c:pt>
                <c:pt idx="45771">
                  <c:v>4.5772000000000002E-5</c:v>
                </c:pt>
                <c:pt idx="45772">
                  <c:v>4.5772999999999997E-5</c:v>
                </c:pt>
                <c:pt idx="45773">
                  <c:v>4.5773999999999999E-5</c:v>
                </c:pt>
                <c:pt idx="45774">
                  <c:v>4.5775000000000001E-5</c:v>
                </c:pt>
                <c:pt idx="45775">
                  <c:v>4.5775999999999997E-5</c:v>
                </c:pt>
                <c:pt idx="45776">
                  <c:v>4.5776999999999999E-5</c:v>
                </c:pt>
                <c:pt idx="45777">
                  <c:v>4.5778000000000001E-5</c:v>
                </c:pt>
                <c:pt idx="45778">
                  <c:v>4.5779000000000003E-5</c:v>
                </c:pt>
                <c:pt idx="45779">
                  <c:v>4.5779999999999999E-5</c:v>
                </c:pt>
                <c:pt idx="45780">
                  <c:v>4.5781000000000001E-5</c:v>
                </c:pt>
                <c:pt idx="45781">
                  <c:v>4.5782000000000003E-5</c:v>
                </c:pt>
                <c:pt idx="45782">
                  <c:v>4.5782999999999999E-5</c:v>
                </c:pt>
                <c:pt idx="45783">
                  <c:v>4.5784000000000001E-5</c:v>
                </c:pt>
                <c:pt idx="45784">
                  <c:v>4.5785000000000003E-5</c:v>
                </c:pt>
                <c:pt idx="45785">
                  <c:v>4.5785999999999998E-5</c:v>
                </c:pt>
                <c:pt idx="45786">
                  <c:v>4.5787000000000001E-5</c:v>
                </c:pt>
                <c:pt idx="45787">
                  <c:v>4.5788000000000003E-5</c:v>
                </c:pt>
                <c:pt idx="45788">
                  <c:v>4.5788999999999998E-5</c:v>
                </c:pt>
                <c:pt idx="45789">
                  <c:v>4.579E-5</c:v>
                </c:pt>
                <c:pt idx="45790">
                  <c:v>4.5791000000000003E-5</c:v>
                </c:pt>
                <c:pt idx="45791">
                  <c:v>4.5791999999999998E-5</c:v>
                </c:pt>
                <c:pt idx="45792">
                  <c:v>4.5793E-5</c:v>
                </c:pt>
                <c:pt idx="45793">
                  <c:v>4.5794000000000002E-5</c:v>
                </c:pt>
                <c:pt idx="45794">
                  <c:v>4.5794999999999998E-5</c:v>
                </c:pt>
                <c:pt idx="45795">
                  <c:v>4.5796E-5</c:v>
                </c:pt>
                <c:pt idx="45796">
                  <c:v>4.5797000000000002E-5</c:v>
                </c:pt>
                <c:pt idx="45797">
                  <c:v>4.5797999999999998E-5</c:v>
                </c:pt>
                <c:pt idx="45798">
                  <c:v>4.5799E-5</c:v>
                </c:pt>
                <c:pt idx="45799">
                  <c:v>4.5800000000000002E-5</c:v>
                </c:pt>
                <c:pt idx="45800">
                  <c:v>4.5800999999999997E-5</c:v>
                </c:pt>
                <c:pt idx="45801">
                  <c:v>4.5802E-5</c:v>
                </c:pt>
                <c:pt idx="45802">
                  <c:v>4.5803000000000002E-5</c:v>
                </c:pt>
                <c:pt idx="45803">
                  <c:v>4.5803999999999997E-5</c:v>
                </c:pt>
                <c:pt idx="45804">
                  <c:v>4.5804999999999999E-5</c:v>
                </c:pt>
                <c:pt idx="45805">
                  <c:v>4.5806000000000002E-5</c:v>
                </c:pt>
                <c:pt idx="45806">
                  <c:v>4.5806999999999997E-5</c:v>
                </c:pt>
                <c:pt idx="45807">
                  <c:v>4.5807999999999999E-5</c:v>
                </c:pt>
                <c:pt idx="45808">
                  <c:v>4.5809000000000001E-5</c:v>
                </c:pt>
                <c:pt idx="45809">
                  <c:v>4.5809999999999997E-5</c:v>
                </c:pt>
                <c:pt idx="45810">
                  <c:v>4.5810999999999999E-5</c:v>
                </c:pt>
                <c:pt idx="45811">
                  <c:v>4.5812000000000001E-5</c:v>
                </c:pt>
                <c:pt idx="45812">
                  <c:v>4.5813000000000003E-5</c:v>
                </c:pt>
                <c:pt idx="45813">
                  <c:v>4.5813999999999999E-5</c:v>
                </c:pt>
                <c:pt idx="45814">
                  <c:v>4.5815000000000001E-5</c:v>
                </c:pt>
                <c:pt idx="45815">
                  <c:v>4.5816000000000003E-5</c:v>
                </c:pt>
                <c:pt idx="45816">
                  <c:v>4.5816999999999999E-5</c:v>
                </c:pt>
                <c:pt idx="45817">
                  <c:v>4.5818000000000001E-5</c:v>
                </c:pt>
                <c:pt idx="45818">
                  <c:v>4.5819000000000003E-5</c:v>
                </c:pt>
                <c:pt idx="45819">
                  <c:v>4.5819999999999998E-5</c:v>
                </c:pt>
                <c:pt idx="45820">
                  <c:v>4.5821000000000001E-5</c:v>
                </c:pt>
                <c:pt idx="45821">
                  <c:v>4.5822000000000003E-5</c:v>
                </c:pt>
                <c:pt idx="45822">
                  <c:v>4.5822999999999998E-5</c:v>
                </c:pt>
                <c:pt idx="45823">
                  <c:v>4.5824E-5</c:v>
                </c:pt>
                <c:pt idx="45824">
                  <c:v>4.5825000000000003E-5</c:v>
                </c:pt>
                <c:pt idx="45825">
                  <c:v>4.5825999999999998E-5</c:v>
                </c:pt>
                <c:pt idx="45826">
                  <c:v>4.5827E-5</c:v>
                </c:pt>
                <c:pt idx="45827">
                  <c:v>4.5828000000000002E-5</c:v>
                </c:pt>
                <c:pt idx="45828">
                  <c:v>4.5828999999999998E-5</c:v>
                </c:pt>
                <c:pt idx="45829">
                  <c:v>4.583E-5</c:v>
                </c:pt>
                <c:pt idx="45830">
                  <c:v>4.5831000000000002E-5</c:v>
                </c:pt>
                <c:pt idx="45831">
                  <c:v>4.5831999999999998E-5</c:v>
                </c:pt>
                <c:pt idx="45832">
                  <c:v>4.5833E-5</c:v>
                </c:pt>
                <c:pt idx="45833">
                  <c:v>4.5834000000000002E-5</c:v>
                </c:pt>
                <c:pt idx="45834">
                  <c:v>4.5834999999999997E-5</c:v>
                </c:pt>
                <c:pt idx="45835">
                  <c:v>4.5836E-5</c:v>
                </c:pt>
                <c:pt idx="45836">
                  <c:v>4.5837000000000002E-5</c:v>
                </c:pt>
                <c:pt idx="45837">
                  <c:v>4.5837999999999997E-5</c:v>
                </c:pt>
                <c:pt idx="45838">
                  <c:v>4.5838999999999999E-5</c:v>
                </c:pt>
                <c:pt idx="45839">
                  <c:v>4.5840000000000002E-5</c:v>
                </c:pt>
                <c:pt idx="45840">
                  <c:v>4.5840999999999997E-5</c:v>
                </c:pt>
                <c:pt idx="45841">
                  <c:v>4.5841999999999999E-5</c:v>
                </c:pt>
                <c:pt idx="45842">
                  <c:v>4.5843000000000001E-5</c:v>
                </c:pt>
                <c:pt idx="45843">
                  <c:v>4.5843999999999997E-5</c:v>
                </c:pt>
                <c:pt idx="45844">
                  <c:v>4.5844999999999999E-5</c:v>
                </c:pt>
                <c:pt idx="45845">
                  <c:v>4.5846000000000001E-5</c:v>
                </c:pt>
                <c:pt idx="45846">
                  <c:v>4.5847000000000003E-5</c:v>
                </c:pt>
                <c:pt idx="45847">
                  <c:v>4.5847999999999999E-5</c:v>
                </c:pt>
                <c:pt idx="45848">
                  <c:v>4.5849000000000001E-5</c:v>
                </c:pt>
                <c:pt idx="45849">
                  <c:v>4.5850000000000003E-5</c:v>
                </c:pt>
                <c:pt idx="45850">
                  <c:v>4.5850999999999999E-5</c:v>
                </c:pt>
                <c:pt idx="45851">
                  <c:v>4.5852000000000001E-5</c:v>
                </c:pt>
                <c:pt idx="45852">
                  <c:v>4.5853000000000003E-5</c:v>
                </c:pt>
                <c:pt idx="45853">
                  <c:v>4.5853999999999998E-5</c:v>
                </c:pt>
                <c:pt idx="45854">
                  <c:v>4.5855000000000001E-5</c:v>
                </c:pt>
                <c:pt idx="45855">
                  <c:v>4.5856000000000003E-5</c:v>
                </c:pt>
                <c:pt idx="45856">
                  <c:v>4.5856999999999998E-5</c:v>
                </c:pt>
                <c:pt idx="45857">
                  <c:v>4.5858E-5</c:v>
                </c:pt>
                <c:pt idx="45858">
                  <c:v>4.5859000000000003E-5</c:v>
                </c:pt>
                <c:pt idx="45859">
                  <c:v>4.5859999999999998E-5</c:v>
                </c:pt>
                <c:pt idx="45860">
                  <c:v>4.5861E-5</c:v>
                </c:pt>
                <c:pt idx="45861">
                  <c:v>4.5862000000000002E-5</c:v>
                </c:pt>
                <c:pt idx="45862">
                  <c:v>4.5862999999999998E-5</c:v>
                </c:pt>
                <c:pt idx="45863">
                  <c:v>4.5864E-5</c:v>
                </c:pt>
                <c:pt idx="45864">
                  <c:v>4.5865000000000002E-5</c:v>
                </c:pt>
                <c:pt idx="45865">
                  <c:v>4.5865999999999998E-5</c:v>
                </c:pt>
                <c:pt idx="45866">
                  <c:v>4.5867E-5</c:v>
                </c:pt>
                <c:pt idx="45867">
                  <c:v>4.5868000000000002E-5</c:v>
                </c:pt>
                <c:pt idx="45868">
                  <c:v>4.5868999999999997E-5</c:v>
                </c:pt>
                <c:pt idx="45869">
                  <c:v>4.587E-5</c:v>
                </c:pt>
                <c:pt idx="45870">
                  <c:v>4.5871000000000002E-5</c:v>
                </c:pt>
                <c:pt idx="45871">
                  <c:v>4.5871999999999997E-5</c:v>
                </c:pt>
                <c:pt idx="45872">
                  <c:v>4.5872999999999999E-5</c:v>
                </c:pt>
                <c:pt idx="45873">
                  <c:v>4.5874000000000002E-5</c:v>
                </c:pt>
                <c:pt idx="45874">
                  <c:v>4.5874999999999997E-5</c:v>
                </c:pt>
                <c:pt idx="45875">
                  <c:v>4.5875999999999999E-5</c:v>
                </c:pt>
                <c:pt idx="45876">
                  <c:v>4.5877000000000001E-5</c:v>
                </c:pt>
                <c:pt idx="45877">
                  <c:v>4.5877999999999997E-5</c:v>
                </c:pt>
                <c:pt idx="45878">
                  <c:v>4.5878999999999999E-5</c:v>
                </c:pt>
                <c:pt idx="45879">
                  <c:v>4.5880000000000001E-5</c:v>
                </c:pt>
                <c:pt idx="45880">
                  <c:v>4.5881000000000003E-5</c:v>
                </c:pt>
                <c:pt idx="45881">
                  <c:v>4.5881999999999999E-5</c:v>
                </c:pt>
                <c:pt idx="45882">
                  <c:v>4.5883000000000001E-5</c:v>
                </c:pt>
                <c:pt idx="45883">
                  <c:v>4.5884000000000003E-5</c:v>
                </c:pt>
                <c:pt idx="45884">
                  <c:v>4.5884999999999999E-5</c:v>
                </c:pt>
                <c:pt idx="45885">
                  <c:v>4.5886000000000001E-5</c:v>
                </c:pt>
                <c:pt idx="45886">
                  <c:v>4.5887000000000003E-5</c:v>
                </c:pt>
                <c:pt idx="45887">
                  <c:v>4.5887999999999998E-5</c:v>
                </c:pt>
                <c:pt idx="45888">
                  <c:v>4.5889000000000001E-5</c:v>
                </c:pt>
                <c:pt idx="45889">
                  <c:v>4.5890000000000003E-5</c:v>
                </c:pt>
                <c:pt idx="45890">
                  <c:v>4.5890999999999998E-5</c:v>
                </c:pt>
                <c:pt idx="45891">
                  <c:v>4.5892E-5</c:v>
                </c:pt>
                <c:pt idx="45892">
                  <c:v>4.5893000000000003E-5</c:v>
                </c:pt>
                <c:pt idx="45893">
                  <c:v>4.5893999999999998E-5</c:v>
                </c:pt>
                <c:pt idx="45894">
                  <c:v>4.5895E-5</c:v>
                </c:pt>
                <c:pt idx="45895">
                  <c:v>4.5896000000000002E-5</c:v>
                </c:pt>
                <c:pt idx="45896">
                  <c:v>4.5896999999999998E-5</c:v>
                </c:pt>
                <c:pt idx="45897">
                  <c:v>4.5898E-5</c:v>
                </c:pt>
                <c:pt idx="45898">
                  <c:v>4.5899000000000002E-5</c:v>
                </c:pt>
                <c:pt idx="45899">
                  <c:v>4.5899999999999998E-5</c:v>
                </c:pt>
                <c:pt idx="45900">
                  <c:v>4.5901E-5</c:v>
                </c:pt>
                <c:pt idx="45901">
                  <c:v>4.5902000000000002E-5</c:v>
                </c:pt>
                <c:pt idx="45902">
                  <c:v>4.5902999999999997E-5</c:v>
                </c:pt>
                <c:pt idx="45903">
                  <c:v>4.5904E-5</c:v>
                </c:pt>
                <c:pt idx="45904">
                  <c:v>4.5905000000000002E-5</c:v>
                </c:pt>
                <c:pt idx="45905">
                  <c:v>4.5905999999999997E-5</c:v>
                </c:pt>
                <c:pt idx="45906">
                  <c:v>4.5906999999999999E-5</c:v>
                </c:pt>
                <c:pt idx="45907">
                  <c:v>4.5908000000000002E-5</c:v>
                </c:pt>
                <c:pt idx="45908">
                  <c:v>4.5908999999999997E-5</c:v>
                </c:pt>
                <c:pt idx="45909">
                  <c:v>4.5909999999999999E-5</c:v>
                </c:pt>
                <c:pt idx="45910">
                  <c:v>4.5911000000000001E-5</c:v>
                </c:pt>
                <c:pt idx="45911">
                  <c:v>4.5911999999999997E-5</c:v>
                </c:pt>
                <c:pt idx="45912">
                  <c:v>4.5912999999999999E-5</c:v>
                </c:pt>
                <c:pt idx="45913">
                  <c:v>4.5914000000000001E-5</c:v>
                </c:pt>
                <c:pt idx="45914">
                  <c:v>4.5914999999999997E-5</c:v>
                </c:pt>
                <c:pt idx="45915">
                  <c:v>4.5915999999999999E-5</c:v>
                </c:pt>
                <c:pt idx="45916">
                  <c:v>4.5917000000000001E-5</c:v>
                </c:pt>
                <c:pt idx="45917">
                  <c:v>4.5918000000000003E-5</c:v>
                </c:pt>
                <c:pt idx="45918">
                  <c:v>4.5918999999999999E-5</c:v>
                </c:pt>
                <c:pt idx="45919">
                  <c:v>4.5920000000000001E-5</c:v>
                </c:pt>
                <c:pt idx="45920">
                  <c:v>4.5921000000000003E-5</c:v>
                </c:pt>
                <c:pt idx="45921">
                  <c:v>4.5921999999999998E-5</c:v>
                </c:pt>
                <c:pt idx="45922">
                  <c:v>4.5923000000000001E-5</c:v>
                </c:pt>
                <c:pt idx="45923">
                  <c:v>4.5924000000000003E-5</c:v>
                </c:pt>
                <c:pt idx="45924">
                  <c:v>4.5924999999999998E-5</c:v>
                </c:pt>
                <c:pt idx="45925">
                  <c:v>4.5926E-5</c:v>
                </c:pt>
                <c:pt idx="45926">
                  <c:v>4.5927000000000003E-5</c:v>
                </c:pt>
                <c:pt idx="45927">
                  <c:v>4.5927999999999998E-5</c:v>
                </c:pt>
                <c:pt idx="45928">
                  <c:v>4.5929E-5</c:v>
                </c:pt>
                <c:pt idx="45929">
                  <c:v>4.5930000000000002E-5</c:v>
                </c:pt>
                <c:pt idx="45930">
                  <c:v>4.5930999999999998E-5</c:v>
                </c:pt>
                <c:pt idx="45931">
                  <c:v>4.5932E-5</c:v>
                </c:pt>
                <c:pt idx="45932">
                  <c:v>4.5933000000000002E-5</c:v>
                </c:pt>
                <c:pt idx="45933">
                  <c:v>4.5933999999999998E-5</c:v>
                </c:pt>
                <c:pt idx="45934">
                  <c:v>4.5935E-5</c:v>
                </c:pt>
                <c:pt idx="45935">
                  <c:v>4.5936000000000002E-5</c:v>
                </c:pt>
                <c:pt idx="45936">
                  <c:v>4.5936999999999997E-5</c:v>
                </c:pt>
                <c:pt idx="45937">
                  <c:v>4.5938E-5</c:v>
                </c:pt>
                <c:pt idx="45938">
                  <c:v>4.5939000000000002E-5</c:v>
                </c:pt>
                <c:pt idx="45939">
                  <c:v>4.5939999999999997E-5</c:v>
                </c:pt>
                <c:pt idx="45940">
                  <c:v>4.5940999999999999E-5</c:v>
                </c:pt>
                <c:pt idx="45941">
                  <c:v>4.5942000000000002E-5</c:v>
                </c:pt>
                <c:pt idx="45942">
                  <c:v>4.5942999999999997E-5</c:v>
                </c:pt>
                <c:pt idx="45943">
                  <c:v>4.5943999999999999E-5</c:v>
                </c:pt>
                <c:pt idx="45944">
                  <c:v>4.5945000000000001E-5</c:v>
                </c:pt>
                <c:pt idx="45945">
                  <c:v>4.5945999999999997E-5</c:v>
                </c:pt>
                <c:pt idx="45946">
                  <c:v>4.5946999999999999E-5</c:v>
                </c:pt>
                <c:pt idx="45947">
                  <c:v>4.5948000000000001E-5</c:v>
                </c:pt>
                <c:pt idx="45948">
                  <c:v>4.5948999999999997E-5</c:v>
                </c:pt>
                <c:pt idx="45949">
                  <c:v>4.5949999999999999E-5</c:v>
                </c:pt>
                <c:pt idx="45950">
                  <c:v>4.5951000000000001E-5</c:v>
                </c:pt>
                <c:pt idx="45951">
                  <c:v>4.5952000000000003E-5</c:v>
                </c:pt>
                <c:pt idx="45952">
                  <c:v>4.5952999999999999E-5</c:v>
                </c:pt>
                <c:pt idx="45953">
                  <c:v>4.5954000000000001E-5</c:v>
                </c:pt>
                <c:pt idx="45954">
                  <c:v>4.5955000000000003E-5</c:v>
                </c:pt>
                <c:pt idx="45955">
                  <c:v>4.5955999999999998E-5</c:v>
                </c:pt>
                <c:pt idx="45956">
                  <c:v>4.5957000000000001E-5</c:v>
                </c:pt>
                <c:pt idx="45957">
                  <c:v>4.5958000000000003E-5</c:v>
                </c:pt>
                <c:pt idx="45958">
                  <c:v>4.5958999999999998E-5</c:v>
                </c:pt>
                <c:pt idx="45959">
                  <c:v>4.596E-5</c:v>
                </c:pt>
                <c:pt idx="45960">
                  <c:v>4.5961000000000003E-5</c:v>
                </c:pt>
                <c:pt idx="45961">
                  <c:v>4.5961999999999998E-5</c:v>
                </c:pt>
                <c:pt idx="45962">
                  <c:v>4.5963E-5</c:v>
                </c:pt>
                <c:pt idx="45963">
                  <c:v>4.5964000000000002E-5</c:v>
                </c:pt>
                <c:pt idx="45964">
                  <c:v>4.5964999999999998E-5</c:v>
                </c:pt>
                <c:pt idx="45965">
                  <c:v>4.5966E-5</c:v>
                </c:pt>
                <c:pt idx="45966">
                  <c:v>4.5967000000000002E-5</c:v>
                </c:pt>
                <c:pt idx="45967">
                  <c:v>4.5967999999999998E-5</c:v>
                </c:pt>
                <c:pt idx="45968">
                  <c:v>4.5969E-5</c:v>
                </c:pt>
                <c:pt idx="45969">
                  <c:v>4.5970000000000002E-5</c:v>
                </c:pt>
                <c:pt idx="45970">
                  <c:v>4.5970999999999997E-5</c:v>
                </c:pt>
                <c:pt idx="45971">
                  <c:v>4.5972E-5</c:v>
                </c:pt>
                <c:pt idx="45972">
                  <c:v>4.5973000000000002E-5</c:v>
                </c:pt>
                <c:pt idx="45973">
                  <c:v>4.5973999999999997E-5</c:v>
                </c:pt>
                <c:pt idx="45974">
                  <c:v>4.5974999999999999E-5</c:v>
                </c:pt>
                <c:pt idx="45975">
                  <c:v>4.5976000000000002E-5</c:v>
                </c:pt>
                <c:pt idx="45976">
                  <c:v>4.5976999999999997E-5</c:v>
                </c:pt>
                <c:pt idx="45977">
                  <c:v>4.5977999999999999E-5</c:v>
                </c:pt>
                <c:pt idx="45978">
                  <c:v>4.5979000000000001E-5</c:v>
                </c:pt>
                <c:pt idx="45979">
                  <c:v>4.5979999999999997E-5</c:v>
                </c:pt>
                <c:pt idx="45980">
                  <c:v>4.5980999999999999E-5</c:v>
                </c:pt>
                <c:pt idx="45981">
                  <c:v>4.5982000000000001E-5</c:v>
                </c:pt>
                <c:pt idx="45982">
                  <c:v>4.5982999999999997E-5</c:v>
                </c:pt>
                <c:pt idx="45983">
                  <c:v>4.5983999999999999E-5</c:v>
                </c:pt>
                <c:pt idx="45984">
                  <c:v>4.5985000000000001E-5</c:v>
                </c:pt>
                <c:pt idx="45985">
                  <c:v>4.5986000000000003E-5</c:v>
                </c:pt>
                <c:pt idx="45986">
                  <c:v>4.5986999999999999E-5</c:v>
                </c:pt>
                <c:pt idx="45987">
                  <c:v>4.5988000000000001E-5</c:v>
                </c:pt>
                <c:pt idx="45988">
                  <c:v>4.5989000000000003E-5</c:v>
                </c:pt>
                <c:pt idx="45989">
                  <c:v>4.5989999999999998E-5</c:v>
                </c:pt>
                <c:pt idx="45990">
                  <c:v>4.5991000000000001E-5</c:v>
                </c:pt>
                <c:pt idx="45991">
                  <c:v>4.5992000000000003E-5</c:v>
                </c:pt>
                <c:pt idx="45992">
                  <c:v>4.5992999999999998E-5</c:v>
                </c:pt>
                <c:pt idx="45993">
                  <c:v>4.5994E-5</c:v>
                </c:pt>
                <c:pt idx="45994">
                  <c:v>4.5995000000000003E-5</c:v>
                </c:pt>
                <c:pt idx="45995">
                  <c:v>4.5995999999999998E-5</c:v>
                </c:pt>
                <c:pt idx="45996">
                  <c:v>4.5997E-5</c:v>
                </c:pt>
                <c:pt idx="45997">
                  <c:v>4.5998000000000002E-5</c:v>
                </c:pt>
                <c:pt idx="45998">
                  <c:v>4.5998999999999998E-5</c:v>
                </c:pt>
                <c:pt idx="45999">
                  <c:v>4.6E-5</c:v>
                </c:pt>
                <c:pt idx="46000">
                  <c:v>4.6001000000000002E-5</c:v>
                </c:pt>
                <c:pt idx="46001">
                  <c:v>4.6001999999999998E-5</c:v>
                </c:pt>
                <c:pt idx="46002">
                  <c:v>4.6003E-5</c:v>
                </c:pt>
                <c:pt idx="46003">
                  <c:v>4.6004000000000002E-5</c:v>
                </c:pt>
                <c:pt idx="46004">
                  <c:v>4.6004999999999997E-5</c:v>
                </c:pt>
                <c:pt idx="46005">
                  <c:v>4.6006E-5</c:v>
                </c:pt>
                <c:pt idx="46006">
                  <c:v>4.6007000000000002E-5</c:v>
                </c:pt>
                <c:pt idx="46007">
                  <c:v>4.6007999999999997E-5</c:v>
                </c:pt>
                <c:pt idx="46008">
                  <c:v>4.6008999999999999E-5</c:v>
                </c:pt>
                <c:pt idx="46009">
                  <c:v>4.6010000000000002E-5</c:v>
                </c:pt>
                <c:pt idx="46010">
                  <c:v>4.6010999999999997E-5</c:v>
                </c:pt>
                <c:pt idx="46011">
                  <c:v>4.6011999999999999E-5</c:v>
                </c:pt>
                <c:pt idx="46012">
                  <c:v>4.6013000000000001E-5</c:v>
                </c:pt>
                <c:pt idx="46013">
                  <c:v>4.6013999999999997E-5</c:v>
                </c:pt>
                <c:pt idx="46014">
                  <c:v>4.6014999999999999E-5</c:v>
                </c:pt>
                <c:pt idx="46015">
                  <c:v>4.6016000000000001E-5</c:v>
                </c:pt>
                <c:pt idx="46016">
                  <c:v>4.6016999999999997E-5</c:v>
                </c:pt>
                <c:pt idx="46017">
                  <c:v>4.6017999999999999E-5</c:v>
                </c:pt>
                <c:pt idx="46018">
                  <c:v>4.6019000000000001E-5</c:v>
                </c:pt>
                <c:pt idx="46019">
                  <c:v>4.6020000000000003E-5</c:v>
                </c:pt>
                <c:pt idx="46020">
                  <c:v>4.6020999999999999E-5</c:v>
                </c:pt>
                <c:pt idx="46021">
                  <c:v>4.6022000000000001E-5</c:v>
                </c:pt>
                <c:pt idx="46022">
                  <c:v>4.6023000000000003E-5</c:v>
                </c:pt>
                <c:pt idx="46023">
                  <c:v>4.6023999999999998E-5</c:v>
                </c:pt>
                <c:pt idx="46024">
                  <c:v>4.6025000000000001E-5</c:v>
                </c:pt>
                <c:pt idx="46025">
                  <c:v>4.6026000000000003E-5</c:v>
                </c:pt>
                <c:pt idx="46026">
                  <c:v>4.6026999999999998E-5</c:v>
                </c:pt>
                <c:pt idx="46027">
                  <c:v>4.6028E-5</c:v>
                </c:pt>
                <c:pt idx="46028">
                  <c:v>4.6029000000000003E-5</c:v>
                </c:pt>
                <c:pt idx="46029">
                  <c:v>4.6029999999999998E-5</c:v>
                </c:pt>
                <c:pt idx="46030">
                  <c:v>4.6031E-5</c:v>
                </c:pt>
                <c:pt idx="46031">
                  <c:v>4.6032000000000002E-5</c:v>
                </c:pt>
                <c:pt idx="46032">
                  <c:v>4.6032999999999998E-5</c:v>
                </c:pt>
                <c:pt idx="46033">
                  <c:v>4.6034E-5</c:v>
                </c:pt>
                <c:pt idx="46034">
                  <c:v>4.6035000000000002E-5</c:v>
                </c:pt>
                <c:pt idx="46035">
                  <c:v>4.6035999999999998E-5</c:v>
                </c:pt>
                <c:pt idx="46036">
                  <c:v>4.6037E-5</c:v>
                </c:pt>
                <c:pt idx="46037">
                  <c:v>4.6038000000000002E-5</c:v>
                </c:pt>
                <c:pt idx="46038">
                  <c:v>4.6038999999999997E-5</c:v>
                </c:pt>
                <c:pt idx="46039">
                  <c:v>4.604E-5</c:v>
                </c:pt>
                <c:pt idx="46040">
                  <c:v>4.6041000000000002E-5</c:v>
                </c:pt>
                <c:pt idx="46041">
                  <c:v>4.6041999999999997E-5</c:v>
                </c:pt>
                <c:pt idx="46042">
                  <c:v>4.6042999999999999E-5</c:v>
                </c:pt>
                <c:pt idx="46043">
                  <c:v>4.6044000000000002E-5</c:v>
                </c:pt>
                <c:pt idx="46044">
                  <c:v>4.6044999999999997E-5</c:v>
                </c:pt>
                <c:pt idx="46045">
                  <c:v>4.6045999999999999E-5</c:v>
                </c:pt>
                <c:pt idx="46046">
                  <c:v>4.6047000000000001E-5</c:v>
                </c:pt>
                <c:pt idx="46047">
                  <c:v>4.6047999999999997E-5</c:v>
                </c:pt>
                <c:pt idx="46048">
                  <c:v>4.6048999999999999E-5</c:v>
                </c:pt>
                <c:pt idx="46049">
                  <c:v>4.6050000000000001E-5</c:v>
                </c:pt>
                <c:pt idx="46050">
                  <c:v>4.6050999999999997E-5</c:v>
                </c:pt>
                <c:pt idx="46051">
                  <c:v>4.6051999999999999E-5</c:v>
                </c:pt>
                <c:pt idx="46052">
                  <c:v>4.6053000000000001E-5</c:v>
                </c:pt>
                <c:pt idx="46053">
                  <c:v>4.6054000000000003E-5</c:v>
                </c:pt>
                <c:pt idx="46054">
                  <c:v>4.6054999999999999E-5</c:v>
                </c:pt>
                <c:pt idx="46055">
                  <c:v>4.6056000000000001E-5</c:v>
                </c:pt>
                <c:pt idx="46056">
                  <c:v>4.6057000000000003E-5</c:v>
                </c:pt>
                <c:pt idx="46057">
                  <c:v>4.6057999999999998E-5</c:v>
                </c:pt>
                <c:pt idx="46058">
                  <c:v>4.6059000000000001E-5</c:v>
                </c:pt>
                <c:pt idx="46059">
                  <c:v>4.6060000000000003E-5</c:v>
                </c:pt>
                <c:pt idx="46060">
                  <c:v>4.6060999999999998E-5</c:v>
                </c:pt>
                <c:pt idx="46061">
                  <c:v>4.6062E-5</c:v>
                </c:pt>
                <c:pt idx="46062">
                  <c:v>4.6063000000000003E-5</c:v>
                </c:pt>
                <c:pt idx="46063">
                  <c:v>4.6063999999999998E-5</c:v>
                </c:pt>
                <c:pt idx="46064">
                  <c:v>4.6065E-5</c:v>
                </c:pt>
                <c:pt idx="46065">
                  <c:v>4.6066000000000002E-5</c:v>
                </c:pt>
                <c:pt idx="46066">
                  <c:v>4.6066999999999998E-5</c:v>
                </c:pt>
                <c:pt idx="46067">
                  <c:v>4.6068E-5</c:v>
                </c:pt>
                <c:pt idx="46068">
                  <c:v>4.6069000000000002E-5</c:v>
                </c:pt>
                <c:pt idx="46069">
                  <c:v>4.6069999999999998E-5</c:v>
                </c:pt>
                <c:pt idx="46070">
                  <c:v>4.6071E-5</c:v>
                </c:pt>
                <c:pt idx="46071">
                  <c:v>4.6072000000000002E-5</c:v>
                </c:pt>
                <c:pt idx="46072">
                  <c:v>4.6072999999999997E-5</c:v>
                </c:pt>
                <c:pt idx="46073">
                  <c:v>4.6074E-5</c:v>
                </c:pt>
                <c:pt idx="46074">
                  <c:v>4.6075000000000002E-5</c:v>
                </c:pt>
                <c:pt idx="46075">
                  <c:v>4.6075999999999997E-5</c:v>
                </c:pt>
                <c:pt idx="46076">
                  <c:v>4.6076999999999999E-5</c:v>
                </c:pt>
                <c:pt idx="46077">
                  <c:v>4.6078000000000002E-5</c:v>
                </c:pt>
                <c:pt idx="46078">
                  <c:v>4.6078999999999997E-5</c:v>
                </c:pt>
                <c:pt idx="46079">
                  <c:v>4.6079999999999999E-5</c:v>
                </c:pt>
                <c:pt idx="46080">
                  <c:v>4.6081000000000001E-5</c:v>
                </c:pt>
                <c:pt idx="46081">
                  <c:v>4.6081999999999997E-5</c:v>
                </c:pt>
                <c:pt idx="46082">
                  <c:v>4.6082999999999999E-5</c:v>
                </c:pt>
                <c:pt idx="46083">
                  <c:v>4.6084000000000001E-5</c:v>
                </c:pt>
                <c:pt idx="46084">
                  <c:v>4.6084999999999997E-5</c:v>
                </c:pt>
                <c:pt idx="46085">
                  <c:v>4.6085999999999999E-5</c:v>
                </c:pt>
                <c:pt idx="46086">
                  <c:v>4.6087000000000001E-5</c:v>
                </c:pt>
                <c:pt idx="46087">
                  <c:v>4.6088000000000003E-5</c:v>
                </c:pt>
                <c:pt idx="46088">
                  <c:v>4.6088999999999999E-5</c:v>
                </c:pt>
                <c:pt idx="46089">
                  <c:v>4.6090000000000001E-5</c:v>
                </c:pt>
                <c:pt idx="46090">
                  <c:v>4.6091000000000003E-5</c:v>
                </c:pt>
                <c:pt idx="46091">
                  <c:v>4.6091999999999998E-5</c:v>
                </c:pt>
                <c:pt idx="46092">
                  <c:v>4.6093000000000001E-5</c:v>
                </c:pt>
                <c:pt idx="46093">
                  <c:v>4.6094000000000003E-5</c:v>
                </c:pt>
                <c:pt idx="46094">
                  <c:v>4.6094999999999998E-5</c:v>
                </c:pt>
                <c:pt idx="46095">
                  <c:v>4.6096E-5</c:v>
                </c:pt>
                <c:pt idx="46096">
                  <c:v>4.6097000000000003E-5</c:v>
                </c:pt>
                <c:pt idx="46097">
                  <c:v>4.6097999999999998E-5</c:v>
                </c:pt>
                <c:pt idx="46098">
                  <c:v>4.6099E-5</c:v>
                </c:pt>
                <c:pt idx="46099">
                  <c:v>4.6100000000000002E-5</c:v>
                </c:pt>
                <c:pt idx="46100">
                  <c:v>4.6100999999999998E-5</c:v>
                </c:pt>
                <c:pt idx="46101">
                  <c:v>4.6102E-5</c:v>
                </c:pt>
                <c:pt idx="46102">
                  <c:v>4.6103000000000002E-5</c:v>
                </c:pt>
                <c:pt idx="46103">
                  <c:v>4.6103999999999998E-5</c:v>
                </c:pt>
                <c:pt idx="46104">
                  <c:v>4.6105E-5</c:v>
                </c:pt>
                <c:pt idx="46105">
                  <c:v>4.6106000000000002E-5</c:v>
                </c:pt>
                <c:pt idx="46106">
                  <c:v>4.6106999999999997E-5</c:v>
                </c:pt>
                <c:pt idx="46107">
                  <c:v>4.6108E-5</c:v>
                </c:pt>
                <c:pt idx="46108">
                  <c:v>4.6109000000000002E-5</c:v>
                </c:pt>
                <c:pt idx="46109">
                  <c:v>4.6109999999999997E-5</c:v>
                </c:pt>
                <c:pt idx="46110">
                  <c:v>4.6110999999999999E-5</c:v>
                </c:pt>
                <c:pt idx="46111">
                  <c:v>4.6112000000000002E-5</c:v>
                </c:pt>
                <c:pt idx="46112">
                  <c:v>4.6112999999999997E-5</c:v>
                </c:pt>
                <c:pt idx="46113">
                  <c:v>4.6113999999999999E-5</c:v>
                </c:pt>
                <c:pt idx="46114">
                  <c:v>4.6115000000000001E-5</c:v>
                </c:pt>
                <c:pt idx="46115">
                  <c:v>4.6115999999999997E-5</c:v>
                </c:pt>
                <c:pt idx="46116">
                  <c:v>4.6116999999999999E-5</c:v>
                </c:pt>
                <c:pt idx="46117">
                  <c:v>4.6118000000000001E-5</c:v>
                </c:pt>
                <c:pt idx="46118">
                  <c:v>4.6118999999999997E-5</c:v>
                </c:pt>
                <c:pt idx="46119">
                  <c:v>4.6119999999999999E-5</c:v>
                </c:pt>
                <c:pt idx="46120">
                  <c:v>4.6121000000000001E-5</c:v>
                </c:pt>
                <c:pt idx="46121">
                  <c:v>4.6122000000000003E-5</c:v>
                </c:pt>
                <c:pt idx="46122">
                  <c:v>4.6122999999999999E-5</c:v>
                </c:pt>
                <c:pt idx="46123">
                  <c:v>4.6124000000000001E-5</c:v>
                </c:pt>
                <c:pt idx="46124">
                  <c:v>4.6125000000000003E-5</c:v>
                </c:pt>
                <c:pt idx="46125">
                  <c:v>4.6125999999999998E-5</c:v>
                </c:pt>
                <c:pt idx="46126">
                  <c:v>4.6127000000000001E-5</c:v>
                </c:pt>
                <c:pt idx="46127">
                  <c:v>4.6128000000000003E-5</c:v>
                </c:pt>
                <c:pt idx="46128">
                  <c:v>4.6128999999999998E-5</c:v>
                </c:pt>
                <c:pt idx="46129">
                  <c:v>4.613E-5</c:v>
                </c:pt>
                <c:pt idx="46130">
                  <c:v>4.6131000000000003E-5</c:v>
                </c:pt>
                <c:pt idx="46131">
                  <c:v>4.6131999999999998E-5</c:v>
                </c:pt>
                <c:pt idx="46132">
                  <c:v>4.6133E-5</c:v>
                </c:pt>
                <c:pt idx="46133">
                  <c:v>4.6134000000000002E-5</c:v>
                </c:pt>
                <c:pt idx="46134">
                  <c:v>4.6134999999999998E-5</c:v>
                </c:pt>
                <c:pt idx="46135">
                  <c:v>4.6136E-5</c:v>
                </c:pt>
                <c:pt idx="46136">
                  <c:v>4.6137000000000002E-5</c:v>
                </c:pt>
                <c:pt idx="46137">
                  <c:v>4.6137999999999998E-5</c:v>
                </c:pt>
                <c:pt idx="46138">
                  <c:v>4.6139E-5</c:v>
                </c:pt>
                <c:pt idx="46139">
                  <c:v>4.6140000000000002E-5</c:v>
                </c:pt>
                <c:pt idx="46140">
                  <c:v>4.6140999999999998E-5</c:v>
                </c:pt>
                <c:pt idx="46141">
                  <c:v>4.6142E-5</c:v>
                </c:pt>
                <c:pt idx="46142">
                  <c:v>4.6143000000000002E-5</c:v>
                </c:pt>
                <c:pt idx="46143">
                  <c:v>4.6143999999999997E-5</c:v>
                </c:pt>
                <c:pt idx="46144">
                  <c:v>4.6144999999999999E-5</c:v>
                </c:pt>
                <c:pt idx="46145">
                  <c:v>4.6146000000000002E-5</c:v>
                </c:pt>
                <c:pt idx="46146">
                  <c:v>4.6146999999999997E-5</c:v>
                </c:pt>
                <c:pt idx="46147">
                  <c:v>4.6147999999999999E-5</c:v>
                </c:pt>
                <c:pt idx="46148">
                  <c:v>4.6149000000000001E-5</c:v>
                </c:pt>
                <c:pt idx="46149">
                  <c:v>4.6149999999999997E-5</c:v>
                </c:pt>
                <c:pt idx="46150">
                  <c:v>4.6150999999999999E-5</c:v>
                </c:pt>
                <c:pt idx="46151">
                  <c:v>4.6152000000000001E-5</c:v>
                </c:pt>
                <c:pt idx="46152">
                  <c:v>4.6152999999999997E-5</c:v>
                </c:pt>
                <c:pt idx="46153">
                  <c:v>4.6153999999999999E-5</c:v>
                </c:pt>
                <c:pt idx="46154">
                  <c:v>4.6155000000000001E-5</c:v>
                </c:pt>
                <c:pt idx="46155">
                  <c:v>4.6156000000000003E-5</c:v>
                </c:pt>
                <c:pt idx="46156">
                  <c:v>4.6156999999999999E-5</c:v>
                </c:pt>
                <c:pt idx="46157">
                  <c:v>4.6158000000000001E-5</c:v>
                </c:pt>
                <c:pt idx="46158">
                  <c:v>4.6159000000000003E-5</c:v>
                </c:pt>
                <c:pt idx="46159">
                  <c:v>4.6159999999999999E-5</c:v>
                </c:pt>
                <c:pt idx="46160">
                  <c:v>4.6161000000000001E-5</c:v>
                </c:pt>
                <c:pt idx="46161">
                  <c:v>4.6162000000000003E-5</c:v>
                </c:pt>
                <c:pt idx="46162">
                  <c:v>4.6162999999999998E-5</c:v>
                </c:pt>
                <c:pt idx="46163">
                  <c:v>4.6164E-5</c:v>
                </c:pt>
                <c:pt idx="46164">
                  <c:v>4.6165000000000003E-5</c:v>
                </c:pt>
                <c:pt idx="46165">
                  <c:v>4.6165999999999998E-5</c:v>
                </c:pt>
                <c:pt idx="46166">
                  <c:v>4.6167E-5</c:v>
                </c:pt>
                <c:pt idx="46167">
                  <c:v>4.6168000000000002E-5</c:v>
                </c:pt>
                <c:pt idx="46168">
                  <c:v>4.6168999999999998E-5</c:v>
                </c:pt>
                <c:pt idx="46169">
                  <c:v>4.617E-5</c:v>
                </c:pt>
                <c:pt idx="46170">
                  <c:v>4.6171000000000002E-5</c:v>
                </c:pt>
                <c:pt idx="46171">
                  <c:v>4.6171999999999998E-5</c:v>
                </c:pt>
                <c:pt idx="46172">
                  <c:v>4.6173E-5</c:v>
                </c:pt>
                <c:pt idx="46173">
                  <c:v>4.6174000000000002E-5</c:v>
                </c:pt>
                <c:pt idx="46174">
                  <c:v>4.6174999999999998E-5</c:v>
                </c:pt>
                <c:pt idx="46175">
                  <c:v>4.6176E-5</c:v>
                </c:pt>
                <c:pt idx="46176">
                  <c:v>4.6177000000000002E-5</c:v>
                </c:pt>
                <c:pt idx="46177">
                  <c:v>4.6177999999999997E-5</c:v>
                </c:pt>
                <c:pt idx="46178">
                  <c:v>4.6179E-5</c:v>
                </c:pt>
                <c:pt idx="46179">
                  <c:v>4.6180000000000002E-5</c:v>
                </c:pt>
                <c:pt idx="46180">
                  <c:v>4.6180999999999997E-5</c:v>
                </c:pt>
                <c:pt idx="46181">
                  <c:v>4.6181999999999999E-5</c:v>
                </c:pt>
                <c:pt idx="46182">
                  <c:v>4.6183000000000002E-5</c:v>
                </c:pt>
                <c:pt idx="46183">
                  <c:v>4.6183999999999997E-5</c:v>
                </c:pt>
                <c:pt idx="46184">
                  <c:v>4.6184999999999999E-5</c:v>
                </c:pt>
                <c:pt idx="46185">
                  <c:v>4.6186000000000001E-5</c:v>
                </c:pt>
                <c:pt idx="46186">
                  <c:v>4.6186999999999997E-5</c:v>
                </c:pt>
                <c:pt idx="46187">
                  <c:v>4.6187999999999999E-5</c:v>
                </c:pt>
                <c:pt idx="46188">
                  <c:v>4.6189000000000001E-5</c:v>
                </c:pt>
                <c:pt idx="46189">
                  <c:v>4.6190000000000003E-5</c:v>
                </c:pt>
                <c:pt idx="46190">
                  <c:v>4.6190999999999999E-5</c:v>
                </c:pt>
                <c:pt idx="46191">
                  <c:v>4.6192000000000001E-5</c:v>
                </c:pt>
                <c:pt idx="46192">
                  <c:v>4.6193000000000003E-5</c:v>
                </c:pt>
                <c:pt idx="46193">
                  <c:v>4.6193999999999999E-5</c:v>
                </c:pt>
                <c:pt idx="46194">
                  <c:v>4.6195000000000001E-5</c:v>
                </c:pt>
                <c:pt idx="46195">
                  <c:v>4.6196000000000003E-5</c:v>
                </c:pt>
                <c:pt idx="46196">
                  <c:v>4.6196999999999998E-5</c:v>
                </c:pt>
                <c:pt idx="46197">
                  <c:v>4.6198000000000001E-5</c:v>
                </c:pt>
                <c:pt idx="46198">
                  <c:v>4.6199000000000003E-5</c:v>
                </c:pt>
                <c:pt idx="46199">
                  <c:v>4.6199999999999998E-5</c:v>
                </c:pt>
                <c:pt idx="46200">
                  <c:v>4.6201E-5</c:v>
                </c:pt>
                <c:pt idx="46201">
                  <c:v>4.6202000000000003E-5</c:v>
                </c:pt>
                <c:pt idx="46202">
                  <c:v>4.6202999999999998E-5</c:v>
                </c:pt>
                <c:pt idx="46203">
                  <c:v>4.6204E-5</c:v>
                </c:pt>
                <c:pt idx="46204">
                  <c:v>4.6205000000000002E-5</c:v>
                </c:pt>
                <c:pt idx="46205">
                  <c:v>4.6205999999999998E-5</c:v>
                </c:pt>
                <c:pt idx="46206">
                  <c:v>4.6207E-5</c:v>
                </c:pt>
                <c:pt idx="46207">
                  <c:v>4.6208000000000002E-5</c:v>
                </c:pt>
                <c:pt idx="46208">
                  <c:v>4.6208999999999998E-5</c:v>
                </c:pt>
                <c:pt idx="46209">
                  <c:v>4.621E-5</c:v>
                </c:pt>
                <c:pt idx="46210">
                  <c:v>4.6211000000000002E-5</c:v>
                </c:pt>
                <c:pt idx="46211">
                  <c:v>4.6211999999999997E-5</c:v>
                </c:pt>
                <c:pt idx="46212">
                  <c:v>4.6213E-5</c:v>
                </c:pt>
                <c:pt idx="46213">
                  <c:v>4.6214000000000002E-5</c:v>
                </c:pt>
                <c:pt idx="46214">
                  <c:v>4.6214999999999997E-5</c:v>
                </c:pt>
                <c:pt idx="46215">
                  <c:v>4.6215999999999999E-5</c:v>
                </c:pt>
                <c:pt idx="46216">
                  <c:v>4.6217000000000002E-5</c:v>
                </c:pt>
                <c:pt idx="46217">
                  <c:v>4.6217999999999997E-5</c:v>
                </c:pt>
                <c:pt idx="46218">
                  <c:v>4.6218999999999999E-5</c:v>
                </c:pt>
                <c:pt idx="46219">
                  <c:v>4.6220000000000001E-5</c:v>
                </c:pt>
                <c:pt idx="46220">
                  <c:v>4.6220999999999997E-5</c:v>
                </c:pt>
                <c:pt idx="46221">
                  <c:v>4.6221999999999999E-5</c:v>
                </c:pt>
                <c:pt idx="46222">
                  <c:v>4.6223000000000001E-5</c:v>
                </c:pt>
                <c:pt idx="46223">
                  <c:v>4.6224000000000003E-5</c:v>
                </c:pt>
                <c:pt idx="46224">
                  <c:v>4.6224999999999999E-5</c:v>
                </c:pt>
                <c:pt idx="46225">
                  <c:v>4.6226000000000001E-5</c:v>
                </c:pt>
                <c:pt idx="46226">
                  <c:v>4.6227000000000003E-5</c:v>
                </c:pt>
                <c:pt idx="46227">
                  <c:v>4.6227999999999999E-5</c:v>
                </c:pt>
                <c:pt idx="46228">
                  <c:v>4.6229000000000001E-5</c:v>
                </c:pt>
                <c:pt idx="46229">
                  <c:v>4.6230000000000003E-5</c:v>
                </c:pt>
                <c:pt idx="46230">
                  <c:v>4.6230999999999998E-5</c:v>
                </c:pt>
                <c:pt idx="46231">
                  <c:v>4.6232000000000001E-5</c:v>
                </c:pt>
                <c:pt idx="46232">
                  <c:v>4.6233000000000003E-5</c:v>
                </c:pt>
                <c:pt idx="46233">
                  <c:v>4.6233999999999998E-5</c:v>
                </c:pt>
                <c:pt idx="46234">
                  <c:v>4.6235E-5</c:v>
                </c:pt>
                <c:pt idx="46235">
                  <c:v>4.6236000000000003E-5</c:v>
                </c:pt>
                <c:pt idx="46236">
                  <c:v>4.6236999999999998E-5</c:v>
                </c:pt>
                <c:pt idx="46237">
                  <c:v>4.6238E-5</c:v>
                </c:pt>
                <c:pt idx="46238">
                  <c:v>4.6239000000000002E-5</c:v>
                </c:pt>
                <c:pt idx="46239">
                  <c:v>4.6239999999999998E-5</c:v>
                </c:pt>
                <c:pt idx="46240">
                  <c:v>4.6241E-5</c:v>
                </c:pt>
                <c:pt idx="46241">
                  <c:v>4.6242000000000002E-5</c:v>
                </c:pt>
                <c:pt idx="46242">
                  <c:v>4.6242999999999998E-5</c:v>
                </c:pt>
                <c:pt idx="46243">
                  <c:v>4.6244E-5</c:v>
                </c:pt>
                <c:pt idx="46244">
                  <c:v>4.6245000000000002E-5</c:v>
                </c:pt>
                <c:pt idx="46245">
                  <c:v>4.6245999999999997E-5</c:v>
                </c:pt>
                <c:pt idx="46246">
                  <c:v>4.6247E-5</c:v>
                </c:pt>
                <c:pt idx="46247">
                  <c:v>4.6248000000000002E-5</c:v>
                </c:pt>
                <c:pt idx="46248">
                  <c:v>4.6248999999999997E-5</c:v>
                </c:pt>
                <c:pt idx="46249">
                  <c:v>4.6249999999999999E-5</c:v>
                </c:pt>
                <c:pt idx="46250">
                  <c:v>4.6251000000000002E-5</c:v>
                </c:pt>
                <c:pt idx="46251">
                  <c:v>4.6251999999999997E-5</c:v>
                </c:pt>
                <c:pt idx="46252">
                  <c:v>4.6252999999999999E-5</c:v>
                </c:pt>
                <c:pt idx="46253">
                  <c:v>4.6254000000000001E-5</c:v>
                </c:pt>
                <c:pt idx="46254">
                  <c:v>4.6254999999999997E-5</c:v>
                </c:pt>
                <c:pt idx="46255">
                  <c:v>4.6255999999999999E-5</c:v>
                </c:pt>
                <c:pt idx="46256">
                  <c:v>4.6257000000000001E-5</c:v>
                </c:pt>
                <c:pt idx="46257">
                  <c:v>4.6258000000000003E-5</c:v>
                </c:pt>
                <c:pt idx="46258">
                  <c:v>4.6258999999999999E-5</c:v>
                </c:pt>
                <c:pt idx="46259">
                  <c:v>4.6260000000000001E-5</c:v>
                </c:pt>
                <c:pt idx="46260">
                  <c:v>4.6261000000000003E-5</c:v>
                </c:pt>
                <c:pt idx="46261">
                  <c:v>4.6261999999999999E-5</c:v>
                </c:pt>
                <c:pt idx="46262">
                  <c:v>4.6263000000000001E-5</c:v>
                </c:pt>
                <c:pt idx="46263">
                  <c:v>4.6264000000000003E-5</c:v>
                </c:pt>
                <c:pt idx="46264">
                  <c:v>4.6264999999999998E-5</c:v>
                </c:pt>
                <c:pt idx="46265">
                  <c:v>4.6266000000000001E-5</c:v>
                </c:pt>
                <c:pt idx="46266">
                  <c:v>4.6267000000000003E-5</c:v>
                </c:pt>
                <c:pt idx="46267">
                  <c:v>4.6267999999999998E-5</c:v>
                </c:pt>
                <c:pt idx="46268">
                  <c:v>4.6269E-5</c:v>
                </c:pt>
                <c:pt idx="46269">
                  <c:v>4.6270000000000003E-5</c:v>
                </c:pt>
                <c:pt idx="46270">
                  <c:v>4.6270999999999998E-5</c:v>
                </c:pt>
                <c:pt idx="46271">
                  <c:v>4.6272E-5</c:v>
                </c:pt>
                <c:pt idx="46272">
                  <c:v>4.6273000000000002E-5</c:v>
                </c:pt>
                <c:pt idx="46273">
                  <c:v>4.6273999999999998E-5</c:v>
                </c:pt>
                <c:pt idx="46274">
                  <c:v>4.6275E-5</c:v>
                </c:pt>
                <c:pt idx="46275">
                  <c:v>4.6276000000000002E-5</c:v>
                </c:pt>
                <c:pt idx="46276">
                  <c:v>4.6276999999999998E-5</c:v>
                </c:pt>
                <c:pt idx="46277">
                  <c:v>4.6278E-5</c:v>
                </c:pt>
                <c:pt idx="46278">
                  <c:v>4.6279000000000002E-5</c:v>
                </c:pt>
                <c:pt idx="46279">
                  <c:v>4.6279999999999997E-5</c:v>
                </c:pt>
                <c:pt idx="46280">
                  <c:v>4.6281E-5</c:v>
                </c:pt>
                <c:pt idx="46281">
                  <c:v>4.6282000000000002E-5</c:v>
                </c:pt>
                <c:pt idx="46282">
                  <c:v>4.6282999999999997E-5</c:v>
                </c:pt>
                <c:pt idx="46283">
                  <c:v>4.6283999999999999E-5</c:v>
                </c:pt>
                <c:pt idx="46284">
                  <c:v>4.6285000000000002E-5</c:v>
                </c:pt>
                <c:pt idx="46285">
                  <c:v>4.6285999999999997E-5</c:v>
                </c:pt>
                <c:pt idx="46286">
                  <c:v>4.6286999999999999E-5</c:v>
                </c:pt>
                <c:pt idx="46287">
                  <c:v>4.6288000000000001E-5</c:v>
                </c:pt>
                <c:pt idx="46288">
                  <c:v>4.6288999999999997E-5</c:v>
                </c:pt>
                <c:pt idx="46289">
                  <c:v>4.6289999999999999E-5</c:v>
                </c:pt>
                <c:pt idx="46290">
                  <c:v>4.6291000000000001E-5</c:v>
                </c:pt>
                <c:pt idx="46291">
                  <c:v>4.6292000000000003E-5</c:v>
                </c:pt>
                <c:pt idx="46292">
                  <c:v>4.6292999999999999E-5</c:v>
                </c:pt>
                <c:pt idx="46293">
                  <c:v>4.6294000000000001E-5</c:v>
                </c:pt>
                <c:pt idx="46294">
                  <c:v>4.6295000000000003E-5</c:v>
                </c:pt>
                <c:pt idx="46295">
                  <c:v>4.6295999999999999E-5</c:v>
                </c:pt>
                <c:pt idx="46296">
                  <c:v>4.6297000000000001E-5</c:v>
                </c:pt>
                <c:pt idx="46297">
                  <c:v>4.6298000000000003E-5</c:v>
                </c:pt>
                <c:pt idx="46298">
                  <c:v>4.6298999999999998E-5</c:v>
                </c:pt>
                <c:pt idx="46299">
                  <c:v>4.6300000000000001E-5</c:v>
                </c:pt>
                <c:pt idx="46300">
                  <c:v>4.6301000000000003E-5</c:v>
                </c:pt>
                <c:pt idx="46301">
                  <c:v>4.6301999999999998E-5</c:v>
                </c:pt>
                <c:pt idx="46302">
                  <c:v>4.6303E-5</c:v>
                </c:pt>
                <c:pt idx="46303">
                  <c:v>4.6304000000000003E-5</c:v>
                </c:pt>
                <c:pt idx="46304">
                  <c:v>4.6304999999999998E-5</c:v>
                </c:pt>
                <c:pt idx="46305">
                  <c:v>4.6306E-5</c:v>
                </c:pt>
                <c:pt idx="46306">
                  <c:v>4.6307000000000002E-5</c:v>
                </c:pt>
                <c:pt idx="46307">
                  <c:v>4.6307999999999998E-5</c:v>
                </c:pt>
                <c:pt idx="46308">
                  <c:v>4.6309E-5</c:v>
                </c:pt>
                <c:pt idx="46309">
                  <c:v>4.6310000000000002E-5</c:v>
                </c:pt>
                <c:pt idx="46310">
                  <c:v>4.6310999999999998E-5</c:v>
                </c:pt>
                <c:pt idx="46311">
                  <c:v>4.6312E-5</c:v>
                </c:pt>
                <c:pt idx="46312">
                  <c:v>4.6313000000000002E-5</c:v>
                </c:pt>
                <c:pt idx="46313">
                  <c:v>4.6313999999999997E-5</c:v>
                </c:pt>
                <c:pt idx="46314">
                  <c:v>4.6315E-5</c:v>
                </c:pt>
                <c:pt idx="46315">
                  <c:v>4.6316000000000002E-5</c:v>
                </c:pt>
                <c:pt idx="46316">
                  <c:v>4.6316999999999997E-5</c:v>
                </c:pt>
                <c:pt idx="46317">
                  <c:v>4.6317999999999999E-5</c:v>
                </c:pt>
                <c:pt idx="46318">
                  <c:v>4.6319000000000002E-5</c:v>
                </c:pt>
                <c:pt idx="46319">
                  <c:v>4.6319999999999997E-5</c:v>
                </c:pt>
                <c:pt idx="46320">
                  <c:v>4.6320999999999999E-5</c:v>
                </c:pt>
                <c:pt idx="46321">
                  <c:v>4.6322000000000001E-5</c:v>
                </c:pt>
                <c:pt idx="46322">
                  <c:v>4.6322999999999997E-5</c:v>
                </c:pt>
                <c:pt idx="46323">
                  <c:v>4.6323999999999999E-5</c:v>
                </c:pt>
                <c:pt idx="46324">
                  <c:v>4.6325000000000001E-5</c:v>
                </c:pt>
                <c:pt idx="46325">
                  <c:v>4.6326000000000003E-5</c:v>
                </c:pt>
                <c:pt idx="46326">
                  <c:v>4.6326999999999999E-5</c:v>
                </c:pt>
                <c:pt idx="46327">
                  <c:v>4.6328000000000001E-5</c:v>
                </c:pt>
                <c:pt idx="46328">
                  <c:v>4.6329000000000003E-5</c:v>
                </c:pt>
                <c:pt idx="46329">
                  <c:v>4.6329999999999999E-5</c:v>
                </c:pt>
                <c:pt idx="46330">
                  <c:v>4.6331000000000001E-5</c:v>
                </c:pt>
                <c:pt idx="46331">
                  <c:v>4.6332000000000003E-5</c:v>
                </c:pt>
                <c:pt idx="46332">
                  <c:v>4.6332999999999998E-5</c:v>
                </c:pt>
                <c:pt idx="46333">
                  <c:v>4.6334000000000001E-5</c:v>
                </c:pt>
                <c:pt idx="46334">
                  <c:v>4.6335000000000003E-5</c:v>
                </c:pt>
                <c:pt idx="46335">
                  <c:v>4.6335999999999998E-5</c:v>
                </c:pt>
                <c:pt idx="46336">
                  <c:v>4.6337E-5</c:v>
                </c:pt>
                <c:pt idx="46337">
                  <c:v>4.6338000000000003E-5</c:v>
                </c:pt>
                <c:pt idx="46338">
                  <c:v>4.6338999999999998E-5</c:v>
                </c:pt>
                <c:pt idx="46339">
                  <c:v>4.634E-5</c:v>
                </c:pt>
                <c:pt idx="46340">
                  <c:v>4.6341000000000002E-5</c:v>
                </c:pt>
                <c:pt idx="46341">
                  <c:v>4.6341999999999998E-5</c:v>
                </c:pt>
                <c:pt idx="46342">
                  <c:v>4.6343E-5</c:v>
                </c:pt>
                <c:pt idx="46343">
                  <c:v>4.6344000000000002E-5</c:v>
                </c:pt>
                <c:pt idx="46344">
                  <c:v>4.6344999999999998E-5</c:v>
                </c:pt>
                <c:pt idx="46345">
                  <c:v>4.6346E-5</c:v>
                </c:pt>
                <c:pt idx="46346">
                  <c:v>4.6347000000000002E-5</c:v>
                </c:pt>
                <c:pt idx="46347">
                  <c:v>4.6347999999999997E-5</c:v>
                </c:pt>
                <c:pt idx="46348">
                  <c:v>4.6349E-5</c:v>
                </c:pt>
                <c:pt idx="46349">
                  <c:v>4.6350000000000002E-5</c:v>
                </c:pt>
                <c:pt idx="46350">
                  <c:v>4.6350999999999997E-5</c:v>
                </c:pt>
                <c:pt idx="46351">
                  <c:v>4.6351999999999999E-5</c:v>
                </c:pt>
                <c:pt idx="46352">
                  <c:v>4.6353000000000002E-5</c:v>
                </c:pt>
                <c:pt idx="46353">
                  <c:v>4.6353999999999997E-5</c:v>
                </c:pt>
                <c:pt idx="46354">
                  <c:v>4.6354999999999999E-5</c:v>
                </c:pt>
                <c:pt idx="46355">
                  <c:v>4.6356000000000001E-5</c:v>
                </c:pt>
                <c:pt idx="46356">
                  <c:v>4.6356999999999997E-5</c:v>
                </c:pt>
                <c:pt idx="46357">
                  <c:v>4.6357999999999999E-5</c:v>
                </c:pt>
                <c:pt idx="46358">
                  <c:v>4.6359000000000001E-5</c:v>
                </c:pt>
                <c:pt idx="46359">
                  <c:v>4.6360000000000003E-5</c:v>
                </c:pt>
                <c:pt idx="46360">
                  <c:v>4.6360999999999999E-5</c:v>
                </c:pt>
                <c:pt idx="46361">
                  <c:v>4.6362000000000001E-5</c:v>
                </c:pt>
                <c:pt idx="46362">
                  <c:v>4.6363000000000003E-5</c:v>
                </c:pt>
                <c:pt idx="46363">
                  <c:v>4.6363999999999999E-5</c:v>
                </c:pt>
                <c:pt idx="46364">
                  <c:v>4.6365000000000001E-5</c:v>
                </c:pt>
                <c:pt idx="46365">
                  <c:v>4.6366000000000003E-5</c:v>
                </c:pt>
                <c:pt idx="46366">
                  <c:v>4.6366999999999998E-5</c:v>
                </c:pt>
                <c:pt idx="46367">
                  <c:v>4.6368000000000001E-5</c:v>
                </c:pt>
                <c:pt idx="46368">
                  <c:v>4.6369000000000003E-5</c:v>
                </c:pt>
                <c:pt idx="46369">
                  <c:v>4.6369999999999998E-5</c:v>
                </c:pt>
                <c:pt idx="46370">
                  <c:v>4.6371E-5</c:v>
                </c:pt>
                <c:pt idx="46371">
                  <c:v>4.6372000000000003E-5</c:v>
                </c:pt>
                <c:pt idx="46372">
                  <c:v>4.6372999999999998E-5</c:v>
                </c:pt>
                <c:pt idx="46373">
                  <c:v>4.6374E-5</c:v>
                </c:pt>
                <c:pt idx="46374">
                  <c:v>4.6375000000000002E-5</c:v>
                </c:pt>
                <c:pt idx="46375">
                  <c:v>4.6375999999999998E-5</c:v>
                </c:pt>
                <c:pt idx="46376">
                  <c:v>4.6377E-5</c:v>
                </c:pt>
                <c:pt idx="46377">
                  <c:v>4.6378000000000002E-5</c:v>
                </c:pt>
                <c:pt idx="46378">
                  <c:v>4.6378999999999998E-5</c:v>
                </c:pt>
                <c:pt idx="46379">
                  <c:v>4.638E-5</c:v>
                </c:pt>
                <c:pt idx="46380">
                  <c:v>4.6381000000000002E-5</c:v>
                </c:pt>
                <c:pt idx="46381">
                  <c:v>4.6381999999999997E-5</c:v>
                </c:pt>
                <c:pt idx="46382">
                  <c:v>4.6383E-5</c:v>
                </c:pt>
                <c:pt idx="46383">
                  <c:v>4.6384000000000002E-5</c:v>
                </c:pt>
                <c:pt idx="46384">
                  <c:v>4.6384999999999997E-5</c:v>
                </c:pt>
                <c:pt idx="46385">
                  <c:v>4.6385999999999999E-5</c:v>
                </c:pt>
                <c:pt idx="46386">
                  <c:v>4.6387000000000002E-5</c:v>
                </c:pt>
                <c:pt idx="46387">
                  <c:v>4.6387999999999997E-5</c:v>
                </c:pt>
                <c:pt idx="46388">
                  <c:v>4.6388999999999999E-5</c:v>
                </c:pt>
                <c:pt idx="46389">
                  <c:v>4.6390000000000001E-5</c:v>
                </c:pt>
                <c:pt idx="46390">
                  <c:v>4.6390999999999997E-5</c:v>
                </c:pt>
                <c:pt idx="46391">
                  <c:v>4.6391999999999999E-5</c:v>
                </c:pt>
                <c:pt idx="46392">
                  <c:v>4.6393000000000001E-5</c:v>
                </c:pt>
                <c:pt idx="46393">
                  <c:v>4.6394000000000003E-5</c:v>
                </c:pt>
                <c:pt idx="46394">
                  <c:v>4.6394999999999999E-5</c:v>
                </c:pt>
                <c:pt idx="46395">
                  <c:v>4.6396000000000001E-5</c:v>
                </c:pt>
                <c:pt idx="46396">
                  <c:v>4.6397000000000003E-5</c:v>
                </c:pt>
                <c:pt idx="46397">
                  <c:v>4.6397999999999999E-5</c:v>
                </c:pt>
                <c:pt idx="46398">
                  <c:v>4.6399000000000001E-5</c:v>
                </c:pt>
                <c:pt idx="46399">
                  <c:v>4.6400000000000003E-5</c:v>
                </c:pt>
                <c:pt idx="46400">
                  <c:v>4.6400999999999998E-5</c:v>
                </c:pt>
                <c:pt idx="46401">
                  <c:v>4.6402000000000001E-5</c:v>
                </c:pt>
                <c:pt idx="46402">
                  <c:v>4.6403000000000003E-5</c:v>
                </c:pt>
                <c:pt idx="46403">
                  <c:v>4.6403999999999998E-5</c:v>
                </c:pt>
                <c:pt idx="46404">
                  <c:v>4.6405E-5</c:v>
                </c:pt>
                <c:pt idx="46405">
                  <c:v>4.6406000000000003E-5</c:v>
                </c:pt>
                <c:pt idx="46406">
                  <c:v>4.6406999999999998E-5</c:v>
                </c:pt>
                <c:pt idx="46407">
                  <c:v>4.6408E-5</c:v>
                </c:pt>
                <c:pt idx="46408">
                  <c:v>4.6409000000000002E-5</c:v>
                </c:pt>
                <c:pt idx="46409">
                  <c:v>4.6409999999999998E-5</c:v>
                </c:pt>
                <c:pt idx="46410">
                  <c:v>4.6411E-5</c:v>
                </c:pt>
                <c:pt idx="46411">
                  <c:v>4.6412000000000002E-5</c:v>
                </c:pt>
                <c:pt idx="46412">
                  <c:v>4.6412999999999998E-5</c:v>
                </c:pt>
                <c:pt idx="46413">
                  <c:v>4.6414E-5</c:v>
                </c:pt>
                <c:pt idx="46414">
                  <c:v>4.6415000000000002E-5</c:v>
                </c:pt>
                <c:pt idx="46415">
                  <c:v>4.6415999999999997E-5</c:v>
                </c:pt>
                <c:pt idx="46416">
                  <c:v>4.6417E-5</c:v>
                </c:pt>
                <c:pt idx="46417">
                  <c:v>4.6418000000000002E-5</c:v>
                </c:pt>
                <c:pt idx="46418">
                  <c:v>4.6418999999999997E-5</c:v>
                </c:pt>
                <c:pt idx="46419">
                  <c:v>4.6419999999999999E-5</c:v>
                </c:pt>
                <c:pt idx="46420">
                  <c:v>4.6421000000000002E-5</c:v>
                </c:pt>
                <c:pt idx="46421">
                  <c:v>4.6421999999999997E-5</c:v>
                </c:pt>
                <c:pt idx="46422">
                  <c:v>4.6422999999999999E-5</c:v>
                </c:pt>
                <c:pt idx="46423">
                  <c:v>4.6424000000000001E-5</c:v>
                </c:pt>
                <c:pt idx="46424">
                  <c:v>4.6424999999999997E-5</c:v>
                </c:pt>
                <c:pt idx="46425">
                  <c:v>4.6425999999999999E-5</c:v>
                </c:pt>
                <c:pt idx="46426">
                  <c:v>4.6427000000000001E-5</c:v>
                </c:pt>
                <c:pt idx="46427">
                  <c:v>4.6427999999999997E-5</c:v>
                </c:pt>
                <c:pt idx="46428">
                  <c:v>4.6428999999999999E-5</c:v>
                </c:pt>
                <c:pt idx="46429">
                  <c:v>4.6430000000000001E-5</c:v>
                </c:pt>
                <c:pt idx="46430">
                  <c:v>4.6431000000000003E-5</c:v>
                </c:pt>
                <c:pt idx="46431">
                  <c:v>4.6431999999999999E-5</c:v>
                </c:pt>
                <c:pt idx="46432">
                  <c:v>4.6433000000000001E-5</c:v>
                </c:pt>
                <c:pt idx="46433">
                  <c:v>4.6434000000000003E-5</c:v>
                </c:pt>
                <c:pt idx="46434">
                  <c:v>4.6434999999999998E-5</c:v>
                </c:pt>
                <c:pt idx="46435">
                  <c:v>4.6436000000000001E-5</c:v>
                </c:pt>
                <c:pt idx="46436">
                  <c:v>4.6437000000000003E-5</c:v>
                </c:pt>
                <c:pt idx="46437">
                  <c:v>4.6437999999999998E-5</c:v>
                </c:pt>
                <c:pt idx="46438">
                  <c:v>4.6439E-5</c:v>
                </c:pt>
                <c:pt idx="46439">
                  <c:v>4.6440000000000003E-5</c:v>
                </c:pt>
                <c:pt idx="46440">
                  <c:v>4.6440999999999998E-5</c:v>
                </c:pt>
                <c:pt idx="46441">
                  <c:v>4.6442E-5</c:v>
                </c:pt>
                <c:pt idx="46442">
                  <c:v>4.6443000000000002E-5</c:v>
                </c:pt>
                <c:pt idx="46443">
                  <c:v>4.6443999999999998E-5</c:v>
                </c:pt>
                <c:pt idx="46444">
                  <c:v>4.6445E-5</c:v>
                </c:pt>
                <c:pt idx="46445">
                  <c:v>4.6446000000000002E-5</c:v>
                </c:pt>
                <c:pt idx="46446">
                  <c:v>4.6446999999999998E-5</c:v>
                </c:pt>
                <c:pt idx="46447">
                  <c:v>4.6448E-5</c:v>
                </c:pt>
                <c:pt idx="46448">
                  <c:v>4.6449000000000002E-5</c:v>
                </c:pt>
                <c:pt idx="46449">
                  <c:v>4.6449999999999997E-5</c:v>
                </c:pt>
                <c:pt idx="46450">
                  <c:v>4.6451E-5</c:v>
                </c:pt>
                <c:pt idx="46451">
                  <c:v>4.6452000000000002E-5</c:v>
                </c:pt>
                <c:pt idx="46452">
                  <c:v>4.6452999999999997E-5</c:v>
                </c:pt>
                <c:pt idx="46453">
                  <c:v>4.6453999999999999E-5</c:v>
                </c:pt>
                <c:pt idx="46454">
                  <c:v>4.6455000000000002E-5</c:v>
                </c:pt>
                <c:pt idx="46455">
                  <c:v>4.6455999999999997E-5</c:v>
                </c:pt>
                <c:pt idx="46456">
                  <c:v>4.6456999999999999E-5</c:v>
                </c:pt>
                <c:pt idx="46457">
                  <c:v>4.6458000000000001E-5</c:v>
                </c:pt>
                <c:pt idx="46458">
                  <c:v>4.6458999999999997E-5</c:v>
                </c:pt>
                <c:pt idx="46459">
                  <c:v>4.6459999999999999E-5</c:v>
                </c:pt>
                <c:pt idx="46460">
                  <c:v>4.6461000000000001E-5</c:v>
                </c:pt>
                <c:pt idx="46461">
                  <c:v>4.6461999999999997E-5</c:v>
                </c:pt>
                <c:pt idx="46462">
                  <c:v>4.6462999999999999E-5</c:v>
                </c:pt>
                <c:pt idx="46463">
                  <c:v>4.6464000000000001E-5</c:v>
                </c:pt>
                <c:pt idx="46464">
                  <c:v>4.6465000000000003E-5</c:v>
                </c:pt>
                <c:pt idx="46465">
                  <c:v>4.6465999999999999E-5</c:v>
                </c:pt>
                <c:pt idx="46466">
                  <c:v>4.6467000000000001E-5</c:v>
                </c:pt>
                <c:pt idx="46467">
                  <c:v>4.6468000000000003E-5</c:v>
                </c:pt>
                <c:pt idx="46468">
                  <c:v>4.6468999999999998E-5</c:v>
                </c:pt>
                <c:pt idx="46469">
                  <c:v>4.6470000000000001E-5</c:v>
                </c:pt>
                <c:pt idx="46470">
                  <c:v>4.6471000000000003E-5</c:v>
                </c:pt>
                <c:pt idx="46471">
                  <c:v>4.6471999999999998E-5</c:v>
                </c:pt>
                <c:pt idx="46472">
                  <c:v>4.6473E-5</c:v>
                </c:pt>
                <c:pt idx="46473">
                  <c:v>4.6474000000000003E-5</c:v>
                </c:pt>
                <c:pt idx="46474">
                  <c:v>4.6474999999999998E-5</c:v>
                </c:pt>
                <c:pt idx="46475">
                  <c:v>4.6476E-5</c:v>
                </c:pt>
                <c:pt idx="46476">
                  <c:v>4.6477000000000002E-5</c:v>
                </c:pt>
                <c:pt idx="46477">
                  <c:v>4.6477999999999998E-5</c:v>
                </c:pt>
                <c:pt idx="46478">
                  <c:v>4.6479E-5</c:v>
                </c:pt>
                <c:pt idx="46479">
                  <c:v>4.6480000000000002E-5</c:v>
                </c:pt>
                <c:pt idx="46480">
                  <c:v>4.6480999999999998E-5</c:v>
                </c:pt>
                <c:pt idx="46481">
                  <c:v>4.6482E-5</c:v>
                </c:pt>
                <c:pt idx="46482">
                  <c:v>4.6483000000000002E-5</c:v>
                </c:pt>
                <c:pt idx="46483">
                  <c:v>4.6483999999999997E-5</c:v>
                </c:pt>
                <c:pt idx="46484">
                  <c:v>4.6485E-5</c:v>
                </c:pt>
                <c:pt idx="46485">
                  <c:v>4.6486000000000002E-5</c:v>
                </c:pt>
                <c:pt idx="46486">
                  <c:v>4.6486999999999997E-5</c:v>
                </c:pt>
                <c:pt idx="46487">
                  <c:v>4.6487999999999999E-5</c:v>
                </c:pt>
                <c:pt idx="46488">
                  <c:v>4.6489000000000002E-5</c:v>
                </c:pt>
                <c:pt idx="46489">
                  <c:v>4.6489999999999997E-5</c:v>
                </c:pt>
                <c:pt idx="46490">
                  <c:v>4.6490999999999999E-5</c:v>
                </c:pt>
                <c:pt idx="46491">
                  <c:v>4.6492000000000001E-5</c:v>
                </c:pt>
                <c:pt idx="46492">
                  <c:v>4.6492999999999997E-5</c:v>
                </c:pt>
                <c:pt idx="46493">
                  <c:v>4.6493999999999999E-5</c:v>
                </c:pt>
                <c:pt idx="46494">
                  <c:v>4.6495000000000001E-5</c:v>
                </c:pt>
                <c:pt idx="46495">
                  <c:v>4.6495999999999997E-5</c:v>
                </c:pt>
                <c:pt idx="46496">
                  <c:v>4.6496999999999999E-5</c:v>
                </c:pt>
                <c:pt idx="46497">
                  <c:v>4.6498000000000001E-5</c:v>
                </c:pt>
                <c:pt idx="46498">
                  <c:v>4.6499000000000003E-5</c:v>
                </c:pt>
                <c:pt idx="46499">
                  <c:v>4.6499999999999999E-5</c:v>
                </c:pt>
                <c:pt idx="46500">
                  <c:v>4.6501000000000001E-5</c:v>
                </c:pt>
                <c:pt idx="46501">
                  <c:v>4.6502000000000003E-5</c:v>
                </c:pt>
                <c:pt idx="46502">
                  <c:v>4.6502999999999998E-5</c:v>
                </c:pt>
                <c:pt idx="46503">
                  <c:v>4.6504000000000001E-5</c:v>
                </c:pt>
                <c:pt idx="46504">
                  <c:v>4.6505000000000003E-5</c:v>
                </c:pt>
                <c:pt idx="46505">
                  <c:v>4.6505999999999998E-5</c:v>
                </c:pt>
                <c:pt idx="46506">
                  <c:v>4.6507E-5</c:v>
                </c:pt>
                <c:pt idx="46507">
                  <c:v>4.6508000000000003E-5</c:v>
                </c:pt>
                <c:pt idx="46508">
                  <c:v>4.6508999999999998E-5</c:v>
                </c:pt>
                <c:pt idx="46509">
                  <c:v>4.651E-5</c:v>
                </c:pt>
                <c:pt idx="46510">
                  <c:v>4.6511000000000002E-5</c:v>
                </c:pt>
                <c:pt idx="46511">
                  <c:v>4.6511999999999998E-5</c:v>
                </c:pt>
                <c:pt idx="46512">
                  <c:v>4.6513E-5</c:v>
                </c:pt>
                <c:pt idx="46513">
                  <c:v>4.6514000000000002E-5</c:v>
                </c:pt>
                <c:pt idx="46514">
                  <c:v>4.6514999999999998E-5</c:v>
                </c:pt>
                <c:pt idx="46515">
                  <c:v>4.6516E-5</c:v>
                </c:pt>
                <c:pt idx="46516">
                  <c:v>4.6517000000000002E-5</c:v>
                </c:pt>
                <c:pt idx="46517">
                  <c:v>4.6517999999999997E-5</c:v>
                </c:pt>
                <c:pt idx="46518">
                  <c:v>4.6519E-5</c:v>
                </c:pt>
                <c:pt idx="46519">
                  <c:v>4.6520000000000002E-5</c:v>
                </c:pt>
                <c:pt idx="46520">
                  <c:v>4.6520999999999997E-5</c:v>
                </c:pt>
                <c:pt idx="46521">
                  <c:v>4.6521999999999999E-5</c:v>
                </c:pt>
                <c:pt idx="46522">
                  <c:v>4.6523000000000002E-5</c:v>
                </c:pt>
                <c:pt idx="46523">
                  <c:v>4.6523999999999997E-5</c:v>
                </c:pt>
                <c:pt idx="46524">
                  <c:v>4.6524999999999999E-5</c:v>
                </c:pt>
                <c:pt idx="46525">
                  <c:v>4.6526000000000001E-5</c:v>
                </c:pt>
                <c:pt idx="46526">
                  <c:v>4.6526999999999997E-5</c:v>
                </c:pt>
                <c:pt idx="46527">
                  <c:v>4.6527999999999999E-5</c:v>
                </c:pt>
                <c:pt idx="46528">
                  <c:v>4.6529000000000001E-5</c:v>
                </c:pt>
                <c:pt idx="46529">
                  <c:v>4.6529999999999997E-5</c:v>
                </c:pt>
                <c:pt idx="46530">
                  <c:v>4.6530999999999999E-5</c:v>
                </c:pt>
                <c:pt idx="46531">
                  <c:v>4.6532000000000001E-5</c:v>
                </c:pt>
                <c:pt idx="46532">
                  <c:v>4.6533000000000003E-5</c:v>
                </c:pt>
                <c:pt idx="46533">
                  <c:v>4.6533999999999999E-5</c:v>
                </c:pt>
                <c:pt idx="46534">
                  <c:v>4.6535000000000001E-5</c:v>
                </c:pt>
                <c:pt idx="46535">
                  <c:v>4.6536000000000003E-5</c:v>
                </c:pt>
                <c:pt idx="46536">
                  <c:v>4.6536999999999998E-5</c:v>
                </c:pt>
                <c:pt idx="46537">
                  <c:v>4.6538000000000001E-5</c:v>
                </c:pt>
                <c:pt idx="46538">
                  <c:v>4.6539000000000003E-5</c:v>
                </c:pt>
                <c:pt idx="46539">
                  <c:v>4.6539999999999998E-5</c:v>
                </c:pt>
                <c:pt idx="46540">
                  <c:v>4.6541E-5</c:v>
                </c:pt>
                <c:pt idx="46541">
                  <c:v>4.6542000000000003E-5</c:v>
                </c:pt>
                <c:pt idx="46542">
                  <c:v>4.6542999999999998E-5</c:v>
                </c:pt>
                <c:pt idx="46543">
                  <c:v>4.6544E-5</c:v>
                </c:pt>
                <c:pt idx="46544">
                  <c:v>4.6545000000000002E-5</c:v>
                </c:pt>
                <c:pt idx="46545">
                  <c:v>4.6545999999999998E-5</c:v>
                </c:pt>
                <c:pt idx="46546">
                  <c:v>4.6547E-5</c:v>
                </c:pt>
                <c:pt idx="46547">
                  <c:v>4.6548000000000002E-5</c:v>
                </c:pt>
                <c:pt idx="46548">
                  <c:v>4.6548999999999998E-5</c:v>
                </c:pt>
                <c:pt idx="46549">
                  <c:v>4.655E-5</c:v>
                </c:pt>
                <c:pt idx="46550">
                  <c:v>4.6551000000000002E-5</c:v>
                </c:pt>
                <c:pt idx="46551">
                  <c:v>4.6551999999999997E-5</c:v>
                </c:pt>
                <c:pt idx="46552">
                  <c:v>4.6553E-5</c:v>
                </c:pt>
                <c:pt idx="46553">
                  <c:v>4.6554000000000002E-5</c:v>
                </c:pt>
                <c:pt idx="46554">
                  <c:v>4.6554999999999997E-5</c:v>
                </c:pt>
                <c:pt idx="46555">
                  <c:v>4.6555999999999999E-5</c:v>
                </c:pt>
                <c:pt idx="46556">
                  <c:v>4.6557000000000002E-5</c:v>
                </c:pt>
                <c:pt idx="46557">
                  <c:v>4.6557999999999997E-5</c:v>
                </c:pt>
                <c:pt idx="46558">
                  <c:v>4.6558999999999999E-5</c:v>
                </c:pt>
                <c:pt idx="46559">
                  <c:v>4.6560000000000001E-5</c:v>
                </c:pt>
                <c:pt idx="46560">
                  <c:v>4.6560999999999997E-5</c:v>
                </c:pt>
                <c:pt idx="46561">
                  <c:v>4.6561999999999999E-5</c:v>
                </c:pt>
                <c:pt idx="46562">
                  <c:v>4.6563000000000001E-5</c:v>
                </c:pt>
                <c:pt idx="46563">
                  <c:v>4.6563999999999997E-5</c:v>
                </c:pt>
                <c:pt idx="46564">
                  <c:v>4.6564999999999999E-5</c:v>
                </c:pt>
                <c:pt idx="46565">
                  <c:v>4.6566000000000001E-5</c:v>
                </c:pt>
                <c:pt idx="46566">
                  <c:v>4.6567000000000003E-5</c:v>
                </c:pt>
                <c:pt idx="46567">
                  <c:v>4.6567999999999999E-5</c:v>
                </c:pt>
                <c:pt idx="46568">
                  <c:v>4.6569000000000001E-5</c:v>
                </c:pt>
                <c:pt idx="46569">
                  <c:v>4.6570000000000003E-5</c:v>
                </c:pt>
                <c:pt idx="46570">
                  <c:v>4.6570999999999998E-5</c:v>
                </c:pt>
                <c:pt idx="46571">
                  <c:v>4.6572000000000001E-5</c:v>
                </c:pt>
                <c:pt idx="46572">
                  <c:v>4.6573000000000003E-5</c:v>
                </c:pt>
                <c:pt idx="46573">
                  <c:v>4.6573999999999998E-5</c:v>
                </c:pt>
                <c:pt idx="46574">
                  <c:v>4.6575E-5</c:v>
                </c:pt>
                <c:pt idx="46575">
                  <c:v>4.6576000000000003E-5</c:v>
                </c:pt>
                <c:pt idx="46576">
                  <c:v>4.6576999999999998E-5</c:v>
                </c:pt>
                <c:pt idx="46577">
                  <c:v>4.6578E-5</c:v>
                </c:pt>
                <c:pt idx="46578">
                  <c:v>4.6579000000000002E-5</c:v>
                </c:pt>
                <c:pt idx="46579">
                  <c:v>4.6579999999999998E-5</c:v>
                </c:pt>
                <c:pt idx="46580">
                  <c:v>4.6581E-5</c:v>
                </c:pt>
                <c:pt idx="46581">
                  <c:v>4.6582000000000002E-5</c:v>
                </c:pt>
                <c:pt idx="46582">
                  <c:v>4.6582999999999998E-5</c:v>
                </c:pt>
                <c:pt idx="46583">
                  <c:v>4.6584E-5</c:v>
                </c:pt>
                <c:pt idx="46584">
                  <c:v>4.6585000000000002E-5</c:v>
                </c:pt>
                <c:pt idx="46585">
                  <c:v>4.6585999999999997E-5</c:v>
                </c:pt>
                <c:pt idx="46586">
                  <c:v>4.6587E-5</c:v>
                </c:pt>
                <c:pt idx="46587">
                  <c:v>4.6588000000000002E-5</c:v>
                </c:pt>
                <c:pt idx="46588">
                  <c:v>4.6588999999999997E-5</c:v>
                </c:pt>
                <c:pt idx="46589">
                  <c:v>4.6589999999999999E-5</c:v>
                </c:pt>
                <c:pt idx="46590">
                  <c:v>4.6591000000000002E-5</c:v>
                </c:pt>
                <c:pt idx="46591">
                  <c:v>4.6591999999999997E-5</c:v>
                </c:pt>
                <c:pt idx="46592">
                  <c:v>4.6592999999999999E-5</c:v>
                </c:pt>
                <c:pt idx="46593">
                  <c:v>4.6594000000000001E-5</c:v>
                </c:pt>
                <c:pt idx="46594">
                  <c:v>4.6594999999999997E-5</c:v>
                </c:pt>
                <c:pt idx="46595">
                  <c:v>4.6595999999999999E-5</c:v>
                </c:pt>
                <c:pt idx="46596">
                  <c:v>4.6597000000000001E-5</c:v>
                </c:pt>
                <c:pt idx="46597">
                  <c:v>4.6597999999999997E-5</c:v>
                </c:pt>
                <c:pt idx="46598">
                  <c:v>4.6598999999999999E-5</c:v>
                </c:pt>
                <c:pt idx="46599">
                  <c:v>4.6600000000000001E-5</c:v>
                </c:pt>
                <c:pt idx="46600">
                  <c:v>4.6601000000000003E-5</c:v>
                </c:pt>
                <c:pt idx="46601">
                  <c:v>4.6601999999999999E-5</c:v>
                </c:pt>
                <c:pt idx="46602">
                  <c:v>4.6603000000000001E-5</c:v>
                </c:pt>
                <c:pt idx="46603">
                  <c:v>4.6604000000000003E-5</c:v>
                </c:pt>
                <c:pt idx="46604">
                  <c:v>4.6604999999999998E-5</c:v>
                </c:pt>
                <c:pt idx="46605">
                  <c:v>4.6606000000000001E-5</c:v>
                </c:pt>
                <c:pt idx="46606">
                  <c:v>4.6607000000000003E-5</c:v>
                </c:pt>
                <c:pt idx="46607">
                  <c:v>4.6607999999999998E-5</c:v>
                </c:pt>
                <c:pt idx="46608">
                  <c:v>4.6609E-5</c:v>
                </c:pt>
                <c:pt idx="46609">
                  <c:v>4.6610000000000003E-5</c:v>
                </c:pt>
                <c:pt idx="46610">
                  <c:v>4.6610999999999998E-5</c:v>
                </c:pt>
                <c:pt idx="46611">
                  <c:v>4.6612E-5</c:v>
                </c:pt>
                <c:pt idx="46612">
                  <c:v>4.6613000000000002E-5</c:v>
                </c:pt>
                <c:pt idx="46613">
                  <c:v>4.6613999999999998E-5</c:v>
                </c:pt>
                <c:pt idx="46614">
                  <c:v>4.6615E-5</c:v>
                </c:pt>
                <c:pt idx="46615">
                  <c:v>4.6616000000000002E-5</c:v>
                </c:pt>
                <c:pt idx="46616">
                  <c:v>4.6616999999999998E-5</c:v>
                </c:pt>
                <c:pt idx="46617">
                  <c:v>4.6618E-5</c:v>
                </c:pt>
                <c:pt idx="46618">
                  <c:v>4.6619000000000002E-5</c:v>
                </c:pt>
                <c:pt idx="46619">
                  <c:v>4.6619999999999997E-5</c:v>
                </c:pt>
                <c:pt idx="46620">
                  <c:v>4.6621E-5</c:v>
                </c:pt>
                <c:pt idx="46621">
                  <c:v>4.6622000000000002E-5</c:v>
                </c:pt>
                <c:pt idx="46622">
                  <c:v>4.6622999999999997E-5</c:v>
                </c:pt>
                <c:pt idx="46623">
                  <c:v>4.6623999999999999E-5</c:v>
                </c:pt>
                <c:pt idx="46624">
                  <c:v>4.6625000000000002E-5</c:v>
                </c:pt>
                <c:pt idx="46625">
                  <c:v>4.6625999999999997E-5</c:v>
                </c:pt>
                <c:pt idx="46626">
                  <c:v>4.6626999999999999E-5</c:v>
                </c:pt>
                <c:pt idx="46627">
                  <c:v>4.6628000000000001E-5</c:v>
                </c:pt>
                <c:pt idx="46628">
                  <c:v>4.6628999999999997E-5</c:v>
                </c:pt>
                <c:pt idx="46629">
                  <c:v>4.6629999999999999E-5</c:v>
                </c:pt>
                <c:pt idx="46630">
                  <c:v>4.6631000000000001E-5</c:v>
                </c:pt>
                <c:pt idx="46631">
                  <c:v>4.6631999999999997E-5</c:v>
                </c:pt>
                <c:pt idx="46632">
                  <c:v>4.6632999999999999E-5</c:v>
                </c:pt>
                <c:pt idx="46633">
                  <c:v>4.6634000000000001E-5</c:v>
                </c:pt>
                <c:pt idx="46634">
                  <c:v>4.6635000000000003E-5</c:v>
                </c:pt>
                <c:pt idx="46635">
                  <c:v>4.6635999999999999E-5</c:v>
                </c:pt>
                <c:pt idx="46636">
                  <c:v>4.6637000000000001E-5</c:v>
                </c:pt>
                <c:pt idx="46637">
                  <c:v>4.6638000000000003E-5</c:v>
                </c:pt>
                <c:pt idx="46638">
                  <c:v>4.6638999999999998E-5</c:v>
                </c:pt>
                <c:pt idx="46639">
                  <c:v>4.6640000000000001E-5</c:v>
                </c:pt>
                <c:pt idx="46640">
                  <c:v>4.6641000000000003E-5</c:v>
                </c:pt>
                <c:pt idx="46641">
                  <c:v>4.6641999999999998E-5</c:v>
                </c:pt>
                <c:pt idx="46642">
                  <c:v>4.6643E-5</c:v>
                </c:pt>
                <c:pt idx="46643">
                  <c:v>4.6644000000000003E-5</c:v>
                </c:pt>
                <c:pt idx="46644">
                  <c:v>4.6644999999999998E-5</c:v>
                </c:pt>
                <c:pt idx="46645">
                  <c:v>4.6646E-5</c:v>
                </c:pt>
                <c:pt idx="46646">
                  <c:v>4.6647000000000002E-5</c:v>
                </c:pt>
                <c:pt idx="46647">
                  <c:v>4.6647999999999998E-5</c:v>
                </c:pt>
                <c:pt idx="46648">
                  <c:v>4.6649E-5</c:v>
                </c:pt>
                <c:pt idx="46649">
                  <c:v>4.6650000000000002E-5</c:v>
                </c:pt>
                <c:pt idx="46650">
                  <c:v>4.6650999999999998E-5</c:v>
                </c:pt>
                <c:pt idx="46651">
                  <c:v>4.6652E-5</c:v>
                </c:pt>
                <c:pt idx="46652">
                  <c:v>4.6653000000000002E-5</c:v>
                </c:pt>
                <c:pt idx="46653">
                  <c:v>4.6653999999999998E-5</c:v>
                </c:pt>
                <c:pt idx="46654">
                  <c:v>4.6655E-5</c:v>
                </c:pt>
                <c:pt idx="46655">
                  <c:v>4.6656000000000002E-5</c:v>
                </c:pt>
                <c:pt idx="46656">
                  <c:v>4.6656999999999997E-5</c:v>
                </c:pt>
                <c:pt idx="46657">
                  <c:v>4.6657999999999999E-5</c:v>
                </c:pt>
                <c:pt idx="46658">
                  <c:v>4.6659000000000002E-5</c:v>
                </c:pt>
                <c:pt idx="46659">
                  <c:v>4.6659999999999997E-5</c:v>
                </c:pt>
                <c:pt idx="46660">
                  <c:v>4.6660999999999999E-5</c:v>
                </c:pt>
                <c:pt idx="46661">
                  <c:v>4.6662000000000001E-5</c:v>
                </c:pt>
                <c:pt idx="46662">
                  <c:v>4.6662999999999997E-5</c:v>
                </c:pt>
                <c:pt idx="46663">
                  <c:v>4.6663999999999999E-5</c:v>
                </c:pt>
                <c:pt idx="46664">
                  <c:v>4.6665000000000001E-5</c:v>
                </c:pt>
                <c:pt idx="46665">
                  <c:v>4.6665999999999997E-5</c:v>
                </c:pt>
                <c:pt idx="46666">
                  <c:v>4.6666999999999999E-5</c:v>
                </c:pt>
                <c:pt idx="46667">
                  <c:v>4.6668000000000001E-5</c:v>
                </c:pt>
                <c:pt idx="46668">
                  <c:v>4.6669000000000003E-5</c:v>
                </c:pt>
                <c:pt idx="46669">
                  <c:v>4.6669999999999999E-5</c:v>
                </c:pt>
                <c:pt idx="46670">
                  <c:v>4.6671000000000001E-5</c:v>
                </c:pt>
                <c:pt idx="46671">
                  <c:v>4.6672000000000003E-5</c:v>
                </c:pt>
                <c:pt idx="46672">
                  <c:v>4.6672999999999999E-5</c:v>
                </c:pt>
                <c:pt idx="46673">
                  <c:v>4.6674000000000001E-5</c:v>
                </c:pt>
                <c:pt idx="46674">
                  <c:v>4.6675000000000003E-5</c:v>
                </c:pt>
                <c:pt idx="46675">
                  <c:v>4.6675999999999998E-5</c:v>
                </c:pt>
                <c:pt idx="46676">
                  <c:v>4.6677E-5</c:v>
                </c:pt>
                <c:pt idx="46677">
                  <c:v>4.6678000000000003E-5</c:v>
                </c:pt>
                <c:pt idx="46678">
                  <c:v>4.6678999999999998E-5</c:v>
                </c:pt>
                <c:pt idx="46679">
                  <c:v>4.668E-5</c:v>
                </c:pt>
                <c:pt idx="46680">
                  <c:v>4.6681000000000002E-5</c:v>
                </c:pt>
                <c:pt idx="46681">
                  <c:v>4.6681999999999998E-5</c:v>
                </c:pt>
                <c:pt idx="46682">
                  <c:v>4.6683E-5</c:v>
                </c:pt>
                <c:pt idx="46683">
                  <c:v>4.6684000000000002E-5</c:v>
                </c:pt>
                <c:pt idx="46684">
                  <c:v>4.6684999999999998E-5</c:v>
                </c:pt>
                <c:pt idx="46685">
                  <c:v>4.6686E-5</c:v>
                </c:pt>
                <c:pt idx="46686">
                  <c:v>4.6687000000000002E-5</c:v>
                </c:pt>
                <c:pt idx="46687">
                  <c:v>4.6687999999999998E-5</c:v>
                </c:pt>
                <c:pt idx="46688">
                  <c:v>4.6689E-5</c:v>
                </c:pt>
                <c:pt idx="46689">
                  <c:v>4.6690000000000002E-5</c:v>
                </c:pt>
                <c:pt idx="46690">
                  <c:v>4.6690999999999997E-5</c:v>
                </c:pt>
                <c:pt idx="46691">
                  <c:v>4.6692E-5</c:v>
                </c:pt>
                <c:pt idx="46692">
                  <c:v>4.6693000000000002E-5</c:v>
                </c:pt>
                <c:pt idx="46693">
                  <c:v>4.6693999999999997E-5</c:v>
                </c:pt>
                <c:pt idx="46694">
                  <c:v>4.6694999999999999E-5</c:v>
                </c:pt>
                <c:pt idx="46695">
                  <c:v>4.6696000000000002E-5</c:v>
                </c:pt>
                <c:pt idx="46696">
                  <c:v>4.6696999999999997E-5</c:v>
                </c:pt>
                <c:pt idx="46697">
                  <c:v>4.6697999999999999E-5</c:v>
                </c:pt>
                <c:pt idx="46698">
                  <c:v>4.6699000000000001E-5</c:v>
                </c:pt>
                <c:pt idx="46699">
                  <c:v>4.6699999999999997E-5</c:v>
                </c:pt>
                <c:pt idx="46700">
                  <c:v>4.6700999999999999E-5</c:v>
                </c:pt>
                <c:pt idx="46701">
                  <c:v>4.6702000000000001E-5</c:v>
                </c:pt>
                <c:pt idx="46702">
                  <c:v>4.6703000000000003E-5</c:v>
                </c:pt>
                <c:pt idx="46703">
                  <c:v>4.6703999999999999E-5</c:v>
                </c:pt>
                <c:pt idx="46704">
                  <c:v>4.6705000000000001E-5</c:v>
                </c:pt>
                <c:pt idx="46705">
                  <c:v>4.6706000000000003E-5</c:v>
                </c:pt>
                <c:pt idx="46706">
                  <c:v>4.6706999999999999E-5</c:v>
                </c:pt>
                <c:pt idx="46707">
                  <c:v>4.6708000000000001E-5</c:v>
                </c:pt>
                <c:pt idx="46708">
                  <c:v>4.6709000000000003E-5</c:v>
                </c:pt>
                <c:pt idx="46709">
                  <c:v>4.6709999999999998E-5</c:v>
                </c:pt>
                <c:pt idx="46710">
                  <c:v>4.6711000000000001E-5</c:v>
                </c:pt>
                <c:pt idx="46711">
                  <c:v>4.6712000000000003E-5</c:v>
                </c:pt>
                <c:pt idx="46712">
                  <c:v>4.6712999999999998E-5</c:v>
                </c:pt>
                <c:pt idx="46713">
                  <c:v>4.6714E-5</c:v>
                </c:pt>
                <c:pt idx="46714">
                  <c:v>4.6715000000000003E-5</c:v>
                </c:pt>
                <c:pt idx="46715">
                  <c:v>4.6715999999999998E-5</c:v>
                </c:pt>
                <c:pt idx="46716">
                  <c:v>4.6717E-5</c:v>
                </c:pt>
                <c:pt idx="46717">
                  <c:v>4.6718000000000002E-5</c:v>
                </c:pt>
                <c:pt idx="46718">
                  <c:v>4.6718999999999998E-5</c:v>
                </c:pt>
                <c:pt idx="46719">
                  <c:v>4.672E-5</c:v>
                </c:pt>
                <c:pt idx="46720">
                  <c:v>4.6721000000000002E-5</c:v>
                </c:pt>
                <c:pt idx="46721">
                  <c:v>4.6721999999999998E-5</c:v>
                </c:pt>
                <c:pt idx="46722">
                  <c:v>4.6723E-5</c:v>
                </c:pt>
                <c:pt idx="46723">
                  <c:v>4.6724000000000002E-5</c:v>
                </c:pt>
                <c:pt idx="46724">
                  <c:v>4.6724999999999997E-5</c:v>
                </c:pt>
                <c:pt idx="46725">
                  <c:v>4.6726E-5</c:v>
                </c:pt>
                <c:pt idx="46726">
                  <c:v>4.6727000000000002E-5</c:v>
                </c:pt>
                <c:pt idx="46727">
                  <c:v>4.6727999999999997E-5</c:v>
                </c:pt>
                <c:pt idx="46728">
                  <c:v>4.6728999999999999E-5</c:v>
                </c:pt>
                <c:pt idx="46729">
                  <c:v>4.6730000000000002E-5</c:v>
                </c:pt>
                <c:pt idx="46730">
                  <c:v>4.6730999999999997E-5</c:v>
                </c:pt>
                <c:pt idx="46731">
                  <c:v>4.6731999999999999E-5</c:v>
                </c:pt>
                <c:pt idx="46732">
                  <c:v>4.6733000000000001E-5</c:v>
                </c:pt>
                <c:pt idx="46733">
                  <c:v>4.6733999999999997E-5</c:v>
                </c:pt>
                <c:pt idx="46734">
                  <c:v>4.6734999999999999E-5</c:v>
                </c:pt>
                <c:pt idx="46735">
                  <c:v>4.6736000000000001E-5</c:v>
                </c:pt>
                <c:pt idx="46736">
                  <c:v>4.6737000000000003E-5</c:v>
                </c:pt>
                <c:pt idx="46737">
                  <c:v>4.6737999999999999E-5</c:v>
                </c:pt>
                <c:pt idx="46738">
                  <c:v>4.6739000000000001E-5</c:v>
                </c:pt>
                <c:pt idx="46739">
                  <c:v>4.6740000000000003E-5</c:v>
                </c:pt>
                <c:pt idx="46740">
                  <c:v>4.6740999999999999E-5</c:v>
                </c:pt>
                <c:pt idx="46741">
                  <c:v>4.6742000000000001E-5</c:v>
                </c:pt>
                <c:pt idx="46742">
                  <c:v>4.6743000000000003E-5</c:v>
                </c:pt>
                <c:pt idx="46743">
                  <c:v>4.6743999999999998E-5</c:v>
                </c:pt>
                <c:pt idx="46744">
                  <c:v>4.6745000000000001E-5</c:v>
                </c:pt>
                <c:pt idx="46745">
                  <c:v>4.6746000000000003E-5</c:v>
                </c:pt>
                <c:pt idx="46746">
                  <c:v>4.6746999999999998E-5</c:v>
                </c:pt>
                <c:pt idx="46747">
                  <c:v>4.6748E-5</c:v>
                </c:pt>
                <c:pt idx="46748">
                  <c:v>4.6749000000000003E-5</c:v>
                </c:pt>
                <c:pt idx="46749">
                  <c:v>4.6749999999999998E-5</c:v>
                </c:pt>
                <c:pt idx="46750">
                  <c:v>4.6751E-5</c:v>
                </c:pt>
                <c:pt idx="46751">
                  <c:v>4.6752000000000002E-5</c:v>
                </c:pt>
                <c:pt idx="46752">
                  <c:v>4.6752999999999998E-5</c:v>
                </c:pt>
                <c:pt idx="46753">
                  <c:v>4.6754E-5</c:v>
                </c:pt>
                <c:pt idx="46754">
                  <c:v>4.6755000000000002E-5</c:v>
                </c:pt>
                <c:pt idx="46755">
                  <c:v>4.6755999999999998E-5</c:v>
                </c:pt>
                <c:pt idx="46756">
                  <c:v>4.6757E-5</c:v>
                </c:pt>
                <c:pt idx="46757">
                  <c:v>4.6758000000000002E-5</c:v>
                </c:pt>
                <c:pt idx="46758">
                  <c:v>4.6758999999999997E-5</c:v>
                </c:pt>
                <c:pt idx="46759">
                  <c:v>4.676E-5</c:v>
                </c:pt>
                <c:pt idx="46760">
                  <c:v>4.6761000000000002E-5</c:v>
                </c:pt>
                <c:pt idx="46761">
                  <c:v>4.6761999999999997E-5</c:v>
                </c:pt>
                <c:pt idx="46762">
                  <c:v>4.6762999999999999E-5</c:v>
                </c:pt>
                <c:pt idx="46763">
                  <c:v>4.6764000000000002E-5</c:v>
                </c:pt>
                <c:pt idx="46764">
                  <c:v>4.6764999999999997E-5</c:v>
                </c:pt>
                <c:pt idx="46765">
                  <c:v>4.6765999999999999E-5</c:v>
                </c:pt>
                <c:pt idx="46766">
                  <c:v>4.6767000000000001E-5</c:v>
                </c:pt>
                <c:pt idx="46767">
                  <c:v>4.6767999999999997E-5</c:v>
                </c:pt>
                <c:pt idx="46768">
                  <c:v>4.6768999999999999E-5</c:v>
                </c:pt>
                <c:pt idx="46769">
                  <c:v>4.6770000000000001E-5</c:v>
                </c:pt>
                <c:pt idx="46770">
                  <c:v>4.6771000000000003E-5</c:v>
                </c:pt>
                <c:pt idx="46771">
                  <c:v>4.6771999999999999E-5</c:v>
                </c:pt>
                <c:pt idx="46772">
                  <c:v>4.6773000000000001E-5</c:v>
                </c:pt>
                <c:pt idx="46773">
                  <c:v>4.6774000000000003E-5</c:v>
                </c:pt>
                <c:pt idx="46774">
                  <c:v>4.6774999999999999E-5</c:v>
                </c:pt>
                <c:pt idx="46775">
                  <c:v>4.6776000000000001E-5</c:v>
                </c:pt>
                <c:pt idx="46776">
                  <c:v>4.6777000000000003E-5</c:v>
                </c:pt>
                <c:pt idx="46777">
                  <c:v>4.6777999999999998E-5</c:v>
                </c:pt>
                <c:pt idx="46778">
                  <c:v>4.6779000000000001E-5</c:v>
                </c:pt>
                <c:pt idx="46779">
                  <c:v>4.6780000000000003E-5</c:v>
                </c:pt>
                <c:pt idx="46780">
                  <c:v>4.6780999999999998E-5</c:v>
                </c:pt>
                <c:pt idx="46781">
                  <c:v>4.6782E-5</c:v>
                </c:pt>
                <c:pt idx="46782">
                  <c:v>4.6783000000000003E-5</c:v>
                </c:pt>
                <c:pt idx="46783">
                  <c:v>4.6783999999999998E-5</c:v>
                </c:pt>
                <c:pt idx="46784">
                  <c:v>4.6785E-5</c:v>
                </c:pt>
                <c:pt idx="46785">
                  <c:v>4.6786000000000002E-5</c:v>
                </c:pt>
                <c:pt idx="46786">
                  <c:v>4.6786999999999998E-5</c:v>
                </c:pt>
                <c:pt idx="46787">
                  <c:v>4.6788E-5</c:v>
                </c:pt>
                <c:pt idx="46788">
                  <c:v>4.6789000000000002E-5</c:v>
                </c:pt>
                <c:pt idx="46789">
                  <c:v>4.6789999999999998E-5</c:v>
                </c:pt>
                <c:pt idx="46790">
                  <c:v>4.6791E-5</c:v>
                </c:pt>
                <c:pt idx="46791">
                  <c:v>4.6792000000000002E-5</c:v>
                </c:pt>
                <c:pt idx="46792">
                  <c:v>4.6792999999999997E-5</c:v>
                </c:pt>
                <c:pt idx="46793">
                  <c:v>4.6794E-5</c:v>
                </c:pt>
                <c:pt idx="46794">
                  <c:v>4.6795000000000002E-5</c:v>
                </c:pt>
                <c:pt idx="46795">
                  <c:v>4.6795999999999997E-5</c:v>
                </c:pt>
                <c:pt idx="46796">
                  <c:v>4.6796999999999999E-5</c:v>
                </c:pt>
                <c:pt idx="46797">
                  <c:v>4.6798000000000002E-5</c:v>
                </c:pt>
                <c:pt idx="46798">
                  <c:v>4.6798999999999997E-5</c:v>
                </c:pt>
                <c:pt idx="46799">
                  <c:v>4.6799999999999999E-5</c:v>
                </c:pt>
                <c:pt idx="46800">
                  <c:v>4.6801000000000001E-5</c:v>
                </c:pt>
                <c:pt idx="46801">
                  <c:v>4.6801999999999997E-5</c:v>
                </c:pt>
                <c:pt idx="46802">
                  <c:v>4.6802999999999999E-5</c:v>
                </c:pt>
                <c:pt idx="46803">
                  <c:v>4.6804000000000001E-5</c:v>
                </c:pt>
                <c:pt idx="46804">
                  <c:v>4.6805000000000003E-5</c:v>
                </c:pt>
                <c:pt idx="46805">
                  <c:v>4.6805999999999999E-5</c:v>
                </c:pt>
                <c:pt idx="46806">
                  <c:v>4.6807000000000001E-5</c:v>
                </c:pt>
                <c:pt idx="46807">
                  <c:v>4.6808000000000003E-5</c:v>
                </c:pt>
                <c:pt idx="46808">
                  <c:v>4.6808999999999999E-5</c:v>
                </c:pt>
                <c:pt idx="46809">
                  <c:v>4.6810000000000001E-5</c:v>
                </c:pt>
                <c:pt idx="46810">
                  <c:v>4.6811000000000003E-5</c:v>
                </c:pt>
                <c:pt idx="46811">
                  <c:v>4.6811999999999998E-5</c:v>
                </c:pt>
                <c:pt idx="46812">
                  <c:v>4.6813000000000001E-5</c:v>
                </c:pt>
                <c:pt idx="46813">
                  <c:v>4.6814000000000003E-5</c:v>
                </c:pt>
                <c:pt idx="46814">
                  <c:v>4.6814999999999998E-5</c:v>
                </c:pt>
                <c:pt idx="46815">
                  <c:v>4.6816E-5</c:v>
                </c:pt>
                <c:pt idx="46816">
                  <c:v>4.6817000000000003E-5</c:v>
                </c:pt>
                <c:pt idx="46817">
                  <c:v>4.6817999999999998E-5</c:v>
                </c:pt>
                <c:pt idx="46818">
                  <c:v>4.6819E-5</c:v>
                </c:pt>
                <c:pt idx="46819">
                  <c:v>4.6820000000000002E-5</c:v>
                </c:pt>
                <c:pt idx="46820">
                  <c:v>4.6820999999999998E-5</c:v>
                </c:pt>
                <c:pt idx="46821">
                  <c:v>4.6822E-5</c:v>
                </c:pt>
                <c:pt idx="46822">
                  <c:v>4.6823000000000002E-5</c:v>
                </c:pt>
                <c:pt idx="46823">
                  <c:v>4.6823999999999998E-5</c:v>
                </c:pt>
                <c:pt idx="46824">
                  <c:v>4.6825E-5</c:v>
                </c:pt>
                <c:pt idx="46825">
                  <c:v>4.6826000000000002E-5</c:v>
                </c:pt>
                <c:pt idx="46826">
                  <c:v>4.6826999999999997E-5</c:v>
                </c:pt>
                <c:pt idx="46827">
                  <c:v>4.6828E-5</c:v>
                </c:pt>
                <c:pt idx="46828">
                  <c:v>4.6829000000000002E-5</c:v>
                </c:pt>
                <c:pt idx="46829">
                  <c:v>4.6829999999999997E-5</c:v>
                </c:pt>
                <c:pt idx="46830">
                  <c:v>4.6830999999999999E-5</c:v>
                </c:pt>
                <c:pt idx="46831">
                  <c:v>4.6832000000000002E-5</c:v>
                </c:pt>
                <c:pt idx="46832">
                  <c:v>4.6832999999999997E-5</c:v>
                </c:pt>
                <c:pt idx="46833">
                  <c:v>4.6833999999999999E-5</c:v>
                </c:pt>
                <c:pt idx="46834">
                  <c:v>4.6835000000000001E-5</c:v>
                </c:pt>
                <c:pt idx="46835">
                  <c:v>4.6835999999999997E-5</c:v>
                </c:pt>
                <c:pt idx="46836">
                  <c:v>4.6836999999999999E-5</c:v>
                </c:pt>
                <c:pt idx="46837">
                  <c:v>4.6838000000000001E-5</c:v>
                </c:pt>
                <c:pt idx="46838">
                  <c:v>4.6839000000000003E-5</c:v>
                </c:pt>
                <c:pt idx="46839">
                  <c:v>4.6839999999999999E-5</c:v>
                </c:pt>
                <c:pt idx="46840">
                  <c:v>4.6841000000000001E-5</c:v>
                </c:pt>
                <c:pt idx="46841">
                  <c:v>4.6842000000000003E-5</c:v>
                </c:pt>
                <c:pt idx="46842">
                  <c:v>4.6842999999999999E-5</c:v>
                </c:pt>
                <c:pt idx="46843">
                  <c:v>4.6844000000000001E-5</c:v>
                </c:pt>
                <c:pt idx="46844">
                  <c:v>4.6845000000000003E-5</c:v>
                </c:pt>
                <c:pt idx="46845">
                  <c:v>4.6845999999999998E-5</c:v>
                </c:pt>
                <c:pt idx="46846">
                  <c:v>4.6847000000000001E-5</c:v>
                </c:pt>
                <c:pt idx="46847">
                  <c:v>4.6848000000000003E-5</c:v>
                </c:pt>
                <c:pt idx="46848">
                  <c:v>4.6848999999999998E-5</c:v>
                </c:pt>
                <c:pt idx="46849">
                  <c:v>4.685E-5</c:v>
                </c:pt>
                <c:pt idx="46850">
                  <c:v>4.6851000000000003E-5</c:v>
                </c:pt>
                <c:pt idx="46851">
                  <c:v>4.6851999999999998E-5</c:v>
                </c:pt>
                <c:pt idx="46852">
                  <c:v>4.6853E-5</c:v>
                </c:pt>
                <c:pt idx="46853">
                  <c:v>4.6854000000000002E-5</c:v>
                </c:pt>
                <c:pt idx="46854">
                  <c:v>4.6854999999999998E-5</c:v>
                </c:pt>
                <c:pt idx="46855">
                  <c:v>4.6856E-5</c:v>
                </c:pt>
                <c:pt idx="46856">
                  <c:v>4.6857000000000002E-5</c:v>
                </c:pt>
                <c:pt idx="46857">
                  <c:v>4.6857999999999998E-5</c:v>
                </c:pt>
                <c:pt idx="46858">
                  <c:v>4.6859E-5</c:v>
                </c:pt>
                <c:pt idx="46859">
                  <c:v>4.6860000000000002E-5</c:v>
                </c:pt>
                <c:pt idx="46860">
                  <c:v>4.6860999999999997E-5</c:v>
                </c:pt>
                <c:pt idx="46861">
                  <c:v>4.6862E-5</c:v>
                </c:pt>
                <c:pt idx="46862">
                  <c:v>4.6863000000000002E-5</c:v>
                </c:pt>
                <c:pt idx="46863">
                  <c:v>4.6863999999999997E-5</c:v>
                </c:pt>
                <c:pt idx="46864">
                  <c:v>4.6864999999999999E-5</c:v>
                </c:pt>
                <c:pt idx="46865">
                  <c:v>4.6866000000000002E-5</c:v>
                </c:pt>
                <c:pt idx="46866">
                  <c:v>4.6866999999999997E-5</c:v>
                </c:pt>
                <c:pt idx="46867">
                  <c:v>4.6867999999999999E-5</c:v>
                </c:pt>
                <c:pt idx="46868">
                  <c:v>4.6869000000000001E-5</c:v>
                </c:pt>
                <c:pt idx="46869">
                  <c:v>4.6869999999999997E-5</c:v>
                </c:pt>
                <c:pt idx="46870">
                  <c:v>4.6870999999999999E-5</c:v>
                </c:pt>
                <c:pt idx="46871">
                  <c:v>4.6872000000000001E-5</c:v>
                </c:pt>
                <c:pt idx="46872">
                  <c:v>4.6873000000000003E-5</c:v>
                </c:pt>
                <c:pt idx="46873">
                  <c:v>4.6873999999999999E-5</c:v>
                </c:pt>
                <c:pt idx="46874">
                  <c:v>4.6875000000000001E-5</c:v>
                </c:pt>
                <c:pt idx="46875">
                  <c:v>4.6876000000000003E-5</c:v>
                </c:pt>
                <c:pt idx="46876">
                  <c:v>4.6876999999999999E-5</c:v>
                </c:pt>
                <c:pt idx="46877">
                  <c:v>4.6878000000000001E-5</c:v>
                </c:pt>
                <c:pt idx="46878">
                  <c:v>4.6879000000000003E-5</c:v>
                </c:pt>
                <c:pt idx="46879">
                  <c:v>4.6879999999999998E-5</c:v>
                </c:pt>
                <c:pt idx="46880">
                  <c:v>4.6881000000000001E-5</c:v>
                </c:pt>
                <c:pt idx="46881">
                  <c:v>4.6882000000000003E-5</c:v>
                </c:pt>
                <c:pt idx="46882">
                  <c:v>4.6882999999999998E-5</c:v>
                </c:pt>
                <c:pt idx="46883">
                  <c:v>4.6884E-5</c:v>
                </c:pt>
                <c:pt idx="46884">
                  <c:v>4.6885000000000003E-5</c:v>
                </c:pt>
                <c:pt idx="46885">
                  <c:v>4.6885999999999998E-5</c:v>
                </c:pt>
                <c:pt idx="46886">
                  <c:v>4.6887E-5</c:v>
                </c:pt>
                <c:pt idx="46887">
                  <c:v>4.6888000000000002E-5</c:v>
                </c:pt>
                <c:pt idx="46888">
                  <c:v>4.6888999999999998E-5</c:v>
                </c:pt>
                <c:pt idx="46889">
                  <c:v>4.689E-5</c:v>
                </c:pt>
                <c:pt idx="46890">
                  <c:v>4.6891000000000002E-5</c:v>
                </c:pt>
                <c:pt idx="46891">
                  <c:v>4.6891999999999998E-5</c:v>
                </c:pt>
                <c:pt idx="46892">
                  <c:v>4.6893E-5</c:v>
                </c:pt>
                <c:pt idx="46893">
                  <c:v>4.6894000000000002E-5</c:v>
                </c:pt>
                <c:pt idx="46894">
                  <c:v>4.6894999999999997E-5</c:v>
                </c:pt>
                <c:pt idx="46895">
                  <c:v>4.6896E-5</c:v>
                </c:pt>
                <c:pt idx="46896">
                  <c:v>4.6897000000000002E-5</c:v>
                </c:pt>
                <c:pt idx="46897">
                  <c:v>4.6897999999999997E-5</c:v>
                </c:pt>
                <c:pt idx="46898">
                  <c:v>4.6898999999999999E-5</c:v>
                </c:pt>
                <c:pt idx="46899">
                  <c:v>4.6900000000000002E-5</c:v>
                </c:pt>
                <c:pt idx="46900">
                  <c:v>4.6900999999999997E-5</c:v>
                </c:pt>
                <c:pt idx="46901">
                  <c:v>4.6901999999999999E-5</c:v>
                </c:pt>
                <c:pt idx="46902">
                  <c:v>4.6903000000000001E-5</c:v>
                </c:pt>
                <c:pt idx="46903">
                  <c:v>4.6903999999999997E-5</c:v>
                </c:pt>
                <c:pt idx="46904">
                  <c:v>4.6904999999999999E-5</c:v>
                </c:pt>
                <c:pt idx="46905">
                  <c:v>4.6906000000000001E-5</c:v>
                </c:pt>
                <c:pt idx="46906">
                  <c:v>4.6907000000000003E-5</c:v>
                </c:pt>
                <c:pt idx="46907">
                  <c:v>4.6907999999999999E-5</c:v>
                </c:pt>
                <c:pt idx="46908">
                  <c:v>4.6909000000000001E-5</c:v>
                </c:pt>
                <c:pt idx="46909">
                  <c:v>4.6910000000000003E-5</c:v>
                </c:pt>
                <c:pt idx="46910">
                  <c:v>4.6910999999999999E-5</c:v>
                </c:pt>
                <c:pt idx="46911">
                  <c:v>4.6912000000000001E-5</c:v>
                </c:pt>
                <c:pt idx="46912">
                  <c:v>4.6913000000000003E-5</c:v>
                </c:pt>
                <c:pt idx="46913">
                  <c:v>4.6913999999999998E-5</c:v>
                </c:pt>
                <c:pt idx="46914">
                  <c:v>4.6915000000000001E-5</c:v>
                </c:pt>
                <c:pt idx="46915">
                  <c:v>4.6916000000000003E-5</c:v>
                </c:pt>
                <c:pt idx="46916">
                  <c:v>4.6916999999999998E-5</c:v>
                </c:pt>
                <c:pt idx="46917">
                  <c:v>4.6918E-5</c:v>
                </c:pt>
                <c:pt idx="46918">
                  <c:v>4.6919000000000003E-5</c:v>
                </c:pt>
                <c:pt idx="46919">
                  <c:v>4.6919999999999998E-5</c:v>
                </c:pt>
                <c:pt idx="46920">
                  <c:v>4.6921E-5</c:v>
                </c:pt>
                <c:pt idx="46921">
                  <c:v>4.6922000000000002E-5</c:v>
                </c:pt>
                <c:pt idx="46922">
                  <c:v>4.6922999999999998E-5</c:v>
                </c:pt>
                <c:pt idx="46923">
                  <c:v>4.6924E-5</c:v>
                </c:pt>
                <c:pt idx="46924">
                  <c:v>4.6925000000000002E-5</c:v>
                </c:pt>
                <c:pt idx="46925">
                  <c:v>4.6925999999999998E-5</c:v>
                </c:pt>
                <c:pt idx="46926">
                  <c:v>4.6927E-5</c:v>
                </c:pt>
                <c:pt idx="46927">
                  <c:v>4.6928000000000002E-5</c:v>
                </c:pt>
                <c:pt idx="46928">
                  <c:v>4.6928999999999997E-5</c:v>
                </c:pt>
                <c:pt idx="46929">
                  <c:v>4.693E-5</c:v>
                </c:pt>
                <c:pt idx="46930">
                  <c:v>4.6931000000000002E-5</c:v>
                </c:pt>
                <c:pt idx="46931">
                  <c:v>4.6931999999999997E-5</c:v>
                </c:pt>
                <c:pt idx="46932">
                  <c:v>4.6932999999999999E-5</c:v>
                </c:pt>
                <c:pt idx="46933">
                  <c:v>4.6934000000000002E-5</c:v>
                </c:pt>
                <c:pt idx="46934">
                  <c:v>4.6934999999999997E-5</c:v>
                </c:pt>
                <c:pt idx="46935">
                  <c:v>4.6935999999999999E-5</c:v>
                </c:pt>
                <c:pt idx="46936">
                  <c:v>4.6937000000000001E-5</c:v>
                </c:pt>
                <c:pt idx="46937">
                  <c:v>4.6937999999999997E-5</c:v>
                </c:pt>
                <c:pt idx="46938">
                  <c:v>4.6938999999999999E-5</c:v>
                </c:pt>
                <c:pt idx="46939">
                  <c:v>4.6940000000000001E-5</c:v>
                </c:pt>
                <c:pt idx="46940">
                  <c:v>4.6940999999999997E-5</c:v>
                </c:pt>
                <c:pt idx="46941">
                  <c:v>4.6941999999999999E-5</c:v>
                </c:pt>
                <c:pt idx="46942">
                  <c:v>4.6943000000000001E-5</c:v>
                </c:pt>
                <c:pt idx="46943">
                  <c:v>4.6944000000000003E-5</c:v>
                </c:pt>
                <c:pt idx="46944">
                  <c:v>4.6944999999999999E-5</c:v>
                </c:pt>
                <c:pt idx="46945">
                  <c:v>4.6946000000000001E-5</c:v>
                </c:pt>
                <c:pt idx="46946">
                  <c:v>4.6947000000000003E-5</c:v>
                </c:pt>
                <c:pt idx="46947">
                  <c:v>4.6947999999999998E-5</c:v>
                </c:pt>
                <c:pt idx="46948">
                  <c:v>4.6949000000000001E-5</c:v>
                </c:pt>
                <c:pt idx="46949">
                  <c:v>4.6950000000000003E-5</c:v>
                </c:pt>
                <c:pt idx="46950">
                  <c:v>4.6950999999999998E-5</c:v>
                </c:pt>
                <c:pt idx="46951">
                  <c:v>4.6952E-5</c:v>
                </c:pt>
                <c:pt idx="46952">
                  <c:v>4.6953000000000003E-5</c:v>
                </c:pt>
                <c:pt idx="46953">
                  <c:v>4.6953999999999998E-5</c:v>
                </c:pt>
                <c:pt idx="46954">
                  <c:v>4.6955E-5</c:v>
                </c:pt>
                <c:pt idx="46955">
                  <c:v>4.6956000000000002E-5</c:v>
                </c:pt>
                <c:pt idx="46956">
                  <c:v>4.6956999999999998E-5</c:v>
                </c:pt>
                <c:pt idx="46957">
                  <c:v>4.6958E-5</c:v>
                </c:pt>
                <c:pt idx="46958">
                  <c:v>4.6959000000000002E-5</c:v>
                </c:pt>
                <c:pt idx="46959">
                  <c:v>4.6959999999999998E-5</c:v>
                </c:pt>
                <c:pt idx="46960">
                  <c:v>4.6961E-5</c:v>
                </c:pt>
                <c:pt idx="46961">
                  <c:v>4.6962000000000002E-5</c:v>
                </c:pt>
                <c:pt idx="46962">
                  <c:v>4.6962999999999997E-5</c:v>
                </c:pt>
                <c:pt idx="46963">
                  <c:v>4.6964E-5</c:v>
                </c:pt>
                <c:pt idx="46964">
                  <c:v>4.6965000000000002E-5</c:v>
                </c:pt>
                <c:pt idx="46965">
                  <c:v>4.6965999999999997E-5</c:v>
                </c:pt>
                <c:pt idx="46966">
                  <c:v>4.6966999999999999E-5</c:v>
                </c:pt>
                <c:pt idx="46967">
                  <c:v>4.6968000000000002E-5</c:v>
                </c:pt>
                <c:pt idx="46968">
                  <c:v>4.6968999999999997E-5</c:v>
                </c:pt>
                <c:pt idx="46969">
                  <c:v>4.6969999999999999E-5</c:v>
                </c:pt>
                <c:pt idx="46970">
                  <c:v>4.6971000000000001E-5</c:v>
                </c:pt>
                <c:pt idx="46971">
                  <c:v>4.6971999999999997E-5</c:v>
                </c:pt>
                <c:pt idx="46972">
                  <c:v>4.6972999999999999E-5</c:v>
                </c:pt>
                <c:pt idx="46973">
                  <c:v>4.6974000000000001E-5</c:v>
                </c:pt>
                <c:pt idx="46974">
                  <c:v>4.6974999999999997E-5</c:v>
                </c:pt>
                <c:pt idx="46975">
                  <c:v>4.6975999999999999E-5</c:v>
                </c:pt>
                <c:pt idx="46976">
                  <c:v>4.6977000000000001E-5</c:v>
                </c:pt>
                <c:pt idx="46977">
                  <c:v>4.6978000000000003E-5</c:v>
                </c:pt>
                <c:pt idx="46978">
                  <c:v>4.6978999999999999E-5</c:v>
                </c:pt>
                <c:pt idx="46979">
                  <c:v>4.6980000000000001E-5</c:v>
                </c:pt>
                <c:pt idx="46980">
                  <c:v>4.6981000000000003E-5</c:v>
                </c:pt>
                <c:pt idx="46981">
                  <c:v>4.6981999999999998E-5</c:v>
                </c:pt>
                <c:pt idx="46982">
                  <c:v>4.6983000000000001E-5</c:v>
                </c:pt>
                <c:pt idx="46983">
                  <c:v>4.6984000000000003E-5</c:v>
                </c:pt>
                <c:pt idx="46984">
                  <c:v>4.6984999999999998E-5</c:v>
                </c:pt>
                <c:pt idx="46985">
                  <c:v>4.6986E-5</c:v>
                </c:pt>
                <c:pt idx="46986">
                  <c:v>4.6987000000000003E-5</c:v>
                </c:pt>
                <c:pt idx="46987">
                  <c:v>4.6987999999999998E-5</c:v>
                </c:pt>
                <c:pt idx="46988">
                  <c:v>4.6989E-5</c:v>
                </c:pt>
                <c:pt idx="46989">
                  <c:v>4.6990000000000002E-5</c:v>
                </c:pt>
                <c:pt idx="46990">
                  <c:v>4.6990999999999998E-5</c:v>
                </c:pt>
                <c:pt idx="46991">
                  <c:v>4.6992E-5</c:v>
                </c:pt>
                <c:pt idx="46992">
                  <c:v>4.6993000000000002E-5</c:v>
                </c:pt>
                <c:pt idx="46993">
                  <c:v>4.6993999999999998E-5</c:v>
                </c:pt>
                <c:pt idx="46994">
                  <c:v>4.6995E-5</c:v>
                </c:pt>
                <c:pt idx="46995">
                  <c:v>4.6996000000000002E-5</c:v>
                </c:pt>
                <c:pt idx="46996">
                  <c:v>4.6996999999999997E-5</c:v>
                </c:pt>
                <c:pt idx="46997">
                  <c:v>4.6998E-5</c:v>
                </c:pt>
                <c:pt idx="46998">
                  <c:v>4.6999000000000002E-5</c:v>
                </c:pt>
                <c:pt idx="46999">
                  <c:v>4.6999999999999997E-5</c:v>
                </c:pt>
                <c:pt idx="47000">
                  <c:v>4.7000999999999999E-5</c:v>
                </c:pt>
                <c:pt idx="47001">
                  <c:v>4.7002000000000002E-5</c:v>
                </c:pt>
                <c:pt idx="47002">
                  <c:v>4.7002999999999997E-5</c:v>
                </c:pt>
                <c:pt idx="47003">
                  <c:v>4.7003999999999999E-5</c:v>
                </c:pt>
                <c:pt idx="47004">
                  <c:v>4.7005000000000001E-5</c:v>
                </c:pt>
                <c:pt idx="47005">
                  <c:v>4.7005999999999997E-5</c:v>
                </c:pt>
                <c:pt idx="47006">
                  <c:v>4.7006999999999999E-5</c:v>
                </c:pt>
                <c:pt idx="47007">
                  <c:v>4.7008000000000001E-5</c:v>
                </c:pt>
                <c:pt idx="47008">
                  <c:v>4.7008999999999997E-5</c:v>
                </c:pt>
                <c:pt idx="47009">
                  <c:v>4.7009999999999999E-5</c:v>
                </c:pt>
                <c:pt idx="47010">
                  <c:v>4.7011000000000001E-5</c:v>
                </c:pt>
                <c:pt idx="47011">
                  <c:v>4.7012000000000003E-5</c:v>
                </c:pt>
                <c:pt idx="47012">
                  <c:v>4.7012999999999999E-5</c:v>
                </c:pt>
                <c:pt idx="47013">
                  <c:v>4.7014000000000001E-5</c:v>
                </c:pt>
                <c:pt idx="47014">
                  <c:v>4.7015000000000003E-5</c:v>
                </c:pt>
                <c:pt idx="47015">
                  <c:v>4.7015999999999998E-5</c:v>
                </c:pt>
                <c:pt idx="47016">
                  <c:v>4.7017000000000001E-5</c:v>
                </c:pt>
                <c:pt idx="47017">
                  <c:v>4.7018000000000003E-5</c:v>
                </c:pt>
                <c:pt idx="47018">
                  <c:v>4.7018999999999998E-5</c:v>
                </c:pt>
                <c:pt idx="47019">
                  <c:v>4.702E-5</c:v>
                </c:pt>
                <c:pt idx="47020">
                  <c:v>4.7021000000000003E-5</c:v>
                </c:pt>
                <c:pt idx="47021">
                  <c:v>4.7021999999999998E-5</c:v>
                </c:pt>
                <c:pt idx="47022">
                  <c:v>4.7023E-5</c:v>
                </c:pt>
                <c:pt idx="47023">
                  <c:v>4.7024000000000002E-5</c:v>
                </c:pt>
                <c:pt idx="47024">
                  <c:v>4.7024999999999998E-5</c:v>
                </c:pt>
                <c:pt idx="47025">
                  <c:v>4.7026E-5</c:v>
                </c:pt>
                <c:pt idx="47026">
                  <c:v>4.7027000000000002E-5</c:v>
                </c:pt>
                <c:pt idx="47027">
                  <c:v>4.7027999999999998E-5</c:v>
                </c:pt>
                <c:pt idx="47028">
                  <c:v>4.7029E-5</c:v>
                </c:pt>
                <c:pt idx="47029">
                  <c:v>4.7030000000000002E-5</c:v>
                </c:pt>
                <c:pt idx="47030">
                  <c:v>4.7030999999999997E-5</c:v>
                </c:pt>
                <c:pt idx="47031">
                  <c:v>4.7032E-5</c:v>
                </c:pt>
                <c:pt idx="47032">
                  <c:v>4.7033000000000002E-5</c:v>
                </c:pt>
                <c:pt idx="47033">
                  <c:v>4.7033999999999997E-5</c:v>
                </c:pt>
                <c:pt idx="47034">
                  <c:v>4.7034999999999999E-5</c:v>
                </c:pt>
                <c:pt idx="47035">
                  <c:v>4.7036000000000002E-5</c:v>
                </c:pt>
                <c:pt idx="47036">
                  <c:v>4.7036999999999997E-5</c:v>
                </c:pt>
                <c:pt idx="47037">
                  <c:v>4.7037999999999999E-5</c:v>
                </c:pt>
                <c:pt idx="47038">
                  <c:v>4.7039000000000001E-5</c:v>
                </c:pt>
                <c:pt idx="47039">
                  <c:v>4.7039999999999997E-5</c:v>
                </c:pt>
                <c:pt idx="47040">
                  <c:v>4.7040999999999999E-5</c:v>
                </c:pt>
                <c:pt idx="47041">
                  <c:v>4.7042000000000001E-5</c:v>
                </c:pt>
                <c:pt idx="47042">
                  <c:v>4.7042999999999997E-5</c:v>
                </c:pt>
                <c:pt idx="47043">
                  <c:v>4.7043999999999999E-5</c:v>
                </c:pt>
                <c:pt idx="47044">
                  <c:v>4.7045000000000001E-5</c:v>
                </c:pt>
                <c:pt idx="47045">
                  <c:v>4.7046000000000003E-5</c:v>
                </c:pt>
                <c:pt idx="47046">
                  <c:v>4.7046999999999999E-5</c:v>
                </c:pt>
                <c:pt idx="47047">
                  <c:v>4.7048000000000001E-5</c:v>
                </c:pt>
                <c:pt idx="47048">
                  <c:v>4.7049000000000003E-5</c:v>
                </c:pt>
                <c:pt idx="47049">
                  <c:v>4.7049999999999998E-5</c:v>
                </c:pt>
                <c:pt idx="47050">
                  <c:v>4.7051000000000001E-5</c:v>
                </c:pt>
                <c:pt idx="47051">
                  <c:v>4.7052000000000003E-5</c:v>
                </c:pt>
                <c:pt idx="47052">
                  <c:v>4.7052999999999998E-5</c:v>
                </c:pt>
                <c:pt idx="47053">
                  <c:v>4.7054E-5</c:v>
                </c:pt>
                <c:pt idx="47054">
                  <c:v>4.7055000000000003E-5</c:v>
                </c:pt>
                <c:pt idx="47055">
                  <c:v>4.7055999999999998E-5</c:v>
                </c:pt>
                <c:pt idx="47056">
                  <c:v>4.7057E-5</c:v>
                </c:pt>
                <c:pt idx="47057">
                  <c:v>4.7058000000000002E-5</c:v>
                </c:pt>
                <c:pt idx="47058">
                  <c:v>4.7058999999999998E-5</c:v>
                </c:pt>
                <c:pt idx="47059">
                  <c:v>4.706E-5</c:v>
                </c:pt>
                <c:pt idx="47060">
                  <c:v>4.7061000000000002E-5</c:v>
                </c:pt>
                <c:pt idx="47061">
                  <c:v>4.7061999999999998E-5</c:v>
                </c:pt>
                <c:pt idx="47062">
                  <c:v>4.7063E-5</c:v>
                </c:pt>
                <c:pt idx="47063">
                  <c:v>4.7064000000000002E-5</c:v>
                </c:pt>
                <c:pt idx="47064">
                  <c:v>4.7064999999999997E-5</c:v>
                </c:pt>
                <c:pt idx="47065">
                  <c:v>4.7066E-5</c:v>
                </c:pt>
                <c:pt idx="47066">
                  <c:v>4.7067000000000002E-5</c:v>
                </c:pt>
                <c:pt idx="47067">
                  <c:v>4.7067999999999997E-5</c:v>
                </c:pt>
                <c:pt idx="47068">
                  <c:v>4.7068999999999999E-5</c:v>
                </c:pt>
                <c:pt idx="47069">
                  <c:v>4.7070000000000002E-5</c:v>
                </c:pt>
                <c:pt idx="47070">
                  <c:v>4.7070999999999997E-5</c:v>
                </c:pt>
                <c:pt idx="47071">
                  <c:v>4.7071999999999999E-5</c:v>
                </c:pt>
                <c:pt idx="47072">
                  <c:v>4.7073000000000001E-5</c:v>
                </c:pt>
                <c:pt idx="47073">
                  <c:v>4.7073999999999997E-5</c:v>
                </c:pt>
                <c:pt idx="47074">
                  <c:v>4.7074999999999999E-5</c:v>
                </c:pt>
                <c:pt idx="47075">
                  <c:v>4.7076000000000001E-5</c:v>
                </c:pt>
                <c:pt idx="47076">
                  <c:v>4.7076999999999997E-5</c:v>
                </c:pt>
                <c:pt idx="47077">
                  <c:v>4.7077999999999999E-5</c:v>
                </c:pt>
                <c:pt idx="47078">
                  <c:v>4.7079000000000001E-5</c:v>
                </c:pt>
                <c:pt idx="47079">
                  <c:v>4.7080000000000003E-5</c:v>
                </c:pt>
                <c:pt idx="47080">
                  <c:v>4.7080999999999999E-5</c:v>
                </c:pt>
                <c:pt idx="47081">
                  <c:v>4.7082000000000001E-5</c:v>
                </c:pt>
                <c:pt idx="47082">
                  <c:v>4.7083000000000003E-5</c:v>
                </c:pt>
                <c:pt idx="47083">
                  <c:v>4.7083999999999998E-5</c:v>
                </c:pt>
                <c:pt idx="47084">
                  <c:v>4.7085000000000001E-5</c:v>
                </c:pt>
                <c:pt idx="47085">
                  <c:v>4.7086000000000003E-5</c:v>
                </c:pt>
                <c:pt idx="47086">
                  <c:v>4.7086999999999998E-5</c:v>
                </c:pt>
                <c:pt idx="47087">
                  <c:v>4.7088E-5</c:v>
                </c:pt>
                <c:pt idx="47088">
                  <c:v>4.7089000000000003E-5</c:v>
                </c:pt>
                <c:pt idx="47089">
                  <c:v>4.7089999999999998E-5</c:v>
                </c:pt>
                <c:pt idx="47090">
                  <c:v>4.7091E-5</c:v>
                </c:pt>
                <c:pt idx="47091">
                  <c:v>4.7092000000000002E-5</c:v>
                </c:pt>
                <c:pt idx="47092">
                  <c:v>4.7092999999999998E-5</c:v>
                </c:pt>
                <c:pt idx="47093">
                  <c:v>4.7094E-5</c:v>
                </c:pt>
                <c:pt idx="47094">
                  <c:v>4.7095000000000002E-5</c:v>
                </c:pt>
                <c:pt idx="47095">
                  <c:v>4.7095999999999998E-5</c:v>
                </c:pt>
                <c:pt idx="47096">
                  <c:v>4.7097E-5</c:v>
                </c:pt>
                <c:pt idx="47097">
                  <c:v>4.7098000000000002E-5</c:v>
                </c:pt>
                <c:pt idx="47098">
                  <c:v>4.7098999999999997E-5</c:v>
                </c:pt>
                <c:pt idx="47099">
                  <c:v>4.71E-5</c:v>
                </c:pt>
                <c:pt idx="47100">
                  <c:v>4.7101000000000002E-5</c:v>
                </c:pt>
                <c:pt idx="47101">
                  <c:v>4.7101999999999997E-5</c:v>
                </c:pt>
                <c:pt idx="47102">
                  <c:v>4.7102999999999999E-5</c:v>
                </c:pt>
                <c:pt idx="47103">
                  <c:v>4.7104000000000002E-5</c:v>
                </c:pt>
                <c:pt idx="47104">
                  <c:v>4.7104999999999997E-5</c:v>
                </c:pt>
                <c:pt idx="47105">
                  <c:v>4.7105999999999999E-5</c:v>
                </c:pt>
                <c:pt idx="47106">
                  <c:v>4.7107000000000001E-5</c:v>
                </c:pt>
                <c:pt idx="47107">
                  <c:v>4.7107999999999997E-5</c:v>
                </c:pt>
                <c:pt idx="47108">
                  <c:v>4.7108999999999999E-5</c:v>
                </c:pt>
                <c:pt idx="47109">
                  <c:v>4.7110000000000001E-5</c:v>
                </c:pt>
                <c:pt idx="47110">
                  <c:v>4.7110999999999997E-5</c:v>
                </c:pt>
                <c:pt idx="47111">
                  <c:v>4.7111999999999999E-5</c:v>
                </c:pt>
                <c:pt idx="47112">
                  <c:v>4.7113000000000001E-5</c:v>
                </c:pt>
                <c:pt idx="47113">
                  <c:v>4.7114000000000003E-5</c:v>
                </c:pt>
                <c:pt idx="47114">
                  <c:v>4.7114999999999999E-5</c:v>
                </c:pt>
                <c:pt idx="47115">
                  <c:v>4.7116000000000001E-5</c:v>
                </c:pt>
                <c:pt idx="47116">
                  <c:v>4.7117000000000003E-5</c:v>
                </c:pt>
                <c:pt idx="47117">
                  <c:v>4.7117999999999998E-5</c:v>
                </c:pt>
                <c:pt idx="47118">
                  <c:v>4.7119000000000001E-5</c:v>
                </c:pt>
                <c:pt idx="47119">
                  <c:v>4.7120000000000003E-5</c:v>
                </c:pt>
                <c:pt idx="47120">
                  <c:v>4.7120999999999998E-5</c:v>
                </c:pt>
                <c:pt idx="47121">
                  <c:v>4.7122E-5</c:v>
                </c:pt>
                <c:pt idx="47122">
                  <c:v>4.7123000000000003E-5</c:v>
                </c:pt>
                <c:pt idx="47123">
                  <c:v>4.7123999999999998E-5</c:v>
                </c:pt>
                <c:pt idx="47124">
                  <c:v>4.7125E-5</c:v>
                </c:pt>
                <c:pt idx="47125">
                  <c:v>4.7126000000000002E-5</c:v>
                </c:pt>
                <c:pt idx="47126">
                  <c:v>4.7126999999999998E-5</c:v>
                </c:pt>
                <c:pt idx="47127">
                  <c:v>4.7128E-5</c:v>
                </c:pt>
                <c:pt idx="47128">
                  <c:v>4.7129000000000002E-5</c:v>
                </c:pt>
                <c:pt idx="47129">
                  <c:v>4.7129999999999998E-5</c:v>
                </c:pt>
                <c:pt idx="47130">
                  <c:v>4.7131E-5</c:v>
                </c:pt>
                <c:pt idx="47131">
                  <c:v>4.7132000000000002E-5</c:v>
                </c:pt>
                <c:pt idx="47132">
                  <c:v>4.7132999999999997E-5</c:v>
                </c:pt>
                <c:pt idx="47133">
                  <c:v>4.7134E-5</c:v>
                </c:pt>
                <c:pt idx="47134">
                  <c:v>4.7135000000000002E-5</c:v>
                </c:pt>
                <c:pt idx="47135">
                  <c:v>4.7135999999999997E-5</c:v>
                </c:pt>
                <c:pt idx="47136">
                  <c:v>4.7136999999999999E-5</c:v>
                </c:pt>
                <c:pt idx="47137">
                  <c:v>4.7138000000000002E-5</c:v>
                </c:pt>
                <c:pt idx="47138">
                  <c:v>4.7138999999999997E-5</c:v>
                </c:pt>
                <c:pt idx="47139">
                  <c:v>4.7139999999999999E-5</c:v>
                </c:pt>
                <c:pt idx="47140">
                  <c:v>4.7141000000000001E-5</c:v>
                </c:pt>
                <c:pt idx="47141">
                  <c:v>4.7141999999999997E-5</c:v>
                </c:pt>
                <c:pt idx="47142">
                  <c:v>4.7142999999999999E-5</c:v>
                </c:pt>
                <c:pt idx="47143">
                  <c:v>4.7144000000000001E-5</c:v>
                </c:pt>
                <c:pt idx="47144">
                  <c:v>4.7144999999999997E-5</c:v>
                </c:pt>
                <c:pt idx="47145">
                  <c:v>4.7145999999999999E-5</c:v>
                </c:pt>
                <c:pt idx="47146">
                  <c:v>4.7147000000000001E-5</c:v>
                </c:pt>
                <c:pt idx="47147">
                  <c:v>4.7148000000000003E-5</c:v>
                </c:pt>
                <c:pt idx="47148">
                  <c:v>4.7148999999999999E-5</c:v>
                </c:pt>
                <c:pt idx="47149">
                  <c:v>4.7150000000000001E-5</c:v>
                </c:pt>
                <c:pt idx="47150">
                  <c:v>4.7151000000000003E-5</c:v>
                </c:pt>
                <c:pt idx="47151">
                  <c:v>4.7151999999999998E-5</c:v>
                </c:pt>
                <c:pt idx="47152">
                  <c:v>4.7153000000000001E-5</c:v>
                </c:pt>
                <c:pt idx="47153">
                  <c:v>4.7154000000000003E-5</c:v>
                </c:pt>
                <c:pt idx="47154">
                  <c:v>4.7154999999999998E-5</c:v>
                </c:pt>
                <c:pt idx="47155">
                  <c:v>4.7156E-5</c:v>
                </c:pt>
                <c:pt idx="47156">
                  <c:v>4.7157000000000003E-5</c:v>
                </c:pt>
                <c:pt idx="47157">
                  <c:v>4.7157999999999998E-5</c:v>
                </c:pt>
                <c:pt idx="47158">
                  <c:v>4.7159E-5</c:v>
                </c:pt>
                <c:pt idx="47159">
                  <c:v>4.7160000000000002E-5</c:v>
                </c:pt>
                <c:pt idx="47160">
                  <c:v>4.7160999999999998E-5</c:v>
                </c:pt>
                <c:pt idx="47161">
                  <c:v>4.7162E-5</c:v>
                </c:pt>
                <c:pt idx="47162">
                  <c:v>4.7163000000000002E-5</c:v>
                </c:pt>
                <c:pt idx="47163">
                  <c:v>4.7163999999999998E-5</c:v>
                </c:pt>
                <c:pt idx="47164">
                  <c:v>4.7165E-5</c:v>
                </c:pt>
                <c:pt idx="47165">
                  <c:v>4.7166000000000002E-5</c:v>
                </c:pt>
                <c:pt idx="47166">
                  <c:v>4.7166999999999998E-5</c:v>
                </c:pt>
                <c:pt idx="47167">
                  <c:v>4.7168E-5</c:v>
                </c:pt>
                <c:pt idx="47168">
                  <c:v>4.7169000000000002E-5</c:v>
                </c:pt>
                <c:pt idx="47169">
                  <c:v>4.7169999999999997E-5</c:v>
                </c:pt>
                <c:pt idx="47170">
                  <c:v>4.7170999999999999E-5</c:v>
                </c:pt>
                <c:pt idx="47171">
                  <c:v>4.7172000000000002E-5</c:v>
                </c:pt>
                <c:pt idx="47172">
                  <c:v>4.7172999999999997E-5</c:v>
                </c:pt>
                <c:pt idx="47173">
                  <c:v>4.7173999999999999E-5</c:v>
                </c:pt>
                <c:pt idx="47174">
                  <c:v>4.7175000000000001E-5</c:v>
                </c:pt>
                <c:pt idx="47175">
                  <c:v>4.7175999999999997E-5</c:v>
                </c:pt>
                <c:pt idx="47176">
                  <c:v>4.7176999999999999E-5</c:v>
                </c:pt>
                <c:pt idx="47177">
                  <c:v>4.7178000000000001E-5</c:v>
                </c:pt>
                <c:pt idx="47178">
                  <c:v>4.7178999999999997E-5</c:v>
                </c:pt>
                <c:pt idx="47179">
                  <c:v>4.7179999999999999E-5</c:v>
                </c:pt>
                <c:pt idx="47180">
                  <c:v>4.7181000000000001E-5</c:v>
                </c:pt>
                <c:pt idx="47181">
                  <c:v>4.7182000000000003E-5</c:v>
                </c:pt>
                <c:pt idx="47182">
                  <c:v>4.7182999999999999E-5</c:v>
                </c:pt>
                <c:pt idx="47183">
                  <c:v>4.7184000000000001E-5</c:v>
                </c:pt>
                <c:pt idx="47184">
                  <c:v>4.7185000000000003E-5</c:v>
                </c:pt>
                <c:pt idx="47185">
                  <c:v>4.7185999999999999E-5</c:v>
                </c:pt>
                <c:pt idx="47186">
                  <c:v>4.7187000000000001E-5</c:v>
                </c:pt>
                <c:pt idx="47187">
                  <c:v>4.7188000000000003E-5</c:v>
                </c:pt>
                <c:pt idx="47188">
                  <c:v>4.7188999999999998E-5</c:v>
                </c:pt>
                <c:pt idx="47189">
                  <c:v>4.7190000000000001E-5</c:v>
                </c:pt>
                <c:pt idx="47190">
                  <c:v>4.7191000000000003E-5</c:v>
                </c:pt>
                <c:pt idx="47191">
                  <c:v>4.7191999999999998E-5</c:v>
                </c:pt>
                <c:pt idx="47192">
                  <c:v>4.7193E-5</c:v>
                </c:pt>
                <c:pt idx="47193">
                  <c:v>4.7194000000000002E-5</c:v>
                </c:pt>
                <c:pt idx="47194">
                  <c:v>4.7194999999999998E-5</c:v>
                </c:pt>
                <c:pt idx="47195">
                  <c:v>4.7196E-5</c:v>
                </c:pt>
                <c:pt idx="47196">
                  <c:v>4.7197000000000002E-5</c:v>
                </c:pt>
                <c:pt idx="47197">
                  <c:v>4.7197999999999998E-5</c:v>
                </c:pt>
                <c:pt idx="47198">
                  <c:v>4.7199E-5</c:v>
                </c:pt>
                <c:pt idx="47199">
                  <c:v>4.7200000000000002E-5</c:v>
                </c:pt>
                <c:pt idx="47200">
                  <c:v>4.7200999999999998E-5</c:v>
                </c:pt>
                <c:pt idx="47201">
                  <c:v>4.7202E-5</c:v>
                </c:pt>
                <c:pt idx="47202">
                  <c:v>4.7203000000000002E-5</c:v>
                </c:pt>
                <c:pt idx="47203">
                  <c:v>4.7203999999999997E-5</c:v>
                </c:pt>
                <c:pt idx="47204">
                  <c:v>4.7205E-5</c:v>
                </c:pt>
                <c:pt idx="47205">
                  <c:v>4.7206000000000002E-5</c:v>
                </c:pt>
                <c:pt idx="47206">
                  <c:v>4.7206999999999997E-5</c:v>
                </c:pt>
                <c:pt idx="47207">
                  <c:v>4.7207999999999999E-5</c:v>
                </c:pt>
                <c:pt idx="47208">
                  <c:v>4.7209000000000002E-5</c:v>
                </c:pt>
                <c:pt idx="47209">
                  <c:v>4.7209999999999997E-5</c:v>
                </c:pt>
                <c:pt idx="47210">
                  <c:v>4.7210999999999999E-5</c:v>
                </c:pt>
                <c:pt idx="47211">
                  <c:v>4.7212000000000001E-5</c:v>
                </c:pt>
                <c:pt idx="47212">
                  <c:v>4.7212999999999997E-5</c:v>
                </c:pt>
                <c:pt idx="47213">
                  <c:v>4.7213999999999999E-5</c:v>
                </c:pt>
                <c:pt idx="47214">
                  <c:v>4.7215000000000001E-5</c:v>
                </c:pt>
                <c:pt idx="47215">
                  <c:v>4.7216000000000003E-5</c:v>
                </c:pt>
                <c:pt idx="47216">
                  <c:v>4.7216999999999999E-5</c:v>
                </c:pt>
                <c:pt idx="47217">
                  <c:v>4.7218000000000001E-5</c:v>
                </c:pt>
                <c:pt idx="47218">
                  <c:v>4.7219000000000003E-5</c:v>
                </c:pt>
                <c:pt idx="47219">
                  <c:v>4.7219999999999999E-5</c:v>
                </c:pt>
                <c:pt idx="47220">
                  <c:v>4.7221000000000001E-5</c:v>
                </c:pt>
                <c:pt idx="47221">
                  <c:v>4.7222000000000003E-5</c:v>
                </c:pt>
                <c:pt idx="47222">
                  <c:v>4.7222999999999998E-5</c:v>
                </c:pt>
                <c:pt idx="47223">
                  <c:v>4.7224000000000001E-5</c:v>
                </c:pt>
                <c:pt idx="47224">
                  <c:v>4.7225000000000003E-5</c:v>
                </c:pt>
                <c:pt idx="47225">
                  <c:v>4.7225999999999998E-5</c:v>
                </c:pt>
                <c:pt idx="47226">
                  <c:v>4.7227E-5</c:v>
                </c:pt>
                <c:pt idx="47227">
                  <c:v>4.7228000000000003E-5</c:v>
                </c:pt>
                <c:pt idx="47228">
                  <c:v>4.7228999999999998E-5</c:v>
                </c:pt>
                <c:pt idx="47229">
                  <c:v>4.723E-5</c:v>
                </c:pt>
                <c:pt idx="47230">
                  <c:v>4.7231000000000002E-5</c:v>
                </c:pt>
                <c:pt idx="47231">
                  <c:v>4.7231999999999998E-5</c:v>
                </c:pt>
                <c:pt idx="47232">
                  <c:v>4.7233E-5</c:v>
                </c:pt>
                <c:pt idx="47233">
                  <c:v>4.7234000000000002E-5</c:v>
                </c:pt>
                <c:pt idx="47234">
                  <c:v>4.7234999999999998E-5</c:v>
                </c:pt>
                <c:pt idx="47235">
                  <c:v>4.7236E-5</c:v>
                </c:pt>
                <c:pt idx="47236">
                  <c:v>4.7237000000000002E-5</c:v>
                </c:pt>
                <c:pt idx="47237">
                  <c:v>4.7237999999999997E-5</c:v>
                </c:pt>
                <c:pt idx="47238">
                  <c:v>4.7239E-5</c:v>
                </c:pt>
                <c:pt idx="47239">
                  <c:v>4.7240000000000002E-5</c:v>
                </c:pt>
                <c:pt idx="47240">
                  <c:v>4.7240999999999997E-5</c:v>
                </c:pt>
                <c:pt idx="47241">
                  <c:v>4.7241999999999999E-5</c:v>
                </c:pt>
                <c:pt idx="47242">
                  <c:v>4.7243000000000002E-5</c:v>
                </c:pt>
                <c:pt idx="47243">
                  <c:v>4.7243999999999997E-5</c:v>
                </c:pt>
                <c:pt idx="47244">
                  <c:v>4.7244999999999999E-5</c:v>
                </c:pt>
                <c:pt idx="47245">
                  <c:v>4.7246000000000001E-5</c:v>
                </c:pt>
                <c:pt idx="47246">
                  <c:v>4.7246999999999997E-5</c:v>
                </c:pt>
                <c:pt idx="47247">
                  <c:v>4.7247999999999999E-5</c:v>
                </c:pt>
                <c:pt idx="47248">
                  <c:v>4.7249000000000001E-5</c:v>
                </c:pt>
                <c:pt idx="47249">
                  <c:v>4.7250000000000003E-5</c:v>
                </c:pt>
                <c:pt idx="47250">
                  <c:v>4.7250999999999999E-5</c:v>
                </c:pt>
                <c:pt idx="47251">
                  <c:v>4.7252000000000001E-5</c:v>
                </c:pt>
                <c:pt idx="47252">
                  <c:v>4.7253000000000003E-5</c:v>
                </c:pt>
                <c:pt idx="47253">
                  <c:v>4.7253999999999999E-5</c:v>
                </c:pt>
                <c:pt idx="47254">
                  <c:v>4.7255000000000001E-5</c:v>
                </c:pt>
                <c:pt idx="47255">
                  <c:v>4.7256000000000003E-5</c:v>
                </c:pt>
                <c:pt idx="47256">
                  <c:v>4.7256999999999998E-5</c:v>
                </c:pt>
                <c:pt idx="47257">
                  <c:v>4.7258000000000001E-5</c:v>
                </c:pt>
                <c:pt idx="47258">
                  <c:v>4.7259000000000003E-5</c:v>
                </c:pt>
                <c:pt idx="47259">
                  <c:v>4.7259999999999998E-5</c:v>
                </c:pt>
                <c:pt idx="47260">
                  <c:v>4.7261E-5</c:v>
                </c:pt>
                <c:pt idx="47261">
                  <c:v>4.7262000000000003E-5</c:v>
                </c:pt>
                <c:pt idx="47262">
                  <c:v>4.7262999999999998E-5</c:v>
                </c:pt>
                <c:pt idx="47263">
                  <c:v>4.7264E-5</c:v>
                </c:pt>
                <c:pt idx="47264">
                  <c:v>4.7265000000000002E-5</c:v>
                </c:pt>
                <c:pt idx="47265">
                  <c:v>4.7265999999999998E-5</c:v>
                </c:pt>
                <c:pt idx="47266">
                  <c:v>4.7267E-5</c:v>
                </c:pt>
                <c:pt idx="47267">
                  <c:v>4.7268000000000002E-5</c:v>
                </c:pt>
                <c:pt idx="47268">
                  <c:v>4.7268999999999998E-5</c:v>
                </c:pt>
                <c:pt idx="47269">
                  <c:v>4.727E-5</c:v>
                </c:pt>
                <c:pt idx="47270">
                  <c:v>4.7271000000000002E-5</c:v>
                </c:pt>
                <c:pt idx="47271">
                  <c:v>4.7271999999999997E-5</c:v>
                </c:pt>
                <c:pt idx="47272">
                  <c:v>4.7273E-5</c:v>
                </c:pt>
                <c:pt idx="47273">
                  <c:v>4.7274000000000002E-5</c:v>
                </c:pt>
                <c:pt idx="47274">
                  <c:v>4.7274999999999997E-5</c:v>
                </c:pt>
                <c:pt idx="47275">
                  <c:v>4.7275999999999999E-5</c:v>
                </c:pt>
                <c:pt idx="47276">
                  <c:v>4.7277000000000002E-5</c:v>
                </c:pt>
                <c:pt idx="47277">
                  <c:v>4.7277999999999997E-5</c:v>
                </c:pt>
                <c:pt idx="47278">
                  <c:v>4.7278999999999999E-5</c:v>
                </c:pt>
                <c:pt idx="47279">
                  <c:v>4.7280000000000001E-5</c:v>
                </c:pt>
                <c:pt idx="47280">
                  <c:v>4.7280999999999997E-5</c:v>
                </c:pt>
                <c:pt idx="47281">
                  <c:v>4.7281999999999999E-5</c:v>
                </c:pt>
                <c:pt idx="47282">
                  <c:v>4.7283000000000001E-5</c:v>
                </c:pt>
                <c:pt idx="47283">
                  <c:v>4.7284000000000003E-5</c:v>
                </c:pt>
                <c:pt idx="47284">
                  <c:v>4.7284999999999999E-5</c:v>
                </c:pt>
                <c:pt idx="47285">
                  <c:v>4.7286000000000001E-5</c:v>
                </c:pt>
                <c:pt idx="47286">
                  <c:v>4.7287000000000003E-5</c:v>
                </c:pt>
                <c:pt idx="47287">
                  <c:v>4.7287999999999999E-5</c:v>
                </c:pt>
                <c:pt idx="47288">
                  <c:v>4.7289000000000001E-5</c:v>
                </c:pt>
                <c:pt idx="47289">
                  <c:v>4.7290000000000003E-5</c:v>
                </c:pt>
                <c:pt idx="47290">
                  <c:v>4.7290999999999998E-5</c:v>
                </c:pt>
                <c:pt idx="47291">
                  <c:v>4.7292000000000001E-5</c:v>
                </c:pt>
                <c:pt idx="47292">
                  <c:v>4.7293000000000003E-5</c:v>
                </c:pt>
                <c:pt idx="47293">
                  <c:v>4.7293999999999998E-5</c:v>
                </c:pt>
                <c:pt idx="47294">
                  <c:v>4.7295E-5</c:v>
                </c:pt>
                <c:pt idx="47295">
                  <c:v>4.7296000000000003E-5</c:v>
                </c:pt>
                <c:pt idx="47296">
                  <c:v>4.7296999999999998E-5</c:v>
                </c:pt>
                <c:pt idx="47297">
                  <c:v>4.7298E-5</c:v>
                </c:pt>
                <c:pt idx="47298">
                  <c:v>4.7299000000000002E-5</c:v>
                </c:pt>
                <c:pt idx="47299">
                  <c:v>4.7299999999999998E-5</c:v>
                </c:pt>
                <c:pt idx="47300">
                  <c:v>4.7301E-5</c:v>
                </c:pt>
                <c:pt idx="47301">
                  <c:v>4.7302000000000002E-5</c:v>
                </c:pt>
                <c:pt idx="47302">
                  <c:v>4.7302999999999998E-5</c:v>
                </c:pt>
                <c:pt idx="47303">
                  <c:v>4.7304E-5</c:v>
                </c:pt>
                <c:pt idx="47304">
                  <c:v>4.7305000000000002E-5</c:v>
                </c:pt>
                <c:pt idx="47305">
                  <c:v>4.7305999999999997E-5</c:v>
                </c:pt>
                <c:pt idx="47306">
                  <c:v>4.7307E-5</c:v>
                </c:pt>
                <c:pt idx="47307">
                  <c:v>4.7308000000000002E-5</c:v>
                </c:pt>
                <c:pt idx="47308">
                  <c:v>4.7308999999999997E-5</c:v>
                </c:pt>
                <c:pt idx="47309">
                  <c:v>4.7309999999999999E-5</c:v>
                </c:pt>
                <c:pt idx="47310">
                  <c:v>4.7311000000000002E-5</c:v>
                </c:pt>
                <c:pt idx="47311">
                  <c:v>4.7311999999999997E-5</c:v>
                </c:pt>
                <c:pt idx="47312">
                  <c:v>4.7312999999999999E-5</c:v>
                </c:pt>
                <c:pt idx="47313">
                  <c:v>4.7314000000000001E-5</c:v>
                </c:pt>
                <c:pt idx="47314">
                  <c:v>4.7314999999999997E-5</c:v>
                </c:pt>
                <c:pt idx="47315">
                  <c:v>4.7315999999999999E-5</c:v>
                </c:pt>
                <c:pt idx="47316">
                  <c:v>4.7317000000000001E-5</c:v>
                </c:pt>
                <c:pt idx="47317">
                  <c:v>4.7318000000000003E-5</c:v>
                </c:pt>
                <c:pt idx="47318">
                  <c:v>4.7318999999999999E-5</c:v>
                </c:pt>
                <c:pt idx="47319">
                  <c:v>4.7320000000000001E-5</c:v>
                </c:pt>
                <c:pt idx="47320">
                  <c:v>4.7321000000000003E-5</c:v>
                </c:pt>
                <c:pt idx="47321">
                  <c:v>4.7321999999999999E-5</c:v>
                </c:pt>
                <c:pt idx="47322">
                  <c:v>4.7323000000000001E-5</c:v>
                </c:pt>
                <c:pt idx="47323">
                  <c:v>4.7324000000000003E-5</c:v>
                </c:pt>
                <c:pt idx="47324">
                  <c:v>4.7324999999999998E-5</c:v>
                </c:pt>
                <c:pt idx="47325">
                  <c:v>4.7326000000000001E-5</c:v>
                </c:pt>
                <c:pt idx="47326">
                  <c:v>4.7327000000000003E-5</c:v>
                </c:pt>
                <c:pt idx="47327">
                  <c:v>4.7327999999999998E-5</c:v>
                </c:pt>
                <c:pt idx="47328">
                  <c:v>4.7329E-5</c:v>
                </c:pt>
                <c:pt idx="47329">
                  <c:v>4.7330000000000003E-5</c:v>
                </c:pt>
                <c:pt idx="47330">
                  <c:v>4.7330999999999998E-5</c:v>
                </c:pt>
                <c:pt idx="47331">
                  <c:v>4.7332E-5</c:v>
                </c:pt>
                <c:pt idx="47332">
                  <c:v>4.7333000000000002E-5</c:v>
                </c:pt>
                <c:pt idx="47333">
                  <c:v>4.7333999999999998E-5</c:v>
                </c:pt>
                <c:pt idx="47334">
                  <c:v>4.7335E-5</c:v>
                </c:pt>
                <c:pt idx="47335">
                  <c:v>4.7336000000000002E-5</c:v>
                </c:pt>
                <c:pt idx="47336">
                  <c:v>4.7336999999999998E-5</c:v>
                </c:pt>
                <c:pt idx="47337">
                  <c:v>4.7338E-5</c:v>
                </c:pt>
                <c:pt idx="47338">
                  <c:v>4.7339000000000002E-5</c:v>
                </c:pt>
                <c:pt idx="47339">
                  <c:v>4.7339999999999997E-5</c:v>
                </c:pt>
                <c:pt idx="47340">
                  <c:v>4.7341E-5</c:v>
                </c:pt>
                <c:pt idx="47341">
                  <c:v>4.7342000000000002E-5</c:v>
                </c:pt>
                <c:pt idx="47342">
                  <c:v>4.7342999999999997E-5</c:v>
                </c:pt>
                <c:pt idx="47343">
                  <c:v>4.7343999999999999E-5</c:v>
                </c:pt>
                <c:pt idx="47344">
                  <c:v>4.7345000000000002E-5</c:v>
                </c:pt>
                <c:pt idx="47345">
                  <c:v>4.7345999999999997E-5</c:v>
                </c:pt>
                <c:pt idx="47346">
                  <c:v>4.7346999999999999E-5</c:v>
                </c:pt>
                <c:pt idx="47347">
                  <c:v>4.7348000000000001E-5</c:v>
                </c:pt>
                <c:pt idx="47348">
                  <c:v>4.7348999999999997E-5</c:v>
                </c:pt>
                <c:pt idx="47349">
                  <c:v>4.7349999999999999E-5</c:v>
                </c:pt>
                <c:pt idx="47350">
                  <c:v>4.7351000000000001E-5</c:v>
                </c:pt>
                <c:pt idx="47351">
                  <c:v>4.7352000000000003E-5</c:v>
                </c:pt>
                <c:pt idx="47352">
                  <c:v>4.7352999999999999E-5</c:v>
                </c:pt>
                <c:pt idx="47353">
                  <c:v>4.7354000000000001E-5</c:v>
                </c:pt>
                <c:pt idx="47354">
                  <c:v>4.7355000000000003E-5</c:v>
                </c:pt>
                <c:pt idx="47355">
                  <c:v>4.7355999999999999E-5</c:v>
                </c:pt>
                <c:pt idx="47356">
                  <c:v>4.7357000000000001E-5</c:v>
                </c:pt>
                <c:pt idx="47357">
                  <c:v>4.7358000000000003E-5</c:v>
                </c:pt>
                <c:pt idx="47358">
                  <c:v>4.7358999999999998E-5</c:v>
                </c:pt>
                <c:pt idx="47359">
                  <c:v>4.7360000000000001E-5</c:v>
                </c:pt>
                <c:pt idx="47360">
                  <c:v>4.7361000000000003E-5</c:v>
                </c:pt>
                <c:pt idx="47361">
                  <c:v>4.7361999999999998E-5</c:v>
                </c:pt>
                <c:pt idx="47362">
                  <c:v>4.7363E-5</c:v>
                </c:pt>
                <c:pt idx="47363">
                  <c:v>4.7364000000000003E-5</c:v>
                </c:pt>
                <c:pt idx="47364">
                  <c:v>4.7364999999999998E-5</c:v>
                </c:pt>
                <c:pt idx="47365">
                  <c:v>4.7366E-5</c:v>
                </c:pt>
                <c:pt idx="47366">
                  <c:v>4.7367000000000002E-5</c:v>
                </c:pt>
                <c:pt idx="47367">
                  <c:v>4.7367999999999998E-5</c:v>
                </c:pt>
                <c:pt idx="47368">
                  <c:v>4.7369E-5</c:v>
                </c:pt>
                <c:pt idx="47369">
                  <c:v>4.7370000000000002E-5</c:v>
                </c:pt>
                <c:pt idx="47370">
                  <c:v>4.7370999999999998E-5</c:v>
                </c:pt>
                <c:pt idx="47371">
                  <c:v>4.7372E-5</c:v>
                </c:pt>
                <c:pt idx="47372">
                  <c:v>4.7373000000000002E-5</c:v>
                </c:pt>
                <c:pt idx="47373">
                  <c:v>4.7373999999999997E-5</c:v>
                </c:pt>
                <c:pt idx="47374">
                  <c:v>4.7375E-5</c:v>
                </c:pt>
                <c:pt idx="47375">
                  <c:v>4.7376000000000002E-5</c:v>
                </c:pt>
                <c:pt idx="47376">
                  <c:v>4.7376999999999997E-5</c:v>
                </c:pt>
                <c:pt idx="47377">
                  <c:v>4.7377999999999999E-5</c:v>
                </c:pt>
                <c:pt idx="47378">
                  <c:v>4.7379000000000002E-5</c:v>
                </c:pt>
                <c:pt idx="47379">
                  <c:v>4.7379999999999997E-5</c:v>
                </c:pt>
                <c:pt idx="47380">
                  <c:v>4.7380999999999999E-5</c:v>
                </c:pt>
                <c:pt idx="47381">
                  <c:v>4.7382000000000001E-5</c:v>
                </c:pt>
                <c:pt idx="47382">
                  <c:v>4.7382999999999997E-5</c:v>
                </c:pt>
                <c:pt idx="47383">
                  <c:v>4.7383999999999999E-5</c:v>
                </c:pt>
                <c:pt idx="47384">
                  <c:v>4.7385000000000001E-5</c:v>
                </c:pt>
                <c:pt idx="47385">
                  <c:v>4.7386000000000003E-5</c:v>
                </c:pt>
                <c:pt idx="47386">
                  <c:v>4.7386999999999999E-5</c:v>
                </c:pt>
                <c:pt idx="47387">
                  <c:v>4.7388000000000001E-5</c:v>
                </c:pt>
                <c:pt idx="47388">
                  <c:v>4.7389000000000003E-5</c:v>
                </c:pt>
                <c:pt idx="47389">
                  <c:v>4.7389999999999999E-5</c:v>
                </c:pt>
                <c:pt idx="47390">
                  <c:v>4.7391000000000001E-5</c:v>
                </c:pt>
                <c:pt idx="47391">
                  <c:v>4.7392000000000003E-5</c:v>
                </c:pt>
                <c:pt idx="47392">
                  <c:v>4.7392999999999998E-5</c:v>
                </c:pt>
                <c:pt idx="47393">
                  <c:v>4.7394000000000001E-5</c:v>
                </c:pt>
                <c:pt idx="47394">
                  <c:v>4.7395000000000003E-5</c:v>
                </c:pt>
                <c:pt idx="47395">
                  <c:v>4.7395999999999998E-5</c:v>
                </c:pt>
                <c:pt idx="47396">
                  <c:v>4.7397E-5</c:v>
                </c:pt>
                <c:pt idx="47397">
                  <c:v>4.7398000000000003E-5</c:v>
                </c:pt>
                <c:pt idx="47398">
                  <c:v>4.7398999999999998E-5</c:v>
                </c:pt>
                <c:pt idx="47399">
                  <c:v>4.74E-5</c:v>
                </c:pt>
                <c:pt idx="47400">
                  <c:v>4.7401000000000002E-5</c:v>
                </c:pt>
                <c:pt idx="47401">
                  <c:v>4.7401999999999998E-5</c:v>
                </c:pt>
                <c:pt idx="47402">
                  <c:v>4.7403E-5</c:v>
                </c:pt>
                <c:pt idx="47403">
                  <c:v>4.7404000000000002E-5</c:v>
                </c:pt>
                <c:pt idx="47404">
                  <c:v>4.7404999999999998E-5</c:v>
                </c:pt>
                <c:pt idx="47405">
                  <c:v>4.7406E-5</c:v>
                </c:pt>
                <c:pt idx="47406">
                  <c:v>4.7407000000000002E-5</c:v>
                </c:pt>
                <c:pt idx="47407">
                  <c:v>4.7407999999999997E-5</c:v>
                </c:pt>
                <c:pt idx="47408">
                  <c:v>4.7409E-5</c:v>
                </c:pt>
                <c:pt idx="47409">
                  <c:v>4.7410000000000002E-5</c:v>
                </c:pt>
                <c:pt idx="47410">
                  <c:v>4.7410999999999997E-5</c:v>
                </c:pt>
                <c:pt idx="47411">
                  <c:v>4.7411999999999999E-5</c:v>
                </c:pt>
                <c:pt idx="47412">
                  <c:v>4.7413000000000002E-5</c:v>
                </c:pt>
                <c:pt idx="47413">
                  <c:v>4.7413999999999997E-5</c:v>
                </c:pt>
                <c:pt idx="47414">
                  <c:v>4.7414999999999999E-5</c:v>
                </c:pt>
                <c:pt idx="47415">
                  <c:v>4.7416000000000001E-5</c:v>
                </c:pt>
                <c:pt idx="47416">
                  <c:v>4.7416999999999997E-5</c:v>
                </c:pt>
                <c:pt idx="47417">
                  <c:v>4.7417999999999999E-5</c:v>
                </c:pt>
                <c:pt idx="47418">
                  <c:v>4.7419000000000001E-5</c:v>
                </c:pt>
                <c:pt idx="47419">
                  <c:v>4.7420000000000003E-5</c:v>
                </c:pt>
                <c:pt idx="47420">
                  <c:v>4.7420999999999999E-5</c:v>
                </c:pt>
                <c:pt idx="47421">
                  <c:v>4.7422000000000001E-5</c:v>
                </c:pt>
                <c:pt idx="47422">
                  <c:v>4.7423000000000003E-5</c:v>
                </c:pt>
                <c:pt idx="47423">
                  <c:v>4.7423999999999999E-5</c:v>
                </c:pt>
                <c:pt idx="47424">
                  <c:v>4.7425000000000001E-5</c:v>
                </c:pt>
                <c:pt idx="47425">
                  <c:v>4.7426000000000003E-5</c:v>
                </c:pt>
                <c:pt idx="47426">
                  <c:v>4.7426999999999998E-5</c:v>
                </c:pt>
                <c:pt idx="47427">
                  <c:v>4.7428000000000001E-5</c:v>
                </c:pt>
                <c:pt idx="47428">
                  <c:v>4.7429000000000003E-5</c:v>
                </c:pt>
                <c:pt idx="47429">
                  <c:v>4.7429999999999998E-5</c:v>
                </c:pt>
                <c:pt idx="47430">
                  <c:v>4.7431E-5</c:v>
                </c:pt>
                <c:pt idx="47431">
                  <c:v>4.7432000000000003E-5</c:v>
                </c:pt>
                <c:pt idx="47432">
                  <c:v>4.7432999999999998E-5</c:v>
                </c:pt>
                <c:pt idx="47433">
                  <c:v>4.7434E-5</c:v>
                </c:pt>
                <c:pt idx="47434">
                  <c:v>4.7435000000000002E-5</c:v>
                </c:pt>
                <c:pt idx="47435">
                  <c:v>4.7435999999999998E-5</c:v>
                </c:pt>
                <c:pt idx="47436">
                  <c:v>4.7437E-5</c:v>
                </c:pt>
                <c:pt idx="47437">
                  <c:v>4.7438000000000002E-5</c:v>
                </c:pt>
                <c:pt idx="47438">
                  <c:v>4.7438999999999998E-5</c:v>
                </c:pt>
                <c:pt idx="47439">
                  <c:v>4.744E-5</c:v>
                </c:pt>
                <c:pt idx="47440">
                  <c:v>4.7441000000000002E-5</c:v>
                </c:pt>
                <c:pt idx="47441">
                  <c:v>4.7441999999999997E-5</c:v>
                </c:pt>
                <c:pt idx="47442">
                  <c:v>4.7443E-5</c:v>
                </c:pt>
                <c:pt idx="47443">
                  <c:v>4.7444000000000002E-5</c:v>
                </c:pt>
                <c:pt idx="47444">
                  <c:v>4.7444999999999997E-5</c:v>
                </c:pt>
                <c:pt idx="47445">
                  <c:v>4.7445999999999999E-5</c:v>
                </c:pt>
                <c:pt idx="47446">
                  <c:v>4.7447000000000002E-5</c:v>
                </c:pt>
                <c:pt idx="47447">
                  <c:v>4.7447999999999997E-5</c:v>
                </c:pt>
                <c:pt idx="47448">
                  <c:v>4.7448999999999999E-5</c:v>
                </c:pt>
                <c:pt idx="47449">
                  <c:v>4.7450000000000001E-5</c:v>
                </c:pt>
                <c:pt idx="47450">
                  <c:v>4.7450999999999997E-5</c:v>
                </c:pt>
                <c:pt idx="47451">
                  <c:v>4.7451999999999999E-5</c:v>
                </c:pt>
                <c:pt idx="47452">
                  <c:v>4.7453000000000001E-5</c:v>
                </c:pt>
                <c:pt idx="47453">
                  <c:v>4.7453999999999997E-5</c:v>
                </c:pt>
                <c:pt idx="47454">
                  <c:v>4.7454999999999999E-5</c:v>
                </c:pt>
                <c:pt idx="47455">
                  <c:v>4.7456000000000001E-5</c:v>
                </c:pt>
                <c:pt idx="47456">
                  <c:v>4.7457000000000003E-5</c:v>
                </c:pt>
                <c:pt idx="47457">
                  <c:v>4.7457999999999999E-5</c:v>
                </c:pt>
                <c:pt idx="47458">
                  <c:v>4.7459000000000001E-5</c:v>
                </c:pt>
                <c:pt idx="47459">
                  <c:v>4.7460000000000003E-5</c:v>
                </c:pt>
                <c:pt idx="47460">
                  <c:v>4.7460999999999998E-5</c:v>
                </c:pt>
                <c:pt idx="47461">
                  <c:v>4.7462000000000001E-5</c:v>
                </c:pt>
                <c:pt idx="47462">
                  <c:v>4.7463000000000003E-5</c:v>
                </c:pt>
                <c:pt idx="47463">
                  <c:v>4.7463999999999998E-5</c:v>
                </c:pt>
                <c:pt idx="47464">
                  <c:v>4.7465E-5</c:v>
                </c:pt>
                <c:pt idx="47465">
                  <c:v>4.7466000000000003E-5</c:v>
                </c:pt>
                <c:pt idx="47466">
                  <c:v>4.7466999999999998E-5</c:v>
                </c:pt>
                <c:pt idx="47467">
                  <c:v>4.7468E-5</c:v>
                </c:pt>
                <c:pt idx="47468">
                  <c:v>4.7469000000000002E-5</c:v>
                </c:pt>
                <c:pt idx="47469">
                  <c:v>4.7469999999999998E-5</c:v>
                </c:pt>
                <c:pt idx="47470">
                  <c:v>4.7471E-5</c:v>
                </c:pt>
                <c:pt idx="47471">
                  <c:v>4.7472000000000002E-5</c:v>
                </c:pt>
                <c:pt idx="47472">
                  <c:v>4.7472999999999998E-5</c:v>
                </c:pt>
                <c:pt idx="47473">
                  <c:v>4.7474E-5</c:v>
                </c:pt>
                <c:pt idx="47474">
                  <c:v>4.7475000000000002E-5</c:v>
                </c:pt>
                <c:pt idx="47475">
                  <c:v>4.7475999999999997E-5</c:v>
                </c:pt>
                <c:pt idx="47476">
                  <c:v>4.7477E-5</c:v>
                </c:pt>
                <c:pt idx="47477">
                  <c:v>4.7478000000000002E-5</c:v>
                </c:pt>
                <c:pt idx="47478">
                  <c:v>4.7478999999999997E-5</c:v>
                </c:pt>
                <c:pt idx="47479">
                  <c:v>4.7479999999999999E-5</c:v>
                </c:pt>
                <c:pt idx="47480">
                  <c:v>4.7481000000000002E-5</c:v>
                </c:pt>
                <c:pt idx="47481">
                  <c:v>4.7481999999999997E-5</c:v>
                </c:pt>
                <c:pt idx="47482">
                  <c:v>4.7482999999999999E-5</c:v>
                </c:pt>
                <c:pt idx="47483">
                  <c:v>4.7484000000000001E-5</c:v>
                </c:pt>
                <c:pt idx="47484">
                  <c:v>4.7484999999999997E-5</c:v>
                </c:pt>
                <c:pt idx="47485">
                  <c:v>4.7485999999999999E-5</c:v>
                </c:pt>
                <c:pt idx="47486">
                  <c:v>4.7487000000000001E-5</c:v>
                </c:pt>
                <c:pt idx="47487">
                  <c:v>4.7487999999999997E-5</c:v>
                </c:pt>
                <c:pt idx="47488">
                  <c:v>4.7488999999999999E-5</c:v>
                </c:pt>
                <c:pt idx="47489">
                  <c:v>4.7490000000000001E-5</c:v>
                </c:pt>
                <c:pt idx="47490">
                  <c:v>4.7491000000000003E-5</c:v>
                </c:pt>
                <c:pt idx="47491">
                  <c:v>4.7491999999999999E-5</c:v>
                </c:pt>
                <c:pt idx="47492">
                  <c:v>4.7493000000000001E-5</c:v>
                </c:pt>
                <c:pt idx="47493">
                  <c:v>4.7494000000000003E-5</c:v>
                </c:pt>
                <c:pt idx="47494">
                  <c:v>4.7494999999999998E-5</c:v>
                </c:pt>
                <c:pt idx="47495">
                  <c:v>4.7496000000000001E-5</c:v>
                </c:pt>
                <c:pt idx="47496">
                  <c:v>4.7497000000000003E-5</c:v>
                </c:pt>
                <c:pt idx="47497">
                  <c:v>4.7497999999999998E-5</c:v>
                </c:pt>
                <c:pt idx="47498">
                  <c:v>4.7499E-5</c:v>
                </c:pt>
                <c:pt idx="47499">
                  <c:v>4.7500000000000003E-5</c:v>
                </c:pt>
                <c:pt idx="47500">
                  <c:v>4.7500999999999998E-5</c:v>
                </c:pt>
                <c:pt idx="47501">
                  <c:v>4.7502E-5</c:v>
                </c:pt>
                <c:pt idx="47502">
                  <c:v>4.7503000000000002E-5</c:v>
                </c:pt>
                <c:pt idx="47503">
                  <c:v>4.7503999999999998E-5</c:v>
                </c:pt>
                <c:pt idx="47504">
                  <c:v>4.7505E-5</c:v>
                </c:pt>
                <c:pt idx="47505">
                  <c:v>4.7506000000000002E-5</c:v>
                </c:pt>
                <c:pt idx="47506">
                  <c:v>4.7506999999999998E-5</c:v>
                </c:pt>
                <c:pt idx="47507">
                  <c:v>4.7508E-5</c:v>
                </c:pt>
                <c:pt idx="47508">
                  <c:v>4.7509000000000002E-5</c:v>
                </c:pt>
                <c:pt idx="47509">
                  <c:v>4.7509999999999997E-5</c:v>
                </c:pt>
                <c:pt idx="47510">
                  <c:v>4.7511E-5</c:v>
                </c:pt>
                <c:pt idx="47511">
                  <c:v>4.7512000000000002E-5</c:v>
                </c:pt>
                <c:pt idx="47512">
                  <c:v>4.7512999999999997E-5</c:v>
                </c:pt>
                <c:pt idx="47513">
                  <c:v>4.7513999999999999E-5</c:v>
                </c:pt>
                <c:pt idx="47514">
                  <c:v>4.7515000000000002E-5</c:v>
                </c:pt>
                <c:pt idx="47515">
                  <c:v>4.7515999999999997E-5</c:v>
                </c:pt>
                <c:pt idx="47516">
                  <c:v>4.7516999999999999E-5</c:v>
                </c:pt>
                <c:pt idx="47517">
                  <c:v>4.7518000000000001E-5</c:v>
                </c:pt>
                <c:pt idx="47518">
                  <c:v>4.7518999999999997E-5</c:v>
                </c:pt>
                <c:pt idx="47519">
                  <c:v>4.7519999999999999E-5</c:v>
                </c:pt>
                <c:pt idx="47520">
                  <c:v>4.7521000000000001E-5</c:v>
                </c:pt>
                <c:pt idx="47521">
                  <c:v>4.7521999999999997E-5</c:v>
                </c:pt>
                <c:pt idx="47522">
                  <c:v>4.7522999999999999E-5</c:v>
                </c:pt>
                <c:pt idx="47523">
                  <c:v>4.7524000000000001E-5</c:v>
                </c:pt>
                <c:pt idx="47524">
                  <c:v>4.7525000000000003E-5</c:v>
                </c:pt>
                <c:pt idx="47525">
                  <c:v>4.7525999999999999E-5</c:v>
                </c:pt>
                <c:pt idx="47526">
                  <c:v>4.7527000000000001E-5</c:v>
                </c:pt>
                <c:pt idx="47527">
                  <c:v>4.7528000000000003E-5</c:v>
                </c:pt>
                <c:pt idx="47528">
                  <c:v>4.7528999999999998E-5</c:v>
                </c:pt>
                <c:pt idx="47529">
                  <c:v>4.7530000000000001E-5</c:v>
                </c:pt>
                <c:pt idx="47530">
                  <c:v>4.7531000000000003E-5</c:v>
                </c:pt>
                <c:pt idx="47531">
                  <c:v>4.7531999999999998E-5</c:v>
                </c:pt>
                <c:pt idx="47532">
                  <c:v>4.7533E-5</c:v>
                </c:pt>
                <c:pt idx="47533">
                  <c:v>4.7534000000000003E-5</c:v>
                </c:pt>
                <c:pt idx="47534">
                  <c:v>4.7534999999999998E-5</c:v>
                </c:pt>
                <c:pt idx="47535">
                  <c:v>4.7536E-5</c:v>
                </c:pt>
                <c:pt idx="47536">
                  <c:v>4.7537000000000002E-5</c:v>
                </c:pt>
                <c:pt idx="47537">
                  <c:v>4.7537999999999998E-5</c:v>
                </c:pt>
                <c:pt idx="47538">
                  <c:v>4.7539E-5</c:v>
                </c:pt>
                <c:pt idx="47539">
                  <c:v>4.7540000000000002E-5</c:v>
                </c:pt>
                <c:pt idx="47540">
                  <c:v>4.7540999999999998E-5</c:v>
                </c:pt>
                <c:pt idx="47541">
                  <c:v>4.7542E-5</c:v>
                </c:pt>
                <c:pt idx="47542">
                  <c:v>4.7543000000000002E-5</c:v>
                </c:pt>
                <c:pt idx="47543">
                  <c:v>4.7543999999999997E-5</c:v>
                </c:pt>
                <c:pt idx="47544">
                  <c:v>4.7545E-5</c:v>
                </c:pt>
                <c:pt idx="47545">
                  <c:v>4.7546000000000002E-5</c:v>
                </c:pt>
                <c:pt idx="47546">
                  <c:v>4.7546999999999997E-5</c:v>
                </c:pt>
                <c:pt idx="47547">
                  <c:v>4.7547999999999999E-5</c:v>
                </c:pt>
                <c:pt idx="47548">
                  <c:v>4.7549000000000002E-5</c:v>
                </c:pt>
                <c:pt idx="47549">
                  <c:v>4.7549999999999997E-5</c:v>
                </c:pt>
                <c:pt idx="47550">
                  <c:v>4.7550999999999999E-5</c:v>
                </c:pt>
                <c:pt idx="47551">
                  <c:v>4.7552000000000001E-5</c:v>
                </c:pt>
                <c:pt idx="47552">
                  <c:v>4.7552999999999997E-5</c:v>
                </c:pt>
                <c:pt idx="47553">
                  <c:v>4.7553999999999999E-5</c:v>
                </c:pt>
                <c:pt idx="47554">
                  <c:v>4.7555000000000001E-5</c:v>
                </c:pt>
                <c:pt idx="47555">
                  <c:v>4.7555999999999997E-5</c:v>
                </c:pt>
                <c:pt idx="47556">
                  <c:v>4.7556999999999999E-5</c:v>
                </c:pt>
                <c:pt idx="47557">
                  <c:v>4.7558000000000001E-5</c:v>
                </c:pt>
                <c:pt idx="47558">
                  <c:v>4.7559000000000003E-5</c:v>
                </c:pt>
                <c:pt idx="47559">
                  <c:v>4.7559999999999999E-5</c:v>
                </c:pt>
                <c:pt idx="47560">
                  <c:v>4.7561000000000001E-5</c:v>
                </c:pt>
                <c:pt idx="47561">
                  <c:v>4.7562000000000003E-5</c:v>
                </c:pt>
                <c:pt idx="47562">
                  <c:v>4.7562999999999998E-5</c:v>
                </c:pt>
                <c:pt idx="47563">
                  <c:v>4.7564000000000001E-5</c:v>
                </c:pt>
                <c:pt idx="47564">
                  <c:v>4.7565000000000003E-5</c:v>
                </c:pt>
                <c:pt idx="47565">
                  <c:v>4.7565999999999998E-5</c:v>
                </c:pt>
                <c:pt idx="47566">
                  <c:v>4.7567E-5</c:v>
                </c:pt>
                <c:pt idx="47567">
                  <c:v>4.7568000000000003E-5</c:v>
                </c:pt>
                <c:pt idx="47568">
                  <c:v>4.7568999999999998E-5</c:v>
                </c:pt>
                <c:pt idx="47569">
                  <c:v>4.757E-5</c:v>
                </c:pt>
                <c:pt idx="47570">
                  <c:v>4.7571000000000002E-5</c:v>
                </c:pt>
                <c:pt idx="47571">
                  <c:v>4.7571999999999998E-5</c:v>
                </c:pt>
                <c:pt idx="47572">
                  <c:v>4.7573E-5</c:v>
                </c:pt>
                <c:pt idx="47573">
                  <c:v>4.7574000000000002E-5</c:v>
                </c:pt>
                <c:pt idx="47574">
                  <c:v>4.7574999999999998E-5</c:v>
                </c:pt>
                <c:pt idx="47575">
                  <c:v>4.7576E-5</c:v>
                </c:pt>
                <c:pt idx="47576">
                  <c:v>4.7577000000000002E-5</c:v>
                </c:pt>
                <c:pt idx="47577">
                  <c:v>4.7577999999999997E-5</c:v>
                </c:pt>
                <c:pt idx="47578">
                  <c:v>4.7579E-5</c:v>
                </c:pt>
                <c:pt idx="47579">
                  <c:v>4.7580000000000002E-5</c:v>
                </c:pt>
                <c:pt idx="47580">
                  <c:v>4.7580999999999997E-5</c:v>
                </c:pt>
                <c:pt idx="47581">
                  <c:v>4.7581999999999999E-5</c:v>
                </c:pt>
                <c:pt idx="47582">
                  <c:v>4.7583000000000002E-5</c:v>
                </c:pt>
                <c:pt idx="47583">
                  <c:v>4.7583999999999997E-5</c:v>
                </c:pt>
                <c:pt idx="47584">
                  <c:v>4.7584999999999999E-5</c:v>
                </c:pt>
                <c:pt idx="47585">
                  <c:v>4.7586000000000001E-5</c:v>
                </c:pt>
                <c:pt idx="47586">
                  <c:v>4.7586999999999997E-5</c:v>
                </c:pt>
                <c:pt idx="47587">
                  <c:v>4.7587999999999999E-5</c:v>
                </c:pt>
                <c:pt idx="47588">
                  <c:v>4.7589000000000001E-5</c:v>
                </c:pt>
                <c:pt idx="47589">
                  <c:v>4.7589999999999997E-5</c:v>
                </c:pt>
                <c:pt idx="47590">
                  <c:v>4.7590999999999999E-5</c:v>
                </c:pt>
                <c:pt idx="47591">
                  <c:v>4.7592000000000001E-5</c:v>
                </c:pt>
                <c:pt idx="47592">
                  <c:v>4.7593000000000003E-5</c:v>
                </c:pt>
                <c:pt idx="47593">
                  <c:v>4.7593999999999999E-5</c:v>
                </c:pt>
                <c:pt idx="47594">
                  <c:v>4.7595000000000001E-5</c:v>
                </c:pt>
                <c:pt idx="47595">
                  <c:v>4.7596000000000003E-5</c:v>
                </c:pt>
                <c:pt idx="47596">
                  <c:v>4.7596999999999998E-5</c:v>
                </c:pt>
                <c:pt idx="47597">
                  <c:v>4.7598000000000001E-5</c:v>
                </c:pt>
                <c:pt idx="47598">
                  <c:v>4.7599000000000003E-5</c:v>
                </c:pt>
                <c:pt idx="47599">
                  <c:v>4.7599999999999998E-5</c:v>
                </c:pt>
                <c:pt idx="47600">
                  <c:v>4.7601E-5</c:v>
                </c:pt>
                <c:pt idx="47601">
                  <c:v>4.7602000000000003E-5</c:v>
                </c:pt>
                <c:pt idx="47602">
                  <c:v>4.7602999999999998E-5</c:v>
                </c:pt>
                <c:pt idx="47603">
                  <c:v>4.7604E-5</c:v>
                </c:pt>
                <c:pt idx="47604">
                  <c:v>4.7605000000000002E-5</c:v>
                </c:pt>
                <c:pt idx="47605">
                  <c:v>4.7605999999999998E-5</c:v>
                </c:pt>
                <c:pt idx="47606">
                  <c:v>4.7607E-5</c:v>
                </c:pt>
                <c:pt idx="47607">
                  <c:v>4.7608000000000002E-5</c:v>
                </c:pt>
                <c:pt idx="47608">
                  <c:v>4.7608999999999998E-5</c:v>
                </c:pt>
                <c:pt idx="47609">
                  <c:v>4.761E-5</c:v>
                </c:pt>
                <c:pt idx="47610">
                  <c:v>4.7611000000000002E-5</c:v>
                </c:pt>
                <c:pt idx="47611">
                  <c:v>4.7611999999999997E-5</c:v>
                </c:pt>
                <c:pt idx="47612">
                  <c:v>4.7613E-5</c:v>
                </c:pt>
                <c:pt idx="47613">
                  <c:v>4.7614000000000002E-5</c:v>
                </c:pt>
                <c:pt idx="47614">
                  <c:v>4.7614999999999997E-5</c:v>
                </c:pt>
                <c:pt idx="47615">
                  <c:v>4.7615999999999999E-5</c:v>
                </c:pt>
                <c:pt idx="47616">
                  <c:v>4.7617000000000002E-5</c:v>
                </c:pt>
                <c:pt idx="47617">
                  <c:v>4.7617999999999997E-5</c:v>
                </c:pt>
                <c:pt idx="47618">
                  <c:v>4.7618999999999999E-5</c:v>
                </c:pt>
                <c:pt idx="47619">
                  <c:v>4.7620000000000001E-5</c:v>
                </c:pt>
                <c:pt idx="47620">
                  <c:v>4.7620999999999997E-5</c:v>
                </c:pt>
                <c:pt idx="47621">
                  <c:v>4.7621999999999999E-5</c:v>
                </c:pt>
                <c:pt idx="47622">
                  <c:v>4.7623000000000001E-5</c:v>
                </c:pt>
                <c:pt idx="47623">
                  <c:v>4.7623999999999997E-5</c:v>
                </c:pt>
                <c:pt idx="47624">
                  <c:v>4.7624999999999999E-5</c:v>
                </c:pt>
                <c:pt idx="47625">
                  <c:v>4.7626000000000001E-5</c:v>
                </c:pt>
                <c:pt idx="47626">
                  <c:v>4.7627000000000003E-5</c:v>
                </c:pt>
                <c:pt idx="47627">
                  <c:v>4.7627999999999999E-5</c:v>
                </c:pt>
                <c:pt idx="47628">
                  <c:v>4.7629000000000001E-5</c:v>
                </c:pt>
                <c:pt idx="47629">
                  <c:v>4.7630000000000003E-5</c:v>
                </c:pt>
                <c:pt idx="47630">
                  <c:v>4.7630999999999998E-5</c:v>
                </c:pt>
                <c:pt idx="47631">
                  <c:v>4.7632000000000001E-5</c:v>
                </c:pt>
                <c:pt idx="47632">
                  <c:v>4.7633000000000003E-5</c:v>
                </c:pt>
                <c:pt idx="47633">
                  <c:v>4.7633999999999998E-5</c:v>
                </c:pt>
                <c:pt idx="47634">
                  <c:v>4.7635E-5</c:v>
                </c:pt>
                <c:pt idx="47635">
                  <c:v>4.7636000000000003E-5</c:v>
                </c:pt>
                <c:pt idx="47636">
                  <c:v>4.7636999999999998E-5</c:v>
                </c:pt>
                <c:pt idx="47637">
                  <c:v>4.7638E-5</c:v>
                </c:pt>
                <c:pt idx="47638">
                  <c:v>4.7639000000000002E-5</c:v>
                </c:pt>
                <c:pt idx="47639">
                  <c:v>4.7639999999999998E-5</c:v>
                </c:pt>
                <c:pt idx="47640">
                  <c:v>4.7641E-5</c:v>
                </c:pt>
                <c:pt idx="47641">
                  <c:v>4.7642000000000002E-5</c:v>
                </c:pt>
                <c:pt idx="47642">
                  <c:v>4.7642999999999998E-5</c:v>
                </c:pt>
                <c:pt idx="47643">
                  <c:v>4.7644E-5</c:v>
                </c:pt>
                <c:pt idx="47644">
                  <c:v>4.7645000000000002E-5</c:v>
                </c:pt>
                <c:pt idx="47645">
                  <c:v>4.7645999999999997E-5</c:v>
                </c:pt>
                <c:pt idx="47646">
                  <c:v>4.7647E-5</c:v>
                </c:pt>
                <c:pt idx="47647">
                  <c:v>4.7648000000000002E-5</c:v>
                </c:pt>
                <c:pt idx="47648">
                  <c:v>4.7648999999999997E-5</c:v>
                </c:pt>
                <c:pt idx="47649">
                  <c:v>4.7649999999999999E-5</c:v>
                </c:pt>
                <c:pt idx="47650">
                  <c:v>4.7651000000000002E-5</c:v>
                </c:pt>
                <c:pt idx="47651">
                  <c:v>4.7651999999999997E-5</c:v>
                </c:pt>
                <c:pt idx="47652">
                  <c:v>4.7652999999999999E-5</c:v>
                </c:pt>
                <c:pt idx="47653">
                  <c:v>4.7654000000000001E-5</c:v>
                </c:pt>
                <c:pt idx="47654">
                  <c:v>4.7654999999999997E-5</c:v>
                </c:pt>
                <c:pt idx="47655">
                  <c:v>4.7655999999999999E-5</c:v>
                </c:pt>
                <c:pt idx="47656">
                  <c:v>4.7657000000000001E-5</c:v>
                </c:pt>
                <c:pt idx="47657">
                  <c:v>4.7657999999999997E-5</c:v>
                </c:pt>
                <c:pt idx="47658">
                  <c:v>4.7658999999999999E-5</c:v>
                </c:pt>
                <c:pt idx="47659">
                  <c:v>4.7660000000000001E-5</c:v>
                </c:pt>
                <c:pt idx="47660">
                  <c:v>4.7661000000000003E-5</c:v>
                </c:pt>
                <c:pt idx="47661">
                  <c:v>4.7661999999999999E-5</c:v>
                </c:pt>
                <c:pt idx="47662">
                  <c:v>4.7663000000000001E-5</c:v>
                </c:pt>
                <c:pt idx="47663">
                  <c:v>4.7664000000000003E-5</c:v>
                </c:pt>
                <c:pt idx="47664">
                  <c:v>4.7664999999999998E-5</c:v>
                </c:pt>
                <c:pt idx="47665">
                  <c:v>4.7666000000000001E-5</c:v>
                </c:pt>
                <c:pt idx="47666">
                  <c:v>4.7667000000000003E-5</c:v>
                </c:pt>
                <c:pt idx="47667">
                  <c:v>4.7667999999999998E-5</c:v>
                </c:pt>
                <c:pt idx="47668">
                  <c:v>4.7669E-5</c:v>
                </c:pt>
                <c:pt idx="47669">
                  <c:v>4.7670000000000003E-5</c:v>
                </c:pt>
                <c:pt idx="47670">
                  <c:v>4.7670999999999998E-5</c:v>
                </c:pt>
                <c:pt idx="47671">
                  <c:v>4.7672E-5</c:v>
                </c:pt>
                <c:pt idx="47672">
                  <c:v>4.7673000000000002E-5</c:v>
                </c:pt>
                <c:pt idx="47673">
                  <c:v>4.7673999999999998E-5</c:v>
                </c:pt>
                <c:pt idx="47674">
                  <c:v>4.7675E-5</c:v>
                </c:pt>
                <c:pt idx="47675">
                  <c:v>4.7676000000000002E-5</c:v>
                </c:pt>
                <c:pt idx="47676">
                  <c:v>4.7676999999999998E-5</c:v>
                </c:pt>
                <c:pt idx="47677">
                  <c:v>4.7678E-5</c:v>
                </c:pt>
                <c:pt idx="47678">
                  <c:v>4.7679000000000002E-5</c:v>
                </c:pt>
                <c:pt idx="47679">
                  <c:v>4.7679999999999998E-5</c:v>
                </c:pt>
                <c:pt idx="47680">
                  <c:v>4.7681E-5</c:v>
                </c:pt>
                <c:pt idx="47681">
                  <c:v>4.7682000000000002E-5</c:v>
                </c:pt>
                <c:pt idx="47682">
                  <c:v>4.7682999999999997E-5</c:v>
                </c:pt>
                <c:pt idx="47683">
                  <c:v>4.7683999999999999E-5</c:v>
                </c:pt>
                <c:pt idx="47684">
                  <c:v>4.7685000000000002E-5</c:v>
                </c:pt>
                <c:pt idx="47685">
                  <c:v>4.7685999999999997E-5</c:v>
                </c:pt>
                <c:pt idx="47686">
                  <c:v>4.7686999999999999E-5</c:v>
                </c:pt>
                <c:pt idx="47687">
                  <c:v>4.7688000000000001E-5</c:v>
                </c:pt>
                <c:pt idx="47688">
                  <c:v>4.7688999999999997E-5</c:v>
                </c:pt>
                <c:pt idx="47689">
                  <c:v>4.7689999999999999E-5</c:v>
                </c:pt>
                <c:pt idx="47690">
                  <c:v>4.7691000000000001E-5</c:v>
                </c:pt>
                <c:pt idx="47691">
                  <c:v>4.7691999999999997E-5</c:v>
                </c:pt>
                <c:pt idx="47692">
                  <c:v>4.7692999999999999E-5</c:v>
                </c:pt>
                <c:pt idx="47693">
                  <c:v>4.7694000000000001E-5</c:v>
                </c:pt>
                <c:pt idx="47694">
                  <c:v>4.7695000000000003E-5</c:v>
                </c:pt>
                <c:pt idx="47695">
                  <c:v>4.7695999999999999E-5</c:v>
                </c:pt>
                <c:pt idx="47696">
                  <c:v>4.7697000000000001E-5</c:v>
                </c:pt>
                <c:pt idx="47697">
                  <c:v>4.7698000000000003E-5</c:v>
                </c:pt>
                <c:pt idx="47698">
                  <c:v>4.7698999999999999E-5</c:v>
                </c:pt>
                <c:pt idx="47699">
                  <c:v>4.7700000000000001E-5</c:v>
                </c:pt>
                <c:pt idx="47700">
                  <c:v>4.7701000000000003E-5</c:v>
                </c:pt>
                <c:pt idx="47701">
                  <c:v>4.7701999999999998E-5</c:v>
                </c:pt>
                <c:pt idx="47702">
                  <c:v>4.7703000000000001E-5</c:v>
                </c:pt>
                <c:pt idx="47703">
                  <c:v>4.7704000000000003E-5</c:v>
                </c:pt>
                <c:pt idx="47704">
                  <c:v>4.7704999999999998E-5</c:v>
                </c:pt>
                <c:pt idx="47705">
                  <c:v>4.7706E-5</c:v>
                </c:pt>
                <c:pt idx="47706">
                  <c:v>4.7707000000000002E-5</c:v>
                </c:pt>
                <c:pt idx="47707">
                  <c:v>4.7707999999999998E-5</c:v>
                </c:pt>
                <c:pt idx="47708">
                  <c:v>4.7709E-5</c:v>
                </c:pt>
                <c:pt idx="47709">
                  <c:v>4.7710000000000002E-5</c:v>
                </c:pt>
                <c:pt idx="47710">
                  <c:v>4.7710999999999998E-5</c:v>
                </c:pt>
                <c:pt idx="47711">
                  <c:v>4.7712E-5</c:v>
                </c:pt>
                <c:pt idx="47712">
                  <c:v>4.7713000000000002E-5</c:v>
                </c:pt>
                <c:pt idx="47713">
                  <c:v>4.7713999999999998E-5</c:v>
                </c:pt>
                <c:pt idx="47714">
                  <c:v>4.7715E-5</c:v>
                </c:pt>
                <c:pt idx="47715">
                  <c:v>4.7716000000000002E-5</c:v>
                </c:pt>
                <c:pt idx="47716">
                  <c:v>4.7716999999999997E-5</c:v>
                </c:pt>
                <c:pt idx="47717">
                  <c:v>4.7718E-5</c:v>
                </c:pt>
                <c:pt idx="47718">
                  <c:v>4.7719000000000002E-5</c:v>
                </c:pt>
                <c:pt idx="47719">
                  <c:v>4.7719999999999997E-5</c:v>
                </c:pt>
                <c:pt idx="47720">
                  <c:v>4.7720999999999999E-5</c:v>
                </c:pt>
                <c:pt idx="47721">
                  <c:v>4.7722000000000002E-5</c:v>
                </c:pt>
                <c:pt idx="47722">
                  <c:v>4.7722999999999997E-5</c:v>
                </c:pt>
                <c:pt idx="47723">
                  <c:v>4.7723999999999999E-5</c:v>
                </c:pt>
                <c:pt idx="47724">
                  <c:v>4.7725000000000001E-5</c:v>
                </c:pt>
                <c:pt idx="47725">
                  <c:v>4.7725999999999997E-5</c:v>
                </c:pt>
                <c:pt idx="47726">
                  <c:v>4.7726999999999999E-5</c:v>
                </c:pt>
                <c:pt idx="47727">
                  <c:v>4.7728000000000001E-5</c:v>
                </c:pt>
                <c:pt idx="47728">
                  <c:v>4.7729000000000003E-5</c:v>
                </c:pt>
                <c:pt idx="47729">
                  <c:v>4.7729999999999999E-5</c:v>
                </c:pt>
                <c:pt idx="47730">
                  <c:v>4.7731000000000001E-5</c:v>
                </c:pt>
                <c:pt idx="47731">
                  <c:v>4.7732000000000003E-5</c:v>
                </c:pt>
                <c:pt idx="47732">
                  <c:v>4.7732999999999999E-5</c:v>
                </c:pt>
                <c:pt idx="47733">
                  <c:v>4.7734000000000001E-5</c:v>
                </c:pt>
                <c:pt idx="47734">
                  <c:v>4.7735000000000003E-5</c:v>
                </c:pt>
                <c:pt idx="47735">
                  <c:v>4.7735999999999998E-5</c:v>
                </c:pt>
                <c:pt idx="47736">
                  <c:v>4.7737000000000001E-5</c:v>
                </c:pt>
                <c:pt idx="47737">
                  <c:v>4.7738000000000003E-5</c:v>
                </c:pt>
                <c:pt idx="47738">
                  <c:v>4.7738999999999998E-5</c:v>
                </c:pt>
                <c:pt idx="47739">
                  <c:v>4.774E-5</c:v>
                </c:pt>
                <c:pt idx="47740">
                  <c:v>4.7741000000000003E-5</c:v>
                </c:pt>
                <c:pt idx="47741">
                  <c:v>4.7741999999999998E-5</c:v>
                </c:pt>
                <c:pt idx="47742">
                  <c:v>4.7743E-5</c:v>
                </c:pt>
                <c:pt idx="47743">
                  <c:v>4.7744000000000002E-5</c:v>
                </c:pt>
                <c:pt idx="47744">
                  <c:v>4.7744999999999998E-5</c:v>
                </c:pt>
                <c:pt idx="47745">
                  <c:v>4.7746E-5</c:v>
                </c:pt>
                <c:pt idx="47746">
                  <c:v>4.7747000000000002E-5</c:v>
                </c:pt>
                <c:pt idx="47747">
                  <c:v>4.7747999999999998E-5</c:v>
                </c:pt>
                <c:pt idx="47748">
                  <c:v>4.7749E-5</c:v>
                </c:pt>
                <c:pt idx="47749">
                  <c:v>4.7750000000000002E-5</c:v>
                </c:pt>
                <c:pt idx="47750">
                  <c:v>4.7750999999999997E-5</c:v>
                </c:pt>
                <c:pt idx="47751">
                  <c:v>4.7752E-5</c:v>
                </c:pt>
                <c:pt idx="47752">
                  <c:v>4.7753000000000002E-5</c:v>
                </c:pt>
                <c:pt idx="47753">
                  <c:v>4.7753999999999997E-5</c:v>
                </c:pt>
                <c:pt idx="47754">
                  <c:v>4.7754999999999999E-5</c:v>
                </c:pt>
                <c:pt idx="47755">
                  <c:v>4.7756000000000002E-5</c:v>
                </c:pt>
                <c:pt idx="47756">
                  <c:v>4.7756999999999997E-5</c:v>
                </c:pt>
                <c:pt idx="47757">
                  <c:v>4.7757999999999999E-5</c:v>
                </c:pt>
                <c:pt idx="47758">
                  <c:v>4.7759000000000001E-5</c:v>
                </c:pt>
                <c:pt idx="47759">
                  <c:v>4.7759999999999997E-5</c:v>
                </c:pt>
                <c:pt idx="47760">
                  <c:v>4.7760999999999999E-5</c:v>
                </c:pt>
                <c:pt idx="47761">
                  <c:v>4.7762000000000001E-5</c:v>
                </c:pt>
                <c:pt idx="47762">
                  <c:v>4.7763000000000003E-5</c:v>
                </c:pt>
                <c:pt idx="47763">
                  <c:v>4.7763999999999999E-5</c:v>
                </c:pt>
                <c:pt idx="47764">
                  <c:v>4.7765000000000001E-5</c:v>
                </c:pt>
                <c:pt idx="47765">
                  <c:v>4.7766000000000003E-5</c:v>
                </c:pt>
                <c:pt idx="47766">
                  <c:v>4.7766999999999999E-5</c:v>
                </c:pt>
                <c:pt idx="47767">
                  <c:v>4.7768000000000001E-5</c:v>
                </c:pt>
                <c:pt idx="47768">
                  <c:v>4.7769000000000003E-5</c:v>
                </c:pt>
                <c:pt idx="47769">
                  <c:v>4.7769999999999998E-5</c:v>
                </c:pt>
                <c:pt idx="47770">
                  <c:v>4.7771000000000001E-5</c:v>
                </c:pt>
                <c:pt idx="47771">
                  <c:v>4.7772000000000003E-5</c:v>
                </c:pt>
                <c:pt idx="47772">
                  <c:v>4.7772999999999998E-5</c:v>
                </c:pt>
                <c:pt idx="47773">
                  <c:v>4.7774E-5</c:v>
                </c:pt>
                <c:pt idx="47774">
                  <c:v>4.7775000000000003E-5</c:v>
                </c:pt>
                <c:pt idx="47775">
                  <c:v>4.7775999999999998E-5</c:v>
                </c:pt>
                <c:pt idx="47776">
                  <c:v>4.7777E-5</c:v>
                </c:pt>
                <c:pt idx="47777">
                  <c:v>4.7778000000000002E-5</c:v>
                </c:pt>
                <c:pt idx="47778">
                  <c:v>4.7778999999999998E-5</c:v>
                </c:pt>
                <c:pt idx="47779">
                  <c:v>4.778E-5</c:v>
                </c:pt>
                <c:pt idx="47780">
                  <c:v>4.7781000000000002E-5</c:v>
                </c:pt>
                <c:pt idx="47781">
                  <c:v>4.7781999999999998E-5</c:v>
                </c:pt>
                <c:pt idx="47782">
                  <c:v>4.7783E-5</c:v>
                </c:pt>
                <c:pt idx="47783">
                  <c:v>4.7784000000000002E-5</c:v>
                </c:pt>
                <c:pt idx="47784">
                  <c:v>4.7784999999999997E-5</c:v>
                </c:pt>
                <c:pt idx="47785">
                  <c:v>4.7786E-5</c:v>
                </c:pt>
                <c:pt idx="47786">
                  <c:v>4.7787000000000002E-5</c:v>
                </c:pt>
                <c:pt idx="47787">
                  <c:v>4.7787999999999997E-5</c:v>
                </c:pt>
                <c:pt idx="47788">
                  <c:v>4.7788999999999999E-5</c:v>
                </c:pt>
                <c:pt idx="47789">
                  <c:v>4.7790000000000002E-5</c:v>
                </c:pt>
                <c:pt idx="47790">
                  <c:v>4.7790999999999997E-5</c:v>
                </c:pt>
                <c:pt idx="47791">
                  <c:v>4.7791999999999999E-5</c:v>
                </c:pt>
                <c:pt idx="47792">
                  <c:v>4.7793000000000001E-5</c:v>
                </c:pt>
                <c:pt idx="47793">
                  <c:v>4.7793999999999997E-5</c:v>
                </c:pt>
                <c:pt idx="47794">
                  <c:v>4.7794999999999999E-5</c:v>
                </c:pt>
                <c:pt idx="47795">
                  <c:v>4.7796000000000001E-5</c:v>
                </c:pt>
                <c:pt idx="47796">
                  <c:v>4.7797000000000003E-5</c:v>
                </c:pt>
                <c:pt idx="47797">
                  <c:v>4.7797999999999999E-5</c:v>
                </c:pt>
                <c:pt idx="47798">
                  <c:v>4.7799000000000001E-5</c:v>
                </c:pt>
                <c:pt idx="47799">
                  <c:v>4.7800000000000003E-5</c:v>
                </c:pt>
                <c:pt idx="47800">
                  <c:v>4.7800999999999999E-5</c:v>
                </c:pt>
                <c:pt idx="47801">
                  <c:v>4.7802000000000001E-5</c:v>
                </c:pt>
                <c:pt idx="47802">
                  <c:v>4.7803000000000003E-5</c:v>
                </c:pt>
                <c:pt idx="47803">
                  <c:v>4.7803999999999998E-5</c:v>
                </c:pt>
                <c:pt idx="47804">
                  <c:v>4.7805000000000001E-5</c:v>
                </c:pt>
                <c:pt idx="47805">
                  <c:v>4.7806000000000003E-5</c:v>
                </c:pt>
                <c:pt idx="47806">
                  <c:v>4.7806999999999998E-5</c:v>
                </c:pt>
                <c:pt idx="47807">
                  <c:v>4.7808E-5</c:v>
                </c:pt>
                <c:pt idx="47808">
                  <c:v>4.7809000000000003E-5</c:v>
                </c:pt>
                <c:pt idx="47809">
                  <c:v>4.7809999999999998E-5</c:v>
                </c:pt>
                <c:pt idx="47810">
                  <c:v>4.7811E-5</c:v>
                </c:pt>
                <c:pt idx="47811">
                  <c:v>4.7812000000000002E-5</c:v>
                </c:pt>
                <c:pt idx="47812">
                  <c:v>4.7812999999999998E-5</c:v>
                </c:pt>
                <c:pt idx="47813">
                  <c:v>4.7814E-5</c:v>
                </c:pt>
                <c:pt idx="47814">
                  <c:v>4.7815000000000002E-5</c:v>
                </c:pt>
                <c:pt idx="47815">
                  <c:v>4.7815999999999998E-5</c:v>
                </c:pt>
                <c:pt idx="47816">
                  <c:v>4.7817E-5</c:v>
                </c:pt>
                <c:pt idx="47817">
                  <c:v>4.7818000000000002E-5</c:v>
                </c:pt>
                <c:pt idx="47818">
                  <c:v>4.7818999999999997E-5</c:v>
                </c:pt>
                <c:pt idx="47819">
                  <c:v>4.782E-5</c:v>
                </c:pt>
                <c:pt idx="47820">
                  <c:v>4.7821000000000002E-5</c:v>
                </c:pt>
                <c:pt idx="47821">
                  <c:v>4.7821999999999997E-5</c:v>
                </c:pt>
                <c:pt idx="47822">
                  <c:v>4.7822999999999999E-5</c:v>
                </c:pt>
                <c:pt idx="47823">
                  <c:v>4.7824000000000002E-5</c:v>
                </c:pt>
                <c:pt idx="47824">
                  <c:v>4.7824999999999997E-5</c:v>
                </c:pt>
                <c:pt idx="47825">
                  <c:v>4.7825999999999999E-5</c:v>
                </c:pt>
                <c:pt idx="47826">
                  <c:v>4.7827000000000001E-5</c:v>
                </c:pt>
                <c:pt idx="47827">
                  <c:v>4.7827999999999997E-5</c:v>
                </c:pt>
                <c:pt idx="47828">
                  <c:v>4.7828999999999999E-5</c:v>
                </c:pt>
                <c:pt idx="47829">
                  <c:v>4.7830000000000001E-5</c:v>
                </c:pt>
                <c:pt idx="47830">
                  <c:v>4.7831000000000003E-5</c:v>
                </c:pt>
                <c:pt idx="47831">
                  <c:v>4.7831999999999999E-5</c:v>
                </c:pt>
                <c:pt idx="47832">
                  <c:v>4.7833000000000001E-5</c:v>
                </c:pt>
                <c:pt idx="47833">
                  <c:v>4.7834000000000003E-5</c:v>
                </c:pt>
                <c:pt idx="47834">
                  <c:v>4.7834999999999999E-5</c:v>
                </c:pt>
                <c:pt idx="47835">
                  <c:v>4.7836000000000001E-5</c:v>
                </c:pt>
                <c:pt idx="47836">
                  <c:v>4.7837000000000003E-5</c:v>
                </c:pt>
                <c:pt idx="47837">
                  <c:v>4.7837999999999998E-5</c:v>
                </c:pt>
                <c:pt idx="47838">
                  <c:v>4.7839000000000001E-5</c:v>
                </c:pt>
                <c:pt idx="47839">
                  <c:v>4.7840000000000003E-5</c:v>
                </c:pt>
                <c:pt idx="47840">
                  <c:v>4.7840999999999998E-5</c:v>
                </c:pt>
                <c:pt idx="47841">
                  <c:v>4.7842E-5</c:v>
                </c:pt>
                <c:pt idx="47842">
                  <c:v>4.7843000000000003E-5</c:v>
                </c:pt>
                <c:pt idx="47843">
                  <c:v>4.7843999999999998E-5</c:v>
                </c:pt>
                <c:pt idx="47844">
                  <c:v>4.7845E-5</c:v>
                </c:pt>
                <c:pt idx="47845">
                  <c:v>4.7846000000000002E-5</c:v>
                </c:pt>
                <c:pt idx="47846">
                  <c:v>4.7846999999999998E-5</c:v>
                </c:pt>
                <c:pt idx="47847">
                  <c:v>4.7848E-5</c:v>
                </c:pt>
                <c:pt idx="47848">
                  <c:v>4.7849000000000002E-5</c:v>
                </c:pt>
                <c:pt idx="47849">
                  <c:v>4.7849999999999998E-5</c:v>
                </c:pt>
                <c:pt idx="47850">
                  <c:v>4.7851E-5</c:v>
                </c:pt>
                <c:pt idx="47851">
                  <c:v>4.7852000000000002E-5</c:v>
                </c:pt>
                <c:pt idx="47852">
                  <c:v>4.7852999999999997E-5</c:v>
                </c:pt>
                <c:pt idx="47853">
                  <c:v>4.7854E-5</c:v>
                </c:pt>
                <c:pt idx="47854">
                  <c:v>4.7855000000000002E-5</c:v>
                </c:pt>
                <c:pt idx="47855">
                  <c:v>4.7855999999999997E-5</c:v>
                </c:pt>
                <c:pt idx="47856">
                  <c:v>4.7856999999999999E-5</c:v>
                </c:pt>
                <c:pt idx="47857">
                  <c:v>4.7858000000000002E-5</c:v>
                </c:pt>
                <c:pt idx="47858">
                  <c:v>4.7858999999999997E-5</c:v>
                </c:pt>
                <c:pt idx="47859">
                  <c:v>4.7859999999999999E-5</c:v>
                </c:pt>
                <c:pt idx="47860">
                  <c:v>4.7861000000000001E-5</c:v>
                </c:pt>
                <c:pt idx="47861">
                  <c:v>4.7861999999999997E-5</c:v>
                </c:pt>
                <c:pt idx="47862">
                  <c:v>4.7862999999999999E-5</c:v>
                </c:pt>
                <c:pt idx="47863">
                  <c:v>4.7864000000000001E-5</c:v>
                </c:pt>
                <c:pt idx="47864">
                  <c:v>4.7865000000000003E-5</c:v>
                </c:pt>
                <c:pt idx="47865">
                  <c:v>4.7865999999999999E-5</c:v>
                </c:pt>
                <c:pt idx="47866">
                  <c:v>4.7867000000000001E-5</c:v>
                </c:pt>
                <c:pt idx="47867">
                  <c:v>4.7868000000000003E-5</c:v>
                </c:pt>
                <c:pt idx="47868">
                  <c:v>4.7868999999999999E-5</c:v>
                </c:pt>
                <c:pt idx="47869">
                  <c:v>4.7870000000000001E-5</c:v>
                </c:pt>
                <c:pt idx="47870">
                  <c:v>4.7871000000000003E-5</c:v>
                </c:pt>
                <c:pt idx="47871">
                  <c:v>4.7871999999999998E-5</c:v>
                </c:pt>
                <c:pt idx="47872">
                  <c:v>4.7873000000000001E-5</c:v>
                </c:pt>
                <c:pt idx="47873">
                  <c:v>4.7874000000000003E-5</c:v>
                </c:pt>
                <c:pt idx="47874">
                  <c:v>4.7874999999999998E-5</c:v>
                </c:pt>
                <c:pt idx="47875">
                  <c:v>4.7876E-5</c:v>
                </c:pt>
                <c:pt idx="47876">
                  <c:v>4.7877000000000003E-5</c:v>
                </c:pt>
                <c:pt idx="47877">
                  <c:v>4.7877999999999998E-5</c:v>
                </c:pt>
                <c:pt idx="47878">
                  <c:v>4.7879E-5</c:v>
                </c:pt>
                <c:pt idx="47879">
                  <c:v>4.7880000000000002E-5</c:v>
                </c:pt>
                <c:pt idx="47880">
                  <c:v>4.7880999999999998E-5</c:v>
                </c:pt>
                <c:pt idx="47881">
                  <c:v>4.7882E-5</c:v>
                </c:pt>
                <c:pt idx="47882">
                  <c:v>4.7883000000000002E-5</c:v>
                </c:pt>
                <c:pt idx="47883">
                  <c:v>4.7883999999999998E-5</c:v>
                </c:pt>
                <c:pt idx="47884">
                  <c:v>4.7885E-5</c:v>
                </c:pt>
                <c:pt idx="47885">
                  <c:v>4.7886000000000002E-5</c:v>
                </c:pt>
                <c:pt idx="47886">
                  <c:v>4.7886999999999997E-5</c:v>
                </c:pt>
                <c:pt idx="47887">
                  <c:v>4.7888E-5</c:v>
                </c:pt>
                <c:pt idx="47888">
                  <c:v>4.7889000000000002E-5</c:v>
                </c:pt>
                <c:pt idx="47889">
                  <c:v>4.7889999999999997E-5</c:v>
                </c:pt>
                <c:pt idx="47890">
                  <c:v>4.7890999999999999E-5</c:v>
                </c:pt>
                <c:pt idx="47891">
                  <c:v>4.7892000000000002E-5</c:v>
                </c:pt>
                <c:pt idx="47892">
                  <c:v>4.7892999999999997E-5</c:v>
                </c:pt>
                <c:pt idx="47893">
                  <c:v>4.7893999999999999E-5</c:v>
                </c:pt>
                <c:pt idx="47894">
                  <c:v>4.7895000000000001E-5</c:v>
                </c:pt>
                <c:pt idx="47895">
                  <c:v>4.7895999999999997E-5</c:v>
                </c:pt>
                <c:pt idx="47896">
                  <c:v>4.7896999999999999E-5</c:v>
                </c:pt>
                <c:pt idx="47897">
                  <c:v>4.7898000000000001E-5</c:v>
                </c:pt>
                <c:pt idx="47898">
                  <c:v>4.7899000000000003E-5</c:v>
                </c:pt>
                <c:pt idx="47899">
                  <c:v>4.7899999999999999E-5</c:v>
                </c:pt>
                <c:pt idx="47900">
                  <c:v>4.7901000000000001E-5</c:v>
                </c:pt>
                <c:pt idx="47901">
                  <c:v>4.7902000000000003E-5</c:v>
                </c:pt>
                <c:pt idx="47902">
                  <c:v>4.7902999999999999E-5</c:v>
                </c:pt>
                <c:pt idx="47903">
                  <c:v>4.7904000000000001E-5</c:v>
                </c:pt>
                <c:pt idx="47904">
                  <c:v>4.7905000000000003E-5</c:v>
                </c:pt>
                <c:pt idx="47905">
                  <c:v>4.7905999999999998E-5</c:v>
                </c:pt>
                <c:pt idx="47906">
                  <c:v>4.7907000000000001E-5</c:v>
                </c:pt>
                <c:pt idx="47907">
                  <c:v>4.7908000000000003E-5</c:v>
                </c:pt>
                <c:pt idx="47908">
                  <c:v>4.7908999999999998E-5</c:v>
                </c:pt>
                <c:pt idx="47909">
                  <c:v>4.791E-5</c:v>
                </c:pt>
                <c:pt idx="47910">
                  <c:v>4.7911000000000003E-5</c:v>
                </c:pt>
                <c:pt idx="47911">
                  <c:v>4.7911999999999998E-5</c:v>
                </c:pt>
                <c:pt idx="47912">
                  <c:v>4.7913E-5</c:v>
                </c:pt>
                <c:pt idx="47913">
                  <c:v>4.7914000000000002E-5</c:v>
                </c:pt>
                <c:pt idx="47914">
                  <c:v>4.7914999999999998E-5</c:v>
                </c:pt>
                <c:pt idx="47915">
                  <c:v>4.7916E-5</c:v>
                </c:pt>
                <c:pt idx="47916">
                  <c:v>4.7917000000000002E-5</c:v>
                </c:pt>
                <c:pt idx="47917">
                  <c:v>4.7917999999999998E-5</c:v>
                </c:pt>
                <c:pt idx="47918">
                  <c:v>4.7919E-5</c:v>
                </c:pt>
                <c:pt idx="47919">
                  <c:v>4.7920000000000002E-5</c:v>
                </c:pt>
                <c:pt idx="47920">
                  <c:v>4.7920999999999997E-5</c:v>
                </c:pt>
                <c:pt idx="47921">
                  <c:v>4.7922E-5</c:v>
                </c:pt>
                <c:pt idx="47922">
                  <c:v>4.7923000000000002E-5</c:v>
                </c:pt>
                <c:pt idx="47923">
                  <c:v>4.7923999999999997E-5</c:v>
                </c:pt>
                <c:pt idx="47924">
                  <c:v>4.7924999999999999E-5</c:v>
                </c:pt>
                <c:pt idx="47925">
                  <c:v>4.7926000000000002E-5</c:v>
                </c:pt>
                <c:pt idx="47926">
                  <c:v>4.7926999999999997E-5</c:v>
                </c:pt>
                <c:pt idx="47927">
                  <c:v>4.7927999999999999E-5</c:v>
                </c:pt>
                <c:pt idx="47928">
                  <c:v>4.7929000000000001E-5</c:v>
                </c:pt>
                <c:pt idx="47929">
                  <c:v>4.7929999999999997E-5</c:v>
                </c:pt>
                <c:pt idx="47930">
                  <c:v>4.7930999999999999E-5</c:v>
                </c:pt>
                <c:pt idx="47931">
                  <c:v>4.7932000000000001E-5</c:v>
                </c:pt>
                <c:pt idx="47932">
                  <c:v>4.7933000000000003E-5</c:v>
                </c:pt>
                <c:pt idx="47933">
                  <c:v>4.7933999999999999E-5</c:v>
                </c:pt>
                <c:pt idx="47934">
                  <c:v>4.7935000000000001E-5</c:v>
                </c:pt>
                <c:pt idx="47935">
                  <c:v>4.7936000000000003E-5</c:v>
                </c:pt>
                <c:pt idx="47936">
                  <c:v>4.7936999999999999E-5</c:v>
                </c:pt>
                <c:pt idx="47937">
                  <c:v>4.7938000000000001E-5</c:v>
                </c:pt>
                <c:pt idx="47938">
                  <c:v>4.7939000000000003E-5</c:v>
                </c:pt>
                <c:pt idx="47939">
                  <c:v>4.7939999999999998E-5</c:v>
                </c:pt>
                <c:pt idx="47940">
                  <c:v>4.7941000000000001E-5</c:v>
                </c:pt>
                <c:pt idx="47941">
                  <c:v>4.7942000000000003E-5</c:v>
                </c:pt>
                <c:pt idx="47942">
                  <c:v>4.7942999999999998E-5</c:v>
                </c:pt>
                <c:pt idx="47943">
                  <c:v>4.7944E-5</c:v>
                </c:pt>
                <c:pt idx="47944">
                  <c:v>4.7945000000000003E-5</c:v>
                </c:pt>
                <c:pt idx="47945">
                  <c:v>4.7945999999999998E-5</c:v>
                </c:pt>
                <c:pt idx="47946">
                  <c:v>4.7947E-5</c:v>
                </c:pt>
                <c:pt idx="47947">
                  <c:v>4.7948000000000002E-5</c:v>
                </c:pt>
                <c:pt idx="47948">
                  <c:v>4.7948999999999998E-5</c:v>
                </c:pt>
                <c:pt idx="47949">
                  <c:v>4.795E-5</c:v>
                </c:pt>
                <c:pt idx="47950">
                  <c:v>4.7951000000000002E-5</c:v>
                </c:pt>
                <c:pt idx="47951">
                  <c:v>4.7951999999999998E-5</c:v>
                </c:pt>
                <c:pt idx="47952">
                  <c:v>4.7953E-5</c:v>
                </c:pt>
                <c:pt idx="47953">
                  <c:v>4.7954000000000002E-5</c:v>
                </c:pt>
                <c:pt idx="47954">
                  <c:v>4.7954999999999997E-5</c:v>
                </c:pt>
                <c:pt idx="47955">
                  <c:v>4.7956E-5</c:v>
                </c:pt>
                <c:pt idx="47956">
                  <c:v>4.7957000000000002E-5</c:v>
                </c:pt>
                <c:pt idx="47957">
                  <c:v>4.7957999999999997E-5</c:v>
                </c:pt>
                <c:pt idx="47958">
                  <c:v>4.7958999999999999E-5</c:v>
                </c:pt>
                <c:pt idx="47959">
                  <c:v>4.7960000000000002E-5</c:v>
                </c:pt>
                <c:pt idx="47960">
                  <c:v>4.7960999999999997E-5</c:v>
                </c:pt>
                <c:pt idx="47961">
                  <c:v>4.7961999999999999E-5</c:v>
                </c:pt>
                <c:pt idx="47962">
                  <c:v>4.7963000000000001E-5</c:v>
                </c:pt>
                <c:pt idx="47963">
                  <c:v>4.7963999999999997E-5</c:v>
                </c:pt>
                <c:pt idx="47964">
                  <c:v>4.7964999999999999E-5</c:v>
                </c:pt>
                <c:pt idx="47965">
                  <c:v>4.7966000000000001E-5</c:v>
                </c:pt>
                <c:pt idx="47966">
                  <c:v>4.7966999999999997E-5</c:v>
                </c:pt>
                <c:pt idx="47967">
                  <c:v>4.7967999999999999E-5</c:v>
                </c:pt>
                <c:pt idx="47968">
                  <c:v>4.7969000000000001E-5</c:v>
                </c:pt>
                <c:pt idx="47969">
                  <c:v>4.7970000000000003E-5</c:v>
                </c:pt>
                <c:pt idx="47970">
                  <c:v>4.7970999999999999E-5</c:v>
                </c:pt>
                <c:pt idx="47971">
                  <c:v>4.7972000000000001E-5</c:v>
                </c:pt>
                <c:pt idx="47972">
                  <c:v>4.7973000000000003E-5</c:v>
                </c:pt>
                <c:pt idx="47973">
                  <c:v>4.7973999999999998E-5</c:v>
                </c:pt>
                <c:pt idx="47974">
                  <c:v>4.7975000000000001E-5</c:v>
                </c:pt>
                <c:pt idx="47975">
                  <c:v>4.7976000000000003E-5</c:v>
                </c:pt>
                <c:pt idx="47976">
                  <c:v>4.7976999999999998E-5</c:v>
                </c:pt>
                <c:pt idx="47977">
                  <c:v>4.7978E-5</c:v>
                </c:pt>
                <c:pt idx="47978">
                  <c:v>4.7979000000000003E-5</c:v>
                </c:pt>
                <c:pt idx="47979">
                  <c:v>4.7979999999999998E-5</c:v>
                </c:pt>
                <c:pt idx="47980">
                  <c:v>4.7981E-5</c:v>
                </c:pt>
                <c:pt idx="47981">
                  <c:v>4.7982000000000002E-5</c:v>
                </c:pt>
                <c:pt idx="47982">
                  <c:v>4.7982999999999998E-5</c:v>
                </c:pt>
                <c:pt idx="47983">
                  <c:v>4.7984E-5</c:v>
                </c:pt>
                <c:pt idx="47984">
                  <c:v>4.7985000000000002E-5</c:v>
                </c:pt>
                <c:pt idx="47985">
                  <c:v>4.7985999999999998E-5</c:v>
                </c:pt>
                <c:pt idx="47986">
                  <c:v>4.7987E-5</c:v>
                </c:pt>
                <c:pt idx="47987">
                  <c:v>4.7988000000000002E-5</c:v>
                </c:pt>
                <c:pt idx="47988">
                  <c:v>4.7988999999999997E-5</c:v>
                </c:pt>
                <c:pt idx="47989">
                  <c:v>4.799E-5</c:v>
                </c:pt>
                <c:pt idx="47990">
                  <c:v>4.7991000000000002E-5</c:v>
                </c:pt>
                <c:pt idx="47991">
                  <c:v>4.7991999999999997E-5</c:v>
                </c:pt>
                <c:pt idx="47992">
                  <c:v>4.7992999999999999E-5</c:v>
                </c:pt>
                <c:pt idx="47993">
                  <c:v>4.7994000000000002E-5</c:v>
                </c:pt>
                <c:pt idx="47994">
                  <c:v>4.7994999999999997E-5</c:v>
                </c:pt>
                <c:pt idx="47995">
                  <c:v>4.7995999999999999E-5</c:v>
                </c:pt>
                <c:pt idx="47996">
                  <c:v>4.7997000000000001E-5</c:v>
                </c:pt>
                <c:pt idx="47997">
                  <c:v>4.7997999999999997E-5</c:v>
                </c:pt>
                <c:pt idx="47998">
                  <c:v>4.7998999999999999E-5</c:v>
                </c:pt>
                <c:pt idx="47999">
                  <c:v>4.8000000000000001E-5</c:v>
                </c:pt>
                <c:pt idx="48000">
                  <c:v>4.8000999999999997E-5</c:v>
                </c:pt>
                <c:pt idx="48001">
                  <c:v>4.8001999999999999E-5</c:v>
                </c:pt>
                <c:pt idx="48002">
                  <c:v>4.8003000000000001E-5</c:v>
                </c:pt>
                <c:pt idx="48003">
                  <c:v>4.8004000000000003E-5</c:v>
                </c:pt>
                <c:pt idx="48004">
                  <c:v>4.8004999999999999E-5</c:v>
                </c:pt>
                <c:pt idx="48005">
                  <c:v>4.8006000000000001E-5</c:v>
                </c:pt>
                <c:pt idx="48006">
                  <c:v>4.8007000000000003E-5</c:v>
                </c:pt>
                <c:pt idx="48007">
                  <c:v>4.8007999999999998E-5</c:v>
                </c:pt>
                <c:pt idx="48008">
                  <c:v>4.8009000000000001E-5</c:v>
                </c:pt>
                <c:pt idx="48009">
                  <c:v>4.8010000000000003E-5</c:v>
                </c:pt>
                <c:pt idx="48010">
                  <c:v>4.8010999999999998E-5</c:v>
                </c:pt>
                <c:pt idx="48011">
                  <c:v>4.8012E-5</c:v>
                </c:pt>
                <c:pt idx="48012">
                  <c:v>4.8013000000000003E-5</c:v>
                </c:pt>
                <c:pt idx="48013">
                  <c:v>4.8013999999999998E-5</c:v>
                </c:pt>
                <c:pt idx="48014">
                  <c:v>4.8015E-5</c:v>
                </c:pt>
                <c:pt idx="48015">
                  <c:v>4.8016000000000002E-5</c:v>
                </c:pt>
                <c:pt idx="48016">
                  <c:v>4.8016999999999998E-5</c:v>
                </c:pt>
                <c:pt idx="48017">
                  <c:v>4.8018E-5</c:v>
                </c:pt>
                <c:pt idx="48018">
                  <c:v>4.8019000000000002E-5</c:v>
                </c:pt>
                <c:pt idx="48019">
                  <c:v>4.8019999999999998E-5</c:v>
                </c:pt>
                <c:pt idx="48020">
                  <c:v>4.8021E-5</c:v>
                </c:pt>
                <c:pt idx="48021">
                  <c:v>4.8022000000000002E-5</c:v>
                </c:pt>
                <c:pt idx="48022">
                  <c:v>4.8022999999999997E-5</c:v>
                </c:pt>
                <c:pt idx="48023">
                  <c:v>4.8024E-5</c:v>
                </c:pt>
                <c:pt idx="48024">
                  <c:v>4.8025000000000002E-5</c:v>
                </c:pt>
                <c:pt idx="48025">
                  <c:v>4.8025999999999997E-5</c:v>
                </c:pt>
                <c:pt idx="48026">
                  <c:v>4.8026999999999999E-5</c:v>
                </c:pt>
                <c:pt idx="48027">
                  <c:v>4.8028000000000002E-5</c:v>
                </c:pt>
                <c:pt idx="48028">
                  <c:v>4.8028999999999997E-5</c:v>
                </c:pt>
                <c:pt idx="48029">
                  <c:v>4.8029999999999999E-5</c:v>
                </c:pt>
                <c:pt idx="48030">
                  <c:v>4.8031000000000001E-5</c:v>
                </c:pt>
                <c:pt idx="48031">
                  <c:v>4.8031999999999997E-5</c:v>
                </c:pt>
                <c:pt idx="48032">
                  <c:v>4.8032999999999999E-5</c:v>
                </c:pt>
                <c:pt idx="48033">
                  <c:v>4.8034000000000001E-5</c:v>
                </c:pt>
                <c:pt idx="48034">
                  <c:v>4.8034999999999997E-5</c:v>
                </c:pt>
                <c:pt idx="48035">
                  <c:v>4.8035999999999999E-5</c:v>
                </c:pt>
                <c:pt idx="48036">
                  <c:v>4.8037000000000001E-5</c:v>
                </c:pt>
                <c:pt idx="48037">
                  <c:v>4.8038000000000003E-5</c:v>
                </c:pt>
                <c:pt idx="48038">
                  <c:v>4.8038999999999999E-5</c:v>
                </c:pt>
                <c:pt idx="48039">
                  <c:v>4.8040000000000001E-5</c:v>
                </c:pt>
                <c:pt idx="48040">
                  <c:v>4.8041000000000003E-5</c:v>
                </c:pt>
                <c:pt idx="48041">
                  <c:v>4.8041999999999998E-5</c:v>
                </c:pt>
                <c:pt idx="48042">
                  <c:v>4.8043000000000001E-5</c:v>
                </c:pt>
                <c:pt idx="48043">
                  <c:v>4.8044000000000003E-5</c:v>
                </c:pt>
                <c:pt idx="48044">
                  <c:v>4.8044999999999998E-5</c:v>
                </c:pt>
                <c:pt idx="48045">
                  <c:v>4.8046E-5</c:v>
                </c:pt>
                <c:pt idx="48046">
                  <c:v>4.8047000000000003E-5</c:v>
                </c:pt>
                <c:pt idx="48047">
                  <c:v>4.8047999999999998E-5</c:v>
                </c:pt>
                <c:pt idx="48048">
                  <c:v>4.8049E-5</c:v>
                </c:pt>
                <c:pt idx="48049">
                  <c:v>4.8050000000000002E-5</c:v>
                </c:pt>
                <c:pt idx="48050">
                  <c:v>4.8050999999999998E-5</c:v>
                </c:pt>
                <c:pt idx="48051">
                  <c:v>4.8052E-5</c:v>
                </c:pt>
                <c:pt idx="48052">
                  <c:v>4.8053000000000002E-5</c:v>
                </c:pt>
                <c:pt idx="48053">
                  <c:v>4.8053999999999998E-5</c:v>
                </c:pt>
                <c:pt idx="48054">
                  <c:v>4.8055E-5</c:v>
                </c:pt>
                <c:pt idx="48055">
                  <c:v>4.8056000000000002E-5</c:v>
                </c:pt>
                <c:pt idx="48056">
                  <c:v>4.8056999999999997E-5</c:v>
                </c:pt>
                <c:pt idx="48057">
                  <c:v>4.8058E-5</c:v>
                </c:pt>
                <c:pt idx="48058">
                  <c:v>4.8059000000000002E-5</c:v>
                </c:pt>
                <c:pt idx="48059">
                  <c:v>4.8059999999999997E-5</c:v>
                </c:pt>
                <c:pt idx="48060">
                  <c:v>4.8060999999999999E-5</c:v>
                </c:pt>
                <c:pt idx="48061">
                  <c:v>4.8062000000000002E-5</c:v>
                </c:pt>
                <c:pt idx="48062">
                  <c:v>4.8062999999999997E-5</c:v>
                </c:pt>
                <c:pt idx="48063">
                  <c:v>4.8063999999999999E-5</c:v>
                </c:pt>
                <c:pt idx="48064">
                  <c:v>4.8065000000000001E-5</c:v>
                </c:pt>
                <c:pt idx="48065">
                  <c:v>4.8065999999999997E-5</c:v>
                </c:pt>
                <c:pt idx="48066">
                  <c:v>4.8066999999999999E-5</c:v>
                </c:pt>
                <c:pt idx="48067">
                  <c:v>4.8068000000000001E-5</c:v>
                </c:pt>
                <c:pt idx="48068">
                  <c:v>4.8068999999999997E-5</c:v>
                </c:pt>
                <c:pt idx="48069">
                  <c:v>4.8069999999999999E-5</c:v>
                </c:pt>
                <c:pt idx="48070">
                  <c:v>4.8071000000000001E-5</c:v>
                </c:pt>
                <c:pt idx="48071">
                  <c:v>4.8072000000000003E-5</c:v>
                </c:pt>
                <c:pt idx="48072">
                  <c:v>4.8072999999999999E-5</c:v>
                </c:pt>
                <c:pt idx="48073">
                  <c:v>4.8074000000000001E-5</c:v>
                </c:pt>
                <c:pt idx="48074">
                  <c:v>4.8075000000000003E-5</c:v>
                </c:pt>
                <c:pt idx="48075">
                  <c:v>4.8075999999999998E-5</c:v>
                </c:pt>
                <c:pt idx="48076">
                  <c:v>4.8077000000000001E-5</c:v>
                </c:pt>
                <c:pt idx="48077">
                  <c:v>4.8078000000000003E-5</c:v>
                </c:pt>
                <c:pt idx="48078">
                  <c:v>4.8078999999999998E-5</c:v>
                </c:pt>
                <c:pt idx="48079">
                  <c:v>4.808E-5</c:v>
                </c:pt>
                <c:pt idx="48080">
                  <c:v>4.8081000000000003E-5</c:v>
                </c:pt>
                <c:pt idx="48081">
                  <c:v>4.8081999999999998E-5</c:v>
                </c:pt>
                <c:pt idx="48082">
                  <c:v>4.8083E-5</c:v>
                </c:pt>
                <c:pt idx="48083">
                  <c:v>4.8084000000000002E-5</c:v>
                </c:pt>
                <c:pt idx="48084">
                  <c:v>4.8084999999999998E-5</c:v>
                </c:pt>
                <c:pt idx="48085">
                  <c:v>4.8086E-5</c:v>
                </c:pt>
                <c:pt idx="48086">
                  <c:v>4.8087000000000002E-5</c:v>
                </c:pt>
                <c:pt idx="48087">
                  <c:v>4.8087999999999998E-5</c:v>
                </c:pt>
                <c:pt idx="48088">
                  <c:v>4.8089E-5</c:v>
                </c:pt>
                <c:pt idx="48089">
                  <c:v>4.8090000000000002E-5</c:v>
                </c:pt>
                <c:pt idx="48090">
                  <c:v>4.8090999999999997E-5</c:v>
                </c:pt>
                <c:pt idx="48091">
                  <c:v>4.8092E-5</c:v>
                </c:pt>
                <c:pt idx="48092">
                  <c:v>4.8093000000000002E-5</c:v>
                </c:pt>
                <c:pt idx="48093">
                  <c:v>4.8093999999999997E-5</c:v>
                </c:pt>
                <c:pt idx="48094">
                  <c:v>4.8094999999999999E-5</c:v>
                </c:pt>
                <c:pt idx="48095">
                  <c:v>4.8096000000000002E-5</c:v>
                </c:pt>
                <c:pt idx="48096">
                  <c:v>4.8096999999999997E-5</c:v>
                </c:pt>
                <c:pt idx="48097">
                  <c:v>4.8097999999999999E-5</c:v>
                </c:pt>
                <c:pt idx="48098">
                  <c:v>4.8099000000000001E-5</c:v>
                </c:pt>
                <c:pt idx="48099">
                  <c:v>4.8099999999999997E-5</c:v>
                </c:pt>
                <c:pt idx="48100">
                  <c:v>4.8100999999999999E-5</c:v>
                </c:pt>
                <c:pt idx="48101">
                  <c:v>4.8102000000000001E-5</c:v>
                </c:pt>
                <c:pt idx="48102">
                  <c:v>4.8102999999999997E-5</c:v>
                </c:pt>
                <c:pt idx="48103">
                  <c:v>4.8103999999999999E-5</c:v>
                </c:pt>
                <c:pt idx="48104">
                  <c:v>4.8105000000000001E-5</c:v>
                </c:pt>
                <c:pt idx="48105">
                  <c:v>4.8106000000000003E-5</c:v>
                </c:pt>
                <c:pt idx="48106">
                  <c:v>4.8106999999999999E-5</c:v>
                </c:pt>
                <c:pt idx="48107">
                  <c:v>4.8108000000000001E-5</c:v>
                </c:pt>
                <c:pt idx="48108">
                  <c:v>4.8109000000000003E-5</c:v>
                </c:pt>
                <c:pt idx="48109">
                  <c:v>4.8109999999999998E-5</c:v>
                </c:pt>
                <c:pt idx="48110">
                  <c:v>4.8111000000000001E-5</c:v>
                </c:pt>
                <c:pt idx="48111">
                  <c:v>4.8112000000000003E-5</c:v>
                </c:pt>
                <c:pt idx="48112">
                  <c:v>4.8112999999999998E-5</c:v>
                </c:pt>
                <c:pt idx="48113">
                  <c:v>4.8114E-5</c:v>
                </c:pt>
                <c:pt idx="48114">
                  <c:v>4.8115000000000003E-5</c:v>
                </c:pt>
                <c:pt idx="48115">
                  <c:v>4.8115999999999998E-5</c:v>
                </c:pt>
                <c:pt idx="48116">
                  <c:v>4.8117E-5</c:v>
                </c:pt>
                <c:pt idx="48117">
                  <c:v>4.8118000000000002E-5</c:v>
                </c:pt>
                <c:pt idx="48118">
                  <c:v>4.8118999999999998E-5</c:v>
                </c:pt>
                <c:pt idx="48119">
                  <c:v>4.812E-5</c:v>
                </c:pt>
                <c:pt idx="48120">
                  <c:v>4.8121000000000002E-5</c:v>
                </c:pt>
                <c:pt idx="48121">
                  <c:v>4.8121999999999998E-5</c:v>
                </c:pt>
                <c:pt idx="48122">
                  <c:v>4.8123E-5</c:v>
                </c:pt>
                <c:pt idx="48123">
                  <c:v>4.8124000000000002E-5</c:v>
                </c:pt>
                <c:pt idx="48124">
                  <c:v>4.8124999999999997E-5</c:v>
                </c:pt>
                <c:pt idx="48125">
                  <c:v>4.8126E-5</c:v>
                </c:pt>
                <c:pt idx="48126">
                  <c:v>4.8127000000000002E-5</c:v>
                </c:pt>
                <c:pt idx="48127">
                  <c:v>4.8127999999999997E-5</c:v>
                </c:pt>
                <c:pt idx="48128">
                  <c:v>4.8128999999999999E-5</c:v>
                </c:pt>
                <c:pt idx="48129">
                  <c:v>4.8130000000000002E-5</c:v>
                </c:pt>
                <c:pt idx="48130">
                  <c:v>4.8130999999999997E-5</c:v>
                </c:pt>
                <c:pt idx="48131">
                  <c:v>4.8131999999999999E-5</c:v>
                </c:pt>
                <c:pt idx="48132">
                  <c:v>4.8133000000000001E-5</c:v>
                </c:pt>
                <c:pt idx="48133">
                  <c:v>4.8133999999999997E-5</c:v>
                </c:pt>
                <c:pt idx="48134">
                  <c:v>4.8134999999999999E-5</c:v>
                </c:pt>
                <c:pt idx="48135">
                  <c:v>4.8136000000000001E-5</c:v>
                </c:pt>
                <c:pt idx="48136">
                  <c:v>4.8136999999999997E-5</c:v>
                </c:pt>
                <c:pt idx="48137">
                  <c:v>4.8137999999999999E-5</c:v>
                </c:pt>
                <c:pt idx="48138">
                  <c:v>4.8139000000000001E-5</c:v>
                </c:pt>
                <c:pt idx="48139">
                  <c:v>4.8140000000000003E-5</c:v>
                </c:pt>
                <c:pt idx="48140">
                  <c:v>4.8140999999999999E-5</c:v>
                </c:pt>
                <c:pt idx="48141">
                  <c:v>4.8142000000000001E-5</c:v>
                </c:pt>
                <c:pt idx="48142">
                  <c:v>4.8143000000000003E-5</c:v>
                </c:pt>
                <c:pt idx="48143">
                  <c:v>4.8143999999999998E-5</c:v>
                </c:pt>
                <c:pt idx="48144">
                  <c:v>4.8145000000000001E-5</c:v>
                </c:pt>
                <c:pt idx="48145">
                  <c:v>4.8146000000000003E-5</c:v>
                </c:pt>
                <c:pt idx="48146">
                  <c:v>4.8146999999999998E-5</c:v>
                </c:pt>
                <c:pt idx="48147">
                  <c:v>4.8148E-5</c:v>
                </c:pt>
                <c:pt idx="48148">
                  <c:v>4.8149000000000003E-5</c:v>
                </c:pt>
                <c:pt idx="48149">
                  <c:v>4.8149999999999998E-5</c:v>
                </c:pt>
                <c:pt idx="48150">
                  <c:v>4.8151E-5</c:v>
                </c:pt>
                <c:pt idx="48151">
                  <c:v>4.8152000000000002E-5</c:v>
                </c:pt>
                <c:pt idx="48152">
                  <c:v>4.8152999999999998E-5</c:v>
                </c:pt>
                <c:pt idx="48153">
                  <c:v>4.8154E-5</c:v>
                </c:pt>
                <c:pt idx="48154">
                  <c:v>4.8155000000000002E-5</c:v>
                </c:pt>
                <c:pt idx="48155">
                  <c:v>4.8155999999999998E-5</c:v>
                </c:pt>
                <c:pt idx="48156">
                  <c:v>4.8157E-5</c:v>
                </c:pt>
                <c:pt idx="48157">
                  <c:v>4.8158000000000002E-5</c:v>
                </c:pt>
                <c:pt idx="48158">
                  <c:v>4.8158999999999997E-5</c:v>
                </c:pt>
                <c:pt idx="48159">
                  <c:v>4.816E-5</c:v>
                </c:pt>
                <c:pt idx="48160">
                  <c:v>4.8161000000000002E-5</c:v>
                </c:pt>
                <c:pt idx="48161">
                  <c:v>4.8161999999999997E-5</c:v>
                </c:pt>
                <c:pt idx="48162">
                  <c:v>4.8162999999999999E-5</c:v>
                </c:pt>
                <c:pt idx="48163">
                  <c:v>4.8164000000000002E-5</c:v>
                </c:pt>
                <c:pt idx="48164">
                  <c:v>4.8164999999999997E-5</c:v>
                </c:pt>
                <c:pt idx="48165">
                  <c:v>4.8165999999999999E-5</c:v>
                </c:pt>
                <c:pt idx="48166">
                  <c:v>4.8167000000000001E-5</c:v>
                </c:pt>
                <c:pt idx="48167">
                  <c:v>4.8167999999999997E-5</c:v>
                </c:pt>
                <c:pt idx="48168">
                  <c:v>4.8168999999999999E-5</c:v>
                </c:pt>
                <c:pt idx="48169">
                  <c:v>4.8170000000000001E-5</c:v>
                </c:pt>
                <c:pt idx="48170">
                  <c:v>4.8170999999999997E-5</c:v>
                </c:pt>
                <c:pt idx="48171">
                  <c:v>4.8171999999999999E-5</c:v>
                </c:pt>
                <c:pt idx="48172">
                  <c:v>4.8173000000000001E-5</c:v>
                </c:pt>
                <c:pt idx="48173">
                  <c:v>4.8174000000000003E-5</c:v>
                </c:pt>
                <c:pt idx="48174">
                  <c:v>4.8174999999999999E-5</c:v>
                </c:pt>
                <c:pt idx="48175">
                  <c:v>4.8176000000000001E-5</c:v>
                </c:pt>
                <c:pt idx="48176">
                  <c:v>4.8177000000000003E-5</c:v>
                </c:pt>
                <c:pt idx="48177">
                  <c:v>4.8177999999999998E-5</c:v>
                </c:pt>
                <c:pt idx="48178">
                  <c:v>4.8179000000000001E-5</c:v>
                </c:pt>
                <c:pt idx="48179">
                  <c:v>4.8180000000000003E-5</c:v>
                </c:pt>
                <c:pt idx="48180">
                  <c:v>4.8180999999999998E-5</c:v>
                </c:pt>
                <c:pt idx="48181">
                  <c:v>4.8182E-5</c:v>
                </c:pt>
                <c:pt idx="48182">
                  <c:v>4.8183000000000003E-5</c:v>
                </c:pt>
                <c:pt idx="48183">
                  <c:v>4.8183999999999998E-5</c:v>
                </c:pt>
                <c:pt idx="48184">
                  <c:v>4.8185E-5</c:v>
                </c:pt>
                <c:pt idx="48185">
                  <c:v>4.8186000000000002E-5</c:v>
                </c:pt>
                <c:pt idx="48186">
                  <c:v>4.8186999999999998E-5</c:v>
                </c:pt>
                <c:pt idx="48187">
                  <c:v>4.8188E-5</c:v>
                </c:pt>
                <c:pt idx="48188">
                  <c:v>4.8189000000000002E-5</c:v>
                </c:pt>
                <c:pt idx="48189">
                  <c:v>4.8189999999999998E-5</c:v>
                </c:pt>
                <c:pt idx="48190">
                  <c:v>4.8191E-5</c:v>
                </c:pt>
                <c:pt idx="48191">
                  <c:v>4.8192000000000002E-5</c:v>
                </c:pt>
                <c:pt idx="48192">
                  <c:v>4.8192999999999998E-5</c:v>
                </c:pt>
                <c:pt idx="48193">
                  <c:v>4.8194E-5</c:v>
                </c:pt>
                <c:pt idx="48194">
                  <c:v>4.8195000000000002E-5</c:v>
                </c:pt>
                <c:pt idx="48195">
                  <c:v>4.8195999999999997E-5</c:v>
                </c:pt>
                <c:pt idx="48196">
                  <c:v>4.8196999999999999E-5</c:v>
                </c:pt>
                <c:pt idx="48197">
                  <c:v>4.8198000000000002E-5</c:v>
                </c:pt>
                <c:pt idx="48198">
                  <c:v>4.8198999999999997E-5</c:v>
                </c:pt>
                <c:pt idx="48199">
                  <c:v>4.8199999999999999E-5</c:v>
                </c:pt>
                <c:pt idx="48200">
                  <c:v>4.8201000000000001E-5</c:v>
                </c:pt>
                <c:pt idx="48201">
                  <c:v>4.8201999999999997E-5</c:v>
                </c:pt>
                <c:pt idx="48202">
                  <c:v>4.8202999999999999E-5</c:v>
                </c:pt>
                <c:pt idx="48203">
                  <c:v>4.8204000000000001E-5</c:v>
                </c:pt>
                <c:pt idx="48204">
                  <c:v>4.8204999999999997E-5</c:v>
                </c:pt>
                <c:pt idx="48205">
                  <c:v>4.8205999999999999E-5</c:v>
                </c:pt>
                <c:pt idx="48206">
                  <c:v>4.8207000000000001E-5</c:v>
                </c:pt>
                <c:pt idx="48207">
                  <c:v>4.8208000000000003E-5</c:v>
                </c:pt>
                <c:pt idx="48208">
                  <c:v>4.8208999999999999E-5</c:v>
                </c:pt>
                <c:pt idx="48209">
                  <c:v>4.8210000000000001E-5</c:v>
                </c:pt>
                <c:pt idx="48210">
                  <c:v>4.8211000000000003E-5</c:v>
                </c:pt>
                <c:pt idx="48211">
                  <c:v>4.8211999999999999E-5</c:v>
                </c:pt>
                <c:pt idx="48212">
                  <c:v>4.8213000000000001E-5</c:v>
                </c:pt>
                <c:pt idx="48213">
                  <c:v>4.8214000000000003E-5</c:v>
                </c:pt>
                <c:pt idx="48214">
                  <c:v>4.8214999999999998E-5</c:v>
                </c:pt>
                <c:pt idx="48215">
                  <c:v>4.8216000000000001E-5</c:v>
                </c:pt>
                <c:pt idx="48216">
                  <c:v>4.8217000000000003E-5</c:v>
                </c:pt>
                <c:pt idx="48217">
                  <c:v>4.8217999999999998E-5</c:v>
                </c:pt>
                <c:pt idx="48218">
                  <c:v>4.8219E-5</c:v>
                </c:pt>
                <c:pt idx="48219">
                  <c:v>4.8220000000000002E-5</c:v>
                </c:pt>
                <c:pt idx="48220">
                  <c:v>4.8220999999999998E-5</c:v>
                </c:pt>
                <c:pt idx="48221">
                  <c:v>4.8222E-5</c:v>
                </c:pt>
                <c:pt idx="48222">
                  <c:v>4.8223000000000002E-5</c:v>
                </c:pt>
                <c:pt idx="48223">
                  <c:v>4.8223999999999998E-5</c:v>
                </c:pt>
                <c:pt idx="48224">
                  <c:v>4.8225E-5</c:v>
                </c:pt>
                <c:pt idx="48225">
                  <c:v>4.8226000000000002E-5</c:v>
                </c:pt>
                <c:pt idx="48226">
                  <c:v>4.8226999999999998E-5</c:v>
                </c:pt>
                <c:pt idx="48227">
                  <c:v>4.8228E-5</c:v>
                </c:pt>
                <c:pt idx="48228">
                  <c:v>4.8229000000000002E-5</c:v>
                </c:pt>
                <c:pt idx="48229">
                  <c:v>4.8229999999999997E-5</c:v>
                </c:pt>
                <c:pt idx="48230">
                  <c:v>4.8231E-5</c:v>
                </c:pt>
                <c:pt idx="48231">
                  <c:v>4.8232000000000002E-5</c:v>
                </c:pt>
                <c:pt idx="48232">
                  <c:v>4.8232999999999997E-5</c:v>
                </c:pt>
                <c:pt idx="48233">
                  <c:v>4.8233999999999999E-5</c:v>
                </c:pt>
                <c:pt idx="48234">
                  <c:v>4.8235000000000002E-5</c:v>
                </c:pt>
                <c:pt idx="48235">
                  <c:v>4.8235999999999997E-5</c:v>
                </c:pt>
                <c:pt idx="48236">
                  <c:v>4.8236999999999999E-5</c:v>
                </c:pt>
                <c:pt idx="48237">
                  <c:v>4.8238000000000001E-5</c:v>
                </c:pt>
                <c:pt idx="48238">
                  <c:v>4.8238999999999997E-5</c:v>
                </c:pt>
                <c:pt idx="48239">
                  <c:v>4.8239999999999999E-5</c:v>
                </c:pt>
                <c:pt idx="48240">
                  <c:v>4.8241000000000001E-5</c:v>
                </c:pt>
                <c:pt idx="48241">
                  <c:v>4.8242000000000003E-5</c:v>
                </c:pt>
                <c:pt idx="48242">
                  <c:v>4.8242999999999999E-5</c:v>
                </c:pt>
                <c:pt idx="48243">
                  <c:v>4.8244000000000001E-5</c:v>
                </c:pt>
                <c:pt idx="48244">
                  <c:v>4.8245000000000003E-5</c:v>
                </c:pt>
                <c:pt idx="48245">
                  <c:v>4.8245999999999999E-5</c:v>
                </c:pt>
                <c:pt idx="48246">
                  <c:v>4.8247000000000001E-5</c:v>
                </c:pt>
                <c:pt idx="48247">
                  <c:v>4.8248000000000003E-5</c:v>
                </c:pt>
                <c:pt idx="48248">
                  <c:v>4.8248999999999998E-5</c:v>
                </c:pt>
                <c:pt idx="48249">
                  <c:v>4.8250000000000001E-5</c:v>
                </c:pt>
                <c:pt idx="48250">
                  <c:v>4.8251000000000003E-5</c:v>
                </c:pt>
                <c:pt idx="48251">
                  <c:v>4.8251999999999998E-5</c:v>
                </c:pt>
                <c:pt idx="48252">
                  <c:v>4.8253E-5</c:v>
                </c:pt>
                <c:pt idx="48253">
                  <c:v>4.8254000000000003E-5</c:v>
                </c:pt>
                <c:pt idx="48254">
                  <c:v>4.8254999999999998E-5</c:v>
                </c:pt>
                <c:pt idx="48255">
                  <c:v>4.8256E-5</c:v>
                </c:pt>
                <c:pt idx="48256">
                  <c:v>4.8257000000000002E-5</c:v>
                </c:pt>
                <c:pt idx="48257">
                  <c:v>4.8257999999999998E-5</c:v>
                </c:pt>
                <c:pt idx="48258">
                  <c:v>4.8259E-5</c:v>
                </c:pt>
                <c:pt idx="48259">
                  <c:v>4.8260000000000002E-5</c:v>
                </c:pt>
                <c:pt idx="48260">
                  <c:v>4.8260999999999998E-5</c:v>
                </c:pt>
                <c:pt idx="48261">
                  <c:v>4.8262E-5</c:v>
                </c:pt>
                <c:pt idx="48262">
                  <c:v>4.8263000000000002E-5</c:v>
                </c:pt>
                <c:pt idx="48263">
                  <c:v>4.8263999999999997E-5</c:v>
                </c:pt>
                <c:pt idx="48264">
                  <c:v>4.8265E-5</c:v>
                </c:pt>
                <c:pt idx="48265">
                  <c:v>4.8266000000000002E-5</c:v>
                </c:pt>
                <c:pt idx="48266">
                  <c:v>4.8266999999999997E-5</c:v>
                </c:pt>
                <c:pt idx="48267">
                  <c:v>4.8267999999999999E-5</c:v>
                </c:pt>
                <c:pt idx="48268">
                  <c:v>4.8269000000000002E-5</c:v>
                </c:pt>
                <c:pt idx="48269">
                  <c:v>4.8269999999999997E-5</c:v>
                </c:pt>
                <c:pt idx="48270">
                  <c:v>4.8270999999999999E-5</c:v>
                </c:pt>
                <c:pt idx="48271">
                  <c:v>4.8272000000000001E-5</c:v>
                </c:pt>
                <c:pt idx="48272">
                  <c:v>4.8272999999999997E-5</c:v>
                </c:pt>
                <c:pt idx="48273">
                  <c:v>4.8273999999999999E-5</c:v>
                </c:pt>
                <c:pt idx="48274">
                  <c:v>4.8275000000000001E-5</c:v>
                </c:pt>
                <c:pt idx="48275">
                  <c:v>4.8276000000000003E-5</c:v>
                </c:pt>
                <c:pt idx="48276">
                  <c:v>4.8276999999999999E-5</c:v>
                </c:pt>
                <c:pt idx="48277">
                  <c:v>4.8278000000000001E-5</c:v>
                </c:pt>
                <c:pt idx="48278">
                  <c:v>4.8279000000000003E-5</c:v>
                </c:pt>
                <c:pt idx="48279">
                  <c:v>4.8279999999999999E-5</c:v>
                </c:pt>
                <c:pt idx="48280">
                  <c:v>4.8281000000000001E-5</c:v>
                </c:pt>
                <c:pt idx="48281">
                  <c:v>4.8282000000000003E-5</c:v>
                </c:pt>
                <c:pt idx="48282">
                  <c:v>4.8282999999999998E-5</c:v>
                </c:pt>
                <c:pt idx="48283">
                  <c:v>4.8284000000000001E-5</c:v>
                </c:pt>
                <c:pt idx="48284">
                  <c:v>4.8285000000000003E-5</c:v>
                </c:pt>
                <c:pt idx="48285">
                  <c:v>4.8285999999999998E-5</c:v>
                </c:pt>
                <c:pt idx="48286">
                  <c:v>4.8287E-5</c:v>
                </c:pt>
                <c:pt idx="48287">
                  <c:v>4.8288000000000003E-5</c:v>
                </c:pt>
                <c:pt idx="48288">
                  <c:v>4.8288999999999998E-5</c:v>
                </c:pt>
                <c:pt idx="48289">
                  <c:v>4.829E-5</c:v>
                </c:pt>
                <c:pt idx="48290">
                  <c:v>4.8291000000000002E-5</c:v>
                </c:pt>
                <c:pt idx="48291">
                  <c:v>4.8291999999999998E-5</c:v>
                </c:pt>
                <c:pt idx="48292">
                  <c:v>4.8293E-5</c:v>
                </c:pt>
                <c:pt idx="48293">
                  <c:v>4.8294000000000002E-5</c:v>
                </c:pt>
                <c:pt idx="48294">
                  <c:v>4.8294999999999998E-5</c:v>
                </c:pt>
                <c:pt idx="48295">
                  <c:v>4.8296E-5</c:v>
                </c:pt>
                <c:pt idx="48296">
                  <c:v>4.8297000000000002E-5</c:v>
                </c:pt>
                <c:pt idx="48297">
                  <c:v>4.8297999999999997E-5</c:v>
                </c:pt>
                <c:pt idx="48298">
                  <c:v>4.8299E-5</c:v>
                </c:pt>
                <c:pt idx="48299">
                  <c:v>4.8300000000000002E-5</c:v>
                </c:pt>
                <c:pt idx="48300">
                  <c:v>4.8300999999999997E-5</c:v>
                </c:pt>
                <c:pt idx="48301">
                  <c:v>4.8301999999999999E-5</c:v>
                </c:pt>
                <c:pt idx="48302">
                  <c:v>4.8303000000000002E-5</c:v>
                </c:pt>
                <c:pt idx="48303">
                  <c:v>4.8303999999999997E-5</c:v>
                </c:pt>
                <c:pt idx="48304">
                  <c:v>4.8304999999999999E-5</c:v>
                </c:pt>
                <c:pt idx="48305">
                  <c:v>4.8306000000000001E-5</c:v>
                </c:pt>
                <c:pt idx="48306">
                  <c:v>4.8306999999999997E-5</c:v>
                </c:pt>
                <c:pt idx="48307">
                  <c:v>4.8307999999999999E-5</c:v>
                </c:pt>
                <c:pt idx="48308">
                  <c:v>4.8309000000000001E-5</c:v>
                </c:pt>
                <c:pt idx="48309">
                  <c:v>4.8310000000000003E-5</c:v>
                </c:pt>
                <c:pt idx="48310">
                  <c:v>4.8310999999999999E-5</c:v>
                </c:pt>
                <c:pt idx="48311">
                  <c:v>4.8312000000000001E-5</c:v>
                </c:pt>
                <c:pt idx="48312">
                  <c:v>4.8313000000000003E-5</c:v>
                </c:pt>
                <c:pt idx="48313">
                  <c:v>4.8313999999999999E-5</c:v>
                </c:pt>
                <c:pt idx="48314">
                  <c:v>4.8315000000000001E-5</c:v>
                </c:pt>
                <c:pt idx="48315">
                  <c:v>4.8316000000000003E-5</c:v>
                </c:pt>
                <c:pt idx="48316">
                  <c:v>4.8316999999999998E-5</c:v>
                </c:pt>
                <c:pt idx="48317">
                  <c:v>4.8318000000000001E-5</c:v>
                </c:pt>
                <c:pt idx="48318">
                  <c:v>4.8319000000000003E-5</c:v>
                </c:pt>
                <c:pt idx="48319">
                  <c:v>4.8319999999999998E-5</c:v>
                </c:pt>
                <c:pt idx="48320">
                  <c:v>4.8321E-5</c:v>
                </c:pt>
                <c:pt idx="48321">
                  <c:v>4.8322000000000003E-5</c:v>
                </c:pt>
                <c:pt idx="48322">
                  <c:v>4.8322999999999998E-5</c:v>
                </c:pt>
                <c:pt idx="48323">
                  <c:v>4.8324E-5</c:v>
                </c:pt>
                <c:pt idx="48324">
                  <c:v>4.8325000000000002E-5</c:v>
                </c:pt>
                <c:pt idx="48325">
                  <c:v>4.8325999999999998E-5</c:v>
                </c:pt>
                <c:pt idx="48326">
                  <c:v>4.8327E-5</c:v>
                </c:pt>
                <c:pt idx="48327">
                  <c:v>4.8328000000000002E-5</c:v>
                </c:pt>
                <c:pt idx="48328">
                  <c:v>4.8328999999999998E-5</c:v>
                </c:pt>
                <c:pt idx="48329">
                  <c:v>4.833E-5</c:v>
                </c:pt>
                <c:pt idx="48330">
                  <c:v>4.8331000000000002E-5</c:v>
                </c:pt>
                <c:pt idx="48331">
                  <c:v>4.8331999999999997E-5</c:v>
                </c:pt>
                <c:pt idx="48332">
                  <c:v>4.8333E-5</c:v>
                </c:pt>
                <c:pt idx="48333">
                  <c:v>4.8334000000000002E-5</c:v>
                </c:pt>
                <c:pt idx="48334">
                  <c:v>4.8334999999999997E-5</c:v>
                </c:pt>
                <c:pt idx="48335">
                  <c:v>4.8335999999999999E-5</c:v>
                </c:pt>
                <c:pt idx="48336">
                  <c:v>4.8337000000000002E-5</c:v>
                </c:pt>
                <c:pt idx="48337">
                  <c:v>4.8337999999999997E-5</c:v>
                </c:pt>
                <c:pt idx="48338">
                  <c:v>4.8338999999999999E-5</c:v>
                </c:pt>
                <c:pt idx="48339">
                  <c:v>4.8340000000000001E-5</c:v>
                </c:pt>
                <c:pt idx="48340">
                  <c:v>4.8340999999999997E-5</c:v>
                </c:pt>
                <c:pt idx="48341">
                  <c:v>4.8341999999999999E-5</c:v>
                </c:pt>
                <c:pt idx="48342">
                  <c:v>4.8343000000000001E-5</c:v>
                </c:pt>
                <c:pt idx="48343">
                  <c:v>4.8344000000000003E-5</c:v>
                </c:pt>
                <c:pt idx="48344">
                  <c:v>4.8344999999999999E-5</c:v>
                </c:pt>
                <c:pt idx="48345">
                  <c:v>4.8346000000000001E-5</c:v>
                </c:pt>
                <c:pt idx="48346">
                  <c:v>4.8347000000000003E-5</c:v>
                </c:pt>
                <c:pt idx="48347">
                  <c:v>4.8347999999999999E-5</c:v>
                </c:pt>
                <c:pt idx="48348">
                  <c:v>4.8349000000000001E-5</c:v>
                </c:pt>
                <c:pt idx="48349">
                  <c:v>4.8350000000000003E-5</c:v>
                </c:pt>
                <c:pt idx="48350">
                  <c:v>4.8350999999999998E-5</c:v>
                </c:pt>
                <c:pt idx="48351">
                  <c:v>4.8352000000000001E-5</c:v>
                </c:pt>
                <c:pt idx="48352">
                  <c:v>4.8353000000000003E-5</c:v>
                </c:pt>
                <c:pt idx="48353">
                  <c:v>4.8353999999999998E-5</c:v>
                </c:pt>
                <c:pt idx="48354">
                  <c:v>4.8355E-5</c:v>
                </c:pt>
                <c:pt idx="48355">
                  <c:v>4.8356000000000003E-5</c:v>
                </c:pt>
                <c:pt idx="48356">
                  <c:v>4.8356999999999998E-5</c:v>
                </c:pt>
                <c:pt idx="48357">
                  <c:v>4.8358E-5</c:v>
                </c:pt>
                <c:pt idx="48358">
                  <c:v>4.8359000000000002E-5</c:v>
                </c:pt>
                <c:pt idx="48359">
                  <c:v>4.8359999999999998E-5</c:v>
                </c:pt>
                <c:pt idx="48360">
                  <c:v>4.8361E-5</c:v>
                </c:pt>
                <c:pt idx="48361">
                  <c:v>4.8362000000000002E-5</c:v>
                </c:pt>
                <c:pt idx="48362">
                  <c:v>4.8362999999999998E-5</c:v>
                </c:pt>
                <c:pt idx="48363">
                  <c:v>4.8364E-5</c:v>
                </c:pt>
                <c:pt idx="48364">
                  <c:v>4.8365000000000002E-5</c:v>
                </c:pt>
                <c:pt idx="48365">
                  <c:v>4.8365999999999997E-5</c:v>
                </c:pt>
                <c:pt idx="48366">
                  <c:v>4.8367E-5</c:v>
                </c:pt>
                <c:pt idx="48367">
                  <c:v>4.8368000000000002E-5</c:v>
                </c:pt>
                <c:pt idx="48368">
                  <c:v>4.8368999999999997E-5</c:v>
                </c:pt>
                <c:pt idx="48369">
                  <c:v>4.8369999999999999E-5</c:v>
                </c:pt>
                <c:pt idx="48370">
                  <c:v>4.8371000000000002E-5</c:v>
                </c:pt>
                <c:pt idx="48371">
                  <c:v>4.8371999999999997E-5</c:v>
                </c:pt>
                <c:pt idx="48372">
                  <c:v>4.8372999999999999E-5</c:v>
                </c:pt>
                <c:pt idx="48373">
                  <c:v>4.8374000000000001E-5</c:v>
                </c:pt>
                <c:pt idx="48374">
                  <c:v>4.8374999999999997E-5</c:v>
                </c:pt>
                <c:pt idx="48375">
                  <c:v>4.8375999999999999E-5</c:v>
                </c:pt>
                <c:pt idx="48376">
                  <c:v>4.8377000000000001E-5</c:v>
                </c:pt>
                <c:pt idx="48377">
                  <c:v>4.8378000000000003E-5</c:v>
                </c:pt>
                <c:pt idx="48378">
                  <c:v>4.8378999999999999E-5</c:v>
                </c:pt>
                <c:pt idx="48379">
                  <c:v>4.8380000000000001E-5</c:v>
                </c:pt>
                <c:pt idx="48380">
                  <c:v>4.8381000000000003E-5</c:v>
                </c:pt>
                <c:pt idx="48381">
                  <c:v>4.8381999999999999E-5</c:v>
                </c:pt>
                <c:pt idx="48382">
                  <c:v>4.8383000000000001E-5</c:v>
                </c:pt>
                <c:pt idx="48383">
                  <c:v>4.8384000000000003E-5</c:v>
                </c:pt>
                <c:pt idx="48384">
                  <c:v>4.8384999999999998E-5</c:v>
                </c:pt>
                <c:pt idx="48385">
                  <c:v>4.8386000000000001E-5</c:v>
                </c:pt>
                <c:pt idx="48386">
                  <c:v>4.8387000000000003E-5</c:v>
                </c:pt>
                <c:pt idx="48387">
                  <c:v>4.8387999999999998E-5</c:v>
                </c:pt>
                <c:pt idx="48388">
                  <c:v>4.8389E-5</c:v>
                </c:pt>
                <c:pt idx="48389">
                  <c:v>4.8390000000000003E-5</c:v>
                </c:pt>
                <c:pt idx="48390">
                  <c:v>4.8390999999999998E-5</c:v>
                </c:pt>
                <c:pt idx="48391">
                  <c:v>4.8392E-5</c:v>
                </c:pt>
                <c:pt idx="48392">
                  <c:v>4.8393000000000002E-5</c:v>
                </c:pt>
                <c:pt idx="48393">
                  <c:v>4.8393999999999998E-5</c:v>
                </c:pt>
                <c:pt idx="48394">
                  <c:v>4.8395E-5</c:v>
                </c:pt>
                <c:pt idx="48395">
                  <c:v>4.8396000000000002E-5</c:v>
                </c:pt>
                <c:pt idx="48396">
                  <c:v>4.8396999999999998E-5</c:v>
                </c:pt>
                <c:pt idx="48397">
                  <c:v>4.8398E-5</c:v>
                </c:pt>
                <c:pt idx="48398">
                  <c:v>4.8399000000000002E-5</c:v>
                </c:pt>
                <c:pt idx="48399">
                  <c:v>4.8399999999999997E-5</c:v>
                </c:pt>
                <c:pt idx="48400">
                  <c:v>4.8401E-5</c:v>
                </c:pt>
                <c:pt idx="48401">
                  <c:v>4.8402000000000002E-5</c:v>
                </c:pt>
                <c:pt idx="48402">
                  <c:v>4.8402999999999997E-5</c:v>
                </c:pt>
                <c:pt idx="48403">
                  <c:v>4.8403999999999999E-5</c:v>
                </c:pt>
                <c:pt idx="48404">
                  <c:v>4.8405000000000002E-5</c:v>
                </c:pt>
                <c:pt idx="48405">
                  <c:v>4.8405999999999997E-5</c:v>
                </c:pt>
                <c:pt idx="48406">
                  <c:v>4.8406999999999999E-5</c:v>
                </c:pt>
                <c:pt idx="48407">
                  <c:v>4.8408000000000001E-5</c:v>
                </c:pt>
                <c:pt idx="48408">
                  <c:v>4.8408999999999997E-5</c:v>
                </c:pt>
                <c:pt idx="48409">
                  <c:v>4.8409999999999999E-5</c:v>
                </c:pt>
                <c:pt idx="48410">
                  <c:v>4.8411000000000001E-5</c:v>
                </c:pt>
                <c:pt idx="48411">
                  <c:v>4.8412000000000003E-5</c:v>
                </c:pt>
                <c:pt idx="48412">
                  <c:v>4.8412999999999999E-5</c:v>
                </c:pt>
                <c:pt idx="48413">
                  <c:v>4.8414000000000001E-5</c:v>
                </c:pt>
                <c:pt idx="48414">
                  <c:v>4.8415000000000003E-5</c:v>
                </c:pt>
                <c:pt idx="48415">
                  <c:v>4.8415999999999999E-5</c:v>
                </c:pt>
                <c:pt idx="48416">
                  <c:v>4.8417000000000001E-5</c:v>
                </c:pt>
                <c:pt idx="48417">
                  <c:v>4.8418000000000003E-5</c:v>
                </c:pt>
                <c:pt idx="48418">
                  <c:v>4.8418999999999998E-5</c:v>
                </c:pt>
                <c:pt idx="48419">
                  <c:v>4.8420000000000001E-5</c:v>
                </c:pt>
                <c:pt idx="48420">
                  <c:v>4.8421000000000003E-5</c:v>
                </c:pt>
                <c:pt idx="48421">
                  <c:v>4.8421999999999998E-5</c:v>
                </c:pt>
                <c:pt idx="48422">
                  <c:v>4.8423E-5</c:v>
                </c:pt>
                <c:pt idx="48423">
                  <c:v>4.8424000000000003E-5</c:v>
                </c:pt>
                <c:pt idx="48424">
                  <c:v>4.8424999999999998E-5</c:v>
                </c:pt>
                <c:pt idx="48425">
                  <c:v>4.8426E-5</c:v>
                </c:pt>
                <c:pt idx="48426">
                  <c:v>4.8427000000000002E-5</c:v>
                </c:pt>
                <c:pt idx="48427">
                  <c:v>4.8427999999999998E-5</c:v>
                </c:pt>
                <c:pt idx="48428">
                  <c:v>4.8429E-5</c:v>
                </c:pt>
                <c:pt idx="48429">
                  <c:v>4.8430000000000002E-5</c:v>
                </c:pt>
                <c:pt idx="48430">
                  <c:v>4.8430999999999998E-5</c:v>
                </c:pt>
                <c:pt idx="48431">
                  <c:v>4.8432E-5</c:v>
                </c:pt>
                <c:pt idx="48432">
                  <c:v>4.8433000000000002E-5</c:v>
                </c:pt>
                <c:pt idx="48433">
                  <c:v>4.8433999999999997E-5</c:v>
                </c:pt>
                <c:pt idx="48434">
                  <c:v>4.8435E-5</c:v>
                </c:pt>
                <c:pt idx="48435">
                  <c:v>4.8436000000000002E-5</c:v>
                </c:pt>
                <c:pt idx="48436">
                  <c:v>4.8436999999999997E-5</c:v>
                </c:pt>
                <c:pt idx="48437">
                  <c:v>4.8437999999999999E-5</c:v>
                </c:pt>
                <c:pt idx="48438">
                  <c:v>4.8439000000000002E-5</c:v>
                </c:pt>
                <c:pt idx="48439">
                  <c:v>4.8439999999999997E-5</c:v>
                </c:pt>
                <c:pt idx="48440">
                  <c:v>4.8440999999999999E-5</c:v>
                </c:pt>
                <c:pt idx="48441">
                  <c:v>4.8442000000000001E-5</c:v>
                </c:pt>
                <c:pt idx="48442">
                  <c:v>4.8442999999999997E-5</c:v>
                </c:pt>
                <c:pt idx="48443">
                  <c:v>4.8443999999999999E-5</c:v>
                </c:pt>
                <c:pt idx="48444">
                  <c:v>4.8445000000000001E-5</c:v>
                </c:pt>
                <c:pt idx="48445">
                  <c:v>4.8446000000000003E-5</c:v>
                </c:pt>
                <c:pt idx="48446">
                  <c:v>4.8446999999999999E-5</c:v>
                </c:pt>
                <c:pt idx="48447">
                  <c:v>4.8448000000000001E-5</c:v>
                </c:pt>
                <c:pt idx="48448">
                  <c:v>4.8449000000000003E-5</c:v>
                </c:pt>
                <c:pt idx="48449">
                  <c:v>4.8449999999999999E-5</c:v>
                </c:pt>
                <c:pt idx="48450">
                  <c:v>4.8451000000000001E-5</c:v>
                </c:pt>
                <c:pt idx="48451">
                  <c:v>4.8452000000000003E-5</c:v>
                </c:pt>
                <c:pt idx="48452">
                  <c:v>4.8452999999999998E-5</c:v>
                </c:pt>
                <c:pt idx="48453">
                  <c:v>4.8454000000000001E-5</c:v>
                </c:pt>
                <c:pt idx="48454">
                  <c:v>4.8455000000000003E-5</c:v>
                </c:pt>
                <c:pt idx="48455">
                  <c:v>4.8455999999999998E-5</c:v>
                </c:pt>
                <c:pt idx="48456">
                  <c:v>4.8457E-5</c:v>
                </c:pt>
                <c:pt idx="48457">
                  <c:v>4.8458000000000003E-5</c:v>
                </c:pt>
                <c:pt idx="48458">
                  <c:v>4.8458999999999998E-5</c:v>
                </c:pt>
                <c:pt idx="48459">
                  <c:v>4.846E-5</c:v>
                </c:pt>
                <c:pt idx="48460">
                  <c:v>4.8461000000000002E-5</c:v>
                </c:pt>
                <c:pt idx="48461">
                  <c:v>4.8461999999999998E-5</c:v>
                </c:pt>
                <c:pt idx="48462">
                  <c:v>4.8463E-5</c:v>
                </c:pt>
                <c:pt idx="48463">
                  <c:v>4.8464000000000002E-5</c:v>
                </c:pt>
                <c:pt idx="48464">
                  <c:v>4.8464999999999998E-5</c:v>
                </c:pt>
                <c:pt idx="48465">
                  <c:v>4.8466E-5</c:v>
                </c:pt>
                <c:pt idx="48466">
                  <c:v>4.8467000000000002E-5</c:v>
                </c:pt>
                <c:pt idx="48467">
                  <c:v>4.8467999999999997E-5</c:v>
                </c:pt>
                <c:pt idx="48468">
                  <c:v>4.8469E-5</c:v>
                </c:pt>
                <c:pt idx="48469">
                  <c:v>4.8470000000000002E-5</c:v>
                </c:pt>
                <c:pt idx="48470">
                  <c:v>4.8470999999999997E-5</c:v>
                </c:pt>
                <c:pt idx="48471">
                  <c:v>4.8471999999999999E-5</c:v>
                </c:pt>
                <c:pt idx="48472">
                  <c:v>4.8473000000000002E-5</c:v>
                </c:pt>
                <c:pt idx="48473">
                  <c:v>4.8473999999999997E-5</c:v>
                </c:pt>
                <c:pt idx="48474">
                  <c:v>4.8474999999999999E-5</c:v>
                </c:pt>
                <c:pt idx="48475">
                  <c:v>4.8476000000000001E-5</c:v>
                </c:pt>
                <c:pt idx="48476">
                  <c:v>4.8476999999999997E-5</c:v>
                </c:pt>
                <c:pt idx="48477">
                  <c:v>4.8477999999999999E-5</c:v>
                </c:pt>
                <c:pt idx="48478">
                  <c:v>4.8479000000000001E-5</c:v>
                </c:pt>
                <c:pt idx="48479">
                  <c:v>4.8479999999999997E-5</c:v>
                </c:pt>
                <c:pt idx="48480">
                  <c:v>4.8480999999999999E-5</c:v>
                </c:pt>
                <c:pt idx="48481">
                  <c:v>4.8482000000000001E-5</c:v>
                </c:pt>
                <c:pt idx="48482">
                  <c:v>4.8483000000000003E-5</c:v>
                </c:pt>
                <c:pt idx="48483">
                  <c:v>4.8483999999999999E-5</c:v>
                </c:pt>
                <c:pt idx="48484">
                  <c:v>4.8485000000000001E-5</c:v>
                </c:pt>
                <c:pt idx="48485">
                  <c:v>4.8486000000000003E-5</c:v>
                </c:pt>
                <c:pt idx="48486">
                  <c:v>4.8486999999999998E-5</c:v>
                </c:pt>
                <c:pt idx="48487">
                  <c:v>4.8488000000000001E-5</c:v>
                </c:pt>
                <c:pt idx="48488">
                  <c:v>4.8489000000000003E-5</c:v>
                </c:pt>
                <c:pt idx="48489">
                  <c:v>4.8489999999999998E-5</c:v>
                </c:pt>
                <c:pt idx="48490">
                  <c:v>4.8491E-5</c:v>
                </c:pt>
                <c:pt idx="48491">
                  <c:v>4.8492000000000003E-5</c:v>
                </c:pt>
                <c:pt idx="48492">
                  <c:v>4.8492999999999998E-5</c:v>
                </c:pt>
                <c:pt idx="48493">
                  <c:v>4.8494E-5</c:v>
                </c:pt>
                <c:pt idx="48494">
                  <c:v>4.8495000000000002E-5</c:v>
                </c:pt>
                <c:pt idx="48495">
                  <c:v>4.8495999999999998E-5</c:v>
                </c:pt>
                <c:pt idx="48496">
                  <c:v>4.8497E-5</c:v>
                </c:pt>
                <c:pt idx="48497">
                  <c:v>4.8498000000000002E-5</c:v>
                </c:pt>
                <c:pt idx="48498">
                  <c:v>4.8498999999999998E-5</c:v>
                </c:pt>
                <c:pt idx="48499">
                  <c:v>4.85E-5</c:v>
                </c:pt>
                <c:pt idx="48500">
                  <c:v>4.8501000000000002E-5</c:v>
                </c:pt>
                <c:pt idx="48501">
                  <c:v>4.8501999999999997E-5</c:v>
                </c:pt>
                <c:pt idx="48502">
                  <c:v>4.8503E-5</c:v>
                </c:pt>
                <c:pt idx="48503">
                  <c:v>4.8504000000000002E-5</c:v>
                </c:pt>
                <c:pt idx="48504">
                  <c:v>4.8504999999999997E-5</c:v>
                </c:pt>
                <c:pt idx="48505">
                  <c:v>4.8505999999999999E-5</c:v>
                </c:pt>
                <c:pt idx="48506">
                  <c:v>4.8507000000000002E-5</c:v>
                </c:pt>
                <c:pt idx="48507">
                  <c:v>4.8507999999999997E-5</c:v>
                </c:pt>
                <c:pt idx="48508">
                  <c:v>4.8508999999999999E-5</c:v>
                </c:pt>
                <c:pt idx="48509">
                  <c:v>4.8510000000000001E-5</c:v>
                </c:pt>
                <c:pt idx="48510">
                  <c:v>4.8510999999999997E-5</c:v>
                </c:pt>
                <c:pt idx="48511">
                  <c:v>4.8511999999999999E-5</c:v>
                </c:pt>
                <c:pt idx="48512">
                  <c:v>4.8513000000000001E-5</c:v>
                </c:pt>
                <c:pt idx="48513">
                  <c:v>4.8513999999999997E-5</c:v>
                </c:pt>
                <c:pt idx="48514">
                  <c:v>4.8514999999999999E-5</c:v>
                </c:pt>
                <c:pt idx="48515">
                  <c:v>4.8516000000000001E-5</c:v>
                </c:pt>
                <c:pt idx="48516">
                  <c:v>4.8517000000000003E-5</c:v>
                </c:pt>
                <c:pt idx="48517">
                  <c:v>4.8517999999999999E-5</c:v>
                </c:pt>
                <c:pt idx="48518">
                  <c:v>4.8519000000000001E-5</c:v>
                </c:pt>
                <c:pt idx="48519">
                  <c:v>4.8520000000000003E-5</c:v>
                </c:pt>
                <c:pt idx="48520">
                  <c:v>4.8520999999999998E-5</c:v>
                </c:pt>
                <c:pt idx="48521">
                  <c:v>4.8522000000000001E-5</c:v>
                </c:pt>
                <c:pt idx="48522">
                  <c:v>4.8523000000000003E-5</c:v>
                </c:pt>
                <c:pt idx="48523">
                  <c:v>4.8523999999999998E-5</c:v>
                </c:pt>
                <c:pt idx="48524">
                  <c:v>4.8525E-5</c:v>
                </c:pt>
                <c:pt idx="48525">
                  <c:v>4.8526000000000003E-5</c:v>
                </c:pt>
                <c:pt idx="48526">
                  <c:v>4.8526999999999998E-5</c:v>
                </c:pt>
                <c:pt idx="48527">
                  <c:v>4.8528E-5</c:v>
                </c:pt>
                <c:pt idx="48528">
                  <c:v>4.8529000000000002E-5</c:v>
                </c:pt>
                <c:pt idx="48529">
                  <c:v>4.8529999999999998E-5</c:v>
                </c:pt>
                <c:pt idx="48530">
                  <c:v>4.8531E-5</c:v>
                </c:pt>
                <c:pt idx="48531">
                  <c:v>4.8532000000000002E-5</c:v>
                </c:pt>
                <c:pt idx="48532">
                  <c:v>4.8532999999999998E-5</c:v>
                </c:pt>
                <c:pt idx="48533">
                  <c:v>4.8534E-5</c:v>
                </c:pt>
                <c:pt idx="48534">
                  <c:v>4.8535000000000002E-5</c:v>
                </c:pt>
                <c:pt idx="48535">
                  <c:v>4.8535999999999997E-5</c:v>
                </c:pt>
                <c:pt idx="48536">
                  <c:v>4.8537E-5</c:v>
                </c:pt>
                <c:pt idx="48537">
                  <c:v>4.8538000000000002E-5</c:v>
                </c:pt>
                <c:pt idx="48538">
                  <c:v>4.8538999999999997E-5</c:v>
                </c:pt>
                <c:pt idx="48539">
                  <c:v>4.8539999999999999E-5</c:v>
                </c:pt>
                <c:pt idx="48540">
                  <c:v>4.8541000000000002E-5</c:v>
                </c:pt>
                <c:pt idx="48541">
                  <c:v>4.8541999999999997E-5</c:v>
                </c:pt>
                <c:pt idx="48542">
                  <c:v>4.8542999999999999E-5</c:v>
                </c:pt>
                <c:pt idx="48543">
                  <c:v>4.8544000000000001E-5</c:v>
                </c:pt>
                <c:pt idx="48544">
                  <c:v>4.8544999999999997E-5</c:v>
                </c:pt>
                <c:pt idx="48545">
                  <c:v>4.8545999999999999E-5</c:v>
                </c:pt>
                <c:pt idx="48546">
                  <c:v>4.8547000000000001E-5</c:v>
                </c:pt>
                <c:pt idx="48547">
                  <c:v>4.8547999999999997E-5</c:v>
                </c:pt>
                <c:pt idx="48548">
                  <c:v>4.8548999999999999E-5</c:v>
                </c:pt>
                <c:pt idx="48549">
                  <c:v>4.8550000000000001E-5</c:v>
                </c:pt>
                <c:pt idx="48550">
                  <c:v>4.8551000000000003E-5</c:v>
                </c:pt>
                <c:pt idx="48551">
                  <c:v>4.8551999999999999E-5</c:v>
                </c:pt>
                <c:pt idx="48552">
                  <c:v>4.8553000000000001E-5</c:v>
                </c:pt>
                <c:pt idx="48553">
                  <c:v>4.8554000000000003E-5</c:v>
                </c:pt>
                <c:pt idx="48554">
                  <c:v>4.8554999999999998E-5</c:v>
                </c:pt>
                <c:pt idx="48555">
                  <c:v>4.8556000000000001E-5</c:v>
                </c:pt>
                <c:pt idx="48556">
                  <c:v>4.8557000000000003E-5</c:v>
                </c:pt>
                <c:pt idx="48557">
                  <c:v>4.8557999999999998E-5</c:v>
                </c:pt>
                <c:pt idx="48558">
                  <c:v>4.8559E-5</c:v>
                </c:pt>
                <c:pt idx="48559">
                  <c:v>4.8560000000000003E-5</c:v>
                </c:pt>
                <c:pt idx="48560">
                  <c:v>4.8560999999999998E-5</c:v>
                </c:pt>
                <c:pt idx="48561">
                  <c:v>4.8562E-5</c:v>
                </c:pt>
                <c:pt idx="48562">
                  <c:v>4.8563000000000002E-5</c:v>
                </c:pt>
                <c:pt idx="48563">
                  <c:v>4.8563999999999998E-5</c:v>
                </c:pt>
                <c:pt idx="48564">
                  <c:v>4.8565E-5</c:v>
                </c:pt>
                <c:pt idx="48565">
                  <c:v>4.8566000000000002E-5</c:v>
                </c:pt>
                <c:pt idx="48566">
                  <c:v>4.8566999999999998E-5</c:v>
                </c:pt>
                <c:pt idx="48567">
                  <c:v>4.8568E-5</c:v>
                </c:pt>
                <c:pt idx="48568">
                  <c:v>4.8569000000000002E-5</c:v>
                </c:pt>
                <c:pt idx="48569">
                  <c:v>4.8569999999999997E-5</c:v>
                </c:pt>
                <c:pt idx="48570">
                  <c:v>4.8571E-5</c:v>
                </c:pt>
                <c:pt idx="48571">
                  <c:v>4.8572000000000002E-5</c:v>
                </c:pt>
                <c:pt idx="48572">
                  <c:v>4.8572999999999997E-5</c:v>
                </c:pt>
                <c:pt idx="48573">
                  <c:v>4.8573999999999999E-5</c:v>
                </c:pt>
                <c:pt idx="48574">
                  <c:v>4.8575000000000002E-5</c:v>
                </c:pt>
                <c:pt idx="48575">
                  <c:v>4.8575999999999997E-5</c:v>
                </c:pt>
                <c:pt idx="48576">
                  <c:v>4.8576999999999999E-5</c:v>
                </c:pt>
                <c:pt idx="48577">
                  <c:v>4.8578000000000001E-5</c:v>
                </c:pt>
                <c:pt idx="48578">
                  <c:v>4.8578999999999997E-5</c:v>
                </c:pt>
                <c:pt idx="48579">
                  <c:v>4.8579999999999999E-5</c:v>
                </c:pt>
                <c:pt idx="48580">
                  <c:v>4.8581000000000001E-5</c:v>
                </c:pt>
                <c:pt idx="48581">
                  <c:v>4.8581999999999997E-5</c:v>
                </c:pt>
                <c:pt idx="48582">
                  <c:v>4.8582999999999999E-5</c:v>
                </c:pt>
                <c:pt idx="48583">
                  <c:v>4.8584000000000001E-5</c:v>
                </c:pt>
                <c:pt idx="48584">
                  <c:v>4.8585000000000003E-5</c:v>
                </c:pt>
                <c:pt idx="48585">
                  <c:v>4.8585999999999999E-5</c:v>
                </c:pt>
                <c:pt idx="48586">
                  <c:v>4.8587000000000001E-5</c:v>
                </c:pt>
                <c:pt idx="48587">
                  <c:v>4.8588000000000003E-5</c:v>
                </c:pt>
                <c:pt idx="48588">
                  <c:v>4.8588999999999998E-5</c:v>
                </c:pt>
                <c:pt idx="48589">
                  <c:v>4.8590000000000001E-5</c:v>
                </c:pt>
                <c:pt idx="48590">
                  <c:v>4.8591000000000003E-5</c:v>
                </c:pt>
                <c:pt idx="48591">
                  <c:v>4.8591999999999998E-5</c:v>
                </c:pt>
                <c:pt idx="48592">
                  <c:v>4.8593E-5</c:v>
                </c:pt>
                <c:pt idx="48593">
                  <c:v>4.8594000000000003E-5</c:v>
                </c:pt>
                <c:pt idx="48594">
                  <c:v>4.8594999999999998E-5</c:v>
                </c:pt>
                <c:pt idx="48595">
                  <c:v>4.8596E-5</c:v>
                </c:pt>
                <c:pt idx="48596">
                  <c:v>4.8597000000000002E-5</c:v>
                </c:pt>
                <c:pt idx="48597">
                  <c:v>4.8597999999999998E-5</c:v>
                </c:pt>
                <c:pt idx="48598">
                  <c:v>4.8599E-5</c:v>
                </c:pt>
                <c:pt idx="48599">
                  <c:v>4.8600000000000002E-5</c:v>
                </c:pt>
                <c:pt idx="48600">
                  <c:v>4.8600999999999998E-5</c:v>
                </c:pt>
                <c:pt idx="48601">
                  <c:v>4.8602E-5</c:v>
                </c:pt>
                <c:pt idx="48602">
                  <c:v>4.8603000000000002E-5</c:v>
                </c:pt>
                <c:pt idx="48603">
                  <c:v>4.8603999999999997E-5</c:v>
                </c:pt>
                <c:pt idx="48604">
                  <c:v>4.8605E-5</c:v>
                </c:pt>
                <c:pt idx="48605">
                  <c:v>4.8606000000000002E-5</c:v>
                </c:pt>
                <c:pt idx="48606">
                  <c:v>4.8606999999999997E-5</c:v>
                </c:pt>
                <c:pt idx="48607">
                  <c:v>4.8607999999999999E-5</c:v>
                </c:pt>
                <c:pt idx="48608">
                  <c:v>4.8609000000000002E-5</c:v>
                </c:pt>
                <c:pt idx="48609">
                  <c:v>4.8609999999999997E-5</c:v>
                </c:pt>
                <c:pt idx="48610">
                  <c:v>4.8610999999999999E-5</c:v>
                </c:pt>
                <c:pt idx="48611">
                  <c:v>4.8612000000000001E-5</c:v>
                </c:pt>
                <c:pt idx="48612">
                  <c:v>4.8612999999999997E-5</c:v>
                </c:pt>
                <c:pt idx="48613">
                  <c:v>4.8613999999999999E-5</c:v>
                </c:pt>
                <c:pt idx="48614">
                  <c:v>4.8615000000000001E-5</c:v>
                </c:pt>
                <c:pt idx="48615">
                  <c:v>4.8615999999999997E-5</c:v>
                </c:pt>
                <c:pt idx="48616">
                  <c:v>4.8616999999999999E-5</c:v>
                </c:pt>
                <c:pt idx="48617">
                  <c:v>4.8618000000000001E-5</c:v>
                </c:pt>
                <c:pt idx="48618">
                  <c:v>4.8619000000000003E-5</c:v>
                </c:pt>
                <c:pt idx="48619">
                  <c:v>4.8619999999999999E-5</c:v>
                </c:pt>
                <c:pt idx="48620">
                  <c:v>4.8621000000000001E-5</c:v>
                </c:pt>
                <c:pt idx="48621">
                  <c:v>4.8622000000000003E-5</c:v>
                </c:pt>
                <c:pt idx="48622">
                  <c:v>4.8622999999999998E-5</c:v>
                </c:pt>
                <c:pt idx="48623">
                  <c:v>4.8624000000000001E-5</c:v>
                </c:pt>
                <c:pt idx="48624">
                  <c:v>4.8625000000000003E-5</c:v>
                </c:pt>
                <c:pt idx="48625">
                  <c:v>4.8625999999999998E-5</c:v>
                </c:pt>
                <c:pt idx="48626">
                  <c:v>4.8627E-5</c:v>
                </c:pt>
                <c:pt idx="48627">
                  <c:v>4.8628000000000003E-5</c:v>
                </c:pt>
                <c:pt idx="48628">
                  <c:v>4.8628999999999998E-5</c:v>
                </c:pt>
                <c:pt idx="48629">
                  <c:v>4.863E-5</c:v>
                </c:pt>
                <c:pt idx="48630">
                  <c:v>4.8631000000000002E-5</c:v>
                </c:pt>
                <c:pt idx="48631">
                  <c:v>4.8631999999999998E-5</c:v>
                </c:pt>
                <c:pt idx="48632">
                  <c:v>4.8633E-5</c:v>
                </c:pt>
                <c:pt idx="48633">
                  <c:v>4.8634000000000002E-5</c:v>
                </c:pt>
                <c:pt idx="48634">
                  <c:v>4.8634999999999998E-5</c:v>
                </c:pt>
                <c:pt idx="48635">
                  <c:v>4.8636E-5</c:v>
                </c:pt>
                <c:pt idx="48636">
                  <c:v>4.8637000000000002E-5</c:v>
                </c:pt>
                <c:pt idx="48637">
                  <c:v>4.8637999999999997E-5</c:v>
                </c:pt>
                <c:pt idx="48638">
                  <c:v>4.8639E-5</c:v>
                </c:pt>
                <c:pt idx="48639">
                  <c:v>4.8640000000000002E-5</c:v>
                </c:pt>
                <c:pt idx="48640">
                  <c:v>4.8640999999999997E-5</c:v>
                </c:pt>
                <c:pt idx="48641">
                  <c:v>4.8641999999999999E-5</c:v>
                </c:pt>
                <c:pt idx="48642">
                  <c:v>4.8643000000000002E-5</c:v>
                </c:pt>
                <c:pt idx="48643">
                  <c:v>4.8643999999999997E-5</c:v>
                </c:pt>
                <c:pt idx="48644">
                  <c:v>4.8644999999999999E-5</c:v>
                </c:pt>
                <c:pt idx="48645">
                  <c:v>4.8646000000000001E-5</c:v>
                </c:pt>
                <c:pt idx="48646">
                  <c:v>4.8646999999999997E-5</c:v>
                </c:pt>
                <c:pt idx="48647">
                  <c:v>4.8647999999999999E-5</c:v>
                </c:pt>
                <c:pt idx="48648">
                  <c:v>4.8649000000000001E-5</c:v>
                </c:pt>
                <c:pt idx="48649">
                  <c:v>4.8649999999999997E-5</c:v>
                </c:pt>
                <c:pt idx="48650">
                  <c:v>4.8650999999999999E-5</c:v>
                </c:pt>
                <c:pt idx="48651">
                  <c:v>4.8652000000000001E-5</c:v>
                </c:pt>
                <c:pt idx="48652">
                  <c:v>4.8653000000000003E-5</c:v>
                </c:pt>
                <c:pt idx="48653">
                  <c:v>4.8653999999999999E-5</c:v>
                </c:pt>
                <c:pt idx="48654">
                  <c:v>4.8655000000000001E-5</c:v>
                </c:pt>
                <c:pt idx="48655">
                  <c:v>4.8656000000000003E-5</c:v>
                </c:pt>
                <c:pt idx="48656">
                  <c:v>4.8656999999999998E-5</c:v>
                </c:pt>
                <c:pt idx="48657">
                  <c:v>4.8658000000000001E-5</c:v>
                </c:pt>
                <c:pt idx="48658">
                  <c:v>4.8659000000000003E-5</c:v>
                </c:pt>
                <c:pt idx="48659">
                  <c:v>4.8659999999999998E-5</c:v>
                </c:pt>
                <c:pt idx="48660">
                  <c:v>4.8661E-5</c:v>
                </c:pt>
                <c:pt idx="48661">
                  <c:v>4.8662000000000003E-5</c:v>
                </c:pt>
                <c:pt idx="48662">
                  <c:v>4.8662999999999998E-5</c:v>
                </c:pt>
                <c:pt idx="48663">
                  <c:v>4.8664E-5</c:v>
                </c:pt>
                <c:pt idx="48664">
                  <c:v>4.8665000000000002E-5</c:v>
                </c:pt>
                <c:pt idx="48665">
                  <c:v>4.8665999999999998E-5</c:v>
                </c:pt>
                <c:pt idx="48666">
                  <c:v>4.8667E-5</c:v>
                </c:pt>
                <c:pt idx="48667">
                  <c:v>4.8668000000000002E-5</c:v>
                </c:pt>
                <c:pt idx="48668">
                  <c:v>4.8668999999999998E-5</c:v>
                </c:pt>
                <c:pt idx="48669">
                  <c:v>4.867E-5</c:v>
                </c:pt>
                <c:pt idx="48670">
                  <c:v>4.8671000000000002E-5</c:v>
                </c:pt>
                <c:pt idx="48671">
                  <c:v>4.8671999999999997E-5</c:v>
                </c:pt>
                <c:pt idx="48672">
                  <c:v>4.8673E-5</c:v>
                </c:pt>
                <c:pt idx="48673">
                  <c:v>4.8674000000000002E-5</c:v>
                </c:pt>
                <c:pt idx="48674">
                  <c:v>4.8674999999999997E-5</c:v>
                </c:pt>
                <c:pt idx="48675">
                  <c:v>4.8675999999999999E-5</c:v>
                </c:pt>
                <c:pt idx="48676">
                  <c:v>4.8677000000000002E-5</c:v>
                </c:pt>
                <c:pt idx="48677">
                  <c:v>4.8677999999999997E-5</c:v>
                </c:pt>
                <c:pt idx="48678">
                  <c:v>4.8678999999999999E-5</c:v>
                </c:pt>
                <c:pt idx="48679">
                  <c:v>4.8680000000000001E-5</c:v>
                </c:pt>
                <c:pt idx="48680">
                  <c:v>4.8680999999999997E-5</c:v>
                </c:pt>
                <c:pt idx="48681">
                  <c:v>4.8681999999999999E-5</c:v>
                </c:pt>
                <c:pt idx="48682">
                  <c:v>4.8683000000000001E-5</c:v>
                </c:pt>
                <c:pt idx="48683">
                  <c:v>4.8683999999999997E-5</c:v>
                </c:pt>
                <c:pt idx="48684">
                  <c:v>4.8684999999999999E-5</c:v>
                </c:pt>
                <c:pt idx="48685">
                  <c:v>4.8686000000000001E-5</c:v>
                </c:pt>
                <c:pt idx="48686">
                  <c:v>4.8687000000000003E-5</c:v>
                </c:pt>
                <c:pt idx="48687">
                  <c:v>4.8687999999999999E-5</c:v>
                </c:pt>
                <c:pt idx="48688">
                  <c:v>4.8689000000000001E-5</c:v>
                </c:pt>
                <c:pt idx="48689">
                  <c:v>4.8690000000000003E-5</c:v>
                </c:pt>
                <c:pt idx="48690">
                  <c:v>4.8690999999999998E-5</c:v>
                </c:pt>
                <c:pt idx="48691">
                  <c:v>4.8692000000000001E-5</c:v>
                </c:pt>
                <c:pt idx="48692">
                  <c:v>4.8693000000000003E-5</c:v>
                </c:pt>
                <c:pt idx="48693">
                  <c:v>4.8693999999999998E-5</c:v>
                </c:pt>
                <c:pt idx="48694">
                  <c:v>4.8695E-5</c:v>
                </c:pt>
                <c:pt idx="48695">
                  <c:v>4.8696000000000003E-5</c:v>
                </c:pt>
                <c:pt idx="48696">
                  <c:v>4.8696999999999998E-5</c:v>
                </c:pt>
                <c:pt idx="48697">
                  <c:v>4.8698E-5</c:v>
                </c:pt>
                <c:pt idx="48698">
                  <c:v>4.8699000000000002E-5</c:v>
                </c:pt>
                <c:pt idx="48699">
                  <c:v>4.8699999999999998E-5</c:v>
                </c:pt>
                <c:pt idx="48700">
                  <c:v>4.8701E-5</c:v>
                </c:pt>
                <c:pt idx="48701">
                  <c:v>4.8702000000000002E-5</c:v>
                </c:pt>
                <c:pt idx="48702">
                  <c:v>4.8702999999999998E-5</c:v>
                </c:pt>
                <c:pt idx="48703">
                  <c:v>4.8704E-5</c:v>
                </c:pt>
                <c:pt idx="48704">
                  <c:v>4.8705000000000002E-5</c:v>
                </c:pt>
                <c:pt idx="48705">
                  <c:v>4.8705999999999998E-5</c:v>
                </c:pt>
                <c:pt idx="48706">
                  <c:v>4.8707E-5</c:v>
                </c:pt>
                <c:pt idx="48707">
                  <c:v>4.8708000000000002E-5</c:v>
                </c:pt>
                <c:pt idx="48708">
                  <c:v>4.8708999999999997E-5</c:v>
                </c:pt>
                <c:pt idx="48709">
                  <c:v>4.871E-5</c:v>
                </c:pt>
                <c:pt idx="48710">
                  <c:v>4.8711000000000002E-5</c:v>
                </c:pt>
                <c:pt idx="48711">
                  <c:v>4.8711999999999997E-5</c:v>
                </c:pt>
                <c:pt idx="48712">
                  <c:v>4.8712999999999999E-5</c:v>
                </c:pt>
                <c:pt idx="48713">
                  <c:v>4.8714000000000001E-5</c:v>
                </c:pt>
                <c:pt idx="48714">
                  <c:v>4.8714999999999997E-5</c:v>
                </c:pt>
                <c:pt idx="48715">
                  <c:v>4.8715999999999999E-5</c:v>
                </c:pt>
                <c:pt idx="48716">
                  <c:v>4.8717000000000001E-5</c:v>
                </c:pt>
                <c:pt idx="48717">
                  <c:v>4.8717999999999997E-5</c:v>
                </c:pt>
                <c:pt idx="48718">
                  <c:v>4.8718999999999999E-5</c:v>
                </c:pt>
                <c:pt idx="48719">
                  <c:v>4.8720000000000001E-5</c:v>
                </c:pt>
                <c:pt idx="48720">
                  <c:v>4.8721000000000003E-5</c:v>
                </c:pt>
                <c:pt idx="48721">
                  <c:v>4.8721999999999999E-5</c:v>
                </c:pt>
                <c:pt idx="48722">
                  <c:v>4.8723000000000001E-5</c:v>
                </c:pt>
                <c:pt idx="48723">
                  <c:v>4.8724000000000003E-5</c:v>
                </c:pt>
                <c:pt idx="48724">
                  <c:v>4.8724999999999999E-5</c:v>
                </c:pt>
                <c:pt idx="48725">
                  <c:v>4.8726000000000001E-5</c:v>
                </c:pt>
                <c:pt idx="48726">
                  <c:v>4.8727000000000003E-5</c:v>
                </c:pt>
                <c:pt idx="48727">
                  <c:v>4.8727999999999998E-5</c:v>
                </c:pt>
                <c:pt idx="48728">
                  <c:v>4.8729000000000001E-5</c:v>
                </c:pt>
                <c:pt idx="48729">
                  <c:v>4.8730000000000003E-5</c:v>
                </c:pt>
                <c:pt idx="48730">
                  <c:v>4.8730999999999998E-5</c:v>
                </c:pt>
                <c:pt idx="48731">
                  <c:v>4.8732E-5</c:v>
                </c:pt>
                <c:pt idx="48732">
                  <c:v>4.8733000000000002E-5</c:v>
                </c:pt>
                <c:pt idx="48733">
                  <c:v>4.8733999999999998E-5</c:v>
                </c:pt>
                <c:pt idx="48734">
                  <c:v>4.8735E-5</c:v>
                </c:pt>
                <c:pt idx="48735">
                  <c:v>4.8736000000000002E-5</c:v>
                </c:pt>
                <c:pt idx="48736">
                  <c:v>4.8736999999999998E-5</c:v>
                </c:pt>
                <c:pt idx="48737">
                  <c:v>4.8738E-5</c:v>
                </c:pt>
                <c:pt idx="48738">
                  <c:v>4.8739000000000002E-5</c:v>
                </c:pt>
                <c:pt idx="48739">
                  <c:v>4.8739999999999998E-5</c:v>
                </c:pt>
                <c:pt idx="48740">
                  <c:v>4.8741E-5</c:v>
                </c:pt>
                <c:pt idx="48741">
                  <c:v>4.8742000000000002E-5</c:v>
                </c:pt>
                <c:pt idx="48742">
                  <c:v>4.8742999999999997E-5</c:v>
                </c:pt>
                <c:pt idx="48743">
                  <c:v>4.8744E-5</c:v>
                </c:pt>
                <c:pt idx="48744">
                  <c:v>4.8745000000000002E-5</c:v>
                </c:pt>
                <c:pt idx="48745">
                  <c:v>4.8745999999999997E-5</c:v>
                </c:pt>
                <c:pt idx="48746">
                  <c:v>4.8746999999999999E-5</c:v>
                </c:pt>
                <c:pt idx="48747">
                  <c:v>4.8748000000000002E-5</c:v>
                </c:pt>
                <c:pt idx="48748">
                  <c:v>4.8748999999999997E-5</c:v>
                </c:pt>
                <c:pt idx="48749">
                  <c:v>4.8749999999999999E-5</c:v>
                </c:pt>
                <c:pt idx="48750">
                  <c:v>4.8751000000000001E-5</c:v>
                </c:pt>
                <c:pt idx="48751">
                  <c:v>4.8751999999999997E-5</c:v>
                </c:pt>
                <c:pt idx="48752">
                  <c:v>4.8752999999999999E-5</c:v>
                </c:pt>
                <c:pt idx="48753">
                  <c:v>4.8754000000000001E-5</c:v>
                </c:pt>
                <c:pt idx="48754">
                  <c:v>4.8755000000000003E-5</c:v>
                </c:pt>
                <c:pt idx="48755">
                  <c:v>4.8755999999999999E-5</c:v>
                </c:pt>
                <c:pt idx="48756">
                  <c:v>4.8757000000000001E-5</c:v>
                </c:pt>
                <c:pt idx="48757">
                  <c:v>4.8758000000000003E-5</c:v>
                </c:pt>
                <c:pt idx="48758">
                  <c:v>4.8758999999999999E-5</c:v>
                </c:pt>
                <c:pt idx="48759">
                  <c:v>4.8760000000000001E-5</c:v>
                </c:pt>
                <c:pt idx="48760">
                  <c:v>4.8761000000000003E-5</c:v>
                </c:pt>
                <c:pt idx="48761">
                  <c:v>4.8761999999999998E-5</c:v>
                </c:pt>
                <c:pt idx="48762">
                  <c:v>4.8763000000000001E-5</c:v>
                </c:pt>
                <c:pt idx="48763">
                  <c:v>4.8764000000000003E-5</c:v>
                </c:pt>
                <c:pt idx="48764">
                  <c:v>4.8764999999999998E-5</c:v>
                </c:pt>
                <c:pt idx="48765">
                  <c:v>4.8766E-5</c:v>
                </c:pt>
                <c:pt idx="48766">
                  <c:v>4.8767000000000003E-5</c:v>
                </c:pt>
                <c:pt idx="48767">
                  <c:v>4.8767999999999998E-5</c:v>
                </c:pt>
                <c:pt idx="48768">
                  <c:v>4.8769E-5</c:v>
                </c:pt>
                <c:pt idx="48769">
                  <c:v>4.8770000000000002E-5</c:v>
                </c:pt>
                <c:pt idx="48770">
                  <c:v>4.8770999999999998E-5</c:v>
                </c:pt>
                <c:pt idx="48771">
                  <c:v>4.8772E-5</c:v>
                </c:pt>
                <c:pt idx="48772">
                  <c:v>4.8773000000000002E-5</c:v>
                </c:pt>
                <c:pt idx="48773">
                  <c:v>4.8773999999999998E-5</c:v>
                </c:pt>
                <c:pt idx="48774">
                  <c:v>4.8775E-5</c:v>
                </c:pt>
                <c:pt idx="48775">
                  <c:v>4.8776000000000002E-5</c:v>
                </c:pt>
                <c:pt idx="48776">
                  <c:v>4.8776999999999997E-5</c:v>
                </c:pt>
                <c:pt idx="48777">
                  <c:v>4.8778E-5</c:v>
                </c:pt>
                <c:pt idx="48778">
                  <c:v>4.8779000000000002E-5</c:v>
                </c:pt>
                <c:pt idx="48779">
                  <c:v>4.8779999999999997E-5</c:v>
                </c:pt>
                <c:pt idx="48780">
                  <c:v>4.8780999999999999E-5</c:v>
                </c:pt>
                <c:pt idx="48781">
                  <c:v>4.8782000000000002E-5</c:v>
                </c:pt>
                <c:pt idx="48782">
                  <c:v>4.8782999999999997E-5</c:v>
                </c:pt>
                <c:pt idx="48783">
                  <c:v>4.8783999999999999E-5</c:v>
                </c:pt>
                <c:pt idx="48784">
                  <c:v>4.8785000000000001E-5</c:v>
                </c:pt>
                <c:pt idx="48785">
                  <c:v>4.8785999999999997E-5</c:v>
                </c:pt>
                <c:pt idx="48786">
                  <c:v>4.8786999999999999E-5</c:v>
                </c:pt>
                <c:pt idx="48787">
                  <c:v>4.8788000000000001E-5</c:v>
                </c:pt>
                <c:pt idx="48788">
                  <c:v>4.8789000000000003E-5</c:v>
                </c:pt>
                <c:pt idx="48789">
                  <c:v>4.8789999999999999E-5</c:v>
                </c:pt>
                <c:pt idx="48790">
                  <c:v>4.8791000000000001E-5</c:v>
                </c:pt>
                <c:pt idx="48791">
                  <c:v>4.8792000000000003E-5</c:v>
                </c:pt>
                <c:pt idx="48792">
                  <c:v>4.8792999999999999E-5</c:v>
                </c:pt>
                <c:pt idx="48793">
                  <c:v>4.8794000000000001E-5</c:v>
                </c:pt>
                <c:pt idx="48794">
                  <c:v>4.8795000000000003E-5</c:v>
                </c:pt>
                <c:pt idx="48795">
                  <c:v>4.8795999999999998E-5</c:v>
                </c:pt>
                <c:pt idx="48796">
                  <c:v>4.8797000000000001E-5</c:v>
                </c:pt>
                <c:pt idx="48797">
                  <c:v>4.8798000000000003E-5</c:v>
                </c:pt>
                <c:pt idx="48798">
                  <c:v>4.8798999999999998E-5</c:v>
                </c:pt>
                <c:pt idx="48799">
                  <c:v>4.88E-5</c:v>
                </c:pt>
                <c:pt idx="48800">
                  <c:v>4.8801000000000003E-5</c:v>
                </c:pt>
                <c:pt idx="48801">
                  <c:v>4.8801999999999998E-5</c:v>
                </c:pt>
                <c:pt idx="48802">
                  <c:v>4.8803E-5</c:v>
                </c:pt>
                <c:pt idx="48803">
                  <c:v>4.8804000000000002E-5</c:v>
                </c:pt>
                <c:pt idx="48804">
                  <c:v>4.8804999999999998E-5</c:v>
                </c:pt>
                <c:pt idx="48805">
                  <c:v>4.8806E-5</c:v>
                </c:pt>
                <c:pt idx="48806">
                  <c:v>4.8807000000000002E-5</c:v>
                </c:pt>
                <c:pt idx="48807">
                  <c:v>4.8807999999999998E-5</c:v>
                </c:pt>
                <c:pt idx="48808">
                  <c:v>4.8809E-5</c:v>
                </c:pt>
                <c:pt idx="48809">
                  <c:v>4.8810000000000002E-5</c:v>
                </c:pt>
                <c:pt idx="48810">
                  <c:v>4.8810999999999997E-5</c:v>
                </c:pt>
                <c:pt idx="48811">
                  <c:v>4.8812E-5</c:v>
                </c:pt>
                <c:pt idx="48812">
                  <c:v>4.8813000000000002E-5</c:v>
                </c:pt>
                <c:pt idx="48813">
                  <c:v>4.8813999999999997E-5</c:v>
                </c:pt>
                <c:pt idx="48814">
                  <c:v>4.8814999999999999E-5</c:v>
                </c:pt>
                <c:pt idx="48815">
                  <c:v>4.8816000000000002E-5</c:v>
                </c:pt>
                <c:pt idx="48816">
                  <c:v>4.8816999999999997E-5</c:v>
                </c:pt>
                <c:pt idx="48817">
                  <c:v>4.8817999999999999E-5</c:v>
                </c:pt>
                <c:pt idx="48818">
                  <c:v>4.8819000000000001E-5</c:v>
                </c:pt>
                <c:pt idx="48819">
                  <c:v>4.8819999999999997E-5</c:v>
                </c:pt>
                <c:pt idx="48820">
                  <c:v>4.8820999999999999E-5</c:v>
                </c:pt>
                <c:pt idx="48821">
                  <c:v>4.8822000000000001E-5</c:v>
                </c:pt>
                <c:pt idx="48822">
                  <c:v>4.8823000000000003E-5</c:v>
                </c:pt>
                <c:pt idx="48823">
                  <c:v>4.8823999999999999E-5</c:v>
                </c:pt>
                <c:pt idx="48824">
                  <c:v>4.8825000000000001E-5</c:v>
                </c:pt>
                <c:pt idx="48825">
                  <c:v>4.8826000000000003E-5</c:v>
                </c:pt>
                <c:pt idx="48826">
                  <c:v>4.8826999999999999E-5</c:v>
                </c:pt>
                <c:pt idx="48827">
                  <c:v>4.8828000000000001E-5</c:v>
                </c:pt>
                <c:pt idx="48828">
                  <c:v>4.8829000000000003E-5</c:v>
                </c:pt>
                <c:pt idx="48829">
                  <c:v>4.8829999999999998E-5</c:v>
                </c:pt>
                <c:pt idx="48830">
                  <c:v>4.8831000000000001E-5</c:v>
                </c:pt>
                <c:pt idx="48831">
                  <c:v>4.8832000000000003E-5</c:v>
                </c:pt>
                <c:pt idx="48832">
                  <c:v>4.8832999999999998E-5</c:v>
                </c:pt>
                <c:pt idx="48833">
                  <c:v>4.8834E-5</c:v>
                </c:pt>
                <c:pt idx="48834">
                  <c:v>4.8835000000000003E-5</c:v>
                </c:pt>
                <c:pt idx="48835">
                  <c:v>4.8835999999999998E-5</c:v>
                </c:pt>
                <c:pt idx="48836">
                  <c:v>4.8837E-5</c:v>
                </c:pt>
                <c:pt idx="48837">
                  <c:v>4.8838000000000002E-5</c:v>
                </c:pt>
                <c:pt idx="48838">
                  <c:v>4.8838999999999998E-5</c:v>
                </c:pt>
                <c:pt idx="48839">
                  <c:v>4.884E-5</c:v>
                </c:pt>
                <c:pt idx="48840">
                  <c:v>4.8841000000000002E-5</c:v>
                </c:pt>
                <c:pt idx="48841">
                  <c:v>4.8841999999999998E-5</c:v>
                </c:pt>
                <c:pt idx="48842">
                  <c:v>4.8843E-5</c:v>
                </c:pt>
                <c:pt idx="48843">
                  <c:v>4.8844000000000002E-5</c:v>
                </c:pt>
                <c:pt idx="48844">
                  <c:v>4.8844999999999997E-5</c:v>
                </c:pt>
                <c:pt idx="48845">
                  <c:v>4.8846E-5</c:v>
                </c:pt>
                <c:pt idx="48846">
                  <c:v>4.8847000000000002E-5</c:v>
                </c:pt>
                <c:pt idx="48847">
                  <c:v>4.8847999999999997E-5</c:v>
                </c:pt>
                <c:pt idx="48848">
                  <c:v>4.8848999999999999E-5</c:v>
                </c:pt>
                <c:pt idx="48849">
                  <c:v>4.8850000000000002E-5</c:v>
                </c:pt>
                <c:pt idx="48850">
                  <c:v>4.8850999999999997E-5</c:v>
                </c:pt>
                <c:pt idx="48851">
                  <c:v>4.8851999999999999E-5</c:v>
                </c:pt>
                <c:pt idx="48852">
                  <c:v>4.8853000000000001E-5</c:v>
                </c:pt>
                <c:pt idx="48853">
                  <c:v>4.8853999999999997E-5</c:v>
                </c:pt>
                <c:pt idx="48854">
                  <c:v>4.8854999999999999E-5</c:v>
                </c:pt>
                <c:pt idx="48855">
                  <c:v>4.8856000000000001E-5</c:v>
                </c:pt>
                <c:pt idx="48856">
                  <c:v>4.8857000000000003E-5</c:v>
                </c:pt>
                <c:pt idx="48857">
                  <c:v>4.8857999999999999E-5</c:v>
                </c:pt>
                <c:pt idx="48858">
                  <c:v>4.8859000000000001E-5</c:v>
                </c:pt>
                <c:pt idx="48859">
                  <c:v>4.8860000000000003E-5</c:v>
                </c:pt>
                <c:pt idx="48860">
                  <c:v>4.8860999999999999E-5</c:v>
                </c:pt>
                <c:pt idx="48861">
                  <c:v>4.8862000000000001E-5</c:v>
                </c:pt>
                <c:pt idx="48862">
                  <c:v>4.8863000000000003E-5</c:v>
                </c:pt>
                <c:pt idx="48863">
                  <c:v>4.8863999999999998E-5</c:v>
                </c:pt>
                <c:pt idx="48864">
                  <c:v>4.8865000000000001E-5</c:v>
                </c:pt>
                <c:pt idx="48865">
                  <c:v>4.8866000000000003E-5</c:v>
                </c:pt>
                <c:pt idx="48866">
                  <c:v>4.8866999999999998E-5</c:v>
                </c:pt>
                <c:pt idx="48867">
                  <c:v>4.8868E-5</c:v>
                </c:pt>
                <c:pt idx="48868">
                  <c:v>4.8869000000000003E-5</c:v>
                </c:pt>
                <c:pt idx="48869">
                  <c:v>4.8869999999999998E-5</c:v>
                </c:pt>
                <c:pt idx="48870">
                  <c:v>4.8871E-5</c:v>
                </c:pt>
                <c:pt idx="48871">
                  <c:v>4.8872000000000002E-5</c:v>
                </c:pt>
                <c:pt idx="48872">
                  <c:v>4.8872999999999998E-5</c:v>
                </c:pt>
                <c:pt idx="48873">
                  <c:v>4.8874E-5</c:v>
                </c:pt>
                <c:pt idx="48874">
                  <c:v>4.8875000000000002E-5</c:v>
                </c:pt>
                <c:pt idx="48875">
                  <c:v>4.8875999999999998E-5</c:v>
                </c:pt>
                <c:pt idx="48876">
                  <c:v>4.8877E-5</c:v>
                </c:pt>
                <c:pt idx="48877">
                  <c:v>4.8878000000000002E-5</c:v>
                </c:pt>
                <c:pt idx="48878">
                  <c:v>4.8878999999999997E-5</c:v>
                </c:pt>
                <c:pt idx="48879">
                  <c:v>4.888E-5</c:v>
                </c:pt>
                <c:pt idx="48880">
                  <c:v>4.8881000000000002E-5</c:v>
                </c:pt>
                <c:pt idx="48881">
                  <c:v>4.8881999999999997E-5</c:v>
                </c:pt>
                <c:pt idx="48882">
                  <c:v>4.8882999999999999E-5</c:v>
                </c:pt>
                <c:pt idx="48883">
                  <c:v>4.8884000000000002E-5</c:v>
                </c:pt>
                <c:pt idx="48884">
                  <c:v>4.8884999999999997E-5</c:v>
                </c:pt>
                <c:pt idx="48885">
                  <c:v>4.8885999999999999E-5</c:v>
                </c:pt>
                <c:pt idx="48886">
                  <c:v>4.8887000000000001E-5</c:v>
                </c:pt>
                <c:pt idx="48887">
                  <c:v>4.8887999999999997E-5</c:v>
                </c:pt>
                <c:pt idx="48888">
                  <c:v>4.8888999999999999E-5</c:v>
                </c:pt>
                <c:pt idx="48889">
                  <c:v>4.8890000000000001E-5</c:v>
                </c:pt>
                <c:pt idx="48890">
                  <c:v>4.8891000000000003E-5</c:v>
                </c:pt>
                <c:pt idx="48891">
                  <c:v>4.8891999999999999E-5</c:v>
                </c:pt>
                <c:pt idx="48892">
                  <c:v>4.8893000000000001E-5</c:v>
                </c:pt>
                <c:pt idx="48893">
                  <c:v>4.8894000000000003E-5</c:v>
                </c:pt>
                <c:pt idx="48894">
                  <c:v>4.8894999999999999E-5</c:v>
                </c:pt>
                <c:pt idx="48895">
                  <c:v>4.8896000000000001E-5</c:v>
                </c:pt>
                <c:pt idx="48896">
                  <c:v>4.8897000000000003E-5</c:v>
                </c:pt>
                <c:pt idx="48897">
                  <c:v>4.8897999999999998E-5</c:v>
                </c:pt>
                <c:pt idx="48898">
                  <c:v>4.8899000000000001E-5</c:v>
                </c:pt>
                <c:pt idx="48899">
                  <c:v>4.8900000000000003E-5</c:v>
                </c:pt>
                <c:pt idx="48900">
                  <c:v>4.8900999999999998E-5</c:v>
                </c:pt>
                <c:pt idx="48901">
                  <c:v>4.8902E-5</c:v>
                </c:pt>
                <c:pt idx="48902">
                  <c:v>4.8903000000000003E-5</c:v>
                </c:pt>
                <c:pt idx="48903">
                  <c:v>4.8903999999999998E-5</c:v>
                </c:pt>
                <c:pt idx="48904">
                  <c:v>4.8905E-5</c:v>
                </c:pt>
                <c:pt idx="48905">
                  <c:v>4.8906000000000002E-5</c:v>
                </c:pt>
                <c:pt idx="48906">
                  <c:v>4.8906999999999998E-5</c:v>
                </c:pt>
                <c:pt idx="48907">
                  <c:v>4.8908E-5</c:v>
                </c:pt>
                <c:pt idx="48908">
                  <c:v>4.8909000000000002E-5</c:v>
                </c:pt>
                <c:pt idx="48909">
                  <c:v>4.8909999999999998E-5</c:v>
                </c:pt>
                <c:pt idx="48910">
                  <c:v>4.8911E-5</c:v>
                </c:pt>
                <c:pt idx="48911">
                  <c:v>4.8912000000000002E-5</c:v>
                </c:pt>
                <c:pt idx="48912">
                  <c:v>4.8912999999999997E-5</c:v>
                </c:pt>
                <c:pt idx="48913">
                  <c:v>4.8914E-5</c:v>
                </c:pt>
                <c:pt idx="48914">
                  <c:v>4.8915000000000002E-5</c:v>
                </c:pt>
                <c:pt idx="48915">
                  <c:v>4.8915999999999997E-5</c:v>
                </c:pt>
                <c:pt idx="48916">
                  <c:v>4.8916999999999999E-5</c:v>
                </c:pt>
                <c:pt idx="48917">
                  <c:v>4.8918000000000002E-5</c:v>
                </c:pt>
                <c:pt idx="48918">
                  <c:v>4.8918999999999997E-5</c:v>
                </c:pt>
                <c:pt idx="48919">
                  <c:v>4.8919999999999999E-5</c:v>
                </c:pt>
                <c:pt idx="48920">
                  <c:v>4.8921000000000001E-5</c:v>
                </c:pt>
                <c:pt idx="48921">
                  <c:v>4.8921999999999997E-5</c:v>
                </c:pt>
                <c:pt idx="48922">
                  <c:v>4.8922999999999999E-5</c:v>
                </c:pt>
                <c:pt idx="48923">
                  <c:v>4.8924000000000001E-5</c:v>
                </c:pt>
                <c:pt idx="48924">
                  <c:v>4.8925000000000003E-5</c:v>
                </c:pt>
                <c:pt idx="48925">
                  <c:v>4.8925999999999999E-5</c:v>
                </c:pt>
                <c:pt idx="48926">
                  <c:v>4.8927000000000001E-5</c:v>
                </c:pt>
                <c:pt idx="48927">
                  <c:v>4.8928000000000003E-5</c:v>
                </c:pt>
                <c:pt idx="48928">
                  <c:v>4.8928999999999999E-5</c:v>
                </c:pt>
                <c:pt idx="48929">
                  <c:v>4.8930000000000001E-5</c:v>
                </c:pt>
                <c:pt idx="48930">
                  <c:v>4.8931000000000003E-5</c:v>
                </c:pt>
                <c:pt idx="48931">
                  <c:v>4.8931999999999998E-5</c:v>
                </c:pt>
                <c:pt idx="48932">
                  <c:v>4.8933000000000001E-5</c:v>
                </c:pt>
                <c:pt idx="48933">
                  <c:v>4.8934000000000003E-5</c:v>
                </c:pt>
                <c:pt idx="48934">
                  <c:v>4.8934999999999998E-5</c:v>
                </c:pt>
                <c:pt idx="48935">
                  <c:v>4.8936E-5</c:v>
                </c:pt>
                <c:pt idx="48936">
                  <c:v>4.8937000000000003E-5</c:v>
                </c:pt>
                <c:pt idx="48937">
                  <c:v>4.8937999999999998E-5</c:v>
                </c:pt>
                <c:pt idx="48938">
                  <c:v>4.8939E-5</c:v>
                </c:pt>
                <c:pt idx="48939">
                  <c:v>4.8940000000000002E-5</c:v>
                </c:pt>
                <c:pt idx="48940">
                  <c:v>4.8940999999999998E-5</c:v>
                </c:pt>
                <c:pt idx="48941">
                  <c:v>4.8942E-5</c:v>
                </c:pt>
                <c:pt idx="48942">
                  <c:v>4.8943000000000002E-5</c:v>
                </c:pt>
                <c:pt idx="48943">
                  <c:v>4.8943999999999998E-5</c:v>
                </c:pt>
                <c:pt idx="48944">
                  <c:v>4.8945E-5</c:v>
                </c:pt>
                <c:pt idx="48945">
                  <c:v>4.8946000000000002E-5</c:v>
                </c:pt>
                <c:pt idx="48946">
                  <c:v>4.8946999999999997E-5</c:v>
                </c:pt>
                <c:pt idx="48947">
                  <c:v>4.8948E-5</c:v>
                </c:pt>
                <c:pt idx="48948">
                  <c:v>4.8949000000000002E-5</c:v>
                </c:pt>
                <c:pt idx="48949">
                  <c:v>4.8949999999999997E-5</c:v>
                </c:pt>
                <c:pt idx="48950">
                  <c:v>4.8950999999999999E-5</c:v>
                </c:pt>
                <c:pt idx="48951">
                  <c:v>4.8952000000000002E-5</c:v>
                </c:pt>
                <c:pt idx="48952">
                  <c:v>4.8952999999999997E-5</c:v>
                </c:pt>
                <c:pt idx="48953">
                  <c:v>4.8953999999999999E-5</c:v>
                </c:pt>
                <c:pt idx="48954">
                  <c:v>4.8955000000000001E-5</c:v>
                </c:pt>
                <c:pt idx="48955">
                  <c:v>4.8955999999999997E-5</c:v>
                </c:pt>
                <c:pt idx="48956">
                  <c:v>4.8956999999999999E-5</c:v>
                </c:pt>
                <c:pt idx="48957">
                  <c:v>4.8958000000000001E-5</c:v>
                </c:pt>
                <c:pt idx="48958">
                  <c:v>4.8959000000000003E-5</c:v>
                </c:pt>
                <c:pt idx="48959">
                  <c:v>4.8959999999999999E-5</c:v>
                </c:pt>
                <c:pt idx="48960">
                  <c:v>4.8961000000000001E-5</c:v>
                </c:pt>
                <c:pt idx="48961">
                  <c:v>4.8962000000000003E-5</c:v>
                </c:pt>
                <c:pt idx="48962">
                  <c:v>4.8962999999999999E-5</c:v>
                </c:pt>
                <c:pt idx="48963">
                  <c:v>4.8964000000000001E-5</c:v>
                </c:pt>
                <c:pt idx="48964">
                  <c:v>4.8965000000000003E-5</c:v>
                </c:pt>
                <c:pt idx="48965">
                  <c:v>4.8965999999999998E-5</c:v>
                </c:pt>
                <c:pt idx="48966">
                  <c:v>4.8967000000000001E-5</c:v>
                </c:pt>
                <c:pt idx="48967">
                  <c:v>4.8968000000000003E-5</c:v>
                </c:pt>
                <c:pt idx="48968">
                  <c:v>4.8968999999999998E-5</c:v>
                </c:pt>
                <c:pt idx="48969">
                  <c:v>4.897E-5</c:v>
                </c:pt>
                <c:pt idx="48970">
                  <c:v>4.8971000000000003E-5</c:v>
                </c:pt>
                <c:pt idx="48971">
                  <c:v>4.8971999999999998E-5</c:v>
                </c:pt>
                <c:pt idx="48972">
                  <c:v>4.8973E-5</c:v>
                </c:pt>
                <c:pt idx="48973">
                  <c:v>4.8974000000000002E-5</c:v>
                </c:pt>
                <c:pt idx="48974">
                  <c:v>4.8974999999999998E-5</c:v>
                </c:pt>
                <c:pt idx="48975">
                  <c:v>4.8976E-5</c:v>
                </c:pt>
                <c:pt idx="48976">
                  <c:v>4.8977000000000002E-5</c:v>
                </c:pt>
                <c:pt idx="48977">
                  <c:v>4.8977999999999998E-5</c:v>
                </c:pt>
                <c:pt idx="48978">
                  <c:v>4.8979E-5</c:v>
                </c:pt>
                <c:pt idx="48979">
                  <c:v>4.8980000000000002E-5</c:v>
                </c:pt>
                <c:pt idx="48980">
                  <c:v>4.8980999999999997E-5</c:v>
                </c:pt>
                <c:pt idx="48981">
                  <c:v>4.8982E-5</c:v>
                </c:pt>
                <c:pt idx="48982">
                  <c:v>4.8983000000000002E-5</c:v>
                </c:pt>
                <c:pt idx="48983">
                  <c:v>4.8983999999999997E-5</c:v>
                </c:pt>
                <c:pt idx="48984">
                  <c:v>4.8984999999999999E-5</c:v>
                </c:pt>
                <c:pt idx="48985">
                  <c:v>4.8986000000000002E-5</c:v>
                </c:pt>
                <c:pt idx="48986">
                  <c:v>4.8986999999999997E-5</c:v>
                </c:pt>
                <c:pt idx="48987">
                  <c:v>4.8987999999999999E-5</c:v>
                </c:pt>
                <c:pt idx="48988">
                  <c:v>4.8989000000000001E-5</c:v>
                </c:pt>
                <c:pt idx="48989">
                  <c:v>4.8989999999999997E-5</c:v>
                </c:pt>
                <c:pt idx="48990">
                  <c:v>4.8990999999999999E-5</c:v>
                </c:pt>
                <c:pt idx="48991">
                  <c:v>4.8992000000000001E-5</c:v>
                </c:pt>
                <c:pt idx="48992">
                  <c:v>4.8992999999999997E-5</c:v>
                </c:pt>
                <c:pt idx="48993">
                  <c:v>4.8993999999999999E-5</c:v>
                </c:pt>
                <c:pt idx="48994">
                  <c:v>4.8995000000000001E-5</c:v>
                </c:pt>
                <c:pt idx="48995">
                  <c:v>4.8996000000000003E-5</c:v>
                </c:pt>
                <c:pt idx="48996">
                  <c:v>4.8996999999999999E-5</c:v>
                </c:pt>
                <c:pt idx="48997">
                  <c:v>4.8998000000000001E-5</c:v>
                </c:pt>
                <c:pt idx="48998">
                  <c:v>4.8999000000000003E-5</c:v>
                </c:pt>
                <c:pt idx="48999">
                  <c:v>4.8999999999999998E-5</c:v>
                </c:pt>
                <c:pt idx="49000">
                  <c:v>4.9001000000000001E-5</c:v>
                </c:pt>
                <c:pt idx="49001">
                  <c:v>4.9002000000000003E-5</c:v>
                </c:pt>
                <c:pt idx="49002">
                  <c:v>4.9002999999999998E-5</c:v>
                </c:pt>
                <c:pt idx="49003">
                  <c:v>4.9004E-5</c:v>
                </c:pt>
                <c:pt idx="49004">
                  <c:v>4.9005000000000003E-5</c:v>
                </c:pt>
                <c:pt idx="49005">
                  <c:v>4.9005999999999998E-5</c:v>
                </c:pt>
                <c:pt idx="49006">
                  <c:v>4.9007E-5</c:v>
                </c:pt>
                <c:pt idx="49007">
                  <c:v>4.9008000000000002E-5</c:v>
                </c:pt>
                <c:pt idx="49008">
                  <c:v>4.9008999999999998E-5</c:v>
                </c:pt>
                <c:pt idx="49009">
                  <c:v>4.901E-5</c:v>
                </c:pt>
                <c:pt idx="49010">
                  <c:v>4.9011000000000002E-5</c:v>
                </c:pt>
                <c:pt idx="49011">
                  <c:v>4.9011999999999998E-5</c:v>
                </c:pt>
                <c:pt idx="49012">
                  <c:v>4.9013E-5</c:v>
                </c:pt>
                <c:pt idx="49013">
                  <c:v>4.9014000000000002E-5</c:v>
                </c:pt>
                <c:pt idx="49014">
                  <c:v>4.9014999999999997E-5</c:v>
                </c:pt>
                <c:pt idx="49015">
                  <c:v>4.9016E-5</c:v>
                </c:pt>
                <c:pt idx="49016">
                  <c:v>4.9017000000000002E-5</c:v>
                </c:pt>
                <c:pt idx="49017">
                  <c:v>4.9017999999999997E-5</c:v>
                </c:pt>
                <c:pt idx="49018">
                  <c:v>4.9018999999999999E-5</c:v>
                </c:pt>
                <c:pt idx="49019">
                  <c:v>4.9020000000000002E-5</c:v>
                </c:pt>
                <c:pt idx="49020">
                  <c:v>4.9020999999999997E-5</c:v>
                </c:pt>
                <c:pt idx="49021">
                  <c:v>4.9021999999999999E-5</c:v>
                </c:pt>
                <c:pt idx="49022">
                  <c:v>4.9023000000000001E-5</c:v>
                </c:pt>
                <c:pt idx="49023">
                  <c:v>4.9023999999999997E-5</c:v>
                </c:pt>
                <c:pt idx="49024">
                  <c:v>4.9024999999999999E-5</c:v>
                </c:pt>
                <c:pt idx="49025">
                  <c:v>4.9026000000000001E-5</c:v>
                </c:pt>
                <c:pt idx="49026">
                  <c:v>4.9026999999999997E-5</c:v>
                </c:pt>
                <c:pt idx="49027">
                  <c:v>4.9027999999999999E-5</c:v>
                </c:pt>
                <c:pt idx="49028">
                  <c:v>4.9029000000000001E-5</c:v>
                </c:pt>
                <c:pt idx="49029">
                  <c:v>4.9030000000000003E-5</c:v>
                </c:pt>
                <c:pt idx="49030">
                  <c:v>4.9030999999999999E-5</c:v>
                </c:pt>
                <c:pt idx="49031">
                  <c:v>4.9032000000000001E-5</c:v>
                </c:pt>
                <c:pt idx="49032">
                  <c:v>4.9033000000000003E-5</c:v>
                </c:pt>
                <c:pt idx="49033">
                  <c:v>4.9033999999999998E-5</c:v>
                </c:pt>
                <c:pt idx="49034">
                  <c:v>4.9035000000000001E-5</c:v>
                </c:pt>
                <c:pt idx="49035">
                  <c:v>4.9036000000000003E-5</c:v>
                </c:pt>
                <c:pt idx="49036">
                  <c:v>4.9036999999999998E-5</c:v>
                </c:pt>
                <c:pt idx="49037">
                  <c:v>4.9038E-5</c:v>
                </c:pt>
                <c:pt idx="49038">
                  <c:v>4.9039000000000003E-5</c:v>
                </c:pt>
                <c:pt idx="49039">
                  <c:v>4.9039999999999998E-5</c:v>
                </c:pt>
                <c:pt idx="49040">
                  <c:v>4.9041E-5</c:v>
                </c:pt>
                <c:pt idx="49041">
                  <c:v>4.9042000000000002E-5</c:v>
                </c:pt>
                <c:pt idx="49042">
                  <c:v>4.9042999999999998E-5</c:v>
                </c:pt>
                <c:pt idx="49043">
                  <c:v>4.9044E-5</c:v>
                </c:pt>
                <c:pt idx="49044">
                  <c:v>4.9045000000000002E-5</c:v>
                </c:pt>
                <c:pt idx="49045">
                  <c:v>4.9045999999999998E-5</c:v>
                </c:pt>
                <c:pt idx="49046">
                  <c:v>4.9047E-5</c:v>
                </c:pt>
                <c:pt idx="49047">
                  <c:v>4.9048000000000002E-5</c:v>
                </c:pt>
                <c:pt idx="49048">
                  <c:v>4.9048999999999997E-5</c:v>
                </c:pt>
                <c:pt idx="49049">
                  <c:v>4.905E-5</c:v>
                </c:pt>
                <c:pt idx="49050">
                  <c:v>4.9051000000000002E-5</c:v>
                </c:pt>
                <c:pt idx="49051">
                  <c:v>4.9051999999999997E-5</c:v>
                </c:pt>
                <c:pt idx="49052">
                  <c:v>4.9052999999999999E-5</c:v>
                </c:pt>
                <c:pt idx="49053">
                  <c:v>4.9054000000000002E-5</c:v>
                </c:pt>
                <c:pt idx="49054">
                  <c:v>4.9054999999999997E-5</c:v>
                </c:pt>
                <c:pt idx="49055">
                  <c:v>4.9055999999999999E-5</c:v>
                </c:pt>
                <c:pt idx="49056">
                  <c:v>4.9057000000000001E-5</c:v>
                </c:pt>
                <c:pt idx="49057">
                  <c:v>4.9057999999999997E-5</c:v>
                </c:pt>
                <c:pt idx="49058">
                  <c:v>4.9058999999999999E-5</c:v>
                </c:pt>
                <c:pt idx="49059">
                  <c:v>4.9060000000000001E-5</c:v>
                </c:pt>
                <c:pt idx="49060">
                  <c:v>4.9060999999999997E-5</c:v>
                </c:pt>
                <c:pt idx="49061">
                  <c:v>4.9061999999999999E-5</c:v>
                </c:pt>
                <c:pt idx="49062">
                  <c:v>4.9063000000000001E-5</c:v>
                </c:pt>
                <c:pt idx="49063">
                  <c:v>4.9064000000000003E-5</c:v>
                </c:pt>
                <c:pt idx="49064">
                  <c:v>4.9064999999999999E-5</c:v>
                </c:pt>
                <c:pt idx="49065">
                  <c:v>4.9066000000000001E-5</c:v>
                </c:pt>
                <c:pt idx="49066">
                  <c:v>4.9067000000000003E-5</c:v>
                </c:pt>
                <c:pt idx="49067">
                  <c:v>4.9067999999999998E-5</c:v>
                </c:pt>
                <c:pt idx="49068">
                  <c:v>4.9069000000000001E-5</c:v>
                </c:pt>
                <c:pt idx="49069">
                  <c:v>4.9070000000000003E-5</c:v>
                </c:pt>
                <c:pt idx="49070">
                  <c:v>4.9070999999999998E-5</c:v>
                </c:pt>
                <c:pt idx="49071">
                  <c:v>4.9072E-5</c:v>
                </c:pt>
                <c:pt idx="49072">
                  <c:v>4.9073000000000003E-5</c:v>
                </c:pt>
                <c:pt idx="49073">
                  <c:v>4.9073999999999998E-5</c:v>
                </c:pt>
                <c:pt idx="49074">
                  <c:v>4.9075E-5</c:v>
                </c:pt>
                <c:pt idx="49075">
                  <c:v>4.9076000000000002E-5</c:v>
                </c:pt>
                <c:pt idx="49076">
                  <c:v>4.9076999999999998E-5</c:v>
                </c:pt>
                <c:pt idx="49077">
                  <c:v>4.9078E-5</c:v>
                </c:pt>
                <c:pt idx="49078">
                  <c:v>4.9079000000000002E-5</c:v>
                </c:pt>
                <c:pt idx="49079">
                  <c:v>4.9079999999999998E-5</c:v>
                </c:pt>
                <c:pt idx="49080">
                  <c:v>4.9081E-5</c:v>
                </c:pt>
                <c:pt idx="49081">
                  <c:v>4.9082000000000002E-5</c:v>
                </c:pt>
                <c:pt idx="49082">
                  <c:v>4.9082999999999997E-5</c:v>
                </c:pt>
                <c:pt idx="49083">
                  <c:v>4.9084E-5</c:v>
                </c:pt>
                <c:pt idx="49084">
                  <c:v>4.9085000000000002E-5</c:v>
                </c:pt>
                <c:pt idx="49085">
                  <c:v>4.9085999999999997E-5</c:v>
                </c:pt>
                <c:pt idx="49086">
                  <c:v>4.9086999999999999E-5</c:v>
                </c:pt>
                <c:pt idx="49087">
                  <c:v>4.9088000000000002E-5</c:v>
                </c:pt>
                <c:pt idx="49088">
                  <c:v>4.9088999999999997E-5</c:v>
                </c:pt>
                <c:pt idx="49089">
                  <c:v>4.9089999999999999E-5</c:v>
                </c:pt>
                <c:pt idx="49090">
                  <c:v>4.9091000000000001E-5</c:v>
                </c:pt>
                <c:pt idx="49091">
                  <c:v>4.9091999999999997E-5</c:v>
                </c:pt>
                <c:pt idx="49092">
                  <c:v>4.9092999999999999E-5</c:v>
                </c:pt>
                <c:pt idx="49093">
                  <c:v>4.9094000000000001E-5</c:v>
                </c:pt>
                <c:pt idx="49094">
                  <c:v>4.9094999999999997E-5</c:v>
                </c:pt>
                <c:pt idx="49095">
                  <c:v>4.9095999999999999E-5</c:v>
                </c:pt>
                <c:pt idx="49096">
                  <c:v>4.9097000000000001E-5</c:v>
                </c:pt>
                <c:pt idx="49097">
                  <c:v>4.9098000000000003E-5</c:v>
                </c:pt>
                <c:pt idx="49098">
                  <c:v>4.9098999999999999E-5</c:v>
                </c:pt>
                <c:pt idx="49099">
                  <c:v>4.9100000000000001E-5</c:v>
                </c:pt>
                <c:pt idx="49100">
                  <c:v>4.9101000000000003E-5</c:v>
                </c:pt>
                <c:pt idx="49101">
                  <c:v>4.9101999999999998E-5</c:v>
                </c:pt>
                <c:pt idx="49102">
                  <c:v>4.9103000000000001E-5</c:v>
                </c:pt>
                <c:pt idx="49103">
                  <c:v>4.9104000000000003E-5</c:v>
                </c:pt>
                <c:pt idx="49104">
                  <c:v>4.9104999999999998E-5</c:v>
                </c:pt>
                <c:pt idx="49105">
                  <c:v>4.9106E-5</c:v>
                </c:pt>
                <c:pt idx="49106">
                  <c:v>4.9107000000000003E-5</c:v>
                </c:pt>
                <c:pt idx="49107">
                  <c:v>4.9107999999999998E-5</c:v>
                </c:pt>
                <c:pt idx="49108">
                  <c:v>4.9109E-5</c:v>
                </c:pt>
                <c:pt idx="49109">
                  <c:v>4.9110000000000002E-5</c:v>
                </c:pt>
                <c:pt idx="49110">
                  <c:v>4.9110999999999998E-5</c:v>
                </c:pt>
                <c:pt idx="49111">
                  <c:v>4.9112E-5</c:v>
                </c:pt>
                <c:pt idx="49112">
                  <c:v>4.9113000000000002E-5</c:v>
                </c:pt>
                <c:pt idx="49113">
                  <c:v>4.9113999999999998E-5</c:v>
                </c:pt>
                <c:pt idx="49114">
                  <c:v>4.9115E-5</c:v>
                </c:pt>
                <c:pt idx="49115">
                  <c:v>4.9116000000000002E-5</c:v>
                </c:pt>
                <c:pt idx="49116">
                  <c:v>4.9116999999999997E-5</c:v>
                </c:pt>
                <c:pt idx="49117">
                  <c:v>4.9118E-5</c:v>
                </c:pt>
                <c:pt idx="49118">
                  <c:v>4.9119000000000002E-5</c:v>
                </c:pt>
                <c:pt idx="49119">
                  <c:v>4.9119999999999997E-5</c:v>
                </c:pt>
                <c:pt idx="49120">
                  <c:v>4.9120999999999999E-5</c:v>
                </c:pt>
                <c:pt idx="49121">
                  <c:v>4.9122000000000002E-5</c:v>
                </c:pt>
                <c:pt idx="49122">
                  <c:v>4.9122999999999997E-5</c:v>
                </c:pt>
                <c:pt idx="49123">
                  <c:v>4.9123999999999999E-5</c:v>
                </c:pt>
                <c:pt idx="49124">
                  <c:v>4.9125000000000001E-5</c:v>
                </c:pt>
                <c:pt idx="49125">
                  <c:v>4.9125999999999997E-5</c:v>
                </c:pt>
                <c:pt idx="49126">
                  <c:v>4.9126999999999999E-5</c:v>
                </c:pt>
                <c:pt idx="49127">
                  <c:v>4.9128000000000001E-5</c:v>
                </c:pt>
                <c:pt idx="49128">
                  <c:v>4.9128999999999997E-5</c:v>
                </c:pt>
                <c:pt idx="49129">
                  <c:v>4.9129999999999999E-5</c:v>
                </c:pt>
                <c:pt idx="49130">
                  <c:v>4.9131000000000001E-5</c:v>
                </c:pt>
                <c:pt idx="49131">
                  <c:v>4.9132000000000003E-5</c:v>
                </c:pt>
                <c:pt idx="49132">
                  <c:v>4.9132999999999999E-5</c:v>
                </c:pt>
                <c:pt idx="49133">
                  <c:v>4.9134000000000001E-5</c:v>
                </c:pt>
                <c:pt idx="49134">
                  <c:v>4.9135000000000003E-5</c:v>
                </c:pt>
                <c:pt idx="49135">
                  <c:v>4.9135999999999998E-5</c:v>
                </c:pt>
                <c:pt idx="49136">
                  <c:v>4.9137000000000001E-5</c:v>
                </c:pt>
                <c:pt idx="49137">
                  <c:v>4.9138000000000003E-5</c:v>
                </c:pt>
                <c:pt idx="49138">
                  <c:v>4.9138999999999998E-5</c:v>
                </c:pt>
                <c:pt idx="49139">
                  <c:v>4.914E-5</c:v>
                </c:pt>
                <c:pt idx="49140">
                  <c:v>4.9141000000000003E-5</c:v>
                </c:pt>
                <c:pt idx="49141">
                  <c:v>4.9141999999999998E-5</c:v>
                </c:pt>
                <c:pt idx="49142">
                  <c:v>4.9143E-5</c:v>
                </c:pt>
                <c:pt idx="49143">
                  <c:v>4.9144000000000002E-5</c:v>
                </c:pt>
                <c:pt idx="49144">
                  <c:v>4.9144999999999998E-5</c:v>
                </c:pt>
                <c:pt idx="49145">
                  <c:v>4.9146E-5</c:v>
                </c:pt>
                <c:pt idx="49146">
                  <c:v>4.9147000000000002E-5</c:v>
                </c:pt>
                <c:pt idx="49147">
                  <c:v>4.9147999999999998E-5</c:v>
                </c:pt>
                <c:pt idx="49148">
                  <c:v>4.9149E-5</c:v>
                </c:pt>
                <c:pt idx="49149">
                  <c:v>4.9150000000000002E-5</c:v>
                </c:pt>
                <c:pt idx="49150">
                  <c:v>4.9150999999999997E-5</c:v>
                </c:pt>
                <c:pt idx="49151">
                  <c:v>4.9152E-5</c:v>
                </c:pt>
                <c:pt idx="49152">
                  <c:v>4.9153000000000002E-5</c:v>
                </c:pt>
                <c:pt idx="49153">
                  <c:v>4.9153999999999997E-5</c:v>
                </c:pt>
                <c:pt idx="49154">
                  <c:v>4.9154999999999999E-5</c:v>
                </c:pt>
                <c:pt idx="49155">
                  <c:v>4.9156000000000002E-5</c:v>
                </c:pt>
                <c:pt idx="49156">
                  <c:v>4.9156999999999997E-5</c:v>
                </c:pt>
                <c:pt idx="49157">
                  <c:v>4.9157999999999999E-5</c:v>
                </c:pt>
                <c:pt idx="49158">
                  <c:v>4.9159000000000001E-5</c:v>
                </c:pt>
                <c:pt idx="49159">
                  <c:v>4.9159999999999997E-5</c:v>
                </c:pt>
                <c:pt idx="49160">
                  <c:v>4.9160999999999999E-5</c:v>
                </c:pt>
                <c:pt idx="49161">
                  <c:v>4.9162000000000001E-5</c:v>
                </c:pt>
                <c:pt idx="49162">
                  <c:v>4.9162999999999997E-5</c:v>
                </c:pt>
                <c:pt idx="49163">
                  <c:v>4.9163999999999999E-5</c:v>
                </c:pt>
                <c:pt idx="49164">
                  <c:v>4.9165000000000001E-5</c:v>
                </c:pt>
                <c:pt idx="49165">
                  <c:v>4.9166000000000003E-5</c:v>
                </c:pt>
                <c:pt idx="49166">
                  <c:v>4.9166999999999999E-5</c:v>
                </c:pt>
                <c:pt idx="49167">
                  <c:v>4.9168000000000001E-5</c:v>
                </c:pt>
                <c:pt idx="49168">
                  <c:v>4.9169000000000003E-5</c:v>
                </c:pt>
                <c:pt idx="49169">
                  <c:v>4.9169999999999998E-5</c:v>
                </c:pt>
                <c:pt idx="49170">
                  <c:v>4.9171000000000001E-5</c:v>
                </c:pt>
                <c:pt idx="49171">
                  <c:v>4.9172000000000003E-5</c:v>
                </c:pt>
                <c:pt idx="49172">
                  <c:v>4.9172999999999998E-5</c:v>
                </c:pt>
                <c:pt idx="49173">
                  <c:v>4.9174E-5</c:v>
                </c:pt>
                <c:pt idx="49174">
                  <c:v>4.9175000000000003E-5</c:v>
                </c:pt>
                <c:pt idx="49175">
                  <c:v>4.9175999999999998E-5</c:v>
                </c:pt>
                <c:pt idx="49176">
                  <c:v>4.9177E-5</c:v>
                </c:pt>
                <c:pt idx="49177">
                  <c:v>4.9178000000000002E-5</c:v>
                </c:pt>
                <c:pt idx="49178">
                  <c:v>4.9178999999999998E-5</c:v>
                </c:pt>
                <c:pt idx="49179">
                  <c:v>4.918E-5</c:v>
                </c:pt>
                <c:pt idx="49180">
                  <c:v>4.9181000000000002E-5</c:v>
                </c:pt>
                <c:pt idx="49181">
                  <c:v>4.9181999999999998E-5</c:v>
                </c:pt>
                <c:pt idx="49182">
                  <c:v>4.9183E-5</c:v>
                </c:pt>
                <c:pt idx="49183">
                  <c:v>4.9184000000000002E-5</c:v>
                </c:pt>
                <c:pt idx="49184">
                  <c:v>4.9184999999999997E-5</c:v>
                </c:pt>
                <c:pt idx="49185">
                  <c:v>4.9186E-5</c:v>
                </c:pt>
                <c:pt idx="49186">
                  <c:v>4.9187000000000002E-5</c:v>
                </c:pt>
                <c:pt idx="49187">
                  <c:v>4.9187999999999997E-5</c:v>
                </c:pt>
                <c:pt idx="49188">
                  <c:v>4.9188999999999999E-5</c:v>
                </c:pt>
                <c:pt idx="49189">
                  <c:v>4.9190000000000002E-5</c:v>
                </c:pt>
                <c:pt idx="49190">
                  <c:v>4.9190999999999997E-5</c:v>
                </c:pt>
                <c:pt idx="49191">
                  <c:v>4.9191999999999999E-5</c:v>
                </c:pt>
                <c:pt idx="49192">
                  <c:v>4.9193000000000001E-5</c:v>
                </c:pt>
                <c:pt idx="49193">
                  <c:v>4.9193999999999997E-5</c:v>
                </c:pt>
                <c:pt idx="49194">
                  <c:v>4.9194999999999999E-5</c:v>
                </c:pt>
                <c:pt idx="49195">
                  <c:v>4.9196000000000001E-5</c:v>
                </c:pt>
                <c:pt idx="49196">
                  <c:v>4.9196999999999997E-5</c:v>
                </c:pt>
                <c:pt idx="49197">
                  <c:v>4.9197999999999999E-5</c:v>
                </c:pt>
                <c:pt idx="49198">
                  <c:v>4.9199000000000001E-5</c:v>
                </c:pt>
                <c:pt idx="49199">
                  <c:v>4.9200000000000003E-5</c:v>
                </c:pt>
                <c:pt idx="49200">
                  <c:v>4.9200999999999999E-5</c:v>
                </c:pt>
                <c:pt idx="49201">
                  <c:v>4.9202000000000001E-5</c:v>
                </c:pt>
                <c:pt idx="49202">
                  <c:v>4.9203000000000003E-5</c:v>
                </c:pt>
                <c:pt idx="49203">
                  <c:v>4.9203999999999998E-5</c:v>
                </c:pt>
                <c:pt idx="49204">
                  <c:v>4.9205000000000001E-5</c:v>
                </c:pt>
                <c:pt idx="49205">
                  <c:v>4.9206000000000003E-5</c:v>
                </c:pt>
                <c:pt idx="49206">
                  <c:v>4.9206999999999998E-5</c:v>
                </c:pt>
                <c:pt idx="49207">
                  <c:v>4.9208E-5</c:v>
                </c:pt>
                <c:pt idx="49208">
                  <c:v>4.9209000000000003E-5</c:v>
                </c:pt>
                <c:pt idx="49209">
                  <c:v>4.9209999999999998E-5</c:v>
                </c:pt>
                <c:pt idx="49210">
                  <c:v>4.9211E-5</c:v>
                </c:pt>
                <c:pt idx="49211">
                  <c:v>4.9212000000000002E-5</c:v>
                </c:pt>
                <c:pt idx="49212">
                  <c:v>4.9212999999999998E-5</c:v>
                </c:pt>
                <c:pt idx="49213">
                  <c:v>4.9214E-5</c:v>
                </c:pt>
                <c:pt idx="49214">
                  <c:v>4.9215000000000002E-5</c:v>
                </c:pt>
                <c:pt idx="49215">
                  <c:v>4.9215999999999998E-5</c:v>
                </c:pt>
                <c:pt idx="49216">
                  <c:v>4.9217E-5</c:v>
                </c:pt>
                <c:pt idx="49217">
                  <c:v>4.9218000000000002E-5</c:v>
                </c:pt>
                <c:pt idx="49218">
                  <c:v>4.9218999999999998E-5</c:v>
                </c:pt>
                <c:pt idx="49219">
                  <c:v>4.922E-5</c:v>
                </c:pt>
                <c:pt idx="49220">
                  <c:v>4.9221000000000002E-5</c:v>
                </c:pt>
                <c:pt idx="49221">
                  <c:v>4.9221999999999997E-5</c:v>
                </c:pt>
                <c:pt idx="49222">
                  <c:v>4.9223E-5</c:v>
                </c:pt>
                <c:pt idx="49223">
                  <c:v>4.9224000000000002E-5</c:v>
                </c:pt>
                <c:pt idx="49224">
                  <c:v>4.9224999999999997E-5</c:v>
                </c:pt>
                <c:pt idx="49225">
                  <c:v>4.9225999999999999E-5</c:v>
                </c:pt>
                <c:pt idx="49226">
                  <c:v>4.9227000000000001E-5</c:v>
                </c:pt>
                <c:pt idx="49227">
                  <c:v>4.9227999999999997E-5</c:v>
                </c:pt>
                <c:pt idx="49228">
                  <c:v>4.9228999999999999E-5</c:v>
                </c:pt>
                <c:pt idx="49229">
                  <c:v>4.9230000000000001E-5</c:v>
                </c:pt>
                <c:pt idx="49230">
                  <c:v>4.9230999999999997E-5</c:v>
                </c:pt>
                <c:pt idx="49231">
                  <c:v>4.9231999999999999E-5</c:v>
                </c:pt>
                <c:pt idx="49232">
                  <c:v>4.9233000000000001E-5</c:v>
                </c:pt>
                <c:pt idx="49233">
                  <c:v>4.9234000000000003E-5</c:v>
                </c:pt>
                <c:pt idx="49234">
                  <c:v>4.9234999999999999E-5</c:v>
                </c:pt>
                <c:pt idx="49235">
                  <c:v>4.9236000000000001E-5</c:v>
                </c:pt>
                <c:pt idx="49236">
                  <c:v>4.9237000000000003E-5</c:v>
                </c:pt>
                <c:pt idx="49237">
                  <c:v>4.9237999999999999E-5</c:v>
                </c:pt>
                <c:pt idx="49238">
                  <c:v>4.9239000000000001E-5</c:v>
                </c:pt>
                <c:pt idx="49239">
                  <c:v>4.9240000000000003E-5</c:v>
                </c:pt>
                <c:pt idx="49240">
                  <c:v>4.9240999999999998E-5</c:v>
                </c:pt>
                <c:pt idx="49241">
                  <c:v>4.9242000000000001E-5</c:v>
                </c:pt>
                <c:pt idx="49242">
                  <c:v>4.9243000000000003E-5</c:v>
                </c:pt>
                <c:pt idx="49243">
                  <c:v>4.9243999999999998E-5</c:v>
                </c:pt>
                <c:pt idx="49244">
                  <c:v>4.9245E-5</c:v>
                </c:pt>
                <c:pt idx="49245">
                  <c:v>4.9246000000000003E-5</c:v>
                </c:pt>
                <c:pt idx="49246">
                  <c:v>4.9246999999999998E-5</c:v>
                </c:pt>
                <c:pt idx="49247">
                  <c:v>4.9248E-5</c:v>
                </c:pt>
                <c:pt idx="49248">
                  <c:v>4.9249000000000002E-5</c:v>
                </c:pt>
                <c:pt idx="49249">
                  <c:v>4.9249999999999998E-5</c:v>
                </c:pt>
                <c:pt idx="49250">
                  <c:v>4.9251E-5</c:v>
                </c:pt>
                <c:pt idx="49251">
                  <c:v>4.9252000000000002E-5</c:v>
                </c:pt>
                <c:pt idx="49252">
                  <c:v>4.9252999999999998E-5</c:v>
                </c:pt>
                <c:pt idx="49253">
                  <c:v>4.9254E-5</c:v>
                </c:pt>
                <c:pt idx="49254">
                  <c:v>4.9255000000000002E-5</c:v>
                </c:pt>
                <c:pt idx="49255">
                  <c:v>4.9255999999999997E-5</c:v>
                </c:pt>
                <c:pt idx="49256">
                  <c:v>4.9257E-5</c:v>
                </c:pt>
                <c:pt idx="49257">
                  <c:v>4.9258000000000002E-5</c:v>
                </c:pt>
                <c:pt idx="49258">
                  <c:v>4.9258999999999997E-5</c:v>
                </c:pt>
                <c:pt idx="49259">
                  <c:v>4.9259999999999999E-5</c:v>
                </c:pt>
                <c:pt idx="49260">
                  <c:v>4.9261000000000002E-5</c:v>
                </c:pt>
                <c:pt idx="49261">
                  <c:v>4.9261999999999997E-5</c:v>
                </c:pt>
                <c:pt idx="49262">
                  <c:v>4.9262999999999999E-5</c:v>
                </c:pt>
                <c:pt idx="49263">
                  <c:v>4.9264000000000001E-5</c:v>
                </c:pt>
                <c:pt idx="49264">
                  <c:v>4.9264999999999997E-5</c:v>
                </c:pt>
                <c:pt idx="49265">
                  <c:v>4.9265999999999999E-5</c:v>
                </c:pt>
                <c:pt idx="49266">
                  <c:v>4.9267000000000001E-5</c:v>
                </c:pt>
                <c:pt idx="49267">
                  <c:v>4.9268000000000003E-5</c:v>
                </c:pt>
                <c:pt idx="49268">
                  <c:v>4.9268999999999999E-5</c:v>
                </c:pt>
                <c:pt idx="49269">
                  <c:v>4.9270000000000001E-5</c:v>
                </c:pt>
                <c:pt idx="49270">
                  <c:v>4.9271000000000003E-5</c:v>
                </c:pt>
                <c:pt idx="49271">
                  <c:v>4.9271999999999999E-5</c:v>
                </c:pt>
                <c:pt idx="49272">
                  <c:v>4.9273000000000001E-5</c:v>
                </c:pt>
                <c:pt idx="49273">
                  <c:v>4.9274000000000003E-5</c:v>
                </c:pt>
                <c:pt idx="49274">
                  <c:v>4.9274999999999998E-5</c:v>
                </c:pt>
                <c:pt idx="49275">
                  <c:v>4.9276000000000001E-5</c:v>
                </c:pt>
                <c:pt idx="49276">
                  <c:v>4.9277000000000003E-5</c:v>
                </c:pt>
                <c:pt idx="49277">
                  <c:v>4.9277999999999998E-5</c:v>
                </c:pt>
                <c:pt idx="49278">
                  <c:v>4.9279E-5</c:v>
                </c:pt>
                <c:pt idx="49279">
                  <c:v>4.9280000000000003E-5</c:v>
                </c:pt>
                <c:pt idx="49280">
                  <c:v>4.9280999999999998E-5</c:v>
                </c:pt>
                <c:pt idx="49281">
                  <c:v>4.9282E-5</c:v>
                </c:pt>
                <c:pt idx="49282">
                  <c:v>4.9283000000000002E-5</c:v>
                </c:pt>
                <c:pt idx="49283">
                  <c:v>4.9283999999999998E-5</c:v>
                </c:pt>
                <c:pt idx="49284">
                  <c:v>4.9285E-5</c:v>
                </c:pt>
                <c:pt idx="49285">
                  <c:v>4.9286000000000002E-5</c:v>
                </c:pt>
                <c:pt idx="49286">
                  <c:v>4.9286999999999998E-5</c:v>
                </c:pt>
                <c:pt idx="49287">
                  <c:v>4.9288E-5</c:v>
                </c:pt>
                <c:pt idx="49288">
                  <c:v>4.9289000000000002E-5</c:v>
                </c:pt>
                <c:pt idx="49289">
                  <c:v>4.9289999999999997E-5</c:v>
                </c:pt>
                <c:pt idx="49290">
                  <c:v>4.9291E-5</c:v>
                </c:pt>
                <c:pt idx="49291">
                  <c:v>4.9292000000000002E-5</c:v>
                </c:pt>
                <c:pt idx="49292">
                  <c:v>4.9292999999999997E-5</c:v>
                </c:pt>
                <c:pt idx="49293">
                  <c:v>4.9293999999999999E-5</c:v>
                </c:pt>
                <c:pt idx="49294">
                  <c:v>4.9295000000000002E-5</c:v>
                </c:pt>
                <c:pt idx="49295">
                  <c:v>4.9295999999999997E-5</c:v>
                </c:pt>
                <c:pt idx="49296">
                  <c:v>4.9296999999999999E-5</c:v>
                </c:pt>
                <c:pt idx="49297">
                  <c:v>4.9298000000000001E-5</c:v>
                </c:pt>
                <c:pt idx="49298">
                  <c:v>4.9298999999999997E-5</c:v>
                </c:pt>
                <c:pt idx="49299">
                  <c:v>4.9299999999999999E-5</c:v>
                </c:pt>
                <c:pt idx="49300">
                  <c:v>4.9301000000000001E-5</c:v>
                </c:pt>
                <c:pt idx="49301">
                  <c:v>4.9302000000000003E-5</c:v>
                </c:pt>
                <c:pt idx="49302">
                  <c:v>4.9302999999999999E-5</c:v>
                </c:pt>
                <c:pt idx="49303">
                  <c:v>4.9304000000000001E-5</c:v>
                </c:pt>
                <c:pt idx="49304">
                  <c:v>4.9305000000000003E-5</c:v>
                </c:pt>
                <c:pt idx="49305">
                  <c:v>4.9305999999999999E-5</c:v>
                </c:pt>
                <c:pt idx="49306">
                  <c:v>4.9307000000000001E-5</c:v>
                </c:pt>
                <c:pt idx="49307">
                  <c:v>4.9308000000000003E-5</c:v>
                </c:pt>
                <c:pt idx="49308">
                  <c:v>4.9308999999999998E-5</c:v>
                </c:pt>
                <c:pt idx="49309">
                  <c:v>4.9310000000000001E-5</c:v>
                </c:pt>
                <c:pt idx="49310">
                  <c:v>4.9311000000000003E-5</c:v>
                </c:pt>
                <c:pt idx="49311">
                  <c:v>4.9311999999999998E-5</c:v>
                </c:pt>
                <c:pt idx="49312">
                  <c:v>4.9313E-5</c:v>
                </c:pt>
                <c:pt idx="49313">
                  <c:v>4.9314000000000003E-5</c:v>
                </c:pt>
                <c:pt idx="49314">
                  <c:v>4.9314999999999998E-5</c:v>
                </c:pt>
                <c:pt idx="49315">
                  <c:v>4.9316E-5</c:v>
                </c:pt>
                <c:pt idx="49316">
                  <c:v>4.9317000000000002E-5</c:v>
                </c:pt>
                <c:pt idx="49317">
                  <c:v>4.9317999999999998E-5</c:v>
                </c:pt>
                <c:pt idx="49318">
                  <c:v>4.9319E-5</c:v>
                </c:pt>
                <c:pt idx="49319">
                  <c:v>4.9320000000000002E-5</c:v>
                </c:pt>
                <c:pt idx="49320">
                  <c:v>4.9320999999999998E-5</c:v>
                </c:pt>
                <c:pt idx="49321">
                  <c:v>4.9322E-5</c:v>
                </c:pt>
                <c:pt idx="49322">
                  <c:v>4.9323000000000002E-5</c:v>
                </c:pt>
                <c:pt idx="49323">
                  <c:v>4.9323999999999997E-5</c:v>
                </c:pt>
                <c:pt idx="49324">
                  <c:v>4.9325E-5</c:v>
                </c:pt>
                <c:pt idx="49325">
                  <c:v>4.9326000000000002E-5</c:v>
                </c:pt>
                <c:pt idx="49326">
                  <c:v>4.9326999999999997E-5</c:v>
                </c:pt>
                <c:pt idx="49327">
                  <c:v>4.9327999999999999E-5</c:v>
                </c:pt>
                <c:pt idx="49328">
                  <c:v>4.9329000000000002E-5</c:v>
                </c:pt>
                <c:pt idx="49329">
                  <c:v>4.9329999999999997E-5</c:v>
                </c:pt>
                <c:pt idx="49330">
                  <c:v>4.9330999999999999E-5</c:v>
                </c:pt>
                <c:pt idx="49331">
                  <c:v>4.9332000000000001E-5</c:v>
                </c:pt>
                <c:pt idx="49332">
                  <c:v>4.9332999999999997E-5</c:v>
                </c:pt>
                <c:pt idx="49333">
                  <c:v>4.9333999999999999E-5</c:v>
                </c:pt>
                <c:pt idx="49334">
                  <c:v>4.9335000000000001E-5</c:v>
                </c:pt>
                <c:pt idx="49335">
                  <c:v>4.9336000000000003E-5</c:v>
                </c:pt>
                <c:pt idx="49336">
                  <c:v>4.9336999999999999E-5</c:v>
                </c:pt>
                <c:pt idx="49337">
                  <c:v>4.9338000000000001E-5</c:v>
                </c:pt>
                <c:pt idx="49338">
                  <c:v>4.9339000000000003E-5</c:v>
                </c:pt>
                <c:pt idx="49339">
                  <c:v>4.9339999999999999E-5</c:v>
                </c:pt>
                <c:pt idx="49340">
                  <c:v>4.9341000000000001E-5</c:v>
                </c:pt>
                <c:pt idx="49341">
                  <c:v>4.9342000000000003E-5</c:v>
                </c:pt>
                <c:pt idx="49342">
                  <c:v>4.9342999999999998E-5</c:v>
                </c:pt>
                <c:pt idx="49343">
                  <c:v>4.9344000000000001E-5</c:v>
                </c:pt>
                <c:pt idx="49344">
                  <c:v>4.9345000000000003E-5</c:v>
                </c:pt>
                <c:pt idx="49345">
                  <c:v>4.9345999999999998E-5</c:v>
                </c:pt>
                <c:pt idx="49346">
                  <c:v>4.9347E-5</c:v>
                </c:pt>
                <c:pt idx="49347">
                  <c:v>4.9348000000000003E-5</c:v>
                </c:pt>
                <c:pt idx="49348">
                  <c:v>4.9348999999999998E-5</c:v>
                </c:pt>
                <c:pt idx="49349">
                  <c:v>4.935E-5</c:v>
                </c:pt>
                <c:pt idx="49350">
                  <c:v>4.9351000000000002E-5</c:v>
                </c:pt>
                <c:pt idx="49351">
                  <c:v>4.9351999999999998E-5</c:v>
                </c:pt>
                <c:pt idx="49352">
                  <c:v>4.9353E-5</c:v>
                </c:pt>
                <c:pt idx="49353">
                  <c:v>4.9354000000000002E-5</c:v>
                </c:pt>
                <c:pt idx="49354">
                  <c:v>4.9354999999999998E-5</c:v>
                </c:pt>
                <c:pt idx="49355">
                  <c:v>4.9356E-5</c:v>
                </c:pt>
                <c:pt idx="49356">
                  <c:v>4.9357000000000002E-5</c:v>
                </c:pt>
                <c:pt idx="49357">
                  <c:v>4.9357999999999997E-5</c:v>
                </c:pt>
                <c:pt idx="49358">
                  <c:v>4.9359E-5</c:v>
                </c:pt>
                <c:pt idx="49359">
                  <c:v>4.9360000000000002E-5</c:v>
                </c:pt>
                <c:pt idx="49360">
                  <c:v>4.9360999999999997E-5</c:v>
                </c:pt>
                <c:pt idx="49361">
                  <c:v>4.9361999999999999E-5</c:v>
                </c:pt>
                <c:pt idx="49362">
                  <c:v>4.9363000000000002E-5</c:v>
                </c:pt>
                <c:pt idx="49363">
                  <c:v>4.9363999999999997E-5</c:v>
                </c:pt>
                <c:pt idx="49364">
                  <c:v>4.9364999999999999E-5</c:v>
                </c:pt>
                <c:pt idx="49365">
                  <c:v>4.9366000000000001E-5</c:v>
                </c:pt>
                <c:pt idx="49366">
                  <c:v>4.9366999999999997E-5</c:v>
                </c:pt>
                <c:pt idx="49367">
                  <c:v>4.9367999999999999E-5</c:v>
                </c:pt>
                <c:pt idx="49368">
                  <c:v>4.9369000000000001E-5</c:v>
                </c:pt>
                <c:pt idx="49369">
                  <c:v>4.9370000000000003E-5</c:v>
                </c:pt>
                <c:pt idx="49370">
                  <c:v>4.9370999999999999E-5</c:v>
                </c:pt>
                <c:pt idx="49371">
                  <c:v>4.9372000000000001E-5</c:v>
                </c:pt>
                <c:pt idx="49372">
                  <c:v>4.9373000000000003E-5</c:v>
                </c:pt>
                <c:pt idx="49373">
                  <c:v>4.9373999999999999E-5</c:v>
                </c:pt>
                <c:pt idx="49374">
                  <c:v>4.9375000000000001E-5</c:v>
                </c:pt>
                <c:pt idx="49375">
                  <c:v>4.9376000000000003E-5</c:v>
                </c:pt>
                <c:pt idx="49376">
                  <c:v>4.9376999999999998E-5</c:v>
                </c:pt>
                <c:pt idx="49377">
                  <c:v>4.9378000000000001E-5</c:v>
                </c:pt>
                <c:pt idx="49378">
                  <c:v>4.9379000000000003E-5</c:v>
                </c:pt>
                <c:pt idx="49379">
                  <c:v>4.9379999999999998E-5</c:v>
                </c:pt>
                <c:pt idx="49380">
                  <c:v>4.9381E-5</c:v>
                </c:pt>
                <c:pt idx="49381">
                  <c:v>4.9382000000000003E-5</c:v>
                </c:pt>
                <c:pt idx="49382">
                  <c:v>4.9382999999999998E-5</c:v>
                </c:pt>
                <c:pt idx="49383">
                  <c:v>4.9384E-5</c:v>
                </c:pt>
                <c:pt idx="49384">
                  <c:v>4.9385000000000002E-5</c:v>
                </c:pt>
                <c:pt idx="49385">
                  <c:v>4.9385999999999998E-5</c:v>
                </c:pt>
                <c:pt idx="49386">
                  <c:v>4.9387E-5</c:v>
                </c:pt>
                <c:pt idx="49387">
                  <c:v>4.9388000000000002E-5</c:v>
                </c:pt>
                <c:pt idx="49388">
                  <c:v>4.9388999999999998E-5</c:v>
                </c:pt>
                <c:pt idx="49389">
                  <c:v>4.939E-5</c:v>
                </c:pt>
                <c:pt idx="49390">
                  <c:v>4.9391000000000002E-5</c:v>
                </c:pt>
                <c:pt idx="49391">
                  <c:v>4.9391999999999997E-5</c:v>
                </c:pt>
                <c:pt idx="49392">
                  <c:v>4.9393E-5</c:v>
                </c:pt>
                <c:pt idx="49393">
                  <c:v>4.9394000000000002E-5</c:v>
                </c:pt>
                <c:pt idx="49394">
                  <c:v>4.9394999999999997E-5</c:v>
                </c:pt>
                <c:pt idx="49395">
                  <c:v>4.9395999999999999E-5</c:v>
                </c:pt>
                <c:pt idx="49396">
                  <c:v>4.9397000000000002E-5</c:v>
                </c:pt>
                <c:pt idx="49397">
                  <c:v>4.9397999999999997E-5</c:v>
                </c:pt>
                <c:pt idx="49398">
                  <c:v>4.9398999999999999E-5</c:v>
                </c:pt>
                <c:pt idx="49399">
                  <c:v>4.9400000000000001E-5</c:v>
                </c:pt>
                <c:pt idx="49400">
                  <c:v>4.9400999999999997E-5</c:v>
                </c:pt>
                <c:pt idx="49401">
                  <c:v>4.9401999999999999E-5</c:v>
                </c:pt>
                <c:pt idx="49402">
                  <c:v>4.9403000000000001E-5</c:v>
                </c:pt>
                <c:pt idx="49403">
                  <c:v>4.9404000000000003E-5</c:v>
                </c:pt>
                <c:pt idx="49404">
                  <c:v>4.9404999999999999E-5</c:v>
                </c:pt>
                <c:pt idx="49405">
                  <c:v>4.9406000000000001E-5</c:v>
                </c:pt>
                <c:pt idx="49406">
                  <c:v>4.9407000000000003E-5</c:v>
                </c:pt>
                <c:pt idx="49407">
                  <c:v>4.9407999999999999E-5</c:v>
                </c:pt>
                <c:pt idx="49408">
                  <c:v>4.9409000000000001E-5</c:v>
                </c:pt>
                <c:pt idx="49409">
                  <c:v>4.9410000000000003E-5</c:v>
                </c:pt>
                <c:pt idx="49410">
                  <c:v>4.9410999999999998E-5</c:v>
                </c:pt>
                <c:pt idx="49411">
                  <c:v>4.9412000000000001E-5</c:v>
                </c:pt>
                <c:pt idx="49412">
                  <c:v>4.9413000000000003E-5</c:v>
                </c:pt>
                <c:pt idx="49413">
                  <c:v>4.9413999999999998E-5</c:v>
                </c:pt>
                <c:pt idx="49414">
                  <c:v>4.9415E-5</c:v>
                </c:pt>
                <c:pt idx="49415">
                  <c:v>4.9416000000000003E-5</c:v>
                </c:pt>
                <c:pt idx="49416">
                  <c:v>4.9416999999999998E-5</c:v>
                </c:pt>
                <c:pt idx="49417">
                  <c:v>4.9418E-5</c:v>
                </c:pt>
                <c:pt idx="49418">
                  <c:v>4.9419000000000002E-5</c:v>
                </c:pt>
                <c:pt idx="49419">
                  <c:v>4.9419999999999998E-5</c:v>
                </c:pt>
                <c:pt idx="49420">
                  <c:v>4.9421E-5</c:v>
                </c:pt>
                <c:pt idx="49421">
                  <c:v>4.9422000000000002E-5</c:v>
                </c:pt>
                <c:pt idx="49422">
                  <c:v>4.9422999999999998E-5</c:v>
                </c:pt>
                <c:pt idx="49423">
                  <c:v>4.9424E-5</c:v>
                </c:pt>
                <c:pt idx="49424">
                  <c:v>4.9425000000000002E-5</c:v>
                </c:pt>
                <c:pt idx="49425">
                  <c:v>4.9425999999999997E-5</c:v>
                </c:pt>
                <c:pt idx="49426">
                  <c:v>4.9427E-5</c:v>
                </c:pt>
                <c:pt idx="49427">
                  <c:v>4.9428000000000002E-5</c:v>
                </c:pt>
                <c:pt idx="49428">
                  <c:v>4.9428999999999997E-5</c:v>
                </c:pt>
                <c:pt idx="49429">
                  <c:v>4.9429999999999999E-5</c:v>
                </c:pt>
                <c:pt idx="49430">
                  <c:v>4.9431000000000002E-5</c:v>
                </c:pt>
                <c:pt idx="49431">
                  <c:v>4.9431999999999997E-5</c:v>
                </c:pt>
                <c:pt idx="49432">
                  <c:v>4.9432999999999999E-5</c:v>
                </c:pt>
                <c:pt idx="49433">
                  <c:v>4.9434000000000001E-5</c:v>
                </c:pt>
                <c:pt idx="49434">
                  <c:v>4.9434999999999997E-5</c:v>
                </c:pt>
                <c:pt idx="49435">
                  <c:v>4.9435999999999999E-5</c:v>
                </c:pt>
                <c:pt idx="49436">
                  <c:v>4.9437000000000001E-5</c:v>
                </c:pt>
                <c:pt idx="49437">
                  <c:v>4.9438000000000003E-5</c:v>
                </c:pt>
                <c:pt idx="49438">
                  <c:v>4.9438999999999999E-5</c:v>
                </c:pt>
                <c:pt idx="49439">
                  <c:v>4.9440000000000001E-5</c:v>
                </c:pt>
                <c:pt idx="49440">
                  <c:v>4.9441000000000003E-5</c:v>
                </c:pt>
                <c:pt idx="49441">
                  <c:v>4.9441999999999999E-5</c:v>
                </c:pt>
                <c:pt idx="49442">
                  <c:v>4.9443000000000001E-5</c:v>
                </c:pt>
                <c:pt idx="49443">
                  <c:v>4.9444000000000003E-5</c:v>
                </c:pt>
                <c:pt idx="49444">
                  <c:v>4.9444999999999998E-5</c:v>
                </c:pt>
                <c:pt idx="49445">
                  <c:v>4.9446000000000001E-5</c:v>
                </c:pt>
                <c:pt idx="49446">
                  <c:v>4.9447000000000003E-5</c:v>
                </c:pt>
                <c:pt idx="49447">
                  <c:v>4.9447999999999998E-5</c:v>
                </c:pt>
                <c:pt idx="49448">
                  <c:v>4.9449E-5</c:v>
                </c:pt>
                <c:pt idx="49449">
                  <c:v>4.9450000000000003E-5</c:v>
                </c:pt>
                <c:pt idx="49450">
                  <c:v>4.9450999999999998E-5</c:v>
                </c:pt>
                <c:pt idx="49451">
                  <c:v>4.9452E-5</c:v>
                </c:pt>
                <c:pt idx="49452">
                  <c:v>4.9453000000000002E-5</c:v>
                </c:pt>
                <c:pt idx="49453">
                  <c:v>4.9453999999999998E-5</c:v>
                </c:pt>
                <c:pt idx="49454">
                  <c:v>4.9455E-5</c:v>
                </c:pt>
                <c:pt idx="49455">
                  <c:v>4.9456000000000002E-5</c:v>
                </c:pt>
                <c:pt idx="49456">
                  <c:v>4.9456999999999998E-5</c:v>
                </c:pt>
                <c:pt idx="49457">
                  <c:v>4.9458E-5</c:v>
                </c:pt>
                <c:pt idx="49458">
                  <c:v>4.9459000000000002E-5</c:v>
                </c:pt>
                <c:pt idx="49459">
                  <c:v>4.9459999999999997E-5</c:v>
                </c:pt>
                <c:pt idx="49460">
                  <c:v>4.9461E-5</c:v>
                </c:pt>
                <c:pt idx="49461">
                  <c:v>4.9462000000000002E-5</c:v>
                </c:pt>
                <c:pt idx="49462">
                  <c:v>4.9462999999999997E-5</c:v>
                </c:pt>
                <c:pt idx="49463">
                  <c:v>4.9463999999999999E-5</c:v>
                </c:pt>
                <c:pt idx="49464">
                  <c:v>4.9465000000000002E-5</c:v>
                </c:pt>
                <c:pt idx="49465">
                  <c:v>4.9465999999999997E-5</c:v>
                </c:pt>
                <c:pt idx="49466">
                  <c:v>4.9466999999999999E-5</c:v>
                </c:pt>
                <c:pt idx="49467">
                  <c:v>4.9468000000000001E-5</c:v>
                </c:pt>
                <c:pt idx="49468">
                  <c:v>4.9468999999999997E-5</c:v>
                </c:pt>
                <c:pt idx="49469">
                  <c:v>4.9469999999999999E-5</c:v>
                </c:pt>
                <c:pt idx="49470">
                  <c:v>4.9471000000000001E-5</c:v>
                </c:pt>
                <c:pt idx="49471">
                  <c:v>4.9472000000000003E-5</c:v>
                </c:pt>
                <c:pt idx="49472">
                  <c:v>4.9472999999999999E-5</c:v>
                </c:pt>
                <c:pt idx="49473">
                  <c:v>4.9474000000000001E-5</c:v>
                </c:pt>
                <c:pt idx="49474">
                  <c:v>4.9475000000000003E-5</c:v>
                </c:pt>
                <c:pt idx="49475">
                  <c:v>4.9475999999999999E-5</c:v>
                </c:pt>
                <c:pt idx="49476">
                  <c:v>4.9477000000000001E-5</c:v>
                </c:pt>
                <c:pt idx="49477">
                  <c:v>4.9478000000000003E-5</c:v>
                </c:pt>
                <c:pt idx="49478">
                  <c:v>4.9478999999999998E-5</c:v>
                </c:pt>
                <c:pt idx="49479">
                  <c:v>4.9480000000000001E-5</c:v>
                </c:pt>
                <c:pt idx="49480">
                  <c:v>4.9481000000000003E-5</c:v>
                </c:pt>
                <c:pt idx="49481">
                  <c:v>4.9481999999999998E-5</c:v>
                </c:pt>
                <c:pt idx="49482">
                  <c:v>4.9483E-5</c:v>
                </c:pt>
                <c:pt idx="49483">
                  <c:v>4.9484000000000003E-5</c:v>
                </c:pt>
                <c:pt idx="49484">
                  <c:v>4.9484999999999998E-5</c:v>
                </c:pt>
                <c:pt idx="49485">
                  <c:v>4.9486E-5</c:v>
                </c:pt>
                <c:pt idx="49486">
                  <c:v>4.9487000000000002E-5</c:v>
                </c:pt>
                <c:pt idx="49487">
                  <c:v>4.9487999999999998E-5</c:v>
                </c:pt>
                <c:pt idx="49488">
                  <c:v>4.9489E-5</c:v>
                </c:pt>
                <c:pt idx="49489">
                  <c:v>4.9490000000000002E-5</c:v>
                </c:pt>
                <c:pt idx="49490">
                  <c:v>4.9490999999999998E-5</c:v>
                </c:pt>
                <c:pt idx="49491">
                  <c:v>4.9492E-5</c:v>
                </c:pt>
                <c:pt idx="49492">
                  <c:v>4.9493000000000002E-5</c:v>
                </c:pt>
                <c:pt idx="49493">
                  <c:v>4.9493999999999997E-5</c:v>
                </c:pt>
                <c:pt idx="49494">
                  <c:v>4.9495E-5</c:v>
                </c:pt>
                <c:pt idx="49495">
                  <c:v>4.9496000000000002E-5</c:v>
                </c:pt>
                <c:pt idx="49496">
                  <c:v>4.9496999999999997E-5</c:v>
                </c:pt>
                <c:pt idx="49497">
                  <c:v>4.9497999999999999E-5</c:v>
                </c:pt>
                <c:pt idx="49498">
                  <c:v>4.9499000000000002E-5</c:v>
                </c:pt>
                <c:pt idx="49499">
                  <c:v>4.9499999999999997E-5</c:v>
                </c:pt>
                <c:pt idx="49500">
                  <c:v>4.9500999999999999E-5</c:v>
                </c:pt>
                <c:pt idx="49501">
                  <c:v>4.9502000000000001E-5</c:v>
                </c:pt>
                <c:pt idx="49502">
                  <c:v>4.9502999999999997E-5</c:v>
                </c:pt>
                <c:pt idx="49503">
                  <c:v>4.9503999999999999E-5</c:v>
                </c:pt>
                <c:pt idx="49504">
                  <c:v>4.9505000000000001E-5</c:v>
                </c:pt>
                <c:pt idx="49505">
                  <c:v>4.9505999999999997E-5</c:v>
                </c:pt>
                <c:pt idx="49506">
                  <c:v>4.9506999999999999E-5</c:v>
                </c:pt>
                <c:pt idx="49507">
                  <c:v>4.9508000000000001E-5</c:v>
                </c:pt>
                <c:pt idx="49508">
                  <c:v>4.9509000000000003E-5</c:v>
                </c:pt>
                <c:pt idx="49509">
                  <c:v>4.9509999999999999E-5</c:v>
                </c:pt>
                <c:pt idx="49510">
                  <c:v>4.9511000000000001E-5</c:v>
                </c:pt>
                <c:pt idx="49511">
                  <c:v>4.9512000000000003E-5</c:v>
                </c:pt>
                <c:pt idx="49512">
                  <c:v>4.9512999999999998E-5</c:v>
                </c:pt>
                <c:pt idx="49513">
                  <c:v>4.9514000000000001E-5</c:v>
                </c:pt>
                <c:pt idx="49514">
                  <c:v>4.9515000000000003E-5</c:v>
                </c:pt>
                <c:pt idx="49515">
                  <c:v>4.9515999999999998E-5</c:v>
                </c:pt>
                <c:pt idx="49516">
                  <c:v>4.9517E-5</c:v>
                </c:pt>
                <c:pt idx="49517">
                  <c:v>4.9518000000000003E-5</c:v>
                </c:pt>
                <c:pt idx="49518">
                  <c:v>4.9518999999999998E-5</c:v>
                </c:pt>
                <c:pt idx="49519">
                  <c:v>4.952E-5</c:v>
                </c:pt>
                <c:pt idx="49520">
                  <c:v>4.9521000000000002E-5</c:v>
                </c:pt>
                <c:pt idx="49521">
                  <c:v>4.9521999999999998E-5</c:v>
                </c:pt>
                <c:pt idx="49522">
                  <c:v>4.9523E-5</c:v>
                </c:pt>
                <c:pt idx="49523">
                  <c:v>4.9524000000000002E-5</c:v>
                </c:pt>
                <c:pt idx="49524">
                  <c:v>4.9524999999999998E-5</c:v>
                </c:pt>
                <c:pt idx="49525">
                  <c:v>4.9526E-5</c:v>
                </c:pt>
                <c:pt idx="49526">
                  <c:v>4.9527000000000002E-5</c:v>
                </c:pt>
                <c:pt idx="49527">
                  <c:v>4.9527999999999997E-5</c:v>
                </c:pt>
                <c:pt idx="49528">
                  <c:v>4.9529E-5</c:v>
                </c:pt>
                <c:pt idx="49529">
                  <c:v>4.9530000000000002E-5</c:v>
                </c:pt>
                <c:pt idx="49530">
                  <c:v>4.9530999999999997E-5</c:v>
                </c:pt>
                <c:pt idx="49531">
                  <c:v>4.9531999999999999E-5</c:v>
                </c:pt>
                <c:pt idx="49532">
                  <c:v>4.9533000000000002E-5</c:v>
                </c:pt>
                <c:pt idx="49533">
                  <c:v>4.9533999999999997E-5</c:v>
                </c:pt>
                <c:pt idx="49534">
                  <c:v>4.9534999999999999E-5</c:v>
                </c:pt>
                <c:pt idx="49535">
                  <c:v>4.9536000000000001E-5</c:v>
                </c:pt>
                <c:pt idx="49536">
                  <c:v>4.9536999999999997E-5</c:v>
                </c:pt>
                <c:pt idx="49537">
                  <c:v>4.9537999999999999E-5</c:v>
                </c:pt>
                <c:pt idx="49538">
                  <c:v>4.9539000000000001E-5</c:v>
                </c:pt>
                <c:pt idx="49539">
                  <c:v>4.9539999999999997E-5</c:v>
                </c:pt>
                <c:pt idx="49540">
                  <c:v>4.9540999999999999E-5</c:v>
                </c:pt>
                <c:pt idx="49541">
                  <c:v>4.9542000000000001E-5</c:v>
                </c:pt>
                <c:pt idx="49542">
                  <c:v>4.9543000000000003E-5</c:v>
                </c:pt>
                <c:pt idx="49543">
                  <c:v>4.9543999999999999E-5</c:v>
                </c:pt>
                <c:pt idx="49544">
                  <c:v>4.9545000000000001E-5</c:v>
                </c:pt>
                <c:pt idx="49545">
                  <c:v>4.9546000000000003E-5</c:v>
                </c:pt>
                <c:pt idx="49546">
                  <c:v>4.9546999999999998E-5</c:v>
                </c:pt>
                <c:pt idx="49547">
                  <c:v>4.9548000000000001E-5</c:v>
                </c:pt>
                <c:pt idx="49548">
                  <c:v>4.9549000000000003E-5</c:v>
                </c:pt>
                <c:pt idx="49549">
                  <c:v>4.9549999999999998E-5</c:v>
                </c:pt>
                <c:pt idx="49550">
                  <c:v>4.9551E-5</c:v>
                </c:pt>
                <c:pt idx="49551">
                  <c:v>4.9552000000000003E-5</c:v>
                </c:pt>
                <c:pt idx="49552">
                  <c:v>4.9552999999999998E-5</c:v>
                </c:pt>
                <c:pt idx="49553">
                  <c:v>4.9554E-5</c:v>
                </c:pt>
                <c:pt idx="49554">
                  <c:v>4.9555000000000002E-5</c:v>
                </c:pt>
                <c:pt idx="49555">
                  <c:v>4.9555999999999998E-5</c:v>
                </c:pt>
                <c:pt idx="49556">
                  <c:v>4.9557E-5</c:v>
                </c:pt>
                <c:pt idx="49557">
                  <c:v>4.9558000000000002E-5</c:v>
                </c:pt>
                <c:pt idx="49558">
                  <c:v>4.9558999999999998E-5</c:v>
                </c:pt>
                <c:pt idx="49559">
                  <c:v>4.956E-5</c:v>
                </c:pt>
                <c:pt idx="49560">
                  <c:v>4.9561000000000002E-5</c:v>
                </c:pt>
                <c:pt idx="49561">
                  <c:v>4.9561999999999997E-5</c:v>
                </c:pt>
                <c:pt idx="49562">
                  <c:v>4.9563E-5</c:v>
                </c:pt>
                <c:pt idx="49563">
                  <c:v>4.9564000000000002E-5</c:v>
                </c:pt>
                <c:pt idx="49564">
                  <c:v>4.9564999999999997E-5</c:v>
                </c:pt>
                <c:pt idx="49565">
                  <c:v>4.9565999999999999E-5</c:v>
                </c:pt>
                <c:pt idx="49566">
                  <c:v>4.9567000000000002E-5</c:v>
                </c:pt>
                <c:pt idx="49567">
                  <c:v>4.9567999999999997E-5</c:v>
                </c:pt>
                <c:pt idx="49568">
                  <c:v>4.9568999999999999E-5</c:v>
                </c:pt>
                <c:pt idx="49569">
                  <c:v>4.9570000000000001E-5</c:v>
                </c:pt>
                <c:pt idx="49570">
                  <c:v>4.9570999999999997E-5</c:v>
                </c:pt>
                <c:pt idx="49571">
                  <c:v>4.9571999999999999E-5</c:v>
                </c:pt>
                <c:pt idx="49572">
                  <c:v>4.9573000000000001E-5</c:v>
                </c:pt>
                <c:pt idx="49573">
                  <c:v>4.9573999999999997E-5</c:v>
                </c:pt>
                <c:pt idx="49574">
                  <c:v>4.9574999999999999E-5</c:v>
                </c:pt>
                <c:pt idx="49575">
                  <c:v>4.9576000000000001E-5</c:v>
                </c:pt>
                <c:pt idx="49576">
                  <c:v>4.9577000000000003E-5</c:v>
                </c:pt>
                <c:pt idx="49577">
                  <c:v>4.9577999999999999E-5</c:v>
                </c:pt>
                <c:pt idx="49578">
                  <c:v>4.9579000000000001E-5</c:v>
                </c:pt>
                <c:pt idx="49579">
                  <c:v>4.9580000000000003E-5</c:v>
                </c:pt>
                <c:pt idx="49580">
                  <c:v>4.9580999999999998E-5</c:v>
                </c:pt>
                <c:pt idx="49581">
                  <c:v>4.9582000000000001E-5</c:v>
                </c:pt>
                <c:pt idx="49582">
                  <c:v>4.9583000000000003E-5</c:v>
                </c:pt>
                <c:pt idx="49583">
                  <c:v>4.9583999999999998E-5</c:v>
                </c:pt>
                <c:pt idx="49584">
                  <c:v>4.9585E-5</c:v>
                </c:pt>
                <c:pt idx="49585">
                  <c:v>4.9586000000000003E-5</c:v>
                </c:pt>
                <c:pt idx="49586">
                  <c:v>4.9586999999999998E-5</c:v>
                </c:pt>
                <c:pt idx="49587">
                  <c:v>4.9588E-5</c:v>
                </c:pt>
                <c:pt idx="49588">
                  <c:v>4.9589000000000002E-5</c:v>
                </c:pt>
                <c:pt idx="49589">
                  <c:v>4.9589999999999998E-5</c:v>
                </c:pt>
                <c:pt idx="49590">
                  <c:v>4.9591E-5</c:v>
                </c:pt>
                <c:pt idx="49591">
                  <c:v>4.9592000000000002E-5</c:v>
                </c:pt>
                <c:pt idx="49592">
                  <c:v>4.9592999999999998E-5</c:v>
                </c:pt>
                <c:pt idx="49593">
                  <c:v>4.9594E-5</c:v>
                </c:pt>
                <c:pt idx="49594">
                  <c:v>4.9595000000000002E-5</c:v>
                </c:pt>
                <c:pt idx="49595">
                  <c:v>4.9595999999999997E-5</c:v>
                </c:pt>
                <c:pt idx="49596">
                  <c:v>4.9597E-5</c:v>
                </c:pt>
                <c:pt idx="49597">
                  <c:v>4.9598000000000002E-5</c:v>
                </c:pt>
                <c:pt idx="49598">
                  <c:v>4.9598999999999997E-5</c:v>
                </c:pt>
                <c:pt idx="49599">
                  <c:v>4.9599999999999999E-5</c:v>
                </c:pt>
                <c:pt idx="49600">
                  <c:v>4.9601000000000002E-5</c:v>
                </c:pt>
                <c:pt idx="49601">
                  <c:v>4.9601999999999997E-5</c:v>
                </c:pt>
                <c:pt idx="49602">
                  <c:v>4.9602999999999999E-5</c:v>
                </c:pt>
                <c:pt idx="49603">
                  <c:v>4.9604000000000001E-5</c:v>
                </c:pt>
                <c:pt idx="49604">
                  <c:v>4.9604999999999997E-5</c:v>
                </c:pt>
                <c:pt idx="49605">
                  <c:v>4.9605999999999999E-5</c:v>
                </c:pt>
                <c:pt idx="49606">
                  <c:v>4.9607000000000001E-5</c:v>
                </c:pt>
                <c:pt idx="49607">
                  <c:v>4.9607999999999997E-5</c:v>
                </c:pt>
                <c:pt idx="49608">
                  <c:v>4.9608999999999999E-5</c:v>
                </c:pt>
                <c:pt idx="49609">
                  <c:v>4.9610000000000001E-5</c:v>
                </c:pt>
                <c:pt idx="49610">
                  <c:v>4.9611000000000003E-5</c:v>
                </c:pt>
                <c:pt idx="49611">
                  <c:v>4.9611999999999999E-5</c:v>
                </c:pt>
                <c:pt idx="49612">
                  <c:v>4.9613000000000001E-5</c:v>
                </c:pt>
                <c:pt idx="49613">
                  <c:v>4.9614000000000003E-5</c:v>
                </c:pt>
                <c:pt idx="49614">
                  <c:v>4.9614999999999998E-5</c:v>
                </c:pt>
                <c:pt idx="49615">
                  <c:v>4.9616000000000001E-5</c:v>
                </c:pt>
                <c:pt idx="49616">
                  <c:v>4.9617000000000003E-5</c:v>
                </c:pt>
                <c:pt idx="49617">
                  <c:v>4.9617999999999998E-5</c:v>
                </c:pt>
                <c:pt idx="49618">
                  <c:v>4.9619E-5</c:v>
                </c:pt>
                <c:pt idx="49619">
                  <c:v>4.9620000000000003E-5</c:v>
                </c:pt>
                <c:pt idx="49620">
                  <c:v>4.9620999999999998E-5</c:v>
                </c:pt>
                <c:pt idx="49621">
                  <c:v>4.9622E-5</c:v>
                </c:pt>
                <c:pt idx="49622">
                  <c:v>4.9623000000000002E-5</c:v>
                </c:pt>
                <c:pt idx="49623">
                  <c:v>4.9623999999999998E-5</c:v>
                </c:pt>
                <c:pt idx="49624">
                  <c:v>4.9625E-5</c:v>
                </c:pt>
                <c:pt idx="49625">
                  <c:v>4.9626000000000002E-5</c:v>
                </c:pt>
                <c:pt idx="49626">
                  <c:v>4.9626999999999998E-5</c:v>
                </c:pt>
                <c:pt idx="49627">
                  <c:v>4.9628E-5</c:v>
                </c:pt>
                <c:pt idx="49628">
                  <c:v>4.9629000000000002E-5</c:v>
                </c:pt>
                <c:pt idx="49629">
                  <c:v>4.9629999999999997E-5</c:v>
                </c:pt>
                <c:pt idx="49630">
                  <c:v>4.9631E-5</c:v>
                </c:pt>
                <c:pt idx="49631">
                  <c:v>4.9632000000000002E-5</c:v>
                </c:pt>
                <c:pt idx="49632">
                  <c:v>4.9632999999999997E-5</c:v>
                </c:pt>
                <c:pt idx="49633">
                  <c:v>4.9633999999999999E-5</c:v>
                </c:pt>
                <c:pt idx="49634">
                  <c:v>4.9635000000000002E-5</c:v>
                </c:pt>
                <c:pt idx="49635">
                  <c:v>4.9635999999999997E-5</c:v>
                </c:pt>
                <c:pt idx="49636">
                  <c:v>4.9636999999999999E-5</c:v>
                </c:pt>
                <c:pt idx="49637">
                  <c:v>4.9638000000000001E-5</c:v>
                </c:pt>
                <c:pt idx="49638">
                  <c:v>4.9638999999999997E-5</c:v>
                </c:pt>
                <c:pt idx="49639">
                  <c:v>4.9639999999999999E-5</c:v>
                </c:pt>
                <c:pt idx="49640">
                  <c:v>4.9641000000000001E-5</c:v>
                </c:pt>
                <c:pt idx="49641">
                  <c:v>4.9641999999999997E-5</c:v>
                </c:pt>
                <c:pt idx="49642">
                  <c:v>4.9642999999999999E-5</c:v>
                </c:pt>
                <c:pt idx="49643">
                  <c:v>4.9644000000000001E-5</c:v>
                </c:pt>
                <c:pt idx="49644">
                  <c:v>4.9645000000000003E-5</c:v>
                </c:pt>
                <c:pt idx="49645">
                  <c:v>4.9645999999999999E-5</c:v>
                </c:pt>
                <c:pt idx="49646">
                  <c:v>4.9647000000000001E-5</c:v>
                </c:pt>
                <c:pt idx="49647">
                  <c:v>4.9648000000000003E-5</c:v>
                </c:pt>
                <c:pt idx="49648">
                  <c:v>4.9648999999999998E-5</c:v>
                </c:pt>
                <c:pt idx="49649">
                  <c:v>4.9650000000000001E-5</c:v>
                </c:pt>
                <c:pt idx="49650">
                  <c:v>4.9651000000000003E-5</c:v>
                </c:pt>
                <c:pt idx="49651">
                  <c:v>4.9651999999999998E-5</c:v>
                </c:pt>
                <c:pt idx="49652">
                  <c:v>4.9653E-5</c:v>
                </c:pt>
                <c:pt idx="49653">
                  <c:v>4.9654000000000003E-5</c:v>
                </c:pt>
                <c:pt idx="49654">
                  <c:v>4.9654999999999998E-5</c:v>
                </c:pt>
                <c:pt idx="49655">
                  <c:v>4.9656E-5</c:v>
                </c:pt>
                <c:pt idx="49656">
                  <c:v>4.9657000000000002E-5</c:v>
                </c:pt>
                <c:pt idx="49657">
                  <c:v>4.9657999999999998E-5</c:v>
                </c:pt>
                <c:pt idx="49658">
                  <c:v>4.9659E-5</c:v>
                </c:pt>
                <c:pt idx="49659">
                  <c:v>4.9660000000000002E-5</c:v>
                </c:pt>
                <c:pt idx="49660">
                  <c:v>4.9660999999999998E-5</c:v>
                </c:pt>
                <c:pt idx="49661">
                  <c:v>4.9662E-5</c:v>
                </c:pt>
                <c:pt idx="49662">
                  <c:v>4.9663000000000002E-5</c:v>
                </c:pt>
                <c:pt idx="49663">
                  <c:v>4.9663999999999997E-5</c:v>
                </c:pt>
                <c:pt idx="49664">
                  <c:v>4.9665E-5</c:v>
                </c:pt>
                <c:pt idx="49665">
                  <c:v>4.9666000000000002E-5</c:v>
                </c:pt>
                <c:pt idx="49666">
                  <c:v>4.9666999999999997E-5</c:v>
                </c:pt>
                <c:pt idx="49667">
                  <c:v>4.9667999999999999E-5</c:v>
                </c:pt>
                <c:pt idx="49668">
                  <c:v>4.9669000000000002E-5</c:v>
                </c:pt>
                <c:pt idx="49669">
                  <c:v>4.9669999999999997E-5</c:v>
                </c:pt>
                <c:pt idx="49670">
                  <c:v>4.9670999999999999E-5</c:v>
                </c:pt>
                <c:pt idx="49671">
                  <c:v>4.9672000000000001E-5</c:v>
                </c:pt>
                <c:pt idx="49672">
                  <c:v>4.9672999999999997E-5</c:v>
                </c:pt>
                <c:pt idx="49673">
                  <c:v>4.9673999999999999E-5</c:v>
                </c:pt>
                <c:pt idx="49674">
                  <c:v>4.9675000000000001E-5</c:v>
                </c:pt>
                <c:pt idx="49675">
                  <c:v>4.9675999999999997E-5</c:v>
                </c:pt>
                <c:pt idx="49676">
                  <c:v>4.9676999999999999E-5</c:v>
                </c:pt>
                <c:pt idx="49677">
                  <c:v>4.9678000000000001E-5</c:v>
                </c:pt>
                <c:pt idx="49678">
                  <c:v>4.9679000000000003E-5</c:v>
                </c:pt>
                <c:pt idx="49679">
                  <c:v>4.9679999999999999E-5</c:v>
                </c:pt>
                <c:pt idx="49680">
                  <c:v>4.9681000000000001E-5</c:v>
                </c:pt>
                <c:pt idx="49681">
                  <c:v>4.9682000000000003E-5</c:v>
                </c:pt>
                <c:pt idx="49682">
                  <c:v>4.9682999999999998E-5</c:v>
                </c:pt>
                <c:pt idx="49683">
                  <c:v>4.9684000000000001E-5</c:v>
                </c:pt>
                <c:pt idx="49684">
                  <c:v>4.9685000000000003E-5</c:v>
                </c:pt>
                <c:pt idx="49685">
                  <c:v>4.9685999999999998E-5</c:v>
                </c:pt>
                <c:pt idx="49686">
                  <c:v>4.9687E-5</c:v>
                </c:pt>
                <c:pt idx="49687">
                  <c:v>4.9688000000000003E-5</c:v>
                </c:pt>
                <c:pt idx="49688">
                  <c:v>4.9688999999999998E-5</c:v>
                </c:pt>
                <c:pt idx="49689">
                  <c:v>4.969E-5</c:v>
                </c:pt>
                <c:pt idx="49690">
                  <c:v>4.9691000000000002E-5</c:v>
                </c:pt>
                <c:pt idx="49691">
                  <c:v>4.9691999999999998E-5</c:v>
                </c:pt>
                <c:pt idx="49692">
                  <c:v>4.9693E-5</c:v>
                </c:pt>
                <c:pt idx="49693">
                  <c:v>4.9694000000000002E-5</c:v>
                </c:pt>
                <c:pt idx="49694">
                  <c:v>4.9694999999999998E-5</c:v>
                </c:pt>
                <c:pt idx="49695">
                  <c:v>4.9696E-5</c:v>
                </c:pt>
                <c:pt idx="49696">
                  <c:v>4.9697000000000002E-5</c:v>
                </c:pt>
                <c:pt idx="49697">
                  <c:v>4.9697999999999997E-5</c:v>
                </c:pt>
                <c:pt idx="49698">
                  <c:v>4.9699E-5</c:v>
                </c:pt>
                <c:pt idx="49699">
                  <c:v>4.9700000000000002E-5</c:v>
                </c:pt>
                <c:pt idx="49700">
                  <c:v>4.9700999999999997E-5</c:v>
                </c:pt>
                <c:pt idx="49701">
                  <c:v>4.9701999999999999E-5</c:v>
                </c:pt>
                <c:pt idx="49702">
                  <c:v>4.9703000000000002E-5</c:v>
                </c:pt>
                <c:pt idx="49703">
                  <c:v>4.9703999999999997E-5</c:v>
                </c:pt>
                <c:pt idx="49704">
                  <c:v>4.9704999999999999E-5</c:v>
                </c:pt>
                <c:pt idx="49705">
                  <c:v>4.9706000000000001E-5</c:v>
                </c:pt>
                <c:pt idx="49706">
                  <c:v>4.9706999999999997E-5</c:v>
                </c:pt>
                <c:pt idx="49707">
                  <c:v>4.9707999999999999E-5</c:v>
                </c:pt>
                <c:pt idx="49708">
                  <c:v>4.9709000000000001E-5</c:v>
                </c:pt>
                <c:pt idx="49709">
                  <c:v>4.9709999999999997E-5</c:v>
                </c:pt>
                <c:pt idx="49710">
                  <c:v>4.9710999999999999E-5</c:v>
                </c:pt>
                <c:pt idx="49711">
                  <c:v>4.9712000000000001E-5</c:v>
                </c:pt>
                <c:pt idx="49712">
                  <c:v>4.9713000000000003E-5</c:v>
                </c:pt>
                <c:pt idx="49713">
                  <c:v>4.9713999999999999E-5</c:v>
                </c:pt>
                <c:pt idx="49714">
                  <c:v>4.9715000000000001E-5</c:v>
                </c:pt>
                <c:pt idx="49715">
                  <c:v>4.9716000000000003E-5</c:v>
                </c:pt>
                <c:pt idx="49716">
                  <c:v>4.9716999999999998E-5</c:v>
                </c:pt>
                <c:pt idx="49717">
                  <c:v>4.9718000000000001E-5</c:v>
                </c:pt>
                <c:pt idx="49718">
                  <c:v>4.9719000000000003E-5</c:v>
                </c:pt>
                <c:pt idx="49719">
                  <c:v>4.9719999999999998E-5</c:v>
                </c:pt>
                <c:pt idx="49720">
                  <c:v>4.9721E-5</c:v>
                </c:pt>
                <c:pt idx="49721">
                  <c:v>4.9722000000000003E-5</c:v>
                </c:pt>
                <c:pt idx="49722">
                  <c:v>4.9722999999999998E-5</c:v>
                </c:pt>
                <c:pt idx="49723">
                  <c:v>4.9724E-5</c:v>
                </c:pt>
                <c:pt idx="49724">
                  <c:v>4.9725000000000002E-5</c:v>
                </c:pt>
                <c:pt idx="49725">
                  <c:v>4.9725999999999998E-5</c:v>
                </c:pt>
                <c:pt idx="49726">
                  <c:v>4.9727E-5</c:v>
                </c:pt>
                <c:pt idx="49727">
                  <c:v>4.9728000000000002E-5</c:v>
                </c:pt>
                <c:pt idx="49728">
                  <c:v>4.9728999999999998E-5</c:v>
                </c:pt>
                <c:pt idx="49729">
                  <c:v>4.973E-5</c:v>
                </c:pt>
                <c:pt idx="49730">
                  <c:v>4.9731000000000002E-5</c:v>
                </c:pt>
                <c:pt idx="49731">
                  <c:v>4.9731999999999998E-5</c:v>
                </c:pt>
                <c:pt idx="49732">
                  <c:v>4.9733E-5</c:v>
                </c:pt>
                <c:pt idx="49733">
                  <c:v>4.9734000000000002E-5</c:v>
                </c:pt>
                <c:pt idx="49734">
                  <c:v>4.9734999999999997E-5</c:v>
                </c:pt>
                <c:pt idx="49735">
                  <c:v>4.9736E-5</c:v>
                </c:pt>
                <c:pt idx="49736">
                  <c:v>4.9737000000000002E-5</c:v>
                </c:pt>
                <c:pt idx="49737">
                  <c:v>4.9737999999999997E-5</c:v>
                </c:pt>
                <c:pt idx="49738">
                  <c:v>4.9738999999999999E-5</c:v>
                </c:pt>
                <c:pt idx="49739">
                  <c:v>4.9740000000000001E-5</c:v>
                </c:pt>
                <c:pt idx="49740">
                  <c:v>4.9740999999999997E-5</c:v>
                </c:pt>
                <c:pt idx="49741">
                  <c:v>4.9741999999999999E-5</c:v>
                </c:pt>
                <c:pt idx="49742">
                  <c:v>4.9743000000000001E-5</c:v>
                </c:pt>
                <c:pt idx="49743">
                  <c:v>4.9743999999999997E-5</c:v>
                </c:pt>
                <c:pt idx="49744">
                  <c:v>4.9744999999999999E-5</c:v>
                </c:pt>
                <c:pt idx="49745">
                  <c:v>4.9746000000000001E-5</c:v>
                </c:pt>
                <c:pt idx="49746">
                  <c:v>4.9747000000000003E-5</c:v>
                </c:pt>
                <c:pt idx="49747">
                  <c:v>4.9747999999999999E-5</c:v>
                </c:pt>
                <c:pt idx="49748">
                  <c:v>4.9749000000000001E-5</c:v>
                </c:pt>
                <c:pt idx="49749">
                  <c:v>4.9750000000000003E-5</c:v>
                </c:pt>
                <c:pt idx="49750">
                  <c:v>4.9750999999999999E-5</c:v>
                </c:pt>
                <c:pt idx="49751">
                  <c:v>4.9752000000000001E-5</c:v>
                </c:pt>
                <c:pt idx="49752">
                  <c:v>4.9753000000000003E-5</c:v>
                </c:pt>
                <c:pt idx="49753">
                  <c:v>4.9753999999999998E-5</c:v>
                </c:pt>
                <c:pt idx="49754">
                  <c:v>4.9755000000000001E-5</c:v>
                </c:pt>
                <c:pt idx="49755">
                  <c:v>4.9756000000000003E-5</c:v>
                </c:pt>
                <c:pt idx="49756">
                  <c:v>4.9756999999999998E-5</c:v>
                </c:pt>
                <c:pt idx="49757">
                  <c:v>4.9758E-5</c:v>
                </c:pt>
                <c:pt idx="49758">
                  <c:v>4.9759000000000003E-5</c:v>
                </c:pt>
                <c:pt idx="49759">
                  <c:v>4.9759999999999998E-5</c:v>
                </c:pt>
                <c:pt idx="49760">
                  <c:v>4.9761E-5</c:v>
                </c:pt>
                <c:pt idx="49761">
                  <c:v>4.9762000000000002E-5</c:v>
                </c:pt>
                <c:pt idx="49762">
                  <c:v>4.9762999999999998E-5</c:v>
                </c:pt>
                <c:pt idx="49763">
                  <c:v>4.9764E-5</c:v>
                </c:pt>
                <c:pt idx="49764">
                  <c:v>4.9765000000000002E-5</c:v>
                </c:pt>
                <c:pt idx="49765">
                  <c:v>4.9765999999999998E-5</c:v>
                </c:pt>
                <c:pt idx="49766">
                  <c:v>4.9767E-5</c:v>
                </c:pt>
                <c:pt idx="49767">
                  <c:v>4.9768000000000002E-5</c:v>
                </c:pt>
                <c:pt idx="49768">
                  <c:v>4.9768999999999997E-5</c:v>
                </c:pt>
                <c:pt idx="49769">
                  <c:v>4.977E-5</c:v>
                </c:pt>
                <c:pt idx="49770">
                  <c:v>4.9771000000000002E-5</c:v>
                </c:pt>
                <c:pt idx="49771">
                  <c:v>4.9771999999999997E-5</c:v>
                </c:pt>
                <c:pt idx="49772">
                  <c:v>4.9772999999999999E-5</c:v>
                </c:pt>
                <c:pt idx="49773">
                  <c:v>4.9774000000000002E-5</c:v>
                </c:pt>
                <c:pt idx="49774">
                  <c:v>4.9774999999999997E-5</c:v>
                </c:pt>
                <c:pt idx="49775">
                  <c:v>4.9775999999999999E-5</c:v>
                </c:pt>
                <c:pt idx="49776">
                  <c:v>4.9777000000000001E-5</c:v>
                </c:pt>
                <c:pt idx="49777">
                  <c:v>4.9777999999999997E-5</c:v>
                </c:pt>
                <c:pt idx="49778">
                  <c:v>4.9778999999999999E-5</c:v>
                </c:pt>
                <c:pt idx="49779">
                  <c:v>4.9780000000000001E-5</c:v>
                </c:pt>
                <c:pt idx="49780">
                  <c:v>4.9781000000000003E-5</c:v>
                </c:pt>
                <c:pt idx="49781">
                  <c:v>4.9781999999999999E-5</c:v>
                </c:pt>
                <c:pt idx="49782">
                  <c:v>4.9783000000000001E-5</c:v>
                </c:pt>
                <c:pt idx="49783">
                  <c:v>4.9784000000000003E-5</c:v>
                </c:pt>
                <c:pt idx="49784">
                  <c:v>4.9784999999999999E-5</c:v>
                </c:pt>
                <c:pt idx="49785">
                  <c:v>4.9786000000000001E-5</c:v>
                </c:pt>
                <c:pt idx="49786">
                  <c:v>4.9787000000000003E-5</c:v>
                </c:pt>
                <c:pt idx="49787">
                  <c:v>4.9787999999999998E-5</c:v>
                </c:pt>
                <c:pt idx="49788">
                  <c:v>4.9789000000000001E-5</c:v>
                </c:pt>
                <c:pt idx="49789">
                  <c:v>4.9790000000000003E-5</c:v>
                </c:pt>
                <c:pt idx="49790">
                  <c:v>4.9790999999999998E-5</c:v>
                </c:pt>
                <c:pt idx="49791">
                  <c:v>4.9792E-5</c:v>
                </c:pt>
                <c:pt idx="49792">
                  <c:v>4.9793000000000003E-5</c:v>
                </c:pt>
                <c:pt idx="49793">
                  <c:v>4.9793999999999998E-5</c:v>
                </c:pt>
                <c:pt idx="49794">
                  <c:v>4.9795E-5</c:v>
                </c:pt>
                <c:pt idx="49795">
                  <c:v>4.9796000000000002E-5</c:v>
                </c:pt>
                <c:pt idx="49796">
                  <c:v>4.9796999999999998E-5</c:v>
                </c:pt>
                <c:pt idx="49797">
                  <c:v>4.9798E-5</c:v>
                </c:pt>
                <c:pt idx="49798">
                  <c:v>4.9799000000000002E-5</c:v>
                </c:pt>
                <c:pt idx="49799">
                  <c:v>4.9799999999999998E-5</c:v>
                </c:pt>
                <c:pt idx="49800">
                  <c:v>4.9801E-5</c:v>
                </c:pt>
                <c:pt idx="49801">
                  <c:v>4.9802000000000002E-5</c:v>
                </c:pt>
                <c:pt idx="49802">
                  <c:v>4.9802999999999997E-5</c:v>
                </c:pt>
                <c:pt idx="49803">
                  <c:v>4.9804E-5</c:v>
                </c:pt>
                <c:pt idx="49804">
                  <c:v>4.9805000000000002E-5</c:v>
                </c:pt>
                <c:pt idx="49805">
                  <c:v>4.9805999999999997E-5</c:v>
                </c:pt>
                <c:pt idx="49806">
                  <c:v>4.9806999999999999E-5</c:v>
                </c:pt>
                <c:pt idx="49807">
                  <c:v>4.9808000000000002E-5</c:v>
                </c:pt>
                <c:pt idx="49808">
                  <c:v>4.9808999999999997E-5</c:v>
                </c:pt>
                <c:pt idx="49809">
                  <c:v>4.9809999999999999E-5</c:v>
                </c:pt>
                <c:pt idx="49810">
                  <c:v>4.9811000000000001E-5</c:v>
                </c:pt>
                <c:pt idx="49811">
                  <c:v>4.9811999999999997E-5</c:v>
                </c:pt>
                <c:pt idx="49812">
                  <c:v>4.9812999999999999E-5</c:v>
                </c:pt>
                <c:pt idx="49813">
                  <c:v>4.9814000000000001E-5</c:v>
                </c:pt>
                <c:pt idx="49814">
                  <c:v>4.9815000000000003E-5</c:v>
                </c:pt>
                <c:pt idx="49815">
                  <c:v>4.9815999999999999E-5</c:v>
                </c:pt>
                <c:pt idx="49816">
                  <c:v>4.9817000000000001E-5</c:v>
                </c:pt>
                <c:pt idx="49817">
                  <c:v>4.9818000000000003E-5</c:v>
                </c:pt>
                <c:pt idx="49818">
                  <c:v>4.9818999999999999E-5</c:v>
                </c:pt>
                <c:pt idx="49819">
                  <c:v>4.9820000000000001E-5</c:v>
                </c:pt>
                <c:pt idx="49820">
                  <c:v>4.9821000000000003E-5</c:v>
                </c:pt>
                <c:pt idx="49821">
                  <c:v>4.9821999999999998E-5</c:v>
                </c:pt>
                <c:pt idx="49822">
                  <c:v>4.9823000000000001E-5</c:v>
                </c:pt>
                <c:pt idx="49823">
                  <c:v>4.9824000000000003E-5</c:v>
                </c:pt>
                <c:pt idx="49824">
                  <c:v>4.9824999999999998E-5</c:v>
                </c:pt>
                <c:pt idx="49825">
                  <c:v>4.9826E-5</c:v>
                </c:pt>
                <c:pt idx="49826">
                  <c:v>4.9827000000000003E-5</c:v>
                </c:pt>
                <c:pt idx="49827">
                  <c:v>4.9827999999999998E-5</c:v>
                </c:pt>
                <c:pt idx="49828">
                  <c:v>4.9829E-5</c:v>
                </c:pt>
                <c:pt idx="49829">
                  <c:v>4.9830000000000002E-5</c:v>
                </c:pt>
                <c:pt idx="49830">
                  <c:v>4.9830999999999998E-5</c:v>
                </c:pt>
                <c:pt idx="49831">
                  <c:v>4.9832E-5</c:v>
                </c:pt>
                <c:pt idx="49832">
                  <c:v>4.9833000000000002E-5</c:v>
                </c:pt>
                <c:pt idx="49833">
                  <c:v>4.9833999999999998E-5</c:v>
                </c:pt>
                <c:pt idx="49834">
                  <c:v>4.9835E-5</c:v>
                </c:pt>
                <c:pt idx="49835">
                  <c:v>4.9836000000000002E-5</c:v>
                </c:pt>
                <c:pt idx="49836">
                  <c:v>4.9836999999999997E-5</c:v>
                </c:pt>
                <c:pt idx="49837">
                  <c:v>4.9838E-5</c:v>
                </c:pt>
                <c:pt idx="49838">
                  <c:v>4.9839000000000002E-5</c:v>
                </c:pt>
                <c:pt idx="49839">
                  <c:v>4.9839999999999997E-5</c:v>
                </c:pt>
                <c:pt idx="49840">
                  <c:v>4.9840999999999999E-5</c:v>
                </c:pt>
                <c:pt idx="49841">
                  <c:v>4.9842000000000002E-5</c:v>
                </c:pt>
                <c:pt idx="49842">
                  <c:v>4.9842999999999997E-5</c:v>
                </c:pt>
                <c:pt idx="49843">
                  <c:v>4.9843999999999999E-5</c:v>
                </c:pt>
                <c:pt idx="49844">
                  <c:v>4.9845000000000001E-5</c:v>
                </c:pt>
                <c:pt idx="49845">
                  <c:v>4.9845999999999997E-5</c:v>
                </c:pt>
                <c:pt idx="49846">
                  <c:v>4.9846999999999999E-5</c:v>
                </c:pt>
                <c:pt idx="49847">
                  <c:v>4.9848000000000001E-5</c:v>
                </c:pt>
                <c:pt idx="49848">
                  <c:v>4.9849000000000003E-5</c:v>
                </c:pt>
                <c:pt idx="49849">
                  <c:v>4.9849999999999999E-5</c:v>
                </c:pt>
                <c:pt idx="49850">
                  <c:v>4.9851000000000001E-5</c:v>
                </c:pt>
                <c:pt idx="49851">
                  <c:v>4.9852000000000003E-5</c:v>
                </c:pt>
                <c:pt idx="49852">
                  <c:v>4.9852999999999999E-5</c:v>
                </c:pt>
                <c:pt idx="49853">
                  <c:v>4.9854000000000001E-5</c:v>
                </c:pt>
                <c:pt idx="49854">
                  <c:v>4.9855000000000003E-5</c:v>
                </c:pt>
                <c:pt idx="49855">
                  <c:v>4.9855999999999998E-5</c:v>
                </c:pt>
                <c:pt idx="49856">
                  <c:v>4.9857000000000001E-5</c:v>
                </c:pt>
                <c:pt idx="49857">
                  <c:v>4.9858000000000003E-5</c:v>
                </c:pt>
                <c:pt idx="49858">
                  <c:v>4.9858999999999998E-5</c:v>
                </c:pt>
                <c:pt idx="49859">
                  <c:v>4.986E-5</c:v>
                </c:pt>
                <c:pt idx="49860">
                  <c:v>4.9861000000000003E-5</c:v>
                </c:pt>
                <c:pt idx="49861">
                  <c:v>4.9861999999999998E-5</c:v>
                </c:pt>
                <c:pt idx="49862">
                  <c:v>4.9863E-5</c:v>
                </c:pt>
                <c:pt idx="49863">
                  <c:v>4.9864000000000002E-5</c:v>
                </c:pt>
                <c:pt idx="49864">
                  <c:v>4.9864999999999998E-5</c:v>
                </c:pt>
                <c:pt idx="49865">
                  <c:v>4.9866E-5</c:v>
                </c:pt>
                <c:pt idx="49866">
                  <c:v>4.9867000000000002E-5</c:v>
                </c:pt>
                <c:pt idx="49867">
                  <c:v>4.9867999999999998E-5</c:v>
                </c:pt>
                <c:pt idx="49868">
                  <c:v>4.9869E-5</c:v>
                </c:pt>
                <c:pt idx="49869">
                  <c:v>4.9870000000000002E-5</c:v>
                </c:pt>
                <c:pt idx="49870">
                  <c:v>4.9870999999999997E-5</c:v>
                </c:pt>
                <c:pt idx="49871">
                  <c:v>4.9872E-5</c:v>
                </c:pt>
                <c:pt idx="49872">
                  <c:v>4.9873000000000002E-5</c:v>
                </c:pt>
                <c:pt idx="49873">
                  <c:v>4.9873999999999997E-5</c:v>
                </c:pt>
                <c:pt idx="49874">
                  <c:v>4.9874999999999999E-5</c:v>
                </c:pt>
                <c:pt idx="49875">
                  <c:v>4.9876000000000002E-5</c:v>
                </c:pt>
                <c:pt idx="49876">
                  <c:v>4.9876999999999997E-5</c:v>
                </c:pt>
                <c:pt idx="49877">
                  <c:v>4.9877999999999999E-5</c:v>
                </c:pt>
                <c:pt idx="49878">
                  <c:v>4.9879000000000001E-5</c:v>
                </c:pt>
                <c:pt idx="49879">
                  <c:v>4.9879999999999997E-5</c:v>
                </c:pt>
                <c:pt idx="49880">
                  <c:v>4.9880999999999999E-5</c:v>
                </c:pt>
                <c:pt idx="49881">
                  <c:v>4.9882000000000001E-5</c:v>
                </c:pt>
                <c:pt idx="49882">
                  <c:v>4.9883000000000003E-5</c:v>
                </c:pt>
                <c:pt idx="49883">
                  <c:v>4.9883999999999999E-5</c:v>
                </c:pt>
                <c:pt idx="49884">
                  <c:v>4.9885000000000001E-5</c:v>
                </c:pt>
                <c:pt idx="49885">
                  <c:v>4.9886000000000003E-5</c:v>
                </c:pt>
                <c:pt idx="49886">
                  <c:v>4.9886999999999999E-5</c:v>
                </c:pt>
                <c:pt idx="49887">
                  <c:v>4.9888000000000001E-5</c:v>
                </c:pt>
                <c:pt idx="49888">
                  <c:v>4.9889000000000003E-5</c:v>
                </c:pt>
                <c:pt idx="49889">
                  <c:v>4.9889999999999998E-5</c:v>
                </c:pt>
                <c:pt idx="49890">
                  <c:v>4.9891000000000001E-5</c:v>
                </c:pt>
                <c:pt idx="49891">
                  <c:v>4.9892000000000003E-5</c:v>
                </c:pt>
                <c:pt idx="49892">
                  <c:v>4.9892999999999998E-5</c:v>
                </c:pt>
                <c:pt idx="49893">
                  <c:v>4.9894E-5</c:v>
                </c:pt>
                <c:pt idx="49894">
                  <c:v>4.9895000000000003E-5</c:v>
                </c:pt>
                <c:pt idx="49895">
                  <c:v>4.9895999999999998E-5</c:v>
                </c:pt>
                <c:pt idx="49896">
                  <c:v>4.9897E-5</c:v>
                </c:pt>
                <c:pt idx="49897">
                  <c:v>4.9898000000000002E-5</c:v>
                </c:pt>
                <c:pt idx="49898">
                  <c:v>4.9898999999999998E-5</c:v>
                </c:pt>
                <c:pt idx="49899">
                  <c:v>4.99E-5</c:v>
                </c:pt>
                <c:pt idx="49900">
                  <c:v>4.9901000000000002E-5</c:v>
                </c:pt>
                <c:pt idx="49901">
                  <c:v>4.9901999999999998E-5</c:v>
                </c:pt>
                <c:pt idx="49902">
                  <c:v>4.9903E-5</c:v>
                </c:pt>
                <c:pt idx="49903">
                  <c:v>4.9904000000000002E-5</c:v>
                </c:pt>
                <c:pt idx="49904">
                  <c:v>4.9904999999999997E-5</c:v>
                </c:pt>
                <c:pt idx="49905">
                  <c:v>4.9906E-5</c:v>
                </c:pt>
                <c:pt idx="49906">
                  <c:v>4.9907000000000002E-5</c:v>
                </c:pt>
                <c:pt idx="49907">
                  <c:v>4.9907999999999997E-5</c:v>
                </c:pt>
                <c:pt idx="49908">
                  <c:v>4.9908999999999999E-5</c:v>
                </c:pt>
                <c:pt idx="49909">
                  <c:v>4.9910000000000002E-5</c:v>
                </c:pt>
                <c:pt idx="49910">
                  <c:v>4.9910999999999997E-5</c:v>
                </c:pt>
                <c:pt idx="49911">
                  <c:v>4.9911999999999999E-5</c:v>
                </c:pt>
                <c:pt idx="49912">
                  <c:v>4.9913000000000001E-5</c:v>
                </c:pt>
                <c:pt idx="49913">
                  <c:v>4.9913999999999997E-5</c:v>
                </c:pt>
                <c:pt idx="49914">
                  <c:v>4.9914999999999999E-5</c:v>
                </c:pt>
                <c:pt idx="49915">
                  <c:v>4.9916000000000001E-5</c:v>
                </c:pt>
                <c:pt idx="49916">
                  <c:v>4.9917000000000003E-5</c:v>
                </c:pt>
                <c:pt idx="49917">
                  <c:v>4.9917999999999999E-5</c:v>
                </c:pt>
                <c:pt idx="49918">
                  <c:v>4.9919000000000001E-5</c:v>
                </c:pt>
                <c:pt idx="49919">
                  <c:v>4.9920000000000003E-5</c:v>
                </c:pt>
                <c:pt idx="49920">
                  <c:v>4.9920999999999999E-5</c:v>
                </c:pt>
                <c:pt idx="49921">
                  <c:v>4.9922000000000001E-5</c:v>
                </c:pt>
                <c:pt idx="49922">
                  <c:v>4.9923000000000003E-5</c:v>
                </c:pt>
                <c:pt idx="49923">
                  <c:v>4.9923999999999998E-5</c:v>
                </c:pt>
                <c:pt idx="49924">
                  <c:v>4.9925000000000001E-5</c:v>
                </c:pt>
                <c:pt idx="49925">
                  <c:v>4.9926000000000003E-5</c:v>
                </c:pt>
                <c:pt idx="49926">
                  <c:v>4.9926999999999998E-5</c:v>
                </c:pt>
                <c:pt idx="49927">
                  <c:v>4.9928E-5</c:v>
                </c:pt>
                <c:pt idx="49928">
                  <c:v>4.9929000000000003E-5</c:v>
                </c:pt>
                <c:pt idx="49929">
                  <c:v>4.9929999999999998E-5</c:v>
                </c:pt>
                <c:pt idx="49930">
                  <c:v>4.9931E-5</c:v>
                </c:pt>
                <c:pt idx="49931">
                  <c:v>4.9932000000000002E-5</c:v>
                </c:pt>
                <c:pt idx="49932">
                  <c:v>4.9932999999999998E-5</c:v>
                </c:pt>
                <c:pt idx="49933">
                  <c:v>4.9934E-5</c:v>
                </c:pt>
                <c:pt idx="49934">
                  <c:v>4.9935000000000002E-5</c:v>
                </c:pt>
                <c:pt idx="49935">
                  <c:v>4.9935999999999998E-5</c:v>
                </c:pt>
                <c:pt idx="49936">
                  <c:v>4.9937E-5</c:v>
                </c:pt>
                <c:pt idx="49937">
                  <c:v>4.9938000000000002E-5</c:v>
                </c:pt>
                <c:pt idx="49938">
                  <c:v>4.9938999999999997E-5</c:v>
                </c:pt>
                <c:pt idx="49939">
                  <c:v>4.994E-5</c:v>
                </c:pt>
                <c:pt idx="49940">
                  <c:v>4.9941000000000002E-5</c:v>
                </c:pt>
                <c:pt idx="49941">
                  <c:v>4.9941999999999997E-5</c:v>
                </c:pt>
                <c:pt idx="49942">
                  <c:v>4.9942999999999999E-5</c:v>
                </c:pt>
                <c:pt idx="49943">
                  <c:v>4.9944000000000002E-5</c:v>
                </c:pt>
                <c:pt idx="49944">
                  <c:v>4.9944999999999997E-5</c:v>
                </c:pt>
                <c:pt idx="49945">
                  <c:v>4.9945999999999999E-5</c:v>
                </c:pt>
                <c:pt idx="49946">
                  <c:v>4.9947000000000001E-5</c:v>
                </c:pt>
                <c:pt idx="49947">
                  <c:v>4.9947999999999997E-5</c:v>
                </c:pt>
                <c:pt idx="49948">
                  <c:v>4.9948999999999999E-5</c:v>
                </c:pt>
                <c:pt idx="49949">
                  <c:v>4.9950000000000001E-5</c:v>
                </c:pt>
                <c:pt idx="49950">
                  <c:v>4.9951000000000003E-5</c:v>
                </c:pt>
                <c:pt idx="49951">
                  <c:v>4.9951999999999999E-5</c:v>
                </c:pt>
                <c:pt idx="49952">
                  <c:v>4.9953000000000001E-5</c:v>
                </c:pt>
                <c:pt idx="49953">
                  <c:v>4.9954000000000003E-5</c:v>
                </c:pt>
                <c:pt idx="49954">
                  <c:v>4.9954999999999999E-5</c:v>
                </c:pt>
                <c:pt idx="49955">
                  <c:v>4.9956000000000001E-5</c:v>
                </c:pt>
                <c:pt idx="49956">
                  <c:v>4.9957000000000003E-5</c:v>
                </c:pt>
                <c:pt idx="49957">
                  <c:v>4.9957999999999998E-5</c:v>
                </c:pt>
                <c:pt idx="49958">
                  <c:v>4.9959000000000001E-5</c:v>
                </c:pt>
                <c:pt idx="49959">
                  <c:v>4.9960000000000003E-5</c:v>
                </c:pt>
                <c:pt idx="49960">
                  <c:v>4.9960999999999998E-5</c:v>
                </c:pt>
                <c:pt idx="49961">
                  <c:v>4.9962E-5</c:v>
                </c:pt>
                <c:pt idx="49962">
                  <c:v>4.9963000000000003E-5</c:v>
                </c:pt>
                <c:pt idx="49963">
                  <c:v>4.9963999999999998E-5</c:v>
                </c:pt>
                <c:pt idx="49964">
                  <c:v>4.9965E-5</c:v>
                </c:pt>
                <c:pt idx="49965">
                  <c:v>4.9966000000000002E-5</c:v>
                </c:pt>
                <c:pt idx="49966">
                  <c:v>4.9966999999999998E-5</c:v>
                </c:pt>
                <c:pt idx="49967">
                  <c:v>4.9968E-5</c:v>
                </c:pt>
                <c:pt idx="49968">
                  <c:v>4.9969000000000002E-5</c:v>
                </c:pt>
                <c:pt idx="49969">
                  <c:v>4.9969999999999998E-5</c:v>
                </c:pt>
                <c:pt idx="49970">
                  <c:v>4.9971E-5</c:v>
                </c:pt>
                <c:pt idx="49971">
                  <c:v>4.9972000000000002E-5</c:v>
                </c:pt>
                <c:pt idx="49972">
                  <c:v>4.9972999999999997E-5</c:v>
                </c:pt>
                <c:pt idx="49973">
                  <c:v>4.9974E-5</c:v>
                </c:pt>
                <c:pt idx="49974">
                  <c:v>4.9975000000000002E-5</c:v>
                </c:pt>
                <c:pt idx="49975">
                  <c:v>4.9975999999999997E-5</c:v>
                </c:pt>
                <c:pt idx="49976">
                  <c:v>4.9976999999999999E-5</c:v>
                </c:pt>
                <c:pt idx="49977">
                  <c:v>4.9978000000000002E-5</c:v>
                </c:pt>
                <c:pt idx="49978">
                  <c:v>4.9978999999999997E-5</c:v>
                </c:pt>
                <c:pt idx="49979">
                  <c:v>4.9979999999999999E-5</c:v>
                </c:pt>
                <c:pt idx="49980">
                  <c:v>4.9981000000000001E-5</c:v>
                </c:pt>
                <c:pt idx="49981">
                  <c:v>4.9981999999999997E-5</c:v>
                </c:pt>
                <c:pt idx="49982">
                  <c:v>4.9982999999999999E-5</c:v>
                </c:pt>
                <c:pt idx="49983">
                  <c:v>4.9984000000000001E-5</c:v>
                </c:pt>
                <c:pt idx="49984">
                  <c:v>4.9985000000000003E-5</c:v>
                </c:pt>
                <c:pt idx="49985">
                  <c:v>4.9985999999999999E-5</c:v>
                </c:pt>
                <c:pt idx="49986">
                  <c:v>4.9987000000000001E-5</c:v>
                </c:pt>
                <c:pt idx="49987">
                  <c:v>4.9988000000000003E-5</c:v>
                </c:pt>
                <c:pt idx="49988">
                  <c:v>4.9988999999999999E-5</c:v>
                </c:pt>
                <c:pt idx="49989">
                  <c:v>4.9990000000000001E-5</c:v>
                </c:pt>
                <c:pt idx="49990">
                  <c:v>4.9991000000000003E-5</c:v>
                </c:pt>
                <c:pt idx="49991">
                  <c:v>4.9991999999999998E-5</c:v>
                </c:pt>
                <c:pt idx="49992">
                  <c:v>4.9993000000000001E-5</c:v>
                </c:pt>
                <c:pt idx="49993">
                  <c:v>4.9994000000000003E-5</c:v>
                </c:pt>
                <c:pt idx="49994">
                  <c:v>4.9994999999999998E-5</c:v>
                </c:pt>
                <c:pt idx="49995">
                  <c:v>4.9996E-5</c:v>
                </c:pt>
                <c:pt idx="49996">
                  <c:v>4.9997000000000003E-5</c:v>
                </c:pt>
                <c:pt idx="49997">
                  <c:v>4.9997999999999998E-5</c:v>
                </c:pt>
                <c:pt idx="49998">
                  <c:v>4.9999E-5</c:v>
                </c:pt>
                <c:pt idx="49999">
                  <c:v>5.0000000000000002E-5</c:v>
                </c:pt>
                <c:pt idx="50000">
                  <c:v>5.0000999999999998E-5</c:v>
                </c:pt>
                <c:pt idx="50001">
                  <c:v>5.0002E-5</c:v>
                </c:pt>
                <c:pt idx="50002">
                  <c:v>5.0003000000000002E-5</c:v>
                </c:pt>
                <c:pt idx="50003">
                  <c:v>5.0003999999999998E-5</c:v>
                </c:pt>
                <c:pt idx="50004">
                  <c:v>5.0005E-5</c:v>
                </c:pt>
                <c:pt idx="50005">
                  <c:v>5.0006000000000002E-5</c:v>
                </c:pt>
                <c:pt idx="50006">
                  <c:v>5.0006999999999997E-5</c:v>
                </c:pt>
                <c:pt idx="50007">
                  <c:v>5.0008E-5</c:v>
                </c:pt>
                <c:pt idx="50008">
                  <c:v>5.0009000000000002E-5</c:v>
                </c:pt>
                <c:pt idx="50009">
                  <c:v>5.0009999999999997E-5</c:v>
                </c:pt>
                <c:pt idx="50010">
                  <c:v>5.0010999999999999E-5</c:v>
                </c:pt>
                <c:pt idx="50011">
                  <c:v>5.0012000000000002E-5</c:v>
                </c:pt>
                <c:pt idx="50012">
                  <c:v>5.0012999999999997E-5</c:v>
                </c:pt>
                <c:pt idx="50013">
                  <c:v>5.0013999999999999E-5</c:v>
                </c:pt>
                <c:pt idx="50014">
                  <c:v>5.0015000000000001E-5</c:v>
                </c:pt>
                <c:pt idx="50015">
                  <c:v>5.0015999999999997E-5</c:v>
                </c:pt>
                <c:pt idx="50016">
                  <c:v>5.0016999999999999E-5</c:v>
                </c:pt>
                <c:pt idx="50017">
                  <c:v>5.0018000000000001E-5</c:v>
                </c:pt>
                <c:pt idx="50018">
                  <c:v>5.0018999999999997E-5</c:v>
                </c:pt>
                <c:pt idx="50019">
                  <c:v>5.0019999999999999E-5</c:v>
                </c:pt>
                <c:pt idx="50020">
                  <c:v>5.0021000000000001E-5</c:v>
                </c:pt>
                <c:pt idx="50021">
                  <c:v>5.0022000000000003E-5</c:v>
                </c:pt>
                <c:pt idx="50022">
                  <c:v>5.0022999999999999E-5</c:v>
                </c:pt>
                <c:pt idx="50023">
                  <c:v>5.0024000000000001E-5</c:v>
                </c:pt>
                <c:pt idx="50024">
                  <c:v>5.0025000000000003E-5</c:v>
                </c:pt>
                <c:pt idx="50025">
                  <c:v>5.0025999999999998E-5</c:v>
                </c:pt>
                <c:pt idx="50026">
                  <c:v>5.0027000000000001E-5</c:v>
                </c:pt>
                <c:pt idx="50027">
                  <c:v>5.0028000000000003E-5</c:v>
                </c:pt>
                <c:pt idx="50028">
                  <c:v>5.0028999999999998E-5</c:v>
                </c:pt>
                <c:pt idx="50029">
                  <c:v>5.003E-5</c:v>
                </c:pt>
                <c:pt idx="50030">
                  <c:v>5.0031000000000003E-5</c:v>
                </c:pt>
                <c:pt idx="50031">
                  <c:v>5.0031999999999998E-5</c:v>
                </c:pt>
                <c:pt idx="50032">
                  <c:v>5.0033E-5</c:v>
                </c:pt>
                <c:pt idx="50033">
                  <c:v>5.0034000000000002E-5</c:v>
                </c:pt>
                <c:pt idx="50034">
                  <c:v>5.0034999999999998E-5</c:v>
                </c:pt>
                <c:pt idx="50035">
                  <c:v>5.0036E-5</c:v>
                </c:pt>
                <c:pt idx="50036">
                  <c:v>5.0037000000000002E-5</c:v>
                </c:pt>
                <c:pt idx="50037">
                  <c:v>5.0037999999999998E-5</c:v>
                </c:pt>
                <c:pt idx="50038">
                  <c:v>5.0039E-5</c:v>
                </c:pt>
                <c:pt idx="50039">
                  <c:v>5.0040000000000002E-5</c:v>
                </c:pt>
                <c:pt idx="50040">
                  <c:v>5.0040999999999997E-5</c:v>
                </c:pt>
                <c:pt idx="50041">
                  <c:v>5.0042E-5</c:v>
                </c:pt>
                <c:pt idx="50042">
                  <c:v>5.0043000000000002E-5</c:v>
                </c:pt>
                <c:pt idx="50043">
                  <c:v>5.0043999999999997E-5</c:v>
                </c:pt>
                <c:pt idx="50044">
                  <c:v>5.0044999999999999E-5</c:v>
                </c:pt>
                <c:pt idx="50045">
                  <c:v>5.0046000000000002E-5</c:v>
                </c:pt>
                <c:pt idx="50046">
                  <c:v>5.0046999999999997E-5</c:v>
                </c:pt>
                <c:pt idx="50047">
                  <c:v>5.0047999999999999E-5</c:v>
                </c:pt>
                <c:pt idx="50048">
                  <c:v>5.0049000000000001E-5</c:v>
                </c:pt>
                <c:pt idx="50049">
                  <c:v>5.0049999999999997E-5</c:v>
                </c:pt>
                <c:pt idx="50050">
                  <c:v>5.0050999999999999E-5</c:v>
                </c:pt>
                <c:pt idx="50051">
                  <c:v>5.0052000000000001E-5</c:v>
                </c:pt>
                <c:pt idx="50052">
                  <c:v>5.0052999999999997E-5</c:v>
                </c:pt>
                <c:pt idx="50053">
                  <c:v>5.0053999999999999E-5</c:v>
                </c:pt>
                <c:pt idx="50054">
                  <c:v>5.0055000000000001E-5</c:v>
                </c:pt>
                <c:pt idx="50055">
                  <c:v>5.0056000000000003E-5</c:v>
                </c:pt>
                <c:pt idx="50056">
                  <c:v>5.0056999999999999E-5</c:v>
                </c:pt>
                <c:pt idx="50057">
                  <c:v>5.0058000000000001E-5</c:v>
                </c:pt>
                <c:pt idx="50058">
                  <c:v>5.0059000000000003E-5</c:v>
                </c:pt>
                <c:pt idx="50059">
                  <c:v>5.0059999999999998E-5</c:v>
                </c:pt>
                <c:pt idx="50060">
                  <c:v>5.0061000000000001E-5</c:v>
                </c:pt>
                <c:pt idx="50061">
                  <c:v>5.0062000000000003E-5</c:v>
                </c:pt>
                <c:pt idx="50062">
                  <c:v>5.0062999999999998E-5</c:v>
                </c:pt>
                <c:pt idx="50063">
                  <c:v>5.0064E-5</c:v>
                </c:pt>
                <c:pt idx="50064">
                  <c:v>5.0065000000000003E-5</c:v>
                </c:pt>
                <c:pt idx="50065">
                  <c:v>5.0065999999999998E-5</c:v>
                </c:pt>
                <c:pt idx="50066">
                  <c:v>5.0067E-5</c:v>
                </c:pt>
                <c:pt idx="50067">
                  <c:v>5.0068000000000002E-5</c:v>
                </c:pt>
                <c:pt idx="50068">
                  <c:v>5.0068999999999998E-5</c:v>
                </c:pt>
                <c:pt idx="50069">
                  <c:v>5.007E-5</c:v>
                </c:pt>
                <c:pt idx="50070">
                  <c:v>5.0071000000000002E-5</c:v>
                </c:pt>
                <c:pt idx="50071">
                  <c:v>5.0071999999999998E-5</c:v>
                </c:pt>
                <c:pt idx="50072">
                  <c:v>5.0073E-5</c:v>
                </c:pt>
                <c:pt idx="50073">
                  <c:v>5.0074000000000002E-5</c:v>
                </c:pt>
                <c:pt idx="50074">
                  <c:v>5.0074999999999997E-5</c:v>
                </c:pt>
                <c:pt idx="50075">
                  <c:v>5.0076E-5</c:v>
                </c:pt>
                <c:pt idx="50076">
                  <c:v>5.0077000000000002E-5</c:v>
                </c:pt>
                <c:pt idx="50077">
                  <c:v>5.0077999999999997E-5</c:v>
                </c:pt>
                <c:pt idx="50078">
                  <c:v>5.0078999999999999E-5</c:v>
                </c:pt>
                <c:pt idx="50079">
                  <c:v>5.0080000000000002E-5</c:v>
                </c:pt>
                <c:pt idx="50080">
                  <c:v>5.0080999999999997E-5</c:v>
                </c:pt>
                <c:pt idx="50081">
                  <c:v>5.0081999999999999E-5</c:v>
                </c:pt>
                <c:pt idx="50082">
                  <c:v>5.0083000000000001E-5</c:v>
                </c:pt>
                <c:pt idx="50083">
                  <c:v>5.0083999999999997E-5</c:v>
                </c:pt>
                <c:pt idx="50084">
                  <c:v>5.0084999999999999E-5</c:v>
                </c:pt>
                <c:pt idx="50085">
                  <c:v>5.0086000000000001E-5</c:v>
                </c:pt>
                <c:pt idx="50086">
                  <c:v>5.0086999999999997E-5</c:v>
                </c:pt>
                <c:pt idx="50087">
                  <c:v>5.0087999999999999E-5</c:v>
                </c:pt>
                <c:pt idx="50088">
                  <c:v>5.0089000000000001E-5</c:v>
                </c:pt>
                <c:pt idx="50089">
                  <c:v>5.0090000000000003E-5</c:v>
                </c:pt>
                <c:pt idx="50090">
                  <c:v>5.0090999999999999E-5</c:v>
                </c:pt>
                <c:pt idx="50091">
                  <c:v>5.0092000000000001E-5</c:v>
                </c:pt>
                <c:pt idx="50092">
                  <c:v>5.0093000000000003E-5</c:v>
                </c:pt>
                <c:pt idx="50093">
                  <c:v>5.0093999999999998E-5</c:v>
                </c:pt>
                <c:pt idx="50094">
                  <c:v>5.0095000000000001E-5</c:v>
                </c:pt>
                <c:pt idx="50095">
                  <c:v>5.0096000000000003E-5</c:v>
                </c:pt>
                <c:pt idx="50096">
                  <c:v>5.0096999999999998E-5</c:v>
                </c:pt>
                <c:pt idx="50097">
                  <c:v>5.0098E-5</c:v>
                </c:pt>
                <c:pt idx="50098">
                  <c:v>5.0099000000000003E-5</c:v>
                </c:pt>
                <c:pt idx="50099">
                  <c:v>5.0099999999999998E-5</c:v>
                </c:pt>
                <c:pt idx="50100">
                  <c:v>5.0101E-5</c:v>
                </c:pt>
                <c:pt idx="50101">
                  <c:v>5.0102000000000002E-5</c:v>
                </c:pt>
                <c:pt idx="50102">
                  <c:v>5.0102999999999998E-5</c:v>
                </c:pt>
                <c:pt idx="50103">
                  <c:v>5.0104E-5</c:v>
                </c:pt>
                <c:pt idx="50104">
                  <c:v>5.0105000000000002E-5</c:v>
                </c:pt>
                <c:pt idx="50105">
                  <c:v>5.0105999999999998E-5</c:v>
                </c:pt>
                <c:pt idx="50106">
                  <c:v>5.0107E-5</c:v>
                </c:pt>
                <c:pt idx="50107">
                  <c:v>5.0108000000000002E-5</c:v>
                </c:pt>
                <c:pt idx="50108">
                  <c:v>5.0108999999999997E-5</c:v>
                </c:pt>
                <c:pt idx="50109">
                  <c:v>5.011E-5</c:v>
                </c:pt>
                <c:pt idx="50110">
                  <c:v>5.0111000000000002E-5</c:v>
                </c:pt>
                <c:pt idx="50111">
                  <c:v>5.0111999999999997E-5</c:v>
                </c:pt>
                <c:pt idx="50112">
                  <c:v>5.0112999999999999E-5</c:v>
                </c:pt>
                <c:pt idx="50113">
                  <c:v>5.0114000000000002E-5</c:v>
                </c:pt>
                <c:pt idx="50114">
                  <c:v>5.0114999999999997E-5</c:v>
                </c:pt>
                <c:pt idx="50115">
                  <c:v>5.0115999999999999E-5</c:v>
                </c:pt>
                <c:pt idx="50116">
                  <c:v>5.0117000000000001E-5</c:v>
                </c:pt>
                <c:pt idx="50117">
                  <c:v>5.0117999999999997E-5</c:v>
                </c:pt>
                <c:pt idx="50118">
                  <c:v>5.0118999999999999E-5</c:v>
                </c:pt>
                <c:pt idx="50119">
                  <c:v>5.0120000000000001E-5</c:v>
                </c:pt>
                <c:pt idx="50120">
                  <c:v>5.0120999999999997E-5</c:v>
                </c:pt>
                <c:pt idx="50121">
                  <c:v>5.0121999999999999E-5</c:v>
                </c:pt>
                <c:pt idx="50122">
                  <c:v>5.0123000000000001E-5</c:v>
                </c:pt>
                <c:pt idx="50123">
                  <c:v>5.0124000000000003E-5</c:v>
                </c:pt>
                <c:pt idx="50124">
                  <c:v>5.0124999999999999E-5</c:v>
                </c:pt>
                <c:pt idx="50125">
                  <c:v>5.0126000000000001E-5</c:v>
                </c:pt>
                <c:pt idx="50126">
                  <c:v>5.0127000000000003E-5</c:v>
                </c:pt>
                <c:pt idx="50127">
                  <c:v>5.0127999999999998E-5</c:v>
                </c:pt>
                <c:pt idx="50128">
                  <c:v>5.0129000000000001E-5</c:v>
                </c:pt>
                <c:pt idx="50129">
                  <c:v>5.0130000000000003E-5</c:v>
                </c:pt>
                <c:pt idx="50130">
                  <c:v>5.0130999999999998E-5</c:v>
                </c:pt>
                <c:pt idx="50131">
                  <c:v>5.0132E-5</c:v>
                </c:pt>
                <c:pt idx="50132">
                  <c:v>5.0133000000000003E-5</c:v>
                </c:pt>
                <c:pt idx="50133">
                  <c:v>5.0133999999999998E-5</c:v>
                </c:pt>
                <c:pt idx="50134">
                  <c:v>5.0135E-5</c:v>
                </c:pt>
                <c:pt idx="50135">
                  <c:v>5.0136000000000002E-5</c:v>
                </c:pt>
                <c:pt idx="50136">
                  <c:v>5.0136999999999998E-5</c:v>
                </c:pt>
                <c:pt idx="50137">
                  <c:v>5.0138E-5</c:v>
                </c:pt>
                <c:pt idx="50138">
                  <c:v>5.0139000000000002E-5</c:v>
                </c:pt>
                <c:pt idx="50139">
                  <c:v>5.0139999999999998E-5</c:v>
                </c:pt>
                <c:pt idx="50140">
                  <c:v>5.0141E-5</c:v>
                </c:pt>
                <c:pt idx="50141">
                  <c:v>5.0142000000000002E-5</c:v>
                </c:pt>
                <c:pt idx="50142">
                  <c:v>5.0142999999999997E-5</c:v>
                </c:pt>
                <c:pt idx="50143">
                  <c:v>5.0144E-5</c:v>
                </c:pt>
                <c:pt idx="50144">
                  <c:v>5.0145000000000002E-5</c:v>
                </c:pt>
                <c:pt idx="50145">
                  <c:v>5.0145999999999997E-5</c:v>
                </c:pt>
                <c:pt idx="50146">
                  <c:v>5.0146999999999999E-5</c:v>
                </c:pt>
                <c:pt idx="50147">
                  <c:v>5.0148000000000002E-5</c:v>
                </c:pt>
                <c:pt idx="50148">
                  <c:v>5.0148999999999997E-5</c:v>
                </c:pt>
                <c:pt idx="50149">
                  <c:v>5.0149999999999999E-5</c:v>
                </c:pt>
                <c:pt idx="50150">
                  <c:v>5.0151000000000001E-5</c:v>
                </c:pt>
                <c:pt idx="50151">
                  <c:v>5.0151999999999997E-5</c:v>
                </c:pt>
                <c:pt idx="50152">
                  <c:v>5.0152999999999999E-5</c:v>
                </c:pt>
                <c:pt idx="50153">
                  <c:v>5.0154000000000001E-5</c:v>
                </c:pt>
                <c:pt idx="50154">
                  <c:v>5.0154999999999997E-5</c:v>
                </c:pt>
                <c:pt idx="50155">
                  <c:v>5.0155999999999999E-5</c:v>
                </c:pt>
                <c:pt idx="50156">
                  <c:v>5.0157000000000001E-5</c:v>
                </c:pt>
                <c:pt idx="50157">
                  <c:v>5.0158000000000003E-5</c:v>
                </c:pt>
                <c:pt idx="50158">
                  <c:v>5.0158999999999999E-5</c:v>
                </c:pt>
                <c:pt idx="50159">
                  <c:v>5.0160000000000001E-5</c:v>
                </c:pt>
                <c:pt idx="50160">
                  <c:v>5.0161000000000003E-5</c:v>
                </c:pt>
                <c:pt idx="50161">
                  <c:v>5.0161999999999998E-5</c:v>
                </c:pt>
                <c:pt idx="50162">
                  <c:v>5.0163000000000001E-5</c:v>
                </c:pt>
                <c:pt idx="50163">
                  <c:v>5.0164000000000003E-5</c:v>
                </c:pt>
                <c:pt idx="50164">
                  <c:v>5.0164999999999998E-5</c:v>
                </c:pt>
                <c:pt idx="50165">
                  <c:v>5.0166E-5</c:v>
                </c:pt>
                <c:pt idx="50166">
                  <c:v>5.0167000000000003E-5</c:v>
                </c:pt>
                <c:pt idx="50167">
                  <c:v>5.0167999999999998E-5</c:v>
                </c:pt>
                <c:pt idx="50168">
                  <c:v>5.0169E-5</c:v>
                </c:pt>
                <c:pt idx="50169">
                  <c:v>5.0170000000000002E-5</c:v>
                </c:pt>
                <c:pt idx="50170">
                  <c:v>5.0170999999999998E-5</c:v>
                </c:pt>
                <c:pt idx="50171">
                  <c:v>5.0172E-5</c:v>
                </c:pt>
                <c:pt idx="50172">
                  <c:v>5.0173000000000002E-5</c:v>
                </c:pt>
                <c:pt idx="50173">
                  <c:v>5.0173999999999998E-5</c:v>
                </c:pt>
                <c:pt idx="50174">
                  <c:v>5.0175E-5</c:v>
                </c:pt>
                <c:pt idx="50175">
                  <c:v>5.0176000000000002E-5</c:v>
                </c:pt>
                <c:pt idx="50176">
                  <c:v>5.0176999999999997E-5</c:v>
                </c:pt>
                <c:pt idx="50177">
                  <c:v>5.0178E-5</c:v>
                </c:pt>
                <c:pt idx="50178">
                  <c:v>5.0179000000000002E-5</c:v>
                </c:pt>
                <c:pt idx="50179">
                  <c:v>5.0179999999999997E-5</c:v>
                </c:pt>
                <c:pt idx="50180">
                  <c:v>5.0180999999999999E-5</c:v>
                </c:pt>
                <c:pt idx="50181">
                  <c:v>5.0182000000000002E-5</c:v>
                </c:pt>
                <c:pt idx="50182">
                  <c:v>5.0182999999999997E-5</c:v>
                </c:pt>
                <c:pt idx="50183">
                  <c:v>5.0183999999999999E-5</c:v>
                </c:pt>
                <c:pt idx="50184">
                  <c:v>5.0185000000000001E-5</c:v>
                </c:pt>
                <c:pt idx="50185">
                  <c:v>5.0185999999999997E-5</c:v>
                </c:pt>
                <c:pt idx="50186">
                  <c:v>5.0186999999999999E-5</c:v>
                </c:pt>
                <c:pt idx="50187">
                  <c:v>5.0188000000000001E-5</c:v>
                </c:pt>
                <c:pt idx="50188">
                  <c:v>5.0188999999999997E-5</c:v>
                </c:pt>
                <c:pt idx="50189">
                  <c:v>5.0189999999999999E-5</c:v>
                </c:pt>
                <c:pt idx="50190">
                  <c:v>5.0191000000000001E-5</c:v>
                </c:pt>
                <c:pt idx="50191">
                  <c:v>5.0192000000000003E-5</c:v>
                </c:pt>
                <c:pt idx="50192">
                  <c:v>5.0192999999999999E-5</c:v>
                </c:pt>
                <c:pt idx="50193">
                  <c:v>5.0194000000000001E-5</c:v>
                </c:pt>
                <c:pt idx="50194">
                  <c:v>5.0195000000000003E-5</c:v>
                </c:pt>
                <c:pt idx="50195">
                  <c:v>5.0195999999999998E-5</c:v>
                </c:pt>
                <c:pt idx="50196">
                  <c:v>5.0197000000000001E-5</c:v>
                </c:pt>
                <c:pt idx="50197">
                  <c:v>5.0198000000000003E-5</c:v>
                </c:pt>
                <c:pt idx="50198">
                  <c:v>5.0198999999999998E-5</c:v>
                </c:pt>
                <c:pt idx="50199">
                  <c:v>5.02E-5</c:v>
                </c:pt>
                <c:pt idx="50200">
                  <c:v>5.0201000000000003E-5</c:v>
                </c:pt>
                <c:pt idx="50201">
                  <c:v>5.0201999999999998E-5</c:v>
                </c:pt>
                <c:pt idx="50202">
                  <c:v>5.0203E-5</c:v>
                </c:pt>
                <c:pt idx="50203">
                  <c:v>5.0204000000000002E-5</c:v>
                </c:pt>
                <c:pt idx="50204">
                  <c:v>5.0204999999999998E-5</c:v>
                </c:pt>
                <c:pt idx="50205">
                  <c:v>5.0206E-5</c:v>
                </c:pt>
                <c:pt idx="50206">
                  <c:v>5.0207000000000002E-5</c:v>
                </c:pt>
                <c:pt idx="50207">
                  <c:v>5.0207999999999998E-5</c:v>
                </c:pt>
                <c:pt idx="50208">
                  <c:v>5.0209E-5</c:v>
                </c:pt>
                <c:pt idx="50209">
                  <c:v>5.0210000000000002E-5</c:v>
                </c:pt>
                <c:pt idx="50210">
                  <c:v>5.0210999999999997E-5</c:v>
                </c:pt>
                <c:pt idx="50211">
                  <c:v>5.0212E-5</c:v>
                </c:pt>
                <c:pt idx="50212">
                  <c:v>5.0213000000000002E-5</c:v>
                </c:pt>
                <c:pt idx="50213">
                  <c:v>5.0213999999999997E-5</c:v>
                </c:pt>
                <c:pt idx="50214">
                  <c:v>5.0214999999999999E-5</c:v>
                </c:pt>
                <c:pt idx="50215">
                  <c:v>5.0216000000000002E-5</c:v>
                </c:pt>
                <c:pt idx="50216">
                  <c:v>5.0216999999999997E-5</c:v>
                </c:pt>
                <c:pt idx="50217">
                  <c:v>5.0217999999999999E-5</c:v>
                </c:pt>
                <c:pt idx="50218">
                  <c:v>5.0219000000000001E-5</c:v>
                </c:pt>
                <c:pt idx="50219">
                  <c:v>5.0219999999999997E-5</c:v>
                </c:pt>
                <c:pt idx="50220">
                  <c:v>5.0220999999999999E-5</c:v>
                </c:pt>
                <c:pt idx="50221">
                  <c:v>5.0222000000000001E-5</c:v>
                </c:pt>
                <c:pt idx="50222">
                  <c:v>5.0222999999999997E-5</c:v>
                </c:pt>
                <c:pt idx="50223">
                  <c:v>5.0223999999999999E-5</c:v>
                </c:pt>
                <c:pt idx="50224">
                  <c:v>5.0225000000000001E-5</c:v>
                </c:pt>
                <c:pt idx="50225">
                  <c:v>5.0226000000000003E-5</c:v>
                </c:pt>
                <c:pt idx="50226">
                  <c:v>5.0226999999999999E-5</c:v>
                </c:pt>
                <c:pt idx="50227">
                  <c:v>5.0228000000000001E-5</c:v>
                </c:pt>
                <c:pt idx="50228">
                  <c:v>5.0229000000000003E-5</c:v>
                </c:pt>
                <c:pt idx="50229">
                  <c:v>5.0229999999999998E-5</c:v>
                </c:pt>
                <c:pt idx="50230">
                  <c:v>5.0231000000000001E-5</c:v>
                </c:pt>
                <c:pt idx="50231">
                  <c:v>5.0232000000000003E-5</c:v>
                </c:pt>
                <c:pt idx="50232">
                  <c:v>5.0232999999999998E-5</c:v>
                </c:pt>
                <c:pt idx="50233">
                  <c:v>5.0234E-5</c:v>
                </c:pt>
                <c:pt idx="50234">
                  <c:v>5.0235000000000003E-5</c:v>
                </c:pt>
                <c:pt idx="50235">
                  <c:v>5.0235999999999998E-5</c:v>
                </c:pt>
                <c:pt idx="50236">
                  <c:v>5.0237E-5</c:v>
                </c:pt>
                <c:pt idx="50237">
                  <c:v>5.0238000000000002E-5</c:v>
                </c:pt>
                <c:pt idx="50238">
                  <c:v>5.0238999999999998E-5</c:v>
                </c:pt>
                <c:pt idx="50239">
                  <c:v>5.024E-5</c:v>
                </c:pt>
                <c:pt idx="50240">
                  <c:v>5.0241000000000002E-5</c:v>
                </c:pt>
                <c:pt idx="50241">
                  <c:v>5.0241999999999998E-5</c:v>
                </c:pt>
                <c:pt idx="50242">
                  <c:v>5.0243E-5</c:v>
                </c:pt>
                <c:pt idx="50243">
                  <c:v>5.0244000000000002E-5</c:v>
                </c:pt>
                <c:pt idx="50244">
                  <c:v>5.0244999999999998E-5</c:v>
                </c:pt>
                <c:pt idx="50245">
                  <c:v>5.0246E-5</c:v>
                </c:pt>
                <c:pt idx="50246">
                  <c:v>5.0247000000000002E-5</c:v>
                </c:pt>
                <c:pt idx="50247">
                  <c:v>5.0247999999999997E-5</c:v>
                </c:pt>
                <c:pt idx="50248">
                  <c:v>5.0249E-5</c:v>
                </c:pt>
                <c:pt idx="50249">
                  <c:v>5.0250000000000002E-5</c:v>
                </c:pt>
                <c:pt idx="50250">
                  <c:v>5.0250999999999997E-5</c:v>
                </c:pt>
                <c:pt idx="50251">
                  <c:v>5.0251999999999999E-5</c:v>
                </c:pt>
                <c:pt idx="50252">
                  <c:v>5.0253000000000001E-5</c:v>
                </c:pt>
                <c:pt idx="50253">
                  <c:v>5.0253999999999997E-5</c:v>
                </c:pt>
                <c:pt idx="50254">
                  <c:v>5.0254999999999999E-5</c:v>
                </c:pt>
                <c:pt idx="50255">
                  <c:v>5.0256000000000001E-5</c:v>
                </c:pt>
                <c:pt idx="50256">
                  <c:v>5.0256999999999997E-5</c:v>
                </c:pt>
                <c:pt idx="50257">
                  <c:v>5.0257999999999999E-5</c:v>
                </c:pt>
                <c:pt idx="50258">
                  <c:v>5.0259000000000001E-5</c:v>
                </c:pt>
                <c:pt idx="50259">
                  <c:v>5.0260000000000003E-5</c:v>
                </c:pt>
                <c:pt idx="50260">
                  <c:v>5.0260999999999999E-5</c:v>
                </c:pt>
                <c:pt idx="50261">
                  <c:v>5.0262000000000001E-5</c:v>
                </c:pt>
                <c:pt idx="50262">
                  <c:v>5.0263000000000003E-5</c:v>
                </c:pt>
                <c:pt idx="50263">
                  <c:v>5.0263999999999999E-5</c:v>
                </c:pt>
                <c:pt idx="50264">
                  <c:v>5.0265000000000001E-5</c:v>
                </c:pt>
                <c:pt idx="50265">
                  <c:v>5.0266000000000003E-5</c:v>
                </c:pt>
                <c:pt idx="50266">
                  <c:v>5.0266999999999998E-5</c:v>
                </c:pt>
                <c:pt idx="50267">
                  <c:v>5.0268000000000001E-5</c:v>
                </c:pt>
                <c:pt idx="50268">
                  <c:v>5.0269000000000003E-5</c:v>
                </c:pt>
                <c:pt idx="50269">
                  <c:v>5.0269999999999998E-5</c:v>
                </c:pt>
                <c:pt idx="50270">
                  <c:v>5.0271E-5</c:v>
                </c:pt>
                <c:pt idx="50271">
                  <c:v>5.0272000000000003E-5</c:v>
                </c:pt>
                <c:pt idx="50272">
                  <c:v>5.0272999999999998E-5</c:v>
                </c:pt>
                <c:pt idx="50273">
                  <c:v>5.0274E-5</c:v>
                </c:pt>
                <c:pt idx="50274">
                  <c:v>5.0275000000000002E-5</c:v>
                </c:pt>
                <c:pt idx="50275">
                  <c:v>5.0275999999999998E-5</c:v>
                </c:pt>
                <c:pt idx="50276">
                  <c:v>5.0277E-5</c:v>
                </c:pt>
                <c:pt idx="50277">
                  <c:v>5.0278000000000002E-5</c:v>
                </c:pt>
                <c:pt idx="50278">
                  <c:v>5.0278999999999998E-5</c:v>
                </c:pt>
                <c:pt idx="50279">
                  <c:v>5.028E-5</c:v>
                </c:pt>
                <c:pt idx="50280">
                  <c:v>5.0281000000000002E-5</c:v>
                </c:pt>
                <c:pt idx="50281">
                  <c:v>5.0281999999999997E-5</c:v>
                </c:pt>
                <c:pt idx="50282">
                  <c:v>5.0283E-5</c:v>
                </c:pt>
                <c:pt idx="50283">
                  <c:v>5.0284000000000002E-5</c:v>
                </c:pt>
                <c:pt idx="50284">
                  <c:v>5.0284999999999997E-5</c:v>
                </c:pt>
                <c:pt idx="50285">
                  <c:v>5.0285999999999999E-5</c:v>
                </c:pt>
                <c:pt idx="50286">
                  <c:v>5.0287000000000002E-5</c:v>
                </c:pt>
                <c:pt idx="50287">
                  <c:v>5.0287999999999997E-5</c:v>
                </c:pt>
                <c:pt idx="50288">
                  <c:v>5.0288999999999999E-5</c:v>
                </c:pt>
                <c:pt idx="50289">
                  <c:v>5.0290000000000001E-5</c:v>
                </c:pt>
                <c:pt idx="50290">
                  <c:v>5.0290999999999997E-5</c:v>
                </c:pt>
                <c:pt idx="50291">
                  <c:v>5.0291999999999999E-5</c:v>
                </c:pt>
                <c:pt idx="50292">
                  <c:v>5.0293000000000001E-5</c:v>
                </c:pt>
                <c:pt idx="50293">
                  <c:v>5.0294000000000003E-5</c:v>
                </c:pt>
                <c:pt idx="50294">
                  <c:v>5.0294999999999999E-5</c:v>
                </c:pt>
                <c:pt idx="50295">
                  <c:v>5.0296000000000001E-5</c:v>
                </c:pt>
                <c:pt idx="50296">
                  <c:v>5.0297000000000003E-5</c:v>
                </c:pt>
                <c:pt idx="50297">
                  <c:v>5.0297999999999999E-5</c:v>
                </c:pt>
                <c:pt idx="50298">
                  <c:v>5.0299000000000001E-5</c:v>
                </c:pt>
                <c:pt idx="50299">
                  <c:v>5.0300000000000003E-5</c:v>
                </c:pt>
                <c:pt idx="50300">
                  <c:v>5.0300999999999998E-5</c:v>
                </c:pt>
                <c:pt idx="50301">
                  <c:v>5.0302000000000001E-5</c:v>
                </c:pt>
                <c:pt idx="50302">
                  <c:v>5.0303000000000003E-5</c:v>
                </c:pt>
                <c:pt idx="50303">
                  <c:v>5.0303999999999998E-5</c:v>
                </c:pt>
                <c:pt idx="50304">
                  <c:v>5.0305E-5</c:v>
                </c:pt>
                <c:pt idx="50305">
                  <c:v>5.0306000000000003E-5</c:v>
                </c:pt>
                <c:pt idx="50306">
                  <c:v>5.0306999999999998E-5</c:v>
                </c:pt>
                <c:pt idx="50307">
                  <c:v>5.0308E-5</c:v>
                </c:pt>
                <c:pt idx="50308">
                  <c:v>5.0309000000000002E-5</c:v>
                </c:pt>
                <c:pt idx="50309">
                  <c:v>5.0309999999999998E-5</c:v>
                </c:pt>
                <c:pt idx="50310">
                  <c:v>5.0311E-5</c:v>
                </c:pt>
                <c:pt idx="50311">
                  <c:v>5.0312000000000002E-5</c:v>
                </c:pt>
                <c:pt idx="50312">
                  <c:v>5.0312999999999998E-5</c:v>
                </c:pt>
                <c:pt idx="50313">
                  <c:v>5.0314E-5</c:v>
                </c:pt>
                <c:pt idx="50314">
                  <c:v>5.0315000000000002E-5</c:v>
                </c:pt>
                <c:pt idx="50315">
                  <c:v>5.0315999999999997E-5</c:v>
                </c:pt>
                <c:pt idx="50316">
                  <c:v>5.0317E-5</c:v>
                </c:pt>
                <c:pt idx="50317">
                  <c:v>5.0318000000000002E-5</c:v>
                </c:pt>
                <c:pt idx="50318">
                  <c:v>5.0318999999999997E-5</c:v>
                </c:pt>
                <c:pt idx="50319">
                  <c:v>5.0319999999999999E-5</c:v>
                </c:pt>
                <c:pt idx="50320">
                  <c:v>5.0321000000000002E-5</c:v>
                </c:pt>
                <c:pt idx="50321">
                  <c:v>5.0321999999999997E-5</c:v>
                </c:pt>
                <c:pt idx="50322">
                  <c:v>5.0322999999999999E-5</c:v>
                </c:pt>
                <c:pt idx="50323">
                  <c:v>5.0324000000000001E-5</c:v>
                </c:pt>
                <c:pt idx="50324">
                  <c:v>5.0324999999999997E-5</c:v>
                </c:pt>
                <c:pt idx="50325">
                  <c:v>5.0325999999999999E-5</c:v>
                </c:pt>
                <c:pt idx="50326">
                  <c:v>5.0327000000000001E-5</c:v>
                </c:pt>
                <c:pt idx="50327">
                  <c:v>5.0328000000000003E-5</c:v>
                </c:pt>
                <c:pt idx="50328">
                  <c:v>5.0328999999999999E-5</c:v>
                </c:pt>
                <c:pt idx="50329">
                  <c:v>5.0330000000000001E-5</c:v>
                </c:pt>
                <c:pt idx="50330">
                  <c:v>5.0331000000000003E-5</c:v>
                </c:pt>
                <c:pt idx="50331">
                  <c:v>5.0331999999999999E-5</c:v>
                </c:pt>
                <c:pt idx="50332">
                  <c:v>5.0333000000000001E-5</c:v>
                </c:pt>
                <c:pt idx="50333">
                  <c:v>5.0334000000000003E-5</c:v>
                </c:pt>
                <c:pt idx="50334">
                  <c:v>5.0334999999999998E-5</c:v>
                </c:pt>
                <c:pt idx="50335">
                  <c:v>5.0336000000000001E-5</c:v>
                </c:pt>
                <c:pt idx="50336">
                  <c:v>5.0337000000000003E-5</c:v>
                </c:pt>
                <c:pt idx="50337">
                  <c:v>5.0337999999999998E-5</c:v>
                </c:pt>
                <c:pt idx="50338">
                  <c:v>5.0339E-5</c:v>
                </c:pt>
                <c:pt idx="50339">
                  <c:v>5.0340000000000003E-5</c:v>
                </c:pt>
                <c:pt idx="50340">
                  <c:v>5.0340999999999998E-5</c:v>
                </c:pt>
                <c:pt idx="50341">
                  <c:v>5.0342E-5</c:v>
                </c:pt>
                <c:pt idx="50342">
                  <c:v>5.0343000000000002E-5</c:v>
                </c:pt>
                <c:pt idx="50343">
                  <c:v>5.0343999999999998E-5</c:v>
                </c:pt>
                <c:pt idx="50344">
                  <c:v>5.0345E-5</c:v>
                </c:pt>
                <c:pt idx="50345">
                  <c:v>5.0346000000000002E-5</c:v>
                </c:pt>
                <c:pt idx="50346">
                  <c:v>5.0346999999999998E-5</c:v>
                </c:pt>
                <c:pt idx="50347">
                  <c:v>5.0348E-5</c:v>
                </c:pt>
                <c:pt idx="50348">
                  <c:v>5.0349000000000002E-5</c:v>
                </c:pt>
                <c:pt idx="50349">
                  <c:v>5.0349999999999997E-5</c:v>
                </c:pt>
                <c:pt idx="50350">
                  <c:v>5.0351E-5</c:v>
                </c:pt>
                <c:pt idx="50351">
                  <c:v>5.0352000000000002E-5</c:v>
                </c:pt>
                <c:pt idx="50352">
                  <c:v>5.0352999999999997E-5</c:v>
                </c:pt>
                <c:pt idx="50353">
                  <c:v>5.0353999999999999E-5</c:v>
                </c:pt>
                <c:pt idx="50354">
                  <c:v>5.0355000000000002E-5</c:v>
                </c:pt>
                <c:pt idx="50355">
                  <c:v>5.0355999999999997E-5</c:v>
                </c:pt>
                <c:pt idx="50356">
                  <c:v>5.0356999999999999E-5</c:v>
                </c:pt>
                <c:pt idx="50357">
                  <c:v>5.0358000000000001E-5</c:v>
                </c:pt>
                <c:pt idx="50358">
                  <c:v>5.0358999999999997E-5</c:v>
                </c:pt>
                <c:pt idx="50359">
                  <c:v>5.0359999999999999E-5</c:v>
                </c:pt>
                <c:pt idx="50360">
                  <c:v>5.0361000000000001E-5</c:v>
                </c:pt>
                <c:pt idx="50361">
                  <c:v>5.0362000000000003E-5</c:v>
                </c:pt>
                <c:pt idx="50362">
                  <c:v>5.0362999999999999E-5</c:v>
                </c:pt>
                <c:pt idx="50363">
                  <c:v>5.0364000000000001E-5</c:v>
                </c:pt>
                <c:pt idx="50364">
                  <c:v>5.0365000000000003E-5</c:v>
                </c:pt>
                <c:pt idx="50365">
                  <c:v>5.0365999999999999E-5</c:v>
                </c:pt>
                <c:pt idx="50366">
                  <c:v>5.0367000000000001E-5</c:v>
                </c:pt>
                <c:pt idx="50367">
                  <c:v>5.0368000000000003E-5</c:v>
                </c:pt>
                <c:pt idx="50368">
                  <c:v>5.0368999999999998E-5</c:v>
                </c:pt>
                <c:pt idx="50369">
                  <c:v>5.0370000000000001E-5</c:v>
                </c:pt>
                <c:pt idx="50370">
                  <c:v>5.0371000000000003E-5</c:v>
                </c:pt>
                <c:pt idx="50371">
                  <c:v>5.0371999999999998E-5</c:v>
                </c:pt>
                <c:pt idx="50372">
                  <c:v>5.0373E-5</c:v>
                </c:pt>
                <c:pt idx="50373">
                  <c:v>5.0374000000000003E-5</c:v>
                </c:pt>
                <c:pt idx="50374">
                  <c:v>5.0374999999999998E-5</c:v>
                </c:pt>
                <c:pt idx="50375">
                  <c:v>5.0376E-5</c:v>
                </c:pt>
                <c:pt idx="50376">
                  <c:v>5.0377000000000002E-5</c:v>
                </c:pt>
                <c:pt idx="50377">
                  <c:v>5.0377999999999998E-5</c:v>
                </c:pt>
                <c:pt idx="50378">
                  <c:v>5.0379E-5</c:v>
                </c:pt>
                <c:pt idx="50379">
                  <c:v>5.0380000000000002E-5</c:v>
                </c:pt>
                <c:pt idx="50380">
                  <c:v>5.0380999999999998E-5</c:v>
                </c:pt>
                <c:pt idx="50381">
                  <c:v>5.0382E-5</c:v>
                </c:pt>
                <c:pt idx="50382">
                  <c:v>5.0383000000000002E-5</c:v>
                </c:pt>
                <c:pt idx="50383">
                  <c:v>5.0383999999999997E-5</c:v>
                </c:pt>
                <c:pt idx="50384">
                  <c:v>5.0385E-5</c:v>
                </c:pt>
                <c:pt idx="50385">
                  <c:v>5.0386000000000002E-5</c:v>
                </c:pt>
                <c:pt idx="50386">
                  <c:v>5.0386999999999997E-5</c:v>
                </c:pt>
                <c:pt idx="50387">
                  <c:v>5.0387999999999999E-5</c:v>
                </c:pt>
                <c:pt idx="50388">
                  <c:v>5.0389000000000002E-5</c:v>
                </c:pt>
                <c:pt idx="50389">
                  <c:v>5.0389999999999997E-5</c:v>
                </c:pt>
                <c:pt idx="50390">
                  <c:v>5.0390999999999999E-5</c:v>
                </c:pt>
                <c:pt idx="50391">
                  <c:v>5.0392000000000001E-5</c:v>
                </c:pt>
                <c:pt idx="50392">
                  <c:v>5.0392999999999997E-5</c:v>
                </c:pt>
                <c:pt idx="50393">
                  <c:v>5.0393999999999999E-5</c:v>
                </c:pt>
                <c:pt idx="50394">
                  <c:v>5.0395000000000001E-5</c:v>
                </c:pt>
                <c:pt idx="50395">
                  <c:v>5.0396000000000003E-5</c:v>
                </c:pt>
                <c:pt idx="50396">
                  <c:v>5.0396999999999999E-5</c:v>
                </c:pt>
                <c:pt idx="50397">
                  <c:v>5.0398000000000001E-5</c:v>
                </c:pt>
                <c:pt idx="50398">
                  <c:v>5.0399000000000003E-5</c:v>
                </c:pt>
                <c:pt idx="50399">
                  <c:v>5.0399999999999999E-5</c:v>
                </c:pt>
                <c:pt idx="50400">
                  <c:v>5.0401000000000001E-5</c:v>
                </c:pt>
                <c:pt idx="50401">
                  <c:v>5.0402000000000003E-5</c:v>
                </c:pt>
                <c:pt idx="50402">
                  <c:v>5.0402999999999998E-5</c:v>
                </c:pt>
                <c:pt idx="50403">
                  <c:v>5.0404000000000001E-5</c:v>
                </c:pt>
                <c:pt idx="50404">
                  <c:v>5.0405000000000003E-5</c:v>
                </c:pt>
                <c:pt idx="50405">
                  <c:v>5.0405999999999998E-5</c:v>
                </c:pt>
                <c:pt idx="50406">
                  <c:v>5.0407E-5</c:v>
                </c:pt>
                <c:pt idx="50407">
                  <c:v>5.0408000000000003E-5</c:v>
                </c:pt>
                <c:pt idx="50408">
                  <c:v>5.0408999999999998E-5</c:v>
                </c:pt>
                <c:pt idx="50409">
                  <c:v>5.041E-5</c:v>
                </c:pt>
                <c:pt idx="50410">
                  <c:v>5.0411000000000002E-5</c:v>
                </c:pt>
                <c:pt idx="50411">
                  <c:v>5.0411999999999998E-5</c:v>
                </c:pt>
                <c:pt idx="50412">
                  <c:v>5.0413E-5</c:v>
                </c:pt>
                <c:pt idx="50413">
                  <c:v>5.0414000000000002E-5</c:v>
                </c:pt>
                <c:pt idx="50414">
                  <c:v>5.0414999999999998E-5</c:v>
                </c:pt>
                <c:pt idx="50415">
                  <c:v>5.0416E-5</c:v>
                </c:pt>
                <c:pt idx="50416">
                  <c:v>5.0417000000000002E-5</c:v>
                </c:pt>
                <c:pt idx="50417">
                  <c:v>5.0417999999999997E-5</c:v>
                </c:pt>
                <c:pt idx="50418">
                  <c:v>5.0419E-5</c:v>
                </c:pt>
                <c:pt idx="50419">
                  <c:v>5.0420000000000002E-5</c:v>
                </c:pt>
                <c:pt idx="50420">
                  <c:v>5.0420999999999997E-5</c:v>
                </c:pt>
                <c:pt idx="50421">
                  <c:v>5.0421999999999999E-5</c:v>
                </c:pt>
                <c:pt idx="50422">
                  <c:v>5.0423000000000002E-5</c:v>
                </c:pt>
                <c:pt idx="50423">
                  <c:v>5.0423999999999997E-5</c:v>
                </c:pt>
                <c:pt idx="50424">
                  <c:v>5.0424999999999999E-5</c:v>
                </c:pt>
                <c:pt idx="50425">
                  <c:v>5.0426000000000001E-5</c:v>
                </c:pt>
                <c:pt idx="50426">
                  <c:v>5.0426999999999997E-5</c:v>
                </c:pt>
                <c:pt idx="50427">
                  <c:v>5.0427999999999999E-5</c:v>
                </c:pt>
                <c:pt idx="50428">
                  <c:v>5.0429000000000001E-5</c:v>
                </c:pt>
                <c:pt idx="50429">
                  <c:v>5.0430000000000003E-5</c:v>
                </c:pt>
                <c:pt idx="50430">
                  <c:v>5.0430999999999999E-5</c:v>
                </c:pt>
                <c:pt idx="50431">
                  <c:v>5.0432000000000001E-5</c:v>
                </c:pt>
                <c:pt idx="50432">
                  <c:v>5.0433000000000003E-5</c:v>
                </c:pt>
                <c:pt idx="50433">
                  <c:v>5.0433999999999999E-5</c:v>
                </c:pt>
                <c:pt idx="50434">
                  <c:v>5.0435000000000001E-5</c:v>
                </c:pt>
                <c:pt idx="50435">
                  <c:v>5.0436000000000003E-5</c:v>
                </c:pt>
                <c:pt idx="50436">
                  <c:v>5.0436999999999998E-5</c:v>
                </c:pt>
                <c:pt idx="50437">
                  <c:v>5.0438000000000001E-5</c:v>
                </c:pt>
                <c:pt idx="50438">
                  <c:v>5.0439000000000003E-5</c:v>
                </c:pt>
                <c:pt idx="50439">
                  <c:v>5.0439999999999998E-5</c:v>
                </c:pt>
                <c:pt idx="50440">
                  <c:v>5.0441E-5</c:v>
                </c:pt>
                <c:pt idx="50441">
                  <c:v>5.0442000000000003E-5</c:v>
                </c:pt>
                <c:pt idx="50442">
                  <c:v>5.0442999999999998E-5</c:v>
                </c:pt>
                <c:pt idx="50443">
                  <c:v>5.0444E-5</c:v>
                </c:pt>
                <c:pt idx="50444">
                  <c:v>5.0445000000000002E-5</c:v>
                </c:pt>
                <c:pt idx="50445">
                  <c:v>5.0445999999999998E-5</c:v>
                </c:pt>
                <c:pt idx="50446">
                  <c:v>5.0447E-5</c:v>
                </c:pt>
                <c:pt idx="50447">
                  <c:v>5.0448000000000002E-5</c:v>
                </c:pt>
                <c:pt idx="50448">
                  <c:v>5.0448999999999998E-5</c:v>
                </c:pt>
                <c:pt idx="50449">
                  <c:v>5.045E-5</c:v>
                </c:pt>
                <c:pt idx="50450">
                  <c:v>5.0451000000000002E-5</c:v>
                </c:pt>
                <c:pt idx="50451">
                  <c:v>5.0451999999999997E-5</c:v>
                </c:pt>
                <c:pt idx="50452">
                  <c:v>5.0453E-5</c:v>
                </c:pt>
                <c:pt idx="50453">
                  <c:v>5.0454000000000002E-5</c:v>
                </c:pt>
                <c:pt idx="50454">
                  <c:v>5.0454999999999997E-5</c:v>
                </c:pt>
                <c:pt idx="50455">
                  <c:v>5.0455999999999999E-5</c:v>
                </c:pt>
                <c:pt idx="50456">
                  <c:v>5.0457000000000002E-5</c:v>
                </c:pt>
                <c:pt idx="50457">
                  <c:v>5.0457999999999997E-5</c:v>
                </c:pt>
                <c:pt idx="50458">
                  <c:v>5.0458999999999999E-5</c:v>
                </c:pt>
                <c:pt idx="50459">
                  <c:v>5.0460000000000001E-5</c:v>
                </c:pt>
                <c:pt idx="50460">
                  <c:v>5.0460999999999997E-5</c:v>
                </c:pt>
                <c:pt idx="50461">
                  <c:v>5.0461999999999999E-5</c:v>
                </c:pt>
                <c:pt idx="50462">
                  <c:v>5.0463000000000001E-5</c:v>
                </c:pt>
                <c:pt idx="50463">
                  <c:v>5.0464000000000003E-5</c:v>
                </c:pt>
                <c:pt idx="50464">
                  <c:v>5.0464999999999999E-5</c:v>
                </c:pt>
                <c:pt idx="50465">
                  <c:v>5.0466000000000001E-5</c:v>
                </c:pt>
                <c:pt idx="50466">
                  <c:v>5.0467000000000003E-5</c:v>
                </c:pt>
                <c:pt idx="50467">
                  <c:v>5.0467999999999999E-5</c:v>
                </c:pt>
                <c:pt idx="50468">
                  <c:v>5.0469000000000001E-5</c:v>
                </c:pt>
                <c:pt idx="50469">
                  <c:v>5.0470000000000003E-5</c:v>
                </c:pt>
                <c:pt idx="50470">
                  <c:v>5.0470999999999998E-5</c:v>
                </c:pt>
                <c:pt idx="50471">
                  <c:v>5.0472000000000001E-5</c:v>
                </c:pt>
                <c:pt idx="50472">
                  <c:v>5.0473000000000003E-5</c:v>
                </c:pt>
                <c:pt idx="50473">
                  <c:v>5.0473999999999998E-5</c:v>
                </c:pt>
                <c:pt idx="50474">
                  <c:v>5.0475E-5</c:v>
                </c:pt>
                <c:pt idx="50475">
                  <c:v>5.0476000000000003E-5</c:v>
                </c:pt>
                <c:pt idx="50476">
                  <c:v>5.0476999999999998E-5</c:v>
                </c:pt>
                <c:pt idx="50477">
                  <c:v>5.0478E-5</c:v>
                </c:pt>
                <c:pt idx="50478">
                  <c:v>5.0479000000000002E-5</c:v>
                </c:pt>
                <c:pt idx="50479">
                  <c:v>5.0479999999999998E-5</c:v>
                </c:pt>
                <c:pt idx="50480">
                  <c:v>5.0481E-5</c:v>
                </c:pt>
                <c:pt idx="50481">
                  <c:v>5.0482000000000002E-5</c:v>
                </c:pt>
                <c:pt idx="50482">
                  <c:v>5.0482999999999998E-5</c:v>
                </c:pt>
                <c:pt idx="50483">
                  <c:v>5.0484E-5</c:v>
                </c:pt>
                <c:pt idx="50484">
                  <c:v>5.0485000000000002E-5</c:v>
                </c:pt>
                <c:pt idx="50485">
                  <c:v>5.0485999999999997E-5</c:v>
                </c:pt>
                <c:pt idx="50486">
                  <c:v>5.0487E-5</c:v>
                </c:pt>
                <c:pt idx="50487">
                  <c:v>5.0488000000000002E-5</c:v>
                </c:pt>
                <c:pt idx="50488">
                  <c:v>5.0488999999999997E-5</c:v>
                </c:pt>
                <c:pt idx="50489">
                  <c:v>5.0489999999999999E-5</c:v>
                </c:pt>
                <c:pt idx="50490">
                  <c:v>5.0491000000000002E-5</c:v>
                </c:pt>
                <c:pt idx="50491">
                  <c:v>5.0491999999999997E-5</c:v>
                </c:pt>
                <c:pt idx="50492">
                  <c:v>5.0492999999999999E-5</c:v>
                </c:pt>
                <c:pt idx="50493">
                  <c:v>5.0494000000000001E-5</c:v>
                </c:pt>
                <c:pt idx="50494">
                  <c:v>5.0494999999999997E-5</c:v>
                </c:pt>
                <c:pt idx="50495">
                  <c:v>5.0495999999999999E-5</c:v>
                </c:pt>
                <c:pt idx="50496">
                  <c:v>5.0497000000000001E-5</c:v>
                </c:pt>
                <c:pt idx="50497">
                  <c:v>5.0498000000000003E-5</c:v>
                </c:pt>
                <c:pt idx="50498">
                  <c:v>5.0498999999999999E-5</c:v>
                </c:pt>
                <c:pt idx="50499">
                  <c:v>5.0500000000000001E-5</c:v>
                </c:pt>
                <c:pt idx="50500">
                  <c:v>5.0501000000000003E-5</c:v>
                </c:pt>
                <c:pt idx="50501">
                  <c:v>5.0501999999999999E-5</c:v>
                </c:pt>
                <c:pt idx="50502">
                  <c:v>5.0503000000000001E-5</c:v>
                </c:pt>
                <c:pt idx="50503">
                  <c:v>5.0504000000000003E-5</c:v>
                </c:pt>
                <c:pt idx="50504">
                  <c:v>5.0504999999999998E-5</c:v>
                </c:pt>
                <c:pt idx="50505">
                  <c:v>5.0506000000000001E-5</c:v>
                </c:pt>
                <c:pt idx="50506">
                  <c:v>5.0507000000000003E-5</c:v>
                </c:pt>
                <c:pt idx="50507">
                  <c:v>5.0507999999999998E-5</c:v>
                </c:pt>
                <c:pt idx="50508">
                  <c:v>5.0509E-5</c:v>
                </c:pt>
                <c:pt idx="50509">
                  <c:v>5.0510000000000003E-5</c:v>
                </c:pt>
                <c:pt idx="50510">
                  <c:v>5.0510999999999998E-5</c:v>
                </c:pt>
                <c:pt idx="50511">
                  <c:v>5.0512E-5</c:v>
                </c:pt>
                <c:pt idx="50512">
                  <c:v>5.0513000000000002E-5</c:v>
                </c:pt>
                <c:pt idx="50513">
                  <c:v>5.0513999999999998E-5</c:v>
                </c:pt>
                <c:pt idx="50514">
                  <c:v>5.0515E-5</c:v>
                </c:pt>
                <c:pt idx="50515">
                  <c:v>5.0516000000000002E-5</c:v>
                </c:pt>
                <c:pt idx="50516">
                  <c:v>5.0516999999999998E-5</c:v>
                </c:pt>
                <c:pt idx="50517">
                  <c:v>5.0518E-5</c:v>
                </c:pt>
                <c:pt idx="50518">
                  <c:v>5.0519000000000002E-5</c:v>
                </c:pt>
                <c:pt idx="50519">
                  <c:v>5.0519999999999997E-5</c:v>
                </c:pt>
                <c:pt idx="50520">
                  <c:v>5.0521E-5</c:v>
                </c:pt>
                <c:pt idx="50521">
                  <c:v>5.0522000000000002E-5</c:v>
                </c:pt>
                <c:pt idx="50522">
                  <c:v>5.0522999999999997E-5</c:v>
                </c:pt>
                <c:pt idx="50523">
                  <c:v>5.0523999999999999E-5</c:v>
                </c:pt>
                <c:pt idx="50524">
                  <c:v>5.0525000000000002E-5</c:v>
                </c:pt>
                <c:pt idx="50525">
                  <c:v>5.0525999999999997E-5</c:v>
                </c:pt>
                <c:pt idx="50526">
                  <c:v>5.0526999999999999E-5</c:v>
                </c:pt>
                <c:pt idx="50527">
                  <c:v>5.0528000000000001E-5</c:v>
                </c:pt>
                <c:pt idx="50528">
                  <c:v>5.0528999999999997E-5</c:v>
                </c:pt>
                <c:pt idx="50529">
                  <c:v>5.0529999999999999E-5</c:v>
                </c:pt>
                <c:pt idx="50530">
                  <c:v>5.0531000000000001E-5</c:v>
                </c:pt>
                <c:pt idx="50531">
                  <c:v>5.0531999999999997E-5</c:v>
                </c:pt>
                <c:pt idx="50532">
                  <c:v>5.0532999999999999E-5</c:v>
                </c:pt>
                <c:pt idx="50533">
                  <c:v>5.0534000000000001E-5</c:v>
                </c:pt>
                <c:pt idx="50534">
                  <c:v>5.0535000000000003E-5</c:v>
                </c:pt>
                <c:pt idx="50535">
                  <c:v>5.0535999999999999E-5</c:v>
                </c:pt>
                <c:pt idx="50536">
                  <c:v>5.0537000000000001E-5</c:v>
                </c:pt>
                <c:pt idx="50537">
                  <c:v>5.0538000000000003E-5</c:v>
                </c:pt>
                <c:pt idx="50538">
                  <c:v>5.0538999999999998E-5</c:v>
                </c:pt>
                <c:pt idx="50539">
                  <c:v>5.0540000000000001E-5</c:v>
                </c:pt>
                <c:pt idx="50540">
                  <c:v>5.0541000000000003E-5</c:v>
                </c:pt>
                <c:pt idx="50541">
                  <c:v>5.0541999999999998E-5</c:v>
                </c:pt>
                <c:pt idx="50542">
                  <c:v>5.0543E-5</c:v>
                </c:pt>
                <c:pt idx="50543">
                  <c:v>5.0544000000000003E-5</c:v>
                </c:pt>
                <c:pt idx="50544">
                  <c:v>5.0544999999999998E-5</c:v>
                </c:pt>
                <c:pt idx="50545">
                  <c:v>5.0546E-5</c:v>
                </c:pt>
                <c:pt idx="50546">
                  <c:v>5.0547000000000002E-5</c:v>
                </c:pt>
                <c:pt idx="50547">
                  <c:v>5.0547999999999998E-5</c:v>
                </c:pt>
                <c:pt idx="50548">
                  <c:v>5.0549E-5</c:v>
                </c:pt>
                <c:pt idx="50549">
                  <c:v>5.0550000000000002E-5</c:v>
                </c:pt>
                <c:pt idx="50550">
                  <c:v>5.0550999999999998E-5</c:v>
                </c:pt>
                <c:pt idx="50551">
                  <c:v>5.0552E-5</c:v>
                </c:pt>
                <c:pt idx="50552">
                  <c:v>5.0553000000000002E-5</c:v>
                </c:pt>
                <c:pt idx="50553">
                  <c:v>5.0553999999999997E-5</c:v>
                </c:pt>
                <c:pt idx="50554">
                  <c:v>5.0555E-5</c:v>
                </c:pt>
                <c:pt idx="50555">
                  <c:v>5.0556000000000002E-5</c:v>
                </c:pt>
                <c:pt idx="50556">
                  <c:v>5.0556999999999997E-5</c:v>
                </c:pt>
                <c:pt idx="50557">
                  <c:v>5.0557999999999999E-5</c:v>
                </c:pt>
                <c:pt idx="50558">
                  <c:v>5.0559000000000002E-5</c:v>
                </c:pt>
                <c:pt idx="50559">
                  <c:v>5.0559999999999997E-5</c:v>
                </c:pt>
                <c:pt idx="50560">
                  <c:v>5.0560999999999999E-5</c:v>
                </c:pt>
                <c:pt idx="50561">
                  <c:v>5.0562000000000001E-5</c:v>
                </c:pt>
                <c:pt idx="50562">
                  <c:v>5.0562999999999997E-5</c:v>
                </c:pt>
                <c:pt idx="50563">
                  <c:v>5.0563999999999999E-5</c:v>
                </c:pt>
                <c:pt idx="50564">
                  <c:v>5.0565000000000001E-5</c:v>
                </c:pt>
                <c:pt idx="50565">
                  <c:v>5.0565999999999997E-5</c:v>
                </c:pt>
                <c:pt idx="50566">
                  <c:v>5.0566999999999999E-5</c:v>
                </c:pt>
                <c:pt idx="50567">
                  <c:v>5.0568000000000001E-5</c:v>
                </c:pt>
                <c:pt idx="50568">
                  <c:v>5.0569000000000003E-5</c:v>
                </c:pt>
                <c:pt idx="50569">
                  <c:v>5.0569999999999999E-5</c:v>
                </c:pt>
                <c:pt idx="50570">
                  <c:v>5.0571000000000001E-5</c:v>
                </c:pt>
                <c:pt idx="50571">
                  <c:v>5.0572000000000003E-5</c:v>
                </c:pt>
                <c:pt idx="50572">
                  <c:v>5.0572999999999998E-5</c:v>
                </c:pt>
                <c:pt idx="50573">
                  <c:v>5.0574000000000001E-5</c:v>
                </c:pt>
                <c:pt idx="50574">
                  <c:v>5.0575000000000003E-5</c:v>
                </c:pt>
                <c:pt idx="50575">
                  <c:v>5.0575999999999998E-5</c:v>
                </c:pt>
                <c:pt idx="50576">
                  <c:v>5.0577E-5</c:v>
                </c:pt>
                <c:pt idx="50577">
                  <c:v>5.0578000000000003E-5</c:v>
                </c:pt>
                <c:pt idx="50578">
                  <c:v>5.0578999999999998E-5</c:v>
                </c:pt>
                <c:pt idx="50579">
                  <c:v>5.058E-5</c:v>
                </c:pt>
                <c:pt idx="50580">
                  <c:v>5.0581000000000002E-5</c:v>
                </c:pt>
                <c:pt idx="50581">
                  <c:v>5.0581999999999998E-5</c:v>
                </c:pt>
                <c:pt idx="50582">
                  <c:v>5.0583E-5</c:v>
                </c:pt>
                <c:pt idx="50583">
                  <c:v>5.0584000000000002E-5</c:v>
                </c:pt>
                <c:pt idx="50584">
                  <c:v>5.0584999999999998E-5</c:v>
                </c:pt>
                <c:pt idx="50585">
                  <c:v>5.0586E-5</c:v>
                </c:pt>
                <c:pt idx="50586">
                  <c:v>5.0587000000000002E-5</c:v>
                </c:pt>
                <c:pt idx="50587">
                  <c:v>5.0587999999999997E-5</c:v>
                </c:pt>
                <c:pt idx="50588">
                  <c:v>5.0589E-5</c:v>
                </c:pt>
                <c:pt idx="50589">
                  <c:v>5.0590000000000002E-5</c:v>
                </c:pt>
                <c:pt idx="50590">
                  <c:v>5.0590999999999997E-5</c:v>
                </c:pt>
                <c:pt idx="50591">
                  <c:v>5.0591999999999999E-5</c:v>
                </c:pt>
                <c:pt idx="50592">
                  <c:v>5.0593000000000002E-5</c:v>
                </c:pt>
                <c:pt idx="50593">
                  <c:v>5.0593999999999997E-5</c:v>
                </c:pt>
                <c:pt idx="50594">
                  <c:v>5.0594999999999999E-5</c:v>
                </c:pt>
                <c:pt idx="50595">
                  <c:v>5.0596000000000001E-5</c:v>
                </c:pt>
                <c:pt idx="50596">
                  <c:v>5.0596999999999997E-5</c:v>
                </c:pt>
                <c:pt idx="50597">
                  <c:v>5.0597999999999999E-5</c:v>
                </c:pt>
                <c:pt idx="50598">
                  <c:v>5.0599000000000001E-5</c:v>
                </c:pt>
                <c:pt idx="50599">
                  <c:v>5.0599999999999997E-5</c:v>
                </c:pt>
                <c:pt idx="50600">
                  <c:v>5.0600999999999999E-5</c:v>
                </c:pt>
                <c:pt idx="50601">
                  <c:v>5.0602000000000001E-5</c:v>
                </c:pt>
                <c:pt idx="50602">
                  <c:v>5.0603000000000003E-5</c:v>
                </c:pt>
                <c:pt idx="50603">
                  <c:v>5.0603999999999999E-5</c:v>
                </c:pt>
                <c:pt idx="50604">
                  <c:v>5.0605000000000001E-5</c:v>
                </c:pt>
                <c:pt idx="50605">
                  <c:v>5.0606000000000003E-5</c:v>
                </c:pt>
                <c:pt idx="50606">
                  <c:v>5.0606999999999998E-5</c:v>
                </c:pt>
                <c:pt idx="50607">
                  <c:v>5.0608000000000001E-5</c:v>
                </c:pt>
                <c:pt idx="50608">
                  <c:v>5.0609000000000003E-5</c:v>
                </c:pt>
                <c:pt idx="50609">
                  <c:v>5.0609999999999998E-5</c:v>
                </c:pt>
                <c:pt idx="50610">
                  <c:v>5.0611E-5</c:v>
                </c:pt>
                <c:pt idx="50611">
                  <c:v>5.0612000000000003E-5</c:v>
                </c:pt>
                <c:pt idx="50612">
                  <c:v>5.0612999999999998E-5</c:v>
                </c:pt>
                <c:pt idx="50613">
                  <c:v>5.0614E-5</c:v>
                </c:pt>
                <c:pt idx="50614">
                  <c:v>5.0615000000000002E-5</c:v>
                </c:pt>
                <c:pt idx="50615">
                  <c:v>5.0615999999999998E-5</c:v>
                </c:pt>
                <c:pt idx="50616">
                  <c:v>5.0617E-5</c:v>
                </c:pt>
                <c:pt idx="50617">
                  <c:v>5.0618000000000002E-5</c:v>
                </c:pt>
                <c:pt idx="50618">
                  <c:v>5.0618999999999998E-5</c:v>
                </c:pt>
                <c:pt idx="50619">
                  <c:v>5.062E-5</c:v>
                </c:pt>
                <c:pt idx="50620">
                  <c:v>5.0621000000000002E-5</c:v>
                </c:pt>
                <c:pt idx="50621">
                  <c:v>5.0621999999999997E-5</c:v>
                </c:pt>
                <c:pt idx="50622">
                  <c:v>5.0623E-5</c:v>
                </c:pt>
                <c:pt idx="50623">
                  <c:v>5.0624000000000002E-5</c:v>
                </c:pt>
                <c:pt idx="50624">
                  <c:v>5.0624999999999997E-5</c:v>
                </c:pt>
                <c:pt idx="50625">
                  <c:v>5.0625999999999999E-5</c:v>
                </c:pt>
                <c:pt idx="50626">
                  <c:v>5.0627000000000002E-5</c:v>
                </c:pt>
                <c:pt idx="50627">
                  <c:v>5.0627999999999997E-5</c:v>
                </c:pt>
                <c:pt idx="50628">
                  <c:v>5.0628999999999999E-5</c:v>
                </c:pt>
                <c:pt idx="50629">
                  <c:v>5.0630000000000001E-5</c:v>
                </c:pt>
                <c:pt idx="50630">
                  <c:v>5.0630999999999997E-5</c:v>
                </c:pt>
                <c:pt idx="50631">
                  <c:v>5.0631999999999999E-5</c:v>
                </c:pt>
                <c:pt idx="50632">
                  <c:v>5.0633000000000001E-5</c:v>
                </c:pt>
                <c:pt idx="50633">
                  <c:v>5.0633999999999997E-5</c:v>
                </c:pt>
                <c:pt idx="50634">
                  <c:v>5.0634999999999999E-5</c:v>
                </c:pt>
                <c:pt idx="50635">
                  <c:v>5.0636000000000001E-5</c:v>
                </c:pt>
                <c:pt idx="50636">
                  <c:v>5.0637000000000003E-5</c:v>
                </c:pt>
                <c:pt idx="50637">
                  <c:v>5.0637999999999999E-5</c:v>
                </c:pt>
                <c:pt idx="50638">
                  <c:v>5.0639000000000001E-5</c:v>
                </c:pt>
                <c:pt idx="50639">
                  <c:v>5.0640000000000003E-5</c:v>
                </c:pt>
                <c:pt idx="50640">
                  <c:v>5.0640999999999998E-5</c:v>
                </c:pt>
                <c:pt idx="50641">
                  <c:v>5.0642000000000001E-5</c:v>
                </c:pt>
                <c:pt idx="50642">
                  <c:v>5.0643000000000003E-5</c:v>
                </c:pt>
                <c:pt idx="50643">
                  <c:v>5.0643999999999998E-5</c:v>
                </c:pt>
                <c:pt idx="50644">
                  <c:v>5.0645E-5</c:v>
                </c:pt>
                <c:pt idx="50645">
                  <c:v>5.0646000000000003E-5</c:v>
                </c:pt>
                <c:pt idx="50646">
                  <c:v>5.0646999999999998E-5</c:v>
                </c:pt>
                <c:pt idx="50647">
                  <c:v>5.0648E-5</c:v>
                </c:pt>
                <c:pt idx="50648">
                  <c:v>5.0649000000000002E-5</c:v>
                </c:pt>
                <c:pt idx="50649">
                  <c:v>5.0649999999999998E-5</c:v>
                </c:pt>
                <c:pt idx="50650">
                  <c:v>5.0651E-5</c:v>
                </c:pt>
                <c:pt idx="50651">
                  <c:v>5.0652000000000002E-5</c:v>
                </c:pt>
                <c:pt idx="50652">
                  <c:v>5.0652999999999998E-5</c:v>
                </c:pt>
                <c:pt idx="50653">
                  <c:v>5.0654E-5</c:v>
                </c:pt>
                <c:pt idx="50654">
                  <c:v>5.0655000000000002E-5</c:v>
                </c:pt>
                <c:pt idx="50655">
                  <c:v>5.0655999999999997E-5</c:v>
                </c:pt>
                <c:pt idx="50656">
                  <c:v>5.0657E-5</c:v>
                </c:pt>
                <c:pt idx="50657">
                  <c:v>5.0658000000000002E-5</c:v>
                </c:pt>
                <c:pt idx="50658">
                  <c:v>5.0658999999999997E-5</c:v>
                </c:pt>
                <c:pt idx="50659">
                  <c:v>5.0659999999999999E-5</c:v>
                </c:pt>
                <c:pt idx="50660">
                  <c:v>5.0661000000000002E-5</c:v>
                </c:pt>
                <c:pt idx="50661">
                  <c:v>5.0661999999999997E-5</c:v>
                </c:pt>
                <c:pt idx="50662">
                  <c:v>5.0662999999999999E-5</c:v>
                </c:pt>
                <c:pt idx="50663">
                  <c:v>5.0664000000000001E-5</c:v>
                </c:pt>
                <c:pt idx="50664">
                  <c:v>5.0664999999999997E-5</c:v>
                </c:pt>
                <c:pt idx="50665">
                  <c:v>5.0665999999999999E-5</c:v>
                </c:pt>
                <c:pt idx="50666">
                  <c:v>5.0667000000000001E-5</c:v>
                </c:pt>
                <c:pt idx="50667">
                  <c:v>5.0667999999999997E-5</c:v>
                </c:pt>
                <c:pt idx="50668">
                  <c:v>5.0668999999999999E-5</c:v>
                </c:pt>
                <c:pt idx="50669">
                  <c:v>5.0670000000000001E-5</c:v>
                </c:pt>
                <c:pt idx="50670">
                  <c:v>5.0671000000000003E-5</c:v>
                </c:pt>
                <c:pt idx="50671">
                  <c:v>5.0671999999999999E-5</c:v>
                </c:pt>
                <c:pt idx="50672">
                  <c:v>5.0673000000000001E-5</c:v>
                </c:pt>
                <c:pt idx="50673">
                  <c:v>5.0674000000000003E-5</c:v>
                </c:pt>
                <c:pt idx="50674">
                  <c:v>5.0674999999999998E-5</c:v>
                </c:pt>
                <c:pt idx="50675">
                  <c:v>5.0676000000000001E-5</c:v>
                </c:pt>
                <c:pt idx="50676">
                  <c:v>5.0677000000000003E-5</c:v>
                </c:pt>
                <c:pt idx="50677">
                  <c:v>5.0677999999999998E-5</c:v>
                </c:pt>
                <c:pt idx="50678">
                  <c:v>5.0679E-5</c:v>
                </c:pt>
                <c:pt idx="50679">
                  <c:v>5.0680000000000003E-5</c:v>
                </c:pt>
                <c:pt idx="50680">
                  <c:v>5.0680999999999998E-5</c:v>
                </c:pt>
                <c:pt idx="50681">
                  <c:v>5.0682E-5</c:v>
                </c:pt>
                <c:pt idx="50682">
                  <c:v>5.0683000000000002E-5</c:v>
                </c:pt>
                <c:pt idx="50683">
                  <c:v>5.0683999999999998E-5</c:v>
                </c:pt>
                <c:pt idx="50684">
                  <c:v>5.0685E-5</c:v>
                </c:pt>
                <c:pt idx="50685">
                  <c:v>5.0686000000000002E-5</c:v>
                </c:pt>
                <c:pt idx="50686">
                  <c:v>5.0686999999999998E-5</c:v>
                </c:pt>
                <c:pt idx="50687">
                  <c:v>5.0688E-5</c:v>
                </c:pt>
                <c:pt idx="50688">
                  <c:v>5.0689000000000002E-5</c:v>
                </c:pt>
                <c:pt idx="50689">
                  <c:v>5.0689999999999997E-5</c:v>
                </c:pt>
                <c:pt idx="50690">
                  <c:v>5.0691E-5</c:v>
                </c:pt>
                <c:pt idx="50691">
                  <c:v>5.0692000000000002E-5</c:v>
                </c:pt>
                <c:pt idx="50692">
                  <c:v>5.0692999999999997E-5</c:v>
                </c:pt>
                <c:pt idx="50693">
                  <c:v>5.0693999999999999E-5</c:v>
                </c:pt>
                <c:pt idx="50694">
                  <c:v>5.0695000000000002E-5</c:v>
                </c:pt>
                <c:pt idx="50695">
                  <c:v>5.0695999999999997E-5</c:v>
                </c:pt>
                <c:pt idx="50696">
                  <c:v>5.0696999999999999E-5</c:v>
                </c:pt>
                <c:pt idx="50697">
                  <c:v>5.0698000000000001E-5</c:v>
                </c:pt>
                <c:pt idx="50698">
                  <c:v>5.0698999999999997E-5</c:v>
                </c:pt>
                <c:pt idx="50699">
                  <c:v>5.0699999999999999E-5</c:v>
                </c:pt>
                <c:pt idx="50700">
                  <c:v>5.0701000000000001E-5</c:v>
                </c:pt>
                <c:pt idx="50701">
                  <c:v>5.0701999999999997E-5</c:v>
                </c:pt>
                <c:pt idx="50702">
                  <c:v>5.0702999999999999E-5</c:v>
                </c:pt>
                <c:pt idx="50703">
                  <c:v>5.0704000000000001E-5</c:v>
                </c:pt>
                <c:pt idx="50704">
                  <c:v>5.0705000000000003E-5</c:v>
                </c:pt>
                <c:pt idx="50705">
                  <c:v>5.0705999999999999E-5</c:v>
                </c:pt>
                <c:pt idx="50706">
                  <c:v>5.0707000000000001E-5</c:v>
                </c:pt>
                <c:pt idx="50707">
                  <c:v>5.0708000000000003E-5</c:v>
                </c:pt>
                <c:pt idx="50708">
                  <c:v>5.0708999999999998E-5</c:v>
                </c:pt>
                <c:pt idx="50709">
                  <c:v>5.0710000000000001E-5</c:v>
                </c:pt>
                <c:pt idx="50710">
                  <c:v>5.0711000000000003E-5</c:v>
                </c:pt>
                <c:pt idx="50711">
                  <c:v>5.0711999999999998E-5</c:v>
                </c:pt>
                <c:pt idx="50712">
                  <c:v>5.0713E-5</c:v>
                </c:pt>
                <c:pt idx="50713">
                  <c:v>5.0714000000000003E-5</c:v>
                </c:pt>
                <c:pt idx="50714">
                  <c:v>5.0714999999999998E-5</c:v>
                </c:pt>
                <c:pt idx="50715">
                  <c:v>5.0716E-5</c:v>
                </c:pt>
                <c:pt idx="50716">
                  <c:v>5.0717000000000002E-5</c:v>
                </c:pt>
                <c:pt idx="50717">
                  <c:v>5.0717999999999998E-5</c:v>
                </c:pt>
                <c:pt idx="50718">
                  <c:v>5.0719E-5</c:v>
                </c:pt>
                <c:pt idx="50719">
                  <c:v>5.0720000000000002E-5</c:v>
                </c:pt>
                <c:pt idx="50720">
                  <c:v>5.0720999999999998E-5</c:v>
                </c:pt>
                <c:pt idx="50721">
                  <c:v>5.0722E-5</c:v>
                </c:pt>
                <c:pt idx="50722">
                  <c:v>5.0723000000000002E-5</c:v>
                </c:pt>
                <c:pt idx="50723">
                  <c:v>5.0723999999999997E-5</c:v>
                </c:pt>
                <c:pt idx="50724">
                  <c:v>5.0725E-5</c:v>
                </c:pt>
                <c:pt idx="50725">
                  <c:v>5.0726000000000002E-5</c:v>
                </c:pt>
                <c:pt idx="50726">
                  <c:v>5.0726999999999997E-5</c:v>
                </c:pt>
                <c:pt idx="50727">
                  <c:v>5.0727999999999999E-5</c:v>
                </c:pt>
                <c:pt idx="50728">
                  <c:v>5.0729000000000002E-5</c:v>
                </c:pt>
                <c:pt idx="50729">
                  <c:v>5.0729999999999997E-5</c:v>
                </c:pt>
                <c:pt idx="50730">
                  <c:v>5.0730999999999999E-5</c:v>
                </c:pt>
                <c:pt idx="50731">
                  <c:v>5.0732000000000001E-5</c:v>
                </c:pt>
                <c:pt idx="50732">
                  <c:v>5.0732999999999997E-5</c:v>
                </c:pt>
                <c:pt idx="50733">
                  <c:v>5.0733999999999999E-5</c:v>
                </c:pt>
                <c:pt idx="50734">
                  <c:v>5.0735000000000001E-5</c:v>
                </c:pt>
                <c:pt idx="50735">
                  <c:v>5.0735999999999997E-5</c:v>
                </c:pt>
                <c:pt idx="50736">
                  <c:v>5.0736999999999999E-5</c:v>
                </c:pt>
                <c:pt idx="50737">
                  <c:v>5.0738000000000001E-5</c:v>
                </c:pt>
                <c:pt idx="50738">
                  <c:v>5.0739000000000003E-5</c:v>
                </c:pt>
                <c:pt idx="50739">
                  <c:v>5.0739999999999999E-5</c:v>
                </c:pt>
                <c:pt idx="50740">
                  <c:v>5.0741000000000001E-5</c:v>
                </c:pt>
                <c:pt idx="50741">
                  <c:v>5.0742000000000003E-5</c:v>
                </c:pt>
                <c:pt idx="50742">
                  <c:v>5.0742999999999999E-5</c:v>
                </c:pt>
                <c:pt idx="50743">
                  <c:v>5.0744000000000001E-5</c:v>
                </c:pt>
                <c:pt idx="50744">
                  <c:v>5.0745000000000003E-5</c:v>
                </c:pt>
                <c:pt idx="50745">
                  <c:v>5.0745999999999998E-5</c:v>
                </c:pt>
                <c:pt idx="50746">
                  <c:v>5.0747E-5</c:v>
                </c:pt>
                <c:pt idx="50747">
                  <c:v>5.0748000000000003E-5</c:v>
                </c:pt>
                <c:pt idx="50748">
                  <c:v>5.0748999999999998E-5</c:v>
                </c:pt>
                <c:pt idx="50749">
                  <c:v>5.075E-5</c:v>
                </c:pt>
                <c:pt idx="50750">
                  <c:v>5.0751000000000002E-5</c:v>
                </c:pt>
                <c:pt idx="50751">
                  <c:v>5.0751999999999998E-5</c:v>
                </c:pt>
                <c:pt idx="50752">
                  <c:v>5.0753E-5</c:v>
                </c:pt>
                <c:pt idx="50753">
                  <c:v>5.0754000000000002E-5</c:v>
                </c:pt>
                <c:pt idx="50754">
                  <c:v>5.0754999999999998E-5</c:v>
                </c:pt>
                <c:pt idx="50755">
                  <c:v>5.0756E-5</c:v>
                </c:pt>
                <c:pt idx="50756">
                  <c:v>5.0757000000000002E-5</c:v>
                </c:pt>
                <c:pt idx="50757">
                  <c:v>5.0757999999999998E-5</c:v>
                </c:pt>
                <c:pt idx="50758">
                  <c:v>5.0759E-5</c:v>
                </c:pt>
                <c:pt idx="50759">
                  <c:v>5.0760000000000002E-5</c:v>
                </c:pt>
                <c:pt idx="50760">
                  <c:v>5.0760999999999997E-5</c:v>
                </c:pt>
                <c:pt idx="50761">
                  <c:v>5.0762E-5</c:v>
                </c:pt>
                <c:pt idx="50762">
                  <c:v>5.0763000000000002E-5</c:v>
                </c:pt>
                <c:pt idx="50763">
                  <c:v>5.0763999999999997E-5</c:v>
                </c:pt>
                <c:pt idx="50764">
                  <c:v>5.0764999999999999E-5</c:v>
                </c:pt>
                <c:pt idx="50765">
                  <c:v>5.0766000000000001E-5</c:v>
                </c:pt>
                <c:pt idx="50766">
                  <c:v>5.0766999999999997E-5</c:v>
                </c:pt>
                <c:pt idx="50767">
                  <c:v>5.0767999999999999E-5</c:v>
                </c:pt>
                <c:pt idx="50768">
                  <c:v>5.0769000000000001E-5</c:v>
                </c:pt>
                <c:pt idx="50769">
                  <c:v>5.0769999999999997E-5</c:v>
                </c:pt>
                <c:pt idx="50770">
                  <c:v>5.0770999999999999E-5</c:v>
                </c:pt>
                <c:pt idx="50771">
                  <c:v>5.0772000000000001E-5</c:v>
                </c:pt>
                <c:pt idx="50772">
                  <c:v>5.0773000000000003E-5</c:v>
                </c:pt>
                <c:pt idx="50773">
                  <c:v>5.0773999999999999E-5</c:v>
                </c:pt>
                <c:pt idx="50774">
                  <c:v>5.0775000000000001E-5</c:v>
                </c:pt>
                <c:pt idx="50775">
                  <c:v>5.0776000000000003E-5</c:v>
                </c:pt>
                <c:pt idx="50776">
                  <c:v>5.0776999999999999E-5</c:v>
                </c:pt>
                <c:pt idx="50777">
                  <c:v>5.0778000000000001E-5</c:v>
                </c:pt>
                <c:pt idx="50778">
                  <c:v>5.0779000000000003E-5</c:v>
                </c:pt>
                <c:pt idx="50779">
                  <c:v>5.0779999999999998E-5</c:v>
                </c:pt>
                <c:pt idx="50780">
                  <c:v>5.0781000000000001E-5</c:v>
                </c:pt>
                <c:pt idx="50781">
                  <c:v>5.0782000000000003E-5</c:v>
                </c:pt>
                <c:pt idx="50782">
                  <c:v>5.0782999999999998E-5</c:v>
                </c:pt>
                <c:pt idx="50783">
                  <c:v>5.0784E-5</c:v>
                </c:pt>
                <c:pt idx="50784">
                  <c:v>5.0785000000000003E-5</c:v>
                </c:pt>
                <c:pt idx="50785">
                  <c:v>5.0785999999999998E-5</c:v>
                </c:pt>
                <c:pt idx="50786">
                  <c:v>5.0787E-5</c:v>
                </c:pt>
                <c:pt idx="50787">
                  <c:v>5.0788000000000002E-5</c:v>
                </c:pt>
                <c:pt idx="50788">
                  <c:v>5.0788999999999998E-5</c:v>
                </c:pt>
                <c:pt idx="50789">
                  <c:v>5.079E-5</c:v>
                </c:pt>
                <c:pt idx="50790">
                  <c:v>5.0791000000000002E-5</c:v>
                </c:pt>
                <c:pt idx="50791">
                  <c:v>5.0791999999999998E-5</c:v>
                </c:pt>
                <c:pt idx="50792">
                  <c:v>5.0793E-5</c:v>
                </c:pt>
                <c:pt idx="50793">
                  <c:v>5.0794000000000002E-5</c:v>
                </c:pt>
                <c:pt idx="50794">
                  <c:v>5.0794999999999997E-5</c:v>
                </c:pt>
                <c:pt idx="50795">
                  <c:v>5.0796E-5</c:v>
                </c:pt>
                <c:pt idx="50796">
                  <c:v>5.0797000000000002E-5</c:v>
                </c:pt>
                <c:pt idx="50797">
                  <c:v>5.0797999999999997E-5</c:v>
                </c:pt>
                <c:pt idx="50798">
                  <c:v>5.0798999999999999E-5</c:v>
                </c:pt>
                <c:pt idx="50799">
                  <c:v>5.0800000000000002E-5</c:v>
                </c:pt>
                <c:pt idx="50800">
                  <c:v>5.0800999999999997E-5</c:v>
                </c:pt>
                <c:pt idx="50801">
                  <c:v>5.0801999999999999E-5</c:v>
                </c:pt>
                <c:pt idx="50802">
                  <c:v>5.0803000000000001E-5</c:v>
                </c:pt>
                <c:pt idx="50803">
                  <c:v>5.0803999999999997E-5</c:v>
                </c:pt>
                <c:pt idx="50804">
                  <c:v>5.0804999999999999E-5</c:v>
                </c:pt>
                <c:pt idx="50805">
                  <c:v>5.0806000000000001E-5</c:v>
                </c:pt>
                <c:pt idx="50806">
                  <c:v>5.0807000000000003E-5</c:v>
                </c:pt>
                <c:pt idx="50807">
                  <c:v>5.0807999999999999E-5</c:v>
                </c:pt>
                <c:pt idx="50808">
                  <c:v>5.0809000000000001E-5</c:v>
                </c:pt>
                <c:pt idx="50809">
                  <c:v>5.0810000000000003E-5</c:v>
                </c:pt>
                <c:pt idx="50810">
                  <c:v>5.0810999999999999E-5</c:v>
                </c:pt>
                <c:pt idx="50811">
                  <c:v>5.0812000000000001E-5</c:v>
                </c:pt>
                <c:pt idx="50812">
                  <c:v>5.0813000000000003E-5</c:v>
                </c:pt>
                <c:pt idx="50813">
                  <c:v>5.0813999999999998E-5</c:v>
                </c:pt>
                <c:pt idx="50814">
                  <c:v>5.0815000000000001E-5</c:v>
                </c:pt>
                <c:pt idx="50815">
                  <c:v>5.0816000000000003E-5</c:v>
                </c:pt>
                <c:pt idx="50816">
                  <c:v>5.0816999999999998E-5</c:v>
                </c:pt>
                <c:pt idx="50817">
                  <c:v>5.0818E-5</c:v>
                </c:pt>
                <c:pt idx="50818">
                  <c:v>5.0819000000000003E-5</c:v>
                </c:pt>
                <c:pt idx="50819">
                  <c:v>5.0819999999999998E-5</c:v>
                </c:pt>
                <c:pt idx="50820">
                  <c:v>5.0821E-5</c:v>
                </c:pt>
                <c:pt idx="50821">
                  <c:v>5.0822000000000002E-5</c:v>
                </c:pt>
                <c:pt idx="50822">
                  <c:v>5.0822999999999998E-5</c:v>
                </c:pt>
                <c:pt idx="50823">
                  <c:v>5.0824E-5</c:v>
                </c:pt>
                <c:pt idx="50824">
                  <c:v>5.0825000000000002E-5</c:v>
                </c:pt>
                <c:pt idx="50825">
                  <c:v>5.0825999999999998E-5</c:v>
                </c:pt>
                <c:pt idx="50826">
                  <c:v>5.0827E-5</c:v>
                </c:pt>
                <c:pt idx="50827">
                  <c:v>5.0828000000000002E-5</c:v>
                </c:pt>
                <c:pt idx="50828">
                  <c:v>5.0828999999999997E-5</c:v>
                </c:pt>
                <c:pt idx="50829">
                  <c:v>5.083E-5</c:v>
                </c:pt>
                <c:pt idx="50830">
                  <c:v>5.0831000000000002E-5</c:v>
                </c:pt>
                <c:pt idx="50831">
                  <c:v>5.0831999999999997E-5</c:v>
                </c:pt>
                <c:pt idx="50832">
                  <c:v>5.0832999999999999E-5</c:v>
                </c:pt>
                <c:pt idx="50833">
                  <c:v>5.0834000000000002E-5</c:v>
                </c:pt>
                <c:pt idx="50834">
                  <c:v>5.0834999999999997E-5</c:v>
                </c:pt>
                <c:pt idx="50835">
                  <c:v>5.0835999999999999E-5</c:v>
                </c:pt>
                <c:pt idx="50836">
                  <c:v>5.0837000000000001E-5</c:v>
                </c:pt>
                <c:pt idx="50837">
                  <c:v>5.0837999999999997E-5</c:v>
                </c:pt>
                <c:pt idx="50838">
                  <c:v>5.0838999999999999E-5</c:v>
                </c:pt>
                <c:pt idx="50839">
                  <c:v>5.0840000000000001E-5</c:v>
                </c:pt>
                <c:pt idx="50840">
                  <c:v>5.0841000000000003E-5</c:v>
                </c:pt>
                <c:pt idx="50841">
                  <c:v>5.0841999999999999E-5</c:v>
                </c:pt>
                <c:pt idx="50842">
                  <c:v>5.0843000000000001E-5</c:v>
                </c:pt>
                <c:pt idx="50843">
                  <c:v>5.0844000000000003E-5</c:v>
                </c:pt>
                <c:pt idx="50844">
                  <c:v>5.0844999999999999E-5</c:v>
                </c:pt>
                <c:pt idx="50845">
                  <c:v>5.0846000000000001E-5</c:v>
                </c:pt>
                <c:pt idx="50846">
                  <c:v>5.0847000000000003E-5</c:v>
                </c:pt>
                <c:pt idx="50847">
                  <c:v>5.0847999999999998E-5</c:v>
                </c:pt>
                <c:pt idx="50848">
                  <c:v>5.0849000000000001E-5</c:v>
                </c:pt>
                <c:pt idx="50849">
                  <c:v>5.0850000000000003E-5</c:v>
                </c:pt>
                <c:pt idx="50850">
                  <c:v>5.0850999999999998E-5</c:v>
                </c:pt>
                <c:pt idx="50851">
                  <c:v>5.0852E-5</c:v>
                </c:pt>
                <c:pt idx="50852">
                  <c:v>5.0853000000000003E-5</c:v>
                </c:pt>
                <c:pt idx="50853">
                  <c:v>5.0853999999999998E-5</c:v>
                </c:pt>
                <c:pt idx="50854">
                  <c:v>5.0855E-5</c:v>
                </c:pt>
                <c:pt idx="50855">
                  <c:v>5.0856000000000002E-5</c:v>
                </c:pt>
                <c:pt idx="50856">
                  <c:v>5.0856999999999998E-5</c:v>
                </c:pt>
                <c:pt idx="50857">
                  <c:v>5.0858E-5</c:v>
                </c:pt>
                <c:pt idx="50858">
                  <c:v>5.0859000000000002E-5</c:v>
                </c:pt>
                <c:pt idx="50859">
                  <c:v>5.0859999999999998E-5</c:v>
                </c:pt>
                <c:pt idx="50860">
                  <c:v>5.0861E-5</c:v>
                </c:pt>
                <c:pt idx="50861">
                  <c:v>5.0862000000000002E-5</c:v>
                </c:pt>
                <c:pt idx="50862">
                  <c:v>5.0862999999999997E-5</c:v>
                </c:pt>
                <c:pt idx="50863">
                  <c:v>5.0864E-5</c:v>
                </c:pt>
                <c:pt idx="50864">
                  <c:v>5.0865000000000002E-5</c:v>
                </c:pt>
                <c:pt idx="50865">
                  <c:v>5.0865999999999997E-5</c:v>
                </c:pt>
                <c:pt idx="50866">
                  <c:v>5.0866999999999999E-5</c:v>
                </c:pt>
                <c:pt idx="50867">
                  <c:v>5.0868000000000002E-5</c:v>
                </c:pt>
                <c:pt idx="50868">
                  <c:v>5.0868999999999997E-5</c:v>
                </c:pt>
                <c:pt idx="50869">
                  <c:v>5.0869999999999999E-5</c:v>
                </c:pt>
                <c:pt idx="50870">
                  <c:v>5.0871000000000001E-5</c:v>
                </c:pt>
                <c:pt idx="50871">
                  <c:v>5.0871999999999997E-5</c:v>
                </c:pt>
                <c:pt idx="50872">
                  <c:v>5.0872999999999999E-5</c:v>
                </c:pt>
                <c:pt idx="50873">
                  <c:v>5.0874000000000001E-5</c:v>
                </c:pt>
                <c:pt idx="50874">
                  <c:v>5.0875000000000003E-5</c:v>
                </c:pt>
                <c:pt idx="50875">
                  <c:v>5.0875999999999999E-5</c:v>
                </c:pt>
                <c:pt idx="50876">
                  <c:v>5.0877000000000001E-5</c:v>
                </c:pt>
                <c:pt idx="50877">
                  <c:v>5.0878000000000003E-5</c:v>
                </c:pt>
                <c:pt idx="50878">
                  <c:v>5.0878999999999999E-5</c:v>
                </c:pt>
                <c:pt idx="50879">
                  <c:v>5.0880000000000001E-5</c:v>
                </c:pt>
                <c:pt idx="50880">
                  <c:v>5.0881000000000003E-5</c:v>
                </c:pt>
                <c:pt idx="50881">
                  <c:v>5.0881999999999998E-5</c:v>
                </c:pt>
                <c:pt idx="50882">
                  <c:v>5.0883000000000001E-5</c:v>
                </c:pt>
                <c:pt idx="50883">
                  <c:v>5.0884000000000003E-5</c:v>
                </c:pt>
                <c:pt idx="50884">
                  <c:v>5.0884999999999998E-5</c:v>
                </c:pt>
                <c:pt idx="50885">
                  <c:v>5.0886E-5</c:v>
                </c:pt>
                <c:pt idx="50886">
                  <c:v>5.0887000000000003E-5</c:v>
                </c:pt>
                <c:pt idx="50887">
                  <c:v>5.0887999999999998E-5</c:v>
                </c:pt>
                <c:pt idx="50888">
                  <c:v>5.0889E-5</c:v>
                </c:pt>
                <c:pt idx="50889">
                  <c:v>5.0890000000000002E-5</c:v>
                </c:pt>
                <c:pt idx="50890">
                  <c:v>5.0890999999999998E-5</c:v>
                </c:pt>
                <c:pt idx="50891">
                  <c:v>5.0892E-5</c:v>
                </c:pt>
                <c:pt idx="50892">
                  <c:v>5.0893000000000002E-5</c:v>
                </c:pt>
                <c:pt idx="50893">
                  <c:v>5.0893999999999998E-5</c:v>
                </c:pt>
                <c:pt idx="50894">
                  <c:v>5.0895E-5</c:v>
                </c:pt>
                <c:pt idx="50895">
                  <c:v>5.0896000000000002E-5</c:v>
                </c:pt>
                <c:pt idx="50896">
                  <c:v>5.0896999999999997E-5</c:v>
                </c:pt>
                <c:pt idx="50897">
                  <c:v>5.0898E-5</c:v>
                </c:pt>
                <c:pt idx="50898">
                  <c:v>5.0899000000000002E-5</c:v>
                </c:pt>
                <c:pt idx="50899">
                  <c:v>5.0899999999999997E-5</c:v>
                </c:pt>
                <c:pt idx="50900">
                  <c:v>5.0900999999999999E-5</c:v>
                </c:pt>
                <c:pt idx="50901">
                  <c:v>5.0902000000000002E-5</c:v>
                </c:pt>
                <c:pt idx="50902">
                  <c:v>5.0902999999999997E-5</c:v>
                </c:pt>
                <c:pt idx="50903">
                  <c:v>5.0903999999999999E-5</c:v>
                </c:pt>
                <c:pt idx="50904">
                  <c:v>5.0905000000000001E-5</c:v>
                </c:pt>
                <c:pt idx="50905">
                  <c:v>5.0905999999999997E-5</c:v>
                </c:pt>
                <c:pt idx="50906">
                  <c:v>5.0906999999999999E-5</c:v>
                </c:pt>
                <c:pt idx="50907">
                  <c:v>5.0908000000000001E-5</c:v>
                </c:pt>
                <c:pt idx="50908">
                  <c:v>5.0909000000000003E-5</c:v>
                </c:pt>
                <c:pt idx="50909">
                  <c:v>5.0909999999999999E-5</c:v>
                </c:pt>
                <c:pt idx="50910">
                  <c:v>5.0911000000000001E-5</c:v>
                </c:pt>
                <c:pt idx="50911">
                  <c:v>5.0912000000000003E-5</c:v>
                </c:pt>
                <c:pt idx="50912">
                  <c:v>5.0912999999999999E-5</c:v>
                </c:pt>
                <c:pt idx="50913">
                  <c:v>5.0914000000000001E-5</c:v>
                </c:pt>
                <c:pt idx="50914">
                  <c:v>5.0915000000000003E-5</c:v>
                </c:pt>
                <c:pt idx="50915">
                  <c:v>5.0915999999999998E-5</c:v>
                </c:pt>
                <c:pt idx="50916">
                  <c:v>5.0917000000000001E-5</c:v>
                </c:pt>
                <c:pt idx="50917">
                  <c:v>5.0918000000000003E-5</c:v>
                </c:pt>
                <c:pt idx="50918">
                  <c:v>5.0918999999999998E-5</c:v>
                </c:pt>
                <c:pt idx="50919">
                  <c:v>5.092E-5</c:v>
                </c:pt>
                <c:pt idx="50920">
                  <c:v>5.0921000000000003E-5</c:v>
                </c:pt>
                <c:pt idx="50921">
                  <c:v>5.0921999999999998E-5</c:v>
                </c:pt>
                <c:pt idx="50922">
                  <c:v>5.0923E-5</c:v>
                </c:pt>
                <c:pt idx="50923">
                  <c:v>5.0924000000000002E-5</c:v>
                </c:pt>
                <c:pt idx="50924">
                  <c:v>5.0924999999999998E-5</c:v>
                </c:pt>
                <c:pt idx="50925">
                  <c:v>5.0926E-5</c:v>
                </c:pt>
                <c:pt idx="50926">
                  <c:v>5.0927000000000002E-5</c:v>
                </c:pt>
                <c:pt idx="50927">
                  <c:v>5.0927999999999998E-5</c:v>
                </c:pt>
                <c:pt idx="50928">
                  <c:v>5.0929E-5</c:v>
                </c:pt>
                <c:pt idx="50929">
                  <c:v>5.0930000000000002E-5</c:v>
                </c:pt>
                <c:pt idx="50930">
                  <c:v>5.0930999999999997E-5</c:v>
                </c:pt>
                <c:pt idx="50931">
                  <c:v>5.0932E-5</c:v>
                </c:pt>
                <c:pt idx="50932">
                  <c:v>5.0933000000000002E-5</c:v>
                </c:pt>
                <c:pt idx="50933">
                  <c:v>5.0933999999999997E-5</c:v>
                </c:pt>
                <c:pt idx="50934">
                  <c:v>5.0934999999999999E-5</c:v>
                </c:pt>
                <c:pt idx="50935">
                  <c:v>5.0936000000000002E-5</c:v>
                </c:pt>
                <c:pt idx="50936">
                  <c:v>5.0936999999999997E-5</c:v>
                </c:pt>
                <c:pt idx="50937">
                  <c:v>5.0937999999999999E-5</c:v>
                </c:pt>
                <c:pt idx="50938">
                  <c:v>5.0939000000000001E-5</c:v>
                </c:pt>
                <c:pt idx="50939">
                  <c:v>5.0939999999999997E-5</c:v>
                </c:pt>
                <c:pt idx="50940">
                  <c:v>5.0940999999999999E-5</c:v>
                </c:pt>
                <c:pt idx="50941">
                  <c:v>5.0942000000000001E-5</c:v>
                </c:pt>
                <c:pt idx="50942">
                  <c:v>5.0943000000000003E-5</c:v>
                </c:pt>
                <c:pt idx="50943">
                  <c:v>5.0943999999999999E-5</c:v>
                </c:pt>
                <c:pt idx="50944">
                  <c:v>5.0945000000000001E-5</c:v>
                </c:pt>
                <c:pt idx="50945">
                  <c:v>5.0946000000000003E-5</c:v>
                </c:pt>
                <c:pt idx="50946">
                  <c:v>5.0946999999999999E-5</c:v>
                </c:pt>
                <c:pt idx="50947">
                  <c:v>5.0948000000000001E-5</c:v>
                </c:pt>
                <c:pt idx="50948">
                  <c:v>5.0949000000000003E-5</c:v>
                </c:pt>
                <c:pt idx="50949">
                  <c:v>5.0949999999999998E-5</c:v>
                </c:pt>
                <c:pt idx="50950">
                  <c:v>5.0951000000000001E-5</c:v>
                </c:pt>
                <c:pt idx="50951">
                  <c:v>5.0952000000000003E-5</c:v>
                </c:pt>
                <c:pt idx="50952">
                  <c:v>5.0952999999999998E-5</c:v>
                </c:pt>
                <c:pt idx="50953">
                  <c:v>5.0954E-5</c:v>
                </c:pt>
                <c:pt idx="50954">
                  <c:v>5.0955000000000003E-5</c:v>
                </c:pt>
                <c:pt idx="50955">
                  <c:v>5.0955999999999998E-5</c:v>
                </c:pt>
                <c:pt idx="50956">
                  <c:v>5.0957E-5</c:v>
                </c:pt>
                <c:pt idx="50957">
                  <c:v>5.0958000000000002E-5</c:v>
                </c:pt>
                <c:pt idx="50958">
                  <c:v>5.0958999999999998E-5</c:v>
                </c:pt>
                <c:pt idx="50959">
                  <c:v>5.096E-5</c:v>
                </c:pt>
                <c:pt idx="50960">
                  <c:v>5.0961000000000002E-5</c:v>
                </c:pt>
                <c:pt idx="50961">
                  <c:v>5.0961999999999998E-5</c:v>
                </c:pt>
                <c:pt idx="50962">
                  <c:v>5.0963E-5</c:v>
                </c:pt>
                <c:pt idx="50963">
                  <c:v>5.0964000000000002E-5</c:v>
                </c:pt>
                <c:pt idx="50964">
                  <c:v>5.0964999999999997E-5</c:v>
                </c:pt>
                <c:pt idx="50965">
                  <c:v>5.0966E-5</c:v>
                </c:pt>
                <c:pt idx="50966">
                  <c:v>5.0967000000000002E-5</c:v>
                </c:pt>
                <c:pt idx="50967">
                  <c:v>5.0967999999999997E-5</c:v>
                </c:pt>
                <c:pt idx="50968">
                  <c:v>5.0968999999999999E-5</c:v>
                </c:pt>
                <c:pt idx="50969">
                  <c:v>5.0970000000000002E-5</c:v>
                </c:pt>
                <c:pt idx="50970">
                  <c:v>5.0970999999999997E-5</c:v>
                </c:pt>
                <c:pt idx="50971">
                  <c:v>5.0971999999999999E-5</c:v>
                </c:pt>
                <c:pt idx="50972">
                  <c:v>5.0973000000000001E-5</c:v>
                </c:pt>
                <c:pt idx="50973">
                  <c:v>5.0973999999999997E-5</c:v>
                </c:pt>
                <c:pt idx="50974">
                  <c:v>5.0974999999999999E-5</c:v>
                </c:pt>
                <c:pt idx="50975">
                  <c:v>5.0976000000000001E-5</c:v>
                </c:pt>
                <c:pt idx="50976">
                  <c:v>5.0977000000000003E-5</c:v>
                </c:pt>
                <c:pt idx="50977">
                  <c:v>5.0977999999999999E-5</c:v>
                </c:pt>
                <c:pt idx="50978">
                  <c:v>5.0979000000000001E-5</c:v>
                </c:pt>
                <c:pt idx="50979">
                  <c:v>5.0980000000000003E-5</c:v>
                </c:pt>
                <c:pt idx="50980">
                  <c:v>5.0980999999999999E-5</c:v>
                </c:pt>
                <c:pt idx="50981">
                  <c:v>5.0982000000000001E-5</c:v>
                </c:pt>
                <c:pt idx="50982">
                  <c:v>5.0983000000000003E-5</c:v>
                </c:pt>
                <c:pt idx="50983">
                  <c:v>5.0983999999999998E-5</c:v>
                </c:pt>
                <c:pt idx="50984">
                  <c:v>5.0985000000000001E-5</c:v>
                </c:pt>
                <c:pt idx="50985">
                  <c:v>5.0986000000000003E-5</c:v>
                </c:pt>
                <c:pt idx="50986">
                  <c:v>5.0986999999999998E-5</c:v>
                </c:pt>
                <c:pt idx="50987">
                  <c:v>5.0988E-5</c:v>
                </c:pt>
                <c:pt idx="50988">
                  <c:v>5.0989000000000003E-5</c:v>
                </c:pt>
                <c:pt idx="50989">
                  <c:v>5.0989999999999998E-5</c:v>
                </c:pt>
                <c:pt idx="50990">
                  <c:v>5.0991E-5</c:v>
                </c:pt>
                <c:pt idx="50991">
                  <c:v>5.0992000000000002E-5</c:v>
                </c:pt>
                <c:pt idx="50992">
                  <c:v>5.0992999999999998E-5</c:v>
                </c:pt>
                <c:pt idx="50993">
                  <c:v>5.0994E-5</c:v>
                </c:pt>
                <c:pt idx="50994">
                  <c:v>5.0995000000000002E-5</c:v>
                </c:pt>
                <c:pt idx="50995">
                  <c:v>5.0995999999999998E-5</c:v>
                </c:pt>
                <c:pt idx="50996">
                  <c:v>5.0997E-5</c:v>
                </c:pt>
                <c:pt idx="50997">
                  <c:v>5.0998000000000002E-5</c:v>
                </c:pt>
                <c:pt idx="50998">
                  <c:v>5.0998999999999997E-5</c:v>
                </c:pt>
                <c:pt idx="50999">
                  <c:v>5.1E-5</c:v>
                </c:pt>
                <c:pt idx="51000">
                  <c:v>5.1001000000000002E-5</c:v>
                </c:pt>
                <c:pt idx="51001">
                  <c:v>5.1001999999999997E-5</c:v>
                </c:pt>
                <c:pt idx="51002">
                  <c:v>5.1002999999999999E-5</c:v>
                </c:pt>
                <c:pt idx="51003">
                  <c:v>5.1004000000000002E-5</c:v>
                </c:pt>
                <c:pt idx="51004">
                  <c:v>5.1004999999999997E-5</c:v>
                </c:pt>
                <c:pt idx="51005">
                  <c:v>5.1005999999999999E-5</c:v>
                </c:pt>
                <c:pt idx="51006">
                  <c:v>5.1007000000000001E-5</c:v>
                </c:pt>
                <c:pt idx="51007">
                  <c:v>5.1007999999999997E-5</c:v>
                </c:pt>
                <c:pt idx="51008">
                  <c:v>5.1008999999999999E-5</c:v>
                </c:pt>
                <c:pt idx="51009">
                  <c:v>5.1010000000000001E-5</c:v>
                </c:pt>
                <c:pt idx="51010">
                  <c:v>5.1010999999999997E-5</c:v>
                </c:pt>
                <c:pt idx="51011">
                  <c:v>5.1011999999999999E-5</c:v>
                </c:pt>
                <c:pt idx="51012">
                  <c:v>5.1013000000000001E-5</c:v>
                </c:pt>
                <c:pt idx="51013">
                  <c:v>5.1014000000000003E-5</c:v>
                </c:pt>
                <c:pt idx="51014">
                  <c:v>5.1014999999999999E-5</c:v>
                </c:pt>
                <c:pt idx="51015">
                  <c:v>5.1016000000000001E-5</c:v>
                </c:pt>
                <c:pt idx="51016">
                  <c:v>5.1017000000000003E-5</c:v>
                </c:pt>
                <c:pt idx="51017">
                  <c:v>5.1017999999999998E-5</c:v>
                </c:pt>
                <c:pt idx="51018">
                  <c:v>5.1019000000000001E-5</c:v>
                </c:pt>
                <c:pt idx="51019">
                  <c:v>5.1020000000000003E-5</c:v>
                </c:pt>
                <c:pt idx="51020">
                  <c:v>5.1020999999999998E-5</c:v>
                </c:pt>
                <c:pt idx="51021">
                  <c:v>5.1022E-5</c:v>
                </c:pt>
                <c:pt idx="51022">
                  <c:v>5.1023000000000003E-5</c:v>
                </c:pt>
                <c:pt idx="51023">
                  <c:v>5.1023999999999998E-5</c:v>
                </c:pt>
                <c:pt idx="51024">
                  <c:v>5.1025E-5</c:v>
                </c:pt>
                <c:pt idx="51025">
                  <c:v>5.1026000000000002E-5</c:v>
                </c:pt>
                <c:pt idx="51026">
                  <c:v>5.1026999999999998E-5</c:v>
                </c:pt>
                <c:pt idx="51027">
                  <c:v>5.1028E-5</c:v>
                </c:pt>
                <c:pt idx="51028">
                  <c:v>5.1029000000000002E-5</c:v>
                </c:pt>
                <c:pt idx="51029">
                  <c:v>5.1029999999999998E-5</c:v>
                </c:pt>
                <c:pt idx="51030">
                  <c:v>5.1031E-5</c:v>
                </c:pt>
                <c:pt idx="51031">
                  <c:v>5.1032000000000002E-5</c:v>
                </c:pt>
                <c:pt idx="51032">
                  <c:v>5.1032999999999997E-5</c:v>
                </c:pt>
                <c:pt idx="51033">
                  <c:v>5.1034E-5</c:v>
                </c:pt>
                <c:pt idx="51034">
                  <c:v>5.1035000000000002E-5</c:v>
                </c:pt>
                <c:pt idx="51035">
                  <c:v>5.1035999999999997E-5</c:v>
                </c:pt>
                <c:pt idx="51036">
                  <c:v>5.1036999999999999E-5</c:v>
                </c:pt>
                <c:pt idx="51037">
                  <c:v>5.1038000000000002E-5</c:v>
                </c:pt>
                <c:pt idx="51038">
                  <c:v>5.1038999999999997E-5</c:v>
                </c:pt>
                <c:pt idx="51039">
                  <c:v>5.1039999999999999E-5</c:v>
                </c:pt>
                <c:pt idx="51040">
                  <c:v>5.1041000000000001E-5</c:v>
                </c:pt>
                <c:pt idx="51041">
                  <c:v>5.1041999999999997E-5</c:v>
                </c:pt>
                <c:pt idx="51042">
                  <c:v>5.1042999999999999E-5</c:v>
                </c:pt>
                <c:pt idx="51043">
                  <c:v>5.1044000000000001E-5</c:v>
                </c:pt>
                <c:pt idx="51044">
                  <c:v>5.1044999999999997E-5</c:v>
                </c:pt>
                <c:pt idx="51045">
                  <c:v>5.1045999999999999E-5</c:v>
                </c:pt>
                <c:pt idx="51046">
                  <c:v>5.1047000000000001E-5</c:v>
                </c:pt>
                <c:pt idx="51047">
                  <c:v>5.1048000000000003E-5</c:v>
                </c:pt>
                <c:pt idx="51048">
                  <c:v>5.1048999999999999E-5</c:v>
                </c:pt>
                <c:pt idx="51049">
                  <c:v>5.1050000000000001E-5</c:v>
                </c:pt>
                <c:pt idx="51050">
                  <c:v>5.1051000000000003E-5</c:v>
                </c:pt>
                <c:pt idx="51051">
                  <c:v>5.1051999999999998E-5</c:v>
                </c:pt>
                <c:pt idx="51052">
                  <c:v>5.1053000000000001E-5</c:v>
                </c:pt>
                <c:pt idx="51053">
                  <c:v>5.1054000000000003E-5</c:v>
                </c:pt>
                <c:pt idx="51054">
                  <c:v>5.1054999999999998E-5</c:v>
                </c:pt>
                <c:pt idx="51055">
                  <c:v>5.1056E-5</c:v>
                </c:pt>
                <c:pt idx="51056">
                  <c:v>5.1057000000000003E-5</c:v>
                </c:pt>
                <c:pt idx="51057">
                  <c:v>5.1057999999999998E-5</c:v>
                </c:pt>
                <c:pt idx="51058">
                  <c:v>5.1059E-5</c:v>
                </c:pt>
                <c:pt idx="51059">
                  <c:v>5.1060000000000002E-5</c:v>
                </c:pt>
                <c:pt idx="51060">
                  <c:v>5.1060999999999998E-5</c:v>
                </c:pt>
                <c:pt idx="51061">
                  <c:v>5.1062E-5</c:v>
                </c:pt>
                <c:pt idx="51062">
                  <c:v>5.1063000000000002E-5</c:v>
                </c:pt>
                <c:pt idx="51063">
                  <c:v>5.1063999999999998E-5</c:v>
                </c:pt>
                <c:pt idx="51064">
                  <c:v>5.1065E-5</c:v>
                </c:pt>
                <c:pt idx="51065">
                  <c:v>5.1066000000000002E-5</c:v>
                </c:pt>
                <c:pt idx="51066">
                  <c:v>5.1066999999999997E-5</c:v>
                </c:pt>
                <c:pt idx="51067">
                  <c:v>5.1068E-5</c:v>
                </c:pt>
                <c:pt idx="51068">
                  <c:v>5.1069000000000002E-5</c:v>
                </c:pt>
                <c:pt idx="51069">
                  <c:v>5.1069999999999997E-5</c:v>
                </c:pt>
                <c:pt idx="51070">
                  <c:v>5.1070999999999999E-5</c:v>
                </c:pt>
                <c:pt idx="51071">
                  <c:v>5.1072000000000002E-5</c:v>
                </c:pt>
                <c:pt idx="51072">
                  <c:v>5.1072999999999997E-5</c:v>
                </c:pt>
                <c:pt idx="51073">
                  <c:v>5.1073999999999999E-5</c:v>
                </c:pt>
                <c:pt idx="51074">
                  <c:v>5.1075000000000001E-5</c:v>
                </c:pt>
                <c:pt idx="51075">
                  <c:v>5.1075999999999997E-5</c:v>
                </c:pt>
                <c:pt idx="51076">
                  <c:v>5.1076999999999999E-5</c:v>
                </c:pt>
                <c:pt idx="51077">
                  <c:v>5.1078000000000001E-5</c:v>
                </c:pt>
                <c:pt idx="51078">
                  <c:v>5.1078999999999997E-5</c:v>
                </c:pt>
                <c:pt idx="51079">
                  <c:v>5.1079999999999999E-5</c:v>
                </c:pt>
                <c:pt idx="51080">
                  <c:v>5.1081000000000001E-5</c:v>
                </c:pt>
                <c:pt idx="51081">
                  <c:v>5.1082000000000003E-5</c:v>
                </c:pt>
                <c:pt idx="51082">
                  <c:v>5.1082999999999999E-5</c:v>
                </c:pt>
                <c:pt idx="51083">
                  <c:v>5.1084000000000001E-5</c:v>
                </c:pt>
                <c:pt idx="51084">
                  <c:v>5.1085000000000003E-5</c:v>
                </c:pt>
                <c:pt idx="51085">
                  <c:v>5.1085999999999998E-5</c:v>
                </c:pt>
                <c:pt idx="51086">
                  <c:v>5.1087000000000001E-5</c:v>
                </c:pt>
                <c:pt idx="51087">
                  <c:v>5.1088000000000003E-5</c:v>
                </c:pt>
                <c:pt idx="51088">
                  <c:v>5.1088999999999998E-5</c:v>
                </c:pt>
                <c:pt idx="51089">
                  <c:v>5.109E-5</c:v>
                </c:pt>
                <c:pt idx="51090">
                  <c:v>5.1091000000000003E-5</c:v>
                </c:pt>
                <c:pt idx="51091">
                  <c:v>5.1091999999999998E-5</c:v>
                </c:pt>
                <c:pt idx="51092">
                  <c:v>5.1093E-5</c:v>
                </c:pt>
                <c:pt idx="51093">
                  <c:v>5.1094000000000002E-5</c:v>
                </c:pt>
                <c:pt idx="51094">
                  <c:v>5.1094999999999998E-5</c:v>
                </c:pt>
                <c:pt idx="51095">
                  <c:v>5.1096E-5</c:v>
                </c:pt>
                <c:pt idx="51096">
                  <c:v>5.1097000000000002E-5</c:v>
                </c:pt>
                <c:pt idx="51097">
                  <c:v>5.1097999999999998E-5</c:v>
                </c:pt>
                <c:pt idx="51098">
                  <c:v>5.1099E-5</c:v>
                </c:pt>
                <c:pt idx="51099">
                  <c:v>5.1100000000000002E-5</c:v>
                </c:pt>
                <c:pt idx="51100">
                  <c:v>5.1100999999999997E-5</c:v>
                </c:pt>
                <c:pt idx="51101">
                  <c:v>5.1102E-5</c:v>
                </c:pt>
                <c:pt idx="51102">
                  <c:v>5.1103000000000002E-5</c:v>
                </c:pt>
                <c:pt idx="51103">
                  <c:v>5.1103999999999997E-5</c:v>
                </c:pt>
                <c:pt idx="51104">
                  <c:v>5.1104999999999999E-5</c:v>
                </c:pt>
                <c:pt idx="51105">
                  <c:v>5.1106000000000002E-5</c:v>
                </c:pt>
                <c:pt idx="51106">
                  <c:v>5.1106999999999997E-5</c:v>
                </c:pt>
                <c:pt idx="51107">
                  <c:v>5.1107999999999999E-5</c:v>
                </c:pt>
                <c:pt idx="51108">
                  <c:v>5.1109000000000001E-5</c:v>
                </c:pt>
                <c:pt idx="51109">
                  <c:v>5.1109999999999997E-5</c:v>
                </c:pt>
                <c:pt idx="51110">
                  <c:v>5.1110999999999999E-5</c:v>
                </c:pt>
                <c:pt idx="51111">
                  <c:v>5.1112000000000001E-5</c:v>
                </c:pt>
                <c:pt idx="51112">
                  <c:v>5.1112999999999997E-5</c:v>
                </c:pt>
                <c:pt idx="51113">
                  <c:v>5.1113999999999999E-5</c:v>
                </c:pt>
                <c:pt idx="51114">
                  <c:v>5.1115000000000001E-5</c:v>
                </c:pt>
                <c:pt idx="51115">
                  <c:v>5.1116000000000003E-5</c:v>
                </c:pt>
                <c:pt idx="51116">
                  <c:v>5.1116999999999999E-5</c:v>
                </c:pt>
                <c:pt idx="51117">
                  <c:v>5.1118000000000001E-5</c:v>
                </c:pt>
                <c:pt idx="51118">
                  <c:v>5.1119000000000003E-5</c:v>
                </c:pt>
                <c:pt idx="51119">
                  <c:v>5.1119999999999998E-5</c:v>
                </c:pt>
                <c:pt idx="51120">
                  <c:v>5.1121000000000001E-5</c:v>
                </c:pt>
                <c:pt idx="51121">
                  <c:v>5.1122000000000003E-5</c:v>
                </c:pt>
                <c:pt idx="51122">
                  <c:v>5.1122999999999998E-5</c:v>
                </c:pt>
                <c:pt idx="51123">
                  <c:v>5.1124E-5</c:v>
                </c:pt>
                <c:pt idx="51124">
                  <c:v>5.1125000000000003E-5</c:v>
                </c:pt>
                <c:pt idx="51125">
                  <c:v>5.1125999999999998E-5</c:v>
                </c:pt>
                <c:pt idx="51126">
                  <c:v>5.1127E-5</c:v>
                </c:pt>
                <c:pt idx="51127">
                  <c:v>5.1128000000000002E-5</c:v>
                </c:pt>
                <c:pt idx="51128">
                  <c:v>5.1128999999999998E-5</c:v>
                </c:pt>
                <c:pt idx="51129">
                  <c:v>5.113E-5</c:v>
                </c:pt>
                <c:pt idx="51130">
                  <c:v>5.1131000000000002E-5</c:v>
                </c:pt>
                <c:pt idx="51131">
                  <c:v>5.1131999999999998E-5</c:v>
                </c:pt>
                <c:pt idx="51132">
                  <c:v>5.1133E-5</c:v>
                </c:pt>
                <c:pt idx="51133">
                  <c:v>5.1134000000000002E-5</c:v>
                </c:pt>
                <c:pt idx="51134">
                  <c:v>5.1134999999999997E-5</c:v>
                </c:pt>
                <c:pt idx="51135">
                  <c:v>5.1136E-5</c:v>
                </c:pt>
                <c:pt idx="51136">
                  <c:v>5.1137000000000002E-5</c:v>
                </c:pt>
                <c:pt idx="51137">
                  <c:v>5.1137999999999997E-5</c:v>
                </c:pt>
                <c:pt idx="51138">
                  <c:v>5.1138999999999999E-5</c:v>
                </c:pt>
                <c:pt idx="51139">
                  <c:v>5.1140000000000002E-5</c:v>
                </c:pt>
                <c:pt idx="51140">
                  <c:v>5.1140999999999997E-5</c:v>
                </c:pt>
                <c:pt idx="51141">
                  <c:v>5.1141999999999999E-5</c:v>
                </c:pt>
                <c:pt idx="51142">
                  <c:v>5.1143000000000001E-5</c:v>
                </c:pt>
                <c:pt idx="51143">
                  <c:v>5.1143999999999997E-5</c:v>
                </c:pt>
                <c:pt idx="51144">
                  <c:v>5.1144999999999999E-5</c:v>
                </c:pt>
                <c:pt idx="51145">
                  <c:v>5.1146000000000001E-5</c:v>
                </c:pt>
                <c:pt idx="51146">
                  <c:v>5.1146999999999997E-5</c:v>
                </c:pt>
                <c:pt idx="51147">
                  <c:v>5.1147999999999999E-5</c:v>
                </c:pt>
                <c:pt idx="51148">
                  <c:v>5.1149000000000001E-5</c:v>
                </c:pt>
                <c:pt idx="51149">
                  <c:v>5.1150000000000003E-5</c:v>
                </c:pt>
                <c:pt idx="51150">
                  <c:v>5.1150999999999999E-5</c:v>
                </c:pt>
                <c:pt idx="51151">
                  <c:v>5.1152000000000001E-5</c:v>
                </c:pt>
                <c:pt idx="51152">
                  <c:v>5.1153000000000003E-5</c:v>
                </c:pt>
                <c:pt idx="51153">
                  <c:v>5.1153999999999998E-5</c:v>
                </c:pt>
                <c:pt idx="51154">
                  <c:v>5.1155000000000001E-5</c:v>
                </c:pt>
                <c:pt idx="51155">
                  <c:v>5.1156000000000003E-5</c:v>
                </c:pt>
                <c:pt idx="51156">
                  <c:v>5.1156999999999998E-5</c:v>
                </c:pt>
                <c:pt idx="51157">
                  <c:v>5.1158E-5</c:v>
                </c:pt>
                <c:pt idx="51158">
                  <c:v>5.1159000000000003E-5</c:v>
                </c:pt>
                <c:pt idx="51159">
                  <c:v>5.1159999999999998E-5</c:v>
                </c:pt>
                <c:pt idx="51160">
                  <c:v>5.1161E-5</c:v>
                </c:pt>
                <c:pt idx="51161">
                  <c:v>5.1162000000000002E-5</c:v>
                </c:pt>
                <c:pt idx="51162">
                  <c:v>5.1162999999999998E-5</c:v>
                </c:pt>
                <c:pt idx="51163">
                  <c:v>5.1164E-5</c:v>
                </c:pt>
                <c:pt idx="51164">
                  <c:v>5.1165000000000002E-5</c:v>
                </c:pt>
                <c:pt idx="51165">
                  <c:v>5.1165999999999998E-5</c:v>
                </c:pt>
                <c:pt idx="51166">
                  <c:v>5.1167E-5</c:v>
                </c:pt>
                <c:pt idx="51167">
                  <c:v>5.1168000000000002E-5</c:v>
                </c:pt>
                <c:pt idx="51168">
                  <c:v>5.1168999999999997E-5</c:v>
                </c:pt>
                <c:pt idx="51169">
                  <c:v>5.117E-5</c:v>
                </c:pt>
                <c:pt idx="51170">
                  <c:v>5.1171000000000002E-5</c:v>
                </c:pt>
                <c:pt idx="51171">
                  <c:v>5.1171999999999997E-5</c:v>
                </c:pt>
                <c:pt idx="51172">
                  <c:v>5.1172999999999999E-5</c:v>
                </c:pt>
                <c:pt idx="51173">
                  <c:v>5.1174000000000002E-5</c:v>
                </c:pt>
                <c:pt idx="51174">
                  <c:v>5.1174999999999997E-5</c:v>
                </c:pt>
                <c:pt idx="51175">
                  <c:v>5.1175999999999999E-5</c:v>
                </c:pt>
                <c:pt idx="51176">
                  <c:v>5.1177000000000001E-5</c:v>
                </c:pt>
                <c:pt idx="51177">
                  <c:v>5.1177999999999997E-5</c:v>
                </c:pt>
                <c:pt idx="51178">
                  <c:v>5.1178999999999999E-5</c:v>
                </c:pt>
                <c:pt idx="51179">
                  <c:v>5.1180000000000001E-5</c:v>
                </c:pt>
                <c:pt idx="51180">
                  <c:v>5.1180999999999997E-5</c:v>
                </c:pt>
                <c:pt idx="51181">
                  <c:v>5.1181999999999999E-5</c:v>
                </c:pt>
                <c:pt idx="51182">
                  <c:v>5.1183000000000001E-5</c:v>
                </c:pt>
                <c:pt idx="51183">
                  <c:v>5.1184000000000003E-5</c:v>
                </c:pt>
                <c:pt idx="51184">
                  <c:v>5.1184999999999999E-5</c:v>
                </c:pt>
                <c:pt idx="51185">
                  <c:v>5.1186000000000001E-5</c:v>
                </c:pt>
                <c:pt idx="51186">
                  <c:v>5.1187000000000003E-5</c:v>
                </c:pt>
                <c:pt idx="51187">
                  <c:v>5.1187999999999998E-5</c:v>
                </c:pt>
                <c:pt idx="51188">
                  <c:v>5.1189000000000001E-5</c:v>
                </c:pt>
                <c:pt idx="51189">
                  <c:v>5.1190000000000003E-5</c:v>
                </c:pt>
                <c:pt idx="51190">
                  <c:v>5.1190999999999998E-5</c:v>
                </c:pt>
                <c:pt idx="51191">
                  <c:v>5.1192E-5</c:v>
                </c:pt>
                <c:pt idx="51192">
                  <c:v>5.1193000000000003E-5</c:v>
                </c:pt>
                <c:pt idx="51193">
                  <c:v>5.1193999999999998E-5</c:v>
                </c:pt>
                <c:pt idx="51194">
                  <c:v>5.1195E-5</c:v>
                </c:pt>
                <c:pt idx="51195">
                  <c:v>5.1196000000000002E-5</c:v>
                </c:pt>
                <c:pt idx="51196">
                  <c:v>5.1196999999999998E-5</c:v>
                </c:pt>
                <c:pt idx="51197">
                  <c:v>5.1198E-5</c:v>
                </c:pt>
                <c:pt idx="51198">
                  <c:v>5.1199000000000002E-5</c:v>
                </c:pt>
                <c:pt idx="51199">
                  <c:v>5.1199999999999998E-5</c:v>
                </c:pt>
                <c:pt idx="51200">
                  <c:v>5.1201E-5</c:v>
                </c:pt>
                <c:pt idx="51201">
                  <c:v>5.1202000000000002E-5</c:v>
                </c:pt>
                <c:pt idx="51202">
                  <c:v>5.1202999999999997E-5</c:v>
                </c:pt>
                <c:pt idx="51203">
                  <c:v>5.1204E-5</c:v>
                </c:pt>
                <c:pt idx="51204">
                  <c:v>5.1205000000000002E-5</c:v>
                </c:pt>
                <c:pt idx="51205">
                  <c:v>5.1205999999999997E-5</c:v>
                </c:pt>
                <c:pt idx="51206">
                  <c:v>5.1206999999999999E-5</c:v>
                </c:pt>
                <c:pt idx="51207">
                  <c:v>5.1208000000000002E-5</c:v>
                </c:pt>
                <c:pt idx="51208">
                  <c:v>5.1208999999999997E-5</c:v>
                </c:pt>
                <c:pt idx="51209">
                  <c:v>5.1209999999999999E-5</c:v>
                </c:pt>
                <c:pt idx="51210">
                  <c:v>5.1211000000000001E-5</c:v>
                </c:pt>
                <c:pt idx="51211">
                  <c:v>5.1211999999999997E-5</c:v>
                </c:pt>
                <c:pt idx="51212">
                  <c:v>5.1212999999999999E-5</c:v>
                </c:pt>
                <c:pt idx="51213">
                  <c:v>5.1214000000000001E-5</c:v>
                </c:pt>
                <c:pt idx="51214">
                  <c:v>5.1214999999999997E-5</c:v>
                </c:pt>
                <c:pt idx="51215">
                  <c:v>5.1215999999999999E-5</c:v>
                </c:pt>
                <c:pt idx="51216">
                  <c:v>5.1217000000000001E-5</c:v>
                </c:pt>
                <c:pt idx="51217">
                  <c:v>5.1218000000000003E-5</c:v>
                </c:pt>
                <c:pt idx="51218">
                  <c:v>5.1218999999999999E-5</c:v>
                </c:pt>
                <c:pt idx="51219">
                  <c:v>5.1220000000000001E-5</c:v>
                </c:pt>
                <c:pt idx="51220">
                  <c:v>5.1221000000000003E-5</c:v>
                </c:pt>
                <c:pt idx="51221">
                  <c:v>5.1221999999999998E-5</c:v>
                </c:pt>
                <c:pt idx="51222">
                  <c:v>5.1223000000000001E-5</c:v>
                </c:pt>
                <c:pt idx="51223">
                  <c:v>5.1224000000000003E-5</c:v>
                </c:pt>
                <c:pt idx="51224">
                  <c:v>5.1224999999999998E-5</c:v>
                </c:pt>
                <c:pt idx="51225">
                  <c:v>5.1226E-5</c:v>
                </c:pt>
                <c:pt idx="51226">
                  <c:v>5.1227000000000003E-5</c:v>
                </c:pt>
                <c:pt idx="51227">
                  <c:v>5.1227999999999998E-5</c:v>
                </c:pt>
                <c:pt idx="51228">
                  <c:v>5.1229E-5</c:v>
                </c:pt>
                <c:pt idx="51229">
                  <c:v>5.1230000000000002E-5</c:v>
                </c:pt>
                <c:pt idx="51230">
                  <c:v>5.1230999999999998E-5</c:v>
                </c:pt>
                <c:pt idx="51231">
                  <c:v>5.1232E-5</c:v>
                </c:pt>
                <c:pt idx="51232">
                  <c:v>5.1233000000000002E-5</c:v>
                </c:pt>
                <c:pt idx="51233">
                  <c:v>5.1233999999999998E-5</c:v>
                </c:pt>
                <c:pt idx="51234">
                  <c:v>5.1235E-5</c:v>
                </c:pt>
                <c:pt idx="51235">
                  <c:v>5.1236000000000002E-5</c:v>
                </c:pt>
                <c:pt idx="51236">
                  <c:v>5.1236999999999997E-5</c:v>
                </c:pt>
                <c:pt idx="51237">
                  <c:v>5.1238E-5</c:v>
                </c:pt>
                <c:pt idx="51238">
                  <c:v>5.1239000000000002E-5</c:v>
                </c:pt>
                <c:pt idx="51239">
                  <c:v>5.1239999999999997E-5</c:v>
                </c:pt>
                <c:pt idx="51240">
                  <c:v>5.1240999999999999E-5</c:v>
                </c:pt>
                <c:pt idx="51241">
                  <c:v>5.1242000000000002E-5</c:v>
                </c:pt>
                <c:pt idx="51242">
                  <c:v>5.1242999999999997E-5</c:v>
                </c:pt>
                <c:pt idx="51243">
                  <c:v>5.1243999999999999E-5</c:v>
                </c:pt>
                <c:pt idx="51244">
                  <c:v>5.1245000000000001E-5</c:v>
                </c:pt>
                <c:pt idx="51245">
                  <c:v>5.1245999999999997E-5</c:v>
                </c:pt>
                <c:pt idx="51246">
                  <c:v>5.1246999999999999E-5</c:v>
                </c:pt>
                <c:pt idx="51247">
                  <c:v>5.1248000000000001E-5</c:v>
                </c:pt>
                <c:pt idx="51248">
                  <c:v>5.1248999999999997E-5</c:v>
                </c:pt>
                <c:pt idx="51249">
                  <c:v>5.1249999999999999E-5</c:v>
                </c:pt>
                <c:pt idx="51250">
                  <c:v>5.1251000000000001E-5</c:v>
                </c:pt>
                <c:pt idx="51251">
                  <c:v>5.1252000000000003E-5</c:v>
                </c:pt>
                <c:pt idx="51252">
                  <c:v>5.1252999999999999E-5</c:v>
                </c:pt>
                <c:pt idx="51253">
                  <c:v>5.1254000000000001E-5</c:v>
                </c:pt>
                <c:pt idx="51254">
                  <c:v>5.1255000000000003E-5</c:v>
                </c:pt>
                <c:pt idx="51255">
                  <c:v>5.1255999999999999E-5</c:v>
                </c:pt>
                <c:pt idx="51256">
                  <c:v>5.1257000000000001E-5</c:v>
                </c:pt>
                <c:pt idx="51257">
                  <c:v>5.1258000000000003E-5</c:v>
                </c:pt>
                <c:pt idx="51258">
                  <c:v>5.1258999999999998E-5</c:v>
                </c:pt>
                <c:pt idx="51259">
                  <c:v>5.126E-5</c:v>
                </c:pt>
                <c:pt idx="51260">
                  <c:v>5.1261000000000003E-5</c:v>
                </c:pt>
                <c:pt idx="51261">
                  <c:v>5.1261999999999998E-5</c:v>
                </c:pt>
                <c:pt idx="51262">
                  <c:v>5.1263E-5</c:v>
                </c:pt>
                <c:pt idx="51263">
                  <c:v>5.1264000000000002E-5</c:v>
                </c:pt>
                <c:pt idx="51264">
                  <c:v>5.1264999999999998E-5</c:v>
                </c:pt>
                <c:pt idx="51265">
                  <c:v>5.1266E-5</c:v>
                </c:pt>
                <c:pt idx="51266">
                  <c:v>5.1267000000000002E-5</c:v>
                </c:pt>
                <c:pt idx="51267">
                  <c:v>5.1267999999999998E-5</c:v>
                </c:pt>
                <c:pt idx="51268">
                  <c:v>5.1269E-5</c:v>
                </c:pt>
                <c:pt idx="51269">
                  <c:v>5.1270000000000002E-5</c:v>
                </c:pt>
                <c:pt idx="51270">
                  <c:v>5.1270999999999998E-5</c:v>
                </c:pt>
                <c:pt idx="51271">
                  <c:v>5.1272E-5</c:v>
                </c:pt>
                <c:pt idx="51272">
                  <c:v>5.1273000000000002E-5</c:v>
                </c:pt>
                <c:pt idx="51273">
                  <c:v>5.1273999999999997E-5</c:v>
                </c:pt>
                <c:pt idx="51274">
                  <c:v>5.1275E-5</c:v>
                </c:pt>
                <c:pt idx="51275">
                  <c:v>5.1276000000000002E-5</c:v>
                </c:pt>
                <c:pt idx="51276">
                  <c:v>5.1276999999999997E-5</c:v>
                </c:pt>
                <c:pt idx="51277">
                  <c:v>5.1277999999999999E-5</c:v>
                </c:pt>
                <c:pt idx="51278">
                  <c:v>5.1279000000000002E-5</c:v>
                </c:pt>
                <c:pt idx="51279">
                  <c:v>5.1279999999999997E-5</c:v>
                </c:pt>
                <c:pt idx="51280">
                  <c:v>5.1280999999999999E-5</c:v>
                </c:pt>
                <c:pt idx="51281">
                  <c:v>5.1282000000000001E-5</c:v>
                </c:pt>
                <c:pt idx="51282">
                  <c:v>5.1282999999999997E-5</c:v>
                </c:pt>
                <c:pt idx="51283">
                  <c:v>5.1283999999999999E-5</c:v>
                </c:pt>
                <c:pt idx="51284">
                  <c:v>5.1285000000000001E-5</c:v>
                </c:pt>
                <c:pt idx="51285">
                  <c:v>5.1286000000000003E-5</c:v>
                </c:pt>
                <c:pt idx="51286">
                  <c:v>5.1286999999999999E-5</c:v>
                </c:pt>
                <c:pt idx="51287">
                  <c:v>5.1288000000000001E-5</c:v>
                </c:pt>
                <c:pt idx="51288">
                  <c:v>5.1289000000000003E-5</c:v>
                </c:pt>
                <c:pt idx="51289">
                  <c:v>5.1289999999999999E-5</c:v>
                </c:pt>
                <c:pt idx="51290">
                  <c:v>5.1291000000000001E-5</c:v>
                </c:pt>
                <c:pt idx="51291">
                  <c:v>5.1292000000000003E-5</c:v>
                </c:pt>
                <c:pt idx="51292">
                  <c:v>5.1292999999999998E-5</c:v>
                </c:pt>
                <c:pt idx="51293">
                  <c:v>5.1294000000000001E-5</c:v>
                </c:pt>
                <c:pt idx="51294">
                  <c:v>5.1295000000000003E-5</c:v>
                </c:pt>
                <c:pt idx="51295">
                  <c:v>5.1295999999999998E-5</c:v>
                </c:pt>
                <c:pt idx="51296">
                  <c:v>5.1297E-5</c:v>
                </c:pt>
                <c:pt idx="51297">
                  <c:v>5.1298000000000003E-5</c:v>
                </c:pt>
                <c:pt idx="51298">
                  <c:v>5.1298999999999998E-5</c:v>
                </c:pt>
                <c:pt idx="51299">
                  <c:v>5.13E-5</c:v>
                </c:pt>
                <c:pt idx="51300">
                  <c:v>5.1301000000000002E-5</c:v>
                </c:pt>
                <c:pt idx="51301">
                  <c:v>5.1301999999999998E-5</c:v>
                </c:pt>
                <c:pt idx="51302">
                  <c:v>5.1303E-5</c:v>
                </c:pt>
                <c:pt idx="51303">
                  <c:v>5.1304000000000002E-5</c:v>
                </c:pt>
                <c:pt idx="51304">
                  <c:v>5.1304999999999998E-5</c:v>
                </c:pt>
                <c:pt idx="51305">
                  <c:v>5.1306E-5</c:v>
                </c:pt>
                <c:pt idx="51306">
                  <c:v>5.1307000000000002E-5</c:v>
                </c:pt>
                <c:pt idx="51307">
                  <c:v>5.1307999999999997E-5</c:v>
                </c:pt>
                <c:pt idx="51308">
                  <c:v>5.1309E-5</c:v>
                </c:pt>
                <c:pt idx="51309">
                  <c:v>5.1310000000000002E-5</c:v>
                </c:pt>
                <c:pt idx="51310">
                  <c:v>5.1310999999999997E-5</c:v>
                </c:pt>
                <c:pt idx="51311">
                  <c:v>5.1311999999999999E-5</c:v>
                </c:pt>
                <c:pt idx="51312">
                  <c:v>5.1313000000000002E-5</c:v>
                </c:pt>
                <c:pt idx="51313">
                  <c:v>5.1313999999999997E-5</c:v>
                </c:pt>
                <c:pt idx="51314">
                  <c:v>5.1314999999999999E-5</c:v>
                </c:pt>
                <c:pt idx="51315">
                  <c:v>5.1316000000000001E-5</c:v>
                </c:pt>
                <c:pt idx="51316">
                  <c:v>5.1316999999999997E-5</c:v>
                </c:pt>
                <c:pt idx="51317">
                  <c:v>5.1317999999999999E-5</c:v>
                </c:pt>
                <c:pt idx="51318">
                  <c:v>5.1319000000000001E-5</c:v>
                </c:pt>
                <c:pt idx="51319">
                  <c:v>5.1320000000000003E-5</c:v>
                </c:pt>
                <c:pt idx="51320">
                  <c:v>5.1320999999999999E-5</c:v>
                </c:pt>
                <c:pt idx="51321">
                  <c:v>5.1322000000000001E-5</c:v>
                </c:pt>
                <c:pt idx="51322">
                  <c:v>5.1323000000000003E-5</c:v>
                </c:pt>
                <c:pt idx="51323">
                  <c:v>5.1323999999999999E-5</c:v>
                </c:pt>
                <c:pt idx="51324">
                  <c:v>5.1325000000000001E-5</c:v>
                </c:pt>
                <c:pt idx="51325">
                  <c:v>5.1326000000000003E-5</c:v>
                </c:pt>
                <c:pt idx="51326">
                  <c:v>5.1326999999999998E-5</c:v>
                </c:pt>
                <c:pt idx="51327">
                  <c:v>5.1328000000000001E-5</c:v>
                </c:pt>
                <c:pt idx="51328">
                  <c:v>5.1329000000000003E-5</c:v>
                </c:pt>
                <c:pt idx="51329">
                  <c:v>5.1329999999999998E-5</c:v>
                </c:pt>
                <c:pt idx="51330">
                  <c:v>5.1331E-5</c:v>
                </c:pt>
                <c:pt idx="51331">
                  <c:v>5.1332000000000003E-5</c:v>
                </c:pt>
                <c:pt idx="51332">
                  <c:v>5.1332999999999998E-5</c:v>
                </c:pt>
                <c:pt idx="51333">
                  <c:v>5.1334E-5</c:v>
                </c:pt>
                <c:pt idx="51334">
                  <c:v>5.1335000000000002E-5</c:v>
                </c:pt>
                <c:pt idx="51335">
                  <c:v>5.1335999999999998E-5</c:v>
                </c:pt>
                <c:pt idx="51336">
                  <c:v>5.1337E-5</c:v>
                </c:pt>
                <c:pt idx="51337">
                  <c:v>5.1338000000000002E-5</c:v>
                </c:pt>
                <c:pt idx="51338">
                  <c:v>5.1338999999999998E-5</c:v>
                </c:pt>
                <c:pt idx="51339">
                  <c:v>5.134E-5</c:v>
                </c:pt>
                <c:pt idx="51340">
                  <c:v>5.1341000000000002E-5</c:v>
                </c:pt>
                <c:pt idx="51341">
                  <c:v>5.1341999999999997E-5</c:v>
                </c:pt>
                <c:pt idx="51342">
                  <c:v>5.1343E-5</c:v>
                </c:pt>
                <c:pt idx="51343">
                  <c:v>5.1344000000000002E-5</c:v>
                </c:pt>
                <c:pt idx="51344">
                  <c:v>5.1344999999999997E-5</c:v>
                </c:pt>
                <c:pt idx="51345">
                  <c:v>5.1345999999999999E-5</c:v>
                </c:pt>
                <c:pt idx="51346">
                  <c:v>5.1347000000000002E-5</c:v>
                </c:pt>
                <c:pt idx="51347">
                  <c:v>5.1347999999999997E-5</c:v>
                </c:pt>
                <c:pt idx="51348">
                  <c:v>5.1348999999999999E-5</c:v>
                </c:pt>
                <c:pt idx="51349">
                  <c:v>5.1350000000000001E-5</c:v>
                </c:pt>
                <c:pt idx="51350">
                  <c:v>5.1350999999999997E-5</c:v>
                </c:pt>
                <c:pt idx="51351">
                  <c:v>5.1351999999999999E-5</c:v>
                </c:pt>
                <c:pt idx="51352">
                  <c:v>5.1353000000000001E-5</c:v>
                </c:pt>
                <c:pt idx="51353">
                  <c:v>5.1354000000000003E-5</c:v>
                </c:pt>
                <c:pt idx="51354">
                  <c:v>5.1354999999999999E-5</c:v>
                </c:pt>
                <c:pt idx="51355">
                  <c:v>5.1356000000000001E-5</c:v>
                </c:pt>
                <c:pt idx="51356">
                  <c:v>5.1357000000000003E-5</c:v>
                </c:pt>
                <c:pt idx="51357">
                  <c:v>5.1357999999999999E-5</c:v>
                </c:pt>
                <c:pt idx="51358">
                  <c:v>5.1359000000000001E-5</c:v>
                </c:pt>
                <c:pt idx="51359">
                  <c:v>5.1360000000000003E-5</c:v>
                </c:pt>
                <c:pt idx="51360">
                  <c:v>5.1360999999999998E-5</c:v>
                </c:pt>
                <c:pt idx="51361">
                  <c:v>5.1362000000000001E-5</c:v>
                </c:pt>
                <c:pt idx="51362">
                  <c:v>5.1363000000000003E-5</c:v>
                </c:pt>
                <c:pt idx="51363">
                  <c:v>5.1363999999999998E-5</c:v>
                </c:pt>
                <c:pt idx="51364">
                  <c:v>5.1365E-5</c:v>
                </c:pt>
                <c:pt idx="51365">
                  <c:v>5.1366000000000003E-5</c:v>
                </c:pt>
                <c:pt idx="51366">
                  <c:v>5.1366999999999998E-5</c:v>
                </c:pt>
                <c:pt idx="51367">
                  <c:v>5.1368E-5</c:v>
                </c:pt>
                <c:pt idx="51368">
                  <c:v>5.1369000000000002E-5</c:v>
                </c:pt>
                <c:pt idx="51369">
                  <c:v>5.1369999999999998E-5</c:v>
                </c:pt>
                <c:pt idx="51370">
                  <c:v>5.1371E-5</c:v>
                </c:pt>
                <c:pt idx="51371">
                  <c:v>5.1372000000000002E-5</c:v>
                </c:pt>
                <c:pt idx="51372">
                  <c:v>5.1372999999999998E-5</c:v>
                </c:pt>
                <c:pt idx="51373">
                  <c:v>5.1374E-5</c:v>
                </c:pt>
                <c:pt idx="51374">
                  <c:v>5.1375000000000002E-5</c:v>
                </c:pt>
                <c:pt idx="51375">
                  <c:v>5.1375999999999997E-5</c:v>
                </c:pt>
                <c:pt idx="51376">
                  <c:v>5.1377E-5</c:v>
                </c:pt>
                <c:pt idx="51377">
                  <c:v>5.1378000000000002E-5</c:v>
                </c:pt>
                <c:pt idx="51378">
                  <c:v>5.1378999999999997E-5</c:v>
                </c:pt>
                <c:pt idx="51379">
                  <c:v>5.1379999999999999E-5</c:v>
                </c:pt>
                <c:pt idx="51380">
                  <c:v>5.1381000000000002E-5</c:v>
                </c:pt>
                <c:pt idx="51381">
                  <c:v>5.1381999999999997E-5</c:v>
                </c:pt>
                <c:pt idx="51382">
                  <c:v>5.1382999999999999E-5</c:v>
                </c:pt>
                <c:pt idx="51383">
                  <c:v>5.1384000000000001E-5</c:v>
                </c:pt>
                <c:pt idx="51384">
                  <c:v>5.1384999999999997E-5</c:v>
                </c:pt>
                <c:pt idx="51385">
                  <c:v>5.1385999999999999E-5</c:v>
                </c:pt>
                <c:pt idx="51386">
                  <c:v>5.1387000000000001E-5</c:v>
                </c:pt>
                <c:pt idx="51387">
                  <c:v>5.1388000000000003E-5</c:v>
                </c:pt>
                <c:pt idx="51388">
                  <c:v>5.1388999999999999E-5</c:v>
                </c:pt>
                <c:pt idx="51389">
                  <c:v>5.1390000000000001E-5</c:v>
                </c:pt>
                <c:pt idx="51390">
                  <c:v>5.1391000000000003E-5</c:v>
                </c:pt>
                <c:pt idx="51391">
                  <c:v>5.1391999999999999E-5</c:v>
                </c:pt>
                <c:pt idx="51392">
                  <c:v>5.1393000000000001E-5</c:v>
                </c:pt>
                <c:pt idx="51393">
                  <c:v>5.1394000000000003E-5</c:v>
                </c:pt>
                <c:pt idx="51394">
                  <c:v>5.1394999999999998E-5</c:v>
                </c:pt>
                <c:pt idx="51395">
                  <c:v>5.1396000000000001E-5</c:v>
                </c:pt>
                <c:pt idx="51396">
                  <c:v>5.1397000000000003E-5</c:v>
                </c:pt>
                <c:pt idx="51397">
                  <c:v>5.1397999999999998E-5</c:v>
                </c:pt>
                <c:pt idx="51398">
                  <c:v>5.1399E-5</c:v>
                </c:pt>
                <c:pt idx="51399">
                  <c:v>5.1400000000000003E-5</c:v>
                </c:pt>
                <c:pt idx="51400">
                  <c:v>5.1400999999999998E-5</c:v>
                </c:pt>
                <c:pt idx="51401">
                  <c:v>5.1402E-5</c:v>
                </c:pt>
                <c:pt idx="51402">
                  <c:v>5.1403000000000002E-5</c:v>
                </c:pt>
                <c:pt idx="51403">
                  <c:v>5.1403999999999998E-5</c:v>
                </c:pt>
                <c:pt idx="51404">
                  <c:v>5.1405E-5</c:v>
                </c:pt>
                <c:pt idx="51405">
                  <c:v>5.1406000000000002E-5</c:v>
                </c:pt>
                <c:pt idx="51406">
                  <c:v>5.1406999999999998E-5</c:v>
                </c:pt>
                <c:pt idx="51407">
                  <c:v>5.1408E-5</c:v>
                </c:pt>
                <c:pt idx="51408">
                  <c:v>5.1409000000000002E-5</c:v>
                </c:pt>
                <c:pt idx="51409">
                  <c:v>5.1409999999999997E-5</c:v>
                </c:pt>
                <c:pt idx="51410">
                  <c:v>5.1411E-5</c:v>
                </c:pt>
                <c:pt idx="51411">
                  <c:v>5.1412000000000002E-5</c:v>
                </c:pt>
                <c:pt idx="51412">
                  <c:v>5.1412999999999997E-5</c:v>
                </c:pt>
                <c:pt idx="51413">
                  <c:v>5.1413999999999999E-5</c:v>
                </c:pt>
                <c:pt idx="51414">
                  <c:v>5.1415000000000002E-5</c:v>
                </c:pt>
                <c:pt idx="51415">
                  <c:v>5.1415999999999997E-5</c:v>
                </c:pt>
                <c:pt idx="51416">
                  <c:v>5.1416999999999999E-5</c:v>
                </c:pt>
                <c:pt idx="51417">
                  <c:v>5.1418000000000001E-5</c:v>
                </c:pt>
                <c:pt idx="51418">
                  <c:v>5.1418999999999997E-5</c:v>
                </c:pt>
                <c:pt idx="51419">
                  <c:v>5.1419999999999999E-5</c:v>
                </c:pt>
                <c:pt idx="51420">
                  <c:v>5.1421000000000001E-5</c:v>
                </c:pt>
                <c:pt idx="51421">
                  <c:v>5.1422000000000003E-5</c:v>
                </c:pt>
                <c:pt idx="51422">
                  <c:v>5.1422999999999999E-5</c:v>
                </c:pt>
                <c:pt idx="51423">
                  <c:v>5.1424000000000001E-5</c:v>
                </c:pt>
                <c:pt idx="51424">
                  <c:v>5.1425000000000003E-5</c:v>
                </c:pt>
                <c:pt idx="51425">
                  <c:v>5.1425999999999999E-5</c:v>
                </c:pt>
                <c:pt idx="51426">
                  <c:v>5.1427000000000001E-5</c:v>
                </c:pt>
                <c:pt idx="51427">
                  <c:v>5.1428000000000003E-5</c:v>
                </c:pt>
                <c:pt idx="51428">
                  <c:v>5.1428999999999998E-5</c:v>
                </c:pt>
                <c:pt idx="51429">
                  <c:v>5.1430000000000001E-5</c:v>
                </c:pt>
                <c:pt idx="51430">
                  <c:v>5.1431000000000003E-5</c:v>
                </c:pt>
                <c:pt idx="51431">
                  <c:v>5.1431999999999998E-5</c:v>
                </c:pt>
                <c:pt idx="51432">
                  <c:v>5.1433E-5</c:v>
                </c:pt>
                <c:pt idx="51433">
                  <c:v>5.1434000000000003E-5</c:v>
                </c:pt>
                <c:pt idx="51434">
                  <c:v>5.1434999999999998E-5</c:v>
                </c:pt>
                <c:pt idx="51435">
                  <c:v>5.1436E-5</c:v>
                </c:pt>
                <c:pt idx="51436">
                  <c:v>5.1437000000000002E-5</c:v>
                </c:pt>
                <c:pt idx="51437">
                  <c:v>5.1437999999999998E-5</c:v>
                </c:pt>
                <c:pt idx="51438">
                  <c:v>5.1439E-5</c:v>
                </c:pt>
                <c:pt idx="51439">
                  <c:v>5.1440000000000002E-5</c:v>
                </c:pt>
                <c:pt idx="51440">
                  <c:v>5.1440999999999998E-5</c:v>
                </c:pt>
                <c:pt idx="51441">
                  <c:v>5.1442E-5</c:v>
                </c:pt>
                <c:pt idx="51442">
                  <c:v>5.1443000000000002E-5</c:v>
                </c:pt>
                <c:pt idx="51443">
                  <c:v>5.1443999999999997E-5</c:v>
                </c:pt>
                <c:pt idx="51444">
                  <c:v>5.1445E-5</c:v>
                </c:pt>
                <c:pt idx="51445">
                  <c:v>5.1446000000000002E-5</c:v>
                </c:pt>
                <c:pt idx="51446">
                  <c:v>5.1446999999999997E-5</c:v>
                </c:pt>
                <c:pt idx="51447">
                  <c:v>5.1447999999999999E-5</c:v>
                </c:pt>
                <c:pt idx="51448">
                  <c:v>5.1449000000000002E-5</c:v>
                </c:pt>
                <c:pt idx="51449">
                  <c:v>5.1449999999999997E-5</c:v>
                </c:pt>
                <c:pt idx="51450">
                  <c:v>5.1450999999999999E-5</c:v>
                </c:pt>
                <c:pt idx="51451">
                  <c:v>5.1452000000000001E-5</c:v>
                </c:pt>
                <c:pt idx="51452">
                  <c:v>5.1452999999999997E-5</c:v>
                </c:pt>
                <c:pt idx="51453">
                  <c:v>5.1453999999999999E-5</c:v>
                </c:pt>
                <c:pt idx="51454">
                  <c:v>5.1455000000000001E-5</c:v>
                </c:pt>
                <c:pt idx="51455">
                  <c:v>5.1456000000000003E-5</c:v>
                </c:pt>
                <c:pt idx="51456">
                  <c:v>5.1456999999999999E-5</c:v>
                </c:pt>
                <c:pt idx="51457">
                  <c:v>5.1458000000000001E-5</c:v>
                </c:pt>
                <c:pt idx="51458">
                  <c:v>5.1459000000000003E-5</c:v>
                </c:pt>
                <c:pt idx="51459">
                  <c:v>5.1459999999999999E-5</c:v>
                </c:pt>
                <c:pt idx="51460">
                  <c:v>5.1461000000000001E-5</c:v>
                </c:pt>
                <c:pt idx="51461">
                  <c:v>5.1462000000000003E-5</c:v>
                </c:pt>
                <c:pt idx="51462">
                  <c:v>5.1462999999999998E-5</c:v>
                </c:pt>
                <c:pt idx="51463">
                  <c:v>5.1464000000000001E-5</c:v>
                </c:pt>
                <c:pt idx="51464">
                  <c:v>5.1465000000000003E-5</c:v>
                </c:pt>
                <c:pt idx="51465">
                  <c:v>5.1465999999999998E-5</c:v>
                </c:pt>
                <c:pt idx="51466">
                  <c:v>5.1467E-5</c:v>
                </c:pt>
                <c:pt idx="51467">
                  <c:v>5.1468000000000003E-5</c:v>
                </c:pt>
                <c:pt idx="51468">
                  <c:v>5.1468999999999998E-5</c:v>
                </c:pt>
                <c:pt idx="51469">
                  <c:v>5.147E-5</c:v>
                </c:pt>
                <c:pt idx="51470">
                  <c:v>5.1471000000000002E-5</c:v>
                </c:pt>
                <c:pt idx="51471">
                  <c:v>5.1471999999999998E-5</c:v>
                </c:pt>
                <c:pt idx="51472">
                  <c:v>5.1473E-5</c:v>
                </c:pt>
                <c:pt idx="51473">
                  <c:v>5.1474000000000002E-5</c:v>
                </c:pt>
                <c:pt idx="51474">
                  <c:v>5.1474999999999998E-5</c:v>
                </c:pt>
                <c:pt idx="51475">
                  <c:v>5.1476E-5</c:v>
                </c:pt>
                <c:pt idx="51476">
                  <c:v>5.1477000000000002E-5</c:v>
                </c:pt>
                <c:pt idx="51477">
                  <c:v>5.1477999999999997E-5</c:v>
                </c:pt>
                <c:pt idx="51478">
                  <c:v>5.1479E-5</c:v>
                </c:pt>
                <c:pt idx="51479">
                  <c:v>5.1480000000000002E-5</c:v>
                </c:pt>
                <c:pt idx="51480">
                  <c:v>5.1480999999999997E-5</c:v>
                </c:pt>
                <c:pt idx="51481">
                  <c:v>5.1481999999999999E-5</c:v>
                </c:pt>
                <c:pt idx="51482">
                  <c:v>5.1483000000000002E-5</c:v>
                </c:pt>
                <c:pt idx="51483">
                  <c:v>5.1483999999999997E-5</c:v>
                </c:pt>
                <c:pt idx="51484">
                  <c:v>5.1484999999999999E-5</c:v>
                </c:pt>
                <c:pt idx="51485">
                  <c:v>5.1486000000000001E-5</c:v>
                </c:pt>
                <c:pt idx="51486">
                  <c:v>5.1486999999999997E-5</c:v>
                </c:pt>
                <c:pt idx="51487">
                  <c:v>5.1487999999999999E-5</c:v>
                </c:pt>
                <c:pt idx="51488">
                  <c:v>5.1489000000000001E-5</c:v>
                </c:pt>
                <c:pt idx="51489">
                  <c:v>5.1490000000000003E-5</c:v>
                </c:pt>
                <c:pt idx="51490">
                  <c:v>5.1490999999999999E-5</c:v>
                </c:pt>
                <c:pt idx="51491">
                  <c:v>5.1492000000000001E-5</c:v>
                </c:pt>
                <c:pt idx="51492">
                  <c:v>5.1493000000000003E-5</c:v>
                </c:pt>
                <c:pt idx="51493">
                  <c:v>5.1493999999999999E-5</c:v>
                </c:pt>
                <c:pt idx="51494">
                  <c:v>5.1495000000000001E-5</c:v>
                </c:pt>
                <c:pt idx="51495">
                  <c:v>5.1496000000000003E-5</c:v>
                </c:pt>
                <c:pt idx="51496">
                  <c:v>5.1496999999999998E-5</c:v>
                </c:pt>
                <c:pt idx="51497">
                  <c:v>5.1498000000000001E-5</c:v>
                </c:pt>
                <c:pt idx="51498">
                  <c:v>5.1499000000000003E-5</c:v>
                </c:pt>
                <c:pt idx="51499">
                  <c:v>5.1499999999999998E-5</c:v>
                </c:pt>
                <c:pt idx="51500">
                  <c:v>5.1501E-5</c:v>
                </c:pt>
                <c:pt idx="51501">
                  <c:v>5.1502000000000003E-5</c:v>
                </c:pt>
                <c:pt idx="51502">
                  <c:v>5.1502999999999998E-5</c:v>
                </c:pt>
                <c:pt idx="51503">
                  <c:v>5.1504E-5</c:v>
                </c:pt>
                <c:pt idx="51504">
                  <c:v>5.1505000000000002E-5</c:v>
                </c:pt>
                <c:pt idx="51505">
                  <c:v>5.1505999999999998E-5</c:v>
                </c:pt>
                <c:pt idx="51506">
                  <c:v>5.1507E-5</c:v>
                </c:pt>
                <c:pt idx="51507">
                  <c:v>5.1508000000000002E-5</c:v>
                </c:pt>
                <c:pt idx="51508">
                  <c:v>5.1508999999999998E-5</c:v>
                </c:pt>
                <c:pt idx="51509">
                  <c:v>5.151E-5</c:v>
                </c:pt>
                <c:pt idx="51510">
                  <c:v>5.1511000000000002E-5</c:v>
                </c:pt>
                <c:pt idx="51511">
                  <c:v>5.1511999999999997E-5</c:v>
                </c:pt>
                <c:pt idx="51512">
                  <c:v>5.1513E-5</c:v>
                </c:pt>
                <c:pt idx="51513">
                  <c:v>5.1514000000000002E-5</c:v>
                </c:pt>
                <c:pt idx="51514">
                  <c:v>5.1514999999999997E-5</c:v>
                </c:pt>
                <c:pt idx="51515">
                  <c:v>5.1515999999999999E-5</c:v>
                </c:pt>
                <c:pt idx="51516">
                  <c:v>5.1517000000000002E-5</c:v>
                </c:pt>
                <c:pt idx="51517">
                  <c:v>5.1517999999999997E-5</c:v>
                </c:pt>
                <c:pt idx="51518">
                  <c:v>5.1518999999999999E-5</c:v>
                </c:pt>
                <c:pt idx="51519">
                  <c:v>5.1520000000000001E-5</c:v>
                </c:pt>
                <c:pt idx="51520">
                  <c:v>5.1520999999999997E-5</c:v>
                </c:pt>
                <c:pt idx="51521">
                  <c:v>5.1521999999999999E-5</c:v>
                </c:pt>
                <c:pt idx="51522">
                  <c:v>5.1523000000000001E-5</c:v>
                </c:pt>
                <c:pt idx="51523">
                  <c:v>5.1523999999999997E-5</c:v>
                </c:pt>
                <c:pt idx="51524">
                  <c:v>5.1524999999999999E-5</c:v>
                </c:pt>
                <c:pt idx="51525">
                  <c:v>5.1526000000000001E-5</c:v>
                </c:pt>
                <c:pt idx="51526">
                  <c:v>5.1527000000000003E-5</c:v>
                </c:pt>
                <c:pt idx="51527">
                  <c:v>5.1527999999999999E-5</c:v>
                </c:pt>
                <c:pt idx="51528">
                  <c:v>5.1529000000000001E-5</c:v>
                </c:pt>
                <c:pt idx="51529">
                  <c:v>5.1530000000000003E-5</c:v>
                </c:pt>
                <c:pt idx="51530">
                  <c:v>5.1530999999999998E-5</c:v>
                </c:pt>
                <c:pt idx="51531">
                  <c:v>5.1532000000000001E-5</c:v>
                </c:pt>
                <c:pt idx="51532">
                  <c:v>5.1533000000000003E-5</c:v>
                </c:pt>
                <c:pt idx="51533">
                  <c:v>5.1533999999999998E-5</c:v>
                </c:pt>
                <c:pt idx="51534">
                  <c:v>5.1535E-5</c:v>
                </c:pt>
                <c:pt idx="51535">
                  <c:v>5.1536000000000003E-5</c:v>
                </c:pt>
                <c:pt idx="51536">
                  <c:v>5.1536999999999998E-5</c:v>
                </c:pt>
                <c:pt idx="51537">
                  <c:v>5.1538E-5</c:v>
                </c:pt>
                <c:pt idx="51538">
                  <c:v>5.1539000000000002E-5</c:v>
                </c:pt>
                <c:pt idx="51539">
                  <c:v>5.1539999999999998E-5</c:v>
                </c:pt>
                <c:pt idx="51540">
                  <c:v>5.1541E-5</c:v>
                </c:pt>
                <c:pt idx="51541">
                  <c:v>5.1542000000000002E-5</c:v>
                </c:pt>
                <c:pt idx="51542">
                  <c:v>5.1542999999999998E-5</c:v>
                </c:pt>
                <c:pt idx="51543">
                  <c:v>5.1544E-5</c:v>
                </c:pt>
                <c:pt idx="51544">
                  <c:v>5.1545000000000002E-5</c:v>
                </c:pt>
                <c:pt idx="51545">
                  <c:v>5.1545999999999997E-5</c:v>
                </c:pt>
                <c:pt idx="51546">
                  <c:v>5.1547E-5</c:v>
                </c:pt>
                <c:pt idx="51547">
                  <c:v>5.1548000000000002E-5</c:v>
                </c:pt>
                <c:pt idx="51548">
                  <c:v>5.1548999999999997E-5</c:v>
                </c:pt>
                <c:pt idx="51549">
                  <c:v>5.1549999999999999E-5</c:v>
                </c:pt>
                <c:pt idx="51550">
                  <c:v>5.1551000000000002E-5</c:v>
                </c:pt>
                <c:pt idx="51551">
                  <c:v>5.1551999999999997E-5</c:v>
                </c:pt>
                <c:pt idx="51552">
                  <c:v>5.1552999999999999E-5</c:v>
                </c:pt>
                <c:pt idx="51553">
                  <c:v>5.1554000000000001E-5</c:v>
                </c:pt>
                <c:pt idx="51554">
                  <c:v>5.1554999999999997E-5</c:v>
                </c:pt>
                <c:pt idx="51555">
                  <c:v>5.1555999999999999E-5</c:v>
                </c:pt>
                <c:pt idx="51556">
                  <c:v>5.1557000000000001E-5</c:v>
                </c:pt>
                <c:pt idx="51557">
                  <c:v>5.1557999999999997E-5</c:v>
                </c:pt>
                <c:pt idx="51558">
                  <c:v>5.1558999999999999E-5</c:v>
                </c:pt>
                <c:pt idx="51559">
                  <c:v>5.1560000000000001E-5</c:v>
                </c:pt>
                <c:pt idx="51560">
                  <c:v>5.1561000000000003E-5</c:v>
                </c:pt>
                <c:pt idx="51561">
                  <c:v>5.1561999999999999E-5</c:v>
                </c:pt>
                <c:pt idx="51562">
                  <c:v>5.1563000000000001E-5</c:v>
                </c:pt>
                <c:pt idx="51563">
                  <c:v>5.1564000000000003E-5</c:v>
                </c:pt>
                <c:pt idx="51564">
                  <c:v>5.1564999999999998E-5</c:v>
                </c:pt>
                <c:pt idx="51565">
                  <c:v>5.1566000000000001E-5</c:v>
                </c:pt>
                <c:pt idx="51566">
                  <c:v>5.1567000000000003E-5</c:v>
                </c:pt>
                <c:pt idx="51567">
                  <c:v>5.1567999999999998E-5</c:v>
                </c:pt>
                <c:pt idx="51568">
                  <c:v>5.1569E-5</c:v>
                </c:pt>
                <c:pt idx="51569">
                  <c:v>5.1570000000000003E-5</c:v>
                </c:pt>
                <c:pt idx="51570">
                  <c:v>5.1570999999999998E-5</c:v>
                </c:pt>
                <c:pt idx="51571">
                  <c:v>5.1572E-5</c:v>
                </c:pt>
                <c:pt idx="51572">
                  <c:v>5.1573000000000002E-5</c:v>
                </c:pt>
                <c:pt idx="51573">
                  <c:v>5.1573999999999998E-5</c:v>
                </c:pt>
                <c:pt idx="51574">
                  <c:v>5.1575E-5</c:v>
                </c:pt>
                <c:pt idx="51575">
                  <c:v>5.1576000000000002E-5</c:v>
                </c:pt>
                <c:pt idx="51576">
                  <c:v>5.1576999999999998E-5</c:v>
                </c:pt>
                <c:pt idx="51577">
                  <c:v>5.1578E-5</c:v>
                </c:pt>
                <c:pt idx="51578">
                  <c:v>5.1579000000000002E-5</c:v>
                </c:pt>
                <c:pt idx="51579">
                  <c:v>5.1579999999999997E-5</c:v>
                </c:pt>
                <c:pt idx="51580">
                  <c:v>5.1581E-5</c:v>
                </c:pt>
                <c:pt idx="51581">
                  <c:v>5.1582000000000002E-5</c:v>
                </c:pt>
                <c:pt idx="51582">
                  <c:v>5.1582999999999997E-5</c:v>
                </c:pt>
                <c:pt idx="51583">
                  <c:v>5.1583999999999999E-5</c:v>
                </c:pt>
                <c:pt idx="51584">
                  <c:v>5.1585000000000002E-5</c:v>
                </c:pt>
                <c:pt idx="51585">
                  <c:v>5.1585999999999997E-5</c:v>
                </c:pt>
                <c:pt idx="51586">
                  <c:v>5.1586999999999999E-5</c:v>
                </c:pt>
                <c:pt idx="51587">
                  <c:v>5.1588000000000001E-5</c:v>
                </c:pt>
                <c:pt idx="51588">
                  <c:v>5.1588999999999997E-5</c:v>
                </c:pt>
                <c:pt idx="51589">
                  <c:v>5.1589999999999999E-5</c:v>
                </c:pt>
                <c:pt idx="51590">
                  <c:v>5.1591000000000001E-5</c:v>
                </c:pt>
                <c:pt idx="51591">
                  <c:v>5.1591999999999997E-5</c:v>
                </c:pt>
                <c:pt idx="51592">
                  <c:v>5.1592999999999999E-5</c:v>
                </c:pt>
                <c:pt idx="51593">
                  <c:v>5.1594000000000001E-5</c:v>
                </c:pt>
                <c:pt idx="51594">
                  <c:v>5.1595000000000003E-5</c:v>
                </c:pt>
                <c:pt idx="51595">
                  <c:v>5.1595999999999999E-5</c:v>
                </c:pt>
                <c:pt idx="51596">
                  <c:v>5.1597000000000001E-5</c:v>
                </c:pt>
                <c:pt idx="51597">
                  <c:v>5.1598000000000003E-5</c:v>
                </c:pt>
                <c:pt idx="51598">
                  <c:v>5.1598999999999998E-5</c:v>
                </c:pt>
                <c:pt idx="51599">
                  <c:v>5.1600000000000001E-5</c:v>
                </c:pt>
                <c:pt idx="51600">
                  <c:v>5.1601000000000003E-5</c:v>
                </c:pt>
                <c:pt idx="51601">
                  <c:v>5.1601999999999998E-5</c:v>
                </c:pt>
                <c:pt idx="51602">
                  <c:v>5.1603E-5</c:v>
                </c:pt>
                <c:pt idx="51603">
                  <c:v>5.1604000000000003E-5</c:v>
                </c:pt>
                <c:pt idx="51604">
                  <c:v>5.1604999999999998E-5</c:v>
                </c:pt>
                <c:pt idx="51605">
                  <c:v>5.1606E-5</c:v>
                </c:pt>
                <c:pt idx="51606">
                  <c:v>5.1607000000000002E-5</c:v>
                </c:pt>
                <c:pt idx="51607">
                  <c:v>5.1607999999999998E-5</c:v>
                </c:pt>
                <c:pt idx="51608">
                  <c:v>5.1609E-5</c:v>
                </c:pt>
                <c:pt idx="51609">
                  <c:v>5.1610000000000002E-5</c:v>
                </c:pt>
                <c:pt idx="51610">
                  <c:v>5.1610999999999998E-5</c:v>
                </c:pt>
                <c:pt idx="51611">
                  <c:v>5.1612E-5</c:v>
                </c:pt>
                <c:pt idx="51612">
                  <c:v>5.1613000000000002E-5</c:v>
                </c:pt>
                <c:pt idx="51613">
                  <c:v>5.1613999999999997E-5</c:v>
                </c:pt>
                <c:pt idx="51614">
                  <c:v>5.1615E-5</c:v>
                </c:pt>
                <c:pt idx="51615">
                  <c:v>5.1616000000000002E-5</c:v>
                </c:pt>
                <c:pt idx="51616">
                  <c:v>5.1616999999999997E-5</c:v>
                </c:pt>
                <c:pt idx="51617">
                  <c:v>5.1617999999999999E-5</c:v>
                </c:pt>
                <c:pt idx="51618">
                  <c:v>5.1619000000000002E-5</c:v>
                </c:pt>
                <c:pt idx="51619">
                  <c:v>5.1619999999999997E-5</c:v>
                </c:pt>
                <c:pt idx="51620">
                  <c:v>5.1620999999999999E-5</c:v>
                </c:pt>
                <c:pt idx="51621">
                  <c:v>5.1622000000000001E-5</c:v>
                </c:pt>
                <c:pt idx="51622">
                  <c:v>5.1622999999999997E-5</c:v>
                </c:pt>
                <c:pt idx="51623">
                  <c:v>5.1623999999999999E-5</c:v>
                </c:pt>
                <c:pt idx="51624">
                  <c:v>5.1625000000000001E-5</c:v>
                </c:pt>
                <c:pt idx="51625">
                  <c:v>5.1625999999999997E-5</c:v>
                </c:pt>
                <c:pt idx="51626">
                  <c:v>5.1626999999999999E-5</c:v>
                </c:pt>
                <c:pt idx="51627">
                  <c:v>5.1628000000000001E-5</c:v>
                </c:pt>
                <c:pt idx="51628">
                  <c:v>5.1629000000000003E-5</c:v>
                </c:pt>
                <c:pt idx="51629">
                  <c:v>5.1629999999999999E-5</c:v>
                </c:pt>
                <c:pt idx="51630">
                  <c:v>5.1631000000000001E-5</c:v>
                </c:pt>
                <c:pt idx="51631">
                  <c:v>5.1632000000000003E-5</c:v>
                </c:pt>
                <c:pt idx="51632">
                  <c:v>5.1632999999999998E-5</c:v>
                </c:pt>
                <c:pt idx="51633">
                  <c:v>5.1634000000000001E-5</c:v>
                </c:pt>
                <c:pt idx="51634">
                  <c:v>5.1635000000000003E-5</c:v>
                </c:pt>
                <c:pt idx="51635">
                  <c:v>5.1635999999999998E-5</c:v>
                </c:pt>
                <c:pt idx="51636">
                  <c:v>5.1637E-5</c:v>
                </c:pt>
                <c:pt idx="51637">
                  <c:v>5.1638000000000003E-5</c:v>
                </c:pt>
                <c:pt idx="51638">
                  <c:v>5.1638999999999998E-5</c:v>
                </c:pt>
                <c:pt idx="51639">
                  <c:v>5.164E-5</c:v>
                </c:pt>
                <c:pt idx="51640">
                  <c:v>5.1641000000000002E-5</c:v>
                </c:pt>
                <c:pt idx="51641">
                  <c:v>5.1641999999999998E-5</c:v>
                </c:pt>
                <c:pt idx="51642">
                  <c:v>5.1643E-5</c:v>
                </c:pt>
                <c:pt idx="51643">
                  <c:v>5.1644000000000002E-5</c:v>
                </c:pt>
                <c:pt idx="51644">
                  <c:v>5.1644999999999998E-5</c:v>
                </c:pt>
                <c:pt idx="51645">
                  <c:v>5.1646E-5</c:v>
                </c:pt>
                <c:pt idx="51646">
                  <c:v>5.1647000000000002E-5</c:v>
                </c:pt>
                <c:pt idx="51647">
                  <c:v>5.1647999999999997E-5</c:v>
                </c:pt>
                <c:pt idx="51648">
                  <c:v>5.1649E-5</c:v>
                </c:pt>
                <c:pt idx="51649">
                  <c:v>5.1650000000000002E-5</c:v>
                </c:pt>
                <c:pt idx="51650">
                  <c:v>5.1650999999999997E-5</c:v>
                </c:pt>
                <c:pt idx="51651">
                  <c:v>5.1651999999999999E-5</c:v>
                </c:pt>
                <c:pt idx="51652">
                  <c:v>5.1653000000000002E-5</c:v>
                </c:pt>
                <c:pt idx="51653">
                  <c:v>5.1653999999999997E-5</c:v>
                </c:pt>
                <c:pt idx="51654">
                  <c:v>5.1654999999999999E-5</c:v>
                </c:pt>
                <c:pt idx="51655">
                  <c:v>5.1656000000000001E-5</c:v>
                </c:pt>
                <c:pt idx="51656">
                  <c:v>5.1656999999999997E-5</c:v>
                </c:pt>
                <c:pt idx="51657">
                  <c:v>5.1657999999999999E-5</c:v>
                </c:pt>
                <c:pt idx="51658">
                  <c:v>5.1659000000000001E-5</c:v>
                </c:pt>
                <c:pt idx="51659">
                  <c:v>5.1659999999999997E-5</c:v>
                </c:pt>
                <c:pt idx="51660">
                  <c:v>5.1660999999999999E-5</c:v>
                </c:pt>
                <c:pt idx="51661">
                  <c:v>5.1662000000000001E-5</c:v>
                </c:pt>
                <c:pt idx="51662">
                  <c:v>5.1663000000000003E-5</c:v>
                </c:pt>
                <c:pt idx="51663">
                  <c:v>5.1663999999999999E-5</c:v>
                </c:pt>
                <c:pt idx="51664">
                  <c:v>5.1665000000000001E-5</c:v>
                </c:pt>
                <c:pt idx="51665">
                  <c:v>5.1666000000000003E-5</c:v>
                </c:pt>
                <c:pt idx="51666">
                  <c:v>5.1666999999999998E-5</c:v>
                </c:pt>
                <c:pt idx="51667">
                  <c:v>5.1668000000000001E-5</c:v>
                </c:pt>
                <c:pt idx="51668">
                  <c:v>5.1669000000000003E-5</c:v>
                </c:pt>
                <c:pt idx="51669">
                  <c:v>5.1669999999999998E-5</c:v>
                </c:pt>
                <c:pt idx="51670">
                  <c:v>5.1671E-5</c:v>
                </c:pt>
                <c:pt idx="51671">
                  <c:v>5.1672000000000003E-5</c:v>
                </c:pt>
                <c:pt idx="51672">
                  <c:v>5.1672999999999998E-5</c:v>
                </c:pt>
                <c:pt idx="51673">
                  <c:v>5.1674E-5</c:v>
                </c:pt>
                <c:pt idx="51674">
                  <c:v>5.1675000000000002E-5</c:v>
                </c:pt>
                <c:pt idx="51675">
                  <c:v>5.1675999999999998E-5</c:v>
                </c:pt>
                <c:pt idx="51676">
                  <c:v>5.1677E-5</c:v>
                </c:pt>
                <c:pt idx="51677">
                  <c:v>5.1678000000000002E-5</c:v>
                </c:pt>
                <c:pt idx="51678">
                  <c:v>5.1678999999999998E-5</c:v>
                </c:pt>
                <c:pt idx="51679">
                  <c:v>5.168E-5</c:v>
                </c:pt>
                <c:pt idx="51680">
                  <c:v>5.1681000000000002E-5</c:v>
                </c:pt>
                <c:pt idx="51681">
                  <c:v>5.1681999999999997E-5</c:v>
                </c:pt>
                <c:pt idx="51682">
                  <c:v>5.1683E-5</c:v>
                </c:pt>
                <c:pt idx="51683">
                  <c:v>5.1684000000000002E-5</c:v>
                </c:pt>
                <c:pt idx="51684">
                  <c:v>5.1684999999999997E-5</c:v>
                </c:pt>
                <c:pt idx="51685">
                  <c:v>5.1685999999999999E-5</c:v>
                </c:pt>
                <c:pt idx="51686">
                  <c:v>5.1687000000000002E-5</c:v>
                </c:pt>
                <c:pt idx="51687">
                  <c:v>5.1687999999999997E-5</c:v>
                </c:pt>
                <c:pt idx="51688">
                  <c:v>5.1688999999999999E-5</c:v>
                </c:pt>
                <c:pt idx="51689">
                  <c:v>5.1690000000000001E-5</c:v>
                </c:pt>
                <c:pt idx="51690">
                  <c:v>5.1690999999999997E-5</c:v>
                </c:pt>
                <c:pt idx="51691">
                  <c:v>5.1691999999999999E-5</c:v>
                </c:pt>
                <c:pt idx="51692">
                  <c:v>5.1693000000000001E-5</c:v>
                </c:pt>
                <c:pt idx="51693">
                  <c:v>5.1693999999999997E-5</c:v>
                </c:pt>
                <c:pt idx="51694">
                  <c:v>5.1694999999999999E-5</c:v>
                </c:pt>
                <c:pt idx="51695">
                  <c:v>5.1696000000000001E-5</c:v>
                </c:pt>
                <c:pt idx="51696">
                  <c:v>5.1697000000000003E-5</c:v>
                </c:pt>
                <c:pt idx="51697">
                  <c:v>5.1697999999999999E-5</c:v>
                </c:pt>
                <c:pt idx="51698">
                  <c:v>5.1699000000000001E-5</c:v>
                </c:pt>
                <c:pt idx="51699">
                  <c:v>5.1700000000000003E-5</c:v>
                </c:pt>
                <c:pt idx="51700">
                  <c:v>5.1700999999999998E-5</c:v>
                </c:pt>
                <c:pt idx="51701">
                  <c:v>5.1702000000000001E-5</c:v>
                </c:pt>
                <c:pt idx="51702">
                  <c:v>5.1703000000000003E-5</c:v>
                </c:pt>
                <c:pt idx="51703">
                  <c:v>5.1703999999999998E-5</c:v>
                </c:pt>
                <c:pt idx="51704">
                  <c:v>5.1705E-5</c:v>
                </c:pt>
                <c:pt idx="51705">
                  <c:v>5.1706000000000003E-5</c:v>
                </c:pt>
                <c:pt idx="51706">
                  <c:v>5.1706999999999998E-5</c:v>
                </c:pt>
                <c:pt idx="51707">
                  <c:v>5.1708E-5</c:v>
                </c:pt>
                <c:pt idx="51708">
                  <c:v>5.1709000000000002E-5</c:v>
                </c:pt>
                <c:pt idx="51709">
                  <c:v>5.1709999999999998E-5</c:v>
                </c:pt>
                <c:pt idx="51710">
                  <c:v>5.1711E-5</c:v>
                </c:pt>
                <c:pt idx="51711">
                  <c:v>5.1712000000000002E-5</c:v>
                </c:pt>
                <c:pt idx="51712">
                  <c:v>5.1712999999999998E-5</c:v>
                </c:pt>
                <c:pt idx="51713">
                  <c:v>5.1714E-5</c:v>
                </c:pt>
                <c:pt idx="51714">
                  <c:v>5.1715000000000002E-5</c:v>
                </c:pt>
                <c:pt idx="51715">
                  <c:v>5.1715999999999997E-5</c:v>
                </c:pt>
                <c:pt idx="51716">
                  <c:v>5.1717E-5</c:v>
                </c:pt>
                <c:pt idx="51717">
                  <c:v>5.1718000000000002E-5</c:v>
                </c:pt>
                <c:pt idx="51718">
                  <c:v>5.1718999999999997E-5</c:v>
                </c:pt>
                <c:pt idx="51719">
                  <c:v>5.1719999999999999E-5</c:v>
                </c:pt>
                <c:pt idx="51720">
                  <c:v>5.1721000000000002E-5</c:v>
                </c:pt>
                <c:pt idx="51721">
                  <c:v>5.1721999999999997E-5</c:v>
                </c:pt>
                <c:pt idx="51722">
                  <c:v>5.1722999999999999E-5</c:v>
                </c:pt>
                <c:pt idx="51723">
                  <c:v>5.1724000000000001E-5</c:v>
                </c:pt>
                <c:pt idx="51724">
                  <c:v>5.1724999999999997E-5</c:v>
                </c:pt>
                <c:pt idx="51725">
                  <c:v>5.1725999999999999E-5</c:v>
                </c:pt>
                <c:pt idx="51726">
                  <c:v>5.1727000000000001E-5</c:v>
                </c:pt>
                <c:pt idx="51727">
                  <c:v>5.1727999999999997E-5</c:v>
                </c:pt>
                <c:pt idx="51728">
                  <c:v>5.1728999999999999E-5</c:v>
                </c:pt>
                <c:pt idx="51729">
                  <c:v>5.1730000000000001E-5</c:v>
                </c:pt>
                <c:pt idx="51730">
                  <c:v>5.1731000000000003E-5</c:v>
                </c:pt>
                <c:pt idx="51731">
                  <c:v>5.1731999999999999E-5</c:v>
                </c:pt>
                <c:pt idx="51732">
                  <c:v>5.1733000000000001E-5</c:v>
                </c:pt>
                <c:pt idx="51733">
                  <c:v>5.1734000000000003E-5</c:v>
                </c:pt>
                <c:pt idx="51734">
                  <c:v>5.1734999999999998E-5</c:v>
                </c:pt>
                <c:pt idx="51735">
                  <c:v>5.1736000000000001E-5</c:v>
                </c:pt>
                <c:pt idx="51736">
                  <c:v>5.1737000000000003E-5</c:v>
                </c:pt>
                <c:pt idx="51737">
                  <c:v>5.1737999999999998E-5</c:v>
                </c:pt>
                <c:pt idx="51738">
                  <c:v>5.1739E-5</c:v>
                </c:pt>
                <c:pt idx="51739">
                  <c:v>5.1740000000000003E-5</c:v>
                </c:pt>
                <c:pt idx="51740">
                  <c:v>5.1740999999999998E-5</c:v>
                </c:pt>
                <c:pt idx="51741">
                  <c:v>5.1742E-5</c:v>
                </c:pt>
                <c:pt idx="51742">
                  <c:v>5.1743000000000002E-5</c:v>
                </c:pt>
                <c:pt idx="51743">
                  <c:v>5.1743999999999998E-5</c:v>
                </c:pt>
                <c:pt idx="51744">
                  <c:v>5.1745E-5</c:v>
                </c:pt>
                <c:pt idx="51745">
                  <c:v>5.1746000000000002E-5</c:v>
                </c:pt>
                <c:pt idx="51746">
                  <c:v>5.1746999999999998E-5</c:v>
                </c:pt>
                <c:pt idx="51747">
                  <c:v>5.1748E-5</c:v>
                </c:pt>
                <c:pt idx="51748">
                  <c:v>5.1749000000000002E-5</c:v>
                </c:pt>
                <c:pt idx="51749">
                  <c:v>5.1749999999999997E-5</c:v>
                </c:pt>
                <c:pt idx="51750">
                  <c:v>5.1751E-5</c:v>
                </c:pt>
                <c:pt idx="51751">
                  <c:v>5.1752000000000002E-5</c:v>
                </c:pt>
                <c:pt idx="51752">
                  <c:v>5.1752999999999997E-5</c:v>
                </c:pt>
                <c:pt idx="51753">
                  <c:v>5.1753999999999999E-5</c:v>
                </c:pt>
                <c:pt idx="51754">
                  <c:v>5.1755000000000002E-5</c:v>
                </c:pt>
                <c:pt idx="51755">
                  <c:v>5.1755999999999997E-5</c:v>
                </c:pt>
                <c:pt idx="51756">
                  <c:v>5.1756999999999999E-5</c:v>
                </c:pt>
                <c:pt idx="51757">
                  <c:v>5.1758000000000001E-5</c:v>
                </c:pt>
                <c:pt idx="51758">
                  <c:v>5.1758999999999997E-5</c:v>
                </c:pt>
                <c:pt idx="51759">
                  <c:v>5.1759999999999999E-5</c:v>
                </c:pt>
                <c:pt idx="51760">
                  <c:v>5.1761000000000001E-5</c:v>
                </c:pt>
                <c:pt idx="51761">
                  <c:v>5.1761999999999997E-5</c:v>
                </c:pt>
                <c:pt idx="51762">
                  <c:v>5.1762999999999999E-5</c:v>
                </c:pt>
                <c:pt idx="51763">
                  <c:v>5.1764000000000001E-5</c:v>
                </c:pt>
                <c:pt idx="51764">
                  <c:v>5.1765000000000003E-5</c:v>
                </c:pt>
                <c:pt idx="51765">
                  <c:v>5.1765999999999999E-5</c:v>
                </c:pt>
                <c:pt idx="51766">
                  <c:v>5.1767000000000001E-5</c:v>
                </c:pt>
                <c:pt idx="51767">
                  <c:v>5.1768000000000003E-5</c:v>
                </c:pt>
                <c:pt idx="51768">
                  <c:v>5.1768999999999999E-5</c:v>
                </c:pt>
                <c:pt idx="51769">
                  <c:v>5.1770000000000001E-5</c:v>
                </c:pt>
                <c:pt idx="51770">
                  <c:v>5.1771000000000003E-5</c:v>
                </c:pt>
                <c:pt idx="51771">
                  <c:v>5.1771999999999998E-5</c:v>
                </c:pt>
                <c:pt idx="51772">
                  <c:v>5.1773E-5</c:v>
                </c:pt>
                <c:pt idx="51773">
                  <c:v>5.1774000000000003E-5</c:v>
                </c:pt>
                <c:pt idx="51774">
                  <c:v>5.1774999999999998E-5</c:v>
                </c:pt>
                <c:pt idx="51775">
                  <c:v>5.1776E-5</c:v>
                </c:pt>
                <c:pt idx="51776">
                  <c:v>5.1777000000000002E-5</c:v>
                </c:pt>
                <c:pt idx="51777">
                  <c:v>5.1777999999999998E-5</c:v>
                </c:pt>
                <c:pt idx="51778">
                  <c:v>5.1779E-5</c:v>
                </c:pt>
                <c:pt idx="51779">
                  <c:v>5.1780000000000002E-5</c:v>
                </c:pt>
                <c:pt idx="51780">
                  <c:v>5.1780999999999998E-5</c:v>
                </c:pt>
                <c:pt idx="51781">
                  <c:v>5.1782E-5</c:v>
                </c:pt>
                <c:pt idx="51782">
                  <c:v>5.1783000000000002E-5</c:v>
                </c:pt>
                <c:pt idx="51783">
                  <c:v>5.1783999999999998E-5</c:v>
                </c:pt>
                <c:pt idx="51784">
                  <c:v>5.1785E-5</c:v>
                </c:pt>
                <c:pt idx="51785">
                  <c:v>5.1786000000000002E-5</c:v>
                </c:pt>
                <c:pt idx="51786">
                  <c:v>5.1786999999999997E-5</c:v>
                </c:pt>
                <c:pt idx="51787">
                  <c:v>5.1788E-5</c:v>
                </c:pt>
                <c:pt idx="51788">
                  <c:v>5.1789000000000002E-5</c:v>
                </c:pt>
                <c:pt idx="51789">
                  <c:v>5.1789999999999997E-5</c:v>
                </c:pt>
                <c:pt idx="51790">
                  <c:v>5.1790999999999999E-5</c:v>
                </c:pt>
                <c:pt idx="51791">
                  <c:v>5.1792000000000002E-5</c:v>
                </c:pt>
                <c:pt idx="51792">
                  <c:v>5.1792999999999997E-5</c:v>
                </c:pt>
                <c:pt idx="51793">
                  <c:v>5.1793999999999999E-5</c:v>
                </c:pt>
                <c:pt idx="51794">
                  <c:v>5.1795000000000001E-5</c:v>
                </c:pt>
                <c:pt idx="51795">
                  <c:v>5.1795999999999997E-5</c:v>
                </c:pt>
                <c:pt idx="51796">
                  <c:v>5.1796999999999999E-5</c:v>
                </c:pt>
                <c:pt idx="51797">
                  <c:v>5.1798000000000001E-5</c:v>
                </c:pt>
                <c:pt idx="51798">
                  <c:v>5.1799000000000003E-5</c:v>
                </c:pt>
                <c:pt idx="51799">
                  <c:v>5.1799999999999999E-5</c:v>
                </c:pt>
                <c:pt idx="51800">
                  <c:v>5.1801000000000001E-5</c:v>
                </c:pt>
                <c:pt idx="51801">
                  <c:v>5.1802000000000003E-5</c:v>
                </c:pt>
                <c:pt idx="51802">
                  <c:v>5.1802999999999999E-5</c:v>
                </c:pt>
                <c:pt idx="51803">
                  <c:v>5.1804000000000001E-5</c:v>
                </c:pt>
                <c:pt idx="51804">
                  <c:v>5.1805000000000003E-5</c:v>
                </c:pt>
                <c:pt idx="51805">
                  <c:v>5.1805999999999998E-5</c:v>
                </c:pt>
                <c:pt idx="51806">
                  <c:v>5.1807000000000001E-5</c:v>
                </c:pt>
                <c:pt idx="51807">
                  <c:v>5.1808000000000003E-5</c:v>
                </c:pt>
                <c:pt idx="51808">
                  <c:v>5.1808999999999998E-5</c:v>
                </c:pt>
                <c:pt idx="51809">
                  <c:v>5.181E-5</c:v>
                </c:pt>
                <c:pt idx="51810">
                  <c:v>5.1811000000000003E-5</c:v>
                </c:pt>
                <c:pt idx="51811">
                  <c:v>5.1811999999999998E-5</c:v>
                </c:pt>
                <c:pt idx="51812">
                  <c:v>5.1813E-5</c:v>
                </c:pt>
                <c:pt idx="51813">
                  <c:v>5.1814000000000002E-5</c:v>
                </c:pt>
                <c:pt idx="51814">
                  <c:v>5.1814999999999998E-5</c:v>
                </c:pt>
                <c:pt idx="51815">
                  <c:v>5.1816E-5</c:v>
                </c:pt>
                <c:pt idx="51816">
                  <c:v>5.1817000000000002E-5</c:v>
                </c:pt>
                <c:pt idx="51817">
                  <c:v>5.1817999999999998E-5</c:v>
                </c:pt>
                <c:pt idx="51818">
                  <c:v>5.1819E-5</c:v>
                </c:pt>
                <c:pt idx="51819">
                  <c:v>5.1820000000000002E-5</c:v>
                </c:pt>
                <c:pt idx="51820">
                  <c:v>5.1820999999999997E-5</c:v>
                </c:pt>
                <c:pt idx="51821">
                  <c:v>5.1822E-5</c:v>
                </c:pt>
                <c:pt idx="51822">
                  <c:v>5.1823000000000002E-5</c:v>
                </c:pt>
                <c:pt idx="51823">
                  <c:v>5.1823999999999997E-5</c:v>
                </c:pt>
                <c:pt idx="51824">
                  <c:v>5.1824999999999999E-5</c:v>
                </c:pt>
                <c:pt idx="51825">
                  <c:v>5.1826000000000002E-5</c:v>
                </c:pt>
                <c:pt idx="51826">
                  <c:v>5.1826999999999997E-5</c:v>
                </c:pt>
                <c:pt idx="51827">
                  <c:v>5.1827999999999999E-5</c:v>
                </c:pt>
                <c:pt idx="51828">
                  <c:v>5.1829000000000001E-5</c:v>
                </c:pt>
                <c:pt idx="51829">
                  <c:v>5.1829999999999997E-5</c:v>
                </c:pt>
                <c:pt idx="51830">
                  <c:v>5.1830999999999999E-5</c:v>
                </c:pt>
                <c:pt idx="51831">
                  <c:v>5.1832000000000001E-5</c:v>
                </c:pt>
                <c:pt idx="51832">
                  <c:v>5.1833000000000003E-5</c:v>
                </c:pt>
                <c:pt idx="51833">
                  <c:v>5.1833999999999999E-5</c:v>
                </c:pt>
                <c:pt idx="51834">
                  <c:v>5.1835000000000001E-5</c:v>
                </c:pt>
                <c:pt idx="51835">
                  <c:v>5.1836000000000003E-5</c:v>
                </c:pt>
                <c:pt idx="51836">
                  <c:v>5.1836999999999999E-5</c:v>
                </c:pt>
                <c:pt idx="51837">
                  <c:v>5.1838000000000001E-5</c:v>
                </c:pt>
                <c:pt idx="51838">
                  <c:v>5.1839000000000003E-5</c:v>
                </c:pt>
                <c:pt idx="51839">
                  <c:v>5.1839999999999998E-5</c:v>
                </c:pt>
                <c:pt idx="51840">
                  <c:v>5.1841000000000001E-5</c:v>
                </c:pt>
                <c:pt idx="51841">
                  <c:v>5.1842000000000003E-5</c:v>
                </c:pt>
                <c:pt idx="51842">
                  <c:v>5.1842999999999998E-5</c:v>
                </c:pt>
                <c:pt idx="51843">
                  <c:v>5.1844E-5</c:v>
                </c:pt>
                <c:pt idx="51844">
                  <c:v>5.1845000000000003E-5</c:v>
                </c:pt>
                <c:pt idx="51845">
                  <c:v>5.1845999999999998E-5</c:v>
                </c:pt>
                <c:pt idx="51846">
                  <c:v>5.1847E-5</c:v>
                </c:pt>
                <c:pt idx="51847">
                  <c:v>5.1848000000000002E-5</c:v>
                </c:pt>
                <c:pt idx="51848">
                  <c:v>5.1848999999999998E-5</c:v>
                </c:pt>
                <c:pt idx="51849">
                  <c:v>5.185E-5</c:v>
                </c:pt>
                <c:pt idx="51850">
                  <c:v>5.1851000000000002E-5</c:v>
                </c:pt>
                <c:pt idx="51851">
                  <c:v>5.1851999999999998E-5</c:v>
                </c:pt>
                <c:pt idx="51852">
                  <c:v>5.1853E-5</c:v>
                </c:pt>
                <c:pt idx="51853">
                  <c:v>5.1854000000000002E-5</c:v>
                </c:pt>
                <c:pt idx="51854">
                  <c:v>5.1854999999999997E-5</c:v>
                </c:pt>
                <c:pt idx="51855">
                  <c:v>5.1856E-5</c:v>
                </c:pt>
                <c:pt idx="51856">
                  <c:v>5.1857000000000002E-5</c:v>
                </c:pt>
                <c:pt idx="51857">
                  <c:v>5.1857999999999997E-5</c:v>
                </c:pt>
                <c:pt idx="51858">
                  <c:v>5.1858999999999999E-5</c:v>
                </c:pt>
                <c:pt idx="51859">
                  <c:v>5.1860000000000002E-5</c:v>
                </c:pt>
                <c:pt idx="51860">
                  <c:v>5.1860999999999997E-5</c:v>
                </c:pt>
                <c:pt idx="51861">
                  <c:v>5.1861999999999999E-5</c:v>
                </c:pt>
                <c:pt idx="51862">
                  <c:v>5.1863000000000001E-5</c:v>
                </c:pt>
                <c:pt idx="51863">
                  <c:v>5.1863999999999997E-5</c:v>
                </c:pt>
                <c:pt idx="51864">
                  <c:v>5.1864999999999999E-5</c:v>
                </c:pt>
                <c:pt idx="51865">
                  <c:v>5.1866000000000001E-5</c:v>
                </c:pt>
                <c:pt idx="51866">
                  <c:v>5.1867000000000003E-5</c:v>
                </c:pt>
                <c:pt idx="51867">
                  <c:v>5.1867999999999999E-5</c:v>
                </c:pt>
                <c:pt idx="51868">
                  <c:v>5.1869000000000001E-5</c:v>
                </c:pt>
                <c:pt idx="51869">
                  <c:v>5.1870000000000003E-5</c:v>
                </c:pt>
                <c:pt idx="51870">
                  <c:v>5.1870999999999999E-5</c:v>
                </c:pt>
                <c:pt idx="51871">
                  <c:v>5.1872000000000001E-5</c:v>
                </c:pt>
                <c:pt idx="51872">
                  <c:v>5.1873000000000003E-5</c:v>
                </c:pt>
                <c:pt idx="51873">
                  <c:v>5.1873999999999998E-5</c:v>
                </c:pt>
                <c:pt idx="51874">
                  <c:v>5.1875000000000001E-5</c:v>
                </c:pt>
                <c:pt idx="51875">
                  <c:v>5.1876000000000003E-5</c:v>
                </c:pt>
                <c:pt idx="51876">
                  <c:v>5.1876999999999998E-5</c:v>
                </c:pt>
                <c:pt idx="51877">
                  <c:v>5.1878E-5</c:v>
                </c:pt>
                <c:pt idx="51878">
                  <c:v>5.1879000000000003E-5</c:v>
                </c:pt>
                <c:pt idx="51879">
                  <c:v>5.1879999999999998E-5</c:v>
                </c:pt>
                <c:pt idx="51880">
                  <c:v>5.1881E-5</c:v>
                </c:pt>
                <c:pt idx="51881">
                  <c:v>5.1882000000000002E-5</c:v>
                </c:pt>
                <c:pt idx="51882">
                  <c:v>5.1882999999999998E-5</c:v>
                </c:pt>
                <c:pt idx="51883">
                  <c:v>5.1884E-5</c:v>
                </c:pt>
                <c:pt idx="51884">
                  <c:v>5.1885000000000002E-5</c:v>
                </c:pt>
                <c:pt idx="51885">
                  <c:v>5.1885999999999998E-5</c:v>
                </c:pt>
                <c:pt idx="51886">
                  <c:v>5.1887E-5</c:v>
                </c:pt>
                <c:pt idx="51887">
                  <c:v>5.1888000000000002E-5</c:v>
                </c:pt>
                <c:pt idx="51888">
                  <c:v>5.1888999999999997E-5</c:v>
                </c:pt>
                <c:pt idx="51889">
                  <c:v>5.189E-5</c:v>
                </c:pt>
                <c:pt idx="51890">
                  <c:v>5.1891000000000002E-5</c:v>
                </c:pt>
                <c:pt idx="51891">
                  <c:v>5.1891999999999997E-5</c:v>
                </c:pt>
                <c:pt idx="51892">
                  <c:v>5.1892999999999999E-5</c:v>
                </c:pt>
                <c:pt idx="51893">
                  <c:v>5.1894000000000002E-5</c:v>
                </c:pt>
                <c:pt idx="51894">
                  <c:v>5.1894999999999997E-5</c:v>
                </c:pt>
                <c:pt idx="51895">
                  <c:v>5.1895999999999999E-5</c:v>
                </c:pt>
                <c:pt idx="51896">
                  <c:v>5.1897000000000001E-5</c:v>
                </c:pt>
                <c:pt idx="51897">
                  <c:v>5.1897999999999997E-5</c:v>
                </c:pt>
                <c:pt idx="51898">
                  <c:v>5.1898999999999999E-5</c:v>
                </c:pt>
                <c:pt idx="51899">
                  <c:v>5.1900000000000001E-5</c:v>
                </c:pt>
                <c:pt idx="51900">
                  <c:v>5.1901000000000003E-5</c:v>
                </c:pt>
                <c:pt idx="51901">
                  <c:v>5.1901999999999999E-5</c:v>
                </c:pt>
                <c:pt idx="51902">
                  <c:v>5.1903000000000001E-5</c:v>
                </c:pt>
                <c:pt idx="51903">
                  <c:v>5.1904000000000003E-5</c:v>
                </c:pt>
                <c:pt idx="51904">
                  <c:v>5.1904999999999999E-5</c:v>
                </c:pt>
                <c:pt idx="51905">
                  <c:v>5.1906000000000001E-5</c:v>
                </c:pt>
                <c:pt idx="51906">
                  <c:v>5.1907000000000003E-5</c:v>
                </c:pt>
                <c:pt idx="51907">
                  <c:v>5.1907999999999998E-5</c:v>
                </c:pt>
                <c:pt idx="51908">
                  <c:v>5.1909000000000001E-5</c:v>
                </c:pt>
                <c:pt idx="51909">
                  <c:v>5.1910000000000003E-5</c:v>
                </c:pt>
                <c:pt idx="51910">
                  <c:v>5.1910999999999998E-5</c:v>
                </c:pt>
                <c:pt idx="51911">
                  <c:v>5.1912E-5</c:v>
                </c:pt>
                <c:pt idx="51912">
                  <c:v>5.1913000000000003E-5</c:v>
                </c:pt>
                <c:pt idx="51913">
                  <c:v>5.1913999999999998E-5</c:v>
                </c:pt>
                <c:pt idx="51914">
                  <c:v>5.1915E-5</c:v>
                </c:pt>
                <c:pt idx="51915">
                  <c:v>5.1916000000000002E-5</c:v>
                </c:pt>
                <c:pt idx="51916">
                  <c:v>5.1916999999999998E-5</c:v>
                </c:pt>
                <c:pt idx="51917">
                  <c:v>5.1918E-5</c:v>
                </c:pt>
                <c:pt idx="51918">
                  <c:v>5.1919000000000002E-5</c:v>
                </c:pt>
                <c:pt idx="51919">
                  <c:v>5.1919999999999998E-5</c:v>
                </c:pt>
                <c:pt idx="51920">
                  <c:v>5.1921E-5</c:v>
                </c:pt>
                <c:pt idx="51921">
                  <c:v>5.1922000000000002E-5</c:v>
                </c:pt>
                <c:pt idx="51922">
                  <c:v>5.1922999999999997E-5</c:v>
                </c:pt>
                <c:pt idx="51923">
                  <c:v>5.1924E-5</c:v>
                </c:pt>
                <c:pt idx="51924">
                  <c:v>5.1925000000000002E-5</c:v>
                </c:pt>
                <c:pt idx="51925">
                  <c:v>5.1925999999999997E-5</c:v>
                </c:pt>
                <c:pt idx="51926">
                  <c:v>5.1926999999999999E-5</c:v>
                </c:pt>
                <c:pt idx="51927">
                  <c:v>5.1928000000000002E-5</c:v>
                </c:pt>
                <c:pt idx="51928">
                  <c:v>5.1928999999999997E-5</c:v>
                </c:pt>
                <c:pt idx="51929">
                  <c:v>5.1929999999999999E-5</c:v>
                </c:pt>
                <c:pt idx="51930">
                  <c:v>5.1931000000000001E-5</c:v>
                </c:pt>
                <c:pt idx="51931">
                  <c:v>5.1931999999999997E-5</c:v>
                </c:pt>
                <c:pt idx="51932">
                  <c:v>5.1932999999999999E-5</c:v>
                </c:pt>
                <c:pt idx="51933">
                  <c:v>5.1934000000000001E-5</c:v>
                </c:pt>
                <c:pt idx="51934">
                  <c:v>5.1935000000000003E-5</c:v>
                </c:pt>
                <c:pt idx="51935">
                  <c:v>5.1935999999999999E-5</c:v>
                </c:pt>
                <c:pt idx="51936">
                  <c:v>5.1937000000000001E-5</c:v>
                </c:pt>
                <c:pt idx="51937">
                  <c:v>5.1938000000000003E-5</c:v>
                </c:pt>
                <c:pt idx="51938">
                  <c:v>5.1938999999999999E-5</c:v>
                </c:pt>
                <c:pt idx="51939">
                  <c:v>5.1940000000000001E-5</c:v>
                </c:pt>
                <c:pt idx="51940">
                  <c:v>5.1941000000000003E-5</c:v>
                </c:pt>
                <c:pt idx="51941">
                  <c:v>5.1941999999999998E-5</c:v>
                </c:pt>
                <c:pt idx="51942">
                  <c:v>5.1943000000000001E-5</c:v>
                </c:pt>
                <c:pt idx="51943">
                  <c:v>5.1944000000000003E-5</c:v>
                </c:pt>
                <c:pt idx="51944">
                  <c:v>5.1944999999999998E-5</c:v>
                </c:pt>
                <c:pt idx="51945">
                  <c:v>5.1946E-5</c:v>
                </c:pt>
                <c:pt idx="51946">
                  <c:v>5.1947000000000003E-5</c:v>
                </c:pt>
                <c:pt idx="51947">
                  <c:v>5.1947999999999998E-5</c:v>
                </c:pt>
                <c:pt idx="51948">
                  <c:v>5.1949E-5</c:v>
                </c:pt>
                <c:pt idx="51949">
                  <c:v>5.1950000000000002E-5</c:v>
                </c:pt>
                <c:pt idx="51950">
                  <c:v>5.1950999999999998E-5</c:v>
                </c:pt>
                <c:pt idx="51951">
                  <c:v>5.1952E-5</c:v>
                </c:pt>
                <c:pt idx="51952">
                  <c:v>5.1953000000000002E-5</c:v>
                </c:pt>
                <c:pt idx="51953">
                  <c:v>5.1953999999999998E-5</c:v>
                </c:pt>
                <c:pt idx="51954">
                  <c:v>5.1955E-5</c:v>
                </c:pt>
                <c:pt idx="51955">
                  <c:v>5.1956000000000002E-5</c:v>
                </c:pt>
                <c:pt idx="51956">
                  <c:v>5.1956999999999997E-5</c:v>
                </c:pt>
                <c:pt idx="51957">
                  <c:v>5.1958E-5</c:v>
                </c:pt>
                <c:pt idx="51958">
                  <c:v>5.1959000000000002E-5</c:v>
                </c:pt>
                <c:pt idx="51959">
                  <c:v>5.1959999999999997E-5</c:v>
                </c:pt>
                <c:pt idx="51960">
                  <c:v>5.1960999999999999E-5</c:v>
                </c:pt>
                <c:pt idx="51961">
                  <c:v>5.1962000000000002E-5</c:v>
                </c:pt>
                <c:pt idx="51962">
                  <c:v>5.1962999999999997E-5</c:v>
                </c:pt>
                <c:pt idx="51963">
                  <c:v>5.1963999999999999E-5</c:v>
                </c:pt>
                <c:pt idx="51964">
                  <c:v>5.1965000000000001E-5</c:v>
                </c:pt>
                <c:pt idx="51965">
                  <c:v>5.1965999999999997E-5</c:v>
                </c:pt>
                <c:pt idx="51966">
                  <c:v>5.1966999999999999E-5</c:v>
                </c:pt>
                <c:pt idx="51967">
                  <c:v>5.1968000000000001E-5</c:v>
                </c:pt>
                <c:pt idx="51968">
                  <c:v>5.1969000000000003E-5</c:v>
                </c:pt>
                <c:pt idx="51969">
                  <c:v>5.1969999999999999E-5</c:v>
                </c:pt>
                <c:pt idx="51970">
                  <c:v>5.1971000000000001E-5</c:v>
                </c:pt>
                <c:pt idx="51971">
                  <c:v>5.1972000000000003E-5</c:v>
                </c:pt>
                <c:pt idx="51972">
                  <c:v>5.1972999999999999E-5</c:v>
                </c:pt>
                <c:pt idx="51973">
                  <c:v>5.1974000000000001E-5</c:v>
                </c:pt>
                <c:pt idx="51974">
                  <c:v>5.1975000000000003E-5</c:v>
                </c:pt>
                <c:pt idx="51975">
                  <c:v>5.1975999999999998E-5</c:v>
                </c:pt>
                <c:pt idx="51976">
                  <c:v>5.1977000000000001E-5</c:v>
                </c:pt>
                <c:pt idx="51977">
                  <c:v>5.1978000000000003E-5</c:v>
                </c:pt>
                <c:pt idx="51978">
                  <c:v>5.1978999999999998E-5</c:v>
                </c:pt>
                <c:pt idx="51979">
                  <c:v>5.198E-5</c:v>
                </c:pt>
                <c:pt idx="51980">
                  <c:v>5.1981000000000003E-5</c:v>
                </c:pt>
                <c:pt idx="51981">
                  <c:v>5.1981999999999998E-5</c:v>
                </c:pt>
                <c:pt idx="51982">
                  <c:v>5.1983E-5</c:v>
                </c:pt>
                <c:pt idx="51983">
                  <c:v>5.1984000000000002E-5</c:v>
                </c:pt>
                <c:pt idx="51984">
                  <c:v>5.1984999999999998E-5</c:v>
                </c:pt>
                <c:pt idx="51985">
                  <c:v>5.1986E-5</c:v>
                </c:pt>
                <c:pt idx="51986">
                  <c:v>5.1987000000000002E-5</c:v>
                </c:pt>
                <c:pt idx="51987">
                  <c:v>5.1987999999999998E-5</c:v>
                </c:pt>
                <c:pt idx="51988">
                  <c:v>5.1989E-5</c:v>
                </c:pt>
                <c:pt idx="51989">
                  <c:v>5.1990000000000002E-5</c:v>
                </c:pt>
                <c:pt idx="51990">
                  <c:v>5.1990999999999997E-5</c:v>
                </c:pt>
                <c:pt idx="51991">
                  <c:v>5.1992E-5</c:v>
                </c:pt>
                <c:pt idx="51992">
                  <c:v>5.1993000000000002E-5</c:v>
                </c:pt>
                <c:pt idx="51993">
                  <c:v>5.1993999999999997E-5</c:v>
                </c:pt>
                <c:pt idx="51994">
                  <c:v>5.1994999999999999E-5</c:v>
                </c:pt>
                <c:pt idx="51995">
                  <c:v>5.1996000000000002E-5</c:v>
                </c:pt>
                <c:pt idx="51996">
                  <c:v>5.1996999999999997E-5</c:v>
                </c:pt>
                <c:pt idx="51997">
                  <c:v>5.1997999999999999E-5</c:v>
                </c:pt>
                <c:pt idx="51998">
                  <c:v>5.1999000000000001E-5</c:v>
                </c:pt>
                <c:pt idx="51999">
                  <c:v>5.1999999999999997E-5</c:v>
                </c:pt>
                <c:pt idx="52000">
                  <c:v>5.2000999999999999E-5</c:v>
                </c:pt>
                <c:pt idx="52001">
                  <c:v>5.2002000000000001E-5</c:v>
                </c:pt>
                <c:pt idx="52002">
                  <c:v>5.2003000000000003E-5</c:v>
                </c:pt>
                <c:pt idx="52003">
                  <c:v>5.2003999999999999E-5</c:v>
                </c:pt>
                <c:pt idx="52004">
                  <c:v>5.2005000000000001E-5</c:v>
                </c:pt>
                <c:pt idx="52005">
                  <c:v>5.2006000000000003E-5</c:v>
                </c:pt>
                <c:pt idx="52006">
                  <c:v>5.2006999999999999E-5</c:v>
                </c:pt>
                <c:pt idx="52007">
                  <c:v>5.2008000000000001E-5</c:v>
                </c:pt>
                <c:pt idx="52008">
                  <c:v>5.2009000000000003E-5</c:v>
                </c:pt>
                <c:pt idx="52009">
                  <c:v>5.2009999999999998E-5</c:v>
                </c:pt>
                <c:pt idx="52010">
                  <c:v>5.2011000000000001E-5</c:v>
                </c:pt>
                <c:pt idx="52011">
                  <c:v>5.2012000000000003E-5</c:v>
                </c:pt>
                <c:pt idx="52012">
                  <c:v>5.2012999999999998E-5</c:v>
                </c:pt>
                <c:pt idx="52013">
                  <c:v>5.2014E-5</c:v>
                </c:pt>
                <c:pt idx="52014">
                  <c:v>5.2015000000000003E-5</c:v>
                </c:pt>
                <c:pt idx="52015">
                  <c:v>5.2015999999999998E-5</c:v>
                </c:pt>
                <c:pt idx="52016">
                  <c:v>5.2017E-5</c:v>
                </c:pt>
                <c:pt idx="52017">
                  <c:v>5.2018000000000002E-5</c:v>
                </c:pt>
                <c:pt idx="52018">
                  <c:v>5.2018999999999998E-5</c:v>
                </c:pt>
                <c:pt idx="52019">
                  <c:v>5.202E-5</c:v>
                </c:pt>
                <c:pt idx="52020">
                  <c:v>5.2021000000000002E-5</c:v>
                </c:pt>
                <c:pt idx="52021">
                  <c:v>5.2021999999999998E-5</c:v>
                </c:pt>
                <c:pt idx="52022">
                  <c:v>5.2023E-5</c:v>
                </c:pt>
                <c:pt idx="52023">
                  <c:v>5.2024000000000002E-5</c:v>
                </c:pt>
                <c:pt idx="52024">
                  <c:v>5.2024999999999997E-5</c:v>
                </c:pt>
                <c:pt idx="52025">
                  <c:v>5.2026E-5</c:v>
                </c:pt>
                <c:pt idx="52026">
                  <c:v>5.2027000000000002E-5</c:v>
                </c:pt>
                <c:pt idx="52027">
                  <c:v>5.2027999999999997E-5</c:v>
                </c:pt>
                <c:pt idx="52028">
                  <c:v>5.2028999999999999E-5</c:v>
                </c:pt>
                <c:pt idx="52029">
                  <c:v>5.2030000000000002E-5</c:v>
                </c:pt>
                <c:pt idx="52030">
                  <c:v>5.2030999999999997E-5</c:v>
                </c:pt>
                <c:pt idx="52031">
                  <c:v>5.2031999999999999E-5</c:v>
                </c:pt>
                <c:pt idx="52032">
                  <c:v>5.2033000000000001E-5</c:v>
                </c:pt>
                <c:pt idx="52033">
                  <c:v>5.2033999999999997E-5</c:v>
                </c:pt>
                <c:pt idx="52034">
                  <c:v>5.2034999999999999E-5</c:v>
                </c:pt>
                <c:pt idx="52035">
                  <c:v>5.2036000000000001E-5</c:v>
                </c:pt>
                <c:pt idx="52036">
                  <c:v>5.2036999999999997E-5</c:v>
                </c:pt>
                <c:pt idx="52037">
                  <c:v>5.2037999999999999E-5</c:v>
                </c:pt>
                <c:pt idx="52038">
                  <c:v>5.2039000000000001E-5</c:v>
                </c:pt>
                <c:pt idx="52039">
                  <c:v>5.2040000000000003E-5</c:v>
                </c:pt>
                <c:pt idx="52040">
                  <c:v>5.2040999999999999E-5</c:v>
                </c:pt>
                <c:pt idx="52041">
                  <c:v>5.2042000000000001E-5</c:v>
                </c:pt>
                <c:pt idx="52042">
                  <c:v>5.2043000000000003E-5</c:v>
                </c:pt>
                <c:pt idx="52043">
                  <c:v>5.2043999999999998E-5</c:v>
                </c:pt>
                <c:pt idx="52044">
                  <c:v>5.2045000000000001E-5</c:v>
                </c:pt>
                <c:pt idx="52045">
                  <c:v>5.2046000000000003E-5</c:v>
                </c:pt>
                <c:pt idx="52046">
                  <c:v>5.2046999999999998E-5</c:v>
                </c:pt>
                <c:pt idx="52047">
                  <c:v>5.2048E-5</c:v>
                </c:pt>
                <c:pt idx="52048">
                  <c:v>5.2049000000000003E-5</c:v>
                </c:pt>
                <c:pt idx="52049">
                  <c:v>5.2049999999999998E-5</c:v>
                </c:pt>
                <c:pt idx="52050">
                  <c:v>5.2051E-5</c:v>
                </c:pt>
                <c:pt idx="52051">
                  <c:v>5.2052000000000002E-5</c:v>
                </c:pt>
                <c:pt idx="52052">
                  <c:v>5.2052999999999998E-5</c:v>
                </c:pt>
                <c:pt idx="52053">
                  <c:v>5.2054E-5</c:v>
                </c:pt>
                <c:pt idx="52054">
                  <c:v>5.2055000000000002E-5</c:v>
                </c:pt>
                <c:pt idx="52055">
                  <c:v>5.2055999999999998E-5</c:v>
                </c:pt>
                <c:pt idx="52056">
                  <c:v>5.2057E-5</c:v>
                </c:pt>
                <c:pt idx="52057">
                  <c:v>5.2058000000000002E-5</c:v>
                </c:pt>
                <c:pt idx="52058">
                  <c:v>5.2058999999999997E-5</c:v>
                </c:pt>
                <c:pt idx="52059">
                  <c:v>5.206E-5</c:v>
                </c:pt>
                <c:pt idx="52060">
                  <c:v>5.2061000000000002E-5</c:v>
                </c:pt>
                <c:pt idx="52061">
                  <c:v>5.2061999999999997E-5</c:v>
                </c:pt>
                <c:pt idx="52062">
                  <c:v>5.2062999999999999E-5</c:v>
                </c:pt>
                <c:pt idx="52063">
                  <c:v>5.2064000000000002E-5</c:v>
                </c:pt>
                <c:pt idx="52064">
                  <c:v>5.2064999999999997E-5</c:v>
                </c:pt>
                <c:pt idx="52065">
                  <c:v>5.2065999999999999E-5</c:v>
                </c:pt>
                <c:pt idx="52066">
                  <c:v>5.2067000000000001E-5</c:v>
                </c:pt>
                <c:pt idx="52067">
                  <c:v>5.2067999999999997E-5</c:v>
                </c:pt>
                <c:pt idx="52068">
                  <c:v>5.2068999999999999E-5</c:v>
                </c:pt>
                <c:pt idx="52069">
                  <c:v>5.2070000000000001E-5</c:v>
                </c:pt>
                <c:pt idx="52070">
                  <c:v>5.2070999999999997E-5</c:v>
                </c:pt>
                <c:pt idx="52071">
                  <c:v>5.2071999999999999E-5</c:v>
                </c:pt>
                <c:pt idx="52072">
                  <c:v>5.2073000000000001E-5</c:v>
                </c:pt>
                <c:pt idx="52073">
                  <c:v>5.2074000000000003E-5</c:v>
                </c:pt>
                <c:pt idx="52074">
                  <c:v>5.2074999999999999E-5</c:v>
                </c:pt>
                <c:pt idx="52075">
                  <c:v>5.2076000000000001E-5</c:v>
                </c:pt>
                <c:pt idx="52076">
                  <c:v>5.2077000000000003E-5</c:v>
                </c:pt>
                <c:pt idx="52077">
                  <c:v>5.2077999999999998E-5</c:v>
                </c:pt>
                <c:pt idx="52078">
                  <c:v>5.2079000000000001E-5</c:v>
                </c:pt>
                <c:pt idx="52079">
                  <c:v>5.2080000000000003E-5</c:v>
                </c:pt>
                <c:pt idx="52080">
                  <c:v>5.2080999999999998E-5</c:v>
                </c:pt>
                <c:pt idx="52081">
                  <c:v>5.2082E-5</c:v>
                </c:pt>
                <c:pt idx="52082">
                  <c:v>5.2083000000000003E-5</c:v>
                </c:pt>
                <c:pt idx="52083">
                  <c:v>5.2083999999999998E-5</c:v>
                </c:pt>
                <c:pt idx="52084">
                  <c:v>5.2085E-5</c:v>
                </c:pt>
                <c:pt idx="52085">
                  <c:v>5.2086000000000002E-5</c:v>
                </c:pt>
                <c:pt idx="52086">
                  <c:v>5.2086999999999998E-5</c:v>
                </c:pt>
                <c:pt idx="52087">
                  <c:v>5.2088E-5</c:v>
                </c:pt>
                <c:pt idx="52088">
                  <c:v>5.2089000000000002E-5</c:v>
                </c:pt>
                <c:pt idx="52089">
                  <c:v>5.2089999999999998E-5</c:v>
                </c:pt>
                <c:pt idx="52090">
                  <c:v>5.2091E-5</c:v>
                </c:pt>
                <c:pt idx="52091">
                  <c:v>5.2092000000000002E-5</c:v>
                </c:pt>
                <c:pt idx="52092">
                  <c:v>5.2092999999999997E-5</c:v>
                </c:pt>
                <c:pt idx="52093">
                  <c:v>5.2094E-5</c:v>
                </c:pt>
                <c:pt idx="52094">
                  <c:v>5.2095000000000002E-5</c:v>
                </c:pt>
                <c:pt idx="52095">
                  <c:v>5.2095999999999997E-5</c:v>
                </c:pt>
                <c:pt idx="52096">
                  <c:v>5.2096999999999999E-5</c:v>
                </c:pt>
                <c:pt idx="52097">
                  <c:v>5.2098000000000002E-5</c:v>
                </c:pt>
                <c:pt idx="52098">
                  <c:v>5.2098999999999997E-5</c:v>
                </c:pt>
                <c:pt idx="52099">
                  <c:v>5.2099999999999999E-5</c:v>
                </c:pt>
                <c:pt idx="52100">
                  <c:v>5.2101000000000001E-5</c:v>
                </c:pt>
                <c:pt idx="52101">
                  <c:v>5.2101999999999997E-5</c:v>
                </c:pt>
                <c:pt idx="52102">
                  <c:v>5.2102999999999999E-5</c:v>
                </c:pt>
                <c:pt idx="52103">
                  <c:v>5.2104000000000001E-5</c:v>
                </c:pt>
                <c:pt idx="52104">
                  <c:v>5.2104999999999997E-5</c:v>
                </c:pt>
                <c:pt idx="52105">
                  <c:v>5.2105999999999999E-5</c:v>
                </c:pt>
                <c:pt idx="52106">
                  <c:v>5.2107000000000001E-5</c:v>
                </c:pt>
                <c:pt idx="52107">
                  <c:v>5.2108000000000003E-5</c:v>
                </c:pt>
                <c:pt idx="52108">
                  <c:v>5.2108999999999999E-5</c:v>
                </c:pt>
                <c:pt idx="52109">
                  <c:v>5.2110000000000001E-5</c:v>
                </c:pt>
                <c:pt idx="52110">
                  <c:v>5.2111000000000003E-5</c:v>
                </c:pt>
                <c:pt idx="52111">
                  <c:v>5.2111999999999998E-5</c:v>
                </c:pt>
                <c:pt idx="52112">
                  <c:v>5.2113000000000001E-5</c:v>
                </c:pt>
                <c:pt idx="52113">
                  <c:v>5.2114000000000003E-5</c:v>
                </c:pt>
                <c:pt idx="52114">
                  <c:v>5.2114999999999998E-5</c:v>
                </c:pt>
                <c:pt idx="52115">
                  <c:v>5.2116E-5</c:v>
                </c:pt>
                <c:pt idx="52116">
                  <c:v>5.2117000000000003E-5</c:v>
                </c:pt>
                <c:pt idx="52117">
                  <c:v>5.2117999999999998E-5</c:v>
                </c:pt>
                <c:pt idx="52118">
                  <c:v>5.2119E-5</c:v>
                </c:pt>
                <c:pt idx="52119">
                  <c:v>5.2120000000000002E-5</c:v>
                </c:pt>
                <c:pt idx="52120">
                  <c:v>5.2120999999999998E-5</c:v>
                </c:pt>
                <c:pt idx="52121">
                  <c:v>5.2122E-5</c:v>
                </c:pt>
                <c:pt idx="52122">
                  <c:v>5.2123000000000002E-5</c:v>
                </c:pt>
                <c:pt idx="52123">
                  <c:v>5.2123999999999998E-5</c:v>
                </c:pt>
                <c:pt idx="52124">
                  <c:v>5.2125E-5</c:v>
                </c:pt>
                <c:pt idx="52125">
                  <c:v>5.2126000000000002E-5</c:v>
                </c:pt>
                <c:pt idx="52126">
                  <c:v>5.2126999999999997E-5</c:v>
                </c:pt>
                <c:pt idx="52127">
                  <c:v>5.2128E-5</c:v>
                </c:pt>
                <c:pt idx="52128">
                  <c:v>5.2129000000000002E-5</c:v>
                </c:pt>
                <c:pt idx="52129">
                  <c:v>5.2129999999999997E-5</c:v>
                </c:pt>
                <c:pt idx="52130">
                  <c:v>5.2130999999999999E-5</c:v>
                </c:pt>
                <c:pt idx="52131">
                  <c:v>5.2132000000000002E-5</c:v>
                </c:pt>
                <c:pt idx="52132">
                  <c:v>5.2132999999999997E-5</c:v>
                </c:pt>
                <c:pt idx="52133">
                  <c:v>5.2133999999999999E-5</c:v>
                </c:pt>
                <c:pt idx="52134">
                  <c:v>5.2135000000000001E-5</c:v>
                </c:pt>
                <c:pt idx="52135">
                  <c:v>5.2135999999999997E-5</c:v>
                </c:pt>
                <c:pt idx="52136">
                  <c:v>5.2136999999999999E-5</c:v>
                </c:pt>
                <c:pt idx="52137">
                  <c:v>5.2138000000000001E-5</c:v>
                </c:pt>
                <c:pt idx="52138">
                  <c:v>5.2138999999999997E-5</c:v>
                </c:pt>
                <c:pt idx="52139">
                  <c:v>5.2139999999999999E-5</c:v>
                </c:pt>
                <c:pt idx="52140">
                  <c:v>5.2141000000000001E-5</c:v>
                </c:pt>
                <c:pt idx="52141">
                  <c:v>5.2142000000000003E-5</c:v>
                </c:pt>
                <c:pt idx="52142">
                  <c:v>5.2142999999999999E-5</c:v>
                </c:pt>
                <c:pt idx="52143">
                  <c:v>5.2144000000000001E-5</c:v>
                </c:pt>
                <c:pt idx="52144">
                  <c:v>5.2145000000000003E-5</c:v>
                </c:pt>
                <c:pt idx="52145">
                  <c:v>5.2145999999999998E-5</c:v>
                </c:pt>
                <c:pt idx="52146">
                  <c:v>5.2147000000000001E-5</c:v>
                </c:pt>
                <c:pt idx="52147">
                  <c:v>5.2148000000000003E-5</c:v>
                </c:pt>
                <c:pt idx="52148">
                  <c:v>5.2148999999999998E-5</c:v>
                </c:pt>
                <c:pt idx="52149">
                  <c:v>5.215E-5</c:v>
                </c:pt>
                <c:pt idx="52150">
                  <c:v>5.2151000000000003E-5</c:v>
                </c:pt>
                <c:pt idx="52151">
                  <c:v>5.2151999999999998E-5</c:v>
                </c:pt>
                <c:pt idx="52152">
                  <c:v>5.2153E-5</c:v>
                </c:pt>
                <c:pt idx="52153">
                  <c:v>5.2154000000000002E-5</c:v>
                </c:pt>
                <c:pt idx="52154">
                  <c:v>5.2154999999999998E-5</c:v>
                </c:pt>
                <c:pt idx="52155">
                  <c:v>5.2156E-5</c:v>
                </c:pt>
                <c:pt idx="52156">
                  <c:v>5.2157000000000002E-5</c:v>
                </c:pt>
                <c:pt idx="52157">
                  <c:v>5.2157999999999998E-5</c:v>
                </c:pt>
                <c:pt idx="52158">
                  <c:v>5.2159E-5</c:v>
                </c:pt>
                <c:pt idx="52159">
                  <c:v>5.2160000000000002E-5</c:v>
                </c:pt>
                <c:pt idx="52160">
                  <c:v>5.2160999999999997E-5</c:v>
                </c:pt>
                <c:pt idx="52161">
                  <c:v>5.2162E-5</c:v>
                </c:pt>
                <c:pt idx="52162">
                  <c:v>5.2163000000000002E-5</c:v>
                </c:pt>
                <c:pt idx="52163">
                  <c:v>5.2163999999999997E-5</c:v>
                </c:pt>
                <c:pt idx="52164">
                  <c:v>5.2164999999999999E-5</c:v>
                </c:pt>
                <c:pt idx="52165">
                  <c:v>5.2166000000000002E-5</c:v>
                </c:pt>
                <c:pt idx="52166">
                  <c:v>5.2166999999999997E-5</c:v>
                </c:pt>
                <c:pt idx="52167">
                  <c:v>5.2167999999999999E-5</c:v>
                </c:pt>
                <c:pt idx="52168">
                  <c:v>5.2169000000000001E-5</c:v>
                </c:pt>
                <c:pt idx="52169">
                  <c:v>5.2169999999999997E-5</c:v>
                </c:pt>
                <c:pt idx="52170">
                  <c:v>5.2170999999999999E-5</c:v>
                </c:pt>
                <c:pt idx="52171">
                  <c:v>5.2172000000000001E-5</c:v>
                </c:pt>
                <c:pt idx="52172">
                  <c:v>5.2172999999999997E-5</c:v>
                </c:pt>
                <c:pt idx="52173">
                  <c:v>5.2173999999999999E-5</c:v>
                </c:pt>
                <c:pt idx="52174">
                  <c:v>5.2175000000000001E-5</c:v>
                </c:pt>
                <c:pt idx="52175">
                  <c:v>5.2176000000000003E-5</c:v>
                </c:pt>
                <c:pt idx="52176">
                  <c:v>5.2176999999999999E-5</c:v>
                </c:pt>
                <c:pt idx="52177">
                  <c:v>5.2178000000000001E-5</c:v>
                </c:pt>
                <c:pt idx="52178">
                  <c:v>5.2179000000000003E-5</c:v>
                </c:pt>
                <c:pt idx="52179">
                  <c:v>5.2179999999999998E-5</c:v>
                </c:pt>
                <c:pt idx="52180">
                  <c:v>5.2181000000000001E-5</c:v>
                </c:pt>
                <c:pt idx="52181">
                  <c:v>5.2182000000000003E-5</c:v>
                </c:pt>
                <c:pt idx="52182">
                  <c:v>5.2182999999999998E-5</c:v>
                </c:pt>
                <c:pt idx="52183">
                  <c:v>5.2184E-5</c:v>
                </c:pt>
                <c:pt idx="52184">
                  <c:v>5.2185000000000003E-5</c:v>
                </c:pt>
                <c:pt idx="52185">
                  <c:v>5.2185999999999998E-5</c:v>
                </c:pt>
                <c:pt idx="52186">
                  <c:v>5.2187E-5</c:v>
                </c:pt>
                <c:pt idx="52187">
                  <c:v>5.2188000000000002E-5</c:v>
                </c:pt>
                <c:pt idx="52188">
                  <c:v>5.2188999999999998E-5</c:v>
                </c:pt>
                <c:pt idx="52189">
                  <c:v>5.219E-5</c:v>
                </c:pt>
                <c:pt idx="52190">
                  <c:v>5.2191000000000002E-5</c:v>
                </c:pt>
                <c:pt idx="52191">
                  <c:v>5.2191999999999998E-5</c:v>
                </c:pt>
                <c:pt idx="52192">
                  <c:v>5.2193E-5</c:v>
                </c:pt>
                <c:pt idx="52193">
                  <c:v>5.2194000000000002E-5</c:v>
                </c:pt>
                <c:pt idx="52194">
                  <c:v>5.2194999999999997E-5</c:v>
                </c:pt>
                <c:pt idx="52195">
                  <c:v>5.2196E-5</c:v>
                </c:pt>
                <c:pt idx="52196">
                  <c:v>5.2197000000000002E-5</c:v>
                </c:pt>
                <c:pt idx="52197">
                  <c:v>5.2197999999999997E-5</c:v>
                </c:pt>
                <c:pt idx="52198">
                  <c:v>5.2198999999999999E-5</c:v>
                </c:pt>
                <c:pt idx="52199">
                  <c:v>5.2200000000000002E-5</c:v>
                </c:pt>
                <c:pt idx="52200">
                  <c:v>5.2200999999999997E-5</c:v>
                </c:pt>
                <c:pt idx="52201">
                  <c:v>5.2201999999999999E-5</c:v>
                </c:pt>
                <c:pt idx="52202">
                  <c:v>5.2203000000000001E-5</c:v>
                </c:pt>
                <c:pt idx="52203">
                  <c:v>5.2203999999999997E-5</c:v>
                </c:pt>
                <c:pt idx="52204">
                  <c:v>5.2204999999999999E-5</c:v>
                </c:pt>
                <c:pt idx="52205">
                  <c:v>5.2206000000000001E-5</c:v>
                </c:pt>
                <c:pt idx="52206">
                  <c:v>5.2206999999999997E-5</c:v>
                </c:pt>
                <c:pt idx="52207">
                  <c:v>5.2207999999999999E-5</c:v>
                </c:pt>
                <c:pt idx="52208">
                  <c:v>5.2209000000000001E-5</c:v>
                </c:pt>
                <c:pt idx="52209">
                  <c:v>5.2210000000000003E-5</c:v>
                </c:pt>
                <c:pt idx="52210">
                  <c:v>5.2210999999999999E-5</c:v>
                </c:pt>
                <c:pt idx="52211">
                  <c:v>5.2212000000000001E-5</c:v>
                </c:pt>
                <c:pt idx="52212">
                  <c:v>5.2213000000000003E-5</c:v>
                </c:pt>
                <c:pt idx="52213">
                  <c:v>5.2213999999999998E-5</c:v>
                </c:pt>
                <c:pt idx="52214">
                  <c:v>5.2215000000000001E-5</c:v>
                </c:pt>
                <c:pt idx="52215">
                  <c:v>5.2216000000000003E-5</c:v>
                </c:pt>
                <c:pt idx="52216">
                  <c:v>5.2216999999999998E-5</c:v>
                </c:pt>
                <c:pt idx="52217">
                  <c:v>5.2218E-5</c:v>
                </c:pt>
                <c:pt idx="52218">
                  <c:v>5.2219000000000003E-5</c:v>
                </c:pt>
                <c:pt idx="52219">
                  <c:v>5.2219999999999998E-5</c:v>
                </c:pt>
                <c:pt idx="52220">
                  <c:v>5.2221E-5</c:v>
                </c:pt>
                <c:pt idx="52221">
                  <c:v>5.2222000000000002E-5</c:v>
                </c:pt>
                <c:pt idx="52222">
                  <c:v>5.2222999999999998E-5</c:v>
                </c:pt>
                <c:pt idx="52223">
                  <c:v>5.2224E-5</c:v>
                </c:pt>
                <c:pt idx="52224">
                  <c:v>5.2225000000000002E-5</c:v>
                </c:pt>
                <c:pt idx="52225">
                  <c:v>5.2225999999999998E-5</c:v>
                </c:pt>
                <c:pt idx="52226">
                  <c:v>5.2227E-5</c:v>
                </c:pt>
                <c:pt idx="52227">
                  <c:v>5.2228000000000002E-5</c:v>
                </c:pt>
                <c:pt idx="52228">
                  <c:v>5.2228999999999997E-5</c:v>
                </c:pt>
                <c:pt idx="52229">
                  <c:v>5.223E-5</c:v>
                </c:pt>
                <c:pt idx="52230">
                  <c:v>5.2231000000000002E-5</c:v>
                </c:pt>
                <c:pt idx="52231">
                  <c:v>5.2231999999999997E-5</c:v>
                </c:pt>
                <c:pt idx="52232">
                  <c:v>5.2232999999999999E-5</c:v>
                </c:pt>
                <c:pt idx="52233">
                  <c:v>5.2234000000000002E-5</c:v>
                </c:pt>
                <c:pt idx="52234">
                  <c:v>5.2234999999999997E-5</c:v>
                </c:pt>
                <c:pt idx="52235">
                  <c:v>5.2235999999999999E-5</c:v>
                </c:pt>
                <c:pt idx="52236">
                  <c:v>5.2237000000000001E-5</c:v>
                </c:pt>
                <c:pt idx="52237">
                  <c:v>5.2237999999999997E-5</c:v>
                </c:pt>
                <c:pt idx="52238">
                  <c:v>5.2238999999999999E-5</c:v>
                </c:pt>
                <c:pt idx="52239">
                  <c:v>5.2240000000000001E-5</c:v>
                </c:pt>
                <c:pt idx="52240">
                  <c:v>5.2240999999999997E-5</c:v>
                </c:pt>
                <c:pt idx="52241">
                  <c:v>5.2241999999999999E-5</c:v>
                </c:pt>
                <c:pt idx="52242">
                  <c:v>5.2243000000000001E-5</c:v>
                </c:pt>
                <c:pt idx="52243">
                  <c:v>5.2244000000000003E-5</c:v>
                </c:pt>
                <c:pt idx="52244">
                  <c:v>5.2244999999999999E-5</c:v>
                </c:pt>
                <c:pt idx="52245">
                  <c:v>5.2246000000000001E-5</c:v>
                </c:pt>
                <c:pt idx="52246">
                  <c:v>5.2247000000000003E-5</c:v>
                </c:pt>
                <c:pt idx="52247">
                  <c:v>5.2247999999999998E-5</c:v>
                </c:pt>
                <c:pt idx="52248">
                  <c:v>5.2249000000000001E-5</c:v>
                </c:pt>
                <c:pt idx="52249">
                  <c:v>5.2250000000000003E-5</c:v>
                </c:pt>
                <c:pt idx="52250">
                  <c:v>5.2250999999999998E-5</c:v>
                </c:pt>
                <c:pt idx="52251">
                  <c:v>5.2252E-5</c:v>
                </c:pt>
                <c:pt idx="52252">
                  <c:v>5.2253000000000003E-5</c:v>
                </c:pt>
                <c:pt idx="52253">
                  <c:v>5.2253999999999998E-5</c:v>
                </c:pt>
                <c:pt idx="52254">
                  <c:v>5.2255E-5</c:v>
                </c:pt>
                <c:pt idx="52255">
                  <c:v>5.2256000000000002E-5</c:v>
                </c:pt>
                <c:pt idx="52256">
                  <c:v>5.2256999999999998E-5</c:v>
                </c:pt>
                <c:pt idx="52257">
                  <c:v>5.2258E-5</c:v>
                </c:pt>
                <c:pt idx="52258">
                  <c:v>5.2259000000000002E-5</c:v>
                </c:pt>
                <c:pt idx="52259">
                  <c:v>5.2259999999999998E-5</c:v>
                </c:pt>
                <c:pt idx="52260">
                  <c:v>5.2261E-5</c:v>
                </c:pt>
                <c:pt idx="52261">
                  <c:v>5.2262000000000002E-5</c:v>
                </c:pt>
                <c:pt idx="52262">
                  <c:v>5.2262999999999998E-5</c:v>
                </c:pt>
                <c:pt idx="52263">
                  <c:v>5.2264E-5</c:v>
                </c:pt>
                <c:pt idx="52264">
                  <c:v>5.2265000000000002E-5</c:v>
                </c:pt>
                <c:pt idx="52265">
                  <c:v>5.2265999999999997E-5</c:v>
                </c:pt>
                <c:pt idx="52266">
                  <c:v>5.2266999999999999E-5</c:v>
                </c:pt>
                <c:pt idx="52267">
                  <c:v>5.2268000000000002E-5</c:v>
                </c:pt>
                <c:pt idx="52268">
                  <c:v>5.2268999999999997E-5</c:v>
                </c:pt>
                <c:pt idx="52269">
                  <c:v>5.2269999999999999E-5</c:v>
                </c:pt>
                <c:pt idx="52270">
                  <c:v>5.2271000000000001E-5</c:v>
                </c:pt>
                <c:pt idx="52271">
                  <c:v>5.2271999999999997E-5</c:v>
                </c:pt>
                <c:pt idx="52272">
                  <c:v>5.2272999999999999E-5</c:v>
                </c:pt>
                <c:pt idx="52273">
                  <c:v>5.2274000000000001E-5</c:v>
                </c:pt>
                <c:pt idx="52274">
                  <c:v>5.2274999999999997E-5</c:v>
                </c:pt>
                <c:pt idx="52275">
                  <c:v>5.2275999999999999E-5</c:v>
                </c:pt>
                <c:pt idx="52276">
                  <c:v>5.2277000000000001E-5</c:v>
                </c:pt>
                <c:pt idx="52277">
                  <c:v>5.2278000000000003E-5</c:v>
                </c:pt>
                <c:pt idx="52278">
                  <c:v>5.2278999999999999E-5</c:v>
                </c:pt>
                <c:pt idx="52279">
                  <c:v>5.2280000000000001E-5</c:v>
                </c:pt>
                <c:pt idx="52280">
                  <c:v>5.2281000000000003E-5</c:v>
                </c:pt>
                <c:pt idx="52281">
                  <c:v>5.2281999999999999E-5</c:v>
                </c:pt>
                <c:pt idx="52282">
                  <c:v>5.2283000000000001E-5</c:v>
                </c:pt>
                <c:pt idx="52283">
                  <c:v>5.2284000000000003E-5</c:v>
                </c:pt>
                <c:pt idx="52284">
                  <c:v>5.2284999999999998E-5</c:v>
                </c:pt>
                <c:pt idx="52285">
                  <c:v>5.2286E-5</c:v>
                </c:pt>
                <c:pt idx="52286">
                  <c:v>5.2287000000000003E-5</c:v>
                </c:pt>
                <c:pt idx="52287">
                  <c:v>5.2287999999999998E-5</c:v>
                </c:pt>
                <c:pt idx="52288">
                  <c:v>5.2289E-5</c:v>
                </c:pt>
                <c:pt idx="52289">
                  <c:v>5.2290000000000002E-5</c:v>
                </c:pt>
                <c:pt idx="52290">
                  <c:v>5.2290999999999998E-5</c:v>
                </c:pt>
                <c:pt idx="52291">
                  <c:v>5.2292E-5</c:v>
                </c:pt>
                <c:pt idx="52292">
                  <c:v>5.2293000000000002E-5</c:v>
                </c:pt>
                <c:pt idx="52293">
                  <c:v>5.2293999999999998E-5</c:v>
                </c:pt>
                <c:pt idx="52294">
                  <c:v>5.2295E-5</c:v>
                </c:pt>
                <c:pt idx="52295">
                  <c:v>5.2296000000000002E-5</c:v>
                </c:pt>
                <c:pt idx="52296">
                  <c:v>5.2296999999999998E-5</c:v>
                </c:pt>
                <c:pt idx="52297">
                  <c:v>5.2298E-5</c:v>
                </c:pt>
                <c:pt idx="52298">
                  <c:v>5.2299000000000002E-5</c:v>
                </c:pt>
                <c:pt idx="52299">
                  <c:v>5.2299999999999997E-5</c:v>
                </c:pt>
                <c:pt idx="52300">
                  <c:v>5.2301E-5</c:v>
                </c:pt>
                <c:pt idx="52301">
                  <c:v>5.2302000000000002E-5</c:v>
                </c:pt>
                <c:pt idx="52302">
                  <c:v>5.2302999999999997E-5</c:v>
                </c:pt>
                <c:pt idx="52303">
                  <c:v>5.2303999999999999E-5</c:v>
                </c:pt>
                <c:pt idx="52304">
                  <c:v>5.2305000000000002E-5</c:v>
                </c:pt>
                <c:pt idx="52305">
                  <c:v>5.2305999999999997E-5</c:v>
                </c:pt>
                <c:pt idx="52306">
                  <c:v>5.2306999999999999E-5</c:v>
                </c:pt>
                <c:pt idx="52307">
                  <c:v>5.2308000000000001E-5</c:v>
                </c:pt>
                <c:pt idx="52308">
                  <c:v>5.2308999999999997E-5</c:v>
                </c:pt>
                <c:pt idx="52309">
                  <c:v>5.2309999999999999E-5</c:v>
                </c:pt>
                <c:pt idx="52310">
                  <c:v>5.2311000000000001E-5</c:v>
                </c:pt>
                <c:pt idx="52311">
                  <c:v>5.2312000000000003E-5</c:v>
                </c:pt>
                <c:pt idx="52312">
                  <c:v>5.2312999999999999E-5</c:v>
                </c:pt>
                <c:pt idx="52313">
                  <c:v>5.2314000000000001E-5</c:v>
                </c:pt>
                <c:pt idx="52314">
                  <c:v>5.2315000000000003E-5</c:v>
                </c:pt>
                <c:pt idx="52315">
                  <c:v>5.2315999999999999E-5</c:v>
                </c:pt>
                <c:pt idx="52316">
                  <c:v>5.2317000000000001E-5</c:v>
                </c:pt>
                <c:pt idx="52317">
                  <c:v>5.2318000000000003E-5</c:v>
                </c:pt>
                <c:pt idx="52318">
                  <c:v>5.2318999999999998E-5</c:v>
                </c:pt>
                <c:pt idx="52319">
                  <c:v>5.2320000000000001E-5</c:v>
                </c:pt>
                <c:pt idx="52320">
                  <c:v>5.2321000000000003E-5</c:v>
                </c:pt>
                <c:pt idx="52321">
                  <c:v>5.2321999999999998E-5</c:v>
                </c:pt>
                <c:pt idx="52322">
                  <c:v>5.2323E-5</c:v>
                </c:pt>
                <c:pt idx="52323">
                  <c:v>5.2324000000000003E-5</c:v>
                </c:pt>
                <c:pt idx="52324">
                  <c:v>5.2324999999999998E-5</c:v>
                </c:pt>
                <c:pt idx="52325">
                  <c:v>5.2326E-5</c:v>
                </c:pt>
                <c:pt idx="52326">
                  <c:v>5.2327000000000002E-5</c:v>
                </c:pt>
                <c:pt idx="52327">
                  <c:v>5.2327999999999998E-5</c:v>
                </c:pt>
                <c:pt idx="52328">
                  <c:v>5.2329E-5</c:v>
                </c:pt>
                <c:pt idx="52329">
                  <c:v>5.2330000000000002E-5</c:v>
                </c:pt>
                <c:pt idx="52330">
                  <c:v>5.2330999999999998E-5</c:v>
                </c:pt>
                <c:pt idx="52331">
                  <c:v>5.2332E-5</c:v>
                </c:pt>
                <c:pt idx="52332">
                  <c:v>5.2333000000000002E-5</c:v>
                </c:pt>
                <c:pt idx="52333">
                  <c:v>5.2333999999999997E-5</c:v>
                </c:pt>
                <c:pt idx="52334">
                  <c:v>5.2335E-5</c:v>
                </c:pt>
                <c:pt idx="52335">
                  <c:v>5.2336000000000002E-5</c:v>
                </c:pt>
                <c:pt idx="52336">
                  <c:v>5.2336999999999997E-5</c:v>
                </c:pt>
                <c:pt idx="52337">
                  <c:v>5.2337999999999999E-5</c:v>
                </c:pt>
                <c:pt idx="52338">
                  <c:v>5.2339000000000002E-5</c:v>
                </c:pt>
                <c:pt idx="52339">
                  <c:v>5.2339999999999997E-5</c:v>
                </c:pt>
                <c:pt idx="52340">
                  <c:v>5.2340999999999999E-5</c:v>
                </c:pt>
                <c:pt idx="52341">
                  <c:v>5.2342000000000001E-5</c:v>
                </c:pt>
                <c:pt idx="52342">
                  <c:v>5.2342999999999997E-5</c:v>
                </c:pt>
                <c:pt idx="52343">
                  <c:v>5.2343999999999999E-5</c:v>
                </c:pt>
                <c:pt idx="52344">
                  <c:v>5.2345000000000001E-5</c:v>
                </c:pt>
                <c:pt idx="52345">
                  <c:v>5.2346000000000003E-5</c:v>
                </c:pt>
                <c:pt idx="52346">
                  <c:v>5.2346999999999999E-5</c:v>
                </c:pt>
                <c:pt idx="52347">
                  <c:v>5.2348000000000001E-5</c:v>
                </c:pt>
                <c:pt idx="52348">
                  <c:v>5.2349000000000003E-5</c:v>
                </c:pt>
                <c:pt idx="52349">
                  <c:v>5.2349999999999999E-5</c:v>
                </c:pt>
                <c:pt idx="52350">
                  <c:v>5.2351000000000001E-5</c:v>
                </c:pt>
                <c:pt idx="52351">
                  <c:v>5.2352000000000003E-5</c:v>
                </c:pt>
                <c:pt idx="52352">
                  <c:v>5.2352999999999998E-5</c:v>
                </c:pt>
                <c:pt idx="52353">
                  <c:v>5.2354000000000001E-5</c:v>
                </c:pt>
                <c:pt idx="52354">
                  <c:v>5.2355000000000003E-5</c:v>
                </c:pt>
                <c:pt idx="52355">
                  <c:v>5.2355999999999998E-5</c:v>
                </c:pt>
                <c:pt idx="52356">
                  <c:v>5.2357E-5</c:v>
                </c:pt>
                <c:pt idx="52357">
                  <c:v>5.2358000000000003E-5</c:v>
                </c:pt>
                <c:pt idx="52358">
                  <c:v>5.2358999999999998E-5</c:v>
                </c:pt>
                <c:pt idx="52359">
                  <c:v>5.236E-5</c:v>
                </c:pt>
                <c:pt idx="52360">
                  <c:v>5.2361000000000002E-5</c:v>
                </c:pt>
                <c:pt idx="52361">
                  <c:v>5.2361999999999998E-5</c:v>
                </c:pt>
                <c:pt idx="52362">
                  <c:v>5.2363E-5</c:v>
                </c:pt>
                <c:pt idx="52363">
                  <c:v>5.2364000000000002E-5</c:v>
                </c:pt>
                <c:pt idx="52364">
                  <c:v>5.2364999999999998E-5</c:v>
                </c:pt>
                <c:pt idx="52365">
                  <c:v>5.2366E-5</c:v>
                </c:pt>
                <c:pt idx="52366">
                  <c:v>5.2367000000000002E-5</c:v>
                </c:pt>
                <c:pt idx="52367">
                  <c:v>5.2367999999999997E-5</c:v>
                </c:pt>
                <c:pt idx="52368">
                  <c:v>5.2369E-5</c:v>
                </c:pt>
                <c:pt idx="52369">
                  <c:v>5.2370000000000002E-5</c:v>
                </c:pt>
                <c:pt idx="52370">
                  <c:v>5.2370999999999997E-5</c:v>
                </c:pt>
                <c:pt idx="52371">
                  <c:v>5.2371999999999999E-5</c:v>
                </c:pt>
                <c:pt idx="52372">
                  <c:v>5.2373000000000002E-5</c:v>
                </c:pt>
                <c:pt idx="52373">
                  <c:v>5.2373999999999997E-5</c:v>
                </c:pt>
                <c:pt idx="52374">
                  <c:v>5.2374999999999999E-5</c:v>
                </c:pt>
                <c:pt idx="52375">
                  <c:v>5.2376000000000001E-5</c:v>
                </c:pt>
                <c:pt idx="52376">
                  <c:v>5.2376999999999997E-5</c:v>
                </c:pt>
                <c:pt idx="52377">
                  <c:v>5.2377999999999999E-5</c:v>
                </c:pt>
                <c:pt idx="52378">
                  <c:v>5.2379000000000001E-5</c:v>
                </c:pt>
                <c:pt idx="52379">
                  <c:v>5.2380000000000003E-5</c:v>
                </c:pt>
                <c:pt idx="52380">
                  <c:v>5.2380999999999999E-5</c:v>
                </c:pt>
                <c:pt idx="52381">
                  <c:v>5.2382000000000001E-5</c:v>
                </c:pt>
                <c:pt idx="52382">
                  <c:v>5.2383000000000003E-5</c:v>
                </c:pt>
                <c:pt idx="52383">
                  <c:v>5.2383999999999999E-5</c:v>
                </c:pt>
                <c:pt idx="52384">
                  <c:v>5.2385000000000001E-5</c:v>
                </c:pt>
                <c:pt idx="52385">
                  <c:v>5.2386000000000003E-5</c:v>
                </c:pt>
                <c:pt idx="52386">
                  <c:v>5.2386999999999998E-5</c:v>
                </c:pt>
                <c:pt idx="52387">
                  <c:v>5.2388000000000001E-5</c:v>
                </c:pt>
                <c:pt idx="52388">
                  <c:v>5.2389000000000003E-5</c:v>
                </c:pt>
                <c:pt idx="52389">
                  <c:v>5.2389999999999998E-5</c:v>
                </c:pt>
                <c:pt idx="52390">
                  <c:v>5.2391E-5</c:v>
                </c:pt>
                <c:pt idx="52391">
                  <c:v>5.2392000000000003E-5</c:v>
                </c:pt>
                <c:pt idx="52392">
                  <c:v>5.2392999999999998E-5</c:v>
                </c:pt>
                <c:pt idx="52393">
                  <c:v>5.2394E-5</c:v>
                </c:pt>
                <c:pt idx="52394">
                  <c:v>5.2395000000000002E-5</c:v>
                </c:pt>
                <c:pt idx="52395">
                  <c:v>5.2395999999999998E-5</c:v>
                </c:pt>
                <c:pt idx="52396">
                  <c:v>5.2397E-5</c:v>
                </c:pt>
                <c:pt idx="52397">
                  <c:v>5.2398000000000002E-5</c:v>
                </c:pt>
                <c:pt idx="52398">
                  <c:v>5.2398999999999998E-5</c:v>
                </c:pt>
                <c:pt idx="52399">
                  <c:v>5.24E-5</c:v>
                </c:pt>
                <c:pt idx="52400">
                  <c:v>5.2401000000000002E-5</c:v>
                </c:pt>
                <c:pt idx="52401">
                  <c:v>5.2401999999999997E-5</c:v>
                </c:pt>
                <c:pt idx="52402">
                  <c:v>5.2403E-5</c:v>
                </c:pt>
                <c:pt idx="52403">
                  <c:v>5.2404000000000002E-5</c:v>
                </c:pt>
                <c:pt idx="52404">
                  <c:v>5.2404999999999997E-5</c:v>
                </c:pt>
                <c:pt idx="52405">
                  <c:v>5.2405999999999999E-5</c:v>
                </c:pt>
                <c:pt idx="52406">
                  <c:v>5.2407000000000002E-5</c:v>
                </c:pt>
                <c:pt idx="52407">
                  <c:v>5.2407999999999997E-5</c:v>
                </c:pt>
                <c:pt idx="52408">
                  <c:v>5.2408999999999999E-5</c:v>
                </c:pt>
                <c:pt idx="52409">
                  <c:v>5.2410000000000001E-5</c:v>
                </c:pt>
                <c:pt idx="52410">
                  <c:v>5.2410999999999997E-5</c:v>
                </c:pt>
                <c:pt idx="52411">
                  <c:v>5.2411999999999999E-5</c:v>
                </c:pt>
                <c:pt idx="52412">
                  <c:v>5.2413000000000001E-5</c:v>
                </c:pt>
                <c:pt idx="52413">
                  <c:v>5.2414000000000003E-5</c:v>
                </c:pt>
                <c:pt idx="52414">
                  <c:v>5.2414999999999999E-5</c:v>
                </c:pt>
                <c:pt idx="52415">
                  <c:v>5.2416000000000001E-5</c:v>
                </c:pt>
                <c:pt idx="52416">
                  <c:v>5.2417000000000003E-5</c:v>
                </c:pt>
                <c:pt idx="52417">
                  <c:v>5.2417999999999999E-5</c:v>
                </c:pt>
                <c:pt idx="52418">
                  <c:v>5.2419000000000001E-5</c:v>
                </c:pt>
                <c:pt idx="52419">
                  <c:v>5.2420000000000003E-5</c:v>
                </c:pt>
                <c:pt idx="52420">
                  <c:v>5.2420999999999998E-5</c:v>
                </c:pt>
                <c:pt idx="52421">
                  <c:v>5.2422000000000001E-5</c:v>
                </c:pt>
                <c:pt idx="52422">
                  <c:v>5.2423000000000003E-5</c:v>
                </c:pt>
                <c:pt idx="52423">
                  <c:v>5.2423999999999998E-5</c:v>
                </c:pt>
                <c:pt idx="52424">
                  <c:v>5.2425E-5</c:v>
                </c:pt>
                <c:pt idx="52425">
                  <c:v>5.2426000000000003E-5</c:v>
                </c:pt>
                <c:pt idx="52426">
                  <c:v>5.2426999999999998E-5</c:v>
                </c:pt>
                <c:pt idx="52427">
                  <c:v>5.2428E-5</c:v>
                </c:pt>
                <c:pt idx="52428">
                  <c:v>5.2429000000000002E-5</c:v>
                </c:pt>
                <c:pt idx="52429">
                  <c:v>5.2429999999999998E-5</c:v>
                </c:pt>
                <c:pt idx="52430">
                  <c:v>5.2431E-5</c:v>
                </c:pt>
                <c:pt idx="52431">
                  <c:v>5.2432000000000002E-5</c:v>
                </c:pt>
                <c:pt idx="52432">
                  <c:v>5.2432999999999998E-5</c:v>
                </c:pt>
                <c:pt idx="52433">
                  <c:v>5.2434E-5</c:v>
                </c:pt>
                <c:pt idx="52434">
                  <c:v>5.2435000000000002E-5</c:v>
                </c:pt>
                <c:pt idx="52435">
                  <c:v>5.2435999999999997E-5</c:v>
                </c:pt>
                <c:pt idx="52436">
                  <c:v>5.2437E-5</c:v>
                </c:pt>
                <c:pt idx="52437">
                  <c:v>5.2438000000000002E-5</c:v>
                </c:pt>
                <c:pt idx="52438">
                  <c:v>5.2438999999999997E-5</c:v>
                </c:pt>
                <c:pt idx="52439">
                  <c:v>5.2439999999999999E-5</c:v>
                </c:pt>
                <c:pt idx="52440">
                  <c:v>5.2441000000000002E-5</c:v>
                </c:pt>
                <c:pt idx="52441">
                  <c:v>5.2441999999999997E-5</c:v>
                </c:pt>
                <c:pt idx="52442">
                  <c:v>5.2442999999999999E-5</c:v>
                </c:pt>
                <c:pt idx="52443">
                  <c:v>5.2444000000000001E-5</c:v>
                </c:pt>
                <c:pt idx="52444">
                  <c:v>5.2444999999999997E-5</c:v>
                </c:pt>
                <c:pt idx="52445">
                  <c:v>5.2445999999999999E-5</c:v>
                </c:pt>
                <c:pt idx="52446">
                  <c:v>5.2447000000000001E-5</c:v>
                </c:pt>
                <c:pt idx="52447">
                  <c:v>5.2448000000000003E-5</c:v>
                </c:pt>
                <c:pt idx="52448">
                  <c:v>5.2448999999999999E-5</c:v>
                </c:pt>
                <c:pt idx="52449">
                  <c:v>5.2450000000000001E-5</c:v>
                </c:pt>
                <c:pt idx="52450">
                  <c:v>5.2451000000000003E-5</c:v>
                </c:pt>
                <c:pt idx="52451">
                  <c:v>5.2451999999999999E-5</c:v>
                </c:pt>
                <c:pt idx="52452">
                  <c:v>5.2453000000000001E-5</c:v>
                </c:pt>
                <c:pt idx="52453">
                  <c:v>5.2454000000000003E-5</c:v>
                </c:pt>
                <c:pt idx="52454">
                  <c:v>5.2454999999999998E-5</c:v>
                </c:pt>
                <c:pt idx="52455">
                  <c:v>5.2456000000000001E-5</c:v>
                </c:pt>
                <c:pt idx="52456">
                  <c:v>5.2457000000000003E-5</c:v>
                </c:pt>
                <c:pt idx="52457">
                  <c:v>5.2457999999999998E-5</c:v>
                </c:pt>
                <c:pt idx="52458">
                  <c:v>5.2459E-5</c:v>
                </c:pt>
                <c:pt idx="52459">
                  <c:v>5.2460000000000003E-5</c:v>
                </c:pt>
                <c:pt idx="52460">
                  <c:v>5.2460999999999998E-5</c:v>
                </c:pt>
                <c:pt idx="52461">
                  <c:v>5.2462E-5</c:v>
                </c:pt>
                <c:pt idx="52462">
                  <c:v>5.2463000000000002E-5</c:v>
                </c:pt>
                <c:pt idx="52463">
                  <c:v>5.2463999999999998E-5</c:v>
                </c:pt>
                <c:pt idx="52464">
                  <c:v>5.2465E-5</c:v>
                </c:pt>
                <c:pt idx="52465">
                  <c:v>5.2466000000000002E-5</c:v>
                </c:pt>
                <c:pt idx="52466">
                  <c:v>5.2466999999999998E-5</c:v>
                </c:pt>
                <c:pt idx="52467">
                  <c:v>5.2468E-5</c:v>
                </c:pt>
                <c:pt idx="52468">
                  <c:v>5.2469000000000002E-5</c:v>
                </c:pt>
                <c:pt idx="52469">
                  <c:v>5.2469999999999997E-5</c:v>
                </c:pt>
                <c:pt idx="52470">
                  <c:v>5.2471E-5</c:v>
                </c:pt>
                <c:pt idx="52471">
                  <c:v>5.2472000000000002E-5</c:v>
                </c:pt>
                <c:pt idx="52472">
                  <c:v>5.2472999999999997E-5</c:v>
                </c:pt>
                <c:pt idx="52473">
                  <c:v>5.2473999999999999E-5</c:v>
                </c:pt>
                <c:pt idx="52474">
                  <c:v>5.2475000000000002E-5</c:v>
                </c:pt>
                <c:pt idx="52475">
                  <c:v>5.2475999999999997E-5</c:v>
                </c:pt>
                <c:pt idx="52476">
                  <c:v>5.2476999999999999E-5</c:v>
                </c:pt>
                <c:pt idx="52477">
                  <c:v>5.2478000000000001E-5</c:v>
                </c:pt>
                <c:pt idx="52478">
                  <c:v>5.2478999999999997E-5</c:v>
                </c:pt>
                <c:pt idx="52479">
                  <c:v>5.2479999999999999E-5</c:v>
                </c:pt>
                <c:pt idx="52480">
                  <c:v>5.2481000000000001E-5</c:v>
                </c:pt>
                <c:pt idx="52481">
                  <c:v>5.2482000000000003E-5</c:v>
                </c:pt>
                <c:pt idx="52482">
                  <c:v>5.2482999999999999E-5</c:v>
                </c:pt>
                <c:pt idx="52483">
                  <c:v>5.2484000000000001E-5</c:v>
                </c:pt>
                <c:pt idx="52484">
                  <c:v>5.2485000000000003E-5</c:v>
                </c:pt>
                <c:pt idx="52485">
                  <c:v>5.2485999999999999E-5</c:v>
                </c:pt>
                <c:pt idx="52486">
                  <c:v>5.2487000000000001E-5</c:v>
                </c:pt>
                <c:pt idx="52487">
                  <c:v>5.2488000000000003E-5</c:v>
                </c:pt>
                <c:pt idx="52488">
                  <c:v>5.2488999999999998E-5</c:v>
                </c:pt>
                <c:pt idx="52489">
                  <c:v>5.2490000000000001E-5</c:v>
                </c:pt>
                <c:pt idx="52490">
                  <c:v>5.2491000000000003E-5</c:v>
                </c:pt>
                <c:pt idx="52491">
                  <c:v>5.2491999999999998E-5</c:v>
                </c:pt>
                <c:pt idx="52492">
                  <c:v>5.2493E-5</c:v>
                </c:pt>
                <c:pt idx="52493">
                  <c:v>5.2494000000000003E-5</c:v>
                </c:pt>
                <c:pt idx="52494">
                  <c:v>5.2494999999999998E-5</c:v>
                </c:pt>
                <c:pt idx="52495">
                  <c:v>5.2496E-5</c:v>
                </c:pt>
                <c:pt idx="52496">
                  <c:v>5.2497000000000002E-5</c:v>
                </c:pt>
                <c:pt idx="52497">
                  <c:v>5.2497999999999998E-5</c:v>
                </c:pt>
                <c:pt idx="52498">
                  <c:v>5.2499E-5</c:v>
                </c:pt>
                <c:pt idx="52499">
                  <c:v>5.2500000000000002E-5</c:v>
                </c:pt>
                <c:pt idx="52500">
                  <c:v>5.2500999999999998E-5</c:v>
                </c:pt>
                <c:pt idx="52501">
                  <c:v>5.2502E-5</c:v>
                </c:pt>
                <c:pt idx="52502">
                  <c:v>5.2503000000000002E-5</c:v>
                </c:pt>
                <c:pt idx="52503">
                  <c:v>5.2503999999999997E-5</c:v>
                </c:pt>
                <c:pt idx="52504">
                  <c:v>5.2505E-5</c:v>
                </c:pt>
                <c:pt idx="52505">
                  <c:v>5.2506000000000002E-5</c:v>
                </c:pt>
                <c:pt idx="52506">
                  <c:v>5.2506999999999997E-5</c:v>
                </c:pt>
                <c:pt idx="52507">
                  <c:v>5.2507999999999999E-5</c:v>
                </c:pt>
                <c:pt idx="52508">
                  <c:v>5.2509000000000002E-5</c:v>
                </c:pt>
                <c:pt idx="52509">
                  <c:v>5.2509999999999997E-5</c:v>
                </c:pt>
                <c:pt idx="52510">
                  <c:v>5.2510999999999999E-5</c:v>
                </c:pt>
                <c:pt idx="52511">
                  <c:v>5.2512000000000001E-5</c:v>
                </c:pt>
                <c:pt idx="52512">
                  <c:v>5.2512999999999997E-5</c:v>
                </c:pt>
                <c:pt idx="52513">
                  <c:v>5.2513999999999999E-5</c:v>
                </c:pt>
                <c:pt idx="52514">
                  <c:v>5.2515000000000001E-5</c:v>
                </c:pt>
                <c:pt idx="52515">
                  <c:v>5.2516000000000003E-5</c:v>
                </c:pt>
                <c:pt idx="52516">
                  <c:v>5.2516999999999999E-5</c:v>
                </c:pt>
                <c:pt idx="52517">
                  <c:v>5.2518000000000001E-5</c:v>
                </c:pt>
                <c:pt idx="52518">
                  <c:v>5.2519000000000003E-5</c:v>
                </c:pt>
                <c:pt idx="52519">
                  <c:v>5.2519999999999999E-5</c:v>
                </c:pt>
                <c:pt idx="52520">
                  <c:v>5.2521000000000001E-5</c:v>
                </c:pt>
                <c:pt idx="52521">
                  <c:v>5.2522000000000003E-5</c:v>
                </c:pt>
                <c:pt idx="52522">
                  <c:v>5.2522999999999998E-5</c:v>
                </c:pt>
                <c:pt idx="52523">
                  <c:v>5.2524000000000001E-5</c:v>
                </c:pt>
                <c:pt idx="52524">
                  <c:v>5.2525000000000003E-5</c:v>
                </c:pt>
                <c:pt idx="52525">
                  <c:v>5.2525999999999998E-5</c:v>
                </c:pt>
                <c:pt idx="52526">
                  <c:v>5.2527E-5</c:v>
                </c:pt>
                <c:pt idx="52527">
                  <c:v>5.2528000000000003E-5</c:v>
                </c:pt>
                <c:pt idx="52528">
                  <c:v>5.2528999999999998E-5</c:v>
                </c:pt>
                <c:pt idx="52529">
                  <c:v>5.253E-5</c:v>
                </c:pt>
                <c:pt idx="52530">
                  <c:v>5.2531000000000002E-5</c:v>
                </c:pt>
                <c:pt idx="52531">
                  <c:v>5.2531999999999998E-5</c:v>
                </c:pt>
                <c:pt idx="52532">
                  <c:v>5.2533E-5</c:v>
                </c:pt>
                <c:pt idx="52533">
                  <c:v>5.2534000000000002E-5</c:v>
                </c:pt>
                <c:pt idx="52534">
                  <c:v>5.2534999999999998E-5</c:v>
                </c:pt>
                <c:pt idx="52535">
                  <c:v>5.2536E-5</c:v>
                </c:pt>
                <c:pt idx="52536">
                  <c:v>5.2537000000000002E-5</c:v>
                </c:pt>
                <c:pt idx="52537">
                  <c:v>5.2537999999999997E-5</c:v>
                </c:pt>
                <c:pt idx="52538">
                  <c:v>5.2539E-5</c:v>
                </c:pt>
                <c:pt idx="52539">
                  <c:v>5.2540000000000002E-5</c:v>
                </c:pt>
                <c:pt idx="52540">
                  <c:v>5.2540999999999997E-5</c:v>
                </c:pt>
                <c:pt idx="52541">
                  <c:v>5.2541999999999999E-5</c:v>
                </c:pt>
                <c:pt idx="52542">
                  <c:v>5.2543000000000002E-5</c:v>
                </c:pt>
                <c:pt idx="52543">
                  <c:v>5.2543999999999997E-5</c:v>
                </c:pt>
                <c:pt idx="52544">
                  <c:v>5.2544999999999999E-5</c:v>
                </c:pt>
                <c:pt idx="52545">
                  <c:v>5.2546000000000001E-5</c:v>
                </c:pt>
                <c:pt idx="52546">
                  <c:v>5.2546999999999997E-5</c:v>
                </c:pt>
                <c:pt idx="52547">
                  <c:v>5.2547999999999999E-5</c:v>
                </c:pt>
                <c:pt idx="52548">
                  <c:v>5.2549000000000001E-5</c:v>
                </c:pt>
                <c:pt idx="52549">
                  <c:v>5.2549999999999997E-5</c:v>
                </c:pt>
                <c:pt idx="52550">
                  <c:v>5.2550999999999999E-5</c:v>
                </c:pt>
                <c:pt idx="52551">
                  <c:v>5.2552000000000001E-5</c:v>
                </c:pt>
                <c:pt idx="52552">
                  <c:v>5.2553000000000003E-5</c:v>
                </c:pt>
                <c:pt idx="52553">
                  <c:v>5.2553999999999999E-5</c:v>
                </c:pt>
                <c:pt idx="52554">
                  <c:v>5.2555000000000001E-5</c:v>
                </c:pt>
                <c:pt idx="52555">
                  <c:v>5.2556000000000003E-5</c:v>
                </c:pt>
                <c:pt idx="52556">
                  <c:v>5.2556999999999998E-5</c:v>
                </c:pt>
                <c:pt idx="52557">
                  <c:v>5.2558000000000001E-5</c:v>
                </c:pt>
                <c:pt idx="52558">
                  <c:v>5.2559000000000003E-5</c:v>
                </c:pt>
                <c:pt idx="52559">
                  <c:v>5.2559999999999998E-5</c:v>
                </c:pt>
                <c:pt idx="52560">
                  <c:v>5.2561E-5</c:v>
                </c:pt>
                <c:pt idx="52561">
                  <c:v>5.2562000000000003E-5</c:v>
                </c:pt>
                <c:pt idx="52562">
                  <c:v>5.2562999999999998E-5</c:v>
                </c:pt>
                <c:pt idx="52563">
                  <c:v>5.2564E-5</c:v>
                </c:pt>
                <c:pt idx="52564">
                  <c:v>5.2565000000000002E-5</c:v>
                </c:pt>
                <c:pt idx="52565">
                  <c:v>5.2565999999999998E-5</c:v>
                </c:pt>
                <c:pt idx="52566">
                  <c:v>5.2567E-5</c:v>
                </c:pt>
                <c:pt idx="52567">
                  <c:v>5.2568000000000002E-5</c:v>
                </c:pt>
                <c:pt idx="52568">
                  <c:v>5.2568999999999998E-5</c:v>
                </c:pt>
                <c:pt idx="52569">
                  <c:v>5.257E-5</c:v>
                </c:pt>
                <c:pt idx="52570">
                  <c:v>5.2571000000000002E-5</c:v>
                </c:pt>
                <c:pt idx="52571">
                  <c:v>5.2571999999999997E-5</c:v>
                </c:pt>
                <c:pt idx="52572">
                  <c:v>5.2573E-5</c:v>
                </c:pt>
                <c:pt idx="52573">
                  <c:v>5.2574000000000002E-5</c:v>
                </c:pt>
                <c:pt idx="52574">
                  <c:v>5.2574999999999997E-5</c:v>
                </c:pt>
                <c:pt idx="52575">
                  <c:v>5.2575999999999999E-5</c:v>
                </c:pt>
                <c:pt idx="52576">
                  <c:v>5.2577000000000002E-5</c:v>
                </c:pt>
                <c:pt idx="52577">
                  <c:v>5.2577999999999997E-5</c:v>
                </c:pt>
                <c:pt idx="52578">
                  <c:v>5.2578999999999999E-5</c:v>
                </c:pt>
                <c:pt idx="52579">
                  <c:v>5.2580000000000001E-5</c:v>
                </c:pt>
                <c:pt idx="52580">
                  <c:v>5.2580999999999997E-5</c:v>
                </c:pt>
                <c:pt idx="52581">
                  <c:v>5.2581999999999999E-5</c:v>
                </c:pt>
                <c:pt idx="52582">
                  <c:v>5.2583000000000001E-5</c:v>
                </c:pt>
                <c:pt idx="52583">
                  <c:v>5.2583999999999997E-5</c:v>
                </c:pt>
                <c:pt idx="52584">
                  <c:v>5.2584999999999999E-5</c:v>
                </c:pt>
                <c:pt idx="52585">
                  <c:v>5.2586000000000001E-5</c:v>
                </c:pt>
                <c:pt idx="52586">
                  <c:v>5.2587000000000003E-5</c:v>
                </c:pt>
                <c:pt idx="52587">
                  <c:v>5.2587999999999999E-5</c:v>
                </c:pt>
                <c:pt idx="52588">
                  <c:v>5.2589000000000001E-5</c:v>
                </c:pt>
                <c:pt idx="52589">
                  <c:v>5.2590000000000003E-5</c:v>
                </c:pt>
                <c:pt idx="52590">
                  <c:v>5.2590999999999998E-5</c:v>
                </c:pt>
                <c:pt idx="52591">
                  <c:v>5.2592000000000001E-5</c:v>
                </c:pt>
                <c:pt idx="52592">
                  <c:v>5.2593000000000003E-5</c:v>
                </c:pt>
                <c:pt idx="52593">
                  <c:v>5.2593999999999998E-5</c:v>
                </c:pt>
                <c:pt idx="52594">
                  <c:v>5.2595E-5</c:v>
                </c:pt>
                <c:pt idx="52595">
                  <c:v>5.2596000000000003E-5</c:v>
                </c:pt>
                <c:pt idx="52596">
                  <c:v>5.2596999999999998E-5</c:v>
                </c:pt>
                <c:pt idx="52597">
                  <c:v>5.2598E-5</c:v>
                </c:pt>
                <c:pt idx="52598">
                  <c:v>5.2599000000000002E-5</c:v>
                </c:pt>
                <c:pt idx="52599">
                  <c:v>5.2599999999999998E-5</c:v>
                </c:pt>
                <c:pt idx="52600">
                  <c:v>5.2601E-5</c:v>
                </c:pt>
                <c:pt idx="52601">
                  <c:v>5.2602000000000002E-5</c:v>
                </c:pt>
                <c:pt idx="52602">
                  <c:v>5.2602999999999998E-5</c:v>
                </c:pt>
                <c:pt idx="52603">
                  <c:v>5.2604E-5</c:v>
                </c:pt>
                <c:pt idx="52604">
                  <c:v>5.2605000000000002E-5</c:v>
                </c:pt>
                <c:pt idx="52605">
                  <c:v>5.2605999999999997E-5</c:v>
                </c:pt>
                <c:pt idx="52606">
                  <c:v>5.2607E-5</c:v>
                </c:pt>
                <c:pt idx="52607">
                  <c:v>5.2608000000000002E-5</c:v>
                </c:pt>
                <c:pt idx="52608">
                  <c:v>5.2608999999999997E-5</c:v>
                </c:pt>
                <c:pt idx="52609">
                  <c:v>5.2609999999999999E-5</c:v>
                </c:pt>
                <c:pt idx="52610">
                  <c:v>5.2611000000000002E-5</c:v>
                </c:pt>
                <c:pt idx="52611">
                  <c:v>5.2611999999999997E-5</c:v>
                </c:pt>
                <c:pt idx="52612">
                  <c:v>5.2612999999999999E-5</c:v>
                </c:pt>
                <c:pt idx="52613">
                  <c:v>5.2614000000000001E-5</c:v>
                </c:pt>
                <c:pt idx="52614">
                  <c:v>5.2614999999999997E-5</c:v>
                </c:pt>
                <c:pt idx="52615">
                  <c:v>5.2615999999999999E-5</c:v>
                </c:pt>
                <c:pt idx="52616">
                  <c:v>5.2617000000000001E-5</c:v>
                </c:pt>
                <c:pt idx="52617">
                  <c:v>5.2617999999999997E-5</c:v>
                </c:pt>
                <c:pt idx="52618">
                  <c:v>5.2618999999999999E-5</c:v>
                </c:pt>
                <c:pt idx="52619">
                  <c:v>5.2620000000000001E-5</c:v>
                </c:pt>
                <c:pt idx="52620">
                  <c:v>5.2621000000000003E-5</c:v>
                </c:pt>
                <c:pt idx="52621">
                  <c:v>5.2621999999999999E-5</c:v>
                </c:pt>
                <c:pt idx="52622">
                  <c:v>5.2623000000000001E-5</c:v>
                </c:pt>
                <c:pt idx="52623">
                  <c:v>5.2624000000000003E-5</c:v>
                </c:pt>
                <c:pt idx="52624">
                  <c:v>5.2624999999999998E-5</c:v>
                </c:pt>
                <c:pt idx="52625">
                  <c:v>5.2626000000000001E-5</c:v>
                </c:pt>
                <c:pt idx="52626">
                  <c:v>5.2627000000000003E-5</c:v>
                </c:pt>
                <c:pt idx="52627">
                  <c:v>5.2627999999999998E-5</c:v>
                </c:pt>
                <c:pt idx="52628">
                  <c:v>5.2629E-5</c:v>
                </c:pt>
                <c:pt idx="52629">
                  <c:v>5.2630000000000003E-5</c:v>
                </c:pt>
                <c:pt idx="52630">
                  <c:v>5.2630999999999998E-5</c:v>
                </c:pt>
                <c:pt idx="52631">
                  <c:v>5.2632E-5</c:v>
                </c:pt>
                <c:pt idx="52632">
                  <c:v>5.2633000000000002E-5</c:v>
                </c:pt>
                <c:pt idx="52633">
                  <c:v>5.2633999999999998E-5</c:v>
                </c:pt>
                <c:pt idx="52634">
                  <c:v>5.2635E-5</c:v>
                </c:pt>
                <c:pt idx="52635">
                  <c:v>5.2636000000000002E-5</c:v>
                </c:pt>
                <c:pt idx="52636">
                  <c:v>5.2636999999999998E-5</c:v>
                </c:pt>
                <c:pt idx="52637">
                  <c:v>5.2638E-5</c:v>
                </c:pt>
                <c:pt idx="52638">
                  <c:v>5.2639000000000002E-5</c:v>
                </c:pt>
                <c:pt idx="52639">
                  <c:v>5.2639999999999997E-5</c:v>
                </c:pt>
                <c:pt idx="52640">
                  <c:v>5.2641E-5</c:v>
                </c:pt>
                <c:pt idx="52641">
                  <c:v>5.2642000000000002E-5</c:v>
                </c:pt>
                <c:pt idx="52642">
                  <c:v>5.2642999999999997E-5</c:v>
                </c:pt>
                <c:pt idx="52643">
                  <c:v>5.2643999999999999E-5</c:v>
                </c:pt>
                <c:pt idx="52644">
                  <c:v>5.2645000000000002E-5</c:v>
                </c:pt>
                <c:pt idx="52645">
                  <c:v>5.2645999999999997E-5</c:v>
                </c:pt>
                <c:pt idx="52646">
                  <c:v>5.2646999999999999E-5</c:v>
                </c:pt>
                <c:pt idx="52647">
                  <c:v>5.2648000000000001E-5</c:v>
                </c:pt>
                <c:pt idx="52648">
                  <c:v>5.2648999999999997E-5</c:v>
                </c:pt>
                <c:pt idx="52649">
                  <c:v>5.2649999999999999E-5</c:v>
                </c:pt>
                <c:pt idx="52650">
                  <c:v>5.2651000000000001E-5</c:v>
                </c:pt>
                <c:pt idx="52651">
                  <c:v>5.2651999999999997E-5</c:v>
                </c:pt>
                <c:pt idx="52652">
                  <c:v>5.2652999999999999E-5</c:v>
                </c:pt>
                <c:pt idx="52653">
                  <c:v>5.2654000000000001E-5</c:v>
                </c:pt>
                <c:pt idx="52654">
                  <c:v>5.2655000000000003E-5</c:v>
                </c:pt>
                <c:pt idx="52655">
                  <c:v>5.2655999999999999E-5</c:v>
                </c:pt>
                <c:pt idx="52656">
                  <c:v>5.2657000000000001E-5</c:v>
                </c:pt>
                <c:pt idx="52657">
                  <c:v>5.2658000000000003E-5</c:v>
                </c:pt>
                <c:pt idx="52658">
                  <c:v>5.2658999999999998E-5</c:v>
                </c:pt>
                <c:pt idx="52659">
                  <c:v>5.2660000000000001E-5</c:v>
                </c:pt>
                <c:pt idx="52660">
                  <c:v>5.2661000000000003E-5</c:v>
                </c:pt>
                <c:pt idx="52661">
                  <c:v>5.2661999999999998E-5</c:v>
                </c:pt>
                <c:pt idx="52662">
                  <c:v>5.2663E-5</c:v>
                </c:pt>
                <c:pt idx="52663">
                  <c:v>5.2664000000000003E-5</c:v>
                </c:pt>
                <c:pt idx="52664">
                  <c:v>5.2664999999999998E-5</c:v>
                </c:pt>
                <c:pt idx="52665">
                  <c:v>5.2666E-5</c:v>
                </c:pt>
                <c:pt idx="52666">
                  <c:v>5.2667000000000002E-5</c:v>
                </c:pt>
                <c:pt idx="52667">
                  <c:v>5.2667999999999998E-5</c:v>
                </c:pt>
                <c:pt idx="52668">
                  <c:v>5.2669E-5</c:v>
                </c:pt>
                <c:pt idx="52669">
                  <c:v>5.2670000000000002E-5</c:v>
                </c:pt>
                <c:pt idx="52670">
                  <c:v>5.2670999999999998E-5</c:v>
                </c:pt>
                <c:pt idx="52671">
                  <c:v>5.2672E-5</c:v>
                </c:pt>
                <c:pt idx="52672">
                  <c:v>5.2673000000000002E-5</c:v>
                </c:pt>
                <c:pt idx="52673">
                  <c:v>5.2673999999999997E-5</c:v>
                </c:pt>
                <c:pt idx="52674">
                  <c:v>5.2675E-5</c:v>
                </c:pt>
                <c:pt idx="52675">
                  <c:v>5.2676000000000002E-5</c:v>
                </c:pt>
                <c:pt idx="52676">
                  <c:v>5.2676999999999997E-5</c:v>
                </c:pt>
                <c:pt idx="52677">
                  <c:v>5.2677999999999999E-5</c:v>
                </c:pt>
                <c:pt idx="52678">
                  <c:v>5.2679000000000002E-5</c:v>
                </c:pt>
                <c:pt idx="52679">
                  <c:v>5.2679999999999997E-5</c:v>
                </c:pt>
                <c:pt idx="52680">
                  <c:v>5.2680999999999999E-5</c:v>
                </c:pt>
                <c:pt idx="52681">
                  <c:v>5.2682000000000001E-5</c:v>
                </c:pt>
                <c:pt idx="52682">
                  <c:v>5.2682999999999997E-5</c:v>
                </c:pt>
                <c:pt idx="52683">
                  <c:v>5.2683999999999999E-5</c:v>
                </c:pt>
                <c:pt idx="52684">
                  <c:v>5.2685000000000001E-5</c:v>
                </c:pt>
                <c:pt idx="52685">
                  <c:v>5.2685999999999997E-5</c:v>
                </c:pt>
                <c:pt idx="52686">
                  <c:v>5.2686999999999999E-5</c:v>
                </c:pt>
                <c:pt idx="52687">
                  <c:v>5.2688000000000001E-5</c:v>
                </c:pt>
                <c:pt idx="52688">
                  <c:v>5.2689000000000003E-5</c:v>
                </c:pt>
                <c:pt idx="52689">
                  <c:v>5.2689999999999999E-5</c:v>
                </c:pt>
                <c:pt idx="52690">
                  <c:v>5.2691000000000001E-5</c:v>
                </c:pt>
                <c:pt idx="52691">
                  <c:v>5.2692000000000003E-5</c:v>
                </c:pt>
                <c:pt idx="52692">
                  <c:v>5.2692999999999998E-5</c:v>
                </c:pt>
                <c:pt idx="52693">
                  <c:v>5.2694000000000001E-5</c:v>
                </c:pt>
                <c:pt idx="52694">
                  <c:v>5.2695000000000003E-5</c:v>
                </c:pt>
                <c:pt idx="52695">
                  <c:v>5.2695999999999998E-5</c:v>
                </c:pt>
                <c:pt idx="52696">
                  <c:v>5.2697E-5</c:v>
                </c:pt>
                <c:pt idx="52697">
                  <c:v>5.2698000000000003E-5</c:v>
                </c:pt>
                <c:pt idx="52698">
                  <c:v>5.2698999999999998E-5</c:v>
                </c:pt>
                <c:pt idx="52699">
                  <c:v>5.27E-5</c:v>
                </c:pt>
                <c:pt idx="52700">
                  <c:v>5.2701000000000002E-5</c:v>
                </c:pt>
                <c:pt idx="52701">
                  <c:v>5.2701999999999998E-5</c:v>
                </c:pt>
                <c:pt idx="52702">
                  <c:v>5.2703E-5</c:v>
                </c:pt>
                <c:pt idx="52703">
                  <c:v>5.2704000000000002E-5</c:v>
                </c:pt>
                <c:pt idx="52704">
                  <c:v>5.2704999999999998E-5</c:v>
                </c:pt>
                <c:pt idx="52705">
                  <c:v>5.2706E-5</c:v>
                </c:pt>
                <c:pt idx="52706">
                  <c:v>5.2707000000000002E-5</c:v>
                </c:pt>
                <c:pt idx="52707">
                  <c:v>5.2707999999999997E-5</c:v>
                </c:pt>
                <c:pt idx="52708">
                  <c:v>5.2709E-5</c:v>
                </c:pt>
                <c:pt idx="52709">
                  <c:v>5.2710000000000002E-5</c:v>
                </c:pt>
                <c:pt idx="52710">
                  <c:v>5.2710999999999997E-5</c:v>
                </c:pt>
                <c:pt idx="52711">
                  <c:v>5.2711999999999999E-5</c:v>
                </c:pt>
                <c:pt idx="52712">
                  <c:v>5.2713000000000002E-5</c:v>
                </c:pt>
                <c:pt idx="52713">
                  <c:v>5.2713999999999997E-5</c:v>
                </c:pt>
                <c:pt idx="52714">
                  <c:v>5.2714999999999999E-5</c:v>
                </c:pt>
                <c:pt idx="52715">
                  <c:v>5.2716000000000001E-5</c:v>
                </c:pt>
                <c:pt idx="52716">
                  <c:v>5.2716999999999997E-5</c:v>
                </c:pt>
                <c:pt idx="52717">
                  <c:v>5.2717999999999999E-5</c:v>
                </c:pt>
                <c:pt idx="52718">
                  <c:v>5.2719000000000001E-5</c:v>
                </c:pt>
                <c:pt idx="52719">
                  <c:v>5.2719999999999997E-5</c:v>
                </c:pt>
                <c:pt idx="52720">
                  <c:v>5.2720999999999999E-5</c:v>
                </c:pt>
                <c:pt idx="52721">
                  <c:v>5.2722000000000001E-5</c:v>
                </c:pt>
                <c:pt idx="52722">
                  <c:v>5.2723000000000003E-5</c:v>
                </c:pt>
                <c:pt idx="52723">
                  <c:v>5.2723999999999999E-5</c:v>
                </c:pt>
                <c:pt idx="52724">
                  <c:v>5.2725000000000001E-5</c:v>
                </c:pt>
                <c:pt idx="52725">
                  <c:v>5.2726000000000003E-5</c:v>
                </c:pt>
                <c:pt idx="52726">
                  <c:v>5.2726999999999998E-5</c:v>
                </c:pt>
                <c:pt idx="52727">
                  <c:v>5.2728000000000001E-5</c:v>
                </c:pt>
                <c:pt idx="52728">
                  <c:v>5.2729000000000003E-5</c:v>
                </c:pt>
                <c:pt idx="52729">
                  <c:v>5.2729999999999998E-5</c:v>
                </c:pt>
                <c:pt idx="52730">
                  <c:v>5.2731E-5</c:v>
                </c:pt>
                <c:pt idx="52731">
                  <c:v>5.2732000000000003E-5</c:v>
                </c:pt>
                <c:pt idx="52732">
                  <c:v>5.2732999999999998E-5</c:v>
                </c:pt>
                <c:pt idx="52733">
                  <c:v>5.2734E-5</c:v>
                </c:pt>
                <c:pt idx="52734">
                  <c:v>5.2735000000000002E-5</c:v>
                </c:pt>
                <c:pt idx="52735">
                  <c:v>5.2735999999999998E-5</c:v>
                </c:pt>
                <c:pt idx="52736">
                  <c:v>5.2737E-5</c:v>
                </c:pt>
                <c:pt idx="52737">
                  <c:v>5.2738000000000002E-5</c:v>
                </c:pt>
                <c:pt idx="52738">
                  <c:v>5.2738999999999998E-5</c:v>
                </c:pt>
                <c:pt idx="52739">
                  <c:v>5.274E-5</c:v>
                </c:pt>
                <c:pt idx="52740">
                  <c:v>5.2741000000000002E-5</c:v>
                </c:pt>
                <c:pt idx="52741">
                  <c:v>5.2741999999999997E-5</c:v>
                </c:pt>
                <c:pt idx="52742">
                  <c:v>5.2743E-5</c:v>
                </c:pt>
                <c:pt idx="52743">
                  <c:v>5.2744000000000002E-5</c:v>
                </c:pt>
                <c:pt idx="52744">
                  <c:v>5.2744999999999997E-5</c:v>
                </c:pt>
                <c:pt idx="52745">
                  <c:v>5.2745999999999999E-5</c:v>
                </c:pt>
                <c:pt idx="52746">
                  <c:v>5.2747000000000002E-5</c:v>
                </c:pt>
                <c:pt idx="52747">
                  <c:v>5.2747999999999997E-5</c:v>
                </c:pt>
                <c:pt idx="52748">
                  <c:v>5.2748999999999999E-5</c:v>
                </c:pt>
                <c:pt idx="52749">
                  <c:v>5.2750000000000001E-5</c:v>
                </c:pt>
                <c:pt idx="52750">
                  <c:v>5.2750999999999997E-5</c:v>
                </c:pt>
                <c:pt idx="52751">
                  <c:v>5.2751999999999999E-5</c:v>
                </c:pt>
                <c:pt idx="52752">
                  <c:v>5.2753000000000001E-5</c:v>
                </c:pt>
                <c:pt idx="52753">
                  <c:v>5.2753999999999997E-5</c:v>
                </c:pt>
                <c:pt idx="52754">
                  <c:v>5.2754999999999999E-5</c:v>
                </c:pt>
                <c:pt idx="52755">
                  <c:v>5.2756000000000001E-5</c:v>
                </c:pt>
                <c:pt idx="52756">
                  <c:v>5.2757000000000003E-5</c:v>
                </c:pt>
                <c:pt idx="52757">
                  <c:v>5.2757999999999999E-5</c:v>
                </c:pt>
                <c:pt idx="52758">
                  <c:v>5.2759000000000001E-5</c:v>
                </c:pt>
                <c:pt idx="52759">
                  <c:v>5.2760000000000003E-5</c:v>
                </c:pt>
                <c:pt idx="52760">
                  <c:v>5.2760999999999998E-5</c:v>
                </c:pt>
                <c:pt idx="52761">
                  <c:v>5.2762000000000001E-5</c:v>
                </c:pt>
                <c:pt idx="52762">
                  <c:v>5.2763000000000003E-5</c:v>
                </c:pt>
                <c:pt idx="52763">
                  <c:v>5.2763999999999998E-5</c:v>
                </c:pt>
                <c:pt idx="52764">
                  <c:v>5.2765E-5</c:v>
                </c:pt>
                <c:pt idx="52765">
                  <c:v>5.2766000000000003E-5</c:v>
                </c:pt>
                <c:pt idx="52766">
                  <c:v>5.2766999999999998E-5</c:v>
                </c:pt>
                <c:pt idx="52767">
                  <c:v>5.2768E-5</c:v>
                </c:pt>
                <c:pt idx="52768">
                  <c:v>5.2769000000000002E-5</c:v>
                </c:pt>
                <c:pt idx="52769">
                  <c:v>5.2769999999999998E-5</c:v>
                </c:pt>
                <c:pt idx="52770">
                  <c:v>5.2771E-5</c:v>
                </c:pt>
                <c:pt idx="52771">
                  <c:v>5.2772000000000002E-5</c:v>
                </c:pt>
                <c:pt idx="52772">
                  <c:v>5.2772999999999998E-5</c:v>
                </c:pt>
                <c:pt idx="52773">
                  <c:v>5.2774E-5</c:v>
                </c:pt>
                <c:pt idx="52774">
                  <c:v>5.2775000000000002E-5</c:v>
                </c:pt>
                <c:pt idx="52775">
                  <c:v>5.2775999999999998E-5</c:v>
                </c:pt>
                <c:pt idx="52776">
                  <c:v>5.2777E-5</c:v>
                </c:pt>
                <c:pt idx="52777">
                  <c:v>5.2778000000000002E-5</c:v>
                </c:pt>
                <c:pt idx="52778">
                  <c:v>5.2778999999999997E-5</c:v>
                </c:pt>
                <c:pt idx="52779">
                  <c:v>5.2779999999999999E-5</c:v>
                </c:pt>
                <c:pt idx="52780">
                  <c:v>5.2781000000000002E-5</c:v>
                </c:pt>
                <c:pt idx="52781">
                  <c:v>5.2781999999999997E-5</c:v>
                </c:pt>
                <c:pt idx="52782">
                  <c:v>5.2782999999999999E-5</c:v>
                </c:pt>
                <c:pt idx="52783">
                  <c:v>5.2784000000000001E-5</c:v>
                </c:pt>
                <c:pt idx="52784">
                  <c:v>5.2784999999999997E-5</c:v>
                </c:pt>
                <c:pt idx="52785">
                  <c:v>5.2785999999999999E-5</c:v>
                </c:pt>
                <c:pt idx="52786">
                  <c:v>5.2787000000000001E-5</c:v>
                </c:pt>
                <c:pt idx="52787">
                  <c:v>5.2787999999999997E-5</c:v>
                </c:pt>
                <c:pt idx="52788">
                  <c:v>5.2788999999999999E-5</c:v>
                </c:pt>
                <c:pt idx="52789">
                  <c:v>5.2790000000000001E-5</c:v>
                </c:pt>
                <c:pt idx="52790">
                  <c:v>5.2791000000000003E-5</c:v>
                </c:pt>
                <c:pt idx="52791">
                  <c:v>5.2791999999999999E-5</c:v>
                </c:pt>
                <c:pt idx="52792">
                  <c:v>5.2793000000000001E-5</c:v>
                </c:pt>
                <c:pt idx="52793">
                  <c:v>5.2794000000000003E-5</c:v>
                </c:pt>
                <c:pt idx="52794">
                  <c:v>5.2794999999999999E-5</c:v>
                </c:pt>
                <c:pt idx="52795">
                  <c:v>5.2796000000000001E-5</c:v>
                </c:pt>
                <c:pt idx="52796">
                  <c:v>5.2797000000000003E-5</c:v>
                </c:pt>
                <c:pt idx="52797">
                  <c:v>5.2797999999999998E-5</c:v>
                </c:pt>
                <c:pt idx="52798">
                  <c:v>5.2799000000000001E-5</c:v>
                </c:pt>
                <c:pt idx="52799">
                  <c:v>5.2800000000000003E-5</c:v>
                </c:pt>
                <c:pt idx="52800">
                  <c:v>5.2800999999999998E-5</c:v>
                </c:pt>
                <c:pt idx="52801">
                  <c:v>5.2802E-5</c:v>
                </c:pt>
                <c:pt idx="52802">
                  <c:v>5.2803000000000002E-5</c:v>
                </c:pt>
                <c:pt idx="52803">
                  <c:v>5.2803999999999998E-5</c:v>
                </c:pt>
                <c:pt idx="52804">
                  <c:v>5.2805E-5</c:v>
                </c:pt>
                <c:pt idx="52805">
                  <c:v>5.2806000000000002E-5</c:v>
                </c:pt>
                <c:pt idx="52806">
                  <c:v>5.2806999999999998E-5</c:v>
                </c:pt>
                <c:pt idx="52807">
                  <c:v>5.2808E-5</c:v>
                </c:pt>
                <c:pt idx="52808">
                  <c:v>5.2809000000000002E-5</c:v>
                </c:pt>
                <c:pt idx="52809">
                  <c:v>5.2809999999999998E-5</c:v>
                </c:pt>
                <c:pt idx="52810">
                  <c:v>5.2811E-5</c:v>
                </c:pt>
                <c:pt idx="52811">
                  <c:v>5.2812000000000002E-5</c:v>
                </c:pt>
                <c:pt idx="52812">
                  <c:v>5.2812999999999997E-5</c:v>
                </c:pt>
                <c:pt idx="52813">
                  <c:v>5.2814E-5</c:v>
                </c:pt>
                <c:pt idx="52814">
                  <c:v>5.2815000000000002E-5</c:v>
                </c:pt>
                <c:pt idx="52815">
                  <c:v>5.2815999999999997E-5</c:v>
                </c:pt>
                <c:pt idx="52816">
                  <c:v>5.2816999999999999E-5</c:v>
                </c:pt>
                <c:pt idx="52817">
                  <c:v>5.2818000000000002E-5</c:v>
                </c:pt>
                <c:pt idx="52818">
                  <c:v>5.2818999999999997E-5</c:v>
                </c:pt>
                <c:pt idx="52819">
                  <c:v>5.2819999999999999E-5</c:v>
                </c:pt>
                <c:pt idx="52820">
                  <c:v>5.2821000000000001E-5</c:v>
                </c:pt>
                <c:pt idx="52821">
                  <c:v>5.2821999999999997E-5</c:v>
                </c:pt>
                <c:pt idx="52822">
                  <c:v>5.2822999999999999E-5</c:v>
                </c:pt>
                <c:pt idx="52823">
                  <c:v>5.2824000000000001E-5</c:v>
                </c:pt>
                <c:pt idx="52824">
                  <c:v>5.2825000000000003E-5</c:v>
                </c:pt>
                <c:pt idx="52825">
                  <c:v>5.2825999999999999E-5</c:v>
                </c:pt>
                <c:pt idx="52826">
                  <c:v>5.2827000000000001E-5</c:v>
                </c:pt>
                <c:pt idx="52827">
                  <c:v>5.2828000000000003E-5</c:v>
                </c:pt>
                <c:pt idx="52828">
                  <c:v>5.2828999999999999E-5</c:v>
                </c:pt>
                <c:pt idx="52829">
                  <c:v>5.2830000000000001E-5</c:v>
                </c:pt>
                <c:pt idx="52830">
                  <c:v>5.2831000000000003E-5</c:v>
                </c:pt>
                <c:pt idx="52831">
                  <c:v>5.2831999999999998E-5</c:v>
                </c:pt>
                <c:pt idx="52832">
                  <c:v>5.2833000000000001E-5</c:v>
                </c:pt>
                <c:pt idx="52833">
                  <c:v>5.2834000000000003E-5</c:v>
                </c:pt>
                <c:pt idx="52834">
                  <c:v>5.2834999999999998E-5</c:v>
                </c:pt>
                <c:pt idx="52835">
                  <c:v>5.2836E-5</c:v>
                </c:pt>
                <c:pt idx="52836">
                  <c:v>5.2837000000000003E-5</c:v>
                </c:pt>
                <c:pt idx="52837">
                  <c:v>5.2837999999999998E-5</c:v>
                </c:pt>
                <c:pt idx="52838">
                  <c:v>5.2839E-5</c:v>
                </c:pt>
                <c:pt idx="52839">
                  <c:v>5.2840000000000002E-5</c:v>
                </c:pt>
                <c:pt idx="52840">
                  <c:v>5.2840999999999998E-5</c:v>
                </c:pt>
                <c:pt idx="52841">
                  <c:v>5.2842E-5</c:v>
                </c:pt>
                <c:pt idx="52842">
                  <c:v>5.2843000000000002E-5</c:v>
                </c:pt>
                <c:pt idx="52843">
                  <c:v>5.2843999999999998E-5</c:v>
                </c:pt>
                <c:pt idx="52844">
                  <c:v>5.2845E-5</c:v>
                </c:pt>
                <c:pt idx="52845">
                  <c:v>5.2846000000000002E-5</c:v>
                </c:pt>
                <c:pt idx="52846">
                  <c:v>5.2846999999999997E-5</c:v>
                </c:pt>
                <c:pt idx="52847">
                  <c:v>5.2848E-5</c:v>
                </c:pt>
                <c:pt idx="52848">
                  <c:v>5.2849000000000002E-5</c:v>
                </c:pt>
                <c:pt idx="52849">
                  <c:v>5.2849999999999997E-5</c:v>
                </c:pt>
                <c:pt idx="52850">
                  <c:v>5.2850999999999999E-5</c:v>
                </c:pt>
                <c:pt idx="52851">
                  <c:v>5.2852000000000002E-5</c:v>
                </c:pt>
                <c:pt idx="52852">
                  <c:v>5.2852999999999997E-5</c:v>
                </c:pt>
                <c:pt idx="52853">
                  <c:v>5.2853999999999999E-5</c:v>
                </c:pt>
                <c:pt idx="52854">
                  <c:v>5.2855000000000001E-5</c:v>
                </c:pt>
                <c:pt idx="52855">
                  <c:v>5.2855999999999997E-5</c:v>
                </c:pt>
                <c:pt idx="52856">
                  <c:v>5.2856999999999999E-5</c:v>
                </c:pt>
                <c:pt idx="52857">
                  <c:v>5.2858000000000001E-5</c:v>
                </c:pt>
                <c:pt idx="52858">
                  <c:v>5.2859000000000003E-5</c:v>
                </c:pt>
                <c:pt idx="52859">
                  <c:v>5.2859999999999999E-5</c:v>
                </c:pt>
                <c:pt idx="52860">
                  <c:v>5.2861000000000001E-5</c:v>
                </c:pt>
                <c:pt idx="52861">
                  <c:v>5.2862000000000003E-5</c:v>
                </c:pt>
                <c:pt idx="52862">
                  <c:v>5.2862999999999999E-5</c:v>
                </c:pt>
                <c:pt idx="52863">
                  <c:v>5.2864000000000001E-5</c:v>
                </c:pt>
                <c:pt idx="52864">
                  <c:v>5.2865000000000003E-5</c:v>
                </c:pt>
                <c:pt idx="52865">
                  <c:v>5.2865999999999998E-5</c:v>
                </c:pt>
                <c:pt idx="52866">
                  <c:v>5.2867000000000001E-5</c:v>
                </c:pt>
                <c:pt idx="52867">
                  <c:v>5.2868000000000003E-5</c:v>
                </c:pt>
                <c:pt idx="52868">
                  <c:v>5.2868999999999998E-5</c:v>
                </c:pt>
                <c:pt idx="52869">
                  <c:v>5.287E-5</c:v>
                </c:pt>
                <c:pt idx="52870">
                  <c:v>5.2871000000000003E-5</c:v>
                </c:pt>
                <c:pt idx="52871">
                  <c:v>5.2871999999999998E-5</c:v>
                </c:pt>
                <c:pt idx="52872">
                  <c:v>5.2873E-5</c:v>
                </c:pt>
                <c:pt idx="52873">
                  <c:v>5.2874000000000002E-5</c:v>
                </c:pt>
                <c:pt idx="52874">
                  <c:v>5.2874999999999998E-5</c:v>
                </c:pt>
                <c:pt idx="52875">
                  <c:v>5.2876E-5</c:v>
                </c:pt>
                <c:pt idx="52876">
                  <c:v>5.2877000000000002E-5</c:v>
                </c:pt>
                <c:pt idx="52877">
                  <c:v>5.2877999999999998E-5</c:v>
                </c:pt>
                <c:pt idx="52878">
                  <c:v>5.2879E-5</c:v>
                </c:pt>
                <c:pt idx="52879">
                  <c:v>5.2880000000000002E-5</c:v>
                </c:pt>
                <c:pt idx="52880">
                  <c:v>5.2880999999999997E-5</c:v>
                </c:pt>
                <c:pt idx="52881">
                  <c:v>5.2882E-5</c:v>
                </c:pt>
                <c:pt idx="52882">
                  <c:v>5.2883000000000002E-5</c:v>
                </c:pt>
                <c:pt idx="52883">
                  <c:v>5.2883999999999997E-5</c:v>
                </c:pt>
                <c:pt idx="52884">
                  <c:v>5.2884999999999999E-5</c:v>
                </c:pt>
                <c:pt idx="52885">
                  <c:v>5.2886000000000002E-5</c:v>
                </c:pt>
                <c:pt idx="52886">
                  <c:v>5.2886999999999997E-5</c:v>
                </c:pt>
                <c:pt idx="52887">
                  <c:v>5.2887999999999999E-5</c:v>
                </c:pt>
                <c:pt idx="52888">
                  <c:v>5.2889000000000001E-5</c:v>
                </c:pt>
                <c:pt idx="52889">
                  <c:v>5.2889999999999997E-5</c:v>
                </c:pt>
                <c:pt idx="52890">
                  <c:v>5.2890999999999999E-5</c:v>
                </c:pt>
                <c:pt idx="52891">
                  <c:v>5.2892000000000001E-5</c:v>
                </c:pt>
                <c:pt idx="52892">
                  <c:v>5.2893000000000003E-5</c:v>
                </c:pt>
                <c:pt idx="52893">
                  <c:v>5.2893999999999999E-5</c:v>
                </c:pt>
                <c:pt idx="52894">
                  <c:v>5.2895000000000001E-5</c:v>
                </c:pt>
                <c:pt idx="52895">
                  <c:v>5.2896000000000003E-5</c:v>
                </c:pt>
                <c:pt idx="52896">
                  <c:v>5.2896999999999999E-5</c:v>
                </c:pt>
                <c:pt idx="52897">
                  <c:v>5.2898000000000001E-5</c:v>
                </c:pt>
                <c:pt idx="52898">
                  <c:v>5.2899000000000003E-5</c:v>
                </c:pt>
                <c:pt idx="52899">
                  <c:v>5.2899999999999998E-5</c:v>
                </c:pt>
                <c:pt idx="52900">
                  <c:v>5.2901000000000001E-5</c:v>
                </c:pt>
                <c:pt idx="52901">
                  <c:v>5.2902000000000003E-5</c:v>
                </c:pt>
                <c:pt idx="52902">
                  <c:v>5.2902999999999998E-5</c:v>
                </c:pt>
                <c:pt idx="52903">
                  <c:v>5.2904E-5</c:v>
                </c:pt>
                <c:pt idx="52904">
                  <c:v>5.2905000000000003E-5</c:v>
                </c:pt>
                <c:pt idx="52905">
                  <c:v>5.2905999999999998E-5</c:v>
                </c:pt>
                <c:pt idx="52906">
                  <c:v>5.2907E-5</c:v>
                </c:pt>
                <c:pt idx="52907">
                  <c:v>5.2908000000000002E-5</c:v>
                </c:pt>
                <c:pt idx="52908">
                  <c:v>5.2908999999999998E-5</c:v>
                </c:pt>
                <c:pt idx="52909">
                  <c:v>5.291E-5</c:v>
                </c:pt>
                <c:pt idx="52910">
                  <c:v>5.2911000000000002E-5</c:v>
                </c:pt>
                <c:pt idx="52911">
                  <c:v>5.2911999999999998E-5</c:v>
                </c:pt>
                <c:pt idx="52912">
                  <c:v>5.2913E-5</c:v>
                </c:pt>
                <c:pt idx="52913">
                  <c:v>5.2914000000000002E-5</c:v>
                </c:pt>
                <c:pt idx="52914">
                  <c:v>5.2914999999999997E-5</c:v>
                </c:pt>
                <c:pt idx="52915">
                  <c:v>5.2916E-5</c:v>
                </c:pt>
                <c:pt idx="52916">
                  <c:v>5.2917000000000002E-5</c:v>
                </c:pt>
                <c:pt idx="52917">
                  <c:v>5.2917999999999997E-5</c:v>
                </c:pt>
                <c:pt idx="52918">
                  <c:v>5.2918999999999999E-5</c:v>
                </c:pt>
                <c:pt idx="52919">
                  <c:v>5.2920000000000002E-5</c:v>
                </c:pt>
                <c:pt idx="52920">
                  <c:v>5.2920999999999997E-5</c:v>
                </c:pt>
                <c:pt idx="52921">
                  <c:v>5.2921999999999999E-5</c:v>
                </c:pt>
                <c:pt idx="52922">
                  <c:v>5.2923000000000001E-5</c:v>
                </c:pt>
                <c:pt idx="52923">
                  <c:v>5.2923999999999997E-5</c:v>
                </c:pt>
                <c:pt idx="52924">
                  <c:v>5.2924999999999999E-5</c:v>
                </c:pt>
                <c:pt idx="52925">
                  <c:v>5.2926000000000001E-5</c:v>
                </c:pt>
                <c:pt idx="52926">
                  <c:v>5.2927000000000003E-5</c:v>
                </c:pt>
                <c:pt idx="52927">
                  <c:v>5.2927999999999999E-5</c:v>
                </c:pt>
                <c:pt idx="52928">
                  <c:v>5.2929000000000001E-5</c:v>
                </c:pt>
                <c:pt idx="52929">
                  <c:v>5.2930000000000003E-5</c:v>
                </c:pt>
                <c:pt idx="52930">
                  <c:v>5.2930999999999999E-5</c:v>
                </c:pt>
                <c:pt idx="52931">
                  <c:v>5.2932000000000001E-5</c:v>
                </c:pt>
                <c:pt idx="52932">
                  <c:v>5.2933000000000003E-5</c:v>
                </c:pt>
                <c:pt idx="52933">
                  <c:v>5.2933999999999998E-5</c:v>
                </c:pt>
                <c:pt idx="52934">
                  <c:v>5.2935000000000001E-5</c:v>
                </c:pt>
                <c:pt idx="52935">
                  <c:v>5.2936000000000003E-5</c:v>
                </c:pt>
                <c:pt idx="52936">
                  <c:v>5.2936999999999998E-5</c:v>
                </c:pt>
                <c:pt idx="52937">
                  <c:v>5.2938E-5</c:v>
                </c:pt>
                <c:pt idx="52938">
                  <c:v>5.2939000000000003E-5</c:v>
                </c:pt>
                <c:pt idx="52939">
                  <c:v>5.2939999999999998E-5</c:v>
                </c:pt>
                <c:pt idx="52940">
                  <c:v>5.2941E-5</c:v>
                </c:pt>
                <c:pt idx="52941">
                  <c:v>5.2942000000000002E-5</c:v>
                </c:pt>
                <c:pt idx="52942">
                  <c:v>5.2942999999999998E-5</c:v>
                </c:pt>
                <c:pt idx="52943">
                  <c:v>5.2944E-5</c:v>
                </c:pt>
                <c:pt idx="52944">
                  <c:v>5.2945000000000002E-5</c:v>
                </c:pt>
                <c:pt idx="52945">
                  <c:v>5.2945999999999998E-5</c:v>
                </c:pt>
                <c:pt idx="52946">
                  <c:v>5.2947E-5</c:v>
                </c:pt>
                <c:pt idx="52947">
                  <c:v>5.2948000000000002E-5</c:v>
                </c:pt>
                <c:pt idx="52948">
                  <c:v>5.2948999999999997E-5</c:v>
                </c:pt>
                <c:pt idx="52949">
                  <c:v>5.295E-5</c:v>
                </c:pt>
                <c:pt idx="52950">
                  <c:v>5.2951000000000002E-5</c:v>
                </c:pt>
                <c:pt idx="52951">
                  <c:v>5.2951999999999997E-5</c:v>
                </c:pt>
                <c:pt idx="52952">
                  <c:v>5.2952999999999999E-5</c:v>
                </c:pt>
                <c:pt idx="52953">
                  <c:v>5.2954000000000002E-5</c:v>
                </c:pt>
                <c:pt idx="52954">
                  <c:v>5.2954999999999997E-5</c:v>
                </c:pt>
                <c:pt idx="52955">
                  <c:v>5.2955999999999999E-5</c:v>
                </c:pt>
                <c:pt idx="52956">
                  <c:v>5.2957000000000001E-5</c:v>
                </c:pt>
                <c:pt idx="52957">
                  <c:v>5.2957999999999997E-5</c:v>
                </c:pt>
                <c:pt idx="52958">
                  <c:v>5.2958999999999999E-5</c:v>
                </c:pt>
                <c:pt idx="52959">
                  <c:v>5.2960000000000001E-5</c:v>
                </c:pt>
                <c:pt idx="52960">
                  <c:v>5.2961000000000003E-5</c:v>
                </c:pt>
                <c:pt idx="52961">
                  <c:v>5.2961999999999999E-5</c:v>
                </c:pt>
                <c:pt idx="52962">
                  <c:v>5.2963000000000001E-5</c:v>
                </c:pt>
                <c:pt idx="52963">
                  <c:v>5.2964000000000003E-5</c:v>
                </c:pt>
                <c:pt idx="52964">
                  <c:v>5.2964999999999999E-5</c:v>
                </c:pt>
                <c:pt idx="52965">
                  <c:v>5.2966000000000001E-5</c:v>
                </c:pt>
                <c:pt idx="52966">
                  <c:v>5.2967000000000003E-5</c:v>
                </c:pt>
                <c:pt idx="52967">
                  <c:v>5.2967999999999998E-5</c:v>
                </c:pt>
                <c:pt idx="52968">
                  <c:v>5.2969000000000001E-5</c:v>
                </c:pt>
                <c:pt idx="52969">
                  <c:v>5.2970000000000003E-5</c:v>
                </c:pt>
                <c:pt idx="52970">
                  <c:v>5.2970999999999998E-5</c:v>
                </c:pt>
                <c:pt idx="52971">
                  <c:v>5.2972E-5</c:v>
                </c:pt>
                <c:pt idx="52972">
                  <c:v>5.2973000000000003E-5</c:v>
                </c:pt>
                <c:pt idx="52973">
                  <c:v>5.2973999999999998E-5</c:v>
                </c:pt>
                <c:pt idx="52974">
                  <c:v>5.2975E-5</c:v>
                </c:pt>
                <c:pt idx="52975">
                  <c:v>5.2976000000000002E-5</c:v>
                </c:pt>
                <c:pt idx="52976">
                  <c:v>5.2976999999999998E-5</c:v>
                </c:pt>
                <c:pt idx="52977">
                  <c:v>5.2978E-5</c:v>
                </c:pt>
                <c:pt idx="52978">
                  <c:v>5.2979000000000002E-5</c:v>
                </c:pt>
                <c:pt idx="52979">
                  <c:v>5.2979999999999998E-5</c:v>
                </c:pt>
                <c:pt idx="52980">
                  <c:v>5.2981E-5</c:v>
                </c:pt>
                <c:pt idx="52981">
                  <c:v>5.2982000000000002E-5</c:v>
                </c:pt>
                <c:pt idx="52982">
                  <c:v>5.2982999999999997E-5</c:v>
                </c:pt>
                <c:pt idx="52983">
                  <c:v>5.2984E-5</c:v>
                </c:pt>
                <c:pt idx="52984">
                  <c:v>5.2985000000000002E-5</c:v>
                </c:pt>
                <c:pt idx="52985">
                  <c:v>5.2985999999999997E-5</c:v>
                </c:pt>
                <c:pt idx="52986">
                  <c:v>5.2986999999999999E-5</c:v>
                </c:pt>
                <c:pt idx="52987">
                  <c:v>5.2988000000000002E-5</c:v>
                </c:pt>
                <c:pt idx="52988">
                  <c:v>5.2988999999999997E-5</c:v>
                </c:pt>
                <c:pt idx="52989">
                  <c:v>5.2989999999999999E-5</c:v>
                </c:pt>
                <c:pt idx="52990">
                  <c:v>5.2991000000000001E-5</c:v>
                </c:pt>
                <c:pt idx="52991">
                  <c:v>5.2991999999999997E-5</c:v>
                </c:pt>
                <c:pt idx="52992">
                  <c:v>5.2992999999999999E-5</c:v>
                </c:pt>
                <c:pt idx="52993">
                  <c:v>5.2994000000000001E-5</c:v>
                </c:pt>
                <c:pt idx="52994">
                  <c:v>5.2995000000000003E-5</c:v>
                </c:pt>
                <c:pt idx="52995">
                  <c:v>5.2995999999999999E-5</c:v>
                </c:pt>
                <c:pt idx="52996">
                  <c:v>5.2997000000000001E-5</c:v>
                </c:pt>
                <c:pt idx="52997">
                  <c:v>5.2998000000000003E-5</c:v>
                </c:pt>
                <c:pt idx="52998">
                  <c:v>5.2998999999999999E-5</c:v>
                </c:pt>
                <c:pt idx="52999">
                  <c:v>5.3000000000000001E-5</c:v>
                </c:pt>
                <c:pt idx="53000">
                  <c:v>5.3001000000000003E-5</c:v>
                </c:pt>
                <c:pt idx="53001">
                  <c:v>5.3001999999999998E-5</c:v>
                </c:pt>
                <c:pt idx="53002">
                  <c:v>5.3003000000000001E-5</c:v>
                </c:pt>
                <c:pt idx="53003">
                  <c:v>5.3004000000000003E-5</c:v>
                </c:pt>
                <c:pt idx="53004">
                  <c:v>5.3004999999999998E-5</c:v>
                </c:pt>
                <c:pt idx="53005">
                  <c:v>5.3006E-5</c:v>
                </c:pt>
                <c:pt idx="53006">
                  <c:v>5.3007000000000003E-5</c:v>
                </c:pt>
                <c:pt idx="53007">
                  <c:v>5.3007999999999998E-5</c:v>
                </c:pt>
                <c:pt idx="53008">
                  <c:v>5.3009E-5</c:v>
                </c:pt>
                <c:pt idx="53009">
                  <c:v>5.3010000000000002E-5</c:v>
                </c:pt>
                <c:pt idx="53010">
                  <c:v>5.3010999999999998E-5</c:v>
                </c:pt>
                <c:pt idx="53011">
                  <c:v>5.3012E-5</c:v>
                </c:pt>
                <c:pt idx="53012">
                  <c:v>5.3013000000000002E-5</c:v>
                </c:pt>
                <c:pt idx="53013">
                  <c:v>5.3013999999999998E-5</c:v>
                </c:pt>
                <c:pt idx="53014">
                  <c:v>5.3015E-5</c:v>
                </c:pt>
                <c:pt idx="53015">
                  <c:v>5.3016000000000002E-5</c:v>
                </c:pt>
                <c:pt idx="53016">
                  <c:v>5.3016999999999997E-5</c:v>
                </c:pt>
                <c:pt idx="53017">
                  <c:v>5.3018E-5</c:v>
                </c:pt>
                <c:pt idx="53018">
                  <c:v>5.3019000000000002E-5</c:v>
                </c:pt>
                <c:pt idx="53019">
                  <c:v>5.3019999999999997E-5</c:v>
                </c:pt>
                <c:pt idx="53020">
                  <c:v>5.3020999999999999E-5</c:v>
                </c:pt>
                <c:pt idx="53021">
                  <c:v>5.3022000000000002E-5</c:v>
                </c:pt>
                <c:pt idx="53022">
                  <c:v>5.3022999999999997E-5</c:v>
                </c:pt>
                <c:pt idx="53023">
                  <c:v>5.3023999999999999E-5</c:v>
                </c:pt>
                <c:pt idx="53024">
                  <c:v>5.3025000000000001E-5</c:v>
                </c:pt>
                <c:pt idx="53025">
                  <c:v>5.3025999999999997E-5</c:v>
                </c:pt>
                <c:pt idx="53026">
                  <c:v>5.3026999999999999E-5</c:v>
                </c:pt>
                <c:pt idx="53027">
                  <c:v>5.3028000000000001E-5</c:v>
                </c:pt>
                <c:pt idx="53028">
                  <c:v>5.3029000000000003E-5</c:v>
                </c:pt>
                <c:pt idx="53029">
                  <c:v>5.3029999999999999E-5</c:v>
                </c:pt>
                <c:pt idx="53030">
                  <c:v>5.3031000000000001E-5</c:v>
                </c:pt>
                <c:pt idx="53031">
                  <c:v>5.3032000000000003E-5</c:v>
                </c:pt>
                <c:pt idx="53032">
                  <c:v>5.3032999999999999E-5</c:v>
                </c:pt>
                <c:pt idx="53033">
                  <c:v>5.3034000000000001E-5</c:v>
                </c:pt>
                <c:pt idx="53034">
                  <c:v>5.3035000000000003E-5</c:v>
                </c:pt>
                <c:pt idx="53035">
                  <c:v>5.3035999999999998E-5</c:v>
                </c:pt>
                <c:pt idx="53036">
                  <c:v>5.3037000000000001E-5</c:v>
                </c:pt>
                <c:pt idx="53037">
                  <c:v>5.3038000000000003E-5</c:v>
                </c:pt>
                <c:pt idx="53038">
                  <c:v>5.3038999999999998E-5</c:v>
                </c:pt>
                <c:pt idx="53039">
                  <c:v>5.304E-5</c:v>
                </c:pt>
                <c:pt idx="53040">
                  <c:v>5.3041000000000003E-5</c:v>
                </c:pt>
                <c:pt idx="53041">
                  <c:v>5.3041999999999998E-5</c:v>
                </c:pt>
                <c:pt idx="53042">
                  <c:v>5.3043E-5</c:v>
                </c:pt>
                <c:pt idx="53043">
                  <c:v>5.3044000000000002E-5</c:v>
                </c:pt>
                <c:pt idx="53044">
                  <c:v>5.3044999999999998E-5</c:v>
                </c:pt>
                <c:pt idx="53045">
                  <c:v>5.3046E-5</c:v>
                </c:pt>
                <c:pt idx="53046">
                  <c:v>5.3047000000000002E-5</c:v>
                </c:pt>
                <c:pt idx="53047">
                  <c:v>5.3047999999999998E-5</c:v>
                </c:pt>
                <c:pt idx="53048">
                  <c:v>5.3049E-5</c:v>
                </c:pt>
                <c:pt idx="53049">
                  <c:v>5.3050000000000002E-5</c:v>
                </c:pt>
                <c:pt idx="53050">
                  <c:v>5.3050999999999997E-5</c:v>
                </c:pt>
                <c:pt idx="53051">
                  <c:v>5.3052E-5</c:v>
                </c:pt>
                <c:pt idx="53052">
                  <c:v>5.3053000000000002E-5</c:v>
                </c:pt>
                <c:pt idx="53053">
                  <c:v>5.3053999999999997E-5</c:v>
                </c:pt>
                <c:pt idx="53054">
                  <c:v>5.3054999999999999E-5</c:v>
                </c:pt>
                <c:pt idx="53055">
                  <c:v>5.3056000000000002E-5</c:v>
                </c:pt>
                <c:pt idx="53056">
                  <c:v>5.3056999999999997E-5</c:v>
                </c:pt>
                <c:pt idx="53057">
                  <c:v>5.3057999999999999E-5</c:v>
                </c:pt>
                <c:pt idx="53058">
                  <c:v>5.3059000000000001E-5</c:v>
                </c:pt>
                <c:pt idx="53059">
                  <c:v>5.3059999999999997E-5</c:v>
                </c:pt>
                <c:pt idx="53060">
                  <c:v>5.3060999999999999E-5</c:v>
                </c:pt>
                <c:pt idx="53061">
                  <c:v>5.3062000000000001E-5</c:v>
                </c:pt>
                <c:pt idx="53062">
                  <c:v>5.3062999999999997E-5</c:v>
                </c:pt>
                <c:pt idx="53063">
                  <c:v>5.3063999999999999E-5</c:v>
                </c:pt>
                <c:pt idx="53064">
                  <c:v>5.3065000000000001E-5</c:v>
                </c:pt>
                <c:pt idx="53065">
                  <c:v>5.3066000000000003E-5</c:v>
                </c:pt>
                <c:pt idx="53066">
                  <c:v>5.3066999999999999E-5</c:v>
                </c:pt>
                <c:pt idx="53067">
                  <c:v>5.3068000000000001E-5</c:v>
                </c:pt>
                <c:pt idx="53068">
                  <c:v>5.3069000000000003E-5</c:v>
                </c:pt>
                <c:pt idx="53069">
                  <c:v>5.3069999999999998E-5</c:v>
                </c:pt>
                <c:pt idx="53070">
                  <c:v>5.3071000000000001E-5</c:v>
                </c:pt>
                <c:pt idx="53071">
                  <c:v>5.3072000000000003E-5</c:v>
                </c:pt>
                <c:pt idx="53072">
                  <c:v>5.3072999999999998E-5</c:v>
                </c:pt>
                <c:pt idx="53073">
                  <c:v>5.3074E-5</c:v>
                </c:pt>
                <c:pt idx="53074">
                  <c:v>5.3075000000000003E-5</c:v>
                </c:pt>
                <c:pt idx="53075">
                  <c:v>5.3075999999999998E-5</c:v>
                </c:pt>
                <c:pt idx="53076">
                  <c:v>5.3077E-5</c:v>
                </c:pt>
                <c:pt idx="53077">
                  <c:v>5.3078000000000002E-5</c:v>
                </c:pt>
                <c:pt idx="53078">
                  <c:v>5.3078999999999998E-5</c:v>
                </c:pt>
                <c:pt idx="53079">
                  <c:v>5.308E-5</c:v>
                </c:pt>
                <c:pt idx="53080">
                  <c:v>5.3081000000000002E-5</c:v>
                </c:pt>
                <c:pt idx="53081">
                  <c:v>5.3081999999999998E-5</c:v>
                </c:pt>
                <c:pt idx="53082">
                  <c:v>5.3083E-5</c:v>
                </c:pt>
                <c:pt idx="53083">
                  <c:v>5.3084000000000002E-5</c:v>
                </c:pt>
                <c:pt idx="53084">
                  <c:v>5.3084999999999997E-5</c:v>
                </c:pt>
                <c:pt idx="53085">
                  <c:v>5.3086E-5</c:v>
                </c:pt>
                <c:pt idx="53086">
                  <c:v>5.3087000000000002E-5</c:v>
                </c:pt>
                <c:pt idx="53087">
                  <c:v>5.3087999999999997E-5</c:v>
                </c:pt>
                <c:pt idx="53088">
                  <c:v>5.3088999999999999E-5</c:v>
                </c:pt>
                <c:pt idx="53089">
                  <c:v>5.3090000000000002E-5</c:v>
                </c:pt>
                <c:pt idx="53090">
                  <c:v>5.3090999999999997E-5</c:v>
                </c:pt>
                <c:pt idx="53091">
                  <c:v>5.3091999999999999E-5</c:v>
                </c:pt>
                <c:pt idx="53092">
                  <c:v>5.3093000000000001E-5</c:v>
                </c:pt>
                <c:pt idx="53093">
                  <c:v>5.3093999999999997E-5</c:v>
                </c:pt>
                <c:pt idx="53094">
                  <c:v>5.3094999999999999E-5</c:v>
                </c:pt>
                <c:pt idx="53095">
                  <c:v>5.3096000000000001E-5</c:v>
                </c:pt>
                <c:pt idx="53096">
                  <c:v>5.3096999999999997E-5</c:v>
                </c:pt>
                <c:pt idx="53097">
                  <c:v>5.3097999999999999E-5</c:v>
                </c:pt>
                <c:pt idx="53098">
                  <c:v>5.3099000000000001E-5</c:v>
                </c:pt>
                <c:pt idx="53099">
                  <c:v>5.3100000000000003E-5</c:v>
                </c:pt>
                <c:pt idx="53100">
                  <c:v>5.3100999999999999E-5</c:v>
                </c:pt>
                <c:pt idx="53101">
                  <c:v>5.3102000000000001E-5</c:v>
                </c:pt>
                <c:pt idx="53102">
                  <c:v>5.3103000000000003E-5</c:v>
                </c:pt>
                <c:pt idx="53103">
                  <c:v>5.3103999999999998E-5</c:v>
                </c:pt>
                <c:pt idx="53104">
                  <c:v>5.3105000000000001E-5</c:v>
                </c:pt>
                <c:pt idx="53105">
                  <c:v>5.3106000000000003E-5</c:v>
                </c:pt>
                <c:pt idx="53106">
                  <c:v>5.3106999999999998E-5</c:v>
                </c:pt>
                <c:pt idx="53107">
                  <c:v>5.3108E-5</c:v>
                </c:pt>
                <c:pt idx="53108">
                  <c:v>5.3109000000000003E-5</c:v>
                </c:pt>
                <c:pt idx="53109">
                  <c:v>5.3109999999999998E-5</c:v>
                </c:pt>
                <c:pt idx="53110">
                  <c:v>5.3111E-5</c:v>
                </c:pt>
                <c:pt idx="53111">
                  <c:v>5.3112000000000002E-5</c:v>
                </c:pt>
                <c:pt idx="53112">
                  <c:v>5.3112999999999998E-5</c:v>
                </c:pt>
                <c:pt idx="53113">
                  <c:v>5.3114E-5</c:v>
                </c:pt>
                <c:pt idx="53114">
                  <c:v>5.3115000000000002E-5</c:v>
                </c:pt>
                <c:pt idx="53115">
                  <c:v>5.3115999999999998E-5</c:v>
                </c:pt>
                <c:pt idx="53116">
                  <c:v>5.3117E-5</c:v>
                </c:pt>
                <c:pt idx="53117">
                  <c:v>5.3118000000000002E-5</c:v>
                </c:pt>
                <c:pt idx="53118">
                  <c:v>5.3118999999999997E-5</c:v>
                </c:pt>
                <c:pt idx="53119">
                  <c:v>5.312E-5</c:v>
                </c:pt>
                <c:pt idx="53120">
                  <c:v>5.3121000000000002E-5</c:v>
                </c:pt>
                <c:pt idx="53121">
                  <c:v>5.3121999999999997E-5</c:v>
                </c:pt>
                <c:pt idx="53122">
                  <c:v>5.3122999999999999E-5</c:v>
                </c:pt>
                <c:pt idx="53123">
                  <c:v>5.3124000000000002E-5</c:v>
                </c:pt>
                <c:pt idx="53124">
                  <c:v>5.3124999999999997E-5</c:v>
                </c:pt>
                <c:pt idx="53125">
                  <c:v>5.3125999999999999E-5</c:v>
                </c:pt>
                <c:pt idx="53126">
                  <c:v>5.3127000000000001E-5</c:v>
                </c:pt>
                <c:pt idx="53127">
                  <c:v>5.3127999999999997E-5</c:v>
                </c:pt>
                <c:pt idx="53128">
                  <c:v>5.3128999999999999E-5</c:v>
                </c:pt>
                <c:pt idx="53129">
                  <c:v>5.3130000000000001E-5</c:v>
                </c:pt>
                <c:pt idx="53130">
                  <c:v>5.3130999999999997E-5</c:v>
                </c:pt>
                <c:pt idx="53131">
                  <c:v>5.3131999999999999E-5</c:v>
                </c:pt>
                <c:pt idx="53132">
                  <c:v>5.3133000000000001E-5</c:v>
                </c:pt>
                <c:pt idx="53133">
                  <c:v>5.3134000000000003E-5</c:v>
                </c:pt>
                <c:pt idx="53134">
                  <c:v>5.3134999999999999E-5</c:v>
                </c:pt>
                <c:pt idx="53135">
                  <c:v>5.3136000000000001E-5</c:v>
                </c:pt>
                <c:pt idx="53136">
                  <c:v>5.3137000000000003E-5</c:v>
                </c:pt>
                <c:pt idx="53137">
                  <c:v>5.3137999999999998E-5</c:v>
                </c:pt>
                <c:pt idx="53138">
                  <c:v>5.3139000000000001E-5</c:v>
                </c:pt>
                <c:pt idx="53139">
                  <c:v>5.3140000000000003E-5</c:v>
                </c:pt>
                <c:pt idx="53140">
                  <c:v>5.3140999999999998E-5</c:v>
                </c:pt>
                <c:pt idx="53141">
                  <c:v>5.3142E-5</c:v>
                </c:pt>
                <c:pt idx="53142">
                  <c:v>5.3143000000000003E-5</c:v>
                </c:pt>
                <c:pt idx="53143">
                  <c:v>5.3143999999999998E-5</c:v>
                </c:pt>
                <c:pt idx="53144">
                  <c:v>5.3145E-5</c:v>
                </c:pt>
                <c:pt idx="53145">
                  <c:v>5.3146000000000002E-5</c:v>
                </c:pt>
                <c:pt idx="53146">
                  <c:v>5.3146999999999998E-5</c:v>
                </c:pt>
                <c:pt idx="53147">
                  <c:v>5.3148E-5</c:v>
                </c:pt>
                <c:pt idx="53148">
                  <c:v>5.3149000000000002E-5</c:v>
                </c:pt>
                <c:pt idx="53149">
                  <c:v>5.3149999999999998E-5</c:v>
                </c:pt>
                <c:pt idx="53150">
                  <c:v>5.3151E-5</c:v>
                </c:pt>
                <c:pt idx="53151">
                  <c:v>5.3152000000000002E-5</c:v>
                </c:pt>
                <c:pt idx="53152">
                  <c:v>5.3152999999999997E-5</c:v>
                </c:pt>
                <c:pt idx="53153">
                  <c:v>5.3154E-5</c:v>
                </c:pt>
                <c:pt idx="53154">
                  <c:v>5.3155000000000002E-5</c:v>
                </c:pt>
                <c:pt idx="53155">
                  <c:v>5.3155999999999997E-5</c:v>
                </c:pt>
                <c:pt idx="53156">
                  <c:v>5.3156999999999999E-5</c:v>
                </c:pt>
                <c:pt idx="53157">
                  <c:v>5.3158000000000002E-5</c:v>
                </c:pt>
                <c:pt idx="53158">
                  <c:v>5.3158999999999997E-5</c:v>
                </c:pt>
                <c:pt idx="53159">
                  <c:v>5.3159999999999999E-5</c:v>
                </c:pt>
                <c:pt idx="53160">
                  <c:v>5.3161000000000001E-5</c:v>
                </c:pt>
                <c:pt idx="53161">
                  <c:v>5.3161999999999997E-5</c:v>
                </c:pt>
                <c:pt idx="53162">
                  <c:v>5.3162999999999999E-5</c:v>
                </c:pt>
                <c:pt idx="53163">
                  <c:v>5.3164000000000001E-5</c:v>
                </c:pt>
                <c:pt idx="53164">
                  <c:v>5.3164999999999997E-5</c:v>
                </c:pt>
                <c:pt idx="53165">
                  <c:v>5.3165999999999999E-5</c:v>
                </c:pt>
                <c:pt idx="53166">
                  <c:v>5.3167000000000001E-5</c:v>
                </c:pt>
                <c:pt idx="53167">
                  <c:v>5.3168000000000003E-5</c:v>
                </c:pt>
                <c:pt idx="53168">
                  <c:v>5.3168999999999999E-5</c:v>
                </c:pt>
                <c:pt idx="53169">
                  <c:v>5.3170000000000001E-5</c:v>
                </c:pt>
                <c:pt idx="53170">
                  <c:v>5.3171000000000003E-5</c:v>
                </c:pt>
                <c:pt idx="53171">
                  <c:v>5.3171999999999998E-5</c:v>
                </c:pt>
                <c:pt idx="53172">
                  <c:v>5.3173000000000001E-5</c:v>
                </c:pt>
                <c:pt idx="53173">
                  <c:v>5.3174000000000003E-5</c:v>
                </c:pt>
                <c:pt idx="53174">
                  <c:v>5.3174999999999998E-5</c:v>
                </c:pt>
                <c:pt idx="53175">
                  <c:v>5.3176E-5</c:v>
                </c:pt>
                <c:pt idx="53176">
                  <c:v>5.3177000000000003E-5</c:v>
                </c:pt>
                <c:pt idx="53177">
                  <c:v>5.3177999999999998E-5</c:v>
                </c:pt>
                <c:pt idx="53178">
                  <c:v>5.3179E-5</c:v>
                </c:pt>
                <c:pt idx="53179">
                  <c:v>5.3180000000000002E-5</c:v>
                </c:pt>
                <c:pt idx="53180">
                  <c:v>5.3180999999999998E-5</c:v>
                </c:pt>
                <c:pt idx="53181">
                  <c:v>5.3182E-5</c:v>
                </c:pt>
                <c:pt idx="53182">
                  <c:v>5.3183000000000002E-5</c:v>
                </c:pt>
                <c:pt idx="53183">
                  <c:v>5.3183999999999998E-5</c:v>
                </c:pt>
                <c:pt idx="53184">
                  <c:v>5.3185E-5</c:v>
                </c:pt>
                <c:pt idx="53185">
                  <c:v>5.3186000000000002E-5</c:v>
                </c:pt>
                <c:pt idx="53186">
                  <c:v>5.3186999999999997E-5</c:v>
                </c:pt>
                <c:pt idx="53187">
                  <c:v>5.3188E-5</c:v>
                </c:pt>
                <c:pt idx="53188">
                  <c:v>5.3189000000000002E-5</c:v>
                </c:pt>
                <c:pt idx="53189">
                  <c:v>5.3189999999999997E-5</c:v>
                </c:pt>
                <c:pt idx="53190">
                  <c:v>5.3190999999999999E-5</c:v>
                </c:pt>
                <c:pt idx="53191">
                  <c:v>5.3192000000000002E-5</c:v>
                </c:pt>
                <c:pt idx="53192">
                  <c:v>5.3192999999999997E-5</c:v>
                </c:pt>
                <c:pt idx="53193">
                  <c:v>5.3193999999999999E-5</c:v>
                </c:pt>
                <c:pt idx="53194">
                  <c:v>5.3195000000000001E-5</c:v>
                </c:pt>
                <c:pt idx="53195">
                  <c:v>5.3195999999999997E-5</c:v>
                </c:pt>
                <c:pt idx="53196">
                  <c:v>5.3196999999999999E-5</c:v>
                </c:pt>
                <c:pt idx="53197">
                  <c:v>5.3198000000000001E-5</c:v>
                </c:pt>
                <c:pt idx="53198">
                  <c:v>5.3198999999999997E-5</c:v>
                </c:pt>
                <c:pt idx="53199">
                  <c:v>5.3199999999999999E-5</c:v>
                </c:pt>
                <c:pt idx="53200">
                  <c:v>5.3201000000000001E-5</c:v>
                </c:pt>
                <c:pt idx="53201">
                  <c:v>5.3202000000000003E-5</c:v>
                </c:pt>
                <c:pt idx="53202">
                  <c:v>5.3202999999999999E-5</c:v>
                </c:pt>
                <c:pt idx="53203">
                  <c:v>5.3204000000000001E-5</c:v>
                </c:pt>
                <c:pt idx="53204">
                  <c:v>5.3205000000000003E-5</c:v>
                </c:pt>
                <c:pt idx="53205">
                  <c:v>5.3205999999999998E-5</c:v>
                </c:pt>
                <c:pt idx="53206">
                  <c:v>5.3207000000000001E-5</c:v>
                </c:pt>
                <c:pt idx="53207">
                  <c:v>5.3208000000000003E-5</c:v>
                </c:pt>
                <c:pt idx="53208">
                  <c:v>5.3208999999999998E-5</c:v>
                </c:pt>
                <c:pt idx="53209">
                  <c:v>5.321E-5</c:v>
                </c:pt>
                <c:pt idx="53210">
                  <c:v>5.3211000000000003E-5</c:v>
                </c:pt>
                <c:pt idx="53211">
                  <c:v>5.3211999999999998E-5</c:v>
                </c:pt>
                <c:pt idx="53212">
                  <c:v>5.3213E-5</c:v>
                </c:pt>
                <c:pt idx="53213">
                  <c:v>5.3214000000000002E-5</c:v>
                </c:pt>
                <c:pt idx="53214">
                  <c:v>5.3214999999999998E-5</c:v>
                </c:pt>
                <c:pt idx="53215">
                  <c:v>5.3216E-5</c:v>
                </c:pt>
                <c:pt idx="53216">
                  <c:v>5.3217000000000002E-5</c:v>
                </c:pt>
                <c:pt idx="53217">
                  <c:v>5.3217999999999998E-5</c:v>
                </c:pt>
                <c:pt idx="53218">
                  <c:v>5.3219E-5</c:v>
                </c:pt>
                <c:pt idx="53219">
                  <c:v>5.3220000000000002E-5</c:v>
                </c:pt>
                <c:pt idx="53220">
                  <c:v>5.3220999999999997E-5</c:v>
                </c:pt>
                <c:pt idx="53221">
                  <c:v>5.3222E-5</c:v>
                </c:pt>
                <c:pt idx="53222">
                  <c:v>5.3223000000000002E-5</c:v>
                </c:pt>
                <c:pt idx="53223">
                  <c:v>5.3223999999999997E-5</c:v>
                </c:pt>
                <c:pt idx="53224">
                  <c:v>5.3224999999999999E-5</c:v>
                </c:pt>
                <c:pt idx="53225">
                  <c:v>5.3226000000000002E-5</c:v>
                </c:pt>
                <c:pt idx="53226">
                  <c:v>5.3226999999999997E-5</c:v>
                </c:pt>
                <c:pt idx="53227">
                  <c:v>5.3227999999999999E-5</c:v>
                </c:pt>
                <c:pt idx="53228">
                  <c:v>5.3229000000000001E-5</c:v>
                </c:pt>
                <c:pt idx="53229">
                  <c:v>5.3229999999999997E-5</c:v>
                </c:pt>
                <c:pt idx="53230">
                  <c:v>5.3230999999999999E-5</c:v>
                </c:pt>
                <c:pt idx="53231">
                  <c:v>5.3232000000000001E-5</c:v>
                </c:pt>
                <c:pt idx="53232">
                  <c:v>5.3232999999999997E-5</c:v>
                </c:pt>
                <c:pt idx="53233">
                  <c:v>5.3233999999999999E-5</c:v>
                </c:pt>
                <c:pt idx="53234">
                  <c:v>5.3235000000000001E-5</c:v>
                </c:pt>
                <c:pt idx="53235">
                  <c:v>5.3236000000000003E-5</c:v>
                </c:pt>
                <c:pt idx="53236">
                  <c:v>5.3236999999999999E-5</c:v>
                </c:pt>
                <c:pt idx="53237">
                  <c:v>5.3238000000000001E-5</c:v>
                </c:pt>
                <c:pt idx="53238">
                  <c:v>5.3239000000000003E-5</c:v>
                </c:pt>
                <c:pt idx="53239">
                  <c:v>5.3239999999999998E-5</c:v>
                </c:pt>
                <c:pt idx="53240">
                  <c:v>5.3241000000000001E-5</c:v>
                </c:pt>
                <c:pt idx="53241">
                  <c:v>5.3242000000000003E-5</c:v>
                </c:pt>
                <c:pt idx="53242">
                  <c:v>5.3242999999999998E-5</c:v>
                </c:pt>
                <c:pt idx="53243">
                  <c:v>5.3244E-5</c:v>
                </c:pt>
                <c:pt idx="53244">
                  <c:v>5.3245000000000003E-5</c:v>
                </c:pt>
                <c:pt idx="53245">
                  <c:v>5.3245999999999998E-5</c:v>
                </c:pt>
                <c:pt idx="53246">
                  <c:v>5.3247E-5</c:v>
                </c:pt>
                <c:pt idx="53247">
                  <c:v>5.3248000000000002E-5</c:v>
                </c:pt>
                <c:pt idx="53248">
                  <c:v>5.3248999999999998E-5</c:v>
                </c:pt>
                <c:pt idx="53249">
                  <c:v>5.325E-5</c:v>
                </c:pt>
                <c:pt idx="53250">
                  <c:v>5.3251000000000002E-5</c:v>
                </c:pt>
                <c:pt idx="53251">
                  <c:v>5.3251999999999998E-5</c:v>
                </c:pt>
                <c:pt idx="53252">
                  <c:v>5.3253E-5</c:v>
                </c:pt>
                <c:pt idx="53253">
                  <c:v>5.3254000000000002E-5</c:v>
                </c:pt>
                <c:pt idx="53254">
                  <c:v>5.3254999999999997E-5</c:v>
                </c:pt>
                <c:pt idx="53255">
                  <c:v>5.3256E-5</c:v>
                </c:pt>
                <c:pt idx="53256">
                  <c:v>5.3257000000000002E-5</c:v>
                </c:pt>
                <c:pt idx="53257">
                  <c:v>5.3257999999999997E-5</c:v>
                </c:pt>
                <c:pt idx="53258">
                  <c:v>5.3258999999999999E-5</c:v>
                </c:pt>
                <c:pt idx="53259">
                  <c:v>5.3260000000000002E-5</c:v>
                </c:pt>
                <c:pt idx="53260">
                  <c:v>5.3260999999999997E-5</c:v>
                </c:pt>
                <c:pt idx="53261">
                  <c:v>5.3261999999999999E-5</c:v>
                </c:pt>
                <c:pt idx="53262">
                  <c:v>5.3263000000000001E-5</c:v>
                </c:pt>
                <c:pt idx="53263">
                  <c:v>5.3263999999999997E-5</c:v>
                </c:pt>
                <c:pt idx="53264">
                  <c:v>5.3264999999999999E-5</c:v>
                </c:pt>
                <c:pt idx="53265">
                  <c:v>5.3266000000000001E-5</c:v>
                </c:pt>
                <c:pt idx="53266">
                  <c:v>5.3266999999999997E-5</c:v>
                </c:pt>
                <c:pt idx="53267">
                  <c:v>5.3267999999999999E-5</c:v>
                </c:pt>
                <c:pt idx="53268">
                  <c:v>5.3269000000000001E-5</c:v>
                </c:pt>
                <c:pt idx="53269">
                  <c:v>5.3270000000000003E-5</c:v>
                </c:pt>
                <c:pt idx="53270">
                  <c:v>5.3270999999999999E-5</c:v>
                </c:pt>
                <c:pt idx="53271">
                  <c:v>5.3272000000000001E-5</c:v>
                </c:pt>
                <c:pt idx="53272">
                  <c:v>5.3273000000000003E-5</c:v>
                </c:pt>
                <c:pt idx="53273">
                  <c:v>5.3273999999999998E-5</c:v>
                </c:pt>
                <c:pt idx="53274">
                  <c:v>5.3275000000000001E-5</c:v>
                </c:pt>
                <c:pt idx="53275">
                  <c:v>5.3276000000000003E-5</c:v>
                </c:pt>
                <c:pt idx="53276">
                  <c:v>5.3276999999999998E-5</c:v>
                </c:pt>
                <c:pt idx="53277">
                  <c:v>5.3278E-5</c:v>
                </c:pt>
                <c:pt idx="53278">
                  <c:v>5.3279000000000003E-5</c:v>
                </c:pt>
                <c:pt idx="53279">
                  <c:v>5.3279999999999998E-5</c:v>
                </c:pt>
                <c:pt idx="53280">
                  <c:v>5.3281E-5</c:v>
                </c:pt>
                <c:pt idx="53281">
                  <c:v>5.3282000000000002E-5</c:v>
                </c:pt>
                <c:pt idx="53282">
                  <c:v>5.3282999999999998E-5</c:v>
                </c:pt>
                <c:pt idx="53283">
                  <c:v>5.3284E-5</c:v>
                </c:pt>
                <c:pt idx="53284">
                  <c:v>5.3285000000000002E-5</c:v>
                </c:pt>
                <c:pt idx="53285">
                  <c:v>5.3285999999999998E-5</c:v>
                </c:pt>
                <c:pt idx="53286">
                  <c:v>5.3287E-5</c:v>
                </c:pt>
                <c:pt idx="53287">
                  <c:v>5.3288000000000002E-5</c:v>
                </c:pt>
                <c:pt idx="53288">
                  <c:v>5.3288999999999998E-5</c:v>
                </c:pt>
                <c:pt idx="53289">
                  <c:v>5.329E-5</c:v>
                </c:pt>
                <c:pt idx="53290">
                  <c:v>5.3291000000000002E-5</c:v>
                </c:pt>
                <c:pt idx="53291">
                  <c:v>5.3291999999999997E-5</c:v>
                </c:pt>
                <c:pt idx="53292">
                  <c:v>5.3292999999999999E-5</c:v>
                </c:pt>
                <c:pt idx="53293">
                  <c:v>5.3294000000000002E-5</c:v>
                </c:pt>
                <c:pt idx="53294">
                  <c:v>5.3294999999999997E-5</c:v>
                </c:pt>
                <c:pt idx="53295">
                  <c:v>5.3295999999999999E-5</c:v>
                </c:pt>
                <c:pt idx="53296">
                  <c:v>5.3297000000000001E-5</c:v>
                </c:pt>
                <c:pt idx="53297">
                  <c:v>5.3297999999999997E-5</c:v>
                </c:pt>
                <c:pt idx="53298">
                  <c:v>5.3298999999999999E-5</c:v>
                </c:pt>
                <c:pt idx="53299">
                  <c:v>5.3300000000000001E-5</c:v>
                </c:pt>
                <c:pt idx="53300">
                  <c:v>5.3300999999999997E-5</c:v>
                </c:pt>
                <c:pt idx="53301">
                  <c:v>5.3301999999999999E-5</c:v>
                </c:pt>
                <c:pt idx="53302">
                  <c:v>5.3303000000000001E-5</c:v>
                </c:pt>
                <c:pt idx="53303">
                  <c:v>5.3304000000000003E-5</c:v>
                </c:pt>
                <c:pt idx="53304">
                  <c:v>5.3304999999999999E-5</c:v>
                </c:pt>
                <c:pt idx="53305">
                  <c:v>5.3306000000000001E-5</c:v>
                </c:pt>
                <c:pt idx="53306">
                  <c:v>5.3307000000000003E-5</c:v>
                </c:pt>
                <c:pt idx="53307">
                  <c:v>5.3307999999999999E-5</c:v>
                </c:pt>
                <c:pt idx="53308">
                  <c:v>5.3309000000000001E-5</c:v>
                </c:pt>
                <c:pt idx="53309">
                  <c:v>5.3310000000000003E-5</c:v>
                </c:pt>
                <c:pt idx="53310">
                  <c:v>5.3310999999999998E-5</c:v>
                </c:pt>
                <c:pt idx="53311">
                  <c:v>5.3312000000000001E-5</c:v>
                </c:pt>
                <c:pt idx="53312">
                  <c:v>5.3313000000000003E-5</c:v>
                </c:pt>
                <c:pt idx="53313">
                  <c:v>5.3313999999999998E-5</c:v>
                </c:pt>
                <c:pt idx="53314">
                  <c:v>5.3315E-5</c:v>
                </c:pt>
                <c:pt idx="53315">
                  <c:v>5.3316000000000002E-5</c:v>
                </c:pt>
                <c:pt idx="53316">
                  <c:v>5.3316999999999998E-5</c:v>
                </c:pt>
                <c:pt idx="53317">
                  <c:v>5.3318E-5</c:v>
                </c:pt>
                <c:pt idx="53318">
                  <c:v>5.3319000000000002E-5</c:v>
                </c:pt>
                <c:pt idx="53319">
                  <c:v>5.3319999999999998E-5</c:v>
                </c:pt>
                <c:pt idx="53320">
                  <c:v>5.3321E-5</c:v>
                </c:pt>
                <c:pt idx="53321">
                  <c:v>5.3322000000000002E-5</c:v>
                </c:pt>
                <c:pt idx="53322">
                  <c:v>5.3322999999999998E-5</c:v>
                </c:pt>
                <c:pt idx="53323">
                  <c:v>5.3324E-5</c:v>
                </c:pt>
                <c:pt idx="53324">
                  <c:v>5.3325000000000002E-5</c:v>
                </c:pt>
                <c:pt idx="53325">
                  <c:v>5.3325999999999997E-5</c:v>
                </c:pt>
                <c:pt idx="53326">
                  <c:v>5.3327E-5</c:v>
                </c:pt>
                <c:pt idx="53327">
                  <c:v>5.3328000000000002E-5</c:v>
                </c:pt>
                <c:pt idx="53328">
                  <c:v>5.3328999999999997E-5</c:v>
                </c:pt>
                <c:pt idx="53329">
                  <c:v>5.3329999999999999E-5</c:v>
                </c:pt>
                <c:pt idx="53330">
                  <c:v>5.3331000000000002E-5</c:v>
                </c:pt>
                <c:pt idx="53331">
                  <c:v>5.3331999999999997E-5</c:v>
                </c:pt>
                <c:pt idx="53332">
                  <c:v>5.3332999999999999E-5</c:v>
                </c:pt>
                <c:pt idx="53333">
                  <c:v>5.3334000000000001E-5</c:v>
                </c:pt>
                <c:pt idx="53334">
                  <c:v>5.3334999999999997E-5</c:v>
                </c:pt>
                <c:pt idx="53335">
                  <c:v>5.3335999999999999E-5</c:v>
                </c:pt>
                <c:pt idx="53336">
                  <c:v>5.3337000000000001E-5</c:v>
                </c:pt>
                <c:pt idx="53337">
                  <c:v>5.3338000000000003E-5</c:v>
                </c:pt>
                <c:pt idx="53338">
                  <c:v>5.3338999999999999E-5</c:v>
                </c:pt>
                <c:pt idx="53339">
                  <c:v>5.3340000000000001E-5</c:v>
                </c:pt>
                <c:pt idx="53340">
                  <c:v>5.3341000000000003E-5</c:v>
                </c:pt>
                <c:pt idx="53341">
                  <c:v>5.3341999999999999E-5</c:v>
                </c:pt>
                <c:pt idx="53342">
                  <c:v>5.3343000000000001E-5</c:v>
                </c:pt>
                <c:pt idx="53343">
                  <c:v>5.3344000000000003E-5</c:v>
                </c:pt>
                <c:pt idx="53344">
                  <c:v>5.3344999999999998E-5</c:v>
                </c:pt>
                <c:pt idx="53345">
                  <c:v>5.3346000000000001E-5</c:v>
                </c:pt>
                <c:pt idx="53346">
                  <c:v>5.3347000000000003E-5</c:v>
                </c:pt>
                <c:pt idx="53347">
                  <c:v>5.3347999999999998E-5</c:v>
                </c:pt>
                <c:pt idx="53348">
                  <c:v>5.3349E-5</c:v>
                </c:pt>
                <c:pt idx="53349">
                  <c:v>5.3350000000000003E-5</c:v>
                </c:pt>
                <c:pt idx="53350">
                  <c:v>5.3350999999999998E-5</c:v>
                </c:pt>
                <c:pt idx="53351">
                  <c:v>5.3352E-5</c:v>
                </c:pt>
                <c:pt idx="53352">
                  <c:v>5.3353000000000002E-5</c:v>
                </c:pt>
                <c:pt idx="53353">
                  <c:v>5.3353999999999998E-5</c:v>
                </c:pt>
                <c:pt idx="53354">
                  <c:v>5.3355E-5</c:v>
                </c:pt>
                <c:pt idx="53355">
                  <c:v>5.3356000000000002E-5</c:v>
                </c:pt>
                <c:pt idx="53356">
                  <c:v>5.3356999999999998E-5</c:v>
                </c:pt>
                <c:pt idx="53357">
                  <c:v>5.3358E-5</c:v>
                </c:pt>
                <c:pt idx="53358">
                  <c:v>5.3359000000000002E-5</c:v>
                </c:pt>
                <c:pt idx="53359">
                  <c:v>5.3359999999999997E-5</c:v>
                </c:pt>
                <c:pt idx="53360">
                  <c:v>5.3361E-5</c:v>
                </c:pt>
                <c:pt idx="53361">
                  <c:v>5.3362000000000002E-5</c:v>
                </c:pt>
                <c:pt idx="53362">
                  <c:v>5.3362999999999997E-5</c:v>
                </c:pt>
                <c:pt idx="53363">
                  <c:v>5.3363999999999999E-5</c:v>
                </c:pt>
                <c:pt idx="53364">
                  <c:v>5.3365000000000002E-5</c:v>
                </c:pt>
                <c:pt idx="53365">
                  <c:v>5.3365999999999997E-5</c:v>
                </c:pt>
                <c:pt idx="53366">
                  <c:v>5.3366999999999999E-5</c:v>
                </c:pt>
                <c:pt idx="53367">
                  <c:v>5.3368000000000001E-5</c:v>
                </c:pt>
                <c:pt idx="53368">
                  <c:v>5.3368999999999997E-5</c:v>
                </c:pt>
                <c:pt idx="53369">
                  <c:v>5.3369999999999999E-5</c:v>
                </c:pt>
                <c:pt idx="53370">
                  <c:v>5.3371000000000001E-5</c:v>
                </c:pt>
                <c:pt idx="53371">
                  <c:v>5.3372000000000003E-5</c:v>
                </c:pt>
                <c:pt idx="53372">
                  <c:v>5.3372999999999999E-5</c:v>
                </c:pt>
                <c:pt idx="53373">
                  <c:v>5.3374000000000001E-5</c:v>
                </c:pt>
                <c:pt idx="53374">
                  <c:v>5.3375000000000003E-5</c:v>
                </c:pt>
                <c:pt idx="53375">
                  <c:v>5.3375999999999999E-5</c:v>
                </c:pt>
                <c:pt idx="53376">
                  <c:v>5.3377000000000001E-5</c:v>
                </c:pt>
                <c:pt idx="53377">
                  <c:v>5.3378000000000003E-5</c:v>
                </c:pt>
                <c:pt idx="53378">
                  <c:v>5.3378999999999998E-5</c:v>
                </c:pt>
                <c:pt idx="53379">
                  <c:v>5.3380000000000001E-5</c:v>
                </c:pt>
                <c:pt idx="53380">
                  <c:v>5.3381000000000003E-5</c:v>
                </c:pt>
                <c:pt idx="53381">
                  <c:v>5.3381999999999998E-5</c:v>
                </c:pt>
                <c:pt idx="53382">
                  <c:v>5.3383E-5</c:v>
                </c:pt>
                <c:pt idx="53383">
                  <c:v>5.3384000000000003E-5</c:v>
                </c:pt>
                <c:pt idx="53384">
                  <c:v>5.3384999999999998E-5</c:v>
                </c:pt>
                <c:pt idx="53385">
                  <c:v>5.3386E-5</c:v>
                </c:pt>
                <c:pt idx="53386">
                  <c:v>5.3387000000000002E-5</c:v>
                </c:pt>
                <c:pt idx="53387">
                  <c:v>5.3387999999999998E-5</c:v>
                </c:pt>
                <c:pt idx="53388">
                  <c:v>5.3389E-5</c:v>
                </c:pt>
                <c:pt idx="53389">
                  <c:v>5.3390000000000002E-5</c:v>
                </c:pt>
                <c:pt idx="53390">
                  <c:v>5.3390999999999998E-5</c:v>
                </c:pt>
                <c:pt idx="53391">
                  <c:v>5.3392E-5</c:v>
                </c:pt>
                <c:pt idx="53392">
                  <c:v>5.3393000000000002E-5</c:v>
                </c:pt>
                <c:pt idx="53393">
                  <c:v>5.3393999999999997E-5</c:v>
                </c:pt>
                <c:pt idx="53394">
                  <c:v>5.3395E-5</c:v>
                </c:pt>
                <c:pt idx="53395">
                  <c:v>5.3396000000000002E-5</c:v>
                </c:pt>
                <c:pt idx="53396">
                  <c:v>5.3396999999999997E-5</c:v>
                </c:pt>
                <c:pt idx="53397">
                  <c:v>5.3397999999999999E-5</c:v>
                </c:pt>
                <c:pt idx="53398">
                  <c:v>5.3399000000000002E-5</c:v>
                </c:pt>
                <c:pt idx="53399">
                  <c:v>5.3399999999999997E-5</c:v>
                </c:pt>
                <c:pt idx="53400">
                  <c:v>5.3400999999999999E-5</c:v>
                </c:pt>
                <c:pt idx="53401">
                  <c:v>5.3402000000000001E-5</c:v>
                </c:pt>
                <c:pt idx="53402">
                  <c:v>5.3402999999999997E-5</c:v>
                </c:pt>
                <c:pt idx="53403">
                  <c:v>5.3403999999999999E-5</c:v>
                </c:pt>
                <c:pt idx="53404">
                  <c:v>5.3405000000000001E-5</c:v>
                </c:pt>
                <c:pt idx="53405">
                  <c:v>5.3406000000000003E-5</c:v>
                </c:pt>
                <c:pt idx="53406">
                  <c:v>5.3406999999999999E-5</c:v>
                </c:pt>
                <c:pt idx="53407">
                  <c:v>5.3408000000000001E-5</c:v>
                </c:pt>
                <c:pt idx="53408">
                  <c:v>5.3409000000000003E-5</c:v>
                </c:pt>
                <c:pt idx="53409">
                  <c:v>5.3409999999999999E-5</c:v>
                </c:pt>
                <c:pt idx="53410">
                  <c:v>5.3411000000000001E-5</c:v>
                </c:pt>
                <c:pt idx="53411">
                  <c:v>5.3412000000000003E-5</c:v>
                </c:pt>
                <c:pt idx="53412">
                  <c:v>5.3412999999999998E-5</c:v>
                </c:pt>
                <c:pt idx="53413">
                  <c:v>5.3414000000000001E-5</c:v>
                </c:pt>
                <c:pt idx="53414">
                  <c:v>5.3415000000000003E-5</c:v>
                </c:pt>
                <c:pt idx="53415">
                  <c:v>5.3415999999999998E-5</c:v>
                </c:pt>
                <c:pt idx="53416">
                  <c:v>5.3417E-5</c:v>
                </c:pt>
                <c:pt idx="53417">
                  <c:v>5.3418000000000003E-5</c:v>
                </c:pt>
                <c:pt idx="53418">
                  <c:v>5.3418999999999998E-5</c:v>
                </c:pt>
                <c:pt idx="53419">
                  <c:v>5.342E-5</c:v>
                </c:pt>
                <c:pt idx="53420">
                  <c:v>5.3421000000000002E-5</c:v>
                </c:pt>
                <c:pt idx="53421">
                  <c:v>5.3421999999999998E-5</c:v>
                </c:pt>
                <c:pt idx="53422">
                  <c:v>5.3423E-5</c:v>
                </c:pt>
                <c:pt idx="53423">
                  <c:v>5.3424000000000002E-5</c:v>
                </c:pt>
                <c:pt idx="53424">
                  <c:v>5.3424999999999998E-5</c:v>
                </c:pt>
                <c:pt idx="53425">
                  <c:v>5.3426E-5</c:v>
                </c:pt>
                <c:pt idx="53426">
                  <c:v>5.3427000000000002E-5</c:v>
                </c:pt>
                <c:pt idx="53427">
                  <c:v>5.3427999999999997E-5</c:v>
                </c:pt>
                <c:pt idx="53428">
                  <c:v>5.3429E-5</c:v>
                </c:pt>
                <c:pt idx="53429">
                  <c:v>5.3430000000000002E-5</c:v>
                </c:pt>
                <c:pt idx="53430">
                  <c:v>5.3430999999999997E-5</c:v>
                </c:pt>
                <c:pt idx="53431">
                  <c:v>5.3431999999999999E-5</c:v>
                </c:pt>
                <c:pt idx="53432">
                  <c:v>5.3433000000000002E-5</c:v>
                </c:pt>
                <c:pt idx="53433">
                  <c:v>5.3433999999999997E-5</c:v>
                </c:pt>
                <c:pt idx="53434">
                  <c:v>5.3434999999999999E-5</c:v>
                </c:pt>
                <c:pt idx="53435">
                  <c:v>5.3436000000000001E-5</c:v>
                </c:pt>
                <c:pt idx="53436">
                  <c:v>5.3436999999999997E-5</c:v>
                </c:pt>
                <c:pt idx="53437">
                  <c:v>5.3437999999999999E-5</c:v>
                </c:pt>
                <c:pt idx="53438">
                  <c:v>5.3439000000000001E-5</c:v>
                </c:pt>
                <c:pt idx="53439">
                  <c:v>5.3440000000000003E-5</c:v>
                </c:pt>
                <c:pt idx="53440">
                  <c:v>5.3440999999999999E-5</c:v>
                </c:pt>
                <c:pt idx="53441">
                  <c:v>5.3442000000000001E-5</c:v>
                </c:pt>
                <c:pt idx="53442">
                  <c:v>5.3443000000000003E-5</c:v>
                </c:pt>
                <c:pt idx="53443">
                  <c:v>5.3443999999999999E-5</c:v>
                </c:pt>
                <c:pt idx="53444">
                  <c:v>5.3445000000000001E-5</c:v>
                </c:pt>
                <c:pt idx="53445">
                  <c:v>5.3446000000000003E-5</c:v>
                </c:pt>
                <c:pt idx="53446">
                  <c:v>5.3446999999999998E-5</c:v>
                </c:pt>
                <c:pt idx="53447">
                  <c:v>5.3448000000000001E-5</c:v>
                </c:pt>
                <c:pt idx="53448">
                  <c:v>5.3449000000000003E-5</c:v>
                </c:pt>
                <c:pt idx="53449">
                  <c:v>5.3449999999999998E-5</c:v>
                </c:pt>
                <c:pt idx="53450">
                  <c:v>5.3451E-5</c:v>
                </c:pt>
                <c:pt idx="53451">
                  <c:v>5.3452000000000003E-5</c:v>
                </c:pt>
                <c:pt idx="53452">
                  <c:v>5.3452999999999998E-5</c:v>
                </c:pt>
                <c:pt idx="53453">
                  <c:v>5.3454E-5</c:v>
                </c:pt>
                <c:pt idx="53454">
                  <c:v>5.3455000000000002E-5</c:v>
                </c:pt>
                <c:pt idx="53455">
                  <c:v>5.3455999999999998E-5</c:v>
                </c:pt>
                <c:pt idx="53456">
                  <c:v>5.3457E-5</c:v>
                </c:pt>
                <c:pt idx="53457">
                  <c:v>5.3458000000000002E-5</c:v>
                </c:pt>
                <c:pt idx="53458">
                  <c:v>5.3458999999999998E-5</c:v>
                </c:pt>
                <c:pt idx="53459">
                  <c:v>5.346E-5</c:v>
                </c:pt>
                <c:pt idx="53460">
                  <c:v>5.3461000000000002E-5</c:v>
                </c:pt>
                <c:pt idx="53461">
                  <c:v>5.3461999999999997E-5</c:v>
                </c:pt>
                <c:pt idx="53462">
                  <c:v>5.3463E-5</c:v>
                </c:pt>
                <c:pt idx="53463">
                  <c:v>5.3464000000000002E-5</c:v>
                </c:pt>
                <c:pt idx="53464">
                  <c:v>5.3464999999999997E-5</c:v>
                </c:pt>
                <c:pt idx="53465">
                  <c:v>5.3465999999999999E-5</c:v>
                </c:pt>
                <c:pt idx="53466">
                  <c:v>5.3467000000000002E-5</c:v>
                </c:pt>
                <c:pt idx="53467">
                  <c:v>5.3467999999999997E-5</c:v>
                </c:pt>
                <c:pt idx="53468">
                  <c:v>5.3468999999999999E-5</c:v>
                </c:pt>
                <c:pt idx="53469">
                  <c:v>5.3470000000000001E-5</c:v>
                </c:pt>
                <c:pt idx="53470">
                  <c:v>5.3470999999999997E-5</c:v>
                </c:pt>
                <c:pt idx="53471">
                  <c:v>5.3471999999999999E-5</c:v>
                </c:pt>
                <c:pt idx="53472">
                  <c:v>5.3473000000000001E-5</c:v>
                </c:pt>
                <c:pt idx="53473">
                  <c:v>5.3474000000000003E-5</c:v>
                </c:pt>
                <c:pt idx="53474">
                  <c:v>5.3474999999999999E-5</c:v>
                </c:pt>
                <c:pt idx="53475">
                  <c:v>5.3476000000000001E-5</c:v>
                </c:pt>
                <c:pt idx="53476">
                  <c:v>5.3477000000000003E-5</c:v>
                </c:pt>
                <c:pt idx="53477">
                  <c:v>5.3477999999999999E-5</c:v>
                </c:pt>
                <c:pt idx="53478">
                  <c:v>5.3479000000000001E-5</c:v>
                </c:pt>
                <c:pt idx="53479">
                  <c:v>5.3480000000000003E-5</c:v>
                </c:pt>
                <c:pt idx="53480">
                  <c:v>5.3480999999999998E-5</c:v>
                </c:pt>
                <c:pt idx="53481">
                  <c:v>5.3482000000000001E-5</c:v>
                </c:pt>
                <c:pt idx="53482">
                  <c:v>5.3483000000000003E-5</c:v>
                </c:pt>
                <c:pt idx="53483">
                  <c:v>5.3483999999999998E-5</c:v>
                </c:pt>
                <c:pt idx="53484">
                  <c:v>5.3485E-5</c:v>
                </c:pt>
                <c:pt idx="53485">
                  <c:v>5.3486000000000003E-5</c:v>
                </c:pt>
                <c:pt idx="53486">
                  <c:v>5.3486999999999998E-5</c:v>
                </c:pt>
                <c:pt idx="53487">
                  <c:v>5.3488E-5</c:v>
                </c:pt>
                <c:pt idx="53488">
                  <c:v>5.3489000000000002E-5</c:v>
                </c:pt>
                <c:pt idx="53489">
                  <c:v>5.3489999999999998E-5</c:v>
                </c:pt>
                <c:pt idx="53490">
                  <c:v>5.3491E-5</c:v>
                </c:pt>
                <c:pt idx="53491">
                  <c:v>5.3492000000000002E-5</c:v>
                </c:pt>
                <c:pt idx="53492">
                  <c:v>5.3492999999999998E-5</c:v>
                </c:pt>
                <c:pt idx="53493">
                  <c:v>5.3494E-5</c:v>
                </c:pt>
                <c:pt idx="53494">
                  <c:v>5.3495000000000002E-5</c:v>
                </c:pt>
                <c:pt idx="53495">
                  <c:v>5.3495999999999997E-5</c:v>
                </c:pt>
                <c:pt idx="53496">
                  <c:v>5.3497E-5</c:v>
                </c:pt>
                <c:pt idx="53497">
                  <c:v>5.3498000000000002E-5</c:v>
                </c:pt>
                <c:pt idx="53498">
                  <c:v>5.3498999999999997E-5</c:v>
                </c:pt>
                <c:pt idx="53499">
                  <c:v>5.3499999999999999E-5</c:v>
                </c:pt>
                <c:pt idx="53500">
                  <c:v>5.3501000000000002E-5</c:v>
                </c:pt>
                <c:pt idx="53501">
                  <c:v>5.3501999999999997E-5</c:v>
                </c:pt>
                <c:pt idx="53502">
                  <c:v>5.3502999999999999E-5</c:v>
                </c:pt>
                <c:pt idx="53503">
                  <c:v>5.3504000000000001E-5</c:v>
                </c:pt>
                <c:pt idx="53504">
                  <c:v>5.3504999999999997E-5</c:v>
                </c:pt>
                <c:pt idx="53505">
                  <c:v>5.3505999999999999E-5</c:v>
                </c:pt>
                <c:pt idx="53506">
                  <c:v>5.3507000000000001E-5</c:v>
                </c:pt>
                <c:pt idx="53507">
                  <c:v>5.3508000000000003E-5</c:v>
                </c:pt>
                <c:pt idx="53508">
                  <c:v>5.3508999999999999E-5</c:v>
                </c:pt>
                <c:pt idx="53509">
                  <c:v>5.3510000000000001E-5</c:v>
                </c:pt>
                <c:pt idx="53510">
                  <c:v>5.3511000000000003E-5</c:v>
                </c:pt>
                <c:pt idx="53511">
                  <c:v>5.3511999999999999E-5</c:v>
                </c:pt>
                <c:pt idx="53512">
                  <c:v>5.3513000000000001E-5</c:v>
                </c:pt>
                <c:pt idx="53513">
                  <c:v>5.3514000000000003E-5</c:v>
                </c:pt>
                <c:pt idx="53514">
                  <c:v>5.3514999999999998E-5</c:v>
                </c:pt>
                <c:pt idx="53515">
                  <c:v>5.3516000000000001E-5</c:v>
                </c:pt>
                <c:pt idx="53516">
                  <c:v>5.3517000000000003E-5</c:v>
                </c:pt>
                <c:pt idx="53517">
                  <c:v>5.3517999999999998E-5</c:v>
                </c:pt>
                <c:pt idx="53518">
                  <c:v>5.3519E-5</c:v>
                </c:pt>
                <c:pt idx="53519">
                  <c:v>5.3520000000000003E-5</c:v>
                </c:pt>
                <c:pt idx="53520">
                  <c:v>5.3520999999999998E-5</c:v>
                </c:pt>
                <c:pt idx="53521">
                  <c:v>5.3522E-5</c:v>
                </c:pt>
                <c:pt idx="53522">
                  <c:v>5.3523000000000002E-5</c:v>
                </c:pt>
                <c:pt idx="53523">
                  <c:v>5.3523999999999998E-5</c:v>
                </c:pt>
                <c:pt idx="53524">
                  <c:v>5.3525E-5</c:v>
                </c:pt>
                <c:pt idx="53525">
                  <c:v>5.3526000000000002E-5</c:v>
                </c:pt>
                <c:pt idx="53526">
                  <c:v>5.3526999999999998E-5</c:v>
                </c:pt>
                <c:pt idx="53527">
                  <c:v>5.3528E-5</c:v>
                </c:pt>
                <c:pt idx="53528">
                  <c:v>5.3529000000000002E-5</c:v>
                </c:pt>
                <c:pt idx="53529">
                  <c:v>5.3529999999999997E-5</c:v>
                </c:pt>
                <c:pt idx="53530">
                  <c:v>5.3531E-5</c:v>
                </c:pt>
                <c:pt idx="53531">
                  <c:v>5.3532000000000002E-5</c:v>
                </c:pt>
                <c:pt idx="53532">
                  <c:v>5.3532999999999997E-5</c:v>
                </c:pt>
                <c:pt idx="53533">
                  <c:v>5.3533999999999999E-5</c:v>
                </c:pt>
                <c:pt idx="53534">
                  <c:v>5.3535000000000002E-5</c:v>
                </c:pt>
                <c:pt idx="53535">
                  <c:v>5.3535999999999997E-5</c:v>
                </c:pt>
                <c:pt idx="53536">
                  <c:v>5.3536999999999999E-5</c:v>
                </c:pt>
                <c:pt idx="53537">
                  <c:v>5.3538000000000001E-5</c:v>
                </c:pt>
                <c:pt idx="53538">
                  <c:v>5.3538999999999997E-5</c:v>
                </c:pt>
                <c:pt idx="53539">
                  <c:v>5.3539999999999999E-5</c:v>
                </c:pt>
                <c:pt idx="53540">
                  <c:v>5.3541000000000001E-5</c:v>
                </c:pt>
                <c:pt idx="53541">
                  <c:v>5.3542000000000003E-5</c:v>
                </c:pt>
                <c:pt idx="53542">
                  <c:v>5.3542999999999999E-5</c:v>
                </c:pt>
                <c:pt idx="53543">
                  <c:v>5.3544000000000001E-5</c:v>
                </c:pt>
                <c:pt idx="53544">
                  <c:v>5.3545000000000003E-5</c:v>
                </c:pt>
                <c:pt idx="53545">
                  <c:v>5.3545999999999999E-5</c:v>
                </c:pt>
                <c:pt idx="53546">
                  <c:v>5.3547000000000001E-5</c:v>
                </c:pt>
                <c:pt idx="53547">
                  <c:v>5.3548000000000003E-5</c:v>
                </c:pt>
                <c:pt idx="53548">
                  <c:v>5.3548999999999998E-5</c:v>
                </c:pt>
                <c:pt idx="53549">
                  <c:v>5.3550000000000001E-5</c:v>
                </c:pt>
                <c:pt idx="53550">
                  <c:v>5.3551000000000003E-5</c:v>
                </c:pt>
                <c:pt idx="53551">
                  <c:v>5.3551999999999998E-5</c:v>
                </c:pt>
                <c:pt idx="53552">
                  <c:v>5.3553E-5</c:v>
                </c:pt>
                <c:pt idx="53553">
                  <c:v>5.3554000000000003E-5</c:v>
                </c:pt>
                <c:pt idx="53554">
                  <c:v>5.3554999999999998E-5</c:v>
                </c:pt>
                <c:pt idx="53555">
                  <c:v>5.3556E-5</c:v>
                </c:pt>
                <c:pt idx="53556">
                  <c:v>5.3557000000000002E-5</c:v>
                </c:pt>
                <c:pt idx="53557">
                  <c:v>5.3557999999999998E-5</c:v>
                </c:pt>
                <c:pt idx="53558">
                  <c:v>5.3559E-5</c:v>
                </c:pt>
                <c:pt idx="53559">
                  <c:v>5.3560000000000002E-5</c:v>
                </c:pt>
                <c:pt idx="53560">
                  <c:v>5.3560999999999998E-5</c:v>
                </c:pt>
                <c:pt idx="53561">
                  <c:v>5.3562E-5</c:v>
                </c:pt>
                <c:pt idx="53562">
                  <c:v>5.3563000000000002E-5</c:v>
                </c:pt>
                <c:pt idx="53563">
                  <c:v>5.3563999999999997E-5</c:v>
                </c:pt>
                <c:pt idx="53564">
                  <c:v>5.3565E-5</c:v>
                </c:pt>
                <c:pt idx="53565">
                  <c:v>5.3566000000000002E-5</c:v>
                </c:pt>
                <c:pt idx="53566">
                  <c:v>5.3566999999999997E-5</c:v>
                </c:pt>
                <c:pt idx="53567">
                  <c:v>5.3567999999999999E-5</c:v>
                </c:pt>
                <c:pt idx="53568">
                  <c:v>5.3569000000000002E-5</c:v>
                </c:pt>
                <c:pt idx="53569">
                  <c:v>5.3569999999999997E-5</c:v>
                </c:pt>
                <c:pt idx="53570">
                  <c:v>5.3570999999999999E-5</c:v>
                </c:pt>
                <c:pt idx="53571">
                  <c:v>5.3572000000000001E-5</c:v>
                </c:pt>
                <c:pt idx="53572">
                  <c:v>5.3572999999999997E-5</c:v>
                </c:pt>
                <c:pt idx="53573">
                  <c:v>5.3573999999999999E-5</c:v>
                </c:pt>
                <c:pt idx="53574">
                  <c:v>5.3575000000000001E-5</c:v>
                </c:pt>
                <c:pt idx="53575">
                  <c:v>5.3575999999999997E-5</c:v>
                </c:pt>
                <c:pt idx="53576">
                  <c:v>5.3576999999999999E-5</c:v>
                </c:pt>
                <c:pt idx="53577">
                  <c:v>5.3578000000000001E-5</c:v>
                </c:pt>
                <c:pt idx="53578">
                  <c:v>5.3579000000000003E-5</c:v>
                </c:pt>
                <c:pt idx="53579">
                  <c:v>5.3579999999999999E-5</c:v>
                </c:pt>
                <c:pt idx="53580">
                  <c:v>5.3581000000000001E-5</c:v>
                </c:pt>
                <c:pt idx="53581">
                  <c:v>5.3582000000000003E-5</c:v>
                </c:pt>
                <c:pt idx="53582">
                  <c:v>5.3582999999999998E-5</c:v>
                </c:pt>
                <c:pt idx="53583">
                  <c:v>5.3584000000000001E-5</c:v>
                </c:pt>
                <c:pt idx="53584">
                  <c:v>5.3585000000000003E-5</c:v>
                </c:pt>
                <c:pt idx="53585">
                  <c:v>5.3585999999999998E-5</c:v>
                </c:pt>
                <c:pt idx="53586">
                  <c:v>5.3587E-5</c:v>
                </c:pt>
                <c:pt idx="53587">
                  <c:v>5.3588000000000003E-5</c:v>
                </c:pt>
                <c:pt idx="53588">
                  <c:v>5.3588999999999998E-5</c:v>
                </c:pt>
                <c:pt idx="53589">
                  <c:v>5.359E-5</c:v>
                </c:pt>
                <c:pt idx="53590">
                  <c:v>5.3591000000000002E-5</c:v>
                </c:pt>
                <c:pt idx="53591">
                  <c:v>5.3591999999999998E-5</c:v>
                </c:pt>
                <c:pt idx="53592">
                  <c:v>5.3593E-5</c:v>
                </c:pt>
                <c:pt idx="53593">
                  <c:v>5.3594000000000002E-5</c:v>
                </c:pt>
                <c:pt idx="53594">
                  <c:v>5.3594999999999998E-5</c:v>
                </c:pt>
                <c:pt idx="53595">
                  <c:v>5.3596E-5</c:v>
                </c:pt>
                <c:pt idx="53596">
                  <c:v>5.3597000000000002E-5</c:v>
                </c:pt>
                <c:pt idx="53597">
                  <c:v>5.3597999999999997E-5</c:v>
                </c:pt>
                <c:pt idx="53598">
                  <c:v>5.3599E-5</c:v>
                </c:pt>
                <c:pt idx="53599">
                  <c:v>5.3600000000000002E-5</c:v>
                </c:pt>
                <c:pt idx="53600">
                  <c:v>5.3600999999999997E-5</c:v>
                </c:pt>
                <c:pt idx="53601">
                  <c:v>5.3601999999999999E-5</c:v>
                </c:pt>
                <c:pt idx="53602">
                  <c:v>5.3603000000000002E-5</c:v>
                </c:pt>
                <c:pt idx="53603">
                  <c:v>5.3603999999999997E-5</c:v>
                </c:pt>
                <c:pt idx="53604">
                  <c:v>5.3604999999999999E-5</c:v>
                </c:pt>
                <c:pt idx="53605">
                  <c:v>5.3606000000000001E-5</c:v>
                </c:pt>
                <c:pt idx="53606">
                  <c:v>5.3606999999999997E-5</c:v>
                </c:pt>
                <c:pt idx="53607">
                  <c:v>5.3607999999999999E-5</c:v>
                </c:pt>
                <c:pt idx="53608">
                  <c:v>5.3609000000000001E-5</c:v>
                </c:pt>
                <c:pt idx="53609">
                  <c:v>5.3609999999999997E-5</c:v>
                </c:pt>
                <c:pt idx="53610">
                  <c:v>5.3610999999999999E-5</c:v>
                </c:pt>
                <c:pt idx="53611">
                  <c:v>5.3612000000000001E-5</c:v>
                </c:pt>
                <c:pt idx="53612">
                  <c:v>5.3613000000000003E-5</c:v>
                </c:pt>
                <c:pt idx="53613">
                  <c:v>5.3613999999999999E-5</c:v>
                </c:pt>
                <c:pt idx="53614">
                  <c:v>5.3615000000000001E-5</c:v>
                </c:pt>
                <c:pt idx="53615">
                  <c:v>5.3616000000000003E-5</c:v>
                </c:pt>
                <c:pt idx="53616">
                  <c:v>5.3616999999999998E-5</c:v>
                </c:pt>
                <c:pt idx="53617">
                  <c:v>5.3618000000000001E-5</c:v>
                </c:pt>
                <c:pt idx="53618">
                  <c:v>5.3619000000000003E-5</c:v>
                </c:pt>
                <c:pt idx="53619">
                  <c:v>5.3619999999999998E-5</c:v>
                </c:pt>
                <c:pt idx="53620">
                  <c:v>5.3621E-5</c:v>
                </c:pt>
                <c:pt idx="53621">
                  <c:v>5.3622000000000003E-5</c:v>
                </c:pt>
                <c:pt idx="53622">
                  <c:v>5.3622999999999998E-5</c:v>
                </c:pt>
                <c:pt idx="53623">
                  <c:v>5.3624E-5</c:v>
                </c:pt>
                <c:pt idx="53624">
                  <c:v>5.3625000000000002E-5</c:v>
                </c:pt>
                <c:pt idx="53625">
                  <c:v>5.3625999999999998E-5</c:v>
                </c:pt>
                <c:pt idx="53626">
                  <c:v>5.3627E-5</c:v>
                </c:pt>
                <c:pt idx="53627">
                  <c:v>5.3628000000000002E-5</c:v>
                </c:pt>
                <c:pt idx="53628">
                  <c:v>5.3628999999999998E-5</c:v>
                </c:pt>
                <c:pt idx="53629">
                  <c:v>5.363E-5</c:v>
                </c:pt>
                <c:pt idx="53630">
                  <c:v>5.3631000000000002E-5</c:v>
                </c:pt>
                <c:pt idx="53631">
                  <c:v>5.3631999999999997E-5</c:v>
                </c:pt>
                <c:pt idx="53632">
                  <c:v>5.3633E-5</c:v>
                </c:pt>
                <c:pt idx="53633">
                  <c:v>5.3634000000000002E-5</c:v>
                </c:pt>
                <c:pt idx="53634">
                  <c:v>5.3634999999999997E-5</c:v>
                </c:pt>
                <c:pt idx="53635">
                  <c:v>5.3635999999999999E-5</c:v>
                </c:pt>
                <c:pt idx="53636">
                  <c:v>5.3637000000000002E-5</c:v>
                </c:pt>
                <c:pt idx="53637">
                  <c:v>5.3637999999999997E-5</c:v>
                </c:pt>
                <c:pt idx="53638">
                  <c:v>5.3638999999999999E-5</c:v>
                </c:pt>
                <c:pt idx="53639">
                  <c:v>5.3640000000000001E-5</c:v>
                </c:pt>
                <c:pt idx="53640">
                  <c:v>5.3640999999999997E-5</c:v>
                </c:pt>
                <c:pt idx="53641">
                  <c:v>5.3641999999999999E-5</c:v>
                </c:pt>
                <c:pt idx="53642">
                  <c:v>5.3643000000000001E-5</c:v>
                </c:pt>
                <c:pt idx="53643">
                  <c:v>5.3643999999999997E-5</c:v>
                </c:pt>
                <c:pt idx="53644">
                  <c:v>5.3644999999999999E-5</c:v>
                </c:pt>
                <c:pt idx="53645">
                  <c:v>5.3646000000000001E-5</c:v>
                </c:pt>
                <c:pt idx="53646">
                  <c:v>5.3647000000000003E-5</c:v>
                </c:pt>
                <c:pt idx="53647">
                  <c:v>5.3647999999999999E-5</c:v>
                </c:pt>
                <c:pt idx="53648">
                  <c:v>5.3649000000000001E-5</c:v>
                </c:pt>
                <c:pt idx="53649">
                  <c:v>5.3650000000000003E-5</c:v>
                </c:pt>
                <c:pt idx="53650">
                  <c:v>5.3650999999999998E-5</c:v>
                </c:pt>
                <c:pt idx="53651">
                  <c:v>5.3652000000000001E-5</c:v>
                </c:pt>
                <c:pt idx="53652">
                  <c:v>5.3653000000000003E-5</c:v>
                </c:pt>
                <c:pt idx="53653">
                  <c:v>5.3653999999999998E-5</c:v>
                </c:pt>
                <c:pt idx="53654">
                  <c:v>5.3655E-5</c:v>
                </c:pt>
                <c:pt idx="53655">
                  <c:v>5.3656000000000003E-5</c:v>
                </c:pt>
                <c:pt idx="53656">
                  <c:v>5.3656999999999998E-5</c:v>
                </c:pt>
                <c:pt idx="53657">
                  <c:v>5.3658E-5</c:v>
                </c:pt>
                <c:pt idx="53658">
                  <c:v>5.3659000000000002E-5</c:v>
                </c:pt>
                <c:pt idx="53659">
                  <c:v>5.3659999999999998E-5</c:v>
                </c:pt>
                <c:pt idx="53660">
                  <c:v>5.3661E-5</c:v>
                </c:pt>
                <c:pt idx="53661">
                  <c:v>5.3662000000000002E-5</c:v>
                </c:pt>
                <c:pt idx="53662">
                  <c:v>5.3662999999999998E-5</c:v>
                </c:pt>
                <c:pt idx="53663">
                  <c:v>5.3664E-5</c:v>
                </c:pt>
                <c:pt idx="53664">
                  <c:v>5.3665000000000002E-5</c:v>
                </c:pt>
                <c:pt idx="53665">
                  <c:v>5.3665999999999997E-5</c:v>
                </c:pt>
                <c:pt idx="53666">
                  <c:v>5.3667E-5</c:v>
                </c:pt>
                <c:pt idx="53667">
                  <c:v>5.3668000000000002E-5</c:v>
                </c:pt>
                <c:pt idx="53668">
                  <c:v>5.3668999999999997E-5</c:v>
                </c:pt>
                <c:pt idx="53669">
                  <c:v>5.3669999999999999E-5</c:v>
                </c:pt>
                <c:pt idx="53670">
                  <c:v>5.3671000000000002E-5</c:v>
                </c:pt>
                <c:pt idx="53671">
                  <c:v>5.3671999999999997E-5</c:v>
                </c:pt>
                <c:pt idx="53672">
                  <c:v>5.3672999999999999E-5</c:v>
                </c:pt>
                <c:pt idx="53673">
                  <c:v>5.3674000000000001E-5</c:v>
                </c:pt>
                <c:pt idx="53674">
                  <c:v>5.3674999999999997E-5</c:v>
                </c:pt>
                <c:pt idx="53675">
                  <c:v>5.3675999999999999E-5</c:v>
                </c:pt>
                <c:pt idx="53676">
                  <c:v>5.3677000000000001E-5</c:v>
                </c:pt>
                <c:pt idx="53677">
                  <c:v>5.3677999999999997E-5</c:v>
                </c:pt>
                <c:pt idx="53678">
                  <c:v>5.3678999999999999E-5</c:v>
                </c:pt>
                <c:pt idx="53679">
                  <c:v>5.3680000000000001E-5</c:v>
                </c:pt>
                <c:pt idx="53680">
                  <c:v>5.3681000000000003E-5</c:v>
                </c:pt>
                <c:pt idx="53681">
                  <c:v>5.3681999999999999E-5</c:v>
                </c:pt>
                <c:pt idx="53682">
                  <c:v>5.3683000000000001E-5</c:v>
                </c:pt>
                <c:pt idx="53683">
                  <c:v>5.3684000000000003E-5</c:v>
                </c:pt>
                <c:pt idx="53684">
                  <c:v>5.3684999999999998E-5</c:v>
                </c:pt>
                <c:pt idx="53685">
                  <c:v>5.3686000000000001E-5</c:v>
                </c:pt>
                <c:pt idx="53686">
                  <c:v>5.3687000000000003E-5</c:v>
                </c:pt>
                <c:pt idx="53687">
                  <c:v>5.3687999999999998E-5</c:v>
                </c:pt>
                <c:pt idx="53688">
                  <c:v>5.3689E-5</c:v>
                </c:pt>
                <c:pt idx="53689">
                  <c:v>5.3690000000000003E-5</c:v>
                </c:pt>
                <c:pt idx="53690">
                  <c:v>5.3690999999999998E-5</c:v>
                </c:pt>
                <c:pt idx="53691">
                  <c:v>5.3692E-5</c:v>
                </c:pt>
                <c:pt idx="53692">
                  <c:v>5.3693000000000002E-5</c:v>
                </c:pt>
                <c:pt idx="53693">
                  <c:v>5.3693999999999998E-5</c:v>
                </c:pt>
                <c:pt idx="53694">
                  <c:v>5.3695E-5</c:v>
                </c:pt>
                <c:pt idx="53695">
                  <c:v>5.3696000000000002E-5</c:v>
                </c:pt>
                <c:pt idx="53696">
                  <c:v>5.3696999999999998E-5</c:v>
                </c:pt>
                <c:pt idx="53697">
                  <c:v>5.3698E-5</c:v>
                </c:pt>
                <c:pt idx="53698">
                  <c:v>5.3699000000000002E-5</c:v>
                </c:pt>
                <c:pt idx="53699">
                  <c:v>5.3699999999999997E-5</c:v>
                </c:pt>
                <c:pt idx="53700">
                  <c:v>5.3701E-5</c:v>
                </c:pt>
                <c:pt idx="53701">
                  <c:v>5.3702000000000002E-5</c:v>
                </c:pt>
                <c:pt idx="53702">
                  <c:v>5.3702999999999997E-5</c:v>
                </c:pt>
                <c:pt idx="53703">
                  <c:v>5.3703999999999999E-5</c:v>
                </c:pt>
                <c:pt idx="53704">
                  <c:v>5.3705000000000002E-5</c:v>
                </c:pt>
                <c:pt idx="53705">
                  <c:v>5.3705999999999997E-5</c:v>
                </c:pt>
                <c:pt idx="53706">
                  <c:v>5.3706999999999999E-5</c:v>
                </c:pt>
                <c:pt idx="53707">
                  <c:v>5.3708000000000001E-5</c:v>
                </c:pt>
                <c:pt idx="53708">
                  <c:v>5.3708999999999997E-5</c:v>
                </c:pt>
                <c:pt idx="53709">
                  <c:v>5.3709999999999999E-5</c:v>
                </c:pt>
                <c:pt idx="53710">
                  <c:v>5.3711000000000001E-5</c:v>
                </c:pt>
                <c:pt idx="53711">
                  <c:v>5.3711999999999997E-5</c:v>
                </c:pt>
                <c:pt idx="53712">
                  <c:v>5.3712999999999999E-5</c:v>
                </c:pt>
                <c:pt idx="53713">
                  <c:v>5.3714000000000001E-5</c:v>
                </c:pt>
                <c:pt idx="53714">
                  <c:v>5.3715000000000003E-5</c:v>
                </c:pt>
                <c:pt idx="53715">
                  <c:v>5.3715999999999999E-5</c:v>
                </c:pt>
                <c:pt idx="53716">
                  <c:v>5.3717000000000001E-5</c:v>
                </c:pt>
                <c:pt idx="53717">
                  <c:v>5.3718000000000003E-5</c:v>
                </c:pt>
                <c:pt idx="53718">
                  <c:v>5.3718999999999998E-5</c:v>
                </c:pt>
                <c:pt idx="53719">
                  <c:v>5.3720000000000001E-5</c:v>
                </c:pt>
                <c:pt idx="53720">
                  <c:v>5.3721000000000003E-5</c:v>
                </c:pt>
                <c:pt idx="53721">
                  <c:v>5.3721999999999998E-5</c:v>
                </c:pt>
                <c:pt idx="53722">
                  <c:v>5.3723E-5</c:v>
                </c:pt>
                <c:pt idx="53723">
                  <c:v>5.3724000000000003E-5</c:v>
                </c:pt>
                <c:pt idx="53724">
                  <c:v>5.3724999999999998E-5</c:v>
                </c:pt>
                <c:pt idx="53725">
                  <c:v>5.3726E-5</c:v>
                </c:pt>
                <c:pt idx="53726">
                  <c:v>5.3727000000000002E-5</c:v>
                </c:pt>
                <c:pt idx="53727">
                  <c:v>5.3727999999999998E-5</c:v>
                </c:pt>
                <c:pt idx="53728">
                  <c:v>5.3729E-5</c:v>
                </c:pt>
                <c:pt idx="53729">
                  <c:v>5.3730000000000002E-5</c:v>
                </c:pt>
                <c:pt idx="53730">
                  <c:v>5.3730999999999998E-5</c:v>
                </c:pt>
                <c:pt idx="53731">
                  <c:v>5.3732E-5</c:v>
                </c:pt>
                <c:pt idx="53732">
                  <c:v>5.3733000000000002E-5</c:v>
                </c:pt>
                <c:pt idx="53733">
                  <c:v>5.3733999999999997E-5</c:v>
                </c:pt>
                <c:pt idx="53734">
                  <c:v>5.3735E-5</c:v>
                </c:pt>
                <c:pt idx="53735">
                  <c:v>5.3736000000000002E-5</c:v>
                </c:pt>
                <c:pt idx="53736">
                  <c:v>5.3736999999999997E-5</c:v>
                </c:pt>
                <c:pt idx="53737">
                  <c:v>5.3737999999999999E-5</c:v>
                </c:pt>
                <c:pt idx="53738">
                  <c:v>5.3739000000000002E-5</c:v>
                </c:pt>
                <c:pt idx="53739">
                  <c:v>5.3739999999999997E-5</c:v>
                </c:pt>
                <c:pt idx="53740">
                  <c:v>5.3740999999999999E-5</c:v>
                </c:pt>
                <c:pt idx="53741">
                  <c:v>5.3742000000000001E-5</c:v>
                </c:pt>
                <c:pt idx="53742">
                  <c:v>5.3742999999999997E-5</c:v>
                </c:pt>
                <c:pt idx="53743">
                  <c:v>5.3743999999999999E-5</c:v>
                </c:pt>
                <c:pt idx="53744">
                  <c:v>5.3745000000000001E-5</c:v>
                </c:pt>
                <c:pt idx="53745">
                  <c:v>5.3745999999999997E-5</c:v>
                </c:pt>
                <c:pt idx="53746">
                  <c:v>5.3746999999999999E-5</c:v>
                </c:pt>
                <c:pt idx="53747">
                  <c:v>5.3748000000000001E-5</c:v>
                </c:pt>
                <c:pt idx="53748">
                  <c:v>5.3749000000000003E-5</c:v>
                </c:pt>
                <c:pt idx="53749">
                  <c:v>5.3749999999999999E-5</c:v>
                </c:pt>
                <c:pt idx="53750">
                  <c:v>5.3751000000000001E-5</c:v>
                </c:pt>
                <c:pt idx="53751">
                  <c:v>5.3752000000000003E-5</c:v>
                </c:pt>
                <c:pt idx="53752">
                  <c:v>5.3752999999999998E-5</c:v>
                </c:pt>
                <c:pt idx="53753">
                  <c:v>5.3754000000000001E-5</c:v>
                </c:pt>
                <c:pt idx="53754">
                  <c:v>5.3755000000000003E-5</c:v>
                </c:pt>
                <c:pt idx="53755">
                  <c:v>5.3755999999999998E-5</c:v>
                </c:pt>
                <c:pt idx="53756">
                  <c:v>5.3757E-5</c:v>
                </c:pt>
                <c:pt idx="53757">
                  <c:v>5.3758000000000003E-5</c:v>
                </c:pt>
                <c:pt idx="53758">
                  <c:v>5.3758999999999998E-5</c:v>
                </c:pt>
                <c:pt idx="53759">
                  <c:v>5.376E-5</c:v>
                </c:pt>
                <c:pt idx="53760">
                  <c:v>5.3761000000000002E-5</c:v>
                </c:pt>
                <c:pt idx="53761">
                  <c:v>5.3761999999999998E-5</c:v>
                </c:pt>
                <c:pt idx="53762">
                  <c:v>5.3763E-5</c:v>
                </c:pt>
                <c:pt idx="53763">
                  <c:v>5.3764000000000002E-5</c:v>
                </c:pt>
                <c:pt idx="53764">
                  <c:v>5.3764999999999998E-5</c:v>
                </c:pt>
                <c:pt idx="53765">
                  <c:v>5.3766E-5</c:v>
                </c:pt>
                <c:pt idx="53766">
                  <c:v>5.3767000000000002E-5</c:v>
                </c:pt>
                <c:pt idx="53767">
                  <c:v>5.3767999999999997E-5</c:v>
                </c:pt>
                <c:pt idx="53768">
                  <c:v>5.3769E-5</c:v>
                </c:pt>
                <c:pt idx="53769">
                  <c:v>5.3770000000000002E-5</c:v>
                </c:pt>
                <c:pt idx="53770">
                  <c:v>5.3770999999999997E-5</c:v>
                </c:pt>
                <c:pt idx="53771">
                  <c:v>5.3771999999999999E-5</c:v>
                </c:pt>
                <c:pt idx="53772">
                  <c:v>5.3773000000000002E-5</c:v>
                </c:pt>
                <c:pt idx="53773">
                  <c:v>5.3773999999999997E-5</c:v>
                </c:pt>
                <c:pt idx="53774">
                  <c:v>5.3774999999999999E-5</c:v>
                </c:pt>
                <c:pt idx="53775">
                  <c:v>5.3776000000000001E-5</c:v>
                </c:pt>
                <c:pt idx="53776">
                  <c:v>5.3776999999999997E-5</c:v>
                </c:pt>
                <c:pt idx="53777">
                  <c:v>5.3777999999999999E-5</c:v>
                </c:pt>
                <c:pt idx="53778">
                  <c:v>5.3779000000000001E-5</c:v>
                </c:pt>
                <c:pt idx="53779">
                  <c:v>5.3779999999999997E-5</c:v>
                </c:pt>
                <c:pt idx="53780">
                  <c:v>5.3780999999999999E-5</c:v>
                </c:pt>
                <c:pt idx="53781">
                  <c:v>5.3782000000000001E-5</c:v>
                </c:pt>
                <c:pt idx="53782">
                  <c:v>5.3783000000000003E-5</c:v>
                </c:pt>
                <c:pt idx="53783">
                  <c:v>5.3783999999999999E-5</c:v>
                </c:pt>
                <c:pt idx="53784">
                  <c:v>5.3785000000000001E-5</c:v>
                </c:pt>
                <c:pt idx="53785">
                  <c:v>5.3786000000000003E-5</c:v>
                </c:pt>
                <c:pt idx="53786">
                  <c:v>5.3786999999999998E-5</c:v>
                </c:pt>
                <c:pt idx="53787">
                  <c:v>5.3788000000000001E-5</c:v>
                </c:pt>
                <c:pt idx="53788">
                  <c:v>5.3789000000000003E-5</c:v>
                </c:pt>
                <c:pt idx="53789">
                  <c:v>5.3789999999999998E-5</c:v>
                </c:pt>
                <c:pt idx="53790">
                  <c:v>5.3791E-5</c:v>
                </c:pt>
                <c:pt idx="53791">
                  <c:v>5.3792000000000003E-5</c:v>
                </c:pt>
                <c:pt idx="53792">
                  <c:v>5.3792999999999998E-5</c:v>
                </c:pt>
                <c:pt idx="53793">
                  <c:v>5.3794E-5</c:v>
                </c:pt>
                <c:pt idx="53794">
                  <c:v>5.3795000000000002E-5</c:v>
                </c:pt>
                <c:pt idx="53795">
                  <c:v>5.3795999999999998E-5</c:v>
                </c:pt>
                <c:pt idx="53796">
                  <c:v>5.3797E-5</c:v>
                </c:pt>
                <c:pt idx="53797">
                  <c:v>5.3798000000000002E-5</c:v>
                </c:pt>
                <c:pt idx="53798">
                  <c:v>5.3798999999999998E-5</c:v>
                </c:pt>
                <c:pt idx="53799">
                  <c:v>5.38E-5</c:v>
                </c:pt>
                <c:pt idx="53800">
                  <c:v>5.3801000000000002E-5</c:v>
                </c:pt>
                <c:pt idx="53801">
                  <c:v>5.3801999999999998E-5</c:v>
                </c:pt>
                <c:pt idx="53802">
                  <c:v>5.3803E-5</c:v>
                </c:pt>
                <c:pt idx="53803">
                  <c:v>5.3804000000000002E-5</c:v>
                </c:pt>
                <c:pt idx="53804">
                  <c:v>5.3804999999999997E-5</c:v>
                </c:pt>
                <c:pt idx="53805">
                  <c:v>5.3805999999999999E-5</c:v>
                </c:pt>
                <c:pt idx="53806">
                  <c:v>5.3807000000000002E-5</c:v>
                </c:pt>
                <c:pt idx="53807">
                  <c:v>5.3807999999999997E-5</c:v>
                </c:pt>
                <c:pt idx="53808">
                  <c:v>5.3808999999999999E-5</c:v>
                </c:pt>
                <c:pt idx="53809">
                  <c:v>5.3810000000000001E-5</c:v>
                </c:pt>
                <c:pt idx="53810">
                  <c:v>5.3810999999999997E-5</c:v>
                </c:pt>
                <c:pt idx="53811">
                  <c:v>5.3811999999999999E-5</c:v>
                </c:pt>
                <c:pt idx="53812">
                  <c:v>5.3813000000000001E-5</c:v>
                </c:pt>
                <c:pt idx="53813">
                  <c:v>5.3813999999999997E-5</c:v>
                </c:pt>
                <c:pt idx="53814">
                  <c:v>5.3814999999999999E-5</c:v>
                </c:pt>
                <c:pt idx="53815">
                  <c:v>5.3816000000000001E-5</c:v>
                </c:pt>
                <c:pt idx="53816">
                  <c:v>5.3817000000000003E-5</c:v>
                </c:pt>
                <c:pt idx="53817">
                  <c:v>5.3817999999999999E-5</c:v>
                </c:pt>
                <c:pt idx="53818">
                  <c:v>5.3819000000000001E-5</c:v>
                </c:pt>
                <c:pt idx="53819">
                  <c:v>5.3820000000000003E-5</c:v>
                </c:pt>
                <c:pt idx="53820">
                  <c:v>5.3820999999999999E-5</c:v>
                </c:pt>
                <c:pt idx="53821">
                  <c:v>5.3822000000000001E-5</c:v>
                </c:pt>
                <c:pt idx="53822">
                  <c:v>5.3823000000000003E-5</c:v>
                </c:pt>
                <c:pt idx="53823">
                  <c:v>5.3823999999999998E-5</c:v>
                </c:pt>
                <c:pt idx="53824">
                  <c:v>5.3825000000000001E-5</c:v>
                </c:pt>
                <c:pt idx="53825">
                  <c:v>5.3826000000000003E-5</c:v>
                </c:pt>
                <c:pt idx="53826">
                  <c:v>5.3826999999999998E-5</c:v>
                </c:pt>
                <c:pt idx="53827">
                  <c:v>5.3828E-5</c:v>
                </c:pt>
                <c:pt idx="53828">
                  <c:v>5.3829000000000002E-5</c:v>
                </c:pt>
                <c:pt idx="53829">
                  <c:v>5.3829999999999998E-5</c:v>
                </c:pt>
                <c:pt idx="53830">
                  <c:v>5.3831E-5</c:v>
                </c:pt>
                <c:pt idx="53831">
                  <c:v>5.3832000000000002E-5</c:v>
                </c:pt>
                <c:pt idx="53832">
                  <c:v>5.3832999999999998E-5</c:v>
                </c:pt>
                <c:pt idx="53833">
                  <c:v>5.3834E-5</c:v>
                </c:pt>
                <c:pt idx="53834">
                  <c:v>5.3835000000000002E-5</c:v>
                </c:pt>
                <c:pt idx="53835">
                  <c:v>5.3835999999999998E-5</c:v>
                </c:pt>
                <c:pt idx="53836">
                  <c:v>5.3837E-5</c:v>
                </c:pt>
                <c:pt idx="53837">
                  <c:v>5.3838000000000002E-5</c:v>
                </c:pt>
                <c:pt idx="53838">
                  <c:v>5.3838999999999997E-5</c:v>
                </c:pt>
                <c:pt idx="53839">
                  <c:v>5.384E-5</c:v>
                </c:pt>
                <c:pt idx="53840">
                  <c:v>5.3841000000000002E-5</c:v>
                </c:pt>
                <c:pt idx="53841">
                  <c:v>5.3841999999999997E-5</c:v>
                </c:pt>
                <c:pt idx="53842">
                  <c:v>5.3842999999999999E-5</c:v>
                </c:pt>
                <c:pt idx="53843">
                  <c:v>5.3844000000000002E-5</c:v>
                </c:pt>
                <c:pt idx="53844">
                  <c:v>5.3844999999999997E-5</c:v>
                </c:pt>
                <c:pt idx="53845">
                  <c:v>5.3845999999999999E-5</c:v>
                </c:pt>
                <c:pt idx="53846">
                  <c:v>5.3847000000000001E-5</c:v>
                </c:pt>
                <c:pt idx="53847">
                  <c:v>5.3847999999999997E-5</c:v>
                </c:pt>
                <c:pt idx="53848">
                  <c:v>5.3848999999999999E-5</c:v>
                </c:pt>
                <c:pt idx="53849">
                  <c:v>5.3850000000000001E-5</c:v>
                </c:pt>
                <c:pt idx="53850">
                  <c:v>5.3851000000000003E-5</c:v>
                </c:pt>
                <c:pt idx="53851">
                  <c:v>5.3851999999999999E-5</c:v>
                </c:pt>
                <c:pt idx="53852">
                  <c:v>5.3853000000000001E-5</c:v>
                </c:pt>
                <c:pt idx="53853">
                  <c:v>5.3854000000000003E-5</c:v>
                </c:pt>
                <c:pt idx="53854">
                  <c:v>5.3854999999999999E-5</c:v>
                </c:pt>
                <c:pt idx="53855">
                  <c:v>5.3856000000000001E-5</c:v>
                </c:pt>
                <c:pt idx="53856">
                  <c:v>5.3857000000000003E-5</c:v>
                </c:pt>
                <c:pt idx="53857">
                  <c:v>5.3857999999999998E-5</c:v>
                </c:pt>
                <c:pt idx="53858">
                  <c:v>5.3859000000000001E-5</c:v>
                </c:pt>
                <c:pt idx="53859">
                  <c:v>5.3860000000000003E-5</c:v>
                </c:pt>
                <c:pt idx="53860">
                  <c:v>5.3860999999999998E-5</c:v>
                </c:pt>
                <c:pt idx="53861">
                  <c:v>5.3862E-5</c:v>
                </c:pt>
                <c:pt idx="53862">
                  <c:v>5.3863000000000003E-5</c:v>
                </c:pt>
                <c:pt idx="53863">
                  <c:v>5.3863999999999998E-5</c:v>
                </c:pt>
                <c:pt idx="53864">
                  <c:v>5.3865E-5</c:v>
                </c:pt>
                <c:pt idx="53865">
                  <c:v>5.3866000000000002E-5</c:v>
                </c:pt>
                <c:pt idx="53866">
                  <c:v>5.3866999999999998E-5</c:v>
                </c:pt>
                <c:pt idx="53867">
                  <c:v>5.3868E-5</c:v>
                </c:pt>
                <c:pt idx="53868">
                  <c:v>5.3869000000000002E-5</c:v>
                </c:pt>
                <c:pt idx="53869">
                  <c:v>5.3869999999999998E-5</c:v>
                </c:pt>
                <c:pt idx="53870">
                  <c:v>5.3871E-5</c:v>
                </c:pt>
                <c:pt idx="53871">
                  <c:v>5.3872000000000002E-5</c:v>
                </c:pt>
                <c:pt idx="53872">
                  <c:v>5.3872999999999997E-5</c:v>
                </c:pt>
                <c:pt idx="53873">
                  <c:v>5.3874E-5</c:v>
                </c:pt>
                <c:pt idx="53874">
                  <c:v>5.3875000000000002E-5</c:v>
                </c:pt>
                <c:pt idx="53875">
                  <c:v>5.3875999999999997E-5</c:v>
                </c:pt>
                <c:pt idx="53876">
                  <c:v>5.3876999999999999E-5</c:v>
                </c:pt>
                <c:pt idx="53877">
                  <c:v>5.3878000000000002E-5</c:v>
                </c:pt>
                <c:pt idx="53878">
                  <c:v>5.3878999999999997E-5</c:v>
                </c:pt>
                <c:pt idx="53879">
                  <c:v>5.3879999999999999E-5</c:v>
                </c:pt>
                <c:pt idx="53880">
                  <c:v>5.3881000000000001E-5</c:v>
                </c:pt>
                <c:pt idx="53881">
                  <c:v>5.3881999999999997E-5</c:v>
                </c:pt>
                <c:pt idx="53882">
                  <c:v>5.3882999999999999E-5</c:v>
                </c:pt>
                <c:pt idx="53883">
                  <c:v>5.3884000000000001E-5</c:v>
                </c:pt>
                <c:pt idx="53884">
                  <c:v>5.3885000000000003E-5</c:v>
                </c:pt>
                <c:pt idx="53885">
                  <c:v>5.3885999999999999E-5</c:v>
                </c:pt>
                <c:pt idx="53886">
                  <c:v>5.3887000000000001E-5</c:v>
                </c:pt>
                <c:pt idx="53887">
                  <c:v>5.3888000000000003E-5</c:v>
                </c:pt>
                <c:pt idx="53888">
                  <c:v>5.3888999999999999E-5</c:v>
                </c:pt>
                <c:pt idx="53889">
                  <c:v>5.3890000000000001E-5</c:v>
                </c:pt>
                <c:pt idx="53890">
                  <c:v>5.3891000000000003E-5</c:v>
                </c:pt>
                <c:pt idx="53891">
                  <c:v>5.3891999999999998E-5</c:v>
                </c:pt>
                <c:pt idx="53892">
                  <c:v>5.3893000000000001E-5</c:v>
                </c:pt>
                <c:pt idx="53893">
                  <c:v>5.3894000000000003E-5</c:v>
                </c:pt>
                <c:pt idx="53894">
                  <c:v>5.3894999999999998E-5</c:v>
                </c:pt>
                <c:pt idx="53895">
                  <c:v>5.3896E-5</c:v>
                </c:pt>
                <c:pt idx="53896">
                  <c:v>5.3897000000000003E-5</c:v>
                </c:pt>
                <c:pt idx="53897">
                  <c:v>5.3897999999999998E-5</c:v>
                </c:pt>
                <c:pt idx="53898">
                  <c:v>5.3899E-5</c:v>
                </c:pt>
                <c:pt idx="53899">
                  <c:v>5.3900000000000002E-5</c:v>
                </c:pt>
                <c:pt idx="53900">
                  <c:v>5.3900999999999998E-5</c:v>
                </c:pt>
                <c:pt idx="53901">
                  <c:v>5.3902E-5</c:v>
                </c:pt>
                <c:pt idx="53902">
                  <c:v>5.3903000000000002E-5</c:v>
                </c:pt>
                <c:pt idx="53903">
                  <c:v>5.3903999999999998E-5</c:v>
                </c:pt>
                <c:pt idx="53904">
                  <c:v>5.3905E-5</c:v>
                </c:pt>
                <c:pt idx="53905">
                  <c:v>5.3906000000000002E-5</c:v>
                </c:pt>
                <c:pt idx="53906">
                  <c:v>5.3906999999999997E-5</c:v>
                </c:pt>
                <c:pt idx="53907">
                  <c:v>5.3908E-5</c:v>
                </c:pt>
                <c:pt idx="53908">
                  <c:v>5.3909000000000002E-5</c:v>
                </c:pt>
                <c:pt idx="53909">
                  <c:v>5.3909999999999997E-5</c:v>
                </c:pt>
                <c:pt idx="53910">
                  <c:v>5.3910999999999999E-5</c:v>
                </c:pt>
                <c:pt idx="53911">
                  <c:v>5.3912000000000002E-5</c:v>
                </c:pt>
                <c:pt idx="53912">
                  <c:v>5.3912999999999997E-5</c:v>
                </c:pt>
                <c:pt idx="53913">
                  <c:v>5.3913999999999999E-5</c:v>
                </c:pt>
                <c:pt idx="53914">
                  <c:v>5.3915000000000001E-5</c:v>
                </c:pt>
                <c:pt idx="53915">
                  <c:v>5.3915999999999997E-5</c:v>
                </c:pt>
                <c:pt idx="53916">
                  <c:v>5.3916999999999999E-5</c:v>
                </c:pt>
                <c:pt idx="53917">
                  <c:v>5.3918000000000001E-5</c:v>
                </c:pt>
                <c:pt idx="53918">
                  <c:v>5.3919000000000003E-5</c:v>
                </c:pt>
                <c:pt idx="53919">
                  <c:v>5.3919999999999999E-5</c:v>
                </c:pt>
                <c:pt idx="53920">
                  <c:v>5.3921000000000001E-5</c:v>
                </c:pt>
                <c:pt idx="53921">
                  <c:v>5.3922000000000003E-5</c:v>
                </c:pt>
                <c:pt idx="53922">
                  <c:v>5.3922999999999999E-5</c:v>
                </c:pt>
                <c:pt idx="53923">
                  <c:v>5.3924000000000001E-5</c:v>
                </c:pt>
                <c:pt idx="53924">
                  <c:v>5.3925000000000003E-5</c:v>
                </c:pt>
                <c:pt idx="53925">
                  <c:v>5.3925999999999998E-5</c:v>
                </c:pt>
                <c:pt idx="53926">
                  <c:v>5.3927000000000001E-5</c:v>
                </c:pt>
                <c:pt idx="53927">
                  <c:v>5.3928000000000003E-5</c:v>
                </c:pt>
                <c:pt idx="53928">
                  <c:v>5.3928999999999998E-5</c:v>
                </c:pt>
                <c:pt idx="53929">
                  <c:v>5.393E-5</c:v>
                </c:pt>
                <c:pt idx="53930">
                  <c:v>5.3931000000000003E-5</c:v>
                </c:pt>
                <c:pt idx="53931">
                  <c:v>5.3931999999999998E-5</c:v>
                </c:pt>
                <c:pt idx="53932">
                  <c:v>5.3933E-5</c:v>
                </c:pt>
                <c:pt idx="53933">
                  <c:v>5.3934000000000002E-5</c:v>
                </c:pt>
                <c:pt idx="53934">
                  <c:v>5.3934999999999998E-5</c:v>
                </c:pt>
                <c:pt idx="53935">
                  <c:v>5.3936E-5</c:v>
                </c:pt>
                <c:pt idx="53936">
                  <c:v>5.3937000000000002E-5</c:v>
                </c:pt>
                <c:pt idx="53937">
                  <c:v>5.3937999999999998E-5</c:v>
                </c:pt>
                <c:pt idx="53938">
                  <c:v>5.3939E-5</c:v>
                </c:pt>
                <c:pt idx="53939">
                  <c:v>5.3940000000000002E-5</c:v>
                </c:pt>
                <c:pt idx="53940">
                  <c:v>5.3940999999999997E-5</c:v>
                </c:pt>
                <c:pt idx="53941">
                  <c:v>5.3942E-5</c:v>
                </c:pt>
                <c:pt idx="53942">
                  <c:v>5.3943000000000002E-5</c:v>
                </c:pt>
                <c:pt idx="53943">
                  <c:v>5.3943999999999997E-5</c:v>
                </c:pt>
                <c:pt idx="53944">
                  <c:v>5.3944999999999999E-5</c:v>
                </c:pt>
                <c:pt idx="53945">
                  <c:v>5.3946000000000002E-5</c:v>
                </c:pt>
                <c:pt idx="53946">
                  <c:v>5.3946999999999997E-5</c:v>
                </c:pt>
                <c:pt idx="53947">
                  <c:v>5.3947999999999999E-5</c:v>
                </c:pt>
                <c:pt idx="53948">
                  <c:v>5.3949000000000001E-5</c:v>
                </c:pt>
                <c:pt idx="53949">
                  <c:v>5.3949999999999997E-5</c:v>
                </c:pt>
                <c:pt idx="53950">
                  <c:v>5.3950999999999999E-5</c:v>
                </c:pt>
                <c:pt idx="53951">
                  <c:v>5.3952000000000001E-5</c:v>
                </c:pt>
                <c:pt idx="53952">
                  <c:v>5.3953000000000003E-5</c:v>
                </c:pt>
                <c:pt idx="53953">
                  <c:v>5.3953999999999999E-5</c:v>
                </c:pt>
                <c:pt idx="53954">
                  <c:v>5.3955000000000001E-5</c:v>
                </c:pt>
                <c:pt idx="53955">
                  <c:v>5.3956000000000003E-5</c:v>
                </c:pt>
                <c:pt idx="53956">
                  <c:v>5.3956999999999999E-5</c:v>
                </c:pt>
                <c:pt idx="53957">
                  <c:v>5.3958000000000001E-5</c:v>
                </c:pt>
                <c:pt idx="53958">
                  <c:v>5.3959000000000003E-5</c:v>
                </c:pt>
                <c:pt idx="53959">
                  <c:v>5.3959999999999998E-5</c:v>
                </c:pt>
                <c:pt idx="53960">
                  <c:v>5.3961000000000001E-5</c:v>
                </c:pt>
                <c:pt idx="53961">
                  <c:v>5.3962000000000003E-5</c:v>
                </c:pt>
                <c:pt idx="53962">
                  <c:v>5.3962999999999998E-5</c:v>
                </c:pt>
                <c:pt idx="53963">
                  <c:v>5.3964E-5</c:v>
                </c:pt>
                <c:pt idx="53964">
                  <c:v>5.3965000000000003E-5</c:v>
                </c:pt>
                <c:pt idx="53965">
                  <c:v>5.3965999999999998E-5</c:v>
                </c:pt>
                <c:pt idx="53966">
                  <c:v>5.3967E-5</c:v>
                </c:pt>
                <c:pt idx="53967">
                  <c:v>5.3968000000000002E-5</c:v>
                </c:pt>
                <c:pt idx="53968">
                  <c:v>5.3968999999999998E-5</c:v>
                </c:pt>
                <c:pt idx="53969">
                  <c:v>5.397E-5</c:v>
                </c:pt>
                <c:pt idx="53970">
                  <c:v>5.3971000000000002E-5</c:v>
                </c:pt>
                <c:pt idx="53971">
                  <c:v>5.3971999999999998E-5</c:v>
                </c:pt>
                <c:pt idx="53972">
                  <c:v>5.3973E-5</c:v>
                </c:pt>
                <c:pt idx="53973">
                  <c:v>5.3974000000000002E-5</c:v>
                </c:pt>
                <c:pt idx="53974">
                  <c:v>5.3974999999999997E-5</c:v>
                </c:pt>
                <c:pt idx="53975">
                  <c:v>5.3976E-5</c:v>
                </c:pt>
                <c:pt idx="53976">
                  <c:v>5.3977000000000002E-5</c:v>
                </c:pt>
                <c:pt idx="53977">
                  <c:v>5.3977999999999997E-5</c:v>
                </c:pt>
                <c:pt idx="53978">
                  <c:v>5.3978999999999999E-5</c:v>
                </c:pt>
                <c:pt idx="53979">
                  <c:v>5.3980000000000002E-5</c:v>
                </c:pt>
                <c:pt idx="53980">
                  <c:v>5.3980999999999997E-5</c:v>
                </c:pt>
                <c:pt idx="53981">
                  <c:v>5.3981999999999999E-5</c:v>
                </c:pt>
                <c:pt idx="53982">
                  <c:v>5.3983000000000001E-5</c:v>
                </c:pt>
                <c:pt idx="53983">
                  <c:v>5.3983999999999997E-5</c:v>
                </c:pt>
                <c:pt idx="53984">
                  <c:v>5.3984999999999999E-5</c:v>
                </c:pt>
                <c:pt idx="53985">
                  <c:v>5.3986000000000001E-5</c:v>
                </c:pt>
                <c:pt idx="53986">
                  <c:v>5.3987000000000003E-5</c:v>
                </c:pt>
                <c:pt idx="53987">
                  <c:v>5.3987999999999999E-5</c:v>
                </c:pt>
                <c:pt idx="53988">
                  <c:v>5.3989000000000001E-5</c:v>
                </c:pt>
                <c:pt idx="53989">
                  <c:v>5.3990000000000003E-5</c:v>
                </c:pt>
                <c:pt idx="53990">
                  <c:v>5.3990999999999999E-5</c:v>
                </c:pt>
                <c:pt idx="53991">
                  <c:v>5.3992000000000001E-5</c:v>
                </c:pt>
                <c:pt idx="53992">
                  <c:v>5.3993000000000003E-5</c:v>
                </c:pt>
                <c:pt idx="53993">
                  <c:v>5.3993999999999998E-5</c:v>
                </c:pt>
                <c:pt idx="53994">
                  <c:v>5.3995000000000001E-5</c:v>
                </c:pt>
                <c:pt idx="53995">
                  <c:v>5.3996000000000003E-5</c:v>
                </c:pt>
                <c:pt idx="53996">
                  <c:v>5.3996999999999998E-5</c:v>
                </c:pt>
                <c:pt idx="53997">
                  <c:v>5.3998E-5</c:v>
                </c:pt>
                <c:pt idx="53998">
                  <c:v>5.3999000000000003E-5</c:v>
                </c:pt>
                <c:pt idx="53999">
                  <c:v>5.3999999999999998E-5</c:v>
                </c:pt>
                <c:pt idx="54000">
                  <c:v>5.4001E-5</c:v>
                </c:pt>
                <c:pt idx="54001">
                  <c:v>5.4002000000000002E-5</c:v>
                </c:pt>
                <c:pt idx="54002">
                  <c:v>5.4002999999999998E-5</c:v>
                </c:pt>
                <c:pt idx="54003">
                  <c:v>5.4004E-5</c:v>
                </c:pt>
                <c:pt idx="54004">
                  <c:v>5.4005000000000002E-5</c:v>
                </c:pt>
                <c:pt idx="54005">
                  <c:v>5.4005999999999998E-5</c:v>
                </c:pt>
                <c:pt idx="54006">
                  <c:v>5.4007E-5</c:v>
                </c:pt>
                <c:pt idx="54007">
                  <c:v>5.4008000000000002E-5</c:v>
                </c:pt>
                <c:pt idx="54008">
                  <c:v>5.4008999999999997E-5</c:v>
                </c:pt>
                <c:pt idx="54009">
                  <c:v>5.401E-5</c:v>
                </c:pt>
                <c:pt idx="54010">
                  <c:v>5.4011000000000002E-5</c:v>
                </c:pt>
                <c:pt idx="54011">
                  <c:v>5.4011999999999997E-5</c:v>
                </c:pt>
                <c:pt idx="54012">
                  <c:v>5.4012999999999999E-5</c:v>
                </c:pt>
                <c:pt idx="54013">
                  <c:v>5.4014000000000002E-5</c:v>
                </c:pt>
                <c:pt idx="54014">
                  <c:v>5.4014999999999997E-5</c:v>
                </c:pt>
                <c:pt idx="54015">
                  <c:v>5.4015999999999999E-5</c:v>
                </c:pt>
                <c:pt idx="54016">
                  <c:v>5.4017000000000001E-5</c:v>
                </c:pt>
                <c:pt idx="54017">
                  <c:v>5.4017999999999997E-5</c:v>
                </c:pt>
                <c:pt idx="54018">
                  <c:v>5.4018999999999999E-5</c:v>
                </c:pt>
                <c:pt idx="54019">
                  <c:v>5.4020000000000001E-5</c:v>
                </c:pt>
                <c:pt idx="54020">
                  <c:v>5.4021000000000003E-5</c:v>
                </c:pt>
                <c:pt idx="54021">
                  <c:v>5.4021999999999999E-5</c:v>
                </c:pt>
                <c:pt idx="54022">
                  <c:v>5.4023000000000001E-5</c:v>
                </c:pt>
                <c:pt idx="54023">
                  <c:v>5.4024000000000003E-5</c:v>
                </c:pt>
                <c:pt idx="54024">
                  <c:v>5.4024999999999999E-5</c:v>
                </c:pt>
                <c:pt idx="54025">
                  <c:v>5.4026000000000001E-5</c:v>
                </c:pt>
                <c:pt idx="54026">
                  <c:v>5.4027000000000003E-5</c:v>
                </c:pt>
                <c:pt idx="54027">
                  <c:v>5.4027999999999998E-5</c:v>
                </c:pt>
                <c:pt idx="54028">
                  <c:v>5.4029000000000001E-5</c:v>
                </c:pt>
                <c:pt idx="54029">
                  <c:v>5.4030000000000003E-5</c:v>
                </c:pt>
                <c:pt idx="54030">
                  <c:v>5.4030999999999998E-5</c:v>
                </c:pt>
                <c:pt idx="54031">
                  <c:v>5.4032E-5</c:v>
                </c:pt>
                <c:pt idx="54032">
                  <c:v>5.4033000000000003E-5</c:v>
                </c:pt>
                <c:pt idx="54033">
                  <c:v>5.4033999999999998E-5</c:v>
                </c:pt>
                <c:pt idx="54034">
                  <c:v>5.4035E-5</c:v>
                </c:pt>
                <c:pt idx="54035">
                  <c:v>5.4036000000000002E-5</c:v>
                </c:pt>
                <c:pt idx="54036">
                  <c:v>5.4036999999999998E-5</c:v>
                </c:pt>
                <c:pt idx="54037">
                  <c:v>5.4038E-5</c:v>
                </c:pt>
                <c:pt idx="54038">
                  <c:v>5.4039000000000002E-5</c:v>
                </c:pt>
                <c:pt idx="54039">
                  <c:v>5.4039999999999998E-5</c:v>
                </c:pt>
                <c:pt idx="54040">
                  <c:v>5.4041E-5</c:v>
                </c:pt>
                <c:pt idx="54041">
                  <c:v>5.4042000000000002E-5</c:v>
                </c:pt>
                <c:pt idx="54042">
                  <c:v>5.4042999999999997E-5</c:v>
                </c:pt>
                <c:pt idx="54043">
                  <c:v>5.4044E-5</c:v>
                </c:pt>
                <c:pt idx="54044">
                  <c:v>5.4045000000000002E-5</c:v>
                </c:pt>
                <c:pt idx="54045">
                  <c:v>5.4045999999999997E-5</c:v>
                </c:pt>
                <c:pt idx="54046">
                  <c:v>5.4046999999999999E-5</c:v>
                </c:pt>
                <c:pt idx="54047">
                  <c:v>5.4048000000000002E-5</c:v>
                </c:pt>
                <c:pt idx="54048">
                  <c:v>5.4048999999999997E-5</c:v>
                </c:pt>
                <c:pt idx="54049">
                  <c:v>5.4049999999999999E-5</c:v>
                </c:pt>
                <c:pt idx="54050">
                  <c:v>5.4051000000000001E-5</c:v>
                </c:pt>
                <c:pt idx="54051">
                  <c:v>5.4051999999999997E-5</c:v>
                </c:pt>
                <c:pt idx="54052">
                  <c:v>5.4052999999999999E-5</c:v>
                </c:pt>
                <c:pt idx="54053">
                  <c:v>5.4054000000000001E-5</c:v>
                </c:pt>
                <c:pt idx="54054">
                  <c:v>5.4055000000000003E-5</c:v>
                </c:pt>
                <c:pt idx="54055">
                  <c:v>5.4055999999999999E-5</c:v>
                </c:pt>
                <c:pt idx="54056">
                  <c:v>5.4057000000000001E-5</c:v>
                </c:pt>
                <c:pt idx="54057">
                  <c:v>5.4058000000000003E-5</c:v>
                </c:pt>
                <c:pt idx="54058">
                  <c:v>5.4058999999999999E-5</c:v>
                </c:pt>
                <c:pt idx="54059">
                  <c:v>5.4060000000000001E-5</c:v>
                </c:pt>
                <c:pt idx="54060">
                  <c:v>5.4061000000000003E-5</c:v>
                </c:pt>
                <c:pt idx="54061">
                  <c:v>5.4061999999999998E-5</c:v>
                </c:pt>
                <c:pt idx="54062">
                  <c:v>5.4063000000000001E-5</c:v>
                </c:pt>
                <c:pt idx="54063">
                  <c:v>5.4064000000000003E-5</c:v>
                </c:pt>
                <c:pt idx="54064">
                  <c:v>5.4064999999999998E-5</c:v>
                </c:pt>
                <c:pt idx="54065">
                  <c:v>5.4066E-5</c:v>
                </c:pt>
                <c:pt idx="54066">
                  <c:v>5.4067000000000003E-5</c:v>
                </c:pt>
                <c:pt idx="54067">
                  <c:v>5.4067999999999998E-5</c:v>
                </c:pt>
                <c:pt idx="54068">
                  <c:v>5.4069E-5</c:v>
                </c:pt>
                <c:pt idx="54069">
                  <c:v>5.4070000000000002E-5</c:v>
                </c:pt>
                <c:pt idx="54070">
                  <c:v>5.4070999999999998E-5</c:v>
                </c:pt>
                <c:pt idx="54071">
                  <c:v>5.4072E-5</c:v>
                </c:pt>
                <c:pt idx="54072">
                  <c:v>5.4073000000000002E-5</c:v>
                </c:pt>
                <c:pt idx="54073">
                  <c:v>5.4073999999999998E-5</c:v>
                </c:pt>
                <c:pt idx="54074">
                  <c:v>5.4075E-5</c:v>
                </c:pt>
                <c:pt idx="54075">
                  <c:v>5.4076000000000002E-5</c:v>
                </c:pt>
                <c:pt idx="54076">
                  <c:v>5.4076999999999997E-5</c:v>
                </c:pt>
                <c:pt idx="54077">
                  <c:v>5.4078E-5</c:v>
                </c:pt>
                <c:pt idx="54078">
                  <c:v>5.4079000000000002E-5</c:v>
                </c:pt>
                <c:pt idx="54079">
                  <c:v>5.4079999999999997E-5</c:v>
                </c:pt>
                <c:pt idx="54080">
                  <c:v>5.4080999999999999E-5</c:v>
                </c:pt>
                <c:pt idx="54081">
                  <c:v>5.4082000000000002E-5</c:v>
                </c:pt>
                <c:pt idx="54082">
                  <c:v>5.4082999999999997E-5</c:v>
                </c:pt>
                <c:pt idx="54083">
                  <c:v>5.4083999999999999E-5</c:v>
                </c:pt>
                <c:pt idx="54084">
                  <c:v>5.4085000000000001E-5</c:v>
                </c:pt>
                <c:pt idx="54085">
                  <c:v>5.4085999999999997E-5</c:v>
                </c:pt>
                <c:pt idx="54086">
                  <c:v>5.4086999999999999E-5</c:v>
                </c:pt>
                <c:pt idx="54087">
                  <c:v>5.4088000000000001E-5</c:v>
                </c:pt>
                <c:pt idx="54088">
                  <c:v>5.4088999999999997E-5</c:v>
                </c:pt>
                <c:pt idx="54089">
                  <c:v>5.4089999999999999E-5</c:v>
                </c:pt>
                <c:pt idx="54090">
                  <c:v>5.4091000000000001E-5</c:v>
                </c:pt>
                <c:pt idx="54091">
                  <c:v>5.4092000000000003E-5</c:v>
                </c:pt>
                <c:pt idx="54092">
                  <c:v>5.4092999999999999E-5</c:v>
                </c:pt>
                <c:pt idx="54093">
                  <c:v>5.4094000000000001E-5</c:v>
                </c:pt>
                <c:pt idx="54094">
                  <c:v>5.4095000000000003E-5</c:v>
                </c:pt>
                <c:pt idx="54095">
                  <c:v>5.4095999999999998E-5</c:v>
                </c:pt>
                <c:pt idx="54096">
                  <c:v>5.4097000000000001E-5</c:v>
                </c:pt>
                <c:pt idx="54097">
                  <c:v>5.4098000000000003E-5</c:v>
                </c:pt>
                <c:pt idx="54098">
                  <c:v>5.4098999999999998E-5</c:v>
                </c:pt>
                <c:pt idx="54099">
                  <c:v>5.41E-5</c:v>
                </c:pt>
                <c:pt idx="54100">
                  <c:v>5.4101000000000003E-5</c:v>
                </c:pt>
                <c:pt idx="54101">
                  <c:v>5.4101999999999998E-5</c:v>
                </c:pt>
                <c:pt idx="54102">
                  <c:v>5.4103E-5</c:v>
                </c:pt>
                <c:pt idx="54103">
                  <c:v>5.4104000000000002E-5</c:v>
                </c:pt>
                <c:pt idx="54104">
                  <c:v>5.4104999999999998E-5</c:v>
                </c:pt>
                <c:pt idx="54105">
                  <c:v>5.4106E-5</c:v>
                </c:pt>
                <c:pt idx="54106">
                  <c:v>5.4107000000000002E-5</c:v>
                </c:pt>
                <c:pt idx="54107">
                  <c:v>5.4107999999999998E-5</c:v>
                </c:pt>
                <c:pt idx="54108">
                  <c:v>5.4109E-5</c:v>
                </c:pt>
                <c:pt idx="54109">
                  <c:v>5.4110000000000002E-5</c:v>
                </c:pt>
                <c:pt idx="54110">
                  <c:v>5.4110999999999997E-5</c:v>
                </c:pt>
                <c:pt idx="54111">
                  <c:v>5.4112E-5</c:v>
                </c:pt>
                <c:pt idx="54112">
                  <c:v>5.4113000000000002E-5</c:v>
                </c:pt>
                <c:pt idx="54113">
                  <c:v>5.4113999999999997E-5</c:v>
                </c:pt>
                <c:pt idx="54114">
                  <c:v>5.4114999999999999E-5</c:v>
                </c:pt>
                <c:pt idx="54115">
                  <c:v>5.4116000000000002E-5</c:v>
                </c:pt>
                <c:pt idx="54116">
                  <c:v>5.4116999999999997E-5</c:v>
                </c:pt>
                <c:pt idx="54117">
                  <c:v>5.4117999999999999E-5</c:v>
                </c:pt>
                <c:pt idx="54118">
                  <c:v>5.4119000000000001E-5</c:v>
                </c:pt>
                <c:pt idx="54119">
                  <c:v>5.4119999999999997E-5</c:v>
                </c:pt>
                <c:pt idx="54120">
                  <c:v>5.4120999999999999E-5</c:v>
                </c:pt>
                <c:pt idx="54121">
                  <c:v>5.4122000000000001E-5</c:v>
                </c:pt>
                <c:pt idx="54122">
                  <c:v>5.4122999999999997E-5</c:v>
                </c:pt>
                <c:pt idx="54123">
                  <c:v>5.4123999999999999E-5</c:v>
                </c:pt>
                <c:pt idx="54124">
                  <c:v>5.4125000000000001E-5</c:v>
                </c:pt>
                <c:pt idx="54125">
                  <c:v>5.4126000000000003E-5</c:v>
                </c:pt>
                <c:pt idx="54126">
                  <c:v>5.4126999999999999E-5</c:v>
                </c:pt>
                <c:pt idx="54127">
                  <c:v>5.4128000000000001E-5</c:v>
                </c:pt>
                <c:pt idx="54128">
                  <c:v>5.4129000000000003E-5</c:v>
                </c:pt>
                <c:pt idx="54129">
                  <c:v>5.4129999999999998E-5</c:v>
                </c:pt>
                <c:pt idx="54130">
                  <c:v>5.4131000000000001E-5</c:v>
                </c:pt>
                <c:pt idx="54131">
                  <c:v>5.4132000000000003E-5</c:v>
                </c:pt>
                <c:pt idx="54132">
                  <c:v>5.4132999999999998E-5</c:v>
                </c:pt>
                <c:pt idx="54133">
                  <c:v>5.4134E-5</c:v>
                </c:pt>
                <c:pt idx="54134">
                  <c:v>5.4135000000000003E-5</c:v>
                </c:pt>
                <c:pt idx="54135">
                  <c:v>5.4135999999999998E-5</c:v>
                </c:pt>
                <c:pt idx="54136">
                  <c:v>5.4137E-5</c:v>
                </c:pt>
                <c:pt idx="54137">
                  <c:v>5.4138000000000002E-5</c:v>
                </c:pt>
                <c:pt idx="54138">
                  <c:v>5.4138999999999998E-5</c:v>
                </c:pt>
                <c:pt idx="54139">
                  <c:v>5.414E-5</c:v>
                </c:pt>
                <c:pt idx="54140">
                  <c:v>5.4141000000000002E-5</c:v>
                </c:pt>
                <c:pt idx="54141">
                  <c:v>5.4141999999999998E-5</c:v>
                </c:pt>
                <c:pt idx="54142">
                  <c:v>5.4143E-5</c:v>
                </c:pt>
                <c:pt idx="54143">
                  <c:v>5.4144000000000002E-5</c:v>
                </c:pt>
                <c:pt idx="54144">
                  <c:v>5.4144999999999997E-5</c:v>
                </c:pt>
                <c:pt idx="54145">
                  <c:v>5.4146E-5</c:v>
                </c:pt>
                <c:pt idx="54146">
                  <c:v>5.4147000000000002E-5</c:v>
                </c:pt>
                <c:pt idx="54147">
                  <c:v>5.4147999999999997E-5</c:v>
                </c:pt>
                <c:pt idx="54148">
                  <c:v>5.4148999999999999E-5</c:v>
                </c:pt>
                <c:pt idx="54149">
                  <c:v>5.4150000000000002E-5</c:v>
                </c:pt>
                <c:pt idx="54150">
                  <c:v>5.4150999999999997E-5</c:v>
                </c:pt>
                <c:pt idx="54151">
                  <c:v>5.4151999999999999E-5</c:v>
                </c:pt>
                <c:pt idx="54152">
                  <c:v>5.4153000000000001E-5</c:v>
                </c:pt>
                <c:pt idx="54153">
                  <c:v>5.4153999999999997E-5</c:v>
                </c:pt>
                <c:pt idx="54154">
                  <c:v>5.4154999999999999E-5</c:v>
                </c:pt>
                <c:pt idx="54155">
                  <c:v>5.4156000000000001E-5</c:v>
                </c:pt>
                <c:pt idx="54156">
                  <c:v>5.4156999999999997E-5</c:v>
                </c:pt>
                <c:pt idx="54157">
                  <c:v>5.4157999999999999E-5</c:v>
                </c:pt>
                <c:pt idx="54158">
                  <c:v>5.4159000000000001E-5</c:v>
                </c:pt>
                <c:pt idx="54159">
                  <c:v>5.4160000000000003E-5</c:v>
                </c:pt>
                <c:pt idx="54160">
                  <c:v>5.4160999999999999E-5</c:v>
                </c:pt>
                <c:pt idx="54161">
                  <c:v>5.4162000000000001E-5</c:v>
                </c:pt>
                <c:pt idx="54162">
                  <c:v>5.4163000000000003E-5</c:v>
                </c:pt>
                <c:pt idx="54163">
                  <c:v>5.4163999999999998E-5</c:v>
                </c:pt>
                <c:pt idx="54164">
                  <c:v>5.4165000000000001E-5</c:v>
                </c:pt>
                <c:pt idx="54165">
                  <c:v>5.4166000000000003E-5</c:v>
                </c:pt>
                <c:pt idx="54166">
                  <c:v>5.4166999999999998E-5</c:v>
                </c:pt>
                <c:pt idx="54167">
                  <c:v>5.4168E-5</c:v>
                </c:pt>
                <c:pt idx="54168">
                  <c:v>5.4169000000000003E-5</c:v>
                </c:pt>
                <c:pt idx="54169">
                  <c:v>5.4169999999999998E-5</c:v>
                </c:pt>
                <c:pt idx="54170">
                  <c:v>5.4171E-5</c:v>
                </c:pt>
                <c:pt idx="54171">
                  <c:v>5.4172000000000002E-5</c:v>
                </c:pt>
                <c:pt idx="54172">
                  <c:v>5.4172999999999998E-5</c:v>
                </c:pt>
                <c:pt idx="54173">
                  <c:v>5.4174E-5</c:v>
                </c:pt>
                <c:pt idx="54174">
                  <c:v>5.4175000000000002E-5</c:v>
                </c:pt>
                <c:pt idx="54175">
                  <c:v>5.4175999999999998E-5</c:v>
                </c:pt>
                <c:pt idx="54176">
                  <c:v>5.4177E-5</c:v>
                </c:pt>
                <c:pt idx="54177">
                  <c:v>5.4178000000000002E-5</c:v>
                </c:pt>
                <c:pt idx="54178">
                  <c:v>5.4178999999999997E-5</c:v>
                </c:pt>
                <c:pt idx="54179">
                  <c:v>5.418E-5</c:v>
                </c:pt>
                <c:pt idx="54180">
                  <c:v>5.4181000000000002E-5</c:v>
                </c:pt>
                <c:pt idx="54181">
                  <c:v>5.4181999999999997E-5</c:v>
                </c:pt>
                <c:pt idx="54182">
                  <c:v>5.4182999999999999E-5</c:v>
                </c:pt>
                <c:pt idx="54183">
                  <c:v>5.4184000000000002E-5</c:v>
                </c:pt>
                <c:pt idx="54184">
                  <c:v>5.4184999999999997E-5</c:v>
                </c:pt>
                <c:pt idx="54185">
                  <c:v>5.4185999999999999E-5</c:v>
                </c:pt>
                <c:pt idx="54186">
                  <c:v>5.4187000000000001E-5</c:v>
                </c:pt>
                <c:pt idx="54187">
                  <c:v>5.4187999999999997E-5</c:v>
                </c:pt>
                <c:pt idx="54188">
                  <c:v>5.4188999999999999E-5</c:v>
                </c:pt>
                <c:pt idx="54189">
                  <c:v>5.4190000000000001E-5</c:v>
                </c:pt>
                <c:pt idx="54190">
                  <c:v>5.4190999999999997E-5</c:v>
                </c:pt>
                <c:pt idx="54191">
                  <c:v>5.4191999999999999E-5</c:v>
                </c:pt>
                <c:pt idx="54192">
                  <c:v>5.4193000000000001E-5</c:v>
                </c:pt>
                <c:pt idx="54193">
                  <c:v>5.4194000000000003E-5</c:v>
                </c:pt>
                <c:pt idx="54194">
                  <c:v>5.4194999999999999E-5</c:v>
                </c:pt>
                <c:pt idx="54195">
                  <c:v>5.4196000000000001E-5</c:v>
                </c:pt>
                <c:pt idx="54196">
                  <c:v>5.4197000000000003E-5</c:v>
                </c:pt>
                <c:pt idx="54197">
                  <c:v>5.4197999999999998E-5</c:v>
                </c:pt>
                <c:pt idx="54198">
                  <c:v>5.4199000000000001E-5</c:v>
                </c:pt>
                <c:pt idx="54199">
                  <c:v>5.4200000000000003E-5</c:v>
                </c:pt>
                <c:pt idx="54200">
                  <c:v>5.4200999999999998E-5</c:v>
                </c:pt>
                <c:pt idx="54201">
                  <c:v>5.4202E-5</c:v>
                </c:pt>
                <c:pt idx="54202">
                  <c:v>5.4203000000000003E-5</c:v>
                </c:pt>
                <c:pt idx="54203">
                  <c:v>5.4203999999999998E-5</c:v>
                </c:pt>
                <c:pt idx="54204">
                  <c:v>5.4205E-5</c:v>
                </c:pt>
                <c:pt idx="54205">
                  <c:v>5.4206000000000002E-5</c:v>
                </c:pt>
                <c:pt idx="54206">
                  <c:v>5.4206999999999998E-5</c:v>
                </c:pt>
                <c:pt idx="54207">
                  <c:v>5.4208E-5</c:v>
                </c:pt>
                <c:pt idx="54208">
                  <c:v>5.4209000000000002E-5</c:v>
                </c:pt>
                <c:pt idx="54209">
                  <c:v>5.4209999999999998E-5</c:v>
                </c:pt>
                <c:pt idx="54210">
                  <c:v>5.4211E-5</c:v>
                </c:pt>
                <c:pt idx="54211">
                  <c:v>5.4212000000000002E-5</c:v>
                </c:pt>
                <c:pt idx="54212">
                  <c:v>5.4212999999999997E-5</c:v>
                </c:pt>
                <c:pt idx="54213">
                  <c:v>5.4214E-5</c:v>
                </c:pt>
                <c:pt idx="54214">
                  <c:v>5.4215000000000002E-5</c:v>
                </c:pt>
                <c:pt idx="54215">
                  <c:v>5.4215999999999997E-5</c:v>
                </c:pt>
                <c:pt idx="54216">
                  <c:v>5.4216999999999999E-5</c:v>
                </c:pt>
                <c:pt idx="54217">
                  <c:v>5.4218000000000002E-5</c:v>
                </c:pt>
                <c:pt idx="54218">
                  <c:v>5.4218999999999997E-5</c:v>
                </c:pt>
                <c:pt idx="54219">
                  <c:v>5.4219999999999999E-5</c:v>
                </c:pt>
                <c:pt idx="54220">
                  <c:v>5.4221000000000001E-5</c:v>
                </c:pt>
                <c:pt idx="54221">
                  <c:v>5.4221999999999997E-5</c:v>
                </c:pt>
                <c:pt idx="54222">
                  <c:v>5.4222999999999999E-5</c:v>
                </c:pt>
                <c:pt idx="54223">
                  <c:v>5.4224000000000001E-5</c:v>
                </c:pt>
                <c:pt idx="54224">
                  <c:v>5.4224999999999997E-5</c:v>
                </c:pt>
                <c:pt idx="54225">
                  <c:v>5.4225999999999999E-5</c:v>
                </c:pt>
                <c:pt idx="54226">
                  <c:v>5.4227000000000001E-5</c:v>
                </c:pt>
                <c:pt idx="54227">
                  <c:v>5.4228000000000003E-5</c:v>
                </c:pt>
                <c:pt idx="54228">
                  <c:v>5.4228999999999999E-5</c:v>
                </c:pt>
                <c:pt idx="54229">
                  <c:v>5.4230000000000001E-5</c:v>
                </c:pt>
                <c:pt idx="54230">
                  <c:v>5.4231000000000003E-5</c:v>
                </c:pt>
                <c:pt idx="54231">
                  <c:v>5.4231999999999998E-5</c:v>
                </c:pt>
                <c:pt idx="54232">
                  <c:v>5.4233000000000001E-5</c:v>
                </c:pt>
                <c:pt idx="54233">
                  <c:v>5.4234000000000003E-5</c:v>
                </c:pt>
                <c:pt idx="54234">
                  <c:v>5.4234999999999998E-5</c:v>
                </c:pt>
                <c:pt idx="54235">
                  <c:v>5.4236E-5</c:v>
                </c:pt>
                <c:pt idx="54236">
                  <c:v>5.4237000000000003E-5</c:v>
                </c:pt>
                <c:pt idx="54237">
                  <c:v>5.4237999999999998E-5</c:v>
                </c:pt>
                <c:pt idx="54238">
                  <c:v>5.4239E-5</c:v>
                </c:pt>
                <c:pt idx="54239">
                  <c:v>5.4240000000000002E-5</c:v>
                </c:pt>
                <c:pt idx="54240">
                  <c:v>5.4240999999999998E-5</c:v>
                </c:pt>
                <c:pt idx="54241">
                  <c:v>5.4242E-5</c:v>
                </c:pt>
                <c:pt idx="54242">
                  <c:v>5.4243000000000002E-5</c:v>
                </c:pt>
                <c:pt idx="54243">
                  <c:v>5.4243999999999998E-5</c:v>
                </c:pt>
                <c:pt idx="54244">
                  <c:v>5.4245E-5</c:v>
                </c:pt>
                <c:pt idx="54245">
                  <c:v>5.4246000000000002E-5</c:v>
                </c:pt>
                <c:pt idx="54246">
                  <c:v>5.4246999999999997E-5</c:v>
                </c:pt>
                <c:pt idx="54247">
                  <c:v>5.4248E-5</c:v>
                </c:pt>
                <c:pt idx="54248">
                  <c:v>5.4249000000000002E-5</c:v>
                </c:pt>
                <c:pt idx="54249">
                  <c:v>5.4249999999999997E-5</c:v>
                </c:pt>
                <c:pt idx="54250">
                  <c:v>5.4250999999999999E-5</c:v>
                </c:pt>
                <c:pt idx="54251">
                  <c:v>5.4252000000000002E-5</c:v>
                </c:pt>
                <c:pt idx="54252">
                  <c:v>5.4252999999999997E-5</c:v>
                </c:pt>
                <c:pt idx="54253">
                  <c:v>5.4253999999999999E-5</c:v>
                </c:pt>
                <c:pt idx="54254">
                  <c:v>5.4255000000000001E-5</c:v>
                </c:pt>
                <c:pt idx="54255">
                  <c:v>5.4255999999999997E-5</c:v>
                </c:pt>
                <c:pt idx="54256">
                  <c:v>5.4256999999999999E-5</c:v>
                </c:pt>
                <c:pt idx="54257">
                  <c:v>5.4258000000000001E-5</c:v>
                </c:pt>
                <c:pt idx="54258">
                  <c:v>5.4258999999999997E-5</c:v>
                </c:pt>
                <c:pt idx="54259">
                  <c:v>5.4259999999999999E-5</c:v>
                </c:pt>
                <c:pt idx="54260">
                  <c:v>5.4261000000000001E-5</c:v>
                </c:pt>
                <c:pt idx="54261">
                  <c:v>5.4262000000000003E-5</c:v>
                </c:pt>
                <c:pt idx="54262">
                  <c:v>5.4262999999999999E-5</c:v>
                </c:pt>
                <c:pt idx="54263">
                  <c:v>5.4264000000000001E-5</c:v>
                </c:pt>
                <c:pt idx="54264">
                  <c:v>5.4265000000000003E-5</c:v>
                </c:pt>
                <c:pt idx="54265">
                  <c:v>5.4265999999999998E-5</c:v>
                </c:pt>
                <c:pt idx="54266">
                  <c:v>5.4267000000000001E-5</c:v>
                </c:pt>
                <c:pt idx="54267">
                  <c:v>5.4268000000000003E-5</c:v>
                </c:pt>
                <c:pt idx="54268">
                  <c:v>5.4268999999999998E-5</c:v>
                </c:pt>
                <c:pt idx="54269">
                  <c:v>5.427E-5</c:v>
                </c:pt>
                <c:pt idx="54270">
                  <c:v>5.4271000000000003E-5</c:v>
                </c:pt>
                <c:pt idx="54271">
                  <c:v>5.4271999999999998E-5</c:v>
                </c:pt>
                <c:pt idx="54272">
                  <c:v>5.4273E-5</c:v>
                </c:pt>
                <c:pt idx="54273">
                  <c:v>5.4274000000000002E-5</c:v>
                </c:pt>
                <c:pt idx="54274">
                  <c:v>5.4274999999999998E-5</c:v>
                </c:pt>
                <c:pt idx="54275">
                  <c:v>5.4276E-5</c:v>
                </c:pt>
                <c:pt idx="54276">
                  <c:v>5.4277000000000002E-5</c:v>
                </c:pt>
                <c:pt idx="54277">
                  <c:v>5.4277999999999998E-5</c:v>
                </c:pt>
                <c:pt idx="54278">
                  <c:v>5.4279E-5</c:v>
                </c:pt>
                <c:pt idx="54279">
                  <c:v>5.4280000000000002E-5</c:v>
                </c:pt>
                <c:pt idx="54280">
                  <c:v>5.4280999999999997E-5</c:v>
                </c:pt>
                <c:pt idx="54281">
                  <c:v>5.4282E-5</c:v>
                </c:pt>
                <c:pt idx="54282">
                  <c:v>5.4283000000000002E-5</c:v>
                </c:pt>
                <c:pt idx="54283">
                  <c:v>5.4283999999999997E-5</c:v>
                </c:pt>
                <c:pt idx="54284">
                  <c:v>5.4284999999999999E-5</c:v>
                </c:pt>
                <c:pt idx="54285">
                  <c:v>5.4286000000000002E-5</c:v>
                </c:pt>
                <c:pt idx="54286">
                  <c:v>5.4286999999999997E-5</c:v>
                </c:pt>
                <c:pt idx="54287">
                  <c:v>5.4287999999999999E-5</c:v>
                </c:pt>
                <c:pt idx="54288">
                  <c:v>5.4289000000000001E-5</c:v>
                </c:pt>
                <c:pt idx="54289">
                  <c:v>5.4289999999999997E-5</c:v>
                </c:pt>
                <c:pt idx="54290">
                  <c:v>5.4290999999999999E-5</c:v>
                </c:pt>
                <c:pt idx="54291">
                  <c:v>5.4292000000000001E-5</c:v>
                </c:pt>
                <c:pt idx="54292">
                  <c:v>5.4292999999999997E-5</c:v>
                </c:pt>
                <c:pt idx="54293">
                  <c:v>5.4293999999999999E-5</c:v>
                </c:pt>
                <c:pt idx="54294">
                  <c:v>5.4295000000000001E-5</c:v>
                </c:pt>
                <c:pt idx="54295">
                  <c:v>5.4296000000000003E-5</c:v>
                </c:pt>
                <c:pt idx="54296">
                  <c:v>5.4296999999999999E-5</c:v>
                </c:pt>
                <c:pt idx="54297">
                  <c:v>5.4298000000000001E-5</c:v>
                </c:pt>
                <c:pt idx="54298">
                  <c:v>5.4299000000000003E-5</c:v>
                </c:pt>
                <c:pt idx="54299">
                  <c:v>5.4299999999999998E-5</c:v>
                </c:pt>
                <c:pt idx="54300">
                  <c:v>5.4301000000000001E-5</c:v>
                </c:pt>
                <c:pt idx="54301">
                  <c:v>5.4302000000000003E-5</c:v>
                </c:pt>
                <c:pt idx="54302">
                  <c:v>5.4302999999999998E-5</c:v>
                </c:pt>
                <c:pt idx="54303">
                  <c:v>5.4304E-5</c:v>
                </c:pt>
                <c:pt idx="54304">
                  <c:v>5.4305000000000003E-5</c:v>
                </c:pt>
                <c:pt idx="54305">
                  <c:v>5.4305999999999998E-5</c:v>
                </c:pt>
                <c:pt idx="54306">
                  <c:v>5.4307E-5</c:v>
                </c:pt>
                <c:pt idx="54307">
                  <c:v>5.4308000000000002E-5</c:v>
                </c:pt>
                <c:pt idx="54308">
                  <c:v>5.4308999999999998E-5</c:v>
                </c:pt>
                <c:pt idx="54309">
                  <c:v>5.431E-5</c:v>
                </c:pt>
                <c:pt idx="54310">
                  <c:v>5.4311000000000002E-5</c:v>
                </c:pt>
                <c:pt idx="54311">
                  <c:v>5.4311999999999998E-5</c:v>
                </c:pt>
                <c:pt idx="54312">
                  <c:v>5.4313E-5</c:v>
                </c:pt>
                <c:pt idx="54313">
                  <c:v>5.4314000000000002E-5</c:v>
                </c:pt>
                <c:pt idx="54314">
                  <c:v>5.4314999999999998E-5</c:v>
                </c:pt>
                <c:pt idx="54315">
                  <c:v>5.4316E-5</c:v>
                </c:pt>
                <c:pt idx="54316">
                  <c:v>5.4317000000000002E-5</c:v>
                </c:pt>
                <c:pt idx="54317">
                  <c:v>5.4317999999999997E-5</c:v>
                </c:pt>
                <c:pt idx="54318">
                  <c:v>5.4318999999999999E-5</c:v>
                </c:pt>
                <c:pt idx="54319">
                  <c:v>5.4320000000000002E-5</c:v>
                </c:pt>
                <c:pt idx="54320">
                  <c:v>5.4320999999999997E-5</c:v>
                </c:pt>
                <c:pt idx="54321">
                  <c:v>5.4321999999999999E-5</c:v>
                </c:pt>
                <c:pt idx="54322">
                  <c:v>5.4323000000000001E-5</c:v>
                </c:pt>
                <c:pt idx="54323">
                  <c:v>5.4323999999999997E-5</c:v>
                </c:pt>
                <c:pt idx="54324">
                  <c:v>5.4324999999999999E-5</c:v>
                </c:pt>
                <c:pt idx="54325">
                  <c:v>5.4326000000000001E-5</c:v>
                </c:pt>
                <c:pt idx="54326">
                  <c:v>5.4326999999999997E-5</c:v>
                </c:pt>
                <c:pt idx="54327">
                  <c:v>5.4327999999999999E-5</c:v>
                </c:pt>
                <c:pt idx="54328">
                  <c:v>5.4329000000000001E-5</c:v>
                </c:pt>
                <c:pt idx="54329">
                  <c:v>5.4330000000000003E-5</c:v>
                </c:pt>
                <c:pt idx="54330">
                  <c:v>5.4330999999999999E-5</c:v>
                </c:pt>
                <c:pt idx="54331">
                  <c:v>5.4332000000000001E-5</c:v>
                </c:pt>
                <c:pt idx="54332">
                  <c:v>5.4333000000000003E-5</c:v>
                </c:pt>
                <c:pt idx="54333">
                  <c:v>5.4333999999999999E-5</c:v>
                </c:pt>
                <c:pt idx="54334">
                  <c:v>5.4335000000000001E-5</c:v>
                </c:pt>
                <c:pt idx="54335">
                  <c:v>5.4336000000000003E-5</c:v>
                </c:pt>
                <c:pt idx="54336">
                  <c:v>5.4336999999999998E-5</c:v>
                </c:pt>
                <c:pt idx="54337">
                  <c:v>5.4338000000000001E-5</c:v>
                </c:pt>
                <c:pt idx="54338">
                  <c:v>5.4339000000000003E-5</c:v>
                </c:pt>
                <c:pt idx="54339">
                  <c:v>5.4339999999999998E-5</c:v>
                </c:pt>
                <c:pt idx="54340">
                  <c:v>5.4341E-5</c:v>
                </c:pt>
                <c:pt idx="54341">
                  <c:v>5.4342000000000002E-5</c:v>
                </c:pt>
                <c:pt idx="54342">
                  <c:v>5.4342999999999998E-5</c:v>
                </c:pt>
                <c:pt idx="54343">
                  <c:v>5.4344E-5</c:v>
                </c:pt>
                <c:pt idx="54344">
                  <c:v>5.4345000000000002E-5</c:v>
                </c:pt>
                <c:pt idx="54345">
                  <c:v>5.4345999999999998E-5</c:v>
                </c:pt>
                <c:pt idx="54346">
                  <c:v>5.4347E-5</c:v>
                </c:pt>
                <c:pt idx="54347">
                  <c:v>5.4348000000000002E-5</c:v>
                </c:pt>
                <c:pt idx="54348">
                  <c:v>5.4348999999999998E-5</c:v>
                </c:pt>
                <c:pt idx="54349">
                  <c:v>5.435E-5</c:v>
                </c:pt>
                <c:pt idx="54350">
                  <c:v>5.4351000000000002E-5</c:v>
                </c:pt>
                <c:pt idx="54351">
                  <c:v>5.4351999999999997E-5</c:v>
                </c:pt>
                <c:pt idx="54352">
                  <c:v>5.4353E-5</c:v>
                </c:pt>
                <c:pt idx="54353">
                  <c:v>5.4354000000000002E-5</c:v>
                </c:pt>
                <c:pt idx="54354">
                  <c:v>5.4354999999999997E-5</c:v>
                </c:pt>
                <c:pt idx="54355">
                  <c:v>5.4355999999999999E-5</c:v>
                </c:pt>
                <c:pt idx="54356">
                  <c:v>5.4357000000000002E-5</c:v>
                </c:pt>
                <c:pt idx="54357">
                  <c:v>5.4357999999999997E-5</c:v>
                </c:pt>
                <c:pt idx="54358">
                  <c:v>5.4358999999999999E-5</c:v>
                </c:pt>
                <c:pt idx="54359">
                  <c:v>5.4360000000000001E-5</c:v>
                </c:pt>
                <c:pt idx="54360">
                  <c:v>5.4360999999999997E-5</c:v>
                </c:pt>
                <c:pt idx="54361">
                  <c:v>5.4361999999999999E-5</c:v>
                </c:pt>
                <c:pt idx="54362">
                  <c:v>5.4363000000000001E-5</c:v>
                </c:pt>
                <c:pt idx="54363">
                  <c:v>5.4364000000000003E-5</c:v>
                </c:pt>
                <c:pt idx="54364">
                  <c:v>5.4364999999999999E-5</c:v>
                </c:pt>
                <c:pt idx="54365">
                  <c:v>5.4366000000000001E-5</c:v>
                </c:pt>
                <c:pt idx="54366">
                  <c:v>5.4367000000000003E-5</c:v>
                </c:pt>
                <c:pt idx="54367">
                  <c:v>5.4367999999999999E-5</c:v>
                </c:pt>
                <c:pt idx="54368">
                  <c:v>5.4369000000000001E-5</c:v>
                </c:pt>
                <c:pt idx="54369">
                  <c:v>5.4370000000000003E-5</c:v>
                </c:pt>
                <c:pt idx="54370">
                  <c:v>5.4370999999999998E-5</c:v>
                </c:pt>
                <c:pt idx="54371">
                  <c:v>5.4372000000000001E-5</c:v>
                </c:pt>
                <c:pt idx="54372">
                  <c:v>5.4373000000000003E-5</c:v>
                </c:pt>
                <c:pt idx="54373">
                  <c:v>5.4373999999999998E-5</c:v>
                </c:pt>
                <c:pt idx="54374">
                  <c:v>5.4375E-5</c:v>
                </c:pt>
                <c:pt idx="54375">
                  <c:v>5.4376000000000003E-5</c:v>
                </c:pt>
                <c:pt idx="54376">
                  <c:v>5.4376999999999998E-5</c:v>
                </c:pt>
                <c:pt idx="54377">
                  <c:v>5.4378E-5</c:v>
                </c:pt>
                <c:pt idx="54378">
                  <c:v>5.4379000000000002E-5</c:v>
                </c:pt>
                <c:pt idx="54379">
                  <c:v>5.4379999999999998E-5</c:v>
                </c:pt>
                <c:pt idx="54380">
                  <c:v>5.4381E-5</c:v>
                </c:pt>
                <c:pt idx="54381">
                  <c:v>5.4382000000000002E-5</c:v>
                </c:pt>
                <c:pt idx="54382">
                  <c:v>5.4382999999999998E-5</c:v>
                </c:pt>
                <c:pt idx="54383">
                  <c:v>5.4384E-5</c:v>
                </c:pt>
                <c:pt idx="54384">
                  <c:v>5.4385000000000002E-5</c:v>
                </c:pt>
                <c:pt idx="54385">
                  <c:v>5.4385999999999997E-5</c:v>
                </c:pt>
                <c:pt idx="54386">
                  <c:v>5.4387E-5</c:v>
                </c:pt>
                <c:pt idx="54387">
                  <c:v>5.4388000000000002E-5</c:v>
                </c:pt>
                <c:pt idx="54388">
                  <c:v>5.4388999999999997E-5</c:v>
                </c:pt>
                <c:pt idx="54389">
                  <c:v>5.4389999999999999E-5</c:v>
                </c:pt>
                <c:pt idx="54390">
                  <c:v>5.4391000000000002E-5</c:v>
                </c:pt>
                <c:pt idx="54391">
                  <c:v>5.4391999999999997E-5</c:v>
                </c:pt>
                <c:pt idx="54392">
                  <c:v>5.4392999999999999E-5</c:v>
                </c:pt>
                <c:pt idx="54393">
                  <c:v>5.4394000000000001E-5</c:v>
                </c:pt>
                <c:pt idx="54394">
                  <c:v>5.4394999999999997E-5</c:v>
                </c:pt>
                <c:pt idx="54395">
                  <c:v>5.4395999999999999E-5</c:v>
                </c:pt>
                <c:pt idx="54396">
                  <c:v>5.4397000000000001E-5</c:v>
                </c:pt>
                <c:pt idx="54397">
                  <c:v>5.4398000000000003E-5</c:v>
                </c:pt>
                <c:pt idx="54398">
                  <c:v>5.4398999999999999E-5</c:v>
                </c:pt>
                <c:pt idx="54399">
                  <c:v>5.4400000000000001E-5</c:v>
                </c:pt>
                <c:pt idx="54400">
                  <c:v>5.4401000000000003E-5</c:v>
                </c:pt>
                <c:pt idx="54401">
                  <c:v>5.4401999999999999E-5</c:v>
                </c:pt>
                <c:pt idx="54402">
                  <c:v>5.4403000000000001E-5</c:v>
                </c:pt>
                <c:pt idx="54403">
                  <c:v>5.4404000000000003E-5</c:v>
                </c:pt>
                <c:pt idx="54404">
                  <c:v>5.4404999999999998E-5</c:v>
                </c:pt>
                <c:pt idx="54405">
                  <c:v>5.4406000000000001E-5</c:v>
                </c:pt>
                <c:pt idx="54406">
                  <c:v>5.4407000000000003E-5</c:v>
                </c:pt>
                <c:pt idx="54407">
                  <c:v>5.4407999999999998E-5</c:v>
                </c:pt>
                <c:pt idx="54408">
                  <c:v>5.4409E-5</c:v>
                </c:pt>
                <c:pt idx="54409">
                  <c:v>5.4410000000000003E-5</c:v>
                </c:pt>
                <c:pt idx="54410">
                  <c:v>5.4410999999999998E-5</c:v>
                </c:pt>
                <c:pt idx="54411">
                  <c:v>5.4412E-5</c:v>
                </c:pt>
                <c:pt idx="54412">
                  <c:v>5.4413000000000002E-5</c:v>
                </c:pt>
                <c:pt idx="54413">
                  <c:v>5.4413999999999998E-5</c:v>
                </c:pt>
                <c:pt idx="54414">
                  <c:v>5.4415E-5</c:v>
                </c:pt>
                <c:pt idx="54415">
                  <c:v>5.4416000000000002E-5</c:v>
                </c:pt>
                <c:pt idx="54416">
                  <c:v>5.4416999999999998E-5</c:v>
                </c:pt>
                <c:pt idx="54417">
                  <c:v>5.4418E-5</c:v>
                </c:pt>
                <c:pt idx="54418">
                  <c:v>5.4419000000000002E-5</c:v>
                </c:pt>
                <c:pt idx="54419">
                  <c:v>5.4419999999999997E-5</c:v>
                </c:pt>
                <c:pt idx="54420">
                  <c:v>5.4421E-5</c:v>
                </c:pt>
                <c:pt idx="54421">
                  <c:v>5.4422000000000002E-5</c:v>
                </c:pt>
                <c:pt idx="54422">
                  <c:v>5.4422999999999997E-5</c:v>
                </c:pt>
                <c:pt idx="54423">
                  <c:v>5.4423999999999999E-5</c:v>
                </c:pt>
                <c:pt idx="54424">
                  <c:v>5.4425000000000002E-5</c:v>
                </c:pt>
                <c:pt idx="54425">
                  <c:v>5.4425999999999997E-5</c:v>
                </c:pt>
                <c:pt idx="54426">
                  <c:v>5.4426999999999999E-5</c:v>
                </c:pt>
                <c:pt idx="54427">
                  <c:v>5.4428000000000001E-5</c:v>
                </c:pt>
                <c:pt idx="54428">
                  <c:v>5.4428999999999997E-5</c:v>
                </c:pt>
                <c:pt idx="54429">
                  <c:v>5.4429999999999999E-5</c:v>
                </c:pt>
                <c:pt idx="54430">
                  <c:v>5.4431000000000001E-5</c:v>
                </c:pt>
                <c:pt idx="54431">
                  <c:v>5.4432000000000003E-5</c:v>
                </c:pt>
                <c:pt idx="54432">
                  <c:v>5.4432999999999999E-5</c:v>
                </c:pt>
                <c:pt idx="54433">
                  <c:v>5.4434000000000001E-5</c:v>
                </c:pt>
                <c:pt idx="54434">
                  <c:v>5.4435000000000003E-5</c:v>
                </c:pt>
                <c:pt idx="54435">
                  <c:v>5.4435999999999999E-5</c:v>
                </c:pt>
                <c:pt idx="54436">
                  <c:v>5.4437000000000001E-5</c:v>
                </c:pt>
                <c:pt idx="54437">
                  <c:v>5.4438000000000003E-5</c:v>
                </c:pt>
                <c:pt idx="54438">
                  <c:v>5.4438999999999998E-5</c:v>
                </c:pt>
                <c:pt idx="54439">
                  <c:v>5.4440000000000001E-5</c:v>
                </c:pt>
                <c:pt idx="54440">
                  <c:v>5.4441000000000003E-5</c:v>
                </c:pt>
                <c:pt idx="54441">
                  <c:v>5.4441999999999998E-5</c:v>
                </c:pt>
                <c:pt idx="54442">
                  <c:v>5.4443E-5</c:v>
                </c:pt>
                <c:pt idx="54443">
                  <c:v>5.4444000000000003E-5</c:v>
                </c:pt>
                <c:pt idx="54444">
                  <c:v>5.4444999999999998E-5</c:v>
                </c:pt>
                <c:pt idx="54445">
                  <c:v>5.4446E-5</c:v>
                </c:pt>
                <c:pt idx="54446">
                  <c:v>5.4447000000000002E-5</c:v>
                </c:pt>
                <c:pt idx="54447">
                  <c:v>5.4447999999999998E-5</c:v>
                </c:pt>
                <c:pt idx="54448">
                  <c:v>5.4449E-5</c:v>
                </c:pt>
                <c:pt idx="54449">
                  <c:v>5.4450000000000002E-5</c:v>
                </c:pt>
                <c:pt idx="54450">
                  <c:v>5.4450999999999998E-5</c:v>
                </c:pt>
                <c:pt idx="54451">
                  <c:v>5.4452E-5</c:v>
                </c:pt>
                <c:pt idx="54452">
                  <c:v>5.4453000000000002E-5</c:v>
                </c:pt>
                <c:pt idx="54453">
                  <c:v>5.4453999999999997E-5</c:v>
                </c:pt>
                <c:pt idx="54454">
                  <c:v>5.4455E-5</c:v>
                </c:pt>
                <c:pt idx="54455">
                  <c:v>5.4456000000000002E-5</c:v>
                </c:pt>
                <c:pt idx="54456">
                  <c:v>5.4456999999999997E-5</c:v>
                </c:pt>
                <c:pt idx="54457">
                  <c:v>5.4457999999999999E-5</c:v>
                </c:pt>
                <c:pt idx="54458">
                  <c:v>5.4459000000000002E-5</c:v>
                </c:pt>
                <c:pt idx="54459">
                  <c:v>5.4459999999999997E-5</c:v>
                </c:pt>
                <c:pt idx="54460">
                  <c:v>5.4460999999999999E-5</c:v>
                </c:pt>
                <c:pt idx="54461">
                  <c:v>5.4462000000000001E-5</c:v>
                </c:pt>
                <c:pt idx="54462">
                  <c:v>5.4462999999999997E-5</c:v>
                </c:pt>
                <c:pt idx="54463">
                  <c:v>5.4463999999999999E-5</c:v>
                </c:pt>
                <c:pt idx="54464">
                  <c:v>5.4465000000000001E-5</c:v>
                </c:pt>
                <c:pt idx="54465">
                  <c:v>5.4466000000000003E-5</c:v>
                </c:pt>
                <c:pt idx="54466">
                  <c:v>5.4466999999999999E-5</c:v>
                </c:pt>
                <c:pt idx="54467">
                  <c:v>5.4468000000000001E-5</c:v>
                </c:pt>
                <c:pt idx="54468">
                  <c:v>5.4469000000000003E-5</c:v>
                </c:pt>
                <c:pt idx="54469">
                  <c:v>5.4469999999999999E-5</c:v>
                </c:pt>
                <c:pt idx="54470">
                  <c:v>5.4471000000000001E-5</c:v>
                </c:pt>
                <c:pt idx="54471">
                  <c:v>5.4472000000000003E-5</c:v>
                </c:pt>
                <c:pt idx="54472">
                  <c:v>5.4472999999999998E-5</c:v>
                </c:pt>
                <c:pt idx="54473">
                  <c:v>5.4474000000000001E-5</c:v>
                </c:pt>
                <c:pt idx="54474">
                  <c:v>5.4475000000000003E-5</c:v>
                </c:pt>
                <c:pt idx="54475">
                  <c:v>5.4475999999999998E-5</c:v>
                </c:pt>
                <c:pt idx="54476">
                  <c:v>5.4477E-5</c:v>
                </c:pt>
                <c:pt idx="54477">
                  <c:v>5.4478000000000003E-5</c:v>
                </c:pt>
                <c:pt idx="54478">
                  <c:v>5.4478999999999998E-5</c:v>
                </c:pt>
                <c:pt idx="54479">
                  <c:v>5.448E-5</c:v>
                </c:pt>
                <c:pt idx="54480">
                  <c:v>5.4481000000000002E-5</c:v>
                </c:pt>
                <c:pt idx="54481">
                  <c:v>5.4481999999999998E-5</c:v>
                </c:pt>
                <c:pt idx="54482">
                  <c:v>5.4483E-5</c:v>
                </c:pt>
                <c:pt idx="54483">
                  <c:v>5.4484000000000002E-5</c:v>
                </c:pt>
                <c:pt idx="54484">
                  <c:v>5.4484999999999998E-5</c:v>
                </c:pt>
                <c:pt idx="54485">
                  <c:v>5.4486E-5</c:v>
                </c:pt>
                <c:pt idx="54486">
                  <c:v>5.4487000000000002E-5</c:v>
                </c:pt>
                <c:pt idx="54487">
                  <c:v>5.4487999999999997E-5</c:v>
                </c:pt>
                <c:pt idx="54488">
                  <c:v>5.4489E-5</c:v>
                </c:pt>
                <c:pt idx="54489">
                  <c:v>5.4490000000000002E-5</c:v>
                </c:pt>
                <c:pt idx="54490">
                  <c:v>5.4490999999999997E-5</c:v>
                </c:pt>
                <c:pt idx="54491">
                  <c:v>5.4491999999999999E-5</c:v>
                </c:pt>
                <c:pt idx="54492">
                  <c:v>5.4493000000000002E-5</c:v>
                </c:pt>
                <c:pt idx="54493">
                  <c:v>5.4493999999999997E-5</c:v>
                </c:pt>
                <c:pt idx="54494">
                  <c:v>5.4494999999999999E-5</c:v>
                </c:pt>
                <c:pt idx="54495">
                  <c:v>5.4496000000000001E-5</c:v>
                </c:pt>
                <c:pt idx="54496">
                  <c:v>5.4496999999999997E-5</c:v>
                </c:pt>
                <c:pt idx="54497">
                  <c:v>5.4497999999999999E-5</c:v>
                </c:pt>
                <c:pt idx="54498">
                  <c:v>5.4499000000000001E-5</c:v>
                </c:pt>
                <c:pt idx="54499">
                  <c:v>5.4500000000000003E-5</c:v>
                </c:pt>
                <c:pt idx="54500">
                  <c:v>5.4500999999999999E-5</c:v>
                </c:pt>
                <c:pt idx="54501">
                  <c:v>5.4502000000000001E-5</c:v>
                </c:pt>
                <c:pt idx="54502">
                  <c:v>5.4503000000000003E-5</c:v>
                </c:pt>
                <c:pt idx="54503">
                  <c:v>5.4503999999999999E-5</c:v>
                </c:pt>
                <c:pt idx="54504">
                  <c:v>5.4505000000000001E-5</c:v>
                </c:pt>
                <c:pt idx="54505">
                  <c:v>5.4506000000000003E-5</c:v>
                </c:pt>
                <c:pt idx="54506">
                  <c:v>5.4506999999999998E-5</c:v>
                </c:pt>
                <c:pt idx="54507">
                  <c:v>5.4508000000000001E-5</c:v>
                </c:pt>
                <c:pt idx="54508">
                  <c:v>5.4509000000000003E-5</c:v>
                </c:pt>
                <c:pt idx="54509">
                  <c:v>5.4509999999999998E-5</c:v>
                </c:pt>
                <c:pt idx="54510">
                  <c:v>5.4511E-5</c:v>
                </c:pt>
                <c:pt idx="54511">
                  <c:v>5.4512000000000003E-5</c:v>
                </c:pt>
                <c:pt idx="54512">
                  <c:v>5.4512999999999998E-5</c:v>
                </c:pt>
                <c:pt idx="54513">
                  <c:v>5.4514E-5</c:v>
                </c:pt>
                <c:pt idx="54514">
                  <c:v>5.4515000000000002E-5</c:v>
                </c:pt>
                <c:pt idx="54515">
                  <c:v>5.4515999999999998E-5</c:v>
                </c:pt>
                <c:pt idx="54516">
                  <c:v>5.4517E-5</c:v>
                </c:pt>
                <c:pt idx="54517">
                  <c:v>5.4518000000000002E-5</c:v>
                </c:pt>
                <c:pt idx="54518">
                  <c:v>5.4518999999999998E-5</c:v>
                </c:pt>
                <c:pt idx="54519">
                  <c:v>5.452E-5</c:v>
                </c:pt>
                <c:pt idx="54520">
                  <c:v>5.4521000000000002E-5</c:v>
                </c:pt>
                <c:pt idx="54521">
                  <c:v>5.4521999999999997E-5</c:v>
                </c:pt>
                <c:pt idx="54522">
                  <c:v>5.4523E-5</c:v>
                </c:pt>
                <c:pt idx="54523">
                  <c:v>5.4524000000000002E-5</c:v>
                </c:pt>
                <c:pt idx="54524">
                  <c:v>5.4524999999999997E-5</c:v>
                </c:pt>
                <c:pt idx="54525">
                  <c:v>5.4525999999999999E-5</c:v>
                </c:pt>
                <c:pt idx="54526">
                  <c:v>5.4527000000000002E-5</c:v>
                </c:pt>
                <c:pt idx="54527">
                  <c:v>5.4527999999999997E-5</c:v>
                </c:pt>
                <c:pt idx="54528">
                  <c:v>5.4528999999999999E-5</c:v>
                </c:pt>
                <c:pt idx="54529">
                  <c:v>5.4530000000000001E-5</c:v>
                </c:pt>
                <c:pt idx="54530">
                  <c:v>5.4530999999999997E-5</c:v>
                </c:pt>
                <c:pt idx="54531">
                  <c:v>5.4531999999999999E-5</c:v>
                </c:pt>
                <c:pt idx="54532">
                  <c:v>5.4533000000000001E-5</c:v>
                </c:pt>
                <c:pt idx="54533">
                  <c:v>5.4534000000000003E-5</c:v>
                </c:pt>
                <c:pt idx="54534">
                  <c:v>5.4534999999999999E-5</c:v>
                </c:pt>
                <c:pt idx="54535">
                  <c:v>5.4536000000000001E-5</c:v>
                </c:pt>
                <c:pt idx="54536">
                  <c:v>5.4537000000000003E-5</c:v>
                </c:pt>
                <c:pt idx="54537">
                  <c:v>5.4537999999999999E-5</c:v>
                </c:pt>
                <c:pt idx="54538">
                  <c:v>5.4539000000000001E-5</c:v>
                </c:pt>
                <c:pt idx="54539">
                  <c:v>5.4540000000000003E-5</c:v>
                </c:pt>
                <c:pt idx="54540">
                  <c:v>5.4540999999999998E-5</c:v>
                </c:pt>
                <c:pt idx="54541">
                  <c:v>5.4542000000000001E-5</c:v>
                </c:pt>
                <c:pt idx="54542">
                  <c:v>5.4543000000000003E-5</c:v>
                </c:pt>
                <c:pt idx="54543">
                  <c:v>5.4543999999999998E-5</c:v>
                </c:pt>
                <c:pt idx="54544">
                  <c:v>5.4545E-5</c:v>
                </c:pt>
                <c:pt idx="54545">
                  <c:v>5.4546000000000003E-5</c:v>
                </c:pt>
                <c:pt idx="54546">
                  <c:v>5.4546999999999998E-5</c:v>
                </c:pt>
                <c:pt idx="54547">
                  <c:v>5.4548E-5</c:v>
                </c:pt>
                <c:pt idx="54548">
                  <c:v>5.4549000000000002E-5</c:v>
                </c:pt>
                <c:pt idx="54549">
                  <c:v>5.4549999999999998E-5</c:v>
                </c:pt>
                <c:pt idx="54550">
                  <c:v>5.4551E-5</c:v>
                </c:pt>
                <c:pt idx="54551">
                  <c:v>5.4552000000000002E-5</c:v>
                </c:pt>
                <c:pt idx="54552">
                  <c:v>5.4552999999999998E-5</c:v>
                </c:pt>
                <c:pt idx="54553">
                  <c:v>5.4554E-5</c:v>
                </c:pt>
                <c:pt idx="54554">
                  <c:v>5.4555000000000002E-5</c:v>
                </c:pt>
                <c:pt idx="54555">
                  <c:v>5.4555999999999997E-5</c:v>
                </c:pt>
                <c:pt idx="54556">
                  <c:v>5.4557E-5</c:v>
                </c:pt>
                <c:pt idx="54557">
                  <c:v>5.4558000000000002E-5</c:v>
                </c:pt>
                <c:pt idx="54558">
                  <c:v>5.4558999999999997E-5</c:v>
                </c:pt>
                <c:pt idx="54559">
                  <c:v>5.4559999999999999E-5</c:v>
                </c:pt>
                <c:pt idx="54560">
                  <c:v>5.4561000000000002E-5</c:v>
                </c:pt>
                <c:pt idx="54561">
                  <c:v>5.4561999999999997E-5</c:v>
                </c:pt>
                <c:pt idx="54562">
                  <c:v>5.4562999999999999E-5</c:v>
                </c:pt>
                <c:pt idx="54563">
                  <c:v>5.4564000000000001E-5</c:v>
                </c:pt>
                <c:pt idx="54564">
                  <c:v>5.4564999999999997E-5</c:v>
                </c:pt>
                <c:pt idx="54565">
                  <c:v>5.4565999999999999E-5</c:v>
                </c:pt>
                <c:pt idx="54566">
                  <c:v>5.4567000000000001E-5</c:v>
                </c:pt>
                <c:pt idx="54567">
                  <c:v>5.4568000000000003E-5</c:v>
                </c:pt>
                <c:pt idx="54568">
                  <c:v>5.4568999999999999E-5</c:v>
                </c:pt>
                <c:pt idx="54569">
                  <c:v>5.4570000000000001E-5</c:v>
                </c:pt>
                <c:pt idx="54570">
                  <c:v>5.4571000000000003E-5</c:v>
                </c:pt>
                <c:pt idx="54571">
                  <c:v>5.4571999999999999E-5</c:v>
                </c:pt>
                <c:pt idx="54572">
                  <c:v>5.4573000000000001E-5</c:v>
                </c:pt>
                <c:pt idx="54573">
                  <c:v>5.4574000000000003E-5</c:v>
                </c:pt>
                <c:pt idx="54574">
                  <c:v>5.4574999999999998E-5</c:v>
                </c:pt>
                <c:pt idx="54575">
                  <c:v>5.4576000000000001E-5</c:v>
                </c:pt>
                <c:pt idx="54576">
                  <c:v>5.4577000000000003E-5</c:v>
                </c:pt>
                <c:pt idx="54577">
                  <c:v>5.4577999999999998E-5</c:v>
                </c:pt>
                <c:pt idx="54578">
                  <c:v>5.4579E-5</c:v>
                </c:pt>
                <c:pt idx="54579">
                  <c:v>5.4580000000000003E-5</c:v>
                </c:pt>
                <c:pt idx="54580">
                  <c:v>5.4580999999999998E-5</c:v>
                </c:pt>
                <c:pt idx="54581">
                  <c:v>5.4582E-5</c:v>
                </c:pt>
                <c:pt idx="54582">
                  <c:v>5.4583000000000002E-5</c:v>
                </c:pt>
                <c:pt idx="54583">
                  <c:v>5.4583999999999998E-5</c:v>
                </c:pt>
                <c:pt idx="54584">
                  <c:v>5.4585E-5</c:v>
                </c:pt>
                <c:pt idx="54585">
                  <c:v>5.4586000000000002E-5</c:v>
                </c:pt>
                <c:pt idx="54586">
                  <c:v>5.4586999999999998E-5</c:v>
                </c:pt>
                <c:pt idx="54587">
                  <c:v>5.4588E-5</c:v>
                </c:pt>
                <c:pt idx="54588">
                  <c:v>5.4589000000000002E-5</c:v>
                </c:pt>
                <c:pt idx="54589">
                  <c:v>5.4589999999999997E-5</c:v>
                </c:pt>
                <c:pt idx="54590">
                  <c:v>5.4591E-5</c:v>
                </c:pt>
                <c:pt idx="54591">
                  <c:v>5.4592000000000002E-5</c:v>
                </c:pt>
                <c:pt idx="54592">
                  <c:v>5.4592999999999997E-5</c:v>
                </c:pt>
                <c:pt idx="54593">
                  <c:v>5.4593999999999999E-5</c:v>
                </c:pt>
                <c:pt idx="54594">
                  <c:v>5.4595000000000002E-5</c:v>
                </c:pt>
                <c:pt idx="54595">
                  <c:v>5.4595999999999997E-5</c:v>
                </c:pt>
                <c:pt idx="54596">
                  <c:v>5.4596999999999999E-5</c:v>
                </c:pt>
                <c:pt idx="54597">
                  <c:v>5.4598000000000001E-5</c:v>
                </c:pt>
                <c:pt idx="54598">
                  <c:v>5.4598999999999997E-5</c:v>
                </c:pt>
                <c:pt idx="54599">
                  <c:v>5.4599999999999999E-5</c:v>
                </c:pt>
                <c:pt idx="54600">
                  <c:v>5.4601000000000001E-5</c:v>
                </c:pt>
                <c:pt idx="54601">
                  <c:v>5.4601999999999997E-5</c:v>
                </c:pt>
                <c:pt idx="54602">
                  <c:v>5.4602999999999999E-5</c:v>
                </c:pt>
                <c:pt idx="54603">
                  <c:v>5.4604000000000001E-5</c:v>
                </c:pt>
                <c:pt idx="54604">
                  <c:v>5.4605000000000003E-5</c:v>
                </c:pt>
                <c:pt idx="54605">
                  <c:v>5.4605999999999999E-5</c:v>
                </c:pt>
                <c:pt idx="54606">
                  <c:v>5.4607000000000001E-5</c:v>
                </c:pt>
                <c:pt idx="54607">
                  <c:v>5.4608000000000003E-5</c:v>
                </c:pt>
                <c:pt idx="54608">
                  <c:v>5.4608999999999998E-5</c:v>
                </c:pt>
                <c:pt idx="54609">
                  <c:v>5.4610000000000001E-5</c:v>
                </c:pt>
                <c:pt idx="54610">
                  <c:v>5.4611000000000003E-5</c:v>
                </c:pt>
                <c:pt idx="54611">
                  <c:v>5.4611999999999998E-5</c:v>
                </c:pt>
                <c:pt idx="54612">
                  <c:v>5.4613E-5</c:v>
                </c:pt>
                <c:pt idx="54613">
                  <c:v>5.4614000000000003E-5</c:v>
                </c:pt>
                <c:pt idx="54614">
                  <c:v>5.4614999999999998E-5</c:v>
                </c:pt>
                <c:pt idx="54615">
                  <c:v>5.4616E-5</c:v>
                </c:pt>
                <c:pt idx="54616">
                  <c:v>5.4617000000000002E-5</c:v>
                </c:pt>
                <c:pt idx="54617">
                  <c:v>5.4617999999999998E-5</c:v>
                </c:pt>
                <c:pt idx="54618">
                  <c:v>5.4619E-5</c:v>
                </c:pt>
                <c:pt idx="54619">
                  <c:v>5.4620000000000002E-5</c:v>
                </c:pt>
                <c:pt idx="54620">
                  <c:v>5.4620999999999998E-5</c:v>
                </c:pt>
                <c:pt idx="54621">
                  <c:v>5.4622E-5</c:v>
                </c:pt>
                <c:pt idx="54622">
                  <c:v>5.4623000000000002E-5</c:v>
                </c:pt>
                <c:pt idx="54623">
                  <c:v>5.4623999999999997E-5</c:v>
                </c:pt>
                <c:pt idx="54624">
                  <c:v>5.4625E-5</c:v>
                </c:pt>
                <c:pt idx="54625">
                  <c:v>5.4626000000000002E-5</c:v>
                </c:pt>
                <c:pt idx="54626">
                  <c:v>5.4626999999999997E-5</c:v>
                </c:pt>
                <c:pt idx="54627">
                  <c:v>5.4627999999999999E-5</c:v>
                </c:pt>
                <c:pt idx="54628">
                  <c:v>5.4629000000000002E-5</c:v>
                </c:pt>
                <c:pt idx="54629">
                  <c:v>5.4629999999999997E-5</c:v>
                </c:pt>
                <c:pt idx="54630">
                  <c:v>5.4630999999999999E-5</c:v>
                </c:pt>
                <c:pt idx="54631">
                  <c:v>5.4632000000000001E-5</c:v>
                </c:pt>
                <c:pt idx="54632">
                  <c:v>5.4632999999999997E-5</c:v>
                </c:pt>
                <c:pt idx="54633">
                  <c:v>5.4633999999999999E-5</c:v>
                </c:pt>
                <c:pt idx="54634">
                  <c:v>5.4635000000000001E-5</c:v>
                </c:pt>
                <c:pt idx="54635">
                  <c:v>5.4635999999999997E-5</c:v>
                </c:pt>
                <c:pt idx="54636">
                  <c:v>5.4636999999999999E-5</c:v>
                </c:pt>
                <c:pt idx="54637">
                  <c:v>5.4638000000000001E-5</c:v>
                </c:pt>
                <c:pt idx="54638">
                  <c:v>5.4639000000000003E-5</c:v>
                </c:pt>
                <c:pt idx="54639">
                  <c:v>5.4639999999999999E-5</c:v>
                </c:pt>
                <c:pt idx="54640">
                  <c:v>5.4641000000000001E-5</c:v>
                </c:pt>
                <c:pt idx="54641">
                  <c:v>5.4642000000000003E-5</c:v>
                </c:pt>
                <c:pt idx="54642">
                  <c:v>5.4642999999999998E-5</c:v>
                </c:pt>
                <c:pt idx="54643">
                  <c:v>5.4644000000000001E-5</c:v>
                </c:pt>
                <c:pt idx="54644">
                  <c:v>5.4645000000000003E-5</c:v>
                </c:pt>
                <c:pt idx="54645">
                  <c:v>5.4645999999999998E-5</c:v>
                </c:pt>
                <c:pt idx="54646">
                  <c:v>5.4647E-5</c:v>
                </c:pt>
                <c:pt idx="54647">
                  <c:v>5.4648000000000003E-5</c:v>
                </c:pt>
                <c:pt idx="54648">
                  <c:v>5.4648999999999998E-5</c:v>
                </c:pt>
                <c:pt idx="54649">
                  <c:v>5.465E-5</c:v>
                </c:pt>
                <c:pt idx="54650">
                  <c:v>5.4651000000000002E-5</c:v>
                </c:pt>
                <c:pt idx="54651">
                  <c:v>5.4651999999999998E-5</c:v>
                </c:pt>
                <c:pt idx="54652">
                  <c:v>5.4653E-5</c:v>
                </c:pt>
                <c:pt idx="54653">
                  <c:v>5.4654000000000002E-5</c:v>
                </c:pt>
                <c:pt idx="54654">
                  <c:v>5.4654999999999998E-5</c:v>
                </c:pt>
                <c:pt idx="54655">
                  <c:v>5.4656E-5</c:v>
                </c:pt>
                <c:pt idx="54656">
                  <c:v>5.4657000000000002E-5</c:v>
                </c:pt>
                <c:pt idx="54657">
                  <c:v>5.4657999999999997E-5</c:v>
                </c:pt>
                <c:pt idx="54658">
                  <c:v>5.4659E-5</c:v>
                </c:pt>
                <c:pt idx="54659">
                  <c:v>5.4660000000000002E-5</c:v>
                </c:pt>
                <c:pt idx="54660">
                  <c:v>5.4660999999999997E-5</c:v>
                </c:pt>
                <c:pt idx="54661">
                  <c:v>5.4661999999999999E-5</c:v>
                </c:pt>
                <c:pt idx="54662">
                  <c:v>5.4663000000000002E-5</c:v>
                </c:pt>
                <c:pt idx="54663">
                  <c:v>5.4663999999999997E-5</c:v>
                </c:pt>
                <c:pt idx="54664">
                  <c:v>5.4664999999999999E-5</c:v>
                </c:pt>
                <c:pt idx="54665">
                  <c:v>5.4666000000000001E-5</c:v>
                </c:pt>
                <c:pt idx="54666">
                  <c:v>5.4666999999999997E-5</c:v>
                </c:pt>
                <c:pt idx="54667">
                  <c:v>5.4667999999999999E-5</c:v>
                </c:pt>
                <c:pt idx="54668">
                  <c:v>5.4669000000000001E-5</c:v>
                </c:pt>
                <c:pt idx="54669">
                  <c:v>5.4669999999999997E-5</c:v>
                </c:pt>
                <c:pt idx="54670">
                  <c:v>5.4670999999999999E-5</c:v>
                </c:pt>
                <c:pt idx="54671">
                  <c:v>5.4672000000000001E-5</c:v>
                </c:pt>
                <c:pt idx="54672">
                  <c:v>5.4673000000000003E-5</c:v>
                </c:pt>
                <c:pt idx="54673">
                  <c:v>5.4673999999999999E-5</c:v>
                </c:pt>
                <c:pt idx="54674">
                  <c:v>5.4675000000000001E-5</c:v>
                </c:pt>
                <c:pt idx="54675">
                  <c:v>5.4676000000000003E-5</c:v>
                </c:pt>
                <c:pt idx="54676">
                  <c:v>5.4676999999999998E-5</c:v>
                </c:pt>
                <c:pt idx="54677">
                  <c:v>5.4678000000000001E-5</c:v>
                </c:pt>
                <c:pt idx="54678">
                  <c:v>5.4679000000000003E-5</c:v>
                </c:pt>
                <c:pt idx="54679">
                  <c:v>5.4679999999999998E-5</c:v>
                </c:pt>
                <c:pt idx="54680">
                  <c:v>5.4681E-5</c:v>
                </c:pt>
                <c:pt idx="54681">
                  <c:v>5.4682000000000003E-5</c:v>
                </c:pt>
                <c:pt idx="54682">
                  <c:v>5.4682999999999998E-5</c:v>
                </c:pt>
                <c:pt idx="54683">
                  <c:v>5.4684E-5</c:v>
                </c:pt>
                <c:pt idx="54684">
                  <c:v>5.4685000000000002E-5</c:v>
                </c:pt>
                <c:pt idx="54685">
                  <c:v>5.4685999999999998E-5</c:v>
                </c:pt>
                <c:pt idx="54686">
                  <c:v>5.4687E-5</c:v>
                </c:pt>
                <c:pt idx="54687">
                  <c:v>5.4688000000000002E-5</c:v>
                </c:pt>
                <c:pt idx="54688">
                  <c:v>5.4688999999999998E-5</c:v>
                </c:pt>
                <c:pt idx="54689">
                  <c:v>5.469E-5</c:v>
                </c:pt>
                <c:pt idx="54690">
                  <c:v>5.4691000000000002E-5</c:v>
                </c:pt>
                <c:pt idx="54691">
                  <c:v>5.4691999999999997E-5</c:v>
                </c:pt>
                <c:pt idx="54692">
                  <c:v>5.4693E-5</c:v>
                </c:pt>
                <c:pt idx="54693">
                  <c:v>5.4694000000000002E-5</c:v>
                </c:pt>
                <c:pt idx="54694">
                  <c:v>5.4694999999999997E-5</c:v>
                </c:pt>
                <c:pt idx="54695">
                  <c:v>5.4695999999999999E-5</c:v>
                </c:pt>
                <c:pt idx="54696">
                  <c:v>5.4697000000000002E-5</c:v>
                </c:pt>
                <c:pt idx="54697">
                  <c:v>5.4697999999999997E-5</c:v>
                </c:pt>
                <c:pt idx="54698">
                  <c:v>5.4698999999999999E-5</c:v>
                </c:pt>
                <c:pt idx="54699">
                  <c:v>5.4700000000000001E-5</c:v>
                </c:pt>
                <c:pt idx="54700">
                  <c:v>5.4700999999999997E-5</c:v>
                </c:pt>
                <c:pt idx="54701">
                  <c:v>5.4701999999999999E-5</c:v>
                </c:pt>
                <c:pt idx="54702">
                  <c:v>5.4703000000000001E-5</c:v>
                </c:pt>
                <c:pt idx="54703">
                  <c:v>5.4703999999999997E-5</c:v>
                </c:pt>
                <c:pt idx="54704">
                  <c:v>5.4704999999999999E-5</c:v>
                </c:pt>
                <c:pt idx="54705">
                  <c:v>5.4706000000000001E-5</c:v>
                </c:pt>
                <c:pt idx="54706">
                  <c:v>5.4707000000000003E-5</c:v>
                </c:pt>
                <c:pt idx="54707">
                  <c:v>5.4707999999999999E-5</c:v>
                </c:pt>
                <c:pt idx="54708">
                  <c:v>5.4709000000000001E-5</c:v>
                </c:pt>
                <c:pt idx="54709">
                  <c:v>5.4710000000000003E-5</c:v>
                </c:pt>
                <c:pt idx="54710">
                  <c:v>5.4710999999999998E-5</c:v>
                </c:pt>
                <c:pt idx="54711">
                  <c:v>5.4712000000000001E-5</c:v>
                </c:pt>
                <c:pt idx="54712">
                  <c:v>5.4713000000000003E-5</c:v>
                </c:pt>
                <c:pt idx="54713">
                  <c:v>5.4713999999999998E-5</c:v>
                </c:pt>
                <c:pt idx="54714">
                  <c:v>5.4715E-5</c:v>
                </c:pt>
                <c:pt idx="54715">
                  <c:v>5.4716000000000003E-5</c:v>
                </c:pt>
                <c:pt idx="54716">
                  <c:v>5.4716999999999998E-5</c:v>
                </c:pt>
                <c:pt idx="54717">
                  <c:v>5.4718E-5</c:v>
                </c:pt>
                <c:pt idx="54718">
                  <c:v>5.4719000000000002E-5</c:v>
                </c:pt>
                <c:pt idx="54719">
                  <c:v>5.4719999999999998E-5</c:v>
                </c:pt>
                <c:pt idx="54720">
                  <c:v>5.4721E-5</c:v>
                </c:pt>
                <c:pt idx="54721">
                  <c:v>5.4722000000000002E-5</c:v>
                </c:pt>
                <c:pt idx="54722">
                  <c:v>5.4722999999999998E-5</c:v>
                </c:pt>
                <c:pt idx="54723">
                  <c:v>5.4724E-5</c:v>
                </c:pt>
                <c:pt idx="54724">
                  <c:v>5.4725000000000002E-5</c:v>
                </c:pt>
                <c:pt idx="54725">
                  <c:v>5.4725999999999997E-5</c:v>
                </c:pt>
                <c:pt idx="54726">
                  <c:v>5.4727E-5</c:v>
                </c:pt>
                <c:pt idx="54727">
                  <c:v>5.4728000000000002E-5</c:v>
                </c:pt>
                <c:pt idx="54728">
                  <c:v>5.4728999999999997E-5</c:v>
                </c:pt>
                <c:pt idx="54729">
                  <c:v>5.4729999999999999E-5</c:v>
                </c:pt>
                <c:pt idx="54730">
                  <c:v>5.4731000000000002E-5</c:v>
                </c:pt>
                <c:pt idx="54731">
                  <c:v>5.4731999999999997E-5</c:v>
                </c:pt>
                <c:pt idx="54732">
                  <c:v>5.4732999999999999E-5</c:v>
                </c:pt>
                <c:pt idx="54733">
                  <c:v>5.4734000000000001E-5</c:v>
                </c:pt>
                <c:pt idx="54734">
                  <c:v>5.4734999999999997E-5</c:v>
                </c:pt>
                <c:pt idx="54735">
                  <c:v>5.4735999999999999E-5</c:v>
                </c:pt>
                <c:pt idx="54736">
                  <c:v>5.4737000000000001E-5</c:v>
                </c:pt>
                <c:pt idx="54737">
                  <c:v>5.4737999999999997E-5</c:v>
                </c:pt>
                <c:pt idx="54738">
                  <c:v>5.4738999999999999E-5</c:v>
                </c:pt>
                <c:pt idx="54739">
                  <c:v>5.4740000000000001E-5</c:v>
                </c:pt>
                <c:pt idx="54740">
                  <c:v>5.4741000000000003E-5</c:v>
                </c:pt>
                <c:pt idx="54741">
                  <c:v>5.4741999999999999E-5</c:v>
                </c:pt>
                <c:pt idx="54742">
                  <c:v>5.4743000000000001E-5</c:v>
                </c:pt>
                <c:pt idx="54743">
                  <c:v>5.4744000000000003E-5</c:v>
                </c:pt>
                <c:pt idx="54744">
                  <c:v>5.4744999999999998E-5</c:v>
                </c:pt>
                <c:pt idx="54745">
                  <c:v>5.4746000000000001E-5</c:v>
                </c:pt>
                <c:pt idx="54746">
                  <c:v>5.4747000000000003E-5</c:v>
                </c:pt>
                <c:pt idx="54747">
                  <c:v>5.4747999999999998E-5</c:v>
                </c:pt>
                <c:pt idx="54748">
                  <c:v>5.4749E-5</c:v>
                </c:pt>
                <c:pt idx="54749">
                  <c:v>5.4750000000000003E-5</c:v>
                </c:pt>
                <c:pt idx="54750">
                  <c:v>5.4750999999999998E-5</c:v>
                </c:pt>
                <c:pt idx="54751">
                  <c:v>5.4752E-5</c:v>
                </c:pt>
                <c:pt idx="54752">
                  <c:v>5.4753000000000002E-5</c:v>
                </c:pt>
                <c:pt idx="54753">
                  <c:v>5.4753999999999998E-5</c:v>
                </c:pt>
                <c:pt idx="54754">
                  <c:v>5.4755E-5</c:v>
                </c:pt>
                <c:pt idx="54755">
                  <c:v>5.4756000000000002E-5</c:v>
                </c:pt>
                <c:pt idx="54756">
                  <c:v>5.4756999999999998E-5</c:v>
                </c:pt>
                <c:pt idx="54757">
                  <c:v>5.4758E-5</c:v>
                </c:pt>
                <c:pt idx="54758">
                  <c:v>5.4759000000000002E-5</c:v>
                </c:pt>
                <c:pt idx="54759">
                  <c:v>5.4759999999999997E-5</c:v>
                </c:pt>
                <c:pt idx="54760">
                  <c:v>5.4761E-5</c:v>
                </c:pt>
                <c:pt idx="54761">
                  <c:v>5.4762000000000002E-5</c:v>
                </c:pt>
                <c:pt idx="54762">
                  <c:v>5.4762999999999997E-5</c:v>
                </c:pt>
                <c:pt idx="54763">
                  <c:v>5.4763999999999999E-5</c:v>
                </c:pt>
                <c:pt idx="54764">
                  <c:v>5.4765000000000002E-5</c:v>
                </c:pt>
                <c:pt idx="54765">
                  <c:v>5.4765999999999997E-5</c:v>
                </c:pt>
                <c:pt idx="54766">
                  <c:v>5.4766999999999999E-5</c:v>
                </c:pt>
                <c:pt idx="54767">
                  <c:v>5.4768000000000001E-5</c:v>
                </c:pt>
                <c:pt idx="54768">
                  <c:v>5.4768999999999997E-5</c:v>
                </c:pt>
                <c:pt idx="54769">
                  <c:v>5.4769999999999999E-5</c:v>
                </c:pt>
                <c:pt idx="54770">
                  <c:v>5.4771000000000001E-5</c:v>
                </c:pt>
                <c:pt idx="54771">
                  <c:v>5.4771999999999997E-5</c:v>
                </c:pt>
                <c:pt idx="54772">
                  <c:v>5.4772999999999999E-5</c:v>
                </c:pt>
                <c:pt idx="54773">
                  <c:v>5.4774000000000001E-5</c:v>
                </c:pt>
                <c:pt idx="54774">
                  <c:v>5.4775000000000003E-5</c:v>
                </c:pt>
                <c:pt idx="54775">
                  <c:v>5.4775999999999999E-5</c:v>
                </c:pt>
                <c:pt idx="54776">
                  <c:v>5.4777000000000001E-5</c:v>
                </c:pt>
                <c:pt idx="54777">
                  <c:v>5.4778000000000003E-5</c:v>
                </c:pt>
                <c:pt idx="54778">
                  <c:v>5.4778999999999998E-5</c:v>
                </c:pt>
                <c:pt idx="54779">
                  <c:v>5.4780000000000001E-5</c:v>
                </c:pt>
                <c:pt idx="54780">
                  <c:v>5.4781000000000003E-5</c:v>
                </c:pt>
                <c:pt idx="54781">
                  <c:v>5.4781999999999998E-5</c:v>
                </c:pt>
                <c:pt idx="54782">
                  <c:v>5.4783E-5</c:v>
                </c:pt>
                <c:pt idx="54783">
                  <c:v>5.4784000000000003E-5</c:v>
                </c:pt>
                <c:pt idx="54784">
                  <c:v>5.4784999999999998E-5</c:v>
                </c:pt>
                <c:pt idx="54785">
                  <c:v>5.4786E-5</c:v>
                </c:pt>
                <c:pt idx="54786">
                  <c:v>5.4787000000000002E-5</c:v>
                </c:pt>
                <c:pt idx="54787">
                  <c:v>5.4787999999999998E-5</c:v>
                </c:pt>
                <c:pt idx="54788">
                  <c:v>5.4789E-5</c:v>
                </c:pt>
                <c:pt idx="54789">
                  <c:v>5.4790000000000002E-5</c:v>
                </c:pt>
                <c:pt idx="54790">
                  <c:v>5.4790999999999998E-5</c:v>
                </c:pt>
                <c:pt idx="54791">
                  <c:v>5.4792E-5</c:v>
                </c:pt>
                <c:pt idx="54792">
                  <c:v>5.4793000000000002E-5</c:v>
                </c:pt>
                <c:pt idx="54793">
                  <c:v>5.4793999999999997E-5</c:v>
                </c:pt>
                <c:pt idx="54794">
                  <c:v>5.4795E-5</c:v>
                </c:pt>
                <c:pt idx="54795">
                  <c:v>5.4796000000000002E-5</c:v>
                </c:pt>
                <c:pt idx="54796">
                  <c:v>5.4796999999999997E-5</c:v>
                </c:pt>
                <c:pt idx="54797">
                  <c:v>5.4797999999999999E-5</c:v>
                </c:pt>
                <c:pt idx="54798">
                  <c:v>5.4799000000000002E-5</c:v>
                </c:pt>
                <c:pt idx="54799">
                  <c:v>5.4799999999999997E-5</c:v>
                </c:pt>
                <c:pt idx="54800">
                  <c:v>5.4800999999999999E-5</c:v>
                </c:pt>
                <c:pt idx="54801">
                  <c:v>5.4802000000000001E-5</c:v>
                </c:pt>
                <c:pt idx="54802">
                  <c:v>5.4802999999999997E-5</c:v>
                </c:pt>
                <c:pt idx="54803">
                  <c:v>5.4803999999999999E-5</c:v>
                </c:pt>
                <c:pt idx="54804">
                  <c:v>5.4805000000000001E-5</c:v>
                </c:pt>
                <c:pt idx="54805">
                  <c:v>5.4805999999999997E-5</c:v>
                </c:pt>
                <c:pt idx="54806">
                  <c:v>5.4806999999999999E-5</c:v>
                </c:pt>
                <c:pt idx="54807">
                  <c:v>5.4808000000000001E-5</c:v>
                </c:pt>
                <c:pt idx="54808">
                  <c:v>5.4809000000000003E-5</c:v>
                </c:pt>
                <c:pt idx="54809">
                  <c:v>5.4809999999999999E-5</c:v>
                </c:pt>
                <c:pt idx="54810">
                  <c:v>5.4811000000000001E-5</c:v>
                </c:pt>
                <c:pt idx="54811">
                  <c:v>5.4812000000000003E-5</c:v>
                </c:pt>
                <c:pt idx="54812">
                  <c:v>5.4812999999999998E-5</c:v>
                </c:pt>
                <c:pt idx="54813">
                  <c:v>5.4814000000000001E-5</c:v>
                </c:pt>
                <c:pt idx="54814">
                  <c:v>5.4815000000000003E-5</c:v>
                </c:pt>
                <c:pt idx="54815">
                  <c:v>5.4815999999999998E-5</c:v>
                </c:pt>
                <c:pt idx="54816">
                  <c:v>5.4817E-5</c:v>
                </c:pt>
                <c:pt idx="54817">
                  <c:v>5.4818000000000003E-5</c:v>
                </c:pt>
                <c:pt idx="54818">
                  <c:v>5.4818999999999998E-5</c:v>
                </c:pt>
                <c:pt idx="54819">
                  <c:v>5.482E-5</c:v>
                </c:pt>
                <c:pt idx="54820">
                  <c:v>5.4821000000000002E-5</c:v>
                </c:pt>
                <c:pt idx="54821">
                  <c:v>5.4821999999999998E-5</c:v>
                </c:pt>
                <c:pt idx="54822">
                  <c:v>5.4823E-5</c:v>
                </c:pt>
                <c:pt idx="54823">
                  <c:v>5.4824000000000002E-5</c:v>
                </c:pt>
                <c:pt idx="54824">
                  <c:v>5.4824999999999998E-5</c:v>
                </c:pt>
                <c:pt idx="54825">
                  <c:v>5.4826E-5</c:v>
                </c:pt>
                <c:pt idx="54826">
                  <c:v>5.4827000000000002E-5</c:v>
                </c:pt>
                <c:pt idx="54827">
                  <c:v>5.4827999999999998E-5</c:v>
                </c:pt>
                <c:pt idx="54828">
                  <c:v>5.4829E-5</c:v>
                </c:pt>
                <c:pt idx="54829">
                  <c:v>5.4830000000000002E-5</c:v>
                </c:pt>
                <c:pt idx="54830">
                  <c:v>5.4830999999999997E-5</c:v>
                </c:pt>
                <c:pt idx="54831">
                  <c:v>5.4832E-5</c:v>
                </c:pt>
                <c:pt idx="54832">
                  <c:v>5.4833000000000002E-5</c:v>
                </c:pt>
                <c:pt idx="54833">
                  <c:v>5.4833999999999997E-5</c:v>
                </c:pt>
                <c:pt idx="54834">
                  <c:v>5.4834999999999999E-5</c:v>
                </c:pt>
                <c:pt idx="54835">
                  <c:v>5.4836000000000001E-5</c:v>
                </c:pt>
                <c:pt idx="54836">
                  <c:v>5.4836999999999997E-5</c:v>
                </c:pt>
                <c:pt idx="54837">
                  <c:v>5.4837999999999999E-5</c:v>
                </c:pt>
                <c:pt idx="54838">
                  <c:v>5.4839000000000001E-5</c:v>
                </c:pt>
                <c:pt idx="54839">
                  <c:v>5.4839999999999997E-5</c:v>
                </c:pt>
                <c:pt idx="54840">
                  <c:v>5.4840999999999999E-5</c:v>
                </c:pt>
                <c:pt idx="54841">
                  <c:v>5.4842000000000001E-5</c:v>
                </c:pt>
                <c:pt idx="54842">
                  <c:v>5.4843000000000003E-5</c:v>
                </c:pt>
                <c:pt idx="54843">
                  <c:v>5.4843999999999999E-5</c:v>
                </c:pt>
                <c:pt idx="54844">
                  <c:v>5.4845000000000001E-5</c:v>
                </c:pt>
                <c:pt idx="54845">
                  <c:v>5.4846000000000003E-5</c:v>
                </c:pt>
                <c:pt idx="54846">
                  <c:v>5.4846999999999999E-5</c:v>
                </c:pt>
                <c:pt idx="54847">
                  <c:v>5.4848000000000001E-5</c:v>
                </c:pt>
                <c:pt idx="54848">
                  <c:v>5.4849000000000003E-5</c:v>
                </c:pt>
                <c:pt idx="54849">
                  <c:v>5.4849999999999998E-5</c:v>
                </c:pt>
                <c:pt idx="54850">
                  <c:v>5.4851000000000001E-5</c:v>
                </c:pt>
                <c:pt idx="54851">
                  <c:v>5.4852000000000003E-5</c:v>
                </c:pt>
                <c:pt idx="54852">
                  <c:v>5.4852999999999998E-5</c:v>
                </c:pt>
                <c:pt idx="54853">
                  <c:v>5.4854E-5</c:v>
                </c:pt>
                <c:pt idx="54854">
                  <c:v>5.4855000000000002E-5</c:v>
                </c:pt>
                <c:pt idx="54855">
                  <c:v>5.4855999999999998E-5</c:v>
                </c:pt>
                <c:pt idx="54856">
                  <c:v>5.4857E-5</c:v>
                </c:pt>
                <c:pt idx="54857">
                  <c:v>5.4858000000000002E-5</c:v>
                </c:pt>
                <c:pt idx="54858">
                  <c:v>5.4858999999999998E-5</c:v>
                </c:pt>
                <c:pt idx="54859">
                  <c:v>5.486E-5</c:v>
                </c:pt>
                <c:pt idx="54860">
                  <c:v>5.4861000000000002E-5</c:v>
                </c:pt>
                <c:pt idx="54861">
                  <c:v>5.4861999999999998E-5</c:v>
                </c:pt>
                <c:pt idx="54862">
                  <c:v>5.4863E-5</c:v>
                </c:pt>
                <c:pt idx="54863">
                  <c:v>5.4864000000000002E-5</c:v>
                </c:pt>
                <c:pt idx="54864">
                  <c:v>5.4864999999999997E-5</c:v>
                </c:pt>
                <c:pt idx="54865">
                  <c:v>5.4866E-5</c:v>
                </c:pt>
                <c:pt idx="54866">
                  <c:v>5.4867000000000002E-5</c:v>
                </c:pt>
                <c:pt idx="54867">
                  <c:v>5.4867999999999997E-5</c:v>
                </c:pt>
                <c:pt idx="54868">
                  <c:v>5.4868999999999999E-5</c:v>
                </c:pt>
                <c:pt idx="54869">
                  <c:v>5.4870000000000002E-5</c:v>
                </c:pt>
                <c:pt idx="54870">
                  <c:v>5.4870999999999997E-5</c:v>
                </c:pt>
                <c:pt idx="54871">
                  <c:v>5.4871999999999999E-5</c:v>
                </c:pt>
                <c:pt idx="54872">
                  <c:v>5.4873000000000001E-5</c:v>
                </c:pt>
                <c:pt idx="54873">
                  <c:v>5.4873999999999997E-5</c:v>
                </c:pt>
                <c:pt idx="54874">
                  <c:v>5.4874999999999999E-5</c:v>
                </c:pt>
                <c:pt idx="54875">
                  <c:v>5.4876000000000001E-5</c:v>
                </c:pt>
                <c:pt idx="54876">
                  <c:v>5.4877000000000003E-5</c:v>
                </c:pt>
                <c:pt idx="54877">
                  <c:v>5.4877999999999999E-5</c:v>
                </c:pt>
                <c:pt idx="54878">
                  <c:v>5.4879000000000001E-5</c:v>
                </c:pt>
                <c:pt idx="54879">
                  <c:v>5.4880000000000003E-5</c:v>
                </c:pt>
                <c:pt idx="54880">
                  <c:v>5.4880999999999999E-5</c:v>
                </c:pt>
                <c:pt idx="54881">
                  <c:v>5.4882000000000001E-5</c:v>
                </c:pt>
                <c:pt idx="54882">
                  <c:v>5.4883000000000003E-5</c:v>
                </c:pt>
                <c:pt idx="54883">
                  <c:v>5.4883999999999998E-5</c:v>
                </c:pt>
                <c:pt idx="54884">
                  <c:v>5.4885000000000001E-5</c:v>
                </c:pt>
                <c:pt idx="54885">
                  <c:v>5.4886000000000003E-5</c:v>
                </c:pt>
                <c:pt idx="54886">
                  <c:v>5.4886999999999998E-5</c:v>
                </c:pt>
                <c:pt idx="54887">
                  <c:v>5.4888E-5</c:v>
                </c:pt>
                <c:pt idx="54888">
                  <c:v>5.4889000000000003E-5</c:v>
                </c:pt>
                <c:pt idx="54889">
                  <c:v>5.4889999999999998E-5</c:v>
                </c:pt>
                <c:pt idx="54890">
                  <c:v>5.4891E-5</c:v>
                </c:pt>
                <c:pt idx="54891">
                  <c:v>5.4892000000000002E-5</c:v>
                </c:pt>
                <c:pt idx="54892">
                  <c:v>5.4892999999999998E-5</c:v>
                </c:pt>
                <c:pt idx="54893">
                  <c:v>5.4894E-5</c:v>
                </c:pt>
                <c:pt idx="54894">
                  <c:v>5.4895000000000002E-5</c:v>
                </c:pt>
                <c:pt idx="54895">
                  <c:v>5.4895999999999998E-5</c:v>
                </c:pt>
                <c:pt idx="54896">
                  <c:v>5.4897E-5</c:v>
                </c:pt>
                <c:pt idx="54897">
                  <c:v>5.4898000000000002E-5</c:v>
                </c:pt>
                <c:pt idx="54898">
                  <c:v>5.4898999999999997E-5</c:v>
                </c:pt>
                <c:pt idx="54899">
                  <c:v>5.49E-5</c:v>
                </c:pt>
                <c:pt idx="54900">
                  <c:v>5.4901000000000002E-5</c:v>
                </c:pt>
                <c:pt idx="54901">
                  <c:v>5.4901999999999997E-5</c:v>
                </c:pt>
                <c:pt idx="54902">
                  <c:v>5.4902999999999999E-5</c:v>
                </c:pt>
                <c:pt idx="54903">
                  <c:v>5.4904000000000002E-5</c:v>
                </c:pt>
                <c:pt idx="54904">
                  <c:v>5.4904999999999997E-5</c:v>
                </c:pt>
                <c:pt idx="54905">
                  <c:v>5.4905999999999999E-5</c:v>
                </c:pt>
                <c:pt idx="54906">
                  <c:v>5.4907000000000001E-5</c:v>
                </c:pt>
                <c:pt idx="54907">
                  <c:v>5.4907999999999997E-5</c:v>
                </c:pt>
                <c:pt idx="54908">
                  <c:v>5.4908999999999999E-5</c:v>
                </c:pt>
                <c:pt idx="54909">
                  <c:v>5.4910000000000001E-5</c:v>
                </c:pt>
                <c:pt idx="54910">
                  <c:v>5.4911000000000003E-5</c:v>
                </c:pt>
                <c:pt idx="54911">
                  <c:v>5.4911999999999999E-5</c:v>
                </c:pt>
                <c:pt idx="54912">
                  <c:v>5.4913000000000001E-5</c:v>
                </c:pt>
                <c:pt idx="54913">
                  <c:v>5.4914000000000003E-5</c:v>
                </c:pt>
                <c:pt idx="54914">
                  <c:v>5.4914999999999999E-5</c:v>
                </c:pt>
                <c:pt idx="54915">
                  <c:v>5.4916000000000001E-5</c:v>
                </c:pt>
                <c:pt idx="54916">
                  <c:v>5.4917000000000003E-5</c:v>
                </c:pt>
                <c:pt idx="54917">
                  <c:v>5.4917999999999998E-5</c:v>
                </c:pt>
                <c:pt idx="54918">
                  <c:v>5.4919000000000001E-5</c:v>
                </c:pt>
                <c:pt idx="54919">
                  <c:v>5.4920000000000003E-5</c:v>
                </c:pt>
                <c:pt idx="54920">
                  <c:v>5.4920999999999998E-5</c:v>
                </c:pt>
                <c:pt idx="54921">
                  <c:v>5.4922E-5</c:v>
                </c:pt>
                <c:pt idx="54922">
                  <c:v>5.4923000000000003E-5</c:v>
                </c:pt>
                <c:pt idx="54923">
                  <c:v>5.4923999999999998E-5</c:v>
                </c:pt>
                <c:pt idx="54924">
                  <c:v>5.4925E-5</c:v>
                </c:pt>
                <c:pt idx="54925">
                  <c:v>5.4926000000000002E-5</c:v>
                </c:pt>
                <c:pt idx="54926">
                  <c:v>5.4926999999999998E-5</c:v>
                </c:pt>
                <c:pt idx="54927">
                  <c:v>5.4928E-5</c:v>
                </c:pt>
                <c:pt idx="54928">
                  <c:v>5.4929000000000002E-5</c:v>
                </c:pt>
                <c:pt idx="54929">
                  <c:v>5.4929999999999998E-5</c:v>
                </c:pt>
                <c:pt idx="54930">
                  <c:v>5.4931E-5</c:v>
                </c:pt>
                <c:pt idx="54931">
                  <c:v>5.4932000000000002E-5</c:v>
                </c:pt>
                <c:pt idx="54932">
                  <c:v>5.4932999999999997E-5</c:v>
                </c:pt>
                <c:pt idx="54933">
                  <c:v>5.4934E-5</c:v>
                </c:pt>
                <c:pt idx="54934">
                  <c:v>5.4935000000000002E-5</c:v>
                </c:pt>
                <c:pt idx="54935">
                  <c:v>5.4935999999999997E-5</c:v>
                </c:pt>
                <c:pt idx="54936">
                  <c:v>5.4936999999999999E-5</c:v>
                </c:pt>
                <c:pt idx="54937">
                  <c:v>5.4938000000000002E-5</c:v>
                </c:pt>
                <c:pt idx="54938">
                  <c:v>5.4938999999999997E-5</c:v>
                </c:pt>
                <c:pt idx="54939">
                  <c:v>5.4939999999999999E-5</c:v>
                </c:pt>
                <c:pt idx="54940">
                  <c:v>5.4941000000000001E-5</c:v>
                </c:pt>
                <c:pt idx="54941">
                  <c:v>5.4941999999999997E-5</c:v>
                </c:pt>
                <c:pt idx="54942">
                  <c:v>5.4942999999999999E-5</c:v>
                </c:pt>
                <c:pt idx="54943">
                  <c:v>5.4944000000000001E-5</c:v>
                </c:pt>
                <c:pt idx="54944">
                  <c:v>5.4945000000000003E-5</c:v>
                </c:pt>
                <c:pt idx="54945">
                  <c:v>5.4945999999999999E-5</c:v>
                </c:pt>
                <c:pt idx="54946">
                  <c:v>5.4947000000000001E-5</c:v>
                </c:pt>
                <c:pt idx="54947">
                  <c:v>5.4948000000000003E-5</c:v>
                </c:pt>
                <c:pt idx="54948">
                  <c:v>5.4948999999999999E-5</c:v>
                </c:pt>
                <c:pt idx="54949">
                  <c:v>5.4950000000000001E-5</c:v>
                </c:pt>
                <c:pt idx="54950">
                  <c:v>5.4951000000000003E-5</c:v>
                </c:pt>
                <c:pt idx="54951">
                  <c:v>5.4951999999999998E-5</c:v>
                </c:pt>
                <c:pt idx="54952">
                  <c:v>5.4953000000000001E-5</c:v>
                </c:pt>
                <c:pt idx="54953">
                  <c:v>5.4954000000000003E-5</c:v>
                </c:pt>
                <c:pt idx="54954">
                  <c:v>5.4954999999999998E-5</c:v>
                </c:pt>
                <c:pt idx="54955">
                  <c:v>5.4956E-5</c:v>
                </c:pt>
                <c:pt idx="54956">
                  <c:v>5.4957000000000003E-5</c:v>
                </c:pt>
                <c:pt idx="54957">
                  <c:v>5.4957999999999998E-5</c:v>
                </c:pt>
                <c:pt idx="54958">
                  <c:v>5.4959E-5</c:v>
                </c:pt>
                <c:pt idx="54959">
                  <c:v>5.4960000000000002E-5</c:v>
                </c:pt>
                <c:pt idx="54960">
                  <c:v>5.4960999999999998E-5</c:v>
                </c:pt>
                <c:pt idx="54961">
                  <c:v>5.4962E-5</c:v>
                </c:pt>
                <c:pt idx="54962">
                  <c:v>5.4963000000000002E-5</c:v>
                </c:pt>
                <c:pt idx="54963">
                  <c:v>5.4963999999999998E-5</c:v>
                </c:pt>
                <c:pt idx="54964">
                  <c:v>5.4965E-5</c:v>
                </c:pt>
                <c:pt idx="54965">
                  <c:v>5.4966000000000002E-5</c:v>
                </c:pt>
                <c:pt idx="54966">
                  <c:v>5.4966999999999997E-5</c:v>
                </c:pt>
                <c:pt idx="54967">
                  <c:v>5.4968E-5</c:v>
                </c:pt>
                <c:pt idx="54968">
                  <c:v>5.4969000000000002E-5</c:v>
                </c:pt>
                <c:pt idx="54969">
                  <c:v>5.4969999999999997E-5</c:v>
                </c:pt>
                <c:pt idx="54970">
                  <c:v>5.4970999999999999E-5</c:v>
                </c:pt>
                <c:pt idx="54971">
                  <c:v>5.4972000000000002E-5</c:v>
                </c:pt>
                <c:pt idx="54972">
                  <c:v>5.4972999999999997E-5</c:v>
                </c:pt>
                <c:pt idx="54973">
                  <c:v>5.4973999999999999E-5</c:v>
                </c:pt>
                <c:pt idx="54974">
                  <c:v>5.4975000000000001E-5</c:v>
                </c:pt>
                <c:pt idx="54975">
                  <c:v>5.4975999999999997E-5</c:v>
                </c:pt>
                <c:pt idx="54976">
                  <c:v>5.4976999999999999E-5</c:v>
                </c:pt>
                <c:pt idx="54977">
                  <c:v>5.4978000000000001E-5</c:v>
                </c:pt>
                <c:pt idx="54978">
                  <c:v>5.4979000000000003E-5</c:v>
                </c:pt>
                <c:pt idx="54979">
                  <c:v>5.4979999999999999E-5</c:v>
                </c:pt>
                <c:pt idx="54980">
                  <c:v>5.4981000000000001E-5</c:v>
                </c:pt>
                <c:pt idx="54981">
                  <c:v>5.4982000000000003E-5</c:v>
                </c:pt>
                <c:pt idx="54982">
                  <c:v>5.4982999999999999E-5</c:v>
                </c:pt>
                <c:pt idx="54983">
                  <c:v>5.4984000000000001E-5</c:v>
                </c:pt>
                <c:pt idx="54984">
                  <c:v>5.4985000000000003E-5</c:v>
                </c:pt>
                <c:pt idx="54985">
                  <c:v>5.4985999999999998E-5</c:v>
                </c:pt>
                <c:pt idx="54986">
                  <c:v>5.4987000000000001E-5</c:v>
                </c:pt>
                <c:pt idx="54987">
                  <c:v>5.4988000000000003E-5</c:v>
                </c:pt>
                <c:pt idx="54988">
                  <c:v>5.4988999999999998E-5</c:v>
                </c:pt>
                <c:pt idx="54989">
                  <c:v>5.499E-5</c:v>
                </c:pt>
                <c:pt idx="54990">
                  <c:v>5.4991000000000003E-5</c:v>
                </c:pt>
                <c:pt idx="54991">
                  <c:v>5.4991999999999998E-5</c:v>
                </c:pt>
                <c:pt idx="54992">
                  <c:v>5.4993E-5</c:v>
                </c:pt>
                <c:pt idx="54993">
                  <c:v>5.4994000000000002E-5</c:v>
                </c:pt>
                <c:pt idx="54994">
                  <c:v>5.4994999999999998E-5</c:v>
                </c:pt>
                <c:pt idx="54995">
                  <c:v>5.4996E-5</c:v>
                </c:pt>
                <c:pt idx="54996">
                  <c:v>5.4997000000000002E-5</c:v>
                </c:pt>
                <c:pt idx="54997">
                  <c:v>5.4997999999999998E-5</c:v>
                </c:pt>
                <c:pt idx="54998">
                  <c:v>5.4999E-5</c:v>
                </c:pt>
                <c:pt idx="54999">
                  <c:v>5.5000000000000002E-5</c:v>
                </c:pt>
                <c:pt idx="55000">
                  <c:v>5.5000999999999997E-5</c:v>
                </c:pt>
                <c:pt idx="55001">
                  <c:v>5.5002E-5</c:v>
                </c:pt>
                <c:pt idx="55002">
                  <c:v>5.5003000000000002E-5</c:v>
                </c:pt>
                <c:pt idx="55003">
                  <c:v>5.5003999999999997E-5</c:v>
                </c:pt>
                <c:pt idx="55004">
                  <c:v>5.5004999999999999E-5</c:v>
                </c:pt>
                <c:pt idx="55005">
                  <c:v>5.5006000000000002E-5</c:v>
                </c:pt>
                <c:pt idx="55006">
                  <c:v>5.5006999999999997E-5</c:v>
                </c:pt>
                <c:pt idx="55007">
                  <c:v>5.5007999999999999E-5</c:v>
                </c:pt>
                <c:pt idx="55008">
                  <c:v>5.5009000000000001E-5</c:v>
                </c:pt>
                <c:pt idx="55009">
                  <c:v>5.5009999999999997E-5</c:v>
                </c:pt>
                <c:pt idx="55010">
                  <c:v>5.5010999999999999E-5</c:v>
                </c:pt>
                <c:pt idx="55011">
                  <c:v>5.5012000000000001E-5</c:v>
                </c:pt>
                <c:pt idx="55012">
                  <c:v>5.5013000000000003E-5</c:v>
                </c:pt>
                <c:pt idx="55013">
                  <c:v>5.5013999999999999E-5</c:v>
                </c:pt>
                <c:pt idx="55014">
                  <c:v>5.5015000000000001E-5</c:v>
                </c:pt>
                <c:pt idx="55015">
                  <c:v>5.5016000000000003E-5</c:v>
                </c:pt>
                <c:pt idx="55016">
                  <c:v>5.5016999999999999E-5</c:v>
                </c:pt>
                <c:pt idx="55017">
                  <c:v>5.5018000000000001E-5</c:v>
                </c:pt>
                <c:pt idx="55018">
                  <c:v>5.5019000000000003E-5</c:v>
                </c:pt>
                <c:pt idx="55019">
                  <c:v>5.5019999999999998E-5</c:v>
                </c:pt>
                <c:pt idx="55020">
                  <c:v>5.5021000000000001E-5</c:v>
                </c:pt>
                <c:pt idx="55021">
                  <c:v>5.5022000000000003E-5</c:v>
                </c:pt>
                <c:pt idx="55022">
                  <c:v>5.5022999999999998E-5</c:v>
                </c:pt>
                <c:pt idx="55023">
                  <c:v>5.5024E-5</c:v>
                </c:pt>
                <c:pt idx="55024">
                  <c:v>5.5025000000000003E-5</c:v>
                </c:pt>
                <c:pt idx="55025">
                  <c:v>5.5025999999999998E-5</c:v>
                </c:pt>
                <c:pt idx="55026">
                  <c:v>5.5027E-5</c:v>
                </c:pt>
                <c:pt idx="55027">
                  <c:v>5.5028000000000002E-5</c:v>
                </c:pt>
                <c:pt idx="55028">
                  <c:v>5.5028999999999998E-5</c:v>
                </c:pt>
                <c:pt idx="55029">
                  <c:v>5.503E-5</c:v>
                </c:pt>
                <c:pt idx="55030">
                  <c:v>5.5031000000000002E-5</c:v>
                </c:pt>
                <c:pt idx="55031">
                  <c:v>5.5031999999999998E-5</c:v>
                </c:pt>
                <c:pt idx="55032">
                  <c:v>5.5033E-5</c:v>
                </c:pt>
                <c:pt idx="55033">
                  <c:v>5.5034000000000002E-5</c:v>
                </c:pt>
                <c:pt idx="55034">
                  <c:v>5.5034999999999997E-5</c:v>
                </c:pt>
                <c:pt idx="55035">
                  <c:v>5.5036E-5</c:v>
                </c:pt>
                <c:pt idx="55036">
                  <c:v>5.5037000000000002E-5</c:v>
                </c:pt>
                <c:pt idx="55037">
                  <c:v>5.5037999999999997E-5</c:v>
                </c:pt>
                <c:pt idx="55038">
                  <c:v>5.5038999999999999E-5</c:v>
                </c:pt>
                <c:pt idx="55039">
                  <c:v>5.5040000000000002E-5</c:v>
                </c:pt>
                <c:pt idx="55040">
                  <c:v>5.5040999999999997E-5</c:v>
                </c:pt>
                <c:pt idx="55041">
                  <c:v>5.5041999999999999E-5</c:v>
                </c:pt>
                <c:pt idx="55042">
                  <c:v>5.5043000000000001E-5</c:v>
                </c:pt>
                <c:pt idx="55043">
                  <c:v>5.5043999999999997E-5</c:v>
                </c:pt>
                <c:pt idx="55044">
                  <c:v>5.5044999999999999E-5</c:v>
                </c:pt>
                <c:pt idx="55045">
                  <c:v>5.5046000000000001E-5</c:v>
                </c:pt>
                <c:pt idx="55046">
                  <c:v>5.5047000000000003E-5</c:v>
                </c:pt>
                <c:pt idx="55047">
                  <c:v>5.5047999999999999E-5</c:v>
                </c:pt>
                <c:pt idx="55048">
                  <c:v>5.5049000000000001E-5</c:v>
                </c:pt>
                <c:pt idx="55049">
                  <c:v>5.5050000000000003E-5</c:v>
                </c:pt>
                <c:pt idx="55050">
                  <c:v>5.5050999999999999E-5</c:v>
                </c:pt>
                <c:pt idx="55051">
                  <c:v>5.5052000000000001E-5</c:v>
                </c:pt>
                <c:pt idx="55052">
                  <c:v>5.5053000000000003E-5</c:v>
                </c:pt>
                <c:pt idx="55053">
                  <c:v>5.5053999999999998E-5</c:v>
                </c:pt>
                <c:pt idx="55054">
                  <c:v>5.5055000000000001E-5</c:v>
                </c:pt>
                <c:pt idx="55055">
                  <c:v>5.5056000000000003E-5</c:v>
                </c:pt>
                <c:pt idx="55056">
                  <c:v>5.5056999999999998E-5</c:v>
                </c:pt>
                <c:pt idx="55057">
                  <c:v>5.5058E-5</c:v>
                </c:pt>
                <c:pt idx="55058">
                  <c:v>5.5059000000000003E-5</c:v>
                </c:pt>
                <c:pt idx="55059">
                  <c:v>5.5059999999999998E-5</c:v>
                </c:pt>
                <c:pt idx="55060">
                  <c:v>5.5061E-5</c:v>
                </c:pt>
                <c:pt idx="55061">
                  <c:v>5.5062000000000002E-5</c:v>
                </c:pt>
                <c:pt idx="55062">
                  <c:v>5.5062999999999998E-5</c:v>
                </c:pt>
                <c:pt idx="55063">
                  <c:v>5.5064E-5</c:v>
                </c:pt>
                <c:pt idx="55064">
                  <c:v>5.5065000000000002E-5</c:v>
                </c:pt>
                <c:pt idx="55065">
                  <c:v>5.5065999999999998E-5</c:v>
                </c:pt>
                <c:pt idx="55066">
                  <c:v>5.5067E-5</c:v>
                </c:pt>
                <c:pt idx="55067">
                  <c:v>5.5068000000000002E-5</c:v>
                </c:pt>
                <c:pt idx="55068">
                  <c:v>5.5068999999999997E-5</c:v>
                </c:pt>
                <c:pt idx="55069">
                  <c:v>5.507E-5</c:v>
                </c:pt>
                <c:pt idx="55070">
                  <c:v>5.5071000000000002E-5</c:v>
                </c:pt>
                <c:pt idx="55071">
                  <c:v>5.5071999999999997E-5</c:v>
                </c:pt>
                <c:pt idx="55072">
                  <c:v>5.5072999999999999E-5</c:v>
                </c:pt>
                <c:pt idx="55073">
                  <c:v>5.5074000000000002E-5</c:v>
                </c:pt>
                <c:pt idx="55074">
                  <c:v>5.5074999999999997E-5</c:v>
                </c:pt>
                <c:pt idx="55075">
                  <c:v>5.5075999999999999E-5</c:v>
                </c:pt>
                <c:pt idx="55076">
                  <c:v>5.5077000000000001E-5</c:v>
                </c:pt>
                <c:pt idx="55077">
                  <c:v>5.5077999999999997E-5</c:v>
                </c:pt>
                <c:pt idx="55078">
                  <c:v>5.5078999999999999E-5</c:v>
                </c:pt>
                <c:pt idx="55079">
                  <c:v>5.5080000000000001E-5</c:v>
                </c:pt>
                <c:pt idx="55080">
                  <c:v>5.5081000000000003E-5</c:v>
                </c:pt>
                <c:pt idx="55081">
                  <c:v>5.5081999999999999E-5</c:v>
                </c:pt>
                <c:pt idx="55082">
                  <c:v>5.5083000000000001E-5</c:v>
                </c:pt>
                <c:pt idx="55083">
                  <c:v>5.5084000000000003E-5</c:v>
                </c:pt>
                <c:pt idx="55084">
                  <c:v>5.5084999999999999E-5</c:v>
                </c:pt>
                <c:pt idx="55085">
                  <c:v>5.5086000000000001E-5</c:v>
                </c:pt>
                <c:pt idx="55086">
                  <c:v>5.5087000000000003E-5</c:v>
                </c:pt>
                <c:pt idx="55087">
                  <c:v>5.5087999999999998E-5</c:v>
                </c:pt>
                <c:pt idx="55088">
                  <c:v>5.5089000000000001E-5</c:v>
                </c:pt>
                <c:pt idx="55089">
                  <c:v>5.5090000000000003E-5</c:v>
                </c:pt>
                <c:pt idx="55090">
                  <c:v>5.5090999999999998E-5</c:v>
                </c:pt>
                <c:pt idx="55091">
                  <c:v>5.5092E-5</c:v>
                </c:pt>
                <c:pt idx="55092">
                  <c:v>5.5093000000000003E-5</c:v>
                </c:pt>
                <c:pt idx="55093">
                  <c:v>5.5093999999999998E-5</c:v>
                </c:pt>
                <c:pt idx="55094">
                  <c:v>5.5095E-5</c:v>
                </c:pt>
                <c:pt idx="55095">
                  <c:v>5.5096000000000002E-5</c:v>
                </c:pt>
                <c:pt idx="55096">
                  <c:v>5.5096999999999998E-5</c:v>
                </c:pt>
                <c:pt idx="55097">
                  <c:v>5.5098E-5</c:v>
                </c:pt>
                <c:pt idx="55098">
                  <c:v>5.5099000000000002E-5</c:v>
                </c:pt>
                <c:pt idx="55099">
                  <c:v>5.5099999999999998E-5</c:v>
                </c:pt>
                <c:pt idx="55100">
                  <c:v>5.5101E-5</c:v>
                </c:pt>
                <c:pt idx="55101">
                  <c:v>5.5102000000000002E-5</c:v>
                </c:pt>
                <c:pt idx="55102">
                  <c:v>5.5102999999999997E-5</c:v>
                </c:pt>
                <c:pt idx="55103">
                  <c:v>5.5104E-5</c:v>
                </c:pt>
                <c:pt idx="55104">
                  <c:v>5.5105000000000002E-5</c:v>
                </c:pt>
                <c:pt idx="55105">
                  <c:v>5.5105999999999997E-5</c:v>
                </c:pt>
                <c:pt idx="55106">
                  <c:v>5.5106999999999999E-5</c:v>
                </c:pt>
                <c:pt idx="55107">
                  <c:v>5.5108000000000002E-5</c:v>
                </c:pt>
                <c:pt idx="55108">
                  <c:v>5.5108999999999997E-5</c:v>
                </c:pt>
                <c:pt idx="55109">
                  <c:v>5.5109999999999999E-5</c:v>
                </c:pt>
                <c:pt idx="55110">
                  <c:v>5.5111000000000001E-5</c:v>
                </c:pt>
                <c:pt idx="55111">
                  <c:v>5.5111999999999997E-5</c:v>
                </c:pt>
                <c:pt idx="55112">
                  <c:v>5.5112999999999999E-5</c:v>
                </c:pt>
                <c:pt idx="55113">
                  <c:v>5.5114000000000001E-5</c:v>
                </c:pt>
                <c:pt idx="55114">
                  <c:v>5.5114999999999997E-5</c:v>
                </c:pt>
                <c:pt idx="55115">
                  <c:v>5.5115999999999999E-5</c:v>
                </c:pt>
                <c:pt idx="55116">
                  <c:v>5.5117000000000001E-5</c:v>
                </c:pt>
                <c:pt idx="55117">
                  <c:v>5.5118000000000003E-5</c:v>
                </c:pt>
                <c:pt idx="55118">
                  <c:v>5.5118999999999999E-5</c:v>
                </c:pt>
                <c:pt idx="55119">
                  <c:v>5.5120000000000001E-5</c:v>
                </c:pt>
                <c:pt idx="55120">
                  <c:v>5.5121000000000003E-5</c:v>
                </c:pt>
                <c:pt idx="55121">
                  <c:v>5.5121999999999998E-5</c:v>
                </c:pt>
                <c:pt idx="55122">
                  <c:v>5.5123000000000001E-5</c:v>
                </c:pt>
                <c:pt idx="55123">
                  <c:v>5.5124000000000003E-5</c:v>
                </c:pt>
                <c:pt idx="55124">
                  <c:v>5.5124999999999998E-5</c:v>
                </c:pt>
                <c:pt idx="55125">
                  <c:v>5.5126E-5</c:v>
                </c:pt>
                <c:pt idx="55126">
                  <c:v>5.5127000000000003E-5</c:v>
                </c:pt>
                <c:pt idx="55127">
                  <c:v>5.5127999999999998E-5</c:v>
                </c:pt>
                <c:pt idx="55128">
                  <c:v>5.5129E-5</c:v>
                </c:pt>
                <c:pt idx="55129">
                  <c:v>5.5130000000000002E-5</c:v>
                </c:pt>
                <c:pt idx="55130">
                  <c:v>5.5130999999999998E-5</c:v>
                </c:pt>
                <c:pt idx="55131">
                  <c:v>5.5132E-5</c:v>
                </c:pt>
                <c:pt idx="55132">
                  <c:v>5.5133000000000002E-5</c:v>
                </c:pt>
                <c:pt idx="55133">
                  <c:v>5.5133999999999998E-5</c:v>
                </c:pt>
                <c:pt idx="55134">
                  <c:v>5.5135E-5</c:v>
                </c:pt>
                <c:pt idx="55135">
                  <c:v>5.5136000000000002E-5</c:v>
                </c:pt>
                <c:pt idx="55136">
                  <c:v>5.5136999999999997E-5</c:v>
                </c:pt>
                <c:pt idx="55137">
                  <c:v>5.5138E-5</c:v>
                </c:pt>
                <c:pt idx="55138">
                  <c:v>5.5139000000000002E-5</c:v>
                </c:pt>
                <c:pt idx="55139">
                  <c:v>5.5139999999999997E-5</c:v>
                </c:pt>
                <c:pt idx="55140">
                  <c:v>5.5140999999999999E-5</c:v>
                </c:pt>
                <c:pt idx="55141">
                  <c:v>5.5142000000000002E-5</c:v>
                </c:pt>
                <c:pt idx="55142">
                  <c:v>5.5142999999999997E-5</c:v>
                </c:pt>
                <c:pt idx="55143">
                  <c:v>5.5143999999999999E-5</c:v>
                </c:pt>
                <c:pt idx="55144">
                  <c:v>5.5145000000000001E-5</c:v>
                </c:pt>
                <c:pt idx="55145">
                  <c:v>5.5145999999999997E-5</c:v>
                </c:pt>
                <c:pt idx="55146">
                  <c:v>5.5146999999999999E-5</c:v>
                </c:pt>
                <c:pt idx="55147">
                  <c:v>5.5148000000000001E-5</c:v>
                </c:pt>
                <c:pt idx="55148">
                  <c:v>5.5148999999999997E-5</c:v>
                </c:pt>
                <c:pt idx="55149">
                  <c:v>5.5149999999999999E-5</c:v>
                </c:pt>
                <c:pt idx="55150">
                  <c:v>5.5151000000000001E-5</c:v>
                </c:pt>
                <c:pt idx="55151">
                  <c:v>5.5152000000000003E-5</c:v>
                </c:pt>
                <c:pt idx="55152">
                  <c:v>5.5152999999999999E-5</c:v>
                </c:pt>
                <c:pt idx="55153">
                  <c:v>5.5154000000000001E-5</c:v>
                </c:pt>
                <c:pt idx="55154">
                  <c:v>5.5155000000000003E-5</c:v>
                </c:pt>
                <c:pt idx="55155">
                  <c:v>5.5155999999999998E-5</c:v>
                </c:pt>
                <c:pt idx="55156">
                  <c:v>5.5157000000000001E-5</c:v>
                </c:pt>
                <c:pt idx="55157">
                  <c:v>5.5158000000000003E-5</c:v>
                </c:pt>
                <c:pt idx="55158">
                  <c:v>5.5158999999999998E-5</c:v>
                </c:pt>
                <c:pt idx="55159">
                  <c:v>5.516E-5</c:v>
                </c:pt>
                <c:pt idx="55160">
                  <c:v>5.5161000000000003E-5</c:v>
                </c:pt>
                <c:pt idx="55161">
                  <c:v>5.5161999999999998E-5</c:v>
                </c:pt>
                <c:pt idx="55162">
                  <c:v>5.5163E-5</c:v>
                </c:pt>
                <c:pt idx="55163">
                  <c:v>5.5164000000000002E-5</c:v>
                </c:pt>
                <c:pt idx="55164">
                  <c:v>5.5164999999999998E-5</c:v>
                </c:pt>
                <c:pt idx="55165">
                  <c:v>5.5166E-5</c:v>
                </c:pt>
                <c:pt idx="55166">
                  <c:v>5.5167000000000002E-5</c:v>
                </c:pt>
                <c:pt idx="55167">
                  <c:v>5.5167999999999998E-5</c:v>
                </c:pt>
                <c:pt idx="55168">
                  <c:v>5.5169E-5</c:v>
                </c:pt>
                <c:pt idx="55169">
                  <c:v>5.5170000000000002E-5</c:v>
                </c:pt>
                <c:pt idx="55170">
                  <c:v>5.5170999999999997E-5</c:v>
                </c:pt>
                <c:pt idx="55171">
                  <c:v>5.5172E-5</c:v>
                </c:pt>
                <c:pt idx="55172">
                  <c:v>5.5173000000000002E-5</c:v>
                </c:pt>
                <c:pt idx="55173">
                  <c:v>5.5173999999999997E-5</c:v>
                </c:pt>
                <c:pt idx="55174">
                  <c:v>5.5174999999999999E-5</c:v>
                </c:pt>
                <c:pt idx="55175">
                  <c:v>5.5176000000000002E-5</c:v>
                </c:pt>
                <c:pt idx="55176">
                  <c:v>5.5176999999999997E-5</c:v>
                </c:pt>
                <c:pt idx="55177">
                  <c:v>5.5177999999999999E-5</c:v>
                </c:pt>
                <c:pt idx="55178">
                  <c:v>5.5179000000000001E-5</c:v>
                </c:pt>
                <c:pt idx="55179">
                  <c:v>5.5179999999999997E-5</c:v>
                </c:pt>
                <c:pt idx="55180">
                  <c:v>5.5180999999999999E-5</c:v>
                </c:pt>
                <c:pt idx="55181">
                  <c:v>5.5182000000000001E-5</c:v>
                </c:pt>
                <c:pt idx="55182">
                  <c:v>5.5182999999999997E-5</c:v>
                </c:pt>
                <c:pt idx="55183">
                  <c:v>5.5183999999999999E-5</c:v>
                </c:pt>
                <c:pt idx="55184">
                  <c:v>5.5185000000000001E-5</c:v>
                </c:pt>
                <c:pt idx="55185">
                  <c:v>5.5186000000000003E-5</c:v>
                </c:pt>
                <c:pt idx="55186">
                  <c:v>5.5186999999999999E-5</c:v>
                </c:pt>
                <c:pt idx="55187">
                  <c:v>5.5188000000000001E-5</c:v>
                </c:pt>
                <c:pt idx="55188">
                  <c:v>5.5189000000000003E-5</c:v>
                </c:pt>
                <c:pt idx="55189">
                  <c:v>5.5189999999999998E-5</c:v>
                </c:pt>
                <c:pt idx="55190">
                  <c:v>5.5191000000000001E-5</c:v>
                </c:pt>
                <c:pt idx="55191">
                  <c:v>5.5192000000000003E-5</c:v>
                </c:pt>
                <c:pt idx="55192">
                  <c:v>5.5192999999999998E-5</c:v>
                </c:pt>
                <c:pt idx="55193">
                  <c:v>5.5194E-5</c:v>
                </c:pt>
                <c:pt idx="55194">
                  <c:v>5.5195000000000003E-5</c:v>
                </c:pt>
                <c:pt idx="55195">
                  <c:v>5.5195999999999998E-5</c:v>
                </c:pt>
                <c:pt idx="55196">
                  <c:v>5.5197E-5</c:v>
                </c:pt>
                <c:pt idx="55197">
                  <c:v>5.5198000000000002E-5</c:v>
                </c:pt>
                <c:pt idx="55198">
                  <c:v>5.5198999999999998E-5</c:v>
                </c:pt>
                <c:pt idx="55199">
                  <c:v>5.52E-5</c:v>
                </c:pt>
                <c:pt idx="55200">
                  <c:v>5.5201000000000002E-5</c:v>
                </c:pt>
                <c:pt idx="55201">
                  <c:v>5.5201999999999998E-5</c:v>
                </c:pt>
                <c:pt idx="55202">
                  <c:v>5.5203E-5</c:v>
                </c:pt>
                <c:pt idx="55203">
                  <c:v>5.5204000000000002E-5</c:v>
                </c:pt>
                <c:pt idx="55204">
                  <c:v>5.5204999999999997E-5</c:v>
                </c:pt>
                <c:pt idx="55205">
                  <c:v>5.5206E-5</c:v>
                </c:pt>
                <c:pt idx="55206">
                  <c:v>5.5207000000000002E-5</c:v>
                </c:pt>
                <c:pt idx="55207">
                  <c:v>5.5207999999999997E-5</c:v>
                </c:pt>
                <c:pt idx="55208">
                  <c:v>5.5208999999999999E-5</c:v>
                </c:pt>
                <c:pt idx="55209">
                  <c:v>5.5210000000000002E-5</c:v>
                </c:pt>
                <c:pt idx="55210">
                  <c:v>5.5210999999999997E-5</c:v>
                </c:pt>
                <c:pt idx="55211">
                  <c:v>5.5211999999999999E-5</c:v>
                </c:pt>
                <c:pt idx="55212">
                  <c:v>5.5213000000000001E-5</c:v>
                </c:pt>
                <c:pt idx="55213">
                  <c:v>5.5213999999999997E-5</c:v>
                </c:pt>
                <c:pt idx="55214">
                  <c:v>5.5214999999999999E-5</c:v>
                </c:pt>
                <c:pt idx="55215">
                  <c:v>5.5216000000000001E-5</c:v>
                </c:pt>
                <c:pt idx="55216">
                  <c:v>5.5216999999999997E-5</c:v>
                </c:pt>
                <c:pt idx="55217">
                  <c:v>5.5217999999999999E-5</c:v>
                </c:pt>
                <c:pt idx="55218">
                  <c:v>5.5219000000000001E-5</c:v>
                </c:pt>
                <c:pt idx="55219">
                  <c:v>5.5220000000000003E-5</c:v>
                </c:pt>
                <c:pt idx="55220">
                  <c:v>5.5220999999999999E-5</c:v>
                </c:pt>
                <c:pt idx="55221">
                  <c:v>5.5222000000000001E-5</c:v>
                </c:pt>
                <c:pt idx="55222">
                  <c:v>5.5223000000000003E-5</c:v>
                </c:pt>
                <c:pt idx="55223">
                  <c:v>5.5223999999999998E-5</c:v>
                </c:pt>
                <c:pt idx="55224">
                  <c:v>5.5225000000000001E-5</c:v>
                </c:pt>
                <c:pt idx="55225">
                  <c:v>5.5226000000000003E-5</c:v>
                </c:pt>
                <c:pt idx="55226">
                  <c:v>5.5226999999999998E-5</c:v>
                </c:pt>
                <c:pt idx="55227">
                  <c:v>5.5228E-5</c:v>
                </c:pt>
                <c:pt idx="55228">
                  <c:v>5.5229000000000003E-5</c:v>
                </c:pt>
                <c:pt idx="55229">
                  <c:v>5.5229999999999998E-5</c:v>
                </c:pt>
                <c:pt idx="55230">
                  <c:v>5.5231E-5</c:v>
                </c:pt>
                <c:pt idx="55231">
                  <c:v>5.5232000000000002E-5</c:v>
                </c:pt>
                <c:pt idx="55232">
                  <c:v>5.5232999999999998E-5</c:v>
                </c:pt>
                <c:pt idx="55233">
                  <c:v>5.5234E-5</c:v>
                </c:pt>
                <c:pt idx="55234">
                  <c:v>5.5235000000000002E-5</c:v>
                </c:pt>
                <c:pt idx="55235">
                  <c:v>5.5235999999999998E-5</c:v>
                </c:pt>
                <c:pt idx="55236">
                  <c:v>5.5237E-5</c:v>
                </c:pt>
                <c:pt idx="55237">
                  <c:v>5.5238000000000002E-5</c:v>
                </c:pt>
                <c:pt idx="55238">
                  <c:v>5.5238999999999997E-5</c:v>
                </c:pt>
                <c:pt idx="55239">
                  <c:v>5.524E-5</c:v>
                </c:pt>
                <c:pt idx="55240">
                  <c:v>5.5241000000000002E-5</c:v>
                </c:pt>
                <c:pt idx="55241">
                  <c:v>5.5241999999999997E-5</c:v>
                </c:pt>
                <c:pt idx="55242">
                  <c:v>5.5242999999999999E-5</c:v>
                </c:pt>
                <c:pt idx="55243">
                  <c:v>5.5244000000000002E-5</c:v>
                </c:pt>
                <c:pt idx="55244">
                  <c:v>5.5244999999999997E-5</c:v>
                </c:pt>
                <c:pt idx="55245">
                  <c:v>5.5245999999999999E-5</c:v>
                </c:pt>
                <c:pt idx="55246">
                  <c:v>5.5247000000000001E-5</c:v>
                </c:pt>
                <c:pt idx="55247">
                  <c:v>5.5247999999999997E-5</c:v>
                </c:pt>
                <c:pt idx="55248">
                  <c:v>5.5248999999999999E-5</c:v>
                </c:pt>
                <c:pt idx="55249">
                  <c:v>5.5250000000000001E-5</c:v>
                </c:pt>
                <c:pt idx="55250">
                  <c:v>5.5250999999999997E-5</c:v>
                </c:pt>
                <c:pt idx="55251">
                  <c:v>5.5251999999999999E-5</c:v>
                </c:pt>
                <c:pt idx="55252">
                  <c:v>5.5253000000000001E-5</c:v>
                </c:pt>
                <c:pt idx="55253">
                  <c:v>5.5254000000000003E-5</c:v>
                </c:pt>
                <c:pt idx="55254">
                  <c:v>5.5254999999999999E-5</c:v>
                </c:pt>
                <c:pt idx="55255">
                  <c:v>5.5256000000000001E-5</c:v>
                </c:pt>
                <c:pt idx="55256">
                  <c:v>5.5257000000000003E-5</c:v>
                </c:pt>
                <c:pt idx="55257">
                  <c:v>5.5257999999999998E-5</c:v>
                </c:pt>
                <c:pt idx="55258">
                  <c:v>5.5259000000000001E-5</c:v>
                </c:pt>
                <c:pt idx="55259">
                  <c:v>5.5260000000000003E-5</c:v>
                </c:pt>
                <c:pt idx="55260">
                  <c:v>5.5260999999999998E-5</c:v>
                </c:pt>
                <c:pt idx="55261">
                  <c:v>5.5262E-5</c:v>
                </c:pt>
                <c:pt idx="55262">
                  <c:v>5.5263000000000003E-5</c:v>
                </c:pt>
                <c:pt idx="55263">
                  <c:v>5.5263999999999998E-5</c:v>
                </c:pt>
                <c:pt idx="55264">
                  <c:v>5.5265E-5</c:v>
                </c:pt>
                <c:pt idx="55265">
                  <c:v>5.5266000000000002E-5</c:v>
                </c:pt>
                <c:pt idx="55266">
                  <c:v>5.5266999999999998E-5</c:v>
                </c:pt>
                <c:pt idx="55267">
                  <c:v>5.5268E-5</c:v>
                </c:pt>
                <c:pt idx="55268">
                  <c:v>5.5269000000000002E-5</c:v>
                </c:pt>
                <c:pt idx="55269">
                  <c:v>5.5269999999999998E-5</c:v>
                </c:pt>
                <c:pt idx="55270">
                  <c:v>5.5271E-5</c:v>
                </c:pt>
                <c:pt idx="55271">
                  <c:v>5.5272000000000002E-5</c:v>
                </c:pt>
                <c:pt idx="55272">
                  <c:v>5.5272999999999997E-5</c:v>
                </c:pt>
                <c:pt idx="55273">
                  <c:v>5.5274E-5</c:v>
                </c:pt>
                <c:pt idx="55274">
                  <c:v>5.5275000000000002E-5</c:v>
                </c:pt>
                <c:pt idx="55275">
                  <c:v>5.5275999999999997E-5</c:v>
                </c:pt>
                <c:pt idx="55276">
                  <c:v>5.5276999999999999E-5</c:v>
                </c:pt>
                <c:pt idx="55277">
                  <c:v>5.5278000000000002E-5</c:v>
                </c:pt>
                <c:pt idx="55278">
                  <c:v>5.5278999999999997E-5</c:v>
                </c:pt>
                <c:pt idx="55279">
                  <c:v>5.5279999999999999E-5</c:v>
                </c:pt>
                <c:pt idx="55280">
                  <c:v>5.5281000000000001E-5</c:v>
                </c:pt>
                <c:pt idx="55281">
                  <c:v>5.5281999999999997E-5</c:v>
                </c:pt>
                <c:pt idx="55282">
                  <c:v>5.5282999999999999E-5</c:v>
                </c:pt>
                <c:pt idx="55283">
                  <c:v>5.5284000000000001E-5</c:v>
                </c:pt>
                <c:pt idx="55284">
                  <c:v>5.5284999999999997E-5</c:v>
                </c:pt>
                <c:pt idx="55285">
                  <c:v>5.5285999999999999E-5</c:v>
                </c:pt>
                <c:pt idx="55286">
                  <c:v>5.5287000000000001E-5</c:v>
                </c:pt>
                <c:pt idx="55287">
                  <c:v>5.5288000000000003E-5</c:v>
                </c:pt>
                <c:pt idx="55288">
                  <c:v>5.5288999999999999E-5</c:v>
                </c:pt>
                <c:pt idx="55289">
                  <c:v>5.5290000000000001E-5</c:v>
                </c:pt>
                <c:pt idx="55290">
                  <c:v>5.5291000000000003E-5</c:v>
                </c:pt>
                <c:pt idx="55291">
                  <c:v>5.5291999999999998E-5</c:v>
                </c:pt>
                <c:pt idx="55292">
                  <c:v>5.5293000000000001E-5</c:v>
                </c:pt>
                <c:pt idx="55293">
                  <c:v>5.5294000000000003E-5</c:v>
                </c:pt>
                <c:pt idx="55294">
                  <c:v>5.5294999999999998E-5</c:v>
                </c:pt>
                <c:pt idx="55295">
                  <c:v>5.5296E-5</c:v>
                </c:pt>
                <c:pt idx="55296">
                  <c:v>5.5297000000000003E-5</c:v>
                </c:pt>
                <c:pt idx="55297">
                  <c:v>5.5297999999999998E-5</c:v>
                </c:pt>
                <c:pt idx="55298">
                  <c:v>5.5299E-5</c:v>
                </c:pt>
                <c:pt idx="55299">
                  <c:v>5.5300000000000002E-5</c:v>
                </c:pt>
                <c:pt idx="55300">
                  <c:v>5.5300999999999998E-5</c:v>
                </c:pt>
                <c:pt idx="55301">
                  <c:v>5.5302E-5</c:v>
                </c:pt>
                <c:pt idx="55302">
                  <c:v>5.5303000000000002E-5</c:v>
                </c:pt>
                <c:pt idx="55303">
                  <c:v>5.5303999999999998E-5</c:v>
                </c:pt>
                <c:pt idx="55304">
                  <c:v>5.5305E-5</c:v>
                </c:pt>
                <c:pt idx="55305">
                  <c:v>5.5306000000000002E-5</c:v>
                </c:pt>
                <c:pt idx="55306">
                  <c:v>5.5306999999999997E-5</c:v>
                </c:pt>
                <c:pt idx="55307">
                  <c:v>5.5308E-5</c:v>
                </c:pt>
                <c:pt idx="55308">
                  <c:v>5.5309000000000002E-5</c:v>
                </c:pt>
                <c:pt idx="55309">
                  <c:v>5.5309999999999997E-5</c:v>
                </c:pt>
                <c:pt idx="55310">
                  <c:v>5.5310999999999999E-5</c:v>
                </c:pt>
                <c:pt idx="55311">
                  <c:v>5.5312000000000002E-5</c:v>
                </c:pt>
                <c:pt idx="55312">
                  <c:v>5.5312999999999997E-5</c:v>
                </c:pt>
                <c:pt idx="55313">
                  <c:v>5.5313999999999999E-5</c:v>
                </c:pt>
                <c:pt idx="55314">
                  <c:v>5.5315000000000001E-5</c:v>
                </c:pt>
                <c:pt idx="55315">
                  <c:v>5.5315999999999997E-5</c:v>
                </c:pt>
                <c:pt idx="55316">
                  <c:v>5.5316999999999999E-5</c:v>
                </c:pt>
                <c:pt idx="55317">
                  <c:v>5.5318000000000001E-5</c:v>
                </c:pt>
                <c:pt idx="55318">
                  <c:v>5.5318999999999997E-5</c:v>
                </c:pt>
                <c:pt idx="55319">
                  <c:v>5.5319999999999999E-5</c:v>
                </c:pt>
                <c:pt idx="55320">
                  <c:v>5.5321000000000001E-5</c:v>
                </c:pt>
                <c:pt idx="55321">
                  <c:v>5.5322000000000003E-5</c:v>
                </c:pt>
                <c:pt idx="55322">
                  <c:v>5.5322999999999999E-5</c:v>
                </c:pt>
                <c:pt idx="55323">
                  <c:v>5.5324000000000001E-5</c:v>
                </c:pt>
                <c:pt idx="55324">
                  <c:v>5.5325000000000003E-5</c:v>
                </c:pt>
                <c:pt idx="55325">
                  <c:v>5.5325999999999998E-5</c:v>
                </c:pt>
                <c:pt idx="55326">
                  <c:v>5.5327000000000001E-5</c:v>
                </c:pt>
                <c:pt idx="55327">
                  <c:v>5.5328000000000003E-5</c:v>
                </c:pt>
                <c:pt idx="55328">
                  <c:v>5.5328999999999998E-5</c:v>
                </c:pt>
                <c:pt idx="55329">
                  <c:v>5.533E-5</c:v>
                </c:pt>
                <c:pt idx="55330">
                  <c:v>5.5331000000000003E-5</c:v>
                </c:pt>
                <c:pt idx="55331">
                  <c:v>5.5331999999999998E-5</c:v>
                </c:pt>
                <c:pt idx="55332">
                  <c:v>5.5333E-5</c:v>
                </c:pt>
                <c:pt idx="55333">
                  <c:v>5.5334000000000002E-5</c:v>
                </c:pt>
                <c:pt idx="55334">
                  <c:v>5.5334999999999998E-5</c:v>
                </c:pt>
                <c:pt idx="55335">
                  <c:v>5.5336E-5</c:v>
                </c:pt>
                <c:pt idx="55336">
                  <c:v>5.5337000000000002E-5</c:v>
                </c:pt>
                <c:pt idx="55337">
                  <c:v>5.5337999999999998E-5</c:v>
                </c:pt>
                <c:pt idx="55338">
                  <c:v>5.5339E-5</c:v>
                </c:pt>
                <c:pt idx="55339">
                  <c:v>5.5340000000000002E-5</c:v>
                </c:pt>
                <c:pt idx="55340">
                  <c:v>5.5340999999999998E-5</c:v>
                </c:pt>
                <c:pt idx="55341">
                  <c:v>5.5342E-5</c:v>
                </c:pt>
                <c:pt idx="55342">
                  <c:v>5.5343000000000002E-5</c:v>
                </c:pt>
                <c:pt idx="55343">
                  <c:v>5.5343999999999997E-5</c:v>
                </c:pt>
                <c:pt idx="55344">
                  <c:v>5.5345E-5</c:v>
                </c:pt>
                <c:pt idx="55345">
                  <c:v>5.5346000000000002E-5</c:v>
                </c:pt>
                <c:pt idx="55346">
                  <c:v>5.5346999999999997E-5</c:v>
                </c:pt>
                <c:pt idx="55347">
                  <c:v>5.5347999999999999E-5</c:v>
                </c:pt>
                <c:pt idx="55348">
                  <c:v>5.5349000000000001E-5</c:v>
                </c:pt>
                <c:pt idx="55349">
                  <c:v>5.5349999999999997E-5</c:v>
                </c:pt>
                <c:pt idx="55350">
                  <c:v>5.5350999999999999E-5</c:v>
                </c:pt>
                <c:pt idx="55351">
                  <c:v>5.5352000000000001E-5</c:v>
                </c:pt>
                <c:pt idx="55352">
                  <c:v>5.5352999999999997E-5</c:v>
                </c:pt>
                <c:pt idx="55353">
                  <c:v>5.5353999999999999E-5</c:v>
                </c:pt>
                <c:pt idx="55354">
                  <c:v>5.5355000000000001E-5</c:v>
                </c:pt>
                <c:pt idx="55355">
                  <c:v>5.5356000000000003E-5</c:v>
                </c:pt>
                <c:pt idx="55356">
                  <c:v>5.5356999999999999E-5</c:v>
                </c:pt>
                <c:pt idx="55357">
                  <c:v>5.5358000000000001E-5</c:v>
                </c:pt>
                <c:pt idx="55358">
                  <c:v>5.5359000000000003E-5</c:v>
                </c:pt>
                <c:pt idx="55359">
                  <c:v>5.5359999999999999E-5</c:v>
                </c:pt>
                <c:pt idx="55360">
                  <c:v>5.5361000000000001E-5</c:v>
                </c:pt>
                <c:pt idx="55361">
                  <c:v>5.5362000000000003E-5</c:v>
                </c:pt>
                <c:pt idx="55362">
                  <c:v>5.5362999999999998E-5</c:v>
                </c:pt>
                <c:pt idx="55363">
                  <c:v>5.5364000000000001E-5</c:v>
                </c:pt>
                <c:pt idx="55364">
                  <c:v>5.5365000000000003E-5</c:v>
                </c:pt>
                <c:pt idx="55365">
                  <c:v>5.5365999999999998E-5</c:v>
                </c:pt>
                <c:pt idx="55366">
                  <c:v>5.5367E-5</c:v>
                </c:pt>
                <c:pt idx="55367">
                  <c:v>5.5368000000000003E-5</c:v>
                </c:pt>
                <c:pt idx="55368">
                  <c:v>5.5368999999999998E-5</c:v>
                </c:pt>
                <c:pt idx="55369">
                  <c:v>5.537E-5</c:v>
                </c:pt>
                <c:pt idx="55370">
                  <c:v>5.5371000000000002E-5</c:v>
                </c:pt>
                <c:pt idx="55371">
                  <c:v>5.5371999999999998E-5</c:v>
                </c:pt>
                <c:pt idx="55372">
                  <c:v>5.5373E-5</c:v>
                </c:pt>
                <c:pt idx="55373">
                  <c:v>5.5374000000000002E-5</c:v>
                </c:pt>
                <c:pt idx="55374">
                  <c:v>5.5374999999999998E-5</c:v>
                </c:pt>
                <c:pt idx="55375">
                  <c:v>5.5376E-5</c:v>
                </c:pt>
                <c:pt idx="55376">
                  <c:v>5.5377000000000002E-5</c:v>
                </c:pt>
                <c:pt idx="55377">
                  <c:v>5.5377999999999997E-5</c:v>
                </c:pt>
                <c:pt idx="55378">
                  <c:v>5.5379E-5</c:v>
                </c:pt>
                <c:pt idx="55379">
                  <c:v>5.5380000000000002E-5</c:v>
                </c:pt>
                <c:pt idx="55380">
                  <c:v>5.5380999999999997E-5</c:v>
                </c:pt>
                <c:pt idx="55381">
                  <c:v>5.5381999999999999E-5</c:v>
                </c:pt>
                <c:pt idx="55382">
                  <c:v>5.5383000000000002E-5</c:v>
                </c:pt>
                <c:pt idx="55383">
                  <c:v>5.5383999999999997E-5</c:v>
                </c:pt>
                <c:pt idx="55384">
                  <c:v>5.5384999999999999E-5</c:v>
                </c:pt>
                <c:pt idx="55385">
                  <c:v>5.5386000000000001E-5</c:v>
                </c:pt>
                <c:pt idx="55386">
                  <c:v>5.5386999999999997E-5</c:v>
                </c:pt>
                <c:pt idx="55387">
                  <c:v>5.5387999999999999E-5</c:v>
                </c:pt>
                <c:pt idx="55388">
                  <c:v>5.5389000000000001E-5</c:v>
                </c:pt>
                <c:pt idx="55389">
                  <c:v>5.5390000000000003E-5</c:v>
                </c:pt>
                <c:pt idx="55390">
                  <c:v>5.5390999999999999E-5</c:v>
                </c:pt>
                <c:pt idx="55391">
                  <c:v>5.5392000000000001E-5</c:v>
                </c:pt>
                <c:pt idx="55392">
                  <c:v>5.5393000000000003E-5</c:v>
                </c:pt>
                <c:pt idx="55393">
                  <c:v>5.5393999999999999E-5</c:v>
                </c:pt>
                <c:pt idx="55394">
                  <c:v>5.5395000000000001E-5</c:v>
                </c:pt>
                <c:pt idx="55395">
                  <c:v>5.5396000000000003E-5</c:v>
                </c:pt>
                <c:pt idx="55396">
                  <c:v>5.5396999999999998E-5</c:v>
                </c:pt>
                <c:pt idx="55397">
                  <c:v>5.5398000000000001E-5</c:v>
                </c:pt>
                <c:pt idx="55398">
                  <c:v>5.5399000000000003E-5</c:v>
                </c:pt>
                <c:pt idx="55399">
                  <c:v>5.5399999999999998E-5</c:v>
                </c:pt>
                <c:pt idx="55400">
                  <c:v>5.5401E-5</c:v>
                </c:pt>
                <c:pt idx="55401">
                  <c:v>5.5402000000000003E-5</c:v>
                </c:pt>
                <c:pt idx="55402">
                  <c:v>5.5402999999999998E-5</c:v>
                </c:pt>
                <c:pt idx="55403">
                  <c:v>5.5404E-5</c:v>
                </c:pt>
                <c:pt idx="55404">
                  <c:v>5.5405000000000002E-5</c:v>
                </c:pt>
                <c:pt idx="55405">
                  <c:v>5.5405999999999998E-5</c:v>
                </c:pt>
                <c:pt idx="55406">
                  <c:v>5.5407E-5</c:v>
                </c:pt>
                <c:pt idx="55407">
                  <c:v>5.5408000000000002E-5</c:v>
                </c:pt>
                <c:pt idx="55408">
                  <c:v>5.5408999999999998E-5</c:v>
                </c:pt>
                <c:pt idx="55409">
                  <c:v>5.541E-5</c:v>
                </c:pt>
                <c:pt idx="55410">
                  <c:v>5.5411000000000002E-5</c:v>
                </c:pt>
                <c:pt idx="55411">
                  <c:v>5.5411999999999997E-5</c:v>
                </c:pt>
                <c:pt idx="55412">
                  <c:v>5.5413E-5</c:v>
                </c:pt>
                <c:pt idx="55413">
                  <c:v>5.5414000000000002E-5</c:v>
                </c:pt>
                <c:pt idx="55414">
                  <c:v>5.5414999999999997E-5</c:v>
                </c:pt>
                <c:pt idx="55415">
                  <c:v>5.5415999999999999E-5</c:v>
                </c:pt>
                <c:pt idx="55416">
                  <c:v>5.5417000000000002E-5</c:v>
                </c:pt>
                <c:pt idx="55417">
                  <c:v>5.5417999999999997E-5</c:v>
                </c:pt>
                <c:pt idx="55418">
                  <c:v>5.5418999999999999E-5</c:v>
                </c:pt>
                <c:pt idx="55419">
                  <c:v>5.5420000000000001E-5</c:v>
                </c:pt>
                <c:pt idx="55420">
                  <c:v>5.5420999999999997E-5</c:v>
                </c:pt>
                <c:pt idx="55421">
                  <c:v>5.5421999999999999E-5</c:v>
                </c:pt>
                <c:pt idx="55422">
                  <c:v>5.5423000000000001E-5</c:v>
                </c:pt>
                <c:pt idx="55423">
                  <c:v>5.5424000000000003E-5</c:v>
                </c:pt>
                <c:pt idx="55424">
                  <c:v>5.5424999999999999E-5</c:v>
                </c:pt>
                <c:pt idx="55425">
                  <c:v>5.5426000000000001E-5</c:v>
                </c:pt>
                <c:pt idx="55426">
                  <c:v>5.5427000000000003E-5</c:v>
                </c:pt>
                <c:pt idx="55427">
                  <c:v>5.5427999999999999E-5</c:v>
                </c:pt>
                <c:pt idx="55428">
                  <c:v>5.5429000000000001E-5</c:v>
                </c:pt>
                <c:pt idx="55429">
                  <c:v>5.5430000000000003E-5</c:v>
                </c:pt>
                <c:pt idx="55430">
                  <c:v>5.5430999999999998E-5</c:v>
                </c:pt>
                <c:pt idx="55431">
                  <c:v>5.5432000000000001E-5</c:v>
                </c:pt>
                <c:pt idx="55432">
                  <c:v>5.5433000000000003E-5</c:v>
                </c:pt>
                <c:pt idx="55433">
                  <c:v>5.5433999999999998E-5</c:v>
                </c:pt>
                <c:pt idx="55434">
                  <c:v>5.5435E-5</c:v>
                </c:pt>
                <c:pt idx="55435">
                  <c:v>5.5436000000000003E-5</c:v>
                </c:pt>
                <c:pt idx="55436">
                  <c:v>5.5436999999999998E-5</c:v>
                </c:pt>
                <c:pt idx="55437">
                  <c:v>5.5438E-5</c:v>
                </c:pt>
                <c:pt idx="55438">
                  <c:v>5.5439000000000002E-5</c:v>
                </c:pt>
                <c:pt idx="55439">
                  <c:v>5.5439999999999998E-5</c:v>
                </c:pt>
                <c:pt idx="55440">
                  <c:v>5.5441E-5</c:v>
                </c:pt>
                <c:pt idx="55441">
                  <c:v>5.5442000000000002E-5</c:v>
                </c:pt>
                <c:pt idx="55442">
                  <c:v>5.5442999999999998E-5</c:v>
                </c:pt>
                <c:pt idx="55443">
                  <c:v>5.5444E-5</c:v>
                </c:pt>
                <c:pt idx="55444">
                  <c:v>5.5445000000000002E-5</c:v>
                </c:pt>
                <c:pt idx="55445">
                  <c:v>5.5445999999999997E-5</c:v>
                </c:pt>
                <c:pt idx="55446">
                  <c:v>5.5447E-5</c:v>
                </c:pt>
                <c:pt idx="55447">
                  <c:v>5.5448000000000002E-5</c:v>
                </c:pt>
                <c:pt idx="55448">
                  <c:v>5.5448999999999997E-5</c:v>
                </c:pt>
                <c:pt idx="55449">
                  <c:v>5.5449999999999999E-5</c:v>
                </c:pt>
                <c:pt idx="55450">
                  <c:v>5.5451000000000002E-5</c:v>
                </c:pt>
                <c:pt idx="55451">
                  <c:v>5.5451999999999997E-5</c:v>
                </c:pt>
                <c:pt idx="55452">
                  <c:v>5.5452999999999999E-5</c:v>
                </c:pt>
                <c:pt idx="55453">
                  <c:v>5.5454000000000001E-5</c:v>
                </c:pt>
                <c:pt idx="55454">
                  <c:v>5.5454999999999997E-5</c:v>
                </c:pt>
                <c:pt idx="55455">
                  <c:v>5.5455999999999999E-5</c:v>
                </c:pt>
                <c:pt idx="55456">
                  <c:v>5.5457000000000001E-5</c:v>
                </c:pt>
                <c:pt idx="55457">
                  <c:v>5.5458000000000003E-5</c:v>
                </c:pt>
                <c:pt idx="55458">
                  <c:v>5.5458999999999999E-5</c:v>
                </c:pt>
                <c:pt idx="55459">
                  <c:v>5.5460000000000001E-5</c:v>
                </c:pt>
                <c:pt idx="55460">
                  <c:v>5.5461000000000003E-5</c:v>
                </c:pt>
                <c:pt idx="55461">
                  <c:v>5.5461999999999999E-5</c:v>
                </c:pt>
                <c:pt idx="55462">
                  <c:v>5.5463000000000001E-5</c:v>
                </c:pt>
                <c:pt idx="55463">
                  <c:v>5.5464000000000003E-5</c:v>
                </c:pt>
                <c:pt idx="55464">
                  <c:v>5.5464999999999998E-5</c:v>
                </c:pt>
                <c:pt idx="55465">
                  <c:v>5.5466000000000001E-5</c:v>
                </c:pt>
                <c:pt idx="55466">
                  <c:v>5.5467000000000003E-5</c:v>
                </c:pt>
                <c:pt idx="55467">
                  <c:v>5.5467999999999998E-5</c:v>
                </c:pt>
                <c:pt idx="55468">
                  <c:v>5.5469E-5</c:v>
                </c:pt>
                <c:pt idx="55469">
                  <c:v>5.5470000000000003E-5</c:v>
                </c:pt>
                <c:pt idx="55470">
                  <c:v>5.5470999999999998E-5</c:v>
                </c:pt>
                <c:pt idx="55471">
                  <c:v>5.5472E-5</c:v>
                </c:pt>
                <c:pt idx="55472">
                  <c:v>5.5473000000000002E-5</c:v>
                </c:pt>
                <c:pt idx="55473">
                  <c:v>5.5473999999999998E-5</c:v>
                </c:pt>
                <c:pt idx="55474">
                  <c:v>5.5475E-5</c:v>
                </c:pt>
                <c:pt idx="55475">
                  <c:v>5.5476000000000002E-5</c:v>
                </c:pt>
                <c:pt idx="55476">
                  <c:v>5.5476999999999998E-5</c:v>
                </c:pt>
                <c:pt idx="55477">
                  <c:v>5.5478E-5</c:v>
                </c:pt>
                <c:pt idx="55478">
                  <c:v>5.5479000000000002E-5</c:v>
                </c:pt>
                <c:pt idx="55479">
                  <c:v>5.5479999999999997E-5</c:v>
                </c:pt>
                <c:pt idx="55480">
                  <c:v>5.5481E-5</c:v>
                </c:pt>
                <c:pt idx="55481">
                  <c:v>5.5482000000000002E-5</c:v>
                </c:pt>
                <c:pt idx="55482">
                  <c:v>5.5482999999999997E-5</c:v>
                </c:pt>
                <c:pt idx="55483">
                  <c:v>5.5483999999999999E-5</c:v>
                </c:pt>
                <c:pt idx="55484">
                  <c:v>5.5485000000000002E-5</c:v>
                </c:pt>
                <c:pt idx="55485">
                  <c:v>5.5485999999999997E-5</c:v>
                </c:pt>
                <c:pt idx="55486">
                  <c:v>5.5486999999999999E-5</c:v>
                </c:pt>
                <c:pt idx="55487">
                  <c:v>5.5488000000000001E-5</c:v>
                </c:pt>
                <c:pt idx="55488">
                  <c:v>5.5488999999999997E-5</c:v>
                </c:pt>
                <c:pt idx="55489">
                  <c:v>5.5489999999999999E-5</c:v>
                </c:pt>
                <c:pt idx="55490">
                  <c:v>5.5491000000000001E-5</c:v>
                </c:pt>
                <c:pt idx="55491">
                  <c:v>5.5492000000000003E-5</c:v>
                </c:pt>
                <c:pt idx="55492">
                  <c:v>5.5492999999999999E-5</c:v>
                </c:pt>
                <c:pt idx="55493">
                  <c:v>5.5494000000000001E-5</c:v>
                </c:pt>
                <c:pt idx="55494">
                  <c:v>5.5495000000000003E-5</c:v>
                </c:pt>
                <c:pt idx="55495">
                  <c:v>5.5495999999999999E-5</c:v>
                </c:pt>
                <c:pt idx="55496">
                  <c:v>5.5497000000000001E-5</c:v>
                </c:pt>
                <c:pt idx="55497">
                  <c:v>5.5498000000000003E-5</c:v>
                </c:pt>
                <c:pt idx="55498">
                  <c:v>5.5498999999999998E-5</c:v>
                </c:pt>
                <c:pt idx="55499">
                  <c:v>5.5500000000000001E-5</c:v>
                </c:pt>
                <c:pt idx="55500">
                  <c:v>5.5501000000000003E-5</c:v>
                </c:pt>
                <c:pt idx="55501">
                  <c:v>5.5501999999999998E-5</c:v>
                </c:pt>
                <c:pt idx="55502">
                  <c:v>5.5503E-5</c:v>
                </c:pt>
                <c:pt idx="55503">
                  <c:v>5.5504000000000003E-5</c:v>
                </c:pt>
                <c:pt idx="55504">
                  <c:v>5.5504999999999998E-5</c:v>
                </c:pt>
                <c:pt idx="55505">
                  <c:v>5.5506E-5</c:v>
                </c:pt>
                <c:pt idx="55506">
                  <c:v>5.5507000000000002E-5</c:v>
                </c:pt>
                <c:pt idx="55507">
                  <c:v>5.5507999999999998E-5</c:v>
                </c:pt>
                <c:pt idx="55508">
                  <c:v>5.5509E-5</c:v>
                </c:pt>
                <c:pt idx="55509">
                  <c:v>5.5510000000000002E-5</c:v>
                </c:pt>
                <c:pt idx="55510">
                  <c:v>5.5510999999999998E-5</c:v>
                </c:pt>
                <c:pt idx="55511">
                  <c:v>5.5512E-5</c:v>
                </c:pt>
                <c:pt idx="55512">
                  <c:v>5.5513000000000002E-5</c:v>
                </c:pt>
                <c:pt idx="55513">
                  <c:v>5.5513999999999997E-5</c:v>
                </c:pt>
                <c:pt idx="55514">
                  <c:v>5.5515E-5</c:v>
                </c:pt>
                <c:pt idx="55515">
                  <c:v>5.5516000000000002E-5</c:v>
                </c:pt>
                <c:pt idx="55516">
                  <c:v>5.5516999999999997E-5</c:v>
                </c:pt>
                <c:pt idx="55517">
                  <c:v>5.5517999999999999E-5</c:v>
                </c:pt>
                <c:pt idx="55518">
                  <c:v>5.5519000000000002E-5</c:v>
                </c:pt>
                <c:pt idx="55519">
                  <c:v>5.5519999999999997E-5</c:v>
                </c:pt>
                <c:pt idx="55520">
                  <c:v>5.5520999999999999E-5</c:v>
                </c:pt>
                <c:pt idx="55521">
                  <c:v>5.5522000000000001E-5</c:v>
                </c:pt>
                <c:pt idx="55522">
                  <c:v>5.5522999999999997E-5</c:v>
                </c:pt>
                <c:pt idx="55523">
                  <c:v>5.5523999999999999E-5</c:v>
                </c:pt>
                <c:pt idx="55524">
                  <c:v>5.5525000000000001E-5</c:v>
                </c:pt>
                <c:pt idx="55525">
                  <c:v>5.5526000000000003E-5</c:v>
                </c:pt>
                <c:pt idx="55526">
                  <c:v>5.5526999999999999E-5</c:v>
                </c:pt>
                <c:pt idx="55527">
                  <c:v>5.5528000000000001E-5</c:v>
                </c:pt>
                <c:pt idx="55528">
                  <c:v>5.5529000000000003E-5</c:v>
                </c:pt>
                <c:pt idx="55529">
                  <c:v>5.5529999999999999E-5</c:v>
                </c:pt>
                <c:pt idx="55530">
                  <c:v>5.5531000000000001E-5</c:v>
                </c:pt>
                <c:pt idx="55531">
                  <c:v>5.5532000000000003E-5</c:v>
                </c:pt>
                <c:pt idx="55532">
                  <c:v>5.5532999999999998E-5</c:v>
                </c:pt>
                <c:pt idx="55533">
                  <c:v>5.5534000000000001E-5</c:v>
                </c:pt>
                <c:pt idx="55534">
                  <c:v>5.5535000000000003E-5</c:v>
                </c:pt>
                <c:pt idx="55535">
                  <c:v>5.5535999999999998E-5</c:v>
                </c:pt>
                <c:pt idx="55536">
                  <c:v>5.5537E-5</c:v>
                </c:pt>
                <c:pt idx="55537">
                  <c:v>5.5538000000000003E-5</c:v>
                </c:pt>
                <c:pt idx="55538">
                  <c:v>5.5538999999999998E-5</c:v>
                </c:pt>
                <c:pt idx="55539">
                  <c:v>5.554E-5</c:v>
                </c:pt>
                <c:pt idx="55540">
                  <c:v>5.5541000000000002E-5</c:v>
                </c:pt>
                <c:pt idx="55541">
                  <c:v>5.5541999999999998E-5</c:v>
                </c:pt>
                <c:pt idx="55542">
                  <c:v>5.5543E-5</c:v>
                </c:pt>
                <c:pt idx="55543">
                  <c:v>5.5544000000000002E-5</c:v>
                </c:pt>
                <c:pt idx="55544">
                  <c:v>5.5544999999999998E-5</c:v>
                </c:pt>
                <c:pt idx="55545">
                  <c:v>5.5546E-5</c:v>
                </c:pt>
                <c:pt idx="55546">
                  <c:v>5.5547000000000002E-5</c:v>
                </c:pt>
                <c:pt idx="55547">
                  <c:v>5.5547999999999997E-5</c:v>
                </c:pt>
                <c:pt idx="55548">
                  <c:v>5.5549E-5</c:v>
                </c:pt>
                <c:pt idx="55549">
                  <c:v>5.5550000000000002E-5</c:v>
                </c:pt>
                <c:pt idx="55550">
                  <c:v>5.5550999999999997E-5</c:v>
                </c:pt>
                <c:pt idx="55551">
                  <c:v>5.5551999999999999E-5</c:v>
                </c:pt>
                <c:pt idx="55552">
                  <c:v>5.5553000000000002E-5</c:v>
                </c:pt>
                <c:pt idx="55553">
                  <c:v>5.5553999999999997E-5</c:v>
                </c:pt>
                <c:pt idx="55554">
                  <c:v>5.5554999999999999E-5</c:v>
                </c:pt>
                <c:pt idx="55555">
                  <c:v>5.5556000000000001E-5</c:v>
                </c:pt>
                <c:pt idx="55556">
                  <c:v>5.5556999999999997E-5</c:v>
                </c:pt>
                <c:pt idx="55557">
                  <c:v>5.5557999999999999E-5</c:v>
                </c:pt>
                <c:pt idx="55558">
                  <c:v>5.5559000000000001E-5</c:v>
                </c:pt>
                <c:pt idx="55559">
                  <c:v>5.5560000000000003E-5</c:v>
                </c:pt>
                <c:pt idx="55560">
                  <c:v>5.5560999999999999E-5</c:v>
                </c:pt>
                <c:pt idx="55561">
                  <c:v>5.5562000000000001E-5</c:v>
                </c:pt>
                <c:pt idx="55562">
                  <c:v>5.5563000000000003E-5</c:v>
                </c:pt>
                <c:pt idx="55563">
                  <c:v>5.5563999999999999E-5</c:v>
                </c:pt>
                <c:pt idx="55564">
                  <c:v>5.5565000000000001E-5</c:v>
                </c:pt>
                <c:pt idx="55565">
                  <c:v>5.5566000000000003E-5</c:v>
                </c:pt>
                <c:pt idx="55566">
                  <c:v>5.5566999999999998E-5</c:v>
                </c:pt>
                <c:pt idx="55567">
                  <c:v>5.5568000000000001E-5</c:v>
                </c:pt>
                <c:pt idx="55568">
                  <c:v>5.5569000000000003E-5</c:v>
                </c:pt>
                <c:pt idx="55569">
                  <c:v>5.5569999999999998E-5</c:v>
                </c:pt>
                <c:pt idx="55570">
                  <c:v>5.5571E-5</c:v>
                </c:pt>
                <c:pt idx="55571">
                  <c:v>5.5572000000000003E-5</c:v>
                </c:pt>
                <c:pt idx="55572">
                  <c:v>5.5572999999999998E-5</c:v>
                </c:pt>
                <c:pt idx="55573">
                  <c:v>5.5574E-5</c:v>
                </c:pt>
                <c:pt idx="55574">
                  <c:v>5.5575000000000002E-5</c:v>
                </c:pt>
                <c:pt idx="55575">
                  <c:v>5.5575999999999998E-5</c:v>
                </c:pt>
                <c:pt idx="55576">
                  <c:v>5.5577E-5</c:v>
                </c:pt>
                <c:pt idx="55577">
                  <c:v>5.5578000000000002E-5</c:v>
                </c:pt>
                <c:pt idx="55578">
                  <c:v>5.5578999999999998E-5</c:v>
                </c:pt>
                <c:pt idx="55579">
                  <c:v>5.558E-5</c:v>
                </c:pt>
                <c:pt idx="55580">
                  <c:v>5.5581000000000002E-5</c:v>
                </c:pt>
                <c:pt idx="55581">
                  <c:v>5.5581999999999997E-5</c:v>
                </c:pt>
                <c:pt idx="55582">
                  <c:v>5.5583E-5</c:v>
                </c:pt>
                <c:pt idx="55583">
                  <c:v>5.5584000000000002E-5</c:v>
                </c:pt>
                <c:pt idx="55584">
                  <c:v>5.5584999999999997E-5</c:v>
                </c:pt>
                <c:pt idx="55585">
                  <c:v>5.5585999999999999E-5</c:v>
                </c:pt>
                <c:pt idx="55586">
                  <c:v>5.5587000000000002E-5</c:v>
                </c:pt>
                <c:pt idx="55587">
                  <c:v>5.5587999999999997E-5</c:v>
                </c:pt>
                <c:pt idx="55588">
                  <c:v>5.5588999999999999E-5</c:v>
                </c:pt>
                <c:pt idx="55589">
                  <c:v>5.5590000000000001E-5</c:v>
                </c:pt>
                <c:pt idx="55590">
                  <c:v>5.5590999999999997E-5</c:v>
                </c:pt>
                <c:pt idx="55591">
                  <c:v>5.5591999999999999E-5</c:v>
                </c:pt>
                <c:pt idx="55592">
                  <c:v>5.5593000000000001E-5</c:v>
                </c:pt>
                <c:pt idx="55593">
                  <c:v>5.5593999999999997E-5</c:v>
                </c:pt>
                <c:pt idx="55594">
                  <c:v>5.5594999999999999E-5</c:v>
                </c:pt>
                <c:pt idx="55595">
                  <c:v>5.5596000000000001E-5</c:v>
                </c:pt>
                <c:pt idx="55596">
                  <c:v>5.5597000000000003E-5</c:v>
                </c:pt>
                <c:pt idx="55597">
                  <c:v>5.5597999999999999E-5</c:v>
                </c:pt>
                <c:pt idx="55598">
                  <c:v>5.5599000000000001E-5</c:v>
                </c:pt>
                <c:pt idx="55599">
                  <c:v>5.5600000000000003E-5</c:v>
                </c:pt>
                <c:pt idx="55600">
                  <c:v>5.5600999999999998E-5</c:v>
                </c:pt>
                <c:pt idx="55601">
                  <c:v>5.5602000000000001E-5</c:v>
                </c:pt>
                <c:pt idx="55602">
                  <c:v>5.5603000000000003E-5</c:v>
                </c:pt>
                <c:pt idx="55603">
                  <c:v>5.5603999999999998E-5</c:v>
                </c:pt>
                <c:pt idx="55604">
                  <c:v>5.5605E-5</c:v>
                </c:pt>
                <c:pt idx="55605">
                  <c:v>5.5606000000000003E-5</c:v>
                </c:pt>
                <c:pt idx="55606">
                  <c:v>5.5606999999999998E-5</c:v>
                </c:pt>
                <c:pt idx="55607">
                  <c:v>5.5608E-5</c:v>
                </c:pt>
                <c:pt idx="55608">
                  <c:v>5.5609000000000002E-5</c:v>
                </c:pt>
                <c:pt idx="55609">
                  <c:v>5.5609999999999998E-5</c:v>
                </c:pt>
                <c:pt idx="55610">
                  <c:v>5.5611E-5</c:v>
                </c:pt>
                <c:pt idx="55611">
                  <c:v>5.5612000000000002E-5</c:v>
                </c:pt>
                <c:pt idx="55612">
                  <c:v>5.5612999999999998E-5</c:v>
                </c:pt>
                <c:pt idx="55613">
                  <c:v>5.5614E-5</c:v>
                </c:pt>
                <c:pt idx="55614">
                  <c:v>5.5615000000000002E-5</c:v>
                </c:pt>
                <c:pt idx="55615">
                  <c:v>5.5615999999999997E-5</c:v>
                </c:pt>
                <c:pt idx="55616">
                  <c:v>5.5617E-5</c:v>
                </c:pt>
                <c:pt idx="55617">
                  <c:v>5.5618000000000002E-5</c:v>
                </c:pt>
                <c:pt idx="55618">
                  <c:v>5.5618999999999997E-5</c:v>
                </c:pt>
                <c:pt idx="55619">
                  <c:v>5.5619999999999999E-5</c:v>
                </c:pt>
                <c:pt idx="55620">
                  <c:v>5.5621000000000002E-5</c:v>
                </c:pt>
                <c:pt idx="55621">
                  <c:v>5.5621999999999997E-5</c:v>
                </c:pt>
                <c:pt idx="55622">
                  <c:v>5.5622999999999999E-5</c:v>
                </c:pt>
                <c:pt idx="55623">
                  <c:v>5.5624000000000001E-5</c:v>
                </c:pt>
                <c:pt idx="55624">
                  <c:v>5.5624999999999997E-5</c:v>
                </c:pt>
                <c:pt idx="55625">
                  <c:v>5.5625999999999999E-5</c:v>
                </c:pt>
                <c:pt idx="55626">
                  <c:v>5.5627000000000001E-5</c:v>
                </c:pt>
                <c:pt idx="55627">
                  <c:v>5.5627999999999997E-5</c:v>
                </c:pt>
                <c:pt idx="55628">
                  <c:v>5.5628999999999999E-5</c:v>
                </c:pt>
                <c:pt idx="55629">
                  <c:v>5.5630000000000001E-5</c:v>
                </c:pt>
                <c:pt idx="55630">
                  <c:v>5.5631000000000003E-5</c:v>
                </c:pt>
                <c:pt idx="55631">
                  <c:v>5.5631999999999999E-5</c:v>
                </c:pt>
                <c:pt idx="55632">
                  <c:v>5.5633000000000001E-5</c:v>
                </c:pt>
                <c:pt idx="55633">
                  <c:v>5.5634000000000003E-5</c:v>
                </c:pt>
                <c:pt idx="55634">
                  <c:v>5.5634999999999998E-5</c:v>
                </c:pt>
                <c:pt idx="55635">
                  <c:v>5.5636000000000001E-5</c:v>
                </c:pt>
                <c:pt idx="55636">
                  <c:v>5.5637000000000003E-5</c:v>
                </c:pt>
                <c:pt idx="55637">
                  <c:v>5.5637999999999998E-5</c:v>
                </c:pt>
                <c:pt idx="55638">
                  <c:v>5.5639E-5</c:v>
                </c:pt>
                <c:pt idx="55639">
                  <c:v>5.5640000000000003E-5</c:v>
                </c:pt>
                <c:pt idx="55640">
                  <c:v>5.5640999999999998E-5</c:v>
                </c:pt>
                <c:pt idx="55641">
                  <c:v>5.5642E-5</c:v>
                </c:pt>
                <c:pt idx="55642">
                  <c:v>5.5643000000000002E-5</c:v>
                </c:pt>
                <c:pt idx="55643">
                  <c:v>5.5643999999999998E-5</c:v>
                </c:pt>
                <c:pt idx="55644">
                  <c:v>5.5645E-5</c:v>
                </c:pt>
                <c:pt idx="55645">
                  <c:v>5.5646000000000002E-5</c:v>
                </c:pt>
                <c:pt idx="55646">
                  <c:v>5.5646999999999998E-5</c:v>
                </c:pt>
                <c:pt idx="55647">
                  <c:v>5.5648E-5</c:v>
                </c:pt>
                <c:pt idx="55648">
                  <c:v>5.5649000000000002E-5</c:v>
                </c:pt>
                <c:pt idx="55649">
                  <c:v>5.5649999999999997E-5</c:v>
                </c:pt>
                <c:pt idx="55650">
                  <c:v>5.5651E-5</c:v>
                </c:pt>
                <c:pt idx="55651">
                  <c:v>5.5652000000000002E-5</c:v>
                </c:pt>
                <c:pt idx="55652">
                  <c:v>5.5652999999999997E-5</c:v>
                </c:pt>
                <c:pt idx="55653">
                  <c:v>5.5653999999999999E-5</c:v>
                </c:pt>
                <c:pt idx="55654">
                  <c:v>5.5655000000000002E-5</c:v>
                </c:pt>
                <c:pt idx="55655">
                  <c:v>5.5655999999999997E-5</c:v>
                </c:pt>
                <c:pt idx="55656">
                  <c:v>5.5656999999999999E-5</c:v>
                </c:pt>
                <c:pt idx="55657">
                  <c:v>5.5658000000000001E-5</c:v>
                </c:pt>
                <c:pt idx="55658">
                  <c:v>5.5658999999999997E-5</c:v>
                </c:pt>
                <c:pt idx="55659">
                  <c:v>5.5659999999999999E-5</c:v>
                </c:pt>
                <c:pt idx="55660">
                  <c:v>5.5661000000000001E-5</c:v>
                </c:pt>
                <c:pt idx="55661">
                  <c:v>5.5661999999999997E-5</c:v>
                </c:pt>
                <c:pt idx="55662">
                  <c:v>5.5662999999999999E-5</c:v>
                </c:pt>
                <c:pt idx="55663">
                  <c:v>5.5664000000000001E-5</c:v>
                </c:pt>
                <c:pt idx="55664">
                  <c:v>5.5665000000000003E-5</c:v>
                </c:pt>
                <c:pt idx="55665">
                  <c:v>5.5665999999999999E-5</c:v>
                </c:pt>
                <c:pt idx="55666">
                  <c:v>5.5667000000000001E-5</c:v>
                </c:pt>
                <c:pt idx="55667">
                  <c:v>5.5668000000000003E-5</c:v>
                </c:pt>
                <c:pt idx="55668">
                  <c:v>5.5668999999999998E-5</c:v>
                </c:pt>
                <c:pt idx="55669">
                  <c:v>5.5670000000000001E-5</c:v>
                </c:pt>
                <c:pt idx="55670">
                  <c:v>5.5671000000000003E-5</c:v>
                </c:pt>
                <c:pt idx="55671">
                  <c:v>5.5671999999999998E-5</c:v>
                </c:pt>
                <c:pt idx="55672">
                  <c:v>5.5673E-5</c:v>
                </c:pt>
                <c:pt idx="55673">
                  <c:v>5.5674000000000003E-5</c:v>
                </c:pt>
                <c:pt idx="55674">
                  <c:v>5.5674999999999998E-5</c:v>
                </c:pt>
                <c:pt idx="55675">
                  <c:v>5.5676E-5</c:v>
                </c:pt>
                <c:pt idx="55676">
                  <c:v>5.5677000000000002E-5</c:v>
                </c:pt>
                <c:pt idx="55677">
                  <c:v>5.5677999999999998E-5</c:v>
                </c:pt>
                <c:pt idx="55678">
                  <c:v>5.5679E-5</c:v>
                </c:pt>
                <c:pt idx="55679">
                  <c:v>5.5680000000000002E-5</c:v>
                </c:pt>
                <c:pt idx="55680">
                  <c:v>5.5680999999999998E-5</c:v>
                </c:pt>
                <c:pt idx="55681">
                  <c:v>5.5682E-5</c:v>
                </c:pt>
                <c:pt idx="55682">
                  <c:v>5.5683000000000002E-5</c:v>
                </c:pt>
                <c:pt idx="55683">
                  <c:v>5.5683999999999997E-5</c:v>
                </c:pt>
                <c:pt idx="55684">
                  <c:v>5.5685E-5</c:v>
                </c:pt>
                <c:pt idx="55685">
                  <c:v>5.5686000000000002E-5</c:v>
                </c:pt>
                <c:pt idx="55686">
                  <c:v>5.5686999999999997E-5</c:v>
                </c:pt>
                <c:pt idx="55687">
                  <c:v>5.5687999999999999E-5</c:v>
                </c:pt>
                <c:pt idx="55688">
                  <c:v>5.5689000000000002E-5</c:v>
                </c:pt>
                <c:pt idx="55689">
                  <c:v>5.5689999999999997E-5</c:v>
                </c:pt>
                <c:pt idx="55690">
                  <c:v>5.5690999999999999E-5</c:v>
                </c:pt>
                <c:pt idx="55691">
                  <c:v>5.5692000000000001E-5</c:v>
                </c:pt>
                <c:pt idx="55692">
                  <c:v>5.5692999999999997E-5</c:v>
                </c:pt>
                <c:pt idx="55693">
                  <c:v>5.5693999999999999E-5</c:v>
                </c:pt>
                <c:pt idx="55694">
                  <c:v>5.5695000000000001E-5</c:v>
                </c:pt>
                <c:pt idx="55695">
                  <c:v>5.5695999999999997E-5</c:v>
                </c:pt>
                <c:pt idx="55696">
                  <c:v>5.5696999999999999E-5</c:v>
                </c:pt>
                <c:pt idx="55697">
                  <c:v>5.5698000000000001E-5</c:v>
                </c:pt>
                <c:pt idx="55698">
                  <c:v>5.5699000000000003E-5</c:v>
                </c:pt>
                <c:pt idx="55699">
                  <c:v>5.5699999999999999E-5</c:v>
                </c:pt>
                <c:pt idx="55700">
                  <c:v>5.5701000000000001E-5</c:v>
                </c:pt>
                <c:pt idx="55701">
                  <c:v>5.5702000000000003E-5</c:v>
                </c:pt>
                <c:pt idx="55702">
                  <c:v>5.5702999999999998E-5</c:v>
                </c:pt>
                <c:pt idx="55703">
                  <c:v>5.5704000000000001E-5</c:v>
                </c:pt>
                <c:pt idx="55704">
                  <c:v>5.5705000000000003E-5</c:v>
                </c:pt>
                <c:pt idx="55705">
                  <c:v>5.5705999999999998E-5</c:v>
                </c:pt>
                <c:pt idx="55706">
                  <c:v>5.5707E-5</c:v>
                </c:pt>
                <c:pt idx="55707">
                  <c:v>5.5708000000000003E-5</c:v>
                </c:pt>
                <c:pt idx="55708">
                  <c:v>5.5708999999999998E-5</c:v>
                </c:pt>
                <c:pt idx="55709">
                  <c:v>5.571E-5</c:v>
                </c:pt>
                <c:pt idx="55710">
                  <c:v>5.5711000000000002E-5</c:v>
                </c:pt>
                <c:pt idx="55711">
                  <c:v>5.5711999999999998E-5</c:v>
                </c:pt>
                <c:pt idx="55712">
                  <c:v>5.5713E-5</c:v>
                </c:pt>
                <c:pt idx="55713">
                  <c:v>5.5714000000000002E-5</c:v>
                </c:pt>
                <c:pt idx="55714">
                  <c:v>5.5714999999999998E-5</c:v>
                </c:pt>
                <c:pt idx="55715">
                  <c:v>5.5716E-5</c:v>
                </c:pt>
                <c:pt idx="55716">
                  <c:v>5.5717000000000002E-5</c:v>
                </c:pt>
                <c:pt idx="55717">
                  <c:v>5.5717999999999997E-5</c:v>
                </c:pt>
                <c:pt idx="55718">
                  <c:v>5.5719E-5</c:v>
                </c:pt>
                <c:pt idx="55719">
                  <c:v>5.5720000000000002E-5</c:v>
                </c:pt>
                <c:pt idx="55720">
                  <c:v>5.5720999999999997E-5</c:v>
                </c:pt>
                <c:pt idx="55721">
                  <c:v>5.5721999999999999E-5</c:v>
                </c:pt>
                <c:pt idx="55722">
                  <c:v>5.5723000000000002E-5</c:v>
                </c:pt>
                <c:pt idx="55723">
                  <c:v>5.5723999999999997E-5</c:v>
                </c:pt>
                <c:pt idx="55724">
                  <c:v>5.5724999999999999E-5</c:v>
                </c:pt>
                <c:pt idx="55725">
                  <c:v>5.5726000000000001E-5</c:v>
                </c:pt>
                <c:pt idx="55726">
                  <c:v>5.5726999999999997E-5</c:v>
                </c:pt>
                <c:pt idx="55727">
                  <c:v>5.5727999999999999E-5</c:v>
                </c:pt>
                <c:pt idx="55728">
                  <c:v>5.5729000000000001E-5</c:v>
                </c:pt>
                <c:pt idx="55729">
                  <c:v>5.5729999999999997E-5</c:v>
                </c:pt>
                <c:pt idx="55730">
                  <c:v>5.5730999999999999E-5</c:v>
                </c:pt>
                <c:pt idx="55731">
                  <c:v>5.5732000000000001E-5</c:v>
                </c:pt>
                <c:pt idx="55732">
                  <c:v>5.5733000000000003E-5</c:v>
                </c:pt>
                <c:pt idx="55733">
                  <c:v>5.5733999999999999E-5</c:v>
                </c:pt>
                <c:pt idx="55734">
                  <c:v>5.5735000000000001E-5</c:v>
                </c:pt>
                <c:pt idx="55735">
                  <c:v>5.5736000000000003E-5</c:v>
                </c:pt>
                <c:pt idx="55736">
                  <c:v>5.5736999999999998E-5</c:v>
                </c:pt>
                <c:pt idx="55737">
                  <c:v>5.5738000000000001E-5</c:v>
                </c:pt>
                <c:pt idx="55738">
                  <c:v>5.5739000000000003E-5</c:v>
                </c:pt>
                <c:pt idx="55739">
                  <c:v>5.5739999999999998E-5</c:v>
                </c:pt>
                <c:pt idx="55740">
                  <c:v>5.5741E-5</c:v>
                </c:pt>
                <c:pt idx="55741">
                  <c:v>5.5742000000000003E-5</c:v>
                </c:pt>
                <c:pt idx="55742">
                  <c:v>5.5742999999999998E-5</c:v>
                </c:pt>
                <c:pt idx="55743">
                  <c:v>5.5744E-5</c:v>
                </c:pt>
                <c:pt idx="55744">
                  <c:v>5.5745000000000002E-5</c:v>
                </c:pt>
                <c:pt idx="55745">
                  <c:v>5.5745999999999998E-5</c:v>
                </c:pt>
                <c:pt idx="55746">
                  <c:v>5.5747E-5</c:v>
                </c:pt>
                <c:pt idx="55747">
                  <c:v>5.5748000000000002E-5</c:v>
                </c:pt>
                <c:pt idx="55748">
                  <c:v>5.5748999999999998E-5</c:v>
                </c:pt>
                <c:pt idx="55749">
                  <c:v>5.575E-5</c:v>
                </c:pt>
                <c:pt idx="55750">
                  <c:v>5.5751000000000002E-5</c:v>
                </c:pt>
                <c:pt idx="55751">
                  <c:v>5.5751999999999997E-5</c:v>
                </c:pt>
                <c:pt idx="55752">
                  <c:v>5.5753E-5</c:v>
                </c:pt>
                <c:pt idx="55753">
                  <c:v>5.5754000000000002E-5</c:v>
                </c:pt>
                <c:pt idx="55754">
                  <c:v>5.5754999999999997E-5</c:v>
                </c:pt>
                <c:pt idx="55755">
                  <c:v>5.5755999999999999E-5</c:v>
                </c:pt>
                <c:pt idx="55756">
                  <c:v>5.5757000000000002E-5</c:v>
                </c:pt>
                <c:pt idx="55757">
                  <c:v>5.5757999999999997E-5</c:v>
                </c:pt>
                <c:pt idx="55758">
                  <c:v>5.5758999999999999E-5</c:v>
                </c:pt>
                <c:pt idx="55759">
                  <c:v>5.5760000000000001E-5</c:v>
                </c:pt>
                <c:pt idx="55760">
                  <c:v>5.5760999999999997E-5</c:v>
                </c:pt>
                <c:pt idx="55761">
                  <c:v>5.5761999999999999E-5</c:v>
                </c:pt>
                <c:pt idx="55762">
                  <c:v>5.5763000000000001E-5</c:v>
                </c:pt>
                <c:pt idx="55763">
                  <c:v>5.5763999999999997E-5</c:v>
                </c:pt>
                <c:pt idx="55764">
                  <c:v>5.5764999999999999E-5</c:v>
                </c:pt>
                <c:pt idx="55765">
                  <c:v>5.5766000000000001E-5</c:v>
                </c:pt>
                <c:pt idx="55766">
                  <c:v>5.5767000000000003E-5</c:v>
                </c:pt>
                <c:pt idx="55767">
                  <c:v>5.5767999999999999E-5</c:v>
                </c:pt>
                <c:pt idx="55768">
                  <c:v>5.5769000000000001E-5</c:v>
                </c:pt>
                <c:pt idx="55769">
                  <c:v>5.5770000000000003E-5</c:v>
                </c:pt>
                <c:pt idx="55770">
                  <c:v>5.5770999999999998E-5</c:v>
                </c:pt>
                <c:pt idx="55771">
                  <c:v>5.5772000000000001E-5</c:v>
                </c:pt>
                <c:pt idx="55772">
                  <c:v>5.5773000000000003E-5</c:v>
                </c:pt>
                <c:pt idx="55773">
                  <c:v>5.5773999999999998E-5</c:v>
                </c:pt>
                <c:pt idx="55774">
                  <c:v>5.5775E-5</c:v>
                </c:pt>
                <c:pt idx="55775">
                  <c:v>5.5776000000000003E-5</c:v>
                </c:pt>
                <c:pt idx="55776">
                  <c:v>5.5776999999999998E-5</c:v>
                </c:pt>
                <c:pt idx="55777">
                  <c:v>5.5778E-5</c:v>
                </c:pt>
                <c:pt idx="55778">
                  <c:v>5.5779000000000002E-5</c:v>
                </c:pt>
                <c:pt idx="55779">
                  <c:v>5.5779999999999998E-5</c:v>
                </c:pt>
                <c:pt idx="55780">
                  <c:v>5.5781E-5</c:v>
                </c:pt>
                <c:pt idx="55781">
                  <c:v>5.5782000000000002E-5</c:v>
                </c:pt>
                <c:pt idx="55782">
                  <c:v>5.5782999999999998E-5</c:v>
                </c:pt>
                <c:pt idx="55783">
                  <c:v>5.5784E-5</c:v>
                </c:pt>
                <c:pt idx="55784">
                  <c:v>5.5785000000000002E-5</c:v>
                </c:pt>
                <c:pt idx="55785">
                  <c:v>5.5785999999999997E-5</c:v>
                </c:pt>
                <c:pt idx="55786">
                  <c:v>5.5787E-5</c:v>
                </c:pt>
                <c:pt idx="55787">
                  <c:v>5.5788000000000002E-5</c:v>
                </c:pt>
                <c:pt idx="55788">
                  <c:v>5.5788999999999997E-5</c:v>
                </c:pt>
                <c:pt idx="55789">
                  <c:v>5.5789999999999999E-5</c:v>
                </c:pt>
                <c:pt idx="55790">
                  <c:v>5.5791000000000002E-5</c:v>
                </c:pt>
                <c:pt idx="55791">
                  <c:v>5.5791999999999997E-5</c:v>
                </c:pt>
                <c:pt idx="55792">
                  <c:v>5.5792999999999999E-5</c:v>
                </c:pt>
                <c:pt idx="55793">
                  <c:v>5.5794000000000001E-5</c:v>
                </c:pt>
                <c:pt idx="55794">
                  <c:v>5.5794999999999997E-5</c:v>
                </c:pt>
                <c:pt idx="55795">
                  <c:v>5.5795999999999999E-5</c:v>
                </c:pt>
                <c:pt idx="55796">
                  <c:v>5.5797000000000001E-5</c:v>
                </c:pt>
                <c:pt idx="55797">
                  <c:v>5.5797999999999997E-5</c:v>
                </c:pt>
                <c:pt idx="55798">
                  <c:v>5.5798999999999999E-5</c:v>
                </c:pt>
                <c:pt idx="55799">
                  <c:v>5.5800000000000001E-5</c:v>
                </c:pt>
                <c:pt idx="55800">
                  <c:v>5.5801000000000003E-5</c:v>
                </c:pt>
                <c:pt idx="55801">
                  <c:v>5.5801999999999999E-5</c:v>
                </c:pt>
                <c:pt idx="55802">
                  <c:v>5.5803000000000001E-5</c:v>
                </c:pt>
                <c:pt idx="55803">
                  <c:v>5.5804000000000003E-5</c:v>
                </c:pt>
                <c:pt idx="55804">
                  <c:v>5.5804999999999998E-5</c:v>
                </c:pt>
                <c:pt idx="55805">
                  <c:v>5.5806000000000001E-5</c:v>
                </c:pt>
                <c:pt idx="55806">
                  <c:v>5.5807000000000003E-5</c:v>
                </c:pt>
                <c:pt idx="55807">
                  <c:v>5.5807999999999998E-5</c:v>
                </c:pt>
                <c:pt idx="55808">
                  <c:v>5.5809E-5</c:v>
                </c:pt>
                <c:pt idx="55809">
                  <c:v>5.5810000000000003E-5</c:v>
                </c:pt>
                <c:pt idx="55810">
                  <c:v>5.5810999999999998E-5</c:v>
                </c:pt>
                <c:pt idx="55811">
                  <c:v>5.5812E-5</c:v>
                </c:pt>
                <c:pt idx="55812">
                  <c:v>5.5813000000000002E-5</c:v>
                </c:pt>
                <c:pt idx="55813">
                  <c:v>5.5813999999999998E-5</c:v>
                </c:pt>
                <c:pt idx="55814">
                  <c:v>5.5815E-5</c:v>
                </c:pt>
                <c:pt idx="55815">
                  <c:v>5.5816000000000002E-5</c:v>
                </c:pt>
                <c:pt idx="55816">
                  <c:v>5.5816999999999998E-5</c:v>
                </c:pt>
                <c:pt idx="55817">
                  <c:v>5.5818E-5</c:v>
                </c:pt>
                <c:pt idx="55818">
                  <c:v>5.5819000000000002E-5</c:v>
                </c:pt>
                <c:pt idx="55819">
                  <c:v>5.5819999999999997E-5</c:v>
                </c:pt>
                <c:pt idx="55820">
                  <c:v>5.5821E-5</c:v>
                </c:pt>
                <c:pt idx="55821">
                  <c:v>5.5822000000000002E-5</c:v>
                </c:pt>
                <c:pt idx="55822">
                  <c:v>5.5822999999999997E-5</c:v>
                </c:pt>
                <c:pt idx="55823">
                  <c:v>5.5823999999999999E-5</c:v>
                </c:pt>
                <c:pt idx="55824">
                  <c:v>5.5825000000000002E-5</c:v>
                </c:pt>
                <c:pt idx="55825">
                  <c:v>5.5825999999999997E-5</c:v>
                </c:pt>
                <c:pt idx="55826">
                  <c:v>5.5826999999999999E-5</c:v>
                </c:pt>
                <c:pt idx="55827">
                  <c:v>5.5828000000000001E-5</c:v>
                </c:pt>
                <c:pt idx="55828">
                  <c:v>5.5828999999999997E-5</c:v>
                </c:pt>
                <c:pt idx="55829">
                  <c:v>5.5829999999999999E-5</c:v>
                </c:pt>
                <c:pt idx="55830">
                  <c:v>5.5831000000000001E-5</c:v>
                </c:pt>
                <c:pt idx="55831">
                  <c:v>5.5831999999999997E-5</c:v>
                </c:pt>
                <c:pt idx="55832">
                  <c:v>5.5832999999999999E-5</c:v>
                </c:pt>
                <c:pt idx="55833">
                  <c:v>5.5834000000000001E-5</c:v>
                </c:pt>
                <c:pt idx="55834">
                  <c:v>5.5835000000000003E-5</c:v>
                </c:pt>
                <c:pt idx="55835">
                  <c:v>5.5835999999999999E-5</c:v>
                </c:pt>
                <c:pt idx="55836">
                  <c:v>5.5837000000000001E-5</c:v>
                </c:pt>
                <c:pt idx="55837">
                  <c:v>5.5838000000000003E-5</c:v>
                </c:pt>
                <c:pt idx="55838">
                  <c:v>5.5838999999999998E-5</c:v>
                </c:pt>
                <c:pt idx="55839">
                  <c:v>5.5840000000000001E-5</c:v>
                </c:pt>
                <c:pt idx="55840">
                  <c:v>5.5841000000000003E-5</c:v>
                </c:pt>
                <c:pt idx="55841">
                  <c:v>5.5841999999999998E-5</c:v>
                </c:pt>
                <c:pt idx="55842">
                  <c:v>5.5843E-5</c:v>
                </c:pt>
                <c:pt idx="55843">
                  <c:v>5.5844000000000003E-5</c:v>
                </c:pt>
                <c:pt idx="55844">
                  <c:v>5.5844999999999998E-5</c:v>
                </c:pt>
                <c:pt idx="55845">
                  <c:v>5.5846E-5</c:v>
                </c:pt>
                <c:pt idx="55846">
                  <c:v>5.5847000000000002E-5</c:v>
                </c:pt>
                <c:pt idx="55847">
                  <c:v>5.5847999999999998E-5</c:v>
                </c:pt>
                <c:pt idx="55848">
                  <c:v>5.5849E-5</c:v>
                </c:pt>
                <c:pt idx="55849">
                  <c:v>5.5850000000000002E-5</c:v>
                </c:pt>
                <c:pt idx="55850">
                  <c:v>5.5850999999999998E-5</c:v>
                </c:pt>
                <c:pt idx="55851">
                  <c:v>5.5852E-5</c:v>
                </c:pt>
                <c:pt idx="55852">
                  <c:v>5.5853000000000002E-5</c:v>
                </c:pt>
                <c:pt idx="55853">
                  <c:v>5.5853999999999998E-5</c:v>
                </c:pt>
                <c:pt idx="55854">
                  <c:v>5.5855E-5</c:v>
                </c:pt>
                <c:pt idx="55855">
                  <c:v>5.5856000000000002E-5</c:v>
                </c:pt>
                <c:pt idx="55856">
                  <c:v>5.5856999999999997E-5</c:v>
                </c:pt>
                <c:pt idx="55857">
                  <c:v>5.5858E-5</c:v>
                </c:pt>
                <c:pt idx="55858">
                  <c:v>5.5859000000000002E-5</c:v>
                </c:pt>
                <c:pt idx="55859">
                  <c:v>5.5859999999999997E-5</c:v>
                </c:pt>
                <c:pt idx="55860">
                  <c:v>5.5860999999999999E-5</c:v>
                </c:pt>
                <c:pt idx="55861">
                  <c:v>5.5862000000000001E-5</c:v>
                </c:pt>
                <c:pt idx="55862">
                  <c:v>5.5862999999999997E-5</c:v>
                </c:pt>
                <c:pt idx="55863">
                  <c:v>5.5863999999999999E-5</c:v>
                </c:pt>
                <c:pt idx="55864">
                  <c:v>5.5865000000000001E-5</c:v>
                </c:pt>
                <c:pt idx="55865">
                  <c:v>5.5865999999999997E-5</c:v>
                </c:pt>
                <c:pt idx="55866">
                  <c:v>5.5866999999999999E-5</c:v>
                </c:pt>
                <c:pt idx="55867">
                  <c:v>5.5868000000000001E-5</c:v>
                </c:pt>
                <c:pt idx="55868">
                  <c:v>5.5869000000000003E-5</c:v>
                </c:pt>
                <c:pt idx="55869">
                  <c:v>5.5869999999999999E-5</c:v>
                </c:pt>
                <c:pt idx="55870">
                  <c:v>5.5871000000000001E-5</c:v>
                </c:pt>
                <c:pt idx="55871">
                  <c:v>5.5872000000000003E-5</c:v>
                </c:pt>
                <c:pt idx="55872">
                  <c:v>5.5872999999999999E-5</c:v>
                </c:pt>
                <c:pt idx="55873">
                  <c:v>5.5874000000000001E-5</c:v>
                </c:pt>
                <c:pt idx="55874">
                  <c:v>5.5875000000000003E-5</c:v>
                </c:pt>
                <c:pt idx="55875">
                  <c:v>5.5875999999999998E-5</c:v>
                </c:pt>
                <c:pt idx="55876">
                  <c:v>5.5877000000000001E-5</c:v>
                </c:pt>
                <c:pt idx="55877">
                  <c:v>5.5878000000000003E-5</c:v>
                </c:pt>
                <c:pt idx="55878">
                  <c:v>5.5878999999999998E-5</c:v>
                </c:pt>
                <c:pt idx="55879">
                  <c:v>5.588E-5</c:v>
                </c:pt>
                <c:pt idx="55880">
                  <c:v>5.5881000000000003E-5</c:v>
                </c:pt>
                <c:pt idx="55881">
                  <c:v>5.5881999999999998E-5</c:v>
                </c:pt>
                <c:pt idx="55882">
                  <c:v>5.5883E-5</c:v>
                </c:pt>
                <c:pt idx="55883">
                  <c:v>5.5884000000000002E-5</c:v>
                </c:pt>
                <c:pt idx="55884">
                  <c:v>5.5884999999999998E-5</c:v>
                </c:pt>
                <c:pt idx="55885">
                  <c:v>5.5886E-5</c:v>
                </c:pt>
                <c:pt idx="55886">
                  <c:v>5.5887000000000002E-5</c:v>
                </c:pt>
                <c:pt idx="55887">
                  <c:v>5.5887999999999998E-5</c:v>
                </c:pt>
                <c:pt idx="55888">
                  <c:v>5.5889E-5</c:v>
                </c:pt>
                <c:pt idx="55889">
                  <c:v>5.5890000000000002E-5</c:v>
                </c:pt>
                <c:pt idx="55890">
                  <c:v>5.5890999999999997E-5</c:v>
                </c:pt>
                <c:pt idx="55891">
                  <c:v>5.5892E-5</c:v>
                </c:pt>
                <c:pt idx="55892">
                  <c:v>5.5893000000000002E-5</c:v>
                </c:pt>
                <c:pt idx="55893">
                  <c:v>5.5893999999999997E-5</c:v>
                </c:pt>
                <c:pt idx="55894">
                  <c:v>5.5894999999999999E-5</c:v>
                </c:pt>
                <c:pt idx="55895">
                  <c:v>5.5896000000000002E-5</c:v>
                </c:pt>
                <c:pt idx="55896">
                  <c:v>5.5896999999999997E-5</c:v>
                </c:pt>
                <c:pt idx="55897">
                  <c:v>5.5897999999999999E-5</c:v>
                </c:pt>
                <c:pt idx="55898">
                  <c:v>5.5899000000000001E-5</c:v>
                </c:pt>
                <c:pt idx="55899">
                  <c:v>5.5899999999999997E-5</c:v>
                </c:pt>
                <c:pt idx="55900">
                  <c:v>5.5900999999999999E-5</c:v>
                </c:pt>
                <c:pt idx="55901">
                  <c:v>5.5902000000000001E-5</c:v>
                </c:pt>
                <c:pt idx="55902">
                  <c:v>5.5903000000000003E-5</c:v>
                </c:pt>
                <c:pt idx="55903">
                  <c:v>5.5903999999999999E-5</c:v>
                </c:pt>
                <c:pt idx="55904">
                  <c:v>5.5905000000000001E-5</c:v>
                </c:pt>
                <c:pt idx="55905">
                  <c:v>5.5906000000000003E-5</c:v>
                </c:pt>
                <c:pt idx="55906">
                  <c:v>5.5906999999999999E-5</c:v>
                </c:pt>
                <c:pt idx="55907">
                  <c:v>5.5908000000000001E-5</c:v>
                </c:pt>
                <c:pt idx="55908">
                  <c:v>5.5909000000000003E-5</c:v>
                </c:pt>
                <c:pt idx="55909">
                  <c:v>5.5909999999999998E-5</c:v>
                </c:pt>
                <c:pt idx="55910">
                  <c:v>5.5911000000000001E-5</c:v>
                </c:pt>
                <c:pt idx="55911">
                  <c:v>5.5912000000000003E-5</c:v>
                </c:pt>
                <c:pt idx="55912">
                  <c:v>5.5912999999999998E-5</c:v>
                </c:pt>
                <c:pt idx="55913">
                  <c:v>5.5914E-5</c:v>
                </c:pt>
                <c:pt idx="55914">
                  <c:v>5.5915000000000003E-5</c:v>
                </c:pt>
                <c:pt idx="55915">
                  <c:v>5.5915999999999998E-5</c:v>
                </c:pt>
                <c:pt idx="55916">
                  <c:v>5.5917E-5</c:v>
                </c:pt>
                <c:pt idx="55917">
                  <c:v>5.5918000000000002E-5</c:v>
                </c:pt>
                <c:pt idx="55918">
                  <c:v>5.5918999999999998E-5</c:v>
                </c:pt>
                <c:pt idx="55919">
                  <c:v>5.592E-5</c:v>
                </c:pt>
                <c:pt idx="55920">
                  <c:v>5.5921000000000002E-5</c:v>
                </c:pt>
                <c:pt idx="55921">
                  <c:v>5.5921999999999998E-5</c:v>
                </c:pt>
                <c:pt idx="55922">
                  <c:v>5.5923E-5</c:v>
                </c:pt>
                <c:pt idx="55923">
                  <c:v>5.5924000000000002E-5</c:v>
                </c:pt>
                <c:pt idx="55924">
                  <c:v>5.5924999999999997E-5</c:v>
                </c:pt>
                <c:pt idx="55925">
                  <c:v>5.5926E-5</c:v>
                </c:pt>
                <c:pt idx="55926">
                  <c:v>5.5927000000000002E-5</c:v>
                </c:pt>
                <c:pt idx="55927">
                  <c:v>5.5927999999999997E-5</c:v>
                </c:pt>
                <c:pt idx="55928">
                  <c:v>5.5928999999999999E-5</c:v>
                </c:pt>
                <c:pt idx="55929">
                  <c:v>5.5930000000000002E-5</c:v>
                </c:pt>
                <c:pt idx="55930">
                  <c:v>5.5930999999999997E-5</c:v>
                </c:pt>
                <c:pt idx="55931">
                  <c:v>5.5931999999999999E-5</c:v>
                </c:pt>
                <c:pt idx="55932">
                  <c:v>5.5933000000000001E-5</c:v>
                </c:pt>
                <c:pt idx="55933">
                  <c:v>5.5933999999999997E-5</c:v>
                </c:pt>
                <c:pt idx="55934">
                  <c:v>5.5934999999999999E-5</c:v>
                </c:pt>
                <c:pt idx="55935">
                  <c:v>5.5936000000000001E-5</c:v>
                </c:pt>
                <c:pt idx="55936">
                  <c:v>5.5937000000000003E-5</c:v>
                </c:pt>
                <c:pt idx="55937">
                  <c:v>5.5937999999999999E-5</c:v>
                </c:pt>
                <c:pt idx="55938">
                  <c:v>5.5939000000000001E-5</c:v>
                </c:pt>
                <c:pt idx="55939">
                  <c:v>5.5940000000000003E-5</c:v>
                </c:pt>
                <c:pt idx="55940">
                  <c:v>5.5940999999999999E-5</c:v>
                </c:pt>
                <c:pt idx="55941">
                  <c:v>5.5942000000000001E-5</c:v>
                </c:pt>
                <c:pt idx="55942">
                  <c:v>5.5943000000000003E-5</c:v>
                </c:pt>
                <c:pt idx="55943">
                  <c:v>5.5943999999999998E-5</c:v>
                </c:pt>
                <c:pt idx="55944">
                  <c:v>5.5945000000000001E-5</c:v>
                </c:pt>
                <c:pt idx="55945">
                  <c:v>5.5946000000000003E-5</c:v>
                </c:pt>
                <c:pt idx="55946">
                  <c:v>5.5946999999999998E-5</c:v>
                </c:pt>
                <c:pt idx="55947">
                  <c:v>5.5948E-5</c:v>
                </c:pt>
                <c:pt idx="55948">
                  <c:v>5.5949000000000003E-5</c:v>
                </c:pt>
                <c:pt idx="55949">
                  <c:v>5.5949999999999998E-5</c:v>
                </c:pt>
                <c:pt idx="55950">
                  <c:v>5.5951E-5</c:v>
                </c:pt>
                <c:pt idx="55951">
                  <c:v>5.5952000000000002E-5</c:v>
                </c:pt>
                <c:pt idx="55952">
                  <c:v>5.5952999999999998E-5</c:v>
                </c:pt>
                <c:pt idx="55953">
                  <c:v>5.5954E-5</c:v>
                </c:pt>
                <c:pt idx="55954">
                  <c:v>5.5955000000000002E-5</c:v>
                </c:pt>
                <c:pt idx="55955">
                  <c:v>5.5955999999999998E-5</c:v>
                </c:pt>
                <c:pt idx="55956">
                  <c:v>5.5957E-5</c:v>
                </c:pt>
                <c:pt idx="55957">
                  <c:v>5.5958000000000002E-5</c:v>
                </c:pt>
                <c:pt idx="55958">
                  <c:v>5.5958999999999997E-5</c:v>
                </c:pt>
                <c:pt idx="55959">
                  <c:v>5.596E-5</c:v>
                </c:pt>
                <c:pt idx="55960">
                  <c:v>5.5961000000000002E-5</c:v>
                </c:pt>
                <c:pt idx="55961">
                  <c:v>5.5961999999999997E-5</c:v>
                </c:pt>
                <c:pt idx="55962">
                  <c:v>5.5962999999999999E-5</c:v>
                </c:pt>
                <c:pt idx="55963">
                  <c:v>5.5964000000000002E-5</c:v>
                </c:pt>
                <c:pt idx="55964">
                  <c:v>5.5964999999999997E-5</c:v>
                </c:pt>
                <c:pt idx="55965">
                  <c:v>5.5965999999999999E-5</c:v>
                </c:pt>
                <c:pt idx="55966">
                  <c:v>5.5967000000000001E-5</c:v>
                </c:pt>
                <c:pt idx="55967">
                  <c:v>5.5967999999999997E-5</c:v>
                </c:pt>
                <c:pt idx="55968">
                  <c:v>5.5968999999999999E-5</c:v>
                </c:pt>
                <c:pt idx="55969">
                  <c:v>5.5970000000000001E-5</c:v>
                </c:pt>
                <c:pt idx="55970">
                  <c:v>5.5971000000000003E-5</c:v>
                </c:pt>
                <c:pt idx="55971">
                  <c:v>5.5971999999999999E-5</c:v>
                </c:pt>
                <c:pt idx="55972">
                  <c:v>5.5973000000000001E-5</c:v>
                </c:pt>
                <c:pt idx="55973">
                  <c:v>5.5974000000000003E-5</c:v>
                </c:pt>
                <c:pt idx="55974">
                  <c:v>5.5974999999999999E-5</c:v>
                </c:pt>
                <c:pt idx="55975">
                  <c:v>5.5976000000000001E-5</c:v>
                </c:pt>
                <c:pt idx="55976">
                  <c:v>5.5977000000000003E-5</c:v>
                </c:pt>
                <c:pt idx="55977">
                  <c:v>5.5977999999999998E-5</c:v>
                </c:pt>
                <c:pt idx="55978">
                  <c:v>5.5979000000000001E-5</c:v>
                </c:pt>
                <c:pt idx="55979">
                  <c:v>5.5980000000000003E-5</c:v>
                </c:pt>
                <c:pt idx="55980">
                  <c:v>5.5980999999999998E-5</c:v>
                </c:pt>
                <c:pt idx="55981">
                  <c:v>5.5982E-5</c:v>
                </c:pt>
                <c:pt idx="55982">
                  <c:v>5.5983000000000003E-5</c:v>
                </c:pt>
                <c:pt idx="55983">
                  <c:v>5.5983999999999998E-5</c:v>
                </c:pt>
                <c:pt idx="55984">
                  <c:v>5.5985E-5</c:v>
                </c:pt>
                <c:pt idx="55985">
                  <c:v>5.5986000000000002E-5</c:v>
                </c:pt>
                <c:pt idx="55986">
                  <c:v>5.5986999999999998E-5</c:v>
                </c:pt>
                <c:pt idx="55987">
                  <c:v>5.5988E-5</c:v>
                </c:pt>
                <c:pt idx="55988">
                  <c:v>5.5989000000000002E-5</c:v>
                </c:pt>
                <c:pt idx="55989">
                  <c:v>5.5989999999999998E-5</c:v>
                </c:pt>
                <c:pt idx="55990">
                  <c:v>5.5991E-5</c:v>
                </c:pt>
                <c:pt idx="55991">
                  <c:v>5.5992000000000002E-5</c:v>
                </c:pt>
                <c:pt idx="55992">
                  <c:v>5.5992999999999997E-5</c:v>
                </c:pt>
                <c:pt idx="55993">
                  <c:v>5.5994E-5</c:v>
                </c:pt>
                <c:pt idx="55994">
                  <c:v>5.5995000000000002E-5</c:v>
                </c:pt>
                <c:pt idx="55995">
                  <c:v>5.5995999999999997E-5</c:v>
                </c:pt>
                <c:pt idx="55996">
                  <c:v>5.5996999999999999E-5</c:v>
                </c:pt>
                <c:pt idx="55997">
                  <c:v>5.5998000000000002E-5</c:v>
                </c:pt>
                <c:pt idx="55998">
                  <c:v>5.5998999999999997E-5</c:v>
                </c:pt>
                <c:pt idx="55999">
                  <c:v>5.5999999999999999E-5</c:v>
                </c:pt>
                <c:pt idx="56000">
                  <c:v>5.6001000000000001E-5</c:v>
                </c:pt>
                <c:pt idx="56001">
                  <c:v>5.6001999999999997E-5</c:v>
                </c:pt>
                <c:pt idx="56002">
                  <c:v>5.6002999999999999E-5</c:v>
                </c:pt>
                <c:pt idx="56003">
                  <c:v>5.6004000000000001E-5</c:v>
                </c:pt>
                <c:pt idx="56004">
                  <c:v>5.6005000000000003E-5</c:v>
                </c:pt>
                <c:pt idx="56005">
                  <c:v>5.6005999999999999E-5</c:v>
                </c:pt>
                <c:pt idx="56006">
                  <c:v>5.6007000000000001E-5</c:v>
                </c:pt>
                <c:pt idx="56007">
                  <c:v>5.6008000000000003E-5</c:v>
                </c:pt>
                <c:pt idx="56008">
                  <c:v>5.6008999999999999E-5</c:v>
                </c:pt>
                <c:pt idx="56009">
                  <c:v>5.6010000000000001E-5</c:v>
                </c:pt>
                <c:pt idx="56010">
                  <c:v>5.6011000000000003E-5</c:v>
                </c:pt>
                <c:pt idx="56011">
                  <c:v>5.6011999999999998E-5</c:v>
                </c:pt>
                <c:pt idx="56012">
                  <c:v>5.6013000000000001E-5</c:v>
                </c:pt>
                <c:pt idx="56013">
                  <c:v>5.6014000000000003E-5</c:v>
                </c:pt>
                <c:pt idx="56014">
                  <c:v>5.6014999999999998E-5</c:v>
                </c:pt>
                <c:pt idx="56015">
                  <c:v>5.6016E-5</c:v>
                </c:pt>
                <c:pt idx="56016">
                  <c:v>5.6017000000000003E-5</c:v>
                </c:pt>
                <c:pt idx="56017">
                  <c:v>5.6017999999999998E-5</c:v>
                </c:pt>
                <c:pt idx="56018">
                  <c:v>5.6019E-5</c:v>
                </c:pt>
                <c:pt idx="56019">
                  <c:v>5.6020000000000002E-5</c:v>
                </c:pt>
                <c:pt idx="56020">
                  <c:v>5.6020999999999998E-5</c:v>
                </c:pt>
                <c:pt idx="56021">
                  <c:v>5.6022E-5</c:v>
                </c:pt>
                <c:pt idx="56022">
                  <c:v>5.6023000000000002E-5</c:v>
                </c:pt>
                <c:pt idx="56023">
                  <c:v>5.6023999999999998E-5</c:v>
                </c:pt>
                <c:pt idx="56024">
                  <c:v>5.6025E-5</c:v>
                </c:pt>
                <c:pt idx="56025">
                  <c:v>5.6026000000000002E-5</c:v>
                </c:pt>
                <c:pt idx="56026">
                  <c:v>5.6026999999999997E-5</c:v>
                </c:pt>
                <c:pt idx="56027">
                  <c:v>5.6028E-5</c:v>
                </c:pt>
                <c:pt idx="56028">
                  <c:v>5.6029000000000002E-5</c:v>
                </c:pt>
                <c:pt idx="56029">
                  <c:v>5.6029999999999997E-5</c:v>
                </c:pt>
                <c:pt idx="56030">
                  <c:v>5.6030999999999999E-5</c:v>
                </c:pt>
                <c:pt idx="56031">
                  <c:v>5.6032000000000002E-5</c:v>
                </c:pt>
                <c:pt idx="56032">
                  <c:v>5.6032999999999997E-5</c:v>
                </c:pt>
                <c:pt idx="56033">
                  <c:v>5.6033999999999999E-5</c:v>
                </c:pt>
                <c:pt idx="56034">
                  <c:v>5.6035000000000001E-5</c:v>
                </c:pt>
                <c:pt idx="56035">
                  <c:v>5.6035999999999997E-5</c:v>
                </c:pt>
                <c:pt idx="56036">
                  <c:v>5.6036999999999999E-5</c:v>
                </c:pt>
                <c:pt idx="56037">
                  <c:v>5.6038000000000001E-5</c:v>
                </c:pt>
                <c:pt idx="56038">
                  <c:v>5.6039000000000003E-5</c:v>
                </c:pt>
                <c:pt idx="56039">
                  <c:v>5.6039999999999999E-5</c:v>
                </c:pt>
                <c:pt idx="56040">
                  <c:v>5.6041000000000001E-5</c:v>
                </c:pt>
                <c:pt idx="56041">
                  <c:v>5.6042000000000003E-5</c:v>
                </c:pt>
                <c:pt idx="56042">
                  <c:v>5.6042999999999999E-5</c:v>
                </c:pt>
                <c:pt idx="56043">
                  <c:v>5.6044000000000001E-5</c:v>
                </c:pt>
                <c:pt idx="56044">
                  <c:v>5.6045000000000003E-5</c:v>
                </c:pt>
                <c:pt idx="56045">
                  <c:v>5.6045999999999998E-5</c:v>
                </c:pt>
                <c:pt idx="56046">
                  <c:v>5.6047000000000001E-5</c:v>
                </c:pt>
                <c:pt idx="56047">
                  <c:v>5.6048000000000003E-5</c:v>
                </c:pt>
                <c:pt idx="56048">
                  <c:v>5.6048999999999998E-5</c:v>
                </c:pt>
                <c:pt idx="56049">
                  <c:v>5.605E-5</c:v>
                </c:pt>
                <c:pt idx="56050">
                  <c:v>5.6051000000000003E-5</c:v>
                </c:pt>
                <c:pt idx="56051">
                  <c:v>5.6051999999999998E-5</c:v>
                </c:pt>
                <c:pt idx="56052">
                  <c:v>5.6053E-5</c:v>
                </c:pt>
                <c:pt idx="56053">
                  <c:v>5.6054000000000002E-5</c:v>
                </c:pt>
                <c:pt idx="56054">
                  <c:v>5.6054999999999998E-5</c:v>
                </c:pt>
                <c:pt idx="56055">
                  <c:v>5.6056E-5</c:v>
                </c:pt>
                <c:pt idx="56056">
                  <c:v>5.6057000000000002E-5</c:v>
                </c:pt>
                <c:pt idx="56057">
                  <c:v>5.6057999999999998E-5</c:v>
                </c:pt>
                <c:pt idx="56058">
                  <c:v>5.6059E-5</c:v>
                </c:pt>
                <c:pt idx="56059">
                  <c:v>5.6060000000000002E-5</c:v>
                </c:pt>
                <c:pt idx="56060">
                  <c:v>5.6060999999999997E-5</c:v>
                </c:pt>
                <c:pt idx="56061">
                  <c:v>5.6062E-5</c:v>
                </c:pt>
                <c:pt idx="56062">
                  <c:v>5.6063000000000002E-5</c:v>
                </c:pt>
                <c:pt idx="56063">
                  <c:v>5.6063999999999997E-5</c:v>
                </c:pt>
                <c:pt idx="56064">
                  <c:v>5.6064999999999999E-5</c:v>
                </c:pt>
                <c:pt idx="56065">
                  <c:v>5.6066000000000002E-5</c:v>
                </c:pt>
                <c:pt idx="56066">
                  <c:v>5.6066999999999997E-5</c:v>
                </c:pt>
                <c:pt idx="56067">
                  <c:v>5.6067999999999999E-5</c:v>
                </c:pt>
                <c:pt idx="56068">
                  <c:v>5.6069000000000001E-5</c:v>
                </c:pt>
                <c:pt idx="56069">
                  <c:v>5.6069999999999997E-5</c:v>
                </c:pt>
                <c:pt idx="56070">
                  <c:v>5.6070999999999999E-5</c:v>
                </c:pt>
                <c:pt idx="56071">
                  <c:v>5.6072000000000001E-5</c:v>
                </c:pt>
                <c:pt idx="56072">
                  <c:v>5.6073000000000003E-5</c:v>
                </c:pt>
                <c:pt idx="56073">
                  <c:v>5.6073999999999999E-5</c:v>
                </c:pt>
                <c:pt idx="56074">
                  <c:v>5.6075000000000001E-5</c:v>
                </c:pt>
                <c:pt idx="56075">
                  <c:v>5.6076000000000003E-5</c:v>
                </c:pt>
                <c:pt idx="56076">
                  <c:v>5.6076999999999999E-5</c:v>
                </c:pt>
                <c:pt idx="56077">
                  <c:v>5.6078000000000001E-5</c:v>
                </c:pt>
                <c:pt idx="56078">
                  <c:v>5.6079000000000003E-5</c:v>
                </c:pt>
                <c:pt idx="56079">
                  <c:v>5.6079999999999998E-5</c:v>
                </c:pt>
                <c:pt idx="56080">
                  <c:v>5.6081000000000001E-5</c:v>
                </c:pt>
                <c:pt idx="56081">
                  <c:v>5.6082000000000003E-5</c:v>
                </c:pt>
                <c:pt idx="56082">
                  <c:v>5.6082999999999998E-5</c:v>
                </c:pt>
                <c:pt idx="56083">
                  <c:v>5.6084E-5</c:v>
                </c:pt>
                <c:pt idx="56084">
                  <c:v>5.6085000000000003E-5</c:v>
                </c:pt>
                <c:pt idx="56085">
                  <c:v>5.6085999999999998E-5</c:v>
                </c:pt>
                <c:pt idx="56086">
                  <c:v>5.6087E-5</c:v>
                </c:pt>
                <c:pt idx="56087">
                  <c:v>5.6088000000000002E-5</c:v>
                </c:pt>
                <c:pt idx="56088">
                  <c:v>5.6088999999999998E-5</c:v>
                </c:pt>
                <c:pt idx="56089">
                  <c:v>5.609E-5</c:v>
                </c:pt>
                <c:pt idx="56090">
                  <c:v>5.6091000000000002E-5</c:v>
                </c:pt>
                <c:pt idx="56091">
                  <c:v>5.6091999999999998E-5</c:v>
                </c:pt>
                <c:pt idx="56092">
                  <c:v>5.6093E-5</c:v>
                </c:pt>
                <c:pt idx="56093">
                  <c:v>5.6094000000000002E-5</c:v>
                </c:pt>
                <c:pt idx="56094">
                  <c:v>5.6094999999999997E-5</c:v>
                </c:pt>
                <c:pt idx="56095">
                  <c:v>5.6096E-5</c:v>
                </c:pt>
                <c:pt idx="56096">
                  <c:v>5.6097000000000002E-5</c:v>
                </c:pt>
                <c:pt idx="56097">
                  <c:v>5.6097999999999997E-5</c:v>
                </c:pt>
                <c:pt idx="56098">
                  <c:v>5.6098999999999999E-5</c:v>
                </c:pt>
                <c:pt idx="56099">
                  <c:v>5.6100000000000002E-5</c:v>
                </c:pt>
                <c:pt idx="56100">
                  <c:v>5.6100999999999997E-5</c:v>
                </c:pt>
                <c:pt idx="56101">
                  <c:v>5.6101999999999999E-5</c:v>
                </c:pt>
                <c:pt idx="56102">
                  <c:v>5.6103000000000001E-5</c:v>
                </c:pt>
                <c:pt idx="56103">
                  <c:v>5.6103999999999997E-5</c:v>
                </c:pt>
                <c:pt idx="56104">
                  <c:v>5.6104999999999999E-5</c:v>
                </c:pt>
                <c:pt idx="56105">
                  <c:v>5.6106000000000001E-5</c:v>
                </c:pt>
                <c:pt idx="56106">
                  <c:v>5.6106999999999997E-5</c:v>
                </c:pt>
                <c:pt idx="56107">
                  <c:v>5.6107999999999999E-5</c:v>
                </c:pt>
                <c:pt idx="56108">
                  <c:v>5.6109000000000001E-5</c:v>
                </c:pt>
                <c:pt idx="56109">
                  <c:v>5.6110000000000003E-5</c:v>
                </c:pt>
                <c:pt idx="56110">
                  <c:v>5.6110999999999999E-5</c:v>
                </c:pt>
                <c:pt idx="56111">
                  <c:v>5.6112000000000001E-5</c:v>
                </c:pt>
                <c:pt idx="56112">
                  <c:v>5.6113000000000003E-5</c:v>
                </c:pt>
                <c:pt idx="56113">
                  <c:v>5.6113999999999998E-5</c:v>
                </c:pt>
                <c:pt idx="56114">
                  <c:v>5.6115000000000001E-5</c:v>
                </c:pt>
                <c:pt idx="56115">
                  <c:v>5.6116000000000003E-5</c:v>
                </c:pt>
                <c:pt idx="56116">
                  <c:v>5.6116999999999998E-5</c:v>
                </c:pt>
                <c:pt idx="56117">
                  <c:v>5.6118E-5</c:v>
                </c:pt>
                <c:pt idx="56118">
                  <c:v>5.6119000000000003E-5</c:v>
                </c:pt>
                <c:pt idx="56119">
                  <c:v>5.6119999999999998E-5</c:v>
                </c:pt>
                <c:pt idx="56120">
                  <c:v>5.6121E-5</c:v>
                </c:pt>
                <c:pt idx="56121">
                  <c:v>5.6122000000000002E-5</c:v>
                </c:pt>
                <c:pt idx="56122">
                  <c:v>5.6122999999999998E-5</c:v>
                </c:pt>
                <c:pt idx="56123">
                  <c:v>5.6124E-5</c:v>
                </c:pt>
                <c:pt idx="56124">
                  <c:v>5.6125000000000002E-5</c:v>
                </c:pt>
                <c:pt idx="56125">
                  <c:v>5.6125999999999998E-5</c:v>
                </c:pt>
                <c:pt idx="56126">
                  <c:v>5.6127E-5</c:v>
                </c:pt>
                <c:pt idx="56127">
                  <c:v>5.6128000000000002E-5</c:v>
                </c:pt>
                <c:pt idx="56128">
                  <c:v>5.6128999999999997E-5</c:v>
                </c:pt>
                <c:pt idx="56129">
                  <c:v>5.613E-5</c:v>
                </c:pt>
                <c:pt idx="56130">
                  <c:v>5.6131000000000002E-5</c:v>
                </c:pt>
                <c:pt idx="56131">
                  <c:v>5.6131999999999997E-5</c:v>
                </c:pt>
                <c:pt idx="56132">
                  <c:v>5.6132999999999999E-5</c:v>
                </c:pt>
                <c:pt idx="56133">
                  <c:v>5.6134000000000002E-5</c:v>
                </c:pt>
                <c:pt idx="56134">
                  <c:v>5.6134999999999997E-5</c:v>
                </c:pt>
                <c:pt idx="56135">
                  <c:v>5.6135999999999999E-5</c:v>
                </c:pt>
                <c:pt idx="56136">
                  <c:v>5.6137000000000001E-5</c:v>
                </c:pt>
                <c:pt idx="56137">
                  <c:v>5.6137999999999997E-5</c:v>
                </c:pt>
                <c:pt idx="56138">
                  <c:v>5.6138999999999999E-5</c:v>
                </c:pt>
                <c:pt idx="56139">
                  <c:v>5.6140000000000001E-5</c:v>
                </c:pt>
                <c:pt idx="56140">
                  <c:v>5.6140999999999997E-5</c:v>
                </c:pt>
                <c:pt idx="56141">
                  <c:v>5.6141999999999999E-5</c:v>
                </c:pt>
                <c:pt idx="56142">
                  <c:v>5.6143000000000001E-5</c:v>
                </c:pt>
                <c:pt idx="56143">
                  <c:v>5.6144000000000003E-5</c:v>
                </c:pt>
                <c:pt idx="56144">
                  <c:v>5.6144999999999999E-5</c:v>
                </c:pt>
                <c:pt idx="56145">
                  <c:v>5.6146000000000001E-5</c:v>
                </c:pt>
                <c:pt idx="56146">
                  <c:v>5.6147000000000003E-5</c:v>
                </c:pt>
                <c:pt idx="56147">
                  <c:v>5.6147999999999998E-5</c:v>
                </c:pt>
                <c:pt idx="56148">
                  <c:v>5.6149000000000001E-5</c:v>
                </c:pt>
                <c:pt idx="56149">
                  <c:v>5.6150000000000003E-5</c:v>
                </c:pt>
                <c:pt idx="56150">
                  <c:v>5.6150999999999998E-5</c:v>
                </c:pt>
                <c:pt idx="56151">
                  <c:v>5.6152E-5</c:v>
                </c:pt>
                <c:pt idx="56152">
                  <c:v>5.6153000000000003E-5</c:v>
                </c:pt>
                <c:pt idx="56153">
                  <c:v>5.6153999999999998E-5</c:v>
                </c:pt>
                <c:pt idx="56154">
                  <c:v>5.6155E-5</c:v>
                </c:pt>
                <c:pt idx="56155">
                  <c:v>5.6156000000000002E-5</c:v>
                </c:pt>
                <c:pt idx="56156">
                  <c:v>5.6156999999999998E-5</c:v>
                </c:pt>
                <c:pt idx="56157">
                  <c:v>5.6158E-5</c:v>
                </c:pt>
                <c:pt idx="56158">
                  <c:v>5.6159000000000002E-5</c:v>
                </c:pt>
                <c:pt idx="56159">
                  <c:v>5.6159999999999998E-5</c:v>
                </c:pt>
                <c:pt idx="56160">
                  <c:v>5.6161E-5</c:v>
                </c:pt>
                <c:pt idx="56161">
                  <c:v>5.6162000000000002E-5</c:v>
                </c:pt>
                <c:pt idx="56162">
                  <c:v>5.6162999999999997E-5</c:v>
                </c:pt>
                <c:pt idx="56163">
                  <c:v>5.6164E-5</c:v>
                </c:pt>
                <c:pt idx="56164">
                  <c:v>5.6165000000000002E-5</c:v>
                </c:pt>
                <c:pt idx="56165">
                  <c:v>5.6165999999999997E-5</c:v>
                </c:pt>
                <c:pt idx="56166">
                  <c:v>5.6166999999999999E-5</c:v>
                </c:pt>
                <c:pt idx="56167">
                  <c:v>5.6168000000000002E-5</c:v>
                </c:pt>
                <c:pt idx="56168">
                  <c:v>5.6168999999999997E-5</c:v>
                </c:pt>
                <c:pt idx="56169">
                  <c:v>5.6169999999999999E-5</c:v>
                </c:pt>
                <c:pt idx="56170">
                  <c:v>5.6171000000000001E-5</c:v>
                </c:pt>
                <c:pt idx="56171">
                  <c:v>5.6171999999999997E-5</c:v>
                </c:pt>
                <c:pt idx="56172">
                  <c:v>5.6172999999999999E-5</c:v>
                </c:pt>
                <c:pt idx="56173">
                  <c:v>5.6174000000000001E-5</c:v>
                </c:pt>
                <c:pt idx="56174">
                  <c:v>5.6174999999999997E-5</c:v>
                </c:pt>
                <c:pt idx="56175">
                  <c:v>5.6175999999999999E-5</c:v>
                </c:pt>
                <c:pt idx="56176">
                  <c:v>5.6177000000000001E-5</c:v>
                </c:pt>
                <c:pt idx="56177">
                  <c:v>5.6178000000000003E-5</c:v>
                </c:pt>
                <c:pt idx="56178">
                  <c:v>5.6178999999999999E-5</c:v>
                </c:pt>
                <c:pt idx="56179">
                  <c:v>5.6180000000000001E-5</c:v>
                </c:pt>
                <c:pt idx="56180">
                  <c:v>5.6181000000000003E-5</c:v>
                </c:pt>
                <c:pt idx="56181">
                  <c:v>5.6181999999999998E-5</c:v>
                </c:pt>
                <c:pt idx="56182">
                  <c:v>5.6183000000000001E-5</c:v>
                </c:pt>
                <c:pt idx="56183">
                  <c:v>5.6184000000000003E-5</c:v>
                </c:pt>
                <c:pt idx="56184">
                  <c:v>5.6184999999999998E-5</c:v>
                </c:pt>
                <c:pt idx="56185">
                  <c:v>5.6186E-5</c:v>
                </c:pt>
                <c:pt idx="56186">
                  <c:v>5.6187000000000003E-5</c:v>
                </c:pt>
                <c:pt idx="56187">
                  <c:v>5.6187999999999998E-5</c:v>
                </c:pt>
                <c:pt idx="56188">
                  <c:v>5.6189E-5</c:v>
                </c:pt>
                <c:pt idx="56189">
                  <c:v>5.6190000000000002E-5</c:v>
                </c:pt>
                <c:pt idx="56190">
                  <c:v>5.6190999999999998E-5</c:v>
                </c:pt>
                <c:pt idx="56191">
                  <c:v>5.6192E-5</c:v>
                </c:pt>
                <c:pt idx="56192">
                  <c:v>5.6193000000000002E-5</c:v>
                </c:pt>
                <c:pt idx="56193">
                  <c:v>5.6193999999999998E-5</c:v>
                </c:pt>
                <c:pt idx="56194">
                  <c:v>5.6195E-5</c:v>
                </c:pt>
                <c:pt idx="56195">
                  <c:v>5.6196000000000002E-5</c:v>
                </c:pt>
                <c:pt idx="56196">
                  <c:v>5.6196999999999997E-5</c:v>
                </c:pt>
                <c:pt idx="56197">
                  <c:v>5.6198E-5</c:v>
                </c:pt>
                <c:pt idx="56198">
                  <c:v>5.6199000000000002E-5</c:v>
                </c:pt>
                <c:pt idx="56199">
                  <c:v>5.6199999999999997E-5</c:v>
                </c:pt>
                <c:pt idx="56200">
                  <c:v>5.6200999999999999E-5</c:v>
                </c:pt>
                <c:pt idx="56201">
                  <c:v>5.6202000000000002E-5</c:v>
                </c:pt>
                <c:pt idx="56202">
                  <c:v>5.6202999999999997E-5</c:v>
                </c:pt>
                <c:pt idx="56203">
                  <c:v>5.6203999999999999E-5</c:v>
                </c:pt>
                <c:pt idx="56204">
                  <c:v>5.6205000000000001E-5</c:v>
                </c:pt>
                <c:pt idx="56205">
                  <c:v>5.6205999999999997E-5</c:v>
                </c:pt>
                <c:pt idx="56206">
                  <c:v>5.6206999999999999E-5</c:v>
                </c:pt>
                <c:pt idx="56207">
                  <c:v>5.6208000000000001E-5</c:v>
                </c:pt>
                <c:pt idx="56208">
                  <c:v>5.6208999999999997E-5</c:v>
                </c:pt>
                <c:pt idx="56209">
                  <c:v>5.6209999999999999E-5</c:v>
                </c:pt>
                <c:pt idx="56210">
                  <c:v>5.6211000000000001E-5</c:v>
                </c:pt>
                <c:pt idx="56211">
                  <c:v>5.6212000000000003E-5</c:v>
                </c:pt>
                <c:pt idx="56212">
                  <c:v>5.6212999999999999E-5</c:v>
                </c:pt>
                <c:pt idx="56213">
                  <c:v>5.6214000000000001E-5</c:v>
                </c:pt>
                <c:pt idx="56214">
                  <c:v>5.6215000000000003E-5</c:v>
                </c:pt>
                <c:pt idx="56215">
                  <c:v>5.6215999999999998E-5</c:v>
                </c:pt>
                <c:pt idx="56216">
                  <c:v>5.6217000000000001E-5</c:v>
                </c:pt>
                <c:pt idx="56217">
                  <c:v>5.6218000000000003E-5</c:v>
                </c:pt>
                <c:pt idx="56218">
                  <c:v>5.6218999999999998E-5</c:v>
                </c:pt>
                <c:pt idx="56219">
                  <c:v>5.622E-5</c:v>
                </c:pt>
                <c:pt idx="56220">
                  <c:v>5.6221000000000003E-5</c:v>
                </c:pt>
                <c:pt idx="56221">
                  <c:v>5.6221999999999998E-5</c:v>
                </c:pt>
                <c:pt idx="56222">
                  <c:v>5.6223E-5</c:v>
                </c:pt>
                <c:pt idx="56223">
                  <c:v>5.6224000000000002E-5</c:v>
                </c:pt>
                <c:pt idx="56224">
                  <c:v>5.6224999999999998E-5</c:v>
                </c:pt>
                <c:pt idx="56225">
                  <c:v>5.6226E-5</c:v>
                </c:pt>
                <c:pt idx="56226">
                  <c:v>5.6227000000000002E-5</c:v>
                </c:pt>
                <c:pt idx="56227">
                  <c:v>5.6227999999999998E-5</c:v>
                </c:pt>
                <c:pt idx="56228">
                  <c:v>5.6229E-5</c:v>
                </c:pt>
                <c:pt idx="56229">
                  <c:v>5.6230000000000002E-5</c:v>
                </c:pt>
                <c:pt idx="56230">
                  <c:v>5.6230999999999997E-5</c:v>
                </c:pt>
                <c:pt idx="56231">
                  <c:v>5.6232E-5</c:v>
                </c:pt>
                <c:pt idx="56232">
                  <c:v>5.6233000000000002E-5</c:v>
                </c:pt>
                <c:pt idx="56233">
                  <c:v>5.6233999999999997E-5</c:v>
                </c:pt>
                <c:pt idx="56234">
                  <c:v>5.6234999999999999E-5</c:v>
                </c:pt>
                <c:pt idx="56235">
                  <c:v>5.6236000000000002E-5</c:v>
                </c:pt>
                <c:pt idx="56236">
                  <c:v>5.6236999999999997E-5</c:v>
                </c:pt>
                <c:pt idx="56237">
                  <c:v>5.6237999999999999E-5</c:v>
                </c:pt>
                <c:pt idx="56238">
                  <c:v>5.6239000000000001E-5</c:v>
                </c:pt>
                <c:pt idx="56239">
                  <c:v>5.6239999999999997E-5</c:v>
                </c:pt>
                <c:pt idx="56240">
                  <c:v>5.6240999999999999E-5</c:v>
                </c:pt>
                <c:pt idx="56241">
                  <c:v>5.6242000000000001E-5</c:v>
                </c:pt>
                <c:pt idx="56242">
                  <c:v>5.6242999999999997E-5</c:v>
                </c:pt>
                <c:pt idx="56243">
                  <c:v>5.6243999999999999E-5</c:v>
                </c:pt>
                <c:pt idx="56244">
                  <c:v>5.6245000000000001E-5</c:v>
                </c:pt>
                <c:pt idx="56245">
                  <c:v>5.6246000000000003E-5</c:v>
                </c:pt>
                <c:pt idx="56246">
                  <c:v>5.6246999999999999E-5</c:v>
                </c:pt>
                <c:pt idx="56247">
                  <c:v>5.6248000000000001E-5</c:v>
                </c:pt>
                <c:pt idx="56248">
                  <c:v>5.6249000000000003E-5</c:v>
                </c:pt>
                <c:pt idx="56249">
                  <c:v>5.6249999999999998E-5</c:v>
                </c:pt>
                <c:pt idx="56250">
                  <c:v>5.6251000000000001E-5</c:v>
                </c:pt>
                <c:pt idx="56251">
                  <c:v>5.6252000000000003E-5</c:v>
                </c:pt>
                <c:pt idx="56252">
                  <c:v>5.6252999999999998E-5</c:v>
                </c:pt>
                <c:pt idx="56253">
                  <c:v>5.6254E-5</c:v>
                </c:pt>
                <c:pt idx="56254">
                  <c:v>5.6255000000000003E-5</c:v>
                </c:pt>
                <c:pt idx="56255">
                  <c:v>5.6255999999999998E-5</c:v>
                </c:pt>
                <c:pt idx="56256">
                  <c:v>5.6257E-5</c:v>
                </c:pt>
                <c:pt idx="56257">
                  <c:v>5.6258000000000002E-5</c:v>
                </c:pt>
                <c:pt idx="56258">
                  <c:v>5.6258999999999998E-5</c:v>
                </c:pt>
                <c:pt idx="56259">
                  <c:v>5.626E-5</c:v>
                </c:pt>
                <c:pt idx="56260">
                  <c:v>5.6261000000000002E-5</c:v>
                </c:pt>
                <c:pt idx="56261">
                  <c:v>5.6261999999999998E-5</c:v>
                </c:pt>
                <c:pt idx="56262">
                  <c:v>5.6263E-5</c:v>
                </c:pt>
                <c:pt idx="56263">
                  <c:v>5.6264000000000002E-5</c:v>
                </c:pt>
                <c:pt idx="56264">
                  <c:v>5.6264999999999997E-5</c:v>
                </c:pt>
                <c:pt idx="56265">
                  <c:v>5.6266E-5</c:v>
                </c:pt>
                <c:pt idx="56266">
                  <c:v>5.6267000000000002E-5</c:v>
                </c:pt>
                <c:pt idx="56267">
                  <c:v>5.6267999999999997E-5</c:v>
                </c:pt>
                <c:pt idx="56268">
                  <c:v>5.6268999999999999E-5</c:v>
                </c:pt>
                <c:pt idx="56269">
                  <c:v>5.6270000000000002E-5</c:v>
                </c:pt>
                <c:pt idx="56270">
                  <c:v>5.6270999999999997E-5</c:v>
                </c:pt>
                <c:pt idx="56271">
                  <c:v>5.6271999999999999E-5</c:v>
                </c:pt>
                <c:pt idx="56272">
                  <c:v>5.6273000000000001E-5</c:v>
                </c:pt>
                <c:pt idx="56273">
                  <c:v>5.6273999999999997E-5</c:v>
                </c:pt>
                <c:pt idx="56274">
                  <c:v>5.6274999999999999E-5</c:v>
                </c:pt>
                <c:pt idx="56275">
                  <c:v>5.6276000000000001E-5</c:v>
                </c:pt>
                <c:pt idx="56276">
                  <c:v>5.6276999999999997E-5</c:v>
                </c:pt>
                <c:pt idx="56277">
                  <c:v>5.6277999999999999E-5</c:v>
                </c:pt>
                <c:pt idx="56278">
                  <c:v>5.6279000000000001E-5</c:v>
                </c:pt>
                <c:pt idx="56279">
                  <c:v>5.6280000000000003E-5</c:v>
                </c:pt>
                <c:pt idx="56280">
                  <c:v>5.6280999999999999E-5</c:v>
                </c:pt>
                <c:pt idx="56281">
                  <c:v>5.6282000000000001E-5</c:v>
                </c:pt>
                <c:pt idx="56282">
                  <c:v>5.6283000000000003E-5</c:v>
                </c:pt>
                <c:pt idx="56283">
                  <c:v>5.6283999999999998E-5</c:v>
                </c:pt>
                <c:pt idx="56284">
                  <c:v>5.6285000000000001E-5</c:v>
                </c:pt>
                <c:pt idx="56285">
                  <c:v>5.6286000000000003E-5</c:v>
                </c:pt>
                <c:pt idx="56286">
                  <c:v>5.6286999999999998E-5</c:v>
                </c:pt>
                <c:pt idx="56287">
                  <c:v>5.6288E-5</c:v>
                </c:pt>
                <c:pt idx="56288">
                  <c:v>5.6289000000000003E-5</c:v>
                </c:pt>
                <c:pt idx="56289">
                  <c:v>5.6289999999999998E-5</c:v>
                </c:pt>
                <c:pt idx="56290">
                  <c:v>5.6291E-5</c:v>
                </c:pt>
                <c:pt idx="56291">
                  <c:v>5.6292000000000002E-5</c:v>
                </c:pt>
                <c:pt idx="56292">
                  <c:v>5.6292999999999998E-5</c:v>
                </c:pt>
                <c:pt idx="56293">
                  <c:v>5.6294E-5</c:v>
                </c:pt>
                <c:pt idx="56294">
                  <c:v>5.6295000000000002E-5</c:v>
                </c:pt>
                <c:pt idx="56295">
                  <c:v>5.6295999999999998E-5</c:v>
                </c:pt>
                <c:pt idx="56296">
                  <c:v>5.6297E-5</c:v>
                </c:pt>
                <c:pt idx="56297">
                  <c:v>5.6298000000000002E-5</c:v>
                </c:pt>
                <c:pt idx="56298">
                  <c:v>5.6298999999999997E-5</c:v>
                </c:pt>
                <c:pt idx="56299">
                  <c:v>5.63E-5</c:v>
                </c:pt>
                <c:pt idx="56300">
                  <c:v>5.6301000000000002E-5</c:v>
                </c:pt>
                <c:pt idx="56301">
                  <c:v>5.6301999999999997E-5</c:v>
                </c:pt>
                <c:pt idx="56302">
                  <c:v>5.6302999999999999E-5</c:v>
                </c:pt>
                <c:pt idx="56303">
                  <c:v>5.6304000000000002E-5</c:v>
                </c:pt>
                <c:pt idx="56304">
                  <c:v>5.6304999999999997E-5</c:v>
                </c:pt>
                <c:pt idx="56305">
                  <c:v>5.6305999999999999E-5</c:v>
                </c:pt>
                <c:pt idx="56306">
                  <c:v>5.6307000000000001E-5</c:v>
                </c:pt>
                <c:pt idx="56307">
                  <c:v>5.6307999999999997E-5</c:v>
                </c:pt>
                <c:pt idx="56308">
                  <c:v>5.6308999999999999E-5</c:v>
                </c:pt>
                <c:pt idx="56309">
                  <c:v>5.6310000000000001E-5</c:v>
                </c:pt>
                <c:pt idx="56310">
                  <c:v>5.6310999999999997E-5</c:v>
                </c:pt>
                <c:pt idx="56311">
                  <c:v>5.6311999999999999E-5</c:v>
                </c:pt>
                <c:pt idx="56312">
                  <c:v>5.6313000000000001E-5</c:v>
                </c:pt>
                <c:pt idx="56313">
                  <c:v>5.6314000000000003E-5</c:v>
                </c:pt>
                <c:pt idx="56314">
                  <c:v>5.6314999999999999E-5</c:v>
                </c:pt>
                <c:pt idx="56315">
                  <c:v>5.6316000000000001E-5</c:v>
                </c:pt>
                <c:pt idx="56316">
                  <c:v>5.6317000000000003E-5</c:v>
                </c:pt>
                <c:pt idx="56317">
                  <c:v>5.6317999999999998E-5</c:v>
                </c:pt>
                <c:pt idx="56318">
                  <c:v>5.6319000000000001E-5</c:v>
                </c:pt>
                <c:pt idx="56319">
                  <c:v>5.6320000000000003E-5</c:v>
                </c:pt>
                <c:pt idx="56320">
                  <c:v>5.6320999999999998E-5</c:v>
                </c:pt>
                <c:pt idx="56321">
                  <c:v>5.6322E-5</c:v>
                </c:pt>
                <c:pt idx="56322">
                  <c:v>5.6323000000000003E-5</c:v>
                </c:pt>
                <c:pt idx="56323">
                  <c:v>5.6323999999999998E-5</c:v>
                </c:pt>
                <c:pt idx="56324">
                  <c:v>5.6325E-5</c:v>
                </c:pt>
                <c:pt idx="56325">
                  <c:v>5.6326000000000002E-5</c:v>
                </c:pt>
                <c:pt idx="56326">
                  <c:v>5.6326999999999998E-5</c:v>
                </c:pt>
                <c:pt idx="56327">
                  <c:v>5.6328E-5</c:v>
                </c:pt>
                <c:pt idx="56328">
                  <c:v>5.6329000000000002E-5</c:v>
                </c:pt>
                <c:pt idx="56329">
                  <c:v>5.6329999999999998E-5</c:v>
                </c:pt>
                <c:pt idx="56330">
                  <c:v>5.6331E-5</c:v>
                </c:pt>
                <c:pt idx="56331">
                  <c:v>5.6332000000000002E-5</c:v>
                </c:pt>
                <c:pt idx="56332">
                  <c:v>5.6332999999999997E-5</c:v>
                </c:pt>
                <c:pt idx="56333">
                  <c:v>5.6334E-5</c:v>
                </c:pt>
                <c:pt idx="56334">
                  <c:v>5.6335000000000002E-5</c:v>
                </c:pt>
                <c:pt idx="56335">
                  <c:v>5.6335999999999997E-5</c:v>
                </c:pt>
                <c:pt idx="56336">
                  <c:v>5.6336999999999999E-5</c:v>
                </c:pt>
                <c:pt idx="56337">
                  <c:v>5.6338000000000002E-5</c:v>
                </c:pt>
                <c:pt idx="56338">
                  <c:v>5.6338999999999997E-5</c:v>
                </c:pt>
                <c:pt idx="56339">
                  <c:v>5.6339999999999999E-5</c:v>
                </c:pt>
                <c:pt idx="56340">
                  <c:v>5.6341000000000001E-5</c:v>
                </c:pt>
                <c:pt idx="56341">
                  <c:v>5.6341999999999997E-5</c:v>
                </c:pt>
                <c:pt idx="56342">
                  <c:v>5.6342999999999999E-5</c:v>
                </c:pt>
                <c:pt idx="56343">
                  <c:v>5.6344000000000001E-5</c:v>
                </c:pt>
                <c:pt idx="56344">
                  <c:v>5.6344999999999997E-5</c:v>
                </c:pt>
                <c:pt idx="56345">
                  <c:v>5.6345999999999999E-5</c:v>
                </c:pt>
                <c:pt idx="56346">
                  <c:v>5.6347000000000001E-5</c:v>
                </c:pt>
                <c:pt idx="56347">
                  <c:v>5.6348000000000003E-5</c:v>
                </c:pt>
                <c:pt idx="56348">
                  <c:v>5.6348999999999999E-5</c:v>
                </c:pt>
                <c:pt idx="56349">
                  <c:v>5.6350000000000001E-5</c:v>
                </c:pt>
                <c:pt idx="56350">
                  <c:v>5.6351000000000003E-5</c:v>
                </c:pt>
                <c:pt idx="56351">
                  <c:v>5.6351999999999999E-5</c:v>
                </c:pt>
                <c:pt idx="56352">
                  <c:v>5.6353000000000001E-5</c:v>
                </c:pt>
                <c:pt idx="56353">
                  <c:v>5.6354000000000003E-5</c:v>
                </c:pt>
                <c:pt idx="56354">
                  <c:v>5.6354999999999998E-5</c:v>
                </c:pt>
                <c:pt idx="56355">
                  <c:v>5.6356E-5</c:v>
                </c:pt>
                <c:pt idx="56356">
                  <c:v>5.6357000000000003E-5</c:v>
                </c:pt>
                <c:pt idx="56357">
                  <c:v>5.6357999999999998E-5</c:v>
                </c:pt>
                <c:pt idx="56358">
                  <c:v>5.6359E-5</c:v>
                </c:pt>
                <c:pt idx="56359">
                  <c:v>5.6360000000000002E-5</c:v>
                </c:pt>
                <c:pt idx="56360">
                  <c:v>5.6360999999999998E-5</c:v>
                </c:pt>
                <c:pt idx="56361">
                  <c:v>5.6362E-5</c:v>
                </c:pt>
                <c:pt idx="56362">
                  <c:v>5.6363000000000002E-5</c:v>
                </c:pt>
                <c:pt idx="56363">
                  <c:v>5.6363999999999998E-5</c:v>
                </c:pt>
                <c:pt idx="56364">
                  <c:v>5.6365E-5</c:v>
                </c:pt>
                <c:pt idx="56365">
                  <c:v>5.6366000000000002E-5</c:v>
                </c:pt>
                <c:pt idx="56366">
                  <c:v>5.6366999999999998E-5</c:v>
                </c:pt>
                <c:pt idx="56367">
                  <c:v>5.6368E-5</c:v>
                </c:pt>
                <c:pt idx="56368">
                  <c:v>5.6369000000000002E-5</c:v>
                </c:pt>
                <c:pt idx="56369">
                  <c:v>5.6369999999999997E-5</c:v>
                </c:pt>
                <c:pt idx="56370">
                  <c:v>5.6371E-5</c:v>
                </c:pt>
                <c:pt idx="56371">
                  <c:v>5.6372000000000002E-5</c:v>
                </c:pt>
                <c:pt idx="56372">
                  <c:v>5.6372999999999997E-5</c:v>
                </c:pt>
                <c:pt idx="56373">
                  <c:v>5.6373999999999999E-5</c:v>
                </c:pt>
                <c:pt idx="56374">
                  <c:v>5.6375000000000001E-5</c:v>
                </c:pt>
                <c:pt idx="56375">
                  <c:v>5.6375999999999997E-5</c:v>
                </c:pt>
                <c:pt idx="56376">
                  <c:v>5.6376999999999999E-5</c:v>
                </c:pt>
                <c:pt idx="56377">
                  <c:v>5.6378000000000001E-5</c:v>
                </c:pt>
                <c:pt idx="56378">
                  <c:v>5.6378999999999997E-5</c:v>
                </c:pt>
                <c:pt idx="56379">
                  <c:v>5.6379999999999999E-5</c:v>
                </c:pt>
                <c:pt idx="56380">
                  <c:v>5.6381000000000001E-5</c:v>
                </c:pt>
                <c:pt idx="56381">
                  <c:v>5.6382000000000003E-5</c:v>
                </c:pt>
                <c:pt idx="56382">
                  <c:v>5.6382999999999999E-5</c:v>
                </c:pt>
                <c:pt idx="56383">
                  <c:v>5.6384000000000001E-5</c:v>
                </c:pt>
                <c:pt idx="56384">
                  <c:v>5.6385000000000003E-5</c:v>
                </c:pt>
                <c:pt idx="56385">
                  <c:v>5.6385999999999999E-5</c:v>
                </c:pt>
                <c:pt idx="56386">
                  <c:v>5.6387000000000001E-5</c:v>
                </c:pt>
                <c:pt idx="56387">
                  <c:v>5.6388000000000003E-5</c:v>
                </c:pt>
                <c:pt idx="56388">
                  <c:v>5.6388999999999998E-5</c:v>
                </c:pt>
                <c:pt idx="56389">
                  <c:v>5.6390000000000001E-5</c:v>
                </c:pt>
                <c:pt idx="56390">
                  <c:v>5.6391000000000003E-5</c:v>
                </c:pt>
                <c:pt idx="56391">
                  <c:v>5.6391999999999998E-5</c:v>
                </c:pt>
                <c:pt idx="56392">
                  <c:v>5.6393E-5</c:v>
                </c:pt>
                <c:pt idx="56393">
                  <c:v>5.6394000000000003E-5</c:v>
                </c:pt>
                <c:pt idx="56394">
                  <c:v>5.6394999999999998E-5</c:v>
                </c:pt>
                <c:pt idx="56395">
                  <c:v>5.6396E-5</c:v>
                </c:pt>
                <c:pt idx="56396">
                  <c:v>5.6397000000000002E-5</c:v>
                </c:pt>
                <c:pt idx="56397">
                  <c:v>5.6397999999999998E-5</c:v>
                </c:pt>
                <c:pt idx="56398">
                  <c:v>5.6399E-5</c:v>
                </c:pt>
                <c:pt idx="56399">
                  <c:v>5.6400000000000002E-5</c:v>
                </c:pt>
                <c:pt idx="56400">
                  <c:v>5.6400999999999998E-5</c:v>
                </c:pt>
                <c:pt idx="56401">
                  <c:v>5.6402E-5</c:v>
                </c:pt>
                <c:pt idx="56402">
                  <c:v>5.6403000000000002E-5</c:v>
                </c:pt>
                <c:pt idx="56403">
                  <c:v>5.6403999999999997E-5</c:v>
                </c:pt>
                <c:pt idx="56404">
                  <c:v>5.6405E-5</c:v>
                </c:pt>
                <c:pt idx="56405">
                  <c:v>5.6406000000000002E-5</c:v>
                </c:pt>
                <c:pt idx="56406">
                  <c:v>5.6406999999999997E-5</c:v>
                </c:pt>
                <c:pt idx="56407">
                  <c:v>5.6407999999999999E-5</c:v>
                </c:pt>
                <c:pt idx="56408">
                  <c:v>5.6409000000000002E-5</c:v>
                </c:pt>
                <c:pt idx="56409">
                  <c:v>5.6409999999999997E-5</c:v>
                </c:pt>
                <c:pt idx="56410">
                  <c:v>5.6410999999999999E-5</c:v>
                </c:pt>
                <c:pt idx="56411">
                  <c:v>5.6412000000000001E-5</c:v>
                </c:pt>
                <c:pt idx="56412">
                  <c:v>5.6412999999999997E-5</c:v>
                </c:pt>
                <c:pt idx="56413">
                  <c:v>5.6413999999999999E-5</c:v>
                </c:pt>
                <c:pt idx="56414">
                  <c:v>5.6415000000000001E-5</c:v>
                </c:pt>
                <c:pt idx="56415">
                  <c:v>5.6416000000000003E-5</c:v>
                </c:pt>
                <c:pt idx="56416">
                  <c:v>5.6416999999999999E-5</c:v>
                </c:pt>
                <c:pt idx="56417">
                  <c:v>5.6418000000000001E-5</c:v>
                </c:pt>
                <c:pt idx="56418">
                  <c:v>5.6419000000000003E-5</c:v>
                </c:pt>
                <c:pt idx="56419">
                  <c:v>5.6419999999999999E-5</c:v>
                </c:pt>
                <c:pt idx="56420">
                  <c:v>5.6421000000000001E-5</c:v>
                </c:pt>
                <c:pt idx="56421">
                  <c:v>5.6422000000000003E-5</c:v>
                </c:pt>
                <c:pt idx="56422">
                  <c:v>5.6422999999999998E-5</c:v>
                </c:pt>
                <c:pt idx="56423">
                  <c:v>5.6424000000000001E-5</c:v>
                </c:pt>
                <c:pt idx="56424">
                  <c:v>5.6425000000000003E-5</c:v>
                </c:pt>
                <c:pt idx="56425">
                  <c:v>5.6425999999999998E-5</c:v>
                </c:pt>
                <c:pt idx="56426">
                  <c:v>5.6427E-5</c:v>
                </c:pt>
                <c:pt idx="56427">
                  <c:v>5.6428000000000003E-5</c:v>
                </c:pt>
                <c:pt idx="56428">
                  <c:v>5.6428999999999998E-5</c:v>
                </c:pt>
                <c:pt idx="56429">
                  <c:v>5.643E-5</c:v>
                </c:pt>
                <c:pt idx="56430">
                  <c:v>5.6431000000000002E-5</c:v>
                </c:pt>
                <c:pt idx="56431">
                  <c:v>5.6431999999999998E-5</c:v>
                </c:pt>
                <c:pt idx="56432">
                  <c:v>5.6433E-5</c:v>
                </c:pt>
                <c:pt idx="56433">
                  <c:v>5.6434000000000002E-5</c:v>
                </c:pt>
                <c:pt idx="56434">
                  <c:v>5.6434999999999998E-5</c:v>
                </c:pt>
                <c:pt idx="56435">
                  <c:v>5.6436E-5</c:v>
                </c:pt>
                <c:pt idx="56436">
                  <c:v>5.6437000000000002E-5</c:v>
                </c:pt>
                <c:pt idx="56437">
                  <c:v>5.6437999999999997E-5</c:v>
                </c:pt>
                <c:pt idx="56438">
                  <c:v>5.6439E-5</c:v>
                </c:pt>
                <c:pt idx="56439">
                  <c:v>5.6440000000000002E-5</c:v>
                </c:pt>
                <c:pt idx="56440">
                  <c:v>5.6440999999999997E-5</c:v>
                </c:pt>
                <c:pt idx="56441">
                  <c:v>5.6441999999999999E-5</c:v>
                </c:pt>
                <c:pt idx="56442">
                  <c:v>5.6443000000000002E-5</c:v>
                </c:pt>
                <c:pt idx="56443">
                  <c:v>5.6443999999999997E-5</c:v>
                </c:pt>
                <c:pt idx="56444">
                  <c:v>5.6444999999999999E-5</c:v>
                </c:pt>
                <c:pt idx="56445">
                  <c:v>5.6446000000000001E-5</c:v>
                </c:pt>
                <c:pt idx="56446">
                  <c:v>5.6446999999999997E-5</c:v>
                </c:pt>
                <c:pt idx="56447">
                  <c:v>5.6447999999999999E-5</c:v>
                </c:pt>
                <c:pt idx="56448">
                  <c:v>5.6449000000000001E-5</c:v>
                </c:pt>
                <c:pt idx="56449">
                  <c:v>5.6450000000000003E-5</c:v>
                </c:pt>
                <c:pt idx="56450">
                  <c:v>5.6450999999999999E-5</c:v>
                </c:pt>
                <c:pt idx="56451">
                  <c:v>5.6452000000000001E-5</c:v>
                </c:pt>
                <c:pt idx="56452">
                  <c:v>5.6453000000000003E-5</c:v>
                </c:pt>
                <c:pt idx="56453">
                  <c:v>5.6453999999999999E-5</c:v>
                </c:pt>
                <c:pt idx="56454">
                  <c:v>5.6455000000000001E-5</c:v>
                </c:pt>
                <c:pt idx="56455">
                  <c:v>5.6456000000000003E-5</c:v>
                </c:pt>
                <c:pt idx="56456">
                  <c:v>5.6456999999999998E-5</c:v>
                </c:pt>
                <c:pt idx="56457">
                  <c:v>5.6458000000000001E-5</c:v>
                </c:pt>
                <c:pt idx="56458">
                  <c:v>5.6459000000000003E-5</c:v>
                </c:pt>
                <c:pt idx="56459">
                  <c:v>5.6459999999999998E-5</c:v>
                </c:pt>
                <c:pt idx="56460">
                  <c:v>5.6461E-5</c:v>
                </c:pt>
                <c:pt idx="56461">
                  <c:v>5.6462000000000003E-5</c:v>
                </c:pt>
                <c:pt idx="56462">
                  <c:v>5.6462999999999998E-5</c:v>
                </c:pt>
                <c:pt idx="56463">
                  <c:v>5.6464E-5</c:v>
                </c:pt>
                <c:pt idx="56464">
                  <c:v>5.6465000000000002E-5</c:v>
                </c:pt>
                <c:pt idx="56465">
                  <c:v>5.6465999999999998E-5</c:v>
                </c:pt>
                <c:pt idx="56466">
                  <c:v>5.6467E-5</c:v>
                </c:pt>
                <c:pt idx="56467">
                  <c:v>5.6468000000000002E-5</c:v>
                </c:pt>
                <c:pt idx="56468">
                  <c:v>5.6468999999999998E-5</c:v>
                </c:pt>
                <c:pt idx="56469">
                  <c:v>5.647E-5</c:v>
                </c:pt>
                <c:pt idx="56470">
                  <c:v>5.6471000000000002E-5</c:v>
                </c:pt>
                <c:pt idx="56471">
                  <c:v>5.6471999999999997E-5</c:v>
                </c:pt>
                <c:pt idx="56472">
                  <c:v>5.6473E-5</c:v>
                </c:pt>
                <c:pt idx="56473">
                  <c:v>5.6474000000000002E-5</c:v>
                </c:pt>
                <c:pt idx="56474">
                  <c:v>5.6474999999999997E-5</c:v>
                </c:pt>
                <c:pt idx="56475">
                  <c:v>5.6475999999999999E-5</c:v>
                </c:pt>
                <c:pt idx="56476">
                  <c:v>5.6477000000000002E-5</c:v>
                </c:pt>
                <c:pt idx="56477">
                  <c:v>5.6477999999999997E-5</c:v>
                </c:pt>
                <c:pt idx="56478">
                  <c:v>5.6478999999999999E-5</c:v>
                </c:pt>
                <c:pt idx="56479">
                  <c:v>5.6480000000000001E-5</c:v>
                </c:pt>
                <c:pt idx="56480">
                  <c:v>5.6480999999999997E-5</c:v>
                </c:pt>
                <c:pt idx="56481">
                  <c:v>5.6481999999999999E-5</c:v>
                </c:pt>
                <c:pt idx="56482">
                  <c:v>5.6483000000000001E-5</c:v>
                </c:pt>
                <c:pt idx="56483">
                  <c:v>5.6484000000000003E-5</c:v>
                </c:pt>
                <c:pt idx="56484">
                  <c:v>5.6484999999999999E-5</c:v>
                </c:pt>
                <c:pt idx="56485">
                  <c:v>5.6486000000000001E-5</c:v>
                </c:pt>
                <c:pt idx="56486">
                  <c:v>5.6487000000000003E-5</c:v>
                </c:pt>
                <c:pt idx="56487">
                  <c:v>5.6487999999999999E-5</c:v>
                </c:pt>
                <c:pt idx="56488">
                  <c:v>5.6489000000000001E-5</c:v>
                </c:pt>
                <c:pt idx="56489">
                  <c:v>5.6490000000000003E-5</c:v>
                </c:pt>
                <c:pt idx="56490">
                  <c:v>5.6490999999999998E-5</c:v>
                </c:pt>
                <c:pt idx="56491">
                  <c:v>5.6492000000000001E-5</c:v>
                </c:pt>
                <c:pt idx="56492">
                  <c:v>5.6493000000000003E-5</c:v>
                </c:pt>
                <c:pt idx="56493">
                  <c:v>5.6493999999999998E-5</c:v>
                </c:pt>
                <c:pt idx="56494">
                  <c:v>5.6495E-5</c:v>
                </c:pt>
                <c:pt idx="56495">
                  <c:v>5.6496000000000003E-5</c:v>
                </c:pt>
                <c:pt idx="56496">
                  <c:v>5.6496999999999998E-5</c:v>
                </c:pt>
                <c:pt idx="56497">
                  <c:v>5.6498E-5</c:v>
                </c:pt>
                <c:pt idx="56498">
                  <c:v>5.6499000000000002E-5</c:v>
                </c:pt>
                <c:pt idx="56499">
                  <c:v>5.6499999999999998E-5</c:v>
                </c:pt>
                <c:pt idx="56500">
                  <c:v>5.6501E-5</c:v>
                </c:pt>
                <c:pt idx="56501">
                  <c:v>5.6502000000000002E-5</c:v>
                </c:pt>
                <c:pt idx="56502">
                  <c:v>5.6502999999999998E-5</c:v>
                </c:pt>
                <c:pt idx="56503">
                  <c:v>5.6504E-5</c:v>
                </c:pt>
                <c:pt idx="56504">
                  <c:v>5.6505000000000002E-5</c:v>
                </c:pt>
                <c:pt idx="56505">
                  <c:v>5.6505999999999997E-5</c:v>
                </c:pt>
                <c:pt idx="56506">
                  <c:v>5.6507E-5</c:v>
                </c:pt>
                <c:pt idx="56507">
                  <c:v>5.6508000000000002E-5</c:v>
                </c:pt>
                <c:pt idx="56508">
                  <c:v>5.6508999999999997E-5</c:v>
                </c:pt>
                <c:pt idx="56509">
                  <c:v>5.6509999999999999E-5</c:v>
                </c:pt>
                <c:pt idx="56510">
                  <c:v>5.6511000000000002E-5</c:v>
                </c:pt>
                <c:pt idx="56511">
                  <c:v>5.6511999999999997E-5</c:v>
                </c:pt>
                <c:pt idx="56512">
                  <c:v>5.6512999999999999E-5</c:v>
                </c:pt>
                <c:pt idx="56513">
                  <c:v>5.6514000000000001E-5</c:v>
                </c:pt>
                <c:pt idx="56514">
                  <c:v>5.6514999999999997E-5</c:v>
                </c:pt>
                <c:pt idx="56515">
                  <c:v>5.6515999999999999E-5</c:v>
                </c:pt>
                <c:pt idx="56516">
                  <c:v>5.6517000000000001E-5</c:v>
                </c:pt>
                <c:pt idx="56517">
                  <c:v>5.6518000000000003E-5</c:v>
                </c:pt>
                <c:pt idx="56518">
                  <c:v>5.6518999999999999E-5</c:v>
                </c:pt>
                <c:pt idx="56519">
                  <c:v>5.6520000000000001E-5</c:v>
                </c:pt>
                <c:pt idx="56520">
                  <c:v>5.6521000000000003E-5</c:v>
                </c:pt>
                <c:pt idx="56521">
                  <c:v>5.6521999999999999E-5</c:v>
                </c:pt>
                <c:pt idx="56522">
                  <c:v>5.6523000000000001E-5</c:v>
                </c:pt>
                <c:pt idx="56523">
                  <c:v>5.6524000000000003E-5</c:v>
                </c:pt>
                <c:pt idx="56524">
                  <c:v>5.6524999999999998E-5</c:v>
                </c:pt>
                <c:pt idx="56525">
                  <c:v>5.6526000000000001E-5</c:v>
                </c:pt>
                <c:pt idx="56526">
                  <c:v>5.6527000000000003E-5</c:v>
                </c:pt>
                <c:pt idx="56527">
                  <c:v>5.6527999999999998E-5</c:v>
                </c:pt>
                <c:pt idx="56528">
                  <c:v>5.6529E-5</c:v>
                </c:pt>
                <c:pt idx="56529">
                  <c:v>5.6530000000000003E-5</c:v>
                </c:pt>
                <c:pt idx="56530">
                  <c:v>5.6530999999999998E-5</c:v>
                </c:pt>
                <c:pt idx="56531">
                  <c:v>5.6532E-5</c:v>
                </c:pt>
                <c:pt idx="56532">
                  <c:v>5.6533000000000002E-5</c:v>
                </c:pt>
                <c:pt idx="56533">
                  <c:v>5.6533999999999998E-5</c:v>
                </c:pt>
                <c:pt idx="56534">
                  <c:v>5.6535E-5</c:v>
                </c:pt>
                <c:pt idx="56535">
                  <c:v>5.6536000000000002E-5</c:v>
                </c:pt>
                <c:pt idx="56536">
                  <c:v>5.6536999999999998E-5</c:v>
                </c:pt>
                <c:pt idx="56537">
                  <c:v>5.6538E-5</c:v>
                </c:pt>
                <c:pt idx="56538">
                  <c:v>5.6539000000000002E-5</c:v>
                </c:pt>
                <c:pt idx="56539">
                  <c:v>5.6539999999999997E-5</c:v>
                </c:pt>
                <c:pt idx="56540">
                  <c:v>5.6541E-5</c:v>
                </c:pt>
                <c:pt idx="56541">
                  <c:v>5.6542000000000002E-5</c:v>
                </c:pt>
                <c:pt idx="56542">
                  <c:v>5.6542999999999997E-5</c:v>
                </c:pt>
                <c:pt idx="56543">
                  <c:v>5.6543999999999999E-5</c:v>
                </c:pt>
                <c:pt idx="56544">
                  <c:v>5.6545000000000002E-5</c:v>
                </c:pt>
                <c:pt idx="56545">
                  <c:v>5.6545999999999997E-5</c:v>
                </c:pt>
                <c:pt idx="56546">
                  <c:v>5.6546999999999999E-5</c:v>
                </c:pt>
                <c:pt idx="56547">
                  <c:v>5.6548000000000001E-5</c:v>
                </c:pt>
                <c:pt idx="56548">
                  <c:v>5.6548999999999997E-5</c:v>
                </c:pt>
                <c:pt idx="56549">
                  <c:v>5.6549999999999999E-5</c:v>
                </c:pt>
                <c:pt idx="56550">
                  <c:v>5.6551000000000001E-5</c:v>
                </c:pt>
                <c:pt idx="56551">
                  <c:v>5.6552000000000003E-5</c:v>
                </c:pt>
                <c:pt idx="56552">
                  <c:v>5.6552999999999999E-5</c:v>
                </c:pt>
                <c:pt idx="56553">
                  <c:v>5.6554000000000001E-5</c:v>
                </c:pt>
                <c:pt idx="56554">
                  <c:v>5.6555000000000003E-5</c:v>
                </c:pt>
                <c:pt idx="56555">
                  <c:v>5.6555999999999999E-5</c:v>
                </c:pt>
                <c:pt idx="56556">
                  <c:v>5.6557000000000001E-5</c:v>
                </c:pt>
                <c:pt idx="56557">
                  <c:v>5.6558000000000003E-5</c:v>
                </c:pt>
                <c:pt idx="56558">
                  <c:v>5.6558999999999998E-5</c:v>
                </c:pt>
                <c:pt idx="56559">
                  <c:v>5.6560000000000001E-5</c:v>
                </c:pt>
                <c:pt idx="56560">
                  <c:v>5.6561000000000003E-5</c:v>
                </c:pt>
                <c:pt idx="56561">
                  <c:v>5.6561999999999998E-5</c:v>
                </c:pt>
                <c:pt idx="56562">
                  <c:v>5.6563E-5</c:v>
                </c:pt>
                <c:pt idx="56563">
                  <c:v>5.6564000000000003E-5</c:v>
                </c:pt>
                <c:pt idx="56564">
                  <c:v>5.6564999999999998E-5</c:v>
                </c:pt>
                <c:pt idx="56565">
                  <c:v>5.6566E-5</c:v>
                </c:pt>
                <c:pt idx="56566">
                  <c:v>5.6567000000000002E-5</c:v>
                </c:pt>
                <c:pt idx="56567">
                  <c:v>5.6567999999999998E-5</c:v>
                </c:pt>
                <c:pt idx="56568">
                  <c:v>5.6569E-5</c:v>
                </c:pt>
                <c:pt idx="56569">
                  <c:v>5.6570000000000002E-5</c:v>
                </c:pt>
                <c:pt idx="56570">
                  <c:v>5.6570999999999998E-5</c:v>
                </c:pt>
                <c:pt idx="56571">
                  <c:v>5.6572E-5</c:v>
                </c:pt>
                <c:pt idx="56572">
                  <c:v>5.6573000000000002E-5</c:v>
                </c:pt>
                <c:pt idx="56573">
                  <c:v>5.6573999999999997E-5</c:v>
                </c:pt>
                <c:pt idx="56574">
                  <c:v>5.6575E-5</c:v>
                </c:pt>
                <c:pt idx="56575">
                  <c:v>5.6576000000000002E-5</c:v>
                </c:pt>
                <c:pt idx="56576">
                  <c:v>5.6576999999999997E-5</c:v>
                </c:pt>
                <c:pt idx="56577">
                  <c:v>5.6577999999999999E-5</c:v>
                </c:pt>
                <c:pt idx="56578">
                  <c:v>5.6579000000000002E-5</c:v>
                </c:pt>
                <c:pt idx="56579">
                  <c:v>5.6579999999999997E-5</c:v>
                </c:pt>
                <c:pt idx="56580">
                  <c:v>5.6580999999999999E-5</c:v>
                </c:pt>
                <c:pt idx="56581">
                  <c:v>5.6582000000000001E-5</c:v>
                </c:pt>
                <c:pt idx="56582">
                  <c:v>5.6582999999999997E-5</c:v>
                </c:pt>
                <c:pt idx="56583">
                  <c:v>5.6583999999999999E-5</c:v>
                </c:pt>
                <c:pt idx="56584">
                  <c:v>5.6585000000000001E-5</c:v>
                </c:pt>
                <c:pt idx="56585">
                  <c:v>5.6586000000000003E-5</c:v>
                </c:pt>
                <c:pt idx="56586">
                  <c:v>5.6586999999999999E-5</c:v>
                </c:pt>
                <c:pt idx="56587">
                  <c:v>5.6588000000000001E-5</c:v>
                </c:pt>
                <c:pt idx="56588">
                  <c:v>5.6589000000000003E-5</c:v>
                </c:pt>
                <c:pt idx="56589">
                  <c:v>5.6589999999999999E-5</c:v>
                </c:pt>
                <c:pt idx="56590">
                  <c:v>5.6591000000000001E-5</c:v>
                </c:pt>
                <c:pt idx="56591">
                  <c:v>5.6592000000000003E-5</c:v>
                </c:pt>
                <c:pt idx="56592">
                  <c:v>5.6592999999999998E-5</c:v>
                </c:pt>
                <c:pt idx="56593">
                  <c:v>5.6594000000000001E-5</c:v>
                </c:pt>
                <c:pt idx="56594">
                  <c:v>5.6595000000000003E-5</c:v>
                </c:pt>
                <c:pt idx="56595">
                  <c:v>5.6595999999999998E-5</c:v>
                </c:pt>
                <c:pt idx="56596">
                  <c:v>5.6597E-5</c:v>
                </c:pt>
                <c:pt idx="56597">
                  <c:v>5.6598000000000003E-5</c:v>
                </c:pt>
                <c:pt idx="56598">
                  <c:v>5.6598999999999998E-5</c:v>
                </c:pt>
                <c:pt idx="56599">
                  <c:v>5.66E-5</c:v>
                </c:pt>
                <c:pt idx="56600">
                  <c:v>5.6601000000000002E-5</c:v>
                </c:pt>
                <c:pt idx="56601">
                  <c:v>5.6601999999999998E-5</c:v>
                </c:pt>
                <c:pt idx="56602">
                  <c:v>5.6603E-5</c:v>
                </c:pt>
                <c:pt idx="56603">
                  <c:v>5.6604000000000002E-5</c:v>
                </c:pt>
                <c:pt idx="56604">
                  <c:v>5.6604999999999998E-5</c:v>
                </c:pt>
                <c:pt idx="56605">
                  <c:v>5.6606E-5</c:v>
                </c:pt>
                <c:pt idx="56606">
                  <c:v>5.6607000000000002E-5</c:v>
                </c:pt>
                <c:pt idx="56607">
                  <c:v>5.6607999999999997E-5</c:v>
                </c:pt>
                <c:pt idx="56608">
                  <c:v>5.6609E-5</c:v>
                </c:pt>
                <c:pt idx="56609">
                  <c:v>5.6610000000000002E-5</c:v>
                </c:pt>
                <c:pt idx="56610">
                  <c:v>5.6610999999999997E-5</c:v>
                </c:pt>
                <c:pt idx="56611">
                  <c:v>5.6611999999999999E-5</c:v>
                </c:pt>
                <c:pt idx="56612">
                  <c:v>5.6613000000000002E-5</c:v>
                </c:pt>
                <c:pt idx="56613">
                  <c:v>5.6613999999999997E-5</c:v>
                </c:pt>
                <c:pt idx="56614">
                  <c:v>5.6614999999999999E-5</c:v>
                </c:pt>
                <c:pt idx="56615">
                  <c:v>5.6616000000000001E-5</c:v>
                </c:pt>
                <c:pt idx="56616">
                  <c:v>5.6616999999999997E-5</c:v>
                </c:pt>
                <c:pt idx="56617">
                  <c:v>5.6617999999999999E-5</c:v>
                </c:pt>
                <c:pt idx="56618">
                  <c:v>5.6619000000000001E-5</c:v>
                </c:pt>
                <c:pt idx="56619">
                  <c:v>5.6619999999999997E-5</c:v>
                </c:pt>
                <c:pt idx="56620">
                  <c:v>5.6620999999999999E-5</c:v>
                </c:pt>
                <c:pt idx="56621">
                  <c:v>5.6622000000000001E-5</c:v>
                </c:pt>
                <c:pt idx="56622">
                  <c:v>5.6623000000000003E-5</c:v>
                </c:pt>
                <c:pt idx="56623">
                  <c:v>5.6623999999999999E-5</c:v>
                </c:pt>
                <c:pt idx="56624">
                  <c:v>5.6625000000000001E-5</c:v>
                </c:pt>
                <c:pt idx="56625">
                  <c:v>5.6626000000000003E-5</c:v>
                </c:pt>
                <c:pt idx="56626">
                  <c:v>5.6626999999999998E-5</c:v>
                </c:pt>
                <c:pt idx="56627">
                  <c:v>5.6628000000000001E-5</c:v>
                </c:pt>
                <c:pt idx="56628">
                  <c:v>5.6629000000000003E-5</c:v>
                </c:pt>
                <c:pt idx="56629">
                  <c:v>5.6629999999999998E-5</c:v>
                </c:pt>
                <c:pt idx="56630">
                  <c:v>5.6631E-5</c:v>
                </c:pt>
                <c:pt idx="56631">
                  <c:v>5.6632000000000003E-5</c:v>
                </c:pt>
                <c:pt idx="56632">
                  <c:v>5.6632999999999998E-5</c:v>
                </c:pt>
                <c:pt idx="56633">
                  <c:v>5.6634E-5</c:v>
                </c:pt>
                <c:pt idx="56634">
                  <c:v>5.6635000000000002E-5</c:v>
                </c:pt>
                <c:pt idx="56635">
                  <c:v>5.6635999999999998E-5</c:v>
                </c:pt>
                <c:pt idx="56636">
                  <c:v>5.6637E-5</c:v>
                </c:pt>
                <c:pt idx="56637">
                  <c:v>5.6638000000000002E-5</c:v>
                </c:pt>
                <c:pt idx="56638">
                  <c:v>5.6638999999999998E-5</c:v>
                </c:pt>
                <c:pt idx="56639">
                  <c:v>5.664E-5</c:v>
                </c:pt>
                <c:pt idx="56640">
                  <c:v>5.6641000000000002E-5</c:v>
                </c:pt>
                <c:pt idx="56641">
                  <c:v>5.6641999999999997E-5</c:v>
                </c:pt>
                <c:pt idx="56642">
                  <c:v>5.6643E-5</c:v>
                </c:pt>
                <c:pt idx="56643">
                  <c:v>5.6644000000000002E-5</c:v>
                </c:pt>
                <c:pt idx="56644">
                  <c:v>5.6644999999999997E-5</c:v>
                </c:pt>
                <c:pt idx="56645">
                  <c:v>5.6645999999999999E-5</c:v>
                </c:pt>
                <c:pt idx="56646">
                  <c:v>5.6647000000000002E-5</c:v>
                </c:pt>
                <c:pt idx="56647">
                  <c:v>5.6647999999999997E-5</c:v>
                </c:pt>
                <c:pt idx="56648">
                  <c:v>5.6648999999999999E-5</c:v>
                </c:pt>
                <c:pt idx="56649">
                  <c:v>5.6650000000000001E-5</c:v>
                </c:pt>
                <c:pt idx="56650">
                  <c:v>5.6650999999999997E-5</c:v>
                </c:pt>
                <c:pt idx="56651">
                  <c:v>5.6651999999999999E-5</c:v>
                </c:pt>
                <c:pt idx="56652">
                  <c:v>5.6653000000000001E-5</c:v>
                </c:pt>
                <c:pt idx="56653">
                  <c:v>5.6653999999999997E-5</c:v>
                </c:pt>
                <c:pt idx="56654">
                  <c:v>5.6654999999999999E-5</c:v>
                </c:pt>
                <c:pt idx="56655">
                  <c:v>5.6656000000000001E-5</c:v>
                </c:pt>
                <c:pt idx="56656">
                  <c:v>5.6657000000000003E-5</c:v>
                </c:pt>
                <c:pt idx="56657">
                  <c:v>5.6657999999999999E-5</c:v>
                </c:pt>
                <c:pt idx="56658">
                  <c:v>5.6659000000000001E-5</c:v>
                </c:pt>
                <c:pt idx="56659">
                  <c:v>5.6660000000000003E-5</c:v>
                </c:pt>
                <c:pt idx="56660">
                  <c:v>5.6660999999999998E-5</c:v>
                </c:pt>
                <c:pt idx="56661">
                  <c:v>5.6662000000000001E-5</c:v>
                </c:pt>
                <c:pt idx="56662">
                  <c:v>5.6663000000000003E-5</c:v>
                </c:pt>
                <c:pt idx="56663">
                  <c:v>5.6663999999999998E-5</c:v>
                </c:pt>
                <c:pt idx="56664">
                  <c:v>5.6665E-5</c:v>
                </c:pt>
                <c:pt idx="56665">
                  <c:v>5.6666000000000003E-5</c:v>
                </c:pt>
                <c:pt idx="56666">
                  <c:v>5.6666999999999998E-5</c:v>
                </c:pt>
                <c:pt idx="56667">
                  <c:v>5.6668E-5</c:v>
                </c:pt>
                <c:pt idx="56668">
                  <c:v>5.6669000000000002E-5</c:v>
                </c:pt>
                <c:pt idx="56669">
                  <c:v>5.6669999999999998E-5</c:v>
                </c:pt>
                <c:pt idx="56670">
                  <c:v>5.6671E-5</c:v>
                </c:pt>
                <c:pt idx="56671">
                  <c:v>5.6672000000000002E-5</c:v>
                </c:pt>
                <c:pt idx="56672">
                  <c:v>5.6672999999999998E-5</c:v>
                </c:pt>
                <c:pt idx="56673">
                  <c:v>5.6674E-5</c:v>
                </c:pt>
                <c:pt idx="56674">
                  <c:v>5.6675000000000002E-5</c:v>
                </c:pt>
                <c:pt idx="56675">
                  <c:v>5.6675999999999997E-5</c:v>
                </c:pt>
                <c:pt idx="56676">
                  <c:v>5.6677E-5</c:v>
                </c:pt>
                <c:pt idx="56677">
                  <c:v>5.6678000000000002E-5</c:v>
                </c:pt>
                <c:pt idx="56678">
                  <c:v>5.6678999999999997E-5</c:v>
                </c:pt>
                <c:pt idx="56679">
                  <c:v>5.6679999999999999E-5</c:v>
                </c:pt>
                <c:pt idx="56680">
                  <c:v>5.6681000000000002E-5</c:v>
                </c:pt>
                <c:pt idx="56681">
                  <c:v>5.6681999999999997E-5</c:v>
                </c:pt>
                <c:pt idx="56682">
                  <c:v>5.6682999999999999E-5</c:v>
                </c:pt>
                <c:pt idx="56683">
                  <c:v>5.6684000000000001E-5</c:v>
                </c:pt>
                <c:pt idx="56684">
                  <c:v>5.6684999999999997E-5</c:v>
                </c:pt>
                <c:pt idx="56685">
                  <c:v>5.6685999999999999E-5</c:v>
                </c:pt>
                <c:pt idx="56686">
                  <c:v>5.6687000000000001E-5</c:v>
                </c:pt>
                <c:pt idx="56687">
                  <c:v>5.6687999999999997E-5</c:v>
                </c:pt>
                <c:pt idx="56688">
                  <c:v>5.6688999999999999E-5</c:v>
                </c:pt>
                <c:pt idx="56689">
                  <c:v>5.6690000000000001E-5</c:v>
                </c:pt>
                <c:pt idx="56690">
                  <c:v>5.6691000000000003E-5</c:v>
                </c:pt>
                <c:pt idx="56691">
                  <c:v>5.6691999999999999E-5</c:v>
                </c:pt>
                <c:pt idx="56692">
                  <c:v>5.6693000000000001E-5</c:v>
                </c:pt>
                <c:pt idx="56693">
                  <c:v>5.6694000000000003E-5</c:v>
                </c:pt>
                <c:pt idx="56694">
                  <c:v>5.6694999999999998E-5</c:v>
                </c:pt>
                <c:pt idx="56695">
                  <c:v>5.6696000000000001E-5</c:v>
                </c:pt>
                <c:pt idx="56696">
                  <c:v>5.6697000000000003E-5</c:v>
                </c:pt>
                <c:pt idx="56697">
                  <c:v>5.6697999999999998E-5</c:v>
                </c:pt>
                <c:pt idx="56698">
                  <c:v>5.6699E-5</c:v>
                </c:pt>
                <c:pt idx="56699">
                  <c:v>5.6700000000000003E-5</c:v>
                </c:pt>
                <c:pt idx="56700">
                  <c:v>5.6700999999999998E-5</c:v>
                </c:pt>
                <c:pt idx="56701">
                  <c:v>5.6702E-5</c:v>
                </c:pt>
                <c:pt idx="56702">
                  <c:v>5.6703000000000002E-5</c:v>
                </c:pt>
                <c:pt idx="56703">
                  <c:v>5.6703999999999998E-5</c:v>
                </c:pt>
                <c:pt idx="56704">
                  <c:v>5.6705E-5</c:v>
                </c:pt>
                <c:pt idx="56705">
                  <c:v>5.6706000000000002E-5</c:v>
                </c:pt>
                <c:pt idx="56706">
                  <c:v>5.6706999999999998E-5</c:v>
                </c:pt>
                <c:pt idx="56707">
                  <c:v>5.6708E-5</c:v>
                </c:pt>
                <c:pt idx="56708">
                  <c:v>5.6709000000000002E-5</c:v>
                </c:pt>
                <c:pt idx="56709">
                  <c:v>5.6709999999999997E-5</c:v>
                </c:pt>
                <c:pt idx="56710">
                  <c:v>5.6711E-5</c:v>
                </c:pt>
                <c:pt idx="56711">
                  <c:v>5.6712000000000002E-5</c:v>
                </c:pt>
                <c:pt idx="56712">
                  <c:v>5.6712999999999997E-5</c:v>
                </c:pt>
                <c:pt idx="56713">
                  <c:v>5.6713999999999999E-5</c:v>
                </c:pt>
                <c:pt idx="56714">
                  <c:v>5.6715000000000002E-5</c:v>
                </c:pt>
                <c:pt idx="56715">
                  <c:v>5.6715999999999997E-5</c:v>
                </c:pt>
                <c:pt idx="56716">
                  <c:v>5.6716999999999999E-5</c:v>
                </c:pt>
                <c:pt idx="56717">
                  <c:v>5.6718000000000001E-5</c:v>
                </c:pt>
                <c:pt idx="56718">
                  <c:v>5.6718999999999997E-5</c:v>
                </c:pt>
                <c:pt idx="56719">
                  <c:v>5.6719999999999999E-5</c:v>
                </c:pt>
                <c:pt idx="56720">
                  <c:v>5.6721000000000001E-5</c:v>
                </c:pt>
                <c:pt idx="56721">
                  <c:v>5.6721999999999997E-5</c:v>
                </c:pt>
                <c:pt idx="56722">
                  <c:v>5.6722999999999999E-5</c:v>
                </c:pt>
                <c:pt idx="56723">
                  <c:v>5.6724000000000001E-5</c:v>
                </c:pt>
                <c:pt idx="56724">
                  <c:v>5.6725000000000003E-5</c:v>
                </c:pt>
                <c:pt idx="56725">
                  <c:v>5.6725999999999999E-5</c:v>
                </c:pt>
                <c:pt idx="56726">
                  <c:v>5.6727000000000001E-5</c:v>
                </c:pt>
                <c:pt idx="56727">
                  <c:v>5.6728000000000003E-5</c:v>
                </c:pt>
                <c:pt idx="56728">
                  <c:v>5.6728999999999998E-5</c:v>
                </c:pt>
                <c:pt idx="56729">
                  <c:v>5.6730000000000001E-5</c:v>
                </c:pt>
                <c:pt idx="56730">
                  <c:v>5.6731000000000003E-5</c:v>
                </c:pt>
                <c:pt idx="56731">
                  <c:v>5.6731999999999998E-5</c:v>
                </c:pt>
                <c:pt idx="56732">
                  <c:v>5.6733E-5</c:v>
                </c:pt>
                <c:pt idx="56733">
                  <c:v>5.6734000000000003E-5</c:v>
                </c:pt>
                <c:pt idx="56734">
                  <c:v>5.6734999999999998E-5</c:v>
                </c:pt>
                <c:pt idx="56735">
                  <c:v>5.6736E-5</c:v>
                </c:pt>
                <c:pt idx="56736">
                  <c:v>5.6737000000000002E-5</c:v>
                </c:pt>
                <c:pt idx="56737">
                  <c:v>5.6737999999999998E-5</c:v>
                </c:pt>
                <c:pt idx="56738">
                  <c:v>5.6739E-5</c:v>
                </c:pt>
                <c:pt idx="56739">
                  <c:v>5.6740000000000002E-5</c:v>
                </c:pt>
                <c:pt idx="56740">
                  <c:v>5.6740999999999998E-5</c:v>
                </c:pt>
                <c:pt idx="56741">
                  <c:v>5.6742E-5</c:v>
                </c:pt>
                <c:pt idx="56742">
                  <c:v>5.6743000000000002E-5</c:v>
                </c:pt>
                <c:pt idx="56743">
                  <c:v>5.6743999999999997E-5</c:v>
                </c:pt>
                <c:pt idx="56744">
                  <c:v>5.6745E-5</c:v>
                </c:pt>
                <c:pt idx="56745">
                  <c:v>5.6746000000000002E-5</c:v>
                </c:pt>
                <c:pt idx="56746">
                  <c:v>5.6746999999999997E-5</c:v>
                </c:pt>
                <c:pt idx="56747">
                  <c:v>5.6747999999999999E-5</c:v>
                </c:pt>
                <c:pt idx="56748">
                  <c:v>5.6749000000000002E-5</c:v>
                </c:pt>
                <c:pt idx="56749">
                  <c:v>5.6749999999999997E-5</c:v>
                </c:pt>
                <c:pt idx="56750">
                  <c:v>5.6750999999999999E-5</c:v>
                </c:pt>
                <c:pt idx="56751">
                  <c:v>5.6752000000000001E-5</c:v>
                </c:pt>
                <c:pt idx="56752">
                  <c:v>5.6752999999999997E-5</c:v>
                </c:pt>
                <c:pt idx="56753">
                  <c:v>5.6753999999999999E-5</c:v>
                </c:pt>
                <c:pt idx="56754">
                  <c:v>5.6755000000000001E-5</c:v>
                </c:pt>
                <c:pt idx="56755">
                  <c:v>5.6755999999999997E-5</c:v>
                </c:pt>
                <c:pt idx="56756">
                  <c:v>5.6756999999999999E-5</c:v>
                </c:pt>
                <c:pt idx="56757">
                  <c:v>5.6758000000000001E-5</c:v>
                </c:pt>
                <c:pt idx="56758">
                  <c:v>5.6759000000000003E-5</c:v>
                </c:pt>
                <c:pt idx="56759">
                  <c:v>5.6759999999999999E-5</c:v>
                </c:pt>
                <c:pt idx="56760">
                  <c:v>5.6761000000000001E-5</c:v>
                </c:pt>
                <c:pt idx="56761">
                  <c:v>5.6762000000000003E-5</c:v>
                </c:pt>
                <c:pt idx="56762">
                  <c:v>5.6762999999999998E-5</c:v>
                </c:pt>
                <c:pt idx="56763">
                  <c:v>5.6764000000000001E-5</c:v>
                </c:pt>
                <c:pt idx="56764">
                  <c:v>5.6765000000000003E-5</c:v>
                </c:pt>
                <c:pt idx="56765">
                  <c:v>5.6765999999999998E-5</c:v>
                </c:pt>
                <c:pt idx="56766">
                  <c:v>5.6767E-5</c:v>
                </c:pt>
                <c:pt idx="56767">
                  <c:v>5.6768000000000003E-5</c:v>
                </c:pt>
                <c:pt idx="56768">
                  <c:v>5.6768999999999998E-5</c:v>
                </c:pt>
                <c:pt idx="56769">
                  <c:v>5.677E-5</c:v>
                </c:pt>
                <c:pt idx="56770">
                  <c:v>5.6771000000000002E-5</c:v>
                </c:pt>
                <c:pt idx="56771">
                  <c:v>5.6771999999999998E-5</c:v>
                </c:pt>
                <c:pt idx="56772">
                  <c:v>5.6773E-5</c:v>
                </c:pt>
                <c:pt idx="56773">
                  <c:v>5.6774000000000002E-5</c:v>
                </c:pt>
                <c:pt idx="56774">
                  <c:v>5.6774999999999998E-5</c:v>
                </c:pt>
                <c:pt idx="56775">
                  <c:v>5.6776E-5</c:v>
                </c:pt>
                <c:pt idx="56776">
                  <c:v>5.6777000000000002E-5</c:v>
                </c:pt>
                <c:pt idx="56777">
                  <c:v>5.6777999999999997E-5</c:v>
                </c:pt>
                <c:pt idx="56778">
                  <c:v>5.6779E-5</c:v>
                </c:pt>
                <c:pt idx="56779">
                  <c:v>5.6780000000000002E-5</c:v>
                </c:pt>
                <c:pt idx="56780">
                  <c:v>5.6780999999999997E-5</c:v>
                </c:pt>
                <c:pt idx="56781">
                  <c:v>5.6781999999999999E-5</c:v>
                </c:pt>
                <c:pt idx="56782">
                  <c:v>5.6783000000000002E-5</c:v>
                </c:pt>
                <c:pt idx="56783">
                  <c:v>5.6783999999999997E-5</c:v>
                </c:pt>
                <c:pt idx="56784">
                  <c:v>5.6784999999999999E-5</c:v>
                </c:pt>
                <c:pt idx="56785">
                  <c:v>5.6786000000000001E-5</c:v>
                </c:pt>
                <c:pt idx="56786">
                  <c:v>5.6786999999999997E-5</c:v>
                </c:pt>
                <c:pt idx="56787">
                  <c:v>5.6787999999999999E-5</c:v>
                </c:pt>
                <c:pt idx="56788">
                  <c:v>5.6789000000000001E-5</c:v>
                </c:pt>
                <c:pt idx="56789">
                  <c:v>5.6789999999999997E-5</c:v>
                </c:pt>
                <c:pt idx="56790">
                  <c:v>5.6790999999999999E-5</c:v>
                </c:pt>
                <c:pt idx="56791">
                  <c:v>5.6792000000000001E-5</c:v>
                </c:pt>
                <c:pt idx="56792">
                  <c:v>5.6793000000000003E-5</c:v>
                </c:pt>
                <c:pt idx="56793">
                  <c:v>5.6793999999999999E-5</c:v>
                </c:pt>
                <c:pt idx="56794">
                  <c:v>5.6795000000000001E-5</c:v>
                </c:pt>
                <c:pt idx="56795">
                  <c:v>5.6796000000000003E-5</c:v>
                </c:pt>
                <c:pt idx="56796">
                  <c:v>5.6796999999999998E-5</c:v>
                </c:pt>
                <c:pt idx="56797">
                  <c:v>5.6798000000000001E-5</c:v>
                </c:pt>
                <c:pt idx="56798">
                  <c:v>5.6799000000000003E-5</c:v>
                </c:pt>
                <c:pt idx="56799">
                  <c:v>5.6799999999999998E-5</c:v>
                </c:pt>
                <c:pt idx="56800">
                  <c:v>5.6801E-5</c:v>
                </c:pt>
                <c:pt idx="56801">
                  <c:v>5.6802000000000003E-5</c:v>
                </c:pt>
                <c:pt idx="56802">
                  <c:v>5.6802999999999998E-5</c:v>
                </c:pt>
                <c:pt idx="56803">
                  <c:v>5.6804E-5</c:v>
                </c:pt>
                <c:pt idx="56804">
                  <c:v>5.6805000000000002E-5</c:v>
                </c:pt>
                <c:pt idx="56805">
                  <c:v>5.6805999999999998E-5</c:v>
                </c:pt>
                <c:pt idx="56806">
                  <c:v>5.6807E-5</c:v>
                </c:pt>
                <c:pt idx="56807">
                  <c:v>5.6808000000000002E-5</c:v>
                </c:pt>
                <c:pt idx="56808">
                  <c:v>5.6808999999999998E-5</c:v>
                </c:pt>
                <c:pt idx="56809">
                  <c:v>5.681E-5</c:v>
                </c:pt>
                <c:pt idx="56810">
                  <c:v>5.6811000000000002E-5</c:v>
                </c:pt>
                <c:pt idx="56811">
                  <c:v>5.6811999999999997E-5</c:v>
                </c:pt>
                <c:pt idx="56812">
                  <c:v>5.6813E-5</c:v>
                </c:pt>
                <c:pt idx="56813">
                  <c:v>5.6814000000000002E-5</c:v>
                </c:pt>
                <c:pt idx="56814">
                  <c:v>5.6814999999999997E-5</c:v>
                </c:pt>
                <c:pt idx="56815">
                  <c:v>5.6815999999999999E-5</c:v>
                </c:pt>
                <c:pt idx="56816">
                  <c:v>5.6817000000000002E-5</c:v>
                </c:pt>
                <c:pt idx="56817">
                  <c:v>5.6817999999999997E-5</c:v>
                </c:pt>
                <c:pt idx="56818">
                  <c:v>5.6818999999999999E-5</c:v>
                </c:pt>
                <c:pt idx="56819">
                  <c:v>5.6820000000000001E-5</c:v>
                </c:pt>
                <c:pt idx="56820">
                  <c:v>5.6820999999999997E-5</c:v>
                </c:pt>
                <c:pt idx="56821">
                  <c:v>5.6821999999999999E-5</c:v>
                </c:pt>
                <c:pt idx="56822">
                  <c:v>5.6823000000000001E-5</c:v>
                </c:pt>
                <c:pt idx="56823">
                  <c:v>5.6823999999999997E-5</c:v>
                </c:pt>
                <c:pt idx="56824">
                  <c:v>5.6824999999999999E-5</c:v>
                </c:pt>
                <c:pt idx="56825">
                  <c:v>5.6826000000000001E-5</c:v>
                </c:pt>
                <c:pt idx="56826">
                  <c:v>5.6827000000000003E-5</c:v>
                </c:pt>
                <c:pt idx="56827">
                  <c:v>5.6827999999999999E-5</c:v>
                </c:pt>
                <c:pt idx="56828">
                  <c:v>5.6829000000000001E-5</c:v>
                </c:pt>
                <c:pt idx="56829">
                  <c:v>5.6830000000000003E-5</c:v>
                </c:pt>
                <c:pt idx="56830">
                  <c:v>5.6830999999999998E-5</c:v>
                </c:pt>
                <c:pt idx="56831">
                  <c:v>5.6832000000000001E-5</c:v>
                </c:pt>
                <c:pt idx="56832">
                  <c:v>5.6833000000000003E-5</c:v>
                </c:pt>
                <c:pt idx="56833">
                  <c:v>5.6833999999999998E-5</c:v>
                </c:pt>
                <c:pt idx="56834">
                  <c:v>5.6835E-5</c:v>
                </c:pt>
                <c:pt idx="56835">
                  <c:v>5.6836000000000003E-5</c:v>
                </c:pt>
                <c:pt idx="56836">
                  <c:v>5.6836999999999998E-5</c:v>
                </c:pt>
                <c:pt idx="56837">
                  <c:v>5.6838E-5</c:v>
                </c:pt>
                <c:pt idx="56838">
                  <c:v>5.6839000000000002E-5</c:v>
                </c:pt>
                <c:pt idx="56839">
                  <c:v>5.6839999999999998E-5</c:v>
                </c:pt>
                <c:pt idx="56840">
                  <c:v>5.6841E-5</c:v>
                </c:pt>
                <c:pt idx="56841">
                  <c:v>5.6842000000000002E-5</c:v>
                </c:pt>
                <c:pt idx="56842">
                  <c:v>5.6842999999999998E-5</c:v>
                </c:pt>
                <c:pt idx="56843">
                  <c:v>5.6844E-5</c:v>
                </c:pt>
                <c:pt idx="56844">
                  <c:v>5.6845000000000002E-5</c:v>
                </c:pt>
                <c:pt idx="56845">
                  <c:v>5.6845999999999997E-5</c:v>
                </c:pt>
                <c:pt idx="56846">
                  <c:v>5.6847E-5</c:v>
                </c:pt>
                <c:pt idx="56847">
                  <c:v>5.6848000000000002E-5</c:v>
                </c:pt>
                <c:pt idx="56848">
                  <c:v>5.6848999999999997E-5</c:v>
                </c:pt>
                <c:pt idx="56849">
                  <c:v>5.6849999999999999E-5</c:v>
                </c:pt>
                <c:pt idx="56850">
                  <c:v>5.6851000000000002E-5</c:v>
                </c:pt>
                <c:pt idx="56851">
                  <c:v>5.6851999999999997E-5</c:v>
                </c:pt>
                <c:pt idx="56852">
                  <c:v>5.6852999999999999E-5</c:v>
                </c:pt>
                <c:pt idx="56853">
                  <c:v>5.6854000000000001E-5</c:v>
                </c:pt>
                <c:pt idx="56854">
                  <c:v>5.6854999999999997E-5</c:v>
                </c:pt>
                <c:pt idx="56855">
                  <c:v>5.6855999999999999E-5</c:v>
                </c:pt>
                <c:pt idx="56856">
                  <c:v>5.6857000000000001E-5</c:v>
                </c:pt>
                <c:pt idx="56857">
                  <c:v>5.6857999999999997E-5</c:v>
                </c:pt>
                <c:pt idx="56858">
                  <c:v>5.6858999999999999E-5</c:v>
                </c:pt>
                <c:pt idx="56859">
                  <c:v>5.6860000000000001E-5</c:v>
                </c:pt>
                <c:pt idx="56860">
                  <c:v>5.6861000000000003E-5</c:v>
                </c:pt>
                <c:pt idx="56861">
                  <c:v>5.6861999999999999E-5</c:v>
                </c:pt>
                <c:pt idx="56862">
                  <c:v>5.6863000000000001E-5</c:v>
                </c:pt>
                <c:pt idx="56863">
                  <c:v>5.6864000000000003E-5</c:v>
                </c:pt>
                <c:pt idx="56864">
                  <c:v>5.6864999999999999E-5</c:v>
                </c:pt>
                <c:pt idx="56865">
                  <c:v>5.6866000000000001E-5</c:v>
                </c:pt>
                <c:pt idx="56866">
                  <c:v>5.6867000000000003E-5</c:v>
                </c:pt>
                <c:pt idx="56867">
                  <c:v>5.6867999999999998E-5</c:v>
                </c:pt>
                <c:pt idx="56868">
                  <c:v>5.6869E-5</c:v>
                </c:pt>
                <c:pt idx="56869">
                  <c:v>5.6870000000000003E-5</c:v>
                </c:pt>
                <c:pt idx="56870">
                  <c:v>5.6870999999999998E-5</c:v>
                </c:pt>
                <c:pt idx="56871">
                  <c:v>5.6872E-5</c:v>
                </c:pt>
                <c:pt idx="56872">
                  <c:v>5.6873000000000002E-5</c:v>
                </c:pt>
                <c:pt idx="56873">
                  <c:v>5.6873999999999998E-5</c:v>
                </c:pt>
                <c:pt idx="56874">
                  <c:v>5.6875E-5</c:v>
                </c:pt>
                <c:pt idx="56875">
                  <c:v>5.6876000000000002E-5</c:v>
                </c:pt>
                <c:pt idx="56876">
                  <c:v>5.6876999999999998E-5</c:v>
                </c:pt>
                <c:pt idx="56877">
                  <c:v>5.6878E-5</c:v>
                </c:pt>
                <c:pt idx="56878">
                  <c:v>5.6879000000000002E-5</c:v>
                </c:pt>
                <c:pt idx="56879">
                  <c:v>5.6879999999999998E-5</c:v>
                </c:pt>
                <c:pt idx="56880">
                  <c:v>5.6881E-5</c:v>
                </c:pt>
                <c:pt idx="56881">
                  <c:v>5.6882000000000002E-5</c:v>
                </c:pt>
                <c:pt idx="56882">
                  <c:v>5.6882999999999997E-5</c:v>
                </c:pt>
                <c:pt idx="56883">
                  <c:v>5.6884E-5</c:v>
                </c:pt>
                <c:pt idx="56884">
                  <c:v>5.6885000000000002E-5</c:v>
                </c:pt>
                <c:pt idx="56885">
                  <c:v>5.6885999999999997E-5</c:v>
                </c:pt>
                <c:pt idx="56886">
                  <c:v>5.6886999999999999E-5</c:v>
                </c:pt>
                <c:pt idx="56887">
                  <c:v>5.6888000000000001E-5</c:v>
                </c:pt>
                <c:pt idx="56888">
                  <c:v>5.6888999999999997E-5</c:v>
                </c:pt>
                <c:pt idx="56889">
                  <c:v>5.6889999999999999E-5</c:v>
                </c:pt>
                <c:pt idx="56890">
                  <c:v>5.6891000000000001E-5</c:v>
                </c:pt>
                <c:pt idx="56891">
                  <c:v>5.6891999999999997E-5</c:v>
                </c:pt>
                <c:pt idx="56892">
                  <c:v>5.6892999999999999E-5</c:v>
                </c:pt>
                <c:pt idx="56893">
                  <c:v>5.6894000000000001E-5</c:v>
                </c:pt>
                <c:pt idx="56894">
                  <c:v>5.6895000000000003E-5</c:v>
                </c:pt>
                <c:pt idx="56895">
                  <c:v>5.6895999999999999E-5</c:v>
                </c:pt>
                <c:pt idx="56896">
                  <c:v>5.6897000000000001E-5</c:v>
                </c:pt>
                <c:pt idx="56897">
                  <c:v>5.6898000000000003E-5</c:v>
                </c:pt>
                <c:pt idx="56898">
                  <c:v>5.6898999999999999E-5</c:v>
                </c:pt>
                <c:pt idx="56899">
                  <c:v>5.6900000000000001E-5</c:v>
                </c:pt>
                <c:pt idx="56900">
                  <c:v>5.6901000000000003E-5</c:v>
                </c:pt>
                <c:pt idx="56901">
                  <c:v>5.6901999999999998E-5</c:v>
                </c:pt>
                <c:pt idx="56902">
                  <c:v>5.6903000000000001E-5</c:v>
                </c:pt>
                <c:pt idx="56903">
                  <c:v>5.6904000000000003E-5</c:v>
                </c:pt>
                <c:pt idx="56904">
                  <c:v>5.6904999999999998E-5</c:v>
                </c:pt>
                <c:pt idx="56905">
                  <c:v>5.6906E-5</c:v>
                </c:pt>
                <c:pt idx="56906">
                  <c:v>5.6907000000000003E-5</c:v>
                </c:pt>
                <c:pt idx="56907">
                  <c:v>5.6907999999999998E-5</c:v>
                </c:pt>
                <c:pt idx="56908">
                  <c:v>5.6909E-5</c:v>
                </c:pt>
                <c:pt idx="56909">
                  <c:v>5.6910000000000002E-5</c:v>
                </c:pt>
                <c:pt idx="56910">
                  <c:v>5.6910999999999998E-5</c:v>
                </c:pt>
                <c:pt idx="56911">
                  <c:v>5.6912E-5</c:v>
                </c:pt>
                <c:pt idx="56912">
                  <c:v>5.6913000000000002E-5</c:v>
                </c:pt>
                <c:pt idx="56913">
                  <c:v>5.6913999999999998E-5</c:v>
                </c:pt>
                <c:pt idx="56914">
                  <c:v>5.6915E-5</c:v>
                </c:pt>
                <c:pt idx="56915">
                  <c:v>5.6916000000000002E-5</c:v>
                </c:pt>
                <c:pt idx="56916">
                  <c:v>5.6916999999999997E-5</c:v>
                </c:pt>
                <c:pt idx="56917">
                  <c:v>5.6918E-5</c:v>
                </c:pt>
                <c:pt idx="56918">
                  <c:v>5.6919000000000002E-5</c:v>
                </c:pt>
                <c:pt idx="56919">
                  <c:v>5.6919999999999997E-5</c:v>
                </c:pt>
                <c:pt idx="56920">
                  <c:v>5.6920999999999999E-5</c:v>
                </c:pt>
                <c:pt idx="56921">
                  <c:v>5.6922000000000002E-5</c:v>
                </c:pt>
                <c:pt idx="56922">
                  <c:v>5.6922999999999997E-5</c:v>
                </c:pt>
                <c:pt idx="56923">
                  <c:v>5.6923999999999999E-5</c:v>
                </c:pt>
                <c:pt idx="56924">
                  <c:v>5.6925000000000001E-5</c:v>
                </c:pt>
                <c:pt idx="56925">
                  <c:v>5.6925999999999997E-5</c:v>
                </c:pt>
                <c:pt idx="56926">
                  <c:v>5.6926999999999999E-5</c:v>
                </c:pt>
                <c:pt idx="56927">
                  <c:v>5.6928000000000001E-5</c:v>
                </c:pt>
                <c:pt idx="56928">
                  <c:v>5.6929000000000003E-5</c:v>
                </c:pt>
                <c:pt idx="56929">
                  <c:v>5.6929999999999999E-5</c:v>
                </c:pt>
                <c:pt idx="56930">
                  <c:v>5.6931000000000001E-5</c:v>
                </c:pt>
                <c:pt idx="56931">
                  <c:v>5.6932000000000003E-5</c:v>
                </c:pt>
                <c:pt idx="56932">
                  <c:v>5.6932999999999999E-5</c:v>
                </c:pt>
                <c:pt idx="56933">
                  <c:v>5.6934000000000001E-5</c:v>
                </c:pt>
                <c:pt idx="56934">
                  <c:v>5.6935000000000003E-5</c:v>
                </c:pt>
                <c:pt idx="56935">
                  <c:v>5.6935999999999998E-5</c:v>
                </c:pt>
                <c:pt idx="56936">
                  <c:v>5.6937000000000001E-5</c:v>
                </c:pt>
                <c:pt idx="56937">
                  <c:v>5.6938000000000003E-5</c:v>
                </c:pt>
                <c:pt idx="56938">
                  <c:v>5.6938999999999998E-5</c:v>
                </c:pt>
                <c:pt idx="56939">
                  <c:v>5.694E-5</c:v>
                </c:pt>
                <c:pt idx="56940">
                  <c:v>5.6941000000000003E-5</c:v>
                </c:pt>
                <c:pt idx="56941">
                  <c:v>5.6941999999999998E-5</c:v>
                </c:pt>
                <c:pt idx="56942">
                  <c:v>5.6943E-5</c:v>
                </c:pt>
                <c:pt idx="56943">
                  <c:v>5.6944000000000002E-5</c:v>
                </c:pt>
                <c:pt idx="56944">
                  <c:v>5.6944999999999998E-5</c:v>
                </c:pt>
                <c:pt idx="56945">
                  <c:v>5.6946E-5</c:v>
                </c:pt>
                <c:pt idx="56946">
                  <c:v>5.6947000000000002E-5</c:v>
                </c:pt>
                <c:pt idx="56947">
                  <c:v>5.6947999999999998E-5</c:v>
                </c:pt>
                <c:pt idx="56948">
                  <c:v>5.6949E-5</c:v>
                </c:pt>
                <c:pt idx="56949">
                  <c:v>5.6950000000000002E-5</c:v>
                </c:pt>
                <c:pt idx="56950">
                  <c:v>5.6950999999999997E-5</c:v>
                </c:pt>
                <c:pt idx="56951">
                  <c:v>5.6952E-5</c:v>
                </c:pt>
                <c:pt idx="56952">
                  <c:v>5.6953000000000002E-5</c:v>
                </c:pt>
                <c:pt idx="56953">
                  <c:v>5.6953999999999997E-5</c:v>
                </c:pt>
                <c:pt idx="56954">
                  <c:v>5.6954999999999999E-5</c:v>
                </c:pt>
                <c:pt idx="56955">
                  <c:v>5.6956000000000002E-5</c:v>
                </c:pt>
                <c:pt idx="56956">
                  <c:v>5.6956999999999997E-5</c:v>
                </c:pt>
                <c:pt idx="56957">
                  <c:v>5.6957999999999999E-5</c:v>
                </c:pt>
                <c:pt idx="56958">
                  <c:v>5.6959000000000001E-5</c:v>
                </c:pt>
                <c:pt idx="56959">
                  <c:v>5.6959999999999997E-5</c:v>
                </c:pt>
                <c:pt idx="56960">
                  <c:v>5.6960999999999999E-5</c:v>
                </c:pt>
                <c:pt idx="56961">
                  <c:v>5.6962000000000001E-5</c:v>
                </c:pt>
                <c:pt idx="56962">
                  <c:v>5.6963000000000003E-5</c:v>
                </c:pt>
                <c:pt idx="56963">
                  <c:v>5.6963999999999999E-5</c:v>
                </c:pt>
                <c:pt idx="56964">
                  <c:v>5.6965000000000001E-5</c:v>
                </c:pt>
                <c:pt idx="56965">
                  <c:v>5.6966000000000003E-5</c:v>
                </c:pt>
                <c:pt idx="56966">
                  <c:v>5.6966999999999999E-5</c:v>
                </c:pt>
                <c:pt idx="56967">
                  <c:v>5.6968000000000001E-5</c:v>
                </c:pt>
                <c:pt idx="56968">
                  <c:v>5.6969000000000003E-5</c:v>
                </c:pt>
                <c:pt idx="56969">
                  <c:v>5.6969999999999998E-5</c:v>
                </c:pt>
                <c:pt idx="56970">
                  <c:v>5.6971000000000001E-5</c:v>
                </c:pt>
                <c:pt idx="56971">
                  <c:v>5.6972000000000003E-5</c:v>
                </c:pt>
                <c:pt idx="56972">
                  <c:v>5.6972999999999998E-5</c:v>
                </c:pt>
                <c:pt idx="56973">
                  <c:v>5.6974E-5</c:v>
                </c:pt>
                <c:pt idx="56974">
                  <c:v>5.6975000000000003E-5</c:v>
                </c:pt>
                <c:pt idx="56975">
                  <c:v>5.6975999999999998E-5</c:v>
                </c:pt>
                <c:pt idx="56976">
                  <c:v>5.6977E-5</c:v>
                </c:pt>
                <c:pt idx="56977">
                  <c:v>5.6978000000000002E-5</c:v>
                </c:pt>
                <c:pt idx="56978">
                  <c:v>5.6978999999999998E-5</c:v>
                </c:pt>
                <c:pt idx="56979">
                  <c:v>5.698E-5</c:v>
                </c:pt>
                <c:pt idx="56980">
                  <c:v>5.6981000000000002E-5</c:v>
                </c:pt>
                <c:pt idx="56981">
                  <c:v>5.6981999999999998E-5</c:v>
                </c:pt>
                <c:pt idx="56982">
                  <c:v>5.6983E-5</c:v>
                </c:pt>
                <c:pt idx="56983">
                  <c:v>5.6984000000000002E-5</c:v>
                </c:pt>
                <c:pt idx="56984">
                  <c:v>5.6984999999999997E-5</c:v>
                </c:pt>
                <c:pt idx="56985">
                  <c:v>5.6986E-5</c:v>
                </c:pt>
                <c:pt idx="56986">
                  <c:v>5.6987000000000002E-5</c:v>
                </c:pt>
                <c:pt idx="56987">
                  <c:v>5.6987999999999997E-5</c:v>
                </c:pt>
                <c:pt idx="56988">
                  <c:v>5.6988999999999999E-5</c:v>
                </c:pt>
                <c:pt idx="56989">
                  <c:v>5.6990000000000002E-5</c:v>
                </c:pt>
                <c:pt idx="56990">
                  <c:v>5.6990999999999997E-5</c:v>
                </c:pt>
                <c:pt idx="56991">
                  <c:v>5.6991999999999999E-5</c:v>
                </c:pt>
                <c:pt idx="56992">
                  <c:v>5.6993000000000001E-5</c:v>
                </c:pt>
                <c:pt idx="56993">
                  <c:v>5.6993999999999997E-5</c:v>
                </c:pt>
                <c:pt idx="56994">
                  <c:v>5.6994999999999999E-5</c:v>
                </c:pt>
                <c:pt idx="56995">
                  <c:v>5.6996000000000001E-5</c:v>
                </c:pt>
                <c:pt idx="56996">
                  <c:v>5.6997000000000003E-5</c:v>
                </c:pt>
                <c:pt idx="56997">
                  <c:v>5.6997999999999999E-5</c:v>
                </c:pt>
                <c:pt idx="56998">
                  <c:v>5.6999000000000001E-5</c:v>
                </c:pt>
                <c:pt idx="56999">
                  <c:v>5.7000000000000003E-5</c:v>
                </c:pt>
                <c:pt idx="57000">
                  <c:v>5.7000999999999999E-5</c:v>
                </c:pt>
                <c:pt idx="57001">
                  <c:v>5.7002000000000001E-5</c:v>
                </c:pt>
                <c:pt idx="57002">
                  <c:v>5.7003000000000003E-5</c:v>
                </c:pt>
                <c:pt idx="57003">
                  <c:v>5.7003999999999998E-5</c:v>
                </c:pt>
                <c:pt idx="57004">
                  <c:v>5.7005000000000001E-5</c:v>
                </c:pt>
                <c:pt idx="57005">
                  <c:v>5.7006000000000003E-5</c:v>
                </c:pt>
                <c:pt idx="57006">
                  <c:v>5.7006999999999998E-5</c:v>
                </c:pt>
                <c:pt idx="57007">
                  <c:v>5.7008E-5</c:v>
                </c:pt>
                <c:pt idx="57008">
                  <c:v>5.7009000000000003E-5</c:v>
                </c:pt>
                <c:pt idx="57009">
                  <c:v>5.7009999999999998E-5</c:v>
                </c:pt>
                <c:pt idx="57010">
                  <c:v>5.7011E-5</c:v>
                </c:pt>
                <c:pt idx="57011">
                  <c:v>5.7012000000000002E-5</c:v>
                </c:pt>
                <c:pt idx="57012">
                  <c:v>5.7012999999999998E-5</c:v>
                </c:pt>
                <c:pt idx="57013">
                  <c:v>5.7014E-5</c:v>
                </c:pt>
                <c:pt idx="57014">
                  <c:v>5.7015000000000002E-5</c:v>
                </c:pt>
                <c:pt idx="57015">
                  <c:v>5.7015999999999998E-5</c:v>
                </c:pt>
                <c:pt idx="57016">
                  <c:v>5.7017E-5</c:v>
                </c:pt>
                <c:pt idx="57017">
                  <c:v>5.7018000000000002E-5</c:v>
                </c:pt>
                <c:pt idx="57018">
                  <c:v>5.7018999999999997E-5</c:v>
                </c:pt>
                <c:pt idx="57019">
                  <c:v>5.702E-5</c:v>
                </c:pt>
                <c:pt idx="57020">
                  <c:v>5.7021000000000002E-5</c:v>
                </c:pt>
                <c:pt idx="57021">
                  <c:v>5.7021999999999997E-5</c:v>
                </c:pt>
                <c:pt idx="57022">
                  <c:v>5.7022999999999999E-5</c:v>
                </c:pt>
                <c:pt idx="57023">
                  <c:v>5.7024000000000002E-5</c:v>
                </c:pt>
                <c:pt idx="57024">
                  <c:v>5.7024999999999997E-5</c:v>
                </c:pt>
                <c:pt idx="57025">
                  <c:v>5.7025999999999999E-5</c:v>
                </c:pt>
                <c:pt idx="57026">
                  <c:v>5.7027000000000001E-5</c:v>
                </c:pt>
                <c:pt idx="57027">
                  <c:v>5.7027999999999997E-5</c:v>
                </c:pt>
                <c:pt idx="57028">
                  <c:v>5.7028999999999999E-5</c:v>
                </c:pt>
                <c:pt idx="57029">
                  <c:v>5.7030000000000001E-5</c:v>
                </c:pt>
                <c:pt idx="57030">
                  <c:v>5.7031000000000003E-5</c:v>
                </c:pt>
                <c:pt idx="57031">
                  <c:v>5.7031999999999999E-5</c:v>
                </c:pt>
                <c:pt idx="57032">
                  <c:v>5.7033000000000001E-5</c:v>
                </c:pt>
                <c:pt idx="57033">
                  <c:v>5.7034000000000003E-5</c:v>
                </c:pt>
                <c:pt idx="57034">
                  <c:v>5.7034999999999999E-5</c:v>
                </c:pt>
                <c:pt idx="57035">
                  <c:v>5.7036000000000001E-5</c:v>
                </c:pt>
                <c:pt idx="57036">
                  <c:v>5.7037000000000003E-5</c:v>
                </c:pt>
                <c:pt idx="57037">
                  <c:v>5.7037999999999998E-5</c:v>
                </c:pt>
                <c:pt idx="57038">
                  <c:v>5.7039000000000001E-5</c:v>
                </c:pt>
                <c:pt idx="57039">
                  <c:v>5.7040000000000003E-5</c:v>
                </c:pt>
                <c:pt idx="57040">
                  <c:v>5.7040999999999998E-5</c:v>
                </c:pt>
                <c:pt idx="57041">
                  <c:v>5.7042E-5</c:v>
                </c:pt>
                <c:pt idx="57042">
                  <c:v>5.7043000000000003E-5</c:v>
                </c:pt>
                <c:pt idx="57043">
                  <c:v>5.7043999999999998E-5</c:v>
                </c:pt>
                <c:pt idx="57044">
                  <c:v>5.7045E-5</c:v>
                </c:pt>
                <c:pt idx="57045">
                  <c:v>5.7046000000000002E-5</c:v>
                </c:pt>
                <c:pt idx="57046">
                  <c:v>5.7046999999999998E-5</c:v>
                </c:pt>
                <c:pt idx="57047">
                  <c:v>5.7048E-5</c:v>
                </c:pt>
                <c:pt idx="57048">
                  <c:v>5.7049000000000002E-5</c:v>
                </c:pt>
                <c:pt idx="57049">
                  <c:v>5.7049999999999998E-5</c:v>
                </c:pt>
                <c:pt idx="57050">
                  <c:v>5.7051E-5</c:v>
                </c:pt>
                <c:pt idx="57051">
                  <c:v>5.7052000000000002E-5</c:v>
                </c:pt>
                <c:pt idx="57052">
                  <c:v>5.7052999999999997E-5</c:v>
                </c:pt>
                <c:pt idx="57053">
                  <c:v>5.7054E-5</c:v>
                </c:pt>
                <c:pt idx="57054">
                  <c:v>5.7055000000000002E-5</c:v>
                </c:pt>
                <c:pt idx="57055">
                  <c:v>5.7055999999999997E-5</c:v>
                </c:pt>
                <c:pt idx="57056">
                  <c:v>5.7056999999999999E-5</c:v>
                </c:pt>
                <c:pt idx="57057">
                  <c:v>5.7058000000000002E-5</c:v>
                </c:pt>
                <c:pt idx="57058">
                  <c:v>5.7058999999999997E-5</c:v>
                </c:pt>
                <c:pt idx="57059">
                  <c:v>5.7059999999999999E-5</c:v>
                </c:pt>
                <c:pt idx="57060">
                  <c:v>5.7061000000000001E-5</c:v>
                </c:pt>
                <c:pt idx="57061">
                  <c:v>5.7061999999999997E-5</c:v>
                </c:pt>
                <c:pt idx="57062">
                  <c:v>5.7062999999999999E-5</c:v>
                </c:pt>
                <c:pt idx="57063">
                  <c:v>5.7064000000000001E-5</c:v>
                </c:pt>
                <c:pt idx="57064">
                  <c:v>5.7065000000000003E-5</c:v>
                </c:pt>
                <c:pt idx="57065">
                  <c:v>5.7065999999999999E-5</c:v>
                </c:pt>
                <c:pt idx="57066">
                  <c:v>5.7067000000000001E-5</c:v>
                </c:pt>
                <c:pt idx="57067">
                  <c:v>5.7068000000000003E-5</c:v>
                </c:pt>
                <c:pt idx="57068">
                  <c:v>5.7068999999999999E-5</c:v>
                </c:pt>
                <c:pt idx="57069">
                  <c:v>5.7070000000000001E-5</c:v>
                </c:pt>
                <c:pt idx="57070">
                  <c:v>5.7071000000000003E-5</c:v>
                </c:pt>
                <c:pt idx="57071">
                  <c:v>5.7071999999999998E-5</c:v>
                </c:pt>
                <c:pt idx="57072">
                  <c:v>5.7073000000000001E-5</c:v>
                </c:pt>
                <c:pt idx="57073">
                  <c:v>5.7074000000000003E-5</c:v>
                </c:pt>
                <c:pt idx="57074">
                  <c:v>5.7074999999999998E-5</c:v>
                </c:pt>
                <c:pt idx="57075">
                  <c:v>5.7076E-5</c:v>
                </c:pt>
                <c:pt idx="57076">
                  <c:v>5.7077000000000003E-5</c:v>
                </c:pt>
                <c:pt idx="57077">
                  <c:v>5.7077999999999998E-5</c:v>
                </c:pt>
                <c:pt idx="57078">
                  <c:v>5.7079E-5</c:v>
                </c:pt>
                <c:pt idx="57079">
                  <c:v>5.7080000000000002E-5</c:v>
                </c:pt>
                <c:pt idx="57080">
                  <c:v>5.7080999999999998E-5</c:v>
                </c:pt>
                <c:pt idx="57081">
                  <c:v>5.7082E-5</c:v>
                </c:pt>
                <c:pt idx="57082">
                  <c:v>5.7083000000000002E-5</c:v>
                </c:pt>
                <c:pt idx="57083">
                  <c:v>5.7083999999999998E-5</c:v>
                </c:pt>
                <c:pt idx="57084">
                  <c:v>5.7085E-5</c:v>
                </c:pt>
                <c:pt idx="57085">
                  <c:v>5.7086000000000002E-5</c:v>
                </c:pt>
                <c:pt idx="57086">
                  <c:v>5.7086999999999997E-5</c:v>
                </c:pt>
                <c:pt idx="57087">
                  <c:v>5.7088E-5</c:v>
                </c:pt>
                <c:pt idx="57088">
                  <c:v>5.7089000000000002E-5</c:v>
                </c:pt>
                <c:pt idx="57089">
                  <c:v>5.7089999999999997E-5</c:v>
                </c:pt>
                <c:pt idx="57090">
                  <c:v>5.7090999999999999E-5</c:v>
                </c:pt>
                <c:pt idx="57091">
                  <c:v>5.7092000000000002E-5</c:v>
                </c:pt>
                <c:pt idx="57092">
                  <c:v>5.7092999999999997E-5</c:v>
                </c:pt>
                <c:pt idx="57093">
                  <c:v>5.7093999999999999E-5</c:v>
                </c:pt>
                <c:pt idx="57094">
                  <c:v>5.7095000000000001E-5</c:v>
                </c:pt>
                <c:pt idx="57095">
                  <c:v>5.7095999999999997E-5</c:v>
                </c:pt>
                <c:pt idx="57096">
                  <c:v>5.7096999999999999E-5</c:v>
                </c:pt>
                <c:pt idx="57097">
                  <c:v>5.7098000000000001E-5</c:v>
                </c:pt>
                <c:pt idx="57098">
                  <c:v>5.7099000000000003E-5</c:v>
                </c:pt>
                <c:pt idx="57099">
                  <c:v>5.7099999999999999E-5</c:v>
                </c:pt>
                <c:pt idx="57100">
                  <c:v>5.7101000000000001E-5</c:v>
                </c:pt>
                <c:pt idx="57101">
                  <c:v>5.7102000000000003E-5</c:v>
                </c:pt>
                <c:pt idx="57102">
                  <c:v>5.7102999999999999E-5</c:v>
                </c:pt>
                <c:pt idx="57103">
                  <c:v>5.7104000000000001E-5</c:v>
                </c:pt>
                <c:pt idx="57104">
                  <c:v>5.7105000000000003E-5</c:v>
                </c:pt>
                <c:pt idx="57105">
                  <c:v>5.7105999999999998E-5</c:v>
                </c:pt>
                <c:pt idx="57106">
                  <c:v>5.7107000000000001E-5</c:v>
                </c:pt>
                <c:pt idx="57107">
                  <c:v>5.7108000000000003E-5</c:v>
                </c:pt>
                <c:pt idx="57108">
                  <c:v>5.7108999999999998E-5</c:v>
                </c:pt>
                <c:pt idx="57109">
                  <c:v>5.711E-5</c:v>
                </c:pt>
                <c:pt idx="57110">
                  <c:v>5.7111000000000003E-5</c:v>
                </c:pt>
                <c:pt idx="57111">
                  <c:v>5.7111999999999998E-5</c:v>
                </c:pt>
                <c:pt idx="57112">
                  <c:v>5.7113E-5</c:v>
                </c:pt>
                <c:pt idx="57113">
                  <c:v>5.7114000000000002E-5</c:v>
                </c:pt>
                <c:pt idx="57114">
                  <c:v>5.7114999999999998E-5</c:v>
                </c:pt>
                <c:pt idx="57115">
                  <c:v>5.7116E-5</c:v>
                </c:pt>
                <c:pt idx="57116">
                  <c:v>5.7117000000000002E-5</c:v>
                </c:pt>
                <c:pt idx="57117">
                  <c:v>5.7117999999999998E-5</c:v>
                </c:pt>
                <c:pt idx="57118">
                  <c:v>5.7119E-5</c:v>
                </c:pt>
                <c:pt idx="57119">
                  <c:v>5.7120000000000002E-5</c:v>
                </c:pt>
                <c:pt idx="57120">
                  <c:v>5.7120999999999997E-5</c:v>
                </c:pt>
                <c:pt idx="57121">
                  <c:v>5.7122E-5</c:v>
                </c:pt>
                <c:pt idx="57122">
                  <c:v>5.7123000000000002E-5</c:v>
                </c:pt>
                <c:pt idx="57123">
                  <c:v>5.7123999999999997E-5</c:v>
                </c:pt>
                <c:pt idx="57124">
                  <c:v>5.7124999999999999E-5</c:v>
                </c:pt>
                <c:pt idx="57125">
                  <c:v>5.7126000000000002E-5</c:v>
                </c:pt>
                <c:pt idx="57126">
                  <c:v>5.7126999999999997E-5</c:v>
                </c:pt>
                <c:pt idx="57127">
                  <c:v>5.7127999999999999E-5</c:v>
                </c:pt>
                <c:pt idx="57128">
                  <c:v>5.7129000000000001E-5</c:v>
                </c:pt>
                <c:pt idx="57129">
                  <c:v>5.7129999999999997E-5</c:v>
                </c:pt>
                <c:pt idx="57130">
                  <c:v>5.7130999999999999E-5</c:v>
                </c:pt>
                <c:pt idx="57131">
                  <c:v>5.7132000000000001E-5</c:v>
                </c:pt>
                <c:pt idx="57132">
                  <c:v>5.7132999999999997E-5</c:v>
                </c:pt>
                <c:pt idx="57133">
                  <c:v>5.7133999999999999E-5</c:v>
                </c:pt>
                <c:pt idx="57134">
                  <c:v>5.7135000000000001E-5</c:v>
                </c:pt>
                <c:pt idx="57135">
                  <c:v>5.7136000000000003E-5</c:v>
                </c:pt>
                <c:pt idx="57136">
                  <c:v>5.7136999999999999E-5</c:v>
                </c:pt>
                <c:pt idx="57137">
                  <c:v>5.7138000000000001E-5</c:v>
                </c:pt>
                <c:pt idx="57138">
                  <c:v>5.7139000000000003E-5</c:v>
                </c:pt>
                <c:pt idx="57139">
                  <c:v>5.7139999999999998E-5</c:v>
                </c:pt>
                <c:pt idx="57140">
                  <c:v>5.7141000000000001E-5</c:v>
                </c:pt>
                <c:pt idx="57141">
                  <c:v>5.7142000000000003E-5</c:v>
                </c:pt>
                <c:pt idx="57142">
                  <c:v>5.7142999999999998E-5</c:v>
                </c:pt>
                <c:pt idx="57143">
                  <c:v>5.7144E-5</c:v>
                </c:pt>
                <c:pt idx="57144">
                  <c:v>5.7145000000000003E-5</c:v>
                </c:pt>
                <c:pt idx="57145">
                  <c:v>5.7145999999999998E-5</c:v>
                </c:pt>
                <c:pt idx="57146">
                  <c:v>5.7147E-5</c:v>
                </c:pt>
                <c:pt idx="57147">
                  <c:v>5.7148000000000002E-5</c:v>
                </c:pt>
                <c:pt idx="57148">
                  <c:v>5.7148999999999998E-5</c:v>
                </c:pt>
                <c:pt idx="57149">
                  <c:v>5.715E-5</c:v>
                </c:pt>
                <c:pt idx="57150">
                  <c:v>5.7151000000000002E-5</c:v>
                </c:pt>
                <c:pt idx="57151">
                  <c:v>5.7151999999999998E-5</c:v>
                </c:pt>
                <c:pt idx="57152">
                  <c:v>5.7153E-5</c:v>
                </c:pt>
                <c:pt idx="57153">
                  <c:v>5.7154000000000002E-5</c:v>
                </c:pt>
                <c:pt idx="57154">
                  <c:v>5.7154999999999997E-5</c:v>
                </c:pt>
                <c:pt idx="57155">
                  <c:v>5.7156E-5</c:v>
                </c:pt>
                <c:pt idx="57156">
                  <c:v>5.7157000000000002E-5</c:v>
                </c:pt>
                <c:pt idx="57157">
                  <c:v>5.7157999999999997E-5</c:v>
                </c:pt>
                <c:pt idx="57158">
                  <c:v>5.7158999999999999E-5</c:v>
                </c:pt>
                <c:pt idx="57159">
                  <c:v>5.7160000000000002E-5</c:v>
                </c:pt>
                <c:pt idx="57160">
                  <c:v>5.7160999999999997E-5</c:v>
                </c:pt>
                <c:pt idx="57161">
                  <c:v>5.7161999999999999E-5</c:v>
                </c:pt>
                <c:pt idx="57162">
                  <c:v>5.7163000000000001E-5</c:v>
                </c:pt>
                <c:pt idx="57163">
                  <c:v>5.7163999999999997E-5</c:v>
                </c:pt>
                <c:pt idx="57164">
                  <c:v>5.7164999999999999E-5</c:v>
                </c:pt>
                <c:pt idx="57165">
                  <c:v>5.7166000000000001E-5</c:v>
                </c:pt>
                <c:pt idx="57166">
                  <c:v>5.7166999999999997E-5</c:v>
                </c:pt>
                <c:pt idx="57167">
                  <c:v>5.7167999999999999E-5</c:v>
                </c:pt>
                <c:pt idx="57168">
                  <c:v>5.7169000000000001E-5</c:v>
                </c:pt>
                <c:pt idx="57169">
                  <c:v>5.7170000000000003E-5</c:v>
                </c:pt>
                <c:pt idx="57170">
                  <c:v>5.7170999999999999E-5</c:v>
                </c:pt>
                <c:pt idx="57171">
                  <c:v>5.7172000000000001E-5</c:v>
                </c:pt>
                <c:pt idx="57172">
                  <c:v>5.7173000000000003E-5</c:v>
                </c:pt>
                <c:pt idx="57173">
                  <c:v>5.7173999999999998E-5</c:v>
                </c:pt>
                <c:pt idx="57174">
                  <c:v>5.7175000000000001E-5</c:v>
                </c:pt>
                <c:pt idx="57175">
                  <c:v>5.7176000000000003E-5</c:v>
                </c:pt>
                <c:pt idx="57176">
                  <c:v>5.7176999999999998E-5</c:v>
                </c:pt>
                <c:pt idx="57177">
                  <c:v>5.7178E-5</c:v>
                </c:pt>
                <c:pt idx="57178">
                  <c:v>5.7179000000000003E-5</c:v>
                </c:pt>
                <c:pt idx="57179">
                  <c:v>5.7179999999999998E-5</c:v>
                </c:pt>
                <c:pt idx="57180">
                  <c:v>5.7181E-5</c:v>
                </c:pt>
                <c:pt idx="57181">
                  <c:v>5.7182000000000002E-5</c:v>
                </c:pt>
                <c:pt idx="57182">
                  <c:v>5.7182999999999998E-5</c:v>
                </c:pt>
                <c:pt idx="57183">
                  <c:v>5.7184E-5</c:v>
                </c:pt>
                <c:pt idx="57184">
                  <c:v>5.7185000000000002E-5</c:v>
                </c:pt>
                <c:pt idx="57185">
                  <c:v>5.7185999999999998E-5</c:v>
                </c:pt>
                <c:pt idx="57186">
                  <c:v>5.7187E-5</c:v>
                </c:pt>
                <c:pt idx="57187">
                  <c:v>5.7188000000000002E-5</c:v>
                </c:pt>
                <c:pt idx="57188">
                  <c:v>5.7188999999999997E-5</c:v>
                </c:pt>
                <c:pt idx="57189">
                  <c:v>5.719E-5</c:v>
                </c:pt>
                <c:pt idx="57190">
                  <c:v>5.7191000000000002E-5</c:v>
                </c:pt>
                <c:pt idx="57191">
                  <c:v>5.7191999999999997E-5</c:v>
                </c:pt>
                <c:pt idx="57192">
                  <c:v>5.7192999999999999E-5</c:v>
                </c:pt>
                <c:pt idx="57193">
                  <c:v>5.7194000000000002E-5</c:v>
                </c:pt>
                <c:pt idx="57194">
                  <c:v>5.7194999999999997E-5</c:v>
                </c:pt>
                <c:pt idx="57195">
                  <c:v>5.7195999999999999E-5</c:v>
                </c:pt>
                <c:pt idx="57196">
                  <c:v>5.7197000000000001E-5</c:v>
                </c:pt>
                <c:pt idx="57197">
                  <c:v>5.7197999999999997E-5</c:v>
                </c:pt>
                <c:pt idx="57198">
                  <c:v>5.7198999999999999E-5</c:v>
                </c:pt>
                <c:pt idx="57199">
                  <c:v>5.7200000000000001E-5</c:v>
                </c:pt>
                <c:pt idx="57200">
                  <c:v>5.7200999999999997E-5</c:v>
                </c:pt>
                <c:pt idx="57201">
                  <c:v>5.7201999999999999E-5</c:v>
                </c:pt>
                <c:pt idx="57202">
                  <c:v>5.7203000000000001E-5</c:v>
                </c:pt>
                <c:pt idx="57203">
                  <c:v>5.7204000000000003E-5</c:v>
                </c:pt>
                <c:pt idx="57204">
                  <c:v>5.7204999999999999E-5</c:v>
                </c:pt>
                <c:pt idx="57205">
                  <c:v>5.7206000000000001E-5</c:v>
                </c:pt>
                <c:pt idx="57206">
                  <c:v>5.7207000000000003E-5</c:v>
                </c:pt>
                <c:pt idx="57207">
                  <c:v>5.7207999999999998E-5</c:v>
                </c:pt>
                <c:pt idx="57208">
                  <c:v>5.7209000000000001E-5</c:v>
                </c:pt>
                <c:pt idx="57209">
                  <c:v>5.7210000000000003E-5</c:v>
                </c:pt>
                <c:pt idx="57210">
                  <c:v>5.7210999999999998E-5</c:v>
                </c:pt>
                <c:pt idx="57211">
                  <c:v>5.7212E-5</c:v>
                </c:pt>
                <c:pt idx="57212">
                  <c:v>5.7213000000000003E-5</c:v>
                </c:pt>
                <c:pt idx="57213">
                  <c:v>5.7213999999999998E-5</c:v>
                </c:pt>
                <c:pt idx="57214">
                  <c:v>5.7215E-5</c:v>
                </c:pt>
                <c:pt idx="57215">
                  <c:v>5.7216000000000002E-5</c:v>
                </c:pt>
                <c:pt idx="57216">
                  <c:v>5.7216999999999998E-5</c:v>
                </c:pt>
                <c:pt idx="57217">
                  <c:v>5.7218E-5</c:v>
                </c:pt>
                <c:pt idx="57218">
                  <c:v>5.7219000000000002E-5</c:v>
                </c:pt>
                <c:pt idx="57219">
                  <c:v>5.7219999999999998E-5</c:v>
                </c:pt>
                <c:pt idx="57220">
                  <c:v>5.7221E-5</c:v>
                </c:pt>
                <c:pt idx="57221">
                  <c:v>5.7222000000000002E-5</c:v>
                </c:pt>
                <c:pt idx="57222">
                  <c:v>5.7222999999999997E-5</c:v>
                </c:pt>
                <c:pt idx="57223">
                  <c:v>5.7224E-5</c:v>
                </c:pt>
                <c:pt idx="57224">
                  <c:v>5.7225000000000002E-5</c:v>
                </c:pt>
                <c:pt idx="57225">
                  <c:v>5.7225999999999997E-5</c:v>
                </c:pt>
                <c:pt idx="57226">
                  <c:v>5.7226999999999999E-5</c:v>
                </c:pt>
                <c:pt idx="57227">
                  <c:v>5.7228000000000002E-5</c:v>
                </c:pt>
                <c:pt idx="57228">
                  <c:v>5.7228999999999997E-5</c:v>
                </c:pt>
                <c:pt idx="57229">
                  <c:v>5.7229999999999999E-5</c:v>
                </c:pt>
                <c:pt idx="57230">
                  <c:v>5.7231000000000001E-5</c:v>
                </c:pt>
                <c:pt idx="57231">
                  <c:v>5.7231999999999997E-5</c:v>
                </c:pt>
                <c:pt idx="57232">
                  <c:v>5.7232999999999999E-5</c:v>
                </c:pt>
                <c:pt idx="57233">
                  <c:v>5.7234000000000001E-5</c:v>
                </c:pt>
                <c:pt idx="57234">
                  <c:v>5.7234999999999997E-5</c:v>
                </c:pt>
                <c:pt idx="57235">
                  <c:v>5.7235999999999999E-5</c:v>
                </c:pt>
                <c:pt idx="57236">
                  <c:v>5.7237000000000001E-5</c:v>
                </c:pt>
                <c:pt idx="57237">
                  <c:v>5.7238000000000003E-5</c:v>
                </c:pt>
                <c:pt idx="57238">
                  <c:v>5.7238999999999999E-5</c:v>
                </c:pt>
                <c:pt idx="57239">
                  <c:v>5.7240000000000001E-5</c:v>
                </c:pt>
                <c:pt idx="57240">
                  <c:v>5.7241000000000003E-5</c:v>
                </c:pt>
                <c:pt idx="57241">
                  <c:v>5.7241999999999998E-5</c:v>
                </c:pt>
                <c:pt idx="57242">
                  <c:v>5.7243000000000001E-5</c:v>
                </c:pt>
                <c:pt idx="57243">
                  <c:v>5.7244000000000003E-5</c:v>
                </c:pt>
                <c:pt idx="57244">
                  <c:v>5.7244999999999998E-5</c:v>
                </c:pt>
                <c:pt idx="57245">
                  <c:v>5.7246E-5</c:v>
                </c:pt>
                <c:pt idx="57246">
                  <c:v>5.7247000000000003E-5</c:v>
                </c:pt>
                <c:pt idx="57247">
                  <c:v>5.7247999999999998E-5</c:v>
                </c:pt>
                <c:pt idx="57248">
                  <c:v>5.7249E-5</c:v>
                </c:pt>
                <c:pt idx="57249">
                  <c:v>5.7250000000000002E-5</c:v>
                </c:pt>
                <c:pt idx="57250">
                  <c:v>5.7250999999999998E-5</c:v>
                </c:pt>
                <c:pt idx="57251">
                  <c:v>5.7252E-5</c:v>
                </c:pt>
                <c:pt idx="57252">
                  <c:v>5.7253000000000002E-5</c:v>
                </c:pt>
                <c:pt idx="57253">
                  <c:v>5.7253999999999998E-5</c:v>
                </c:pt>
                <c:pt idx="57254">
                  <c:v>5.7255E-5</c:v>
                </c:pt>
                <c:pt idx="57255">
                  <c:v>5.7256000000000002E-5</c:v>
                </c:pt>
                <c:pt idx="57256">
                  <c:v>5.7256999999999997E-5</c:v>
                </c:pt>
                <c:pt idx="57257">
                  <c:v>5.7258E-5</c:v>
                </c:pt>
                <c:pt idx="57258">
                  <c:v>5.7259000000000002E-5</c:v>
                </c:pt>
                <c:pt idx="57259">
                  <c:v>5.7259999999999997E-5</c:v>
                </c:pt>
                <c:pt idx="57260">
                  <c:v>5.7260999999999999E-5</c:v>
                </c:pt>
                <c:pt idx="57261">
                  <c:v>5.7262000000000002E-5</c:v>
                </c:pt>
                <c:pt idx="57262">
                  <c:v>5.7262999999999997E-5</c:v>
                </c:pt>
                <c:pt idx="57263">
                  <c:v>5.7263999999999999E-5</c:v>
                </c:pt>
                <c:pt idx="57264">
                  <c:v>5.7265000000000001E-5</c:v>
                </c:pt>
                <c:pt idx="57265">
                  <c:v>5.7265999999999997E-5</c:v>
                </c:pt>
                <c:pt idx="57266">
                  <c:v>5.7266999999999999E-5</c:v>
                </c:pt>
                <c:pt idx="57267">
                  <c:v>5.7268000000000001E-5</c:v>
                </c:pt>
                <c:pt idx="57268">
                  <c:v>5.7268999999999997E-5</c:v>
                </c:pt>
                <c:pt idx="57269">
                  <c:v>5.7269999999999999E-5</c:v>
                </c:pt>
                <c:pt idx="57270">
                  <c:v>5.7271000000000001E-5</c:v>
                </c:pt>
                <c:pt idx="57271">
                  <c:v>5.7272000000000003E-5</c:v>
                </c:pt>
                <c:pt idx="57272">
                  <c:v>5.7272999999999999E-5</c:v>
                </c:pt>
                <c:pt idx="57273">
                  <c:v>5.7274000000000001E-5</c:v>
                </c:pt>
                <c:pt idx="57274">
                  <c:v>5.7275000000000003E-5</c:v>
                </c:pt>
                <c:pt idx="57275">
                  <c:v>5.7275999999999998E-5</c:v>
                </c:pt>
                <c:pt idx="57276">
                  <c:v>5.7277000000000001E-5</c:v>
                </c:pt>
                <c:pt idx="57277">
                  <c:v>5.7278000000000003E-5</c:v>
                </c:pt>
                <c:pt idx="57278">
                  <c:v>5.7278999999999998E-5</c:v>
                </c:pt>
                <c:pt idx="57279">
                  <c:v>5.728E-5</c:v>
                </c:pt>
                <c:pt idx="57280">
                  <c:v>5.7281000000000003E-5</c:v>
                </c:pt>
                <c:pt idx="57281">
                  <c:v>5.7281999999999998E-5</c:v>
                </c:pt>
                <c:pt idx="57282">
                  <c:v>5.7283E-5</c:v>
                </c:pt>
                <c:pt idx="57283">
                  <c:v>5.7284000000000002E-5</c:v>
                </c:pt>
                <c:pt idx="57284">
                  <c:v>5.7284999999999998E-5</c:v>
                </c:pt>
                <c:pt idx="57285">
                  <c:v>5.7286E-5</c:v>
                </c:pt>
                <c:pt idx="57286">
                  <c:v>5.7287000000000002E-5</c:v>
                </c:pt>
                <c:pt idx="57287">
                  <c:v>5.7287999999999998E-5</c:v>
                </c:pt>
                <c:pt idx="57288">
                  <c:v>5.7289E-5</c:v>
                </c:pt>
                <c:pt idx="57289">
                  <c:v>5.7290000000000002E-5</c:v>
                </c:pt>
                <c:pt idx="57290">
                  <c:v>5.7290999999999997E-5</c:v>
                </c:pt>
                <c:pt idx="57291">
                  <c:v>5.7292E-5</c:v>
                </c:pt>
                <c:pt idx="57292">
                  <c:v>5.7293000000000002E-5</c:v>
                </c:pt>
                <c:pt idx="57293">
                  <c:v>5.7293999999999997E-5</c:v>
                </c:pt>
                <c:pt idx="57294">
                  <c:v>5.7294999999999999E-5</c:v>
                </c:pt>
                <c:pt idx="57295">
                  <c:v>5.7296000000000002E-5</c:v>
                </c:pt>
                <c:pt idx="57296">
                  <c:v>5.7296999999999997E-5</c:v>
                </c:pt>
                <c:pt idx="57297">
                  <c:v>5.7297999999999999E-5</c:v>
                </c:pt>
                <c:pt idx="57298">
                  <c:v>5.7299000000000001E-5</c:v>
                </c:pt>
                <c:pt idx="57299">
                  <c:v>5.7299999999999997E-5</c:v>
                </c:pt>
                <c:pt idx="57300">
                  <c:v>5.7300999999999999E-5</c:v>
                </c:pt>
                <c:pt idx="57301">
                  <c:v>5.7302000000000001E-5</c:v>
                </c:pt>
                <c:pt idx="57302">
                  <c:v>5.7302999999999997E-5</c:v>
                </c:pt>
                <c:pt idx="57303">
                  <c:v>5.7303999999999999E-5</c:v>
                </c:pt>
                <c:pt idx="57304">
                  <c:v>5.7305000000000001E-5</c:v>
                </c:pt>
                <c:pt idx="57305">
                  <c:v>5.7306000000000003E-5</c:v>
                </c:pt>
                <c:pt idx="57306">
                  <c:v>5.7306999999999999E-5</c:v>
                </c:pt>
                <c:pt idx="57307">
                  <c:v>5.7308000000000001E-5</c:v>
                </c:pt>
                <c:pt idx="57308">
                  <c:v>5.7309000000000003E-5</c:v>
                </c:pt>
                <c:pt idx="57309">
                  <c:v>5.7309999999999998E-5</c:v>
                </c:pt>
                <c:pt idx="57310">
                  <c:v>5.7311000000000001E-5</c:v>
                </c:pt>
                <c:pt idx="57311">
                  <c:v>5.7312000000000003E-5</c:v>
                </c:pt>
                <c:pt idx="57312">
                  <c:v>5.7312999999999998E-5</c:v>
                </c:pt>
                <c:pt idx="57313">
                  <c:v>5.7314E-5</c:v>
                </c:pt>
                <c:pt idx="57314">
                  <c:v>5.7315000000000003E-5</c:v>
                </c:pt>
                <c:pt idx="57315">
                  <c:v>5.7315999999999998E-5</c:v>
                </c:pt>
                <c:pt idx="57316">
                  <c:v>5.7317E-5</c:v>
                </c:pt>
                <c:pt idx="57317">
                  <c:v>5.7318000000000002E-5</c:v>
                </c:pt>
                <c:pt idx="57318">
                  <c:v>5.7318999999999998E-5</c:v>
                </c:pt>
                <c:pt idx="57319">
                  <c:v>5.732E-5</c:v>
                </c:pt>
                <c:pt idx="57320">
                  <c:v>5.7321000000000002E-5</c:v>
                </c:pt>
                <c:pt idx="57321">
                  <c:v>5.7321999999999998E-5</c:v>
                </c:pt>
                <c:pt idx="57322">
                  <c:v>5.7323E-5</c:v>
                </c:pt>
                <c:pt idx="57323">
                  <c:v>5.7324000000000002E-5</c:v>
                </c:pt>
                <c:pt idx="57324">
                  <c:v>5.7324999999999997E-5</c:v>
                </c:pt>
                <c:pt idx="57325">
                  <c:v>5.7326E-5</c:v>
                </c:pt>
                <c:pt idx="57326">
                  <c:v>5.7327000000000002E-5</c:v>
                </c:pt>
                <c:pt idx="57327">
                  <c:v>5.7327999999999997E-5</c:v>
                </c:pt>
                <c:pt idx="57328">
                  <c:v>5.7328999999999999E-5</c:v>
                </c:pt>
                <c:pt idx="57329">
                  <c:v>5.7330000000000002E-5</c:v>
                </c:pt>
                <c:pt idx="57330">
                  <c:v>5.7330999999999997E-5</c:v>
                </c:pt>
                <c:pt idx="57331">
                  <c:v>5.7331999999999999E-5</c:v>
                </c:pt>
                <c:pt idx="57332">
                  <c:v>5.7333000000000001E-5</c:v>
                </c:pt>
                <c:pt idx="57333">
                  <c:v>5.7333999999999997E-5</c:v>
                </c:pt>
                <c:pt idx="57334">
                  <c:v>5.7334999999999999E-5</c:v>
                </c:pt>
                <c:pt idx="57335">
                  <c:v>5.7336000000000001E-5</c:v>
                </c:pt>
                <c:pt idx="57336">
                  <c:v>5.7336999999999997E-5</c:v>
                </c:pt>
                <c:pt idx="57337">
                  <c:v>5.7337999999999999E-5</c:v>
                </c:pt>
                <c:pt idx="57338">
                  <c:v>5.7339000000000001E-5</c:v>
                </c:pt>
                <c:pt idx="57339">
                  <c:v>5.7340000000000003E-5</c:v>
                </c:pt>
                <c:pt idx="57340">
                  <c:v>5.7340999999999999E-5</c:v>
                </c:pt>
                <c:pt idx="57341">
                  <c:v>5.7342000000000001E-5</c:v>
                </c:pt>
                <c:pt idx="57342">
                  <c:v>5.7343000000000003E-5</c:v>
                </c:pt>
                <c:pt idx="57343">
                  <c:v>5.7343999999999998E-5</c:v>
                </c:pt>
                <c:pt idx="57344">
                  <c:v>5.7345000000000001E-5</c:v>
                </c:pt>
                <c:pt idx="57345">
                  <c:v>5.7346000000000003E-5</c:v>
                </c:pt>
                <c:pt idx="57346">
                  <c:v>5.7346999999999998E-5</c:v>
                </c:pt>
                <c:pt idx="57347">
                  <c:v>5.7348E-5</c:v>
                </c:pt>
                <c:pt idx="57348">
                  <c:v>5.7349000000000003E-5</c:v>
                </c:pt>
                <c:pt idx="57349">
                  <c:v>5.7349999999999998E-5</c:v>
                </c:pt>
                <c:pt idx="57350">
                  <c:v>5.7351E-5</c:v>
                </c:pt>
                <c:pt idx="57351">
                  <c:v>5.7352000000000002E-5</c:v>
                </c:pt>
                <c:pt idx="57352">
                  <c:v>5.7352999999999998E-5</c:v>
                </c:pt>
                <c:pt idx="57353">
                  <c:v>5.7354E-5</c:v>
                </c:pt>
                <c:pt idx="57354">
                  <c:v>5.7355000000000002E-5</c:v>
                </c:pt>
                <c:pt idx="57355">
                  <c:v>5.7355999999999998E-5</c:v>
                </c:pt>
                <c:pt idx="57356">
                  <c:v>5.7357E-5</c:v>
                </c:pt>
                <c:pt idx="57357">
                  <c:v>5.7358000000000002E-5</c:v>
                </c:pt>
                <c:pt idx="57358">
                  <c:v>5.7358999999999997E-5</c:v>
                </c:pt>
                <c:pt idx="57359">
                  <c:v>5.736E-5</c:v>
                </c:pt>
                <c:pt idx="57360">
                  <c:v>5.7361000000000002E-5</c:v>
                </c:pt>
                <c:pt idx="57361">
                  <c:v>5.7361999999999997E-5</c:v>
                </c:pt>
                <c:pt idx="57362">
                  <c:v>5.7362999999999999E-5</c:v>
                </c:pt>
                <c:pt idx="57363">
                  <c:v>5.7364000000000002E-5</c:v>
                </c:pt>
                <c:pt idx="57364">
                  <c:v>5.7364999999999997E-5</c:v>
                </c:pt>
                <c:pt idx="57365">
                  <c:v>5.7365999999999999E-5</c:v>
                </c:pt>
                <c:pt idx="57366">
                  <c:v>5.7367000000000001E-5</c:v>
                </c:pt>
                <c:pt idx="57367">
                  <c:v>5.7367999999999997E-5</c:v>
                </c:pt>
                <c:pt idx="57368">
                  <c:v>5.7368999999999999E-5</c:v>
                </c:pt>
                <c:pt idx="57369">
                  <c:v>5.7370000000000001E-5</c:v>
                </c:pt>
                <c:pt idx="57370">
                  <c:v>5.7370999999999997E-5</c:v>
                </c:pt>
                <c:pt idx="57371">
                  <c:v>5.7371999999999999E-5</c:v>
                </c:pt>
                <c:pt idx="57372">
                  <c:v>5.7373000000000001E-5</c:v>
                </c:pt>
                <c:pt idx="57373">
                  <c:v>5.7374000000000003E-5</c:v>
                </c:pt>
                <c:pt idx="57374">
                  <c:v>5.7374999999999999E-5</c:v>
                </c:pt>
                <c:pt idx="57375">
                  <c:v>5.7376000000000001E-5</c:v>
                </c:pt>
                <c:pt idx="57376">
                  <c:v>5.7377000000000003E-5</c:v>
                </c:pt>
                <c:pt idx="57377">
                  <c:v>5.7377999999999999E-5</c:v>
                </c:pt>
                <c:pt idx="57378">
                  <c:v>5.7379000000000001E-5</c:v>
                </c:pt>
                <c:pt idx="57379">
                  <c:v>5.7380000000000003E-5</c:v>
                </c:pt>
                <c:pt idx="57380">
                  <c:v>5.7380999999999998E-5</c:v>
                </c:pt>
                <c:pt idx="57381">
                  <c:v>5.7382E-5</c:v>
                </c:pt>
                <c:pt idx="57382">
                  <c:v>5.7383000000000003E-5</c:v>
                </c:pt>
                <c:pt idx="57383">
                  <c:v>5.7383999999999998E-5</c:v>
                </c:pt>
                <c:pt idx="57384">
                  <c:v>5.7385E-5</c:v>
                </c:pt>
                <c:pt idx="57385">
                  <c:v>5.7386000000000002E-5</c:v>
                </c:pt>
                <c:pt idx="57386">
                  <c:v>5.7386999999999998E-5</c:v>
                </c:pt>
                <c:pt idx="57387">
                  <c:v>5.7388E-5</c:v>
                </c:pt>
                <c:pt idx="57388">
                  <c:v>5.7389000000000002E-5</c:v>
                </c:pt>
                <c:pt idx="57389">
                  <c:v>5.7389999999999998E-5</c:v>
                </c:pt>
                <c:pt idx="57390">
                  <c:v>5.7391E-5</c:v>
                </c:pt>
                <c:pt idx="57391">
                  <c:v>5.7392000000000002E-5</c:v>
                </c:pt>
                <c:pt idx="57392">
                  <c:v>5.7392999999999998E-5</c:v>
                </c:pt>
                <c:pt idx="57393">
                  <c:v>5.7394E-5</c:v>
                </c:pt>
                <c:pt idx="57394">
                  <c:v>5.7395000000000002E-5</c:v>
                </c:pt>
                <c:pt idx="57395">
                  <c:v>5.7395999999999997E-5</c:v>
                </c:pt>
                <c:pt idx="57396">
                  <c:v>5.7397E-5</c:v>
                </c:pt>
                <c:pt idx="57397">
                  <c:v>5.7398000000000002E-5</c:v>
                </c:pt>
                <c:pt idx="57398">
                  <c:v>5.7398999999999997E-5</c:v>
                </c:pt>
                <c:pt idx="57399">
                  <c:v>5.7399999999999999E-5</c:v>
                </c:pt>
                <c:pt idx="57400">
                  <c:v>5.7401000000000002E-5</c:v>
                </c:pt>
                <c:pt idx="57401">
                  <c:v>5.7401999999999997E-5</c:v>
                </c:pt>
                <c:pt idx="57402">
                  <c:v>5.7402999999999999E-5</c:v>
                </c:pt>
                <c:pt idx="57403">
                  <c:v>5.7404000000000001E-5</c:v>
                </c:pt>
                <c:pt idx="57404">
                  <c:v>5.7404999999999997E-5</c:v>
                </c:pt>
                <c:pt idx="57405">
                  <c:v>5.7405999999999999E-5</c:v>
                </c:pt>
                <c:pt idx="57406">
                  <c:v>5.7407000000000001E-5</c:v>
                </c:pt>
                <c:pt idx="57407">
                  <c:v>5.7408000000000003E-5</c:v>
                </c:pt>
                <c:pt idx="57408">
                  <c:v>5.7408999999999999E-5</c:v>
                </c:pt>
                <c:pt idx="57409">
                  <c:v>5.7410000000000001E-5</c:v>
                </c:pt>
                <c:pt idx="57410">
                  <c:v>5.7411000000000003E-5</c:v>
                </c:pt>
                <c:pt idx="57411">
                  <c:v>5.7411999999999999E-5</c:v>
                </c:pt>
                <c:pt idx="57412">
                  <c:v>5.7413000000000001E-5</c:v>
                </c:pt>
                <c:pt idx="57413">
                  <c:v>5.7414000000000003E-5</c:v>
                </c:pt>
                <c:pt idx="57414">
                  <c:v>5.7414999999999998E-5</c:v>
                </c:pt>
                <c:pt idx="57415">
                  <c:v>5.7416000000000001E-5</c:v>
                </c:pt>
                <c:pt idx="57416">
                  <c:v>5.7417000000000003E-5</c:v>
                </c:pt>
                <c:pt idx="57417">
                  <c:v>5.7417999999999998E-5</c:v>
                </c:pt>
                <c:pt idx="57418">
                  <c:v>5.7419E-5</c:v>
                </c:pt>
                <c:pt idx="57419">
                  <c:v>5.7420000000000003E-5</c:v>
                </c:pt>
                <c:pt idx="57420">
                  <c:v>5.7420999999999998E-5</c:v>
                </c:pt>
                <c:pt idx="57421">
                  <c:v>5.7422E-5</c:v>
                </c:pt>
                <c:pt idx="57422">
                  <c:v>5.7423000000000002E-5</c:v>
                </c:pt>
                <c:pt idx="57423">
                  <c:v>5.7423999999999998E-5</c:v>
                </c:pt>
                <c:pt idx="57424">
                  <c:v>5.7425E-5</c:v>
                </c:pt>
                <c:pt idx="57425">
                  <c:v>5.7426000000000002E-5</c:v>
                </c:pt>
                <c:pt idx="57426">
                  <c:v>5.7426999999999998E-5</c:v>
                </c:pt>
                <c:pt idx="57427">
                  <c:v>5.7428E-5</c:v>
                </c:pt>
                <c:pt idx="57428">
                  <c:v>5.7429000000000002E-5</c:v>
                </c:pt>
                <c:pt idx="57429">
                  <c:v>5.7429999999999997E-5</c:v>
                </c:pt>
                <c:pt idx="57430">
                  <c:v>5.7431E-5</c:v>
                </c:pt>
                <c:pt idx="57431">
                  <c:v>5.7432000000000002E-5</c:v>
                </c:pt>
                <c:pt idx="57432">
                  <c:v>5.7432999999999997E-5</c:v>
                </c:pt>
                <c:pt idx="57433">
                  <c:v>5.7433999999999999E-5</c:v>
                </c:pt>
                <c:pt idx="57434">
                  <c:v>5.7435000000000002E-5</c:v>
                </c:pt>
                <c:pt idx="57435">
                  <c:v>5.7435999999999997E-5</c:v>
                </c:pt>
                <c:pt idx="57436">
                  <c:v>5.7436999999999999E-5</c:v>
                </c:pt>
                <c:pt idx="57437">
                  <c:v>5.7438000000000001E-5</c:v>
                </c:pt>
                <c:pt idx="57438">
                  <c:v>5.7438999999999997E-5</c:v>
                </c:pt>
                <c:pt idx="57439">
                  <c:v>5.7439999999999999E-5</c:v>
                </c:pt>
                <c:pt idx="57440">
                  <c:v>5.7441000000000001E-5</c:v>
                </c:pt>
                <c:pt idx="57441">
                  <c:v>5.7442000000000003E-5</c:v>
                </c:pt>
                <c:pt idx="57442">
                  <c:v>5.7442999999999999E-5</c:v>
                </c:pt>
                <c:pt idx="57443">
                  <c:v>5.7444000000000001E-5</c:v>
                </c:pt>
                <c:pt idx="57444">
                  <c:v>5.7445000000000003E-5</c:v>
                </c:pt>
                <c:pt idx="57445">
                  <c:v>5.7445999999999999E-5</c:v>
                </c:pt>
                <c:pt idx="57446">
                  <c:v>5.7447000000000001E-5</c:v>
                </c:pt>
                <c:pt idx="57447">
                  <c:v>5.7448000000000003E-5</c:v>
                </c:pt>
                <c:pt idx="57448">
                  <c:v>5.7448999999999998E-5</c:v>
                </c:pt>
                <c:pt idx="57449">
                  <c:v>5.7450000000000001E-5</c:v>
                </c:pt>
                <c:pt idx="57450">
                  <c:v>5.7451000000000003E-5</c:v>
                </c:pt>
                <c:pt idx="57451">
                  <c:v>5.7451999999999998E-5</c:v>
                </c:pt>
                <c:pt idx="57452">
                  <c:v>5.7453E-5</c:v>
                </c:pt>
                <c:pt idx="57453">
                  <c:v>5.7454000000000003E-5</c:v>
                </c:pt>
                <c:pt idx="57454">
                  <c:v>5.7454999999999998E-5</c:v>
                </c:pt>
                <c:pt idx="57455">
                  <c:v>5.7456E-5</c:v>
                </c:pt>
                <c:pt idx="57456">
                  <c:v>5.7457000000000002E-5</c:v>
                </c:pt>
                <c:pt idx="57457">
                  <c:v>5.7457999999999998E-5</c:v>
                </c:pt>
                <c:pt idx="57458">
                  <c:v>5.7459E-5</c:v>
                </c:pt>
                <c:pt idx="57459">
                  <c:v>5.7460000000000002E-5</c:v>
                </c:pt>
                <c:pt idx="57460">
                  <c:v>5.7460999999999998E-5</c:v>
                </c:pt>
                <c:pt idx="57461">
                  <c:v>5.7462E-5</c:v>
                </c:pt>
                <c:pt idx="57462">
                  <c:v>5.7463000000000002E-5</c:v>
                </c:pt>
                <c:pt idx="57463">
                  <c:v>5.7463999999999997E-5</c:v>
                </c:pt>
                <c:pt idx="57464">
                  <c:v>5.7465E-5</c:v>
                </c:pt>
                <c:pt idx="57465">
                  <c:v>5.7466000000000002E-5</c:v>
                </c:pt>
                <c:pt idx="57466">
                  <c:v>5.7466999999999997E-5</c:v>
                </c:pt>
                <c:pt idx="57467">
                  <c:v>5.7467999999999999E-5</c:v>
                </c:pt>
                <c:pt idx="57468">
                  <c:v>5.7469000000000002E-5</c:v>
                </c:pt>
                <c:pt idx="57469">
                  <c:v>5.7469999999999997E-5</c:v>
                </c:pt>
                <c:pt idx="57470">
                  <c:v>5.7470999999999999E-5</c:v>
                </c:pt>
                <c:pt idx="57471">
                  <c:v>5.7472000000000001E-5</c:v>
                </c:pt>
                <c:pt idx="57472">
                  <c:v>5.7472999999999997E-5</c:v>
                </c:pt>
                <c:pt idx="57473">
                  <c:v>5.7473999999999999E-5</c:v>
                </c:pt>
                <c:pt idx="57474">
                  <c:v>5.7475000000000001E-5</c:v>
                </c:pt>
                <c:pt idx="57475">
                  <c:v>5.7476000000000003E-5</c:v>
                </c:pt>
                <c:pt idx="57476">
                  <c:v>5.7476999999999999E-5</c:v>
                </c:pt>
                <c:pt idx="57477">
                  <c:v>5.7478000000000001E-5</c:v>
                </c:pt>
                <c:pt idx="57478">
                  <c:v>5.7479000000000003E-5</c:v>
                </c:pt>
                <c:pt idx="57479">
                  <c:v>5.7479999999999999E-5</c:v>
                </c:pt>
                <c:pt idx="57480">
                  <c:v>5.7481000000000001E-5</c:v>
                </c:pt>
                <c:pt idx="57481">
                  <c:v>5.7482000000000003E-5</c:v>
                </c:pt>
                <c:pt idx="57482">
                  <c:v>5.7482999999999998E-5</c:v>
                </c:pt>
                <c:pt idx="57483">
                  <c:v>5.7484000000000001E-5</c:v>
                </c:pt>
                <c:pt idx="57484">
                  <c:v>5.7485000000000003E-5</c:v>
                </c:pt>
                <c:pt idx="57485">
                  <c:v>5.7485999999999998E-5</c:v>
                </c:pt>
                <c:pt idx="57486">
                  <c:v>5.7487E-5</c:v>
                </c:pt>
                <c:pt idx="57487">
                  <c:v>5.7488000000000003E-5</c:v>
                </c:pt>
                <c:pt idx="57488">
                  <c:v>5.7488999999999998E-5</c:v>
                </c:pt>
                <c:pt idx="57489">
                  <c:v>5.749E-5</c:v>
                </c:pt>
                <c:pt idx="57490">
                  <c:v>5.7491000000000002E-5</c:v>
                </c:pt>
                <c:pt idx="57491">
                  <c:v>5.7491999999999998E-5</c:v>
                </c:pt>
                <c:pt idx="57492">
                  <c:v>5.7493E-5</c:v>
                </c:pt>
                <c:pt idx="57493">
                  <c:v>5.7494000000000002E-5</c:v>
                </c:pt>
                <c:pt idx="57494">
                  <c:v>5.7494999999999998E-5</c:v>
                </c:pt>
                <c:pt idx="57495">
                  <c:v>5.7496E-5</c:v>
                </c:pt>
                <c:pt idx="57496">
                  <c:v>5.7497000000000002E-5</c:v>
                </c:pt>
                <c:pt idx="57497">
                  <c:v>5.7497999999999997E-5</c:v>
                </c:pt>
                <c:pt idx="57498">
                  <c:v>5.7499E-5</c:v>
                </c:pt>
                <c:pt idx="57499">
                  <c:v>5.7500000000000002E-5</c:v>
                </c:pt>
                <c:pt idx="57500">
                  <c:v>5.7500999999999997E-5</c:v>
                </c:pt>
                <c:pt idx="57501">
                  <c:v>5.7501999999999999E-5</c:v>
                </c:pt>
                <c:pt idx="57502">
                  <c:v>5.7503000000000002E-5</c:v>
                </c:pt>
                <c:pt idx="57503">
                  <c:v>5.7503999999999997E-5</c:v>
                </c:pt>
                <c:pt idx="57504">
                  <c:v>5.7504999999999999E-5</c:v>
                </c:pt>
                <c:pt idx="57505">
                  <c:v>5.7506000000000001E-5</c:v>
                </c:pt>
                <c:pt idx="57506">
                  <c:v>5.7506999999999997E-5</c:v>
                </c:pt>
                <c:pt idx="57507">
                  <c:v>5.7507999999999999E-5</c:v>
                </c:pt>
                <c:pt idx="57508">
                  <c:v>5.7509000000000001E-5</c:v>
                </c:pt>
                <c:pt idx="57509">
                  <c:v>5.7510000000000003E-5</c:v>
                </c:pt>
                <c:pt idx="57510">
                  <c:v>5.7510999999999999E-5</c:v>
                </c:pt>
                <c:pt idx="57511">
                  <c:v>5.7512000000000001E-5</c:v>
                </c:pt>
                <c:pt idx="57512">
                  <c:v>5.7513000000000003E-5</c:v>
                </c:pt>
                <c:pt idx="57513">
                  <c:v>5.7513999999999999E-5</c:v>
                </c:pt>
                <c:pt idx="57514">
                  <c:v>5.7515000000000001E-5</c:v>
                </c:pt>
                <c:pt idx="57515">
                  <c:v>5.7516000000000003E-5</c:v>
                </c:pt>
                <c:pt idx="57516">
                  <c:v>5.7516999999999998E-5</c:v>
                </c:pt>
                <c:pt idx="57517">
                  <c:v>5.7518000000000001E-5</c:v>
                </c:pt>
                <c:pt idx="57518">
                  <c:v>5.7519000000000003E-5</c:v>
                </c:pt>
                <c:pt idx="57519">
                  <c:v>5.7519999999999998E-5</c:v>
                </c:pt>
                <c:pt idx="57520">
                  <c:v>5.7521E-5</c:v>
                </c:pt>
                <c:pt idx="57521">
                  <c:v>5.7522000000000003E-5</c:v>
                </c:pt>
                <c:pt idx="57522">
                  <c:v>5.7522999999999998E-5</c:v>
                </c:pt>
                <c:pt idx="57523">
                  <c:v>5.7524E-5</c:v>
                </c:pt>
                <c:pt idx="57524">
                  <c:v>5.7525000000000002E-5</c:v>
                </c:pt>
                <c:pt idx="57525">
                  <c:v>5.7525999999999998E-5</c:v>
                </c:pt>
                <c:pt idx="57526">
                  <c:v>5.7527E-5</c:v>
                </c:pt>
                <c:pt idx="57527">
                  <c:v>5.7528000000000002E-5</c:v>
                </c:pt>
                <c:pt idx="57528">
                  <c:v>5.7528999999999998E-5</c:v>
                </c:pt>
                <c:pt idx="57529">
                  <c:v>5.753E-5</c:v>
                </c:pt>
                <c:pt idx="57530">
                  <c:v>5.7531000000000002E-5</c:v>
                </c:pt>
                <c:pt idx="57531">
                  <c:v>5.7531999999999997E-5</c:v>
                </c:pt>
                <c:pt idx="57532">
                  <c:v>5.7533E-5</c:v>
                </c:pt>
                <c:pt idx="57533">
                  <c:v>5.7534000000000002E-5</c:v>
                </c:pt>
                <c:pt idx="57534">
                  <c:v>5.7534999999999997E-5</c:v>
                </c:pt>
                <c:pt idx="57535">
                  <c:v>5.7535999999999999E-5</c:v>
                </c:pt>
                <c:pt idx="57536">
                  <c:v>5.7537000000000002E-5</c:v>
                </c:pt>
                <c:pt idx="57537">
                  <c:v>5.7537999999999997E-5</c:v>
                </c:pt>
                <c:pt idx="57538">
                  <c:v>5.7538999999999999E-5</c:v>
                </c:pt>
                <c:pt idx="57539">
                  <c:v>5.7540000000000001E-5</c:v>
                </c:pt>
                <c:pt idx="57540">
                  <c:v>5.7540999999999997E-5</c:v>
                </c:pt>
                <c:pt idx="57541">
                  <c:v>5.7541999999999999E-5</c:v>
                </c:pt>
                <c:pt idx="57542">
                  <c:v>5.7543000000000001E-5</c:v>
                </c:pt>
                <c:pt idx="57543">
                  <c:v>5.7544000000000003E-5</c:v>
                </c:pt>
                <c:pt idx="57544">
                  <c:v>5.7544999999999999E-5</c:v>
                </c:pt>
                <c:pt idx="57545">
                  <c:v>5.7546000000000001E-5</c:v>
                </c:pt>
                <c:pt idx="57546">
                  <c:v>5.7547000000000003E-5</c:v>
                </c:pt>
                <c:pt idx="57547">
                  <c:v>5.7547999999999999E-5</c:v>
                </c:pt>
                <c:pt idx="57548">
                  <c:v>5.7549000000000001E-5</c:v>
                </c:pt>
                <c:pt idx="57549">
                  <c:v>5.7550000000000003E-5</c:v>
                </c:pt>
                <c:pt idx="57550">
                  <c:v>5.7550999999999998E-5</c:v>
                </c:pt>
                <c:pt idx="57551">
                  <c:v>5.7552000000000001E-5</c:v>
                </c:pt>
                <c:pt idx="57552">
                  <c:v>5.7553000000000003E-5</c:v>
                </c:pt>
                <c:pt idx="57553">
                  <c:v>5.7553999999999998E-5</c:v>
                </c:pt>
                <c:pt idx="57554">
                  <c:v>5.7555E-5</c:v>
                </c:pt>
                <c:pt idx="57555">
                  <c:v>5.7556000000000003E-5</c:v>
                </c:pt>
                <c:pt idx="57556">
                  <c:v>5.7556999999999998E-5</c:v>
                </c:pt>
                <c:pt idx="57557">
                  <c:v>5.7558E-5</c:v>
                </c:pt>
                <c:pt idx="57558">
                  <c:v>5.7559000000000002E-5</c:v>
                </c:pt>
                <c:pt idx="57559">
                  <c:v>5.7559999999999998E-5</c:v>
                </c:pt>
                <c:pt idx="57560">
                  <c:v>5.7561E-5</c:v>
                </c:pt>
                <c:pt idx="57561">
                  <c:v>5.7562000000000002E-5</c:v>
                </c:pt>
                <c:pt idx="57562">
                  <c:v>5.7562999999999998E-5</c:v>
                </c:pt>
                <c:pt idx="57563">
                  <c:v>5.7564E-5</c:v>
                </c:pt>
                <c:pt idx="57564">
                  <c:v>5.7565000000000002E-5</c:v>
                </c:pt>
                <c:pt idx="57565">
                  <c:v>5.7565999999999997E-5</c:v>
                </c:pt>
                <c:pt idx="57566">
                  <c:v>5.7567E-5</c:v>
                </c:pt>
                <c:pt idx="57567">
                  <c:v>5.7568000000000002E-5</c:v>
                </c:pt>
                <c:pt idx="57568">
                  <c:v>5.7568999999999997E-5</c:v>
                </c:pt>
                <c:pt idx="57569">
                  <c:v>5.7569999999999999E-5</c:v>
                </c:pt>
                <c:pt idx="57570">
                  <c:v>5.7571000000000002E-5</c:v>
                </c:pt>
                <c:pt idx="57571">
                  <c:v>5.7571999999999997E-5</c:v>
                </c:pt>
                <c:pt idx="57572">
                  <c:v>5.7572999999999999E-5</c:v>
                </c:pt>
                <c:pt idx="57573">
                  <c:v>5.7574000000000001E-5</c:v>
                </c:pt>
                <c:pt idx="57574">
                  <c:v>5.7574999999999997E-5</c:v>
                </c:pt>
                <c:pt idx="57575">
                  <c:v>5.7575999999999999E-5</c:v>
                </c:pt>
                <c:pt idx="57576">
                  <c:v>5.7577000000000001E-5</c:v>
                </c:pt>
                <c:pt idx="57577">
                  <c:v>5.7578000000000003E-5</c:v>
                </c:pt>
                <c:pt idx="57578">
                  <c:v>5.7578999999999999E-5</c:v>
                </c:pt>
                <c:pt idx="57579">
                  <c:v>5.7580000000000001E-5</c:v>
                </c:pt>
                <c:pt idx="57580">
                  <c:v>5.7581000000000003E-5</c:v>
                </c:pt>
                <c:pt idx="57581">
                  <c:v>5.7581999999999999E-5</c:v>
                </c:pt>
                <c:pt idx="57582">
                  <c:v>5.7583000000000001E-5</c:v>
                </c:pt>
                <c:pt idx="57583">
                  <c:v>5.7584000000000003E-5</c:v>
                </c:pt>
                <c:pt idx="57584">
                  <c:v>5.7584999999999998E-5</c:v>
                </c:pt>
                <c:pt idx="57585">
                  <c:v>5.7586000000000001E-5</c:v>
                </c:pt>
                <c:pt idx="57586">
                  <c:v>5.7587000000000003E-5</c:v>
                </c:pt>
                <c:pt idx="57587">
                  <c:v>5.7587999999999998E-5</c:v>
                </c:pt>
                <c:pt idx="57588">
                  <c:v>5.7589E-5</c:v>
                </c:pt>
                <c:pt idx="57589">
                  <c:v>5.7590000000000003E-5</c:v>
                </c:pt>
                <c:pt idx="57590">
                  <c:v>5.7590999999999998E-5</c:v>
                </c:pt>
                <c:pt idx="57591">
                  <c:v>5.7592E-5</c:v>
                </c:pt>
                <c:pt idx="57592">
                  <c:v>5.7593000000000002E-5</c:v>
                </c:pt>
                <c:pt idx="57593">
                  <c:v>5.7593999999999998E-5</c:v>
                </c:pt>
                <c:pt idx="57594">
                  <c:v>5.7595E-5</c:v>
                </c:pt>
                <c:pt idx="57595">
                  <c:v>5.7596000000000002E-5</c:v>
                </c:pt>
                <c:pt idx="57596">
                  <c:v>5.7596999999999998E-5</c:v>
                </c:pt>
                <c:pt idx="57597">
                  <c:v>5.7598E-5</c:v>
                </c:pt>
                <c:pt idx="57598">
                  <c:v>5.7599000000000002E-5</c:v>
                </c:pt>
                <c:pt idx="57599">
                  <c:v>5.7599999999999997E-5</c:v>
                </c:pt>
                <c:pt idx="57600">
                  <c:v>5.7601E-5</c:v>
                </c:pt>
                <c:pt idx="57601">
                  <c:v>5.7602000000000002E-5</c:v>
                </c:pt>
                <c:pt idx="57602">
                  <c:v>5.7602999999999997E-5</c:v>
                </c:pt>
                <c:pt idx="57603">
                  <c:v>5.7603999999999999E-5</c:v>
                </c:pt>
                <c:pt idx="57604">
                  <c:v>5.7605000000000002E-5</c:v>
                </c:pt>
                <c:pt idx="57605">
                  <c:v>5.7605999999999997E-5</c:v>
                </c:pt>
                <c:pt idx="57606">
                  <c:v>5.7606999999999999E-5</c:v>
                </c:pt>
                <c:pt idx="57607">
                  <c:v>5.7608000000000001E-5</c:v>
                </c:pt>
                <c:pt idx="57608">
                  <c:v>5.7608999999999997E-5</c:v>
                </c:pt>
                <c:pt idx="57609">
                  <c:v>5.7609999999999999E-5</c:v>
                </c:pt>
                <c:pt idx="57610">
                  <c:v>5.7611000000000001E-5</c:v>
                </c:pt>
                <c:pt idx="57611">
                  <c:v>5.7612000000000003E-5</c:v>
                </c:pt>
                <c:pt idx="57612">
                  <c:v>5.7612999999999999E-5</c:v>
                </c:pt>
                <c:pt idx="57613">
                  <c:v>5.7614000000000001E-5</c:v>
                </c:pt>
                <c:pt idx="57614">
                  <c:v>5.7615000000000003E-5</c:v>
                </c:pt>
                <c:pt idx="57615">
                  <c:v>5.7615999999999999E-5</c:v>
                </c:pt>
                <c:pt idx="57616">
                  <c:v>5.7617000000000001E-5</c:v>
                </c:pt>
                <c:pt idx="57617">
                  <c:v>5.7618000000000003E-5</c:v>
                </c:pt>
                <c:pt idx="57618">
                  <c:v>5.7618999999999998E-5</c:v>
                </c:pt>
                <c:pt idx="57619">
                  <c:v>5.7620000000000001E-5</c:v>
                </c:pt>
                <c:pt idx="57620">
                  <c:v>5.7621000000000003E-5</c:v>
                </c:pt>
                <c:pt idx="57621">
                  <c:v>5.7621999999999998E-5</c:v>
                </c:pt>
                <c:pt idx="57622">
                  <c:v>5.7623E-5</c:v>
                </c:pt>
                <c:pt idx="57623">
                  <c:v>5.7624000000000003E-5</c:v>
                </c:pt>
                <c:pt idx="57624">
                  <c:v>5.7624999999999998E-5</c:v>
                </c:pt>
                <c:pt idx="57625">
                  <c:v>5.7626E-5</c:v>
                </c:pt>
                <c:pt idx="57626">
                  <c:v>5.7627000000000002E-5</c:v>
                </c:pt>
                <c:pt idx="57627">
                  <c:v>5.7627999999999998E-5</c:v>
                </c:pt>
                <c:pt idx="57628">
                  <c:v>5.7629E-5</c:v>
                </c:pt>
                <c:pt idx="57629">
                  <c:v>5.7630000000000002E-5</c:v>
                </c:pt>
                <c:pt idx="57630">
                  <c:v>5.7630999999999998E-5</c:v>
                </c:pt>
                <c:pt idx="57631">
                  <c:v>5.7632E-5</c:v>
                </c:pt>
                <c:pt idx="57632">
                  <c:v>5.7633000000000002E-5</c:v>
                </c:pt>
                <c:pt idx="57633">
                  <c:v>5.7633999999999997E-5</c:v>
                </c:pt>
                <c:pt idx="57634">
                  <c:v>5.7635E-5</c:v>
                </c:pt>
                <c:pt idx="57635">
                  <c:v>5.7636000000000002E-5</c:v>
                </c:pt>
                <c:pt idx="57636">
                  <c:v>5.7636999999999997E-5</c:v>
                </c:pt>
                <c:pt idx="57637">
                  <c:v>5.7637999999999999E-5</c:v>
                </c:pt>
                <c:pt idx="57638">
                  <c:v>5.7639000000000002E-5</c:v>
                </c:pt>
                <c:pt idx="57639">
                  <c:v>5.7639999999999997E-5</c:v>
                </c:pt>
                <c:pt idx="57640">
                  <c:v>5.7640999999999999E-5</c:v>
                </c:pt>
                <c:pt idx="57641">
                  <c:v>5.7642000000000001E-5</c:v>
                </c:pt>
                <c:pt idx="57642">
                  <c:v>5.7642999999999997E-5</c:v>
                </c:pt>
                <c:pt idx="57643">
                  <c:v>5.7643999999999999E-5</c:v>
                </c:pt>
                <c:pt idx="57644">
                  <c:v>5.7645000000000001E-5</c:v>
                </c:pt>
                <c:pt idx="57645">
                  <c:v>5.7645999999999997E-5</c:v>
                </c:pt>
                <c:pt idx="57646">
                  <c:v>5.7646999999999999E-5</c:v>
                </c:pt>
                <c:pt idx="57647">
                  <c:v>5.7648000000000001E-5</c:v>
                </c:pt>
                <c:pt idx="57648">
                  <c:v>5.7649000000000003E-5</c:v>
                </c:pt>
                <c:pt idx="57649">
                  <c:v>5.7649999999999999E-5</c:v>
                </c:pt>
                <c:pt idx="57650">
                  <c:v>5.7651000000000001E-5</c:v>
                </c:pt>
                <c:pt idx="57651">
                  <c:v>5.7652000000000003E-5</c:v>
                </c:pt>
                <c:pt idx="57652">
                  <c:v>5.7652999999999998E-5</c:v>
                </c:pt>
                <c:pt idx="57653">
                  <c:v>5.7654000000000001E-5</c:v>
                </c:pt>
                <c:pt idx="57654">
                  <c:v>5.7655000000000003E-5</c:v>
                </c:pt>
                <c:pt idx="57655">
                  <c:v>5.7655999999999998E-5</c:v>
                </c:pt>
                <c:pt idx="57656">
                  <c:v>5.7657E-5</c:v>
                </c:pt>
                <c:pt idx="57657">
                  <c:v>5.7658000000000003E-5</c:v>
                </c:pt>
                <c:pt idx="57658">
                  <c:v>5.7658999999999998E-5</c:v>
                </c:pt>
                <c:pt idx="57659">
                  <c:v>5.766E-5</c:v>
                </c:pt>
                <c:pt idx="57660">
                  <c:v>5.7661000000000002E-5</c:v>
                </c:pt>
                <c:pt idx="57661">
                  <c:v>5.7661999999999998E-5</c:v>
                </c:pt>
                <c:pt idx="57662">
                  <c:v>5.7663E-5</c:v>
                </c:pt>
                <c:pt idx="57663">
                  <c:v>5.7664000000000002E-5</c:v>
                </c:pt>
                <c:pt idx="57664">
                  <c:v>5.7664999999999998E-5</c:v>
                </c:pt>
                <c:pt idx="57665">
                  <c:v>5.7666E-5</c:v>
                </c:pt>
                <c:pt idx="57666">
                  <c:v>5.7667000000000002E-5</c:v>
                </c:pt>
                <c:pt idx="57667">
                  <c:v>5.7667999999999997E-5</c:v>
                </c:pt>
                <c:pt idx="57668">
                  <c:v>5.7669E-5</c:v>
                </c:pt>
                <c:pt idx="57669">
                  <c:v>5.7670000000000002E-5</c:v>
                </c:pt>
                <c:pt idx="57670">
                  <c:v>5.7670999999999997E-5</c:v>
                </c:pt>
                <c:pt idx="57671">
                  <c:v>5.7671999999999999E-5</c:v>
                </c:pt>
                <c:pt idx="57672">
                  <c:v>5.7673000000000002E-5</c:v>
                </c:pt>
                <c:pt idx="57673">
                  <c:v>5.7673999999999997E-5</c:v>
                </c:pt>
                <c:pt idx="57674">
                  <c:v>5.7674999999999999E-5</c:v>
                </c:pt>
                <c:pt idx="57675">
                  <c:v>5.7676000000000001E-5</c:v>
                </c:pt>
                <c:pt idx="57676">
                  <c:v>5.7676999999999997E-5</c:v>
                </c:pt>
                <c:pt idx="57677">
                  <c:v>5.7677999999999999E-5</c:v>
                </c:pt>
                <c:pt idx="57678">
                  <c:v>5.7679000000000001E-5</c:v>
                </c:pt>
                <c:pt idx="57679">
                  <c:v>5.7679999999999997E-5</c:v>
                </c:pt>
                <c:pt idx="57680">
                  <c:v>5.7680999999999999E-5</c:v>
                </c:pt>
                <c:pt idx="57681">
                  <c:v>5.7682000000000001E-5</c:v>
                </c:pt>
                <c:pt idx="57682">
                  <c:v>5.7683000000000003E-5</c:v>
                </c:pt>
                <c:pt idx="57683">
                  <c:v>5.7683999999999999E-5</c:v>
                </c:pt>
                <c:pt idx="57684">
                  <c:v>5.7685000000000001E-5</c:v>
                </c:pt>
                <c:pt idx="57685">
                  <c:v>5.7686000000000003E-5</c:v>
                </c:pt>
                <c:pt idx="57686">
                  <c:v>5.7686999999999998E-5</c:v>
                </c:pt>
                <c:pt idx="57687">
                  <c:v>5.7688000000000001E-5</c:v>
                </c:pt>
                <c:pt idx="57688">
                  <c:v>5.7689000000000003E-5</c:v>
                </c:pt>
                <c:pt idx="57689">
                  <c:v>5.7689999999999998E-5</c:v>
                </c:pt>
                <c:pt idx="57690">
                  <c:v>5.7691E-5</c:v>
                </c:pt>
                <c:pt idx="57691">
                  <c:v>5.7692000000000003E-5</c:v>
                </c:pt>
                <c:pt idx="57692">
                  <c:v>5.7692999999999998E-5</c:v>
                </c:pt>
                <c:pt idx="57693">
                  <c:v>5.7694E-5</c:v>
                </c:pt>
                <c:pt idx="57694">
                  <c:v>5.7695000000000002E-5</c:v>
                </c:pt>
                <c:pt idx="57695">
                  <c:v>5.7695999999999998E-5</c:v>
                </c:pt>
                <c:pt idx="57696">
                  <c:v>5.7697E-5</c:v>
                </c:pt>
                <c:pt idx="57697">
                  <c:v>5.7698000000000002E-5</c:v>
                </c:pt>
                <c:pt idx="57698">
                  <c:v>5.7698999999999998E-5</c:v>
                </c:pt>
                <c:pt idx="57699">
                  <c:v>5.77E-5</c:v>
                </c:pt>
                <c:pt idx="57700">
                  <c:v>5.7701000000000002E-5</c:v>
                </c:pt>
                <c:pt idx="57701">
                  <c:v>5.7701999999999997E-5</c:v>
                </c:pt>
                <c:pt idx="57702">
                  <c:v>5.7703E-5</c:v>
                </c:pt>
                <c:pt idx="57703">
                  <c:v>5.7704000000000002E-5</c:v>
                </c:pt>
                <c:pt idx="57704">
                  <c:v>5.7704999999999997E-5</c:v>
                </c:pt>
                <c:pt idx="57705">
                  <c:v>5.7705999999999999E-5</c:v>
                </c:pt>
                <c:pt idx="57706">
                  <c:v>5.7707000000000002E-5</c:v>
                </c:pt>
                <c:pt idx="57707">
                  <c:v>5.7707999999999997E-5</c:v>
                </c:pt>
                <c:pt idx="57708">
                  <c:v>5.7708999999999999E-5</c:v>
                </c:pt>
                <c:pt idx="57709">
                  <c:v>5.7710000000000001E-5</c:v>
                </c:pt>
                <c:pt idx="57710">
                  <c:v>5.7710999999999997E-5</c:v>
                </c:pt>
                <c:pt idx="57711">
                  <c:v>5.7711999999999999E-5</c:v>
                </c:pt>
                <c:pt idx="57712">
                  <c:v>5.7713000000000001E-5</c:v>
                </c:pt>
                <c:pt idx="57713">
                  <c:v>5.7713999999999997E-5</c:v>
                </c:pt>
                <c:pt idx="57714">
                  <c:v>5.7714999999999999E-5</c:v>
                </c:pt>
                <c:pt idx="57715">
                  <c:v>5.7716000000000001E-5</c:v>
                </c:pt>
                <c:pt idx="57716">
                  <c:v>5.7717000000000003E-5</c:v>
                </c:pt>
                <c:pt idx="57717">
                  <c:v>5.7717999999999999E-5</c:v>
                </c:pt>
                <c:pt idx="57718">
                  <c:v>5.7719000000000001E-5</c:v>
                </c:pt>
                <c:pt idx="57719">
                  <c:v>5.7720000000000003E-5</c:v>
                </c:pt>
                <c:pt idx="57720">
                  <c:v>5.7720999999999998E-5</c:v>
                </c:pt>
                <c:pt idx="57721">
                  <c:v>5.7722000000000001E-5</c:v>
                </c:pt>
                <c:pt idx="57722">
                  <c:v>5.7723000000000003E-5</c:v>
                </c:pt>
                <c:pt idx="57723">
                  <c:v>5.7723999999999998E-5</c:v>
                </c:pt>
                <c:pt idx="57724">
                  <c:v>5.7725E-5</c:v>
                </c:pt>
                <c:pt idx="57725">
                  <c:v>5.7726000000000003E-5</c:v>
                </c:pt>
                <c:pt idx="57726">
                  <c:v>5.7726999999999998E-5</c:v>
                </c:pt>
                <c:pt idx="57727">
                  <c:v>5.7728E-5</c:v>
                </c:pt>
                <c:pt idx="57728">
                  <c:v>5.7729000000000002E-5</c:v>
                </c:pt>
                <c:pt idx="57729">
                  <c:v>5.7729999999999998E-5</c:v>
                </c:pt>
                <c:pt idx="57730">
                  <c:v>5.7731E-5</c:v>
                </c:pt>
                <c:pt idx="57731">
                  <c:v>5.7732000000000002E-5</c:v>
                </c:pt>
                <c:pt idx="57732">
                  <c:v>5.7732999999999998E-5</c:v>
                </c:pt>
                <c:pt idx="57733">
                  <c:v>5.7734E-5</c:v>
                </c:pt>
                <c:pt idx="57734">
                  <c:v>5.7735000000000002E-5</c:v>
                </c:pt>
                <c:pt idx="57735">
                  <c:v>5.7735999999999997E-5</c:v>
                </c:pt>
                <c:pt idx="57736">
                  <c:v>5.7737E-5</c:v>
                </c:pt>
                <c:pt idx="57737">
                  <c:v>5.7738000000000002E-5</c:v>
                </c:pt>
                <c:pt idx="57738">
                  <c:v>5.7738999999999997E-5</c:v>
                </c:pt>
                <c:pt idx="57739">
                  <c:v>5.7739999999999999E-5</c:v>
                </c:pt>
                <c:pt idx="57740">
                  <c:v>5.7741000000000002E-5</c:v>
                </c:pt>
                <c:pt idx="57741">
                  <c:v>5.7741999999999997E-5</c:v>
                </c:pt>
                <c:pt idx="57742">
                  <c:v>5.7742999999999999E-5</c:v>
                </c:pt>
                <c:pt idx="57743">
                  <c:v>5.7744000000000001E-5</c:v>
                </c:pt>
                <c:pt idx="57744">
                  <c:v>5.7744999999999997E-5</c:v>
                </c:pt>
                <c:pt idx="57745">
                  <c:v>5.7745999999999999E-5</c:v>
                </c:pt>
                <c:pt idx="57746">
                  <c:v>5.7747000000000001E-5</c:v>
                </c:pt>
                <c:pt idx="57747">
                  <c:v>5.7747999999999997E-5</c:v>
                </c:pt>
                <c:pt idx="57748">
                  <c:v>5.7748999999999999E-5</c:v>
                </c:pt>
                <c:pt idx="57749">
                  <c:v>5.7750000000000001E-5</c:v>
                </c:pt>
                <c:pt idx="57750">
                  <c:v>5.7751000000000003E-5</c:v>
                </c:pt>
                <c:pt idx="57751">
                  <c:v>5.7751999999999999E-5</c:v>
                </c:pt>
                <c:pt idx="57752">
                  <c:v>5.7753000000000001E-5</c:v>
                </c:pt>
                <c:pt idx="57753">
                  <c:v>5.7754000000000003E-5</c:v>
                </c:pt>
                <c:pt idx="57754">
                  <c:v>5.7754999999999998E-5</c:v>
                </c:pt>
                <c:pt idx="57755">
                  <c:v>5.7756000000000001E-5</c:v>
                </c:pt>
                <c:pt idx="57756">
                  <c:v>5.7757000000000003E-5</c:v>
                </c:pt>
                <c:pt idx="57757">
                  <c:v>5.7757999999999998E-5</c:v>
                </c:pt>
                <c:pt idx="57758">
                  <c:v>5.7759E-5</c:v>
                </c:pt>
                <c:pt idx="57759">
                  <c:v>5.7760000000000003E-5</c:v>
                </c:pt>
                <c:pt idx="57760">
                  <c:v>5.7760999999999998E-5</c:v>
                </c:pt>
                <c:pt idx="57761">
                  <c:v>5.7762E-5</c:v>
                </c:pt>
                <c:pt idx="57762">
                  <c:v>5.7763000000000002E-5</c:v>
                </c:pt>
                <c:pt idx="57763">
                  <c:v>5.7763999999999998E-5</c:v>
                </c:pt>
                <c:pt idx="57764">
                  <c:v>5.7765E-5</c:v>
                </c:pt>
                <c:pt idx="57765">
                  <c:v>5.7766000000000002E-5</c:v>
                </c:pt>
                <c:pt idx="57766">
                  <c:v>5.7766999999999998E-5</c:v>
                </c:pt>
                <c:pt idx="57767">
                  <c:v>5.7768E-5</c:v>
                </c:pt>
                <c:pt idx="57768">
                  <c:v>5.7769000000000002E-5</c:v>
                </c:pt>
                <c:pt idx="57769">
                  <c:v>5.7769999999999997E-5</c:v>
                </c:pt>
                <c:pt idx="57770">
                  <c:v>5.7771E-5</c:v>
                </c:pt>
                <c:pt idx="57771">
                  <c:v>5.7772000000000002E-5</c:v>
                </c:pt>
                <c:pt idx="57772">
                  <c:v>5.7772999999999997E-5</c:v>
                </c:pt>
                <c:pt idx="57773">
                  <c:v>5.7773999999999999E-5</c:v>
                </c:pt>
                <c:pt idx="57774">
                  <c:v>5.7775000000000002E-5</c:v>
                </c:pt>
                <c:pt idx="57775">
                  <c:v>5.7775999999999997E-5</c:v>
                </c:pt>
                <c:pt idx="57776">
                  <c:v>5.7776999999999999E-5</c:v>
                </c:pt>
                <c:pt idx="57777">
                  <c:v>5.7778000000000001E-5</c:v>
                </c:pt>
                <c:pt idx="57778">
                  <c:v>5.7778999999999997E-5</c:v>
                </c:pt>
                <c:pt idx="57779">
                  <c:v>5.7779999999999999E-5</c:v>
                </c:pt>
                <c:pt idx="57780">
                  <c:v>5.7781000000000001E-5</c:v>
                </c:pt>
                <c:pt idx="57781">
                  <c:v>5.7781999999999997E-5</c:v>
                </c:pt>
                <c:pt idx="57782">
                  <c:v>5.7782999999999999E-5</c:v>
                </c:pt>
                <c:pt idx="57783">
                  <c:v>5.7784000000000001E-5</c:v>
                </c:pt>
                <c:pt idx="57784">
                  <c:v>5.7785000000000003E-5</c:v>
                </c:pt>
                <c:pt idx="57785">
                  <c:v>5.7785999999999999E-5</c:v>
                </c:pt>
                <c:pt idx="57786">
                  <c:v>5.7787000000000001E-5</c:v>
                </c:pt>
                <c:pt idx="57787">
                  <c:v>5.7788000000000003E-5</c:v>
                </c:pt>
                <c:pt idx="57788">
                  <c:v>5.7788999999999998E-5</c:v>
                </c:pt>
                <c:pt idx="57789">
                  <c:v>5.7790000000000001E-5</c:v>
                </c:pt>
                <c:pt idx="57790">
                  <c:v>5.7791000000000003E-5</c:v>
                </c:pt>
                <c:pt idx="57791">
                  <c:v>5.7791999999999998E-5</c:v>
                </c:pt>
                <c:pt idx="57792">
                  <c:v>5.7793E-5</c:v>
                </c:pt>
                <c:pt idx="57793">
                  <c:v>5.7794000000000003E-5</c:v>
                </c:pt>
                <c:pt idx="57794">
                  <c:v>5.7794999999999998E-5</c:v>
                </c:pt>
                <c:pt idx="57795">
                  <c:v>5.7796E-5</c:v>
                </c:pt>
                <c:pt idx="57796">
                  <c:v>5.7797000000000002E-5</c:v>
                </c:pt>
                <c:pt idx="57797">
                  <c:v>5.7797999999999998E-5</c:v>
                </c:pt>
                <c:pt idx="57798">
                  <c:v>5.7799E-5</c:v>
                </c:pt>
                <c:pt idx="57799">
                  <c:v>5.7800000000000002E-5</c:v>
                </c:pt>
                <c:pt idx="57800">
                  <c:v>5.7800999999999998E-5</c:v>
                </c:pt>
                <c:pt idx="57801">
                  <c:v>5.7802E-5</c:v>
                </c:pt>
                <c:pt idx="57802">
                  <c:v>5.7803000000000002E-5</c:v>
                </c:pt>
                <c:pt idx="57803">
                  <c:v>5.7803999999999997E-5</c:v>
                </c:pt>
                <c:pt idx="57804">
                  <c:v>5.7805E-5</c:v>
                </c:pt>
                <c:pt idx="57805">
                  <c:v>5.7806000000000002E-5</c:v>
                </c:pt>
                <c:pt idx="57806">
                  <c:v>5.7806999999999997E-5</c:v>
                </c:pt>
                <c:pt idx="57807">
                  <c:v>5.7807999999999999E-5</c:v>
                </c:pt>
                <c:pt idx="57808">
                  <c:v>5.7809000000000002E-5</c:v>
                </c:pt>
                <c:pt idx="57809">
                  <c:v>5.7809999999999997E-5</c:v>
                </c:pt>
                <c:pt idx="57810">
                  <c:v>5.7810999999999999E-5</c:v>
                </c:pt>
                <c:pt idx="57811">
                  <c:v>5.7812000000000001E-5</c:v>
                </c:pt>
                <c:pt idx="57812">
                  <c:v>5.7812999999999997E-5</c:v>
                </c:pt>
                <c:pt idx="57813">
                  <c:v>5.7813999999999999E-5</c:v>
                </c:pt>
                <c:pt idx="57814">
                  <c:v>5.7815000000000001E-5</c:v>
                </c:pt>
                <c:pt idx="57815">
                  <c:v>5.7815999999999997E-5</c:v>
                </c:pt>
                <c:pt idx="57816">
                  <c:v>5.7816999999999999E-5</c:v>
                </c:pt>
                <c:pt idx="57817">
                  <c:v>5.7818000000000001E-5</c:v>
                </c:pt>
                <c:pt idx="57818">
                  <c:v>5.7819000000000003E-5</c:v>
                </c:pt>
                <c:pt idx="57819">
                  <c:v>5.7819999999999999E-5</c:v>
                </c:pt>
                <c:pt idx="57820">
                  <c:v>5.7821000000000001E-5</c:v>
                </c:pt>
                <c:pt idx="57821">
                  <c:v>5.7822000000000003E-5</c:v>
                </c:pt>
                <c:pt idx="57822">
                  <c:v>5.7822999999999998E-5</c:v>
                </c:pt>
                <c:pt idx="57823">
                  <c:v>5.7824000000000001E-5</c:v>
                </c:pt>
                <c:pt idx="57824">
                  <c:v>5.7825000000000003E-5</c:v>
                </c:pt>
                <c:pt idx="57825">
                  <c:v>5.7825999999999998E-5</c:v>
                </c:pt>
                <c:pt idx="57826">
                  <c:v>5.7827E-5</c:v>
                </c:pt>
                <c:pt idx="57827">
                  <c:v>5.7828000000000003E-5</c:v>
                </c:pt>
                <c:pt idx="57828">
                  <c:v>5.7828999999999998E-5</c:v>
                </c:pt>
                <c:pt idx="57829">
                  <c:v>5.783E-5</c:v>
                </c:pt>
                <c:pt idx="57830">
                  <c:v>5.7831000000000002E-5</c:v>
                </c:pt>
                <c:pt idx="57831">
                  <c:v>5.7831999999999998E-5</c:v>
                </c:pt>
                <c:pt idx="57832">
                  <c:v>5.7833E-5</c:v>
                </c:pt>
                <c:pt idx="57833">
                  <c:v>5.7834000000000002E-5</c:v>
                </c:pt>
                <c:pt idx="57834">
                  <c:v>5.7834999999999998E-5</c:v>
                </c:pt>
                <c:pt idx="57835">
                  <c:v>5.7836E-5</c:v>
                </c:pt>
                <c:pt idx="57836">
                  <c:v>5.7837000000000002E-5</c:v>
                </c:pt>
                <c:pt idx="57837">
                  <c:v>5.7837999999999997E-5</c:v>
                </c:pt>
                <c:pt idx="57838">
                  <c:v>5.7839E-5</c:v>
                </c:pt>
                <c:pt idx="57839">
                  <c:v>5.7840000000000002E-5</c:v>
                </c:pt>
                <c:pt idx="57840">
                  <c:v>5.7840999999999997E-5</c:v>
                </c:pt>
                <c:pt idx="57841">
                  <c:v>5.7841999999999999E-5</c:v>
                </c:pt>
                <c:pt idx="57842">
                  <c:v>5.7843000000000002E-5</c:v>
                </c:pt>
                <c:pt idx="57843">
                  <c:v>5.7843999999999997E-5</c:v>
                </c:pt>
                <c:pt idx="57844">
                  <c:v>5.7844999999999999E-5</c:v>
                </c:pt>
                <c:pt idx="57845">
                  <c:v>5.7846000000000001E-5</c:v>
                </c:pt>
                <c:pt idx="57846">
                  <c:v>5.7846999999999997E-5</c:v>
                </c:pt>
                <c:pt idx="57847">
                  <c:v>5.7847999999999999E-5</c:v>
                </c:pt>
                <c:pt idx="57848">
                  <c:v>5.7849000000000001E-5</c:v>
                </c:pt>
                <c:pt idx="57849">
                  <c:v>5.7849999999999997E-5</c:v>
                </c:pt>
                <c:pt idx="57850">
                  <c:v>5.7850999999999999E-5</c:v>
                </c:pt>
                <c:pt idx="57851">
                  <c:v>5.7852000000000001E-5</c:v>
                </c:pt>
                <c:pt idx="57852">
                  <c:v>5.7853000000000003E-5</c:v>
                </c:pt>
                <c:pt idx="57853">
                  <c:v>5.7853999999999999E-5</c:v>
                </c:pt>
                <c:pt idx="57854">
                  <c:v>5.7855000000000001E-5</c:v>
                </c:pt>
                <c:pt idx="57855">
                  <c:v>5.7856000000000003E-5</c:v>
                </c:pt>
                <c:pt idx="57856">
                  <c:v>5.7856999999999998E-5</c:v>
                </c:pt>
                <c:pt idx="57857">
                  <c:v>5.7858000000000001E-5</c:v>
                </c:pt>
                <c:pt idx="57858">
                  <c:v>5.7859000000000003E-5</c:v>
                </c:pt>
                <c:pt idx="57859">
                  <c:v>5.7859999999999998E-5</c:v>
                </c:pt>
                <c:pt idx="57860">
                  <c:v>5.7861E-5</c:v>
                </c:pt>
                <c:pt idx="57861">
                  <c:v>5.7862000000000003E-5</c:v>
                </c:pt>
                <c:pt idx="57862">
                  <c:v>5.7862999999999998E-5</c:v>
                </c:pt>
                <c:pt idx="57863">
                  <c:v>5.7864E-5</c:v>
                </c:pt>
                <c:pt idx="57864">
                  <c:v>5.7865000000000002E-5</c:v>
                </c:pt>
                <c:pt idx="57865">
                  <c:v>5.7865999999999998E-5</c:v>
                </c:pt>
                <c:pt idx="57866">
                  <c:v>5.7867E-5</c:v>
                </c:pt>
                <c:pt idx="57867">
                  <c:v>5.7868000000000002E-5</c:v>
                </c:pt>
                <c:pt idx="57868">
                  <c:v>5.7868999999999998E-5</c:v>
                </c:pt>
                <c:pt idx="57869">
                  <c:v>5.787E-5</c:v>
                </c:pt>
                <c:pt idx="57870">
                  <c:v>5.7871000000000002E-5</c:v>
                </c:pt>
                <c:pt idx="57871">
                  <c:v>5.7871999999999997E-5</c:v>
                </c:pt>
                <c:pt idx="57872">
                  <c:v>5.7873E-5</c:v>
                </c:pt>
                <c:pt idx="57873">
                  <c:v>5.7874000000000002E-5</c:v>
                </c:pt>
                <c:pt idx="57874">
                  <c:v>5.7874999999999997E-5</c:v>
                </c:pt>
                <c:pt idx="57875">
                  <c:v>5.7875999999999999E-5</c:v>
                </c:pt>
                <c:pt idx="57876">
                  <c:v>5.7877000000000002E-5</c:v>
                </c:pt>
                <c:pt idx="57877">
                  <c:v>5.7877999999999997E-5</c:v>
                </c:pt>
                <c:pt idx="57878">
                  <c:v>5.7878999999999999E-5</c:v>
                </c:pt>
                <c:pt idx="57879">
                  <c:v>5.7880000000000001E-5</c:v>
                </c:pt>
                <c:pt idx="57880">
                  <c:v>5.7880999999999997E-5</c:v>
                </c:pt>
                <c:pt idx="57881">
                  <c:v>5.7881999999999999E-5</c:v>
                </c:pt>
                <c:pt idx="57882">
                  <c:v>5.7883000000000001E-5</c:v>
                </c:pt>
                <c:pt idx="57883">
                  <c:v>5.7883999999999997E-5</c:v>
                </c:pt>
                <c:pt idx="57884">
                  <c:v>5.7884999999999999E-5</c:v>
                </c:pt>
                <c:pt idx="57885">
                  <c:v>5.7886000000000001E-5</c:v>
                </c:pt>
                <c:pt idx="57886">
                  <c:v>5.7887000000000003E-5</c:v>
                </c:pt>
                <c:pt idx="57887">
                  <c:v>5.7887999999999999E-5</c:v>
                </c:pt>
                <c:pt idx="57888">
                  <c:v>5.7889000000000001E-5</c:v>
                </c:pt>
                <c:pt idx="57889">
                  <c:v>5.7890000000000003E-5</c:v>
                </c:pt>
                <c:pt idx="57890">
                  <c:v>5.7890999999999999E-5</c:v>
                </c:pt>
                <c:pt idx="57891">
                  <c:v>5.7892000000000001E-5</c:v>
                </c:pt>
                <c:pt idx="57892">
                  <c:v>5.7893000000000003E-5</c:v>
                </c:pt>
                <c:pt idx="57893">
                  <c:v>5.7893999999999998E-5</c:v>
                </c:pt>
                <c:pt idx="57894">
                  <c:v>5.7895E-5</c:v>
                </c:pt>
                <c:pt idx="57895">
                  <c:v>5.7896000000000003E-5</c:v>
                </c:pt>
                <c:pt idx="57896">
                  <c:v>5.7896999999999998E-5</c:v>
                </c:pt>
                <c:pt idx="57897">
                  <c:v>5.7898E-5</c:v>
                </c:pt>
                <c:pt idx="57898">
                  <c:v>5.7899000000000002E-5</c:v>
                </c:pt>
                <c:pt idx="57899">
                  <c:v>5.7899999999999998E-5</c:v>
                </c:pt>
                <c:pt idx="57900">
                  <c:v>5.7901E-5</c:v>
                </c:pt>
                <c:pt idx="57901">
                  <c:v>5.7902000000000002E-5</c:v>
                </c:pt>
                <c:pt idx="57902">
                  <c:v>5.7902999999999998E-5</c:v>
                </c:pt>
                <c:pt idx="57903">
                  <c:v>5.7904E-5</c:v>
                </c:pt>
                <c:pt idx="57904">
                  <c:v>5.7905000000000002E-5</c:v>
                </c:pt>
                <c:pt idx="57905">
                  <c:v>5.7905999999999998E-5</c:v>
                </c:pt>
                <c:pt idx="57906">
                  <c:v>5.7907E-5</c:v>
                </c:pt>
                <c:pt idx="57907">
                  <c:v>5.7908000000000002E-5</c:v>
                </c:pt>
                <c:pt idx="57908">
                  <c:v>5.7908999999999997E-5</c:v>
                </c:pt>
                <c:pt idx="57909">
                  <c:v>5.791E-5</c:v>
                </c:pt>
                <c:pt idx="57910">
                  <c:v>5.7911000000000002E-5</c:v>
                </c:pt>
                <c:pt idx="57911">
                  <c:v>5.7911999999999997E-5</c:v>
                </c:pt>
                <c:pt idx="57912">
                  <c:v>5.7912999999999999E-5</c:v>
                </c:pt>
                <c:pt idx="57913">
                  <c:v>5.7914000000000002E-5</c:v>
                </c:pt>
                <c:pt idx="57914">
                  <c:v>5.7914999999999997E-5</c:v>
                </c:pt>
                <c:pt idx="57915">
                  <c:v>5.7915999999999999E-5</c:v>
                </c:pt>
                <c:pt idx="57916">
                  <c:v>5.7917000000000001E-5</c:v>
                </c:pt>
                <c:pt idx="57917">
                  <c:v>5.7917999999999997E-5</c:v>
                </c:pt>
                <c:pt idx="57918">
                  <c:v>5.7918999999999999E-5</c:v>
                </c:pt>
                <c:pt idx="57919">
                  <c:v>5.7920000000000001E-5</c:v>
                </c:pt>
                <c:pt idx="57920">
                  <c:v>5.7921000000000003E-5</c:v>
                </c:pt>
                <c:pt idx="57921">
                  <c:v>5.7921999999999999E-5</c:v>
                </c:pt>
                <c:pt idx="57922">
                  <c:v>5.7923000000000001E-5</c:v>
                </c:pt>
                <c:pt idx="57923">
                  <c:v>5.7924000000000003E-5</c:v>
                </c:pt>
                <c:pt idx="57924">
                  <c:v>5.7924999999999999E-5</c:v>
                </c:pt>
                <c:pt idx="57925">
                  <c:v>5.7926000000000001E-5</c:v>
                </c:pt>
                <c:pt idx="57926">
                  <c:v>5.7927000000000003E-5</c:v>
                </c:pt>
                <c:pt idx="57927">
                  <c:v>5.7927999999999998E-5</c:v>
                </c:pt>
                <c:pt idx="57928">
                  <c:v>5.7929000000000001E-5</c:v>
                </c:pt>
                <c:pt idx="57929">
                  <c:v>5.7930000000000003E-5</c:v>
                </c:pt>
                <c:pt idx="57930">
                  <c:v>5.7930999999999998E-5</c:v>
                </c:pt>
                <c:pt idx="57931">
                  <c:v>5.7932E-5</c:v>
                </c:pt>
                <c:pt idx="57932">
                  <c:v>5.7933000000000003E-5</c:v>
                </c:pt>
                <c:pt idx="57933">
                  <c:v>5.7933999999999998E-5</c:v>
                </c:pt>
                <c:pt idx="57934">
                  <c:v>5.7935E-5</c:v>
                </c:pt>
                <c:pt idx="57935">
                  <c:v>5.7936000000000002E-5</c:v>
                </c:pt>
                <c:pt idx="57936">
                  <c:v>5.7936999999999998E-5</c:v>
                </c:pt>
                <c:pt idx="57937">
                  <c:v>5.7938E-5</c:v>
                </c:pt>
                <c:pt idx="57938">
                  <c:v>5.7939000000000002E-5</c:v>
                </c:pt>
                <c:pt idx="57939">
                  <c:v>5.7939999999999998E-5</c:v>
                </c:pt>
                <c:pt idx="57940">
                  <c:v>5.7941E-5</c:v>
                </c:pt>
                <c:pt idx="57941">
                  <c:v>5.7942000000000002E-5</c:v>
                </c:pt>
                <c:pt idx="57942">
                  <c:v>5.7942999999999997E-5</c:v>
                </c:pt>
                <c:pt idx="57943">
                  <c:v>5.7944E-5</c:v>
                </c:pt>
                <c:pt idx="57944">
                  <c:v>5.7945000000000002E-5</c:v>
                </c:pt>
                <c:pt idx="57945">
                  <c:v>5.7945999999999997E-5</c:v>
                </c:pt>
                <c:pt idx="57946">
                  <c:v>5.7946999999999999E-5</c:v>
                </c:pt>
                <c:pt idx="57947">
                  <c:v>5.7948000000000002E-5</c:v>
                </c:pt>
                <c:pt idx="57948">
                  <c:v>5.7948999999999997E-5</c:v>
                </c:pt>
                <c:pt idx="57949">
                  <c:v>5.7949999999999999E-5</c:v>
                </c:pt>
                <c:pt idx="57950">
                  <c:v>5.7951000000000001E-5</c:v>
                </c:pt>
                <c:pt idx="57951">
                  <c:v>5.7951999999999997E-5</c:v>
                </c:pt>
                <c:pt idx="57952">
                  <c:v>5.7952999999999999E-5</c:v>
                </c:pt>
                <c:pt idx="57953">
                  <c:v>5.7954000000000001E-5</c:v>
                </c:pt>
                <c:pt idx="57954">
                  <c:v>5.7955000000000003E-5</c:v>
                </c:pt>
                <c:pt idx="57955">
                  <c:v>5.7955999999999999E-5</c:v>
                </c:pt>
                <c:pt idx="57956">
                  <c:v>5.7957000000000001E-5</c:v>
                </c:pt>
                <c:pt idx="57957">
                  <c:v>5.7958000000000003E-5</c:v>
                </c:pt>
                <c:pt idx="57958">
                  <c:v>5.7958999999999999E-5</c:v>
                </c:pt>
                <c:pt idx="57959">
                  <c:v>5.7960000000000001E-5</c:v>
                </c:pt>
                <c:pt idx="57960">
                  <c:v>5.7961000000000003E-5</c:v>
                </c:pt>
                <c:pt idx="57961">
                  <c:v>5.7961999999999998E-5</c:v>
                </c:pt>
                <c:pt idx="57962">
                  <c:v>5.7963000000000001E-5</c:v>
                </c:pt>
                <c:pt idx="57963">
                  <c:v>5.7964000000000003E-5</c:v>
                </c:pt>
                <c:pt idx="57964">
                  <c:v>5.7964999999999998E-5</c:v>
                </c:pt>
                <c:pt idx="57965">
                  <c:v>5.7966E-5</c:v>
                </c:pt>
                <c:pt idx="57966">
                  <c:v>5.7967000000000003E-5</c:v>
                </c:pt>
                <c:pt idx="57967">
                  <c:v>5.7967999999999998E-5</c:v>
                </c:pt>
                <c:pt idx="57968">
                  <c:v>5.7969E-5</c:v>
                </c:pt>
                <c:pt idx="57969">
                  <c:v>5.7970000000000002E-5</c:v>
                </c:pt>
                <c:pt idx="57970">
                  <c:v>5.7970999999999998E-5</c:v>
                </c:pt>
                <c:pt idx="57971">
                  <c:v>5.7972E-5</c:v>
                </c:pt>
                <c:pt idx="57972">
                  <c:v>5.7973000000000002E-5</c:v>
                </c:pt>
                <c:pt idx="57973">
                  <c:v>5.7973999999999998E-5</c:v>
                </c:pt>
                <c:pt idx="57974">
                  <c:v>5.7975E-5</c:v>
                </c:pt>
                <c:pt idx="57975">
                  <c:v>5.7976000000000002E-5</c:v>
                </c:pt>
                <c:pt idx="57976">
                  <c:v>5.7976999999999997E-5</c:v>
                </c:pt>
                <c:pt idx="57977">
                  <c:v>5.7978E-5</c:v>
                </c:pt>
                <c:pt idx="57978">
                  <c:v>5.7979000000000002E-5</c:v>
                </c:pt>
                <c:pt idx="57979">
                  <c:v>5.7979999999999997E-5</c:v>
                </c:pt>
                <c:pt idx="57980">
                  <c:v>5.7980999999999999E-5</c:v>
                </c:pt>
                <c:pt idx="57981">
                  <c:v>5.7982000000000002E-5</c:v>
                </c:pt>
                <c:pt idx="57982">
                  <c:v>5.7982999999999997E-5</c:v>
                </c:pt>
                <c:pt idx="57983">
                  <c:v>5.7983999999999999E-5</c:v>
                </c:pt>
                <c:pt idx="57984">
                  <c:v>5.7985000000000001E-5</c:v>
                </c:pt>
                <c:pt idx="57985">
                  <c:v>5.7985999999999997E-5</c:v>
                </c:pt>
                <c:pt idx="57986">
                  <c:v>5.7986999999999999E-5</c:v>
                </c:pt>
                <c:pt idx="57987">
                  <c:v>5.7988000000000001E-5</c:v>
                </c:pt>
                <c:pt idx="57988">
                  <c:v>5.7989000000000003E-5</c:v>
                </c:pt>
                <c:pt idx="57989">
                  <c:v>5.7989999999999999E-5</c:v>
                </c:pt>
                <c:pt idx="57990">
                  <c:v>5.7991000000000001E-5</c:v>
                </c:pt>
                <c:pt idx="57991">
                  <c:v>5.7992000000000003E-5</c:v>
                </c:pt>
                <c:pt idx="57992">
                  <c:v>5.7992999999999999E-5</c:v>
                </c:pt>
                <c:pt idx="57993">
                  <c:v>5.7994000000000001E-5</c:v>
                </c:pt>
                <c:pt idx="57994">
                  <c:v>5.7995000000000003E-5</c:v>
                </c:pt>
                <c:pt idx="57995">
                  <c:v>5.7995999999999998E-5</c:v>
                </c:pt>
                <c:pt idx="57996">
                  <c:v>5.7997000000000001E-5</c:v>
                </c:pt>
                <c:pt idx="57997">
                  <c:v>5.7998000000000003E-5</c:v>
                </c:pt>
                <c:pt idx="57998">
                  <c:v>5.7998999999999998E-5</c:v>
                </c:pt>
                <c:pt idx="57999">
                  <c:v>5.8E-5</c:v>
                </c:pt>
                <c:pt idx="58000">
                  <c:v>5.8001000000000003E-5</c:v>
                </c:pt>
                <c:pt idx="58001">
                  <c:v>5.8001999999999998E-5</c:v>
                </c:pt>
                <c:pt idx="58002">
                  <c:v>5.8003E-5</c:v>
                </c:pt>
                <c:pt idx="58003">
                  <c:v>5.8004000000000002E-5</c:v>
                </c:pt>
                <c:pt idx="58004">
                  <c:v>5.8004999999999998E-5</c:v>
                </c:pt>
                <c:pt idx="58005">
                  <c:v>5.8006E-5</c:v>
                </c:pt>
                <c:pt idx="58006">
                  <c:v>5.8007000000000002E-5</c:v>
                </c:pt>
                <c:pt idx="58007">
                  <c:v>5.8007999999999998E-5</c:v>
                </c:pt>
                <c:pt idx="58008">
                  <c:v>5.8009E-5</c:v>
                </c:pt>
                <c:pt idx="58009">
                  <c:v>5.8010000000000002E-5</c:v>
                </c:pt>
                <c:pt idx="58010">
                  <c:v>5.8010999999999997E-5</c:v>
                </c:pt>
                <c:pt idx="58011">
                  <c:v>5.8012E-5</c:v>
                </c:pt>
                <c:pt idx="58012">
                  <c:v>5.8013000000000002E-5</c:v>
                </c:pt>
                <c:pt idx="58013">
                  <c:v>5.8013999999999997E-5</c:v>
                </c:pt>
                <c:pt idx="58014">
                  <c:v>5.8014999999999999E-5</c:v>
                </c:pt>
                <c:pt idx="58015">
                  <c:v>5.8016000000000002E-5</c:v>
                </c:pt>
                <c:pt idx="58016">
                  <c:v>5.8016999999999997E-5</c:v>
                </c:pt>
                <c:pt idx="58017">
                  <c:v>5.8017999999999999E-5</c:v>
                </c:pt>
                <c:pt idx="58018">
                  <c:v>5.8019000000000001E-5</c:v>
                </c:pt>
                <c:pt idx="58019">
                  <c:v>5.8019999999999997E-5</c:v>
                </c:pt>
                <c:pt idx="58020">
                  <c:v>5.8020999999999999E-5</c:v>
                </c:pt>
                <c:pt idx="58021">
                  <c:v>5.8022000000000001E-5</c:v>
                </c:pt>
                <c:pt idx="58022">
                  <c:v>5.8023000000000003E-5</c:v>
                </c:pt>
                <c:pt idx="58023">
                  <c:v>5.8023999999999999E-5</c:v>
                </c:pt>
                <c:pt idx="58024">
                  <c:v>5.8025000000000001E-5</c:v>
                </c:pt>
                <c:pt idx="58025">
                  <c:v>5.8026000000000003E-5</c:v>
                </c:pt>
                <c:pt idx="58026">
                  <c:v>5.8026999999999999E-5</c:v>
                </c:pt>
                <c:pt idx="58027">
                  <c:v>5.8028000000000001E-5</c:v>
                </c:pt>
                <c:pt idx="58028">
                  <c:v>5.8029000000000003E-5</c:v>
                </c:pt>
                <c:pt idx="58029">
                  <c:v>5.8029999999999998E-5</c:v>
                </c:pt>
                <c:pt idx="58030">
                  <c:v>5.8031000000000001E-5</c:v>
                </c:pt>
                <c:pt idx="58031">
                  <c:v>5.8032000000000003E-5</c:v>
                </c:pt>
                <c:pt idx="58032">
                  <c:v>5.8032999999999998E-5</c:v>
                </c:pt>
                <c:pt idx="58033">
                  <c:v>5.8034E-5</c:v>
                </c:pt>
                <c:pt idx="58034">
                  <c:v>5.8035000000000003E-5</c:v>
                </c:pt>
                <c:pt idx="58035">
                  <c:v>5.8035999999999998E-5</c:v>
                </c:pt>
                <c:pt idx="58036">
                  <c:v>5.8037E-5</c:v>
                </c:pt>
                <c:pt idx="58037">
                  <c:v>5.8038000000000002E-5</c:v>
                </c:pt>
                <c:pt idx="58038">
                  <c:v>5.8038999999999998E-5</c:v>
                </c:pt>
                <c:pt idx="58039">
                  <c:v>5.804E-5</c:v>
                </c:pt>
                <c:pt idx="58040">
                  <c:v>5.8041000000000002E-5</c:v>
                </c:pt>
                <c:pt idx="58041">
                  <c:v>5.8041999999999998E-5</c:v>
                </c:pt>
                <c:pt idx="58042">
                  <c:v>5.8043E-5</c:v>
                </c:pt>
                <c:pt idx="58043">
                  <c:v>5.8044000000000002E-5</c:v>
                </c:pt>
                <c:pt idx="58044">
                  <c:v>5.8044999999999997E-5</c:v>
                </c:pt>
                <c:pt idx="58045">
                  <c:v>5.8046E-5</c:v>
                </c:pt>
                <c:pt idx="58046">
                  <c:v>5.8047000000000002E-5</c:v>
                </c:pt>
                <c:pt idx="58047">
                  <c:v>5.8047999999999997E-5</c:v>
                </c:pt>
                <c:pt idx="58048">
                  <c:v>5.8048999999999999E-5</c:v>
                </c:pt>
                <c:pt idx="58049">
                  <c:v>5.8050000000000002E-5</c:v>
                </c:pt>
                <c:pt idx="58050">
                  <c:v>5.8050999999999997E-5</c:v>
                </c:pt>
                <c:pt idx="58051">
                  <c:v>5.8051999999999999E-5</c:v>
                </c:pt>
                <c:pt idx="58052">
                  <c:v>5.8053000000000001E-5</c:v>
                </c:pt>
                <c:pt idx="58053">
                  <c:v>5.8053999999999997E-5</c:v>
                </c:pt>
                <c:pt idx="58054">
                  <c:v>5.8054999999999999E-5</c:v>
                </c:pt>
                <c:pt idx="58055">
                  <c:v>5.8056000000000001E-5</c:v>
                </c:pt>
                <c:pt idx="58056">
                  <c:v>5.8057000000000003E-5</c:v>
                </c:pt>
                <c:pt idx="58057">
                  <c:v>5.8057999999999999E-5</c:v>
                </c:pt>
                <c:pt idx="58058">
                  <c:v>5.8059000000000001E-5</c:v>
                </c:pt>
                <c:pt idx="58059">
                  <c:v>5.8060000000000003E-5</c:v>
                </c:pt>
                <c:pt idx="58060">
                  <c:v>5.8060999999999999E-5</c:v>
                </c:pt>
                <c:pt idx="58061">
                  <c:v>5.8062000000000001E-5</c:v>
                </c:pt>
                <c:pt idx="58062">
                  <c:v>5.8063000000000003E-5</c:v>
                </c:pt>
                <c:pt idx="58063">
                  <c:v>5.8063999999999998E-5</c:v>
                </c:pt>
                <c:pt idx="58064">
                  <c:v>5.8065000000000001E-5</c:v>
                </c:pt>
                <c:pt idx="58065">
                  <c:v>5.8066000000000003E-5</c:v>
                </c:pt>
                <c:pt idx="58066">
                  <c:v>5.8066999999999998E-5</c:v>
                </c:pt>
                <c:pt idx="58067">
                  <c:v>5.8068E-5</c:v>
                </c:pt>
                <c:pt idx="58068">
                  <c:v>5.8069000000000003E-5</c:v>
                </c:pt>
                <c:pt idx="58069">
                  <c:v>5.8069999999999998E-5</c:v>
                </c:pt>
                <c:pt idx="58070">
                  <c:v>5.8071E-5</c:v>
                </c:pt>
                <c:pt idx="58071">
                  <c:v>5.8072000000000002E-5</c:v>
                </c:pt>
                <c:pt idx="58072">
                  <c:v>5.8072999999999998E-5</c:v>
                </c:pt>
                <c:pt idx="58073">
                  <c:v>5.8074E-5</c:v>
                </c:pt>
                <c:pt idx="58074">
                  <c:v>5.8075000000000002E-5</c:v>
                </c:pt>
                <c:pt idx="58075">
                  <c:v>5.8075999999999998E-5</c:v>
                </c:pt>
                <c:pt idx="58076">
                  <c:v>5.8077E-5</c:v>
                </c:pt>
                <c:pt idx="58077">
                  <c:v>5.8078000000000002E-5</c:v>
                </c:pt>
                <c:pt idx="58078">
                  <c:v>5.8078999999999997E-5</c:v>
                </c:pt>
                <c:pt idx="58079">
                  <c:v>5.808E-5</c:v>
                </c:pt>
                <c:pt idx="58080">
                  <c:v>5.8081000000000002E-5</c:v>
                </c:pt>
                <c:pt idx="58081">
                  <c:v>5.8081999999999997E-5</c:v>
                </c:pt>
                <c:pt idx="58082">
                  <c:v>5.8082999999999999E-5</c:v>
                </c:pt>
                <c:pt idx="58083">
                  <c:v>5.8084000000000002E-5</c:v>
                </c:pt>
                <c:pt idx="58084">
                  <c:v>5.8084999999999997E-5</c:v>
                </c:pt>
                <c:pt idx="58085">
                  <c:v>5.8085999999999999E-5</c:v>
                </c:pt>
                <c:pt idx="58086">
                  <c:v>5.8087000000000001E-5</c:v>
                </c:pt>
                <c:pt idx="58087">
                  <c:v>5.8087999999999997E-5</c:v>
                </c:pt>
                <c:pt idx="58088">
                  <c:v>5.8088999999999999E-5</c:v>
                </c:pt>
                <c:pt idx="58089">
                  <c:v>5.8090000000000001E-5</c:v>
                </c:pt>
                <c:pt idx="58090">
                  <c:v>5.8091000000000003E-5</c:v>
                </c:pt>
                <c:pt idx="58091">
                  <c:v>5.8091999999999999E-5</c:v>
                </c:pt>
                <c:pt idx="58092">
                  <c:v>5.8093000000000001E-5</c:v>
                </c:pt>
                <c:pt idx="58093">
                  <c:v>5.8094000000000003E-5</c:v>
                </c:pt>
                <c:pt idx="58094">
                  <c:v>5.8094999999999999E-5</c:v>
                </c:pt>
                <c:pt idx="58095">
                  <c:v>5.8096000000000001E-5</c:v>
                </c:pt>
                <c:pt idx="58096">
                  <c:v>5.8097000000000003E-5</c:v>
                </c:pt>
                <c:pt idx="58097">
                  <c:v>5.8097999999999998E-5</c:v>
                </c:pt>
                <c:pt idx="58098">
                  <c:v>5.8099000000000001E-5</c:v>
                </c:pt>
                <c:pt idx="58099">
                  <c:v>5.8100000000000003E-5</c:v>
                </c:pt>
                <c:pt idx="58100">
                  <c:v>5.8100999999999998E-5</c:v>
                </c:pt>
                <c:pt idx="58101">
                  <c:v>5.8102E-5</c:v>
                </c:pt>
                <c:pt idx="58102">
                  <c:v>5.8103000000000003E-5</c:v>
                </c:pt>
                <c:pt idx="58103">
                  <c:v>5.8103999999999998E-5</c:v>
                </c:pt>
                <c:pt idx="58104">
                  <c:v>5.8105E-5</c:v>
                </c:pt>
                <c:pt idx="58105">
                  <c:v>5.8106000000000002E-5</c:v>
                </c:pt>
                <c:pt idx="58106">
                  <c:v>5.8106999999999998E-5</c:v>
                </c:pt>
                <c:pt idx="58107">
                  <c:v>5.8108E-5</c:v>
                </c:pt>
                <c:pt idx="58108">
                  <c:v>5.8109000000000002E-5</c:v>
                </c:pt>
                <c:pt idx="58109">
                  <c:v>5.8109999999999998E-5</c:v>
                </c:pt>
                <c:pt idx="58110">
                  <c:v>5.8111E-5</c:v>
                </c:pt>
                <c:pt idx="58111">
                  <c:v>5.8112000000000002E-5</c:v>
                </c:pt>
                <c:pt idx="58112">
                  <c:v>5.8112999999999997E-5</c:v>
                </c:pt>
                <c:pt idx="58113">
                  <c:v>5.8114E-5</c:v>
                </c:pt>
                <c:pt idx="58114">
                  <c:v>5.8115000000000002E-5</c:v>
                </c:pt>
                <c:pt idx="58115">
                  <c:v>5.8115999999999997E-5</c:v>
                </c:pt>
                <c:pt idx="58116">
                  <c:v>5.8116999999999999E-5</c:v>
                </c:pt>
                <c:pt idx="58117">
                  <c:v>5.8118000000000002E-5</c:v>
                </c:pt>
                <c:pt idx="58118">
                  <c:v>5.8118999999999997E-5</c:v>
                </c:pt>
                <c:pt idx="58119">
                  <c:v>5.8119999999999999E-5</c:v>
                </c:pt>
                <c:pt idx="58120">
                  <c:v>5.8121000000000001E-5</c:v>
                </c:pt>
                <c:pt idx="58121">
                  <c:v>5.8121999999999997E-5</c:v>
                </c:pt>
                <c:pt idx="58122">
                  <c:v>5.8122999999999999E-5</c:v>
                </c:pt>
                <c:pt idx="58123">
                  <c:v>5.8124000000000001E-5</c:v>
                </c:pt>
                <c:pt idx="58124">
                  <c:v>5.8125000000000003E-5</c:v>
                </c:pt>
                <c:pt idx="58125">
                  <c:v>5.8125999999999999E-5</c:v>
                </c:pt>
                <c:pt idx="58126">
                  <c:v>5.8127000000000001E-5</c:v>
                </c:pt>
                <c:pt idx="58127">
                  <c:v>5.8128000000000003E-5</c:v>
                </c:pt>
                <c:pt idx="58128">
                  <c:v>5.8128999999999999E-5</c:v>
                </c:pt>
                <c:pt idx="58129">
                  <c:v>5.8130000000000001E-5</c:v>
                </c:pt>
                <c:pt idx="58130">
                  <c:v>5.8131000000000003E-5</c:v>
                </c:pt>
                <c:pt idx="58131">
                  <c:v>5.8131999999999998E-5</c:v>
                </c:pt>
                <c:pt idx="58132">
                  <c:v>5.8133000000000001E-5</c:v>
                </c:pt>
                <c:pt idx="58133">
                  <c:v>5.8134000000000003E-5</c:v>
                </c:pt>
                <c:pt idx="58134">
                  <c:v>5.8134999999999998E-5</c:v>
                </c:pt>
                <c:pt idx="58135">
                  <c:v>5.8136E-5</c:v>
                </c:pt>
                <c:pt idx="58136">
                  <c:v>5.8137000000000003E-5</c:v>
                </c:pt>
                <c:pt idx="58137">
                  <c:v>5.8137999999999998E-5</c:v>
                </c:pt>
                <c:pt idx="58138">
                  <c:v>5.8139E-5</c:v>
                </c:pt>
                <c:pt idx="58139">
                  <c:v>5.8140000000000002E-5</c:v>
                </c:pt>
                <c:pt idx="58140">
                  <c:v>5.8140999999999998E-5</c:v>
                </c:pt>
                <c:pt idx="58141">
                  <c:v>5.8142E-5</c:v>
                </c:pt>
                <c:pt idx="58142">
                  <c:v>5.8143000000000002E-5</c:v>
                </c:pt>
                <c:pt idx="58143">
                  <c:v>5.8143999999999998E-5</c:v>
                </c:pt>
                <c:pt idx="58144">
                  <c:v>5.8145E-5</c:v>
                </c:pt>
                <c:pt idx="58145">
                  <c:v>5.8146000000000002E-5</c:v>
                </c:pt>
                <c:pt idx="58146">
                  <c:v>5.8146999999999997E-5</c:v>
                </c:pt>
                <c:pt idx="58147">
                  <c:v>5.8148E-5</c:v>
                </c:pt>
                <c:pt idx="58148">
                  <c:v>5.8149000000000002E-5</c:v>
                </c:pt>
                <c:pt idx="58149">
                  <c:v>5.8149999999999997E-5</c:v>
                </c:pt>
                <c:pt idx="58150">
                  <c:v>5.8150999999999999E-5</c:v>
                </c:pt>
                <c:pt idx="58151">
                  <c:v>5.8152000000000002E-5</c:v>
                </c:pt>
                <c:pt idx="58152">
                  <c:v>5.8152999999999997E-5</c:v>
                </c:pt>
                <c:pt idx="58153">
                  <c:v>5.8153999999999999E-5</c:v>
                </c:pt>
                <c:pt idx="58154">
                  <c:v>5.8155000000000001E-5</c:v>
                </c:pt>
                <c:pt idx="58155">
                  <c:v>5.8155999999999997E-5</c:v>
                </c:pt>
                <c:pt idx="58156">
                  <c:v>5.8156999999999999E-5</c:v>
                </c:pt>
                <c:pt idx="58157">
                  <c:v>5.8158000000000001E-5</c:v>
                </c:pt>
                <c:pt idx="58158">
                  <c:v>5.8158999999999997E-5</c:v>
                </c:pt>
                <c:pt idx="58159">
                  <c:v>5.8159999999999999E-5</c:v>
                </c:pt>
                <c:pt idx="58160">
                  <c:v>5.8161000000000001E-5</c:v>
                </c:pt>
                <c:pt idx="58161">
                  <c:v>5.8162000000000003E-5</c:v>
                </c:pt>
                <c:pt idx="58162">
                  <c:v>5.8162999999999999E-5</c:v>
                </c:pt>
                <c:pt idx="58163">
                  <c:v>5.8164000000000001E-5</c:v>
                </c:pt>
                <c:pt idx="58164">
                  <c:v>5.8165000000000003E-5</c:v>
                </c:pt>
                <c:pt idx="58165">
                  <c:v>5.8165999999999998E-5</c:v>
                </c:pt>
                <c:pt idx="58166">
                  <c:v>5.8167000000000001E-5</c:v>
                </c:pt>
                <c:pt idx="58167">
                  <c:v>5.8168000000000003E-5</c:v>
                </c:pt>
                <c:pt idx="58168">
                  <c:v>5.8168999999999998E-5</c:v>
                </c:pt>
                <c:pt idx="58169">
                  <c:v>5.817E-5</c:v>
                </c:pt>
                <c:pt idx="58170">
                  <c:v>5.8171000000000003E-5</c:v>
                </c:pt>
                <c:pt idx="58171">
                  <c:v>5.8171999999999998E-5</c:v>
                </c:pt>
                <c:pt idx="58172">
                  <c:v>5.8173E-5</c:v>
                </c:pt>
                <c:pt idx="58173">
                  <c:v>5.8174000000000002E-5</c:v>
                </c:pt>
                <c:pt idx="58174">
                  <c:v>5.8174999999999998E-5</c:v>
                </c:pt>
                <c:pt idx="58175">
                  <c:v>5.8176E-5</c:v>
                </c:pt>
                <c:pt idx="58176">
                  <c:v>5.8177000000000002E-5</c:v>
                </c:pt>
                <c:pt idx="58177">
                  <c:v>5.8177999999999998E-5</c:v>
                </c:pt>
                <c:pt idx="58178">
                  <c:v>5.8179E-5</c:v>
                </c:pt>
                <c:pt idx="58179">
                  <c:v>5.8180000000000002E-5</c:v>
                </c:pt>
                <c:pt idx="58180">
                  <c:v>5.8180999999999997E-5</c:v>
                </c:pt>
                <c:pt idx="58181">
                  <c:v>5.8182E-5</c:v>
                </c:pt>
                <c:pt idx="58182">
                  <c:v>5.8183000000000002E-5</c:v>
                </c:pt>
                <c:pt idx="58183">
                  <c:v>5.8183999999999997E-5</c:v>
                </c:pt>
                <c:pt idx="58184">
                  <c:v>5.8184999999999999E-5</c:v>
                </c:pt>
                <c:pt idx="58185">
                  <c:v>5.8186000000000002E-5</c:v>
                </c:pt>
                <c:pt idx="58186">
                  <c:v>5.8186999999999997E-5</c:v>
                </c:pt>
                <c:pt idx="58187">
                  <c:v>5.8187999999999999E-5</c:v>
                </c:pt>
                <c:pt idx="58188">
                  <c:v>5.8189000000000001E-5</c:v>
                </c:pt>
                <c:pt idx="58189">
                  <c:v>5.8189999999999997E-5</c:v>
                </c:pt>
                <c:pt idx="58190">
                  <c:v>5.8190999999999999E-5</c:v>
                </c:pt>
                <c:pt idx="58191">
                  <c:v>5.8192000000000001E-5</c:v>
                </c:pt>
                <c:pt idx="58192">
                  <c:v>5.8192999999999997E-5</c:v>
                </c:pt>
                <c:pt idx="58193">
                  <c:v>5.8193999999999999E-5</c:v>
                </c:pt>
                <c:pt idx="58194">
                  <c:v>5.8195000000000001E-5</c:v>
                </c:pt>
                <c:pt idx="58195">
                  <c:v>5.8196000000000003E-5</c:v>
                </c:pt>
                <c:pt idx="58196">
                  <c:v>5.8196999999999999E-5</c:v>
                </c:pt>
                <c:pt idx="58197">
                  <c:v>5.8198000000000001E-5</c:v>
                </c:pt>
                <c:pt idx="58198">
                  <c:v>5.8199000000000003E-5</c:v>
                </c:pt>
                <c:pt idx="58199">
                  <c:v>5.8199999999999998E-5</c:v>
                </c:pt>
                <c:pt idx="58200">
                  <c:v>5.8201000000000001E-5</c:v>
                </c:pt>
                <c:pt idx="58201">
                  <c:v>5.8202000000000003E-5</c:v>
                </c:pt>
                <c:pt idx="58202">
                  <c:v>5.8202999999999998E-5</c:v>
                </c:pt>
                <c:pt idx="58203">
                  <c:v>5.8204E-5</c:v>
                </c:pt>
                <c:pt idx="58204">
                  <c:v>5.8205000000000003E-5</c:v>
                </c:pt>
                <c:pt idx="58205">
                  <c:v>5.8205999999999998E-5</c:v>
                </c:pt>
                <c:pt idx="58206">
                  <c:v>5.8207E-5</c:v>
                </c:pt>
                <c:pt idx="58207">
                  <c:v>5.8208000000000002E-5</c:v>
                </c:pt>
                <c:pt idx="58208">
                  <c:v>5.8208999999999998E-5</c:v>
                </c:pt>
                <c:pt idx="58209">
                  <c:v>5.821E-5</c:v>
                </c:pt>
                <c:pt idx="58210">
                  <c:v>5.8211000000000002E-5</c:v>
                </c:pt>
                <c:pt idx="58211">
                  <c:v>5.8211999999999998E-5</c:v>
                </c:pt>
                <c:pt idx="58212">
                  <c:v>5.8213E-5</c:v>
                </c:pt>
                <c:pt idx="58213">
                  <c:v>5.8214000000000002E-5</c:v>
                </c:pt>
                <c:pt idx="58214">
                  <c:v>5.8214999999999997E-5</c:v>
                </c:pt>
                <c:pt idx="58215">
                  <c:v>5.8216E-5</c:v>
                </c:pt>
                <c:pt idx="58216">
                  <c:v>5.8217000000000002E-5</c:v>
                </c:pt>
                <c:pt idx="58217">
                  <c:v>5.8217999999999997E-5</c:v>
                </c:pt>
                <c:pt idx="58218">
                  <c:v>5.8218999999999999E-5</c:v>
                </c:pt>
                <c:pt idx="58219">
                  <c:v>5.8220000000000002E-5</c:v>
                </c:pt>
                <c:pt idx="58220">
                  <c:v>5.8220999999999997E-5</c:v>
                </c:pt>
                <c:pt idx="58221">
                  <c:v>5.8221999999999999E-5</c:v>
                </c:pt>
                <c:pt idx="58222">
                  <c:v>5.8223000000000001E-5</c:v>
                </c:pt>
                <c:pt idx="58223">
                  <c:v>5.8223999999999997E-5</c:v>
                </c:pt>
                <c:pt idx="58224">
                  <c:v>5.8224999999999999E-5</c:v>
                </c:pt>
                <c:pt idx="58225">
                  <c:v>5.8226000000000001E-5</c:v>
                </c:pt>
                <c:pt idx="58226">
                  <c:v>5.8226999999999997E-5</c:v>
                </c:pt>
                <c:pt idx="58227">
                  <c:v>5.8227999999999999E-5</c:v>
                </c:pt>
                <c:pt idx="58228">
                  <c:v>5.8229000000000001E-5</c:v>
                </c:pt>
                <c:pt idx="58229">
                  <c:v>5.8230000000000003E-5</c:v>
                </c:pt>
                <c:pt idx="58230">
                  <c:v>5.8230999999999999E-5</c:v>
                </c:pt>
                <c:pt idx="58231">
                  <c:v>5.8232000000000001E-5</c:v>
                </c:pt>
                <c:pt idx="58232">
                  <c:v>5.8233000000000003E-5</c:v>
                </c:pt>
                <c:pt idx="58233">
                  <c:v>5.8233999999999998E-5</c:v>
                </c:pt>
                <c:pt idx="58234">
                  <c:v>5.8235000000000001E-5</c:v>
                </c:pt>
                <c:pt idx="58235">
                  <c:v>5.8236000000000003E-5</c:v>
                </c:pt>
                <c:pt idx="58236">
                  <c:v>5.8236999999999998E-5</c:v>
                </c:pt>
                <c:pt idx="58237">
                  <c:v>5.8238E-5</c:v>
                </c:pt>
                <c:pt idx="58238">
                  <c:v>5.8239000000000003E-5</c:v>
                </c:pt>
                <c:pt idx="58239">
                  <c:v>5.8239999999999998E-5</c:v>
                </c:pt>
                <c:pt idx="58240">
                  <c:v>5.8241E-5</c:v>
                </c:pt>
                <c:pt idx="58241">
                  <c:v>5.8242000000000002E-5</c:v>
                </c:pt>
                <c:pt idx="58242">
                  <c:v>5.8242999999999998E-5</c:v>
                </c:pt>
                <c:pt idx="58243">
                  <c:v>5.8244E-5</c:v>
                </c:pt>
                <c:pt idx="58244">
                  <c:v>5.8245000000000002E-5</c:v>
                </c:pt>
                <c:pt idx="58245">
                  <c:v>5.8245999999999998E-5</c:v>
                </c:pt>
                <c:pt idx="58246">
                  <c:v>5.8247E-5</c:v>
                </c:pt>
                <c:pt idx="58247">
                  <c:v>5.8248000000000002E-5</c:v>
                </c:pt>
                <c:pt idx="58248">
                  <c:v>5.8248999999999997E-5</c:v>
                </c:pt>
                <c:pt idx="58249">
                  <c:v>5.825E-5</c:v>
                </c:pt>
                <c:pt idx="58250">
                  <c:v>5.8251000000000002E-5</c:v>
                </c:pt>
                <c:pt idx="58251">
                  <c:v>5.8251999999999997E-5</c:v>
                </c:pt>
                <c:pt idx="58252">
                  <c:v>5.8252999999999999E-5</c:v>
                </c:pt>
                <c:pt idx="58253">
                  <c:v>5.8254000000000002E-5</c:v>
                </c:pt>
                <c:pt idx="58254">
                  <c:v>5.8254999999999997E-5</c:v>
                </c:pt>
                <c:pt idx="58255">
                  <c:v>5.8255999999999999E-5</c:v>
                </c:pt>
                <c:pt idx="58256">
                  <c:v>5.8257000000000001E-5</c:v>
                </c:pt>
                <c:pt idx="58257">
                  <c:v>5.8257999999999997E-5</c:v>
                </c:pt>
                <c:pt idx="58258">
                  <c:v>5.8258999999999999E-5</c:v>
                </c:pt>
                <c:pt idx="58259">
                  <c:v>5.8260000000000001E-5</c:v>
                </c:pt>
                <c:pt idx="58260">
                  <c:v>5.8260999999999997E-5</c:v>
                </c:pt>
                <c:pt idx="58261">
                  <c:v>5.8261999999999999E-5</c:v>
                </c:pt>
                <c:pt idx="58262">
                  <c:v>5.8263000000000001E-5</c:v>
                </c:pt>
                <c:pt idx="58263">
                  <c:v>5.8264000000000003E-5</c:v>
                </c:pt>
                <c:pt idx="58264">
                  <c:v>5.8264999999999999E-5</c:v>
                </c:pt>
                <c:pt idx="58265">
                  <c:v>5.8266000000000001E-5</c:v>
                </c:pt>
                <c:pt idx="58266">
                  <c:v>5.8267000000000003E-5</c:v>
                </c:pt>
                <c:pt idx="58267">
                  <c:v>5.8267999999999998E-5</c:v>
                </c:pt>
                <c:pt idx="58268">
                  <c:v>5.8269000000000001E-5</c:v>
                </c:pt>
                <c:pt idx="58269">
                  <c:v>5.8270000000000003E-5</c:v>
                </c:pt>
                <c:pt idx="58270">
                  <c:v>5.8270999999999998E-5</c:v>
                </c:pt>
                <c:pt idx="58271">
                  <c:v>5.8272E-5</c:v>
                </c:pt>
                <c:pt idx="58272">
                  <c:v>5.8273000000000003E-5</c:v>
                </c:pt>
                <c:pt idx="58273">
                  <c:v>5.8273999999999998E-5</c:v>
                </c:pt>
                <c:pt idx="58274">
                  <c:v>5.8275E-5</c:v>
                </c:pt>
                <c:pt idx="58275">
                  <c:v>5.8276000000000002E-5</c:v>
                </c:pt>
                <c:pt idx="58276">
                  <c:v>5.8276999999999998E-5</c:v>
                </c:pt>
                <c:pt idx="58277">
                  <c:v>5.8278E-5</c:v>
                </c:pt>
                <c:pt idx="58278">
                  <c:v>5.8279000000000002E-5</c:v>
                </c:pt>
                <c:pt idx="58279">
                  <c:v>5.8279999999999998E-5</c:v>
                </c:pt>
                <c:pt idx="58280">
                  <c:v>5.8281E-5</c:v>
                </c:pt>
                <c:pt idx="58281">
                  <c:v>5.8282000000000002E-5</c:v>
                </c:pt>
                <c:pt idx="58282">
                  <c:v>5.8282999999999997E-5</c:v>
                </c:pt>
                <c:pt idx="58283">
                  <c:v>5.8284E-5</c:v>
                </c:pt>
                <c:pt idx="58284">
                  <c:v>5.8285000000000002E-5</c:v>
                </c:pt>
                <c:pt idx="58285">
                  <c:v>5.8285999999999997E-5</c:v>
                </c:pt>
                <c:pt idx="58286">
                  <c:v>5.8286999999999999E-5</c:v>
                </c:pt>
                <c:pt idx="58287">
                  <c:v>5.8288000000000002E-5</c:v>
                </c:pt>
                <c:pt idx="58288">
                  <c:v>5.8288999999999997E-5</c:v>
                </c:pt>
                <c:pt idx="58289">
                  <c:v>5.8289999999999999E-5</c:v>
                </c:pt>
                <c:pt idx="58290">
                  <c:v>5.8291000000000001E-5</c:v>
                </c:pt>
                <c:pt idx="58291">
                  <c:v>5.8291999999999997E-5</c:v>
                </c:pt>
                <c:pt idx="58292">
                  <c:v>5.8292999999999999E-5</c:v>
                </c:pt>
                <c:pt idx="58293">
                  <c:v>5.8294000000000001E-5</c:v>
                </c:pt>
                <c:pt idx="58294">
                  <c:v>5.8294999999999997E-5</c:v>
                </c:pt>
                <c:pt idx="58295">
                  <c:v>5.8295999999999999E-5</c:v>
                </c:pt>
                <c:pt idx="58296">
                  <c:v>5.8297000000000001E-5</c:v>
                </c:pt>
                <c:pt idx="58297">
                  <c:v>5.8298000000000003E-5</c:v>
                </c:pt>
                <c:pt idx="58298">
                  <c:v>5.8298999999999999E-5</c:v>
                </c:pt>
                <c:pt idx="58299">
                  <c:v>5.8300000000000001E-5</c:v>
                </c:pt>
                <c:pt idx="58300">
                  <c:v>5.8301000000000003E-5</c:v>
                </c:pt>
                <c:pt idx="58301">
                  <c:v>5.8301999999999998E-5</c:v>
                </c:pt>
                <c:pt idx="58302">
                  <c:v>5.8303000000000001E-5</c:v>
                </c:pt>
                <c:pt idx="58303">
                  <c:v>5.8304000000000003E-5</c:v>
                </c:pt>
                <c:pt idx="58304">
                  <c:v>5.8304999999999998E-5</c:v>
                </c:pt>
                <c:pt idx="58305">
                  <c:v>5.8306E-5</c:v>
                </c:pt>
                <c:pt idx="58306">
                  <c:v>5.8307000000000003E-5</c:v>
                </c:pt>
                <c:pt idx="58307">
                  <c:v>5.8307999999999998E-5</c:v>
                </c:pt>
                <c:pt idx="58308">
                  <c:v>5.8309E-5</c:v>
                </c:pt>
                <c:pt idx="58309">
                  <c:v>5.8310000000000002E-5</c:v>
                </c:pt>
                <c:pt idx="58310">
                  <c:v>5.8310999999999998E-5</c:v>
                </c:pt>
                <c:pt idx="58311">
                  <c:v>5.8312E-5</c:v>
                </c:pt>
                <c:pt idx="58312">
                  <c:v>5.8313000000000002E-5</c:v>
                </c:pt>
                <c:pt idx="58313">
                  <c:v>5.8313999999999998E-5</c:v>
                </c:pt>
                <c:pt idx="58314">
                  <c:v>5.8315E-5</c:v>
                </c:pt>
                <c:pt idx="58315">
                  <c:v>5.8316000000000002E-5</c:v>
                </c:pt>
                <c:pt idx="58316">
                  <c:v>5.8316999999999997E-5</c:v>
                </c:pt>
                <c:pt idx="58317">
                  <c:v>5.8318E-5</c:v>
                </c:pt>
                <c:pt idx="58318">
                  <c:v>5.8319000000000002E-5</c:v>
                </c:pt>
                <c:pt idx="58319">
                  <c:v>5.8319999999999997E-5</c:v>
                </c:pt>
                <c:pt idx="58320">
                  <c:v>5.8320999999999999E-5</c:v>
                </c:pt>
                <c:pt idx="58321">
                  <c:v>5.8322000000000002E-5</c:v>
                </c:pt>
                <c:pt idx="58322">
                  <c:v>5.8322999999999997E-5</c:v>
                </c:pt>
                <c:pt idx="58323">
                  <c:v>5.8323999999999999E-5</c:v>
                </c:pt>
                <c:pt idx="58324">
                  <c:v>5.8325000000000001E-5</c:v>
                </c:pt>
                <c:pt idx="58325">
                  <c:v>5.8325999999999997E-5</c:v>
                </c:pt>
                <c:pt idx="58326">
                  <c:v>5.8326999999999999E-5</c:v>
                </c:pt>
                <c:pt idx="58327">
                  <c:v>5.8328000000000001E-5</c:v>
                </c:pt>
                <c:pt idx="58328">
                  <c:v>5.8328999999999997E-5</c:v>
                </c:pt>
                <c:pt idx="58329">
                  <c:v>5.8329999999999999E-5</c:v>
                </c:pt>
                <c:pt idx="58330">
                  <c:v>5.8331000000000001E-5</c:v>
                </c:pt>
                <c:pt idx="58331">
                  <c:v>5.8332000000000003E-5</c:v>
                </c:pt>
                <c:pt idx="58332">
                  <c:v>5.8332999999999999E-5</c:v>
                </c:pt>
                <c:pt idx="58333">
                  <c:v>5.8334000000000001E-5</c:v>
                </c:pt>
                <c:pt idx="58334">
                  <c:v>5.8335000000000003E-5</c:v>
                </c:pt>
                <c:pt idx="58335">
                  <c:v>5.8335999999999998E-5</c:v>
                </c:pt>
                <c:pt idx="58336">
                  <c:v>5.8337000000000001E-5</c:v>
                </c:pt>
                <c:pt idx="58337">
                  <c:v>5.8338000000000003E-5</c:v>
                </c:pt>
                <c:pt idx="58338">
                  <c:v>5.8338999999999998E-5</c:v>
                </c:pt>
                <c:pt idx="58339">
                  <c:v>5.834E-5</c:v>
                </c:pt>
                <c:pt idx="58340">
                  <c:v>5.8341000000000003E-5</c:v>
                </c:pt>
                <c:pt idx="58341">
                  <c:v>5.8341999999999998E-5</c:v>
                </c:pt>
                <c:pt idx="58342">
                  <c:v>5.8343E-5</c:v>
                </c:pt>
                <c:pt idx="58343">
                  <c:v>5.8344000000000002E-5</c:v>
                </c:pt>
                <c:pt idx="58344">
                  <c:v>5.8344999999999998E-5</c:v>
                </c:pt>
                <c:pt idx="58345">
                  <c:v>5.8346E-5</c:v>
                </c:pt>
                <c:pt idx="58346">
                  <c:v>5.8347000000000002E-5</c:v>
                </c:pt>
                <c:pt idx="58347">
                  <c:v>5.8347999999999998E-5</c:v>
                </c:pt>
                <c:pt idx="58348">
                  <c:v>5.8349E-5</c:v>
                </c:pt>
                <c:pt idx="58349">
                  <c:v>5.8350000000000002E-5</c:v>
                </c:pt>
                <c:pt idx="58350">
                  <c:v>5.8350999999999997E-5</c:v>
                </c:pt>
                <c:pt idx="58351">
                  <c:v>5.8352E-5</c:v>
                </c:pt>
                <c:pt idx="58352">
                  <c:v>5.8353000000000002E-5</c:v>
                </c:pt>
                <c:pt idx="58353">
                  <c:v>5.8353999999999997E-5</c:v>
                </c:pt>
                <c:pt idx="58354">
                  <c:v>5.8354999999999999E-5</c:v>
                </c:pt>
                <c:pt idx="58355">
                  <c:v>5.8356000000000002E-5</c:v>
                </c:pt>
                <c:pt idx="58356">
                  <c:v>5.8356999999999997E-5</c:v>
                </c:pt>
                <c:pt idx="58357">
                  <c:v>5.8357999999999999E-5</c:v>
                </c:pt>
                <c:pt idx="58358">
                  <c:v>5.8359000000000001E-5</c:v>
                </c:pt>
                <c:pt idx="58359">
                  <c:v>5.8359999999999997E-5</c:v>
                </c:pt>
                <c:pt idx="58360">
                  <c:v>5.8360999999999999E-5</c:v>
                </c:pt>
                <c:pt idx="58361">
                  <c:v>5.8362000000000001E-5</c:v>
                </c:pt>
                <c:pt idx="58362">
                  <c:v>5.8362999999999997E-5</c:v>
                </c:pt>
                <c:pt idx="58363">
                  <c:v>5.8363999999999999E-5</c:v>
                </c:pt>
                <c:pt idx="58364">
                  <c:v>5.8365000000000001E-5</c:v>
                </c:pt>
                <c:pt idx="58365">
                  <c:v>5.8366000000000003E-5</c:v>
                </c:pt>
                <c:pt idx="58366">
                  <c:v>5.8366999999999999E-5</c:v>
                </c:pt>
                <c:pt idx="58367">
                  <c:v>5.8368000000000001E-5</c:v>
                </c:pt>
                <c:pt idx="58368">
                  <c:v>5.8369000000000003E-5</c:v>
                </c:pt>
                <c:pt idx="58369">
                  <c:v>5.8369999999999998E-5</c:v>
                </c:pt>
                <c:pt idx="58370">
                  <c:v>5.8371000000000001E-5</c:v>
                </c:pt>
                <c:pt idx="58371">
                  <c:v>5.8372000000000003E-5</c:v>
                </c:pt>
                <c:pt idx="58372">
                  <c:v>5.8372999999999998E-5</c:v>
                </c:pt>
                <c:pt idx="58373">
                  <c:v>5.8374E-5</c:v>
                </c:pt>
                <c:pt idx="58374">
                  <c:v>5.8375000000000003E-5</c:v>
                </c:pt>
                <c:pt idx="58375">
                  <c:v>5.8375999999999998E-5</c:v>
                </c:pt>
                <c:pt idx="58376">
                  <c:v>5.8377E-5</c:v>
                </c:pt>
                <c:pt idx="58377">
                  <c:v>5.8378000000000002E-5</c:v>
                </c:pt>
                <c:pt idx="58378">
                  <c:v>5.8378999999999998E-5</c:v>
                </c:pt>
                <c:pt idx="58379">
                  <c:v>5.838E-5</c:v>
                </c:pt>
                <c:pt idx="58380">
                  <c:v>5.8381000000000002E-5</c:v>
                </c:pt>
                <c:pt idx="58381">
                  <c:v>5.8381999999999998E-5</c:v>
                </c:pt>
                <c:pt idx="58382">
                  <c:v>5.8383E-5</c:v>
                </c:pt>
                <c:pt idx="58383">
                  <c:v>5.8384000000000002E-5</c:v>
                </c:pt>
                <c:pt idx="58384">
                  <c:v>5.8384999999999998E-5</c:v>
                </c:pt>
                <c:pt idx="58385">
                  <c:v>5.8386E-5</c:v>
                </c:pt>
                <c:pt idx="58386">
                  <c:v>5.8387000000000002E-5</c:v>
                </c:pt>
                <c:pt idx="58387">
                  <c:v>5.8387999999999997E-5</c:v>
                </c:pt>
                <c:pt idx="58388">
                  <c:v>5.8388999999999999E-5</c:v>
                </c:pt>
                <c:pt idx="58389">
                  <c:v>5.8390000000000002E-5</c:v>
                </c:pt>
                <c:pt idx="58390">
                  <c:v>5.8390999999999997E-5</c:v>
                </c:pt>
                <c:pt idx="58391">
                  <c:v>5.8391999999999999E-5</c:v>
                </c:pt>
                <c:pt idx="58392">
                  <c:v>5.8393000000000001E-5</c:v>
                </c:pt>
                <c:pt idx="58393">
                  <c:v>5.8393999999999997E-5</c:v>
                </c:pt>
                <c:pt idx="58394">
                  <c:v>5.8394999999999999E-5</c:v>
                </c:pt>
                <c:pt idx="58395">
                  <c:v>5.8396000000000001E-5</c:v>
                </c:pt>
                <c:pt idx="58396">
                  <c:v>5.8396999999999997E-5</c:v>
                </c:pt>
                <c:pt idx="58397">
                  <c:v>5.8397999999999999E-5</c:v>
                </c:pt>
                <c:pt idx="58398">
                  <c:v>5.8399000000000001E-5</c:v>
                </c:pt>
                <c:pt idx="58399">
                  <c:v>5.8400000000000003E-5</c:v>
                </c:pt>
                <c:pt idx="58400">
                  <c:v>5.8400999999999999E-5</c:v>
                </c:pt>
                <c:pt idx="58401">
                  <c:v>5.8402000000000001E-5</c:v>
                </c:pt>
                <c:pt idx="58402">
                  <c:v>5.8403000000000003E-5</c:v>
                </c:pt>
                <c:pt idx="58403">
                  <c:v>5.8403999999999999E-5</c:v>
                </c:pt>
                <c:pt idx="58404">
                  <c:v>5.8405000000000001E-5</c:v>
                </c:pt>
                <c:pt idx="58405">
                  <c:v>5.8406000000000003E-5</c:v>
                </c:pt>
                <c:pt idx="58406">
                  <c:v>5.8406999999999998E-5</c:v>
                </c:pt>
                <c:pt idx="58407">
                  <c:v>5.8408E-5</c:v>
                </c:pt>
                <c:pt idx="58408">
                  <c:v>5.8409000000000003E-5</c:v>
                </c:pt>
                <c:pt idx="58409">
                  <c:v>5.8409999999999998E-5</c:v>
                </c:pt>
                <c:pt idx="58410">
                  <c:v>5.8411E-5</c:v>
                </c:pt>
                <c:pt idx="58411">
                  <c:v>5.8412000000000002E-5</c:v>
                </c:pt>
                <c:pt idx="58412">
                  <c:v>5.8412999999999998E-5</c:v>
                </c:pt>
                <c:pt idx="58413">
                  <c:v>5.8414E-5</c:v>
                </c:pt>
                <c:pt idx="58414">
                  <c:v>5.8415000000000002E-5</c:v>
                </c:pt>
                <c:pt idx="58415">
                  <c:v>5.8415999999999998E-5</c:v>
                </c:pt>
                <c:pt idx="58416">
                  <c:v>5.8417E-5</c:v>
                </c:pt>
                <c:pt idx="58417">
                  <c:v>5.8418000000000002E-5</c:v>
                </c:pt>
                <c:pt idx="58418">
                  <c:v>5.8418999999999998E-5</c:v>
                </c:pt>
                <c:pt idx="58419">
                  <c:v>5.842E-5</c:v>
                </c:pt>
                <c:pt idx="58420">
                  <c:v>5.8421000000000002E-5</c:v>
                </c:pt>
                <c:pt idx="58421">
                  <c:v>5.8421999999999997E-5</c:v>
                </c:pt>
                <c:pt idx="58422">
                  <c:v>5.8423E-5</c:v>
                </c:pt>
                <c:pt idx="58423">
                  <c:v>5.8424000000000002E-5</c:v>
                </c:pt>
                <c:pt idx="58424">
                  <c:v>5.8424999999999997E-5</c:v>
                </c:pt>
                <c:pt idx="58425">
                  <c:v>5.8425999999999999E-5</c:v>
                </c:pt>
                <c:pt idx="58426">
                  <c:v>5.8427000000000002E-5</c:v>
                </c:pt>
                <c:pt idx="58427">
                  <c:v>5.8427999999999997E-5</c:v>
                </c:pt>
                <c:pt idx="58428">
                  <c:v>5.8428999999999999E-5</c:v>
                </c:pt>
                <c:pt idx="58429">
                  <c:v>5.8430000000000001E-5</c:v>
                </c:pt>
                <c:pt idx="58430">
                  <c:v>5.8430999999999997E-5</c:v>
                </c:pt>
                <c:pt idx="58431">
                  <c:v>5.8431999999999999E-5</c:v>
                </c:pt>
                <c:pt idx="58432">
                  <c:v>5.8433000000000001E-5</c:v>
                </c:pt>
                <c:pt idx="58433">
                  <c:v>5.8434000000000003E-5</c:v>
                </c:pt>
                <c:pt idx="58434">
                  <c:v>5.8434999999999999E-5</c:v>
                </c:pt>
                <c:pt idx="58435">
                  <c:v>5.8436000000000001E-5</c:v>
                </c:pt>
                <c:pt idx="58436">
                  <c:v>5.8437000000000003E-5</c:v>
                </c:pt>
                <c:pt idx="58437">
                  <c:v>5.8437999999999999E-5</c:v>
                </c:pt>
                <c:pt idx="58438">
                  <c:v>5.8439000000000001E-5</c:v>
                </c:pt>
                <c:pt idx="58439">
                  <c:v>5.8440000000000003E-5</c:v>
                </c:pt>
                <c:pt idx="58440">
                  <c:v>5.8440999999999998E-5</c:v>
                </c:pt>
                <c:pt idx="58441">
                  <c:v>5.8442000000000001E-5</c:v>
                </c:pt>
                <c:pt idx="58442">
                  <c:v>5.8443000000000003E-5</c:v>
                </c:pt>
                <c:pt idx="58443">
                  <c:v>5.8443999999999998E-5</c:v>
                </c:pt>
                <c:pt idx="58444">
                  <c:v>5.8445E-5</c:v>
                </c:pt>
                <c:pt idx="58445">
                  <c:v>5.8446000000000003E-5</c:v>
                </c:pt>
                <c:pt idx="58446">
                  <c:v>5.8446999999999998E-5</c:v>
                </c:pt>
                <c:pt idx="58447">
                  <c:v>5.8448E-5</c:v>
                </c:pt>
                <c:pt idx="58448">
                  <c:v>5.8449000000000002E-5</c:v>
                </c:pt>
                <c:pt idx="58449">
                  <c:v>5.8449999999999998E-5</c:v>
                </c:pt>
                <c:pt idx="58450">
                  <c:v>5.8451E-5</c:v>
                </c:pt>
                <c:pt idx="58451">
                  <c:v>5.8452000000000002E-5</c:v>
                </c:pt>
                <c:pt idx="58452">
                  <c:v>5.8452999999999998E-5</c:v>
                </c:pt>
                <c:pt idx="58453">
                  <c:v>5.8454E-5</c:v>
                </c:pt>
                <c:pt idx="58454">
                  <c:v>5.8455000000000002E-5</c:v>
                </c:pt>
                <c:pt idx="58455">
                  <c:v>5.8455999999999997E-5</c:v>
                </c:pt>
                <c:pt idx="58456">
                  <c:v>5.8457E-5</c:v>
                </c:pt>
                <c:pt idx="58457">
                  <c:v>5.8458000000000002E-5</c:v>
                </c:pt>
                <c:pt idx="58458">
                  <c:v>5.8458999999999997E-5</c:v>
                </c:pt>
                <c:pt idx="58459">
                  <c:v>5.8459999999999999E-5</c:v>
                </c:pt>
                <c:pt idx="58460">
                  <c:v>5.8461000000000002E-5</c:v>
                </c:pt>
                <c:pt idx="58461">
                  <c:v>5.8461999999999997E-5</c:v>
                </c:pt>
                <c:pt idx="58462">
                  <c:v>5.8462999999999999E-5</c:v>
                </c:pt>
                <c:pt idx="58463">
                  <c:v>5.8464000000000001E-5</c:v>
                </c:pt>
                <c:pt idx="58464">
                  <c:v>5.8464999999999997E-5</c:v>
                </c:pt>
                <c:pt idx="58465">
                  <c:v>5.8465999999999999E-5</c:v>
                </c:pt>
                <c:pt idx="58466">
                  <c:v>5.8467000000000001E-5</c:v>
                </c:pt>
                <c:pt idx="58467">
                  <c:v>5.8468000000000003E-5</c:v>
                </c:pt>
                <c:pt idx="58468">
                  <c:v>5.8468999999999999E-5</c:v>
                </c:pt>
                <c:pt idx="58469">
                  <c:v>5.8470000000000001E-5</c:v>
                </c:pt>
                <c:pt idx="58470">
                  <c:v>5.8471000000000003E-5</c:v>
                </c:pt>
                <c:pt idx="58471">
                  <c:v>5.8471999999999999E-5</c:v>
                </c:pt>
                <c:pt idx="58472">
                  <c:v>5.8473000000000001E-5</c:v>
                </c:pt>
                <c:pt idx="58473">
                  <c:v>5.8474000000000003E-5</c:v>
                </c:pt>
                <c:pt idx="58474">
                  <c:v>5.8474999999999998E-5</c:v>
                </c:pt>
                <c:pt idx="58475">
                  <c:v>5.8476000000000001E-5</c:v>
                </c:pt>
                <c:pt idx="58476">
                  <c:v>5.8477000000000003E-5</c:v>
                </c:pt>
                <c:pt idx="58477">
                  <c:v>5.8477999999999998E-5</c:v>
                </c:pt>
                <c:pt idx="58478">
                  <c:v>5.8479E-5</c:v>
                </c:pt>
                <c:pt idx="58479">
                  <c:v>5.8480000000000003E-5</c:v>
                </c:pt>
                <c:pt idx="58480">
                  <c:v>5.8480999999999998E-5</c:v>
                </c:pt>
                <c:pt idx="58481">
                  <c:v>5.8482E-5</c:v>
                </c:pt>
                <c:pt idx="58482">
                  <c:v>5.8483000000000002E-5</c:v>
                </c:pt>
                <c:pt idx="58483">
                  <c:v>5.8483999999999998E-5</c:v>
                </c:pt>
                <c:pt idx="58484">
                  <c:v>5.8485E-5</c:v>
                </c:pt>
                <c:pt idx="58485">
                  <c:v>5.8486000000000002E-5</c:v>
                </c:pt>
                <c:pt idx="58486">
                  <c:v>5.8486999999999998E-5</c:v>
                </c:pt>
                <c:pt idx="58487">
                  <c:v>5.8488E-5</c:v>
                </c:pt>
                <c:pt idx="58488">
                  <c:v>5.8489000000000002E-5</c:v>
                </c:pt>
                <c:pt idx="58489">
                  <c:v>5.8489999999999997E-5</c:v>
                </c:pt>
                <c:pt idx="58490">
                  <c:v>5.8491E-5</c:v>
                </c:pt>
                <c:pt idx="58491">
                  <c:v>5.8492000000000002E-5</c:v>
                </c:pt>
                <c:pt idx="58492">
                  <c:v>5.8492999999999997E-5</c:v>
                </c:pt>
                <c:pt idx="58493">
                  <c:v>5.8493999999999999E-5</c:v>
                </c:pt>
                <c:pt idx="58494">
                  <c:v>5.8495000000000002E-5</c:v>
                </c:pt>
                <c:pt idx="58495">
                  <c:v>5.8495999999999997E-5</c:v>
                </c:pt>
                <c:pt idx="58496">
                  <c:v>5.8496999999999999E-5</c:v>
                </c:pt>
                <c:pt idx="58497">
                  <c:v>5.8498000000000001E-5</c:v>
                </c:pt>
                <c:pt idx="58498">
                  <c:v>5.8498999999999997E-5</c:v>
                </c:pt>
                <c:pt idx="58499">
                  <c:v>5.8499999999999999E-5</c:v>
                </c:pt>
                <c:pt idx="58500">
                  <c:v>5.8501000000000001E-5</c:v>
                </c:pt>
                <c:pt idx="58501">
                  <c:v>5.8502000000000003E-5</c:v>
                </c:pt>
                <c:pt idx="58502">
                  <c:v>5.8502999999999999E-5</c:v>
                </c:pt>
                <c:pt idx="58503">
                  <c:v>5.8504000000000001E-5</c:v>
                </c:pt>
                <c:pt idx="58504">
                  <c:v>5.8505000000000003E-5</c:v>
                </c:pt>
                <c:pt idx="58505">
                  <c:v>5.8505999999999999E-5</c:v>
                </c:pt>
                <c:pt idx="58506">
                  <c:v>5.8507000000000001E-5</c:v>
                </c:pt>
                <c:pt idx="58507">
                  <c:v>5.8508000000000003E-5</c:v>
                </c:pt>
                <c:pt idx="58508">
                  <c:v>5.8508999999999998E-5</c:v>
                </c:pt>
                <c:pt idx="58509">
                  <c:v>5.8510000000000001E-5</c:v>
                </c:pt>
                <c:pt idx="58510">
                  <c:v>5.8511000000000003E-5</c:v>
                </c:pt>
                <c:pt idx="58511">
                  <c:v>5.8511999999999998E-5</c:v>
                </c:pt>
                <c:pt idx="58512">
                  <c:v>5.8513E-5</c:v>
                </c:pt>
                <c:pt idx="58513">
                  <c:v>5.8514000000000003E-5</c:v>
                </c:pt>
                <c:pt idx="58514">
                  <c:v>5.8514999999999998E-5</c:v>
                </c:pt>
                <c:pt idx="58515">
                  <c:v>5.8516E-5</c:v>
                </c:pt>
                <c:pt idx="58516">
                  <c:v>5.8517000000000002E-5</c:v>
                </c:pt>
                <c:pt idx="58517">
                  <c:v>5.8517999999999998E-5</c:v>
                </c:pt>
                <c:pt idx="58518">
                  <c:v>5.8519E-5</c:v>
                </c:pt>
                <c:pt idx="58519">
                  <c:v>5.8520000000000002E-5</c:v>
                </c:pt>
                <c:pt idx="58520">
                  <c:v>5.8520999999999998E-5</c:v>
                </c:pt>
                <c:pt idx="58521">
                  <c:v>5.8522E-5</c:v>
                </c:pt>
                <c:pt idx="58522">
                  <c:v>5.8523000000000002E-5</c:v>
                </c:pt>
                <c:pt idx="58523">
                  <c:v>5.8523999999999997E-5</c:v>
                </c:pt>
                <c:pt idx="58524">
                  <c:v>5.8525E-5</c:v>
                </c:pt>
                <c:pt idx="58525">
                  <c:v>5.8526000000000002E-5</c:v>
                </c:pt>
                <c:pt idx="58526">
                  <c:v>5.8526999999999997E-5</c:v>
                </c:pt>
                <c:pt idx="58527">
                  <c:v>5.8527999999999999E-5</c:v>
                </c:pt>
                <c:pt idx="58528">
                  <c:v>5.8529000000000002E-5</c:v>
                </c:pt>
                <c:pt idx="58529">
                  <c:v>5.8529999999999997E-5</c:v>
                </c:pt>
                <c:pt idx="58530">
                  <c:v>5.8530999999999999E-5</c:v>
                </c:pt>
                <c:pt idx="58531">
                  <c:v>5.8532000000000001E-5</c:v>
                </c:pt>
                <c:pt idx="58532">
                  <c:v>5.8532999999999997E-5</c:v>
                </c:pt>
                <c:pt idx="58533">
                  <c:v>5.8533999999999999E-5</c:v>
                </c:pt>
                <c:pt idx="58534">
                  <c:v>5.8535000000000001E-5</c:v>
                </c:pt>
                <c:pt idx="58535">
                  <c:v>5.8536000000000003E-5</c:v>
                </c:pt>
                <c:pt idx="58536">
                  <c:v>5.8536999999999999E-5</c:v>
                </c:pt>
                <c:pt idx="58537">
                  <c:v>5.8538000000000001E-5</c:v>
                </c:pt>
                <c:pt idx="58538">
                  <c:v>5.8539000000000003E-5</c:v>
                </c:pt>
                <c:pt idx="58539">
                  <c:v>5.8539999999999999E-5</c:v>
                </c:pt>
                <c:pt idx="58540">
                  <c:v>5.8541000000000001E-5</c:v>
                </c:pt>
                <c:pt idx="58541">
                  <c:v>5.8542000000000003E-5</c:v>
                </c:pt>
                <c:pt idx="58542">
                  <c:v>5.8542999999999998E-5</c:v>
                </c:pt>
                <c:pt idx="58543">
                  <c:v>5.8544000000000001E-5</c:v>
                </c:pt>
                <c:pt idx="58544">
                  <c:v>5.8545000000000003E-5</c:v>
                </c:pt>
                <c:pt idx="58545">
                  <c:v>5.8545999999999998E-5</c:v>
                </c:pt>
                <c:pt idx="58546">
                  <c:v>5.8547E-5</c:v>
                </c:pt>
                <c:pt idx="58547">
                  <c:v>5.8548000000000003E-5</c:v>
                </c:pt>
                <c:pt idx="58548">
                  <c:v>5.8548999999999998E-5</c:v>
                </c:pt>
                <c:pt idx="58549">
                  <c:v>5.855E-5</c:v>
                </c:pt>
                <c:pt idx="58550">
                  <c:v>5.8551000000000002E-5</c:v>
                </c:pt>
                <c:pt idx="58551">
                  <c:v>5.8551999999999998E-5</c:v>
                </c:pt>
                <c:pt idx="58552">
                  <c:v>5.8553E-5</c:v>
                </c:pt>
                <c:pt idx="58553">
                  <c:v>5.8554000000000002E-5</c:v>
                </c:pt>
                <c:pt idx="58554">
                  <c:v>5.8554999999999998E-5</c:v>
                </c:pt>
                <c:pt idx="58555">
                  <c:v>5.8556E-5</c:v>
                </c:pt>
                <c:pt idx="58556">
                  <c:v>5.8557000000000002E-5</c:v>
                </c:pt>
                <c:pt idx="58557">
                  <c:v>5.8557999999999997E-5</c:v>
                </c:pt>
                <c:pt idx="58558">
                  <c:v>5.8559E-5</c:v>
                </c:pt>
                <c:pt idx="58559">
                  <c:v>5.8560000000000002E-5</c:v>
                </c:pt>
                <c:pt idx="58560">
                  <c:v>5.8560999999999997E-5</c:v>
                </c:pt>
                <c:pt idx="58561">
                  <c:v>5.8561999999999999E-5</c:v>
                </c:pt>
                <c:pt idx="58562">
                  <c:v>5.8563000000000002E-5</c:v>
                </c:pt>
                <c:pt idx="58563">
                  <c:v>5.8563999999999997E-5</c:v>
                </c:pt>
                <c:pt idx="58564">
                  <c:v>5.8564999999999999E-5</c:v>
                </c:pt>
                <c:pt idx="58565">
                  <c:v>5.8566000000000001E-5</c:v>
                </c:pt>
                <c:pt idx="58566">
                  <c:v>5.8566999999999997E-5</c:v>
                </c:pt>
                <c:pt idx="58567">
                  <c:v>5.8567999999999999E-5</c:v>
                </c:pt>
                <c:pt idx="58568">
                  <c:v>5.8569000000000001E-5</c:v>
                </c:pt>
                <c:pt idx="58569">
                  <c:v>5.8570000000000003E-5</c:v>
                </c:pt>
                <c:pt idx="58570">
                  <c:v>5.8570999999999999E-5</c:v>
                </c:pt>
                <c:pt idx="58571">
                  <c:v>5.8572000000000001E-5</c:v>
                </c:pt>
                <c:pt idx="58572">
                  <c:v>5.8573000000000003E-5</c:v>
                </c:pt>
                <c:pt idx="58573">
                  <c:v>5.8573999999999999E-5</c:v>
                </c:pt>
                <c:pt idx="58574">
                  <c:v>5.8575000000000001E-5</c:v>
                </c:pt>
                <c:pt idx="58575">
                  <c:v>5.8576000000000003E-5</c:v>
                </c:pt>
                <c:pt idx="58576">
                  <c:v>5.8576999999999998E-5</c:v>
                </c:pt>
                <c:pt idx="58577">
                  <c:v>5.8578000000000001E-5</c:v>
                </c:pt>
                <c:pt idx="58578">
                  <c:v>5.8579000000000003E-5</c:v>
                </c:pt>
                <c:pt idx="58579">
                  <c:v>5.8579999999999998E-5</c:v>
                </c:pt>
                <c:pt idx="58580">
                  <c:v>5.8581E-5</c:v>
                </c:pt>
                <c:pt idx="58581">
                  <c:v>5.8582000000000003E-5</c:v>
                </c:pt>
                <c:pt idx="58582">
                  <c:v>5.8582999999999998E-5</c:v>
                </c:pt>
                <c:pt idx="58583">
                  <c:v>5.8584E-5</c:v>
                </c:pt>
                <c:pt idx="58584">
                  <c:v>5.8585000000000002E-5</c:v>
                </c:pt>
                <c:pt idx="58585">
                  <c:v>5.8585999999999998E-5</c:v>
                </c:pt>
                <c:pt idx="58586">
                  <c:v>5.8587E-5</c:v>
                </c:pt>
                <c:pt idx="58587">
                  <c:v>5.8588000000000002E-5</c:v>
                </c:pt>
                <c:pt idx="58588">
                  <c:v>5.8588999999999998E-5</c:v>
                </c:pt>
                <c:pt idx="58589">
                  <c:v>5.859E-5</c:v>
                </c:pt>
                <c:pt idx="58590">
                  <c:v>5.8591000000000002E-5</c:v>
                </c:pt>
                <c:pt idx="58591">
                  <c:v>5.8591999999999997E-5</c:v>
                </c:pt>
                <c:pt idx="58592">
                  <c:v>5.8593E-5</c:v>
                </c:pt>
                <c:pt idx="58593">
                  <c:v>5.8594000000000002E-5</c:v>
                </c:pt>
                <c:pt idx="58594">
                  <c:v>5.8594999999999997E-5</c:v>
                </c:pt>
                <c:pt idx="58595">
                  <c:v>5.8595999999999999E-5</c:v>
                </c:pt>
                <c:pt idx="58596">
                  <c:v>5.8597000000000002E-5</c:v>
                </c:pt>
                <c:pt idx="58597">
                  <c:v>5.8597999999999997E-5</c:v>
                </c:pt>
                <c:pt idx="58598">
                  <c:v>5.8598999999999999E-5</c:v>
                </c:pt>
                <c:pt idx="58599">
                  <c:v>5.8600000000000001E-5</c:v>
                </c:pt>
                <c:pt idx="58600">
                  <c:v>5.8600999999999997E-5</c:v>
                </c:pt>
                <c:pt idx="58601">
                  <c:v>5.8601999999999999E-5</c:v>
                </c:pt>
                <c:pt idx="58602">
                  <c:v>5.8603000000000001E-5</c:v>
                </c:pt>
                <c:pt idx="58603">
                  <c:v>5.8604000000000003E-5</c:v>
                </c:pt>
                <c:pt idx="58604">
                  <c:v>5.8604999999999999E-5</c:v>
                </c:pt>
                <c:pt idx="58605">
                  <c:v>5.8606000000000001E-5</c:v>
                </c:pt>
                <c:pt idx="58606">
                  <c:v>5.8607000000000003E-5</c:v>
                </c:pt>
                <c:pt idx="58607">
                  <c:v>5.8607999999999999E-5</c:v>
                </c:pt>
                <c:pt idx="58608">
                  <c:v>5.8609000000000001E-5</c:v>
                </c:pt>
                <c:pt idx="58609">
                  <c:v>5.8610000000000003E-5</c:v>
                </c:pt>
                <c:pt idx="58610">
                  <c:v>5.8610999999999998E-5</c:v>
                </c:pt>
                <c:pt idx="58611">
                  <c:v>5.8612000000000001E-5</c:v>
                </c:pt>
                <c:pt idx="58612">
                  <c:v>5.8613000000000003E-5</c:v>
                </c:pt>
                <c:pt idx="58613">
                  <c:v>5.8613999999999998E-5</c:v>
                </c:pt>
                <c:pt idx="58614">
                  <c:v>5.8615E-5</c:v>
                </c:pt>
                <c:pt idx="58615">
                  <c:v>5.8616000000000003E-5</c:v>
                </c:pt>
                <c:pt idx="58616">
                  <c:v>5.8616999999999998E-5</c:v>
                </c:pt>
                <c:pt idx="58617">
                  <c:v>5.8618E-5</c:v>
                </c:pt>
                <c:pt idx="58618">
                  <c:v>5.8619000000000002E-5</c:v>
                </c:pt>
                <c:pt idx="58619">
                  <c:v>5.8619999999999998E-5</c:v>
                </c:pt>
                <c:pt idx="58620">
                  <c:v>5.8621E-5</c:v>
                </c:pt>
                <c:pt idx="58621">
                  <c:v>5.8622000000000002E-5</c:v>
                </c:pt>
                <c:pt idx="58622">
                  <c:v>5.8622999999999998E-5</c:v>
                </c:pt>
                <c:pt idx="58623">
                  <c:v>5.8624E-5</c:v>
                </c:pt>
                <c:pt idx="58624">
                  <c:v>5.8625000000000002E-5</c:v>
                </c:pt>
                <c:pt idx="58625">
                  <c:v>5.8625999999999997E-5</c:v>
                </c:pt>
                <c:pt idx="58626">
                  <c:v>5.8627E-5</c:v>
                </c:pt>
                <c:pt idx="58627">
                  <c:v>5.8628000000000002E-5</c:v>
                </c:pt>
                <c:pt idx="58628">
                  <c:v>5.8628999999999997E-5</c:v>
                </c:pt>
                <c:pt idx="58629">
                  <c:v>5.8629999999999999E-5</c:v>
                </c:pt>
                <c:pt idx="58630">
                  <c:v>5.8631000000000002E-5</c:v>
                </c:pt>
                <c:pt idx="58631">
                  <c:v>5.8631999999999997E-5</c:v>
                </c:pt>
                <c:pt idx="58632">
                  <c:v>5.8632999999999999E-5</c:v>
                </c:pt>
                <c:pt idx="58633">
                  <c:v>5.8634000000000001E-5</c:v>
                </c:pt>
                <c:pt idx="58634">
                  <c:v>5.8634999999999997E-5</c:v>
                </c:pt>
                <c:pt idx="58635">
                  <c:v>5.8635999999999999E-5</c:v>
                </c:pt>
                <c:pt idx="58636">
                  <c:v>5.8637000000000001E-5</c:v>
                </c:pt>
                <c:pt idx="58637">
                  <c:v>5.8638000000000003E-5</c:v>
                </c:pt>
                <c:pt idx="58638">
                  <c:v>5.8638999999999999E-5</c:v>
                </c:pt>
                <c:pt idx="58639">
                  <c:v>5.8640000000000001E-5</c:v>
                </c:pt>
                <c:pt idx="58640">
                  <c:v>5.8641000000000003E-5</c:v>
                </c:pt>
                <c:pt idx="58641">
                  <c:v>5.8641999999999999E-5</c:v>
                </c:pt>
                <c:pt idx="58642">
                  <c:v>5.8643000000000001E-5</c:v>
                </c:pt>
                <c:pt idx="58643">
                  <c:v>5.8644000000000003E-5</c:v>
                </c:pt>
                <c:pt idx="58644">
                  <c:v>5.8644999999999998E-5</c:v>
                </c:pt>
                <c:pt idx="58645">
                  <c:v>5.8646000000000001E-5</c:v>
                </c:pt>
                <c:pt idx="58646">
                  <c:v>5.8647000000000003E-5</c:v>
                </c:pt>
                <c:pt idx="58647">
                  <c:v>5.8647999999999998E-5</c:v>
                </c:pt>
                <c:pt idx="58648">
                  <c:v>5.8649E-5</c:v>
                </c:pt>
                <c:pt idx="58649">
                  <c:v>5.8650000000000003E-5</c:v>
                </c:pt>
                <c:pt idx="58650">
                  <c:v>5.8650999999999998E-5</c:v>
                </c:pt>
                <c:pt idx="58651">
                  <c:v>5.8652E-5</c:v>
                </c:pt>
                <c:pt idx="58652">
                  <c:v>5.8653000000000002E-5</c:v>
                </c:pt>
                <c:pt idx="58653">
                  <c:v>5.8653999999999998E-5</c:v>
                </c:pt>
                <c:pt idx="58654">
                  <c:v>5.8655E-5</c:v>
                </c:pt>
                <c:pt idx="58655">
                  <c:v>5.8656000000000002E-5</c:v>
                </c:pt>
                <c:pt idx="58656">
                  <c:v>5.8656999999999998E-5</c:v>
                </c:pt>
                <c:pt idx="58657">
                  <c:v>5.8658E-5</c:v>
                </c:pt>
                <c:pt idx="58658">
                  <c:v>5.8659000000000002E-5</c:v>
                </c:pt>
                <c:pt idx="58659">
                  <c:v>5.8659999999999997E-5</c:v>
                </c:pt>
                <c:pt idx="58660">
                  <c:v>5.8661E-5</c:v>
                </c:pt>
                <c:pt idx="58661">
                  <c:v>5.8662000000000002E-5</c:v>
                </c:pt>
                <c:pt idx="58662">
                  <c:v>5.8662999999999997E-5</c:v>
                </c:pt>
                <c:pt idx="58663">
                  <c:v>5.8663999999999999E-5</c:v>
                </c:pt>
                <c:pt idx="58664">
                  <c:v>5.8665000000000002E-5</c:v>
                </c:pt>
                <c:pt idx="58665">
                  <c:v>5.8665999999999997E-5</c:v>
                </c:pt>
                <c:pt idx="58666">
                  <c:v>5.8666999999999999E-5</c:v>
                </c:pt>
                <c:pt idx="58667">
                  <c:v>5.8668000000000001E-5</c:v>
                </c:pt>
                <c:pt idx="58668">
                  <c:v>5.8668999999999997E-5</c:v>
                </c:pt>
                <c:pt idx="58669">
                  <c:v>5.8669999999999999E-5</c:v>
                </c:pt>
                <c:pt idx="58670">
                  <c:v>5.8671000000000001E-5</c:v>
                </c:pt>
                <c:pt idx="58671">
                  <c:v>5.8671999999999997E-5</c:v>
                </c:pt>
                <c:pt idx="58672">
                  <c:v>5.8672999999999999E-5</c:v>
                </c:pt>
                <c:pt idx="58673">
                  <c:v>5.8674000000000001E-5</c:v>
                </c:pt>
                <c:pt idx="58674">
                  <c:v>5.8675000000000003E-5</c:v>
                </c:pt>
                <c:pt idx="58675">
                  <c:v>5.8675999999999999E-5</c:v>
                </c:pt>
                <c:pt idx="58676">
                  <c:v>5.8677000000000001E-5</c:v>
                </c:pt>
                <c:pt idx="58677">
                  <c:v>5.8678000000000003E-5</c:v>
                </c:pt>
                <c:pt idx="58678">
                  <c:v>5.8678999999999998E-5</c:v>
                </c:pt>
                <c:pt idx="58679">
                  <c:v>5.8680000000000001E-5</c:v>
                </c:pt>
                <c:pt idx="58680">
                  <c:v>5.8681000000000003E-5</c:v>
                </c:pt>
                <c:pt idx="58681">
                  <c:v>5.8681999999999998E-5</c:v>
                </c:pt>
                <c:pt idx="58682">
                  <c:v>5.8683E-5</c:v>
                </c:pt>
                <c:pt idx="58683">
                  <c:v>5.8684000000000003E-5</c:v>
                </c:pt>
                <c:pt idx="58684">
                  <c:v>5.8684999999999998E-5</c:v>
                </c:pt>
                <c:pt idx="58685">
                  <c:v>5.8686E-5</c:v>
                </c:pt>
                <c:pt idx="58686">
                  <c:v>5.8687000000000002E-5</c:v>
                </c:pt>
                <c:pt idx="58687">
                  <c:v>5.8687999999999998E-5</c:v>
                </c:pt>
                <c:pt idx="58688">
                  <c:v>5.8689E-5</c:v>
                </c:pt>
                <c:pt idx="58689">
                  <c:v>5.8690000000000002E-5</c:v>
                </c:pt>
                <c:pt idx="58690">
                  <c:v>5.8690999999999998E-5</c:v>
                </c:pt>
                <c:pt idx="58691">
                  <c:v>5.8692E-5</c:v>
                </c:pt>
                <c:pt idx="58692">
                  <c:v>5.8693000000000002E-5</c:v>
                </c:pt>
                <c:pt idx="58693">
                  <c:v>5.8693999999999997E-5</c:v>
                </c:pt>
                <c:pt idx="58694">
                  <c:v>5.8695E-5</c:v>
                </c:pt>
                <c:pt idx="58695">
                  <c:v>5.8696000000000002E-5</c:v>
                </c:pt>
                <c:pt idx="58696">
                  <c:v>5.8696999999999997E-5</c:v>
                </c:pt>
                <c:pt idx="58697">
                  <c:v>5.8697999999999999E-5</c:v>
                </c:pt>
                <c:pt idx="58698">
                  <c:v>5.8699000000000002E-5</c:v>
                </c:pt>
                <c:pt idx="58699">
                  <c:v>5.8699999999999997E-5</c:v>
                </c:pt>
                <c:pt idx="58700">
                  <c:v>5.8700999999999999E-5</c:v>
                </c:pt>
                <c:pt idx="58701">
                  <c:v>5.8702000000000001E-5</c:v>
                </c:pt>
                <c:pt idx="58702">
                  <c:v>5.8702999999999997E-5</c:v>
                </c:pt>
                <c:pt idx="58703">
                  <c:v>5.8703999999999999E-5</c:v>
                </c:pt>
                <c:pt idx="58704">
                  <c:v>5.8705000000000001E-5</c:v>
                </c:pt>
                <c:pt idx="58705">
                  <c:v>5.8705999999999997E-5</c:v>
                </c:pt>
                <c:pt idx="58706">
                  <c:v>5.8706999999999999E-5</c:v>
                </c:pt>
                <c:pt idx="58707">
                  <c:v>5.8708000000000001E-5</c:v>
                </c:pt>
                <c:pt idx="58708">
                  <c:v>5.8709000000000003E-5</c:v>
                </c:pt>
                <c:pt idx="58709">
                  <c:v>5.8709999999999999E-5</c:v>
                </c:pt>
                <c:pt idx="58710">
                  <c:v>5.8711000000000001E-5</c:v>
                </c:pt>
                <c:pt idx="58711">
                  <c:v>5.8712000000000003E-5</c:v>
                </c:pt>
                <c:pt idx="58712">
                  <c:v>5.8712999999999998E-5</c:v>
                </c:pt>
                <c:pt idx="58713">
                  <c:v>5.8714000000000001E-5</c:v>
                </c:pt>
                <c:pt idx="58714">
                  <c:v>5.8715000000000003E-5</c:v>
                </c:pt>
                <c:pt idx="58715">
                  <c:v>5.8715999999999998E-5</c:v>
                </c:pt>
                <c:pt idx="58716">
                  <c:v>5.8717E-5</c:v>
                </c:pt>
                <c:pt idx="58717">
                  <c:v>5.8718000000000003E-5</c:v>
                </c:pt>
                <c:pt idx="58718">
                  <c:v>5.8718999999999998E-5</c:v>
                </c:pt>
                <c:pt idx="58719">
                  <c:v>5.872E-5</c:v>
                </c:pt>
                <c:pt idx="58720">
                  <c:v>5.8721000000000002E-5</c:v>
                </c:pt>
                <c:pt idx="58721">
                  <c:v>5.8721999999999998E-5</c:v>
                </c:pt>
                <c:pt idx="58722">
                  <c:v>5.8723E-5</c:v>
                </c:pt>
                <c:pt idx="58723">
                  <c:v>5.8724000000000002E-5</c:v>
                </c:pt>
                <c:pt idx="58724">
                  <c:v>5.8724999999999998E-5</c:v>
                </c:pt>
                <c:pt idx="58725">
                  <c:v>5.8726E-5</c:v>
                </c:pt>
                <c:pt idx="58726">
                  <c:v>5.8727000000000002E-5</c:v>
                </c:pt>
                <c:pt idx="58727">
                  <c:v>5.8727999999999997E-5</c:v>
                </c:pt>
                <c:pt idx="58728">
                  <c:v>5.8729E-5</c:v>
                </c:pt>
                <c:pt idx="58729">
                  <c:v>5.8730000000000002E-5</c:v>
                </c:pt>
                <c:pt idx="58730">
                  <c:v>5.8730999999999997E-5</c:v>
                </c:pt>
                <c:pt idx="58731">
                  <c:v>5.8731999999999999E-5</c:v>
                </c:pt>
                <c:pt idx="58732">
                  <c:v>5.8733000000000002E-5</c:v>
                </c:pt>
                <c:pt idx="58733">
                  <c:v>5.8733999999999997E-5</c:v>
                </c:pt>
                <c:pt idx="58734">
                  <c:v>5.8734999999999999E-5</c:v>
                </c:pt>
                <c:pt idx="58735">
                  <c:v>5.8736000000000001E-5</c:v>
                </c:pt>
                <c:pt idx="58736">
                  <c:v>5.8736999999999997E-5</c:v>
                </c:pt>
                <c:pt idx="58737">
                  <c:v>5.8737999999999999E-5</c:v>
                </c:pt>
                <c:pt idx="58738">
                  <c:v>5.8739000000000001E-5</c:v>
                </c:pt>
                <c:pt idx="58739">
                  <c:v>5.8739999999999997E-5</c:v>
                </c:pt>
                <c:pt idx="58740">
                  <c:v>5.8740999999999999E-5</c:v>
                </c:pt>
                <c:pt idx="58741">
                  <c:v>5.8742000000000001E-5</c:v>
                </c:pt>
                <c:pt idx="58742">
                  <c:v>5.8743000000000003E-5</c:v>
                </c:pt>
                <c:pt idx="58743">
                  <c:v>5.8743999999999999E-5</c:v>
                </c:pt>
                <c:pt idx="58744">
                  <c:v>5.8745000000000001E-5</c:v>
                </c:pt>
                <c:pt idx="58745">
                  <c:v>5.8746000000000003E-5</c:v>
                </c:pt>
                <c:pt idx="58746">
                  <c:v>5.8746999999999998E-5</c:v>
                </c:pt>
                <c:pt idx="58747">
                  <c:v>5.8748000000000001E-5</c:v>
                </c:pt>
                <c:pt idx="58748">
                  <c:v>5.8749000000000003E-5</c:v>
                </c:pt>
                <c:pt idx="58749">
                  <c:v>5.8749999999999998E-5</c:v>
                </c:pt>
                <c:pt idx="58750">
                  <c:v>5.8751E-5</c:v>
                </c:pt>
                <c:pt idx="58751">
                  <c:v>5.8752000000000003E-5</c:v>
                </c:pt>
                <c:pt idx="58752">
                  <c:v>5.8752999999999998E-5</c:v>
                </c:pt>
                <c:pt idx="58753">
                  <c:v>5.8754E-5</c:v>
                </c:pt>
                <c:pt idx="58754">
                  <c:v>5.8755000000000002E-5</c:v>
                </c:pt>
                <c:pt idx="58755">
                  <c:v>5.8755999999999998E-5</c:v>
                </c:pt>
                <c:pt idx="58756">
                  <c:v>5.8757E-5</c:v>
                </c:pt>
                <c:pt idx="58757">
                  <c:v>5.8758000000000002E-5</c:v>
                </c:pt>
                <c:pt idx="58758">
                  <c:v>5.8758999999999998E-5</c:v>
                </c:pt>
                <c:pt idx="58759">
                  <c:v>5.876E-5</c:v>
                </c:pt>
                <c:pt idx="58760">
                  <c:v>5.8761000000000002E-5</c:v>
                </c:pt>
                <c:pt idx="58761">
                  <c:v>5.8761999999999997E-5</c:v>
                </c:pt>
                <c:pt idx="58762">
                  <c:v>5.8763E-5</c:v>
                </c:pt>
                <c:pt idx="58763">
                  <c:v>5.8764000000000002E-5</c:v>
                </c:pt>
                <c:pt idx="58764">
                  <c:v>5.8764999999999997E-5</c:v>
                </c:pt>
                <c:pt idx="58765">
                  <c:v>5.8765999999999999E-5</c:v>
                </c:pt>
                <c:pt idx="58766">
                  <c:v>5.8767000000000002E-5</c:v>
                </c:pt>
                <c:pt idx="58767">
                  <c:v>5.8767999999999997E-5</c:v>
                </c:pt>
                <c:pt idx="58768">
                  <c:v>5.8768999999999999E-5</c:v>
                </c:pt>
                <c:pt idx="58769">
                  <c:v>5.8770000000000001E-5</c:v>
                </c:pt>
                <c:pt idx="58770">
                  <c:v>5.8770999999999997E-5</c:v>
                </c:pt>
                <c:pt idx="58771">
                  <c:v>5.8771999999999999E-5</c:v>
                </c:pt>
                <c:pt idx="58772">
                  <c:v>5.8773000000000001E-5</c:v>
                </c:pt>
                <c:pt idx="58773">
                  <c:v>5.8773999999999997E-5</c:v>
                </c:pt>
                <c:pt idx="58774">
                  <c:v>5.8774999999999999E-5</c:v>
                </c:pt>
                <c:pt idx="58775">
                  <c:v>5.8776000000000001E-5</c:v>
                </c:pt>
                <c:pt idx="58776">
                  <c:v>5.8777000000000003E-5</c:v>
                </c:pt>
                <c:pt idx="58777">
                  <c:v>5.8777999999999999E-5</c:v>
                </c:pt>
                <c:pt idx="58778">
                  <c:v>5.8779000000000001E-5</c:v>
                </c:pt>
                <c:pt idx="58779">
                  <c:v>5.8780000000000003E-5</c:v>
                </c:pt>
                <c:pt idx="58780">
                  <c:v>5.8780999999999998E-5</c:v>
                </c:pt>
                <c:pt idx="58781">
                  <c:v>5.8782000000000001E-5</c:v>
                </c:pt>
                <c:pt idx="58782">
                  <c:v>5.8783000000000003E-5</c:v>
                </c:pt>
                <c:pt idx="58783">
                  <c:v>5.8783999999999998E-5</c:v>
                </c:pt>
                <c:pt idx="58784">
                  <c:v>5.8785E-5</c:v>
                </c:pt>
                <c:pt idx="58785">
                  <c:v>5.8786000000000003E-5</c:v>
                </c:pt>
                <c:pt idx="58786">
                  <c:v>5.8786999999999998E-5</c:v>
                </c:pt>
                <c:pt idx="58787">
                  <c:v>5.8788E-5</c:v>
                </c:pt>
                <c:pt idx="58788">
                  <c:v>5.8789000000000002E-5</c:v>
                </c:pt>
                <c:pt idx="58789">
                  <c:v>5.8789999999999998E-5</c:v>
                </c:pt>
                <c:pt idx="58790">
                  <c:v>5.8791E-5</c:v>
                </c:pt>
                <c:pt idx="58791">
                  <c:v>5.8792000000000002E-5</c:v>
                </c:pt>
                <c:pt idx="58792">
                  <c:v>5.8792999999999998E-5</c:v>
                </c:pt>
                <c:pt idx="58793">
                  <c:v>5.8794E-5</c:v>
                </c:pt>
                <c:pt idx="58794">
                  <c:v>5.8795000000000002E-5</c:v>
                </c:pt>
                <c:pt idx="58795">
                  <c:v>5.8795999999999997E-5</c:v>
                </c:pt>
                <c:pt idx="58796">
                  <c:v>5.8797E-5</c:v>
                </c:pt>
                <c:pt idx="58797">
                  <c:v>5.8798000000000002E-5</c:v>
                </c:pt>
                <c:pt idx="58798">
                  <c:v>5.8798999999999997E-5</c:v>
                </c:pt>
                <c:pt idx="58799">
                  <c:v>5.8799999999999999E-5</c:v>
                </c:pt>
                <c:pt idx="58800">
                  <c:v>5.8801000000000002E-5</c:v>
                </c:pt>
                <c:pt idx="58801">
                  <c:v>5.8801999999999997E-5</c:v>
                </c:pt>
                <c:pt idx="58802">
                  <c:v>5.8802999999999999E-5</c:v>
                </c:pt>
                <c:pt idx="58803">
                  <c:v>5.8804000000000001E-5</c:v>
                </c:pt>
                <c:pt idx="58804">
                  <c:v>5.8804999999999997E-5</c:v>
                </c:pt>
                <c:pt idx="58805">
                  <c:v>5.8805999999999999E-5</c:v>
                </c:pt>
                <c:pt idx="58806">
                  <c:v>5.8807000000000001E-5</c:v>
                </c:pt>
                <c:pt idx="58807">
                  <c:v>5.8807999999999997E-5</c:v>
                </c:pt>
                <c:pt idx="58808">
                  <c:v>5.8808999999999999E-5</c:v>
                </c:pt>
                <c:pt idx="58809">
                  <c:v>5.8810000000000001E-5</c:v>
                </c:pt>
                <c:pt idx="58810">
                  <c:v>5.8811000000000003E-5</c:v>
                </c:pt>
                <c:pt idx="58811">
                  <c:v>5.8811999999999999E-5</c:v>
                </c:pt>
                <c:pt idx="58812">
                  <c:v>5.8813000000000001E-5</c:v>
                </c:pt>
                <c:pt idx="58813">
                  <c:v>5.8814000000000003E-5</c:v>
                </c:pt>
                <c:pt idx="58814">
                  <c:v>5.8814999999999998E-5</c:v>
                </c:pt>
                <c:pt idx="58815">
                  <c:v>5.8816000000000001E-5</c:v>
                </c:pt>
                <c:pt idx="58816">
                  <c:v>5.8817000000000003E-5</c:v>
                </c:pt>
                <c:pt idx="58817">
                  <c:v>5.8817999999999998E-5</c:v>
                </c:pt>
                <c:pt idx="58818">
                  <c:v>5.8819E-5</c:v>
                </c:pt>
                <c:pt idx="58819">
                  <c:v>5.8820000000000003E-5</c:v>
                </c:pt>
                <c:pt idx="58820">
                  <c:v>5.8820999999999998E-5</c:v>
                </c:pt>
                <c:pt idx="58821">
                  <c:v>5.8822E-5</c:v>
                </c:pt>
                <c:pt idx="58822">
                  <c:v>5.8823000000000002E-5</c:v>
                </c:pt>
                <c:pt idx="58823">
                  <c:v>5.8823999999999998E-5</c:v>
                </c:pt>
                <c:pt idx="58824">
                  <c:v>5.8825E-5</c:v>
                </c:pt>
                <c:pt idx="58825">
                  <c:v>5.8826000000000002E-5</c:v>
                </c:pt>
                <c:pt idx="58826">
                  <c:v>5.8826999999999998E-5</c:v>
                </c:pt>
                <c:pt idx="58827">
                  <c:v>5.8828E-5</c:v>
                </c:pt>
                <c:pt idx="58828">
                  <c:v>5.8829000000000002E-5</c:v>
                </c:pt>
                <c:pt idx="58829">
                  <c:v>5.8829999999999997E-5</c:v>
                </c:pt>
                <c:pt idx="58830">
                  <c:v>5.8831E-5</c:v>
                </c:pt>
                <c:pt idx="58831">
                  <c:v>5.8832000000000002E-5</c:v>
                </c:pt>
                <c:pt idx="58832">
                  <c:v>5.8832999999999997E-5</c:v>
                </c:pt>
                <c:pt idx="58833">
                  <c:v>5.8833999999999999E-5</c:v>
                </c:pt>
                <c:pt idx="58834">
                  <c:v>5.8835000000000002E-5</c:v>
                </c:pt>
                <c:pt idx="58835">
                  <c:v>5.8835999999999997E-5</c:v>
                </c:pt>
                <c:pt idx="58836">
                  <c:v>5.8836999999999999E-5</c:v>
                </c:pt>
                <c:pt idx="58837">
                  <c:v>5.8838000000000001E-5</c:v>
                </c:pt>
                <c:pt idx="58838">
                  <c:v>5.8838999999999997E-5</c:v>
                </c:pt>
                <c:pt idx="58839">
                  <c:v>5.8839999999999999E-5</c:v>
                </c:pt>
                <c:pt idx="58840">
                  <c:v>5.8841000000000001E-5</c:v>
                </c:pt>
                <c:pt idx="58841">
                  <c:v>5.8841999999999997E-5</c:v>
                </c:pt>
                <c:pt idx="58842">
                  <c:v>5.8842999999999999E-5</c:v>
                </c:pt>
                <c:pt idx="58843">
                  <c:v>5.8844000000000001E-5</c:v>
                </c:pt>
                <c:pt idx="58844">
                  <c:v>5.8845000000000003E-5</c:v>
                </c:pt>
                <c:pt idx="58845">
                  <c:v>5.8845999999999999E-5</c:v>
                </c:pt>
                <c:pt idx="58846">
                  <c:v>5.8847000000000001E-5</c:v>
                </c:pt>
                <c:pt idx="58847">
                  <c:v>5.8848000000000003E-5</c:v>
                </c:pt>
                <c:pt idx="58848">
                  <c:v>5.8848999999999998E-5</c:v>
                </c:pt>
                <c:pt idx="58849">
                  <c:v>5.8850000000000001E-5</c:v>
                </c:pt>
                <c:pt idx="58850">
                  <c:v>5.8851000000000003E-5</c:v>
                </c:pt>
                <c:pt idx="58851">
                  <c:v>5.8851999999999998E-5</c:v>
                </c:pt>
                <c:pt idx="58852">
                  <c:v>5.8853E-5</c:v>
                </c:pt>
                <c:pt idx="58853">
                  <c:v>5.8854000000000003E-5</c:v>
                </c:pt>
                <c:pt idx="58854">
                  <c:v>5.8854999999999998E-5</c:v>
                </c:pt>
                <c:pt idx="58855">
                  <c:v>5.8856E-5</c:v>
                </c:pt>
                <c:pt idx="58856">
                  <c:v>5.8857000000000002E-5</c:v>
                </c:pt>
                <c:pt idx="58857">
                  <c:v>5.8857999999999998E-5</c:v>
                </c:pt>
                <c:pt idx="58858">
                  <c:v>5.8859E-5</c:v>
                </c:pt>
                <c:pt idx="58859">
                  <c:v>5.8860000000000002E-5</c:v>
                </c:pt>
                <c:pt idx="58860">
                  <c:v>5.8860999999999998E-5</c:v>
                </c:pt>
                <c:pt idx="58861">
                  <c:v>5.8862E-5</c:v>
                </c:pt>
                <c:pt idx="58862">
                  <c:v>5.8863000000000002E-5</c:v>
                </c:pt>
                <c:pt idx="58863">
                  <c:v>5.8863999999999997E-5</c:v>
                </c:pt>
                <c:pt idx="58864">
                  <c:v>5.8865E-5</c:v>
                </c:pt>
                <c:pt idx="58865">
                  <c:v>5.8866000000000002E-5</c:v>
                </c:pt>
                <c:pt idx="58866">
                  <c:v>5.8866999999999997E-5</c:v>
                </c:pt>
                <c:pt idx="58867">
                  <c:v>5.8867999999999999E-5</c:v>
                </c:pt>
                <c:pt idx="58868">
                  <c:v>5.8869000000000002E-5</c:v>
                </c:pt>
                <c:pt idx="58869">
                  <c:v>5.8869999999999997E-5</c:v>
                </c:pt>
                <c:pt idx="58870">
                  <c:v>5.8870999999999999E-5</c:v>
                </c:pt>
                <c:pt idx="58871">
                  <c:v>5.8872000000000001E-5</c:v>
                </c:pt>
                <c:pt idx="58872">
                  <c:v>5.8872999999999997E-5</c:v>
                </c:pt>
                <c:pt idx="58873">
                  <c:v>5.8873999999999999E-5</c:v>
                </c:pt>
                <c:pt idx="58874">
                  <c:v>5.8875000000000001E-5</c:v>
                </c:pt>
                <c:pt idx="58875">
                  <c:v>5.8875999999999997E-5</c:v>
                </c:pt>
                <c:pt idx="58876">
                  <c:v>5.8876999999999999E-5</c:v>
                </c:pt>
                <c:pt idx="58877">
                  <c:v>5.8878000000000001E-5</c:v>
                </c:pt>
                <c:pt idx="58878">
                  <c:v>5.8879000000000003E-5</c:v>
                </c:pt>
                <c:pt idx="58879">
                  <c:v>5.8879999999999999E-5</c:v>
                </c:pt>
                <c:pt idx="58880">
                  <c:v>5.8881000000000001E-5</c:v>
                </c:pt>
                <c:pt idx="58881">
                  <c:v>5.8882000000000003E-5</c:v>
                </c:pt>
                <c:pt idx="58882">
                  <c:v>5.8882999999999998E-5</c:v>
                </c:pt>
                <c:pt idx="58883">
                  <c:v>5.8884000000000001E-5</c:v>
                </c:pt>
                <c:pt idx="58884">
                  <c:v>5.8885000000000003E-5</c:v>
                </c:pt>
                <c:pt idx="58885">
                  <c:v>5.8885999999999998E-5</c:v>
                </c:pt>
                <c:pt idx="58886">
                  <c:v>5.8887E-5</c:v>
                </c:pt>
                <c:pt idx="58887">
                  <c:v>5.8888000000000003E-5</c:v>
                </c:pt>
                <c:pt idx="58888">
                  <c:v>5.8888999999999998E-5</c:v>
                </c:pt>
                <c:pt idx="58889">
                  <c:v>5.889E-5</c:v>
                </c:pt>
                <c:pt idx="58890">
                  <c:v>5.8891000000000002E-5</c:v>
                </c:pt>
                <c:pt idx="58891">
                  <c:v>5.8891999999999998E-5</c:v>
                </c:pt>
                <c:pt idx="58892">
                  <c:v>5.8893E-5</c:v>
                </c:pt>
                <c:pt idx="58893">
                  <c:v>5.8894000000000002E-5</c:v>
                </c:pt>
                <c:pt idx="58894">
                  <c:v>5.8894999999999998E-5</c:v>
                </c:pt>
                <c:pt idx="58895">
                  <c:v>5.8896E-5</c:v>
                </c:pt>
                <c:pt idx="58896">
                  <c:v>5.8897000000000002E-5</c:v>
                </c:pt>
                <c:pt idx="58897">
                  <c:v>5.8897999999999998E-5</c:v>
                </c:pt>
                <c:pt idx="58898">
                  <c:v>5.8899E-5</c:v>
                </c:pt>
                <c:pt idx="58899">
                  <c:v>5.8900000000000002E-5</c:v>
                </c:pt>
                <c:pt idx="58900">
                  <c:v>5.8900999999999997E-5</c:v>
                </c:pt>
                <c:pt idx="58901">
                  <c:v>5.8901999999999999E-5</c:v>
                </c:pt>
                <c:pt idx="58902">
                  <c:v>5.8903000000000002E-5</c:v>
                </c:pt>
                <c:pt idx="58903">
                  <c:v>5.8903999999999997E-5</c:v>
                </c:pt>
                <c:pt idx="58904">
                  <c:v>5.8904999999999999E-5</c:v>
                </c:pt>
                <c:pt idx="58905">
                  <c:v>5.8906000000000001E-5</c:v>
                </c:pt>
                <c:pt idx="58906">
                  <c:v>5.8906999999999997E-5</c:v>
                </c:pt>
                <c:pt idx="58907">
                  <c:v>5.8907999999999999E-5</c:v>
                </c:pt>
                <c:pt idx="58908">
                  <c:v>5.8909000000000001E-5</c:v>
                </c:pt>
                <c:pt idx="58909">
                  <c:v>5.8909999999999997E-5</c:v>
                </c:pt>
                <c:pt idx="58910">
                  <c:v>5.8910999999999999E-5</c:v>
                </c:pt>
                <c:pt idx="58911">
                  <c:v>5.8912000000000001E-5</c:v>
                </c:pt>
                <c:pt idx="58912">
                  <c:v>5.8913000000000003E-5</c:v>
                </c:pt>
                <c:pt idx="58913">
                  <c:v>5.8913999999999999E-5</c:v>
                </c:pt>
                <c:pt idx="58914">
                  <c:v>5.8915000000000001E-5</c:v>
                </c:pt>
                <c:pt idx="58915">
                  <c:v>5.8916000000000003E-5</c:v>
                </c:pt>
                <c:pt idx="58916">
                  <c:v>5.8916999999999999E-5</c:v>
                </c:pt>
                <c:pt idx="58917">
                  <c:v>5.8918000000000001E-5</c:v>
                </c:pt>
                <c:pt idx="58918">
                  <c:v>5.8919000000000003E-5</c:v>
                </c:pt>
                <c:pt idx="58919">
                  <c:v>5.8919999999999998E-5</c:v>
                </c:pt>
                <c:pt idx="58920">
                  <c:v>5.8921000000000001E-5</c:v>
                </c:pt>
                <c:pt idx="58921">
                  <c:v>5.8922000000000003E-5</c:v>
                </c:pt>
                <c:pt idx="58922">
                  <c:v>5.8922999999999998E-5</c:v>
                </c:pt>
                <c:pt idx="58923">
                  <c:v>5.8924E-5</c:v>
                </c:pt>
                <c:pt idx="58924">
                  <c:v>5.8925000000000002E-5</c:v>
                </c:pt>
                <c:pt idx="58925">
                  <c:v>5.8925999999999998E-5</c:v>
                </c:pt>
                <c:pt idx="58926">
                  <c:v>5.8927E-5</c:v>
                </c:pt>
                <c:pt idx="58927">
                  <c:v>5.8928000000000002E-5</c:v>
                </c:pt>
                <c:pt idx="58928">
                  <c:v>5.8928999999999998E-5</c:v>
                </c:pt>
                <c:pt idx="58929">
                  <c:v>5.893E-5</c:v>
                </c:pt>
                <c:pt idx="58930">
                  <c:v>5.8931000000000002E-5</c:v>
                </c:pt>
                <c:pt idx="58931">
                  <c:v>5.8931999999999998E-5</c:v>
                </c:pt>
                <c:pt idx="58932">
                  <c:v>5.8933E-5</c:v>
                </c:pt>
                <c:pt idx="58933">
                  <c:v>5.8934000000000002E-5</c:v>
                </c:pt>
                <c:pt idx="58934">
                  <c:v>5.8934999999999997E-5</c:v>
                </c:pt>
                <c:pt idx="58935">
                  <c:v>5.8936E-5</c:v>
                </c:pt>
                <c:pt idx="58936">
                  <c:v>5.8937000000000002E-5</c:v>
                </c:pt>
                <c:pt idx="58937">
                  <c:v>5.8937999999999997E-5</c:v>
                </c:pt>
                <c:pt idx="58938">
                  <c:v>5.8938999999999999E-5</c:v>
                </c:pt>
                <c:pt idx="58939">
                  <c:v>5.8940000000000002E-5</c:v>
                </c:pt>
                <c:pt idx="58940">
                  <c:v>5.8940999999999997E-5</c:v>
                </c:pt>
                <c:pt idx="58941">
                  <c:v>5.8941999999999999E-5</c:v>
                </c:pt>
                <c:pt idx="58942">
                  <c:v>5.8943000000000001E-5</c:v>
                </c:pt>
                <c:pt idx="58943">
                  <c:v>5.8943999999999997E-5</c:v>
                </c:pt>
                <c:pt idx="58944">
                  <c:v>5.8944999999999999E-5</c:v>
                </c:pt>
                <c:pt idx="58945">
                  <c:v>5.8946000000000001E-5</c:v>
                </c:pt>
                <c:pt idx="58946">
                  <c:v>5.8947000000000003E-5</c:v>
                </c:pt>
                <c:pt idx="58947">
                  <c:v>5.8947999999999999E-5</c:v>
                </c:pt>
                <c:pt idx="58948">
                  <c:v>5.8949000000000001E-5</c:v>
                </c:pt>
                <c:pt idx="58949">
                  <c:v>5.8950000000000003E-5</c:v>
                </c:pt>
                <c:pt idx="58950">
                  <c:v>5.8950999999999999E-5</c:v>
                </c:pt>
                <c:pt idx="58951">
                  <c:v>5.8952000000000001E-5</c:v>
                </c:pt>
                <c:pt idx="58952">
                  <c:v>5.8953000000000003E-5</c:v>
                </c:pt>
                <c:pt idx="58953">
                  <c:v>5.8953999999999998E-5</c:v>
                </c:pt>
                <c:pt idx="58954">
                  <c:v>5.8955000000000001E-5</c:v>
                </c:pt>
                <c:pt idx="58955">
                  <c:v>5.8956000000000003E-5</c:v>
                </c:pt>
                <c:pt idx="58956">
                  <c:v>5.8956999999999998E-5</c:v>
                </c:pt>
                <c:pt idx="58957">
                  <c:v>5.8958E-5</c:v>
                </c:pt>
                <c:pt idx="58958">
                  <c:v>5.8959000000000003E-5</c:v>
                </c:pt>
                <c:pt idx="58959">
                  <c:v>5.8959999999999998E-5</c:v>
                </c:pt>
                <c:pt idx="58960">
                  <c:v>5.8961E-5</c:v>
                </c:pt>
                <c:pt idx="58961">
                  <c:v>5.8962000000000002E-5</c:v>
                </c:pt>
                <c:pt idx="58962">
                  <c:v>5.8962999999999998E-5</c:v>
                </c:pt>
                <c:pt idx="58963">
                  <c:v>5.8964E-5</c:v>
                </c:pt>
                <c:pt idx="58964">
                  <c:v>5.8965000000000002E-5</c:v>
                </c:pt>
                <c:pt idx="58965">
                  <c:v>5.8965999999999998E-5</c:v>
                </c:pt>
                <c:pt idx="58966">
                  <c:v>5.8967E-5</c:v>
                </c:pt>
                <c:pt idx="58967">
                  <c:v>5.8968000000000002E-5</c:v>
                </c:pt>
                <c:pt idx="58968">
                  <c:v>5.8968999999999997E-5</c:v>
                </c:pt>
                <c:pt idx="58969">
                  <c:v>5.897E-5</c:v>
                </c:pt>
                <c:pt idx="58970">
                  <c:v>5.8971000000000002E-5</c:v>
                </c:pt>
                <c:pt idx="58971">
                  <c:v>5.8971999999999997E-5</c:v>
                </c:pt>
                <c:pt idx="58972">
                  <c:v>5.8972999999999999E-5</c:v>
                </c:pt>
                <c:pt idx="58973">
                  <c:v>5.8974000000000002E-5</c:v>
                </c:pt>
                <c:pt idx="58974">
                  <c:v>5.8974999999999997E-5</c:v>
                </c:pt>
                <c:pt idx="58975">
                  <c:v>5.8975999999999999E-5</c:v>
                </c:pt>
                <c:pt idx="58976">
                  <c:v>5.8977000000000001E-5</c:v>
                </c:pt>
                <c:pt idx="58977">
                  <c:v>5.8977999999999997E-5</c:v>
                </c:pt>
                <c:pt idx="58978">
                  <c:v>5.8978999999999999E-5</c:v>
                </c:pt>
                <c:pt idx="58979">
                  <c:v>5.8980000000000001E-5</c:v>
                </c:pt>
                <c:pt idx="58980">
                  <c:v>5.8981000000000003E-5</c:v>
                </c:pt>
                <c:pt idx="58981">
                  <c:v>5.8981999999999999E-5</c:v>
                </c:pt>
                <c:pt idx="58982">
                  <c:v>5.8983000000000001E-5</c:v>
                </c:pt>
                <c:pt idx="58983">
                  <c:v>5.8984000000000003E-5</c:v>
                </c:pt>
                <c:pt idx="58984">
                  <c:v>5.8984999999999999E-5</c:v>
                </c:pt>
                <c:pt idx="58985">
                  <c:v>5.8986000000000001E-5</c:v>
                </c:pt>
                <c:pt idx="58986">
                  <c:v>5.8987000000000003E-5</c:v>
                </c:pt>
                <c:pt idx="58987">
                  <c:v>5.8987999999999998E-5</c:v>
                </c:pt>
                <c:pt idx="58988">
                  <c:v>5.8989000000000001E-5</c:v>
                </c:pt>
                <c:pt idx="58989">
                  <c:v>5.8990000000000003E-5</c:v>
                </c:pt>
                <c:pt idx="58990">
                  <c:v>5.8990999999999998E-5</c:v>
                </c:pt>
                <c:pt idx="58991">
                  <c:v>5.8992E-5</c:v>
                </c:pt>
                <c:pt idx="58992">
                  <c:v>5.8993000000000003E-5</c:v>
                </c:pt>
                <c:pt idx="58993">
                  <c:v>5.8993999999999998E-5</c:v>
                </c:pt>
                <c:pt idx="58994">
                  <c:v>5.8995E-5</c:v>
                </c:pt>
                <c:pt idx="58995">
                  <c:v>5.8996000000000002E-5</c:v>
                </c:pt>
                <c:pt idx="58996">
                  <c:v>5.8996999999999998E-5</c:v>
                </c:pt>
                <c:pt idx="58997">
                  <c:v>5.8998E-5</c:v>
                </c:pt>
                <c:pt idx="58998">
                  <c:v>5.8999000000000002E-5</c:v>
                </c:pt>
                <c:pt idx="58999">
                  <c:v>5.8999999999999998E-5</c:v>
                </c:pt>
                <c:pt idx="59000">
                  <c:v>5.9001E-5</c:v>
                </c:pt>
                <c:pt idx="59001">
                  <c:v>5.9002000000000002E-5</c:v>
                </c:pt>
                <c:pt idx="59002">
                  <c:v>5.9002999999999997E-5</c:v>
                </c:pt>
                <c:pt idx="59003">
                  <c:v>5.9004E-5</c:v>
                </c:pt>
                <c:pt idx="59004">
                  <c:v>5.9005000000000002E-5</c:v>
                </c:pt>
                <c:pt idx="59005">
                  <c:v>5.9005999999999997E-5</c:v>
                </c:pt>
                <c:pt idx="59006">
                  <c:v>5.9006999999999999E-5</c:v>
                </c:pt>
                <c:pt idx="59007">
                  <c:v>5.9008000000000002E-5</c:v>
                </c:pt>
                <c:pt idx="59008">
                  <c:v>5.9008999999999997E-5</c:v>
                </c:pt>
                <c:pt idx="59009">
                  <c:v>5.9009999999999999E-5</c:v>
                </c:pt>
                <c:pt idx="59010">
                  <c:v>5.9011000000000001E-5</c:v>
                </c:pt>
                <c:pt idx="59011">
                  <c:v>5.9011999999999997E-5</c:v>
                </c:pt>
                <c:pt idx="59012">
                  <c:v>5.9012999999999999E-5</c:v>
                </c:pt>
                <c:pt idx="59013">
                  <c:v>5.9014000000000001E-5</c:v>
                </c:pt>
                <c:pt idx="59014">
                  <c:v>5.9015000000000003E-5</c:v>
                </c:pt>
                <c:pt idx="59015">
                  <c:v>5.9015999999999999E-5</c:v>
                </c:pt>
                <c:pt idx="59016">
                  <c:v>5.9017000000000001E-5</c:v>
                </c:pt>
                <c:pt idx="59017">
                  <c:v>5.9018000000000003E-5</c:v>
                </c:pt>
                <c:pt idx="59018">
                  <c:v>5.9018999999999999E-5</c:v>
                </c:pt>
                <c:pt idx="59019">
                  <c:v>5.9020000000000001E-5</c:v>
                </c:pt>
                <c:pt idx="59020">
                  <c:v>5.9021000000000003E-5</c:v>
                </c:pt>
                <c:pt idx="59021">
                  <c:v>5.9021999999999998E-5</c:v>
                </c:pt>
                <c:pt idx="59022">
                  <c:v>5.9023000000000001E-5</c:v>
                </c:pt>
                <c:pt idx="59023">
                  <c:v>5.9024000000000003E-5</c:v>
                </c:pt>
                <c:pt idx="59024">
                  <c:v>5.9024999999999998E-5</c:v>
                </c:pt>
                <c:pt idx="59025">
                  <c:v>5.9026E-5</c:v>
                </c:pt>
                <c:pt idx="59026">
                  <c:v>5.9027000000000003E-5</c:v>
                </c:pt>
                <c:pt idx="59027">
                  <c:v>5.9027999999999998E-5</c:v>
                </c:pt>
                <c:pt idx="59028">
                  <c:v>5.9029E-5</c:v>
                </c:pt>
                <c:pt idx="59029">
                  <c:v>5.9030000000000002E-5</c:v>
                </c:pt>
                <c:pt idx="59030">
                  <c:v>5.9030999999999998E-5</c:v>
                </c:pt>
                <c:pt idx="59031">
                  <c:v>5.9032E-5</c:v>
                </c:pt>
                <c:pt idx="59032">
                  <c:v>5.9033000000000002E-5</c:v>
                </c:pt>
                <c:pt idx="59033">
                  <c:v>5.9033999999999998E-5</c:v>
                </c:pt>
                <c:pt idx="59034">
                  <c:v>5.9035E-5</c:v>
                </c:pt>
                <c:pt idx="59035">
                  <c:v>5.9036000000000002E-5</c:v>
                </c:pt>
                <c:pt idx="59036">
                  <c:v>5.9036999999999997E-5</c:v>
                </c:pt>
                <c:pt idx="59037">
                  <c:v>5.9038E-5</c:v>
                </c:pt>
                <c:pt idx="59038">
                  <c:v>5.9039000000000002E-5</c:v>
                </c:pt>
                <c:pt idx="59039">
                  <c:v>5.9039999999999997E-5</c:v>
                </c:pt>
                <c:pt idx="59040">
                  <c:v>5.9040999999999999E-5</c:v>
                </c:pt>
                <c:pt idx="59041">
                  <c:v>5.9042000000000002E-5</c:v>
                </c:pt>
                <c:pt idx="59042">
                  <c:v>5.9042999999999997E-5</c:v>
                </c:pt>
                <c:pt idx="59043">
                  <c:v>5.9043999999999999E-5</c:v>
                </c:pt>
                <c:pt idx="59044">
                  <c:v>5.9045000000000001E-5</c:v>
                </c:pt>
                <c:pt idx="59045">
                  <c:v>5.9045999999999997E-5</c:v>
                </c:pt>
                <c:pt idx="59046">
                  <c:v>5.9046999999999999E-5</c:v>
                </c:pt>
                <c:pt idx="59047">
                  <c:v>5.9048000000000001E-5</c:v>
                </c:pt>
                <c:pt idx="59048">
                  <c:v>5.9049000000000003E-5</c:v>
                </c:pt>
                <c:pt idx="59049">
                  <c:v>5.9049999999999999E-5</c:v>
                </c:pt>
                <c:pt idx="59050">
                  <c:v>5.9051000000000001E-5</c:v>
                </c:pt>
                <c:pt idx="59051">
                  <c:v>5.9052000000000003E-5</c:v>
                </c:pt>
                <c:pt idx="59052">
                  <c:v>5.9052999999999999E-5</c:v>
                </c:pt>
                <c:pt idx="59053">
                  <c:v>5.9054000000000001E-5</c:v>
                </c:pt>
                <c:pt idx="59054">
                  <c:v>5.9055000000000003E-5</c:v>
                </c:pt>
                <c:pt idx="59055">
                  <c:v>5.9055999999999998E-5</c:v>
                </c:pt>
                <c:pt idx="59056">
                  <c:v>5.9057000000000001E-5</c:v>
                </c:pt>
                <c:pt idx="59057">
                  <c:v>5.9058000000000003E-5</c:v>
                </c:pt>
                <c:pt idx="59058">
                  <c:v>5.9058999999999998E-5</c:v>
                </c:pt>
                <c:pt idx="59059">
                  <c:v>5.906E-5</c:v>
                </c:pt>
                <c:pt idx="59060">
                  <c:v>5.9061000000000003E-5</c:v>
                </c:pt>
                <c:pt idx="59061">
                  <c:v>5.9061999999999998E-5</c:v>
                </c:pt>
                <c:pt idx="59062">
                  <c:v>5.9063E-5</c:v>
                </c:pt>
                <c:pt idx="59063">
                  <c:v>5.9064000000000002E-5</c:v>
                </c:pt>
                <c:pt idx="59064">
                  <c:v>5.9064999999999998E-5</c:v>
                </c:pt>
                <c:pt idx="59065">
                  <c:v>5.9066E-5</c:v>
                </c:pt>
                <c:pt idx="59066">
                  <c:v>5.9067000000000002E-5</c:v>
                </c:pt>
                <c:pt idx="59067">
                  <c:v>5.9067999999999998E-5</c:v>
                </c:pt>
                <c:pt idx="59068">
                  <c:v>5.9069E-5</c:v>
                </c:pt>
                <c:pt idx="59069">
                  <c:v>5.9070000000000002E-5</c:v>
                </c:pt>
                <c:pt idx="59070">
                  <c:v>5.9070999999999997E-5</c:v>
                </c:pt>
                <c:pt idx="59071">
                  <c:v>5.9072E-5</c:v>
                </c:pt>
                <c:pt idx="59072">
                  <c:v>5.9073000000000002E-5</c:v>
                </c:pt>
                <c:pt idx="59073">
                  <c:v>5.9073999999999997E-5</c:v>
                </c:pt>
                <c:pt idx="59074">
                  <c:v>5.9074999999999999E-5</c:v>
                </c:pt>
                <c:pt idx="59075">
                  <c:v>5.9076000000000002E-5</c:v>
                </c:pt>
                <c:pt idx="59076">
                  <c:v>5.9076999999999997E-5</c:v>
                </c:pt>
                <c:pt idx="59077">
                  <c:v>5.9077999999999999E-5</c:v>
                </c:pt>
                <c:pt idx="59078">
                  <c:v>5.9079000000000001E-5</c:v>
                </c:pt>
                <c:pt idx="59079">
                  <c:v>5.9079999999999997E-5</c:v>
                </c:pt>
                <c:pt idx="59080">
                  <c:v>5.9080999999999999E-5</c:v>
                </c:pt>
                <c:pt idx="59081">
                  <c:v>5.9082000000000001E-5</c:v>
                </c:pt>
                <c:pt idx="59082">
                  <c:v>5.9083000000000003E-5</c:v>
                </c:pt>
                <c:pt idx="59083">
                  <c:v>5.9083999999999999E-5</c:v>
                </c:pt>
                <c:pt idx="59084">
                  <c:v>5.9085000000000001E-5</c:v>
                </c:pt>
                <c:pt idx="59085">
                  <c:v>5.9086000000000003E-5</c:v>
                </c:pt>
                <c:pt idx="59086">
                  <c:v>5.9086999999999999E-5</c:v>
                </c:pt>
                <c:pt idx="59087">
                  <c:v>5.9088000000000001E-5</c:v>
                </c:pt>
                <c:pt idx="59088">
                  <c:v>5.9089000000000003E-5</c:v>
                </c:pt>
                <c:pt idx="59089">
                  <c:v>5.9089999999999998E-5</c:v>
                </c:pt>
                <c:pt idx="59090">
                  <c:v>5.9091000000000001E-5</c:v>
                </c:pt>
                <c:pt idx="59091">
                  <c:v>5.9092000000000003E-5</c:v>
                </c:pt>
                <c:pt idx="59092">
                  <c:v>5.9092999999999998E-5</c:v>
                </c:pt>
                <c:pt idx="59093">
                  <c:v>5.9094E-5</c:v>
                </c:pt>
                <c:pt idx="59094">
                  <c:v>5.9095000000000003E-5</c:v>
                </c:pt>
                <c:pt idx="59095">
                  <c:v>5.9095999999999998E-5</c:v>
                </c:pt>
                <c:pt idx="59096">
                  <c:v>5.9097E-5</c:v>
                </c:pt>
                <c:pt idx="59097">
                  <c:v>5.9098000000000002E-5</c:v>
                </c:pt>
                <c:pt idx="59098">
                  <c:v>5.9098999999999998E-5</c:v>
                </c:pt>
                <c:pt idx="59099">
                  <c:v>5.91E-5</c:v>
                </c:pt>
                <c:pt idx="59100">
                  <c:v>5.9101000000000002E-5</c:v>
                </c:pt>
                <c:pt idx="59101">
                  <c:v>5.9101999999999998E-5</c:v>
                </c:pt>
                <c:pt idx="59102">
                  <c:v>5.9103E-5</c:v>
                </c:pt>
                <c:pt idx="59103">
                  <c:v>5.9104000000000002E-5</c:v>
                </c:pt>
                <c:pt idx="59104">
                  <c:v>5.9104999999999997E-5</c:v>
                </c:pt>
                <c:pt idx="59105">
                  <c:v>5.9106E-5</c:v>
                </c:pt>
                <c:pt idx="59106">
                  <c:v>5.9107000000000002E-5</c:v>
                </c:pt>
                <c:pt idx="59107">
                  <c:v>5.9107999999999997E-5</c:v>
                </c:pt>
                <c:pt idx="59108">
                  <c:v>5.9108999999999999E-5</c:v>
                </c:pt>
                <c:pt idx="59109">
                  <c:v>5.9110000000000002E-5</c:v>
                </c:pt>
                <c:pt idx="59110">
                  <c:v>5.9110999999999997E-5</c:v>
                </c:pt>
                <c:pt idx="59111">
                  <c:v>5.9111999999999999E-5</c:v>
                </c:pt>
                <c:pt idx="59112">
                  <c:v>5.9113000000000001E-5</c:v>
                </c:pt>
                <c:pt idx="59113">
                  <c:v>5.9113999999999997E-5</c:v>
                </c:pt>
                <c:pt idx="59114">
                  <c:v>5.9114999999999999E-5</c:v>
                </c:pt>
                <c:pt idx="59115">
                  <c:v>5.9116000000000001E-5</c:v>
                </c:pt>
                <c:pt idx="59116">
                  <c:v>5.9117000000000003E-5</c:v>
                </c:pt>
                <c:pt idx="59117">
                  <c:v>5.9117999999999999E-5</c:v>
                </c:pt>
                <c:pt idx="59118">
                  <c:v>5.9119000000000001E-5</c:v>
                </c:pt>
                <c:pt idx="59119">
                  <c:v>5.9120000000000003E-5</c:v>
                </c:pt>
                <c:pt idx="59120">
                  <c:v>5.9120999999999999E-5</c:v>
                </c:pt>
                <c:pt idx="59121">
                  <c:v>5.9122000000000001E-5</c:v>
                </c:pt>
                <c:pt idx="59122">
                  <c:v>5.9123000000000003E-5</c:v>
                </c:pt>
                <c:pt idx="59123">
                  <c:v>5.9123999999999998E-5</c:v>
                </c:pt>
                <c:pt idx="59124">
                  <c:v>5.9125000000000001E-5</c:v>
                </c:pt>
                <c:pt idx="59125">
                  <c:v>5.9126000000000003E-5</c:v>
                </c:pt>
                <c:pt idx="59126">
                  <c:v>5.9126999999999998E-5</c:v>
                </c:pt>
                <c:pt idx="59127">
                  <c:v>5.9128E-5</c:v>
                </c:pt>
                <c:pt idx="59128">
                  <c:v>5.9129000000000003E-5</c:v>
                </c:pt>
                <c:pt idx="59129">
                  <c:v>5.9129999999999998E-5</c:v>
                </c:pt>
                <c:pt idx="59130">
                  <c:v>5.9131E-5</c:v>
                </c:pt>
                <c:pt idx="59131">
                  <c:v>5.9132000000000002E-5</c:v>
                </c:pt>
                <c:pt idx="59132">
                  <c:v>5.9132999999999998E-5</c:v>
                </c:pt>
                <c:pt idx="59133">
                  <c:v>5.9134E-5</c:v>
                </c:pt>
                <c:pt idx="59134">
                  <c:v>5.9135000000000002E-5</c:v>
                </c:pt>
                <c:pt idx="59135">
                  <c:v>5.9135999999999998E-5</c:v>
                </c:pt>
                <c:pt idx="59136">
                  <c:v>5.9137E-5</c:v>
                </c:pt>
                <c:pt idx="59137">
                  <c:v>5.9138000000000002E-5</c:v>
                </c:pt>
                <c:pt idx="59138">
                  <c:v>5.9138999999999997E-5</c:v>
                </c:pt>
                <c:pt idx="59139">
                  <c:v>5.914E-5</c:v>
                </c:pt>
                <c:pt idx="59140">
                  <c:v>5.9141000000000002E-5</c:v>
                </c:pt>
                <c:pt idx="59141">
                  <c:v>5.9141999999999997E-5</c:v>
                </c:pt>
                <c:pt idx="59142">
                  <c:v>5.9142999999999999E-5</c:v>
                </c:pt>
                <c:pt idx="59143">
                  <c:v>5.9144000000000002E-5</c:v>
                </c:pt>
                <c:pt idx="59144">
                  <c:v>5.9144999999999997E-5</c:v>
                </c:pt>
                <c:pt idx="59145">
                  <c:v>5.9145999999999999E-5</c:v>
                </c:pt>
                <c:pt idx="59146">
                  <c:v>5.9147000000000001E-5</c:v>
                </c:pt>
                <c:pt idx="59147">
                  <c:v>5.9147999999999997E-5</c:v>
                </c:pt>
                <c:pt idx="59148">
                  <c:v>5.9148999999999999E-5</c:v>
                </c:pt>
                <c:pt idx="59149">
                  <c:v>5.9150000000000001E-5</c:v>
                </c:pt>
                <c:pt idx="59150">
                  <c:v>5.9151000000000003E-5</c:v>
                </c:pt>
                <c:pt idx="59151">
                  <c:v>5.9151999999999999E-5</c:v>
                </c:pt>
                <c:pt idx="59152">
                  <c:v>5.9153000000000001E-5</c:v>
                </c:pt>
                <c:pt idx="59153">
                  <c:v>5.9154000000000003E-5</c:v>
                </c:pt>
                <c:pt idx="59154">
                  <c:v>5.9154999999999999E-5</c:v>
                </c:pt>
                <c:pt idx="59155">
                  <c:v>5.9156000000000001E-5</c:v>
                </c:pt>
                <c:pt idx="59156">
                  <c:v>5.9157000000000003E-5</c:v>
                </c:pt>
                <c:pt idx="59157">
                  <c:v>5.9157999999999998E-5</c:v>
                </c:pt>
                <c:pt idx="59158">
                  <c:v>5.9159000000000001E-5</c:v>
                </c:pt>
                <c:pt idx="59159">
                  <c:v>5.9160000000000003E-5</c:v>
                </c:pt>
                <c:pt idx="59160">
                  <c:v>5.9160999999999998E-5</c:v>
                </c:pt>
                <c:pt idx="59161">
                  <c:v>5.9162E-5</c:v>
                </c:pt>
                <c:pt idx="59162">
                  <c:v>5.9163000000000003E-5</c:v>
                </c:pt>
                <c:pt idx="59163">
                  <c:v>5.9163999999999998E-5</c:v>
                </c:pt>
                <c:pt idx="59164">
                  <c:v>5.9165E-5</c:v>
                </c:pt>
                <c:pt idx="59165">
                  <c:v>5.9166000000000002E-5</c:v>
                </c:pt>
                <c:pt idx="59166">
                  <c:v>5.9166999999999998E-5</c:v>
                </c:pt>
                <c:pt idx="59167">
                  <c:v>5.9168E-5</c:v>
                </c:pt>
                <c:pt idx="59168">
                  <c:v>5.9169000000000002E-5</c:v>
                </c:pt>
                <c:pt idx="59169">
                  <c:v>5.9169999999999998E-5</c:v>
                </c:pt>
                <c:pt idx="59170">
                  <c:v>5.9171E-5</c:v>
                </c:pt>
                <c:pt idx="59171">
                  <c:v>5.9172000000000002E-5</c:v>
                </c:pt>
                <c:pt idx="59172">
                  <c:v>5.9172999999999997E-5</c:v>
                </c:pt>
                <c:pt idx="59173">
                  <c:v>5.9174E-5</c:v>
                </c:pt>
                <c:pt idx="59174">
                  <c:v>5.9175000000000002E-5</c:v>
                </c:pt>
                <c:pt idx="59175">
                  <c:v>5.9175999999999997E-5</c:v>
                </c:pt>
                <c:pt idx="59176">
                  <c:v>5.9176999999999999E-5</c:v>
                </c:pt>
                <c:pt idx="59177">
                  <c:v>5.9178000000000002E-5</c:v>
                </c:pt>
                <c:pt idx="59178">
                  <c:v>5.9178999999999997E-5</c:v>
                </c:pt>
                <c:pt idx="59179">
                  <c:v>5.9179999999999999E-5</c:v>
                </c:pt>
                <c:pt idx="59180">
                  <c:v>5.9181000000000001E-5</c:v>
                </c:pt>
                <c:pt idx="59181">
                  <c:v>5.9181999999999997E-5</c:v>
                </c:pt>
                <c:pt idx="59182">
                  <c:v>5.9182999999999999E-5</c:v>
                </c:pt>
                <c:pt idx="59183">
                  <c:v>5.9184000000000001E-5</c:v>
                </c:pt>
                <c:pt idx="59184">
                  <c:v>5.9184999999999997E-5</c:v>
                </c:pt>
                <c:pt idx="59185">
                  <c:v>5.9185999999999999E-5</c:v>
                </c:pt>
                <c:pt idx="59186">
                  <c:v>5.9187000000000001E-5</c:v>
                </c:pt>
                <c:pt idx="59187">
                  <c:v>5.9188000000000003E-5</c:v>
                </c:pt>
                <c:pt idx="59188">
                  <c:v>5.9188999999999999E-5</c:v>
                </c:pt>
                <c:pt idx="59189">
                  <c:v>5.9190000000000001E-5</c:v>
                </c:pt>
                <c:pt idx="59190">
                  <c:v>5.9191000000000003E-5</c:v>
                </c:pt>
                <c:pt idx="59191">
                  <c:v>5.9191999999999998E-5</c:v>
                </c:pt>
                <c:pt idx="59192">
                  <c:v>5.9193000000000001E-5</c:v>
                </c:pt>
                <c:pt idx="59193">
                  <c:v>5.9194000000000003E-5</c:v>
                </c:pt>
                <c:pt idx="59194">
                  <c:v>5.9194999999999998E-5</c:v>
                </c:pt>
                <c:pt idx="59195">
                  <c:v>5.9196E-5</c:v>
                </c:pt>
                <c:pt idx="59196">
                  <c:v>5.9197000000000003E-5</c:v>
                </c:pt>
                <c:pt idx="59197">
                  <c:v>5.9197999999999998E-5</c:v>
                </c:pt>
                <c:pt idx="59198">
                  <c:v>5.9199E-5</c:v>
                </c:pt>
                <c:pt idx="59199">
                  <c:v>5.9200000000000002E-5</c:v>
                </c:pt>
                <c:pt idx="59200">
                  <c:v>5.9200999999999998E-5</c:v>
                </c:pt>
                <c:pt idx="59201">
                  <c:v>5.9202E-5</c:v>
                </c:pt>
                <c:pt idx="59202">
                  <c:v>5.9203000000000002E-5</c:v>
                </c:pt>
                <c:pt idx="59203">
                  <c:v>5.9203999999999998E-5</c:v>
                </c:pt>
                <c:pt idx="59204">
                  <c:v>5.9205E-5</c:v>
                </c:pt>
                <c:pt idx="59205">
                  <c:v>5.9206000000000002E-5</c:v>
                </c:pt>
                <c:pt idx="59206">
                  <c:v>5.9206999999999997E-5</c:v>
                </c:pt>
                <c:pt idx="59207">
                  <c:v>5.9208E-5</c:v>
                </c:pt>
                <c:pt idx="59208">
                  <c:v>5.9209000000000002E-5</c:v>
                </c:pt>
                <c:pt idx="59209">
                  <c:v>5.9209999999999997E-5</c:v>
                </c:pt>
                <c:pt idx="59210">
                  <c:v>5.9210999999999999E-5</c:v>
                </c:pt>
                <c:pt idx="59211">
                  <c:v>5.9212000000000002E-5</c:v>
                </c:pt>
                <c:pt idx="59212">
                  <c:v>5.9212999999999997E-5</c:v>
                </c:pt>
                <c:pt idx="59213">
                  <c:v>5.9213999999999999E-5</c:v>
                </c:pt>
                <c:pt idx="59214">
                  <c:v>5.9215000000000001E-5</c:v>
                </c:pt>
                <c:pt idx="59215">
                  <c:v>5.9215999999999997E-5</c:v>
                </c:pt>
                <c:pt idx="59216">
                  <c:v>5.9216999999999999E-5</c:v>
                </c:pt>
                <c:pt idx="59217">
                  <c:v>5.9218000000000001E-5</c:v>
                </c:pt>
                <c:pt idx="59218">
                  <c:v>5.9218999999999997E-5</c:v>
                </c:pt>
                <c:pt idx="59219">
                  <c:v>5.9219999999999999E-5</c:v>
                </c:pt>
                <c:pt idx="59220">
                  <c:v>5.9221000000000001E-5</c:v>
                </c:pt>
                <c:pt idx="59221">
                  <c:v>5.9222000000000003E-5</c:v>
                </c:pt>
                <c:pt idx="59222">
                  <c:v>5.9222999999999999E-5</c:v>
                </c:pt>
                <c:pt idx="59223">
                  <c:v>5.9224000000000001E-5</c:v>
                </c:pt>
                <c:pt idx="59224">
                  <c:v>5.9225000000000003E-5</c:v>
                </c:pt>
                <c:pt idx="59225">
                  <c:v>5.9225999999999998E-5</c:v>
                </c:pt>
                <c:pt idx="59226">
                  <c:v>5.9227000000000001E-5</c:v>
                </c:pt>
                <c:pt idx="59227">
                  <c:v>5.9228000000000003E-5</c:v>
                </c:pt>
                <c:pt idx="59228">
                  <c:v>5.9228999999999998E-5</c:v>
                </c:pt>
                <c:pt idx="59229">
                  <c:v>5.923E-5</c:v>
                </c:pt>
                <c:pt idx="59230">
                  <c:v>5.9231000000000003E-5</c:v>
                </c:pt>
                <c:pt idx="59231">
                  <c:v>5.9231999999999998E-5</c:v>
                </c:pt>
                <c:pt idx="59232">
                  <c:v>5.9233E-5</c:v>
                </c:pt>
                <c:pt idx="59233">
                  <c:v>5.9234000000000002E-5</c:v>
                </c:pt>
                <c:pt idx="59234">
                  <c:v>5.9234999999999998E-5</c:v>
                </c:pt>
                <c:pt idx="59235">
                  <c:v>5.9236E-5</c:v>
                </c:pt>
                <c:pt idx="59236">
                  <c:v>5.9237000000000002E-5</c:v>
                </c:pt>
                <c:pt idx="59237">
                  <c:v>5.9237999999999998E-5</c:v>
                </c:pt>
                <c:pt idx="59238">
                  <c:v>5.9239E-5</c:v>
                </c:pt>
                <c:pt idx="59239">
                  <c:v>5.9240000000000002E-5</c:v>
                </c:pt>
                <c:pt idx="59240">
                  <c:v>5.9240999999999997E-5</c:v>
                </c:pt>
                <c:pt idx="59241">
                  <c:v>5.9242E-5</c:v>
                </c:pt>
                <c:pt idx="59242">
                  <c:v>5.9243000000000002E-5</c:v>
                </c:pt>
                <c:pt idx="59243">
                  <c:v>5.9243999999999997E-5</c:v>
                </c:pt>
                <c:pt idx="59244">
                  <c:v>5.9244999999999999E-5</c:v>
                </c:pt>
                <c:pt idx="59245">
                  <c:v>5.9246000000000002E-5</c:v>
                </c:pt>
                <c:pt idx="59246">
                  <c:v>5.9246999999999997E-5</c:v>
                </c:pt>
                <c:pt idx="59247">
                  <c:v>5.9247999999999999E-5</c:v>
                </c:pt>
                <c:pt idx="59248">
                  <c:v>5.9249000000000001E-5</c:v>
                </c:pt>
                <c:pt idx="59249">
                  <c:v>5.9249999999999997E-5</c:v>
                </c:pt>
                <c:pt idx="59250">
                  <c:v>5.9250999999999999E-5</c:v>
                </c:pt>
                <c:pt idx="59251">
                  <c:v>5.9252000000000001E-5</c:v>
                </c:pt>
                <c:pt idx="59252">
                  <c:v>5.9252999999999997E-5</c:v>
                </c:pt>
                <c:pt idx="59253">
                  <c:v>5.9253999999999999E-5</c:v>
                </c:pt>
                <c:pt idx="59254">
                  <c:v>5.9255000000000001E-5</c:v>
                </c:pt>
                <c:pt idx="59255">
                  <c:v>5.9256000000000003E-5</c:v>
                </c:pt>
                <c:pt idx="59256">
                  <c:v>5.9256999999999999E-5</c:v>
                </c:pt>
                <c:pt idx="59257">
                  <c:v>5.9258000000000001E-5</c:v>
                </c:pt>
                <c:pt idx="59258">
                  <c:v>5.9259000000000003E-5</c:v>
                </c:pt>
                <c:pt idx="59259">
                  <c:v>5.9259999999999998E-5</c:v>
                </c:pt>
                <c:pt idx="59260">
                  <c:v>5.9261000000000001E-5</c:v>
                </c:pt>
                <c:pt idx="59261">
                  <c:v>5.9262000000000003E-5</c:v>
                </c:pt>
                <c:pt idx="59262">
                  <c:v>5.9262999999999998E-5</c:v>
                </c:pt>
                <c:pt idx="59263">
                  <c:v>5.9264E-5</c:v>
                </c:pt>
                <c:pt idx="59264">
                  <c:v>5.9265000000000003E-5</c:v>
                </c:pt>
                <c:pt idx="59265">
                  <c:v>5.9265999999999998E-5</c:v>
                </c:pt>
                <c:pt idx="59266">
                  <c:v>5.9267E-5</c:v>
                </c:pt>
                <c:pt idx="59267">
                  <c:v>5.9268000000000002E-5</c:v>
                </c:pt>
                <c:pt idx="59268">
                  <c:v>5.9268999999999998E-5</c:v>
                </c:pt>
                <c:pt idx="59269">
                  <c:v>5.927E-5</c:v>
                </c:pt>
                <c:pt idx="59270">
                  <c:v>5.9271000000000002E-5</c:v>
                </c:pt>
                <c:pt idx="59271">
                  <c:v>5.9271999999999998E-5</c:v>
                </c:pt>
                <c:pt idx="59272">
                  <c:v>5.9273E-5</c:v>
                </c:pt>
                <c:pt idx="59273">
                  <c:v>5.9274000000000002E-5</c:v>
                </c:pt>
                <c:pt idx="59274">
                  <c:v>5.9274999999999997E-5</c:v>
                </c:pt>
                <c:pt idx="59275">
                  <c:v>5.9276E-5</c:v>
                </c:pt>
                <c:pt idx="59276">
                  <c:v>5.9277000000000002E-5</c:v>
                </c:pt>
                <c:pt idx="59277">
                  <c:v>5.9277999999999997E-5</c:v>
                </c:pt>
                <c:pt idx="59278">
                  <c:v>5.9278999999999999E-5</c:v>
                </c:pt>
                <c:pt idx="59279">
                  <c:v>5.9280000000000002E-5</c:v>
                </c:pt>
                <c:pt idx="59280">
                  <c:v>5.9280999999999997E-5</c:v>
                </c:pt>
                <c:pt idx="59281">
                  <c:v>5.9281999999999999E-5</c:v>
                </c:pt>
                <c:pt idx="59282">
                  <c:v>5.9283000000000001E-5</c:v>
                </c:pt>
                <c:pt idx="59283">
                  <c:v>5.9283999999999997E-5</c:v>
                </c:pt>
                <c:pt idx="59284">
                  <c:v>5.9284999999999999E-5</c:v>
                </c:pt>
                <c:pt idx="59285">
                  <c:v>5.9286000000000001E-5</c:v>
                </c:pt>
                <c:pt idx="59286">
                  <c:v>5.9286999999999997E-5</c:v>
                </c:pt>
                <c:pt idx="59287">
                  <c:v>5.9287999999999999E-5</c:v>
                </c:pt>
                <c:pt idx="59288">
                  <c:v>5.9289000000000001E-5</c:v>
                </c:pt>
                <c:pt idx="59289">
                  <c:v>5.9290000000000003E-5</c:v>
                </c:pt>
                <c:pt idx="59290">
                  <c:v>5.9290999999999999E-5</c:v>
                </c:pt>
                <c:pt idx="59291">
                  <c:v>5.9292000000000001E-5</c:v>
                </c:pt>
                <c:pt idx="59292">
                  <c:v>5.9293000000000003E-5</c:v>
                </c:pt>
                <c:pt idx="59293">
                  <c:v>5.9293999999999998E-5</c:v>
                </c:pt>
                <c:pt idx="59294">
                  <c:v>5.9295000000000001E-5</c:v>
                </c:pt>
                <c:pt idx="59295">
                  <c:v>5.9296000000000003E-5</c:v>
                </c:pt>
                <c:pt idx="59296">
                  <c:v>5.9296999999999998E-5</c:v>
                </c:pt>
                <c:pt idx="59297">
                  <c:v>5.9298E-5</c:v>
                </c:pt>
                <c:pt idx="59298">
                  <c:v>5.9299000000000003E-5</c:v>
                </c:pt>
                <c:pt idx="59299">
                  <c:v>5.9299999999999998E-5</c:v>
                </c:pt>
                <c:pt idx="59300">
                  <c:v>5.9301E-5</c:v>
                </c:pt>
                <c:pt idx="59301">
                  <c:v>5.9302000000000002E-5</c:v>
                </c:pt>
                <c:pt idx="59302">
                  <c:v>5.9302999999999998E-5</c:v>
                </c:pt>
                <c:pt idx="59303">
                  <c:v>5.9304E-5</c:v>
                </c:pt>
                <c:pt idx="59304">
                  <c:v>5.9305000000000002E-5</c:v>
                </c:pt>
                <c:pt idx="59305">
                  <c:v>5.9305999999999998E-5</c:v>
                </c:pt>
                <c:pt idx="59306">
                  <c:v>5.9307E-5</c:v>
                </c:pt>
                <c:pt idx="59307">
                  <c:v>5.9308000000000002E-5</c:v>
                </c:pt>
                <c:pt idx="59308">
                  <c:v>5.9308999999999997E-5</c:v>
                </c:pt>
                <c:pt idx="59309">
                  <c:v>5.931E-5</c:v>
                </c:pt>
                <c:pt idx="59310">
                  <c:v>5.9311000000000002E-5</c:v>
                </c:pt>
                <c:pt idx="59311">
                  <c:v>5.9311999999999997E-5</c:v>
                </c:pt>
                <c:pt idx="59312">
                  <c:v>5.9312999999999999E-5</c:v>
                </c:pt>
                <c:pt idx="59313">
                  <c:v>5.9314000000000002E-5</c:v>
                </c:pt>
                <c:pt idx="59314">
                  <c:v>5.9314999999999997E-5</c:v>
                </c:pt>
                <c:pt idx="59315">
                  <c:v>5.9315999999999999E-5</c:v>
                </c:pt>
                <c:pt idx="59316">
                  <c:v>5.9317000000000001E-5</c:v>
                </c:pt>
                <c:pt idx="59317">
                  <c:v>5.9317999999999997E-5</c:v>
                </c:pt>
                <c:pt idx="59318">
                  <c:v>5.9318999999999999E-5</c:v>
                </c:pt>
                <c:pt idx="59319">
                  <c:v>5.9320000000000001E-5</c:v>
                </c:pt>
                <c:pt idx="59320">
                  <c:v>5.9320999999999997E-5</c:v>
                </c:pt>
                <c:pt idx="59321">
                  <c:v>5.9321999999999999E-5</c:v>
                </c:pt>
                <c:pt idx="59322">
                  <c:v>5.9323000000000001E-5</c:v>
                </c:pt>
                <c:pt idx="59323">
                  <c:v>5.9324000000000003E-5</c:v>
                </c:pt>
                <c:pt idx="59324">
                  <c:v>5.9324999999999999E-5</c:v>
                </c:pt>
                <c:pt idx="59325">
                  <c:v>5.9326000000000001E-5</c:v>
                </c:pt>
                <c:pt idx="59326">
                  <c:v>5.9327000000000003E-5</c:v>
                </c:pt>
                <c:pt idx="59327">
                  <c:v>5.9327999999999998E-5</c:v>
                </c:pt>
                <c:pt idx="59328">
                  <c:v>5.9329000000000001E-5</c:v>
                </c:pt>
                <c:pt idx="59329">
                  <c:v>5.9330000000000003E-5</c:v>
                </c:pt>
                <c:pt idx="59330">
                  <c:v>5.9330999999999998E-5</c:v>
                </c:pt>
                <c:pt idx="59331">
                  <c:v>5.9332E-5</c:v>
                </c:pt>
                <c:pt idx="59332">
                  <c:v>5.9333000000000003E-5</c:v>
                </c:pt>
                <c:pt idx="59333">
                  <c:v>5.9333999999999998E-5</c:v>
                </c:pt>
                <c:pt idx="59334">
                  <c:v>5.9335E-5</c:v>
                </c:pt>
                <c:pt idx="59335">
                  <c:v>5.9336000000000002E-5</c:v>
                </c:pt>
                <c:pt idx="59336">
                  <c:v>5.9336999999999998E-5</c:v>
                </c:pt>
                <c:pt idx="59337">
                  <c:v>5.9338E-5</c:v>
                </c:pt>
                <c:pt idx="59338">
                  <c:v>5.9339000000000002E-5</c:v>
                </c:pt>
                <c:pt idx="59339">
                  <c:v>5.9339999999999998E-5</c:v>
                </c:pt>
                <c:pt idx="59340">
                  <c:v>5.9341E-5</c:v>
                </c:pt>
                <c:pt idx="59341">
                  <c:v>5.9342000000000002E-5</c:v>
                </c:pt>
                <c:pt idx="59342">
                  <c:v>5.9342999999999997E-5</c:v>
                </c:pt>
                <c:pt idx="59343">
                  <c:v>5.9344E-5</c:v>
                </c:pt>
                <c:pt idx="59344">
                  <c:v>5.9345000000000002E-5</c:v>
                </c:pt>
                <c:pt idx="59345">
                  <c:v>5.9345999999999997E-5</c:v>
                </c:pt>
                <c:pt idx="59346">
                  <c:v>5.9346999999999999E-5</c:v>
                </c:pt>
                <c:pt idx="59347">
                  <c:v>5.9348000000000002E-5</c:v>
                </c:pt>
                <c:pt idx="59348">
                  <c:v>5.9348999999999997E-5</c:v>
                </c:pt>
                <c:pt idx="59349">
                  <c:v>5.9349999999999999E-5</c:v>
                </c:pt>
                <c:pt idx="59350">
                  <c:v>5.9351000000000001E-5</c:v>
                </c:pt>
                <c:pt idx="59351">
                  <c:v>5.9351999999999997E-5</c:v>
                </c:pt>
                <c:pt idx="59352">
                  <c:v>5.9352999999999999E-5</c:v>
                </c:pt>
                <c:pt idx="59353">
                  <c:v>5.9354000000000001E-5</c:v>
                </c:pt>
                <c:pt idx="59354">
                  <c:v>5.9354999999999997E-5</c:v>
                </c:pt>
                <c:pt idx="59355">
                  <c:v>5.9355999999999999E-5</c:v>
                </c:pt>
                <c:pt idx="59356">
                  <c:v>5.9357000000000001E-5</c:v>
                </c:pt>
                <c:pt idx="59357">
                  <c:v>5.9358000000000003E-5</c:v>
                </c:pt>
                <c:pt idx="59358">
                  <c:v>5.9358999999999999E-5</c:v>
                </c:pt>
                <c:pt idx="59359">
                  <c:v>5.9360000000000001E-5</c:v>
                </c:pt>
                <c:pt idx="59360">
                  <c:v>5.9361000000000003E-5</c:v>
                </c:pt>
                <c:pt idx="59361">
                  <c:v>5.9361999999999998E-5</c:v>
                </c:pt>
                <c:pt idx="59362">
                  <c:v>5.9363000000000001E-5</c:v>
                </c:pt>
                <c:pt idx="59363">
                  <c:v>5.9364000000000003E-5</c:v>
                </c:pt>
                <c:pt idx="59364">
                  <c:v>5.9364999999999998E-5</c:v>
                </c:pt>
                <c:pt idx="59365">
                  <c:v>5.9366E-5</c:v>
                </c:pt>
                <c:pt idx="59366">
                  <c:v>5.9367000000000003E-5</c:v>
                </c:pt>
                <c:pt idx="59367">
                  <c:v>5.9367999999999998E-5</c:v>
                </c:pt>
                <c:pt idx="59368">
                  <c:v>5.9369E-5</c:v>
                </c:pt>
                <c:pt idx="59369">
                  <c:v>5.9370000000000002E-5</c:v>
                </c:pt>
                <c:pt idx="59370">
                  <c:v>5.9370999999999998E-5</c:v>
                </c:pt>
                <c:pt idx="59371">
                  <c:v>5.9372E-5</c:v>
                </c:pt>
                <c:pt idx="59372">
                  <c:v>5.9373000000000002E-5</c:v>
                </c:pt>
                <c:pt idx="59373">
                  <c:v>5.9373999999999998E-5</c:v>
                </c:pt>
                <c:pt idx="59374">
                  <c:v>5.9375E-5</c:v>
                </c:pt>
                <c:pt idx="59375">
                  <c:v>5.9376000000000002E-5</c:v>
                </c:pt>
                <c:pt idx="59376">
                  <c:v>5.9376999999999997E-5</c:v>
                </c:pt>
                <c:pt idx="59377">
                  <c:v>5.9378E-5</c:v>
                </c:pt>
                <c:pt idx="59378">
                  <c:v>5.9379000000000002E-5</c:v>
                </c:pt>
                <c:pt idx="59379">
                  <c:v>5.9379999999999997E-5</c:v>
                </c:pt>
                <c:pt idx="59380">
                  <c:v>5.9380999999999999E-5</c:v>
                </c:pt>
                <c:pt idx="59381">
                  <c:v>5.9382000000000002E-5</c:v>
                </c:pt>
                <c:pt idx="59382">
                  <c:v>5.9382999999999997E-5</c:v>
                </c:pt>
                <c:pt idx="59383">
                  <c:v>5.9383999999999999E-5</c:v>
                </c:pt>
                <c:pt idx="59384">
                  <c:v>5.9385000000000001E-5</c:v>
                </c:pt>
                <c:pt idx="59385">
                  <c:v>5.9385999999999997E-5</c:v>
                </c:pt>
                <c:pt idx="59386">
                  <c:v>5.9386999999999999E-5</c:v>
                </c:pt>
                <c:pt idx="59387">
                  <c:v>5.9388000000000001E-5</c:v>
                </c:pt>
                <c:pt idx="59388">
                  <c:v>5.9388999999999997E-5</c:v>
                </c:pt>
                <c:pt idx="59389">
                  <c:v>5.9389999999999999E-5</c:v>
                </c:pt>
                <c:pt idx="59390">
                  <c:v>5.9391000000000001E-5</c:v>
                </c:pt>
                <c:pt idx="59391">
                  <c:v>5.9392000000000003E-5</c:v>
                </c:pt>
                <c:pt idx="59392">
                  <c:v>5.9392999999999999E-5</c:v>
                </c:pt>
                <c:pt idx="59393">
                  <c:v>5.9394000000000001E-5</c:v>
                </c:pt>
                <c:pt idx="59394">
                  <c:v>5.9395000000000003E-5</c:v>
                </c:pt>
                <c:pt idx="59395">
                  <c:v>5.9395999999999998E-5</c:v>
                </c:pt>
                <c:pt idx="59396">
                  <c:v>5.9397000000000001E-5</c:v>
                </c:pt>
                <c:pt idx="59397">
                  <c:v>5.9398000000000003E-5</c:v>
                </c:pt>
                <c:pt idx="59398">
                  <c:v>5.9398999999999998E-5</c:v>
                </c:pt>
                <c:pt idx="59399">
                  <c:v>5.94E-5</c:v>
                </c:pt>
                <c:pt idx="59400">
                  <c:v>5.9401000000000003E-5</c:v>
                </c:pt>
                <c:pt idx="59401">
                  <c:v>5.9401999999999998E-5</c:v>
                </c:pt>
                <c:pt idx="59402">
                  <c:v>5.9403E-5</c:v>
                </c:pt>
                <c:pt idx="59403">
                  <c:v>5.9404000000000002E-5</c:v>
                </c:pt>
                <c:pt idx="59404">
                  <c:v>5.9404999999999998E-5</c:v>
                </c:pt>
                <c:pt idx="59405">
                  <c:v>5.9406E-5</c:v>
                </c:pt>
                <c:pt idx="59406">
                  <c:v>5.9407000000000002E-5</c:v>
                </c:pt>
                <c:pt idx="59407">
                  <c:v>5.9407999999999998E-5</c:v>
                </c:pt>
                <c:pt idx="59408">
                  <c:v>5.9409E-5</c:v>
                </c:pt>
                <c:pt idx="59409">
                  <c:v>5.9410000000000002E-5</c:v>
                </c:pt>
                <c:pt idx="59410">
                  <c:v>5.9410999999999998E-5</c:v>
                </c:pt>
                <c:pt idx="59411">
                  <c:v>5.9412E-5</c:v>
                </c:pt>
                <c:pt idx="59412">
                  <c:v>5.9413000000000002E-5</c:v>
                </c:pt>
                <c:pt idx="59413">
                  <c:v>5.9413999999999997E-5</c:v>
                </c:pt>
                <c:pt idx="59414">
                  <c:v>5.9414999999999999E-5</c:v>
                </c:pt>
                <c:pt idx="59415">
                  <c:v>5.9416000000000002E-5</c:v>
                </c:pt>
                <c:pt idx="59416">
                  <c:v>5.9416999999999997E-5</c:v>
                </c:pt>
                <c:pt idx="59417">
                  <c:v>5.9417999999999999E-5</c:v>
                </c:pt>
                <c:pt idx="59418">
                  <c:v>5.9419000000000001E-5</c:v>
                </c:pt>
                <c:pt idx="59419">
                  <c:v>5.9419999999999997E-5</c:v>
                </c:pt>
                <c:pt idx="59420">
                  <c:v>5.9420999999999999E-5</c:v>
                </c:pt>
                <c:pt idx="59421">
                  <c:v>5.9422000000000001E-5</c:v>
                </c:pt>
                <c:pt idx="59422">
                  <c:v>5.9422999999999997E-5</c:v>
                </c:pt>
                <c:pt idx="59423">
                  <c:v>5.9423999999999999E-5</c:v>
                </c:pt>
                <c:pt idx="59424">
                  <c:v>5.9425000000000001E-5</c:v>
                </c:pt>
                <c:pt idx="59425">
                  <c:v>5.9426000000000003E-5</c:v>
                </c:pt>
                <c:pt idx="59426">
                  <c:v>5.9426999999999999E-5</c:v>
                </c:pt>
                <c:pt idx="59427">
                  <c:v>5.9428000000000001E-5</c:v>
                </c:pt>
                <c:pt idx="59428">
                  <c:v>5.9429000000000003E-5</c:v>
                </c:pt>
                <c:pt idx="59429">
                  <c:v>5.9429999999999999E-5</c:v>
                </c:pt>
                <c:pt idx="59430">
                  <c:v>5.9431000000000001E-5</c:v>
                </c:pt>
                <c:pt idx="59431">
                  <c:v>5.9432000000000003E-5</c:v>
                </c:pt>
                <c:pt idx="59432">
                  <c:v>5.9432999999999998E-5</c:v>
                </c:pt>
                <c:pt idx="59433">
                  <c:v>5.9434000000000001E-5</c:v>
                </c:pt>
                <c:pt idx="59434">
                  <c:v>5.9435000000000003E-5</c:v>
                </c:pt>
                <c:pt idx="59435">
                  <c:v>5.9435999999999998E-5</c:v>
                </c:pt>
                <c:pt idx="59436">
                  <c:v>5.9437E-5</c:v>
                </c:pt>
                <c:pt idx="59437">
                  <c:v>5.9438000000000002E-5</c:v>
                </c:pt>
                <c:pt idx="59438">
                  <c:v>5.9438999999999998E-5</c:v>
                </c:pt>
                <c:pt idx="59439">
                  <c:v>5.944E-5</c:v>
                </c:pt>
                <c:pt idx="59440">
                  <c:v>5.9441000000000002E-5</c:v>
                </c:pt>
                <c:pt idx="59441">
                  <c:v>5.9441999999999998E-5</c:v>
                </c:pt>
                <c:pt idx="59442">
                  <c:v>5.9443E-5</c:v>
                </c:pt>
                <c:pt idx="59443">
                  <c:v>5.9444000000000002E-5</c:v>
                </c:pt>
                <c:pt idx="59444">
                  <c:v>5.9444999999999998E-5</c:v>
                </c:pt>
                <c:pt idx="59445">
                  <c:v>5.9446E-5</c:v>
                </c:pt>
                <c:pt idx="59446">
                  <c:v>5.9447000000000002E-5</c:v>
                </c:pt>
                <c:pt idx="59447">
                  <c:v>5.9447999999999997E-5</c:v>
                </c:pt>
                <c:pt idx="59448">
                  <c:v>5.9449E-5</c:v>
                </c:pt>
                <c:pt idx="59449">
                  <c:v>5.9450000000000002E-5</c:v>
                </c:pt>
                <c:pt idx="59450">
                  <c:v>5.9450999999999997E-5</c:v>
                </c:pt>
                <c:pt idx="59451">
                  <c:v>5.9451999999999999E-5</c:v>
                </c:pt>
                <c:pt idx="59452">
                  <c:v>5.9453000000000002E-5</c:v>
                </c:pt>
                <c:pt idx="59453">
                  <c:v>5.9453999999999997E-5</c:v>
                </c:pt>
                <c:pt idx="59454">
                  <c:v>5.9454999999999999E-5</c:v>
                </c:pt>
                <c:pt idx="59455">
                  <c:v>5.9456000000000001E-5</c:v>
                </c:pt>
                <c:pt idx="59456">
                  <c:v>5.9456999999999997E-5</c:v>
                </c:pt>
                <c:pt idx="59457">
                  <c:v>5.9457999999999999E-5</c:v>
                </c:pt>
                <c:pt idx="59458">
                  <c:v>5.9459000000000001E-5</c:v>
                </c:pt>
                <c:pt idx="59459">
                  <c:v>5.9460000000000003E-5</c:v>
                </c:pt>
                <c:pt idx="59460">
                  <c:v>5.9460999999999999E-5</c:v>
                </c:pt>
                <c:pt idx="59461">
                  <c:v>5.9462000000000001E-5</c:v>
                </c:pt>
                <c:pt idx="59462">
                  <c:v>5.9463000000000003E-5</c:v>
                </c:pt>
                <c:pt idx="59463">
                  <c:v>5.9463999999999999E-5</c:v>
                </c:pt>
                <c:pt idx="59464">
                  <c:v>5.9465000000000001E-5</c:v>
                </c:pt>
                <c:pt idx="59465">
                  <c:v>5.9466000000000003E-5</c:v>
                </c:pt>
                <c:pt idx="59466">
                  <c:v>5.9466999999999998E-5</c:v>
                </c:pt>
                <c:pt idx="59467">
                  <c:v>5.9468000000000001E-5</c:v>
                </c:pt>
                <c:pt idx="59468">
                  <c:v>5.9469000000000003E-5</c:v>
                </c:pt>
                <c:pt idx="59469">
                  <c:v>5.9469999999999998E-5</c:v>
                </c:pt>
                <c:pt idx="59470">
                  <c:v>5.9471E-5</c:v>
                </c:pt>
                <c:pt idx="59471">
                  <c:v>5.9472000000000003E-5</c:v>
                </c:pt>
                <c:pt idx="59472">
                  <c:v>5.9472999999999998E-5</c:v>
                </c:pt>
                <c:pt idx="59473">
                  <c:v>5.9474E-5</c:v>
                </c:pt>
                <c:pt idx="59474">
                  <c:v>5.9475000000000002E-5</c:v>
                </c:pt>
                <c:pt idx="59475">
                  <c:v>5.9475999999999998E-5</c:v>
                </c:pt>
                <c:pt idx="59476">
                  <c:v>5.9477E-5</c:v>
                </c:pt>
                <c:pt idx="59477">
                  <c:v>5.9478000000000002E-5</c:v>
                </c:pt>
                <c:pt idx="59478">
                  <c:v>5.9478999999999998E-5</c:v>
                </c:pt>
                <c:pt idx="59479">
                  <c:v>5.948E-5</c:v>
                </c:pt>
                <c:pt idx="59480">
                  <c:v>5.9481000000000002E-5</c:v>
                </c:pt>
                <c:pt idx="59481">
                  <c:v>5.9481999999999997E-5</c:v>
                </c:pt>
                <c:pt idx="59482">
                  <c:v>5.9483E-5</c:v>
                </c:pt>
                <c:pt idx="59483">
                  <c:v>5.9484000000000002E-5</c:v>
                </c:pt>
                <c:pt idx="59484">
                  <c:v>5.9484999999999997E-5</c:v>
                </c:pt>
                <c:pt idx="59485">
                  <c:v>5.9485999999999999E-5</c:v>
                </c:pt>
                <c:pt idx="59486">
                  <c:v>5.9487000000000002E-5</c:v>
                </c:pt>
                <c:pt idx="59487">
                  <c:v>5.9487999999999997E-5</c:v>
                </c:pt>
                <c:pt idx="59488">
                  <c:v>5.9488999999999999E-5</c:v>
                </c:pt>
                <c:pt idx="59489">
                  <c:v>5.9490000000000001E-5</c:v>
                </c:pt>
                <c:pt idx="59490">
                  <c:v>5.9490999999999997E-5</c:v>
                </c:pt>
                <c:pt idx="59491">
                  <c:v>5.9491999999999999E-5</c:v>
                </c:pt>
                <c:pt idx="59492">
                  <c:v>5.9493000000000001E-5</c:v>
                </c:pt>
                <c:pt idx="59493">
                  <c:v>5.9494000000000003E-5</c:v>
                </c:pt>
                <c:pt idx="59494">
                  <c:v>5.9494999999999999E-5</c:v>
                </c:pt>
                <c:pt idx="59495">
                  <c:v>5.9496000000000001E-5</c:v>
                </c:pt>
                <c:pt idx="59496">
                  <c:v>5.9497000000000003E-5</c:v>
                </c:pt>
                <c:pt idx="59497">
                  <c:v>5.9497999999999999E-5</c:v>
                </c:pt>
                <c:pt idx="59498">
                  <c:v>5.9499000000000001E-5</c:v>
                </c:pt>
                <c:pt idx="59499">
                  <c:v>5.9500000000000003E-5</c:v>
                </c:pt>
                <c:pt idx="59500">
                  <c:v>5.9500999999999998E-5</c:v>
                </c:pt>
                <c:pt idx="59501">
                  <c:v>5.9502000000000001E-5</c:v>
                </c:pt>
                <c:pt idx="59502">
                  <c:v>5.9503000000000003E-5</c:v>
                </c:pt>
                <c:pt idx="59503">
                  <c:v>5.9503999999999998E-5</c:v>
                </c:pt>
                <c:pt idx="59504">
                  <c:v>5.9505E-5</c:v>
                </c:pt>
                <c:pt idx="59505">
                  <c:v>5.9506000000000003E-5</c:v>
                </c:pt>
                <c:pt idx="59506">
                  <c:v>5.9506999999999998E-5</c:v>
                </c:pt>
                <c:pt idx="59507">
                  <c:v>5.9508E-5</c:v>
                </c:pt>
                <c:pt idx="59508">
                  <c:v>5.9509000000000002E-5</c:v>
                </c:pt>
                <c:pt idx="59509">
                  <c:v>5.9509999999999998E-5</c:v>
                </c:pt>
                <c:pt idx="59510">
                  <c:v>5.9511E-5</c:v>
                </c:pt>
                <c:pt idx="59511">
                  <c:v>5.9512000000000002E-5</c:v>
                </c:pt>
                <c:pt idx="59512">
                  <c:v>5.9512999999999998E-5</c:v>
                </c:pt>
                <c:pt idx="59513">
                  <c:v>5.9514E-5</c:v>
                </c:pt>
                <c:pt idx="59514">
                  <c:v>5.9515000000000002E-5</c:v>
                </c:pt>
                <c:pt idx="59515">
                  <c:v>5.9515999999999997E-5</c:v>
                </c:pt>
                <c:pt idx="59516">
                  <c:v>5.9517E-5</c:v>
                </c:pt>
                <c:pt idx="59517">
                  <c:v>5.9518000000000002E-5</c:v>
                </c:pt>
                <c:pt idx="59518">
                  <c:v>5.9518999999999997E-5</c:v>
                </c:pt>
                <c:pt idx="59519">
                  <c:v>5.9519999999999999E-5</c:v>
                </c:pt>
                <c:pt idx="59520">
                  <c:v>5.9521000000000002E-5</c:v>
                </c:pt>
                <c:pt idx="59521">
                  <c:v>5.9521999999999997E-5</c:v>
                </c:pt>
                <c:pt idx="59522">
                  <c:v>5.9522999999999999E-5</c:v>
                </c:pt>
                <c:pt idx="59523">
                  <c:v>5.9524000000000001E-5</c:v>
                </c:pt>
                <c:pt idx="59524">
                  <c:v>5.9524999999999997E-5</c:v>
                </c:pt>
                <c:pt idx="59525">
                  <c:v>5.9525999999999999E-5</c:v>
                </c:pt>
                <c:pt idx="59526">
                  <c:v>5.9527000000000001E-5</c:v>
                </c:pt>
                <c:pt idx="59527">
                  <c:v>5.9528000000000003E-5</c:v>
                </c:pt>
                <c:pt idx="59528">
                  <c:v>5.9528999999999999E-5</c:v>
                </c:pt>
                <c:pt idx="59529">
                  <c:v>5.9530000000000001E-5</c:v>
                </c:pt>
                <c:pt idx="59530">
                  <c:v>5.9531000000000003E-5</c:v>
                </c:pt>
                <c:pt idx="59531">
                  <c:v>5.9531999999999999E-5</c:v>
                </c:pt>
                <c:pt idx="59532">
                  <c:v>5.9533000000000001E-5</c:v>
                </c:pt>
                <c:pt idx="59533">
                  <c:v>5.9534000000000003E-5</c:v>
                </c:pt>
                <c:pt idx="59534">
                  <c:v>5.9534999999999998E-5</c:v>
                </c:pt>
                <c:pt idx="59535">
                  <c:v>5.9536000000000001E-5</c:v>
                </c:pt>
                <c:pt idx="59536">
                  <c:v>5.9537000000000003E-5</c:v>
                </c:pt>
                <c:pt idx="59537">
                  <c:v>5.9537999999999998E-5</c:v>
                </c:pt>
                <c:pt idx="59538">
                  <c:v>5.9539E-5</c:v>
                </c:pt>
                <c:pt idx="59539">
                  <c:v>5.9540000000000003E-5</c:v>
                </c:pt>
                <c:pt idx="59540">
                  <c:v>5.9540999999999998E-5</c:v>
                </c:pt>
                <c:pt idx="59541">
                  <c:v>5.9542E-5</c:v>
                </c:pt>
                <c:pt idx="59542">
                  <c:v>5.9543000000000002E-5</c:v>
                </c:pt>
                <c:pt idx="59543">
                  <c:v>5.9543999999999998E-5</c:v>
                </c:pt>
                <c:pt idx="59544">
                  <c:v>5.9545E-5</c:v>
                </c:pt>
                <c:pt idx="59545">
                  <c:v>5.9546000000000002E-5</c:v>
                </c:pt>
                <c:pt idx="59546">
                  <c:v>5.9546999999999998E-5</c:v>
                </c:pt>
                <c:pt idx="59547">
                  <c:v>5.9548E-5</c:v>
                </c:pt>
                <c:pt idx="59548">
                  <c:v>5.9549000000000002E-5</c:v>
                </c:pt>
                <c:pt idx="59549">
                  <c:v>5.9549999999999997E-5</c:v>
                </c:pt>
                <c:pt idx="59550">
                  <c:v>5.9551E-5</c:v>
                </c:pt>
                <c:pt idx="59551">
                  <c:v>5.9552000000000002E-5</c:v>
                </c:pt>
                <c:pt idx="59552">
                  <c:v>5.9552999999999997E-5</c:v>
                </c:pt>
                <c:pt idx="59553">
                  <c:v>5.9553999999999999E-5</c:v>
                </c:pt>
                <c:pt idx="59554">
                  <c:v>5.9555000000000002E-5</c:v>
                </c:pt>
                <c:pt idx="59555">
                  <c:v>5.9555999999999997E-5</c:v>
                </c:pt>
                <c:pt idx="59556">
                  <c:v>5.9556999999999999E-5</c:v>
                </c:pt>
                <c:pt idx="59557">
                  <c:v>5.9558000000000001E-5</c:v>
                </c:pt>
                <c:pt idx="59558">
                  <c:v>5.9558999999999997E-5</c:v>
                </c:pt>
                <c:pt idx="59559">
                  <c:v>5.9559999999999999E-5</c:v>
                </c:pt>
                <c:pt idx="59560">
                  <c:v>5.9561000000000001E-5</c:v>
                </c:pt>
                <c:pt idx="59561">
                  <c:v>5.9562000000000003E-5</c:v>
                </c:pt>
                <c:pt idx="59562">
                  <c:v>5.9562999999999999E-5</c:v>
                </c:pt>
                <c:pt idx="59563">
                  <c:v>5.9564000000000001E-5</c:v>
                </c:pt>
                <c:pt idx="59564">
                  <c:v>5.9565000000000003E-5</c:v>
                </c:pt>
                <c:pt idx="59565">
                  <c:v>5.9565999999999999E-5</c:v>
                </c:pt>
                <c:pt idx="59566">
                  <c:v>5.9567000000000001E-5</c:v>
                </c:pt>
                <c:pt idx="59567">
                  <c:v>5.9568000000000003E-5</c:v>
                </c:pt>
                <c:pt idx="59568">
                  <c:v>5.9568999999999998E-5</c:v>
                </c:pt>
                <c:pt idx="59569">
                  <c:v>5.9570000000000001E-5</c:v>
                </c:pt>
                <c:pt idx="59570">
                  <c:v>5.9571000000000003E-5</c:v>
                </c:pt>
                <c:pt idx="59571">
                  <c:v>5.9571999999999998E-5</c:v>
                </c:pt>
                <c:pt idx="59572">
                  <c:v>5.9573E-5</c:v>
                </c:pt>
                <c:pt idx="59573">
                  <c:v>5.9574000000000003E-5</c:v>
                </c:pt>
                <c:pt idx="59574">
                  <c:v>5.9574999999999998E-5</c:v>
                </c:pt>
                <c:pt idx="59575">
                  <c:v>5.9576E-5</c:v>
                </c:pt>
                <c:pt idx="59576">
                  <c:v>5.9577000000000002E-5</c:v>
                </c:pt>
                <c:pt idx="59577">
                  <c:v>5.9577999999999998E-5</c:v>
                </c:pt>
                <c:pt idx="59578">
                  <c:v>5.9579E-5</c:v>
                </c:pt>
                <c:pt idx="59579">
                  <c:v>5.9580000000000002E-5</c:v>
                </c:pt>
                <c:pt idx="59580">
                  <c:v>5.9580999999999998E-5</c:v>
                </c:pt>
                <c:pt idx="59581">
                  <c:v>5.9582E-5</c:v>
                </c:pt>
                <c:pt idx="59582">
                  <c:v>5.9583000000000002E-5</c:v>
                </c:pt>
                <c:pt idx="59583">
                  <c:v>5.9583999999999997E-5</c:v>
                </c:pt>
                <c:pt idx="59584">
                  <c:v>5.9585E-5</c:v>
                </c:pt>
                <c:pt idx="59585">
                  <c:v>5.9586000000000002E-5</c:v>
                </c:pt>
                <c:pt idx="59586">
                  <c:v>5.9586999999999997E-5</c:v>
                </c:pt>
                <c:pt idx="59587">
                  <c:v>5.9587999999999999E-5</c:v>
                </c:pt>
                <c:pt idx="59588">
                  <c:v>5.9589000000000002E-5</c:v>
                </c:pt>
                <c:pt idx="59589">
                  <c:v>5.9589999999999997E-5</c:v>
                </c:pt>
                <c:pt idx="59590">
                  <c:v>5.9590999999999999E-5</c:v>
                </c:pt>
                <c:pt idx="59591">
                  <c:v>5.9592000000000001E-5</c:v>
                </c:pt>
                <c:pt idx="59592">
                  <c:v>5.9592999999999997E-5</c:v>
                </c:pt>
                <c:pt idx="59593">
                  <c:v>5.9593999999999999E-5</c:v>
                </c:pt>
                <c:pt idx="59594">
                  <c:v>5.9595000000000001E-5</c:v>
                </c:pt>
                <c:pt idx="59595">
                  <c:v>5.9596000000000003E-5</c:v>
                </c:pt>
                <c:pt idx="59596">
                  <c:v>5.9596999999999999E-5</c:v>
                </c:pt>
                <c:pt idx="59597">
                  <c:v>5.9598000000000001E-5</c:v>
                </c:pt>
                <c:pt idx="59598">
                  <c:v>5.9599000000000003E-5</c:v>
                </c:pt>
                <c:pt idx="59599">
                  <c:v>5.9599999999999999E-5</c:v>
                </c:pt>
                <c:pt idx="59600">
                  <c:v>5.9601000000000001E-5</c:v>
                </c:pt>
                <c:pt idx="59601">
                  <c:v>5.9602000000000003E-5</c:v>
                </c:pt>
                <c:pt idx="59602">
                  <c:v>5.9602999999999998E-5</c:v>
                </c:pt>
                <c:pt idx="59603">
                  <c:v>5.9604000000000001E-5</c:v>
                </c:pt>
                <c:pt idx="59604">
                  <c:v>5.9605000000000003E-5</c:v>
                </c:pt>
                <c:pt idx="59605">
                  <c:v>5.9605999999999998E-5</c:v>
                </c:pt>
                <c:pt idx="59606">
                  <c:v>5.9607E-5</c:v>
                </c:pt>
                <c:pt idx="59607">
                  <c:v>5.9608000000000003E-5</c:v>
                </c:pt>
                <c:pt idx="59608">
                  <c:v>5.9608999999999998E-5</c:v>
                </c:pt>
                <c:pt idx="59609">
                  <c:v>5.961E-5</c:v>
                </c:pt>
                <c:pt idx="59610">
                  <c:v>5.9611000000000002E-5</c:v>
                </c:pt>
                <c:pt idx="59611">
                  <c:v>5.9611999999999998E-5</c:v>
                </c:pt>
                <c:pt idx="59612">
                  <c:v>5.9613E-5</c:v>
                </c:pt>
                <c:pt idx="59613">
                  <c:v>5.9614000000000002E-5</c:v>
                </c:pt>
                <c:pt idx="59614">
                  <c:v>5.9614999999999998E-5</c:v>
                </c:pt>
                <c:pt idx="59615">
                  <c:v>5.9616E-5</c:v>
                </c:pt>
                <c:pt idx="59616">
                  <c:v>5.9617000000000002E-5</c:v>
                </c:pt>
                <c:pt idx="59617">
                  <c:v>5.9617999999999997E-5</c:v>
                </c:pt>
                <c:pt idx="59618">
                  <c:v>5.9619E-5</c:v>
                </c:pt>
                <c:pt idx="59619">
                  <c:v>5.9620000000000002E-5</c:v>
                </c:pt>
                <c:pt idx="59620">
                  <c:v>5.9620999999999997E-5</c:v>
                </c:pt>
                <c:pt idx="59621">
                  <c:v>5.9621999999999999E-5</c:v>
                </c:pt>
                <c:pt idx="59622">
                  <c:v>5.9623000000000002E-5</c:v>
                </c:pt>
                <c:pt idx="59623">
                  <c:v>5.9623999999999997E-5</c:v>
                </c:pt>
                <c:pt idx="59624">
                  <c:v>5.9624999999999999E-5</c:v>
                </c:pt>
                <c:pt idx="59625">
                  <c:v>5.9626000000000001E-5</c:v>
                </c:pt>
                <c:pt idx="59626">
                  <c:v>5.9626999999999997E-5</c:v>
                </c:pt>
                <c:pt idx="59627">
                  <c:v>5.9627999999999999E-5</c:v>
                </c:pt>
                <c:pt idx="59628">
                  <c:v>5.9629000000000001E-5</c:v>
                </c:pt>
                <c:pt idx="59629">
                  <c:v>5.9630000000000003E-5</c:v>
                </c:pt>
                <c:pt idx="59630">
                  <c:v>5.9630999999999999E-5</c:v>
                </c:pt>
                <c:pt idx="59631">
                  <c:v>5.9632000000000001E-5</c:v>
                </c:pt>
                <c:pt idx="59632">
                  <c:v>5.9633000000000003E-5</c:v>
                </c:pt>
                <c:pt idx="59633">
                  <c:v>5.9633999999999999E-5</c:v>
                </c:pt>
                <c:pt idx="59634">
                  <c:v>5.9635000000000001E-5</c:v>
                </c:pt>
                <c:pt idx="59635">
                  <c:v>5.9636000000000003E-5</c:v>
                </c:pt>
                <c:pt idx="59636">
                  <c:v>5.9636999999999998E-5</c:v>
                </c:pt>
                <c:pt idx="59637">
                  <c:v>5.9638000000000001E-5</c:v>
                </c:pt>
                <c:pt idx="59638">
                  <c:v>5.9639000000000003E-5</c:v>
                </c:pt>
                <c:pt idx="59639">
                  <c:v>5.9639999999999998E-5</c:v>
                </c:pt>
                <c:pt idx="59640">
                  <c:v>5.9641E-5</c:v>
                </c:pt>
                <c:pt idx="59641">
                  <c:v>5.9642000000000003E-5</c:v>
                </c:pt>
                <c:pt idx="59642">
                  <c:v>5.9642999999999998E-5</c:v>
                </c:pt>
                <c:pt idx="59643">
                  <c:v>5.9644E-5</c:v>
                </c:pt>
                <c:pt idx="59644">
                  <c:v>5.9645000000000002E-5</c:v>
                </c:pt>
                <c:pt idx="59645">
                  <c:v>5.9645999999999998E-5</c:v>
                </c:pt>
                <c:pt idx="59646">
                  <c:v>5.9647E-5</c:v>
                </c:pt>
                <c:pt idx="59647">
                  <c:v>5.9648000000000002E-5</c:v>
                </c:pt>
                <c:pt idx="59648">
                  <c:v>5.9648999999999998E-5</c:v>
                </c:pt>
                <c:pt idx="59649">
                  <c:v>5.965E-5</c:v>
                </c:pt>
                <c:pt idx="59650">
                  <c:v>5.9651000000000002E-5</c:v>
                </c:pt>
                <c:pt idx="59651">
                  <c:v>5.9651999999999997E-5</c:v>
                </c:pt>
                <c:pt idx="59652">
                  <c:v>5.9653E-5</c:v>
                </c:pt>
                <c:pt idx="59653">
                  <c:v>5.9654000000000002E-5</c:v>
                </c:pt>
                <c:pt idx="59654">
                  <c:v>5.9654999999999997E-5</c:v>
                </c:pt>
                <c:pt idx="59655">
                  <c:v>5.9655999999999999E-5</c:v>
                </c:pt>
                <c:pt idx="59656">
                  <c:v>5.9657000000000002E-5</c:v>
                </c:pt>
                <c:pt idx="59657">
                  <c:v>5.9657999999999997E-5</c:v>
                </c:pt>
                <c:pt idx="59658">
                  <c:v>5.9658999999999999E-5</c:v>
                </c:pt>
                <c:pt idx="59659">
                  <c:v>5.9660000000000001E-5</c:v>
                </c:pt>
                <c:pt idx="59660">
                  <c:v>5.9660999999999997E-5</c:v>
                </c:pt>
                <c:pt idx="59661">
                  <c:v>5.9661999999999999E-5</c:v>
                </c:pt>
                <c:pt idx="59662">
                  <c:v>5.9663000000000001E-5</c:v>
                </c:pt>
                <c:pt idx="59663">
                  <c:v>5.9664000000000003E-5</c:v>
                </c:pt>
                <c:pt idx="59664">
                  <c:v>5.9664999999999999E-5</c:v>
                </c:pt>
                <c:pt idx="59665">
                  <c:v>5.9666000000000001E-5</c:v>
                </c:pt>
                <c:pt idx="59666">
                  <c:v>5.9667000000000003E-5</c:v>
                </c:pt>
                <c:pt idx="59667">
                  <c:v>5.9667999999999999E-5</c:v>
                </c:pt>
                <c:pt idx="59668">
                  <c:v>5.9669000000000001E-5</c:v>
                </c:pt>
                <c:pt idx="59669">
                  <c:v>5.9670000000000003E-5</c:v>
                </c:pt>
                <c:pt idx="59670">
                  <c:v>5.9670999999999998E-5</c:v>
                </c:pt>
                <c:pt idx="59671">
                  <c:v>5.9672000000000001E-5</c:v>
                </c:pt>
                <c:pt idx="59672">
                  <c:v>5.9673000000000003E-5</c:v>
                </c:pt>
                <c:pt idx="59673">
                  <c:v>5.9673999999999998E-5</c:v>
                </c:pt>
                <c:pt idx="59674">
                  <c:v>5.9675E-5</c:v>
                </c:pt>
                <c:pt idx="59675">
                  <c:v>5.9676000000000003E-5</c:v>
                </c:pt>
                <c:pt idx="59676">
                  <c:v>5.9676999999999998E-5</c:v>
                </c:pt>
                <c:pt idx="59677">
                  <c:v>5.9678E-5</c:v>
                </c:pt>
                <c:pt idx="59678">
                  <c:v>5.9679000000000002E-5</c:v>
                </c:pt>
                <c:pt idx="59679">
                  <c:v>5.9679999999999998E-5</c:v>
                </c:pt>
                <c:pt idx="59680">
                  <c:v>5.9681E-5</c:v>
                </c:pt>
                <c:pt idx="59681">
                  <c:v>5.9682000000000002E-5</c:v>
                </c:pt>
                <c:pt idx="59682">
                  <c:v>5.9682999999999998E-5</c:v>
                </c:pt>
                <c:pt idx="59683">
                  <c:v>5.9684E-5</c:v>
                </c:pt>
                <c:pt idx="59684">
                  <c:v>5.9685000000000002E-5</c:v>
                </c:pt>
                <c:pt idx="59685">
                  <c:v>5.9685999999999997E-5</c:v>
                </c:pt>
                <c:pt idx="59686">
                  <c:v>5.9687E-5</c:v>
                </c:pt>
                <c:pt idx="59687">
                  <c:v>5.9688000000000002E-5</c:v>
                </c:pt>
                <c:pt idx="59688">
                  <c:v>5.9688999999999997E-5</c:v>
                </c:pt>
                <c:pt idx="59689">
                  <c:v>5.9689999999999999E-5</c:v>
                </c:pt>
                <c:pt idx="59690">
                  <c:v>5.9691000000000002E-5</c:v>
                </c:pt>
                <c:pt idx="59691">
                  <c:v>5.9691999999999997E-5</c:v>
                </c:pt>
                <c:pt idx="59692">
                  <c:v>5.9692999999999999E-5</c:v>
                </c:pt>
                <c:pt idx="59693">
                  <c:v>5.9694000000000001E-5</c:v>
                </c:pt>
                <c:pt idx="59694">
                  <c:v>5.9694999999999997E-5</c:v>
                </c:pt>
                <c:pt idx="59695">
                  <c:v>5.9695999999999999E-5</c:v>
                </c:pt>
                <c:pt idx="59696">
                  <c:v>5.9697000000000001E-5</c:v>
                </c:pt>
                <c:pt idx="59697">
                  <c:v>5.9697999999999997E-5</c:v>
                </c:pt>
                <c:pt idx="59698">
                  <c:v>5.9698999999999999E-5</c:v>
                </c:pt>
                <c:pt idx="59699">
                  <c:v>5.9700000000000001E-5</c:v>
                </c:pt>
                <c:pt idx="59700">
                  <c:v>5.9701000000000003E-5</c:v>
                </c:pt>
                <c:pt idx="59701">
                  <c:v>5.9701999999999999E-5</c:v>
                </c:pt>
                <c:pt idx="59702">
                  <c:v>5.9703000000000001E-5</c:v>
                </c:pt>
                <c:pt idx="59703">
                  <c:v>5.9704000000000003E-5</c:v>
                </c:pt>
                <c:pt idx="59704">
                  <c:v>5.9704999999999998E-5</c:v>
                </c:pt>
                <c:pt idx="59705">
                  <c:v>5.9706000000000001E-5</c:v>
                </c:pt>
                <c:pt idx="59706">
                  <c:v>5.9707000000000003E-5</c:v>
                </c:pt>
                <c:pt idx="59707">
                  <c:v>5.9707999999999998E-5</c:v>
                </c:pt>
                <c:pt idx="59708">
                  <c:v>5.9709E-5</c:v>
                </c:pt>
                <c:pt idx="59709">
                  <c:v>5.9710000000000003E-5</c:v>
                </c:pt>
                <c:pt idx="59710">
                  <c:v>5.9710999999999998E-5</c:v>
                </c:pt>
                <c:pt idx="59711">
                  <c:v>5.9712E-5</c:v>
                </c:pt>
                <c:pt idx="59712">
                  <c:v>5.9713000000000002E-5</c:v>
                </c:pt>
                <c:pt idx="59713">
                  <c:v>5.9713999999999998E-5</c:v>
                </c:pt>
                <c:pt idx="59714">
                  <c:v>5.9715E-5</c:v>
                </c:pt>
                <c:pt idx="59715">
                  <c:v>5.9716000000000002E-5</c:v>
                </c:pt>
                <c:pt idx="59716">
                  <c:v>5.9716999999999998E-5</c:v>
                </c:pt>
                <c:pt idx="59717">
                  <c:v>5.9718E-5</c:v>
                </c:pt>
                <c:pt idx="59718">
                  <c:v>5.9719000000000002E-5</c:v>
                </c:pt>
                <c:pt idx="59719">
                  <c:v>5.9719999999999997E-5</c:v>
                </c:pt>
                <c:pt idx="59720">
                  <c:v>5.9721E-5</c:v>
                </c:pt>
                <c:pt idx="59721">
                  <c:v>5.9722000000000002E-5</c:v>
                </c:pt>
                <c:pt idx="59722">
                  <c:v>5.9722999999999997E-5</c:v>
                </c:pt>
                <c:pt idx="59723">
                  <c:v>5.9723999999999999E-5</c:v>
                </c:pt>
                <c:pt idx="59724">
                  <c:v>5.9725000000000002E-5</c:v>
                </c:pt>
                <c:pt idx="59725">
                  <c:v>5.9725999999999997E-5</c:v>
                </c:pt>
                <c:pt idx="59726">
                  <c:v>5.9726999999999999E-5</c:v>
                </c:pt>
                <c:pt idx="59727">
                  <c:v>5.9728000000000001E-5</c:v>
                </c:pt>
                <c:pt idx="59728">
                  <c:v>5.9728999999999997E-5</c:v>
                </c:pt>
                <c:pt idx="59729">
                  <c:v>5.9729999999999999E-5</c:v>
                </c:pt>
                <c:pt idx="59730">
                  <c:v>5.9731000000000001E-5</c:v>
                </c:pt>
                <c:pt idx="59731">
                  <c:v>5.9731999999999997E-5</c:v>
                </c:pt>
                <c:pt idx="59732">
                  <c:v>5.9732999999999999E-5</c:v>
                </c:pt>
                <c:pt idx="59733">
                  <c:v>5.9734000000000001E-5</c:v>
                </c:pt>
                <c:pt idx="59734">
                  <c:v>5.9735000000000003E-5</c:v>
                </c:pt>
                <c:pt idx="59735">
                  <c:v>5.9735999999999999E-5</c:v>
                </c:pt>
                <c:pt idx="59736">
                  <c:v>5.9737000000000001E-5</c:v>
                </c:pt>
                <c:pt idx="59737">
                  <c:v>5.9738000000000003E-5</c:v>
                </c:pt>
                <c:pt idx="59738">
                  <c:v>5.9738999999999998E-5</c:v>
                </c:pt>
                <c:pt idx="59739">
                  <c:v>5.9740000000000001E-5</c:v>
                </c:pt>
                <c:pt idx="59740">
                  <c:v>5.9741000000000003E-5</c:v>
                </c:pt>
                <c:pt idx="59741">
                  <c:v>5.9741999999999998E-5</c:v>
                </c:pt>
                <c:pt idx="59742">
                  <c:v>5.9743E-5</c:v>
                </c:pt>
                <c:pt idx="59743">
                  <c:v>5.9744000000000003E-5</c:v>
                </c:pt>
                <c:pt idx="59744">
                  <c:v>5.9744999999999998E-5</c:v>
                </c:pt>
                <c:pt idx="59745">
                  <c:v>5.9746E-5</c:v>
                </c:pt>
                <c:pt idx="59746">
                  <c:v>5.9747000000000002E-5</c:v>
                </c:pt>
                <c:pt idx="59747">
                  <c:v>5.9747999999999998E-5</c:v>
                </c:pt>
                <c:pt idx="59748">
                  <c:v>5.9749E-5</c:v>
                </c:pt>
                <c:pt idx="59749">
                  <c:v>5.9750000000000002E-5</c:v>
                </c:pt>
                <c:pt idx="59750">
                  <c:v>5.9750999999999998E-5</c:v>
                </c:pt>
                <c:pt idx="59751">
                  <c:v>5.9752E-5</c:v>
                </c:pt>
                <c:pt idx="59752">
                  <c:v>5.9753000000000002E-5</c:v>
                </c:pt>
                <c:pt idx="59753">
                  <c:v>5.9753999999999997E-5</c:v>
                </c:pt>
                <c:pt idx="59754">
                  <c:v>5.9755E-5</c:v>
                </c:pt>
                <c:pt idx="59755">
                  <c:v>5.9756000000000002E-5</c:v>
                </c:pt>
                <c:pt idx="59756">
                  <c:v>5.9756999999999997E-5</c:v>
                </c:pt>
                <c:pt idx="59757">
                  <c:v>5.9757999999999999E-5</c:v>
                </c:pt>
                <c:pt idx="59758">
                  <c:v>5.9759000000000002E-5</c:v>
                </c:pt>
                <c:pt idx="59759">
                  <c:v>5.9759999999999997E-5</c:v>
                </c:pt>
                <c:pt idx="59760">
                  <c:v>5.9760999999999999E-5</c:v>
                </c:pt>
                <c:pt idx="59761">
                  <c:v>5.9762000000000001E-5</c:v>
                </c:pt>
                <c:pt idx="59762">
                  <c:v>5.9762999999999997E-5</c:v>
                </c:pt>
                <c:pt idx="59763">
                  <c:v>5.9763999999999999E-5</c:v>
                </c:pt>
                <c:pt idx="59764">
                  <c:v>5.9765000000000001E-5</c:v>
                </c:pt>
                <c:pt idx="59765">
                  <c:v>5.9765999999999997E-5</c:v>
                </c:pt>
                <c:pt idx="59766">
                  <c:v>5.9766999999999999E-5</c:v>
                </c:pt>
                <c:pt idx="59767">
                  <c:v>5.9768000000000001E-5</c:v>
                </c:pt>
                <c:pt idx="59768">
                  <c:v>5.9769000000000003E-5</c:v>
                </c:pt>
                <c:pt idx="59769">
                  <c:v>5.9769999999999999E-5</c:v>
                </c:pt>
                <c:pt idx="59770">
                  <c:v>5.9771000000000001E-5</c:v>
                </c:pt>
                <c:pt idx="59771">
                  <c:v>5.9772000000000003E-5</c:v>
                </c:pt>
                <c:pt idx="59772">
                  <c:v>5.9772999999999998E-5</c:v>
                </c:pt>
                <c:pt idx="59773">
                  <c:v>5.9774000000000001E-5</c:v>
                </c:pt>
                <c:pt idx="59774">
                  <c:v>5.9775000000000003E-5</c:v>
                </c:pt>
                <c:pt idx="59775">
                  <c:v>5.9775999999999998E-5</c:v>
                </c:pt>
                <c:pt idx="59776">
                  <c:v>5.9777E-5</c:v>
                </c:pt>
                <c:pt idx="59777">
                  <c:v>5.9778000000000003E-5</c:v>
                </c:pt>
                <c:pt idx="59778">
                  <c:v>5.9778999999999998E-5</c:v>
                </c:pt>
                <c:pt idx="59779">
                  <c:v>5.978E-5</c:v>
                </c:pt>
                <c:pt idx="59780">
                  <c:v>5.9781000000000002E-5</c:v>
                </c:pt>
                <c:pt idx="59781">
                  <c:v>5.9781999999999998E-5</c:v>
                </c:pt>
                <c:pt idx="59782">
                  <c:v>5.9783E-5</c:v>
                </c:pt>
                <c:pt idx="59783">
                  <c:v>5.9784000000000002E-5</c:v>
                </c:pt>
                <c:pt idx="59784">
                  <c:v>5.9784999999999998E-5</c:v>
                </c:pt>
                <c:pt idx="59785">
                  <c:v>5.9786E-5</c:v>
                </c:pt>
                <c:pt idx="59786">
                  <c:v>5.9787000000000002E-5</c:v>
                </c:pt>
                <c:pt idx="59787">
                  <c:v>5.9787999999999997E-5</c:v>
                </c:pt>
                <c:pt idx="59788">
                  <c:v>5.9789E-5</c:v>
                </c:pt>
                <c:pt idx="59789">
                  <c:v>5.9790000000000002E-5</c:v>
                </c:pt>
                <c:pt idx="59790">
                  <c:v>5.9790999999999997E-5</c:v>
                </c:pt>
                <c:pt idx="59791">
                  <c:v>5.9791999999999999E-5</c:v>
                </c:pt>
                <c:pt idx="59792">
                  <c:v>5.9793000000000002E-5</c:v>
                </c:pt>
                <c:pt idx="59793">
                  <c:v>5.9793999999999997E-5</c:v>
                </c:pt>
                <c:pt idx="59794">
                  <c:v>5.9794999999999999E-5</c:v>
                </c:pt>
                <c:pt idx="59795">
                  <c:v>5.9796000000000001E-5</c:v>
                </c:pt>
                <c:pt idx="59796">
                  <c:v>5.9796999999999997E-5</c:v>
                </c:pt>
                <c:pt idx="59797">
                  <c:v>5.9797999999999999E-5</c:v>
                </c:pt>
                <c:pt idx="59798">
                  <c:v>5.9799000000000001E-5</c:v>
                </c:pt>
                <c:pt idx="59799">
                  <c:v>5.9799999999999997E-5</c:v>
                </c:pt>
                <c:pt idx="59800">
                  <c:v>5.9800999999999999E-5</c:v>
                </c:pt>
                <c:pt idx="59801">
                  <c:v>5.9802000000000001E-5</c:v>
                </c:pt>
                <c:pt idx="59802">
                  <c:v>5.9803000000000003E-5</c:v>
                </c:pt>
                <c:pt idx="59803">
                  <c:v>5.9803999999999999E-5</c:v>
                </c:pt>
                <c:pt idx="59804">
                  <c:v>5.9805000000000001E-5</c:v>
                </c:pt>
                <c:pt idx="59805">
                  <c:v>5.9806000000000003E-5</c:v>
                </c:pt>
                <c:pt idx="59806">
                  <c:v>5.9806999999999998E-5</c:v>
                </c:pt>
                <c:pt idx="59807">
                  <c:v>5.9808000000000001E-5</c:v>
                </c:pt>
                <c:pt idx="59808">
                  <c:v>5.9809000000000003E-5</c:v>
                </c:pt>
                <c:pt idx="59809">
                  <c:v>5.9809999999999998E-5</c:v>
                </c:pt>
                <c:pt idx="59810">
                  <c:v>5.9811E-5</c:v>
                </c:pt>
                <c:pt idx="59811">
                  <c:v>5.9812000000000003E-5</c:v>
                </c:pt>
                <c:pt idx="59812">
                  <c:v>5.9812999999999998E-5</c:v>
                </c:pt>
                <c:pt idx="59813">
                  <c:v>5.9814E-5</c:v>
                </c:pt>
                <c:pt idx="59814">
                  <c:v>5.9815000000000002E-5</c:v>
                </c:pt>
                <c:pt idx="59815">
                  <c:v>5.9815999999999998E-5</c:v>
                </c:pt>
                <c:pt idx="59816">
                  <c:v>5.9817E-5</c:v>
                </c:pt>
                <c:pt idx="59817">
                  <c:v>5.9818000000000002E-5</c:v>
                </c:pt>
                <c:pt idx="59818">
                  <c:v>5.9818999999999998E-5</c:v>
                </c:pt>
                <c:pt idx="59819">
                  <c:v>5.982E-5</c:v>
                </c:pt>
                <c:pt idx="59820">
                  <c:v>5.9821000000000002E-5</c:v>
                </c:pt>
                <c:pt idx="59821">
                  <c:v>5.9821999999999997E-5</c:v>
                </c:pt>
                <c:pt idx="59822">
                  <c:v>5.9823E-5</c:v>
                </c:pt>
                <c:pt idx="59823">
                  <c:v>5.9824000000000002E-5</c:v>
                </c:pt>
                <c:pt idx="59824">
                  <c:v>5.9824999999999997E-5</c:v>
                </c:pt>
                <c:pt idx="59825">
                  <c:v>5.9825999999999999E-5</c:v>
                </c:pt>
                <c:pt idx="59826">
                  <c:v>5.9827000000000002E-5</c:v>
                </c:pt>
                <c:pt idx="59827">
                  <c:v>5.9827999999999997E-5</c:v>
                </c:pt>
                <c:pt idx="59828">
                  <c:v>5.9828999999999999E-5</c:v>
                </c:pt>
                <c:pt idx="59829">
                  <c:v>5.9830000000000001E-5</c:v>
                </c:pt>
                <c:pt idx="59830">
                  <c:v>5.9830999999999997E-5</c:v>
                </c:pt>
                <c:pt idx="59831">
                  <c:v>5.9831999999999999E-5</c:v>
                </c:pt>
                <c:pt idx="59832">
                  <c:v>5.9833000000000001E-5</c:v>
                </c:pt>
                <c:pt idx="59833">
                  <c:v>5.9833999999999997E-5</c:v>
                </c:pt>
                <c:pt idx="59834">
                  <c:v>5.9834999999999999E-5</c:v>
                </c:pt>
                <c:pt idx="59835">
                  <c:v>5.9836000000000001E-5</c:v>
                </c:pt>
                <c:pt idx="59836">
                  <c:v>5.9837000000000003E-5</c:v>
                </c:pt>
                <c:pt idx="59837">
                  <c:v>5.9837999999999999E-5</c:v>
                </c:pt>
                <c:pt idx="59838">
                  <c:v>5.9839000000000001E-5</c:v>
                </c:pt>
                <c:pt idx="59839">
                  <c:v>5.9840000000000003E-5</c:v>
                </c:pt>
                <c:pt idx="59840">
                  <c:v>5.9840999999999998E-5</c:v>
                </c:pt>
                <c:pt idx="59841">
                  <c:v>5.9842000000000001E-5</c:v>
                </c:pt>
                <c:pt idx="59842">
                  <c:v>5.9843000000000003E-5</c:v>
                </c:pt>
                <c:pt idx="59843">
                  <c:v>5.9843999999999998E-5</c:v>
                </c:pt>
                <c:pt idx="59844">
                  <c:v>5.9845E-5</c:v>
                </c:pt>
                <c:pt idx="59845">
                  <c:v>5.9846000000000003E-5</c:v>
                </c:pt>
                <c:pt idx="59846">
                  <c:v>5.9846999999999998E-5</c:v>
                </c:pt>
                <c:pt idx="59847">
                  <c:v>5.9848E-5</c:v>
                </c:pt>
                <c:pt idx="59848">
                  <c:v>5.9849000000000002E-5</c:v>
                </c:pt>
                <c:pt idx="59849">
                  <c:v>5.9849999999999998E-5</c:v>
                </c:pt>
                <c:pt idx="59850">
                  <c:v>5.9851E-5</c:v>
                </c:pt>
                <c:pt idx="59851">
                  <c:v>5.9852000000000002E-5</c:v>
                </c:pt>
                <c:pt idx="59852">
                  <c:v>5.9852999999999998E-5</c:v>
                </c:pt>
                <c:pt idx="59853">
                  <c:v>5.9854E-5</c:v>
                </c:pt>
                <c:pt idx="59854">
                  <c:v>5.9855000000000002E-5</c:v>
                </c:pt>
                <c:pt idx="59855">
                  <c:v>5.9855999999999997E-5</c:v>
                </c:pt>
                <c:pt idx="59856">
                  <c:v>5.9857E-5</c:v>
                </c:pt>
                <c:pt idx="59857">
                  <c:v>5.9858000000000002E-5</c:v>
                </c:pt>
                <c:pt idx="59858">
                  <c:v>5.9858999999999997E-5</c:v>
                </c:pt>
                <c:pt idx="59859">
                  <c:v>5.9859999999999999E-5</c:v>
                </c:pt>
                <c:pt idx="59860">
                  <c:v>5.9861000000000002E-5</c:v>
                </c:pt>
                <c:pt idx="59861">
                  <c:v>5.9861999999999997E-5</c:v>
                </c:pt>
                <c:pt idx="59862">
                  <c:v>5.9862999999999999E-5</c:v>
                </c:pt>
                <c:pt idx="59863">
                  <c:v>5.9864000000000001E-5</c:v>
                </c:pt>
                <c:pt idx="59864">
                  <c:v>5.9864999999999997E-5</c:v>
                </c:pt>
                <c:pt idx="59865">
                  <c:v>5.9865999999999999E-5</c:v>
                </c:pt>
                <c:pt idx="59866">
                  <c:v>5.9867000000000001E-5</c:v>
                </c:pt>
                <c:pt idx="59867">
                  <c:v>5.9867999999999997E-5</c:v>
                </c:pt>
                <c:pt idx="59868">
                  <c:v>5.9868999999999999E-5</c:v>
                </c:pt>
                <c:pt idx="59869">
                  <c:v>5.9870000000000001E-5</c:v>
                </c:pt>
                <c:pt idx="59870">
                  <c:v>5.9871000000000003E-5</c:v>
                </c:pt>
                <c:pt idx="59871">
                  <c:v>5.9871999999999999E-5</c:v>
                </c:pt>
                <c:pt idx="59872">
                  <c:v>5.9873000000000001E-5</c:v>
                </c:pt>
                <c:pt idx="59873">
                  <c:v>5.9874000000000003E-5</c:v>
                </c:pt>
                <c:pt idx="59874">
                  <c:v>5.9874999999999998E-5</c:v>
                </c:pt>
                <c:pt idx="59875">
                  <c:v>5.9876000000000001E-5</c:v>
                </c:pt>
                <c:pt idx="59876">
                  <c:v>5.9877000000000003E-5</c:v>
                </c:pt>
                <c:pt idx="59877">
                  <c:v>5.9877999999999998E-5</c:v>
                </c:pt>
                <c:pt idx="59878">
                  <c:v>5.9879E-5</c:v>
                </c:pt>
                <c:pt idx="59879">
                  <c:v>5.9880000000000003E-5</c:v>
                </c:pt>
                <c:pt idx="59880">
                  <c:v>5.9880999999999998E-5</c:v>
                </c:pt>
                <c:pt idx="59881">
                  <c:v>5.9882E-5</c:v>
                </c:pt>
                <c:pt idx="59882">
                  <c:v>5.9883000000000002E-5</c:v>
                </c:pt>
                <c:pt idx="59883">
                  <c:v>5.9883999999999998E-5</c:v>
                </c:pt>
                <c:pt idx="59884">
                  <c:v>5.9885E-5</c:v>
                </c:pt>
                <c:pt idx="59885">
                  <c:v>5.9886000000000002E-5</c:v>
                </c:pt>
                <c:pt idx="59886">
                  <c:v>5.9886999999999998E-5</c:v>
                </c:pt>
                <c:pt idx="59887">
                  <c:v>5.9888E-5</c:v>
                </c:pt>
                <c:pt idx="59888">
                  <c:v>5.9889000000000002E-5</c:v>
                </c:pt>
                <c:pt idx="59889">
                  <c:v>5.9889999999999997E-5</c:v>
                </c:pt>
                <c:pt idx="59890">
                  <c:v>5.9891E-5</c:v>
                </c:pt>
                <c:pt idx="59891">
                  <c:v>5.9892000000000002E-5</c:v>
                </c:pt>
                <c:pt idx="59892">
                  <c:v>5.9892999999999997E-5</c:v>
                </c:pt>
                <c:pt idx="59893">
                  <c:v>5.9893999999999999E-5</c:v>
                </c:pt>
                <c:pt idx="59894">
                  <c:v>5.9895000000000002E-5</c:v>
                </c:pt>
                <c:pt idx="59895">
                  <c:v>5.9895999999999997E-5</c:v>
                </c:pt>
                <c:pt idx="59896">
                  <c:v>5.9896999999999999E-5</c:v>
                </c:pt>
                <c:pt idx="59897">
                  <c:v>5.9898000000000001E-5</c:v>
                </c:pt>
                <c:pt idx="59898">
                  <c:v>5.9898999999999997E-5</c:v>
                </c:pt>
                <c:pt idx="59899">
                  <c:v>5.9899999999999999E-5</c:v>
                </c:pt>
                <c:pt idx="59900">
                  <c:v>5.9901000000000001E-5</c:v>
                </c:pt>
                <c:pt idx="59901">
                  <c:v>5.9901999999999997E-5</c:v>
                </c:pt>
                <c:pt idx="59902">
                  <c:v>5.9902999999999999E-5</c:v>
                </c:pt>
                <c:pt idx="59903">
                  <c:v>5.9904000000000001E-5</c:v>
                </c:pt>
                <c:pt idx="59904">
                  <c:v>5.9905000000000003E-5</c:v>
                </c:pt>
                <c:pt idx="59905">
                  <c:v>5.9905999999999999E-5</c:v>
                </c:pt>
                <c:pt idx="59906">
                  <c:v>5.9907000000000001E-5</c:v>
                </c:pt>
                <c:pt idx="59907">
                  <c:v>5.9908000000000003E-5</c:v>
                </c:pt>
                <c:pt idx="59908">
                  <c:v>5.9908999999999998E-5</c:v>
                </c:pt>
                <c:pt idx="59909">
                  <c:v>5.9910000000000001E-5</c:v>
                </c:pt>
                <c:pt idx="59910">
                  <c:v>5.9911000000000003E-5</c:v>
                </c:pt>
                <c:pt idx="59911">
                  <c:v>5.9911999999999998E-5</c:v>
                </c:pt>
                <c:pt idx="59912">
                  <c:v>5.9913E-5</c:v>
                </c:pt>
                <c:pt idx="59913">
                  <c:v>5.9914000000000003E-5</c:v>
                </c:pt>
                <c:pt idx="59914">
                  <c:v>5.9914999999999998E-5</c:v>
                </c:pt>
                <c:pt idx="59915">
                  <c:v>5.9916E-5</c:v>
                </c:pt>
                <c:pt idx="59916">
                  <c:v>5.9917000000000002E-5</c:v>
                </c:pt>
                <c:pt idx="59917">
                  <c:v>5.9917999999999998E-5</c:v>
                </c:pt>
                <c:pt idx="59918">
                  <c:v>5.9919E-5</c:v>
                </c:pt>
                <c:pt idx="59919">
                  <c:v>5.9920000000000002E-5</c:v>
                </c:pt>
                <c:pt idx="59920">
                  <c:v>5.9920999999999998E-5</c:v>
                </c:pt>
                <c:pt idx="59921">
                  <c:v>5.9922E-5</c:v>
                </c:pt>
                <c:pt idx="59922">
                  <c:v>5.9923000000000002E-5</c:v>
                </c:pt>
                <c:pt idx="59923">
                  <c:v>5.9923999999999998E-5</c:v>
                </c:pt>
                <c:pt idx="59924">
                  <c:v>5.9925E-5</c:v>
                </c:pt>
                <c:pt idx="59925">
                  <c:v>5.9926000000000002E-5</c:v>
                </c:pt>
                <c:pt idx="59926">
                  <c:v>5.9926999999999997E-5</c:v>
                </c:pt>
                <c:pt idx="59927">
                  <c:v>5.9927999999999999E-5</c:v>
                </c:pt>
                <c:pt idx="59928">
                  <c:v>5.9929000000000002E-5</c:v>
                </c:pt>
                <c:pt idx="59929">
                  <c:v>5.9929999999999997E-5</c:v>
                </c:pt>
                <c:pt idx="59930">
                  <c:v>5.9930999999999999E-5</c:v>
                </c:pt>
                <c:pt idx="59931">
                  <c:v>5.9932000000000001E-5</c:v>
                </c:pt>
                <c:pt idx="59932">
                  <c:v>5.9932999999999997E-5</c:v>
                </c:pt>
                <c:pt idx="59933">
                  <c:v>5.9933999999999999E-5</c:v>
                </c:pt>
                <c:pt idx="59934">
                  <c:v>5.9935000000000001E-5</c:v>
                </c:pt>
                <c:pt idx="59935">
                  <c:v>5.9935999999999997E-5</c:v>
                </c:pt>
                <c:pt idx="59936">
                  <c:v>5.9936999999999999E-5</c:v>
                </c:pt>
                <c:pt idx="59937">
                  <c:v>5.9938000000000001E-5</c:v>
                </c:pt>
                <c:pt idx="59938">
                  <c:v>5.9939000000000003E-5</c:v>
                </c:pt>
                <c:pt idx="59939">
                  <c:v>5.9939999999999999E-5</c:v>
                </c:pt>
                <c:pt idx="59940">
                  <c:v>5.9941000000000001E-5</c:v>
                </c:pt>
                <c:pt idx="59941">
                  <c:v>5.9942000000000003E-5</c:v>
                </c:pt>
                <c:pt idx="59942">
                  <c:v>5.9942999999999999E-5</c:v>
                </c:pt>
                <c:pt idx="59943">
                  <c:v>5.9944000000000001E-5</c:v>
                </c:pt>
                <c:pt idx="59944">
                  <c:v>5.9945000000000003E-5</c:v>
                </c:pt>
                <c:pt idx="59945">
                  <c:v>5.9945999999999998E-5</c:v>
                </c:pt>
                <c:pt idx="59946">
                  <c:v>5.9947000000000001E-5</c:v>
                </c:pt>
                <c:pt idx="59947">
                  <c:v>5.9948000000000003E-5</c:v>
                </c:pt>
                <c:pt idx="59948">
                  <c:v>5.9948999999999998E-5</c:v>
                </c:pt>
                <c:pt idx="59949">
                  <c:v>5.995E-5</c:v>
                </c:pt>
                <c:pt idx="59950">
                  <c:v>5.9951000000000002E-5</c:v>
                </c:pt>
                <c:pt idx="59951">
                  <c:v>5.9951999999999998E-5</c:v>
                </c:pt>
                <c:pt idx="59952">
                  <c:v>5.9953E-5</c:v>
                </c:pt>
                <c:pt idx="59953">
                  <c:v>5.9954000000000002E-5</c:v>
                </c:pt>
                <c:pt idx="59954">
                  <c:v>5.9954999999999998E-5</c:v>
                </c:pt>
                <c:pt idx="59955">
                  <c:v>5.9956E-5</c:v>
                </c:pt>
                <c:pt idx="59956">
                  <c:v>5.9957000000000002E-5</c:v>
                </c:pt>
                <c:pt idx="59957">
                  <c:v>5.9957999999999998E-5</c:v>
                </c:pt>
                <c:pt idx="59958">
                  <c:v>5.9959E-5</c:v>
                </c:pt>
                <c:pt idx="59959">
                  <c:v>5.9960000000000002E-5</c:v>
                </c:pt>
                <c:pt idx="59960">
                  <c:v>5.9960999999999997E-5</c:v>
                </c:pt>
                <c:pt idx="59961">
                  <c:v>5.9962E-5</c:v>
                </c:pt>
                <c:pt idx="59962">
                  <c:v>5.9963000000000002E-5</c:v>
                </c:pt>
                <c:pt idx="59963">
                  <c:v>5.9963999999999997E-5</c:v>
                </c:pt>
                <c:pt idx="59964">
                  <c:v>5.9964999999999999E-5</c:v>
                </c:pt>
                <c:pt idx="59965">
                  <c:v>5.9966000000000002E-5</c:v>
                </c:pt>
                <c:pt idx="59966">
                  <c:v>5.9966999999999997E-5</c:v>
                </c:pt>
                <c:pt idx="59967">
                  <c:v>5.9967999999999999E-5</c:v>
                </c:pt>
                <c:pt idx="59968">
                  <c:v>5.9969000000000001E-5</c:v>
                </c:pt>
                <c:pt idx="59969">
                  <c:v>5.9969999999999997E-5</c:v>
                </c:pt>
                <c:pt idx="59970">
                  <c:v>5.9970999999999999E-5</c:v>
                </c:pt>
                <c:pt idx="59971">
                  <c:v>5.9972000000000001E-5</c:v>
                </c:pt>
                <c:pt idx="59972">
                  <c:v>5.9973000000000003E-5</c:v>
                </c:pt>
                <c:pt idx="59973">
                  <c:v>5.9973999999999999E-5</c:v>
                </c:pt>
                <c:pt idx="59974">
                  <c:v>5.9975000000000001E-5</c:v>
                </c:pt>
                <c:pt idx="59975">
                  <c:v>5.9976000000000003E-5</c:v>
                </c:pt>
                <c:pt idx="59976">
                  <c:v>5.9976999999999999E-5</c:v>
                </c:pt>
                <c:pt idx="59977">
                  <c:v>5.9978000000000001E-5</c:v>
                </c:pt>
                <c:pt idx="59978">
                  <c:v>5.9979000000000003E-5</c:v>
                </c:pt>
                <c:pt idx="59979">
                  <c:v>5.9979999999999998E-5</c:v>
                </c:pt>
                <c:pt idx="59980">
                  <c:v>5.9981000000000001E-5</c:v>
                </c:pt>
                <c:pt idx="59981">
                  <c:v>5.9982000000000003E-5</c:v>
                </c:pt>
                <c:pt idx="59982">
                  <c:v>5.9982999999999998E-5</c:v>
                </c:pt>
                <c:pt idx="59983">
                  <c:v>5.9984E-5</c:v>
                </c:pt>
                <c:pt idx="59984">
                  <c:v>5.9985000000000003E-5</c:v>
                </c:pt>
                <c:pt idx="59985">
                  <c:v>5.9985999999999998E-5</c:v>
                </c:pt>
                <c:pt idx="59986">
                  <c:v>5.9987E-5</c:v>
                </c:pt>
                <c:pt idx="59987">
                  <c:v>5.9988000000000002E-5</c:v>
                </c:pt>
                <c:pt idx="59988">
                  <c:v>5.9988999999999998E-5</c:v>
                </c:pt>
                <c:pt idx="59989">
                  <c:v>5.999E-5</c:v>
                </c:pt>
                <c:pt idx="59990">
                  <c:v>5.9991000000000002E-5</c:v>
                </c:pt>
                <c:pt idx="59991">
                  <c:v>5.9991999999999998E-5</c:v>
                </c:pt>
                <c:pt idx="59992">
                  <c:v>5.9993E-5</c:v>
                </c:pt>
                <c:pt idx="59993">
                  <c:v>5.9994000000000002E-5</c:v>
                </c:pt>
                <c:pt idx="59994">
                  <c:v>5.9994999999999997E-5</c:v>
                </c:pt>
                <c:pt idx="59995">
                  <c:v>5.9996E-5</c:v>
                </c:pt>
                <c:pt idx="59996">
                  <c:v>5.9997000000000002E-5</c:v>
                </c:pt>
                <c:pt idx="59997">
                  <c:v>5.9997999999999997E-5</c:v>
                </c:pt>
                <c:pt idx="59998">
                  <c:v>5.9998999999999999E-5</c:v>
                </c:pt>
                <c:pt idx="59999">
                  <c:v>6.0000000000000002E-5</c:v>
                </c:pt>
                <c:pt idx="60000">
                  <c:v>6.0000999999999997E-5</c:v>
                </c:pt>
                <c:pt idx="60001">
                  <c:v>6.0001999999999999E-5</c:v>
                </c:pt>
                <c:pt idx="60002">
                  <c:v>6.0003000000000001E-5</c:v>
                </c:pt>
                <c:pt idx="60003">
                  <c:v>6.0003999999999997E-5</c:v>
                </c:pt>
                <c:pt idx="60004">
                  <c:v>6.0004999999999999E-5</c:v>
                </c:pt>
                <c:pt idx="60005">
                  <c:v>6.0006000000000001E-5</c:v>
                </c:pt>
                <c:pt idx="60006">
                  <c:v>6.0007000000000003E-5</c:v>
                </c:pt>
                <c:pt idx="60007">
                  <c:v>6.0007999999999999E-5</c:v>
                </c:pt>
                <c:pt idx="60008">
                  <c:v>6.0009000000000001E-5</c:v>
                </c:pt>
                <c:pt idx="60009">
                  <c:v>6.0010000000000003E-5</c:v>
                </c:pt>
                <c:pt idx="60010">
                  <c:v>6.0010999999999999E-5</c:v>
                </c:pt>
                <c:pt idx="60011">
                  <c:v>6.0012000000000001E-5</c:v>
                </c:pt>
                <c:pt idx="60012">
                  <c:v>6.0013000000000003E-5</c:v>
                </c:pt>
                <c:pt idx="60013">
                  <c:v>6.0013999999999998E-5</c:v>
                </c:pt>
                <c:pt idx="60014">
                  <c:v>6.0015000000000001E-5</c:v>
                </c:pt>
                <c:pt idx="60015">
                  <c:v>6.0016000000000003E-5</c:v>
                </c:pt>
                <c:pt idx="60016">
                  <c:v>6.0016999999999998E-5</c:v>
                </c:pt>
                <c:pt idx="60017">
                  <c:v>6.0018E-5</c:v>
                </c:pt>
                <c:pt idx="60018">
                  <c:v>6.0019000000000003E-5</c:v>
                </c:pt>
                <c:pt idx="60019">
                  <c:v>6.0019999999999998E-5</c:v>
                </c:pt>
                <c:pt idx="60020">
                  <c:v>6.0021E-5</c:v>
                </c:pt>
                <c:pt idx="60021">
                  <c:v>6.0022000000000002E-5</c:v>
                </c:pt>
                <c:pt idx="60022">
                  <c:v>6.0022999999999998E-5</c:v>
                </c:pt>
                <c:pt idx="60023">
                  <c:v>6.0024E-5</c:v>
                </c:pt>
                <c:pt idx="60024">
                  <c:v>6.0025000000000002E-5</c:v>
                </c:pt>
                <c:pt idx="60025">
                  <c:v>6.0025999999999998E-5</c:v>
                </c:pt>
                <c:pt idx="60026">
                  <c:v>6.0027E-5</c:v>
                </c:pt>
                <c:pt idx="60027">
                  <c:v>6.0028000000000002E-5</c:v>
                </c:pt>
                <c:pt idx="60028">
                  <c:v>6.0028999999999997E-5</c:v>
                </c:pt>
                <c:pt idx="60029">
                  <c:v>6.003E-5</c:v>
                </c:pt>
                <c:pt idx="60030">
                  <c:v>6.0031000000000002E-5</c:v>
                </c:pt>
                <c:pt idx="60031">
                  <c:v>6.0031999999999997E-5</c:v>
                </c:pt>
                <c:pt idx="60032">
                  <c:v>6.0032999999999999E-5</c:v>
                </c:pt>
                <c:pt idx="60033">
                  <c:v>6.0034000000000002E-5</c:v>
                </c:pt>
                <c:pt idx="60034">
                  <c:v>6.0034999999999997E-5</c:v>
                </c:pt>
                <c:pt idx="60035">
                  <c:v>6.0035999999999999E-5</c:v>
                </c:pt>
                <c:pt idx="60036">
                  <c:v>6.0037000000000001E-5</c:v>
                </c:pt>
                <c:pt idx="60037">
                  <c:v>6.0037999999999997E-5</c:v>
                </c:pt>
                <c:pt idx="60038">
                  <c:v>6.0038999999999999E-5</c:v>
                </c:pt>
                <c:pt idx="60039">
                  <c:v>6.0040000000000001E-5</c:v>
                </c:pt>
                <c:pt idx="60040">
                  <c:v>6.0041000000000003E-5</c:v>
                </c:pt>
                <c:pt idx="60041">
                  <c:v>6.0041999999999999E-5</c:v>
                </c:pt>
                <c:pt idx="60042">
                  <c:v>6.0043000000000001E-5</c:v>
                </c:pt>
                <c:pt idx="60043">
                  <c:v>6.0044000000000003E-5</c:v>
                </c:pt>
                <c:pt idx="60044">
                  <c:v>6.0044999999999999E-5</c:v>
                </c:pt>
                <c:pt idx="60045">
                  <c:v>6.0046000000000001E-5</c:v>
                </c:pt>
                <c:pt idx="60046">
                  <c:v>6.0047000000000003E-5</c:v>
                </c:pt>
                <c:pt idx="60047">
                  <c:v>6.0047999999999998E-5</c:v>
                </c:pt>
                <c:pt idx="60048">
                  <c:v>6.0049000000000001E-5</c:v>
                </c:pt>
                <c:pt idx="60049">
                  <c:v>6.0050000000000003E-5</c:v>
                </c:pt>
                <c:pt idx="60050">
                  <c:v>6.0050999999999998E-5</c:v>
                </c:pt>
                <c:pt idx="60051">
                  <c:v>6.0052E-5</c:v>
                </c:pt>
                <c:pt idx="60052">
                  <c:v>6.0053000000000003E-5</c:v>
                </c:pt>
                <c:pt idx="60053">
                  <c:v>6.0053999999999998E-5</c:v>
                </c:pt>
                <c:pt idx="60054">
                  <c:v>6.0055E-5</c:v>
                </c:pt>
                <c:pt idx="60055">
                  <c:v>6.0056000000000002E-5</c:v>
                </c:pt>
                <c:pt idx="60056">
                  <c:v>6.0056999999999998E-5</c:v>
                </c:pt>
                <c:pt idx="60057">
                  <c:v>6.0058E-5</c:v>
                </c:pt>
                <c:pt idx="60058">
                  <c:v>6.0059000000000002E-5</c:v>
                </c:pt>
                <c:pt idx="60059">
                  <c:v>6.0059999999999998E-5</c:v>
                </c:pt>
                <c:pt idx="60060">
                  <c:v>6.0061E-5</c:v>
                </c:pt>
                <c:pt idx="60061">
                  <c:v>6.0062000000000002E-5</c:v>
                </c:pt>
                <c:pt idx="60062">
                  <c:v>6.0062999999999997E-5</c:v>
                </c:pt>
                <c:pt idx="60063">
                  <c:v>6.0064E-5</c:v>
                </c:pt>
                <c:pt idx="60064">
                  <c:v>6.0065000000000002E-5</c:v>
                </c:pt>
                <c:pt idx="60065">
                  <c:v>6.0065999999999997E-5</c:v>
                </c:pt>
                <c:pt idx="60066">
                  <c:v>6.0066999999999999E-5</c:v>
                </c:pt>
                <c:pt idx="60067">
                  <c:v>6.0068000000000002E-5</c:v>
                </c:pt>
                <c:pt idx="60068">
                  <c:v>6.0068999999999997E-5</c:v>
                </c:pt>
                <c:pt idx="60069">
                  <c:v>6.0069999999999999E-5</c:v>
                </c:pt>
                <c:pt idx="60070">
                  <c:v>6.0071000000000001E-5</c:v>
                </c:pt>
                <c:pt idx="60071">
                  <c:v>6.0071999999999997E-5</c:v>
                </c:pt>
                <c:pt idx="60072">
                  <c:v>6.0072999999999999E-5</c:v>
                </c:pt>
                <c:pt idx="60073">
                  <c:v>6.0074000000000001E-5</c:v>
                </c:pt>
                <c:pt idx="60074">
                  <c:v>6.0075000000000003E-5</c:v>
                </c:pt>
                <c:pt idx="60075">
                  <c:v>6.0075999999999999E-5</c:v>
                </c:pt>
                <c:pt idx="60076">
                  <c:v>6.0077000000000001E-5</c:v>
                </c:pt>
                <c:pt idx="60077">
                  <c:v>6.0078000000000003E-5</c:v>
                </c:pt>
                <c:pt idx="60078">
                  <c:v>6.0078999999999999E-5</c:v>
                </c:pt>
                <c:pt idx="60079">
                  <c:v>6.0080000000000001E-5</c:v>
                </c:pt>
                <c:pt idx="60080">
                  <c:v>6.0081000000000003E-5</c:v>
                </c:pt>
                <c:pt idx="60081">
                  <c:v>6.0081999999999998E-5</c:v>
                </c:pt>
                <c:pt idx="60082">
                  <c:v>6.0083000000000001E-5</c:v>
                </c:pt>
                <c:pt idx="60083">
                  <c:v>6.0084000000000003E-5</c:v>
                </c:pt>
                <c:pt idx="60084">
                  <c:v>6.0084999999999998E-5</c:v>
                </c:pt>
                <c:pt idx="60085">
                  <c:v>6.0086E-5</c:v>
                </c:pt>
                <c:pt idx="60086">
                  <c:v>6.0087000000000003E-5</c:v>
                </c:pt>
                <c:pt idx="60087">
                  <c:v>6.0087999999999998E-5</c:v>
                </c:pt>
                <c:pt idx="60088">
                  <c:v>6.0089E-5</c:v>
                </c:pt>
                <c:pt idx="60089">
                  <c:v>6.0090000000000002E-5</c:v>
                </c:pt>
                <c:pt idx="60090">
                  <c:v>6.0090999999999998E-5</c:v>
                </c:pt>
                <c:pt idx="60091">
                  <c:v>6.0092E-5</c:v>
                </c:pt>
                <c:pt idx="60092">
                  <c:v>6.0093000000000002E-5</c:v>
                </c:pt>
                <c:pt idx="60093">
                  <c:v>6.0093999999999998E-5</c:v>
                </c:pt>
                <c:pt idx="60094">
                  <c:v>6.0095E-5</c:v>
                </c:pt>
                <c:pt idx="60095">
                  <c:v>6.0096000000000002E-5</c:v>
                </c:pt>
                <c:pt idx="60096">
                  <c:v>6.0096999999999997E-5</c:v>
                </c:pt>
                <c:pt idx="60097">
                  <c:v>6.0098E-5</c:v>
                </c:pt>
                <c:pt idx="60098">
                  <c:v>6.0099000000000002E-5</c:v>
                </c:pt>
                <c:pt idx="60099">
                  <c:v>6.0099999999999997E-5</c:v>
                </c:pt>
                <c:pt idx="60100">
                  <c:v>6.0100999999999999E-5</c:v>
                </c:pt>
                <c:pt idx="60101">
                  <c:v>6.0102000000000002E-5</c:v>
                </c:pt>
                <c:pt idx="60102">
                  <c:v>6.0102999999999997E-5</c:v>
                </c:pt>
                <c:pt idx="60103">
                  <c:v>6.0103999999999999E-5</c:v>
                </c:pt>
                <c:pt idx="60104">
                  <c:v>6.0105000000000001E-5</c:v>
                </c:pt>
                <c:pt idx="60105">
                  <c:v>6.0105999999999997E-5</c:v>
                </c:pt>
                <c:pt idx="60106">
                  <c:v>6.0106999999999999E-5</c:v>
                </c:pt>
                <c:pt idx="60107">
                  <c:v>6.0108000000000001E-5</c:v>
                </c:pt>
                <c:pt idx="60108">
                  <c:v>6.0109000000000003E-5</c:v>
                </c:pt>
                <c:pt idx="60109">
                  <c:v>6.0109999999999999E-5</c:v>
                </c:pt>
                <c:pt idx="60110">
                  <c:v>6.0111000000000001E-5</c:v>
                </c:pt>
                <c:pt idx="60111">
                  <c:v>6.0112000000000003E-5</c:v>
                </c:pt>
                <c:pt idx="60112">
                  <c:v>6.0112999999999999E-5</c:v>
                </c:pt>
                <c:pt idx="60113">
                  <c:v>6.0114000000000001E-5</c:v>
                </c:pt>
                <c:pt idx="60114">
                  <c:v>6.0115000000000003E-5</c:v>
                </c:pt>
                <c:pt idx="60115">
                  <c:v>6.0115999999999998E-5</c:v>
                </c:pt>
                <c:pt idx="60116">
                  <c:v>6.0117000000000001E-5</c:v>
                </c:pt>
                <c:pt idx="60117">
                  <c:v>6.0118000000000003E-5</c:v>
                </c:pt>
                <c:pt idx="60118">
                  <c:v>6.0118999999999998E-5</c:v>
                </c:pt>
                <c:pt idx="60119">
                  <c:v>6.012E-5</c:v>
                </c:pt>
                <c:pt idx="60120">
                  <c:v>6.0121000000000003E-5</c:v>
                </c:pt>
                <c:pt idx="60121">
                  <c:v>6.0121999999999998E-5</c:v>
                </c:pt>
                <c:pt idx="60122">
                  <c:v>6.0123E-5</c:v>
                </c:pt>
                <c:pt idx="60123">
                  <c:v>6.0124000000000002E-5</c:v>
                </c:pt>
                <c:pt idx="60124">
                  <c:v>6.0124999999999998E-5</c:v>
                </c:pt>
                <c:pt idx="60125">
                  <c:v>6.0126E-5</c:v>
                </c:pt>
                <c:pt idx="60126">
                  <c:v>6.0127000000000002E-5</c:v>
                </c:pt>
                <c:pt idx="60127">
                  <c:v>6.0127999999999998E-5</c:v>
                </c:pt>
                <c:pt idx="60128">
                  <c:v>6.0129E-5</c:v>
                </c:pt>
                <c:pt idx="60129">
                  <c:v>6.0130000000000002E-5</c:v>
                </c:pt>
                <c:pt idx="60130">
                  <c:v>6.0130999999999997E-5</c:v>
                </c:pt>
                <c:pt idx="60131">
                  <c:v>6.0132E-5</c:v>
                </c:pt>
                <c:pt idx="60132">
                  <c:v>6.0133000000000002E-5</c:v>
                </c:pt>
                <c:pt idx="60133">
                  <c:v>6.0133999999999997E-5</c:v>
                </c:pt>
                <c:pt idx="60134">
                  <c:v>6.0134999999999999E-5</c:v>
                </c:pt>
                <c:pt idx="60135">
                  <c:v>6.0136000000000002E-5</c:v>
                </c:pt>
                <c:pt idx="60136">
                  <c:v>6.0136999999999997E-5</c:v>
                </c:pt>
                <c:pt idx="60137">
                  <c:v>6.0137999999999999E-5</c:v>
                </c:pt>
                <c:pt idx="60138">
                  <c:v>6.0139000000000001E-5</c:v>
                </c:pt>
                <c:pt idx="60139">
                  <c:v>6.0139999999999997E-5</c:v>
                </c:pt>
                <c:pt idx="60140">
                  <c:v>6.0140999999999999E-5</c:v>
                </c:pt>
                <c:pt idx="60141">
                  <c:v>6.0142000000000001E-5</c:v>
                </c:pt>
                <c:pt idx="60142">
                  <c:v>6.0143000000000003E-5</c:v>
                </c:pt>
                <c:pt idx="60143">
                  <c:v>6.0143999999999999E-5</c:v>
                </c:pt>
                <c:pt idx="60144">
                  <c:v>6.0145000000000001E-5</c:v>
                </c:pt>
                <c:pt idx="60145">
                  <c:v>6.0146000000000003E-5</c:v>
                </c:pt>
                <c:pt idx="60146">
                  <c:v>6.0146999999999999E-5</c:v>
                </c:pt>
                <c:pt idx="60147">
                  <c:v>6.0148000000000001E-5</c:v>
                </c:pt>
                <c:pt idx="60148">
                  <c:v>6.0149000000000003E-5</c:v>
                </c:pt>
                <c:pt idx="60149">
                  <c:v>6.0149999999999998E-5</c:v>
                </c:pt>
                <c:pt idx="60150">
                  <c:v>6.0151000000000001E-5</c:v>
                </c:pt>
                <c:pt idx="60151">
                  <c:v>6.0152000000000003E-5</c:v>
                </c:pt>
                <c:pt idx="60152">
                  <c:v>6.0152999999999998E-5</c:v>
                </c:pt>
                <c:pt idx="60153">
                  <c:v>6.0154E-5</c:v>
                </c:pt>
                <c:pt idx="60154">
                  <c:v>6.0155000000000003E-5</c:v>
                </c:pt>
                <c:pt idx="60155">
                  <c:v>6.0155999999999998E-5</c:v>
                </c:pt>
                <c:pt idx="60156">
                  <c:v>6.0157E-5</c:v>
                </c:pt>
                <c:pt idx="60157">
                  <c:v>6.0158000000000002E-5</c:v>
                </c:pt>
                <c:pt idx="60158">
                  <c:v>6.0158999999999998E-5</c:v>
                </c:pt>
                <c:pt idx="60159">
                  <c:v>6.016E-5</c:v>
                </c:pt>
                <c:pt idx="60160">
                  <c:v>6.0161000000000002E-5</c:v>
                </c:pt>
                <c:pt idx="60161">
                  <c:v>6.0161999999999998E-5</c:v>
                </c:pt>
                <c:pt idx="60162">
                  <c:v>6.0163E-5</c:v>
                </c:pt>
                <c:pt idx="60163">
                  <c:v>6.0164000000000002E-5</c:v>
                </c:pt>
                <c:pt idx="60164">
                  <c:v>6.0164999999999997E-5</c:v>
                </c:pt>
                <c:pt idx="60165">
                  <c:v>6.0166E-5</c:v>
                </c:pt>
                <c:pt idx="60166">
                  <c:v>6.0167000000000002E-5</c:v>
                </c:pt>
                <c:pt idx="60167">
                  <c:v>6.0167999999999997E-5</c:v>
                </c:pt>
                <c:pt idx="60168">
                  <c:v>6.0168999999999999E-5</c:v>
                </c:pt>
                <c:pt idx="60169">
                  <c:v>6.0170000000000002E-5</c:v>
                </c:pt>
                <c:pt idx="60170">
                  <c:v>6.0170999999999997E-5</c:v>
                </c:pt>
                <c:pt idx="60171">
                  <c:v>6.0171999999999999E-5</c:v>
                </c:pt>
                <c:pt idx="60172">
                  <c:v>6.0173000000000001E-5</c:v>
                </c:pt>
                <c:pt idx="60173">
                  <c:v>6.0173999999999997E-5</c:v>
                </c:pt>
                <c:pt idx="60174">
                  <c:v>6.0174999999999999E-5</c:v>
                </c:pt>
                <c:pt idx="60175">
                  <c:v>6.0176000000000001E-5</c:v>
                </c:pt>
                <c:pt idx="60176">
                  <c:v>6.0177000000000003E-5</c:v>
                </c:pt>
                <c:pt idx="60177">
                  <c:v>6.0177999999999999E-5</c:v>
                </c:pt>
                <c:pt idx="60178">
                  <c:v>6.0179000000000001E-5</c:v>
                </c:pt>
                <c:pt idx="60179">
                  <c:v>6.0180000000000003E-5</c:v>
                </c:pt>
                <c:pt idx="60180">
                  <c:v>6.0180999999999999E-5</c:v>
                </c:pt>
                <c:pt idx="60181">
                  <c:v>6.0182000000000001E-5</c:v>
                </c:pt>
                <c:pt idx="60182">
                  <c:v>6.0183000000000003E-5</c:v>
                </c:pt>
                <c:pt idx="60183">
                  <c:v>6.0183999999999998E-5</c:v>
                </c:pt>
                <c:pt idx="60184">
                  <c:v>6.0185000000000001E-5</c:v>
                </c:pt>
                <c:pt idx="60185">
                  <c:v>6.0186000000000003E-5</c:v>
                </c:pt>
                <c:pt idx="60186">
                  <c:v>6.0186999999999998E-5</c:v>
                </c:pt>
                <c:pt idx="60187">
                  <c:v>6.0188E-5</c:v>
                </c:pt>
                <c:pt idx="60188">
                  <c:v>6.0189000000000003E-5</c:v>
                </c:pt>
                <c:pt idx="60189">
                  <c:v>6.0189999999999998E-5</c:v>
                </c:pt>
                <c:pt idx="60190">
                  <c:v>6.0191E-5</c:v>
                </c:pt>
                <c:pt idx="60191">
                  <c:v>6.0192000000000002E-5</c:v>
                </c:pt>
                <c:pt idx="60192">
                  <c:v>6.0192999999999998E-5</c:v>
                </c:pt>
                <c:pt idx="60193">
                  <c:v>6.0194E-5</c:v>
                </c:pt>
                <c:pt idx="60194">
                  <c:v>6.0195000000000002E-5</c:v>
                </c:pt>
                <c:pt idx="60195">
                  <c:v>6.0195999999999998E-5</c:v>
                </c:pt>
                <c:pt idx="60196">
                  <c:v>6.0197E-5</c:v>
                </c:pt>
                <c:pt idx="60197">
                  <c:v>6.0198000000000002E-5</c:v>
                </c:pt>
                <c:pt idx="60198">
                  <c:v>6.0198999999999997E-5</c:v>
                </c:pt>
                <c:pt idx="60199">
                  <c:v>6.02E-5</c:v>
                </c:pt>
                <c:pt idx="60200">
                  <c:v>6.0201000000000002E-5</c:v>
                </c:pt>
                <c:pt idx="60201">
                  <c:v>6.0201999999999997E-5</c:v>
                </c:pt>
                <c:pt idx="60202">
                  <c:v>6.0202999999999999E-5</c:v>
                </c:pt>
                <c:pt idx="60203">
                  <c:v>6.0204000000000002E-5</c:v>
                </c:pt>
                <c:pt idx="60204">
                  <c:v>6.0204999999999997E-5</c:v>
                </c:pt>
                <c:pt idx="60205">
                  <c:v>6.0205999999999999E-5</c:v>
                </c:pt>
                <c:pt idx="60206">
                  <c:v>6.0207000000000001E-5</c:v>
                </c:pt>
                <c:pt idx="60207">
                  <c:v>6.0207999999999997E-5</c:v>
                </c:pt>
                <c:pt idx="60208">
                  <c:v>6.0208999999999999E-5</c:v>
                </c:pt>
                <c:pt idx="60209">
                  <c:v>6.0210000000000001E-5</c:v>
                </c:pt>
                <c:pt idx="60210">
                  <c:v>6.0210999999999997E-5</c:v>
                </c:pt>
                <c:pt idx="60211">
                  <c:v>6.0211999999999999E-5</c:v>
                </c:pt>
                <c:pt idx="60212">
                  <c:v>6.0213000000000001E-5</c:v>
                </c:pt>
                <c:pt idx="60213">
                  <c:v>6.0214000000000003E-5</c:v>
                </c:pt>
                <c:pt idx="60214">
                  <c:v>6.0214999999999999E-5</c:v>
                </c:pt>
                <c:pt idx="60215">
                  <c:v>6.0216000000000001E-5</c:v>
                </c:pt>
                <c:pt idx="60216">
                  <c:v>6.0217000000000003E-5</c:v>
                </c:pt>
                <c:pt idx="60217">
                  <c:v>6.0217999999999998E-5</c:v>
                </c:pt>
                <c:pt idx="60218">
                  <c:v>6.0219000000000001E-5</c:v>
                </c:pt>
                <c:pt idx="60219">
                  <c:v>6.0220000000000003E-5</c:v>
                </c:pt>
                <c:pt idx="60220">
                  <c:v>6.0220999999999998E-5</c:v>
                </c:pt>
                <c:pt idx="60221">
                  <c:v>6.0222E-5</c:v>
                </c:pt>
                <c:pt idx="60222">
                  <c:v>6.0223000000000003E-5</c:v>
                </c:pt>
                <c:pt idx="60223">
                  <c:v>6.0223999999999998E-5</c:v>
                </c:pt>
                <c:pt idx="60224">
                  <c:v>6.0225E-5</c:v>
                </c:pt>
                <c:pt idx="60225">
                  <c:v>6.0226000000000002E-5</c:v>
                </c:pt>
                <c:pt idx="60226">
                  <c:v>6.0226999999999998E-5</c:v>
                </c:pt>
                <c:pt idx="60227">
                  <c:v>6.0228E-5</c:v>
                </c:pt>
                <c:pt idx="60228">
                  <c:v>6.0229000000000002E-5</c:v>
                </c:pt>
                <c:pt idx="60229">
                  <c:v>6.0229999999999998E-5</c:v>
                </c:pt>
                <c:pt idx="60230">
                  <c:v>6.0231E-5</c:v>
                </c:pt>
                <c:pt idx="60231">
                  <c:v>6.0232000000000002E-5</c:v>
                </c:pt>
                <c:pt idx="60232">
                  <c:v>6.0232999999999997E-5</c:v>
                </c:pt>
                <c:pt idx="60233">
                  <c:v>6.0234E-5</c:v>
                </c:pt>
                <c:pt idx="60234">
                  <c:v>6.0235000000000002E-5</c:v>
                </c:pt>
                <c:pt idx="60235">
                  <c:v>6.0235999999999997E-5</c:v>
                </c:pt>
                <c:pt idx="60236">
                  <c:v>6.0236999999999999E-5</c:v>
                </c:pt>
                <c:pt idx="60237">
                  <c:v>6.0238000000000002E-5</c:v>
                </c:pt>
                <c:pt idx="60238">
                  <c:v>6.0238999999999997E-5</c:v>
                </c:pt>
                <c:pt idx="60239">
                  <c:v>6.0239999999999999E-5</c:v>
                </c:pt>
                <c:pt idx="60240">
                  <c:v>6.0241000000000001E-5</c:v>
                </c:pt>
                <c:pt idx="60241">
                  <c:v>6.0241999999999997E-5</c:v>
                </c:pt>
                <c:pt idx="60242">
                  <c:v>6.0242999999999999E-5</c:v>
                </c:pt>
                <c:pt idx="60243">
                  <c:v>6.0244000000000001E-5</c:v>
                </c:pt>
                <c:pt idx="60244">
                  <c:v>6.0244999999999997E-5</c:v>
                </c:pt>
                <c:pt idx="60245">
                  <c:v>6.0245999999999999E-5</c:v>
                </c:pt>
                <c:pt idx="60246">
                  <c:v>6.0247000000000001E-5</c:v>
                </c:pt>
                <c:pt idx="60247">
                  <c:v>6.0248000000000003E-5</c:v>
                </c:pt>
                <c:pt idx="60248">
                  <c:v>6.0248999999999999E-5</c:v>
                </c:pt>
                <c:pt idx="60249">
                  <c:v>6.0250000000000001E-5</c:v>
                </c:pt>
                <c:pt idx="60250">
                  <c:v>6.0251000000000003E-5</c:v>
                </c:pt>
                <c:pt idx="60251">
                  <c:v>6.0251999999999998E-5</c:v>
                </c:pt>
                <c:pt idx="60252">
                  <c:v>6.0253000000000001E-5</c:v>
                </c:pt>
                <c:pt idx="60253">
                  <c:v>6.0254000000000003E-5</c:v>
                </c:pt>
                <c:pt idx="60254">
                  <c:v>6.0254999999999998E-5</c:v>
                </c:pt>
                <c:pt idx="60255">
                  <c:v>6.0256E-5</c:v>
                </c:pt>
                <c:pt idx="60256">
                  <c:v>6.0257000000000003E-5</c:v>
                </c:pt>
                <c:pt idx="60257">
                  <c:v>6.0257999999999998E-5</c:v>
                </c:pt>
                <c:pt idx="60258">
                  <c:v>6.0259E-5</c:v>
                </c:pt>
                <c:pt idx="60259">
                  <c:v>6.0260000000000002E-5</c:v>
                </c:pt>
                <c:pt idx="60260">
                  <c:v>6.0260999999999998E-5</c:v>
                </c:pt>
                <c:pt idx="60261">
                  <c:v>6.0262E-5</c:v>
                </c:pt>
                <c:pt idx="60262">
                  <c:v>6.0263000000000002E-5</c:v>
                </c:pt>
                <c:pt idx="60263">
                  <c:v>6.0263999999999998E-5</c:v>
                </c:pt>
                <c:pt idx="60264">
                  <c:v>6.0265E-5</c:v>
                </c:pt>
                <c:pt idx="60265">
                  <c:v>6.0266000000000002E-5</c:v>
                </c:pt>
                <c:pt idx="60266">
                  <c:v>6.0266999999999997E-5</c:v>
                </c:pt>
                <c:pt idx="60267">
                  <c:v>6.0268E-5</c:v>
                </c:pt>
                <c:pt idx="60268">
                  <c:v>6.0269000000000002E-5</c:v>
                </c:pt>
                <c:pt idx="60269">
                  <c:v>6.0269999999999997E-5</c:v>
                </c:pt>
                <c:pt idx="60270">
                  <c:v>6.0270999999999999E-5</c:v>
                </c:pt>
                <c:pt idx="60271">
                  <c:v>6.0272000000000002E-5</c:v>
                </c:pt>
                <c:pt idx="60272">
                  <c:v>6.0272999999999997E-5</c:v>
                </c:pt>
                <c:pt idx="60273">
                  <c:v>6.0273999999999999E-5</c:v>
                </c:pt>
                <c:pt idx="60274">
                  <c:v>6.0275000000000001E-5</c:v>
                </c:pt>
                <c:pt idx="60275">
                  <c:v>6.0275999999999997E-5</c:v>
                </c:pt>
                <c:pt idx="60276">
                  <c:v>6.0276999999999999E-5</c:v>
                </c:pt>
                <c:pt idx="60277">
                  <c:v>6.0278000000000001E-5</c:v>
                </c:pt>
                <c:pt idx="60278">
                  <c:v>6.0278999999999997E-5</c:v>
                </c:pt>
                <c:pt idx="60279">
                  <c:v>6.0279999999999999E-5</c:v>
                </c:pt>
                <c:pt idx="60280">
                  <c:v>6.0281000000000001E-5</c:v>
                </c:pt>
                <c:pt idx="60281">
                  <c:v>6.0282000000000003E-5</c:v>
                </c:pt>
                <c:pt idx="60282">
                  <c:v>6.0282999999999999E-5</c:v>
                </c:pt>
                <c:pt idx="60283">
                  <c:v>6.0284000000000001E-5</c:v>
                </c:pt>
                <c:pt idx="60284">
                  <c:v>6.0285000000000003E-5</c:v>
                </c:pt>
                <c:pt idx="60285">
                  <c:v>6.0285999999999998E-5</c:v>
                </c:pt>
                <c:pt idx="60286">
                  <c:v>6.0287000000000001E-5</c:v>
                </c:pt>
                <c:pt idx="60287">
                  <c:v>6.0288000000000003E-5</c:v>
                </c:pt>
                <c:pt idx="60288">
                  <c:v>6.0288999999999998E-5</c:v>
                </c:pt>
                <c:pt idx="60289">
                  <c:v>6.029E-5</c:v>
                </c:pt>
                <c:pt idx="60290">
                  <c:v>6.0291000000000003E-5</c:v>
                </c:pt>
                <c:pt idx="60291">
                  <c:v>6.0291999999999998E-5</c:v>
                </c:pt>
                <c:pt idx="60292">
                  <c:v>6.0293E-5</c:v>
                </c:pt>
                <c:pt idx="60293">
                  <c:v>6.0294000000000002E-5</c:v>
                </c:pt>
                <c:pt idx="60294">
                  <c:v>6.0294999999999998E-5</c:v>
                </c:pt>
                <c:pt idx="60295">
                  <c:v>6.0296E-5</c:v>
                </c:pt>
                <c:pt idx="60296">
                  <c:v>6.0297000000000002E-5</c:v>
                </c:pt>
                <c:pt idx="60297">
                  <c:v>6.0297999999999998E-5</c:v>
                </c:pt>
                <c:pt idx="60298">
                  <c:v>6.0299E-5</c:v>
                </c:pt>
                <c:pt idx="60299">
                  <c:v>6.0300000000000002E-5</c:v>
                </c:pt>
                <c:pt idx="60300">
                  <c:v>6.0300999999999997E-5</c:v>
                </c:pt>
                <c:pt idx="60301">
                  <c:v>6.0302E-5</c:v>
                </c:pt>
                <c:pt idx="60302">
                  <c:v>6.0303000000000002E-5</c:v>
                </c:pt>
                <c:pt idx="60303">
                  <c:v>6.0303999999999997E-5</c:v>
                </c:pt>
                <c:pt idx="60304">
                  <c:v>6.0304999999999999E-5</c:v>
                </c:pt>
                <c:pt idx="60305">
                  <c:v>6.0306000000000002E-5</c:v>
                </c:pt>
                <c:pt idx="60306">
                  <c:v>6.0306999999999997E-5</c:v>
                </c:pt>
                <c:pt idx="60307">
                  <c:v>6.0307999999999999E-5</c:v>
                </c:pt>
                <c:pt idx="60308">
                  <c:v>6.0309000000000001E-5</c:v>
                </c:pt>
                <c:pt idx="60309">
                  <c:v>6.0309999999999997E-5</c:v>
                </c:pt>
                <c:pt idx="60310">
                  <c:v>6.0310999999999999E-5</c:v>
                </c:pt>
                <c:pt idx="60311">
                  <c:v>6.0312000000000001E-5</c:v>
                </c:pt>
                <c:pt idx="60312">
                  <c:v>6.0312999999999997E-5</c:v>
                </c:pt>
                <c:pt idx="60313">
                  <c:v>6.0313999999999999E-5</c:v>
                </c:pt>
                <c:pt idx="60314">
                  <c:v>6.0315000000000001E-5</c:v>
                </c:pt>
                <c:pt idx="60315">
                  <c:v>6.0316000000000003E-5</c:v>
                </c:pt>
                <c:pt idx="60316">
                  <c:v>6.0316999999999999E-5</c:v>
                </c:pt>
                <c:pt idx="60317">
                  <c:v>6.0318000000000001E-5</c:v>
                </c:pt>
                <c:pt idx="60318">
                  <c:v>6.0319000000000003E-5</c:v>
                </c:pt>
                <c:pt idx="60319">
                  <c:v>6.0319999999999998E-5</c:v>
                </c:pt>
                <c:pt idx="60320">
                  <c:v>6.0321000000000001E-5</c:v>
                </c:pt>
                <c:pt idx="60321">
                  <c:v>6.0322000000000003E-5</c:v>
                </c:pt>
                <c:pt idx="60322">
                  <c:v>6.0322999999999998E-5</c:v>
                </c:pt>
                <c:pt idx="60323">
                  <c:v>6.0324E-5</c:v>
                </c:pt>
                <c:pt idx="60324">
                  <c:v>6.0325000000000003E-5</c:v>
                </c:pt>
                <c:pt idx="60325">
                  <c:v>6.0325999999999998E-5</c:v>
                </c:pt>
                <c:pt idx="60326">
                  <c:v>6.0327E-5</c:v>
                </c:pt>
                <c:pt idx="60327">
                  <c:v>6.0328000000000002E-5</c:v>
                </c:pt>
                <c:pt idx="60328">
                  <c:v>6.0328999999999998E-5</c:v>
                </c:pt>
                <c:pt idx="60329">
                  <c:v>6.033E-5</c:v>
                </c:pt>
                <c:pt idx="60330">
                  <c:v>6.0331000000000002E-5</c:v>
                </c:pt>
                <c:pt idx="60331">
                  <c:v>6.0331999999999998E-5</c:v>
                </c:pt>
                <c:pt idx="60332">
                  <c:v>6.0333E-5</c:v>
                </c:pt>
                <c:pt idx="60333">
                  <c:v>6.0334000000000002E-5</c:v>
                </c:pt>
                <c:pt idx="60334">
                  <c:v>6.0334999999999997E-5</c:v>
                </c:pt>
                <c:pt idx="60335">
                  <c:v>6.0336E-5</c:v>
                </c:pt>
                <c:pt idx="60336">
                  <c:v>6.0337000000000002E-5</c:v>
                </c:pt>
                <c:pt idx="60337">
                  <c:v>6.0337999999999997E-5</c:v>
                </c:pt>
                <c:pt idx="60338">
                  <c:v>6.0338999999999999E-5</c:v>
                </c:pt>
                <c:pt idx="60339">
                  <c:v>6.0340000000000002E-5</c:v>
                </c:pt>
                <c:pt idx="60340">
                  <c:v>6.0340999999999997E-5</c:v>
                </c:pt>
                <c:pt idx="60341">
                  <c:v>6.0341999999999999E-5</c:v>
                </c:pt>
                <c:pt idx="60342">
                  <c:v>6.0343000000000001E-5</c:v>
                </c:pt>
                <c:pt idx="60343">
                  <c:v>6.0343999999999997E-5</c:v>
                </c:pt>
                <c:pt idx="60344">
                  <c:v>6.0344999999999999E-5</c:v>
                </c:pt>
                <c:pt idx="60345">
                  <c:v>6.0346000000000001E-5</c:v>
                </c:pt>
                <c:pt idx="60346">
                  <c:v>6.0346999999999997E-5</c:v>
                </c:pt>
                <c:pt idx="60347">
                  <c:v>6.0347999999999999E-5</c:v>
                </c:pt>
                <c:pt idx="60348">
                  <c:v>6.0349000000000001E-5</c:v>
                </c:pt>
                <c:pt idx="60349">
                  <c:v>6.0350000000000003E-5</c:v>
                </c:pt>
                <c:pt idx="60350">
                  <c:v>6.0350999999999999E-5</c:v>
                </c:pt>
                <c:pt idx="60351">
                  <c:v>6.0352000000000001E-5</c:v>
                </c:pt>
                <c:pt idx="60352">
                  <c:v>6.0353000000000003E-5</c:v>
                </c:pt>
                <c:pt idx="60353">
                  <c:v>6.0353999999999998E-5</c:v>
                </c:pt>
                <c:pt idx="60354">
                  <c:v>6.0355000000000001E-5</c:v>
                </c:pt>
                <c:pt idx="60355">
                  <c:v>6.0356000000000003E-5</c:v>
                </c:pt>
                <c:pt idx="60356">
                  <c:v>6.0356999999999998E-5</c:v>
                </c:pt>
                <c:pt idx="60357">
                  <c:v>6.0358E-5</c:v>
                </c:pt>
                <c:pt idx="60358">
                  <c:v>6.0359000000000003E-5</c:v>
                </c:pt>
                <c:pt idx="60359">
                  <c:v>6.0359999999999998E-5</c:v>
                </c:pt>
                <c:pt idx="60360">
                  <c:v>6.0361E-5</c:v>
                </c:pt>
                <c:pt idx="60361">
                  <c:v>6.0362000000000002E-5</c:v>
                </c:pt>
                <c:pt idx="60362">
                  <c:v>6.0362999999999998E-5</c:v>
                </c:pt>
                <c:pt idx="60363">
                  <c:v>6.0364E-5</c:v>
                </c:pt>
                <c:pt idx="60364">
                  <c:v>6.0365000000000002E-5</c:v>
                </c:pt>
                <c:pt idx="60365">
                  <c:v>6.0365999999999998E-5</c:v>
                </c:pt>
                <c:pt idx="60366">
                  <c:v>6.0367E-5</c:v>
                </c:pt>
                <c:pt idx="60367">
                  <c:v>6.0368000000000002E-5</c:v>
                </c:pt>
                <c:pt idx="60368">
                  <c:v>6.0368999999999997E-5</c:v>
                </c:pt>
                <c:pt idx="60369">
                  <c:v>6.037E-5</c:v>
                </c:pt>
                <c:pt idx="60370">
                  <c:v>6.0371000000000002E-5</c:v>
                </c:pt>
                <c:pt idx="60371">
                  <c:v>6.0371999999999997E-5</c:v>
                </c:pt>
                <c:pt idx="60372">
                  <c:v>6.0372999999999999E-5</c:v>
                </c:pt>
                <c:pt idx="60373">
                  <c:v>6.0374000000000002E-5</c:v>
                </c:pt>
                <c:pt idx="60374">
                  <c:v>6.0374999999999997E-5</c:v>
                </c:pt>
                <c:pt idx="60375">
                  <c:v>6.0375999999999999E-5</c:v>
                </c:pt>
                <c:pt idx="60376">
                  <c:v>6.0377000000000001E-5</c:v>
                </c:pt>
                <c:pt idx="60377">
                  <c:v>6.0377999999999997E-5</c:v>
                </c:pt>
                <c:pt idx="60378">
                  <c:v>6.0378999999999999E-5</c:v>
                </c:pt>
                <c:pt idx="60379">
                  <c:v>6.0380000000000001E-5</c:v>
                </c:pt>
                <c:pt idx="60380">
                  <c:v>6.0380999999999997E-5</c:v>
                </c:pt>
                <c:pt idx="60381">
                  <c:v>6.0381999999999999E-5</c:v>
                </c:pt>
                <c:pt idx="60382">
                  <c:v>6.0383000000000001E-5</c:v>
                </c:pt>
                <c:pt idx="60383">
                  <c:v>6.0384000000000003E-5</c:v>
                </c:pt>
                <c:pt idx="60384">
                  <c:v>6.0384999999999999E-5</c:v>
                </c:pt>
                <c:pt idx="60385">
                  <c:v>6.0386000000000001E-5</c:v>
                </c:pt>
                <c:pt idx="60386">
                  <c:v>6.0387000000000003E-5</c:v>
                </c:pt>
                <c:pt idx="60387">
                  <c:v>6.0387999999999998E-5</c:v>
                </c:pt>
                <c:pt idx="60388">
                  <c:v>6.0389000000000001E-5</c:v>
                </c:pt>
                <c:pt idx="60389">
                  <c:v>6.0390000000000003E-5</c:v>
                </c:pt>
                <c:pt idx="60390">
                  <c:v>6.0390999999999998E-5</c:v>
                </c:pt>
                <c:pt idx="60391">
                  <c:v>6.0392E-5</c:v>
                </c:pt>
                <c:pt idx="60392">
                  <c:v>6.0393000000000003E-5</c:v>
                </c:pt>
                <c:pt idx="60393">
                  <c:v>6.0393999999999998E-5</c:v>
                </c:pt>
                <c:pt idx="60394">
                  <c:v>6.0395E-5</c:v>
                </c:pt>
                <c:pt idx="60395">
                  <c:v>6.0396000000000002E-5</c:v>
                </c:pt>
                <c:pt idx="60396">
                  <c:v>6.0396999999999998E-5</c:v>
                </c:pt>
                <c:pt idx="60397">
                  <c:v>6.0398E-5</c:v>
                </c:pt>
                <c:pt idx="60398">
                  <c:v>6.0399000000000002E-5</c:v>
                </c:pt>
                <c:pt idx="60399">
                  <c:v>6.0399999999999998E-5</c:v>
                </c:pt>
                <c:pt idx="60400">
                  <c:v>6.0401E-5</c:v>
                </c:pt>
                <c:pt idx="60401">
                  <c:v>6.0402000000000002E-5</c:v>
                </c:pt>
                <c:pt idx="60402">
                  <c:v>6.0402999999999997E-5</c:v>
                </c:pt>
                <c:pt idx="60403">
                  <c:v>6.0404E-5</c:v>
                </c:pt>
                <c:pt idx="60404">
                  <c:v>6.0405000000000002E-5</c:v>
                </c:pt>
                <c:pt idx="60405">
                  <c:v>6.0405999999999997E-5</c:v>
                </c:pt>
                <c:pt idx="60406">
                  <c:v>6.0406999999999999E-5</c:v>
                </c:pt>
                <c:pt idx="60407">
                  <c:v>6.0408000000000002E-5</c:v>
                </c:pt>
                <c:pt idx="60408">
                  <c:v>6.0408999999999997E-5</c:v>
                </c:pt>
                <c:pt idx="60409">
                  <c:v>6.0409999999999999E-5</c:v>
                </c:pt>
                <c:pt idx="60410">
                  <c:v>6.0411000000000001E-5</c:v>
                </c:pt>
                <c:pt idx="60411">
                  <c:v>6.0411999999999997E-5</c:v>
                </c:pt>
                <c:pt idx="60412">
                  <c:v>6.0412999999999999E-5</c:v>
                </c:pt>
                <c:pt idx="60413">
                  <c:v>6.0414000000000001E-5</c:v>
                </c:pt>
                <c:pt idx="60414">
                  <c:v>6.0414999999999997E-5</c:v>
                </c:pt>
                <c:pt idx="60415">
                  <c:v>6.0415999999999999E-5</c:v>
                </c:pt>
                <c:pt idx="60416">
                  <c:v>6.0417000000000001E-5</c:v>
                </c:pt>
                <c:pt idx="60417">
                  <c:v>6.0418000000000003E-5</c:v>
                </c:pt>
                <c:pt idx="60418">
                  <c:v>6.0418999999999999E-5</c:v>
                </c:pt>
                <c:pt idx="60419">
                  <c:v>6.0420000000000001E-5</c:v>
                </c:pt>
                <c:pt idx="60420">
                  <c:v>6.0421000000000003E-5</c:v>
                </c:pt>
                <c:pt idx="60421">
                  <c:v>6.0421999999999998E-5</c:v>
                </c:pt>
                <c:pt idx="60422">
                  <c:v>6.0423000000000001E-5</c:v>
                </c:pt>
                <c:pt idx="60423">
                  <c:v>6.0424000000000003E-5</c:v>
                </c:pt>
                <c:pt idx="60424">
                  <c:v>6.0424999999999998E-5</c:v>
                </c:pt>
                <c:pt idx="60425">
                  <c:v>6.0426E-5</c:v>
                </c:pt>
                <c:pt idx="60426">
                  <c:v>6.0427000000000003E-5</c:v>
                </c:pt>
                <c:pt idx="60427">
                  <c:v>6.0427999999999998E-5</c:v>
                </c:pt>
                <c:pt idx="60428">
                  <c:v>6.0429E-5</c:v>
                </c:pt>
                <c:pt idx="60429">
                  <c:v>6.0430000000000002E-5</c:v>
                </c:pt>
                <c:pt idx="60430">
                  <c:v>6.0430999999999998E-5</c:v>
                </c:pt>
                <c:pt idx="60431">
                  <c:v>6.0432E-5</c:v>
                </c:pt>
                <c:pt idx="60432">
                  <c:v>6.0433000000000002E-5</c:v>
                </c:pt>
                <c:pt idx="60433">
                  <c:v>6.0433999999999998E-5</c:v>
                </c:pt>
                <c:pt idx="60434">
                  <c:v>6.0435E-5</c:v>
                </c:pt>
                <c:pt idx="60435">
                  <c:v>6.0436000000000002E-5</c:v>
                </c:pt>
                <c:pt idx="60436">
                  <c:v>6.0436999999999998E-5</c:v>
                </c:pt>
                <c:pt idx="60437">
                  <c:v>6.0438E-5</c:v>
                </c:pt>
                <c:pt idx="60438">
                  <c:v>6.0439000000000002E-5</c:v>
                </c:pt>
                <c:pt idx="60439">
                  <c:v>6.0439999999999997E-5</c:v>
                </c:pt>
                <c:pt idx="60440">
                  <c:v>6.0441E-5</c:v>
                </c:pt>
                <c:pt idx="60441">
                  <c:v>6.0442000000000002E-5</c:v>
                </c:pt>
                <c:pt idx="60442">
                  <c:v>6.0442999999999997E-5</c:v>
                </c:pt>
                <c:pt idx="60443">
                  <c:v>6.0443999999999999E-5</c:v>
                </c:pt>
                <c:pt idx="60444">
                  <c:v>6.0445000000000001E-5</c:v>
                </c:pt>
                <c:pt idx="60445">
                  <c:v>6.0445999999999997E-5</c:v>
                </c:pt>
                <c:pt idx="60446">
                  <c:v>6.0446999999999999E-5</c:v>
                </c:pt>
                <c:pt idx="60447">
                  <c:v>6.0448000000000001E-5</c:v>
                </c:pt>
                <c:pt idx="60448">
                  <c:v>6.0448999999999997E-5</c:v>
                </c:pt>
                <c:pt idx="60449">
                  <c:v>6.0449999999999999E-5</c:v>
                </c:pt>
                <c:pt idx="60450">
                  <c:v>6.0451000000000001E-5</c:v>
                </c:pt>
                <c:pt idx="60451">
                  <c:v>6.0452000000000003E-5</c:v>
                </c:pt>
                <c:pt idx="60452">
                  <c:v>6.0452999999999999E-5</c:v>
                </c:pt>
                <c:pt idx="60453">
                  <c:v>6.0454000000000001E-5</c:v>
                </c:pt>
                <c:pt idx="60454">
                  <c:v>6.0455000000000003E-5</c:v>
                </c:pt>
                <c:pt idx="60455">
                  <c:v>6.0455999999999999E-5</c:v>
                </c:pt>
                <c:pt idx="60456">
                  <c:v>6.0457000000000001E-5</c:v>
                </c:pt>
                <c:pt idx="60457">
                  <c:v>6.0458000000000003E-5</c:v>
                </c:pt>
                <c:pt idx="60458">
                  <c:v>6.0458999999999998E-5</c:v>
                </c:pt>
                <c:pt idx="60459">
                  <c:v>6.0460000000000001E-5</c:v>
                </c:pt>
                <c:pt idx="60460">
                  <c:v>6.0461000000000003E-5</c:v>
                </c:pt>
                <c:pt idx="60461">
                  <c:v>6.0461999999999998E-5</c:v>
                </c:pt>
                <c:pt idx="60462">
                  <c:v>6.0463E-5</c:v>
                </c:pt>
                <c:pt idx="60463">
                  <c:v>6.0464000000000002E-5</c:v>
                </c:pt>
                <c:pt idx="60464">
                  <c:v>6.0464999999999998E-5</c:v>
                </c:pt>
                <c:pt idx="60465">
                  <c:v>6.0466E-5</c:v>
                </c:pt>
                <c:pt idx="60466">
                  <c:v>6.0467000000000002E-5</c:v>
                </c:pt>
                <c:pt idx="60467">
                  <c:v>6.0467999999999998E-5</c:v>
                </c:pt>
                <c:pt idx="60468">
                  <c:v>6.0469E-5</c:v>
                </c:pt>
                <c:pt idx="60469">
                  <c:v>6.0470000000000002E-5</c:v>
                </c:pt>
                <c:pt idx="60470">
                  <c:v>6.0470999999999998E-5</c:v>
                </c:pt>
                <c:pt idx="60471">
                  <c:v>6.0472E-5</c:v>
                </c:pt>
                <c:pt idx="60472">
                  <c:v>6.0473000000000002E-5</c:v>
                </c:pt>
                <c:pt idx="60473">
                  <c:v>6.0473999999999997E-5</c:v>
                </c:pt>
                <c:pt idx="60474">
                  <c:v>6.0475E-5</c:v>
                </c:pt>
                <c:pt idx="60475">
                  <c:v>6.0476000000000002E-5</c:v>
                </c:pt>
                <c:pt idx="60476">
                  <c:v>6.0476999999999997E-5</c:v>
                </c:pt>
                <c:pt idx="60477">
                  <c:v>6.0477999999999999E-5</c:v>
                </c:pt>
                <c:pt idx="60478">
                  <c:v>6.0479000000000002E-5</c:v>
                </c:pt>
                <c:pt idx="60479">
                  <c:v>6.0479999999999997E-5</c:v>
                </c:pt>
                <c:pt idx="60480">
                  <c:v>6.0480999999999999E-5</c:v>
                </c:pt>
                <c:pt idx="60481">
                  <c:v>6.0482000000000001E-5</c:v>
                </c:pt>
                <c:pt idx="60482">
                  <c:v>6.0482999999999997E-5</c:v>
                </c:pt>
                <c:pt idx="60483">
                  <c:v>6.0483999999999999E-5</c:v>
                </c:pt>
                <c:pt idx="60484">
                  <c:v>6.0485000000000001E-5</c:v>
                </c:pt>
                <c:pt idx="60485">
                  <c:v>6.0486000000000003E-5</c:v>
                </c:pt>
                <c:pt idx="60486">
                  <c:v>6.0486999999999999E-5</c:v>
                </c:pt>
                <c:pt idx="60487">
                  <c:v>6.0488000000000001E-5</c:v>
                </c:pt>
                <c:pt idx="60488">
                  <c:v>6.0489000000000003E-5</c:v>
                </c:pt>
                <c:pt idx="60489">
                  <c:v>6.0489999999999999E-5</c:v>
                </c:pt>
                <c:pt idx="60490">
                  <c:v>6.0491000000000001E-5</c:v>
                </c:pt>
                <c:pt idx="60491">
                  <c:v>6.0492000000000003E-5</c:v>
                </c:pt>
                <c:pt idx="60492">
                  <c:v>6.0492999999999998E-5</c:v>
                </c:pt>
                <c:pt idx="60493">
                  <c:v>6.0494000000000001E-5</c:v>
                </c:pt>
                <c:pt idx="60494">
                  <c:v>6.0495000000000003E-5</c:v>
                </c:pt>
                <c:pt idx="60495">
                  <c:v>6.0495999999999998E-5</c:v>
                </c:pt>
                <c:pt idx="60496">
                  <c:v>6.0497E-5</c:v>
                </c:pt>
                <c:pt idx="60497">
                  <c:v>6.0498000000000003E-5</c:v>
                </c:pt>
                <c:pt idx="60498">
                  <c:v>6.0498999999999998E-5</c:v>
                </c:pt>
                <c:pt idx="60499">
                  <c:v>6.05E-5</c:v>
                </c:pt>
                <c:pt idx="60500">
                  <c:v>6.0501000000000002E-5</c:v>
                </c:pt>
                <c:pt idx="60501">
                  <c:v>6.0501999999999998E-5</c:v>
                </c:pt>
                <c:pt idx="60502">
                  <c:v>6.0503E-5</c:v>
                </c:pt>
                <c:pt idx="60503">
                  <c:v>6.0504000000000002E-5</c:v>
                </c:pt>
                <c:pt idx="60504">
                  <c:v>6.0504999999999998E-5</c:v>
                </c:pt>
                <c:pt idx="60505">
                  <c:v>6.0506E-5</c:v>
                </c:pt>
                <c:pt idx="60506">
                  <c:v>6.0507000000000002E-5</c:v>
                </c:pt>
                <c:pt idx="60507">
                  <c:v>6.0507999999999997E-5</c:v>
                </c:pt>
                <c:pt idx="60508">
                  <c:v>6.0509E-5</c:v>
                </c:pt>
                <c:pt idx="60509">
                  <c:v>6.0510000000000002E-5</c:v>
                </c:pt>
                <c:pt idx="60510">
                  <c:v>6.0510999999999997E-5</c:v>
                </c:pt>
                <c:pt idx="60511">
                  <c:v>6.0511999999999999E-5</c:v>
                </c:pt>
                <c:pt idx="60512">
                  <c:v>6.0513000000000002E-5</c:v>
                </c:pt>
                <c:pt idx="60513">
                  <c:v>6.0513999999999997E-5</c:v>
                </c:pt>
                <c:pt idx="60514">
                  <c:v>6.0514999999999999E-5</c:v>
                </c:pt>
                <c:pt idx="60515">
                  <c:v>6.0516000000000001E-5</c:v>
                </c:pt>
                <c:pt idx="60516">
                  <c:v>6.0516999999999997E-5</c:v>
                </c:pt>
                <c:pt idx="60517">
                  <c:v>6.0517999999999999E-5</c:v>
                </c:pt>
                <c:pt idx="60518">
                  <c:v>6.0519000000000001E-5</c:v>
                </c:pt>
                <c:pt idx="60519">
                  <c:v>6.0520000000000003E-5</c:v>
                </c:pt>
                <c:pt idx="60520">
                  <c:v>6.0520999999999999E-5</c:v>
                </c:pt>
                <c:pt idx="60521">
                  <c:v>6.0522000000000001E-5</c:v>
                </c:pt>
                <c:pt idx="60522">
                  <c:v>6.0523000000000003E-5</c:v>
                </c:pt>
                <c:pt idx="60523">
                  <c:v>6.0523999999999999E-5</c:v>
                </c:pt>
                <c:pt idx="60524">
                  <c:v>6.0525000000000001E-5</c:v>
                </c:pt>
                <c:pt idx="60525">
                  <c:v>6.0526000000000003E-5</c:v>
                </c:pt>
                <c:pt idx="60526">
                  <c:v>6.0526999999999998E-5</c:v>
                </c:pt>
                <c:pt idx="60527">
                  <c:v>6.0528000000000001E-5</c:v>
                </c:pt>
                <c:pt idx="60528">
                  <c:v>6.0529000000000003E-5</c:v>
                </c:pt>
                <c:pt idx="60529">
                  <c:v>6.0529999999999998E-5</c:v>
                </c:pt>
                <c:pt idx="60530">
                  <c:v>6.0531E-5</c:v>
                </c:pt>
                <c:pt idx="60531">
                  <c:v>6.0532000000000003E-5</c:v>
                </c:pt>
                <c:pt idx="60532">
                  <c:v>6.0532999999999998E-5</c:v>
                </c:pt>
                <c:pt idx="60533">
                  <c:v>6.0534E-5</c:v>
                </c:pt>
                <c:pt idx="60534">
                  <c:v>6.0535000000000002E-5</c:v>
                </c:pt>
                <c:pt idx="60535">
                  <c:v>6.0535999999999998E-5</c:v>
                </c:pt>
                <c:pt idx="60536">
                  <c:v>6.0537E-5</c:v>
                </c:pt>
                <c:pt idx="60537">
                  <c:v>6.0538000000000002E-5</c:v>
                </c:pt>
                <c:pt idx="60538">
                  <c:v>6.0538999999999998E-5</c:v>
                </c:pt>
                <c:pt idx="60539">
                  <c:v>6.054E-5</c:v>
                </c:pt>
                <c:pt idx="60540">
                  <c:v>6.0541000000000002E-5</c:v>
                </c:pt>
                <c:pt idx="60541">
                  <c:v>6.0541999999999997E-5</c:v>
                </c:pt>
                <c:pt idx="60542">
                  <c:v>6.0543E-5</c:v>
                </c:pt>
                <c:pt idx="60543">
                  <c:v>6.0544000000000002E-5</c:v>
                </c:pt>
                <c:pt idx="60544">
                  <c:v>6.0544999999999997E-5</c:v>
                </c:pt>
                <c:pt idx="60545">
                  <c:v>6.0545999999999999E-5</c:v>
                </c:pt>
                <c:pt idx="60546">
                  <c:v>6.0547000000000002E-5</c:v>
                </c:pt>
                <c:pt idx="60547">
                  <c:v>6.0547999999999997E-5</c:v>
                </c:pt>
                <c:pt idx="60548">
                  <c:v>6.0548999999999999E-5</c:v>
                </c:pt>
                <c:pt idx="60549">
                  <c:v>6.0550000000000001E-5</c:v>
                </c:pt>
                <c:pt idx="60550">
                  <c:v>6.0550999999999997E-5</c:v>
                </c:pt>
                <c:pt idx="60551">
                  <c:v>6.0551999999999999E-5</c:v>
                </c:pt>
                <c:pt idx="60552">
                  <c:v>6.0553000000000001E-5</c:v>
                </c:pt>
                <c:pt idx="60553">
                  <c:v>6.0554000000000003E-5</c:v>
                </c:pt>
                <c:pt idx="60554">
                  <c:v>6.0554999999999999E-5</c:v>
                </c:pt>
                <c:pt idx="60555">
                  <c:v>6.0556000000000001E-5</c:v>
                </c:pt>
                <c:pt idx="60556">
                  <c:v>6.0557000000000003E-5</c:v>
                </c:pt>
                <c:pt idx="60557">
                  <c:v>6.0557999999999999E-5</c:v>
                </c:pt>
                <c:pt idx="60558">
                  <c:v>6.0559000000000001E-5</c:v>
                </c:pt>
                <c:pt idx="60559">
                  <c:v>6.0560000000000003E-5</c:v>
                </c:pt>
                <c:pt idx="60560">
                  <c:v>6.0560999999999998E-5</c:v>
                </c:pt>
                <c:pt idx="60561">
                  <c:v>6.0562000000000001E-5</c:v>
                </c:pt>
                <c:pt idx="60562">
                  <c:v>6.0563000000000003E-5</c:v>
                </c:pt>
                <c:pt idx="60563">
                  <c:v>6.0563999999999998E-5</c:v>
                </c:pt>
                <c:pt idx="60564">
                  <c:v>6.0565E-5</c:v>
                </c:pt>
                <c:pt idx="60565">
                  <c:v>6.0566000000000003E-5</c:v>
                </c:pt>
                <c:pt idx="60566">
                  <c:v>6.0566999999999998E-5</c:v>
                </c:pt>
                <c:pt idx="60567">
                  <c:v>6.0568E-5</c:v>
                </c:pt>
                <c:pt idx="60568">
                  <c:v>6.0569000000000002E-5</c:v>
                </c:pt>
                <c:pt idx="60569">
                  <c:v>6.0569999999999998E-5</c:v>
                </c:pt>
                <c:pt idx="60570">
                  <c:v>6.0571E-5</c:v>
                </c:pt>
                <c:pt idx="60571">
                  <c:v>6.0572000000000002E-5</c:v>
                </c:pt>
                <c:pt idx="60572">
                  <c:v>6.0572999999999998E-5</c:v>
                </c:pt>
                <c:pt idx="60573">
                  <c:v>6.0574E-5</c:v>
                </c:pt>
                <c:pt idx="60574">
                  <c:v>6.0575000000000002E-5</c:v>
                </c:pt>
                <c:pt idx="60575">
                  <c:v>6.0575999999999997E-5</c:v>
                </c:pt>
                <c:pt idx="60576">
                  <c:v>6.0577E-5</c:v>
                </c:pt>
                <c:pt idx="60577">
                  <c:v>6.0578000000000002E-5</c:v>
                </c:pt>
                <c:pt idx="60578">
                  <c:v>6.0578999999999997E-5</c:v>
                </c:pt>
                <c:pt idx="60579">
                  <c:v>6.0579999999999999E-5</c:v>
                </c:pt>
                <c:pt idx="60580">
                  <c:v>6.0581000000000002E-5</c:v>
                </c:pt>
                <c:pt idx="60581">
                  <c:v>6.0581999999999997E-5</c:v>
                </c:pt>
                <c:pt idx="60582">
                  <c:v>6.0582999999999999E-5</c:v>
                </c:pt>
                <c:pt idx="60583">
                  <c:v>6.0584000000000001E-5</c:v>
                </c:pt>
                <c:pt idx="60584">
                  <c:v>6.0584999999999997E-5</c:v>
                </c:pt>
                <c:pt idx="60585">
                  <c:v>6.0585999999999999E-5</c:v>
                </c:pt>
                <c:pt idx="60586">
                  <c:v>6.0587000000000001E-5</c:v>
                </c:pt>
                <c:pt idx="60587">
                  <c:v>6.0588000000000003E-5</c:v>
                </c:pt>
                <c:pt idx="60588">
                  <c:v>6.0588999999999999E-5</c:v>
                </c:pt>
                <c:pt idx="60589">
                  <c:v>6.0590000000000001E-5</c:v>
                </c:pt>
                <c:pt idx="60590">
                  <c:v>6.0591000000000003E-5</c:v>
                </c:pt>
                <c:pt idx="60591">
                  <c:v>6.0591999999999999E-5</c:v>
                </c:pt>
                <c:pt idx="60592">
                  <c:v>6.0593000000000001E-5</c:v>
                </c:pt>
                <c:pt idx="60593">
                  <c:v>6.0594000000000003E-5</c:v>
                </c:pt>
                <c:pt idx="60594">
                  <c:v>6.0594999999999998E-5</c:v>
                </c:pt>
                <c:pt idx="60595">
                  <c:v>6.0596000000000001E-5</c:v>
                </c:pt>
                <c:pt idx="60596">
                  <c:v>6.0597000000000003E-5</c:v>
                </c:pt>
                <c:pt idx="60597">
                  <c:v>6.0597999999999998E-5</c:v>
                </c:pt>
                <c:pt idx="60598">
                  <c:v>6.0599E-5</c:v>
                </c:pt>
                <c:pt idx="60599">
                  <c:v>6.0600000000000003E-5</c:v>
                </c:pt>
                <c:pt idx="60600">
                  <c:v>6.0600999999999998E-5</c:v>
                </c:pt>
                <c:pt idx="60601">
                  <c:v>6.0602E-5</c:v>
                </c:pt>
                <c:pt idx="60602">
                  <c:v>6.0603000000000002E-5</c:v>
                </c:pt>
                <c:pt idx="60603">
                  <c:v>6.0603999999999998E-5</c:v>
                </c:pt>
                <c:pt idx="60604">
                  <c:v>6.0605E-5</c:v>
                </c:pt>
                <c:pt idx="60605">
                  <c:v>6.0606000000000002E-5</c:v>
                </c:pt>
                <c:pt idx="60606">
                  <c:v>6.0606999999999998E-5</c:v>
                </c:pt>
                <c:pt idx="60607">
                  <c:v>6.0608E-5</c:v>
                </c:pt>
                <c:pt idx="60608">
                  <c:v>6.0609000000000002E-5</c:v>
                </c:pt>
                <c:pt idx="60609">
                  <c:v>6.0609999999999997E-5</c:v>
                </c:pt>
                <c:pt idx="60610">
                  <c:v>6.0611E-5</c:v>
                </c:pt>
                <c:pt idx="60611">
                  <c:v>6.0612000000000002E-5</c:v>
                </c:pt>
                <c:pt idx="60612">
                  <c:v>6.0612999999999997E-5</c:v>
                </c:pt>
                <c:pt idx="60613">
                  <c:v>6.0613999999999999E-5</c:v>
                </c:pt>
                <c:pt idx="60614">
                  <c:v>6.0615000000000002E-5</c:v>
                </c:pt>
                <c:pt idx="60615">
                  <c:v>6.0615999999999997E-5</c:v>
                </c:pt>
                <c:pt idx="60616">
                  <c:v>6.0616999999999999E-5</c:v>
                </c:pt>
                <c:pt idx="60617">
                  <c:v>6.0618000000000001E-5</c:v>
                </c:pt>
                <c:pt idx="60618">
                  <c:v>6.0618999999999997E-5</c:v>
                </c:pt>
                <c:pt idx="60619">
                  <c:v>6.0619999999999999E-5</c:v>
                </c:pt>
                <c:pt idx="60620">
                  <c:v>6.0621000000000001E-5</c:v>
                </c:pt>
                <c:pt idx="60621">
                  <c:v>6.0622000000000003E-5</c:v>
                </c:pt>
                <c:pt idx="60622">
                  <c:v>6.0622999999999999E-5</c:v>
                </c:pt>
                <c:pt idx="60623">
                  <c:v>6.0624000000000001E-5</c:v>
                </c:pt>
                <c:pt idx="60624">
                  <c:v>6.0625000000000003E-5</c:v>
                </c:pt>
                <c:pt idx="60625">
                  <c:v>6.0625999999999999E-5</c:v>
                </c:pt>
                <c:pt idx="60626">
                  <c:v>6.0627000000000001E-5</c:v>
                </c:pt>
                <c:pt idx="60627">
                  <c:v>6.0628000000000003E-5</c:v>
                </c:pt>
                <c:pt idx="60628">
                  <c:v>6.0628999999999998E-5</c:v>
                </c:pt>
                <c:pt idx="60629">
                  <c:v>6.0630000000000001E-5</c:v>
                </c:pt>
                <c:pt idx="60630">
                  <c:v>6.0631000000000003E-5</c:v>
                </c:pt>
                <c:pt idx="60631">
                  <c:v>6.0631999999999998E-5</c:v>
                </c:pt>
                <c:pt idx="60632">
                  <c:v>6.0633E-5</c:v>
                </c:pt>
                <c:pt idx="60633">
                  <c:v>6.0634000000000003E-5</c:v>
                </c:pt>
                <c:pt idx="60634">
                  <c:v>6.0634999999999998E-5</c:v>
                </c:pt>
                <c:pt idx="60635">
                  <c:v>6.0636E-5</c:v>
                </c:pt>
                <c:pt idx="60636">
                  <c:v>6.0637000000000002E-5</c:v>
                </c:pt>
                <c:pt idx="60637">
                  <c:v>6.0637999999999998E-5</c:v>
                </c:pt>
                <c:pt idx="60638">
                  <c:v>6.0639E-5</c:v>
                </c:pt>
                <c:pt idx="60639">
                  <c:v>6.0640000000000002E-5</c:v>
                </c:pt>
                <c:pt idx="60640">
                  <c:v>6.0640999999999998E-5</c:v>
                </c:pt>
                <c:pt idx="60641">
                  <c:v>6.0642E-5</c:v>
                </c:pt>
                <c:pt idx="60642">
                  <c:v>6.0643000000000002E-5</c:v>
                </c:pt>
                <c:pt idx="60643">
                  <c:v>6.0643999999999997E-5</c:v>
                </c:pt>
                <c:pt idx="60644">
                  <c:v>6.0645E-5</c:v>
                </c:pt>
                <c:pt idx="60645">
                  <c:v>6.0646000000000002E-5</c:v>
                </c:pt>
                <c:pt idx="60646">
                  <c:v>6.0646999999999997E-5</c:v>
                </c:pt>
                <c:pt idx="60647">
                  <c:v>6.0647999999999999E-5</c:v>
                </c:pt>
                <c:pt idx="60648">
                  <c:v>6.0649000000000002E-5</c:v>
                </c:pt>
                <c:pt idx="60649">
                  <c:v>6.0649999999999997E-5</c:v>
                </c:pt>
                <c:pt idx="60650">
                  <c:v>6.0650999999999999E-5</c:v>
                </c:pt>
                <c:pt idx="60651">
                  <c:v>6.0652000000000001E-5</c:v>
                </c:pt>
                <c:pt idx="60652">
                  <c:v>6.0652999999999997E-5</c:v>
                </c:pt>
                <c:pt idx="60653">
                  <c:v>6.0653999999999999E-5</c:v>
                </c:pt>
                <c:pt idx="60654">
                  <c:v>6.0655000000000001E-5</c:v>
                </c:pt>
                <c:pt idx="60655">
                  <c:v>6.0656000000000003E-5</c:v>
                </c:pt>
                <c:pt idx="60656">
                  <c:v>6.0656999999999999E-5</c:v>
                </c:pt>
                <c:pt idx="60657">
                  <c:v>6.0658000000000001E-5</c:v>
                </c:pt>
                <c:pt idx="60658">
                  <c:v>6.0659000000000003E-5</c:v>
                </c:pt>
                <c:pt idx="60659">
                  <c:v>6.0659999999999999E-5</c:v>
                </c:pt>
                <c:pt idx="60660">
                  <c:v>6.0661000000000001E-5</c:v>
                </c:pt>
                <c:pt idx="60661">
                  <c:v>6.0662000000000003E-5</c:v>
                </c:pt>
                <c:pt idx="60662">
                  <c:v>6.0662999999999998E-5</c:v>
                </c:pt>
                <c:pt idx="60663">
                  <c:v>6.0664000000000001E-5</c:v>
                </c:pt>
                <c:pt idx="60664">
                  <c:v>6.0665000000000003E-5</c:v>
                </c:pt>
                <c:pt idx="60665">
                  <c:v>6.0665999999999998E-5</c:v>
                </c:pt>
                <c:pt idx="60666">
                  <c:v>6.0667E-5</c:v>
                </c:pt>
                <c:pt idx="60667">
                  <c:v>6.0668000000000003E-5</c:v>
                </c:pt>
                <c:pt idx="60668">
                  <c:v>6.0668999999999998E-5</c:v>
                </c:pt>
                <c:pt idx="60669">
                  <c:v>6.067E-5</c:v>
                </c:pt>
                <c:pt idx="60670">
                  <c:v>6.0671000000000002E-5</c:v>
                </c:pt>
                <c:pt idx="60671">
                  <c:v>6.0671999999999998E-5</c:v>
                </c:pt>
                <c:pt idx="60672">
                  <c:v>6.0673E-5</c:v>
                </c:pt>
                <c:pt idx="60673">
                  <c:v>6.0674000000000002E-5</c:v>
                </c:pt>
                <c:pt idx="60674">
                  <c:v>6.0674999999999998E-5</c:v>
                </c:pt>
                <c:pt idx="60675">
                  <c:v>6.0676E-5</c:v>
                </c:pt>
                <c:pt idx="60676">
                  <c:v>6.0677000000000002E-5</c:v>
                </c:pt>
                <c:pt idx="60677">
                  <c:v>6.0677999999999997E-5</c:v>
                </c:pt>
                <c:pt idx="60678">
                  <c:v>6.0679E-5</c:v>
                </c:pt>
                <c:pt idx="60679">
                  <c:v>6.0680000000000002E-5</c:v>
                </c:pt>
                <c:pt idx="60680">
                  <c:v>6.0680999999999997E-5</c:v>
                </c:pt>
                <c:pt idx="60681">
                  <c:v>6.0681999999999999E-5</c:v>
                </c:pt>
                <c:pt idx="60682">
                  <c:v>6.0683000000000002E-5</c:v>
                </c:pt>
                <c:pt idx="60683">
                  <c:v>6.0683999999999997E-5</c:v>
                </c:pt>
                <c:pt idx="60684">
                  <c:v>6.0684999999999999E-5</c:v>
                </c:pt>
                <c:pt idx="60685">
                  <c:v>6.0686000000000001E-5</c:v>
                </c:pt>
                <c:pt idx="60686">
                  <c:v>6.0686999999999997E-5</c:v>
                </c:pt>
                <c:pt idx="60687">
                  <c:v>6.0687999999999999E-5</c:v>
                </c:pt>
                <c:pt idx="60688">
                  <c:v>6.0689000000000001E-5</c:v>
                </c:pt>
                <c:pt idx="60689">
                  <c:v>6.0690000000000003E-5</c:v>
                </c:pt>
                <c:pt idx="60690">
                  <c:v>6.0690999999999999E-5</c:v>
                </c:pt>
                <c:pt idx="60691">
                  <c:v>6.0692000000000001E-5</c:v>
                </c:pt>
                <c:pt idx="60692">
                  <c:v>6.0693000000000003E-5</c:v>
                </c:pt>
                <c:pt idx="60693">
                  <c:v>6.0693999999999999E-5</c:v>
                </c:pt>
                <c:pt idx="60694">
                  <c:v>6.0695000000000001E-5</c:v>
                </c:pt>
                <c:pt idx="60695">
                  <c:v>6.0696000000000003E-5</c:v>
                </c:pt>
                <c:pt idx="60696">
                  <c:v>6.0696999999999998E-5</c:v>
                </c:pt>
                <c:pt idx="60697">
                  <c:v>6.0698000000000001E-5</c:v>
                </c:pt>
                <c:pt idx="60698">
                  <c:v>6.0699000000000003E-5</c:v>
                </c:pt>
                <c:pt idx="60699">
                  <c:v>6.0699999999999998E-5</c:v>
                </c:pt>
                <c:pt idx="60700">
                  <c:v>6.0701E-5</c:v>
                </c:pt>
                <c:pt idx="60701">
                  <c:v>6.0702000000000003E-5</c:v>
                </c:pt>
                <c:pt idx="60702">
                  <c:v>6.0702999999999998E-5</c:v>
                </c:pt>
                <c:pt idx="60703">
                  <c:v>6.0704E-5</c:v>
                </c:pt>
                <c:pt idx="60704">
                  <c:v>6.0705000000000002E-5</c:v>
                </c:pt>
                <c:pt idx="60705">
                  <c:v>6.0705999999999998E-5</c:v>
                </c:pt>
                <c:pt idx="60706">
                  <c:v>6.0707E-5</c:v>
                </c:pt>
                <c:pt idx="60707">
                  <c:v>6.0708000000000002E-5</c:v>
                </c:pt>
                <c:pt idx="60708">
                  <c:v>6.0708999999999998E-5</c:v>
                </c:pt>
                <c:pt idx="60709">
                  <c:v>6.071E-5</c:v>
                </c:pt>
                <c:pt idx="60710">
                  <c:v>6.0711000000000002E-5</c:v>
                </c:pt>
                <c:pt idx="60711">
                  <c:v>6.0711999999999997E-5</c:v>
                </c:pt>
                <c:pt idx="60712">
                  <c:v>6.0713E-5</c:v>
                </c:pt>
                <c:pt idx="60713">
                  <c:v>6.0714000000000002E-5</c:v>
                </c:pt>
                <c:pt idx="60714">
                  <c:v>6.0714999999999997E-5</c:v>
                </c:pt>
                <c:pt idx="60715">
                  <c:v>6.0715999999999999E-5</c:v>
                </c:pt>
                <c:pt idx="60716">
                  <c:v>6.0717000000000002E-5</c:v>
                </c:pt>
                <c:pt idx="60717">
                  <c:v>6.0717999999999997E-5</c:v>
                </c:pt>
                <c:pt idx="60718">
                  <c:v>6.0718999999999999E-5</c:v>
                </c:pt>
                <c:pt idx="60719">
                  <c:v>6.0720000000000001E-5</c:v>
                </c:pt>
                <c:pt idx="60720">
                  <c:v>6.0720999999999997E-5</c:v>
                </c:pt>
                <c:pt idx="60721">
                  <c:v>6.0721999999999999E-5</c:v>
                </c:pt>
                <c:pt idx="60722">
                  <c:v>6.0723000000000001E-5</c:v>
                </c:pt>
                <c:pt idx="60723">
                  <c:v>6.0723999999999997E-5</c:v>
                </c:pt>
                <c:pt idx="60724">
                  <c:v>6.0724999999999999E-5</c:v>
                </c:pt>
                <c:pt idx="60725">
                  <c:v>6.0726000000000001E-5</c:v>
                </c:pt>
                <c:pt idx="60726">
                  <c:v>6.0727000000000003E-5</c:v>
                </c:pt>
                <c:pt idx="60727">
                  <c:v>6.0727999999999999E-5</c:v>
                </c:pt>
                <c:pt idx="60728">
                  <c:v>6.0729000000000001E-5</c:v>
                </c:pt>
                <c:pt idx="60729">
                  <c:v>6.0730000000000003E-5</c:v>
                </c:pt>
                <c:pt idx="60730">
                  <c:v>6.0730999999999998E-5</c:v>
                </c:pt>
                <c:pt idx="60731">
                  <c:v>6.0732000000000001E-5</c:v>
                </c:pt>
                <c:pt idx="60732">
                  <c:v>6.0733000000000003E-5</c:v>
                </c:pt>
                <c:pt idx="60733">
                  <c:v>6.0733999999999998E-5</c:v>
                </c:pt>
                <c:pt idx="60734">
                  <c:v>6.0735E-5</c:v>
                </c:pt>
                <c:pt idx="60735">
                  <c:v>6.0736000000000003E-5</c:v>
                </c:pt>
                <c:pt idx="60736">
                  <c:v>6.0736999999999998E-5</c:v>
                </c:pt>
                <c:pt idx="60737">
                  <c:v>6.0738E-5</c:v>
                </c:pt>
                <c:pt idx="60738">
                  <c:v>6.0739000000000002E-5</c:v>
                </c:pt>
                <c:pt idx="60739">
                  <c:v>6.0739999999999998E-5</c:v>
                </c:pt>
                <c:pt idx="60740">
                  <c:v>6.0741E-5</c:v>
                </c:pt>
                <c:pt idx="60741">
                  <c:v>6.0742000000000002E-5</c:v>
                </c:pt>
                <c:pt idx="60742">
                  <c:v>6.0742999999999998E-5</c:v>
                </c:pt>
                <c:pt idx="60743">
                  <c:v>6.0744E-5</c:v>
                </c:pt>
                <c:pt idx="60744">
                  <c:v>6.0745000000000002E-5</c:v>
                </c:pt>
                <c:pt idx="60745">
                  <c:v>6.0745999999999997E-5</c:v>
                </c:pt>
                <c:pt idx="60746">
                  <c:v>6.0747E-5</c:v>
                </c:pt>
                <c:pt idx="60747">
                  <c:v>6.0748000000000002E-5</c:v>
                </c:pt>
                <c:pt idx="60748">
                  <c:v>6.0748999999999997E-5</c:v>
                </c:pt>
                <c:pt idx="60749">
                  <c:v>6.0749999999999999E-5</c:v>
                </c:pt>
                <c:pt idx="60750">
                  <c:v>6.0751000000000002E-5</c:v>
                </c:pt>
                <c:pt idx="60751">
                  <c:v>6.0751999999999997E-5</c:v>
                </c:pt>
                <c:pt idx="60752">
                  <c:v>6.0752999999999999E-5</c:v>
                </c:pt>
                <c:pt idx="60753">
                  <c:v>6.0754000000000001E-5</c:v>
                </c:pt>
                <c:pt idx="60754">
                  <c:v>6.0754999999999997E-5</c:v>
                </c:pt>
                <c:pt idx="60755">
                  <c:v>6.0755999999999999E-5</c:v>
                </c:pt>
                <c:pt idx="60756">
                  <c:v>6.0757000000000001E-5</c:v>
                </c:pt>
                <c:pt idx="60757">
                  <c:v>6.0757999999999997E-5</c:v>
                </c:pt>
                <c:pt idx="60758">
                  <c:v>6.0758999999999999E-5</c:v>
                </c:pt>
                <c:pt idx="60759">
                  <c:v>6.0760000000000001E-5</c:v>
                </c:pt>
                <c:pt idx="60760">
                  <c:v>6.0761000000000003E-5</c:v>
                </c:pt>
                <c:pt idx="60761">
                  <c:v>6.0761999999999999E-5</c:v>
                </c:pt>
                <c:pt idx="60762">
                  <c:v>6.0763000000000001E-5</c:v>
                </c:pt>
                <c:pt idx="60763">
                  <c:v>6.0764000000000003E-5</c:v>
                </c:pt>
                <c:pt idx="60764">
                  <c:v>6.0764999999999998E-5</c:v>
                </c:pt>
                <c:pt idx="60765">
                  <c:v>6.0766000000000001E-5</c:v>
                </c:pt>
                <c:pt idx="60766">
                  <c:v>6.0767000000000003E-5</c:v>
                </c:pt>
                <c:pt idx="60767">
                  <c:v>6.0767999999999998E-5</c:v>
                </c:pt>
                <c:pt idx="60768">
                  <c:v>6.0769E-5</c:v>
                </c:pt>
                <c:pt idx="60769">
                  <c:v>6.0770000000000003E-5</c:v>
                </c:pt>
                <c:pt idx="60770">
                  <c:v>6.0770999999999998E-5</c:v>
                </c:pt>
                <c:pt idx="60771">
                  <c:v>6.0772E-5</c:v>
                </c:pt>
                <c:pt idx="60772">
                  <c:v>6.0773000000000002E-5</c:v>
                </c:pt>
                <c:pt idx="60773">
                  <c:v>6.0773999999999998E-5</c:v>
                </c:pt>
                <c:pt idx="60774">
                  <c:v>6.0775E-5</c:v>
                </c:pt>
                <c:pt idx="60775">
                  <c:v>6.0776000000000002E-5</c:v>
                </c:pt>
                <c:pt idx="60776">
                  <c:v>6.0776999999999998E-5</c:v>
                </c:pt>
                <c:pt idx="60777">
                  <c:v>6.0778E-5</c:v>
                </c:pt>
                <c:pt idx="60778">
                  <c:v>6.0779000000000002E-5</c:v>
                </c:pt>
                <c:pt idx="60779">
                  <c:v>6.0779999999999997E-5</c:v>
                </c:pt>
                <c:pt idx="60780">
                  <c:v>6.0781E-5</c:v>
                </c:pt>
                <c:pt idx="60781">
                  <c:v>6.0782000000000002E-5</c:v>
                </c:pt>
                <c:pt idx="60782">
                  <c:v>6.0782999999999997E-5</c:v>
                </c:pt>
                <c:pt idx="60783">
                  <c:v>6.0783999999999999E-5</c:v>
                </c:pt>
                <c:pt idx="60784">
                  <c:v>6.0785000000000002E-5</c:v>
                </c:pt>
                <c:pt idx="60785">
                  <c:v>6.0785999999999997E-5</c:v>
                </c:pt>
                <c:pt idx="60786">
                  <c:v>6.0786999999999999E-5</c:v>
                </c:pt>
                <c:pt idx="60787">
                  <c:v>6.0788000000000001E-5</c:v>
                </c:pt>
                <c:pt idx="60788">
                  <c:v>6.0788999999999997E-5</c:v>
                </c:pt>
                <c:pt idx="60789">
                  <c:v>6.0789999999999999E-5</c:v>
                </c:pt>
                <c:pt idx="60790">
                  <c:v>6.0791000000000001E-5</c:v>
                </c:pt>
                <c:pt idx="60791">
                  <c:v>6.0791999999999997E-5</c:v>
                </c:pt>
                <c:pt idx="60792">
                  <c:v>6.0792999999999999E-5</c:v>
                </c:pt>
                <c:pt idx="60793">
                  <c:v>6.0794000000000001E-5</c:v>
                </c:pt>
                <c:pt idx="60794">
                  <c:v>6.0795000000000003E-5</c:v>
                </c:pt>
                <c:pt idx="60795">
                  <c:v>6.0795999999999999E-5</c:v>
                </c:pt>
                <c:pt idx="60796">
                  <c:v>6.0797000000000001E-5</c:v>
                </c:pt>
                <c:pt idx="60797">
                  <c:v>6.0798000000000003E-5</c:v>
                </c:pt>
                <c:pt idx="60798">
                  <c:v>6.0798999999999998E-5</c:v>
                </c:pt>
                <c:pt idx="60799">
                  <c:v>6.0800000000000001E-5</c:v>
                </c:pt>
                <c:pt idx="60800">
                  <c:v>6.0801000000000003E-5</c:v>
                </c:pt>
                <c:pt idx="60801">
                  <c:v>6.0801999999999998E-5</c:v>
                </c:pt>
                <c:pt idx="60802">
                  <c:v>6.0803E-5</c:v>
                </c:pt>
                <c:pt idx="60803">
                  <c:v>6.0804000000000003E-5</c:v>
                </c:pt>
                <c:pt idx="60804">
                  <c:v>6.0804999999999998E-5</c:v>
                </c:pt>
                <c:pt idx="60805">
                  <c:v>6.0806E-5</c:v>
                </c:pt>
                <c:pt idx="60806">
                  <c:v>6.0807000000000002E-5</c:v>
                </c:pt>
                <c:pt idx="60807">
                  <c:v>6.0807999999999998E-5</c:v>
                </c:pt>
                <c:pt idx="60808">
                  <c:v>6.0809E-5</c:v>
                </c:pt>
                <c:pt idx="60809">
                  <c:v>6.0810000000000002E-5</c:v>
                </c:pt>
                <c:pt idx="60810">
                  <c:v>6.0810999999999998E-5</c:v>
                </c:pt>
                <c:pt idx="60811">
                  <c:v>6.0812E-5</c:v>
                </c:pt>
                <c:pt idx="60812">
                  <c:v>6.0813000000000002E-5</c:v>
                </c:pt>
                <c:pt idx="60813">
                  <c:v>6.0813999999999997E-5</c:v>
                </c:pt>
                <c:pt idx="60814">
                  <c:v>6.0815E-5</c:v>
                </c:pt>
                <c:pt idx="60815">
                  <c:v>6.0816000000000002E-5</c:v>
                </c:pt>
                <c:pt idx="60816">
                  <c:v>6.0816999999999997E-5</c:v>
                </c:pt>
                <c:pt idx="60817">
                  <c:v>6.0817999999999999E-5</c:v>
                </c:pt>
                <c:pt idx="60818">
                  <c:v>6.0819000000000002E-5</c:v>
                </c:pt>
                <c:pt idx="60819">
                  <c:v>6.0819999999999997E-5</c:v>
                </c:pt>
                <c:pt idx="60820">
                  <c:v>6.0820999999999999E-5</c:v>
                </c:pt>
                <c:pt idx="60821">
                  <c:v>6.0822000000000001E-5</c:v>
                </c:pt>
                <c:pt idx="60822">
                  <c:v>6.0822999999999997E-5</c:v>
                </c:pt>
                <c:pt idx="60823">
                  <c:v>6.0823999999999999E-5</c:v>
                </c:pt>
                <c:pt idx="60824">
                  <c:v>6.0825000000000001E-5</c:v>
                </c:pt>
                <c:pt idx="60825">
                  <c:v>6.0825999999999997E-5</c:v>
                </c:pt>
                <c:pt idx="60826">
                  <c:v>6.0826999999999999E-5</c:v>
                </c:pt>
                <c:pt idx="60827">
                  <c:v>6.0828000000000001E-5</c:v>
                </c:pt>
                <c:pt idx="60828">
                  <c:v>6.0829000000000003E-5</c:v>
                </c:pt>
                <c:pt idx="60829">
                  <c:v>6.0829999999999999E-5</c:v>
                </c:pt>
                <c:pt idx="60830">
                  <c:v>6.0831000000000001E-5</c:v>
                </c:pt>
                <c:pt idx="60831">
                  <c:v>6.0832000000000003E-5</c:v>
                </c:pt>
                <c:pt idx="60832">
                  <c:v>6.0832999999999998E-5</c:v>
                </c:pt>
                <c:pt idx="60833">
                  <c:v>6.0834000000000001E-5</c:v>
                </c:pt>
                <c:pt idx="60834">
                  <c:v>6.0835000000000003E-5</c:v>
                </c:pt>
                <c:pt idx="60835">
                  <c:v>6.0835999999999998E-5</c:v>
                </c:pt>
                <c:pt idx="60836">
                  <c:v>6.0837E-5</c:v>
                </c:pt>
                <c:pt idx="60837">
                  <c:v>6.0838000000000003E-5</c:v>
                </c:pt>
                <c:pt idx="60838">
                  <c:v>6.0838999999999998E-5</c:v>
                </c:pt>
                <c:pt idx="60839">
                  <c:v>6.084E-5</c:v>
                </c:pt>
                <c:pt idx="60840">
                  <c:v>6.0841000000000002E-5</c:v>
                </c:pt>
                <c:pt idx="60841">
                  <c:v>6.0841999999999998E-5</c:v>
                </c:pt>
                <c:pt idx="60842">
                  <c:v>6.0843E-5</c:v>
                </c:pt>
                <c:pt idx="60843">
                  <c:v>6.0844000000000002E-5</c:v>
                </c:pt>
                <c:pt idx="60844">
                  <c:v>6.0844999999999998E-5</c:v>
                </c:pt>
                <c:pt idx="60845">
                  <c:v>6.0846E-5</c:v>
                </c:pt>
                <c:pt idx="60846">
                  <c:v>6.0847000000000002E-5</c:v>
                </c:pt>
                <c:pt idx="60847">
                  <c:v>6.0847999999999997E-5</c:v>
                </c:pt>
                <c:pt idx="60848">
                  <c:v>6.0849E-5</c:v>
                </c:pt>
                <c:pt idx="60849">
                  <c:v>6.0850000000000002E-5</c:v>
                </c:pt>
                <c:pt idx="60850">
                  <c:v>6.0850999999999997E-5</c:v>
                </c:pt>
                <c:pt idx="60851">
                  <c:v>6.0851999999999999E-5</c:v>
                </c:pt>
                <c:pt idx="60852">
                  <c:v>6.0853000000000002E-5</c:v>
                </c:pt>
                <c:pt idx="60853">
                  <c:v>6.0853999999999997E-5</c:v>
                </c:pt>
                <c:pt idx="60854">
                  <c:v>6.0854999999999999E-5</c:v>
                </c:pt>
                <c:pt idx="60855">
                  <c:v>6.0856000000000001E-5</c:v>
                </c:pt>
                <c:pt idx="60856">
                  <c:v>6.0856999999999997E-5</c:v>
                </c:pt>
                <c:pt idx="60857">
                  <c:v>6.0857999999999999E-5</c:v>
                </c:pt>
                <c:pt idx="60858">
                  <c:v>6.0859000000000001E-5</c:v>
                </c:pt>
                <c:pt idx="60859">
                  <c:v>6.0859999999999997E-5</c:v>
                </c:pt>
                <c:pt idx="60860">
                  <c:v>6.0860999999999999E-5</c:v>
                </c:pt>
                <c:pt idx="60861">
                  <c:v>6.0862000000000001E-5</c:v>
                </c:pt>
                <c:pt idx="60862">
                  <c:v>6.0863000000000003E-5</c:v>
                </c:pt>
                <c:pt idx="60863">
                  <c:v>6.0863999999999999E-5</c:v>
                </c:pt>
                <c:pt idx="60864">
                  <c:v>6.0865000000000001E-5</c:v>
                </c:pt>
                <c:pt idx="60865">
                  <c:v>6.0866000000000003E-5</c:v>
                </c:pt>
                <c:pt idx="60866">
                  <c:v>6.0866999999999998E-5</c:v>
                </c:pt>
                <c:pt idx="60867">
                  <c:v>6.0868000000000001E-5</c:v>
                </c:pt>
                <c:pt idx="60868">
                  <c:v>6.0869000000000003E-5</c:v>
                </c:pt>
                <c:pt idx="60869">
                  <c:v>6.0869999999999998E-5</c:v>
                </c:pt>
                <c:pt idx="60870">
                  <c:v>6.0871E-5</c:v>
                </c:pt>
                <c:pt idx="60871">
                  <c:v>6.0872000000000003E-5</c:v>
                </c:pt>
                <c:pt idx="60872">
                  <c:v>6.0872999999999998E-5</c:v>
                </c:pt>
                <c:pt idx="60873">
                  <c:v>6.0874E-5</c:v>
                </c:pt>
                <c:pt idx="60874">
                  <c:v>6.0875000000000002E-5</c:v>
                </c:pt>
                <c:pt idx="60875">
                  <c:v>6.0875999999999998E-5</c:v>
                </c:pt>
                <c:pt idx="60876">
                  <c:v>6.0877E-5</c:v>
                </c:pt>
                <c:pt idx="60877">
                  <c:v>6.0878000000000002E-5</c:v>
                </c:pt>
                <c:pt idx="60878">
                  <c:v>6.0878999999999998E-5</c:v>
                </c:pt>
                <c:pt idx="60879">
                  <c:v>6.088E-5</c:v>
                </c:pt>
                <c:pt idx="60880">
                  <c:v>6.0881000000000002E-5</c:v>
                </c:pt>
                <c:pt idx="60881">
                  <c:v>6.0881999999999997E-5</c:v>
                </c:pt>
                <c:pt idx="60882">
                  <c:v>6.0883E-5</c:v>
                </c:pt>
                <c:pt idx="60883">
                  <c:v>6.0884000000000002E-5</c:v>
                </c:pt>
                <c:pt idx="60884">
                  <c:v>6.0884999999999997E-5</c:v>
                </c:pt>
                <c:pt idx="60885">
                  <c:v>6.0885999999999999E-5</c:v>
                </c:pt>
                <c:pt idx="60886">
                  <c:v>6.0887000000000002E-5</c:v>
                </c:pt>
                <c:pt idx="60887">
                  <c:v>6.0887999999999997E-5</c:v>
                </c:pt>
                <c:pt idx="60888">
                  <c:v>6.0888999999999999E-5</c:v>
                </c:pt>
                <c:pt idx="60889">
                  <c:v>6.0890000000000001E-5</c:v>
                </c:pt>
                <c:pt idx="60890">
                  <c:v>6.0890999999999997E-5</c:v>
                </c:pt>
                <c:pt idx="60891">
                  <c:v>6.0891999999999999E-5</c:v>
                </c:pt>
                <c:pt idx="60892">
                  <c:v>6.0893000000000001E-5</c:v>
                </c:pt>
                <c:pt idx="60893">
                  <c:v>6.0893999999999997E-5</c:v>
                </c:pt>
                <c:pt idx="60894">
                  <c:v>6.0894999999999999E-5</c:v>
                </c:pt>
                <c:pt idx="60895">
                  <c:v>6.0896000000000001E-5</c:v>
                </c:pt>
                <c:pt idx="60896">
                  <c:v>6.0897000000000003E-5</c:v>
                </c:pt>
                <c:pt idx="60897">
                  <c:v>6.0897999999999999E-5</c:v>
                </c:pt>
                <c:pt idx="60898">
                  <c:v>6.0899000000000001E-5</c:v>
                </c:pt>
                <c:pt idx="60899">
                  <c:v>6.0900000000000003E-5</c:v>
                </c:pt>
                <c:pt idx="60900">
                  <c:v>6.0900999999999998E-5</c:v>
                </c:pt>
                <c:pt idx="60901">
                  <c:v>6.0902000000000001E-5</c:v>
                </c:pt>
                <c:pt idx="60902">
                  <c:v>6.0903000000000003E-5</c:v>
                </c:pt>
                <c:pt idx="60903">
                  <c:v>6.0903999999999998E-5</c:v>
                </c:pt>
                <c:pt idx="60904">
                  <c:v>6.0905E-5</c:v>
                </c:pt>
                <c:pt idx="60905">
                  <c:v>6.0906000000000003E-5</c:v>
                </c:pt>
                <c:pt idx="60906">
                  <c:v>6.0906999999999998E-5</c:v>
                </c:pt>
                <c:pt idx="60907">
                  <c:v>6.0908E-5</c:v>
                </c:pt>
                <c:pt idx="60908">
                  <c:v>6.0909000000000002E-5</c:v>
                </c:pt>
                <c:pt idx="60909">
                  <c:v>6.0909999999999998E-5</c:v>
                </c:pt>
                <c:pt idx="60910">
                  <c:v>6.0911E-5</c:v>
                </c:pt>
                <c:pt idx="60911">
                  <c:v>6.0912000000000002E-5</c:v>
                </c:pt>
                <c:pt idx="60912">
                  <c:v>6.0912999999999998E-5</c:v>
                </c:pt>
                <c:pt idx="60913">
                  <c:v>6.0914E-5</c:v>
                </c:pt>
                <c:pt idx="60914">
                  <c:v>6.0915000000000002E-5</c:v>
                </c:pt>
                <c:pt idx="60915">
                  <c:v>6.0915999999999997E-5</c:v>
                </c:pt>
                <c:pt idx="60916">
                  <c:v>6.0917E-5</c:v>
                </c:pt>
                <c:pt idx="60917">
                  <c:v>6.0918000000000002E-5</c:v>
                </c:pt>
                <c:pt idx="60918">
                  <c:v>6.0918999999999997E-5</c:v>
                </c:pt>
                <c:pt idx="60919">
                  <c:v>6.0919999999999999E-5</c:v>
                </c:pt>
                <c:pt idx="60920">
                  <c:v>6.0921000000000002E-5</c:v>
                </c:pt>
                <c:pt idx="60921">
                  <c:v>6.0921999999999997E-5</c:v>
                </c:pt>
                <c:pt idx="60922">
                  <c:v>6.0922999999999999E-5</c:v>
                </c:pt>
                <c:pt idx="60923">
                  <c:v>6.0924000000000001E-5</c:v>
                </c:pt>
                <c:pt idx="60924">
                  <c:v>6.0924999999999997E-5</c:v>
                </c:pt>
                <c:pt idx="60925">
                  <c:v>6.0925999999999999E-5</c:v>
                </c:pt>
                <c:pt idx="60926">
                  <c:v>6.0927000000000001E-5</c:v>
                </c:pt>
                <c:pt idx="60927">
                  <c:v>6.0927999999999997E-5</c:v>
                </c:pt>
                <c:pt idx="60928">
                  <c:v>6.0928999999999999E-5</c:v>
                </c:pt>
                <c:pt idx="60929">
                  <c:v>6.0930000000000001E-5</c:v>
                </c:pt>
                <c:pt idx="60930">
                  <c:v>6.0931000000000003E-5</c:v>
                </c:pt>
                <c:pt idx="60931">
                  <c:v>6.0931999999999999E-5</c:v>
                </c:pt>
                <c:pt idx="60932">
                  <c:v>6.0933000000000001E-5</c:v>
                </c:pt>
                <c:pt idx="60933">
                  <c:v>6.0934000000000003E-5</c:v>
                </c:pt>
                <c:pt idx="60934">
                  <c:v>6.0934999999999998E-5</c:v>
                </c:pt>
                <c:pt idx="60935">
                  <c:v>6.0936000000000001E-5</c:v>
                </c:pt>
                <c:pt idx="60936">
                  <c:v>6.0937000000000003E-5</c:v>
                </c:pt>
                <c:pt idx="60937">
                  <c:v>6.0937999999999998E-5</c:v>
                </c:pt>
                <c:pt idx="60938">
                  <c:v>6.0939E-5</c:v>
                </c:pt>
                <c:pt idx="60939">
                  <c:v>6.0940000000000003E-5</c:v>
                </c:pt>
                <c:pt idx="60940">
                  <c:v>6.0940999999999998E-5</c:v>
                </c:pt>
                <c:pt idx="60941">
                  <c:v>6.0942E-5</c:v>
                </c:pt>
                <c:pt idx="60942">
                  <c:v>6.0943000000000002E-5</c:v>
                </c:pt>
                <c:pt idx="60943">
                  <c:v>6.0943999999999998E-5</c:v>
                </c:pt>
                <c:pt idx="60944">
                  <c:v>6.0945E-5</c:v>
                </c:pt>
                <c:pt idx="60945">
                  <c:v>6.0946000000000002E-5</c:v>
                </c:pt>
                <c:pt idx="60946">
                  <c:v>6.0946999999999998E-5</c:v>
                </c:pt>
                <c:pt idx="60947">
                  <c:v>6.0948E-5</c:v>
                </c:pt>
                <c:pt idx="60948">
                  <c:v>6.0949000000000002E-5</c:v>
                </c:pt>
                <c:pt idx="60949">
                  <c:v>6.0949999999999998E-5</c:v>
                </c:pt>
                <c:pt idx="60950">
                  <c:v>6.0951E-5</c:v>
                </c:pt>
                <c:pt idx="60951">
                  <c:v>6.0952000000000002E-5</c:v>
                </c:pt>
                <c:pt idx="60952">
                  <c:v>6.0952999999999997E-5</c:v>
                </c:pt>
                <c:pt idx="60953">
                  <c:v>6.0954E-5</c:v>
                </c:pt>
                <c:pt idx="60954">
                  <c:v>6.0955000000000002E-5</c:v>
                </c:pt>
                <c:pt idx="60955">
                  <c:v>6.0955999999999997E-5</c:v>
                </c:pt>
                <c:pt idx="60956">
                  <c:v>6.0956999999999999E-5</c:v>
                </c:pt>
                <c:pt idx="60957">
                  <c:v>6.0958000000000001E-5</c:v>
                </c:pt>
                <c:pt idx="60958">
                  <c:v>6.0958999999999997E-5</c:v>
                </c:pt>
                <c:pt idx="60959">
                  <c:v>6.0959999999999999E-5</c:v>
                </c:pt>
                <c:pt idx="60960">
                  <c:v>6.0961000000000001E-5</c:v>
                </c:pt>
                <c:pt idx="60961">
                  <c:v>6.0961999999999997E-5</c:v>
                </c:pt>
                <c:pt idx="60962">
                  <c:v>6.0962999999999999E-5</c:v>
                </c:pt>
                <c:pt idx="60963">
                  <c:v>6.0964000000000001E-5</c:v>
                </c:pt>
                <c:pt idx="60964">
                  <c:v>6.0965000000000003E-5</c:v>
                </c:pt>
                <c:pt idx="60965">
                  <c:v>6.0965999999999999E-5</c:v>
                </c:pt>
                <c:pt idx="60966">
                  <c:v>6.0967000000000001E-5</c:v>
                </c:pt>
                <c:pt idx="60967">
                  <c:v>6.0968000000000003E-5</c:v>
                </c:pt>
                <c:pt idx="60968">
                  <c:v>6.0968999999999999E-5</c:v>
                </c:pt>
                <c:pt idx="60969">
                  <c:v>6.0970000000000001E-5</c:v>
                </c:pt>
                <c:pt idx="60970">
                  <c:v>6.0971000000000003E-5</c:v>
                </c:pt>
                <c:pt idx="60971">
                  <c:v>6.0971999999999998E-5</c:v>
                </c:pt>
                <c:pt idx="60972">
                  <c:v>6.0973000000000001E-5</c:v>
                </c:pt>
                <c:pt idx="60973">
                  <c:v>6.0974000000000003E-5</c:v>
                </c:pt>
                <c:pt idx="60974">
                  <c:v>6.0974999999999998E-5</c:v>
                </c:pt>
                <c:pt idx="60975">
                  <c:v>6.0976E-5</c:v>
                </c:pt>
                <c:pt idx="60976">
                  <c:v>6.0977000000000002E-5</c:v>
                </c:pt>
                <c:pt idx="60977">
                  <c:v>6.0977999999999998E-5</c:v>
                </c:pt>
                <c:pt idx="60978">
                  <c:v>6.0979E-5</c:v>
                </c:pt>
                <c:pt idx="60979">
                  <c:v>6.0980000000000002E-5</c:v>
                </c:pt>
                <c:pt idx="60980">
                  <c:v>6.0980999999999998E-5</c:v>
                </c:pt>
                <c:pt idx="60981">
                  <c:v>6.0982E-5</c:v>
                </c:pt>
                <c:pt idx="60982">
                  <c:v>6.0983000000000002E-5</c:v>
                </c:pt>
                <c:pt idx="60983">
                  <c:v>6.0983999999999998E-5</c:v>
                </c:pt>
                <c:pt idx="60984">
                  <c:v>6.0985E-5</c:v>
                </c:pt>
                <c:pt idx="60985">
                  <c:v>6.0986000000000002E-5</c:v>
                </c:pt>
                <c:pt idx="60986">
                  <c:v>6.0986999999999997E-5</c:v>
                </c:pt>
                <c:pt idx="60987">
                  <c:v>6.0988E-5</c:v>
                </c:pt>
                <c:pt idx="60988">
                  <c:v>6.0989000000000002E-5</c:v>
                </c:pt>
                <c:pt idx="60989">
                  <c:v>6.0989999999999997E-5</c:v>
                </c:pt>
                <c:pt idx="60990">
                  <c:v>6.0990999999999999E-5</c:v>
                </c:pt>
                <c:pt idx="60991">
                  <c:v>6.0992000000000002E-5</c:v>
                </c:pt>
                <c:pt idx="60992">
                  <c:v>6.0992999999999997E-5</c:v>
                </c:pt>
                <c:pt idx="60993">
                  <c:v>6.0993999999999999E-5</c:v>
                </c:pt>
                <c:pt idx="60994">
                  <c:v>6.0995000000000001E-5</c:v>
                </c:pt>
                <c:pt idx="60995">
                  <c:v>6.0995999999999997E-5</c:v>
                </c:pt>
                <c:pt idx="60996">
                  <c:v>6.0996999999999999E-5</c:v>
                </c:pt>
                <c:pt idx="60997">
                  <c:v>6.0998000000000001E-5</c:v>
                </c:pt>
                <c:pt idx="60998">
                  <c:v>6.0999000000000003E-5</c:v>
                </c:pt>
                <c:pt idx="60999">
                  <c:v>6.0999999999999999E-5</c:v>
                </c:pt>
                <c:pt idx="61000">
                  <c:v>6.1001000000000001E-5</c:v>
                </c:pt>
                <c:pt idx="61001">
                  <c:v>6.1002000000000003E-5</c:v>
                </c:pt>
                <c:pt idx="61002">
                  <c:v>6.1002999999999999E-5</c:v>
                </c:pt>
                <c:pt idx="61003">
                  <c:v>6.1004000000000001E-5</c:v>
                </c:pt>
                <c:pt idx="61004">
                  <c:v>6.1005000000000003E-5</c:v>
                </c:pt>
                <c:pt idx="61005">
                  <c:v>6.1005999999999998E-5</c:v>
                </c:pt>
                <c:pt idx="61006">
                  <c:v>6.1007000000000001E-5</c:v>
                </c:pt>
                <c:pt idx="61007">
                  <c:v>6.1008000000000003E-5</c:v>
                </c:pt>
                <c:pt idx="61008">
                  <c:v>6.1008999999999998E-5</c:v>
                </c:pt>
                <c:pt idx="61009">
                  <c:v>6.101E-5</c:v>
                </c:pt>
                <c:pt idx="61010">
                  <c:v>6.1011000000000003E-5</c:v>
                </c:pt>
                <c:pt idx="61011">
                  <c:v>6.1011999999999998E-5</c:v>
                </c:pt>
                <c:pt idx="61012">
                  <c:v>6.1013E-5</c:v>
                </c:pt>
                <c:pt idx="61013">
                  <c:v>6.1014000000000002E-5</c:v>
                </c:pt>
                <c:pt idx="61014">
                  <c:v>6.1014999999999998E-5</c:v>
                </c:pt>
                <c:pt idx="61015">
                  <c:v>6.1016E-5</c:v>
                </c:pt>
                <c:pt idx="61016">
                  <c:v>6.1017000000000002E-5</c:v>
                </c:pt>
                <c:pt idx="61017">
                  <c:v>6.1017999999999998E-5</c:v>
                </c:pt>
                <c:pt idx="61018">
                  <c:v>6.1019E-5</c:v>
                </c:pt>
                <c:pt idx="61019">
                  <c:v>6.1020000000000002E-5</c:v>
                </c:pt>
                <c:pt idx="61020">
                  <c:v>6.1020999999999997E-5</c:v>
                </c:pt>
                <c:pt idx="61021">
                  <c:v>6.1022E-5</c:v>
                </c:pt>
                <c:pt idx="61022">
                  <c:v>6.1023000000000002E-5</c:v>
                </c:pt>
                <c:pt idx="61023">
                  <c:v>6.1023999999999997E-5</c:v>
                </c:pt>
                <c:pt idx="61024">
                  <c:v>6.1024999999999999E-5</c:v>
                </c:pt>
                <c:pt idx="61025">
                  <c:v>6.1026000000000002E-5</c:v>
                </c:pt>
                <c:pt idx="61026">
                  <c:v>6.1026999999999997E-5</c:v>
                </c:pt>
                <c:pt idx="61027">
                  <c:v>6.1027999999999999E-5</c:v>
                </c:pt>
                <c:pt idx="61028">
                  <c:v>6.1029000000000001E-5</c:v>
                </c:pt>
                <c:pt idx="61029">
                  <c:v>6.1029999999999997E-5</c:v>
                </c:pt>
                <c:pt idx="61030">
                  <c:v>6.1030999999999999E-5</c:v>
                </c:pt>
                <c:pt idx="61031">
                  <c:v>6.1032000000000001E-5</c:v>
                </c:pt>
                <c:pt idx="61032">
                  <c:v>6.1033000000000003E-5</c:v>
                </c:pt>
                <c:pt idx="61033">
                  <c:v>6.1033999999999999E-5</c:v>
                </c:pt>
                <c:pt idx="61034">
                  <c:v>6.1035000000000001E-5</c:v>
                </c:pt>
                <c:pt idx="61035">
                  <c:v>6.1036000000000003E-5</c:v>
                </c:pt>
                <c:pt idx="61036">
                  <c:v>6.1037000000000005E-5</c:v>
                </c:pt>
                <c:pt idx="61037">
                  <c:v>6.1037999999999994E-5</c:v>
                </c:pt>
                <c:pt idx="61038">
                  <c:v>6.1038999999999996E-5</c:v>
                </c:pt>
                <c:pt idx="61039">
                  <c:v>6.1039999999999998E-5</c:v>
                </c:pt>
                <c:pt idx="61040">
                  <c:v>6.1041000000000001E-5</c:v>
                </c:pt>
                <c:pt idx="61041">
                  <c:v>6.1042000000000003E-5</c:v>
                </c:pt>
                <c:pt idx="61042">
                  <c:v>6.1043000000000005E-5</c:v>
                </c:pt>
                <c:pt idx="61043">
                  <c:v>6.1043999999999994E-5</c:v>
                </c:pt>
                <c:pt idx="61044">
                  <c:v>6.1044999999999996E-5</c:v>
                </c:pt>
                <c:pt idx="61045">
                  <c:v>6.1045999999999998E-5</c:v>
                </c:pt>
                <c:pt idx="61046">
                  <c:v>6.1047E-5</c:v>
                </c:pt>
                <c:pt idx="61047">
                  <c:v>6.1048000000000002E-5</c:v>
                </c:pt>
                <c:pt idx="61048">
                  <c:v>6.1049000000000005E-5</c:v>
                </c:pt>
                <c:pt idx="61049">
                  <c:v>6.1050000000000007E-5</c:v>
                </c:pt>
                <c:pt idx="61050">
                  <c:v>6.1050999999999995E-5</c:v>
                </c:pt>
                <c:pt idx="61051">
                  <c:v>6.1051999999999998E-5</c:v>
                </c:pt>
                <c:pt idx="61052">
                  <c:v>6.1053E-5</c:v>
                </c:pt>
                <c:pt idx="61053">
                  <c:v>6.1054000000000002E-5</c:v>
                </c:pt>
                <c:pt idx="61054">
                  <c:v>6.1055000000000004E-5</c:v>
                </c:pt>
                <c:pt idx="61055">
                  <c:v>6.1056000000000006E-5</c:v>
                </c:pt>
                <c:pt idx="61056">
                  <c:v>6.1056999999999995E-5</c:v>
                </c:pt>
                <c:pt idx="61057">
                  <c:v>6.1057999999999997E-5</c:v>
                </c:pt>
                <c:pt idx="61058">
                  <c:v>6.1058999999999999E-5</c:v>
                </c:pt>
                <c:pt idx="61059">
                  <c:v>6.1060000000000002E-5</c:v>
                </c:pt>
                <c:pt idx="61060">
                  <c:v>6.1061000000000004E-5</c:v>
                </c:pt>
                <c:pt idx="61061">
                  <c:v>6.1062000000000006E-5</c:v>
                </c:pt>
                <c:pt idx="61062">
                  <c:v>6.1062999999999995E-5</c:v>
                </c:pt>
                <c:pt idx="61063">
                  <c:v>6.1063999999999997E-5</c:v>
                </c:pt>
                <c:pt idx="61064">
                  <c:v>6.1064999999999999E-5</c:v>
                </c:pt>
                <c:pt idx="61065">
                  <c:v>6.1066000000000001E-5</c:v>
                </c:pt>
                <c:pt idx="61066">
                  <c:v>6.1067000000000003E-5</c:v>
                </c:pt>
                <c:pt idx="61067">
                  <c:v>6.1068000000000006E-5</c:v>
                </c:pt>
                <c:pt idx="61068">
                  <c:v>6.1068999999999994E-5</c:v>
                </c:pt>
                <c:pt idx="61069">
                  <c:v>6.1069999999999996E-5</c:v>
                </c:pt>
                <c:pt idx="61070">
                  <c:v>6.1070999999999999E-5</c:v>
                </c:pt>
                <c:pt idx="61071">
                  <c:v>6.1072000000000001E-5</c:v>
                </c:pt>
                <c:pt idx="61072">
                  <c:v>6.1073000000000003E-5</c:v>
                </c:pt>
                <c:pt idx="61073">
                  <c:v>6.1074000000000005E-5</c:v>
                </c:pt>
                <c:pt idx="61074">
                  <c:v>6.1074999999999994E-5</c:v>
                </c:pt>
                <c:pt idx="61075">
                  <c:v>6.1075999999999996E-5</c:v>
                </c:pt>
                <c:pt idx="61076">
                  <c:v>6.1076999999999998E-5</c:v>
                </c:pt>
                <c:pt idx="61077">
                  <c:v>6.1078E-5</c:v>
                </c:pt>
                <c:pt idx="61078">
                  <c:v>6.1079000000000003E-5</c:v>
                </c:pt>
                <c:pt idx="61079">
                  <c:v>6.1080000000000005E-5</c:v>
                </c:pt>
                <c:pt idx="61080">
                  <c:v>6.1080999999999993E-5</c:v>
                </c:pt>
                <c:pt idx="61081">
                  <c:v>6.1081999999999996E-5</c:v>
                </c:pt>
                <c:pt idx="61082">
                  <c:v>6.1082999999999998E-5</c:v>
                </c:pt>
                <c:pt idx="61083">
                  <c:v>6.1084E-5</c:v>
                </c:pt>
                <c:pt idx="61084">
                  <c:v>6.1085000000000002E-5</c:v>
                </c:pt>
                <c:pt idx="61085">
                  <c:v>6.1086000000000004E-5</c:v>
                </c:pt>
                <c:pt idx="61086">
                  <c:v>6.1087000000000007E-5</c:v>
                </c:pt>
                <c:pt idx="61087">
                  <c:v>6.1087999999999995E-5</c:v>
                </c:pt>
                <c:pt idx="61088">
                  <c:v>6.1088999999999997E-5</c:v>
                </c:pt>
                <c:pt idx="61089">
                  <c:v>6.109E-5</c:v>
                </c:pt>
                <c:pt idx="61090">
                  <c:v>6.1091000000000002E-5</c:v>
                </c:pt>
                <c:pt idx="61091">
                  <c:v>6.1092000000000004E-5</c:v>
                </c:pt>
                <c:pt idx="61092">
                  <c:v>6.1093000000000006E-5</c:v>
                </c:pt>
                <c:pt idx="61093">
                  <c:v>6.1093999999999995E-5</c:v>
                </c:pt>
                <c:pt idx="61094">
                  <c:v>6.1094999999999997E-5</c:v>
                </c:pt>
                <c:pt idx="61095">
                  <c:v>6.1095999999999999E-5</c:v>
                </c:pt>
                <c:pt idx="61096">
                  <c:v>6.1097000000000001E-5</c:v>
                </c:pt>
                <c:pt idx="61097">
                  <c:v>6.1098000000000004E-5</c:v>
                </c:pt>
                <c:pt idx="61098">
                  <c:v>6.1099000000000006E-5</c:v>
                </c:pt>
                <c:pt idx="61099">
                  <c:v>6.1099999999999994E-5</c:v>
                </c:pt>
                <c:pt idx="61100">
                  <c:v>6.1100999999999997E-5</c:v>
                </c:pt>
                <c:pt idx="61101">
                  <c:v>6.1101999999999999E-5</c:v>
                </c:pt>
                <c:pt idx="61102">
                  <c:v>6.1103000000000001E-5</c:v>
                </c:pt>
                <c:pt idx="61103">
                  <c:v>6.1104000000000003E-5</c:v>
                </c:pt>
                <c:pt idx="61104">
                  <c:v>6.1105000000000005E-5</c:v>
                </c:pt>
                <c:pt idx="61105">
                  <c:v>6.1105999999999994E-5</c:v>
                </c:pt>
                <c:pt idx="61106">
                  <c:v>6.1106999999999996E-5</c:v>
                </c:pt>
                <c:pt idx="61107">
                  <c:v>6.1107999999999998E-5</c:v>
                </c:pt>
                <c:pt idx="61108">
                  <c:v>6.1109000000000001E-5</c:v>
                </c:pt>
                <c:pt idx="61109">
                  <c:v>6.1110000000000003E-5</c:v>
                </c:pt>
                <c:pt idx="61110">
                  <c:v>6.1111000000000005E-5</c:v>
                </c:pt>
                <c:pt idx="61111">
                  <c:v>6.1111999999999994E-5</c:v>
                </c:pt>
                <c:pt idx="61112">
                  <c:v>6.1112999999999996E-5</c:v>
                </c:pt>
                <c:pt idx="61113">
                  <c:v>6.1113999999999998E-5</c:v>
                </c:pt>
                <c:pt idx="61114">
                  <c:v>6.1115E-5</c:v>
                </c:pt>
                <c:pt idx="61115">
                  <c:v>6.1116000000000002E-5</c:v>
                </c:pt>
                <c:pt idx="61116">
                  <c:v>6.1117000000000005E-5</c:v>
                </c:pt>
                <c:pt idx="61117">
                  <c:v>6.1118000000000007E-5</c:v>
                </c:pt>
                <c:pt idx="61118">
                  <c:v>6.1118999999999995E-5</c:v>
                </c:pt>
                <c:pt idx="61119">
                  <c:v>6.1119999999999998E-5</c:v>
                </c:pt>
                <c:pt idx="61120">
                  <c:v>6.1121E-5</c:v>
                </c:pt>
                <c:pt idx="61121">
                  <c:v>6.1122000000000002E-5</c:v>
                </c:pt>
                <c:pt idx="61122">
                  <c:v>6.1123000000000004E-5</c:v>
                </c:pt>
                <c:pt idx="61123">
                  <c:v>6.1124000000000006E-5</c:v>
                </c:pt>
                <c:pt idx="61124">
                  <c:v>6.1124999999999995E-5</c:v>
                </c:pt>
                <c:pt idx="61125">
                  <c:v>6.1125999999999997E-5</c:v>
                </c:pt>
                <c:pt idx="61126">
                  <c:v>6.1126999999999999E-5</c:v>
                </c:pt>
                <c:pt idx="61127">
                  <c:v>6.1128000000000002E-5</c:v>
                </c:pt>
                <c:pt idx="61128">
                  <c:v>6.1129000000000004E-5</c:v>
                </c:pt>
                <c:pt idx="61129">
                  <c:v>6.1130000000000006E-5</c:v>
                </c:pt>
                <c:pt idx="61130">
                  <c:v>6.1130999999999995E-5</c:v>
                </c:pt>
                <c:pt idx="61131">
                  <c:v>6.1131999999999997E-5</c:v>
                </c:pt>
                <c:pt idx="61132">
                  <c:v>6.1132999999999999E-5</c:v>
                </c:pt>
                <c:pt idx="61133">
                  <c:v>6.1134000000000001E-5</c:v>
                </c:pt>
                <c:pt idx="61134">
                  <c:v>6.1135000000000003E-5</c:v>
                </c:pt>
                <c:pt idx="61135">
                  <c:v>6.1136000000000006E-5</c:v>
                </c:pt>
                <c:pt idx="61136">
                  <c:v>6.1136999999999994E-5</c:v>
                </c:pt>
                <c:pt idx="61137">
                  <c:v>6.1137999999999996E-5</c:v>
                </c:pt>
                <c:pt idx="61138">
                  <c:v>6.1138999999999999E-5</c:v>
                </c:pt>
                <c:pt idx="61139">
                  <c:v>6.1140000000000001E-5</c:v>
                </c:pt>
                <c:pt idx="61140">
                  <c:v>6.1141000000000003E-5</c:v>
                </c:pt>
                <c:pt idx="61141">
                  <c:v>6.1142000000000005E-5</c:v>
                </c:pt>
                <c:pt idx="61142">
                  <c:v>6.1142999999999994E-5</c:v>
                </c:pt>
                <c:pt idx="61143">
                  <c:v>6.1143999999999996E-5</c:v>
                </c:pt>
                <c:pt idx="61144">
                  <c:v>6.1144999999999998E-5</c:v>
                </c:pt>
                <c:pt idx="61145">
                  <c:v>6.1146E-5</c:v>
                </c:pt>
                <c:pt idx="61146">
                  <c:v>6.1147000000000003E-5</c:v>
                </c:pt>
                <c:pt idx="61147">
                  <c:v>6.1148000000000005E-5</c:v>
                </c:pt>
                <c:pt idx="61148">
                  <c:v>6.1148999999999993E-5</c:v>
                </c:pt>
                <c:pt idx="61149">
                  <c:v>6.1149999999999996E-5</c:v>
                </c:pt>
                <c:pt idx="61150">
                  <c:v>6.1150999999999998E-5</c:v>
                </c:pt>
                <c:pt idx="61151">
                  <c:v>6.1152E-5</c:v>
                </c:pt>
                <c:pt idx="61152">
                  <c:v>6.1153000000000002E-5</c:v>
                </c:pt>
                <c:pt idx="61153">
                  <c:v>6.1154000000000004E-5</c:v>
                </c:pt>
                <c:pt idx="61154">
                  <c:v>6.1155000000000007E-5</c:v>
                </c:pt>
                <c:pt idx="61155">
                  <c:v>6.1155999999999995E-5</c:v>
                </c:pt>
                <c:pt idx="61156">
                  <c:v>6.1156999999999997E-5</c:v>
                </c:pt>
                <c:pt idx="61157">
                  <c:v>6.1158E-5</c:v>
                </c:pt>
                <c:pt idx="61158">
                  <c:v>6.1159000000000002E-5</c:v>
                </c:pt>
                <c:pt idx="61159">
                  <c:v>6.1160000000000004E-5</c:v>
                </c:pt>
                <c:pt idx="61160">
                  <c:v>6.1161000000000006E-5</c:v>
                </c:pt>
                <c:pt idx="61161">
                  <c:v>6.1161999999999995E-5</c:v>
                </c:pt>
                <c:pt idx="61162">
                  <c:v>6.1162999999999997E-5</c:v>
                </c:pt>
                <c:pt idx="61163">
                  <c:v>6.1163999999999999E-5</c:v>
                </c:pt>
                <c:pt idx="61164">
                  <c:v>6.1165000000000001E-5</c:v>
                </c:pt>
                <c:pt idx="61165">
                  <c:v>6.1166000000000004E-5</c:v>
                </c:pt>
                <c:pt idx="61166">
                  <c:v>6.1167000000000006E-5</c:v>
                </c:pt>
                <c:pt idx="61167">
                  <c:v>6.1167999999999994E-5</c:v>
                </c:pt>
                <c:pt idx="61168">
                  <c:v>6.1168999999999997E-5</c:v>
                </c:pt>
                <c:pt idx="61169">
                  <c:v>6.1169999999999999E-5</c:v>
                </c:pt>
                <c:pt idx="61170">
                  <c:v>6.1171000000000001E-5</c:v>
                </c:pt>
                <c:pt idx="61171">
                  <c:v>6.1172000000000003E-5</c:v>
                </c:pt>
                <c:pt idx="61172">
                  <c:v>6.1173000000000005E-5</c:v>
                </c:pt>
                <c:pt idx="61173">
                  <c:v>6.1173999999999994E-5</c:v>
                </c:pt>
                <c:pt idx="61174">
                  <c:v>6.1174999999999996E-5</c:v>
                </c:pt>
                <c:pt idx="61175">
                  <c:v>6.1175999999999998E-5</c:v>
                </c:pt>
                <c:pt idx="61176">
                  <c:v>6.1177000000000001E-5</c:v>
                </c:pt>
                <c:pt idx="61177">
                  <c:v>6.1178000000000003E-5</c:v>
                </c:pt>
                <c:pt idx="61178">
                  <c:v>6.1179000000000005E-5</c:v>
                </c:pt>
                <c:pt idx="61179">
                  <c:v>6.1179999999999994E-5</c:v>
                </c:pt>
                <c:pt idx="61180">
                  <c:v>6.1180999999999996E-5</c:v>
                </c:pt>
                <c:pt idx="61181">
                  <c:v>6.1181999999999998E-5</c:v>
                </c:pt>
                <c:pt idx="61182">
                  <c:v>6.1183E-5</c:v>
                </c:pt>
                <c:pt idx="61183">
                  <c:v>6.1184000000000002E-5</c:v>
                </c:pt>
                <c:pt idx="61184">
                  <c:v>6.1185000000000005E-5</c:v>
                </c:pt>
                <c:pt idx="61185">
                  <c:v>6.1186000000000007E-5</c:v>
                </c:pt>
                <c:pt idx="61186">
                  <c:v>6.1186999999999995E-5</c:v>
                </c:pt>
                <c:pt idx="61187">
                  <c:v>6.1187999999999998E-5</c:v>
                </c:pt>
                <c:pt idx="61188">
                  <c:v>6.1189E-5</c:v>
                </c:pt>
                <c:pt idx="61189">
                  <c:v>6.1190000000000002E-5</c:v>
                </c:pt>
                <c:pt idx="61190">
                  <c:v>6.1191000000000004E-5</c:v>
                </c:pt>
                <c:pt idx="61191">
                  <c:v>6.1192000000000006E-5</c:v>
                </c:pt>
                <c:pt idx="61192">
                  <c:v>6.1192999999999995E-5</c:v>
                </c:pt>
                <c:pt idx="61193">
                  <c:v>6.1193999999999997E-5</c:v>
                </c:pt>
                <c:pt idx="61194">
                  <c:v>6.1194999999999999E-5</c:v>
                </c:pt>
                <c:pt idx="61195">
                  <c:v>6.1196000000000002E-5</c:v>
                </c:pt>
                <c:pt idx="61196">
                  <c:v>6.1197000000000004E-5</c:v>
                </c:pt>
                <c:pt idx="61197">
                  <c:v>6.1198000000000006E-5</c:v>
                </c:pt>
                <c:pt idx="61198">
                  <c:v>6.1198999999999995E-5</c:v>
                </c:pt>
                <c:pt idx="61199">
                  <c:v>6.1199999999999997E-5</c:v>
                </c:pt>
                <c:pt idx="61200">
                  <c:v>6.1200999999999999E-5</c:v>
                </c:pt>
                <c:pt idx="61201">
                  <c:v>6.1202000000000001E-5</c:v>
                </c:pt>
                <c:pt idx="61202">
                  <c:v>6.1203000000000003E-5</c:v>
                </c:pt>
                <c:pt idx="61203">
                  <c:v>6.1204000000000006E-5</c:v>
                </c:pt>
                <c:pt idx="61204">
                  <c:v>6.1204999999999994E-5</c:v>
                </c:pt>
                <c:pt idx="61205">
                  <c:v>6.1205999999999996E-5</c:v>
                </c:pt>
                <c:pt idx="61206">
                  <c:v>6.1206999999999999E-5</c:v>
                </c:pt>
                <c:pt idx="61207">
                  <c:v>6.1208000000000001E-5</c:v>
                </c:pt>
                <c:pt idx="61208">
                  <c:v>6.1209000000000003E-5</c:v>
                </c:pt>
                <c:pt idx="61209">
                  <c:v>6.1210000000000005E-5</c:v>
                </c:pt>
                <c:pt idx="61210">
                  <c:v>6.1210999999999994E-5</c:v>
                </c:pt>
                <c:pt idx="61211">
                  <c:v>6.1211999999999996E-5</c:v>
                </c:pt>
                <c:pt idx="61212">
                  <c:v>6.1212999999999998E-5</c:v>
                </c:pt>
                <c:pt idx="61213">
                  <c:v>6.1214E-5</c:v>
                </c:pt>
                <c:pt idx="61214">
                  <c:v>6.1215000000000003E-5</c:v>
                </c:pt>
                <c:pt idx="61215">
                  <c:v>6.1216000000000005E-5</c:v>
                </c:pt>
                <c:pt idx="61216">
                  <c:v>6.1216999999999993E-5</c:v>
                </c:pt>
                <c:pt idx="61217">
                  <c:v>6.1217999999999996E-5</c:v>
                </c:pt>
                <c:pt idx="61218">
                  <c:v>6.1218999999999998E-5</c:v>
                </c:pt>
                <c:pt idx="61219">
                  <c:v>6.122E-5</c:v>
                </c:pt>
                <c:pt idx="61220">
                  <c:v>6.1221000000000002E-5</c:v>
                </c:pt>
                <c:pt idx="61221">
                  <c:v>6.1222000000000004E-5</c:v>
                </c:pt>
                <c:pt idx="61222">
                  <c:v>6.1223000000000007E-5</c:v>
                </c:pt>
                <c:pt idx="61223">
                  <c:v>6.1223999999999995E-5</c:v>
                </c:pt>
                <c:pt idx="61224">
                  <c:v>6.1224999999999997E-5</c:v>
                </c:pt>
                <c:pt idx="61225">
                  <c:v>6.1226E-5</c:v>
                </c:pt>
                <c:pt idx="61226">
                  <c:v>6.1227000000000002E-5</c:v>
                </c:pt>
                <c:pt idx="61227">
                  <c:v>6.1228000000000004E-5</c:v>
                </c:pt>
                <c:pt idx="61228">
                  <c:v>6.1229000000000006E-5</c:v>
                </c:pt>
                <c:pt idx="61229">
                  <c:v>6.1229999999999995E-5</c:v>
                </c:pt>
                <c:pt idx="61230">
                  <c:v>6.1230999999999997E-5</c:v>
                </c:pt>
                <c:pt idx="61231">
                  <c:v>6.1231999999999999E-5</c:v>
                </c:pt>
                <c:pt idx="61232">
                  <c:v>6.1233000000000001E-5</c:v>
                </c:pt>
                <c:pt idx="61233">
                  <c:v>6.1234000000000004E-5</c:v>
                </c:pt>
                <c:pt idx="61234">
                  <c:v>6.1235000000000006E-5</c:v>
                </c:pt>
                <c:pt idx="61235">
                  <c:v>6.1235999999999994E-5</c:v>
                </c:pt>
                <c:pt idx="61236">
                  <c:v>6.1236999999999997E-5</c:v>
                </c:pt>
                <c:pt idx="61237">
                  <c:v>6.1237999999999999E-5</c:v>
                </c:pt>
                <c:pt idx="61238">
                  <c:v>6.1239000000000001E-5</c:v>
                </c:pt>
                <c:pt idx="61239">
                  <c:v>6.1240000000000003E-5</c:v>
                </c:pt>
                <c:pt idx="61240">
                  <c:v>6.1241000000000005E-5</c:v>
                </c:pt>
                <c:pt idx="61241">
                  <c:v>6.1241999999999994E-5</c:v>
                </c:pt>
                <c:pt idx="61242">
                  <c:v>6.1242999999999996E-5</c:v>
                </c:pt>
                <c:pt idx="61243">
                  <c:v>6.1243999999999998E-5</c:v>
                </c:pt>
                <c:pt idx="61244">
                  <c:v>6.1245000000000001E-5</c:v>
                </c:pt>
                <c:pt idx="61245">
                  <c:v>6.1246000000000003E-5</c:v>
                </c:pt>
                <c:pt idx="61246">
                  <c:v>6.1247000000000005E-5</c:v>
                </c:pt>
                <c:pt idx="61247">
                  <c:v>6.1247999999999994E-5</c:v>
                </c:pt>
                <c:pt idx="61248">
                  <c:v>6.1248999999999996E-5</c:v>
                </c:pt>
                <c:pt idx="61249">
                  <c:v>6.1249999999999998E-5</c:v>
                </c:pt>
                <c:pt idx="61250">
                  <c:v>6.1251E-5</c:v>
                </c:pt>
                <c:pt idx="61251">
                  <c:v>6.1252000000000002E-5</c:v>
                </c:pt>
                <c:pt idx="61252">
                  <c:v>6.1253000000000005E-5</c:v>
                </c:pt>
                <c:pt idx="61253">
                  <c:v>6.1253999999999993E-5</c:v>
                </c:pt>
                <c:pt idx="61254">
                  <c:v>6.1254999999999995E-5</c:v>
                </c:pt>
                <c:pt idx="61255">
                  <c:v>6.1255999999999998E-5</c:v>
                </c:pt>
                <c:pt idx="61256">
                  <c:v>6.1257E-5</c:v>
                </c:pt>
                <c:pt idx="61257">
                  <c:v>6.1258000000000002E-5</c:v>
                </c:pt>
                <c:pt idx="61258">
                  <c:v>6.1259000000000004E-5</c:v>
                </c:pt>
                <c:pt idx="61259">
                  <c:v>6.1260000000000006E-5</c:v>
                </c:pt>
                <c:pt idx="61260">
                  <c:v>6.1260999999999995E-5</c:v>
                </c:pt>
                <c:pt idx="61261">
                  <c:v>6.1261999999999997E-5</c:v>
                </c:pt>
                <c:pt idx="61262">
                  <c:v>6.1262999999999999E-5</c:v>
                </c:pt>
                <c:pt idx="61263">
                  <c:v>6.1264000000000002E-5</c:v>
                </c:pt>
                <c:pt idx="61264">
                  <c:v>6.1265000000000004E-5</c:v>
                </c:pt>
                <c:pt idx="61265">
                  <c:v>6.1266000000000006E-5</c:v>
                </c:pt>
                <c:pt idx="61266">
                  <c:v>6.1266999999999995E-5</c:v>
                </c:pt>
                <c:pt idx="61267">
                  <c:v>6.1267999999999997E-5</c:v>
                </c:pt>
                <c:pt idx="61268">
                  <c:v>6.1268999999999999E-5</c:v>
                </c:pt>
                <c:pt idx="61269">
                  <c:v>6.1270000000000001E-5</c:v>
                </c:pt>
                <c:pt idx="61270">
                  <c:v>6.1271000000000003E-5</c:v>
                </c:pt>
                <c:pt idx="61271">
                  <c:v>6.1272000000000006E-5</c:v>
                </c:pt>
                <c:pt idx="61272">
                  <c:v>6.1272999999999994E-5</c:v>
                </c:pt>
                <c:pt idx="61273">
                  <c:v>6.1273999999999996E-5</c:v>
                </c:pt>
                <c:pt idx="61274">
                  <c:v>6.1274999999999999E-5</c:v>
                </c:pt>
                <c:pt idx="61275">
                  <c:v>6.1276000000000001E-5</c:v>
                </c:pt>
                <c:pt idx="61276">
                  <c:v>6.1277000000000003E-5</c:v>
                </c:pt>
                <c:pt idx="61277">
                  <c:v>6.1278000000000005E-5</c:v>
                </c:pt>
                <c:pt idx="61278">
                  <c:v>6.1278999999999994E-5</c:v>
                </c:pt>
                <c:pt idx="61279">
                  <c:v>6.1279999999999996E-5</c:v>
                </c:pt>
                <c:pt idx="61280">
                  <c:v>6.1280999999999998E-5</c:v>
                </c:pt>
                <c:pt idx="61281">
                  <c:v>6.1282E-5</c:v>
                </c:pt>
                <c:pt idx="61282">
                  <c:v>6.1283000000000003E-5</c:v>
                </c:pt>
                <c:pt idx="61283">
                  <c:v>6.1284000000000005E-5</c:v>
                </c:pt>
                <c:pt idx="61284">
                  <c:v>6.1284999999999993E-5</c:v>
                </c:pt>
                <c:pt idx="61285">
                  <c:v>6.1285999999999996E-5</c:v>
                </c:pt>
                <c:pt idx="61286">
                  <c:v>6.1286999999999998E-5</c:v>
                </c:pt>
                <c:pt idx="61287">
                  <c:v>6.1288E-5</c:v>
                </c:pt>
                <c:pt idx="61288">
                  <c:v>6.1289000000000002E-5</c:v>
                </c:pt>
                <c:pt idx="61289">
                  <c:v>6.1290000000000004E-5</c:v>
                </c:pt>
                <c:pt idx="61290">
                  <c:v>6.1291000000000007E-5</c:v>
                </c:pt>
                <c:pt idx="61291">
                  <c:v>6.1291999999999995E-5</c:v>
                </c:pt>
                <c:pt idx="61292">
                  <c:v>6.1292999999999997E-5</c:v>
                </c:pt>
                <c:pt idx="61293">
                  <c:v>6.1294E-5</c:v>
                </c:pt>
                <c:pt idx="61294">
                  <c:v>6.1295000000000002E-5</c:v>
                </c:pt>
                <c:pt idx="61295">
                  <c:v>6.1296000000000004E-5</c:v>
                </c:pt>
                <c:pt idx="61296">
                  <c:v>6.1297000000000006E-5</c:v>
                </c:pt>
                <c:pt idx="61297">
                  <c:v>6.1297999999999995E-5</c:v>
                </c:pt>
                <c:pt idx="61298">
                  <c:v>6.1298999999999997E-5</c:v>
                </c:pt>
                <c:pt idx="61299">
                  <c:v>6.1299999999999999E-5</c:v>
                </c:pt>
                <c:pt idx="61300">
                  <c:v>6.1301000000000001E-5</c:v>
                </c:pt>
                <c:pt idx="61301">
                  <c:v>6.1302000000000004E-5</c:v>
                </c:pt>
                <c:pt idx="61302">
                  <c:v>6.1303000000000006E-5</c:v>
                </c:pt>
                <c:pt idx="61303">
                  <c:v>6.1303999999999994E-5</c:v>
                </c:pt>
                <c:pt idx="61304">
                  <c:v>6.1304999999999997E-5</c:v>
                </c:pt>
                <c:pt idx="61305">
                  <c:v>6.1305999999999999E-5</c:v>
                </c:pt>
                <c:pt idx="61306">
                  <c:v>6.1307000000000001E-5</c:v>
                </c:pt>
                <c:pt idx="61307">
                  <c:v>6.1308000000000003E-5</c:v>
                </c:pt>
                <c:pt idx="61308">
                  <c:v>6.1309000000000005E-5</c:v>
                </c:pt>
                <c:pt idx="61309">
                  <c:v>6.1309999999999994E-5</c:v>
                </c:pt>
                <c:pt idx="61310">
                  <c:v>6.1310999999999996E-5</c:v>
                </c:pt>
                <c:pt idx="61311">
                  <c:v>6.1311999999999998E-5</c:v>
                </c:pt>
                <c:pt idx="61312">
                  <c:v>6.1313000000000001E-5</c:v>
                </c:pt>
                <c:pt idx="61313">
                  <c:v>6.1314000000000003E-5</c:v>
                </c:pt>
                <c:pt idx="61314">
                  <c:v>6.1315000000000005E-5</c:v>
                </c:pt>
                <c:pt idx="61315">
                  <c:v>6.1315999999999994E-5</c:v>
                </c:pt>
                <c:pt idx="61316">
                  <c:v>6.1316999999999996E-5</c:v>
                </c:pt>
                <c:pt idx="61317">
                  <c:v>6.1317999999999998E-5</c:v>
                </c:pt>
                <c:pt idx="61318">
                  <c:v>6.1319E-5</c:v>
                </c:pt>
                <c:pt idx="61319">
                  <c:v>6.1320000000000002E-5</c:v>
                </c:pt>
                <c:pt idx="61320">
                  <c:v>6.1321000000000005E-5</c:v>
                </c:pt>
                <c:pt idx="61321">
                  <c:v>6.1321999999999993E-5</c:v>
                </c:pt>
                <c:pt idx="61322">
                  <c:v>6.1322999999999995E-5</c:v>
                </c:pt>
                <c:pt idx="61323">
                  <c:v>6.1323999999999998E-5</c:v>
                </c:pt>
                <c:pt idx="61324">
                  <c:v>6.1325E-5</c:v>
                </c:pt>
                <c:pt idx="61325">
                  <c:v>6.1326000000000002E-5</c:v>
                </c:pt>
                <c:pt idx="61326">
                  <c:v>6.1327000000000004E-5</c:v>
                </c:pt>
                <c:pt idx="61327">
                  <c:v>6.1328000000000006E-5</c:v>
                </c:pt>
                <c:pt idx="61328">
                  <c:v>6.1328999999999995E-5</c:v>
                </c:pt>
                <c:pt idx="61329">
                  <c:v>6.1329999999999997E-5</c:v>
                </c:pt>
                <c:pt idx="61330">
                  <c:v>6.1330999999999999E-5</c:v>
                </c:pt>
                <c:pt idx="61331">
                  <c:v>6.1332000000000002E-5</c:v>
                </c:pt>
                <c:pt idx="61332">
                  <c:v>6.1333000000000004E-5</c:v>
                </c:pt>
                <c:pt idx="61333">
                  <c:v>6.1334000000000006E-5</c:v>
                </c:pt>
                <c:pt idx="61334">
                  <c:v>6.1334999999999995E-5</c:v>
                </c:pt>
                <c:pt idx="61335">
                  <c:v>6.1335999999999997E-5</c:v>
                </c:pt>
                <c:pt idx="61336">
                  <c:v>6.1336999999999999E-5</c:v>
                </c:pt>
                <c:pt idx="61337">
                  <c:v>6.1338000000000001E-5</c:v>
                </c:pt>
                <c:pt idx="61338">
                  <c:v>6.1339000000000003E-5</c:v>
                </c:pt>
                <c:pt idx="61339">
                  <c:v>6.1340000000000006E-5</c:v>
                </c:pt>
                <c:pt idx="61340">
                  <c:v>6.1340999999999994E-5</c:v>
                </c:pt>
                <c:pt idx="61341">
                  <c:v>6.1341999999999996E-5</c:v>
                </c:pt>
                <c:pt idx="61342">
                  <c:v>6.1342999999999999E-5</c:v>
                </c:pt>
                <c:pt idx="61343">
                  <c:v>6.1344000000000001E-5</c:v>
                </c:pt>
                <c:pt idx="61344">
                  <c:v>6.1345000000000003E-5</c:v>
                </c:pt>
                <c:pt idx="61345">
                  <c:v>6.1346000000000005E-5</c:v>
                </c:pt>
                <c:pt idx="61346">
                  <c:v>6.1346999999999994E-5</c:v>
                </c:pt>
                <c:pt idx="61347">
                  <c:v>6.1347999999999996E-5</c:v>
                </c:pt>
                <c:pt idx="61348">
                  <c:v>6.1348999999999998E-5</c:v>
                </c:pt>
                <c:pt idx="61349">
                  <c:v>6.135E-5</c:v>
                </c:pt>
                <c:pt idx="61350">
                  <c:v>6.1351000000000003E-5</c:v>
                </c:pt>
                <c:pt idx="61351">
                  <c:v>6.1352000000000005E-5</c:v>
                </c:pt>
                <c:pt idx="61352">
                  <c:v>6.1352999999999993E-5</c:v>
                </c:pt>
                <c:pt idx="61353">
                  <c:v>6.1353999999999996E-5</c:v>
                </c:pt>
                <c:pt idx="61354">
                  <c:v>6.1354999999999998E-5</c:v>
                </c:pt>
                <c:pt idx="61355">
                  <c:v>6.1356E-5</c:v>
                </c:pt>
                <c:pt idx="61356">
                  <c:v>6.1357000000000002E-5</c:v>
                </c:pt>
                <c:pt idx="61357">
                  <c:v>6.1358000000000004E-5</c:v>
                </c:pt>
                <c:pt idx="61358">
                  <c:v>6.1359000000000007E-5</c:v>
                </c:pt>
                <c:pt idx="61359">
                  <c:v>6.1359999999999995E-5</c:v>
                </c:pt>
                <c:pt idx="61360">
                  <c:v>6.1360999999999997E-5</c:v>
                </c:pt>
                <c:pt idx="61361">
                  <c:v>6.1362E-5</c:v>
                </c:pt>
                <c:pt idx="61362">
                  <c:v>6.1363000000000002E-5</c:v>
                </c:pt>
                <c:pt idx="61363">
                  <c:v>6.1364000000000004E-5</c:v>
                </c:pt>
                <c:pt idx="61364">
                  <c:v>6.1365000000000006E-5</c:v>
                </c:pt>
                <c:pt idx="61365">
                  <c:v>6.1365999999999995E-5</c:v>
                </c:pt>
                <c:pt idx="61366">
                  <c:v>6.1366999999999997E-5</c:v>
                </c:pt>
                <c:pt idx="61367">
                  <c:v>6.1367999999999999E-5</c:v>
                </c:pt>
                <c:pt idx="61368">
                  <c:v>6.1369000000000001E-5</c:v>
                </c:pt>
                <c:pt idx="61369">
                  <c:v>6.1370000000000004E-5</c:v>
                </c:pt>
                <c:pt idx="61370">
                  <c:v>6.1371000000000006E-5</c:v>
                </c:pt>
                <c:pt idx="61371">
                  <c:v>6.1371999999999994E-5</c:v>
                </c:pt>
                <c:pt idx="61372">
                  <c:v>6.1372999999999997E-5</c:v>
                </c:pt>
                <c:pt idx="61373">
                  <c:v>6.1373999999999999E-5</c:v>
                </c:pt>
                <c:pt idx="61374">
                  <c:v>6.1375000000000001E-5</c:v>
                </c:pt>
                <c:pt idx="61375">
                  <c:v>6.1376000000000003E-5</c:v>
                </c:pt>
                <c:pt idx="61376">
                  <c:v>6.1377000000000005E-5</c:v>
                </c:pt>
                <c:pt idx="61377">
                  <c:v>6.1377999999999994E-5</c:v>
                </c:pt>
                <c:pt idx="61378">
                  <c:v>6.1378999999999996E-5</c:v>
                </c:pt>
                <c:pt idx="61379">
                  <c:v>6.1379999999999998E-5</c:v>
                </c:pt>
                <c:pt idx="61380">
                  <c:v>6.1381000000000001E-5</c:v>
                </c:pt>
                <c:pt idx="61381">
                  <c:v>6.1382000000000003E-5</c:v>
                </c:pt>
                <c:pt idx="61382">
                  <c:v>6.1383000000000005E-5</c:v>
                </c:pt>
                <c:pt idx="61383">
                  <c:v>6.1383999999999994E-5</c:v>
                </c:pt>
                <c:pt idx="61384">
                  <c:v>6.1384999999999996E-5</c:v>
                </c:pt>
                <c:pt idx="61385">
                  <c:v>6.1385999999999998E-5</c:v>
                </c:pt>
                <c:pt idx="61386">
                  <c:v>6.1387E-5</c:v>
                </c:pt>
                <c:pt idx="61387">
                  <c:v>6.1388000000000002E-5</c:v>
                </c:pt>
                <c:pt idx="61388">
                  <c:v>6.1389000000000005E-5</c:v>
                </c:pt>
                <c:pt idx="61389">
                  <c:v>6.1389999999999993E-5</c:v>
                </c:pt>
                <c:pt idx="61390">
                  <c:v>6.1390999999999995E-5</c:v>
                </c:pt>
                <c:pt idx="61391">
                  <c:v>6.1391999999999998E-5</c:v>
                </c:pt>
                <c:pt idx="61392">
                  <c:v>6.1393E-5</c:v>
                </c:pt>
                <c:pt idx="61393">
                  <c:v>6.1394000000000002E-5</c:v>
                </c:pt>
                <c:pt idx="61394">
                  <c:v>6.1395000000000004E-5</c:v>
                </c:pt>
                <c:pt idx="61395">
                  <c:v>6.1396000000000006E-5</c:v>
                </c:pt>
                <c:pt idx="61396">
                  <c:v>6.1396999999999995E-5</c:v>
                </c:pt>
                <c:pt idx="61397">
                  <c:v>6.1397999999999997E-5</c:v>
                </c:pt>
                <c:pt idx="61398">
                  <c:v>6.1398999999999999E-5</c:v>
                </c:pt>
                <c:pt idx="61399">
                  <c:v>6.1400000000000002E-5</c:v>
                </c:pt>
                <c:pt idx="61400">
                  <c:v>6.1401000000000004E-5</c:v>
                </c:pt>
                <c:pt idx="61401">
                  <c:v>6.1402000000000006E-5</c:v>
                </c:pt>
                <c:pt idx="61402">
                  <c:v>6.1402999999999995E-5</c:v>
                </c:pt>
                <c:pt idx="61403">
                  <c:v>6.1403999999999997E-5</c:v>
                </c:pt>
                <c:pt idx="61404">
                  <c:v>6.1404999999999999E-5</c:v>
                </c:pt>
                <c:pt idx="61405">
                  <c:v>6.1406000000000001E-5</c:v>
                </c:pt>
                <c:pt idx="61406">
                  <c:v>6.1407000000000003E-5</c:v>
                </c:pt>
                <c:pt idx="61407">
                  <c:v>6.1408000000000006E-5</c:v>
                </c:pt>
                <c:pt idx="61408">
                  <c:v>6.1408999999999994E-5</c:v>
                </c:pt>
                <c:pt idx="61409">
                  <c:v>6.1409999999999996E-5</c:v>
                </c:pt>
                <c:pt idx="61410">
                  <c:v>6.1410999999999999E-5</c:v>
                </c:pt>
                <c:pt idx="61411">
                  <c:v>6.1412000000000001E-5</c:v>
                </c:pt>
                <c:pt idx="61412">
                  <c:v>6.1413000000000003E-5</c:v>
                </c:pt>
                <c:pt idx="61413">
                  <c:v>6.1414000000000005E-5</c:v>
                </c:pt>
                <c:pt idx="61414">
                  <c:v>6.1414999999999994E-5</c:v>
                </c:pt>
                <c:pt idx="61415">
                  <c:v>6.1415999999999996E-5</c:v>
                </c:pt>
                <c:pt idx="61416">
                  <c:v>6.1416999999999998E-5</c:v>
                </c:pt>
                <c:pt idx="61417">
                  <c:v>6.1418E-5</c:v>
                </c:pt>
                <c:pt idx="61418">
                  <c:v>6.1419000000000003E-5</c:v>
                </c:pt>
                <c:pt idx="61419">
                  <c:v>6.1420000000000005E-5</c:v>
                </c:pt>
                <c:pt idx="61420">
                  <c:v>6.1420999999999994E-5</c:v>
                </c:pt>
                <c:pt idx="61421">
                  <c:v>6.1421999999999996E-5</c:v>
                </c:pt>
                <c:pt idx="61422">
                  <c:v>6.1422999999999998E-5</c:v>
                </c:pt>
                <c:pt idx="61423">
                  <c:v>6.1424E-5</c:v>
                </c:pt>
                <c:pt idx="61424">
                  <c:v>6.1425000000000002E-5</c:v>
                </c:pt>
                <c:pt idx="61425">
                  <c:v>6.1426000000000004E-5</c:v>
                </c:pt>
                <c:pt idx="61426">
                  <c:v>6.1427000000000007E-5</c:v>
                </c:pt>
                <c:pt idx="61427">
                  <c:v>6.1427999999999995E-5</c:v>
                </c:pt>
                <c:pt idx="61428">
                  <c:v>6.1428999999999997E-5</c:v>
                </c:pt>
                <c:pt idx="61429">
                  <c:v>6.143E-5</c:v>
                </c:pt>
                <c:pt idx="61430">
                  <c:v>6.1431000000000002E-5</c:v>
                </c:pt>
                <c:pt idx="61431">
                  <c:v>6.1432000000000004E-5</c:v>
                </c:pt>
                <c:pt idx="61432">
                  <c:v>6.1433000000000006E-5</c:v>
                </c:pt>
                <c:pt idx="61433">
                  <c:v>6.1433999999999995E-5</c:v>
                </c:pt>
                <c:pt idx="61434">
                  <c:v>6.1434999999999997E-5</c:v>
                </c:pt>
                <c:pt idx="61435">
                  <c:v>6.1435999999999999E-5</c:v>
                </c:pt>
                <c:pt idx="61436">
                  <c:v>6.1437000000000001E-5</c:v>
                </c:pt>
                <c:pt idx="61437">
                  <c:v>6.1438000000000004E-5</c:v>
                </c:pt>
                <c:pt idx="61438">
                  <c:v>6.1439000000000006E-5</c:v>
                </c:pt>
                <c:pt idx="61439">
                  <c:v>6.1439999999999995E-5</c:v>
                </c:pt>
                <c:pt idx="61440">
                  <c:v>6.1440999999999997E-5</c:v>
                </c:pt>
                <c:pt idx="61441">
                  <c:v>6.1441999999999999E-5</c:v>
                </c:pt>
                <c:pt idx="61442">
                  <c:v>6.1443000000000001E-5</c:v>
                </c:pt>
                <c:pt idx="61443">
                  <c:v>6.1444000000000003E-5</c:v>
                </c:pt>
                <c:pt idx="61444">
                  <c:v>6.1445000000000005E-5</c:v>
                </c:pt>
                <c:pt idx="61445">
                  <c:v>6.1445999999999994E-5</c:v>
                </c:pt>
                <c:pt idx="61446">
                  <c:v>6.1446999999999996E-5</c:v>
                </c:pt>
                <c:pt idx="61447">
                  <c:v>6.1447999999999998E-5</c:v>
                </c:pt>
                <c:pt idx="61448">
                  <c:v>6.1449000000000001E-5</c:v>
                </c:pt>
                <c:pt idx="61449">
                  <c:v>6.1450000000000003E-5</c:v>
                </c:pt>
                <c:pt idx="61450">
                  <c:v>6.1451000000000005E-5</c:v>
                </c:pt>
                <c:pt idx="61451">
                  <c:v>6.1451999999999994E-5</c:v>
                </c:pt>
                <c:pt idx="61452">
                  <c:v>6.1452999999999996E-5</c:v>
                </c:pt>
                <c:pt idx="61453">
                  <c:v>6.1453999999999998E-5</c:v>
                </c:pt>
                <c:pt idx="61454">
                  <c:v>6.1455E-5</c:v>
                </c:pt>
                <c:pt idx="61455">
                  <c:v>6.1456000000000002E-5</c:v>
                </c:pt>
                <c:pt idx="61456">
                  <c:v>6.1457000000000005E-5</c:v>
                </c:pt>
                <c:pt idx="61457">
                  <c:v>6.1457999999999993E-5</c:v>
                </c:pt>
                <c:pt idx="61458">
                  <c:v>6.1458999999999996E-5</c:v>
                </c:pt>
                <c:pt idx="61459">
                  <c:v>6.1459999999999998E-5</c:v>
                </c:pt>
                <c:pt idx="61460">
                  <c:v>6.1461E-5</c:v>
                </c:pt>
                <c:pt idx="61461">
                  <c:v>6.1462000000000002E-5</c:v>
                </c:pt>
                <c:pt idx="61462">
                  <c:v>6.1463000000000004E-5</c:v>
                </c:pt>
                <c:pt idx="61463">
                  <c:v>6.1464000000000006E-5</c:v>
                </c:pt>
                <c:pt idx="61464">
                  <c:v>6.1464999999999995E-5</c:v>
                </c:pt>
                <c:pt idx="61465">
                  <c:v>6.1465999999999997E-5</c:v>
                </c:pt>
                <c:pt idx="61466">
                  <c:v>6.1467E-5</c:v>
                </c:pt>
                <c:pt idx="61467">
                  <c:v>6.1468000000000002E-5</c:v>
                </c:pt>
                <c:pt idx="61468">
                  <c:v>6.1469000000000004E-5</c:v>
                </c:pt>
                <c:pt idx="61469">
                  <c:v>6.1470000000000006E-5</c:v>
                </c:pt>
                <c:pt idx="61470">
                  <c:v>6.1470999999999995E-5</c:v>
                </c:pt>
                <c:pt idx="61471">
                  <c:v>6.1471999999999997E-5</c:v>
                </c:pt>
                <c:pt idx="61472">
                  <c:v>6.1472999999999999E-5</c:v>
                </c:pt>
                <c:pt idx="61473">
                  <c:v>6.1474000000000001E-5</c:v>
                </c:pt>
                <c:pt idx="61474">
                  <c:v>6.1475000000000003E-5</c:v>
                </c:pt>
                <c:pt idx="61475">
                  <c:v>6.1476000000000006E-5</c:v>
                </c:pt>
                <c:pt idx="61476">
                  <c:v>6.1476999999999994E-5</c:v>
                </c:pt>
                <c:pt idx="61477">
                  <c:v>6.1477999999999997E-5</c:v>
                </c:pt>
                <c:pt idx="61478">
                  <c:v>6.1478999999999999E-5</c:v>
                </c:pt>
                <c:pt idx="61479">
                  <c:v>6.1480000000000001E-5</c:v>
                </c:pt>
                <c:pt idx="61480">
                  <c:v>6.1481000000000003E-5</c:v>
                </c:pt>
                <c:pt idx="61481">
                  <c:v>6.1482000000000005E-5</c:v>
                </c:pt>
                <c:pt idx="61482">
                  <c:v>6.1482999999999994E-5</c:v>
                </c:pt>
                <c:pt idx="61483">
                  <c:v>6.1483999999999996E-5</c:v>
                </c:pt>
                <c:pt idx="61484">
                  <c:v>6.1484999999999998E-5</c:v>
                </c:pt>
                <c:pt idx="61485">
                  <c:v>6.1486000000000001E-5</c:v>
                </c:pt>
                <c:pt idx="61486">
                  <c:v>6.1487000000000003E-5</c:v>
                </c:pt>
                <c:pt idx="61487">
                  <c:v>6.1488000000000005E-5</c:v>
                </c:pt>
                <c:pt idx="61488">
                  <c:v>6.1488999999999994E-5</c:v>
                </c:pt>
                <c:pt idx="61489">
                  <c:v>6.1489999999999996E-5</c:v>
                </c:pt>
                <c:pt idx="61490">
                  <c:v>6.1490999999999998E-5</c:v>
                </c:pt>
                <c:pt idx="61491">
                  <c:v>6.1492E-5</c:v>
                </c:pt>
                <c:pt idx="61492">
                  <c:v>6.1493000000000002E-5</c:v>
                </c:pt>
                <c:pt idx="61493">
                  <c:v>6.1494000000000004E-5</c:v>
                </c:pt>
                <c:pt idx="61494">
                  <c:v>6.1495000000000007E-5</c:v>
                </c:pt>
                <c:pt idx="61495">
                  <c:v>6.1495999999999995E-5</c:v>
                </c:pt>
                <c:pt idx="61496">
                  <c:v>6.1496999999999998E-5</c:v>
                </c:pt>
                <c:pt idx="61497">
                  <c:v>6.1498E-5</c:v>
                </c:pt>
                <c:pt idx="61498">
                  <c:v>6.1499000000000002E-5</c:v>
                </c:pt>
                <c:pt idx="61499">
                  <c:v>6.1500000000000004E-5</c:v>
                </c:pt>
                <c:pt idx="61500">
                  <c:v>6.1501000000000006E-5</c:v>
                </c:pt>
                <c:pt idx="61501">
                  <c:v>6.1501999999999995E-5</c:v>
                </c:pt>
                <c:pt idx="61502">
                  <c:v>6.1502999999999997E-5</c:v>
                </c:pt>
                <c:pt idx="61503">
                  <c:v>6.1503999999999999E-5</c:v>
                </c:pt>
                <c:pt idx="61504">
                  <c:v>6.1505000000000002E-5</c:v>
                </c:pt>
                <c:pt idx="61505">
                  <c:v>6.1506000000000004E-5</c:v>
                </c:pt>
                <c:pt idx="61506">
                  <c:v>6.1507000000000006E-5</c:v>
                </c:pt>
                <c:pt idx="61507">
                  <c:v>6.1507999999999995E-5</c:v>
                </c:pt>
                <c:pt idx="61508">
                  <c:v>6.1508999999999997E-5</c:v>
                </c:pt>
                <c:pt idx="61509">
                  <c:v>6.1509999999999999E-5</c:v>
                </c:pt>
                <c:pt idx="61510">
                  <c:v>6.1511000000000001E-5</c:v>
                </c:pt>
                <c:pt idx="61511">
                  <c:v>6.1512000000000003E-5</c:v>
                </c:pt>
                <c:pt idx="61512">
                  <c:v>6.1513000000000005E-5</c:v>
                </c:pt>
                <c:pt idx="61513">
                  <c:v>6.1513999999999994E-5</c:v>
                </c:pt>
                <c:pt idx="61514">
                  <c:v>6.1514999999999996E-5</c:v>
                </c:pt>
                <c:pt idx="61515">
                  <c:v>6.1515999999999999E-5</c:v>
                </c:pt>
                <c:pt idx="61516">
                  <c:v>6.1517000000000001E-5</c:v>
                </c:pt>
                <c:pt idx="61517">
                  <c:v>6.1518000000000003E-5</c:v>
                </c:pt>
                <c:pt idx="61518">
                  <c:v>6.1519000000000005E-5</c:v>
                </c:pt>
                <c:pt idx="61519">
                  <c:v>6.1519999999999994E-5</c:v>
                </c:pt>
                <c:pt idx="61520">
                  <c:v>6.1520999999999996E-5</c:v>
                </c:pt>
                <c:pt idx="61521">
                  <c:v>6.1521999999999998E-5</c:v>
                </c:pt>
                <c:pt idx="61522">
                  <c:v>6.1523E-5</c:v>
                </c:pt>
                <c:pt idx="61523">
                  <c:v>6.1524000000000003E-5</c:v>
                </c:pt>
                <c:pt idx="61524">
                  <c:v>6.1525000000000005E-5</c:v>
                </c:pt>
                <c:pt idx="61525">
                  <c:v>6.1525999999999993E-5</c:v>
                </c:pt>
                <c:pt idx="61526">
                  <c:v>6.1526999999999996E-5</c:v>
                </c:pt>
                <c:pt idx="61527">
                  <c:v>6.1527999999999998E-5</c:v>
                </c:pt>
                <c:pt idx="61528">
                  <c:v>6.1529E-5</c:v>
                </c:pt>
                <c:pt idx="61529">
                  <c:v>6.1530000000000002E-5</c:v>
                </c:pt>
                <c:pt idx="61530">
                  <c:v>6.1531000000000004E-5</c:v>
                </c:pt>
                <c:pt idx="61531">
                  <c:v>6.1532000000000007E-5</c:v>
                </c:pt>
                <c:pt idx="61532">
                  <c:v>6.1532999999999995E-5</c:v>
                </c:pt>
                <c:pt idx="61533">
                  <c:v>6.1533999999999997E-5</c:v>
                </c:pt>
                <c:pt idx="61534">
                  <c:v>6.1535E-5</c:v>
                </c:pt>
                <c:pt idx="61535">
                  <c:v>6.1536000000000002E-5</c:v>
                </c:pt>
                <c:pt idx="61536">
                  <c:v>6.1537000000000004E-5</c:v>
                </c:pt>
                <c:pt idx="61537">
                  <c:v>6.1538000000000006E-5</c:v>
                </c:pt>
                <c:pt idx="61538">
                  <c:v>6.1538999999999995E-5</c:v>
                </c:pt>
                <c:pt idx="61539">
                  <c:v>6.1539999999999997E-5</c:v>
                </c:pt>
                <c:pt idx="61540">
                  <c:v>6.1540999999999999E-5</c:v>
                </c:pt>
                <c:pt idx="61541">
                  <c:v>6.1542000000000001E-5</c:v>
                </c:pt>
                <c:pt idx="61542">
                  <c:v>6.1543000000000004E-5</c:v>
                </c:pt>
                <c:pt idx="61543">
                  <c:v>6.1544000000000006E-5</c:v>
                </c:pt>
                <c:pt idx="61544">
                  <c:v>6.1544999999999994E-5</c:v>
                </c:pt>
                <c:pt idx="61545">
                  <c:v>6.1545999999999997E-5</c:v>
                </c:pt>
                <c:pt idx="61546">
                  <c:v>6.1546999999999999E-5</c:v>
                </c:pt>
                <c:pt idx="61547">
                  <c:v>6.1548000000000001E-5</c:v>
                </c:pt>
                <c:pt idx="61548">
                  <c:v>6.1549000000000003E-5</c:v>
                </c:pt>
                <c:pt idx="61549">
                  <c:v>6.1550000000000005E-5</c:v>
                </c:pt>
                <c:pt idx="61550">
                  <c:v>6.1550999999999994E-5</c:v>
                </c:pt>
                <c:pt idx="61551">
                  <c:v>6.1551999999999996E-5</c:v>
                </c:pt>
                <c:pt idx="61552">
                  <c:v>6.1552999999999998E-5</c:v>
                </c:pt>
                <c:pt idx="61553">
                  <c:v>6.1554000000000001E-5</c:v>
                </c:pt>
                <c:pt idx="61554">
                  <c:v>6.1555000000000003E-5</c:v>
                </c:pt>
                <c:pt idx="61555">
                  <c:v>6.1556000000000005E-5</c:v>
                </c:pt>
                <c:pt idx="61556">
                  <c:v>6.1556999999999994E-5</c:v>
                </c:pt>
                <c:pt idx="61557">
                  <c:v>6.1557999999999996E-5</c:v>
                </c:pt>
                <c:pt idx="61558">
                  <c:v>6.1558999999999998E-5</c:v>
                </c:pt>
                <c:pt idx="61559">
                  <c:v>6.156E-5</c:v>
                </c:pt>
                <c:pt idx="61560">
                  <c:v>6.1561000000000002E-5</c:v>
                </c:pt>
                <c:pt idx="61561">
                  <c:v>6.1562000000000005E-5</c:v>
                </c:pt>
                <c:pt idx="61562">
                  <c:v>6.1563000000000007E-5</c:v>
                </c:pt>
                <c:pt idx="61563">
                  <c:v>6.1563999999999995E-5</c:v>
                </c:pt>
                <c:pt idx="61564">
                  <c:v>6.1564999999999998E-5</c:v>
                </c:pt>
                <c:pt idx="61565">
                  <c:v>6.1566E-5</c:v>
                </c:pt>
                <c:pt idx="61566">
                  <c:v>6.1567000000000002E-5</c:v>
                </c:pt>
                <c:pt idx="61567">
                  <c:v>6.1568000000000004E-5</c:v>
                </c:pt>
                <c:pt idx="61568">
                  <c:v>6.1569000000000006E-5</c:v>
                </c:pt>
                <c:pt idx="61569">
                  <c:v>6.1569999999999995E-5</c:v>
                </c:pt>
                <c:pt idx="61570">
                  <c:v>6.1570999999999997E-5</c:v>
                </c:pt>
                <c:pt idx="61571">
                  <c:v>6.1571999999999999E-5</c:v>
                </c:pt>
                <c:pt idx="61572">
                  <c:v>6.1573000000000002E-5</c:v>
                </c:pt>
                <c:pt idx="61573">
                  <c:v>6.1574000000000004E-5</c:v>
                </c:pt>
                <c:pt idx="61574">
                  <c:v>6.1575000000000006E-5</c:v>
                </c:pt>
                <c:pt idx="61575">
                  <c:v>6.1575999999999995E-5</c:v>
                </c:pt>
                <c:pt idx="61576">
                  <c:v>6.1576999999999997E-5</c:v>
                </c:pt>
                <c:pt idx="61577">
                  <c:v>6.1577999999999999E-5</c:v>
                </c:pt>
                <c:pt idx="61578">
                  <c:v>6.1579000000000001E-5</c:v>
                </c:pt>
                <c:pt idx="61579">
                  <c:v>6.1580000000000003E-5</c:v>
                </c:pt>
                <c:pt idx="61580">
                  <c:v>6.1581000000000006E-5</c:v>
                </c:pt>
                <c:pt idx="61581">
                  <c:v>6.1581999999999994E-5</c:v>
                </c:pt>
                <c:pt idx="61582">
                  <c:v>6.1582999999999996E-5</c:v>
                </c:pt>
                <c:pt idx="61583">
                  <c:v>6.1583999999999999E-5</c:v>
                </c:pt>
                <c:pt idx="61584">
                  <c:v>6.1585000000000001E-5</c:v>
                </c:pt>
                <c:pt idx="61585">
                  <c:v>6.1586000000000003E-5</c:v>
                </c:pt>
                <c:pt idx="61586">
                  <c:v>6.1587000000000005E-5</c:v>
                </c:pt>
                <c:pt idx="61587">
                  <c:v>6.1587999999999994E-5</c:v>
                </c:pt>
                <c:pt idx="61588">
                  <c:v>6.1588999999999996E-5</c:v>
                </c:pt>
                <c:pt idx="61589">
                  <c:v>6.1589999999999998E-5</c:v>
                </c:pt>
                <c:pt idx="61590">
                  <c:v>6.1591E-5</c:v>
                </c:pt>
                <c:pt idx="61591">
                  <c:v>6.1592000000000003E-5</c:v>
                </c:pt>
                <c:pt idx="61592">
                  <c:v>6.1593000000000005E-5</c:v>
                </c:pt>
                <c:pt idx="61593">
                  <c:v>6.1593999999999993E-5</c:v>
                </c:pt>
                <c:pt idx="61594">
                  <c:v>6.1594999999999996E-5</c:v>
                </c:pt>
                <c:pt idx="61595">
                  <c:v>6.1595999999999998E-5</c:v>
                </c:pt>
                <c:pt idx="61596">
                  <c:v>6.1597E-5</c:v>
                </c:pt>
                <c:pt idx="61597">
                  <c:v>6.1598000000000002E-5</c:v>
                </c:pt>
                <c:pt idx="61598">
                  <c:v>6.1599000000000004E-5</c:v>
                </c:pt>
                <c:pt idx="61599">
                  <c:v>6.1600000000000007E-5</c:v>
                </c:pt>
                <c:pt idx="61600">
                  <c:v>6.1600999999999995E-5</c:v>
                </c:pt>
                <c:pt idx="61601">
                  <c:v>6.1601999999999997E-5</c:v>
                </c:pt>
                <c:pt idx="61602">
                  <c:v>6.1603E-5</c:v>
                </c:pt>
                <c:pt idx="61603">
                  <c:v>6.1604000000000002E-5</c:v>
                </c:pt>
                <c:pt idx="61604">
                  <c:v>6.1605000000000004E-5</c:v>
                </c:pt>
                <c:pt idx="61605">
                  <c:v>6.1606000000000006E-5</c:v>
                </c:pt>
                <c:pt idx="61606">
                  <c:v>6.1606999999999995E-5</c:v>
                </c:pt>
                <c:pt idx="61607">
                  <c:v>6.1607999999999997E-5</c:v>
                </c:pt>
                <c:pt idx="61608">
                  <c:v>6.1608999999999999E-5</c:v>
                </c:pt>
                <c:pt idx="61609">
                  <c:v>6.1610000000000001E-5</c:v>
                </c:pt>
                <c:pt idx="61610">
                  <c:v>6.1611000000000004E-5</c:v>
                </c:pt>
                <c:pt idx="61611">
                  <c:v>6.1612000000000006E-5</c:v>
                </c:pt>
                <c:pt idx="61612">
                  <c:v>6.1612999999999994E-5</c:v>
                </c:pt>
                <c:pt idx="61613">
                  <c:v>6.1613999999999997E-5</c:v>
                </c:pt>
                <c:pt idx="61614">
                  <c:v>6.1614999999999999E-5</c:v>
                </c:pt>
                <c:pt idx="61615">
                  <c:v>6.1616000000000001E-5</c:v>
                </c:pt>
                <c:pt idx="61616">
                  <c:v>6.1617000000000003E-5</c:v>
                </c:pt>
                <c:pt idx="61617">
                  <c:v>6.1618000000000005E-5</c:v>
                </c:pt>
                <c:pt idx="61618">
                  <c:v>6.1618999999999994E-5</c:v>
                </c:pt>
                <c:pt idx="61619">
                  <c:v>6.1619999999999996E-5</c:v>
                </c:pt>
                <c:pt idx="61620">
                  <c:v>6.1620999999999998E-5</c:v>
                </c:pt>
                <c:pt idx="61621">
                  <c:v>6.1622000000000001E-5</c:v>
                </c:pt>
                <c:pt idx="61622">
                  <c:v>6.1623000000000003E-5</c:v>
                </c:pt>
                <c:pt idx="61623">
                  <c:v>6.1624000000000005E-5</c:v>
                </c:pt>
                <c:pt idx="61624">
                  <c:v>6.1624999999999994E-5</c:v>
                </c:pt>
                <c:pt idx="61625">
                  <c:v>6.1625999999999996E-5</c:v>
                </c:pt>
                <c:pt idx="61626">
                  <c:v>6.1626999999999998E-5</c:v>
                </c:pt>
                <c:pt idx="61627">
                  <c:v>6.1628E-5</c:v>
                </c:pt>
                <c:pt idx="61628">
                  <c:v>6.1629000000000002E-5</c:v>
                </c:pt>
                <c:pt idx="61629">
                  <c:v>6.1630000000000005E-5</c:v>
                </c:pt>
                <c:pt idx="61630">
                  <c:v>6.1631000000000007E-5</c:v>
                </c:pt>
                <c:pt idx="61631">
                  <c:v>6.1631999999999995E-5</c:v>
                </c:pt>
                <c:pt idx="61632">
                  <c:v>6.1632999999999998E-5</c:v>
                </c:pt>
                <c:pt idx="61633">
                  <c:v>6.1634E-5</c:v>
                </c:pt>
                <c:pt idx="61634">
                  <c:v>6.1635000000000002E-5</c:v>
                </c:pt>
                <c:pt idx="61635">
                  <c:v>6.1636000000000004E-5</c:v>
                </c:pt>
                <c:pt idx="61636">
                  <c:v>6.1637000000000006E-5</c:v>
                </c:pt>
                <c:pt idx="61637">
                  <c:v>6.1637999999999995E-5</c:v>
                </c:pt>
                <c:pt idx="61638">
                  <c:v>6.1638999999999997E-5</c:v>
                </c:pt>
                <c:pt idx="61639">
                  <c:v>6.1639999999999999E-5</c:v>
                </c:pt>
                <c:pt idx="61640">
                  <c:v>6.1641000000000002E-5</c:v>
                </c:pt>
                <c:pt idx="61641">
                  <c:v>6.1642000000000004E-5</c:v>
                </c:pt>
                <c:pt idx="61642">
                  <c:v>6.1643000000000006E-5</c:v>
                </c:pt>
                <c:pt idx="61643">
                  <c:v>6.1643999999999995E-5</c:v>
                </c:pt>
                <c:pt idx="61644">
                  <c:v>6.1644999999999997E-5</c:v>
                </c:pt>
                <c:pt idx="61645">
                  <c:v>6.1645999999999999E-5</c:v>
                </c:pt>
                <c:pt idx="61646">
                  <c:v>6.1647000000000001E-5</c:v>
                </c:pt>
                <c:pt idx="61647">
                  <c:v>6.1648000000000003E-5</c:v>
                </c:pt>
                <c:pt idx="61648">
                  <c:v>6.1649000000000006E-5</c:v>
                </c:pt>
                <c:pt idx="61649">
                  <c:v>6.1649999999999994E-5</c:v>
                </c:pt>
                <c:pt idx="61650">
                  <c:v>6.1650999999999996E-5</c:v>
                </c:pt>
                <c:pt idx="61651">
                  <c:v>6.1651999999999999E-5</c:v>
                </c:pt>
                <c:pt idx="61652">
                  <c:v>6.1653000000000001E-5</c:v>
                </c:pt>
                <c:pt idx="61653">
                  <c:v>6.1654000000000003E-5</c:v>
                </c:pt>
                <c:pt idx="61654">
                  <c:v>6.1655000000000005E-5</c:v>
                </c:pt>
                <c:pt idx="61655">
                  <c:v>6.1655999999999994E-5</c:v>
                </c:pt>
                <c:pt idx="61656">
                  <c:v>6.1656999999999996E-5</c:v>
                </c:pt>
                <c:pt idx="61657">
                  <c:v>6.1657999999999998E-5</c:v>
                </c:pt>
                <c:pt idx="61658">
                  <c:v>6.1659E-5</c:v>
                </c:pt>
                <c:pt idx="61659">
                  <c:v>6.1660000000000003E-5</c:v>
                </c:pt>
                <c:pt idx="61660">
                  <c:v>6.1661000000000005E-5</c:v>
                </c:pt>
                <c:pt idx="61661">
                  <c:v>6.1661999999999993E-5</c:v>
                </c:pt>
                <c:pt idx="61662">
                  <c:v>6.1662999999999996E-5</c:v>
                </c:pt>
                <c:pt idx="61663">
                  <c:v>6.1663999999999998E-5</c:v>
                </c:pt>
                <c:pt idx="61664">
                  <c:v>6.1665E-5</c:v>
                </c:pt>
                <c:pt idx="61665">
                  <c:v>6.1666000000000002E-5</c:v>
                </c:pt>
                <c:pt idx="61666">
                  <c:v>6.1667000000000004E-5</c:v>
                </c:pt>
                <c:pt idx="61667">
                  <c:v>6.1668000000000007E-5</c:v>
                </c:pt>
                <c:pt idx="61668">
                  <c:v>6.1668999999999995E-5</c:v>
                </c:pt>
                <c:pt idx="61669">
                  <c:v>6.1669999999999997E-5</c:v>
                </c:pt>
                <c:pt idx="61670">
                  <c:v>6.1671E-5</c:v>
                </c:pt>
                <c:pt idx="61671">
                  <c:v>6.1672000000000002E-5</c:v>
                </c:pt>
                <c:pt idx="61672">
                  <c:v>6.1673000000000004E-5</c:v>
                </c:pt>
                <c:pt idx="61673">
                  <c:v>6.1674000000000006E-5</c:v>
                </c:pt>
                <c:pt idx="61674">
                  <c:v>6.1674999999999995E-5</c:v>
                </c:pt>
                <c:pt idx="61675">
                  <c:v>6.1675999999999997E-5</c:v>
                </c:pt>
                <c:pt idx="61676">
                  <c:v>6.1676999999999999E-5</c:v>
                </c:pt>
                <c:pt idx="61677">
                  <c:v>6.1678000000000001E-5</c:v>
                </c:pt>
                <c:pt idx="61678">
                  <c:v>6.1679000000000004E-5</c:v>
                </c:pt>
                <c:pt idx="61679">
                  <c:v>6.1680000000000006E-5</c:v>
                </c:pt>
                <c:pt idx="61680">
                  <c:v>6.1680999999999994E-5</c:v>
                </c:pt>
                <c:pt idx="61681">
                  <c:v>6.1681999999999997E-5</c:v>
                </c:pt>
                <c:pt idx="61682">
                  <c:v>6.1682999999999999E-5</c:v>
                </c:pt>
                <c:pt idx="61683">
                  <c:v>6.1684000000000001E-5</c:v>
                </c:pt>
                <c:pt idx="61684">
                  <c:v>6.1685000000000003E-5</c:v>
                </c:pt>
                <c:pt idx="61685">
                  <c:v>6.1686000000000005E-5</c:v>
                </c:pt>
                <c:pt idx="61686">
                  <c:v>6.1686999999999994E-5</c:v>
                </c:pt>
                <c:pt idx="61687">
                  <c:v>6.1687999999999996E-5</c:v>
                </c:pt>
                <c:pt idx="61688">
                  <c:v>6.1688999999999998E-5</c:v>
                </c:pt>
                <c:pt idx="61689">
                  <c:v>6.1690000000000001E-5</c:v>
                </c:pt>
                <c:pt idx="61690">
                  <c:v>6.1691000000000003E-5</c:v>
                </c:pt>
                <c:pt idx="61691">
                  <c:v>6.1692000000000005E-5</c:v>
                </c:pt>
                <c:pt idx="61692">
                  <c:v>6.1692999999999994E-5</c:v>
                </c:pt>
                <c:pt idx="61693">
                  <c:v>6.1693999999999996E-5</c:v>
                </c:pt>
                <c:pt idx="61694">
                  <c:v>6.1694999999999998E-5</c:v>
                </c:pt>
                <c:pt idx="61695">
                  <c:v>6.1696E-5</c:v>
                </c:pt>
                <c:pt idx="61696">
                  <c:v>6.1697000000000002E-5</c:v>
                </c:pt>
                <c:pt idx="61697">
                  <c:v>6.1698000000000005E-5</c:v>
                </c:pt>
                <c:pt idx="61698">
                  <c:v>6.1699000000000007E-5</c:v>
                </c:pt>
                <c:pt idx="61699">
                  <c:v>6.1699999999999995E-5</c:v>
                </c:pt>
                <c:pt idx="61700">
                  <c:v>6.1700999999999998E-5</c:v>
                </c:pt>
                <c:pt idx="61701">
                  <c:v>6.1702E-5</c:v>
                </c:pt>
                <c:pt idx="61702">
                  <c:v>6.1703000000000002E-5</c:v>
                </c:pt>
                <c:pt idx="61703">
                  <c:v>6.1704000000000004E-5</c:v>
                </c:pt>
                <c:pt idx="61704">
                  <c:v>6.1705000000000006E-5</c:v>
                </c:pt>
                <c:pt idx="61705">
                  <c:v>6.1705999999999995E-5</c:v>
                </c:pt>
                <c:pt idx="61706">
                  <c:v>6.1706999999999997E-5</c:v>
                </c:pt>
                <c:pt idx="61707">
                  <c:v>6.1707999999999999E-5</c:v>
                </c:pt>
                <c:pt idx="61708">
                  <c:v>6.1709000000000002E-5</c:v>
                </c:pt>
                <c:pt idx="61709">
                  <c:v>6.1710000000000004E-5</c:v>
                </c:pt>
                <c:pt idx="61710">
                  <c:v>6.1711000000000006E-5</c:v>
                </c:pt>
                <c:pt idx="61711">
                  <c:v>6.1711999999999995E-5</c:v>
                </c:pt>
                <c:pt idx="61712">
                  <c:v>6.1712999999999997E-5</c:v>
                </c:pt>
                <c:pt idx="61713">
                  <c:v>6.1713999999999999E-5</c:v>
                </c:pt>
                <c:pt idx="61714">
                  <c:v>6.1715000000000001E-5</c:v>
                </c:pt>
                <c:pt idx="61715">
                  <c:v>6.1716000000000003E-5</c:v>
                </c:pt>
                <c:pt idx="61716">
                  <c:v>6.1717000000000006E-5</c:v>
                </c:pt>
                <c:pt idx="61717">
                  <c:v>6.1717999999999994E-5</c:v>
                </c:pt>
                <c:pt idx="61718">
                  <c:v>6.1718999999999996E-5</c:v>
                </c:pt>
                <c:pt idx="61719">
                  <c:v>6.1719999999999999E-5</c:v>
                </c:pt>
                <c:pt idx="61720">
                  <c:v>6.1721000000000001E-5</c:v>
                </c:pt>
                <c:pt idx="61721">
                  <c:v>6.1722000000000003E-5</c:v>
                </c:pt>
                <c:pt idx="61722">
                  <c:v>6.1723000000000005E-5</c:v>
                </c:pt>
                <c:pt idx="61723">
                  <c:v>6.1723999999999994E-5</c:v>
                </c:pt>
                <c:pt idx="61724">
                  <c:v>6.1724999999999996E-5</c:v>
                </c:pt>
                <c:pt idx="61725">
                  <c:v>6.1725999999999998E-5</c:v>
                </c:pt>
                <c:pt idx="61726">
                  <c:v>6.1727E-5</c:v>
                </c:pt>
                <c:pt idx="61727">
                  <c:v>6.1728000000000003E-5</c:v>
                </c:pt>
                <c:pt idx="61728">
                  <c:v>6.1729000000000005E-5</c:v>
                </c:pt>
                <c:pt idx="61729">
                  <c:v>6.1729999999999993E-5</c:v>
                </c:pt>
                <c:pt idx="61730">
                  <c:v>6.1730999999999996E-5</c:v>
                </c:pt>
                <c:pt idx="61731">
                  <c:v>6.1731999999999998E-5</c:v>
                </c:pt>
                <c:pt idx="61732">
                  <c:v>6.1733E-5</c:v>
                </c:pt>
                <c:pt idx="61733">
                  <c:v>6.1734000000000002E-5</c:v>
                </c:pt>
                <c:pt idx="61734">
                  <c:v>6.1735000000000004E-5</c:v>
                </c:pt>
                <c:pt idx="61735">
                  <c:v>6.1736000000000007E-5</c:v>
                </c:pt>
                <c:pt idx="61736">
                  <c:v>6.1736999999999995E-5</c:v>
                </c:pt>
                <c:pt idx="61737">
                  <c:v>6.1737999999999997E-5</c:v>
                </c:pt>
                <c:pt idx="61738">
                  <c:v>6.1739E-5</c:v>
                </c:pt>
                <c:pt idx="61739">
                  <c:v>6.1740000000000002E-5</c:v>
                </c:pt>
                <c:pt idx="61740">
                  <c:v>6.1741000000000004E-5</c:v>
                </c:pt>
                <c:pt idx="61741">
                  <c:v>6.1742000000000006E-5</c:v>
                </c:pt>
                <c:pt idx="61742">
                  <c:v>6.1742999999999995E-5</c:v>
                </c:pt>
                <c:pt idx="61743">
                  <c:v>6.1743999999999997E-5</c:v>
                </c:pt>
                <c:pt idx="61744">
                  <c:v>6.1744999999999999E-5</c:v>
                </c:pt>
                <c:pt idx="61745">
                  <c:v>6.1746000000000001E-5</c:v>
                </c:pt>
                <c:pt idx="61746">
                  <c:v>6.1747000000000004E-5</c:v>
                </c:pt>
                <c:pt idx="61747">
                  <c:v>6.1748000000000006E-5</c:v>
                </c:pt>
                <c:pt idx="61748">
                  <c:v>6.1748999999999994E-5</c:v>
                </c:pt>
                <c:pt idx="61749">
                  <c:v>6.1749999999999997E-5</c:v>
                </c:pt>
                <c:pt idx="61750">
                  <c:v>6.1750999999999999E-5</c:v>
                </c:pt>
                <c:pt idx="61751">
                  <c:v>6.1752000000000001E-5</c:v>
                </c:pt>
                <c:pt idx="61752">
                  <c:v>6.1753000000000003E-5</c:v>
                </c:pt>
                <c:pt idx="61753">
                  <c:v>6.1754000000000005E-5</c:v>
                </c:pt>
                <c:pt idx="61754">
                  <c:v>6.1754999999999994E-5</c:v>
                </c:pt>
                <c:pt idx="61755">
                  <c:v>6.1755999999999996E-5</c:v>
                </c:pt>
                <c:pt idx="61756">
                  <c:v>6.1756999999999998E-5</c:v>
                </c:pt>
                <c:pt idx="61757">
                  <c:v>6.1758000000000001E-5</c:v>
                </c:pt>
                <c:pt idx="61758">
                  <c:v>6.1759000000000003E-5</c:v>
                </c:pt>
                <c:pt idx="61759">
                  <c:v>6.1760000000000005E-5</c:v>
                </c:pt>
                <c:pt idx="61760">
                  <c:v>6.1760999999999994E-5</c:v>
                </c:pt>
                <c:pt idx="61761">
                  <c:v>6.1761999999999996E-5</c:v>
                </c:pt>
                <c:pt idx="61762">
                  <c:v>6.1762999999999998E-5</c:v>
                </c:pt>
                <c:pt idx="61763">
                  <c:v>6.1764E-5</c:v>
                </c:pt>
                <c:pt idx="61764">
                  <c:v>6.1765000000000002E-5</c:v>
                </c:pt>
                <c:pt idx="61765">
                  <c:v>6.1766000000000005E-5</c:v>
                </c:pt>
                <c:pt idx="61766">
                  <c:v>6.1766999999999993E-5</c:v>
                </c:pt>
                <c:pt idx="61767">
                  <c:v>6.1767999999999995E-5</c:v>
                </c:pt>
                <c:pt idx="61768">
                  <c:v>6.1768999999999998E-5</c:v>
                </c:pt>
                <c:pt idx="61769">
                  <c:v>6.177E-5</c:v>
                </c:pt>
                <c:pt idx="61770">
                  <c:v>6.1771000000000002E-5</c:v>
                </c:pt>
                <c:pt idx="61771">
                  <c:v>6.1772000000000004E-5</c:v>
                </c:pt>
                <c:pt idx="61772">
                  <c:v>6.1773000000000006E-5</c:v>
                </c:pt>
                <c:pt idx="61773">
                  <c:v>6.1773999999999995E-5</c:v>
                </c:pt>
                <c:pt idx="61774">
                  <c:v>6.1774999999999997E-5</c:v>
                </c:pt>
                <c:pt idx="61775">
                  <c:v>6.1775999999999999E-5</c:v>
                </c:pt>
                <c:pt idx="61776">
                  <c:v>6.1777000000000002E-5</c:v>
                </c:pt>
                <c:pt idx="61777">
                  <c:v>6.1778000000000004E-5</c:v>
                </c:pt>
                <c:pt idx="61778">
                  <c:v>6.1779000000000006E-5</c:v>
                </c:pt>
                <c:pt idx="61779">
                  <c:v>6.1779999999999995E-5</c:v>
                </c:pt>
                <c:pt idx="61780">
                  <c:v>6.1780999999999997E-5</c:v>
                </c:pt>
                <c:pt idx="61781">
                  <c:v>6.1781999999999999E-5</c:v>
                </c:pt>
                <c:pt idx="61782">
                  <c:v>6.1783000000000001E-5</c:v>
                </c:pt>
                <c:pt idx="61783">
                  <c:v>6.1784000000000003E-5</c:v>
                </c:pt>
                <c:pt idx="61784">
                  <c:v>6.1785000000000006E-5</c:v>
                </c:pt>
                <c:pt idx="61785">
                  <c:v>6.1785999999999994E-5</c:v>
                </c:pt>
                <c:pt idx="61786">
                  <c:v>6.1786999999999996E-5</c:v>
                </c:pt>
                <c:pt idx="61787">
                  <c:v>6.1787999999999999E-5</c:v>
                </c:pt>
                <c:pt idx="61788">
                  <c:v>6.1789000000000001E-5</c:v>
                </c:pt>
                <c:pt idx="61789">
                  <c:v>6.1790000000000003E-5</c:v>
                </c:pt>
                <c:pt idx="61790">
                  <c:v>6.1791000000000005E-5</c:v>
                </c:pt>
                <c:pt idx="61791">
                  <c:v>6.1791999999999994E-5</c:v>
                </c:pt>
                <c:pt idx="61792">
                  <c:v>6.1792999999999996E-5</c:v>
                </c:pt>
                <c:pt idx="61793">
                  <c:v>6.1793999999999998E-5</c:v>
                </c:pt>
                <c:pt idx="61794">
                  <c:v>6.1795E-5</c:v>
                </c:pt>
                <c:pt idx="61795">
                  <c:v>6.1796000000000003E-5</c:v>
                </c:pt>
                <c:pt idx="61796">
                  <c:v>6.1797000000000005E-5</c:v>
                </c:pt>
                <c:pt idx="61797">
                  <c:v>6.1797999999999993E-5</c:v>
                </c:pt>
                <c:pt idx="61798">
                  <c:v>6.1798999999999996E-5</c:v>
                </c:pt>
                <c:pt idx="61799">
                  <c:v>6.1799999999999998E-5</c:v>
                </c:pt>
                <c:pt idx="61800">
                  <c:v>6.1801E-5</c:v>
                </c:pt>
                <c:pt idx="61801">
                  <c:v>6.1802000000000002E-5</c:v>
                </c:pt>
                <c:pt idx="61802">
                  <c:v>6.1803000000000004E-5</c:v>
                </c:pt>
                <c:pt idx="61803">
                  <c:v>6.1804000000000007E-5</c:v>
                </c:pt>
                <c:pt idx="61804">
                  <c:v>6.1804999999999995E-5</c:v>
                </c:pt>
                <c:pt idx="61805">
                  <c:v>6.1805999999999997E-5</c:v>
                </c:pt>
                <c:pt idx="61806">
                  <c:v>6.1807E-5</c:v>
                </c:pt>
                <c:pt idx="61807">
                  <c:v>6.1808000000000002E-5</c:v>
                </c:pt>
                <c:pt idx="61808">
                  <c:v>6.1809000000000004E-5</c:v>
                </c:pt>
                <c:pt idx="61809">
                  <c:v>6.1810000000000006E-5</c:v>
                </c:pt>
                <c:pt idx="61810">
                  <c:v>6.1810999999999995E-5</c:v>
                </c:pt>
                <c:pt idx="61811">
                  <c:v>6.1811999999999997E-5</c:v>
                </c:pt>
                <c:pt idx="61812">
                  <c:v>6.1812999999999999E-5</c:v>
                </c:pt>
                <c:pt idx="61813">
                  <c:v>6.1814000000000001E-5</c:v>
                </c:pt>
                <c:pt idx="61814">
                  <c:v>6.1815000000000004E-5</c:v>
                </c:pt>
                <c:pt idx="61815">
                  <c:v>6.1816000000000006E-5</c:v>
                </c:pt>
                <c:pt idx="61816">
                  <c:v>6.1816999999999994E-5</c:v>
                </c:pt>
                <c:pt idx="61817">
                  <c:v>6.1817999999999997E-5</c:v>
                </c:pt>
                <c:pt idx="61818">
                  <c:v>6.1818999999999999E-5</c:v>
                </c:pt>
                <c:pt idx="61819">
                  <c:v>6.1820000000000001E-5</c:v>
                </c:pt>
                <c:pt idx="61820">
                  <c:v>6.1821000000000003E-5</c:v>
                </c:pt>
                <c:pt idx="61821">
                  <c:v>6.1822000000000005E-5</c:v>
                </c:pt>
                <c:pt idx="61822">
                  <c:v>6.1822999999999994E-5</c:v>
                </c:pt>
                <c:pt idx="61823">
                  <c:v>6.1823999999999996E-5</c:v>
                </c:pt>
                <c:pt idx="61824">
                  <c:v>6.1824999999999998E-5</c:v>
                </c:pt>
                <c:pt idx="61825">
                  <c:v>6.1826000000000001E-5</c:v>
                </c:pt>
                <c:pt idx="61826">
                  <c:v>6.1827000000000003E-5</c:v>
                </c:pt>
                <c:pt idx="61827">
                  <c:v>6.1828000000000005E-5</c:v>
                </c:pt>
                <c:pt idx="61828">
                  <c:v>6.1828999999999994E-5</c:v>
                </c:pt>
                <c:pt idx="61829">
                  <c:v>6.1829999999999996E-5</c:v>
                </c:pt>
                <c:pt idx="61830">
                  <c:v>6.1830999999999998E-5</c:v>
                </c:pt>
                <c:pt idx="61831">
                  <c:v>6.1832E-5</c:v>
                </c:pt>
                <c:pt idx="61832">
                  <c:v>6.1833000000000002E-5</c:v>
                </c:pt>
                <c:pt idx="61833">
                  <c:v>6.1834000000000005E-5</c:v>
                </c:pt>
                <c:pt idx="61834">
                  <c:v>6.1834999999999993E-5</c:v>
                </c:pt>
                <c:pt idx="61835">
                  <c:v>6.1835999999999995E-5</c:v>
                </c:pt>
                <c:pt idx="61836">
                  <c:v>6.1836999999999998E-5</c:v>
                </c:pt>
                <c:pt idx="61837">
                  <c:v>6.1838E-5</c:v>
                </c:pt>
                <c:pt idx="61838">
                  <c:v>6.1839000000000002E-5</c:v>
                </c:pt>
                <c:pt idx="61839">
                  <c:v>6.1840000000000004E-5</c:v>
                </c:pt>
                <c:pt idx="61840">
                  <c:v>6.1841000000000006E-5</c:v>
                </c:pt>
                <c:pt idx="61841">
                  <c:v>6.1841999999999995E-5</c:v>
                </c:pt>
                <c:pt idx="61842">
                  <c:v>6.1842999999999997E-5</c:v>
                </c:pt>
                <c:pt idx="61843">
                  <c:v>6.1843999999999999E-5</c:v>
                </c:pt>
                <c:pt idx="61844">
                  <c:v>6.1845000000000002E-5</c:v>
                </c:pt>
                <c:pt idx="61845">
                  <c:v>6.1846000000000004E-5</c:v>
                </c:pt>
                <c:pt idx="61846">
                  <c:v>6.1847000000000006E-5</c:v>
                </c:pt>
                <c:pt idx="61847">
                  <c:v>6.1847999999999995E-5</c:v>
                </c:pt>
                <c:pt idx="61848">
                  <c:v>6.1848999999999997E-5</c:v>
                </c:pt>
                <c:pt idx="61849">
                  <c:v>6.1849999999999999E-5</c:v>
                </c:pt>
                <c:pt idx="61850">
                  <c:v>6.1851000000000001E-5</c:v>
                </c:pt>
                <c:pt idx="61851">
                  <c:v>6.1852000000000003E-5</c:v>
                </c:pt>
                <c:pt idx="61852">
                  <c:v>6.1853000000000006E-5</c:v>
                </c:pt>
                <c:pt idx="61853">
                  <c:v>6.1853999999999994E-5</c:v>
                </c:pt>
                <c:pt idx="61854">
                  <c:v>6.1854999999999996E-5</c:v>
                </c:pt>
                <c:pt idx="61855">
                  <c:v>6.1855999999999999E-5</c:v>
                </c:pt>
                <c:pt idx="61856">
                  <c:v>6.1857000000000001E-5</c:v>
                </c:pt>
                <c:pt idx="61857">
                  <c:v>6.1858000000000003E-5</c:v>
                </c:pt>
                <c:pt idx="61858">
                  <c:v>6.1859000000000005E-5</c:v>
                </c:pt>
                <c:pt idx="61859">
                  <c:v>6.1859999999999994E-5</c:v>
                </c:pt>
                <c:pt idx="61860">
                  <c:v>6.1860999999999996E-5</c:v>
                </c:pt>
                <c:pt idx="61861">
                  <c:v>6.1861999999999998E-5</c:v>
                </c:pt>
                <c:pt idx="61862">
                  <c:v>6.1863E-5</c:v>
                </c:pt>
                <c:pt idx="61863">
                  <c:v>6.1864000000000003E-5</c:v>
                </c:pt>
                <c:pt idx="61864">
                  <c:v>6.1865000000000005E-5</c:v>
                </c:pt>
                <c:pt idx="61865">
                  <c:v>6.1865999999999993E-5</c:v>
                </c:pt>
                <c:pt idx="61866">
                  <c:v>6.1866999999999996E-5</c:v>
                </c:pt>
                <c:pt idx="61867">
                  <c:v>6.1867999999999998E-5</c:v>
                </c:pt>
                <c:pt idx="61868">
                  <c:v>6.1869E-5</c:v>
                </c:pt>
                <c:pt idx="61869">
                  <c:v>6.1870000000000002E-5</c:v>
                </c:pt>
                <c:pt idx="61870">
                  <c:v>6.1871000000000004E-5</c:v>
                </c:pt>
                <c:pt idx="61871">
                  <c:v>6.1872000000000007E-5</c:v>
                </c:pt>
                <c:pt idx="61872">
                  <c:v>6.1872999999999995E-5</c:v>
                </c:pt>
                <c:pt idx="61873">
                  <c:v>6.1873999999999997E-5</c:v>
                </c:pt>
                <c:pt idx="61874">
                  <c:v>6.1875E-5</c:v>
                </c:pt>
                <c:pt idx="61875">
                  <c:v>6.1876000000000002E-5</c:v>
                </c:pt>
                <c:pt idx="61876">
                  <c:v>6.1877000000000004E-5</c:v>
                </c:pt>
                <c:pt idx="61877">
                  <c:v>6.1878000000000006E-5</c:v>
                </c:pt>
                <c:pt idx="61878">
                  <c:v>6.1878999999999995E-5</c:v>
                </c:pt>
                <c:pt idx="61879">
                  <c:v>6.1879999999999997E-5</c:v>
                </c:pt>
                <c:pt idx="61880">
                  <c:v>6.1880999999999999E-5</c:v>
                </c:pt>
                <c:pt idx="61881">
                  <c:v>6.1882000000000001E-5</c:v>
                </c:pt>
                <c:pt idx="61882">
                  <c:v>6.1883000000000004E-5</c:v>
                </c:pt>
                <c:pt idx="61883">
                  <c:v>6.1884000000000006E-5</c:v>
                </c:pt>
                <c:pt idx="61884">
                  <c:v>6.1884999999999994E-5</c:v>
                </c:pt>
                <c:pt idx="61885">
                  <c:v>6.1885999999999997E-5</c:v>
                </c:pt>
                <c:pt idx="61886">
                  <c:v>6.1886999999999999E-5</c:v>
                </c:pt>
                <c:pt idx="61887">
                  <c:v>6.1888000000000001E-5</c:v>
                </c:pt>
                <c:pt idx="61888">
                  <c:v>6.1889000000000003E-5</c:v>
                </c:pt>
                <c:pt idx="61889">
                  <c:v>6.1890000000000005E-5</c:v>
                </c:pt>
                <c:pt idx="61890">
                  <c:v>6.1890999999999994E-5</c:v>
                </c:pt>
                <c:pt idx="61891">
                  <c:v>6.1891999999999996E-5</c:v>
                </c:pt>
                <c:pt idx="61892">
                  <c:v>6.1892999999999998E-5</c:v>
                </c:pt>
                <c:pt idx="61893">
                  <c:v>6.1894000000000001E-5</c:v>
                </c:pt>
                <c:pt idx="61894">
                  <c:v>6.1895000000000003E-5</c:v>
                </c:pt>
                <c:pt idx="61895">
                  <c:v>6.1896000000000005E-5</c:v>
                </c:pt>
                <c:pt idx="61896">
                  <c:v>6.1896999999999994E-5</c:v>
                </c:pt>
                <c:pt idx="61897">
                  <c:v>6.1897999999999996E-5</c:v>
                </c:pt>
                <c:pt idx="61898">
                  <c:v>6.1898999999999998E-5</c:v>
                </c:pt>
                <c:pt idx="61899">
                  <c:v>6.19E-5</c:v>
                </c:pt>
                <c:pt idx="61900">
                  <c:v>6.1901000000000002E-5</c:v>
                </c:pt>
                <c:pt idx="61901">
                  <c:v>6.1902000000000005E-5</c:v>
                </c:pt>
                <c:pt idx="61902">
                  <c:v>6.1902999999999993E-5</c:v>
                </c:pt>
                <c:pt idx="61903">
                  <c:v>6.1903999999999995E-5</c:v>
                </c:pt>
                <c:pt idx="61904">
                  <c:v>6.1904999999999998E-5</c:v>
                </c:pt>
                <c:pt idx="61905">
                  <c:v>6.1906E-5</c:v>
                </c:pt>
                <c:pt idx="61906">
                  <c:v>6.1907000000000002E-5</c:v>
                </c:pt>
                <c:pt idx="61907">
                  <c:v>6.1908000000000004E-5</c:v>
                </c:pt>
                <c:pt idx="61908">
                  <c:v>6.1909000000000006E-5</c:v>
                </c:pt>
                <c:pt idx="61909">
                  <c:v>6.1909999999999995E-5</c:v>
                </c:pt>
                <c:pt idx="61910">
                  <c:v>6.1910999999999997E-5</c:v>
                </c:pt>
                <c:pt idx="61911">
                  <c:v>6.1911999999999999E-5</c:v>
                </c:pt>
                <c:pt idx="61912">
                  <c:v>6.1913000000000002E-5</c:v>
                </c:pt>
                <c:pt idx="61913">
                  <c:v>6.1914000000000004E-5</c:v>
                </c:pt>
                <c:pt idx="61914">
                  <c:v>6.1915000000000006E-5</c:v>
                </c:pt>
                <c:pt idx="61915">
                  <c:v>6.1915999999999995E-5</c:v>
                </c:pt>
                <c:pt idx="61916">
                  <c:v>6.1916999999999997E-5</c:v>
                </c:pt>
                <c:pt idx="61917">
                  <c:v>6.1917999999999999E-5</c:v>
                </c:pt>
                <c:pt idx="61918">
                  <c:v>6.1919000000000001E-5</c:v>
                </c:pt>
                <c:pt idx="61919">
                  <c:v>6.1920000000000003E-5</c:v>
                </c:pt>
                <c:pt idx="61920">
                  <c:v>6.1921000000000006E-5</c:v>
                </c:pt>
                <c:pt idx="61921">
                  <c:v>6.1921999999999994E-5</c:v>
                </c:pt>
                <c:pt idx="61922">
                  <c:v>6.1922999999999996E-5</c:v>
                </c:pt>
                <c:pt idx="61923">
                  <c:v>6.1923999999999999E-5</c:v>
                </c:pt>
                <c:pt idx="61924">
                  <c:v>6.1925000000000001E-5</c:v>
                </c:pt>
                <c:pt idx="61925">
                  <c:v>6.1926000000000003E-5</c:v>
                </c:pt>
                <c:pt idx="61926">
                  <c:v>6.1927000000000005E-5</c:v>
                </c:pt>
                <c:pt idx="61927">
                  <c:v>6.1927999999999994E-5</c:v>
                </c:pt>
                <c:pt idx="61928">
                  <c:v>6.1928999999999996E-5</c:v>
                </c:pt>
                <c:pt idx="61929">
                  <c:v>6.1929999999999998E-5</c:v>
                </c:pt>
                <c:pt idx="61930">
                  <c:v>6.1931E-5</c:v>
                </c:pt>
                <c:pt idx="61931">
                  <c:v>6.1932000000000003E-5</c:v>
                </c:pt>
                <c:pt idx="61932">
                  <c:v>6.1933000000000005E-5</c:v>
                </c:pt>
                <c:pt idx="61933">
                  <c:v>6.1933999999999994E-5</c:v>
                </c:pt>
                <c:pt idx="61934">
                  <c:v>6.1934999999999996E-5</c:v>
                </c:pt>
                <c:pt idx="61935">
                  <c:v>6.1935999999999998E-5</c:v>
                </c:pt>
                <c:pt idx="61936">
                  <c:v>6.1937E-5</c:v>
                </c:pt>
                <c:pt idx="61937">
                  <c:v>6.1938000000000002E-5</c:v>
                </c:pt>
                <c:pt idx="61938">
                  <c:v>6.1939000000000004E-5</c:v>
                </c:pt>
                <c:pt idx="61939">
                  <c:v>6.1940000000000007E-5</c:v>
                </c:pt>
                <c:pt idx="61940">
                  <c:v>6.1940999999999995E-5</c:v>
                </c:pt>
                <c:pt idx="61941">
                  <c:v>6.1941999999999997E-5</c:v>
                </c:pt>
                <c:pt idx="61942">
                  <c:v>6.1943E-5</c:v>
                </c:pt>
                <c:pt idx="61943">
                  <c:v>6.1944000000000002E-5</c:v>
                </c:pt>
                <c:pt idx="61944">
                  <c:v>6.1945000000000004E-5</c:v>
                </c:pt>
                <c:pt idx="61945">
                  <c:v>6.1946000000000006E-5</c:v>
                </c:pt>
                <c:pt idx="61946">
                  <c:v>6.1946999999999995E-5</c:v>
                </c:pt>
                <c:pt idx="61947">
                  <c:v>6.1947999999999997E-5</c:v>
                </c:pt>
                <c:pt idx="61948">
                  <c:v>6.1948999999999999E-5</c:v>
                </c:pt>
                <c:pt idx="61949">
                  <c:v>6.1950000000000001E-5</c:v>
                </c:pt>
                <c:pt idx="61950">
                  <c:v>6.1951000000000004E-5</c:v>
                </c:pt>
                <c:pt idx="61951">
                  <c:v>6.1952000000000006E-5</c:v>
                </c:pt>
                <c:pt idx="61952">
                  <c:v>6.1952999999999995E-5</c:v>
                </c:pt>
                <c:pt idx="61953">
                  <c:v>6.1953999999999997E-5</c:v>
                </c:pt>
                <c:pt idx="61954">
                  <c:v>6.1954999999999999E-5</c:v>
                </c:pt>
                <c:pt idx="61955">
                  <c:v>6.1956000000000001E-5</c:v>
                </c:pt>
                <c:pt idx="61956">
                  <c:v>6.1957000000000003E-5</c:v>
                </c:pt>
                <c:pt idx="61957">
                  <c:v>6.1958000000000005E-5</c:v>
                </c:pt>
                <c:pt idx="61958">
                  <c:v>6.1958999999999994E-5</c:v>
                </c:pt>
                <c:pt idx="61959">
                  <c:v>6.1959999999999996E-5</c:v>
                </c:pt>
                <c:pt idx="61960">
                  <c:v>6.1960999999999998E-5</c:v>
                </c:pt>
                <c:pt idx="61961">
                  <c:v>6.1962000000000001E-5</c:v>
                </c:pt>
                <c:pt idx="61962">
                  <c:v>6.1963000000000003E-5</c:v>
                </c:pt>
                <c:pt idx="61963">
                  <c:v>6.1964000000000005E-5</c:v>
                </c:pt>
                <c:pt idx="61964">
                  <c:v>6.1964999999999994E-5</c:v>
                </c:pt>
                <c:pt idx="61965">
                  <c:v>6.1965999999999996E-5</c:v>
                </c:pt>
                <c:pt idx="61966">
                  <c:v>6.1966999999999998E-5</c:v>
                </c:pt>
                <c:pt idx="61967">
                  <c:v>6.1968E-5</c:v>
                </c:pt>
                <c:pt idx="61968">
                  <c:v>6.1969000000000002E-5</c:v>
                </c:pt>
                <c:pt idx="61969">
                  <c:v>6.1970000000000005E-5</c:v>
                </c:pt>
                <c:pt idx="61970">
                  <c:v>6.1970999999999993E-5</c:v>
                </c:pt>
                <c:pt idx="61971">
                  <c:v>6.1971999999999996E-5</c:v>
                </c:pt>
                <c:pt idx="61972">
                  <c:v>6.1972999999999998E-5</c:v>
                </c:pt>
                <c:pt idx="61973">
                  <c:v>6.1974E-5</c:v>
                </c:pt>
                <c:pt idx="61974">
                  <c:v>6.1975000000000002E-5</c:v>
                </c:pt>
                <c:pt idx="61975">
                  <c:v>6.1976000000000004E-5</c:v>
                </c:pt>
                <c:pt idx="61976">
                  <c:v>6.1977000000000006E-5</c:v>
                </c:pt>
                <c:pt idx="61977">
                  <c:v>6.1977999999999995E-5</c:v>
                </c:pt>
                <c:pt idx="61978">
                  <c:v>6.1978999999999997E-5</c:v>
                </c:pt>
                <c:pt idx="61979">
                  <c:v>6.198E-5</c:v>
                </c:pt>
                <c:pt idx="61980">
                  <c:v>6.1981000000000002E-5</c:v>
                </c:pt>
                <c:pt idx="61981">
                  <c:v>6.1982000000000004E-5</c:v>
                </c:pt>
                <c:pt idx="61982">
                  <c:v>6.1983000000000006E-5</c:v>
                </c:pt>
                <c:pt idx="61983">
                  <c:v>6.1983999999999995E-5</c:v>
                </c:pt>
                <c:pt idx="61984">
                  <c:v>6.1984999999999997E-5</c:v>
                </c:pt>
                <c:pt idx="61985">
                  <c:v>6.1985999999999999E-5</c:v>
                </c:pt>
                <c:pt idx="61986">
                  <c:v>6.1987000000000001E-5</c:v>
                </c:pt>
                <c:pt idx="61987">
                  <c:v>6.1988000000000003E-5</c:v>
                </c:pt>
                <c:pt idx="61988">
                  <c:v>6.1989000000000006E-5</c:v>
                </c:pt>
                <c:pt idx="61989">
                  <c:v>6.1989999999999994E-5</c:v>
                </c:pt>
                <c:pt idx="61990">
                  <c:v>6.1990999999999997E-5</c:v>
                </c:pt>
                <c:pt idx="61991">
                  <c:v>6.1991999999999999E-5</c:v>
                </c:pt>
                <c:pt idx="61992">
                  <c:v>6.1993000000000001E-5</c:v>
                </c:pt>
                <c:pt idx="61993">
                  <c:v>6.1994000000000003E-5</c:v>
                </c:pt>
                <c:pt idx="61994">
                  <c:v>6.1995000000000005E-5</c:v>
                </c:pt>
                <c:pt idx="61995">
                  <c:v>6.1995999999999994E-5</c:v>
                </c:pt>
                <c:pt idx="61996">
                  <c:v>6.1996999999999996E-5</c:v>
                </c:pt>
                <c:pt idx="61997">
                  <c:v>6.1997999999999998E-5</c:v>
                </c:pt>
                <c:pt idx="61998">
                  <c:v>6.1999000000000001E-5</c:v>
                </c:pt>
                <c:pt idx="61999">
                  <c:v>6.2000000000000003E-5</c:v>
                </c:pt>
                <c:pt idx="62000">
                  <c:v>6.2001000000000005E-5</c:v>
                </c:pt>
                <c:pt idx="62001">
                  <c:v>6.2001999999999994E-5</c:v>
                </c:pt>
                <c:pt idx="62002">
                  <c:v>6.2002999999999996E-5</c:v>
                </c:pt>
                <c:pt idx="62003">
                  <c:v>6.2003999999999998E-5</c:v>
                </c:pt>
                <c:pt idx="62004">
                  <c:v>6.2005E-5</c:v>
                </c:pt>
                <c:pt idx="62005">
                  <c:v>6.2006000000000002E-5</c:v>
                </c:pt>
                <c:pt idx="62006">
                  <c:v>6.2007000000000004E-5</c:v>
                </c:pt>
                <c:pt idx="62007">
                  <c:v>6.2008000000000007E-5</c:v>
                </c:pt>
                <c:pt idx="62008">
                  <c:v>6.2008999999999995E-5</c:v>
                </c:pt>
                <c:pt idx="62009">
                  <c:v>6.2009999999999998E-5</c:v>
                </c:pt>
                <c:pt idx="62010">
                  <c:v>6.2011E-5</c:v>
                </c:pt>
                <c:pt idx="62011">
                  <c:v>6.2012000000000002E-5</c:v>
                </c:pt>
                <c:pt idx="62012">
                  <c:v>6.2013000000000004E-5</c:v>
                </c:pt>
                <c:pt idx="62013">
                  <c:v>6.2014000000000006E-5</c:v>
                </c:pt>
                <c:pt idx="62014">
                  <c:v>6.2014999999999995E-5</c:v>
                </c:pt>
                <c:pt idx="62015">
                  <c:v>6.2015999999999997E-5</c:v>
                </c:pt>
                <c:pt idx="62016">
                  <c:v>6.2016999999999999E-5</c:v>
                </c:pt>
                <c:pt idx="62017">
                  <c:v>6.2018000000000002E-5</c:v>
                </c:pt>
                <c:pt idx="62018">
                  <c:v>6.2019000000000004E-5</c:v>
                </c:pt>
                <c:pt idx="62019">
                  <c:v>6.2020000000000006E-5</c:v>
                </c:pt>
                <c:pt idx="62020">
                  <c:v>6.2020999999999995E-5</c:v>
                </c:pt>
                <c:pt idx="62021">
                  <c:v>6.2021999999999997E-5</c:v>
                </c:pt>
                <c:pt idx="62022">
                  <c:v>6.2022999999999999E-5</c:v>
                </c:pt>
                <c:pt idx="62023">
                  <c:v>6.2024000000000001E-5</c:v>
                </c:pt>
                <c:pt idx="62024">
                  <c:v>6.2025000000000003E-5</c:v>
                </c:pt>
                <c:pt idx="62025">
                  <c:v>6.2026000000000006E-5</c:v>
                </c:pt>
                <c:pt idx="62026">
                  <c:v>6.2026999999999994E-5</c:v>
                </c:pt>
                <c:pt idx="62027">
                  <c:v>6.2027999999999996E-5</c:v>
                </c:pt>
                <c:pt idx="62028">
                  <c:v>6.2028999999999999E-5</c:v>
                </c:pt>
                <c:pt idx="62029">
                  <c:v>6.2030000000000001E-5</c:v>
                </c:pt>
                <c:pt idx="62030">
                  <c:v>6.2031000000000003E-5</c:v>
                </c:pt>
                <c:pt idx="62031">
                  <c:v>6.2032000000000005E-5</c:v>
                </c:pt>
                <c:pt idx="62032">
                  <c:v>6.2032999999999994E-5</c:v>
                </c:pt>
                <c:pt idx="62033">
                  <c:v>6.2033999999999996E-5</c:v>
                </c:pt>
                <c:pt idx="62034">
                  <c:v>6.2034999999999998E-5</c:v>
                </c:pt>
                <c:pt idx="62035">
                  <c:v>6.2036E-5</c:v>
                </c:pt>
                <c:pt idx="62036">
                  <c:v>6.2037000000000003E-5</c:v>
                </c:pt>
                <c:pt idx="62037">
                  <c:v>6.2038000000000005E-5</c:v>
                </c:pt>
                <c:pt idx="62038">
                  <c:v>6.2038999999999993E-5</c:v>
                </c:pt>
                <c:pt idx="62039">
                  <c:v>6.2039999999999996E-5</c:v>
                </c:pt>
                <c:pt idx="62040">
                  <c:v>6.2040999999999998E-5</c:v>
                </c:pt>
                <c:pt idx="62041">
                  <c:v>6.2042E-5</c:v>
                </c:pt>
                <c:pt idx="62042">
                  <c:v>6.2043000000000002E-5</c:v>
                </c:pt>
                <c:pt idx="62043">
                  <c:v>6.2044000000000004E-5</c:v>
                </c:pt>
                <c:pt idx="62044">
                  <c:v>6.2045000000000007E-5</c:v>
                </c:pt>
                <c:pt idx="62045">
                  <c:v>6.2045999999999995E-5</c:v>
                </c:pt>
                <c:pt idx="62046">
                  <c:v>6.2046999999999997E-5</c:v>
                </c:pt>
                <c:pt idx="62047">
                  <c:v>6.2048E-5</c:v>
                </c:pt>
                <c:pt idx="62048">
                  <c:v>6.2049000000000002E-5</c:v>
                </c:pt>
                <c:pt idx="62049">
                  <c:v>6.2050000000000004E-5</c:v>
                </c:pt>
                <c:pt idx="62050">
                  <c:v>6.2051000000000006E-5</c:v>
                </c:pt>
                <c:pt idx="62051">
                  <c:v>6.2051999999999995E-5</c:v>
                </c:pt>
                <c:pt idx="62052">
                  <c:v>6.2052999999999997E-5</c:v>
                </c:pt>
                <c:pt idx="62053">
                  <c:v>6.2053999999999999E-5</c:v>
                </c:pt>
                <c:pt idx="62054">
                  <c:v>6.2055000000000001E-5</c:v>
                </c:pt>
                <c:pt idx="62055">
                  <c:v>6.2056000000000004E-5</c:v>
                </c:pt>
                <c:pt idx="62056">
                  <c:v>6.2057000000000006E-5</c:v>
                </c:pt>
                <c:pt idx="62057">
                  <c:v>6.2057999999999994E-5</c:v>
                </c:pt>
                <c:pt idx="62058">
                  <c:v>6.2058999999999997E-5</c:v>
                </c:pt>
                <c:pt idx="62059">
                  <c:v>6.2059999999999999E-5</c:v>
                </c:pt>
                <c:pt idx="62060">
                  <c:v>6.2061000000000001E-5</c:v>
                </c:pt>
                <c:pt idx="62061">
                  <c:v>6.2062000000000003E-5</c:v>
                </c:pt>
                <c:pt idx="62062">
                  <c:v>6.2063000000000005E-5</c:v>
                </c:pt>
                <c:pt idx="62063">
                  <c:v>6.2063999999999994E-5</c:v>
                </c:pt>
                <c:pt idx="62064">
                  <c:v>6.2064999999999996E-5</c:v>
                </c:pt>
                <c:pt idx="62065">
                  <c:v>6.2065999999999998E-5</c:v>
                </c:pt>
                <c:pt idx="62066">
                  <c:v>6.2067000000000001E-5</c:v>
                </c:pt>
                <c:pt idx="62067">
                  <c:v>6.2068000000000003E-5</c:v>
                </c:pt>
                <c:pt idx="62068">
                  <c:v>6.2069000000000005E-5</c:v>
                </c:pt>
                <c:pt idx="62069">
                  <c:v>6.2069999999999994E-5</c:v>
                </c:pt>
                <c:pt idx="62070">
                  <c:v>6.2070999999999996E-5</c:v>
                </c:pt>
                <c:pt idx="62071">
                  <c:v>6.2071999999999998E-5</c:v>
                </c:pt>
                <c:pt idx="62072">
                  <c:v>6.2073E-5</c:v>
                </c:pt>
                <c:pt idx="62073">
                  <c:v>6.2074000000000002E-5</c:v>
                </c:pt>
                <c:pt idx="62074">
                  <c:v>6.2075000000000005E-5</c:v>
                </c:pt>
                <c:pt idx="62075">
                  <c:v>6.2076000000000007E-5</c:v>
                </c:pt>
                <c:pt idx="62076">
                  <c:v>6.2076999999999995E-5</c:v>
                </c:pt>
                <c:pt idx="62077">
                  <c:v>6.2077999999999998E-5</c:v>
                </c:pt>
                <c:pt idx="62078">
                  <c:v>6.2079E-5</c:v>
                </c:pt>
                <c:pt idx="62079">
                  <c:v>6.2080000000000002E-5</c:v>
                </c:pt>
                <c:pt idx="62080">
                  <c:v>6.2081000000000004E-5</c:v>
                </c:pt>
                <c:pt idx="62081">
                  <c:v>6.2082000000000006E-5</c:v>
                </c:pt>
                <c:pt idx="62082">
                  <c:v>6.2082999999999995E-5</c:v>
                </c:pt>
                <c:pt idx="62083">
                  <c:v>6.2083999999999997E-5</c:v>
                </c:pt>
                <c:pt idx="62084">
                  <c:v>6.2084999999999999E-5</c:v>
                </c:pt>
                <c:pt idx="62085">
                  <c:v>6.2086000000000002E-5</c:v>
                </c:pt>
                <c:pt idx="62086">
                  <c:v>6.2087000000000004E-5</c:v>
                </c:pt>
                <c:pt idx="62087">
                  <c:v>6.2088000000000006E-5</c:v>
                </c:pt>
                <c:pt idx="62088">
                  <c:v>6.2088999999999995E-5</c:v>
                </c:pt>
                <c:pt idx="62089">
                  <c:v>6.2089999999999997E-5</c:v>
                </c:pt>
                <c:pt idx="62090">
                  <c:v>6.2090999999999999E-5</c:v>
                </c:pt>
                <c:pt idx="62091">
                  <c:v>6.2092000000000001E-5</c:v>
                </c:pt>
                <c:pt idx="62092">
                  <c:v>6.2093000000000003E-5</c:v>
                </c:pt>
                <c:pt idx="62093">
                  <c:v>6.2094000000000006E-5</c:v>
                </c:pt>
                <c:pt idx="62094">
                  <c:v>6.2094999999999994E-5</c:v>
                </c:pt>
                <c:pt idx="62095">
                  <c:v>6.2095999999999996E-5</c:v>
                </c:pt>
                <c:pt idx="62096">
                  <c:v>6.2096999999999999E-5</c:v>
                </c:pt>
                <c:pt idx="62097">
                  <c:v>6.2098000000000001E-5</c:v>
                </c:pt>
                <c:pt idx="62098">
                  <c:v>6.2099000000000003E-5</c:v>
                </c:pt>
                <c:pt idx="62099">
                  <c:v>6.2100000000000005E-5</c:v>
                </c:pt>
                <c:pt idx="62100">
                  <c:v>6.2100999999999994E-5</c:v>
                </c:pt>
                <c:pt idx="62101">
                  <c:v>6.2101999999999996E-5</c:v>
                </c:pt>
                <c:pt idx="62102">
                  <c:v>6.2102999999999998E-5</c:v>
                </c:pt>
                <c:pt idx="62103">
                  <c:v>6.2104E-5</c:v>
                </c:pt>
                <c:pt idx="62104">
                  <c:v>6.2105000000000003E-5</c:v>
                </c:pt>
                <c:pt idx="62105">
                  <c:v>6.2106000000000005E-5</c:v>
                </c:pt>
                <c:pt idx="62106">
                  <c:v>6.2106999999999993E-5</c:v>
                </c:pt>
                <c:pt idx="62107">
                  <c:v>6.2107999999999996E-5</c:v>
                </c:pt>
                <c:pt idx="62108">
                  <c:v>6.2108999999999998E-5</c:v>
                </c:pt>
                <c:pt idx="62109">
                  <c:v>6.211E-5</c:v>
                </c:pt>
                <c:pt idx="62110">
                  <c:v>6.2111000000000002E-5</c:v>
                </c:pt>
                <c:pt idx="62111">
                  <c:v>6.2112000000000004E-5</c:v>
                </c:pt>
                <c:pt idx="62112">
                  <c:v>6.2113000000000007E-5</c:v>
                </c:pt>
                <c:pt idx="62113">
                  <c:v>6.2113999999999995E-5</c:v>
                </c:pt>
                <c:pt idx="62114">
                  <c:v>6.2114999999999997E-5</c:v>
                </c:pt>
                <c:pt idx="62115">
                  <c:v>6.2116E-5</c:v>
                </c:pt>
                <c:pt idx="62116">
                  <c:v>6.2117000000000002E-5</c:v>
                </c:pt>
                <c:pt idx="62117">
                  <c:v>6.2118000000000004E-5</c:v>
                </c:pt>
                <c:pt idx="62118">
                  <c:v>6.2119000000000006E-5</c:v>
                </c:pt>
                <c:pt idx="62119">
                  <c:v>6.2119999999999995E-5</c:v>
                </c:pt>
                <c:pt idx="62120">
                  <c:v>6.2120999999999997E-5</c:v>
                </c:pt>
                <c:pt idx="62121">
                  <c:v>6.2121999999999999E-5</c:v>
                </c:pt>
                <c:pt idx="62122">
                  <c:v>6.2123000000000001E-5</c:v>
                </c:pt>
                <c:pt idx="62123">
                  <c:v>6.2124000000000004E-5</c:v>
                </c:pt>
                <c:pt idx="62124">
                  <c:v>6.2125000000000006E-5</c:v>
                </c:pt>
                <c:pt idx="62125">
                  <c:v>6.2125999999999994E-5</c:v>
                </c:pt>
                <c:pt idx="62126">
                  <c:v>6.2126999999999997E-5</c:v>
                </c:pt>
                <c:pt idx="62127">
                  <c:v>6.2127999999999999E-5</c:v>
                </c:pt>
                <c:pt idx="62128">
                  <c:v>6.2129000000000001E-5</c:v>
                </c:pt>
                <c:pt idx="62129">
                  <c:v>6.2130000000000003E-5</c:v>
                </c:pt>
                <c:pt idx="62130">
                  <c:v>6.2131000000000005E-5</c:v>
                </c:pt>
                <c:pt idx="62131">
                  <c:v>6.2131999999999994E-5</c:v>
                </c:pt>
                <c:pt idx="62132">
                  <c:v>6.2132999999999996E-5</c:v>
                </c:pt>
                <c:pt idx="62133">
                  <c:v>6.2133999999999998E-5</c:v>
                </c:pt>
                <c:pt idx="62134">
                  <c:v>6.2135000000000001E-5</c:v>
                </c:pt>
                <c:pt idx="62135">
                  <c:v>6.2136000000000003E-5</c:v>
                </c:pt>
                <c:pt idx="62136">
                  <c:v>6.2137000000000005E-5</c:v>
                </c:pt>
                <c:pt idx="62137">
                  <c:v>6.2137999999999994E-5</c:v>
                </c:pt>
                <c:pt idx="62138">
                  <c:v>6.2138999999999996E-5</c:v>
                </c:pt>
                <c:pt idx="62139">
                  <c:v>6.2139999999999998E-5</c:v>
                </c:pt>
                <c:pt idx="62140">
                  <c:v>6.2141E-5</c:v>
                </c:pt>
                <c:pt idx="62141">
                  <c:v>6.2142000000000002E-5</c:v>
                </c:pt>
                <c:pt idx="62142">
                  <c:v>6.2143000000000005E-5</c:v>
                </c:pt>
                <c:pt idx="62143">
                  <c:v>6.2144000000000007E-5</c:v>
                </c:pt>
                <c:pt idx="62144">
                  <c:v>6.2144999999999995E-5</c:v>
                </c:pt>
                <c:pt idx="62145">
                  <c:v>6.2145999999999998E-5</c:v>
                </c:pt>
                <c:pt idx="62146">
                  <c:v>6.2147E-5</c:v>
                </c:pt>
                <c:pt idx="62147">
                  <c:v>6.2148000000000002E-5</c:v>
                </c:pt>
                <c:pt idx="62148">
                  <c:v>6.2149000000000004E-5</c:v>
                </c:pt>
                <c:pt idx="62149">
                  <c:v>6.2150000000000006E-5</c:v>
                </c:pt>
                <c:pt idx="62150">
                  <c:v>6.2150999999999995E-5</c:v>
                </c:pt>
                <c:pt idx="62151">
                  <c:v>6.2151999999999997E-5</c:v>
                </c:pt>
                <c:pt idx="62152">
                  <c:v>6.2152999999999999E-5</c:v>
                </c:pt>
                <c:pt idx="62153">
                  <c:v>6.2154000000000002E-5</c:v>
                </c:pt>
                <c:pt idx="62154">
                  <c:v>6.2155000000000004E-5</c:v>
                </c:pt>
                <c:pt idx="62155">
                  <c:v>6.2156000000000006E-5</c:v>
                </c:pt>
                <c:pt idx="62156">
                  <c:v>6.2156999999999995E-5</c:v>
                </c:pt>
                <c:pt idx="62157">
                  <c:v>6.2157999999999997E-5</c:v>
                </c:pt>
                <c:pt idx="62158">
                  <c:v>6.2158999999999999E-5</c:v>
                </c:pt>
                <c:pt idx="62159">
                  <c:v>6.2160000000000001E-5</c:v>
                </c:pt>
                <c:pt idx="62160">
                  <c:v>6.2161000000000003E-5</c:v>
                </c:pt>
                <c:pt idx="62161">
                  <c:v>6.2162000000000006E-5</c:v>
                </c:pt>
                <c:pt idx="62162">
                  <c:v>6.2162999999999994E-5</c:v>
                </c:pt>
                <c:pt idx="62163">
                  <c:v>6.2163999999999996E-5</c:v>
                </c:pt>
                <c:pt idx="62164">
                  <c:v>6.2164999999999999E-5</c:v>
                </c:pt>
                <c:pt idx="62165">
                  <c:v>6.2166000000000001E-5</c:v>
                </c:pt>
                <c:pt idx="62166">
                  <c:v>6.2167000000000003E-5</c:v>
                </c:pt>
                <c:pt idx="62167">
                  <c:v>6.2168000000000005E-5</c:v>
                </c:pt>
                <c:pt idx="62168">
                  <c:v>6.2168999999999994E-5</c:v>
                </c:pt>
                <c:pt idx="62169">
                  <c:v>6.2169999999999996E-5</c:v>
                </c:pt>
                <c:pt idx="62170">
                  <c:v>6.2170999999999998E-5</c:v>
                </c:pt>
                <c:pt idx="62171">
                  <c:v>6.2172E-5</c:v>
                </c:pt>
                <c:pt idx="62172">
                  <c:v>6.2173000000000003E-5</c:v>
                </c:pt>
                <c:pt idx="62173">
                  <c:v>6.2174000000000005E-5</c:v>
                </c:pt>
                <c:pt idx="62174">
                  <c:v>6.2174999999999993E-5</c:v>
                </c:pt>
                <c:pt idx="62175">
                  <c:v>6.2175999999999996E-5</c:v>
                </c:pt>
                <c:pt idx="62176">
                  <c:v>6.2176999999999998E-5</c:v>
                </c:pt>
                <c:pt idx="62177">
                  <c:v>6.2178E-5</c:v>
                </c:pt>
                <c:pt idx="62178">
                  <c:v>6.2179000000000002E-5</c:v>
                </c:pt>
                <c:pt idx="62179">
                  <c:v>6.2180000000000004E-5</c:v>
                </c:pt>
                <c:pt idx="62180">
                  <c:v>6.2181000000000007E-5</c:v>
                </c:pt>
                <c:pt idx="62181">
                  <c:v>6.2181999999999995E-5</c:v>
                </c:pt>
                <c:pt idx="62182">
                  <c:v>6.2182999999999997E-5</c:v>
                </c:pt>
                <c:pt idx="62183">
                  <c:v>6.2184E-5</c:v>
                </c:pt>
                <c:pt idx="62184">
                  <c:v>6.2185000000000002E-5</c:v>
                </c:pt>
                <c:pt idx="62185">
                  <c:v>6.2186000000000004E-5</c:v>
                </c:pt>
                <c:pt idx="62186">
                  <c:v>6.2187000000000006E-5</c:v>
                </c:pt>
                <c:pt idx="62187">
                  <c:v>6.2187999999999995E-5</c:v>
                </c:pt>
                <c:pt idx="62188">
                  <c:v>6.2188999999999997E-5</c:v>
                </c:pt>
                <c:pt idx="62189">
                  <c:v>6.2189999999999999E-5</c:v>
                </c:pt>
                <c:pt idx="62190">
                  <c:v>6.2191000000000001E-5</c:v>
                </c:pt>
                <c:pt idx="62191">
                  <c:v>6.2192000000000004E-5</c:v>
                </c:pt>
                <c:pt idx="62192">
                  <c:v>6.2193000000000006E-5</c:v>
                </c:pt>
                <c:pt idx="62193">
                  <c:v>6.2193999999999994E-5</c:v>
                </c:pt>
                <c:pt idx="62194">
                  <c:v>6.2194999999999997E-5</c:v>
                </c:pt>
                <c:pt idx="62195">
                  <c:v>6.2195999999999999E-5</c:v>
                </c:pt>
                <c:pt idx="62196">
                  <c:v>6.2197000000000001E-5</c:v>
                </c:pt>
                <c:pt idx="62197">
                  <c:v>6.2198000000000003E-5</c:v>
                </c:pt>
                <c:pt idx="62198">
                  <c:v>6.2199000000000005E-5</c:v>
                </c:pt>
                <c:pt idx="62199">
                  <c:v>6.2199999999999994E-5</c:v>
                </c:pt>
                <c:pt idx="62200">
                  <c:v>6.2200999999999996E-5</c:v>
                </c:pt>
                <c:pt idx="62201">
                  <c:v>6.2201999999999998E-5</c:v>
                </c:pt>
                <c:pt idx="62202">
                  <c:v>6.2203000000000001E-5</c:v>
                </c:pt>
                <c:pt idx="62203">
                  <c:v>6.2204000000000003E-5</c:v>
                </c:pt>
                <c:pt idx="62204">
                  <c:v>6.2205000000000005E-5</c:v>
                </c:pt>
                <c:pt idx="62205">
                  <c:v>6.2205999999999994E-5</c:v>
                </c:pt>
                <c:pt idx="62206">
                  <c:v>6.2206999999999996E-5</c:v>
                </c:pt>
                <c:pt idx="62207">
                  <c:v>6.2207999999999998E-5</c:v>
                </c:pt>
                <c:pt idx="62208">
                  <c:v>6.2209E-5</c:v>
                </c:pt>
                <c:pt idx="62209">
                  <c:v>6.2210000000000002E-5</c:v>
                </c:pt>
                <c:pt idx="62210">
                  <c:v>6.2211000000000005E-5</c:v>
                </c:pt>
                <c:pt idx="62211">
                  <c:v>6.2212000000000007E-5</c:v>
                </c:pt>
                <c:pt idx="62212">
                  <c:v>6.2212999999999995E-5</c:v>
                </c:pt>
                <c:pt idx="62213">
                  <c:v>6.2213999999999998E-5</c:v>
                </c:pt>
                <c:pt idx="62214">
                  <c:v>6.2215E-5</c:v>
                </c:pt>
                <c:pt idx="62215">
                  <c:v>6.2216000000000002E-5</c:v>
                </c:pt>
                <c:pt idx="62216">
                  <c:v>6.2217000000000004E-5</c:v>
                </c:pt>
                <c:pt idx="62217">
                  <c:v>6.2218000000000006E-5</c:v>
                </c:pt>
                <c:pt idx="62218">
                  <c:v>6.2218999999999995E-5</c:v>
                </c:pt>
                <c:pt idx="62219">
                  <c:v>6.2219999999999997E-5</c:v>
                </c:pt>
                <c:pt idx="62220">
                  <c:v>6.2220999999999999E-5</c:v>
                </c:pt>
                <c:pt idx="62221">
                  <c:v>6.2222000000000002E-5</c:v>
                </c:pt>
                <c:pt idx="62222">
                  <c:v>6.2223000000000004E-5</c:v>
                </c:pt>
                <c:pt idx="62223">
                  <c:v>6.2224000000000006E-5</c:v>
                </c:pt>
                <c:pt idx="62224">
                  <c:v>6.2224999999999995E-5</c:v>
                </c:pt>
                <c:pt idx="62225">
                  <c:v>6.2225999999999997E-5</c:v>
                </c:pt>
                <c:pt idx="62226">
                  <c:v>6.2226999999999999E-5</c:v>
                </c:pt>
                <c:pt idx="62227">
                  <c:v>6.2228000000000001E-5</c:v>
                </c:pt>
                <c:pt idx="62228">
                  <c:v>6.2229000000000003E-5</c:v>
                </c:pt>
                <c:pt idx="62229">
                  <c:v>6.2230000000000006E-5</c:v>
                </c:pt>
                <c:pt idx="62230">
                  <c:v>6.2230999999999994E-5</c:v>
                </c:pt>
                <c:pt idx="62231">
                  <c:v>6.2231999999999996E-5</c:v>
                </c:pt>
                <c:pt idx="62232">
                  <c:v>6.2232999999999999E-5</c:v>
                </c:pt>
                <c:pt idx="62233">
                  <c:v>6.2234000000000001E-5</c:v>
                </c:pt>
                <c:pt idx="62234">
                  <c:v>6.2235000000000003E-5</c:v>
                </c:pt>
                <c:pt idx="62235">
                  <c:v>6.2236000000000005E-5</c:v>
                </c:pt>
                <c:pt idx="62236">
                  <c:v>6.2236999999999994E-5</c:v>
                </c:pt>
                <c:pt idx="62237">
                  <c:v>6.2237999999999996E-5</c:v>
                </c:pt>
                <c:pt idx="62238">
                  <c:v>6.2238999999999998E-5</c:v>
                </c:pt>
                <c:pt idx="62239">
                  <c:v>6.224E-5</c:v>
                </c:pt>
                <c:pt idx="62240">
                  <c:v>6.2241000000000003E-5</c:v>
                </c:pt>
                <c:pt idx="62241">
                  <c:v>6.2242000000000005E-5</c:v>
                </c:pt>
                <c:pt idx="62242">
                  <c:v>6.2242999999999993E-5</c:v>
                </c:pt>
                <c:pt idx="62243">
                  <c:v>6.2243999999999996E-5</c:v>
                </c:pt>
                <c:pt idx="62244">
                  <c:v>6.2244999999999998E-5</c:v>
                </c:pt>
                <c:pt idx="62245">
                  <c:v>6.2246E-5</c:v>
                </c:pt>
                <c:pt idx="62246">
                  <c:v>6.2247000000000002E-5</c:v>
                </c:pt>
                <c:pt idx="62247">
                  <c:v>6.2248000000000004E-5</c:v>
                </c:pt>
                <c:pt idx="62248">
                  <c:v>6.2249000000000007E-5</c:v>
                </c:pt>
                <c:pt idx="62249">
                  <c:v>6.2249999999999995E-5</c:v>
                </c:pt>
                <c:pt idx="62250">
                  <c:v>6.2250999999999997E-5</c:v>
                </c:pt>
                <c:pt idx="62251">
                  <c:v>6.2252E-5</c:v>
                </c:pt>
                <c:pt idx="62252">
                  <c:v>6.2253000000000002E-5</c:v>
                </c:pt>
                <c:pt idx="62253">
                  <c:v>6.2254000000000004E-5</c:v>
                </c:pt>
                <c:pt idx="62254">
                  <c:v>6.2255000000000006E-5</c:v>
                </c:pt>
                <c:pt idx="62255">
                  <c:v>6.2255999999999995E-5</c:v>
                </c:pt>
                <c:pt idx="62256">
                  <c:v>6.2256999999999997E-5</c:v>
                </c:pt>
                <c:pt idx="62257">
                  <c:v>6.2257999999999999E-5</c:v>
                </c:pt>
                <c:pt idx="62258">
                  <c:v>6.2259000000000001E-5</c:v>
                </c:pt>
                <c:pt idx="62259">
                  <c:v>6.2260000000000004E-5</c:v>
                </c:pt>
                <c:pt idx="62260">
                  <c:v>6.2261000000000006E-5</c:v>
                </c:pt>
                <c:pt idx="62261">
                  <c:v>6.2261999999999994E-5</c:v>
                </c:pt>
                <c:pt idx="62262">
                  <c:v>6.2262999999999997E-5</c:v>
                </c:pt>
                <c:pt idx="62263">
                  <c:v>6.2263999999999999E-5</c:v>
                </c:pt>
                <c:pt idx="62264">
                  <c:v>6.2265000000000001E-5</c:v>
                </c:pt>
                <c:pt idx="62265">
                  <c:v>6.2266000000000003E-5</c:v>
                </c:pt>
                <c:pt idx="62266">
                  <c:v>6.2267000000000005E-5</c:v>
                </c:pt>
                <c:pt idx="62267">
                  <c:v>6.2267999999999994E-5</c:v>
                </c:pt>
                <c:pt idx="62268">
                  <c:v>6.2268999999999996E-5</c:v>
                </c:pt>
                <c:pt idx="62269">
                  <c:v>6.2269999999999998E-5</c:v>
                </c:pt>
                <c:pt idx="62270">
                  <c:v>6.2271000000000001E-5</c:v>
                </c:pt>
                <c:pt idx="62271">
                  <c:v>6.2272000000000003E-5</c:v>
                </c:pt>
                <c:pt idx="62272">
                  <c:v>6.2273000000000005E-5</c:v>
                </c:pt>
                <c:pt idx="62273">
                  <c:v>6.2273999999999994E-5</c:v>
                </c:pt>
                <c:pt idx="62274">
                  <c:v>6.2274999999999996E-5</c:v>
                </c:pt>
                <c:pt idx="62275">
                  <c:v>6.2275999999999998E-5</c:v>
                </c:pt>
                <c:pt idx="62276">
                  <c:v>6.2277E-5</c:v>
                </c:pt>
                <c:pt idx="62277">
                  <c:v>6.2278000000000002E-5</c:v>
                </c:pt>
                <c:pt idx="62278">
                  <c:v>6.2279000000000005E-5</c:v>
                </c:pt>
                <c:pt idx="62279">
                  <c:v>6.2279999999999993E-5</c:v>
                </c:pt>
                <c:pt idx="62280">
                  <c:v>6.2280999999999995E-5</c:v>
                </c:pt>
                <c:pt idx="62281">
                  <c:v>6.2281999999999998E-5</c:v>
                </c:pt>
                <c:pt idx="62282">
                  <c:v>6.2283E-5</c:v>
                </c:pt>
                <c:pt idx="62283">
                  <c:v>6.2284000000000002E-5</c:v>
                </c:pt>
                <c:pt idx="62284">
                  <c:v>6.2285000000000004E-5</c:v>
                </c:pt>
                <c:pt idx="62285">
                  <c:v>6.2286000000000006E-5</c:v>
                </c:pt>
                <c:pt idx="62286">
                  <c:v>6.2286999999999995E-5</c:v>
                </c:pt>
                <c:pt idx="62287">
                  <c:v>6.2287999999999997E-5</c:v>
                </c:pt>
                <c:pt idx="62288">
                  <c:v>6.2288999999999999E-5</c:v>
                </c:pt>
                <c:pt idx="62289">
                  <c:v>6.2290000000000002E-5</c:v>
                </c:pt>
                <c:pt idx="62290">
                  <c:v>6.2291000000000004E-5</c:v>
                </c:pt>
                <c:pt idx="62291">
                  <c:v>6.2292000000000006E-5</c:v>
                </c:pt>
                <c:pt idx="62292">
                  <c:v>6.2292999999999995E-5</c:v>
                </c:pt>
                <c:pt idx="62293">
                  <c:v>6.2293999999999997E-5</c:v>
                </c:pt>
                <c:pt idx="62294">
                  <c:v>6.2294999999999999E-5</c:v>
                </c:pt>
                <c:pt idx="62295">
                  <c:v>6.2296000000000001E-5</c:v>
                </c:pt>
                <c:pt idx="62296">
                  <c:v>6.2297000000000003E-5</c:v>
                </c:pt>
                <c:pt idx="62297">
                  <c:v>6.2298000000000006E-5</c:v>
                </c:pt>
                <c:pt idx="62298">
                  <c:v>6.2298999999999994E-5</c:v>
                </c:pt>
                <c:pt idx="62299">
                  <c:v>6.2299999999999996E-5</c:v>
                </c:pt>
                <c:pt idx="62300">
                  <c:v>6.2300999999999999E-5</c:v>
                </c:pt>
                <c:pt idx="62301">
                  <c:v>6.2302000000000001E-5</c:v>
                </c:pt>
                <c:pt idx="62302">
                  <c:v>6.2303000000000003E-5</c:v>
                </c:pt>
                <c:pt idx="62303">
                  <c:v>6.2304000000000005E-5</c:v>
                </c:pt>
                <c:pt idx="62304">
                  <c:v>6.2304999999999994E-5</c:v>
                </c:pt>
                <c:pt idx="62305">
                  <c:v>6.2305999999999996E-5</c:v>
                </c:pt>
                <c:pt idx="62306">
                  <c:v>6.2306999999999998E-5</c:v>
                </c:pt>
                <c:pt idx="62307">
                  <c:v>6.2308E-5</c:v>
                </c:pt>
                <c:pt idx="62308">
                  <c:v>6.2309000000000003E-5</c:v>
                </c:pt>
                <c:pt idx="62309">
                  <c:v>6.2310000000000005E-5</c:v>
                </c:pt>
                <c:pt idx="62310">
                  <c:v>6.2310999999999993E-5</c:v>
                </c:pt>
                <c:pt idx="62311">
                  <c:v>6.2311999999999996E-5</c:v>
                </c:pt>
                <c:pt idx="62312">
                  <c:v>6.2312999999999998E-5</c:v>
                </c:pt>
                <c:pt idx="62313">
                  <c:v>6.2314E-5</c:v>
                </c:pt>
                <c:pt idx="62314">
                  <c:v>6.2315000000000002E-5</c:v>
                </c:pt>
                <c:pt idx="62315">
                  <c:v>6.2316000000000004E-5</c:v>
                </c:pt>
                <c:pt idx="62316">
                  <c:v>6.2317000000000007E-5</c:v>
                </c:pt>
                <c:pt idx="62317">
                  <c:v>6.2317999999999995E-5</c:v>
                </c:pt>
                <c:pt idx="62318">
                  <c:v>6.2318999999999997E-5</c:v>
                </c:pt>
                <c:pt idx="62319">
                  <c:v>6.232E-5</c:v>
                </c:pt>
                <c:pt idx="62320">
                  <c:v>6.2321000000000002E-5</c:v>
                </c:pt>
                <c:pt idx="62321">
                  <c:v>6.2322000000000004E-5</c:v>
                </c:pt>
                <c:pt idx="62322">
                  <c:v>6.2323000000000006E-5</c:v>
                </c:pt>
                <c:pt idx="62323">
                  <c:v>6.2323999999999995E-5</c:v>
                </c:pt>
                <c:pt idx="62324">
                  <c:v>6.2324999999999997E-5</c:v>
                </c:pt>
                <c:pt idx="62325">
                  <c:v>6.2325999999999999E-5</c:v>
                </c:pt>
                <c:pt idx="62326">
                  <c:v>6.2327000000000001E-5</c:v>
                </c:pt>
                <c:pt idx="62327">
                  <c:v>6.2328000000000004E-5</c:v>
                </c:pt>
                <c:pt idx="62328">
                  <c:v>6.2329000000000006E-5</c:v>
                </c:pt>
                <c:pt idx="62329">
                  <c:v>6.2329999999999994E-5</c:v>
                </c:pt>
                <c:pt idx="62330">
                  <c:v>6.2330999999999997E-5</c:v>
                </c:pt>
                <c:pt idx="62331">
                  <c:v>6.2331999999999999E-5</c:v>
                </c:pt>
                <c:pt idx="62332">
                  <c:v>6.2333000000000001E-5</c:v>
                </c:pt>
                <c:pt idx="62333">
                  <c:v>6.2334000000000003E-5</c:v>
                </c:pt>
                <c:pt idx="62334">
                  <c:v>6.2335000000000005E-5</c:v>
                </c:pt>
                <c:pt idx="62335">
                  <c:v>6.2335999999999994E-5</c:v>
                </c:pt>
                <c:pt idx="62336">
                  <c:v>6.2336999999999996E-5</c:v>
                </c:pt>
                <c:pt idx="62337">
                  <c:v>6.2337999999999998E-5</c:v>
                </c:pt>
                <c:pt idx="62338">
                  <c:v>6.2339000000000001E-5</c:v>
                </c:pt>
                <c:pt idx="62339">
                  <c:v>6.2340000000000003E-5</c:v>
                </c:pt>
                <c:pt idx="62340">
                  <c:v>6.2341000000000005E-5</c:v>
                </c:pt>
                <c:pt idx="62341">
                  <c:v>6.2341999999999994E-5</c:v>
                </c:pt>
                <c:pt idx="62342">
                  <c:v>6.2342999999999996E-5</c:v>
                </c:pt>
                <c:pt idx="62343">
                  <c:v>6.2343999999999998E-5</c:v>
                </c:pt>
                <c:pt idx="62344">
                  <c:v>6.2345E-5</c:v>
                </c:pt>
                <c:pt idx="62345">
                  <c:v>6.2346000000000002E-5</c:v>
                </c:pt>
                <c:pt idx="62346">
                  <c:v>6.2347000000000005E-5</c:v>
                </c:pt>
                <c:pt idx="62347">
                  <c:v>6.2347999999999993E-5</c:v>
                </c:pt>
                <c:pt idx="62348">
                  <c:v>6.2348999999999995E-5</c:v>
                </c:pt>
                <c:pt idx="62349">
                  <c:v>6.2349999999999998E-5</c:v>
                </c:pt>
                <c:pt idx="62350">
                  <c:v>6.2351E-5</c:v>
                </c:pt>
                <c:pt idx="62351">
                  <c:v>6.2352000000000002E-5</c:v>
                </c:pt>
                <c:pt idx="62352">
                  <c:v>6.2353000000000004E-5</c:v>
                </c:pt>
                <c:pt idx="62353">
                  <c:v>6.2354000000000006E-5</c:v>
                </c:pt>
                <c:pt idx="62354">
                  <c:v>6.2354999999999995E-5</c:v>
                </c:pt>
                <c:pt idx="62355">
                  <c:v>6.2355999999999997E-5</c:v>
                </c:pt>
                <c:pt idx="62356">
                  <c:v>6.2356999999999999E-5</c:v>
                </c:pt>
                <c:pt idx="62357">
                  <c:v>6.2358000000000002E-5</c:v>
                </c:pt>
                <c:pt idx="62358">
                  <c:v>6.2359000000000004E-5</c:v>
                </c:pt>
                <c:pt idx="62359">
                  <c:v>6.2360000000000006E-5</c:v>
                </c:pt>
                <c:pt idx="62360">
                  <c:v>6.2360999999999995E-5</c:v>
                </c:pt>
                <c:pt idx="62361">
                  <c:v>6.2361999999999997E-5</c:v>
                </c:pt>
                <c:pt idx="62362">
                  <c:v>6.2362999999999999E-5</c:v>
                </c:pt>
                <c:pt idx="62363">
                  <c:v>6.2364000000000001E-5</c:v>
                </c:pt>
                <c:pt idx="62364">
                  <c:v>6.2365000000000003E-5</c:v>
                </c:pt>
                <c:pt idx="62365">
                  <c:v>6.2366000000000006E-5</c:v>
                </c:pt>
                <c:pt idx="62366">
                  <c:v>6.2366999999999994E-5</c:v>
                </c:pt>
                <c:pt idx="62367">
                  <c:v>6.2367999999999996E-5</c:v>
                </c:pt>
                <c:pt idx="62368">
                  <c:v>6.2368999999999999E-5</c:v>
                </c:pt>
                <c:pt idx="62369">
                  <c:v>6.2370000000000001E-5</c:v>
                </c:pt>
                <c:pt idx="62370">
                  <c:v>6.2371000000000003E-5</c:v>
                </c:pt>
                <c:pt idx="62371">
                  <c:v>6.2372000000000005E-5</c:v>
                </c:pt>
                <c:pt idx="62372">
                  <c:v>6.2372999999999994E-5</c:v>
                </c:pt>
                <c:pt idx="62373">
                  <c:v>6.2373999999999996E-5</c:v>
                </c:pt>
                <c:pt idx="62374">
                  <c:v>6.2374999999999998E-5</c:v>
                </c:pt>
                <c:pt idx="62375">
                  <c:v>6.2376E-5</c:v>
                </c:pt>
                <c:pt idx="62376">
                  <c:v>6.2377000000000003E-5</c:v>
                </c:pt>
                <c:pt idx="62377">
                  <c:v>6.2378000000000005E-5</c:v>
                </c:pt>
                <c:pt idx="62378">
                  <c:v>6.2378999999999993E-5</c:v>
                </c:pt>
                <c:pt idx="62379">
                  <c:v>6.2379999999999996E-5</c:v>
                </c:pt>
                <c:pt idx="62380">
                  <c:v>6.2380999999999998E-5</c:v>
                </c:pt>
                <c:pt idx="62381">
                  <c:v>6.2382E-5</c:v>
                </c:pt>
                <c:pt idx="62382">
                  <c:v>6.2383000000000002E-5</c:v>
                </c:pt>
                <c:pt idx="62383">
                  <c:v>6.2384000000000004E-5</c:v>
                </c:pt>
                <c:pt idx="62384">
                  <c:v>6.2385000000000007E-5</c:v>
                </c:pt>
                <c:pt idx="62385">
                  <c:v>6.2385999999999995E-5</c:v>
                </c:pt>
                <c:pt idx="62386">
                  <c:v>6.2386999999999997E-5</c:v>
                </c:pt>
                <c:pt idx="62387">
                  <c:v>6.2388E-5</c:v>
                </c:pt>
                <c:pt idx="62388">
                  <c:v>6.2389000000000002E-5</c:v>
                </c:pt>
                <c:pt idx="62389">
                  <c:v>6.2390000000000004E-5</c:v>
                </c:pt>
                <c:pt idx="62390">
                  <c:v>6.2391000000000006E-5</c:v>
                </c:pt>
                <c:pt idx="62391">
                  <c:v>6.2391999999999995E-5</c:v>
                </c:pt>
                <c:pt idx="62392">
                  <c:v>6.2392999999999997E-5</c:v>
                </c:pt>
                <c:pt idx="62393">
                  <c:v>6.2393999999999999E-5</c:v>
                </c:pt>
                <c:pt idx="62394">
                  <c:v>6.2395000000000001E-5</c:v>
                </c:pt>
                <c:pt idx="62395">
                  <c:v>6.2396000000000004E-5</c:v>
                </c:pt>
                <c:pt idx="62396">
                  <c:v>6.2397000000000006E-5</c:v>
                </c:pt>
                <c:pt idx="62397">
                  <c:v>6.2397999999999994E-5</c:v>
                </c:pt>
                <c:pt idx="62398">
                  <c:v>6.2398999999999997E-5</c:v>
                </c:pt>
                <c:pt idx="62399">
                  <c:v>6.2399999999999999E-5</c:v>
                </c:pt>
                <c:pt idx="62400">
                  <c:v>6.2401000000000001E-5</c:v>
                </c:pt>
                <c:pt idx="62401">
                  <c:v>6.2402000000000003E-5</c:v>
                </c:pt>
                <c:pt idx="62402">
                  <c:v>6.2403000000000005E-5</c:v>
                </c:pt>
                <c:pt idx="62403">
                  <c:v>6.2403999999999994E-5</c:v>
                </c:pt>
                <c:pt idx="62404">
                  <c:v>6.2404999999999996E-5</c:v>
                </c:pt>
                <c:pt idx="62405">
                  <c:v>6.2405999999999998E-5</c:v>
                </c:pt>
                <c:pt idx="62406">
                  <c:v>6.2407000000000001E-5</c:v>
                </c:pt>
                <c:pt idx="62407">
                  <c:v>6.2408000000000003E-5</c:v>
                </c:pt>
                <c:pt idx="62408">
                  <c:v>6.2409000000000005E-5</c:v>
                </c:pt>
                <c:pt idx="62409">
                  <c:v>6.2409999999999994E-5</c:v>
                </c:pt>
                <c:pt idx="62410">
                  <c:v>6.2410999999999996E-5</c:v>
                </c:pt>
                <c:pt idx="62411">
                  <c:v>6.2411999999999998E-5</c:v>
                </c:pt>
                <c:pt idx="62412">
                  <c:v>6.2413E-5</c:v>
                </c:pt>
                <c:pt idx="62413">
                  <c:v>6.2414000000000002E-5</c:v>
                </c:pt>
                <c:pt idx="62414">
                  <c:v>6.2415000000000005E-5</c:v>
                </c:pt>
                <c:pt idx="62415">
                  <c:v>6.2415999999999993E-5</c:v>
                </c:pt>
                <c:pt idx="62416">
                  <c:v>6.2416999999999995E-5</c:v>
                </c:pt>
                <c:pt idx="62417">
                  <c:v>6.2417999999999998E-5</c:v>
                </c:pt>
                <c:pt idx="62418">
                  <c:v>6.2419E-5</c:v>
                </c:pt>
                <c:pt idx="62419">
                  <c:v>6.2420000000000002E-5</c:v>
                </c:pt>
                <c:pt idx="62420">
                  <c:v>6.2421000000000004E-5</c:v>
                </c:pt>
                <c:pt idx="62421">
                  <c:v>6.2422000000000006E-5</c:v>
                </c:pt>
                <c:pt idx="62422">
                  <c:v>6.2422999999999995E-5</c:v>
                </c:pt>
                <c:pt idx="62423">
                  <c:v>6.2423999999999997E-5</c:v>
                </c:pt>
                <c:pt idx="62424">
                  <c:v>6.2424999999999999E-5</c:v>
                </c:pt>
                <c:pt idx="62425">
                  <c:v>6.2426000000000002E-5</c:v>
                </c:pt>
                <c:pt idx="62426">
                  <c:v>6.2427000000000004E-5</c:v>
                </c:pt>
                <c:pt idx="62427">
                  <c:v>6.2428000000000006E-5</c:v>
                </c:pt>
                <c:pt idx="62428">
                  <c:v>6.2428999999999995E-5</c:v>
                </c:pt>
                <c:pt idx="62429">
                  <c:v>6.2429999999999997E-5</c:v>
                </c:pt>
                <c:pt idx="62430">
                  <c:v>6.2430999999999999E-5</c:v>
                </c:pt>
                <c:pt idx="62431">
                  <c:v>6.2432000000000001E-5</c:v>
                </c:pt>
                <c:pt idx="62432">
                  <c:v>6.2433000000000003E-5</c:v>
                </c:pt>
                <c:pt idx="62433">
                  <c:v>6.2434000000000006E-5</c:v>
                </c:pt>
                <c:pt idx="62434">
                  <c:v>6.2434999999999994E-5</c:v>
                </c:pt>
                <c:pt idx="62435">
                  <c:v>6.2435999999999996E-5</c:v>
                </c:pt>
                <c:pt idx="62436">
                  <c:v>6.2436999999999999E-5</c:v>
                </c:pt>
                <c:pt idx="62437">
                  <c:v>6.2438000000000001E-5</c:v>
                </c:pt>
                <c:pt idx="62438">
                  <c:v>6.2439000000000003E-5</c:v>
                </c:pt>
                <c:pt idx="62439">
                  <c:v>6.2440000000000005E-5</c:v>
                </c:pt>
                <c:pt idx="62440">
                  <c:v>6.2440999999999994E-5</c:v>
                </c:pt>
                <c:pt idx="62441">
                  <c:v>6.2441999999999996E-5</c:v>
                </c:pt>
                <c:pt idx="62442">
                  <c:v>6.2442999999999998E-5</c:v>
                </c:pt>
                <c:pt idx="62443">
                  <c:v>6.2444E-5</c:v>
                </c:pt>
                <c:pt idx="62444">
                  <c:v>6.2445000000000003E-5</c:v>
                </c:pt>
                <c:pt idx="62445">
                  <c:v>6.2446000000000005E-5</c:v>
                </c:pt>
                <c:pt idx="62446">
                  <c:v>6.2446999999999994E-5</c:v>
                </c:pt>
                <c:pt idx="62447">
                  <c:v>6.2447999999999996E-5</c:v>
                </c:pt>
                <c:pt idx="62448">
                  <c:v>6.2448999999999998E-5</c:v>
                </c:pt>
                <c:pt idx="62449">
                  <c:v>6.245E-5</c:v>
                </c:pt>
                <c:pt idx="62450">
                  <c:v>6.2451000000000002E-5</c:v>
                </c:pt>
                <c:pt idx="62451">
                  <c:v>6.2452000000000004E-5</c:v>
                </c:pt>
                <c:pt idx="62452">
                  <c:v>6.2453000000000007E-5</c:v>
                </c:pt>
                <c:pt idx="62453">
                  <c:v>6.2453999999999995E-5</c:v>
                </c:pt>
                <c:pt idx="62454">
                  <c:v>6.2454999999999997E-5</c:v>
                </c:pt>
                <c:pt idx="62455">
                  <c:v>6.2456E-5</c:v>
                </c:pt>
                <c:pt idx="62456">
                  <c:v>6.2457000000000002E-5</c:v>
                </c:pt>
                <c:pt idx="62457">
                  <c:v>6.2458000000000004E-5</c:v>
                </c:pt>
                <c:pt idx="62458">
                  <c:v>6.2459000000000006E-5</c:v>
                </c:pt>
                <c:pt idx="62459">
                  <c:v>6.2459999999999995E-5</c:v>
                </c:pt>
                <c:pt idx="62460">
                  <c:v>6.2460999999999997E-5</c:v>
                </c:pt>
                <c:pt idx="62461">
                  <c:v>6.2461999999999999E-5</c:v>
                </c:pt>
                <c:pt idx="62462">
                  <c:v>6.2463000000000001E-5</c:v>
                </c:pt>
                <c:pt idx="62463">
                  <c:v>6.2464000000000004E-5</c:v>
                </c:pt>
                <c:pt idx="62464">
                  <c:v>6.2465000000000006E-5</c:v>
                </c:pt>
                <c:pt idx="62465">
                  <c:v>6.2465999999999995E-5</c:v>
                </c:pt>
                <c:pt idx="62466">
                  <c:v>6.2466999999999997E-5</c:v>
                </c:pt>
                <c:pt idx="62467">
                  <c:v>6.2467999999999999E-5</c:v>
                </c:pt>
                <c:pt idx="62468">
                  <c:v>6.2469000000000001E-5</c:v>
                </c:pt>
                <c:pt idx="62469">
                  <c:v>6.2470000000000003E-5</c:v>
                </c:pt>
                <c:pt idx="62470">
                  <c:v>6.2471000000000005E-5</c:v>
                </c:pt>
                <c:pt idx="62471">
                  <c:v>6.2471999999999994E-5</c:v>
                </c:pt>
                <c:pt idx="62472">
                  <c:v>6.2472999999999996E-5</c:v>
                </c:pt>
                <c:pt idx="62473">
                  <c:v>6.2473999999999999E-5</c:v>
                </c:pt>
                <c:pt idx="62474">
                  <c:v>6.2475000000000001E-5</c:v>
                </c:pt>
                <c:pt idx="62475">
                  <c:v>6.2476000000000003E-5</c:v>
                </c:pt>
                <c:pt idx="62476">
                  <c:v>6.2477000000000005E-5</c:v>
                </c:pt>
                <c:pt idx="62477">
                  <c:v>6.2477999999999994E-5</c:v>
                </c:pt>
                <c:pt idx="62478">
                  <c:v>6.2478999999999996E-5</c:v>
                </c:pt>
                <c:pt idx="62479">
                  <c:v>6.2479999999999998E-5</c:v>
                </c:pt>
                <c:pt idx="62480">
                  <c:v>6.2481E-5</c:v>
                </c:pt>
                <c:pt idx="62481">
                  <c:v>6.2482000000000002E-5</c:v>
                </c:pt>
                <c:pt idx="62482">
                  <c:v>6.2483000000000005E-5</c:v>
                </c:pt>
                <c:pt idx="62483">
                  <c:v>6.2483999999999993E-5</c:v>
                </c:pt>
                <c:pt idx="62484">
                  <c:v>6.2484999999999996E-5</c:v>
                </c:pt>
                <c:pt idx="62485">
                  <c:v>6.2485999999999998E-5</c:v>
                </c:pt>
                <c:pt idx="62486">
                  <c:v>6.2487E-5</c:v>
                </c:pt>
                <c:pt idx="62487">
                  <c:v>6.2488000000000002E-5</c:v>
                </c:pt>
                <c:pt idx="62488">
                  <c:v>6.2489000000000004E-5</c:v>
                </c:pt>
                <c:pt idx="62489">
                  <c:v>6.2490000000000006E-5</c:v>
                </c:pt>
                <c:pt idx="62490">
                  <c:v>6.2490999999999995E-5</c:v>
                </c:pt>
                <c:pt idx="62491">
                  <c:v>6.2491999999999997E-5</c:v>
                </c:pt>
                <c:pt idx="62492">
                  <c:v>6.2493E-5</c:v>
                </c:pt>
                <c:pt idx="62493">
                  <c:v>6.2494000000000002E-5</c:v>
                </c:pt>
                <c:pt idx="62494">
                  <c:v>6.2495000000000004E-5</c:v>
                </c:pt>
                <c:pt idx="62495">
                  <c:v>6.2496000000000006E-5</c:v>
                </c:pt>
                <c:pt idx="62496">
                  <c:v>6.2496999999999995E-5</c:v>
                </c:pt>
                <c:pt idx="62497">
                  <c:v>6.2497999999999997E-5</c:v>
                </c:pt>
                <c:pt idx="62498">
                  <c:v>6.2498999999999999E-5</c:v>
                </c:pt>
                <c:pt idx="62499">
                  <c:v>6.2500000000000001E-5</c:v>
                </c:pt>
                <c:pt idx="62500">
                  <c:v>6.2501000000000003E-5</c:v>
                </c:pt>
                <c:pt idx="62501">
                  <c:v>6.2502000000000006E-5</c:v>
                </c:pt>
                <c:pt idx="62502">
                  <c:v>6.2502999999999994E-5</c:v>
                </c:pt>
                <c:pt idx="62503">
                  <c:v>6.2503999999999997E-5</c:v>
                </c:pt>
                <c:pt idx="62504">
                  <c:v>6.2504999999999999E-5</c:v>
                </c:pt>
                <c:pt idx="62505">
                  <c:v>6.2506000000000001E-5</c:v>
                </c:pt>
                <c:pt idx="62506">
                  <c:v>6.2507000000000003E-5</c:v>
                </c:pt>
                <c:pt idx="62507">
                  <c:v>6.2508000000000005E-5</c:v>
                </c:pt>
                <c:pt idx="62508">
                  <c:v>6.2508999999999994E-5</c:v>
                </c:pt>
                <c:pt idx="62509">
                  <c:v>6.2509999999999996E-5</c:v>
                </c:pt>
                <c:pt idx="62510">
                  <c:v>6.2510999999999998E-5</c:v>
                </c:pt>
                <c:pt idx="62511">
                  <c:v>6.2512000000000001E-5</c:v>
                </c:pt>
                <c:pt idx="62512">
                  <c:v>6.2513000000000003E-5</c:v>
                </c:pt>
                <c:pt idx="62513">
                  <c:v>6.2514000000000005E-5</c:v>
                </c:pt>
                <c:pt idx="62514">
                  <c:v>6.2514999999999994E-5</c:v>
                </c:pt>
                <c:pt idx="62515">
                  <c:v>6.2515999999999996E-5</c:v>
                </c:pt>
                <c:pt idx="62516">
                  <c:v>6.2516999999999998E-5</c:v>
                </c:pt>
                <c:pt idx="62517">
                  <c:v>6.2518E-5</c:v>
                </c:pt>
                <c:pt idx="62518">
                  <c:v>6.2519000000000002E-5</c:v>
                </c:pt>
                <c:pt idx="62519">
                  <c:v>6.2520000000000004E-5</c:v>
                </c:pt>
                <c:pt idx="62520">
                  <c:v>6.2521000000000007E-5</c:v>
                </c:pt>
                <c:pt idx="62521">
                  <c:v>6.2521999999999995E-5</c:v>
                </c:pt>
                <c:pt idx="62522">
                  <c:v>6.2522999999999998E-5</c:v>
                </c:pt>
                <c:pt idx="62523">
                  <c:v>6.2524E-5</c:v>
                </c:pt>
                <c:pt idx="62524">
                  <c:v>6.2525000000000002E-5</c:v>
                </c:pt>
                <c:pt idx="62525">
                  <c:v>6.2526000000000004E-5</c:v>
                </c:pt>
                <c:pt idx="62526">
                  <c:v>6.2527000000000006E-5</c:v>
                </c:pt>
                <c:pt idx="62527">
                  <c:v>6.2527999999999995E-5</c:v>
                </c:pt>
                <c:pt idx="62528">
                  <c:v>6.2528999999999997E-5</c:v>
                </c:pt>
                <c:pt idx="62529">
                  <c:v>6.2529999999999999E-5</c:v>
                </c:pt>
                <c:pt idx="62530">
                  <c:v>6.2531000000000002E-5</c:v>
                </c:pt>
                <c:pt idx="62531">
                  <c:v>6.2532000000000004E-5</c:v>
                </c:pt>
                <c:pt idx="62532">
                  <c:v>6.2533000000000006E-5</c:v>
                </c:pt>
                <c:pt idx="62533">
                  <c:v>6.2533999999999995E-5</c:v>
                </c:pt>
                <c:pt idx="62534">
                  <c:v>6.2534999999999997E-5</c:v>
                </c:pt>
                <c:pt idx="62535">
                  <c:v>6.2535999999999999E-5</c:v>
                </c:pt>
                <c:pt idx="62536">
                  <c:v>6.2537000000000001E-5</c:v>
                </c:pt>
                <c:pt idx="62537">
                  <c:v>6.2538000000000003E-5</c:v>
                </c:pt>
                <c:pt idx="62538">
                  <c:v>6.2539000000000006E-5</c:v>
                </c:pt>
                <c:pt idx="62539">
                  <c:v>6.2539999999999994E-5</c:v>
                </c:pt>
                <c:pt idx="62540">
                  <c:v>6.2540999999999996E-5</c:v>
                </c:pt>
                <c:pt idx="62541">
                  <c:v>6.2541999999999999E-5</c:v>
                </c:pt>
                <c:pt idx="62542">
                  <c:v>6.2543000000000001E-5</c:v>
                </c:pt>
                <c:pt idx="62543">
                  <c:v>6.2544000000000003E-5</c:v>
                </c:pt>
                <c:pt idx="62544">
                  <c:v>6.2545000000000005E-5</c:v>
                </c:pt>
                <c:pt idx="62545">
                  <c:v>6.2545999999999994E-5</c:v>
                </c:pt>
                <c:pt idx="62546">
                  <c:v>6.2546999999999996E-5</c:v>
                </c:pt>
                <c:pt idx="62547">
                  <c:v>6.2547999999999998E-5</c:v>
                </c:pt>
                <c:pt idx="62548">
                  <c:v>6.2549E-5</c:v>
                </c:pt>
                <c:pt idx="62549">
                  <c:v>6.2550000000000003E-5</c:v>
                </c:pt>
                <c:pt idx="62550">
                  <c:v>6.2551000000000005E-5</c:v>
                </c:pt>
                <c:pt idx="62551">
                  <c:v>6.2551999999999993E-5</c:v>
                </c:pt>
                <c:pt idx="62552">
                  <c:v>6.2552999999999996E-5</c:v>
                </c:pt>
                <c:pt idx="62553">
                  <c:v>6.2553999999999998E-5</c:v>
                </c:pt>
                <c:pt idx="62554">
                  <c:v>6.2555E-5</c:v>
                </c:pt>
                <c:pt idx="62555">
                  <c:v>6.2556000000000002E-5</c:v>
                </c:pt>
                <c:pt idx="62556">
                  <c:v>6.2557000000000004E-5</c:v>
                </c:pt>
                <c:pt idx="62557">
                  <c:v>6.2558000000000007E-5</c:v>
                </c:pt>
                <c:pt idx="62558">
                  <c:v>6.2558999999999995E-5</c:v>
                </c:pt>
                <c:pt idx="62559">
                  <c:v>6.2559999999999997E-5</c:v>
                </c:pt>
                <c:pt idx="62560">
                  <c:v>6.2561E-5</c:v>
                </c:pt>
                <c:pt idx="62561">
                  <c:v>6.2562000000000002E-5</c:v>
                </c:pt>
                <c:pt idx="62562">
                  <c:v>6.2563000000000004E-5</c:v>
                </c:pt>
                <c:pt idx="62563">
                  <c:v>6.2564000000000006E-5</c:v>
                </c:pt>
                <c:pt idx="62564">
                  <c:v>6.2564999999999995E-5</c:v>
                </c:pt>
                <c:pt idx="62565">
                  <c:v>6.2565999999999997E-5</c:v>
                </c:pt>
                <c:pt idx="62566">
                  <c:v>6.2566999999999999E-5</c:v>
                </c:pt>
                <c:pt idx="62567">
                  <c:v>6.2568000000000001E-5</c:v>
                </c:pt>
                <c:pt idx="62568">
                  <c:v>6.2569000000000004E-5</c:v>
                </c:pt>
                <c:pt idx="62569">
                  <c:v>6.2570000000000006E-5</c:v>
                </c:pt>
                <c:pt idx="62570">
                  <c:v>6.2570999999999994E-5</c:v>
                </c:pt>
                <c:pt idx="62571">
                  <c:v>6.2571999999999997E-5</c:v>
                </c:pt>
                <c:pt idx="62572">
                  <c:v>6.2572999999999999E-5</c:v>
                </c:pt>
                <c:pt idx="62573">
                  <c:v>6.2574000000000001E-5</c:v>
                </c:pt>
                <c:pt idx="62574">
                  <c:v>6.2575000000000003E-5</c:v>
                </c:pt>
                <c:pt idx="62575">
                  <c:v>6.2576000000000005E-5</c:v>
                </c:pt>
                <c:pt idx="62576">
                  <c:v>6.2576999999999994E-5</c:v>
                </c:pt>
                <c:pt idx="62577">
                  <c:v>6.2577999999999996E-5</c:v>
                </c:pt>
                <c:pt idx="62578">
                  <c:v>6.2578999999999998E-5</c:v>
                </c:pt>
                <c:pt idx="62579">
                  <c:v>6.2580000000000001E-5</c:v>
                </c:pt>
                <c:pt idx="62580">
                  <c:v>6.2581000000000003E-5</c:v>
                </c:pt>
                <c:pt idx="62581">
                  <c:v>6.2582000000000005E-5</c:v>
                </c:pt>
                <c:pt idx="62582">
                  <c:v>6.2582999999999994E-5</c:v>
                </c:pt>
                <c:pt idx="62583">
                  <c:v>6.2583999999999996E-5</c:v>
                </c:pt>
                <c:pt idx="62584">
                  <c:v>6.2584999999999998E-5</c:v>
                </c:pt>
                <c:pt idx="62585">
                  <c:v>6.2586E-5</c:v>
                </c:pt>
                <c:pt idx="62586">
                  <c:v>6.2587000000000002E-5</c:v>
                </c:pt>
                <c:pt idx="62587">
                  <c:v>6.2588000000000005E-5</c:v>
                </c:pt>
                <c:pt idx="62588">
                  <c:v>6.2589000000000007E-5</c:v>
                </c:pt>
                <c:pt idx="62589">
                  <c:v>6.2589999999999995E-5</c:v>
                </c:pt>
                <c:pt idx="62590">
                  <c:v>6.2590999999999998E-5</c:v>
                </c:pt>
                <c:pt idx="62591">
                  <c:v>6.2592E-5</c:v>
                </c:pt>
                <c:pt idx="62592">
                  <c:v>6.2593000000000002E-5</c:v>
                </c:pt>
                <c:pt idx="62593">
                  <c:v>6.2594000000000004E-5</c:v>
                </c:pt>
                <c:pt idx="62594">
                  <c:v>6.2595000000000006E-5</c:v>
                </c:pt>
                <c:pt idx="62595">
                  <c:v>6.2595999999999995E-5</c:v>
                </c:pt>
                <c:pt idx="62596">
                  <c:v>6.2596999999999997E-5</c:v>
                </c:pt>
                <c:pt idx="62597">
                  <c:v>6.2597999999999999E-5</c:v>
                </c:pt>
                <c:pt idx="62598">
                  <c:v>6.2599000000000002E-5</c:v>
                </c:pt>
                <c:pt idx="62599">
                  <c:v>6.2600000000000004E-5</c:v>
                </c:pt>
                <c:pt idx="62600">
                  <c:v>6.2601000000000006E-5</c:v>
                </c:pt>
                <c:pt idx="62601">
                  <c:v>6.2601999999999995E-5</c:v>
                </c:pt>
                <c:pt idx="62602">
                  <c:v>6.2602999999999997E-5</c:v>
                </c:pt>
                <c:pt idx="62603">
                  <c:v>6.2603999999999999E-5</c:v>
                </c:pt>
                <c:pt idx="62604">
                  <c:v>6.2605000000000001E-5</c:v>
                </c:pt>
                <c:pt idx="62605">
                  <c:v>6.2606000000000003E-5</c:v>
                </c:pt>
                <c:pt idx="62606">
                  <c:v>6.2607000000000006E-5</c:v>
                </c:pt>
                <c:pt idx="62607">
                  <c:v>6.2607999999999994E-5</c:v>
                </c:pt>
                <c:pt idx="62608">
                  <c:v>6.2608999999999996E-5</c:v>
                </c:pt>
                <c:pt idx="62609">
                  <c:v>6.2609999999999999E-5</c:v>
                </c:pt>
                <c:pt idx="62610">
                  <c:v>6.2611000000000001E-5</c:v>
                </c:pt>
                <c:pt idx="62611">
                  <c:v>6.2612000000000003E-5</c:v>
                </c:pt>
                <c:pt idx="62612">
                  <c:v>6.2613000000000005E-5</c:v>
                </c:pt>
                <c:pt idx="62613">
                  <c:v>6.2613999999999994E-5</c:v>
                </c:pt>
                <c:pt idx="62614">
                  <c:v>6.2614999999999996E-5</c:v>
                </c:pt>
                <c:pt idx="62615">
                  <c:v>6.2615999999999998E-5</c:v>
                </c:pt>
                <c:pt idx="62616">
                  <c:v>6.2617E-5</c:v>
                </c:pt>
                <c:pt idx="62617">
                  <c:v>6.2618000000000003E-5</c:v>
                </c:pt>
                <c:pt idx="62618">
                  <c:v>6.2619000000000005E-5</c:v>
                </c:pt>
                <c:pt idx="62619">
                  <c:v>6.2619999999999993E-5</c:v>
                </c:pt>
                <c:pt idx="62620">
                  <c:v>6.2620999999999996E-5</c:v>
                </c:pt>
                <c:pt idx="62621">
                  <c:v>6.2621999999999998E-5</c:v>
                </c:pt>
                <c:pt idx="62622">
                  <c:v>6.2623E-5</c:v>
                </c:pt>
                <c:pt idx="62623">
                  <c:v>6.2624000000000002E-5</c:v>
                </c:pt>
                <c:pt idx="62624">
                  <c:v>6.2625000000000004E-5</c:v>
                </c:pt>
                <c:pt idx="62625">
                  <c:v>6.2626000000000007E-5</c:v>
                </c:pt>
                <c:pt idx="62626">
                  <c:v>6.2626999999999995E-5</c:v>
                </c:pt>
                <c:pt idx="62627">
                  <c:v>6.2627999999999997E-5</c:v>
                </c:pt>
                <c:pt idx="62628">
                  <c:v>6.2629E-5</c:v>
                </c:pt>
                <c:pt idx="62629">
                  <c:v>6.2630000000000002E-5</c:v>
                </c:pt>
                <c:pt idx="62630">
                  <c:v>6.2631000000000004E-5</c:v>
                </c:pt>
                <c:pt idx="62631">
                  <c:v>6.2632000000000006E-5</c:v>
                </c:pt>
                <c:pt idx="62632">
                  <c:v>6.2632999999999995E-5</c:v>
                </c:pt>
                <c:pt idx="62633">
                  <c:v>6.2633999999999997E-5</c:v>
                </c:pt>
                <c:pt idx="62634">
                  <c:v>6.2634999999999999E-5</c:v>
                </c:pt>
                <c:pt idx="62635">
                  <c:v>6.2636000000000001E-5</c:v>
                </c:pt>
                <c:pt idx="62636">
                  <c:v>6.2637000000000004E-5</c:v>
                </c:pt>
                <c:pt idx="62637">
                  <c:v>6.2638000000000006E-5</c:v>
                </c:pt>
                <c:pt idx="62638">
                  <c:v>6.2638999999999994E-5</c:v>
                </c:pt>
                <c:pt idx="62639">
                  <c:v>6.2639999999999997E-5</c:v>
                </c:pt>
                <c:pt idx="62640">
                  <c:v>6.2640999999999999E-5</c:v>
                </c:pt>
                <c:pt idx="62641">
                  <c:v>6.2642000000000001E-5</c:v>
                </c:pt>
                <c:pt idx="62642">
                  <c:v>6.2643000000000003E-5</c:v>
                </c:pt>
                <c:pt idx="62643">
                  <c:v>6.2644000000000005E-5</c:v>
                </c:pt>
                <c:pt idx="62644">
                  <c:v>6.2644999999999994E-5</c:v>
                </c:pt>
                <c:pt idx="62645">
                  <c:v>6.2645999999999996E-5</c:v>
                </c:pt>
                <c:pt idx="62646">
                  <c:v>6.2646999999999998E-5</c:v>
                </c:pt>
                <c:pt idx="62647">
                  <c:v>6.2648000000000001E-5</c:v>
                </c:pt>
                <c:pt idx="62648">
                  <c:v>6.2649000000000003E-5</c:v>
                </c:pt>
                <c:pt idx="62649">
                  <c:v>6.2650000000000005E-5</c:v>
                </c:pt>
                <c:pt idx="62650">
                  <c:v>6.2650999999999994E-5</c:v>
                </c:pt>
                <c:pt idx="62651">
                  <c:v>6.2651999999999996E-5</c:v>
                </c:pt>
                <c:pt idx="62652">
                  <c:v>6.2652999999999998E-5</c:v>
                </c:pt>
                <c:pt idx="62653">
                  <c:v>6.2654E-5</c:v>
                </c:pt>
                <c:pt idx="62654">
                  <c:v>6.2655000000000002E-5</c:v>
                </c:pt>
                <c:pt idx="62655">
                  <c:v>6.2656000000000005E-5</c:v>
                </c:pt>
                <c:pt idx="62656">
                  <c:v>6.2657000000000007E-5</c:v>
                </c:pt>
                <c:pt idx="62657">
                  <c:v>6.2657999999999995E-5</c:v>
                </c:pt>
                <c:pt idx="62658">
                  <c:v>6.2658999999999998E-5</c:v>
                </c:pt>
                <c:pt idx="62659">
                  <c:v>6.266E-5</c:v>
                </c:pt>
                <c:pt idx="62660">
                  <c:v>6.2661000000000002E-5</c:v>
                </c:pt>
                <c:pt idx="62661">
                  <c:v>6.2662000000000004E-5</c:v>
                </c:pt>
                <c:pt idx="62662">
                  <c:v>6.2663000000000006E-5</c:v>
                </c:pt>
                <c:pt idx="62663">
                  <c:v>6.2663999999999995E-5</c:v>
                </c:pt>
                <c:pt idx="62664">
                  <c:v>6.2664999999999997E-5</c:v>
                </c:pt>
                <c:pt idx="62665">
                  <c:v>6.2665999999999999E-5</c:v>
                </c:pt>
                <c:pt idx="62666">
                  <c:v>6.2667000000000002E-5</c:v>
                </c:pt>
                <c:pt idx="62667">
                  <c:v>6.2668000000000004E-5</c:v>
                </c:pt>
                <c:pt idx="62668">
                  <c:v>6.2669000000000006E-5</c:v>
                </c:pt>
                <c:pt idx="62669">
                  <c:v>6.2669999999999995E-5</c:v>
                </c:pt>
                <c:pt idx="62670">
                  <c:v>6.2670999999999997E-5</c:v>
                </c:pt>
                <c:pt idx="62671">
                  <c:v>6.2671999999999999E-5</c:v>
                </c:pt>
                <c:pt idx="62672">
                  <c:v>6.2673000000000001E-5</c:v>
                </c:pt>
                <c:pt idx="62673">
                  <c:v>6.2674000000000003E-5</c:v>
                </c:pt>
                <c:pt idx="62674">
                  <c:v>6.2675000000000006E-5</c:v>
                </c:pt>
                <c:pt idx="62675">
                  <c:v>6.2675999999999994E-5</c:v>
                </c:pt>
                <c:pt idx="62676">
                  <c:v>6.2676999999999996E-5</c:v>
                </c:pt>
                <c:pt idx="62677">
                  <c:v>6.2677999999999999E-5</c:v>
                </c:pt>
                <c:pt idx="62678">
                  <c:v>6.2679000000000001E-5</c:v>
                </c:pt>
                <c:pt idx="62679">
                  <c:v>6.2680000000000003E-5</c:v>
                </c:pt>
                <c:pt idx="62680">
                  <c:v>6.2681000000000005E-5</c:v>
                </c:pt>
                <c:pt idx="62681">
                  <c:v>6.2681999999999994E-5</c:v>
                </c:pt>
                <c:pt idx="62682">
                  <c:v>6.2682999999999996E-5</c:v>
                </c:pt>
                <c:pt idx="62683">
                  <c:v>6.2683999999999998E-5</c:v>
                </c:pt>
                <c:pt idx="62684">
                  <c:v>6.2685E-5</c:v>
                </c:pt>
                <c:pt idx="62685">
                  <c:v>6.2686000000000003E-5</c:v>
                </c:pt>
                <c:pt idx="62686">
                  <c:v>6.2687000000000005E-5</c:v>
                </c:pt>
                <c:pt idx="62687">
                  <c:v>6.2687999999999993E-5</c:v>
                </c:pt>
                <c:pt idx="62688">
                  <c:v>6.2688999999999996E-5</c:v>
                </c:pt>
                <c:pt idx="62689">
                  <c:v>6.2689999999999998E-5</c:v>
                </c:pt>
                <c:pt idx="62690">
                  <c:v>6.2691E-5</c:v>
                </c:pt>
                <c:pt idx="62691">
                  <c:v>6.2692000000000002E-5</c:v>
                </c:pt>
                <c:pt idx="62692">
                  <c:v>6.2693000000000004E-5</c:v>
                </c:pt>
                <c:pt idx="62693">
                  <c:v>6.2694000000000007E-5</c:v>
                </c:pt>
                <c:pt idx="62694">
                  <c:v>6.2694999999999995E-5</c:v>
                </c:pt>
                <c:pt idx="62695">
                  <c:v>6.2695999999999997E-5</c:v>
                </c:pt>
                <c:pt idx="62696">
                  <c:v>6.2697E-5</c:v>
                </c:pt>
                <c:pt idx="62697">
                  <c:v>6.2698000000000002E-5</c:v>
                </c:pt>
                <c:pt idx="62698">
                  <c:v>6.2699000000000004E-5</c:v>
                </c:pt>
                <c:pt idx="62699">
                  <c:v>6.2700000000000006E-5</c:v>
                </c:pt>
                <c:pt idx="62700">
                  <c:v>6.2700999999999995E-5</c:v>
                </c:pt>
                <c:pt idx="62701">
                  <c:v>6.2701999999999997E-5</c:v>
                </c:pt>
                <c:pt idx="62702">
                  <c:v>6.2702999999999999E-5</c:v>
                </c:pt>
                <c:pt idx="62703">
                  <c:v>6.2704000000000001E-5</c:v>
                </c:pt>
                <c:pt idx="62704">
                  <c:v>6.2705000000000004E-5</c:v>
                </c:pt>
                <c:pt idx="62705">
                  <c:v>6.2706000000000006E-5</c:v>
                </c:pt>
                <c:pt idx="62706">
                  <c:v>6.2706999999999994E-5</c:v>
                </c:pt>
                <c:pt idx="62707">
                  <c:v>6.2707999999999997E-5</c:v>
                </c:pt>
                <c:pt idx="62708">
                  <c:v>6.2708999999999999E-5</c:v>
                </c:pt>
                <c:pt idx="62709">
                  <c:v>6.2710000000000001E-5</c:v>
                </c:pt>
                <c:pt idx="62710">
                  <c:v>6.2711000000000003E-5</c:v>
                </c:pt>
                <c:pt idx="62711">
                  <c:v>6.2712000000000005E-5</c:v>
                </c:pt>
                <c:pt idx="62712">
                  <c:v>6.2712999999999994E-5</c:v>
                </c:pt>
                <c:pt idx="62713">
                  <c:v>6.2713999999999996E-5</c:v>
                </c:pt>
                <c:pt idx="62714">
                  <c:v>6.2714999999999998E-5</c:v>
                </c:pt>
                <c:pt idx="62715">
                  <c:v>6.2716000000000001E-5</c:v>
                </c:pt>
                <c:pt idx="62716">
                  <c:v>6.2717000000000003E-5</c:v>
                </c:pt>
                <c:pt idx="62717">
                  <c:v>6.2718000000000005E-5</c:v>
                </c:pt>
                <c:pt idx="62718">
                  <c:v>6.2718999999999994E-5</c:v>
                </c:pt>
                <c:pt idx="62719">
                  <c:v>6.2719999999999996E-5</c:v>
                </c:pt>
                <c:pt idx="62720">
                  <c:v>6.2720999999999998E-5</c:v>
                </c:pt>
                <c:pt idx="62721">
                  <c:v>6.2722E-5</c:v>
                </c:pt>
                <c:pt idx="62722">
                  <c:v>6.2723000000000002E-5</c:v>
                </c:pt>
                <c:pt idx="62723">
                  <c:v>6.2724000000000005E-5</c:v>
                </c:pt>
                <c:pt idx="62724">
                  <c:v>6.2725000000000007E-5</c:v>
                </c:pt>
                <c:pt idx="62725">
                  <c:v>6.2725999999999995E-5</c:v>
                </c:pt>
                <c:pt idx="62726">
                  <c:v>6.2726999999999998E-5</c:v>
                </c:pt>
                <c:pt idx="62727">
                  <c:v>6.2728E-5</c:v>
                </c:pt>
                <c:pt idx="62728">
                  <c:v>6.2729000000000002E-5</c:v>
                </c:pt>
                <c:pt idx="62729">
                  <c:v>6.2730000000000004E-5</c:v>
                </c:pt>
                <c:pt idx="62730">
                  <c:v>6.2731000000000006E-5</c:v>
                </c:pt>
                <c:pt idx="62731">
                  <c:v>6.2731999999999995E-5</c:v>
                </c:pt>
                <c:pt idx="62732">
                  <c:v>6.2732999999999997E-5</c:v>
                </c:pt>
                <c:pt idx="62733">
                  <c:v>6.2733999999999999E-5</c:v>
                </c:pt>
                <c:pt idx="62734">
                  <c:v>6.2735000000000002E-5</c:v>
                </c:pt>
                <c:pt idx="62735">
                  <c:v>6.2736000000000004E-5</c:v>
                </c:pt>
                <c:pt idx="62736">
                  <c:v>6.2737000000000006E-5</c:v>
                </c:pt>
                <c:pt idx="62737">
                  <c:v>6.2737999999999995E-5</c:v>
                </c:pt>
                <c:pt idx="62738">
                  <c:v>6.2738999999999997E-5</c:v>
                </c:pt>
                <c:pt idx="62739">
                  <c:v>6.2739999999999999E-5</c:v>
                </c:pt>
                <c:pt idx="62740">
                  <c:v>6.2741000000000001E-5</c:v>
                </c:pt>
                <c:pt idx="62741">
                  <c:v>6.2742000000000003E-5</c:v>
                </c:pt>
                <c:pt idx="62742">
                  <c:v>6.2743000000000006E-5</c:v>
                </c:pt>
                <c:pt idx="62743">
                  <c:v>6.2743999999999994E-5</c:v>
                </c:pt>
                <c:pt idx="62744">
                  <c:v>6.2744999999999996E-5</c:v>
                </c:pt>
                <c:pt idx="62745">
                  <c:v>6.2745999999999999E-5</c:v>
                </c:pt>
                <c:pt idx="62746">
                  <c:v>6.2747000000000001E-5</c:v>
                </c:pt>
                <c:pt idx="62747">
                  <c:v>6.2748000000000003E-5</c:v>
                </c:pt>
                <c:pt idx="62748">
                  <c:v>6.2749000000000005E-5</c:v>
                </c:pt>
                <c:pt idx="62749">
                  <c:v>6.2749999999999994E-5</c:v>
                </c:pt>
                <c:pt idx="62750">
                  <c:v>6.2750999999999996E-5</c:v>
                </c:pt>
                <c:pt idx="62751">
                  <c:v>6.2751999999999998E-5</c:v>
                </c:pt>
                <c:pt idx="62752">
                  <c:v>6.2753E-5</c:v>
                </c:pt>
                <c:pt idx="62753">
                  <c:v>6.2754000000000003E-5</c:v>
                </c:pt>
                <c:pt idx="62754">
                  <c:v>6.2755000000000005E-5</c:v>
                </c:pt>
                <c:pt idx="62755">
                  <c:v>6.2755999999999993E-5</c:v>
                </c:pt>
                <c:pt idx="62756">
                  <c:v>6.2756999999999996E-5</c:v>
                </c:pt>
                <c:pt idx="62757">
                  <c:v>6.2757999999999998E-5</c:v>
                </c:pt>
                <c:pt idx="62758">
                  <c:v>6.2759E-5</c:v>
                </c:pt>
                <c:pt idx="62759">
                  <c:v>6.2760000000000002E-5</c:v>
                </c:pt>
                <c:pt idx="62760">
                  <c:v>6.2761000000000004E-5</c:v>
                </c:pt>
                <c:pt idx="62761">
                  <c:v>6.2762000000000007E-5</c:v>
                </c:pt>
                <c:pt idx="62762">
                  <c:v>6.2762999999999995E-5</c:v>
                </c:pt>
                <c:pt idx="62763">
                  <c:v>6.2763999999999997E-5</c:v>
                </c:pt>
                <c:pt idx="62764">
                  <c:v>6.2765E-5</c:v>
                </c:pt>
                <c:pt idx="62765">
                  <c:v>6.2766000000000002E-5</c:v>
                </c:pt>
                <c:pt idx="62766">
                  <c:v>6.2767000000000004E-5</c:v>
                </c:pt>
                <c:pt idx="62767">
                  <c:v>6.2768000000000006E-5</c:v>
                </c:pt>
                <c:pt idx="62768">
                  <c:v>6.2768999999999995E-5</c:v>
                </c:pt>
                <c:pt idx="62769">
                  <c:v>6.2769999999999997E-5</c:v>
                </c:pt>
                <c:pt idx="62770">
                  <c:v>6.2770999999999999E-5</c:v>
                </c:pt>
                <c:pt idx="62771">
                  <c:v>6.2772000000000001E-5</c:v>
                </c:pt>
                <c:pt idx="62772">
                  <c:v>6.2773000000000004E-5</c:v>
                </c:pt>
                <c:pt idx="62773">
                  <c:v>6.2774000000000006E-5</c:v>
                </c:pt>
                <c:pt idx="62774">
                  <c:v>6.2774999999999994E-5</c:v>
                </c:pt>
                <c:pt idx="62775">
                  <c:v>6.2775999999999997E-5</c:v>
                </c:pt>
                <c:pt idx="62776">
                  <c:v>6.2776999999999999E-5</c:v>
                </c:pt>
                <c:pt idx="62777">
                  <c:v>6.2778000000000001E-5</c:v>
                </c:pt>
                <c:pt idx="62778">
                  <c:v>6.2779000000000003E-5</c:v>
                </c:pt>
                <c:pt idx="62779">
                  <c:v>6.2780000000000005E-5</c:v>
                </c:pt>
                <c:pt idx="62780">
                  <c:v>6.2780999999999994E-5</c:v>
                </c:pt>
                <c:pt idx="62781">
                  <c:v>6.2781999999999996E-5</c:v>
                </c:pt>
                <c:pt idx="62782">
                  <c:v>6.2782999999999998E-5</c:v>
                </c:pt>
                <c:pt idx="62783">
                  <c:v>6.2784000000000001E-5</c:v>
                </c:pt>
                <c:pt idx="62784">
                  <c:v>6.2785000000000003E-5</c:v>
                </c:pt>
                <c:pt idx="62785">
                  <c:v>6.2786000000000005E-5</c:v>
                </c:pt>
                <c:pt idx="62786">
                  <c:v>6.2786999999999994E-5</c:v>
                </c:pt>
                <c:pt idx="62787">
                  <c:v>6.2787999999999996E-5</c:v>
                </c:pt>
                <c:pt idx="62788">
                  <c:v>6.2788999999999998E-5</c:v>
                </c:pt>
                <c:pt idx="62789">
                  <c:v>6.279E-5</c:v>
                </c:pt>
                <c:pt idx="62790">
                  <c:v>6.2791000000000002E-5</c:v>
                </c:pt>
                <c:pt idx="62791">
                  <c:v>6.2792000000000005E-5</c:v>
                </c:pt>
                <c:pt idx="62792">
                  <c:v>6.2792999999999993E-5</c:v>
                </c:pt>
                <c:pt idx="62793">
                  <c:v>6.2793999999999995E-5</c:v>
                </c:pt>
                <c:pt idx="62794">
                  <c:v>6.2794999999999998E-5</c:v>
                </c:pt>
                <c:pt idx="62795">
                  <c:v>6.2796E-5</c:v>
                </c:pt>
                <c:pt idx="62796">
                  <c:v>6.2797000000000002E-5</c:v>
                </c:pt>
                <c:pt idx="62797">
                  <c:v>6.2798000000000004E-5</c:v>
                </c:pt>
                <c:pt idx="62798">
                  <c:v>6.2799000000000006E-5</c:v>
                </c:pt>
                <c:pt idx="62799">
                  <c:v>6.2799999999999995E-5</c:v>
                </c:pt>
                <c:pt idx="62800">
                  <c:v>6.2800999999999997E-5</c:v>
                </c:pt>
                <c:pt idx="62801">
                  <c:v>6.2801999999999999E-5</c:v>
                </c:pt>
                <c:pt idx="62802">
                  <c:v>6.2803000000000002E-5</c:v>
                </c:pt>
                <c:pt idx="62803">
                  <c:v>6.2804000000000004E-5</c:v>
                </c:pt>
                <c:pt idx="62804">
                  <c:v>6.2805000000000006E-5</c:v>
                </c:pt>
                <c:pt idx="62805">
                  <c:v>6.2805999999999995E-5</c:v>
                </c:pt>
                <c:pt idx="62806">
                  <c:v>6.2806999999999997E-5</c:v>
                </c:pt>
                <c:pt idx="62807">
                  <c:v>6.2807999999999999E-5</c:v>
                </c:pt>
                <c:pt idx="62808">
                  <c:v>6.2809000000000001E-5</c:v>
                </c:pt>
                <c:pt idx="62809">
                  <c:v>6.2810000000000003E-5</c:v>
                </c:pt>
                <c:pt idx="62810">
                  <c:v>6.2811000000000006E-5</c:v>
                </c:pt>
                <c:pt idx="62811">
                  <c:v>6.2811999999999994E-5</c:v>
                </c:pt>
                <c:pt idx="62812">
                  <c:v>6.2812999999999996E-5</c:v>
                </c:pt>
                <c:pt idx="62813">
                  <c:v>6.2813999999999999E-5</c:v>
                </c:pt>
                <c:pt idx="62814">
                  <c:v>6.2815000000000001E-5</c:v>
                </c:pt>
                <c:pt idx="62815">
                  <c:v>6.2816000000000003E-5</c:v>
                </c:pt>
                <c:pt idx="62816">
                  <c:v>6.2817000000000005E-5</c:v>
                </c:pt>
                <c:pt idx="62817">
                  <c:v>6.2817999999999994E-5</c:v>
                </c:pt>
                <c:pt idx="62818">
                  <c:v>6.2818999999999996E-5</c:v>
                </c:pt>
                <c:pt idx="62819">
                  <c:v>6.2819999999999998E-5</c:v>
                </c:pt>
                <c:pt idx="62820">
                  <c:v>6.2821E-5</c:v>
                </c:pt>
                <c:pt idx="62821">
                  <c:v>6.2822000000000003E-5</c:v>
                </c:pt>
                <c:pt idx="62822">
                  <c:v>6.2823000000000005E-5</c:v>
                </c:pt>
                <c:pt idx="62823">
                  <c:v>6.2823999999999993E-5</c:v>
                </c:pt>
                <c:pt idx="62824">
                  <c:v>6.2824999999999996E-5</c:v>
                </c:pt>
                <c:pt idx="62825">
                  <c:v>6.2825999999999998E-5</c:v>
                </c:pt>
                <c:pt idx="62826">
                  <c:v>6.2827E-5</c:v>
                </c:pt>
                <c:pt idx="62827">
                  <c:v>6.2828000000000002E-5</c:v>
                </c:pt>
                <c:pt idx="62828">
                  <c:v>6.2829000000000004E-5</c:v>
                </c:pt>
                <c:pt idx="62829">
                  <c:v>6.2830000000000007E-5</c:v>
                </c:pt>
                <c:pt idx="62830">
                  <c:v>6.2830999999999995E-5</c:v>
                </c:pt>
                <c:pt idx="62831">
                  <c:v>6.2831999999999997E-5</c:v>
                </c:pt>
                <c:pt idx="62832">
                  <c:v>6.2833E-5</c:v>
                </c:pt>
                <c:pt idx="62833">
                  <c:v>6.2834000000000002E-5</c:v>
                </c:pt>
                <c:pt idx="62834">
                  <c:v>6.2835000000000004E-5</c:v>
                </c:pt>
                <c:pt idx="62835">
                  <c:v>6.2836000000000006E-5</c:v>
                </c:pt>
                <c:pt idx="62836">
                  <c:v>6.2836999999999995E-5</c:v>
                </c:pt>
                <c:pt idx="62837">
                  <c:v>6.2837999999999997E-5</c:v>
                </c:pt>
                <c:pt idx="62838">
                  <c:v>6.2838999999999999E-5</c:v>
                </c:pt>
                <c:pt idx="62839">
                  <c:v>6.2840000000000001E-5</c:v>
                </c:pt>
                <c:pt idx="62840">
                  <c:v>6.2841000000000004E-5</c:v>
                </c:pt>
                <c:pt idx="62841">
                  <c:v>6.2842000000000006E-5</c:v>
                </c:pt>
                <c:pt idx="62842">
                  <c:v>6.2842999999999994E-5</c:v>
                </c:pt>
                <c:pt idx="62843">
                  <c:v>6.2843999999999997E-5</c:v>
                </c:pt>
                <c:pt idx="62844">
                  <c:v>6.2844999999999999E-5</c:v>
                </c:pt>
                <c:pt idx="62845">
                  <c:v>6.2846000000000001E-5</c:v>
                </c:pt>
                <c:pt idx="62846">
                  <c:v>6.2847000000000003E-5</c:v>
                </c:pt>
                <c:pt idx="62847">
                  <c:v>6.2848000000000005E-5</c:v>
                </c:pt>
                <c:pt idx="62848">
                  <c:v>6.2848999999999994E-5</c:v>
                </c:pt>
                <c:pt idx="62849">
                  <c:v>6.2849999999999996E-5</c:v>
                </c:pt>
                <c:pt idx="62850">
                  <c:v>6.2850999999999998E-5</c:v>
                </c:pt>
                <c:pt idx="62851">
                  <c:v>6.2852000000000001E-5</c:v>
                </c:pt>
                <c:pt idx="62852">
                  <c:v>6.2853000000000003E-5</c:v>
                </c:pt>
                <c:pt idx="62853">
                  <c:v>6.2854000000000005E-5</c:v>
                </c:pt>
                <c:pt idx="62854">
                  <c:v>6.2854999999999994E-5</c:v>
                </c:pt>
                <c:pt idx="62855">
                  <c:v>6.2855999999999996E-5</c:v>
                </c:pt>
                <c:pt idx="62856">
                  <c:v>6.2856999999999998E-5</c:v>
                </c:pt>
                <c:pt idx="62857">
                  <c:v>6.2858E-5</c:v>
                </c:pt>
                <c:pt idx="62858">
                  <c:v>6.2859000000000002E-5</c:v>
                </c:pt>
                <c:pt idx="62859">
                  <c:v>6.2860000000000005E-5</c:v>
                </c:pt>
                <c:pt idx="62860">
                  <c:v>6.2860999999999993E-5</c:v>
                </c:pt>
                <c:pt idx="62861">
                  <c:v>6.2861999999999995E-5</c:v>
                </c:pt>
                <c:pt idx="62862">
                  <c:v>6.2862999999999998E-5</c:v>
                </c:pt>
                <c:pt idx="62863">
                  <c:v>6.2864E-5</c:v>
                </c:pt>
                <c:pt idx="62864">
                  <c:v>6.2865000000000002E-5</c:v>
                </c:pt>
                <c:pt idx="62865">
                  <c:v>6.2866000000000004E-5</c:v>
                </c:pt>
                <c:pt idx="62866">
                  <c:v>6.2867000000000006E-5</c:v>
                </c:pt>
                <c:pt idx="62867">
                  <c:v>6.2867999999999995E-5</c:v>
                </c:pt>
                <c:pt idx="62868">
                  <c:v>6.2868999999999997E-5</c:v>
                </c:pt>
                <c:pt idx="62869">
                  <c:v>6.2869999999999999E-5</c:v>
                </c:pt>
                <c:pt idx="62870">
                  <c:v>6.2871000000000002E-5</c:v>
                </c:pt>
                <c:pt idx="62871">
                  <c:v>6.2872000000000004E-5</c:v>
                </c:pt>
                <c:pt idx="62872">
                  <c:v>6.2873000000000006E-5</c:v>
                </c:pt>
                <c:pt idx="62873">
                  <c:v>6.2873999999999995E-5</c:v>
                </c:pt>
                <c:pt idx="62874">
                  <c:v>6.2874999999999997E-5</c:v>
                </c:pt>
                <c:pt idx="62875">
                  <c:v>6.2875999999999999E-5</c:v>
                </c:pt>
                <c:pt idx="62876">
                  <c:v>6.2877000000000001E-5</c:v>
                </c:pt>
                <c:pt idx="62877">
                  <c:v>6.2878000000000003E-5</c:v>
                </c:pt>
                <c:pt idx="62878">
                  <c:v>6.2879000000000006E-5</c:v>
                </c:pt>
                <c:pt idx="62879">
                  <c:v>6.2879999999999994E-5</c:v>
                </c:pt>
                <c:pt idx="62880">
                  <c:v>6.2880999999999996E-5</c:v>
                </c:pt>
                <c:pt idx="62881">
                  <c:v>6.2881999999999999E-5</c:v>
                </c:pt>
                <c:pt idx="62882">
                  <c:v>6.2883000000000001E-5</c:v>
                </c:pt>
                <c:pt idx="62883">
                  <c:v>6.2884000000000003E-5</c:v>
                </c:pt>
                <c:pt idx="62884">
                  <c:v>6.2885000000000005E-5</c:v>
                </c:pt>
                <c:pt idx="62885">
                  <c:v>6.2885999999999994E-5</c:v>
                </c:pt>
                <c:pt idx="62886">
                  <c:v>6.2886999999999996E-5</c:v>
                </c:pt>
                <c:pt idx="62887">
                  <c:v>6.2887999999999998E-5</c:v>
                </c:pt>
                <c:pt idx="62888">
                  <c:v>6.2889E-5</c:v>
                </c:pt>
                <c:pt idx="62889">
                  <c:v>6.2890000000000003E-5</c:v>
                </c:pt>
                <c:pt idx="62890">
                  <c:v>6.2891000000000005E-5</c:v>
                </c:pt>
                <c:pt idx="62891">
                  <c:v>6.2891999999999993E-5</c:v>
                </c:pt>
                <c:pt idx="62892">
                  <c:v>6.2892999999999996E-5</c:v>
                </c:pt>
                <c:pt idx="62893">
                  <c:v>6.2893999999999998E-5</c:v>
                </c:pt>
                <c:pt idx="62894">
                  <c:v>6.2895E-5</c:v>
                </c:pt>
                <c:pt idx="62895">
                  <c:v>6.2896000000000002E-5</c:v>
                </c:pt>
                <c:pt idx="62896">
                  <c:v>6.2897000000000004E-5</c:v>
                </c:pt>
                <c:pt idx="62897">
                  <c:v>6.2898000000000007E-5</c:v>
                </c:pt>
                <c:pt idx="62898">
                  <c:v>6.2898999999999995E-5</c:v>
                </c:pt>
                <c:pt idx="62899">
                  <c:v>6.2899999999999997E-5</c:v>
                </c:pt>
                <c:pt idx="62900">
                  <c:v>6.2901E-5</c:v>
                </c:pt>
                <c:pt idx="62901">
                  <c:v>6.2902000000000002E-5</c:v>
                </c:pt>
                <c:pt idx="62902">
                  <c:v>6.2903000000000004E-5</c:v>
                </c:pt>
                <c:pt idx="62903">
                  <c:v>6.2904000000000006E-5</c:v>
                </c:pt>
                <c:pt idx="62904">
                  <c:v>6.2904999999999995E-5</c:v>
                </c:pt>
                <c:pt idx="62905">
                  <c:v>6.2905999999999997E-5</c:v>
                </c:pt>
                <c:pt idx="62906">
                  <c:v>6.2906999999999999E-5</c:v>
                </c:pt>
                <c:pt idx="62907">
                  <c:v>6.2908000000000001E-5</c:v>
                </c:pt>
                <c:pt idx="62908">
                  <c:v>6.2909000000000004E-5</c:v>
                </c:pt>
                <c:pt idx="62909">
                  <c:v>6.2910000000000006E-5</c:v>
                </c:pt>
                <c:pt idx="62910">
                  <c:v>6.2910999999999994E-5</c:v>
                </c:pt>
                <c:pt idx="62911">
                  <c:v>6.2911999999999997E-5</c:v>
                </c:pt>
                <c:pt idx="62912">
                  <c:v>6.2912999999999999E-5</c:v>
                </c:pt>
                <c:pt idx="62913">
                  <c:v>6.2914000000000001E-5</c:v>
                </c:pt>
                <c:pt idx="62914">
                  <c:v>6.2915000000000003E-5</c:v>
                </c:pt>
                <c:pt idx="62915">
                  <c:v>6.2916000000000005E-5</c:v>
                </c:pt>
                <c:pt idx="62916">
                  <c:v>6.2916999999999994E-5</c:v>
                </c:pt>
                <c:pt idx="62917">
                  <c:v>6.2917999999999996E-5</c:v>
                </c:pt>
                <c:pt idx="62918">
                  <c:v>6.2918999999999998E-5</c:v>
                </c:pt>
                <c:pt idx="62919">
                  <c:v>6.2920000000000001E-5</c:v>
                </c:pt>
                <c:pt idx="62920">
                  <c:v>6.2921000000000003E-5</c:v>
                </c:pt>
                <c:pt idx="62921">
                  <c:v>6.2922000000000005E-5</c:v>
                </c:pt>
                <c:pt idx="62922">
                  <c:v>6.2922999999999994E-5</c:v>
                </c:pt>
                <c:pt idx="62923">
                  <c:v>6.2923999999999996E-5</c:v>
                </c:pt>
                <c:pt idx="62924">
                  <c:v>6.2924999999999998E-5</c:v>
                </c:pt>
                <c:pt idx="62925">
                  <c:v>6.2926E-5</c:v>
                </c:pt>
                <c:pt idx="62926">
                  <c:v>6.2927000000000002E-5</c:v>
                </c:pt>
                <c:pt idx="62927">
                  <c:v>6.2928000000000005E-5</c:v>
                </c:pt>
                <c:pt idx="62928">
                  <c:v>6.2928999999999993E-5</c:v>
                </c:pt>
                <c:pt idx="62929">
                  <c:v>6.2929999999999995E-5</c:v>
                </c:pt>
                <c:pt idx="62930">
                  <c:v>6.2930999999999998E-5</c:v>
                </c:pt>
                <c:pt idx="62931">
                  <c:v>6.2932E-5</c:v>
                </c:pt>
                <c:pt idx="62932">
                  <c:v>6.2933000000000002E-5</c:v>
                </c:pt>
                <c:pt idx="62933">
                  <c:v>6.2934000000000004E-5</c:v>
                </c:pt>
                <c:pt idx="62934">
                  <c:v>6.2935000000000006E-5</c:v>
                </c:pt>
                <c:pt idx="62935">
                  <c:v>6.2935999999999995E-5</c:v>
                </c:pt>
                <c:pt idx="62936">
                  <c:v>6.2936999999999997E-5</c:v>
                </c:pt>
                <c:pt idx="62937">
                  <c:v>6.2937999999999999E-5</c:v>
                </c:pt>
                <c:pt idx="62938">
                  <c:v>6.2939000000000002E-5</c:v>
                </c:pt>
                <c:pt idx="62939">
                  <c:v>6.2940000000000004E-5</c:v>
                </c:pt>
                <c:pt idx="62940">
                  <c:v>6.2941000000000006E-5</c:v>
                </c:pt>
                <c:pt idx="62941">
                  <c:v>6.2941999999999995E-5</c:v>
                </c:pt>
                <c:pt idx="62942">
                  <c:v>6.2942999999999997E-5</c:v>
                </c:pt>
                <c:pt idx="62943">
                  <c:v>6.2943999999999999E-5</c:v>
                </c:pt>
                <c:pt idx="62944">
                  <c:v>6.2945000000000001E-5</c:v>
                </c:pt>
                <c:pt idx="62945">
                  <c:v>6.2946000000000003E-5</c:v>
                </c:pt>
                <c:pt idx="62946">
                  <c:v>6.2947000000000006E-5</c:v>
                </c:pt>
                <c:pt idx="62947">
                  <c:v>6.2947999999999994E-5</c:v>
                </c:pt>
                <c:pt idx="62948">
                  <c:v>6.2948999999999996E-5</c:v>
                </c:pt>
                <c:pt idx="62949">
                  <c:v>6.2949999999999999E-5</c:v>
                </c:pt>
                <c:pt idx="62950">
                  <c:v>6.2951000000000001E-5</c:v>
                </c:pt>
                <c:pt idx="62951">
                  <c:v>6.2952000000000003E-5</c:v>
                </c:pt>
                <c:pt idx="62952">
                  <c:v>6.2953000000000005E-5</c:v>
                </c:pt>
                <c:pt idx="62953">
                  <c:v>6.2953999999999994E-5</c:v>
                </c:pt>
                <c:pt idx="62954">
                  <c:v>6.2954999999999996E-5</c:v>
                </c:pt>
                <c:pt idx="62955">
                  <c:v>6.2955999999999998E-5</c:v>
                </c:pt>
                <c:pt idx="62956">
                  <c:v>6.2957E-5</c:v>
                </c:pt>
                <c:pt idx="62957">
                  <c:v>6.2958000000000003E-5</c:v>
                </c:pt>
                <c:pt idx="62958">
                  <c:v>6.2959000000000005E-5</c:v>
                </c:pt>
                <c:pt idx="62959">
                  <c:v>6.2959999999999994E-5</c:v>
                </c:pt>
                <c:pt idx="62960">
                  <c:v>6.2960999999999996E-5</c:v>
                </c:pt>
                <c:pt idx="62961">
                  <c:v>6.2961999999999998E-5</c:v>
                </c:pt>
                <c:pt idx="62962">
                  <c:v>6.2963E-5</c:v>
                </c:pt>
                <c:pt idx="62963">
                  <c:v>6.2964000000000002E-5</c:v>
                </c:pt>
                <c:pt idx="62964">
                  <c:v>6.2965000000000004E-5</c:v>
                </c:pt>
                <c:pt idx="62965">
                  <c:v>6.2966000000000007E-5</c:v>
                </c:pt>
                <c:pt idx="62966">
                  <c:v>6.2966999999999995E-5</c:v>
                </c:pt>
                <c:pt idx="62967">
                  <c:v>6.2967999999999997E-5</c:v>
                </c:pt>
                <c:pt idx="62968">
                  <c:v>6.2969E-5</c:v>
                </c:pt>
                <c:pt idx="62969">
                  <c:v>6.2970000000000002E-5</c:v>
                </c:pt>
                <c:pt idx="62970">
                  <c:v>6.2971000000000004E-5</c:v>
                </c:pt>
                <c:pt idx="62971">
                  <c:v>6.2972000000000006E-5</c:v>
                </c:pt>
                <c:pt idx="62972">
                  <c:v>6.2972999999999995E-5</c:v>
                </c:pt>
                <c:pt idx="62973">
                  <c:v>6.2973999999999997E-5</c:v>
                </c:pt>
                <c:pt idx="62974">
                  <c:v>6.2974999999999999E-5</c:v>
                </c:pt>
                <c:pt idx="62975">
                  <c:v>6.2976000000000001E-5</c:v>
                </c:pt>
                <c:pt idx="62976">
                  <c:v>6.2977000000000004E-5</c:v>
                </c:pt>
                <c:pt idx="62977">
                  <c:v>6.2978000000000006E-5</c:v>
                </c:pt>
                <c:pt idx="62978">
                  <c:v>6.2978999999999995E-5</c:v>
                </c:pt>
                <c:pt idx="62979">
                  <c:v>6.2979999999999997E-5</c:v>
                </c:pt>
                <c:pt idx="62980">
                  <c:v>6.2980999999999999E-5</c:v>
                </c:pt>
                <c:pt idx="62981">
                  <c:v>6.2982000000000001E-5</c:v>
                </c:pt>
                <c:pt idx="62982">
                  <c:v>6.2983000000000003E-5</c:v>
                </c:pt>
                <c:pt idx="62983">
                  <c:v>6.2984000000000005E-5</c:v>
                </c:pt>
                <c:pt idx="62984">
                  <c:v>6.2984999999999994E-5</c:v>
                </c:pt>
                <c:pt idx="62985">
                  <c:v>6.2985999999999996E-5</c:v>
                </c:pt>
                <c:pt idx="62986">
                  <c:v>6.2986999999999999E-5</c:v>
                </c:pt>
                <c:pt idx="62987">
                  <c:v>6.2988000000000001E-5</c:v>
                </c:pt>
                <c:pt idx="62988">
                  <c:v>6.2989000000000003E-5</c:v>
                </c:pt>
                <c:pt idx="62989">
                  <c:v>6.2990000000000005E-5</c:v>
                </c:pt>
                <c:pt idx="62990">
                  <c:v>6.2990999999999994E-5</c:v>
                </c:pt>
                <c:pt idx="62991">
                  <c:v>6.2991999999999996E-5</c:v>
                </c:pt>
                <c:pt idx="62992">
                  <c:v>6.2992999999999998E-5</c:v>
                </c:pt>
                <c:pt idx="62993">
                  <c:v>6.2994E-5</c:v>
                </c:pt>
                <c:pt idx="62994">
                  <c:v>6.2995000000000002E-5</c:v>
                </c:pt>
                <c:pt idx="62995">
                  <c:v>6.2996000000000005E-5</c:v>
                </c:pt>
                <c:pt idx="62996">
                  <c:v>6.2996999999999993E-5</c:v>
                </c:pt>
                <c:pt idx="62997">
                  <c:v>6.2997999999999996E-5</c:v>
                </c:pt>
                <c:pt idx="62998">
                  <c:v>6.2998999999999998E-5</c:v>
                </c:pt>
                <c:pt idx="62999">
                  <c:v>6.3E-5</c:v>
                </c:pt>
                <c:pt idx="63000">
                  <c:v>6.3001000000000002E-5</c:v>
                </c:pt>
                <c:pt idx="63001">
                  <c:v>6.3002000000000004E-5</c:v>
                </c:pt>
                <c:pt idx="63002">
                  <c:v>6.3003000000000006E-5</c:v>
                </c:pt>
                <c:pt idx="63003">
                  <c:v>6.3003999999999995E-5</c:v>
                </c:pt>
                <c:pt idx="63004">
                  <c:v>6.3004999999999997E-5</c:v>
                </c:pt>
                <c:pt idx="63005">
                  <c:v>6.3006E-5</c:v>
                </c:pt>
                <c:pt idx="63006">
                  <c:v>6.3007000000000002E-5</c:v>
                </c:pt>
                <c:pt idx="63007">
                  <c:v>6.3008000000000004E-5</c:v>
                </c:pt>
                <c:pt idx="63008">
                  <c:v>6.3009000000000006E-5</c:v>
                </c:pt>
                <c:pt idx="63009">
                  <c:v>6.3009999999999995E-5</c:v>
                </c:pt>
                <c:pt idx="63010">
                  <c:v>6.3010999999999997E-5</c:v>
                </c:pt>
                <c:pt idx="63011">
                  <c:v>6.3011999999999999E-5</c:v>
                </c:pt>
                <c:pt idx="63012">
                  <c:v>6.3013000000000001E-5</c:v>
                </c:pt>
                <c:pt idx="63013">
                  <c:v>6.3014000000000003E-5</c:v>
                </c:pt>
                <c:pt idx="63014">
                  <c:v>6.3015000000000006E-5</c:v>
                </c:pt>
                <c:pt idx="63015">
                  <c:v>6.3015999999999994E-5</c:v>
                </c:pt>
                <c:pt idx="63016">
                  <c:v>6.3016999999999997E-5</c:v>
                </c:pt>
                <c:pt idx="63017">
                  <c:v>6.3017999999999999E-5</c:v>
                </c:pt>
                <c:pt idx="63018">
                  <c:v>6.3019000000000001E-5</c:v>
                </c:pt>
                <c:pt idx="63019">
                  <c:v>6.3020000000000003E-5</c:v>
                </c:pt>
                <c:pt idx="63020">
                  <c:v>6.3021000000000005E-5</c:v>
                </c:pt>
                <c:pt idx="63021">
                  <c:v>6.3021999999999994E-5</c:v>
                </c:pt>
                <c:pt idx="63022">
                  <c:v>6.3022999999999996E-5</c:v>
                </c:pt>
                <c:pt idx="63023">
                  <c:v>6.3023999999999998E-5</c:v>
                </c:pt>
                <c:pt idx="63024">
                  <c:v>6.3025000000000001E-5</c:v>
                </c:pt>
                <c:pt idx="63025">
                  <c:v>6.3026000000000003E-5</c:v>
                </c:pt>
                <c:pt idx="63026">
                  <c:v>6.3027000000000005E-5</c:v>
                </c:pt>
                <c:pt idx="63027">
                  <c:v>6.3027999999999994E-5</c:v>
                </c:pt>
                <c:pt idx="63028">
                  <c:v>6.3028999999999996E-5</c:v>
                </c:pt>
                <c:pt idx="63029">
                  <c:v>6.3029999999999998E-5</c:v>
                </c:pt>
                <c:pt idx="63030">
                  <c:v>6.3031E-5</c:v>
                </c:pt>
                <c:pt idx="63031">
                  <c:v>6.3032000000000002E-5</c:v>
                </c:pt>
                <c:pt idx="63032">
                  <c:v>6.3033000000000004E-5</c:v>
                </c:pt>
                <c:pt idx="63033">
                  <c:v>6.3034000000000007E-5</c:v>
                </c:pt>
                <c:pt idx="63034">
                  <c:v>6.3034999999999995E-5</c:v>
                </c:pt>
                <c:pt idx="63035">
                  <c:v>6.3035999999999998E-5</c:v>
                </c:pt>
                <c:pt idx="63036">
                  <c:v>6.3037E-5</c:v>
                </c:pt>
                <c:pt idx="63037">
                  <c:v>6.3038000000000002E-5</c:v>
                </c:pt>
                <c:pt idx="63038">
                  <c:v>6.3039000000000004E-5</c:v>
                </c:pt>
                <c:pt idx="63039">
                  <c:v>6.3040000000000006E-5</c:v>
                </c:pt>
                <c:pt idx="63040">
                  <c:v>6.3040999999999995E-5</c:v>
                </c:pt>
                <c:pt idx="63041">
                  <c:v>6.3041999999999997E-5</c:v>
                </c:pt>
                <c:pt idx="63042">
                  <c:v>6.3042999999999999E-5</c:v>
                </c:pt>
                <c:pt idx="63043">
                  <c:v>6.3044000000000002E-5</c:v>
                </c:pt>
                <c:pt idx="63044">
                  <c:v>6.3045000000000004E-5</c:v>
                </c:pt>
                <c:pt idx="63045">
                  <c:v>6.3046000000000006E-5</c:v>
                </c:pt>
                <c:pt idx="63046">
                  <c:v>6.3046999999999995E-5</c:v>
                </c:pt>
                <c:pt idx="63047">
                  <c:v>6.3047999999999997E-5</c:v>
                </c:pt>
                <c:pt idx="63048">
                  <c:v>6.3048999999999999E-5</c:v>
                </c:pt>
                <c:pt idx="63049">
                  <c:v>6.3050000000000001E-5</c:v>
                </c:pt>
                <c:pt idx="63050">
                  <c:v>6.3051000000000003E-5</c:v>
                </c:pt>
                <c:pt idx="63051">
                  <c:v>6.3052000000000006E-5</c:v>
                </c:pt>
                <c:pt idx="63052">
                  <c:v>6.3052999999999994E-5</c:v>
                </c:pt>
                <c:pt idx="63053">
                  <c:v>6.3053999999999996E-5</c:v>
                </c:pt>
                <c:pt idx="63054">
                  <c:v>6.3054999999999999E-5</c:v>
                </c:pt>
                <c:pt idx="63055">
                  <c:v>6.3056000000000001E-5</c:v>
                </c:pt>
                <c:pt idx="63056">
                  <c:v>6.3057000000000003E-5</c:v>
                </c:pt>
                <c:pt idx="63057">
                  <c:v>6.3058000000000005E-5</c:v>
                </c:pt>
                <c:pt idx="63058">
                  <c:v>6.3058999999999994E-5</c:v>
                </c:pt>
                <c:pt idx="63059">
                  <c:v>6.3059999999999996E-5</c:v>
                </c:pt>
                <c:pt idx="63060">
                  <c:v>6.3060999999999998E-5</c:v>
                </c:pt>
                <c:pt idx="63061">
                  <c:v>6.3062E-5</c:v>
                </c:pt>
                <c:pt idx="63062">
                  <c:v>6.3063000000000003E-5</c:v>
                </c:pt>
                <c:pt idx="63063">
                  <c:v>6.3064000000000005E-5</c:v>
                </c:pt>
                <c:pt idx="63064">
                  <c:v>6.3064999999999993E-5</c:v>
                </c:pt>
                <c:pt idx="63065">
                  <c:v>6.3065999999999996E-5</c:v>
                </c:pt>
                <c:pt idx="63066">
                  <c:v>6.3066999999999998E-5</c:v>
                </c:pt>
                <c:pt idx="63067">
                  <c:v>6.3068E-5</c:v>
                </c:pt>
                <c:pt idx="63068">
                  <c:v>6.3069000000000002E-5</c:v>
                </c:pt>
                <c:pt idx="63069">
                  <c:v>6.3070000000000004E-5</c:v>
                </c:pt>
                <c:pt idx="63070">
                  <c:v>6.3071000000000007E-5</c:v>
                </c:pt>
                <c:pt idx="63071">
                  <c:v>6.3071999999999995E-5</c:v>
                </c:pt>
                <c:pt idx="63072">
                  <c:v>6.3072999999999997E-5</c:v>
                </c:pt>
                <c:pt idx="63073">
                  <c:v>6.3074E-5</c:v>
                </c:pt>
                <c:pt idx="63074">
                  <c:v>6.3075000000000002E-5</c:v>
                </c:pt>
                <c:pt idx="63075">
                  <c:v>6.3076000000000004E-5</c:v>
                </c:pt>
                <c:pt idx="63076">
                  <c:v>6.3077000000000006E-5</c:v>
                </c:pt>
                <c:pt idx="63077">
                  <c:v>6.3077999999999995E-5</c:v>
                </c:pt>
                <c:pt idx="63078">
                  <c:v>6.3078999999999997E-5</c:v>
                </c:pt>
                <c:pt idx="63079">
                  <c:v>6.3079999999999999E-5</c:v>
                </c:pt>
                <c:pt idx="63080">
                  <c:v>6.3081000000000001E-5</c:v>
                </c:pt>
                <c:pt idx="63081">
                  <c:v>6.3082000000000004E-5</c:v>
                </c:pt>
                <c:pt idx="63082">
                  <c:v>6.3083000000000006E-5</c:v>
                </c:pt>
                <c:pt idx="63083">
                  <c:v>6.3083999999999994E-5</c:v>
                </c:pt>
                <c:pt idx="63084">
                  <c:v>6.3084999999999997E-5</c:v>
                </c:pt>
                <c:pt idx="63085">
                  <c:v>6.3085999999999999E-5</c:v>
                </c:pt>
                <c:pt idx="63086">
                  <c:v>6.3087000000000001E-5</c:v>
                </c:pt>
                <c:pt idx="63087">
                  <c:v>6.3088000000000003E-5</c:v>
                </c:pt>
                <c:pt idx="63088">
                  <c:v>6.3089000000000005E-5</c:v>
                </c:pt>
                <c:pt idx="63089">
                  <c:v>6.3089999999999994E-5</c:v>
                </c:pt>
                <c:pt idx="63090">
                  <c:v>6.3090999999999996E-5</c:v>
                </c:pt>
                <c:pt idx="63091">
                  <c:v>6.3091999999999998E-5</c:v>
                </c:pt>
                <c:pt idx="63092">
                  <c:v>6.3093000000000001E-5</c:v>
                </c:pt>
                <c:pt idx="63093">
                  <c:v>6.3094000000000003E-5</c:v>
                </c:pt>
                <c:pt idx="63094">
                  <c:v>6.3095000000000005E-5</c:v>
                </c:pt>
                <c:pt idx="63095">
                  <c:v>6.3095999999999994E-5</c:v>
                </c:pt>
                <c:pt idx="63096">
                  <c:v>6.3096999999999996E-5</c:v>
                </c:pt>
                <c:pt idx="63097">
                  <c:v>6.3097999999999998E-5</c:v>
                </c:pt>
                <c:pt idx="63098">
                  <c:v>6.3099E-5</c:v>
                </c:pt>
                <c:pt idx="63099">
                  <c:v>6.3100000000000002E-5</c:v>
                </c:pt>
                <c:pt idx="63100">
                  <c:v>6.3101000000000005E-5</c:v>
                </c:pt>
                <c:pt idx="63101">
                  <c:v>6.3102000000000007E-5</c:v>
                </c:pt>
                <c:pt idx="63102">
                  <c:v>6.3102999999999995E-5</c:v>
                </c:pt>
                <c:pt idx="63103">
                  <c:v>6.3103999999999998E-5</c:v>
                </c:pt>
                <c:pt idx="63104">
                  <c:v>6.3105E-5</c:v>
                </c:pt>
                <c:pt idx="63105">
                  <c:v>6.3106000000000002E-5</c:v>
                </c:pt>
                <c:pt idx="63106">
                  <c:v>6.3107000000000004E-5</c:v>
                </c:pt>
                <c:pt idx="63107">
                  <c:v>6.3108000000000006E-5</c:v>
                </c:pt>
                <c:pt idx="63108">
                  <c:v>6.3108999999999995E-5</c:v>
                </c:pt>
                <c:pt idx="63109">
                  <c:v>6.3109999999999997E-5</c:v>
                </c:pt>
                <c:pt idx="63110">
                  <c:v>6.3110999999999999E-5</c:v>
                </c:pt>
                <c:pt idx="63111">
                  <c:v>6.3112000000000002E-5</c:v>
                </c:pt>
                <c:pt idx="63112">
                  <c:v>6.3113000000000004E-5</c:v>
                </c:pt>
                <c:pt idx="63113">
                  <c:v>6.3114000000000006E-5</c:v>
                </c:pt>
                <c:pt idx="63114">
                  <c:v>6.3114999999999995E-5</c:v>
                </c:pt>
                <c:pt idx="63115">
                  <c:v>6.3115999999999997E-5</c:v>
                </c:pt>
                <c:pt idx="63116">
                  <c:v>6.3116999999999999E-5</c:v>
                </c:pt>
                <c:pt idx="63117">
                  <c:v>6.3118000000000001E-5</c:v>
                </c:pt>
                <c:pt idx="63118">
                  <c:v>6.3119000000000003E-5</c:v>
                </c:pt>
                <c:pt idx="63119">
                  <c:v>6.3120000000000006E-5</c:v>
                </c:pt>
                <c:pt idx="63120">
                  <c:v>6.3120999999999994E-5</c:v>
                </c:pt>
                <c:pt idx="63121">
                  <c:v>6.3121999999999996E-5</c:v>
                </c:pt>
                <c:pt idx="63122">
                  <c:v>6.3122999999999999E-5</c:v>
                </c:pt>
                <c:pt idx="63123">
                  <c:v>6.3124000000000001E-5</c:v>
                </c:pt>
                <c:pt idx="63124">
                  <c:v>6.3125000000000003E-5</c:v>
                </c:pt>
                <c:pt idx="63125">
                  <c:v>6.3126000000000005E-5</c:v>
                </c:pt>
                <c:pt idx="63126">
                  <c:v>6.3126999999999994E-5</c:v>
                </c:pt>
                <c:pt idx="63127">
                  <c:v>6.3127999999999996E-5</c:v>
                </c:pt>
                <c:pt idx="63128">
                  <c:v>6.3128999999999998E-5</c:v>
                </c:pt>
                <c:pt idx="63129">
                  <c:v>6.313E-5</c:v>
                </c:pt>
                <c:pt idx="63130">
                  <c:v>6.3131000000000003E-5</c:v>
                </c:pt>
                <c:pt idx="63131">
                  <c:v>6.3132000000000005E-5</c:v>
                </c:pt>
                <c:pt idx="63132">
                  <c:v>6.3132999999999993E-5</c:v>
                </c:pt>
                <c:pt idx="63133">
                  <c:v>6.3133999999999996E-5</c:v>
                </c:pt>
                <c:pt idx="63134">
                  <c:v>6.3134999999999998E-5</c:v>
                </c:pt>
                <c:pt idx="63135">
                  <c:v>6.3136E-5</c:v>
                </c:pt>
                <c:pt idx="63136">
                  <c:v>6.3137000000000002E-5</c:v>
                </c:pt>
                <c:pt idx="63137">
                  <c:v>6.3138000000000004E-5</c:v>
                </c:pt>
                <c:pt idx="63138">
                  <c:v>6.3139000000000007E-5</c:v>
                </c:pt>
                <c:pt idx="63139">
                  <c:v>6.3139999999999995E-5</c:v>
                </c:pt>
                <c:pt idx="63140">
                  <c:v>6.3140999999999997E-5</c:v>
                </c:pt>
                <c:pt idx="63141">
                  <c:v>6.3142E-5</c:v>
                </c:pt>
                <c:pt idx="63142">
                  <c:v>6.3143000000000002E-5</c:v>
                </c:pt>
                <c:pt idx="63143">
                  <c:v>6.3144000000000004E-5</c:v>
                </c:pt>
                <c:pt idx="63144">
                  <c:v>6.3145000000000006E-5</c:v>
                </c:pt>
                <c:pt idx="63145">
                  <c:v>6.3145999999999995E-5</c:v>
                </c:pt>
                <c:pt idx="63146">
                  <c:v>6.3146999999999997E-5</c:v>
                </c:pt>
                <c:pt idx="63147">
                  <c:v>6.3147999999999999E-5</c:v>
                </c:pt>
                <c:pt idx="63148">
                  <c:v>6.3149000000000001E-5</c:v>
                </c:pt>
                <c:pt idx="63149">
                  <c:v>6.3150000000000004E-5</c:v>
                </c:pt>
                <c:pt idx="63150">
                  <c:v>6.3151000000000006E-5</c:v>
                </c:pt>
                <c:pt idx="63151">
                  <c:v>6.3151999999999994E-5</c:v>
                </c:pt>
                <c:pt idx="63152">
                  <c:v>6.3152999999999997E-5</c:v>
                </c:pt>
                <c:pt idx="63153">
                  <c:v>6.3153999999999999E-5</c:v>
                </c:pt>
                <c:pt idx="63154">
                  <c:v>6.3155000000000001E-5</c:v>
                </c:pt>
                <c:pt idx="63155">
                  <c:v>6.3156000000000003E-5</c:v>
                </c:pt>
                <c:pt idx="63156">
                  <c:v>6.3157000000000005E-5</c:v>
                </c:pt>
                <c:pt idx="63157">
                  <c:v>6.3157999999999994E-5</c:v>
                </c:pt>
                <c:pt idx="63158">
                  <c:v>6.3158999999999996E-5</c:v>
                </c:pt>
                <c:pt idx="63159">
                  <c:v>6.3159999999999998E-5</c:v>
                </c:pt>
                <c:pt idx="63160">
                  <c:v>6.3161000000000001E-5</c:v>
                </c:pt>
                <c:pt idx="63161">
                  <c:v>6.3162000000000003E-5</c:v>
                </c:pt>
                <c:pt idx="63162">
                  <c:v>6.3163000000000005E-5</c:v>
                </c:pt>
                <c:pt idx="63163">
                  <c:v>6.3163999999999994E-5</c:v>
                </c:pt>
                <c:pt idx="63164">
                  <c:v>6.3164999999999996E-5</c:v>
                </c:pt>
                <c:pt idx="63165">
                  <c:v>6.3165999999999998E-5</c:v>
                </c:pt>
                <c:pt idx="63166">
                  <c:v>6.3167E-5</c:v>
                </c:pt>
                <c:pt idx="63167">
                  <c:v>6.3168000000000002E-5</c:v>
                </c:pt>
                <c:pt idx="63168">
                  <c:v>6.3169000000000005E-5</c:v>
                </c:pt>
                <c:pt idx="63169">
                  <c:v>6.3170000000000007E-5</c:v>
                </c:pt>
                <c:pt idx="63170">
                  <c:v>6.3170999999999995E-5</c:v>
                </c:pt>
                <c:pt idx="63171">
                  <c:v>6.3171999999999998E-5</c:v>
                </c:pt>
                <c:pt idx="63172">
                  <c:v>6.3173E-5</c:v>
                </c:pt>
                <c:pt idx="63173">
                  <c:v>6.3174000000000002E-5</c:v>
                </c:pt>
                <c:pt idx="63174">
                  <c:v>6.3175000000000004E-5</c:v>
                </c:pt>
                <c:pt idx="63175">
                  <c:v>6.3176000000000006E-5</c:v>
                </c:pt>
                <c:pt idx="63176">
                  <c:v>6.3176999999999995E-5</c:v>
                </c:pt>
                <c:pt idx="63177">
                  <c:v>6.3177999999999997E-5</c:v>
                </c:pt>
                <c:pt idx="63178">
                  <c:v>6.3178999999999999E-5</c:v>
                </c:pt>
                <c:pt idx="63179">
                  <c:v>6.3180000000000002E-5</c:v>
                </c:pt>
                <c:pt idx="63180">
                  <c:v>6.3181000000000004E-5</c:v>
                </c:pt>
                <c:pt idx="63181">
                  <c:v>6.3182000000000006E-5</c:v>
                </c:pt>
                <c:pt idx="63182">
                  <c:v>6.3182999999999995E-5</c:v>
                </c:pt>
                <c:pt idx="63183">
                  <c:v>6.3183999999999997E-5</c:v>
                </c:pt>
                <c:pt idx="63184">
                  <c:v>6.3184999999999999E-5</c:v>
                </c:pt>
                <c:pt idx="63185">
                  <c:v>6.3186000000000001E-5</c:v>
                </c:pt>
                <c:pt idx="63186">
                  <c:v>6.3187000000000003E-5</c:v>
                </c:pt>
                <c:pt idx="63187">
                  <c:v>6.3188000000000006E-5</c:v>
                </c:pt>
                <c:pt idx="63188">
                  <c:v>6.3188999999999994E-5</c:v>
                </c:pt>
                <c:pt idx="63189">
                  <c:v>6.3189999999999996E-5</c:v>
                </c:pt>
                <c:pt idx="63190">
                  <c:v>6.3190999999999999E-5</c:v>
                </c:pt>
                <c:pt idx="63191">
                  <c:v>6.3192000000000001E-5</c:v>
                </c:pt>
                <c:pt idx="63192">
                  <c:v>6.3193000000000003E-5</c:v>
                </c:pt>
                <c:pt idx="63193">
                  <c:v>6.3194000000000005E-5</c:v>
                </c:pt>
                <c:pt idx="63194">
                  <c:v>6.3194999999999994E-5</c:v>
                </c:pt>
                <c:pt idx="63195">
                  <c:v>6.3195999999999996E-5</c:v>
                </c:pt>
                <c:pt idx="63196">
                  <c:v>6.3196999999999998E-5</c:v>
                </c:pt>
                <c:pt idx="63197">
                  <c:v>6.3198E-5</c:v>
                </c:pt>
                <c:pt idx="63198">
                  <c:v>6.3199000000000003E-5</c:v>
                </c:pt>
                <c:pt idx="63199">
                  <c:v>6.3200000000000005E-5</c:v>
                </c:pt>
                <c:pt idx="63200">
                  <c:v>6.3200999999999993E-5</c:v>
                </c:pt>
                <c:pt idx="63201">
                  <c:v>6.3201999999999996E-5</c:v>
                </c:pt>
                <c:pt idx="63202">
                  <c:v>6.3202999999999998E-5</c:v>
                </c:pt>
                <c:pt idx="63203">
                  <c:v>6.3204E-5</c:v>
                </c:pt>
                <c:pt idx="63204">
                  <c:v>6.3205000000000002E-5</c:v>
                </c:pt>
                <c:pt idx="63205">
                  <c:v>6.3206000000000004E-5</c:v>
                </c:pt>
                <c:pt idx="63206">
                  <c:v>6.3207000000000007E-5</c:v>
                </c:pt>
                <c:pt idx="63207">
                  <c:v>6.3207999999999995E-5</c:v>
                </c:pt>
                <c:pt idx="63208">
                  <c:v>6.3208999999999997E-5</c:v>
                </c:pt>
                <c:pt idx="63209">
                  <c:v>6.321E-5</c:v>
                </c:pt>
                <c:pt idx="63210">
                  <c:v>6.3211000000000002E-5</c:v>
                </c:pt>
                <c:pt idx="63211">
                  <c:v>6.3212000000000004E-5</c:v>
                </c:pt>
                <c:pt idx="63212">
                  <c:v>6.3213000000000006E-5</c:v>
                </c:pt>
                <c:pt idx="63213">
                  <c:v>6.3213999999999995E-5</c:v>
                </c:pt>
                <c:pt idx="63214">
                  <c:v>6.3214999999999997E-5</c:v>
                </c:pt>
                <c:pt idx="63215">
                  <c:v>6.3215999999999999E-5</c:v>
                </c:pt>
                <c:pt idx="63216">
                  <c:v>6.3217000000000001E-5</c:v>
                </c:pt>
                <c:pt idx="63217">
                  <c:v>6.3218000000000004E-5</c:v>
                </c:pt>
                <c:pt idx="63218">
                  <c:v>6.3219000000000006E-5</c:v>
                </c:pt>
                <c:pt idx="63219">
                  <c:v>6.3219999999999994E-5</c:v>
                </c:pt>
                <c:pt idx="63220">
                  <c:v>6.3220999999999997E-5</c:v>
                </c:pt>
                <c:pt idx="63221">
                  <c:v>6.3221999999999999E-5</c:v>
                </c:pt>
                <c:pt idx="63222">
                  <c:v>6.3223000000000001E-5</c:v>
                </c:pt>
                <c:pt idx="63223">
                  <c:v>6.3224000000000003E-5</c:v>
                </c:pt>
                <c:pt idx="63224">
                  <c:v>6.3225000000000005E-5</c:v>
                </c:pt>
                <c:pt idx="63225">
                  <c:v>6.3225999999999994E-5</c:v>
                </c:pt>
                <c:pt idx="63226">
                  <c:v>6.3226999999999996E-5</c:v>
                </c:pt>
                <c:pt idx="63227">
                  <c:v>6.3227999999999998E-5</c:v>
                </c:pt>
                <c:pt idx="63228">
                  <c:v>6.3229000000000001E-5</c:v>
                </c:pt>
                <c:pt idx="63229">
                  <c:v>6.3230000000000003E-5</c:v>
                </c:pt>
                <c:pt idx="63230">
                  <c:v>6.3231000000000005E-5</c:v>
                </c:pt>
                <c:pt idx="63231">
                  <c:v>6.3231999999999994E-5</c:v>
                </c:pt>
                <c:pt idx="63232">
                  <c:v>6.3232999999999996E-5</c:v>
                </c:pt>
                <c:pt idx="63233">
                  <c:v>6.3233999999999998E-5</c:v>
                </c:pt>
                <c:pt idx="63234">
                  <c:v>6.3235E-5</c:v>
                </c:pt>
                <c:pt idx="63235">
                  <c:v>6.3236000000000002E-5</c:v>
                </c:pt>
                <c:pt idx="63236">
                  <c:v>6.3237000000000005E-5</c:v>
                </c:pt>
                <c:pt idx="63237">
                  <c:v>6.3238000000000007E-5</c:v>
                </c:pt>
                <c:pt idx="63238">
                  <c:v>6.3238999999999995E-5</c:v>
                </c:pt>
                <c:pt idx="63239">
                  <c:v>6.3239999999999998E-5</c:v>
                </c:pt>
                <c:pt idx="63240">
                  <c:v>6.3241E-5</c:v>
                </c:pt>
                <c:pt idx="63241">
                  <c:v>6.3242000000000002E-5</c:v>
                </c:pt>
                <c:pt idx="63242">
                  <c:v>6.3243000000000004E-5</c:v>
                </c:pt>
                <c:pt idx="63243">
                  <c:v>6.3244000000000006E-5</c:v>
                </c:pt>
                <c:pt idx="63244">
                  <c:v>6.3244999999999995E-5</c:v>
                </c:pt>
                <c:pt idx="63245">
                  <c:v>6.3245999999999997E-5</c:v>
                </c:pt>
                <c:pt idx="63246">
                  <c:v>6.3246999999999999E-5</c:v>
                </c:pt>
                <c:pt idx="63247">
                  <c:v>6.3248000000000002E-5</c:v>
                </c:pt>
                <c:pt idx="63248">
                  <c:v>6.3249000000000004E-5</c:v>
                </c:pt>
                <c:pt idx="63249">
                  <c:v>6.3250000000000006E-5</c:v>
                </c:pt>
                <c:pt idx="63250">
                  <c:v>6.3250999999999995E-5</c:v>
                </c:pt>
                <c:pt idx="63251">
                  <c:v>6.3251999999999997E-5</c:v>
                </c:pt>
                <c:pt idx="63252">
                  <c:v>6.3252999999999999E-5</c:v>
                </c:pt>
                <c:pt idx="63253">
                  <c:v>6.3254000000000001E-5</c:v>
                </c:pt>
                <c:pt idx="63254">
                  <c:v>6.3255000000000003E-5</c:v>
                </c:pt>
                <c:pt idx="63255">
                  <c:v>6.3256000000000006E-5</c:v>
                </c:pt>
                <c:pt idx="63256">
                  <c:v>6.3256999999999994E-5</c:v>
                </c:pt>
                <c:pt idx="63257">
                  <c:v>6.3257999999999996E-5</c:v>
                </c:pt>
                <c:pt idx="63258">
                  <c:v>6.3258999999999999E-5</c:v>
                </c:pt>
                <c:pt idx="63259">
                  <c:v>6.3260000000000001E-5</c:v>
                </c:pt>
                <c:pt idx="63260">
                  <c:v>6.3261000000000003E-5</c:v>
                </c:pt>
                <c:pt idx="63261">
                  <c:v>6.3262000000000005E-5</c:v>
                </c:pt>
                <c:pt idx="63262">
                  <c:v>6.3262999999999994E-5</c:v>
                </c:pt>
                <c:pt idx="63263">
                  <c:v>6.3263999999999996E-5</c:v>
                </c:pt>
                <c:pt idx="63264">
                  <c:v>6.3264999999999998E-5</c:v>
                </c:pt>
                <c:pt idx="63265">
                  <c:v>6.3266E-5</c:v>
                </c:pt>
                <c:pt idx="63266">
                  <c:v>6.3267000000000003E-5</c:v>
                </c:pt>
                <c:pt idx="63267">
                  <c:v>6.3268000000000005E-5</c:v>
                </c:pt>
                <c:pt idx="63268">
                  <c:v>6.3268999999999993E-5</c:v>
                </c:pt>
                <c:pt idx="63269">
                  <c:v>6.3269999999999996E-5</c:v>
                </c:pt>
                <c:pt idx="63270">
                  <c:v>6.3270999999999998E-5</c:v>
                </c:pt>
                <c:pt idx="63271">
                  <c:v>6.3272E-5</c:v>
                </c:pt>
                <c:pt idx="63272">
                  <c:v>6.3273000000000002E-5</c:v>
                </c:pt>
                <c:pt idx="63273">
                  <c:v>6.3274000000000004E-5</c:v>
                </c:pt>
                <c:pt idx="63274">
                  <c:v>6.3275000000000007E-5</c:v>
                </c:pt>
                <c:pt idx="63275">
                  <c:v>6.3275999999999995E-5</c:v>
                </c:pt>
                <c:pt idx="63276">
                  <c:v>6.3276999999999997E-5</c:v>
                </c:pt>
                <c:pt idx="63277">
                  <c:v>6.3278E-5</c:v>
                </c:pt>
                <c:pt idx="63278">
                  <c:v>6.3279000000000002E-5</c:v>
                </c:pt>
                <c:pt idx="63279">
                  <c:v>6.3280000000000004E-5</c:v>
                </c:pt>
                <c:pt idx="63280">
                  <c:v>6.3281000000000006E-5</c:v>
                </c:pt>
                <c:pt idx="63281">
                  <c:v>6.3281999999999995E-5</c:v>
                </c:pt>
                <c:pt idx="63282">
                  <c:v>6.3282999999999997E-5</c:v>
                </c:pt>
                <c:pt idx="63283">
                  <c:v>6.3283999999999999E-5</c:v>
                </c:pt>
                <c:pt idx="63284">
                  <c:v>6.3285000000000001E-5</c:v>
                </c:pt>
                <c:pt idx="63285">
                  <c:v>6.3286000000000004E-5</c:v>
                </c:pt>
                <c:pt idx="63286">
                  <c:v>6.3287000000000006E-5</c:v>
                </c:pt>
                <c:pt idx="63287">
                  <c:v>6.3287999999999994E-5</c:v>
                </c:pt>
                <c:pt idx="63288">
                  <c:v>6.3288999999999997E-5</c:v>
                </c:pt>
                <c:pt idx="63289">
                  <c:v>6.3289999999999999E-5</c:v>
                </c:pt>
                <c:pt idx="63290">
                  <c:v>6.3291000000000001E-5</c:v>
                </c:pt>
                <c:pt idx="63291">
                  <c:v>6.3292000000000003E-5</c:v>
                </c:pt>
                <c:pt idx="63292">
                  <c:v>6.3293000000000005E-5</c:v>
                </c:pt>
                <c:pt idx="63293">
                  <c:v>6.3293999999999994E-5</c:v>
                </c:pt>
                <c:pt idx="63294">
                  <c:v>6.3294999999999996E-5</c:v>
                </c:pt>
                <c:pt idx="63295">
                  <c:v>6.3295999999999998E-5</c:v>
                </c:pt>
                <c:pt idx="63296">
                  <c:v>6.3297000000000001E-5</c:v>
                </c:pt>
                <c:pt idx="63297">
                  <c:v>6.3298000000000003E-5</c:v>
                </c:pt>
                <c:pt idx="63298">
                  <c:v>6.3299000000000005E-5</c:v>
                </c:pt>
                <c:pt idx="63299">
                  <c:v>6.3299999999999994E-5</c:v>
                </c:pt>
                <c:pt idx="63300">
                  <c:v>6.3300999999999996E-5</c:v>
                </c:pt>
                <c:pt idx="63301">
                  <c:v>6.3301999999999998E-5</c:v>
                </c:pt>
                <c:pt idx="63302">
                  <c:v>6.3303E-5</c:v>
                </c:pt>
                <c:pt idx="63303">
                  <c:v>6.3304000000000002E-5</c:v>
                </c:pt>
                <c:pt idx="63304">
                  <c:v>6.3305000000000005E-5</c:v>
                </c:pt>
                <c:pt idx="63305">
                  <c:v>6.3305999999999993E-5</c:v>
                </c:pt>
                <c:pt idx="63306">
                  <c:v>6.3306999999999995E-5</c:v>
                </c:pt>
                <c:pt idx="63307">
                  <c:v>6.3307999999999998E-5</c:v>
                </c:pt>
                <c:pt idx="63308">
                  <c:v>6.3309E-5</c:v>
                </c:pt>
                <c:pt idx="63309">
                  <c:v>6.3310000000000002E-5</c:v>
                </c:pt>
                <c:pt idx="63310">
                  <c:v>6.3311000000000004E-5</c:v>
                </c:pt>
                <c:pt idx="63311">
                  <c:v>6.3312000000000006E-5</c:v>
                </c:pt>
                <c:pt idx="63312">
                  <c:v>6.3312999999999995E-5</c:v>
                </c:pt>
                <c:pt idx="63313">
                  <c:v>6.3313999999999997E-5</c:v>
                </c:pt>
                <c:pt idx="63314">
                  <c:v>6.3314999999999999E-5</c:v>
                </c:pt>
                <c:pt idx="63315">
                  <c:v>6.3316000000000002E-5</c:v>
                </c:pt>
                <c:pt idx="63316">
                  <c:v>6.3317000000000004E-5</c:v>
                </c:pt>
                <c:pt idx="63317">
                  <c:v>6.3318000000000006E-5</c:v>
                </c:pt>
                <c:pt idx="63318">
                  <c:v>6.3318999999999995E-5</c:v>
                </c:pt>
                <c:pt idx="63319">
                  <c:v>6.3319999999999997E-5</c:v>
                </c:pt>
                <c:pt idx="63320">
                  <c:v>6.3320999999999999E-5</c:v>
                </c:pt>
                <c:pt idx="63321">
                  <c:v>6.3322000000000001E-5</c:v>
                </c:pt>
                <c:pt idx="63322">
                  <c:v>6.3323000000000003E-5</c:v>
                </c:pt>
                <c:pt idx="63323">
                  <c:v>6.3324000000000006E-5</c:v>
                </c:pt>
                <c:pt idx="63324">
                  <c:v>6.3324999999999994E-5</c:v>
                </c:pt>
                <c:pt idx="63325">
                  <c:v>6.3325999999999996E-5</c:v>
                </c:pt>
                <c:pt idx="63326">
                  <c:v>6.3326999999999999E-5</c:v>
                </c:pt>
                <c:pt idx="63327">
                  <c:v>6.3328000000000001E-5</c:v>
                </c:pt>
                <c:pt idx="63328">
                  <c:v>6.3329000000000003E-5</c:v>
                </c:pt>
                <c:pt idx="63329">
                  <c:v>6.3330000000000005E-5</c:v>
                </c:pt>
                <c:pt idx="63330">
                  <c:v>6.3330999999999994E-5</c:v>
                </c:pt>
                <c:pt idx="63331">
                  <c:v>6.3331999999999996E-5</c:v>
                </c:pt>
                <c:pt idx="63332">
                  <c:v>6.3332999999999998E-5</c:v>
                </c:pt>
                <c:pt idx="63333">
                  <c:v>6.3334E-5</c:v>
                </c:pt>
                <c:pt idx="63334">
                  <c:v>6.3335000000000003E-5</c:v>
                </c:pt>
                <c:pt idx="63335">
                  <c:v>6.3336000000000005E-5</c:v>
                </c:pt>
                <c:pt idx="63336">
                  <c:v>6.3336999999999993E-5</c:v>
                </c:pt>
                <c:pt idx="63337">
                  <c:v>6.3337999999999996E-5</c:v>
                </c:pt>
                <c:pt idx="63338">
                  <c:v>6.3338999999999998E-5</c:v>
                </c:pt>
                <c:pt idx="63339">
                  <c:v>6.334E-5</c:v>
                </c:pt>
                <c:pt idx="63340">
                  <c:v>6.3341000000000002E-5</c:v>
                </c:pt>
                <c:pt idx="63341">
                  <c:v>6.3342000000000004E-5</c:v>
                </c:pt>
                <c:pt idx="63342">
                  <c:v>6.3343000000000007E-5</c:v>
                </c:pt>
                <c:pt idx="63343">
                  <c:v>6.3343999999999995E-5</c:v>
                </c:pt>
                <c:pt idx="63344">
                  <c:v>6.3344999999999997E-5</c:v>
                </c:pt>
                <c:pt idx="63345">
                  <c:v>6.3346E-5</c:v>
                </c:pt>
                <c:pt idx="63346">
                  <c:v>6.3347000000000002E-5</c:v>
                </c:pt>
                <c:pt idx="63347">
                  <c:v>6.3348000000000004E-5</c:v>
                </c:pt>
                <c:pt idx="63348">
                  <c:v>6.3349000000000006E-5</c:v>
                </c:pt>
                <c:pt idx="63349">
                  <c:v>6.3349999999999995E-5</c:v>
                </c:pt>
                <c:pt idx="63350">
                  <c:v>6.3350999999999997E-5</c:v>
                </c:pt>
                <c:pt idx="63351">
                  <c:v>6.3351999999999999E-5</c:v>
                </c:pt>
                <c:pt idx="63352">
                  <c:v>6.3353000000000001E-5</c:v>
                </c:pt>
                <c:pt idx="63353">
                  <c:v>6.3354000000000004E-5</c:v>
                </c:pt>
                <c:pt idx="63354">
                  <c:v>6.3355000000000006E-5</c:v>
                </c:pt>
                <c:pt idx="63355">
                  <c:v>6.3355999999999994E-5</c:v>
                </c:pt>
                <c:pt idx="63356">
                  <c:v>6.3356999999999997E-5</c:v>
                </c:pt>
                <c:pt idx="63357">
                  <c:v>6.3357999999999999E-5</c:v>
                </c:pt>
                <c:pt idx="63358">
                  <c:v>6.3359000000000001E-5</c:v>
                </c:pt>
                <c:pt idx="63359">
                  <c:v>6.3360000000000003E-5</c:v>
                </c:pt>
                <c:pt idx="63360">
                  <c:v>6.3361000000000005E-5</c:v>
                </c:pt>
                <c:pt idx="63361">
                  <c:v>6.3361999999999994E-5</c:v>
                </c:pt>
                <c:pt idx="63362">
                  <c:v>6.3362999999999996E-5</c:v>
                </c:pt>
                <c:pt idx="63363">
                  <c:v>6.3363999999999998E-5</c:v>
                </c:pt>
                <c:pt idx="63364">
                  <c:v>6.3365000000000001E-5</c:v>
                </c:pt>
                <c:pt idx="63365">
                  <c:v>6.3366000000000003E-5</c:v>
                </c:pt>
                <c:pt idx="63366">
                  <c:v>6.3367000000000005E-5</c:v>
                </c:pt>
                <c:pt idx="63367">
                  <c:v>6.3367999999999994E-5</c:v>
                </c:pt>
                <c:pt idx="63368">
                  <c:v>6.3368999999999996E-5</c:v>
                </c:pt>
                <c:pt idx="63369">
                  <c:v>6.3369999999999998E-5</c:v>
                </c:pt>
                <c:pt idx="63370">
                  <c:v>6.3371E-5</c:v>
                </c:pt>
                <c:pt idx="63371">
                  <c:v>6.3372000000000002E-5</c:v>
                </c:pt>
                <c:pt idx="63372">
                  <c:v>6.3373000000000005E-5</c:v>
                </c:pt>
                <c:pt idx="63373">
                  <c:v>6.3373999999999993E-5</c:v>
                </c:pt>
                <c:pt idx="63374">
                  <c:v>6.3374999999999995E-5</c:v>
                </c:pt>
                <c:pt idx="63375">
                  <c:v>6.3375999999999998E-5</c:v>
                </c:pt>
                <c:pt idx="63376">
                  <c:v>6.3377E-5</c:v>
                </c:pt>
                <c:pt idx="63377">
                  <c:v>6.3378000000000002E-5</c:v>
                </c:pt>
                <c:pt idx="63378">
                  <c:v>6.3379000000000004E-5</c:v>
                </c:pt>
                <c:pt idx="63379">
                  <c:v>6.3380000000000006E-5</c:v>
                </c:pt>
                <c:pt idx="63380">
                  <c:v>6.3380999999999995E-5</c:v>
                </c:pt>
                <c:pt idx="63381">
                  <c:v>6.3381999999999997E-5</c:v>
                </c:pt>
                <c:pt idx="63382">
                  <c:v>6.3382999999999999E-5</c:v>
                </c:pt>
                <c:pt idx="63383">
                  <c:v>6.3384000000000002E-5</c:v>
                </c:pt>
                <c:pt idx="63384">
                  <c:v>6.3385000000000004E-5</c:v>
                </c:pt>
                <c:pt idx="63385">
                  <c:v>6.3386000000000006E-5</c:v>
                </c:pt>
                <c:pt idx="63386">
                  <c:v>6.3386999999999995E-5</c:v>
                </c:pt>
                <c:pt idx="63387">
                  <c:v>6.3387999999999997E-5</c:v>
                </c:pt>
                <c:pt idx="63388">
                  <c:v>6.3388999999999999E-5</c:v>
                </c:pt>
                <c:pt idx="63389">
                  <c:v>6.3390000000000001E-5</c:v>
                </c:pt>
                <c:pt idx="63390">
                  <c:v>6.3391000000000003E-5</c:v>
                </c:pt>
                <c:pt idx="63391">
                  <c:v>6.3392000000000006E-5</c:v>
                </c:pt>
                <c:pt idx="63392">
                  <c:v>6.3392999999999994E-5</c:v>
                </c:pt>
                <c:pt idx="63393">
                  <c:v>6.3393999999999996E-5</c:v>
                </c:pt>
                <c:pt idx="63394">
                  <c:v>6.3394999999999999E-5</c:v>
                </c:pt>
                <c:pt idx="63395">
                  <c:v>6.3396000000000001E-5</c:v>
                </c:pt>
                <c:pt idx="63396">
                  <c:v>6.3397000000000003E-5</c:v>
                </c:pt>
                <c:pt idx="63397">
                  <c:v>6.3398000000000005E-5</c:v>
                </c:pt>
                <c:pt idx="63398">
                  <c:v>6.3398999999999994E-5</c:v>
                </c:pt>
                <c:pt idx="63399">
                  <c:v>6.3399999999999996E-5</c:v>
                </c:pt>
                <c:pt idx="63400">
                  <c:v>6.3400999999999998E-5</c:v>
                </c:pt>
                <c:pt idx="63401">
                  <c:v>6.3402E-5</c:v>
                </c:pt>
                <c:pt idx="63402">
                  <c:v>6.3403000000000003E-5</c:v>
                </c:pt>
                <c:pt idx="63403">
                  <c:v>6.3404000000000005E-5</c:v>
                </c:pt>
                <c:pt idx="63404">
                  <c:v>6.3404999999999993E-5</c:v>
                </c:pt>
                <c:pt idx="63405">
                  <c:v>6.3405999999999996E-5</c:v>
                </c:pt>
                <c:pt idx="63406">
                  <c:v>6.3406999999999998E-5</c:v>
                </c:pt>
                <c:pt idx="63407">
                  <c:v>6.3408E-5</c:v>
                </c:pt>
                <c:pt idx="63408">
                  <c:v>6.3409000000000002E-5</c:v>
                </c:pt>
                <c:pt idx="63409">
                  <c:v>6.3410000000000004E-5</c:v>
                </c:pt>
                <c:pt idx="63410">
                  <c:v>6.3411000000000007E-5</c:v>
                </c:pt>
                <c:pt idx="63411">
                  <c:v>6.3411999999999995E-5</c:v>
                </c:pt>
                <c:pt idx="63412">
                  <c:v>6.3412999999999997E-5</c:v>
                </c:pt>
                <c:pt idx="63413">
                  <c:v>6.3414E-5</c:v>
                </c:pt>
                <c:pt idx="63414">
                  <c:v>6.3415000000000002E-5</c:v>
                </c:pt>
                <c:pt idx="63415">
                  <c:v>6.3416000000000004E-5</c:v>
                </c:pt>
                <c:pt idx="63416">
                  <c:v>6.3417000000000006E-5</c:v>
                </c:pt>
                <c:pt idx="63417">
                  <c:v>6.3417999999999995E-5</c:v>
                </c:pt>
                <c:pt idx="63418">
                  <c:v>6.3418999999999997E-5</c:v>
                </c:pt>
                <c:pt idx="63419">
                  <c:v>6.3419999999999999E-5</c:v>
                </c:pt>
                <c:pt idx="63420">
                  <c:v>6.3421000000000001E-5</c:v>
                </c:pt>
                <c:pt idx="63421">
                  <c:v>6.3422000000000004E-5</c:v>
                </c:pt>
                <c:pt idx="63422">
                  <c:v>6.3423000000000006E-5</c:v>
                </c:pt>
                <c:pt idx="63423">
                  <c:v>6.3423999999999994E-5</c:v>
                </c:pt>
                <c:pt idx="63424">
                  <c:v>6.3424999999999997E-5</c:v>
                </c:pt>
                <c:pt idx="63425">
                  <c:v>6.3425999999999999E-5</c:v>
                </c:pt>
                <c:pt idx="63426">
                  <c:v>6.3427000000000001E-5</c:v>
                </c:pt>
                <c:pt idx="63427">
                  <c:v>6.3428000000000003E-5</c:v>
                </c:pt>
                <c:pt idx="63428">
                  <c:v>6.3429000000000005E-5</c:v>
                </c:pt>
                <c:pt idx="63429">
                  <c:v>6.3429999999999994E-5</c:v>
                </c:pt>
                <c:pt idx="63430">
                  <c:v>6.3430999999999996E-5</c:v>
                </c:pt>
                <c:pt idx="63431">
                  <c:v>6.3431999999999998E-5</c:v>
                </c:pt>
                <c:pt idx="63432">
                  <c:v>6.3433000000000001E-5</c:v>
                </c:pt>
                <c:pt idx="63433">
                  <c:v>6.3434000000000003E-5</c:v>
                </c:pt>
                <c:pt idx="63434">
                  <c:v>6.3435000000000005E-5</c:v>
                </c:pt>
                <c:pt idx="63435">
                  <c:v>6.3435999999999994E-5</c:v>
                </c:pt>
                <c:pt idx="63436">
                  <c:v>6.3436999999999996E-5</c:v>
                </c:pt>
                <c:pt idx="63437">
                  <c:v>6.3437999999999998E-5</c:v>
                </c:pt>
                <c:pt idx="63438">
                  <c:v>6.3439E-5</c:v>
                </c:pt>
                <c:pt idx="63439">
                  <c:v>6.3440000000000002E-5</c:v>
                </c:pt>
                <c:pt idx="63440">
                  <c:v>6.3441000000000005E-5</c:v>
                </c:pt>
                <c:pt idx="63441">
                  <c:v>6.3441999999999993E-5</c:v>
                </c:pt>
                <c:pt idx="63442">
                  <c:v>6.3442999999999995E-5</c:v>
                </c:pt>
                <c:pt idx="63443">
                  <c:v>6.3443999999999998E-5</c:v>
                </c:pt>
                <c:pt idx="63444">
                  <c:v>6.3445E-5</c:v>
                </c:pt>
                <c:pt idx="63445">
                  <c:v>6.3446000000000002E-5</c:v>
                </c:pt>
                <c:pt idx="63446">
                  <c:v>6.3447000000000004E-5</c:v>
                </c:pt>
                <c:pt idx="63447">
                  <c:v>6.3448000000000006E-5</c:v>
                </c:pt>
                <c:pt idx="63448">
                  <c:v>6.3448999999999995E-5</c:v>
                </c:pt>
                <c:pt idx="63449">
                  <c:v>6.3449999999999997E-5</c:v>
                </c:pt>
                <c:pt idx="63450">
                  <c:v>6.3450999999999999E-5</c:v>
                </c:pt>
                <c:pt idx="63451">
                  <c:v>6.3452000000000002E-5</c:v>
                </c:pt>
                <c:pt idx="63452">
                  <c:v>6.3453000000000004E-5</c:v>
                </c:pt>
                <c:pt idx="63453">
                  <c:v>6.3454000000000006E-5</c:v>
                </c:pt>
                <c:pt idx="63454">
                  <c:v>6.3454999999999995E-5</c:v>
                </c:pt>
                <c:pt idx="63455">
                  <c:v>6.3455999999999997E-5</c:v>
                </c:pt>
                <c:pt idx="63456">
                  <c:v>6.3456999999999999E-5</c:v>
                </c:pt>
                <c:pt idx="63457">
                  <c:v>6.3458000000000001E-5</c:v>
                </c:pt>
                <c:pt idx="63458">
                  <c:v>6.3459000000000003E-5</c:v>
                </c:pt>
                <c:pt idx="63459">
                  <c:v>6.3460000000000006E-5</c:v>
                </c:pt>
                <c:pt idx="63460">
                  <c:v>6.3460999999999994E-5</c:v>
                </c:pt>
                <c:pt idx="63461">
                  <c:v>6.3461999999999996E-5</c:v>
                </c:pt>
                <c:pt idx="63462">
                  <c:v>6.3462999999999999E-5</c:v>
                </c:pt>
                <c:pt idx="63463">
                  <c:v>6.3464000000000001E-5</c:v>
                </c:pt>
                <c:pt idx="63464">
                  <c:v>6.3465000000000003E-5</c:v>
                </c:pt>
                <c:pt idx="63465">
                  <c:v>6.3466000000000005E-5</c:v>
                </c:pt>
                <c:pt idx="63466">
                  <c:v>6.3466999999999994E-5</c:v>
                </c:pt>
                <c:pt idx="63467">
                  <c:v>6.3467999999999996E-5</c:v>
                </c:pt>
                <c:pt idx="63468">
                  <c:v>6.3468999999999998E-5</c:v>
                </c:pt>
                <c:pt idx="63469">
                  <c:v>6.347E-5</c:v>
                </c:pt>
                <c:pt idx="63470">
                  <c:v>6.3471000000000003E-5</c:v>
                </c:pt>
                <c:pt idx="63471">
                  <c:v>6.3472000000000005E-5</c:v>
                </c:pt>
                <c:pt idx="63472">
                  <c:v>6.3472999999999994E-5</c:v>
                </c:pt>
                <c:pt idx="63473">
                  <c:v>6.3473999999999996E-5</c:v>
                </c:pt>
                <c:pt idx="63474">
                  <c:v>6.3474999999999998E-5</c:v>
                </c:pt>
                <c:pt idx="63475">
                  <c:v>6.3476E-5</c:v>
                </c:pt>
                <c:pt idx="63476">
                  <c:v>6.3477000000000002E-5</c:v>
                </c:pt>
                <c:pt idx="63477">
                  <c:v>6.3478000000000004E-5</c:v>
                </c:pt>
                <c:pt idx="63478">
                  <c:v>6.3479000000000007E-5</c:v>
                </c:pt>
                <c:pt idx="63479">
                  <c:v>6.3479999999999995E-5</c:v>
                </c:pt>
                <c:pt idx="63480">
                  <c:v>6.3480999999999997E-5</c:v>
                </c:pt>
                <c:pt idx="63481">
                  <c:v>6.3482E-5</c:v>
                </c:pt>
                <c:pt idx="63482">
                  <c:v>6.3483000000000002E-5</c:v>
                </c:pt>
                <c:pt idx="63483">
                  <c:v>6.3484000000000004E-5</c:v>
                </c:pt>
                <c:pt idx="63484">
                  <c:v>6.3485000000000006E-5</c:v>
                </c:pt>
                <c:pt idx="63485">
                  <c:v>6.3485999999999995E-5</c:v>
                </c:pt>
                <c:pt idx="63486">
                  <c:v>6.3486999999999997E-5</c:v>
                </c:pt>
                <c:pt idx="63487">
                  <c:v>6.3487999999999999E-5</c:v>
                </c:pt>
                <c:pt idx="63488">
                  <c:v>6.3489000000000001E-5</c:v>
                </c:pt>
                <c:pt idx="63489">
                  <c:v>6.3490000000000004E-5</c:v>
                </c:pt>
                <c:pt idx="63490">
                  <c:v>6.3491000000000006E-5</c:v>
                </c:pt>
                <c:pt idx="63491">
                  <c:v>6.3491999999999995E-5</c:v>
                </c:pt>
                <c:pt idx="63492">
                  <c:v>6.3492999999999997E-5</c:v>
                </c:pt>
                <c:pt idx="63493">
                  <c:v>6.3493999999999999E-5</c:v>
                </c:pt>
                <c:pt idx="63494">
                  <c:v>6.3495000000000001E-5</c:v>
                </c:pt>
                <c:pt idx="63495">
                  <c:v>6.3496000000000003E-5</c:v>
                </c:pt>
                <c:pt idx="63496">
                  <c:v>6.3497000000000005E-5</c:v>
                </c:pt>
                <c:pt idx="63497">
                  <c:v>6.3497999999999994E-5</c:v>
                </c:pt>
                <c:pt idx="63498">
                  <c:v>6.3498999999999996E-5</c:v>
                </c:pt>
                <c:pt idx="63499">
                  <c:v>6.3499999999999999E-5</c:v>
                </c:pt>
                <c:pt idx="63500">
                  <c:v>6.3501000000000001E-5</c:v>
                </c:pt>
                <c:pt idx="63501">
                  <c:v>6.3502000000000003E-5</c:v>
                </c:pt>
                <c:pt idx="63502">
                  <c:v>6.3503000000000005E-5</c:v>
                </c:pt>
                <c:pt idx="63503">
                  <c:v>6.3503999999999994E-5</c:v>
                </c:pt>
                <c:pt idx="63504">
                  <c:v>6.3504999999999996E-5</c:v>
                </c:pt>
                <c:pt idx="63505">
                  <c:v>6.3505999999999998E-5</c:v>
                </c:pt>
                <c:pt idx="63506">
                  <c:v>6.3507E-5</c:v>
                </c:pt>
                <c:pt idx="63507">
                  <c:v>6.3508000000000002E-5</c:v>
                </c:pt>
                <c:pt idx="63508">
                  <c:v>6.3509000000000005E-5</c:v>
                </c:pt>
                <c:pt idx="63509">
                  <c:v>6.3509999999999993E-5</c:v>
                </c:pt>
                <c:pt idx="63510">
                  <c:v>6.3510999999999996E-5</c:v>
                </c:pt>
                <c:pt idx="63511">
                  <c:v>6.3511999999999998E-5</c:v>
                </c:pt>
                <c:pt idx="63512">
                  <c:v>6.3513E-5</c:v>
                </c:pt>
                <c:pt idx="63513">
                  <c:v>6.3514000000000002E-5</c:v>
                </c:pt>
                <c:pt idx="63514">
                  <c:v>6.3515000000000004E-5</c:v>
                </c:pt>
                <c:pt idx="63515">
                  <c:v>6.3516000000000006E-5</c:v>
                </c:pt>
                <c:pt idx="63516">
                  <c:v>6.3516999999999995E-5</c:v>
                </c:pt>
                <c:pt idx="63517">
                  <c:v>6.3517999999999997E-5</c:v>
                </c:pt>
                <c:pt idx="63518">
                  <c:v>6.3519E-5</c:v>
                </c:pt>
                <c:pt idx="63519">
                  <c:v>6.3520000000000002E-5</c:v>
                </c:pt>
                <c:pt idx="63520">
                  <c:v>6.3521000000000004E-5</c:v>
                </c:pt>
                <c:pt idx="63521">
                  <c:v>6.3522000000000006E-5</c:v>
                </c:pt>
                <c:pt idx="63522">
                  <c:v>6.3522999999999995E-5</c:v>
                </c:pt>
                <c:pt idx="63523">
                  <c:v>6.3523999999999997E-5</c:v>
                </c:pt>
                <c:pt idx="63524">
                  <c:v>6.3524999999999999E-5</c:v>
                </c:pt>
                <c:pt idx="63525">
                  <c:v>6.3526000000000001E-5</c:v>
                </c:pt>
                <c:pt idx="63526">
                  <c:v>6.3527000000000003E-5</c:v>
                </c:pt>
                <c:pt idx="63527">
                  <c:v>6.3528000000000006E-5</c:v>
                </c:pt>
                <c:pt idx="63528">
                  <c:v>6.3528999999999994E-5</c:v>
                </c:pt>
                <c:pt idx="63529">
                  <c:v>6.3529999999999997E-5</c:v>
                </c:pt>
                <c:pt idx="63530">
                  <c:v>6.3530999999999999E-5</c:v>
                </c:pt>
                <c:pt idx="63531">
                  <c:v>6.3532000000000001E-5</c:v>
                </c:pt>
                <c:pt idx="63532">
                  <c:v>6.3533000000000003E-5</c:v>
                </c:pt>
                <c:pt idx="63533">
                  <c:v>6.3534000000000005E-5</c:v>
                </c:pt>
                <c:pt idx="63534">
                  <c:v>6.3534999999999994E-5</c:v>
                </c:pt>
                <c:pt idx="63535">
                  <c:v>6.3535999999999996E-5</c:v>
                </c:pt>
                <c:pt idx="63536">
                  <c:v>6.3536999999999998E-5</c:v>
                </c:pt>
                <c:pt idx="63537">
                  <c:v>6.3538000000000001E-5</c:v>
                </c:pt>
                <c:pt idx="63538">
                  <c:v>6.3539000000000003E-5</c:v>
                </c:pt>
                <c:pt idx="63539">
                  <c:v>6.3540000000000005E-5</c:v>
                </c:pt>
                <c:pt idx="63540">
                  <c:v>6.3540999999999994E-5</c:v>
                </c:pt>
                <c:pt idx="63541">
                  <c:v>6.3541999999999996E-5</c:v>
                </c:pt>
                <c:pt idx="63542">
                  <c:v>6.3542999999999998E-5</c:v>
                </c:pt>
                <c:pt idx="63543">
                  <c:v>6.3544E-5</c:v>
                </c:pt>
                <c:pt idx="63544">
                  <c:v>6.3545000000000002E-5</c:v>
                </c:pt>
                <c:pt idx="63545">
                  <c:v>6.3546000000000004E-5</c:v>
                </c:pt>
                <c:pt idx="63546">
                  <c:v>6.3547000000000007E-5</c:v>
                </c:pt>
                <c:pt idx="63547">
                  <c:v>6.3547999999999995E-5</c:v>
                </c:pt>
                <c:pt idx="63548">
                  <c:v>6.3548999999999998E-5</c:v>
                </c:pt>
                <c:pt idx="63549">
                  <c:v>6.355E-5</c:v>
                </c:pt>
                <c:pt idx="63550">
                  <c:v>6.3551000000000002E-5</c:v>
                </c:pt>
                <c:pt idx="63551">
                  <c:v>6.3552000000000004E-5</c:v>
                </c:pt>
                <c:pt idx="63552">
                  <c:v>6.3553000000000006E-5</c:v>
                </c:pt>
                <c:pt idx="63553">
                  <c:v>6.3553999999999995E-5</c:v>
                </c:pt>
                <c:pt idx="63554">
                  <c:v>6.3554999999999997E-5</c:v>
                </c:pt>
                <c:pt idx="63555">
                  <c:v>6.3555999999999999E-5</c:v>
                </c:pt>
                <c:pt idx="63556">
                  <c:v>6.3557000000000002E-5</c:v>
                </c:pt>
                <c:pt idx="63557">
                  <c:v>6.3558000000000004E-5</c:v>
                </c:pt>
                <c:pt idx="63558">
                  <c:v>6.3559000000000006E-5</c:v>
                </c:pt>
                <c:pt idx="63559">
                  <c:v>6.3559999999999995E-5</c:v>
                </c:pt>
                <c:pt idx="63560">
                  <c:v>6.3560999999999997E-5</c:v>
                </c:pt>
                <c:pt idx="63561">
                  <c:v>6.3561999999999999E-5</c:v>
                </c:pt>
                <c:pt idx="63562">
                  <c:v>6.3563000000000001E-5</c:v>
                </c:pt>
                <c:pt idx="63563">
                  <c:v>6.3564000000000003E-5</c:v>
                </c:pt>
                <c:pt idx="63564">
                  <c:v>6.3565000000000006E-5</c:v>
                </c:pt>
                <c:pt idx="63565">
                  <c:v>6.3565999999999994E-5</c:v>
                </c:pt>
                <c:pt idx="63566">
                  <c:v>6.3566999999999996E-5</c:v>
                </c:pt>
                <c:pt idx="63567">
                  <c:v>6.3567999999999999E-5</c:v>
                </c:pt>
                <c:pt idx="63568">
                  <c:v>6.3569000000000001E-5</c:v>
                </c:pt>
                <c:pt idx="63569">
                  <c:v>6.3570000000000003E-5</c:v>
                </c:pt>
                <c:pt idx="63570">
                  <c:v>6.3571000000000005E-5</c:v>
                </c:pt>
                <c:pt idx="63571">
                  <c:v>6.3571999999999994E-5</c:v>
                </c:pt>
                <c:pt idx="63572">
                  <c:v>6.3572999999999996E-5</c:v>
                </c:pt>
                <c:pt idx="63573">
                  <c:v>6.3573999999999998E-5</c:v>
                </c:pt>
                <c:pt idx="63574">
                  <c:v>6.3575E-5</c:v>
                </c:pt>
                <c:pt idx="63575">
                  <c:v>6.3576000000000003E-5</c:v>
                </c:pt>
                <c:pt idx="63576">
                  <c:v>6.3577000000000005E-5</c:v>
                </c:pt>
                <c:pt idx="63577">
                  <c:v>6.3577999999999993E-5</c:v>
                </c:pt>
                <c:pt idx="63578">
                  <c:v>6.3578999999999996E-5</c:v>
                </c:pt>
                <c:pt idx="63579">
                  <c:v>6.3579999999999998E-5</c:v>
                </c:pt>
                <c:pt idx="63580">
                  <c:v>6.3581E-5</c:v>
                </c:pt>
                <c:pt idx="63581">
                  <c:v>6.3582000000000002E-5</c:v>
                </c:pt>
                <c:pt idx="63582">
                  <c:v>6.3583000000000004E-5</c:v>
                </c:pt>
                <c:pt idx="63583">
                  <c:v>6.3584000000000007E-5</c:v>
                </c:pt>
                <c:pt idx="63584">
                  <c:v>6.3584999999999995E-5</c:v>
                </c:pt>
                <c:pt idx="63585">
                  <c:v>6.3585999999999997E-5</c:v>
                </c:pt>
                <c:pt idx="63586">
                  <c:v>6.3587E-5</c:v>
                </c:pt>
                <c:pt idx="63587">
                  <c:v>6.3588000000000002E-5</c:v>
                </c:pt>
                <c:pt idx="63588">
                  <c:v>6.3589000000000004E-5</c:v>
                </c:pt>
                <c:pt idx="63589">
                  <c:v>6.3590000000000006E-5</c:v>
                </c:pt>
                <c:pt idx="63590">
                  <c:v>6.3590999999999995E-5</c:v>
                </c:pt>
                <c:pt idx="63591">
                  <c:v>6.3591999999999997E-5</c:v>
                </c:pt>
                <c:pt idx="63592">
                  <c:v>6.3592999999999999E-5</c:v>
                </c:pt>
                <c:pt idx="63593">
                  <c:v>6.3594000000000001E-5</c:v>
                </c:pt>
                <c:pt idx="63594">
                  <c:v>6.3595000000000004E-5</c:v>
                </c:pt>
                <c:pt idx="63595">
                  <c:v>6.3596000000000006E-5</c:v>
                </c:pt>
                <c:pt idx="63596">
                  <c:v>6.3596999999999994E-5</c:v>
                </c:pt>
                <c:pt idx="63597">
                  <c:v>6.3597999999999997E-5</c:v>
                </c:pt>
                <c:pt idx="63598">
                  <c:v>6.3598999999999999E-5</c:v>
                </c:pt>
                <c:pt idx="63599">
                  <c:v>6.3600000000000001E-5</c:v>
                </c:pt>
                <c:pt idx="63600">
                  <c:v>6.3601000000000003E-5</c:v>
                </c:pt>
                <c:pt idx="63601">
                  <c:v>6.3602000000000005E-5</c:v>
                </c:pt>
                <c:pt idx="63602">
                  <c:v>6.3602999999999994E-5</c:v>
                </c:pt>
                <c:pt idx="63603">
                  <c:v>6.3603999999999996E-5</c:v>
                </c:pt>
                <c:pt idx="63604">
                  <c:v>6.3604999999999998E-5</c:v>
                </c:pt>
                <c:pt idx="63605">
                  <c:v>6.3606000000000001E-5</c:v>
                </c:pt>
                <c:pt idx="63606">
                  <c:v>6.3607000000000003E-5</c:v>
                </c:pt>
                <c:pt idx="63607">
                  <c:v>6.3608000000000005E-5</c:v>
                </c:pt>
                <c:pt idx="63608">
                  <c:v>6.3608999999999994E-5</c:v>
                </c:pt>
                <c:pt idx="63609">
                  <c:v>6.3609999999999996E-5</c:v>
                </c:pt>
                <c:pt idx="63610">
                  <c:v>6.3610999999999998E-5</c:v>
                </c:pt>
                <c:pt idx="63611">
                  <c:v>6.3612E-5</c:v>
                </c:pt>
                <c:pt idx="63612">
                  <c:v>6.3613000000000002E-5</c:v>
                </c:pt>
                <c:pt idx="63613">
                  <c:v>6.3614000000000005E-5</c:v>
                </c:pt>
                <c:pt idx="63614">
                  <c:v>6.3615000000000007E-5</c:v>
                </c:pt>
                <c:pt idx="63615">
                  <c:v>6.3615999999999995E-5</c:v>
                </c:pt>
                <c:pt idx="63616">
                  <c:v>6.3616999999999998E-5</c:v>
                </c:pt>
                <c:pt idx="63617">
                  <c:v>6.3618E-5</c:v>
                </c:pt>
                <c:pt idx="63618">
                  <c:v>6.3619000000000002E-5</c:v>
                </c:pt>
                <c:pt idx="63619">
                  <c:v>6.3620000000000004E-5</c:v>
                </c:pt>
                <c:pt idx="63620">
                  <c:v>6.3621000000000006E-5</c:v>
                </c:pt>
                <c:pt idx="63621">
                  <c:v>6.3621999999999995E-5</c:v>
                </c:pt>
                <c:pt idx="63622">
                  <c:v>6.3622999999999997E-5</c:v>
                </c:pt>
                <c:pt idx="63623">
                  <c:v>6.3623999999999999E-5</c:v>
                </c:pt>
                <c:pt idx="63624">
                  <c:v>6.3625000000000002E-5</c:v>
                </c:pt>
                <c:pt idx="63625">
                  <c:v>6.3626000000000004E-5</c:v>
                </c:pt>
                <c:pt idx="63626">
                  <c:v>6.3627000000000006E-5</c:v>
                </c:pt>
                <c:pt idx="63627">
                  <c:v>6.3627999999999995E-5</c:v>
                </c:pt>
                <c:pt idx="63628">
                  <c:v>6.3628999999999997E-5</c:v>
                </c:pt>
                <c:pt idx="63629">
                  <c:v>6.3629999999999999E-5</c:v>
                </c:pt>
                <c:pt idx="63630">
                  <c:v>6.3631000000000001E-5</c:v>
                </c:pt>
                <c:pt idx="63631">
                  <c:v>6.3632000000000003E-5</c:v>
                </c:pt>
                <c:pt idx="63632">
                  <c:v>6.3633000000000006E-5</c:v>
                </c:pt>
                <c:pt idx="63633">
                  <c:v>6.3633999999999994E-5</c:v>
                </c:pt>
                <c:pt idx="63634">
                  <c:v>6.3634999999999996E-5</c:v>
                </c:pt>
                <c:pt idx="63635">
                  <c:v>6.3635999999999999E-5</c:v>
                </c:pt>
                <c:pt idx="63636">
                  <c:v>6.3637000000000001E-5</c:v>
                </c:pt>
                <c:pt idx="63637">
                  <c:v>6.3638000000000003E-5</c:v>
                </c:pt>
                <c:pt idx="63638">
                  <c:v>6.3639000000000005E-5</c:v>
                </c:pt>
                <c:pt idx="63639">
                  <c:v>6.3639999999999994E-5</c:v>
                </c:pt>
                <c:pt idx="63640">
                  <c:v>6.3640999999999996E-5</c:v>
                </c:pt>
                <c:pt idx="63641">
                  <c:v>6.3641999999999998E-5</c:v>
                </c:pt>
                <c:pt idx="63642">
                  <c:v>6.3643E-5</c:v>
                </c:pt>
                <c:pt idx="63643">
                  <c:v>6.3644000000000003E-5</c:v>
                </c:pt>
                <c:pt idx="63644">
                  <c:v>6.3645000000000005E-5</c:v>
                </c:pt>
                <c:pt idx="63645">
                  <c:v>6.3645999999999993E-5</c:v>
                </c:pt>
                <c:pt idx="63646">
                  <c:v>6.3646999999999996E-5</c:v>
                </c:pt>
                <c:pt idx="63647">
                  <c:v>6.3647999999999998E-5</c:v>
                </c:pt>
                <c:pt idx="63648">
                  <c:v>6.3649E-5</c:v>
                </c:pt>
                <c:pt idx="63649">
                  <c:v>6.3650000000000002E-5</c:v>
                </c:pt>
                <c:pt idx="63650">
                  <c:v>6.3651000000000004E-5</c:v>
                </c:pt>
                <c:pt idx="63651">
                  <c:v>6.3652000000000007E-5</c:v>
                </c:pt>
                <c:pt idx="63652">
                  <c:v>6.3652999999999995E-5</c:v>
                </c:pt>
                <c:pt idx="63653">
                  <c:v>6.3653999999999997E-5</c:v>
                </c:pt>
                <c:pt idx="63654">
                  <c:v>6.3655E-5</c:v>
                </c:pt>
                <c:pt idx="63655">
                  <c:v>6.3656000000000002E-5</c:v>
                </c:pt>
                <c:pt idx="63656">
                  <c:v>6.3657000000000004E-5</c:v>
                </c:pt>
                <c:pt idx="63657">
                  <c:v>6.3658000000000006E-5</c:v>
                </c:pt>
                <c:pt idx="63658">
                  <c:v>6.3658999999999995E-5</c:v>
                </c:pt>
                <c:pt idx="63659">
                  <c:v>6.3659999999999997E-5</c:v>
                </c:pt>
                <c:pt idx="63660">
                  <c:v>6.3660999999999999E-5</c:v>
                </c:pt>
                <c:pt idx="63661">
                  <c:v>6.3662000000000001E-5</c:v>
                </c:pt>
                <c:pt idx="63662">
                  <c:v>6.3663000000000004E-5</c:v>
                </c:pt>
                <c:pt idx="63663">
                  <c:v>6.3664000000000006E-5</c:v>
                </c:pt>
                <c:pt idx="63664">
                  <c:v>6.3664999999999994E-5</c:v>
                </c:pt>
                <c:pt idx="63665">
                  <c:v>6.3665999999999997E-5</c:v>
                </c:pt>
                <c:pt idx="63666">
                  <c:v>6.3666999999999999E-5</c:v>
                </c:pt>
                <c:pt idx="63667">
                  <c:v>6.3668000000000001E-5</c:v>
                </c:pt>
                <c:pt idx="63668">
                  <c:v>6.3669000000000003E-5</c:v>
                </c:pt>
                <c:pt idx="63669">
                  <c:v>6.3670000000000005E-5</c:v>
                </c:pt>
                <c:pt idx="63670">
                  <c:v>6.3670999999999994E-5</c:v>
                </c:pt>
                <c:pt idx="63671">
                  <c:v>6.3671999999999996E-5</c:v>
                </c:pt>
                <c:pt idx="63672">
                  <c:v>6.3672999999999998E-5</c:v>
                </c:pt>
                <c:pt idx="63673">
                  <c:v>6.3674000000000001E-5</c:v>
                </c:pt>
                <c:pt idx="63674">
                  <c:v>6.3675000000000003E-5</c:v>
                </c:pt>
                <c:pt idx="63675">
                  <c:v>6.3676000000000005E-5</c:v>
                </c:pt>
                <c:pt idx="63676">
                  <c:v>6.3676999999999994E-5</c:v>
                </c:pt>
                <c:pt idx="63677">
                  <c:v>6.3677999999999996E-5</c:v>
                </c:pt>
                <c:pt idx="63678">
                  <c:v>6.3678999999999998E-5</c:v>
                </c:pt>
                <c:pt idx="63679">
                  <c:v>6.368E-5</c:v>
                </c:pt>
                <c:pt idx="63680">
                  <c:v>6.3681000000000002E-5</c:v>
                </c:pt>
                <c:pt idx="63681">
                  <c:v>6.3682000000000005E-5</c:v>
                </c:pt>
                <c:pt idx="63682">
                  <c:v>6.3683000000000007E-5</c:v>
                </c:pt>
                <c:pt idx="63683">
                  <c:v>6.3683999999999995E-5</c:v>
                </c:pt>
                <c:pt idx="63684">
                  <c:v>6.3684999999999998E-5</c:v>
                </c:pt>
                <c:pt idx="63685">
                  <c:v>6.3686E-5</c:v>
                </c:pt>
                <c:pt idx="63686">
                  <c:v>6.3687000000000002E-5</c:v>
                </c:pt>
                <c:pt idx="63687">
                  <c:v>6.3688000000000004E-5</c:v>
                </c:pt>
                <c:pt idx="63688">
                  <c:v>6.3689000000000006E-5</c:v>
                </c:pt>
                <c:pt idx="63689">
                  <c:v>6.3689999999999995E-5</c:v>
                </c:pt>
                <c:pt idx="63690">
                  <c:v>6.3690999999999997E-5</c:v>
                </c:pt>
                <c:pt idx="63691">
                  <c:v>6.3691999999999999E-5</c:v>
                </c:pt>
                <c:pt idx="63692">
                  <c:v>6.3693000000000002E-5</c:v>
                </c:pt>
                <c:pt idx="63693">
                  <c:v>6.3694000000000004E-5</c:v>
                </c:pt>
                <c:pt idx="63694">
                  <c:v>6.3695000000000006E-5</c:v>
                </c:pt>
                <c:pt idx="63695">
                  <c:v>6.3695999999999995E-5</c:v>
                </c:pt>
                <c:pt idx="63696">
                  <c:v>6.3696999999999997E-5</c:v>
                </c:pt>
                <c:pt idx="63697">
                  <c:v>6.3697999999999999E-5</c:v>
                </c:pt>
                <c:pt idx="63698">
                  <c:v>6.3699000000000001E-5</c:v>
                </c:pt>
                <c:pt idx="63699">
                  <c:v>6.3700000000000003E-5</c:v>
                </c:pt>
                <c:pt idx="63700">
                  <c:v>6.3701000000000006E-5</c:v>
                </c:pt>
                <c:pt idx="63701">
                  <c:v>6.3701999999999994E-5</c:v>
                </c:pt>
                <c:pt idx="63702">
                  <c:v>6.3702999999999996E-5</c:v>
                </c:pt>
                <c:pt idx="63703">
                  <c:v>6.3703999999999999E-5</c:v>
                </c:pt>
                <c:pt idx="63704">
                  <c:v>6.3705000000000001E-5</c:v>
                </c:pt>
                <c:pt idx="63705">
                  <c:v>6.3706000000000003E-5</c:v>
                </c:pt>
                <c:pt idx="63706">
                  <c:v>6.3707000000000005E-5</c:v>
                </c:pt>
                <c:pt idx="63707">
                  <c:v>6.3707999999999994E-5</c:v>
                </c:pt>
                <c:pt idx="63708">
                  <c:v>6.3708999999999996E-5</c:v>
                </c:pt>
                <c:pt idx="63709">
                  <c:v>6.3709999999999998E-5</c:v>
                </c:pt>
                <c:pt idx="63710">
                  <c:v>6.3711E-5</c:v>
                </c:pt>
                <c:pt idx="63711">
                  <c:v>6.3712000000000003E-5</c:v>
                </c:pt>
                <c:pt idx="63712">
                  <c:v>6.3713000000000005E-5</c:v>
                </c:pt>
                <c:pt idx="63713">
                  <c:v>6.3713999999999993E-5</c:v>
                </c:pt>
                <c:pt idx="63714">
                  <c:v>6.3714999999999996E-5</c:v>
                </c:pt>
                <c:pt idx="63715">
                  <c:v>6.3715999999999998E-5</c:v>
                </c:pt>
                <c:pt idx="63716">
                  <c:v>6.3717E-5</c:v>
                </c:pt>
                <c:pt idx="63717">
                  <c:v>6.3718000000000002E-5</c:v>
                </c:pt>
                <c:pt idx="63718">
                  <c:v>6.3719000000000004E-5</c:v>
                </c:pt>
                <c:pt idx="63719">
                  <c:v>6.3720000000000007E-5</c:v>
                </c:pt>
                <c:pt idx="63720">
                  <c:v>6.3720999999999995E-5</c:v>
                </c:pt>
                <c:pt idx="63721">
                  <c:v>6.3721999999999997E-5</c:v>
                </c:pt>
                <c:pt idx="63722">
                  <c:v>6.3723E-5</c:v>
                </c:pt>
                <c:pt idx="63723">
                  <c:v>6.3724000000000002E-5</c:v>
                </c:pt>
                <c:pt idx="63724">
                  <c:v>6.3725000000000004E-5</c:v>
                </c:pt>
                <c:pt idx="63725">
                  <c:v>6.3726000000000006E-5</c:v>
                </c:pt>
                <c:pt idx="63726">
                  <c:v>6.3726999999999995E-5</c:v>
                </c:pt>
                <c:pt idx="63727">
                  <c:v>6.3727999999999997E-5</c:v>
                </c:pt>
                <c:pt idx="63728">
                  <c:v>6.3728999999999999E-5</c:v>
                </c:pt>
                <c:pt idx="63729">
                  <c:v>6.3730000000000001E-5</c:v>
                </c:pt>
                <c:pt idx="63730">
                  <c:v>6.3731000000000004E-5</c:v>
                </c:pt>
                <c:pt idx="63731">
                  <c:v>6.3732000000000006E-5</c:v>
                </c:pt>
                <c:pt idx="63732">
                  <c:v>6.3732999999999994E-5</c:v>
                </c:pt>
                <c:pt idx="63733">
                  <c:v>6.3733999999999997E-5</c:v>
                </c:pt>
                <c:pt idx="63734">
                  <c:v>6.3734999999999999E-5</c:v>
                </c:pt>
                <c:pt idx="63735">
                  <c:v>6.3736000000000001E-5</c:v>
                </c:pt>
                <c:pt idx="63736">
                  <c:v>6.3737000000000003E-5</c:v>
                </c:pt>
                <c:pt idx="63737">
                  <c:v>6.3738000000000005E-5</c:v>
                </c:pt>
                <c:pt idx="63738">
                  <c:v>6.3738999999999994E-5</c:v>
                </c:pt>
                <c:pt idx="63739">
                  <c:v>6.3739999999999996E-5</c:v>
                </c:pt>
                <c:pt idx="63740">
                  <c:v>6.3740999999999998E-5</c:v>
                </c:pt>
                <c:pt idx="63741">
                  <c:v>6.3742000000000001E-5</c:v>
                </c:pt>
                <c:pt idx="63742">
                  <c:v>6.3743000000000003E-5</c:v>
                </c:pt>
                <c:pt idx="63743">
                  <c:v>6.3744000000000005E-5</c:v>
                </c:pt>
                <c:pt idx="63744">
                  <c:v>6.3744999999999994E-5</c:v>
                </c:pt>
                <c:pt idx="63745">
                  <c:v>6.3745999999999996E-5</c:v>
                </c:pt>
                <c:pt idx="63746">
                  <c:v>6.3746999999999998E-5</c:v>
                </c:pt>
                <c:pt idx="63747">
                  <c:v>6.3748E-5</c:v>
                </c:pt>
                <c:pt idx="63748">
                  <c:v>6.3749000000000002E-5</c:v>
                </c:pt>
                <c:pt idx="63749">
                  <c:v>6.3750000000000005E-5</c:v>
                </c:pt>
                <c:pt idx="63750">
                  <c:v>6.3750999999999993E-5</c:v>
                </c:pt>
                <c:pt idx="63751">
                  <c:v>6.3751999999999995E-5</c:v>
                </c:pt>
                <c:pt idx="63752">
                  <c:v>6.3752999999999998E-5</c:v>
                </c:pt>
                <c:pt idx="63753">
                  <c:v>6.3754E-5</c:v>
                </c:pt>
                <c:pt idx="63754">
                  <c:v>6.3755000000000002E-5</c:v>
                </c:pt>
                <c:pt idx="63755">
                  <c:v>6.3756000000000004E-5</c:v>
                </c:pt>
                <c:pt idx="63756">
                  <c:v>6.3757000000000006E-5</c:v>
                </c:pt>
                <c:pt idx="63757">
                  <c:v>6.3757999999999995E-5</c:v>
                </c:pt>
                <c:pt idx="63758">
                  <c:v>6.3758999999999997E-5</c:v>
                </c:pt>
                <c:pt idx="63759">
                  <c:v>6.3759999999999999E-5</c:v>
                </c:pt>
                <c:pt idx="63760">
                  <c:v>6.3761000000000002E-5</c:v>
                </c:pt>
                <c:pt idx="63761">
                  <c:v>6.3762000000000004E-5</c:v>
                </c:pt>
                <c:pt idx="63762">
                  <c:v>6.3763000000000006E-5</c:v>
                </c:pt>
                <c:pt idx="63763">
                  <c:v>6.3763999999999995E-5</c:v>
                </c:pt>
                <c:pt idx="63764">
                  <c:v>6.3764999999999997E-5</c:v>
                </c:pt>
                <c:pt idx="63765">
                  <c:v>6.3765999999999999E-5</c:v>
                </c:pt>
                <c:pt idx="63766">
                  <c:v>6.3767000000000001E-5</c:v>
                </c:pt>
                <c:pt idx="63767">
                  <c:v>6.3768000000000003E-5</c:v>
                </c:pt>
                <c:pt idx="63768">
                  <c:v>6.3769000000000006E-5</c:v>
                </c:pt>
                <c:pt idx="63769">
                  <c:v>6.3769999999999994E-5</c:v>
                </c:pt>
                <c:pt idx="63770">
                  <c:v>6.3770999999999996E-5</c:v>
                </c:pt>
                <c:pt idx="63771">
                  <c:v>6.3771999999999999E-5</c:v>
                </c:pt>
                <c:pt idx="63772">
                  <c:v>6.3773000000000001E-5</c:v>
                </c:pt>
                <c:pt idx="63773">
                  <c:v>6.3774000000000003E-5</c:v>
                </c:pt>
                <c:pt idx="63774">
                  <c:v>6.3775000000000005E-5</c:v>
                </c:pt>
                <c:pt idx="63775">
                  <c:v>6.3775999999999994E-5</c:v>
                </c:pt>
                <c:pt idx="63776">
                  <c:v>6.3776999999999996E-5</c:v>
                </c:pt>
                <c:pt idx="63777">
                  <c:v>6.3777999999999998E-5</c:v>
                </c:pt>
                <c:pt idx="63778">
                  <c:v>6.3779E-5</c:v>
                </c:pt>
                <c:pt idx="63779">
                  <c:v>6.3780000000000003E-5</c:v>
                </c:pt>
                <c:pt idx="63780">
                  <c:v>6.3781000000000005E-5</c:v>
                </c:pt>
                <c:pt idx="63781">
                  <c:v>6.3781999999999993E-5</c:v>
                </c:pt>
                <c:pt idx="63782">
                  <c:v>6.3782999999999996E-5</c:v>
                </c:pt>
                <c:pt idx="63783">
                  <c:v>6.3783999999999998E-5</c:v>
                </c:pt>
                <c:pt idx="63784">
                  <c:v>6.3785E-5</c:v>
                </c:pt>
                <c:pt idx="63785">
                  <c:v>6.3786000000000002E-5</c:v>
                </c:pt>
                <c:pt idx="63786">
                  <c:v>6.3787000000000004E-5</c:v>
                </c:pt>
                <c:pt idx="63787">
                  <c:v>6.3788000000000007E-5</c:v>
                </c:pt>
                <c:pt idx="63788">
                  <c:v>6.3788999999999995E-5</c:v>
                </c:pt>
                <c:pt idx="63789">
                  <c:v>6.3789999999999997E-5</c:v>
                </c:pt>
                <c:pt idx="63790">
                  <c:v>6.3791E-5</c:v>
                </c:pt>
                <c:pt idx="63791">
                  <c:v>6.3792000000000002E-5</c:v>
                </c:pt>
                <c:pt idx="63792">
                  <c:v>6.3793000000000004E-5</c:v>
                </c:pt>
                <c:pt idx="63793">
                  <c:v>6.3794000000000006E-5</c:v>
                </c:pt>
                <c:pt idx="63794">
                  <c:v>6.3794999999999995E-5</c:v>
                </c:pt>
                <c:pt idx="63795">
                  <c:v>6.3795999999999997E-5</c:v>
                </c:pt>
                <c:pt idx="63796">
                  <c:v>6.3796999999999999E-5</c:v>
                </c:pt>
                <c:pt idx="63797">
                  <c:v>6.3798000000000001E-5</c:v>
                </c:pt>
                <c:pt idx="63798">
                  <c:v>6.3799000000000004E-5</c:v>
                </c:pt>
                <c:pt idx="63799">
                  <c:v>6.3800000000000006E-5</c:v>
                </c:pt>
                <c:pt idx="63800">
                  <c:v>6.3800999999999994E-5</c:v>
                </c:pt>
                <c:pt idx="63801">
                  <c:v>6.3801999999999997E-5</c:v>
                </c:pt>
                <c:pt idx="63802">
                  <c:v>6.3802999999999999E-5</c:v>
                </c:pt>
                <c:pt idx="63803">
                  <c:v>6.3804000000000001E-5</c:v>
                </c:pt>
                <c:pt idx="63804">
                  <c:v>6.3805000000000003E-5</c:v>
                </c:pt>
                <c:pt idx="63805">
                  <c:v>6.3806000000000005E-5</c:v>
                </c:pt>
                <c:pt idx="63806">
                  <c:v>6.3806999999999994E-5</c:v>
                </c:pt>
                <c:pt idx="63807">
                  <c:v>6.3807999999999996E-5</c:v>
                </c:pt>
                <c:pt idx="63808">
                  <c:v>6.3808999999999998E-5</c:v>
                </c:pt>
                <c:pt idx="63809">
                  <c:v>6.3810000000000001E-5</c:v>
                </c:pt>
                <c:pt idx="63810">
                  <c:v>6.3811000000000003E-5</c:v>
                </c:pt>
                <c:pt idx="63811">
                  <c:v>6.3812000000000005E-5</c:v>
                </c:pt>
                <c:pt idx="63812">
                  <c:v>6.3812999999999994E-5</c:v>
                </c:pt>
                <c:pt idx="63813">
                  <c:v>6.3813999999999996E-5</c:v>
                </c:pt>
                <c:pt idx="63814">
                  <c:v>6.3814999999999998E-5</c:v>
                </c:pt>
                <c:pt idx="63815">
                  <c:v>6.3816E-5</c:v>
                </c:pt>
                <c:pt idx="63816">
                  <c:v>6.3817000000000002E-5</c:v>
                </c:pt>
                <c:pt idx="63817">
                  <c:v>6.3818000000000005E-5</c:v>
                </c:pt>
                <c:pt idx="63818">
                  <c:v>6.3818999999999993E-5</c:v>
                </c:pt>
                <c:pt idx="63819">
                  <c:v>6.3819999999999995E-5</c:v>
                </c:pt>
                <c:pt idx="63820">
                  <c:v>6.3820999999999998E-5</c:v>
                </c:pt>
                <c:pt idx="63821">
                  <c:v>6.3822E-5</c:v>
                </c:pt>
                <c:pt idx="63822">
                  <c:v>6.3823000000000002E-5</c:v>
                </c:pt>
                <c:pt idx="63823">
                  <c:v>6.3824000000000004E-5</c:v>
                </c:pt>
                <c:pt idx="63824">
                  <c:v>6.3825000000000006E-5</c:v>
                </c:pt>
                <c:pt idx="63825">
                  <c:v>6.3825999999999995E-5</c:v>
                </c:pt>
                <c:pt idx="63826">
                  <c:v>6.3826999999999997E-5</c:v>
                </c:pt>
                <c:pt idx="63827">
                  <c:v>6.3827999999999999E-5</c:v>
                </c:pt>
                <c:pt idx="63828">
                  <c:v>6.3829000000000002E-5</c:v>
                </c:pt>
                <c:pt idx="63829">
                  <c:v>6.3830000000000004E-5</c:v>
                </c:pt>
                <c:pt idx="63830">
                  <c:v>6.3831000000000006E-5</c:v>
                </c:pt>
                <c:pt idx="63831">
                  <c:v>6.3831999999999995E-5</c:v>
                </c:pt>
                <c:pt idx="63832">
                  <c:v>6.3832999999999997E-5</c:v>
                </c:pt>
                <c:pt idx="63833">
                  <c:v>6.3833999999999999E-5</c:v>
                </c:pt>
                <c:pt idx="63834">
                  <c:v>6.3835000000000001E-5</c:v>
                </c:pt>
                <c:pt idx="63835">
                  <c:v>6.3836000000000003E-5</c:v>
                </c:pt>
                <c:pt idx="63836">
                  <c:v>6.3837000000000006E-5</c:v>
                </c:pt>
                <c:pt idx="63837">
                  <c:v>6.3837999999999994E-5</c:v>
                </c:pt>
                <c:pt idx="63838">
                  <c:v>6.3838999999999996E-5</c:v>
                </c:pt>
                <c:pt idx="63839">
                  <c:v>6.3839999999999999E-5</c:v>
                </c:pt>
                <c:pt idx="63840">
                  <c:v>6.3841000000000001E-5</c:v>
                </c:pt>
                <c:pt idx="63841">
                  <c:v>6.3842000000000003E-5</c:v>
                </c:pt>
                <c:pt idx="63842">
                  <c:v>6.3843000000000005E-5</c:v>
                </c:pt>
                <c:pt idx="63843">
                  <c:v>6.3843999999999994E-5</c:v>
                </c:pt>
                <c:pt idx="63844">
                  <c:v>6.3844999999999996E-5</c:v>
                </c:pt>
                <c:pt idx="63845">
                  <c:v>6.3845999999999998E-5</c:v>
                </c:pt>
                <c:pt idx="63846">
                  <c:v>6.3847E-5</c:v>
                </c:pt>
                <c:pt idx="63847">
                  <c:v>6.3848000000000003E-5</c:v>
                </c:pt>
                <c:pt idx="63848">
                  <c:v>6.3849000000000005E-5</c:v>
                </c:pt>
                <c:pt idx="63849">
                  <c:v>6.3849999999999993E-5</c:v>
                </c:pt>
                <c:pt idx="63850">
                  <c:v>6.3850999999999996E-5</c:v>
                </c:pt>
                <c:pt idx="63851">
                  <c:v>6.3851999999999998E-5</c:v>
                </c:pt>
                <c:pt idx="63852">
                  <c:v>6.3853E-5</c:v>
                </c:pt>
                <c:pt idx="63853">
                  <c:v>6.3854000000000002E-5</c:v>
                </c:pt>
                <c:pt idx="63854">
                  <c:v>6.3855000000000004E-5</c:v>
                </c:pt>
                <c:pt idx="63855">
                  <c:v>6.3856000000000007E-5</c:v>
                </c:pt>
                <c:pt idx="63856">
                  <c:v>6.3856999999999995E-5</c:v>
                </c:pt>
                <c:pt idx="63857">
                  <c:v>6.3857999999999997E-5</c:v>
                </c:pt>
                <c:pt idx="63858">
                  <c:v>6.3859E-5</c:v>
                </c:pt>
                <c:pt idx="63859">
                  <c:v>6.3860000000000002E-5</c:v>
                </c:pt>
                <c:pt idx="63860">
                  <c:v>6.3861000000000004E-5</c:v>
                </c:pt>
                <c:pt idx="63861">
                  <c:v>6.3862000000000006E-5</c:v>
                </c:pt>
                <c:pt idx="63862">
                  <c:v>6.3862999999999995E-5</c:v>
                </c:pt>
                <c:pt idx="63863">
                  <c:v>6.3863999999999997E-5</c:v>
                </c:pt>
                <c:pt idx="63864">
                  <c:v>6.3864999999999999E-5</c:v>
                </c:pt>
                <c:pt idx="63865">
                  <c:v>6.3866000000000001E-5</c:v>
                </c:pt>
                <c:pt idx="63866">
                  <c:v>6.3867000000000004E-5</c:v>
                </c:pt>
                <c:pt idx="63867">
                  <c:v>6.3868000000000006E-5</c:v>
                </c:pt>
                <c:pt idx="63868">
                  <c:v>6.3868999999999994E-5</c:v>
                </c:pt>
                <c:pt idx="63869">
                  <c:v>6.3869999999999997E-5</c:v>
                </c:pt>
                <c:pt idx="63870">
                  <c:v>6.3870999999999999E-5</c:v>
                </c:pt>
                <c:pt idx="63871">
                  <c:v>6.3872000000000001E-5</c:v>
                </c:pt>
                <c:pt idx="63872">
                  <c:v>6.3873000000000003E-5</c:v>
                </c:pt>
                <c:pt idx="63873">
                  <c:v>6.3874000000000005E-5</c:v>
                </c:pt>
                <c:pt idx="63874">
                  <c:v>6.3874999999999994E-5</c:v>
                </c:pt>
                <c:pt idx="63875">
                  <c:v>6.3875999999999996E-5</c:v>
                </c:pt>
                <c:pt idx="63876">
                  <c:v>6.3876999999999998E-5</c:v>
                </c:pt>
                <c:pt idx="63877">
                  <c:v>6.3878000000000001E-5</c:v>
                </c:pt>
                <c:pt idx="63878">
                  <c:v>6.3879000000000003E-5</c:v>
                </c:pt>
                <c:pt idx="63879">
                  <c:v>6.3880000000000005E-5</c:v>
                </c:pt>
                <c:pt idx="63880">
                  <c:v>6.3880999999999994E-5</c:v>
                </c:pt>
                <c:pt idx="63881">
                  <c:v>6.3881999999999996E-5</c:v>
                </c:pt>
                <c:pt idx="63882">
                  <c:v>6.3882999999999998E-5</c:v>
                </c:pt>
                <c:pt idx="63883">
                  <c:v>6.3884E-5</c:v>
                </c:pt>
                <c:pt idx="63884">
                  <c:v>6.3885000000000002E-5</c:v>
                </c:pt>
                <c:pt idx="63885">
                  <c:v>6.3886000000000005E-5</c:v>
                </c:pt>
                <c:pt idx="63886">
                  <c:v>6.3886999999999993E-5</c:v>
                </c:pt>
                <c:pt idx="63887">
                  <c:v>6.3887999999999995E-5</c:v>
                </c:pt>
                <c:pt idx="63888">
                  <c:v>6.3888999999999998E-5</c:v>
                </c:pt>
                <c:pt idx="63889">
                  <c:v>6.389E-5</c:v>
                </c:pt>
                <c:pt idx="63890">
                  <c:v>6.3891000000000002E-5</c:v>
                </c:pt>
                <c:pt idx="63891">
                  <c:v>6.3892000000000004E-5</c:v>
                </c:pt>
                <c:pt idx="63892">
                  <c:v>6.3893000000000006E-5</c:v>
                </c:pt>
                <c:pt idx="63893">
                  <c:v>6.3893999999999995E-5</c:v>
                </c:pt>
                <c:pt idx="63894">
                  <c:v>6.3894999999999997E-5</c:v>
                </c:pt>
                <c:pt idx="63895">
                  <c:v>6.3895999999999999E-5</c:v>
                </c:pt>
                <c:pt idx="63896">
                  <c:v>6.3897000000000002E-5</c:v>
                </c:pt>
                <c:pt idx="63897">
                  <c:v>6.3898000000000004E-5</c:v>
                </c:pt>
                <c:pt idx="63898">
                  <c:v>6.3899000000000006E-5</c:v>
                </c:pt>
                <c:pt idx="63899">
                  <c:v>6.3899999999999995E-5</c:v>
                </c:pt>
                <c:pt idx="63900">
                  <c:v>6.3900999999999997E-5</c:v>
                </c:pt>
                <c:pt idx="63901">
                  <c:v>6.3901999999999999E-5</c:v>
                </c:pt>
                <c:pt idx="63902">
                  <c:v>6.3903000000000001E-5</c:v>
                </c:pt>
                <c:pt idx="63903">
                  <c:v>6.3904000000000003E-5</c:v>
                </c:pt>
                <c:pt idx="63904">
                  <c:v>6.3905000000000006E-5</c:v>
                </c:pt>
                <c:pt idx="63905">
                  <c:v>6.3905999999999994E-5</c:v>
                </c:pt>
                <c:pt idx="63906">
                  <c:v>6.3906999999999996E-5</c:v>
                </c:pt>
                <c:pt idx="63907">
                  <c:v>6.3907999999999999E-5</c:v>
                </c:pt>
                <c:pt idx="63908">
                  <c:v>6.3909000000000001E-5</c:v>
                </c:pt>
                <c:pt idx="63909">
                  <c:v>6.3910000000000003E-5</c:v>
                </c:pt>
                <c:pt idx="63910">
                  <c:v>6.3911000000000005E-5</c:v>
                </c:pt>
                <c:pt idx="63911">
                  <c:v>6.3911999999999994E-5</c:v>
                </c:pt>
                <c:pt idx="63912">
                  <c:v>6.3912999999999996E-5</c:v>
                </c:pt>
                <c:pt idx="63913">
                  <c:v>6.3913999999999998E-5</c:v>
                </c:pt>
                <c:pt idx="63914">
                  <c:v>6.3915E-5</c:v>
                </c:pt>
                <c:pt idx="63915">
                  <c:v>6.3916000000000003E-5</c:v>
                </c:pt>
                <c:pt idx="63916">
                  <c:v>6.3917000000000005E-5</c:v>
                </c:pt>
                <c:pt idx="63917">
                  <c:v>6.3917999999999993E-5</c:v>
                </c:pt>
                <c:pt idx="63918">
                  <c:v>6.3918999999999996E-5</c:v>
                </c:pt>
                <c:pt idx="63919">
                  <c:v>6.3919999999999998E-5</c:v>
                </c:pt>
                <c:pt idx="63920">
                  <c:v>6.3921E-5</c:v>
                </c:pt>
                <c:pt idx="63921">
                  <c:v>6.3922000000000002E-5</c:v>
                </c:pt>
                <c:pt idx="63922">
                  <c:v>6.3923000000000004E-5</c:v>
                </c:pt>
                <c:pt idx="63923">
                  <c:v>6.3924000000000007E-5</c:v>
                </c:pt>
                <c:pt idx="63924">
                  <c:v>6.3924999999999995E-5</c:v>
                </c:pt>
                <c:pt idx="63925">
                  <c:v>6.3925999999999997E-5</c:v>
                </c:pt>
                <c:pt idx="63926">
                  <c:v>6.3927E-5</c:v>
                </c:pt>
                <c:pt idx="63927">
                  <c:v>6.3928000000000002E-5</c:v>
                </c:pt>
                <c:pt idx="63928">
                  <c:v>6.3929000000000004E-5</c:v>
                </c:pt>
                <c:pt idx="63929">
                  <c:v>6.3930000000000006E-5</c:v>
                </c:pt>
                <c:pt idx="63930">
                  <c:v>6.3930999999999995E-5</c:v>
                </c:pt>
                <c:pt idx="63931">
                  <c:v>6.3931999999999997E-5</c:v>
                </c:pt>
                <c:pt idx="63932">
                  <c:v>6.3932999999999999E-5</c:v>
                </c:pt>
                <c:pt idx="63933">
                  <c:v>6.3934000000000001E-5</c:v>
                </c:pt>
                <c:pt idx="63934">
                  <c:v>6.3935000000000004E-5</c:v>
                </c:pt>
                <c:pt idx="63935">
                  <c:v>6.3936000000000006E-5</c:v>
                </c:pt>
                <c:pt idx="63936">
                  <c:v>6.3936999999999994E-5</c:v>
                </c:pt>
                <c:pt idx="63937">
                  <c:v>6.3937999999999997E-5</c:v>
                </c:pt>
                <c:pt idx="63938">
                  <c:v>6.3938999999999999E-5</c:v>
                </c:pt>
                <c:pt idx="63939">
                  <c:v>6.3940000000000001E-5</c:v>
                </c:pt>
                <c:pt idx="63940">
                  <c:v>6.3941000000000003E-5</c:v>
                </c:pt>
                <c:pt idx="63941">
                  <c:v>6.3942000000000005E-5</c:v>
                </c:pt>
                <c:pt idx="63942">
                  <c:v>6.3942999999999994E-5</c:v>
                </c:pt>
                <c:pt idx="63943">
                  <c:v>6.3943999999999996E-5</c:v>
                </c:pt>
                <c:pt idx="63944">
                  <c:v>6.3944999999999998E-5</c:v>
                </c:pt>
                <c:pt idx="63945">
                  <c:v>6.3946000000000001E-5</c:v>
                </c:pt>
                <c:pt idx="63946">
                  <c:v>6.3947000000000003E-5</c:v>
                </c:pt>
                <c:pt idx="63947">
                  <c:v>6.3948000000000005E-5</c:v>
                </c:pt>
                <c:pt idx="63948">
                  <c:v>6.3948999999999994E-5</c:v>
                </c:pt>
                <c:pt idx="63949">
                  <c:v>6.3949999999999996E-5</c:v>
                </c:pt>
                <c:pt idx="63950">
                  <c:v>6.3950999999999998E-5</c:v>
                </c:pt>
                <c:pt idx="63951">
                  <c:v>6.3952E-5</c:v>
                </c:pt>
                <c:pt idx="63952">
                  <c:v>6.3953000000000002E-5</c:v>
                </c:pt>
                <c:pt idx="63953">
                  <c:v>6.3954000000000005E-5</c:v>
                </c:pt>
                <c:pt idx="63954">
                  <c:v>6.3954999999999993E-5</c:v>
                </c:pt>
                <c:pt idx="63955">
                  <c:v>6.3955999999999995E-5</c:v>
                </c:pt>
                <c:pt idx="63956">
                  <c:v>6.3956999999999998E-5</c:v>
                </c:pt>
                <c:pt idx="63957">
                  <c:v>6.3958E-5</c:v>
                </c:pt>
                <c:pt idx="63958">
                  <c:v>6.3959000000000002E-5</c:v>
                </c:pt>
                <c:pt idx="63959">
                  <c:v>6.3960000000000004E-5</c:v>
                </c:pt>
                <c:pt idx="63960">
                  <c:v>6.3961000000000006E-5</c:v>
                </c:pt>
                <c:pt idx="63961">
                  <c:v>6.3961999999999995E-5</c:v>
                </c:pt>
                <c:pt idx="63962">
                  <c:v>6.3962999999999997E-5</c:v>
                </c:pt>
                <c:pt idx="63963">
                  <c:v>6.3963999999999999E-5</c:v>
                </c:pt>
                <c:pt idx="63964">
                  <c:v>6.3965000000000002E-5</c:v>
                </c:pt>
                <c:pt idx="63965">
                  <c:v>6.3966000000000004E-5</c:v>
                </c:pt>
                <c:pt idx="63966">
                  <c:v>6.3967000000000006E-5</c:v>
                </c:pt>
                <c:pt idx="63967">
                  <c:v>6.3967999999999995E-5</c:v>
                </c:pt>
                <c:pt idx="63968">
                  <c:v>6.3968999999999997E-5</c:v>
                </c:pt>
                <c:pt idx="63969">
                  <c:v>6.3969999999999999E-5</c:v>
                </c:pt>
                <c:pt idx="63970">
                  <c:v>6.3971000000000001E-5</c:v>
                </c:pt>
                <c:pt idx="63971">
                  <c:v>6.3972000000000003E-5</c:v>
                </c:pt>
                <c:pt idx="63972">
                  <c:v>6.3973000000000006E-5</c:v>
                </c:pt>
                <c:pt idx="63973">
                  <c:v>6.3973999999999994E-5</c:v>
                </c:pt>
                <c:pt idx="63974">
                  <c:v>6.3974999999999996E-5</c:v>
                </c:pt>
                <c:pt idx="63975">
                  <c:v>6.3975999999999999E-5</c:v>
                </c:pt>
                <c:pt idx="63976">
                  <c:v>6.3977000000000001E-5</c:v>
                </c:pt>
                <c:pt idx="63977">
                  <c:v>6.3978000000000003E-5</c:v>
                </c:pt>
                <c:pt idx="63978">
                  <c:v>6.3979000000000005E-5</c:v>
                </c:pt>
                <c:pt idx="63979">
                  <c:v>6.3979999999999994E-5</c:v>
                </c:pt>
                <c:pt idx="63980">
                  <c:v>6.3980999999999996E-5</c:v>
                </c:pt>
                <c:pt idx="63981">
                  <c:v>6.3981999999999998E-5</c:v>
                </c:pt>
                <c:pt idx="63982">
                  <c:v>6.3983E-5</c:v>
                </c:pt>
                <c:pt idx="63983">
                  <c:v>6.3984000000000003E-5</c:v>
                </c:pt>
                <c:pt idx="63984">
                  <c:v>6.3985000000000005E-5</c:v>
                </c:pt>
                <c:pt idx="63985">
                  <c:v>6.3985999999999994E-5</c:v>
                </c:pt>
                <c:pt idx="63986">
                  <c:v>6.3986999999999996E-5</c:v>
                </c:pt>
                <c:pt idx="63987">
                  <c:v>6.3987999999999998E-5</c:v>
                </c:pt>
                <c:pt idx="63988">
                  <c:v>6.3989E-5</c:v>
                </c:pt>
                <c:pt idx="63989">
                  <c:v>6.3990000000000002E-5</c:v>
                </c:pt>
                <c:pt idx="63990">
                  <c:v>6.3991000000000004E-5</c:v>
                </c:pt>
                <c:pt idx="63991">
                  <c:v>6.3992000000000007E-5</c:v>
                </c:pt>
                <c:pt idx="63992">
                  <c:v>6.3992999999999995E-5</c:v>
                </c:pt>
                <c:pt idx="63993">
                  <c:v>6.3993999999999998E-5</c:v>
                </c:pt>
                <c:pt idx="63994">
                  <c:v>6.3995E-5</c:v>
                </c:pt>
                <c:pt idx="63995">
                  <c:v>6.3996000000000002E-5</c:v>
                </c:pt>
                <c:pt idx="63996">
                  <c:v>6.3997000000000004E-5</c:v>
                </c:pt>
                <c:pt idx="63997">
                  <c:v>6.3998000000000006E-5</c:v>
                </c:pt>
                <c:pt idx="63998">
                  <c:v>6.3998999999999995E-5</c:v>
                </c:pt>
                <c:pt idx="63999">
                  <c:v>6.3999999999999997E-5</c:v>
                </c:pt>
                <c:pt idx="64000">
                  <c:v>6.4000999999999999E-5</c:v>
                </c:pt>
                <c:pt idx="64001">
                  <c:v>6.4002000000000001E-5</c:v>
                </c:pt>
                <c:pt idx="64002">
                  <c:v>6.4003000000000004E-5</c:v>
                </c:pt>
                <c:pt idx="64003">
                  <c:v>6.4004000000000006E-5</c:v>
                </c:pt>
                <c:pt idx="64004">
                  <c:v>6.4004999999999995E-5</c:v>
                </c:pt>
                <c:pt idx="64005">
                  <c:v>6.4005999999999997E-5</c:v>
                </c:pt>
                <c:pt idx="64006">
                  <c:v>6.4006999999999999E-5</c:v>
                </c:pt>
                <c:pt idx="64007">
                  <c:v>6.4008000000000001E-5</c:v>
                </c:pt>
                <c:pt idx="64008">
                  <c:v>6.4009000000000003E-5</c:v>
                </c:pt>
                <c:pt idx="64009">
                  <c:v>6.4010000000000005E-5</c:v>
                </c:pt>
                <c:pt idx="64010">
                  <c:v>6.4010999999999994E-5</c:v>
                </c:pt>
                <c:pt idx="64011">
                  <c:v>6.4011999999999996E-5</c:v>
                </c:pt>
                <c:pt idx="64012">
                  <c:v>6.4012999999999999E-5</c:v>
                </c:pt>
                <c:pt idx="64013">
                  <c:v>6.4014000000000001E-5</c:v>
                </c:pt>
                <c:pt idx="64014">
                  <c:v>6.4015000000000003E-5</c:v>
                </c:pt>
                <c:pt idx="64015">
                  <c:v>6.4016000000000005E-5</c:v>
                </c:pt>
                <c:pt idx="64016">
                  <c:v>6.4016999999999994E-5</c:v>
                </c:pt>
                <c:pt idx="64017">
                  <c:v>6.4017999999999996E-5</c:v>
                </c:pt>
                <c:pt idx="64018">
                  <c:v>6.4018999999999998E-5</c:v>
                </c:pt>
                <c:pt idx="64019">
                  <c:v>6.402E-5</c:v>
                </c:pt>
                <c:pt idx="64020">
                  <c:v>6.4021000000000002E-5</c:v>
                </c:pt>
                <c:pt idx="64021">
                  <c:v>6.4022000000000005E-5</c:v>
                </c:pt>
                <c:pt idx="64022">
                  <c:v>6.4022999999999993E-5</c:v>
                </c:pt>
                <c:pt idx="64023">
                  <c:v>6.4023999999999996E-5</c:v>
                </c:pt>
                <c:pt idx="64024">
                  <c:v>6.4024999999999998E-5</c:v>
                </c:pt>
                <c:pt idx="64025">
                  <c:v>6.4026E-5</c:v>
                </c:pt>
                <c:pt idx="64026">
                  <c:v>6.4027000000000002E-5</c:v>
                </c:pt>
                <c:pt idx="64027">
                  <c:v>6.4028000000000004E-5</c:v>
                </c:pt>
                <c:pt idx="64028">
                  <c:v>6.4029000000000006E-5</c:v>
                </c:pt>
                <c:pt idx="64029">
                  <c:v>6.4029999999999995E-5</c:v>
                </c:pt>
                <c:pt idx="64030">
                  <c:v>6.4030999999999997E-5</c:v>
                </c:pt>
                <c:pt idx="64031">
                  <c:v>6.4032E-5</c:v>
                </c:pt>
                <c:pt idx="64032">
                  <c:v>6.4033000000000002E-5</c:v>
                </c:pt>
                <c:pt idx="64033">
                  <c:v>6.4034000000000004E-5</c:v>
                </c:pt>
                <c:pt idx="64034">
                  <c:v>6.4035000000000006E-5</c:v>
                </c:pt>
                <c:pt idx="64035">
                  <c:v>6.4035999999999995E-5</c:v>
                </c:pt>
                <c:pt idx="64036">
                  <c:v>6.4036999999999997E-5</c:v>
                </c:pt>
                <c:pt idx="64037">
                  <c:v>6.4037999999999999E-5</c:v>
                </c:pt>
                <c:pt idx="64038">
                  <c:v>6.4039000000000001E-5</c:v>
                </c:pt>
                <c:pt idx="64039">
                  <c:v>6.4040000000000003E-5</c:v>
                </c:pt>
                <c:pt idx="64040">
                  <c:v>6.4041000000000006E-5</c:v>
                </c:pt>
                <c:pt idx="64041">
                  <c:v>6.4041999999999994E-5</c:v>
                </c:pt>
                <c:pt idx="64042">
                  <c:v>6.4042999999999997E-5</c:v>
                </c:pt>
                <c:pt idx="64043">
                  <c:v>6.4043999999999999E-5</c:v>
                </c:pt>
                <c:pt idx="64044">
                  <c:v>6.4045000000000001E-5</c:v>
                </c:pt>
                <c:pt idx="64045">
                  <c:v>6.4046000000000003E-5</c:v>
                </c:pt>
                <c:pt idx="64046">
                  <c:v>6.4047000000000005E-5</c:v>
                </c:pt>
                <c:pt idx="64047">
                  <c:v>6.4047999999999994E-5</c:v>
                </c:pt>
                <c:pt idx="64048">
                  <c:v>6.4048999999999996E-5</c:v>
                </c:pt>
                <c:pt idx="64049">
                  <c:v>6.4049999999999998E-5</c:v>
                </c:pt>
                <c:pt idx="64050">
                  <c:v>6.4051000000000001E-5</c:v>
                </c:pt>
                <c:pt idx="64051">
                  <c:v>6.4052000000000003E-5</c:v>
                </c:pt>
                <c:pt idx="64052">
                  <c:v>6.4053000000000005E-5</c:v>
                </c:pt>
                <c:pt idx="64053">
                  <c:v>6.4053999999999994E-5</c:v>
                </c:pt>
                <c:pt idx="64054">
                  <c:v>6.4054999999999996E-5</c:v>
                </c:pt>
                <c:pt idx="64055">
                  <c:v>6.4055999999999998E-5</c:v>
                </c:pt>
                <c:pt idx="64056">
                  <c:v>6.4057E-5</c:v>
                </c:pt>
                <c:pt idx="64057">
                  <c:v>6.4058000000000002E-5</c:v>
                </c:pt>
                <c:pt idx="64058">
                  <c:v>6.4059000000000005E-5</c:v>
                </c:pt>
                <c:pt idx="64059">
                  <c:v>6.4060000000000007E-5</c:v>
                </c:pt>
                <c:pt idx="64060">
                  <c:v>6.4060999999999995E-5</c:v>
                </c:pt>
                <c:pt idx="64061">
                  <c:v>6.4061999999999998E-5</c:v>
                </c:pt>
                <c:pt idx="64062">
                  <c:v>6.4063E-5</c:v>
                </c:pt>
                <c:pt idx="64063">
                  <c:v>6.4064000000000002E-5</c:v>
                </c:pt>
                <c:pt idx="64064">
                  <c:v>6.4065000000000004E-5</c:v>
                </c:pt>
                <c:pt idx="64065">
                  <c:v>6.4066000000000006E-5</c:v>
                </c:pt>
                <c:pt idx="64066">
                  <c:v>6.4066999999999995E-5</c:v>
                </c:pt>
                <c:pt idx="64067">
                  <c:v>6.4067999999999997E-5</c:v>
                </c:pt>
                <c:pt idx="64068">
                  <c:v>6.4068999999999999E-5</c:v>
                </c:pt>
                <c:pt idx="64069">
                  <c:v>6.4070000000000002E-5</c:v>
                </c:pt>
                <c:pt idx="64070">
                  <c:v>6.4071000000000004E-5</c:v>
                </c:pt>
                <c:pt idx="64071">
                  <c:v>6.4072000000000006E-5</c:v>
                </c:pt>
                <c:pt idx="64072">
                  <c:v>6.4072999999999995E-5</c:v>
                </c:pt>
                <c:pt idx="64073">
                  <c:v>6.4073999999999997E-5</c:v>
                </c:pt>
                <c:pt idx="64074">
                  <c:v>6.4074999999999999E-5</c:v>
                </c:pt>
                <c:pt idx="64075">
                  <c:v>6.4076000000000001E-5</c:v>
                </c:pt>
                <c:pt idx="64076">
                  <c:v>6.4077000000000003E-5</c:v>
                </c:pt>
                <c:pt idx="64077">
                  <c:v>6.4078000000000006E-5</c:v>
                </c:pt>
                <c:pt idx="64078">
                  <c:v>6.4078999999999994E-5</c:v>
                </c:pt>
                <c:pt idx="64079">
                  <c:v>6.4079999999999996E-5</c:v>
                </c:pt>
                <c:pt idx="64080">
                  <c:v>6.4080999999999999E-5</c:v>
                </c:pt>
                <c:pt idx="64081">
                  <c:v>6.4082000000000001E-5</c:v>
                </c:pt>
                <c:pt idx="64082">
                  <c:v>6.4083000000000003E-5</c:v>
                </c:pt>
                <c:pt idx="64083">
                  <c:v>6.4084000000000005E-5</c:v>
                </c:pt>
                <c:pt idx="64084">
                  <c:v>6.4084999999999994E-5</c:v>
                </c:pt>
                <c:pt idx="64085">
                  <c:v>6.4085999999999996E-5</c:v>
                </c:pt>
                <c:pt idx="64086">
                  <c:v>6.4086999999999998E-5</c:v>
                </c:pt>
                <c:pt idx="64087">
                  <c:v>6.4088E-5</c:v>
                </c:pt>
                <c:pt idx="64088">
                  <c:v>6.4089000000000003E-5</c:v>
                </c:pt>
                <c:pt idx="64089">
                  <c:v>6.4090000000000005E-5</c:v>
                </c:pt>
                <c:pt idx="64090">
                  <c:v>6.4090999999999993E-5</c:v>
                </c:pt>
                <c:pt idx="64091">
                  <c:v>6.4091999999999996E-5</c:v>
                </c:pt>
                <c:pt idx="64092">
                  <c:v>6.4092999999999998E-5</c:v>
                </c:pt>
                <c:pt idx="64093">
                  <c:v>6.4094E-5</c:v>
                </c:pt>
                <c:pt idx="64094">
                  <c:v>6.4095000000000002E-5</c:v>
                </c:pt>
                <c:pt idx="64095">
                  <c:v>6.4096000000000004E-5</c:v>
                </c:pt>
                <c:pt idx="64096">
                  <c:v>6.4097000000000007E-5</c:v>
                </c:pt>
                <c:pt idx="64097">
                  <c:v>6.4097999999999995E-5</c:v>
                </c:pt>
                <c:pt idx="64098">
                  <c:v>6.4098999999999997E-5</c:v>
                </c:pt>
                <c:pt idx="64099">
                  <c:v>6.41E-5</c:v>
                </c:pt>
                <c:pt idx="64100">
                  <c:v>6.4101000000000002E-5</c:v>
                </c:pt>
                <c:pt idx="64101">
                  <c:v>6.4102000000000004E-5</c:v>
                </c:pt>
                <c:pt idx="64102">
                  <c:v>6.4103000000000006E-5</c:v>
                </c:pt>
                <c:pt idx="64103">
                  <c:v>6.4103999999999995E-5</c:v>
                </c:pt>
                <c:pt idx="64104">
                  <c:v>6.4104999999999997E-5</c:v>
                </c:pt>
                <c:pt idx="64105">
                  <c:v>6.4105999999999999E-5</c:v>
                </c:pt>
                <c:pt idx="64106">
                  <c:v>6.4107000000000001E-5</c:v>
                </c:pt>
                <c:pt idx="64107">
                  <c:v>6.4108000000000004E-5</c:v>
                </c:pt>
                <c:pt idx="64108">
                  <c:v>6.4109000000000006E-5</c:v>
                </c:pt>
                <c:pt idx="64109">
                  <c:v>6.4109999999999994E-5</c:v>
                </c:pt>
                <c:pt idx="64110">
                  <c:v>6.4110999999999997E-5</c:v>
                </c:pt>
                <c:pt idx="64111">
                  <c:v>6.4111999999999999E-5</c:v>
                </c:pt>
                <c:pt idx="64112">
                  <c:v>6.4113000000000001E-5</c:v>
                </c:pt>
                <c:pt idx="64113">
                  <c:v>6.4114000000000003E-5</c:v>
                </c:pt>
                <c:pt idx="64114">
                  <c:v>6.4115000000000005E-5</c:v>
                </c:pt>
                <c:pt idx="64115">
                  <c:v>6.4115999999999994E-5</c:v>
                </c:pt>
                <c:pt idx="64116">
                  <c:v>6.4116999999999996E-5</c:v>
                </c:pt>
                <c:pt idx="64117">
                  <c:v>6.4117999999999998E-5</c:v>
                </c:pt>
                <c:pt idx="64118">
                  <c:v>6.4119000000000001E-5</c:v>
                </c:pt>
                <c:pt idx="64119">
                  <c:v>6.4120000000000003E-5</c:v>
                </c:pt>
                <c:pt idx="64120">
                  <c:v>6.4121000000000005E-5</c:v>
                </c:pt>
                <c:pt idx="64121">
                  <c:v>6.4121999999999994E-5</c:v>
                </c:pt>
                <c:pt idx="64122">
                  <c:v>6.4122999999999996E-5</c:v>
                </c:pt>
                <c:pt idx="64123">
                  <c:v>6.4123999999999998E-5</c:v>
                </c:pt>
                <c:pt idx="64124">
                  <c:v>6.4125E-5</c:v>
                </c:pt>
                <c:pt idx="64125">
                  <c:v>6.4126000000000002E-5</c:v>
                </c:pt>
                <c:pt idx="64126">
                  <c:v>6.4127000000000005E-5</c:v>
                </c:pt>
                <c:pt idx="64127">
                  <c:v>6.4128000000000007E-5</c:v>
                </c:pt>
                <c:pt idx="64128">
                  <c:v>6.4128999999999995E-5</c:v>
                </c:pt>
                <c:pt idx="64129">
                  <c:v>6.4129999999999998E-5</c:v>
                </c:pt>
                <c:pt idx="64130">
                  <c:v>6.4131E-5</c:v>
                </c:pt>
                <c:pt idx="64131">
                  <c:v>6.4132000000000002E-5</c:v>
                </c:pt>
                <c:pt idx="64132">
                  <c:v>6.4133000000000004E-5</c:v>
                </c:pt>
                <c:pt idx="64133">
                  <c:v>6.4134000000000006E-5</c:v>
                </c:pt>
                <c:pt idx="64134">
                  <c:v>6.4134999999999995E-5</c:v>
                </c:pt>
                <c:pt idx="64135">
                  <c:v>6.4135999999999997E-5</c:v>
                </c:pt>
                <c:pt idx="64136">
                  <c:v>6.4136999999999999E-5</c:v>
                </c:pt>
                <c:pt idx="64137">
                  <c:v>6.4138000000000002E-5</c:v>
                </c:pt>
                <c:pt idx="64138">
                  <c:v>6.4139000000000004E-5</c:v>
                </c:pt>
                <c:pt idx="64139">
                  <c:v>6.4140000000000006E-5</c:v>
                </c:pt>
                <c:pt idx="64140">
                  <c:v>6.4140999999999995E-5</c:v>
                </c:pt>
                <c:pt idx="64141">
                  <c:v>6.4141999999999997E-5</c:v>
                </c:pt>
                <c:pt idx="64142">
                  <c:v>6.4142999999999999E-5</c:v>
                </c:pt>
                <c:pt idx="64143">
                  <c:v>6.4144000000000001E-5</c:v>
                </c:pt>
                <c:pt idx="64144">
                  <c:v>6.4145000000000003E-5</c:v>
                </c:pt>
                <c:pt idx="64145">
                  <c:v>6.4146000000000006E-5</c:v>
                </c:pt>
                <c:pt idx="64146">
                  <c:v>6.4146999999999994E-5</c:v>
                </c:pt>
                <c:pt idx="64147">
                  <c:v>6.4147999999999996E-5</c:v>
                </c:pt>
                <c:pt idx="64148">
                  <c:v>6.4148999999999999E-5</c:v>
                </c:pt>
                <c:pt idx="64149">
                  <c:v>6.4150000000000001E-5</c:v>
                </c:pt>
                <c:pt idx="64150">
                  <c:v>6.4151000000000003E-5</c:v>
                </c:pt>
                <c:pt idx="64151">
                  <c:v>6.4152000000000005E-5</c:v>
                </c:pt>
                <c:pt idx="64152">
                  <c:v>6.4152999999999994E-5</c:v>
                </c:pt>
                <c:pt idx="64153">
                  <c:v>6.4153999999999996E-5</c:v>
                </c:pt>
                <c:pt idx="64154">
                  <c:v>6.4154999999999998E-5</c:v>
                </c:pt>
                <c:pt idx="64155">
                  <c:v>6.4156E-5</c:v>
                </c:pt>
                <c:pt idx="64156">
                  <c:v>6.4157000000000003E-5</c:v>
                </c:pt>
                <c:pt idx="64157">
                  <c:v>6.4158000000000005E-5</c:v>
                </c:pt>
                <c:pt idx="64158">
                  <c:v>6.4158999999999993E-5</c:v>
                </c:pt>
                <c:pt idx="64159">
                  <c:v>6.4159999999999996E-5</c:v>
                </c:pt>
                <c:pt idx="64160">
                  <c:v>6.4160999999999998E-5</c:v>
                </c:pt>
                <c:pt idx="64161">
                  <c:v>6.4162E-5</c:v>
                </c:pt>
                <c:pt idx="64162">
                  <c:v>6.4163000000000002E-5</c:v>
                </c:pt>
                <c:pt idx="64163">
                  <c:v>6.4164000000000004E-5</c:v>
                </c:pt>
                <c:pt idx="64164">
                  <c:v>6.4165000000000007E-5</c:v>
                </c:pt>
                <c:pt idx="64165">
                  <c:v>6.4165999999999995E-5</c:v>
                </c:pt>
                <c:pt idx="64166">
                  <c:v>6.4166999999999997E-5</c:v>
                </c:pt>
                <c:pt idx="64167">
                  <c:v>6.4168E-5</c:v>
                </c:pt>
                <c:pt idx="64168">
                  <c:v>6.4169000000000002E-5</c:v>
                </c:pt>
                <c:pt idx="64169">
                  <c:v>6.4170000000000004E-5</c:v>
                </c:pt>
                <c:pt idx="64170">
                  <c:v>6.4171000000000006E-5</c:v>
                </c:pt>
                <c:pt idx="64171">
                  <c:v>6.4171999999999995E-5</c:v>
                </c:pt>
                <c:pt idx="64172">
                  <c:v>6.4172999999999997E-5</c:v>
                </c:pt>
                <c:pt idx="64173">
                  <c:v>6.4173999999999999E-5</c:v>
                </c:pt>
                <c:pt idx="64174">
                  <c:v>6.4175000000000001E-5</c:v>
                </c:pt>
                <c:pt idx="64175">
                  <c:v>6.4176000000000004E-5</c:v>
                </c:pt>
                <c:pt idx="64176">
                  <c:v>6.4177000000000006E-5</c:v>
                </c:pt>
                <c:pt idx="64177">
                  <c:v>6.4177999999999994E-5</c:v>
                </c:pt>
                <c:pt idx="64178">
                  <c:v>6.4178999999999997E-5</c:v>
                </c:pt>
                <c:pt idx="64179">
                  <c:v>6.4179999999999999E-5</c:v>
                </c:pt>
                <c:pt idx="64180">
                  <c:v>6.4181000000000001E-5</c:v>
                </c:pt>
                <c:pt idx="64181">
                  <c:v>6.4182000000000003E-5</c:v>
                </c:pt>
                <c:pt idx="64182">
                  <c:v>6.4183000000000005E-5</c:v>
                </c:pt>
                <c:pt idx="64183">
                  <c:v>6.4183999999999994E-5</c:v>
                </c:pt>
                <c:pt idx="64184">
                  <c:v>6.4184999999999996E-5</c:v>
                </c:pt>
                <c:pt idx="64185">
                  <c:v>6.4185999999999998E-5</c:v>
                </c:pt>
                <c:pt idx="64186">
                  <c:v>6.4187000000000001E-5</c:v>
                </c:pt>
                <c:pt idx="64187">
                  <c:v>6.4188000000000003E-5</c:v>
                </c:pt>
                <c:pt idx="64188">
                  <c:v>6.4189000000000005E-5</c:v>
                </c:pt>
                <c:pt idx="64189">
                  <c:v>6.4189999999999994E-5</c:v>
                </c:pt>
                <c:pt idx="64190">
                  <c:v>6.4190999999999996E-5</c:v>
                </c:pt>
                <c:pt idx="64191">
                  <c:v>6.4191999999999998E-5</c:v>
                </c:pt>
                <c:pt idx="64192">
                  <c:v>6.4193E-5</c:v>
                </c:pt>
                <c:pt idx="64193">
                  <c:v>6.4194000000000002E-5</c:v>
                </c:pt>
                <c:pt idx="64194">
                  <c:v>6.4195000000000005E-5</c:v>
                </c:pt>
                <c:pt idx="64195">
                  <c:v>6.4196000000000007E-5</c:v>
                </c:pt>
                <c:pt idx="64196">
                  <c:v>6.4196999999999995E-5</c:v>
                </c:pt>
                <c:pt idx="64197">
                  <c:v>6.4197999999999998E-5</c:v>
                </c:pt>
                <c:pt idx="64198">
                  <c:v>6.4199E-5</c:v>
                </c:pt>
                <c:pt idx="64199">
                  <c:v>6.4200000000000002E-5</c:v>
                </c:pt>
                <c:pt idx="64200">
                  <c:v>6.4201000000000004E-5</c:v>
                </c:pt>
                <c:pt idx="64201">
                  <c:v>6.4202000000000006E-5</c:v>
                </c:pt>
                <c:pt idx="64202">
                  <c:v>6.4202999999999995E-5</c:v>
                </c:pt>
                <c:pt idx="64203">
                  <c:v>6.4203999999999997E-5</c:v>
                </c:pt>
                <c:pt idx="64204">
                  <c:v>6.4204999999999999E-5</c:v>
                </c:pt>
                <c:pt idx="64205">
                  <c:v>6.4206000000000002E-5</c:v>
                </c:pt>
                <c:pt idx="64206">
                  <c:v>6.4207000000000004E-5</c:v>
                </c:pt>
                <c:pt idx="64207">
                  <c:v>6.4208000000000006E-5</c:v>
                </c:pt>
                <c:pt idx="64208">
                  <c:v>6.4208999999999995E-5</c:v>
                </c:pt>
                <c:pt idx="64209">
                  <c:v>6.4209999999999997E-5</c:v>
                </c:pt>
                <c:pt idx="64210">
                  <c:v>6.4210999999999999E-5</c:v>
                </c:pt>
                <c:pt idx="64211">
                  <c:v>6.4212000000000001E-5</c:v>
                </c:pt>
                <c:pt idx="64212">
                  <c:v>6.4213000000000003E-5</c:v>
                </c:pt>
                <c:pt idx="64213">
                  <c:v>6.4214000000000006E-5</c:v>
                </c:pt>
                <c:pt idx="64214">
                  <c:v>6.4214999999999994E-5</c:v>
                </c:pt>
                <c:pt idx="64215">
                  <c:v>6.4215999999999996E-5</c:v>
                </c:pt>
                <c:pt idx="64216">
                  <c:v>6.4216999999999999E-5</c:v>
                </c:pt>
                <c:pt idx="64217">
                  <c:v>6.4218000000000001E-5</c:v>
                </c:pt>
                <c:pt idx="64218">
                  <c:v>6.4219000000000003E-5</c:v>
                </c:pt>
                <c:pt idx="64219">
                  <c:v>6.4220000000000005E-5</c:v>
                </c:pt>
                <c:pt idx="64220">
                  <c:v>6.4220999999999994E-5</c:v>
                </c:pt>
                <c:pt idx="64221">
                  <c:v>6.4221999999999996E-5</c:v>
                </c:pt>
                <c:pt idx="64222">
                  <c:v>6.4222999999999998E-5</c:v>
                </c:pt>
                <c:pt idx="64223">
                  <c:v>6.4224E-5</c:v>
                </c:pt>
                <c:pt idx="64224">
                  <c:v>6.4225000000000003E-5</c:v>
                </c:pt>
                <c:pt idx="64225">
                  <c:v>6.4226000000000005E-5</c:v>
                </c:pt>
                <c:pt idx="64226">
                  <c:v>6.4226999999999993E-5</c:v>
                </c:pt>
                <c:pt idx="64227">
                  <c:v>6.4227999999999996E-5</c:v>
                </c:pt>
                <c:pt idx="64228">
                  <c:v>6.4228999999999998E-5</c:v>
                </c:pt>
                <c:pt idx="64229">
                  <c:v>6.423E-5</c:v>
                </c:pt>
                <c:pt idx="64230">
                  <c:v>6.4231000000000002E-5</c:v>
                </c:pt>
                <c:pt idx="64231">
                  <c:v>6.4232000000000004E-5</c:v>
                </c:pt>
                <c:pt idx="64232">
                  <c:v>6.4233000000000007E-5</c:v>
                </c:pt>
                <c:pt idx="64233">
                  <c:v>6.4233999999999995E-5</c:v>
                </c:pt>
                <c:pt idx="64234">
                  <c:v>6.4234999999999997E-5</c:v>
                </c:pt>
                <c:pt idx="64235">
                  <c:v>6.4236E-5</c:v>
                </c:pt>
                <c:pt idx="64236">
                  <c:v>6.4237000000000002E-5</c:v>
                </c:pt>
                <c:pt idx="64237">
                  <c:v>6.4238000000000004E-5</c:v>
                </c:pt>
                <c:pt idx="64238">
                  <c:v>6.4239000000000006E-5</c:v>
                </c:pt>
                <c:pt idx="64239">
                  <c:v>6.4239999999999995E-5</c:v>
                </c:pt>
                <c:pt idx="64240">
                  <c:v>6.4240999999999997E-5</c:v>
                </c:pt>
                <c:pt idx="64241">
                  <c:v>6.4241999999999999E-5</c:v>
                </c:pt>
                <c:pt idx="64242">
                  <c:v>6.4243000000000001E-5</c:v>
                </c:pt>
                <c:pt idx="64243">
                  <c:v>6.4244000000000004E-5</c:v>
                </c:pt>
                <c:pt idx="64244">
                  <c:v>6.4245000000000006E-5</c:v>
                </c:pt>
                <c:pt idx="64245">
                  <c:v>6.4245999999999994E-5</c:v>
                </c:pt>
                <c:pt idx="64246">
                  <c:v>6.4246999999999997E-5</c:v>
                </c:pt>
                <c:pt idx="64247">
                  <c:v>6.4247999999999999E-5</c:v>
                </c:pt>
                <c:pt idx="64248">
                  <c:v>6.4249000000000001E-5</c:v>
                </c:pt>
                <c:pt idx="64249">
                  <c:v>6.4250000000000003E-5</c:v>
                </c:pt>
                <c:pt idx="64250">
                  <c:v>6.4251000000000005E-5</c:v>
                </c:pt>
                <c:pt idx="64251">
                  <c:v>6.4251999999999994E-5</c:v>
                </c:pt>
                <c:pt idx="64252">
                  <c:v>6.4252999999999996E-5</c:v>
                </c:pt>
                <c:pt idx="64253">
                  <c:v>6.4253999999999998E-5</c:v>
                </c:pt>
                <c:pt idx="64254">
                  <c:v>6.4255000000000001E-5</c:v>
                </c:pt>
                <c:pt idx="64255">
                  <c:v>6.4256000000000003E-5</c:v>
                </c:pt>
                <c:pt idx="64256">
                  <c:v>6.4257000000000005E-5</c:v>
                </c:pt>
                <c:pt idx="64257">
                  <c:v>6.4257999999999994E-5</c:v>
                </c:pt>
                <c:pt idx="64258">
                  <c:v>6.4258999999999996E-5</c:v>
                </c:pt>
                <c:pt idx="64259">
                  <c:v>6.4259999999999998E-5</c:v>
                </c:pt>
                <c:pt idx="64260">
                  <c:v>6.4261E-5</c:v>
                </c:pt>
                <c:pt idx="64261">
                  <c:v>6.4262000000000002E-5</c:v>
                </c:pt>
                <c:pt idx="64262">
                  <c:v>6.4263000000000005E-5</c:v>
                </c:pt>
                <c:pt idx="64263">
                  <c:v>6.4263999999999993E-5</c:v>
                </c:pt>
                <c:pt idx="64264">
                  <c:v>6.4264999999999995E-5</c:v>
                </c:pt>
                <c:pt idx="64265">
                  <c:v>6.4265999999999998E-5</c:v>
                </c:pt>
                <c:pt idx="64266">
                  <c:v>6.4267E-5</c:v>
                </c:pt>
                <c:pt idx="64267">
                  <c:v>6.4268000000000002E-5</c:v>
                </c:pt>
                <c:pt idx="64268">
                  <c:v>6.4269000000000004E-5</c:v>
                </c:pt>
                <c:pt idx="64269">
                  <c:v>6.4270000000000006E-5</c:v>
                </c:pt>
                <c:pt idx="64270">
                  <c:v>6.4270999999999995E-5</c:v>
                </c:pt>
                <c:pt idx="64271">
                  <c:v>6.4271999999999997E-5</c:v>
                </c:pt>
                <c:pt idx="64272">
                  <c:v>6.4272999999999999E-5</c:v>
                </c:pt>
                <c:pt idx="64273">
                  <c:v>6.4274000000000002E-5</c:v>
                </c:pt>
                <c:pt idx="64274">
                  <c:v>6.4275000000000004E-5</c:v>
                </c:pt>
                <c:pt idx="64275">
                  <c:v>6.4276000000000006E-5</c:v>
                </c:pt>
                <c:pt idx="64276">
                  <c:v>6.4276999999999995E-5</c:v>
                </c:pt>
                <c:pt idx="64277">
                  <c:v>6.4277999999999997E-5</c:v>
                </c:pt>
                <c:pt idx="64278">
                  <c:v>6.4278999999999999E-5</c:v>
                </c:pt>
                <c:pt idx="64279">
                  <c:v>6.4280000000000001E-5</c:v>
                </c:pt>
                <c:pt idx="64280">
                  <c:v>6.4281000000000003E-5</c:v>
                </c:pt>
                <c:pt idx="64281">
                  <c:v>6.4282000000000006E-5</c:v>
                </c:pt>
                <c:pt idx="64282">
                  <c:v>6.4282999999999994E-5</c:v>
                </c:pt>
                <c:pt idx="64283">
                  <c:v>6.4283999999999996E-5</c:v>
                </c:pt>
                <c:pt idx="64284">
                  <c:v>6.4284999999999999E-5</c:v>
                </c:pt>
                <c:pt idx="64285">
                  <c:v>6.4286000000000001E-5</c:v>
                </c:pt>
                <c:pt idx="64286">
                  <c:v>6.4287000000000003E-5</c:v>
                </c:pt>
                <c:pt idx="64287">
                  <c:v>6.4288000000000005E-5</c:v>
                </c:pt>
                <c:pt idx="64288">
                  <c:v>6.4288999999999994E-5</c:v>
                </c:pt>
                <c:pt idx="64289">
                  <c:v>6.4289999999999996E-5</c:v>
                </c:pt>
                <c:pt idx="64290">
                  <c:v>6.4290999999999998E-5</c:v>
                </c:pt>
                <c:pt idx="64291">
                  <c:v>6.4292E-5</c:v>
                </c:pt>
                <c:pt idx="64292">
                  <c:v>6.4293000000000003E-5</c:v>
                </c:pt>
                <c:pt idx="64293">
                  <c:v>6.4294000000000005E-5</c:v>
                </c:pt>
                <c:pt idx="64294">
                  <c:v>6.4294999999999993E-5</c:v>
                </c:pt>
                <c:pt idx="64295">
                  <c:v>6.4295999999999996E-5</c:v>
                </c:pt>
                <c:pt idx="64296">
                  <c:v>6.4296999999999998E-5</c:v>
                </c:pt>
                <c:pt idx="64297">
                  <c:v>6.4298E-5</c:v>
                </c:pt>
                <c:pt idx="64298">
                  <c:v>6.4299000000000002E-5</c:v>
                </c:pt>
                <c:pt idx="64299">
                  <c:v>6.4300000000000004E-5</c:v>
                </c:pt>
                <c:pt idx="64300">
                  <c:v>6.4301000000000007E-5</c:v>
                </c:pt>
                <c:pt idx="64301">
                  <c:v>6.4301999999999995E-5</c:v>
                </c:pt>
                <c:pt idx="64302">
                  <c:v>6.4302999999999997E-5</c:v>
                </c:pt>
                <c:pt idx="64303">
                  <c:v>6.4304E-5</c:v>
                </c:pt>
                <c:pt idx="64304">
                  <c:v>6.4305000000000002E-5</c:v>
                </c:pt>
                <c:pt idx="64305">
                  <c:v>6.4306000000000004E-5</c:v>
                </c:pt>
                <c:pt idx="64306">
                  <c:v>6.4307000000000006E-5</c:v>
                </c:pt>
                <c:pt idx="64307">
                  <c:v>6.4307999999999995E-5</c:v>
                </c:pt>
                <c:pt idx="64308">
                  <c:v>6.4308999999999997E-5</c:v>
                </c:pt>
                <c:pt idx="64309">
                  <c:v>6.4309999999999999E-5</c:v>
                </c:pt>
                <c:pt idx="64310">
                  <c:v>6.4311000000000001E-5</c:v>
                </c:pt>
                <c:pt idx="64311">
                  <c:v>6.4312000000000004E-5</c:v>
                </c:pt>
                <c:pt idx="64312">
                  <c:v>6.4313000000000006E-5</c:v>
                </c:pt>
                <c:pt idx="64313">
                  <c:v>6.4313999999999994E-5</c:v>
                </c:pt>
                <c:pt idx="64314">
                  <c:v>6.4314999999999997E-5</c:v>
                </c:pt>
                <c:pt idx="64315">
                  <c:v>6.4315999999999999E-5</c:v>
                </c:pt>
                <c:pt idx="64316">
                  <c:v>6.4317000000000001E-5</c:v>
                </c:pt>
                <c:pt idx="64317">
                  <c:v>6.4318000000000003E-5</c:v>
                </c:pt>
                <c:pt idx="64318">
                  <c:v>6.4319000000000005E-5</c:v>
                </c:pt>
                <c:pt idx="64319">
                  <c:v>6.4319999999999994E-5</c:v>
                </c:pt>
                <c:pt idx="64320">
                  <c:v>6.4320999999999996E-5</c:v>
                </c:pt>
                <c:pt idx="64321">
                  <c:v>6.4321999999999998E-5</c:v>
                </c:pt>
                <c:pt idx="64322">
                  <c:v>6.4323000000000001E-5</c:v>
                </c:pt>
                <c:pt idx="64323">
                  <c:v>6.4324000000000003E-5</c:v>
                </c:pt>
                <c:pt idx="64324">
                  <c:v>6.4325000000000005E-5</c:v>
                </c:pt>
                <c:pt idx="64325">
                  <c:v>6.4325999999999994E-5</c:v>
                </c:pt>
                <c:pt idx="64326">
                  <c:v>6.4326999999999996E-5</c:v>
                </c:pt>
                <c:pt idx="64327">
                  <c:v>6.4327999999999998E-5</c:v>
                </c:pt>
                <c:pt idx="64328">
                  <c:v>6.4329E-5</c:v>
                </c:pt>
                <c:pt idx="64329">
                  <c:v>6.4330000000000002E-5</c:v>
                </c:pt>
                <c:pt idx="64330">
                  <c:v>6.4331000000000005E-5</c:v>
                </c:pt>
                <c:pt idx="64331">
                  <c:v>6.4331999999999993E-5</c:v>
                </c:pt>
                <c:pt idx="64332">
                  <c:v>6.4332999999999995E-5</c:v>
                </c:pt>
                <c:pt idx="64333">
                  <c:v>6.4333999999999998E-5</c:v>
                </c:pt>
                <c:pt idx="64334">
                  <c:v>6.4335E-5</c:v>
                </c:pt>
                <c:pt idx="64335">
                  <c:v>6.4336000000000002E-5</c:v>
                </c:pt>
                <c:pt idx="64336">
                  <c:v>6.4337000000000004E-5</c:v>
                </c:pt>
                <c:pt idx="64337">
                  <c:v>6.4338000000000006E-5</c:v>
                </c:pt>
                <c:pt idx="64338">
                  <c:v>6.4338999999999995E-5</c:v>
                </c:pt>
                <c:pt idx="64339">
                  <c:v>6.4339999999999997E-5</c:v>
                </c:pt>
                <c:pt idx="64340">
                  <c:v>6.4340999999999999E-5</c:v>
                </c:pt>
                <c:pt idx="64341">
                  <c:v>6.4342000000000002E-5</c:v>
                </c:pt>
                <c:pt idx="64342">
                  <c:v>6.4343000000000004E-5</c:v>
                </c:pt>
                <c:pt idx="64343">
                  <c:v>6.4344000000000006E-5</c:v>
                </c:pt>
                <c:pt idx="64344">
                  <c:v>6.4344999999999995E-5</c:v>
                </c:pt>
                <c:pt idx="64345">
                  <c:v>6.4345999999999997E-5</c:v>
                </c:pt>
                <c:pt idx="64346">
                  <c:v>6.4346999999999999E-5</c:v>
                </c:pt>
                <c:pt idx="64347">
                  <c:v>6.4348000000000001E-5</c:v>
                </c:pt>
                <c:pt idx="64348">
                  <c:v>6.4349000000000003E-5</c:v>
                </c:pt>
                <c:pt idx="64349">
                  <c:v>6.4350000000000006E-5</c:v>
                </c:pt>
                <c:pt idx="64350">
                  <c:v>6.4350999999999994E-5</c:v>
                </c:pt>
                <c:pt idx="64351">
                  <c:v>6.4351999999999996E-5</c:v>
                </c:pt>
                <c:pt idx="64352">
                  <c:v>6.4352999999999999E-5</c:v>
                </c:pt>
                <c:pt idx="64353">
                  <c:v>6.4354000000000001E-5</c:v>
                </c:pt>
                <c:pt idx="64354">
                  <c:v>6.4355000000000003E-5</c:v>
                </c:pt>
                <c:pt idx="64355">
                  <c:v>6.4356000000000005E-5</c:v>
                </c:pt>
                <c:pt idx="64356">
                  <c:v>6.4356999999999994E-5</c:v>
                </c:pt>
                <c:pt idx="64357">
                  <c:v>6.4357999999999996E-5</c:v>
                </c:pt>
                <c:pt idx="64358">
                  <c:v>6.4358999999999998E-5</c:v>
                </c:pt>
                <c:pt idx="64359">
                  <c:v>6.436E-5</c:v>
                </c:pt>
                <c:pt idx="64360">
                  <c:v>6.4361000000000003E-5</c:v>
                </c:pt>
                <c:pt idx="64361">
                  <c:v>6.4362000000000005E-5</c:v>
                </c:pt>
                <c:pt idx="64362">
                  <c:v>6.4362999999999993E-5</c:v>
                </c:pt>
                <c:pt idx="64363">
                  <c:v>6.4363999999999996E-5</c:v>
                </c:pt>
                <c:pt idx="64364">
                  <c:v>6.4364999999999998E-5</c:v>
                </c:pt>
                <c:pt idx="64365">
                  <c:v>6.4366E-5</c:v>
                </c:pt>
                <c:pt idx="64366">
                  <c:v>6.4367000000000002E-5</c:v>
                </c:pt>
                <c:pt idx="64367">
                  <c:v>6.4368000000000004E-5</c:v>
                </c:pt>
                <c:pt idx="64368">
                  <c:v>6.4369000000000007E-5</c:v>
                </c:pt>
                <c:pt idx="64369">
                  <c:v>6.4369999999999995E-5</c:v>
                </c:pt>
                <c:pt idx="64370">
                  <c:v>6.4370999999999997E-5</c:v>
                </c:pt>
                <c:pt idx="64371">
                  <c:v>6.4372E-5</c:v>
                </c:pt>
                <c:pt idx="64372">
                  <c:v>6.4373000000000002E-5</c:v>
                </c:pt>
                <c:pt idx="64373">
                  <c:v>6.4374000000000004E-5</c:v>
                </c:pt>
                <c:pt idx="64374">
                  <c:v>6.4375000000000006E-5</c:v>
                </c:pt>
                <c:pt idx="64375">
                  <c:v>6.4375999999999995E-5</c:v>
                </c:pt>
                <c:pt idx="64376">
                  <c:v>6.4376999999999997E-5</c:v>
                </c:pt>
                <c:pt idx="64377">
                  <c:v>6.4377999999999999E-5</c:v>
                </c:pt>
                <c:pt idx="64378">
                  <c:v>6.4379000000000001E-5</c:v>
                </c:pt>
                <c:pt idx="64379">
                  <c:v>6.4380000000000004E-5</c:v>
                </c:pt>
                <c:pt idx="64380">
                  <c:v>6.4381000000000006E-5</c:v>
                </c:pt>
                <c:pt idx="64381">
                  <c:v>6.4381999999999994E-5</c:v>
                </c:pt>
                <c:pt idx="64382">
                  <c:v>6.4382999999999997E-5</c:v>
                </c:pt>
                <c:pt idx="64383">
                  <c:v>6.4383999999999999E-5</c:v>
                </c:pt>
                <c:pt idx="64384">
                  <c:v>6.4385000000000001E-5</c:v>
                </c:pt>
                <c:pt idx="64385">
                  <c:v>6.4386000000000003E-5</c:v>
                </c:pt>
                <c:pt idx="64386">
                  <c:v>6.4387000000000005E-5</c:v>
                </c:pt>
                <c:pt idx="64387">
                  <c:v>6.4387999999999994E-5</c:v>
                </c:pt>
                <c:pt idx="64388">
                  <c:v>6.4388999999999996E-5</c:v>
                </c:pt>
                <c:pt idx="64389">
                  <c:v>6.4389999999999998E-5</c:v>
                </c:pt>
                <c:pt idx="64390">
                  <c:v>6.4391000000000001E-5</c:v>
                </c:pt>
                <c:pt idx="64391">
                  <c:v>6.4392000000000003E-5</c:v>
                </c:pt>
                <c:pt idx="64392">
                  <c:v>6.4393000000000005E-5</c:v>
                </c:pt>
                <c:pt idx="64393">
                  <c:v>6.4393999999999994E-5</c:v>
                </c:pt>
                <c:pt idx="64394">
                  <c:v>6.4394999999999996E-5</c:v>
                </c:pt>
                <c:pt idx="64395">
                  <c:v>6.4395999999999998E-5</c:v>
                </c:pt>
                <c:pt idx="64396">
                  <c:v>6.4397E-5</c:v>
                </c:pt>
                <c:pt idx="64397">
                  <c:v>6.4398000000000002E-5</c:v>
                </c:pt>
                <c:pt idx="64398">
                  <c:v>6.4399000000000005E-5</c:v>
                </c:pt>
                <c:pt idx="64399">
                  <c:v>6.4399999999999993E-5</c:v>
                </c:pt>
                <c:pt idx="64400">
                  <c:v>6.4400999999999995E-5</c:v>
                </c:pt>
                <c:pt idx="64401">
                  <c:v>6.4401999999999998E-5</c:v>
                </c:pt>
                <c:pt idx="64402">
                  <c:v>6.4403E-5</c:v>
                </c:pt>
                <c:pt idx="64403">
                  <c:v>6.4404000000000002E-5</c:v>
                </c:pt>
                <c:pt idx="64404">
                  <c:v>6.4405000000000004E-5</c:v>
                </c:pt>
                <c:pt idx="64405">
                  <c:v>6.4406000000000006E-5</c:v>
                </c:pt>
                <c:pt idx="64406">
                  <c:v>6.4406999999999995E-5</c:v>
                </c:pt>
                <c:pt idx="64407">
                  <c:v>6.4407999999999997E-5</c:v>
                </c:pt>
                <c:pt idx="64408">
                  <c:v>6.4408999999999999E-5</c:v>
                </c:pt>
                <c:pt idx="64409">
                  <c:v>6.4410000000000002E-5</c:v>
                </c:pt>
                <c:pt idx="64410">
                  <c:v>6.4411000000000004E-5</c:v>
                </c:pt>
                <c:pt idx="64411">
                  <c:v>6.4412000000000006E-5</c:v>
                </c:pt>
                <c:pt idx="64412">
                  <c:v>6.4412999999999995E-5</c:v>
                </c:pt>
                <c:pt idx="64413">
                  <c:v>6.4413999999999997E-5</c:v>
                </c:pt>
                <c:pt idx="64414">
                  <c:v>6.4414999999999999E-5</c:v>
                </c:pt>
                <c:pt idx="64415">
                  <c:v>6.4416000000000001E-5</c:v>
                </c:pt>
                <c:pt idx="64416">
                  <c:v>6.4417000000000003E-5</c:v>
                </c:pt>
                <c:pt idx="64417">
                  <c:v>6.4418000000000006E-5</c:v>
                </c:pt>
                <c:pt idx="64418">
                  <c:v>6.4418999999999994E-5</c:v>
                </c:pt>
                <c:pt idx="64419">
                  <c:v>6.4419999999999996E-5</c:v>
                </c:pt>
                <c:pt idx="64420">
                  <c:v>6.4420999999999999E-5</c:v>
                </c:pt>
                <c:pt idx="64421">
                  <c:v>6.4422000000000001E-5</c:v>
                </c:pt>
                <c:pt idx="64422">
                  <c:v>6.4423000000000003E-5</c:v>
                </c:pt>
                <c:pt idx="64423">
                  <c:v>6.4424000000000005E-5</c:v>
                </c:pt>
                <c:pt idx="64424">
                  <c:v>6.4424999999999994E-5</c:v>
                </c:pt>
                <c:pt idx="64425">
                  <c:v>6.4425999999999996E-5</c:v>
                </c:pt>
                <c:pt idx="64426">
                  <c:v>6.4426999999999998E-5</c:v>
                </c:pt>
                <c:pt idx="64427">
                  <c:v>6.4428E-5</c:v>
                </c:pt>
                <c:pt idx="64428">
                  <c:v>6.4429000000000003E-5</c:v>
                </c:pt>
                <c:pt idx="64429">
                  <c:v>6.4430000000000005E-5</c:v>
                </c:pt>
                <c:pt idx="64430">
                  <c:v>6.4430999999999993E-5</c:v>
                </c:pt>
                <c:pt idx="64431">
                  <c:v>6.4431999999999996E-5</c:v>
                </c:pt>
                <c:pt idx="64432">
                  <c:v>6.4432999999999998E-5</c:v>
                </c:pt>
                <c:pt idx="64433">
                  <c:v>6.4434E-5</c:v>
                </c:pt>
                <c:pt idx="64434">
                  <c:v>6.4435000000000002E-5</c:v>
                </c:pt>
                <c:pt idx="64435">
                  <c:v>6.4436000000000004E-5</c:v>
                </c:pt>
                <c:pt idx="64436">
                  <c:v>6.4437000000000007E-5</c:v>
                </c:pt>
                <c:pt idx="64437">
                  <c:v>6.4437999999999995E-5</c:v>
                </c:pt>
                <c:pt idx="64438">
                  <c:v>6.4438999999999997E-5</c:v>
                </c:pt>
                <c:pt idx="64439">
                  <c:v>6.444E-5</c:v>
                </c:pt>
                <c:pt idx="64440">
                  <c:v>6.4441000000000002E-5</c:v>
                </c:pt>
                <c:pt idx="64441">
                  <c:v>6.4442000000000004E-5</c:v>
                </c:pt>
                <c:pt idx="64442">
                  <c:v>6.4443000000000006E-5</c:v>
                </c:pt>
                <c:pt idx="64443">
                  <c:v>6.4443999999999995E-5</c:v>
                </c:pt>
                <c:pt idx="64444">
                  <c:v>6.4444999999999997E-5</c:v>
                </c:pt>
                <c:pt idx="64445">
                  <c:v>6.4445999999999999E-5</c:v>
                </c:pt>
                <c:pt idx="64446">
                  <c:v>6.4447000000000001E-5</c:v>
                </c:pt>
                <c:pt idx="64447">
                  <c:v>6.4448000000000004E-5</c:v>
                </c:pt>
                <c:pt idx="64448">
                  <c:v>6.4449000000000006E-5</c:v>
                </c:pt>
                <c:pt idx="64449">
                  <c:v>6.4449999999999994E-5</c:v>
                </c:pt>
                <c:pt idx="64450">
                  <c:v>6.4450999999999997E-5</c:v>
                </c:pt>
                <c:pt idx="64451">
                  <c:v>6.4451999999999999E-5</c:v>
                </c:pt>
                <c:pt idx="64452">
                  <c:v>6.4453000000000001E-5</c:v>
                </c:pt>
                <c:pt idx="64453">
                  <c:v>6.4454000000000003E-5</c:v>
                </c:pt>
                <c:pt idx="64454">
                  <c:v>6.4455000000000005E-5</c:v>
                </c:pt>
                <c:pt idx="64455">
                  <c:v>6.4455999999999994E-5</c:v>
                </c:pt>
                <c:pt idx="64456">
                  <c:v>6.4456999999999996E-5</c:v>
                </c:pt>
                <c:pt idx="64457">
                  <c:v>6.4457999999999998E-5</c:v>
                </c:pt>
                <c:pt idx="64458">
                  <c:v>6.4459000000000001E-5</c:v>
                </c:pt>
                <c:pt idx="64459">
                  <c:v>6.4460000000000003E-5</c:v>
                </c:pt>
                <c:pt idx="64460">
                  <c:v>6.4461000000000005E-5</c:v>
                </c:pt>
                <c:pt idx="64461">
                  <c:v>6.4461999999999994E-5</c:v>
                </c:pt>
                <c:pt idx="64462">
                  <c:v>6.4462999999999996E-5</c:v>
                </c:pt>
                <c:pt idx="64463">
                  <c:v>6.4463999999999998E-5</c:v>
                </c:pt>
                <c:pt idx="64464">
                  <c:v>6.4465E-5</c:v>
                </c:pt>
                <c:pt idx="64465">
                  <c:v>6.4466000000000002E-5</c:v>
                </c:pt>
                <c:pt idx="64466">
                  <c:v>6.4467000000000005E-5</c:v>
                </c:pt>
                <c:pt idx="64467">
                  <c:v>6.4467999999999993E-5</c:v>
                </c:pt>
                <c:pt idx="64468">
                  <c:v>6.4468999999999995E-5</c:v>
                </c:pt>
                <c:pt idx="64469">
                  <c:v>6.4469999999999998E-5</c:v>
                </c:pt>
                <c:pt idx="64470">
                  <c:v>6.4471E-5</c:v>
                </c:pt>
                <c:pt idx="64471">
                  <c:v>6.4472000000000002E-5</c:v>
                </c:pt>
                <c:pt idx="64472">
                  <c:v>6.4473000000000004E-5</c:v>
                </c:pt>
                <c:pt idx="64473">
                  <c:v>6.4474000000000006E-5</c:v>
                </c:pt>
                <c:pt idx="64474">
                  <c:v>6.4474999999999995E-5</c:v>
                </c:pt>
                <c:pt idx="64475">
                  <c:v>6.4475999999999997E-5</c:v>
                </c:pt>
                <c:pt idx="64476">
                  <c:v>6.4476999999999999E-5</c:v>
                </c:pt>
                <c:pt idx="64477">
                  <c:v>6.4478000000000002E-5</c:v>
                </c:pt>
                <c:pt idx="64478">
                  <c:v>6.4479000000000004E-5</c:v>
                </c:pt>
                <c:pt idx="64479">
                  <c:v>6.4480000000000006E-5</c:v>
                </c:pt>
                <c:pt idx="64480">
                  <c:v>6.4480999999999995E-5</c:v>
                </c:pt>
                <c:pt idx="64481">
                  <c:v>6.4481999999999997E-5</c:v>
                </c:pt>
                <c:pt idx="64482">
                  <c:v>6.4482999999999999E-5</c:v>
                </c:pt>
                <c:pt idx="64483">
                  <c:v>6.4484000000000001E-5</c:v>
                </c:pt>
                <c:pt idx="64484">
                  <c:v>6.4485000000000003E-5</c:v>
                </c:pt>
                <c:pt idx="64485">
                  <c:v>6.4486000000000006E-5</c:v>
                </c:pt>
                <c:pt idx="64486">
                  <c:v>6.4486999999999994E-5</c:v>
                </c:pt>
                <c:pt idx="64487">
                  <c:v>6.4487999999999996E-5</c:v>
                </c:pt>
                <c:pt idx="64488">
                  <c:v>6.4488999999999999E-5</c:v>
                </c:pt>
                <c:pt idx="64489">
                  <c:v>6.4490000000000001E-5</c:v>
                </c:pt>
                <c:pt idx="64490">
                  <c:v>6.4491000000000003E-5</c:v>
                </c:pt>
                <c:pt idx="64491">
                  <c:v>6.4492000000000005E-5</c:v>
                </c:pt>
                <c:pt idx="64492">
                  <c:v>6.4492999999999994E-5</c:v>
                </c:pt>
                <c:pt idx="64493">
                  <c:v>6.4493999999999996E-5</c:v>
                </c:pt>
                <c:pt idx="64494">
                  <c:v>6.4494999999999998E-5</c:v>
                </c:pt>
                <c:pt idx="64495">
                  <c:v>6.4496E-5</c:v>
                </c:pt>
                <c:pt idx="64496">
                  <c:v>6.4497000000000003E-5</c:v>
                </c:pt>
                <c:pt idx="64497">
                  <c:v>6.4498000000000005E-5</c:v>
                </c:pt>
                <c:pt idx="64498">
                  <c:v>6.4498999999999994E-5</c:v>
                </c:pt>
                <c:pt idx="64499">
                  <c:v>6.4499999999999996E-5</c:v>
                </c:pt>
                <c:pt idx="64500">
                  <c:v>6.4500999999999998E-5</c:v>
                </c:pt>
                <c:pt idx="64501">
                  <c:v>6.4502E-5</c:v>
                </c:pt>
                <c:pt idx="64502">
                  <c:v>6.4503000000000002E-5</c:v>
                </c:pt>
                <c:pt idx="64503">
                  <c:v>6.4504000000000004E-5</c:v>
                </c:pt>
                <c:pt idx="64504">
                  <c:v>6.4505000000000007E-5</c:v>
                </c:pt>
                <c:pt idx="64505">
                  <c:v>6.4505999999999995E-5</c:v>
                </c:pt>
                <c:pt idx="64506">
                  <c:v>6.4506999999999998E-5</c:v>
                </c:pt>
                <c:pt idx="64507">
                  <c:v>6.4508E-5</c:v>
                </c:pt>
                <c:pt idx="64508">
                  <c:v>6.4509000000000002E-5</c:v>
                </c:pt>
                <c:pt idx="64509">
                  <c:v>6.4510000000000004E-5</c:v>
                </c:pt>
                <c:pt idx="64510">
                  <c:v>6.4511000000000006E-5</c:v>
                </c:pt>
                <c:pt idx="64511">
                  <c:v>6.4511999999999995E-5</c:v>
                </c:pt>
                <c:pt idx="64512">
                  <c:v>6.4512999999999997E-5</c:v>
                </c:pt>
                <c:pt idx="64513">
                  <c:v>6.4513999999999999E-5</c:v>
                </c:pt>
                <c:pt idx="64514">
                  <c:v>6.4515000000000001E-5</c:v>
                </c:pt>
                <c:pt idx="64515">
                  <c:v>6.4516000000000004E-5</c:v>
                </c:pt>
                <c:pt idx="64516">
                  <c:v>6.4517000000000006E-5</c:v>
                </c:pt>
                <c:pt idx="64517">
                  <c:v>6.4517999999999995E-5</c:v>
                </c:pt>
                <c:pt idx="64518">
                  <c:v>6.4518999999999997E-5</c:v>
                </c:pt>
                <c:pt idx="64519">
                  <c:v>6.4519999999999999E-5</c:v>
                </c:pt>
                <c:pt idx="64520">
                  <c:v>6.4521000000000001E-5</c:v>
                </c:pt>
                <c:pt idx="64521">
                  <c:v>6.4522000000000003E-5</c:v>
                </c:pt>
                <c:pt idx="64522">
                  <c:v>6.4523000000000005E-5</c:v>
                </c:pt>
                <c:pt idx="64523">
                  <c:v>6.4523999999999994E-5</c:v>
                </c:pt>
                <c:pt idx="64524">
                  <c:v>6.4524999999999996E-5</c:v>
                </c:pt>
                <c:pt idx="64525">
                  <c:v>6.4525999999999999E-5</c:v>
                </c:pt>
                <c:pt idx="64526">
                  <c:v>6.4527000000000001E-5</c:v>
                </c:pt>
                <c:pt idx="64527">
                  <c:v>6.4528000000000003E-5</c:v>
                </c:pt>
                <c:pt idx="64528">
                  <c:v>6.4529000000000005E-5</c:v>
                </c:pt>
                <c:pt idx="64529">
                  <c:v>6.4529999999999994E-5</c:v>
                </c:pt>
                <c:pt idx="64530">
                  <c:v>6.4530999999999996E-5</c:v>
                </c:pt>
                <c:pt idx="64531">
                  <c:v>6.4531999999999998E-5</c:v>
                </c:pt>
                <c:pt idx="64532">
                  <c:v>6.4533E-5</c:v>
                </c:pt>
                <c:pt idx="64533">
                  <c:v>6.4534000000000002E-5</c:v>
                </c:pt>
                <c:pt idx="64534">
                  <c:v>6.4535000000000005E-5</c:v>
                </c:pt>
                <c:pt idx="64535">
                  <c:v>6.4535999999999993E-5</c:v>
                </c:pt>
                <c:pt idx="64536">
                  <c:v>6.4536999999999996E-5</c:v>
                </c:pt>
                <c:pt idx="64537">
                  <c:v>6.4537999999999998E-5</c:v>
                </c:pt>
                <c:pt idx="64538">
                  <c:v>6.4539E-5</c:v>
                </c:pt>
                <c:pt idx="64539">
                  <c:v>6.4540000000000002E-5</c:v>
                </c:pt>
                <c:pt idx="64540">
                  <c:v>6.4541000000000004E-5</c:v>
                </c:pt>
                <c:pt idx="64541">
                  <c:v>6.4542000000000006E-5</c:v>
                </c:pt>
                <c:pt idx="64542">
                  <c:v>6.4542999999999995E-5</c:v>
                </c:pt>
                <c:pt idx="64543">
                  <c:v>6.4543999999999997E-5</c:v>
                </c:pt>
                <c:pt idx="64544">
                  <c:v>6.4545E-5</c:v>
                </c:pt>
                <c:pt idx="64545">
                  <c:v>6.4546000000000002E-5</c:v>
                </c:pt>
                <c:pt idx="64546">
                  <c:v>6.4547000000000004E-5</c:v>
                </c:pt>
                <c:pt idx="64547">
                  <c:v>6.4548000000000006E-5</c:v>
                </c:pt>
                <c:pt idx="64548">
                  <c:v>6.4548999999999995E-5</c:v>
                </c:pt>
                <c:pt idx="64549">
                  <c:v>6.4549999999999997E-5</c:v>
                </c:pt>
                <c:pt idx="64550">
                  <c:v>6.4550999999999999E-5</c:v>
                </c:pt>
                <c:pt idx="64551">
                  <c:v>6.4552000000000001E-5</c:v>
                </c:pt>
                <c:pt idx="64552">
                  <c:v>6.4553000000000003E-5</c:v>
                </c:pt>
                <c:pt idx="64553">
                  <c:v>6.4554000000000006E-5</c:v>
                </c:pt>
                <c:pt idx="64554">
                  <c:v>6.4554999999999994E-5</c:v>
                </c:pt>
                <c:pt idx="64555">
                  <c:v>6.4555999999999997E-5</c:v>
                </c:pt>
                <c:pt idx="64556">
                  <c:v>6.4556999999999999E-5</c:v>
                </c:pt>
                <c:pt idx="64557">
                  <c:v>6.4558000000000001E-5</c:v>
                </c:pt>
                <c:pt idx="64558">
                  <c:v>6.4559000000000003E-5</c:v>
                </c:pt>
                <c:pt idx="64559">
                  <c:v>6.4560000000000005E-5</c:v>
                </c:pt>
                <c:pt idx="64560">
                  <c:v>6.4560999999999994E-5</c:v>
                </c:pt>
                <c:pt idx="64561">
                  <c:v>6.4561999999999996E-5</c:v>
                </c:pt>
                <c:pt idx="64562">
                  <c:v>6.4562999999999998E-5</c:v>
                </c:pt>
                <c:pt idx="64563">
                  <c:v>6.4564000000000001E-5</c:v>
                </c:pt>
                <c:pt idx="64564">
                  <c:v>6.4565000000000003E-5</c:v>
                </c:pt>
                <c:pt idx="64565">
                  <c:v>6.4566000000000005E-5</c:v>
                </c:pt>
                <c:pt idx="64566">
                  <c:v>6.4566999999999994E-5</c:v>
                </c:pt>
                <c:pt idx="64567">
                  <c:v>6.4567999999999996E-5</c:v>
                </c:pt>
                <c:pt idx="64568">
                  <c:v>6.4568999999999998E-5</c:v>
                </c:pt>
                <c:pt idx="64569">
                  <c:v>6.457E-5</c:v>
                </c:pt>
                <c:pt idx="64570">
                  <c:v>6.4571000000000002E-5</c:v>
                </c:pt>
                <c:pt idx="64571">
                  <c:v>6.4572000000000005E-5</c:v>
                </c:pt>
                <c:pt idx="64572">
                  <c:v>6.4573000000000007E-5</c:v>
                </c:pt>
                <c:pt idx="64573">
                  <c:v>6.4573999999999995E-5</c:v>
                </c:pt>
                <c:pt idx="64574">
                  <c:v>6.4574999999999998E-5</c:v>
                </c:pt>
                <c:pt idx="64575">
                  <c:v>6.4576E-5</c:v>
                </c:pt>
                <c:pt idx="64576">
                  <c:v>6.4577000000000002E-5</c:v>
                </c:pt>
                <c:pt idx="64577">
                  <c:v>6.4578000000000004E-5</c:v>
                </c:pt>
                <c:pt idx="64578">
                  <c:v>6.4579000000000006E-5</c:v>
                </c:pt>
                <c:pt idx="64579">
                  <c:v>6.4579999999999995E-5</c:v>
                </c:pt>
                <c:pt idx="64580">
                  <c:v>6.4580999999999997E-5</c:v>
                </c:pt>
                <c:pt idx="64581">
                  <c:v>6.4581999999999999E-5</c:v>
                </c:pt>
                <c:pt idx="64582">
                  <c:v>6.4583000000000002E-5</c:v>
                </c:pt>
                <c:pt idx="64583">
                  <c:v>6.4584000000000004E-5</c:v>
                </c:pt>
                <c:pt idx="64584">
                  <c:v>6.4585000000000006E-5</c:v>
                </c:pt>
                <c:pt idx="64585">
                  <c:v>6.4585999999999995E-5</c:v>
                </c:pt>
                <c:pt idx="64586">
                  <c:v>6.4586999999999997E-5</c:v>
                </c:pt>
                <c:pt idx="64587">
                  <c:v>6.4587999999999999E-5</c:v>
                </c:pt>
                <c:pt idx="64588">
                  <c:v>6.4589000000000001E-5</c:v>
                </c:pt>
                <c:pt idx="64589">
                  <c:v>6.4590000000000003E-5</c:v>
                </c:pt>
                <c:pt idx="64590">
                  <c:v>6.4591000000000006E-5</c:v>
                </c:pt>
                <c:pt idx="64591">
                  <c:v>6.4591999999999994E-5</c:v>
                </c:pt>
                <c:pt idx="64592">
                  <c:v>6.4592999999999996E-5</c:v>
                </c:pt>
                <c:pt idx="64593">
                  <c:v>6.4593999999999999E-5</c:v>
                </c:pt>
                <c:pt idx="64594">
                  <c:v>6.4595000000000001E-5</c:v>
                </c:pt>
                <c:pt idx="64595">
                  <c:v>6.4596000000000003E-5</c:v>
                </c:pt>
                <c:pt idx="64596">
                  <c:v>6.4597000000000005E-5</c:v>
                </c:pt>
                <c:pt idx="64597">
                  <c:v>6.4597999999999994E-5</c:v>
                </c:pt>
                <c:pt idx="64598">
                  <c:v>6.4598999999999996E-5</c:v>
                </c:pt>
                <c:pt idx="64599">
                  <c:v>6.4599999999999998E-5</c:v>
                </c:pt>
                <c:pt idx="64600">
                  <c:v>6.4601E-5</c:v>
                </c:pt>
                <c:pt idx="64601">
                  <c:v>6.4602000000000003E-5</c:v>
                </c:pt>
                <c:pt idx="64602">
                  <c:v>6.4603000000000005E-5</c:v>
                </c:pt>
                <c:pt idx="64603">
                  <c:v>6.4603999999999993E-5</c:v>
                </c:pt>
                <c:pt idx="64604">
                  <c:v>6.4604999999999996E-5</c:v>
                </c:pt>
                <c:pt idx="64605">
                  <c:v>6.4605999999999998E-5</c:v>
                </c:pt>
                <c:pt idx="64606">
                  <c:v>6.4607E-5</c:v>
                </c:pt>
                <c:pt idx="64607">
                  <c:v>6.4608000000000002E-5</c:v>
                </c:pt>
                <c:pt idx="64608">
                  <c:v>6.4609000000000004E-5</c:v>
                </c:pt>
                <c:pt idx="64609">
                  <c:v>6.4610000000000007E-5</c:v>
                </c:pt>
                <c:pt idx="64610">
                  <c:v>6.4610999999999995E-5</c:v>
                </c:pt>
                <c:pt idx="64611">
                  <c:v>6.4611999999999997E-5</c:v>
                </c:pt>
                <c:pt idx="64612">
                  <c:v>6.4613E-5</c:v>
                </c:pt>
                <c:pt idx="64613">
                  <c:v>6.4614000000000002E-5</c:v>
                </c:pt>
                <c:pt idx="64614">
                  <c:v>6.4615000000000004E-5</c:v>
                </c:pt>
                <c:pt idx="64615">
                  <c:v>6.4616000000000006E-5</c:v>
                </c:pt>
                <c:pt idx="64616">
                  <c:v>6.4616999999999995E-5</c:v>
                </c:pt>
                <c:pt idx="64617">
                  <c:v>6.4617999999999997E-5</c:v>
                </c:pt>
                <c:pt idx="64618">
                  <c:v>6.4618999999999999E-5</c:v>
                </c:pt>
                <c:pt idx="64619">
                  <c:v>6.4620000000000001E-5</c:v>
                </c:pt>
                <c:pt idx="64620">
                  <c:v>6.4621000000000004E-5</c:v>
                </c:pt>
                <c:pt idx="64621">
                  <c:v>6.4622000000000006E-5</c:v>
                </c:pt>
                <c:pt idx="64622">
                  <c:v>6.4622999999999994E-5</c:v>
                </c:pt>
                <c:pt idx="64623">
                  <c:v>6.4623999999999997E-5</c:v>
                </c:pt>
                <c:pt idx="64624">
                  <c:v>6.4624999999999999E-5</c:v>
                </c:pt>
                <c:pt idx="64625">
                  <c:v>6.4626000000000001E-5</c:v>
                </c:pt>
                <c:pt idx="64626">
                  <c:v>6.4627000000000003E-5</c:v>
                </c:pt>
                <c:pt idx="64627">
                  <c:v>6.4628000000000005E-5</c:v>
                </c:pt>
                <c:pt idx="64628">
                  <c:v>6.4628999999999994E-5</c:v>
                </c:pt>
                <c:pt idx="64629">
                  <c:v>6.4629999999999996E-5</c:v>
                </c:pt>
                <c:pt idx="64630">
                  <c:v>6.4630999999999998E-5</c:v>
                </c:pt>
                <c:pt idx="64631">
                  <c:v>6.4632000000000001E-5</c:v>
                </c:pt>
                <c:pt idx="64632">
                  <c:v>6.4633000000000003E-5</c:v>
                </c:pt>
                <c:pt idx="64633">
                  <c:v>6.4634000000000005E-5</c:v>
                </c:pt>
                <c:pt idx="64634">
                  <c:v>6.4634999999999994E-5</c:v>
                </c:pt>
                <c:pt idx="64635">
                  <c:v>6.4635999999999996E-5</c:v>
                </c:pt>
                <c:pt idx="64636">
                  <c:v>6.4636999999999998E-5</c:v>
                </c:pt>
                <c:pt idx="64637">
                  <c:v>6.4638E-5</c:v>
                </c:pt>
                <c:pt idx="64638">
                  <c:v>6.4639000000000002E-5</c:v>
                </c:pt>
                <c:pt idx="64639">
                  <c:v>6.4640000000000005E-5</c:v>
                </c:pt>
                <c:pt idx="64640">
                  <c:v>6.4641000000000007E-5</c:v>
                </c:pt>
                <c:pt idx="64641">
                  <c:v>6.4641999999999995E-5</c:v>
                </c:pt>
                <c:pt idx="64642">
                  <c:v>6.4642999999999998E-5</c:v>
                </c:pt>
                <c:pt idx="64643">
                  <c:v>6.4644E-5</c:v>
                </c:pt>
                <c:pt idx="64644">
                  <c:v>6.4645000000000002E-5</c:v>
                </c:pt>
                <c:pt idx="64645">
                  <c:v>6.4646000000000004E-5</c:v>
                </c:pt>
                <c:pt idx="64646">
                  <c:v>6.4647000000000006E-5</c:v>
                </c:pt>
                <c:pt idx="64647">
                  <c:v>6.4647999999999995E-5</c:v>
                </c:pt>
                <c:pt idx="64648">
                  <c:v>6.4648999999999997E-5</c:v>
                </c:pt>
                <c:pt idx="64649">
                  <c:v>6.4649999999999999E-5</c:v>
                </c:pt>
                <c:pt idx="64650">
                  <c:v>6.4651000000000002E-5</c:v>
                </c:pt>
                <c:pt idx="64651">
                  <c:v>6.4652000000000004E-5</c:v>
                </c:pt>
                <c:pt idx="64652">
                  <c:v>6.4653000000000006E-5</c:v>
                </c:pt>
                <c:pt idx="64653">
                  <c:v>6.4653999999999995E-5</c:v>
                </c:pt>
                <c:pt idx="64654">
                  <c:v>6.4654999999999997E-5</c:v>
                </c:pt>
                <c:pt idx="64655">
                  <c:v>6.4655999999999999E-5</c:v>
                </c:pt>
                <c:pt idx="64656">
                  <c:v>6.4657000000000001E-5</c:v>
                </c:pt>
                <c:pt idx="64657">
                  <c:v>6.4658000000000003E-5</c:v>
                </c:pt>
                <c:pt idx="64658">
                  <c:v>6.4659000000000006E-5</c:v>
                </c:pt>
                <c:pt idx="64659">
                  <c:v>6.4659999999999994E-5</c:v>
                </c:pt>
                <c:pt idx="64660">
                  <c:v>6.4660999999999996E-5</c:v>
                </c:pt>
                <c:pt idx="64661">
                  <c:v>6.4661999999999999E-5</c:v>
                </c:pt>
                <c:pt idx="64662">
                  <c:v>6.4663000000000001E-5</c:v>
                </c:pt>
                <c:pt idx="64663">
                  <c:v>6.4664000000000003E-5</c:v>
                </c:pt>
                <c:pt idx="64664">
                  <c:v>6.4665000000000005E-5</c:v>
                </c:pt>
                <c:pt idx="64665">
                  <c:v>6.4665999999999994E-5</c:v>
                </c:pt>
                <c:pt idx="64666">
                  <c:v>6.4666999999999996E-5</c:v>
                </c:pt>
                <c:pt idx="64667">
                  <c:v>6.4667999999999998E-5</c:v>
                </c:pt>
                <c:pt idx="64668">
                  <c:v>6.4669E-5</c:v>
                </c:pt>
                <c:pt idx="64669">
                  <c:v>6.4670000000000003E-5</c:v>
                </c:pt>
                <c:pt idx="64670">
                  <c:v>6.4671000000000005E-5</c:v>
                </c:pt>
                <c:pt idx="64671">
                  <c:v>6.4671999999999993E-5</c:v>
                </c:pt>
                <c:pt idx="64672">
                  <c:v>6.4672999999999996E-5</c:v>
                </c:pt>
                <c:pt idx="64673">
                  <c:v>6.4673999999999998E-5</c:v>
                </c:pt>
                <c:pt idx="64674">
                  <c:v>6.4675E-5</c:v>
                </c:pt>
                <c:pt idx="64675">
                  <c:v>6.4676000000000002E-5</c:v>
                </c:pt>
                <c:pt idx="64676">
                  <c:v>6.4677000000000004E-5</c:v>
                </c:pt>
                <c:pt idx="64677">
                  <c:v>6.4678000000000007E-5</c:v>
                </c:pt>
                <c:pt idx="64678">
                  <c:v>6.4678999999999995E-5</c:v>
                </c:pt>
                <c:pt idx="64679">
                  <c:v>6.4679999999999997E-5</c:v>
                </c:pt>
                <c:pt idx="64680">
                  <c:v>6.4681E-5</c:v>
                </c:pt>
                <c:pt idx="64681">
                  <c:v>6.4682000000000002E-5</c:v>
                </c:pt>
                <c:pt idx="64682">
                  <c:v>6.4683000000000004E-5</c:v>
                </c:pt>
                <c:pt idx="64683">
                  <c:v>6.4684000000000006E-5</c:v>
                </c:pt>
                <c:pt idx="64684">
                  <c:v>6.4684999999999995E-5</c:v>
                </c:pt>
                <c:pt idx="64685">
                  <c:v>6.4685999999999997E-5</c:v>
                </c:pt>
                <c:pt idx="64686">
                  <c:v>6.4686999999999999E-5</c:v>
                </c:pt>
                <c:pt idx="64687">
                  <c:v>6.4688000000000001E-5</c:v>
                </c:pt>
                <c:pt idx="64688">
                  <c:v>6.4689000000000004E-5</c:v>
                </c:pt>
                <c:pt idx="64689">
                  <c:v>6.4690000000000006E-5</c:v>
                </c:pt>
                <c:pt idx="64690">
                  <c:v>6.4690999999999994E-5</c:v>
                </c:pt>
                <c:pt idx="64691">
                  <c:v>6.4691999999999997E-5</c:v>
                </c:pt>
                <c:pt idx="64692">
                  <c:v>6.4692999999999999E-5</c:v>
                </c:pt>
                <c:pt idx="64693">
                  <c:v>6.4694000000000001E-5</c:v>
                </c:pt>
                <c:pt idx="64694">
                  <c:v>6.4695000000000003E-5</c:v>
                </c:pt>
                <c:pt idx="64695">
                  <c:v>6.4696000000000005E-5</c:v>
                </c:pt>
                <c:pt idx="64696">
                  <c:v>6.4696999999999994E-5</c:v>
                </c:pt>
                <c:pt idx="64697">
                  <c:v>6.4697999999999996E-5</c:v>
                </c:pt>
                <c:pt idx="64698">
                  <c:v>6.4698999999999998E-5</c:v>
                </c:pt>
                <c:pt idx="64699">
                  <c:v>6.4700000000000001E-5</c:v>
                </c:pt>
                <c:pt idx="64700">
                  <c:v>6.4701000000000003E-5</c:v>
                </c:pt>
                <c:pt idx="64701">
                  <c:v>6.4702000000000005E-5</c:v>
                </c:pt>
                <c:pt idx="64702">
                  <c:v>6.4702999999999994E-5</c:v>
                </c:pt>
                <c:pt idx="64703">
                  <c:v>6.4703999999999996E-5</c:v>
                </c:pt>
                <c:pt idx="64704">
                  <c:v>6.4704999999999998E-5</c:v>
                </c:pt>
                <c:pt idx="64705">
                  <c:v>6.4706E-5</c:v>
                </c:pt>
                <c:pt idx="64706">
                  <c:v>6.4707000000000002E-5</c:v>
                </c:pt>
                <c:pt idx="64707">
                  <c:v>6.4708000000000005E-5</c:v>
                </c:pt>
                <c:pt idx="64708">
                  <c:v>6.4709000000000007E-5</c:v>
                </c:pt>
                <c:pt idx="64709">
                  <c:v>6.4709999999999995E-5</c:v>
                </c:pt>
                <c:pt idx="64710">
                  <c:v>6.4710999999999998E-5</c:v>
                </c:pt>
                <c:pt idx="64711">
                  <c:v>6.4712E-5</c:v>
                </c:pt>
                <c:pt idx="64712">
                  <c:v>6.4713000000000002E-5</c:v>
                </c:pt>
                <c:pt idx="64713">
                  <c:v>6.4714000000000004E-5</c:v>
                </c:pt>
                <c:pt idx="64714">
                  <c:v>6.4715000000000006E-5</c:v>
                </c:pt>
                <c:pt idx="64715">
                  <c:v>6.4715999999999995E-5</c:v>
                </c:pt>
                <c:pt idx="64716">
                  <c:v>6.4716999999999997E-5</c:v>
                </c:pt>
                <c:pt idx="64717">
                  <c:v>6.4717999999999999E-5</c:v>
                </c:pt>
                <c:pt idx="64718">
                  <c:v>6.4719000000000002E-5</c:v>
                </c:pt>
                <c:pt idx="64719">
                  <c:v>6.4720000000000004E-5</c:v>
                </c:pt>
                <c:pt idx="64720">
                  <c:v>6.4721000000000006E-5</c:v>
                </c:pt>
                <c:pt idx="64721">
                  <c:v>6.4721999999999995E-5</c:v>
                </c:pt>
                <c:pt idx="64722">
                  <c:v>6.4722999999999997E-5</c:v>
                </c:pt>
                <c:pt idx="64723">
                  <c:v>6.4723999999999999E-5</c:v>
                </c:pt>
                <c:pt idx="64724">
                  <c:v>6.4725000000000001E-5</c:v>
                </c:pt>
                <c:pt idx="64725">
                  <c:v>6.4726000000000003E-5</c:v>
                </c:pt>
                <c:pt idx="64726">
                  <c:v>6.4727000000000006E-5</c:v>
                </c:pt>
                <c:pt idx="64727">
                  <c:v>6.4727999999999994E-5</c:v>
                </c:pt>
                <c:pt idx="64728">
                  <c:v>6.4728999999999996E-5</c:v>
                </c:pt>
                <c:pt idx="64729">
                  <c:v>6.4729999999999999E-5</c:v>
                </c:pt>
                <c:pt idx="64730">
                  <c:v>6.4731000000000001E-5</c:v>
                </c:pt>
                <c:pt idx="64731">
                  <c:v>6.4732000000000003E-5</c:v>
                </c:pt>
                <c:pt idx="64732">
                  <c:v>6.4733000000000005E-5</c:v>
                </c:pt>
                <c:pt idx="64733">
                  <c:v>6.4733999999999994E-5</c:v>
                </c:pt>
                <c:pt idx="64734">
                  <c:v>6.4734999999999996E-5</c:v>
                </c:pt>
                <c:pt idx="64735">
                  <c:v>6.4735999999999998E-5</c:v>
                </c:pt>
                <c:pt idx="64736">
                  <c:v>6.4737E-5</c:v>
                </c:pt>
                <c:pt idx="64737">
                  <c:v>6.4738000000000003E-5</c:v>
                </c:pt>
                <c:pt idx="64738">
                  <c:v>6.4739000000000005E-5</c:v>
                </c:pt>
                <c:pt idx="64739">
                  <c:v>6.4739999999999993E-5</c:v>
                </c:pt>
                <c:pt idx="64740">
                  <c:v>6.4740999999999996E-5</c:v>
                </c:pt>
                <c:pt idx="64741">
                  <c:v>6.4741999999999998E-5</c:v>
                </c:pt>
                <c:pt idx="64742">
                  <c:v>6.4743E-5</c:v>
                </c:pt>
                <c:pt idx="64743">
                  <c:v>6.4744000000000002E-5</c:v>
                </c:pt>
                <c:pt idx="64744">
                  <c:v>6.4745000000000004E-5</c:v>
                </c:pt>
                <c:pt idx="64745">
                  <c:v>6.4746000000000007E-5</c:v>
                </c:pt>
                <c:pt idx="64746">
                  <c:v>6.4746999999999995E-5</c:v>
                </c:pt>
                <c:pt idx="64747">
                  <c:v>6.4747999999999997E-5</c:v>
                </c:pt>
                <c:pt idx="64748">
                  <c:v>6.4749E-5</c:v>
                </c:pt>
                <c:pt idx="64749">
                  <c:v>6.4750000000000002E-5</c:v>
                </c:pt>
                <c:pt idx="64750">
                  <c:v>6.4751000000000004E-5</c:v>
                </c:pt>
                <c:pt idx="64751">
                  <c:v>6.4752000000000006E-5</c:v>
                </c:pt>
                <c:pt idx="64752">
                  <c:v>6.4752999999999995E-5</c:v>
                </c:pt>
                <c:pt idx="64753">
                  <c:v>6.4753999999999997E-5</c:v>
                </c:pt>
                <c:pt idx="64754">
                  <c:v>6.4754999999999999E-5</c:v>
                </c:pt>
                <c:pt idx="64755">
                  <c:v>6.4756000000000001E-5</c:v>
                </c:pt>
                <c:pt idx="64756">
                  <c:v>6.4757000000000004E-5</c:v>
                </c:pt>
                <c:pt idx="64757">
                  <c:v>6.4758000000000006E-5</c:v>
                </c:pt>
                <c:pt idx="64758">
                  <c:v>6.4758999999999994E-5</c:v>
                </c:pt>
                <c:pt idx="64759">
                  <c:v>6.4759999999999997E-5</c:v>
                </c:pt>
                <c:pt idx="64760">
                  <c:v>6.4760999999999999E-5</c:v>
                </c:pt>
                <c:pt idx="64761">
                  <c:v>6.4762000000000001E-5</c:v>
                </c:pt>
                <c:pt idx="64762">
                  <c:v>6.4763000000000003E-5</c:v>
                </c:pt>
                <c:pt idx="64763">
                  <c:v>6.4764000000000005E-5</c:v>
                </c:pt>
                <c:pt idx="64764">
                  <c:v>6.4764999999999994E-5</c:v>
                </c:pt>
                <c:pt idx="64765">
                  <c:v>6.4765999999999996E-5</c:v>
                </c:pt>
                <c:pt idx="64766">
                  <c:v>6.4766999999999998E-5</c:v>
                </c:pt>
                <c:pt idx="64767">
                  <c:v>6.4768000000000001E-5</c:v>
                </c:pt>
                <c:pt idx="64768">
                  <c:v>6.4769000000000003E-5</c:v>
                </c:pt>
                <c:pt idx="64769">
                  <c:v>6.4770000000000005E-5</c:v>
                </c:pt>
                <c:pt idx="64770">
                  <c:v>6.4770999999999994E-5</c:v>
                </c:pt>
                <c:pt idx="64771">
                  <c:v>6.4771999999999996E-5</c:v>
                </c:pt>
                <c:pt idx="64772">
                  <c:v>6.4772999999999998E-5</c:v>
                </c:pt>
                <c:pt idx="64773">
                  <c:v>6.4774E-5</c:v>
                </c:pt>
                <c:pt idx="64774">
                  <c:v>6.4775000000000002E-5</c:v>
                </c:pt>
                <c:pt idx="64775">
                  <c:v>6.4776000000000005E-5</c:v>
                </c:pt>
                <c:pt idx="64776">
                  <c:v>6.4776999999999993E-5</c:v>
                </c:pt>
                <c:pt idx="64777">
                  <c:v>6.4777999999999995E-5</c:v>
                </c:pt>
                <c:pt idx="64778">
                  <c:v>6.4778999999999998E-5</c:v>
                </c:pt>
                <c:pt idx="64779">
                  <c:v>6.478E-5</c:v>
                </c:pt>
                <c:pt idx="64780">
                  <c:v>6.4781000000000002E-5</c:v>
                </c:pt>
                <c:pt idx="64781">
                  <c:v>6.4782000000000004E-5</c:v>
                </c:pt>
                <c:pt idx="64782">
                  <c:v>6.4783000000000006E-5</c:v>
                </c:pt>
                <c:pt idx="64783">
                  <c:v>6.4783999999999995E-5</c:v>
                </c:pt>
                <c:pt idx="64784">
                  <c:v>6.4784999999999997E-5</c:v>
                </c:pt>
                <c:pt idx="64785">
                  <c:v>6.4785999999999999E-5</c:v>
                </c:pt>
                <c:pt idx="64786">
                  <c:v>6.4787000000000002E-5</c:v>
                </c:pt>
                <c:pt idx="64787">
                  <c:v>6.4788000000000004E-5</c:v>
                </c:pt>
                <c:pt idx="64788">
                  <c:v>6.4789000000000006E-5</c:v>
                </c:pt>
                <c:pt idx="64789">
                  <c:v>6.4789999999999995E-5</c:v>
                </c:pt>
                <c:pt idx="64790">
                  <c:v>6.4790999999999997E-5</c:v>
                </c:pt>
                <c:pt idx="64791">
                  <c:v>6.4791999999999999E-5</c:v>
                </c:pt>
                <c:pt idx="64792">
                  <c:v>6.4793000000000001E-5</c:v>
                </c:pt>
                <c:pt idx="64793">
                  <c:v>6.4794000000000003E-5</c:v>
                </c:pt>
                <c:pt idx="64794">
                  <c:v>6.4795000000000006E-5</c:v>
                </c:pt>
                <c:pt idx="64795">
                  <c:v>6.4795999999999994E-5</c:v>
                </c:pt>
                <c:pt idx="64796">
                  <c:v>6.4796999999999996E-5</c:v>
                </c:pt>
                <c:pt idx="64797">
                  <c:v>6.4797999999999999E-5</c:v>
                </c:pt>
                <c:pt idx="64798">
                  <c:v>6.4799000000000001E-5</c:v>
                </c:pt>
                <c:pt idx="64799">
                  <c:v>6.4800000000000003E-5</c:v>
                </c:pt>
                <c:pt idx="64800">
                  <c:v>6.4801000000000005E-5</c:v>
                </c:pt>
                <c:pt idx="64801">
                  <c:v>6.4801999999999994E-5</c:v>
                </c:pt>
                <c:pt idx="64802">
                  <c:v>6.4802999999999996E-5</c:v>
                </c:pt>
                <c:pt idx="64803">
                  <c:v>6.4803999999999998E-5</c:v>
                </c:pt>
                <c:pt idx="64804">
                  <c:v>6.4805E-5</c:v>
                </c:pt>
                <c:pt idx="64805">
                  <c:v>6.4806000000000003E-5</c:v>
                </c:pt>
                <c:pt idx="64806">
                  <c:v>6.4807000000000005E-5</c:v>
                </c:pt>
                <c:pt idx="64807">
                  <c:v>6.4807999999999993E-5</c:v>
                </c:pt>
                <c:pt idx="64808">
                  <c:v>6.4808999999999996E-5</c:v>
                </c:pt>
                <c:pt idx="64809">
                  <c:v>6.4809999999999998E-5</c:v>
                </c:pt>
                <c:pt idx="64810">
                  <c:v>6.4811E-5</c:v>
                </c:pt>
                <c:pt idx="64811">
                  <c:v>6.4812000000000002E-5</c:v>
                </c:pt>
                <c:pt idx="64812">
                  <c:v>6.4813000000000004E-5</c:v>
                </c:pt>
                <c:pt idx="64813">
                  <c:v>6.4814000000000007E-5</c:v>
                </c:pt>
                <c:pt idx="64814">
                  <c:v>6.4814999999999995E-5</c:v>
                </c:pt>
                <c:pt idx="64815">
                  <c:v>6.4815999999999997E-5</c:v>
                </c:pt>
                <c:pt idx="64816">
                  <c:v>6.4817E-5</c:v>
                </c:pt>
                <c:pt idx="64817">
                  <c:v>6.4818000000000002E-5</c:v>
                </c:pt>
                <c:pt idx="64818">
                  <c:v>6.4819000000000004E-5</c:v>
                </c:pt>
                <c:pt idx="64819">
                  <c:v>6.4820000000000006E-5</c:v>
                </c:pt>
                <c:pt idx="64820">
                  <c:v>6.4820999999999995E-5</c:v>
                </c:pt>
                <c:pt idx="64821">
                  <c:v>6.4821999999999997E-5</c:v>
                </c:pt>
                <c:pt idx="64822">
                  <c:v>6.4822999999999999E-5</c:v>
                </c:pt>
                <c:pt idx="64823">
                  <c:v>6.4824000000000001E-5</c:v>
                </c:pt>
                <c:pt idx="64824">
                  <c:v>6.4825000000000004E-5</c:v>
                </c:pt>
                <c:pt idx="64825">
                  <c:v>6.4826000000000006E-5</c:v>
                </c:pt>
                <c:pt idx="64826">
                  <c:v>6.4826999999999994E-5</c:v>
                </c:pt>
                <c:pt idx="64827">
                  <c:v>6.4827999999999997E-5</c:v>
                </c:pt>
                <c:pt idx="64828">
                  <c:v>6.4828999999999999E-5</c:v>
                </c:pt>
                <c:pt idx="64829">
                  <c:v>6.4830000000000001E-5</c:v>
                </c:pt>
                <c:pt idx="64830">
                  <c:v>6.4831000000000003E-5</c:v>
                </c:pt>
                <c:pt idx="64831">
                  <c:v>6.4832000000000005E-5</c:v>
                </c:pt>
                <c:pt idx="64832">
                  <c:v>6.4832999999999994E-5</c:v>
                </c:pt>
                <c:pt idx="64833">
                  <c:v>6.4833999999999996E-5</c:v>
                </c:pt>
                <c:pt idx="64834">
                  <c:v>6.4834999999999998E-5</c:v>
                </c:pt>
                <c:pt idx="64835">
                  <c:v>6.4836000000000001E-5</c:v>
                </c:pt>
                <c:pt idx="64836">
                  <c:v>6.4837000000000003E-5</c:v>
                </c:pt>
                <c:pt idx="64837">
                  <c:v>6.4838000000000005E-5</c:v>
                </c:pt>
                <c:pt idx="64838">
                  <c:v>6.4838999999999994E-5</c:v>
                </c:pt>
                <c:pt idx="64839">
                  <c:v>6.4839999999999996E-5</c:v>
                </c:pt>
                <c:pt idx="64840">
                  <c:v>6.4840999999999998E-5</c:v>
                </c:pt>
                <c:pt idx="64841">
                  <c:v>6.4842E-5</c:v>
                </c:pt>
                <c:pt idx="64842">
                  <c:v>6.4843000000000002E-5</c:v>
                </c:pt>
                <c:pt idx="64843">
                  <c:v>6.4844000000000005E-5</c:v>
                </c:pt>
                <c:pt idx="64844">
                  <c:v>6.4844999999999993E-5</c:v>
                </c:pt>
                <c:pt idx="64845">
                  <c:v>6.4845999999999995E-5</c:v>
                </c:pt>
                <c:pt idx="64846">
                  <c:v>6.4846999999999998E-5</c:v>
                </c:pt>
                <c:pt idx="64847">
                  <c:v>6.4848E-5</c:v>
                </c:pt>
                <c:pt idx="64848">
                  <c:v>6.4849000000000002E-5</c:v>
                </c:pt>
                <c:pt idx="64849">
                  <c:v>6.4850000000000004E-5</c:v>
                </c:pt>
                <c:pt idx="64850">
                  <c:v>6.4851000000000006E-5</c:v>
                </c:pt>
                <c:pt idx="64851">
                  <c:v>6.4851999999999995E-5</c:v>
                </c:pt>
                <c:pt idx="64852">
                  <c:v>6.4852999999999997E-5</c:v>
                </c:pt>
                <c:pt idx="64853">
                  <c:v>6.4853999999999999E-5</c:v>
                </c:pt>
                <c:pt idx="64854">
                  <c:v>6.4855000000000002E-5</c:v>
                </c:pt>
                <c:pt idx="64855">
                  <c:v>6.4856000000000004E-5</c:v>
                </c:pt>
                <c:pt idx="64856">
                  <c:v>6.4857000000000006E-5</c:v>
                </c:pt>
                <c:pt idx="64857">
                  <c:v>6.4857999999999995E-5</c:v>
                </c:pt>
                <c:pt idx="64858">
                  <c:v>6.4858999999999997E-5</c:v>
                </c:pt>
                <c:pt idx="64859">
                  <c:v>6.4859999999999999E-5</c:v>
                </c:pt>
                <c:pt idx="64860">
                  <c:v>6.4861000000000001E-5</c:v>
                </c:pt>
                <c:pt idx="64861">
                  <c:v>6.4862000000000003E-5</c:v>
                </c:pt>
                <c:pt idx="64862">
                  <c:v>6.4863000000000006E-5</c:v>
                </c:pt>
                <c:pt idx="64863">
                  <c:v>6.4863999999999994E-5</c:v>
                </c:pt>
                <c:pt idx="64864">
                  <c:v>6.4864999999999996E-5</c:v>
                </c:pt>
                <c:pt idx="64865">
                  <c:v>6.4865999999999999E-5</c:v>
                </c:pt>
                <c:pt idx="64866">
                  <c:v>6.4867000000000001E-5</c:v>
                </c:pt>
                <c:pt idx="64867">
                  <c:v>6.4868000000000003E-5</c:v>
                </c:pt>
                <c:pt idx="64868">
                  <c:v>6.4869000000000005E-5</c:v>
                </c:pt>
                <c:pt idx="64869">
                  <c:v>6.4869999999999994E-5</c:v>
                </c:pt>
                <c:pt idx="64870">
                  <c:v>6.4870999999999996E-5</c:v>
                </c:pt>
                <c:pt idx="64871">
                  <c:v>6.4871999999999998E-5</c:v>
                </c:pt>
                <c:pt idx="64872">
                  <c:v>6.4873E-5</c:v>
                </c:pt>
                <c:pt idx="64873">
                  <c:v>6.4874000000000003E-5</c:v>
                </c:pt>
                <c:pt idx="64874">
                  <c:v>6.4875000000000005E-5</c:v>
                </c:pt>
                <c:pt idx="64875">
                  <c:v>6.4875999999999993E-5</c:v>
                </c:pt>
                <c:pt idx="64876">
                  <c:v>6.4876999999999996E-5</c:v>
                </c:pt>
                <c:pt idx="64877">
                  <c:v>6.4877999999999998E-5</c:v>
                </c:pt>
                <c:pt idx="64878">
                  <c:v>6.4879E-5</c:v>
                </c:pt>
                <c:pt idx="64879">
                  <c:v>6.4880000000000002E-5</c:v>
                </c:pt>
                <c:pt idx="64880">
                  <c:v>6.4881000000000004E-5</c:v>
                </c:pt>
                <c:pt idx="64881">
                  <c:v>6.4882000000000007E-5</c:v>
                </c:pt>
                <c:pt idx="64882">
                  <c:v>6.4882999999999995E-5</c:v>
                </c:pt>
                <c:pt idx="64883">
                  <c:v>6.4883999999999997E-5</c:v>
                </c:pt>
                <c:pt idx="64884">
                  <c:v>6.4885E-5</c:v>
                </c:pt>
                <c:pt idx="64885">
                  <c:v>6.4886000000000002E-5</c:v>
                </c:pt>
                <c:pt idx="64886">
                  <c:v>6.4887000000000004E-5</c:v>
                </c:pt>
                <c:pt idx="64887">
                  <c:v>6.4888000000000006E-5</c:v>
                </c:pt>
                <c:pt idx="64888">
                  <c:v>6.4888999999999995E-5</c:v>
                </c:pt>
                <c:pt idx="64889">
                  <c:v>6.4889999999999997E-5</c:v>
                </c:pt>
                <c:pt idx="64890">
                  <c:v>6.4890999999999999E-5</c:v>
                </c:pt>
                <c:pt idx="64891">
                  <c:v>6.4892000000000001E-5</c:v>
                </c:pt>
                <c:pt idx="64892">
                  <c:v>6.4893000000000004E-5</c:v>
                </c:pt>
                <c:pt idx="64893">
                  <c:v>6.4894000000000006E-5</c:v>
                </c:pt>
                <c:pt idx="64894">
                  <c:v>6.4894999999999994E-5</c:v>
                </c:pt>
                <c:pt idx="64895">
                  <c:v>6.4895999999999997E-5</c:v>
                </c:pt>
                <c:pt idx="64896">
                  <c:v>6.4896999999999999E-5</c:v>
                </c:pt>
                <c:pt idx="64897">
                  <c:v>6.4898000000000001E-5</c:v>
                </c:pt>
                <c:pt idx="64898">
                  <c:v>6.4899000000000003E-5</c:v>
                </c:pt>
                <c:pt idx="64899">
                  <c:v>6.4900000000000005E-5</c:v>
                </c:pt>
                <c:pt idx="64900">
                  <c:v>6.4900999999999994E-5</c:v>
                </c:pt>
                <c:pt idx="64901">
                  <c:v>6.4901999999999996E-5</c:v>
                </c:pt>
                <c:pt idx="64902">
                  <c:v>6.4902999999999998E-5</c:v>
                </c:pt>
                <c:pt idx="64903">
                  <c:v>6.4904000000000001E-5</c:v>
                </c:pt>
                <c:pt idx="64904">
                  <c:v>6.4905000000000003E-5</c:v>
                </c:pt>
                <c:pt idx="64905">
                  <c:v>6.4906000000000005E-5</c:v>
                </c:pt>
                <c:pt idx="64906">
                  <c:v>6.4906999999999994E-5</c:v>
                </c:pt>
                <c:pt idx="64907">
                  <c:v>6.4907999999999996E-5</c:v>
                </c:pt>
                <c:pt idx="64908">
                  <c:v>6.4908999999999998E-5</c:v>
                </c:pt>
                <c:pt idx="64909">
                  <c:v>6.491E-5</c:v>
                </c:pt>
                <c:pt idx="64910">
                  <c:v>6.4911000000000002E-5</c:v>
                </c:pt>
                <c:pt idx="64911">
                  <c:v>6.4912000000000005E-5</c:v>
                </c:pt>
                <c:pt idx="64912">
                  <c:v>6.4912999999999993E-5</c:v>
                </c:pt>
                <c:pt idx="64913">
                  <c:v>6.4913999999999995E-5</c:v>
                </c:pt>
                <c:pt idx="64914">
                  <c:v>6.4914999999999998E-5</c:v>
                </c:pt>
                <c:pt idx="64915">
                  <c:v>6.4916E-5</c:v>
                </c:pt>
                <c:pt idx="64916">
                  <c:v>6.4917000000000002E-5</c:v>
                </c:pt>
                <c:pt idx="64917">
                  <c:v>6.4918000000000004E-5</c:v>
                </c:pt>
                <c:pt idx="64918">
                  <c:v>6.4919000000000006E-5</c:v>
                </c:pt>
                <c:pt idx="64919">
                  <c:v>6.4919999999999995E-5</c:v>
                </c:pt>
                <c:pt idx="64920">
                  <c:v>6.4920999999999997E-5</c:v>
                </c:pt>
                <c:pt idx="64921">
                  <c:v>6.4921999999999999E-5</c:v>
                </c:pt>
                <c:pt idx="64922">
                  <c:v>6.4923000000000002E-5</c:v>
                </c:pt>
                <c:pt idx="64923">
                  <c:v>6.4924000000000004E-5</c:v>
                </c:pt>
                <c:pt idx="64924">
                  <c:v>6.4925000000000006E-5</c:v>
                </c:pt>
                <c:pt idx="64925">
                  <c:v>6.4925999999999995E-5</c:v>
                </c:pt>
                <c:pt idx="64926">
                  <c:v>6.4926999999999997E-5</c:v>
                </c:pt>
                <c:pt idx="64927">
                  <c:v>6.4927999999999999E-5</c:v>
                </c:pt>
                <c:pt idx="64928">
                  <c:v>6.4929000000000001E-5</c:v>
                </c:pt>
                <c:pt idx="64929">
                  <c:v>6.4930000000000003E-5</c:v>
                </c:pt>
                <c:pt idx="64930">
                  <c:v>6.4931000000000006E-5</c:v>
                </c:pt>
                <c:pt idx="64931">
                  <c:v>6.4931999999999994E-5</c:v>
                </c:pt>
                <c:pt idx="64932">
                  <c:v>6.4932999999999996E-5</c:v>
                </c:pt>
                <c:pt idx="64933">
                  <c:v>6.4933999999999999E-5</c:v>
                </c:pt>
                <c:pt idx="64934">
                  <c:v>6.4935000000000001E-5</c:v>
                </c:pt>
                <c:pt idx="64935">
                  <c:v>6.4936000000000003E-5</c:v>
                </c:pt>
                <c:pt idx="64936">
                  <c:v>6.4937000000000005E-5</c:v>
                </c:pt>
                <c:pt idx="64937">
                  <c:v>6.4937999999999994E-5</c:v>
                </c:pt>
                <c:pt idx="64938">
                  <c:v>6.4938999999999996E-5</c:v>
                </c:pt>
                <c:pt idx="64939">
                  <c:v>6.4939999999999998E-5</c:v>
                </c:pt>
                <c:pt idx="64940">
                  <c:v>6.4941E-5</c:v>
                </c:pt>
                <c:pt idx="64941">
                  <c:v>6.4942000000000003E-5</c:v>
                </c:pt>
                <c:pt idx="64942">
                  <c:v>6.4943000000000005E-5</c:v>
                </c:pt>
                <c:pt idx="64943">
                  <c:v>6.4943999999999993E-5</c:v>
                </c:pt>
                <c:pt idx="64944">
                  <c:v>6.4944999999999996E-5</c:v>
                </c:pt>
                <c:pt idx="64945">
                  <c:v>6.4945999999999998E-5</c:v>
                </c:pt>
                <c:pt idx="64946">
                  <c:v>6.4947E-5</c:v>
                </c:pt>
                <c:pt idx="64947">
                  <c:v>6.4948000000000002E-5</c:v>
                </c:pt>
                <c:pt idx="64948">
                  <c:v>6.4949000000000004E-5</c:v>
                </c:pt>
                <c:pt idx="64949">
                  <c:v>6.4950000000000007E-5</c:v>
                </c:pt>
                <c:pt idx="64950">
                  <c:v>6.4950999999999995E-5</c:v>
                </c:pt>
                <c:pt idx="64951">
                  <c:v>6.4951999999999997E-5</c:v>
                </c:pt>
                <c:pt idx="64952">
                  <c:v>6.4953E-5</c:v>
                </c:pt>
                <c:pt idx="64953">
                  <c:v>6.4954000000000002E-5</c:v>
                </c:pt>
                <c:pt idx="64954">
                  <c:v>6.4955000000000004E-5</c:v>
                </c:pt>
                <c:pt idx="64955">
                  <c:v>6.4956000000000006E-5</c:v>
                </c:pt>
                <c:pt idx="64956">
                  <c:v>6.4956999999999995E-5</c:v>
                </c:pt>
                <c:pt idx="64957">
                  <c:v>6.4957999999999997E-5</c:v>
                </c:pt>
                <c:pt idx="64958">
                  <c:v>6.4958999999999999E-5</c:v>
                </c:pt>
                <c:pt idx="64959">
                  <c:v>6.4960000000000001E-5</c:v>
                </c:pt>
                <c:pt idx="64960">
                  <c:v>6.4961000000000004E-5</c:v>
                </c:pt>
                <c:pt idx="64961">
                  <c:v>6.4962000000000006E-5</c:v>
                </c:pt>
                <c:pt idx="64962">
                  <c:v>6.4962999999999994E-5</c:v>
                </c:pt>
                <c:pt idx="64963">
                  <c:v>6.4963999999999997E-5</c:v>
                </c:pt>
                <c:pt idx="64964">
                  <c:v>6.4964999999999999E-5</c:v>
                </c:pt>
                <c:pt idx="64965">
                  <c:v>6.4966000000000001E-5</c:v>
                </c:pt>
                <c:pt idx="64966">
                  <c:v>6.4967000000000003E-5</c:v>
                </c:pt>
                <c:pt idx="64967">
                  <c:v>6.4968000000000005E-5</c:v>
                </c:pt>
                <c:pt idx="64968">
                  <c:v>6.4968999999999994E-5</c:v>
                </c:pt>
                <c:pt idx="64969">
                  <c:v>6.4969999999999996E-5</c:v>
                </c:pt>
                <c:pt idx="64970">
                  <c:v>6.4970999999999998E-5</c:v>
                </c:pt>
                <c:pt idx="64971">
                  <c:v>6.4972000000000001E-5</c:v>
                </c:pt>
                <c:pt idx="64972">
                  <c:v>6.4973000000000003E-5</c:v>
                </c:pt>
                <c:pt idx="64973">
                  <c:v>6.4974000000000005E-5</c:v>
                </c:pt>
                <c:pt idx="64974">
                  <c:v>6.4974999999999994E-5</c:v>
                </c:pt>
                <c:pt idx="64975">
                  <c:v>6.4975999999999996E-5</c:v>
                </c:pt>
                <c:pt idx="64976">
                  <c:v>6.4976999999999998E-5</c:v>
                </c:pt>
                <c:pt idx="64977">
                  <c:v>6.4978E-5</c:v>
                </c:pt>
                <c:pt idx="64978">
                  <c:v>6.4979000000000002E-5</c:v>
                </c:pt>
                <c:pt idx="64979">
                  <c:v>6.4980000000000005E-5</c:v>
                </c:pt>
                <c:pt idx="64980">
                  <c:v>6.4980999999999993E-5</c:v>
                </c:pt>
                <c:pt idx="64981">
                  <c:v>6.4981999999999995E-5</c:v>
                </c:pt>
                <c:pt idx="64982">
                  <c:v>6.4982999999999998E-5</c:v>
                </c:pt>
                <c:pt idx="64983">
                  <c:v>6.4984E-5</c:v>
                </c:pt>
                <c:pt idx="64984">
                  <c:v>6.4985000000000002E-5</c:v>
                </c:pt>
                <c:pt idx="64985">
                  <c:v>6.4986000000000004E-5</c:v>
                </c:pt>
                <c:pt idx="64986">
                  <c:v>6.4987000000000006E-5</c:v>
                </c:pt>
                <c:pt idx="64987">
                  <c:v>6.4987999999999995E-5</c:v>
                </c:pt>
                <c:pt idx="64988">
                  <c:v>6.4988999999999997E-5</c:v>
                </c:pt>
                <c:pt idx="64989">
                  <c:v>6.4989999999999999E-5</c:v>
                </c:pt>
                <c:pt idx="64990">
                  <c:v>6.4991000000000002E-5</c:v>
                </c:pt>
                <c:pt idx="64991">
                  <c:v>6.4992000000000004E-5</c:v>
                </c:pt>
                <c:pt idx="64992">
                  <c:v>6.4993000000000006E-5</c:v>
                </c:pt>
                <c:pt idx="64993">
                  <c:v>6.4993999999999995E-5</c:v>
                </c:pt>
                <c:pt idx="64994">
                  <c:v>6.4994999999999997E-5</c:v>
                </c:pt>
                <c:pt idx="64995">
                  <c:v>6.4995999999999999E-5</c:v>
                </c:pt>
                <c:pt idx="64996">
                  <c:v>6.4997000000000001E-5</c:v>
                </c:pt>
                <c:pt idx="64997">
                  <c:v>6.4998000000000003E-5</c:v>
                </c:pt>
                <c:pt idx="64998">
                  <c:v>6.4999000000000006E-5</c:v>
                </c:pt>
                <c:pt idx="64999">
                  <c:v>6.4999999999999994E-5</c:v>
                </c:pt>
                <c:pt idx="65000">
                  <c:v>6.5000999999999996E-5</c:v>
                </c:pt>
                <c:pt idx="65001">
                  <c:v>6.5001999999999999E-5</c:v>
                </c:pt>
                <c:pt idx="65002">
                  <c:v>6.5003000000000001E-5</c:v>
                </c:pt>
                <c:pt idx="65003">
                  <c:v>6.5004000000000003E-5</c:v>
                </c:pt>
                <c:pt idx="65004">
                  <c:v>6.5005000000000005E-5</c:v>
                </c:pt>
                <c:pt idx="65005">
                  <c:v>6.5005999999999994E-5</c:v>
                </c:pt>
                <c:pt idx="65006">
                  <c:v>6.5006999999999996E-5</c:v>
                </c:pt>
                <c:pt idx="65007">
                  <c:v>6.5007999999999998E-5</c:v>
                </c:pt>
                <c:pt idx="65008">
                  <c:v>6.5009E-5</c:v>
                </c:pt>
                <c:pt idx="65009">
                  <c:v>6.5010000000000003E-5</c:v>
                </c:pt>
                <c:pt idx="65010">
                  <c:v>6.5011000000000005E-5</c:v>
                </c:pt>
                <c:pt idx="65011">
                  <c:v>6.5011999999999994E-5</c:v>
                </c:pt>
                <c:pt idx="65012">
                  <c:v>6.5012999999999996E-5</c:v>
                </c:pt>
                <c:pt idx="65013">
                  <c:v>6.5013999999999998E-5</c:v>
                </c:pt>
                <c:pt idx="65014">
                  <c:v>6.5015E-5</c:v>
                </c:pt>
                <c:pt idx="65015">
                  <c:v>6.5016000000000002E-5</c:v>
                </c:pt>
                <c:pt idx="65016">
                  <c:v>6.5017000000000004E-5</c:v>
                </c:pt>
                <c:pt idx="65017">
                  <c:v>6.5018000000000007E-5</c:v>
                </c:pt>
                <c:pt idx="65018">
                  <c:v>6.5018999999999995E-5</c:v>
                </c:pt>
                <c:pt idx="65019">
                  <c:v>6.5019999999999998E-5</c:v>
                </c:pt>
                <c:pt idx="65020">
                  <c:v>6.5021E-5</c:v>
                </c:pt>
                <c:pt idx="65021">
                  <c:v>6.5022000000000002E-5</c:v>
                </c:pt>
                <c:pt idx="65022">
                  <c:v>6.5023000000000004E-5</c:v>
                </c:pt>
                <c:pt idx="65023">
                  <c:v>6.5024000000000006E-5</c:v>
                </c:pt>
                <c:pt idx="65024">
                  <c:v>6.5024999999999995E-5</c:v>
                </c:pt>
                <c:pt idx="65025">
                  <c:v>6.5025999999999997E-5</c:v>
                </c:pt>
                <c:pt idx="65026">
                  <c:v>6.5026999999999999E-5</c:v>
                </c:pt>
                <c:pt idx="65027">
                  <c:v>6.5028000000000001E-5</c:v>
                </c:pt>
                <c:pt idx="65028">
                  <c:v>6.5029000000000004E-5</c:v>
                </c:pt>
                <c:pt idx="65029">
                  <c:v>6.5030000000000006E-5</c:v>
                </c:pt>
                <c:pt idx="65030">
                  <c:v>6.5030999999999995E-5</c:v>
                </c:pt>
                <c:pt idx="65031">
                  <c:v>6.5031999999999997E-5</c:v>
                </c:pt>
                <c:pt idx="65032">
                  <c:v>6.5032999999999999E-5</c:v>
                </c:pt>
                <c:pt idx="65033">
                  <c:v>6.5034000000000001E-5</c:v>
                </c:pt>
                <c:pt idx="65034">
                  <c:v>6.5035000000000003E-5</c:v>
                </c:pt>
                <c:pt idx="65035">
                  <c:v>6.5036000000000005E-5</c:v>
                </c:pt>
                <c:pt idx="65036">
                  <c:v>6.5036999999999994E-5</c:v>
                </c:pt>
                <c:pt idx="65037">
                  <c:v>6.5037999999999996E-5</c:v>
                </c:pt>
                <c:pt idx="65038">
                  <c:v>6.5038999999999999E-5</c:v>
                </c:pt>
                <c:pt idx="65039">
                  <c:v>6.5040000000000001E-5</c:v>
                </c:pt>
                <c:pt idx="65040">
                  <c:v>6.5041000000000003E-5</c:v>
                </c:pt>
                <c:pt idx="65041">
                  <c:v>6.5042000000000005E-5</c:v>
                </c:pt>
                <c:pt idx="65042">
                  <c:v>6.5042999999999994E-5</c:v>
                </c:pt>
                <c:pt idx="65043">
                  <c:v>6.5043999999999996E-5</c:v>
                </c:pt>
                <c:pt idx="65044">
                  <c:v>6.5044999999999998E-5</c:v>
                </c:pt>
                <c:pt idx="65045">
                  <c:v>6.5046E-5</c:v>
                </c:pt>
                <c:pt idx="65046">
                  <c:v>6.5047000000000002E-5</c:v>
                </c:pt>
                <c:pt idx="65047">
                  <c:v>6.5048000000000005E-5</c:v>
                </c:pt>
                <c:pt idx="65048">
                  <c:v>6.5048999999999993E-5</c:v>
                </c:pt>
                <c:pt idx="65049">
                  <c:v>6.5049999999999996E-5</c:v>
                </c:pt>
                <c:pt idx="65050">
                  <c:v>6.5050999999999998E-5</c:v>
                </c:pt>
                <c:pt idx="65051">
                  <c:v>6.5052E-5</c:v>
                </c:pt>
                <c:pt idx="65052">
                  <c:v>6.5053000000000002E-5</c:v>
                </c:pt>
                <c:pt idx="65053">
                  <c:v>6.5054000000000004E-5</c:v>
                </c:pt>
                <c:pt idx="65054">
                  <c:v>6.5055000000000006E-5</c:v>
                </c:pt>
                <c:pt idx="65055">
                  <c:v>6.5055999999999995E-5</c:v>
                </c:pt>
                <c:pt idx="65056">
                  <c:v>6.5056999999999997E-5</c:v>
                </c:pt>
                <c:pt idx="65057">
                  <c:v>6.5058E-5</c:v>
                </c:pt>
                <c:pt idx="65058">
                  <c:v>6.5059000000000002E-5</c:v>
                </c:pt>
                <c:pt idx="65059">
                  <c:v>6.5060000000000004E-5</c:v>
                </c:pt>
                <c:pt idx="65060">
                  <c:v>6.5061000000000006E-5</c:v>
                </c:pt>
                <c:pt idx="65061">
                  <c:v>6.5061999999999995E-5</c:v>
                </c:pt>
                <c:pt idx="65062">
                  <c:v>6.5062999999999997E-5</c:v>
                </c:pt>
                <c:pt idx="65063">
                  <c:v>6.5063999999999999E-5</c:v>
                </c:pt>
                <c:pt idx="65064">
                  <c:v>6.5065000000000001E-5</c:v>
                </c:pt>
                <c:pt idx="65065">
                  <c:v>6.5066000000000003E-5</c:v>
                </c:pt>
                <c:pt idx="65066">
                  <c:v>6.5067000000000006E-5</c:v>
                </c:pt>
                <c:pt idx="65067">
                  <c:v>6.5067999999999994E-5</c:v>
                </c:pt>
                <c:pt idx="65068">
                  <c:v>6.5068999999999997E-5</c:v>
                </c:pt>
                <c:pt idx="65069">
                  <c:v>6.5069999999999999E-5</c:v>
                </c:pt>
                <c:pt idx="65070">
                  <c:v>6.5071000000000001E-5</c:v>
                </c:pt>
                <c:pt idx="65071">
                  <c:v>6.5072000000000003E-5</c:v>
                </c:pt>
                <c:pt idx="65072">
                  <c:v>6.5073000000000005E-5</c:v>
                </c:pt>
                <c:pt idx="65073">
                  <c:v>6.5073999999999994E-5</c:v>
                </c:pt>
                <c:pt idx="65074">
                  <c:v>6.5074999999999996E-5</c:v>
                </c:pt>
                <c:pt idx="65075">
                  <c:v>6.5075999999999998E-5</c:v>
                </c:pt>
                <c:pt idx="65076">
                  <c:v>6.5077000000000001E-5</c:v>
                </c:pt>
                <c:pt idx="65077">
                  <c:v>6.5078000000000003E-5</c:v>
                </c:pt>
                <c:pt idx="65078">
                  <c:v>6.5079000000000005E-5</c:v>
                </c:pt>
                <c:pt idx="65079">
                  <c:v>6.5079999999999994E-5</c:v>
                </c:pt>
                <c:pt idx="65080">
                  <c:v>6.5080999999999996E-5</c:v>
                </c:pt>
                <c:pt idx="65081">
                  <c:v>6.5081999999999998E-5</c:v>
                </c:pt>
                <c:pt idx="65082">
                  <c:v>6.5083E-5</c:v>
                </c:pt>
                <c:pt idx="65083">
                  <c:v>6.5084000000000002E-5</c:v>
                </c:pt>
                <c:pt idx="65084">
                  <c:v>6.5085000000000005E-5</c:v>
                </c:pt>
                <c:pt idx="65085">
                  <c:v>6.5086000000000007E-5</c:v>
                </c:pt>
                <c:pt idx="65086">
                  <c:v>6.5086999999999995E-5</c:v>
                </c:pt>
                <c:pt idx="65087">
                  <c:v>6.5087999999999998E-5</c:v>
                </c:pt>
                <c:pt idx="65088">
                  <c:v>6.5089E-5</c:v>
                </c:pt>
                <c:pt idx="65089">
                  <c:v>6.5090000000000002E-5</c:v>
                </c:pt>
                <c:pt idx="65090">
                  <c:v>6.5091000000000004E-5</c:v>
                </c:pt>
                <c:pt idx="65091">
                  <c:v>6.5092000000000006E-5</c:v>
                </c:pt>
                <c:pt idx="65092">
                  <c:v>6.5092999999999995E-5</c:v>
                </c:pt>
                <c:pt idx="65093">
                  <c:v>6.5093999999999997E-5</c:v>
                </c:pt>
                <c:pt idx="65094">
                  <c:v>6.5094999999999999E-5</c:v>
                </c:pt>
                <c:pt idx="65095">
                  <c:v>6.5096000000000002E-5</c:v>
                </c:pt>
                <c:pt idx="65096">
                  <c:v>6.5097000000000004E-5</c:v>
                </c:pt>
                <c:pt idx="65097">
                  <c:v>6.5098000000000006E-5</c:v>
                </c:pt>
                <c:pt idx="65098">
                  <c:v>6.5098999999999995E-5</c:v>
                </c:pt>
                <c:pt idx="65099">
                  <c:v>6.5099999999999997E-5</c:v>
                </c:pt>
                <c:pt idx="65100">
                  <c:v>6.5100999999999999E-5</c:v>
                </c:pt>
                <c:pt idx="65101">
                  <c:v>6.5102000000000001E-5</c:v>
                </c:pt>
                <c:pt idx="65102">
                  <c:v>6.5103000000000003E-5</c:v>
                </c:pt>
                <c:pt idx="65103">
                  <c:v>6.5104000000000006E-5</c:v>
                </c:pt>
                <c:pt idx="65104">
                  <c:v>6.5104999999999994E-5</c:v>
                </c:pt>
                <c:pt idx="65105">
                  <c:v>6.5105999999999996E-5</c:v>
                </c:pt>
                <c:pt idx="65106">
                  <c:v>6.5106999999999999E-5</c:v>
                </c:pt>
                <c:pt idx="65107">
                  <c:v>6.5108000000000001E-5</c:v>
                </c:pt>
                <c:pt idx="65108">
                  <c:v>6.5109000000000003E-5</c:v>
                </c:pt>
                <c:pt idx="65109">
                  <c:v>6.5110000000000005E-5</c:v>
                </c:pt>
                <c:pt idx="65110">
                  <c:v>6.5110999999999994E-5</c:v>
                </c:pt>
                <c:pt idx="65111">
                  <c:v>6.5111999999999996E-5</c:v>
                </c:pt>
                <c:pt idx="65112">
                  <c:v>6.5112999999999998E-5</c:v>
                </c:pt>
                <c:pt idx="65113">
                  <c:v>6.5114E-5</c:v>
                </c:pt>
                <c:pt idx="65114">
                  <c:v>6.5115000000000003E-5</c:v>
                </c:pt>
                <c:pt idx="65115">
                  <c:v>6.5116000000000005E-5</c:v>
                </c:pt>
                <c:pt idx="65116">
                  <c:v>6.5116999999999993E-5</c:v>
                </c:pt>
                <c:pt idx="65117">
                  <c:v>6.5117999999999996E-5</c:v>
                </c:pt>
                <c:pt idx="65118">
                  <c:v>6.5118999999999998E-5</c:v>
                </c:pt>
                <c:pt idx="65119">
                  <c:v>6.512E-5</c:v>
                </c:pt>
                <c:pt idx="65120">
                  <c:v>6.5121000000000002E-5</c:v>
                </c:pt>
                <c:pt idx="65121">
                  <c:v>6.5122000000000004E-5</c:v>
                </c:pt>
                <c:pt idx="65122">
                  <c:v>6.5123000000000007E-5</c:v>
                </c:pt>
                <c:pt idx="65123">
                  <c:v>6.5123999999999995E-5</c:v>
                </c:pt>
                <c:pt idx="65124">
                  <c:v>6.5124999999999997E-5</c:v>
                </c:pt>
                <c:pt idx="65125">
                  <c:v>6.5126E-5</c:v>
                </c:pt>
                <c:pt idx="65126">
                  <c:v>6.5127000000000002E-5</c:v>
                </c:pt>
                <c:pt idx="65127">
                  <c:v>6.5128000000000004E-5</c:v>
                </c:pt>
                <c:pt idx="65128">
                  <c:v>6.5129000000000006E-5</c:v>
                </c:pt>
                <c:pt idx="65129">
                  <c:v>6.5129999999999995E-5</c:v>
                </c:pt>
                <c:pt idx="65130">
                  <c:v>6.5130999999999997E-5</c:v>
                </c:pt>
                <c:pt idx="65131">
                  <c:v>6.5131999999999999E-5</c:v>
                </c:pt>
                <c:pt idx="65132">
                  <c:v>6.5133000000000001E-5</c:v>
                </c:pt>
                <c:pt idx="65133">
                  <c:v>6.5134000000000004E-5</c:v>
                </c:pt>
                <c:pt idx="65134">
                  <c:v>6.5135000000000006E-5</c:v>
                </c:pt>
                <c:pt idx="65135">
                  <c:v>6.5135999999999994E-5</c:v>
                </c:pt>
                <c:pt idx="65136">
                  <c:v>6.5136999999999997E-5</c:v>
                </c:pt>
                <c:pt idx="65137">
                  <c:v>6.5137999999999999E-5</c:v>
                </c:pt>
                <c:pt idx="65138">
                  <c:v>6.5139000000000001E-5</c:v>
                </c:pt>
                <c:pt idx="65139">
                  <c:v>6.5140000000000003E-5</c:v>
                </c:pt>
                <c:pt idx="65140">
                  <c:v>6.5141000000000005E-5</c:v>
                </c:pt>
                <c:pt idx="65141">
                  <c:v>6.5141999999999994E-5</c:v>
                </c:pt>
                <c:pt idx="65142">
                  <c:v>6.5142999999999996E-5</c:v>
                </c:pt>
                <c:pt idx="65143">
                  <c:v>6.5143999999999998E-5</c:v>
                </c:pt>
                <c:pt idx="65144">
                  <c:v>6.5145000000000001E-5</c:v>
                </c:pt>
                <c:pt idx="65145">
                  <c:v>6.5146000000000003E-5</c:v>
                </c:pt>
                <c:pt idx="65146">
                  <c:v>6.5147000000000005E-5</c:v>
                </c:pt>
                <c:pt idx="65147">
                  <c:v>6.5147999999999994E-5</c:v>
                </c:pt>
                <c:pt idx="65148">
                  <c:v>6.5148999999999996E-5</c:v>
                </c:pt>
                <c:pt idx="65149">
                  <c:v>6.5149999999999998E-5</c:v>
                </c:pt>
                <c:pt idx="65150">
                  <c:v>6.5151E-5</c:v>
                </c:pt>
                <c:pt idx="65151">
                  <c:v>6.5152000000000002E-5</c:v>
                </c:pt>
                <c:pt idx="65152">
                  <c:v>6.5153000000000005E-5</c:v>
                </c:pt>
                <c:pt idx="65153">
                  <c:v>6.5154000000000007E-5</c:v>
                </c:pt>
                <c:pt idx="65154">
                  <c:v>6.5154999999999995E-5</c:v>
                </c:pt>
                <c:pt idx="65155">
                  <c:v>6.5155999999999998E-5</c:v>
                </c:pt>
                <c:pt idx="65156">
                  <c:v>6.5157E-5</c:v>
                </c:pt>
                <c:pt idx="65157">
                  <c:v>6.5158000000000002E-5</c:v>
                </c:pt>
                <c:pt idx="65158">
                  <c:v>6.5159000000000004E-5</c:v>
                </c:pt>
                <c:pt idx="65159">
                  <c:v>6.5160000000000006E-5</c:v>
                </c:pt>
                <c:pt idx="65160">
                  <c:v>6.5160999999999995E-5</c:v>
                </c:pt>
                <c:pt idx="65161">
                  <c:v>6.5161999999999997E-5</c:v>
                </c:pt>
                <c:pt idx="65162">
                  <c:v>6.5162999999999999E-5</c:v>
                </c:pt>
                <c:pt idx="65163">
                  <c:v>6.5164000000000002E-5</c:v>
                </c:pt>
                <c:pt idx="65164">
                  <c:v>6.5165000000000004E-5</c:v>
                </c:pt>
                <c:pt idx="65165">
                  <c:v>6.5166000000000006E-5</c:v>
                </c:pt>
                <c:pt idx="65166">
                  <c:v>6.5166999999999995E-5</c:v>
                </c:pt>
                <c:pt idx="65167">
                  <c:v>6.5167999999999997E-5</c:v>
                </c:pt>
                <c:pt idx="65168">
                  <c:v>6.5168999999999999E-5</c:v>
                </c:pt>
                <c:pt idx="65169">
                  <c:v>6.5170000000000001E-5</c:v>
                </c:pt>
                <c:pt idx="65170">
                  <c:v>6.5171000000000003E-5</c:v>
                </c:pt>
                <c:pt idx="65171">
                  <c:v>6.5172000000000006E-5</c:v>
                </c:pt>
                <c:pt idx="65172">
                  <c:v>6.5172999999999994E-5</c:v>
                </c:pt>
                <c:pt idx="65173">
                  <c:v>6.5173999999999996E-5</c:v>
                </c:pt>
                <c:pt idx="65174">
                  <c:v>6.5174999999999999E-5</c:v>
                </c:pt>
                <c:pt idx="65175">
                  <c:v>6.5176000000000001E-5</c:v>
                </c:pt>
                <c:pt idx="65176">
                  <c:v>6.5177000000000003E-5</c:v>
                </c:pt>
                <c:pt idx="65177">
                  <c:v>6.5178000000000005E-5</c:v>
                </c:pt>
                <c:pt idx="65178">
                  <c:v>6.5178999999999994E-5</c:v>
                </c:pt>
                <c:pt idx="65179">
                  <c:v>6.5179999999999996E-5</c:v>
                </c:pt>
                <c:pt idx="65180">
                  <c:v>6.5180999999999998E-5</c:v>
                </c:pt>
                <c:pt idx="65181">
                  <c:v>6.5182E-5</c:v>
                </c:pt>
                <c:pt idx="65182">
                  <c:v>6.5183000000000003E-5</c:v>
                </c:pt>
                <c:pt idx="65183">
                  <c:v>6.5184000000000005E-5</c:v>
                </c:pt>
                <c:pt idx="65184">
                  <c:v>6.5184999999999993E-5</c:v>
                </c:pt>
                <c:pt idx="65185">
                  <c:v>6.5185999999999996E-5</c:v>
                </c:pt>
                <c:pt idx="65186">
                  <c:v>6.5186999999999998E-5</c:v>
                </c:pt>
                <c:pt idx="65187">
                  <c:v>6.5188E-5</c:v>
                </c:pt>
                <c:pt idx="65188">
                  <c:v>6.5189000000000002E-5</c:v>
                </c:pt>
                <c:pt idx="65189">
                  <c:v>6.5190000000000004E-5</c:v>
                </c:pt>
                <c:pt idx="65190">
                  <c:v>6.5191000000000007E-5</c:v>
                </c:pt>
                <c:pt idx="65191">
                  <c:v>6.5191999999999995E-5</c:v>
                </c:pt>
                <c:pt idx="65192">
                  <c:v>6.5192999999999997E-5</c:v>
                </c:pt>
                <c:pt idx="65193">
                  <c:v>6.5194E-5</c:v>
                </c:pt>
                <c:pt idx="65194">
                  <c:v>6.5195000000000002E-5</c:v>
                </c:pt>
                <c:pt idx="65195">
                  <c:v>6.5196000000000004E-5</c:v>
                </c:pt>
                <c:pt idx="65196">
                  <c:v>6.5197000000000006E-5</c:v>
                </c:pt>
                <c:pt idx="65197">
                  <c:v>6.5197999999999995E-5</c:v>
                </c:pt>
                <c:pt idx="65198">
                  <c:v>6.5198999999999997E-5</c:v>
                </c:pt>
                <c:pt idx="65199">
                  <c:v>6.5199999999999999E-5</c:v>
                </c:pt>
                <c:pt idx="65200">
                  <c:v>6.5201000000000001E-5</c:v>
                </c:pt>
                <c:pt idx="65201">
                  <c:v>6.5202000000000004E-5</c:v>
                </c:pt>
                <c:pt idx="65202">
                  <c:v>6.5203000000000006E-5</c:v>
                </c:pt>
                <c:pt idx="65203">
                  <c:v>6.5203999999999994E-5</c:v>
                </c:pt>
                <c:pt idx="65204">
                  <c:v>6.5204999999999997E-5</c:v>
                </c:pt>
                <c:pt idx="65205">
                  <c:v>6.5205999999999999E-5</c:v>
                </c:pt>
                <c:pt idx="65206">
                  <c:v>6.5207000000000001E-5</c:v>
                </c:pt>
                <c:pt idx="65207">
                  <c:v>6.5208000000000003E-5</c:v>
                </c:pt>
                <c:pt idx="65208">
                  <c:v>6.5209000000000005E-5</c:v>
                </c:pt>
                <c:pt idx="65209">
                  <c:v>6.5209999999999994E-5</c:v>
                </c:pt>
                <c:pt idx="65210">
                  <c:v>6.5210999999999996E-5</c:v>
                </c:pt>
                <c:pt idx="65211">
                  <c:v>6.5211999999999998E-5</c:v>
                </c:pt>
                <c:pt idx="65212">
                  <c:v>6.5213000000000001E-5</c:v>
                </c:pt>
                <c:pt idx="65213">
                  <c:v>6.5214000000000003E-5</c:v>
                </c:pt>
                <c:pt idx="65214">
                  <c:v>6.5215000000000005E-5</c:v>
                </c:pt>
                <c:pt idx="65215">
                  <c:v>6.5215999999999994E-5</c:v>
                </c:pt>
                <c:pt idx="65216">
                  <c:v>6.5216999999999996E-5</c:v>
                </c:pt>
                <c:pt idx="65217">
                  <c:v>6.5217999999999998E-5</c:v>
                </c:pt>
                <c:pt idx="65218">
                  <c:v>6.5219E-5</c:v>
                </c:pt>
                <c:pt idx="65219">
                  <c:v>6.5220000000000002E-5</c:v>
                </c:pt>
                <c:pt idx="65220">
                  <c:v>6.5221000000000005E-5</c:v>
                </c:pt>
                <c:pt idx="65221">
                  <c:v>6.5222000000000007E-5</c:v>
                </c:pt>
                <c:pt idx="65222">
                  <c:v>6.5222999999999995E-5</c:v>
                </c:pt>
                <c:pt idx="65223">
                  <c:v>6.5223999999999998E-5</c:v>
                </c:pt>
                <c:pt idx="65224">
                  <c:v>6.5225E-5</c:v>
                </c:pt>
                <c:pt idx="65225">
                  <c:v>6.5226000000000002E-5</c:v>
                </c:pt>
                <c:pt idx="65226">
                  <c:v>6.5227000000000004E-5</c:v>
                </c:pt>
                <c:pt idx="65227">
                  <c:v>6.5228000000000006E-5</c:v>
                </c:pt>
                <c:pt idx="65228">
                  <c:v>6.5228999999999995E-5</c:v>
                </c:pt>
                <c:pt idx="65229">
                  <c:v>6.5229999999999997E-5</c:v>
                </c:pt>
                <c:pt idx="65230">
                  <c:v>6.5230999999999999E-5</c:v>
                </c:pt>
                <c:pt idx="65231">
                  <c:v>6.5232000000000002E-5</c:v>
                </c:pt>
                <c:pt idx="65232">
                  <c:v>6.5233000000000004E-5</c:v>
                </c:pt>
                <c:pt idx="65233">
                  <c:v>6.5234000000000006E-5</c:v>
                </c:pt>
                <c:pt idx="65234">
                  <c:v>6.5234999999999995E-5</c:v>
                </c:pt>
                <c:pt idx="65235">
                  <c:v>6.5235999999999997E-5</c:v>
                </c:pt>
                <c:pt idx="65236">
                  <c:v>6.5236999999999999E-5</c:v>
                </c:pt>
                <c:pt idx="65237">
                  <c:v>6.5238000000000001E-5</c:v>
                </c:pt>
                <c:pt idx="65238">
                  <c:v>6.5239000000000003E-5</c:v>
                </c:pt>
                <c:pt idx="65239">
                  <c:v>6.5240000000000006E-5</c:v>
                </c:pt>
                <c:pt idx="65240">
                  <c:v>6.5240999999999994E-5</c:v>
                </c:pt>
                <c:pt idx="65241">
                  <c:v>6.5241999999999996E-5</c:v>
                </c:pt>
                <c:pt idx="65242">
                  <c:v>6.5242999999999999E-5</c:v>
                </c:pt>
                <c:pt idx="65243">
                  <c:v>6.5244000000000001E-5</c:v>
                </c:pt>
                <c:pt idx="65244">
                  <c:v>6.5245000000000003E-5</c:v>
                </c:pt>
                <c:pt idx="65245">
                  <c:v>6.5246000000000005E-5</c:v>
                </c:pt>
                <c:pt idx="65246">
                  <c:v>6.5246999999999994E-5</c:v>
                </c:pt>
                <c:pt idx="65247">
                  <c:v>6.5247999999999996E-5</c:v>
                </c:pt>
                <c:pt idx="65248">
                  <c:v>6.5248999999999998E-5</c:v>
                </c:pt>
                <c:pt idx="65249">
                  <c:v>6.525E-5</c:v>
                </c:pt>
                <c:pt idx="65250">
                  <c:v>6.5251000000000003E-5</c:v>
                </c:pt>
                <c:pt idx="65251">
                  <c:v>6.5252000000000005E-5</c:v>
                </c:pt>
                <c:pt idx="65252">
                  <c:v>6.5252999999999993E-5</c:v>
                </c:pt>
                <c:pt idx="65253">
                  <c:v>6.5253999999999996E-5</c:v>
                </c:pt>
                <c:pt idx="65254">
                  <c:v>6.5254999999999998E-5</c:v>
                </c:pt>
                <c:pt idx="65255">
                  <c:v>6.5256E-5</c:v>
                </c:pt>
                <c:pt idx="65256">
                  <c:v>6.5257000000000002E-5</c:v>
                </c:pt>
                <c:pt idx="65257">
                  <c:v>6.5258000000000004E-5</c:v>
                </c:pt>
                <c:pt idx="65258">
                  <c:v>6.5259000000000007E-5</c:v>
                </c:pt>
                <c:pt idx="65259">
                  <c:v>6.5259999999999995E-5</c:v>
                </c:pt>
                <c:pt idx="65260">
                  <c:v>6.5260999999999997E-5</c:v>
                </c:pt>
                <c:pt idx="65261">
                  <c:v>6.5262E-5</c:v>
                </c:pt>
                <c:pt idx="65262">
                  <c:v>6.5263000000000002E-5</c:v>
                </c:pt>
                <c:pt idx="65263">
                  <c:v>6.5264000000000004E-5</c:v>
                </c:pt>
                <c:pt idx="65264">
                  <c:v>6.5265000000000006E-5</c:v>
                </c:pt>
                <c:pt idx="65265">
                  <c:v>6.5265999999999995E-5</c:v>
                </c:pt>
                <c:pt idx="65266">
                  <c:v>6.5266999999999997E-5</c:v>
                </c:pt>
                <c:pt idx="65267">
                  <c:v>6.5267999999999999E-5</c:v>
                </c:pt>
                <c:pt idx="65268">
                  <c:v>6.5269000000000001E-5</c:v>
                </c:pt>
                <c:pt idx="65269">
                  <c:v>6.5270000000000004E-5</c:v>
                </c:pt>
                <c:pt idx="65270">
                  <c:v>6.5271000000000006E-5</c:v>
                </c:pt>
                <c:pt idx="65271">
                  <c:v>6.5271999999999994E-5</c:v>
                </c:pt>
                <c:pt idx="65272">
                  <c:v>6.5272999999999997E-5</c:v>
                </c:pt>
                <c:pt idx="65273">
                  <c:v>6.5273999999999999E-5</c:v>
                </c:pt>
                <c:pt idx="65274">
                  <c:v>6.5275000000000001E-5</c:v>
                </c:pt>
                <c:pt idx="65275">
                  <c:v>6.5276000000000003E-5</c:v>
                </c:pt>
                <c:pt idx="65276">
                  <c:v>6.5277000000000005E-5</c:v>
                </c:pt>
                <c:pt idx="65277">
                  <c:v>6.5277999999999994E-5</c:v>
                </c:pt>
                <c:pt idx="65278">
                  <c:v>6.5278999999999996E-5</c:v>
                </c:pt>
                <c:pt idx="65279">
                  <c:v>6.5279999999999998E-5</c:v>
                </c:pt>
                <c:pt idx="65280">
                  <c:v>6.5281000000000001E-5</c:v>
                </c:pt>
                <c:pt idx="65281">
                  <c:v>6.5282000000000003E-5</c:v>
                </c:pt>
                <c:pt idx="65282">
                  <c:v>6.5283000000000005E-5</c:v>
                </c:pt>
                <c:pt idx="65283">
                  <c:v>6.5283999999999994E-5</c:v>
                </c:pt>
                <c:pt idx="65284">
                  <c:v>6.5284999999999996E-5</c:v>
                </c:pt>
                <c:pt idx="65285">
                  <c:v>6.5285999999999998E-5</c:v>
                </c:pt>
                <c:pt idx="65286">
                  <c:v>6.5287E-5</c:v>
                </c:pt>
                <c:pt idx="65287">
                  <c:v>6.5288000000000002E-5</c:v>
                </c:pt>
                <c:pt idx="65288">
                  <c:v>6.5289000000000005E-5</c:v>
                </c:pt>
                <c:pt idx="65289">
                  <c:v>6.5289999999999993E-5</c:v>
                </c:pt>
                <c:pt idx="65290">
                  <c:v>6.5290999999999995E-5</c:v>
                </c:pt>
                <c:pt idx="65291">
                  <c:v>6.5291999999999998E-5</c:v>
                </c:pt>
                <c:pt idx="65292">
                  <c:v>6.5293E-5</c:v>
                </c:pt>
                <c:pt idx="65293">
                  <c:v>6.5294000000000002E-5</c:v>
                </c:pt>
                <c:pt idx="65294">
                  <c:v>6.5295000000000004E-5</c:v>
                </c:pt>
                <c:pt idx="65295">
                  <c:v>6.5296000000000006E-5</c:v>
                </c:pt>
                <c:pt idx="65296">
                  <c:v>6.5296999999999995E-5</c:v>
                </c:pt>
                <c:pt idx="65297">
                  <c:v>6.5297999999999997E-5</c:v>
                </c:pt>
                <c:pt idx="65298">
                  <c:v>6.5298999999999999E-5</c:v>
                </c:pt>
                <c:pt idx="65299">
                  <c:v>6.5300000000000002E-5</c:v>
                </c:pt>
                <c:pt idx="65300">
                  <c:v>6.5301000000000004E-5</c:v>
                </c:pt>
                <c:pt idx="65301">
                  <c:v>6.5302000000000006E-5</c:v>
                </c:pt>
                <c:pt idx="65302">
                  <c:v>6.5302999999999995E-5</c:v>
                </c:pt>
                <c:pt idx="65303">
                  <c:v>6.5303999999999997E-5</c:v>
                </c:pt>
                <c:pt idx="65304">
                  <c:v>6.5304999999999999E-5</c:v>
                </c:pt>
                <c:pt idx="65305">
                  <c:v>6.5306000000000001E-5</c:v>
                </c:pt>
                <c:pt idx="65306">
                  <c:v>6.5307000000000003E-5</c:v>
                </c:pt>
                <c:pt idx="65307">
                  <c:v>6.5308000000000006E-5</c:v>
                </c:pt>
                <c:pt idx="65308">
                  <c:v>6.5308999999999994E-5</c:v>
                </c:pt>
                <c:pt idx="65309">
                  <c:v>6.5309999999999996E-5</c:v>
                </c:pt>
                <c:pt idx="65310">
                  <c:v>6.5310999999999999E-5</c:v>
                </c:pt>
                <c:pt idx="65311">
                  <c:v>6.5312000000000001E-5</c:v>
                </c:pt>
                <c:pt idx="65312">
                  <c:v>6.5313000000000003E-5</c:v>
                </c:pt>
                <c:pt idx="65313">
                  <c:v>6.5314000000000005E-5</c:v>
                </c:pt>
                <c:pt idx="65314">
                  <c:v>6.5314999999999994E-5</c:v>
                </c:pt>
                <c:pt idx="65315">
                  <c:v>6.5315999999999996E-5</c:v>
                </c:pt>
                <c:pt idx="65316">
                  <c:v>6.5316999999999998E-5</c:v>
                </c:pt>
                <c:pt idx="65317">
                  <c:v>6.5318E-5</c:v>
                </c:pt>
                <c:pt idx="65318">
                  <c:v>6.5319000000000003E-5</c:v>
                </c:pt>
                <c:pt idx="65319">
                  <c:v>6.5320000000000005E-5</c:v>
                </c:pt>
                <c:pt idx="65320">
                  <c:v>6.5320999999999993E-5</c:v>
                </c:pt>
                <c:pt idx="65321">
                  <c:v>6.5321999999999996E-5</c:v>
                </c:pt>
                <c:pt idx="65322">
                  <c:v>6.5322999999999998E-5</c:v>
                </c:pt>
                <c:pt idx="65323">
                  <c:v>6.5324E-5</c:v>
                </c:pt>
                <c:pt idx="65324">
                  <c:v>6.5325000000000002E-5</c:v>
                </c:pt>
                <c:pt idx="65325">
                  <c:v>6.5326000000000004E-5</c:v>
                </c:pt>
                <c:pt idx="65326">
                  <c:v>6.5327000000000007E-5</c:v>
                </c:pt>
                <c:pt idx="65327">
                  <c:v>6.5327999999999995E-5</c:v>
                </c:pt>
                <c:pt idx="65328">
                  <c:v>6.5328999999999997E-5</c:v>
                </c:pt>
                <c:pt idx="65329">
                  <c:v>6.533E-5</c:v>
                </c:pt>
                <c:pt idx="65330">
                  <c:v>6.5331000000000002E-5</c:v>
                </c:pt>
                <c:pt idx="65331">
                  <c:v>6.5332000000000004E-5</c:v>
                </c:pt>
                <c:pt idx="65332">
                  <c:v>6.5333000000000006E-5</c:v>
                </c:pt>
                <c:pt idx="65333">
                  <c:v>6.5333999999999995E-5</c:v>
                </c:pt>
                <c:pt idx="65334">
                  <c:v>6.5334999999999997E-5</c:v>
                </c:pt>
                <c:pt idx="65335">
                  <c:v>6.5335999999999999E-5</c:v>
                </c:pt>
                <c:pt idx="65336">
                  <c:v>6.5337000000000001E-5</c:v>
                </c:pt>
                <c:pt idx="65337">
                  <c:v>6.5338000000000004E-5</c:v>
                </c:pt>
                <c:pt idx="65338">
                  <c:v>6.5339000000000006E-5</c:v>
                </c:pt>
                <c:pt idx="65339">
                  <c:v>6.5339999999999994E-5</c:v>
                </c:pt>
                <c:pt idx="65340">
                  <c:v>6.5340999999999997E-5</c:v>
                </c:pt>
                <c:pt idx="65341">
                  <c:v>6.5341999999999999E-5</c:v>
                </c:pt>
                <c:pt idx="65342">
                  <c:v>6.5343000000000001E-5</c:v>
                </c:pt>
                <c:pt idx="65343">
                  <c:v>6.5344000000000003E-5</c:v>
                </c:pt>
                <c:pt idx="65344">
                  <c:v>6.5345000000000005E-5</c:v>
                </c:pt>
                <c:pt idx="65345">
                  <c:v>6.5345999999999994E-5</c:v>
                </c:pt>
                <c:pt idx="65346">
                  <c:v>6.5346999999999996E-5</c:v>
                </c:pt>
                <c:pt idx="65347">
                  <c:v>6.5347999999999998E-5</c:v>
                </c:pt>
                <c:pt idx="65348">
                  <c:v>6.5349000000000001E-5</c:v>
                </c:pt>
                <c:pt idx="65349">
                  <c:v>6.5350000000000003E-5</c:v>
                </c:pt>
                <c:pt idx="65350">
                  <c:v>6.5351000000000005E-5</c:v>
                </c:pt>
                <c:pt idx="65351">
                  <c:v>6.5351999999999994E-5</c:v>
                </c:pt>
                <c:pt idx="65352">
                  <c:v>6.5352999999999996E-5</c:v>
                </c:pt>
                <c:pt idx="65353">
                  <c:v>6.5353999999999998E-5</c:v>
                </c:pt>
                <c:pt idx="65354">
                  <c:v>6.5355E-5</c:v>
                </c:pt>
                <c:pt idx="65355">
                  <c:v>6.5356000000000002E-5</c:v>
                </c:pt>
                <c:pt idx="65356">
                  <c:v>6.5357000000000005E-5</c:v>
                </c:pt>
                <c:pt idx="65357">
                  <c:v>6.5357999999999993E-5</c:v>
                </c:pt>
                <c:pt idx="65358">
                  <c:v>6.5358999999999995E-5</c:v>
                </c:pt>
                <c:pt idx="65359">
                  <c:v>6.5359999999999998E-5</c:v>
                </c:pt>
                <c:pt idx="65360">
                  <c:v>6.5361E-5</c:v>
                </c:pt>
                <c:pt idx="65361">
                  <c:v>6.5362000000000002E-5</c:v>
                </c:pt>
                <c:pt idx="65362">
                  <c:v>6.5363000000000004E-5</c:v>
                </c:pt>
                <c:pt idx="65363">
                  <c:v>6.5364000000000006E-5</c:v>
                </c:pt>
                <c:pt idx="65364">
                  <c:v>6.5364999999999995E-5</c:v>
                </c:pt>
                <c:pt idx="65365">
                  <c:v>6.5365999999999997E-5</c:v>
                </c:pt>
                <c:pt idx="65366">
                  <c:v>6.5366999999999999E-5</c:v>
                </c:pt>
                <c:pt idx="65367">
                  <c:v>6.5368000000000002E-5</c:v>
                </c:pt>
                <c:pt idx="65368">
                  <c:v>6.5369000000000004E-5</c:v>
                </c:pt>
                <c:pt idx="65369">
                  <c:v>6.5370000000000006E-5</c:v>
                </c:pt>
                <c:pt idx="65370">
                  <c:v>6.5370999999999995E-5</c:v>
                </c:pt>
                <c:pt idx="65371">
                  <c:v>6.5371999999999997E-5</c:v>
                </c:pt>
                <c:pt idx="65372">
                  <c:v>6.5372999999999999E-5</c:v>
                </c:pt>
                <c:pt idx="65373">
                  <c:v>6.5374000000000001E-5</c:v>
                </c:pt>
                <c:pt idx="65374">
                  <c:v>6.5375000000000003E-5</c:v>
                </c:pt>
                <c:pt idx="65375">
                  <c:v>6.5376000000000006E-5</c:v>
                </c:pt>
                <c:pt idx="65376">
                  <c:v>6.5376999999999994E-5</c:v>
                </c:pt>
                <c:pt idx="65377">
                  <c:v>6.5377999999999996E-5</c:v>
                </c:pt>
                <c:pt idx="65378">
                  <c:v>6.5378999999999999E-5</c:v>
                </c:pt>
                <c:pt idx="65379">
                  <c:v>6.5380000000000001E-5</c:v>
                </c:pt>
                <c:pt idx="65380">
                  <c:v>6.5381000000000003E-5</c:v>
                </c:pt>
                <c:pt idx="65381">
                  <c:v>6.5382000000000005E-5</c:v>
                </c:pt>
                <c:pt idx="65382">
                  <c:v>6.5382999999999994E-5</c:v>
                </c:pt>
                <c:pt idx="65383">
                  <c:v>6.5383999999999996E-5</c:v>
                </c:pt>
                <c:pt idx="65384">
                  <c:v>6.5384999999999998E-5</c:v>
                </c:pt>
                <c:pt idx="65385">
                  <c:v>6.5386E-5</c:v>
                </c:pt>
                <c:pt idx="65386">
                  <c:v>6.5387000000000003E-5</c:v>
                </c:pt>
                <c:pt idx="65387">
                  <c:v>6.5388000000000005E-5</c:v>
                </c:pt>
                <c:pt idx="65388">
                  <c:v>6.5388999999999993E-5</c:v>
                </c:pt>
                <c:pt idx="65389">
                  <c:v>6.5389999999999996E-5</c:v>
                </c:pt>
                <c:pt idx="65390">
                  <c:v>6.5390999999999998E-5</c:v>
                </c:pt>
                <c:pt idx="65391">
                  <c:v>6.5392E-5</c:v>
                </c:pt>
                <c:pt idx="65392">
                  <c:v>6.5393000000000002E-5</c:v>
                </c:pt>
                <c:pt idx="65393">
                  <c:v>6.5394000000000004E-5</c:v>
                </c:pt>
                <c:pt idx="65394">
                  <c:v>6.5395000000000007E-5</c:v>
                </c:pt>
                <c:pt idx="65395">
                  <c:v>6.5395999999999995E-5</c:v>
                </c:pt>
                <c:pt idx="65396">
                  <c:v>6.5396999999999997E-5</c:v>
                </c:pt>
                <c:pt idx="65397">
                  <c:v>6.5398E-5</c:v>
                </c:pt>
                <c:pt idx="65398">
                  <c:v>6.5399000000000002E-5</c:v>
                </c:pt>
                <c:pt idx="65399">
                  <c:v>6.5400000000000004E-5</c:v>
                </c:pt>
                <c:pt idx="65400">
                  <c:v>6.5401000000000006E-5</c:v>
                </c:pt>
                <c:pt idx="65401">
                  <c:v>6.5401999999999995E-5</c:v>
                </c:pt>
                <c:pt idx="65402">
                  <c:v>6.5402999999999997E-5</c:v>
                </c:pt>
                <c:pt idx="65403">
                  <c:v>6.5403999999999999E-5</c:v>
                </c:pt>
                <c:pt idx="65404">
                  <c:v>6.5405000000000001E-5</c:v>
                </c:pt>
                <c:pt idx="65405">
                  <c:v>6.5406000000000004E-5</c:v>
                </c:pt>
                <c:pt idx="65406">
                  <c:v>6.5407000000000006E-5</c:v>
                </c:pt>
                <c:pt idx="65407">
                  <c:v>6.5407999999999994E-5</c:v>
                </c:pt>
                <c:pt idx="65408">
                  <c:v>6.5408999999999997E-5</c:v>
                </c:pt>
                <c:pt idx="65409">
                  <c:v>6.5409999999999999E-5</c:v>
                </c:pt>
                <c:pt idx="65410">
                  <c:v>6.5411000000000001E-5</c:v>
                </c:pt>
                <c:pt idx="65411">
                  <c:v>6.5412000000000003E-5</c:v>
                </c:pt>
                <c:pt idx="65412">
                  <c:v>6.5413000000000005E-5</c:v>
                </c:pt>
                <c:pt idx="65413">
                  <c:v>6.5413999999999994E-5</c:v>
                </c:pt>
                <c:pt idx="65414">
                  <c:v>6.5414999999999996E-5</c:v>
                </c:pt>
                <c:pt idx="65415">
                  <c:v>6.5415999999999998E-5</c:v>
                </c:pt>
                <c:pt idx="65416">
                  <c:v>6.5417000000000001E-5</c:v>
                </c:pt>
                <c:pt idx="65417">
                  <c:v>6.5418000000000003E-5</c:v>
                </c:pt>
                <c:pt idx="65418">
                  <c:v>6.5419000000000005E-5</c:v>
                </c:pt>
                <c:pt idx="65419">
                  <c:v>6.5419999999999994E-5</c:v>
                </c:pt>
                <c:pt idx="65420">
                  <c:v>6.5420999999999996E-5</c:v>
                </c:pt>
                <c:pt idx="65421">
                  <c:v>6.5421999999999998E-5</c:v>
                </c:pt>
                <c:pt idx="65422">
                  <c:v>6.5423E-5</c:v>
                </c:pt>
                <c:pt idx="65423">
                  <c:v>6.5424000000000002E-5</c:v>
                </c:pt>
                <c:pt idx="65424">
                  <c:v>6.5425000000000005E-5</c:v>
                </c:pt>
                <c:pt idx="65425">
                  <c:v>6.5425999999999993E-5</c:v>
                </c:pt>
                <c:pt idx="65426">
                  <c:v>6.5426999999999995E-5</c:v>
                </c:pt>
                <c:pt idx="65427">
                  <c:v>6.5427999999999998E-5</c:v>
                </c:pt>
                <c:pt idx="65428">
                  <c:v>6.5429E-5</c:v>
                </c:pt>
                <c:pt idx="65429">
                  <c:v>6.5430000000000002E-5</c:v>
                </c:pt>
                <c:pt idx="65430">
                  <c:v>6.5431000000000004E-5</c:v>
                </c:pt>
                <c:pt idx="65431">
                  <c:v>6.5432000000000006E-5</c:v>
                </c:pt>
                <c:pt idx="65432">
                  <c:v>6.5432999999999995E-5</c:v>
                </c:pt>
                <c:pt idx="65433">
                  <c:v>6.5433999999999997E-5</c:v>
                </c:pt>
                <c:pt idx="65434">
                  <c:v>6.5434999999999999E-5</c:v>
                </c:pt>
                <c:pt idx="65435">
                  <c:v>6.5436000000000002E-5</c:v>
                </c:pt>
                <c:pt idx="65436">
                  <c:v>6.5437000000000004E-5</c:v>
                </c:pt>
                <c:pt idx="65437">
                  <c:v>6.5438000000000006E-5</c:v>
                </c:pt>
                <c:pt idx="65438">
                  <c:v>6.5438999999999995E-5</c:v>
                </c:pt>
                <c:pt idx="65439">
                  <c:v>6.5439999999999997E-5</c:v>
                </c:pt>
                <c:pt idx="65440">
                  <c:v>6.5440999999999999E-5</c:v>
                </c:pt>
                <c:pt idx="65441">
                  <c:v>6.5442000000000001E-5</c:v>
                </c:pt>
                <c:pt idx="65442">
                  <c:v>6.5443000000000003E-5</c:v>
                </c:pt>
                <c:pt idx="65443">
                  <c:v>6.5444000000000006E-5</c:v>
                </c:pt>
                <c:pt idx="65444">
                  <c:v>6.5444999999999994E-5</c:v>
                </c:pt>
                <c:pt idx="65445">
                  <c:v>6.5445999999999996E-5</c:v>
                </c:pt>
                <c:pt idx="65446">
                  <c:v>6.5446999999999999E-5</c:v>
                </c:pt>
                <c:pt idx="65447">
                  <c:v>6.5448000000000001E-5</c:v>
                </c:pt>
                <c:pt idx="65448">
                  <c:v>6.5449000000000003E-5</c:v>
                </c:pt>
                <c:pt idx="65449">
                  <c:v>6.5450000000000005E-5</c:v>
                </c:pt>
                <c:pt idx="65450">
                  <c:v>6.5450999999999994E-5</c:v>
                </c:pt>
                <c:pt idx="65451">
                  <c:v>6.5451999999999996E-5</c:v>
                </c:pt>
                <c:pt idx="65452">
                  <c:v>6.5452999999999998E-5</c:v>
                </c:pt>
                <c:pt idx="65453">
                  <c:v>6.5454E-5</c:v>
                </c:pt>
                <c:pt idx="65454">
                  <c:v>6.5455000000000003E-5</c:v>
                </c:pt>
                <c:pt idx="65455">
                  <c:v>6.5456000000000005E-5</c:v>
                </c:pt>
                <c:pt idx="65456">
                  <c:v>6.5456999999999993E-5</c:v>
                </c:pt>
                <c:pt idx="65457">
                  <c:v>6.5457999999999996E-5</c:v>
                </c:pt>
                <c:pt idx="65458">
                  <c:v>6.5458999999999998E-5</c:v>
                </c:pt>
                <c:pt idx="65459">
                  <c:v>6.546E-5</c:v>
                </c:pt>
                <c:pt idx="65460">
                  <c:v>6.5461000000000002E-5</c:v>
                </c:pt>
                <c:pt idx="65461">
                  <c:v>6.5462000000000004E-5</c:v>
                </c:pt>
                <c:pt idx="65462">
                  <c:v>6.5463000000000007E-5</c:v>
                </c:pt>
                <c:pt idx="65463">
                  <c:v>6.5463999999999995E-5</c:v>
                </c:pt>
                <c:pt idx="65464">
                  <c:v>6.5464999999999997E-5</c:v>
                </c:pt>
                <c:pt idx="65465">
                  <c:v>6.5466E-5</c:v>
                </c:pt>
                <c:pt idx="65466">
                  <c:v>6.5467000000000002E-5</c:v>
                </c:pt>
                <c:pt idx="65467">
                  <c:v>6.5468000000000004E-5</c:v>
                </c:pt>
                <c:pt idx="65468">
                  <c:v>6.5469000000000006E-5</c:v>
                </c:pt>
                <c:pt idx="65469">
                  <c:v>6.5469999999999995E-5</c:v>
                </c:pt>
                <c:pt idx="65470">
                  <c:v>6.5470999999999997E-5</c:v>
                </c:pt>
                <c:pt idx="65471">
                  <c:v>6.5471999999999999E-5</c:v>
                </c:pt>
                <c:pt idx="65472">
                  <c:v>6.5473000000000001E-5</c:v>
                </c:pt>
                <c:pt idx="65473">
                  <c:v>6.5474000000000004E-5</c:v>
                </c:pt>
                <c:pt idx="65474">
                  <c:v>6.5475000000000006E-5</c:v>
                </c:pt>
                <c:pt idx="65475">
                  <c:v>6.5475999999999994E-5</c:v>
                </c:pt>
                <c:pt idx="65476">
                  <c:v>6.5476999999999997E-5</c:v>
                </c:pt>
                <c:pt idx="65477">
                  <c:v>6.5477999999999999E-5</c:v>
                </c:pt>
                <c:pt idx="65478">
                  <c:v>6.5479000000000001E-5</c:v>
                </c:pt>
                <c:pt idx="65479">
                  <c:v>6.5480000000000003E-5</c:v>
                </c:pt>
                <c:pt idx="65480">
                  <c:v>6.5481000000000005E-5</c:v>
                </c:pt>
                <c:pt idx="65481">
                  <c:v>6.5481999999999994E-5</c:v>
                </c:pt>
                <c:pt idx="65482">
                  <c:v>6.5482999999999996E-5</c:v>
                </c:pt>
                <c:pt idx="65483">
                  <c:v>6.5483999999999998E-5</c:v>
                </c:pt>
                <c:pt idx="65484">
                  <c:v>6.5485000000000001E-5</c:v>
                </c:pt>
                <c:pt idx="65485">
                  <c:v>6.5486000000000003E-5</c:v>
                </c:pt>
                <c:pt idx="65486">
                  <c:v>6.5487000000000005E-5</c:v>
                </c:pt>
                <c:pt idx="65487">
                  <c:v>6.5487999999999994E-5</c:v>
                </c:pt>
                <c:pt idx="65488">
                  <c:v>6.5488999999999996E-5</c:v>
                </c:pt>
                <c:pt idx="65489">
                  <c:v>6.5489999999999998E-5</c:v>
                </c:pt>
                <c:pt idx="65490">
                  <c:v>6.5491E-5</c:v>
                </c:pt>
                <c:pt idx="65491">
                  <c:v>6.5492000000000002E-5</c:v>
                </c:pt>
                <c:pt idx="65492">
                  <c:v>6.5493000000000005E-5</c:v>
                </c:pt>
                <c:pt idx="65493">
                  <c:v>6.5493999999999993E-5</c:v>
                </c:pt>
                <c:pt idx="65494">
                  <c:v>6.5494999999999995E-5</c:v>
                </c:pt>
                <c:pt idx="65495">
                  <c:v>6.5495999999999998E-5</c:v>
                </c:pt>
                <c:pt idx="65496">
                  <c:v>6.5497E-5</c:v>
                </c:pt>
                <c:pt idx="65497">
                  <c:v>6.5498000000000002E-5</c:v>
                </c:pt>
                <c:pt idx="65498">
                  <c:v>6.5499000000000004E-5</c:v>
                </c:pt>
                <c:pt idx="65499">
                  <c:v>6.5500000000000006E-5</c:v>
                </c:pt>
                <c:pt idx="65500">
                  <c:v>6.5500999999999995E-5</c:v>
                </c:pt>
                <c:pt idx="65501">
                  <c:v>6.5501999999999997E-5</c:v>
                </c:pt>
                <c:pt idx="65502">
                  <c:v>6.5502999999999999E-5</c:v>
                </c:pt>
                <c:pt idx="65503">
                  <c:v>6.5504000000000002E-5</c:v>
                </c:pt>
                <c:pt idx="65504">
                  <c:v>6.5505000000000004E-5</c:v>
                </c:pt>
                <c:pt idx="65505">
                  <c:v>6.5506000000000006E-5</c:v>
                </c:pt>
                <c:pt idx="65506">
                  <c:v>6.5506999999999995E-5</c:v>
                </c:pt>
                <c:pt idx="65507">
                  <c:v>6.5507999999999997E-5</c:v>
                </c:pt>
                <c:pt idx="65508">
                  <c:v>6.5508999999999999E-5</c:v>
                </c:pt>
                <c:pt idx="65509">
                  <c:v>6.5510000000000001E-5</c:v>
                </c:pt>
                <c:pt idx="65510">
                  <c:v>6.5511000000000003E-5</c:v>
                </c:pt>
                <c:pt idx="65511">
                  <c:v>6.5512000000000006E-5</c:v>
                </c:pt>
                <c:pt idx="65512">
                  <c:v>6.5512999999999994E-5</c:v>
                </c:pt>
                <c:pt idx="65513">
                  <c:v>6.5513999999999996E-5</c:v>
                </c:pt>
                <c:pt idx="65514">
                  <c:v>6.5514999999999999E-5</c:v>
                </c:pt>
                <c:pt idx="65515">
                  <c:v>6.5516000000000001E-5</c:v>
                </c:pt>
                <c:pt idx="65516">
                  <c:v>6.5517000000000003E-5</c:v>
                </c:pt>
                <c:pt idx="65517">
                  <c:v>6.5518000000000005E-5</c:v>
                </c:pt>
                <c:pt idx="65518">
                  <c:v>6.5518999999999994E-5</c:v>
                </c:pt>
                <c:pt idx="65519">
                  <c:v>6.5519999999999996E-5</c:v>
                </c:pt>
                <c:pt idx="65520">
                  <c:v>6.5520999999999998E-5</c:v>
                </c:pt>
                <c:pt idx="65521">
                  <c:v>6.5522E-5</c:v>
                </c:pt>
                <c:pt idx="65522">
                  <c:v>6.5523000000000003E-5</c:v>
                </c:pt>
                <c:pt idx="65523">
                  <c:v>6.5524000000000005E-5</c:v>
                </c:pt>
                <c:pt idx="65524">
                  <c:v>6.5524999999999994E-5</c:v>
                </c:pt>
                <c:pt idx="65525">
                  <c:v>6.5525999999999996E-5</c:v>
                </c:pt>
                <c:pt idx="65526">
                  <c:v>6.5526999999999998E-5</c:v>
                </c:pt>
                <c:pt idx="65527">
                  <c:v>6.5528E-5</c:v>
                </c:pt>
                <c:pt idx="65528">
                  <c:v>6.5529000000000002E-5</c:v>
                </c:pt>
                <c:pt idx="65529">
                  <c:v>6.5530000000000004E-5</c:v>
                </c:pt>
                <c:pt idx="65530">
                  <c:v>6.5531000000000007E-5</c:v>
                </c:pt>
                <c:pt idx="65531">
                  <c:v>6.5531999999999995E-5</c:v>
                </c:pt>
                <c:pt idx="65532">
                  <c:v>6.5532999999999998E-5</c:v>
                </c:pt>
                <c:pt idx="65533">
                  <c:v>6.5534E-5</c:v>
                </c:pt>
                <c:pt idx="65534">
                  <c:v>6.5535000000000002E-5</c:v>
                </c:pt>
                <c:pt idx="65535">
                  <c:v>6.5536000000000004E-5</c:v>
                </c:pt>
                <c:pt idx="65536">
                  <c:v>6.5537000000000006E-5</c:v>
                </c:pt>
                <c:pt idx="65537">
                  <c:v>6.5537999999999995E-5</c:v>
                </c:pt>
                <c:pt idx="65538">
                  <c:v>6.5538999999999997E-5</c:v>
                </c:pt>
                <c:pt idx="65539">
                  <c:v>6.5539999999999999E-5</c:v>
                </c:pt>
                <c:pt idx="65540">
                  <c:v>6.5541000000000001E-5</c:v>
                </c:pt>
                <c:pt idx="65541">
                  <c:v>6.5542000000000004E-5</c:v>
                </c:pt>
                <c:pt idx="65542">
                  <c:v>6.5543000000000006E-5</c:v>
                </c:pt>
                <c:pt idx="65543">
                  <c:v>6.5543999999999995E-5</c:v>
                </c:pt>
                <c:pt idx="65544">
                  <c:v>6.5544999999999997E-5</c:v>
                </c:pt>
                <c:pt idx="65545">
                  <c:v>6.5545999999999999E-5</c:v>
                </c:pt>
                <c:pt idx="65546">
                  <c:v>6.5547000000000001E-5</c:v>
                </c:pt>
                <c:pt idx="65547">
                  <c:v>6.5548000000000003E-5</c:v>
                </c:pt>
                <c:pt idx="65548">
                  <c:v>6.5549000000000005E-5</c:v>
                </c:pt>
                <c:pt idx="65549">
                  <c:v>6.5549999999999994E-5</c:v>
                </c:pt>
                <c:pt idx="65550">
                  <c:v>6.5550999999999996E-5</c:v>
                </c:pt>
                <c:pt idx="65551">
                  <c:v>6.5551999999999999E-5</c:v>
                </c:pt>
                <c:pt idx="65552">
                  <c:v>6.5553000000000001E-5</c:v>
                </c:pt>
                <c:pt idx="65553">
                  <c:v>6.5554000000000003E-5</c:v>
                </c:pt>
                <c:pt idx="65554">
                  <c:v>6.5555000000000005E-5</c:v>
                </c:pt>
                <c:pt idx="65555">
                  <c:v>6.5555999999999994E-5</c:v>
                </c:pt>
                <c:pt idx="65556">
                  <c:v>6.5556999999999996E-5</c:v>
                </c:pt>
                <c:pt idx="65557">
                  <c:v>6.5557999999999998E-5</c:v>
                </c:pt>
                <c:pt idx="65558">
                  <c:v>6.5559E-5</c:v>
                </c:pt>
                <c:pt idx="65559">
                  <c:v>6.5560000000000002E-5</c:v>
                </c:pt>
                <c:pt idx="65560">
                  <c:v>6.5561000000000005E-5</c:v>
                </c:pt>
                <c:pt idx="65561">
                  <c:v>6.5561999999999993E-5</c:v>
                </c:pt>
                <c:pt idx="65562">
                  <c:v>6.5562999999999996E-5</c:v>
                </c:pt>
                <c:pt idx="65563">
                  <c:v>6.5563999999999998E-5</c:v>
                </c:pt>
                <c:pt idx="65564">
                  <c:v>6.5565E-5</c:v>
                </c:pt>
                <c:pt idx="65565">
                  <c:v>6.5566000000000002E-5</c:v>
                </c:pt>
                <c:pt idx="65566">
                  <c:v>6.5567000000000004E-5</c:v>
                </c:pt>
                <c:pt idx="65567">
                  <c:v>6.5568000000000006E-5</c:v>
                </c:pt>
                <c:pt idx="65568">
                  <c:v>6.5568999999999995E-5</c:v>
                </c:pt>
                <c:pt idx="65569">
                  <c:v>6.5569999999999997E-5</c:v>
                </c:pt>
                <c:pt idx="65570">
                  <c:v>6.5571E-5</c:v>
                </c:pt>
                <c:pt idx="65571">
                  <c:v>6.5572000000000002E-5</c:v>
                </c:pt>
                <c:pt idx="65572">
                  <c:v>6.5573000000000004E-5</c:v>
                </c:pt>
                <c:pt idx="65573">
                  <c:v>6.5574000000000006E-5</c:v>
                </c:pt>
                <c:pt idx="65574">
                  <c:v>6.5574999999999995E-5</c:v>
                </c:pt>
                <c:pt idx="65575">
                  <c:v>6.5575999999999997E-5</c:v>
                </c:pt>
                <c:pt idx="65576">
                  <c:v>6.5576999999999999E-5</c:v>
                </c:pt>
                <c:pt idx="65577">
                  <c:v>6.5578000000000001E-5</c:v>
                </c:pt>
                <c:pt idx="65578">
                  <c:v>6.5579000000000004E-5</c:v>
                </c:pt>
                <c:pt idx="65579">
                  <c:v>6.5580000000000006E-5</c:v>
                </c:pt>
                <c:pt idx="65580">
                  <c:v>6.5580999999999994E-5</c:v>
                </c:pt>
                <c:pt idx="65581">
                  <c:v>6.5581999999999997E-5</c:v>
                </c:pt>
                <c:pt idx="65582">
                  <c:v>6.5582999999999999E-5</c:v>
                </c:pt>
                <c:pt idx="65583">
                  <c:v>6.5584000000000001E-5</c:v>
                </c:pt>
                <c:pt idx="65584">
                  <c:v>6.5585000000000003E-5</c:v>
                </c:pt>
                <c:pt idx="65585">
                  <c:v>6.5586000000000005E-5</c:v>
                </c:pt>
                <c:pt idx="65586">
                  <c:v>6.5586999999999994E-5</c:v>
                </c:pt>
                <c:pt idx="65587">
                  <c:v>6.5587999999999996E-5</c:v>
                </c:pt>
                <c:pt idx="65588">
                  <c:v>6.5588999999999998E-5</c:v>
                </c:pt>
                <c:pt idx="65589">
                  <c:v>6.5590000000000001E-5</c:v>
                </c:pt>
                <c:pt idx="65590">
                  <c:v>6.5591000000000003E-5</c:v>
                </c:pt>
                <c:pt idx="65591">
                  <c:v>6.5592000000000005E-5</c:v>
                </c:pt>
                <c:pt idx="65592">
                  <c:v>6.5592999999999994E-5</c:v>
                </c:pt>
                <c:pt idx="65593">
                  <c:v>6.5593999999999996E-5</c:v>
                </c:pt>
                <c:pt idx="65594">
                  <c:v>6.5594999999999998E-5</c:v>
                </c:pt>
                <c:pt idx="65595">
                  <c:v>6.5596E-5</c:v>
                </c:pt>
                <c:pt idx="65596">
                  <c:v>6.5597000000000002E-5</c:v>
                </c:pt>
                <c:pt idx="65597">
                  <c:v>6.5598000000000005E-5</c:v>
                </c:pt>
                <c:pt idx="65598">
                  <c:v>6.5599000000000007E-5</c:v>
                </c:pt>
                <c:pt idx="65599">
                  <c:v>6.5599999999999995E-5</c:v>
                </c:pt>
                <c:pt idx="65600">
                  <c:v>6.5600999999999998E-5</c:v>
                </c:pt>
                <c:pt idx="65601">
                  <c:v>6.5602E-5</c:v>
                </c:pt>
                <c:pt idx="65602">
                  <c:v>6.5603000000000002E-5</c:v>
                </c:pt>
                <c:pt idx="65603">
                  <c:v>6.5604000000000004E-5</c:v>
                </c:pt>
                <c:pt idx="65604">
                  <c:v>6.5605000000000006E-5</c:v>
                </c:pt>
                <c:pt idx="65605">
                  <c:v>6.5605999999999995E-5</c:v>
                </c:pt>
                <c:pt idx="65606">
                  <c:v>6.5606999999999997E-5</c:v>
                </c:pt>
                <c:pt idx="65607">
                  <c:v>6.5607999999999999E-5</c:v>
                </c:pt>
                <c:pt idx="65608">
                  <c:v>6.5609000000000002E-5</c:v>
                </c:pt>
                <c:pt idx="65609">
                  <c:v>6.5610000000000004E-5</c:v>
                </c:pt>
                <c:pt idx="65610">
                  <c:v>6.5611000000000006E-5</c:v>
                </c:pt>
                <c:pt idx="65611">
                  <c:v>6.5611999999999995E-5</c:v>
                </c:pt>
                <c:pt idx="65612">
                  <c:v>6.5612999999999997E-5</c:v>
                </c:pt>
                <c:pt idx="65613">
                  <c:v>6.5613999999999999E-5</c:v>
                </c:pt>
                <c:pt idx="65614">
                  <c:v>6.5615000000000001E-5</c:v>
                </c:pt>
                <c:pt idx="65615">
                  <c:v>6.5616000000000003E-5</c:v>
                </c:pt>
                <c:pt idx="65616">
                  <c:v>6.5617000000000006E-5</c:v>
                </c:pt>
                <c:pt idx="65617">
                  <c:v>6.5617999999999994E-5</c:v>
                </c:pt>
                <c:pt idx="65618">
                  <c:v>6.5618999999999996E-5</c:v>
                </c:pt>
                <c:pt idx="65619">
                  <c:v>6.5619999999999999E-5</c:v>
                </c:pt>
                <c:pt idx="65620">
                  <c:v>6.5621000000000001E-5</c:v>
                </c:pt>
                <c:pt idx="65621">
                  <c:v>6.5622000000000003E-5</c:v>
                </c:pt>
                <c:pt idx="65622">
                  <c:v>6.5623000000000005E-5</c:v>
                </c:pt>
                <c:pt idx="65623">
                  <c:v>6.5623999999999994E-5</c:v>
                </c:pt>
                <c:pt idx="65624">
                  <c:v>6.5624999999999996E-5</c:v>
                </c:pt>
                <c:pt idx="65625">
                  <c:v>6.5625999999999998E-5</c:v>
                </c:pt>
                <c:pt idx="65626">
                  <c:v>6.5627E-5</c:v>
                </c:pt>
                <c:pt idx="65627">
                  <c:v>6.5628000000000003E-5</c:v>
                </c:pt>
                <c:pt idx="65628">
                  <c:v>6.5629000000000005E-5</c:v>
                </c:pt>
                <c:pt idx="65629">
                  <c:v>6.5629999999999993E-5</c:v>
                </c:pt>
                <c:pt idx="65630">
                  <c:v>6.5630999999999996E-5</c:v>
                </c:pt>
                <c:pt idx="65631">
                  <c:v>6.5631999999999998E-5</c:v>
                </c:pt>
                <c:pt idx="65632">
                  <c:v>6.5633E-5</c:v>
                </c:pt>
                <c:pt idx="65633">
                  <c:v>6.5634000000000002E-5</c:v>
                </c:pt>
                <c:pt idx="65634">
                  <c:v>6.5635000000000004E-5</c:v>
                </c:pt>
                <c:pt idx="65635">
                  <c:v>6.5636000000000007E-5</c:v>
                </c:pt>
                <c:pt idx="65636">
                  <c:v>6.5636999999999995E-5</c:v>
                </c:pt>
                <c:pt idx="65637">
                  <c:v>6.5637999999999997E-5</c:v>
                </c:pt>
                <c:pt idx="65638">
                  <c:v>6.5639E-5</c:v>
                </c:pt>
                <c:pt idx="65639">
                  <c:v>6.5640000000000002E-5</c:v>
                </c:pt>
                <c:pt idx="65640">
                  <c:v>6.5641000000000004E-5</c:v>
                </c:pt>
                <c:pt idx="65641">
                  <c:v>6.5642000000000006E-5</c:v>
                </c:pt>
                <c:pt idx="65642">
                  <c:v>6.5642999999999995E-5</c:v>
                </c:pt>
                <c:pt idx="65643">
                  <c:v>6.5643999999999997E-5</c:v>
                </c:pt>
                <c:pt idx="65644">
                  <c:v>6.5644999999999999E-5</c:v>
                </c:pt>
                <c:pt idx="65645">
                  <c:v>6.5646000000000001E-5</c:v>
                </c:pt>
                <c:pt idx="65646">
                  <c:v>6.5647000000000004E-5</c:v>
                </c:pt>
                <c:pt idx="65647">
                  <c:v>6.5648000000000006E-5</c:v>
                </c:pt>
                <c:pt idx="65648">
                  <c:v>6.5648999999999994E-5</c:v>
                </c:pt>
                <c:pt idx="65649">
                  <c:v>6.5649999999999997E-5</c:v>
                </c:pt>
                <c:pt idx="65650">
                  <c:v>6.5650999999999999E-5</c:v>
                </c:pt>
                <c:pt idx="65651">
                  <c:v>6.5652000000000001E-5</c:v>
                </c:pt>
                <c:pt idx="65652">
                  <c:v>6.5653000000000003E-5</c:v>
                </c:pt>
                <c:pt idx="65653">
                  <c:v>6.5654000000000005E-5</c:v>
                </c:pt>
                <c:pt idx="65654">
                  <c:v>6.5654999999999994E-5</c:v>
                </c:pt>
                <c:pt idx="65655">
                  <c:v>6.5655999999999996E-5</c:v>
                </c:pt>
                <c:pt idx="65656">
                  <c:v>6.5656999999999998E-5</c:v>
                </c:pt>
                <c:pt idx="65657">
                  <c:v>6.5658000000000001E-5</c:v>
                </c:pt>
                <c:pt idx="65658">
                  <c:v>6.5659000000000003E-5</c:v>
                </c:pt>
                <c:pt idx="65659">
                  <c:v>6.5660000000000005E-5</c:v>
                </c:pt>
                <c:pt idx="65660">
                  <c:v>6.5660999999999994E-5</c:v>
                </c:pt>
                <c:pt idx="65661">
                  <c:v>6.5661999999999996E-5</c:v>
                </c:pt>
                <c:pt idx="65662">
                  <c:v>6.5662999999999998E-5</c:v>
                </c:pt>
                <c:pt idx="65663">
                  <c:v>6.5664E-5</c:v>
                </c:pt>
                <c:pt idx="65664">
                  <c:v>6.5665000000000002E-5</c:v>
                </c:pt>
                <c:pt idx="65665">
                  <c:v>6.5666000000000005E-5</c:v>
                </c:pt>
                <c:pt idx="65666">
                  <c:v>6.5667000000000007E-5</c:v>
                </c:pt>
                <c:pt idx="65667">
                  <c:v>6.5667999999999995E-5</c:v>
                </c:pt>
                <c:pt idx="65668">
                  <c:v>6.5668999999999998E-5</c:v>
                </c:pt>
                <c:pt idx="65669">
                  <c:v>6.567E-5</c:v>
                </c:pt>
                <c:pt idx="65670">
                  <c:v>6.5671000000000002E-5</c:v>
                </c:pt>
                <c:pt idx="65671">
                  <c:v>6.5672000000000004E-5</c:v>
                </c:pt>
                <c:pt idx="65672">
                  <c:v>6.5673000000000006E-5</c:v>
                </c:pt>
                <c:pt idx="65673">
                  <c:v>6.5673999999999995E-5</c:v>
                </c:pt>
                <c:pt idx="65674">
                  <c:v>6.5674999999999997E-5</c:v>
                </c:pt>
                <c:pt idx="65675">
                  <c:v>6.5675999999999999E-5</c:v>
                </c:pt>
                <c:pt idx="65676">
                  <c:v>6.5677000000000002E-5</c:v>
                </c:pt>
                <c:pt idx="65677">
                  <c:v>6.5678000000000004E-5</c:v>
                </c:pt>
                <c:pt idx="65678">
                  <c:v>6.5679000000000006E-5</c:v>
                </c:pt>
                <c:pt idx="65679">
                  <c:v>6.5679999999999995E-5</c:v>
                </c:pt>
                <c:pt idx="65680">
                  <c:v>6.5680999999999997E-5</c:v>
                </c:pt>
                <c:pt idx="65681">
                  <c:v>6.5681999999999999E-5</c:v>
                </c:pt>
                <c:pt idx="65682">
                  <c:v>6.5683000000000001E-5</c:v>
                </c:pt>
                <c:pt idx="65683">
                  <c:v>6.5684000000000003E-5</c:v>
                </c:pt>
                <c:pt idx="65684">
                  <c:v>6.5685000000000006E-5</c:v>
                </c:pt>
                <c:pt idx="65685">
                  <c:v>6.5685999999999994E-5</c:v>
                </c:pt>
                <c:pt idx="65686">
                  <c:v>6.5686999999999996E-5</c:v>
                </c:pt>
                <c:pt idx="65687">
                  <c:v>6.5687999999999999E-5</c:v>
                </c:pt>
                <c:pt idx="65688">
                  <c:v>6.5689000000000001E-5</c:v>
                </c:pt>
                <c:pt idx="65689">
                  <c:v>6.5690000000000003E-5</c:v>
                </c:pt>
                <c:pt idx="65690">
                  <c:v>6.5691000000000005E-5</c:v>
                </c:pt>
                <c:pt idx="65691">
                  <c:v>6.5691999999999994E-5</c:v>
                </c:pt>
                <c:pt idx="65692">
                  <c:v>6.5692999999999996E-5</c:v>
                </c:pt>
                <c:pt idx="65693">
                  <c:v>6.5693999999999998E-5</c:v>
                </c:pt>
                <c:pt idx="65694">
                  <c:v>6.5695E-5</c:v>
                </c:pt>
                <c:pt idx="65695">
                  <c:v>6.5696000000000003E-5</c:v>
                </c:pt>
                <c:pt idx="65696">
                  <c:v>6.5697000000000005E-5</c:v>
                </c:pt>
                <c:pt idx="65697">
                  <c:v>6.5697999999999993E-5</c:v>
                </c:pt>
                <c:pt idx="65698">
                  <c:v>6.5698999999999996E-5</c:v>
                </c:pt>
                <c:pt idx="65699">
                  <c:v>6.5699999999999998E-5</c:v>
                </c:pt>
                <c:pt idx="65700">
                  <c:v>6.5701E-5</c:v>
                </c:pt>
                <c:pt idx="65701">
                  <c:v>6.5702000000000002E-5</c:v>
                </c:pt>
                <c:pt idx="65702">
                  <c:v>6.5703000000000004E-5</c:v>
                </c:pt>
                <c:pt idx="65703">
                  <c:v>6.5704000000000007E-5</c:v>
                </c:pt>
                <c:pt idx="65704">
                  <c:v>6.5704999999999995E-5</c:v>
                </c:pt>
                <c:pt idx="65705">
                  <c:v>6.5705999999999997E-5</c:v>
                </c:pt>
                <c:pt idx="65706">
                  <c:v>6.5707E-5</c:v>
                </c:pt>
                <c:pt idx="65707">
                  <c:v>6.5708000000000002E-5</c:v>
                </c:pt>
                <c:pt idx="65708">
                  <c:v>6.5709000000000004E-5</c:v>
                </c:pt>
                <c:pt idx="65709">
                  <c:v>6.5710000000000006E-5</c:v>
                </c:pt>
                <c:pt idx="65710">
                  <c:v>6.5710999999999995E-5</c:v>
                </c:pt>
                <c:pt idx="65711">
                  <c:v>6.5711999999999997E-5</c:v>
                </c:pt>
                <c:pt idx="65712">
                  <c:v>6.5712999999999999E-5</c:v>
                </c:pt>
                <c:pt idx="65713">
                  <c:v>6.5714000000000001E-5</c:v>
                </c:pt>
                <c:pt idx="65714">
                  <c:v>6.5715000000000004E-5</c:v>
                </c:pt>
                <c:pt idx="65715">
                  <c:v>6.5716000000000006E-5</c:v>
                </c:pt>
                <c:pt idx="65716">
                  <c:v>6.5716999999999994E-5</c:v>
                </c:pt>
                <c:pt idx="65717">
                  <c:v>6.5717999999999997E-5</c:v>
                </c:pt>
                <c:pt idx="65718">
                  <c:v>6.5718999999999999E-5</c:v>
                </c:pt>
                <c:pt idx="65719">
                  <c:v>6.5720000000000001E-5</c:v>
                </c:pt>
                <c:pt idx="65720">
                  <c:v>6.5721000000000003E-5</c:v>
                </c:pt>
                <c:pt idx="65721">
                  <c:v>6.5722000000000005E-5</c:v>
                </c:pt>
                <c:pt idx="65722">
                  <c:v>6.5722999999999994E-5</c:v>
                </c:pt>
                <c:pt idx="65723">
                  <c:v>6.5723999999999996E-5</c:v>
                </c:pt>
                <c:pt idx="65724">
                  <c:v>6.5724999999999998E-5</c:v>
                </c:pt>
                <c:pt idx="65725">
                  <c:v>6.5726000000000001E-5</c:v>
                </c:pt>
                <c:pt idx="65726">
                  <c:v>6.5727000000000003E-5</c:v>
                </c:pt>
                <c:pt idx="65727">
                  <c:v>6.5728000000000005E-5</c:v>
                </c:pt>
                <c:pt idx="65728">
                  <c:v>6.5728999999999994E-5</c:v>
                </c:pt>
                <c:pt idx="65729">
                  <c:v>6.5729999999999996E-5</c:v>
                </c:pt>
                <c:pt idx="65730">
                  <c:v>6.5730999999999998E-5</c:v>
                </c:pt>
                <c:pt idx="65731">
                  <c:v>6.5732E-5</c:v>
                </c:pt>
                <c:pt idx="65732">
                  <c:v>6.5733000000000002E-5</c:v>
                </c:pt>
                <c:pt idx="65733">
                  <c:v>6.5734000000000005E-5</c:v>
                </c:pt>
                <c:pt idx="65734">
                  <c:v>6.5735000000000007E-5</c:v>
                </c:pt>
                <c:pt idx="65735">
                  <c:v>6.5735999999999995E-5</c:v>
                </c:pt>
                <c:pt idx="65736">
                  <c:v>6.5736999999999998E-5</c:v>
                </c:pt>
                <c:pt idx="65737">
                  <c:v>6.5738E-5</c:v>
                </c:pt>
                <c:pt idx="65738">
                  <c:v>6.5739000000000002E-5</c:v>
                </c:pt>
                <c:pt idx="65739">
                  <c:v>6.5740000000000004E-5</c:v>
                </c:pt>
                <c:pt idx="65740">
                  <c:v>6.5741000000000006E-5</c:v>
                </c:pt>
                <c:pt idx="65741">
                  <c:v>6.5741999999999995E-5</c:v>
                </c:pt>
                <c:pt idx="65742">
                  <c:v>6.5742999999999997E-5</c:v>
                </c:pt>
                <c:pt idx="65743">
                  <c:v>6.5743999999999999E-5</c:v>
                </c:pt>
                <c:pt idx="65744">
                  <c:v>6.5745000000000002E-5</c:v>
                </c:pt>
                <c:pt idx="65745">
                  <c:v>6.5746000000000004E-5</c:v>
                </c:pt>
                <c:pt idx="65746">
                  <c:v>6.5747000000000006E-5</c:v>
                </c:pt>
                <c:pt idx="65747">
                  <c:v>6.5747999999999995E-5</c:v>
                </c:pt>
                <c:pt idx="65748">
                  <c:v>6.5748999999999997E-5</c:v>
                </c:pt>
                <c:pt idx="65749">
                  <c:v>6.5749999999999999E-5</c:v>
                </c:pt>
                <c:pt idx="65750">
                  <c:v>6.5751000000000001E-5</c:v>
                </c:pt>
                <c:pt idx="65751">
                  <c:v>6.5752000000000003E-5</c:v>
                </c:pt>
                <c:pt idx="65752">
                  <c:v>6.5753000000000006E-5</c:v>
                </c:pt>
                <c:pt idx="65753">
                  <c:v>6.5753999999999994E-5</c:v>
                </c:pt>
                <c:pt idx="65754">
                  <c:v>6.5754999999999996E-5</c:v>
                </c:pt>
                <c:pt idx="65755">
                  <c:v>6.5755999999999999E-5</c:v>
                </c:pt>
                <c:pt idx="65756">
                  <c:v>6.5757000000000001E-5</c:v>
                </c:pt>
                <c:pt idx="65757">
                  <c:v>6.5758000000000003E-5</c:v>
                </c:pt>
                <c:pt idx="65758">
                  <c:v>6.5759000000000005E-5</c:v>
                </c:pt>
                <c:pt idx="65759">
                  <c:v>6.5759999999999994E-5</c:v>
                </c:pt>
                <c:pt idx="65760">
                  <c:v>6.5760999999999996E-5</c:v>
                </c:pt>
                <c:pt idx="65761">
                  <c:v>6.5761999999999998E-5</c:v>
                </c:pt>
                <c:pt idx="65762">
                  <c:v>6.5763E-5</c:v>
                </c:pt>
                <c:pt idx="65763">
                  <c:v>6.5764000000000003E-5</c:v>
                </c:pt>
                <c:pt idx="65764">
                  <c:v>6.5765000000000005E-5</c:v>
                </c:pt>
                <c:pt idx="65765">
                  <c:v>6.5765999999999993E-5</c:v>
                </c:pt>
                <c:pt idx="65766">
                  <c:v>6.5766999999999996E-5</c:v>
                </c:pt>
                <c:pt idx="65767">
                  <c:v>6.5767999999999998E-5</c:v>
                </c:pt>
                <c:pt idx="65768">
                  <c:v>6.5769E-5</c:v>
                </c:pt>
                <c:pt idx="65769">
                  <c:v>6.5770000000000002E-5</c:v>
                </c:pt>
                <c:pt idx="65770">
                  <c:v>6.5771000000000004E-5</c:v>
                </c:pt>
                <c:pt idx="65771">
                  <c:v>6.5772000000000007E-5</c:v>
                </c:pt>
                <c:pt idx="65772">
                  <c:v>6.5772999999999995E-5</c:v>
                </c:pt>
                <c:pt idx="65773">
                  <c:v>6.5773999999999997E-5</c:v>
                </c:pt>
                <c:pt idx="65774">
                  <c:v>6.5775E-5</c:v>
                </c:pt>
                <c:pt idx="65775">
                  <c:v>6.5776000000000002E-5</c:v>
                </c:pt>
                <c:pt idx="65776">
                  <c:v>6.5777000000000004E-5</c:v>
                </c:pt>
                <c:pt idx="65777">
                  <c:v>6.5778000000000006E-5</c:v>
                </c:pt>
                <c:pt idx="65778">
                  <c:v>6.5778999999999995E-5</c:v>
                </c:pt>
                <c:pt idx="65779">
                  <c:v>6.5779999999999997E-5</c:v>
                </c:pt>
                <c:pt idx="65780">
                  <c:v>6.5780999999999999E-5</c:v>
                </c:pt>
                <c:pt idx="65781">
                  <c:v>6.5782000000000001E-5</c:v>
                </c:pt>
                <c:pt idx="65782">
                  <c:v>6.5783000000000004E-5</c:v>
                </c:pt>
                <c:pt idx="65783">
                  <c:v>6.5784000000000006E-5</c:v>
                </c:pt>
                <c:pt idx="65784">
                  <c:v>6.5784999999999994E-5</c:v>
                </c:pt>
                <c:pt idx="65785">
                  <c:v>6.5785999999999997E-5</c:v>
                </c:pt>
                <c:pt idx="65786">
                  <c:v>6.5786999999999999E-5</c:v>
                </c:pt>
                <c:pt idx="65787">
                  <c:v>6.5788000000000001E-5</c:v>
                </c:pt>
                <c:pt idx="65788">
                  <c:v>6.5789000000000003E-5</c:v>
                </c:pt>
                <c:pt idx="65789">
                  <c:v>6.5790000000000005E-5</c:v>
                </c:pt>
                <c:pt idx="65790">
                  <c:v>6.5790999999999994E-5</c:v>
                </c:pt>
                <c:pt idx="65791">
                  <c:v>6.5791999999999996E-5</c:v>
                </c:pt>
                <c:pt idx="65792">
                  <c:v>6.5792999999999998E-5</c:v>
                </c:pt>
                <c:pt idx="65793">
                  <c:v>6.5794000000000001E-5</c:v>
                </c:pt>
                <c:pt idx="65794">
                  <c:v>6.5795000000000003E-5</c:v>
                </c:pt>
                <c:pt idx="65795">
                  <c:v>6.5796000000000005E-5</c:v>
                </c:pt>
                <c:pt idx="65796">
                  <c:v>6.5796999999999994E-5</c:v>
                </c:pt>
                <c:pt idx="65797">
                  <c:v>6.5797999999999996E-5</c:v>
                </c:pt>
                <c:pt idx="65798">
                  <c:v>6.5798999999999998E-5</c:v>
                </c:pt>
                <c:pt idx="65799">
                  <c:v>6.58E-5</c:v>
                </c:pt>
                <c:pt idx="65800">
                  <c:v>6.5801000000000002E-5</c:v>
                </c:pt>
                <c:pt idx="65801">
                  <c:v>6.5802000000000005E-5</c:v>
                </c:pt>
                <c:pt idx="65802">
                  <c:v>6.5802999999999993E-5</c:v>
                </c:pt>
                <c:pt idx="65803">
                  <c:v>6.5803999999999995E-5</c:v>
                </c:pt>
                <c:pt idx="65804">
                  <c:v>6.5804999999999998E-5</c:v>
                </c:pt>
                <c:pt idx="65805">
                  <c:v>6.5806E-5</c:v>
                </c:pt>
                <c:pt idx="65806">
                  <c:v>6.5807000000000002E-5</c:v>
                </c:pt>
                <c:pt idx="65807">
                  <c:v>6.5808000000000004E-5</c:v>
                </c:pt>
                <c:pt idx="65808">
                  <c:v>6.5809000000000006E-5</c:v>
                </c:pt>
                <c:pt idx="65809">
                  <c:v>6.5809999999999995E-5</c:v>
                </c:pt>
                <c:pt idx="65810">
                  <c:v>6.5810999999999997E-5</c:v>
                </c:pt>
                <c:pt idx="65811">
                  <c:v>6.5811999999999999E-5</c:v>
                </c:pt>
                <c:pt idx="65812">
                  <c:v>6.5813000000000002E-5</c:v>
                </c:pt>
                <c:pt idx="65813">
                  <c:v>6.5814000000000004E-5</c:v>
                </c:pt>
                <c:pt idx="65814">
                  <c:v>6.5815000000000006E-5</c:v>
                </c:pt>
                <c:pt idx="65815">
                  <c:v>6.5815999999999995E-5</c:v>
                </c:pt>
                <c:pt idx="65816">
                  <c:v>6.5816999999999997E-5</c:v>
                </c:pt>
                <c:pt idx="65817">
                  <c:v>6.5817999999999999E-5</c:v>
                </c:pt>
                <c:pt idx="65818">
                  <c:v>6.5819000000000001E-5</c:v>
                </c:pt>
                <c:pt idx="65819">
                  <c:v>6.5820000000000003E-5</c:v>
                </c:pt>
                <c:pt idx="65820">
                  <c:v>6.5821000000000006E-5</c:v>
                </c:pt>
                <c:pt idx="65821">
                  <c:v>6.5821999999999994E-5</c:v>
                </c:pt>
                <c:pt idx="65822">
                  <c:v>6.5822999999999996E-5</c:v>
                </c:pt>
                <c:pt idx="65823">
                  <c:v>6.5823999999999999E-5</c:v>
                </c:pt>
                <c:pt idx="65824">
                  <c:v>6.5825000000000001E-5</c:v>
                </c:pt>
                <c:pt idx="65825">
                  <c:v>6.5826000000000003E-5</c:v>
                </c:pt>
                <c:pt idx="65826">
                  <c:v>6.5827000000000005E-5</c:v>
                </c:pt>
                <c:pt idx="65827">
                  <c:v>6.5827999999999994E-5</c:v>
                </c:pt>
                <c:pt idx="65828">
                  <c:v>6.5828999999999996E-5</c:v>
                </c:pt>
                <c:pt idx="65829">
                  <c:v>6.5829999999999998E-5</c:v>
                </c:pt>
                <c:pt idx="65830">
                  <c:v>6.5831E-5</c:v>
                </c:pt>
                <c:pt idx="65831">
                  <c:v>6.5832000000000003E-5</c:v>
                </c:pt>
                <c:pt idx="65832">
                  <c:v>6.5833000000000005E-5</c:v>
                </c:pt>
                <c:pt idx="65833">
                  <c:v>6.5833999999999993E-5</c:v>
                </c:pt>
                <c:pt idx="65834">
                  <c:v>6.5834999999999996E-5</c:v>
                </c:pt>
                <c:pt idx="65835">
                  <c:v>6.5835999999999998E-5</c:v>
                </c:pt>
                <c:pt idx="65836">
                  <c:v>6.5837E-5</c:v>
                </c:pt>
                <c:pt idx="65837">
                  <c:v>6.5838000000000002E-5</c:v>
                </c:pt>
                <c:pt idx="65838">
                  <c:v>6.5839000000000004E-5</c:v>
                </c:pt>
                <c:pt idx="65839">
                  <c:v>6.5840000000000007E-5</c:v>
                </c:pt>
                <c:pt idx="65840">
                  <c:v>6.5840999999999995E-5</c:v>
                </c:pt>
                <c:pt idx="65841">
                  <c:v>6.5841999999999997E-5</c:v>
                </c:pt>
                <c:pt idx="65842">
                  <c:v>6.5843E-5</c:v>
                </c:pt>
                <c:pt idx="65843">
                  <c:v>6.5844000000000002E-5</c:v>
                </c:pt>
                <c:pt idx="65844">
                  <c:v>6.5845000000000004E-5</c:v>
                </c:pt>
                <c:pt idx="65845">
                  <c:v>6.5846000000000006E-5</c:v>
                </c:pt>
                <c:pt idx="65846">
                  <c:v>6.5846999999999995E-5</c:v>
                </c:pt>
                <c:pt idx="65847">
                  <c:v>6.5847999999999997E-5</c:v>
                </c:pt>
                <c:pt idx="65848">
                  <c:v>6.5848999999999999E-5</c:v>
                </c:pt>
                <c:pt idx="65849">
                  <c:v>6.5850000000000001E-5</c:v>
                </c:pt>
                <c:pt idx="65850">
                  <c:v>6.5851000000000004E-5</c:v>
                </c:pt>
                <c:pt idx="65851">
                  <c:v>6.5852000000000006E-5</c:v>
                </c:pt>
                <c:pt idx="65852">
                  <c:v>6.5852999999999994E-5</c:v>
                </c:pt>
                <c:pt idx="65853">
                  <c:v>6.5853999999999997E-5</c:v>
                </c:pt>
                <c:pt idx="65854">
                  <c:v>6.5854999999999999E-5</c:v>
                </c:pt>
                <c:pt idx="65855">
                  <c:v>6.5856000000000001E-5</c:v>
                </c:pt>
                <c:pt idx="65856">
                  <c:v>6.5857000000000003E-5</c:v>
                </c:pt>
                <c:pt idx="65857">
                  <c:v>6.5858000000000005E-5</c:v>
                </c:pt>
                <c:pt idx="65858">
                  <c:v>6.5858999999999994E-5</c:v>
                </c:pt>
                <c:pt idx="65859">
                  <c:v>6.5859999999999996E-5</c:v>
                </c:pt>
                <c:pt idx="65860">
                  <c:v>6.5860999999999998E-5</c:v>
                </c:pt>
                <c:pt idx="65861">
                  <c:v>6.5862000000000001E-5</c:v>
                </c:pt>
                <c:pt idx="65862">
                  <c:v>6.5863000000000003E-5</c:v>
                </c:pt>
                <c:pt idx="65863">
                  <c:v>6.5864000000000005E-5</c:v>
                </c:pt>
                <c:pt idx="65864">
                  <c:v>6.5864999999999994E-5</c:v>
                </c:pt>
                <c:pt idx="65865">
                  <c:v>6.5865999999999996E-5</c:v>
                </c:pt>
                <c:pt idx="65866">
                  <c:v>6.5866999999999998E-5</c:v>
                </c:pt>
                <c:pt idx="65867">
                  <c:v>6.5868E-5</c:v>
                </c:pt>
                <c:pt idx="65868">
                  <c:v>6.5869000000000002E-5</c:v>
                </c:pt>
                <c:pt idx="65869">
                  <c:v>6.5870000000000005E-5</c:v>
                </c:pt>
                <c:pt idx="65870">
                  <c:v>6.5870999999999993E-5</c:v>
                </c:pt>
                <c:pt idx="65871">
                  <c:v>6.5871999999999995E-5</c:v>
                </c:pt>
                <c:pt idx="65872">
                  <c:v>6.5872999999999998E-5</c:v>
                </c:pt>
                <c:pt idx="65873">
                  <c:v>6.5874E-5</c:v>
                </c:pt>
                <c:pt idx="65874">
                  <c:v>6.5875000000000002E-5</c:v>
                </c:pt>
                <c:pt idx="65875">
                  <c:v>6.5876000000000004E-5</c:v>
                </c:pt>
                <c:pt idx="65876">
                  <c:v>6.5877000000000006E-5</c:v>
                </c:pt>
                <c:pt idx="65877">
                  <c:v>6.5877999999999995E-5</c:v>
                </c:pt>
                <c:pt idx="65878">
                  <c:v>6.5878999999999997E-5</c:v>
                </c:pt>
                <c:pt idx="65879">
                  <c:v>6.5879999999999999E-5</c:v>
                </c:pt>
                <c:pt idx="65880">
                  <c:v>6.5881000000000002E-5</c:v>
                </c:pt>
                <c:pt idx="65881">
                  <c:v>6.5882000000000004E-5</c:v>
                </c:pt>
                <c:pt idx="65882">
                  <c:v>6.5883000000000006E-5</c:v>
                </c:pt>
                <c:pt idx="65883">
                  <c:v>6.5883999999999995E-5</c:v>
                </c:pt>
                <c:pt idx="65884">
                  <c:v>6.5884999999999997E-5</c:v>
                </c:pt>
                <c:pt idx="65885">
                  <c:v>6.5885999999999999E-5</c:v>
                </c:pt>
                <c:pt idx="65886">
                  <c:v>6.5887000000000001E-5</c:v>
                </c:pt>
                <c:pt idx="65887">
                  <c:v>6.5888000000000003E-5</c:v>
                </c:pt>
                <c:pt idx="65888">
                  <c:v>6.5889000000000006E-5</c:v>
                </c:pt>
                <c:pt idx="65889">
                  <c:v>6.5889999999999994E-5</c:v>
                </c:pt>
                <c:pt idx="65890">
                  <c:v>6.5890999999999996E-5</c:v>
                </c:pt>
                <c:pt idx="65891">
                  <c:v>6.5891999999999999E-5</c:v>
                </c:pt>
                <c:pt idx="65892">
                  <c:v>6.5893000000000001E-5</c:v>
                </c:pt>
                <c:pt idx="65893">
                  <c:v>6.5894000000000003E-5</c:v>
                </c:pt>
                <c:pt idx="65894">
                  <c:v>6.5895000000000005E-5</c:v>
                </c:pt>
                <c:pt idx="65895">
                  <c:v>6.5895999999999994E-5</c:v>
                </c:pt>
                <c:pt idx="65896">
                  <c:v>6.5896999999999996E-5</c:v>
                </c:pt>
                <c:pt idx="65897">
                  <c:v>6.5897999999999998E-5</c:v>
                </c:pt>
                <c:pt idx="65898">
                  <c:v>6.5899E-5</c:v>
                </c:pt>
                <c:pt idx="65899">
                  <c:v>6.5900000000000003E-5</c:v>
                </c:pt>
                <c:pt idx="65900">
                  <c:v>6.5901000000000005E-5</c:v>
                </c:pt>
                <c:pt idx="65901">
                  <c:v>6.5901999999999993E-5</c:v>
                </c:pt>
                <c:pt idx="65902">
                  <c:v>6.5902999999999996E-5</c:v>
                </c:pt>
                <c:pt idx="65903">
                  <c:v>6.5903999999999998E-5</c:v>
                </c:pt>
                <c:pt idx="65904">
                  <c:v>6.5905E-5</c:v>
                </c:pt>
                <c:pt idx="65905">
                  <c:v>6.5906000000000002E-5</c:v>
                </c:pt>
                <c:pt idx="65906">
                  <c:v>6.5907000000000004E-5</c:v>
                </c:pt>
                <c:pt idx="65907">
                  <c:v>6.5908000000000007E-5</c:v>
                </c:pt>
                <c:pt idx="65908">
                  <c:v>6.5908999999999995E-5</c:v>
                </c:pt>
                <c:pt idx="65909">
                  <c:v>6.5909999999999997E-5</c:v>
                </c:pt>
                <c:pt idx="65910">
                  <c:v>6.5911E-5</c:v>
                </c:pt>
                <c:pt idx="65911">
                  <c:v>6.5912000000000002E-5</c:v>
                </c:pt>
                <c:pt idx="65912">
                  <c:v>6.5913000000000004E-5</c:v>
                </c:pt>
                <c:pt idx="65913">
                  <c:v>6.5914000000000006E-5</c:v>
                </c:pt>
                <c:pt idx="65914">
                  <c:v>6.5914999999999995E-5</c:v>
                </c:pt>
                <c:pt idx="65915">
                  <c:v>6.5915999999999997E-5</c:v>
                </c:pt>
                <c:pt idx="65916">
                  <c:v>6.5916999999999999E-5</c:v>
                </c:pt>
                <c:pt idx="65917">
                  <c:v>6.5918000000000001E-5</c:v>
                </c:pt>
                <c:pt idx="65918">
                  <c:v>6.5919000000000004E-5</c:v>
                </c:pt>
                <c:pt idx="65919">
                  <c:v>6.5920000000000006E-5</c:v>
                </c:pt>
                <c:pt idx="65920">
                  <c:v>6.5920999999999994E-5</c:v>
                </c:pt>
                <c:pt idx="65921">
                  <c:v>6.5921999999999997E-5</c:v>
                </c:pt>
                <c:pt idx="65922">
                  <c:v>6.5922999999999999E-5</c:v>
                </c:pt>
                <c:pt idx="65923">
                  <c:v>6.5924000000000001E-5</c:v>
                </c:pt>
                <c:pt idx="65924">
                  <c:v>6.5925000000000003E-5</c:v>
                </c:pt>
                <c:pt idx="65925">
                  <c:v>6.5926000000000005E-5</c:v>
                </c:pt>
                <c:pt idx="65926">
                  <c:v>6.5926999999999994E-5</c:v>
                </c:pt>
                <c:pt idx="65927">
                  <c:v>6.5927999999999996E-5</c:v>
                </c:pt>
                <c:pt idx="65928">
                  <c:v>6.5928999999999998E-5</c:v>
                </c:pt>
                <c:pt idx="65929">
                  <c:v>6.5930000000000001E-5</c:v>
                </c:pt>
                <c:pt idx="65930">
                  <c:v>6.5931000000000003E-5</c:v>
                </c:pt>
                <c:pt idx="65931">
                  <c:v>6.5932000000000005E-5</c:v>
                </c:pt>
                <c:pt idx="65932">
                  <c:v>6.5932999999999994E-5</c:v>
                </c:pt>
                <c:pt idx="65933">
                  <c:v>6.5933999999999996E-5</c:v>
                </c:pt>
                <c:pt idx="65934">
                  <c:v>6.5934999999999998E-5</c:v>
                </c:pt>
                <c:pt idx="65935">
                  <c:v>6.5936E-5</c:v>
                </c:pt>
                <c:pt idx="65936">
                  <c:v>6.5937000000000002E-5</c:v>
                </c:pt>
                <c:pt idx="65937">
                  <c:v>6.5938000000000005E-5</c:v>
                </c:pt>
                <c:pt idx="65938">
                  <c:v>6.5938999999999993E-5</c:v>
                </c:pt>
                <c:pt idx="65939">
                  <c:v>6.5939999999999995E-5</c:v>
                </c:pt>
                <c:pt idx="65940">
                  <c:v>6.5940999999999998E-5</c:v>
                </c:pt>
                <c:pt idx="65941">
                  <c:v>6.5942E-5</c:v>
                </c:pt>
                <c:pt idx="65942">
                  <c:v>6.5943000000000002E-5</c:v>
                </c:pt>
                <c:pt idx="65943">
                  <c:v>6.5944000000000004E-5</c:v>
                </c:pt>
                <c:pt idx="65944">
                  <c:v>6.5945000000000006E-5</c:v>
                </c:pt>
                <c:pt idx="65945">
                  <c:v>6.5945999999999995E-5</c:v>
                </c:pt>
                <c:pt idx="65946">
                  <c:v>6.5946999999999997E-5</c:v>
                </c:pt>
                <c:pt idx="65947">
                  <c:v>6.5947999999999999E-5</c:v>
                </c:pt>
                <c:pt idx="65948">
                  <c:v>6.5949000000000002E-5</c:v>
                </c:pt>
                <c:pt idx="65949">
                  <c:v>6.5950000000000004E-5</c:v>
                </c:pt>
                <c:pt idx="65950">
                  <c:v>6.5951000000000006E-5</c:v>
                </c:pt>
                <c:pt idx="65951">
                  <c:v>6.5951999999999995E-5</c:v>
                </c:pt>
                <c:pt idx="65952">
                  <c:v>6.5952999999999997E-5</c:v>
                </c:pt>
                <c:pt idx="65953">
                  <c:v>6.5953999999999999E-5</c:v>
                </c:pt>
                <c:pt idx="65954">
                  <c:v>6.5955000000000001E-5</c:v>
                </c:pt>
                <c:pt idx="65955">
                  <c:v>6.5956000000000003E-5</c:v>
                </c:pt>
                <c:pt idx="65956">
                  <c:v>6.5957000000000006E-5</c:v>
                </c:pt>
                <c:pt idx="65957">
                  <c:v>6.5957999999999994E-5</c:v>
                </c:pt>
                <c:pt idx="65958">
                  <c:v>6.5958999999999996E-5</c:v>
                </c:pt>
                <c:pt idx="65959">
                  <c:v>6.5959999999999999E-5</c:v>
                </c:pt>
                <c:pt idx="65960">
                  <c:v>6.5961000000000001E-5</c:v>
                </c:pt>
                <c:pt idx="65961">
                  <c:v>6.5962000000000003E-5</c:v>
                </c:pt>
                <c:pt idx="65962">
                  <c:v>6.5963000000000005E-5</c:v>
                </c:pt>
                <c:pt idx="65963">
                  <c:v>6.5963999999999994E-5</c:v>
                </c:pt>
                <c:pt idx="65964">
                  <c:v>6.5964999999999996E-5</c:v>
                </c:pt>
                <c:pt idx="65965">
                  <c:v>6.5965999999999998E-5</c:v>
                </c:pt>
                <c:pt idx="65966">
                  <c:v>6.5967E-5</c:v>
                </c:pt>
                <c:pt idx="65967">
                  <c:v>6.5968000000000003E-5</c:v>
                </c:pt>
                <c:pt idx="65968">
                  <c:v>6.5969000000000005E-5</c:v>
                </c:pt>
                <c:pt idx="65969">
                  <c:v>6.5969999999999993E-5</c:v>
                </c:pt>
                <c:pt idx="65970">
                  <c:v>6.5970999999999996E-5</c:v>
                </c:pt>
                <c:pt idx="65971">
                  <c:v>6.5971999999999998E-5</c:v>
                </c:pt>
                <c:pt idx="65972">
                  <c:v>6.5973E-5</c:v>
                </c:pt>
                <c:pt idx="65973">
                  <c:v>6.5974000000000002E-5</c:v>
                </c:pt>
                <c:pt idx="65974">
                  <c:v>6.5975000000000004E-5</c:v>
                </c:pt>
                <c:pt idx="65975">
                  <c:v>6.5976000000000007E-5</c:v>
                </c:pt>
                <c:pt idx="65976">
                  <c:v>6.5976999999999995E-5</c:v>
                </c:pt>
                <c:pt idx="65977">
                  <c:v>6.5977999999999997E-5</c:v>
                </c:pt>
                <c:pt idx="65978">
                  <c:v>6.5979E-5</c:v>
                </c:pt>
                <c:pt idx="65979">
                  <c:v>6.5980000000000002E-5</c:v>
                </c:pt>
                <c:pt idx="65980">
                  <c:v>6.5981000000000004E-5</c:v>
                </c:pt>
                <c:pt idx="65981">
                  <c:v>6.5982000000000006E-5</c:v>
                </c:pt>
                <c:pt idx="65982">
                  <c:v>6.5982999999999995E-5</c:v>
                </c:pt>
                <c:pt idx="65983">
                  <c:v>6.5983999999999997E-5</c:v>
                </c:pt>
                <c:pt idx="65984">
                  <c:v>6.5984999999999999E-5</c:v>
                </c:pt>
                <c:pt idx="65985">
                  <c:v>6.5986000000000001E-5</c:v>
                </c:pt>
                <c:pt idx="65986">
                  <c:v>6.5987000000000004E-5</c:v>
                </c:pt>
                <c:pt idx="65987">
                  <c:v>6.5988000000000006E-5</c:v>
                </c:pt>
                <c:pt idx="65988">
                  <c:v>6.5988999999999994E-5</c:v>
                </c:pt>
                <c:pt idx="65989">
                  <c:v>6.5989999999999997E-5</c:v>
                </c:pt>
                <c:pt idx="65990">
                  <c:v>6.5990999999999999E-5</c:v>
                </c:pt>
                <c:pt idx="65991">
                  <c:v>6.5992000000000001E-5</c:v>
                </c:pt>
                <c:pt idx="65992">
                  <c:v>6.5993000000000003E-5</c:v>
                </c:pt>
                <c:pt idx="65993">
                  <c:v>6.5994000000000005E-5</c:v>
                </c:pt>
                <c:pt idx="65994">
                  <c:v>6.5994999999999994E-5</c:v>
                </c:pt>
                <c:pt idx="65995">
                  <c:v>6.5995999999999996E-5</c:v>
                </c:pt>
                <c:pt idx="65996">
                  <c:v>6.5996999999999998E-5</c:v>
                </c:pt>
                <c:pt idx="65997">
                  <c:v>6.5998000000000001E-5</c:v>
                </c:pt>
                <c:pt idx="65998">
                  <c:v>6.5999000000000003E-5</c:v>
                </c:pt>
                <c:pt idx="65999">
                  <c:v>6.6000000000000005E-5</c:v>
                </c:pt>
                <c:pt idx="66000">
                  <c:v>6.6000999999999994E-5</c:v>
                </c:pt>
                <c:pt idx="66001">
                  <c:v>6.6001999999999996E-5</c:v>
                </c:pt>
                <c:pt idx="66002">
                  <c:v>6.6002999999999998E-5</c:v>
                </c:pt>
                <c:pt idx="66003">
                  <c:v>6.6004E-5</c:v>
                </c:pt>
                <c:pt idx="66004">
                  <c:v>6.6005000000000002E-5</c:v>
                </c:pt>
                <c:pt idx="66005">
                  <c:v>6.6006000000000005E-5</c:v>
                </c:pt>
                <c:pt idx="66006">
                  <c:v>6.6006999999999993E-5</c:v>
                </c:pt>
                <c:pt idx="66007">
                  <c:v>6.6007999999999995E-5</c:v>
                </c:pt>
                <c:pt idx="66008">
                  <c:v>6.6008999999999998E-5</c:v>
                </c:pt>
                <c:pt idx="66009">
                  <c:v>6.601E-5</c:v>
                </c:pt>
                <c:pt idx="66010">
                  <c:v>6.6011000000000002E-5</c:v>
                </c:pt>
                <c:pt idx="66011">
                  <c:v>6.6012000000000004E-5</c:v>
                </c:pt>
                <c:pt idx="66012">
                  <c:v>6.6013000000000006E-5</c:v>
                </c:pt>
                <c:pt idx="66013">
                  <c:v>6.6013999999999995E-5</c:v>
                </c:pt>
                <c:pt idx="66014">
                  <c:v>6.6014999999999997E-5</c:v>
                </c:pt>
                <c:pt idx="66015">
                  <c:v>6.6015999999999999E-5</c:v>
                </c:pt>
                <c:pt idx="66016">
                  <c:v>6.6017000000000002E-5</c:v>
                </c:pt>
                <c:pt idx="66017">
                  <c:v>6.6018000000000004E-5</c:v>
                </c:pt>
                <c:pt idx="66018">
                  <c:v>6.6019000000000006E-5</c:v>
                </c:pt>
                <c:pt idx="66019">
                  <c:v>6.6019999999999995E-5</c:v>
                </c:pt>
                <c:pt idx="66020">
                  <c:v>6.6020999999999997E-5</c:v>
                </c:pt>
                <c:pt idx="66021">
                  <c:v>6.6021999999999999E-5</c:v>
                </c:pt>
                <c:pt idx="66022">
                  <c:v>6.6023000000000001E-5</c:v>
                </c:pt>
                <c:pt idx="66023">
                  <c:v>6.6024000000000003E-5</c:v>
                </c:pt>
                <c:pt idx="66024">
                  <c:v>6.6025000000000006E-5</c:v>
                </c:pt>
                <c:pt idx="66025">
                  <c:v>6.6025999999999994E-5</c:v>
                </c:pt>
                <c:pt idx="66026">
                  <c:v>6.6026999999999997E-5</c:v>
                </c:pt>
                <c:pt idx="66027">
                  <c:v>6.6027999999999999E-5</c:v>
                </c:pt>
                <c:pt idx="66028">
                  <c:v>6.6029000000000001E-5</c:v>
                </c:pt>
                <c:pt idx="66029">
                  <c:v>6.6030000000000003E-5</c:v>
                </c:pt>
                <c:pt idx="66030">
                  <c:v>6.6031000000000005E-5</c:v>
                </c:pt>
                <c:pt idx="66031">
                  <c:v>6.6031999999999994E-5</c:v>
                </c:pt>
                <c:pt idx="66032">
                  <c:v>6.6032999999999996E-5</c:v>
                </c:pt>
                <c:pt idx="66033">
                  <c:v>6.6033999999999998E-5</c:v>
                </c:pt>
                <c:pt idx="66034">
                  <c:v>6.6035E-5</c:v>
                </c:pt>
                <c:pt idx="66035">
                  <c:v>6.6036000000000003E-5</c:v>
                </c:pt>
                <c:pt idx="66036">
                  <c:v>6.6037000000000005E-5</c:v>
                </c:pt>
                <c:pt idx="66037">
                  <c:v>6.6037999999999994E-5</c:v>
                </c:pt>
                <c:pt idx="66038">
                  <c:v>6.6038999999999996E-5</c:v>
                </c:pt>
                <c:pt idx="66039">
                  <c:v>6.6039999999999998E-5</c:v>
                </c:pt>
                <c:pt idx="66040">
                  <c:v>6.6041E-5</c:v>
                </c:pt>
                <c:pt idx="66041">
                  <c:v>6.6042000000000002E-5</c:v>
                </c:pt>
                <c:pt idx="66042">
                  <c:v>6.6043000000000004E-5</c:v>
                </c:pt>
                <c:pt idx="66043">
                  <c:v>6.6044000000000007E-5</c:v>
                </c:pt>
                <c:pt idx="66044">
                  <c:v>6.6044999999999995E-5</c:v>
                </c:pt>
                <c:pt idx="66045">
                  <c:v>6.6045999999999998E-5</c:v>
                </c:pt>
                <c:pt idx="66046">
                  <c:v>6.6047E-5</c:v>
                </c:pt>
                <c:pt idx="66047">
                  <c:v>6.6048000000000002E-5</c:v>
                </c:pt>
                <c:pt idx="66048">
                  <c:v>6.6049000000000004E-5</c:v>
                </c:pt>
                <c:pt idx="66049">
                  <c:v>6.6050000000000006E-5</c:v>
                </c:pt>
                <c:pt idx="66050">
                  <c:v>6.6050999999999995E-5</c:v>
                </c:pt>
                <c:pt idx="66051">
                  <c:v>6.6051999999999997E-5</c:v>
                </c:pt>
                <c:pt idx="66052">
                  <c:v>6.6052999999999999E-5</c:v>
                </c:pt>
                <c:pt idx="66053">
                  <c:v>6.6054000000000001E-5</c:v>
                </c:pt>
                <c:pt idx="66054">
                  <c:v>6.6055000000000004E-5</c:v>
                </c:pt>
                <c:pt idx="66055">
                  <c:v>6.6056000000000006E-5</c:v>
                </c:pt>
                <c:pt idx="66056">
                  <c:v>6.6056999999999995E-5</c:v>
                </c:pt>
                <c:pt idx="66057">
                  <c:v>6.6057999999999997E-5</c:v>
                </c:pt>
                <c:pt idx="66058">
                  <c:v>6.6058999999999999E-5</c:v>
                </c:pt>
                <c:pt idx="66059">
                  <c:v>6.6060000000000001E-5</c:v>
                </c:pt>
                <c:pt idx="66060">
                  <c:v>6.6061000000000003E-5</c:v>
                </c:pt>
                <c:pt idx="66061">
                  <c:v>6.6062000000000005E-5</c:v>
                </c:pt>
                <c:pt idx="66062">
                  <c:v>6.6062999999999994E-5</c:v>
                </c:pt>
                <c:pt idx="66063">
                  <c:v>6.6063999999999996E-5</c:v>
                </c:pt>
                <c:pt idx="66064">
                  <c:v>6.6064999999999999E-5</c:v>
                </c:pt>
                <c:pt idx="66065">
                  <c:v>6.6066000000000001E-5</c:v>
                </c:pt>
                <c:pt idx="66066">
                  <c:v>6.6067000000000003E-5</c:v>
                </c:pt>
                <c:pt idx="66067">
                  <c:v>6.6068000000000005E-5</c:v>
                </c:pt>
                <c:pt idx="66068">
                  <c:v>6.6068999999999994E-5</c:v>
                </c:pt>
                <c:pt idx="66069">
                  <c:v>6.6069999999999996E-5</c:v>
                </c:pt>
                <c:pt idx="66070">
                  <c:v>6.6070999999999998E-5</c:v>
                </c:pt>
                <c:pt idx="66071">
                  <c:v>6.6072E-5</c:v>
                </c:pt>
                <c:pt idx="66072">
                  <c:v>6.6073000000000002E-5</c:v>
                </c:pt>
                <c:pt idx="66073">
                  <c:v>6.6074000000000005E-5</c:v>
                </c:pt>
                <c:pt idx="66074">
                  <c:v>6.6074999999999993E-5</c:v>
                </c:pt>
                <c:pt idx="66075">
                  <c:v>6.6075999999999996E-5</c:v>
                </c:pt>
                <c:pt idx="66076">
                  <c:v>6.6076999999999998E-5</c:v>
                </c:pt>
                <c:pt idx="66077">
                  <c:v>6.6078E-5</c:v>
                </c:pt>
                <c:pt idx="66078">
                  <c:v>6.6079000000000002E-5</c:v>
                </c:pt>
                <c:pt idx="66079">
                  <c:v>6.6080000000000004E-5</c:v>
                </c:pt>
                <c:pt idx="66080">
                  <c:v>6.6081000000000006E-5</c:v>
                </c:pt>
                <c:pt idx="66081">
                  <c:v>6.6081999999999995E-5</c:v>
                </c:pt>
                <c:pt idx="66082">
                  <c:v>6.6082999999999997E-5</c:v>
                </c:pt>
                <c:pt idx="66083">
                  <c:v>6.6084E-5</c:v>
                </c:pt>
                <c:pt idx="66084">
                  <c:v>6.6085000000000002E-5</c:v>
                </c:pt>
                <c:pt idx="66085">
                  <c:v>6.6086000000000004E-5</c:v>
                </c:pt>
                <c:pt idx="66086">
                  <c:v>6.6087000000000006E-5</c:v>
                </c:pt>
                <c:pt idx="66087">
                  <c:v>6.6087999999999995E-5</c:v>
                </c:pt>
                <c:pt idx="66088">
                  <c:v>6.6088999999999997E-5</c:v>
                </c:pt>
                <c:pt idx="66089">
                  <c:v>6.6089999999999999E-5</c:v>
                </c:pt>
                <c:pt idx="66090">
                  <c:v>6.6091000000000001E-5</c:v>
                </c:pt>
                <c:pt idx="66091">
                  <c:v>6.6092000000000004E-5</c:v>
                </c:pt>
                <c:pt idx="66092">
                  <c:v>6.6093000000000006E-5</c:v>
                </c:pt>
                <c:pt idx="66093">
                  <c:v>6.6093999999999994E-5</c:v>
                </c:pt>
                <c:pt idx="66094">
                  <c:v>6.6094999999999997E-5</c:v>
                </c:pt>
                <c:pt idx="66095">
                  <c:v>6.6095999999999999E-5</c:v>
                </c:pt>
                <c:pt idx="66096">
                  <c:v>6.6097000000000001E-5</c:v>
                </c:pt>
                <c:pt idx="66097">
                  <c:v>6.6098000000000003E-5</c:v>
                </c:pt>
                <c:pt idx="66098">
                  <c:v>6.6099000000000005E-5</c:v>
                </c:pt>
                <c:pt idx="66099">
                  <c:v>6.6099999999999994E-5</c:v>
                </c:pt>
                <c:pt idx="66100">
                  <c:v>6.6100999999999996E-5</c:v>
                </c:pt>
                <c:pt idx="66101">
                  <c:v>6.6101999999999998E-5</c:v>
                </c:pt>
                <c:pt idx="66102">
                  <c:v>6.6103000000000001E-5</c:v>
                </c:pt>
                <c:pt idx="66103">
                  <c:v>6.6104000000000003E-5</c:v>
                </c:pt>
                <c:pt idx="66104">
                  <c:v>6.6105000000000005E-5</c:v>
                </c:pt>
                <c:pt idx="66105">
                  <c:v>6.6105999999999994E-5</c:v>
                </c:pt>
                <c:pt idx="66106">
                  <c:v>6.6106999999999996E-5</c:v>
                </c:pt>
                <c:pt idx="66107">
                  <c:v>6.6107999999999998E-5</c:v>
                </c:pt>
                <c:pt idx="66108">
                  <c:v>6.6109E-5</c:v>
                </c:pt>
                <c:pt idx="66109">
                  <c:v>6.6110000000000002E-5</c:v>
                </c:pt>
                <c:pt idx="66110">
                  <c:v>6.6111000000000005E-5</c:v>
                </c:pt>
                <c:pt idx="66111">
                  <c:v>6.6112000000000007E-5</c:v>
                </c:pt>
                <c:pt idx="66112">
                  <c:v>6.6112999999999995E-5</c:v>
                </c:pt>
                <c:pt idx="66113">
                  <c:v>6.6113999999999998E-5</c:v>
                </c:pt>
                <c:pt idx="66114">
                  <c:v>6.6115E-5</c:v>
                </c:pt>
                <c:pt idx="66115">
                  <c:v>6.6116000000000002E-5</c:v>
                </c:pt>
                <c:pt idx="66116">
                  <c:v>6.6117000000000004E-5</c:v>
                </c:pt>
                <c:pt idx="66117">
                  <c:v>6.6118000000000006E-5</c:v>
                </c:pt>
                <c:pt idx="66118">
                  <c:v>6.6118999999999995E-5</c:v>
                </c:pt>
                <c:pt idx="66119">
                  <c:v>6.6119999999999997E-5</c:v>
                </c:pt>
                <c:pt idx="66120">
                  <c:v>6.6120999999999999E-5</c:v>
                </c:pt>
                <c:pt idx="66121">
                  <c:v>6.6122000000000002E-5</c:v>
                </c:pt>
                <c:pt idx="66122">
                  <c:v>6.6123000000000004E-5</c:v>
                </c:pt>
                <c:pt idx="66123">
                  <c:v>6.6124000000000006E-5</c:v>
                </c:pt>
                <c:pt idx="66124">
                  <c:v>6.6124999999999995E-5</c:v>
                </c:pt>
                <c:pt idx="66125">
                  <c:v>6.6125999999999997E-5</c:v>
                </c:pt>
                <c:pt idx="66126">
                  <c:v>6.6126999999999999E-5</c:v>
                </c:pt>
                <c:pt idx="66127">
                  <c:v>6.6128000000000001E-5</c:v>
                </c:pt>
                <c:pt idx="66128">
                  <c:v>6.6129000000000003E-5</c:v>
                </c:pt>
                <c:pt idx="66129">
                  <c:v>6.6130000000000006E-5</c:v>
                </c:pt>
                <c:pt idx="66130">
                  <c:v>6.6130999999999994E-5</c:v>
                </c:pt>
                <c:pt idx="66131">
                  <c:v>6.6131999999999996E-5</c:v>
                </c:pt>
                <c:pt idx="66132">
                  <c:v>6.6132999999999999E-5</c:v>
                </c:pt>
                <c:pt idx="66133">
                  <c:v>6.6134000000000001E-5</c:v>
                </c:pt>
                <c:pt idx="66134">
                  <c:v>6.6135000000000003E-5</c:v>
                </c:pt>
                <c:pt idx="66135">
                  <c:v>6.6136000000000005E-5</c:v>
                </c:pt>
                <c:pt idx="66136">
                  <c:v>6.6136999999999994E-5</c:v>
                </c:pt>
                <c:pt idx="66137">
                  <c:v>6.6137999999999996E-5</c:v>
                </c:pt>
                <c:pt idx="66138">
                  <c:v>6.6138999999999998E-5</c:v>
                </c:pt>
                <c:pt idx="66139">
                  <c:v>6.614E-5</c:v>
                </c:pt>
                <c:pt idx="66140">
                  <c:v>6.6141000000000003E-5</c:v>
                </c:pt>
                <c:pt idx="66141">
                  <c:v>6.6142000000000005E-5</c:v>
                </c:pt>
                <c:pt idx="66142">
                  <c:v>6.6142999999999993E-5</c:v>
                </c:pt>
                <c:pt idx="66143">
                  <c:v>6.6143999999999996E-5</c:v>
                </c:pt>
                <c:pt idx="66144">
                  <c:v>6.6144999999999998E-5</c:v>
                </c:pt>
                <c:pt idx="66145">
                  <c:v>6.6146E-5</c:v>
                </c:pt>
                <c:pt idx="66146">
                  <c:v>6.6147000000000002E-5</c:v>
                </c:pt>
                <c:pt idx="66147">
                  <c:v>6.6148000000000004E-5</c:v>
                </c:pt>
                <c:pt idx="66148">
                  <c:v>6.6149000000000007E-5</c:v>
                </c:pt>
                <c:pt idx="66149">
                  <c:v>6.6149999999999995E-5</c:v>
                </c:pt>
                <c:pt idx="66150">
                  <c:v>6.6150999999999997E-5</c:v>
                </c:pt>
                <c:pt idx="66151">
                  <c:v>6.6152E-5</c:v>
                </c:pt>
                <c:pt idx="66152">
                  <c:v>6.6153000000000002E-5</c:v>
                </c:pt>
                <c:pt idx="66153">
                  <c:v>6.6154000000000004E-5</c:v>
                </c:pt>
                <c:pt idx="66154">
                  <c:v>6.6155000000000006E-5</c:v>
                </c:pt>
                <c:pt idx="66155">
                  <c:v>6.6155999999999995E-5</c:v>
                </c:pt>
                <c:pt idx="66156">
                  <c:v>6.6156999999999997E-5</c:v>
                </c:pt>
                <c:pt idx="66157">
                  <c:v>6.6157999999999999E-5</c:v>
                </c:pt>
                <c:pt idx="66158">
                  <c:v>6.6159000000000001E-5</c:v>
                </c:pt>
                <c:pt idx="66159">
                  <c:v>6.6160000000000004E-5</c:v>
                </c:pt>
                <c:pt idx="66160">
                  <c:v>6.6161000000000006E-5</c:v>
                </c:pt>
                <c:pt idx="66161">
                  <c:v>6.6161999999999994E-5</c:v>
                </c:pt>
                <c:pt idx="66162">
                  <c:v>6.6162999999999997E-5</c:v>
                </c:pt>
                <c:pt idx="66163">
                  <c:v>6.6163999999999999E-5</c:v>
                </c:pt>
                <c:pt idx="66164">
                  <c:v>6.6165000000000001E-5</c:v>
                </c:pt>
                <c:pt idx="66165">
                  <c:v>6.6166000000000003E-5</c:v>
                </c:pt>
                <c:pt idx="66166">
                  <c:v>6.6167000000000005E-5</c:v>
                </c:pt>
                <c:pt idx="66167">
                  <c:v>6.6167999999999994E-5</c:v>
                </c:pt>
                <c:pt idx="66168">
                  <c:v>6.6168999999999996E-5</c:v>
                </c:pt>
                <c:pt idx="66169">
                  <c:v>6.6169999999999998E-5</c:v>
                </c:pt>
                <c:pt idx="66170">
                  <c:v>6.6171000000000001E-5</c:v>
                </c:pt>
                <c:pt idx="66171">
                  <c:v>6.6172000000000003E-5</c:v>
                </c:pt>
                <c:pt idx="66172">
                  <c:v>6.6173000000000005E-5</c:v>
                </c:pt>
                <c:pt idx="66173">
                  <c:v>6.6173999999999994E-5</c:v>
                </c:pt>
                <c:pt idx="66174">
                  <c:v>6.6174999999999996E-5</c:v>
                </c:pt>
                <c:pt idx="66175">
                  <c:v>6.6175999999999998E-5</c:v>
                </c:pt>
                <c:pt idx="66176">
                  <c:v>6.6177E-5</c:v>
                </c:pt>
                <c:pt idx="66177">
                  <c:v>6.6178000000000002E-5</c:v>
                </c:pt>
                <c:pt idx="66178">
                  <c:v>6.6179000000000005E-5</c:v>
                </c:pt>
                <c:pt idx="66179">
                  <c:v>6.6180000000000007E-5</c:v>
                </c:pt>
                <c:pt idx="66180">
                  <c:v>6.6180999999999995E-5</c:v>
                </c:pt>
                <c:pt idx="66181">
                  <c:v>6.6181999999999998E-5</c:v>
                </c:pt>
                <c:pt idx="66182">
                  <c:v>6.6183E-5</c:v>
                </c:pt>
                <c:pt idx="66183">
                  <c:v>6.6184000000000002E-5</c:v>
                </c:pt>
                <c:pt idx="66184">
                  <c:v>6.6185000000000004E-5</c:v>
                </c:pt>
                <c:pt idx="66185">
                  <c:v>6.6186000000000006E-5</c:v>
                </c:pt>
                <c:pt idx="66186">
                  <c:v>6.6186999999999995E-5</c:v>
                </c:pt>
                <c:pt idx="66187">
                  <c:v>6.6187999999999997E-5</c:v>
                </c:pt>
                <c:pt idx="66188">
                  <c:v>6.6188999999999999E-5</c:v>
                </c:pt>
                <c:pt idx="66189">
                  <c:v>6.6190000000000002E-5</c:v>
                </c:pt>
                <c:pt idx="66190">
                  <c:v>6.6191000000000004E-5</c:v>
                </c:pt>
                <c:pt idx="66191">
                  <c:v>6.6192000000000006E-5</c:v>
                </c:pt>
                <c:pt idx="66192">
                  <c:v>6.6192999999999995E-5</c:v>
                </c:pt>
                <c:pt idx="66193">
                  <c:v>6.6193999999999997E-5</c:v>
                </c:pt>
                <c:pt idx="66194">
                  <c:v>6.6194999999999999E-5</c:v>
                </c:pt>
                <c:pt idx="66195">
                  <c:v>6.6196000000000001E-5</c:v>
                </c:pt>
                <c:pt idx="66196">
                  <c:v>6.6197000000000003E-5</c:v>
                </c:pt>
                <c:pt idx="66197">
                  <c:v>6.6198000000000006E-5</c:v>
                </c:pt>
                <c:pt idx="66198">
                  <c:v>6.6198999999999994E-5</c:v>
                </c:pt>
                <c:pt idx="66199">
                  <c:v>6.6199999999999996E-5</c:v>
                </c:pt>
                <c:pt idx="66200">
                  <c:v>6.6200999999999999E-5</c:v>
                </c:pt>
                <c:pt idx="66201">
                  <c:v>6.6202000000000001E-5</c:v>
                </c:pt>
                <c:pt idx="66202">
                  <c:v>6.6203000000000003E-5</c:v>
                </c:pt>
                <c:pt idx="66203">
                  <c:v>6.6204000000000005E-5</c:v>
                </c:pt>
                <c:pt idx="66204">
                  <c:v>6.6204999999999994E-5</c:v>
                </c:pt>
                <c:pt idx="66205">
                  <c:v>6.6205999999999996E-5</c:v>
                </c:pt>
                <c:pt idx="66206">
                  <c:v>6.6206999999999998E-5</c:v>
                </c:pt>
                <c:pt idx="66207">
                  <c:v>6.6208E-5</c:v>
                </c:pt>
                <c:pt idx="66208">
                  <c:v>6.6209000000000003E-5</c:v>
                </c:pt>
                <c:pt idx="66209">
                  <c:v>6.6210000000000005E-5</c:v>
                </c:pt>
                <c:pt idx="66210">
                  <c:v>6.6210999999999993E-5</c:v>
                </c:pt>
                <c:pt idx="66211">
                  <c:v>6.6211999999999996E-5</c:v>
                </c:pt>
                <c:pt idx="66212">
                  <c:v>6.6212999999999998E-5</c:v>
                </c:pt>
                <c:pt idx="66213">
                  <c:v>6.6214E-5</c:v>
                </c:pt>
                <c:pt idx="66214">
                  <c:v>6.6215000000000002E-5</c:v>
                </c:pt>
                <c:pt idx="66215">
                  <c:v>6.6216000000000004E-5</c:v>
                </c:pt>
                <c:pt idx="66216">
                  <c:v>6.6217000000000007E-5</c:v>
                </c:pt>
                <c:pt idx="66217">
                  <c:v>6.6217999999999995E-5</c:v>
                </c:pt>
                <c:pt idx="66218">
                  <c:v>6.6218999999999997E-5</c:v>
                </c:pt>
                <c:pt idx="66219">
                  <c:v>6.622E-5</c:v>
                </c:pt>
                <c:pt idx="66220">
                  <c:v>6.6221000000000002E-5</c:v>
                </c:pt>
                <c:pt idx="66221">
                  <c:v>6.6222000000000004E-5</c:v>
                </c:pt>
                <c:pt idx="66222">
                  <c:v>6.6223000000000006E-5</c:v>
                </c:pt>
                <c:pt idx="66223">
                  <c:v>6.6223999999999995E-5</c:v>
                </c:pt>
                <c:pt idx="66224">
                  <c:v>6.6224999999999997E-5</c:v>
                </c:pt>
                <c:pt idx="66225">
                  <c:v>6.6225999999999999E-5</c:v>
                </c:pt>
                <c:pt idx="66226">
                  <c:v>6.6227000000000001E-5</c:v>
                </c:pt>
                <c:pt idx="66227">
                  <c:v>6.6228000000000004E-5</c:v>
                </c:pt>
                <c:pt idx="66228">
                  <c:v>6.6229000000000006E-5</c:v>
                </c:pt>
                <c:pt idx="66229">
                  <c:v>6.6229999999999994E-5</c:v>
                </c:pt>
                <c:pt idx="66230">
                  <c:v>6.6230999999999997E-5</c:v>
                </c:pt>
                <c:pt idx="66231">
                  <c:v>6.6231999999999999E-5</c:v>
                </c:pt>
                <c:pt idx="66232">
                  <c:v>6.6233000000000001E-5</c:v>
                </c:pt>
                <c:pt idx="66233">
                  <c:v>6.6234000000000003E-5</c:v>
                </c:pt>
                <c:pt idx="66234">
                  <c:v>6.6235000000000005E-5</c:v>
                </c:pt>
                <c:pt idx="66235">
                  <c:v>6.6235999999999994E-5</c:v>
                </c:pt>
                <c:pt idx="66236">
                  <c:v>6.6236999999999996E-5</c:v>
                </c:pt>
                <c:pt idx="66237">
                  <c:v>6.6237999999999998E-5</c:v>
                </c:pt>
                <c:pt idx="66238">
                  <c:v>6.6239000000000001E-5</c:v>
                </c:pt>
                <c:pt idx="66239">
                  <c:v>6.6240000000000003E-5</c:v>
                </c:pt>
                <c:pt idx="66240">
                  <c:v>6.6241000000000005E-5</c:v>
                </c:pt>
                <c:pt idx="66241">
                  <c:v>6.6241999999999994E-5</c:v>
                </c:pt>
                <c:pt idx="66242">
                  <c:v>6.6242999999999996E-5</c:v>
                </c:pt>
                <c:pt idx="66243">
                  <c:v>6.6243999999999998E-5</c:v>
                </c:pt>
                <c:pt idx="66244">
                  <c:v>6.6245E-5</c:v>
                </c:pt>
                <c:pt idx="66245">
                  <c:v>6.6246000000000002E-5</c:v>
                </c:pt>
                <c:pt idx="66246">
                  <c:v>6.6247000000000005E-5</c:v>
                </c:pt>
                <c:pt idx="66247">
                  <c:v>6.6248000000000007E-5</c:v>
                </c:pt>
                <c:pt idx="66248">
                  <c:v>6.6248999999999995E-5</c:v>
                </c:pt>
                <c:pt idx="66249">
                  <c:v>6.6249999999999998E-5</c:v>
                </c:pt>
                <c:pt idx="66250">
                  <c:v>6.6251E-5</c:v>
                </c:pt>
                <c:pt idx="66251">
                  <c:v>6.6252000000000002E-5</c:v>
                </c:pt>
                <c:pt idx="66252">
                  <c:v>6.6253000000000004E-5</c:v>
                </c:pt>
                <c:pt idx="66253">
                  <c:v>6.6254000000000006E-5</c:v>
                </c:pt>
                <c:pt idx="66254">
                  <c:v>6.6254999999999995E-5</c:v>
                </c:pt>
                <c:pt idx="66255">
                  <c:v>6.6255999999999997E-5</c:v>
                </c:pt>
                <c:pt idx="66256">
                  <c:v>6.6256999999999999E-5</c:v>
                </c:pt>
                <c:pt idx="66257">
                  <c:v>6.6258000000000002E-5</c:v>
                </c:pt>
                <c:pt idx="66258">
                  <c:v>6.6259000000000004E-5</c:v>
                </c:pt>
                <c:pt idx="66259">
                  <c:v>6.6260000000000006E-5</c:v>
                </c:pt>
                <c:pt idx="66260">
                  <c:v>6.6260999999999995E-5</c:v>
                </c:pt>
                <c:pt idx="66261">
                  <c:v>6.6261999999999997E-5</c:v>
                </c:pt>
                <c:pt idx="66262">
                  <c:v>6.6262999999999999E-5</c:v>
                </c:pt>
                <c:pt idx="66263">
                  <c:v>6.6264000000000001E-5</c:v>
                </c:pt>
                <c:pt idx="66264">
                  <c:v>6.6265000000000003E-5</c:v>
                </c:pt>
                <c:pt idx="66265">
                  <c:v>6.6266000000000006E-5</c:v>
                </c:pt>
                <c:pt idx="66266">
                  <c:v>6.6266999999999994E-5</c:v>
                </c:pt>
                <c:pt idx="66267">
                  <c:v>6.6267999999999996E-5</c:v>
                </c:pt>
                <c:pt idx="66268">
                  <c:v>6.6268999999999999E-5</c:v>
                </c:pt>
                <c:pt idx="66269">
                  <c:v>6.6270000000000001E-5</c:v>
                </c:pt>
                <c:pt idx="66270">
                  <c:v>6.6271000000000003E-5</c:v>
                </c:pt>
                <c:pt idx="66271">
                  <c:v>6.6272000000000005E-5</c:v>
                </c:pt>
                <c:pt idx="66272">
                  <c:v>6.6272999999999994E-5</c:v>
                </c:pt>
                <c:pt idx="66273">
                  <c:v>6.6273999999999996E-5</c:v>
                </c:pt>
                <c:pt idx="66274">
                  <c:v>6.6274999999999998E-5</c:v>
                </c:pt>
                <c:pt idx="66275">
                  <c:v>6.6276E-5</c:v>
                </c:pt>
                <c:pt idx="66276">
                  <c:v>6.6277000000000003E-5</c:v>
                </c:pt>
                <c:pt idx="66277">
                  <c:v>6.6278000000000005E-5</c:v>
                </c:pt>
                <c:pt idx="66278">
                  <c:v>6.6278999999999993E-5</c:v>
                </c:pt>
                <c:pt idx="66279">
                  <c:v>6.6279999999999996E-5</c:v>
                </c:pt>
                <c:pt idx="66280">
                  <c:v>6.6280999999999998E-5</c:v>
                </c:pt>
                <c:pt idx="66281">
                  <c:v>6.6282E-5</c:v>
                </c:pt>
                <c:pt idx="66282">
                  <c:v>6.6283000000000002E-5</c:v>
                </c:pt>
                <c:pt idx="66283">
                  <c:v>6.6284000000000004E-5</c:v>
                </c:pt>
                <c:pt idx="66284">
                  <c:v>6.6285000000000007E-5</c:v>
                </c:pt>
                <c:pt idx="66285">
                  <c:v>6.6285999999999995E-5</c:v>
                </c:pt>
                <c:pt idx="66286">
                  <c:v>6.6286999999999997E-5</c:v>
                </c:pt>
                <c:pt idx="66287">
                  <c:v>6.6288E-5</c:v>
                </c:pt>
                <c:pt idx="66288">
                  <c:v>6.6289000000000002E-5</c:v>
                </c:pt>
                <c:pt idx="66289">
                  <c:v>6.6290000000000004E-5</c:v>
                </c:pt>
                <c:pt idx="66290">
                  <c:v>6.6291000000000006E-5</c:v>
                </c:pt>
                <c:pt idx="66291">
                  <c:v>6.6291999999999995E-5</c:v>
                </c:pt>
                <c:pt idx="66292">
                  <c:v>6.6292999999999997E-5</c:v>
                </c:pt>
                <c:pt idx="66293">
                  <c:v>6.6293999999999999E-5</c:v>
                </c:pt>
                <c:pt idx="66294">
                  <c:v>6.6295000000000001E-5</c:v>
                </c:pt>
                <c:pt idx="66295">
                  <c:v>6.6296000000000004E-5</c:v>
                </c:pt>
                <c:pt idx="66296">
                  <c:v>6.6297000000000006E-5</c:v>
                </c:pt>
                <c:pt idx="66297">
                  <c:v>6.6297999999999994E-5</c:v>
                </c:pt>
                <c:pt idx="66298">
                  <c:v>6.6298999999999997E-5</c:v>
                </c:pt>
                <c:pt idx="66299">
                  <c:v>6.6299999999999999E-5</c:v>
                </c:pt>
                <c:pt idx="66300">
                  <c:v>6.6301000000000001E-5</c:v>
                </c:pt>
                <c:pt idx="66301">
                  <c:v>6.6302000000000003E-5</c:v>
                </c:pt>
                <c:pt idx="66302">
                  <c:v>6.6303000000000005E-5</c:v>
                </c:pt>
                <c:pt idx="66303">
                  <c:v>6.6303999999999994E-5</c:v>
                </c:pt>
                <c:pt idx="66304">
                  <c:v>6.6304999999999996E-5</c:v>
                </c:pt>
                <c:pt idx="66305">
                  <c:v>6.6305999999999998E-5</c:v>
                </c:pt>
                <c:pt idx="66306">
                  <c:v>6.6307000000000001E-5</c:v>
                </c:pt>
                <c:pt idx="66307">
                  <c:v>6.6308000000000003E-5</c:v>
                </c:pt>
                <c:pt idx="66308">
                  <c:v>6.6309000000000005E-5</c:v>
                </c:pt>
                <c:pt idx="66309">
                  <c:v>6.6309999999999994E-5</c:v>
                </c:pt>
                <c:pt idx="66310">
                  <c:v>6.6310999999999996E-5</c:v>
                </c:pt>
                <c:pt idx="66311">
                  <c:v>6.6311999999999998E-5</c:v>
                </c:pt>
                <c:pt idx="66312">
                  <c:v>6.6313E-5</c:v>
                </c:pt>
                <c:pt idx="66313">
                  <c:v>6.6314000000000002E-5</c:v>
                </c:pt>
                <c:pt idx="66314">
                  <c:v>6.6315000000000005E-5</c:v>
                </c:pt>
                <c:pt idx="66315">
                  <c:v>6.6315999999999993E-5</c:v>
                </c:pt>
                <c:pt idx="66316">
                  <c:v>6.6316999999999995E-5</c:v>
                </c:pt>
                <c:pt idx="66317">
                  <c:v>6.6317999999999998E-5</c:v>
                </c:pt>
                <c:pt idx="66318">
                  <c:v>6.6319E-5</c:v>
                </c:pt>
                <c:pt idx="66319">
                  <c:v>6.6320000000000002E-5</c:v>
                </c:pt>
                <c:pt idx="66320">
                  <c:v>6.6321000000000004E-5</c:v>
                </c:pt>
                <c:pt idx="66321">
                  <c:v>6.6322000000000006E-5</c:v>
                </c:pt>
                <c:pt idx="66322">
                  <c:v>6.6322999999999995E-5</c:v>
                </c:pt>
                <c:pt idx="66323">
                  <c:v>6.6323999999999997E-5</c:v>
                </c:pt>
                <c:pt idx="66324">
                  <c:v>6.6324999999999999E-5</c:v>
                </c:pt>
                <c:pt idx="66325">
                  <c:v>6.6326000000000002E-5</c:v>
                </c:pt>
                <c:pt idx="66326">
                  <c:v>6.6327000000000004E-5</c:v>
                </c:pt>
                <c:pt idx="66327">
                  <c:v>6.6328000000000006E-5</c:v>
                </c:pt>
                <c:pt idx="66328">
                  <c:v>6.6328999999999995E-5</c:v>
                </c:pt>
                <c:pt idx="66329">
                  <c:v>6.6329999999999997E-5</c:v>
                </c:pt>
                <c:pt idx="66330">
                  <c:v>6.6330999999999999E-5</c:v>
                </c:pt>
                <c:pt idx="66331">
                  <c:v>6.6332000000000001E-5</c:v>
                </c:pt>
                <c:pt idx="66332">
                  <c:v>6.6333000000000003E-5</c:v>
                </c:pt>
                <c:pt idx="66333">
                  <c:v>6.6334000000000006E-5</c:v>
                </c:pt>
                <c:pt idx="66334">
                  <c:v>6.6334999999999994E-5</c:v>
                </c:pt>
                <c:pt idx="66335">
                  <c:v>6.6335999999999996E-5</c:v>
                </c:pt>
                <c:pt idx="66336">
                  <c:v>6.6336999999999999E-5</c:v>
                </c:pt>
                <c:pt idx="66337">
                  <c:v>6.6338000000000001E-5</c:v>
                </c:pt>
                <c:pt idx="66338">
                  <c:v>6.6339000000000003E-5</c:v>
                </c:pt>
                <c:pt idx="66339">
                  <c:v>6.6340000000000005E-5</c:v>
                </c:pt>
                <c:pt idx="66340">
                  <c:v>6.6340999999999994E-5</c:v>
                </c:pt>
                <c:pt idx="66341">
                  <c:v>6.6341999999999996E-5</c:v>
                </c:pt>
                <c:pt idx="66342">
                  <c:v>6.6342999999999998E-5</c:v>
                </c:pt>
                <c:pt idx="66343">
                  <c:v>6.6344E-5</c:v>
                </c:pt>
                <c:pt idx="66344">
                  <c:v>6.6345000000000003E-5</c:v>
                </c:pt>
                <c:pt idx="66345">
                  <c:v>6.6346000000000005E-5</c:v>
                </c:pt>
                <c:pt idx="66346">
                  <c:v>6.6346999999999993E-5</c:v>
                </c:pt>
                <c:pt idx="66347">
                  <c:v>6.6347999999999996E-5</c:v>
                </c:pt>
                <c:pt idx="66348">
                  <c:v>6.6348999999999998E-5</c:v>
                </c:pt>
                <c:pt idx="66349">
                  <c:v>6.635E-5</c:v>
                </c:pt>
                <c:pt idx="66350">
                  <c:v>6.6351000000000002E-5</c:v>
                </c:pt>
                <c:pt idx="66351">
                  <c:v>6.6352000000000004E-5</c:v>
                </c:pt>
                <c:pt idx="66352">
                  <c:v>6.6353000000000007E-5</c:v>
                </c:pt>
                <c:pt idx="66353">
                  <c:v>6.6353999999999995E-5</c:v>
                </c:pt>
                <c:pt idx="66354">
                  <c:v>6.6354999999999997E-5</c:v>
                </c:pt>
                <c:pt idx="66355">
                  <c:v>6.6356E-5</c:v>
                </c:pt>
                <c:pt idx="66356">
                  <c:v>6.6357000000000002E-5</c:v>
                </c:pt>
                <c:pt idx="66357">
                  <c:v>6.6358000000000004E-5</c:v>
                </c:pt>
                <c:pt idx="66358">
                  <c:v>6.6359000000000006E-5</c:v>
                </c:pt>
                <c:pt idx="66359">
                  <c:v>6.6359999999999995E-5</c:v>
                </c:pt>
                <c:pt idx="66360">
                  <c:v>6.6360999999999997E-5</c:v>
                </c:pt>
                <c:pt idx="66361">
                  <c:v>6.6361999999999999E-5</c:v>
                </c:pt>
                <c:pt idx="66362">
                  <c:v>6.6363000000000001E-5</c:v>
                </c:pt>
                <c:pt idx="66363">
                  <c:v>6.6364000000000004E-5</c:v>
                </c:pt>
                <c:pt idx="66364">
                  <c:v>6.6365000000000006E-5</c:v>
                </c:pt>
                <c:pt idx="66365">
                  <c:v>6.6365999999999994E-5</c:v>
                </c:pt>
                <c:pt idx="66366">
                  <c:v>6.6366999999999997E-5</c:v>
                </c:pt>
                <c:pt idx="66367">
                  <c:v>6.6367999999999999E-5</c:v>
                </c:pt>
                <c:pt idx="66368">
                  <c:v>6.6369000000000001E-5</c:v>
                </c:pt>
                <c:pt idx="66369">
                  <c:v>6.6370000000000003E-5</c:v>
                </c:pt>
                <c:pt idx="66370">
                  <c:v>6.6371000000000005E-5</c:v>
                </c:pt>
                <c:pt idx="66371">
                  <c:v>6.6371999999999994E-5</c:v>
                </c:pt>
                <c:pt idx="66372">
                  <c:v>6.6372999999999996E-5</c:v>
                </c:pt>
                <c:pt idx="66373">
                  <c:v>6.6373999999999998E-5</c:v>
                </c:pt>
                <c:pt idx="66374">
                  <c:v>6.6375000000000001E-5</c:v>
                </c:pt>
                <c:pt idx="66375">
                  <c:v>6.6376000000000003E-5</c:v>
                </c:pt>
                <c:pt idx="66376">
                  <c:v>6.6377000000000005E-5</c:v>
                </c:pt>
                <c:pt idx="66377">
                  <c:v>6.6377999999999994E-5</c:v>
                </c:pt>
                <c:pt idx="66378">
                  <c:v>6.6378999999999996E-5</c:v>
                </c:pt>
                <c:pt idx="66379">
                  <c:v>6.6379999999999998E-5</c:v>
                </c:pt>
                <c:pt idx="66380">
                  <c:v>6.6381E-5</c:v>
                </c:pt>
                <c:pt idx="66381">
                  <c:v>6.6382000000000002E-5</c:v>
                </c:pt>
                <c:pt idx="66382">
                  <c:v>6.6383000000000005E-5</c:v>
                </c:pt>
                <c:pt idx="66383">
                  <c:v>6.6383999999999993E-5</c:v>
                </c:pt>
                <c:pt idx="66384">
                  <c:v>6.6384999999999995E-5</c:v>
                </c:pt>
                <c:pt idx="66385">
                  <c:v>6.6385999999999998E-5</c:v>
                </c:pt>
                <c:pt idx="66386">
                  <c:v>6.6387E-5</c:v>
                </c:pt>
                <c:pt idx="66387">
                  <c:v>6.6388000000000002E-5</c:v>
                </c:pt>
                <c:pt idx="66388">
                  <c:v>6.6389000000000004E-5</c:v>
                </c:pt>
                <c:pt idx="66389">
                  <c:v>6.6390000000000006E-5</c:v>
                </c:pt>
                <c:pt idx="66390">
                  <c:v>6.6390999999999995E-5</c:v>
                </c:pt>
                <c:pt idx="66391">
                  <c:v>6.6391999999999997E-5</c:v>
                </c:pt>
                <c:pt idx="66392">
                  <c:v>6.6392999999999999E-5</c:v>
                </c:pt>
                <c:pt idx="66393">
                  <c:v>6.6394000000000002E-5</c:v>
                </c:pt>
                <c:pt idx="66394">
                  <c:v>6.6395000000000004E-5</c:v>
                </c:pt>
                <c:pt idx="66395">
                  <c:v>6.6396000000000006E-5</c:v>
                </c:pt>
                <c:pt idx="66396">
                  <c:v>6.6396999999999995E-5</c:v>
                </c:pt>
                <c:pt idx="66397">
                  <c:v>6.6397999999999997E-5</c:v>
                </c:pt>
                <c:pt idx="66398">
                  <c:v>6.6398999999999999E-5</c:v>
                </c:pt>
                <c:pt idx="66399">
                  <c:v>6.6400000000000001E-5</c:v>
                </c:pt>
                <c:pt idx="66400">
                  <c:v>6.6401000000000003E-5</c:v>
                </c:pt>
                <c:pt idx="66401">
                  <c:v>6.6402000000000006E-5</c:v>
                </c:pt>
                <c:pt idx="66402">
                  <c:v>6.6402999999999994E-5</c:v>
                </c:pt>
                <c:pt idx="66403">
                  <c:v>6.6403999999999996E-5</c:v>
                </c:pt>
                <c:pt idx="66404">
                  <c:v>6.6404999999999999E-5</c:v>
                </c:pt>
                <c:pt idx="66405">
                  <c:v>6.6406000000000001E-5</c:v>
                </c:pt>
                <c:pt idx="66406">
                  <c:v>6.6407000000000003E-5</c:v>
                </c:pt>
                <c:pt idx="66407">
                  <c:v>6.6408000000000005E-5</c:v>
                </c:pt>
                <c:pt idx="66408">
                  <c:v>6.6408999999999994E-5</c:v>
                </c:pt>
                <c:pt idx="66409">
                  <c:v>6.6409999999999996E-5</c:v>
                </c:pt>
                <c:pt idx="66410">
                  <c:v>6.6410999999999998E-5</c:v>
                </c:pt>
                <c:pt idx="66411">
                  <c:v>6.6412E-5</c:v>
                </c:pt>
                <c:pt idx="66412">
                  <c:v>6.6413000000000003E-5</c:v>
                </c:pt>
                <c:pt idx="66413">
                  <c:v>6.6414000000000005E-5</c:v>
                </c:pt>
                <c:pt idx="66414">
                  <c:v>6.6414999999999993E-5</c:v>
                </c:pt>
                <c:pt idx="66415">
                  <c:v>6.6415999999999996E-5</c:v>
                </c:pt>
                <c:pt idx="66416">
                  <c:v>6.6416999999999998E-5</c:v>
                </c:pt>
                <c:pt idx="66417">
                  <c:v>6.6418E-5</c:v>
                </c:pt>
                <c:pt idx="66418">
                  <c:v>6.6419000000000002E-5</c:v>
                </c:pt>
                <c:pt idx="66419">
                  <c:v>6.6420000000000004E-5</c:v>
                </c:pt>
                <c:pt idx="66420">
                  <c:v>6.6421000000000007E-5</c:v>
                </c:pt>
                <c:pt idx="66421">
                  <c:v>6.6421999999999995E-5</c:v>
                </c:pt>
                <c:pt idx="66422">
                  <c:v>6.6422999999999997E-5</c:v>
                </c:pt>
                <c:pt idx="66423">
                  <c:v>6.6424E-5</c:v>
                </c:pt>
                <c:pt idx="66424">
                  <c:v>6.6425000000000002E-5</c:v>
                </c:pt>
                <c:pt idx="66425">
                  <c:v>6.6426000000000004E-5</c:v>
                </c:pt>
                <c:pt idx="66426">
                  <c:v>6.6427000000000006E-5</c:v>
                </c:pt>
                <c:pt idx="66427">
                  <c:v>6.6427999999999995E-5</c:v>
                </c:pt>
                <c:pt idx="66428">
                  <c:v>6.6428999999999997E-5</c:v>
                </c:pt>
                <c:pt idx="66429">
                  <c:v>6.6429999999999999E-5</c:v>
                </c:pt>
                <c:pt idx="66430">
                  <c:v>6.6431000000000001E-5</c:v>
                </c:pt>
                <c:pt idx="66431">
                  <c:v>6.6432000000000004E-5</c:v>
                </c:pt>
                <c:pt idx="66432">
                  <c:v>6.6433000000000006E-5</c:v>
                </c:pt>
                <c:pt idx="66433">
                  <c:v>6.6433999999999994E-5</c:v>
                </c:pt>
                <c:pt idx="66434">
                  <c:v>6.6434999999999997E-5</c:v>
                </c:pt>
                <c:pt idx="66435">
                  <c:v>6.6435999999999999E-5</c:v>
                </c:pt>
                <c:pt idx="66436">
                  <c:v>6.6437000000000001E-5</c:v>
                </c:pt>
                <c:pt idx="66437">
                  <c:v>6.6438000000000003E-5</c:v>
                </c:pt>
                <c:pt idx="66438">
                  <c:v>6.6439000000000005E-5</c:v>
                </c:pt>
                <c:pt idx="66439">
                  <c:v>6.6439999999999994E-5</c:v>
                </c:pt>
                <c:pt idx="66440">
                  <c:v>6.6440999999999996E-5</c:v>
                </c:pt>
                <c:pt idx="66441">
                  <c:v>6.6441999999999998E-5</c:v>
                </c:pt>
                <c:pt idx="66442">
                  <c:v>6.6443000000000001E-5</c:v>
                </c:pt>
                <c:pt idx="66443">
                  <c:v>6.6444000000000003E-5</c:v>
                </c:pt>
                <c:pt idx="66444">
                  <c:v>6.6445000000000005E-5</c:v>
                </c:pt>
                <c:pt idx="66445">
                  <c:v>6.6445999999999994E-5</c:v>
                </c:pt>
                <c:pt idx="66446">
                  <c:v>6.6446999999999996E-5</c:v>
                </c:pt>
                <c:pt idx="66447">
                  <c:v>6.6447999999999998E-5</c:v>
                </c:pt>
                <c:pt idx="66448">
                  <c:v>6.6449E-5</c:v>
                </c:pt>
                <c:pt idx="66449">
                  <c:v>6.6450000000000002E-5</c:v>
                </c:pt>
                <c:pt idx="66450">
                  <c:v>6.6451000000000005E-5</c:v>
                </c:pt>
                <c:pt idx="66451">
                  <c:v>6.6451999999999993E-5</c:v>
                </c:pt>
                <c:pt idx="66452">
                  <c:v>6.6452999999999995E-5</c:v>
                </c:pt>
                <c:pt idx="66453">
                  <c:v>6.6453999999999998E-5</c:v>
                </c:pt>
                <c:pt idx="66454">
                  <c:v>6.6455E-5</c:v>
                </c:pt>
                <c:pt idx="66455">
                  <c:v>6.6456000000000002E-5</c:v>
                </c:pt>
                <c:pt idx="66456">
                  <c:v>6.6457000000000004E-5</c:v>
                </c:pt>
                <c:pt idx="66457">
                  <c:v>6.6458000000000006E-5</c:v>
                </c:pt>
                <c:pt idx="66458">
                  <c:v>6.6458999999999995E-5</c:v>
                </c:pt>
                <c:pt idx="66459">
                  <c:v>6.6459999999999997E-5</c:v>
                </c:pt>
                <c:pt idx="66460">
                  <c:v>6.6460999999999999E-5</c:v>
                </c:pt>
                <c:pt idx="66461">
                  <c:v>6.6462000000000002E-5</c:v>
                </c:pt>
                <c:pt idx="66462">
                  <c:v>6.6463000000000004E-5</c:v>
                </c:pt>
                <c:pt idx="66463">
                  <c:v>6.6464000000000006E-5</c:v>
                </c:pt>
                <c:pt idx="66464">
                  <c:v>6.6464999999999995E-5</c:v>
                </c:pt>
                <c:pt idx="66465">
                  <c:v>6.6465999999999997E-5</c:v>
                </c:pt>
                <c:pt idx="66466">
                  <c:v>6.6466999999999999E-5</c:v>
                </c:pt>
                <c:pt idx="66467">
                  <c:v>6.6468000000000001E-5</c:v>
                </c:pt>
                <c:pt idx="66468">
                  <c:v>6.6469000000000003E-5</c:v>
                </c:pt>
                <c:pt idx="66469">
                  <c:v>6.6470000000000006E-5</c:v>
                </c:pt>
                <c:pt idx="66470">
                  <c:v>6.6470999999999994E-5</c:v>
                </c:pt>
                <c:pt idx="66471">
                  <c:v>6.6471999999999996E-5</c:v>
                </c:pt>
                <c:pt idx="66472">
                  <c:v>6.6472999999999999E-5</c:v>
                </c:pt>
                <c:pt idx="66473">
                  <c:v>6.6474000000000001E-5</c:v>
                </c:pt>
                <c:pt idx="66474">
                  <c:v>6.6475000000000003E-5</c:v>
                </c:pt>
                <c:pt idx="66475">
                  <c:v>6.6476000000000005E-5</c:v>
                </c:pt>
                <c:pt idx="66476">
                  <c:v>6.6476999999999994E-5</c:v>
                </c:pt>
                <c:pt idx="66477">
                  <c:v>6.6477999999999996E-5</c:v>
                </c:pt>
                <c:pt idx="66478">
                  <c:v>6.6478999999999998E-5</c:v>
                </c:pt>
                <c:pt idx="66479">
                  <c:v>6.648E-5</c:v>
                </c:pt>
                <c:pt idx="66480">
                  <c:v>6.6481000000000003E-5</c:v>
                </c:pt>
                <c:pt idx="66481">
                  <c:v>6.6482000000000005E-5</c:v>
                </c:pt>
                <c:pt idx="66482">
                  <c:v>6.6482999999999993E-5</c:v>
                </c:pt>
                <c:pt idx="66483">
                  <c:v>6.6483999999999996E-5</c:v>
                </c:pt>
                <c:pt idx="66484">
                  <c:v>6.6484999999999998E-5</c:v>
                </c:pt>
                <c:pt idx="66485">
                  <c:v>6.6486E-5</c:v>
                </c:pt>
                <c:pt idx="66486">
                  <c:v>6.6487000000000002E-5</c:v>
                </c:pt>
                <c:pt idx="66487">
                  <c:v>6.6488000000000004E-5</c:v>
                </c:pt>
                <c:pt idx="66488">
                  <c:v>6.6489000000000007E-5</c:v>
                </c:pt>
                <c:pt idx="66489">
                  <c:v>6.6489999999999995E-5</c:v>
                </c:pt>
                <c:pt idx="66490">
                  <c:v>6.6490999999999997E-5</c:v>
                </c:pt>
                <c:pt idx="66491">
                  <c:v>6.6492E-5</c:v>
                </c:pt>
                <c:pt idx="66492">
                  <c:v>6.6493000000000002E-5</c:v>
                </c:pt>
                <c:pt idx="66493">
                  <c:v>6.6494000000000004E-5</c:v>
                </c:pt>
                <c:pt idx="66494">
                  <c:v>6.6495000000000006E-5</c:v>
                </c:pt>
                <c:pt idx="66495">
                  <c:v>6.6495999999999995E-5</c:v>
                </c:pt>
                <c:pt idx="66496">
                  <c:v>6.6496999999999997E-5</c:v>
                </c:pt>
                <c:pt idx="66497">
                  <c:v>6.6497999999999999E-5</c:v>
                </c:pt>
                <c:pt idx="66498">
                  <c:v>6.6499000000000001E-5</c:v>
                </c:pt>
                <c:pt idx="66499">
                  <c:v>6.6500000000000004E-5</c:v>
                </c:pt>
                <c:pt idx="66500">
                  <c:v>6.6501000000000006E-5</c:v>
                </c:pt>
                <c:pt idx="66501">
                  <c:v>6.6501999999999994E-5</c:v>
                </c:pt>
                <c:pt idx="66502">
                  <c:v>6.6502999999999997E-5</c:v>
                </c:pt>
                <c:pt idx="66503">
                  <c:v>6.6503999999999999E-5</c:v>
                </c:pt>
                <c:pt idx="66504">
                  <c:v>6.6505000000000001E-5</c:v>
                </c:pt>
                <c:pt idx="66505">
                  <c:v>6.6506000000000003E-5</c:v>
                </c:pt>
                <c:pt idx="66506">
                  <c:v>6.6507000000000005E-5</c:v>
                </c:pt>
                <c:pt idx="66507">
                  <c:v>6.6507999999999994E-5</c:v>
                </c:pt>
                <c:pt idx="66508">
                  <c:v>6.6508999999999996E-5</c:v>
                </c:pt>
                <c:pt idx="66509">
                  <c:v>6.6509999999999998E-5</c:v>
                </c:pt>
                <c:pt idx="66510">
                  <c:v>6.6511000000000001E-5</c:v>
                </c:pt>
                <c:pt idx="66511">
                  <c:v>6.6512000000000003E-5</c:v>
                </c:pt>
                <c:pt idx="66512">
                  <c:v>6.6513000000000005E-5</c:v>
                </c:pt>
                <c:pt idx="66513">
                  <c:v>6.6513999999999994E-5</c:v>
                </c:pt>
                <c:pt idx="66514">
                  <c:v>6.6514999999999996E-5</c:v>
                </c:pt>
                <c:pt idx="66515">
                  <c:v>6.6515999999999998E-5</c:v>
                </c:pt>
                <c:pt idx="66516">
                  <c:v>6.6517E-5</c:v>
                </c:pt>
                <c:pt idx="66517">
                  <c:v>6.6518000000000002E-5</c:v>
                </c:pt>
                <c:pt idx="66518">
                  <c:v>6.6519000000000005E-5</c:v>
                </c:pt>
                <c:pt idx="66519">
                  <c:v>6.6519999999999993E-5</c:v>
                </c:pt>
                <c:pt idx="66520">
                  <c:v>6.6520999999999995E-5</c:v>
                </c:pt>
                <c:pt idx="66521">
                  <c:v>6.6521999999999998E-5</c:v>
                </c:pt>
                <c:pt idx="66522">
                  <c:v>6.6523E-5</c:v>
                </c:pt>
                <c:pt idx="66523">
                  <c:v>6.6524000000000002E-5</c:v>
                </c:pt>
                <c:pt idx="66524">
                  <c:v>6.6525000000000004E-5</c:v>
                </c:pt>
                <c:pt idx="66525">
                  <c:v>6.6526000000000006E-5</c:v>
                </c:pt>
                <c:pt idx="66526">
                  <c:v>6.6526999999999995E-5</c:v>
                </c:pt>
                <c:pt idx="66527">
                  <c:v>6.6527999999999997E-5</c:v>
                </c:pt>
                <c:pt idx="66528">
                  <c:v>6.6528999999999999E-5</c:v>
                </c:pt>
                <c:pt idx="66529">
                  <c:v>6.6530000000000002E-5</c:v>
                </c:pt>
                <c:pt idx="66530">
                  <c:v>6.6531000000000004E-5</c:v>
                </c:pt>
                <c:pt idx="66531">
                  <c:v>6.6532000000000006E-5</c:v>
                </c:pt>
                <c:pt idx="66532">
                  <c:v>6.6532999999999995E-5</c:v>
                </c:pt>
                <c:pt idx="66533">
                  <c:v>6.6533999999999997E-5</c:v>
                </c:pt>
                <c:pt idx="66534">
                  <c:v>6.6534999999999999E-5</c:v>
                </c:pt>
                <c:pt idx="66535">
                  <c:v>6.6536000000000001E-5</c:v>
                </c:pt>
                <c:pt idx="66536">
                  <c:v>6.6537000000000003E-5</c:v>
                </c:pt>
                <c:pt idx="66537">
                  <c:v>6.6538000000000006E-5</c:v>
                </c:pt>
                <c:pt idx="66538">
                  <c:v>6.6538999999999994E-5</c:v>
                </c:pt>
                <c:pt idx="66539">
                  <c:v>6.6539999999999997E-5</c:v>
                </c:pt>
                <c:pt idx="66540">
                  <c:v>6.6540999999999999E-5</c:v>
                </c:pt>
                <c:pt idx="66541">
                  <c:v>6.6542000000000001E-5</c:v>
                </c:pt>
                <c:pt idx="66542">
                  <c:v>6.6543000000000003E-5</c:v>
                </c:pt>
                <c:pt idx="66543">
                  <c:v>6.6544000000000005E-5</c:v>
                </c:pt>
                <c:pt idx="66544">
                  <c:v>6.6544999999999994E-5</c:v>
                </c:pt>
                <c:pt idx="66545">
                  <c:v>6.6545999999999996E-5</c:v>
                </c:pt>
                <c:pt idx="66546">
                  <c:v>6.6546999999999998E-5</c:v>
                </c:pt>
                <c:pt idx="66547">
                  <c:v>6.6548E-5</c:v>
                </c:pt>
                <c:pt idx="66548">
                  <c:v>6.6549000000000003E-5</c:v>
                </c:pt>
                <c:pt idx="66549">
                  <c:v>6.6550000000000005E-5</c:v>
                </c:pt>
                <c:pt idx="66550">
                  <c:v>6.6550999999999994E-5</c:v>
                </c:pt>
                <c:pt idx="66551">
                  <c:v>6.6551999999999996E-5</c:v>
                </c:pt>
                <c:pt idx="66552">
                  <c:v>6.6552999999999998E-5</c:v>
                </c:pt>
                <c:pt idx="66553">
                  <c:v>6.6554E-5</c:v>
                </c:pt>
                <c:pt idx="66554">
                  <c:v>6.6555000000000002E-5</c:v>
                </c:pt>
                <c:pt idx="66555">
                  <c:v>6.6556000000000004E-5</c:v>
                </c:pt>
                <c:pt idx="66556">
                  <c:v>6.6557000000000007E-5</c:v>
                </c:pt>
                <c:pt idx="66557">
                  <c:v>6.6557999999999995E-5</c:v>
                </c:pt>
                <c:pt idx="66558">
                  <c:v>6.6558999999999998E-5</c:v>
                </c:pt>
                <c:pt idx="66559">
                  <c:v>6.656E-5</c:v>
                </c:pt>
                <c:pt idx="66560">
                  <c:v>6.6561000000000002E-5</c:v>
                </c:pt>
                <c:pt idx="66561">
                  <c:v>6.6562000000000004E-5</c:v>
                </c:pt>
                <c:pt idx="66562">
                  <c:v>6.6563000000000006E-5</c:v>
                </c:pt>
                <c:pt idx="66563">
                  <c:v>6.6563999999999995E-5</c:v>
                </c:pt>
                <c:pt idx="66564">
                  <c:v>6.6564999999999997E-5</c:v>
                </c:pt>
                <c:pt idx="66565">
                  <c:v>6.6565999999999999E-5</c:v>
                </c:pt>
                <c:pt idx="66566">
                  <c:v>6.6567000000000001E-5</c:v>
                </c:pt>
                <c:pt idx="66567">
                  <c:v>6.6568000000000004E-5</c:v>
                </c:pt>
                <c:pt idx="66568">
                  <c:v>6.6569000000000006E-5</c:v>
                </c:pt>
                <c:pt idx="66569">
                  <c:v>6.6569999999999995E-5</c:v>
                </c:pt>
                <c:pt idx="66570">
                  <c:v>6.6570999999999997E-5</c:v>
                </c:pt>
                <c:pt idx="66571">
                  <c:v>6.6571999999999999E-5</c:v>
                </c:pt>
                <c:pt idx="66572">
                  <c:v>6.6573000000000001E-5</c:v>
                </c:pt>
                <c:pt idx="66573">
                  <c:v>6.6574000000000003E-5</c:v>
                </c:pt>
                <c:pt idx="66574">
                  <c:v>6.6575000000000005E-5</c:v>
                </c:pt>
                <c:pt idx="66575">
                  <c:v>6.6575999999999994E-5</c:v>
                </c:pt>
                <c:pt idx="66576">
                  <c:v>6.6576999999999996E-5</c:v>
                </c:pt>
                <c:pt idx="66577">
                  <c:v>6.6577999999999999E-5</c:v>
                </c:pt>
                <c:pt idx="66578">
                  <c:v>6.6579000000000001E-5</c:v>
                </c:pt>
                <c:pt idx="66579">
                  <c:v>6.6580000000000003E-5</c:v>
                </c:pt>
                <c:pt idx="66580">
                  <c:v>6.6581000000000005E-5</c:v>
                </c:pt>
                <c:pt idx="66581">
                  <c:v>6.6581999999999994E-5</c:v>
                </c:pt>
                <c:pt idx="66582">
                  <c:v>6.6582999999999996E-5</c:v>
                </c:pt>
                <c:pt idx="66583">
                  <c:v>6.6583999999999998E-5</c:v>
                </c:pt>
                <c:pt idx="66584">
                  <c:v>6.6585E-5</c:v>
                </c:pt>
                <c:pt idx="66585">
                  <c:v>6.6586000000000002E-5</c:v>
                </c:pt>
                <c:pt idx="66586">
                  <c:v>6.6587000000000005E-5</c:v>
                </c:pt>
                <c:pt idx="66587">
                  <c:v>6.6587999999999993E-5</c:v>
                </c:pt>
                <c:pt idx="66588">
                  <c:v>6.6588999999999996E-5</c:v>
                </c:pt>
                <c:pt idx="66589">
                  <c:v>6.6589999999999998E-5</c:v>
                </c:pt>
                <c:pt idx="66590">
                  <c:v>6.6591E-5</c:v>
                </c:pt>
                <c:pt idx="66591">
                  <c:v>6.6592000000000002E-5</c:v>
                </c:pt>
                <c:pt idx="66592">
                  <c:v>6.6593000000000004E-5</c:v>
                </c:pt>
                <c:pt idx="66593">
                  <c:v>6.6594000000000006E-5</c:v>
                </c:pt>
                <c:pt idx="66594">
                  <c:v>6.6594999999999995E-5</c:v>
                </c:pt>
                <c:pt idx="66595">
                  <c:v>6.6595999999999997E-5</c:v>
                </c:pt>
                <c:pt idx="66596">
                  <c:v>6.6597E-5</c:v>
                </c:pt>
                <c:pt idx="66597">
                  <c:v>6.6598000000000002E-5</c:v>
                </c:pt>
                <c:pt idx="66598">
                  <c:v>6.6599000000000004E-5</c:v>
                </c:pt>
                <c:pt idx="66599">
                  <c:v>6.6600000000000006E-5</c:v>
                </c:pt>
                <c:pt idx="66600">
                  <c:v>6.6600999999999995E-5</c:v>
                </c:pt>
                <c:pt idx="66601">
                  <c:v>6.6601999999999997E-5</c:v>
                </c:pt>
                <c:pt idx="66602">
                  <c:v>6.6602999999999999E-5</c:v>
                </c:pt>
                <c:pt idx="66603">
                  <c:v>6.6604000000000001E-5</c:v>
                </c:pt>
                <c:pt idx="66604">
                  <c:v>6.6605000000000004E-5</c:v>
                </c:pt>
                <c:pt idx="66605">
                  <c:v>6.6606000000000006E-5</c:v>
                </c:pt>
                <c:pt idx="66606">
                  <c:v>6.6606999999999994E-5</c:v>
                </c:pt>
                <c:pt idx="66607">
                  <c:v>6.6607999999999997E-5</c:v>
                </c:pt>
                <c:pt idx="66608">
                  <c:v>6.6608999999999999E-5</c:v>
                </c:pt>
                <c:pt idx="66609">
                  <c:v>6.6610000000000001E-5</c:v>
                </c:pt>
                <c:pt idx="66610">
                  <c:v>6.6611000000000003E-5</c:v>
                </c:pt>
                <c:pt idx="66611">
                  <c:v>6.6612000000000005E-5</c:v>
                </c:pt>
                <c:pt idx="66612">
                  <c:v>6.6612999999999994E-5</c:v>
                </c:pt>
                <c:pt idx="66613">
                  <c:v>6.6613999999999996E-5</c:v>
                </c:pt>
                <c:pt idx="66614">
                  <c:v>6.6614999999999998E-5</c:v>
                </c:pt>
                <c:pt idx="66615">
                  <c:v>6.6616000000000001E-5</c:v>
                </c:pt>
                <c:pt idx="66616">
                  <c:v>6.6617000000000003E-5</c:v>
                </c:pt>
                <c:pt idx="66617">
                  <c:v>6.6618000000000005E-5</c:v>
                </c:pt>
                <c:pt idx="66618">
                  <c:v>6.6618999999999994E-5</c:v>
                </c:pt>
                <c:pt idx="66619">
                  <c:v>6.6619999999999996E-5</c:v>
                </c:pt>
                <c:pt idx="66620">
                  <c:v>6.6620999999999998E-5</c:v>
                </c:pt>
                <c:pt idx="66621">
                  <c:v>6.6622E-5</c:v>
                </c:pt>
                <c:pt idx="66622">
                  <c:v>6.6623000000000002E-5</c:v>
                </c:pt>
                <c:pt idx="66623">
                  <c:v>6.6624000000000005E-5</c:v>
                </c:pt>
                <c:pt idx="66624">
                  <c:v>6.6625000000000007E-5</c:v>
                </c:pt>
                <c:pt idx="66625">
                  <c:v>6.6625999999999995E-5</c:v>
                </c:pt>
                <c:pt idx="66626">
                  <c:v>6.6626999999999998E-5</c:v>
                </c:pt>
                <c:pt idx="66627">
                  <c:v>6.6628E-5</c:v>
                </c:pt>
                <c:pt idx="66628">
                  <c:v>6.6629000000000002E-5</c:v>
                </c:pt>
                <c:pt idx="66629">
                  <c:v>6.6630000000000004E-5</c:v>
                </c:pt>
                <c:pt idx="66630">
                  <c:v>6.6631000000000006E-5</c:v>
                </c:pt>
                <c:pt idx="66631">
                  <c:v>6.6631999999999995E-5</c:v>
                </c:pt>
                <c:pt idx="66632">
                  <c:v>6.6632999999999997E-5</c:v>
                </c:pt>
                <c:pt idx="66633">
                  <c:v>6.6633999999999999E-5</c:v>
                </c:pt>
                <c:pt idx="66634">
                  <c:v>6.6635000000000002E-5</c:v>
                </c:pt>
                <c:pt idx="66635">
                  <c:v>6.6636000000000004E-5</c:v>
                </c:pt>
                <c:pt idx="66636">
                  <c:v>6.6637000000000006E-5</c:v>
                </c:pt>
                <c:pt idx="66637">
                  <c:v>6.6637999999999995E-5</c:v>
                </c:pt>
                <c:pt idx="66638">
                  <c:v>6.6638999999999997E-5</c:v>
                </c:pt>
                <c:pt idx="66639">
                  <c:v>6.6639999999999999E-5</c:v>
                </c:pt>
                <c:pt idx="66640">
                  <c:v>6.6641000000000001E-5</c:v>
                </c:pt>
                <c:pt idx="66641">
                  <c:v>6.6642000000000003E-5</c:v>
                </c:pt>
                <c:pt idx="66642">
                  <c:v>6.6643000000000006E-5</c:v>
                </c:pt>
                <c:pt idx="66643">
                  <c:v>6.6643999999999994E-5</c:v>
                </c:pt>
                <c:pt idx="66644">
                  <c:v>6.6644999999999996E-5</c:v>
                </c:pt>
                <c:pt idx="66645">
                  <c:v>6.6645999999999999E-5</c:v>
                </c:pt>
                <c:pt idx="66646">
                  <c:v>6.6647000000000001E-5</c:v>
                </c:pt>
                <c:pt idx="66647">
                  <c:v>6.6648000000000003E-5</c:v>
                </c:pt>
                <c:pt idx="66648">
                  <c:v>6.6649000000000005E-5</c:v>
                </c:pt>
                <c:pt idx="66649">
                  <c:v>6.6649999999999994E-5</c:v>
                </c:pt>
                <c:pt idx="66650">
                  <c:v>6.6650999999999996E-5</c:v>
                </c:pt>
                <c:pt idx="66651">
                  <c:v>6.6651999999999998E-5</c:v>
                </c:pt>
                <c:pt idx="66652">
                  <c:v>6.6653E-5</c:v>
                </c:pt>
                <c:pt idx="66653">
                  <c:v>6.6654000000000003E-5</c:v>
                </c:pt>
                <c:pt idx="66654">
                  <c:v>6.6655000000000005E-5</c:v>
                </c:pt>
                <c:pt idx="66655">
                  <c:v>6.6655999999999993E-5</c:v>
                </c:pt>
                <c:pt idx="66656">
                  <c:v>6.6656999999999996E-5</c:v>
                </c:pt>
                <c:pt idx="66657">
                  <c:v>6.6657999999999998E-5</c:v>
                </c:pt>
                <c:pt idx="66658">
                  <c:v>6.6659E-5</c:v>
                </c:pt>
                <c:pt idx="66659">
                  <c:v>6.6660000000000002E-5</c:v>
                </c:pt>
                <c:pt idx="66660">
                  <c:v>6.6661000000000004E-5</c:v>
                </c:pt>
                <c:pt idx="66661">
                  <c:v>6.6662000000000007E-5</c:v>
                </c:pt>
                <c:pt idx="66662">
                  <c:v>6.6662999999999995E-5</c:v>
                </c:pt>
                <c:pt idx="66663">
                  <c:v>6.6663999999999997E-5</c:v>
                </c:pt>
                <c:pt idx="66664">
                  <c:v>6.6665E-5</c:v>
                </c:pt>
                <c:pt idx="66665">
                  <c:v>6.6666000000000002E-5</c:v>
                </c:pt>
                <c:pt idx="66666">
                  <c:v>6.6667000000000004E-5</c:v>
                </c:pt>
                <c:pt idx="66667">
                  <c:v>6.6668000000000006E-5</c:v>
                </c:pt>
                <c:pt idx="66668">
                  <c:v>6.6668999999999995E-5</c:v>
                </c:pt>
                <c:pt idx="66669">
                  <c:v>6.6669999999999997E-5</c:v>
                </c:pt>
                <c:pt idx="66670">
                  <c:v>6.6670999999999999E-5</c:v>
                </c:pt>
                <c:pt idx="66671">
                  <c:v>6.6672000000000001E-5</c:v>
                </c:pt>
                <c:pt idx="66672">
                  <c:v>6.6673000000000004E-5</c:v>
                </c:pt>
                <c:pt idx="66673">
                  <c:v>6.6674000000000006E-5</c:v>
                </c:pt>
                <c:pt idx="66674">
                  <c:v>6.6674999999999994E-5</c:v>
                </c:pt>
                <c:pt idx="66675">
                  <c:v>6.6675999999999997E-5</c:v>
                </c:pt>
                <c:pt idx="66676">
                  <c:v>6.6676999999999999E-5</c:v>
                </c:pt>
                <c:pt idx="66677">
                  <c:v>6.6678000000000001E-5</c:v>
                </c:pt>
                <c:pt idx="66678">
                  <c:v>6.6679000000000003E-5</c:v>
                </c:pt>
                <c:pt idx="66679">
                  <c:v>6.6680000000000005E-5</c:v>
                </c:pt>
                <c:pt idx="66680">
                  <c:v>6.6680999999999994E-5</c:v>
                </c:pt>
                <c:pt idx="66681">
                  <c:v>6.6681999999999996E-5</c:v>
                </c:pt>
                <c:pt idx="66682">
                  <c:v>6.6682999999999998E-5</c:v>
                </c:pt>
                <c:pt idx="66683">
                  <c:v>6.6684000000000001E-5</c:v>
                </c:pt>
                <c:pt idx="66684">
                  <c:v>6.6685000000000003E-5</c:v>
                </c:pt>
                <c:pt idx="66685">
                  <c:v>6.6686000000000005E-5</c:v>
                </c:pt>
                <c:pt idx="66686">
                  <c:v>6.6686999999999994E-5</c:v>
                </c:pt>
                <c:pt idx="66687">
                  <c:v>6.6687999999999996E-5</c:v>
                </c:pt>
                <c:pt idx="66688">
                  <c:v>6.6688999999999998E-5</c:v>
                </c:pt>
                <c:pt idx="66689">
                  <c:v>6.669E-5</c:v>
                </c:pt>
                <c:pt idx="66690">
                  <c:v>6.6691000000000002E-5</c:v>
                </c:pt>
                <c:pt idx="66691">
                  <c:v>6.6692000000000005E-5</c:v>
                </c:pt>
                <c:pt idx="66692">
                  <c:v>6.6693000000000007E-5</c:v>
                </c:pt>
                <c:pt idx="66693">
                  <c:v>6.6693999999999995E-5</c:v>
                </c:pt>
                <c:pt idx="66694">
                  <c:v>6.6694999999999998E-5</c:v>
                </c:pt>
                <c:pt idx="66695">
                  <c:v>6.6696E-5</c:v>
                </c:pt>
                <c:pt idx="66696">
                  <c:v>6.6697000000000002E-5</c:v>
                </c:pt>
                <c:pt idx="66697">
                  <c:v>6.6698000000000004E-5</c:v>
                </c:pt>
                <c:pt idx="66698">
                  <c:v>6.6699000000000006E-5</c:v>
                </c:pt>
                <c:pt idx="66699">
                  <c:v>6.6699999999999995E-5</c:v>
                </c:pt>
                <c:pt idx="66700">
                  <c:v>6.6700999999999997E-5</c:v>
                </c:pt>
                <c:pt idx="66701">
                  <c:v>6.6701999999999999E-5</c:v>
                </c:pt>
                <c:pt idx="66702">
                  <c:v>6.6703000000000002E-5</c:v>
                </c:pt>
                <c:pt idx="66703">
                  <c:v>6.6704000000000004E-5</c:v>
                </c:pt>
                <c:pt idx="66704">
                  <c:v>6.6705000000000006E-5</c:v>
                </c:pt>
                <c:pt idx="66705">
                  <c:v>6.6705999999999995E-5</c:v>
                </c:pt>
                <c:pt idx="66706">
                  <c:v>6.6706999999999997E-5</c:v>
                </c:pt>
                <c:pt idx="66707">
                  <c:v>6.6707999999999999E-5</c:v>
                </c:pt>
                <c:pt idx="66708">
                  <c:v>6.6709000000000001E-5</c:v>
                </c:pt>
                <c:pt idx="66709">
                  <c:v>6.6710000000000003E-5</c:v>
                </c:pt>
                <c:pt idx="66710">
                  <c:v>6.6711000000000006E-5</c:v>
                </c:pt>
                <c:pt idx="66711">
                  <c:v>6.6711999999999994E-5</c:v>
                </c:pt>
                <c:pt idx="66712">
                  <c:v>6.6712999999999996E-5</c:v>
                </c:pt>
                <c:pt idx="66713">
                  <c:v>6.6713999999999999E-5</c:v>
                </c:pt>
                <c:pt idx="66714">
                  <c:v>6.6715000000000001E-5</c:v>
                </c:pt>
                <c:pt idx="66715">
                  <c:v>6.6716000000000003E-5</c:v>
                </c:pt>
                <c:pt idx="66716">
                  <c:v>6.6717000000000005E-5</c:v>
                </c:pt>
                <c:pt idx="66717">
                  <c:v>6.6717999999999994E-5</c:v>
                </c:pt>
                <c:pt idx="66718">
                  <c:v>6.6718999999999996E-5</c:v>
                </c:pt>
                <c:pt idx="66719">
                  <c:v>6.6719999999999998E-5</c:v>
                </c:pt>
                <c:pt idx="66720">
                  <c:v>6.6721E-5</c:v>
                </c:pt>
                <c:pt idx="66721">
                  <c:v>6.6722000000000003E-5</c:v>
                </c:pt>
                <c:pt idx="66722">
                  <c:v>6.6723000000000005E-5</c:v>
                </c:pt>
                <c:pt idx="66723">
                  <c:v>6.6723999999999993E-5</c:v>
                </c:pt>
                <c:pt idx="66724">
                  <c:v>6.6724999999999996E-5</c:v>
                </c:pt>
                <c:pt idx="66725">
                  <c:v>6.6725999999999998E-5</c:v>
                </c:pt>
                <c:pt idx="66726">
                  <c:v>6.6727E-5</c:v>
                </c:pt>
                <c:pt idx="66727">
                  <c:v>6.6728000000000002E-5</c:v>
                </c:pt>
                <c:pt idx="66728">
                  <c:v>6.6729000000000004E-5</c:v>
                </c:pt>
                <c:pt idx="66729">
                  <c:v>6.6730000000000007E-5</c:v>
                </c:pt>
                <c:pt idx="66730">
                  <c:v>6.6730999999999995E-5</c:v>
                </c:pt>
                <c:pt idx="66731">
                  <c:v>6.6731999999999997E-5</c:v>
                </c:pt>
                <c:pt idx="66732">
                  <c:v>6.6733E-5</c:v>
                </c:pt>
                <c:pt idx="66733">
                  <c:v>6.6734000000000002E-5</c:v>
                </c:pt>
                <c:pt idx="66734">
                  <c:v>6.6735000000000004E-5</c:v>
                </c:pt>
                <c:pt idx="66735">
                  <c:v>6.6736000000000006E-5</c:v>
                </c:pt>
                <c:pt idx="66736">
                  <c:v>6.6736999999999995E-5</c:v>
                </c:pt>
                <c:pt idx="66737">
                  <c:v>6.6737999999999997E-5</c:v>
                </c:pt>
                <c:pt idx="66738">
                  <c:v>6.6738999999999999E-5</c:v>
                </c:pt>
                <c:pt idx="66739">
                  <c:v>6.6740000000000001E-5</c:v>
                </c:pt>
                <c:pt idx="66740">
                  <c:v>6.6741000000000004E-5</c:v>
                </c:pt>
                <c:pt idx="66741">
                  <c:v>6.6742000000000006E-5</c:v>
                </c:pt>
                <c:pt idx="66742">
                  <c:v>6.6742999999999994E-5</c:v>
                </c:pt>
                <c:pt idx="66743">
                  <c:v>6.6743999999999997E-5</c:v>
                </c:pt>
                <c:pt idx="66744">
                  <c:v>6.6744999999999999E-5</c:v>
                </c:pt>
                <c:pt idx="66745">
                  <c:v>6.6746000000000001E-5</c:v>
                </c:pt>
                <c:pt idx="66746">
                  <c:v>6.6747000000000003E-5</c:v>
                </c:pt>
                <c:pt idx="66747">
                  <c:v>6.6748000000000005E-5</c:v>
                </c:pt>
                <c:pt idx="66748">
                  <c:v>6.6748999999999994E-5</c:v>
                </c:pt>
                <c:pt idx="66749">
                  <c:v>6.6749999999999996E-5</c:v>
                </c:pt>
                <c:pt idx="66750">
                  <c:v>6.6750999999999998E-5</c:v>
                </c:pt>
                <c:pt idx="66751">
                  <c:v>6.6752000000000001E-5</c:v>
                </c:pt>
                <c:pt idx="66752">
                  <c:v>6.6753000000000003E-5</c:v>
                </c:pt>
                <c:pt idx="66753">
                  <c:v>6.6754000000000005E-5</c:v>
                </c:pt>
                <c:pt idx="66754">
                  <c:v>6.6754999999999994E-5</c:v>
                </c:pt>
                <c:pt idx="66755">
                  <c:v>6.6755999999999996E-5</c:v>
                </c:pt>
                <c:pt idx="66756">
                  <c:v>6.6756999999999998E-5</c:v>
                </c:pt>
                <c:pt idx="66757">
                  <c:v>6.6758E-5</c:v>
                </c:pt>
                <c:pt idx="66758">
                  <c:v>6.6759000000000002E-5</c:v>
                </c:pt>
                <c:pt idx="66759">
                  <c:v>6.6760000000000005E-5</c:v>
                </c:pt>
                <c:pt idx="66760">
                  <c:v>6.6761000000000007E-5</c:v>
                </c:pt>
                <c:pt idx="66761">
                  <c:v>6.6761999999999995E-5</c:v>
                </c:pt>
                <c:pt idx="66762">
                  <c:v>6.6762999999999998E-5</c:v>
                </c:pt>
                <c:pt idx="66763">
                  <c:v>6.6764E-5</c:v>
                </c:pt>
                <c:pt idx="66764">
                  <c:v>6.6765000000000002E-5</c:v>
                </c:pt>
                <c:pt idx="66765">
                  <c:v>6.6766000000000004E-5</c:v>
                </c:pt>
                <c:pt idx="66766">
                  <c:v>6.6767000000000006E-5</c:v>
                </c:pt>
                <c:pt idx="66767">
                  <c:v>6.6767999999999995E-5</c:v>
                </c:pt>
                <c:pt idx="66768">
                  <c:v>6.6768999999999997E-5</c:v>
                </c:pt>
                <c:pt idx="66769">
                  <c:v>6.6769999999999999E-5</c:v>
                </c:pt>
                <c:pt idx="66770">
                  <c:v>6.6771000000000002E-5</c:v>
                </c:pt>
                <c:pt idx="66771">
                  <c:v>6.6772000000000004E-5</c:v>
                </c:pt>
                <c:pt idx="66772">
                  <c:v>6.6773000000000006E-5</c:v>
                </c:pt>
                <c:pt idx="66773">
                  <c:v>6.6773999999999995E-5</c:v>
                </c:pt>
                <c:pt idx="66774">
                  <c:v>6.6774999999999997E-5</c:v>
                </c:pt>
                <c:pt idx="66775">
                  <c:v>6.6775999999999999E-5</c:v>
                </c:pt>
                <c:pt idx="66776">
                  <c:v>6.6777000000000001E-5</c:v>
                </c:pt>
                <c:pt idx="66777">
                  <c:v>6.6778000000000003E-5</c:v>
                </c:pt>
                <c:pt idx="66778">
                  <c:v>6.6779000000000006E-5</c:v>
                </c:pt>
                <c:pt idx="66779">
                  <c:v>6.6779999999999994E-5</c:v>
                </c:pt>
                <c:pt idx="66780">
                  <c:v>6.6780999999999996E-5</c:v>
                </c:pt>
                <c:pt idx="66781">
                  <c:v>6.6781999999999999E-5</c:v>
                </c:pt>
                <c:pt idx="66782">
                  <c:v>6.6783000000000001E-5</c:v>
                </c:pt>
                <c:pt idx="66783">
                  <c:v>6.6784000000000003E-5</c:v>
                </c:pt>
                <c:pt idx="66784">
                  <c:v>6.6785000000000005E-5</c:v>
                </c:pt>
                <c:pt idx="66785">
                  <c:v>6.6785999999999994E-5</c:v>
                </c:pt>
                <c:pt idx="66786">
                  <c:v>6.6786999999999996E-5</c:v>
                </c:pt>
                <c:pt idx="66787">
                  <c:v>6.6787999999999998E-5</c:v>
                </c:pt>
                <c:pt idx="66788">
                  <c:v>6.6789E-5</c:v>
                </c:pt>
                <c:pt idx="66789">
                  <c:v>6.6790000000000003E-5</c:v>
                </c:pt>
                <c:pt idx="66790">
                  <c:v>6.6791000000000005E-5</c:v>
                </c:pt>
                <c:pt idx="66791">
                  <c:v>6.6791999999999993E-5</c:v>
                </c:pt>
                <c:pt idx="66792">
                  <c:v>6.6792999999999996E-5</c:v>
                </c:pt>
                <c:pt idx="66793">
                  <c:v>6.6793999999999998E-5</c:v>
                </c:pt>
                <c:pt idx="66794">
                  <c:v>6.6795E-5</c:v>
                </c:pt>
                <c:pt idx="66795">
                  <c:v>6.6796000000000002E-5</c:v>
                </c:pt>
                <c:pt idx="66796">
                  <c:v>6.6797000000000004E-5</c:v>
                </c:pt>
                <c:pt idx="66797">
                  <c:v>6.6798000000000007E-5</c:v>
                </c:pt>
                <c:pt idx="66798">
                  <c:v>6.6798999999999995E-5</c:v>
                </c:pt>
                <c:pt idx="66799">
                  <c:v>6.6799999999999997E-5</c:v>
                </c:pt>
                <c:pt idx="66800">
                  <c:v>6.6801E-5</c:v>
                </c:pt>
                <c:pt idx="66801">
                  <c:v>6.6802000000000002E-5</c:v>
                </c:pt>
                <c:pt idx="66802">
                  <c:v>6.6803000000000004E-5</c:v>
                </c:pt>
                <c:pt idx="66803">
                  <c:v>6.6804000000000006E-5</c:v>
                </c:pt>
                <c:pt idx="66804">
                  <c:v>6.6804999999999995E-5</c:v>
                </c:pt>
                <c:pt idx="66805">
                  <c:v>6.6805999999999997E-5</c:v>
                </c:pt>
                <c:pt idx="66806">
                  <c:v>6.6806999999999999E-5</c:v>
                </c:pt>
                <c:pt idx="66807">
                  <c:v>6.6808000000000001E-5</c:v>
                </c:pt>
                <c:pt idx="66808">
                  <c:v>6.6809000000000004E-5</c:v>
                </c:pt>
                <c:pt idx="66809">
                  <c:v>6.6810000000000006E-5</c:v>
                </c:pt>
                <c:pt idx="66810">
                  <c:v>6.6810999999999994E-5</c:v>
                </c:pt>
                <c:pt idx="66811">
                  <c:v>6.6811999999999997E-5</c:v>
                </c:pt>
                <c:pt idx="66812">
                  <c:v>6.6812999999999999E-5</c:v>
                </c:pt>
                <c:pt idx="66813">
                  <c:v>6.6814000000000001E-5</c:v>
                </c:pt>
                <c:pt idx="66814">
                  <c:v>6.6815000000000003E-5</c:v>
                </c:pt>
                <c:pt idx="66815">
                  <c:v>6.6816000000000005E-5</c:v>
                </c:pt>
                <c:pt idx="66816">
                  <c:v>6.6816999999999994E-5</c:v>
                </c:pt>
                <c:pt idx="66817">
                  <c:v>6.6817999999999996E-5</c:v>
                </c:pt>
                <c:pt idx="66818">
                  <c:v>6.6818999999999998E-5</c:v>
                </c:pt>
                <c:pt idx="66819">
                  <c:v>6.6820000000000001E-5</c:v>
                </c:pt>
                <c:pt idx="66820">
                  <c:v>6.6821000000000003E-5</c:v>
                </c:pt>
                <c:pt idx="66821">
                  <c:v>6.6822000000000005E-5</c:v>
                </c:pt>
                <c:pt idx="66822">
                  <c:v>6.6822999999999994E-5</c:v>
                </c:pt>
                <c:pt idx="66823">
                  <c:v>6.6823999999999996E-5</c:v>
                </c:pt>
                <c:pt idx="66824">
                  <c:v>6.6824999999999998E-5</c:v>
                </c:pt>
                <c:pt idx="66825">
                  <c:v>6.6826E-5</c:v>
                </c:pt>
                <c:pt idx="66826">
                  <c:v>6.6827000000000002E-5</c:v>
                </c:pt>
                <c:pt idx="66827">
                  <c:v>6.6828000000000005E-5</c:v>
                </c:pt>
                <c:pt idx="66828">
                  <c:v>6.6828999999999993E-5</c:v>
                </c:pt>
                <c:pt idx="66829">
                  <c:v>6.6829999999999995E-5</c:v>
                </c:pt>
                <c:pt idx="66830">
                  <c:v>6.6830999999999998E-5</c:v>
                </c:pt>
                <c:pt idx="66831">
                  <c:v>6.6832E-5</c:v>
                </c:pt>
                <c:pt idx="66832">
                  <c:v>6.6833000000000002E-5</c:v>
                </c:pt>
                <c:pt idx="66833">
                  <c:v>6.6834000000000004E-5</c:v>
                </c:pt>
                <c:pt idx="66834">
                  <c:v>6.6835000000000006E-5</c:v>
                </c:pt>
                <c:pt idx="66835">
                  <c:v>6.6835999999999995E-5</c:v>
                </c:pt>
                <c:pt idx="66836">
                  <c:v>6.6836999999999997E-5</c:v>
                </c:pt>
                <c:pt idx="66837">
                  <c:v>6.6837999999999999E-5</c:v>
                </c:pt>
                <c:pt idx="66838">
                  <c:v>6.6839000000000002E-5</c:v>
                </c:pt>
                <c:pt idx="66839">
                  <c:v>6.6840000000000004E-5</c:v>
                </c:pt>
                <c:pt idx="66840">
                  <c:v>6.6841000000000006E-5</c:v>
                </c:pt>
                <c:pt idx="66841">
                  <c:v>6.6841999999999995E-5</c:v>
                </c:pt>
                <c:pt idx="66842">
                  <c:v>6.6842999999999997E-5</c:v>
                </c:pt>
                <c:pt idx="66843">
                  <c:v>6.6843999999999999E-5</c:v>
                </c:pt>
                <c:pt idx="66844">
                  <c:v>6.6845000000000001E-5</c:v>
                </c:pt>
                <c:pt idx="66845">
                  <c:v>6.6846000000000003E-5</c:v>
                </c:pt>
                <c:pt idx="66846">
                  <c:v>6.6847000000000006E-5</c:v>
                </c:pt>
                <c:pt idx="66847">
                  <c:v>6.6847999999999994E-5</c:v>
                </c:pt>
                <c:pt idx="66848">
                  <c:v>6.6848999999999996E-5</c:v>
                </c:pt>
                <c:pt idx="66849">
                  <c:v>6.6849999999999999E-5</c:v>
                </c:pt>
                <c:pt idx="66850">
                  <c:v>6.6851000000000001E-5</c:v>
                </c:pt>
                <c:pt idx="66851">
                  <c:v>6.6852000000000003E-5</c:v>
                </c:pt>
                <c:pt idx="66852">
                  <c:v>6.6853000000000005E-5</c:v>
                </c:pt>
                <c:pt idx="66853">
                  <c:v>6.6853999999999994E-5</c:v>
                </c:pt>
                <c:pt idx="66854">
                  <c:v>6.6854999999999996E-5</c:v>
                </c:pt>
                <c:pt idx="66855">
                  <c:v>6.6855999999999998E-5</c:v>
                </c:pt>
                <c:pt idx="66856">
                  <c:v>6.6857E-5</c:v>
                </c:pt>
                <c:pt idx="66857">
                  <c:v>6.6858000000000003E-5</c:v>
                </c:pt>
                <c:pt idx="66858">
                  <c:v>6.6859000000000005E-5</c:v>
                </c:pt>
                <c:pt idx="66859">
                  <c:v>6.6859999999999993E-5</c:v>
                </c:pt>
                <c:pt idx="66860">
                  <c:v>6.6860999999999996E-5</c:v>
                </c:pt>
                <c:pt idx="66861">
                  <c:v>6.6861999999999998E-5</c:v>
                </c:pt>
                <c:pt idx="66862">
                  <c:v>6.6863E-5</c:v>
                </c:pt>
                <c:pt idx="66863">
                  <c:v>6.6864000000000002E-5</c:v>
                </c:pt>
                <c:pt idx="66864">
                  <c:v>6.6865000000000004E-5</c:v>
                </c:pt>
                <c:pt idx="66865">
                  <c:v>6.6866000000000007E-5</c:v>
                </c:pt>
                <c:pt idx="66866">
                  <c:v>6.6866999999999995E-5</c:v>
                </c:pt>
                <c:pt idx="66867">
                  <c:v>6.6867999999999997E-5</c:v>
                </c:pt>
                <c:pt idx="66868">
                  <c:v>6.6869E-5</c:v>
                </c:pt>
                <c:pt idx="66869">
                  <c:v>6.6870000000000002E-5</c:v>
                </c:pt>
                <c:pt idx="66870">
                  <c:v>6.6871000000000004E-5</c:v>
                </c:pt>
                <c:pt idx="66871">
                  <c:v>6.6872000000000006E-5</c:v>
                </c:pt>
                <c:pt idx="66872">
                  <c:v>6.6872999999999995E-5</c:v>
                </c:pt>
                <c:pt idx="66873">
                  <c:v>6.6873999999999997E-5</c:v>
                </c:pt>
                <c:pt idx="66874">
                  <c:v>6.6874999999999999E-5</c:v>
                </c:pt>
                <c:pt idx="66875">
                  <c:v>6.6876000000000001E-5</c:v>
                </c:pt>
                <c:pt idx="66876">
                  <c:v>6.6877000000000004E-5</c:v>
                </c:pt>
                <c:pt idx="66877">
                  <c:v>6.6878000000000006E-5</c:v>
                </c:pt>
                <c:pt idx="66878">
                  <c:v>6.6878999999999994E-5</c:v>
                </c:pt>
                <c:pt idx="66879">
                  <c:v>6.6879999999999997E-5</c:v>
                </c:pt>
                <c:pt idx="66880">
                  <c:v>6.6880999999999999E-5</c:v>
                </c:pt>
                <c:pt idx="66881">
                  <c:v>6.6882000000000001E-5</c:v>
                </c:pt>
                <c:pt idx="66882">
                  <c:v>6.6883000000000003E-5</c:v>
                </c:pt>
                <c:pt idx="66883">
                  <c:v>6.6884000000000005E-5</c:v>
                </c:pt>
                <c:pt idx="66884">
                  <c:v>6.6884999999999994E-5</c:v>
                </c:pt>
                <c:pt idx="66885">
                  <c:v>6.6885999999999996E-5</c:v>
                </c:pt>
                <c:pt idx="66886">
                  <c:v>6.6886999999999998E-5</c:v>
                </c:pt>
                <c:pt idx="66887">
                  <c:v>6.6888000000000001E-5</c:v>
                </c:pt>
                <c:pt idx="66888">
                  <c:v>6.6889000000000003E-5</c:v>
                </c:pt>
                <c:pt idx="66889">
                  <c:v>6.6890000000000005E-5</c:v>
                </c:pt>
                <c:pt idx="66890">
                  <c:v>6.6890999999999994E-5</c:v>
                </c:pt>
                <c:pt idx="66891">
                  <c:v>6.6891999999999996E-5</c:v>
                </c:pt>
                <c:pt idx="66892">
                  <c:v>6.6892999999999998E-5</c:v>
                </c:pt>
                <c:pt idx="66893">
                  <c:v>6.6894E-5</c:v>
                </c:pt>
                <c:pt idx="66894">
                  <c:v>6.6895000000000002E-5</c:v>
                </c:pt>
                <c:pt idx="66895">
                  <c:v>6.6896000000000005E-5</c:v>
                </c:pt>
                <c:pt idx="66896">
                  <c:v>6.6896999999999993E-5</c:v>
                </c:pt>
                <c:pt idx="66897">
                  <c:v>6.6897999999999995E-5</c:v>
                </c:pt>
                <c:pt idx="66898">
                  <c:v>6.6898999999999998E-5</c:v>
                </c:pt>
                <c:pt idx="66899">
                  <c:v>6.69E-5</c:v>
                </c:pt>
                <c:pt idx="66900">
                  <c:v>6.6901000000000002E-5</c:v>
                </c:pt>
                <c:pt idx="66901">
                  <c:v>6.6902000000000004E-5</c:v>
                </c:pt>
                <c:pt idx="66902">
                  <c:v>6.6903000000000006E-5</c:v>
                </c:pt>
                <c:pt idx="66903">
                  <c:v>6.6903999999999995E-5</c:v>
                </c:pt>
                <c:pt idx="66904">
                  <c:v>6.6904999999999997E-5</c:v>
                </c:pt>
                <c:pt idx="66905">
                  <c:v>6.6905999999999999E-5</c:v>
                </c:pt>
                <c:pt idx="66906">
                  <c:v>6.6907000000000002E-5</c:v>
                </c:pt>
                <c:pt idx="66907">
                  <c:v>6.6908000000000004E-5</c:v>
                </c:pt>
                <c:pt idx="66908">
                  <c:v>6.6909000000000006E-5</c:v>
                </c:pt>
                <c:pt idx="66909">
                  <c:v>6.6909999999999995E-5</c:v>
                </c:pt>
                <c:pt idx="66910">
                  <c:v>6.6910999999999997E-5</c:v>
                </c:pt>
                <c:pt idx="66911">
                  <c:v>6.6911999999999999E-5</c:v>
                </c:pt>
                <c:pt idx="66912">
                  <c:v>6.6913000000000001E-5</c:v>
                </c:pt>
                <c:pt idx="66913">
                  <c:v>6.6914000000000003E-5</c:v>
                </c:pt>
                <c:pt idx="66914">
                  <c:v>6.6915000000000006E-5</c:v>
                </c:pt>
                <c:pt idx="66915">
                  <c:v>6.6915999999999994E-5</c:v>
                </c:pt>
                <c:pt idx="66916">
                  <c:v>6.6916999999999996E-5</c:v>
                </c:pt>
                <c:pt idx="66917">
                  <c:v>6.6917999999999999E-5</c:v>
                </c:pt>
                <c:pt idx="66918">
                  <c:v>6.6919000000000001E-5</c:v>
                </c:pt>
                <c:pt idx="66919">
                  <c:v>6.6920000000000003E-5</c:v>
                </c:pt>
                <c:pt idx="66920">
                  <c:v>6.6921000000000005E-5</c:v>
                </c:pt>
                <c:pt idx="66921">
                  <c:v>6.6921999999999994E-5</c:v>
                </c:pt>
                <c:pt idx="66922">
                  <c:v>6.6922999999999996E-5</c:v>
                </c:pt>
                <c:pt idx="66923">
                  <c:v>6.6923999999999998E-5</c:v>
                </c:pt>
                <c:pt idx="66924">
                  <c:v>6.6925E-5</c:v>
                </c:pt>
                <c:pt idx="66925">
                  <c:v>6.6926000000000003E-5</c:v>
                </c:pt>
                <c:pt idx="66926">
                  <c:v>6.6927000000000005E-5</c:v>
                </c:pt>
                <c:pt idx="66927">
                  <c:v>6.6927999999999993E-5</c:v>
                </c:pt>
                <c:pt idx="66928">
                  <c:v>6.6928999999999996E-5</c:v>
                </c:pt>
                <c:pt idx="66929">
                  <c:v>6.6929999999999998E-5</c:v>
                </c:pt>
                <c:pt idx="66930">
                  <c:v>6.6931E-5</c:v>
                </c:pt>
                <c:pt idx="66931">
                  <c:v>6.6932000000000002E-5</c:v>
                </c:pt>
                <c:pt idx="66932">
                  <c:v>6.6933000000000004E-5</c:v>
                </c:pt>
                <c:pt idx="66933">
                  <c:v>6.6934000000000007E-5</c:v>
                </c:pt>
                <c:pt idx="66934">
                  <c:v>6.6934999999999995E-5</c:v>
                </c:pt>
                <c:pt idx="66935">
                  <c:v>6.6935999999999997E-5</c:v>
                </c:pt>
                <c:pt idx="66936">
                  <c:v>6.6937E-5</c:v>
                </c:pt>
                <c:pt idx="66937">
                  <c:v>6.6938000000000002E-5</c:v>
                </c:pt>
                <c:pt idx="66938">
                  <c:v>6.6939000000000004E-5</c:v>
                </c:pt>
                <c:pt idx="66939">
                  <c:v>6.6940000000000006E-5</c:v>
                </c:pt>
                <c:pt idx="66940">
                  <c:v>6.6940999999999995E-5</c:v>
                </c:pt>
                <c:pt idx="66941">
                  <c:v>6.6941999999999997E-5</c:v>
                </c:pt>
                <c:pt idx="66942">
                  <c:v>6.6942999999999999E-5</c:v>
                </c:pt>
                <c:pt idx="66943">
                  <c:v>6.6944000000000001E-5</c:v>
                </c:pt>
                <c:pt idx="66944">
                  <c:v>6.6945000000000004E-5</c:v>
                </c:pt>
                <c:pt idx="66945">
                  <c:v>6.6946000000000006E-5</c:v>
                </c:pt>
                <c:pt idx="66946">
                  <c:v>6.6946999999999994E-5</c:v>
                </c:pt>
                <c:pt idx="66947">
                  <c:v>6.6947999999999997E-5</c:v>
                </c:pt>
                <c:pt idx="66948">
                  <c:v>6.6948999999999999E-5</c:v>
                </c:pt>
                <c:pt idx="66949">
                  <c:v>6.6950000000000001E-5</c:v>
                </c:pt>
                <c:pt idx="66950">
                  <c:v>6.6951000000000003E-5</c:v>
                </c:pt>
                <c:pt idx="66951">
                  <c:v>6.6952000000000005E-5</c:v>
                </c:pt>
                <c:pt idx="66952">
                  <c:v>6.6952999999999994E-5</c:v>
                </c:pt>
                <c:pt idx="66953">
                  <c:v>6.6953999999999996E-5</c:v>
                </c:pt>
                <c:pt idx="66954">
                  <c:v>6.6954999999999998E-5</c:v>
                </c:pt>
                <c:pt idx="66955">
                  <c:v>6.6956000000000001E-5</c:v>
                </c:pt>
                <c:pt idx="66956">
                  <c:v>6.6957000000000003E-5</c:v>
                </c:pt>
                <c:pt idx="66957">
                  <c:v>6.6958000000000005E-5</c:v>
                </c:pt>
                <c:pt idx="66958">
                  <c:v>6.6958999999999994E-5</c:v>
                </c:pt>
                <c:pt idx="66959">
                  <c:v>6.6959999999999996E-5</c:v>
                </c:pt>
                <c:pt idx="66960">
                  <c:v>6.6960999999999998E-5</c:v>
                </c:pt>
                <c:pt idx="66961">
                  <c:v>6.6962E-5</c:v>
                </c:pt>
                <c:pt idx="66962">
                  <c:v>6.6963000000000002E-5</c:v>
                </c:pt>
                <c:pt idx="66963">
                  <c:v>6.6964000000000005E-5</c:v>
                </c:pt>
                <c:pt idx="66964">
                  <c:v>6.6964999999999993E-5</c:v>
                </c:pt>
                <c:pt idx="66965">
                  <c:v>6.6965999999999995E-5</c:v>
                </c:pt>
                <c:pt idx="66966">
                  <c:v>6.6966999999999998E-5</c:v>
                </c:pt>
                <c:pt idx="66967">
                  <c:v>6.6968E-5</c:v>
                </c:pt>
                <c:pt idx="66968">
                  <c:v>6.6969000000000002E-5</c:v>
                </c:pt>
                <c:pt idx="66969">
                  <c:v>6.6970000000000004E-5</c:v>
                </c:pt>
                <c:pt idx="66970">
                  <c:v>6.6971000000000006E-5</c:v>
                </c:pt>
                <c:pt idx="66971">
                  <c:v>6.6971999999999995E-5</c:v>
                </c:pt>
                <c:pt idx="66972">
                  <c:v>6.6972999999999997E-5</c:v>
                </c:pt>
                <c:pt idx="66973">
                  <c:v>6.6973999999999999E-5</c:v>
                </c:pt>
                <c:pt idx="66974">
                  <c:v>6.6975000000000002E-5</c:v>
                </c:pt>
                <c:pt idx="66975">
                  <c:v>6.6976000000000004E-5</c:v>
                </c:pt>
                <c:pt idx="66976">
                  <c:v>6.6977000000000006E-5</c:v>
                </c:pt>
                <c:pt idx="66977">
                  <c:v>6.6977999999999995E-5</c:v>
                </c:pt>
                <c:pt idx="66978">
                  <c:v>6.6978999999999997E-5</c:v>
                </c:pt>
                <c:pt idx="66979">
                  <c:v>6.6979999999999999E-5</c:v>
                </c:pt>
                <c:pt idx="66980">
                  <c:v>6.6981000000000001E-5</c:v>
                </c:pt>
                <c:pt idx="66981">
                  <c:v>6.6982000000000003E-5</c:v>
                </c:pt>
                <c:pt idx="66982">
                  <c:v>6.6983000000000006E-5</c:v>
                </c:pt>
                <c:pt idx="66983">
                  <c:v>6.6983999999999994E-5</c:v>
                </c:pt>
                <c:pt idx="66984">
                  <c:v>6.6984999999999996E-5</c:v>
                </c:pt>
                <c:pt idx="66985">
                  <c:v>6.6985999999999999E-5</c:v>
                </c:pt>
                <c:pt idx="66986">
                  <c:v>6.6987000000000001E-5</c:v>
                </c:pt>
                <c:pt idx="66987">
                  <c:v>6.6988000000000003E-5</c:v>
                </c:pt>
                <c:pt idx="66988">
                  <c:v>6.6989000000000005E-5</c:v>
                </c:pt>
                <c:pt idx="66989">
                  <c:v>6.6989999999999994E-5</c:v>
                </c:pt>
                <c:pt idx="66990">
                  <c:v>6.6990999999999996E-5</c:v>
                </c:pt>
                <c:pt idx="66991">
                  <c:v>6.6991999999999998E-5</c:v>
                </c:pt>
                <c:pt idx="66992">
                  <c:v>6.6993E-5</c:v>
                </c:pt>
                <c:pt idx="66993">
                  <c:v>6.6994000000000003E-5</c:v>
                </c:pt>
                <c:pt idx="66994">
                  <c:v>6.6995000000000005E-5</c:v>
                </c:pt>
                <c:pt idx="66995">
                  <c:v>6.6995999999999993E-5</c:v>
                </c:pt>
                <c:pt idx="66996">
                  <c:v>6.6996999999999996E-5</c:v>
                </c:pt>
                <c:pt idx="66997">
                  <c:v>6.6997999999999998E-5</c:v>
                </c:pt>
                <c:pt idx="66998">
                  <c:v>6.6999E-5</c:v>
                </c:pt>
                <c:pt idx="66999">
                  <c:v>6.7000000000000002E-5</c:v>
                </c:pt>
                <c:pt idx="67000">
                  <c:v>6.7001000000000004E-5</c:v>
                </c:pt>
                <c:pt idx="67001">
                  <c:v>6.7002000000000007E-5</c:v>
                </c:pt>
                <c:pt idx="67002">
                  <c:v>6.7002999999999995E-5</c:v>
                </c:pt>
                <c:pt idx="67003">
                  <c:v>6.7003999999999997E-5</c:v>
                </c:pt>
                <c:pt idx="67004">
                  <c:v>6.7005E-5</c:v>
                </c:pt>
                <c:pt idx="67005">
                  <c:v>6.7006000000000002E-5</c:v>
                </c:pt>
                <c:pt idx="67006">
                  <c:v>6.7007000000000004E-5</c:v>
                </c:pt>
                <c:pt idx="67007">
                  <c:v>6.7008000000000006E-5</c:v>
                </c:pt>
                <c:pt idx="67008">
                  <c:v>6.7008999999999995E-5</c:v>
                </c:pt>
                <c:pt idx="67009">
                  <c:v>6.7009999999999997E-5</c:v>
                </c:pt>
                <c:pt idx="67010">
                  <c:v>6.7010999999999999E-5</c:v>
                </c:pt>
                <c:pt idx="67011">
                  <c:v>6.7012000000000001E-5</c:v>
                </c:pt>
                <c:pt idx="67012">
                  <c:v>6.7013000000000004E-5</c:v>
                </c:pt>
                <c:pt idx="67013">
                  <c:v>6.7014000000000006E-5</c:v>
                </c:pt>
                <c:pt idx="67014">
                  <c:v>6.7014999999999994E-5</c:v>
                </c:pt>
                <c:pt idx="67015">
                  <c:v>6.7015999999999997E-5</c:v>
                </c:pt>
                <c:pt idx="67016">
                  <c:v>6.7016999999999999E-5</c:v>
                </c:pt>
                <c:pt idx="67017">
                  <c:v>6.7018000000000001E-5</c:v>
                </c:pt>
                <c:pt idx="67018">
                  <c:v>6.7019000000000003E-5</c:v>
                </c:pt>
                <c:pt idx="67019">
                  <c:v>6.7020000000000005E-5</c:v>
                </c:pt>
                <c:pt idx="67020">
                  <c:v>6.7020999999999994E-5</c:v>
                </c:pt>
                <c:pt idx="67021">
                  <c:v>6.7021999999999996E-5</c:v>
                </c:pt>
                <c:pt idx="67022">
                  <c:v>6.7022999999999998E-5</c:v>
                </c:pt>
                <c:pt idx="67023">
                  <c:v>6.7024000000000001E-5</c:v>
                </c:pt>
                <c:pt idx="67024">
                  <c:v>6.7025000000000003E-5</c:v>
                </c:pt>
                <c:pt idx="67025">
                  <c:v>6.7026000000000005E-5</c:v>
                </c:pt>
                <c:pt idx="67026">
                  <c:v>6.7026999999999994E-5</c:v>
                </c:pt>
                <c:pt idx="67027">
                  <c:v>6.7027999999999996E-5</c:v>
                </c:pt>
                <c:pt idx="67028">
                  <c:v>6.7028999999999998E-5</c:v>
                </c:pt>
                <c:pt idx="67029">
                  <c:v>6.703E-5</c:v>
                </c:pt>
                <c:pt idx="67030">
                  <c:v>6.7031000000000002E-5</c:v>
                </c:pt>
                <c:pt idx="67031">
                  <c:v>6.7032000000000005E-5</c:v>
                </c:pt>
                <c:pt idx="67032">
                  <c:v>6.7032999999999993E-5</c:v>
                </c:pt>
                <c:pt idx="67033">
                  <c:v>6.7033999999999995E-5</c:v>
                </c:pt>
                <c:pt idx="67034">
                  <c:v>6.7034999999999998E-5</c:v>
                </c:pt>
                <c:pt idx="67035">
                  <c:v>6.7036E-5</c:v>
                </c:pt>
                <c:pt idx="67036">
                  <c:v>6.7037000000000002E-5</c:v>
                </c:pt>
                <c:pt idx="67037">
                  <c:v>6.7038000000000004E-5</c:v>
                </c:pt>
                <c:pt idx="67038">
                  <c:v>6.7039000000000006E-5</c:v>
                </c:pt>
                <c:pt idx="67039">
                  <c:v>6.7039999999999995E-5</c:v>
                </c:pt>
                <c:pt idx="67040">
                  <c:v>6.7040999999999997E-5</c:v>
                </c:pt>
                <c:pt idx="67041">
                  <c:v>6.7041999999999999E-5</c:v>
                </c:pt>
                <c:pt idx="67042">
                  <c:v>6.7043000000000002E-5</c:v>
                </c:pt>
                <c:pt idx="67043">
                  <c:v>6.7044000000000004E-5</c:v>
                </c:pt>
                <c:pt idx="67044">
                  <c:v>6.7045000000000006E-5</c:v>
                </c:pt>
                <c:pt idx="67045">
                  <c:v>6.7045999999999995E-5</c:v>
                </c:pt>
                <c:pt idx="67046">
                  <c:v>6.7046999999999997E-5</c:v>
                </c:pt>
                <c:pt idx="67047">
                  <c:v>6.7047999999999999E-5</c:v>
                </c:pt>
                <c:pt idx="67048">
                  <c:v>6.7049000000000001E-5</c:v>
                </c:pt>
                <c:pt idx="67049">
                  <c:v>6.7050000000000003E-5</c:v>
                </c:pt>
                <c:pt idx="67050">
                  <c:v>6.7051000000000006E-5</c:v>
                </c:pt>
                <c:pt idx="67051">
                  <c:v>6.7051999999999994E-5</c:v>
                </c:pt>
                <c:pt idx="67052">
                  <c:v>6.7052999999999997E-5</c:v>
                </c:pt>
                <c:pt idx="67053">
                  <c:v>6.7053999999999999E-5</c:v>
                </c:pt>
                <c:pt idx="67054">
                  <c:v>6.7055000000000001E-5</c:v>
                </c:pt>
                <c:pt idx="67055">
                  <c:v>6.7056000000000003E-5</c:v>
                </c:pt>
                <c:pt idx="67056">
                  <c:v>6.7057000000000005E-5</c:v>
                </c:pt>
                <c:pt idx="67057">
                  <c:v>6.7057999999999994E-5</c:v>
                </c:pt>
                <c:pt idx="67058">
                  <c:v>6.7058999999999996E-5</c:v>
                </c:pt>
                <c:pt idx="67059">
                  <c:v>6.7059999999999998E-5</c:v>
                </c:pt>
                <c:pt idx="67060">
                  <c:v>6.7061E-5</c:v>
                </c:pt>
                <c:pt idx="67061">
                  <c:v>6.7062000000000003E-5</c:v>
                </c:pt>
                <c:pt idx="67062">
                  <c:v>6.7063000000000005E-5</c:v>
                </c:pt>
                <c:pt idx="67063">
                  <c:v>6.7063999999999994E-5</c:v>
                </c:pt>
                <c:pt idx="67064">
                  <c:v>6.7064999999999996E-5</c:v>
                </c:pt>
                <c:pt idx="67065">
                  <c:v>6.7065999999999998E-5</c:v>
                </c:pt>
                <c:pt idx="67066">
                  <c:v>6.7067E-5</c:v>
                </c:pt>
                <c:pt idx="67067">
                  <c:v>6.7068000000000002E-5</c:v>
                </c:pt>
                <c:pt idx="67068">
                  <c:v>6.7069000000000004E-5</c:v>
                </c:pt>
                <c:pt idx="67069">
                  <c:v>6.7070000000000007E-5</c:v>
                </c:pt>
                <c:pt idx="67070">
                  <c:v>6.7070999999999995E-5</c:v>
                </c:pt>
                <c:pt idx="67071">
                  <c:v>6.7071999999999998E-5</c:v>
                </c:pt>
                <c:pt idx="67072">
                  <c:v>6.7073E-5</c:v>
                </c:pt>
                <c:pt idx="67073">
                  <c:v>6.7074000000000002E-5</c:v>
                </c:pt>
                <c:pt idx="67074">
                  <c:v>6.7075000000000004E-5</c:v>
                </c:pt>
                <c:pt idx="67075">
                  <c:v>6.7076000000000006E-5</c:v>
                </c:pt>
                <c:pt idx="67076">
                  <c:v>6.7076999999999995E-5</c:v>
                </c:pt>
                <c:pt idx="67077">
                  <c:v>6.7077999999999997E-5</c:v>
                </c:pt>
                <c:pt idx="67078">
                  <c:v>6.7078999999999999E-5</c:v>
                </c:pt>
                <c:pt idx="67079">
                  <c:v>6.7080000000000001E-5</c:v>
                </c:pt>
                <c:pt idx="67080">
                  <c:v>6.7081000000000004E-5</c:v>
                </c:pt>
                <c:pt idx="67081">
                  <c:v>6.7082000000000006E-5</c:v>
                </c:pt>
                <c:pt idx="67082">
                  <c:v>6.7082999999999995E-5</c:v>
                </c:pt>
                <c:pt idx="67083">
                  <c:v>6.7083999999999997E-5</c:v>
                </c:pt>
                <c:pt idx="67084">
                  <c:v>6.7084999999999999E-5</c:v>
                </c:pt>
                <c:pt idx="67085">
                  <c:v>6.7086000000000001E-5</c:v>
                </c:pt>
                <c:pt idx="67086">
                  <c:v>6.7087000000000003E-5</c:v>
                </c:pt>
                <c:pt idx="67087">
                  <c:v>6.7088000000000005E-5</c:v>
                </c:pt>
                <c:pt idx="67088">
                  <c:v>6.7088999999999994E-5</c:v>
                </c:pt>
                <c:pt idx="67089">
                  <c:v>6.7089999999999996E-5</c:v>
                </c:pt>
                <c:pt idx="67090">
                  <c:v>6.7090999999999999E-5</c:v>
                </c:pt>
                <c:pt idx="67091">
                  <c:v>6.7092000000000001E-5</c:v>
                </c:pt>
                <c:pt idx="67092">
                  <c:v>6.7093000000000003E-5</c:v>
                </c:pt>
                <c:pt idx="67093">
                  <c:v>6.7094000000000005E-5</c:v>
                </c:pt>
                <c:pt idx="67094">
                  <c:v>6.7094999999999994E-5</c:v>
                </c:pt>
                <c:pt idx="67095">
                  <c:v>6.7095999999999996E-5</c:v>
                </c:pt>
                <c:pt idx="67096">
                  <c:v>6.7096999999999998E-5</c:v>
                </c:pt>
                <c:pt idx="67097">
                  <c:v>6.7098E-5</c:v>
                </c:pt>
                <c:pt idx="67098">
                  <c:v>6.7099000000000003E-5</c:v>
                </c:pt>
                <c:pt idx="67099">
                  <c:v>6.7100000000000005E-5</c:v>
                </c:pt>
                <c:pt idx="67100">
                  <c:v>6.7100999999999993E-5</c:v>
                </c:pt>
                <c:pt idx="67101">
                  <c:v>6.7101999999999996E-5</c:v>
                </c:pt>
                <c:pt idx="67102">
                  <c:v>6.7102999999999998E-5</c:v>
                </c:pt>
                <c:pt idx="67103">
                  <c:v>6.7104E-5</c:v>
                </c:pt>
                <c:pt idx="67104">
                  <c:v>6.7105000000000002E-5</c:v>
                </c:pt>
                <c:pt idx="67105">
                  <c:v>6.7106000000000004E-5</c:v>
                </c:pt>
                <c:pt idx="67106">
                  <c:v>6.7107000000000006E-5</c:v>
                </c:pt>
                <c:pt idx="67107">
                  <c:v>6.7107999999999995E-5</c:v>
                </c:pt>
                <c:pt idx="67108">
                  <c:v>6.7108999999999997E-5</c:v>
                </c:pt>
                <c:pt idx="67109">
                  <c:v>6.711E-5</c:v>
                </c:pt>
                <c:pt idx="67110">
                  <c:v>6.7111000000000002E-5</c:v>
                </c:pt>
                <c:pt idx="67111">
                  <c:v>6.7112000000000004E-5</c:v>
                </c:pt>
                <c:pt idx="67112">
                  <c:v>6.7113000000000006E-5</c:v>
                </c:pt>
                <c:pt idx="67113">
                  <c:v>6.7113999999999995E-5</c:v>
                </c:pt>
                <c:pt idx="67114">
                  <c:v>6.7114999999999997E-5</c:v>
                </c:pt>
                <c:pt idx="67115">
                  <c:v>6.7115999999999999E-5</c:v>
                </c:pt>
                <c:pt idx="67116">
                  <c:v>6.7117000000000001E-5</c:v>
                </c:pt>
                <c:pt idx="67117">
                  <c:v>6.7118000000000004E-5</c:v>
                </c:pt>
                <c:pt idx="67118">
                  <c:v>6.7119000000000006E-5</c:v>
                </c:pt>
                <c:pt idx="67119">
                  <c:v>6.7119999999999994E-5</c:v>
                </c:pt>
                <c:pt idx="67120">
                  <c:v>6.7120999999999997E-5</c:v>
                </c:pt>
                <c:pt idx="67121">
                  <c:v>6.7121999999999999E-5</c:v>
                </c:pt>
                <c:pt idx="67122">
                  <c:v>6.7123000000000001E-5</c:v>
                </c:pt>
                <c:pt idx="67123">
                  <c:v>6.7124000000000003E-5</c:v>
                </c:pt>
                <c:pt idx="67124">
                  <c:v>6.7125000000000005E-5</c:v>
                </c:pt>
                <c:pt idx="67125">
                  <c:v>6.7125999999999994E-5</c:v>
                </c:pt>
                <c:pt idx="67126">
                  <c:v>6.7126999999999996E-5</c:v>
                </c:pt>
                <c:pt idx="67127">
                  <c:v>6.7127999999999998E-5</c:v>
                </c:pt>
                <c:pt idx="67128">
                  <c:v>6.7129000000000001E-5</c:v>
                </c:pt>
                <c:pt idx="67129">
                  <c:v>6.7130000000000003E-5</c:v>
                </c:pt>
                <c:pt idx="67130">
                  <c:v>6.7131000000000005E-5</c:v>
                </c:pt>
                <c:pt idx="67131">
                  <c:v>6.7131999999999994E-5</c:v>
                </c:pt>
                <c:pt idx="67132">
                  <c:v>6.7132999999999996E-5</c:v>
                </c:pt>
                <c:pt idx="67133">
                  <c:v>6.7133999999999998E-5</c:v>
                </c:pt>
                <c:pt idx="67134">
                  <c:v>6.7135E-5</c:v>
                </c:pt>
                <c:pt idx="67135">
                  <c:v>6.7136000000000002E-5</c:v>
                </c:pt>
                <c:pt idx="67136">
                  <c:v>6.7137000000000005E-5</c:v>
                </c:pt>
                <c:pt idx="67137">
                  <c:v>6.7138000000000007E-5</c:v>
                </c:pt>
                <c:pt idx="67138">
                  <c:v>6.7138999999999995E-5</c:v>
                </c:pt>
                <c:pt idx="67139">
                  <c:v>6.7139999999999998E-5</c:v>
                </c:pt>
                <c:pt idx="67140">
                  <c:v>6.7141E-5</c:v>
                </c:pt>
                <c:pt idx="67141">
                  <c:v>6.7142000000000002E-5</c:v>
                </c:pt>
                <c:pt idx="67142">
                  <c:v>6.7143000000000004E-5</c:v>
                </c:pt>
                <c:pt idx="67143">
                  <c:v>6.7144000000000006E-5</c:v>
                </c:pt>
                <c:pt idx="67144">
                  <c:v>6.7144999999999995E-5</c:v>
                </c:pt>
                <c:pt idx="67145">
                  <c:v>6.7145999999999997E-5</c:v>
                </c:pt>
                <c:pt idx="67146">
                  <c:v>6.7146999999999999E-5</c:v>
                </c:pt>
                <c:pt idx="67147">
                  <c:v>6.7148000000000002E-5</c:v>
                </c:pt>
                <c:pt idx="67148">
                  <c:v>6.7149000000000004E-5</c:v>
                </c:pt>
                <c:pt idx="67149">
                  <c:v>6.7150000000000006E-5</c:v>
                </c:pt>
                <c:pt idx="67150">
                  <c:v>6.7150999999999995E-5</c:v>
                </c:pt>
                <c:pt idx="67151">
                  <c:v>6.7151999999999997E-5</c:v>
                </c:pt>
                <c:pt idx="67152">
                  <c:v>6.7152999999999999E-5</c:v>
                </c:pt>
                <c:pt idx="67153">
                  <c:v>6.7154000000000001E-5</c:v>
                </c:pt>
                <c:pt idx="67154">
                  <c:v>6.7155000000000003E-5</c:v>
                </c:pt>
                <c:pt idx="67155">
                  <c:v>6.7156000000000006E-5</c:v>
                </c:pt>
                <c:pt idx="67156">
                  <c:v>6.7156999999999994E-5</c:v>
                </c:pt>
                <c:pt idx="67157">
                  <c:v>6.7157999999999996E-5</c:v>
                </c:pt>
                <c:pt idx="67158">
                  <c:v>6.7158999999999999E-5</c:v>
                </c:pt>
                <c:pt idx="67159">
                  <c:v>6.7160000000000001E-5</c:v>
                </c:pt>
                <c:pt idx="67160">
                  <c:v>6.7161000000000003E-5</c:v>
                </c:pt>
                <c:pt idx="67161">
                  <c:v>6.7162000000000005E-5</c:v>
                </c:pt>
                <c:pt idx="67162">
                  <c:v>6.7162999999999994E-5</c:v>
                </c:pt>
                <c:pt idx="67163">
                  <c:v>6.7163999999999996E-5</c:v>
                </c:pt>
                <c:pt idx="67164">
                  <c:v>6.7164999999999998E-5</c:v>
                </c:pt>
                <c:pt idx="67165">
                  <c:v>6.7166E-5</c:v>
                </c:pt>
                <c:pt idx="67166">
                  <c:v>6.7167000000000003E-5</c:v>
                </c:pt>
                <c:pt idx="67167">
                  <c:v>6.7168000000000005E-5</c:v>
                </c:pt>
                <c:pt idx="67168">
                  <c:v>6.7168999999999993E-5</c:v>
                </c:pt>
                <c:pt idx="67169">
                  <c:v>6.7169999999999996E-5</c:v>
                </c:pt>
                <c:pt idx="67170">
                  <c:v>6.7170999999999998E-5</c:v>
                </c:pt>
                <c:pt idx="67171">
                  <c:v>6.7172E-5</c:v>
                </c:pt>
                <c:pt idx="67172">
                  <c:v>6.7173000000000002E-5</c:v>
                </c:pt>
                <c:pt idx="67173">
                  <c:v>6.7174000000000004E-5</c:v>
                </c:pt>
                <c:pt idx="67174">
                  <c:v>6.7175000000000007E-5</c:v>
                </c:pt>
                <c:pt idx="67175">
                  <c:v>6.7175999999999995E-5</c:v>
                </c:pt>
                <c:pt idx="67176">
                  <c:v>6.7176999999999997E-5</c:v>
                </c:pt>
                <c:pt idx="67177">
                  <c:v>6.7178E-5</c:v>
                </c:pt>
                <c:pt idx="67178">
                  <c:v>6.7179000000000002E-5</c:v>
                </c:pt>
                <c:pt idx="67179">
                  <c:v>6.7180000000000004E-5</c:v>
                </c:pt>
                <c:pt idx="67180">
                  <c:v>6.7181000000000006E-5</c:v>
                </c:pt>
                <c:pt idx="67181">
                  <c:v>6.7181999999999995E-5</c:v>
                </c:pt>
                <c:pt idx="67182">
                  <c:v>6.7182999999999997E-5</c:v>
                </c:pt>
                <c:pt idx="67183">
                  <c:v>6.7183999999999999E-5</c:v>
                </c:pt>
                <c:pt idx="67184">
                  <c:v>6.7185000000000001E-5</c:v>
                </c:pt>
                <c:pt idx="67185">
                  <c:v>6.7186000000000004E-5</c:v>
                </c:pt>
                <c:pt idx="67186">
                  <c:v>6.7187000000000006E-5</c:v>
                </c:pt>
                <c:pt idx="67187">
                  <c:v>6.7187999999999994E-5</c:v>
                </c:pt>
                <c:pt idx="67188">
                  <c:v>6.7188999999999997E-5</c:v>
                </c:pt>
                <c:pt idx="67189">
                  <c:v>6.7189999999999999E-5</c:v>
                </c:pt>
                <c:pt idx="67190">
                  <c:v>6.7191000000000001E-5</c:v>
                </c:pt>
                <c:pt idx="67191">
                  <c:v>6.7192000000000003E-5</c:v>
                </c:pt>
                <c:pt idx="67192">
                  <c:v>6.7193000000000005E-5</c:v>
                </c:pt>
                <c:pt idx="67193">
                  <c:v>6.7193999999999994E-5</c:v>
                </c:pt>
                <c:pt idx="67194">
                  <c:v>6.7194999999999996E-5</c:v>
                </c:pt>
                <c:pt idx="67195">
                  <c:v>6.7195999999999998E-5</c:v>
                </c:pt>
                <c:pt idx="67196">
                  <c:v>6.7197000000000001E-5</c:v>
                </c:pt>
                <c:pt idx="67197">
                  <c:v>6.7198000000000003E-5</c:v>
                </c:pt>
                <c:pt idx="67198">
                  <c:v>6.7199000000000005E-5</c:v>
                </c:pt>
                <c:pt idx="67199">
                  <c:v>6.7199999999999994E-5</c:v>
                </c:pt>
                <c:pt idx="67200">
                  <c:v>6.7200999999999996E-5</c:v>
                </c:pt>
                <c:pt idx="67201">
                  <c:v>6.7201999999999998E-5</c:v>
                </c:pt>
                <c:pt idx="67202">
                  <c:v>6.7203E-5</c:v>
                </c:pt>
                <c:pt idx="67203">
                  <c:v>6.7204000000000002E-5</c:v>
                </c:pt>
                <c:pt idx="67204">
                  <c:v>6.7205000000000005E-5</c:v>
                </c:pt>
                <c:pt idx="67205">
                  <c:v>6.7206000000000007E-5</c:v>
                </c:pt>
                <c:pt idx="67206">
                  <c:v>6.7206999999999995E-5</c:v>
                </c:pt>
                <c:pt idx="67207">
                  <c:v>6.7207999999999998E-5</c:v>
                </c:pt>
                <c:pt idx="67208">
                  <c:v>6.7209E-5</c:v>
                </c:pt>
                <c:pt idx="67209">
                  <c:v>6.7210000000000002E-5</c:v>
                </c:pt>
                <c:pt idx="67210">
                  <c:v>6.7211000000000004E-5</c:v>
                </c:pt>
                <c:pt idx="67211">
                  <c:v>6.7212000000000006E-5</c:v>
                </c:pt>
                <c:pt idx="67212">
                  <c:v>6.7212999999999995E-5</c:v>
                </c:pt>
                <c:pt idx="67213">
                  <c:v>6.7213999999999997E-5</c:v>
                </c:pt>
                <c:pt idx="67214">
                  <c:v>6.7214999999999999E-5</c:v>
                </c:pt>
                <c:pt idx="67215">
                  <c:v>6.7216000000000002E-5</c:v>
                </c:pt>
                <c:pt idx="67216">
                  <c:v>6.7217000000000004E-5</c:v>
                </c:pt>
                <c:pt idx="67217">
                  <c:v>6.7218000000000006E-5</c:v>
                </c:pt>
                <c:pt idx="67218">
                  <c:v>6.7218999999999995E-5</c:v>
                </c:pt>
                <c:pt idx="67219">
                  <c:v>6.7219999999999997E-5</c:v>
                </c:pt>
                <c:pt idx="67220">
                  <c:v>6.7220999999999999E-5</c:v>
                </c:pt>
                <c:pt idx="67221">
                  <c:v>6.7222000000000001E-5</c:v>
                </c:pt>
                <c:pt idx="67222">
                  <c:v>6.7223000000000003E-5</c:v>
                </c:pt>
                <c:pt idx="67223">
                  <c:v>6.7224000000000006E-5</c:v>
                </c:pt>
                <c:pt idx="67224">
                  <c:v>6.7224999999999994E-5</c:v>
                </c:pt>
                <c:pt idx="67225">
                  <c:v>6.7225999999999996E-5</c:v>
                </c:pt>
                <c:pt idx="67226">
                  <c:v>6.7226999999999999E-5</c:v>
                </c:pt>
                <c:pt idx="67227">
                  <c:v>6.7228000000000001E-5</c:v>
                </c:pt>
                <c:pt idx="67228">
                  <c:v>6.7229000000000003E-5</c:v>
                </c:pt>
                <c:pt idx="67229">
                  <c:v>6.7230000000000005E-5</c:v>
                </c:pt>
                <c:pt idx="67230">
                  <c:v>6.7230999999999994E-5</c:v>
                </c:pt>
                <c:pt idx="67231">
                  <c:v>6.7231999999999996E-5</c:v>
                </c:pt>
                <c:pt idx="67232">
                  <c:v>6.7232999999999998E-5</c:v>
                </c:pt>
                <c:pt idx="67233">
                  <c:v>6.7234E-5</c:v>
                </c:pt>
                <c:pt idx="67234">
                  <c:v>6.7235000000000003E-5</c:v>
                </c:pt>
                <c:pt idx="67235">
                  <c:v>6.7236000000000005E-5</c:v>
                </c:pt>
                <c:pt idx="67236">
                  <c:v>6.7236999999999993E-5</c:v>
                </c:pt>
                <c:pt idx="67237">
                  <c:v>6.7237999999999996E-5</c:v>
                </c:pt>
                <c:pt idx="67238">
                  <c:v>6.7238999999999998E-5</c:v>
                </c:pt>
                <c:pt idx="67239">
                  <c:v>6.724E-5</c:v>
                </c:pt>
                <c:pt idx="67240">
                  <c:v>6.7241000000000002E-5</c:v>
                </c:pt>
                <c:pt idx="67241">
                  <c:v>6.7242000000000004E-5</c:v>
                </c:pt>
                <c:pt idx="67242">
                  <c:v>6.7243000000000007E-5</c:v>
                </c:pt>
                <c:pt idx="67243">
                  <c:v>6.7243999999999995E-5</c:v>
                </c:pt>
                <c:pt idx="67244">
                  <c:v>6.7244999999999997E-5</c:v>
                </c:pt>
                <c:pt idx="67245">
                  <c:v>6.7246E-5</c:v>
                </c:pt>
                <c:pt idx="67246">
                  <c:v>6.7247000000000002E-5</c:v>
                </c:pt>
                <c:pt idx="67247">
                  <c:v>6.7248000000000004E-5</c:v>
                </c:pt>
                <c:pt idx="67248">
                  <c:v>6.7249000000000006E-5</c:v>
                </c:pt>
                <c:pt idx="67249">
                  <c:v>6.7249999999999995E-5</c:v>
                </c:pt>
                <c:pt idx="67250">
                  <c:v>6.7250999999999997E-5</c:v>
                </c:pt>
                <c:pt idx="67251">
                  <c:v>6.7251999999999999E-5</c:v>
                </c:pt>
                <c:pt idx="67252">
                  <c:v>6.7253000000000001E-5</c:v>
                </c:pt>
                <c:pt idx="67253">
                  <c:v>6.7254000000000004E-5</c:v>
                </c:pt>
                <c:pt idx="67254">
                  <c:v>6.7255000000000006E-5</c:v>
                </c:pt>
                <c:pt idx="67255">
                  <c:v>6.7255999999999994E-5</c:v>
                </c:pt>
                <c:pt idx="67256">
                  <c:v>6.7256999999999997E-5</c:v>
                </c:pt>
                <c:pt idx="67257">
                  <c:v>6.7257999999999999E-5</c:v>
                </c:pt>
                <c:pt idx="67258">
                  <c:v>6.7259000000000001E-5</c:v>
                </c:pt>
                <c:pt idx="67259">
                  <c:v>6.7260000000000003E-5</c:v>
                </c:pt>
                <c:pt idx="67260">
                  <c:v>6.7261000000000005E-5</c:v>
                </c:pt>
                <c:pt idx="67261">
                  <c:v>6.7261999999999994E-5</c:v>
                </c:pt>
                <c:pt idx="67262">
                  <c:v>6.7262999999999996E-5</c:v>
                </c:pt>
                <c:pt idx="67263">
                  <c:v>6.7263999999999998E-5</c:v>
                </c:pt>
                <c:pt idx="67264">
                  <c:v>6.7265000000000001E-5</c:v>
                </c:pt>
                <c:pt idx="67265">
                  <c:v>6.7266000000000003E-5</c:v>
                </c:pt>
                <c:pt idx="67266">
                  <c:v>6.7267000000000005E-5</c:v>
                </c:pt>
                <c:pt idx="67267">
                  <c:v>6.7267999999999994E-5</c:v>
                </c:pt>
                <c:pt idx="67268">
                  <c:v>6.7268999999999996E-5</c:v>
                </c:pt>
                <c:pt idx="67269">
                  <c:v>6.7269999999999998E-5</c:v>
                </c:pt>
                <c:pt idx="67270">
                  <c:v>6.7271E-5</c:v>
                </c:pt>
                <c:pt idx="67271">
                  <c:v>6.7272000000000002E-5</c:v>
                </c:pt>
                <c:pt idx="67272">
                  <c:v>6.7273000000000005E-5</c:v>
                </c:pt>
                <c:pt idx="67273">
                  <c:v>6.7274000000000007E-5</c:v>
                </c:pt>
                <c:pt idx="67274">
                  <c:v>6.7274999999999995E-5</c:v>
                </c:pt>
                <c:pt idx="67275">
                  <c:v>6.7275999999999998E-5</c:v>
                </c:pt>
                <c:pt idx="67276">
                  <c:v>6.7277E-5</c:v>
                </c:pt>
                <c:pt idx="67277">
                  <c:v>6.7278000000000002E-5</c:v>
                </c:pt>
                <c:pt idx="67278">
                  <c:v>6.7279000000000004E-5</c:v>
                </c:pt>
                <c:pt idx="67279">
                  <c:v>6.7280000000000006E-5</c:v>
                </c:pt>
                <c:pt idx="67280">
                  <c:v>6.7280999999999995E-5</c:v>
                </c:pt>
                <c:pt idx="67281">
                  <c:v>6.7281999999999997E-5</c:v>
                </c:pt>
                <c:pt idx="67282">
                  <c:v>6.7282999999999999E-5</c:v>
                </c:pt>
                <c:pt idx="67283">
                  <c:v>6.7284000000000002E-5</c:v>
                </c:pt>
                <c:pt idx="67284">
                  <c:v>6.7285000000000004E-5</c:v>
                </c:pt>
                <c:pt idx="67285">
                  <c:v>6.7286000000000006E-5</c:v>
                </c:pt>
                <c:pt idx="67286">
                  <c:v>6.7286999999999995E-5</c:v>
                </c:pt>
                <c:pt idx="67287">
                  <c:v>6.7287999999999997E-5</c:v>
                </c:pt>
                <c:pt idx="67288">
                  <c:v>6.7288999999999999E-5</c:v>
                </c:pt>
                <c:pt idx="67289">
                  <c:v>6.7290000000000001E-5</c:v>
                </c:pt>
                <c:pt idx="67290">
                  <c:v>6.7291000000000003E-5</c:v>
                </c:pt>
                <c:pt idx="67291">
                  <c:v>6.7292000000000006E-5</c:v>
                </c:pt>
                <c:pt idx="67292">
                  <c:v>6.7292999999999994E-5</c:v>
                </c:pt>
                <c:pt idx="67293">
                  <c:v>6.7293999999999996E-5</c:v>
                </c:pt>
                <c:pt idx="67294">
                  <c:v>6.7294999999999999E-5</c:v>
                </c:pt>
                <c:pt idx="67295">
                  <c:v>6.7296000000000001E-5</c:v>
                </c:pt>
                <c:pt idx="67296">
                  <c:v>6.7297000000000003E-5</c:v>
                </c:pt>
                <c:pt idx="67297">
                  <c:v>6.7298000000000005E-5</c:v>
                </c:pt>
                <c:pt idx="67298">
                  <c:v>6.7298999999999994E-5</c:v>
                </c:pt>
                <c:pt idx="67299">
                  <c:v>6.7299999999999996E-5</c:v>
                </c:pt>
                <c:pt idx="67300">
                  <c:v>6.7300999999999998E-5</c:v>
                </c:pt>
                <c:pt idx="67301">
                  <c:v>6.7302E-5</c:v>
                </c:pt>
                <c:pt idx="67302">
                  <c:v>6.7303000000000003E-5</c:v>
                </c:pt>
                <c:pt idx="67303">
                  <c:v>6.7304000000000005E-5</c:v>
                </c:pt>
                <c:pt idx="67304">
                  <c:v>6.7304999999999993E-5</c:v>
                </c:pt>
                <c:pt idx="67305">
                  <c:v>6.7305999999999996E-5</c:v>
                </c:pt>
                <c:pt idx="67306">
                  <c:v>6.7306999999999998E-5</c:v>
                </c:pt>
                <c:pt idx="67307">
                  <c:v>6.7308E-5</c:v>
                </c:pt>
                <c:pt idx="67308">
                  <c:v>6.7309000000000002E-5</c:v>
                </c:pt>
                <c:pt idx="67309">
                  <c:v>6.7310000000000004E-5</c:v>
                </c:pt>
                <c:pt idx="67310">
                  <c:v>6.7311000000000007E-5</c:v>
                </c:pt>
                <c:pt idx="67311">
                  <c:v>6.7311999999999995E-5</c:v>
                </c:pt>
                <c:pt idx="67312">
                  <c:v>6.7312999999999997E-5</c:v>
                </c:pt>
                <c:pt idx="67313">
                  <c:v>6.7314E-5</c:v>
                </c:pt>
                <c:pt idx="67314">
                  <c:v>6.7315000000000002E-5</c:v>
                </c:pt>
                <c:pt idx="67315">
                  <c:v>6.7316000000000004E-5</c:v>
                </c:pt>
                <c:pt idx="67316">
                  <c:v>6.7317000000000006E-5</c:v>
                </c:pt>
                <c:pt idx="67317">
                  <c:v>6.7317999999999995E-5</c:v>
                </c:pt>
                <c:pt idx="67318">
                  <c:v>6.7318999999999997E-5</c:v>
                </c:pt>
                <c:pt idx="67319">
                  <c:v>6.7319999999999999E-5</c:v>
                </c:pt>
                <c:pt idx="67320">
                  <c:v>6.7321000000000001E-5</c:v>
                </c:pt>
                <c:pt idx="67321">
                  <c:v>6.7322000000000004E-5</c:v>
                </c:pt>
                <c:pt idx="67322">
                  <c:v>6.7323000000000006E-5</c:v>
                </c:pt>
                <c:pt idx="67323">
                  <c:v>6.7323999999999994E-5</c:v>
                </c:pt>
                <c:pt idx="67324">
                  <c:v>6.7324999999999997E-5</c:v>
                </c:pt>
                <c:pt idx="67325">
                  <c:v>6.7325999999999999E-5</c:v>
                </c:pt>
                <c:pt idx="67326">
                  <c:v>6.7327000000000001E-5</c:v>
                </c:pt>
                <c:pt idx="67327">
                  <c:v>6.7328000000000003E-5</c:v>
                </c:pt>
                <c:pt idx="67328">
                  <c:v>6.7329000000000005E-5</c:v>
                </c:pt>
                <c:pt idx="67329">
                  <c:v>6.7329999999999994E-5</c:v>
                </c:pt>
                <c:pt idx="67330">
                  <c:v>6.7330999999999996E-5</c:v>
                </c:pt>
                <c:pt idx="67331">
                  <c:v>6.7331999999999998E-5</c:v>
                </c:pt>
                <c:pt idx="67332">
                  <c:v>6.7333000000000001E-5</c:v>
                </c:pt>
                <c:pt idx="67333">
                  <c:v>6.7334000000000003E-5</c:v>
                </c:pt>
                <c:pt idx="67334">
                  <c:v>6.7335000000000005E-5</c:v>
                </c:pt>
                <c:pt idx="67335">
                  <c:v>6.7335999999999994E-5</c:v>
                </c:pt>
                <c:pt idx="67336">
                  <c:v>6.7336999999999996E-5</c:v>
                </c:pt>
                <c:pt idx="67337">
                  <c:v>6.7337999999999998E-5</c:v>
                </c:pt>
                <c:pt idx="67338">
                  <c:v>6.7339E-5</c:v>
                </c:pt>
                <c:pt idx="67339">
                  <c:v>6.7340000000000002E-5</c:v>
                </c:pt>
                <c:pt idx="67340">
                  <c:v>6.7341000000000005E-5</c:v>
                </c:pt>
                <c:pt idx="67341">
                  <c:v>6.7341999999999993E-5</c:v>
                </c:pt>
                <c:pt idx="67342">
                  <c:v>6.7342999999999995E-5</c:v>
                </c:pt>
                <c:pt idx="67343">
                  <c:v>6.7343999999999998E-5</c:v>
                </c:pt>
                <c:pt idx="67344">
                  <c:v>6.7345E-5</c:v>
                </c:pt>
                <c:pt idx="67345">
                  <c:v>6.7346000000000002E-5</c:v>
                </c:pt>
                <c:pt idx="67346">
                  <c:v>6.7347000000000004E-5</c:v>
                </c:pt>
                <c:pt idx="67347">
                  <c:v>6.7348000000000006E-5</c:v>
                </c:pt>
                <c:pt idx="67348">
                  <c:v>6.7348999999999995E-5</c:v>
                </c:pt>
                <c:pt idx="67349">
                  <c:v>6.7349999999999997E-5</c:v>
                </c:pt>
                <c:pt idx="67350">
                  <c:v>6.7350999999999999E-5</c:v>
                </c:pt>
                <c:pt idx="67351">
                  <c:v>6.7352000000000002E-5</c:v>
                </c:pt>
                <c:pt idx="67352">
                  <c:v>6.7353000000000004E-5</c:v>
                </c:pt>
                <c:pt idx="67353">
                  <c:v>6.7354000000000006E-5</c:v>
                </c:pt>
                <c:pt idx="67354">
                  <c:v>6.7354999999999995E-5</c:v>
                </c:pt>
                <c:pt idx="67355">
                  <c:v>6.7355999999999997E-5</c:v>
                </c:pt>
                <c:pt idx="67356">
                  <c:v>6.7356999999999999E-5</c:v>
                </c:pt>
                <c:pt idx="67357">
                  <c:v>6.7358000000000001E-5</c:v>
                </c:pt>
                <c:pt idx="67358">
                  <c:v>6.7359000000000003E-5</c:v>
                </c:pt>
                <c:pt idx="67359">
                  <c:v>6.7360000000000006E-5</c:v>
                </c:pt>
                <c:pt idx="67360">
                  <c:v>6.7360999999999994E-5</c:v>
                </c:pt>
                <c:pt idx="67361">
                  <c:v>6.7361999999999996E-5</c:v>
                </c:pt>
                <c:pt idx="67362">
                  <c:v>6.7362999999999999E-5</c:v>
                </c:pt>
                <c:pt idx="67363">
                  <c:v>6.7364000000000001E-5</c:v>
                </c:pt>
                <c:pt idx="67364">
                  <c:v>6.7365000000000003E-5</c:v>
                </c:pt>
                <c:pt idx="67365">
                  <c:v>6.7366000000000005E-5</c:v>
                </c:pt>
                <c:pt idx="67366">
                  <c:v>6.7366999999999994E-5</c:v>
                </c:pt>
                <c:pt idx="67367">
                  <c:v>6.7367999999999996E-5</c:v>
                </c:pt>
                <c:pt idx="67368">
                  <c:v>6.7368999999999998E-5</c:v>
                </c:pt>
                <c:pt idx="67369">
                  <c:v>6.737E-5</c:v>
                </c:pt>
                <c:pt idx="67370">
                  <c:v>6.7371000000000003E-5</c:v>
                </c:pt>
                <c:pt idx="67371">
                  <c:v>6.7372000000000005E-5</c:v>
                </c:pt>
                <c:pt idx="67372">
                  <c:v>6.7372999999999993E-5</c:v>
                </c:pt>
                <c:pt idx="67373">
                  <c:v>6.7373999999999996E-5</c:v>
                </c:pt>
                <c:pt idx="67374">
                  <c:v>6.7374999999999998E-5</c:v>
                </c:pt>
                <c:pt idx="67375">
                  <c:v>6.7376E-5</c:v>
                </c:pt>
                <c:pt idx="67376">
                  <c:v>6.7377000000000002E-5</c:v>
                </c:pt>
                <c:pt idx="67377">
                  <c:v>6.7378000000000004E-5</c:v>
                </c:pt>
                <c:pt idx="67378">
                  <c:v>6.7379000000000007E-5</c:v>
                </c:pt>
                <c:pt idx="67379">
                  <c:v>6.7379999999999995E-5</c:v>
                </c:pt>
                <c:pt idx="67380">
                  <c:v>6.7380999999999997E-5</c:v>
                </c:pt>
                <c:pt idx="67381">
                  <c:v>6.7382E-5</c:v>
                </c:pt>
                <c:pt idx="67382">
                  <c:v>6.7383000000000002E-5</c:v>
                </c:pt>
                <c:pt idx="67383">
                  <c:v>6.7384000000000004E-5</c:v>
                </c:pt>
                <c:pt idx="67384">
                  <c:v>6.7385000000000006E-5</c:v>
                </c:pt>
                <c:pt idx="67385">
                  <c:v>6.7385999999999995E-5</c:v>
                </c:pt>
                <c:pt idx="67386">
                  <c:v>6.7386999999999997E-5</c:v>
                </c:pt>
                <c:pt idx="67387">
                  <c:v>6.7387999999999999E-5</c:v>
                </c:pt>
                <c:pt idx="67388">
                  <c:v>6.7389000000000001E-5</c:v>
                </c:pt>
                <c:pt idx="67389">
                  <c:v>6.7390000000000004E-5</c:v>
                </c:pt>
                <c:pt idx="67390">
                  <c:v>6.7391000000000006E-5</c:v>
                </c:pt>
                <c:pt idx="67391">
                  <c:v>6.7391999999999994E-5</c:v>
                </c:pt>
                <c:pt idx="67392">
                  <c:v>6.7392999999999997E-5</c:v>
                </c:pt>
                <c:pt idx="67393">
                  <c:v>6.7393999999999999E-5</c:v>
                </c:pt>
                <c:pt idx="67394">
                  <c:v>6.7395000000000001E-5</c:v>
                </c:pt>
                <c:pt idx="67395">
                  <c:v>6.7396000000000003E-5</c:v>
                </c:pt>
                <c:pt idx="67396">
                  <c:v>6.7397000000000005E-5</c:v>
                </c:pt>
                <c:pt idx="67397">
                  <c:v>6.7397999999999994E-5</c:v>
                </c:pt>
                <c:pt idx="67398">
                  <c:v>6.7398999999999996E-5</c:v>
                </c:pt>
                <c:pt idx="67399">
                  <c:v>6.7399999999999998E-5</c:v>
                </c:pt>
                <c:pt idx="67400">
                  <c:v>6.7401000000000001E-5</c:v>
                </c:pt>
                <c:pt idx="67401">
                  <c:v>6.7402000000000003E-5</c:v>
                </c:pt>
                <c:pt idx="67402">
                  <c:v>6.7403000000000005E-5</c:v>
                </c:pt>
                <c:pt idx="67403">
                  <c:v>6.7403999999999994E-5</c:v>
                </c:pt>
                <c:pt idx="67404">
                  <c:v>6.7404999999999996E-5</c:v>
                </c:pt>
                <c:pt idx="67405">
                  <c:v>6.7405999999999998E-5</c:v>
                </c:pt>
                <c:pt idx="67406">
                  <c:v>6.7407E-5</c:v>
                </c:pt>
                <c:pt idx="67407">
                  <c:v>6.7408000000000002E-5</c:v>
                </c:pt>
                <c:pt idx="67408">
                  <c:v>6.7409000000000005E-5</c:v>
                </c:pt>
                <c:pt idx="67409">
                  <c:v>6.7409999999999993E-5</c:v>
                </c:pt>
                <c:pt idx="67410">
                  <c:v>6.7410999999999995E-5</c:v>
                </c:pt>
                <c:pt idx="67411">
                  <c:v>6.7411999999999998E-5</c:v>
                </c:pt>
                <c:pt idx="67412">
                  <c:v>6.7413E-5</c:v>
                </c:pt>
                <c:pt idx="67413">
                  <c:v>6.7414000000000002E-5</c:v>
                </c:pt>
                <c:pt idx="67414">
                  <c:v>6.7415000000000004E-5</c:v>
                </c:pt>
                <c:pt idx="67415">
                  <c:v>6.7416000000000006E-5</c:v>
                </c:pt>
                <c:pt idx="67416">
                  <c:v>6.7416999999999995E-5</c:v>
                </c:pt>
                <c:pt idx="67417">
                  <c:v>6.7417999999999997E-5</c:v>
                </c:pt>
                <c:pt idx="67418">
                  <c:v>6.7418999999999999E-5</c:v>
                </c:pt>
                <c:pt idx="67419">
                  <c:v>6.7420000000000002E-5</c:v>
                </c:pt>
                <c:pt idx="67420">
                  <c:v>6.7421000000000004E-5</c:v>
                </c:pt>
                <c:pt idx="67421">
                  <c:v>6.7422000000000006E-5</c:v>
                </c:pt>
                <c:pt idx="67422">
                  <c:v>6.7422999999999995E-5</c:v>
                </c:pt>
                <c:pt idx="67423">
                  <c:v>6.7423999999999997E-5</c:v>
                </c:pt>
                <c:pt idx="67424">
                  <c:v>6.7424999999999999E-5</c:v>
                </c:pt>
                <c:pt idx="67425">
                  <c:v>6.7426000000000001E-5</c:v>
                </c:pt>
                <c:pt idx="67426">
                  <c:v>6.7427000000000003E-5</c:v>
                </c:pt>
                <c:pt idx="67427">
                  <c:v>6.7428000000000006E-5</c:v>
                </c:pt>
                <c:pt idx="67428">
                  <c:v>6.7428999999999994E-5</c:v>
                </c:pt>
                <c:pt idx="67429">
                  <c:v>6.7429999999999996E-5</c:v>
                </c:pt>
                <c:pt idx="67430">
                  <c:v>6.7430999999999999E-5</c:v>
                </c:pt>
                <c:pt idx="67431">
                  <c:v>6.7432000000000001E-5</c:v>
                </c:pt>
                <c:pt idx="67432">
                  <c:v>6.7433000000000003E-5</c:v>
                </c:pt>
                <c:pt idx="67433">
                  <c:v>6.7434000000000005E-5</c:v>
                </c:pt>
                <c:pt idx="67434">
                  <c:v>6.7434999999999994E-5</c:v>
                </c:pt>
                <c:pt idx="67435">
                  <c:v>6.7435999999999996E-5</c:v>
                </c:pt>
                <c:pt idx="67436">
                  <c:v>6.7436999999999998E-5</c:v>
                </c:pt>
                <c:pt idx="67437">
                  <c:v>6.7438E-5</c:v>
                </c:pt>
                <c:pt idx="67438">
                  <c:v>6.7439000000000003E-5</c:v>
                </c:pt>
                <c:pt idx="67439">
                  <c:v>6.7440000000000005E-5</c:v>
                </c:pt>
                <c:pt idx="67440">
                  <c:v>6.7440999999999993E-5</c:v>
                </c:pt>
                <c:pt idx="67441">
                  <c:v>6.7441999999999996E-5</c:v>
                </c:pt>
                <c:pt idx="67442">
                  <c:v>6.7442999999999998E-5</c:v>
                </c:pt>
                <c:pt idx="67443">
                  <c:v>6.7444E-5</c:v>
                </c:pt>
                <c:pt idx="67444">
                  <c:v>6.7445000000000002E-5</c:v>
                </c:pt>
                <c:pt idx="67445">
                  <c:v>6.7446000000000004E-5</c:v>
                </c:pt>
                <c:pt idx="67446">
                  <c:v>6.7447000000000007E-5</c:v>
                </c:pt>
                <c:pt idx="67447">
                  <c:v>6.7447999999999995E-5</c:v>
                </c:pt>
                <c:pt idx="67448">
                  <c:v>6.7448999999999997E-5</c:v>
                </c:pt>
                <c:pt idx="67449">
                  <c:v>6.745E-5</c:v>
                </c:pt>
                <c:pt idx="67450">
                  <c:v>6.7451000000000002E-5</c:v>
                </c:pt>
                <c:pt idx="67451">
                  <c:v>6.7452000000000004E-5</c:v>
                </c:pt>
                <c:pt idx="67452">
                  <c:v>6.7453000000000006E-5</c:v>
                </c:pt>
                <c:pt idx="67453">
                  <c:v>6.7453999999999995E-5</c:v>
                </c:pt>
                <c:pt idx="67454">
                  <c:v>6.7454999999999997E-5</c:v>
                </c:pt>
                <c:pt idx="67455">
                  <c:v>6.7455999999999999E-5</c:v>
                </c:pt>
                <c:pt idx="67456">
                  <c:v>6.7457000000000001E-5</c:v>
                </c:pt>
                <c:pt idx="67457">
                  <c:v>6.7458000000000004E-5</c:v>
                </c:pt>
                <c:pt idx="67458">
                  <c:v>6.7459000000000006E-5</c:v>
                </c:pt>
                <c:pt idx="67459">
                  <c:v>6.7459999999999994E-5</c:v>
                </c:pt>
                <c:pt idx="67460">
                  <c:v>6.7460999999999997E-5</c:v>
                </c:pt>
                <c:pt idx="67461">
                  <c:v>6.7461999999999999E-5</c:v>
                </c:pt>
                <c:pt idx="67462">
                  <c:v>6.7463000000000001E-5</c:v>
                </c:pt>
                <c:pt idx="67463">
                  <c:v>6.7464000000000003E-5</c:v>
                </c:pt>
                <c:pt idx="67464">
                  <c:v>6.7465000000000005E-5</c:v>
                </c:pt>
                <c:pt idx="67465">
                  <c:v>6.7465999999999994E-5</c:v>
                </c:pt>
                <c:pt idx="67466">
                  <c:v>6.7466999999999996E-5</c:v>
                </c:pt>
                <c:pt idx="67467">
                  <c:v>6.7467999999999998E-5</c:v>
                </c:pt>
                <c:pt idx="67468">
                  <c:v>6.7469000000000001E-5</c:v>
                </c:pt>
                <c:pt idx="67469">
                  <c:v>6.7470000000000003E-5</c:v>
                </c:pt>
                <c:pt idx="67470">
                  <c:v>6.7471000000000005E-5</c:v>
                </c:pt>
                <c:pt idx="67471">
                  <c:v>6.7471999999999994E-5</c:v>
                </c:pt>
                <c:pt idx="67472">
                  <c:v>6.7472999999999996E-5</c:v>
                </c:pt>
                <c:pt idx="67473">
                  <c:v>6.7473999999999998E-5</c:v>
                </c:pt>
                <c:pt idx="67474">
                  <c:v>6.7475E-5</c:v>
                </c:pt>
                <c:pt idx="67475">
                  <c:v>6.7476000000000002E-5</c:v>
                </c:pt>
                <c:pt idx="67476">
                  <c:v>6.7477000000000005E-5</c:v>
                </c:pt>
                <c:pt idx="67477">
                  <c:v>6.7477999999999993E-5</c:v>
                </c:pt>
                <c:pt idx="67478">
                  <c:v>6.7478999999999995E-5</c:v>
                </c:pt>
                <c:pt idx="67479">
                  <c:v>6.7479999999999998E-5</c:v>
                </c:pt>
                <c:pt idx="67480">
                  <c:v>6.7481E-5</c:v>
                </c:pt>
                <c:pt idx="67481">
                  <c:v>6.7482000000000002E-5</c:v>
                </c:pt>
                <c:pt idx="67482">
                  <c:v>6.7483000000000004E-5</c:v>
                </c:pt>
                <c:pt idx="67483">
                  <c:v>6.7484000000000006E-5</c:v>
                </c:pt>
                <c:pt idx="67484">
                  <c:v>6.7484999999999995E-5</c:v>
                </c:pt>
                <c:pt idx="67485">
                  <c:v>6.7485999999999997E-5</c:v>
                </c:pt>
                <c:pt idx="67486">
                  <c:v>6.7486999999999999E-5</c:v>
                </c:pt>
                <c:pt idx="67487">
                  <c:v>6.7488000000000002E-5</c:v>
                </c:pt>
                <c:pt idx="67488">
                  <c:v>6.7489000000000004E-5</c:v>
                </c:pt>
                <c:pt idx="67489">
                  <c:v>6.7490000000000006E-5</c:v>
                </c:pt>
                <c:pt idx="67490">
                  <c:v>6.7490999999999995E-5</c:v>
                </c:pt>
                <c:pt idx="67491">
                  <c:v>6.7491999999999997E-5</c:v>
                </c:pt>
                <c:pt idx="67492">
                  <c:v>6.7492999999999999E-5</c:v>
                </c:pt>
                <c:pt idx="67493">
                  <c:v>6.7494000000000001E-5</c:v>
                </c:pt>
                <c:pt idx="67494">
                  <c:v>6.7495000000000003E-5</c:v>
                </c:pt>
                <c:pt idx="67495">
                  <c:v>6.7496000000000006E-5</c:v>
                </c:pt>
                <c:pt idx="67496">
                  <c:v>6.7496999999999994E-5</c:v>
                </c:pt>
                <c:pt idx="67497">
                  <c:v>6.7497999999999996E-5</c:v>
                </c:pt>
                <c:pt idx="67498">
                  <c:v>6.7498999999999999E-5</c:v>
                </c:pt>
                <c:pt idx="67499">
                  <c:v>6.7500000000000001E-5</c:v>
                </c:pt>
                <c:pt idx="67500">
                  <c:v>6.7501000000000003E-5</c:v>
                </c:pt>
                <c:pt idx="67501">
                  <c:v>6.7502000000000005E-5</c:v>
                </c:pt>
                <c:pt idx="67502">
                  <c:v>6.7502999999999994E-5</c:v>
                </c:pt>
                <c:pt idx="67503">
                  <c:v>6.7503999999999996E-5</c:v>
                </c:pt>
                <c:pt idx="67504">
                  <c:v>6.7504999999999998E-5</c:v>
                </c:pt>
                <c:pt idx="67505">
                  <c:v>6.7506E-5</c:v>
                </c:pt>
                <c:pt idx="67506">
                  <c:v>6.7507000000000003E-5</c:v>
                </c:pt>
                <c:pt idx="67507">
                  <c:v>6.7508000000000005E-5</c:v>
                </c:pt>
                <c:pt idx="67508">
                  <c:v>6.7508999999999993E-5</c:v>
                </c:pt>
                <c:pt idx="67509">
                  <c:v>6.7509999999999996E-5</c:v>
                </c:pt>
                <c:pt idx="67510">
                  <c:v>6.7510999999999998E-5</c:v>
                </c:pt>
                <c:pt idx="67511">
                  <c:v>6.7512E-5</c:v>
                </c:pt>
                <c:pt idx="67512">
                  <c:v>6.7513000000000002E-5</c:v>
                </c:pt>
                <c:pt idx="67513">
                  <c:v>6.7514000000000004E-5</c:v>
                </c:pt>
                <c:pt idx="67514">
                  <c:v>6.7515000000000007E-5</c:v>
                </c:pt>
                <c:pt idx="67515">
                  <c:v>6.7515999999999995E-5</c:v>
                </c:pt>
                <c:pt idx="67516">
                  <c:v>6.7516999999999997E-5</c:v>
                </c:pt>
                <c:pt idx="67517">
                  <c:v>6.7518E-5</c:v>
                </c:pt>
                <c:pt idx="67518">
                  <c:v>6.7519000000000002E-5</c:v>
                </c:pt>
                <c:pt idx="67519">
                  <c:v>6.7520000000000004E-5</c:v>
                </c:pt>
                <c:pt idx="67520">
                  <c:v>6.7521000000000006E-5</c:v>
                </c:pt>
                <c:pt idx="67521">
                  <c:v>6.7521999999999995E-5</c:v>
                </c:pt>
                <c:pt idx="67522">
                  <c:v>6.7522999999999997E-5</c:v>
                </c:pt>
                <c:pt idx="67523">
                  <c:v>6.7523999999999999E-5</c:v>
                </c:pt>
                <c:pt idx="67524">
                  <c:v>6.7525000000000001E-5</c:v>
                </c:pt>
                <c:pt idx="67525">
                  <c:v>6.7526000000000004E-5</c:v>
                </c:pt>
                <c:pt idx="67526">
                  <c:v>6.7527000000000006E-5</c:v>
                </c:pt>
                <c:pt idx="67527">
                  <c:v>6.7527999999999994E-5</c:v>
                </c:pt>
                <c:pt idx="67528">
                  <c:v>6.7528999999999997E-5</c:v>
                </c:pt>
                <c:pt idx="67529">
                  <c:v>6.7529999999999999E-5</c:v>
                </c:pt>
                <c:pt idx="67530">
                  <c:v>6.7531000000000001E-5</c:v>
                </c:pt>
                <c:pt idx="67531">
                  <c:v>6.7532000000000003E-5</c:v>
                </c:pt>
                <c:pt idx="67532">
                  <c:v>6.7533000000000005E-5</c:v>
                </c:pt>
                <c:pt idx="67533">
                  <c:v>6.7533999999999994E-5</c:v>
                </c:pt>
                <c:pt idx="67534">
                  <c:v>6.7534999999999996E-5</c:v>
                </c:pt>
                <c:pt idx="67535">
                  <c:v>6.7535999999999998E-5</c:v>
                </c:pt>
                <c:pt idx="67536">
                  <c:v>6.7537000000000001E-5</c:v>
                </c:pt>
                <c:pt idx="67537">
                  <c:v>6.7538000000000003E-5</c:v>
                </c:pt>
                <c:pt idx="67538">
                  <c:v>6.7539000000000005E-5</c:v>
                </c:pt>
                <c:pt idx="67539">
                  <c:v>6.7539999999999994E-5</c:v>
                </c:pt>
                <c:pt idx="67540">
                  <c:v>6.7540999999999996E-5</c:v>
                </c:pt>
                <c:pt idx="67541">
                  <c:v>6.7541999999999998E-5</c:v>
                </c:pt>
                <c:pt idx="67542">
                  <c:v>6.7543E-5</c:v>
                </c:pt>
                <c:pt idx="67543">
                  <c:v>6.7544000000000002E-5</c:v>
                </c:pt>
                <c:pt idx="67544">
                  <c:v>6.7545000000000005E-5</c:v>
                </c:pt>
                <c:pt idx="67545">
                  <c:v>6.7545999999999993E-5</c:v>
                </c:pt>
                <c:pt idx="67546">
                  <c:v>6.7546999999999996E-5</c:v>
                </c:pt>
                <c:pt idx="67547">
                  <c:v>6.7547999999999998E-5</c:v>
                </c:pt>
                <c:pt idx="67548">
                  <c:v>6.7549E-5</c:v>
                </c:pt>
                <c:pt idx="67549">
                  <c:v>6.7550000000000002E-5</c:v>
                </c:pt>
                <c:pt idx="67550">
                  <c:v>6.7551000000000004E-5</c:v>
                </c:pt>
                <c:pt idx="67551">
                  <c:v>6.7552000000000006E-5</c:v>
                </c:pt>
                <c:pt idx="67552">
                  <c:v>6.7552999999999995E-5</c:v>
                </c:pt>
                <c:pt idx="67553">
                  <c:v>6.7553999999999997E-5</c:v>
                </c:pt>
                <c:pt idx="67554">
                  <c:v>6.7554999999999999E-5</c:v>
                </c:pt>
                <c:pt idx="67555">
                  <c:v>6.7556000000000002E-5</c:v>
                </c:pt>
                <c:pt idx="67556">
                  <c:v>6.7557000000000004E-5</c:v>
                </c:pt>
                <c:pt idx="67557">
                  <c:v>6.7558000000000006E-5</c:v>
                </c:pt>
                <c:pt idx="67558">
                  <c:v>6.7558999999999995E-5</c:v>
                </c:pt>
                <c:pt idx="67559">
                  <c:v>6.7559999999999997E-5</c:v>
                </c:pt>
                <c:pt idx="67560">
                  <c:v>6.7560999999999999E-5</c:v>
                </c:pt>
                <c:pt idx="67561">
                  <c:v>6.7562000000000001E-5</c:v>
                </c:pt>
                <c:pt idx="67562">
                  <c:v>6.7563000000000003E-5</c:v>
                </c:pt>
                <c:pt idx="67563">
                  <c:v>6.7564000000000006E-5</c:v>
                </c:pt>
                <c:pt idx="67564">
                  <c:v>6.7564999999999994E-5</c:v>
                </c:pt>
                <c:pt idx="67565">
                  <c:v>6.7565999999999997E-5</c:v>
                </c:pt>
                <c:pt idx="67566">
                  <c:v>6.7566999999999999E-5</c:v>
                </c:pt>
                <c:pt idx="67567">
                  <c:v>6.7568000000000001E-5</c:v>
                </c:pt>
                <c:pt idx="67568">
                  <c:v>6.7569000000000003E-5</c:v>
                </c:pt>
                <c:pt idx="67569">
                  <c:v>6.7570000000000005E-5</c:v>
                </c:pt>
                <c:pt idx="67570">
                  <c:v>6.7570999999999994E-5</c:v>
                </c:pt>
                <c:pt idx="67571">
                  <c:v>6.7571999999999996E-5</c:v>
                </c:pt>
                <c:pt idx="67572">
                  <c:v>6.7572999999999998E-5</c:v>
                </c:pt>
                <c:pt idx="67573">
                  <c:v>6.7574E-5</c:v>
                </c:pt>
                <c:pt idx="67574">
                  <c:v>6.7575000000000003E-5</c:v>
                </c:pt>
                <c:pt idx="67575">
                  <c:v>6.7576000000000005E-5</c:v>
                </c:pt>
                <c:pt idx="67576">
                  <c:v>6.7576999999999994E-5</c:v>
                </c:pt>
                <c:pt idx="67577">
                  <c:v>6.7577999999999996E-5</c:v>
                </c:pt>
                <c:pt idx="67578">
                  <c:v>6.7578999999999998E-5</c:v>
                </c:pt>
                <c:pt idx="67579">
                  <c:v>6.758E-5</c:v>
                </c:pt>
                <c:pt idx="67580">
                  <c:v>6.7581000000000002E-5</c:v>
                </c:pt>
                <c:pt idx="67581">
                  <c:v>6.7582000000000004E-5</c:v>
                </c:pt>
                <c:pt idx="67582">
                  <c:v>6.7583000000000007E-5</c:v>
                </c:pt>
                <c:pt idx="67583">
                  <c:v>6.7583999999999995E-5</c:v>
                </c:pt>
                <c:pt idx="67584">
                  <c:v>6.7584999999999998E-5</c:v>
                </c:pt>
                <c:pt idx="67585">
                  <c:v>6.7586E-5</c:v>
                </c:pt>
                <c:pt idx="67586">
                  <c:v>6.7587000000000002E-5</c:v>
                </c:pt>
                <c:pt idx="67587">
                  <c:v>6.7588000000000004E-5</c:v>
                </c:pt>
                <c:pt idx="67588">
                  <c:v>6.7589000000000006E-5</c:v>
                </c:pt>
                <c:pt idx="67589">
                  <c:v>6.7589999999999995E-5</c:v>
                </c:pt>
                <c:pt idx="67590">
                  <c:v>6.7590999999999997E-5</c:v>
                </c:pt>
                <c:pt idx="67591">
                  <c:v>6.7591999999999999E-5</c:v>
                </c:pt>
                <c:pt idx="67592">
                  <c:v>6.7593000000000001E-5</c:v>
                </c:pt>
                <c:pt idx="67593">
                  <c:v>6.7594000000000004E-5</c:v>
                </c:pt>
                <c:pt idx="67594">
                  <c:v>6.7595000000000006E-5</c:v>
                </c:pt>
                <c:pt idx="67595">
                  <c:v>6.7595999999999995E-5</c:v>
                </c:pt>
                <c:pt idx="67596">
                  <c:v>6.7596999999999997E-5</c:v>
                </c:pt>
                <c:pt idx="67597">
                  <c:v>6.7597999999999999E-5</c:v>
                </c:pt>
                <c:pt idx="67598">
                  <c:v>6.7599000000000001E-5</c:v>
                </c:pt>
                <c:pt idx="67599">
                  <c:v>6.7600000000000003E-5</c:v>
                </c:pt>
                <c:pt idx="67600">
                  <c:v>6.7601000000000005E-5</c:v>
                </c:pt>
                <c:pt idx="67601">
                  <c:v>6.7601999999999994E-5</c:v>
                </c:pt>
                <c:pt idx="67602">
                  <c:v>6.7602999999999996E-5</c:v>
                </c:pt>
                <c:pt idx="67603">
                  <c:v>6.7603999999999999E-5</c:v>
                </c:pt>
                <c:pt idx="67604">
                  <c:v>6.7605000000000001E-5</c:v>
                </c:pt>
                <c:pt idx="67605">
                  <c:v>6.7606000000000003E-5</c:v>
                </c:pt>
                <c:pt idx="67606">
                  <c:v>6.7607000000000005E-5</c:v>
                </c:pt>
                <c:pt idx="67607">
                  <c:v>6.7607999999999994E-5</c:v>
                </c:pt>
                <c:pt idx="67608">
                  <c:v>6.7608999999999996E-5</c:v>
                </c:pt>
                <c:pt idx="67609">
                  <c:v>6.7609999999999998E-5</c:v>
                </c:pt>
                <c:pt idx="67610">
                  <c:v>6.7611E-5</c:v>
                </c:pt>
                <c:pt idx="67611">
                  <c:v>6.7612000000000003E-5</c:v>
                </c:pt>
                <c:pt idx="67612">
                  <c:v>6.7613000000000005E-5</c:v>
                </c:pt>
                <c:pt idx="67613">
                  <c:v>6.7613999999999993E-5</c:v>
                </c:pt>
                <c:pt idx="67614">
                  <c:v>6.7614999999999996E-5</c:v>
                </c:pt>
                <c:pt idx="67615">
                  <c:v>6.7615999999999998E-5</c:v>
                </c:pt>
                <c:pt idx="67616">
                  <c:v>6.7617E-5</c:v>
                </c:pt>
                <c:pt idx="67617">
                  <c:v>6.7618000000000002E-5</c:v>
                </c:pt>
                <c:pt idx="67618">
                  <c:v>6.7619000000000004E-5</c:v>
                </c:pt>
                <c:pt idx="67619">
                  <c:v>6.7620000000000006E-5</c:v>
                </c:pt>
                <c:pt idx="67620">
                  <c:v>6.7620999999999995E-5</c:v>
                </c:pt>
                <c:pt idx="67621">
                  <c:v>6.7621999999999997E-5</c:v>
                </c:pt>
                <c:pt idx="67622">
                  <c:v>6.7623E-5</c:v>
                </c:pt>
                <c:pt idx="67623">
                  <c:v>6.7624000000000002E-5</c:v>
                </c:pt>
                <c:pt idx="67624">
                  <c:v>6.7625000000000004E-5</c:v>
                </c:pt>
                <c:pt idx="67625">
                  <c:v>6.7626000000000006E-5</c:v>
                </c:pt>
                <c:pt idx="67626">
                  <c:v>6.7626999999999995E-5</c:v>
                </c:pt>
                <c:pt idx="67627">
                  <c:v>6.7627999999999997E-5</c:v>
                </c:pt>
                <c:pt idx="67628">
                  <c:v>6.7628999999999999E-5</c:v>
                </c:pt>
                <c:pt idx="67629">
                  <c:v>6.7630000000000001E-5</c:v>
                </c:pt>
                <c:pt idx="67630">
                  <c:v>6.7631000000000004E-5</c:v>
                </c:pt>
                <c:pt idx="67631">
                  <c:v>6.7632000000000006E-5</c:v>
                </c:pt>
                <c:pt idx="67632">
                  <c:v>6.7632999999999994E-5</c:v>
                </c:pt>
                <c:pt idx="67633">
                  <c:v>6.7633999999999997E-5</c:v>
                </c:pt>
                <c:pt idx="67634">
                  <c:v>6.7634999999999999E-5</c:v>
                </c:pt>
                <c:pt idx="67635">
                  <c:v>6.7636000000000001E-5</c:v>
                </c:pt>
                <c:pt idx="67636">
                  <c:v>6.7637000000000003E-5</c:v>
                </c:pt>
                <c:pt idx="67637">
                  <c:v>6.7638000000000005E-5</c:v>
                </c:pt>
                <c:pt idx="67638">
                  <c:v>6.7638999999999994E-5</c:v>
                </c:pt>
                <c:pt idx="67639">
                  <c:v>6.7639999999999996E-5</c:v>
                </c:pt>
                <c:pt idx="67640">
                  <c:v>6.7640999999999998E-5</c:v>
                </c:pt>
                <c:pt idx="67641">
                  <c:v>6.7642000000000001E-5</c:v>
                </c:pt>
                <c:pt idx="67642">
                  <c:v>6.7643000000000003E-5</c:v>
                </c:pt>
                <c:pt idx="67643">
                  <c:v>6.7644000000000005E-5</c:v>
                </c:pt>
                <c:pt idx="67644">
                  <c:v>6.7644999999999994E-5</c:v>
                </c:pt>
                <c:pt idx="67645">
                  <c:v>6.7645999999999996E-5</c:v>
                </c:pt>
                <c:pt idx="67646">
                  <c:v>6.7646999999999998E-5</c:v>
                </c:pt>
                <c:pt idx="67647">
                  <c:v>6.7648E-5</c:v>
                </c:pt>
                <c:pt idx="67648">
                  <c:v>6.7649000000000002E-5</c:v>
                </c:pt>
                <c:pt idx="67649">
                  <c:v>6.7650000000000005E-5</c:v>
                </c:pt>
                <c:pt idx="67650">
                  <c:v>6.7651000000000007E-5</c:v>
                </c:pt>
                <c:pt idx="67651">
                  <c:v>6.7651999999999995E-5</c:v>
                </c:pt>
                <c:pt idx="67652">
                  <c:v>6.7652999999999998E-5</c:v>
                </c:pt>
                <c:pt idx="67653">
                  <c:v>6.7654E-5</c:v>
                </c:pt>
                <c:pt idx="67654">
                  <c:v>6.7655000000000002E-5</c:v>
                </c:pt>
                <c:pt idx="67655">
                  <c:v>6.7656000000000004E-5</c:v>
                </c:pt>
                <c:pt idx="67656">
                  <c:v>6.7657000000000006E-5</c:v>
                </c:pt>
                <c:pt idx="67657">
                  <c:v>6.7657999999999995E-5</c:v>
                </c:pt>
                <c:pt idx="67658">
                  <c:v>6.7658999999999997E-5</c:v>
                </c:pt>
                <c:pt idx="67659">
                  <c:v>6.7659999999999999E-5</c:v>
                </c:pt>
                <c:pt idx="67660">
                  <c:v>6.7661000000000002E-5</c:v>
                </c:pt>
                <c:pt idx="67661">
                  <c:v>6.7662000000000004E-5</c:v>
                </c:pt>
                <c:pt idx="67662">
                  <c:v>6.7663000000000006E-5</c:v>
                </c:pt>
                <c:pt idx="67663">
                  <c:v>6.7663999999999995E-5</c:v>
                </c:pt>
                <c:pt idx="67664">
                  <c:v>6.7664999999999997E-5</c:v>
                </c:pt>
                <c:pt idx="67665">
                  <c:v>6.7665999999999999E-5</c:v>
                </c:pt>
                <c:pt idx="67666">
                  <c:v>6.7667000000000001E-5</c:v>
                </c:pt>
                <c:pt idx="67667">
                  <c:v>6.7668000000000003E-5</c:v>
                </c:pt>
                <c:pt idx="67668">
                  <c:v>6.7669000000000006E-5</c:v>
                </c:pt>
                <c:pt idx="67669">
                  <c:v>6.7669999999999994E-5</c:v>
                </c:pt>
                <c:pt idx="67670">
                  <c:v>6.7670999999999996E-5</c:v>
                </c:pt>
                <c:pt idx="67671">
                  <c:v>6.7671999999999999E-5</c:v>
                </c:pt>
                <c:pt idx="67672">
                  <c:v>6.7673000000000001E-5</c:v>
                </c:pt>
                <c:pt idx="67673">
                  <c:v>6.7674000000000003E-5</c:v>
                </c:pt>
                <c:pt idx="67674">
                  <c:v>6.7675000000000005E-5</c:v>
                </c:pt>
                <c:pt idx="67675">
                  <c:v>6.7675999999999994E-5</c:v>
                </c:pt>
                <c:pt idx="67676">
                  <c:v>6.7676999999999996E-5</c:v>
                </c:pt>
                <c:pt idx="67677">
                  <c:v>6.7677999999999998E-5</c:v>
                </c:pt>
                <c:pt idx="67678">
                  <c:v>6.7679E-5</c:v>
                </c:pt>
                <c:pt idx="67679">
                  <c:v>6.7680000000000003E-5</c:v>
                </c:pt>
                <c:pt idx="67680">
                  <c:v>6.7681000000000005E-5</c:v>
                </c:pt>
                <c:pt idx="67681">
                  <c:v>6.7681999999999993E-5</c:v>
                </c:pt>
                <c:pt idx="67682">
                  <c:v>6.7682999999999996E-5</c:v>
                </c:pt>
                <c:pt idx="67683">
                  <c:v>6.7683999999999998E-5</c:v>
                </c:pt>
                <c:pt idx="67684">
                  <c:v>6.7685E-5</c:v>
                </c:pt>
                <c:pt idx="67685">
                  <c:v>6.7686000000000002E-5</c:v>
                </c:pt>
                <c:pt idx="67686">
                  <c:v>6.7687000000000004E-5</c:v>
                </c:pt>
                <c:pt idx="67687">
                  <c:v>6.7688000000000007E-5</c:v>
                </c:pt>
                <c:pt idx="67688">
                  <c:v>6.7688999999999995E-5</c:v>
                </c:pt>
                <c:pt idx="67689">
                  <c:v>6.7689999999999997E-5</c:v>
                </c:pt>
                <c:pt idx="67690">
                  <c:v>6.7691E-5</c:v>
                </c:pt>
                <c:pt idx="67691">
                  <c:v>6.7692000000000002E-5</c:v>
                </c:pt>
                <c:pt idx="67692">
                  <c:v>6.7693000000000004E-5</c:v>
                </c:pt>
                <c:pt idx="67693">
                  <c:v>6.7694000000000006E-5</c:v>
                </c:pt>
                <c:pt idx="67694">
                  <c:v>6.7694999999999995E-5</c:v>
                </c:pt>
                <c:pt idx="67695">
                  <c:v>6.7695999999999997E-5</c:v>
                </c:pt>
                <c:pt idx="67696">
                  <c:v>6.7696999999999999E-5</c:v>
                </c:pt>
                <c:pt idx="67697">
                  <c:v>6.7698000000000001E-5</c:v>
                </c:pt>
                <c:pt idx="67698">
                  <c:v>6.7699000000000004E-5</c:v>
                </c:pt>
                <c:pt idx="67699">
                  <c:v>6.7700000000000006E-5</c:v>
                </c:pt>
                <c:pt idx="67700">
                  <c:v>6.7700999999999994E-5</c:v>
                </c:pt>
                <c:pt idx="67701">
                  <c:v>6.7701999999999997E-5</c:v>
                </c:pt>
                <c:pt idx="67702">
                  <c:v>6.7702999999999999E-5</c:v>
                </c:pt>
                <c:pt idx="67703">
                  <c:v>6.7704000000000001E-5</c:v>
                </c:pt>
                <c:pt idx="67704">
                  <c:v>6.7705000000000003E-5</c:v>
                </c:pt>
                <c:pt idx="67705">
                  <c:v>6.7706000000000005E-5</c:v>
                </c:pt>
                <c:pt idx="67706">
                  <c:v>6.7706999999999994E-5</c:v>
                </c:pt>
                <c:pt idx="67707">
                  <c:v>6.7707999999999996E-5</c:v>
                </c:pt>
                <c:pt idx="67708">
                  <c:v>6.7708999999999998E-5</c:v>
                </c:pt>
                <c:pt idx="67709">
                  <c:v>6.7710000000000001E-5</c:v>
                </c:pt>
                <c:pt idx="67710">
                  <c:v>6.7711000000000003E-5</c:v>
                </c:pt>
                <c:pt idx="67711">
                  <c:v>6.7712000000000005E-5</c:v>
                </c:pt>
                <c:pt idx="67712">
                  <c:v>6.7712999999999994E-5</c:v>
                </c:pt>
                <c:pt idx="67713">
                  <c:v>6.7713999999999996E-5</c:v>
                </c:pt>
                <c:pt idx="67714">
                  <c:v>6.7714999999999998E-5</c:v>
                </c:pt>
                <c:pt idx="67715">
                  <c:v>6.7716E-5</c:v>
                </c:pt>
                <c:pt idx="67716">
                  <c:v>6.7717000000000002E-5</c:v>
                </c:pt>
                <c:pt idx="67717">
                  <c:v>6.7718000000000005E-5</c:v>
                </c:pt>
                <c:pt idx="67718">
                  <c:v>6.7719000000000007E-5</c:v>
                </c:pt>
                <c:pt idx="67719">
                  <c:v>6.7719999999999995E-5</c:v>
                </c:pt>
                <c:pt idx="67720">
                  <c:v>6.7720999999999998E-5</c:v>
                </c:pt>
                <c:pt idx="67721">
                  <c:v>6.7722E-5</c:v>
                </c:pt>
                <c:pt idx="67722">
                  <c:v>6.7723000000000002E-5</c:v>
                </c:pt>
                <c:pt idx="67723">
                  <c:v>6.7724000000000004E-5</c:v>
                </c:pt>
                <c:pt idx="67724">
                  <c:v>6.7725000000000006E-5</c:v>
                </c:pt>
                <c:pt idx="67725">
                  <c:v>6.7725999999999995E-5</c:v>
                </c:pt>
                <c:pt idx="67726">
                  <c:v>6.7726999999999997E-5</c:v>
                </c:pt>
                <c:pt idx="67727">
                  <c:v>6.7727999999999999E-5</c:v>
                </c:pt>
                <c:pt idx="67728">
                  <c:v>6.7729000000000002E-5</c:v>
                </c:pt>
                <c:pt idx="67729">
                  <c:v>6.7730000000000004E-5</c:v>
                </c:pt>
                <c:pt idx="67730">
                  <c:v>6.7731000000000006E-5</c:v>
                </c:pt>
                <c:pt idx="67731">
                  <c:v>6.7731999999999995E-5</c:v>
                </c:pt>
                <c:pt idx="67732">
                  <c:v>6.7732999999999997E-5</c:v>
                </c:pt>
                <c:pt idx="67733">
                  <c:v>6.7733999999999999E-5</c:v>
                </c:pt>
                <c:pt idx="67734">
                  <c:v>6.7735000000000001E-5</c:v>
                </c:pt>
                <c:pt idx="67735">
                  <c:v>6.7736000000000003E-5</c:v>
                </c:pt>
                <c:pt idx="67736">
                  <c:v>6.7737000000000006E-5</c:v>
                </c:pt>
                <c:pt idx="67737">
                  <c:v>6.7737999999999994E-5</c:v>
                </c:pt>
                <c:pt idx="67738">
                  <c:v>6.7738999999999996E-5</c:v>
                </c:pt>
                <c:pt idx="67739">
                  <c:v>6.7739999999999999E-5</c:v>
                </c:pt>
                <c:pt idx="67740">
                  <c:v>6.7741000000000001E-5</c:v>
                </c:pt>
                <c:pt idx="67741">
                  <c:v>6.7742000000000003E-5</c:v>
                </c:pt>
                <c:pt idx="67742">
                  <c:v>6.7743000000000005E-5</c:v>
                </c:pt>
                <c:pt idx="67743">
                  <c:v>6.7743999999999994E-5</c:v>
                </c:pt>
                <c:pt idx="67744">
                  <c:v>6.7744999999999996E-5</c:v>
                </c:pt>
                <c:pt idx="67745">
                  <c:v>6.7745999999999998E-5</c:v>
                </c:pt>
                <c:pt idx="67746">
                  <c:v>6.7747E-5</c:v>
                </c:pt>
                <c:pt idx="67747">
                  <c:v>6.7748000000000003E-5</c:v>
                </c:pt>
                <c:pt idx="67748">
                  <c:v>6.7749000000000005E-5</c:v>
                </c:pt>
                <c:pt idx="67749">
                  <c:v>6.7749999999999993E-5</c:v>
                </c:pt>
                <c:pt idx="67750">
                  <c:v>6.7750999999999996E-5</c:v>
                </c:pt>
                <c:pt idx="67751">
                  <c:v>6.7751999999999998E-5</c:v>
                </c:pt>
                <c:pt idx="67752">
                  <c:v>6.7753E-5</c:v>
                </c:pt>
                <c:pt idx="67753">
                  <c:v>6.7754000000000002E-5</c:v>
                </c:pt>
                <c:pt idx="67754">
                  <c:v>6.7755000000000004E-5</c:v>
                </c:pt>
                <c:pt idx="67755">
                  <c:v>6.7756000000000007E-5</c:v>
                </c:pt>
                <c:pt idx="67756">
                  <c:v>6.7756999999999995E-5</c:v>
                </c:pt>
                <c:pt idx="67757">
                  <c:v>6.7757999999999997E-5</c:v>
                </c:pt>
                <c:pt idx="67758">
                  <c:v>6.7759E-5</c:v>
                </c:pt>
                <c:pt idx="67759">
                  <c:v>6.7760000000000002E-5</c:v>
                </c:pt>
                <c:pt idx="67760">
                  <c:v>6.7761000000000004E-5</c:v>
                </c:pt>
                <c:pt idx="67761">
                  <c:v>6.7762000000000006E-5</c:v>
                </c:pt>
                <c:pt idx="67762">
                  <c:v>6.7762999999999995E-5</c:v>
                </c:pt>
                <c:pt idx="67763">
                  <c:v>6.7763999999999997E-5</c:v>
                </c:pt>
                <c:pt idx="67764">
                  <c:v>6.7764999999999999E-5</c:v>
                </c:pt>
                <c:pt idx="67765">
                  <c:v>6.7766000000000001E-5</c:v>
                </c:pt>
                <c:pt idx="67766">
                  <c:v>6.7767000000000004E-5</c:v>
                </c:pt>
                <c:pt idx="67767">
                  <c:v>6.7768000000000006E-5</c:v>
                </c:pt>
                <c:pt idx="67768">
                  <c:v>6.7768999999999994E-5</c:v>
                </c:pt>
                <c:pt idx="67769">
                  <c:v>6.7769999999999997E-5</c:v>
                </c:pt>
                <c:pt idx="67770">
                  <c:v>6.7770999999999999E-5</c:v>
                </c:pt>
                <c:pt idx="67771">
                  <c:v>6.7772000000000001E-5</c:v>
                </c:pt>
                <c:pt idx="67772">
                  <c:v>6.7773000000000003E-5</c:v>
                </c:pt>
                <c:pt idx="67773">
                  <c:v>6.7774000000000005E-5</c:v>
                </c:pt>
                <c:pt idx="67774">
                  <c:v>6.7774999999999994E-5</c:v>
                </c:pt>
                <c:pt idx="67775">
                  <c:v>6.7775999999999996E-5</c:v>
                </c:pt>
                <c:pt idx="67776">
                  <c:v>6.7776999999999998E-5</c:v>
                </c:pt>
                <c:pt idx="67777">
                  <c:v>6.7778000000000001E-5</c:v>
                </c:pt>
                <c:pt idx="67778">
                  <c:v>6.7779000000000003E-5</c:v>
                </c:pt>
                <c:pt idx="67779">
                  <c:v>6.7780000000000005E-5</c:v>
                </c:pt>
                <c:pt idx="67780">
                  <c:v>6.7780999999999994E-5</c:v>
                </c:pt>
                <c:pt idx="67781">
                  <c:v>6.7781999999999996E-5</c:v>
                </c:pt>
                <c:pt idx="67782">
                  <c:v>6.7782999999999998E-5</c:v>
                </c:pt>
                <c:pt idx="67783">
                  <c:v>6.7784E-5</c:v>
                </c:pt>
                <c:pt idx="67784">
                  <c:v>6.7785000000000002E-5</c:v>
                </c:pt>
                <c:pt idx="67785">
                  <c:v>6.7786000000000005E-5</c:v>
                </c:pt>
                <c:pt idx="67786">
                  <c:v>6.7787000000000007E-5</c:v>
                </c:pt>
                <c:pt idx="67787">
                  <c:v>6.7787999999999995E-5</c:v>
                </c:pt>
                <c:pt idx="67788">
                  <c:v>6.7788999999999998E-5</c:v>
                </c:pt>
                <c:pt idx="67789">
                  <c:v>6.779E-5</c:v>
                </c:pt>
                <c:pt idx="67790">
                  <c:v>6.7791000000000002E-5</c:v>
                </c:pt>
                <c:pt idx="67791">
                  <c:v>6.7792000000000004E-5</c:v>
                </c:pt>
                <c:pt idx="67792">
                  <c:v>6.7793000000000006E-5</c:v>
                </c:pt>
                <c:pt idx="67793">
                  <c:v>6.7793999999999995E-5</c:v>
                </c:pt>
                <c:pt idx="67794">
                  <c:v>6.7794999999999997E-5</c:v>
                </c:pt>
                <c:pt idx="67795">
                  <c:v>6.7795999999999999E-5</c:v>
                </c:pt>
                <c:pt idx="67796">
                  <c:v>6.7797000000000002E-5</c:v>
                </c:pt>
                <c:pt idx="67797">
                  <c:v>6.7798000000000004E-5</c:v>
                </c:pt>
                <c:pt idx="67798">
                  <c:v>6.7799000000000006E-5</c:v>
                </c:pt>
                <c:pt idx="67799">
                  <c:v>6.7799999999999995E-5</c:v>
                </c:pt>
                <c:pt idx="67800">
                  <c:v>6.7800999999999997E-5</c:v>
                </c:pt>
                <c:pt idx="67801">
                  <c:v>6.7801999999999999E-5</c:v>
                </c:pt>
                <c:pt idx="67802">
                  <c:v>6.7803000000000001E-5</c:v>
                </c:pt>
                <c:pt idx="67803">
                  <c:v>6.7804000000000003E-5</c:v>
                </c:pt>
                <c:pt idx="67804">
                  <c:v>6.7805000000000006E-5</c:v>
                </c:pt>
                <c:pt idx="67805">
                  <c:v>6.7805999999999994E-5</c:v>
                </c:pt>
                <c:pt idx="67806">
                  <c:v>6.7806999999999996E-5</c:v>
                </c:pt>
                <c:pt idx="67807">
                  <c:v>6.7807999999999999E-5</c:v>
                </c:pt>
                <c:pt idx="67808">
                  <c:v>6.7809000000000001E-5</c:v>
                </c:pt>
                <c:pt idx="67809">
                  <c:v>6.7810000000000003E-5</c:v>
                </c:pt>
                <c:pt idx="67810">
                  <c:v>6.7811000000000005E-5</c:v>
                </c:pt>
                <c:pt idx="67811">
                  <c:v>6.7811999999999994E-5</c:v>
                </c:pt>
                <c:pt idx="67812">
                  <c:v>6.7812999999999996E-5</c:v>
                </c:pt>
                <c:pt idx="67813">
                  <c:v>6.7813999999999998E-5</c:v>
                </c:pt>
                <c:pt idx="67814">
                  <c:v>6.7815E-5</c:v>
                </c:pt>
                <c:pt idx="67815">
                  <c:v>6.7816000000000003E-5</c:v>
                </c:pt>
                <c:pt idx="67816">
                  <c:v>6.7817000000000005E-5</c:v>
                </c:pt>
                <c:pt idx="67817">
                  <c:v>6.7817999999999993E-5</c:v>
                </c:pt>
                <c:pt idx="67818">
                  <c:v>6.7818999999999996E-5</c:v>
                </c:pt>
                <c:pt idx="67819">
                  <c:v>6.7819999999999998E-5</c:v>
                </c:pt>
                <c:pt idx="67820">
                  <c:v>6.7821E-5</c:v>
                </c:pt>
                <c:pt idx="67821">
                  <c:v>6.7822000000000002E-5</c:v>
                </c:pt>
                <c:pt idx="67822">
                  <c:v>6.7823000000000004E-5</c:v>
                </c:pt>
                <c:pt idx="67823">
                  <c:v>6.7824000000000007E-5</c:v>
                </c:pt>
                <c:pt idx="67824">
                  <c:v>6.7824999999999995E-5</c:v>
                </c:pt>
                <c:pt idx="67825">
                  <c:v>6.7825999999999997E-5</c:v>
                </c:pt>
                <c:pt idx="67826">
                  <c:v>6.7827E-5</c:v>
                </c:pt>
                <c:pt idx="67827">
                  <c:v>6.7828000000000002E-5</c:v>
                </c:pt>
                <c:pt idx="67828">
                  <c:v>6.7829000000000004E-5</c:v>
                </c:pt>
                <c:pt idx="67829">
                  <c:v>6.7830000000000006E-5</c:v>
                </c:pt>
                <c:pt idx="67830">
                  <c:v>6.7830999999999995E-5</c:v>
                </c:pt>
                <c:pt idx="67831">
                  <c:v>6.7831999999999997E-5</c:v>
                </c:pt>
                <c:pt idx="67832">
                  <c:v>6.7832999999999999E-5</c:v>
                </c:pt>
                <c:pt idx="67833">
                  <c:v>6.7834000000000001E-5</c:v>
                </c:pt>
                <c:pt idx="67834">
                  <c:v>6.7835000000000004E-5</c:v>
                </c:pt>
                <c:pt idx="67835">
                  <c:v>6.7836000000000006E-5</c:v>
                </c:pt>
                <c:pt idx="67836">
                  <c:v>6.7836999999999994E-5</c:v>
                </c:pt>
                <c:pt idx="67837">
                  <c:v>6.7837999999999997E-5</c:v>
                </c:pt>
                <c:pt idx="67838">
                  <c:v>6.7838999999999999E-5</c:v>
                </c:pt>
                <c:pt idx="67839">
                  <c:v>6.7840000000000001E-5</c:v>
                </c:pt>
                <c:pt idx="67840">
                  <c:v>6.7841000000000003E-5</c:v>
                </c:pt>
                <c:pt idx="67841">
                  <c:v>6.7842000000000005E-5</c:v>
                </c:pt>
                <c:pt idx="67842">
                  <c:v>6.7842999999999994E-5</c:v>
                </c:pt>
                <c:pt idx="67843">
                  <c:v>6.7843999999999996E-5</c:v>
                </c:pt>
                <c:pt idx="67844">
                  <c:v>6.7844999999999998E-5</c:v>
                </c:pt>
                <c:pt idx="67845">
                  <c:v>6.7846000000000001E-5</c:v>
                </c:pt>
                <c:pt idx="67846">
                  <c:v>6.7847000000000003E-5</c:v>
                </c:pt>
                <c:pt idx="67847">
                  <c:v>6.7848000000000005E-5</c:v>
                </c:pt>
                <c:pt idx="67848">
                  <c:v>6.7848999999999994E-5</c:v>
                </c:pt>
                <c:pt idx="67849">
                  <c:v>6.7849999999999996E-5</c:v>
                </c:pt>
                <c:pt idx="67850">
                  <c:v>6.7850999999999998E-5</c:v>
                </c:pt>
                <c:pt idx="67851">
                  <c:v>6.7852E-5</c:v>
                </c:pt>
                <c:pt idx="67852">
                  <c:v>6.7853000000000002E-5</c:v>
                </c:pt>
                <c:pt idx="67853">
                  <c:v>6.7854000000000005E-5</c:v>
                </c:pt>
                <c:pt idx="67854">
                  <c:v>6.7854999999999993E-5</c:v>
                </c:pt>
                <c:pt idx="67855">
                  <c:v>6.7855999999999995E-5</c:v>
                </c:pt>
                <c:pt idx="67856">
                  <c:v>6.7856999999999998E-5</c:v>
                </c:pt>
                <c:pt idx="67857">
                  <c:v>6.7858E-5</c:v>
                </c:pt>
                <c:pt idx="67858">
                  <c:v>6.7859000000000002E-5</c:v>
                </c:pt>
                <c:pt idx="67859">
                  <c:v>6.7860000000000004E-5</c:v>
                </c:pt>
                <c:pt idx="67860">
                  <c:v>6.7861000000000006E-5</c:v>
                </c:pt>
                <c:pt idx="67861">
                  <c:v>6.7861999999999995E-5</c:v>
                </c:pt>
                <c:pt idx="67862">
                  <c:v>6.7862999999999997E-5</c:v>
                </c:pt>
                <c:pt idx="67863">
                  <c:v>6.7863999999999999E-5</c:v>
                </c:pt>
                <c:pt idx="67864">
                  <c:v>6.7865000000000002E-5</c:v>
                </c:pt>
                <c:pt idx="67865">
                  <c:v>6.7866000000000004E-5</c:v>
                </c:pt>
                <c:pt idx="67866">
                  <c:v>6.7867000000000006E-5</c:v>
                </c:pt>
                <c:pt idx="67867">
                  <c:v>6.7867999999999995E-5</c:v>
                </c:pt>
                <c:pt idx="67868">
                  <c:v>6.7868999999999997E-5</c:v>
                </c:pt>
                <c:pt idx="67869">
                  <c:v>6.7869999999999999E-5</c:v>
                </c:pt>
                <c:pt idx="67870">
                  <c:v>6.7871000000000001E-5</c:v>
                </c:pt>
                <c:pt idx="67871">
                  <c:v>6.7872000000000003E-5</c:v>
                </c:pt>
                <c:pt idx="67872">
                  <c:v>6.7873000000000006E-5</c:v>
                </c:pt>
                <c:pt idx="67873">
                  <c:v>6.7873999999999994E-5</c:v>
                </c:pt>
                <c:pt idx="67874">
                  <c:v>6.7874999999999996E-5</c:v>
                </c:pt>
                <c:pt idx="67875">
                  <c:v>6.7875999999999999E-5</c:v>
                </c:pt>
                <c:pt idx="67876">
                  <c:v>6.7877000000000001E-5</c:v>
                </c:pt>
                <c:pt idx="67877">
                  <c:v>6.7878000000000003E-5</c:v>
                </c:pt>
                <c:pt idx="67878">
                  <c:v>6.7879000000000005E-5</c:v>
                </c:pt>
                <c:pt idx="67879">
                  <c:v>6.7879999999999994E-5</c:v>
                </c:pt>
                <c:pt idx="67880">
                  <c:v>6.7880999999999996E-5</c:v>
                </c:pt>
                <c:pt idx="67881">
                  <c:v>6.7881999999999998E-5</c:v>
                </c:pt>
                <c:pt idx="67882">
                  <c:v>6.7883E-5</c:v>
                </c:pt>
                <c:pt idx="67883">
                  <c:v>6.7884000000000003E-5</c:v>
                </c:pt>
                <c:pt idx="67884">
                  <c:v>6.7885000000000005E-5</c:v>
                </c:pt>
                <c:pt idx="67885">
                  <c:v>6.7885999999999993E-5</c:v>
                </c:pt>
                <c:pt idx="67886">
                  <c:v>6.7886999999999996E-5</c:v>
                </c:pt>
                <c:pt idx="67887">
                  <c:v>6.7887999999999998E-5</c:v>
                </c:pt>
                <c:pt idx="67888">
                  <c:v>6.7889E-5</c:v>
                </c:pt>
                <c:pt idx="67889">
                  <c:v>6.7890000000000002E-5</c:v>
                </c:pt>
                <c:pt idx="67890">
                  <c:v>6.7891000000000004E-5</c:v>
                </c:pt>
                <c:pt idx="67891">
                  <c:v>6.7892000000000007E-5</c:v>
                </c:pt>
                <c:pt idx="67892">
                  <c:v>6.7892999999999995E-5</c:v>
                </c:pt>
                <c:pt idx="67893">
                  <c:v>6.7893999999999997E-5</c:v>
                </c:pt>
                <c:pt idx="67894">
                  <c:v>6.7895E-5</c:v>
                </c:pt>
                <c:pt idx="67895">
                  <c:v>6.7896000000000002E-5</c:v>
                </c:pt>
                <c:pt idx="67896">
                  <c:v>6.7897000000000004E-5</c:v>
                </c:pt>
                <c:pt idx="67897">
                  <c:v>6.7898000000000006E-5</c:v>
                </c:pt>
                <c:pt idx="67898">
                  <c:v>6.7898999999999995E-5</c:v>
                </c:pt>
                <c:pt idx="67899">
                  <c:v>6.7899999999999997E-5</c:v>
                </c:pt>
                <c:pt idx="67900">
                  <c:v>6.7900999999999999E-5</c:v>
                </c:pt>
                <c:pt idx="67901">
                  <c:v>6.7902000000000001E-5</c:v>
                </c:pt>
                <c:pt idx="67902">
                  <c:v>6.7903000000000004E-5</c:v>
                </c:pt>
                <c:pt idx="67903">
                  <c:v>6.7904000000000006E-5</c:v>
                </c:pt>
                <c:pt idx="67904">
                  <c:v>6.7904999999999994E-5</c:v>
                </c:pt>
                <c:pt idx="67905">
                  <c:v>6.7905999999999997E-5</c:v>
                </c:pt>
                <c:pt idx="67906">
                  <c:v>6.7906999999999999E-5</c:v>
                </c:pt>
                <c:pt idx="67907">
                  <c:v>6.7908000000000001E-5</c:v>
                </c:pt>
                <c:pt idx="67908">
                  <c:v>6.7909000000000003E-5</c:v>
                </c:pt>
                <c:pt idx="67909">
                  <c:v>6.7910000000000005E-5</c:v>
                </c:pt>
                <c:pt idx="67910">
                  <c:v>6.7910999999999994E-5</c:v>
                </c:pt>
                <c:pt idx="67911">
                  <c:v>6.7911999999999996E-5</c:v>
                </c:pt>
                <c:pt idx="67912">
                  <c:v>6.7912999999999998E-5</c:v>
                </c:pt>
                <c:pt idx="67913">
                  <c:v>6.7914000000000001E-5</c:v>
                </c:pt>
                <c:pt idx="67914">
                  <c:v>6.7915000000000003E-5</c:v>
                </c:pt>
                <c:pt idx="67915">
                  <c:v>6.7916000000000005E-5</c:v>
                </c:pt>
                <c:pt idx="67916">
                  <c:v>6.7916999999999994E-5</c:v>
                </c:pt>
                <c:pt idx="67917">
                  <c:v>6.7917999999999996E-5</c:v>
                </c:pt>
                <c:pt idx="67918">
                  <c:v>6.7918999999999998E-5</c:v>
                </c:pt>
                <c:pt idx="67919">
                  <c:v>6.792E-5</c:v>
                </c:pt>
                <c:pt idx="67920">
                  <c:v>6.7921000000000002E-5</c:v>
                </c:pt>
                <c:pt idx="67921">
                  <c:v>6.7922000000000005E-5</c:v>
                </c:pt>
                <c:pt idx="67922">
                  <c:v>6.7922999999999993E-5</c:v>
                </c:pt>
                <c:pt idx="67923">
                  <c:v>6.7923999999999995E-5</c:v>
                </c:pt>
                <c:pt idx="67924">
                  <c:v>6.7924999999999998E-5</c:v>
                </c:pt>
                <c:pt idx="67925">
                  <c:v>6.7926E-5</c:v>
                </c:pt>
                <c:pt idx="67926">
                  <c:v>6.7927000000000002E-5</c:v>
                </c:pt>
                <c:pt idx="67927">
                  <c:v>6.7928000000000004E-5</c:v>
                </c:pt>
                <c:pt idx="67928">
                  <c:v>6.7929000000000006E-5</c:v>
                </c:pt>
                <c:pt idx="67929">
                  <c:v>6.7929999999999995E-5</c:v>
                </c:pt>
                <c:pt idx="67930">
                  <c:v>6.7930999999999997E-5</c:v>
                </c:pt>
                <c:pt idx="67931">
                  <c:v>6.7931999999999999E-5</c:v>
                </c:pt>
                <c:pt idx="67932">
                  <c:v>6.7933000000000002E-5</c:v>
                </c:pt>
                <c:pt idx="67933">
                  <c:v>6.7934000000000004E-5</c:v>
                </c:pt>
                <c:pt idx="67934">
                  <c:v>6.7935000000000006E-5</c:v>
                </c:pt>
                <c:pt idx="67935">
                  <c:v>6.7935999999999995E-5</c:v>
                </c:pt>
                <c:pt idx="67936">
                  <c:v>6.7936999999999997E-5</c:v>
                </c:pt>
                <c:pt idx="67937">
                  <c:v>6.7937999999999999E-5</c:v>
                </c:pt>
                <c:pt idx="67938">
                  <c:v>6.7939000000000001E-5</c:v>
                </c:pt>
                <c:pt idx="67939">
                  <c:v>6.7940000000000003E-5</c:v>
                </c:pt>
                <c:pt idx="67940">
                  <c:v>6.7941000000000006E-5</c:v>
                </c:pt>
                <c:pt idx="67941">
                  <c:v>6.7941999999999994E-5</c:v>
                </c:pt>
                <c:pt idx="67942">
                  <c:v>6.7942999999999996E-5</c:v>
                </c:pt>
                <c:pt idx="67943">
                  <c:v>6.7943999999999999E-5</c:v>
                </c:pt>
                <c:pt idx="67944">
                  <c:v>6.7945000000000001E-5</c:v>
                </c:pt>
                <c:pt idx="67945">
                  <c:v>6.7946000000000003E-5</c:v>
                </c:pt>
                <c:pt idx="67946">
                  <c:v>6.7947000000000005E-5</c:v>
                </c:pt>
                <c:pt idx="67947">
                  <c:v>6.7947999999999994E-5</c:v>
                </c:pt>
                <c:pt idx="67948">
                  <c:v>6.7948999999999996E-5</c:v>
                </c:pt>
                <c:pt idx="67949">
                  <c:v>6.7949999999999998E-5</c:v>
                </c:pt>
                <c:pt idx="67950">
                  <c:v>6.7951E-5</c:v>
                </c:pt>
                <c:pt idx="67951">
                  <c:v>6.7952000000000003E-5</c:v>
                </c:pt>
                <c:pt idx="67952">
                  <c:v>6.7953000000000005E-5</c:v>
                </c:pt>
                <c:pt idx="67953">
                  <c:v>6.7953999999999993E-5</c:v>
                </c:pt>
                <c:pt idx="67954">
                  <c:v>6.7954999999999996E-5</c:v>
                </c:pt>
                <c:pt idx="67955">
                  <c:v>6.7955999999999998E-5</c:v>
                </c:pt>
                <c:pt idx="67956">
                  <c:v>6.7957E-5</c:v>
                </c:pt>
                <c:pt idx="67957">
                  <c:v>6.7958000000000002E-5</c:v>
                </c:pt>
                <c:pt idx="67958">
                  <c:v>6.7959000000000004E-5</c:v>
                </c:pt>
                <c:pt idx="67959">
                  <c:v>6.7960000000000007E-5</c:v>
                </c:pt>
                <c:pt idx="67960">
                  <c:v>6.7960999999999995E-5</c:v>
                </c:pt>
                <c:pt idx="67961">
                  <c:v>6.7961999999999997E-5</c:v>
                </c:pt>
                <c:pt idx="67962">
                  <c:v>6.7963E-5</c:v>
                </c:pt>
                <c:pt idx="67963">
                  <c:v>6.7964000000000002E-5</c:v>
                </c:pt>
                <c:pt idx="67964">
                  <c:v>6.7965000000000004E-5</c:v>
                </c:pt>
                <c:pt idx="67965">
                  <c:v>6.7966000000000006E-5</c:v>
                </c:pt>
                <c:pt idx="67966">
                  <c:v>6.7966999999999995E-5</c:v>
                </c:pt>
                <c:pt idx="67967">
                  <c:v>6.7967999999999997E-5</c:v>
                </c:pt>
                <c:pt idx="67968">
                  <c:v>6.7968999999999999E-5</c:v>
                </c:pt>
                <c:pt idx="67969">
                  <c:v>6.7970000000000001E-5</c:v>
                </c:pt>
                <c:pt idx="67970">
                  <c:v>6.7971000000000004E-5</c:v>
                </c:pt>
                <c:pt idx="67971">
                  <c:v>6.7972000000000006E-5</c:v>
                </c:pt>
                <c:pt idx="67972">
                  <c:v>6.7972999999999994E-5</c:v>
                </c:pt>
                <c:pt idx="67973">
                  <c:v>6.7973999999999997E-5</c:v>
                </c:pt>
                <c:pt idx="67974">
                  <c:v>6.7974999999999999E-5</c:v>
                </c:pt>
                <c:pt idx="67975">
                  <c:v>6.7976000000000001E-5</c:v>
                </c:pt>
                <c:pt idx="67976">
                  <c:v>6.7977000000000003E-5</c:v>
                </c:pt>
                <c:pt idx="67977">
                  <c:v>6.7978000000000005E-5</c:v>
                </c:pt>
                <c:pt idx="67978">
                  <c:v>6.7978999999999994E-5</c:v>
                </c:pt>
                <c:pt idx="67979">
                  <c:v>6.7979999999999996E-5</c:v>
                </c:pt>
                <c:pt idx="67980">
                  <c:v>6.7980999999999998E-5</c:v>
                </c:pt>
                <c:pt idx="67981">
                  <c:v>6.7982000000000001E-5</c:v>
                </c:pt>
                <c:pt idx="67982">
                  <c:v>6.7983000000000003E-5</c:v>
                </c:pt>
                <c:pt idx="67983">
                  <c:v>6.7984000000000005E-5</c:v>
                </c:pt>
                <c:pt idx="67984">
                  <c:v>6.7984999999999994E-5</c:v>
                </c:pt>
                <c:pt idx="67985">
                  <c:v>6.7985999999999996E-5</c:v>
                </c:pt>
                <c:pt idx="67986">
                  <c:v>6.7986999999999998E-5</c:v>
                </c:pt>
                <c:pt idx="67987">
                  <c:v>6.7988E-5</c:v>
                </c:pt>
                <c:pt idx="67988">
                  <c:v>6.7989000000000002E-5</c:v>
                </c:pt>
                <c:pt idx="67989">
                  <c:v>6.7990000000000005E-5</c:v>
                </c:pt>
                <c:pt idx="67990">
                  <c:v>6.7990999999999993E-5</c:v>
                </c:pt>
                <c:pt idx="67991">
                  <c:v>6.7991999999999995E-5</c:v>
                </c:pt>
                <c:pt idx="67992">
                  <c:v>6.7992999999999998E-5</c:v>
                </c:pt>
                <c:pt idx="67993">
                  <c:v>6.7994E-5</c:v>
                </c:pt>
                <c:pt idx="67994">
                  <c:v>6.7995000000000002E-5</c:v>
                </c:pt>
                <c:pt idx="67995">
                  <c:v>6.7996000000000004E-5</c:v>
                </c:pt>
                <c:pt idx="67996">
                  <c:v>6.7997000000000006E-5</c:v>
                </c:pt>
                <c:pt idx="67997">
                  <c:v>6.7997999999999995E-5</c:v>
                </c:pt>
                <c:pt idx="67998">
                  <c:v>6.7998999999999997E-5</c:v>
                </c:pt>
                <c:pt idx="67999">
                  <c:v>6.7999999999999999E-5</c:v>
                </c:pt>
                <c:pt idx="68000">
                  <c:v>6.8001000000000002E-5</c:v>
                </c:pt>
                <c:pt idx="68001">
                  <c:v>6.8002000000000004E-5</c:v>
                </c:pt>
                <c:pt idx="68002">
                  <c:v>6.8003000000000006E-5</c:v>
                </c:pt>
                <c:pt idx="68003">
                  <c:v>6.8003999999999995E-5</c:v>
                </c:pt>
                <c:pt idx="68004">
                  <c:v>6.8004999999999997E-5</c:v>
                </c:pt>
                <c:pt idx="68005">
                  <c:v>6.8005999999999999E-5</c:v>
                </c:pt>
                <c:pt idx="68006">
                  <c:v>6.8007000000000001E-5</c:v>
                </c:pt>
                <c:pt idx="68007">
                  <c:v>6.8008000000000003E-5</c:v>
                </c:pt>
                <c:pt idx="68008">
                  <c:v>6.8009000000000006E-5</c:v>
                </c:pt>
                <c:pt idx="68009">
                  <c:v>6.8009999999999994E-5</c:v>
                </c:pt>
                <c:pt idx="68010">
                  <c:v>6.8010999999999996E-5</c:v>
                </c:pt>
                <c:pt idx="68011">
                  <c:v>6.8011999999999999E-5</c:v>
                </c:pt>
                <c:pt idx="68012">
                  <c:v>6.8013000000000001E-5</c:v>
                </c:pt>
                <c:pt idx="68013">
                  <c:v>6.8014000000000003E-5</c:v>
                </c:pt>
                <c:pt idx="68014">
                  <c:v>6.8015000000000005E-5</c:v>
                </c:pt>
                <c:pt idx="68015">
                  <c:v>6.8015999999999994E-5</c:v>
                </c:pt>
                <c:pt idx="68016">
                  <c:v>6.8016999999999996E-5</c:v>
                </c:pt>
                <c:pt idx="68017">
                  <c:v>6.8017999999999998E-5</c:v>
                </c:pt>
                <c:pt idx="68018">
                  <c:v>6.8019E-5</c:v>
                </c:pt>
                <c:pt idx="68019">
                  <c:v>6.8020000000000003E-5</c:v>
                </c:pt>
                <c:pt idx="68020">
                  <c:v>6.8021000000000005E-5</c:v>
                </c:pt>
                <c:pt idx="68021">
                  <c:v>6.8021999999999993E-5</c:v>
                </c:pt>
                <c:pt idx="68022">
                  <c:v>6.8022999999999996E-5</c:v>
                </c:pt>
                <c:pt idx="68023">
                  <c:v>6.8023999999999998E-5</c:v>
                </c:pt>
                <c:pt idx="68024">
                  <c:v>6.8025E-5</c:v>
                </c:pt>
                <c:pt idx="68025">
                  <c:v>6.8026000000000002E-5</c:v>
                </c:pt>
                <c:pt idx="68026">
                  <c:v>6.8027000000000004E-5</c:v>
                </c:pt>
                <c:pt idx="68027">
                  <c:v>6.8028000000000007E-5</c:v>
                </c:pt>
                <c:pt idx="68028">
                  <c:v>6.8028999999999995E-5</c:v>
                </c:pt>
                <c:pt idx="68029">
                  <c:v>6.8029999999999997E-5</c:v>
                </c:pt>
                <c:pt idx="68030">
                  <c:v>6.8031E-5</c:v>
                </c:pt>
                <c:pt idx="68031">
                  <c:v>6.8032000000000002E-5</c:v>
                </c:pt>
                <c:pt idx="68032">
                  <c:v>6.8033000000000004E-5</c:v>
                </c:pt>
                <c:pt idx="68033">
                  <c:v>6.8034000000000006E-5</c:v>
                </c:pt>
                <c:pt idx="68034">
                  <c:v>6.8034999999999995E-5</c:v>
                </c:pt>
                <c:pt idx="68035">
                  <c:v>6.8035999999999997E-5</c:v>
                </c:pt>
                <c:pt idx="68036">
                  <c:v>6.8036999999999999E-5</c:v>
                </c:pt>
                <c:pt idx="68037">
                  <c:v>6.8038000000000001E-5</c:v>
                </c:pt>
                <c:pt idx="68038">
                  <c:v>6.8039000000000004E-5</c:v>
                </c:pt>
                <c:pt idx="68039">
                  <c:v>6.8040000000000006E-5</c:v>
                </c:pt>
                <c:pt idx="68040">
                  <c:v>6.8040999999999994E-5</c:v>
                </c:pt>
                <c:pt idx="68041">
                  <c:v>6.8041999999999997E-5</c:v>
                </c:pt>
                <c:pt idx="68042">
                  <c:v>6.8042999999999999E-5</c:v>
                </c:pt>
                <c:pt idx="68043">
                  <c:v>6.8044000000000001E-5</c:v>
                </c:pt>
                <c:pt idx="68044">
                  <c:v>6.8045000000000003E-5</c:v>
                </c:pt>
                <c:pt idx="68045">
                  <c:v>6.8046000000000005E-5</c:v>
                </c:pt>
                <c:pt idx="68046">
                  <c:v>6.8046999999999994E-5</c:v>
                </c:pt>
                <c:pt idx="68047">
                  <c:v>6.8047999999999996E-5</c:v>
                </c:pt>
                <c:pt idx="68048">
                  <c:v>6.8048999999999998E-5</c:v>
                </c:pt>
                <c:pt idx="68049">
                  <c:v>6.8050000000000001E-5</c:v>
                </c:pt>
                <c:pt idx="68050">
                  <c:v>6.8051000000000003E-5</c:v>
                </c:pt>
                <c:pt idx="68051">
                  <c:v>6.8052000000000005E-5</c:v>
                </c:pt>
                <c:pt idx="68052">
                  <c:v>6.8052999999999994E-5</c:v>
                </c:pt>
                <c:pt idx="68053">
                  <c:v>6.8053999999999996E-5</c:v>
                </c:pt>
                <c:pt idx="68054">
                  <c:v>6.8054999999999998E-5</c:v>
                </c:pt>
                <c:pt idx="68055">
                  <c:v>6.8056E-5</c:v>
                </c:pt>
                <c:pt idx="68056">
                  <c:v>6.8057000000000002E-5</c:v>
                </c:pt>
                <c:pt idx="68057">
                  <c:v>6.8058000000000005E-5</c:v>
                </c:pt>
                <c:pt idx="68058">
                  <c:v>6.8058999999999993E-5</c:v>
                </c:pt>
                <c:pt idx="68059">
                  <c:v>6.8059999999999996E-5</c:v>
                </c:pt>
                <c:pt idx="68060">
                  <c:v>6.8060999999999998E-5</c:v>
                </c:pt>
                <c:pt idx="68061">
                  <c:v>6.8062E-5</c:v>
                </c:pt>
                <c:pt idx="68062">
                  <c:v>6.8063000000000002E-5</c:v>
                </c:pt>
                <c:pt idx="68063">
                  <c:v>6.8064000000000004E-5</c:v>
                </c:pt>
                <c:pt idx="68064">
                  <c:v>6.8065000000000006E-5</c:v>
                </c:pt>
                <c:pt idx="68065">
                  <c:v>6.8065999999999995E-5</c:v>
                </c:pt>
                <c:pt idx="68066">
                  <c:v>6.8066999999999997E-5</c:v>
                </c:pt>
                <c:pt idx="68067">
                  <c:v>6.8067999999999999E-5</c:v>
                </c:pt>
                <c:pt idx="68068">
                  <c:v>6.8069000000000002E-5</c:v>
                </c:pt>
                <c:pt idx="68069">
                  <c:v>6.8070000000000004E-5</c:v>
                </c:pt>
                <c:pt idx="68070">
                  <c:v>6.8071000000000006E-5</c:v>
                </c:pt>
                <c:pt idx="68071">
                  <c:v>6.8071999999999995E-5</c:v>
                </c:pt>
                <c:pt idx="68072">
                  <c:v>6.8072999999999997E-5</c:v>
                </c:pt>
                <c:pt idx="68073">
                  <c:v>6.8073999999999999E-5</c:v>
                </c:pt>
                <c:pt idx="68074">
                  <c:v>6.8075000000000001E-5</c:v>
                </c:pt>
                <c:pt idx="68075">
                  <c:v>6.8076000000000003E-5</c:v>
                </c:pt>
                <c:pt idx="68076">
                  <c:v>6.8077000000000006E-5</c:v>
                </c:pt>
                <c:pt idx="68077">
                  <c:v>6.8077999999999994E-5</c:v>
                </c:pt>
                <c:pt idx="68078">
                  <c:v>6.8078999999999997E-5</c:v>
                </c:pt>
                <c:pt idx="68079">
                  <c:v>6.8079999999999999E-5</c:v>
                </c:pt>
                <c:pt idx="68080">
                  <c:v>6.8081000000000001E-5</c:v>
                </c:pt>
                <c:pt idx="68081">
                  <c:v>6.8082000000000003E-5</c:v>
                </c:pt>
                <c:pt idx="68082">
                  <c:v>6.8083000000000005E-5</c:v>
                </c:pt>
                <c:pt idx="68083">
                  <c:v>6.8083999999999994E-5</c:v>
                </c:pt>
                <c:pt idx="68084">
                  <c:v>6.8084999999999996E-5</c:v>
                </c:pt>
                <c:pt idx="68085">
                  <c:v>6.8085999999999998E-5</c:v>
                </c:pt>
                <c:pt idx="68086">
                  <c:v>6.8087E-5</c:v>
                </c:pt>
                <c:pt idx="68087">
                  <c:v>6.8088000000000003E-5</c:v>
                </c:pt>
                <c:pt idx="68088">
                  <c:v>6.8089000000000005E-5</c:v>
                </c:pt>
                <c:pt idx="68089">
                  <c:v>6.8089999999999994E-5</c:v>
                </c:pt>
                <c:pt idx="68090">
                  <c:v>6.8090999999999996E-5</c:v>
                </c:pt>
                <c:pt idx="68091">
                  <c:v>6.8091999999999998E-5</c:v>
                </c:pt>
                <c:pt idx="68092">
                  <c:v>6.8093E-5</c:v>
                </c:pt>
                <c:pt idx="68093">
                  <c:v>6.8094000000000002E-5</c:v>
                </c:pt>
                <c:pt idx="68094">
                  <c:v>6.8095000000000004E-5</c:v>
                </c:pt>
                <c:pt idx="68095">
                  <c:v>6.8096000000000007E-5</c:v>
                </c:pt>
                <c:pt idx="68096">
                  <c:v>6.8096999999999995E-5</c:v>
                </c:pt>
                <c:pt idx="68097">
                  <c:v>6.8097999999999998E-5</c:v>
                </c:pt>
                <c:pt idx="68098">
                  <c:v>6.8099E-5</c:v>
                </c:pt>
                <c:pt idx="68099">
                  <c:v>6.8100000000000002E-5</c:v>
                </c:pt>
                <c:pt idx="68100">
                  <c:v>6.8101000000000004E-5</c:v>
                </c:pt>
                <c:pt idx="68101">
                  <c:v>6.8102000000000006E-5</c:v>
                </c:pt>
                <c:pt idx="68102">
                  <c:v>6.8102999999999995E-5</c:v>
                </c:pt>
                <c:pt idx="68103">
                  <c:v>6.8103999999999997E-5</c:v>
                </c:pt>
                <c:pt idx="68104">
                  <c:v>6.8104999999999999E-5</c:v>
                </c:pt>
                <c:pt idx="68105">
                  <c:v>6.8106000000000001E-5</c:v>
                </c:pt>
                <c:pt idx="68106">
                  <c:v>6.8107000000000004E-5</c:v>
                </c:pt>
                <c:pt idx="68107">
                  <c:v>6.8108000000000006E-5</c:v>
                </c:pt>
                <c:pt idx="68108">
                  <c:v>6.8108999999999995E-5</c:v>
                </c:pt>
                <c:pt idx="68109">
                  <c:v>6.8109999999999997E-5</c:v>
                </c:pt>
                <c:pt idx="68110">
                  <c:v>6.8110999999999999E-5</c:v>
                </c:pt>
                <c:pt idx="68111">
                  <c:v>6.8112000000000001E-5</c:v>
                </c:pt>
                <c:pt idx="68112">
                  <c:v>6.8113000000000003E-5</c:v>
                </c:pt>
                <c:pt idx="68113">
                  <c:v>6.8114000000000005E-5</c:v>
                </c:pt>
                <c:pt idx="68114">
                  <c:v>6.8114999999999994E-5</c:v>
                </c:pt>
                <c:pt idx="68115">
                  <c:v>6.8115999999999996E-5</c:v>
                </c:pt>
                <c:pt idx="68116">
                  <c:v>6.8116999999999999E-5</c:v>
                </c:pt>
                <c:pt idx="68117">
                  <c:v>6.8118000000000001E-5</c:v>
                </c:pt>
                <c:pt idx="68118">
                  <c:v>6.8119000000000003E-5</c:v>
                </c:pt>
                <c:pt idx="68119">
                  <c:v>6.8120000000000005E-5</c:v>
                </c:pt>
                <c:pt idx="68120">
                  <c:v>6.8120999999999994E-5</c:v>
                </c:pt>
                <c:pt idx="68121">
                  <c:v>6.8121999999999996E-5</c:v>
                </c:pt>
                <c:pt idx="68122">
                  <c:v>6.8122999999999998E-5</c:v>
                </c:pt>
                <c:pt idx="68123">
                  <c:v>6.8124E-5</c:v>
                </c:pt>
                <c:pt idx="68124">
                  <c:v>6.8125000000000003E-5</c:v>
                </c:pt>
                <c:pt idx="68125">
                  <c:v>6.8126000000000005E-5</c:v>
                </c:pt>
                <c:pt idx="68126">
                  <c:v>6.8126999999999993E-5</c:v>
                </c:pt>
                <c:pt idx="68127">
                  <c:v>6.8127999999999996E-5</c:v>
                </c:pt>
                <c:pt idx="68128">
                  <c:v>6.8128999999999998E-5</c:v>
                </c:pt>
                <c:pt idx="68129">
                  <c:v>6.813E-5</c:v>
                </c:pt>
                <c:pt idx="68130">
                  <c:v>6.8131000000000002E-5</c:v>
                </c:pt>
                <c:pt idx="68131">
                  <c:v>6.8132000000000004E-5</c:v>
                </c:pt>
                <c:pt idx="68132">
                  <c:v>6.8133000000000006E-5</c:v>
                </c:pt>
                <c:pt idx="68133">
                  <c:v>6.8133999999999995E-5</c:v>
                </c:pt>
                <c:pt idx="68134">
                  <c:v>6.8134999999999997E-5</c:v>
                </c:pt>
                <c:pt idx="68135">
                  <c:v>6.8136E-5</c:v>
                </c:pt>
                <c:pt idx="68136">
                  <c:v>6.8137000000000002E-5</c:v>
                </c:pt>
                <c:pt idx="68137">
                  <c:v>6.8138000000000004E-5</c:v>
                </c:pt>
                <c:pt idx="68138">
                  <c:v>6.8139000000000006E-5</c:v>
                </c:pt>
                <c:pt idx="68139">
                  <c:v>6.8139999999999995E-5</c:v>
                </c:pt>
                <c:pt idx="68140">
                  <c:v>6.8140999999999997E-5</c:v>
                </c:pt>
                <c:pt idx="68141">
                  <c:v>6.8141999999999999E-5</c:v>
                </c:pt>
                <c:pt idx="68142">
                  <c:v>6.8143000000000001E-5</c:v>
                </c:pt>
                <c:pt idx="68143">
                  <c:v>6.8144000000000004E-5</c:v>
                </c:pt>
                <c:pt idx="68144">
                  <c:v>6.8145000000000006E-5</c:v>
                </c:pt>
                <c:pt idx="68145">
                  <c:v>6.8145999999999994E-5</c:v>
                </c:pt>
                <c:pt idx="68146">
                  <c:v>6.8146999999999997E-5</c:v>
                </c:pt>
                <c:pt idx="68147">
                  <c:v>6.8147999999999999E-5</c:v>
                </c:pt>
                <c:pt idx="68148">
                  <c:v>6.8149000000000001E-5</c:v>
                </c:pt>
                <c:pt idx="68149">
                  <c:v>6.8150000000000003E-5</c:v>
                </c:pt>
                <c:pt idx="68150">
                  <c:v>6.8151000000000005E-5</c:v>
                </c:pt>
                <c:pt idx="68151">
                  <c:v>6.8151999999999994E-5</c:v>
                </c:pt>
                <c:pt idx="68152">
                  <c:v>6.8152999999999996E-5</c:v>
                </c:pt>
                <c:pt idx="68153">
                  <c:v>6.8153999999999998E-5</c:v>
                </c:pt>
                <c:pt idx="68154">
                  <c:v>6.8155000000000001E-5</c:v>
                </c:pt>
                <c:pt idx="68155">
                  <c:v>6.8156000000000003E-5</c:v>
                </c:pt>
                <c:pt idx="68156">
                  <c:v>6.8157000000000005E-5</c:v>
                </c:pt>
                <c:pt idx="68157">
                  <c:v>6.8157999999999994E-5</c:v>
                </c:pt>
                <c:pt idx="68158">
                  <c:v>6.8158999999999996E-5</c:v>
                </c:pt>
                <c:pt idx="68159">
                  <c:v>6.8159999999999998E-5</c:v>
                </c:pt>
                <c:pt idx="68160">
                  <c:v>6.8161E-5</c:v>
                </c:pt>
                <c:pt idx="68161">
                  <c:v>6.8162000000000002E-5</c:v>
                </c:pt>
                <c:pt idx="68162">
                  <c:v>6.8163000000000005E-5</c:v>
                </c:pt>
                <c:pt idx="68163">
                  <c:v>6.8164000000000007E-5</c:v>
                </c:pt>
                <c:pt idx="68164">
                  <c:v>6.8164999999999995E-5</c:v>
                </c:pt>
                <c:pt idx="68165">
                  <c:v>6.8165999999999998E-5</c:v>
                </c:pt>
                <c:pt idx="68166">
                  <c:v>6.8167E-5</c:v>
                </c:pt>
                <c:pt idx="68167">
                  <c:v>6.8168000000000002E-5</c:v>
                </c:pt>
                <c:pt idx="68168">
                  <c:v>6.8169000000000004E-5</c:v>
                </c:pt>
                <c:pt idx="68169">
                  <c:v>6.8170000000000006E-5</c:v>
                </c:pt>
                <c:pt idx="68170">
                  <c:v>6.8170999999999995E-5</c:v>
                </c:pt>
                <c:pt idx="68171">
                  <c:v>6.8171999999999997E-5</c:v>
                </c:pt>
                <c:pt idx="68172">
                  <c:v>6.8172999999999999E-5</c:v>
                </c:pt>
                <c:pt idx="68173">
                  <c:v>6.8174000000000002E-5</c:v>
                </c:pt>
                <c:pt idx="68174">
                  <c:v>6.8175000000000004E-5</c:v>
                </c:pt>
                <c:pt idx="68175">
                  <c:v>6.8176000000000006E-5</c:v>
                </c:pt>
                <c:pt idx="68176">
                  <c:v>6.8176999999999995E-5</c:v>
                </c:pt>
                <c:pt idx="68177">
                  <c:v>6.8177999999999997E-5</c:v>
                </c:pt>
                <c:pt idx="68178">
                  <c:v>6.8178999999999999E-5</c:v>
                </c:pt>
                <c:pt idx="68179">
                  <c:v>6.8180000000000001E-5</c:v>
                </c:pt>
                <c:pt idx="68180">
                  <c:v>6.8181000000000003E-5</c:v>
                </c:pt>
                <c:pt idx="68181">
                  <c:v>6.8182000000000006E-5</c:v>
                </c:pt>
                <c:pt idx="68182">
                  <c:v>6.8182999999999994E-5</c:v>
                </c:pt>
                <c:pt idx="68183">
                  <c:v>6.8183999999999996E-5</c:v>
                </c:pt>
                <c:pt idx="68184">
                  <c:v>6.8184999999999999E-5</c:v>
                </c:pt>
                <c:pt idx="68185">
                  <c:v>6.8186000000000001E-5</c:v>
                </c:pt>
                <c:pt idx="68186">
                  <c:v>6.8187000000000003E-5</c:v>
                </c:pt>
                <c:pt idx="68187">
                  <c:v>6.8188000000000005E-5</c:v>
                </c:pt>
                <c:pt idx="68188">
                  <c:v>6.8188999999999994E-5</c:v>
                </c:pt>
                <c:pt idx="68189">
                  <c:v>6.8189999999999996E-5</c:v>
                </c:pt>
                <c:pt idx="68190">
                  <c:v>6.8190999999999998E-5</c:v>
                </c:pt>
                <c:pt idx="68191">
                  <c:v>6.8192E-5</c:v>
                </c:pt>
                <c:pt idx="68192">
                  <c:v>6.8193000000000003E-5</c:v>
                </c:pt>
                <c:pt idx="68193">
                  <c:v>6.8194000000000005E-5</c:v>
                </c:pt>
                <c:pt idx="68194">
                  <c:v>6.8194999999999993E-5</c:v>
                </c:pt>
                <c:pt idx="68195">
                  <c:v>6.8195999999999996E-5</c:v>
                </c:pt>
                <c:pt idx="68196">
                  <c:v>6.8196999999999998E-5</c:v>
                </c:pt>
                <c:pt idx="68197">
                  <c:v>6.8198E-5</c:v>
                </c:pt>
                <c:pt idx="68198">
                  <c:v>6.8199000000000002E-5</c:v>
                </c:pt>
                <c:pt idx="68199">
                  <c:v>6.8200000000000004E-5</c:v>
                </c:pt>
                <c:pt idx="68200">
                  <c:v>6.8201000000000007E-5</c:v>
                </c:pt>
                <c:pt idx="68201">
                  <c:v>6.8201999999999995E-5</c:v>
                </c:pt>
                <c:pt idx="68202">
                  <c:v>6.8202999999999997E-5</c:v>
                </c:pt>
                <c:pt idx="68203">
                  <c:v>6.8204E-5</c:v>
                </c:pt>
                <c:pt idx="68204">
                  <c:v>6.8205000000000002E-5</c:v>
                </c:pt>
                <c:pt idx="68205">
                  <c:v>6.8206000000000004E-5</c:v>
                </c:pt>
                <c:pt idx="68206">
                  <c:v>6.8207000000000006E-5</c:v>
                </c:pt>
                <c:pt idx="68207">
                  <c:v>6.8207999999999995E-5</c:v>
                </c:pt>
                <c:pt idx="68208">
                  <c:v>6.8208999999999997E-5</c:v>
                </c:pt>
                <c:pt idx="68209">
                  <c:v>6.8209999999999999E-5</c:v>
                </c:pt>
                <c:pt idx="68210">
                  <c:v>6.8211000000000001E-5</c:v>
                </c:pt>
                <c:pt idx="68211">
                  <c:v>6.8212000000000004E-5</c:v>
                </c:pt>
                <c:pt idx="68212">
                  <c:v>6.8213000000000006E-5</c:v>
                </c:pt>
                <c:pt idx="68213">
                  <c:v>6.8213999999999994E-5</c:v>
                </c:pt>
                <c:pt idx="68214">
                  <c:v>6.8214999999999997E-5</c:v>
                </c:pt>
                <c:pt idx="68215">
                  <c:v>6.8215999999999999E-5</c:v>
                </c:pt>
                <c:pt idx="68216">
                  <c:v>6.8217000000000001E-5</c:v>
                </c:pt>
                <c:pt idx="68217">
                  <c:v>6.8218000000000003E-5</c:v>
                </c:pt>
                <c:pt idx="68218">
                  <c:v>6.8219000000000005E-5</c:v>
                </c:pt>
                <c:pt idx="68219">
                  <c:v>6.8219999999999994E-5</c:v>
                </c:pt>
                <c:pt idx="68220">
                  <c:v>6.8220999999999996E-5</c:v>
                </c:pt>
                <c:pt idx="68221">
                  <c:v>6.8221999999999998E-5</c:v>
                </c:pt>
                <c:pt idx="68222">
                  <c:v>6.8223000000000001E-5</c:v>
                </c:pt>
                <c:pt idx="68223">
                  <c:v>6.8224000000000003E-5</c:v>
                </c:pt>
                <c:pt idx="68224">
                  <c:v>6.8225000000000005E-5</c:v>
                </c:pt>
                <c:pt idx="68225">
                  <c:v>6.8225999999999994E-5</c:v>
                </c:pt>
                <c:pt idx="68226">
                  <c:v>6.8226999999999996E-5</c:v>
                </c:pt>
                <c:pt idx="68227">
                  <c:v>6.8227999999999998E-5</c:v>
                </c:pt>
                <c:pt idx="68228">
                  <c:v>6.8229E-5</c:v>
                </c:pt>
                <c:pt idx="68229">
                  <c:v>6.8230000000000002E-5</c:v>
                </c:pt>
                <c:pt idx="68230">
                  <c:v>6.8231000000000005E-5</c:v>
                </c:pt>
                <c:pt idx="68231">
                  <c:v>6.8232000000000007E-5</c:v>
                </c:pt>
                <c:pt idx="68232">
                  <c:v>6.8232999999999995E-5</c:v>
                </c:pt>
                <c:pt idx="68233">
                  <c:v>6.8233999999999998E-5</c:v>
                </c:pt>
                <c:pt idx="68234">
                  <c:v>6.8235E-5</c:v>
                </c:pt>
                <c:pt idx="68235">
                  <c:v>6.8236000000000002E-5</c:v>
                </c:pt>
                <c:pt idx="68236">
                  <c:v>6.8237000000000004E-5</c:v>
                </c:pt>
                <c:pt idx="68237">
                  <c:v>6.8238000000000006E-5</c:v>
                </c:pt>
                <c:pt idx="68238">
                  <c:v>6.8238999999999995E-5</c:v>
                </c:pt>
                <c:pt idx="68239">
                  <c:v>6.8239999999999997E-5</c:v>
                </c:pt>
                <c:pt idx="68240">
                  <c:v>6.8240999999999999E-5</c:v>
                </c:pt>
                <c:pt idx="68241">
                  <c:v>6.8242000000000002E-5</c:v>
                </c:pt>
                <c:pt idx="68242">
                  <c:v>6.8243000000000004E-5</c:v>
                </c:pt>
                <c:pt idx="68243">
                  <c:v>6.8244000000000006E-5</c:v>
                </c:pt>
                <c:pt idx="68244">
                  <c:v>6.8244999999999995E-5</c:v>
                </c:pt>
                <c:pt idx="68245">
                  <c:v>6.8245999999999997E-5</c:v>
                </c:pt>
                <c:pt idx="68246">
                  <c:v>6.8246999999999999E-5</c:v>
                </c:pt>
                <c:pt idx="68247">
                  <c:v>6.8248000000000001E-5</c:v>
                </c:pt>
                <c:pt idx="68248">
                  <c:v>6.8249000000000003E-5</c:v>
                </c:pt>
                <c:pt idx="68249">
                  <c:v>6.8250000000000006E-5</c:v>
                </c:pt>
                <c:pt idx="68250">
                  <c:v>6.8250999999999994E-5</c:v>
                </c:pt>
                <c:pt idx="68251">
                  <c:v>6.8251999999999996E-5</c:v>
                </c:pt>
                <c:pt idx="68252">
                  <c:v>6.8252999999999999E-5</c:v>
                </c:pt>
                <c:pt idx="68253">
                  <c:v>6.8254000000000001E-5</c:v>
                </c:pt>
                <c:pt idx="68254">
                  <c:v>6.8255000000000003E-5</c:v>
                </c:pt>
                <c:pt idx="68255">
                  <c:v>6.8256000000000005E-5</c:v>
                </c:pt>
                <c:pt idx="68256">
                  <c:v>6.8256999999999994E-5</c:v>
                </c:pt>
                <c:pt idx="68257">
                  <c:v>6.8257999999999996E-5</c:v>
                </c:pt>
                <c:pt idx="68258">
                  <c:v>6.8258999999999998E-5</c:v>
                </c:pt>
                <c:pt idx="68259">
                  <c:v>6.826E-5</c:v>
                </c:pt>
                <c:pt idx="68260">
                  <c:v>6.8261000000000003E-5</c:v>
                </c:pt>
                <c:pt idx="68261">
                  <c:v>6.8262000000000005E-5</c:v>
                </c:pt>
                <c:pt idx="68262">
                  <c:v>6.8262999999999993E-5</c:v>
                </c:pt>
                <c:pt idx="68263">
                  <c:v>6.8263999999999996E-5</c:v>
                </c:pt>
                <c:pt idx="68264">
                  <c:v>6.8264999999999998E-5</c:v>
                </c:pt>
                <c:pt idx="68265">
                  <c:v>6.8266E-5</c:v>
                </c:pt>
                <c:pt idx="68266">
                  <c:v>6.8267000000000002E-5</c:v>
                </c:pt>
                <c:pt idx="68267">
                  <c:v>6.8268000000000004E-5</c:v>
                </c:pt>
                <c:pt idx="68268">
                  <c:v>6.8269000000000007E-5</c:v>
                </c:pt>
                <c:pt idx="68269">
                  <c:v>6.8269999999999995E-5</c:v>
                </c:pt>
                <c:pt idx="68270">
                  <c:v>6.8270999999999997E-5</c:v>
                </c:pt>
                <c:pt idx="68271">
                  <c:v>6.8272E-5</c:v>
                </c:pt>
                <c:pt idx="68272">
                  <c:v>6.8273000000000002E-5</c:v>
                </c:pt>
                <c:pt idx="68273">
                  <c:v>6.8274000000000004E-5</c:v>
                </c:pt>
                <c:pt idx="68274">
                  <c:v>6.8275000000000006E-5</c:v>
                </c:pt>
                <c:pt idx="68275">
                  <c:v>6.8275999999999995E-5</c:v>
                </c:pt>
                <c:pt idx="68276">
                  <c:v>6.8276999999999997E-5</c:v>
                </c:pt>
                <c:pt idx="68277">
                  <c:v>6.8277999999999999E-5</c:v>
                </c:pt>
                <c:pt idx="68278">
                  <c:v>6.8279000000000001E-5</c:v>
                </c:pt>
                <c:pt idx="68279">
                  <c:v>6.8280000000000004E-5</c:v>
                </c:pt>
                <c:pt idx="68280">
                  <c:v>6.8281000000000006E-5</c:v>
                </c:pt>
                <c:pt idx="68281">
                  <c:v>6.8281999999999994E-5</c:v>
                </c:pt>
                <c:pt idx="68282">
                  <c:v>6.8282999999999997E-5</c:v>
                </c:pt>
                <c:pt idx="68283">
                  <c:v>6.8283999999999999E-5</c:v>
                </c:pt>
                <c:pt idx="68284">
                  <c:v>6.8285000000000001E-5</c:v>
                </c:pt>
                <c:pt idx="68285">
                  <c:v>6.8286000000000003E-5</c:v>
                </c:pt>
                <c:pt idx="68286">
                  <c:v>6.8287000000000005E-5</c:v>
                </c:pt>
                <c:pt idx="68287">
                  <c:v>6.8287999999999994E-5</c:v>
                </c:pt>
                <c:pt idx="68288">
                  <c:v>6.8288999999999996E-5</c:v>
                </c:pt>
                <c:pt idx="68289">
                  <c:v>6.8289999999999998E-5</c:v>
                </c:pt>
                <c:pt idx="68290">
                  <c:v>6.8291000000000001E-5</c:v>
                </c:pt>
                <c:pt idx="68291">
                  <c:v>6.8292000000000003E-5</c:v>
                </c:pt>
                <c:pt idx="68292">
                  <c:v>6.8293000000000005E-5</c:v>
                </c:pt>
                <c:pt idx="68293">
                  <c:v>6.8293999999999994E-5</c:v>
                </c:pt>
                <c:pt idx="68294">
                  <c:v>6.8294999999999996E-5</c:v>
                </c:pt>
                <c:pt idx="68295">
                  <c:v>6.8295999999999998E-5</c:v>
                </c:pt>
                <c:pt idx="68296">
                  <c:v>6.8297E-5</c:v>
                </c:pt>
                <c:pt idx="68297">
                  <c:v>6.8298000000000002E-5</c:v>
                </c:pt>
                <c:pt idx="68298">
                  <c:v>6.8299000000000005E-5</c:v>
                </c:pt>
                <c:pt idx="68299">
                  <c:v>6.8300000000000007E-5</c:v>
                </c:pt>
                <c:pt idx="68300">
                  <c:v>6.8300999999999995E-5</c:v>
                </c:pt>
                <c:pt idx="68301">
                  <c:v>6.8301999999999998E-5</c:v>
                </c:pt>
                <c:pt idx="68302">
                  <c:v>6.8303E-5</c:v>
                </c:pt>
                <c:pt idx="68303">
                  <c:v>6.8304000000000002E-5</c:v>
                </c:pt>
                <c:pt idx="68304">
                  <c:v>6.8305000000000004E-5</c:v>
                </c:pt>
                <c:pt idx="68305">
                  <c:v>6.8306000000000006E-5</c:v>
                </c:pt>
                <c:pt idx="68306">
                  <c:v>6.8306999999999995E-5</c:v>
                </c:pt>
                <c:pt idx="68307">
                  <c:v>6.8307999999999997E-5</c:v>
                </c:pt>
                <c:pt idx="68308">
                  <c:v>6.8308999999999999E-5</c:v>
                </c:pt>
                <c:pt idx="68309">
                  <c:v>6.8310000000000002E-5</c:v>
                </c:pt>
                <c:pt idx="68310">
                  <c:v>6.8311000000000004E-5</c:v>
                </c:pt>
                <c:pt idx="68311">
                  <c:v>6.8312000000000006E-5</c:v>
                </c:pt>
                <c:pt idx="68312">
                  <c:v>6.8312999999999995E-5</c:v>
                </c:pt>
                <c:pt idx="68313">
                  <c:v>6.8313999999999997E-5</c:v>
                </c:pt>
                <c:pt idx="68314">
                  <c:v>6.8314999999999999E-5</c:v>
                </c:pt>
                <c:pt idx="68315">
                  <c:v>6.8316000000000001E-5</c:v>
                </c:pt>
                <c:pt idx="68316">
                  <c:v>6.8317000000000003E-5</c:v>
                </c:pt>
                <c:pt idx="68317">
                  <c:v>6.8318000000000006E-5</c:v>
                </c:pt>
                <c:pt idx="68318">
                  <c:v>6.8318999999999994E-5</c:v>
                </c:pt>
                <c:pt idx="68319">
                  <c:v>6.8319999999999996E-5</c:v>
                </c:pt>
                <c:pt idx="68320">
                  <c:v>6.8320999999999999E-5</c:v>
                </c:pt>
                <c:pt idx="68321">
                  <c:v>6.8322000000000001E-5</c:v>
                </c:pt>
                <c:pt idx="68322">
                  <c:v>6.8323000000000003E-5</c:v>
                </c:pt>
                <c:pt idx="68323">
                  <c:v>6.8324000000000005E-5</c:v>
                </c:pt>
                <c:pt idx="68324">
                  <c:v>6.8324999999999994E-5</c:v>
                </c:pt>
                <c:pt idx="68325">
                  <c:v>6.8325999999999996E-5</c:v>
                </c:pt>
                <c:pt idx="68326">
                  <c:v>6.8326999999999998E-5</c:v>
                </c:pt>
                <c:pt idx="68327">
                  <c:v>6.8328E-5</c:v>
                </c:pt>
                <c:pt idx="68328">
                  <c:v>6.8329000000000003E-5</c:v>
                </c:pt>
                <c:pt idx="68329">
                  <c:v>6.8330000000000005E-5</c:v>
                </c:pt>
                <c:pt idx="68330">
                  <c:v>6.8330999999999993E-5</c:v>
                </c:pt>
                <c:pt idx="68331">
                  <c:v>6.8331999999999996E-5</c:v>
                </c:pt>
                <c:pt idx="68332">
                  <c:v>6.8332999999999998E-5</c:v>
                </c:pt>
                <c:pt idx="68333">
                  <c:v>6.8334E-5</c:v>
                </c:pt>
                <c:pt idx="68334">
                  <c:v>6.8335000000000002E-5</c:v>
                </c:pt>
                <c:pt idx="68335">
                  <c:v>6.8336000000000004E-5</c:v>
                </c:pt>
                <c:pt idx="68336">
                  <c:v>6.8337000000000007E-5</c:v>
                </c:pt>
                <c:pt idx="68337">
                  <c:v>6.8337999999999995E-5</c:v>
                </c:pt>
                <c:pt idx="68338">
                  <c:v>6.8338999999999997E-5</c:v>
                </c:pt>
                <c:pt idx="68339">
                  <c:v>6.834E-5</c:v>
                </c:pt>
                <c:pt idx="68340">
                  <c:v>6.8341000000000002E-5</c:v>
                </c:pt>
                <c:pt idx="68341">
                  <c:v>6.8342000000000004E-5</c:v>
                </c:pt>
                <c:pt idx="68342">
                  <c:v>6.8343000000000006E-5</c:v>
                </c:pt>
                <c:pt idx="68343">
                  <c:v>6.8343999999999995E-5</c:v>
                </c:pt>
                <c:pt idx="68344">
                  <c:v>6.8344999999999997E-5</c:v>
                </c:pt>
                <c:pt idx="68345">
                  <c:v>6.8345999999999999E-5</c:v>
                </c:pt>
                <c:pt idx="68346">
                  <c:v>6.8347000000000001E-5</c:v>
                </c:pt>
                <c:pt idx="68347">
                  <c:v>6.8348000000000004E-5</c:v>
                </c:pt>
                <c:pt idx="68348">
                  <c:v>6.8349000000000006E-5</c:v>
                </c:pt>
                <c:pt idx="68349">
                  <c:v>6.8349999999999994E-5</c:v>
                </c:pt>
                <c:pt idx="68350">
                  <c:v>6.8350999999999997E-5</c:v>
                </c:pt>
                <c:pt idx="68351">
                  <c:v>6.8351999999999999E-5</c:v>
                </c:pt>
                <c:pt idx="68352">
                  <c:v>6.8353000000000001E-5</c:v>
                </c:pt>
                <c:pt idx="68353">
                  <c:v>6.8354000000000003E-5</c:v>
                </c:pt>
                <c:pt idx="68354">
                  <c:v>6.8355000000000005E-5</c:v>
                </c:pt>
                <c:pt idx="68355">
                  <c:v>6.8355999999999994E-5</c:v>
                </c:pt>
                <c:pt idx="68356">
                  <c:v>6.8356999999999996E-5</c:v>
                </c:pt>
                <c:pt idx="68357">
                  <c:v>6.8357999999999998E-5</c:v>
                </c:pt>
                <c:pt idx="68358">
                  <c:v>6.8359000000000001E-5</c:v>
                </c:pt>
                <c:pt idx="68359">
                  <c:v>6.8360000000000003E-5</c:v>
                </c:pt>
                <c:pt idx="68360">
                  <c:v>6.8361000000000005E-5</c:v>
                </c:pt>
                <c:pt idx="68361">
                  <c:v>6.8361999999999994E-5</c:v>
                </c:pt>
                <c:pt idx="68362">
                  <c:v>6.8362999999999996E-5</c:v>
                </c:pt>
                <c:pt idx="68363">
                  <c:v>6.8363999999999998E-5</c:v>
                </c:pt>
                <c:pt idx="68364">
                  <c:v>6.8365E-5</c:v>
                </c:pt>
                <c:pt idx="68365">
                  <c:v>6.8366000000000002E-5</c:v>
                </c:pt>
                <c:pt idx="68366">
                  <c:v>6.8367000000000005E-5</c:v>
                </c:pt>
                <c:pt idx="68367">
                  <c:v>6.8367999999999993E-5</c:v>
                </c:pt>
                <c:pt idx="68368">
                  <c:v>6.8368999999999995E-5</c:v>
                </c:pt>
                <c:pt idx="68369">
                  <c:v>6.8369999999999998E-5</c:v>
                </c:pt>
                <c:pt idx="68370">
                  <c:v>6.8371E-5</c:v>
                </c:pt>
                <c:pt idx="68371">
                  <c:v>6.8372000000000002E-5</c:v>
                </c:pt>
                <c:pt idx="68372">
                  <c:v>6.8373000000000004E-5</c:v>
                </c:pt>
                <c:pt idx="68373">
                  <c:v>6.8374000000000006E-5</c:v>
                </c:pt>
                <c:pt idx="68374">
                  <c:v>6.8374999999999995E-5</c:v>
                </c:pt>
                <c:pt idx="68375">
                  <c:v>6.8375999999999997E-5</c:v>
                </c:pt>
                <c:pt idx="68376">
                  <c:v>6.8376999999999999E-5</c:v>
                </c:pt>
                <c:pt idx="68377">
                  <c:v>6.8378000000000002E-5</c:v>
                </c:pt>
                <c:pt idx="68378">
                  <c:v>6.8379000000000004E-5</c:v>
                </c:pt>
                <c:pt idx="68379">
                  <c:v>6.8380000000000006E-5</c:v>
                </c:pt>
                <c:pt idx="68380">
                  <c:v>6.8380999999999995E-5</c:v>
                </c:pt>
                <c:pt idx="68381">
                  <c:v>6.8381999999999997E-5</c:v>
                </c:pt>
                <c:pt idx="68382">
                  <c:v>6.8382999999999999E-5</c:v>
                </c:pt>
                <c:pt idx="68383">
                  <c:v>6.8384000000000001E-5</c:v>
                </c:pt>
                <c:pt idx="68384">
                  <c:v>6.8385000000000003E-5</c:v>
                </c:pt>
                <c:pt idx="68385">
                  <c:v>6.8386000000000006E-5</c:v>
                </c:pt>
                <c:pt idx="68386">
                  <c:v>6.8386999999999994E-5</c:v>
                </c:pt>
                <c:pt idx="68387">
                  <c:v>6.8387999999999996E-5</c:v>
                </c:pt>
                <c:pt idx="68388">
                  <c:v>6.8388999999999999E-5</c:v>
                </c:pt>
                <c:pt idx="68389">
                  <c:v>6.8390000000000001E-5</c:v>
                </c:pt>
                <c:pt idx="68390">
                  <c:v>6.8391000000000003E-5</c:v>
                </c:pt>
                <c:pt idx="68391">
                  <c:v>6.8392000000000005E-5</c:v>
                </c:pt>
                <c:pt idx="68392">
                  <c:v>6.8392999999999994E-5</c:v>
                </c:pt>
                <c:pt idx="68393">
                  <c:v>6.8393999999999996E-5</c:v>
                </c:pt>
                <c:pt idx="68394">
                  <c:v>6.8394999999999998E-5</c:v>
                </c:pt>
                <c:pt idx="68395">
                  <c:v>6.8396E-5</c:v>
                </c:pt>
                <c:pt idx="68396">
                  <c:v>6.8397000000000003E-5</c:v>
                </c:pt>
                <c:pt idx="68397">
                  <c:v>6.8398000000000005E-5</c:v>
                </c:pt>
                <c:pt idx="68398">
                  <c:v>6.8398999999999993E-5</c:v>
                </c:pt>
                <c:pt idx="68399">
                  <c:v>6.8399999999999996E-5</c:v>
                </c:pt>
                <c:pt idx="68400">
                  <c:v>6.8400999999999998E-5</c:v>
                </c:pt>
                <c:pt idx="68401">
                  <c:v>6.8402E-5</c:v>
                </c:pt>
                <c:pt idx="68402">
                  <c:v>6.8403000000000002E-5</c:v>
                </c:pt>
                <c:pt idx="68403">
                  <c:v>6.8404000000000004E-5</c:v>
                </c:pt>
                <c:pt idx="68404">
                  <c:v>6.8405000000000007E-5</c:v>
                </c:pt>
                <c:pt idx="68405">
                  <c:v>6.8405999999999995E-5</c:v>
                </c:pt>
                <c:pt idx="68406">
                  <c:v>6.8406999999999997E-5</c:v>
                </c:pt>
                <c:pt idx="68407">
                  <c:v>6.8408E-5</c:v>
                </c:pt>
                <c:pt idx="68408">
                  <c:v>6.8409000000000002E-5</c:v>
                </c:pt>
                <c:pt idx="68409">
                  <c:v>6.8410000000000004E-5</c:v>
                </c:pt>
                <c:pt idx="68410">
                  <c:v>6.8411000000000006E-5</c:v>
                </c:pt>
                <c:pt idx="68411">
                  <c:v>6.8411999999999995E-5</c:v>
                </c:pt>
                <c:pt idx="68412">
                  <c:v>6.8412999999999997E-5</c:v>
                </c:pt>
                <c:pt idx="68413">
                  <c:v>6.8413999999999999E-5</c:v>
                </c:pt>
                <c:pt idx="68414">
                  <c:v>6.8415000000000001E-5</c:v>
                </c:pt>
                <c:pt idx="68415">
                  <c:v>6.8416000000000004E-5</c:v>
                </c:pt>
                <c:pt idx="68416">
                  <c:v>6.8417000000000006E-5</c:v>
                </c:pt>
                <c:pt idx="68417">
                  <c:v>6.8417999999999994E-5</c:v>
                </c:pt>
                <c:pt idx="68418">
                  <c:v>6.8418999999999997E-5</c:v>
                </c:pt>
                <c:pt idx="68419">
                  <c:v>6.8419999999999999E-5</c:v>
                </c:pt>
                <c:pt idx="68420">
                  <c:v>6.8421000000000001E-5</c:v>
                </c:pt>
                <c:pt idx="68421">
                  <c:v>6.8422000000000003E-5</c:v>
                </c:pt>
                <c:pt idx="68422">
                  <c:v>6.8423000000000005E-5</c:v>
                </c:pt>
                <c:pt idx="68423">
                  <c:v>6.8423999999999994E-5</c:v>
                </c:pt>
                <c:pt idx="68424">
                  <c:v>6.8424999999999996E-5</c:v>
                </c:pt>
                <c:pt idx="68425">
                  <c:v>6.8425999999999998E-5</c:v>
                </c:pt>
                <c:pt idx="68426">
                  <c:v>6.8427000000000001E-5</c:v>
                </c:pt>
                <c:pt idx="68427">
                  <c:v>6.8428000000000003E-5</c:v>
                </c:pt>
                <c:pt idx="68428">
                  <c:v>6.8429000000000005E-5</c:v>
                </c:pt>
                <c:pt idx="68429">
                  <c:v>6.8429999999999994E-5</c:v>
                </c:pt>
                <c:pt idx="68430">
                  <c:v>6.8430999999999996E-5</c:v>
                </c:pt>
                <c:pt idx="68431">
                  <c:v>6.8431999999999998E-5</c:v>
                </c:pt>
                <c:pt idx="68432">
                  <c:v>6.8433E-5</c:v>
                </c:pt>
                <c:pt idx="68433">
                  <c:v>6.8434000000000002E-5</c:v>
                </c:pt>
                <c:pt idx="68434">
                  <c:v>6.8435000000000005E-5</c:v>
                </c:pt>
                <c:pt idx="68435">
                  <c:v>6.8435999999999993E-5</c:v>
                </c:pt>
                <c:pt idx="68436">
                  <c:v>6.8436999999999995E-5</c:v>
                </c:pt>
                <c:pt idx="68437">
                  <c:v>6.8437999999999998E-5</c:v>
                </c:pt>
                <c:pt idx="68438">
                  <c:v>6.8439E-5</c:v>
                </c:pt>
                <c:pt idx="68439">
                  <c:v>6.8440000000000002E-5</c:v>
                </c:pt>
                <c:pt idx="68440">
                  <c:v>6.8441000000000004E-5</c:v>
                </c:pt>
                <c:pt idx="68441">
                  <c:v>6.8442000000000006E-5</c:v>
                </c:pt>
                <c:pt idx="68442">
                  <c:v>6.8442999999999995E-5</c:v>
                </c:pt>
                <c:pt idx="68443">
                  <c:v>6.8443999999999997E-5</c:v>
                </c:pt>
                <c:pt idx="68444">
                  <c:v>6.8444999999999999E-5</c:v>
                </c:pt>
                <c:pt idx="68445">
                  <c:v>6.8446000000000002E-5</c:v>
                </c:pt>
                <c:pt idx="68446">
                  <c:v>6.8447000000000004E-5</c:v>
                </c:pt>
                <c:pt idx="68447">
                  <c:v>6.8448000000000006E-5</c:v>
                </c:pt>
                <c:pt idx="68448">
                  <c:v>6.8448999999999995E-5</c:v>
                </c:pt>
                <c:pt idx="68449">
                  <c:v>6.8449999999999997E-5</c:v>
                </c:pt>
                <c:pt idx="68450">
                  <c:v>6.8450999999999999E-5</c:v>
                </c:pt>
                <c:pt idx="68451">
                  <c:v>6.8452000000000001E-5</c:v>
                </c:pt>
                <c:pt idx="68452">
                  <c:v>6.8453000000000003E-5</c:v>
                </c:pt>
                <c:pt idx="68453">
                  <c:v>6.8454000000000006E-5</c:v>
                </c:pt>
                <c:pt idx="68454">
                  <c:v>6.8454999999999994E-5</c:v>
                </c:pt>
                <c:pt idx="68455">
                  <c:v>6.8455999999999996E-5</c:v>
                </c:pt>
                <c:pt idx="68456">
                  <c:v>6.8456999999999999E-5</c:v>
                </c:pt>
                <c:pt idx="68457">
                  <c:v>6.8458000000000001E-5</c:v>
                </c:pt>
                <c:pt idx="68458">
                  <c:v>6.8459000000000003E-5</c:v>
                </c:pt>
                <c:pt idx="68459">
                  <c:v>6.8460000000000005E-5</c:v>
                </c:pt>
                <c:pt idx="68460">
                  <c:v>6.8460999999999994E-5</c:v>
                </c:pt>
                <c:pt idx="68461">
                  <c:v>6.8461999999999996E-5</c:v>
                </c:pt>
                <c:pt idx="68462">
                  <c:v>6.8462999999999998E-5</c:v>
                </c:pt>
                <c:pt idx="68463">
                  <c:v>6.8464E-5</c:v>
                </c:pt>
                <c:pt idx="68464">
                  <c:v>6.8465000000000003E-5</c:v>
                </c:pt>
                <c:pt idx="68465">
                  <c:v>6.8466000000000005E-5</c:v>
                </c:pt>
                <c:pt idx="68466">
                  <c:v>6.8466999999999993E-5</c:v>
                </c:pt>
                <c:pt idx="68467">
                  <c:v>6.8467999999999996E-5</c:v>
                </c:pt>
                <c:pt idx="68468">
                  <c:v>6.8468999999999998E-5</c:v>
                </c:pt>
                <c:pt idx="68469">
                  <c:v>6.847E-5</c:v>
                </c:pt>
                <c:pt idx="68470">
                  <c:v>6.8471000000000002E-5</c:v>
                </c:pt>
                <c:pt idx="68471">
                  <c:v>6.8472000000000004E-5</c:v>
                </c:pt>
                <c:pt idx="68472">
                  <c:v>6.8473000000000007E-5</c:v>
                </c:pt>
                <c:pt idx="68473">
                  <c:v>6.8473999999999995E-5</c:v>
                </c:pt>
                <c:pt idx="68474">
                  <c:v>6.8474999999999997E-5</c:v>
                </c:pt>
                <c:pt idx="68475">
                  <c:v>6.8476E-5</c:v>
                </c:pt>
                <c:pt idx="68476">
                  <c:v>6.8477000000000002E-5</c:v>
                </c:pt>
                <c:pt idx="68477">
                  <c:v>6.8478000000000004E-5</c:v>
                </c:pt>
                <c:pt idx="68478">
                  <c:v>6.8479000000000006E-5</c:v>
                </c:pt>
                <c:pt idx="68479">
                  <c:v>6.8479999999999995E-5</c:v>
                </c:pt>
                <c:pt idx="68480">
                  <c:v>6.8480999999999997E-5</c:v>
                </c:pt>
                <c:pt idx="68481">
                  <c:v>6.8481999999999999E-5</c:v>
                </c:pt>
                <c:pt idx="68482">
                  <c:v>6.8483000000000001E-5</c:v>
                </c:pt>
                <c:pt idx="68483">
                  <c:v>6.8484000000000004E-5</c:v>
                </c:pt>
                <c:pt idx="68484">
                  <c:v>6.8485000000000006E-5</c:v>
                </c:pt>
                <c:pt idx="68485">
                  <c:v>6.8485999999999994E-5</c:v>
                </c:pt>
                <c:pt idx="68486">
                  <c:v>6.8486999999999997E-5</c:v>
                </c:pt>
                <c:pt idx="68487">
                  <c:v>6.8487999999999999E-5</c:v>
                </c:pt>
                <c:pt idx="68488">
                  <c:v>6.8489000000000001E-5</c:v>
                </c:pt>
                <c:pt idx="68489">
                  <c:v>6.8490000000000003E-5</c:v>
                </c:pt>
                <c:pt idx="68490">
                  <c:v>6.8491000000000005E-5</c:v>
                </c:pt>
                <c:pt idx="68491">
                  <c:v>6.8491999999999994E-5</c:v>
                </c:pt>
                <c:pt idx="68492">
                  <c:v>6.8492999999999996E-5</c:v>
                </c:pt>
                <c:pt idx="68493">
                  <c:v>6.8493999999999998E-5</c:v>
                </c:pt>
                <c:pt idx="68494">
                  <c:v>6.8495000000000001E-5</c:v>
                </c:pt>
                <c:pt idx="68495">
                  <c:v>6.8496000000000003E-5</c:v>
                </c:pt>
                <c:pt idx="68496">
                  <c:v>6.8497000000000005E-5</c:v>
                </c:pt>
                <c:pt idx="68497">
                  <c:v>6.8497999999999994E-5</c:v>
                </c:pt>
                <c:pt idx="68498">
                  <c:v>6.8498999999999996E-5</c:v>
                </c:pt>
                <c:pt idx="68499">
                  <c:v>6.8499999999999998E-5</c:v>
                </c:pt>
                <c:pt idx="68500">
                  <c:v>6.8501E-5</c:v>
                </c:pt>
                <c:pt idx="68501">
                  <c:v>6.8502000000000002E-5</c:v>
                </c:pt>
                <c:pt idx="68502">
                  <c:v>6.8503000000000005E-5</c:v>
                </c:pt>
                <c:pt idx="68503">
                  <c:v>6.8503999999999993E-5</c:v>
                </c:pt>
                <c:pt idx="68504">
                  <c:v>6.8504999999999995E-5</c:v>
                </c:pt>
                <c:pt idx="68505">
                  <c:v>6.8505999999999998E-5</c:v>
                </c:pt>
                <c:pt idx="68506">
                  <c:v>6.8507E-5</c:v>
                </c:pt>
                <c:pt idx="68507">
                  <c:v>6.8508000000000002E-5</c:v>
                </c:pt>
                <c:pt idx="68508">
                  <c:v>6.8509000000000004E-5</c:v>
                </c:pt>
                <c:pt idx="68509">
                  <c:v>6.8510000000000006E-5</c:v>
                </c:pt>
                <c:pt idx="68510">
                  <c:v>6.8510999999999995E-5</c:v>
                </c:pt>
                <c:pt idx="68511">
                  <c:v>6.8511999999999997E-5</c:v>
                </c:pt>
                <c:pt idx="68512">
                  <c:v>6.8512999999999999E-5</c:v>
                </c:pt>
                <c:pt idx="68513">
                  <c:v>6.8514000000000002E-5</c:v>
                </c:pt>
                <c:pt idx="68514">
                  <c:v>6.8515000000000004E-5</c:v>
                </c:pt>
                <c:pt idx="68515">
                  <c:v>6.8516000000000006E-5</c:v>
                </c:pt>
                <c:pt idx="68516">
                  <c:v>6.8516999999999995E-5</c:v>
                </c:pt>
                <c:pt idx="68517">
                  <c:v>6.8517999999999997E-5</c:v>
                </c:pt>
                <c:pt idx="68518">
                  <c:v>6.8518999999999999E-5</c:v>
                </c:pt>
                <c:pt idx="68519">
                  <c:v>6.8520000000000001E-5</c:v>
                </c:pt>
                <c:pt idx="68520">
                  <c:v>6.8521000000000003E-5</c:v>
                </c:pt>
                <c:pt idx="68521">
                  <c:v>6.8522000000000006E-5</c:v>
                </c:pt>
                <c:pt idx="68522">
                  <c:v>6.8522999999999994E-5</c:v>
                </c:pt>
                <c:pt idx="68523">
                  <c:v>6.8523999999999996E-5</c:v>
                </c:pt>
                <c:pt idx="68524">
                  <c:v>6.8524999999999999E-5</c:v>
                </c:pt>
                <c:pt idx="68525">
                  <c:v>6.8526000000000001E-5</c:v>
                </c:pt>
                <c:pt idx="68526">
                  <c:v>6.8527000000000003E-5</c:v>
                </c:pt>
                <c:pt idx="68527">
                  <c:v>6.8528000000000005E-5</c:v>
                </c:pt>
                <c:pt idx="68528">
                  <c:v>6.8528999999999994E-5</c:v>
                </c:pt>
                <c:pt idx="68529">
                  <c:v>6.8529999999999996E-5</c:v>
                </c:pt>
                <c:pt idx="68530">
                  <c:v>6.8530999999999998E-5</c:v>
                </c:pt>
                <c:pt idx="68531">
                  <c:v>6.8532E-5</c:v>
                </c:pt>
                <c:pt idx="68532">
                  <c:v>6.8533000000000003E-5</c:v>
                </c:pt>
                <c:pt idx="68533">
                  <c:v>6.8534000000000005E-5</c:v>
                </c:pt>
                <c:pt idx="68534">
                  <c:v>6.8534999999999993E-5</c:v>
                </c:pt>
                <c:pt idx="68535">
                  <c:v>6.8535999999999996E-5</c:v>
                </c:pt>
                <c:pt idx="68536">
                  <c:v>6.8536999999999998E-5</c:v>
                </c:pt>
                <c:pt idx="68537">
                  <c:v>6.8538E-5</c:v>
                </c:pt>
                <c:pt idx="68538">
                  <c:v>6.8539000000000002E-5</c:v>
                </c:pt>
                <c:pt idx="68539">
                  <c:v>6.8540000000000004E-5</c:v>
                </c:pt>
                <c:pt idx="68540">
                  <c:v>6.8541000000000007E-5</c:v>
                </c:pt>
                <c:pt idx="68541">
                  <c:v>6.8541999999999995E-5</c:v>
                </c:pt>
                <c:pt idx="68542">
                  <c:v>6.8542999999999997E-5</c:v>
                </c:pt>
                <c:pt idx="68543">
                  <c:v>6.8544E-5</c:v>
                </c:pt>
                <c:pt idx="68544">
                  <c:v>6.8545000000000002E-5</c:v>
                </c:pt>
                <c:pt idx="68545">
                  <c:v>6.8546000000000004E-5</c:v>
                </c:pt>
                <c:pt idx="68546">
                  <c:v>6.8547000000000006E-5</c:v>
                </c:pt>
                <c:pt idx="68547">
                  <c:v>6.8547999999999995E-5</c:v>
                </c:pt>
                <c:pt idx="68548">
                  <c:v>6.8548999999999997E-5</c:v>
                </c:pt>
                <c:pt idx="68549">
                  <c:v>6.8549999999999999E-5</c:v>
                </c:pt>
                <c:pt idx="68550">
                  <c:v>6.8551000000000001E-5</c:v>
                </c:pt>
                <c:pt idx="68551">
                  <c:v>6.8552000000000004E-5</c:v>
                </c:pt>
                <c:pt idx="68552">
                  <c:v>6.8553000000000006E-5</c:v>
                </c:pt>
                <c:pt idx="68553">
                  <c:v>6.8553999999999994E-5</c:v>
                </c:pt>
                <c:pt idx="68554">
                  <c:v>6.8554999999999997E-5</c:v>
                </c:pt>
                <c:pt idx="68555">
                  <c:v>6.8555999999999999E-5</c:v>
                </c:pt>
                <c:pt idx="68556">
                  <c:v>6.8557000000000001E-5</c:v>
                </c:pt>
                <c:pt idx="68557">
                  <c:v>6.8558000000000003E-5</c:v>
                </c:pt>
                <c:pt idx="68558">
                  <c:v>6.8559000000000005E-5</c:v>
                </c:pt>
                <c:pt idx="68559">
                  <c:v>6.8559999999999994E-5</c:v>
                </c:pt>
                <c:pt idx="68560">
                  <c:v>6.8560999999999996E-5</c:v>
                </c:pt>
                <c:pt idx="68561">
                  <c:v>6.8561999999999998E-5</c:v>
                </c:pt>
                <c:pt idx="68562">
                  <c:v>6.8563000000000001E-5</c:v>
                </c:pt>
                <c:pt idx="68563">
                  <c:v>6.8564000000000003E-5</c:v>
                </c:pt>
                <c:pt idx="68564">
                  <c:v>6.8565000000000005E-5</c:v>
                </c:pt>
                <c:pt idx="68565">
                  <c:v>6.8565999999999994E-5</c:v>
                </c:pt>
                <c:pt idx="68566">
                  <c:v>6.8566999999999996E-5</c:v>
                </c:pt>
                <c:pt idx="68567">
                  <c:v>6.8567999999999998E-5</c:v>
                </c:pt>
                <c:pt idx="68568">
                  <c:v>6.8569E-5</c:v>
                </c:pt>
                <c:pt idx="68569">
                  <c:v>6.8570000000000002E-5</c:v>
                </c:pt>
                <c:pt idx="68570">
                  <c:v>6.8571000000000005E-5</c:v>
                </c:pt>
                <c:pt idx="68571">
                  <c:v>6.8571999999999993E-5</c:v>
                </c:pt>
                <c:pt idx="68572">
                  <c:v>6.8572999999999996E-5</c:v>
                </c:pt>
                <c:pt idx="68573">
                  <c:v>6.8573999999999998E-5</c:v>
                </c:pt>
                <c:pt idx="68574">
                  <c:v>6.8575E-5</c:v>
                </c:pt>
                <c:pt idx="68575">
                  <c:v>6.8576000000000002E-5</c:v>
                </c:pt>
                <c:pt idx="68576">
                  <c:v>6.8577000000000004E-5</c:v>
                </c:pt>
                <c:pt idx="68577">
                  <c:v>6.8578000000000006E-5</c:v>
                </c:pt>
                <c:pt idx="68578">
                  <c:v>6.8578999999999995E-5</c:v>
                </c:pt>
                <c:pt idx="68579">
                  <c:v>6.8579999999999997E-5</c:v>
                </c:pt>
                <c:pt idx="68580">
                  <c:v>6.8580999999999999E-5</c:v>
                </c:pt>
                <c:pt idx="68581">
                  <c:v>6.8582000000000002E-5</c:v>
                </c:pt>
                <c:pt idx="68582">
                  <c:v>6.8583000000000004E-5</c:v>
                </c:pt>
                <c:pt idx="68583">
                  <c:v>6.8584000000000006E-5</c:v>
                </c:pt>
                <c:pt idx="68584">
                  <c:v>6.8584999999999995E-5</c:v>
                </c:pt>
                <c:pt idx="68585">
                  <c:v>6.8585999999999997E-5</c:v>
                </c:pt>
                <c:pt idx="68586">
                  <c:v>6.8586999999999999E-5</c:v>
                </c:pt>
                <c:pt idx="68587">
                  <c:v>6.8588000000000001E-5</c:v>
                </c:pt>
                <c:pt idx="68588">
                  <c:v>6.8589000000000003E-5</c:v>
                </c:pt>
                <c:pt idx="68589">
                  <c:v>6.8590000000000006E-5</c:v>
                </c:pt>
                <c:pt idx="68590">
                  <c:v>6.8590999999999994E-5</c:v>
                </c:pt>
                <c:pt idx="68591">
                  <c:v>6.8591999999999997E-5</c:v>
                </c:pt>
                <c:pt idx="68592">
                  <c:v>6.8592999999999999E-5</c:v>
                </c:pt>
                <c:pt idx="68593">
                  <c:v>6.8594000000000001E-5</c:v>
                </c:pt>
                <c:pt idx="68594">
                  <c:v>6.8595000000000003E-5</c:v>
                </c:pt>
                <c:pt idx="68595">
                  <c:v>6.8596000000000005E-5</c:v>
                </c:pt>
                <c:pt idx="68596">
                  <c:v>6.8596999999999994E-5</c:v>
                </c:pt>
                <c:pt idx="68597">
                  <c:v>6.8597999999999996E-5</c:v>
                </c:pt>
                <c:pt idx="68598">
                  <c:v>6.8598999999999998E-5</c:v>
                </c:pt>
                <c:pt idx="68599">
                  <c:v>6.86E-5</c:v>
                </c:pt>
                <c:pt idx="68600">
                  <c:v>6.8601000000000003E-5</c:v>
                </c:pt>
                <c:pt idx="68601">
                  <c:v>6.8602000000000005E-5</c:v>
                </c:pt>
                <c:pt idx="68602">
                  <c:v>6.8602999999999994E-5</c:v>
                </c:pt>
                <c:pt idx="68603">
                  <c:v>6.8603999999999996E-5</c:v>
                </c:pt>
                <c:pt idx="68604">
                  <c:v>6.8604999999999998E-5</c:v>
                </c:pt>
                <c:pt idx="68605">
                  <c:v>6.8606E-5</c:v>
                </c:pt>
                <c:pt idx="68606">
                  <c:v>6.8607000000000002E-5</c:v>
                </c:pt>
                <c:pt idx="68607">
                  <c:v>6.8608000000000004E-5</c:v>
                </c:pt>
                <c:pt idx="68608">
                  <c:v>6.8609000000000007E-5</c:v>
                </c:pt>
                <c:pt idx="68609">
                  <c:v>6.8609999999999995E-5</c:v>
                </c:pt>
                <c:pt idx="68610">
                  <c:v>6.8610999999999998E-5</c:v>
                </c:pt>
                <c:pt idx="68611">
                  <c:v>6.8612E-5</c:v>
                </c:pt>
                <c:pt idx="68612">
                  <c:v>6.8613000000000002E-5</c:v>
                </c:pt>
                <c:pt idx="68613">
                  <c:v>6.8614000000000004E-5</c:v>
                </c:pt>
                <c:pt idx="68614">
                  <c:v>6.8615000000000006E-5</c:v>
                </c:pt>
                <c:pt idx="68615">
                  <c:v>6.8615999999999995E-5</c:v>
                </c:pt>
                <c:pt idx="68616">
                  <c:v>6.8616999999999997E-5</c:v>
                </c:pt>
                <c:pt idx="68617">
                  <c:v>6.8617999999999999E-5</c:v>
                </c:pt>
                <c:pt idx="68618">
                  <c:v>6.8619000000000001E-5</c:v>
                </c:pt>
                <c:pt idx="68619">
                  <c:v>6.8620000000000004E-5</c:v>
                </c:pt>
                <c:pt idx="68620">
                  <c:v>6.8621000000000006E-5</c:v>
                </c:pt>
                <c:pt idx="68621">
                  <c:v>6.8621999999999995E-5</c:v>
                </c:pt>
                <c:pt idx="68622">
                  <c:v>6.8622999999999997E-5</c:v>
                </c:pt>
                <c:pt idx="68623">
                  <c:v>6.8623999999999999E-5</c:v>
                </c:pt>
                <c:pt idx="68624">
                  <c:v>6.8625000000000001E-5</c:v>
                </c:pt>
                <c:pt idx="68625">
                  <c:v>6.8626000000000003E-5</c:v>
                </c:pt>
                <c:pt idx="68626">
                  <c:v>6.8627000000000005E-5</c:v>
                </c:pt>
                <c:pt idx="68627">
                  <c:v>6.8627999999999994E-5</c:v>
                </c:pt>
                <c:pt idx="68628">
                  <c:v>6.8628999999999996E-5</c:v>
                </c:pt>
                <c:pt idx="68629">
                  <c:v>6.8629999999999999E-5</c:v>
                </c:pt>
                <c:pt idx="68630">
                  <c:v>6.8631000000000001E-5</c:v>
                </c:pt>
                <c:pt idx="68631">
                  <c:v>6.8632000000000003E-5</c:v>
                </c:pt>
                <c:pt idx="68632">
                  <c:v>6.8633000000000005E-5</c:v>
                </c:pt>
                <c:pt idx="68633">
                  <c:v>6.8633999999999994E-5</c:v>
                </c:pt>
                <c:pt idx="68634">
                  <c:v>6.8634999999999996E-5</c:v>
                </c:pt>
                <c:pt idx="68635">
                  <c:v>6.8635999999999998E-5</c:v>
                </c:pt>
                <c:pt idx="68636">
                  <c:v>6.8637E-5</c:v>
                </c:pt>
                <c:pt idx="68637">
                  <c:v>6.8638000000000003E-5</c:v>
                </c:pt>
                <c:pt idx="68638">
                  <c:v>6.8639000000000005E-5</c:v>
                </c:pt>
                <c:pt idx="68639">
                  <c:v>6.8639999999999993E-5</c:v>
                </c:pt>
                <c:pt idx="68640">
                  <c:v>6.8640999999999996E-5</c:v>
                </c:pt>
                <c:pt idx="68641">
                  <c:v>6.8641999999999998E-5</c:v>
                </c:pt>
                <c:pt idx="68642">
                  <c:v>6.8643E-5</c:v>
                </c:pt>
                <c:pt idx="68643">
                  <c:v>6.8644000000000002E-5</c:v>
                </c:pt>
                <c:pt idx="68644">
                  <c:v>6.8645000000000004E-5</c:v>
                </c:pt>
                <c:pt idx="68645">
                  <c:v>6.8646000000000006E-5</c:v>
                </c:pt>
                <c:pt idx="68646">
                  <c:v>6.8646999999999995E-5</c:v>
                </c:pt>
                <c:pt idx="68647">
                  <c:v>6.8647999999999997E-5</c:v>
                </c:pt>
                <c:pt idx="68648">
                  <c:v>6.8649E-5</c:v>
                </c:pt>
                <c:pt idx="68649">
                  <c:v>6.8650000000000002E-5</c:v>
                </c:pt>
                <c:pt idx="68650">
                  <c:v>6.8651000000000004E-5</c:v>
                </c:pt>
                <c:pt idx="68651">
                  <c:v>6.8652000000000006E-5</c:v>
                </c:pt>
                <c:pt idx="68652">
                  <c:v>6.8652999999999995E-5</c:v>
                </c:pt>
                <c:pt idx="68653">
                  <c:v>6.8653999999999997E-5</c:v>
                </c:pt>
                <c:pt idx="68654">
                  <c:v>6.8654999999999999E-5</c:v>
                </c:pt>
                <c:pt idx="68655">
                  <c:v>6.8656000000000001E-5</c:v>
                </c:pt>
                <c:pt idx="68656">
                  <c:v>6.8657000000000004E-5</c:v>
                </c:pt>
                <c:pt idx="68657">
                  <c:v>6.8658000000000006E-5</c:v>
                </c:pt>
                <c:pt idx="68658">
                  <c:v>6.8658999999999994E-5</c:v>
                </c:pt>
                <c:pt idx="68659">
                  <c:v>6.8659999999999997E-5</c:v>
                </c:pt>
                <c:pt idx="68660">
                  <c:v>6.8660999999999999E-5</c:v>
                </c:pt>
                <c:pt idx="68661">
                  <c:v>6.8662000000000001E-5</c:v>
                </c:pt>
                <c:pt idx="68662">
                  <c:v>6.8663000000000003E-5</c:v>
                </c:pt>
                <c:pt idx="68663">
                  <c:v>6.8664000000000005E-5</c:v>
                </c:pt>
                <c:pt idx="68664">
                  <c:v>6.8664999999999994E-5</c:v>
                </c:pt>
                <c:pt idx="68665">
                  <c:v>6.8665999999999996E-5</c:v>
                </c:pt>
                <c:pt idx="68666">
                  <c:v>6.8666999999999998E-5</c:v>
                </c:pt>
                <c:pt idx="68667">
                  <c:v>6.8668000000000001E-5</c:v>
                </c:pt>
                <c:pt idx="68668">
                  <c:v>6.8669000000000003E-5</c:v>
                </c:pt>
                <c:pt idx="68669">
                  <c:v>6.8670000000000005E-5</c:v>
                </c:pt>
                <c:pt idx="68670">
                  <c:v>6.8670999999999994E-5</c:v>
                </c:pt>
                <c:pt idx="68671">
                  <c:v>6.8671999999999996E-5</c:v>
                </c:pt>
                <c:pt idx="68672">
                  <c:v>6.8672999999999998E-5</c:v>
                </c:pt>
                <c:pt idx="68673">
                  <c:v>6.8674E-5</c:v>
                </c:pt>
                <c:pt idx="68674">
                  <c:v>6.8675000000000002E-5</c:v>
                </c:pt>
                <c:pt idx="68675">
                  <c:v>6.8676000000000005E-5</c:v>
                </c:pt>
                <c:pt idx="68676">
                  <c:v>6.8677000000000007E-5</c:v>
                </c:pt>
                <c:pt idx="68677">
                  <c:v>6.8677999999999995E-5</c:v>
                </c:pt>
                <c:pt idx="68678">
                  <c:v>6.8678999999999998E-5</c:v>
                </c:pt>
                <c:pt idx="68679">
                  <c:v>6.868E-5</c:v>
                </c:pt>
                <c:pt idx="68680">
                  <c:v>6.8681000000000002E-5</c:v>
                </c:pt>
                <c:pt idx="68681">
                  <c:v>6.8682000000000004E-5</c:v>
                </c:pt>
                <c:pt idx="68682">
                  <c:v>6.8683000000000006E-5</c:v>
                </c:pt>
                <c:pt idx="68683">
                  <c:v>6.8683999999999995E-5</c:v>
                </c:pt>
                <c:pt idx="68684">
                  <c:v>6.8684999999999997E-5</c:v>
                </c:pt>
                <c:pt idx="68685">
                  <c:v>6.8685999999999999E-5</c:v>
                </c:pt>
                <c:pt idx="68686">
                  <c:v>6.8687000000000002E-5</c:v>
                </c:pt>
                <c:pt idx="68687">
                  <c:v>6.8688000000000004E-5</c:v>
                </c:pt>
                <c:pt idx="68688">
                  <c:v>6.8689000000000006E-5</c:v>
                </c:pt>
                <c:pt idx="68689">
                  <c:v>6.8689999999999995E-5</c:v>
                </c:pt>
                <c:pt idx="68690">
                  <c:v>6.8690999999999997E-5</c:v>
                </c:pt>
                <c:pt idx="68691">
                  <c:v>6.8691999999999999E-5</c:v>
                </c:pt>
                <c:pt idx="68692">
                  <c:v>6.8693000000000001E-5</c:v>
                </c:pt>
                <c:pt idx="68693">
                  <c:v>6.8694000000000003E-5</c:v>
                </c:pt>
                <c:pt idx="68694">
                  <c:v>6.8695000000000006E-5</c:v>
                </c:pt>
                <c:pt idx="68695">
                  <c:v>6.8695999999999994E-5</c:v>
                </c:pt>
                <c:pt idx="68696">
                  <c:v>6.8696999999999996E-5</c:v>
                </c:pt>
                <c:pt idx="68697">
                  <c:v>6.8697999999999999E-5</c:v>
                </c:pt>
                <c:pt idx="68698">
                  <c:v>6.8699000000000001E-5</c:v>
                </c:pt>
                <c:pt idx="68699">
                  <c:v>6.8700000000000003E-5</c:v>
                </c:pt>
                <c:pt idx="68700">
                  <c:v>6.8701000000000005E-5</c:v>
                </c:pt>
                <c:pt idx="68701">
                  <c:v>6.8701999999999994E-5</c:v>
                </c:pt>
                <c:pt idx="68702">
                  <c:v>6.8702999999999996E-5</c:v>
                </c:pt>
                <c:pt idx="68703">
                  <c:v>6.8703999999999998E-5</c:v>
                </c:pt>
                <c:pt idx="68704">
                  <c:v>6.8705E-5</c:v>
                </c:pt>
                <c:pt idx="68705">
                  <c:v>6.8706000000000003E-5</c:v>
                </c:pt>
                <c:pt idx="68706">
                  <c:v>6.8707000000000005E-5</c:v>
                </c:pt>
                <c:pt idx="68707">
                  <c:v>6.8707999999999993E-5</c:v>
                </c:pt>
                <c:pt idx="68708">
                  <c:v>6.8708999999999996E-5</c:v>
                </c:pt>
                <c:pt idx="68709">
                  <c:v>6.8709999999999998E-5</c:v>
                </c:pt>
                <c:pt idx="68710">
                  <c:v>6.8711E-5</c:v>
                </c:pt>
                <c:pt idx="68711">
                  <c:v>6.8712000000000002E-5</c:v>
                </c:pt>
                <c:pt idx="68712">
                  <c:v>6.8713000000000004E-5</c:v>
                </c:pt>
                <c:pt idx="68713">
                  <c:v>6.8714000000000007E-5</c:v>
                </c:pt>
                <c:pt idx="68714">
                  <c:v>6.8714999999999995E-5</c:v>
                </c:pt>
                <c:pt idx="68715">
                  <c:v>6.8715999999999997E-5</c:v>
                </c:pt>
                <c:pt idx="68716">
                  <c:v>6.8717E-5</c:v>
                </c:pt>
                <c:pt idx="68717">
                  <c:v>6.8718000000000002E-5</c:v>
                </c:pt>
                <c:pt idx="68718">
                  <c:v>6.8719000000000004E-5</c:v>
                </c:pt>
                <c:pt idx="68719">
                  <c:v>6.8720000000000006E-5</c:v>
                </c:pt>
                <c:pt idx="68720">
                  <c:v>6.8720999999999995E-5</c:v>
                </c:pt>
                <c:pt idx="68721">
                  <c:v>6.8721999999999997E-5</c:v>
                </c:pt>
                <c:pt idx="68722">
                  <c:v>6.8722999999999999E-5</c:v>
                </c:pt>
                <c:pt idx="68723">
                  <c:v>6.8724000000000001E-5</c:v>
                </c:pt>
                <c:pt idx="68724">
                  <c:v>6.8725000000000004E-5</c:v>
                </c:pt>
                <c:pt idx="68725">
                  <c:v>6.8726000000000006E-5</c:v>
                </c:pt>
                <c:pt idx="68726">
                  <c:v>6.8726999999999994E-5</c:v>
                </c:pt>
                <c:pt idx="68727">
                  <c:v>6.8727999999999997E-5</c:v>
                </c:pt>
                <c:pt idx="68728">
                  <c:v>6.8728999999999999E-5</c:v>
                </c:pt>
                <c:pt idx="68729">
                  <c:v>6.8730000000000001E-5</c:v>
                </c:pt>
                <c:pt idx="68730">
                  <c:v>6.8731000000000003E-5</c:v>
                </c:pt>
                <c:pt idx="68731">
                  <c:v>6.8732000000000005E-5</c:v>
                </c:pt>
                <c:pt idx="68732">
                  <c:v>6.8732999999999994E-5</c:v>
                </c:pt>
                <c:pt idx="68733">
                  <c:v>6.8733999999999996E-5</c:v>
                </c:pt>
                <c:pt idx="68734">
                  <c:v>6.8734999999999998E-5</c:v>
                </c:pt>
                <c:pt idx="68735">
                  <c:v>6.8736000000000001E-5</c:v>
                </c:pt>
                <c:pt idx="68736">
                  <c:v>6.8737000000000003E-5</c:v>
                </c:pt>
                <c:pt idx="68737">
                  <c:v>6.8738000000000005E-5</c:v>
                </c:pt>
                <c:pt idx="68738">
                  <c:v>6.8738999999999994E-5</c:v>
                </c:pt>
                <c:pt idx="68739">
                  <c:v>6.8739999999999996E-5</c:v>
                </c:pt>
                <c:pt idx="68740">
                  <c:v>6.8740999999999998E-5</c:v>
                </c:pt>
                <c:pt idx="68741">
                  <c:v>6.8742E-5</c:v>
                </c:pt>
                <c:pt idx="68742">
                  <c:v>6.8743000000000002E-5</c:v>
                </c:pt>
                <c:pt idx="68743">
                  <c:v>6.8744000000000005E-5</c:v>
                </c:pt>
                <c:pt idx="68744">
                  <c:v>6.8745000000000007E-5</c:v>
                </c:pt>
                <c:pt idx="68745">
                  <c:v>6.8745999999999995E-5</c:v>
                </c:pt>
                <c:pt idx="68746">
                  <c:v>6.8746999999999998E-5</c:v>
                </c:pt>
                <c:pt idx="68747">
                  <c:v>6.8748E-5</c:v>
                </c:pt>
                <c:pt idx="68748">
                  <c:v>6.8749000000000002E-5</c:v>
                </c:pt>
                <c:pt idx="68749">
                  <c:v>6.8750000000000004E-5</c:v>
                </c:pt>
                <c:pt idx="68750">
                  <c:v>6.8751000000000006E-5</c:v>
                </c:pt>
                <c:pt idx="68751">
                  <c:v>6.8751999999999995E-5</c:v>
                </c:pt>
                <c:pt idx="68752">
                  <c:v>6.8752999999999997E-5</c:v>
                </c:pt>
                <c:pt idx="68753">
                  <c:v>6.8753999999999999E-5</c:v>
                </c:pt>
                <c:pt idx="68754">
                  <c:v>6.8755000000000002E-5</c:v>
                </c:pt>
                <c:pt idx="68755">
                  <c:v>6.8756000000000004E-5</c:v>
                </c:pt>
                <c:pt idx="68756">
                  <c:v>6.8757000000000006E-5</c:v>
                </c:pt>
                <c:pt idx="68757">
                  <c:v>6.8757999999999995E-5</c:v>
                </c:pt>
                <c:pt idx="68758">
                  <c:v>6.8758999999999997E-5</c:v>
                </c:pt>
                <c:pt idx="68759">
                  <c:v>6.8759999999999999E-5</c:v>
                </c:pt>
                <c:pt idx="68760">
                  <c:v>6.8761000000000001E-5</c:v>
                </c:pt>
                <c:pt idx="68761">
                  <c:v>6.8762000000000003E-5</c:v>
                </c:pt>
                <c:pt idx="68762">
                  <c:v>6.8763000000000006E-5</c:v>
                </c:pt>
                <c:pt idx="68763">
                  <c:v>6.8763999999999994E-5</c:v>
                </c:pt>
                <c:pt idx="68764">
                  <c:v>6.8764999999999996E-5</c:v>
                </c:pt>
                <c:pt idx="68765">
                  <c:v>6.8765999999999999E-5</c:v>
                </c:pt>
                <c:pt idx="68766">
                  <c:v>6.8767000000000001E-5</c:v>
                </c:pt>
                <c:pt idx="68767">
                  <c:v>6.8768000000000003E-5</c:v>
                </c:pt>
                <c:pt idx="68768">
                  <c:v>6.8769000000000005E-5</c:v>
                </c:pt>
                <c:pt idx="68769">
                  <c:v>6.8769999999999994E-5</c:v>
                </c:pt>
                <c:pt idx="68770">
                  <c:v>6.8770999999999996E-5</c:v>
                </c:pt>
                <c:pt idx="68771">
                  <c:v>6.8771999999999998E-5</c:v>
                </c:pt>
                <c:pt idx="68772">
                  <c:v>6.8773E-5</c:v>
                </c:pt>
                <c:pt idx="68773">
                  <c:v>6.8774000000000003E-5</c:v>
                </c:pt>
                <c:pt idx="68774">
                  <c:v>6.8775000000000005E-5</c:v>
                </c:pt>
                <c:pt idx="68775">
                  <c:v>6.8775999999999993E-5</c:v>
                </c:pt>
                <c:pt idx="68776">
                  <c:v>6.8776999999999996E-5</c:v>
                </c:pt>
                <c:pt idx="68777">
                  <c:v>6.8777999999999998E-5</c:v>
                </c:pt>
                <c:pt idx="68778">
                  <c:v>6.8779E-5</c:v>
                </c:pt>
                <c:pt idx="68779">
                  <c:v>6.8780000000000002E-5</c:v>
                </c:pt>
                <c:pt idx="68780">
                  <c:v>6.8781000000000004E-5</c:v>
                </c:pt>
                <c:pt idx="68781">
                  <c:v>6.8782000000000007E-5</c:v>
                </c:pt>
                <c:pt idx="68782">
                  <c:v>6.8782999999999995E-5</c:v>
                </c:pt>
                <c:pt idx="68783">
                  <c:v>6.8783999999999997E-5</c:v>
                </c:pt>
                <c:pt idx="68784">
                  <c:v>6.8785E-5</c:v>
                </c:pt>
                <c:pt idx="68785">
                  <c:v>6.8786000000000002E-5</c:v>
                </c:pt>
                <c:pt idx="68786">
                  <c:v>6.8787000000000004E-5</c:v>
                </c:pt>
                <c:pt idx="68787">
                  <c:v>6.8788000000000006E-5</c:v>
                </c:pt>
                <c:pt idx="68788">
                  <c:v>6.8788999999999995E-5</c:v>
                </c:pt>
                <c:pt idx="68789">
                  <c:v>6.8789999999999997E-5</c:v>
                </c:pt>
                <c:pt idx="68790">
                  <c:v>6.8790999999999999E-5</c:v>
                </c:pt>
                <c:pt idx="68791">
                  <c:v>6.8792000000000001E-5</c:v>
                </c:pt>
                <c:pt idx="68792">
                  <c:v>6.8793000000000004E-5</c:v>
                </c:pt>
                <c:pt idx="68793">
                  <c:v>6.8794000000000006E-5</c:v>
                </c:pt>
                <c:pt idx="68794">
                  <c:v>6.8794999999999994E-5</c:v>
                </c:pt>
                <c:pt idx="68795">
                  <c:v>6.8795999999999997E-5</c:v>
                </c:pt>
                <c:pt idx="68796">
                  <c:v>6.8796999999999999E-5</c:v>
                </c:pt>
                <c:pt idx="68797">
                  <c:v>6.8798000000000001E-5</c:v>
                </c:pt>
                <c:pt idx="68798">
                  <c:v>6.8799000000000003E-5</c:v>
                </c:pt>
                <c:pt idx="68799">
                  <c:v>6.8800000000000005E-5</c:v>
                </c:pt>
                <c:pt idx="68800">
                  <c:v>6.8800999999999994E-5</c:v>
                </c:pt>
                <c:pt idx="68801">
                  <c:v>6.8801999999999996E-5</c:v>
                </c:pt>
                <c:pt idx="68802">
                  <c:v>6.8802999999999998E-5</c:v>
                </c:pt>
                <c:pt idx="68803">
                  <c:v>6.8804000000000001E-5</c:v>
                </c:pt>
                <c:pt idx="68804">
                  <c:v>6.8805000000000003E-5</c:v>
                </c:pt>
                <c:pt idx="68805">
                  <c:v>6.8806000000000005E-5</c:v>
                </c:pt>
                <c:pt idx="68806">
                  <c:v>6.8806999999999994E-5</c:v>
                </c:pt>
                <c:pt idx="68807">
                  <c:v>6.8807999999999996E-5</c:v>
                </c:pt>
                <c:pt idx="68808">
                  <c:v>6.8808999999999998E-5</c:v>
                </c:pt>
                <c:pt idx="68809">
                  <c:v>6.881E-5</c:v>
                </c:pt>
                <c:pt idx="68810">
                  <c:v>6.8811000000000002E-5</c:v>
                </c:pt>
                <c:pt idx="68811">
                  <c:v>6.8812000000000005E-5</c:v>
                </c:pt>
                <c:pt idx="68812">
                  <c:v>6.8813000000000007E-5</c:v>
                </c:pt>
                <c:pt idx="68813">
                  <c:v>6.8813999999999995E-5</c:v>
                </c:pt>
                <c:pt idx="68814">
                  <c:v>6.8814999999999998E-5</c:v>
                </c:pt>
                <c:pt idx="68815">
                  <c:v>6.8816E-5</c:v>
                </c:pt>
                <c:pt idx="68816">
                  <c:v>6.8817000000000002E-5</c:v>
                </c:pt>
                <c:pt idx="68817">
                  <c:v>6.8818000000000004E-5</c:v>
                </c:pt>
                <c:pt idx="68818">
                  <c:v>6.8819000000000006E-5</c:v>
                </c:pt>
                <c:pt idx="68819">
                  <c:v>6.8819999999999995E-5</c:v>
                </c:pt>
                <c:pt idx="68820">
                  <c:v>6.8820999999999997E-5</c:v>
                </c:pt>
                <c:pt idx="68821">
                  <c:v>6.8821999999999999E-5</c:v>
                </c:pt>
                <c:pt idx="68822">
                  <c:v>6.8823000000000002E-5</c:v>
                </c:pt>
                <c:pt idx="68823">
                  <c:v>6.8824000000000004E-5</c:v>
                </c:pt>
                <c:pt idx="68824">
                  <c:v>6.8825000000000006E-5</c:v>
                </c:pt>
                <c:pt idx="68825">
                  <c:v>6.8825999999999995E-5</c:v>
                </c:pt>
                <c:pt idx="68826">
                  <c:v>6.8826999999999997E-5</c:v>
                </c:pt>
                <c:pt idx="68827">
                  <c:v>6.8827999999999999E-5</c:v>
                </c:pt>
                <c:pt idx="68828">
                  <c:v>6.8829000000000001E-5</c:v>
                </c:pt>
                <c:pt idx="68829">
                  <c:v>6.8830000000000003E-5</c:v>
                </c:pt>
                <c:pt idx="68830">
                  <c:v>6.8831000000000006E-5</c:v>
                </c:pt>
                <c:pt idx="68831">
                  <c:v>6.8831999999999994E-5</c:v>
                </c:pt>
                <c:pt idx="68832">
                  <c:v>6.8832999999999996E-5</c:v>
                </c:pt>
                <c:pt idx="68833">
                  <c:v>6.8833999999999999E-5</c:v>
                </c:pt>
                <c:pt idx="68834">
                  <c:v>6.8835000000000001E-5</c:v>
                </c:pt>
                <c:pt idx="68835">
                  <c:v>6.8836000000000003E-5</c:v>
                </c:pt>
                <c:pt idx="68836">
                  <c:v>6.8837000000000005E-5</c:v>
                </c:pt>
                <c:pt idx="68837">
                  <c:v>6.8837999999999994E-5</c:v>
                </c:pt>
                <c:pt idx="68838">
                  <c:v>6.8838999999999996E-5</c:v>
                </c:pt>
                <c:pt idx="68839">
                  <c:v>6.8839999999999998E-5</c:v>
                </c:pt>
                <c:pt idx="68840">
                  <c:v>6.8841E-5</c:v>
                </c:pt>
                <c:pt idx="68841">
                  <c:v>6.8842000000000003E-5</c:v>
                </c:pt>
                <c:pt idx="68842">
                  <c:v>6.8843000000000005E-5</c:v>
                </c:pt>
                <c:pt idx="68843">
                  <c:v>6.8843999999999993E-5</c:v>
                </c:pt>
                <c:pt idx="68844">
                  <c:v>6.8844999999999996E-5</c:v>
                </c:pt>
                <c:pt idx="68845">
                  <c:v>6.8845999999999998E-5</c:v>
                </c:pt>
                <c:pt idx="68846">
                  <c:v>6.8847E-5</c:v>
                </c:pt>
                <c:pt idx="68847">
                  <c:v>6.8848000000000002E-5</c:v>
                </c:pt>
                <c:pt idx="68848">
                  <c:v>6.8849000000000004E-5</c:v>
                </c:pt>
                <c:pt idx="68849">
                  <c:v>6.8850000000000007E-5</c:v>
                </c:pt>
                <c:pt idx="68850">
                  <c:v>6.8850999999999995E-5</c:v>
                </c:pt>
                <c:pt idx="68851">
                  <c:v>6.8851999999999997E-5</c:v>
                </c:pt>
                <c:pt idx="68852">
                  <c:v>6.8853E-5</c:v>
                </c:pt>
                <c:pt idx="68853">
                  <c:v>6.8854000000000002E-5</c:v>
                </c:pt>
                <c:pt idx="68854">
                  <c:v>6.8855000000000004E-5</c:v>
                </c:pt>
                <c:pt idx="68855">
                  <c:v>6.8856000000000006E-5</c:v>
                </c:pt>
                <c:pt idx="68856">
                  <c:v>6.8856999999999995E-5</c:v>
                </c:pt>
                <c:pt idx="68857">
                  <c:v>6.8857999999999997E-5</c:v>
                </c:pt>
                <c:pt idx="68858">
                  <c:v>6.8858999999999999E-5</c:v>
                </c:pt>
                <c:pt idx="68859">
                  <c:v>6.8860000000000001E-5</c:v>
                </c:pt>
                <c:pt idx="68860">
                  <c:v>6.8861000000000004E-5</c:v>
                </c:pt>
                <c:pt idx="68861">
                  <c:v>6.8862000000000006E-5</c:v>
                </c:pt>
                <c:pt idx="68862">
                  <c:v>6.8862999999999994E-5</c:v>
                </c:pt>
                <c:pt idx="68863">
                  <c:v>6.8863999999999997E-5</c:v>
                </c:pt>
                <c:pt idx="68864">
                  <c:v>6.8864999999999999E-5</c:v>
                </c:pt>
                <c:pt idx="68865">
                  <c:v>6.8866000000000001E-5</c:v>
                </c:pt>
                <c:pt idx="68866">
                  <c:v>6.8867000000000003E-5</c:v>
                </c:pt>
                <c:pt idx="68867">
                  <c:v>6.8868000000000005E-5</c:v>
                </c:pt>
                <c:pt idx="68868">
                  <c:v>6.8868999999999994E-5</c:v>
                </c:pt>
                <c:pt idx="68869">
                  <c:v>6.8869999999999996E-5</c:v>
                </c:pt>
                <c:pt idx="68870">
                  <c:v>6.8870999999999998E-5</c:v>
                </c:pt>
                <c:pt idx="68871">
                  <c:v>6.8872000000000001E-5</c:v>
                </c:pt>
                <c:pt idx="68872">
                  <c:v>6.8873000000000003E-5</c:v>
                </c:pt>
                <c:pt idx="68873">
                  <c:v>6.8874000000000005E-5</c:v>
                </c:pt>
                <c:pt idx="68874">
                  <c:v>6.8874999999999994E-5</c:v>
                </c:pt>
                <c:pt idx="68875">
                  <c:v>6.8875999999999996E-5</c:v>
                </c:pt>
                <c:pt idx="68876">
                  <c:v>6.8876999999999998E-5</c:v>
                </c:pt>
                <c:pt idx="68877">
                  <c:v>6.8878E-5</c:v>
                </c:pt>
                <c:pt idx="68878">
                  <c:v>6.8879000000000002E-5</c:v>
                </c:pt>
                <c:pt idx="68879">
                  <c:v>6.8880000000000005E-5</c:v>
                </c:pt>
                <c:pt idx="68880">
                  <c:v>6.8880999999999993E-5</c:v>
                </c:pt>
                <c:pt idx="68881">
                  <c:v>6.8881999999999995E-5</c:v>
                </c:pt>
                <c:pt idx="68882">
                  <c:v>6.8882999999999998E-5</c:v>
                </c:pt>
                <c:pt idx="68883">
                  <c:v>6.8884E-5</c:v>
                </c:pt>
                <c:pt idx="68884">
                  <c:v>6.8885000000000002E-5</c:v>
                </c:pt>
                <c:pt idx="68885">
                  <c:v>6.8886000000000004E-5</c:v>
                </c:pt>
                <c:pt idx="68886">
                  <c:v>6.8887000000000006E-5</c:v>
                </c:pt>
                <c:pt idx="68887">
                  <c:v>6.8887999999999995E-5</c:v>
                </c:pt>
                <c:pt idx="68888">
                  <c:v>6.8888999999999997E-5</c:v>
                </c:pt>
                <c:pt idx="68889">
                  <c:v>6.8889999999999999E-5</c:v>
                </c:pt>
                <c:pt idx="68890">
                  <c:v>6.8891000000000002E-5</c:v>
                </c:pt>
                <c:pt idx="68891">
                  <c:v>6.8892000000000004E-5</c:v>
                </c:pt>
                <c:pt idx="68892">
                  <c:v>6.8893000000000006E-5</c:v>
                </c:pt>
                <c:pt idx="68893">
                  <c:v>6.8893999999999995E-5</c:v>
                </c:pt>
                <c:pt idx="68894">
                  <c:v>6.8894999999999997E-5</c:v>
                </c:pt>
                <c:pt idx="68895">
                  <c:v>6.8895999999999999E-5</c:v>
                </c:pt>
                <c:pt idx="68896">
                  <c:v>6.8897000000000001E-5</c:v>
                </c:pt>
                <c:pt idx="68897">
                  <c:v>6.8898000000000003E-5</c:v>
                </c:pt>
                <c:pt idx="68898">
                  <c:v>6.8899000000000006E-5</c:v>
                </c:pt>
                <c:pt idx="68899">
                  <c:v>6.8899999999999994E-5</c:v>
                </c:pt>
                <c:pt idx="68900">
                  <c:v>6.8900999999999996E-5</c:v>
                </c:pt>
                <c:pt idx="68901">
                  <c:v>6.8901999999999999E-5</c:v>
                </c:pt>
                <c:pt idx="68902">
                  <c:v>6.8903000000000001E-5</c:v>
                </c:pt>
                <c:pt idx="68903">
                  <c:v>6.8904000000000003E-5</c:v>
                </c:pt>
                <c:pt idx="68904">
                  <c:v>6.8905000000000005E-5</c:v>
                </c:pt>
                <c:pt idx="68905">
                  <c:v>6.8905999999999994E-5</c:v>
                </c:pt>
                <c:pt idx="68906">
                  <c:v>6.8906999999999996E-5</c:v>
                </c:pt>
                <c:pt idx="68907">
                  <c:v>6.8907999999999998E-5</c:v>
                </c:pt>
                <c:pt idx="68908">
                  <c:v>6.8909E-5</c:v>
                </c:pt>
                <c:pt idx="68909">
                  <c:v>6.8910000000000003E-5</c:v>
                </c:pt>
                <c:pt idx="68910">
                  <c:v>6.8911000000000005E-5</c:v>
                </c:pt>
                <c:pt idx="68911">
                  <c:v>6.8911999999999993E-5</c:v>
                </c:pt>
                <c:pt idx="68912">
                  <c:v>6.8912999999999996E-5</c:v>
                </c:pt>
                <c:pt idx="68913">
                  <c:v>6.8913999999999998E-5</c:v>
                </c:pt>
                <c:pt idx="68914">
                  <c:v>6.8915E-5</c:v>
                </c:pt>
                <c:pt idx="68915">
                  <c:v>6.8916000000000002E-5</c:v>
                </c:pt>
                <c:pt idx="68916">
                  <c:v>6.8917000000000004E-5</c:v>
                </c:pt>
                <c:pt idx="68917">
                  <c:v>6.8918000000000007E-5</c:v>
                </c:pt>
                <c:pt idx="68918">
                  <c:v>6.8918999999999995E-5</c:v>
                </c:pt>
                <c:pt idx="68919">
                  <c:v>6.8919999999999997E-5</c:v>
                </c:pt>
                <c:pt idx="68920">
                  <c:v>6.8921E-5</c:v>
                </c:pt>
                <c:pt idx="68921">
                  <c:v>6.8922000000000002E-5</c:v>
                </c:pt>
                <c:pt idx="68922">
                  <c:v>6.8923000000000004E-5</c:v>
                </c:pt>
                <c:pt idx="68923">
                  <c:v>6.8924000000000006E-5</c:v>
                </c:pt>
                <c:pt idx="68924">
                  <c:v>6.8924999999999995E-5</c:v>
                </c:pt>
                <c:pt idx="68925">
                  <c:v>6.8925999999999997E-5</c:v>
                </c:pt>
                <c:pt idx="68926">
                  <c:v>6.8926999999999999E-5</c:v>
                </c:pt>
                <c:pt idx="68927">
                  <c:v>6.8928000000000001E-5</c:v>
                </c:pt>
                <c:pt idx="68928">
                  <c:v>6.8929000000000004E-5</c:v>
                </c:pt>
                <c:pt idx="68929">
                  <c:v>6.8930000000000006E-5</c:v>
                </c:pt>
                <c:pt idx="68930">
                  <c:v>6.8930999999999994E-5</c:v>
                </c:pt>
                <c:pt idx="68931">
                  <c:v>6.8931999999999997E-5</c:v>
                </c:pt>
                <c:pt idx="68932">
                  <c:v>6.8932999999999999E-5</c:v>
                </c:pt>
                <c:pt idx="68933">
                  <c:v>6.8934000000000001E-5</c:v>
                </c:pt>
                <c:pt idx="68934">
                  <c:v>6.8935000000000003E-5</c:v>
                </c:pt>
                <c:pt idx="68935">
                  <c:v>6.8936000000000005E-5</c:v>
                </c:pt>
                <c:pt idx="68936">
                  <c:v>6.8936999999999994E-5</c:v>
                </c:pt>
                <c:pt idx="68937">
                  <c:v>6.8937999999999996E-5</c:v>
                </c:pt>
                <c:pt idx="68938">
                  <c:v>6.8938999999999998E-5</c:v>
                </c:pt>
                <c:pt idx="68939">
                  <c:v>6.8940000000000001E-5</c:v>
                </c:pt>
                <c:pt idx="68940">
                  <c:v>6.8941000000000003E-5</c:v>
                </c:pt>
                <c:pt idx="68941">
                  <c:v>6.8942000000000005E-5</c:v>
                </c:pt>
                <c:pt idx="68942">
                  <c:v>6.8942999999999994E-5</c:v>
                </c:pt>
                <c:pt idx="68943">
                  <c:v>6.8943999999999996E-5</c:v>
                </c:pt>
                <c:pt idx="68944">
                  <c:v>6.8944999999999998E-5</c:v>
                </c:pt>
                <c:pt idx="68945">
                  <c:v>6.8946E-5</c:v>
                </c:pt>
                <c:pt idx="68946">
                  <c:v>6.8947000000000002E-5</c:v>
                </c:pt>
                <c:pt idx="68947">
                  <c:v>6.8948000000000005E-5</c:v>
                </c:pt>
                <c:pt idx="68948">
                  <c:v>6.8948999999999993E-5</c:v>
                </c:pt>
                <c:pt idx="68949">
                  <c:v>6.8949999999999995E-5</c:v>
                </c:pt>
                <c:pt idx="68950">
                  <c:v>6.8950999999999998E-5</c:v>
                </c:pt>
                <c:pt idx="68951">
                  <c:v>6.8952E-5</c:v>
                </c:pt>
                <c:pt idx="68952">
                  <c:v>6.8953000000000002E-5</c:v>
                </c:pt>
                <c:pt idx="68953">
                  <c:v>6.8954000000000004E-5</c:v>
                </c:pt>
                <c:pt idx="68954">
                  <c:v>6.8955000000000006E-5</c:v>
                </c:pt>
                <c:pt idx="68955">
                  <c:v>6.8955999999999995E-5</c:v>
                </c:pt>
                <c:pt idx="68956">
                  <c:v>6.8956999999999997E-5</c:v>
                </c:pt>
                <c:pt idx="68957">
                  <c:v>6.8957999999999999E-5</c:v>
                </c:pt>
                <c:pt idx="68958">
                  <c:v>6.8959000000000002E-5</c:v>
                </c:pt>
                <c:pt idx="68959">
                  <c:v>6.8960000000000004E-5</c:v>
                </c:pt>
                <c:pt idx="68960">
                  <c:v>6.8961000000000006E-5</c:v>
                </c:pt>
                <c:pt idx="68961">
                  <c:v>6.8961999999999995E-5</c:v>
                </c:pt>
                <c:pt idx="68962">
                  <c:v>6.8962999999999997E-5</c:v>
                </c:pt>
                <c:pt idx="68963">
                  <c:v>6.8963999999999999E-5</c:v>
                </c:pt>
                <c:pt idx="68964">
                  <c:v>6.8965000000000001E-5</c:v>
                </c:pt>
                <c:pt idx="68965">
                  <c:v>6.8966000000000003E-5</c:v>
                </c:pt>
                <c:pt idx="68966">
                  <c:v>6.8967000000000006E-5</c:v>
                </c:pt>
                <c:pt idx="68967">
                  <c:v>6.8967999999999994E-5</c:v>
                </c:pt>
                <c:pt idx="68968">
                  <c:v>6.8968999999999996E-5</c:v>
                </c:pt>
                <c:pt idx="68969">
                  <c:v>6.8969999999999999E-5</c:v>
                </c:pt>
                <c:pt idx="68970">
                  <c:v>6.8971000000000001E-5</c:v>
                </c:pt>
                <c:pt idx="68971">
                  <c:v>6.8972000000000003E-5</c:v>
                </c:pt>
                <c:pt idx="68972">
                  <c:v>6.8973000000000005E-5</c:v>
                </c:pt>
                <c:pt idx="68973">
                  <c:v>6.8973999999999994E-5</c:v>
                </c:pt>
                <c:pt idx="68974">
                  <c:v>6.8974999999999996E-5</c:v>
                </c:pt>
                <c:pt idx="68975">
                  <c:v>6.8975999999999998E-5</c:v>
                </c:pt>
                <c:pt idx="68976">
                  <c:v>6.8977E-5</c:v>
                </c:pt>
                <c:pt idx="68977">
                  <c:v>6.8978000000000003E-5</c:v>
                </c:pt>
                <c:pt idx="68978">
                  <c:v>6.8979000000000005E-5</c:v>
                </c:pt>
                <c:pt idx="68979">
                  <c:v>6.8979999999999993E-5</c:v>
                </c:pt>
                <c:pt idx="68980">
                  <c:v>6.8980999999999996E-5</c:v>
                </c:pt>
                <c:pt idx="68981">
                  <c:v>6.8981999999999998E-5</c:v>
                </c:pt>
                <c:pt idx="68982">
                  <c:v>6.8983E-5</c:v>
                </c:pt>
                <c:pt idx="68983">
                  <c:v>6.8984000000000002E-5</c:v>
                </c:pt>
                <c:pt idx="68984">
                  <c:v>6.8985000000000004E-5</c:v>
                </c:pt>
                <c:pt idx="68985">
                  <c:v>6.8986000000000007E-5</c:v>
                </c:pt>
                <c:pt idx="68986">
                  <c:v>6.8986999999999995E-5</c:v>
                </c:pt>
                <c:pt idx="68987">
                  <c:v>6.8987999999999997E-5</c:v>
                </c:pt>
                <c:pt idx="68988">
                  <c:v>6.8989E-5</c:v>
                </c:pt>
                <c:pt idx="68989">
                  <c:v>6.8990000000000002E-5</c:v>
                </c:pt>
                <c:pt idx="68990">
                  <c:v>6.8991000000000004E-5</c:v>
                </c:pt>
                <c:pt idx="68991">
                  <c:v>6.8992000000000006E-5</c:v>
                </c:pt>
                <c:pt idx="68992">
                  <c:v>6.8992999999999995E-5</c:v>
                </c:pt>
                <c:pt idx="68993">
                  <c:v>6.8993999999999997E-5</c:v>
                </c:pt>
                <c:pt idx="68994">
                  <c:v>6.8994999999999999E-5</c:v>
                </c:pt>
                <c:pt idx="68995">
                  <c:v>6.8996000000000001E-5</c:v>
                </c:pt>
                <c:pt idx="68996">
                  <c:v>6.8997000000000004E-5</c:v>
                </c:pt>
                <c:pt idx="68997">
                  <c:v>6.8998000000000006E-5</c:v>
                </c:pt>
                <c:pt idx="68998">
                  <c:v>6.8998999999999994E-5</c:v>
                </c:pt>
                <c:pt idx="68999">
                  <c:v>6.8999999999999997E-5</c:v>
                </c:pt>
                <c:pt idx="69000">
                  <c:v>6.9000999999999999E-5</c:v>
                </c:pt>
                <c:pt idx="69001">
                  <c:v>6.9002000000000001E-5</c:v>
                </c:pt>
                <c:pt idx="69002">
                  <c:v>6.9003000000000003E-5</c:v>
                </c:pt>
                <c:pt idx="69003">
                  <c:v>6.9004000000000005E-5</c:v>
                </c:pt>
                <c:pt idx="69004">
                  <c:v>6.9004999999999994E-5</c:v>
                </c:pt>
                <c:pt idx="69005">
                  <c:v>6.9005999999999996E-5</c:v>
                </c:pt>
                <c:pt idx="69006">
                  <c:v>6.9006999999999998E-5</c:v>
                </c:pt>
                <c:pt idx="69007">
                  <c:v>6.9008000000000001E-5</c:v>
                </c:pt>
                <c:pt idx="69008">
                  <c:v>6.9009000000000003E-5</c:v>
                </c:pt>
                <c:pt idx="69009">
                  <c:v>6.9010000000000005E-5</c:v>
                </c:pt>
                <c:pt idx="69010">
                  <c:v>6.9010999999999994E-5</c:v>
                </c:pt>
                <c:pt idx="69011">
                  <c:v>6.9011999999999996E-5</c:v>
                </c:pt>
                <c:pt idx="69012">
                  <c:v>6.9012999999999998E-5</c:v>
                </c:pt>
                <c:pt idx="69013">
                  <c:v>6.9014E-5</c:v>
                </c:pt>
                <c:pt idx="69014">
                  <c:v>6.9015000000000002E-5</c:v>
                </c:pt>
                <c:pt idx="69015">
                  <c:v>6.9016000000000005E-5</c:v>
                </c:pt>
                <c:pt idx="69016">
                  <c:v>6.9016999999999993E-5</c:v>
                </c:pt>
                <c:pt idx="69017">
                  <c:v>6.9017999999999995E-5</c:v>
                </c:pt>
                <c:pt idx="69018">
                  <c:v>6.9018999999999998E-5</c:v>
                </c:pt>
                <c:pt idx="69019">
                  <c:v>6.902E-5</c:v>
                </c:pt>
                <c:pt idx="69020">
                  <c:v>6.9021000000000002E-5</c:v>
                </c:pt>
                <c:pt idx="69021">
                  <c:v>6.9022000000000004E-5</c:v>
                </c:pt>
                <c:pt idx="69022">
                  <c:v>6.9023000000000006E-5</c:v>
                </c:pt>
                <c:pt idx="69023">
                  <c:v>6.9023999999999995E-5</c:v>
                </c:pt>
                <c:pt idx="69024">
                  <c:v>6.9024999999999997E-5</c:v>
                </c:pt>
                <c:pt idx="69025">
                  <c:v>6.9025999999999999E-5</c:v>
                </c:pt>
                <c:pt idx="69026">
                  <c:v>6.9027000000000002E-5</c:v>
                </c:pt>
                <c:pt idx="69027">
                  <c:v>6.9028000000000004E-5</c:v>
                </c:pt>
                <c:pt idx="69028">
                  <c:v>6.9029000000000006E-5</c:v>
                </c:pt>
                <c:pt idx="69029">
                  <c:v>6.9029999999999995E-5</c:v>
                </c:pt>
                <c:pt idx="69030">
                  <c:v>6.9030999999999997E-5</c:v>
                </c:pt>
                <c:pt idx="69031">
                  <c:v>6.9031999999999999E-5</c:v>
                </c:pt>
                <c:pt idx="69032">
                  <c:v>6.9033000000000001E-5</c:v>
                </c:pt>
                <c:pt idx="69033">
                  <c:v>6.9034000000000003E-5</c:v>
                </c:pt>
                <c:pt idx="69034">
                  <c:v>6.9035000000000006E-5</c:v>
                </c:pt>
                <c:pt idx="69035">
                  <c:v>6.9035999999999994E-5</c:v>
                </c:pt>
                <c:pt idx="69036">
                  <c:v>6.9036999999999996E-5</c:v>
                </c:pt>
                <c:pt idx="69037">
                  <c:v>6.9037999999999999E-5</c:v>
                </c:pt>
                <c:pt idx="69038">
                  <c:v>6.9039000000000001E-5</c:v>
                </c:pt>
                <c:pt idx="69039">
                  <c:v>6.9040000000000003E-5</c:v>
                </c:pt>
                <c:pt idx="69040">
                  <c:v>6.9041000000000005E-5</c:v>
                </c:pt>
                <c:pt idx="69041">
                  <c:v>6.9041999999999994E-5</c:v>
                </c:pt>
                <c:pt idx="69042">
                  <c:v>6.9042999999999996E-5</c:v>
                </c:pt>
                <c:pt idx="69043">
                  <c:v>6.9043999999999998E-5</c:v>
                </c:pt>
                <c:pt idx="69044">
                  <c:v>6.9045E-5</c:v>
                </c:pt>
                <c:pt idx="69045">
                  <c:v>6.9046000000000003E-5</c:v>
                </c:pt>
                <c:pt idx="69046">
                  <c:v>6.9047000000000005E-5</c:v>
                </c:pt>
                <c:pt idx="69047">
                  <c:v>6.9047999999999993E-5</c:v>
                </c:pt>
                <c:pt idx="69048">
                  <c:v>6.9048999999999996E-5</c:v>
                </c:pt>
                <c:pt idx="69049">
                  <c:v>6.9049999999999998E-5</c:v>
                </c:pt>
                <c:pt idx="69050">
                  <c:v>6.9051E-5</c:v>
                </c:pt>
                <c:pt idx="69051">
                  <c:v>6.9052000000000002E-5</c:v>
                </c:pt>
                <c:pt idx="69052">
                  <c:v>6.9053000000000004E-5</c:v>
                </c:pt>
                <c:pt idx="69053">
                  <c:v>6.9054000000000007E-5</c:v>
                </c:pt>
                <c:pt idx="69054">
                  <c:v>6.9054999999999995E-5</c:v>
                </c:pt>
                <c:pt idx="69055">
                  <c:v>6.9055999999999997E-5</c:v>
                </c:pt>
                <c:pt idx="69056">
                  <c:v>6.9057E-5</c:v>
                </c:pt>
                <c:pt idx="69057">
                  <c:v>6.9058000000000002E-5</c:v>
                </c:pt>
                <c:pt idx="69058">
                  <c:v>6.9059000000000004E-5</c:v>
                </c:pt>
                <c:pt idx="69059">
                  <c:v>6.9060000000000006E-5</c:v>
                </c:pt>
                <c:pt idx="69060">
                  <c:v>6.9060999999999995E-5</c:v>
                </c:pt>
                <c:pt idx="69061">
                  <c:v>6.9061999999999997E-5</c:v>
                </c:pt>
                <c:pt idx="69062">
                  <c:v>6.9062999999999999E-5</c:v>
                </c:pt>
                <c:pt idx="69063">
                  <c:v>6.9064000000000001E-5</c:v>
                </c:pt>
                <c:pt idx="69064">
                  <c:v>6.9065000000000004E-5</c:v>
                </c:pt>
                <c:pt idx="69065">
                  <c:v>6.9066000000000006E-5</c:v>
                </c:pt>
                <c:pt idx="69066">
                  <c:v>6.9066999999999994E-5</c:v>
                </c:pt>
                <c:pt idx="69067">
                  <c:v>6.9067999999999997E-5</c:v>
                </c:pt>
                <c:pt idx="69068">
                  <c:v>6.9068999999999999E-5</c:v>
                </c:pt>
                <c:pt idx="69069">
                  <c:v>6.9070000000000001E-5</c:v>
                </c:pt>
                <c:pt idx="69070">
                  <c:v>6.9071000000000003E-5</c:v>
                </c:pt>
                <c:pt idx="69071">
                  <c:v>6.9072000000000005E-5</c:v>
                </c:pt>
                <c:pt idx="69072">
                  <c:v>6.9072999999999994E-5</c:v>
                </c:pt>
                <c:pt idx="69073">
                  <c:v>6.9073999999999996E-5</c:v>
                </c:pt>
                <c:pt idx="69074">
                  <c:v>6.9074999999999998E-5</c:v>
                </c:pt>
                <c:pt idx="69075">
                  <c:v>6.9076000000000001E-5</c:v>
                </c:pt>
                <c:pt idx="69076">
                  <c:v>6.9077000000000003E-5</c:v>
                </c:pt>
                <c:pt idx="69077">
                  <c:v>6.9078000000000005E-5</c:v>
                </c:pt>
                <c:pt idx="69078">
                  <c:v>6.9078999999999994E-5</c:v>
                </c:pt>
                <c:pt idx="69079">
                  <c:v>6.9079999999999996E-5</c:v>
                </c:pt>
                <c:pt idx="69080">
                  <c:v>6.9080999999999998E-5</c:v>
                </c:pt>
                <c:pt idx="69081">
                  <c:v>6.9082E-5</c:v>
                </c:pt>
                <c:pt idx="69082">
                  <c:v>6.9083000000000002E-5</c:v>
                </c:pt>
                <c:pt idx="69083">
                  <c:v>6.9084000000000005E-5</c:v>
                </c:pt>
                <c:pt idx="69084">
                  <c:v>6.9084999999999993E-5</c:v>
                </c:pt>
                <c:pt idx="69085">
                  <c:v>6.9085999999999996E-5</c:v>
                </c:pt>
                <c:pt idx="69086">
                  <c:v>6.9086999999999998E-5</c:v>
                </c:pt>
                <c:pt idx="69087">
                  <c:v>6.9088E-5</c:v>
                </c:pt>
                <c:pt idx="69088">
                  <c:v>6.9089000000000002E-5</c:v>
                </c:pt>
                <c:pt idx="69089">
                  <c:v>6.9090000000000004E-5</c:v>
                </c:pt>
                <c:pt idx="69090">
                  <c:v>6.9091000000000006E-5</c:v>
                </c:pt>
                <c:pt idx="69091">
                  <c:v>6.9091999999999995E-5</c:v>
                </c:pt>
                <c:pt idx="69092">
                  <c:v>6.9092999999999997E-5</c:v>
                </c:pt>
                <c:pt idx="69093">
                  <c:v>6.9093999999999999E-5</c:v>
                </c:pt>
                <c:pt idx="69094">
                  <c:v>6.9095000000000002E-5</c:v>
                </c:pt>
                <c:pt idx="69095">
                  <c:v>6.9096000000000004E-5</c:v>
                </c:pt>
                <c:pt idx="69096">
                  <c:v>6.9097000000000006E-5</c:v>
                </c:pt>
                <c:pt idx="69097">
                  <c:v>6.9097999999999995E-5</c:v>
                </c:pt>
                <c:pt idx="69098">
                  <c:v>6.9098999999999997E-5</c:v>
                </c:pt>
                <c:pt idx="69099">
                  <c:v>6.9099999999999999E-5</c:v>
                </c:pt>
                <c:pt idx="69100">
                  <c:v>6.9101000000000001E-5</c:v>
                </c:pt>
                <c:pt idx="69101">
                  <c:v>6.9102000000000003E-5</c:v>
                </c:pt>
                <c:pt idx="69102">
                  <c:v>6.9103000000000006E-5</c:v>
                </c:pt>
                <c:pt idx="69103">
                  <c:v>6.9103999999999994E-5</c:v>
                </c:pt>
                <c:pt idx="69104">
                  <c:v>6.9104999999999997E-5</c:v>
                </c:pt>
                <c:pt idx="69105">
                  <c:v>6.9105999999999999E-5</c:v>
                </c:pt>
                <c:pt idx="69106">
                  <c:v>6.9107000000000001E-5</c:v>
                </c:pt>
                <c:pt idx="69107">
                  <c:v>6.9108000000000003E-5</c:v>
                </c:pt>
                <c:pt idx="69108">
                  <c:v>6.9109000000000005E-5</c:v>
                </c:pt>
                <c:pt idx="69109">
                  <c:v>6.9109999999999994E-5</c:v>
                </c:pt>
                <c:pt idx="69110">
                  <c:v>6.9110999999999996E-5</c:v>
                </c:pt>
                <c:pt idx="69111">
                  <c:v>6.9111999999999998E-5</c:v>
                </c:pt>
                <c:pt idx="69112">
                  <c:v>6.9113E-5</c:v>
                </c:pt>
                <c:pt idx="69113">
                  <c:v>6.9114000000000003E-5</c:v>
                </c:pt>
                <c:pt idx="69114">
                  <c:v>6.9115000000000005E-5</c:v>
                </c:pt>
                <c:pt idx="69115">
                  <c:v>6.9115999999999994E-5</c:v>
                </c:pt>
                <c:pt idx="69116">
                  <c:v>6.9116999999999996E-5</c:v>
                </c:pt>
                <c:pt idx="69117">
                  <c:v>6.9117999999999998E-5</c:v>
                </c:pt>
                <c:pt idx="69118">
                  <c:v>6.9119E-5</c:v>
                </c:pt>
                <c:pt idx="69119">
                  <c:v>6.9120000000000002E-5</c:v>
                </c:pt>
                <c:pt idx="69120">
                  <c:v>6.9121000000000004E-5</c:v>
                </c:pt>
                <c:pt idx="69121">
                  <c:v>6.9122000000000007E-5</c:v>
                </c:pt>
                <c:pt idx="69122">
                  <c:v>6.9122999999999995E-5</c:v>
                </c:pt>
                <c:pt idx="69123">
                  <c:v>6.9123999999999998E-5</c:v>
                </c:pt>
                <c:pt idx="69124">
                  <c:v>6.9125E-5</c:v>
                </c:pt>
                <c:pt idx="69125">
                  <c:v>6.9126000000000002E-5</c:v>
                </c:pt>
                <c:pt idx="69126">
                  <c:v>6.9127000000000004E-5</c:v>
                </c:pt>
                <c:pt idx="69127">
                  <c:v>6.9128000000000006E-5</c:v>
                </c:pt>
                <c:pt idx="69128">
                  <c:v>6.9128999999999995E-5</c:v>
                </c:pt>
                <c:pt idx="69129">
                  <c:v>6.9129999999999997E-5</c:v>
                </c:pt>
                <c:pt idx="69130">
                  <c:v>6.9130999999999999E-5</c:v>
                </c:pt>
                <c:pt idx="69131">
                  <c:v>6.9132000000000002E-5</c:v>
                </c:pt>
                <c:pt idx="69132">
                  <c:v>6.9133000000000004E-5</c:v>
                </c:pt>
                <c:pt idx="69133">
                  <c:v>6.9134000000000006E-5</c:v>
                </c:pt>
                <c:pt idx="69134">
                  <c:v>6.9134999999999995E-5</c:v>
                </c:pt>
                <c:pt idx="69135">
                  <c:v>6.9135999999999997E-5</c:v>
                </c:pt>
                <c:pt idx="69136">
                  <c:v>6.9136999999999999E-5</c:v>
                </c:pt>
                <c:pt idx="69137">
                  <c:v>6.9138000000000001E-5</c:v>
                </c:pt>
                <c:pt idx="69138">
                  <c:v>6.9139000000000003E-5</c:v>
                </c:pt>
                <c:pt idx="69139">
                  <c:v>6.9140000000000005E-5</c:v>
                </c:pt>
                <c:pt idx="69140">
                  <c:v>6.9140999999999994E-5</c:v>
                </c:pt>
                <c:pt idx="69141">
                  <c:v>6.9141999999999996E-5</c:v>
                </c:pt>
                <c:pt idx="69142">
                  <c:v>6.9142999999999999E-5</c:v>
                </c:pt>
                <c:pt idx="69143">
                  <c:v>6.9144000000000001E-5</c:v>
                </c:pt>
                <c:pt idx="69144">
                  <c:v>6.9145000000000003E-5</c:v>
                </c:pt>
                <c:pt idx="69145">
                  <c:v>6.9146000000000005E-5</c:v>
                </c:pt>
                <c:pt idx="69146">
                  <c:v>6.9146999999999994E-5</c:v>
                </c:pt>
                <c:pt idx="69147">
                  <c:v>6.9147999999999996E-5</c:v>
                </c:pt>
                <c:pt idx="69148">
                  <c:v>6.9148999999999998E-5</c:v>
                </c:pt>
                <c:pt idx="69149">
                  <c:v>6.915E-5</c:v>
                </c:pt>
                <c:pt idx="69150">
                  <c:v>6.9151000000000003E-5</c:v>
                </c:pt>
                <c:pt idx="69151">
                  <c:v>6.9152000000000005E-5</c:v>
                </c:pt>
                <c:pt idx="69152">
                  <c:v>6.9152999999999993E-5</c:v>
                </c:pt>
                <c:pt idx="69153">
                  <c:v>6.9153999999999996E-5</c:v>
                </c:pt>
                <c:pt idx="69154">
                  <c:v>6.9154999999999998E-5</c:v>
                </c:pt>
                <c:pt idx="69155">
                  <c:v>6.9156E-5</c:v>
                </c:pt>
                <c:pt idx="69156">
                  <c:v>6.9157000000000002E-5</c:v>
                </c:pt>
                <c:pt idx="69157">
                  <c:v>6.9158000000000004E-5</c:v>
                </c:pt>
                <c:pt idx="69158">
                  <c:v>6.9159000000000006E-5</c:v>
                </c:pt>
                <c:pt idx="69159">
                  <c:v>6.9159999999999995E-5</c:v>
                </c:pt>
                <c:pt idx="69160">
                  <c:v>6.9160999999999997E-5</c:v>
                </c:pt>
                <c:pt idx="69161">
                  <c:v>6.9162E-5</c:v>
                </c:pt>
                <c:pt idx="69162">
                  <c:v>6.9163000000000002E-5</c:v>
                </c:pt>
                <c:pt idx="69163">
                  <c:v>6.9164000000000004E-5</c:v>
                </c:pt>
                <c:pt idx="69164">
                  <c:v>6.9165000000000006E-5</c:v>
                </c:pt>
                <c:pt idx="69165">
                  <c:v>6.9165999999999995E-5</c:v>
                </c:pt>
                <c:pt idx="69166">
                  <c:v>6.9166999999999997E-5</c:v>
                </c:pt>
                <c:pt idx="69167">
                  <c:v>6.9167999999999999E-5</c:v>
                </c:pt>
                <c:pt idx="69168">
                  <c:v>6.9169000000000001E-5</c:v>
                </c:pt>
                <c:pt idx="69169">
                  <c:v>6.9170000000000004E-5</c:v>
                </c:pt>
                <c:pt idx="69170">
                  <c:v>6.9171000000000006E-5</c:v>
                </c:pt>
                <c:pt idx="69171">
                  <c:v>6.9171999999999994E-5</c:v>
                </c:pt>
                <c:pt idx="69172">
                  <c:v>6.9172999999999997E-5</c:v>
                </c:pt>
                <c:pt idx="69173">
                  <c:v>6.9173999999999999E-5</c:v>
                </c:pt>
                <c:pt idx="69174">
                  <c:v>6.9175000000000001E-5</c:v>
                </c:pt>
                <c:pt idx="69175">
                  <c:v>6.9176000000000003E-5</c:v>
                </c:pt>
                <c:pt idx="69176">
                  <c:v>6.9177000000000005E-5</c:v>
                </c:pt>
                <c:pt idx="69177">
                  <c:v>6.9177999999999994E-5</c:v>
                </c:pt>
                <c:pt idx="69178">
                  <c:v>6.9178999999999996E-5</c:v>
                </c:pt>
                <c:pt idx="69179">
                  <c:v>6.9179999999999998E-5</c:v>
                </c:pt>
                <c:pt idx="69180">
                  <c:v>6.9181000000000001E-5</c:v>
                </c:pt>
                <c:pt idx="69181">
                  <c:v>6.9182000000000003E-5</c:v>
                </c:pt>
                <c:pt idx="69182">
                  <c:v>6.9183000000000005E-5</c:v>
                </c:pt>
                <c:pt idx="69183">
                  <c:v>6.9183999999999994E-5</c:v>
                </c:pt>
                <c:pt idx="69184">
                  <c:v>6.9184999999999996E-5</c:v>
                </c:pt>
                <c:pt idx="69185">
                  <c:v>6.9185999999999998E-5</c:v>
                </c:pt>
                <c:pt idx="69186">
                  <c:v>6.9187E-5</c:v>
                </c:pt>
                <c:pt idx="69187">
                  <c:v>6.9188000000000002E-5</c:v>
                </c:pt>
                <c:pt idx="69188">
                  <c:v>6.9189000000000005E-5</c:v>
                </c:pt>
                <c:pt idx="69189">
                  <c:v>6.9190000000000007E-5</c:v>
                </c:pt>
                <c:pt idx="69190">
                  <c:v>6.9190999999999995E-5</c:v>
                </c:pt>
                <c:pt idx="69191">
                  <c:v>6.9191999999999998E-5</c:v>
                </c:pt>
                <c:pt idx="69192">
                  <c:v>6.9193E-5</c:v>
                </c:pt>
                <c:pt idx="69193">
                  <c:v>6.9194000000000002E-5</c:v>
                </c:pt>
                <c:pt idx="69194">
                  <c:v>6.9195000000000004E-5</c:v>
                </c:pt>
                <c:pt idx="69195">
                  <c:v>6.9196000000000006E-5</c:v>
                </c:pt>
                <c:pt idx="69196">
                  <c:v>6.9196999999999995E-5</c:v>
                </c:pt>
                <c:pt idx="69197">
                  <c:v>6.9197999999999997E-5</c:v>
                </c:pt>
                <c:pt idx="69198">
                  <c:v>6.9198999999999999E-5</c:v>
                </c:pt>
                <c:pt idx="69199">
                  <c:v>6.9200000000000002E-5</c:v>
                </c:pt>
                <c:pt idx="69200">
                  <c:v>6.9201000000000004E-5</c:v>
                </c:pt>
                <c:pt idx="69201">
                  <c:v>6.9202000000000006E-5</c:v>
                </c:pt>
                <c:pt idx="69202">
                  <c:v>6.9202999999999995E-5</c:v>
                </c:pt>
                <c:pt idx="69203">
                  <c:v>6.9203999999999997E-5</c:v>
                </c:pt>
                <c:pt idx="69204">
                  <c:v>6.9204999999999999E-5</c:v>
                </c:pt>
                <c:pt idx="69205">
                  <c:v>6.9206000000000001E-5</c:v>
                </c:pt>
                <c:pt idx="69206">
                  <c:v>6.9207000000000003E-5</c:v>
                </c:pt>
                <c:pt idx="69207">
                  <c:v>6.9208000000000006E-5</c:v>
                </c:pt>
                <c:pt idx="69208">
                  <c:v>6.9208999999999994E-5</c:v>
                </c:pt>
                <c:pt idx="69209">
                  <c:v>6.9209999999999996E-5</c:v>
                </c:pt>
                <c:pt idx="69210">
                  <c:v>6.9210999999999999E-5</c:v>
                </c:pt>
                <c:pt idx="69211">
                  <c:v>6.9212000000000001E-5</c:v>
                </c:pt>
                <c:pt idx="69212">
                  <c:v>6.9213000000000003E-5</c:v>
                </c:pt>
                <c:pt idx="69213">
                  <c:v>6.9214000000000005E-5</c:v>
                </c:pt>
                <c:pt idx="69214">
                  <c:v>6.9214999999999994E-5</c:v>
                </c:pt>
                <c:pt idx="69215">
                  <c:v>6.9215999999999996E-5</c:v>
                </c:pt>
                <c:pt idx="69216">
                  <c:v>6.9216999999999998E-5</c:v>
                </c:pt>
                <c:pt idx="69217">
                  <c:v>6.9218E-5</c:v>
                </c:pt>
                <c:pt idx="69218">
                  <c:v>6.9219000000000003E-5</c:v>
                </c:pt>
                <c:pt idx="69219">
                  <c:v>6.9220000000000005E-5</c:v>
                </c:pt>
                <c:pt idx="69220">
                  <c:v>6.9220999999999993E-5</c:v>
                </c:pt>
                <c:pt idx="69221">
                  <c:v>6.9221999999999996E-5</c:v>
                </c:pt>
                <c:pt idx="69222">
                  <c:v>6.9222999999999998E-5</c:v>
                </c:pt>
                <c:pt idx="69223">
                  <c:v>6.9224E-5</c:v>
                </c:pt>
                <c:pt idx="69224">
                  <c:v>6.9225000000000002E-5</c:v>
                </c:pt>
                <c:pt idx="69225">
                  <c:v>6.9226000000000004E-5</c:v>
                </c:pt>
                <c:pt idx="69226">
                  <c:v>6.9227000000000007E-5</c:v>
                </c:pt>
                <c:pt idx="69227">
                  <c:v>6.9227999999999995E-5</c:v>
                </c:pt>
                <c:pt idx="69228">
                  <c:v>6.9228999999999997E-5</c:v>
                </c:pt>
                <c:pt idx="69229">
                  <c:v>6.923E-5</c:v>
                </c:pt>
                <c:pt idx="69230">
                  <c:v>6.9231000000000002E-5</c:v>
                </c:pt>
                <c:pt idx="69231">
                  <c:v>6.9232000000000004E-5</c:v>
                </c:pt>
                <c:pt idx="69232">
                  <c:v>6.9233000000000006E-5</c:v>
                </c:pt>
                <c:pt idx="69233">
                  <c:v>6.9233999999999995E-5</c:v>
                </c:pt>
                <c:pt idx="69234">
                  <c:v>6.9234999999999997E-5</c:v>
                </c:pt>
                <c:pt idx="69235">
                  <c:v>6.9235999999999999E-5</c:v>
                </c:pt>
                <c:pt idx="69236">
                  <c:v>6.9237000000000001E-5</c:v>
                </c:pt>
                <c:pt idx="69237">
                  <c:v>6.9238000000000004E-5</c:v>
                </c:pt>
                <c:pt idx="69238">
                  <c:v>6.9239000000000006E-5</c:v>
                </c:pt>
                <c:pt idx="69239">
                  <c:v>6.9239999999999994E-5</c:v>
                </c:pt>
                <c:pt idx="69240">
                  <c:v>6.9240999999999997E-5</c:v>
                </c:pt>
                <c:pt idx="69241">
                  <c:v>6.9241999999999999E-5</c:v>
                </c:pt>
                <c:pt idx="69242">
                  <c:v>6.9243000000000001E-5</c:v>
                </c:pt>
                <c:pt idx="69243">
                  <c:v>6.9244000000000003E-5</c:v>
                </c:pt>
                <c:pt idx="69244">
                  <c:v>6.9245000000000005E-5</c:v>
                </c:pt>
                <c:pt idx="69245">
                  <c:v>6.9245999999999994E-5</c:v>
                </c:pt>
                <c:pt idx="69246">
                  <c:v>6.9246999999999996E-5</c:v>
                </c:pt>
                <c:pt idx="69247">
                  <c:v>6.9247999999999998E-5</c:v>
                </c:pt>
                <c:pt idx="69248">
                  <c:v>6.9249000000000001E-5</c:v>
                </c:pt>
                <c:pt idx="69249">
                  <c:v>6.9250000000000003E-5</c:v>
                </c:pt>
                <c:pt idx="69250">
                  <c:v>6.9251000000000005E-5</c:v>
                </c:pt>
                <c:pt idx="69251">
                  <c:v>6.9251999999999994E-5</c:v>
                </c:pt>
                <c:pt idx="69252">
                  <c:v>6.9252999999999996E-5</c:v>
                </c:pt>
                <c:pt idx="69253">
                  <c:v>6.9253999999999998E-5</c:v>
                </c:pt>
                <c:pt idx="69254">
                  <c:v>6.9255E-5</c:v>
                </c:pt>
                <c:pt idx="69255">
                  <c:v>6.9256000000000002E-5</c:v>
                </c:pt>
                <c:pt idx="69256">
                  <c:v>6.9257000000000005E-5</c:v>
                </c:pt>
                <c:pt idx="69257">
                  <c:v>6.9258000000000007E-5</c:v>
                </c:pt>
                <c:pt idx="69258">
                  <c:v>6.9258999999999995E-5</c:v>
                </c:pt>
                <c:pt idx="69259">
                  <c:v>6.9259999999999998E-5</c:v>
                </c:pt>
                <c:pt idx="69260">
                  <c:v>6.9261E-5</c:v>
                </c:pt>
                <c:pt idx="69261">
                  <c:v>6.9262000000000002E-5</c:v>
                </c:pt>
                <c:pt idx="69262">
                  <c:v>6.9263000000000004E-5</c:v>
                </c:pt>
                <c:pt idx="69263">
                  <c:v>6.9264000000000006E-5</c:v>
                </c:pt>
                <c:pt idx="69264">
                  <c:v>6.9264999999999995E-5</c:v>
                </c:pt>
                <c:pt idx="69265">
                  <c:v>6.9265999999999997E-5</c:v>
                </c:pt>
                <c:pt idx="69266">
                  <c:v>6.9266999999999999E-5</c:v>
                </c:pt>
                <c:pt idx="69267">
                  <c:v>6.9268000000000002E-5</c:v>
                </c:pt>
                <c:pt idx="69268">
                  <c:v>6.9269000000000004E-5</c:v>
                </c:pt>
                <c:pt idx="69269">
                  <c:v>6.9270000000000006E-5</c:v>
                </c:pt>
                <c:pt idx="69270">
                  <c:v>6.9270999999999995E-5</c:v>
                </c:pt>
                <c:pt idx="69271">
                  <c:v>6.9271999999999997E-5</c:v>
                </c:pt>
                <c:pt idx="69272">
                  <c:v>6.9272999999999999E-5</c:v>
                </c:pt>
                <c:pt idx="69273">
                  <c:v>6.9274000000000001E-5</c:v>
                </c:pt>
                <c:pt idx="69274">
                  <c:v>6.9275000000000003E-5</c:v>
                </c:pt>
                <c:pt idx="69275">
                  <c:v>6.9276000000000006E-5</c:v>
                </c:pt>
                <c:pt idx="69276">
                  <c:v>6.9276999999999994E-5</c:v>
                </c:pt>
                <c:pt idx="69277">
                  <c:v>6.9277999999999996E-5</c:v>
                </c:pt>
                <c:pt idx="69278">
                  <c:v>6.9278999999999999E-5</c:v>
                </c:pt>
                <c:pt idx="69279">
                  <c:v>6.9280000000000001E-5</c:v>
                </c:pt>
                <c:pt idx="69280">
                  <c:v>6.9281000000000003E-5</c:v>
                </c:pt>
                <c:pt idx="69281">
                  <c:v>6.9282000000000005E-5</c:v>
                </c:pt>
                <c:pt idx="69282">
                  <c:v>6.9282999999999994E-5</c:v>
                </c:pt>
                <c:pt idx="69283">
                  <c:v>6.9283999999999996E-5</c:v>
                </c:pt>
                <c:pt idx="69284">
                  <c:v>6.9284999999999998E-5</c:v>
                </c:pt>
                <c:pt idx="69285">
                  <c:v>6.9286E-5</c:v>
                </c:pt>
                <c:pt idx="69286">
                  <c:v>6.9287000000000003E-5</c:v>
                </c:pt>
                <c:pt idx="69287">
                  <c:v>6.9288000000000005E-5</c:v>
                </c:pt>
                <c:pt idx="69288">
                  <c:v>6.9288999999999993E-5</c:v>
                </c:pt>
                <c:pt idx="69289">
                  <c:v>6.9289999999999996E-5</c:v>
                </c:pt>
                <c:pt idx="69290">
                  <c:v>6.9290999999999998E-5</c:v>
                </c:pt>
                <c:pt idx="69291">
                  <c:v>6.9292E-5</c:v>
                </c:pt>
                <c:pt idx="69292">
                  <c:v>6.9293000000000002E-5</c:v>
                </c:pt>
                <c:pt idx="69293">
                  <c:v>6.9294000000000004E-5</c:v>
                </c:pt>
                <c:pt idx="69294">
                  <c:v>6.9295000000000007E-5</c:v>
                </c:pt>
                <c:pt idx="69295">
                  <c:v>6.9295999999999995E-5</c:v>
                </c:pt>
                <c:pt idx="69296">
                  <c:v>6.9296999999999997E-5</c:v>
                </c:pt>
                <c:pt idx="69297">
                  <c:v>6.9298E-5</c:v>
                </c:pt>
                <c:pt idx="69298">
                  <c:v>6.9299000000000002E-5</c:v>
                </c:pt>
                <c:pt idx="69299">
                  <c:v>6.9300000000000004E-5</c:v>
                </c:pt>
                <c:pt idx="69300">
                  <c:v>6.9301000000000006E-5</c:v>
                </c:pt>
                <c:pt idx="69301">
                  <c:v>6.9301999999999995E-5</c:v>
                </c:pt>
                <c:pt idx="69302">
                  <c:v>6.9302999999999997E-5</c:v>
                </c:pt>
                <c:pt idx="69303">
                  <c:v>6.9303999999999999E-5</c:v>
                </c:pt>
                <c:pt idx="69304">
                  <c:v>6.9305000000000001E-5</c:v>
                </c:pt>
                <c:pt idx="69305">
                  <c:v>6.9306000000000004E-5</c:v>
                </c:pt>
                <c:pt idx="69306">
                  <c:v>6.9307000000000006E-5</c:v>
                </c:pt>
                <c:pt idx="69307">
                  <c:v>6.9307999999999994E-5</c:v>
                </c:pt>
                <c:pt idx="69308">
                  <c:v>6.9308999999999997E-5</c:v>
                </c:pt>
                <c:pt idx="69309">
                  <c:v>6.9309999999999999E-5</c:v>
                </c:pt>
                <c:pt idx="69310">
                  <c:v>6.9311000000000001E-5</c:v>
                </c:pt>
                <c:pt idx="69311">
                  <c:v>6.9312000000000003E-5</c:v>
                </c:pt>
                <c:pt idx="69312">
                  <c:v>6.9313000000000005E-5</c:v>
                </c:pt>
                <c:pt idx="69313">
                  <c:v>6.9313999999999994E-5</c:v>
                </c:pt>
                <c:pt idx="69314">
                  <c:v>6.9314999999999996E-5</c:v>
                </c:pt>
                <c:pt idx="69315">
                  <c:v>6.9315999999999998E-5</c:v>
                </c:pt>
                <c:pt idx="69316">
                  <c:v>6.9317000000000001E-5</c:v>
                </c:pt>
                <c:pt idx="69317">
                  <c:v>6.9318000000000003E-5</c:v>
                </c:pt>
                <c:pt idx="69318">
                  <c:v>6.9319000000000005E-5</c:v>
                </c:pt>
                <c:pt idx="69319">
                  <c:v>6.9319999999999994E-5</c:v>
                </c:pt>
                <c:pt idx="69320">
                  <c:v>6.9320999999999996E-5</c:v>
                </c:pt>
                <c:pt idx="69321">
                  <c:v>6.9321999999999998E-5</c:v>
                </c:pt>
                <c:pt idx="69322">
                  <c:v>6.9323E-5</c:v>
                </c:pt>
                <c:pt idx="69323">
                  <c:v>6.9324000000000002E-5</c:v>
                </c:pt>
                <c:pt idx="69324">
                  <c:v>6.9325000000000005E-5</c:v>
                </c:pt>
                <c:pt idx="69325">
                  <c:v>6.9326000000000007E-5</c:v>
                </c:pt>
                <c:pt idx="69326">
                  <c:v>6.9326999999999995E-5</c:v>
                </c:pt>
                <c:pt idx="69327">
                  <c:v>6.9327999999999998E-5</c:v>
                </c:pt>
                <c:pt idx="69328">
                  <c:v>6.9329E-5</c:v>
                </c:pt>
                <c:pt idx="69329">
                  <c:v>6.9330000000000002E-5</c:v>
                </c:pt>
                <c:pt idx="69330">
                  <c:v>6.9331000000000004E-5</c:v>
                </c:pt>
                <c:pt idx="69331">
                  <c:v>6.9332000000000006E-5</c:v>
                </c:pt>
                <c:pt idx="69332">
                  <c:v>6.9332999999999995E-5</c:v>
                </c:pt>
                <c:pt idx="69333">
                  <c:v>6.9333999999999997E-5</c:v>
                </c:pt>
                <c:pt idx="69334">
                  <c:v>6.9334999999999999E-5</c:v>
                </c:pt>
                <c:pt idx="69335">
                  <c:v>6.9336000000000002E-5</c:v>
                </c:pt>
                <c:pt idx="69336">
                  <c:v>6.9337000000000004E-5</c:v>
                </c:pt>
                <c:pt idx="69337">
                  <c:v>6.9338000000000006E-5</c:v>
                </c:pt>
                <c:pt idx="69338">
                  <c:v>6.9338999999999995E-5</c:v>
                </c:pt>
                <c:pt idx="69339">
                  <c:v>6.9339999999999997E-5</c:v>
                </c:pt>
                <c:pt idx="69340">
                  <c:v>6.9340999999999999E-5</c:v>
                </c:pt>
                <c:pt idx="69341">
                  <c:v>6.9342000000000001E-5</c:v>
                </c:pt>
                <c:pt idx="69342">
                  <c:v>6.9343000000000003E-5</c:v>
                </c:pt>
                <c:pt idx="69343">
                  <c:v>6.9344000000000006E-5</c:v>
                </c:pt>
                <c:pt idx="69344">
                  <c:v>6.9344999999999994E-5</c:v>
                </c:pt>
                <c:pt idx="69345">
                  <c:v>6.9345999999999996E-5</c:v>
                </c:pt>
                <c:pt idx="69346">
                  <c:v>6.9346999999999999E-5</c:v>
                </c:pt>
                <c:pt idx="69347">
                  <c:v>6.9348000000000001E-5</c:v>
                </c:pt>
                <c:pt idx="69348">
                  <c:v>6.9349000000000003E-5</c:v>
                </c:pt>
                <c:pt idx="69349">
                  <c:v>6.9350000000000005E-5</c:v>
                </c:pt>
                <c:pt idx="69350">
                  <c:v>6.9350999999999994E-5</c:v>
                </c:pt>
                <c:pt idx="69351">
                  <c:v>6.9351999999999996E-5</c:v>
                </c:pt>
                <c:pt idx="69352">
                  <c:v>6.9352999999999998E-5</c:v>
                </c:pt>
                <c:pt idx="69353">
                  <c:v>6.9354E-5</c:v>
                </c:pt>
                <c:pt idx="69354">
                  <c:v>6.9355000000000003E-5</c:v>
                </c:pt>
                <c:pt idx="69355">
                  <c:v>6.9356000000000005E-5</c:v>
                </c:pt>
                <c:pt idx="69356">
                  <c:v>6.9356999999999993E-5</c:v>
                </c:pt>
                <c:pt idx="69357">
                  <c:v>6.9357999999999996E-5</c:v>
                </c:pt>
                <c:pt idx="69358">
                  <c:v>6.9358999999999998E-5</c:v>
                </c:pt>
                <c:pt idx="69359">
                  <c:v>6.936E-5</c:v>
                </c:pt>
                <c:pt idx="69360">
                  <c:v>6.9361000000000002E-5</c:v>
                </c:pt>
                <c:pt idx="69361">
                  <c:v>6.9362000000000004E-5</c:v>
                </c:pt>
                <c:pt idx="69362">
                  <c:v>6.9363000000000007E-5</c:v>
                </c:pt>
                <c:pt idx="69363">
                  <c:v>6.9363999999999995E-5</c:v>
                </c:pt>
                <c:pt idx="69364">
                  <c:v>6.9364999999999997E-5</c:v>
                </c:pt>
                <c:pt idx="69365">
                  <c:v>6.9366E-5</c:v>
                </c:pt>
                <c:pt idx="69366">
                  <c:v>6.9367000000000002E-5</c:v>
                </c:pt>
                <c:pt idx="69367">
                  <c:v>6.9368000000000004E-5</c:v>
                </c:pt>
                <c:pt idx="69368">
                  <c:v>6.9369000000000006E-5</c:v>
                </c:pt>
                <c:pt idx="69369">
                  <c:v>6.9369999999999995E-5</c:v>
                </c:pt>
                <c:pt idx="69370">
                  <c:v>6.9370999999999997E-5</c:v>
                </c:pt>
                <c:pt idx="69371">
                  <c:v>6.9371999999999999E-5</c:v>
                </c:pt>
                <c:pt idx="69372">
                  <c:v>6.9373000000000001E-5</c:v>
                </c:pt>
                <c:pt idx="69373">
                  <c:v>6.9374000000000004E-5</c:v>
                </c:pt>
                <c:pt idx="69374">
                  <c:v>6.9375000000000006E-5</c:v>
                </c:pt>
                <c:pt idx="69375">
                  <c:v>6.9375999999999994E-5</c:v>
                </c:pt>
                <c:pt idx="69376">
                  <c:v>6.9376999999999997E-5</c:v>
                </c:pt>
                <c:pt idx="69377">
                  <c:v>6.9377999999999999E-5</c:v>
                </c:pt>
                <c:pt idx="69378">
                  <c:v>6.9379000000000001E-5</c:v>
                </c:pt>
                <c:pt idx="69379">
                  <c:v>6.9380000000000003E-5</c:v>
                </c:pt>
                <c:pt idx="69380">
                  <c:v>6.9381000000000005E-5</c:v>
                </c:pt>
                <c:pt idx="69381">
                  <c:v>6.9381999999999994E-5</c:v>
                </c:pt>
                <c:pt idx="69382">
                  <c:v>6.9382999999999996E-5</c:v>
                </c:pt>
                <c:pt idx="69383">
                  <c:v>6.9383999999999998E-5</c:v>
                </c:pt>
                <c:pt idx="69384">
                  <c:v>6.9385000000000001E-5</c:v>
                </c:pt>
                <c:pt idx="69385">
                  <c:v>6.9386000000000003E-5</c:v>
                </c:pt>
                <c:pt idx="69386">
                  <c:v>6.9387000000000005E-5</c:v>
                </c:pt>
                <c:pt idx="69387">
                  <c:v>6.9387999999999994E-5</c:v>
                </c:pt>
                <c:pt idx="69388">
                  <c:v>6.9388999999999996E-5</c:v>
                </c:pt>
                <c:pt idx="69389">
                  <c:v>6.9389999999999998E-5</c:v>
                </c:pt>
                <c:pt idx="69390">
                  <c:v>6.9391E-5</c:v>
                </c:pt>
                <c:pt idx="69391">
                  <c:v>6.9392000000000002E-5</c:v>
                </c:pt>
                <c:pt idx="69392">
                  <c:v>6.9393000000000005E-5</c:v>
                </c:pt>
                <c:pt idx="69393">
                  <c:v>6.9393999999999993E-5</c:v>
                </c:pt>
                <c:pt idx="69394">
                  <c:v>6.9394999999999995E-5</c:v>
                </c:pt>
                <c:pt idx="69395">
                  <c:v>6.9395999999999998E-5</c:v>
                </c:pt>
                <c:pt idx="69396">
                  <c:v>6.9397E-5</c:v>
                </c:pt>
                <c:pt idx="69397">
                  <c:v>6.9398000000000002E-5</c:v>
                </c:pt>
                <c:pt idx="69398">
                  <c:v>6.9399000000000004E-5</c:v>
                </c:pt>
                <c:pt idx="69399">
                  <c:v>6.9400000000000006E-5</c:v>
                </c:pt>
                <c:pt idx="69400">
                  <c:v>6.9400999999999995E-5</c:v>
                </c:pt>
                <c:pt idx="69401">
                  <c:v>6.9401999999999997E-5</c:v>
                </c:pt>
                <c:pt idx="69402">
                  <c:v>6.9402999999999999E-5</c:v>
                </c:pt>
                <c:pt idx="69403">
                  <c:v>6.9404000000000002E-5</c:v>
                </c:pt>
                <c:pt idx="69404">
                  <c:v>6.9405000000000004E-5</c:v>
                </c:pt>
                <c:pt idx="69405">
                  <c:v>6.9406000000000006E-5</c:v>
                </c:pt>
                <c:pt idx="69406">
                  <c:v>6.9406999999999995E-5</c:v>
                </c:pt>
                <c:pt idx="69407">
                  <c:v>6.9407999999999997E-5</c:v>
                </c:pt>
                <c:pt idx="69408">
                  <c:v>6.9408999999999999E-5</c:v>
                </c:pt>
                <c:pt idx="69409">
                  <c:v>6.9410000000000001E-5</c:v>
                </c:pt>
                <c:pt idx="69410">
                  <c:v>6.9411000000000003E-5</c:v>
                </c:pt>
                <c:pt idx="69411">
                  <c:v>6.9412000000000006E-5</c:v>
                </c:pt>
                <c:pt idx="69412">
                  <c:v>6.9412999999999994E-5</c:v>
                </c:pt>
                <c:pt idx="69413">
                  <c:v>6.9413999999999996E-5</c:v>
                </c:pt>
                <c:pt idx="69414">
                  <c:v>6.9414999999999999E-5</c:v>
                </c:pt>
                <c:pt idx="69415">
                  <c:v>6.9416000000000001E-5</c:v>
                </c:pt>
                <c:pt idx="69416">
                  <c:v>6.9417000000000003E-5</c:v>
                </c:pt>
                <c:pt idx="69417">
                  <c:v>6.9418000000000005E-5</c:v>
                </c:pt>
                <c:pt idx="69418">
                  <c:v>6.9418999999999994E-5</c:v>
                </c:pt>
                <c:pt idx="69419">
                  <c:v>6.9419999999999996E-5</c:v>
                </c:pt>
                <c:pt idx="69420">
                  <c:v>6.9420999999999998E-5</c:v>
                </c:pt>
                <c:pt idx="69421">
                  <c:v>6.9422E-5</c:v>
                </c:pt>
                <c:pt idx="69422">
                  <c:v>6.9423000000000003E-5</c:v>
                </c:pt>
                <c:pt idx="69423">
                  <c:v>6.9424000000000005E-5</c:v>
                </c:pt>
                <c:pt idx="69424">
                  <c:v>6.9424999999999993E-5</c:v>
                </c:pt>
                <c:pt idx="69425">
                  <c:v>6.9425999999999996E-5</c:v>
                </c:pt>
                <c:pt idx="69426">
                  <c:v>6.9426999999999998E-5</c:v>
                </c:pt>
                <c:pt idx="69427">
                  <c:v>6.9428E-5</c:v>
                </c:pt>
                <c:pt idx="69428">
                  <c:v>6.9429000000000002E-5</c:v>
                </c:pt>
                <c:pt idx="69429">
                  <c:v>6.9430000000000004E-5</c:v>
                </c:pt>
                <c:pt idx="69430">
                  <c:v>6.9431000000000007E-5</c:v>
                </c:pt>
                <c:pt idx="69431">
                  <c:v>6.9431999999999995E-5</c:v>
                </c:pt>
                <c:pt idx="69432">
                  <c:v>6.9432999999999997E-5</c:v>
                </c:pt>
                <c:pt idx="69433">
                  <c:v>6.9434E-5</c:v>
                </c:pt>
                <c:pt idx="69434">
                  <c:v>6.9435000000000002E-5</c:v>
                </c:pt>
                <c:pt idx="69435">
                  <c:v>6.9436000000000004E-5</c:v>
                </c:pt>
                <c:pt idx="69436">
                  <c:v>6.9437000000000006E-5</c:v>
                </c:pt>
                <c:pt idx="69437">
                  <c:v>6.9437999999999995E-5</c:v>
                </c:pt>
                <c:pt idx="69438">
                  <c:v>6.9438999999999997E-5</c:v>
                </c:pt>
                <c:pt idx="69439">
                  <c:v>6.9439999999999999E-5</c:v>
                </c:pt>
                <c:pt idx="69440">
                  <c:v>6.9441000000000001E-5</c:v>
                </c:pt>
                <c:pt idx="69441">
                  <c:v>6.9442000000000004E-5</c:v>
                </c:pt>
                <c:pt idx="69442">
                  <c:v>6.9443000000000006E-5</c:v>
                </c:pt>
                <c:pt idx="69443">
                  <c:v>6.9443999999999994E-5</c:v>
                </c:pt>
                <c:pt idx="69444">
                  <c:v>6.9444999999999997E-5</c:v>
                </c:pt>
                <c:pt idx="69445">
                  <c:v>6.9445999999999999E-5</c:v>
                </c:pt>
                <c:pt idx="69446">
                  <c:v>6.9447000000000001E-5</c:v>
                </c:pt>
                <c:pt idx="69447">
                  <c:v>6.9448000000000003E-5</c:v>
                </c:pt>
                <c:pt idx="69448">
                  <c:v>6.9449000000000005E-5</c:v>
                </c:pt>
                <c:pt idx="69449">
                  <c:v>6.9449999999999994E-5</c:v>
                </c:pt>
                <c:pt idx="69450">
                  <c:v>6.9450999999999996E-5</c:v>
                </c:pt>
                <c:pt idx="69451">
                  <c:v>6.9451999999999998E-5</c:v>
                </c:pt>
                <c:pt idx="69452">
                  <c:v>6.9453000000000001E-5</c:v>
                </c:pt>
                <c:pt idx="69453">
                  <c:v>6.9454000000000003E-5</c:v>
                </c:pt>
                <c:pt idx="69454">
                  <c:v>6.9455000000000005E-5</c:v>
                </c:pt>
                <c:pt idx="69455">
                  <c:v>6.9455999999999994E-5</c:v>
                </c:pt>
                <c:pt idx="69456">
                  <c:v>6.9456999999999996E-5</c:v>
                </c:pt>
                <c:pt idx="69457">
                  <c:v>6.9457999999999998E-5</c:v>
                </c:pt>
                <c:pt idx="69458">
                  <c:v>6.9459E-5</c:v>
                </c:pt>
                <c:pt idx="69459">
                  <c:v>6.9460000000000002E-5</c:v>
                </c:pt>
                <c:pt idx="69460">
                  <c:v>6.9461000000000005E-5</c:v>
                </c:pt>
                <c:pt idx="69461">
                  <c:v>6.9461999999999993E-5</c:v>
                </c:pt>
                <c:pt idx="69462">
                  <c:v>6.9462999999999995E-5</c:v>
                </c:pt>
                <c:pt idx="69463">
                  <c:v>6.9463999999999998E-5</c:v>
                </c:pt>
                <c:pt idx="69464">
                  <c:v>6.9465E-5</c:v>
                </c:pt>
                <c:pt idx="69465">
                  <c:v>6.9466000000000002E-5</c:v>
                </c:pt>
                <c:pt idx="69466">
                  <c:v>6.9467000000000004E-5</c:v>
                </c:pt>
                <c:pt idx="69467">
                  <c:v>6.9468000000000006E-5</c:v>
                </c:pt>
                <c:pt idx="69468">
                  <c:v>6.9468999999999995E-5</c:v>
                </c:pt>
                <c:pt idx="69469">
                  <c:v>6.9469999999999997E-5</c:v>
                </c:pt>
                <c:pt idx="69470">
                  <c:v>6.9470999999999999E-5</c:v>
                </c:pt>
                <c:pt idx="69471">
                  <c:v>6.9472000000000002E-5</c:v>
                </c:pt>
                <c:pt idx="69472">
                  <c:v>6.9473000000000004E-5</c:v>
                </c:pt>
                <c:pt idx="69473">
                  <c:v>6.9474000000000006E-5</c:v>
                </c:pt>
                <c:pt idx="69474">
                  <c:v>6.9474999999999995E-5</c:v>
                </c:pt>
                <c:pt idx="69475">
                  <c:v>6.9475999999999997E-5</c:v>
                </c:pt>
                <c:pt idx="69476">
                  <c:v>6.9476999999999999E-5</c:v>
                </c:pt>
                <c:pt idx="69477">
                  <c:v>6.9478000000000001E-5</c:v>
                </c:pt>
                <c:pt idx="69478">
                  <c:v>6.9479000000000003E-5</c:v>
                </c:pt>
                <c:pt idx="69479">
                  <c:v>6.9480000000000006E-5</c:v>
                </c:pt>
                <c:pt idx="69480">
                  <c:v>6.9480999999999994E-5</c:v>
                </c:pt>
                <c:pt idx="69481">
                  <c:v>6.9481999999999996E-5</c:v>
                </c:pt>
                <c:pt idx="69482">
                  <c:v>6.9482999999999999E-5</c:v>
                </c:pt>
                <c:pt idx="69483">
                  <c:v>6.9484000000000001E-5</c:v>
                </c:pt>
                <c:pt idx="69484">
                  <c:v>6.9485000000000003E-5</c:v>
                </c:pt>
                <c:pt idx="69485">
                  <c:v>6.9486000000000005E-5</c:v>
                </c:pt>
                <c:pt idx="69486">
                  <c:v>6.9486999999999994E-5</c:v>
                </c:pt>
                <c:pt idx="69487">
                  <c:v>6.9487999999999996E-5</c:v>
                </c:pt>
                <c:pt idx="69488">
                  <c:v>6.9488999999999998E-5</c:v>
                </c:pt>
                <c:pt idx="69489">
                  <c:v>6.949E-5</c:v>
                </c:pt>
                <c:pt idx="69490">
                  <c:v>6.9491000000000003E-5</c:v>
                </c:pt>
                <c:pt idx="69491">
                  <c:v>6.9492000000000005E-5</c:v>
                </c:pt>
                <c:pt idx="69492">
                  <c:v>6.9492999999999993E-5</c:v>
                </c:pt>
                <c:pt idx="69493">
                  <c:v>6.9493999999999996E-5</c:v>
                </c:pt>
                <c:pt idx="69494">
                  <c:v>6.9494999999999998E-5</c:v>
                </c:pt>
                <c:pt idx="69495">
                  <c:v>6.9496E-5</c:v>
                </c:pt>
                <c:pt idx="69496">
                  <c:v>6.9497000000000002E-5</c:v>
                </c:pt>
                <c:pt idx="69497">
                  <c:v>6.9498000000000004E-5</c:v>
                </c:pt>
                <c:pt idx="69498">
                  <c:v>6.9499000000000007E-5</c:v>
                </c:pt>
                <c:pt idx="69499">
                  <c:v>6.9499999999999995E-5</c:v>
                </c:pt>
                <c:pt idx="69500">
                  <c:v>6.9500999999999997E-5</c:v>
                </c:pt>
                <c:pt idx="69501">
                  <c:v>6.9502E-5</c:v>
                </c:pt>
                <c:pt idx="69502">
                  <c:v>6.9503000000000002E-5</c:v>
                </c:pt>
                <c:pt idx="69503">
                  <c:v>6.9504000000000004E-5</c:v>
                </c:pt>
                <c:pt idx="69504">
                  <c:v>6.9505000000000006E-5</c:v>
                </c:pt>
                <c:pt idx="69505">
                  <c:v>6.9505999999999995E-5</c:v>
                </c:pt>
                <c:pt idx="69506">
                  <c:v>6.9506999999999997E-5</c:v>
                </c:pt>
                <c:pt idx="69507">
                  <c:v>6.9507999999999999E-5</c:v>
                </c:pt>
                <c:pt idx="69508">
                  <c:v>6.9509000000000001E-5</c:v>
                </c:pt>
                <c:pt idx="69509">
                  <c:v>6.9510000000000004E-5</c:v>
                </c:pt>
                <c:pt idx="69510">
                  <c:v>6.9511000000000006E-5</c:v>
                </c:pt>
                <c:pt idx="69511">
                  <c:v>6.9511999999999994E-5</c:v>
                </c:pt>
                <c:pt idx="69512">
                  <c:v>6.9512999999999997E-5</c:v>
                </c:pt>
                <c:pt idx="69513">
                  <c:v>6.9513999999999999E-5</c:v>
                </c:pt>
                <c:pt idx="69514">
                  <c:v>6.9515000000000001E-5</c:v>
                </c:pt>
                <c:pt idx="69515">
                  <c:v>6.9516000000000003E-5</c:v>
                </c:pt>
                <c:pt idx="69516">
                  <c:v>6.9517000000000005E-5</c:v>
                </c:pt>
                <c:pt idx="69517">
                  <c:v>6.9517999999999994E-5</c:v>
                </c:pt>
                <c:pt idx="69518">
                  <c:v>6.9518999999999996E-5</c:v>
                </c:pt>
                <c:pt idx="69519">
                  <c:v>6.9519999999999998E-5</c:v>
                </c:pt>
                <c:pt idx="69520">
                  <c:v>6.9521000000000001E-5</c:v>
                </c:pt>
                <c:pt idx="69521">
                  <c:v>6.9522000000000003E-5</c:v>
                </c:pt>
                <c:pt idx="69522">
                  <c:v>6.9523000000000005E-5</c:v>
                </c:pt>
                <c:pt idx="69523">
                  <c:v>6.9523999999999994E-5</c:v>
                </c:pt>
                <c:pt idx="69524">
                  <c:v>6.9524999999999996E-5</c:v>
                </c:pt>
                <c:pt idx="69525">
                  <c:v>6.9525999999999998E-5</c:v>
                </c:pt>
                <c:pt idx="69526">
                  <c:v>6.9527E-5</c:v>
                </c:pt>
                <c:pt idx="69527">
                  <c:v>6.9528000000000002E-5</c:v>
                </c:pt>
                <c:pt idx="69528">
                  <c:v>6.9529000000000005E-5</c:v>
                </c:pt>
                <c:pt idx="69529">
                  <c:v>6.9529999999999993E-5</c:v>
                </c:pt>
                <c:pt idx="69530">
                  <c:v>6.9530999999999995E-5</c:v>
                </c:pt>
                <c:pt idx="69531">
                  <c:v>6.9531999999999998E-5</c:v>
                </c:pt>
                <c:pt idx="69532">
                  <c:v>6.9533E-5</c:v>
                </c:pt>
                <c:pt idx="69533">
                  <c:v>6.9534000000000002E-5</c:v>
                </c:pt>
                <c:pt idx="69534">
                  <c:v>6.9535000000000004E-5</c:v>
                </c:pt>
                <c:pt idx="69535">
                  <c:v>6.9536000000000006E-5</c:v>
                </c:pt>
                <c:pt idx="69536">
                  <c:v>6.9536999999999995E-5</c:v>
                </c:pt>
                <c:pt idx="69537">
                  <c:v>6.9537999999999997E-5</c:v>
                </c:pt>
                <c:pt idx="69538">
                  <c:v>6.9538999999999999E-5</c:v>
                </c:pt>
                <c:pt idx="69539">
                  <c:v>6.9540000000000002E-5</c:v>
                </c:pt>
                <c:pt idx="69540">
                  <c:v>6.9541000000000004E-5</c:v>
                </c:pt>
                <c:pt idx="69541">
                  <c:v>6.9542000000000006E-5</c:v>
                </c:pt>
                <c:pt idx="69542">
                  <c:v>6.9542999999999995E-5</c:v>
                </c:pt>
                <c:pt idx="69543">
                  <c:v>6.9543999999999997E-5</c:v>
                </c:pt>
                <c:pt idx="69544">
                  <c:v>6.9544999999999999E-5</c:v>
                </c:pt>
                <c:pt idx="69545">
                  <c:v>6.9546000000000001E-5</c:v>
                </c:pt>
                <c:pt idx="69546">
                  <c:v>6.9547000000000003E-5</c:v>
                </c:pt>
                <c:pt idx="69547">
                  <c:v>6.9548000000000006E-5</c:v>
                </c:pt>
                <c:pt idx="69548">
                  <c:v>6.9548999999999994E-5</c:v>
                </c:pt>
                <c:pt idx="69549">
                  <c:v>6.9549999999999996E-5</c:v>
                </c:pt>
                <c:pt idx="69550">
                  <c:v>6.9550999999999999E-5</c:v>
                </c:pt>
                <c:pt idx="69551">
                  <c:v>6.9552000000000001E-5</c:v>
                </c:pt>
                <c:pt idx="69552">
                  <c:v>6.9553000000000003E-5</c:v>
                </c:pt>
                <c:pt idx="69553">
                  <c:v>6.9554000000000005E-5</c:v>
                </c:pt>
                <c:pt idx="69554">
                  <c:v>6.9554999999999994E-5</c:v>
                </c:pt>
                <c:pt idx="69555">
                  <c:v>6.9555999999999996E-5</c:v>
                </c:pt>
                <c:pt idx="69556">
                  <c:v>6.9556999999999998E-5</c:v>
                </c:pt>
                <c:pt idx="69557">
                  <c:v>6.9558E-5</c:v>
                </c:pt>
                <c:pt idx="69558">
                  <c:v>6.9559000000000003E-5</c:v>
                </c:pt>
                <c:pt idx="69559">
                  <c:v>6.9560000000000005E-5</c:v>
                </c:pt>
                <c:pt idx="69560">
                  <c:v>6.9560999999999993E-5</c:v>
                </c:pt>
                <c:pt idx="69561">
                  <c:v>6.9561999999999996E-5</c:v>
                </c:pt>
                <c:pt idx="69562">
                  <c:v>6.9562999999999998E-5</c:v>
                </c:pt>
                <c:pt idx="69563">
                  <c:v>6.9564E-5</c:v>
                </c:pt>
                <c:pt idx="69564">
                  <c:v>6.9565000000000002E-5</c:v>
                </c:pt>
                <c:pt idx="69565">
                  <c:v>6.9566000000000004E-5</c:v>
                </c:pt>
                <c:pt idx="69566">
                  <c:v>6.9567000000000007E-5</c:v>
                </c:pt>
                <c:pt idx="69567">
                  <c:v>6.9567999999999995E-5</c:v>
                </c:pt>
                <c:pt idx="69568">
                  <c:v>6.9568999999999997E-5</c:v>
                </c:pt>
                <c:pt idx="69569">
                  <c:v>6.957E-5</c:v>
                </c:pt>
                <c:pt idx="69570">
                  <c:v>6.9571000000000002E-5</c:v>
                </c:pt>
                <c:pt idx="69571">
                  <c:v>6.9572000000000004E-5</c:v>
                </c:pt>
                <c:pt idx="69572">
                  <c:v>6.9573000000000006E-5</c:v>
                </c:pt>
                <c:pt idx="69573">
                  <c:v>6.9573999999999995E-5</c:v>
                </c:pt>
                <c:pt idx="69574">
                  <c:v>6.9574999999999997E-5</c:v>
                </c:pt>
                <c:pt idx="69575">
                  <c:v>6.9575999999999999E-5</c:v>
                </c:pt>
                <c:pt idx="69576">
                  <c:v>6.9577000000000001E-5</c:v>
                </c:pt>
                <c:pt idx="69577">
                  <c:v>6.9578000000000004E-5</c:v>
                </c:pt>
                <c:pt idx="69578">
                  <c:v>6.9579000000000006E-5</c:v>
                </c:pt>
                <c:pt idx="69579">
                  <c:v>6.9579999999999995E-5</c:v>
                </c:pt>
                <c:pt idx="69580">
                  <c:v>6.9580999999999997E-5</c:v>
                </c:pt>
                <c:pt idx="69581">
                  <c:v>6.9581999999999999E-5</c:v>
                </c:pt>
                <c:pt idx="69582">
                  <c:v>6.9583000000000001E-5</c:v>
                </c:pt>
                <c:pt idx="69583">
                  <c:v>6.9584000000000003E-5</c:v>
                </c:pt>
                <c:pt idx="69584">
                  <c:v>6.9585000000000005E-5</c:v>
                </c:pt>
                <c:pt idx="69585">
                  <c:v>6.9585999999999994E-5</c:v>
                </c:pt>
                <c:pt idx="69586">
                  <c:v>6.9586999999999996E-5</c:v>
                </c:pt>
                <c:pt idx="69587">
                  <c:v>6.9587999999999998E-5</c:v>
                </c:pt>
                <c:pt idx="69588">
                  <c:v>6.9589000000000001E-5</c:v>
                </c:pt>
                <c:pt idx="69589">
                  <c:v>6.9590000000000003E-5</c:v>
                </c:pt>
                <c:pt idx="69590">
                  <c:v>6.9591000000000005E-5</c:v>
                </c:pt>
                <c:pt idx="69591">
                  <c:v>6.9591999999999994E-5</c:v>
                </c:pt>
                <c:pt idx="69592">
                  <c:v>6.9592999999999996E-5</c:v>
                </c:pt>
                <c:pt idx="69593">
                  <c:v>6.9593999999999998E-5</c:v>
                </c:pt>
                <c:pt idx="69594">
                  <c:v>6.9595E-5</c:v>
                </c:pt>
                <c:pt idx="69595">
                  <c:v>6.9596000000000002E-5</c:v>
                </c:pt>
                <c:pt idx="69596">
                  <c:v>6.9597000000000005E-5</c:v>
                </c:pt>
                <c:pt idx="69597">
                  <c:v>6.9597999999999993E-5</c:v>
                </c:pt>
                <c:pt idx="69598">
                  <c:v>6.9598999999999996E-5</c:v>
                </c:pt>
                <c:pt idx="69599">
                  <c:v>6.9599999999999998E-5</c:v>
                </c:pt>
                <c:pt idx="69600">
                  <c:v>6.9601E-5</c:v>
                </c:pt>
                <c:pt idx="69601">
                  <c:v>6.9602000000000002E-5</c:v>
                </c:pt>
                <c:pt idx="69602">
                  <c:v>6.9603000000000004E-5</c:v>
                </c:pt>
                <c:pt idx="69603">
                  <c:v>6.9604000000000006E-5</c:v>
                </c:pt>
                <c:pt idx="69604">
                  <c:v>6.9604999999999995E-5</c:v>
                </c:pt>
                <c:pt idx="69605">
                  <c:v>6.9605999999999997E-5</c:v>
                </c:pt>
                <c:pt idx="69606">
                  <c:v>6.9606999999999999E-5</c:v>
                </c:pt>
                <c:pt idx="69607">
                  <c:v>6.9608000000000002E-5</c:v>
                </c:pt>
                <c:pt idx="69608">
                  <c:v>6.9609000000000004E-5</c:v>
                </c:pt>
                <c:pt idx="69609">
                  <c:v>6.9610000000000006E-5</c:v>
                </c:pt>
                <c:pt idx="69610">
                  <c:v>6.9610999999999995E-5</c:v>
                </c:pt>
                <c:pt idx="69611">
                  <c:v>6.9611999999999997E-5</c:v>
                </c:pt>
                <c:pt idx="69612">
                  <c:v>6.9612999999999999E-5</c:v>
                </c:pt>
                <c:pt idx="69613">
                  <c:v>6.9614000000000001E-5</c:v>
                </c:pt>
                <c:pt idx="69614">
                  <c:v>6.9615000000000003E-5</c:v>
                </c:pt>
                <c:pt idx="69615">
                  <c:v>6.9616000000000006E-5</c:v>
                </c:pt>
                <c:pt idx="69616">
                  <c:v>6.9616999999999994E-5</c:v>
                </c:pt>
                <c:pt idx="69617">
                  <c:v>6.9617999999999997E-5</c:v>
                </c:pt>
                <c:pt idx="69618">
                  <c:v>6.9618999999999999E-5</c:v>
                </c:pt>
                <c:pt idx="69619">
                  <c:v>6.9620000000000001E-5</c:v>
                </c:pt>
                <c:pt idx="69620">
                  <c:v>6.9621000000000003E-5</c:v>
                </c:pt>
                <c:pt idx="69621">
                  <c:v>6.9622000000000005E-5</c:v>
                </c:pt>
                <c:pt idx="69622">
                  <c:v>6.9622999999999994E-5</c:v>
                </c:pt>
                <c:pt idx="69623">
                  <c:v>6.9623999999999996E-5</c:v>
                </c:pt>
                <c:pt idx="69624">
                  <c:v>6.9624999999999998E-5</c:v>
                </c:pt>
                <c:pt idx="69625">
                  <c:v>6.9626E-5</c:v>
                </c:pt>
                <c:pt idx="69626">
                  <c:v>6.9627000000000003E-5</c:v>
                </c:pt>
                <c:pt idx="69627">
                  <c:v>6.9628000000000005E-5</c:v>
                </c:pt>
                <c:pt idx="69628">
                  <c:v>6.9628999999999994E-5</c:v>
                </c:pt>
                <c:pt idx="69629">
                  <c:v>6.9629999999999996E-5</c:v>
                </c:pt>
                <c:pt idx="69630">
                  <c:v>6.9630999999999998E-5</c:v>
                </c:pt>
                <c:pt idx="69631">
                  <c:v>6.9632E-5</c:v>
                </c:pt>
                <c:pt idx="69632">
                  <c:v>6.9633000000000002E-5</c:v>
                </c:pt>
                <c:pt idx="69633">
                  <c:v>6.9634000000000004E-5</c:v>
                </c:pt>
                <c:pt idx="69634">
                  <c:v>6.9635000000000007E-5</c:v>
                </c:pt>
                <c:pt idx="69635">
                  <c:v>6.9635999999999995E-5</c:v>
                </c:pt>
                <c:pt idx="69636">
                  <c:v>6.9636999999999998E-5</c:v>
                </c:pt>
                <c:pt idx="69637">
                  <c:v>6.9638E-5</c:v>
                </c:pt>
                <c:pt idx="69638">
                  <c:v>6.9639000000000002E-5</c:v>
                </c:pt>
                <c:pt idx="69639">
                  <c:v>6.9640000000000004E-5</c:v>
                </c:pt>
                <c:pt idx="69640">
                  <c:v>6.9641000000000006E-5</c:v>
                </c:pt>
                <c:pt idx="69641">
                  <c:v>6.9641999999999995E-5</c:v>
                </c:pt>
                <c:pt idx="69642">
                  <c:v>6.9642999999999997E-5</c:v>
                </c:pt>
                <c:pt idx="69643">
                  <c:v>6.9643999999999999E-5</c:v>
                </c:pt>
                <c:pt idx="69644">
                  <c:v>6.9645000000000002E-5</c:v>
                </c:pt>
                <c:pt idx="69645">
                  <c:v>6.9646000000000004E-5</c:v>
                </c:pt>
                <c:pt idx="69646">
                  <c:v>6.9647000000000006E-5</c:v>
                </c:pt>
                <c:pt idx="69647">
                  <c:v>6.9647999999999995E-5</c:v>
                </c:pt>
                <c:pt idx="69648">
                  <c:v>6.9648999999999997E-5</c:v>
                </c:pt>
                <c:pt idx="69649">
                  <c:v>6.9649999999999999E-5</c:v>
                </c:pt>
                <c:pt idx="69650">
                  <c:v>6.9651000000000001E-5</c:v>
                </c:pt>
                <c:pt idx="69651">
                  <c:v>6.9652000000000003E-5</c:v>
                </c:pt>
                <c:pt idx="69652">
                  <c:v>6.9653000000000005E-5</c:v>
                </c:pt>
                <c:pt idx="69653">
                  <c:v>6.9653999999999994E-5</c:v>
                </c:pt>
                <c:pt idx="69654">
                  <c:v>6.9654999999999996E-5</c:v>
                </c:pt>
                <c:pt idx="69655">
                  <c:v>6.9655999999999999E-5</c:v>
                </c:pt>
                <c:pt idx="69656">
                  <c:v>6.9657000000000001E-5</c:v>
                </c:pt>
                <c:pt idx="69657">
                  <c:v>6.9658000000000003E-5</c:v>
                </c:pt>
                <c:pt idx="69658">
                  <c:v>6.9659000000000005E-5</c:v>
                </c:pt>
                <c:pt idx="69659">
                  <c:v>6.9659999999999994E-5</c:v>
                </c:pt>
                <c:pt idx="69660">
                  <c:v>6.9660999999999996E-5</c:v>
                </c:pt>
                <c:pt idx="69661">
                  <c:v>6.9661999999999998E-5</c:v>
                </c:pt>
                <c:pt idx="69662">
                  <c:v>6.9663E-5</c:v>
                </c:pt>
                <c:pt idx="69663">
                  <c:v>6.9664000000000003E-5</c:v>
                </c:pt>
                <c:pt idx="69664">
                  <c:v>6.9665000000000005E-5</c:v>
                </c:pt>
                <c:pt idx="69665">
                  <c:v>6.9665999999999993E-5</c:v>
                </c:pt>
                <c:pt idx="69666">
                  <c:v>6.9666999999999996E-5</c:v>
                </c:pt>
                <c:pt idx="69667">
                  <c:v>6.9667999999999998E-5</c:v>
                </c:pt>
                <c:pt idx="69668">
                  <c:v>6.9669E-5</c:v>
                </c:pt>
                <c:pt idx="69669">
                  <c:v>6.9670000000000002E-5</c:v>
                </c:pt>
                <c:pt idx="69670">
                  <c:v>6.9671000000000004E-5</c:v>
                </c:pt>
                <c:pt idx="69671">
                  <c:v>6.9672000000000006E-5</c:v>
                </c:pt>
                <c:pt idx="69672">
                  <c:v>6.9672999999999995E-5</c:v>
                </c:pt>
                <c:pt idx="69673">
                  <c:v>6.9673999999999997E-5</c:v>
                </c:pt>
                <c:pt idx="69674">
                  <c:v>6.9675E-5</c:v>
                </c:pt>
                <c:pt idx="69675">
                  <c:v>6.9676000000000002E-5</c:v>
                </c:pt>
                <c:pt idx="69676">
                  <c:v>6.9677000000000004E-5</c:v>
                </c:pt>
                <c:pt idx="69677">
                  <c:v>6.9678000000000006E-5</c:v>
                </c:pt>
                <c:pt idx="69678">
                  <c:v>6.9678999999999995E-5</c:v>
                </c:pt>
                <c:pt idx="69679">
                  <c:v>6.9679999999999997E-5</c:v>
                </c:pt>
                <c:pt idx="69680">
                  <c:v>6.9680999999999999E-5</c:v>
                </c:pt>
                <c:pt idx="69681">
                  <c:v>6.9682000000000001E-5</c:v>
                </c:pt>
                <c:pt idx="69682">
                  <c:v>6.9683000000000004E-5</c:v>
                </c:pt>
                <c:pt idx="69683">
                  <c:v>6.9684000000000006E-5</c:v>
                </c:pt>
                <c:pt idx="69684">
                  <c:v>6.9684999999999994E-5</c:v>
                </c:pt>
                <c:pt idx="69685">
                  <c:v>6.9685999999999997E-5</c:v>
                </c:pt>
                <c:pt idx="69686">
                  <c:v>6.9686999999999999E-5</c:v>
                </c:pt>
                <c:pt idx="69687">
                  <c:v>6.9688000000000001E-5</c:v>
                </c:pt>
                <c:pt idx="69688">
                  <c:v>6.9689000000000003E-5</c:v>
                </c:pt>
                <c:pt idx="69689">
                  <c:v>6.9690000000000005E-5</c:v>
                </c:pt>
                <c:pt idx="69690">
                  <c:v>6.9690999999999994E-5</c:v>
                </c:pt>
                <c:pt idx="69691">
                  <c:v>6.9691999999999996E-5</c:v>
                </c:pt>
                <c:pt idx="69692">
                  <c:v>6.9692999999999998E-5</c:v>
                </c:pt>
                <c:pt idx="69693">
                  <c:v>6.9694000000000001E-5</c:v>
                </c:pt>
                <c:pt idx="69694">
                  <c:v>6.9695000000000003E-5</c:v>
                </c:pt>
                <c:pt idx="69695">
                  <c:v>6.9696000000000005E-5</c:v>
                </c:pt>
                <c:pt idx="69696">
                  <c:v>6.9696999999999994E-5</c:v>
                </c:pt>
                <c:pt idx="69697">
                  <c:v>6.9697999999999996E-5</c:v>
                </c:pt>
                <c:pt idx="69698">
                  <c:v>6.9698999999999998E-5</c:v>
                </c:pt>
                <c:pt idx="69699">
                  <c:v>6.97E-5</c:v>
                </c:pt>
                <c:pt idx="69700">
                  <c:v>6.9701000000000002E-5</c:v>
                </c:pt>
                <c:pt idx="69701">
                  <c:v>6.9702000000000005E-5</c:v>
                </c:pt>
                <c:pt idx="69702">
                  <c:v>6.9703000000000007E-5</c:v>
                </c:pt>
                <c:pt idx="69703">
                  <c:v>6.9703999999999995E-5</c:v>
                </c:pt>
                <c:pt idx="69704">
                  <c:v>6.9704999999999998E-5</c:v>
                </c:pt>
                <c:pt idx="69705">
                  <c:v>6.9706E-5</c:v>
                </c:pt>
                <c:pt idx="69706">
                  <c:v>6.9707000000000002E-5</c:v>
                </c:pt>
                <c:pt idx="69707">
                  <c:v>6.9708000000000004E-5</c:v>
                </c:pt>
                <c:pt idx="69708">
                  <c:v>6.9709000000000006E-5</c:v>
                </c:pt>
                <c:pt idx="69709">
                  <c:v>6.9709999999999995E-5</c:v>
                </c:pt>
                <c:pt idx="69710">
                  <c:v>6.9710999999999997E-5</c:v>
                </c:pt>
                <c:pt idx="69711">
                  <c:v>6.9711999999999999E-5</c:v>
                </c:pt>
                <c:pt idx="69712">
                  <c:v>6.9713000000000002E-5</c:v>
                </c:pt>
                <c:pt idx="69713">
                  <c:v>6.9714000000000004E-5</c:v>
                </c:pt>
                <c:pt idx="69714">
                  <c:v>6.9715000000000006E-5</c:v>
                </c:pt>
                <c:pt idx="69715">
                  <c:v>6.9715999999999995E-5</c:v>
                </c:pt>
                <c:pt idx="69716">
                  <c:v>6.9716999999999997E-5</c:v>
                </c:pt>
                <c:pt idx="69717">
                  <c:v>6.9717999999999999E-5</c:v>
                </c:pt>
                <c:pt idx="69718">
                  <c:v>6.9719000000000001E-5</c:v>
                </c:pt>
                <c:pt idx="69719">
                  <c:v>6.9720000000000003E-5</c:v>
                </c:pt>
                <c:pt idx="69720">
                  <c:v>6.9721000000000006E-5</c:v>
                </c:pt>
                <c:pt idx="69721">
                  <c:v>6.9721999999999994E-5</c:v>
                </c:pt>
                <c:pt idx="69722">
                  <c:v>6.9722999999999996E-5</c:v>
                </c:pt>
                <c:pt idx="69723">
                  <c:v>6.9723999999999999E-5</c:v>
                </c:pt>
                <c:pt idx="69724">
                  <c:v>6.9725000000000001E-5</c:v>
                </c:pt>
                <c:pt idx="69725">
                  <c:v>6.9726000000000003E-5</c:v>
                </c:pt>
                <c:pt idx="69726">
                  <c:v>6.9727000000000005E-5</c:v>
                </c:pt>
                <c:pt idx="69727">
                  <c:v>6.9727999999999994E-5</c:v>
                </c:pt>
                <c:pt idx="69728">
                  <c:v>6.9728999999999996E-5</c:v>
                </c:pt>
                <c:pt idx="69729">
                  <c:v>6.9729999999999998E-5</c:v>
                </c:pt>
                <c:pt idx="69730">
                  <c:v>6.9731E-5</c:v>
                </c:pt>
                <c:pt idx="69731">
                  <c:v>6.9732000000000003E-5</c:v>
                </c:pt>
                <c:pt idx="69732">
                  <c:v>6.9733000000000005E-5</c:v>
                </c:pt>
                <c:pt idx="69733">
                  <c:v>6.9733999999999993E-5</c:v>
                </c:pt>
                <c:pt idx="69734">
                  <c:v>6.9734999999999996E-5</c:v>
                </c:pt>
                <c:pt idx="69735">
                  <c:v>6.9735999999999998E-5</c:v>
                </c:pt>
                <c:pt idx="69736">
                  <c:v>6.9737E-5</c:v>
                </c:pt>
                <c:pt idx="69737">
                  <c:v>6.9738000000000002E-5</c:v>
                </c:pt>
                <c:pt idx="69738">
                  <c:v>6.9739000000000004E-5</c:v>
                </c:pt>
                <c:pt idx="69739">
                  <c:v>6.9740000000000007E-5</c:v>
                </c:pt>
                <c:pt idx="69740">
                  <c:v>6.9740999999999995E-5</c:v>
                </c:pt>
                <c:pt idx="69741">
                  <c:v>6.9741999999999997E-5</c:v>
                </c:pt>
                <c:pt idx="69742">
                  <c:v>6.9743E-5</c:v>
                </c:pt>
                <c:pt idx="69743">
                  <c:v>6.9744000000000002E-5</c:v>
                </c:pt>
                <c:pt idx="69744">
                  <c:v>6.9745000000000004E-5</c:v>
                </c:pt>
                <c:pt idx="69745">
                  <c:v>6.9746000000000006E-5</c:v>
                </c:pt>
                <c:pt idx="69746">
                  <c:v>6.9746999999999995E-5</c:v>
                </c:pt>
                <c:pt idx="69747">
                  <c:v>6.9747999999999997E-5</c:v>
                </c:pt>
                <c:pt idx="69748">
                  <c:v>6.9748999999999999E-5</c:v>
                </c:pt>
                <c:pt idx="69749">
                  <c:v>6.9750000000000001E-5</c:v>
                </c:pt>
                <c:pt idx="69750">
                  <c:v>6.9751000000000004E-5</c:v>
                </c:pt>
                <c:pt idx="69751">
                  <c:v>6.9752000000000006E-5</c:v>
                </c:pt>
                <c:pt idx="69752">
                  <c:v>6.9752999999999994E-5</c:v>
                </c:pt>
                <c:pt idx="69753">
                  <c:v>6.9753999999999997E-5</c:v>
                </c:pt>
                <c:pt idx="69754">
                  <c:v>6.9754999999999999E-5</c:v>
                </c:pt>
                <c:pt idx="69755">
                  <c:v>6.9756000000000001E-5</c:v>
                </c:pt>
                <c:pt idx="69756">
                  <c:v>6.9757000000000003E-5</c:v>
                </c:pt>
                <c:pt idx="69757">
                  <c:v>6.9758000000000005E-5</c:v>
                </c:pt>
                <c:pt idx="69758">
                  <c:v>6.9758999999999994E-5</c:v>
                </c:pt>
                <c:pt idx="69759">
                  <c:v>6.9759999999999996E-5</c:v>
                </c:pt>
                <c:pt idx="69760">
                  <c:v>6.9760999999999998E-5</c:v>
                </c:pt>
                <c:pt idx="69761">
                  <c:v>6.9762000000000001E-5</c:v>
                </c:pt>
                <c:pt idx="69762">
                  <c:v>6.9763000000000003E-5</c:v>
                </c:pt>
                <c:pt idx="69763">
                  <c:v>6.9764000000000005E-5</c:v>
                </c:pt>
                <c:pt idx="69764">
                  <c:v>6.9764999999999994E-5</c:v>
                </c:pt>
                <c:pt idx="69765">
                  <c:v>6.9765999999999996E-5</c:v>
                </c:pt>
                <c:pt idx="69766">
                  <c:v>6.9766999999999998E-5</c:v>
                </c:pt>
                <c:pt idx="69767">
                  <c:v>6.9768E-5</c:v>
                </c:pt>
                <c:pt idx="69768">
                  <c:v>6.9769000000000002E-5</c:v>
                </c:pt>
                <c:pt idx="69769">
                  <c:v>6.9770000000000005E-5</c:v>
                </c:pt>
                <c:pt idx="69770">
                  <c:v>6.9771000000000007E-5</c:v>
                </c:pt>
                <c:pt idx="69771">
                  <c:v>6.9771999999999995E-5</c:v>
                </c:pt>
                <c:pt idx="69772">
                  <c:v>6.9772999999999998E-5</c:v>
                </c:pt>
                <c:pt idx="69773">
                  <c:v>6.9774E-5</c:v>
                </c:pt>
                <c:pt idx="69774">
                  <c:v>6.9775000000000002E-5</c:v>
                </c:pt>
                <c:pt idx="69775">
                  <c:v>6.9776000000000004E-5</c:v>
                </c:pt>
                <c:pt idx="69776">
                  <c:v>6.9777000000000006E-5</c:v>
                </c:pt>
                <c:pt idx="69777">
                  <c:v>6.9777999999999995E-5</c:v>
                </c:pt>
                <c:pt idx="69778">
                  <c:v>6.9778999999999997E-5</c:v>
                </c:pt>
                <c:pt idx="69779">
                  <c:v>6.9779999999999999E-5</c:v>
                </c:pt>
                <c:pt idx="69780">
                  <c:v>6.9781000000000002E-5</c:v>
                </c:pt>
                <c:pt idx="69781">
                  <c:v>6.9782000000000004E-5</c:v>
                </c:pt>
                <c:pt idx="69782">
                  <c:v>6.9783000000000006E-5</c:v>
                </c:pt>
                <c:pt idx="69783">
                  <c:v>6.9783999999999995E-5</c:v>
                </c:pt>
                <c:pt idx="69784">
                  <c:v>6.9784999999999997E-5</c:v>
                </c:pt>
                <c:pt idx="69785">
                  <c:v>6.9785999999999999E-5</c:v>
                </c:pt>
                <c:pt idx="69786">
                  <c:v>6.9787000000000001E-5</c:v>
                </c:pt>
                <c:pt idx="69787">
                  <c:v>6.9788000000000003E-5</c:v>
                </c:pt>
                <c:pt idx="69788">
                  <c:v>6.9789000000000006E-5</c:v>
                </c:pt>
                <c:pt idx="69789">
                  <c:v>6.9789999999999994E-5</c:v>
                </c:pt>
                <c:pt idx="69790">
                  <c:v>6.9790999999999996E-5</c:v>
                </c:pt>
                <c:pt idx="69791">
                  <c:v>6.9791999999999999E-5</c:v>
                </c:pt>
                <c:pt idx="69792">
                  <c:v>6.9793000000000001E-5</c:v>
                </c:pt>
                <c:pt idx="69793">
                  <c:v>6.9794000000000003E-5</c:v>
                </c:pt>
                <c:pt idx="69794">
                  <c:v>6.9795000000000005E-5</c:v>
                </c:pt>
                <c:pt idx="69795">
                  <c:v>6.9795999999999994E-5</c:v>
                </c:pt>
                <c:pt idx="69796">
                  <c:v>6.9796999999999996E-5</c:v>
                </c:pt>
                <c:pt idx="69797">
                  <c:v>6.9797999999999998E-5</c:v>
                </c:pt>
                <c:pt idx="69798">
                  <c:v>6.9799E-5</c:v>
                </c:pt>
                <c:pt idx="69799">
                  <c:v>6.9800000000000003E-5</c:v>
                </c:pt>
                <c:pt idx="69800">
                  <c:v>6.9801000000000005E-5</c:v>
                </c:pt>
                <c:pt idx="69801">
                  <c:v>6.9801999999999993E-5</c:v>
                </c:pt>
                <c:pt idx="69802">
                  <c:v>6.9802999999999996E-5</c:v>
                </c:pt>
                <c:pt idx="69803">
                  <c:v>6.9803999999999998E-5</c:v>
                </c:pt>
                <c:pt idx="69804">
                  <c:v>6.9805E-5</c:v>
                </c:pt>
                <c:pt idx="69805">
                  <c:v>6.9806000000000002E-5</c:v>
                </c:pt>
                <c:pt idx="69806">
                  <c:v>6.9807000000000004E-5</c:v>
                </c:pt>
                <c:pt idx="69807">
                  <c:v>6.9808000000000007E-5</c:v>
                </c:pt>
                <c:pt idx="69808">
                  <c:v>6.9808999999999995E-5</c:v>
                </c:pt>
                <c:pt idx="69809">
                  <c:v>6.9809999999999997E-5</c:v>
                </c:pt>
                <c:pt idx="69810">
                  <c:v>6.9811E-5</c:v>
                </c:pt>
                <c:pt idx="69811">
                  <c:v>6.9812000000000002E-5</c:v>
                </c:pt>
                <c:pt idx="69812">
                  <c:v>6.9813000000000004E-5</c:v>
                </c:pt>
                <c:pt idx="69813">
                  <c:v>6.9814000000000006E-5</c:v>
                </c:pt>
                <c:pt idx="69814">
                  <c:v>6.9814999999999995E-5</c:v>
                </c:pt>
                <c:pt idx="69815">
                  <c:v>6.9815999999999997E-5</c:v>
                </c:pt>
                <c:pt idx="69816">
                  <c:v>6.9816999999999999E-5</c:v>
                </c:pt>
                <c:pt idx="69817">
                  <c:v>6.9818000000000001E-5</c:v>
                </c:pt>
                <c:pt idx="69818">
                  <c:v>6.9819000000000004E-5</c:v>
                </c:pt>
                <c:pt idx="69819">
                  <c:v>6.9820000000000006E-5</c:v>
                </c:pt>
                <c:pt idx="69820">
                  <c:v>6.9820999999999994E-5</c:v>
                </c:pt>
                <c:pt idx="69821">
                  <c:v>6.9821999999999997E-5</c:v>
                </c:pt>
                <c:pt idx="69822">
                  <c:v>6.9822999999999999E-5</c:v>
                </c:pt>
                <c:pt idx="69823">
                  <c:v>6.9824000000000001E-5</c:v>
                </c:pt>
                <c:pt idx="69824">
                  <c:v>6.9825000000000003E-5</c:v>
                </c:pt>
                <c:pt idx="69825">
                  <c:v>6.9826000000000005E-5</c:v>
                </c:pt>
                <c:pt idx="69826">
                  <c:v>6.9826999999999994E-5</c:v>
                </c:pt>
                <c:pt idx="69827">
                  <c:v>6.9827999999999996E-5</c:v>
                </c:pt>
                <c:pt idx="69828">
                  <c:v>6.9828999999999998E-5</c:v>
                </c:pt>
                <c:pt idx="69829">
                  <c:v>6.9830000000000001E-5</c:v>
                </c:pt>
                <c:pt idx="69830">
                  <c:v>6.9831000000000003E-5</c:v>
                </c:pt>
                <c:pt idx="69831">
                  <c:v>6.9832000000000005E-5</c:v>
                </c:pt>
                <c:pt idx="69832">
                  <c:v>6.9832999999999994E-5</c:v>
                </c:pt>
                <c:pt idx="69833">
                  <c:v>6.9833999999999996E-5</c:v>
                </c:pt>
                <c:pt idx="69834">
                  <c:v>6.9834999999999998E-5</c:v>
                </c:pt>
                <c:pt idx="69835">
                  <c:v>6.9836E-5</c:v>
                </c:pt>
                <c:pt idx="69836">
                  <c:v>6.9837000000000002E-5</c:v>
                </c:pt>
                <c:pt idx="69837">
                  <c:v>6.9838000000000005E-5</c:v>
                </c:pt>
                <c:pt idx="69838">
                  <c:v>6.9839000000000007E-5</c:v>
                </c:pt>
                <c:pt idx="69839">
                  <c:v>6.9839999999999995E-5</c:v>
                </c:pt>
                <c:pt idx="69840">
                  <c:v>6.9840999999999998E-5</c:v>
                </c:pt>
                <c:pt idx="69841">
                  <c:v>6.9842E-5</c:v>
                </c:pt>
                <c:pt idx="69842">
                  <c:v>6.9843000000000002E-5</c:v>
                </c:pt>
                <c:pt idx="69843">
                  <c:v>6.9844000000000004E-5</c:v>
                </c:pt>
                <c:pt idx="69844">
                  <c:v>6.9845000000000006E-5</c:v>
                </c:pt>
                <c:pt idx="69845">
                  <c:v>6.9845999999999995E-5</c:v>
                </c:pt>
                <c:pt idx="69846">
                  <c:v>6.9846999999999997E-5</c:v>
                </c:pt>
                <c:pt idx="69847">
                  <c:v>6.9847999999999999E-5</c:v>
                </c:pt>
                <c:pt idx="69848">
                  <c:v>6.9849000000000002E-5</c:v>
                </c:pt>
                <c:pt idx="69849">
                  <c:v>6.9850000000000004E-5</c:v>
                </c:pt>
                <c:pt idx="69850">
                  <c:v>6.9851000000000006E-5</c:v>
                </c:pt>
                <c:pt idx="69851">
                  <c:v>6.9851999999999995E-5</c:v>
                </c:pt>
                <c:pt idx="69852">
                  <c:v>6.9852999999999997E-5</c:v>
                </c:pt>
                <c:pt idx="69853">
                  <c:v>6.9853999999999999E-5</c:v>
                </c:pt>
                <c:pt idx="69854">
                  <c:v>6.9855000000000001E-5</c:v>
                </c:pt>
                <c:pt idx="69855">
                  <c:v>6.9856000000000003E-5</c:v>
                </c:pt>
                <c:pt idx="69856">
                  <c:v>6.9857000000000006E-5</c:v>
                </c:pt>
                <c:pt idx="69857">
                  <c:v>6.9857999999999994E-5</c:v>
                </c:pt>
                <c:pt idx="69858">
                  <c:v>6.9858999999999996E-5</c:v>
                </c:pt>
                <c:pt idx="69859">
                  <c:v>6.9859999999999999E-5</c:v>
                </c:pt>
                <c:pt idx="69860">
                  <c:v>6.9861000000000001E-5</c:v>
                </c:pt>
                <c:pt idx="69861">
                  <c:v>6.9862000000000003E-5</c:v>
                </c:pt>
                <c:pt idx="69862">
                  <c:v>6.9863000000000005E-5</c:v>
                </c:pt>
                <c:pt idx="69863">
                  <c:v>6.9863999999999994E-5</c:v>
                </c:pt>
                <c:pt idx="69864">
                  <c:v>6.9864999999999996E-5</c:v>
                </c:pt>
                <c:pt idx="69865">
                  <c:v>6.9865999999999998E-5</c:v>
                </c:pt>
                <c:pt idx="69866">
                  <c:v>6.9867E-5</c:v>
                </c:pt>
                <c:pt idx="69867">
                  <c:v>6.9868000000000003E-5</c:v>
                </c:pt>
                <c:pt idx="69868">
                  <c:v>6.9869000000000005E-5</c:v>
                </c:pt>
                <c:pt idx="69869">
                  <c:v>6.9869999999999993E-5</c:v>
                </c:pt>
                <c:pt idx="69870">
                  <c:v>6.9870999999999996E-5</c:v>
                </c:pt>
                <c:pt idx="69871">
                  <c:v>6.9871999999999998E-5</c:v>
                </c:pt>
                <c:pt idx="69872">
                  <c:v>6.9873E-5</c:v>
                </c:pt>
                <c:pt idx="69873">
                  <c:v>6.9874000000000002E-5</c:v>
                </c:pt>
                <c:pt idx="69874">
                  <c:v>6.9875000000000004E-5</c:v>
                </c:pt>
                <c:pt idx="69875">
                  <c:v>6.9876000000000007E-5</c:v>
                </c:pt>
                <c:pt idx="69876">
                  <c:v>6.9876999999999995E-5</c:v>
                </c:pt>
                <c:pt idx="69877">
                  <c:v>6.9877999999999997E-5</c:v>
                </c:pt>
                <c:pt idx="69878">
                  <c:v>6.9879E-5</c:v>
                </c:pt>
                <c:pt idx="69879">
                  <c:v>6.9880000000000002E-5</c:v>
                </c:pt>
                <c:pt idx="69880">
                  <c:v>6.9881000000000004E-5</c:v>
                </c:pt>
                <c:pt idx="69881">
                  <c:v>6.9882000000000006E-5</c:v>
                </c:pt>
                <c:pt idx="69882">
                  <c:v>6.9882999999999995E-5</c:v>
                </c:pt>
                <c:pt idx="69883">
                  <c:v>6.9883999999999997E-5</c:v>
                </c:pt>
                <c:pt idx="69884">
                  <c:v>6.9884999999999999E-5</c:v>
                </c:pt>
                <c:pt idx="69885">
                  <c:v>6.9886000000000001E-5</c:v>
                </c:pt>
                <c:pt idx="69886">
                  <c:v>6.9887000000000004E-5</c:v>
                </c:pt>
                <c:pt idx="69887">
                  <c:v>6.9888000000000006E-5</c:v>
                </c:pt>
                <c:pt idx="69888">
                  <c:v>6.9888999999999994E-5</c:v>
                </c:pt>
                <c:pt idx="69889">
                  <c:v>6.9889999999999997E-5</c:v>
                </c:pt>
                <c:pt idx="69890">
                  <c:v>6.9890999999999999E-5</c:v>
                </c:pt>
                <c:pt idx="69891">
                  <c:v>6.9892000000000001E-5</c:v>
                </c:pt>
                <c:pt idx="69892">
                  <c:v>6.9893000000000003E-5</c:v>
                </c:pt>
                <c:pt idx="69893">
                  <c:v>6.9894000000000005E-5</c:v>
                </c:pt>
                <c:pt idx="69894">
                  <c:v>6.9894999999999994E-5</c:v>
                </c:pt>
                <c:pt idx="69895">
                  <c:v>6.9895999999999996E-5</c:v>
                </c:pt>
                <c:pt idx="69896">
                  <c:v>6.9896999999999998E-5</c:v>
                </c:pt>
                <c:pt idx="69897">
                  <c:v>6.9898000000000001E-5</c:v>
                </c:pt>
                <c:pt idx="69898">
                  <c:v>6.9899000000000003E-5</c:v>
                </c:pt>
                <c:pt idx="69899">
                  <c:v>6.9900000000000005E-5</c:v>
                </c:pt>
                <c:pt idx="69900">
                  <c:v>6.9900999999999994E-5</c:v>
                </c:pt>
                <c:pt idx="69901">
                  <c:v>6.9901999999999996E-5</c:v>
                </c:pt>
                <c:pt idx="69902">
                  <c:v>6.9902999999999998E-5</c:v>
                </c:pt>
                <c:pt idx="69903">
                  <c:v>6.9904E-5</c:v>
                </c:pt>
                <c:pt idx="69904">
                  <c:v>6.9905000000000002E-5</c:v>
                </c:pt>
                <c:pt idx="69905">
                  <c:v>6.9906000000000005E-5</c:v>
                </c:pt>
                <c:pt idx="69906">
                  <c:v>6.9906999999999993E-5</c:v>
                </c:pt>
                <c:pt idx="69907">
                  <c:v>6.9907999999999995E-5</c:v>
                </c:pt>
                <c:pt idx="69908">
                  <c:v>6.9908999999999998E-5</c:v>
                </c:pt>
                <c:pt idx="69909">
                  <c:v>6.991E-5</c:v>
                </c:pt>
                <c:pt idx="69910">
                  <c:v>6.9911000000000002E-5</c:v>
                </c:pt>
                <c:pt idx="69911">
                  <c:v>6.9912000000000004E-5</c:v>
                </c:pt>
                <c:pt idx="69912">
                  <c:v>6.9913000000000006E-5</c:v>
                </c:pt>
                <c:pt idx="69913">
                  <c:v>6.9913999999999995E-5</c:v>
                </c:pt>
                <c:pt idx="69914">
                  <c:v>6.9914999999999997E-5</c:v>
                </c:pt>
                <c:pt idx="69915">
                  <c:v>6.9915999999999999E-5</c:v>
                </c:pt>
                <c:pt idx="69916">
                  <c:v>6.9917000000000002E-5</c:v>
                </c:pt>
                <c:pt idx="69917">
                  <c:v>6.9918000000000004E-5</c:v>
                </c:pt>
                <c:pt idx="69918">
                  <c:v>6.9919000000000006E-5</c:v>
                </c:pt>
                <c:pt idx="69919">
                  <c:v>6.9919999999999995E-5</c:v>
                </c:pt>
                <c:pt idx="69920">
                  <c:v>6.9920999999999997E-5</c:v>
                </c:pt>
                <c:pt idx="69921">
                  <c:v>6.9921999999999999E-5</c:v>
                </c:pt>
                <c:pt idx="69922">
                  <c:v>6.9923000000000001E-5</c:v>
                </c:pt>
                <c:pt idx="69923">
                  <c:v>6.9924000000000003E-5</c:v>
                </c:pt>
                <c:pt idx="69924">
                  <c:v>6.9925000000000006E-5</c:v>
                </c:pt>
                <c:pt idx="69925">
                  <c:v>6.9925999999999994E-5</c:v>
                </c:pt>
                <c:pt idx="69926">
                  <c:v>6.9926999999999996E-5</c:v>
                </c:pt>
                <c:pt idx="69927">
                  <c:v>6.9927999999999999E-5</c:v>
                </c:pt>
                <c:pt idx="69928">
                  <c:v>6.9929000000000001E-5</c:v>
                </c:pt>
                <c:pt idx="69929">
                  <c:v>6.9930000000000003E-5</c:v>
                </c:pt>
                <c:pt idx="69930">
                  <c:v>6.9931000000000005E-5</c:v>
                </c:pt>
                <c:pt idx="69931">
                  <c:v>6.9931999999999994E-5</c:v>
                </c:pt>
                <c:pt idx="69932">
                  <c:v>6.9932999999999996E-5</c:v>
                </c:pt>
                <c:pt idx="69933">
                  <c:v>6.9933999999999998E-5</c:v>
                </c:pt>
                <c:pt idx="69934">
                  <c:v>6.9935E-5</c:v>
                </c:pt>
                <c:pt idx="69935">
                  <c:v>6.9936000000000003E-5</c:v>
                </c:pt>
                <c:pt idx="69936">
                  <c:v>6.9937000000000005E-5</c:v>
                </c:pt>
                <c:pt idx="69937">
                  <c:v>6.9937999999999993E-5</c:v>
                </c:pt>
                <c:pt idx="69938">
                  <c:v>6.9938999999999996E-5</c:v>
                </c:pt>
                <c:pt idx="69939">
                  <c:v>6.9939999999999998E-5</c:v>
                </c:pt>
                <c:pt idx="69940">
                  <c:v>6.9941E-5</c:v>
                </c:pt>
                <c:pt idx="69941">
                  <c:v>6.9942000000000002E-5</c:v>
                </c:pt>
                <c:pt idx="69942">
                  <c:v>6.9943000000000004E-5</c:v>
                </c:pt>
                <c:pt idx="69943">
                  <c:v>6.9944000000000007E-5</c:v>
                </c:pt>
                <c:pt idx="69944">
                  <c:v>6.9944999999999995E-5</c:v>
                </c:pt>
                <c:pt idx="69945">
                  <c:v>6.9945999999999997E-5</c:v>
                </c:pt>
                <c:pt idx="69946">
                  <c:v>6.9947E-5</c:v>
                </c:pt>
                <c:pt idx="69947">
                  <c:v>6.9948000000000002E-5</c:v>
                </c:pt>
                <c:pt idx="69948">
                  <c:v>6.9949000000000004E-5</c:v>
                </c:pt>
                <c:pt idx="69949">
                  <c:v>6.9950000000000006E-5</c:v>
                </c:pt>
                <c:pt idx="69950">
                  <c:v>6.9950999999999995E-5</c:v>
                </c:pt>
                <c:pt idx="69951">
                  <c:v>6.9951999999999997E-5</c:v>
                </c:pt>
                <c:pt idx="69952">
                  <c:v>6.9952999999999999E-5</c:v>
                </c:pt>
                <c:pt idx="69953">
                  <c:v>6.9954000000000001E-5</c:v>
                </c:pt>
                <c:pt idx="69954">
                  <c:v>6.9955000000000004E-5</c:v>
                </c:pt>
                <c:pt idx="69955">
                  <c:v>6.9956000000000006E-5</c:v>
                </c:pt>
                <c:pt idx="69956">
                  <c:v>6.9956999999999994E-5</c:v>
                </c:pt>
                <c:pt idx="69957">
                  <c:v>6.9957999999999997E-5</c:v>
                </c:pt>
                <c:pt idx="69958">
                  <c:v>6.9958999999999999E-5</c:v>
                </c:pt>
                <c:pt idx="69959">
                  <c:v>6.9960000000000001E-5</c:v>
                </c:pt>
                <c:pt idx="69960">
                  <c:v>6.9961000000000003E-5</c:v>
                </c:pt>
                <c:pt idx="69961">
                  <c:v>6.9962000000000005E-5</c:v>
                </c:pt>
                <c:pt idx="69962">
                  <c:v>6.9962999999999994E-5</c:v>
                </c:pt>
                <c:pt idx="69963">
                  <c:v>6.9963999999999996E-5</c:v>
                </c:pt>
                <c:pt idx="69964">
                  <c:v>6.9964999999999998E-5</c:v>
                </c:pt>
                <c:pt idx="69965">
                  <c:v>6.9966000000000001E-5</c:v>
                </c:pt>
                <c:pt idx="69966">
                  <c:v>6.9967000000000003E-5</c:v>
                </c:pt>
                <c:pt idx="69967">
                  <c:v>6.9968000000000005E-5</c:v>
                </c:pt>
                <c:pt idx="69968">
                  <c:v>6.9968999999999994E-5</c:v>
                </c:pt>
                <c:pt idx="69969">
                  <c:v>6.9969999999999996E-5</c:v>
                </c:pt>
                <c:pt idx="69970">
                  <c:v>6.9970999999999998E-5</c:v>
                </c:pt>
                <c:pt idx="69971">
                  <c:v>6.9972E-5</c:v>
                </c:pt>
                <c:pt idx="69972">
                  <c:v>6.9973000000000002E-5</c:v>
                </c:pt>
                <c:pt idx="69973">
                  <c:v>6.9974000000000005E-5</c:v>
                </c:pt>
                <c:pt idx="69974">
                  <c:v>6.9974999999999993E-5</c:v>
                </c:pt>
                <c:pt idx="69975">
                  <c:v>6.9975999999999995E-5</c:v>
                </c:pt>
                <c:pt idx="69976">
                  <c:v>6.9976999999999998E-5</c:v>
                </c:pt>
                <c:pt idx="69977">
                  <c:v>6.9978E-5</c:v>
                </c:pt>
                <c:pt idx="69978">
                  <c:v>6.9979000000000002E-5</c:v>
                </c:pt>
                <c:pt idx="69979">
                  <c:v>6.9980000000000004E-5</c:v>
                </c:pt>
                <c:pt idx="69980">
                  <c:v>6.9981000000000006E-5</c:v>
                </c:pt>
                <c:pt idx="69981">
                  <c:v>6.9981999999999995E-5</c:v>
                </c:pt>
                <c:pt idx="69982">
                  <c:v>6.9982999999999997E-5</c:v>
                </c:pt>
                <c:pt idx="69983">
                  <c:v>6.9983999999999999E-5</c:v>
                </c:pt>
                <c:pt idx="69984">
                  <c:v>6.9985000000000002E-5</c:v>
                </c:pt>
                <c:pt idx="69985">
                  <c:v>6.9986000000000004E-5</c:v>
                </c:pt>
                <c:pt idx="69986">
                  <c:v>6.9987000000000006E-5</c:v>
                </c:pt>
                <c:pt idx="69987">
                  <c:v>6.9987999999999995E-5</c:v>
                </c:pt>
                <c:pt idx="69988">
                  <c:v>6.9988999999999997E-5</c:v>
                </c:pt>
                <c:pt idx="69989">
                  <c:v>6.9989999999999999E-5</c:v>
                </c:pt>
                <c:pt idx="69990">
                  <c:v>6.9991000000000001E-5</c:v>
                </c:pt>
                <c:pt idx="69991">
                  <c:v>6.9992000000000003E-5</c:v>
                </c:pt>
                <c:pt idx="69992">
                  <c:v>6.9993000000000006E-5</c:v>
                </c:pt>
                <c:pt idx="69993">
                  <c:v>6.9993999999999994E-5</c:v>
                </c:pt>
                <c:pt idx="69994">
                  <c:v>6.9994999999999996E-5</c:v>
                </c:pt>
                <c:pt idx="69995">
                  <c:v>6.9995999999999999E-5</c:v>
                </c:pt>
                <c:pt idx="69996">
                  <c:v>6.9997000000000001E-5</c:v>
                </c:pt>
                <c:pt idx="69997">
                  <c:v>6.9998000000000003E-5</c:v>
                </c:pt>
                <c:pt idx="69998">
                  <c:v>6.9999000000000005E-5</c:v>
                </c:pt>
                <c:pt idx="69999">
                  <c:v>6.9999999999999994E-5</c:v>
                </c:pt>
                <c:pt idx="70000">
                  <c:v>7.0000999999999996E-5</c:v>
                </c:pt>
                <c:pt idx="70001">
                  <c:v>7.0001999999999998E-5</c:v>
                </c:pt>
                <c:pt idx="70002">
                  <c:v>7.0003E-5</c:v>
                </c:pt>
                <c:pt idx="70003">
                  <c:v>7.0004000000000003E-5</c:v>
                </c:pt>
                <c:pt idx="70004">
                  <c:v>7.0005000000000005E-5</c:v>
                </c:pt>
                <c:pt idx="70005">
                  <c:v>7.0005999999999993E-5</c:v>
                </c:pt>
                <c:pt idx="70006">
                  <c:v>7.0006999999999996E-5</c:v>
                </c:pt>
                <c:pt idx="70007">
                  <c:v>7.0007999999999998E-5</c:v>
                </c:pt>
                <c:pt idx="70008">
                  <c:v>7.0009E-5</c:v>
                </c:pt>
                <c:pt idx="70009">
                  <c:v>7.0010000000000002E-5</c:v>
                </c:pt>
                <c:pt idx="70010">
                  <c:v>7.0011000000000004E-5</c:v>
                </c:pt>
                <c:pt idx="70011">
                  <c:v>7.0012000000000007E-5</c:v>
                </c:pt>
                <c:pt idx="70012">
                  <c:v>7.0012999999999995E-5</c:v>
                </c:pt>
                <c:pt idx="70013">
                  <c:v>7.0013999999999997E-5</c:v>
                </c:pt>
                <c:pt idx="70014">
                  <c:v>7.0015E-5</c:v>
                </c:pt>
                <c:pt idx="70015">
                  <c:v>7.0016000000000002E-5</c:v>
                </c:pt>
                <c:pt idx="70016">
                  <c:v>7.0017000000000004E-5</c:v>
                </c:pt>
                <c:pt idx="70017">
                  <c:v>7.0018000000000006E-5</c:v>
                </c:pt>
                <c:pt idx="70018">
                  <c:v>7.0018999999999995E-5</c:v>
                </c:pt>
                <c:pt idx="70019">
                  <c:v>7.0019999999999997E-5</c:v>
                </c:pt>
                <c:pt idx="70020">
                  <c:v>7.0020999999999999E-5</c:v>
                </c:pt>
                <c:pt idx="70021">
                  <c:v>7.0022000000000001E-5</c:v>
                </c:pt>
                <c:pt idx="70022">
                  <c:v>7.0023000000000004E-5</c:v>
                </c:pt>
                <c:pt idx="70023">
                  <c:v>7.0024000000000006E-5</c:v>
                </c:pt>
                <c:pt idx="70024">
                  <c:v>7.0024999999999994E-5</c:v>
                </c:pt>
                <c:pt idx="70025">
                  <c:v>7.0025999999999997E-5</c:v>
                </c:pt>
                <c:pt idx="70026">
                  <c:v>7.0026999999999999E-5</c:v>
                </c:pt>
                <c:pt idx="70027">
                  <c:v>7.0028000000000001E-5</c:v>
                </c:pt>
                <c:pt idx="70028">
                  <c:v>7.0029000000000003E-5</c:v>
                </c:pt>
                <c:pt idx="70029">
                  <c:v>7.0030000000000005E-5</c:v>
                </c:pt>
                <c:pt idx="70030">
                  <c:v>7.0030999999999994E-5</c:v>
                </c:pt>
                <c:pt idx="70031">
                  <c:v>7.0031999999999996E-5</c:v>
                </c:pt>
                <c:pt idx="70032">
                  <c:v>7.0032999999999998E-5</c:v>
                </c:pt>
                <c:pt idx="70033">
                  <c:v>7.0034000000000001E-5</c:v>
                </c:pt>
                <c:pt idx="70034">
                  <c:v>7.0035000000000003E-5</c:v>
                </c:pt>
                <c:pt idx="70035">
                  <c:v>7.0036000000000005E-5</c:v>
                </c:pt>
                <c:pt idx="70036">
                  <c:v>7.0036999999999994E-5</c:v>
                </c:pt>
                <c:pt idx="70037">
                  <c:v>7.0037999999999996E-5</c:v>
                </c:pt>
                <c:pt idx="70038">
                  <c:v>7.0038999999999998E-5</c:v>
                </c:pt>
                <c:pt idx="70039">
                  <c:v>7.004E-5</c:v>
                </c:pt>
                <c:pt idx="70040">
                  <c:v>7.0041000000000002E-5</c:v>
                </c:pt>
                <c:pt idx="70041">
                  <c:v>7.0042000000000005E-5</c:v>
                </c:pt>
                <c:pt idx="70042">
                  <c:v>7.0042999999999993E-5</c:v>
                </c:pt>
                <c:pt idx="70043">
                  <c:v>7.0043999999999995E-5</c:v>
                </c:pt>
                <c:pt idx="70044">
                  <c:v>7.0044999999999998E-5</c:v>
                </c:pt>
                <c:pt idx="70045">
                  <c:v>7.0046E-5</c:v>
                </c:pt>
                <c:pt idx="70046">
                  <c:v>7.0047000000000002E-5</c:v>
                </c:pt>
                <c:pt idx="70047">
                  <c:v>7.0048000000000004E-5</c:v>
                </c:pt>
                <c:pt idx="70048">
                  <c:v>7.0049000000000006E-5</c:v>
                </c:pt>
                <c:pt idx="70049">
                  <c:v>7.0049999999999995E-5</c:v>
                </c:pt>
                <c:pt idx="70050">
                  <c:v>7.0050999999999997E-5</c:v>
                </c:pt>
                <c:pt idx="70051">
                  <c:v>7.0051999999999999E-5</c:v>
                </c:pt>
                <c:pt idx="70052">
                  <c:v>7.0053000000000002E-5</c:v>
                </c:pt>
                <c:pt idx="70053">
                  <c:v>7.0054000000000004E-5</c:v>
                </c:pt>
                <c:pt idx="70054">
                  <c:v>7.0055000000000006E-5</c:v>
                </c:pt>
                <c:pt idx="70055">
                  <c:v>7.0055999999999995E-5</c:v>
                </c:pt>
                <c:pt idx="70056">
                  <c:v>7.0056999999999997E-5</c:v>
                </c:pt>
                <c:pt idx="70057">
                  <c:v>7.0057999999999999E-5</c:v>
                </c:pt>
                <c:pt idx="70058">
                  <c:v>7.0059000000000001E-5</c:v>
                </c:pt>
                <c:pt idx="70059">
                  <c:v>7.0060000000000003E-5</c:v>
                </c:pt>
                <c:pt idx="70060">
                  <c:v>7.0061000000000006E-5</c:v>
                </c:pt>
                <c:pt idx="70061">
                  <c:v>7.0061999999999994E-5</c:v>
                </c:pt>
                <c:pt idx="70062">
                  <c:v>7.0062999999999996E-5</c:v>
                </c:pt>
                <c:pt idx="70063">
                  <c:v>7.0063999999999999E-5</c:v>
                </c:pt>
                <c:pt idx="70064">
                  <c:v>7.0065000000000001E-5</c:v>
                </c:pt>
                <c:pt idx="70065">
                  <c:v>7.0066000000000003E-5</c:v>
                </c:pt>
                <c:pt idx="70066">
                  <c:v>7.0067000000000005E-5</c:v>
                </c:pt>
                <c:pt idx="70067">
                  <c:v>7.0067999999999994E-5</c:v>
                </c:pt>
                <c:pt idx="70068">
                  <c:v>7.0068999999999996E-5</c:v>
                </c:pt>
                <c:pt idx="70069">
                  <c:v>7.0069999999999998E-5</c:v>
                </c:pt>
                <c:pt idx="70070">
                  <c:v>7.0071E-5</c:v>
                </c:pt>
                <c:pt idx="70071">
                  <c:v>7.0072000000000003E-5</c:v>
                </c:pt>
                <c:pt idx="70072">
                  <c:v>7.0073000000000005E-5</c:v>
                </c:pt>
                <c:pt idx="70073">
                  <c:v>7.0073999999999993E-5</c:v>
                </c:pt>
                <c:pt idx="70074">
                  <c:v>7.0074999999999996E-5</c:v>
                </c:pt>
                <c:pt idx="70075">
                  <c:v>7.0075999999999998E-5</c:v>
                </c:pt>
                <c:pt idx="70076">
                  <c:v>7.0077E-5</c:v>
                </c:pt>
                <c:pt idx="70077">
                  <c:v>7.0078000000000002E-5</c:v>
                </c:pt>
                <c:pt idx="70078">
                  <c:v>7.0079000000000004E-5</c:v>
                </c:pt>
                <c:pt idx="70079">
                  <c:v>7.0080000000000007E-5</c:v>
                </c:pt>
                <c:pt idx="70080">
                  <c:v>7.0080999999999995E-5</c:v>
                </c:pt>
                <c:pt idx="70081">
                  <c:v>7.0081999999999997E-5</c:v>
                </c:pt>
                <c:pt idx="70082">
                  <c:v>7.0083E-5</c:v>
                </c:pt>
                <c:pt idx="70083">
                  <c:v>7.0084000000000002E-5</c:v>
                </c:pt>
                <c:pt idx="70084">
                  <c:v>7.0085000000000004E-5</c:v>
                </c:pt>
                <c:pt idx="70085">
                  <c:v>7.0086000000000006E-5</c:v>
                </c:pt>
                <c:pt idx="70086">
                  <c:v>7.0086999999999995E-5</c:v>
                </c:pt>
                <c:pt idx="70087">
                  <c:v>7.0087999999999997E-5</c:v>
                </c:pt>
                <c:pt idx="70088">
                  <c:v>7.0088999999999999E-5</c:v>
                </c:pt>
                <c:pt idx="70089">
                  <c:v>7.0090000000000001E-5</c:v>
                </c:pt>
                <c:pt idx="70090">
                  <c:v>7.0091000000000004E-5</c:v>
                </c:pt>
                <c:pt idx="70091">
                  <c:v>7.0092000000000006E-5</c:v>
                </c:pt>
                <c:pt idx="70092">
                  <c:v>7.0092999999999995E-5</c:v>
                </c:pt>
                <c:pt idx="70093">
                  <c:v>7.0093999999999997E-5</c:v>
                </c:pt>
                <c:pt idx="70094">
                  <c:v>7.0094999999999999E-5</c:v>
                </c:pt>
                <c:pt idx="70095">
                  <c:v>7.0096000000000001E-5</c:v>
                </c:pt>
                <c:pt idx="70096">
                  <c:v>7.0097000000000003E-5</c:v>
                </c:pt>
                <c:pt idx="70097">
                  <c:v>7.0098000000000005E-5</c:v>
                </c:pt>
                <c:pt idx="70098">
                  <c:v>7.0098999999999994E-5</c:v>
                </c:pt>
                <c:pt idx="70099">
                  <c:v>7.0099999999999996E-5</c:v>
                </c:pt>
                <c:pt idx="70100">
                  <c:v>7.0100999999999998E-5</c:v>
                </c:pt>
                <c:pt idx="70101">
                  <c:v>7.0102000000000001E-5</c:v>
                </c:pt>
                <c:pt idx="70102">
                  <c:v>7.0103000000000003E-5</c:v>
                </c:pt>
                <c:pt idx="70103">
                  <c:v>7.0104000000000005E-5</c:v>
                </c:pt>
                <c:pt idx="70104">
                  <c:v>7.0104999999999994E-5</c:v>
                </c:pt>
                <c:pt idx="70105">
                  <c:v>7.0105999999999996E-5</c:v>
                </c:pt>
                <c:pt idx="70106">
                  <c:v>7.0106999999999998E-5</c:v>
                </c:pt>
                <c:pt idx="70107">
                  <c:v>7.0108E-5</c:v>
                </c:pt>
                <c:pt idx="70108">
                  <c:v>7.0109000000000002E-5</c:v>
                </c:pt>
                <c:pt idx="70109">
                  <c:v>7.0110000000000005E-5</c:v>
                </c:pt>
                <c:pt idx="70110">
                  <c:v>7.0110999999999993E-5</c:v>
                </c:pt>
                <c:pt idx="70111">
                  <c:v>7.0111999999999996E-5</c:v>
                </c:pt>
                <c:pt idx="70112">
                  <c:v>7.0112999999999998E-5</c:v>
                </c:pt>
                <c:pt idx="70113">
                  <c:v>7.0114E-5</c:v>
                </c:pt>
                <c:pt idx="70114">
                  <c:v>7.0115000000000002E-5</c:v>
                </c:pt>
                <c:pt idx="70115">
                  <c:v>7.0116000000000004E-5</c:v>
                </c:pt>
                <c:pt idx="70116">
                  <c:v>7.0117000000000006E-5</c:v>
                </c:pt>
                <c:pt idx="70117">
                  <c:v>7.0117999999999995E-5</c:v>
                </c:pt>
                <c:pt idx="70118">
                  <c:v>7.0118999999999997E-5</c:v>
                </c:pt>
                <c:pt idx="70119">
                  <c:v>7.0119999999999999E-5</c:v>
                </c:pt>
                <c:pt idx="70120">
                  <c:v>7.0121000000000002E-5</c:v>
                </c:pt>
                <c:pt idx="70121">
                  <c:v>7.0122000000000004E-5</c:v>
                </c:pt>
                <c:pt idx="70122">
                  <c:v>7.0123000000000006E-5</c:v>
                </c:pt>
                <c:pt idx="70123">
                  <c:v>7.0123999999999995E-5</c:v>
                </c:pt>
                <c:pt idx="70124">
                  <c:v>7.0124999999999997E-5</c:v>
                </c:pt>
                <c:pt idx="70125">
                  <c:v>7.0125999999999999E-5</c:v>
                </c:pt>
                <c:pt idx="70126">
                  <c:v>7.0127000000000001E-5</c:v>
                </c:pt>
                <c:pt idx="70127">
                  <c:v>7.0128000000000003E-5</c:v>
                </c:pt>
                <c:pt idx="70128">
                  <c:v>7.0129000000000006E-5</c:v>
                </c:pt>
                <c:pt idx="70129">
                  <c:v>7.0129999999999994E-5</c:v>
                </c:pt>
                <c:pt idx="70130">
                  <c:v>7.0130999999999997E-5</c:v>
                </c:pt>
                <c:pt idx="70131">
                  <c:v>7.0131999999999999E-5</c:v>
                </c:pt>
                <c:pt idx="70132">
                  <c:v>7.0133000000000001E-5</c:v>
                </c:pt>
                <c:pt idx="70133">
                  <c:v>7.0134000000000003E-5</c:v>
                </c:pt>
                <c:pt idx="70134">
                  <c:v>7.0135000000000005E-5</c:v>
                </c:pt>
                <c:pt idx="70135">
                  <c:v>7.0135999999999994E-5</c:v>
                </c:pt>
                <c:pt idx="70136">
                  <c:v>7.0136999999999996E-5</c:v>
                </c:pt>
                <c:pt idx="70137">
                  <c:v>7.0137999999999998E-5</c:v>
                </c:pt>
                <c:pt idx="70138">
                  <c:v>7.0139E-5</c:v>
                </c:pt>
                <c:pt idx="70139">
                  <c:v>7.0140000000000003E-5</c:v>
                </c:pt>
                <c:pt idx="70140">
                  <c:v>7.0141000000000005E-5</c:v>
                </c:pt>
                <c:pt idx="70141">
                  <c:v>7.0141999999999994E-5</c:v>
                </c:pt>
                <c:pt idx="70142">
                  <c:v>7.0142999999999996E-5</c:v>
                </c:pt>
                <c:pt idx="70143">
                  <c:v>7.0143999999999998E-5</c:v>
                </c:pt>
                <c:pt idx="70144">
                  <c:v>7.0145E-5</c:v>
                </c:pt>
                <c:pt idx="70145">
                  <c:v>7.0146000000000002E-5</c:v>
                </c:pt>
                <c:pt idx="70146">
                  <c:v>7.0147000000000004E-5</c:v>
                </c:pt>
                <c:pt idx="70147">
                  <c:v>7.0148000000000007E-5</c:v>
                </c:pt>
                <c:pt idx="70148">
                  <c:v>7.0148999999999995E-5</c:v>
                </c:pt>
                <c:pt idx="70149">
                  <c:v>7.0149999999999998E-5</c:v>
                </c:pt>
                <c:pt idx="70150">
                  <c:v>7.0151E-5</c:v>
                </c:pt>
                <c:pt idx="70151">
                  <c:v>7.0152000000000002E-5</c:v>
                </c:pt>
                <c:pt idx="70152">
                  <c:v>7.0153000000000004E-5</c:v>
                </c:pt>
                <c:pt idx="70153">
                  <c:v>7.0154000000000006E-5</c:v>
                </c:pt>
                <c:pt idx="70154">
                  <c:v>7.0154999999999995E-5</c:v>
                </c:pt>
                <c:pt idx="70155">
                  <c:v>7.0155999999999997E-5</c:v>
                </c:pt>
                <c:pt idx="70156">
                  <c:v>7.0156999999999999E-5</c:v>
                </c:pt>
                <c:pt idx="70157">
                  <c:v>7.0158000000000002E-5</c:v>
                </c:pt>
                <c:pt idx="70158">
                  <c:v>7.0159000000000004E-5</c:v>
                </c:pt>
                <c:pt idx="70159">
                  <c:v>7.0160000000000006E-5</c:v>
                </c:pt>
                <c:pt idx="70160">
                  <c:v>7.0160999999999995E-5</c:v>
                </c:pt>
                <c:pt idx="70161">
                  <c:v>7.0161999999999997E-5</c:v>
                </c:pt>
                <c:pt idx="70162">
                  <c:v>7.0162999999999999E-5</c:v>
                </c:pt>
                <c:pt idx="70163">
                  <c:v>7.0164000000000001E-5</c:v>
                </c:pt>
                <c:pt idx="70164">
                  <c:v>7.0165000000000003E-5</c:v>
                </c:pt>
                <c:pt idx="70165">
                  <c:v>7.0166000000000005E-5</c:v>
                </c:pt>
                <c:pt idx="70166">
                  <c:v>7.0166999999999994E-5</c:v>
                </c:pt>
                <c:pt idx="70167">
                  <c:v>7.0167999999999996E-5</c:v>
                </c:pt>
                <c:pt idx="70168">
                  <c:v>7.0168999999999999E-5</c:v>
                </c:pt>
                <c:pt idx="70169">
                  <c:v>7.0170000000000001E-5</c:v>
                </c:pt>
                <c:pt idx="70170">
                  <c:v>7.0171000000000003E-5</c:v>
                </c:pt>
                <c:pt idx="70171">
                  <c:v>7.0172000000000005E-5</c:v>
                </c:pt>
                <c:pt idx="70172">
                  <c:v>7.0172999999999994E-5</c:v>
                </c:pt>
                <c:pt idx="70173">
                  <c:v>7.0173999999999996E-5</c:v>
                </c:pt>
                <c:pt idx="70174">
                  <c:v>7.0174999999999998E-5</c:v>
                </c:pt>
                <c:pt idx="70175">
                  <c:v>7.0176E-5</c:v>
                </c:pt>
                <c:pt idx="70176">
                  <c:v>7.0177000000000003E-5</c:v>
                </c:pt>
                <c:pt idx="70177">
                  <c:v>7.0178000000000005E-5</c:v>
                </c:pt>
                <c:pt idx="70178">
                  <c:v>7.0178999999999993E-5</c:v>
                </c:pt>
                <c:pt idx="70179">
                  <c:v>7.0179999999999996E-5</c:v>
                </c:pt>
                <c:pt idx="70180">
                  <c:v>7.0180999999999998E-5</c:v>
                </c:pt>
                <c:pt idx="70181">
                  <c:v>7.0182E-5</c:v>
                </c:pt>
                <c:pt idx="70182">
                  <c:v>7.0183000000000002E-5</c:v>
                </c:pt>
                <c:pt idx="70183">
                  <c:v>7.0184000000000004E-5</c:v>
                </c:pt>
                <c:pt idx="70184">
                  <c:v>7.0185000000000006E-5</c:v>
                </c:pt>
                <c:pt idx="70185">
                  <c:v>7.0185999999999995E-5</c:v>
                </c:pt>
                <c:pt idx="70186">
                  <c:v>7.0186999999999997E-5</c:v>
                </c:pt>
                <c:pt idx="70187">
                  <c:v>7.0188E-5</c:v>
                </c:pt>
                <c:pt idx="70188">
                  <c:v>7.0189000000000002E-5</c:v>
                </c:pt>
                <c:pt idx="70189">
                  <c:v>7.0190000000000004E-5</c:v>
                </c:pt>
                <c:pt idx="70190">
                  <c:v>7.0191000000000006E-5</c:v>
                </c:pt>
                <c:pt idx="70191">
                  <c:v>7.0191999999999995E-5</c:v>
                </c:pt>
                <c:pt idx="70192">
                  <c:v>7.0192999999999997E-5</c:v>
                </c:pt>
                <c:pt idx="70193">
                  <c:v>7.0193999999999999E-5</c:v>
                </c:pt>
                <c:pt idx="70194">
                  <c:v>7.0195000000000001E-5</c:v>
                </c:pt>
                <c:pt idx="70195">
                  <c:v>7.0196000000000004E-5</c:v>
                </c:pt>
                <c:pt idx="70196">
                  <c:v>7.0197000000000006E-5</c:v>
                </c:pt>
                <c:pt idx="70197">
                  <c:v>7.0197999999999994E-5</c:v>
                </c:pt>
                <c:pt idx="70198">
                  <c:v>7.0198999999999997E-5</c:v>
                </c:pt>
                <c:pt idx="70199">
                  <c:v>7.0199999999999999E-5</c:v>
                </c:pt>
                <c:pt idx="70200">
                  <c:v>7.0201000000000001E-5</c:v>
                </c:pt>
                <c:pt idx="70201">
                  <c:v>7.0202000000000003E-5</c:v>
                </c:pt>
                <c:pt idx="70202">
                  <c:v>7.0203000000000005E-5</c:v>
                </c:pt>
                <c:pt idx="70203">
                  <c:v>7.0203999999999994E-5</c:v>
                </c:pt>
                <c:pt idx="70204">
                  <c:v>7.0204999999999996E-5</c:v>
                </c:pt>
                <c:pt idx="70205">
                  <c:v>7.0205999999999998E-5</c:v>
                </c:pt>
                <c:pt idx="70206">
                  <c:v>7.0207000000000001E-5</c:v>
                </c:pt>
                <c:pt idx="70207">
                  <c:v>7.0208000000000003E-5</c:v>
                </c:pt>
                <c:pt idx="70208">
                  <c:v>7.0209000000000005E-5</c:v>
                </c:pt>
                <c:pt idx="70209">
                  <c:v>7.0209999999999994E-5</c:v>
                </c:pt>
                <c:pt idx="70210">
                  <c:v>7.0210999999999996E-5</c:v>
                </c:pt>
                <c:pt idx="70211">
                  <c:v>7.0211999999999998E-5</c:v>
                </c:pt>
                <c:pt idx="70212">
                  <c:v>7.0213E-5</c:v>
                </c:pt>
                <c:pt idx="70213">
                  <c:v>7.0214000000000002E-5</c:v>
                </c:pt>
                <c:pt idx="70214">
                  <c:v>7.0215000000000005E-5</c:v>
                </c:pt>
                <c:pt idx="70215">
                  <c:v>7.0216000000000007E-5</c:v>
                </c:pt>
                <c:pt idx="70216">
                  <c:v>7.0216999999999995E-5</c:v>
                </c:pt>
                <c:pt idx="70217">
                  <c:v>7.0217999999999998E-5</c:v>
                </c:pt>
                <c:pt idx="70218">
                  <c:v>7.0219E-5</c:v>
                </c:pt>
                <c:pt idx="70219">
                  <c:v>7.0220000000000002E-5</c:v>
                </c:pt>
                <c:pt idx="70220">
                  <c:v>7.0221000000000004E-5</c:v>
                </c:pt>
                <c:pt idx="70221">
                  <c:v>7.0222000000000006E-5</c:v>
                </c:pt>
                <c:pt idx="70222">
                  <c:v>7.0222999999999995E-5</c:v>
                </c:pt>
                <c:pt idx="70223">
                  <c:v>7.0223999999999997E-5</c:v>
                </c:pt>
                <c:pt idx="70224">
                  <c:v>7.0224999999999999E-5</c:v>
                </c:pt>
                <c:pt idx="70225">
                  <c:v>7.0226000000000002E-5</c:v>
                </c:pt>
                <c:pt idx="70226">
                  <c:v>7.0227000000000004E-5</c:v>
                </c:pt>
                <c:pt idx="70227">
                  <c:v>7.0228000000000006E-5</c:v>
                </c:pt>
                <c:pt idx="70228">
                  <c:v>7.0228999999999995E-5</c:v>
                </c:pt>
                <c:pt idx="70229">
                  <c:v>7.0229999999999997E-5</c:v>
                </c:pt>
                <c:pt idx="70230">
                  <c:v>7.0230999999999999E-5</c:v>
                </c:pt>
                <c:pt idx="70231">
                  <c:v>7.0232000000000001E-5</c:v>
                </c:pt>
                <c:pt idx="70232">
                  <c:v>7.0233000000000003E-5</c:v>
                </c:pt>
                <c:pt idx="70233">
                  <c:v>7.0234000000000006E-5</c:v>
                </c:pt>
                <c:pt idx="70234">
                  <c:v>7.0234999999999994E-5</c:v>
                </c:pt>
                <c:pt idx="70235">
                  <c:v>7.0235999999999996E-5</c:v>
                </c:pt>
                <c:pt idx="70236">
                  <c:v>7.0236999999999999E-5</c:v>
                </c:pt>
                <c:pt idx="70237">
                  <c:v>7.0238000000000001E-5</c:v>
                </c:pt>
                <c:pt idx="70238">
                  <c:v>7.0239000000000003E-5</c:v>
                </c:pt>
                <c:pt idx="70239">
                  <c:v>7.0240000000000005E-5</c:v>
                </c:pt>
                <c:pt idx="70240">
                  <c:v>7.0240999999999994E-5</c:v>
                </c:pt>
                <c:pt idx="70241">
                  <c:v>7.0241999999999996E-5</c:v>
                </c:pt>
                <c:pt idx="70242">
                  <c:v>7.0242999999999998E-5</c:v>
                </c:pt>
                <c:pt idx="70243">
                  <c:v>7.0244E-5</c:v>
                </c:pt>
                <c:pt idx="70244">
                  <c:v>7.0245000000000003E-5</c:v>
                </c:pt>
                <c:pt idx="70245">
                  <c:v>7.0246000000000005E-5</c:v>
                </c:pt>
                <c:pt idx="70246">
                  <c:v>7.0246999999999993E-5</c:v>
                </c:pt>
                <c:pt idx="70247">
                  <c:v>7.0247999999999996E-5</c:v>
                </c:pt>
                <c:pt idx="70248">
                  <c:v>7.0248999999999998E-5</c:v>
                </c:pt>
                <c:pt idx="70249">
                  <c:v>7.025E-5</c:v>
                </c:pt>
                <c:pt idx="70250">
                  <c:v>7.0251000000000002E-5</c:v>
                </c:pt>
                <c:pt idx="70251">
                  <c:v>7.0252000000000004E-5</c:v>
                </c:pt>
                <c:pt idx="70252">
                  <c:v>7.0253000000000007E-5</c:v>
                </c:pt>
                <c:pt idx="70253">
                  <c:v>7.0253999999999995E-5</c:v>
                </c:pt>
                <c:pt idx="70254">
                  <c:v>7.0254999999999997E-5</c:v>
                </c:pt>
                <c:pt idx="70255">
                  <c:v>7.0256E-5</c:v>
                </c:pt>
                <c:pt idx="70256">
                  <c:v>7.0257000000000002E-5</c:v>
                </c:pt>
                <c:pt idx="70257">
                  <c:v>7.0258000000000004E-5</c:v>
                </c:pt>
                <c:pt idx="70258">
                  <c:v>7.0259000000000006E-5</c:v>
                </c:pt>
                <c:pt idx="70259">
                  <c:v>7.0259999999999995E-5</c:v>
                </c:pt>
                <c:pt idx="70260">
                  <c:v>7.0260999999999997E-5</c:v>
                </c:pt>
                <c:pt idx="70261">
                  <c:v>7.0261999999999999E-5</c:v>
                </c:pt>
                <c:pt idx="70262">
                  <c:v>7.0263000000000001E-5</c:v>
                </c:pt>
                <c:pt idx="70263">
                  <c:v>7.0264000000000004E-5</c:v>
                </c:pt>
                <c:pt idx="70264">
                  <c:v>7.0265000000000006E-5</c:v>
                </c:pt>
                <c:pt idx="70265">
                  <c:v>7.0265999999999994E-5</c:v>
                </c:pt>
                <c:pt idx="70266">
                  <c:v>7.0266999999999997E-5</c:v>
                </c:pt>
                <c:pt idx="70267">
                  <c:v>7.0267999999999999E-5</c:v>
                </c:pt>
                <c:pt idx="70268">
                  <c:v>7.0269000000000001E-5</c:v>
                </c:pt>
                <c:pt idx="70269">
                  <c:v>7.0270000000000003E-5</c:v>
                </c:pt>
                <c:pt idx="70270">
                  <c:v>7.0271000000000005E-5</c:v>
                </c:pt>
                <c:pt idx="70271">
                  <c:v>7.0271999999999994E-5</c:v>
                </c:pt>
                <c:pt idx="70272">
                  <c:v>7.0272999999999996E-5</c:v>
                </c:pt>
                <c:pt idx="70273">
                  <c:v>7.0273999999999998E-5</c:v>
                </c:pt>
                <c:pt idx="70274">
                  <c:v>7.0275000000000001E-5</c:v>
                </c:pt>
                <c:pt idx="70275">
                  <c:v>7.0276000000000003E-5</c:v>
                </c:pt>
                <c:pt idx="70276">
                  <c:v>7.0277000000000005E-5</c:v>
                </c:pt>
                <c:pt idx="70277">
                  <c:v>7.0277999999999994E-5</c:v>
                </c:pt>
                <c:pt idx="70278">
                  <c:v>7.0278999999999996E-5</c:v>
                </c:pt>
                <c:pt idx="70279">
                  <c:v>7.0279999999999998E-5</c:v>
                </c:pt>
                <c:pt idx="70280">
                  <c:v>7.0281E-5</c:v>
                </c:pt>
                <c:pt idx="70281">
                  <c:v>7.0282000000000002E-5</c:v>
                </c:pt>
                <c:pt idx="70282">
                  <c:v>7.0283000000000005E-5</c:v>
                </c:pt>
                <c:pt idx="70283">
                  <c:v>7.0284000000000007E-5</c:v>
                </c:pt>
                <c:pt idx="70284">
                  <c:v>7.0284999999999995E-5</c:v>
                </c:pt>
                <c:pt idx="70285">
                  <c:v>7.0285999999999998E-5</c:v>
                </c:pt>
                <c:pt idx="70286">
                  <c:v>7.0287E-5</c:v>
                </c:pt>
                <c:pt idx="70287">
                  <c:v>7.0288000000000002E-5</c:v>
                </c:pt>
                <c:pt idx="70288">
                  <c:v>7.0289000000000004E-5</c:v>
                </c:pt>
                <c:pt idx="70289">
                  <c:v>7.0290000000000006E-5</c:v>
                </c:pt>
                <c:pt idx="70290">
                  <c:v>7.0290999999999995E-5</c:v>
                </c:pt>
                <c:pt idx="70291">
                  <c:v>7.0291999999999997E-5</c:v>
                </c:pt>
                <c:pt idx="70292">
                  <c:v>7.0292999999999999E-5</c:v>
                </c:pt>
                <c:pt idx="70293">
                  <c:v>7.0294000000000002E-5</c:v>
                </c:pt>
                <c:pt idx="70294">
                  <c:v>7.0295000000000004E-5</c:v>
                </c:pt>
                <c:pt idx="70295">
                  <c:v>7.0296000000000006E-5</c:v>
                </c:pt>
                <c:pt idx="70296">
                  <c:v>7.0296999999999995E-5</c:v>
                </c:pt>
                <c:pt idx="70297">
                  <c:v>7.0297999999999997E-5</c:v>
                </c:pt>
                <c:pt idx="70298">
                  <c:v>7.0298999999999999E-5</c:v>
                </c:pt>
                <c:pt idx="70299">
                  <c:v>7.0300000000000001E-5</c:v>
                </c:pt>
                <c:pt idx="70300">
                  <c:v>7.0301000000000003E-5</c:v>
                </c:pt>
                <c:pt idx="70301">
                  <c:v>7.0302000000000006E-5</c:v>
                </c:pt>
                <c:pt idx="70302">
                  <c:v>7.0302999999999994E-5</c:v>
                </c:pt>
                <c:pt idx="70303">
                  <c:v>7.0303999999999996E-5</c:v>
                </c:pt>
                <c:pt idx="70304">
                  <c:v>7.0304999999999999E-5</c:v>
                </c:pt>
                <c:pt idx="70305">
                  <c:v>7.0306000000000001E-5</c:v>
                </c:pt>
                <c:pt idx="70306">
                  <c:v>7.0307000000000003E-5</c:v>
                </c:pt>
                <c:pt idx="70307">
                  <c:v>7.0308000000000005E-5</c:v>
                </c:pt>
                <c:pt idx="70308">
                  <c:v>7.0308999999999994E-5</c:v>
                </c:pt>
                <c:pt idx="70309">
                  <c:v>7.0309999999999996E-5</c:v>
                </c:pt>
                <c:pt idx="70310">
                  <c:v>7.0310999999999998E-5</c:v>
                </c:pt>
                <c:pt idx="70311">
                  <c:v>7.0312E-5</c:v>
                </c:pt>
                <c:pt idx="70312">
                  <c:v>7.0313000000000003E-5</c:v>
                </c:pt>
                <c:pt idx="70313">
                  <c:v>7.0314000000000005E-5</c:v>
                </c:pt>
                <c:pt idx="70314">
                  <c:v>7.0314999999999993E-5</c:v>
                </c:pt>
                <c:pt idx="70315">
                  <c:v>7.0315999999999996E-5</c:v>
                </c:pt>
                <c:pt idx="70316">
                  <c:v>7.0316999999999998E-5</c:v>
                </c:pt>
                <c:pt idx="70317">
                  <c:v>7.0318E-5</c:v>
                </c:pt>
                <c:pt idx="70318">
                  <c:v>7.0319000000000002E-5</c:v>
                </c:pt>
                <c:pt idx="70319">
                  <c:v>7.0320000000000004E-5</c:v>
                </c:pt>
                <c:pt idx="70320">
                  <c:v>7.0321000000000007E-5</c:v>
                </c:pt>
                <c:pt idx="70321">
                  <c:v>7.0321999999999995E-5</c:v>
                </c:pt>
                <c:pt idx="70322">
                  <c:v>7.0322999999999997E-5</c:v>
                </c:pt>
                <c:pt idx="70323">
                  <c:v>7.0324E-5</c:v>
                </c:pt>
                <c:pt idx="70324">
                  <c:v>7.0325000000000002E-5</c:v>
                </c:pt>
                <c:pt idx="70325">
                  <c:v>7.0326000000000004E-5</c:v>
                </c:pt>
                <c:pt idx="70326">
                  <c:v>7.0327000000000006E-5</c:v>
                </c:pt>
                <c:pt idx="70327">
                  <c:v>7.0327999999999995E-5</c:v>
                </c:pt>
                <c:pt idx="70328">
                  <c:v>7.0328999999999997E-5</c:v>
                </c:pt>
                <c:pt idx="70329">
                  <c:v>7.0329999999999999E-5</c:v>
                </c:pt>
                <c:pt idx="70330">
                  <c:v>7.0331000000000001E-5</c:v>
                </c:pt>
                <c:pt idx="70331">
                  <c:v>7.0332000000000004E-5</c:v>
                </c:pt>
                <c:pt idx="70332">
                  <c:v>7.0333000000000006E-5</c:v>
                </c:pt>
                <c:pt idx="70333">
                  <c:v>7.0333999999999994E-5</c:v>
                </c:pt>
                <c:pt idx="70334">
                  <c:v>7.0334999999999997E-5</c:v>
                </c:pt>
                <c:pt idx="70335">
                  <c:v>7.0335999999999999E-5</c:v>
                </c:pt>
                <c:pt idx="70336">
                  <c:v>7.0337000000000001E-5</c:v>
                </c:pt>
                <c:pt idx="70337">
                  <c:v>7.0338000000000003E-5</c:v>
                </c:pt>
                <c:pt idx="70338">
                  <c:v>7.0339000000000005E-5</c:v>
                </c:pt>
                <c:pt idx="70339">
                  <c:v>7.0339999999999994E-5</c:v>
                </c:pt>
                <c:pt idx="70340">
                  <c:v>7.0340999999999996E-5</c:v>
                </c:pt>
                <c:pt idx="70341">
                  <c:v>7.0341999999999998E-5</c:v>
                </c:pt>
                <c:pt idx="70342">
                  <c:v>7.0343000000000001E-5</c:v>
                </c:pt>
                <c:pt idx="70343">
                  <c:v>7.0344000000000003E-5</c:v>
                </c:pt>
                <c:pt idx="70344">
                  <c:v>7.0345000000000005E-5</c:v>
                </c:pt>
                <c:pt idx="70345">
                  <c:v>7.0345999999999994E-5</c:v>
                </c:pt>
                <c:pt idx="70346">
                  <c:v>7.0346999999999996E-5</c:v>
                </c:pt>
                <c:pt idx="70347">
                  <c:v>7.0347999999999998E-5</c:v>
                </c:pt>
                <c:pt idx="70348">
                  <c:v>7.0349E-5</c:v>
                </c:pt>
                <c:pt idx="70349">
                  <c:v>7.0350000000000002E-5</c:v>
                </c:pt>
                <c:pt idx="70350">
                  <c:v>7.0351000000000005E-5</c:v>
                </c:pt>
                <c:pt idx="70351">
                  <c:v>7.0352000000000007E-5</c:v>
                </c:pt>
                <c:pt idx="70352">
                  <c:v>7.0352999999999995E-5</c:v>
                </c:pt>
                <c:pt idx="70353">
                  <c:v>7.0353999999999998E-5</c:v>
                </c:pt>
                <c:pt idx="70354">
                  <c:v>7.0355E-5</c:v>
                </c:pt>
                <c:pt idx="70355">
                  <c:v>7.0356000000000002E-5</c:v>
                </c:pt>
                <c:pt idx="70356">
                  <c:v>7.0357000000000004E-5</c:v>
                </c:pt>
                <c:pt idx="70357">
                  <c:v>7.0358000000000006E-5</c:v>
                </c:pt>
                <c:pt idx="70358">
                  <c:v>7.0358999999999995E-5</c:v>
                </c:pt>
                <c:pt idx="70359">
                  <c:v>7.0359999999999997E-5</c:v>
                </c:pt>
                <c:pt idx="70360">
                  <c:v>7.0360999999999999E-5</c:v>
                </c:pt>
                <c:pt idx="70361">
                  <c:v>7.0362000000000002E-5</c:v>
                </c:pt>
                <c:pt idx="70362">
                  <c:v>7.0363000000000004E-5</c:v>
                </c:pt>
                <c:pt idx="70363">
                  <c:v>7.0364000000000006E-5</c:v>
                </c:pt>
                <c:pt idx="70364">
                  <c:v>7.0364999999999995E-5</c:v>
                </c:pt>
                <c:pt idx="70365">
                  <c:v>7.0365999999999997E-5</c:v>
                </c:pt>
                <c:pt idx="70366">
                  <c:v>7.0366999999999999E-5</c:v>
                </c:pt>
                <c:pt idx="70367">
                  <c:v>7.0368000000000001E-5</c:v>
                </c:pt>
                <c:pt idx="70368">
                  <c:v>7.0369000000000003E-5</c:v>
                </c:pt>
                <c:pt idx="70369">
                  <c:v>7.0370000000000006E-5</c:v>
                </c:pt>
                <c:pt idx="70370">
                  <c:v>7.0370999999999994E-5</c:v>
                </c:pt>
                <c:pt idx="70371">
                  <c:v>7.0371999999999996E-5</c:v>
                </c:pt>
                <c:pt idx="70372">
                  <c:v>7.0372999999999999E-5</c:v>
                </c:pt>
                <c:pt idx="70373">
                  <c:v>7.0374000000000001E-5</c:v>
                </c:pt>
                <c:pt idx="70374">
                  <c:v>7.0375000000000003E-5</c:v>
                </c:pt>
                <c:pt idx="70375">
                  <c:v>7.0376000000000005E-5</c:v>
                </c:pt>
                <c:pt idx="70376">
                  <c:v>7.0376999999999994E-5</c:v>
                </c:pt>
                <c:pt idx="70377">
                  <c:v>7.0377999999999996E-5</c:v>
                </c:pt>
                <c:pt idx="70378">
                  <c:v>7.0378999999999998E-5</c:v>
                </c:pt>
                <c:pt idx="70379">
                  <c:v>7.038E-5</c:v>
                </c:pt>
                <c:pt idx="70380">
                  <c:v>7.0381000000000003E-5</c:v>
                </c:pt>
                <c:pt idx="70381">
                  <c:v>7.0382000000000005E-5</c:v>
                </c:pt>
                <c:pt idx="70382">
                  <c:v>7.0382999999999993E-5</c:v>
                </c:pt>
                <c:pt idx="70383">
                  <c:v>7.0383999999999996E-5</c:v>
                </c:pt>
                <c:pt idx="70384">
                  <c:v>7.0384999999999998E-5</c:v>
                </c:pt>
                <c:pt idx="70385">
                  <c:v>7.0386E-5</c:v>
                </c:pt>
                <c:pt idx="70386">
                  <c:v>7.0387000000000002E-5</c:v>
                </c:pt>
                <c:pt idx="70387">
                  <c:v>7.0388000000000004E-5</c:v>
                </c:pt>
                <c:pt idx="70388">
                  <c:v>7.0389000000000007E-5</c:v>
                </c:pt>
                <c:pt idx="70389">
                  <c:v>7.0389999999999995E-5</c:v>
                </c:pt>
                <c:pt idx="70390">
                  <c:v>7.0390999999999997E-5</c:v>
                </c:pt>
                <c:pt idx="70391">
                  <c:v>7.0392E-5</c:v>
                </c:pt>
                <c:pt idx="70392">
                  <c:v>7.0393000000000002E-5</c:v>
                </c:pt>
                <c:pt idx="70393">
                  <c:v>7.0394000000000004E-5</c:v>
                </c:pt>
                <c:pt idx="70394">
                  <c:v>7.0395000000000006E-5</c:v>
                </c:pt>
                <c:pt idx="70395">
                  <c:v>7.0395999999999995E-5</c:v>
                </c:pt>
                <c:pt idx="70396">
                  <c:v>7.0396999999999997E-5</c:v>
                </c:pt>
                <c:pt idx="70397">
                  <c:v>7.0397999999999999E-5</c:v>
                </c:pt>
                <c:pt idx="70398">
                  <c:v>7.0399000000000001E-5</c:v>
                </c:pt>
                <c:pt idx="70399">
                  <c:v>7.0400000000000004E-5</c:v>
                </c:pt>
                <c:pt idx="70400">
                  <c:v>7.0401000000000006E-5</c:v>
                </c:pt>
                <c:pt idx="70401">
                  <c:v>7.0401999999999994E-5</c:v>
                </c:pt>
                <c:pt idx="70402">
                  <c:v>7.0402999999999997E-5</c:v>
                </c:pt>
                <c:pt idx="70403">
                  <c:v>7.0403999999999999E-5</c:v>
                </c:pt>
                <c:pt idx="70404">
                  <c:v>7.0405000000000001E-5</c:v>
                </c:pt>
                <c:pt idx="70405">
                  <c:v>7.0406000000000003E-5</c:v>
                </c:pt>
                <c:pt idx="70406">
                  <c:v>7.0407000000000005E-5</c:v>
                </c:pt>
                <c:pt idx="70407">
                  <c:v>7.0407999999999994E-5</c:v>
                </c:pt>
                <c:pt idx="70408">
                  <c:v>7.0408999999999996E-5</c:v>
                </c:pt>
                <c:pt idx="70409">
                  <c:v>7.0409999999999998E-5</c:v>
                </c:pt>
                <c:pt idx="70410">
                  <c:v>7.0411000000000001E-5</c:v>
                </c:pt>
                <c:pt idx="70411">
                  <c:v>7.0412000000000003E-5</c:v>
                </c:pt>
                <c:pt idx="70412">
                  <c:v>7.0413000000000005E-5</c:v>
                </c:pt>
                <c:pt idx="70413">
                  <c:v>7.0413999999999994E-5</c:v>
                </c:pt>
                <c:pt idx="70414">
                  <c:v>7.0414999999999996E-5</c:v>
                </c:pt>
                <c:pt idx="70415">
                  <c:v>7.0415999999999998E-5</c:v>
                </c:pt>
                <c:pt idx="70416">
                  <c:v>7.0417E-5</c:v>
                </c:pt>
                <c:pt idx="70417">
                  <c:v>7.0418000000000002E-5</c:v>
                </c:pt>
                <c:pt idx="70418">
                  <c:v>7.0419000000000005E-5</c:v>
                </c:pt>
                <c:pt idx="70419">
                  <c:v>7.0419999999999993E-5</c:v>
                </c:pt>
                <c:pt idx="70420">
                  <c:v>7.0420999999999995E-5</c:v>
                </c:pt>
                <c:pt idx="70421">
                  <c:v>7.0421999999999998E-5</c:v>
                </c:pt>
                <c:pt idx="70422">
                  <c:v>7.0423E-5</c:v>
                </c:pt>
                <c:pt idx="70423">
                  <c:v>7.0424000000000002E-5</c:v>
                </c:pt>
                <c:pt idx="70424">
                  <c:v>7.0425000000000004E-5</c:v>
                </c:pt>
                <c:pt idx="70425">
                  <c:v>7.0426000000000006E-5</c:v>
                </c:pt>
                <c:pt idx="70426">
                  <c:v>7.0426999999999995E-5</c:v>
                </c:pt>
                <c:pt idx="70427">
                  <c:v>7.0427999999999997E-5</c:v>
                </c:pt>
                <c:pt idx="70428">
                  <c:v>7.0428999999999999E-5</c:v>
                </c:pt>
                <c:pt idx="70429">
                  <c:v>7.0430000000000002E-5</c:v>
                </c:pt>
                <c:pt idx="70430">
                  <c:v>7.0431000000000004E-5</c:v>
                </c:pt>
                <c:pt idx="70431">
                  <c:v>7.0432000000000006E-5</c:v>
                </c:pt>
                <c:pt idx="70432">
                  <c:v>7.0432999999999995E-5</c:v>
                </c:pt>
                <c:pt idx="70433">
                  <c:v>7.0433999999999997E-5</c:v>
                </c:pt>
                <c:pt idx="70434">
                  <c:v>7.0434999999999999E-5</c:v>
                </c:pt>
                <c:pt idx="70435">
                  <c:v>7.0436000000000001E-5</c:v>
                </c:pt>
                <c:pt idx="70436">
                  <c:v>7.0437000000000003E-5</c:v>
                </c:pt>
                <c:pt idx="70437">
                  <c:v>7.0438000000000006E-5</c:v>
                </c:pt>
                <c:pt idx="70438">
                  <c:v>7.0438999999999994E-5</c:v>
                </c:pt>
                <c:pt idx="70439">
                  <c:v>7.0439999999999996E-5</c:v>
                </c:pt>
                <c:pt idx="70440">
                  <c:v>7.0440999999999999E-5</c:v>
                </c:pt>
                <c:pt idx="70441">
                  <c:v>7.0442000000000001E-5</c:v>
                </c:pt>
                <c:pt idx="70442">
                  <c:v>7.0443000000000003E-5</c:v>
                </c:pt>
                <c:pt idx="70443">
                  <c:v>7.0444000000000005E-5</c:v>
                </c:pt>
                <c:pt idx="70444">
                  <c:v>7.0444999999999994E-5</c:v>
                </c:pt>
                <c:pt idx="70445">
                  <c:v>7.0445999999999996E-5</c:v>
                </c:pt>
                <c:pt idx="70446">
                  <c:v>7.0446999999999998E-5</c:v>
                </c:pt>
                <c:pt idx="70447">
                  <c:v>7.0448E-5</c:v>
                </c:pt>
                <c:pt idx="70448">
                  <c:v>7.0449000000000003E-5</c:v>
                </c:pt>
                <c:pt idx="70449">
                  <c:v>7.0450000000000005E-5</c:v>
                </c:pt>
                <c:pt idx="70450">
                  <c:v>7.0450999999999993E-5</c:v>
                </c:pt>
                <c:pt idx="70451">
                  <c:v>7.0451999999999996E-5</c:v>
                </c:pt>
                <c:pt idx="70452">
                  <c:v>7.0452999999999998E-5</c:v>
                </c:pt>
                <c:pt idx="70453">
                  <c:v>7.0454E-5</c:v>
                </c:pt>
                <c:pt idx="70454">
                  <c:v>7.0455000000000002E-5</c:v>
                </c:pt>
                <c:pt idx="70455">
                  <c:v>7.0456000000000004E-5</c:v>
                </c:pt>
                <c:pt idx="70456">
                  <c:v>7.0457000000000007E-5</c:v>
                </c:pt>
                <c:pt idx="70457">
                  <c:v>7.0457999999999995E-5</c:v>
                </c:pt>
                <c:pt idx="70458">
                  <c:v>7.0458999999999997E-5</c:v>
                </c:pt>
                <c:pt idx="70459">
                  <c:v>7.046E-5</c:v>
                </c:pt>
                <c:pt idx="70460">
                  <c:v>7.0461000000000002E-5</c:v>
                </c:pt>
                <c:pt idx="70461">
                  <c:v>7.0462000000000004E-5</c:v>
                </c:pt>
                <c:pt idx="70462">
                  <c:v>7.0463000000000006E-5</c:v>
                </c:pt>
                <c:pt idx="70463">
                  <c:v>7.0463999999999995E-5</c:v>
                </c:pt>
                <c:pt idx="70464">
                  <c:v>7.0464999999999997E-5</c:v>
                </c:pt>
                <c:pt idx="70465">
                  <c:v>7.0465999999999999E-5</c:v>
                </c:pt>
                <c:pt idx="70466">
                  <c:v>7.0467000000000001E-5</c:v>
                </c:pt>
                <c:pt idx="70467">
                  <c:v>7.0468000000000004E-5</c:v>
                </c:pt>
                <c:pt idx="70468">
                  <c:v>7.0469000000000006E-5</c:v>
                </c:pt>
                <c:pt idx="70469">
                  <c:v>7.0469999999999994E-5</c:v>
                </c:pt>
                <c:pt idx="70470">
                  <c:v>7.0470999999999997E-5</c:v>
                </c:pt>
                <c:pt idx="70471">
                  <c:v>7.0471999999999999E-5</c:v>
                </c:pt>
                <c:pt idx="70472">
                  <c:v>7.0473000000000001E-5</c:v>
                </c:pt>
                <c:pt idx="70473">
                  <c:v>7.0474000000000003E-5</c:v>
                </c:pt>
                <c:pt idx="70474">
                  <c:v>7.0475000000000005E-5</c:v>
                </c:pt>
                <c:pt idx="70475">
                  <c:v>7.0475999999999994E-5</c:v>
                </c:pt>
                <c:pt idx="70476">
                  <c:v>7.0476999999999996E-5</c:v>
                </c:pt>
                <c:pt idx="70477">
                  <c:v>7.0477999999999998E-5</c:v>
                </c:pt>
                <c:pt idx="70478">
                  <c:v>7.0479000000000001E-5</c:v>
                </c:pt>
                <c:pt idx="70479">
                  <c:v>7.0480000000000003E-5</c:v>
                </c:pt>
                <c:pt idx="70480">
                  <c:v>7.0481000000000005E-5</c:v>
                </c:pt>
                <c:pt idx="70481">
                  <c:v>7.0481999999999994E-5</c:v>
                </c:pt>
                <c:pt idx="70482">
                  <c:v>7.0482999999999996E-5</c:v>
                </c:pt>
                <c:pt idx="70483">
                  <c:v>7.0483999999999998E-5</c:v>
                </c:pt>
                <c:pt idx="70484">
                  <c:v>7.0485E-5</c:v>
                </c:pt>
                <c:pt idx="70485">
                  <c:v>7.0486000000000002E-5</c:v>
                </c:pt>
                <c:pt idx="70486">
                  <c:v>7.0487000000000005E-5</c:v>
                </c:pt>
                <c:pt idx="70487">
                  <c:v>7.0487999999999993E-5</c:v>
                </c:pt>
                <c:pt idx="70488">
                  <c:v>7.0488999999999995E-5</c:v>
                </c:pt>
                <c:pt idx="70489">
                  <c:v>7.0489999999999998E-5</c:v>
                </c:pt>
                <c:pt idx="70490">
                  <c:v>7.0491E-5</c:v>
                </c:pt>
                <c:pt idx="70491">
                  <c:v>7.0492000000000002E-5</c:v>
                </c:pt>
                <c:pt idx="70492">
                  <c:v>7.0493000000000004E-5</c:v>
                </c:pt>
                <c:pt idx="70493">
                  <c:v>7.0494000000000006E-5</c:v>
                </c:pt>
                <c:pt idx="70494">
                  <c:v>7.0494999999999995E-5</c:v>
                </c:pt>
                <c:pt idx="70495">
                  <c:v>7.0495999999999997E-5</c:v>
                </c:pt>
                <c:pt idx="70496">
                  <c:v>7.0496999999999999E-5</c:v>
                </c:pt>
                <c:pt idx="70497">
                  <c:v>7.0498000000000002E-5</c:v>
                </c:pt>
                <c:pt idx="70498">
                  <c:v>7.0499000000000004E-5</c:v>
                </c:pt>
                <c:pt idx="70499">
                  <c:v>7.0500000000000006E-5</c:v>
                </c:pt>
                <c:pt idx="70500">
                  <c:v>7.0500999999999995E-5</c:v>
                </c:pt>
                <c:pt idx="70501">
                  <c:v>7.0501999999999997E-5</c:v>
                </c:pt>
                <c:pt idx="70502">
                  <c:v>7.0502999999999999E-5</c:v>
                </c:pt>
                <c:pt idx="70503">
                  <c:v>7.0504000000000001E-5</c:v>
                </c:pt>
                <c:pt idx="70504">
                  <c:v>7.0505000000000003E-5</c:v>
                </c:pt>
                <c:pt idx="70505">
                  <c:v>7.0506000000000006E-5</c:v>
                </c:pt>
                <c:pt idx="70506">
                  <c:v>7.0506999999999994E-5</c:v>
                </c:pt>
                <c:pt idx="70507">
                  <c:v>7.0507999999999996E-5</c:v>
                </c:pt>
                <c:pt idx="70508">
                  <c:v>7.0508999999999999E-5</c:v>
                </c:pt>
                <c:pt idx="70509">
                  <c:v>7.0510000000000001E-5</c:v>
                </c:pt>
                <c:pt idx="70510">
                  <c:v>7.0511000000000003E-5</c:v>
                </c:pt>
                <c:pt idx="70511">
                  <c:v>7.0512000000000005E-5</c:v>
                </c:pt>
                <c:pt idx="70512">
                  <c:v>7.0512999999999994E-5</c:v>
                </c:pt>
                <c:pt idx="70513">
                  <c:v>7.0513999999999996E-5</c:v>
                </c:pt>
                <c:pt idx="70514">
                  <c:v>7.0514999999999998E-5</c:v>
                </c:pt>
                <c:pt idx="70515">
                  <c:v>7.0516E-5</c:v>
                </c:pt>
                <c:pt idx="70516">
                  <c:v>7.0517000000000003E-5</c:v>
                </c:pt>
                <c:pt idx="70517">
                  <c:v>7.0518000000000005E-5</c:v>
                </c:pt>
                <c:pt idx="70518">
                  <c:v>7.0518999999999993E-5</c:v>
                </c:pt>
                <c:pt idx="70519">
                  <c:v>7.0519999999999996E-5</c:v>
                </c:pt>
                <c:pt idx="70520">
                  <c:v>7.0520999999999998E-5</c:v>
                </c:pt>
                <c:pt idx="70521">
                  <c:v>7.0522E-5</c:v>
                </c:pt>
                <c:pt idx="70522">
                  <c:v>7.0523000000000002E-5</c:v>
                </c:pt>
                <c:pt idx="70523">
                  <c:v>7.0524000000000004E-5</c:v>
                </c:pt>
                <c:pt idx="70524">
                  <c:v>7.0525000000000007E-5</c:v>
                </c:pt>
                <c:pt idx="70525">
                  <c:v>7.0525999999999995E-5</c:v>
                </c:pt>
                <c:pt idx="70526">
                  <c:v>7.0526999999999997E-5</c:v>
                </c:pt>
                <c:pt idx="70527">
                  <c:v>7.0528E-5</c:v>
                </c:pt>
                <c:pt idx="70528">
                  <c:v>7.0529000000000002E-5</c:v>
                </c:pt>
                <c:pt idx="70529">
                  <c:v>7.0530000000000004E-5</c:v>
                </c:pt>
                <c:pt idx="70530">
                  <c:v>7.0531000000000006E-5</c:v>
                </c:pt>
                <c:pt idx="70531">
                  <c:v>7.0531999999999995E-5</c:v>
                </c:pt>
                <c:pt idx="70532">
                  <c:v>7.0532999999999997E-5</c:v>
                </c:pt>
                <c:pt idx="70533">
                  <c:v>7.0533999999999999E-5</c:v>
                </c:pt>
                <c:pt idx="70534">
                  <c:v>7.0535000000000001E-5</c:v>
                </c:pt>
                <c:pt idx="70535">
                  <c:v>7.0536000000000004E-5</c:v>
                </c:pt>
                <c:pt idx="70536">
                  <c:v>7.0537000000000006E-5</c:v>
                </c:pt>
                <c:pt idx="70537">
                  <c:v>7.0537999999999994E-5</c:v>
                </c:pt>
                <c:pt idx="70538">
                  <c:v>7.0538999999999997E-5</c:v>
                </c:pt>
                <c:pt idx="70539">
                  <c:v>7.0539999999999999E-5</c:v>
                </c:pt>
                <c:pt idx="70540">
                  <c:v>7.0541000000000001E-5</c:v>
                </c:pt>
                <c:pt idx="70541">
                  <c:v>7.0542000000000003E-5</c:v>
                </c:pt>
                <c:pt idx="70542">
                  <c:v>7.0543000000000005E-5</c:v>
                </c:pt>
                <c:pt idx="70543">
                  <c:v>7.0543999999999994E-5</c:v>
                </c:pt>
                <c:pt idx="70544">
                  <c:v>7.0544999999999996E-5</c:v>
                </c:pt>
                <c:pt idx="70545">
                  <c:v>7.0545999999999998E-5</c:v>
                </c:pt>
                <c:pt idx="70546">
                  <c:v>7.0547000000000001E-5</c:v>
                </c:pt>
                <c:pt idx="70547">
                  <c:v>7.0548000000000003E-5</c:v>
                </c:pt>
                <c:pt idx="70548">
                  <c:v>7.0549000000000005E-5</c:v>
                </c:pt>
                <c:pt idx="70549">
                  <c:v>7.0549999999999994E-5</c:v>
                </c:pt>
                <c:pt idx="70550">
                  <c:v>7.0550999999999996E-5</c:v>
                </c:pt>
                <c:pt idx="70551">
                  <c:v>7.0551999999999998E-5</c:v>
                </c:pt>
                <c:pt idx="70552">
                  <c:v>7.0553E-5</c:v>
                </c:pt>
                <c:pt idx="70553">
                  <c:v>7.0554000000000002E-5</c:v>
                </c:pt>
                <c:pt idx="70554">
                  <c:v>7.0555000000000005E-5</c:v>
                </c:pt>
                <c:pt idx="70555">
                  <c:v>7.0555999999999993E-5</c:v>
                </c:pt>
                <c:pt idx="70556">
                  <c:v>7.0556999999999995E-5</c:v>
                </c:pt>
                <c:pt idx="70557">
                  <c:v>7.0557999999999998E-5</c:v>
                </c:pt>
                <c:pt idx="70558">
                  <c:v>7.0559E-5</c:v>
                </c:pt>
                <c:pt idx="70559">
                  <c:v>7.0560000000000002E-5</c:v>
                </c:pt>
                <c:pt idx="70560">
                  <c:v>7.0561000000000004E-5</c:v>
                </c:pt>
                <c:pt idx="70561">
                  <c:v>7.0562000000000006E-5</c:v>
                </c:pt>
                <c:pt idx="70562">
                  <c:v>7.0562999999999995E-5</c:v>
                </c:pt>
                <c:pt idx="70563">
                  <c:v>7.0563999999999997E-5</c:v>
                </c:pt>
                <c:pt idx="70564">
                  <c:v>7.0564999999999999E-5</c:v>
                </c:pt>
                <c:pt idx="70565">
                  <c:v>7.0566000000000002E-5</c:v>
                </c:pt>
                <c:pt idx="70566">
                  <c:v>7.0567000000000004E-5</c:v>
                </c:pt>
                <c:pt idx="70567">
                  <c:v>7.0568000000000006E-5</c:v>
                </c:pt>
                <c:pt idx="70568">
                  <c:v>7.0568999999999995E-5</c:v>
                </c:pt>
                <c:pt idx="70569">
                  <c:v>7.0569999999999997E-5</c:v>
                </c:pt>
                <c:pt idx="70570">
                  <c:v>7.0570999999999999E-5</c:v>
                </c:pt>
                <c:pt idx="70571">
                  <c:v>7.0572000000000001E-5</c:v>
                </c:pt>
                <c:pt idx="70572">
                  <c:v>7.0573000000000003E-5</c:v>
                </c:pt>
                <c:pt idx="70573">
                  <c:v>7.0574000000000006E-5</c:v>
                </c:pt>
                <c:pt idx="70574">
                  <c:v>7.0574999999999994E-5</c:v>
                </c:pt>
                <c:pt idx="70575">
                  <c:v>7.0575999999999996E-5</c:v>
                </c:pt>
                <c:pt idx="70576">
                  <c:v>7.0576999999999999E-5</c:v>
                </c:pt>
                <c:pt idx="70577">
                  <c:v>7.0578000000000001E-5</c:v>
                </c:pt>
                <c:pt idx="70578">
                  <c:v>7.0579000000000003E-5</c:v>
                </c:pt>
                <c:pt idx="70579">
                  <c:v>7.0580000000000005E-5</c:v>
                </c:pt>
                <c:pt idx="70580">
                  <c:v>7.0580999999999994E-5</c:v>
                </c:pt>
                <c:pt idx="70581">
                  <c:v>7.0581999999999996E-5</c:v>
                </c:pt>
                <c:pt idx="70582">
                  <c:v>7.0582999999999998E-5</c:v>
                </c:pt>
                <c:pt idx="70583">
                  <c:v>7.0584E-5</c:v>
                </c:pt>
                <c:pt idx="70584">
                  <c:v>7.0585000000000003E-5</c:v>
                </c:pt>
                <c:pt idx="70585">
                  <c:v>7.0586000000000005E-5</c:v>
                </c:pt>
                <c:pt idx="70586">
                  <c:v>7.0586999999999993E-5</c:v>
                </c:pt>
                <c:pt idx="70587">
                  <c:v>7.0587999999999996E-5</c:v>
                </c:pt>
                <c:pt idx="70588">
                  <c:v>7.0588999999999998E-5</c:v>
                </c:pt>
                <c:pt idx="70589">
                  <c:v>7.059E-5</c:v>
                </c:pt>
                <c:pt idx="70590">
                  <c:v>7.0591000000000002E-5</c:v>
                </c:pt>
                <c:pt idx="70591">
                  <c:v>7.0592000000000004E-5</c:v>
                </c:pt>
                <c:pt idx="70592">
                  <c:v>7.0593000000000007E-5</c:v>
                </c:pt>
                <c:pt idx="70593">
                  <c:v>7.0593999999999995E-5</c:v>
                </c:pt>
                <c:pt idx="70594">
                  <c:v>7.0594999999999997E-5</c:v>
                </c:pt>
                <c:pt idx="70595">
                  <c:v>7.0596E-5</c:v>
                </c:pt>
                <c:pt idx="70596">
                  <c:v>7.0597000000000002E-5</c:v>
                </c:pt>
                <c:pt idx="70597">
                  <c:v>7.0598000000000004E-5</c:v>
                </c:pt>
                <c:pt idx="70598">
                  <c:v>7.0599000000000006E-5</c:v>
                </c:pt>
                <c:pt idx="70599">
                  <c:v>7.0599999999999995E-5</c:v>
                </c:pt>
                <c:pt idx="70600">
                  <c:v>7.0600999999999997E-5</c:v>
                </c:pt>
                <c:pt idx="70601">
                  <c:v>7.0601999999999999E-5</c:v>
                </c:pt>
                <c:pt idx="70602">
                  <c:v>7.0603000000000001E-5</c:v>
                </c:pt>
                <c:pt idx="70603">
                  <c:v>7.0604000000000004E-5</c:v>
                </c:pt>
                <c:pt idx="70604">
                  <c:v>7.0605000000000006E-5</c:v>
                </c:pt>
                <c:pt idx="70605">
                  <c:v>7.0605999999999995E-5</c:v>
                </c:pt>
                <c:pt idx="70606">
                  <c:v>7.0606999999999997E-5</c:v>
                </c:pt>
                <c:pt idx="70607">
                  <c:v>7.0607999999999999E-5</c:v>
                </c:pt>
                <c:pt idx="70608">
                  <c:v>7.0609000000000001E-5</c:v>
                </c:pt>
                <c:pt idx="70609">
                  <c:v>7.0610000000000003E-5</c:v>
                </c:pt>
                <c:pt idx="70610">
                  <c:v>7.0611000000000005E-5</c:v>
                </c:pt>
                <c:pt idx="70611">
                  <c:v>7.0611999999999994E-5</c:v>
                </c:pt>
                <c:pt idx="70612">
                  <c:v>7.0612999999999996E-5</c:v>
                </c:pt>
                <c:pt idx="70613">
                  <c:v>7.0613999999999998E-5</c:v>
                </c:pt>
                <c:pt idx="70614">
                  <c:v>7.0615000000000001E-5</c:v>
                </c:pt>
                <c:pt idx="70615">
                  <c:v>7.0616000000000003E-5</c:v>
                </c:pt>
                <c:pt idx="70616">
                  <c:v>7.0617000000000005E-5</c:v>
                </c:pt>
                <c:pt idx="70617">
                  <c:v>7.0617999999999994E-5</c:v>
                </c:pt>
                <c:pt idx="70618">
                  <c:v>7.0618999999999996E-5</c:v>
                </c:pt>
                <c:pt idx="70619">
                  <c:v>7.0619999999999998E-5</c:v>
                </c:pt>
                <c:pt idx="70620">
                  <c:v>7.0621E-5</c:v>
                </c:pt>
                <c:pt idx="70621">
                  <c:v>7.0622000000000002E-5</c:v>
                </c:pt>
                <c:pt idx="70622">
                  <c:v>7.0623000000000005E-5</c:v>
                </c:pt>
                <c:pt idx="70623">
                  <c:v>7.0623999999999993E-5</c:v>
                </c:pt>
                <c:pt idx="70624">
                  <c:v>7.0624999999999996E-5</c:v>
                </c:pt>
                <c:pt idx="70625">
                  <c:v>7.0625999999999998E-5</c:v>
                </c:pt>
                <c:pt idx="70626">
                  <c:v>7.0627E-5</c:v>
                </c:pt>
                <c:pt idx="70627">
                  <c:v>7.0628000000000002E-5</c:v>
                </c:pt>
                <c:pt idx="70628">
                  <c:v>7.0629000000000004E-5</c:v>
                </c:pt>
                <c:pt idx="70629">
                  <c:v>7.0630000000000006E-5</c:v>
                </c:pt>
                <c:pt idx="70630">
                  <c:v>7.0630999999999995E-5</c:v>
                </c:pt>
                <c:pt idx="70631">
                  <c:v>7.0631999999999997E-5</c:v>
                </c:pt>
                <c:pt idx="70632">
                  <c:v>7.0632999999999999E-5</c:v>
                </c:pt>
                <c:pt idx="70633">
                  <c:v>7.0634000000000002E-5</c:v>
                </c:pt>
                <c:pt idx="70634">
                  <c:v>7.0635000000000004E-5</c:v>
                </c:pt>
                <c:pt idx="70635">
                  <c:v>7.0636000000000006E-5</c:v>
                </c:pt>
                <c:pt idx="70636">
                  <c:v>7.0636999999999995E-5</c:v>
                </c:pt>
                <c:pt idx="70637">
                  <c:v>7.0637999999999997E-5</c:v>
                </c:pt>
                <c:pt idx="70638">
                  <c:v>7.0638999999999999E-5</c:v>
                </c:pt>
                <c:pt idx="70639">
                  <c:v>7.0640000000000001E-5</c:v>
                </c:pt>
                <c:pt idx="70640">
                  <c:v>7.0641000000000003E-5</c:v>
                </c:pt>
                <c:pt idx="70641">
                  <c:v>7.0642000000000006E-5</c:v>
                </c:pt>
                <c:pt idx="70642">
                  <c:v>7.0642999999999994E-5</c:v>
                </c:pt>
                <c:pt idx="70643">
                  <c:v>7.0643999999999997E-5</c:v>
                </c:pt>
                <c:pt idx="70644">
                  <c:v>7.0644999999999999E-5</c:v>
                </c:pt>
                <c:pt idx="70645">
                  <c:v>7.0646000000000001E-5</c:v>
                </c:pt>
                <c:pt idx="70646">
                  <c:v>7.0647000000000003E-5</c:v>
                </c:pt>
                <c:pt idx="70647">
                  <c:v>7.0648000000000005E-5</c:v>
                </c:pt>
                <c:pt idx="70648">
                  <c:v>7.0648999999999994E-5</c:v>
                </c:pt>
                <c:pt idx="70649">
                  <c:v>7.0649999999999996E-5</c:v>
                </c:pt>
                <c:pt idx="70650">
                  <c:v>7.0650999999999998E-5</c:v>
                </c:pt>
                <c:pt idx="70651">
                  <c:v>7.0652000000000001E-5</c:v>
                </c:pt>
                <c:pt idx="70652">
                  <c:v>7.0653000000000003E-5</c:v>
                </c:pt>
                <c:pt idx="70653">
                  <c:v>7.0654000000000005E-5</c:v>
                </c:pt>
                <c:pt idx="70654">
                  <c:v>7.0654999999999994E-5</c:v>
                </c:pt>
                <c:pt idx="70655">
                  <c:v>7.0655999999999996E-5</c:v>
                </c:pt>
                <c:pt idx="70656">
                  <c:v>7.0656999999999998E-5</c:v>
                </c:pt>
                <c:pt idx="70657">
                  <c:v>7.0658E-5</c:v>
                </c:pt>
                <c:pt idx="70658">
                  <c:v>7.0659000000000002E-5</c:v>
                </c:pt>
                <c:pt idx="70659">
                  <c:v>7.0660000000000004E-5</c:v>
                </c:pt>
                <c:pt idx="70660">
                  <c:v>7.0661000000000007E-5</c:v>
                </c:pt>
                <c:pt idx="70661">
                  <c:v>7.0661999999999995E-5</c:v>
                </c:pt>
                <c:pt idx="70662">
                  <c:v>7.0662999999999998E-5</c:v>
                </c:pt>
                <c:pt idx="70663">
                  <c:v>7.0664E-5</c:v>
                </c:pt>
                <c:pt idx="70664">
                  <c:v>7.0665000000000002E-5</c:v>
                </c:pt>
                <c:pt idx="70665">
                  <c:v>7.0666000000000004E-5</c:v>
                </c:pt>
                <c:pt idx="70666">
                  <c:v>7.0667000000000006E-5</c:v>
                </c:pt>
                <c:pt idx="70667">
                  <c:v>7.0667999999999995E-5</c:v>
                </c:pt>
                <c:pt idx="70668">
                  <c:v>7.0668999999999997E-5</c:v>
                </c:pt>
                <c:pt idx="70669">
                  <c:v>7.0669999999999999E-5</c:v>
                </c:pt>
                <c:pt idx="70670">
                  <c:v>7.0671000000000002E-5</c:v>
                </c:pt>
                <c:pt idx="70671">
                  <c:v>7.0672000000000004E-5</c:v>
                </c:pt>
                <c:pt idx="70672">
                  <c:v>7.0673000000000006E-5</c:v>
                </c:pt>
                <c:pt idx="70673">
                  <c:v>7.0673999999999995E-5</c:v>
                </c:pt>
                <c:pt idx="70674">
                  <c:v>7.0674999999999997E-5</c:v>
                </c:pt>
                <c:pt idx="70675">
                  <c:v>7.0675999999999999E-5</c:v>
                </c:pt>
                <c:pt idx="70676">
                  <c:v>7.0677000000000001E-5</c:v>
                </c:pt>
                <c:pt idx="70677">
                  <c:v>7.0678000000000003E-5</c:v>
                </c:pt>
                <c:pt idx="70678">
                  <c:v>7.0679000000000005E-5</c:v>
                </c:pt>
                <c:pt idx="70679">
                  <c:v>7.0679999999999994E-5</c:v>
                </c:pt>
                <c:pt idx="70680">
                  <c:v>7.0680999999999996E-5</c:v>
                </c:pt>
                <c:pt idx="70681">
                  <c:v>7.0681999999999999E-5</c:v>
                </c:pt>
                <c:pt idx="70682">
                  <c:v>7.0683000000000001E-5</c:v>
                </c:pt>
                <c:pt idx="70683">
                  <c:v>7.0684000000000003E-5</c:v>
                </c:pt>
                <c:pt idx="70684">
                  <c:v>7.0685000000000005E-5</c:v>
                </c:pt>
                <c:pt idx="70685">
                  <c:v>7.0685999999999994E-5</c:v>
                </c:pt>
                <c:pt idx="70686">
                  <c:v>7.0686999999999996E-5</c:v>
                </c:pt>
                <c:pt idx="70687">
                  <c:v>7.0687999999999998E-5</c:v>
                </c:pt>
                <c:pt idx="70688">
                  <c:v>7.0689E-5</c:v>
                </c:pt>
                <c:pt idx="70689">
                  <c:v>7.0690000000000003E-5</c:v>
                </c:pt>
                <c:pt idx="70690">
                  <c:v>7.0691000000000005E-5</c:v>
                </c:pt>
                <c:pt idx="70691">
                  <c:v>7.0691999999999993E-5</c:v>
                </c:pt>
                <c:pt idx="70692">
                  <c:v>7.0692999999999996E-5</c:v>
                </c:pt>
                <c:pt idx="70693">
                  <c:v>7.0693999999999998E-5</c:v>
                </c:pt>
                <c:pt idx="70694">
                  <c:v>7.0695E-5</c:v>
                </c:pt>
                <c:pt idx="70695">
                  <c:v>7.0696000000000002E-5</c:v>
                </c:pt>
                <c:pt idx="70696">
                  <c:v>7.0697000000000004E-5</c:v>
                </c:pt>
                <c:pt idx="70697">
                  <c:v>7.0698000000000006E-5</c:v>
                </c:pt>
                <c:pt idx="70698">
                  <c:v>7.0698999999999995E-5</c:v>
                </c:pt>
                <c:pt idx="70699">
                  <c:v>7.0699999999999997E-5</c:v>
                </c:pt>
                <c:pt idx="70700">
                  <c:v>7.0701E-5</c:v>
                </c:pt>
                <c:pt idx="70701">
                  <c:v>7.0702000000000002E-5</c:v>
                </c:pt>
                <c:pt idx="70702">
                  <c:v>7.0703000000000004E-5</c:v>
                </c:pt>
                <c:pt idx="70703">
                  <c:v>7.0704000000000006E-5</c:v>
                </c:pt>
                <c:pt idx="70704">
                  <c:v>7.0704999999999995E-5</c:v>
                </c:pt>
                <c:pt idx="70705">
                  <c:v>7.0705999999999997E-5</c:v>
                </c:pt>
                <c:pt idx="70706">
                  <c:v>7.0706999999999999E-5</c:v>
                </c:pt>
                <c:pt idx="70707">
                  <c:v>7.0708000000000001E-5</c:v>
                </c:pt>
                <c:pt idx="70708">
                  <c:v>7.0709000000000004E-5</c:v>
                </c:pt>
                <c:pt idx="70709">
                  <c:v>7.0710000000000006E-5</c:v>
                </c:pt>
                <c:pt idx="70710">
                  <c:v>7.0710999999999994E-5</c:v>
                </c:pt>
                <c:pt idx="70711">
                  <c:v>7.0711999999999997E-5</c:v>
                </c:pt>
                <c:pt idx="70712">
                  <c:v>7.0712999999999999E-5</c:v>
                </c:pt>
                <c:pt idx="70713">
                  <c:v>7.0714000000000001E-5</c:v>
                </c:pt>
                <c:pt idx="70714">
                  <c:v>7.0715000000000003E-5</c:v>
                </c:pt>
                <c:pt idx="70715">
                  <c:v>7.0716000000000005E-5</c:v>
                </c:pt>
                <c:pt idx="70716">
                  <c:v>7.0716999999999994E-5</c:v>
                </c:pt>
                <c:pt idx="70717">
                  <c:v>7.0717999999999996E-5</c:v>
                </c:pt>
                <c:pt idx="70718">
                  <c:v>7.0718999999999998E-5</c:v>
                </c:pt>
                <c:pt idx="70719">
                  <c:v>7.0720000000000001E-5</c:v>
                </c:pt>
                <c:pt idx="70720">
                  <c:v>7.0721000000000003E-5</c:v>
                </c:pt>
                <c:pt idx="70721">
                  <c:v>7.0722000000000005E-5</c:v>
                </c:pt>
                <c:pt idx="70722">
                  <c:v>7.0722999999999994E-5</c:v>
                </c:pt>
                <c:pt idx="70723">
                  <c:v>7.0723999999999996E-5</c:v>
                </c:pt>
                <c:pt idx="70724">
                  <c:v>7.0724999999999998E-5</c:v>
                </c:pt>
                <c:pt idx="70725">
                  <c:v>7.0726E-5</c:v>
                </c:pt>
                <c:pt idx="70726">
                  <c:v>7.0727000000000002E-5</c:v>
                </c:pt>
                <c:pt idx="70727">
                  <c:v>7.0728000000000005E-5</c:v>
                </c:pt>
                <c:pt idx="70728">
                  <c:v>7.0729000000000007E-5</c:v>
                </c:pt>
                <c:pt idx="70729">
                  <c:v>7.0729999999999995E-5</c:v>
                </c:pt>
                <c:pt idx="70730">
                  <c:v>7.0730999999999998E-5</c:v>
                </c:pt>
                <c:pt idx="70731">
                  <c:v>7.0732E-5</c:v>
                </c:pt>
                <c:pt idx="70732">
                  <c:v>7.0733000000000002E-5</c:v>
                </c:pt>
                <c:pt idx="70733">
                  <c:v>7.0734000000000004E-5</c:v>
                </c:pt>
                <c:pt idx="70734">
                  <c:v>7.0735000000000006E-5</c:v>
                </c:pt>
                <c:pt idx="70735">
                  <c:v>7.0735999999999995E-5</c:v>
                </c:pt>
                <c:pt idx="70736">
                  <c:v>7.0736999999999997E-5</c:v>
                </c:pt>
                <c:pt idx="70737">
                  <c:v>7.0737999999999999E-5</c:v>
                </c:pt>
                <c:pt idx="70738">
                  <c:v>7.0739000000000002E-5</c:v>
                </c:pt>
                <c:pt idx="70739">
                  <c:v>7.0740000000000004E-5</c:v>
                </c:pt>
                <c:pt idx="70740">
                  <c:v>7.0741000000000006E-5</c:v>
                </c:pt>
                <c:pt idx="70741">
                  <c:v>7.0741999999999995E-5</c:v>
                </c:pt>
                <c:pt idx="70742">
                  <c:v>7.0742999999999997E-5</c:v>
                </c:pt>
                <c:pt idx="70743">
                  <c:v>7.0743999999999999E-5</c:v>
                </c:pt>
                <c:pt idx="70744">
                  <c:v>7.0745000000000001E-5</c:v>
                </c:pt>
                <c:pt idx="70745">
                  <c:v>7.0746000000000003E-5</c:v>
                </c:pt>
                <c:pt idx="70746">
                  <c:v>7.0747000000000006E-5</c:v>
                </c:pt>
                <c:pt idx="70747">
                  <c:v>7.0747999999999994E-5</c:v>
                </c:pt>
                <c:pt idx="70748">
                  <c:v>7.0748999999999996E-5</c:v>
                </c:pt>
                <c:pt idx="70749">
                  <c:v>7.0749999999999999E-5</c:v>
                </c:pt>
                <c:pt idx="70750">
                  <c:v>7.0751000000000001E-5</c:v>
                </c:pt>
                <c:pt idx="70751">
                  <c:v>7.0752000000000003E-5</c:v>
                </c:pt>
                <c:pt idx="70752">
                  <c:v>7.0753000000000005E-5</c:v>
                </c:pt>
                <c:pt idx="70753">
                  <c:v>7.0753999999999994E-5</c:v>
                </c:pt>
                <c:pt idx="70754">
                  <c:v>7.0754999999999996E-5</c:v>
                </c:pt>
                <c:pt idx="70755">
                  <c:v>7.0755999999999998E-5</c:v>
                </c:pt>
                <c:pt idx="70756">
                  <c:v>7.0757E-5</c:v>
                </c:pt>
                <c:pt idx="70757">
                  <c:v>7.0758000000000003E-5</c:v>
                </c:pt>
                <c:pt idx="70758">
                  <c:v>7.0759000000000005E-5</c:v>
                </c:pt>
                <c:pt idx="70759">
                  <c:v>7.0759999999999993E-5</c:v>
                </c:pt>
                <c:pt idx="70760">
                  <c:v>7.0760999999999996E-5</c:v>
                </c:pt>
                <c:pt idx="70761">
                  <c:v>7.0761999999999998E-5</c:v>
                </c:pt>
                <c:pt idx="70762">
                  <c:v>7.0763E-5</c:v>
                </c:pt>
                <c:pt idx="70763">
                  <c:v>7.0764000000000002E-5</c:v>
                </c:pt>
                <c:pt idx="70764">
                  <c:v>7.0765000000000004E-5</c:v>
                </c:pt>
                <c:pt idx="70765">
                  <c:v>7.0766000000000007E-5</c:v>
                </c:pt>
                <c:pt idx="70766">
                  <c:v>7.0766999999999995E-5</c:v>
                </c:pt>
                <c:pt idx="70767">
                  <c:v>7.0767999999999997E-5</c:v>
                </c:pt>
                <c:pt idx="70768">
                  <c:v>7.0769E-5</c:v>
                </c:pt>
                <c:pt idx="70769">
                  <c:v>7.0770000000000002E-5</c:v>
                </c:pt>
                <c:pt idx="70770">
                  <c:v>7.0771000000000004E-5</c:v>
                </c:pt>
                <c:pt idx="70771">
                  <c:v>7.0772000000000006E-5</c:v>
                </c:pt>
                <c:pt idx="70772">
                  <c:v>7.0772999999999995E-5</c:v>
                </c:pt>
                <c:pt idx="70773">
                  <c:v>7.0773999999999997E-5</c:v>
                </c:pt>
                <c:pt idx="70774">
                  <c:v>7.0774999999999999E-5</c:v>
                </c:pt>
                <c:pt idx="70775">
                  <c:v>7.0776000000000001E-5</c:v>
                </c:pt>
                <c:pt idx="70776">
                  <c:v>7.0777000000000004E-5</c:v>
                </c:pt>
                <c:pt idx="70777">
                  <c:v>7.0778000000000006E-5</c:v>
                </c:pt>
                <c:pt idx="70778">
                  <c:v>7.0778999999999994E-5</c:v>
                </c:pt>
                <c:pt idx="70779">
                  <c:v>7.0779999999999997E-5</c:v>
                </c:pt>
                <c:pt idx="70780">
                  <c:v>7.0780999999999999E-5</c:v>
                </c:pt>
                <c:pt idx="70781">
                  <c:v>7.0782000000000001E-5</c:v>
                </c:pt>
                <c:pt idx="70782">
                  <c:v>7.0783000000000003E-5</c:v>
                </c:pt>
                <c:pt idx="70783">
                  <c:v>7.0784000000000005E-5</c:v>
                </c:pt>
                <c:pt idx="70784">
                  <c:v>7.0784999999999994E-5</c:v>
                </c:pt>
                <c:pt idx="70785">
                  <c:v>7.0785999999999996E-5</c:v>
                </c:pt>
                <c:pt idx="70786">
                  <c:v>7.0786999999999998E-5</c:v>
                </c:pt>
                <c:pt idx="70787">
                  <c:v>7.0788000000000001E-5</c:v>
                </c:pt>
                <c:pt idx="70788">
                  <c:v>7.0789000000000003E-5</c:v>
                </c:pt>
                <c:pt idx="70789">
                  <c:v>7.0790000000000005E-5</c:v>
                </c:pt>
                <c:pt idx="70790">
                  <c:v>7.0790999999999994E-5</c:v>
                </c:pt>
                <c:pt idx="70791">
                  <c:v>7.0791999999999996E-5</c:v>
                </c:pt>
                <c:pt idx="70792">
                  <c:v>7.0792999999999998E-5</c:v>
                </c:pt>
                <c:pt idx="70793">
                  <c:v>7.0794E-5</c:v>
                </c:pt>
                <c:pt idx="70794">
                  <c:v>7.0795000000000002E-5</c:v>
                </c:pt>
                <c:pt idx="70795">
                  <c:v>7.0796000000000005E-5</c:v>
                </c:pt>
                <c:pt idx="70796">
                  <c:v>7.0797000000000007E-5</c:v>
                </c:pt>
                <c:pt idx="70797">
                  <c:v>7.0797999999999995E-5</c:v>
                </c:pt>
                <c:pt idx="70798">
                  <c:v>7.0798999999999998E-5</c:v>
                </c:pt>
                <c:pt idx="70799">
                  <c:v>7.08E-5</c:v>
                </c:pt>
                <c:pt idx="70800">
                  <c:v>7.0801000000000002E-5</c:v>
                </c:pt>
                <c:pt idx="70801">
                  <c:v>7.0802000000000004E-5</c:v>
                </c:pt>
                <c:pt idx="70802">
                  <c:v>7.0803000000000006E-5</c:v>
                </c:pt>
                <c:pt idx="70803">
                  <c:v>7.0803999999999995E-5</c:v>
                </c:pt>
                <c:pt idx="70804">
                  <c:v>7.0804999999999997E-5</c:v>
                </c:pt>
                <c:pt idx="70805">
                  <c:v>7.0805999999999999E-5</c:v>
                </c:pt>
                <c:pt idx="70806">
                  <c:v>7.0807000000000002E-5</c:v>
                </c:pt>
                <c:pt idx="70807">
                  <c:v>7.0808000000000004E-5</c:v>
                </c:pt>
                <c:pt idx="70808">
                  <c:v>7.0809000000000006E-5</c:v>
                </c:pt>
                <c:pt idx="70809">
                  <c:v>7.0809999999999995E-5</c:v>
                </c:pt>
                <c:pt idx="70810">
                  <c:v>7.0810999999999997E-5</c:v>
                </c:pt>
                <c:pt idx="70811">
                  <c:v>7.0811999999999999E-5</c:v>
                </c:pt>
                <c:pt idx="70812">
                  <c:v>7.0813000000000001E-5</c:v>
                </c:pt>
                <c:pt idx="70813">
                  <c:v>7.0814000000000003E-5</c:v>
                </c:pt>
                <c:pt idx="70814">
                  <c:v>7.0815000000000006E-5</c:v>
                </c:pt>
                <c:pt idx="70815">
                  <c:v>7.0815999999999994E-5</c:v>
                </c:pt>
                <c:pt idx="70816">
                  <c:v>7.0816999999999996E-5</c:v>
                </c:pt>
                <c:pt idx="70817">
                  <c:v>7.0817999999999999E-5</c:v>
                </c:pt>
                <c:pt idx="70818">
                  <c:v>7.0819000000000001E-5</c:v>
                </c:pt>
                <c:pt idx="70819">
                  <c:v>7.0820000000000003E-5</c:v>
                </c:pt>
                <c:pt idx="70820">
                  <c:v>7.0821000000000005E-5</c:v>
                </c:pt>
                <c:pt idx="70821">
                  <c:v>7.0821999999999994E-5</c:v>
                </c:pt>
                <c:pt idx="70822">
                  <c:v>7.0822999999999996E-5</c:v>
                </c:pt>
                <c:pt idx="70823">
                  <c:v>7.0823999999999998E-5</c:v>
                </c:pt>
                <c:pt idx="70824">
                  <c:v>7.0825E-5</c:v>
                </c:pt>
                <c:pt idx="70825">
                  <c:v>7.0826000000000003E-5</c:v>
                </c:pt>
                <c:pt idx="70826">
                  <c:v>7.0827000000000005E-5</c:v>
                </c:pt>
                <c:pt idx="70827">
                  <c:v>7.0827999999999993E-5</c:v>
                </c:pt>
                <c:pt idx="70828">
                  <c:v>7.0828999999999996E-5</c:v>
                </c:pt>
                <c:pt idx="70829">
                  <c:v>7.0829999999999998E-5</c:v>
                </c:pt>
                <c:pt idx="70830">
                  <c:v>7.0831E-5</c:v>
                </c:pt>
                <c:pt idx="70831">
                  <c:v>7.0832000000000002E-5</c:v>
                </c:pt>
                <c:pt idx="70832">
                  <c:v>7.0833000000000004E-5</c:v>
                </c:pt>
                <c:pt idx="70833">
                  <c:v>7.0834000000000007E-5</c:v>
                </c:pt>
                <c:pt idx="70834">
                  <c:v>7.0834999999999995E-5</c:v>
                </c:pt>
                <c:pt idx="70835">
                  <c:v>7.0835999999999997E-5</c:v>
                </c:pt>
                <c:pt idx="70836">
                  <c:v>7.0837E-5</c:v>
                </c:pt>
                <c:pt idx="70837">
                  <c:v>7.0838000000000002E-5</c:v>
                </c:pt>
                <c:pt idx="70838">
                  <c:v>7.0839000000000004E-5</c:v>
                </c:pt>
                <c:pt idx="70839">
                  <c:v>7.0840000000000006E-5</c:v>
                </c:pt>
                <c:pt idx="70840">
                  <c:v>7.0840999999999995E-5</c:v>
                </c:pt>
                <c:pt idx="70841">
                  <c:v>7.0841999999999997E-5</c:v>
                </c:pt>
                <c:pt idx="70842">
                  <c:v>7.0842999999999999E-5</c:v>
                </c:pt>
                <c:pt idx="70843">
                  <c:v>7.0844000000000001E-5</c:v>
                </c:pt>
                <c:pt idx="70844">
                  <c:v>7.0845000000000004E-5</c:v>
                </c:pt>
                <c:pt idx="70845">
                  <c:v>7.0846000000000006E-5</c:v>
                </c:pt>
                <c:pt idx="70846">
                  <c:v>7.0846999999999994E-5</c:v>
                </c:pt>
                <c:pt idx="70847">
                  <c:v>7.0847999999999997E-5</c:v>
                </c:pt>
                <c:pt idx="70848">
                  <c:v>7.0848999999999999E-5</c:v>
                </c:pt>
                <c:pt idx="70849">
                  <c:v>7.0850000000000001E-5</c:v>
                </c:pt>
                <c:pt idx="70850">
                  <c:v>7.0851000000000003E-5</c:v>
                </c:pt>
                <c:pt idx="70851">
                  <c:v>7.0852000000000005E-5</c:v>
                </c:pt>
                <c:pt idx="70852">
                  <c:v>7.0852999999999994E-5</c:v>
                </c:pt>
                <c:pt idx="70853">
                  <c:v>7.0853999999999996E-5</c:v>
                </c:pt>
                <c:pt idx="70854">
                  <c:v>7.0854999999999998E-5</c:v>
                </c:pt>
                <c:pt idx="70855">
                  <c:v>7.0856000000000001E-5</c:v>
                </c:pt>
                <c:pt idx="70856">
                  <c:v>7.0857000000000003E-5</c:v>
                </c:pt>
                <c:pt idx="70857">
                  <c:v>7.0858000000000005E-5</c:v>
                </c:pt>
                <c:pt idx="70858">
                  <c:v>7.0858999999999994E-5</c:v>
                </c:pt>
                <c:pt idx="70859">
                  <c:v>7.0859999999999996E-5</c:v>
                </c:pt>
                <c:pt idx="70860">
                  <c:v>7.0860999999999998E-5</c:v>
                </c:pt>
                <c:pt idx="70861">
                  <c:v>7.0862E-5</c:v>
                </c:pt>
                <c:pt idx="70862">
                  <c:v>7.0863000000000002E-5</c:v>
                </c:pt>
                <c:pt idx="70863">
                  <c:v>7.0864000000000005E-5</c:v>
                </c:pt>
                <c:pt idx="70864">
                  <c:v>7.0865000000000007E-5</c:v>
                </c:pt>
                <c:pt idx="70865">
                  <c:v>7.0865999999999995E-5</c:v>
                </c:pt>
                <c:pt idx="70866">
                  <c:v>7.0866999999999998E-5</c:v>
                </c:pt>
                <c:pt idx="70867">
                  <c:v>7.0868E-5</c:v>
                </c:pt>
                <c:pt idx="70868">
                  <c:v>7.0869000000000002E-5</c:v>
                </c:pt>
                <c:pt idx="70869">
                  <c:v>7.0870000000000004E-5</c:v>
                </c:pt>
                <c:pt idx="70870">
                  <c:v>7.0871000000000006E-5</c:v>
                </c:pt>
                <c:pt idx="70871">
                  <c:v>7.0871999999999995E-5</c:v>
                </c:pt>
                <c:pt idx="70872">
                  <c:v>7.0872999999999997E-5</c:v>
                </c:pt>
                <c:pt idx="70873">
                  <c:v>7.0873999999999999E-5</c:v>
                </c:pt>
                <c:pt idx="70874">
                  <c:v>7.0875000000000002E-5</c:v>
                </c:pt>
                <c:pt idx="70875">
                  <c:v>7.0876000000000004E-5</c:v>
                </c:pt>
                <c:pt idx="70876">
                  <c:v>7.0877000000000006E-5</c:v>
                </c:pt>
                <c:pt idx="70877">
                  <c:v>7.0877999999999995E-5</c:v>
                </c:pt>
                <c:pt idx="70878">
                  <c:v>7.0878999999999997E-5</c:v>
                </c:pt>
                <c:pt idx="70879">
                  <c:v>7.0879999999999999E-5</c:v>
                </c:pt>
                <c:pt idx="70880">
                  <c:v>7.0881000000000001E-5</c:v>
                </c:pt>
                <c:pt idx="70881">
                  <c:v>7.0882000000000003E-5</c:v>
                </c:pt>
                <c:pt idx="70882">
                  <c:v>7.0883000000000006E-5</c:v>
                </c:pt>
                <c:pt idx="70883">
                  <c:v>7.0883999999999994E-5</c:v>
                </c:pt>
                <c:pt idx="70884">
                  <c:v>7.0884999999999996E-5</c:v>
                </c:pt>
                <c:pt idx="70885">
                  <c:v>7.0885999999999999E-5</c:v>
                </c:pt>
                <c:pt idx="70886">
                  <c:v>7.0887000000000001E-5</c:v>
                </c:pt>
                <c:pt idx="70887">
                  <c:v>7.0888000000000003E-5</c:v>
                </c:pt>
                <c:pt idx="70888">
                  <c:v>7.0889000000000005E-5</c:v>
                </c:pt>
                <c:pt idx="70889">
                  <c:v>7.0889999999999994E-5</c:v>
                </c:pt>
                <c:pt idx="70890">
                  <c:v>7.0890999999999996E-5</c:v>
                </c:pt>
                <c:pt idx="70891">
                  <c:v>7.0891999999999998E-5</c:v>
                </c:pt>
                <c:pt idx="70892">
                  <c:v>7.0893E-5</c:v>
                </c:pt>
                <c:pt idx="70893">
                  <c:v>7.0894000000000003E-5</c:v>
                </c:pt>
                <c:pt idx="70894">
                  <c:v>7.0895000000000005E-5</c:v>
                </c:pt>
                <c:pt idx="70895">
                  <c:v>7.0895999999999993E-5</c:v>
                </c:pt>
                <c:pt idx="70896">
                  <c:v>7.0896999999999996E-5</c:v>
                </c:pt>
                <c:pt idx="70897">
                  <c:v>7.0897999999999998E-5</c:v>
                </c:pt>
                <c:pt idx="70898">
                  <c:v>7.0899E-5</c:v>
                </c:pt>
                <c:pt idx="70899">
                  <c:v>7.0900000000000002E-5</c:v>
                </c:pt>
                <c:pt idx="70900">
                  <c:v>7.0901000000000004E-5</c:v>
                </c:pt>
                <c:pt idx="70901">
                  <c:v>7.0902000000000007E-5</c:v>
                </c:pt>
                <c:pt idx="70902">
                  <c:v>7.0902999999999995E-5</c:v>
                </c:pt>
                <c:pt idx="70903">
                  <c:v>7.0903999999999997E-5</c:v>
                </c:pt>
                <c:pt idx="70904">
                  <c:v>7.0905E-5</c:v>
                </c:pt>
                <c:pt idx="70905">
                  <c:v>7.0906000000000002E-5</c:v>
                </c:pt>
                <c:pt idx="70906">
                  <c:v>7.0907000000000004E-5</c:v>
                </c:pt>
                <c:pt idx="70907">
                  <c:v>7.0908000000000006E-5</c:v>
                </c:pt>
                <c:pt idx="70908">
                  <c:v>7.0908999999999995E-5</c:v>
                </c:pt>
                <c:pt idx="70909">
                  <c:v>7.0909999999999997E-5</c:v>
                </c:pt>
                <c:pt idx="70910">
                  <c:v>7.0910999999999999E-5</c:v>
                </c:pt>
                <c:pt idx="70911">
                  <c:v>7.0912000000000001E-5</c:v>
                </c:pt>
                <c:pt idx="70912">
                  <c:v>7.0913000000000004E-5</c:v>
                </c:pt>
                <c:pt idx="70913">
                  <c:v>7.0914000000000006E-5</c:v>
                </c:pt>
                <c:pt idx="70914">
                  <c:v>7.0914999999999994E-5</c:v>
                </c:pt>
                <c:pt idx="70915">
                  <c:v>7.0915999999999997E-5</c:v>
                </c:pt>
                <c:pt idx="70916">
                  <c:v>7.0916999999999999E-5</c:v>
                </c:pt>
                <c:pt idx="70917">
                  <c:v>7.0918000000000001E-5</c:v>
                </c:pt>
                <c:pt idx="70918">
                  <c:v>7.0919000000000003E-5</c:v>
                </c:pt>
                <c:pt idx="70919">
                  <c:v>7.0920000000000005E-5</c:v>
                </c:pt>
                <c:pt idx="70920">
                  <c:v>7.0920999999999994E-5</c:v>
                </c:pt>
                <c:pt idx="70921">
                  <c:v>7.0921999999999996E-5</c:v>
                </c:pt>
                <c:pt idx="70922">
                  <c:v>7.0922999999999998E-5</c:v>
                </c:pt>
                <c:pt idx="70923">
                  <c:v>7.0924000000000001E-5</c:v>
                </c:pt>
                <c:pt idx="70924">
                  <c:v>7.0925000000000003E-5</c:v>
                </c:pt>
                <c:pt idx="70925">
                  <c:v>7.0926000000000005E-5</c:v>
                </c:pt>
                <c:pt idx="70926">
                  <c:v>7.0926999999999994E-5</c:v>
                </c:pt>
                <c:pt idx="70927">
                  <c:v>7.0927999999999996E-5</c:v>
                </c:pt>
                <c:pt idx="70928">
                  <c:v>7.0928999999999998E-5</c:v>
                </c:pt>
                <c:pt idx="70929">
                  <c:v>7.093E-5</c:v>
                </c:pt>
                <c:pt idx="70930">
                  <c:v>7.0931000000000002E-5</c:v>
                </c:pt>
                <c:pt idx="70931">
                  <c:v>7.0932000000000005E-5</c:v>
                </c:pt>
                <c:pt idx="70932">
                  <c:v>7.0932999999999993E-5</c:v>
                </c:pt>
                <c:pt idx="70933">
                  <c:v>7.0933999999999995E-5</c:v>
                </c:pt>
                <c:pt idx="70934">
                  <c:v>7.0934999999999998E-5</c:v>
                </c:pt>
                <c:pt idx="70935">
                  <c:v>7.0936E-5</c:v>
                </c:pt>
                <c:pt idx="70936">
                  <c:v>7.0937000000000002E-5</c:v>
                </c:pt>
                <c:pt idx="70937">
                  <c:v>7.0938000000000004E-5</c:v>
                </c:pt>
                <c:pt idx="70938">
                  <c:v>7.0939000000000006E-5</c:v>
                </c:pt>
                <c:pt idx="70939">
                  <c:v>7.0939999999999995E-5</c:v>
                </c:pt>
                <c:pt idx="70940">
                  <c:v>7.0940999999999997E-5</c:v>
                </c:pt>
                <c:pt idx="70941">
                  <c:v>7.0941999999999999E-5</c:v>
                </c:pt>
                <c:pt idx="70942">
                  <c:v>7.0943000000000002E-5</c:v>
                </c:pt>
                <c:pt idx="70943">
                  <c:v>7.0944000000000004E-5</c:v>
                </c:pt>
                <c:pt idx="70944">
                  <c:v>7.0945000000000006E-5</c:v>
                </c:pt>
                <c:pt idx="70945">
                  <c:v>7.0945999999999995E-5</c:v>
                </c:pt>
                <c:pt idx="70946">
                  <c:v>7.0946999999999997E-5</c:v>
                </c:pt>
                <c:pt idx="70947">
                  <c:v>7.0947999999999999E-5</c:v>
                </c:pt>
                <c:pt idx="70948">
                  <c:v>7.0949000000000001E-5</c:v>
                </c:pt>
                <c:pt idx="70949">
                  <c:v>7.0950000000000003E-5</c:v>
                </c:pt>
                <c:pt idx="70950">
                  <c:v>7.0951000000000006E-5</c:v>
                </c:pt>
                <c:pt idx="70951">
                  <c:v>7.0951999999999994E-5</c:v>
                </c:pt>
                <c:pt idx="70952">
                  <c:v>7.0952999999999996E-5</c:v>
                </c:pt>
                <c:pt idx="70953">
                  <c:v>7.0953999999999999E-5</c:v>
                </c:pt>
                <c:pt idx="70954">
                  <c:v>7.0955000000000001E-5</c:v>
                </c:pt>
                <c:pt idx="70955">
                  <c:v>7.0956000000000003E-5</c:v>
                </c:pt>
                <c:pt idx="70956">
                  <c:v>7.0957000000000005E-5</c:v>
                </c:pt>
                <c:pt idx="70957">
                  <c:v>7.0957999999999994E-5</c:v>
                </c:pt>
                <c:pt idx="70958">
                  <c:v>7.0958999999999996E-5</c:v>
                </c:pt>
                <c:pt idx="70959">
                  <c:v>7.0959999999999998E-5</c:v>
                </c:pt>
                <c:pt idx="70960">
                  <c:v>7.0961E-5</c:v>
                </c:pt>
                <c:pt idx="70961">
                  <c:v>7.0962000000000003E-5</c:v>
                </c:pt>
                <c:pt idx="70962">
                  <c:v>7.0963000000000005E-5</c:v>
                </c:pt>
                <c:pt idx="70963">
                  <c:v>7.0963999999999993E-5</c:v>
                </c:pt>
                <c:pt idx="70964">
                  <c:v>7.0964999999999996E-5</c:v>
                </c:pt>
                <c:pt idx="70965">
                  <c:v>7.0965999999999998E-5</c:v>
                </c:pt>
                <c:pt idx="70966">
                  <c:v>7.0967E-5</c:v>
                </c:pt>
                <c:pt idx="70967">
                  <c:v>7.0968000000000002E-5</c:v>
                </c:pt>
                <c:pt idx="70968">
                  <c:v>7.0969000000000004E-5</c:v>
                </c:pt>
                <c:pt idx="70969">
                  <c:v>7.0970000000000007E-5</c:v>
                </c:pt>
                <c:pt idx="70970">
                  <c:v>7.0970999999999995E-5</c:v>
                </c:pt>
                <c:pt idx="70971">
                  <c:v>7.0971999999999997E-5</c:v>
                </c:pt>
                <c:pt idx="70972">
                  <c:v>7.0973E-5</c:v>
                </c:pt>
                <c:pt idx="70973">
                  <c:v>7.0974000000000002E-5</c:v>
                </c:pt>
                <c:pt idx="70974">
                  <c:v>7.0975000000000004E-5</c:v>
                </c:pt>
                <c:pt idx="70975">
                  <c:v>7.0976000000000006E-5</c:v>
                </c:pt>
                <c:pt idx="70976">
                  <c:v>7.0976999999999995E-5</c:v>
                </c:pt>
                <c:pt idx="70977">
                  <c:v>7.0977999999999997E-5</c:v>
                </c:pt>
                <c:pt idx="70978">
                  <c:v>7.0978999999999999E-5</c:v>
                </c:pt>
                <c:pt idx="70979">
                  <c:v>7.0980000000000001E-5</c:v>
                </c:pt>
                <c:pt idx="70980">
                  <c:v>7.0981000000000004E-5</c:v>
                </c:pt>
                <c:pt idx="70981">
                  <c:v>7.0982000000000006E-5</c:v>
                </c:pt>
                <c:pt idx="70982">
                  <c:v>7.0982999999999994E-5</c:v>
                </c:pt>
                <c:pt idx="70983">
                  <c:v>7.0983999999999997E-5</c:v>
                </c:pt>
                <c:pt idx="70984">
                  <c:v>7.0984999999999999E-5</c:v>
                </c:pt>
                <c:pt idx="70985">
                  <c:v>7.0986000000000001E-5</c:v>
                </c:pt>
                <c:pt idx="70986">
                  <c:v>7.0987000000000003E-5</c:v>
                </c:pt>
                <c:pt idx="70987">
                  <c:v>7.0988000000000005E-5</c:v>
                </c:pt>
                <c:pt idx="70988">
                  <c:v>7.0988999999999994E-5</c:v>
                </c:pt>
                <c:pt idx="70989">
                  <c:v>7.0989999999999996E-5</c:v>
                </c:pt>
                <c:pt idx="70990">
                  <c:v>7.0990999999999998E-5</c:v>
                </c:pt>
                <c:pt idx="70991">
                  <c:v>7.0992000000000001E-5</c:v>
                </c:pt>
                <c:pt idx="70992">
                  <c:v>7.0993000000000003E-5</c:v>
                </c:pt>
                <c:pt idx="70993">
                  <c:v>7.0994000000000005E-5</c:v>
                </c:pt>
                <c:pt idx="70994">
                  <c:v>7.0994999999999994E-5</c:v>
                </c:pt>
                <c:pt idx="70995">
                  <c:v>7.0995999999999996E-5</c:v>
                </c:pt>
                <c:pt idx="70996">
                  <c:v>7.0996999999999998E-5</c:v>
                </c:pt>
                <c:pt idx="70997">
                  <c:v>7.0998E-5</c:v>
                </c:pt>
                <c:pt idx="70998">
                  <c:v>7.0999000000000002E-5</c:v>
                </c:pt>
                <c:pt idx="70999">
                  <c:v>7.1000000000000005E-5</c:v>
                </c:pt>
                <c:pt idx="71000">
                  <c:v>7.1000999999999993E-5</c:v>
                </c:pt>
                <c:pt idx="71001">
                  <c:v>7.1001999999999995E-5</c:v>
                </c:pt>
                <c:pt idx="71002">
                  <c:v>7.1002999999999998E-5</c:v>
                </c:pt>
                <c:pt idx="71003">
                  <c:v>7.1004E-5</c:v>
                </c:pt>
                <c:pt idx="71004">
                  <c:v>7.1005000000000002E-5</c:v>
                </c:pt>
                <c:pt idx="71005">
                  <c:v>7.1006000000000004E-5</c:v>
                </c:pt>
                <c:pt idx="71006">
                  <c:v>7.1007000000000006E-5</c:v>
                </c:pt>
                <c:pt idx="71007">
                  <c:v>7.1007999999999995E-5</c:v>
                </c:pt>
                <c:pt idx="71008">
                  <c:v>7.1008999999999997E-5</c:v>
                </c:pt>
                <c:pt idx="71009">
                  <c:v>7.1009999999999999E-5</c:v>
                </c:pt>
                <c:pt idx="71010">
                  <c:v>7.1011000000000002E-5</c:v>
                </c:pt>
                <c:pt idx="71011">
                  <c:v>7.1012000000000004E-5</c:v>
                </c:pt>
                <c:pt idx="71012">
                  <c:v>7.1013000000000006E-5</c:v>
                </c:pt>
                <c:pt idx="71013">
                  <c:v>7.1013999999999995E-5</c:v>
                </c:pt>
                <c:pt idx="71014">
                  <c:v>7.1014999999999997E-5</c:v>
                </c:pt>
                <c:pt idx="71015">
                  <c:v>7.1015999999999999E-5</c:v>
                </c:pt>
                <c:pt idx="71016">
                  <c:v>7.1017000000000001E-5</c:v>
                </c:pt>
                <c:pt idx="71017">
                  <c:v>7.1018000000000003E-5</c:v>
                </c:pt>
                <c:pt idx="71018">
                  <c:v>7.1019000000000006E-5</c:v>
                </c:pt>
                <c:pt idx="71019">
                  <c:v>7.1019999999999994E-5</c:v>
                </c:pt>
                <c:pt idx="71020">
                  <c:v>7.1020999999999996E-5</c:v>
                </c:pt>
                <c:pt idx="71021">
                  <c:v>7.1021999999999999E-5</c:v>
                </c:pt>
                <c:pt idx="71022">
                  <c:v>7.1023000000000001E-5</c:v>
                </c:pt>
                <c:pt idx="71023">
                  <c:v>7.1024000000000003E-5</c:v>
                </c:pt>
                <c:pt idx="71024">
                  <c:v>7.1025000000000005E-5</c:v>
                </c:pt>
                <c:pt idx="71025">
                  <c:v>7.1025999999999994E-5</c:v>
                </c:pt>
                <c:pt idx="71026">
                  <c:v>7.1026999999999996E-5</c:v>
                </c:pt>
                <c:pt idx="71027">
                  <c:v>7.1027999999999998E-5</c:v>
                </c:pt>
                <c:pt idx="71028">
                  <c:v>7.1029E-5</c:v>
                </c:pt>
                <c:pt idx="71029">
                  <c:v>7.1030000000000003E-5</c:v>
                </c:pt>
                <c:pt idx="71030">
                  <c:v>7.1031000000000005E-5</c:v>
                </c:pt>
                <c:pt idx="71031">
                  <c:v>7.1031999999999993E-5</c:v>
                </c:pt>
                <c:pt idx="71032">
                  <c:v>7.1032999999999996E-5</c:v>
                </c:pt>
                <c:pt idx="71033">
                  <c:v>7.1033999999999998E-5</c:v>
                </c:pt>
                <c:pt idx="71034">
                  <c:v>7.1035E-5</c:v>
                </c:pt>
                <c:pt idx="71035">
                  <c:v>7.1036000000000002E-5</c:v>
                </c:pt>
                <c:pt idx="71036">
                  <c:v>7.1037000000000004E-5</c:v>
                </c:pt>
                <c:pt idx="71037">
                  <c:v>7.1038000000000007E-5</c:v>
                </c:pt>
                <c:pt idx="71038">
                  <c:v>7.1038999999999995E-5</c:v>
                </c:pt>
                <c:pt idx="71039">
                  <c:v>7.1039999999999997E-5</c:v>
                </c:pt>
                <c:pt idx="71040">
                  <c:v>7.1041E-5</c:v>
                </c:pt>
                <c:pt idx="71041">
                  <c:v>7.1042000000000002E-5</c:v>
                </c:pt>
                <c:pt idx="71042">
                  <c:v>7.1043000000000004E-5</c:v>
                </c:pt>
                <c:pt idx="71043">
                  <c:v>7.1044000000000006E-5</c:v>
                </c:pt>
                <c:pt idx="71044">
                  <c:v>7.1044999999999995E-5</c:v>
                </c:pt>
                <c:pt idx="71045">
                  <c:v>7.1045999999999997E-5</c:v>
                </c:pt>
                <c:pt idx="71046">
                  <c:v>7.1046999999999999E-5</c:v>
                </c:pt>
                <c:pt idx="71047">
                  <c:v>7.1048000000000001E-5</c:v>
                </c:pt>
                <c:pt idx="71048">
                  <c:v>7.1049000000000004E-5</c:v>
                </c:pt>
                <c:pt idx="71049">
                  <c:v>7.1050000000000006E-5</c:v>
                </c:pt>
                <c:pt idx="71050">
                  <c:v>7.1050999999999994E-5</c:v>
                </c:pt>
                <c:pt idx="71051">
                  <c:v>7.1051999999999997E-5</c:v>
                </c:pt>
                <c:pt idx="71052">
                  <c:v>7.1052999999999999E-5</c:v>
                </c:pt>
                <c:pt idx="71053">
                  <c:v>7.1054000000000001E-5</c:v>
                </c:pt>
                <c:pt idx="71054">
                  <c:v>7.1055000000000003E-5</c:v>
                </c:pt>
                <c:pt idx="71055">
                  <c:v>7.1056000000000005E-5</c:v>
                </c:pt>
                <c:pt idx="71056">
                  <c:v>7.1056999999999994E-5</c:v>
                </c:pt>
                <c:pt idx="71057">
                  <c:v>7.1057999999999996E-5</c:v>
                </c:pt>
                <c:pt idx="71058">
                  <c:v>7.1058999999999998E-5</c:v>
                </c:pt>
                <c:pt idx="71059">
                  <c:v>7.1060000000000001E-5</c:v>
                </c:pt>
                <c:pt idx="71060">
                  <c:v>7.1061000000000003E-5</c:v>
                </c:pt>
                <c:pt idx="71061">
                  <c:v>7.1062000000000005E-5</c:v>
                </c:pt>
                <c:pt idx="71062">
                  <c:v>7.1062999999999994E-5</c:v>
                </c:pt>
                <c:pt idx="71063">
                  <c:v>7.1063999999999996E-5</c:v>
                </c:pt>
                <c:pt idx="71064">
                  <c:v>7.1064999999999998E-5</c:v>
                </c:pt>
                <c:pt idx="71065">
                  <c:v>7.1066E-5</c:v>
                </c:pt>
                <c:pt idx="71066">
                  <c:v>7.1067000000000002E-5</c:v>
                </c:pt>
                <c:pt idx="71067">
                  <c:v>7.1068000000000005E-5</c:v>
                </c:pt>
                <c:pt idx="71068">
                  <c:v>7.1068999999999993E-5</c:v>
                </c:pt>
                <c:pt idx="71069">
                  <c:v>7.1069999999999995E-5</c:v>
                </c:pt>
                <c:pt idx="71070">
                  <c:v>7.1070999999999998E-5</c:v>
                </c:pt>
                <c:pt idx="71071">
                  <c:v>7.1072E-5</c:v>
                </c:pt>
                <c:pt idx="71072">
                  <c:v>7.1073000000000002E-5</c:v>
                </c:pt>
                <c:pt idx="71073">
                  <c:v>7.1074000000000004E-5</c:v>
                </c:pt>
                <c:pt idx="71074">
                  <c:v>7.1075000000000006E-5</c:v>
                </c:pt>
                <c:pt idx="71075">
                  <c:v>7.1075999999999995E-5</c:v>
                </c:pt>
                <c:pt idx="71076">
                  <c:v>7.1076999999999997E-5</c:v>
                </c:pt>
                <c:pt idx="71077">
                  <c:v>7.1077999999999999E-5</c:v>
                </c:pt>
                <c:pt idx="71078">
                  <c:v>7.1079000000000002E-5</c:v>
                </c:pt>
                <c:pt idx="71079">
                  <c:v>7.1080000000000004E-5</c:v>
                </c:pt>
                <c:pt idx="71080">
                  <c:v>7.1081000000000006E-5</c:v>
                </c:pt>
                <c:pt idx="71081">
                  <c:v>7.1081999999999995E-5</c:v>
                </c:pt>
                <c:pt idx="71082">
                  <c:v>7.1082999999999997E-5</c:v>
                </c:pt>
                <c:pt idx="71083">
                  <c:v>7.1083999999999999E-5</c:v>
                </c:pt>
                <c:pt idx="71084">
                  <c:v>7.1085000000000001E-5</c:v>
                </c:pt>
                <c:pt idx="71085">
                  <c:v>7.1086000000000003E-5</c:v>
                </c:pt>
                <c:pt idx="71086">
                  <c:v>7.1087000000000006E-5</c:v>
                </c:pt>
                <c:pt idx="71087">
                  <c:v>7.1087999999999994E-5</c:v>
                </c:pt>
                <c:pt idx="71088">
                  <c:v>7.1088999999999996E-5</c:v>
                </c:pt>
                <c:pt idx="71089">
                  <c:v>7.1089999999999999E-5</c:v>
                </c:pt>
                <c:pt idx="71090">
                  <c:v>7.1091000000000001E-5</c:v>
                </c:pt>
                <c:pt idx="71091">
                  <c:v>7.1092000000000003E-5</c:v>
                </c:pt>
                <c:pt idx="71092">
                  <c:v>7.1093000000000005E-5</c:v>
                </c:pt>
                <c:pt idx="71093">
                  <c:v>7.1093999999999994E-5</c:v>
                </c:pt>
                <c:pt idx="71094">
                  <c:v>7.1094999999999996E-5</c:v>
                </c:pt>
                <c:pt idx="71095">
                  <c:v>7.1095999999999998E-5</c:v>
                </c:pt>
                <c:pt idx="71096">
                  <c:v>7.1097E-5</c:v>
                </c:pt>
                <c:pt idx="71097">
                  <c:v>7.1098000000000003E-5</c:v>
                </c:pt>
                <c:pt idx="71098">
                  <c:v>7.1099000000000005E-5</c:v>
                </c:pt>
                <c:pt idx="71099">
                  <c:v>7.1099999999999994E-5</c:v>
                </c:pt>
                <c:pt idx="71100">
                  <c:v>7.1100999999999996E-5</c:v>
                </c:pt>
                <c:pt idx="71101">
                  <c:v>7.1101999999999998E-5</c:v>
                </c:pt>
                <c:pt idx="71102">
                  <c:v>7.1103E-5</c:v>
                </c:pt>
                <c:pt idx="71103">
                  <c:v>7.1104000000000002E-5</c:v>
                </c:pt>
                <c:pt idx="71104">
                  <c:v>7.1105000000000004E-5</c:v>
                </c:pt>
                <c:pt idx="71105">
                  <c:v>7.1106000000000007E-5</c:v>
                </c:pt>
                <c:pt idx="71106">
                  <c:v>7.1106999999999995E-5</c:v>
                </c:pt>
                <c:pt idx="71107">
                  <c:v>7.1107999999999997E-5</c:v>
                </c:pt>
                <c:pt idx="71108">
                  <c:v>7.1109E-5</c:v>
                </c:pt>
                <c:pt idx="71109">
                  <c:v>7.1110000000000002E-5</c:v>
                </c:pt>
                <c:pt idx="71110">
                  <c:v>7.1111000000000004E-5</c:v>
                </c:pt>
                <c:pt idx="71111">
                  <c:v>7.1112000000000006E-5</c:v>
                </c:pt>
                <c:pt idx="71112">
                  <c:v>7.1112999999999995E-5</c:v>
                </c:pt>
                <c:pt idx="71113">
                  <c:v>7.1113999999999997E-5</c:v>
                </c:pt>
                <c:pt idx="71114">
                  <c:v>7.1114999999999999E-5</c:v>
                </c:pt>
                <c:pt idx="71115">
                  <c:v>7.1116000000000001E-5</c:v>
                </c:pt>
                <c:pt idx="71116">
                  <c:v>7.1117000000000004E-5</c:v>
                </c:pt>
                <c:pt idx="71117">
                  <c:v>7.1118000000000006E-5</c:v>
                </c:pt>
                <c:pt idx="71118">
                  <c:v>7.1118999999999995E-5</c:v>
                </c:pt>
                <c:pt idx="71119">
                  <c:v>7.1119999999999997E-5</c:v>
                </c:pt>
                <c:pt idx="71120">
                  <c:v>7.1120999999999999E-5</c:v>
                </c:pt>
                <c:pt idx="71121">
                  <c:v>7.1122000000000001E-5</c:v>
                </c:pt>
                <c:pt idx="71122">
                  <c:v>7.1123000000000003E-5</c:v>
                </c:pt>
                <c:pt idx="71123">
                  <c:v>7.1124000000000005E-5</c:v>
                </c:pt>
                <c:pt idx="71124">
                  <c:v>7.1124999999999994E-5</c:v>
                </c:pt>
                <c:pt idx="71125">
                  <c:v>7.1125999999999996E-5</c:v>
                </c:pt>
                <c:pt idx="71126">
                  <c:v>7.1126999999999998E-5</c:v>
                </c:pt>
                <c:pt idx="71127">
                  <c:v>7.1128000000000001E-5</c:v>
                </c:pt>
                <c:pt idx="71128">
                  <c:v>7.1129000000000003E-5</c:v>
                </c:pt>
                <c:pt idx="71129">
                  <c:v>7.1130000000000005E-5</c:v>
                </c:pt>
                <c:pt idx="71130">
                  <c:v>7.1130999999999994E-5</c:v>
                </c:pt>
                <c:pt idx="71131">
                  <c:v>7.1131999999999996E-5</c:v>
                </c:pt>
                <c:pt idx="71132">
                  <c:v>7.1132999999999998E-5</c:v>
                </c:pt>
                <c:pt idx="71133">
                  <c:v>7.1134E-5</c:v>
                </c:pt>
                <c:pt idx="71134">
                  <c:v>7.1135000000000002E-5</c:v>
                </c:pt>
                <c:pt idx="71135">
                  <c:v>7.1136000000000005E-5</c:v>
                </c:pt>
                <c:pt idx="71136">
                  <c:v>7.1136999999999993E-5</c:v>
                </c:pt>
                <c:pt idx="71137">
                  <c:v>7.1137999999999996E-5</c:v>
                </c:pt>
                <c:pt idx="71138">
                  <c:v>7.1138999999999998E-5</c:v>
                </c:pt>
                <c:pt idx="71139">
                  <c:v>7.114E-5</c:v>
                </c:pt>
                <c:pt idx="71140">
                  <c:v>7.1141000000000002E-5</c:v>
                </c:pt>
                <c:pt idx="71141">
                  <c:v>7.1142000000000004E-5</c:v>
                </c:pt>
                <c:pt idx="71142">
                  <c:v>7.1143000000000006E-5</c:v>
                </c:pt>
                <c:pt idx="71143">
                  <c:v>7.1143999999999995E-5</c:v>
                </c:pt>
                <c:pt idx="71144">
                  <c:v>7.1144999999999997E-5</c:v>
                </c:pt>
                <c:pt idx="71145">
                  <c:v>7.1145999999999999E-5</c:v>
                </c:pt>
                <c:pt idx="71146">
                  <c:v>7.1147000000000002E-5</c:v>
                </c:pt>
                <c:pt idx="71147">
                  <c:v>7.1148000000000004E-5</c:v>
                </c:pt>
                <c:pt idx="71148">
                  <c:v>7.1149000000000006E-5</c:v>
                </c:pt>
                <c:pt idx="71149">
                  <c:v>7.1149999999999995E-5</c:v>
                </c:pt>
                <c:pt idx="71150">
                  <c:v>7.1150999999999997E-5</c:v>
                </c:pt>
                <c:pt idx="71151">
                  <c:v>7.1151999999999999E-5</c:v>
                </c:pt>
                <c:pt idx="71152">
                  <c:v>7.1153000000000001E-5</c:v>
                </c:pt>
                <c:pt idx="71153">
                  <c:v>7.1154000000000003E-5</c:v>
                </c:pt>
                <c:pt idx="71154">
                  <c:v>7.1155000000000006E-5</c:v>
                </c:pt>
                <c:pt idx="71155">
                  <c:v>7.1155999999999994E-5</c:v>
                </c:pt>
                <c:pt idx="71156">
                  <c:v>7.1156999999999997E-5</c:v>
                </c:pt>
                <c:pt idx="71157">
                  <c:v>7.1157999999999999E-5</c:v>
                </c:pt>
                <c:pt idx="71158">
                  <c:v>7.1159000000000001E-5</c:v>
                </c:pt>
                <c:pt idx="71159">
                  <c:v>7.1160000000000003E-5</c:v>
                </c:pt>
                <c:pt idx="71160">
                  <c:v>7.1161000000000005E-5</c:v>
                </c:pt>
                <c:pt idx="71161">
                  <c:v>7.1161999999999994E-5</c:v>
                </c:pt>
                <c:pt idx="71162">
                  <c:v>7.1162999999999996E-5</c:v>
                </c:pt>
                <c:pt idx="71163">
                  <c:v>7.1163999999999998E-5</c:v>
                </c:pt>
                <c:pt idx="71164">
                  <c:v>7.1165000000000001E-5</c:v>
                </c:pt>
                <c:pt idx="71165">
                  <c:v>7.1166000000000003E-5</c:v>
                </c:pt>
                <c:pt idx="71166">
                  <c:v>7.1167000000000005E-5</c:v>
                </c:pt>
                <c:pt idx="71167">
                  <c:v>7.1167999999999994E-5</c:v>
                </c:pt>
                <c:pt idx="71168">
                  <c:v>7.1168999999999996E-5</c:v>
                </c:pt>
                <c:pt idx="71169">
                  <c:v>7.1169999999999998E-5</c:v>
                </c:pt>
                <c:pt idx="71170">
                  <c:v>7.1171E-5</c:v>
                </c:pt>
                <c:pt idx="71171">
                  <c:v>7.1172000000000002E-5</c:v>
                </c:pt>
                <c:pt idx="71172">
                  <c:v>7.1173000000000004E-5</c:v>
                </c:pt>
                <c:pt idx="71173">
                  <c:v>7.1174000000000007E-5</c:v>
                </c:pt>
                <c:pt idx="71174">
                  <c:v>7.1174999999999995E-5</c:v>
                </c:pt>
                <c:pt idx="71175">
                  <c:v>7.1175999999999998E-5</c:v>
                </c:pt>
                <c:pt idx="71176">
                  <c:v>7.1177E-5</c:v>
                </c:pt>
                <c:pt idx="71177">
                  <c:v>7.1178000000000002E-5</c:v>
                </c:pt>
                <c:pt idx="71178">
                  <c:v>7.1179000000000004E-5</c:v>
                </c:pt>
                <c:pt idx="71179">
                  <c:v>7.1180000000000006E-5</c:v>
                </c:pt>
                <c:pt idx="71180">
                  <c:v>7.1180999999999995E-5</c:v>
                </c:pt>
                <c:pt idx="71181">
                  <c:v>7.1181999999999997E-5</c:v>
                </c:pt>
                <c:pt idx="71182">
                  <c:v>7.1182999999999999E-5</c:v>
                </c:pt>
                <c:pt idx="71183">
                  <c:v>7.1184000000000002E-5</c:v>
                </c:pt>
                <c:pt idx="71184">
                  <c:v>7.1185000000000004E-5</c:v>
                </c:pt>
                <c:pt idx="71185">
                  <c:v>7.1186000000000006E-5</c:v>
                </c:pt>
                <c:pt idx="71186">
                  <c:v>7.1186999999999995E-5</c:v>
                </c:pt>
                <c:pt idx="71187">
                  <c:v>7.1187999999999997E-5</c:v>
                </c:pt>
                <c:pt idx="71188">
                  <c:v>7.1188999999999999E-5</c:v>
                </c:pt>
                <c:pt idx="71189">
                  <c:v>7.1190000000000001E-5</c:v>
                </c:pt>
                <c:pt idx="71190">
                  <c:v>7.1191000000000003E-5</c:v>
                </c:pt>
                <c:pt idx="71191">
                  <c:v>7.1192000000000005E-5</c:v>
                </c:pt>
                <c:pt idx="71192">
                  <c:v>7.1192999999999994E-5</c:v>
                </c:pt>
                <c:pt idx="71193">
                  <c:v>7.1193999999999996E-5</c:v>
                </c:pt>
                <c:pt idx="71194">
                  <c:v>7.1194999999999999E-5</c:v>
                </c:pt>
                <c:pt idx="71195">
                  <c:v>7.1196000000000001E-5</c:v>
                </c:pt>
                <c:pt idx="71196">
                  <c:v>7.1197000000000003E-5</c:v>
                </c:pt>
                <c:pt idx="71197">
                  <c:v>7.1198000000000005E-5</c:v>
                </c:pt>
                <c:pt idx="71198">
                  <c:v>7.1198999999999994E-5</c:v>
                </c:pt>
                <c:pt idx="71199">
                  <c:v>7.1199999999999996E-5</c:v>
                </c:pt>
                <c:pt idx="71200">
                  <c:v>7.1200999999999998E-5</c:v>
                </c:pt>
                <c:pt idx="71201">
                  <c:v>7.1202E-5</c:v>
                </c:pt>
                <c:pt idx="71202">
                  <c:v>7.1203000000000003E-5</c:v>
                </c:pt>
                <c:pt idx="71203">
                  <c:v>7.1204000000000005E-5</c:v>
                </c:pt>
                <c:pt idx="71204">
                  <c:v>7.1204999999999993E-5</c:v>
                </c:pt>
                <c:pt idx="71205">
                  <c:v>7.1205999999999996E-5</c:v>
                </c:pt>
                <c:pt idx="71206">
                  <c:v>7.1206999999999998E-5</c:v>
                </c:pt>
                <c:pt idx="71207">
                  <c:v>7.1208E-5</c:v>
                </c:pt>
                <c:pt idx="71208">
                  <c:v>7.1209000000000002E-5</c:v>
                </c:pt>
                <c:pt idx="71209">
                  <c:v>7.1210000000000004E-5</c:v>
                </c:pt>
                <c:pt idx="71210">
                  <c:v>7.1211000000000006E-5</c:v>
                </c:pt>
                <c:pt idx="71211">
                  <c:v>7.1211999999999995E-5</c:v>
                </c:pt>
                <c:pt idx="71212">
                  <c:v>7.1212999999999997E-5</c:v>
                </c:pt>
                <c:pt idx="71213">
                  <c:v>7.1214E-5</c:v>
                </c:pt>
                <c:pt idx="71214">
                  <c:v>7.1215000000000002E-5</c:v>
                </c:pt>
                <c:pt idx="71215">
                  <c:v>7.1216000000000004E-5</c:v>
                </c:pt>
                <c:pt idx="71216">
                  <c:v>7.1217000000000006E-5</c:v>
                </c:pt>
                <c:pt idx="71217">
                  <c:v>7.1217999999999995E-5</c:v>
                </c:pt>
                <c:pt idx="71218">
                  <c:v>7.1218999999999997E-5</c:v>
                </c:pt>
                <c:pt idx="71219">
                  <c:v>7.1219999999999999E-5</c:v>
                </c:pt>
                <c:pt idx="71220">
                  <c:v>7.1221000000000001E-5</c:v>
                </c:pt>
                <c:pt idx="71221">
                  <c:v>7.1222000000000004E-5</c:v>
                </c:pt>
                <c:pt idx="71222">
                  <c:v>7.1223000000000006E-5</c:v>
                </c:pt>
                <c:pt idx="71223">
                  <c:v>7.1223999999999994E-5</c:v>
                </c:pt>
                <c:pt idx="71224">
                  <c:v>7.1224999999999997E-5</c:v>
                </c:pt>
                <c:pt idx="71225">
                  <c:v>7.1225999999999999E-5</c:v>
                </c:pt>
                <c:pt idx="71226">
                  <c:v>7.1227000000000001E-5</c:v>
                </c:pt>
                <c:pt idx="71227">
                  <c:v>7.1228000000000003E-5</c:v>
                </c:pt>
                <c:pt idx="71228">
                  <c:v>7.1229000000000005E-5</c:v>
                </c:pt>
                <c:pt idx="71229">
                  <c:v>7.1229999999999994E-5</c:v>
                </c:pt>
                <c:pt idx="71230">
                  <c:v>7.1230999999999996E-5</c:v>
                </c:pt>
                <c:pt idx="71231">
                  <c:v>7.1231999999999998E-5</c:v>
                </c:pt>
                <c:pt idx="71232">
                  <c:v>7.1233000000000001E-5</c:v>
                </c:pt>
                <c:pt idx="71233">
                  <c:v>7.1234000000000003E-5</c:v>
                </c:pt>
                <c:pt idx="71234">
                  <c:v>7.1235000000000005E-5</c:v>
                </c:pt>
                <c:pt idx="71235">
                  <c:v>7.1235999999999994E-5</c:v>
                </c:pt>
                <c:pt idx="71236">
                  <c:v>7.1236999999999996E-5</c:v>
                </c:pt>
                <c:pt idx="71237">
                  <c:v>7.1237999999999998E-5</c:v>
                </c:pt>
                <c:pt idx="71238">
                  <c:v>7.1239E-5</c:v>
                </c:pt>
                <c:pt idx="71239">
                  <c:v>7.1240000000000002E-5</c:v>
                </c:pt>
                <c:pt idx="71240">
                  <c:v>7.1241000000000005E-5</c:v>
                </c:pt>
                <c:pt idx="71241">
                  <c:v>7.1242000000000007E-5</c:v>
                </c:pt>
                <c:pt idx="71242">
                  <c:v>7.1242999999999995E-5</c:v>
                </c:pt>
                <c:pt idx="71243">
                  <c:v>7.1243999999999998E-5</c:v>
                </c:pt>
                <c:pt idx="71244">
                  <c:v>7.1245E-5</c:v>
                </c:pt>
                <c:pt idx="71245">
                  <c:v>7.1246000000000002E-5</c:v>
                </c:pt>
                <c:pt idx="71246">
                  <c:v>7.1247000000000004E-5</c:v>
                </c:pt>
                <c:pt idx="71247">
                  <c:v>7.1248000000000006E-5</c:v>
                </c:pt>
                <c:pt idx="71248">
                  <c:v>7.1248999999999995E-5</c:v>
                </c:pt>
                <c:pt idx="71249">
                  <c:v>7.1249999999999997E-5</c:v>
                </c:pt>
                <c:pt idx="71250">
                  <c:v>7.1250999999999999E-5</c:v>
                </c:pt>
                <c:pt idx="71251">
                  <c:v>7.1252000000000002E-5</c:v>
                </c:pt>
                <c:pt idx="71252">
                  <c:v>7.1253000000000004E-5</c:v>
                </c:pt>
                <c:pt idx="71253">
                  <c:v>7.1254000000000006E-5</c:v>
                </c:pt>
                <c:pt idx="71254">
                  <c:v>7.1254999999999995E-5</c:v>
                </c:pt>
                <c:pt idx="71255">
                  <c:v>7.1255999999999997E-5</c:v>
                </c:pt>
                <c:pt idx="71256">
                  <c:v>7.1256999999999999E-5</c:v>
                </c:pt>
                <c:pt idx="71257">
                  <c:v>7.1258000000000001E-5</c:v>
                </c:pt>
                <c:pt idx="71258">
                  <c:v>7.1259000000000003E-5</c:v>
                </c:pt>
                <c:pt idx="71259">
                  <c:v>7.1260000000000006E-5</c:v>
                </c:pt>
                <c:pt idx="71260">
                  <c:v>7.1260999999999994E-5</c:v>
                </c:pt>
                <c:pt idx="71261">
                  <c:v>7.1261999999999996E-5</c:v>
                </c:pt>
                <c:pt idx="71262">
                  <c:v>7.1262999999999999E-5</c:v>
                </c:pt>
                <c:pt idx="71263">
                  <c:v>7.1264000000000001E-5</c:v>
                </c:pt>
                <c:pt idx="71264">
                  <c:v>7.1265000000000003E-5</c:v>
                </c:pt>
                <c:pt idx="71265">
                  <c:v>7.1266000000000005E-5</c:v>
                </c:pt>
                <c:pt idx="71266">
                  <c:v>7.1266999999999994E-5</c:v>
                </c:pt>
                <c:pt idx="71267">
                  <c:v>7.1267999999999996E-5</c:v>
                </c:pt>
                <c:pt idx="71268">
                  <c:v>7.1268999999999998E-5</c:v>
                </c:pt>
                <c:pt idx="71269">
                  <c:v>7.127E-5</c:v>
                </c:pt>
                <c:pt idx="71270">
                  <c:v>7.1271000000000003E-5</c:v>
                </c:pt>
                <c:pt idx="71271">
                  <c:v>7.1272000000000005E-5</c:v>
                </c:pt>
                <c:pt idx="71272">
                  <c:v>7.1272999999999993E-5</c:v>
                </c:pt>
                <c:pt idx="71273">
                  <c:v>7.1273999999999996E-5</c:v>
                </c:pt>
                <c:pt idx="71274">
                  <c:v>7.1274999999999998E-5</c:v>
                </c:pt>
                <c:pt idx="71275">
                  <c:v>7.1276E-5</c:v>
                </c:pt>
                <c:pt idx="71276">
                  <c:v>7.1277000000000002E-5</c:v>
                </c:pt>
                <c:pt idx="71277">
                  <c:v>7.1278000000000004E-5</c:v>
                </c:pt>
                <c:pt idx="71278">
                  <c:v>7.1279000000000007E-5</c:v>
                </c:pt>
                <c:pt idx="71279">
                  <c:v>7.1279999999999995E-5</c:v>
                </c:pt>
                <c:pt idx="71280">
                  <c:v>7.1280999999999997E-5</c:v>
                </c:pt>
                <c:pt idx="71281">
                  <c:v>7.1282E-5</c:v>
                </c:pt>
                <c:pt idx="71282">
                  <c:v>7.1283000000000002E-5</c:v>
                </c:pt>
                <c:pt idx="71283">
                  <c:v>7.1284000000000004E-5</c:v>
                </c:pt>
                <c:pt idx="71284">
                  <c:v>7.1285000000000006E-5</c:v>
                </c:pt>
                <c:pt idx="71285">
                  <c:v>7.1285999999999995E-5</c:v>
                </c:pt>
                <c:pt idx="71286">
                  <c:v>7.1286999999999997E-5</c:v>
                </c:pt>
                <c:pt idx="71287">
                  <c:v>7.1287999999999999E-5</c:v>
                </c:pt>
                <c:pt idx="71288">
                  <c:v>7.1289000000000001E-5</c:v>
                </c:pt>
                <c:pt idx="71289">
                  <c:v>7.1290000000000004E-5</c:v>
                </c:pt>
                <c:pt idx="71290">
                  <c:v>7.1291000000000006E-5</c:v>
                </c:pt>
                <c:pt idx="71291">
                  <c:v>7.1291999999999994E-5</c:v>
                </c:pt>
                <c:pt idx="71292">
                  <c:v>7.1292999999999997E-5</c:v>
                </c:pt>
                <c:pt idx="71293">
                  <c:v>7.1293999999999999E-5</c:v>
                </c:pt>
                <c:pt idx="71294">
                  <c:v>7.1295000000000001E-5</c:v>
                </c:pt>
                <c:pt idx="71295">
                  <c:v>7.1296000000000003E-5</c:v>
                </c:pt>
                <c:pt idx="71296">
                  <c:v>7.1297000000000005E-5</c:v>
                </c:pt>
                <c:pt idx="71297">
                  <c:v>7.1297999999999994E-5</c:v>
                </c:pt>
                <c:pt idx="71298">
                  <c:v>7.1298999999999996E-5</c:v>
                </c:pt>
                <c:pt idx="71299">
                  <c:v>7.1299999999999998E-5</c:v>
                </c:pt>
                <c:pt idx="71300">
                  <c:v>7.1301000000000001E-5</c:v>
                </c:pt>
                <c:pt idx="71301">
                  <c:v>7.1302000000000003E-5</c:v>
                </c:pt>
                <c:pt idx="71302">
                  <c:v>7.1303000000000005E-5</c:v>
                </c:pt>
                <c:pt idx="71303">
                  <c:v>7.1303999999999994E-5</c:v>
                </c:pt>
                <c:pt idx="71304">
                  <c:v>7.1304999999999996E-5</c:v>
                </c:pt>
                <c:pt idx="71305">
                  <c:v>7.1305999999999998E-5</c:v>
                </c:pt>
                <c:pt idx="71306">
                  <c:v>7.1307E-5</c:v>
                </c:pt>
                <c:pt idx="71307">
                  <c:v>7.1308000000000002E-5</c:v>
                </c:pt>
                <c:pt idx="71308">
                  <c:v>7.1309000000000005E-5</c:v>
                </c:pt>
                <c:pt idx="71309">
                  <c:v>7.1310000000000007E-5</c:v>
                </c:pt>
                <c:pt idx="71310">
                  <c:v>7.1310999999999995E-5</c:v>
                </c:pt>
                <c:pt idx="71311">
                  <c:v>7.1311999999999998E-5</c:v>
                </c:pt>
                <c:pt idx="71312">
                  <c:v>7.1313E-5</c:v>
                </c:pt>
                <c:pt idx="71313">
                  <c:v>7.1314000000000002E-5</c:v>
                </c:pt>
                <c:pt idx="71314">
                  <c:v>7.1315000000000004E-5</c:v>
                </c:pt>
                <c:pt idx="71315">
                  <c:v>7.1316000000000006E-5</c:v>
                </c:pt>
                <c:pt idx="71316">
                  <c:v>7.1316999999999995E-5</c:v>
                </c:pt>
                <c:pt idx="71317">
                  <c:v>7.1317999999999997E-5</c:v>
                </c:pt>
                <c:pt idx="71318">
                  <c:v>7.1318999999999999E-5</c:v>
                </c:pt>
                <c:pt idx="71319">
                  <c:v>7.1320000000000002E-5</c:v>
                </c:pt>
                <c:pt idx="71320">
                  <c:v>7.1321000000000004E-5</c:v>
                </c:pt>
                <c:pt idx="71321">
                  <c:v>7.1322000000000006E-5</c:v>
                </c:pt>
                <c:pt idx="71322">
                  <c:v>7.1322999999999995E-5</c:v>
                </c:pt>
                <c:pt idx="71323">
                  <c:v>7.1323999999999997E-5</c:v>
                </c:pt>
                <c:pt idx="71324">
                  <c:v>7.1324999999999999E-5</c:v>
                </c:pt>
                <c:pt idx="71325">
                  <c:v>7.1326000000000001E-5</c:v>
                </c:pt>
                <c:pt idx="71326">
                  <c:v>7.1327000000000003E-5</c:v>
                </c:pt>
                <c:pt idx="71327">
                  <c:v>7.1328000000000006E-5</c:v>
                </c:pt>
                <c:pt idx="71328">
                  <c:v>7.1328999999999994E-5</c:v>
                </c:pt>
                <c:pt idx="71329">
                  <c:v>7.1329999999999996E-5</c:v>
                </c:pt>
                <c:pt idx="71330">
                  <c:v>7.1330999999999999E-5</c:v>
                </c:pt>
                <c:pt idx="71331">
                  <c:v>7.1332000000000001E-5</c:v>
                </c:pt>
                <c:pt idx="71332">
                  <c:v>7.1333000000000003E-5</c:v>
                </c:pt>
                <c:pt idx="71333">
                  <c:v>7.1334000000000005E-5</c:v>
                </c:pt>
                <c:pt idx="71334">
                  <c:v>7.1334999999999994E-5</c:v>
                </c:pt>
                <c:pt idx="71335">
                  <c:v>7.1335999999999996E-5</c:v>
                </c:pt>
                <c:pt idx="71336">
                  <c:v>7.1336999999999998E-5</c:v>
                </c:pt>
                <c:pt idx="71337">
                  <c:v>7.1338E-5</c:v>
                </c:pt>
                <c:pt idx="71338">
                  <c:v>7.1339000000000003E-5</c:v>
                </c:pt>
                <c:pt idx="71339">
                  <c:v>7.1340000000000005E-5</c:v>
                </c:pt>
                <c:pt idx="71340">
                  <c:v>7.1340999999999993E-5</c:v>
                </c:pt>
                <c:pt idx="71341">
                  <c:v>7.1341999999999996E-5</c:v>
                </c:pt>
                <c:pt idx="71342">
                  <c:v>7.1342999999999998E-5</c:v>
                </c:pt>
                <c:pt idx="71343">
                  <c:v>7.1344E-5</c:v>
                </c:pt>
                <c:pt idx="71344">
                  <c:v>7.1345000000000002E-5</c:v>
                </c:pt>
                <c:pt idx="71345">
                  <c:v>7.1346000000000004E-5</c:v>
                </c:pt>
                <c:pt idx="71346">
                  <c:v>7.1347000000000007E-5</c:v>
                </c:pt>
                <c:pt idx="71347">
                  <c:v>7.1347999999999995E-5</c:v>
                </c:pt>
                <c:pt idx="71348">
                  <c:v>7.1348999999999997E-5</c:v>
                </c:pt>
                <c:pt idx="71349">
                  <c:v>7.135E-5</c:v>
                </c:pt>
                <c:pt idx="71350">
                  <c:v>7.1351000000000002E-5</c:v>
                </c:pt>
                <c:pt idx="71351">
                  <c:v>7.1352000000000004E-5</c:v>
                </c:pt>
                <c:pt idx="71352">
                  <c:v>7.1353000000000006E-5</c:v>
                </c:pt>
                <c:pt idx="71353">
                  <c:v>7.1353999999999995E-5</c:v>
                </c:pt>
                <c:pt idx="71354">
                  <c:v>7.1354999999999997E-5</c:v>
                </c:pt>
                <c:pt idx="71355">
                  <c:v>7.1355999999999999E-5</c:v>
                </c:pt>
                <c:pt idx="71356">
                  <c:v>7.1357000000000001E-5</c:v>
                </c:pt>
                <c:pt idx="71357">
                  <c:v>7.1358000000000004E-5</c:v>
                </c:pt>
                <c:pt idx="71358">
                  <c:v>7.1359000000000006E-5</c:v>
                </c:pt>
                <c:pt idx="71359">
                  <c:v>7.1359999999999994E-5</c:v>
                </c:pt>
                <c:pt idx="71360">
                  <c:v>7.1360999999999997E-5</c:v>
                </c:pt>
                <c:pt idx="71361">
                  <c:v>7.1361999999999999E-5</c:v>
                </c:pt>
                <c:pt idx="71362">
                  <c:v>7.1363000000000001E-5</c:v>
                </c:pt>
                <c:pt idx="71363">
                  <c:v>7.1364000000000003E-5</c:v>
                </c:pt>
                <c:pt idx="71364">
                  <c:v>7.1365000000000005E-5</c:v>
                </c:pt>
                <c:pt idx="71365">
                  <c:v>7.1365999999999994E-5</c:v>
                </c:pt>
                <c:pt idx="71366">
                  <c:v>7.1366999999999996E-5</c:v>
                </c:pt>
                <c:pt idx="71367">
                  <c:v>7.1367999999999998E-5</c:v>
                </c:pt>
                <c:pt idx="71368">
                  <c:v>7.1369000000000001E-5</c:v>
                </c:pt>
                <c:pt idx="71369">
                  <c:v>7.1370000000000003E-5</c:v>
                </c:pt>
                <c:pt idx="71370">
                  <c:v>7.1371000000000005E-5</c:v>
                </c:pt>
                <c:pt idx="71371">
                  <c:v>7.1371999999999994E-5</c:v>
                </c:pt>
                <c:pt idx="71372">
                  <c:v>7.1372999999999996E-5</c:v>
                </c:pt>
                <c:pt idx="71373">
                  <c:v>7.1373999999999998E-5</c:v>
                </c:pt>
                <c:pt idx="71374">
                  <c:v>7.1375E-5</c:v>
                </c:pt>
                <c:pt idx="71375">
                  <c:v>7.1376000000000002E-5</c:v>
                </c:pt>
                <c:pt idx="71376">
                  <c:v>7.1377000000000005E-5</c:v>
                </c:pt>
                <c:pt idx="71377">
                  <c:v>7.1378000000000007E-5</c:v>
                </c:pt>
                <c:pt idx="71378">
                  <c:v>7.1378999999999995E-5</c:v>
                </c:pt>
                <c:pt idx="71379">
                  <c:v>7.1379999999999998E-5</c:v>
                </c:pt>
                <c:pt idx="71380">
                  <c:v>7.1381E-5</c:v>
                </c:pt>
                <c:pt idx="71381">
                  <c:v>7.1382000000000002E-5</c:v>
                </c:pt>
                <c:pt idx="71382">
                  <c:v>7.1383000000000004E-5</c:v>
                </c:pt>
                <c:pt idx="71383">
                  <c:v>7.1384000000000006E-5</c:v>
                </c:pt>
                <c:pt idx="71384">
                  <c:v>7.1384999999999995E-5</c:v>
                </c:pt>
                <c:pt idx="71385">
                  <c:v>7.1385999999999997E-5</c:v>
                </c:pt>
                <c:pt idx="71386">
                  <c:v>7.1386999999999999E-5</c:v>
                </c:pt>
                <c:pt idx="71387">
                  <c:v>7.1388000000000002E-5</c:v>
                </c:pt>
                <c:pt idx="71388">
                  <c:v>7.1389000000000004E-5</c:v>
                </c:pt>
                <c:pt idx="71389">
                  <c:v>7.1390000000000006E-5</c:v>
                </c:pt>
                <c:pt idx="71390">
                  <c:v>7.1390999999999995E-5</c:v>
                </c:pt>
                <c:pt idx="71391">
                  <c:v>7.1391999999999997E-5</c:v>
                </c:pt>
                <c:pt idx="71392">
                  <c:v>7.1392999999999999E-5</c:v>
                </c:pt>
                <c:pt idx="71393">
                  <c:v>7.1394000000000001E-5</c:v>
                </c:pt>
                <c:pt idx="71394">
                  <c:v>7.1395000000000003E-5</c:v>
                </c:pt>
                <c:pt idx="71395">
                  <c:v>7.1396000000000006E-5</c:v>
                </c:pt>
                <c:pt idx="71396">
                  <c:v>7.1396999999999994E-5</c:v>
                </c:pt>
                <c:pt idx="71397">
                  <c:v>7.1397999999999996E-5</c:v>
                </c:pt>
                <c:pt idx="71398">
                  <c:v>7.1398999999999999E-5</c:v>
                </c:pt>
                <c:pt idx="71399">
                  <c:v>7.1400000000000001E-5</c:v>
                </c:pt>
                <c:pt idx="71400">
                  <c:v>7.1401000000000003E-5</c:v>
                </c:pt>
                <c:pt idx="71401">
                  <c:v>7.1402000000000005E-5</c:v>
                </c:pt>
                <c:pt idx="71402">
                  <c:v>7.1402999999999994E-5</c:v>
                </c:pt>
                <c:pt idx="71403">
                  <c:v>7.1403999999999996E-5</c:v>
                </c:pt>
                <c:pt idx="71404">
                  <c:v>7.1404999999999998E-5</c:v>
                </c:pt>
                <c:pt idx="71405">
                  <c:v>7.1406E-5</c:v>
                </c:pt>
                <c:pt idx="71406">
                  <c:v>7.1407000000000003E-5</c:v>
                </c:pt>
                <c:pt idx="71407">
                  <c:v>7.1408000000000005E-5</c:v>
                </c:pt>
                <c:pt idx="71408">
                  <c:v>7.1408999999999993E-5</c:v>
                </c:pt>
                <c:pt idx="71409">
                  <c:v>7.1409999999999996E-5</c:v>
                </c:pt>
                <c:pt idx="71410">
                  <c:v>7.1410999999999998E-5</c:v>
                </c:pt>
                <c:pt idx="71411">
                  <c:v>7.1412E-5</c:v>
                </c:pt>
                <c:pt idx="71412">
                  <c:v>7.1413000000000002E-5</c:v>
                </c:pt>
                <c:pt idx="71413">
                  <c:v>7.1414000000000004E-5</c:v>
                </c:pt>
                <c:pt idx="71414">
                  <c:v>7.1415000000000007E-5</c:v>
                </c:pt>
                <c:pt idx="71415">
                  <c:v>7.1415999999999995E-5</c:v>
                </c:pt>
                <c:pt idx="71416">
                  <c:v>7.1416999999999997E-5</c:v>
                </c:pt>
                <c:pt idx="71417">
                  <c:v>7.1418E-5</c:v>
                </c:pt>
                <c:pt idx="71418">
                  <c:v>7.1419000000000002E-5</c:v>
                </c:pt>
                <c:pt idx="71419">
                  <c:v>7.1420000000000004E-5</c:v>
                </c:pt>
                <c:pt idx="71420">
                  <c:v>7.1421000000000006E-5</c:v>
                </c:pt>
                <c:pt idx="71421">
                  <c:v>7.1421999999999995E-5</c:v>
                </c:pt>
                <c:pt idx="71422">
                  <c:v>7.1422999999999997E-5</c:v>
                </c:pt>
                <c:pt idx="71423">
                  <c:v>7.1423999999999999E-5</c:v>
                </c:pt>
                <c:pt idx="71424">
                  <c:v>7.1425000000000001E-5</c:v>
                </c:pt>
                <c:pt idx="71425">
                  <c:v>7.1426000000000004E-5</c:v>
                </c:pt>
                <c:pt idx="71426">
                  <c:v>7.1427000000000006E-5</c:v>
                </c:pt>
                <c:pt idx="71427">
                  <c:v>7.1427999999999994E-5</c:v>
                </c:pt>
                <c:pt idx="71428">
                  <c:v>7.1428999999999997E-5</c:v>
                </c:pt>
                <c:pt idx="71429">
                  <c:v>7.1429999999999999E-5</c:v>
                </c:pt>
                <c:pt idx="71430">
                  <c:v>7.1431000000000001E-5</c:v>
                </c:pt>
                <c:pt idx="71431">
                  <c:v>7.1432000000000003E-5</c:v>
                </c:pt>
                <c:pt idx="71432">
                  <c:v>7.1433000000000005E-5</c:v>
                </c:pt>
                <c:pt idx="71433">
                  <c:v>7.1433999999999994E-5</c:v>
                </c:pt>
                <c:pt idx="71434">
                  <c:v>7.1434999999999996E-5</c:v>
                </c:pt>
                <c:pt idx="71435">
                  <c:v>7.1435999999999998E-5</c:v>
                </c:pt>
                <c:pt idx="71436">
                  <c:v>7.1437000000000001E-5</c:v>
                </c:pt>
                <c:pt idx="71437">
                  <c:v>7.1438000000000003E-5</c:v>
                </c:pt>
                <c:pt idx="71438">
                  <c:v>7.1439000000000005E-5</c:v>
                </c:pt>
                <c:pt idx="71439">
                  <c:v>7.1439999999999994E-5</c:v>
                </c:pt>
                <c:pt idx="71440">
                  <c:v>7.1440999999999996E-5</c:v>
                </c:pt>
                <c:pt idx="71441">
                  <c:v>7.1441999999999998E-5</c:v>
                </c:pt>
                <c:pt idx="71442">
                  <c:v>7.1443E-5</c:v>
                </c:pt>
                <c:pt idx="71443">
                  <c:v>7.1444000000000002E-5</c:v>
                </c:pt>
                <c:pt idx="71444">
                  <c:v>7.1445000000000005E-5</c:v>
                </c:pt>
                <c:pt idx="71445">
                  <c:v>7.1445999999999993E-5</c:v>
                </c:pt>
                <c:pt idx="71446">
                  <c:v>7.1446999999999995E-5</c:v>
                </c:pt>
                <c:pt idx="71447">
                  <c:v>7.1447999999999998E-5</c:v>
                </c:pt>
                <c:pt idx="71448">
                  <c:v>7.1449E-5</c:v>
                </c:pt>
                <c:pt idx="71449">
                  <c:v>7.1450000000000002E-5</c:v>
                </c:pt>
                <c:pt idx="71450">
                  <c:v>7.1451000000000004E-5</c:v>
                </c:pt>
                <c:pt idx="71451">
                  <c:v>7.1452000000000006E-5</c:v>
                </c:pt>
                <c:pt idx="71452">
                  <c:v>7.1452999999999995E-5</c:v>
                </c:pt>
                <c:pt idx="71453">
                  <c:v>7.1453999999999997E-5</c:v>
                </c:pt>
                <c:pt idx="71454">
                  <c:v>7.1454999999999999E-5</c:v>
                </c:pt>
                <c:pt idx="71455">
                  <c:v>7.1456000000000002E-5</c:v>
                </c:pt>
                <c:pt idx="71456">
                  <c:v>7.1457000000000004E-5</c:v>
                </c:pt>
                <c:pt idx="71457">
                  <c:v>7.1458000000000006E-5</c:v>
                </c:pt>
                <c:pt idx="71458">
                  <c:v>7.1458999999999995E-5</c:v>
                </c:pt>
                <c:pt idx="71459">
                  <c:v>7.1459999999999997E-5</c:v>
                </c:pt>
                <c:pt idx="71460">
                  <c:v>7.1460999999999999E-5</c:v>
                </c:pt>
                <c:pt idx="71461">
                  <c:v>7.1462000000000001E-5</c:v>
                </c:pt>
                <c:pt idx="71462">
                  <c:v>7.1463000000000003E-5</c:v>
                </c:pt>
                <c:pt idx="71463">
                  <c:v>7.1464000000000006E-5</c:v>
                </c:pt>
                <c:pt idx="71464">
                  <c:v>7.1464999999999994E-5</c:v>
                </c:pt>
                <c:pt idx="71465">
                  <c:v>7.1465999999999996E-5</c:v>
                </c:pt>
                <c:pt idx="71466">
                  <c:v>7.1466999999999999E-5</c:v>
                </c:pt>
                <c:pt idx="71467">
                  <c:v>7.1468000000000001E-5</c:v>
                </c:pt>
                <c:pt idx="71468">
                  <c:v>7.1469000000000003E-5</c:v>
                </c:pt>
                <c:pt idx="71469">
                  <c:v>7.1470000000000005E-5</c:v>
                </c:pt>
                <c:pt idx="71470">
                  <c:v>7.1470999999999994E-5</c:v>
                </c:pt>
                <c:pt idx="71471">
                  <c:v>7.1471999999999996E-5</c:v>
                </c:pt>
                <c:pt idx="71472">
                  <c:v>7.1472999999999998E-5</c:v>
                </c:pt>
                <c:pt idx="71473">
                  <c:v>7.1474E-5</c:v>
                </c:pt>
                <c:pt idx="71474">
                  <c:v>7.1475000000000003E-5</c:v>
                </c:pt>
                <c:pt idx="71475">
                  <c:v>7.1476000000000005E-5</c:v>
                </c:pt>
                <c:pt idx="71476">
                  <c:v>7.1476999999999993E-5</c:v>
                </c:pt>
                <c:pt idx="71477">
                  <c:v>7.1477999999999996E-5</c:v>
                </c:pt>
                <c:pt idx="71478">
                  <c:v>7.1478999999999998E-5</c:v>
                </c:pt>
                <c:pt idx="71479">
                  <c:v>7.148E-5</c:v>
                </c:pt>
                <c:pt idx="71480">
                  <c:v>7.1481000000000002E-5</c:v>
                </c:pt>
                <c:pt idx="71481">
                  <c:v>7.1482000000000004E-5</c:v>
                </c:pt>
                <c:pt idx="71482">
                  <c:v>7.1483000000000007E-5</c:v>
                </c:pt>
                <c:pt idx="71483">
                  <c:v>7.1483999999999995E-5</c:v>
                </c:pt>
                <c:pt idx="71484">
                  <c:v>7.1484999999999997E-5</c:v>
                </c:pt>
                <c:pt idx="71485">
                  <c:v>7.1486E-5</c:v>
                </c:pt>
                <c:pt idx="71486">
                  <c:v>7.1487000000000002E-5</c:v>
                </c:pt>
                <c:pt idx="71487">
                  <c:v>7.1488000000000004E-5</c:v>
                </c:pt>
                <c:pt idx="71488">
                  <c:v>7.1489000000000006E-5</c:v>
                </c:pt>
                <c:pt idx="71489">
                  <c:v>7.1489999999999995E-5</c:v>
                </c:pt>
                <c:pt idx="71490">
                  <c:v>7.1490999999999997E-5</c:v>
                </c:pt>
                <c:pt idx="71491">
                  <c:v>7.1491999999999999E-5</c:v>
                </c:pt>
                <c:pt idx="71492">
                  <c:v>7.1493000000000001E-5</c:v>
                </c:pt>
                <c:pt idx="71493">
                  <c:v>7.1494000000000004E-5</c:v>
                </c:pt>
                <c:pt idx="71494">
                  <c:v>7.1495000000000006E-5</c:v>
                </c:pt>
                <c:pt idx="71495">
                  <c:v>7.1495999999999994E-5</c:v>
                </c:pt>
                <c:pt idx="71496">
                  <c:v>7.1496999999999997E-5</c:v>
                </c:pt>
                <c:pt idx="71497">
                  <c:v>7.1497999999999999E-5</c:v>
                </c:pt>
                <c:pt idx="71498">
                  <c:v>7.1499000000000001E-5</c:v>
                </c:pt>
                <c:pt idx="71499">
                  <c:v>7.1500000000000003E-5</c:v>
                </c:pt>
                <c:pt idx="71500">
                  <c:v>7.1501000000000005E-5</c:v>
                </c:pt>
                <c:pt idx="71501">
                  <c:v>7.1501999999999994E-5</c:v>
                </c:pt>
                <c:pt idx="71502">
                  <c:v>7.1502999999999996E-5</c:v>
                </c:pt>
                <c:pt idx="71503">
                  <c:v>7.1503999999999998E-5</c:v>
                </c:pt>
                <c:pt idx="71504">
                  <c:v>7.1505000000000001E-5</c:v>
                </c:pt>
                <c:pt idx="71505">
                  <c:v>7.1506000000000003E-5</c:v>
                </c:pt>
                <c:pt idx="71506">
                  <c:v>7.1507000000000005E-5</c:v>
                </c:pt>
                <c:pt idx="71507">
                  <c:v>7.1507999999999994E-5</c:v>
                </c:pt>
                <c:pt idx="71508">
                  <c:v>7.1508999999999996E-5</c:v>
                </c:pt>
                <c:pt idx="71509">
                  <c:v>7.1509999999999998E-5</c:v>
                </c:pt>
                <c:pt idx="71510">
                  <c:v>7.1511E-5</c:v>
                </c:pt>
                <c:pt idx="71511">
                  <c:v>7.1512000000000002E-5</c:v>
                </c:pt>
                <c:pt idx="71512">
                  <c:v>7.1513000000000005E-5</c:v>
                </c:pt>
                <c:pt idx="71513">
                  <c:v>7.1513999999999993E-5</c:v>
                </c:pt>
                <c:pt idx="71514">
                  <c:v>7.1514999999999995E-5</c:v>
                </c:pt>
                <c:pt idx="71515">
                  <c:v>7.1515999999999998E-5</c:v>
                </c:pt>
                <c:pt idx="71516">
                  <c:v>7.1517E-5</c:v>
                </c:pt>
                <c:pt idx="71517">
                  <c:v>7.1518000000000002E-5</c:v>
                </c:pt>
                <c:pt idx="71518">
                  <c:v>7.1519000000000004E-5</c:v>
                </c:pt>
                <c:pt idx="71519">
                  <c:v>7.1520000000000006E-5</c:v>
                </c:pt>
                <c:pt idx="71520">
                  <c:v>7.1520999999999995E-5</c:v>
                </c:pt>
                <c:pt idx="71521">
                  <c:v>7.1521999999999997E-5</c:v>
                </c:pt>
                <c:pt idx="71522">
                  <c:v>7.1522999999999999E-5</c:v>
                </c:pt>
                <c:pt idx="71523">
                  <c:v>7.1524000000000002E-5</c:v>
                </c:pt>
                <c:pt idx="71524">
                  <c:v>7.1525000000000004E-5</c:v>
                </c:pt>
                <c:pt idx="71525">
                  <c:v>7.1526000000000006E-5</c:v>
                </c:pt>
                <c:pt idx="71526">
                  <c:v>7.1526999999999995E-5</c:v>
                </c:pt>
                <c:pt idx="71527">
                  <c:v>7.1527999999999997E-5</c:v>
                </c:pt>
                <c:pt idx="71528">
                  <c:v>7.1528999999999999E-5</c:v>
                </c:pt>
                <c:pt idx="71529">
                  <c:v>7.1530000000000001E-5</c:v>
                </c:pt>
                <c:pt idx="71530">
                  <c:v>7.1531000000000003E-5</c:v>
                </c:pt>
                <c:pt idx="71531">
                  <c:v>7.1532000000000006E-5</c:v>
                </c:pt>
                <c:pt idx="71532">
                  <c:v>7.1532999999999994E-5</c:v>
                </c:pt>
                <c:pt idx="71533">
                  <c:v>7.1533999999999996E-5</c:v>
                </c:pt>
                <c:pt idx="71534">
                  <c:v>7.1534999999999999E-5</c:v>
                </c:pt>
                <c:pt idx="71535">
                  <c:v>7.1536000000000001E-5</c:v>
                </c:pt>
                <c:pt idx="71536">
                  <c:v>7.1537000000000003E-5</c:v>
                </c:pt>
                <c:pt idx="71537">
                  <c:v>7.1538000000000005E-5</c:v>
                </c:pt>
                <c:pt idx="71538">
                  <c:v>7.1538999999999994E-5</c:v>
                </c:pt>
                <c:pt idx="71539">
                  <c:v>7.1539999999999996E-5</c:v>
                </c:pt>
                <c:pt idx="71540">
                  <c:v>7.1540999999999998E-5</c:v>
                </c:pt>
                <c:pt idx="71541">
                  <c:v>7.1542E-5</c:v>
                </c:pt>
                <c:pt idx="71542">
                  <c:v>7.1543000000000003E-5</c:v>
                </c:pt>
                <c:pt idx="71543">
                  <c:v>7.1544000000000005E-5</c:v>
                </c:pt>
                <c:pt idx="71544">
                  <c:v>7.1544999999999993E-5</c:v>
                </c:pt>
                <c:pt idx="71545">
                  <c:v>7.1545999999999996E-5</c:v>
                </c:pt>
                <c:pt idx="71546">
                  <c:v>7.1546999999999998E-5</c:v>
                </c:pt>
                <c:pt idx="71547">
                  <c:v>7.1548E-5</c:v>
                </c:pt>
                <c:pt idx="71548">
                  <c:v>7.1549000000000002E-5</c:v>
                </c:pt>
                <c:pt idx="71549">
                  <c:v>7.1550000000000004E-5</c:v>
                </c:pt>
                <c:pt idx="71550">
                  <c:v>7.1551000000000007E-5</c:v>
                </c:pt>
                <c:pt idx="71551">
                  <c:v>7.1551999999999995E-5</c:v>
                </c:pt>
                <c:pt idx="71552">
                  <c:v>7.1552999999999997E-5</c:v>
                </c:pt>
                <c:pt idx="71553">
                  <c:v>7.1554E-5</c:v>
                </c:pt>
                <c:pt idx="71554">
                  <c:v>7.1555000000000002E-5</c:v>
                </c:pt>
                <c:pt idx="71555">
                  <c:v>7.1556000000000004E-5</c:v>
                </c:pt>
                <c:pt idx="71556">
                  <c:v>7.1557000000000006E-5</c:v>
                </c:pt>
                <c:pt idx="71557">
                  <c:v>7.1557999999999995E-5</c:v>
                </c:pt>
                <c:pt idx="71558">
                  <c:v>7.1558999999999997E-5</c:v>
                </c:pt>
                <c:pt idx="71559">
                  <c:v>7.1559999999999999E-5</c:v>
                </c:pt>
                <c:pt idx="71560">
                  <c:v>7.1561000000000001E-5</c:v>
                </c:pt>
                <c:pt idx="71561">
                  <c:v>7.1562000000000004E-5</c:v>
                </c:pt>
                <c:pt idx="71562">
                  <c:v>7.1563000000000006E-5</c:v>
                </c:pt>
                <c:pt idx="71563">
                  <c:v>7.1563999999999994E-5</c:v>
                </c:pt>
                <c:pt idx="71564">
                  <c:v>7.1564999999999997E-5</c:v>
                </c:pt>
                <c:pt idx="71565">
                  <c:v>7.1565999999999999E-5</c:v>
                </c:pt>
                <c:pt idx="71566">
                  <c:v>7.1567000000000001E-5</c:v>
                </c:pt>
                <c:pt idx="71567">
                  <c:v>7.1568000000000003E-5</c:v>
                </c:pt>
                <c:pt idx="71568">
                  <c:v>7.1569000000000005E-5</c:v>
                </c:pt>
                <c:pt idx="71569">
                  <c:v>7.1569999999999994E-5</c:v>
                </c:pt>
                <c:pt idx="71570">
                  <c:v>7.1570999999999996E-5</c:v>
                </c:pt>
                <c:pt idx="71571">
                  <c:v>7.1571999999999998E-5</c:v>
                </c:pt>
                <c:pt idx="71572">
                  <c:v>7.1573000000000001E-5</c:v>
                </c:pt>
                <c:pt idx="71573">
                  <c:v>7.1574000000000003E-5</c:v>
                </c:pt>
                <c:pt idx="71574">
                  <c:v>7.1575000000000005E-5</c:v>
                </c:pt>
                <c:pt idx="71575">
                  <c:v>7.1575999999999994E-5</c:v>
                </c:pt>
                <c:pt idx="71576">
                  <c:v>7.1576999999999996E-5</c:v>
                </c:pt>
                <c:pt idx="71577">
                  <c:v>7.1577999999999998E-5</c:v>
                </c:pt>
                <c:pt idx="71578">
                  <c:v>7.1579E-5</c:v>
                </c:pt>
                <c:pt idx="71579">
                  <c:v>7.1580000000000002E-5</c:v>
                </c:pt>
                <c:pt idx="71580">
                  <c:v>7.1581000000000005E-5</c:v>
                </c:pt>
                <c:pt idx="71581">
                  <c:v>7.1581999999999993E-5</c:v>
                </c:pt>
                <c:pt idx="71582">
                  <c:v>7.1582999999999995E-5</c:v>
                </c:pt>
                <c:pt idx="71583">
                  <c:v>7.1583999999999998E-5</c:v>
                </c:pt>
                <c:pt idx="71584">
                  <c:v>7.1585E-5</c:v>
                </c:pt>
                <c:pt idx="71585">
                  <c:v>7.1586000000000002E-5</c:v>
                </c:pt>
                <c:pt idx="71586">
                  <c:v>7.1587000000000004E-5</c:v>
                </c:pt>
                <c:pt idx="71587">
                  <c:v>7.1588000000000006E-5</c:v>
                </c:pt>
                <c:pt idx="71588">
                  <c:v>7.1588999999999995E-5</c:v>
                </c:pt>
                <c:pt idx="71589">
                  <c:v>7.1589999999999997E-5</c:v>
                </c:pt>
                <c:pt idx="71590">
                  <c:v>7.1590999999999999E-5</c:v>
                </c:pt>
                <c:pt idx="71591">
                  <c:v>7.1592000000000002E-5</c:v>
                </c:pt>
                <c:pt idx="71592">
                  <c:v>7.1593000000000004E-5</c:v>
                </c:pt>
                <c:pt idx="71593">
                  <c:v>7.1594000000000006E-5</c:v>
                </c:pt>
                <c:pt idx="71594">
                  <c:v>7.1594999999999995E-5</c:v>
                </c:pt>
                <c:pt idx="71595">
                  <c:v>7.1595999999999997E-5</c:v>
                </c:pt>
                <c:pt idx="71596">
                  <c:v>7.1596999999999999E-5</c:v>
                </c:pt>
                <c:pt idx="71597">
                  <c:v>7.1598000000000001E-5</c:v>
                </c:pt>
                <c:pt idx="71598">
                  <c:v>7.1599000000000003E-5</c:v>
                </c:pt>
                <c:pt idx="71599">
                  <c:v>7.1600000000000006E-5</c:v>
                </c:pt>
                <c:pt idx="71600">
                  <c:v>7.1600999999999994E-5</c:v>
                </c:pt>
                <c:pt idx="71601">
                  <c:v>7.1601999999999996E-5</c:v>
                </c:pt>
                <c:pt idx="71602">
                  <c:v>7.1602999999999999E-5</c:v>
                </c:pt>
                <c:pt idx="71603">
                  <c:v>7.1604000000000001E-5</c:v>
                </c:pt>
                <c:pt idx="71604">
                  <c:v>7.1605000000000003E-5</c:v>
                </c:pt>
                <c:pt idx="71605">
                  <c:v>7.1606000000000005E-5</c:v>
                </c:pt>
                <c:pt idx="71606">
                  <c:v>7.1606999999999994E-5</c:v>
                </c:pt>
                <c:pt idx="71607">
                  <c:v>7.1607999999999996E-5</c:v>
                </c:pt>
                <c:pt idx="71608">
                  <c:v>7.1608999999999998E-5</c:v>
                </c:pt>
                <c:pt idx="71609">
                  <c:v>7.161E-5</c:v>
                </c:pt>
                <c:pt idx="71610">
                  <c:v>7.1611000000000003E-5</c:v>
                </c:pt>
                <c:pt idx="71611">
                  <c:v>7.1612000000000005E-5</c:v>
                </c:pt>
                <c:pt idx="71612">
                  <c:v>7.1612999999999994E-5</c:v>
                </c:pt>
                <c:pt idx="71613">
                  <c:v>7.1613999999999996E-5</c:v>
                </c:pt>
                <c:pt idx="71614">
                  <c:v>7.1614999999999998E-5</c:v>
                </c:pt>
                <c:pt idx="71615">
                  <c:v>7.1616E-5</c:v>
                </c:pt>
                <c:pt idx="71616">
                  <c:v>7.1617000000000002E-5</c:v>
                </c:pt>
                <c:pt idx="71617">
                  <c:v>7.1618000000000004E-5</c:v>
                </c:pt>
                <c:pt idx="71618">
                  <c:v>7.1619000000000007E-5</c:v>
                </c:pt>
                <c:pt idx="71619">
                  <c:v>7.1619999999999995E-5</c:v>
                </c:pt>
                <c:pt idx="71620">
                  <c:v>7.1620999999999997E-5</c:v>
                </c:pt>
                <c:pt idx="71621">
                  <c:v>7.1622E-5</c:v>
                </c:pt>
                <c:pt idx="71622">
                  <c:v>7.1623000000000002E-5</c:v>
                </c:pt>
                <c:pt idx="71623">
                  <c:v>7.1624000000000004E-5</c:v>
                </c:pt>
                <c:pt idx="71624">
                  <c:v>7.1625000000000006E-5</c:v>
                </c:pt>
                <c:pt idx="71625">
                  <c:v>7.1625999999999995E-5</c:v>
                </c:pt>
                <c:pt idx="71626">
                  <c:v>7.1626999999999997E-5</c:v>
                </c:pt>
                <c:pt idx="71627">
                  <c:v>7.1627999999999999E-5</c:v>
                </c:pt>
                <c:pt idx="71628">
                  <c:v>7.1629000000000001E-5</c:v>
                </c:pt>
                <c:pt idx="71629">
                  <c:v>7.1630000000000004E-5</c:v>
                </c:pt>
                <c:pt idx="71630">
                  <c:v>7.1631000000000006E-5</c:v>
                </c:pt>
                <c:pt idx="71631">
                  <c:v>7.1631999999999995E-5</c:v>
                </c:pt>
                <c:pt idx="71632">
                  <c:v>7.1632999999999997E-5</c:v>
                </c:pt>
                <c:pt idx="71633">
                  <c:v>7.1633999999999999E-5</c:v>
                </c:pt>
                <c:pt idx="71634">
                  <c:v>7.1635000000000001E-5</c:v>
                </c:pt>
                <c:pt idx="71635">
                  <c:v>7.1636000000000003E-5</c:v>
                </c:pt>
                <c:pt idx="71636">
                  <c:v>7.1637000000000005E-5</c:v>
                </c:pt>
                <c:pt idx="71637">
                  <c:v>7.1637999999999994E-5</c:v>
                </c:pt>
                <c:pt idx="71638">
                  <c:v>7.1638999999999996E-5</c:v>
                </c:pt>
                <c:pt idx="71639">
                  <c:v>7.1639999999999998E-5</c:v>
                </c:pt>
                <c:pt idx="71640">
                  <c:v>7.1641000000000001E-5</c:v>
                </c:pt>
                <c:pt idx="71641">
                  <c:v>7.1642000000000003E-5</c:v>
                </c:pt>
                <c:pt idx="71642">
                  <c:v>7.1643000000000005E-5</c:v>
                </c:pt>
                <c:pt idx="71643">
                  <c:v>7.1643999999999994E-5</c:v>
                </c:pt>
                <c:pt idx="71644">
                  <c:v>7.1644999999999996E-5</c:v>
                </c:pt>
                <c:pt idx="71645">
                  <c:v>7.1645999999999998E-5</c:v>
                </c:pt>
                <c:pt idx="71646">
                  <c:v>7.1647E-5</c:v>
                </c:pt>
                <c:pt idx="71647">
                  <c:v>7.1648000000000002E-5</c:v>
                </c:pt>
                <c:pt idx="71648">
                  <c:v>7.1649000000000005E-5</c:v>
                </c:pt>
                <c:pt idx="71649">
                  <c:v>7.1649999999999993E-5</c:v>
                </c:pt>
                <c:pt idx="71650">
                  <c:v>7.1650999999999996E-5</c:v>
                </c:pt>
                <c:pt idx="71651">
                  <c:v>7.1651999999999998E-5</c:v>
                </c:pt>
                <c:pt idx="71652">
                  <c:v>7.1653E-5</c:v>
                </c:pt>
                <c:pt idx="71653">
                  <c:v>7.1654000000000002E-5</c:v>
                </c:pt>
                <c:pt idx="71654">
                  <c:v>7.1655000000000004E-5</c:v>
                </c:pt>
                <c:pt idx="71655">
                  <c:v>7.1656000000000006E-5</c:v>
                </c:pt>
                <c:pt idx="71656">
                  <c:v>7.1656999999999995E-5</c:v>
                </c:pt>
                <c:pt idx="71657">
                  <c:v>7.1657999999999997E-5</c:v>
                </c:pt>
                <c:pt idx="71658">
                  <c:v>7.1658999999999999E-5</c:v>
                </c:pt>
                <c:pt idx="71659">
                  <c:v>7.1660000000000002E-5</c:v>
                </c:pt>
                <c:pt idx="71660">
                  <c:v>7.1661000000000004E-5</c:v>
                </c:pt>
                <c:pt idx="71661">
                  <c:v>7.1662000000000006E-5</c:v>
                </c:pt>
                <c:pt idx="71662">
                  <c:v>7.1662999999999995E-5</c:v>
                </c:pt>
                <c:pt idx="71663">
                  <c:v>7.1663999999999997E-5</c:v>
                </c:pt>
                <c:pt idx="71664">
                  <c:v>7.1664999999999999E-5</c:v>
                </c:pt>
                <c:pt idx="71665">
                  <c:v>7.1666000000000001E-5</c:v>
                </c:pt>
                <c:pt idx="71666">
                  <c:v>7.1667000000000003E-5</c:v>
                </c:pt>
                <c:pt idx="71667">
                  <c:v>7.1668000000000006E-5</c:v>
                </c:pt>
                <c:pt idx="71668">
                  <c:v>7.1668999999999994E-5</c:v>
                </c:pt>
                <c:pt idx="71669">
                  <c:v>7.1669999999999997E-5</c:v>
                </c:pt>
                <c:pt idx="71670">
                  <c:v>7.1670999999999999E-5</c:v>
                </c:pt>
                <c:pt idx="71671">
                  <c:v>7.1672000000000001E-5</c:v>
                </c:pt>
                <c:pt idx="71672">
                  <c:v>7.1673000000000003E-5</c:v>
                </c:pt>
                <c:pt idx="71673">
                  <c:v>7.1674000000000005E-5</c:v>
                </c:pt>
                <c:pt idx="71674">
                  <c:v>7.1674999999999994E-5</c:v>
                </c:pt>
                <c:pt idx="71675">
                  <c:v>7.1675999999999996E-5</c:v>
                </c:pt>
                <c:pt idx="71676">
                  <c:v>7.1676999999999998E-5</c:v>
                </c:pt>
                <c:pt idx="71677">
                  <c:v>7.1678000000000001E-5</c:v>
                </c:pt>
                <c:pt idx="71678">
                  <c:v>7.1679000000000003E-5</c:v>
                </c:pt>
                <c:pt idx="71679">
                  <c:v>7.1680000000000005E-5</c:v>
                </c:pt>
                <c:pt idx="71680">
                  <c:v>7.1680999999999994E-5</c:v>
                </c:pt>
                <c:pt idx="71681">
                  <c:v>7.1681999999999996E-5</c:v>
                </c:pt>
                <c:pt idx="71682">
                  <c:v>7.1682999999999998E-5</c:v>
                </c:pt>
                <c:pt idx="71683">
                  <c:v>7.1684E-5</c:v>
                </c:pt>
                <c:pt idx="71684">
                  <c:v>7.1685000000000002E-5</c:v>
                </c:pt>
                <c:pt idx="71685">
                  <c:v>7.1686000000000004E-5</c:v>
                </c:pt>
                <c:pt idx="71686">
                  <c:v>7.1687000000000007E-5</c:v>
                </c:pt>
                <c:pt idx="71687">
                  <c:v>7.1687999999999995E-5</c:v>
                </c:pt>
                <c:pt idx="71688">
                  <c:v>7.1688999999999998E-5</c:v>
                </c:pt>
                <c:pt idx="71689">
                  <c:v>7.169E-5</c:v>
                </c:pt>
                <c:pt idx="71690">
                  <c:v>7.1691000000000002E-5</c:v>
                </c:pt>
                <c:pt idx="71691">
                  <c:v>7.1692000000000004E-5</c:v>
                </c:pt>
                <c:pt idx="71692">
                  <c:v>7.1693000000000006E-5</c:v>
                </c:pt>
                <c:pt idx="71693">
                  <c:v>7.1693999999999995E-5</c:v>
                </c:pt>
                <c:pt idx="71694">
                  <c:v>7.1694999999999997E-5</c:v>
                </c:pt>
                <c:pt idx="71695">
                  <c:v>7.1695999999999999E-5</c:v>
                </c:pt>
                <c:pt idx="71696">
                  <c:v>7.1697000000000002E-5</c:v>
                </c:pt>
                <c:pt idx="71697">
                  <c:v>7.1698000000000004E-5</c:v>
                </c:pt>
                <c:pt idx="71698">
                  <c:v>7.1699000000000006E-5</c:v>
                </c:pt>
                <c:pt idx="71699">
                  <c:v>7.1699999999999995E-5</c:v>
                </c:pt>
                <c:pt idx="71700">
                  <c:v>7.1700999999999997E-5</c:v>
                </c:pt>
                <c:pt idx="71701">
                  <c:v>7.1701999999999999E-5</c:v>
                </c:pt>
                <c:pt idx="71702">
                  <c:v>7.1703000000000001E-5</c:v>
                </c:pt>
                <c:pt idx="71703">
                  <c:v>7.1704000000000003E-5</c:v>
                </c:pt>
                <c:pt idx="71704">
                  <c:v>7.1705000000000005E-5</c:v>
                </c:pt>
                <c:pt idx="71705">
                  <c:v>7.1705999999999994E-5</c:v>
                </c:pt>
                <c:pt idx="71706">
                  <c:v>7.1706999999999996E-5</c:v>
                </c:pt>
                <c:pt idx="71707">
                  <c:v>7.1707999999999999E-5</c:v>
                </c:pt>
                <c:pt idx="71708">
                  <c:v>7.1709000000000001E-5</c:v>
                </c:pt>
                <c:pt idx="71709">
                  <c:v>7.1710000000000003E-5</c:v>
                </c:pt>
                <c:pt idx="71710">
                  <c:v>7.1711000000000005E-5</c:v>
                </c:pt>
                <c:pt idx="71711">
                  <c:v>7.1711999999999994E-5</c:v>
                </c:pt>
                <c:pt idx="71712">
                  <c:v>7.1712999999999996E-5</c:v>
                </c:pt>
                <c:pt idx="71713">
                  <c:v>7.1713999999999998E-5</c:v>
                </c:pt>
                <c:pt idx="71714">
                  <c:v>7.1715E-5</c:v>
                </c:pt>
                <c:pt idx="71715">
                  <c:v>7.1716000000000003E-5</c:v>
                </c:pt>
                <c:pt idx="71716">
                  <c:v>7.1717000000000005E-5</c:v>
                </c:pt>
                <c:pt idx="71717">
                  <c:v>7.1717999999999993E-5</c:v>
                </c:pt>
                <c:pt idx="71718">
                  <c:v>7.1718999999999996E-5</c:v>
                </c:pt>
                <c:pt idx="71719">
                  <c:v>7.1719999999999998E-5</c:v>
                </c:pt>
                <c:pt idx="71720">
                  <c:v>7.1721E-5</c:v>
                </c:pt>
                <c:pt idx="71721">
                  <c:v>7.1722000000000002E-5</c:v>
                </c:pt>
                <c:pt idx="71722">
                  <c:v>7.1723000000000004E-5</c:v>
                </c:pt>
                <c:pt idx="71723">
                  <c:v>7.1724000000000006E-5</c:v>
                </c:pt>
                <c:pt idx="71724">
                  <c:v>7.1724999999999995E-5</c:v>
                </c:pt>
                <c:pt idx="71725">
                  <c:v>7.1725999999999997E-5</c:v>
                </c:pt>
                <c:pt idx="71726">
                  <c:v>7.1727E-5</c:v>
                </c:pt>
                <c:pt idx="71727">
                  <c:v>7.1728000000000002E-5</c:v>
                </c:pt>
                <c:pt idx="71728">
                  <c:v>7.1729000000000004E-5</c:v>
                </c:pt>
                <c:pt idx="71729">
                  <c:v>7.1730000000000006E-5</c:v>
                </c:pt>
                <c:pt idx="71730">
                  <c:v>7.1730999999999995E-5</c:v>
                </c:pt>
                <c:pt idx="71731">
                  <c:v>7.1731999999999997E-5</c:v>
                </c:pt>
                <c:pt idx="71732">
                  <c:v>7.1732999999999999E-5</c:v>
                </c:pt>
                <c:pt idx="71733">
                  <c:v>7.1734000000000001E-5</c:v>
                </c:pt>
                <c:pt idx="71734">
                  <c:v>7.1735000000000004E-5</c:v>
                </c:pt>
                <c:pt idx="71735">
                  <c:v>7.1736000000000006E-5</c:v>
                </c:pt>
                <c:pt idx="71736">
                  <c:v>7.1736999999999994E-5</c:v>
                </c:pt>
                <c:pt idx="71737">
                  <c:v>7.1737999999999997E-5</c:v>
                </c:pt>
                <c:pt idx="71738">
                  <c:v>7.1738999999999999E-5</c:v>
                </c:pt>
                <c:pt idx="71739">
                  <c:v>7.1740000000000001E-5</c:v>
                </c:pt>
                <c:pt idx="71740">
                  <c:v>7.1741000000000003E-5</c:v>
                </c:pt>
                <c:pt idx="71741">
                  <c:v>7.1742000000000005E-5</c:v>
                </c:pt>
                <c:pt idx="71742">
                  <c:v>7.1742999999999994E-5</c:v>
                </c:pt>
                <c:pt idx="71743">
                  <c:v>7.1743999999999996E-5</c:v>
                </c:pt>
                <c:pt idx="71744">
                  <c:v>7.1744999999999998E-5</c:v>
                </c:pt>
                <c:pt idx="71745">
                  <c:v>7.1746000000000001E-5</c:v>
                </c:pt>
                <c:pt idx="71746">
                  <c:v>7.1747000000000003E-5</c:v>
                </c:pt>
                <c:pt idx="71747">
                  <c:v>7.1748000000000005E-5</c:v>
                </c:pt>
                <c:pt idx="71748">
                  <c:v>7.1748999999999994E-5</c:v>
                </c:pt>
                <c:pt idx="71749">
                  <c:v>7.1749999999999996E-5</c:v>
                </c:pt>
                <c:pt idx="71750">
                  <c:v>7.1750999999999998E-5</c:v>
                </c:pt>
                <c:pt idx="71751">
                  <c:v>7.1752E-5</c:v>
                </c:pt>
                <c:pt idx="71752">
                  <c:v>7.1753000000000002E-5</c:v>
                </c:pt>
                <c:pt idx="71753">
                  <c:v>7.1754000000000005E-5</c:v>
                </c:pt>
                <c:pt idx="71754">
                  <c:v>7.1755000000000007E-5</c:v>
                </c:pt>
                <c:pt idx="71755">
                  <c:v>7.1755999999999995E-5</c:v>
                </c:pt>
                <c:pt idx="71756">
                  <c:v>7.1756999999999998E-5</c:v>
                </c:pt>
                <c:pt idx="71757">
                  <c:v>7.1758E-5</c:v>
                </c:pt>
                <c:pt idx="71758">
                  <c:v>7.1759000000000002E-5</c:v>
                </c:pt>
                <c:pt idx="71759">
                  <c:v>7.1760000000000004E-5</c:v>
                </c:pt>
                <c:pt idx="71760">
                  <c:v>7.1761000000000006E-5</c:v>
                </c:pt>
                <c:pt idx="71761">
                  <c:v>7.1761999999999995E-5</c:v>
                </c:pt>
                <c:pt idx="71762">
                  <c:v>7.1762999999999997E-5</c:v>
                </c:pt>
                <c:pt idx="71763">
                  <c:v>7.1763999999999999E-5</c:v>
                </c:pt>
                <c:pt idx="71764">
                  <c:v>7.1765000000000002E-5</c:v>
                </c:pt>
                <c:pt idx="71765">
                  <c:v>7.1766000000000004E-5</c:v>
                </c:pt>
                <c:pt idx="71766">
                  <c:v>7.1767000000000006E-5</c:v>
                </c:pt>
                <c:pt idx="71767">
                  <c:v>7.1767999999999995E-5</c:v>
                </c:pt>
                <c:pt idx="71768">
                  <c:v>7.1768999999999997E-5</c:v>
                </c:pt>
                <c:pt idx="71769">
                  <c:v>7.1769999999999999E-5</c:v>
                </c:pt>
                <c:pt idx="71770">
                  <c:v>7.1771000000000001E-5</c:v>
                </c:pt>
                <c:pt idx="71771">
                  <c:v>7.1772000000000003E-5</c:v>
                </c:pt>
                <c:pt idx="71772">
                  <c:v>7.1773000000000006E-5</c:v>
                </c:pt>
                <c:pt idx="71773">
                  <c:v>7.1773999999999994E-5</c:v>
                </c:pt>
                <c:pt idx="71774">
                  <c:v>7.1774999999999996E-5</c:v>
                </c:pt>
                <c:pt idx="71775">
                  <c:v>7.1775999999999999E-5</c:v>
                </c:pt>
                <c:pt idx="71776">
                  <c:v>7.1777000000000001E-5</c:v>
                </c:pt>
                <c:pt idx="71777">
                  <c:v>7.1778000000000003E-5</c:v>
                </c:pt>
                <c:pt idx="71778">
                  <c:v>7.1779000000000005E-5</c:v>
                </c:pt>
                <c:pt idx="71779">
                  <c:v>7.1779999999999994E-5</c:v>
                </c:pt>
                <c:pt idx="71780">
                  <c:v>7.1780999999999996E-5</c:v>
                </c:pt>
                <c:pt idx="71781">
                  <c:v>7.1781999999999998E-5</c:v>
                </c:pt>
                <c:pt idx="71782">
                  <c:v>7.1783E-5</c:v>
                </c:pt>
                <c:pt idx="71783">
                  <c:v>7.1784000000000003E-5</c:v>
                </c:pt>
                <c:pt idx="71784">
                  <c:v>7.1785000000000005E-5</c:v>
                </c:pt>
                <c:pt idx="71785">
                  <c:v>7.1785999999999993E-5</c:v>
                </c:pt>
                <c:pt idx="71786">
                  <c:v>7.1786999999999996E-5</c:v>
                </c:pt>
                <c:pt idx="71787">
                  <c:v>7.1787999999999998E-5</c:v>
                </c:pt>
                <c:pt idx="71788">
                  <c:v>7.1789E-5</c:v>
                </c:pt>
                <c:pt idx="71789">
                  <c:v>7.1790000000000002E-5</c:v>
                </c:pt>
                <c:pt idx="71790">
                  <c:v>7.1791000000000004E-5</c:v>
                </c:pt>
                <c:pt idx="71791">
                  <c:v>7.1792000000000007E-5</c:v>
                </c:pt>
                <c:pt idx="71792">
                  <c:v>7.1792999999999995E-5</c:v>
                </c:pt>
                <c:pt idx="71793">
                  <c:v>7.1793999999999997E-5</c:v>
                </c:pt>
                <c:pt idx="71794">
                  <c:v>7.1795E-5</c:v>
                </c:pt>
                <c:pt idx="71795">
                  <c:v>7.1796000000000002E-5</c:v>
                </c:pt>
                <c:pt idx="71796">
                  <c:v>7.1797000000000004E-5</c:v>
                </c:pt>
                <c:pt idx="71797">
                  <c:v>7.1798000000000006E-5</c:v>
                </c:pt>
                <c:pt idx="71798">
                  <c:v>7.1798999999999995E-5</c:v>
                </c:pt>
                <c:pt idx="71799">
                  <c:v>7.1799999999999997E-5</c:v>
                </c:pt>
                <c:pt idx="71800">
                  <c:v>7.1800999999999999E-5</c:v>
                </c:pt>
                <c:pt idx="71801">
                  <c:v>7.1802000000000001E-5</c:v>
                </c:pt>
                <c:pt idx="71802">
                  <c:v>7.1803000000000004E-5</c:v>
                </c:pt>
                <c:pt idx="71803">
                  <c:v>7.1804000000000006E-5</c:v>
                </c:pt>
                <c:pt idx="71804">
                  <c:v>7.1804999999999994E-5</c:v>
                </c:pt>
                <c:pt idx="71805">
                  <c:v>7.1805999999999997E-5</c:v>
                </c:pt>
                <c:pt idx="71806">
                  <c:v>7.1806999999999999E-5</c:v>
                </c:pt>
                <c:pt idx="71807">
                  <c:v>7.1808000000000001E-5</c:v>
                </c:pt>
                <c:pt idx="71808">
                  <c:v>7.1809000000000003E-5</c:v>
                </c:pt>
                <c:pt idx="71809">
                  <c:v>7.1810000000000005E-5</c:v>
                </c:pt>
                <c:pt idx="71810">
                  <c:v>7.1810999999999994E-5</c:v>
                </c:pt>
                <c:pt idx="71811">
                  <c:v>7.1811999999999996E-5</c:v>
                </c:pt>
                <c:pt idx="71812">
                  <c:v>7.1812999999999998E-5</c:v>
                </c:pt>
                <c:pt idx="71813">
                  <c:v>7.1814000000000001E-5</c:v>
                </c:pt>
                <c:pt idx="71814">
                  <c:v>7.1815000000000003E-5</c:v>
                </c:pt>
                <c:pt idx="71815">
                  <c:v>7.1816000000000005E-5</c:v>
                </c:pt>
                <c:pt idx="71816">
                  <c:v>7.1816999999999994E-5</c:v>
                </c:pt>
                <c:pt idx="71817">
                  <c:v>7.1817999999999996E-5</c:v>
                </c:pt>
                <c:pt idx="71818">
                  <c:v>7.1818999999999998E-5</c:v>
                </c:pt>
                <c:pt idx="71819">
                  <c:v>7.182E-5</c:v>
                </c:pt>
                <c:pt idx="71820">
                  <c:v>7.1821000000000002E-5</c:v>
                </c:pt>
                <c:pt idx="71821">
                  <c:v>7.1822000000000005E-5</c:v>
                </c:pt>
                <c:pt idx="71822">
                  <c:v>7.1823000000000007E-5</c:v>
                </c:pt>
                <c:pt idx="71823">
                  <c:v>7.1823999999999995E-5</c:v>
                </c:pt>
              </c:numCache>
            </c:numRef>
          </c:xVal>
          <c:yVal>
            <c:numRef>
              <c:f>residuals_reg!$D$3:$D$71826</c:f>
              <c:numCache>
                <c:formatCode>0.00E+00</c:formatCode>
                <c:ptCount val="71824"/>
                <c:pt idx="0">
                  <c:v>1</c:v>
                </c:pt>
                <c:pt idx="1">
                  <c:v>3.5827739999999999E-3</c:v>
                </c:pt>
                <c:pt idx="2">
                  <c:v>1.5868849999999999E-3</c:v>
                </c:pt>
                <c:pt idx="3">
                  <c:v>2.6512419999999998E-3</c:v>
                </c:pt>
                <c:pt idx="4">
                  <c:v>4.6369489999999996E-3</c:v>
                </c:pt>
                <c:pt idx="5">
                  <c:v>1.412302E-2</c:v>
                </c:pt>
                <c:pt idx="6">
                  <c:v>1.0937570000000001E-2</c:v>
                </c:pt>
                <c:pt idx="7">
                  <c:v>4.4645179999999998E-3</c:v>
                </c:pt>
                <c:pt idx="8">
                  <c:v>3.5626159999999998E-3</c:v>
                </c:pt>
                <c:pt idx="9">
                  <c:v>4.7435350000000001E-3</c:v>
                </c:pt>
                <c:pt idx="10">
                  <c:v>9.1215919999999995E-3</c:v>
                </c:pt>
                <c:pt idx="11">
                  <c:v>0.1013351</c:v>
                </c:pt>
                <c:pt idx="12">
                  <c:v>9.1389020000000008E-3</c:v>
                </c:pt>
                <c:pt idx="13">
                  <c:v>6.0682469999999997E-3</c:v>
                </c:pt>
                <c:pt idx="14">
                  <c:v>5.6028459999999999E-3</c:v>
                </c:pt>
                <c:pt idx="15">
                  <c:v>8.2179309999999995E-3</c:v>
                </c:pt>
                <c:pt idx="16">
                  <c:v>3.1952620000000001E-2</c:v>
                </c:pt>
                <c:pt idx="17">
                  <c:v>1.923397E-2</c:v>
                </c:pt>
                <c:pt idx="18">
                  <c:v>9.504452E-3</c:v>
                </c:pt>
                <c:pt idx="19">
                  <c:v>7.7994479999999996E-3</c:v>
                </c:pt>
                <c:pt idx="20">
                  <c:v>8.3302129999999995E-3</c:v>
                </c:pt>
                <c:pt idx="21">
                  <c:v>1.461367E-2</c:v>
                </c:pt>
                <c:pt idx="22">
                  <c:v>0.56606290000000004</c:v>
                </c:pt>
                <c:pt idx="23">
                  <c:v>1.8938679999999999E-2</c:v>
                </c:pt>
                <c:pt idx="24">
                  <c:v>1.253198E-2</c:v>
                </c:pt>
                <c:pt idx="25">
                  <c:v>1.173631E-2</c:v>
                </c:pt>
                <c:pt idx="26">
                  <c:v>1.719327E-2</c:v>
                </c:pt>
                <c:pt idx="27">
                  <c:v>8.4547600000000001E-2</c:v>
                </c:pt>
                <c:pt idx="28">
                  <c:v>2.8859949999999999E-2</c:v>
                </c:pt>
                <c:pt idx="29">
                  <c:v>1.5379449999999999E-2</c:v>
                </c:pt>
                <c:pt idx="30">
                  <c:v>1.2488869999999999E-2</c:v>
                </c:pt>
                <c:pt idx="31">
                  <c:v>1.2651600000000001E-2</c:v>
                </c:pt>
                <c:pt idx="32">
                  <c:v>1.8192610000000001E-2</c:v>
                </c:pt>
                <c:pt idx="33">
                  <c:v>4.799399E-2</c:v>
                </c:pt>
                <c:pt idx="34">
                  <c:v>9.3093579999999995E-2</c:v>
                </c:pt>
                <c:pt idx="35">
                  <c:v>4.2786770000000002E-2</c:v>
                </c:pt>
                <c:pt idx="36">
                  <c:v>3.8836990000000002E-2</c:v>
                </c:pt>
                <c:pt idx="37">
                  <c:v>7.5828640000000003E-2</c:v>
                </c:pt>
                <c:pt idx="38">
                  <c:v>7.4124620000000002E-2</c:v>
                </c:pt>
                <c:pt idx="39">
                  <c:v>2.7311289999999998E-2</c:v>
                </c:pt>
                <c:pt idx="40">
                  <c:v>1.7699469999999998E-2</c:v>
                </c:pt>
                <c:pt idx="41">
                  <c:v>1.458023E-2</c:v>
                </c:pt>
                <c:pt idx="42">
                  <c:v>1.379412E-2</c:v>
                </c:pt>
                <c:pt idx="43">
                  <c:v>1.5633830000000001E-2</c:v>
                </c:pt>
                <c:pt idx="44">
                  <c:v>2.0128650000000001E-2</c:v>
                </c:pt>
                <c:pt idx="45">
                  <c:v>2.6715369999999999E-2</c:v>
                </c:pt>
                <c:pt idx="46">
                  <c:v>3.2329829999999997E-2</c:v>
                </c:pt>
                <c:pt idx="47">
                  <c:v>3.117379E-2</c:v>
                </c:pt>
                <c:pt idx="48">
                  <c:v>2.8047329999999999E-2</c:v>
                </c:pt>
                <c:pt idx="49">
                  <c:v>2.212749E-2</c:v>
                </c:pt>
                <c:pt idx="50">
                  <c:v>1.7615169999999999E-2</c:v>
                </c:pt>
                <c:pt idx="51">
                  <c:v>1.484799E-2</c:v>
                </c:pt>
                <c:pt idx="52">
                  <c:v>1.3403419999999999E-2</c:v>
                </c:pt>
                <c:pt idx="53">
                  <c:v>1.287454E-2</c:v>
                </c:pt>
                <c:pt idx="54">
                  <c:v>1.256879E-2</c:v>
                </c:pt>
                <c:pt idx="55">
                  <c:v>1.285269E-2</c:v>
                </c:pt>
                <c:pt idx="56">
                  <c:v>1.3197560000000001E-2</c:v>
                </c:pt>
                <c:pt idx="57">
                  <c:v>1.3498019999999999E-2</c:v>
                </c:pt>
                <c:pt idx="58">
                  <c:v>1.344094E-2</c:v>
                </c:pt>
                <c:pt idx="59">
                  <c:v>1.3113410000000001E-2</c:v>
                </c:pt>
                <c:pt idx="60">
                  <c:v>1.237677E-2</c:v>
                </c:pt>
                <c:pt idx="61">
                  <c:v>1.201671E-2</c:v>
                </c:pt>
                <c:pt idx="62">
                  <c:v>1.17118E-2</c:v>
                </c:pt>
                <c:pt idx="63">
                  <c:v>1.1497479999999999E-2</c:v>
                </c:pt>
                <c:pt idx="64">
                  <c:v>1.1207180000000001E-2</c:v>
                </c:pt>
                <c:pt idx="65">
                  <c:v>1.0929909999999999E-2</c:v>
                </c:pt>
                <c:pt idx="66">
                  <c:v>1.070569E-2</c:v>
                </c:pt>
                <c:pt idx="67">
                  <c:v>1.0445339999999999E-2</c:v>
                </c:pt>
                <c:pt idx="68">
                  <c:v>1.0195890000000001E-2</c:v>
                </c:pt>
                <c:pt idx="69">
                  <c:v>9.9174350000000005E-3</c:v>
                </c:pt>
                <c:pt idx="70">
                  <c:v>9.6586669999999993E-3</c:v>
                </c:pt>
                <c:pt idx="71">
                  <c:v>9.4838820000000008E-3</c:v>
                </c:pt>
                <c:pt idx="72">
                  <c:v>9.4474550000000004E-3</c:v>
                </c:pt>
                <c:pt idx="73">
                  <c:v>9.4733649999999992E-3</c:v>
                </c:pt>
                <c:pt idx="74">
                  <c:v>9.5093199999999999E-3</c:v>
                </c:pt>
                <c:pt idx="75">
                  <c:v>9.5002339999999998E-3</c:v>
                </c:pt>
                <c:pt idx="76">
                  <c:v>9.4527829999999993E-3</c:v>
                </c:pt>
                <c:pt idx="77">
                  <c:v>9.1776440000000004E-3</c:v>
                </c:pt>
                <c:pt idx="78">
                  <c:v>9.0446490000000001E-3</c:v>
                </c:pt>
                <c:pt idx="79">
                  <c:v>8.8015850000000007E-3</c:v>
                </c:pt>
                <c:pt idx="80">
                  <c:v>8.6517940000000008E-3</c:v>
                </c:pt>
                <c:pt idx="81">
                  <c:v>8.5752680000000005E-3</c:v>
                </c:pt>
                <c:pt idx="82">
                  <c:v>8.3566330000000005E-3</c:v>
                </c:pt>
                <c:pt idx="83">
                  <c:v>8.2993570000000003E-3</c:v>
                </c:pt>
                <c:pt idx="84">
                  <c:v>8.167545E-3</c:v>
                </c:pt>
                <c:pt idx="85">
                  <c:v>8.1940940000000007E-3</c:v>
                </c:pt>
                <c:pt idx="86">
                  <c:v>8.2130069999999996E-3</c:v>
                </c:pt>
                <c:pt idx="87">
                  <c:v>8.2081329999999994E-3</c:v>
                </c:pt>
                <c:pt idx="88">
                  <c:v>8.1653860000000002E-3</c:v>
                </c:pt>
                <c:pt idx="89">
                  <c:v>8.107164E-3</c:v>
                </c:pt>
                <c:pt idx="90">
                  <c:v>8.0411089999999994E-3</c:v>
                </c:pt>
                <c:pt idx="91">
                  <c:v>7.9676469999999996E-3</c:v>
                </c:pt>
                <c:pt idx="92">
                  <c:v>7.9008069999999993E-3</c:v>
                </c:pt>
                <c:pt idx="93">
                  <c:v>7.8658549999999997E-3</c:v>
                </c:pt>
                <c:pt idx="94">
                  <c:v>7.8378560000000007E-3</c:v>
                </c:pt>
                <c:pt idx="95">
                  <c:v>7.8082780000000001E-3</c:v>
                </c:pt>
                <c:pt idx="96">
                  <c:v>7.7710169999999999E-3</c:v>
                </c:pt>
                <c:pt idx="97">
                  <c:v>7.7147470000000001E-3</c:v>
                </c:pt>
                <c:pt idx="98">
                  <c:v>7.6757149999999996E-3</c:v>
                </c:pt>
                <c:pt idx="99">
                  <c:v>7.61387E-3</c:v>
                </c:pt>
                <c:pt idx="100">
                  <c:v>7.5459769999999997E-3</c:v>
                </c:pt>
                <c:pt idx="101">
                  <c:v>7.496455E-3</c:v>
                </c:pt>
                <c:pt idx="102">
                  <c:v>7.4490959999999997E-3</c:v>
                </c:pt>
                <c:pt idx="103">
                  <c:v>7.4022339999999997E-3</c:v>
                </c:pt>
                <c:pt idx="104">
                  <c:v>7.3664109999999998E-3</c:v>
                </c:pt>
                <c:pt idx="105">
                  <c:v>7.3371840000000001E-3</c:v>
                </c:pt>
                <c:pt idx="106">
                  <c:v>7.2844249999999998E-3</c:v>
                </c:pt>
                <c:pt idx="107">
                  <c:v>7.2481639999999996E-3</c:v>
                </c:pt>
                <c:pt idx="108">
                  <c:v>7.1967669999999997E-3</c:v>
                </c:pt>
                <c:pt idx="109">
                  <c:v>7.1516349999999999E-3</c:v>
                </c:pt>
                <c:pt idx="110">
                  <c:v>7.1034030000000003E-3</c:v>
                </c:pt>
                <c:pt idx="111">
                  <c:v>7.0583149999999999E-3</c:v>
                </c:pt>
                <c:pt idx="112">
                  <c:v>7.0281019999999996E-3</c:v>
                </c:pt>
                <c:pt idx="113">
                  <c:v>6.9829619999999997E-3</c:v>
                </c:pt>
                <c:pt idx="114">
                  <c:v>6.9464510000000002E-3</c:v>
                </c:pt>
                <c:pt idx="115">
                  <c:v>6.8988319999999997E-3</c:v>
                </c:pt>
                <c:pt idx="116">
                  <c:v>6.8474900000000003E-3</c:v>
                </c:pt>
                <c:pt idx="117">
                  <c:v>6.8169370000000003E-3</c:v>
                </c:pt>
                <c:pt idx="118">
                  <c:v>6.7847929999999999E-3</c:v>
                </c:pt>
                <c:pt idx="119">
                  <c:v>6.7437549999999997E-3</c:v>
                </c:pt>
                <c:pt idx="120">
                  <c:v>6.7140020000000002E-3</c:v>
                </c:pt>
                <c:pt idx="121">
                  <c:v>6.6771460000000001E-3</c:v>
                </c:pt>
                <c:pt idx="122">
                  <c:v>6.6396249999999997E-3</c:v>
                </c:pt>
                <c:pt idx="123">
                  <c:v>6.5971500000000004E-3</c:v>
                </c:pt>
                <c:pt idx="124">
                  <c:v>6.5633890000000002E-3</c:v>
                </c:pt>
                <c:pt idx="125">
                  <c:v>6.5291790000000004E-3</c:v>
                </c:pt>
                <c:pt idx="126">
                  <c:v>6.4951050000000001E-3</c:v>
                </c:pt>
                <c:pt idx="127">
                  <c:v>6.4595980000000004E-3</c:v>
                </c:pt>
                <c:pt idx="128">
                  <c:v>6.4285059999999996E-3</c:v>
                </c:pt>
                <c:pt idx="129">
                  <c:v>6.3932770000000002E-3</c:v>
                </c:pt>
                <c:pt idx="130">
                  <c:v>6.3637980000000004E-3</c:v>
                </c:pt>
                <c:pt idx="131">
                  <c:v>6.3265120000000003E-3</c:v>
                </c:pt>
                <c:pt idx="132">
                  <c:v>6.3081550000000002E-3</c:v>
                </c:pt>
                <c:pt idx="133">
                  <c:v>6.271403E-3</c:v>
                </c:pt>
                <c:pt idx="134">
                  <c:v>6.2427669999999998E-3</c:v>
                </c:pt>
                <c:pt idx="135">
                  <c:v>6.207466E-3</c:v>
                </c:pt>
                <c:pt idx="136">
                  <c:v>6.180138E-3</c:v>
                </c:pt>
                <c:pt idx="137">
                  <c:v>6.1526419999999998E-3</c:v>
                </c:pt>
                <c:pt idx="138">
                  <c:v>6.1269189999999998E-3</c:v>
                </c:pt>
                <c:pt idx="139">
                  <c:v>6.0964970000000002E-3</c:v>
                </c:pt>
                <c:pt idx="140">
                  <c:v>6.0654510000000003E-3</c:v>
                </c:pt>
                <c:pt idx="141">
                  <c:v>6.0321159999999997E-3</c:v>
                </c:pt>
                <c:pt idx="142">
                  <c:v>6.0055669999999998E-3</c:v>
                </c:pt>
                <c:pt idx="143">
                  <c:v>5.97519E-3</c:v>
                </c:pt>
                <c:pt idx="144">
                  <c:v>5.9491400000000003E-3</c:v>
                </c:pt>
                <c:pt idx="145">
                  <c:v>5.9264490000000003E-3</c:v>
                </c:pt>
                <c:pt idx="146">
                  <c:v>5.9011430000000002E-3</c:v>
                </c:pt>
                <c:pt idx="147">
                  <c:v>5.8735799999999998E-3</c:v>
                </c:pt>
                <c:pt idx="148">
                  <c:v>5.85075E-3</c:v>
                </c:pt>
                <c:pt idx="149">
                  <c:v>5.8264800000000002E-3</c:v>
                </c:pt>
                <c:pt idx="150">
                  <c:v>5.7963679999999997E-3</c:v>
                </c:pt>
                <c:pt idx="151">
                  <c:v>5.772831E-3</c:v>
                </c:pt>
                <c:pt idx="152">
                  <c:v>5.7546259999999997E-3</c:v>
                </c:pt>
                <c:pt idx="153">
                  <c:v>5.728136E-3</c:v>
                </c:pt>
                <c:pt idx="154">
                  <c:v>5.7063399999999998E-3</c:v>
                </c:pt>
                <c:pt idx="155">
                  <c:v>5.686974E-3</c:v>
                </c:pt>
                <c:pt idx="156">
                  <c:v>5.6644929999999996E-3</c:v>
                </c:pt>
                <c:pt idx="157">
                  <c:v>5.6479800000000004E-3</c:v>
                </c:pt>
                <c:pt idx="158">
                  <c:v>5.628882E-3</c:v>
                </c:pt>
                <c:pt idx="159">
                  <c:v>5.6068610000000003E-3</c:v>
                </c:pt>
                <c:pt idx="160">
                  <c:v>5.58436E-3</c:v>
                </c:pt>
                <c:pt idx="161">
                  <c:v>5.5679149999999997E-3</c:v>
                </c:pt>
                <c:pt idx="162">
                  <c:v>5.5459519999999998E-3</c:v>
                </c:pt>
                <c:pt idx="163">
                  <c:v>5.5211649999999998E-3</c:v>
                </c:pt>
                <c:pt idx="164">
                  <c:v>5.4980350000000001E-3</c:v>
                </c:pt>
                <c:pt idx="165">
                  <c:v>5.4760809999999998E-3</c:v>
                </c:pt>
                <c:pt idx="166">
                  <c:v>5.4511430000000003E-3</c:v>
                </c:pt>
                <c:pt idx="167">
                  <c:v>5.4288100000000001E-3</c:v>
                </c:pt>
                <c:pt idx="168">
                  <c:v>5.4120030000000003E-3</c:v>
                </c:pt>
                <c:pt idx="169">
                  <c:v>5.3877480000000004E-3</c:v>
                </c:pt>
                <c:pt idx="170">
                  <c:v>5.3656119999999996E-3</c:v>
                </c:pt>
                <c:pt idx="171">
                  <c:v>5.3438579999999999E-3</c:v>
                </c:pt>
                <c:pt idx="172">
                  <c:v>5.3217810000000003E-3</c:v>
                </c:pt>
                <c:pt idx="173">
                  <c:v>5.3002129999999998E-3</c:v>
                </c:pt>
                <c:pt idx="174">
                  <c:v>5.2803310000000001E-3</c:v>
                </c:pt>
                <c:pt idx="175">
                  <c:v>5.2615190000000001E-3</c:v>
                </c:pt>
                <c:pt idx="176">
                  <c:v>5.2413729999999997E-3</c:v>
                </c:pt>
                <c:pt idx="177">
                  <c:v>5.2226649999999996E-3</c:v>
                </c:pt>
                <c:pt idx="178">
                  <c:v>5.2059610000000003E-3</c:v>
                </c:pt>
                <c:pt idx="179">
                  <c:v>5.187362E-3</c:v>
                </c:pt>
                <c:pt idx="180">
                  <c:v>5.1699579999999997E-3</c:v>
                </c:pt>
                <c:pt idx="181">
                  <c:v>5.1563670000000002E-3</c:v>
                </c:pt>
                <c:pt idx="182">
                  <c:v>5.1373119999999998E-3</c:v>
                </c:pt>
                <c:pt idx="183">
                  <c:v>5.119139E-3</c:v>
                </c:pt>
                <c:pt idx="184">
                  <c:v>5.1055420000000002E-3</c:v>
                </c:pt>
                <c:pt idx="185">
                  <c:v>5.0925720000000001E-3</c:v>
                </c:pt>
                <c:pt idx="186">
                  <c:v>5.0742979999999997E-3</c:v>
                </c:pt>
                <c:pt idx="187">
                  <c:v>5.0592689999999999E-3</c:v>
                </c:pt>
                <c:pt idx="188">
                  <c:v>5.0424449999999996E-3</c:v>
                </c:pt>
                <c:pt idx="189">
                  <c:v>5.0286339999999997E-3</c:v>
                </c:pt>
                <c:pt idx="190">
                  <c:v>5.0109480000000003E-3</c:v>
                </c:pt>
                <c:pt idx="191">
                  <c:v>4.9984210000000003E-3</c:v>
                </c:pt>
                <c:pt idx="192">
                  <c:v>4.981302E-3</c:v>
                </c:pt>
                <c:pt idx="193">
                  <c:v>4.9696949999999997E-3</c:v>
                </c:pt>
                <c:pt idx="194">
                  <c:v>4.9542049999999997E-3</c:v>
                </c:pt>
                <c:pt idx="195">
                  <c:v>4.9425550000000004E-3</c:v>
                </c:pt>
                <c:pt idx="196">
                  <c:v>4.9260730000000004E-3</c:v>
                </c:pt>
                <c:pt idx="197">
                  <c:v>4.9106879999999999E-3</c:v>
                </c:pt>
                <c:pt idx="198">
                  <c:v>4.8997950000000002E-3</c:v>
                </c:pt>
                <c:pt idx="199">
                  <c:v>4.885665E-3</c:v>
                </c:pt>
                <c:pt idx="200">
                  <c:v>4.8693219999999997E-3</c:v>
                </c:pt>
                <c:pt idx="201">
                  <c:v>4.8531429999999999E-3</c:v>
                </c:pt>
                <c:pt idx="202">
                  <c:v>4.8385879999999996E-3</c:v>
                </c:pt>
                <c:pt idx="203">
                  <c:v>4.8260489999999998E-3</c:v>
                </c:pt>
                <c:pt idx="204">
                  <c:v>4.8088319999999999E-3</c:v>
                </c:pt>
                <c:pt idx="205">
                  <c:v>4.7910820000000003E-3</c:v>
                </c:pt>
                <c:pt idx="206">
                  <c:v>4.7782420000000003E-3</c:v>
                </c:pt>
                <c:pt idx="207">
                  <c:v>4.7657860000000002E-3</c:v>
                </c:pt>
                <c:pt idx="208">
                  <c:v>4.7494379999999999E-3</c:v>
                </c:pt>
                <c:pt idx="209">
                  <c:v>4.7323060000000004E-3</c:v>
                </c:pt>
                <c:pt idx="210">
                  <c:v>4.7209210000000003E-3</c:v>
                </c:pt>
                <c:pt idx="211">
                  <c:v>4.7058940000000004E-3</c:v>
                </c:pt>
                <c:pt idx="212">
                  <c:v>4.6895080000000002E-3</c:v>
                </c:pt>
                <c:pt idx="213">
                  <c:v>4.6778849999999997E-3</c:v>
                </c:pt>
                <c:pt idx="214">
                  <c:v>4.6647750000000003E-3</c:v>
                </c:pt>
                <c:pt idx="215">
                  <c:v>4.6519669999999999E-3</c:v>
                </c:pt>
                <c:pt idx="216">
                  <c:v>4.641872E-3</c:v>
                </c:pt>
                <c:pt idx="217">
                  <c:v>4.6292540000000002E-3</c:v>
                </c:pt>
                <c:pt idx="218">
                  <c:v>4.6183359999999998E-3</c:v>
                </c:pt>
                <c:pt idx="219">
                  <c:v>4.6067540000000002E-3</c:v>
                </c:pt>
                <c:pt idx="220">
                  <c:v>4.5973189999999999E-3</c:v>
                </c:pt>
                <c:pt idx="221">
                  <c:v>4.5865719999999997E-3</c:v>
                </c:pt>
                <c:pt idx="222">
                  <c:v>4.5748780000000001E-3</c:v>
                </c:pt>
                <c:pt idx="223">
                  <c:v>4.5685719999999999E-3</c:v>
                </c:pt>
                <c:pt idx="224">
                  <c:v>4.5563940000000001E-3</c:v>
                </c:pt>
                <c:pt idx="225">
                  <c:v>4.5449410000000003E-3</c:v>
                </c:pt>
                <c:pt idx="226">
                  <c:v>4.5350950000000003E-3</c:v>
                </c:pt>
                <c:pt idx="227">
                  <c:v>4.5173510000000002E-3</c:v>
                </c:pt>
                <c:pt idx="228">
                  <c:v>4.5049290000000004E-3</c:v>
                </c:pt>
                <c:pt idx="229">
                  <c:v>4.5013830000000003E-3</c:v>
                </c:pt>
                <c:pt idx="230">
                  <c:v>4.4980259999999996E-3</c:v>
                </c:pt>
                <c:pt idx="231">
                  <c:v>4.4880709999999997E-3</c:v>
                </c:pt>
                <c:pt idx="232">
                  <c:v>4.4794769999999999E-3</c:v>
                </c:pt>
                <c:pt idx="233">
                  <c:v>4.469761E-3</c:v>
                </c:pt>
                <c:pt idx="234">
                  <c:v>4.4603300000000002E-3</c:v>
                </c:pt>
                <c:pt idx="235">
                  <c:v>4.4526829999999998E-3</c:v>
                </c:pt>
                <c:pt idx="236">
                  <c:v>4.4445589999999998E-3</c:v>
                </c:pt>
                <c:pt idx="237">
                  <c:v>4.4370269999999996E-3</c:v>
                </c:pt>
                <c:pt idx="238">
                  <c:v>4.4305949999999998E-3</c:v>
                </c:pt>
                <c:pt idx="239">
                  <c:v>4.4292189999999999E-3</c:v>
                </c:pt>
                <c:pt idx="240">
                  <c:v>4.4223090000000001E-3</c:v>
                </c:pt>
                <c:pt idx="241">
                  <c:v>4.4159129999999996E-3</c:v>
                </c:pt>
                <c:pt idx="242">
                  <c:v>4.4076580000000001E-3</c:v>
                </c:pt>
                <c:pt idx="243">
                  <c:v>4.3990940000000001E-3</c:v>
                </c:pt>
                <c:pt idx="244">
                  <c:v>4.3907260000000002E-3</c:v>
                </c:pt>
                <c:pt idx="245">
                  <c:v>4.3806280000000001E-3</c:v>
                </c:pt>
                <c:pt idx="246">
                  <c:v>4.375477E-3</c:v>
                </c:pt>
                <c:pt idx="247">
                  <c:v>4.3652609999999996E-3</c:v>
                </c:pt>
                <c:pt idx="248">
                  <c:v>4.3538320000000002E-3</c:v>
                </c:pt>
                <c:pt idx="249">
                  <c:v>4.3432469999999997E-3</c:v>
                </c:pt>
                <c:pt idx="250">
                  <c:v>4.3332500000000003E-3</c:v>
                </c:pt>
                <c:pt idx="251">
                  <c:v>4.323225E-3</c:v>
                </c:pt>
                <c:pt idx="252">
                  <c:v>4.3132780000000003E-3</c:v>
                </c:pt>
                <c:pt idx="253">
                  <c:v>4.3098559999999999E-3</c:v>
                </c:pt>
                <c:pt idx="254">
                  <c:v>4.3008600000000001E-3</c:v>
                </c:pt>
                <c:pt idx="255">
                  <c:v>4.2915719999999996E-3</c:v>
                </c:pt>
                <c:pt idx="256">
                  <c:v>4.2826920000000003E-3</c:v>
                </c:pt>
                <c:pt idx="257">
                  <c:v>4.2723839999999997E-3</c:v>
                </c:pt>
                <c:pt idx="258">
                  <c:v>4.261796E-3</c:v>
                </c:pt>
                <c:pt idx="259">
                  <c:v>4.251304E-3</c:v>
                </c:pt>
                <c:pt idx="260">
                  <c:v>4.2391319999999996E-3</c:v>
                </c:pt>
                <c:pt idx="261">
                  <c:v>4.226975E-3</c:v>
                </c:pt>
                <c:pt idx="262">
                  <c:v>4.213535E-3</c:v>
                </c:pt>
                <c:pt idx="263">
                  <c:v>4.1917109999999999E-3</c:v>
                </c:pt>
                <c:pt idx="264">
                  <c:v>4.1761209999999997E-3</c:v>
                </c:pt>
                <c:pt idx="265">
                  <c:v>4.1647259999999997E-3</c:v>
                </c:pt>
                <c:pt idx="266">
                  <c:v>4.1439909999999996E-3</c:v>
                </c:pt>
                <c:pt idx="267">
                  <c:v>4.1324109999999999E-3</c:v>
                </c:pt>
                <c:pt idx="268">
                  <c:v>4.1240779999999998E-3</c:v>
                </c:pt>
                <c:pt idx="269">
                  <c:v>4.1084060000000002E-3</c:v>
                </c:pt>
                <c:pt idx="270">
                  <c:v>4.0910870000000002E-3</c:v>
                </c:pt>
                <c:pt idx="271">
                  <c:v>4.0806790000000003E-3</c:v>
                </c:pt>
                <c:pt idx="272">
                  <c:v>4.0646780000000004E-3</c:v>
                </c:pt>
                <c:pt idx="273">
                  <c:v>4.0570169999999996E-3</c:v>
                </c:pt>
                <c:pt idx="274">
                  <c:v>4.0450299999999998E-3</c:v>
                </c:pt>
                <c:pt idx="275">
                  <c:v>4.0309339999999999E-3</c:v>
                </c:pt>
                <c:pt idx="276">
                  <c:v>4.0246170000000003E-3</c:v>
                </c:pt>
                <c:pt idx="277">
                  <c:v>4.0145650000000003E-3</c:v>
                </c:pt>
                <c:pt idx="278">
                  <c:v>4.0015299999999997E-3</c:v>
                </c:pt>
                <c:pt idx="279">
                  <c:v>3.9894930000000002E-3</c:v>
                </c:pt>
                <c:pt idx="280">
                  <c:v>3.9837609999999997E-3</c:v>
                </c:pt>
                <c:pt idx="281">
                  <c:v>3.9730640000000001E-3</c:v>
                </c:pt>
                <c:pt idx="282">
                  <c:v>3.9624559999999996E-3</c:v>
                </c:pt>
                <c:pt idx="283">
                  <c:v>3.9501249999999996E-3</c:v>
                </c:pt>
                <c:pt idx="284">
                  <c:v>3.9385799999999997E-3</c:v>
                </c:pt>
                <c:pt idx="285">
                  <c:v>3.9365119999999997E-3</c:v>
                </c:pt>
                <c:pt idx="286">
                  <c:v>3.9279060000000001E-3</c:v>
                </c:pt>
                <c:pt idx="287">
                  <c:v>3.9193789999999997E-3</c:v>
                </c:pt>
                <c:pt idx="288">
                  <c:v>3.9122690000000003E-3</c:v>
                </c:pt>
                <c:pt idx="289">
                  <c:v>3.9037049999999999E-3</c:v>
                </c:pt>
                <c:pt idx="290">
                  <c:v>3.9005120000000001E-3</c:v>
                </c:pt>
                <c:pt idx="291">
                  <c:v>3.8234649999999998E-3</c:v>
                </c:pt>
                <c:pt idx="292">
                  <c:v>3.8286449999999999E-3</c:v>
                </c:pt>
                <c:pt idx="293">
                  <c:v>3.8395999999999999E-3</c:v>
                </c:pt>
                <c:pt idx="294">
                  <c:v>3.8387040000000001E-3</c:v>
                </c:pt>
                <c:pt idx="295">
                  <c:v>3.8454370000000002E-3</c:v>
                </c:pt>
                <c:pt idx="296">
                  <c:v>3.8447189999999999E-3</c:v>
                </c:pt>
                <c:pt idx="297">
                  <c:v>3.8463389999999998E-3</c:v>
                </c:pt>
                <c:pt idx="298">
                  <c:v>3.8355080000000001E-3</c:v>
                </c:pt>
                <c:pt idx="299">
                  <c:v>3.8232209999999999E-3</c:v>
                </c:pt>
                <c:pt idx="300">
                  <c:v>3.8105280000000001E-3</c:v>
                </c:pt>
                <c:pt idx="301">
                  <c:v>3.8043059999999999E-3</c:v>
                </c:pt>
                <c:pt idx="302">
                  <c:v>3.7949849999999999E-3</c:v>
                </c:pt>
                <c:pt idx="303">
                  <c:v>3.7926869999999999E-3</c:v>
                </c:pt>
                <c:pt idx="304">
                  <c:v>3.7898490000000001E-3</c:v>
                </c:pt>
                <c:pt idx="305">
                  <c:v>3.78635E-3</c:v>
                </c:pt>
                <c:pt idx="306">
                  <c:v>3.7875349999999999E-3</c:v>
                </c:pt>
                <c:pt idx="307">
                  <c:v>3.7789439999999998E-3</c:v>
                </c:pt>
                <c:pt idx="308">
                  <c:v>3.770317E-3</c:v>
                </c:pt>
                <c:pt idx="309">
                  <c:v>3.762395E-3</c:v>
                </c:pt>
                <c:pt idx="310">
                  <c:v>3.750396E-3</c:v>
                </c:pt>
                <c:pt idx="311">
                  <c:v>3.7388220000000002E-3</c:v>
                </c:pt>
                <c:pt idx="312">
                  <c:v>3.7326709999999999E-3</c:v>
                </c:pt>
                <c:pt idx="313">
                  <c:v>3.7273470000000002E-3</c:v>
                </c:pt>
                <c:pt idx="314">
                  <c:v>3.7224139999999998E-3</c:v>
                </c:pt>
                <c:pt idx="315">
                  <c:v>3.718065E-3</c:v>
                </c:pt>
                <c:pt idx="316">
                  <c:v>3.7085249999999998E-3</c:v>
                </c:pt>
                <c:pt idx="317">
                  <c:v>3.7027150000000001E-3</c:v>
                </c:pt>
                <c:pt idx="318">
                  <c:v>3.696918E-3</c:v>
                </c:pt>
                <c:pt idx="319">
                  <c:v>3.6868059999999999E-3</c:v>
                </c:pt>
                <c:pt idx="320">
                  <c:v>3.6760320000000001E-3</c:v>
                </c:pt>
                <c:pt idx="321">
                  <c:v>3.6713710000000001E-3</c:v>
                </c:pt>
                <c:pt idx="322">
                  <c:v>3.6659650000000002E-3</c:v>
                </c:pt>
                <c:pt idx="323">
                  <c:v>3.657572E-3</c:v>
                </c:pt>
                <c:pt idx="324">
                  <c:v>3.6489389999999999E-3</c:v>
                </c:pt>
                <c:pt idx="325">
                  <c:v>3.6402829999999998E-3</c:v>
                </c:pt>
                <c:pt idx="326">
                  <c:v>3.6315599999999998E-3</c:v>
                </c:pt>
                <c:pt idx="327">
                  <c:v>3.6297450000000002E-3</c:v>
                </c:pt>
                <c:pt idx="328">
                  <c:v>3.6271979999999999E-3</c:v>
                </c:pt>
                <c:pt idx="329">
                  <c:v>3.624403E-3</c:v>
                </c:pt>
                <c:pt idx="330">
                  <c:v>3.5513350000000001E-3</c:v>
                </c:pt>
                <c:pt idx="331">
                  <c:v>3.5653999999999998E-3</c:v>
                </c:pt>
                <c:pt idx="332">
                  <c:v>3.5807130000000001E-3</c:v>
                </c:pt>
                <c:pt idx="333">
                  <c:v>3.586194E-3</c:v>
                </c:pt>
                <c:pt idx="334">
                  <c:v>3.5818680000000002E-3</c:v>
                </c:pt>
                <c:pt idx="335">
                  <c:v>3.5758690000000002E-3</c:v>
                </c:pt>
                <c:pt idx="336">
                  <c:v>3.5017889999999999E-3</c:v>
                </c:pt>
                <c:pt idx="337">
                  <c:v>3.5176769999999999E-3</c:v>
                </c:pt>
                <c:pt idx="338">
                  <c:v>3.5212339999999998E-3</c:v>
                </c:pt>
                <c:pt idx="339">
                  <c:v>3.5324330000000002E-3</c:v>
                </c:pt>
                <c:pt idx="340">
                  <c:v>3.4725670000000002E-3</c:v>
                </c:pt>
                <c:pt idx="341">
                  <c:v>3.4797299999999999E-3</c:v>
                </c:pt>
                <c:pt idx="342">
                  <c:v>3.4876769999999998E-3</c:v>
                </c:pt>
                <c:pt idx="343">
                  <c:v>3.5028009999999998E-3</c:v>
                </c:pt>
                <c:pt idx="344">
                  <c:v>3.514699E-3</c:v>
                </c:pt>
                <c:pt idx="345">
                  <c:v>3.4469629999999999E-3</c:v>
                </c:pt>
                <c:pt idx="346">
                  <c:v>3.4613339999999999E-3</c:v>
                </c:pt>
                <c:pt idx="347">
                  <c:v>3.4699520000000001E-3</c:v>
                </c:pt>
                <c:pt idx="348">
                  <c:v>3.4846069999999998E-3</c:v>
                </c:pt>
                <c:pt idx="349">
                  <c:v>3.4865289999999999E-3</c:v>
                </c:pt>
                <c:pt idx="350">
                  <c:v>3.4859240000000001E-3</c:v>
                </c:pt>
                <c:pt idx="351">
                  <c:v>3.485017E-3</c:v>
                </c:pt>
                <c:pt idx="352">
                  <c:v>3.4855889999999999E-3</c:v>
                </c:pt>
                <c:pt idx="353">
                  <c:v>3.4852360000000001E-3</c:v>
                </c:pt>
                <c:pt idx="354">
                  <c:v>3.4816090000000001E-3</c:v>
                </c:pt>
                <c:pt idx="355">
                  <c:v>3.478414E-3</c:v>
                </c:pt>
                <c:pt idx="356">
                  <c:v>3.4727320000000001E-3</c:v>
                </c:pt>
                <c:pt idx="357">
                  <c:v>3.468259E-3</c:v>
                </c:pt>
                <c:pt idx="358">
                  <c:v>3.4681719999999998E-3</c:v>
                </c:pt>
                <c:pt idx="359">
                  <c:v>3.4684759999999999E-3</c:v>
                </c:pt>
                <c:pt idx="360">
                  <c:v>3.462503E-3</c:v>
                </c:pt>
                <c:pt idx="361">
                  <c:v>3.456701E-3</c:v>
                </c:pt>
                <c:pt idx="362">
                  <c:v>3.4551400000000002E-3</c:v>
                </c:pt>
                <c:pt idx="363">
                  <c:v>3.4491180000000001E-3</c:v>
                </c:pt>
                <c:pt idx="364">
                  <c:v>3.4436660000000002E-3</c:v>
                </c:pt>
                <c:pt idx="365">
                  <c:v>3.4387760000000002E-3</c:v>
                </c:pt>
                <c:pt idx="366">
                  <c:v>3.438338E-3</c:v>
                </c:pt>
                <c:pt idx="367">
                  <c:v>3.4339700000000002E-3</c:v>
                </c:pt>
                <c:pt idx="368">
                  <c:v>3.4335519999999999E-3</c:v>
                </c:pt>
                <c:pt idx="369">
                  <c:v>3.4303070000000001E-3</c:v>
                </c:pt>
                <c:pt idx="370">
                  <c:v>3.4272080000000002E-3</c:v>
                </c:pt>
                <c:pt idx="371">
                  <c:v>3.4229519999999999E-3</c:v>
                </c:pt>
                <c:pt idx="372">
                  <c:v>3.417476E-3</c:v>
                </c:pt>
                <c:pt idx="373">
                  <c:v>3.4127160000000001E-3</c:v>
                </c:pt>
                <c:pt idx="374">
                  <c:v>3.4072769999999998E-3</c:v>
                </c:pt>
                <c:pt idx="375">
                  <c:v>3.4022499999999999E-3</c:v>
                </c:pt>
                <c:pt idx="376">
                  <c:v>3.4041829999999999E-3</c:v>
                </c:pt>
                <c:pt idx="377">
                  <c:v>3.4014599999999998E-3</c:v>
                </c:pt>
                <c:pt idx="378">
                  <c:v>3.4011990000000001E-3</c:v>
                </c:pt>
                <c:pt idx="379">
                  <c:v>3.3983350000000002E-3</c:v>
                </c:pt>
                <c:pt idx="380">
                  <c:v>3.3946789999999998E-3</c:v>
                </c:pt>
                <c:pt idx="381">
                  <c:v>3.3920310000000002E-3</c:v>
                </c:pt>
                <c:pt idx="382">
                  <c:v>3.3921210000000001E-3</c:v>
                </c:pt>
                <c:pt idx="383">
                  <c:v>3.3919419999999998E-3</c:v>
                </c:pt>
                <c:pt idx="384">
                  <c:v>3.378622E-3</c:v>
                </c:pt>
                <c:pt idx="385">
                  <c:v>3.373512E-3</c:v>
                </c:pt>
                <c:pt idx="386">
                  <c:v>3.3698790000000001E-3</c:v>
                </c:pt>
                <c:pt idx="387">
                  <c:v>3.2973870000000001E-3</c:v>
                </c:pt>
                <c:pt idx="388">
                  <c:v>3.3069240000000001E-3</c:v>
                </c:pt>
                <c:pt idx="389">
                  <c:v>3.3111989999999999E-3</c:v>
                </c:pt>
                <c:pt idx="390">
                  <c:v>3.3186629999999999E-3</c:v>
                </c:pt>
                <c:pt idx="391">
                  <c:v>3.2662160000000002E-3</c:v>
                </c:pt>
                <c:pt idx="392">
                  <c:v>3.2749789999999999E-3</c:v>
                </c:pt>
                <c:pt idx="393">
                  <c:v>3.2893340000000001E-3</c:v>
                </c:pt>
                <c:pt idx="394">
                  <c:v>3.300594E-3</c:v>
                </c:pt>
                <c:pt idx="395">
                  <c:v>3.3127249999999999E-3</c:v>
                </c:pt>
                <c:pt idx="396">
                  <c:v>3.2462989999999998E-3</c:v>
                </c:pt>
                <c:pt idx="397">
                  <c:v>3.23106E-3</c:v>
                </c:pt>
                <c:pt idx="398">
                  <c:v>3.248524E-3</c:v>
                </c:pt>
                <c:pt idx="399">
                  <c:v>3.223063E-3</c:v>
                </c:pt>
                <c:pt idx="400">
                  <c:v>3.2218780000000001E-3</c:v>
                </c:pt>
                <c:pt idx="401">
                  <c:v>3.2468900000000001E-3</c:v>
                </c:pt>
                <c:pt idx="402">
                  <c:v>3.2758739999999998E-3</c:v>
                </c:pt>
                <c:pt idx="403">
                  <c:v>3.2170139999999998E-3</c:v>
                </c:pt>
                <c:pt idx="404">
                  <c:v>3.231659E-3</c:v>
                </c:pt>
                <c:pt idx="405">
                  <c:v>3.2476829999999999E-3</c:v>
                </c:pt>
                <c:pt idx="406">
                  <c:v>3.2045379999999998E-3</c:v>
                </c:pt>
                <c:pt idx="407">
                  <c:v>3.2185579999999998E-3</c:v>
                </c:pt>
                <c:pt idx="408">
                  <c:v>3.2006999999999999E-3</c:v>
                </c:pt>
                <c:pt idx="409">
                  <c:v>3.2187919999999998E-3</c:v>
                </c:pt>
                <c:pt idx="410">
                  <c:v>3.1950339999999998E-3</c:v>
                </c:pt>
                <c:pt idx="411">
                  <c:v>3.2042220000000001E-3</c:v>
                </c:pt>
                <c:pt idx="412">
                  <c:v>3.2317650000000002E-3</c:v>
                </c:pt>
                <c:pt idx="413">
                  <c:v>3.2603889999999998E-3</c:v>
                </c:pt>
                <c:pt idx="414">
                  <c:v>3.2737700000000001E-3</c:v>
                </c:pt>
                <c:pt idx="415">
                  <c:v>3.2780750000000001E-3</c:v>
                </c:pt>
                <c:pt idx="416">
                  <c:v>3.2812539999999999E-3</c:v>
                </c:pt>
                <c:pt idx="417">
                  <c:v>3.2835579999999998E-3</c:v>
                </c:pt>
                <c:pt idx="418">
                  <c:v>3.2868250000000002E-3</c:v>
                </c:pt>
                <c:pt idx="419">
                  <c:v>3.2913399999999998E-3</c:v>
                </c:pt>
                <c:pt idx="420">
                  <c:v>3.2958319999999998E-3</c:v>
                </c:pt>
                <c:pt idx="421">
                  <c:v>3.2982229999999999E-3</c:v>
                </c:pt>
                <c:pt idx="422">
                  <c:v>3.301193E-3</c:v>
                </c:pt>
                <c:pt idx="423">
                  <c:v>3.2993599999999999E-3</c:v>
                </c:pt>
                <c:pt idx="424">
                  <c:v>3.296986E-3</c:v>
                </c:pt>
                <c:pt idx="425">
                  <c:v>3.2994169999999998E-3</c:v>
                </c:pt>
                <c:pt idx="426">
                  <c:v>3.3026520000000001E-3</c:v>
                </c:pt>
                <c:pt idx="427">
                  <c:v>3.306659E-3</c:v>
                </c:pt>
                <c:pt idx="428">
                  <c:v>3.3052519999999998E-3</c:v>
                </c:pt>
                <c:pt idx="429">
                  <c:v>3.3047879999999999E-3</c:v>
                </c:pt>
                <c:pt idx="430">
                  <c:v>3.3093419999999998E-3</c:v>
                </c:pt>
                <c:pt idx="431">
                  <c:v>3.3152949999999998E-3</c:v>
                </c:pt>
                <c:pt idx="432">
                  <c:v>3.316378E-3</c:v>
                </c:pt>
                <c:pt idx="433">
                  <c:v>3.3237929999999998E-3</c:v>
                </c:pt>
                <c:pt idx="434">
                  <c:v>3.3299100000000002E-3</c:v>
                </c:pt>
                <c:pt idx="435">
                  <c:v>3.329032E-3</c:v>
                </c:pt>
                <c:pt idx="436">
                  <c:v>3.3326240000000002E-3</c:v>
                </c:pt>
                <c:pt idx="437">
                  <c:v>3.3330370000000001E-3</c:v>
                </c:pt>
                <c:pt idx="438">
                  <c:v>3.338869E-3</c:v>
                </c:pt>
                <c:pt idx="439">
                  <c:v>3.3406120000000002E-3</c:v>
                </c:pt>
                <c:pt idx="440">
                  <c:v>3.3473579999999999E-3</c:v>
                </c:pt>
                <c:pt idx="441">
                  <c:v>3.3564900000000002E-3</c:v>
                </c:pt>
                <c:pt idx="442">
                  <c:v>3.360343E-3</c:v>
                </c:pt>
                <c:pt idx="443">
                  <c:v>3.3699390000000002E-3</c:v>
                </c:pt>
                <c:pt idx="444">
                  <c:v>3.3814159999999999E-3</c:v>
                </c:pt>
                <c:pt idx="445">
                  <c:v>3.3898359999999998E-3</c:v>
                </c:pt>
                <c:pt idx="446">
                  <c:v>3.399099E-3</c:v>
                </c:pt>
                <c:pt idx="447">
                  <c:v>3.342738E-3</c:v>
                </c:pt>
                <c:pt idx="448">
                  <c:v>3.359056E-3</c:v>
                </c:pt>
                <c:pt idx="449">
                  <c:v>3.38245E-3</c:v>
                </c:pt>
                <c:pt idx="450">
                  <c:v>3.4076200000000001E-3</c:v>
                </c:pt>
                <c:pt idx="451">
                  <c:v>3.4305709999999999E-3</c:v>
                </c:pt>
                <c:pt idx="452">
                  <c:v>3.4445529999999999E-3</c:v>
                </c:pt>
                <c:pt idx="453">
                  <c:v>3.456453E-3</c:v>
                </c:pt>
                <c:pt idx="454">
                  <c:v>3.4748159999999999E-3</c:v>
                </c:pt>
                <c:pt idx="455">
                  <c:v>3.4942340000000001E-3</c:v>
                </c:pt>
                <c:pt idx="456">
                  <c:v>3.5211679999999999E-3</c:v>
                </c:pt>
                <c:pt idx="457">
                  <c:v>3.5471629999999999E-3</c:v>
                </c:pt>
                <c:pt idx="458">
                  <c:v>3.5664899999999999E-3</c:v>
                </c:pt>
                <c:pt idx="459">
                  <c:v>3.578524E-3</c:v>
                </c:pt>
                <c:pt idx="460">
                  <c:v>3.5909179999999998E-3</c:v>
                </c:pt>
                <c:pt idx="461">
                  <c:v>3.603757E-3</c:v>
                </c:pt>
                <c:pt idx="462">
                  <c:v>3.6183700000000001E-3</c:v>
                </c:pt>
                <c:pt idx="463">
                  <c:v>3.6334200000000001E-3</c:v>
                </c:pt>
                <c:pt idx="464">
                  <c:v>3.6459859999999999E-3</c:v>
                </c:pt>
                <c:pt idx="465">
                  <c:v>3.6620789999999999E-3</c:v>
                </c:pt>
                <c:pt idx="466">
                  <c:v>3.6776690000000002E-3</c:v>
                </c:pt>
                <c:pt idx="467">
                  <c:v>3.695158E-3</c:v>
                </c:pt>
                <c:pt idx="468">
                  <c:v>3.7160159999999999E-3</c:v>
                </c:pt>
                <c:pt idx="469">
                  <c:v>3.741206E-3</c:v>
                </c:pt>
                <c:pt idx="470">
                  <c:v>3.7703060000000002E-3</c:v>
                </c:pt>
                <c:pt idx="471">
                  <c:v>3.785521E-3</c:v>
                </c:pt>
                <c:pt idx="472">
                  <c:v>3.79672E-3</c:v>
                </c:pt>
                <c:pt idx="473">
                  <c:v>3.8175729999999999E-3</c:v>
                </c:pt>
                <c:pt idx="474">
                  <c:v>3.8446090000000001E-3</c:v>
                </c:pt>
                <c:pt idx="475">
                  <c:v>3.8683379999999998E-3</c:v>
                </c:pt>
                <c:pt idx="476">
                  <c:v>3.8921659999999999E-3</c:v>
                </c:pt>
                <c:pt idx="477">
                  <c:v>3.9142780000000002E-3</c:v>
                </c:pt>
                <c:pt idx="478">
                  <c:v>3.9334529999999999E-3</c:v>
                </c:pt>
                <c:pt idx="479">
                  <c:v>3.9548700000000001E-3</c:v>
                </c:pt>
                <c:pt idx="480">
                  <c:v>3.9694509999999997E-3</c:v>
                </c:pt>
                <c:pt idx="481">
                  <c:v>3.9894450000000003E-3</c:v>
                </c:pt>
                <c:pt idx="482">
                  <c:v>4.0153419999999999E-3</c:v>
                </c:pt>
                <c:pt idx="483">
                  <c:v>4.0400879999999998E-3</c:v>
                </c:pt>
                <c:pt idx="484">
                  <c:v>4.0595090000000002E-3</c:v>
                </c:pt>
                <c:pt idx="485">
                  <c:v>4.0761249999999999E-3</c:v>
                </c:pt>
                <c:pt idx="486">
                  <c:v>4.088726E-3</c:v>
                </c:pt>
                <c:pt idx="487">
                  <c:v>4.1063059999999997E-3</c:v>
                </c:pt>
                <c:pt idx="488">
                  <c:v>4.120968E-3</c:v>
                </c:pt>
                <c:pt idx="489">
                  <c:v>4.1333359999999996E-3</c:v>
                </c:pt>
                <c:pt idx="490">
                  <c:v>4.1500130000000001E-3</c:v>
                </c:pt>
                <c:pt idx="491">
                  <c:v>4.1644020000000002E-3</c:v>
                </c:pt>
                <c:pt idx="492">
                  <c:v>4.1744210000000002E-3</c:v>
                </c:pt>
                <c:pt idx="493">
                  <c:v>4.1791909999999996E-3</c:v>
                </c:pt>
                <c:pt idx="494">
                  <c:v>4.1851910000000004E-3</c:v>
                </c:pt>
                <c:pt idx="495">
                  <c:v>4.2017900000000004E-3</c:v>
                </c:pt>
                <c:pt idx="496">
                  <c:v>4.214705E-3</c:v>
                </c:pt>
                <c:pt idx="497">
                  <c:v>4.220428E-3</c:v>
                </c:pt>
                <c:pt idx="498">
                  <c:v>4.2185850000000004E-3</c:v>
                </c:pt>
                <c:pt idx="499">
                  <c:v>4.226418E-3</c:v>
                </c:pt>
                <c:pt idx="500">
                  <c:v>4.2426060000000003E-3</c:v>
                </c:pt>
                <c:pt idx="501">
                  <c:v>4.2568500000000004E-3</c:v>
                </c:pt>
                <c:pt idx="502">
                  <c:v>4.2689800000000003E-3</c:v>
                </c:pt>
                <c:pt idx="503">
                  <c:v>4.2823210000000004E-3</c:v>
                </c:pt>
                <c:pt idx="504">
                  <c:v>4.3004209999999996E-3</c:v>
                </c:pt>
                <c:pt idx="505">
                  <c:v>4.3245310000000004E-3</c:v>
                </c:pt>
                <c:pt idx="506">
                  <c:v>4.347343E-3</c:v>
                </c:pt>
                <c:pt idx="507">
                  <c:v>4.3703099999999996E-3</c:v>
                </c:pt>
                <c:pt idx="508">
                  <c:v>4.405366E-3</c:v>
                </c:pt>
                <c:pt idx="509">
                  <c:v>4.4391170000000002E-3</c:v>
                </c:pt>
                <c:pt idx="510">
                  <c:v>4.4603359999999996E-3</c:v>
                </c:pt>
                <c:pt idx="511">
                  <c:v>4.4699450000000003E-3</c:v>
                </c:pt>
                <c:pt idx="512">
                  <c:v>4.4810550000000003E-3</c:v>
                </c:pt>
                <c:pt idx="513">
                  <c:v>4.4839490000000001E-3</c:v>
                </c:pt>
                <c:pt idx="514">
                  <c:v>4.4876270000000001E-3</c:v>
                </c:pt>
                <c:pt idx="515">
                  <c:v>4.4829809999999996E-3</c:v>
                </c:pt>
                <c:pt idx="516">
                  <c:v>4.4875080000000003E-3</c:v>
                </c:pt>
                <c:pt idx="517">
                  <c:v>4.4839770000000001E-3</c:v>
                </c:pt>
                <c:pt idx="518">
                  <c:v>4.4757390000000003E-3</c:v>
                </c:pt>
                <c:pt idx="519">
                  <c:v>4.4725779999999996E-3</c:v>
                </c:pt>
                <c:pt idx="520">
                  <c:v>4.4655759999999997E-3</c:v>
                </c:pt>
                <c:pt idx="521">
                  <c:v>4.4548740000000002E-3</c:v>
                </c:pt>
                <c:pt idx="522">
                  <c:v>4.4631879999999999E-3</c:v>
                </c:pt>
                <c:pt idx="523">
                  <c:v>4.4709490000000001E-3</c:v>
                </c:pt>
                <c:pt idx="524">
                  <c:v>4.4699919999999999E-3</c:v>
                </c:pt>
                <c:pt idx="525">
                  <c:v>4.4543150000000004E-3</c:v>
                </c:pt>
                <c:pt idx="526">
                  <c:v>4.4361849999999996E-3</c:v>
                </c:pt>
                <c:pt idx="527">
                  <c:v>4.4319889999999999E-3</c:v>
                </c:pt>
                <c:pt idx="528">
                  <c:v>4.4394270000000001E-3</c:v>
                </c:pt>
                <c:pt idx="529">
                  <c:v>4.4488749999999997E-3</c:v>
                </c:pt>
                <c:pt idx="530">
                  <c:v>4.4564909999999999E-3</c:v>
                </c:pt>
                <c:pt idx="531">
                  <c:v>4.4701200000000002E-3</c:v>
                </c:pt>
                <c:pt idx="532">
                  <c:v>4.48402E-3</c:v>
                </c:pt>
                <c:pt idx="533">
                  <c:v>4.4998190000000004E-3</c:v>
                </c:pt>
                <c:pt idx="534">
                  <c:v>4.5161860000000002E-3</c:v>
                </c:pt>
                <c:pt idx="535">
                  <c:v>4.5446599999999998E-3</c:v>
                </c:pt>
                <c:pt idx="536">
                  <c:v>4.5699800000000004E-3</c:v>
                </c:pt>
                <c:pt idx="537">
                  <c:v>4.5817669999999996E-3</c:v>
                </c:pt>
                <c:pt idx="538">
                  <c:v>4.5839100000000001E-3</c:v>
                </c:pt>
                <c:pt idx="539">
                  <c:v>4.58012E-3</c:v>
                </c:pt>
                <c:pt idx="540">
                  <c:v>4.5779260000000004E-3</c:v>
                </c:pt>
                <c:pt idx="541">
                  <c:v>4.5743169999999996E-3</c:v>
                </c:pt>
                <c:pt idx="542">
                  <c:v>4.569694E-3</c:v>
                </c:pt>
                <c:pt idx="543">
                  <c:v>4.5681289999999998E-3</c:v>
                </c:pt>
                <c:pt idx="544">
                  <c:v>4.5640380000000003E-3</c:v>
                </c:pt>
                <c:pt idx="545">
                  <c:v>4.5609630000000003E-3</c:v>
                </c:pt>
                <c:pt idx="546">
                  <c:v>4.5592810000000001E-3</c:v>
                </c:pt>
                <c:pt idx="547">
                  <c:v>4.5531879999999997E-3</c:v>
                </c:pt>
                <c:pt idx="548">
                  <c:v>4.5520839999999996E-3</c:v>
                </c:pt>
                <c:pt idx="549">
                  <c:v>4.5586189999999999E-3</c:v>
                </c:pt>
                <c:pt idx="550">
                  <c:v>4.5642749999999996E-3</c:v>
                </c:pt>
                <c:pt idx="551">
                  <c:v>4.5610870000000001E-3</c:v>
                </c:pt>
                <c:pt idx="552">
                  <c:v>4.558884E-3</c:v>
                </c:pt>
                <c:pt idx="553">
                  <c:v>4.5512169999999998E-3</c:v>
                </c:pt>
                <c:pt idx="554">
                  <c:v>4.5406170000000003E-3</c:v>
                </c:pt>
                <c:pt idx="555">
                  <c:v>4.5391609999999999E-3</c:v>
                </c:pt>
                <c:pt idx="556">
                  <c:v>4.5328510000000001E-3</c:v>
                </c:pt>
                <c:pt idx="557">
                  <c:v>4.5236190000000004E-3</c:v>
                </c:pt>
                <c:pt idx="558">
                  <c:v>4.5145430000000002E-3</c:v>
                </c:pt>
                <c:pt idx="559">
                  <c:v>4.5084720000000003E-3</c:v>
                </c:pt>
                <c:pt idx="560">
                  <c:v>4.4887740000000001E-3</c:v>
                </c:pt>
                <c:pt idx="561">
                  <c:v>4.4831009999999998E-3</c:v>
                </c:pt>
                <c:pt idx="562">
                  <c:v>4.4931880000000004E-3</c:v>
                </c:pt>
                <c:pt idx="563">
                  <c:v>4.4984480000000004E-3</c:v>
                </c:pt>
                <c:pt idx="564">
                  <c:v>4.4979219999999997E-3</c:v>
                </c:pt>
                <c:pt idx="565">
                  <c:v>4.4911009999999999E-3</c:v>
                </c:pt>
                <c:pt idx="566">
                  <c:v>4.4766390000000001E-3</c:v>
                </c:pt>
                <c:pt idx="567">
                  <c:v>4.4677859999999996E-3</c:v>
                </c:pt>
                <c:pt idx="568">
                  <c:v>4.4650920000000004E-3</c:v>
                </c:pt>
                <c:pt idx="569">
                  <c:v>4.4689730000000002E-3</c:v>
                </c:pt>
                <c:pt idx="570">
                  <c:v>4.4752890000000004E-3</c:v>
                </c:pt>
                <c:pt idx="571">
                  <c:v>4.4806389999999998E-3</c:v>
                </c:pt>
                <c:pt idx="572">
                  <c:v>4.4839220000000004E-3</c:v>
                </c:pt>
                <c:pt idx="573">
                  <c:v>4.4891330000000002E-3</c:v>
                </c:pt>
                <c:pt idx="574">
                  <c:v>4.4978570000000001E-3</c:v>
                </c:pt>
                <c:pt idx="575">
                  <c:v>4.5255829999999997E-3</c:v>
                </c:pt>
                <c:pt idx="576">
                  <c:v>4.53791E-3</c:v>
                </c:pt>
                <c:pt idx="577">
                  <c:v>4.5408330000000002E-3</c:v>
                </c:pt>
                <c:pt idx="578">
                  <c:v>4.5306319999999997E-3</c:v>
                </c:pt>
                <c:pt idx="579">
                  <c:v>4.5158000000000004E-3</c:v>
                </c:pt>
                <c:pt idx="580">
                  <c:v>4.502013E-3</c:v>
                </c:pt>
                <c:pt idx="581">
                  <c:v>4.4890319999999996E-3</c:v>
                </c:pt>
                <c:pt idx="582">
                  <c:v>4.4792369999999996E-3</c:v>
                </c:pt>
                <c:pt idx="583">
                  <c:v>4.4682630000000001E-3</c:v>
                </c:pt>
                <c:pt idx="584">
                  <c:v>4.4597880000000001E-3</c:v>
                </c:pt>
                <c:pt idx="585">
                  <c:v>4.4559070000000003E-3</c:v>
                </c:pt>
                <c:pt idx="586">
                  <c:v>4.4569930000000002E-3</c:v>
                </c:pt>
                <c:pt idx="587">
                  <c:v>4.453711E-3</c:v>
                </c:pt>
                <c:pt idx="588">
                  <c:v>4.4714459999999996E-3</c:v>
                </c:pt>
                <c:pt idx="589">
                  <c:v>4.4852479999999998E-3</c:v>
                </c:pt>
                <c:pt idx="590">
                  <c:v>4.4206200000000001E-3</c:v>
                </c:pt>
                <c:pt idx="591">
                  <c:v>4.4127410000000004E-3</c:v>
                </c:pt>
                <c:pt idx="592">
                  <c:v>4.4054660000000002E-3</c:v>
                </c:pt>
                <c:pt idx="593">
                  <c:v>4.4005030000000001E-3</c:v>
                </c:pt>
                <c:pt idx="594">
                  <c:v>4.4075349999999998E-3</c:v>
                </c:pt>
                <c:pt idx="595">
                  <c:v>4.4143569999999998E-3</c:v>
                </c:pt>
                <c:pt idx="596">
                  <c:v>4.354091E-3</c:v>
                </c:pt>
                <c:pt idx="597">
                  <c:v>4.3331929999999999E-3</c:v>
                </c:pt>
                <c:pt idx="598">
                  <c:v>4.3452810000000003E-3</c:v>
                </c:pt>
                <c:pt idx="599">
                  <c:v>4.3529349999999996E-3</c:v>
                </c:pt>
                <c:pt idx="600">
                  <c:v>4.314175E-3</c:v>
                </c:pt>
                <c:pt idx="601">
                  <c:v>4.349332E-3</c:v>
                </c:pt>
                <c:pt idx="602">
                  <c:v>4.3177609999999998E-3</c:v>
                </c:pt>
                <c:pt idx="603">
                  <c:v>4.3320659999999999E-3</c:v>
                </c:pt>
                <c:pt idx="604">
                  <c:v>4.287328E-3</c:v>
                </c:pt>
                <c:pt idx="605">
                  <c:v>4.2859700000000001E-3</c:v>
                </c:pt>
                <c:pt idx="606">
                  <c:v>4.2531000000000001E-3</c:v>
                </c:pt>
                <c:pt idx="607">
                  <c:v>4.2509449999999999E-3</c:v>
                </c:pt>
                <c:pt idx="608">
                  <c:v>4.2197859999999997E-3</c:v>
                </c:pt>
                <c:pt idx="609">
                  <c:v>4.2123810000000003E-3</c:v>
                </c:pt>
                <c:pt idx="610">
                  <c:v>4.1933700000000001E-3</c:v>
                </c:pt>
                <c:pt idx="611">
                  <c:v>4.1864229999999999E-3</c:v>
                </c:pt>
                <c:pt idx="612">
                  <c:v>4.1811060000000004E-3</c:v>
                </c:pt>
                <c:pt idx="613">
                  <c:v>4.1888619999999998E-3</c:v>
                </c:pt>
                <c:pt idx="614">
                  <c:v>4.2264640000000001E-3</c:v>
                </c:pt>
                <c:pt idx="615">
                  <c:v>4.2548869999999997E-3</c:v>
                </c:pt>
                <c:pt idx="616">
                  <c:v>4.2699080000000002E-3</c:v>
                </c:pt>
                <c:pt idx="617">
                  <c:v>4.2750269999999998E-3</c:v>
                </c:pt>
                <c:pt idx="618">
                  <c:v>4.2086620000000002E-3</c:v>
                </c:pt>
                <c:pt idx="619">
                  <c:v>4.207059E-3</c:v>
                </c:pt>
                <c:pt idx="620">
                  <c:v>4.2184320000000003E-3</c:v>
                </c:pt>
                <c:pt idx="621">
                  <c:v>4.2302549999999996E-3</c:v>
                </c:pt>
                <c:pt idx="622">
                  <c:v>4.2227999999999996E-3</c:v>
                </c:pt>
                <c:pt idx="623">
                  <c:v>4.215641E-3</c:v>
                </c:pt>
                <c:pt idx="624">
                  <c:v>4.2243319999999999E-3</c:v>
                </c:pt>
                <c:pt idx="625">
                  <c:v>4.2440029999999997E-3</c:v>
                </c:pt>
                <c:pt idx="626">
                  <c:v>4.1891209999999996E-3</c:v>
                </c:pt>
                <c:pt idx="627">
                  <c:v>4.2040109999999997E-3</c:v>
                </c:pt>
                <c:pt idx="628">
                  <c:v>4.200863E-3</c:v>
                </c:pt>
                <c:pt idx="629">
                  <c:v>4.2005649999999999E-3</c:v>
                </c:pt>
                <c:pt idx="630">
                  <c:v>4.2061709999999999E-3</c:v>
                </c:pt>
                <c:pt idx="631">
                  <c:v>4.2145780000000001E-3</c:v>
                </c:pt>
                <c:pt idx="632">
                  <c:v>4.2204800000000004E-3</c:v>
                </c:pt>
                <c:pt idx="633">
                  <c:v>4.2252260000000003E-3</c:v>
                </c:pt>
                <c:pt idx="634">
                  <c:v>4.2249749999999997E-3</c:v>
                </c:pt>
                <c:pt idx="635">
                  <c:v>4.2293540000000003E-3</c:v>
                </c:pt>
                <c:pt idx="636">
                  <c:v>4.2409869999999999E-3</c:v>
                </c:pt>
                <c:pt idx="637">
                  <c:v>4.2348960000000001E-3</c:v>
                </c:pt>
                <c:pt idx="638">
                  <c:v>4.2185579999999999E-3</c:v>
                </c:pt>
                <c:pt idx="639">
                  <c:v>4.2101029999999998E-3</c:v>
                </c:pt>
                <c:pt idx="640">
                  <c:v>4.2135699999999998E-3</c:v>
                </c:pt>
                <c:pt idx="641">
                  <c:v>4.269335E-3</c:v>
                </c:pt>
                <c:pt idx="642">
                  <c:v>4.3903600000000003E-3</c:v>
                </c:pt>
                <c:pt idx="643">
                  <c:v>4.4739619999999997E-3</c:v>
                </c:pt>
                <c:pt idx="644">
                  <c:v>4.5016259999999999E-3</c:v>
                </c:pt>
                <c:pt idx="645">
                  <c:v>4.4810029999999999E-3</c:v>
                </c:pt>
                <c:pt idx="646">
                  <c:v>4.4330250000000002E-3</c:v>
                </c:pt>
                <c:pt idx="647">
                  <c:v>4.3758699999999996E-3</c:v>
                </c:pt>
                <c:pt idx="648">
                  <c:v>4.3635219999999999E-3</c:v>
                </c:pt>
                <c:pt idx="649">
                  <c:v>4.3880780000000001E-3</c:v>
                </c:pt>
                <c:pt idx="650">
                  <c:v>4.4287099999999998E-3</c:v>
                </c:pt>
                <c:pt idx="651">
                  <c:v>4.454141E-3</c:v>
                </c:pt>
                <c:pt idx="652">
                  <c:v>4.4348729999999998E-3</c:v>
                </c:pt>
                <c:pt idx="653">
                  <c:v>4.3830340000000001E-3</c:v>
                </c:pt>
                <c:pt idx="654">
                  <c:v>4.3284930000000001E-3</c:v>
                </c:pt>
                <c:pt idx="655">
                  <c:v>4.3068940000000003E-3</c:v>
                </c:pt>
                <c:pt idx="656">
                  <c:v>4.3615420000000004E-3</c:v>
                </c:pt>
                <c:pt idx="657">
                  <c:v>4.4067890000000004E-3</c:v>
                </c:pt>
                <c:pt idx="658">
                  <c:v>4.399015E-3</c:v>
                </c:pt>
                <c:pt idx="659">
                  <c:v>4.3641679999999999E-3</c:v>
                </c:pt>
                <c:pt idx="660">
                  <c:v>4.320717E-3</c:v>
                </c:pt>
                <c:pt idx="661">
                  <c:v>4.2752459999999999E-3</c:v>
                </c:pt>
                <c:pt idx="662">
                  <c:v>4.2368140000000002E-3</c:v>
                </c:pt>
                <c:pt idx="663">
                  <c:v>4.2069910000000002E-3</c:v>
                </c:pt>
                <c:pt idx="664">
                  <c:v>4.1904760000000003E-3</c:v>
                </c:pt>
                <c:pt idx="665">
                  <c:v>4.1745819999999996E-3</c:v>
                </c:pt>
                <c:pt idx="666">
                  <c:v>4.1649749999999996E-3</c:v>
                </c:pt>
                <c:pt idx="667">
                  <c:v>4.1795290000000004E-3</c:v>
                </c:pt>
                <c:pt idx="668">
                  <c:v>4.1575650000000002E-3</c:v>
                </c:pt>
                <c:pt idx="669">
                  <c:v>4.1917229999999996E-3</c:v>
                </c:pt>
                <c:pt idx="670">
                  <c:v>4.2067909999999997E-3</c:v>
                </c:pt>
                <c:pt idx="671">
                  <c:v>4.1957749999999997E-3</c:v>
                </c:pt>
                <c:pt idx="672">
                  <c:v>4.111984E-3</c:v>
                </c:pt>
                <c:pt idx="673">
                  <c:v>4.0677250000000003E-3</c:v>
                </c:pt>
                <c:pt idx="674">
                  <c:v>4.0703550000000003E-3</c:v>
                </c:pt>
                <c:pt idx="675">
                  <c:v>4.0331159999999998E-3</c:v>
                </c:pt>
                <c:pt idx="676">
                  <c:v>4.032033E-3</c:v>
                </c:pt>
                <c:pt idx="677">
                  <c:v>4.0418210000000001E-3</c:v>
                </c:pt>
                <c:pt idx="678">
                  <c:v>3.9928899999999998E-3</c:v>
                </c:pt>
                <c:pt idx="679">
                  <c:v>4.01213E-3</c:v>
                </c:pt>
                <c:pt idx="680">
                  <c:v>4.0380859999999998E-3</c:v>
                </c:pt>
                <c:pt idx="681">
                  <c:v>3.9984620000000004E-3</c:v>
                </c:pt>
                <c:pt idx="682">
                  <c:v>4.0069399999999996E-3</c:v>
                </c:pt>
                <c:pt idx="683">
                  <c:v>4.0497989999999998E-3</c:v>
                </c:pt>
                <c:pt idx="684">
                  <c:v>4.0341659999999996E-3</c:v>
                </c:pt>
                <c:pt idx="685">
                  <c:v>4.0629070000000002E-3</c:v>
                </c:pt>
                <c:pt idx="686">
                  <c:v>4.0809890000000001E-3</c:v>
                </c:pt>
                <c:pt idx="687">
                  <c:v>4.0242439999999997E-3</c:v>
                </c:pt>
                <c:pt idx="688">
                  <c:v>4.0029480000000001E-3</c:v>
                </c:pt>
                <c:pt idx="689">
                  <c:v>4.0174349999999998E-3</c:v>
                </c:pt>
                <c:pt idx="690">
                  <c:v>3.9573849999999999E-3</c:v>
                </c:pt>
                <c:pt idx="691">
                  <c:v>3.9673470000000004E-3</c:v>
                </c:pt>
                <c:pt idx="692">
                  <c:v>3.9810109999999996E-3</c:v>
                </c:pt>
                <c:pt idx="693">
                  <c:v>3.9877860000000001E-3</c:v>
                </c:pt>
                <c:pt idx="694">
                  <c:v>3.9259560000000004E-3</c:v>
                </c:pt>
                <c:pt idx="695">
                  <c:v>3.9498689999999999E-3</c:v>
                </c:pt>
                <c:pt idx="696">
                  <c:v>3.9739679999999996E-3</c:v>
                </c:pt>
                <c:pt idx="697">
                  <c:v>3.9793060000000002E-3</c:v>
                </c:pt>
                <c:pt idx="698">
                  <c:v>3.9256059999999999E-3</c:v>
                </c:pt>
                <c:pt idx="699">
                  <c:v>3.9434479999999996E-3</c:v>
                </c:pt>
                <c:pt idx="700">
                  <c:v>3.9769369999999998E-3</c:v>
                </c:pt>
                <c:pt idx="701">
                  <c:v>3.9470260000000002E-3</c:v>
                </c:pt>
                <c:pt idx="702">
                  <c:v>3.9725619999999998E-3</c:v>
                </c:pt>
                <c:pt idx="703">
                  <c:v>4.0220500000000001E-3</c:v>
                </c:pt>
                <c:pt idx="704">
                  <c:v>4.0459859999999997E-3</c:v>
                </c:pt>
                <c:pt idx="705">
                  <c:v>4.0521489999999997E-3</c:v>
                </c:pt>
                <c:pt idx="706">
                  <c:v>4.0385689999999997E-3</c:v>
                </c:pt>
                <c:pt idx="707">
                  <c:v>4.0149260000000003E-3</c:v>
                </c:pt>
                <c:pt idx="708">
                  <c:v>3.9944580000000002E-3</c:v>
                </c:pt>
                <c:pt idx="709">
                  <c:v>3.9788050000000002E-3</c:v>
                </c:pt>
                <c:pt idx="710">
                  <c:v>3.9690239999999998E-3</c:v>
                </c:pt>
                <c:pt idx="711">
                  <c:v>3.9584770000000002E-3</c:v>
                </c:pt>
                <c:pt idx="712">
                  <c:v>3.9542149999999996E-3</c:v>
                </c:pt>
                <c:pt idx="713">
                  <c:v>3.9511040000000004E-3</c:v>
                </c:pt>
                <c:pt idx="714">
                  <c:v>3.9482390000000001E-3</c:v>
                </c:pt>
                <c:pt idx="715">
                  <c:v>3.9453140000000001E-3</c:v>
                </c:pt>
                <c:pt idx="716">
                  <c:v>3.9301400000000004E-3</c:v>
                </c:pt>
                <c:pt idx="717">
                  <c:v>3.9177350000000003E-3</c:v>
                </c:pt>
                <c:pt idx="718">
                  <c:v>3.8545770000000001E-3</c:v>
                </c:pt>
                <c:pt idx="719">
                  <c:v>3.8639899999999999E-3</c:v>
                </c:pt>
                <c:pt idx="720">
                  <c:v>3.838008E-3</c:v>
                </c:pt>
                <c:pt idx="721">
                  <c:v>3.8301839999999999E-3</c:v>
                </c:pt>
                <c:pt idx="722">
                  <c:v>3.8437810000000001E-3</c:v>
                </c:pt>
                <c:pt idx="723">
                  <c:v>3.8577870000000001E-3</c:v>
                </c:pt>
                <c:pt idx="724">
                  <c:v>3.867124E-3</c:v>
                </c:pt>
                <c:pt idx="725">
                  <c:v>3.8754589999999999E-3</c:v>
                </c:pt>
                <c:pt idx="726">
                  <c:v>3.9087150000000001E-3</c:v>
                </c:pt>
                <c:pt idx="727">
                  <c:v>3.9286700000000004E-3</c:v>
                </c:pt>
                <c:pt idx="728">
                  <c:v>3.9204699999999997E-3</c:v>
                </c:pt>
                <c:pt idx="729">
                  <c:v>3.9034460000000001E-3</c:v>
                </c:pt>
                <c:pt idx="730">
                  <c:v>3.884148E-3</c:v>
                </c:pt>
                <c:pt idx="731">
                  <c:v>3.8707139999999999E-3</c:v>
                </c:pt>
                <c:pt idx="732">
                  <c:v>3.859108E-3</c:v>
                </c:pt>
                <c:pt idx="733">
                  <c:v>3.852145E-3</c:v>
                </c:pt>
                <c:pt idx="734">
                  <c:v>3.8489100000000001E-3</c:v>
                </c:pt>
                <c:pt idx="735">
                  <c:v>3.8453110000000001E-3</c:v>
                </c:pt>
                <c:pt idx="736">
                  <c:v>3.8368310000000002E-3</c:v>
                </c:pt>
                <c:pt idx="737">
                  <c:v>3.8314870000000002E-3</c:v>
                </c:pt>
                <c:pt idx="738">
                  <c:v>3.8266260000000001E-3</c:v>
                </c:pt>
                <c:pt idx="739">
                  <c:v>3.820511E-3</c:v>
                </c:pt>
                <c:pt idx="740">
                  <c:v>3.8143080000000002E-3</c:v>
                </c:pt>
                <c:pt idx="741">
                  <c:v>3.8073949999999999E-3</c:v>
                </c:pt>
                <c:pt idx="742">
                  <c:v>3.804857E-3</c:v>
                </c:pt>
                <c:pt idx="743">
                  <c:v>3.8008030000000002E-3</c:v>
                </c:pt>
                <c:pt idx="744">
                  <c:v>3.7968899999999998E-3</c:v>
                </c:pt>
                <c:pt idx="745">
                  <c:v>3.7912039999999998E-3</c:v>
                </c:pt>
                <c:pt idx="746">
                  <c:v>3.7848180000000001E-3</c:v>
                </c:pt>
                <c:pt idx="747">
                  <c:v>3.7788280000000001E-3</c:v>
                </c:pt>
                <c:pt idx="748">
                  <c:v>3.773574E-3</c:v>
                </c:pt>
                <c:pt idx="749">
                  <c:v>3.7698649999999998E-3</c:v>
                </c:pt>
                <c:pt idx="750">
                  <c:v>3.7618370000000001E-3</c:v>
                </c:pt>
                <c:pt idx="751">
                  <c:v>3.756049E-3</c:v>
                </c:pt>
                <c:pt idx="752">
                  <c:v>3.772002E-3</c:v>
                </c:pt>
                <c:pt idx="753">
                  <c:v>3.7926560000000002E-3</c:v>
                </c:pt>
                <c:pt idx="754">
                  <c:v>3.7973899999999999E-3</c:v>
                </c:pt>
                <c:pt idx="755">
                  <c:v>3.7887799999999998E-3</c:v>
                </c:pt>
                <c:pt idx="756">
                  <c:v>3.7768329999999998E-3</c:v>
                </c:pt>
                <c:pt idx="757">
                  <c:v>3.6995909999999999E-3</c:v>
                </c:pt>
                <c:pt idx="758">
                  <c:v>3.7022700000000001E-3</c:v>
                </c:pt>
                <c:pt idx="759">
                  <c:v>3.705009E-3</c:v>
                </c:pt>
                <c:pt idx="760">
                  <c:v>3.701373E-3</c:v>
                </c:pt>
                <c:pt idx="761">
                  <c:v>3.6429840000000002E-3</c:v>
                </c:pt>
                <c:pt idx="762">
                  <c:v>3.6260369999999999E-3</c:v>
                </c:pt>
                <c:pt idx="763">
                  <c:v>3.6191270000000002E-3</c:v>
                </c:pt>
                <c:pt idx="764">
                  <c:v>3.608801E-3</c:v>
                </c:pt>
                <c:pt idx="765">
                  <c:v>3.6242190000000001E-3</c:v>
                </c:pt>
                <c:pt idx="766">
                  <c:v>3.5858859999999999E-3</c:v>
                </c:pt>
                <c:pt idx="767">
                  <c:v>3.5949860000000001E-3</c:v>
                </c:pt>
                <c:pt idx="768">
                  <c:v>3.6125910000000001E-3</c:v>
                </c:pt>
                <c:pt idx="769">
                  <c:v>3.578557E-3</c:v>
                </c:pt>
                <c:pt idx="770">
                  <c:v>3.592699E-3</c:v>
                </c:pt>
                <c:pt idx="771">
                  <c:v>3.6175840000000001E-3</c:v>
                </c:pt>
                <c:pt idx="772">
                  <c:v>3.5731159999999999E-3</c:v>
                </c:pt>
                <c:pt idx="773">
                  <c:v>3.5753790000000001E-3</c:v>
                </c:pt>
                <c:pt idx="774">
                  <c:v>3.6060950000000001E-3</c:v>
                </c:pt>
                <c:pt idx="775">
                  <c:v>3.5640839999999999E-3</c:v>
                </c:pt>
                <c:pt idx="776">
                  <c:v>3.5785909999999999E-3</c:v>
                </c:pt>
                <c:pt idx="777">
                  <c:v>3.5952269999999999E-3</c:v>
                </c:pt>
                <c:pt idx="778">
                  <c:v>3.5524179999999999E-3</c:v>
                </c:pt>
                <c:pt idx="779">
                  <c:v>3.5567770000000001E-3</c:v>
                </c:pt>
                <c:pt idx="780">
                  <c:v>3.5785230000000001E-3</c:v>
                </c:pt>
                <c:pt idx="781">
                  <c:v>3.5454459999999998E-3</c:v>
                </c:pt>
                <c:pt idx="782">
                  <c:v>3.5562969999999999E-3</c:v>
                </c:pt>
                <c:pt idx="783">
                  <c:v>3.6074119999999999E-3</c:v>
                </c:pt>
                <c:pt idx="784">
                  <c:v>3.6357300000000002E-3</c:v>
                </c:pt>
                <c:pt idx="785">
                  <c:v>3.5816099999999998E-3</c:v>
                </c:pt>
                <c:pt idx="786">
                  <c:v>3.5821640000000001E-3</c:v>
                </c:pt>
                <c:pt idx="787">
                  <c:v>3.5777980000000001E-3</c:v>
                </c:pt>
                <c:pt idx="788">
                  <c:v>3.5783170000000001E-3</c:v>
                </c:pt>
                <c:pt idx="789">
                  <c:v>3.5228130000000001E-3</c:v>
                </c:pt>
                <c:pt idx="790">
                  <c:v>3.5326419999999999E-3</c:v>
                </c:pt>
                <c:pt idx="791">
                  <c:v>3.5383429999999998E-3</c:v>
                </c:pt>
                <c:pt idx="792">
                  <c:v>3.5450809999999998E-3</c:v>
                </c:pt>
                <c:pt idx="793">
                  <c:v>3.4995270000000001E-3</c:v>
                </c:pt>
                <c:pt idx="794">
                  <c:v>3.5162180000000002E-3</c:v>
                </c:pt>
                <c:pt idx="795">
                  <c:v>3.5271120000000002E-3</c:v>
                </c:pt>
                <c:pt idx="796">
                  <c:v>3.5331249999999998E-3</c:v>
                </c:pt>
                <c:pt idx="797">
                  <c:v>3.4890239999999999E-3</c:v>
                </c:pt>
                <c:pt idx="798">
                  <c:v>3.5014429999999999E-3</c:v>
                </c:pt>
                <c:pt idx="799">
                  <c:v>3.521124E-3</c:v>
                </c:pt>
                <c:pt idx="800">
                  <c:v>3.5280260000000001E-3</c:v>
                </c:pt>
                <c:pt idx="801">
                  <c:v>3.4758710000000002E-3</c:v>
                </c:pt>
                <c:pt idx="802">
                  <c:v>3.48767E-3</c:v>
                </c:pt>
                <c:pt idx="803">
                  <c:v>3.4953240000000002E-3</c:v>
                </c:pt>
                <c:pt idx="804">
                  <c:v>3.5052099999999999E-3</c:v>
                </c:pt>
                <c:pt idx="805">
                  <c:v>3.4572069999999999E-3</c:v>
                </c:pt>
                <c:pt idx="806">
                  <c:v>3.4728070000000001E-3</c:v>
                </c:pt>
                <c:pt idx="807">
                  <c:v>3.4798659999999999E-3</c:v>
                </c:pt>
                <c:pt idx="808">
                  <c:v>3.4994729999999999E-3</c:v>
                </c:pt>
                <c:pt idx="809">
                  <c:v>3.4499959999999999E-3</c:v>
                </c:pt>
                <c:pt idx="810">
                  <c:v>3.464759E-3</c:v>
                </c:pt>
                <c:pt idx="811">
                  <c:v>3.4726520000000001E-3</c:v>
                </c:pt>
                <c:pt idx="812">
                  <c:v>3.483491E-3</c:v>
                </c:pt>
                <c:pt idx="813">
                  <c:v>3.438375E-3</c:v>
                </c:pt>
                <c:pt idx="814">
                  <c:v>3.4505709999999999E-3</c:v>
                </c:pt>
                <c:pt idx="815">
                  <c:v>3.456396E-3</c:v>
                </c:pt>
                <c:pt idx="816">
                  <c:v>3.464909E-3</c:v>
                </c:pt>
                <c:pt idx="817">
                  <c:v>3.487637E-3</c:v>
                </c:pt>
                <c:pt idx="818">
                  <c:v>3.4510589999999998E-3</c:v>
                </c:pt>
                <c:pt idx="819">
                  <c:v>3.455325E-3</c:v>
                </c:pt>
                <c:pt idx="820">
                  <c:v>3.45941E-3</c:v>
                </c:pt>
                <c:pt idx="821">
                  <c:v>3.471675E-3</c:v>
                </c:pt>
                <c:pt idx="822">
                  <c:v>3.4713069999999999E-3</c:v>
                </c:pt>
                <c:pt idx="823">
                  <c:v>3.419072E-3</c:v>
                </c:pt>
                <c:pt idx="824">
                  <c:v>3.4204600000000002E-3</c:v>
                </c:pt>
                <c:pt idx="825">
                  <c:v>3.424145E-3</c:v>
                </c:pt>
                <c:pt idx="826">
                  <c:v>3.4266320000000002E-3</c:v>
                </c:pt>
                <c:pt idx="827">
                  <c:v>3.4353119999999998E-3</c:v>
                </c:pt>
                <c:pt idx="828">
                  <c:v>3.3820669999999999E-3</c:v>
                </c:pt>
                <c:pt idx="829">
                  <c:v>3.390189E-3</c:v>
                </c:pt>
                <c:pt idx="830">
                  <c:v>3.4004740000000001E-3</c:v>
                </c:pt>
                <c:pt idx="831">
                  <c:v>3.4116300000000001E-3</c:v>
                </c:pt>
                <c:pt idx="832">
                  <c:v>3.3666579999999998E-3</c:v>
                </c:pt>
                <c:pt idx="833">
                  <c:v>3.382155E-3</c:v>
                </c:pt>
                <c:pt idx="834">
                  <c:v>3.3953579999999998E-3</c:v>
                </c:pt>
                <c:pt idx="835">
                  <c:v>3.4086860000000002E-3</c:v>
                </c:pt>
                <c:pt idx="836">
                  <c:v>3.3588340000000002E-3</c:v>
                </c:pt>
                <c:pt idx="837">
                  <c:v>3.3726630000000001E-3</c:v>
                </c:pt>
                <c:pt idx="838">
                  <c:v>3.3837429999999998E-3</c:v>
                </c:pt>
                <c:pt idx="839">
                  <c:v>3.3907099999999999E-3</c:v>
                </c:pt>
                <c:pt idx="840">
                  <c:v>3.3430869999999998E-3</c:v>
                </c:pt>
                <c:pt idx="841">
                  <c:v>3.361583E-3</c:v>
                </c:pt>
                <c:pt idx="842">
                  <c:v>3.3355400000000001E-3</c:v>
                </c:pt>
                <c:pt idx="843">
                  <c:v>3.3413079999999999E-3</c:v>
                </c:pt>
                <c:pt idx="844">
                  <c:v>3.3300579999999999E-3</c:v>
                </c:pt>
                <c:pt idx="845">
                  <c:v>3.3416639999999998E-3</c:v>
                </c:pt>
                <c:pt idx="846">
                  <c:v>3.3633259999999998E-3</c:v>
                </c:pt>
                <c:pt idx="847">
                  <c:v>3.3783139999999999E-3</c:v>
                </c:pt>
                <c:pt idx="848">
                  <c:v>3.3274870000000001E-3</c:v>
                </c:pt>
                <c:pt idx="849">
                  <c:v>3.3371730000000001E-3</c:v>
                </c:pt>
                <c:pt idx="850">
                  <c:v>3.340478E-3</c:v>
                </c:pt>
                <c:pt idx="851">
                  <c:v>3.3475620000000001E-3</c:v>
                </c:pt>
                <c:pt idx="852">
                  <c:v>3.3055300000000001E-3</c:v>
                </c:pt>
                <c:pt idx="853">
                  <c:v>3.3268210000000002E-3</c:v>
                </c:pt>
                <c:pt idx="854">
                  <c:v>3.3448919999999999E-3</c:v>
                </c:pt>
                <c:pt idx="855">
                  <c:v>3.3188520000000002E-3</c:v>
                </c:pt>
                <c:pt idx="856">
                  <c:v>3.3216180000000001E-3</c:v>
                </c:pt>
                <c:pt idx="857">
                  <c:v>3.3393020000000002E-3</c:v>
                </c:pt>
                <c:pt idx="858">
                  <c:v>3.307206E-3</c:v>
                </c:pt>
                <c:pt idx="859">
                  <c:v>3.3074900000000002E-3</c:v>
                </c:pt>
                <c:pt idx="860">
                  <c:v>3.2885359999999999E-3</c:v>
                </c:pt>
                <c:pt idx="861">
                  <c:v>3.3134380000000001E-3</c:v>
                </c:pt>
                <c:pt idx="862">
                  <c:v>3.328737E-3</c:v>
                </c:pt>
                <c:pt idx="863">
                  <c:v>3.2824130000000001E-3</c:v>
                </c:pt>
                <c:pt idx="864">
                  <c:v>3.2816450000000001E-3</c:v>
                </c:pt>
                <c:pt idx="865">
                  <c:v>3.294768E-3</c:v>
                </c:pt>
                <c:pt idx="866">
                  <c:v>3.2579660000000002E-3</c:v>
                </c:pt>
                <c:pt idx="867">
                  <c:v>3.2650270000000002E-3</c:v>
                </c:pt>
                <c:pt idx="868">
                  <c:v>3.2861129999999998E-3</c:v>
                </c:pt>
                <c:pt idx="869">
                  <c:v>3.2917459999999999E-3</c:v>
                </c:pt>
                <c:pt idx="870">
                  <c:v>3.2550050000000001E-3</c:v>
                </c:pt>
                <c:pt idx="871">
                  <c:v>3.2585930000000002E-3</c:v>
                </c:pt>
                <c:pt idx="872">
                  <c:v>3.2717860000000001E-3</c:v>
                </c:pt>
                <c:pt idx="873">
                  <c:v>3.2410949999999998E-3</c:v>
                </c:pt>
                <c:pt idx="874">
                  <c:v>3.2570979999999999E-3</c:v>
                </c:pt>
                <c:pt idx="875">
                  <c:v>3.2828150000000001E-3</c:v>
                </c:pt>
                <c:pt idx="876">
                  <c:v>3.2460369999999998E-3</c:v>
                </c:pt>
                <c:pt idx="877">
                  <c:v>3.2617240000000001E-3</c:v>
                </c:pt>
                <c:pt idx="878">
                  <c:v>3.279709E-3</c:v>
                </c:pt>
                <c:pt idx="879">
                  <c:v>3.2355169999999998E-3</c:v>
                </c:pt>
                <c:pt idx="880">
                  <c:v>3.2488259999999998E-3</c:v>
                </c:pt>
                <c:pt idx="881">
                  <c:v>3.2557110000000001E-3</c:v>
                </c:pt>
                <c:pt idx="882">
                  <c:v>3.2162900000000001E-3</c:v>
                </c:pt>
                <c:pt idx="883">
                  <c:v>3.2324369999999999E-3</c:v>
                </c:pt>
                <c:pt idx="884">
                  <c:v>3.2488550000000001E-3</c:v>
                </c:pt>
                <c:pt idx="885">
                  <c:v>3.2106869999999998E-3</c:v>
                </c:pt>
                <c:pt idx="886">
                  <c:v>3.2301180000000001E-3</c:v>
                </c:pt>
                <c:pt idx="887">
                  <c:v>3.211869E-3</c:v>
                </c:pt>
                <c:pt idx="888">
                  <c:v>3.2215529999999998E-3</c:v>
                </c:pt>
                <c:pt idx="889">
                  <c:v>3.2005929999999998E-3</c:v>
                </c:pt>
                <c:pt idx="890">
                  <c:v>3.2189470000000002E-3</c:v>
                </c:pt>
                <c:pt idx="891">
                  <c:v>3.236493E-3</c:v>
                </c:pt>
                <c:pt idx="892">
                  <c:v>3.1951620000000001E-3</c:v>
                </c:pt>
                <c:pt idx="893">
                  <c:v>3.2105649999999999E-3</c:v>
                </c:pt>
                <c:pt idx="894">
                  <c:v>3.220269E-3</c:v>
                </c:pt>
                <c:pt idx="895">
                  <c:v>3.1819130000000002E-3</c:v>
                </c:pt>
                <c:pt idx="896">
                  <c:v>3.210643E-3</c:v>
                </c:pt>
                <c:pt idx="897">
                  <c:v>3.244079E-3</c:v>
                </c:pt>
                <c:pt idx="898">
                  <c:v>3.2148390000000002E-3</c:v>
                </c:pt>
                <c:pt idx="899">
                  <c:v>3.225089E-3</c:v>
                </c:pt>
                <c:pt idx="900">
                  <c:v>3.247153E-3</c:v>
                </c:pt>
                <c:pt idx="901">
                  <c:v>3.2078620000000001E-3</c:v>
                </c:pt>
                <c:pt idx="902">
                  <c:v>3.2103589999999999E-3</c:v>
                </c:pt>
                <c:pt idx="903">
                  <c:v>3.2138520000000001E-3</c:v>
                </c:pt>
                <c:pt idx="904">
                  <c:v>3.1713129999999998E-3</c:v>
                </c:pt>
                <c:pt idx="905">
                  <c:v>3.186188E-3</c:v>
                </c:pt>
                <c:pt idx="906">
                  <c:v>3.2024380000000002E-3</c:v>
                </c:pt>
                <c:pt idx="907">
                  <c:v>3.1662560000000001E-3</c:v>
                </c:pt>
                <c:pt idx="908">
                  <c:v>3.1718079999999999E-3</c:v>
                </c:pt>
                <c:pt idx="909">
                  <c:v>3.1964430000000002E-3</c:v>
                </c:pt>
                <c:pt idx="910">
                  <c:v>3.160118E-3</c:v>
                </c:pt>
                <c:pt idx="911">
                  <c:v>3.1713639999999999E-3</c:v>
                </c:pt>
                <c:pt idx="912">
                  <c:v>3.1532510000000001E-3</c:v>
                </c:pt>
                <c:pt idx="913">
                  <c:v>3.1806170000000002E-3</c:v>
                </c:pt>
                <c:pt idx="914">
                  <c:v>3.1544199999999998E-3</c:v>
                </c:pt>
                <c:pt idx="915">
                  <c:v>3.1592429999999999E-3</c:v>
                </c:pt>
                <c:pt idx="916">
                  <c:v>3.182289E-3</c:v>
                </c:pt>
                <c:pt idx="917">
                  <c:v>3.1414720000000002E-3</c:v>
                </c:pt>
                <c:pt idx="918">
                  <c:v>3.1539229999999999E-3</c:v>
                </c:pt>
                <c:pt idx="919">
                  <c:v>3.1658709999999998E-3</c:v>
                </c:pt>
                <c:pt idx="920">
                  <c:v>3.1285409999999999E-3</c:v>
                </c:pt>
                <c:pt idx="921">
                  <c:v>3.1461330000000002E-3</c:v>
                </c:pt>
                <c:pt idx="922">
                  <c:v>3.1744289999999999E-3</c:v>
                </c:pt>
                <c:pt idx="923">
                  <c:v>3.1404890000000002E-3</c:v>
                </c:pt>
                <c:pt idx="924">
                  <c:v>3.1501929999999999E-3</c:v>
                </c:pt>
                <c:pt idx="925">
                  <c:v>3.1217739999999999E-3</c:v>
                </c:pt>
                <c:pt idx="926">
                  <c:v>3.1409010000000002E-3</c:v>
                </c:pt>
                <c:pt idx="927">
                  <c:v>3.1202170000000002E-3</c:v>
                </c:pt>
                <c:pt idx="928">
                  <c:v>3.1334560000000002E-3</c:v>
                </c:pt>
                <c:pt idx="929">
                  <c:v>3.1489130000000001E-3</c:v>
                </c:pt>
                <c:pt idx="930">
                  <c:v>3.1155419999999998E-3</c:v>
                </c:pt>
                <c:pt idx="931">
                  <c:v>3.1295310000000001E-3</c:v>
                </c:pt>
                <c:pt idx="932">
                  <c:v>3.151231E-3</c:v>
                </c:pt>
                <c:pt idx="933">
                  <c:v>3.1102489999999998E-3</c:v>
                </c:pt>
                <c:pt idx="934">
                  <c:v>3.1246799999999999E-3</c:v>
                </c:pt>
                <c:pt idx="935">
                  <c:v>3.1500619999999999E-3</c:v>
                </c:pt>
                <c:pt idx="936">
                  <c:v>3.1192170000000001E-3</c:v>
                </c:pt>
                <c:pt idx="937">
                  <c:v>3.1244200000000001E-3</c:v>
                </c:pt>
                <c:pt idx="938">
                  <c:v>3.1423100000000002E-3</c:v>
                </c:pt>
                <c:pt idx="939">
                  <c:v>3.1560759999999998E-3</c:v>
                </c:pt>
                <c:pt idx="940">
                  <c:v>3.1148640000000002E-3</c:v>
                </c:pt>
                <c:pt idx="941">
                  <c:v>3.1383069999999999E-3</c:v>
                </c:pt>
                <c:pt idx="942">
                  <c:v>3.1556969999999998E-3</c:v>
                </c:pt>
                <c:pt idx="943">
                  <c:v>3.1741600000000001E-3</c:v>
                </c:pt>
                <c:pt idx="944">
                  <c:v>3.1368300000000002E-3</c:v>
                </c:pt>
                <c:pt idx="945">
                  <c:v>3.1518370000000002E-3</c:v>
                </c:pt>
                <c:pt idx="946">
                  <c:v>3.1616410000000002E-3</c:v>
                </c:pt>
                <c:pt idx="947">
                  <c:v>3.1729089999999998E-3</c:v>
                </c:pt>
                <c:pt idx="948">
                  <c:v>3.1266219999999999E-3</c:v>
                </c:pt>
                <c:pt idx="949">
                  <c:v>3.150244E-3</c:v>
                </c:pt>
                <c:pt idx="950">
                  <c:v>3.1649180000000001E-3</c:v>
                </c:pt>
                <c:pt idx="951">
                  <c:v>3.176267E-3</c:v>
                </c:pt>
                <c:pt idx="952">
                  <c:v>3.1287870000000001E-3</c:v>
                </c:pt>
                <c:pt idx="953">
                  <c:v>3.1416069999999998E-3</c:v>
                </c:pt>
                <c:pt idx="954">
                  <c:v>3.1571289999999998E-3</c:v>
                </c:pt>
                <c:pt idx="955">
                  <c:v>3.1715060000000002E-3</c:v>
                </c:pt>
                <c:pt idx="956">
                  <c:v>3.130135E-3</c:v>
                </c:pt>
                <c:pt idx="957">
                  <c:v>3.146654E-3</c:v>
                </c:pt>
                <c:pt idx="958">
                  <c:v>3.1614730000000001E-3</c:v>
                </c:pt>
                <c:pt idx="959">
                  <c:v>3.1766939999999999E-3</c:v>
                </c:pt>
                <c:pt idx="960">
                  <c:v>3.1339129999999999E-3</c:v>
                </c:pt>
                <c:pt idx="961">
                  <c:v>3.146575E-3</c:v>
                </c:pt>
                <c:pt idx="962">
                  <c:v>3.1645639999999999E-3</c:v>
                </c:pt>
                <c:pt idx="963">
                  <c:v>3.181681E-3</c:v>
                </c:pt>
                <c:pt idx="964">
                  <c:v>3.1427650000000001E-3</c:v>
                </c:pt>
                <c:pt idx="965">
                  <c:v>3.1617049999999999E-3</c:v>
                </c:pt>
                <c:pt idx="966">
                  <c:v>3.1807189999999998E-3</c:v>
                </c:pt>
                <c:pt idx="967">
                  <c:v>3.1967250000000001E-3</c:v>
                </c:pt>
                <c:pt idx="968">
                  <c:v>3.1532740000000002E-3</c:v>
                </c:pt>
                <c:pt idx="969">
                  <c:v>3.1717339999999998E-3</c:v>
                </c:pt>
                <c:pt idx="970">
                  <c:v>3.185486E-3</c:v>
                </c:pt>
                <c:pt idx="971">
                  <c:v>3.2002210000000001E-3</c:v>
                </c:pt>
                <c:pt idx="972">
                  <c:v>3.1633389999999998E-3</c:v>
                </c:pt>
                <c:pt idx="973">
                  <c:v>3.1908330000000001E-3</c:v>
                </c:pt>
                <c:pt idx="974">
                  <c:v>3.2096249999999998E-3</c:v>
                </c:pt>
                <c:pt idx="975">
                  <c:v>3.177254E-3</c:v>
                </c:pt>
                <c:pt idx="976">
                  <c:v>3.1939899999999999E-3</c:v>
                </c:pt>
                <c:pt idx="977">
                  <c:v>3.2136719999999999E-3</c:v>
                </c:pt>
                <c:pt idx="978">
                  <c:v>3.2325840000000002E-3</c:v>
                </c:pt>
                <c:pt idx="979">
                  <c:v>3.1993009999999999E-3</c:v>
                </c:pt>
                <c:pt idx="980">
                  <c:v>3.2267860000000002E-3</c:v>
                </c:pt>
                <c:pt idx="981">
                  <c:v>3.2457190000000002E-3</c:v>
                </c:pt>
                <c:pt idx="982">
                  <c:v>3.218421E-3</c:v>
                </c:pt>
                <c:pt idx="983">
                  <c:v>3.2451929999999999E-3</c:v>
                </c:pt>
                <c:pt idx="984">
                  <c:v>3.259414E-3</c:v>
                </c:pt>
                <c:pt idx="985">
                  <c:v>3.2699230000000001E-3</c:v>
                </c:pt>
                <c:pt idx="986">
                  <c:v>3.2340149999999998E-3</c:v>
                </c:pt>
                <c:pt idx="987">
                  <c:v>3.2607249999999999E-3</c:v>
                </c:pt>
                <c:pt idx="988">
                  <c:v>3.280009E-3</c:v>
                </c:pt>
                <c:pt idx="989">
                  <c:v>3.2565990000000002E-3</c:v>
                </c:pt>
                <c:pt idx="990">
                  <c:v>3.2685079999999998E-3</c:v>
                </c:pt>
                <c:pt idx="991">
                  <c:v>3.286265E-3</c:v>
                </c:pt>
                <c:pt idx="992">
                  <c:v>3.2674520000000001E-3</c:v>
                </c:pt>
                <c:pt idx="993">
                  <c:v>3.298605E-3</c:v>
                </c:pt>
                <c:pt idx="994">
                  <c:v>3.3299979999999998E-3</c:v>
                </c:pt>
                <c:pt idx="995">
                  <c:v>3.3004480000000001E-3</c:v>
                </c:pt>
                <c:pt idx="996">
                  <c:v>3.319982E-3</c:v>
                </c:pt>
                <c:pt idx="997">
                  <c:v>3.3381399999999999E-3</c:v>
                </c:pt>
                <c:pt idx="998">
                  <c:v>3.3072370000000002E-3</c:v>
                </c:pt>
                <c:pt idx="999">
                  <c:v>3.3342839999999999E-3</c:v>
                </c:pt>
                <c:pt idx="1000">
                  <c:v>3.3627090000000002E-3</c:v>
                </c:pt>
                <c:pt idx="1001">
                  <c:v>3.3290490000000002E-3</c:v>
                </c:pt>
                <c:pt idx="1002">
                  <c:v>3.3519909999999999E-3</c:v>
                </c:pt>
                <c:pt idx="1003">
                  <c:v>3.3680020000000001E-3</c:v>
                </c:pt>
                <c:pt idx="1004">
                  <c:v>3.340291E-3</c:v>
                </c:pt>
                <c:pt idx="1005">
                  <c:v>3.3549220000000002E-3</c:v>
                </c:pt>
                <c:pt idx="1006">
                  <c:v>3.3891059999999998E-3</c:v>
                </c:pt>
                <c:pt idx="1007">
                  <c:v>3.3673520000000001E-3</c:v>
                </c:pt>
                <c:pt idx="1008">
                  <c:v>3.3832390000000001E-3</c:v>
                </c:pt>
                <c:pt idx="1009">
                  <c:v>3.3606410000000001E-3</c:v>
                </c:pt>
                <c:pt idx="1010">
                  <c:v>3.397195E-3</c:v>
                </c:pt>
                <c:pt idx="1011">
                  <c:v>3.3801030000000002E-3</c:v>
                </c:pt>
                <c:pt idx="1012">
                  <c:v>3.3910640000000001E-3</c:v>
                </c:pt>
                <c:pt idx="1013">
                  <c:v>3.4059070000000001E-3</c:v>
                </c:pt>
                <c:pt idx="1014">
                  <c:v>3.3771669999999999E-3</c:v>
                </c:pt>
                <c:pt idx="1015">
                  <c:v>3.4013810000000002E-3</c:v>
                </c:pt>
                <c:pt idx="1016">
                  <c:v>3.419601E-3</c:v>
                </c:pt>
                <c:pt idx="1017">
                  <c:v>3.4407460000000002E-3</c:v>
                </c:pt>
                <c:pt idx="1018">
                  <c:v>3.4064350000000002E-3</c:v>
                </c:pt>
                <c:pt idx="1019">
                  <c:v>3.4278619999999998E-3</c:v>
                </c:pt>
                <c:pt idx="1020">
                  <c:v>3.4584820000000001E-3</c:v>
                </c:pt>
                <c:pt idx="1021">
                  <c:v>3.4824040000000001E-3</c:v>
                </c:pt>
                <c:pt idx="1022">
                  <c:v>3.4963939999999999E-3</c:v>
                </c:pt>
                <c:pt idx="1023">
                  <c:v>3.5040589999999999E-3</c:v>
                </c:pt>
                <c:pt idx="1024">
                  <c:v>3.5099609999999998E-3</c:v>
                </c:pt>
                <c:pt idx="1025">
                  <c:v>3.5155519999999999E-3</c:v>
                </c:pt>
                <c:pt idx="1026">
                  <c:v>3.5234369999999999E-3</c:v>
                </c:pt>
                <c:pt idx="1027">
                  <c:v>3.531883E-3</c:v>
                </c:pt>
                <c:pt idx="1028">
                  <c:v>3.5433560000000001E-3</c:v>
                </c:pt>
                <c:pt idx="1029">
                  <c:v>3.555276E-3</c:v>
                </c:pt>
                <c:pt idx="1030">
                  <c:v>3.5671399999999999E-3</c:v>
                </c:pt>
                <c:pt idx="1031">
                  <c:v>3.5742310000000002E-3</c:v>
                </c:pt>
                <c:pt idx="1032">
                  <c:v>3.5844119999999999E-3</c:v>
                </c:pt>
                <c:pt idx="1033">
                  <c:v>3.5540659999999998E-3</c:v>
                </c:pt>
                <c:pt idx="1034">
                  <c:v>3.5925710000000001E-3</c:v>
                </c:pt>
                <c:pt idx="1035">
                  <c:v>3.6259500000000002E-3</c:v>
                </c:pt>
                <c:pt idx="1036">
                  <c:v>3.6059780000000001E-3</c:v>
                </c:pt>
                <c:pt idx="1037">
                  <c:v>3.6104639999999999E-3</c:v>
                </c:pt>
                <c:pt idx="1038">
                  <c:v>3.6429890000000001E-3</c:v>
                </c:pt>
                <c:pt idx="1039">
                  <c:v>3.6282530000000001E-3</c:v>
                </c:pt>
                <c:pt idx="1040">
                  <c:v>3.6430740000000001E-3</c:v>
                </c:pt>
                <c:pt idx="1041">
                  <c:v>3.680989E-3</c:v>
                </c:pt>
                <c:pt idx="1042">
                  <c:v>3.6578679999999999E-3</c:v>
                </c:pt>
                <c:pt idx="1043">
                  <c:v>3.6983099999999998E-3</c:v>
                </c:pt>
                <c:pt idx="1044">
                  <c:v>3.7457380000000002E-3</c:v>
                </c:pt>
                <c:pt idx="1045">
                  <c:v>3.7283250000000002E-3</c:v>
                </c:pt>
                <c:pt idx="1046">
                  <c:v>3.7630250000000001E-3</c:v>
                </c:pt>
                <c:pt idx="1047">
                  <c:v>3.8050570000000001E-3</c:v>
                </c:pt>
                <c:pt idx="1048">
                  <c:v>3.785971E-3</c:v>
                </c:pt>
                <c:pt idx="1049">
                  <c:v>3.8196269999999999E-3</c:v>
                </c:pt>
                <c:pt idx="1050">
                  <c:v>3.8502969999999999E-3</c:v>
                </c:pt>
                <c:pt idx="1051">
                  <c:v>3.827085E-3</c:v>
                </c:pt>
                <c:pt idx="1052">
                  <c:v>3.865252E-3</c:v>
                </c:pt>
                <c:pt idx="1053">
                  <c:v>3.8994670000000002E-3</c:v>
                </c:pt>
                <c:pt idx="1054">
                  <c:v>3.877353E-3</c:v>
                </c:pt>
                <c:pt idx="1055">
                  <c:v>3.9216980000000004E-3</c:v>
                </c:pt>
                <c:pt idx="1056">
                  <c:v>3.9697669999999999E-3</c:v>
                </c:pt>
                <c:pt idx="1057">
                  <c:v>3.9988130000000004E-3</c:v>
                </c:pt>
                <c:pt idx="1058">
                  <c:v>3.958741E-3</c:v>
                </c:pt>
                <c:pt idx="1059">
                  <c:v>3.98512E-3</c:v>
                </c:pt>
                <c:pt idx="1060">
                  <c:v>4.0184929999999997E-3</c:v>
                </c:pt>
                <c:pt idx="1061">
                  <c:v>3.9874309999999996E-3</c:v>
                </c:pt>
                <c:pt idx="1062">
                  <c:v>4.022149E-3</c:v>
                </c:pt>
                <c:pt idx="1063">
                  <c:v>4.0639739999999997E-3</c:v>
                </c:pt>
                <c:pt idx="1064">
                  <c:v>4.0360630000000003E-3</c:v>
                </c:pt>
                <c:pt idx="1065">
                  <c:v>4.0579800000000001E-3</c:v>
                </c:pt>
                <c:pt idx="1066">
                  <c:v>4.044242E-3</c:v>
                </c:pt>
                <c:pt idx="1067">
                  <c:v>4.0695590000000004E-3</c:v>
                </c:pt>
                <c:pt idx="1068">
                  <c:v>4.0513880000000004E-3</c:v>
                </c:pt>
                <c:pt idx="1069">
                  <c:v>4.081131E-3</c:v>
                </c:pt>
                <c:pt idx="1070">
                  <c:v>4.0568999999999996E-3</c:v>
                </c:pt>
                <c:pt idx="1071">
                  <c:v>4.1017680000000004E-3</c:v>
                </c:pt>
                <c:pt idx="1072">
                  <c:v>4.0892940000000003E-3</c:v>
                </c:pt>
                <c:pt idx="1073">
                  <c:v>4.1155510000000003E-3</c:v>
                </c:pt>
                <c:pt idx="1074">
                  <c:v>4.0786859999999998E-3</c:v>
                </c:pt>
                <c:pt idx="1075">
                  <c:v>4.1125010000000002E-3</c:v>
                </c:pt>
                <c:pt idx="1076">
                  <c:v>4.0884509999999999E-3</c:v>
                </c:pt>
                <c:pt idx="1077">
                  <c:v>4.1081010000000003E-3</c:v>
                </c:pt>
                <c:pt idx="1078">
                  <c:v>4.1486830000000002E-3</c:v>
                </c:pt>
                <c:pt idx="1079">
                  <c:v>4.1183269999999998E-3</c:v>
                </c:pt>
                <c:pt idx="1080">
                  <c:v>4.126836E-3</c:v>
                </c:pt>
                <c:pt idx="1081">
                  <c:v>4.161952E-3</c:v>
                </c:pt>
                <c:pt idx="1082">
                  <c:v>4.1819730000000003E-3</c:v>
                </c:pt>
                <c:pt idx="1083">
                  <c:v>4.1347950000000001E-3</c:v>
                </c:pt>
                <c:pt idx="1084">
                  <c:v>4.1805929999999998E-3</c:v>
                </c:pt>
                <c:pt idx="1085">
                  <c:v>4.2093E-3</c:v>
                </c:pt>
                <c:pt idx="1086">
                  <c:v>4.1635079999999998E-3</c:v>
                </c:pt>
                <c:pt idx="1087">
                  <c:v>4.1718670000000001E-3</c:v>
                </c:pt>
                <c:pt idx="1088">
                  <c:v>4.2005209999999996E-3</c:v>
                </c:pt>
                <c:pt idx="1089">
                  <c:v>4.1646130000000002E-3</c:v>
                </c:pt>
                <c:pt idx="1090">
                  <c:v>4.1781279999999997E-3</c:v>
                </c:pt>
                <c:pt idx="1091">
                  <c:v>4.1582440000000002E-3</c:v>
                </c:pt>
                <c:pt idx="1092">
                  <c:v>4.19529E-3</c:v>
                </c:pt>
                <c:pt idx="1093">
                  <c:v>4.1743370000000002E-3</c:v>
                </c:pt>
                <c:pt idx="1094">
                  <c:v>4.189552E-3</c:v>
                </c:pt>
                <c:pt idx="1095">
                  <c:v>4.1757540000000003E-3</c:v>
                </c:pt>
                <c:pt idx="1096">
                  <c:v>4.2261820000000002E-3</c:v>
                </c:pt>
                <c:pt idx="1097">
                  <c:v>4.2451889999999999E-3</c:v>
                </c:pt>
                <c:pt idx="1098">
                  <c:v>4.1923330000000003E-3</c:v>
                </c:pt>
                <c:pt idx="1099">
                  <c:v>4.198912E-3</c:v>
                </c:pt>
                <c:pt idx="1100">
                  <c:v>4.1731559999999999E-3</c:v>
                </c:pt>
                <c:pt idx="1101">
                  <c:v>4.2053530000000002E-3</c:v>
                </c:pt>
                <c:pt idx="1102">
                  <c:v>4.1734459999999999E-3</c:v>
                </c:pt>
                <c:pt idx="1103">
                  <c:v>4.1866309999999997E-3</c:v>
                </c:pt>
                <c:pt idx="1104">
                  <c:v>4.2080520000000003E-3</c:v>
                </c:pt>
                <c:pt idx="1105">
                  <c:v>4.1678310000000003E-3</c:v>
                </c:pt>
                <c:pt idx="1106">
                  <c:v>4.196862E-3</c:v>
                </c:pt>
                <c:pt idx="1107">
                  <c:v>4.175883E-3</c:v>
                </c:pt>
                <c:pt idx="1108">
                  <c:v>4.2031860000000002E-3</c:v>
                </c:pt>
                <c:pt idx="1109">
                  <c:v>4.1645950000000001E-3</c:v>
                </c:pt>
                <c:pt idx="1110">
                  <c:v>4.1981070000000004E-3</c:v>
                </c:pt>
                <c:pt idx="1111">
                  <c:v>4.1834919999999996E-3</c:v>
                </c:pt>
                <c:pt idx="1112">
                  <c:v>4.2269220000000001E-3</c:v>
                </c:pt>
                <c:pt idx="1113">
                  <c:v>4.2120619999999999E-3</c:v>
                </c:pt>
                <c:pt idx="1114">
                  <c:v>4.2358789999999997E-3</c:v>
                </c:pt>
                <c:pt idx="1115">
                  <c:v>4.2697250000000003E-3</c:v>
                </c:pt>
                <c:pt idx="1116">
                  <c:v>4.2191930000000004E-3</c:v>
                </c:pt>
                <c:pt idx="1117">
                  <c:v>4.2201419999999996E-3</c:v>
                </c:pt>
                <c:pt idx="1118">
                  <c:v>4.1906770000000003E-3</c:v>
                </c:pt>
                <c:pt idx="1119">
                  <c:v>4.2064559999999999E-3</c:v>
                </c:pt>
                <c:pt idx="1120">
                  <c:v>4.1490290000000003E-3</c:v>
                </c:pt>
                <c:pt idx="1121">
                  <c:v>4.1411770000000002E-3</c:v>
                </c:pt>
                <c:pt idx="1122">
                  <c:v>4.0845880000000001E-3</c:v>
                </c:pt>
                <c:pt idx="1123">
                  <c:v>4.1010450000000002E-3</c:v>
                </c:pt>
                <c:pt idx="1124">
                  <c:v>4.045E-3</c:v>
                </c:pt>
                <c:pt idx="1125">
                  <c:v>4.0359230000000003E-3</c:v>
                </c:pt>
                <c:pt idx="1126">
                  <c:v>4.0151340000000001E-3</c:v>
                </c:pt>
                <c:pt idx="1127">
                  <c:v>3.9421730000000002E-3</c:v>
                </c:pt>
                <c:pt idx="1128">
                  <c:v>3.9332560000000004E-3</c:v>
                </c:pt>
                <c:pt idx="1129">
                  <c:v>3.921964E-3</c:v>
                </c:pt>
                <c:pt idx="1130">
                  <c:v>3.8620709999999999E-3</c:v>
                </c:pt>
                <c:pt idx="1131">
                  <c:v>3.8625170000000002E-3</c:v>
                </c:pt>
                <c:pt idx="1132">
                  <c:v>3.866923E-3</c:v>
                </c:pt>
                <c:pt idx="1133">
                  <c:v>3.836417E-3</c:v>
                </c:pt>
                <c:pt idx="1134">
                  <c:v>3.8351829999999998E-3</c:v>
                </c:pt>
                <c:pt idx="1135">
                  <c:v>3.8560479999999999E-3</c:v>
                </c:pt>
                <c:pt idx="1136">
                  <c:v>3.8142639999999999E-3</c:v>
                </c:pt>
                <c:pt idx="1137">
                  <c:v>3.8215319999999999E-3</c:v>
                </c:pt>
                <c:pt idx="1138">
                  <c:v>3.8410129999999999E-3</c:v>
                </c:pt>
                <c:pt idx="1139">
                  <c:v>3.7967600000000002E-3</c:v>
                </c:pt>
                <c:pt idx="1140">
                  <c:v>3.7978869999999998E-3</c:v>
                </c:pt>
                <c:pt idx="1141">
                  <c:v>3.7824429999999999E-3</c:v>
                </c:pt>
                <c:pt idx="1142">
                  <c:v>3.7218659999999999E-3</c:v>
                </c:pt>
                <c:pt idx="1143">
                  <c:v>3.7137490000000001E-3</c:v>
                </c:pt>
                <c:pt idx="1144">
                  <c:v>3.717906E-3</c:v>
                </c:pt>
                <c:pt idx="1145">
                  <c:v>3.6960510000000001E-3</c:v>
                </c:pt>
                <c:pt idx="1146">
                  <c:v>3.6200400000000002E-3</c:v>
                </c:pt>
                <c:pt idx="1147">
                  <c:v>3.6019899999999998E-3</c:v>
                </c:pt>
                <c:pt idx="1148">
                  <c:v>3.5774650000000002E-3</c:v>
                </c:pt>
                <c:pt idx="1149">
                  <c:v>3.5090149999999999E-3</c:v>
                </c:pt>
                <c:pt idx="1150">
                  <c:v>3.482799E-3</c:v>
                </c:pt>
                <c:pt idx="1151">
                  <c:v>3.4678529999999999E-3</c:v>
                </c:pt>
                <c:pt idx="1152">
                  <c:v>3.408552E-3</c:v>
                </c:pt>
                <c:pt idx="1153">
                  <c:v>3.3874560000000001E-3</c:v>
                </c:pt>
                <c:pt idx="1154">
                  <c:v>3.377849E-3</c:v>
                </c:pt>
                <c:pt idx="1155">
                  <c:v>3.359234E-3</c:v>
                </c:pt>
                <c:pt idx="1156">
                  <c:v>3.289461E-3</c:v>
                </c:pt>
                <c:pt idx="1157">
                  <c:v>3.2686239999999999E-3</c:v>
                </c:pt>
                <c:pt idx="1158">
                  <c:v>3.2540429999999999E-3</c:v>
                </c:pt>
                <c:pt idx="1159">
                  <c:v>3.2380159999999998E-3</c:v>
                </c:pt>
                <c:pt idx="1160">
                  <c:v>3.1715699999999999E-3</c:v>
                </c:pt>
                <c:pt idx="1161">
                  <c:v>3.159472E-3</c:v>
                </c:pt>
                <c:pt idx="1162">
                  <c:v>3.1493960000000001E-3</c:v>
                </c:pt>
                <c:pt idx="1163">
                  <c:v>3.0962989999999998E-3</c:v>
                </c:pt>
                <c:pt idx="1164">
                  <c:v>3.0777869999999998E-3</c:v>
                </c:pt>
                <c:pt idx="1165">
                  <c:v>3.0718730000000001E-3</c:v>
                </c:pt>
                <c:pt idx="1166">
                  <c:v>3.0665699999999998E-3</c:v>
                </c:pt>
                <c:pt idx="1167">
                  <c:v>3.0498349999999999E-3</c:v>
                </c:pt>
                <c:pt idx="1168">
                  <c:v>3.0298460000000001E-3</c:v>
                </c:pt>
                <c:pt idx="1169">
                  <c:v>3.0203780000000002E-3</c:v>
                </c:pt>
                <c:pt idx="1170">
                  <c:v>3.0125170000000001E-3</c:v>
                </c:pt>
                <c:pt idx="1171">
                  <c:v>2.9926589999999999E-3</c:v>
                </c:pt>
                <c:pt idx="1172">
                  <c:v>2.9491230000000001E-3</c:v>
                </c:pt>
                <c:pt idx="1173">
                  <c:v>2.9550209999999999E-3</c:v>
                </c:pt>
                <c:pt idx="1174">
                  <c:v>2.955633E-3</c:v>
                </c:pt>
                <c:pt idx="1175">
                  <c:v>2.9497719999999998E-3</c:v>
                </c:pt>
                <c:pt idx="1176">
                  <c:v>2.9056389999999998E-3</c:v>
                </c:pt>
                <c:pt idx="1177">
                  <c:v>2.9052180000000002E-3</c:v>
                </c:pt>
                <c:pt idx="1178">
                  <c:v>2.9107970000000001E-3</c:v>
                </c:pt>
                <c:pt idx="1179">
                  <c:v>2.9118880000000001E-3</c:v>
                </c:pt>
                <c:pt idx="1180">
                  <c:v>2.904851E-3</c:v>
                </c:pt>
                <c:pt idx="1181">
                  <c:v>2.9105789999999999E-3</c:v>
                </c:pt>
                <c:pt idx="1182">
                  <c:v>2.9156870000000001E-3</c:v>
                </c:pt>
                <c:pt idx="1183">
                  <c:v>2.9168319999999998E-3</c:v>
                </c:pt>
                <c:pt idx="1184">
                  <c:v>2.9152190000000001E-3</c:v>
                </c:pt>
                <c:pt idx="1185">
                  <c:v>2.8979629999999999E-3</c:v>
                </c:pt>
                <c:pt idx="1186">
                  <c:v>2.8847009999999999E-3</c:v>
                </c:pt>
                <c:pt idx="1187">
                  <c:v>2.8772300000000002E-3</c:v>
                </c:pt>
                <c:pt idx="1188">
                  <c:v>2.8717980000000001E-3</c:v>
                </c:pt>
                <c:pt idx="1189">
                  <c:v>2.8680260000000001E-3</c:v>
                </c:pt>
                <c:pt idx="1190">
                  <c:v>2.8640250000000001E-3</c:v>
                </c:pt>
                <c:pt idx="1191">
                  <c:v>2.8596160000000002E-3</c:v>
                </c:pt>
                <c:pt idx="1192">
                  <c:v>2.8570800000000001E-3</c:v>
                </c:pt>
                <c:pt idx="1193">
                  <c:v>2.8542350000000001E-3</c:v>
                </c:pt>
                <c:pt idx="1194">
                  <c:v>2.8293150000000002E-3</c:v>
                </c:pt>
                <c:pt idx="1195">
                  <c:v>2.8325609999999999E-3</c:v>
                </c:pt>
                <c:pt idx="1196">
                  <c:v>2.8392619999999999E-3</c:v>
                </c:pt>
                <c:pt idx="1197">
                  <c:v>2.842865E-3</c:v>
                </c:pt>
                <c:pt idx="1198">
                  <c:v>2.809831E-3</c:v>
                </c:pt>
                <c:pt idx="1199">
                  <c:v>2.8212269999999999E-3</c:v>
                </c:pt>
                <c:pt idx="1200">
                  <c:v>2.829701E-3</c:v>
                </c:pt>
                <c:pt idx="1201">
                  <c:v>2.8300999999999999E-3</c:v>
                </c:pt>
                <c:pt idx="1202">
                  <c:v>2.7962120000000002E-3</c:v>
                </c:pt>
                <c:pt idx="1203">
                  <c:v>2.8081709999999999E-3</c:v>
                </c:pt>
                <c:pt idx="1204">
                  <c:v>2.8211349999999998E-3</c:v>
                </c:pt>
                <c:pt idx="1205">
                  <c:v>2.8257270000000001E-3</c:v>
                </c:pt>
                <c:pt idx="1206">
                  <c:v>2.8342609999999998E-3</c:v>
                </c:pt>
                <c:pt idx="1207">
                  <c:v>2.8331379999999998E-3</c:v>
                </c:pt>
                <c:pt idx="1208">
                  <c:v>2.8287070000000002E-3</c:v>
                </c:pt>
                <c:pt idx="1209">
                  <c:v>2.826832E-3</c:v>
                </c:pt>
                <c:pt idx="1210">
                  <c:v>2.8255680000000001E-3</c:v>
                </c:pt>
                <c:pt idx="1211">
                  <c:v>2.8252170000000001E-3</c:v>
                </c:pt>
                <c:pt idx="1212">
                  <c:v>2.8264520000000001E-3</c:v>
                </c:pt>
                <c:pt idx="1213">
                  <c:v>2.8297000000000001E-3</c:v>
                </c:pt>
                <c:pt idx="1214">
                  <c:v>2.8298899999999998E-3</c:v>
                </c:pt>
                <c:pt idx="1215">
                  <c:v>2.8293200000000002E-3</c:v>
                </c:pt>
                <c:pt idx="1216">
                  <c:v>2.828367E-3</c:v>
                </c:pt>
                <c:pt idx="1217">
                  <c:v>2.829776E-3</c:v>
                </c:pt>
                <c:pt idx="1218">
                  <c:v>2.8305119999999999E-3</c:v>
                </c:pt>
                <c:pt idx="1219">
                  <c:v>2.8281479999999999E-3</c:v>
                </c:pt>
                <c:pt idx="1220">
                  <c:v>2.826776E-3</c:v>
                </c:pt>
                <c:pt idx="1221">
                  <c:v>2.8231939999999998E-3</c:v>
                </c:pt>
                <c:pt idx="1222">
                  <c:v>2.8246289999999999E-3</c:v>
                </c:pt>
                <c:pt idx="1223">
                  <c:v>2.8231649999999999E-3</c:v>
                </c:pt>
                <c:pt idx="1224">
                  <c:v>2.8228250000000002E-3</c:v>
                </c:pt>
                <c:pt idx="1225">
                  <c:v>2.8207150000000001E-3</c:v>
                </c:pt>
                <c:pt idx="1226">
                  <c:v>2.8195059999999998E-3</c:v>
                </c:pt>
                <c:pt idx="1227">
                  <c:v>2.8161250000000001E-3</c:v>
                </c:pt>
                <c:pt idx="1228">
                  <c:v>2.8140449999999998E-3</c:v>
                </c:pt>
                <c:pt idx="1229">
                  <c:v>2.8115229999999998E-3</c:v>
                </c:pt>
                <c:pt idx="1230">
                  <c:v>2.8110280000000001E-3</c:v>
                </c:pt>
                <c:pt idx="1231">
                  <c:v>2.8091090000000002E-3</c:v>
                </c:pt>
                <c:pt idx="1232">
                  <c:v>2.8078880000000001E-3</c:v>
                </c:pt>
                <c:pt idx="1233">
                  <c:v>2.8077779999999999E-3</c:v>
                </c:pt>
                <c:pt idx="1234">
                  <c:v>2.8078249999999999E-3</c:v>
                </c:pt>
                <c:pt idx="1235">
                  <c:v>2.808058E-3</c:v>
                </c:pt>
                <c:pt idx="1236">
                  <c:v>2.8056140000000001E-3</c:v>
                </c:pt>
                <c:pt idx="1237">
                  <c:v>2.8035619999999999E-3</c:v>
                </c:pt>
                <c:pt idx="1238">
                  <c:v>2.799649E-3</c:v>
                </c:pt>
                <c:pt idx="1239">
                  <c:v>2.7719009999999998E-3</c:v>
                </c:pt>
                <c:pt idx="1240">
                  <c:v>2.7818539999999998E-3</c:v>
                </c:pt>
                <c:pt idx="1241">
                  <c:v>2.8054500000000001E-3</c:v>
                </c:pt>
                <c:pt idx="1242">
                  <c:v>2.7812140000000002E-3</c:v>
                </c:pt>
                <c:pt idx="1243">
                  <c:v>2.7846659999999999E-3</c:v>
                </c:pt>
                <c:pt idx="1244">
                  <c:v>2.8000590000000001E-3</c:v>
                </c:pt>
                <c:pt idx="1245">
                  <c:v>2.7755570000000001E-3</c:v>
                </c:pt>
                <c:pt idx="1246">
                  <c:v>2.782231E-3</c:v>
                </c:pt>
                <c:pt idx="1247">
                  <c:v>2.7644929999999998E-3</c:v>
                </c:pt>
                <c:pt idx="1248">
                  <c:v>2.7737170000000002E-3</c:v>
                </c:pt>
                <c:pt idx="1249">
                  <c:v>2.793916E-3</c:v>
                </c:pt>
                <c:pt idx="1250">
                  <c:v>2.7947169999999999E-3</c:v>
                </c:pt>
                <c:pt idx="1251">
                  <c:v>2.799667E-3</c:v>
                </c:pt>
                <c:pt idx="1252">
                  <c:v>2.804141E-3</c:v>
                </c:pt>
                <c:pt idx="1253">
                  <c:v>2.7836890000000002E-3</c:v>
                </c:pt>
                <c:pt idx="1254">
                  <c:v>2.790262E-3</c:v>
                </c:pt>
                <c:pt idx="1255">
                  <c:v>2.7956790000000001E-3</c:v>
                </c:pt>
                <c:pt idx="1256">
                  <c:v>2.7775650000000001E-3</c:v>
                </c:pt>
                <c:pt idx="1257">
                  <c:v>2.7825530000000001E-3</c:v>
                </c:pt>
                <c:pt idx="1258">
                  <c:v>2.7942079999999998E-3</c:v>
                </c:pt>
                <c:pt idx="1259">
                  <c:v>2.7681580000000002E-3</c:v>
                </c:pt>
                <c:pt idx="1260">
                  <c:v>2.7770220000000001E-3</c:v>
                </c:pt>
                <c:pt idx="1261">
                  <c:v>2.7911530000000002E-3</c:v>
                </c:pt>
                <c:pt idx="1262">
                  <c:v>2.768179E-3</c:v>
                </c:pt>
                <c:pt idx="1263">
                  <c:v>2.7645230000000001E-3</c:v>
                </c:pt>
                <c:pt idx="1264">
                  <c:v>2.7927590000000001E-3</c:v>
                </c:pt>
                <c:pt idx="1265">
                  <c:v>2.7978199999999999E-3</c:v>
                </c:pt>
                <c:pt idx="1266">
                  <c:v>2.8013019999999999E-3</c:v>
                </c:pt>
                <c:pt idx="1267">
                  <c:v>2.8013159999999999E-3</c:v>
                </c:pt>
                <c:pt idx="1268">
                  <c:v>2.800295E-3</c:v>
                </c:pt>
                <c:pt idx="1269">
                  <c:v>2.7783159999999999E-3</c:v>
                </c:pt>
                <c:pt idx="1270">
                  <c:v>2.7842610000000001E-3</c:v>
                </c:pt>
                <c:pt idx="1271">
                  <c:v>2.782807E-3</c:v>
                </c:pt>
                <c:pt idx="1272">
                  <c:v>2.7658750000000001E-3</c:v>
                </c:pt>
                <c:pt idx="1273">
                  <c:v>2.769203E-3</c:v>
                </c:pt>
                <c:pt idx="1274">
                  <c:v>2.7800400000000001E-3</c:v>
                </c:pt>
                <c:pt idx="1275">
                  <c:v>2.7880940000000001E-3</c:v>
                </c:pt>
                <c:pt idx="1276">
                  <c:v>2.758248E-3</c:v>
                </c:pt>
                <c:pt idx="1277">
                  <c:v>2.7748149999999999E-3</c:v>
                </c:pt>
                <c:pt idx="1278">
                  <c:v>2.783855E-3</c:v>
                </c:pt>
                <c:pt idx="1279">
                  <c:v>2.7589960000000001E-3</c:v>
                </c:pt>
                <c:pt idx="1280">
                  <c:v>2.7784910000000001E-3</c:v>
                </c:pt>
                <c:pt idx="1281">
                  <c:v>2.7624479999999998E-3</c:v>
                </c:pt>
                <c:pt idx="1282">
                  <c:v>2.7713820000000002E-3</c:v>
                </c:pt>
                <c:pt idx="1283">
                  <c:v>2.7571700000000002E-3</c:v>
                </c:pt>
                <c:pt idx="1284">
                  <c:v>2.769727E-3</c:v>
                </c:pt>
                <c:pt idx="1285">
                  <c:v>2.7780550000000002E-3</c:v>
                </c:pt>
                <c:pt idx="1286">
                  <c:v>2.7545579999999998E-3</c:v>
                </c:pt>
                <c:pt idx="1287">
                  <c:v>2.7657879999999999E-3</c:v>
                </c:pt>
                <c:pt idx="1288">
                  <c:v>2.778759E-3</c:v>
                </c:pt>
                <c:pt idx="1289">
                  <c:v>2.7516429999999998E-3</c:v>
                </c:pt>
                <c:pt idx="1290">
                  <c:v>2.762806E-3</c:v>
                </c:pt>
                <c:pt idx="1291">
                  <c:v>2.7490359999999998E-3</c:v>
                </c:pt>
                <c:pt idx="1292">
                  <c:v>2.7720079999999999E-3</c:v>
                </c:pt>
                <c:pt idx="1293">
                  <c:v>2.7562609999999999E-3</c:v>
                </c:pt>
                <c:pt idx="1294">
                  <c:v>2.7613189999999999E-3</c:v>
                </c:pt>
                <c:pt idx="1295">
                  <c:v>2.7761819999999999E-3</c:v>
                </c:pt>
                <c:pt idx="1296">
                  <c:v>2.781464E-3</c:v>
                </c:pt>
                <c:pt idx="1297">
                  <c:v>2.7552200000000001E-3</c:v>
                </c:pt>
                <c:pt idx="1298">
                  <c:v>2.7646010000000002E-3</c:v>
                </c:pt>
                <c:pt idx="1299">
                  <c:v>2.7714910000000001E-3</c:v>
                </c:pt>
                <c:pt idx="1300">
                  <c:v>2.7824719999999998E-3</c:v>
                </c:pt>
                <c:pt idx="1301">
                  <c:v>2.7583030000000001E-3</c:v>
                </c:pt>
                <c:pt idx="1302">
                  <c:v>2.769105E-3</c:v>
                </c:pt>
                <c:pt idx="1303">
                  <c:v>2.7763530000000001E-3</c:v>
                </c:pt>
                <c:pt idx="1304">
                  <c:v>2.7891999999999999E-3</c:v>
                </c:pt>
                <c:pt idx="1305">
                  <c:v>2.7602550000000001E-3</c:v>
                </c:pt>
                <c:pt idx="1306">
                  <c:v>2.766639E-3</c:v>
                </c:pt>
                <c:pt idx="1307">
                  <c:v>2.7519350000000001E-3</c:v>
                </c:pt>
                <c:pt idx="1308">
                  <c:v>2.7754749999999999E-3</c:v>
                </c:pt>
                <c:pt idx="1309">
                  <c:v>2.7675299999999998E-3</c:v>
                </c:pt>
                <c:pt idx="1310">
                  <c:v>2.7722060000000001E-3</c:v>
                </c:pt>
                <c:pt idx="1311">
                  <c:v>2.7619210000000001E-3</c:v>
                </c:pt>
                <c:pt idx="1312">
                  <c:v>2.780724E-3</c:v>
                </c:pt>
                <c:pt idx="1313">
                  <c:v>2.786471E-3</c:v>
                </c:pt>
                <c:pt idx="1314">
                  <c:v>2.7638139999999999E-3</c:v>
                </c:pt>
                <c:pt idx="1315">
                  <c:v>2.7700580000000002E-3</c:v>
                </c:pt>
                <c:pt idx="1316">
                  <c:v>2.7561880000000001E-3</c:v>
                </c:pt>
                <c:pt idx="1317">
                  <c:v>2.7767709999999999E-3</c:v>
                </c:pt>
                <c:pt idx="1318">
                  <c:v>2.7652810000000001E-3</c:v>
                </c:pt>
                <c:pt idx="1319">
                  <c:v>2.7774509999999998E-3</c:v>
                </c:pt>
                <c:pt idx="1320">
                  <c:v>2.7631719999999999E-3</c:v>
                </c:pt>
                <c:pt idx="1321">
                  <c:v>2.7806340000000001E-3</c:v>
                </c:pt>
                <c:pt idx="1322">
                  <c:v>2.758258E-3</c:v>
                </c:pt>
                <c:pt idx="1323">
                  <c:v>2.7692340000000002E-3</c:v>
                </c:pt>
                <c:pt idx="1324">
                  <c:v>2.7755520000000001E-3</c:v>
                </c:pt>
                <c:pt idx="1325">
                  <c:v>2.7862640000000001E-3</c:v>
                </c:pt>
                <c:pt idx="1326">
                  <c:v>2.7610999999999998E-3</c:v>
                </c:pt>
                <c:pt idx="1327">
                  <c:v>2.7776319999999999E-3</c:v>
                </c:pt>
                <c:pt idx="1328">
                  <c:v>2.7676760000000002E-3</c:v>
                </c:pt>
                <c:pt idx="1329">
                  <c:v>2.7882760000000001E-3</c:v>
                </c:pt>
                <c:pt idx="1330">
                  <c:v>2.7722519999999998E-3</c:v>
                </c:pt>
                <c:pt idx="1331">
                  <c:v>2.7764539999999998E-3</c:v>
                </c:pt>
                <c:pt idx="1332">
                  <c:v>2.7990340000000002E-3</c:v>
                </c:pt>
                <c:pt idx="1333">
                  <c:v>2.7689400000000001E-3</c:v>
                </c:pt>
                <c:pt idx="1334">
                  <c:v>2.7766940000000001E-3</c:v>
                </c:pt>
                <c:pt idx="1335">
                  <c:v>2.7904890000000002E-3</c:v>
                </c:pt>
                <c:pt idx="1336">
                  <c:v>2.7639919999999998E-3</c:v>
                </c:pt>
                <c:pt idx="1337">
                  <c:v>2.7776229999999999E-3</c:v>
                </c:pt>
                <c:pt idx="1338">
                  <c:v>2.7929180000000001E-3</c:v>
                </c:pt>
                <c:pt idx="1339">
                  <c:v>2.795891E-3</c:v>
                </c:pt>
                <c:pt idx="1340">
                  <c:v>2.7704230000000002E-3</c:v>
                </c:pt>
                <c:pt idx="1341">
                  <c:v>2.7860799999999998E-3</c:v>
                </c:pt>
                <c:pt idx="1342">
                  <c:v>2.7992260000000001E-3</c:v>
                </c:pt>
                <c:pt idx="1343">
                  <c:v>2.7762450000000001E-3</c:v>
                </c:pt>
                <c:pt idx="1344">
                  <c:v>2.7924690000000001E-3</c:v>
                </c:pt>
                <c:pt idx="1345">
                  <c:v>2.8091240000000001E-3</c:v>
                </c:pt>
                <c:pt idx="1346">
                  <c:v>2.784861E-3</c:v>
                </c:pt>
                <c:pt idx="1347">
                  <c:v>2.7914099999999998E-3</c:v>
                </c:pt>
                <c:pt idx="1348">
                  <c:v>2.8013140000000001E-3</c:v>
                </c:pt>
                <c:pt idx="1349">
                  <c:v>2.8108640000000002E-3</c:v>
                </c:pt>
                <c:pt idx="1350">
                  <c:v>2.7828250000000001E-3</c:v>
                </c:pt>
                <c:pt idx="1351">
                  <c:v>2.796125E-3</c:v>
                </c:pt>
                <c:pt idx="1352">
                  <c:v>2.8077979999999998E-3</c:v>
                </c:pt>
                <c:pt idx="1353">
                  <c:v>2.783191E-3</c:v>
                </c:pt>
                <c:pt idx="1354">
                  <c:v>2.7928850000000002E-3</c:v>
                </c:pt>
                <c:pt idx="1355">
                  <c:v>2.8035120000000002E-3</c:v>
                </c:pt>
                <c:pt idx="1356">
                  <c:v>2.779208E-3</c:v>
                </c:pt>
                <c:pt idx="1357">
                  <c:v>2.7853130000000002E-3</c:v>
                </c:pt>
                <c:pt idx="1358">
                  <c:v>2.798133E-3</c:v>
                </c:pt>
                <c:pt idx="1359">
                  <c:v>2.8111669999999998E-3</c:v>
                </c:pt>
                <c:pt idx="1360">
                  <c:v>2.7843289999999999E-3</c:v>
                </c:pt>
                <c:pt idx="1361">
                  <c:v>2.800112E-3</c:v>
                </c:pt>
                <c:pt idx="1362">
                  <c:v>2.813346E-3</c:v>
                </c:pt>
                <c:pt idx="1363">
                  <c:v>2.7943130000000001E-3</c:v>
                </c:pt>
                <c:pt idx="1364">
                  <c:v>2.810178E-3</c:v>
                </c:pt>
                <c:pt idx="1365">
                  <c:v>2.8243460000000001E-3</c:v>
                </c:pt>
                <c:pt idx="1366">
                  <c:v>2.804974E-3</c:v>
                </c:pt>
                <c:pt idx="1367">
                  <c:v>2.8150110000000001E-3</c:v>
                </c:pt>
                <c:pt idx="1368">
                  <c:v>2.8254669999999999E-3</c:v>
                </c:pt>
                <c:pt idx="1369">
                  <c:v>2.8316420000000001E-3</c:v>
                </c:pt>
                <c:pt idx="1370">
                  <c:v>2.8401939999999999E-3</c:v>
                </c:pt>
                <c:pt idx="1371">
                  <c:v>2.815152E-3</c:v>
                </c:pt>
                <c:pt idx="1372">
                  <c:v>2.8236720000000002E-3</c:v>
                </c:pt>
                <c:pt idx="1373">
                  <c:v>2.8315189999999998E-3</c:v>
                </c:pt>
                <c:pt idx="1374">
                  <c:v>2.8378549999999998E-3</c:v>
                </c:pt>
                <c:pt idx="1375">
                  <c:v>2.8502190000000002E-3</c:v>
                </c:pt>
                <c:pt idx="1376">
                  <c:v>2.832046E-3</c:v>
                </c:pt>
                <c:pt idx="1377">
                  <c:v>2.8455279999999999E-3</c:v>
                </c:pt>
                <c:pt idx="1378">
                  <c:v>2.8547109999999998E-3</c:v>
                </c:pt>
                <c:pt idx="1379">
                  <c:v>2.839074E-3</c:v>
                </c:pt>
                <c:pt idx="1380">
                  <c:v>2.858424E-3</c:v>
                </c:pt>
                <c:pt idx="1381">
                  <c:v>2.8486200000000001E-3</c:v>
                </c:pt>
                <c:pt idx="1382">
                  <c:v>2.8573560000000001E-3</c:v>
                </c:pt>
                <c:pt idx="1383">
                  <c:v>2.8665359999999998E-3</c:v>
                </c:pt>
                <c:pt idx="1384">
                  <c:v>2.8479690000000001E-3</c:v>
                </c:pt>
                <c:pt idx="1385">
                  <c:v>2.8631030000000001E-3</c:v>
                </c:pt>
                <c:pt idx="1386">
                  <c:v>2.8799149999999998E-3</c:v>
                </c:pt>
                <c:pt idx="1387">
                  <c:v>2.8871859999999999E-3</c:v>
                </c:pt>
                <c:pt idx="1388">
                  <c:v>2.891649E-3</c:v>
                </c:pt>
                <c:pt idx="1389">
                  <c:v>2.8932319999999999E-3</c:v>
                </c:pt>
                <c:pt idx="1390">
                  <c:v>2.8955209999999999E-3</c:v>
                </c:pt>
                <c:pt idx="1391">
                  <c:v>2.8971909999999999E-3</c:v>
                </c:pt>
                <c:pt idx="1392">
                  <c:v>2.900386E-3</c:v>
                </c:pt>
                <c:pt idx="1393">
                  <c:v>2.905323E-3</c:v>
                </c:pt>
                <c:pt idx="1394">
                  <c:v>2.9124279999999999E-3</c:v>
                </c:pt>
                <c:pt idx="1395">
                  <c:v>2.9172540000000002E-3</c:v>
                </c:pt>
                <c:pt idx="1396">
                  <c:v>2.9206200000000001E-3</c:v>
                </c:pt>
                <c:pt idx="1397">
                  <c:v>2.9241890000000002E-3</c:v>
                </c:pt>
                <c:pt idx="1398">
                  <c:v>2.9092020000000001E-3</c:v>
                </c:pt>
                <c:pt idx="1399">
                  <c:v>2.9201539999999999E-3</c:v>
                </c:pt>
                <c:pt idx="1400">
                  <c:v>2.9371089999999998E-3</c:v>
                </c:pt>
                <c:pt idx="1401">
                  <c:v>2.9497939999999999E-3</c:v>
                </c:pt>
                <c:pt idx="1402">
                  <c:v>2.9298850000000001E-3</c:v>
                </c:pt>
                <c:pt idx="1403">
                  <c:v>2.9450800000000001E-3</c:v>
                </c:pt>
                <c:pt idx="1404">
                  <c:v>2.9599069999999999E-3</c:v>
                </c:pt>
                <c:pt idx="1405">
                  <c:v>2.9480660000000001E-3</c:v>
                </c:pt>
                <c:pt idx="1406">
                  <c:v>2.9591349999999999E-3</c:v>
                </c:pt>
                <c:pt idx="1407">
                  <c:v>2.976167E-3</c:v>
                </c:pt>
                <c:pt idx="1408">
                  <c:v>2.992668E-3</c:v>
                </c:pt>
                <c:pt idx="1409">
                  <c:v>2.9749120000000001E-3</c:v>
                </c:pt>
                <c:pt idx="1410">
                  <c:v>2.9904889999999998E-3</c:v>
                </c:pt>
                <c:pt idx="1411">
                  <c:v>3.006795E-3</c:v>
                </c:pt>
                <c:pt idx="1412">
                  <c:v>2.9977570000000002E-3</c:v>
                </c:pt>
                <c:pt idx="1413">
                  <c:v>3.0101720000000002E-3</c:v>
                </c:pt>
                <c:pt idx="1414">
                  <c:v>3.0333830000000002E-3</c:v>
                </c:pt>
                <c:pt idx="1415">
                  <c:v>3.0516520000000002E-3</c:v>
                </c:pt>
                <c:pt idx="1416">
                  <c:v>3.040086E-3</c:v>
                </c:pt>
                <c:pt idx="1417">
                  <c:v>3.056577E-3</c:v>
                </c:pt>
                <c:pt idx="1418">
                  <c:v>3.0744079999999998E-3</c:v>
                </c:pt>
                <c:pt idx="1419">
                  <c:v>3.0894469999999999E-3</c:v>
                </c:pt>
                <c:pt idx="1420">
                  <c:v>3.0741760000000001E-3</c:v>
                </c:pt>
                <c:pt idx="1421">
                  <c:v>3.0866119999999999E-3</c:v>
                </c:pt>
                <c:pt idx="1422">
                  <c:v>3.1021059999999999E-3</c:v>
                </c:pt>
                <c:pt idx="1423">
                  <c:v>3.0921310000000001E-3</c:v>
                </c:pt>
                <c:pt idx="1424">
                  <c:v>3.1167069999999998E-3</c:v>
                </c:pt>
                <c:pt idx="1425">
                  <c:v>3.1205820000000002E-3</c:v>
                </c:pt>
                <c:pt idx="1426">
                  <c:v>3.1455530000000002E-3</c:v>
                </c:pt>
                <c:pt idx="1427">
                  <c:v>3.1669240000000002E-3</c:v>
                </c:pt>
                <c:pt idx="1428">
                  <c:v>3.1485039999999999E-3</c:v>
                </c:pt>
                <c:pt idx="1429">
                  <c:v>3.1663680000000001E-3</c:v>
                </c:pt>
                <c:pt idx="1430">
                  <c:v>3.1816599999999998E-3</c:v>
                </c:pt>
                <c:pt idx="1431">
                  <c:v>3.1756050000000002E-3</c:v>
                </c:pt>
                <c:pt idx="1432">
                  <c:v>3.1891419999999998E-3</c:v>
                </c:pt>
                <c:pt idx="1433">
                  <c:v>3.2122499999999998E-3</c:v>
                </c:pt>
                <c:pt idx="1434">
                  <c:v>3.2297060000000002E-3</c:v>
                </c:pt>
                <c:pt idx="1435">
                  <c:v>3.2178829999999999E-3</c:v>
                </c:pt>
                <c:pt idx="1436">
                  <c:v>3.2382180000000002E-3</c:v>
                </c:pt>
                <c:pt idx="1437">
                  <c:v>3.2608390000000002E-3</c:v>
                </c:pt>
                <c:pt idx="1438">
                  <c:v>3.252881E-3</c:v>
                </c:pt>
                <c:pt idx="1439">
                  <c:v>3.280921E-3</c:v>
                </c:pt>
                <c:pt idx="1440">
                  <c:v>3.2825509999999999E-3</c:v>
                </c:pt>
                <c:pt idx="1441">
                  <c:v>3.305503E-3</c:v>
                </c:pt>
                <c:pt idx="1442">
                  <c:v>3.2985000000000002E-3</c:v>
                </c:pt>
                <c:pt idx="1443">
                  <c:v>3.3187339999999998E-3</c:v>
                </c:pt>
                <c:pt idx="1444">
                  <c:v>3.3259909999999999E-3</c:v>
                </c:pt>
                <c:pt idx="1445">
                  <c:v>3.333964E-3</c:v>
                </c:pt>
                <c:pt idx="1446">
                  <c:v>3.3558680000000001E-3</c:v>
                </c:pt>
                <c:pt idx="1447">
                  <c:v>3.3405029999999999E-3</c:v>
                </c:pt>
                <c:pt idx="1448">
                  <c:v>3.352229E-3</c:v>
                </c:pt>
                <c:pt idx="1449">
                  <c:v>3.3715619999999998E-3</c:v>
                </c:pt>
                <c:pt idx="1450">
                  <c:v>3.3600549999999998E-3</c:v>
                </c:pt>
                <c:pt idx="1451">
                  <c:v>3.3831209999999998E-3</c:v>
                </c:pt>
                <c:pt idx="1452">
                  <c:v>3.404589E-3</c:v>
                </c:pt>
                <c:pt idx="1453">
                  <c:v>3.3915569999999999E-3</c:v>
                </c:pt>
                <c:pt idx="1454">
                  <c:v>3.412015E-3</c:v>
                </c:pt>
                <c:pt idx="1455">
                  <c:v>3.416386E-3</c:v>
                </c:pt>
                <c:pt idx="1456">
                  <c:v>3.429938E-3</c:v>
                </c:pt>
                <c:pt idx="1457">
                  <c:v>3.4143730000000001E-3</c:v>
                </c:pt>
                <c:pt idx="1458">
                  <c:v>3.425066E-3</c:v>
                </c:pt>
                <c:pt idx="1459">
                  <c:v>3.4440450000000002E-3</c:v>
                </c:pt>
                <c:pt idx="1460">
                  <c:v>3.4371810000000001E-3</c:v>
                </c:pt>
                <c:pt idx="1461">
                  <c:v>3.4514260000000001E-3</c:v>
                </c:pt>
                <c:pt idx="1462">
                  <c:v>3.467903E-3</c:v>
                </c:pt>
                <c:pt idx="1463">
                  <c:v>3.4487250000000001E-3</c:v>
                </c:pt>
                <c:pt idx="1464">
                  <c:v>3.4634510000000002E-3</c:v>
                </c:pt>
                <c:pt idx="1465">
                  <c:v>3.4776939999999999E-3</c:v>
                </c:pt>
                <c:pt idx="1466">
                  <c:v>3.454871E-3</c:v>
                </c:pt>
                <c:pt idx="1467">
                  <c:v>3.4768059999999998E-3</c:v>
                </c:pt>
                <c:pt idx="1468">
                  <c:v>3.4676009999999998E-3</c:v>
                </c:pt>
                <c:pt idx="1469">
                  <c:v>3.4803540000000002E-3</c:v>
                </c:pt>
                <c:pt idx="1470">
                  <c:v>3.469864E-3</c:v>
                </c:pt>
                <c:pt idx="1471">
                  <c:v>3.4852339999999998E-3</c:v>
                </c:pt>
                <c:pt idx="1472">
                  <c:v>3.4675959999999999E-3</c:v>
                </c:pt>
                <c:pt idx="1473">
                  <c:v>3.4771820000000001E-3</c:v>
                </c:pt>
                <c:pt idx="1474">
                  <c:v>3.4901390000000002E-3</c:v>
                </c:pt>
                <c:pt idx="1475">
                  <c:v>3.4653040000000002E-3</c:v>
                </c:pt>
                <c:pt idx="1476">
                  <c:v>3.4541929999999999E-3</c:v>
                </c:pt>
                <c:pt idx="1477">
                  <c:v>3.4753119999999999E-3</c:v>
                </c:pt>
                <c:pt idx="1478">
                  <c:v>3.451408E-3</c:v>
                </c:pt>
                <c:pt idx="1479">
                  <c:v>3.4499190000000001E-3</c:v>
                </c:pt>
                <c:pt idx="1480">
                  <c:v>3.4593480000000001E-3</c:v>
                </c:pt>
                <c:pt idx="1481">
                  <c:v>3.434955E-3</c:v>
                </c:pt>
                <c:pt idx="1482">
                  <c:v>3.456799E-3</c:v>
                </c:pt>
                <c:pt idx="1483">
                  <c:v>3.43465E-3</c:v>
                </c:pt>
                <c:pt idx="1484">
                  <c:v>3.4548420000000001E-3</c:v>
                </c:pt>
                <c:pt idx="1485">
                  <c:v>3.450542E-3</c:v>
                </c:pt>
                <c:pt idx="1486">
                  <c:v>3.4691489999999999E-3</c:v>
                </c:pt>
                <c:pt idx="1487">
                  <c:v>3.4811439999999998E-3</c:v>
                </c:pt>
                <c:pt idx="1488">
                  <c:v>3.4504599999999998E-3</c:v>
                </c:pt>
                <c:pt idx="1489">
                  <c:v>3.4564029999999998E-3</c:v>
                </c:pt>
                <c:pt idx="1490">
                  <c:v>3.4650129999999999E-3</c:v>
                </c:pt>
                <c:pt idx="1491">
                  <c:v>3.4424830000000001E-3</c:v>
                </c:pt>
                <c:pt idx="1492">
                  <c:v>3.460107E-3</c:v>
                </c:pt>
                <c:pt idx="1493">
                  <c:v>3.4784619999999999E-3</c:v>
                </c:pt>
                <c:pt idx="1494">
                  <c:v>3.4575550000000002E-3</c:v>
                </c:pt>
                <c:pt idx="1495">
                  <c:v>3.4848430000000001E-3</c:v>
                </c:pt>
                <c:pt idx="1496">
                  <c:v>3.4710589999999999E-3</c:v>
                </c:pt>
                <c:pt idx="1497">
                  <c:v>3.4858089999999999E-3</c:v>
                </c:pt>
                <c:pt idx="1498">
                  <c:v>3.4849550000000001E-3</c:v>
                </c:pt>
                <c:pt idx="1499">
                  <c:v>3.5102750000000002E-3</c:v>
                </c:pt>
                <c:pt idx="1500">
                  <c:v>3.543952E-3</c:v>
                </c:pt>
                <c:pt idx="1501">
                  <c:v>3.53053E-3</c:v>
                </c:pt>
                <c:pt idx="1502">
                  <c:v>3.5585149999999999E-3</c:v>
                </c:pt>
                <c:pt idx="1503">
                  <c:v>3.5894410000000001E-3</c:v>
                </c:pt>
                <c:pt idx="1504">
                  <c:v>3.5837740000000001E-3</c:v>
                </c:pt>
                <c:pt idx="1505">
                  <c:v>3.6152570000000002E-3</c:v>
                </c:pt>
                <c:pt idx="1506">
                  <c:v>3.6501749999999999E-3</c:v>
                </c:pt>
                <c:pt idx="1507">
                  <c:v>3.6804450000000001E-3</c:v>
                </c:pt>
                <c:pt idx="1508">
                  <c:v>3.6589439999999999E-3</c:v>
                </c:pt>
                <c:pt idx="1509">
                  <c:v>3.695987E-3</c:v>
                </c:pt>
                <c:pt idx="1510">
                  <c:v>3.7235160000000001E-3</c:v>
                </c:pt>
                <c:pt idx="1511">
                  <c:v>3.740396E-3</c:v>
                </c:pt>
                <c:pt idx="1512">
                  <c:v>3.7131379999999999E-3</c:v>
                </c:pt>
                <c:pt idx="1513">
                  <c:v>3.7315680000000002E-3</c:v>
                </c:pt>
                <c:pt idx="1514">
                  <c:v>3.7541599999999999E-3</c:v>
                </c:pt>
                <c:pt idx="1515">
                  <c:v>3.7360990000000001E-3</c:v>
                </c:pt>
                <c:pt idx="1516">
                  <c:v>3.7692910000000001E-3</c:v>
                </c:pt>
                <c:pt idx="1517">
                  <c:v>3.8084809999999998E-3</c:v>
                </c:pt>
                <c:pt idx="1518">
                  <c:v>3.8239670000000002E-3</c:v>
                </c:pt>
                <c:pt idx="1519">
                  <c:v>3.7798739999999999E-3</c:v>
                </c:pt>
                <c:pt idx="1520">
                  <c:v>3.7898469999999998E-3</c:v>
                </c:pt>
                <c:pt idx="1521">
                  <c:v>3.7995210000000001E-3</c:v>
                </c:pt>
                <c:pt idx="1522">
                  <c:v>3.8051740000000001E-3</c:v>
                </c:pt>
                <c:pt idx="1523">
                  <c:v>3.7611020000000001E-3</c:v>
                </c:pt>
                <c:pt idx="1524">
                  <c:v>3.7675410000000001E-3</c:v>
                </c:pt>
                <c:pt idx="1525">
                  <c:v>3.7776139999999999E-3</c:v>
                </c:pt>
                <c:pt idx="1526">
                  <c:v>3.783158E-3</c:v>
                </c:pt>
                <c:pt idx="1527">
                  <c:v>3.7417100000000001E-3</c:v>
                </c:pt>
                <c:pt idx="1528">
                  <c:v>3.7442930000000001E-3</c:v>
                </c:pt>
                <c:pt idx="1529">
                  <c:v>3.7458669999999999E-3</c:v>
                </c:pt>
                <c:pt idx="1530">
                  <c:v>3.7568800000000002E-3</c:v>
                </c:pt>
                <c:pt idx="1531">
                  <c:v>3.7165779999999999E-3</c:v>
                </c:pt>
                <c:pt idx="1532">
                  <c:v>3.734022E-3</c:v>
                </c:pt>
                <c:pt idx="1533">
                  <c:v>3.7398309999999999E-3</c:v>
                </c:pt>
                <c:pt idx="1534">
                  <c:v>3.7494889999999999E-3</c:v>
                </c:pt>
                <c:pt idx="1535">
                  <c:v>3.70091E-3</c:v>
                </c:pt>
                <c:pt idx="1536">
                  <c:v>3.7077049999999999E-3</c:v>
                </c:pt>
                <c:pt idx="1537">
                  <c:v>3.7217729999999998E-3</c:v>
                </c:pt>
                <c:pt idx="1538">
                  <c:v>3.6899709999999998E-3</c:v>
                </c:pt>
                <c:pt idx="1539">
                  <c:v>3.7018490000000001E-3</c:v>
                </c:pt>
                <c:pt idx="1540">
                  <c:v>3.725941E-3</c:v>
                </c:pt>
                <c:pt idx="1541">
                  <c:v>3.7382890000000001E-3</c:v>
                </c:pt>
                <c:pt idx="1542">
                  <c:v>3.694265E-3</c:v>
                </c:pt>
                <c:pt idx="1543">
                  <c:v>3.7078079999999999E-3</c:v>
                </c:pt>
                <c:pt idx="1544">
                  <c:v>3.7241510000000002E-3</c:v>
                </c:pt>
                <c:pt idx="1545">
                  <c:v>3.727251E-3</c:v>
                </c:pt>
                <c:pt idx="1546">
                  <c:v>3.690184E-3</c:v>
                </c:pt>
                <c:pt idx="1547">
                  <c:v>3.703638E-3</c:v>
                </c:pt>
                <c:pt idx="1548">
                  <c:v>3.7128579999999999E-3</c:v>
                </c:pt>
                <c:pt idx="1549">
                  <c:v>3.677937E-3</c:v>
                </c:pt>
                <c:pt idx="1550">
                  <c:v>3.6981050000000001E-3</c:v>
                </c:pt>
                <c:pt idx="1551">
                  <c:v>3.702276E-3</c:v>
                </c:pt>
                <c:pt idx="1552">
                  <c:v>3.6702520000000001E-3</c:v>
                </c:pt>
                <c:pt idx="1553">
                  <c:v>3.6797800000000001E-3</c:v>
                </c:pt>
                <c:pt idx="1554">
                  <c:v>3.6724430000000001E-3</c:v>
                </c:pt>
                <c:pt idx="1555">
                  <c:v>3.6675190000000002E-3</c:v>
                </c:pt>
                <c:pt idx="1556">
                  <c:v>3.6945979999999999E-3</c:v>
                </c:pt>
                <c:pt idx="1557">
                  <c:v>3.6581220000000002E-3</c:v>
                </c:pt>
                <c:pt idx="1558">
                  <c:v>3.6746499999999998E-3</c:v>
                </c:pt>
                <c:pt idx="1559">
                  <c:v>3.6938700000000001E-3</c:v>
                </c:pt>
                <c:pt idx="1560">
                  <c:v>3.6633619999999999E-3</c:v>
                </c:pt>
                <c:pt idx="1561">
                  <c:v>3.6841119999999998E-3</c:v>
                </c:pt>
                <c:pt idx="1562">
                  <c:v>3.6938980000000001E-3</c:v>
                </c:pt>
                <c:pt idx="1563">
                  <c:v>3.7045770000000001E-3</c:v>
                </c:pt>
                <c:pt idx="1564">
                  <c:v>3.6630619999999999E-3</c:v>
                </c:pt>
                <c:pt idx="1565">
                  <c:v>3.6774640000000001E-3</c:v>
                </c:pt>
                <c:pt idx="1566">
                  <c:v>3.6936180000000001E-3</c:v>
                </c:pt>
                <c:pt idx="1567">
                  <c:v>3.6645850000000002E-3</c:v>
                </c:pt>
                <c:pt idx="1568">
                  <c:v>3.6913499999999999E-3</c:v>
                </c:pt>
                <c:pt idx="1569">
                  <c:v>3.7113010000000002E-3</c:v>
                </c:pt>
                <c:pt idx="1570">
                  <c:v>3.7208110000000001E-3</c:v>
                </c:pt>
                <c:pt idx="1571">
                  <c:v>3.6768579999999999E-3</c:v>
                </c:pt>
                <c:pt idx="1572">
                  <c:v>3.6849589999999998E-3</c:v>
                </c:pt>
                <c:pt idx="1573">
                  <c:v>3.6966870000000001E-3</c:v>
                </c:pt>
                <c:pt idx="1574">
                  <c:v>3.6677329999999998E-3</c:v>
                </c:pt>
                <c:pt idx="1575">
                  <c:v>3.6840610000000002E-3</c:v>
                </c:pt>
                <c:pt idx="1576">
                  <c:v>3.6970549999999999E-3</c:v>
                </c:pt>
                <c:pt idx="1577">
                  <c:v>3.7011000000000001E-3</c:v>
                </c:pt>
                <c:pt idx="1578">
                  <c:v>3.6619930000000001E-3</c:v>
                </c:pt>
                <c:pt idx="1579">
                  <c:v>3.6861820000000001E-3</c:v>
                </c:pt>
                <c:pt idx="1580">
                  <c:v>3.7072099999999998E-3</c:v>
                </c:pt>
                <c:pt idx="1581">
                  <c:v>3.6709630000000002E-3</c:v>
                </c:pt>
                <c:pt idx="1582">
                  <c:v>3.6769659999999998E-3</c:v>
                </c:pt>
                <c:pt idx="1583">
                  <c:v>3.6931569999999999E-3</c:v>
                </c:pt>
                <c:pt idx="1584">
                  <c:v>3.66118E-3</c:v>
                </c:pt>
                <c:pt idx="1585">
                  <c:v>3.6759470000000002E-3</c:v>
                </c:pt>
                <c:pt idx="1586">
                  <c:v>3.691611E-3</c:v>
                </c:pt>
                <c:pt idx="1587">
                  <c:v>3.6543809999999999E-3</c:v>
                </c:pt>
                <c:pt idx="1588">
                  <c:v>3.6652210000000002E-3</c:v>
                </c:pt>
                <c:pt idx="1589">
                  <c:v>3.6751900000000001E-3</c:v>
                </c:pt>
                <c:pt idx="1590">
                  <c:v>3.6423750000000002E-3</c:v>
                </c:pt>
                <c:pt idx="1591">
                  <c:v>3.6530880000000001E-3</c:v>
                </c:pt>
                <c:pt idx="1592">
                  <c:v>3.6665130000000002E-3</c:v>
                </c:pt>
                <c:pt idx="1593">
                  <c:v>3.6751959999999999E-3</c:v>
                </c:pt>
                <c:pt idx="1594">
                  <c:v>3.63643E-3</c:v>
                </c:pt>
                <c:pt idx="1595">
                  <c:v>3.6428260000000001E-3</c:v>
                </c:pt>
                <c:pt idx="1596">
                  <c:v>3.6485760000000002E-3</c:v>
                </c:pt>
                <c:pt idx="1597">
                  <c:v>3.6516080000000002E-3</c:v>
                </c:pt>
                <c:pt idx="1598">
                  <c:v>3.6135479999999998E-3</c:v>
                </c:pt>
                <c:pt idx="1599">
                  <c:v>3.6246220000000001E-3</c:v>
                </c:pt>
                <c:pt idx="1600">
                  <c:v>3.6297819999999998E-3</c:v>
                </c:pt>
                <c:pt idx="1601">
                  <c:v>3.632171E-3</c:v>
                </c:pt>
                <c:pt idx="1602">
                  <c:v>3.630009E-3</c:v>
                </c:pt>
                <c:pt idx="1603">
                  <c:v>3.6267949999999999E-3</c:v>
                </c:pt>
                <c:pt idx="1604">
                  <c:v>3.6212829999999999E-3</c:v>
                </c:pt>
                <c:pt idx="1605">
                  <c:v>3.6129489999999998E-3</c:v>
                </c:pt>
                <c:pt idx="1606">
                  <c:v>3.609016E-3</c:v>
                </c:pt>
                <c:pt idx="1607">
                  <c:v>3.604079E-3</c:v>
                </c:pt>
                <c:pt idx="1608">
                  <c:v>3.601248E-3</c:v>
                </c:pt>
                <c:pt idx="1609">
                  <c:v>3.59429E-3</c:v>
                </c:pt>
                <c:pt idx="1610">
                  <c:v>3.5885349999999999E-3</c:v>
                </c:pt>
                <c:pt idx="1611">
                  <c:v>3.5849789999999999E-3</c:v>
                </c:pt>
                <c:pt idx="1612">
                  <c:v>3.5807930000000001E-3</c:v>
                </c:pt>
                <c:pt idx="1613">
                  <c:v>3.5399820000000001E-3</c:v>
                </c:pt>
                <c:pt idx="1614">
                  <c:v>3.5471090000000001E-3</c:v>
                </c:pt>
                <c:pt idx="1615">
                  <c:v>3.5470940000000002E-3</c:v>
                </c:pt>
                <c:pt idx="1616">
                  <c:v>3.552277E-3</c:v>
                </c:pt>
                <c:pt idx="1617">
                  <c:v>3.5157180000000001E-3</c:v>
                </c:pt>
                <c:pt idx="1618">
                  <c:v>3.5156900000000001E-3</c:v>
                </c:pt>
                <c:pt idx="1619">
                  <c:v>3.503553E-3</c:v>
                </c:pt>
                <c:pt idx="1620">
                  <c:v>3.4970629999999999E-3</c:v>
                </c:pt>
                <c:pt idx="1621">
                  <c:v>3.5015910000000001E-3</c:v>
                </c:pt>
                <c:pt idx="1622">
                  <c:v>3.471853E-3</c:v>
                </c:pt>
                <c:pt idx="1623">
                  <c:v>3.4834810000000001E-3</c:v>
                </c:pt>
                <c:pt idx="1624">
                  <c:v>3.4649799999999999E-3</c:v>
                </c:pt>
                <c:pt idx="1625">
                  <c:v>3.4741500000000001E-3</c:v>
                </c:pt>
                <c:pt idx="1626">
                  <c:v>3.4569420000000002E-3</c:v>
                </c:pt>
                <c:pt idx="1627">
                  <c:v>3.452115E-3</c:v>
                </c:pt>
                <c:pt idx="1628">
                  <c:v>3.434388E-3</c:v>
                </c:pt>
                <c:pt idx="1629">
                  <c:v>3.4341760000000002E-3</c:v>
                </c:pt>
                <c:pt idx="1630">
                  <c:v>3.4472209999999999E-3</c:v>
                </c:pt>
                <c:pt idx="1631">
                  <c:v>3.4154020000000001E-3</c:v>
                </c:pt>
                <c:pt idx="1632">
                  <c:v>3.4074309999999998E-3</c:v>
                </c:pt>
                <c:pt idx="1633">
                  <c:v>3.3895349999999999E-3</c:v>
                </c:pt>
                <c:pt idx="1634">
                  <c:v>3.3921369999999999E-3</c:v>
                </c:pt>
                <c:pt idx="1635">
                  <c:v>3.3806499999999998E-3</c:v>
                </c:pt>
                <c:pt idx="1636">
                  <c:v>3.37959E-3</c:v>
                </c:pt>
                <c:pt idx="1637">
                  <c:v>3.36864E-3</c:v>
                </c:pt>
                <c:pt idx="1638">
                  <c:v>3.3518839999999999E-3</c:v>
                </c:pt>
                <c:pt idx="1639">
                  <c:v>3.3668869999999998E-3</c:v>
                </c:pt>
                <c:pt idx="1640">
                  <c:v>3.364798E-3</c:v>
                </c:pt>
                <c:pt idx="1641">
                  <c:v>3.3402530000000001E-3</c:v>
                </c:pt>
                <c:pt idx="1642">
                  <c:v>3.347713E-3</c:v>
                </c:pt>
                <c:pt idx="1643">
                  <c:v>3.3536759999999999E-3</c:v>
                </c:pt>
                <c:pt idx="1644">
                  <c:v>3.3087920000000001E-3</c:v>
                </c:pt>
                <c:pt idx="1645">
                  <c:v>3.293402E-3</c:v>
                </c:pt>
                <c:pt idx="1646">
                  <c:v>3.293458E-3</c:v>
                </c:pt>
                <c:pt idx="1647">
                  <c:v>3.2656130000000001E-3</c:v>
                </c:pt>
                <c:pt idx="1648">
                  <c:v>3.2600089999999999E-3</c:v>
                </c:pt>
                <c:pt idx="1649">
                  <c:v>3.2558309999999998E-3</c:v>
                </c:pt>
                <c:pt idx="1650">
                  <c:v>3.2357100000000001E-3</c:v>
                </c:pt>
                <c:pt idx="1651">
                  <c:v>3.2555090000000002E-3</c:v>
                </c:pt>
                <c:pt idx="1652">
                  <c:v>3.252853E-3</c:v>
                </c:pt>
                <c:pt idx="1653">
                  <c:v>3.2255320000000001E-3</c:v>
                </c:pt>
                <c:pt idx="1654">
                  <c:v>3.224934E-3</c:v>
                </c:pt>
                <c:pt idx="1655">
                  <c:v>3.2209169999999998E-3</c:v>
                </c:pt>
                <c:pt idx="1656">
                  <c:v>3.193029E-3</c:v>
                </c:pt>
                <c:pt idx="1657">
                  <c:v>3.1925650000000001E-3</c:v>
                </c:pt>
                <c:pt idx="1658">
                  <c:v>3.200919E-3</c:v>
                </c:pt>
                <c:pt idx="1659">
                  <c:v>3.1777369999999999E-3</c:v>
                </c:pt>
                <c:pt idx="1660">
                  <c:v>3.1847350000000002E-3</c:v>
                </c:pt>
                <c:pt idx="1661">
                  <c:v>3.1871069999999998E-3</c:v>
                </c:pt>
                <c:pt idx="1662">
                  <c:v>3.1675520000000001E-3</c:v>
                </c:pt>
                <c:pt idx="1663">
                  <c:v>3.1661649999999999E-3</c:v>
                </c:pt>
                <c:pt idx="1664">
                  <c:v>3.1574760000000002E-3</c:v>
                </c:pt>
                <c:pt idx="1665">
                  <c:v>3.136575E-3</c:v>
                </c:pt>
                <c:pt idx="1666">
                  <c:v>3.1413669999999999E-3</c:v>
                </c:pt>
                <c:pt idx="1667">
                  <c:v>3.1479070000000001E-3</c:v>
                </c:pt>
                <c:pt idx="1668">
                  <c:v>3.1300920000000001E-3</c:v>
                </c:pt>
                <c:pt idx="1669">
                  <c:v>3.1376020000000002E-3</c:v>
                </c:pt>
                <c:pt idx="1670">
                  <c:v>3.143556E-3</c:v>
                </c:pt>
                <c:pt idx="1671">
                  <c:v>3.1299240000000001E-3</c:v>
                </c:pt>
                <c:pt idx="1672">
                  <c:v>3.1301010000000002E-3</c:v>
                </c:pt>
                <c:pt idx="1673">
                  <c:v>3.1278959999999998E-3</c:v>
                </c:pt>
                <c:pt idx="1674">
                  <c:v>3.1127609999999999E-3</c:v>
                </c:pt>
                <c:pt idx="1675">
                  <c:v>3.1160659999999998E-3</c:v>
                </c:pt>
                <c:pt idx="1676">
                  <c:v>3.1366179999999999E-3</c:v>
                </c:pt>
                <c:pt idx="1677">
                  <c:v>3.12175E-3</c:v>
                </c:pt>
                <c:pt idx="1678">
                  <c:v>3.1333530000000002E-3</c:v>
                </c:pt>
                <c:pt idx="1679">
                  <c:v>3.1460450000000001E-3</c:v>
                </c:pt>
                <c:pt idx="1680">
                  <c:v>3.1251600000000001E-3</c:v>
                </c:pt>
                <c:pt idx="1681">
                  <c:v>3.1302719999999999E-3</c:v>
                </c:pt>
                <c:pt idx="1682">
                  <c:v>3.136668E-3</c:v>
                </c:pt>
                <c:pt idx="1683">
                  <c:v>3.140313E-3</c:v>
                </c:pt>
                <c:pt idx="1684">
                  <c:v>3.1480950000000001E-3</c:v>
                </c:pt>
                <c:pt idx="1685">
                  <c:v>3.1545449999999999E-3</c:v>
                </c:pt>
                <c:pt idx="1686">
                  <c:v>3.1612929999999999E-3</c:v>
                </c:pt>
                <c:pt idx="1687">
                  <c:v>3.1615979999999998E-3</c:v>
                </c:pt>
                <c:pt idx="1688">
                  <c:v>3.1650409999999999E-3</c:v>
                </c:pt>
                <c:pt idx="1689">
                  <c:v>3.1653279999999998E-3</c:v>
                </c:pt>
                <c:pt idx="1690">
                  <c:v>3.164484E-3</c:v>
                </c:pt>
                <c:pt idx="1691">
                  <c:v>3.1641410000000001E-3</c:v>
                </c:pt>
                <c:pt idx="1692">
                  <c:v>3.1625500000000001E-3</c:v>
                </c:pt>
                <c:pt idx="1693">
                  <c:v>3.1600450000000002E-3</c:v>
                </c:pt>
                <c:pt idx="1694">
                  <c:v>3.159757E-3</c:v>
                </c:pt>
                <c:pt idx="1695">
                  <c:v>3.1603500000000001E-3</c:v>
                </c:pt>
                <c:pt idx="1696">
                  <c:v>3.1631850000000002E-3</c:v>
                </c:pt>
                <c:pt idx="1697">
                  <c:v>3.1647260000000001E-3</c:v>
                </c:pt>
                <c:pt idx="1698">
                  <c:v>3.1684930000000001E-3</c:v>
                </c:pt>
                <c:pt idx="1699">
                  <c:v>3.1704440000000001E-3</c:v>
                </c:pt>
                <c:pt idx="1700">
                  <c:v>3.1749349999999998E-3</c:v>
                </c:pt>
                <c:pt idx="1701">
                  <c:v>3.1781270000000002E-3</c:v>
                </c:pt>
                <c:pt idx="1702">
                  <c:v>3.1779059999999999E-3</c:v>
                </c:pt>
                <c:pt idx="1703">
                  <c:v>3.177437E-3</c:v>
                </c:pt>
                <c:pt idx="1704">
                  <c:v>3.1785450000000001E-3</c:v>
                </c:pt>
                <c:pt idx="1705">
                  <c:v>3.1784410000000002E-3</c:v>
                </c:pt>
                <c:pt idx="1706">
                  <c:v>3.181157E-3</c:v>
                </c:pt>
                <c:pt idx="1707">
                  <c:v>3.1790260000000002E-3</c:v>
                </c:pt>
                <c:pt idx="1708">
                  <c:v>3.1794890000000002E-3</c:v>
                </c:pt>
                <c:pt idx="1709">
                  <c:v>3.180876E-3</c:v>
                </c:pt>
                <c:pt idx="1710">
                  <c:v>3.185144E-3</c:v>
                </c:pt>
                <c:pt idx="1711">
                  <c:v>3.1878549999999999E-3</c:v>
                </c:pt>
                <c:pt idx="1712">
                  <c:v>3.1925399999999998E-3</c:v>
                </c:pt>
                <c:pt idx="1713">
                  <c:v>3.1974339999999999E-3</c:v>
                </c:pt>
                <c:pt idx="1714">
                  <c:v>3.2023630000000002E-3</c:v>
                </c:pt>
                <c:pt idx="1715">
                  <c:v>3.2021060000000001E-3</c:v>
                </c:pt>
                <c:pt idx="1716">
                  <c:v>3.2033930000000001E-3</c:v>
                </c:pt>
                <c:pt idx="1717">
                  <c:v>3.2040469999999998E-3</c:v>
                </c:pt>
                <c:pt idx="1718">
                  <c:v>3.2051319999999999E-3</c:v>
                </c:pt>
                <c:pt idx="1719">
                  <c:v>3.2063389999999999E-3</c:v>
                </c:pt>
                <c:pt idx="1720">
                  <c:v>3.2056020000000001E-3</c:v>
                </c:pt>
                <c:pt idx="1721">
                  <c:v>3.2064239999999998E-3</c:v>
                </c:pt>
                <c:pt idx="1722">
                  <c:v>3.2060130000000002E-3</c:v>
                </c:pt>
                <c:pt idx="1723">
                  <c:v>3.2077759999999999E-3</c:v>
                </c:pt>
                <c:pt idx="1724">
                  <c:v>3.2105620000000001E-3</c:v>
                </c:pt>
                <c:pt idx="1725">
                  <c:v>3.2108309999999999E-3</c:v>
                </c:pt>
                <c:pt idx="1726">
                  <c:v>3.2128759999999999E-3</c:v>
                </c:pt>
                <c:pt idx="1727">
                  <c:v>3.216684E-3</c:v>
                </c:pt>
                <c:pt idx="1728">
                  <c:v>3.219296E-3</c:v>
                </c:pt>
                <c:pt idx="1729">
                  <c:v>3.2204379999999999E-3</c:v>
                </c:pt>
                <c:pt idx="1730">
                  <c:v>3.2232760000000002E-3</c:v>
                </c:pt>
                <c:pt idx="1731">
                  <c:v>3.2257549999999999E-3</c:v>
                </c:pt>
                <c:pt idx="1732">
                  <c:v>3.2272830000000001E-3</c:v>
                </c:pt>
                <c:pt idx="1733">
                  <c:v>3.227181E-3</c:v>
                </c:pt>
                <c:pt idx="1734">
                  <c:v>3.2287420000000002E-3</c:v>
                </c:pt>
                <c:pt idx="1735">
                  <c:v>3.2262430000000002E-3</c:v>
                </c:pt>
                <c:pt idx="1736">
                  <c:v>3.228421E-3</c:v>
                </c:pt>
                <c:pt idx="1737">
                  <c:v>3.2314169999999999E-3</c:v>
                </c:pt>
                <c:pt idx="1738">
                  <c:v>3.239947E-3</c:v>
                </c:pt>
                <c:pt idx="1739">
                  <c:v>3.2459530000000002E-3</c:v>
                </c:pt>
                <c:pt idx="1740">
                  <c:v>3.2488859999999999E-3</c:v>
                </c:pt>
                <c:pt idx="1741">
                  <c:v>3.249778E-3</c:v>
                </c:pt>
                <c:pt idx="1742">
                  <c:v>3.2495720000000001E-3</c:v>
                </c:pt>
                <c:pt idx="1743">
                  <c:v>3.2512819999999999E-3</c:v>
                </c:pt>
                <c:pt idx="1744">
                  <c:v>3.2500879999999999E-3</c:v>
                </c:pt>
                <c:pt idx="1745">
                  <c:v>3.2495459999999999E-3</c:v>
                </c:pt>
                <c:pt idx="1746">
                  <c:v>3.2529659999999999E-3</c:v>
                </c:pt>
                <c:pt idx="1747">
                  <c:v>3.2546419999999999E-3</c:v>
                </c:pt>
                <c:pt idx="1748">
                  <c:v>3.258632E-3</c:v>
                </c:pt>
                <c:pt idx="1749">
                  <c:v>3.2529239999999999E-3</c:v>
                </c:pt>
                <c:pt idx="1750">
                  <c:v>3.2570479999999998E-3</c:v>
                </c:pt>
                <c:pt idx="1751">
                  <c:v>3.2581580000000001E-3</c:v>
                </c:pt>
                <c:pt idx="1752">
                  <c:v>3.2606760000000001E-3</c:v>
                </c:pt>
                <c:pt idx="1753">
                  <c:v>3.2671380000000002E-3</c:v>
                </c:pt>
                <c:pt idx="1754">
                  <c:v>3.2806950000000001E-3</c:v>
                </c:pt>
                <c:pt idx="1755">
                  <c:v>3.2850679999999999E-3</c:v>
                </c:pt>
                <c:pt idx="1756">
                  <c:v>3.2912900000000001E-3</c:v>
                </c:pt>
                <c:pt idx="1757">
                  <c:v>3.2833010000000002E-3</c:v>
                </c:pt>
                <c:pt idx="1758">
                  <c:v>3.2837550000000002E-3</c:v>
                </c:pt>
                <c:pt idx="1759">
                  <c:v>3.2843130000000001E-3</c:v>
                </c:pt>
                <c:pt idx="1760">
                  <c:v>3.284688E-3</c:v>
                </c:pt>
                <c:pt idx="1761">
                  <c:v>3.2878740000000001E-3</c:v>
                </c:pt>
                <c:pt idx="1762">
                  <c:v>3.291932E-3</c:v>
                </c:pt>
                <c:pt idx="1763">
                  <c:v>3.2947810000000001E-3</c:v>
                </c:pt>
                <c:pt idx="1764">
                  <c:v>3.2869930000000002E-3</c:v>
                </c:pt>
                <c:pt idx="1765">
                  <c:v>3.2866169999999999E-3</c:v>
                </c:pt>
                <c:pt idx="1766">
                  <c:v>3.2896069999999999E-3</c:v>
                </c:pt>
                <c:pt idx="1767">
                  <c:v>3.2906089999999999E-3</c:v>
                </c:pt>
                <c:pt idx="1768">
                  <c:v>3.2917440000000001E-3</c:v>
                </c:pt>
                <c:pt idx="1769">
                  <c:v>3.294291E-3</c:v>
                </c:pt>
                <c:pt idx="1770">
                  <c:v>3.3029579999999999E-3</c:v>
                </c:pt>
                <c:pt idx="1771">
                  <c:v>3.3142219999999999E-3</c:v>
                </c:pt>
                <c:pt idx="1772">
                  <c:v>3.3146220000000001E-3</c:v>
                </c:pt>
                <c:pt idx="1773">
                  <c:v>3.3143890000000001E-3</c:v>
                </c:pt>
                <c:pt idx="1774">
                  <c:v>3.3158509999999999E-3</c:v>
                </c:pt>
                <c:pt idx="1775">
                  <c:v>3.3128879999999999E-3</c:v>
                </c:pt>
                <c:pt idx="1776">
                  <c:v>3.3259959999999999E-3</c:v>
                </c:pt>
                <c:pt idx="1777">
                  <c:v>3.3241260000000002E-3</c:v>
                </c:pt>
                <c:pt idx="1778">
                  <c:v>3.3217199999999998E-3</c:v>
                </c:pt>
                <c:pt idx="1779">
                  <c:v>3.337914E-3</c:v>
                </c:pt>
                <c:pt idx="1780">
                  <c:v>3.3411510000000001E-3</c:v>
                </c:pt>
                <c:pt idx="1781">
                  <c:v>3.3516869999999999E-3</c:v>
                </c:pt>
                <c:pt idx="1782">
                  <c:v>3.3485049999999999E-3</c:v>
                </c:pt>
                <c:pt idx="1783">
                  <c:v>3.3465159999999999E-3</c:v>
                </c:pt>
                <c:pt idx="1784">
                  <c:v>3.3499950000000001E-3</c:v>
                </c:pt>
                <c:pt idx="1785">
                  <c:v>3.3509210000000002E-3</c:v>
                </c:pt>
                <c:pt idx="1786">
                  <c:v>3.359449E-3</c:v>
                </c:pt>
                <c:pt idx="1787">
                  <c:v>3.369304E-3</c:v>
                </c:pt>
                <c:pt idx="1788">
                  <c:v>3.3783519999999998E-3</c:v>
                </c:pt>
                <c:pt idx="1789">
                  <c:v>3.3832329999999998E-3</c:v>
                </c:pt>
                <c:pt idx="1790">
                  <c:v>3.3863790000000001E-3</c:v>
                </c:pt>
                <c:pt idx="1791">
                  <c:v>3.3931080000000001E-3</c:v>
                </c:pt>
                <c:pt idx="1792">
                  <c:v>3.388088E-3</c:v>
                </c:pt>
                <c:pt idx="1793">
                  <c:v>3.3904930000000001E-3</c:v>
                </c:pt>
                <c:pt idx="1794">
                  <c:v>3.3943369999999999E-3</c:v>
                </c:pt>
                <c:pt idx="1795">
                  <c:v>3.4085080000000002E-3</c:v>
                </c:pt>
                <c:pt idx="1796">
                  <c:v>3.4156109999999998E-3</c:v>
                </c:pt>
                <c:pt idx="1797">
                  <c:v>3.4227099999999998E-3</c:v>
                </c:pt>
                <c:pt idx="1798">
                  <c:v>3.4219390000000001E-3</c:v>
                </c:pt>
                <c:pt idx="1799">
                  <c:v>3.4194709999999999E-3</c:v>
                </c:pt>
                <c:pt idx="1800">
                  <c:v>3.4173599999999999E-3</c:v>
                </c:pt>
                <c:pt idx="1801">
                  <c:v>3.4187670000000001E-3</c:v>
                </c:pt>
                <c:pt idx="1802">
                  <c:v>3.42509E-3</c:v>
                </c:pt>
                <c:pt idx="1803">
                  <c:v>3.4243519999999999E-3</c:v>
                </c:pt>
                <c:pt idx="1804">
                  <c:v>3.4321809999999999E-3</c:v>
                </c:pt>
                <c:pt idx="1805">
                  <c:v>3.4334399999999998E-3</c:v>
                </c:pt>
                <c:pt idx="1806">
                  <c:v>3.4382430000000001E-3</c:v>
                </c:pt>
                <c:pt idx="1807">
                  <c:v>3.4376680000000001E-3</c:v>
                </c:pt>
                <c:pt idx="1808">
                  <c:v>3.445741E-3</c:v>
                </c:pt>
                <c:pt idx="1809">
                  <c:v>3.4457020000000001E-3</c:v>
                </c:pt>
                <c:pt idx="1810">
                  <c:v>3.4558259999999999E-3</c:v>
                </c:pt>
                <c:pt idx="1811">
                  <c:v>3.4643949999999999E-3</c:v>
                </c:pt>
                <c:pt idx="1812">
                  <c:v>3.4665830000000001E-3</c:v>
                </c:pt>
                <c:pt idx="1813">
                  <c:v>3.4705539999999998E-3</c:v>
                </c:pt>
                <c:pt idx="1814">
                  <c:v>3.47832E-3</c:v>
                </c:pt>
                <c:pt idx="1815">
                  <c:v>3.4801490000000001E-3</c:v>
                </c:pt>
                <c:pt idx="1816">
                  <c:v>3.4840449999999999E-3</c:v>
                </c:pt>
                <c:pt idx="1817">
                  <c:v>3.4823879999999999E-3</c:v>
                </c:pt>
                <c:pt idx="1818">
                  <c:v>3.4819080000000001E-3</c:v>
                </c:pt>
                <c:pt idx="1819">
                  <c:v>3.4820290000000002E-3</c:v>
                </c:pt>
                <c:pt idx="1820">
                  <c:v>3.4901799999999998E-3</c:v>
                </c:pt>
                <c:pt idx="1821">
                  <c:v>3.4905819999999999E-3</c:v>
                </c:pt>
                <c:pt idx="1822">
                  <c:v>3.4979910000000002E-3</c:v>
                </c:pt>
                <c:pt idx="1823">
                  <c:v>3.5076299999999999E-3</c:v>
                </c:pt>
                <c:pt idx="1824">
                  <c:v>3.5059969999999998E-3</c:v>
                </c:pt>
                <c:pt idx="1825">
                  <c:v>3.5061659999999998E-3</c:v>
                </c:pt>
                <c:pt idx="1826">
                  <c:v>3.5106099999999999E-3</c:v>
                </c:pt>
                <c:pt idx="1827">
                  <c:v>3.5171669999999999E-3</c:v>
                </c:pt>
                <c:pt idx="1828">
                  <c:v>3.5199649999999999E-3</c:v>
                </c:pt>
                <c:pt idx="1829">
                  <c:v>3.5291110000000001E-3</c:v>
                </c:pt>
                <c:pt idx="1830">
                  <c:v>3.5352489999999999E-3</c:v>
                </c:pt>
                <c:pt idx="1831">
                  <c:v>3.5336080000000001E-3</c:v>
                </c:pt>
                <c:pt idx="1832">
                  <c:v>3.5355209999999998E-3</c:v>
                </c:pt>
                <c:pt idx="1833">
                  <c:v>3.5408420000000002E-3</c:v>
                </c:pt>
                <c:pt idx="1834">
                  <c:v>3.5354000000000002E-3</c:v>
                </c:pt>
                <c:pt idx="1835">
                  <c:v>3.5350859999999998E-3</c:v>
                </c:pt>
                <c:pt idx="1836">
                  <c:v>3.5426920000000001E-3</c:v>
                </c:pt>
                <c:pt idx="1837">
                  <c:v>3.5478850000000002E-3</c:v>
                </c:pt>
                <c:pt idx="1838">
                  <c:v>3.5544859999999999E-3</c:v>
                </c:pt>
                <c:pt idx="1839">
                  <c:v>3.5721559999999999E-3</c:v>
                </c:pt>
                <c:pt idx="1840">
                  <c:v>3.5702419999999999E-3</c:v>
                </c:pt>
                <c:pt idx="1841">
                  <c:v>3.582834E-3</c:v>
                </c:pt>
                <c:pt idx="1842">
                  <c:v>3.579222E-3</c:v>
                </c:pt>
                <c:pt idx="1843">
                  <c:v>3.5805020000000002E-3</c:v>
                </c:pt>
                <c:pt idx="1844">
                  <c:v>3.5716960000000001E-3</c:v>
                </c:pt>
                <c:pt idx="1845">
                  <c:v>3.5648709999999998E-3</c:v>
                </c:pt>
                <c:pt idx="1846">
                  <c:v>3.558468E-3</c:v>
                </c:pt>
                <c:pt idx="1847">
                  <c:v>3.5667519999999999E-3</c:v>
                </c:pt>
                <c:pt idx="1848">
                  <c:v>3.575735E-3</c:v>
                </c:pt>
                <c:pt idx="1849">
                  <c:v>3.591571E-3</c:v>
                </c:pt>
                <c:pt idx="1850">
                  <c:v>3.610374E-3</c:v>
                </c:pt>
                <c:pt idx="1851">
                  <c:v>3.630196E-3</c:v>
                </c:pt>
                <c:pt idx="1852">
                  <c:v>3.6332130000000002E-3</c:v>
                </c:pt>
                <c:pt idx="1853">
                  <c:v>3.635531E-3</c:v>
                </c:pt>
                <c:pt idx="1854">
                  <c:v>3.6367539999999999E-3</c:v>
                </c:pt>
                <c:pt idx="1855">
                  <c:v>3.6399510000000002E-3</c:v>
                </c:pt>
                <c:pt idx="1856">
                  <c:v>3.636968E-3</c:v>
                </c:pt>
                <c:pt idx="1857">
                  <c:v>3.6392999999999998E-3</c:v>
                </c:pt>
                <c:pt idx="1858">
                  <c:v>3.6489809999999999E-3</c:v>
                </c:pt>
                <c:pt idx="1859">
                  <c:v>3.6610060000000001E-3</c:v>
                </c:pt>
                <c:pt idx="1860">
                  <c:v>3.6737409999999999E-3</c:v>
                </c:pt>
                <c:pt idx="1861">
                  <c:v>3.6803539999999998E-3</c:v>
                </c:pt>
                <c:pt idx="1862">
                  <c:v>3.6860399999999998E-3</c:v>
                </c:pt>
                <c:pt idx="1863">
                  <c:v>3.6874299999999998E-3</c:v>
                </c:pt>
                <c:pt idx="1864">
                  <c:v>3.6832459999999998E-3</c:v>
                </c:pt>
                <c:pt idx="1865">
                  <c:v>3.683511E-3</c:v>
                </c:pt>
                <c:pt idx="1866">
                  <c:v>3.6859530000000001E-3</c:v>
                </c:pt>
                <c:pt idx="1867">
                  <c:v>3.6893339999999998E-3</c:v>
                </c:pt>
                <c:pt idx="1868">
                  <c:v>3.6960560000000001E-3</c:v>
                </c:pt>
                <c:pt idx="1869">
                  <c:v>3.7064749999999999E-3</c:v>
                </c:pt>
                <c:pt idx="1870">
                  <c:v>3.717765E-3</c:v>
                </c:pt>
                <c:pt idx="1871">
                  <c:v>3.7285550000000002E-3</c:v>
                </c:pt>
                <c:pt idx="1872">
                  <c:v>3.737523E-3</c:v>
                </c:pt>
                <c:pt idx="1873">
                  <c:v>3.741865E-3</c:v>
                </c:pt>
                <c:pt idx="1874">
                  <c:v>3.744402E-3</c:v>
                </c:pt>
                <c:pt idx="1875">
                  <c:v>3.7480080000000002E-3</c:v>
                </c:pt>
                <c:pt idx="1876">
                  <c:v>3.7470720000000002E-3</c:v>
                </c:pt>
                <c:pt idx="1877">
                  <c:v>3.751332E-3</c:v>
                </c:pt>
                <c:pt idx="1878">
                  <c:v>3.7584530000000001E-3</c:v>
                </c:pt>
                <c:pt idx="1879">
                  <c:v>3.7656080000000001E-3</c:v>
                </c:pt>
                <c:pt idx="1880">
                  <c:v>3.7794999999999999E-3</c:v>
                </c:pt>
                <c:pt idx="1881">
                  <c:v>3.7897989999999999E-3</c:v>
                </c:pt>
                <c:pt idx="1882">
                  <c:v>3.8002180000000002E-3</c:v>
                </c:pt>
                <c:pt idx="1883">
                  <c:v>3.808966E-3</c:v>
                </c:pt>
                <c:pt idx="1884">
                  <c:v>3.819079E-3</c:v>
                </c:pt>
                <c:pt idx="1885">
                  <c:v>3.825246E-3</c:v>
                </c:pt>
                <c:pt idx="1886">
                  <c:v>3.8305040000000002E-3</c:v>
                </c:pt>
                <c:pt idx="1887">
                  <c:v>3.835228E-3</c:v>
                </c:pt>
                <c:pt idx="1888">
                  <c:v>3.839814E-3</c:v>
                </c:pt>
                <c:pt idx="1889">
                  <c:v>3.8481729999999999E-3</c:v>
                </c:pt>
                <c:pt idx="1890">
                  <c:v>3.8557190000000001E-3</c:v>
                </c:pt>
                <c:pt idx="1891">
                  <c:v>3.8638309999999999E-3</c:v>
                </c:pt>
                <c:pt idx="1892">
                  <c:v>3.8661619999999998E-3</c:v>
                </c:pt>
                <c:pt idx="1893">
                  <c:v>3.8754639999999999E-3</c:v>
                </c:pt>
                <c:pt idx="1894">
                  <c:v>3.887022E-3</c:v>
                </c:pt>
                <c:pt idx="1895">
                  <c:v>3.8984050000000002E-3</c:v>
                </c:pt>
                <c:pt idx="1896">
                  <c:v>3.9082889999999997E-3</c:v>
                </c:pt>
                <c:pt idx="1897">
                  <c:v>3.9203279999999998E-3</c:v>
                </c:pt>
                <c:pt idx="1898">
                  <c:v>3.9303819999999996E-3</c:v>
                </c:pt>
                <c:pt idx="1899">
                  <c:v>3.939835E-3</c:v>
                </c:pt>
                <c:pt idx="1900">
                  <c:v>3.9534959999999999E-3</c:v>
                </c:pt>
                <c:pt idx="1901">
                  <c:v>3.9672370000000002E-3</c:v>
                </c:pt>
                <c:pt idx="1902">
                  <c:v>3.9829289999999996E-3</c:v>
                </c:pt>
                <c:pt idx="1903">
                  <c:v>3.9930709999999999E-3</c:v>
                </c:pt>
                <c:pt idx="1904">
                  <c:v>4.0063360000000001E-3</c:v>
                </c:pt>
                <c:pt idx="1905">
                  <c:v>4.01228E-3</c:v>
                </c:pt>
                <c:pt idx="1906">
                  <c:v>4.0283869999999996E-3</c:v>
                </c:pt>
                <c:pt idx="1907">
                  <c:v>4.04471E-3</c:v>
                </c:pt>
                <c:pt idx="1908">
                  <c:v>4.0614459999999998E-3</c:v>
                </c:pt>
                <c:pt idx="1909">
                  <c:v>4.0766910000000003E-3</c:v>
                </c:pt>
                <c:pt idx="1910">
                  <c:v>4.0883259999999998E-3</c:v>
                </c:pt>
                <c:pt idx="1911">
                  <c:v>4.0998559999999998E-3</c:v>
                </c:pt>
                <c:pt idx="1912">
                  <c:v>4.1123100000000001E-3</c:v>
                </c:pt>
                <c:pt idx="1913">
                  <c:v>4.1132230000000001E-3</c:v>
                </c:pt>
                <c:pt idx="1914">
                  <c:v>4.1334680000000004E-3</c:v>
                </c:pt>
                <c:pt idx="1915">
                  <c:v>4.1495630000000002E-3</c:v>
                </c:pt>
                <c:pt idx="1916">
                  <c:v>4.1692880000000002E-3</c:v>
                </c:pt>
                <c:pt idx="1917">
                  <c:v>4.1889869999999999E-3</c:v>
                </c:pt>
                <c:pt idx="1918">
                  <c:v>4.1923020000000002E-3</c:v>
                </c:pt>
                <c:pt idx="1919">
                  <c:v>4.2165850000000001E-3</c:v>
                </c:pt>
                <c:pt idx="1920">
                  <c:v>4.2366699999999997E-3</c:v>
                </c:pt>
                <c:pt idx="1921">
                  <c:v>4.2564370000000001E-3</c:v>
                </c:pt>
                <c:pt idx="1922">
                  <c:v>4.2588900000000004E-3</c:v>
                </c:pt>
                <c:pt idx="1923">
                  <c:v>4.2824710000000004E-3</c:v>
                </c:pt>
                <c:pt idx="1924">
                  <c:v>4.2940879999999997E-3</c:v>
                </c:pt>
                <c:pt idx="1925">
                  <c:v>4.3169929999999999E-3</c:v>
                </c:pt>
                <c:pt idx="1926">
                  <c:v>4.3392250000000004E-3</c:v>
                </c:pt>
                <c:pt idx="1927">
                  <c:v>4.3481379999999997E-3</c:v>
                </c:pt>
                <c:pt idx="1928">
                  <c:v>4.3510060000000001E-3</c:v>
                </c:pt>
                <c:pt idx="1929">
                  <c:v>4.3538420000000001E-3</c:v>
                </c:pt>
                <c:pt idx="1930">
                  <c:v>4.3623280000000004E-3</c:v>
                </c:pt>
                <c:pt idx="1931">
                  <c:v>4.3831779999999997E-3</c:v>
                </c:pt>
                <c:pt idx="1932">
                  <c:v>4.4061600000000001E-3</c:v>
                </c:pt>
                <c:pt idx="1933">
                  <c:v>4.427266E-3</c:v>
                </c:pt>
                <c:pt idx="1934">
                  <c:v>4.4524810000000003E-3</c:v>
                </c:pt>
                <c:pt idx="1935">
                  <c:v>4.4726419999999998E-3</c:v>
                </c:pt>
                <c:pt idx="1936">
                  <c:v>4.4982980000000004E-3</c:v>
                </c:pt>
                <c:pt idx="1937">
                  <c:v>4.515402E-3</c:v>
                </c:pt>
                <c:pt idx="1938">
                  <c:v>4.5282079999999997E-3</c:v>
                </c:pt>
                <c:pt idx="1939">
                  <c:v>4.5544940000000001E-3</c:v>
                </c:pt>
                <c:pt idx="1940">
                  <c:v>4.5793479999999996E-3</c:v>
                </c:pt>
                <c:pt idx="1941">
                  <c:v>4.6043619999999999E-3</c:v>
                </c:pt>
                <c:pt idx="1942">
                  <c:v>4.6254219999999997E-3</c:v>
                </c:pt>
                <c:pt idx="1943">
                  <c:v>4.6365089999999996E-3</c:v>
                </c:pt>
                <c:pt idx="1944">
                  <c:v>4.647333E-3</c:v>
                </c:pt>
                <c:pt idx="1945">
                  <c:v>4.6732639999999999E-3</c:v>
                </c:pt>
                <c:pt idx="1946">
                  <c:v>4.6905050000000002E-3</c:v>
                </c:pt>
                <c:pt idx="1947">
                  <c:v>4.7143549999999999E-3</c:v>
                </c:pt>
                <c:pt idx="1948">
                  <c:v>4.7268689999999999E-3</c:v>
                </c:pt>
                <c:pt idx="1949">
                  <c:v>4.7511009999999998E-3</c:v>
                </c:pt>
                <c:pt idx="1950">
                  <c:v>4.7639780000000003E-3</c:v>
                </c:pt>
                <c:pt idx="1951">
                  <c:v>4.7903329999999999E-3</c:v>
                </c:pt>
                <c:pt idx="1952">
                  <c:v>4.8054739999999997E-3</c:v>
                </c:pt>
                <c:pt idx="1953">
                  <c:v>4.8312880000000004E-3</c:v>
                </c:pt>
                <c:pt idx="1954">
                  <c:v>4.8438780000000002E-3</c:v>
                </c:pt>
                <c:pt idx="1955">
                  <c:v>4.866988E-3</c:v>
                </c:pt>
                <c:pt idx="1956">
                  <c:v>4.8792200000000001E-3</c:v>
                </c:pt>
                <c:pt idx="1957">
                  <c:v>4.8909069999999999E-3</c:v>
                </c:pt>
                <c:pt idx="1958">
                  <c:v>4.91297E-3</c:v>
                </c:pt>
                <c:pt idx="1959">
                  <c:v>4.9371060000000001E-3</c:v>
                </c:pt>
                <c:pt idx="1960">
                  <c:v>4.9494760000000004E-3</c:v>
                </c:pt>
                <c:pt idx="1961">
                  <c:v>4.9595230000000004E-3</c:v>
                </c:pt>
                <c:pt idx="1962">
                  <c:v>4.9805880000000002E-3</c:v>
                </c:pt>
                <c:pt idx="1963">
                  <c:v>4.9910090000000002E-3</c:v>
                </c:pt>
                <c:pt idx="1964">
                  <c:v>5.0212299999999998E-3</c:v>
                </c:pt>
                <c:pt idx="1965">
                  <c:v>5.0280699999999999E-3</c:v>
                </c:pt>
                <c:pt idx="1966">
                  <c:v>5.0354859999999996E-3</c:v>
                </c:pt>
                <c:pt idx="1967">
                  <c:v>5.0432280000000003E-3</c:v>
                </c:pt>
                <c:pt idx="1968">
                  <c:v>5.060691E-3</c:v>
                </c:pt>
                <c:pt idx="1969">
                  <c:v>5.0848309999999997E-3</c:v>
                </c:pt>
                <c:pt idx="1970">
                  <c:v>5.1012260000000004E-3</c:v>
                </c:pt>
                <c:pt idx="1971">
                  <c:v>5.1061960000000003E-3</c:v>
                </c:pt>
                <c:pt idx="1972">
                  <c:v>5.105063E-3</c:v>
                </c:pt>
                <c:pt idx="1973">
                  <c:v>5.1090090000000003E-3</c:v>
                </c:pt>
                <c:pt idx="1974">
                  <c:v>5.1264479999999996E-3</c:v>
                </c:pt>
                <c:pt idx="1975">
                  <c:v>5.1212100000000002E-3</c:v>
                </c:pt>
                <c:pt idx="1976">
                  <c:v>5.1230900000000003E-3</c:v>
                </c:pt>
                <c:pt idx="1977">
                  <c:v>5.1438669999999999E-3</c:v>
                </c:pt>
                <c:pt idx="1978">
                  <c:v>5.1509520000000003E-3</c:v>
                </c:pt>
                <c:pt idx="1979">
                  <c:v>5.1696110000000002E-3</c:v>
                </c:pt>
                <c:pt idx="1980">
                  <c:v>5.1694150000000001E-3</c:v>
                </c:pt>
                <c:pt idx="1981">
                  <c:v>5.1752409999999997E-3</c:v>
                </c:pt>
                <c:pt idx="1982">
                  <c:v>5.1636360000000001E-3</c:v>
                </c:pt>
                <c:pt idx="1983">
                  <c:v>5.1732189999999997E-3</c:v>
                </c:pt>
                <c:pt idx="1984">
                  <c:v>5.1805439999999996E-3</c:v>
                </c:pt>
                <c:pt idx="1985">
                  <c:v>5.2009179999999997E-3</c:v>
                </c:pt>
                <c:pt idx="1986">
                  <c:v>5.2091560000000004E-3</c:v>
                </c:pt>
                <c:pt idx="1987">
                  <c:v>5.19032E-3</c:v>
                </c:pt>
                <c:pt idx="1988">
                  <c:v>5.1998330000000001E-3</c:v>
                </c:pt>
                <c:pt idx="1989">
                  <c:v>5.2257930000000003E-3</c:v>
                </c:pt>
                <c:pt idx="1990">
                  <c:v>5.2524240000000003E-3</c:v>
                </c:pt>
                <c:pt idx="1991">
                  <c:v>5.2630619999999998E-3</c:v>
                </c:pt>
                <c:pt idx="1992">
                  <c:v>5.2557869999999996E-3</c:v>
                </c:pt>
                <c:pt idx="1993">
                  <c:v>5.2834409999999998E-3</c:v>
                </c:pt>
                <c:pt idx="1994">
                  <c:v>5.3012830000000004E-3</c:v>
                </c:pt>
                <c:pt idx="1995">
                  <c:v>5.3032399999999999E-3</c:v>
                </c:pt>
                <c:pt idx="1996">
                  <c:v>5.3141170000000001E-3</c:v>
                </c:pt>
                <c:pt idx="1997">
                  <c:v>5.3370370000000002E-3</c:v>
                </c:pt>
                <c:pt idx="1998">
                  <c:v>5.3564579999999997E-3</c:v>
                </c:pt>
                <c:pt idx="1999">
                  <c:v>5.3810059999999998E-3</c:v>
                </c:pt>
                <c:pt idx="2000">
                  <c:v>5.4371139999999998E-3</c:v>
                </c:pt>
                <c:pt idx="2001">
                  <c:v>5.4545619999999996E-3</c:v>
                </c:pt>
                <c:pt idx="2002">
                  <c:v>5.4682749999999999E-3</c:v>
                </c:pt>
                <c:pt idx="2003">
                  <c:v>5.4979649999999996E-3</c:v>
                </c:pt>
                <c:pt idx="2004">
                  <c:v>5.5248550000000004E-3</c:v>
                </c:pt>
                <c:pt idx="2005">
                  <c:v>5.5526760000000003E-3</c:v>
                </c:pt>
                <c:pt idx="2006">
                  <c:v>5.5941410000000004E-3</c:v>
                </c:pt>
                <c:pt idx="2007">
                  <c:v>5.6138830000000001E-3</c:v>
                </c:pt>
                <c:pt idx="2008">
                  <c:v>5.6269950000000001E-3</c:v>
                </c:pt>
                <c:pt idx="2009">
                  <c:v>5.6469670000000001E-3</c:v>
                </c:pt>
                <c:pt idx="2010">
                  <c:v>5.6624960000000004E-3</c:v>
                </c:pt>
                <c:pt idx="2011">
                  <c:v>5.6763559999999996E-3</c:v>
                </c:pt>
                <c:pt idx="2012">
                  <c:v>5.6820289999999999E-3</c:v>
                </c:pt>
                <c:pt idx="2013">
                  <c:v>5.6889549999999999E-3</c:v>
                </c:pt>
                <c:pt idx="2014">
                  <c:v>5.7027029999999999E-3</c:v>
                </c:pt>
                <c:pt idx="2015">
                  <c:v>5.7119299999999996E-3</c:v>
                </c:pt>
                <c:pt idx="2016">
                  <c:v>5.7256720000000002E-3</c:v>
                </c:pt>
                <c:pt idx="2017">
                  <c:v>5.7332659999999999E-3</c:v>
                </c:pt>
                <c:pt idx="2018">
                  <c:v>5.7450499999999998E-3</c:v>
                </c:pt>
                <c:pt idx="2019">
                  <c:v>5.7434920000000002E-3</c:v>
                </c:pt>
                <c:pt idx="2020">
                  <c:v>5.7551470000000004E-3</c:v>
                </c:pt>
                <c:pt idx="2021">
                  <c:v>5.7506720000000001E-3</c:v>
                </c:pt>
                <c:pt idx="2022">
                  <c:v>5.7615130000000002E-3</c:v>
                </c:pt>
                <c:pt idx="2023">
                  <c:v>5.7536319999999998E-3</c:v>
                </c:pt>
                <c:pt idx="2024">
                  <c:v>5.7595789999999999E-3</c:v>
                </c:pt>
                <c:pt idx="2025">
                  <c:v>5.7478640000000001E-3</c:v>
                </c:pt>
                <c:pt idx="2026">
                  <c:v>5.7451689999999996E-3</c:v>
                </c:pt>
                <c:pt idx="2027">
                  <c:v>5.7335420000000003E-3</c:v>
                </c:pt>
                <c:pt idx="2028">
                  <c:v>5.7304019999999999E-3</c:v>
                </c:pt>
                <c:pt idx="2029">
                  <c:v>5.7199039999999996E-3</c:v>
                </c:pt>
                <c:pt idx="2030">
                  <c:v>5.7152319999999998E-3</c:v>
                </c:pt>
                <c:pt idx="2031">
                  <c:v>5.695121E-3</c:v>
                </c:pt>
                <c:pt idx="2032">
                  <c:v>5.6889250000000001E-3</c:v>
                </c:pt>
                <c:pt idx="2033">
                  <c:v>5.7012089999999996E-3</c:v>
                </c:pt>
                <c:pt idx="2034">
                  <c:v>5.7027670000000001E-3</c:v>
                </c:pt>
                <c:pt idx="2035">
                  <c:v>5.7221340000000002E-3</c:v>
                </c:pt>
                <c:pt idx="2036">
                  <c:v>5.7181890000000003E-3</c:v>
                </c:pt>
                <c:pt idx="2037">
                  <c:v>5.6919609999999997E-3</c:v>
                </c:pt>
                <c:pt idx="2038">
                  <c:v>5.684003E-3</c:v>
                </c:pt>
                <c:pt idx="2039">
                  <c:v>5.6660139999999996E-3</c:v>
                </c:pt>
                <c:pt idx="2040">
                  <c:v>5.6769719999999997E-3</c:v>
                </c:pt>
                <c:pt idx="2041">
                  <c:v>5.6778439999999996E-3</c:v>
                </c:pt>
                <c:pt idx="2042">
                  <c:v>5.684766E-3</c:v>
                </c:pt>
                <c:pt idx="2043">
                  <c:v>5.6756410000000004E-3</c:v>
                </c:pt>
                <c:pt idx="2044">
                  <c:v>5.692183E-3</c:v>
                </c:pt>
                <c:pt idx="2045">
                  <c:v>5.6834420000000004E-3</c:v>
                </c:pt>
                <c:pt idx="2046">
                  <c:v>5.677288E-3</c:v>
                </c:pt>
                <c:pt idx="2047">
                  <c:v>5.6869219999999996E-3</c:v>
                </c:pt>
                <c:pt idx="2048">
                  <c:v>5.6866649999999996E-3</c:v>
                </c:pt>
                <c:pt idx="2049">
                  <c:v>5.6972860000000002E-3</c:v>
                </c:pt>
                <c:pt idx="2050">
                  <c:v>5.7162719999999997E-3</c:v>
                </c:pt>
                <c:pt idx="2051">
                  <c:v>5.716718E-3</c:v>
                </c:pt>
                <c:pt idx="2052">
                  <c:v>5.735792E-3</c:v>
                </c:pt>
                <c:pt idx="2053">
                  <c:v>5.741637E-3</c:v>
                </c:pt>
                <c:pt idx="2054">
                  <c:v>5.7586770000000002E-3</c:v>
                </c:pt>
                <c:pt idx="2055">
                  <c:v>5.767772E-3</c:v>
                </c:pt>
                <c:pt idx="2056">
                  <c:v>5.799851E-3</c:v>
                </c:pt>
                <c:pt idx="2057">
                  <c:v>5.829636E-3</c:v>
                </c:pt>
                <c:pt idx="2058">
                  <c:v>5.8311040000000001E-3</c:v>
                </c:pt>
                <c:pt idx="2059">
                  <c:v>5.8554439999999996E-3</c:v>
                </c:pt>
                <c:pt idx="2060">
                  <c:v>5.8646169999999999E-3</c:v>
                </c:pt>
                <c:pt idx="2061">
                  <c:v>5.8753420000000004E-3</c:v>
                </c:pt>
                <c:pt idx="2062">
                  <c:v>5.8987400000000004E-3</c:v>
                </c:pt>
                <c:pt idx="2063">
                  <c:v>5.9060229999999998E-3</c:v>
                </c:pt>
                <c:pt idx="2064">
                  <c:v>5.9089349999999997E-3</c:v>
                </c:pt>
                <c:pt idx="2065">
                  <c:v>5.9351919999999997E-3</c:v>
                </c:pt>
                <c:pt idx="2066">
                  <c:v>5.9674000000000003E-3</c:v>
                </c:pt>
                <c:pt idx="2067">
                  <c:v>5.974755E-3</c:v>
                </c:pt>
                <c:pt idx="2068">
                  <c:v>5.9792170000000002E-3</c:v>
                </c:pt>
                <c:pt idx="2069">
                  <c:v>6.0082260000000002E-3</c:v>
                </c:pt>
                <c:pt idx="2070">
                  <c:v>6.0140109999999997E-3</c:v>
                </c:pt>
                <c:pt idx="2071">
                  <c:v>6.0257790000000002E-3</c:v>
                </c:pt>
                <c:pt idx="2072">
                  <c:v>6.0375560000000003E-3</c:v>
                </c:pt>
                <c:pt idx="2073">
                  <c:v>6.052183E-3</c:v>
                </c:pt>
                <c:pt idx="2074">
                  <c:v>6.065254E-3</c:v>
                </c:pt>
                <c:pt idx="2075">
                  <c:v>6.082095E-3</c:v>
                </c:pt>
                <c:pt idx="2076">
                  <c:v>6.1001270000000003E-3</c:v>
                </c:pt>
                <c:pt idx="2077">
                  <c:v>6.1156889999999997E-3</c:v>
                </c:pt>
                <c:pt idx="2078">
                  <c:v>6.132874E-3</c:v>
                </c:pt>
                <c:pt idx="2079">
                  <c:v>6.1685159999999998E-3</c:v>
                </c:pt>
                <c:pt idx="2080">
                  <c:v>6.1997220000000004E-3</c:v>
                </c:pt>
                <c:pt idx="2081">
                  <c:v>6.2111290000000001E-3</c:v>
                </c:pt>
                <c:pt idx="2082">
                  <c:v>6.218828E-3</c:v>
                </c:pt>
                <c:pt idx="2083">
                  <c:v>6.2284840000000003E-3</c:v>
                </c:pt>
                <c:pt idx="2084">
                  <c:v>6.2124149999999998E-3</c:v>
                </c:pt>
                <c:pt idx="2085">
                  <c:v>6.1938410000000003E-3</c:v>
                </c:pt>
                <c:pt idx="2086">
                  <c:v>6.182122E-3</c:v>
                </c:pt>
                <c:pt idx="2087">
                  <c:v>6.196488E-3</c:v>
                </c:pt>
                <c:pt idx="2088">
                  <c:v>6.2163349999999999E-3</c:v>
                </c:pt>
                <c:pt idx="2089">
                  <c:v>6.2460229999999999E-3</c:v>
                </c:pt>
                <c:pt idx="2090">
                  <c:v>6.2754409999999997E-3</c:v>
                </c:pt>
                <c:pt idx="2091">
                  <c:v>6.2907509999999998E-3</c:v>
                </c:pt>
                <c:pt idx="2092">
                  <c:v>6.2900430000000004E-3</c:v>
                </c:pt>
                <c:pt idx="2093">
                  <c:v>6.2963760000000002E-3</c:v>
                </c:pt>
                <c:pt idx="2094">
                  <c:v>6.304746E-3</c:v>
                </c:pt>
                <c:pt idx="2095">
                  <c:v>6.2617239999999998E-3</c:v>
                </c:pt>
                <c:pt idx="2096">
                  <c:v>6.2590659999999998E-3</c:v>
                </c:pt>
                <c:pt idx="2097">
                  <c:v>6.2810829999999998E-3</c:v>
                </c:pt>
                <c:pt idx="2098">
                  <c:v>6.3155260000000001E-3</c:v>
                </c:pt>
                <c:pt idx="2099">
                  <c:v>6.3404109999999998E-3</c:v>
                </c:pt>
                <c:pt idx="2100">
                  <c:v>6.3204630000000001E-3</c:v>
                </c:pt>
                <c:pt idx="2101">
                  <c:v>6.3503810000000004E-3</c:v>
                </c:pt>
                <c:pt idx="2102">
                  <c:v>6.3796139999999996E-3</c:v>
                </c:pt>
                <c:pt idx="2103">
                  <c:v>6.3570689999999999E-3</c:v>
                </c:pt>
                <c:pt idx="2104">
                  <c:v>6.3806000000000002E-3</c:v>
                </c:pt>
                <c:pt idx="2105">
                  <c:v>6.410209E-3</c:v>
                </c:pt>
                <c:pt idx="2106">
                  <c:v>6.3816740000000004E-3</c:v>
                </c:pt>
                <c:pt idx="2107">
                  <c:v>6.4086830000000001E-3</c:v>
                </c:pt>
                <c:pt idx="2108">
                  <c:v>6.4310699999999997E-3</c:v>
                </c:pt>
                <c:pt idx="2109">
                  <c:v>6.4500199999999999E-3</c:v>
                </c:pt>
                <c:pt idx="2110">
                  <c:v>6.408904E-3</c:v>
                </c:pt>
                <c:pt idx="2111">
                  <c:v>6.4359090000000001E-3</c:v>
                </c:pt>
                <c:pt idx="2112">
                  <c:v>6.4711969999999997E-3</c:v>
                </c:pt>
                <c:pt idx="2113">
                  <c:v>6.449392E-3</c:v>
                </c:pt>
                <c:pt idx="2114">
                  <c:v>6.4902919999999999E-3</c:v>
                </c:pt>
                <c:pt idx="2115">
                  <c:v>6.5209450000000002E-3</c:v>
                </c:pt>
                <c:pt idx="2116">
                  <c:v>6.5364660000000003E-3</c:v>
                </c:pt>
                <c:pt idx="2117">
                  <c:v>6.4961569999999998E-3</c:v>
                </c:pt>
                <c:pt idx="2118">
                  <c:v>6.5057589999999998E-3</c:v>
                </c:pt>
                <c:pt idx="2119">
                  <c:v>6.5248779999999996E-3</c:v>
                </c:pt>
                <c:pt idx="2120">
                  <c:v>6.5400190000000002E-3</c:v>
                </c:pt>
                <c:pt idx="2121">
                  <c:v>6.508331E-3</c:v>
                </c:pt>
                <c:pt idx="2122">
                  <c:v>6.5353080000000001E-3</c:v>
                </c:pt>
                <c:pt idx="2123">
                  <c:v>6.5609659999999997E-3</c:v>
                </c:pt>
                <c:pt idx="2124">
                  <c:v>6.5752689999999999E-3</c:v>
                </c:pt>
                <c:pt idx="2125">
                  <c:v>6.5569390000000003E-3</c:v>
                </c:pt>
                <c:pt idx="2126">
                  <c:v>6.5688609999999996E-3</c:v>
                </c:pt>
                <c:pt idx="2127">
                  <c:v>6.596892E-3</c:v>
                </c:pt>
                <c:pt idx="2128">
                  <c:v>6.6236410000000004E-3</c:v>
                </c:pt>
                <c:pt idx="2129">
                  <c:v>6.5969779999999999E-3</c:v>
                </c:pt>
                <c:pt idx="2130">
                  <c:v>6.6316389999999999E-3</c:v>
                </c:pt>
                <c:pt idx="2131">
                  <c:v>6.6593859999999998E-3</c:v>
                </c:pt>
                <c:pt idx="2132">
                  <c:v>6.6762929999999998E-3</c:v>
                </c:pt>
                <c:pt idx="2133">
                  <c:v>6.6749620000000004E-3</c:v>
                </c:pt>
                <c:pt idx="2134">
                  <c:v>6.6249919999999997E-3</c:v>
                </c:pt>
                <c:pt idx="2135">
                  <c:v>6.641358E-3</c:v>
                </c:pt>
                <c:pt idx="2136">
                  <c:v>6.658331E-3</c:v>
                </c:pt>
                <c:pt idx="2137">
                  <c:v>6.6796269999999996E-3</c:v>
                </c:pt>
                <c:pt idx="2138">
                  <c:v>6.6688320000000004E-3</c:v>
                </c:pt>
                <c:pt idx="2139">
                  <c:v>6.6222929999999996E-3</c:v>
                </c:pt>
                <c:pt idx="2140">
                  <c:v>6.6438039999999997E-3</c:v>
                </c:pt>
                <c:pt idx="2141">
                  <c:v>6.6688800000000003E-3</c:v>
                </c:pt>
                <c:pt idx="2142">
                  <c:v>6.6906270000000002E-3</c:v>
                </c:pt>
                <c:pt idx="2143">
                  <c:v>6.7277370000000001E-3</c:v>
                </c:pt>
                <c:pt idx="2144">
                  <c:v>6.6932299999999997E-3</c:v>
                </c:pt>
                <c:pt idx="2145">
                  <c:v>6.7301369999999998E-3</c:v>
                </c:pt>
                <c:pt idx="2146">
                  <c:v>6.7459310000000001E-3</c:v>
                </c:pt>
                <c:pt idx="2147">
                  <c:v>6.7404270000000002E-3</c:v>
                </c:pt>
                <c:pt idx="2148">
                  <c:v>6.7580879999999998E-3</c:v>
                </c:pt>
                <c:pt idx="2149">
                  <c:v>6.7117560000000001E-3</c:v>
                </c:pt>
                <c:pt idx="2150">
                  <c:v>6.7284739999999999E-3</c:v>
                </c:pt>
                <c:pt idx="2151">
                  <c:v>6.7411820000000001E-3</c:v>
                </c:pt>
                <c:pt idx="2152">
                  <c:v>6.7707449999999999E-3</c:v>
                </c:pt>
                <c:pt idx="2153">
                  <c:v>6.791236E-3</c:v>
                </c:pt>
                <c:pt idx="2154">
                  <c:v>6.8146939999999996E-3</c:v>
                </c:pt>
                <c:pt idx="2155">
                  <c:v>6.8224150000000001E-3</c:v>
                </c:pt>
                <c:pt idx="2156">
                  <c:v>6.8129080000000003E-3</c:v>
                </c:pt>
                <c:pt idx="2157">
                  <c:v>6.8378320000000003E-3</c:v>
                </c:pt>
                <c:pt idx="2158">
                  <c:v>6.8062280000000001E-3</c:v>
                </c:pt>
                <c:pt idx="2159">
                  <c:v>6.8342450000000001E-3</c:v>
                </c:pt>
                <c:pt idx="2160">
                  <c:v>6.8540379999999998E-3</c:v>
                </c:pt>
                <c:pt idx="2161">
                  <c:v>6.8420850000000004E-3</c:v>
                </c:pt>
                <c:pt idx="2162">
                  <c:v>6.8586139999999999E-3</c:v>
                </c:pt>
                <c:pt idx="2163">
                  <c:v>6.8108500000000002E-3</c:v>
                </c:pt>
                <c:pt idx="2164">
                  <c:v>6.8045780000000004E-3</c:v>
                </c:pt>
                <c:pt idx="2165">
                  <c:v>6.7822510000000004E-3</c:v>
                </c:pt>
                <c:pt idx="2166">
                  <c:v>6.8300410000000002E-3</c:v>
                </c:pt>
                <c:pt idx="2167">
                  <c:v>6.8821689999999996E-3</c:v>
                </c:pt>
                <c:pt idx="2168">
                  <c:v>6.8477260000000002E-3</c:v>
                </c:pt>
                <c:pt idx="2169">
                  <c:v>6.8121960000000004E-3</c:v>
                </c:pt>
                <c:pt idx="2170">
                  <c:v>6.816768E-3</c:v>
                </c:pt>
                <c:pt idx="2171">
                  <c:v>6.8780919999999997E-3</c:v>
                </c:pt>
                <c:pt idx="2172">
                  <c:v>6.9324510000000001E-3</c:v>
                </c:pt>
                <c:pt idx="2173">
                  <c:v>6.9134940000000001E-3</c:v>
                </c:pt>
                <c:pt idx="2174">
                  <c:v>6.8855899999999996E-3</c:v>
                </c:pt>
                <c:pt idx="2175">
                  <c:v>6.9199429999999996E-3</c:v>
                </c:pt>
                <c:pt idx="2176">
                  <c:v>6.921572E-3</c:v>
                </c:pt>
                <c:pt idx="2177">
                  <c:v>6.9649760000000003E-3</c:v>
                </c:pt>
                <c:pt idx="2178">
                  <c:v>6.9344130000000004E-3</c:v>
                </c:pt>
                <c:pt idx="2179">
                  <c:v>6.9210950000000004E-3</c:v>
                </c:pt>
                <c:pt idx="2180">
                  <c:v>6.9381900000000003E-3</c:v>
                </c:pt>
                <c:pt idx="2181">
                  <c:v>6.9999160000000001E-3</c:v>
                </c:pt>
                <c:pt idx="2182">
                  <c:v>7.0822639999999996E-3</c:v>
                </c:pt>
                <c:pt idx="2183">
                  <c:v>7.0878540000000002E-3</c:v>
                </c:pt>
                <c:pt idx="2184">
                  <c:v>7.1438079999999998E-3</c:v>
                </c:pt>
                <c:pt idx="2185">
                  <c:v>7.1306980000000004E-3</c:v>
                </c:pt>
                <c:pt idx="2186">
                  <c:v>7.096003E-3</c:v>
                </c:pt>
                <c:pt idx="2187">
                  <c:v>7.1000100000000003E-3</c:v>
                </c:pt>
                <c:pt idx="2188">
                  <c:v>7.1527489999999999E-3</c:v>
                </c:pt>
                <c:pt idx="2189">
                  <c:v>7.1593459999999996E-3</c:v>
                </c:pt>
                <c:pt idx="2190">
                  <c:v>7.1681829999999998E-3</c:v>
                </c:pt>
                <c:pt idx="2191">
                  <c:v>7.230457E-3</c:v>
                </c:pt>
                <c:pt idx="2192">
                  <c:v>7.2397340000000003E-3</c:v>
                </c:pt>
                <c:pt idx="2193">
                  <c:v>7.2997899999999996E-3</c:v>
                </c:pt>
                <c:pt idx="2194">
                  <c:v>7.2961650000000003E-3</c:v>
                </c:pt>
                <c:pt idx="2195">
                  <c:v>7.2945149999999997E-3</c:v>
                </c:pt>
                <c:pt idx="2196">
                  <c:v>7.3057069999999998E-3</c:v>
                </c:pt>
                <c:pt idx="2197">
                  <c:v>7.3259450000000004E-3</c:v>
                </c:pt>
                <c:pt idx="2198">
                  <c:v>7.3399770000000001E-3</c:v>
                </c:pt>
                <c:pt idx="2199">
                  <c:v>7.3785140000000001E-3</c:v>
                </c:pt>
                <c:pt idx="2200">
                  <c:v>7.3960349999999996E-3</c:v>
                </c:pt>
                <c:pt idx="2201">
                  <c:v>7.4294699999999997E-3</c:v>
                </c:pt>
                <c:pt idx="2202">
                  <c:v>7.4658700000000003E-3</c:v>
                </c:pt>
                <c:pt idx="2203">
                  <c:v>7.4828150000000003E-3</c:v>
                </c:pt>
                <c:pt idx="2204">
                  <c:v>7.5088530000000002E-3</c:v>
                </c:pt>
                <c:pt idx="2205">
                  <c:v>7.5360920000000003E-3</c:v>
                </c:pt>
                <c:pt idx="2206">
                  <c:v>7.5596750000000001E-3</c:v>
                </c:pt>
                <c:pt idx="2207">
                  <c:v>7.584787E-3</c:v>
                </c:pt>
                <c:pt idx="2208">
                  <c:v>7.6155959999999997E-3</c:v>
                </c:pt>
                <c:pt idx="2209">
                  <c:v>7.6518790000000003E-3</c:v>
                </c:pt>
                <c:pt idx="2210">
                  <c:v>7.6956979999999999E-3</c:v>
                </c:pt>
                <c:pt idx="2211">
                  <c:v>7.759419E-3</c:v>
                </c:pt>
                <c:pt idx="2212">
                  <c:v>7.7704209999999996E-3</c:v>
                </c:pt>
                <c:pt idx="2213">
                  <c:v>7.7565059999999998E-3</c:v>
                </c:pt>
                <c:pt idx="2214">
                  <c:v>7.7767740000000002E-3</c:v>
                </c:pt>
                <c:pt idx="2215">
                  <c:v>7.8051209999999999E-3</c:v>
                </c:pt>
                <c:pt idx="2216">
                  <c:v>7.8324970000000008E-3</c:v>
                </c:pt>
                <c:pt idx="2217">
                  <c:v>7.871032E-3</c:v>
                </c:pt>
                <c:pt idx="2218">
                  <c:v>7.9190800000000002E-3</c:v>
                </c:pt>
                <c:pt idx="2219">
                  <c:v>7.9634249999999997E-3</c:v>
                </c:pt>
                <c:pt idx="2220">
                  <c:v>7.9934659999999994E-3</c:v>
                </c:pt>
                <c:pt idx="2221">
                  <c:v>8.0465439999999992E-3</c:v>
                </c:pt>
                <c:pt idx="2222">
                  <c:v>8.0622829999999999E-3</c:v>
                </c:pt>
                <c:pt idx="2223">
                  <c:v>8.0811270000000004E-3</c:v>
                </c:pt>
                <c:pt idx="2224">
                  <c:v>8.1173900000000004E-3</c:v>
                </c:pt>
                <c:pt idx="2225">
                  <c:v>8.1586179999999994E-3</c:v>
                </c:pt>
                <c:pt idx="2226">
                  <c:v>8.1889289999999993E-3</c:v>
                </c:pt>
                <c:pt idx="2227">
                  <c:v>8.2487629999999992E-3</c:v>
                </c:pt>
                <c:pt idx="2228">
                  <c:v>8.2656929999999993E-3</c:v>
                </c:pt>
                <c:pt idx="2229">
                  <c:v>8.2947430000000003E-3</c:v>
                </c:pt>
                <c:pt idx="2230">
                  <c:v>8.3211859999999995E-3</c:v>
                </c:pt>
                <c:pt idx="2231">
                  <c:v>8.3473990000000001E-3</c:v>
                </c:pt>
                <c:pt idx="2232">
                  <c:v>8.4276530000000002E-3</c:v>
                </c:pt>
                <c:pt idx="2233">
                  <c:v>8.4344780000000005E-3</c:v>
                </c:pt>
                <c:pt idx="2234">
                  <c:v>8.4785480000000007E-3</c:v>
                </c:pt>
                <c:pt idx="2235">
                  <c:v>8.5421779999999992E-3</c:v>
                </c:pt>
                <c:pt idx="2236">
                  <c:v>8.5768389999999993E-3</c:v>
                </c:pt>
                <c:pt idx="2237">
                  <c:v>8.6260499999999997E-3</c:v>
                </c:pt>
                <c:pt idx="2238">
                  <c:v>8.641312E-3</c:v>
                </c:pt>
                <c:pt idx="2239">
                  <c:v>8.6930589999999995E-3</c:v>
                </c:pt>
                <c:pt idx="2240">
                  <c:v>8.7311779999999992E-3</c:v>
                </c:pt>
                <c:pt idx="2241">
                  <c:v>8.8386490000000005E-3</c:v>
                </c:pt>
                <c:pt idx="2242">
                  <c:v>8.8260839999999997E-3</c:v>
                </c:pt>
                <c:pt idx="2243">
                  <c:v>8.8777209999999999E-3</c:v>
                </c:pt>
                <c:pt idx="2244">
                  <c:v>8.9364249999999996E-3</c:v>
                </c:pt>
                <c:pt idx="2245">
                  <c:v>8.9419200000000008E-3</c:v>
                </c:pt>
                <c:pt idx="2246">
                  <c:v>9.0067670000000006E-3</c:v>
                </c:pt>
                <c:pt idx="2247">
                  <c:v>9.0344829999999994E-3</c:v>
                </c:pt>
                <c:pt idx="2248">
                  <c:v>9.1232599999999994E-3</c:v>
                </c:pt>
                <c:pt idx="2249">
                  <c:v>9.1301539999999997E-3</c:v>
                </c:pt>
                <c:pt idx="2250">
                  <c:v>9.1714090000000002E-3</c:v>
                </c:pt>
                <c:pt idx="2251">
                  <c:v>9.2223300000000008E-3</c:v>
                </c:pt>
                <c:pt idx="2252">
                  <c:v>9.2573180000000005E-3</c:v>
                </c:pt>
                <c:pt idx="2253">
                  <c:v>9.3058029999999996E-3</c:v>
                </c:pt>
                <c:pt idx="2254">
                  <c:v>9.3248280000000003E-3</c:v>
                </c:pt>
                <c:pt idx="2255">
                  <c:v>9.4460140000000008E-3</c:v>
                </c:pt>
                <c:pt idx="2256">
                  <c:v>9.4399500000000008E-3</c:v>
                </c:pt>
                <c:pt idx="2257">
                  <c:v>9.4824999999999996E-3</c:v>
                </c:pt>
                <c:pt idx="2258">
                  <c:v>9.5651369999999996E-3</c:v>
                </c:pt>
                <c:pt idx="2259">
                  <c:v>9.5751210000000007E-3</c:v>
                </c:pt>
                <c:pt idx="2260">
                  <c:v>9.6869669999999995E-3</c:v>
                </c:pt>
                <c:pt idx="2261">
                  <c:v>9.7686449999999994E-3</c:v>
                </c:pt>
                <c:pt idx="2262">
                  <c:v>9.750646E-3</c:v>
                </c:pt>
                <c:pt idx="2263">
                  <c:v>9.7991129999999999E-3</c:v>
                </c:pt>
                <c:pt idx="2264">
                  <c:v>9.8628459999999998E-3</c:v>
                </c:pt>
                <c:pt idx="2265">
                  <c:v>9.8933370000000003E-3</c:v>
                </c:pt>
                <c:pt idx="2266">
                  <c:v>9.9689229999999993E-3</c:v>
                </c:pt>
                <c:pt idx="2267">
                  <c:v>1.008945E-2</c:v>
                </c:pt>
                <c:pt idx="2268">
                  <c:v>1.0087759999999999E-2</c:v>
                </c:pt>
                <c:pt idx="2269">
                  <c:v>1.0140980000000001E-2</c:v>
                </c:pt>
                <c:pt idx="2270">
                  <c:v>1.02173E-2</c:v>
                </c:pt>
                <c:pt idx="2271">
                  <c:v>1.028714E-2</c:v>
                </c:pt>
                <c:pt idx="2272">
                  <c:v>1.040105E-2</c:v>
                </c:pt>
                <c:pt idx="2273">
                  <c:v>1.0425810000000001E-2</c:v>
                </c:pt>
                <c:pt idx="2274">
                  <c:v>1.0457269999999999E-2</c:v>
                </c:pt>
                <c:pt idx="2275">
                  <c:v>1.054545E-2</c:v>
                </c:pt>
                <c:pt idx="2276">
                  <c:v>1.057103E-2</c:v>
                </c:pt>
                <c:pt idx="2277">
                  <c:v>1.067682E-2</c:v>
                </c:pt>
                <c:pt idx="2278">
                  <c:v>1.0809050000000001E-2</c:v>
                </c:pt>
                <c:pt idx="2279">
                  <c:v>1.079892E-2</c:v>
                </c:pt>
                <c:pt idx="2280">
                  <c:v>1.086957E-2</c:v>
                </c:pt>
                <c:pt idx="2281">
                  <c:v>1.0963199999999999E-2</c:v>
                </c:pt>
                <c:pt idx="2282">
                  <c:v>1.100608E-2</c:v>
                </c:pt>
                <c:pt idx="2283">
                  <c:v>1.114572E-2</c:v>
                </c:pt>
                <c:pt idx="2284">
                  <c:v>1.119298E-2</c:v>
                </c:pt>
                <c:pt idx="2285">
                  <c:v>1.1245679999999999E-2</c:v>
                </c:pt>
                <c:pt idx="2286">
                  <c:v>1.133983E-2</c:v>
                </c:pt>
                <c:pt idx="2287">
                  <c:v>1.138082E-2</c:v>
                </c:pt>
                <c:pt idx="2288">
                  <c:v>1.1520509999999999E-2</c:v>
                </c:pt>
                <c:pt idx="2289">
                  <c:v>1.1575810000000001E-2</c:v>
                </c:pt>
                <c:pt idx="2290">
                  <c:v>1.163164E-2</c:v>
                </c:pt>
                <c:pt idx="2291">
                  <c:v>1.17372E-2</c:v>
                </c:pt>
                <c:pt idx="2292">
                  <c:v>1.178361E-2</c:v>
                </c:pt>
                <c:pt idx="2293">
                  <c:v>1.192501E-2</c:v>
                </c:pt>
                <c:pt idx="2294">
                  <c:v>1.1980340000000001E-2</c:v>
                </c:pt>
                <c:pt idx="2295">
                  <c:v>1.203096E-2</c:v>
                </c:pt>
                <c:pt idx="2296">
                  <c:v>1.2151479999999999E-2</c:v>
                </c:pt>
                <c:pt idx="2297">
                  <c:v>1.2208460000000001E-2</c:v>
                </c:pt>
                <c:pt idx="2298">
                  <c:v>1.2367080000000001E-2</c:v>
                </c:pt>
                <c:pt idx="2299">
                  <c:v>1.243174E-2</c:v>
                </c:pt>
                <c:pt idx="2300">
                  <c:v>1.248987E-2</c:v>
                </c:pt>
                <c:pt idx="2301">
                  <c:v>1.260842E-2</c:v>
                </c:pt>
                <c:pt idx="2302">
                  <c:v>1.2659689999999999E-2</c:v>
                </c:pt>
                <c:pt idx="2303">
                  <c:v>1.2775E-2</c:v>
                </c:pt>
                <c:pt idx="2304">
                  <c:v>1.2850769999999999E-2</c:v>
                </c:pt>
                <c:pt idx="2305">
                  <c:v>1.292898E-2</c:v>
                </c:pt>
                <c:pt idx="2306">
                  <c:v>1.307323E-2</c:v>
                </c:pt>
                <c:pt idx="2307">
                  <c:v>1.3279549999999999E-2</c:v>
                </c:pt>
                <c:pt idx="2308">
                  <c:v>1.327893E-2</c:v>
                </c:pt>
                <c:pt idx="2309">
                  <c:v>1.340391E-2</c:v>
                </c:pt>
                <c:pt idx="2310">
                  <c:v>1.346521E-2</c:v>
                </c:pt>
                <c:pt idx="2311">
                  <c:v>1.351375E-2</c:v>
                </c:pt>
                <c:pt idx="2312">
                  <c:v>1.3703430000000001E-2</c:v>
                </c:pt>
                <c:pt idx="2313">
                  <c:v>1.377778E-2</c:v>
                </c:pt>
                <c:pt idx="2314">
                  <c:v>1.383909E-2</c:v>
                </c:pt>
                <c:pt idx="2315">
                  <c:v>1.38081E-2</c:v>
                </c:pt>
                <c:pt idx="2316">
                  <c:v>1.3771820000000001E-2</c:v>
                </c:pt>
                <c:pt idx="2317">
                  <c:v>1.3513870000000001E-2</c:v>
                </c:pt>
                <c:pt idx="2318">
                  <c:v>1.344411E-2</c:v>
                </c:pt>
                <c:pt idx="2319">
                  <c:v>1.332973E-2</c:v>
                </c:pt>
                <c:pt idx="2320">
                  <c:v>1.325343E-2</c:v>
                </c:pt>
                <c:pt idx="2321">
                  <c:v>1.3131189999999999E-2</c:v>
                </c:pt>
                <c:pt idx="2322">
                  <c:v>1.29289E-2</c:v>
                </c:pt>
                <c:pt idx="2323">
                  <c:v>1.279749E-2</c:v>
                </c:pt>
                <c:pt idx="2324">
                  <c:v>1.275942E-2</c:v>
                </c:pt>
                <c:pt idx="2325">
                  <c:v>1.280068E-2</c:v>
                </c:pt>
                <c:pt idx="2326">
                  <c:v>1.249275E-2</c:v>
                </c:pt>
                <c:pt idx="2327">
                  <c:v>1.235343E-2</c:v>
                </c:pt>
                <c:pt idx="2328">
                  <c:v>1.2280589999999999E-2</c:v>
                </c:pt>
                <c:pt idx="2329">
                  <c:v>1.2314719999999999E-2</c:v>
                </c:pt>
                <c:pt idx="2330">
                  <c:v>1.203804E-2</c:v>
                </c:pt>
                <c:pt idx="2331">
                  <c:v>1.193381E-2</c:v>
                </c:pt>
                <c:pt idx="2332">
                  <c:v>1.187585E-2</c:v>
                </c:pt>
                <c:pt idx="2333">
                  <c:v>1.192548E-2</c:v>
                </c:pt>
                <c:pt idx="2334">
                  <c:v>1.1781E-2</c:v>
                </c:pt>
                <c:pt idx="2335">
                  <c:v>1.1614040000000001E-2</c:v>
                </c:pt>
                <c:pt idx="2336">
                  <c:v>1.136741E-2</c:v>
                </c:pt>
                <c:pt idx="2337">
                  <c:v>1.136122E-2</c:v>
                </c:pt>
                <c:pt idx="2338">
                  <c:v>1.11626E-2</c:v>
                </c:pt>
                <c:pt idx="2339">
                  <c:v>1.11062E-2</c:v>
                </c:pt>
                <c:pt idx="2340">
                  <c:v>1.1040009999999999E-2</c:v>
                </c:pt>
                <c:pt idx="2341">
                  <c:v>1.1117129999999999E-2</c:v>
                </c:pt>
                <c:pt idx="2342">
                  <c:v>1.101564E-2</c:v>
                </c:pt>
                <c:pt idx="2343">
                  <c:v>1.102154E-2</c:v>
                </c:pt>
                <c:pt idx="2344">
                  <c:v>1.092391E-2</c:v>
                </c:pt>
                <c:pt idx="2345">
                  <c:v>1.08532E-2</c:v>
                </c:pt>
                <c:pt idx="2346">
                  <c:v>1.0508389999999999E-2</c:v>
                </c:pt>
                <c:pt idx="2347">
                  <c:v>1.042442E-2</c:v>
                </c:pt>
                <c:pt idx="2348">
                  <c:v>1.0352780000000001E-2</c:v>
                </c:pt>
                <c:pt idx="2349">
                  <c:v>1.0311300000000001E-2</c:v>
                </c:pt>
                <c:pt idx="2350">
                  <c:v>1.015535E-2</c:v>
                </c:pt>
                <c:pt idx="2351">
                  <c:v>1.011048E-2</c:v>
                </c:pt>
                <c:pt idx="2352">
                  <c:v>1.000235E-2</c:v>
                </c:pt>
                <c:pt idx="2353">
                  <c:v>1.002107E-2</c:v>
                </c:pt>
                <c:pt idx="2354">
                  <c:v>9.965481E-3</c:v>
                </c:pt>
                <c:pt idx="2355">
                  <c:v>9.9036009999999997E-3</c:v>
                </c:pt>
                <c:pt idx="2356">
                  <c:v>9.9024620000000008E-3</c:v>
                </c:pt>
                <c:pt idx="2357">
                  <c:v>9.9647980000000004E-3</c:v>
                </c:pt>
                <c:pt idx="2358">
                  <c:v>9.7111200000000002E-3</c:v>
                </c:pt>
                <c:pt idx="2359">
                  <c:v>9.6500700000000002E-3</c:v>
                </c:pt>
                <c:pt idx="2360">
                  <c:v>9.5520329999999997E-3</c:v>
                </c:pt>
                <c:pt idx="2361">
                  <c:v>9.4820110000000003E-3</c:v>
                </c:pt>
                <c:pt idx="2362">
                  <c:v>9.3894229999999992E-3</c:v>
                </c:pt>
                <c:pt idx="2363">
                  <c:v>9.3734230000000005E-3</c:v>
                </c:pt>
                <c:pt idx="2364">
                  <c:v>9.2771539999999993E-3</c:v>
                </c:pt>
                <c:pt idx="2365">
                  <c:v>9.3292940000000001E-3</c:v>
                </c:pt>
                <c:pt idx="2366">
                  <c:v>9.2361240000000001E-3</c:v>
                </c:pt>
                <c:pt idx="2367">
                  <c:v>9.0992529999999999E-3</c:v>
                </c:pt>
                <c:pt idx="2368">
                  <c:v>9.0880960000000004E-3</c:v>
                </c:pt>
                <c:pt idx="2369">
                  <c:v>9.0138860000000005E-3</c:v>
                </c:pt>
                <c:pt idx="2370">
                  <c:v>8.9423249999999992E-3</c:v>
                </c:pt>
                <c:pt idx="2371">
                  <c:v>8.9902709999999993E-3</c:v>
                </c:pt>
                <c:pt idx="2372">
                  <c:v>8.9821390000000001E-3</c:v>
                </c:pt>
                <c:pt idx="2373">
                  <c:v>8.8511240000000001E-3</c:v>
                </c:pt>
                <c:pt idx="2374">
                  <c:v>8.8298630000000003E-3</c:v>
                </c:pt>
                <c:pt idx="2375">
                  <c:v>8.718043E-3</c:v>
                </c:pt>
                <c:pt idx="2376">
                  <c:v>8.7345200000000008E-3</c:v>
                </c:pt>
                <c:pt idx="2377">
                  <c:v>8.6401050000000004E-3</c:v>
                </c:pt>
                <c:pt idx="2378">
                  <c:v>8.5194499999999996E-3</c:v>
                </c:pt>
                <c:pt idx="2379">
                  <c:v>8.5440970000000005E-3</c:v>
                </c:pt>
                <c:pt idx="2380">
                  <c:v>8.5147160000000003E-3</c:v>
                </c:pt>
                <c:pt idx="2381">
                  <c:v>8.3585789999999997E-3</c:v>
                </c:pt>
                <c:pt idx="2382">
                  <c:v>8.3797430000000003E-3</c:v>
                </c:pt>
                <c:pt idx="2383">
                  <c:v>8.3587820000000004E-3</c:v>
                </c:pt>
                <c:pt idx="2384">
                  <c:v>8.281465E-3</c:v>
                </c:pt>
                <c:pt idx="2385">
                  <c:v>8.3197859999999992E-3</c:v>
                </c:pt>
                <c:pt idx="2386">
                  <c:v>8.2617939999999994E-3</c:v>
                </c:pt>
                <c:pt idx="2387">
                  <c:v>8.1823969999999992E-3</c:v>
                </c:pt>
                <c:pt idx="2388">
                  <c:v>8.0655359999999999E-3</c:v>
                </c:pt>
                <c:pt idx="2389">
                  <c:v>8.0700419999999995E-3</c:v>
                </c:pt>
                <c:pt idx="2390">
                  <c:v>8.1840779999999991E-3</c:v>
                </c:pt>
                <c:pt idx="2391">
                  <c:v>8.0617420000000002E-3</c:v>
                </c:pt>
                <c:pt idx="2392">
                  <c:v>8.0763780000000004E-3</c:v>
                </c:pt>
                <c:pt idx="2393">
                  <c:v>8.0405779999999996E-3</c:v>
                </c:pt>
                <c:pt idx="2394">
                  <c:v>7.9633010000000008E-3</c:v>
                </c:pt>
                <c:pt idx="2395">
                  <c:v>7.8930270000000004E-3</c:v>
                </c:pt>
                <c:pt idx="2396">
                  <c:v>7.8458190000000004E-3</c:v>
                </c:pt>
                <c:pt idx="2397">
                  <c:v>7.8816400000000005E-3</c:v>
                </c:pt>
                <c:pt idx="2398">
                  <c:v>7.7891879999999998E-3</c:v>
                </c:pt>
                <c:pt idx="2399">
                  <c:v>7.7351149999999999E-3</c:v>
                </c:pt>
                <c:pt idx="2400">
                  <c:v>7.7812380000000002E-3</c:v>
                </c:pt>
                <c:pt idx="2401">
                  <c:v>7.7550709999999997E-3</c:v>
                </c:pt>
                <c:pt idx="2402">
                  <c:v>7.6556879999999999E-3</c:v>
                </c:pt>
                <c:pt idx="2403">
                  <c:v>7.6537719999999997E-3</c:v>
                </c:pt>
                <c:pt idx="2404">
                  <c:v>7.722891E-3</c:v>
                </c:pt>
                <c:pt idx="2405">
                  <c:v>7.548473E-3</c:v>
                </c:pt>
                <c:pt idx="2406">
                  <c:v>7.5582260000000004E-3</c:v>
                </c:pt>
                <c:pt idx="2407">
                  <c:v>7.5642670000000004E-3</c:v>
                </c:pt>
                <c:pt idx="2408">
                  <c:v>7.4789390000000004E-3</c:v>
                </c:pt>
                <c:pt idx="2409">
                  <c:v>7.4092960000000001E-3</c:v>
                </c:pt>
                <c:pt idx="2410">
                  <c:v>7.4778880000000002E-3</c:v>
                </c:pt>
                <c:pt idx="2411">
                  <c:v>7.3902150000000003E-3</c:v>
                </c:pt>
                <c:pt idx="2412">
                  <c:v>7.384392E-3</c:v>
                </c:pt>
                <c:pt idx="2413">
                  <c:v>7.4497239999999996E-3</c:v>
                </c:pt>
                <c:pt idx="2414">
                  <c:v>7.5405230000000004E-3</c:v>
                </c:pt>
                <c:pt idx="2415">
                  <c:v>7.4777760000000002E-3</c:v>
                </c:pt>
                <c:pt idx="2416">
                  <c:v>7.4825330000000004E-3</c:v>
                </c:pt>
                <c:pt idx="2417">
                  <c:v>7.4802489999999996E-3</c:v>
                </c:pt>
                <c:pt idx="2418">
                  <c:v>7.403527E-3</c:v>
                </c:pt>
                <c:pt idx="2419">
                  <c:v>7.3503800000000001E-3</c:v>
                </c:pt>
                <c:pt idx="2420">
                  <c:v>7.3573659999999997E-3</c:v>
                </c:pt>
                <c:pt idx="2421">
                  <c:v>7.3335680000000004E-3</c:v>
                </c:pt>
                <c:pt idx="2422">
                  <c:v>7.2977579999999997E-3</c:v>
                </c:pt>
                <c:pt idx="2423">
                  <c:v>7.3516850000000002E-3</c:v>
                </c:pt>
                <c:pt idx="2424">
                  <c:v>7.3303580000000004E-3</c:v>
                </c:pt>
                <c:pt idx="2425">
                  <c:v>7.3000260000000003E-3</c:v>
                </c:pt>
                <c:pt idx="2426">
                  <c:v>7.3120349999999997E-3</c:v>
                </c:pt>
                <c:pt idx="2427">
                  <c:v>7.3464469999999999E-3</c:v>
                </c:pt>
                <c:pt idx="2428">
                  <c:v>7.1663580000000003E-3</c:v>
                </c:pt>
                <c:pt idx="2429">
                  <c:v>7.2074640000000002E-3</c:v>
                </c:pt>
                <c:pt idx="2430">
                  <c:v>7.2453999999999999E-3</c:v>
                </c:pt>
                <c:pt idx="2431">
                  <c:v>7.1329760000000001E-3</c:v>
                </c:pt>
                <c:pt idx="2432">
                  <c:v>7.0503600000000003E-3</c:v>
                </c:pt>
                <c:pt idx="2433">
                  <c:v>7.1185229999999999E-3</c:v>
                </c:pt>
                <c:pt idx="2434">
                  <c:v>7.1625339999999999E-3</c:v>
                </c:pt>
                <c:pt idx="2435">
                  <c:v>7.1099989999999997E-3</c:v>
                </c:pt>
                <c:pt idx="2436">
                  <c:v>7.1758309999999997E-3</c:v>
                </c:pt>
                <c:pt idx="2437">
                  <c:v>7.2118369999999996E-3</c:v>
                </c:pt>
                <c:pt idx="2438">
                  <c:v>7.1090160000000001E-3</c:v>
                </c:pt>
                <c:pt idx="2439">
                  <c:v>7.1228079999999996E-3</c:v>
                </c:pt>
                <c:pt idx="2440">
                  <c:v>7.1412450000000001E-3</c:v>
                </c:pt>
                <c:pt idx="2441">
                  <c:v>7.030578E-3</c:v>
                </c:pt>
                <c:pt idx="2442">
                  <c:v>7.0896680000000004E-3</c:v>
                </c:pt>
                <c:pt idx="2443">
                  <c:v>7.1124910000000003E-3</c:v>
                </c:pt>
                <c:pt idx="2444">
                  <c:v>7.0191619999999998E-3</c:v>
                </c:pt>
                <c:pt idx="2445">
                  <c:v>7.0923269999999998E-3</c:v>
                </c:pt>
                <c:pt idx="2446">
                  <c:v>7.127609E-3</c:v>
                </c:pt>
                <c:pt idx="2447">
                  <c:v>7.0705760000000003E-3</c:v>
                </c:pt>
                <c:pt idx="2448">
                  <c:v>7.1295710000000003E-3</c:v>
                </c:pt>
                <c:pt idx="2449">
                  <c:v>7.1521270000000003E-3</c:v>
                </c:pt>
                <c:pt idx="2450">
                  <c:v>7.0753420000000001E-3</c:v>
                </c:pt>
                <c:pt idx="2451">
                  <c:v>7.0868349999999997E-3</c:v>
                </c:pt>
                <c:pt idx="2452">
                  <c:v>7.1374330000000003E-3</c:v>
                </c:pt>
                <c:pt idx="2453">
                  <c:v>7.1432040000000002E-3</c:v>
                </c:pt>
                <c:pt idx="2454">
                  <c:v>7.0940370000000001E-3</c:v>
                </c:pt>
                <c:pt idx="2455">
                  <c:v>7.127797E-3</c:v>
                </c:pt>
                <c:pt idx="2456">
                  <c:v>7.1139469999999998E-3</c:v>
                </c:pt>
                <c:pt idx="2457">
                  <c:v>7.0922270000000004E-3</c:v>
                </c:pt>
                <c:pt idx="2458">
                  <c:v>7.1476880000000001E-3</c:v>
                </c:pt>
                <c:pt idx="2459">
                  <c:v>7.1393519999999999E-3</c:v>
                </c:pt>
                <c:pt idx="2460">
                  <c:v>7.1004390000000001E-3</c:v>
                </c:pt>
                <c:pt idx="2461">
                  <c:v>7.1420650000000004E-3</c:v>
                </c:pt>
                <c:pt idx="2462">
                  <c:v>7.1346780000000002E-3</c:v>
                </c:pt>
                <c:pt idx="2463">
                  <c:v>7.106528E-3</c:v>
                </c:pt>
                <c:pt idx="2464">
                  <c:v>7.125747E-3</c:v>
                </c:pt>
                <c:pt idx="2465">
                  <c:v>7.1067170000000002E-3</c:v>
                </c:pt>
                <c:pt idx="2466">
                  <c:v>7.0607889999999996E-3</c:v>
                </c:pt>
                <c:pt idx="2467">
                  <c:v>7.076962E-3</c:v>
                </c:pt>
                <c:pt idx="2468">
                  <c:v>7.0789440000000002E-3</c:v>
                </c:pt>
                <c:pt idx="2469">
                  <c:v>6.9436979999999999E-3</c:v>
                </c:pt>
                <c:pt idx="2470">
                  <c:v>6.9665899999999999E-3</c:v>
                </c:pt>
                <c:pt idx="2471">
                  <c:v>7.0038180000000002E-3</c:v>
                </c:pt>
                <c:pt idx="2472">
                  <c:v>6.8674180000000001E-3</c:v>
                </c:pt>
                <c:pt idx="2473">
                  <c:v>6.9067240000000004E-3</c:v>
                </c:pt>
                <c:pt idx="2474">
                  <c:v>6.8668219999999999E-3</c:v>
                </c:pt>
                <c:pt idx="2475">
                  <c:v>6.823501E-3</c:v>
                </c:pt>
                <c:pt idx="2476">
                  <c:v>6.8941890000000002E-3</c:v>
                </c:pt>
                <c:pt idx="2477">
                  <c:v>6.9555859999999997E-3</c:v>
                </c:pt>
                <c:pt idx="2478">
                  <c:v>6.9461899999999997E-3</c:v>
                </c:pt>
                <c:pt idx="2479">
                  <c:v>6.9762569999999996E-3</c:v>
                </c:pt>
                <c:pt idx="2480">
                  <c:v>6.9814619999999999E-3</c:v>
                </c:pt>
                <c:pt idx="2481">
                  <c:v>6.9414719999999997E-3</c:v>
                </c:pt>
                <c:pt idx="2482">
                  <c:v>6.9698290000000003E-3</c:v>
                </c:pt>
                <c:pt idx="2483">
                  <c:v>6.8796899999999999E-3</c:v>
                </c:pt>
                <c:pt idx="2484">
                  <c:v>6.798002E-3</c:v>
                </c:pt>
                <c:pt idx="2485">
                  <c:v>6.7593139999999998E-3</c:v>
                </c:pt>
                <c:pt idx="2486">
                  <c:v>6.7940860000000004E-3</c:v>
                </c:pt>
                <c:pt idx="2487">
                  <c:v>6.7784530000000003E-3</c:v>
                </c:pt>
                <c:pt idx="2488">
                  <c:v>6.750458E-3</c:v>
                </c:pt>
                <c:pt idx="2489">
                  <c:v>6.7948510000000002E-3</c:v>
                </c:pt>
                <c:pt idx="2490">
                  <c:v>6.7906609999999999E-3</c:v>
                </c:pt>
                <c:pt idx="2491">
                  <c:v>6.8566740000000001E-3</c:v>
                </c:pt>
                <c:pt idx="2492">
                  <c:v>6.8630260000000004E-3</c:v>
                </c:pt>
                <c:pt idx="2493">
                  <c:v>6.8077650000000003E-3</c:v>
                </c:pt>
                <c:pt idx="2494">
                  <c:v>6.7352990000000001E-3</c:v>
                </c:pt>
                <c:pt idx="2495">
                  <c:v>6.6856090000000003E-3</c:v>
                </c:pt>
                <c:pt idx="2496">
                  <c:v>6.618367E-3</c:v>
                </c:pt>
                <c:pt idx="2497">
                  <c:v>6.6733560000000001E-3</c:v>
                </c:pt>
                <c:pt idx="2498">
                  <c:v>6.6397899999999996E-3</c:v>
                </c:pt>
                <c:pt idx="2499">
                  <c:v>6.7508780000000001E-3</c:v>
                </c:pt>
                <c:pt idx="2500">
                  <c:v>6.6673469999999997E-3</c:v>
                </c:pt>
                <c:pt idx="2501">
                  <c:v>6.664718E-3</c:v>
                </c:pt>
                <c:pt idx="2502">
                  <c:v>6.6607639999999996E-3</c:v>
                </c:pt>
                <c:pt idx="2503">
                  <c:v>6.5753519999999996E-3</c:v>
                </c:pt>
                <c:pt idx="2504">
                  <c:v>6.539815E-3</c:v>
                </c:pt>
                <c:pt idx="2505">
                  <c:v>6.5000049999999997E-3</c:v>
                </c:pt>
                <c:pt idx="2506">
                  <c:v>6.514082E-3</c:v>
                </c:pt>
                <c:pt idx="2507">
                  <c:v>6.4706340000000003E-3</c:v>
                </c:pt>
                <c:pt idx="2508">
                  <c:v>6.542333E-3</c:v>
                </c:pt>
                <c:pt idx="2509">
                  <c:v>6.4558219999999999E-3</c:v>
                </c:pt>
                <c:pt idx="2510">
                  <c:v>6.4434749999999997E-3</c:v>
                </c:pt>
                <c:pt idx="2511">
                  <c:v>6.4015260000000003E-3</c:v>
                </c:pt>
                <c:pt idx="2512">
                  <c:v>6.424791E-3</c:v>
                </c:pt>
                <c:pt idx="2513">
                  <c:v>6.4790769999999998E-3</c:v>
                </c:pt>
                <c:pt idx="2514">
                  <c:v>6.4420759999999997E-3</c:v>
                </c:pt>
                <c:pt idx="2515">
                  <c:v>6.368996E-3</c:v>
                </c:pt>
                <c:pt idx="2516">
                  <c:v>6.4136510000000002E-3</c:v>
                </c:pt>
                <c:pt idx="2517">
                  <c:v>6.3294859999999996E-3</c:v>
                </c:pt>
                <c:pt idx="2518">
                  <c:v>6.3181399999999999E-3</c:v>
                </c:pt>
                <c:pt idx="2519">
                  <c:v>6.3190479999999999E-3</c:v>
                </c:pt>
                <c:pt idx="2520">
                  <c:v>6.2997219999999998E-3</c:v>
                </c:pt>
                <c:pt idx="2521">
                  <c:v>6.2316630000000001E-3</c:v>
                </c:pt>
                <c:pt idx="2522">
                  <c:v>6.24787E-3</c:v>
                </c:pt>
                <c:pt idx="2523">
                  <c:v>6.2538309999999996E-3</c:v>
                </c:pt>
                <c:pt idx="2524">
                  <c:v>6.269279E-3</c:v>
                </c:pt>
                <c:pt idx="2525">
                  <c:v>6.2382339999999996E-3</c:v>
                </c:pt>
                <c:pt idx="2526">
                  <c:v>6.1978789999999999E-3</c:v>
                </c:pt>
                <c:pt idx="2527">
                  <c:v>6.2316009999999998E-3</c:v>
                </c:pt>
                <c:pt idx="2528">
                  <c:v>6.159276E-3</c:v>
                </c:pt>
                <c:pt idx="2529">
                  <c:v>6.1193669999999997E-3</c:v>
                </c:pt>
                <c:pt idx="2530">
                  <c:v>6.132045E-3</c:v>
                </c:pt>
                <c:pt idx="2531">
                  <c:v>6.1524179999999998E-3</c:v>
                </c:pt>
                <c:pt idx="2532">
                  <c:v>6.0709550000000003E-3</c:v>
                </c:pt>
                <c:pt idx="2533">
                  <c:v>6.0970929999999996E-3</c:v>
                </c:pt>
                <c:pt idx="2534">
                  <c:v>6.0446229999999998E-3</c:v>
                </c:pt>
                <c:pt idx="2535">
                  <c:v>6.1008679999999997E-3</c:v>
                </c:pt>
                <c:pt idx="2536">
                  <c:v>6.0034959999999997E-3</c:v>
                </c:pt>
                <c:pt idx="2537">
                  <c:v>6.0255120000000002E-3</c:v>
                </c:pt>
                <c:pt idx="2538">
                  <c:v>6.0311319999999998E-3</c:v>
                </c:pt>
                <c:pt idx="2539">
                  <c:v>6.0270009999999997E-3</c:v>
                </c:pt>
                <c:pt idx="2540">
                  <c:v>5.9806959999999998E-3</c:v>
                </c:pt>
                <c:pt idx="2541">
                  <c:v>6.0371469999999997E-3</c:v>
                </c:pt>
                <c:pt idx="2542">
                  <c:v>5.9716910000000003E-3</c:v>
                </c:pt>
                <c:pt idx="2543">
                  <c:v>6.0543050000000003E-3</c:v>
                </c:pt>
                <c:pt idx="2544">
                  <c:v>5.9148869999999997E-3</c:v>
                </c:pt>
                <c:pt idx="2545">
                  <c:v>5.8804759999999999E-3</c:v>
                </c:pt>
                <c:pt idx="2546">
                  <c:v>5.9316519999999999E-3</c:v>
                </c:pt>
                <c:pt idx="2547">
                  <c:v>5.822186E-3</c:v>
                </c:pt>
                <c:pt idx="2548">
                  <c:v>5.8310970000000004E-3</c:v>
                </c:pt>
                <c:pt idx="2549">
                  <c:v>5.8427799999999997E-3</c:v>
                </c:pt>
                <c:pt idx="2550">
                  <c:v>5.8618699999999999E-3</c:v>
                </c:pt>
                <c:pt idx="2551">
                  <c:v>5.9181119999999997E-3</c:v>
                </c:pt>
                <c:pt idx="2552">
                  <c:v>5.8818209999999998E-3</c:v>
                </c:pt>
                <c:pt idx="2553">
                  <c:v>5.8790860000000004E-3</c:v>
                </c:pt>
                <c:pt idx="2554">
                  <c:v>5.8973319999999999E-3</c:v>
                </c:pt>
                <c:pt idx="2555">
                  <c:v>5.7968890000000004E-3</c:v>
                </c:pt>
                <c:pt idx="2556">
                  <c:v>5.8005909999999999E-3</c:v>
                </c:pt>
                <c:pt idx="2557">
                  <c:v>5.8114489999999998E-3</c:v>
                </c:pt>
                <c:pt idx="2558">
                  <c:v>5.8058520000000002E-3</c:v>
                </c:pt>
                <c:pt idx="2559">
                  <c:v>5.8057530000000003E-3</c:v>
                </c:pt>
                <c:pt idx="2560">
                  <c:v>5.762049E-3</c:v>
                </c:pt>
                <c:pt idx="2561">
                  <c:v>5.7284859999999996E-3</c:v>
                </c:pt>
                <c:pt idx="2562">
                  <c:v>5.7174879999999997E-3</c:v>
                </c:pt>
                <c:pt idx="2563">
                  <c:v>5.6966500000000002E-3</c:v>
                </c:pt>
                <c:pt idx="2564">
                  <c:v>5.7348729999999997E-3</c:v>
                </c:pt>
                <c:pt idx="2565">
                  <c:v>5.7090689999999998E-3</c:v>
                </c:pt>
                <c:pt idx="2566">
                  <c:v>5.6476419999999996E-3</c:v>
                </c:pt>
                <c:pt idx="2567">
                  <c:v>5.6874350000000002E-3</c:v>
                </c:pt>
                <c:pt idx="2568">
                  <c:v>5.584388E-3</c:v>
                </c:pt>
                <c:pt idx="2569">
                  <c:v>5.5494079999999996E-3</c:v>
                </c:pt>
                <c:pt idx="2570">
                  <c:v>5.5819090000000003E-3</c:v>
                </c:pt>
                <c:pt idx="2571">
                  <c:v>5.4891870000000004E-3</c:v>
                </c:pt>
                <c:pt idx="2572">
                  <c:v>5.5558090000000001E-3</c:v>
                </c:pt>
                <c:pt idx="2573">
                  <c:v>5.4447749999999998E-3</c:v>
                </c:pt>
                <c:pt idx="2574">
                  <c:v>5.4472820000000003E-3</c:v>
                </c:pt>
                <c:pt idx="2575">
                  <c:v>5.4615649999999998E-3</c:v>
                </c:pt>
                <c:pt idx="2576">
                  <c:v>5.3997159999999997E-3</c:v>
                </c:pt>
                <c:pt idx="2577">
                  <c:v>5.3883869999999997E-3</c:v>
                </c:pt>
                <c:pt idx="2578">
                  <c:v>5.3646709999999997E-3</c:v>
                </c:pt>
                <c:pt idx="2579">
                  <c:v>5.2772699999999997E-3</c:v>
                </c:pt>
                <c:pt idx="2580">
                  <c:v>5.3171249999999998E-3</c:v>
                </c:pt>
                <c:pt idx="2581">
                  <c:v>5.3013460000000002E-3</c:v>
                </c:pt>
                <c:pt idx="2582">
                  <c:v>5.2871960000000001E-3</c:v>
                </c:pt>
                <c:pt idx="2583">
                  <c:v>5.2375249999999998E-3</c:v>
                </c:pt>
                <c:pt idx="2584">
                  <c:v>5.1812960000000002E-3</c:v>
                </c:pt>
                <c:pt idx="2585">
                  <c:v>5.2107860000000002E-3</c:v>
                </c:pt>
                <c:pt idx="2586">
                  <c:v>5.083298E-3</c:v>
                </c:pt>
                <c:pt idx="2587">
                  <c:v>5.1331739999999999E-3</c:v>
                </c:pt>
                <c:pt idx="2588">
                  <c:v>5.0636170000000003E-3</c:v>
                </c:pt>
                <c:pt idx="2589">
                  <c:v>5.0349829999999998E-3</c:v>
                </c:pt>
                <c:pt idx="2590">
                  <c:v>5.0580970000000001E-3</c:v>
                </c:pt>
                <c:pt idx="2591">
                  <c:v>5.0145939999999998E-3</c:v>
                </c:pt>
                <c:pt idx="2592">
                  <c:v>5.0121760000000001E-3</c:v>
                </c:pt>
                <c:pt idx="2593">
                  <c:v>4.9547999999999997E-3</c:v>
                </c:pt>
                <c:pt idx="2594">
                  <c:v>4.8968270000000003E-3</c:v>
                </c:pt>
                <c:pt idx="2595">
                  <c:v>4.9339429999999997E-3</c:v>
                </c:pt>
                <c:pt idx="2596">
                  <c:v>4.841911E-3</c:v>
                </c:pt>
                <c:pt idx="2597">
                  <c:v>4.9024510000000004E-3</c:v>
                </c:pt>
                <c:pt idx="2598">
                  <c:v>4.8136239999999999E-3</c:v>
                </c:pt>
                <c:pt idx="2599">
                  <c:v>4.797361E-3</c:v>
                </c:pt>
                <c:pt idx="2600">
                  <c:v>4.8035719999999999E-3</c:v>
                </c:pt>
                <c:pt idx="2601">
                  <c:v>4.7288210000000002E-3</c:v>
                </c:pt>
                <c:pt idx="2602">
                  <c:v>4.7415269999999997E-3</c:v>
                </c:pt>
                <c:pt idx="2603">
                  <c:v>4.6765929999999997E-3</c:v>
                </c:pt>
                <c:pt idx="2604">
                  <c:v>4.5905859999999998E-3</c:v>
                </c:pt>
                <c:pt idx="2605">
                  <c:v>4.6161290000000001E-3</c:v>
                </c:pt>
                <c:pt idx="2606">
                  <c:v>4.5491899999999998E-3</c:v>
                </c:pt>
                <c:pt idx="2607">
                  <c:v>4.6141810000000002E-3</c:v>
                </c:pt>
                <c:pt idx="2608">
                  <c:v>4.5051830000000003E-3</c:v>
                </c:pt>
                <c:pt idx="2609">
                  <c:v>4.4815610000000002E-3</c:v>
                </c:pt>
                <c:pt idx="2610">
                  <c:v>4.4875669999999996E-3</c:v>
                </c:pt>
                <c:pt idx="2611">
                  <c:v>4.4219469999999999E-3</c:v>
                </c:pt>
                <c:pt idx="2612">
                  <c:v>4.4320790000000002E-3</c:v>
                </c:pt>
                <c:pt idx="2613">
                  <c:v>4.365524E-3</c:v>
                </c:pt>
                <c:pt idx="2614">
                  <c:v>4.3270330000000001E-3</c:v>
                </c:pt>
                <c:pt idx="2615">
                  <c:v>4.3726420000000004E-3</c:v>
                </c:pt>
                <c:pt idx="2616">
                  <c:v>4.2687269999999999E-3</c:v>
                </c:pt>
                <c:pt idx="2617">
                  <c:v>4.309584E-3</c:v>
                </c:pt>
                <c:pt idx="2618">
                  <c:v>4.2294580000000002E-3</c:v>
                </c:pt>
                <c:pt idx="2619">
                  <c:v>4.2271670000000004E-3</c:v>
                </c:pt>
                <c:pt idx="2620">
                  <c:v>4.2263170000000003E-3</c:v>
                </c:pt>
                <c:pt idx="2621">
                  <c:v>4.175046E-3</c:v>
                </c:pt>
                <c:pt idx="2622">
                  <c:v>4.204953E-3</c:v>
                </c:pt>
                <c:pt idx="2623">
                  <c:v>4.1418519999999997E-3</c:v>
                </c:pt>
                <c:pt idx="2624">
                  <c:v>4.1648459999999998E-3</c:v>
                </c:pt>
                <c:pt idx="2625">
                  <c:v>4.1301469999999998E-3</c:v>
                </c:pt>
                <c:pt idx="2626">
                  <c:v>4.0450069999999998E-3</c:v>
                </c:pt>
                <c:pt idx="2627">
                  <c:v>4.0569320000000001E-3</c:v>
                </c:pt>
                <c:pt idx="2628">
                  <c:v>4.0048360000000003E-3</c:v>
                </c:pt>
                <c:pt idx="2629">
                  <c:v>4.0332270000000003E-3</c:v>
                </c:pt>
                <c:pt idx="2630">
                  <c:v>3.9419040000000004E-3</c:v>
                </c:pt>
                <c:pt idx="2631">
                  <c:v>3.9432340000000003E-3</c:v>
                </c:pt>
                <c:pt idx="2632">
                  <c:v>3.9651369999999997E-3</c:v>
                </c:pt>
                <c:pt idx="2633">
                  <c:v>3.9188640000000002E-3</c:v>
                </c:pt>
                <c:pt idx="2634">
                  <c:v>3.9430649999999999E-3</c:v>
                </c:pt>
                <c:pt idx="2635">
                  <c:v>3.8821099999999998E-3</c:v>
                </c:pt>
                <c:pt idx="2636">
                  <c:v>3.9044280000000002E-3</c:v>
                </c:pt>
                <c:pt idx="2637">
                  <c:v>3.8738610000000001E-3</c:v>
                </c:pt>
                <c:pt idx="2638">
                  <c:v>3.8024740000000001E-3</c:v>
                </c:pt>
                <c:pt idx="2639">
                  <c:v>3.8268579999999998E-3</c:v>
                </c:pt>
                <c:pt idx="2640">
                  <c:v>3.7836860000000001E-3</c:v>
                </c:pt>
                <c:pt idx="2641">
                  <c:v>3.822977E-3</c:v>
                </c:pt>
                <c:pt idx="2642">
                  <c:v>3.7524379999999999E-3</c:v>
                </c:pt>
                <c:pt idx="2643">
                  <c:v>3.7502880000000001E-3</c:v>
                </c:pt>
                <c:pt idx="2644">
                  <c:v>3.764238E-3</c:v>
                </c:pt>
                <c:pt idx="2645">
                  <c:v>3.6991620000000002E-3</c:v>
                </c:pt>
                <c:pt idx="2646">
                  <c:v>3.7289990000000002E-3</c:v>
                </c:pt>
                <c:pt idx="2647">
                  <c:v>3.6540969999999998E-3</c:v>
                </c:pt>
                <c:pt idx="2648">
                  <c:v>3.6890360000000001E-3</c:v>
                </c:pt>
                <c:pt idx="2649">
                  <c:v>3.6717709999999999E-3</c:v>
                </c:pt>
                <c:pt idx="2650">
                  <c:v>3.607439E-3</c:v>
                </c:pt>
                <c:pt idx="2651">
                  <c:v>3.653197E-3</c:v>
                </c:pt>
                <c:pt idx="2652">
                  <c:v>3.616822E-3</c:v>
                </c:pt>
                <c:pt idx="2653">
                  <c:v>3.6742810000000002E-3</c:v>
                </c:pt>
                <c:pt idx="2654">
                  <c:v>3.5958800000000001E-3</c:v>
                </c:pt>
                <c:pt idx="2655">
                  <c:v>3.625283E-3</c:v>
                </c:pt>
                <c:pt idx="2656">
                  <c:v>3.5845080000000001E-3</c:v>
                </c:pt>
                <c:pt idx="2657">
                  <c:v>3.5386160000000001E-3</c:v>
                </c:pt>
                <c:pt idx="2658">
                  <c:v>3.5656139999999999E-3</c:v>
                </c:pt>
                <c:pt idx="2659">
                  <c:v>3.528364E-3</c:v>
                </c:pt>
                <c:pt idx="2660">
                  <c:v>3.570438E-3</c:v>
                </c:pt>
                <c:pt idx="2661">
                  <c:v>3.5051890000000001E-3</c:v>
                </c:pt>
                <c:pt idx="2662">
                  <c:v>3.556502E-3</c:v>
                </c:pt>
                <c:pt idx="2663">
                  <c:v>3.5466740000000001E-3</c:v>
                </c:pt>
                <c:pt idx="2664">
                  <c:v>3.4841149999999999E-3</c:v>
                </c:pt>
                <c:pt idx="2665">
                  <c:v>3.5153509999999999E-3</c:v>
                </c:pt>
                <c:pt idx="2666">
                  <c:v>3.4679569999999998E-3</c:v>
                </c:pt>
                <c:pt idx="2667">
                  <c:v>3.5052159999999998E-3</c:v>
                </c:pt>
                <c:pt idx="2668">
                  <c:v>3.4184139999999998E-3</c:v>
                </c:pt>
                <c:pt idx="2669">
                  <c:v>3.4673740000000001E-3</c:v>
                </c:pt>
                <c:pt idx="2670">
                  <c:v>3.4615549999999998E-3</c:v>
                </c:pt>
                <c:pt idx="2671">
                  <c:v>3.4442069999999999E-3</c:v>
                </c:pt>
                <c:pt idx="2672">
                  <c:v>3.4908949999999999E-3</c:v>
                </c:pt>
                <c:pt idx="2673">
                  <c:v>3.4399859999999999E-3</c:v>
                </c:pt>
                <c:pt idx="2674">
                  <c:v>3.4819550000000001E-3</c:v>
                </c:pt>
                <c:pt idx="2675">
                  <c:v>3.4101579999999999E-3</c:v>
                </c:pt>
                <c:pt idx="2676">
                  <c:v>3.4537819999999999E-3</c:v>
                </c:pt>
                <c:pt idx="2677">
                  <c:v>3.418637E-3</c:v>
                </c:pt>
                <c:pt idx="2678">
                  <c:v>3.393751E-3</c:v>
                </c:pt>
                <c:pt idx="2679">
                  <c:v>3.4273229999999999E-3</c:v>
                </c:pt>
                <c:pt idx="2680">
                  <c:v>3.4131029999999998E-3</c:v>
                </c:pt>
                <c:pt idx="2681">
                  <c:v>3.471891E-3</c:v>
                </c:pt>
                <c:pt idx="2682">
                  <c:v>3.3856440000000002E-3</c:v>
                </c:pt>
                <c:pt idx="2683">
                  <c:v>3.4249010000000002E-3</c:v>
                </c:pt>
                <c:pt idx="2684">
                  <c:v>3.3956709999999998E-3</c:v>
                </c:pt>
                <c:pt idx="2685">
                  <c:v>3.4410809999999999E-3</c:v>
                </c:pt>
                <c:pt idx="2686">
                  <c:v>3.4389500000000001E-3</c:v>
                </c:pt>
                <c:pt idx="2687">
                  <c:v>3.3621609999999998E-3</c:v>
                </c:pt>
                <c:pt idx="2688">
                  <c:v>3.4141549999999999E-3</c:v>
                </c:pt>
                <c:pt idx="2689">
                  <c:v>3.3750920000000001E-3</c:v>
                </c:pt>
                <c:pt idx="2690">
                  <c:v>3.4302870000000002E-3</c:v>
                </c:pt>
                <c:pt idx="2691">
                  <c:v>3.3541460000000001E-3</c:v>
                </c:pt>
                <c:pt idx="2692">
                  <c:v>3.3746010000000001E-3</c:v>
                </c:pt>
                <c:pt idx="2693">
                  <c:v>3.3609320000000001E-3</c:v>
                </c:pt>
                <c:pt idx="2694">
                  <c:v>3.332654E-3</c:v>
                </c:pt>
                <c:pt idx="2695">
                  <c:v>3.3903420000000002E-3</c:v>
                </c:pt>
                <c:pt idx="2696">
                  <c:v>3.365626E-3</c:v>
                </c:pt>
                <c:pt idx="2697">
                  <c:v>3.4335149999999998E-3</c:v>
                </c:pt>
                <c:pt idx="2698">
                  <c:v>3.3532570000000001E-3</c:v>
                </c:pt>
                <c:pt idx="2699">
                  <c:v>3.4089860000000001E-3</c:v>
                </c:pt>
                <c:pt idx="2700">
                  <c:v>3.3696260000000001E-3</c:v>
                </c:pt>
                <c:pt idx="2701">
                  <c:v>3.398384E-3</c:v>
                </c:pt>
                <c:pt idx="2702">
                  <c:v>3.34133E-3</c:v>
                </c:pt>
                <c:pt idx="2703">
                  <c:v>3.3040180000000001E-3</c:v>
                </c:pt>
                <c:pt idx="2704">
                  <c:v>3.348836E-3</c:v>
                </c:pt>
                <c:pt idx="2705">
                  <c:v>3.330773E-3</c:v>
                </c:pt>
                <c:pt idx="2706">
                  <c:v>3.3869759999999999E-3</c:v>
                </c:pt>
                <c:pt idx="2707">
                  <c:v>3.3320619999999998E-3</c:v>
                </c:pt>
                <c:pt idx="2708">
                  <c:v>3.368163E-3</c:v>
                </c:pt>
                <c:pt idx="2709">
                  <c:v>3.3588379999999998E-3</c:v>
                </c:pt>
                <c:pt idx="2710">
                  <c:v>3.3838929999999998E-3</c:v>
                </c:pt>
                <c:pt idx="2711">
                  <c:v>3.3482350000000002E-3</c:v>
                </c:pt>
                <c:pt idx="2712">
                  <c:v>3.3686499999999999E-3</c:v>
                </c:pt>
                <c:pt idx="2713">
                  <c:v>3.3333389999999998E-3</c:v>
                </c:pt>
                <c:pt idx="2714">
                  <c:v>3.2997629999999998E-3</c:v>
                </c:pt>
                <c:pt idx="2715">
                  <c:v>3.349313E-3</c:v>
                </c:pt>
                <c:pt idx="2716">
                  <c:v>3.3079300000000002E-3</c:v>
                </c:pt>
                <c:pt idx="2717">
                  <c:v>3.352645E-3</c:v>
                </c:pt>
                <c:pt idx="2718">
                  <c:v>3.2517890000000002E-3</c:v>
                </c:pt>
                <c:pt idx="2719">
                  <c:v>3.3069330000000002E-3</c:v>
                </c:pt>
                <c:pt idx="2720">
                  <c:v>3.2705690000000001E-3</c:v>
                </c:pt>
                <c:pt idx="2721">
                  <c:v>3.329313E-3</c:v>
                </c:pt>
                <c:pt idx="2722">
                  <c:v>3.2898239999999998E-3</c:v>
                </c:pt>
                <c:pt idx="2723">
                  <c:v>3.2756840000000001E-3</c:v>
                </c:pt>
                <c:pt idx="2724">
                  <c:v>3.3051119999999998E-3</c:v>
                </c:pt>
                <c:pt idx="2725">
                  <c:v>3.2688930000000001E-3</c:v>
                </c:pt>
                <c:pt idx="2726">
                  <c:v>3.3000719999999998E-3</c:v>
                </c:pt>
                <c:pt idx="2727">
                  <c:v>3.230283E-3</c:v>
                </c:pt>
                <c:pt idx="2728">
                  <c:v>3.296893E-3</c:v>
                </c:pt>
                <c:pt idx="2729">
                  <c:v>3.287201E-3</c:v>
                </c:pt>
                <c:pt idx="2730">
                  <c:v>3.3496419999999999E-3</c:v>
                </c:pt>
                <c:pt idx="2731">
                  <c:v>3.2983019999999999E-3</c:v>
                </c:pt>
                <c:pt idx="2732">
                  <c:v>3.3225680000000001E-3</c:v>
                </c:pt>
                <c:pt idx="2733">
                  <c:v>3.2746369999999999E-3</c:v>
                </c:pt>
                <c:pt idx="2734">
                  <c:v>3.2802270000000001E-3</c:v>
                </c:pt>
                <c:pt idx="2735">
                  <c:v>3.2570379999999999E-3</c:v>
                </c:pt>
                <c:pt idx="2736">
                  <c:v>3.2461899999999999E-3</c:v>
                </c:pt>
                <c:pt idx="2737">
                  <c:v>3.2913560000000001E-3</c:v>
                </c:pt>
                <c:pt idx="2738">
                  <c:v>3.2720900000000001E-3</c:v>
                </c:pt>
                <c:pt idx="2739">
                  <c:v>3.3278299999999999E-3</c:v>
                </c:pt>
                <c:pt idx="2740">
                  <c:v>3.2774530000000001E-3</c:v>
                </c:pt>
                <c:pt idx="2741">
                  <c:v>3.2762619999999998E-3</c:v>
                </c:pt>
                <c:pt idx="2742">
                  <c:v>3.231664E-3</c:v>
                </c:pt>
                <c:pt idx="2743">
                  <c:v>3.2838089999999999E-3</c:v>
                </c:pt>
                <c:pt idx="2744">
                  <c:v>3.2550529999999999E-3</c:v>
                </c:pt>
                <c:pt idx="2745">
                  <c:v>3.2748400000000002E-3</c:v>
                </c:pt>
                <c:pt idx="2746">
                  <c:v>3.2553510000000001E-3</c:v>
                </c:pt>
                <c:pt idx="2747">
                  <c:v>3.2550779999999998E-3</c:v>
                </c:pt>
                <c:pt idx="2748">
                  <c:v>3.209015E-3</c:v>
                </c:pt>
                <c:pt idx="2749">
                  <c:v>3.19214E-3</c:v>
                </c:pt>
                <c:pt idx="2750">
                  <c:v>3.2123989999999999E-3</c:v>
                </c:pt>
                <c:pt idx="2751">
                  <c:v>3.179936E-3</c:v>
                </c:pt>
                <c:pt idx="2752">
                  <c:v>3.2441620000000001E-3</c:v>
                </c:pt>
                <c:pt idx="2753">
                  <c:v>3.1934060000000002E-3</c:v>
                </c:pt>
                <c:pt idx="2754">
                  <c:v>3.2397459999999999E-3</c:v>
                </c:pt>
                <c:pt idx="2755">
                  <c:v>3.208561E-3</c:v>
                </c:pt>
                <c:pt idx="2756">
                  <c:v>3.2291469999999999E-3</c:v>
                </c:pt>
                <c:pt idx="2757">
                  <c:v>3.1432180000000001E-3</c:v>
                </c:pt>
                <c:pt idx="2758">
                  <c:v>3.1484630000000002E-3</c:v>
                </c:pt>
                <c:pt idx="2759">
                  <c:v>3.1283719999999999E-3</c:v>
                </c:pt>
                <c:pt idx="2760">
                  <c:v>3.1455849999999998E-3</c:v>
                </c:pt>
                <c:pt idx="2761">
                  <c:v>3.117337E-3</c:v>
                </c:pt>
                <c:pt idx="2762">
                  <c:v>3.1499919999999999E-3</c:v>
                </c:pt>
                <c:pt idx="2763">
                  <c:v>3.1319120000000002E-3</c:v>
                </c:pt>
                <c:pt idx="2764">
                  <c:v>3.1563519999999999E-3</c:v>
                </c:pt>
                <c:pt idx="2765">
                  <c:v>3.177923E-3</c:v>
                </c:pt>
                <c:pt idx="2766">
                  <c:v>3.1501569999999998E-3</c:v>
                </c:pt>
                <c:pt idx="2767">
                  <c:v>3.164231E-3</c:v>
                </c:pt>
                <c:pt idx="2768">
                  <c:v>3.0915180000000001E-3</c:v>
                </c:pt>
                <c:pt idx="2769">
                  <c:v>3.1357780000000001E-3</c:v>
                </c:pt>
                <c:pt idx="2770">
                  <c:v>3.0846409999999999E-3</c:v>
                </c:pt>
                <c:pt idx="2771">
                  <c:v>3.133725E-3</c:v>
                </c:pt>
                <c:pt idx="2772">
                  <c:v>3.0838559999999998E-3</c:v>
                </c:pt>
                <c:pt idx="2773">
                  <c:v>3.1116960000000002E-3</c:v>
                </c:pt>
                <c:pt idx="2774">
                  <c:v>3.0770849999999998E-3</c:v>
                </c:pt>
                <c:pt idx="2775">
                  <c:v>3.1243389999999998E-3</c:v>
                </c:pt>
                <c:pt idx="2776">
                  <c:v>3.0584539999999999E-3</c:v>
                </c:pt>
                <c:pt idx="2777">
                  <c:v>3.0855710000000001E-3</c:v>
                </c:pt>
                <c:pt idx="2778">
                  <c:v>3.02769E-3</c:v>
                </c:pt>
                <c:pt idx="2779">
                  <c:v>3.0652980000000002E-3</c:v>
                </c:pt>
                <c:pt idx="2780">
                  <c:v>3.0086259999999999E-3</c:v>
                </c:pt>
                <c:pt idx="2781">
                  <c:v>3.0504730000000002E-3</c:v>
                </c:pt>
                <c:pt idx="2782">
                  <c:v>3.0049360000000002E-3</c:v>
                </c:pt>
                <c:pt idx="2783">
                  <c:v>2.9978539999999999E-3</c:v>
                </c:pt>
                <c:pt idx="2784">
                  <c:v>3.0420880000000001E-3</c:v>
                </c:pt>
                <c:pt idx="2785">
                  <c:v>3.0157669999999999E-3</c:v>
                </c:pt>
                <c:pt idx="2786">
                  <c:v>3.049675E-3</c:v>
                </c:pt>
                <c:pt idx="2787">
                  <c:v>2.9974519999999998E-3</c:v>
                </c:pt>
                <c:pt idx="2788">
                  <c:v>3.0128189999999999E-3</c:v>
                </c:pt>
                <c:pt idx="2789">
                  <c:v>2.9805679999999998E-3</c:v>
                </c:pt>
                <c:pt idx="2790">
                  <c:v>2.988639E-3</c:v>
                </c:pt>
                <c:pt idx="2791">
                  <c:v>2.9393510000000002E-3</c:v>
                </c:pt>
                <c:pt idx="2792">
                  <c:v>2.9603920000000001E-3</c:v>
                </c:pt>
                <c:pt idx="2793">
                  <c:v>2.9153500000000001E-3</c:v>
                </c:pt>
                <c:pt idx="2794">
                  <c:v>2.9402590000000002E-3</c:v>
                </c:pt>
                <c:pt idx="2795">
                  <c:v>2.9030000000000002E-3</c:v>
                </c:pt>
                <c:pt idx="2796">
                  <c:v>2.911818E-3</c:v>
                </c:pt>
                <c:pt idx="2797">
                  <c:v>2.8861709999999999E-3</c:v>
                </c:pt>
                <c:pt idx="2798">
                  <c:v>2.9205860000000002E-3</c:v>
                </c:pt>
                <c:pt idx="2799">
                  <c:v>2.8945730000000001E-3</c:v>
                </c:pt>
                <c:pt idx="2800">
                  <c:v>2.9209869999999999E-3</c:v>
                </c:pt>
                <c:pt idx="2801">
                  <c:v>2.8805990000000002E-3</c:v>
                </c:pt>
                <c:pt idx="2802">
                  <c:v>2.9029350000000002E-3</c:v>
                </c:pt>
                <c:pt idx="2803">
                  <c:v>2.8615070000000001E-3</c:v>
                </c:pt>
                <c:pt idx="2804">
                  <c:v>2.8908340000000001E-3</c:v>
                </c:pt>
                <c:pt idx="2805">
                  <c:v>2.8657930000000002E-3</c:v>
                </c:pt>
                <c:pt idx="2806">
                  <c:v>2.8926260000000001E-3</c:v>
                </c:pt>
                <c:pt idx="2807">
                  <c:v>2.8294729999999999E-3</c:v>
                </c:pt>
                <c:pt idx="2808">
                  <c:v>2.889885E-3</c:v>
                </c:pt>
                <c:pt idx="2809">
                  <c:v>2.8671249999999999E-3</c:v>
                </c:pt>
                <c:pt idx="2810">
                  <c:v>2.8915759999999999E-3</c:v>
                </c:pt>
                <c:pt idx="2811">
                  <c:v>2.8685949999999998E-3</c:v>
                </c:pt>
                <c:pt idx="2812">
                  <c:v>2.8900150000000001E-3</c:v>
                </c:pt>
                <c:pt idx="2813">
                  <c:v>2.8364570000000001E-3</c:v>
                </c:pt>
                <c:pt idx="2814">
                  <c:v>2.8669619999999998E-3</c:v>
                </c:pt>
                <c:pt idx="2815">
                  <c:v>2.7998530000000002E-3</c:v>
                </c:pt>
                <c:pt idx="2816">
                  <c:v>2.824876E-3</c:v>
                </c:pt>
                <c:pt idx="2817">
                  <c:v>2.769924E-3</c:v>
                </c:pt>
                <c:pt idx="2818">
                  <c:v>2.8074430000000002E-3</c:v>
                </c:pt>
                <c:pt idx="2819">
                  <c:v>2.7600709999999998E-3</c:v>
                </c:pt>
                <c:pt idx="2820">
                  <c:v>2.7980079999999998E-3</c:v>
                </c:pt>
                <c:pt idx="2821">
                  <c:v>2.7441219999999999E-3</c:v>
                </c:pt>
                <c:pt idx="2822">
                  <c:v>2.7866000000000002E-3</c:v>
                </c:pt>
                <c:pt idx="2823">
                  <c:v>2.7653259999999998E-3</c:v>
                </c:pt>
                <c:pt idx="2824">
                  <c:v>2.7873020000000002E-3</c:v>
                </c:pt>
                <c:pt idx="2825">
                  <c:v>2.7597400000000001E-3</c:v>
                </c:pt>
                <c:pt idx="2826">
                  <c:v>2.777814E-3</c:v>
                </c:pt>
                <c:pt idx="2827">
                  <c:v>2.7313670000000002E-3</c:v>
                </c:pt>
                <c:pt idx="2828">
                  <c:v>2.7489060000000002E-3</c:v>
                </c:pt>
                <c:pt idx="2829">
                  <c:v>2.7184420000000002E-3</c:v>
                </c:pt>
                <c:pt idx="2830">
                  <c:v>2.76173E-3</c:v>
                </c:pt>
                <c:pt idx="2831">
                  <c:v>2.6985540000000001E-3</c:v>
                </c:pt>
                <c:pt idx="2832">
                  <c:v>2.7416559999999999E-3</c:v>
                </c:pt>
                <c:pt idx="2833">
                  <c:v>2.6833120000000002E-3</c:v>
                </c:pt>
                <c:pt idx="2834">
                  <c:v>2.7141660000000001E-3</c:v>
                </c:pt>
                <c:pt idx="2835">
                  <c:v>2.6639340000000002E-3</c:v>
                </c:pt>
                <c:pt idx="2836">
                  <c:v>2.688289E-3</c:v>
                </c:pt>
                <c:pt idx="2837">
                  <c:v>2.6670119999999999E-3</c:v>
                </c:pt>
                <c:pt idx="2838">
                  <c:v>2.6737050000000002E-3</c:v>
                </c:pt>
                <c:pt idx="2839">
                  <c:v>2.6362209999999998E-3</c:v>
                </c:pt>
                <c:pt idx="2840">
                  <c:v>2.6546E-3</c:v>
                </c:pt>
                <c:pt idx="2841">
                  <c:v>2.611833E-3</c:v>
                </c:pt>
                <c:pt idx="2842">
                  <c:v>2.6462600000000001E-3</c:v>
                </c:pt>
                <c:pt idx="2843">
                  <c:v>2.5904560000000001E-3</c:v>
                </c:pt>
                <c:pt idx="2844">
                  <c:v>2.6246379999999999E-3</c:v>
                </c:pt>
                <c:pt idx="2845">
                  <c:v>2.5950119999999998E-3</c:v>
                </c:pt>
                <c:pt idx="2846">
                  <c:v>2.6067360000000001E-3</c:v>
                </c:pt>
                <c:pt idx="2847">
                  <c:v>2.5759070000000001E-3</c:v>
                </c:pt>
                <c:pt idx="2848">
                  <c:v>2.6008580000000002E-3</c:v>
                </c:pt>
                <c:pt idx="2849">
                  <c:v>2.5639780000000002E-3</c:v>
                </c:pt>
                <c:pt idx="2850">
                  <c:v>2.6024300000000002E-3</c:v>
                </c:pt>
                <c:pt idx="2851">
                  <c:v>2.5478720000000001E-3</c:v>
                </c:pt>
                <c:pt idx="2852">
                  <c:v>2.5959749999999999E-3</c:v>
                </c:pt>
                <c:pt idx="2853">
                  <c:v>2.5586670000000001E-3</c:v>
                </c:pt>
                <c:pt idx="2854">
                  <c:v>2.5998639999999999E-3</c:v>
                </c:pt>
                <c:pt idx="2855">
                  <c:v>2.553315E-3</c:v>
                </c:pt>
                <c:pt idx="2856">
                  <c:v>2.5824910000000001E-3</c:v>
                </c:pt>
                <c:pt idx="2857">
                  <c:v>2.5527229999999998E-3</c:v>
                </c:pt>
                <c:pt idx="2858">
                  <c:v>2.5745130000000001E-3</c:v>
                </c:pt>
                <c:pt idx="2859">
                  <c:v>2.5422539999999999E-3</c:v>
                </c:pt>
                <c:pt idx="2860">
                  <c:v>2.5894640000000001E-3</c:v>
                </c:pt>
                <c:pt idx="2861">
                  <c:v>2.5324330000000002E-3</c:v>
                </c:pt>
                <c:pt idx="2862">
                  <c:v>2.56785E-3</c:v>
                </c:pt>
                <c:pt idx="2863">
                  <c:v>2.5287360000000002E-3</c:v>
                </c:pt>
                <c:pt idx="2864">
                  <c:v>2.5657940000000001E-3</c:v>
                </c:pt>
                <c:pt idx="2865">
                  <c:v>2.5365769999999999E-3</c:v>
                </c:pt>
                <c:pt idx="2866">
                  <c:v>2.5519050000000001E-3</c:v>
                </c:pt>
                <c:pt idx="2867">
                  <c:v>2.5255189999999999E-3</c:v>
                </c:pt>
                <c:pt idx="2868">
                  <c:v>2.5638179999999998E-3</c:v>
                </c:pt>
                <c:pt idx="2869">
                  <c:v>2.512659E-3</c:v>
                </c:pt>
                <c:pt idx="2870">
                  <c:v>2.5548979999999999E-3</c:v>
                </c:pt>
                <c:pt idx="2871">
                  <c:v>2.5167789999999998E-3</c:v>
                </c:pt>
                <c:pt idx="2872">
                  <c:v>2.5457090000000002E-3</c:v>
                </c:pt>
                <c:pt idx="2873">
                  <c:v>2.5201199999999998E-3</c:v>
                </c:pt>
                <c:pt idx="2874">
                  <c:v>2.5629300000000002E-3</c:v>
                </c:pt>
                <c:pt idx="2875">
                  <c:v>2.5089790000000002E-3</c:v>
                </c:pt>
                <c:pt idx="2876">
                  <c:v>2.550316E-3</c:v>
                </c:pt>
                <c:pt idx="2877">
                  <c:v>2.535032E-3</c:v>
                </c:pt>
                <c:pt idx="2878">
                  <c:v>2.5534289999999999E-3</c:v>
                </c:pt>
                <c:pt idx="2879">
                  <c:v>2.5234879999999999E-3</c:v>
                </c:pt>
                <c:pt idx="2880">
                  <c:v>2.572637E-3</c:v>
                </c:pt>
                <c:pt idx="2881">
                  <c:v>2.5154610000000001E-3</c:v>
                </c:pt>
                <c:pt idx="2882">
                  <c:v>2.5538729999999999E-3</c:v>
                </c:pt>
                <c:pt idx="2883">
                  <c:v>2.5236389999999998E-3</c:v>
                </c:pt>
                <c:pt idx="2884">
                  <c:v>2.5578760000000002E-3</c:v>
                </c:pt>
                <c:pt idx="2885">
                  <c:v>2.5381520000000001E-3</c:v>
                </c:pt>
                <c:pt idx="2886">
                  <c:v>2.5637279999999999E-3</c:v>
                </c:pt>
                <c:pt idx="2887">
                  <c:v>2.5400449999999999E-3</c:v>
                </c:pt>
                <c:pt idx="2888">
                  <c:v>2.5775889999999999E-3</c:v>
                </c:pt>
                <c:pt idx="2889">
                  <c:v>2.5234820000000001E-3</c:v>
                </c:pt>
                <c:pt idx="2890">
                  <c:v>2.5759110000000002E-3</c:v>
                </c:pt>
                <c:pt idx="2891">
                  <c:v>2.5369960000000001E-3</c:v>
                </c:pt>
                <c:pt idx="2892">
                  <c:v>2.5863380000000001E-3</c:v>
                </c:pt>
                <c:pt idx="2893">
                  <c:v>2.569759E-3</c:v>
                </c:pt>
                <c:pt idx="2894">
                  <c:v>2.6175539999999998E-3</c:v>
                </c:pt>
                <c:pt idx="2895">
                  <c:v>2.5565409999999998E-3</c:v>
                </c:pt>
                <c:pt idx="2896">
                  <c:v>2.5926930000000001E-3</c:v>
                </c:pt>
                <c:pt idx="2897">
                  <c:v>2.5683870000000001E-3</c:v>
                </c:pt>
                <c:pt idx="2898">
                  <c:v>2.5778239999999998E-3</c:v>
                </c:pt>
                <c:pt idx="2899">
                  <c:v>2.5468420000000001E-3</c:v>
                </c:pt>
                <c:pt idx="2900">
                  <c:v>2.5828380000000001E-3</c:v>
                </c:pt>
                <c:pt idx="2901">
                  <c:v>2.5465980000000002E-3</c:v>
                </c:pt>
                <c:pt idx="2902">
                  <c:v>2.598703E-3</c:v>
                </c:pt>
                <c:pt idx="2903">
                  <c:v>2.553353E-3</c:v>
                </c:pt>
                <c:pt idx="2904">
                  <c:v>2.6037569999999999E-3</c:v>
                </c:pt>
                <c:pt idx="2905">
                  <c:v>2.5619330000000002E-3</c:v>
                </c:pt>
                <c:pt idx="2906">
                  <c:v>2.598155E-3</c:v>
                </c:pt>
                <c:pt idx="2907">
                  <c:v>2.5453089999999999E-3</c:v>
                </c:pt>
                <c:pt idx="2908">
                  <c:v>2.5815809999999999E-3</c:v>
                </c:pt>
                <c:pt idx="2909">
                  <c:v>2.5438700000000002E-3</c:v>
                </c:pt>
                <c:pt idx="2910">
                  <c:v>2.5887900000000001E-3</c:v>
                </c:pt>
                <c:pt idx="2911">
                  <c:v>2.540933E-3</c:v>
                </c:pt>
                <c:pt idx="2912">
                  <c:v>2.5862049999999998E-3</c:v>
                </c:pt>
                <c:pt idx="2913">
                  <c:v>2.5726410000000001E-3</c:v>
                </c:pt>
                <c:pt idx="2914">
                  <c:v>2.5950959999999999E-3</c:v>
                </c:pt>
                <c:pt idx="2915">
                  <c:v>2.566862E-3</c:v>
                </c:pt>
                <c:pt idx="2916">
                  <c:v>2.6113540000000002E-3</c:v>
                </c:pt>
                <c:pt idx="2917">
                  <c:v>2.5648770000000001E-3</c:v>
                </c:pt>
                <c:pt idx="2918">
                  <c:v>2.609582E-3</c:v>
                </c:pt>
                <c:pt idx="2919">
                  <c:v>2.585483E-3</c:v>
                </c:pt>
                <c:pt idx="2920">
                  <c:v>2.6207280000000001E-3</c:v>
                </c:pt>
                <c:pt idx="2921">
                  <c:v>2.5564239999999998E-3</c:v>
                </c:pt>
                <c:pt idx="2922">
                  <c:v>2.5994239999999999E-3</c:v>
                </c:pt>
                <c:pt idx="2923">
                  <c:v>2.6191399999999998E-3</c:v>
                </c:pt>
                <c:pt idx="2924">
                  <c:v>2.5563830000000002E-3</c:v>
                </c:pt>
                <c:pt idx="2925">
                  <c:v>2.606021E-3</c:v>
                </c:pt>
                <c:pt idx="2926">
                  <c:v>2.563423E-3</c:v>
                </c:pt>
                <c:pt idx="2927">
                  <c:v>2.6013730000000001E-3</c:v>
                </c:pt>
                <c:pt idx="2928">
                  <c:v>2.5571859999999999E-3</c:v>
                </c:pt>
                <c:pt idx="2929">
                  <c:v>2.5926489999999998E-3</c:v>
                </c:pt>
                <c:pt idx="2930">
                  <c:v>2.5447019999999998E-3</c:v>
                </c:pt>
                <c:pt idx="2931">
                  <c:v>2.5814700000000002E-3</c:v>
                </c:pt>
                <c:pt idx="2932">
                  <c:v>2.530774E-3</c:v>
                </c:pt>
                <c:pt idx="2933">
                  <c:v>2.5662160000000001E-3</c:v>
                </c:pt>
                <c:pt idx="2934">
                  <c:v>2.5406299999999999E-3</c:v>
                </c:pt>
                <c:pt idx="2935">
                  <c:v>2.5517949999999999E-3</c:v>
                </c:pt>
                <c:pt idx="2936">
                  <c:v>2.5331419999999999E-3</c:v>
                </c:pt>
                <c:pt idx="2937">
                  <c:v>2.5732319999999999E-3</c:v>
                </c:pt>
                <c:pt idx="2938">
                  <c:v>2.5148850000000001E-3</c:v>
                </c:pt>
                <c:pt idx="2939">
                  <c:v>2.5441090000000001E-3</c:v>
                </c:pt>
                <c:pt idx="2940">
                  <c:v>2.5134010000000002E-3</c:v>
                </c:pt>
                <c:pt idx="2941">
                  <c:v>2.5241199999999999E-3</c:v>
                </c:pt>
                <c:pt idx="2942">
                  <c:v>2.5457779999999998E-3</c:v>
                </c:pt>
                <c:pt idx="2943">
                  <c:v>2.518134E-3</c:v>
                </c:pt>
                <c:pt idx="2944">
                  <c:v>2.533188E-3</c:v>
                </c:pt>
                <c:pt idx="2945">
                  <c:v>2.4899050000000002E-3</c:v>
                </c:pt>
                <c:pt idx="2946">
                  <c:v>2.5147479999999998E-3</c:v>
                </c:pt>
                <c:pt idx="2947">
                  <c:v>2.465184E-3</c:v>
                </c:pt>
                <c:pt idx="2948">
                  <c:v>2.4903120000000002E-3</c:v>
                </c:pt>
                <c:pt idx="2949">
                  <c:v>2.4424550000000001E-3</c:v>
                </c:pt>
                <c:pt idx="2950">
                  <c:v>2.4631430000000001E-3</c:v>
                </c:pt>
                <c:pt idx="2951">
                  <c:v>2.4405339999999998E-3</c:v>
                </c:pt>
                <c:pt idx="2952">
                  <c:v>2.480033E-3</c:v>
                </c:pt>
                <c:pt idx="2953">
                  <c:v>2.4114499999999999E-3</c:v>
                </c:pt>
                <c:pt idx="2954">
                  <c:v>2.4360689999999999E-3</c:v>
                </c:pt>
                <c:pt idx="2955">
                  <c:v>2.3880519999999999E-3</c:v>
                </c:pt>
                <c:pt idx="2956">
                  <c:v>2.4272790000000001E-3</c:v>
                </c:pt>
                <c:pt idx="2957">
                  <c:v>2.3829960000000001E-3</c:v>
                </c:pt>
                <c:pt idx="2958">
                  <c:v>2.418258E-3</c:v>
                </c:pt>
                <c:pt idx="2959">
                  <c:v>2.4538989999999998E-3</c:v>
                </c:pt>
                <c:pt idx="2960">
                  <c:v>2.3922599999999998E-3</c:v>
                </c:pt>
                <c:pt idx="2961">
                  <c:v>2.4391880000000001E-3</c:v>
                </c:pt>
                <c:pt idx="2962">
                  <c:v>2.3977429999999999E-3</c:v>
                </c:pt>
                <c:pt idx="2963">
                  <c:v>2.3967139999999999E-3</c:v>
                </c:pt>
                <c:pt idx="2964">
                  <c:v>2.3771579999999999E-3</c:v>
                </c:pt>
                <c:pt idx="2965">
                  <c:v>2.4004249999999999E-3</c:v>
                </c:pt>
                <c:pt idx="2966">
                  <c:v>2.3581549999999998E-3</c:v>
                </c:pt>
                <c:pt idx="2967">
                  <c:v>2.3946919999999999E-3</c:v>
                </c:pt>
                <c:pt idx="2968">
                  <c:v>2.3792420000000002E-3</c:v>
                </c:pt>
                <c:pt idx="2969">
                  <c:v>2.4012790000000001E-3</c:v>
                </c:pt>
                <c:pt idx="2970">
                  <c:v>2.3818210000000001E-3</c:v>
                </c:pt>
                <c:pt idx="2971">
                  <c:v>2.4309869999999999E-3</c:v>
                </c:pt>
                <c:pt idx="2972">
                  <c:v>2.4317359999999999E-3</c:v>
                </c:pt>
                <c:pt idx="2973">
                  <c:v>2.3964809999999998E-3</c:v>
                </c:pt>
                <c:pt idx="2974">
                  <c:v>2.4437949999999999E-3</c:v>
                </c:pt>
                <c:pt idx="2975">
                  <c:v>2.4196740000000001E-3</c:v>
                </c:pt>
                <c:pt idx="2976">
                  <c:v>2.421926E-3</c:v>
                </c:pt>
                <c:pt idx="2977">
                  <c:v>2.4169360000000002E-3</c:v>
                </c:pt>
                <c:pt idx="2978">
                  <c:v>2.4616360000000001E-3</c:v>
                </c:pt>
                <c:pt idx="2979">
                  <c:v>2.4071040000000002E-3</c:v>
                </c:pt>
                <c:pt idx="2980">
                  <c:v>2.4418E-3</c:v>
                </c:pt>
                <c:pt idx="2981">
                  <c:v>2.4194440000000002E-3</c:v>
                </c:pt>
                <c:pt idx="2982">
                  <c:v>2.4364759999999999E-3</c:v>
                </c:pt>
                <c:pt idx="2983">
                  <c:v>2.4126769999999998E-3</c:v>
                </c:pt>
                <c:pt idx="2984">
                  <c:v>2.4633609999999998E-3</c:v>
                </c:pt>
                <c:pt idx="2985">
                  <c:v>2.4631689999999999E-3</c:v>
                </c:pt>
                <c:pt idx="2986">
                  <c:v>2.4357950000000001E-3</c:v>
                </c:pt>
                <c:pt idx="2987">
                  <c:v>2.4714530000000002E-3</c:v>
                </c:pt>
                <c:pt idx="2988">
                  <c:v>2.4316780000000001E-3</c:v>
                </c:pt>
                <c:pt idx="2989">
                  <c:v>2.4606350000000001E-3</c:v>
                </c:pt>
                <c:pt idx="2990">
                  <c:v>2.4460939999999998E-3</c:v>
                </c:pt>
                <c:pt idx="2991">
                  <c:v>2.487543E-3</c:v>
                </c:pt>
                <c:pt idx="2992">
                  <c:v>2.4536879999999999E-3</c:v>
                </c:pt>
                <c:pt idx="2993">
                  <c:v>2.4936289999999998E-3</c:v>
                </c:pt>
                <c:pt idx="2994">
                  <c:v>2.4615990000000001E-3</c:v>
                </c:pt>
                <c:pt idx="2995">
                  <c:v>2.500707E-3</c:v>
                </c:pt>
                <c:pt idx="2996">
                  <c:v>2.4973529999999999E-3</c:v>
                </c:pt>
                <c:pt idx="2997">
                  <c:v>2.46985E-3</c:v>
                </c:pt>
                <c:pt idx="2998">
                  <c:v>2.4951589999999998E-3</c:v>
                </c:pt>
                <c:pt idx="2999">
                  <c:v>2.4554160000000002E-3</c:v>
                </c:pt>
                <c:pt idx="3000">
                  <c:v>2.4888850000000001E-3</c:v>
                </c:pt>
                <c:pt idx="3001">
                  <c:v>2.4437539999999998E-3</c:v>
                </c:pt>
                <c:pt idx="3002">
                  <c:v>2.4774810000000001E-3</c:v>
                </c:pt>
                <c:pt idx="3003">
                  <c:v>2.448024E-3</c:v>
                </c:pt>
                <c:pt idx="3004">
                  <c:v>2.4582660000000002E-3</c:v>
                </c:pt>
                <c:pt idx="3005">
                  <c:v>2.4327820000000001E-3</c:v>
                </c:pt>
                <c:pt idx="3006">
                  <c:v>2.4718909999999999E-3</c:v>
                </c:pt>
                <c:pt idx="3007">
                  <c:v>2.4642470000000001E-3</c:v>
                </c:pt>
                <c:pt idx="3008">
                  <c:v>2.4229939999999999E-3</c:v>
                </c:pt>
                <c:pt idx="3009">
                  <c:v>2.473645E-3</c:v>
                </c:pt>
                <c:pt idx="3010">
                  <c:v>2.400335E-3</c:v>
                </c:pt>
                <c:pt idx="3011">
                  <c:v>2.422951E-3</c:v>
                </c:pt>
                <c:pt idx="3012">
                  <c:v>2.415183E-3</c:v>
                </c:pt>
                <c:pt idx="3013">
                  <c:v>2.4236940000000001E-3</c:v>
                </c:pt>
                <c:pt idx="3014">
                  <c:v>2.3878630000000001E-3</c:v>
                </c:pt>
                <c:pt idx="3015">
                  <c:v>2.3942949999999998E-3</c:v>
                </c:pt>
                <c:pt idx="3016">
                  <c:v>2.3642770000000001E-3</c:v>
                </c:pt>
                <c:pt idx="3017">
                  <c:v>2.3732610000000002E-3</c:v>
                </c:pt>
                <c:pt idx="3018">
                  <c:v>2.389052E-3</c:v>
                </c:pt>
                <c:pt idx="3019">
                  <c:v>2.3515459999999999E-3</c:v>
                </c:pt>
                <c:pt idx="3020">
                  <c:v>2.3671059999999999E-3</c:v>
                </c:pt>
                <c:pt idx="3021">
                  <c:v>2.3208640000000002E-3</c:v>
                </c:pt>
                <c:pt idx="3022">
                  <c:v>2.3295379999999999E-3</c:v>
                </c:pt>
                <c:pt idx="3023">
                  <c:v>2.3145689999999998E-3</c:v>
                </c:pt>
                <c:pt idx="3024">
                  <c:v>2.3258929999999999E-3</c:v>
                </c:pt>
                <c:pt idx="3025">
                  <c:v>2.2884149999999998E-3</c:v>
                </c:pt>
                <c:pt idx="3026">
                  <c:v>2.3078790000000001E-3</c:v>
                </c:pt>
                <c:pt idx="3027">
                  <c:v>2.3266900000000002E-3</c:v>
                </c:pt>
                <c:pt idx="3028">
                  <c:v>2.2622990000000002E-3</c:v>
                </c:pt>
                <c:pt idx="3029">
                  <c:v>2.3039219999999999E-3</c:v>
                </c:pt>
                <c:pt idx="3030">
                  <c:v>2.254219E-3</c:v>
                </c:pt>
                <c:pt idx="3031">
                  <c:v>2.2519810000000001E-3</c:v>
                </c:pt>
                <c:pt idx="3032">
                  <c:v>2.2347859999999999E-3</c:v>
                </c:pt>
                <c:pt idx="3033">
                  <c:v>2.2577919999999998E-3</c:v>
                </c:pt>
                <c:pt idx="3034">
                  <c:v>2.2120970000000001E-3</c:v>
                </c:pt>
                <c:pt idx="3035">
                  <c:v>2.2389699999999998E-3</c:v>
                </c:pt>
                <c:pt idx="3036">
                  <c:v>2.2346029999999999E-3</c:v>
                </c:pt>
                <c:pt idx="3037">
                  <c:v>2.1934290000000002E-3</c:v>
                </c:pt>
                <c:pt idx="3038">
                  <c:v>2.2219200000000001E-3</c:v>
                </c:pt>
                <c:pt idx="3039">
                  <c:v>2.1732019999999999E-3</c:v>
                </c:pt>
                <c:pt idx="3040">
                  <c:v>2.17643E-3</c:v>
                </c:pt>
                <c:pt idx="3041">
                  <c:v>2.1655870000000001E-3</c:v>
                </c:pt>
                <c:pt idx="3042">
                  <c:v>2.2016079999999999E-3</c:v>
                </c:pt>
                <c:pt idx="3043">
                  <c:v>2.1408669999999999E-3</c:v>
                </c:pt>
                <c:pt idx="3044">
                  <c:v>2.1719899999999999E-3</c:v>
                </c:pt>
                <c:pt idx="3045">
                  <c:v>2.1768299999999998E-3</c:v>
                </c:pt>
                <c:pt idx="3046">
                  <c:v>2.1233469999999998E-3</c:v>
                </c:pt>
                <c:pt idx="3047">
                  <c:v>2.1584669999999999E-3</c:v>
                </c:pt>
                <c:pt idx="3048">
                  <c:v>2.1007650000000001E-3</c:v>
                </c:pt>
                <c:pt idx="3049">
                  <c:v>2.1223190000000001E-3</c:v>
                </c:pt>
                <c:pt idx="3050">
                  <c:v>2.0875989999999999E-3</c:v>
                </c:pt>
                <c:pt idx="3051">
                  <c:v>2.12284E-3</c:v>
                </c:pt>
                <c:pt idx="3052">
                  <c:v>2.0729419999999999E-3</c:v>
                </c:pt>
                <c:pt idx="3053">
                  <c:v>2.1093010000000001E-3</c:v>
                </c:pt>
                <c:pt idx="3054">
                  <c:v>2.0967949999999998E-3</c:v>
                </c:pt>
                <c:pt idx="3055">
                  <c:v>2.0490109999999999E-3</c:v>
                </c:pt>
                <c:pt idx="3056">
                  <c:v>2.0968129999999999E-3</c:v>
                </c:pt>
                <c:pt idx="3057">
                  <c:v>2.0318850000000002E-3</c:v>
                </c:pt>
                <c:pt idx="3058">
                  <c:v>2.05295E-3</c:v>
                </c:pt>
                <c:pt idx="3059">
                  <c:v>2.0287600000000001E-3</c:v>
                </c:pt>
                <c:pt idx="3060">
                  <c:v>2.0559810000000001E-3</c:v>
                </c:pt>
                <c:pt idx="3061">
                  <c:v>2.066526E-3</c:v>
                </c:pt>
                <c:pt idx="3062">
                  <c:v>2.011568E-3</c:v>
                </c:pt>
                <c:pt idx="3063">
                  <c:v>2.0541510000000002E-3</c:v>
                </c:pt>
                <c:pt idx="3064">
                  <c:v>1.9884759999999999E-3</c:v>
                </c:pt>
                <c:pt idx="3065">
                  <c:v>2.0106109999999998E-3</c:v>
                </c:pt>
                <c:pt idx="3066">
                  <c:v>1.984174E-3</c:v>
                </c:pt>
                <c:pt idx="3067">
                  <c:v>1.9913159999999999E-3</c:v>
                </c:pt>
                <c:pt idx="3068">
                  <c:v>2.0028609999999999E-3</c:v>
                </c:pt>
                <c:pt idx="3069">
                  <c:v>1.954646E-3</c:v>
                </c:pt>
                <c:pt idx="3070">
                  <c:v>1.9989780000000002E-3</c:v>
                </c:pt>
                <c:pt idx="3071">
                  <c:v>1.9300000000000001E-3</c:v>
                </c:pt>
                <c:pt idx="3072">
                  <c:v>1.9520010000000001E-3</c:v>
                </c:pt>
                <c:pt idx="3073">
                  <c:v>1.922478E-3</c:v>
                </c:pt>
                <c:pt idx="3074">
                  <c:v>1.9498510000000001E-3</c:v>
                </c:pt>
                <c:pt idx="3075">
                  <c:v>1.9060539999999999E-3</c:v>
                </c:pt>
                <c:pt idx="3076">
                  <c:v>1.929884E-3</c:v>
                </c:pt>
                <c:pt idx="3077">
                  <c:v>1.9455360000000001E-3</c:v>
                </c:pt>
                <c:pt idx="3078">
                  <c:v>1.883694E-3</c:v>
                </c:pt>
                <c:pt idx="3079">
                  <c:v>1.930445E-3</c:v>
                </c:pt>
                <c:pt idx="3080">
                  <c:v>1.8695280000000001E-3</c:v>
                </c:pt>
                <c:pt idx="3081">
                  <c:v>1.9044000000000001E-3</c:v>
                </c:pt>
                <c:pt idx="3082">
                  <c:v>1.873942E-3</c:v>
                </c:pt>
                <c:pt idx="3083">
                  <c:v>1.8992169999999999E-3</c:v>
                </c:pt>
                <c:pt idx="3084">
                  <c:v>1.9126830000000001E-3</c:v>
                </c:pt>
                <c:pt idx="3085">
                  <c:v>1.841891E-3</c:v>
                </c:pt>
                <c:pt idx="3086">
                  <c:v>1.8798269999999999E-3</c:v>
                </c:pt>
                <c:pt idx="3087">
                  <c:v>1.8278019999999999E-3</c:v>
                </c:pt>
                <c:pt idx="3088">
                  <c:v>1.8434510000000001E-3</c:v>
                </c:pt>
                <c:pt idx="3089">
                  <c:v>1.8286540000000001E-3</c:v>
                </c:pt>
                <c:pt idx="3090">
                  <c:v>1.8613550000000001E-3</c:v>
                </c:pt>
                <c:pt idx="3091">
                  <c:v>1.8750240000000001E-3</c:v>
                </c:pt>
                <c:pt idx="3092">
                  <c:v>1.834539E-3</c:v>
                </c:pt>
                <c:pt idx="3093">
                  <c:v>1.8519330000000001E-3</c:v>
                </c:pt>
                <c:pt idx="3094">
                  <c:v>1.80942E-3</c:v>
                </c:pt>
                <c:pt idx="3095">
                  <c:v>1.8154670000000001E-3</c:v>
                </c:pt>
                <c:pt idx="3096">
                  <c:v>1.7948930000000001E-3</c:v>
                </c:pt>
                <c:pt idx="3097">
                  <c:v>1.8308899999999999E-3</c:v>
                </c:pt>
                <c:pt idx="3098">
                  <c:v>1.8299499999999999E-3</c:v>
                </c:pt>
                <c:pt idx="3099">
                  <c:v>1.7817239999999999E-3</c:v>
                </c:pt>
                <c:pt idx="3100">
                  <c:v>1.8089989999999999E-3</c:v>
                </c:pt>
                <c:pt idx="3101">
                  <c:v>1.7731159999999999E-3</c:v>
                </c:pt>
                <c:pt idx="3102">
                  <c:v>1.7834890000000001E-3</c:v>
                </c:pt>
                <c:pt idx="3103">
                  <c:v>1.7665879999999999E-3</c:v>
                </c:pt>
                <c:pt idx="3104">
                  <c:v>1.7884680000000001E-3</c:v>
                </c:pt>
                <c:pt idx="3105">
                  <c:v>1.8016309999999999E-3</c:v>
                </c:pt>
                <c:pt idx="3106">
                  <c:v>1.736376E-3</c:v>
                </c:pt>
                <c:pt idx="3107">
                  <c:v>1.7814560000000001E-3</c:v>
                </c:pt>
                <c:pt idx="3108">
                  <c:v>1.7306789999999999E-3</c:v>
                </c:pt>
                <c:pt idx="3109">
                  <c:v>1.760237E-3</c:v>
                </c:pt>
                <c:pt idx="3110">
                  <c:v>1.7346799999999999E-3</c:v>
                </c:pt>
                <c:pt idx="3111">
                  <c:v>1.7714549999999999E-3</c:v>
                </c:pt>
                <c:pt idx="3112">
                  <c:v>1.7696140000000001E-3</c:v>
                </c:pt>
                <c:pt idx="3113">
                  <c:v>1.718895E-3</c:v>
                </c:pt>
                <c:pt idx="3114">
                  <c:v>1.746648E-3</c:v>
                </c:pt>
                <c:pt idx="3115">
                  <c:v>1.701798E-3</c:v>
                </c:pt>
                <c:pt idx="3116">
                  <c:v>1.7291349999999999E-3</c:v>
                </c:pt>
                <c:pt idx="3117">
                  <c:v>1.711885E-3</c:v>
                </c:pt>
                <c:pt idx="3118">
                  <c:v>1.727035E-3</c:v>
                </c:pt>
                <c:pt idx="3119">
                  <c:v>1.7420199999999999E-3</c:v>
                </c:pt>
                <c:pt idx="3120">
                  <c:v>1.699477E-3</c:v>
                </c:pt>
                <c:pt idx="3121">
                  <c:v>1.7231670000000001E-3</c:v>
                </c:pt>
                <c:pt idx="3122">
                  <c:v>1.6848430000000001E-3</c:v>
                </c:pt>
                <c:pt idx="3123">
                  <c:v>1.7192539999999999E-3</c:v>
                </c:pt>
                <c:pt idx="3124">
                  <c:v>1.719218E-3</c:v>
                </c:pt>
                <c:pt idx="3125">
                  <c:v>1.686349E-3</c:v>
                </c:pt>
                <c:pt idx="3126">
                  <c:v>1.7311710000000001E-3</c:v>
                </c:pt>
                <c:pt idx="3127">
                  <c:v>1.664078E-3</c:v>
                </c:pt>
                <c:pt idx="3128">
                  <c:v>1.695373E-3</c:v>
                </c:pt>
                <c:pt idx="3129">
                  <c:v>1.664626E-3</c:v>
                </c:pt>
                <c:pt idx="3130">
                  <c:v>1.695366E-3</c:v>
                </c:pt>
                <c:pt idx="3131">
                  <c:v>1.714665E-3</c:v>
                </c:pt>
                <c:pt idx="3132">
                  <c:v>1.647442E-3</c:v>
                </c:pt>
                <c:pt idx="3133">
                  <c:v>1.6910689999999999E-3</c:v>
                </c:pt>
                <c:pt idx="3134">
                  <c:v>1.6644419999999999E-3</c:v>
                </c:pt>
                <c:pt idx="3135">
                  <c:v>1.6731560000000001E-3</c:v>
                </c:pt>
                <c:pt idx="3136">
                  <c:v>1.6930420000000001E-3</c:v>
                </c:pt>
                <c:pt idx="3137">
                  <c:v>1.668306E-3</c:v>
                </c:pt>
                <c:pt idx="3138">
                  <c:v>1.6910009999999999E-3</c:v>
                </c:pt>
                <c:pt idx="3139">
                  <c:v>1.643222E-3</c:v>
                </c:pt>
                <c:pt idx="3140">
                  <c:v>1.6754439999999999E-3</c:v>
                </c:pt>
                <c:pt idx="3141">
                  <c:v>1.64382E-3</c:v>
                </c:pt>
                <c:pt idx="3142">
                  <c:v>1.67961E-3</c:v>
                </c:pt>
                <c:pt idx="3143">
                  <c:v>1.700074E-3</c:v>
                </c:pt>
                <c:pt idx="3144">
                  <c:v>1.6313020000000001E-3</c:v>
                </c:pt>
                <c:pt idx="3145">
                  <c:v>1.6729589999999999E-3</c:v>
                </c:pt>
                <c:pt idx="3146">
                  <c:v>1.631391E-3</c:v>
                </c:pt>
                <c:pt idx="3147">
                  <c:v>1.6580880000000001E-3</c:v>
                </c:pt>
                <c:pt idx="3148">
                  <c:v>1.6809380000000001E-3</c:v>
                </c:pt>
                <c:pt idx="3149">
                  <c:v>1.6516040000000001E-3</c:v>
                </c:pt>
                <c:pt idx="3150">
                  <c:v>1.697554E-3</c:v>
                </c:pt>
                <c:pt idx="3151">
                  <c:v>1.6520650000000001E-3</c:v>
                </c:pt>
                <c:pt idx="3152">
                  <c:v>1.672682E-3</c:v>
                </c:pt>
                <c:pt idx="3153">
                  <c:v>1.655426E-3</c:v>
                </c:pt>
                <c:pt idx="3154">
                  <c:v>1.6852480000000001E-3</c:v>
                </c:pt>
                <c:pt idx="3155">
                  <c:v>1.6969210000000001E-3</c:v>
                </c:pt>
                <c:pt idx="3156">
                  <c:v>1.6430749999999999E-3</c:v>
                </c:pt>
                <c:pt idx="3157">
                  <c:v>1.6728610000000001E-3</c:v>
                </c:pt>
                <c:pt idx="3158">
                  <c:v>1.6259639999999999E-3</c:v>
                </c:pt>
                <c:pt idx="3159">
                  <c:v>1.647805E-3</c:v>
                </c:pt>
                <c:pt idx="3160">
                  <c:v>1.6671120000000001E-3</c:v>
                </c:pt>
                <c:pt idx="3161">
                  <c:v>1.6361870000000001E-3</c:v>
                </c:pt>
                <c:pt idx="3162">
                  <c:v>1.6730270000000001E-3</c:v>
                </c:pt>
                <c:pt idx="3163">
                  <c:v>1.625568E-3</c:v>
                </c:pt>
                <c:pt idx="3164">
                  <c:v>1.6396029999999999E-3</c:v>
                </c:pt>
                <c:pt idx="3165">
                  <c:v>1.6530550000000001E-3</c:v>
                </c:pt>
                <c:pt idx="3166">
                  <c:v>1.6167009999999999E-3</c:v>
                </c:pt>
                <c:pt idx="3167">
                  <c:v>1.6540039999999999E-3</c:v>
                </c:pt>
                <c:pt idx="3168">
                  <c:v>1.607481E-3</c:v>
                </c:pt>
                <c:pt idx="3169">
                  <c:v>1.6319920000000001E-3</c:v>
                </c:pt>
                <c:pt idx="3170">
                  <c:v>1.6186099999999999E-3</c:v>
                </c:pt>
                <c:pt idx="3171">
                  <c:v>1.645231E-3</c:v>
                </c:pt>
                <c:pt idx="3172">
                  <c:v>1.6543110000000001E-3</c:v>
                </c:pt>
                <c:pt idx="3173">
                  <c:v>1.5980079999999999E-3</c:v>
                </c:pt>
                <c:pt idx="3174">
                  <c:v>1.6302319999999999E-3</c:v>
                </c:pt>
                <c:pt idx="3175">
                  <c:v>1.58004E-3</c:v>
                </c:pt>
                <c:pt idx="3176">
                  <c:v>1.6067410000000001E-3</c:v>
                </c:pt>
                <c:pt idx="3177">
                  <c:v>1.6187129999999999E-3</c:v>
                </c:pt>
                <c:pt idx="3178">
                  <c:v>1.5648979999999999E-3</c:v>
                </c:pt>
                <c:pt idx="3179">
                  <c:v>1.6068129999999999E-3</c:v>
                </c:pt>
                <c:pt idx="3180">
                  <c:v>1.5653889999999999E-3</c:v>
                </c:pt>
                <c:pt idx="3181">
                  <c:v>1.5851960000000001E-3</c:v>
                </c:pt>
                <c:pt idx="3182">
                  <c:v>1.606629E-3</c:v>
                </c:pt>
                <c:pt idx="3183">
                  <c:v>1.5467479999999999E-3</c:v>
                </c:pt>
                <c:pt idx="3184">
                  <c:v>1.5868659999999999E-3</c:v>
                </c:pt>
                <c:pt idx="3185">
                  <c:v>1.5306E-3</c:v>
                </c:pt>
                <c:pt idx="3186">
                  <c:v>1.554419E-3</c:v>
                </c:pt>
                <c:pt idx="3187">
                  <c:v>1.5643359999999999E-3</c:v>
                </c:pt>
                <c:pt idx="3188">
                  <c:v>1.534295E-3</c:v>
                </c:pt>
                <c:pt idx="3189">
                  <c:v>1.5836369999999999E-3</c:v>
                </c:pt>
                <c:pt idx="3190">
                  <c:v>1.5247380000000001E-3</c:v>
                </c:pt>
                <c:pt idx="3191">
                  <c:v>1.5434660000000001E-3</c:v>
                </c:pt>
                <c:pt idx="3192">
                  <c:v>1.5591299999999999E-3</c:v>
                </c:pt>
                <c:pt idx="3193">
                  <c:v>1.5109419999999999E-3</c:v>
                </c:pt>
                <c:pt idx="3194">
                  <c:v>1.554719E-3</c:v>
                </c:pt>
                <c:pt idx="3195">
                  <c:v>1.51293E-3</c:v>
                </c:pt>
                <c:pt idx="3196">
                  <c:v>1.523548E-3</c:v>
                </c:pt>
                <c:pt idx="3197">
                  <c:v>1.5465469999999999E-3</c:v>
                </c:pt>
                <c:pt idx="3198">
                  <c:v>1.515239E-3</c:v>
                </c:pt>
                <c:pt idx="3199">
                  <c:v>1.5598439999999999E-3</c:v>
                </c:pt>
                <c:pt idx="3200">
                  <c:v>1.5177980000000001E-3</c:v>
                </c:pt>
                <c:pt idx="3201">
                  <c:v>1.536894E-3</c:v>
                </c:pt>
                <c:pt idx="3202">
                  <c:v>1.56028E-3</c:v>
                </c:pt>
                <c:pt idx="3203">
                  <c:v>1.5305329999999999E-3</c:v>
                </c:pt>
                <c:pt idx="3204">
                  <c:v>1.5648719999999999E-3</c:v>
                </c:pt>
                <c:pt idx="3205">
                  <c:v>1.51753E-3</c:v>
                </c:pt>
                <c:pt idx="3206">
                  <c:v>1.5401239999999999E-3</c:v>
                </c:pt>
                <c:pt idx="3207">
                  <c:v>1.558526E-3</c:v>
                </c:pt>
                <c:pt idx="3208">
                  <c:v>1.522161E-3</c:v>
                </c:pt>
                <c:pt idx="3209">
                  <c:v>1.5568509999999999E-3</c:v>
                </c:pt>
                <c:pt idx="3210">
                  <c:v>1.513248E-3</c:v>
                </c:pt>
                <c:pt idx="3211">
                  <c:v>1.512324E-3</c:v>
                </c:pt>
                <c:pt idx="3212">
                  <c:v>1.5353809999999999E-3</c:v>
                </c:pt>
                <c:pt idx="3213">
                  <c:v>1.4981759999999999E-3</c:v>
                </c:pt>
                <c:pt idx="3214">
                  <c:v>1.5345269999999999E-3</c:v>
                </c:pt>
                <c:pt idx="3215">
                  <c:v>1.4943689999999999E-3</c:v>
                </c:pt>
                <c:pt idx="3216">
                  <c:v>1.4927230000000001E-3</c:v>
                </c:pt>
                <c:pt idx="3217">
                  <c:v>1.516573E-3</c:v>
                </c:pt>
                <c:pt idx="3218">
                  <c:v>1.470449E-3</c:v>
                </c:pt>
                <c:pt idx="3219">
                  <c:v>1.503096E-3</c:v>
                </c:pt>
                <c:pt idx="3220">
                  <c:v>1.4627349999999999E-3</c:v>
                </c:pt>
                <c:pt idx="3221">
                  <c:v>1.475559E-3</c:v>
                </c:pt>
                <c:pt idx="3222">
                  <c:v>1.501137E-3</c:v>
                </c:pt>
                <c:pt idx="3223">
                  <c:v>1.4746309999999999E-3</c:v>
                </c:pt>
                <c:pt idx="3224">
                  <c:v>1.508987E-3</c:v>
                </c:pt>
                <c:pt idx="3225">
                  <c:v>1.449809E-3</c:v>
                </c:pt>
                <c:pt idx="3226">
                  <c:v>1.4799329999999999E-3</c:v>
                </c:pt>
                <c:pt idx="3227">
                  <c:v>1.503608E-3</c:v>
                </c:pt>
                <c:pt idx="3228">
                  <c:v>1.4547679999999999E-3</c:v>
                </c:pt>
                <c:pt idx="3229">
                  <c:v>1.490129E-3</c:v>
                </c:pt>
                <c:pt idx="3230">
                  <c:v>1.450787E-3</c:v>
                </c:pt>
                <c:pt idx="3231">
                  <c:v>1.4644339999999999E-3</c:v>
                </c:pt>
                <c:pt idx="3232">
                  <c:v>1.490112E-3</c:v>
                </c:pt>
                <c:pt idx="3233">
                  <c:v>1.4494110000000001E-3</c:v>
                </c:pt>
                <c:pt idx="3234">
                  <c:v>1.4885779999999999E-3</c:v>
                </c:pt>
                <c:pt idx="3235">
                  <c:v>1.4581080000000001E-3</c:v>
                </c:pt>
                <c:pt idx="3236">
                  <c:v>1.4787279999999999E-3</c:v>
                </c:pt>
                <c:pt idx="3237">
                  <c:v>1.478785E-3</c:v>
                </c:pt>
                <c:pt idx="3238">
                  <c:v>1.4476789999999999E-3</c:v>
                </c:pt>
                <c:pt idx="3239">
                  <c:v>1.4844159999999999E-3</c:v>
                </c:pt>
                <c:pt idx="3240">
                  <c:v>1.4379939999999999E-3</c:v>
                </c:pt>
                <c:pt idx="3241">
                  <c:v>1.4475619999999999E-3</c:v>
                </c:pt>
                <c:pt idx="3242">
                  <c:v>1.470521E-3</c:v>
                </c:pt>
                <c:pt idx="3243">
                  <c:v>1.4423789999999999E-3</c:v>
                </c:pt>
                <c:pt idx="3244">
                  <c:v>1.4679459999999999E-3</c:v>
                </c:pt>
                <c:pt idx="3245">
                  <c:v>1.4268379999999999E-3</c:v>
                </c:pt>
                <c:pt idx="3246">
                  <c:v>1.454674E-3</c:v>
                </c:pt>
                <c:pt idx="3247">
                  <c:v>1.4630769999999999E-3</c:v>
                </c:pt>
                <c:pt idx="3248">
                  <c:v>1.435827E-3</c:v>
                </c:pt>
                <c:pt idx="3249">
                  <c:v>1.455207E-3</c:v>
                </c:pt>
                <c:pt idx="3250">
                  <c:v>1.4135529999999999E-3</c:v>
                </c:pt>
                <c:pt idx="3251">
                  <c:v>1.450841E-3</c:v>
                </c:pt>
                <c:pt idx="3252">
                  <c:v>1.4747409999999999E-3</c:v>
                </c:pt>
                <c:pt idx="3253">
                  <c:v>1.441943E-3</c:v>
                </c:pt>
                <c:pt idx="3254">
                  <c:v>1.472052E-3</c:v>
                </c:pt>
                <c:pt idx="3255">
                  <c:v>1.430012E-3</c:v>
                </c:pt>
                <c:pt idx="3256">
                  <c:v>1.4458940000000001E-3</c:v>
                </c:pt>
                <c:pt idx="3257">
                  <c:v>1.464936E-3</c:v>
                </c:pt>
                <c:pt idx="3258">
                  <c:v>1.4095939999999999E-3</c:v>
                </c:pt>
                <c:pt idx="3259">
                  <c:v>1.4543690000000001E-3</c:v>
                </c:pt>
                <c:pt idx="3260">
                  <c:v>1.4865259999999999E-3</c:v>
                </c:pt>
                <c:pt idx="3261">
                  <c:v>1.41434E-3</c:v>
                </c:pt>
                <c:pt idx="3262">
                  <c:v>1.4384459999999999E-3</c:v>
                </c:pt>
                <c:pt idx="3263">
                  <c:v>1.414074E-3</c:v>
                </c:pt>
                <c:pt idx="3264">
                  <c:v>1.441534E-3</c:v>
                </c:pt>
                <c:pt idx="3265">
                  <c:v>1.444128E-3</c:v>
                </c:pt>
                <c:pt idx="3266">
                  <c:v>1.408107E-3</c:v>
                </c:pt>
                <c:pt idx="3267">
                  <c:v>1.4354439999999999E-3</c:v>
                </c:pt>
                <c:pt idx="3268">
                  <c:v>1.4019849999999999E-3</c:v>
                </c:pt>
                <c:pt idx="3269">
                  <c:v>1.4302130000000001E-3</c:v>
                </c:pt>
                <c:pt idx="3270">
                  <c:v>1.4391829999999999E-3</c:v>
                </c:pt>
                <c:pt idx="3271">
                  <c:v>1.407745E-3</c:v>
                </c:pt>
                <c:pt idx="3272">
                  <c:v>1.4452480000000001E-3</c:v>
                </c:pt>
                <c:pt idx="3273">
                  <c:v>1.4033769999999999E-3</c:v>
                </c:pt>
                <c:pt idx="3274">
                  <c:v>1.4278629999999999E-3</c:v>
                </c:pt>
                <c:pt idx="3275">
                  <c:v>1.4544580000000001E-3</c:v>
                </c:pt>
                <c:pt idx="3276">
                  <c:v>1.4240380000000001E-3</c:v>
                </c:pt>
                <c:pt idx="3277">
                  <c:v>1.4537420000000001E-3</c:v>
                </c:pt>
                <c:pt idx="3278">
                  <c:v>1.474754E-3</c:v>
                </c:pt>
                <c:pt idx="3279">
                  <c:v>1.407957E-3</c:v>
                </c:pt>
                <c:pt idx="3280">
                  <c:v>1.434039E-3</c:v>
                </c:pt>
                <c:pt idx="3281">
                  <c:v>1.403823E-3</c:v>
                </c:pt>
                <c:pt idx="3282">
                  <c:v>1.4263259999999999E-3</c:v>
                </c:pt>
                <c:pt idx="3283">
                  <c:v>1.4277910000000001E-3</c:v>
                </c:pt>
                <c:pt idx="3284">
                  <c:v>1.39164E-3</c:v>
                </c:pt>
                <c:pt idx="3285">
                  <c:v>1.425143E-3</c:v>
                </c:pt>
                <c:pt idx="3286">
                  <c:v>1.3878720000000001E-3</c:v>
                </c:pt>
                <c:pt idx="3287">
                  <c:v>1.4001809999999999E-3</c:v>
                </c:pt>
                <c:pt idx="3288">
                  <c:v>1.4271170000000001E-3</c:v>
                </c:pt>
                <c:pt idx="3289">
                  <c:v>1.382683E-3</c:v>
                </c:pt>
                <c:pt idx="3290">
                  <c:v>1.4153519999999999E-3</c:v>
                </c:pt>
                <c:pt idx="3291">
                  <c:v>1.4478869999999999E-3</c:v>
                </c:pt>
                <c:pt idx="3292">
                  <c:v>1.3691420000000001E-3</c:v>
                </c:pt>
                <c:pt idx="3293">
                  <c:v>1.39584E-3</c:v>
                </c:pt>
                <c:pt idx="3294">
                  <c:v>1.362264E-3</c:v>
                </c:pt>
                <c:pt idx="3295">
                  <c:v>1.387976E-3</c:v>
                </c:pt>
                <c:pt idx="3296">
                  <c:v>1.4016949999999999E-3</c:v>
                </c:pt>
                <c:pt idx="3297">
                  <c:v>1.3684859999999999E-3</c:v>
                </c:pt>
                <c:pt idx="3298">
                  <c:v>1.4127199999999999E-3</c:v>
                </c:pt>
                <c:pt idx="3299">
                  <c:v>1.3589940000000001E-3</c:v>
                </c:pt>
                <c:pt idx="3300">
                  <c:v>1.383502E-3</c:v>
                </c:pt>
                <c:pt idx="3301">
                  <c:v>1.4125979999999999E-3</c:v>
                </c:pt>
                <c:pt idx="3302">
                  <c:v>1.3655379999999999E-3</c:v>
                </c:pt>
                <c:pt idx="3303">
                  <c:v>1.401795E-3</c:v>
                </c:pt>
                <c:pt idx="3304">
                  <c:v>1.414528E-3</c:v>
                </c:pt>
                <c:pt idx="3305">
                  <c:v>1.3482609999999999E-3</c:v>
                </c:pt>
                <c:pt idx="3306">
                  <c:v>1.386661E-3</c:v>
                </c:pt>
                <c:pt idx="3307">
                  <c:v>1.343524E-3</c:v>
                </c:pt>
                <c:pt idx="3308">
                  <c:v>1.373041E-3</c:v>
                </c:pt>
                <c:pt idx="3309">
                  <c:v>1.3877749999999999E-3</c:v>
                </c:pt>
                <c:pt idx="3310">
                  <c:v>1.354299E-3</c:v>
                </c:pt>
                <c:pt idx="3311">
                  <c:v>1.3902459999999999E-3</c:v>
                </c:pt>
                <c:pt idx="3312">
                  <c:v>1.420911E-3</c:v>
                </c:pt>
                <c:pt idx="3313">
                  <c:v>1.3669730000000001E-3</c:v>
                </c:pt>
                <c:pt idx="3314">
                  <c:v>1.4021769999999999E-3</c:v>
                </c:pt>
                <c:pt idx="3315">
                  <c:v>1.378483E-3</c:v>
                </c:pt>
                <c:pt idx="3316">
                  <c:v>1.4039320000000001E-3</c:v>
                </c:pt>
                <c:pt idx="3317">
                  <c:v>1.4238670000000001E-3</c:v>
                </c:pt>
                <c:pt idx="3318">
                  <c:v>1.3864019999999999E-3</c:v>
                </c:pt>
                <c:pt idx="3319">
                  <c:v>1.4151249999999999E-3</c:v>
                </c:pt>
                <c:pt idx="3320">
                  <c:v>1.372765E-3</c:v>
                </c:pt>
                <c:pt idx="3321">
                  <c:v>1.3934419999999999E-3</c:v>
                </c:pt>
                <c:pt idx="3322">
                  <c:v>1.413475E-3</c:v>
                </c:pt>
                <c:pt idx="3323">
                  <c:v>1.3803629999999999E-3</c:v>
                </c:pt>
                <c:pt idx="3324">
                  <c:v>1.409139E-3</c:v>
                </c:pt>
                <c:pt idx="3325">
                  <c:v>1.431622E-3</c:v>
                </c:pt>
                <c:pt idx="3326">
                  <c:v>1.369164E-3</c:v>
                </c:pt>
                <c:pt idx="3327">
                  <c:v>1.4035619999999999E-3</c:v>
                </c:pt>
                <c:pt idx="3328">
                  <c:v>1.3793550000000001E-3</c:v>
                </c:pt>
                <c:pt idx="3329">
                  <c:v>1.4075139999999999E-3</c:v>
                </c:pt>
                <c:pt idx="3330">
                  <c:v>1.424507E-3</c:v>
                </c:pt>
                <c:pt idx="3331">
                  <c:v>1.3878930000000001E-3</c:v>
                </c:pt>
                <c:pt idx="3332">
                  <c:v>1.4174350000000001E-3</c:v>
                </c:pt>
                <c:pt idx="3333">
                  <c:v>1.4424660000000001E-3</c:v>
                </c:pt>
                <c:pt idx="3334">
                  <c:v>1.3813650000000001E-3</c:v>
                </c:pt>
                <c:pt idx="3335">
                  <c:v>1.410393E-3</c:v>
                </c:pt>
                <c:pt idx="3336">
                  <c:v>1.381097E-3</c:v>
                </c:pt>
                <c:pt idx="3337">
                  <c:v>1.401673E-3</c:v>
                </c:pt>
                <c:pt idx="3338">
                  <c:v>1.4203029999999999E-3</c:v>
                </c:pt>
                <c:pt idx="3339">
                  <c:v>1.384194E-3</c:v>
                </c:pt>
                <c:pt idx="3340">
                  <c:v>1.4177829999999999E-3</c:v>
                </c:pt>
                <c:pt idx="3341">
                  <c:v>1.4456989999999999E-3</c:v>
                </c:pt>
                <c:pt idx="3342">
                  <c:v>1.3837540000000001E-3</c:v>
                </c:pt>
                <c:pt idx="3343">
                  <c:v>1.414635E-3</c:v>
                </c:pt>
                <c:pt idx="3344">
                  <c:v>1.39186E-3</c:v>
                </c:pt>
                <c:pt idx="3345">
                  <c:v>1.418894E-3</c:v>
                </c:pt>
                <c:pt idx="3346">
                  <c:v>1.4371E-3</c:v>
                </c:pt>
                <c:pt idx="3347">
                  <c:v>1.39941E-3</c:v>
                </c:pt>
                <c:pt idx="3348">
                  <c:v>1.4272219999999999E-3</c:v>
                </c:pt>
                <c:pt idx="3349">
                  <c:v>1.4513729999999999E-3</c:v>
                </c:pt>
                <c:pt idx="3350">
                  <c:v>1.3909199999999999E-3</c:v>
                </c:pt>
                <c:pt idx="3351">
                  <c:v>1.422792E-3</c:v>
                </c:pt>
                <c:pt idx="3352">
                  <c:v>1.398856E-3</c:v>
                </c:pt>
                <c:pt idx="3353">
                  <c:v>1.4226550000000001E-3</c:v>
                </c:pt>
                <c:pt idx="3354">
                  <c:v>1.4423140000000001E-3</c:v>
                </c:pt>
                <c:pt idx="3355">
                  <c:v>1.405905E-3</c:v>
                </c:pt>
                <c:pt idx="3356">
                  <c:v>1.4363500000000001E-3</c:v>
                </c:pt>
                <c:pt idx="3357">
                  <c:v>1.460572E-3</c:v>
                </c:pt>
                <c:pt idx="3358">
                  <c:v>1.3992309999999999E-3</c:v>
                </c:pt>
                <c:pt idx="3359">
                  <c:v>1.4324330000000001E-3</c:v>
                </c:pt>
                <c:pt idx="3360">
                  <c:v>1.4624009999999999E-3</c:v>
                </c:pt>
                <c:pt idx="3361">
                  <c:v>1.4119340000000001E-3</c:v>
                </c:pt>
                <c:pt idx="3362">
                  <c:v>1.4429829999999999E-3</c:v>
                </c:pt>
                <c:pt idx="3363">
                  <c:v>1.412532E-3</c:v>
                </c:pt>
                <c:pt idx="3364">
                  <c:v>1.4412439999999999E-3</c:v>
                </c:pt>
                <c:pt idx="3365">
                  <c:v>1.4605320000000001E-3</c:v>
                </c:pt>
                <c:pt idx="3366">
                  <c:v>1.4219320000000001E-3</c:v>
                </c:pt>
                <c:pt idx="3367">
                  <c:v>1.452372E-3</c:v>
                </c:pt>
                <c:pt idx="3368">
                  <c:v>1.474794E-3</c:v>
                </c:pt>
                <c:pt idx="3369">
                  <c:v>1.4139759999999999E-3</c:v>
                </c:pt>
                <c:pt idx="3370">
                  <c:v>1.4450800000000001E-3</c:v>
                </c:pt>
                <c:pt idx="3371">
                  <c:v>1.422605E-3</c:v>
                </c:pt>
                <c:pt idx="3372">
                  <c:v>1.4511599999999999E-3</c:v>
                </c:pt>
                <c:pt idx="3373">
                  <c:v>1.4696360000000001E-3</c:v>
                </c:pt>
                <c:pt idx="3374">
                  <c:v>1.4330840000000001E-3</c:v>
                </c:pt>
                <c:pt idx="3375">
                  <c:v>1.459084E-3</c:v>
                </c:pt>
                <c:pt idx="3376">
                  <c:v>1.488102E-3</c:v>
                </c:pt>
                <c:pt idx="3377">
                  <c:v>1.4280899999999999E-3</c:v>
                </c:pt>
                <c:pt idx="3378">
                  <c:v>1.453237E-3</c:v>
                </c:pt>
                <c:pt idx="3379">
                  <c:v>1.477845E-3</c:v>
                </c:pt>
                <c:pt idx="3380">
                  <c:v>1.4074809999999999E-3</c:v>
                </c:pt>
                <c:pt idx="3381">
                  <c:v>1.447158E-3</c:v>
                </c:pt>
                <c:pt idx="3382">
                  <c:v>1.421299E-3</c:v>
                </c:pt>
                <c:pt idx="3383">
                  <c:v>1.436512E-3</c:v>
                </c:pt>
                <c:pt idx="3384">
                  <c:v>1.4630369999999999E-3</c:v>
                </c:pt>
                <c:pt idx="3385">
                  <c:v>1.434262E-3</c:v>
                </c:pt>
                <c:pt idx="3386">
                  <c:v>1.4490499999999999E-3</c:v>
                </c:pt>
                <c:pt idx="3387">
                  <c:v>1.4760699999999999E-3</c:v>
                </c:pt>
                <c:pt idx="3388">
                  <c:v>1.4204669999999999E-3</c:v>
                </c:pt>
                <c:pt idx="3389">
                  <c:v>1.434994E-3</c:v>
                </c:pt>
                <c:pt idx="3390">
                  <c:v>1.474197E-3</c:v>
                </c:pt>
                <c:pt idx="3391">
                  <c:v>1.424617E-3</c:v>
                </c:pt>
                <c:pt idx="3392">
                  <c:v>1.455942E-3</c:v>
                </c:pt>
                <c:pt idx="3393">
                  <c:v>1.426533E-3</c:v>
                </c:pt>
                <c:pt idx="3394">
                  <c:v>1.4581520000000001E-3</c:v>
                </c:pt>
                <c:pt idx="3395">
                  <c:v>1.461073E-3</c:v>
                </c:pt>
                <c:pt idx="3396">
                  <c:v>1.4326009999999999E-3</c:v>
                </c:pt>
                <c:pt idx="3397">
                  <c:v>1.452673E-3</c:v>
                </c:pt>
                <c:pt idx="3398">
                  <c:v>1.479335E-3</c:v>
                </c:pt>
                <c:pt idx="3399">
                  <c:v>1.4272169999999999E-3</c:v>
                </c:pt>
                <c:pt idx="3400">
                  <c:v>1.448892E-3</c:v>
                </c:pt>
                <c:pt idx="3401">
                  <c:v>1.4854829999999999E-3</c:v>
                </c:pt>
                <c:pt idx="3402">
                  <c:v>1.427869E-3</c:v>
                </c:pt>
                <c:pt idx="3403">
                  <c:v>1.4569369999999999E-3</c:v>
                </c:pt>
                <c:pt idx="3404">
                  <c:v>1.4402449999999999E-3</c:v>
                </c:pt>
                <c:pt idx="3405">
                  <c:v>1.4534229999999999E-3</c:v>
                </c:pt>
                <c:pt idx="3406">
                  <c:v>1.477377E-3</c:v>
                </c:pt>
                <c:pt idx="3407">
                  <c:v>1.432668E-3</c:v>
                </c:pt>
                <c:pt idx="3408">
                  <c:v>1.4692030000000001E-3</c:v>
                </c:pt>
                <c:pt idx="3409">
                  <c:v>1.487131E-3</c:v>
                </c:pt>
                <c:pt idx="3410">
                  <c:v>1.439032E-3</c:v>
                </c:pt>
                <c:pt idx="3411">
                  <c:v>1.4533090000000001E-3</c:v>
                </c:pt>
                <c:pt idx="3412">
                  <c:v>1.4876519999999999E-3</c:v>
                </c:pt>
                <c:pt idx="3413">
                  <c:v>1.431522E-3</c:v>
                </c:pt>
                <c:pt idx="3414">
                  <c:v>1.4643200000000001E-3</c:v>
                </c:pt>
                <c:pt idx="3415">
                  <c:v>1.4434840000000001E-3</c:v>
                </c:pt>
                <c:pt idx="3416">
                  <c:v>1.4774530000000001E-3</c:v>
                </c:pt>
                <c:pt idx="3417">
                  <c:v>1.5100720000000001E-3</c:v>
                </c:pt>
                <c:pt idx="3418">
                  <c:v>1.4802769999999999E-3</c:v>
                </c:pt>
                <c:pt idx="3419">
                  <c:v>1.511819E-3</c:v>
                </c:pt>
                <c:pt idx="3420">
                  <c:v>1.535336E-3</c:v>
                </c:pt>
                <c:pt idx="3421">
                  <c:v>1.473888E-3</c:v>
                </c:pt>
                <c:pt idx="3422">
                  <c:v>1.4967509999999999E-3</c:v>
                </c:pt>
                <c:pt idx="3423">
                  <c:v>1.524278E-3</c:v>
                </c:pt>
                <c:pt idx="3424">
                  <c:v>1.47225E-3</c:v>
                </c:pt>
                <c:pt idx="3425">
                  <c:v>1.485372E-3</c:v>
                </c:pt>
                <c:pt idx="3426">
                  <c:v>1.5123669999999999E-3</c:v>
                </c:pt>
                <c:pt idx="3427">
                  <c:v>1.462171E-3</c:v>
                </c:pt>
                <c:pt idx="3428">
                  <c:v>1.4924630000000001E-3</c:v>
                </c:pt>
                <c:pt idx="3429">
                  <c:v>1.4684399999999999E-3</c:v>
                </c:pt>
                <c:pt idx="3430">
                  <c:v>1.4698529999999999E-3</c:v>
                </c:pt>
                <c:pt idx="3431">
                  <c:v>1.490934E-3</c:v>
                </c:pt>
                <c:pt idx="3432">
                  <c:v>1.4579180000000001E-3</c:v>
                </c:pt>
                <c:pt idx="3433">
                  <c:v>1.489977E-3</c:v>
                </c:pt>
                <c:pt idx="3434">
                  <c:v>1.514903E-3</c:v>
                </c:pt>
                <c:pt idx="3435">
                  <c:v>1.4586110000000001E-3</c:v>
                </c:pt>
                <c:pt idx="3436">
                  <c:v>1.4760929999999999E-3</c:v>
                </c:pt>
                <c:pt idx="3437">
                  <c:v>1.502775E-3</c:v>
                </c:pt>
                <c:pt idx="3438">
                  <c:v>1.4528709999999999E-3</c:v>
                </c:pt>
                <c:pt idx="3439">
                  <c:v>1.4748179999999999E-3</c:v>
                </c:pt>
                <c:pt idx="3440">
                  <c:v>1.5022099999999999E-3</c:v>
                </c:pt>
                <c:pt idx="3441">
                  <c:v>1.427925E-3</c:v>
                </c:pt>
                <c:pt idx="3442">
                  <c:v>1.45925E-3</c:v>
                </c:pt>
                <c:pt idx="3443">
                  <c:v>1.4366050000000001E-3</c:v>
                </c:pt>
                <c:pt idx="3444">
                  <c:v>1.441835E-3</c:v>
                </c:pt>
                <c:pt idx="3445">
                  <c:v>1.4564479999999999E-3</c:v>
                </c:pt>
                <c:pt idx="3446">
                  <c:v>1.4182590000000001E-3</c:v>
                </c:pt>
                <c:pt idx="3447">
                  <c:v>1.4481889999999999E-3</c:v>
                </c:pt>
                <c:pt idx="3448">
                  <c:v>1.4761869999999999E-3</c:v>
                </c:pt>
                <c:pt idx="3449">
                  <c:v>1.4205159999999999E-3</c:v>
                </c:pt>
                <c:pt idx="3450">
                  <c:v>1.4498320000000001E-3</c:v>
                </c:pt>
                <c:pt idx="3451">
                  <c:v>1.4818959999999999E-3</c:v>
                </c:pt>
                <c:pt idx="3452">
                  <c:v>1.432174E-3</c:v>
                </c:pt>
                <c:pt idx="3453">
                  <c:v>1.4521880000000001E-3</c:v>
                </c:pt>
                <c:pt idx="3454">
                  <c:v>1.479309E-3</c:v>
                </c:pt>
                <c:pt idx="3455">
                  <c:v>1.4247350000000001E-3</c:v>
                </c:pt>
                <c:pt idx="3456">
                  <c:v>1.4454839999999999E-3</c:v>
                </c:pt>
                <c:pt idx="3457">
                  <c:v>1.4693309999999999E-3</c:v>
                </c:pt>
                <c:pt idx="3458">
                  <c:v>1.4172329999999999E-3</c:v>
                </c:pt>
                <c:pt idx="3459">
                  <c:v>1.4424119999999999E-3</c:v>
                </c:pt>
                <c:pt idx="3460">
                  <c:v>1.408107E-3</c:v>
                </c:pt>
                <c:pt idx="3461">
                  <c:v>1.4330009999999999E-3</c:v>
                </c:pt>
                <c:pt idx="3462">
                  <c:v>1.4498619999999999E-3</c:v>
                </c:pt>
                <c:pt idx="3463">
                  <c:v>1.4116560000000001E-3</c:v>
                </c:pt>
                <c:pt idx="3464">
                  <c:v>1.440413E-3</c:v>
                </c:pt>
                <c:pt idx="3465">
                  <c:v>1.4616900000000001E-3</c:v>
                </c:pt>
                <c:pt idx="3466">
                  <c:v>1.399076E-3</c:v>
                </c:pt>
                <c:pt idx="3467">
                  <c:v>1.4233640000000001E-3</c:v>
                </c:pt>
                <c:pt idx="3468">
                  <c:v>1.452435E-3</c:v>
                </c:pt>
                <c:pt idx="3469">
                  <c:v>1.4012709999999999E-3</c:v>
                </c:pt>
                <c:pt idx="3470">
                  <c:v>1.424132E-3</c:v>
                </c:pt>
                <c:pt idx="3471">
                  <c:v>1.4508640000000001E-3</c:v>
                </c:pt>
                <c:pt idx="3472">
                  <c:v>1.3958460000000001E-3</c:v>
                </c:pt>
                <c:pt idx="3473">
                  <c:v>1.419671E-3</c:v>
                </c:pt>
                <c:pt idx="3474">
                  <c:v>1.4413869999999999E-3</c:v>
                </c:pt>
                <c:pt idx="3475">
                  <c:v>1.3879509999999999E-3</c:v>
                </c:pt>
                <c:pt idx="3476">
                  <c:v>1.413999E-3</c:v>
                </c:pt>
                <c:pt idx="3477">
                  <c:v>1.443101E-3</c:v>
                </c:pt>
                <c:pt idx="3478">
                  <c:v>1.3921840000000001E-3</c:v>
                </c:pt>
                <c:pt idx="3479">
                  <c:v>1.413285E-3</c:v>
                </c:pt>
                <c:pt idx="3480">
                  <c:v>1.383998E-3</c:v>
                </c:pt>
                <c:pt idx="3481">
                  <c:v>1.4135879999999999E-3</c:v>
                </c:pt>
                <c:pt idx="3482">
                  <c:v>1.434037E-3</c:v>
                </c:pt>
                <c:pt idx="3483">
                  <c:v>1.397948E-3</c:v>
                </c:pt>
                <c:pt idx="3484">
                  <c:v>1.4247789999999999E-3</c:v>
                </c:pt>
                <c:pt idx="3485">
                  <c:v>1.455465E-3</c:v>
                </c:pt>
                <c:pt idx="3486">
                  <c:v>1.3977079999999999E-3</c:v>
                </c:pt>
                <c:pt idx="3487">
                  <c:v>1.4208140000000001E-3</c:v>
                </c:pt>
                <c:pt idx="3488">
                  <c:v>1.451599E-3</c:v>
                </c:pt>
                <c:pt idx="3489">
                  <c:v>1.402225E-3</c:v>
                </c:pt>
                <c:pt idx="3490">
                  <c:v>1.426893E-3</c:v>
                </c:pt>
                <c:pt idx="3491">
                  <c:v>1.455657E-3</c:v>
                </c:pt>
                <c:pt idx="3492">
                  <c:v>1.403231E-3</c:v>
                </c:pt>
                <c:pt idx="3493">
                  <c:v>1.4327999999999999E-3</c:v>
                </c:pt>
                <c:pt idx="3494">
                  <c:v>1.4642959999999999E-3</c:v>
                </c:pt>
                <c:pt idx="3495">
                  <c:v>1.409953E-3</c:v>
                </c:pt>
                <c:pt idx="3496">
                  <c:v>1.432151E-3</c:v>
                </c:pt>
                <c:pt idx="3497">
                  <c:v>1.462391E-3</c:v>
                </c:pt>
                <c:pt idx="3498">
                  <c:v>1.412859E-3</c:v>
                </c:pt>
                <c:pt idx="3499">
                  <c:v>1.4348760000000001E-3</c:v>
                </c:pt>
                <c:pt idx="3500">
                  <c:v>1.4622229999999999E-3</c:v>
                </c:pt>
                <c:pt idx="3501">
                  <c:v>1.405803E-3</c:v>
                </c:pt>
                <c:pt idx="3502">
                  <c:v>1.4325869999999999E-3</c:v>
                </c:pt>
                <c:pt idx="3503">
                  <c:v>1.463383E-3</c:v>
                </c:pt>
                <c:pt idx="3504">
                  <c:v>1.409574E-3</c:v>
                </c:pt>
                <c:pt idx="3505">
                  <c:v>1.429252E-3</c:v>
                </c:pt>
                <c:pt idx="3506">
                  <c:v>1.452598E-3</c:v>
                </c:pt>
                <c:pt idx="3507">
                  <c:v>1.396902E-3</c:v>
                </c:pt>
                <c:pt idx="3508">
                  <c:v>1.424196E-3</c:v>
                </c:pt>
                <c:pt idx="3509">
                  <c:v>1.398554E-3</c:v>
                </c:pt>
                <c:pt idx="3510">
                  <c:v>1.417253E-3</c:v>
                </c:pt>
                <c:pt idx="3511">
                  <c:v>1.4314040000000001E-3</c:v>
                </c:pt>
                <c:pt idx="3512">
                  <c:v>1.389965E-3</c:v>
                </c:pt>
                <c:pt idx="3513">
                  <c:v>1.4164519999999999E-3</c:v>
                </c:pt>
                <c:pt idx="3514">
                  <c:v>1.4378469999999999E-3</c:v>
                </c:pt>
                <c:pt idx="3515">
                  <c:v>1.3742699999999999E-3</c:v>
                </c:pt>
                <c:pt idx="3516">
                  <c:v>1.4010629999999999E-3</c:v>
                </c:pt>
                <c:pt idx="3517">
                  <c:v>1.428106E-3</c:v>
                </c:pt>
                <c:pt idx="3518">
                  <c:v>1.3725009999999999E-3</c:v>
                </c:pt>
                <c:pt idx="3519">
                  <c:v>1.3888469999999999E-3</c:v>
                </c:pt>
                <c:pt idx="3520">
                  <c:v>1.408624E-3</c:v>
                </c:pt>
                <c:pt idx="3521">
                  <c:v>1.335052E-3</c:v>
                </c:pt>
                <c:pt idx="3522">
                  <c:v>1.3552919999999999E-3</c:v>
                </c:pt>
                <c:pt idx="3523">
                  <c:v>1.3855899999999999E-3</c:v>
                </c:pt>
                <c:pt idx="3524">
                  <c:v>1.324272E-3</c:v>
                </c:pt>
                <c:pt idx="3525">
                  <c:v>1.3480219999999999E-3</c:v>
                </c:pt>
                <c:pt idx="3526">
                  <c:v>1.380893E-3</c:v>
                </c:pt>
                <c:pt idx="3527">
                  <c:v>1.33377E-3</c:v>
                </c:pt>
                <c:pt idx="3528">
                  <c:v>1.352167E-3</c:v>
                </c:pt>
                <c:pt idx="3529">
                  <c:v>1.3776210000000001E-3</c:v>
                </c:pt>
                <c:pt idx="3530">
                  <c:v>1.3230550000000001E-3</c:v>
                </c:pt>
                <c:pt idx="3531">
                  <c:v>1.3483119999999999E-3</c:v>
                </c:pt>
                <c:pt idx="3532">
                  <c:v>1.3699750000000001E-3</c:v>
                </c:pt>
                <c:pt idx="3533">
                  <c:v>1.312084E-3</c:v>
                </c:pt>
                <c:pt idx="3534">
                  <c:v>1.312379E-3</c:v>
                </c:pt>
                <c:pt idx="3535">
                  <c:v>1.336027E-3</c:v>
                </c:pt>
                <c:pt idx="3536">
                  <c:v>1.2732690000000001E-3</c:v>
                </c:pt>
                <c:pt idx="3537">
                  <c:v>1.304159E-3</c:v>
                </c:pt>
                <c:pt idx="3538">
                  <c:v>1.3330390000000001E-3</c:v>
                </c:pt>
                <c:pt idx="3539">
                  <c:v>1.268695E-3</c:v>
                </c:pt>
                <c:pt idx="3540">
                  <c:v>1.2914790000000001E-3</c:v>
                </c:pt>
                <c:pt idx="3541">
                  <c:v>1.325365E-3</c:v>
                </c:pt>
                <c:pt idx="3542">
                  <c:v>1.2600999999999999E-3</c:v>
                </c:pt>
                <c:pt idx="3543">
                  <c:v>1.284407E-3</c:v>
                </c:pt>
                <c:pt idx="3544">
                  <c:v>1.3088869999999999E-3</c:v>
                </c:pt>
                <c:pt idx="3545">
                  <c:v>1.2656620000000001E-3</c:v>
                </c:pt>
                <c:pt idx="3546">
                  <c:v>1.2795700000000001E-3</c:v>
                </c:pt>
                <c:pt idx="3547">
                  <c:v>1.305755E-3</c:v>
                </c:pt>
                <c:pt idx="3548">
                  <c:v>1.2445760000000001E-3</c:v>
                </c:pt>
                <c:pt idx="3549">
                  <c:v>1.2672969999999999E-3</c:v>
                </c:pt>
                <c:pt idx="3550">
                  <c:v>1.3014089999999999E-3</c:v>
                </c:pt>
                <c:pt idx="3551">
                  <c:v>1.244673E-3</c:v>
                </c:pt>
                <c:pt idx="3552">
                  <c:v>1.268669E-3</c:v>
                </c:pt>
                <c:pt idx="3553">
                  <c:v>1.296782E-3</c:v>
                </c:pt>
                <c:pt idx="3554">
                  <c:v>1.2449679999999999E-3</c:v>
                </c:pt>
                <c:pt idx="3555">
                  <c:v>1.255553E-3</c:v>
                </c:pt>
                <c:pt idx="3556">
                  <c:v>1.286553E-3</c:v>
                </c:pt>
                <c:pt idx="3557">
                  <c:v>1.2267560000000001E-3</c:v>
                </c:pt>
                <c:pt idx="3558">
                  <c:v>1.257279E-3</c:v>
                </c:pt>
                <c:pt idx="3559">
                  <c:v>1.2788490000000001E-3</c:v>
                </c:pt>
                <c:pt idx="3560">
                  <c:v>1.230819E-3</c:v>
                </c:pt>
                <c:pt idx="3561">
                  <c:v>1.2567430000000001E-3</c:v>
                </c:pt>
                <c:pt idx="3562">
                  <c:v>1.280932E-3</c:v>
                </c:pt>
                <c:pt idx="3563">
                  <c:v>1.232342E-3</c:v>
                </c:pt>
                <c:pt idx="3564">
                  <c:v>1.253887E-3</c:v>
                </c:pt>
                <c:pt idx="3565">
                  <c:v>1.2744659999999999E-3</c:v>
                </c:pt>
                <c:pt idx="3566">
                  <c:v>1.2262519999999999E-3</c:v>
                </c:pt>
                <c:pt idx="3567">
                  <c:v>1.2474809999999999E-3</c:v>
                </c:pt>
                <c:pt idx="3568">
                  <c:v>1.2817379999999999E-3</c:v>
                </c:pt>
                <c:pt idx="3569">
                  <c:v>1.2367750000000001E-3</c:v>
                </c:pt>
                <c:pt idx="3570">
                  <c:v>1.244939E-3</c:v>
                </c:pt>
                <c:pt idx="3571">
                  <c:v>1.2753059999999999E-3</c:v>
                </c:pt>
                <c:pt idx="3572">
                  <c:v>1.22258E-3</c:v>
                </c:pt>
                <c:pt idx="3573">
                  <c:v>1.250124E-3</c:v>
                </c:pt>
                <c:pt idx="3574">
                  <c:v>1.2702309999999999E-3</c:v>
                </c:pt>
                <c:pt idx="3575">
                  <c:v>1.2215030000000001E-3</c:v>
                </c:pt>
                <c:pt idx="3576">
                  <c:v>1.2391559999999999E-3</c:v>
                </c:pt>
                <c:pt idx="3577">
                  <c:v>1.2735120000000001E-3</c:v>
                </c:pt>
                <c:pt idx="3578">
                  <c:v>1.2110910000000001E-3</c:v>
                </c:pt>
                <c:pt idx="3579">
                  <c:v>1.2405370000000001E-3</c:v>
                </c:pt>
                <c:pt idx="3580">
                  <c:v>1.279383E-3</c:v>
                </c:pt>
                <c:pt idx="3581">
                  <c:v>1.217564E-3</c:v>
                </c:pt>
                <c:pt idx="3582">
                  <c:v>1.243238E-3</c:v>
                </c:pt>
                <c:pt idx="3583">
                  <c:v>1.279524E-3</c:v>
                </c:pt>
                <c:pt idx="3584">
                  <c:v>1.2173819999999999E-3</c:v>
                </c:pt>
                <c:pt idx="3585">
                  <c:v>1.2431930000000001E-3</c:v>
                </c:pt>
                <c:pt idx="3586">
                  <c:v>1.2775799999999999E-3</c:v>
                </c:pt>
                <c:pt idx="3587">
                  <c:v>1.2136619999999999E-3</c:v>
                </c:pt>
                <c:pt idx="3588">
                  <c:v>1.2304340000000001E-3</c:v>
                </c:pt>
                <c:pt idx="3589">
                  <c:v>1.2578540000000001E-3</c:v>
                </c:pt>
                <c:pt idx="3590">
                  <c:v>1.21043E-3</c:v>
                </c:pt>
                <c:pt idx="3591">
                  <c:v>1.2208239999999999E-3</c:v>
                </c:pt>
                <c:pt idx="3592">
                  <c:v>1.2534899999999999E-3</c:v>
                </c:pt>
                <c:pt idx="3593">
                  <c:v>1.203736E-3</c:v>
                </c:pt>
                <c:pt idx="3594">
                  <c:v>1.2213860000000001E-3</c:v>
                </c:pt>
                <c:pt idx="3595">
                  <c:v>1.253536E-3</c:v>
                </c:pt>
                <c:pt idx="3596">
                  <c:v>1.1892820000000001E-3</c:v>
                </c:pt>
                <c:pt idx="3597">
                  <c:v>1.216069E-3</c:v>
                </c:pt>
                <c:pt idx="3598">
                  <c:v>1.2448769999999999E-3</c:v>
                </c:pt>
                <c:pt idx="3599">
                  <c:v>1.193436E-3</c:v>
                </c:pt>
                <c:pt idx="3600">
                  <c:v>1.214702E-3</c:v>
                </c:pt>
                <c:pt idx="3601">
                  <c:v>1.24029E-3</c:v>
                </c:pt>
                <c:pt idx="3602">
                  <c:v>1.1901920000000001E-3</c:v>
                </c:pt>
                <c:pt idx="3603">
                  <c:v>1.2069100000000001E-3</c:v>
                </c:pt>
                <c:pt idx="3604">
                  <c:v>1.2433780000000001E-3</c:v>
                </c:pt>
                <c:pt idx="3605">
                  <c:v>1.197933E-3</c:v>
                </c:pt>
                <c:pt idx="3606">
                  <c:v>1.2094549999999999E-3</c:v>
                </c:pt>
                <c:pt idx="3607">
                  <c:v>1.2392460000000001E-3</c:v>
                </c:pt>
                <c:pt idx="3608">
                  <c:v>1.1808840000000001E-3</c:v>
                </c:pt>
                <c:pt idx="3609">
                  <c:v>1.2015859999999999E-3</c:v>
                </c:pt>
                <c:pt idx="3610">
                  <c:v>1.237686E-3</c:v>
                </c:pt>
                <c:pt idx="3611">
                  <c:v>1.189074E-3</c:v>
                </c:pt>
                <c:pt idx="3612">
                  <c:v>1.2080299999999999E-3</c:v>
                </c:pt>
                <c:pt idx="3613">
                  <c:v>1.2279610000000001E-3</c:v>
                </c:pt>
                <c:pt idx="3614">
                  <c:v>1.1760939999999999E-3</c:v>
                </c:pt>
                <c:pt idx="3615">
                  <c:v>1.206036E-3</c:v>
                </c:pt>
                <c:pt idx="3616">
                  <c:v>1.2311679999999999E-3</c:v>
                </c:pt>
                <c:pt idx="3617">
                  <c:v>1.1863889999999999E-3</c:v>
                </c:pt>
                <c:pt idx="3618">
                  <c:v>1.1945809999999999E-3</c:v>
                </c:pt>
                <c:pt idx="3619">
                  <c:v>1.2229210000000001E-3</c:v>
                </c:pt>
                <c:pt idx="3620">
                  <c:v>1.1624280000000001E-3</c:v>
                </c:pt>
                <c:pt idx="3621">
                  <c:v>1.1894340000000001E-3</c:v>
                </c:pt>
                <c:pt idx="3622">
                  <c:v>1.2190530000000001E-3</c:v>
                </c:pt>
                <c:pt idx="3623">
                  <c:v>1.1666129999999999E-3</c:v>
                </c:pt>
                <c:pt idx="3624">
                  <c:v>1.1894570000000001E-3</c:v>
                </c:pt>
                <c:pt idx="3625">
                  <c:v>1.2165749999999999E-3</c:v>
                </c:pt>
                <c:pt idx="3626">
                  <c:v>1.1602579999999999E-3</c:v>
                </c:pt>
                <c:pt idx="3627">
                  <c:v>1.184502E-3</c:v>
                </c:pt>
                <c:pt idx="3628">
                  <c:v>1.2121269999999999E-3</c:v>
                </c:pt>
                <c:pt idx="3629">
                  <c:v>1.169083E-3</c:v>
                </c:pt>
                <c:pt idx="3630">
                  <c:v>1.1867080000000001E-3</c:v>
                </c:pt>
                <c:pt idx="3631">
                  <c:v>1.2205740000000001E-3</c:v>
                </c:pt>
                <c:pt idx="3632">
                  <c:v>1.179102E-3</c:v>
                </c:pt>
                <c:pt idx="3633">
                  <c:v>1.1863100000000001E-3</c:v>
                </c:pt>
                <c:pt idx="3634">
                  <c:v>1.217732E-3</c:v>
                </c:pt>
                <c:pt idx="3635">
                  <c:v>1.157475E-3</c:v>
                </c:pt>
                <c:pt idx="3636">
                  <c:v>1.190078E-3</c:v>
                </c:pt>
                <c:pt idx="3637">
                  <c:v>1.215102E-3</c:v>
                </c:pt>
                <c:pt idx="3638">
                  <c:v>1.1646250000000001E-3</c:v>
                </c:pt>
                <c:pt idx="3639">
                  <c:v>1.184587E-3</c:v>
                </c:pt>
                <c:pt idx="3640">
                  <c:v>1.2138100000000001E-3</c:v>
                </c:pt>
                <c:pt idx="3641">
                  <c:v>1.158217E-3</c:v>
                </c:pt>
                <c:pt idx="3642">
                  <c:v>1.1837880000000001E-3</c:v>
                </c:pt>
                <c:pt idx="3643">
                  <c:v>1.2286389999999999E-3</c:v>
                </c:pt>
                <c:pt idx="3644">
                  <c:v>1.1733749999999999E-3</c:v>
                </c:pt>
                <c:pt idx="3645">
                  <c:v>1.193838E-3</c:v>
                </c:pt>
                <c:pt idx="3646">
                  <c:v>1.208148E-3</c:v>
                </c:pt>
                <c:pt idx="3647">
                  <c:v>1.154087E-3</c:v>
                </c:pt>
                <c:pt idx="3648">
                  <c:v>1.1747859999999999E-3</c:v>
                </c:pt>
                <c:pt idx="3649">
                  <c:v>1.20572E-3</c:v>
                </c:pt>
                <c:pt idx="3650">
                  <c:v>1.154258E-3</c:v>
                </c:pt>
                <c:pt idx="3651">
                  <c:v>1.180263E-3</c:v>
                </c:pt>
                <c:pt idx="3652">
                  <c:v>1.2153140000000001E-3</c:v>
                </c:pt>
                <c:pt idx="3653">
                  <c:v>1.167675E-3</c:v>
                </c:pt>
                <c:pt idx="3654">
                  <c:v>1.1805559999999999E-3</c:v>
                </c:pt>
                <c:pt idx="3655">
                  <c:v>1.2161120000000001E-3</c:v>
                </c:pt>
                <c:pt idx="3656">
                  <c:v>1.1586280000000001E-3</c:v>
                </c:pt>
                <c:pt idx="3657">
                  <c:v>1.1815700000000001E-3</c:v>
                </c:pt>
                <c:pt idx="3658">
                  <c:v>1.2109530000000001E-3</c:v>
                </c:pt>
                <c:pt idx="3659">
                  <c:v>1.2048339999999999E-3</c:v>
                </c:pt>
                <c:pt idx="3660">
                  <c:v>1.148835E-3</c:v>
                </c:pt>
                <c:pt idx="3661">
                  <c:v>1.179844E-3</c:v>
                </c:pt>
                <c:pt idx="3662">
                  <c:v>1.2296099999999999E-3</c:v>
                </c:pt>
                <c:pt idx="3663">
                  <c:v>1.1689459999999999E-3</c:v>
                </c:pt>
                <c:pt idx="3664">
                  <c:v>1.1694050000000001E-3</c:v>
                </c:pt>
                <c:pt idx="3665">
                  <c:v>1.202991E-3</c:v>
                </c:pt>
                <c:pt idx="3666">
                  <c:v>1.1569239999999999E-3</c:v>
                </c:pt>
                <c:pt idx="3667">
                  <c:v>1.1840259999999999E-3</c:v>
                </c:pt>
                <c:pt idx="3668">
                  <c:v>1.2171879999999999E-3</c:v>
                </c:pt>
                <c:pt idx="3669">
                  <c:v>1.166626E-3</c:v>
                </c:pt>
                <c:pt idx="3670">
                  <c:v>1.179331E-3</c:v>
                </c:pt>
                <c:pt idx="3671">
                  <c:v>1.213881E-3</c:v>
                </c:pt>
                <c:pt idx="3672">
                  <c:v>1.158741E-3</c:v>
                </c:pt>
                <c:pt idx="3673">
                  <c:v>1.176872E-3</c:v>
                </c:pt>
                <c:pt idx="3674">
                  <c:v>1.2110770000000001E-3</c:v>
                </c:pt>
                <c:pt idx="3675">
                  <c:v>1.155437E-3</c:v>
                </c:pt>
                <c:pt idx="3676">
                  <c:v>1.1835540000000001E-3</c:v>
                </c:pt>
                <c:pt idx="3677">
                  <c:v>1.215526E-3</c:v>
                </c:pt>
                <c:pt idx="3678">
                  <c:v>1.1646619999999999E-3</c:v>
                </c:pt>
                <c:pt idx="3679">
                  <c:v>1.17756E-3</c:v>
                </c:pt>
                <c:pt idx="3680">
                  <c:v>1.2127010000000001E-3</c:v>
                </c:pt>
                <c:pt idx="3681">
                  <c:v>1.1634550000000001E-3</c:v>
                </c:pt>
                <c:pt idx="3682">
                  <c:v>1.181285E-3</c:v>
                </c:pt>
                <c:pt idx="3683">
                  <c:v>1.210589E-3</c:v>
                </c:pt>
                <c:pt idx="3684">
                  <c:v>1.1986049999999999E-3</c:v>
                </c:pt>
                <c:pt idx="3685">
                  <c:v>1.137758E-3</c:v>
                </c:pt>
                <c:pt idx="3686">
                  <c:v>1.1687379999999999E-3</c:v>
                </c:pt>
                <c:pt idx="3687">
                  <c:v>1.2190549999999999E-3</c:v>
                </c:pt>
                <c:pt idx="3688">
                  <c:v>1.1610189999999999E-3</c:v>
                </c:pt>
                <c:pt idx="3689">
                  <c:v>1.1751979999999999E-3</c:v>
                </c:pt>
                <c:pt idx="3690">
                  <c:v>1.216742E-3</c:v>
                </c:pt>
                <c:pt idx="3691">
                  <c:v>1.1656030000000001E-3</c:v>
                </c:pt>
                <c:pt idx="3692">
                  <c:v>1.1867519999999999E-3</c:v>
                </c:pt>
                <c:pt idx="3693">
                  <c:v>1.2118680000000001E-3</c:v>
                </c:pt>
                <c:pt idx="3694">
                  <c:v>1.1537069999999999E-3</c:v>
                </c:pt>
                <c:pt idx="3695">
                  <c:v>1.17552E-3</c:v>
                </c:pt>
                <c:pt idx="3696">
                  <c:v>1.202713E-3</c:v>
                </c:pt>
                <c:pt idx="3697">
                  <c:v>1.1549049999999999E-3</c:v>
                </c:pt>
                <c:pt idx="3698">
                  <c:v>1.1674610000000001E-3</c:v>
                </c:pt>
                <c:pt idx="3699">
                  <c:v>1.2041249999999999E-3</c:v>
                </c:pt>
                <c:pt idx="3700">
                  <c:v>1.1664609999999999E-3</c:v>
                </c:pt>
                <c:pt idx="3701">
                  <c:v>1.178997E-3</c:v>
                </c:pt>
                <c:pt idx="3702">
                  <c:v>1.2170600000000001E-3</c:v>
                </c:pt>
                <c:pt idx="3703">
                  <c:v>1.1567089999999999E-3</c:v>
                </c:pt>
                <c:pt idx="3704">
                  <c:v>1.1644470000000001E-3</c:v>
                </c:pt>
                <c:pt idx="3705">
                  <c:v>1.204592E-3</c:v>
                </c:pt>
                <c:pt idx="3706">
                  <c:v>1.1903860000000001E-3</c:v>
                </c:pt>
                <c:pt idx="3707">
                  <c:v>1.1372349999999999E-3</c:v>
                </c:pt>
                <c:pt idx="3708">
                  <c:v>1.1630239999999999E-3</c:v>
                </c:pt>
                <c:pt idx="3709">
                  <c:v>1.207678E-3</c:v>
                </c:pt>
                <c:pt idx="3710">
                  <c:v>1.1497619999999999E-3</c:v>
                </c:pt>
                <c:pt idx="3711">
                  <c:v>1.1784860000000001E-3</c:v>
                </c:pt>
                <c:pt idx="3712">
                  <c:v>1.2079110000000001E-3</c:v>
                </c:pt>
                <c:pt idx="3713">
                  <c:v>1.1636050000000001E-3</c:v>
                </c:pt>
                <c:pt idx="3714">
                  <c:v>1.174898E-3</c:v>
                </c:pt>
                <c:pt idx="3715">
                  <c:v>1.2092959999999999E-3</c:v>
                </c:pt>
                <c:pt idx="3716">
                  <c:v>1.157286E-3</c:v>
                </c:pt>
                <c:pt idx="3717">
                  <c:v>1.163245E-3</c:v>
                </c:pt>
                <c:pt idx="3718">
                  <c:v>1.2063880000000001E-3</c:v>
                </c:pt>
                <c:pt idx="3719">
                  <c:v>1.152609E-3</c:v>
                </c:pt>
                <c:pt idx="3720">
                  <c:v>1.1754739999999999E-3</c:v>
                </c:pt>
                <c:pt idx="3721">
                  <c:v>1.20396E-3</c:v>
                </c:pt>
                <c:pt idx="3722">
                  <c:v>1.1883849999999999E-3</c:v>
                </c:pt>
                <c:pt idx="3723">
                  <c:v>1.1294199999999999E-3</c:v>
                </c:pt>
                <c:pt idx="3724">
                  <c:v>1.15795E-3</c:v>
                </c:pt>
                <c:pt idx="3725">
                  <c:v>1.2025720000000001E-3</c:v>
                </c:pt>
                <c:pt idx="3726">
                  <c:v>1.151207E-3</c:v>
                </c:pt>
                <c:pt idx="3727">
                  <c:v>1.160141E-3</c:v>
                </c:pt>
                <c:pt idx="3728">
                  <c:v>1.1969960000000001E-3</c:v>
                </c:pt>
                <c:pt idx="3729">
                  <c:v>1.1455E-3</c:v>
                </c:pt>
                <c:pt idx="3730">
                  <c:v>1.1602750000000001E-3</c:v>
                </c:pt>
                <c:pt idx="3731">
                  <c:v>1.198083E-3</c:v>
                </c:pt>
                <c:pt idx="3732">
                  <c:v>1.143589E-3</c:v>
                </c:pt>
                <c:pt idx="3733">
                  <c:v>1.156294E-3</c:v>
                </c:pt>
                <c:pt idx="3734">
                  <c:v>1.1879099999999999E-3</c:v>
                </c:pt>
                <c:pt idx="3735">
                  <c:v>1.142723E-3</c:v>
                </c:pt>
                <c:pt idx="3736">
                  <c:v>1.1552680000000001E-3</c:v>
                </c:pt>
                <c:pt idx="3737">
                  <c:v>1.186246E-3</c:v>
                </c:pt>
                <c:pt idx="3738">
                  <c:v>1.185087E-3</c:v>
                </c:pt>
                <c:pt idx="3739">
                  <c:v>1.124664E-3</c:v>
                </c:pt>
                <c:pt idx="3740">
                  <c:v>1.1450060000000001E-3</c:v>
                </c:pt>
                <c:pt idx="3741">
                  <c:v>1.1910759999999999E-3</c:v>
                </c:pt>
                <c:pt idx="3742">
                  <c:v>1.131646E-3</c:v>
                </c:pt>
                <c:pt idx="3743">
                  <c:v>1.148722E-3</c:v>
                </c:pt>
                <c:pt idx="3744">
                  <c:v>1.1869319999999999E-3</c:v>
                </c:pt>
                <c:pt idx="3745">
                  <c:v>1.14544E-3</c:v>
                </c:pt>
                <c:pt idx="3746">
                  <c:v>1.159525E-3</c:v>
                </c:pt>
                <c:pt idx="3747">
                  <c:v>1.1993069999999999E-3</c:v>
                </c:pt>
                <c:pt idx="3748">
                  <c:v>1.141581E-3</c:v>
                </c:pt>
                <c:pt idx="3749">
                  <c:v>1.160985E-3</c:v>
                </c:pt>
                <c:pt idx="3750">
                  <c:v>1.194966E-3</c:v>
                </c:pt>
                <c:pt idx="3751">
                  <c:v>1.189393E-3</c:v>
                </c:pt>
                <c:pt idx="3752">
                  <c:v>1.1286079999999999E-3</c:v>
                </c:pt>
                <c:pt idx="3753">
                  <c:v>1.1584379999999999E-3</c:v>
                </c:pt>
                <c:pt idx="3754">
                  <c:v>1.212154E-3</c:v>
                </c:pt>
                <c:pt idx="3755">
                  <c:v>1.157894E-3</c:v>
                </c:pt>
                <c:pt idx="3756">
                  <c:v>1.180129E-3</c:v>
                </c:pt>
                <c:pt idx="3757">
                  <c:v>1.2123170000000001E-3</c:v>
                </c:pt>
                <c:pt idx="3758">
                  <c:v>1.1659470000000001E-3</c:v>
                </c:pt>
                <c:pt idx="3759">
                  <c:v>1.1862050000000001E-3</c:v>
                </c:pt>
                <c:pt idx="3760">
                  <c:v>1.220591E-3</c:v>
                </c:pt>
                <c:pt idx="3761">
                  <c:v>1.1696180000000001E-3</c:v>
                </c:pt>
                <c:pt idx="3762">
                  <c:v>1.18362E-3</c:v>
                </c:pt>
                <c:pt idx="3763">
                  <c:v>1.2170970000000001E-3</c:v>
                </c:pt>
                <c:pt idx="3764">
                  <c:v>1.2100520000000001E-3</c:v>
                </c:pt>
                <c:pt idx="3765">
                  <c:v>1.1510380000000001E-3</c:v>
                </c:pt>
                <c:pt idx="3766">
                  <c:v>1.1774070000000001E-3</c:v>
                </c:pt>
                <c:pt idx="3767">
                  <c:v>1.2271509999999999E-3</c:v>
                </c:pt>
                <c:pt idx="3768">
                  <c:v>1.1716280000000001E-3</c:v>
                </c:pt>
                <c:pt idx="3769">
                  <c:v>1.1861059999999999E-3</c:v>
                </c:pt>
                <c:pt idx="3770">
                  <c:v>1.223184E-3</c:v>
                </c:pt>
                <c:pt idx="3771">
                  <c:v>1.1751120000000001E-3</c:v>
                </c:pt>
                <c:pt idx="3772">
                  <c:v>1.190298E-3</c:v>
                </c:pt>
                <c:pt idx="3773">
                  <c:v>1.2233000000000001E-3</c:v>
                </c:pt>
                <c:pt idx="3774">
                  <c:v>1.1713299999999999E-3</c:v>
                </c:pt>
                <c:pt idx="3775">
                  <c:v>1.1907059999999999E-3</c:v>
                </c:pt>
                <c:pt idx="3776">
                  <c:v>1.2234839999999999E-3</c:v>
                </c:pt>
                <c:pt idx="3777">
                  <c:v>1.213406E-3</c:v>
                </c:pt>
                <c:pt idx="3778">
                  <c:v>1.155554E-3</c:v>
                </c:pt>
                <c:pt idx="3779">
                  <c:v>1.1901660000000001E-3</c:v>
                </c:pt>
                <c:pt idx="3780">
                  <c:v>1.239853E-3</c:v>
                </c:pt>
                <c:pt idx="3781">
                  <c:v>1.1822639999999999E-3</c:v>
                </c:pt>
                <c:pt idx="3782">
                  <c:v>1.1968090000000001E-3</c:v>
                </c:pt>
                <c:pt idx="3783">
                  <c:v>1.2348540000000001E-3</c:v>
                </c:pt>
                <c:pt idx="3784">
                  <c:v>1.1878500000000001E-3</c:v>
                </c:pt>
                <c:pt idx="3785">
                  <c:v>1.201152E-3</c:v>
                </c:pt>
                <c:pt idx="3786">
                  <c:v>1.2294890000000001E-3</c:v>
                </c:pt>
                <c:pt idx="3787">
                  <c:v>1.1775939999999999E-3</c:v>
                </c:pt>
                <c:pt idx="3788">
                  <c:v>1.1945149999999999E-3</c:v>
                </c:pt>
                <c:pt idx="3789">
                  <c:v>1.2309770000000001E-3</c:v>
                </c:pt>
                <c:pt idx="3790">
                  <c:v>1.2211640000000001E-3</c:v>
                </c:pt>
                <c:pt idx="3791">
                  <c:v>1.159785E-3</c:v>
                </c:pt>
                <c:pt idx="3792">
                  <c:v>1.1846280000000001E-3</c:v>
                </c:pt>
                <c:pt idx="3793">
                  <c:v>1.232581E-3</c:v>
                </c:pt>
                <c:pt idx="3794">
                  <c:v>1.1753410000000001E-3</c:v>
                </c:pt>
                <c:pt idx="3795">
                  <c:v>1.1838020000000001E-3</c:v>
                </c:pt>
                <c:pt idx="3796">
                  <c:v>1.222271E-3</c:v>
                </c:pt>
                <c:pt idx="3797">
                  <c:v>1.163484E-3</c:v>
                </c:pt>
                <c:pt idx="3798">
                  <c:v>1.174336E-3</c:v>
                </c:pt>
                <c:pt idx="3799">
                  <c:v>1.2154010000000001E-3</c:v>
                </c:pt>
                <c:pt idx="3800">
                  <c:v>1.2099630000000001E-3</c:v>
                </c:pt>
                <c:pt idx="3801">
                  <c:v>1.140641E-3</c:v>
                </c:pt>
                <c:pt idx="3802">
                  <c:v>1.1615079999999999E-3</c:v>
                </c:pt>
                <c:pt idx="3803">
                  <c:v>1.2143810000000001E-3</c:v>
                </c:pt>
                <c:pt idx="3804">
                  <c:v>1.147878E-3</c:v>
                </c:pt>
                <c:pt idx="3805">
                  <c:v>1.155646E-3</c:v>
                </c:pt>
                <c:pt idx="3806">
                  <c:v>1.195464E-3</c:v>
                </c:pt>
                <c:pt idx="3807">
                  <c:v>1.1516320000000001E-3</c:v>
                </c:pt>
                <c:pt idx="3808">
                  <c:v>1.16982E-3</c:v>
                </c:pt>
                <c:pt idx="3809">
                  <c:v>1.194149E-3</c:v>
                </c:pt>
                <c:pt idx="3810">
                  <c:v>1.186194E-3</c:v>
                </c:pt>
                <c:pt idx="3811">
                  <c:v>1.125584E-3</c:v>
                </c:pt>
                <c:pt idx="3812">
                  <c:v>1.15836E-3</c:v>
                </c:pt>
                <c:pt idx="3813">
                  <c:v>1.202488E-3</c:v>
                </c:pt>
                <c:pt idx="3814">
                  <c:v>1.1510730000000001E-3</c:v>
                </c:pt>
                <c:pt idx="3815">
                  <c:v>1.1626570000000001E-3</c:v>
                </c:pt>
                <c:pt idx="3816">
                  <c:v>1.2041829999999999E-3</c:v>
                </c:pt>
                <c:pt idx="3817">
                  <c:v>1.1593459999999999E-3</c:v>
                </c:pt>
                <c:pt idx="3818">
                  <c:v>1.169689E-3</c:v>
                </c:pt>
                <c:pt idx="3819">
                  <c:v>1.2030369999999999E-3</c:v>
                </c:pt>
                <c:pt idx="3820">
                  <c:v>1.1888650000000001E-3</c:v>
                </c:pt>
                <c:pt idx="3821">
                  <c:v>1.129594E-3</c:v>
                </c:pt>
                <c:pt idx="3822">
                  <c:v>1.158821E-3</c:v>
                </c:pt>
                <c:pt idx="3823">
                  <c:v>1.208871E-3</c:v>
                </c:pt>
                <c:pt idx="3824">
                  <c:v>1.1458530000000001E-3</c:v>
                </c:pt>
                <c:pt idx="3825">
                  <c:v>1.1549049999999999E-3</c:v>
                </c:pt>
                <c:pt idx="3826">
                  <c:v>1.197367E-3</c:v>
                </c:pt>
                <c:pt idx="3827">
                  <c:v>1.1580189999999999E-3</c:v>
                </c:pt>
                <c:pt idx="3828">
                  <c:v>1.169589E-3</c:v>
                </c:pt>
                <c:pt idx="3829">
                  <c:v>1.2024640000000001E-3</c:v>
                </c:pt>
                <c:pt idx="3830">
                  <c:v>1.1913659999999999E-3</c:v>
                </c:pt>
                <c:pt idx="3831">
                  <c:v>1.1310020000000001E-3</c:v>
                </c:pt>
                <c:pt idx="3832">
                  <c:v>1.162543E-3</c:v>
                </c:pt>
                <c:pt idx="3833">
                  <c:v>1.2142159999999999E-3</c:v>
                </c:pt>
                <c:pt idx="3834">
                  <c:v>1.1611379999999999E-3</c:v>
                </c:pt>
                <c:pt idx="3835">
                  <c:v>1.173524E-3</c:v>
                </c:pt>
                <c:pt idx="3836">
                  <c:v>1.2135500000000001E-3</c:v>
                </c:pt>
                <c:pt idx="3837">
                  <c:v>1.1699670000000001E-3</c:v>
                </c:pt>
                <c:pt idx="3838">
                  <c:v>1.1710399999999999E-3</c:v>
                </c:pt>
                <c:pt idx="3839">
                  <c:v>1.2094479999999999E-3</c:v>
                </c:pt>
                <c:pt idx="3840">
                  <c:v>1.198403E-3</c:v>
                </c:pt>
                <c:pt idx="3841">
                  <c:v>1.138701E-3</c:v>
                </c:pt>
                <c:pt idx="3842">
                  <c:v>1.1644579999999999E-3</c:v>
                </c:pt>
                <c:pt idx="3843">
                  <c:v>1.2205779999999999E-3</c:v>
                </c:pt>
                <c:pt idx="3844">
                  <c:v>1.1702450000000001E-3</c:v>
                </c:pt>
                <c:pt idx="3845">
                  <c:v>1.1806989999999999E-3</c:v>
                </c:pt>
                <c:pt idx="3846">
                  <c:v>1.2142570000000001E-3</c:v>
                </c:pt>
                <c:pt idx="3847">
                  <c:v>1.1693020000000001E-3</c:v>
                </c:pt>
                <c:pt idx="3848">
                  <c:v>1.172998E-3</c:v>
                </c:pt>
                <c:pt idx="3849">
                  <c:v>1.2117429999999999E-3</c:v>
                </c:pt>
                <c:pt idx="3850">
                  <c:v>1.2045280000000001E-3</c:v>
                </c:pt>
                <c:pt idx="3851">
                  <c:v>1.143914E-3</c:v>
                </c:pt>
                <c:pt idx="3852">
                  <c:v>1.1647439999999999E-3</c:v>
                </c:pt>
                <c:pt idx="3853">
                  <c:v>1.2267160000000001E-3</c:v>
                </c:pt>
                <c:pt idx="3854">
                  <c:v>1.1842210000000001E-3</c:v>
                </c:pt>
                <c:pt idx="3855">
                  <c:v>1.1943209999999999E-3</c:v>
                </c:pt>
                <c:pt idx="3856">
                  <c:v>1.241818E-3</c:v>
                </c:pt>
                <c:pt idx="3857">
                  <c:v>1.204098E-3</c:v>
                </c:pt>
                <c:pt idx="3858">
                  <c:v>1.207128E-3</c:v>
                </c:pt>
                <c:pt idx="3859">
                  <c:v>1.225957E-3</c:v>
                </c:pt>
                <c:pt idx="3860">
                  <c:v>1.2106300000000001E-3</c:v>
                </c:pt>
                <c:pt idx="3861">
                  <c:v>1.1556299999999999E-3</c:v>
                </c:pt>
                <c:pt idx="3862">
                  <c:v>1.1788840000000001E-3</c:v>
                </c:pt>
                <c:pt idx="3863">
                  <c:v>1.2265690000000001E-3</c:v>
                </c:pt>
                <c:pt idx="3864">
                  <c:v>1.168704E-3</c:v>
                </c:pt>
                <c:pt idx="3865">
                  <c:v>1.1883519999999999E-3</c:v>
                </c:pt>
                <c:pt idx="3866">
                  <c:v>1.222437E-3</c:v>
                </c:pt>
                <c:pt idx="3867">
                  <c:v>1.2126909999999999E-3</c:v>
                </c:pt>
                <c:pt idx="3868">
                  <c:v>1.1552960000000001E-3</c:v>
                </c:pt>
                <c:pt idx="3869">
                  <c:v>1.178798E-3</c:v>
                </c:pt>
                <c:pt idx="3870">
                  <c:v>1.237702E-3</c:v>
                </c:pt>
                <c:pt idx="3871">
                  <c:v>1.17647E-3</c:v>
                </c:pt>
                <c:pt idx="3872">
                  <c:v>1.1916279999999999E-3</c:v>
                </c:pt>
                <c:pt idx="3873">
                  <c:v>1.230652E-3</c:v>
                </c:pt>
                <c:pt idx="3874">
                  <c:v>1.1963049999999999E-3</c:v>
                </c:pt>
                <c:pt idx="3875">
                  <c:v>1.202652E-3</c:v>
                </c:pt>
                <c:pt idx="3876">
                  <c:v>1.2362530000000001E-3</c:v>
                </c:pt>
                <c:pt idx="3877">
                  <c:v>1.2261959999999999E-3</c:v>
                </c:pt>
                <c:pt idx="3878">
                  <c:v>1.1678909999999999E-3</c:v>
                </c:pt>
                <c:pt idx="3879">
                  <c:v>1.1903560000000001E-3</c:v>
                </c:pt>
                <c:pt idx="3880">
                  <c:v>1.250138E-3</c:v>
                </c:pt>
                <c:pt idx="3881">
                  <c:v>1.207821E-3</c:v>
                </c:pt>
                <c:pt idx="3882">
                  <c:v>1.2349329999999999E-3</c:v>
                </c:pt>
                <c:pt idx="3883">
                  <c:v>1.2871860000000001E-3</c:v>
                </c:pt>
                <c:pt idx="3884">
                  <c:v>1.2896159999999999E-3</c:v>
                </c:pt>
                <c:pt idx="3885">
                  <c:v>1.2245470000000001E-3</c:v>
                </c:pt>
                <c:pt idx="3886">
                  <c:v>1.227805E-3</c:v>
                </c:pt>
                <c:pt idx="3887">
                  <c:v>1.2777369999999999E-3</c:v>
                </c:pt>
                <c:pt idx="3888">
                  <c:v>1.216331E-3</c:v>
                </c:pt>
                <c:pt idx="3889">
                  <c:v>1.2250060000000001E-3</c:v>
                </c:pt>
                <c:pt idx="3890">
                  <c:v>1.2771740000000001E-3</c:v>
                </c:pt>
                <c:pt idx="3891">
                  <c:v>1.2473860000000001E-3</c:v>
                </c:pt>
                <c:pt idx="3892">
                  <c:v>1.2623980000000001E-3</c:v>
                </c:pt>
                <c:pt idx="3893">
                  <c:v>1.3010750000000001E-3</c:v>
                </c:pt>
                <c:pt idx="3894">
                  <c:v>1.2950609999999999E-3</c:v>
                </c:pt>
                <c:pt idx="3895">
                  <c:v>1.2268520000000001E-3</c:v>
                </c:pt>
                <c:pt idx="3896">
                  <c:v>1.247359E-3</c:v>
                </c:pt>
                <c:pt idx="3897">
                  <c:v>1.2918199999999999E-3</c:v>
                </c:pt>
                <c:pt idx="3898">
                  <c:v>1.22181E-3</c:v>
                </c:pt>
                <c:pt idx="3899">
                  <c:v>1.225931E-3</c:v>
                </c:pt>
                <c:pt idx="3900">
                  <c:v>1.2623650000000001E-3</c:v>
                </c:pt>
                <c:pt idx="3901">
                  <c:v>1.2594119999999999E-3</c:v>
                </c:pt>
                <c:pt idx="3902">
                  <c:v>1.2095859999999999E-3</c:v>
                </c:pt>
                <c:pt idx="3903">
                  <c:v>1.2339709999999999E-3</c:v>
                </c:pt>
                <c:pt idx="3904">
                  <c:v>1.294279E-3</c:v>
                </c:pt>
                <c:pt idx="3905">
                  <c:v>1.24657E-3</c:v>
                </c:pt>
                <c:pt idx="3906">
                  <c:v>1.245571E-3</c:v>
                </c:pt>
                <c:pt idx="3907">
                  <c:v>1.277563E-3</c:v>
                </c:pt>
                <c:pt idx="3908">
                  <c:v>1.256594E-3</c:v>
                </c:pt>
                <c:pt idx="3909">
                  <c:v>1.196623E-3</c:v>
                </c:pt>
                <c:pt idx="3910">
                  <c:v>1.216457E-3</c:v>
                </c:pt>
                <c:pt idx="3911">
                  <c:v>1.2757409999999999E-3</c:v>
                </c:pt>
                <c:pt idx="3912">
                  <c:v>1.2319060000000001E-3</c:v>
                </c:pt>
                <c:pt idx="3913">
                  <c:v>1.2495E-3</c:v>
                </c:pt>
                <c:pt idx="3914">
                  <c:v>1.2926979999999999E-3</c:v>
                </c:pt>
                <c:pt idx="3915">
                  <c:v>1.289625E-3</c:v>
                </c:pt>
                <c:pt idx="3916">
                  <c:v>1.2320530000000001E-3</c:v>
                </c:pt>
                <c:pt idx="3917">
                  <c:v>1.2492779999999999E-3</c:v>
                </c:pt>
                <c:pt idx="3918">
                  <c:v>1.3013269999999999E-3</c:v>
                </c:pt>
                <c:pt idx="3919">
                  <c:v>1.2478929999999999E-3</c:v>
                </c:pt>
                <c:pt idx="3920">
                  <c:v>1.259973E-3</c:v>
                </c:pt>
                <c:pt idx="3921">
                  <c:v>1.2967779999999999E-3</c:v>
                </c:pt>
                <c:pt idx="3922">
                  <c:v>1.2869190000000001E-3</c:v>
                </c:pt>
                <c:pt idx="3923">
                  <c:v>1.228016E-3</c:v>
                </c:pt>
                <c:pt idx="3924">
                  <c:v>1.242808E-3</c:v>
                </c:pt>
                <c:pt idx="3925">
                  <c:v>1.2899669999999999E-3</c:v>
                </c:pt>
                <c:pt idx="3926">
                  <c:v>1.237096E-3</c:v>
                </c:pt>
                <c:pt idx="3927">
                  <c:v>1.2583729999999999E-3</c:v>
                </c:pt>
                <c:pt idx="3928">
                  <c:v>1.2964910000000001E-3</c:v>
                </c:pt>
                <c:pt idx="3929">
                  <c:v>1.287011E-3</c:v>
                </c:pt>
                <c:pt idx="3930">
                  <c:v>1.2260859999999999E-3</c:v>
                </c:pt>
                <c:pt idx="3931">
                  <c:v>1.243713E-3</c:v>
                </c:pt>
                <c:pt idx="3932">
                  <c:v>1.2956409999999999E-3</c:v>
                </c:pt>
                <c:pt idx="3933">
                  <c:v>1.238257E-3</c:v>
                </c:pt>
                <c:pt idx="3934">
                  <c:v>1.2482929999999999E-3</c:v>
                </c:pt>
                <c:pt idx="3935">
                  <c:v>1.283385E-3</c:v>
                </c:pt>
                <c:pt idx="3936">
                  <c:v>1.2364749999999999E-3</c:v>
                </c:pt>
                <c:pt idx="3937">
                  <c:v>1.2438180000000001E-3</c:v>
                </c:pt>
                <c:pt idx="3938">
                  <c:v>1.2747940000000001E-3</c:v>
                </c:pt>
                <c:pt idx="3939">
                  <c:v>1.263922E-3</c:v>
                </c:pt>
                <c:pt idx="3940">
                  <c:v>1.201901E-3</c:v>
                </c:pt>
                <c:pt idx="3941">
                  <c:v>1.2271140000000001E-3</c:v>
                </c:pt>
                <c:pt idx="3942">
                  <c:v>1.2747590000000001E-3</c:v>
                </c:pt>
                <c:pt idx="3943">
                  <c:v>1.2182860000000001E-3</c:v>
                </c:pt>
                <c:pt idx="3944">
                  <c:v>1.2277270000000001E-3</c:v>
                </c:pt>
                <c:pt idx="3945">
                  <c:v>1.2663399999999999E-3</c:v>
                </c:pt>
                <c:pt idx="3946">
                  <c:v>1.2580169999999999E-3</c:v>
                </c:pt>
                <c:pt idx="3947">
                  <c:v>1.200188E-3</c:v>
                </c:pt>
                <c:pt idx="3948">
                  <c:v>1.2123209999999999E-3</c:v>
                </c:pt>
                <c:pt idx="3949">
                  <c:v>1.259774E-3</c:v>
                </c:pt>
                <c:pt idx="3950">
                  <c:v>1.201031E-3</c:v>
                </c:pt>
                <c:pt idx="3951">
                  <c:v>1.2108749999999999E-3</c:v>
                </c:pt>
                <c:pt idx="3952">
                  <c:v>1.245892E-3</c:v>
                </c:pt>
                <c:pt idx="3953">
                  <c:v>1.2350180000000001E-3</c:v>
                </c:pt>
                <c:pt idx="3954">
                  <c:v>1.1784149999999999E-3</c:v>
                </c:pt>
                <c:pt idx="3955">
                  <c:v>1.1950750000000001E-3</c:v>
                </c:pt>
                <c:pt idx="3956">
                  <c:v>1.2406209999999999E-3</c:v>
                </c:pt>
                <c:pt idx="3957">
                  <c:v>1.185399E-3</c:v>
                </c:pt>
                <c:pt idx="3958">
                  <c:v>1.1937479999999999E-3</c:v>
                </c:pt>
                <c:pt idx="3959">
                  <c:v>1.229054E-3</c:v>
                </c:pt>
                <c:pt idx="3960">
                  <c:v>1.2205079999999999E-3</c:v>
                </c:pt>
                <c:pt idx="3961">
                  <c:v>1.16255E-3</c:v>
                </c:pt>
                <c:pt idx="3962">
                  <c:v>1.178148E-3</c:v>
                </c:pt>
                <c:pt idx="3963">
                  <c:v>1.2244459999999999E-3</c:v>
                </c:pt>
                <c:pt idx="3964">
                  <c:v>1.170031E-3</c:v>
                </c:pt>
                <c:pt idx="3965">
                  <c:v>1.1793089999999999E-3</c:v>
                </c:pt>
                <c:pt idx="3966">
                  <c:v>1.214208E-3</c:v>
                </c:pt>
                <c:pt idx="3967">
                  <c:v>1.205469E-3</c:v>
                </c:pt>
                <c:pt idx="3968">
                  <c:v>1.1480360000000001E-3</c:v>
                </c:pt>
                <c:pt idx="3969">
                  <c:v>1.1762369999999999E-3</c:v>
                </c:pt>
                <c:pt idx="3970">
                  <c:v>1.2241050000000001E-3</c:v>
                </c:pt>
                <c:pt idx="3971">
                  <c:v>1.1694780000000001E-3</c:v>
                </c:pt>
                <c:pt idx="3972">
                  <c:v>1.1789719999999999E-3</c:v>
                </c:pt>
                <c:pt idx="3973">
                  <c:v>1.214089E-3</c:v>
                </c:pt>
                <c:pt idx="3974">
                  <c:v>1.206256E-3</c:v>
                </c:pt>
                <c:pt idx="3975">
                  <c:v>1.1496740000000001E-3</c:v>
                </c:pt>
                <c:pt idx="3976">
                  <c:v>1.176222E-3</c:v>
                </c:pt>
                <c:pt idx="3977">
                  <c:v>1.2264769999999999E-3</c:v>
                </c:pt>
                <c:pt idx="3978">
                  <c:v>1.172392E-3</c:v>
                </c:pt>
                <c:pt idx="3979">
                  <c:v>1.1782400000000001E-3</c:v>
                </c:pt>
                <c:pt idx="3980">
                  <c:v>1.2133280000000001E-3</c:v>
                </c:pt>
                <c:pt idx="3981">
                  <c:v>1.205565E-3</c:v>
                </c:pt>
                <c:pt idx="3982">
                  <c:v>1.151097E-3</c:v>
                </c:pt>
                <c:pt idx="3983">
                  <c:v>1.1736819999999999E-3</c:v>
                </c:pt>
                <c:pt idx="3984">
                  <c:v>1.218603E-3</c:v>
                </c:pt>
                <c:pt idx="3985">
                  <c:v>1.1647750000000001E-3</c:v>
                </c:pt>
                <c:pt idx="3986">
                  <c:v>1.1778450000000001E-3</c:v>
                </c:pt>
                <c:pt idx="3987">
                  <c:v>1.2152160000000001E-3</c:v>
                </c:pt>
                <c:pt idx="3988">
                  <c:v>1.208914E-3</c:v>
                </c:pt>
                <c:pt idx="3989">
                  <c:v>1.155791E-3</c:v>
                </c:pt>
                <c:pt idx="3990">
                  <c:v>1.1807930000000001E-3</c:v>
                </c:pt>
                <c:pt idx="3991">
                  <c:v>1.233163E-3</c:v>
                </c:pt>
                <c:pt idx="3992">
                  <c:v>1.182184E-3</c:v>
                </c:pt>
                <c:pt idx="3993">
                  <c:v>1.1856150000000001E-3</c:v>
                </c:pt>
                <c:pt idx="3994">
                  <c:v>1.22135E-3</c:v>
                </c:pt>
                <c:pt idx="3995">
                  <c:v>1.214024E-3</c:v>
                </c:pt>
                <c:pt idx="3996">
                  <c:v>1.1621120000000001E-3</c:v>
                </c:pt>
                <c:pt idx="3997">
                  <c:v>1.1860830000000001E-3</c:v>
                </c:pt>
                <c:pt idx="3998">
                  <c:v>1.2355790000000001E-3</c:v>
                </c:pt>
                <c:pt idx="3999">
                  <c:v>1.234317E-3</c:v>
                </c:pt>
                <c:pt idx="4000">
                  <c:v>1.1701999999999999E-3</c:v>
                </c:pt>
                <c:pt idx="4001">
                  <c:v>1.1876740000000001E-3</c:v>
                </c:pt>
                <c:pt idx="4002">
                  <c:v>1.238042E-3</c:v>
                </c:pt>
                <c:pt idx="4003">
                  <c:v>1.1875900000000001E-3</c:v>
                </c:pt>
                <c:pt idx="4004">
                  <c:v>1.193267E-3</c:v>
                </c:pt>
                <c:pt idx="4005">
                  <c:v>1.2278980000000001E-3</c:v>
                </c:pt>
                <c:pt idx="4006">
                  <c:v>1.220711E-3</c:v>
                </c:pt>
                <c:pt idx="4007">
                  <c:v>1.1651190000000001E-3</c:v>
                </c:pt>
                <c:pt idx="4008">
                  <c:v>1.1839050000000001E-3</c:v>
                </c:pt>
                <c:pt idx="4009">
                  <c:v>1.2300029999999999E-3</c:v>
                </c:pt>
                <c:pt idx="4010">
                  <c:v>1.1743649999999999E-3</c:v>
                </c:pt>
                <c:pt idx="4011">
                  <c:v>1.1801979999999999E-3</c:v>
                </c:pt>
                <c:pt idx="4012">
                  <c:v>1.2203629999999999E-3</c:v>
                </c:pt>
                <c:pt idx="4013">
                  <c:v>1.21569E-3</c:v>
                </c:pt>
                <c:pt idx="4014">
                  <c:v>1.1627549999999999E-3</c:v>
                </c:pt>
                <c:pt idx="4015">
                  <c:v>1.1804470000000001E-3</c:v>
                </c:pt>
                <c:pt idx="4016">
                  <c:v>1.2277130000000001E-3</c:v>
                </c:pt>
                <c:pt idx="4017">
                  <c:v>1.2213930000000001E-3</c:v>
                </c:pt>
                <c:pt idx="4018">
                  <c:v>1.153701E-3</c:v>
                </c:pt>
                <c:pt idx="4019">
                  <c:v>1.1776169999999999E-3</c:v>
                </c:pt>
                <c:pt idx="4020">
                  <c:v>1.2298389999999999E-3</c:v>
                </c:pt>
                <c:pt idx="4021">
                  <c:v>1.1814009999999999E-3</c:v>
                </c:pt>
                <c:pt idx="4022">
                  <c:v>1.184423E-3</c:v>
                </c:pt>
                <c:pt idx="4023">
                  <c:v>1.2185060000000001E-3</c:v>
                </c:pt>
                <c:pt idx="4024">
                  <c:v>1.211944E-3</c:v>
                </c:pt>
                <c:pt idx="4025">
                  <c:v>1.1565E-3</c:v>
                </c:pt>
                <c:pt idx="4026">
                  <c:v>1.1724929999999999E-3</c:v>
                </c:pt>
                <c:pt idx="4027">
                  <c:v>1.216408E-3</c:v>
                </c:pt>
                <c:pt idx="4028">
                  <c:v>1.1630900000000001E-3</c:v>
                </c:pt>
                <c:pt idx="4029">
                  <c:v>1.168465E-3</c:v>
                </c:pt>
                <c:pt idx="4030">
                  <c:v>1.2022630000000001E-3</c:v>
                </c:pt>
                <c:pt idx="4031">
                  <c:v>1.1914989999999999E-3</c:v>
                </c:pt>
                <c:pt idx="4032">
                  <c:v>1.1339989999999999E-3</c:v>
                </c:pt>
                <c:pt idx="4033">
                  <c:v>1.1566110000000001E-3</c:v>
                </c:pt>
                <c:pt idx="4034">
                  <c:v>1.204826E-3</c:v>
                </c:pt>
                <c:pt idx="4035">
                  <c:v>1.2018720000000001E-3</c:v>
                </c:pt>
                <c:pt idx="4036">
                  <c:v>1.132383E-3</c:v>
                </c:pt>
                <c:pt idx="4037">
                  <c:v>1.1473919999999999E-3</c:v>
                </c:pt>
                <c:pt idx="4038">
                  <c:v>1.1978640000000001E-3</c:v>
                </c:pt>
                <c:pt idx="4039">
                  <c:v>1.1474040000000001E-3</c:v>
                </c:pt>
                <c:pt idx="4040">
                  <c:v>1.1525470000000001E-3</c:v>
                </c:pt>
                <c:pt idx="4041">
                  <c:v>1.1882279999999999E-3</c:v>
                </c:pt>
                <c:pt idx="4042">
                  <c:v>1.179278E-3</c:v>
                </c:pt>
                <c:pt idx="4043">
                  <c:v>1.123867E-3</c:v>
                </c:pt>
                <c:pt idx="4044">
                  <c:v>1.144249E-3</c:v>
                </c:pt>
                <c:pt idx="4045">
                  <c:v>1.1928209999999999E-3</c:v>
                </c:pt>
                <c:pt idx="4046">
                  <c:v>1.139255E-3</c:v>
                </c:pt>
                <c:pt idx="4047">
                  <c:v>1.1507119999999999E-3</c:v>
                </c:pt>
                <c:pt idx="4048">
                  <c:v>1.1854789999999999E-3</c:v>
                </c:pt>
                <c:pt idx="4049">
                  <c:v>1.177972E-3</c:v>
                </c:pt>
                <c:pt idx="4050">
                  <c:v>1.121239E-3</c:v>
                </c:pt>
                <c:pt idx="4051">
                  <c:v>1.1331539999999999E-3</c:v>
                </c:pt>
                <c:pt idx="4052">
                  <c:v>1.173646E-3</c:v>
                </c:pt>
                <c:pt idx="4053">
                  <c:v>1.1712719999999999E-3</c:v>
                </c:pt>
                <c:pt idx="4054">
                  <c:v>1.1057459999999999E-3</c:v>
                </c:pt>
                <c:pt idx="4055">
                  <c:v>1.123387E-3</c:v>
                </c:pt>
                <c:pt idx="4056">
                  <c:v>1.1753219999999999E-3</c:v>
                </c:pt>
                <c:pt idx="4057">
                  <c:v>1.1278530000000001E-3</c:v>
                </c:pt>
                <c:pt idx="4058">
                  <c:v>1.131359E-3</c:v>
                </c:pt>
                <c:pt idx="4059">
                  <c:v>1.161977E-3</c:v>
                </c:pt>
                <c:pt idx="4060">
                  <c:v>1.156146E-3</c:v>
                </c:pt>
                <c:pt idx="4061">
                  <c:v>1.1006340000000001E-3</c:v>
                </c:pt>
                <c:pt idx="4062">
                  <c:v>1.118055E-3</c:v>
                </c:pt>
                <c:pt idx="4063">
                  <c:v>1.1720019999999999E-3</c:v>
                </c:pt>
                <c:pt idx="4064">
                  <c:v>1.1716929999999999E-3</c:v>
                </c:pt>
                <c:pt idx="4065">
                  <c:v>1.105555E-3</c:v>
                </c:pt>
                <c:pt idx="4066">
                  <c:v>1.1135839999999999E-3</c:v>
                </c:pt>
                <c:pt idx="4067">
                  <c:v>1.157188E-3</c:v>
                </c:pt>
                <c:pt idx="4068">
                  <c:v>1.1084980000000001E-3</c:v>
                </c:pt>
                <c:pt idx="4069">
                  <c:v>1.114119E-3</c:v>
                </c:pt>
                <c:pt idx="4070">
                  <c:v>1.1487800000000001E-3</c:v>
                </c:pt>
                <c:pt idx="4071">
                  <c:v>1.143858E-3</c:v>
                </c:pt>
                <c:pt idx="4072">
                  <c:v>1.0926519999999999E-3</c:v>
                </c:pt>
                <c:pt idx="4073">
                  <c:v>1.1063550000000001E-3</c:v>
                </c:pt>
                <c:pt idx="4074">
                  <c:v>1.1463370000000001E-3</c:v>
                </c:pt>
                <c:pt idx="4075">
                  <c:v>1.1436930000000001E-3</c:v>
                </c:pt>
                <c:pt idx="4076">
                  <c:v>1.07985E-3</c:v>
                </c:pt>
                <c:pt idx="4077">
                  <c:v>1.092729E-3</c:v>
                </c:pt>
                <c:pt idx="4078">
                  <c:v>1.139145E-3</c:v>
                </c:pt>
                <c:pt idx="4079">
                  <c:v>1.096128E-3</c:v>
                </c:pt>
                <c:pt idx="4080">
                  <c:v>1.107774E-3</c:v>
                </c:pt>
                <c:pt idx="4081">
                  <c:v>1.14562E-3</c:v>
                </c:pt>
                <c:pt idx="4082">
                  <c:v>1.1452910000000001E-3</c:v>
                </c:pt>
                <c:pt idx="4083">
                  <c:v>1.085623E-3</c:v>
                </c:pt>
                <c:pt idx="4084">
                  <c:v>1.0947590000000001E-3</c:v>
                </c:pt>
                <c:pt idx="4085">
                  <c:v>1.14014E-3</c:v>
                </c:pt>
                <c:pt idx="4086">
                  <c:v>1.140762E-3</c:v>
                </c:pt>
                <c:pt idx="4087">
                  <c:v>1.0767839999999999E-3</c:v>
                </c:pt>
                <c:pt idx="4088">
                  <c:v>1.088896E-3</c:v>
                </c:pt>
                <c:pt idx="4089">
                  <c:v>1.14145E-3</c:v>
                </c:pt>
                <c:pt idx="4090">
                  <c:v>1.097981E-3</c:v>
                </c:pt>
                <c:pt idx="4091">
                  <c:v>1.1006200000000001E-3</c:v>
                </c:pt>
                <c:pt idx="4092">
                  <c:v>1.1310890000000001E-3</c:v>
                </c:pt>
                <c:pt idx="4093">
                  <c:v>1.1211870000000001E-3</c:v>
                </c:pt>
                <c:pt idx="4094">
                  <c:v>1.0617879999999999E-3</c:v>
                </c:pt>
                <c:pt idx="4095">
                  <c:v>1.0754510000000001E-3</c:v>
                </c:pt>
                <c:pt idx="4096">
                  <c:v>1.119978E-3</c:v>
                </c:pt>
                <c:pt idx="4097">
                  <c:v>1.1174189999999999E-3</c:v>
                </c:pt>
                <c:pt idx="4098">
                  <c:v>1.0576380000000001E-3</c:v>
                </c:pt>
                <c:pt idx="4099">
                  <c:v>1.0738670000000001E-3</c:v>
                </c:pt>
                <c:pt idx="4100">
                  <c:v>1.1200439999999999E-3</c:v>
                </c:pt>
                <c:pt idx="4101">
                  <c:v>1.0781899999999999E-3</c:v>
                </c:pt>
                <c:pt idx="4102">
                  <c:v>1.087331E-3</c:v>
                </c:pt>
                <c:pt idx="4103">
                  <c:v>1.121896E-3</c:v>
                </c:pt>
                <c:pt idx="4104">
                  <c:v>1.118415E-3</c:v>
                </c:pt>
                <c:pt idx="4105">
                  <c:v>1.0649609999999999E-3</c:v>
                </c:pt>
                <c:pt idx="4106">
                  <c:v>1.0716339999999999E-3</c:v>
                </c:pt>
                <c:pt idx="4107">
                  <c:v>1.1200750000000001E-3</c:v>
                </c:pt>
                <c:pt idx="4108">
                  <c:v>1.120764E-3</c:v>
                </c:pt>
                <c:pt idx="4109">
                  <c:v>1.0550239999999999E-3</c:v>
                </c:pt>
                <c:pt idx="4110">
                  <c:v>1.065699E-3</c:v>
                </c:pt>
                <c:pt idx="4111">
                  <c:v>1.1106289999999999E-3</c:v>
                </c:pt>
                <c:pt idx="4112">
                  <c:v>1.111019E-3</c:v>
                </c:pt>
                <c:pt idx="4113">
                  <c:v>1.050591E-3</c:v>
                </c:pt>
                <c:pt idx="4114">
                  <c:v>1.061184E-3</c:v>
                </c:pt>
                <c:pt idx="4115">
                  <c:v>1.1101850000000001E-3</c:v>
                </c:pt>
                <c:pt idx="4116">
                  <c:v>1.067054E-3</c:v>
                </c:pt>
                <c:pt idx="4117">
                  <c:v>1.0684309999999999E-3</c:v>
                </c:pt>
                <c:pt idx="4118">
                  <c:v>1.1064410000000001E-3</c:v>
                </c:pt>
                <c:pt idx="4119">
                  <c:v>1.1021679999999999E-3</c:v>
                </c:pt>
                <c:pt idx="4120">
                  <c:v>1.0542520000000001E-3</c:v>
                </c:pt>
                <c:pt idx="4121">
                  <c:v>1.076027E-3</c:v>
                </c:pt>
                <c:pt idx="4122">
                  <c:v>1.12374E-3</c:v>
                </c:pt>
                <c:pt idx="4123">
                  <c:v>1.124634E-3</c:v>
                </c:pt>
                <c:pt idx="4124">
                  <c:v>1.0605980000000001E-3</c:v>
                </c:pt>
                <c:pt idx="4125">
                  <c:v>1.0632840000000001E-3</c:v>
                </c:pt>
                <c:pt idx="4126">
                  <c:v>1.112533E-3</c:v>
                </c:pt>
                <c:pt idx="4127">
                  <c:v>1.072227E-3</c:v>
                </c:pt>
                <c:pt idx="4128">
                  <c:v>1.07226E-3</c:v>
                </c:pt>
                <c:pt idx="4129">
                  <c:v>1.108868E-3</c:v>
                </c:pt>
                <c:pt idx="4130">
                  <c:v>1.1052119999999999E-3</c:v>
                </c:pt>
                <c:pt idx="4131">
                  <c:v>1.0466259999999999E-3</c:v>
                </c:pt>
                <c:pt idx="4132">
                  <c:v>1.059847E-3</c:v>
                </c:pt>
                <c:pt idx="4133">
                  <c:v>1.1051349999999999E-3</c:v>
                </c:pt>
                <c:pt idx="4134">
                  <c:v>1.106571E-3</c:v>
                </c:pt>
                <c:pt idx="4135">
                  <c:v>1.0452479999999999E-3</c:v>
                </c:pt>
                <c:pt idx="4136">
                  <c:v>1.0536530000000001E-3</c:v>
                </c:pt>
                <c:pt idx="4137">
                  <c:v>1.1063430000000001E-3</c:v>
                </c:pt>
                <c:pt idx="4138">
                  <c:v>1.1073859999999999E-3</c:v>
                </c:pt>
                <c:pt idx="4139">
                  <c:v>1.0471809999999999E-3</c:v>
                </c:pt>
                <c:pt idx="4140">
                  <c:v>1.067515E-3</c:v>
                </c:pt>
                <c:pt idx="4141">
                  <c:v>1.108948E-3</c:v>
                </c:pt>
                <c:pt idx="4142">
                  <c:v>1.0586619999999999E-3</c:v>
                </c:pt>
                <c:pt idx="4143">
                  <c:v>1.06847E-3</c:v>
                </c:pt>
                <c:pt idx="4144">
                  <c:v>1.106987E-3</c:v>
                </c:pt>
                <c:pt idx="4145">
                  <c:v>1.1041569999999999E-3</c:v>
                </c:pt>
                <c:pt idx="4146">
                  <c:v>1.0525319999999999E-3</c:v>
                </c:pt>
                <c:pt idx="4147">
                  <c:v>1.059075E-3</c:v>
                </c:pt>
                <c:pt idx="4148">
                  <c:v>1.107483E-3</c:v>
                </c:pt>
                <c:pt idx="4149">
                  <c:v>1.1069579999999999E-3</c:v>
                </c:pt>
                <c:pt idx="4150">
                  <c:v>1.04656E-3</c:v>
                </c:pt>
                <c:pt idx="4151">
                  <c:v>1.059314E-3</c:v>
                </c:pt>
                <c:pt idx="4152">
                  <c:v>1.108021E-3</c:v>
                </c:pt>
                <c:pt idx="4153">
                  <c:v>1.108892E-3</c:v>
                </c:pt>
                <c:pt idx="4154">
                  <c:v>1.048773E-3</c:v>
                </c:pt>
                <c:pt idx="4155">
                  <c:v>1.0581810000000001E-3</c:v>
                </c:pt>
                <c:pt idx="4156">
                  <c:v>1.10304E-3</c:v>
                </c:pt>
                <c:pt idx="4157">
                  <c:v>1.102118E-3</c:v>
                </c:pt>
                <c:pt idx="4158">
                  <c:v>1.0428150000000001E-3</c:v>
                </c:pt>
                <c:pt idx="4159">
                  <c:v>1.0578320000000001E-3</c:v>
                </c:pt>
                <c:pt idx="4160">
                  <c:v>1.1037180000000001E-3</c:v>
                </c:pt>
                <c:pt idx="4161">
                  <c:v>1.0633629999999999E-3</c:v>
                </c:pt>
                <c:pt idx="4162">
                  <c:v>1.069438E-3</c:v>
                </c:pt>
                <c:pt idx="4163">
                  <c:v>1.1049600000000001E-3</c:v>
                </c:pt>
                <c:pt idx="4164">
                  <c:v>1.101264E-3</c:v>
                </c:pt>
                <c:pt idx="4165">
                  <c:v>1.049995E-3</c:v>
                </c:pt>
                <c:pt idx="4166">
                  <c:v>1.055376E-3</c:v>
                </c:pt>
                <c:pt idx="4167">
                  <c:v>1.105408E-3</c:v>
                </c:pt>
                <c:pt idx="4168">
                  <c:v>1.1061000000000001E-3</c:v>
                </c:pt>
                <c:pt idx="4169">
                  <c:v>1.0421759999999999E-3</c:v>
                </c:pt>
                <c:pt idx="4170">
                  <c:v>1.05608E-3</c:v>
                </c:pt>
                <c:pt idx="4171">
                  <c:v>1.106992E-3</c:v>
                </c:pt>
                <c:pt idx="4172">
                  <c:v>1.1056849999999999E-3</c:v>
                </c:pt>
                <c:pt idx="4173">
                  <c:v>1.0443410000000001E-3</c:v>
                </c:pt>
                <c:pt idx="4174">
                  <c:v>1.065821E-3</c:v>
                </c:pt>
                <c:pt idx="4175">
                  <c:v>1.1169420000000001E-3</c:v>
                </c:pt>
                <c:pt idx="4176">
                  <c:v>1.1134820000000001E-3</c:v>
                </c:pt>
                <c:pt idx="4177">
                  <c:v>1.050718E-3</c:v>
                </c:pt>
                <c:pt idx="4178">
                  <c:v>1.063359E-3</c:v>
                </c:pt>
                <c:pt idx="4179">
                  <c:v>1.1159189999999999E-3</c:v>
                </c:pt>
                <c:pt idx="4180">
                  <c:v>1.0728580000000001E-3</c:v>
                </c:pt>
                <c:pt idx="4181">
                  <c:v>1.072997E-3</c:v>
                </c:pt>
                <c:pt idx="4182">
                  <c:v>1.104138E-3</c:v>
                </c:pt>
                <c:pt idx="4183">
                  <c:v>1.098047E-3</c:v>
                </c:pt>
                <c:pt idx="4184">
                  <c:v>1.047248E-3</c:v>
                </c:pt>
                <c:pt idx="4185">
                  <c:v>1.06463E-3</c:v>
                </c:pt>
                <c:pt idx="4186">
                  <c:v>1.1174259999999999E-3</c:v>
                </c:pt>
                <c:pt idx="4187">
                  <c:v>1.1162489999999999E-3</c:v>
                </c:pt>
                <c:pt idx="4188">
                  <c:v>1.052545E-3</c:v>
                </c:pt>
                <c:pt idx="4189">
                  <c:v>1.073521E-3</c:v>
                </c:pt>
                <c:pt idx="4190">
                  <c:v>1.124208E-3</c:v>
                </c:pt>
                <c:pt idx="4191">
                  <c:v>1.122879E-3</c:v>
                </c:pt>
                <c:pt idx="4192">
                  <c:v>1.0564369999999999E-3</c:v>
                </c:pt>
                <c:pt idx="4193">
                  <c:v>1.0675400000000001E-3</c:v>
                </c:pt>
                <c:pt idx="4194">
                  <c:v>1.1242540000000001E-3</c:v>
                </c:pt>
                <c:pt idx="4195">
                  <c:v>1.124337E-3</c:v>
                </c:pt>
                <c:pt idx="4196">
                  <c:v>1.0607489999999999E-3</c:v>
                </c:pt>
                <c:pt idx="4197">
                  <c:v>1.0681040000000001E-3</c:v>
                </c:pt>
                <c:pt idx="4198">
                  <c:v>1.1167410000000001E-3</c:v>
                </c:pt>
                <c:pt idx="4199">
                  <c:v>1.1171429999999999E-3</c:v>
                </c:pt>
                <c:pt idx="4200">
                  <c:v>1.053507E-3</c:v>
                </c:pt>
                <c:pt idx="4201">
                  <c:v>1.0619850000000001E-3</c:v>
                </c:pt>
                <c:pt idx="4202">
                  <c:v>1.113059E-3</c:v>
                </c:pt>
                <c:pt idx="4203">
                  <c:v>1.0712370000000001E-3</c:v>
                </c:pt>
                <c:pt idx="4204">
                  <c:v>1.073E-3</c:v>
                </c:pt>
                <c:pt idx="4205">
                  <c:v>1.10794E-3</c:v>
                </c:pt>
                <c:pt idx="4206">
                  <c:v>1.105176E-3</c:v>
                </c:pt>
                <c:pt idx="4207">
                  <c:v>1.053802E-3</c:v>
                </c:pt>
                <c:pt idx="4208">
                  <c:v>1.0579459999999999E-3</c:v>
                </c:pt>
                <c:pt idx="4209">
                  <c:v>1.1018320000000001E-3</c:v>
                </c:pt>
                <c:pt idx="4210">
                  <c:v>1.1026059999999999E-3</c:v>
                </c:pt>
                <c:pt idx="4211">
                  <c:v>1.041092E-3</c:v>
                </c:pt>
                <c:pt idx="4212">
                  <c:v>1.061256E-3</c:v>
                </c:pt>
                <c:pt idx="4213">
                  <c:v>1.114751E-3</c:v>
                </c:pt>
                <c:pt idx="4214">
                  <c:v>1.1183079999999999E-3</c:v>
                </c:pt>
                <c:pt idx="4215">
                  <c:v>1.0585200000000001E-3</c:v>
                </c:pt>
                <c:pt idx="4216">
                  <c:v>1.055942E-3</c:v>
                </c:pt>
                <c:pt idx="4217">
                  <c:v>1.1020579999999999E-3</c:v>
                </c:pt>
                <c:pt idx="4218">
                  <c:v>1.1083320000000001E-3</c:v>
                </c:pt>
                <c:pt idx="4219">
                  <c:v>1.0479109999999999E-3</c:v>
                </c:pt>
                <c:pt idx="4220">
                  <c:v>1.0611030000000001E-3</c:v>
                </c:pt>
                <c:pt idx="4221">
                  <c:v>1.117268E-3</c:v>
                </c:pt>
                <c:pt idx="4222">
                  <c:v>1.122053E-3</c:v>
                </c:pt>
                <c:pt idx="4223">
                  <c:v>1.0578149999999999E-3</c:v>
                </c:pt>
                <c:pt idx="4224">
                  <c:v>1.0637089999999999E-3</c:v>
                </c:pt>
                <c:pt idx="4225">
                  <c:v>1.1138879999999999E-3</c:v>
                </c:pt>
                <c:pt idx="4226">
                  <c:v>1.121943E-3</c:v>
                </c:pt>
                <c:pt idx="4227">
                  <c:v>1.057126E-3</c:v>
                </c:pt>
                <c:pt idx="4228">
                  <c:v>1.067611E-3</c:v>
                </c:pt>
                <c:pt idx="4229">
                  <c:v>1.1197189999999999E-3</c:v>
                </c:pt>
                <c:pt idx="4230">
                  <c:v>1.079972E-3</c:v>
                </c:pt>
                <c:pt idx="4231">
                  <c:v>1.0774350000000001E-3</c:v>
                </c:pt>
                <c:pt idx="4232">
                  <c:v>1.1137479999999999E-3</c:v>
                </c:pt>
                <c:pt idx="4233">
                  <c:v>1.1121359999999999E-3</c:v>
                </c:pt>
                <c:pt idx="4234">
                  <c:v>1.0616379999999999E-3</c:v>
                </c:pt>
                <c:pt idx="4235">
                  <c:v>1.0631970000000001E-3</c:v>
                </c:pt>
                <c:pt idx="4236">
                  <c:v>1.1150800000000001E-3</c:v>
                </c:pt>
                <c:pt idx="4237">
                  <c:v>1.1203299999999999E-3</c:v>
                </c:pt>
                <c:pt idx="4238">
                  <c:v>1.060301E-3</c:v>
                </c:pt>
                <c:pt idx="4239">
                  <c:v>1.0649520000000001E-3</c:v>
                </c:pt>
                <c:pt idx="4240">
                  <c:v>1.1118230000000001E-3</c:v>
                </c:pt>
                <c:pt idx="4241">
                  <c:v>1.116246E-3</c:v>
                </c:pt>
                <c:pt idx="4242">
                  <c:v>1.0595839999999999E-3</c:v>
                </c:pt>
                <c:pt idx="4243">
                  <c:v>1.075906E-3</c:v>
                </c:pt>
                <c:pt idx="4244">
                  <c:v>1.1262729999999999E-3</c:v>
                </c:pt>
                <c:pt idx="4245">
                  <c:v>1.1350760000000001E-3</c:v>
                </c:pt>
                <c:pt idx="4246">
                  <c:v>1.0738309999999999E-3</c:v>
                </c:pt>
                <c:pt idx="4247">
                  <c:v>1.0730309999999999E-3</c:v>
                </c:pt>
                <c:pt idx="4248">
                  <c:v>1.121408E-3</c:v>
                </c:pt>
                <c:pt idx="4249">
                  <c:v>1.1265369999999999E-3</c:v>
                </c:pt>
                <c:pt idx="4250">
                  <c:v>1.0661850000000001E-3</c:v>
                </c:pt>
                <c:pt idx="4251">
                  <c:v>1.075527E-3</c:v>
                </c:pt>
                <c:pt idx="4252">
                  <c:v>1.128506E-3</c:v>
                </c:pt>
                <c:pt idx="4253">
                  <c:v>1.1336359999999999E-3</c:v>
                </c:pt>
                <c:pt idx="4254">
                  <c:v>1.074946E-3</c:v>
                </c:pt>
                <c:pt idx="4255">
                  <c:v>1.085707E-3</c:v>
                </c:pt>
                <c:pt idx="4256">
                  <c:v>1.1317549999999999E-3</c:v>
                </c:pt>
                <c:pt idx="4257">
                  <c:v>1.1285469999999999E-3</c:v>
                </c:pt>
                <c:pt idx="4258">
                  <c:v>1.0683120000000001E-3</c:v>
                </c:pt>
                <c:pt idx="4259">
                  <c:v>1.0726080000000001E-3</c:v>
                </c:pt>
                <c:pt idx="4260">
                  <c:v>1.1247519999999999E-3</c:v>
                </c:pt>
                <c:pt idx="4261">
                  <c:v>1.129276E-3</c:v>
                </c:pt>
                <c:pt idx="4262">
                  <c:v>1.0676629999999999E-3</c:v>
                </c:pt>
                <c:pt idx="4263">
                  <c:v>1.0772049999999999E-3</c:v>
                </c:pt>
                <c:pt idx="4264">
                  <c:v>1.1352160000000001E-3</c:v>
                </c:pt>
                <c:pt idx="4265">
                  <c:v>1.1396570000000001E-3</c:v>
                </c:pt>
                <c:pt idx="4266">
                  <c:v>1.08281E-3</c:v>
                </c:pt>
                <c:pt idx="4267">
                  <c:v>1.085223E-3</c:v>
                </c:pt>
                <c:pt idx="4268">
                  <c:v>1.1352929999999999E-3</c:v>
                </c:pt>
                <c:pt idx="4269">
                  <c:v>1.1396729999999999E-3</c:v>
                </c:pt>
                <c:pt idx="4270">
                  <c:v>1.0815969999999999E-3</c:v>
                </c:pt>
                <c:pt idx="4271">
                  <c:v>1.0845309999999999E-3</c:v>
                </c:pt>
                <c:pt idx="4272">
                  <c:v>1.1361190000000001E-3</c:v>
                </c:pt>
                <c:pt idx="4273">
                  <c:v>1.140549E-3</c:v>
                </c:pt>
                <c:pt idx="4274">
                  <c:v>1.083358E-3</c:v>
                </c:pt>
                <c:pt idx="4275">
                  <c:v>1.083405E-3</c:v>
                </c:pt>
                <c:pt idx="4276">
                  <c:v>1.1344700000000001E-3</c:v>
                </c:pt>
                <c:pt idx="4277">
                  <c:v>1.1405110000000001E-3</c:v>
                </c:pt>
                <c:pt idx="4278">
                  <c:v>1.086486E-3</c:v>
                </c:pt>
                <c:pt idx="4279">
                  <c:v>1.0852559999999999E-3</c:v>
                </c:pt>
                <c:pt idx="4280">
                  <c:v>1.132894E-3</c:v>
                </c:pt>
                <c:pt idx="4281">
                  <c:v>1.1327430000000001E-3</c:v>
                </c:pt>
                <c:pt idx="4282">
                  <c:v>1.0828210000000001E-3</c:v>
                </c:pt>
                <c:pt idx="4283">
                  <c:v>1.090019E-3</c:v>
                </c:pt>
                <c:pt idx="4284">
                  <c:v>1.1365209999999999E-3</c:v>
                </c:pt>
                <c:pt idx="4285">
                  <c:v>1.139092E-3</c:v>
                </c:pt>
                <c:pt idx="4286">
                  <c:v>1.0853919999999999E-3</c:v>
                </c:pt>
                <c:pt idx="4287">
                  <c:v>1.0832280000000001E-3</c:v>
                </c:pt>
                <c:pt idx="4288">
                  <c:v>1.1351779999999999E-3</c:v>
                </c:pt>
                <c:pt idx="4289">
                  <c:v>1.136834E-3</c:v>
                </c:pt>
                <c:pt idx="4290">
                  <c:v>1.082019E-3</c:v>
                </c:pt>
                <c:pt idx="4291">
                  <c:v>1.083224E-3</c:v>
                </c:pt>
                <c:pt idx="4292">
                  <c:v>1.1339029999999999E-3</c:v>
                </c:pt>
                <c:pt idx="4293">
                  <c:v>1.1374060000000001E-3</c:v>
                </c:pt>
                <c:pt idx="4294">
                  <c:v>1.0808720000000001E-3</c:v>
                </c:pt>
                <c:pt idx="4295">
                  <c:v>1.089079E-3</c:v>
                </c:pt>
                <c:pt idx="4296">
                  <c:v>1.143626E-3</c:v>
                </c:pt>
                <c:pt idx="4297">
                  <c:v>1.146825E-3</c:v>
                </c:pt>
                <c:pt idx="4298">
                  <c:v>1.0891729999999999E-3</c:v>
                </c:pt>
                <c:pt idx="4299">
                  <c:v>1.087906E-3</c:v>
                </c:pt>
                <c:pt idx="4300">
                  <c:v>1.1308869999999999E-3</c:v>
                </c:pt>
                <c:pt idx="4301">
                  <c:v>1.139546E-3</c:v>
                </c:pt>
                <c:pt idx="4302">
                  <c:v>1.083299E-3</c:v>
                </c:pt>
                <c:pt idx="4303">
                  <c:v>1.0898119999999999E-3</c:v>
                </c:pt>
                <c:pt idx="4304">
                  <c:v>1.143926E-3</c:v>
                </c:pt>
                <c:pt idx="4305">
                  <c:v>1.1505619999999999E-3</c:v>
                </c:pt>
                <c:pt idx="4306">
                  <c:v>1.090887E-3</c:v>
                </c:pt>
                <c:pt idx="4307">
                  <c:v>1.085159E-3</c:v>
                </c:pt>
                <c:pt idx="4308">
                  <c:v>1.134836E-3</c:v>
                </c:pt>
                <c:pt idx="4309">
                  <c:v>1.145851E-3</c:v>
                </c:pt>
                <c:pt idx="4310">
                  <c:v>1.091205E-3</c:v>
                </c:pt>
                <c:pt idx="4311">
                  <c:v>1.093527E-3</c:v>
                </c:pt>
                <c:pt idx="4312">
                  <c:v>1.1443340000000001E-3</c:v>
                </c:pt>
                <c:pt idx="4313">
                  <c:v>1.1500320000000001E-3</c:v>
                </c:pt>
                <c:pt idx="4314">
                  <c:v>1.0914290000000001E-3</c:v>
                </c:pt>
                <c:pt idx="4315">
                  <c:v>1.089088E-3</c:v>
                </c:pt>
                <c:pt idx="4316">
                  <c:v>1.1396329999999999E-3</c:v>
                </c:pt>
                <c:pt idx="4317">
                  <c:v>1.147683E-3</c:v>
                </c:pt>
                <c:pt idx="4318">
                  <c:v>1.0920599999999999E-3</c:v>
                </c:pt>
                <c:pt idx="4319">
                  <c:v>1.0921800000000001E-3</c:v>
                </c:pt>
                <c:pt idx="4320">
                  <c:v>1.141553E-3</c:v>
                </c:pt>
                <c:pt idx="4321">
                  <c:v>1.144969E-3</c:v>
                </c:pt>
                <c:pt idx="4322">
                  <c:v>1.089079E-3</c:v>
                </c:pt>
                <c:pt idx="4323">
                  <c:v>1.0932750000000001E-3</c:v>
                </c:pt>
                <c:pt idx="4324">
                  <c:v>1.138097E-3</c:v>
                </c:pt>
                <c:pt idx="4325">
                  <c:v>1.1380590000000001E-3</c:v>
                </c:pt>
                <c:pt idx="4326">
                  <c:v>1.086498E-3</c:v>
                </c:pt>
                <c:pt idx="4327">
                  <c:v>1.0902220000000001E-3</c:v>
                </c:pt>
                <c:pt idx="4328">
                  <c:v>1.134538E-3</c:v>
                </c:pt>
                <c:pt idx="4329">
                  <c:v>1.1346629999999999E-3</c:v>
                </c:pt>
                <c:pt idx="4330">
                  <c:v>1.0839440000000001E-3</c:v>
                </c:pt>
                <c:pt idx="4331">
                  <c:v>1.091142E-3</c:v>
                </c:pt>
                <c:pt idx="4332">
                  <c:v>1.1359320000000001E-3</c:v>
                </c:pt>
                <c:pt idx="4333">
                  <c:v>1.1380240000000001E-3</c:v>
                </c:pt>
                <c:pt idx="4334">
                  <c:v>1.085447E-3</c:v>
                </c:pt>
                <c:pt idx="4335">
                  <c:v>1.085683E-3</c:v>
                </c:pt>
                <c:pt idx="4336">
                  <c:v>1.1335550000000001E-3</c:v>
                </c:pt>
                <c:pt idx="4337">
                  <c:v>1.1350710000000001E-3</c:v>
                </c:pt>
                <c:pt idx="4338">
                  <c:v>1.0840139999999999E-3</c:v>
                </c:pt>
                <c:pt idx="4339">
                  <c:v>1.086842E-3</c:v>
                </c:pt>
                <c:pt idx="4340">
                  <c:v>1.136808E-3</c:v>
                </c:pt>
                <c:pt idx="4341">
                  <c:v>1.139941E-3</c:v>
                </c:pt>
                <c:pt idx="4342">
                  <c:v>1.0907250000000001E-3</c:v>
                </c:pt>
                <c:pt idx="4343">
                  <c:v>1.0925380000000001E-3</c:v>
                </c:pt>
                <c:pt idx="4344">
                  <c:v>1.1391420000000001E-3</c:v>
                </c:pt>
                <c:pt idx="4345">
                  <c:v>1.1397040000000001E-3</c:v>
                </c:pt>
                <c:pt idx="4346">
                  <c:v>1.08771E-3</c:v>
                </c:pt>
                <c:pt idx="4347">
                  <c:v>1.0838499999999999E-3</c:v>
                </c:pt>
                <c:pt idx="4348">
                  <c:v>1.1282849999999999E-3</c:v>
                </c:pt>
                <c:pt idx="4349">
                  <c:v>1.1318980000000001E-3</c:v>
                </c:pt>
                <c:pt idx="4350">
                  <c:v>1.0820000000000001E-3</c:v>
                </c:pt>
                <c:pt idx="4351">
                  <c:v>1.0855929999999999E-3</c:v>
                </c:pt>
                <c:pt idx="4352">
                  <c:v>1.136115E-3</c:v>
                </c:pt>
                <c:pt idx="4353">
                  <c:v>1.1374110000000001E-3</c:v>
                </c:pt>
                <c:pt idx="4354">
                  <c:v>1.087195E-3</c:v>
                </c:pt>
                <c:pt idx="4355">
                  <c:v>1.0797999999999999E-3</c:v>
                </c:pt>
                <c:pt idx="4356">
                  <c:v>1.1285449999999999E-3</c:v>
                </c:pt>
                <c:pt idx="4357">
                  <c:v>1.134019E-3</c:v>
                </c:pt>
                <c:pt idx="4358">
                  <c:v>1.085075E-3</c:v>
                </c:pt>
                <c:pt idx="4359">
                  <c:v>1.0846619999999999E-3</c:v>
                </c:pt>
                <c:pt idx="4360">
                  <c:v>1.1303229999999999E-3</c:v>
                </c:pt>
                <c:pt idx="4361">
                  <c:v>1.1348490000000001E-3</c:v>
                </c:pt>
                <c:pt idx="4362">
                  <c:v>1.0846199999999999E-3</c:v>
                </c:pt>
                <c:pt idx="4363">
                  <c:v>1.0783469999999999E-3</c:v>
                </c:pt>
                <c:pt idx="4364">
                  <c:v>1.1242590000000001E-3</c:v>
                </c:pt>
                <c:pt idx="4365">
                  <c:v>1.130175E-3</c:v>
                </c:pt>
                <c:pt idx="4366">
                  <c:v>1.082892E-3</c:v>
                </c:pt>
                <c:pt idx="4367">
                  <c:v>1.0829839999999999E-3</c:v>
                </c:pt>
                <c:pt idx="4368">
                  <c:v>1.126176E-3</c:v>
                </c:pt>
                <c:pt idx="4369">
                  <c:v>1.125455E-3</c:v>
                </c:pt>
                <c:pt idx="4370">
                  <c:v>1.0740789999999999E-3</c:v>
                </c:pt>
                <c:pt idx="4371">
                  <c:v>1.0728490000000001E-3</c:v>
                </c:pt>
                <c:pt idx="4372">
                  <c:v>1.12017E-3</c:v>
                </c:pt>
                <c:pt idx="4373">
                  <c:v>1.1217449999999999E-3</c:v>
                </c:pt>
                <c:pt idx="4374">
                  <c:v>1.0728230000000001E-3</c:v>
                </c:pt>
                <c:pt idx="4375">
                  <c:v>1.070166E-3</c:v>
                </c:pt>
                <c:pt idx="4376">
                  <c:v>1.1129410000000001E-3</c:v>
                </c:pt>
                <c:pt idx="4377">
                  <c:v>1.113717E-3</c:v>
                </c:pt>
                <c:pt idx="4378">
                  <c:v>1.065149E-3</c:v>
                </c:pt>
                <c:pt idx="4379">
                  <c:v>1.0690770000000001E-3</c:v>
                </c:pt>
                <c:pt idx="4380">
                  <c:v>1.111665E-3</c:v>
                </c:pt>
                <c:pt idx="4381">
                  <c:v>1.112214E-3</c:v>
                </c:pt>
                <c:pt idx="4382">
                  <c:v>1.0637870000000001E-3</c:v>
                </c:pt>
                <c:pt idx="4383">
                  <c:v>1.065599E-3</c:v>
                </c:pt>
                <c:pt idx="4384">
                  <c:v>1.1105329999999999E-3</c:v>
                </c:pt>
                <c:pt idx="4385">
                  <c:v>1.111171E-3</c:v>
                </c:pt>
                <c:pt idx="4386">
                  <c:v>1.0609759999999999E-3</c:v>
                </c:pt>
                <c:pt idx="4387">
                  <c:v>1.058996E-3</c:v>
                </c:pt>
                <c:pt idx="4388">
                  <c:v>1.10082E-3</c:v>
                </c:pt>
                <c:pt idx="4389">
                  <c:v>1.103056E-3</c:v>
                </c:pt>
                <c:pt idx="4390">
                  <c:v>1.0566760000000001E-3</c:v>
                </c:pt>
                <c:pt idx="4391">
                  <c:v>1.0543289999999999E-3</c:v>
                </c:pt>
                <c:pt idx="4392">
                  <c:v>1.0976409999999999E-3</c:v>
                </c:pt>
                <c:pt idx="4393">
                  <c:v>1.0982450000000001E-3</c:v>
                </c:pt>
                <c:pt idx="4394">
                  <c:v>1.0476490000000001E-3</c:v>
                </c:pt>
                <c:pt idx="4395">
                  <c:v>1.0557660000000001E-3</c:v>
                </c:pt>
                <c:pt idx="4396">
                  <c:v>1.092813E-3</c:v>
                </c:pt>
                <c:pt idx="4397">
                  <c:v>1.0900510000000001E-3</c:v>
                </c:pt>
                <c:pt idx="4398">
                  <c:v>1.040203E-3</c:v>
                </c:pt>
                <c:pt idx="4399">
                  <c:v>1.0417340000000001E-3</c:v>
                </c:pt>
                <c:pt idx="4400">
                  <c:v>1.0816339999999999E-3</c:v>
                </c:pt>
                <c:pt idx="4401">
                  <c:v>1.0811849999999999E-3</c:v>
                </c:pt>
                <c:pt idx="4402">
                  <c:v>1.0366419999999999E-3</c:v>
                </c:pt>
                <c:pt idx="4403">
                  <c:v>1.0458970000000001E-3</c:v>
                </c:pt>
                <c:pt idx="4404">
                  <c:v>1.0849099999999999E-3</c:v>
                </c:pt>
                <c:pt idx="4405">
                  <c:v>1.0850949999999999E-3</c:v>
                </c:pt>
                <c:pt idx="4406">
                  <c:v>1.0360650000000001E-3</c:v>
                </c:pt>
                <c:pt idx="4407">
                  <c:v>1.0423699999999999E-3</c:v>
                </c:pt>
                <c:pt idx="4408">
                  <c:v>1.0831339999999999E-3</c:v>
                </c:pt>
                <c:pt idx="4409">
                  <c:v>1.0823709999999999E-3</c:v>
                </c:pt>
                <c:pt idx="4410">
                  <c:v>1.0340320000000001E-3</c:v>
                </c:pt>
                <c:pt idx="4411">
                  <c:v>1.033487E-3</c:v>
                </c:pt>
                <c:pt idx="4412">
                  <c:v>1.073825E-3</c:v>
                </c:pt>
                <c:pt idx="4413">
                  <c:v>1.0755599999999999E-3</c:v>
                </c:pt>
                <c:pt idx="4414">
                  <c:v>1.0249320000000001E-3</c:v>
                </c:pt>
                <c:pt idx="4415">
                  <c:v>1.030684E-3</c:v>
                </c:pt>
                <c:pt idx="4416">
                  <c:v>1.070831E-3</c:v>
                </c:pt>
                <c:pt idx="4417">
                  <c:v>1.074095E-3</c:v>
                </c:pt>
                <c:pt idx="4418">
                  <c:v>1.0461489999999999E-3</c:v>
                </c:pt>
                <c:pt idx="4419">
                  <c:v>9.9900769999999991E-4</c:v>
                </c:pt>
                <c:pt idx="4420">
                  <c:v>1.016217E-3</c:v>
                </c:pt>
                <c:pt idx="4421">
                  <c:v>1.0660680000000001E-3</c:v>
                </c:pt>
                <c:pt idx="4422">
                  <c:v>1.07132E-3</c:v>
                </c:pt>
                <c:pt idx="4423">
                  <c:v>1.0180740000000001E-3</c:v>
                </c:pt>
                <c:pt idx="4424">
                  <c:v>1.023045E-3</c:v>
                </c:pt>
                <c:pt idx="4425">
                  <c:v>1.059583E-3</c:v>
                </c:pt>
                <c:pt idx="4426">
                  <c:v>1.059955E-3</c:v>
                </c:pt>
                <c:pt idx="4427">
                  <c:v>1.0096619999999999E-3</c:v>
                </c:pt>
                <c:pt idx="4428">
                  <c:v>1.0132330000000001E-3</c:v>
                </c:pt>
                <c:pt idx="4429">
                  <c:v>1.050596E-3</c:v>
                </c:pt>
                <c:pt idx="4430">
                  <c:v>1.050945E-3</c:v>
                </c:pt>
                <c:pt idx="4431">
                  <c:v>1.004532E-3</c:v>
                </c:pt>
                <c:pt idx="4432">
                  <c:v>1.0014469999999999E-3</c:v>
                </c:pt>
                <c:pt idx="4433">
                  <c:v>1.040214E-3</c:v>
                </c:pt>
                <c:pt idx="4434">
                  <c:v>1.047386E-3</c:v>
                </c:pt>
                <c:pt idx="4435">
                  <c:v>1.00299E-3</c:v>
                </c:pt>
                <c:pt idx="4436">
                  <c:v>1.005401E-3</c:v>
                </c:pt>
                <c:pt idx="4437">
                  <c:v>1.0475149999999999E-3</c:v>
                </c:pt>
                <c:pt idx="4438">
                  <c:v>1.0494370000000001E-3</c:v>
                </c:pt>
                <c:pt idx="4439">
                  <c:v>1.0000569999999999E-3</c:v>
                </c:pt>
                <c:pt idx="4440">
                  <c:v>1.0007499999999999E-3</c:v>
                </c:pt>
                <c:pt idx="4441">
                  <c:v>1.0410619999999999E-3</c:v>
                </c:pt>
                <c:pt idx="4442">
                  <c:v>1.044075E-3</c:v>
                </c:pt>
                <c:pt idx="4443">
                  <c:v>9.9817640000000006E-4</c:v>
                </c:pt>
                <c:pt idx="4444">
                  <c:v>9.9950420000000009E-4</c:v>
                </c:pt>
                <c:pt idx="4445">
                  <c:v>1.0381419999999999E-3</c:v>
                </c:pt>
                <c:pt idx="4446">
                  <c:v>1.040851E-3</c:v>
                </c:pt>
                <c:pt idx="4447">
                  <c:v>1.012497E-3</c:v>
                </c:pt>
                <c:pt idx="4448">
                  <c:v>9.7439499999999997E-4</c:v>
                </c:pt>
                <c:pt idx="4449">
                  <c:v>1.000389E-3</c:v>
                </c:pt>
                <c:pt idx="4450">
                  <c:v>1.053701E-3</c:v>
                </c:pt>
                <c:pt idx="4451">
                  <c:v>1.0515500000000001E-3</c:v>
                </c:pt>
                <c:pt idx="4452">
                  <c:v>9.995354000000001E-4</c:v>
                </c:pt>
                <c:pt idx="4453">
                  <c:v>1.0029699999999999E-3</c:v>
                </c:pt>
                <c:pt idx="4454">
                  <c:v>1.0457719999999999E-3</c:v>
                </c:pt>
                <c:pt idx="4455">
                  <c:v>1.046686E-3</c:v>
                </c:pt>
                <c:pt idx="4456">
                  <c:v>1.0059590000000001E-3</c:v>
                </c:pt>
                <c:pt idx="4457">
                  <c:v>1.009888E-3</c:v>
                </c:pt>
                <c:pt idx="4458">
                  <c:v>1.0473679999999999E-3</c:v>
                </c:pt>
                <c:pt idx="4459">
                  <c:v>1.047486E-3</c:v>
                </c:pt>
                <c:pt idx="4460">
                  <c:v>1.005819E-3</c:v>
                </c:pt>
                <c:pt idx="4461">
                  <c:v>1.0107989999999999E-3</c:v>
                </c:pt>
                <c:pt idx="4462">
                  <c:v>1.0497939999999999E-3</c:v>
                </c:pt>
                <c:pt idx="4463">
                  <c:v>1.0503579999999999E-3</c:v>
                </c:pt>
                <c:pt idx="4464">
                  <c:v>1.0068519999999999E-3</c:v>
                </c:pt>
                <c:pt idx="4465">
                  <c:v>1.0077860000000001E-3</c:v>
                </c:pt>
                <c:pt idx="4466">
                  <c:v>1.050046E-3</c:v>
                </c:pt>
                <c:pt idx="4467">
                  <c:v>1.052026E-3</c:v>
                </c:pt>
                <c:pt idx="4468">
                  <c:v>1.010981E-3</c:v>
                </c:pt>
                <c:pt idx="4469">
                  <c:v>1.0181389999999999E-3</c:v>
                </c:pt>
                <c:pt idx="4470">
                  <c:v>1.0546900000000001E-3</c:v>
                </c:pt>
                <c:pt idx="4471">
                  <c:v>1.052276E-3</c:v>
                </c:pt>
                <c:pt idx="4472">
                  <c:v>1.024411E-3</c:v>
                </c:pt>
                <c:pt idx="4473">
                  <c:v>9.8400609999999998E-4</c:v>
                </c:pt>
                <c:pt idx="4474">
                  <c:v>1.0086680000000001E-3</c:v>
                </c:pt>
                <c:pt idx="4475">
                  <c:v>1.0559670000000001E-3</c:v>
                </c:pt>
                <c:pt idx="4476">
                  <c:v>1.058217E-3</c:v>
                </c:pt>
                <c:pt idx="4477">
                  <c:v>1.009802E-3</c:v>
                </c:pt>
                <c:pt idx="4478">
                  <c:v>1.010527E-3</c:v>
                </c:pt>
                <c:pt idx="4479">
                  <c:v>1.0504399999999999E-3</c:v>
                </c:pt>
                <c:pt idx="4480">
                  <c:v>1.0495540000000001E-3</c:v>
                </c:pt>
                <c:pt idx="4481">
                  <c:v>1.0086660000000001E-3</c:v>
                </c:pt>
                <c:pt idx="4482">
                  <c:v>1.0070420000000001E-3</c:v>
                </c:pt>
                <c:pt idx="4483">
                  <c:v>1.048308E-3</c:v>
                </c:pt>
                <c:pt idx="4484">
                  <c:v>1.050523E-3</c:v>
                </c:pt>
                <c:pt idx="4485">
                  <c:v>1.009598E-3</c:v>
                </c:pt>
                <c:pt idx="4486">
                  <c:v>1.010258E-3</c:v>
                </c:pt>
                <c:pt idx="4487">
                  <c:v>1.044108E-3</c:v>
                </c:pt>
                <c:pt idx="4488">
                  <c:v>1.0409849999999999E-3</c:v>
                </c:pt>
                <c:pt idx="4489">
                  <c:v>9.9744669999999994E-4</c:v>
                </c:pt>
                <c:pt idx="4490">
                  <c:v>9.9713550000000008E-4</c:v>
                </c:pt>
                <c:pt idx="4491">
                  <c:v>1.0343489999999999E-3</c:v>
                </c:pt>
                <c:pt idx="4492">
                  <c:v>1.0361700000000001E-3</c:v>
                </c:pt>
                <c:pt idx="4493">
                  <c:v>1.0077510000000001E-3</c:v>
                </c:pt>
                <c:pt idx="4494">
                  <c:v>9.7152459999999996E-4</c:v>
                </c:pt>
                <c:pt idx="4495">
                  <c:v>9.9119680000000002E-4</c:v>
                </c:pt>
                <c:pt idx="4496">
                  <c:v>1.0364689999999999E-3</c:v>
                </c:pt>
                <c:pt idx="4497">
                  <c:v>1.0360619999999999E-3</c:v>
                </c:pt>
                <c:pt idx="4498">
                  <c:v>9.9053139999999993E-4</c:v>
                </c:pt>
                <c:pt idx="4499">
                  <c:v>9.9208549999999993E-4</c:v>
                </c:pt>
                <c:pt idx="4500">
                  <c:v>1.0295359999999999E-3</c:v>
                </c:pt>
                <c:pt idx="4501">
                  <c:v>1.027175E-3</c:v>
                </c:pt>
                <c:pt idx="4502">
                  <c:v>9.848490000000001E-4</c:v>
                </c:pt>
                <c:pt idx="4503">
                  <c:v>9.8699899999999991E-4</c:v>
                </c:pt>
                <c:pt idx="4504">
                  <c:v>1.021641E-3</c:v>
                </c:pt>
                <c:pt idx="4505">
                  <c:v>1.020448E-3</c:v>
                </c:pt>
                <c:pt idx="4506">
                  <c:v>9.809160999999999E-4</c:v>
                </c:pt>
                <c:pt idx="4507">
                  <c:v>9.8729390000000007E-4</c:v>
                </c:pt>
                <c:pt idx="4508">
                  <c:v>1.024416E-3</c:v>
                </c:pt>
                <c:pt idx="4509">
                  <c:v>1.0233799999999999E-3</c:v>
                </c:pt>
                <c:pt idx="4510">
                  <c:v>9.9247599999999995E-4</c:v>
                </c:pt>
                <c:pt idx="4511">
                  <c:v>9.5329530000000005E-4</c:v>
                </c:pt>
                <c:pt idx="4512">
                  <c:v>9.7203000000000003E-4</c:v>
                </c:pt>
                <c:pt idx="4513">
                  <c:v>1.015284E-3</c:v>
                </c:pt>
                <c:pt idx="4514">
                  <c:v>1.0134320000000001E-3</c:v>
                </c:pt>
                <c:pt idx="4515">
                  <c:v>9.6721779999999998E-4</c:v>
                </c:pt>
                <c:pt idx="4516">
                  <c:v>9.7120279999999995E-4</c:v>
                </c:pt>
                <c:pt idx="4517">
                  <c:v>1.008089E-3</c:v>
                </c:pt>
                <c:pt idx="4518">
                  <c:v>1.006926E-3</c:v>
                </c:pt>
                <c:pt idx="4519">
                  <c:v>9.6705749999999996E-4</c:v>
                </c:pt>
                <c:pt idx="4520">
                  <c:v>9.6703809999999996E-4</c:v>
                </c:pt>
                <c:pt idx="4521">
                  <c:v>9.9766289999999994E-4</c:v>
                </c:pt>
                <c:pt idx="4522">
                  <c:v>9.9455940000000003E-4</c:v>
                </c:pt>
                <c:pt idx="4523">
                  <c:v>9.5461989999999996E-4</c:v>
                </c:pt>
                <c:pt idx="4524">
                  <c:v>9.6444490000000005E-4</c:v>
                </c:pt>
                <c:pt idx="4525">
                  <c:v>9.9976259999999995E-4</c:v>
                </c:pt>
                <c:pt idx="4526">
                  <c:v>1.000038E-3</c:v>
                </c:pt>
                <c:pt idx="4527">
                  <c:v>9.7167499999999997E-4</c:v>
                </c:pt>
                <c:pt idx="4528">
                  <c:v>9.3458949999999995E-4</c:v>
                </c:pt>
                <c:pt idx="4529">
                  <c:v>9.531524E-4</c:v>
                </c:pt>
                <c:pt idx="4530">
                  <c:v>9.9967849999999989E-4</c:v>
                </c:pt>
                <c:pt idx="4531">
                  <c:v>1.002141E-3</c:v>
                </c:pt>
                <c:pt idx="4532">
                  <c:v>9.5900680000000004E-4</c:v>
                </c:pt>
                <c:pt idx="4533">
                  <c:v>9.5564800000000002E-4</c:v>
                </c:pt>
                <c:pt idx="4534">
                  <c:v>9.8583159999999993E-4</c:v>
                </c:pt>
                <c:pt idx="4535">
                  <c:v>9.8609179999999998E-4</c:v>
                </c:pt>
                <c:pt idx="4536">
                  <c:v>9.4593729999999999E-4</c:v>
                </c:pt>
                <c:pt idx="4537">
                  <c:v>9.4829090000000005E-4</c:v>
                </c:pt>
                <c:pt idx="4538">
                  <c:v>9.8611009999999993E-4</c:v>
                </c:pt>
                <c:pt idx="4539">
                  <c:v>9.8955799999999997E-4</c:v>
                </c:pt>
                <c:pt idx="4540">
                  <c:v>9.6269089999999997E-4</c:v>
                </c:pt>
                <c:pt idx="4541">
                  <c:v>9.2384800000000001E-4</c:v>
                </c:pt>
                <c:pt idx="4542">
                  <c:v>9.3933560000000001E-4</c:v>
                </c:pt>
                <c:pt idx="4543">
                  <c:v>9.8208679999999991E-4</c:v>
                </c:pt>
                <c:pt idx="4544">
                  <c:v>9.8424990000000006E-4</c:v>
                </c:pt>
                <c:pt idx="4545">
                  <c:v>9.4049849999999996E-4</c:v>
                </c:pt>
                <c:pt idx="4546">
                  <c:v>9.4124230000000001E-4</c:v>
                </c:pt>
                <c:pt idx="4547">
                  <c:v>9.772069999999999E-4</c:v>
                </c:pt>
                <c:pt idx="4548">
                  <c:v>9.7953150000000002E-4</c:v>
                </c:pt>
                <c:pt idx="4549">
                  <c:v>9.3987610000000001E-4</c:v>
                </c:pt>
                <c:pt idx="4550">
                  <c:v>9.3639440000000003E-4</c:v>
                </c:pt>
                <c:pt idx="4551">
                  <c:v>9.7206739999999999E-4</c:v>
                </c:pt>
                <c:pt idx="4552">
                  <c:v>9.7664080000000003E-4</c:v>
                </c:pt>
                <c:pt idx="4553">
                  <c:v>9.5235260000000005E-4</c:v>
                </c:pt>
                <c:pt idx="4554">
                  <c:v>9.153036E-4</c:v>
                </c:pt>
                <c:pt idx="4555">
                  <c:v>9.3170239999999999E-4</c:v>
                </c:pt>
                <c:pt idx="4556">
                  <c:v>9.7577380000000004E-4</c:v>
                </c:pt>
                <c:pt idx="4557">
                  <c:v>9.7845849999999993E-4</c:v>
                </c:pt>
                <c:pt idx="4558">
                  <c:v>9.3535449999999996E-4</c:v>
                </c:pt>
                <c:pt idx="4559">
                  <c:v>9.331939E-4</c:v>
                </c:pt>
                <c:pt idx="4560">
                  <c:v>9.6737129999999996E-4</c:v>
                </c:pt>
                <c:pt idx="4561">
                  <c:v>9.6863750000000001E-4</c:v>
                </c:pt>
                <c:pt idx="4562">
                  <c:v>9.2870599999999995E-4</c:v>
                </c:pt>
                <c:pt idx="4563">
                  <c:v>9.2891390000000005E-4</c:v>
                </c:pt>
                <c:pt idx="4564">
                  <c:v>9.6259320000000005E-4</c:v>
                </c:pt>
                <c:pt idx="4565">
                  <c:v>9.6334049999999998E-4</c:v>
                </c:pt>
                <c:pt idx="4566">
                  <c:v>9.3843089999999995E-4</c:v>
                </c:pt>
                <c:pt idx="4567">
                  <c:v>9.0024409999999995E-4</c:v>
                </c:pt>
                <c:pt idx="4568">
                  <c:v>9.1888189999999995E-4</c:v>
                </c:pt>
                <c:pt idx="4569">
                  <c:v>9.6494300000000001E-4</c:v>
                </c:pt>
                <c:pt idx="4570">
                  <c:v>9.6928509999999999E-4</c:v>
                </c:pt>
                <c:pt idx="4571">
                  <c:v>9.2615860000000005E-4</c:v>
                </c:pt>
                <c:pt idx="4572">
                  <c:v>9.2563590000000005E-4</c:v>
                </c:pt>
                <c:pt idx="4573">
                  <c:v>9.5887819999999999E-4</c:v>
                </c:pt>
                <c:pt idx="4574">
                  <c:v>9.6015409999999999E-4</c:v>
                </c:pt>
                <c:pt idx="4575">
                  <c:v>9.1952129999999996E-4</c:v>
                </c:pt>
                <c:pt idx="4576">
                  <c:v>9.1961660000000004E-4</c:v>
                </c:pt>
                <c:pt idx="4577">
                  <c:v>9.5389740000000002E-4</c:v>
                </c:pt>
                <c:pt idx="4578">
                  <c:v>9.5454990000000005E-4</c:v>
                </c:pt>
                <c:pt idx="4579">
                  <c:v>9.2872889999999996E-4</c:v>
                </c:pt>
                <c:pt idx="4580">
                  <c:v>8.9504609999999996E-4</c:v>
                </c:pt>
                <c:pt idx="4581">
                  <c:v>9.1069580000000005E-4</c:v>
                </c:pt>
                <c:pt idx="4582">
                  <c:v>9.542916E-4</c:v>
                </c:pt>
                <c:pt idx="4583">
                  <c:v>9.5602939999999998E-4</c:v>
                </c:pt>
                <c:pt idx="4584">
                  <c:v>9.162873E-4</c:v>
                </c:pt>
                <c:pt idx="4585">
                  <c:v>9.1636099999999998E-4</c:v>
                </c:pt>
                <c:pt idx="4586">
                  <c:v>9.5074609999999996E-4</c:v>
                </c:pt>
                <c:pt idx="4587">
                  <c:v>9.5102610000000003E-4</c:v>
                </c:pt>
                <c:pt idx="4588">
                  <c:v>9.1418800000000002E-4</c:v>
                </c:pt>
                <c:pt idx="4589">
                  <c:v>9.1239710000000005E-4</c:v>
                </c:pt>
                <c:pt idx="4590">
                  <c:v>9.4317559999999997E-4</c:v>
                </c:pt>
                <c:pt idx="4591">
                  <c:v>9.4359830000000002E-4</c:v>
                </c:pt>
                <c:pt idx="4592">
                  <c:v>9.1766540000000005E-4</c:v>
                </c:pt>
                <c:pt idx="4593">
                  <c:v>8.8377379999999997E-4</c:v>
                </c:pt>
                <c:pt idx="4594">
                  <c:v>9.0269320000000005E-4</c:v>
                </c:pt>
                <c:pt idx="4595">
                  <c:v>9.4570609999999997E-4</c:v>
                </c:pt>
                <c:pt idx="4596">
                  <c:v>9.4730400000000005E-4</c:v>
                </c:pt>
                <c:pt idx="4597">
                  <c:v>9.0818159999999997E-4</c:v>
                </c:pt>
                <c:pt idx="4598">
                  <c:v>9.1250619999999995E-4</c:v>
                </c:pt>
                <c:pt idx="4599">
                  <c:v>9.4723050000000003E-4</c:v>
                </c:pt>
                <c:pt idx="4600">
                  <c:v>9.4632020000000002E-4</c:v>
                </c:pt>
                <c:pt idx="4601">
                  <c:v>9.0948440000000004E-4</c:v>
                </c:pt>
                <c:pt idx="4602">
                  <c:v>9.0738859999999995E-4</c:v>
                </c:pt>
                <c:pt idx="4603">
                  <c:v>9.38377E-4</c:v>
                </c:pt>
                <c:pt idx="4604">
                  <c:v>9.3784490000000005E-4</c:v>
                </c:pt>
                <c:pt idx="4605">
                  <c:v>9.1433499999999995E-4</c:v>
                </c:pt>
                <c:pt idx="4606">
                  <c:v>8.8273829999999998E-4</c:v>
                </c:pt>
                <c:pt idx="4607">
                  <c:v>8.9892559999999995E-4</c:v>
                </c:pt>
                <c:pt idx="4608">
                  <c:v>9.4039239999999999E-4</c:v>
                </c:pt>
                <c:pt idx="4609">
                  <c:v>9.4199069999999999E-4</c:v>
                </c:pt>
                <c:pt idx="4610">
                  <c:v>9.0338590000000002E-4</c:v>
                </c:pt>
                <c:pt idx="4611">
                  <c:v>9.0138640000000003E-4</c:v>
                </c:pt>
                <c:pt idx="4612">
                  <c:v>9.3253149999999996E-4</c:v>
                </c:pt>
                <c:pt idx="4613">
                  <c:v>9.3036829999999999E-4</c:v>
                </c:pt>
                <c:pt idx="4614">
                  <c:v>9.0459130000000005E-4</c:v>
                </c:pt>
                <c:pt idx="4615">
                  <c:v>8.7257790000000001E-4</c:v>
                </c:pt>
                <c:pt idx="4616">
                  <c:v>8.8877390000000002E-4</c:v>
                </c:pt>
                <c:pt idx="4617">
                  <c:v>9.3084419999999997E-4</c:v>
                </c:pt>
                <c:pt idx="4618">
                  <c:v>9.3241980000000003E-4</c:v>
                </c:pt>
                <c:pt idx="4619">
                  <c:v>8.9257799999999999E-4</c:v>
                </c:pt>
                <c:pt idx="4620">
                  <c:v>8.9249839999999995E-4</c:v>
                </c:pt>
                <c:pt idx="4621">
                  <c:v>9.2258810000000004E-4</c:v>
                </c:pt>
                <c:pt idx="4622">
                  <c:v>9.217661E-4</c:v>
                </c:pt>
                <c:pt idx="4623">
                  <c:v>8.8671729999999997E-4</c:v>
                </c:pt>
                <c:pt idx="4624">
                  <c:v>8.8645939999999995E-4</c:v>
                </c:pt>
                <c:pt idx="4625">
                  <c:v>9.1572650000000002E-4</c:v>
                </c:pt>
                <c:pt idx="4626">
                  <c:v>9.1654870000000002E-4</c:v>
                </c:pt>
                <c:pt idx="4627">
                  <c:v>8.9370659999999996E-4</c:v>
                </c:pt>
                <c:pt idx="4628">
                  <c:v>8.63885E-4</c:v>
                </c:pt>
                <c:pt idx="4629">
                  <c:v>8.8301829999999995E-4</c:v>
                </c:pt>
                <c:pt idx="4630">
                  <c:v>9.2375279999999996E-4</c:v>
                </c:pt>
                <c:pt idx="4631">
                  <c:v>9.2409809999999997E-4</c:v>
                </c:pt>
                <c:pt idx="4632">
                  <c:v>8.8719030000000004E-4</c:v>
                </c:pt>
                <c:pt idx="4633">
                  <c:v>8.923402E-4</c:v>
                </c:pt>
                <c:pt idx="4634">
                  <c:v>9.2406569999999998E-4</c:v>
                </c:pt>
                <c:pt idx="4635">
                  <c:v>9.2275729999999995E-4</c:v>
                </c:pt>
                <c:pt idx="4636">
                  <c:v>8.952265E-4</c:v>
                </c:pt>
                <c:pt idx="4637">
                  <c:v>8.6369289999999998E-4</c:v>
                </c:pt>
                <c:pt idx="4638">
                  <c:v>8.8149820000000005E-4</c:v>
                </c:pt>
                <c:pt idx="4639">
                  <c:v>9.2245429999999995E-4</c:v>
                </c:pt>
                <c:pt idx="4640">
                  <c:v>9.2246139999999999E-4</c:v>
                </c:pt>
                <c:pt idx="4641">
                  <c:v>8.8170529999999998E-4</c:v>
                </c:pt>
                <c:pt idx="4642">
                  <c:v>8.8347109999999996E-4</c:v>
                </c:pt>
                <c:pt idx="4643">
                  <c:v>9.1919110000000001E-4</c:v>
                </c:pt>
                <c:pt idx="4644">
                  <c:v>9.2147720000000004E-4</c:v>
                </c:pt>
                <c:pt idx="4645">
                  <c:v>8.8729740000000003E-4</c:v>
                </c:pt>
                <c:pt idx="4646">
                  <c:v>8.9072659999999998E-4</c:v>
                </c:pt>
                <c:pt idx="4647">
                  <c:v>9.2027109999999999E-4</c:v>
                </c:pt>
                <c:pt idx="4648">
                  <c:v>9.1921039999999998E-4</c:v>
                </c:pt>
                <c:pt idx="4649">
                  <c:v>8.9589599999999998E-4</c:v>
                </c:pt>
                <c:pt idx="4650">
                  <c:v>8.6318729999999995E-4</c:v>
                </c:pt>
                <c:pt idx="4651">
                  <c:v>8.7683979999999997E-4</c:v>
                </c:pt>
                <c:pt idx="4652">
                  <c:v>9.208342E-4</c:v>
                </c:pt>
                <c:pt idx="4653">
                  <c:v>9.2280330000000003E-4</c:v>
                </c:pt>
                <c:pt idx="4654">
                  <c:v>8.8619540000000002E-4</c:v>
                </c:pt>
                <c:pt idx="4655">
                  <c:v>8.8784949999999997E-4</c:v>
                </c:pt>
                <c:pt idx="4656">
                  <c:v>9.2005349999999995E-4</c:v>
                </c:pt>
                <c:pt idx="4657">
                  <c:v>9.1866050000000002E-4</c:v>
                </c:pt>
                <c:pt idx="4658">
                  <c:v>8.9513850000000003E-4</c:v>
                </c:pt>
                <c:pt idx="4659">
                  <c:v>8.6402229999999998E-4</c:v>
                </c:pt>
                <c:pt idx="4660">
                  <c:v>8.8268229999999997E-4</c:v>
                </c:pt>
                <c:pt idx="4661">
                  <c:v>9.2550729999999999E-4</c:v>
                </c:pt>
                <c:pt idx="4662">
                  <c:v>9.2858869999999996E-4</c:v>
                </c:pt>
                <c:pt idx="4663">
                  <c:v>8.87476E-4</c:v>
                </c:pt>
                <c:pt idx="4664">
                  <c:v>8.8892099999999998E-4</c:v>
                </c:pt>
                <c:pt idx="4665">
                  <c:v>9.1859910000000001E-4</c:v>
                </c:pt>
                <c:pt idx="4666">
                  <c:v>9.1896290000000004E-4</c:v>
                </c:pt>
                <c:pt idx="4667">
                  <c:v>8.9617929999999998E-4</c:v>
                </c:pt>
                <c:pt idx="4668">
                  <c:v>8.650776E-4</c:v>
                </c:pt>
                <c:pt idx="4669">
                  <c:v>8.8177160000000004E-4</c:v>
                </c:pt>
                <c:pt idx="4670">
                  <c:v>9.2399639999999998E-4</c:v>
                </c:pt>
                <c:pt idx="4671">
                  <c:v>9.2826110000000003E-4</c:v>
                </c:pt>
                <c:pt idx="4672">
                  <c:v>8.9106159999999995E-4</c:v>
                </c:pt>
                <c:pt idx="4673">
                  <c:v>8.8288229999999997E-4</c:v>
                </c:pt>
                <c:pt idx="4674">
                  <c:v>9.1167329999999999E-4</c:v>
                </c:pt>
                <c:pt idx="4675">
                  <c:v>9.1223369999999995E-4</c:v>
                </c:pt>
                <c:pt idx="4676">
                  <c:v>8.8998020000000003E-4</c:v>
                </c:pt>
                <c:pt idx="4677">
                  <c:v>8.5994350000000001E-4</c:v>
                </c:pt>
                <c:pt idx="4678">
                  <c:v>8.760126E-4</c:v>
                </c:pt>
                <c:pt idx="4679">
                  <c:v>9.1623010000000001E-4</c:v>
                </c:pt>
                <c:pt idx="4680">
                  <c:v>9.1890150000000002E-4</c:v>
                </c:pt>
                <c:pt idx="4681">
                  <c:v>8.8466529999999997E-4</c:v>
                </c:pt>
                <c:pt idx="4682">
                  <c:v>8.8554289999999999E-4</c:v>
                </c:pt>
                <c:pt idx="4683">
                  <c:v>9.1466379999999997E-4</c:v>
                </c:pt>
                <c:pt idx="4684">
                  <c:v>9.1384780000000002E-4</c:v>
                </c:pt>
                <c:pt idx="4685">
                  <c:v>8.9063369999999996E-4</c:v>
                </c:pt>
                <c:pt idx="4686">
                  <c:v>8.5917269999999997E-4</c:v>
                </c:pt>
                <c:pt idx="4687">
                  <c:v>8.8002200000000005E-4</c:v>
                </c:pt>
                <c:pt idx="4688">
                  <c:v>9.214227E-4</c:v>
                </c:pt>
                <c:pt idx="4689">
                  <c:v>9.236111E-4</c:v>
                </c:pt>
                <c:pt idx="4690">
                  <c:v>8.8877740000000002E-4</c:v>
                </c:pt>
                <c:pt idx="4691">
                  <c:v>8.881971E-4</c:v>
                </c:pt>
                <c:pt idx="4692">
                  <c:v>9.1609389999999997E-4</c:v>
                </c:pt>
                <c:pt idx="4693">
                  <c:v>9.1554660000000003E-4</c:v>
                </c:pt>
                <c:pt idx="4694">
                  <c:v>8.9558400000000005E-4</c:v>
                </c:pt>
                <c:pt idx="4695">
                  <c:v>8.6150790000000005E-4</c:v>
                </c:pt>
                <c:pt idx="4696">
                  <c:v>8.7814939999999997E-4</c:v>
                </c:pt>
                <c:pt idx="4697">
                  <c:v>9.2377189999999997E-4</c:v>
                </c:pt>
                <c:pt idx="4698">
                  <c:v>9.2734499999999999E-4</c:v>
                </c:pt>
                <c:pt idx="4699">
                  <c:v>8.9022199999999998E-4</c:v>
                </c:pt>
                <c:pt idx="4700">
                  <c:v>8.8521529999999995E-4</c:v>
                </c:pt>
                <c:pt idx="4701">
                  <c:v>9.1184670000000003E-4</c:v>
                </c:pt>
                <c:pt idx="4702">
                  <c:v>9.1105050000000001E-4</c:v>
                </c:pt>
                <c:pt idx="4703">
                  <c:v>8.9317800000000001E-4</c:v>
                </c:pt>
                <c:pt idx="4704">
                  <c:v>8.6254249999999995E-4</c:v>
                </c:pt>
                <c:pt idx="4705">
                  <c:v>8.8360809999999995E-4</c:v>
                </c:pt>
                <c:pt idx="4706">
                  <c:v>9.2279950000000003E-4</c:v>
                </c:pt>
                <c:pt idx="4707">
                  <c:v>9.2436020000000001E-4</c:v>
                </c:pt>
                <c:pt idx="4708">
                  <c:v>8.8859889999999997E-4</c:v>
                </c:pt>
                <c:pt idx="4709">
                  <c:v>8.9048109999999997E-4</c:v>
                </c:pt>
                <c:pt idx="4710">
                  <c:v>9.2225610000000002E-4</c:v>
                </c:pt>
                <c:pt idx="4711">
                  <c:v>9.2337810000000002E-4</c:v>
                </c:pt>
                <c:pt idx="4712">
                  <c:v>9.0257909999999996E-4</c:v>
                </c:pt>
                <c:pt idx="4713">
                  <c:v>8.6999739999999999E-4</c:v>
                </c:pt>
                <c:pt idx="4714">
                  <c:v>8.8337319999999997E-4</c:v>
                </c:pt>
                <c:pt idx="4715">
                  <c:v>9.2553990000000005E-4</c:v>
                </c:pt>
                <c:pt idx="4716">
                  <c:v>9.2782940000000005E-4</c:v>
                </c:pt>
                <c:pt idx="4717">
                  <c:v>8.9252289999999996E-4</c:v>
                </c:pt>
                <c:pt idx="4718">
                  <c:v>8.8620989999999998E-4</c:v>
                </c:pt>
                <c:pt idx="4719">
                  <c:v>9.1373539999999997E-4</c:v>
                </c:pt>
                <c:pt idx="4720">
                  <c:v>9.1433200000000001E-4</c:v>
                </c:pt>
                <c:pt idx="4721">
                  <c:v>8.9276100000000005E-4</c:v>
                </c:pt>
                <c:pt idx="4722">
                  <c:v>8.6204070000000003E-4</c:v>
                </c:pt>
                <c:pt idx="4723">
                  <c:v>8.8003129999999997E-4</c:v>
                </c:pt>
                <c:pt idx="4724">
                  <c:v>9.2147729999999997E-4</c:v>
                </c:pt>
                <c:pt idx="4725">
                  <c:v>9.2330590000000001E-4</c:v>
                </c:pt>
                <c:pt idx="4726">
                  <c:v>8.873962E-4</c:v>
                </c:pt>
                <c:pt idx="4727">
                  <c:v>8.8303019999999999E-4</c:v>
                </c:pt>
                <c:pt idx="4728">
                  <c:v>9.1347749999999995E-4</c:v>
                </c:pt>
                <c:pt idx="4729">
                  <c:v>9.1440949999999999E-4</c:v>
                </c:pt>
                <c:pt idx="4730">
                  <c:v>8.9422380000000004E-4</c:v>
                </c:pt>
                <c:pt idx="4731">
                  <c:v>8.6542309999999996E-4</c:v>
                </c:pt>
                <c:pt idx="4732">
                  <c:v>8.7877020000000003E-4</c:v>
                </c:pt>
                <c:pt idx="4733">
                  <c:v>9.1766720000000001E-4</c:v>
                </c:pt>
                <c:pt idx="4734">
                  <c:v>9.2143900000000003E-4</c:v>
                </c:pt>
                <c:pt idx="4735">
                  <c:v>8.8498069999999997E-4</c:v>
                </c:pt>
                <c:pt idx="4736">
                  <c:v>8.7863579999999995E-4</c:v>
                </c:pt>
                <c:pt idx="4737">
                  <c:v>9.0997059999999995E-4</c:v>
                </c:pt>
                <c:pt idx="4738">
                  <c:v>9.1125769999999997E-4</c:v>
                </c:pt>
                <c:pt idx="4739">
                  <c:v>8.8849060000000001E-4</c:v>
                </c:pt>
                <c:pt idx="4740">
                  <c:v>8.5857870000000005E-4</c:v>
                </c:pt>
                <c:pt idx="4741">
                  <c:v>8.7132959999999999E-4</c:v>
                </c:pt>
                <c:pt idx="4742">
                  <c:v>9.0949200000000003E-4</c:v>
                </c:pt>
                <c:pt idx="4743">
                  <c:v>9.1416239999999997E-4</c:v>
                </c:pt>
                <c:pt idx="4744">
                  <c:v>8.907222E-4</c:v>
                </c:pt>
                <c:pt idx="4745">
                  <c:v>8.5952100000000003E-4</c:v>
                </c:pt>
                <c:pt idx="4746">
                  <c:v>8.751996E-4</c:v>
                </c:pt>
                <c:pt idx="4747">
                  <c:v>9.1353430000000002E-4</c:v>
                </c:pt>
                <c:pt idx="4748">
                  <c:v>9.1275649999999998E-4</c:v>
                </c:pt>
                <c:pt idx="4749">
                  <c:v>8.8056289999999997E-4</c:v>
                </c:pt>
                <c:pt idx="4750">
                  <c:v>8.8118940000000002E-4</c:v>
                </c:pt>
                <c:pt idx="4751">
                  <c:v>9.084939E-4</c:v>
                </c:pt>
                <c:pt idx="4752">
                  <c:v>9.0896550000000003E-4</c:v>
                </c:pt>
                <c:pt idx="4753">
                  <c:v>8.8611419999999998E-4</c:v>
                </c:pt>
                <c:pt idx="4754">
                  <c:v>8.5497109999999998E-4</c:v>
                </c:pt>
                <c:pt idx="4755">
                  <c:v>8.6651939999999998E-4</c:v>
                </c:pt>
                <c:pt idx="4756">
                  <c:v>9.0384720000000001E-4</c:v>
                </c:pt>
                <c:pt idx="4757">
                  <c:v>9.0805940000000004E-4</c:v>
                </c:pt>
                <c:pt idx="4758">
                  <c:v>8.7556679999999999E-4</c:v>
                </c:pt>
                <c:pt idx="4759">
                  <c:v>8.7430850000000003E-4</c:v>
                </c:pt>
                <c:pt idx="4760">
                  <c:v>9.0195119999999997E-4</c:v>
                </c:pt>
                <c:pt idx="4761">
                  <c:v>9.0122460000000004E-4</c:v>
                </c:pt>
                <c:pt idx="4762">
                  <c:v>8.7808530000000001E-4</c:v>
                </c:pt>
                <c:pt idx="4763">
                  <c:v>8.5006009999999996E-4</c:v>
                </c:pt>
                <c:pt idx="4764">
                  <c:v>8.686923E-4</c:v>
                </c:pt>
                <c:pt idx="4765">
                  <c:v>9.053062E-4</c:v>
                </c:pt>
                <c:pt idx="4766">
                  <c:v>9.0396949999999997E-4</c:v>
                </c:pt>
                <c:pt idx="4767">
                  <c:v>8.7931779999999996E-4</c:v>
                </c:pt>
                <c:pt idx="4768">
                  <c:v>8.4918639999999996E-4</c:v>
                </c:pt>
                <c:pt idx="4769">
                  <c:v>8.6406289999999995E-4</c:v>
                </c:pt>
                <c:pt idx="4770">
                  <c:v>9.0214750000000002E-4</c:v>
                </c:pt>
                <c:pt idx="4771">
                  <c:v>9.0290430000000005E-4</c:v>
                </c:pt>
                <c:pt idx="4772">
                  <c:v>8.7139270000000004E-4</c:v>
                </c:pt>
                <c:pt idx="4773">
                  <c:v>8.7466690000000005E-4</c:v>
                </c:pt>
                <c:pt idx="4774">
                  <c:v>9.0061609999999995E-4</c:v>
                </c:pt>
                <c:pt idx="4775">
                  <c:v>8.9986389999999997E-4</c:v>
                </c:pt>
                <c:pt idx="4776">
                  <c:v>8.766151E-4</c:v>
                </c:pt>
                <c:pt idx="4777">
                  <c:v>8.4813689999999997E-4</c:v>
                </c:pt>
                <c:pt idx="4778">
                  <c:v>8.6362709999999998E-4</c:v>
                </c:pt>
                <c:pt idx="4779">
                  <c:v>9.028765E-4</c:v>
                </c:pt>
                <c:pt idx="4780">
                  <c:v>9.0299300000000005E-4</c:v>
                </c:pt>
                <c:pt idx="4781">
                  <c:v>8.7101170000000001E-4</c:v>
                </c:pt>
                <c:pt idx="4782">
                  <c:v>8.663818E-4</c:v>
                </c:pt>
                <c:pt idx="4783">
                  <c:v>8.9080720000000004E-4</c:v>
                </c:pt>
                <c:pt idx="4784">
                  <c:v>8.9124639999999997E-4</c:v>
                </c:pt>
                <c:pt idx="4785">
                  <c:v>8.709484E-4</c:v>
                </c:pt>
                <c:pt idx="4786">
                  <c:v>8.4465630000000005E-4</c:v>
                </c:pt>
                <c:pt idx="4787">
                  <c:v>8.6448449999999995E-4</c:v>
                </c:pt>
                <c:pt idx="4788">
                  <c:v>9.0425369999999996E-4</c:v>
                </c:pt>
                <c:pt idx="4789">
                  <c:v>9.0319619999999995E-4</c:v>
                </c:pt>
                <c:pt idx="4790">
                  <c:v>8.7607500000000003E-4</c:v>
                </c:pt>
                <c:pt idx="4791">
                  <c:v>8.4727809999999995E-4</c:v>
                </c:pt>
                <c:pt idx="4792">
                  <c:v>8.6038610000000002E-4</c:v>
                </c:pt>
                <c:pt idx="4793">
                  <c:v>8.9685039999999995E-4</c:v>
                </c:pt>
                <c:pt idx="4794">
                  <c:v>8.9831730000000003E-4</c:v>
                </c:pt>
                <c:pt idx="4795">
                  <c:v>8.6579569999999995E-4</c:v>
                </c:pt>
                <c:pt idx="4796">
                  <c:v>8.6495259999999998E-4</c:v>
                </c:pt>
                <c:pt idx="4797">
                  <c:v>8.9288699999999998E-4</c:v>
                </c:pt>
                <c:pt idx="4798">
                  <c:v>8.9436759999999996E-4</c:v>
                </c:pt>
                <c:pt idx="4799">
                  <c:v>8.7040570000000001E-4</c:v>
                </c:pt>
                <c:pt idx="4800">
                  <c:v>8.4471000000000004E-4</c:v>
                </c:pt>
                <c:pt idx="4801">
                  <c:v>8.5754549999999998E-4</c:v>
                </c:pt>
                <c:pt idx="4802">
                  <c:v>8.9023490000000004E-4</c:v>
                </c:pt>
                <c:pt idx="4803">
                  <c:v>8.9145160000000001E-4</c:v>
                </c:pt>
                <c:pt idx="4804">
                  <c:v>8.6950329999999998E-4</c:v>
                </c:pt>
                <c:pt idx="4805">
                  <c:v>8.4221899999999995E-4</c:v>
                </c:pt>
                <c:pt idx="4806">
                  <c:v>8.5844389999999995E-4</c:v>
                </c:pt>
                <c:pt idx="4807">
                  <c:v>8.9557630000000003E-4</c:v>
                </c:pt>
                <c:pt idx="4808">
                  <c:v>8.9587939999999995E-4</c:v>
                </c:pt>
                <c:pt idx="4809">
                  <c:v>8.6402150000000004E-4</c:v>
                </c:pt>
                <c:pt idx="4810">
                  <c:v>8.6578200000000005E-4</c:v>
                </c:pt>
                <c:pt idx="4811">
                  <c:v>8.9090070000000005E-4</c:v>
                </c:pt>
                <c:pt idx="4812">
                  <c:v>8.8992870000000003E-4</c:v>
                </c:pt>
                <c:pt idx="4813">
                  <c:v>8.6774680000000002E-4</c:v>
                </c:pt>
                <c:pt idx="4814">
                  <c:v>8.4046960000000003E-4</c:v>
                </c:pt>
                <c:pt idx="4815">
                  <c:v>8.5643730000000003E-4</c:v>
                </c:pt>
                <c:pt idx="4816">
                  <c:v>8.9449029999999995E-4</c:v>
                </c:pt>
                <c:pt idx="4817">
                  <c:v>8.9448700000000002E-4</c:v>
                </c:pt>
                <c:pt idx="4818">
                  <c:v>8.7323190000000001E-4</c:v>
                </c:pt>
                <c:pt idx="4819">
                  <c:v>8.4523499999999995E-4</c:v>
                </c:pt>
                <c:pt idx="4820">
                  <c:v>8.5890529999999997E-4</c:v>
                </c:pt>
                <c:pt idx="4821">
                  <c:v>8.9333109999999996E-4</c:v>
                </c:pt>
                <c:pt idx="4822">
                  <c:v>8.9434270000000003E-4</c:v>
                </c:pt>
                <c:pt idx="4823">
                  <c:v>8.6383399999999996E-4</c:v>
                </c:pt>
                <c:pt idx="4824">
                  <c:v>8.6178009999999996E-4</c:v>
                </c:pt>
                <c:pt idx="4825">
                  <c:v>8.889802E-4</c:v>
                </c:pt>
                <c:pt idx="4826">
                  <c:v>8.8928529999999996E-4</c:v>
                </c:pt>
                <c:pt idx="4827">
                  <c:v>8.6831759999999995E-4</c:v>
                </c:pt>
                <c:pt idx="4828">
                  <c:v>8.4308189999999996E-4</c:v>
                </c:pt>
                <c:pt idx="4829">
                  <c:v>8.5562289999999998E-4</c:v>
                </c:pt>
                <c:pt idx="4830">
                  <c:v>8.8648660000000001E-4</c:v>
                </c:pt>
                <c:pt idx="4831">
                  <c:v>8.8909630000000002E-4</c:v>
                </c:pt>
                <c:pt idx="4832">
                  <c:v>8.6976649999999996E-4</c:v>
                </c:pt>
                <c:pt idx="4833">
                  <c:v>8.3962339999999998E-4</c:v>
                </c:pt>
                <c:pt idx="4834">
                  <c:v>8.5955440000000003E-4</c:v>
                </c:pt>
                <c:pt idx="4835">
                  <c:v>8.9122340000000004E-4</c:v>
                </c:pt>
                <c:pt idx="4836">
                  <c:v>8.8936460000000001E-4</c:v>
                </c:pt>
                <c:pt idx="4837">
                  <c:v>8.5768240000000005E-4</c:v>
                </c:pt>
                <c:pt idx="4838">
                  <c:v>8.5902950000000004E-4</c:v>
                </c:pt>
                <c:pt idx="4839">
                  <c:v>8.8251409999999997E-4</c:v>
                </c:pt>
                <c:pt idx="4840">
                  <c:v>8.8211379999999996E-4</c:v>
                </c:pt>
                <c:pt idx="4841">
                  <c:v>8.6364139999999998E-4</c:v>
                </c:pt>
                <c:pt idx="4842">
                  <c:v>8.3776610000000002E-4</c:v>
                </c:pt>
                <c:pt idx="4843">
                  <c:v>8.5729090000000001E-4</c:v>
                </c:pt>
                <c:pt idx="4844">
                  <c:v>8.9051500000000003E-4</c:v>
                </c:pt>
                <c:pt idx="4845">
                  <c:v>8.9048890000000003E-4</c:v>
                </c:pt>
                <c:pt idx="4846">
                  <c:v>8.7014239999999999E-4</c:v>
                </c:pt>
                <c:pt idx="4847">
                  <c:v>8.4004930000000004E-4</c:v>
                </c:pt>
                <c:pt idx="4848">
                  <c:v>8.5381689999999995E-4</c:v>
                </c:pt>
                <c:pt idx="4849">
                  <c:v>8.8755150000000005E-4</c:v>
                </c:pt>
                <c:pt idx="4850">
                  <c:v>8.9003949999999997E-4</c:v>
                </c:pt>
                <c:pt idx="4851">
                  <c:v>8.7030590000000002E-4</c:v>
                </c:pt>
                <c:pt idx="4852">
                  <c:v>8.3979840000000003E-4</c:v>
                </c:pt>
                <c:pt idx="4853">
                  <c:v>8.5774929999999998E-4</c:v>
                </c:pt>
                <c:pt idx="4854">
                  <c:v>8.9119090000000002E-4</c:v>
                </c:pt>
                <c:pt idx="4855">
                  <c:v>8.9242830000000001E-4</c:v>
                </c:pt>
                <c:pt idx="4856">
                  <c:v>8.6345849999999995E-4</c:v>
                </c:pt>
                <c:pt idx="4857">
                  <c:v>8.6427810000000004E-4</c:v>
                </c:pt>
                <c:pt idx="4858">
                  <c:v>8.864732E-4</c:v>
                </c:pt>
                <c:pt idx="4859">
                  <c:v>8.8787760000000001E-4</c:v>
                </c:pt>
                <c:pt idx="4860">
                  <c:v>8.7005440000000002E-4</c:v>
                </c:pt>
                <c:pt idx="4861">
                  <c:v>8.4155920000000004E-4</c:v>
                </c:pt>
                <c:pt idx="4862">
                  <c:v>8.5668080000000002E-4</c:v>
                </c:pt>
                <c:pt idx="4863">
                  <c:v>8.9164419999999999E-4</c:v>
                </c:pt>
                <c:pt idx="4864">
                  <c:v>8.9162010000000001E-4</c:v>
                </c:pt>
                <c:pt idx="4865">
                  <c:v>8.6846829999999995E-4</c:v>
                </c:pt>
                <c:pt idx="4866">
                  <c:v>8.4078780000000001E-4</c:v>
                </c:pt>
                <c:pt idx="4867">
                  <c:v>8.6076360000000005E-4</c:v>
                </c:pt>
                <c:pt idx="4868">
                  <c:v>8.9384369999999998E-4</c:v>
                </c:pt>
                <c:pt idx="4869">
                  <c:v>8.9650199999999998E-4</c:v>
                </c:pt>
                <c:pt idx="4870">
                  <c:v>8.7450910000000002E-4</c:v>
                </c:pt>
                <c:pt idx="4871">
                  <c:v>8.4643679999999995E-4</c:v>
                </c:pt>
                <c:pt idx="4872">
                  <c:v>8.6109350000000001E-4</c:v>
                </c:pt>
                <c:pt idx="4873">
                  <c:v>8.931039E-4</c:v>
                </c:pt>
                <c:pt idx="4874">
                  <c:v>8.9307449999999995E-4</c:v>
                </c:pt>
                <c:pt idx="4875">
                  <c:v>8.6441969999999997E-4</c:v>
                </c:pt>
                <c:pt idx="4876">
                  <c:v>8.6789229999999998E-4</c:v>
                </c:pt>
                <c:pt idx="4877">
                  <c:v>8.8769360000000004E-4</c:v>
                </c:pt>
                <c:pt idx="4878">
                  <c:v>8.8514759999999996E-4</c:v>
                </c:pt>
                <c:pt idx="4879">
                  <c:v>8.6768710000000005E-4</c:v>
                </c:pt>
                <c:pt idx="4880">
                  <c:v>8.4283100000000005E-4</c:v>
                </c:pt>
                <c:pt idx="4881">
                  <c:v>8.6083090000000002E-4</c:v>
                </c:pt>
                <c:pt idx="4882">
                  <c:v>8.929408E-4</c:v>
                </c:pt>
                <c:pt idx="4883">
                  <c:v>8.9337529999999996E-4</c:v>
                </c:pt>
                <c:pt idx="4884">
                  <c:v>8.7161940000000005E-4</c:v>
                </c:pt>
                <c:pt idx="4885">
                  <c:v>8.4704789999999995E-4</c:v>
                </c:pt>
                <c:pt idx="4886">
                  <c:v>8.6445969999999995E-4</c:v>
                </c:pt>
                <c:pt idx="4887">
                  <c:v>8.9689529999999998E-4</c:v>
                </c:pt>
                <c:pt idx="4888">
                  <c:v>8.993273E-4</c:v>
                </c:pt>
                <c:pt idx="4889">
                  <c:v>8.8119330000000005E-4</c:v>
                </c:pt>
                <c:pt idx="4890">
                  <c:v>8.5322160000000002E-4</c:v>
                </c:pt>
                <c:pt idx="4891">
                  <c:v>8.6463380000000002E-4</c:v>
                </c:pt>
                <c:pt idx="4892">
                  <c:v>8.9440240000000001E-4</c:v>
                </c:pt>
                <c:pt idx="4893">
                  <c:v>8.9249170000000005E-4</c:v>
                </c:pt>
                <c:pt idx="4894">
                  <c:v>8.7055909999999995E-4</c:v>
                </c:pt>
                <c:pt idx="4895">
                  <c:v>8.7225759999999997E-4</c:v>
                </c:pt>
                <c:pt idx="4896">
                  <c:v>8.9642050000000005E-4</c:v>
                </c:pt>
                <c:pt idx="4897">
                  <c:v>9.0053650000000002E-4</c:v>
                </c:pt>
                <c:pt idx="4898">
                  <c:v>8.7903030000000004E-4</c:v>
                </c:pt>
                <c:pt idx="4899">
                  <c:v>8.5607510000000001E-4</c:v>
                </c:pt>
                <c:pt idx="4900">
                  <c:v>8.6373959999999997E-4</c:v>
                </c:pt>
                <c:pt idx="4901">
                  <c:v>8.9402830000000005E-4</c:v>
                </c:pt>
                <c:pt idx="4902">
                  <c:v>8.9714160000000005E-4</c:v>
                </c:pt>
                <c:pt idx="4903">
                  <c:v>8.8170619999999996E-4</c:v>
                </c:pt>
                <c:pt idx="4904">
                  <c:v>8.5393329999999996E-4</c:v>
                </c:pt>
                <c:pt idx="4905">
                  <c:v>8.6955189999999996E-4</c:v>
                </c:pt>
                <c:pt idx="4906">
                  <c:v>8.9841870000000002E-4</c:v>
                </c:pt>
                <c:pt idx="4907">
                  <c:v>9.0043040000000005E-4</c:v>
                </c:pt>
                <c:pt idx="4908">
                  <c:v>8.8388010000000001E-4</c:v>
                </c:pt>
                <c:pt idx="4909">
                  <c:v>8.5535889999999995E-4</c:v>
                </c:pt>
                <c:pt idx="4910">
                  <c:v>8.6803430000000005E-4</c:v>
                </c:pt>
                <c:pt idx="4911">
                  <c:v>9.0071019999999995E-4</c:v>
                </c:pt>
                <c:pt idx="4912">
                  <c:v>9.0553170000000002E-4</c:v>
                </c:pt>
                <c:pt idx="4913">
                  <c:v>8.8757449999999998E-4</c:v>
                </c:pt>
                <c:pt idx="4914">
                  <c:v>8.5907620000000003E-4</c:v>
                </c:pt>
                <c:pt idx="4915">
                  <c:v>8.6944870000000001E-4</c:v>
                </c:pt>
                <c:pt idx="4916">
                  <c:v>9.0025019999999997E-4</c:v>
                </c:pt>
                <c:pt idx="4917">
                  <c:v>9.027331E-4</c:v>
                </c:pt>
                <c:pt idx="4918">
                  <c:v>8.790394E-4</c:v>
                </c:pt>
                <c:pt idx="4919">
                  <c:v>8.762504E-4</c:v>
                </c:pt>
                <c:pt idx="4920">
                  <c:v>8.9549740000000001E-4</c:v>
                </c:pt>
                <c:pt idx="4921">
                  <c:v>8.9786689999999997E-4</c:v>
                </c:pt>
                <c:pt idx="4922">
                  <c:v>8.8342620000000005E-4</c:v>
                </c:pt>
                <c:pt idx="4923">
                  <c:v>8.5762999999999996E-4</c:v>
                </c:pt>
                <c:pt idx="4924">
                  <c:v>8.7229709999999999E-4</c:v>
                </c:pt>
                <c:pt idx="4925">
                  <c:v>9.0616290000000005E-4</c:v>
                </c:pt>
                <c:pt idx="4926">
                  <c:v>9.0801469999999998E-4</c:v>
                </c:pt>
                <c:pt idx="4927">
                  <c:v>8.8933749999999998E-4</c:v>
                </c:pt>
                <c:pt idx="4928">
                  <c:v>8.5884440000000002E-4</c:v>
                </c:pt>
                <c:pt idx="4929">
                  <c:v>8.6981730000000004E-4</c:v>
                </c:pt>
                <c:pt idx="4930">
                  <c:v>9.0224420000000003E-4</c:v>
                </c:pt>
                <c:pt idx="4931">
                  <c:v>9.0433539999999995E-4</c:v>
                </c:pt>
                <c:pt idx="4932">
                  <c:v>8.8651319999999997E-4</c:v>
                </c:pt>
                <c:pt idx="4933">
                  <c:v>8.5727839999999997E-4</c:v>
                </c:pt>
                <c:pt idx="4934">
                  <c:v>8.6782410000000004E-4</c:v>
                </c:pt>
                <c:pt idx="4935">
                  <c:v>8.9924359999999997E-4</c:v>
                </c:pt>
                <c:pt idx="4936">
                  <c:v>9.005657E-4</c:v>
                </c:pt>
                <c:pt idx="4937">
                  <c:v>8.8431549999999995E-4</c:v>
                </c:pt>
                <c:pt idx="4938">
                  <c:v>8.5836750000000002E-4</c:v>
                </c:pt>
                <c:pt idx="4939">
                  <c:v>8.6985320000000004E-4</c:v>
                </c:pt>
                <c:pt idx="4940">
                  <c:v>8.99602E-4</c:v>
                </c:pt>
                <c:pt idx="4941">
                  <c:v>9.0214359999999999E-4</c:v>
                </c:pt>
                <c:pt idx="4942">
                  <c:v>8.8685309999999998E-4</c:v>
                </c:pt>
                <c:pt idx="4943">
                  <c:v>8.5765380000000005E-4</c:v>
                </c:pt>
                <c:pt idx="4944">
                  <c:v>8.656941E-4</c:v>
                </c:pt>
                <c:pt idx="4945">
                  <c:v>8.9500509999999997E-4</c:v>
                </c:pt>
                <c:pt idx="4946">
                  <c:v>8.9696380000000003E-4</c:v>
                </c:pt>
                <c:pt idx="4947">
                  <c:v>8.7371430000000004E-4</c:v>
                </c:pt>
                <c:pt idx="4948">
                  <c:v>8.7538120000000001E-4</c:v>
                </c:pt>
                <c:pt idx="4949">
                  <c:v>8.9358730000000004E-4</c:v>
                </c:pt>
                <c:pt idx="4950">
                  <c:v>8.9609059999999998E-4</c:v>
                </c:pt>
                <c:pt idx="4951">
                  <c:v>8.8198270000000004E-4</c:v>
                </c:pt>
                <c:pt idx="4952">
                  <c:v>8.5609970000000005E-4</c:v>
                </c:pt>
                <c:pt idx="4953">
                  <c:v>8.6289039999999997E-4</c:v>
                </c:pt>
                <c:pt idx="4954">
                  <c:v>8.9466640000000004E-4</c:v>
                </c:pt>
                <c:pt idx="4955">
                  <c:v>8.9666959999999999E-4</c:v>
                </c:pt>
                <c:pt idx="4956">
                  <c:v>8.7938179999999999E-4</c:v>
                </c:pt>
                <c:pt idx="4957">
                  <c:v>8.5095639999999996E-4</c:v>
                </c:pt>
                <c:pt idx="4958">
                  <c:v>8.5788179999999996E-4</c:v>
                </c:pt>
                <c:pt idx="4959">
                  <c:v>8.8919780000000005E-4</c:v>
                </c:pt>
                <c:pt idx="4960">
                  <c:v>8.9472360000000003E-4</c:v>
                </c:pt>
                <c:pt idx="4961">
                  <c:v>8.7897439999999995E-4</c:v>
                </c:pt>
                <c:pt idx="4962">
                  <c:v>8.4868859999999999E-4</c:v>
                </c:pt>
                <c:pt idx="4963">
                  <c:v>8.6212029999999996E-4</c:v>
                </c:pt>
                <c:pt idx="4964">
                  <c:v>8.9324160000000001E-4</c:v>
                </c:pt>
                <c:pt idx="4965">
                  <c:v>8.9484320000000005E-4</c:v>
                </c:pt>
                <c:pt idx="4966">
                  <c:v>8.7989440000000002E-4</c:v>
                </c:pt>
                <c:pt idx="4967">
                  <c:v>8.5197959999999998E-4</c:v>
                </c:pt>
                <c:pt idx="4968">
                  <c:v>8.6080219999999999E-4</c:v>
                </c:pt>
                <c:pt idx="4969">
                  <c:v>8.9089949999999996E-4</c:v>
                </c:pt>
                <c:pt idx="4970">
                  <c:v>8.9569529999999995E-4</c:v>
                </c:pt>
                <c:pt idx="4971">
                  <c:v>8.7745650000000004E-4</c:v>
                </c:pt>
                <c:pt idx="4972">
                  <c:v>8.4744180000000005E-4</c:v>
                </c:pt>
                <c:pt idx="4973">
                  <c:v>8.5527590000000005E-4</c:v>
                </c:pt>
                <c:pt idx="4974">
                  <c:v>8.8478250000000004E-4</c:v>
                </c:pt>
                <c:pt idx="4975">
                  <c:v>8.8786910000000004E-4</c:v>
                </c:pt>
                <c:pt idx="4976">
                  <c:v>8.7284839999999999E-4</c:v>
                </c:pt>
                <c:pt idx="4977">
                  <c:v>8.4918700000000005E-4</c:v>
                </c:pt>
                <c:pt idx="4978">
                  <c:v>8.6271839999999998E-4</c:v>
                </c:pt>
                <c:pt idx="4979">
                  <c:v>8.951206E-4</c:v>
                </c:pt>
                <c:pt idx="4980">
                  <c:v>8.9720220000000001E-4</c:v>
                </c:pt>
                <c:pt idx="4981">
                  <c:v>8.8105729999999997E-4</c:v>
                </c:pt>
                <c:pt idx="4982">
                  <c:v>8.5843819999999996E-4</c:v>
                </c:pt>
                <c:pt idx="4983">
                  <c:v>8.6346950000000002E-4</c:v>
                </c:pt>
                <c:pt idx="4984">
                  <c:v>8.9383829999999998E-4</c:v>
                </c:pt>
                <c:pt idx="4985">
                  <c:v>8.9621459999999998E-4</c:v>
                </c:pt>
                <c:pt idx="4986">
                  <c:v>8.8075450000000004E-4</c:v>
                </c:pt>
                <c:pt idx="4987">
                  <c:v>8.580517E-4</c:v>
                </c:pt>
                <c:pt idx="4988">
                  <c:v>8.589639E-4</c:v>
                </c:pt>
                <c:pt idx="4989">
                  <c:v>8.8860329999999996E-4</c:v>
                </c:pt>
                <c:pt idx="4990">
                  <c:v>8.9182840000000003E-4</c:v>
                </c:pt>
                <c:pt idx="4991">
                  <c:v>8.7727539999999998E-4</c:v>
                </c:pt>
                <c:pt idx="4992">
                  <c:v>8.5471400000000002E-4</c:v>
                </c:pt>
                <c:pt idx="4993">
                  <c:v>8.6116540000000003E-4</c:v>
                </c:pt>
                <c:pt idx="4994">
                  <c:v>8.9055180000000001E-4</c:v>
                </c:pt>
                <c:pt idx="4995">
                  <c:v>8.9431739999999997E-4</c:v>
                </c:pt>
                <c:pt idx="4996">
                  <c:v>8.7785999999999995E-4</c:v>
                </c:pt>
                <c:pt idx="4997">
                  <c:v>8.5639920000000005E-4</c:v>
                </c:pt>
                <c:pt idx="4998">
                  <c:v>8.6154720000000001E-4</c:v>
                </c:pt>
                <c:pt idx="4999">
                  <c:v>8.9340250000000002E-4</c:v>
                </c:pt>
                <c:pt idx="5000">
                  <c:v>8.9525650000000004E-4</c:v>
                </c:pt>
                <c:pt idx="5001">
                  <c:v>8.7856849999999999E-4</c:v>
                </c:pt>
                <c:pt idx="5002">
                  <c:v>8.5786079999999995E-4</c:v>
                </c:pt>
                <c:pt idx="5003">
                  <c:v>8.6473020000000004E-4</c:v>
                </c:pt>
                <c:pt idx="5004">
                  <c:v>8.9376229999999998E-4</c:v>
                </c:pt>
                <c:pt idx="5005">
                  <c:v>8.973249E-4</c:v>
                </c:pt>
                <c:pt idx="5006">
                  <c:v>8.8007950000000004E-4</c:v>
                </c:pt>
                <c:pt idx="5007">
                  <c:v>8.5794889999999996E-4</c:v>
                </c:pt>
                <c:pt idx="5008">
                  <c:v>8.6662350000000002E-4</c:v>
                </c:pt>
                <c:pt idx="5009">
                  <c:v>8.9566250000000004E-4</c:v>
                </c:pt>
                <c:pt idx="5010">
                  <c:v>8.9653240000000004E-4</c:v>
                </c:pt>
                <c:pt idx="5011">
                  <c:v>8.8127669999999998E-4</c:v>
                </c:pt>
                <c:pt idx="5012">
                  <c:v>8.5420159999999995E-4</c:v>
                </c:pt>
                <c:pt idx="5013">
                  <c:v>8.5796639999999997E-4</c:v>
                </c:pt>
                <c:pt idx="5014">
                  <c:v>8.8826219999999997E-4</c:v>
                </c:pt>
                <c:pt idx="5015">
                  <c:v>8.9181259999999995E-4</c:v>
                </c:pt>
                <c:pt idx="5016">
                  <c:v>8.7830540000000004E-4</c:v>
                </c:pt>
                <c:pt idx="5017">
                  <c:v>8.6083049999999999E-4</c:v>
                </c:pt>
                <c:pt idx="5018">
                  <c:v>8.6954909999999999E-4</c:v>
                </c:pt>
                <c:pt idx="5019">
                  <c:v>9.0019899999999996E-4</c:v>
                </c:pt>
                <c:pt idx="5020">
                  <c:v>8.9984760000000005E-4</c:v>
                </c:pt>
                <c:pt idx="5021">
                  <c:v>8.833596E-4</c:v>
                </c:pt>
                <c:pt idx="5022">
                  <c:v>8.624994E-4</c:v>
                </c:pt>
                <c:pt idx="5023">
                  <c:v>8.7130349999999998E-4</c:v>
                </c:pt>
                <c:pt idx="5024">
                  <c:v>8.9895739999999995E-4</c:v>
                </c:pt>
                <c:pt idx="5025">
                  <c:v>9.0154500000000002E-4</c:v>
                </c:pt>
                <c:pt idx="5026">
                  <c:v>8.8639480000000004E-4</c:v>
                </c:pt>
                <c:pt idx="5027">
                  <c:v>8.6336669999999998E-4</c:v>
                </c:pt>
                <c:pt idx="5028">
                  <c:v>8.6758940000000002E-4</c:v>
                </c:pt>
                <c:pt idx="5029">
                  <c:v>8.9983740000000004E-4</c:v>
                </c:pt>
                <c:pt idx="5030">
                  <c:v>9.0045719999999997E-4</c:v>
                </c:pt>
                <c:pt idx="5031">
                  <c:v>8.8214640000000002E-4</c:v>
                </c:pt>
                <c:pt idx="5032">
                  <c:v>8.6344320000000005E-4</c:v>
                </c:pt>
                <c:pt idx="5033">
                  <c:v>8.6629879999999999E-4</c:v>
                </c:pt>
                <c:pt idx="5034">
                  <c:v>8.9617970000000001E-4</c:v>
                </c:pt>
                <c:pt idx="5035">
                  <c:v>9.0076429999999996E-4</c:v>
                </c:pt>
                <c:pt idx="5036">
                  <c:v>8.8397289999999999E-4</c:v>
                </c:pt>
                <c:pt idx="5037">
                  <c:v>8.5488290000000004E-4</c:v>
                </c:pt>
                <c:pt idx="5038">
                  <c:v>8.6392529999999997E-4</c:v>
                </c:pt>
                <c:pt idx="5039">
                  <c:v>8.9410460000000005E-4</c:v>
                </c:pt>
                <c:pt idx="5040">
                  <c:v>8.9522430000000001E-4</c:v>
                </c:pt>
                <c:pt idx="5041">
                  <c:v>8.7984629999999999E-4</c:v>
                </c:pt>
                <c:pt idx="5042">
                  <c:v>8.5185709999999995E-4</c:v>
                </c:pt>
                <c:pt idx="5043">
                  <c:v>8.5636779999999997E-4</c:v>
                </c:pt>
                <c:pt idx="5044">
                  <c:v>8.8839300000000002E-4</c:v>
                </c:pt>
                <c:pt idx="5045">
                  <c:v>8.9454240000000004E-4</c:v>
                </c:pt>
                <c:pt idx="5046">
                  <c:v>8.7508029999999997E-4</c:v>
                </c:pt>
                <c:pt idx="5047">
                  <c:v>8.5472110000000005E-4</c:v>
                </c:pt>
                <c:pt idx="5048">
                  <c:v>8.5878699999999996E-4</c:v>
                </c:pt>
                <c:pt idx="5049">
                  <c:v>8.8413949999999999E-4</c:v>
                </c:pt>
                <c:pt idx="5050">
                  <c:v>8.822325E-4</c:v>
                </c:pt>
                <c:pt idx="5051">
                  <c:v>8.6385019999999995E-4</c:v>
                </c:pt>
                <c:pt idx="5052">
                  <c:v>8.3644320000000004E-4</c:v>
                </c:pt>
                <c:pt idx="5053">
                  <c:v>8.4211319999999998E-4</c:v>
                </c:pt>
                <c:pt idx="5054">
                  <c:v>8.7073230000000003E-4</c:v>
                </c:pt>
                <c:pt idx="5055">
                  <c:v>8.7531399999999997E-4</c:v>
                </c:pt>
                <c:pt idx="5056">
                  <c:v>8.5871440000000003E-4</c:v>
                </c:pt>
                <c:pt idx="5057">
                  <c:v>8.3360539999999999E-4</c:v>
                </c:pt>
                <c:pt idx="5058">
                  <c:v>8.3549980000000002E-4</c:v>
                </c:pt>
                <c:pt idx="5059">
                  <c:v>8.5501830000000003E-4</c:v>
                </c:pt>
                <c:pt idx="5060">
                  <c:v>8.5812720000000005E-4</c:v>
                </c:pt>
                <c:pt idx="5061">
                  <c:v>8.4350780000000002E-4</c:v>
                </c:pt>
                <c:pt idx="5062">
                  <c:v>8.2006549999999998E-4</c:v>
                </c:pt>
                <c:pt idx="5063">
                  <c:v>8.2814879999999996E-4</c:v>
                </c:pt>
                <c:pt idx="5064">
                  <c:v>8.5145320000000002E-4</c:v>
                </c:pt>
                <c:pt idx="5065">
                  <c:v>8.51773E-4</c:v>
                </c:pt>
                <c:pt idx="5066">
                  <c:v>8.3443220000000004E-4</c:v>
                </c:pt>
                <c:pt idx="5067">
                  <c:v>8.1072679999999995E-4</c:v>
                </c:pt>
                <c:pt idx="5068">
                  <c:v>8.1974670000000002E-4</c:v>
                </c:pt>
                <c:pt idx="5069">
                  <c:v>8.4948309999999998E-4</c:v>
                </c:pt>
                <c:pt idx="5070">
                  <c:v>8.5240230000000004E-4</c:v>
                </c:pt>
                <c:pt idx="5071">
                  <c:v>8.3530599999999996E-4</c:v>
                </c:pt>
                <c:pt idx="5072">
                  <c:v>8.080928E-4</c:v>
                </c:pt>
                <c:pt idx="5073">
                  <c:v>8.1397730000000001E-4</c:v>
                </c:pt>
                <c:pt idx="5074">
                  <c:v>8.4168909999999999E-4</c:v>
                </c:pt>
                <c:pt idx="5075">
                  <c:v>8.4051519999999997E-4</c:v>
                </c:pt>
                <c:pt idx="5076">
                  <c:v>8.2567489999999996E-4</c:v>
                </c:pt>
                <c:pt idx="5077">
                  <c:v>8.0092759999999999E-4</c:v>
                </c:pt>
                <c:pt idx="5078">
                  <c:v>8.0992569999999999E-4</c:v>
                </c:pt>
                <c:pt idx="5079">
                  <c:v>8.3758309999999996E-4</c:v>
                </c:pt>
                <c:pt idx="5080">
                  <c:v>8.3931260000000003E-4</c:v>
                </c:pt>
                <c:pt idx="5081">
                  <c:v>8.2102550000000003E-4</c:v>
                </c:pt>
                <c:pt idx="5082">
                  <c:v>7.9607880000000003E-4</c:v>
                </c:pt>
                <c:pt idx="5083">
                  <c:v>8.0347019999999999E-4</c:v>
                </c:pt>
                <c:pt idx="5084">
                  <c:v>8.2815890000000004E-4</c:v>
                </c:pt>
                <c:pt idx="5085">
                  <c:v>8.3062209999999997E-4</c:v>
                </c:pt>
                <c:pt idx="5086">
                  <c:v>8.172152E-4</c:v>
                </c:pt>
                <c:pt idx="5087">
                  <c:v>7.9151030000000004E-4</c:v>
                </c:pt>
                <c:pt idx="5088">
                  <c:v>8.0170529999999999E-4</c:v>
                </c:pt>
                <c:pt idx="5089">
                  <c:v>8.2995119999999996E-4</c:v>
                </c:pt>
                <c:pt idx="5090">
                  <c:v>8.3024409999999998E-4</c:v>
                </c:pt>
                <c:pt idx="5091">
                  <c:v>8.1464679999999998E-4</c:v>
                </c:pt>
                <c:pt idx="5092">
                  <c:v>7.8996649999999997E-4</c:v>
                </c:pt>
                <c:pt idx="5093">
                  <c:v>7.9428140000000001E-4</c:v>
                </c:pt>
                <c:pt idx="5094">
                  <c:v>8.1863620000000004E-4</c:v>
                </c:pt>
                <c:pt idx="5095">
                  <c:v>8.2042699999999998E-4</c:v>
                </c:pt>
                <c:pt idx="5096">
                  <c:v>8.0509169999999999E-4</c:v>
                </c:pt>
                <c:pt idx="5097">
                  <c:v>7.7956819999999997E-4</c:v>
                </c:pt>
                <c:pt idx="5098">
                  <c:v>7.902664E-4</c:v>
                </c:pt>
                <c:pt idx="5099">
                  <c:v>8.1759970000000004E-4</c:v>
                </c:pt>
                <c:pt idx="5100">
                  <c:v>8.2055240000000003E-4</c:v>
                </c:pt>
                <c:pt idx="5101">
                  <c:v>8.0915930000000004E-4</c:v>
                </c:pt>
                <c:pt idx="5102">
                  <c:v>7.8036269999999996E-4</c:v>
                </c:pt>
                <c:pt idx="5103">
                  <c:v>7.8774369999999995E-4</c:v>
                </c:pt>
                <c:pt idx="5104">
                  <c:v>8.1166020000000003E-4</c:v>
                </c:pt>
                <c:pt idx="5105">
                  <c:v>8.1289220000000002E-4</c:v>
                </c:pt>
                <c:pt idx="5106">
                  <c:v>7.9907199999999996E-4</c:v>
                </c:pt>
                <c:pt idx="5107">
                  <c:v>7.7511400000000003E-4</c:v>
                </c:pt>
                <c:pt idx="5108">
                  <c:v>7.8417289999999995E-4</c:v>
                </c:pt>
                <c:pt idx="5109">
                  <c:v>8.112153E-4</c:v>
                </c:pt>
                <c:pt idx="5110">
                  <c:v>8.162108E-4</c:v>
                </c:pt>
                <c:pt idx="5111">
                  <c:v>7.9626689999999999E-4</c:v>
                </c:pt>
                <c:pt idx="5112">
                  <c:v>7.7735300000000005E-4</c:v>
                </c:pt>
                <c:pt idx="5113">
                  <c:v>7.8285599999999996E-4</c:v>
                </c:pt>
                <c:pt idx="5114">
                  <c:v>8.0169170000000001E-4</c:v>
                </c:pt>
                <c:pt idx="5115">
                  <c:v>8.0351399999999996E-4</c:v>
                </c:pt>
                <c:pt idx="5116">
                  <c:v>7.9237790000000002E-4</c:v>
                </c:pt>
                <c:pt idx="5117">
                  <c:v>7.7340489999999998E-4</c:v>
                </c:pt>
                <c:pt idx="5118">
                  <c:v>7.8254509999999998E-4</c:v>
                </c:pt>
                <c:pt idx="5119">
                  <c:v>8.0321419999999997E-4</c:v>
                </c:pt>
                <c:pt idx="5120">
                  <c:v>8.0277690000000004E-4</c:v>
                </c:pt>
                <c:pt idx="5121">
                  <c:v>7.8969450000000003E-4</c:v>
                </c:pt>
                <c:pt idx="5122">
                  <c:v>7.6521480000000001E-4</c:v>
                </c:pt>
                <c:pt idx="5123">
                  <c:v>7.78066E-4</c:v>
                </c:pt>
                <c:pt idx="5124">
                  <c:v>8.0397870000000003E-4</c:v>
                </c:pt>
                <c:pt idx="5125">
                  <c:v>8.082168E-4</c:v>
                </c:pt>
                <c:pt idx="5126">
                  <c:v>7.8951029999999999E-4</c:v>
                </c:pt>
                <c:pt idx="5127">
                  <c:v>7.7027770000000001E-4</c:v>
                </c:pt>
                <c:pt idx="5128">
                  <c:v>7.7620100000000002E-4</c:v>
                </c:pt>
                <c:pt idx="5129">
                  <c:v>7.9865660000000001E-4</c:v>
                </c:pt>
                <c:pt idx="5130">
                  <c:v>8.0020359999999997E-4</c:v>
                </c:pt>
                <c:pt idx="5131">
                  <c:v>7.8714129999999998E-4</c:v>
                </c:pt>
                <c:pt idx="5132">
                  <c:v>7.6434189999999996E-4</c:v>
                </c:pt>
                <c:pt idx="5133">
                  <c:v>7.7132060000000002E-4</c:v>
                </c:pt>
                <c:pt idx="5134">
                  <c:v>7.9093659999999999E-4</c:v>
                </c:pt>
                <c:pt idx="5135">
                  <c:v>7.9425640000000005E-4</c:v>
                </c:pt>
                <c:pt idx="5136">
                  <c:v>7.8375299999999999E-4</c:v>
                </c:pt>
                <c:pt idx="5137">
                  <c:v>7.6148009999999996E-4</c:v>
                </c:pt>
                <c:pt idx="5138">
                  <c:v>7.6921240000000005E-4</c:v>
                </c:pt>
                <c:pt idx="5139">
                  <c:v>7.9519689999999995E-4</c:v>
                </c:pt>
                <c:pt idx="5140">
                  <c:v>7.952956E-4</c:v>
                </c:pt>
                <c:pt idx="5141">
                  <c:v>7.7992019999999999E-4</c:v>
                </c:pt>
                <c:pt idx="5142">
                  <c:v>7.5985440000000005E-4</c:v>
                </c:pt>
                <c:pt idx="5143">
                  <c:v>7.6832590000000002E-4</c:v>
                </c:pt>
                <c:pt idx="5144">
                  <c:v>7.8868959999999996E-4</c:v>
                </c:pt>
                <c:pt idx="5145">
                  <c:v>7.917302E-4</c:v>
                </c:pt>
                <c:pt idx="5146">
                  <c:v>7.7692530000000003E-4</c:v>
                </c:pt>
                <c:pt idx="5147">
                  <c:v>7.5346889999999996E-4</c:v>
                </c:pt>
                <c:pt idx="5148">
                  <c:v>7.6275789999999996E-4</c:v>
                </c:pt>
                <c:pt idx="5149">
                  <c:v>7.8393129999999997E-4</c:v>
                </c:pt>
                <c:pt idx="5150">
                  <c:v>7.8496239999999997E-4</c:v>
                </c:pt>
                <c:pt idx="5151">
                  <c:v>7.7384950000000002E-4</c:v>
                </c:pt>
                <c:pt idx="5152">
                  <c:v>7.5394440000000002E-4</c:v>
                </c:pt>
                <c:pt idx="5153">
                  <c:v>7.5980109999999998E-4</c:v>
                </c:pt>
                <c:pt idx="5154">
                  <c:v>7.8264269999999997E-4</c:v>
                </c:pt>
                <c:pt idx="5155">
                  <c:v>7.8510319999999995E-4</c:v>
                </c:pt>
                <c:pt idx="5156">
                  <c:v>7.7216429999999998E-4</c:v>
                </c:pt>
                <c:pt idx="5157">
                  <c:v>7.4885800000000003E-4</c:v>
                </c:pt>
                <c:pt idx="5158">
                  <c:v>7.3794300000000002E-4</c:v>
                </c:pt>
                <c:pt idx="5159">
                  <c:v>7.5958639999999995E-4</c:v>
                </c:pt>
                <c:pt idx="5160">
                  <c:v>7.8807680000000002E-4</c:v>
                </c:pt>
                <c:pt idx="5161">
                  <c:v>7.9028829999999999E-4</c:v>
                </c:pt>
                <c:pt idx="5162">
                  <c:v>7.666509E-4</c:v>
                </c:pt>
                <c:pt idx="5163">
                  <c:v>7.4485380000000002E-4</c:v>
                </c:pt>
                <c:pt idx="5164">
                  <c:v>7.5652480000000001E-4</c:v>
                </c:pt>
                <c:pt idx="5165">
                  <c:v>7.7948090000000002E-4</c:v>
                </c:pt>
                <c:pt idx="5166">
                  <c:v>7.8272970000000004E-4</c:v>
                </c:pt>
                <c:pt idx="5167">
                  <c:v>7.7023870000000004E-4</c:v>
                </c:pt>
                <c:pt idx="5168">
                  <c:v>7.4998209999999998E-4</c:v>
                </c:pt>
                <c:pt idx="5169">
                  <c:v>7.5854839999999998E-4</c:v>
                </c:pt>
                <c:pt idx="5170">
                  <c:v>7.829108E-4</c:v>
                </c:pt>
                <c:pt idx="5171">
                  <c:v>7.8463679999999996E-4</c:v>
                </c:pt>
                <c:pt idx="5172">
                  <c:v>7.7190630000000004E-4</c:v>
                </c:pt>
                <c:pt idx="5173">
                  <c:v>7.5141119999999997E-4</c:v>
                </c:pt>
                <c:pt idx="5174">
                  <c:v>7.5461889999999996E-4</c:v>
                </c:pt>
                <c:pt idx="5175">
                  <c:v>7.7419559999999997E-4</c:v>
                </c:pt>
                <c:pt idx="5176">
                  <c:v>7.7811920000000004E-4</c:v>
                </c:pt>
                <c:pt idx="5177">
                  <c:v>7.6619630000000002E-4</c:v>
                </c:pt>
                <c:pt idx="5178">
                  <c:v>7.4762479999999996E-4</c:v>
                </c:pt>
                <c:pt idx="5179">
                  <c:v>7.5434429999999999E-4</c:v>
                </c:pt>
                <c:pt idx="5180">
                  <c:v>7.7343870000000001E-4</c:v>
                </c:pt>
                <c:pt idx="5181">
                  <c:v>7.7607260000000003E-4</c:v>
                </c:pt>
                <c:pt idx="5182">
                  <c:v>7.641363E-4</c:v>
                </c:pt>
                <c:pt idx="5183">
                  <c:v>7.4516579999999995E-4</c:v>
                </c:pt>
                <c:pt idx="5184">
                  <c:v>7.564189E-4</c:v>
                </c:pt>
                <c:pt idx="5185">
                  <c:v>7.7832119999999996E-4</c:v>
                </c:pt>
                <c:pt idx="5186">
                  <c:v>7.8143729999999995E-4</c:v>
                </c:pt>
                <c:pt idx="5187">
                  <c:v>7.6779829999999998E-4</c:v>
                </c:pt>
                <c:pt idx="5188">
                  <c:v>7.4738820000000005E-4</c:v>
                </c:pt>
                <c:pt idx="5189">
                  <c:v>7.3642089999999998E-4</c:v>
                </c:pt>
                <c:pt idx="5190">
                  <c:v>7.5536030000000005E-4</c:v>
                </c:pt>
                <c:pt idx="5191">
                  <c:v>7.8113309999999997E-4</c:v>
                </c:pt>
                <c:pt idx="5192">
                  <c:v>7.8294910000000005E-4</c:v>
                </c:pt>
                <c:pt idx="5193">
                  <c:v>7.6523940000000005E-4</c:v>
                </c:pt>
                <c:pt idx="5194">
                  <c:v>7.4414339999999998E-4</c:v>
                </c:pt>
                <c:pt idx="5195">
                  <c:v>7.5191630000000004E-4</c:v>
                </c:pt>
                <c:pt idx="5196">
                  <c:v>7.7776050000000002E-4</c:v>
                </c:pt>
                <c:pt idx="5197">
                  <c:v>7.8188499999999996E-4</c:v>
                </c:pt>
                <c:pt idx="5198">
                  <c:v>7.6265980000000001E-4</c:v>
                </c:pt>
                <c:pt idx="5199">
                  <c:v>7.4267099999999998E-4</c:v>
                </c:pt>
                <c:pt idx="5200">
                  <c:v>7.499157E-4</c:v>
                </c:pt>
                <c:pt idx="5201">
                  <c:v>7.7579459999999999E-4</c:v>
                </c:pt>
                <c:pt idx="5202">
                  <c:v>7.7901040000000004E-4</c:v>
                </c:pt>
                <c:pt idx="5203">
                  <c:v>7.6300550000000004E-4</c:v>
                </c:pt>
                <c:pt idx="5204">
                  <c:v>7.4446310000000004E-4</c:v>
                </c:pt>
                <c:pt idx="5205">
                  <c:v>7.5173779999999999E-4</c:v>
                </c:pt>
                <c:pt idx="5206">
                  <c:v>7.7535690000000003E-4</c:v>
                </c:pt>
                <c:pt idx="5207">
                  <c:v>7.7914219999999999E-4</c:v>
                </c:pt>
                <c:pt idx="5208">
                  <c:v>7.6204240000000002E-4</c:v>
                </c:pt>
                <c:pt idx="5209">
                  <c:v>7.4501859999999995E-4</c:v>
                </c:pt>
                <c:pt idx="5210">
                  <c:v>7.5315199999999999E-4</c:v>
                </c:pt>
                <c:pt idx="5211">
                  <c:v>7.7659409999999995E-4</c:v>
                </c:pt>
                <c:pt idx="5212">
                  <c:v>7.7857160000000003E-4</c:v>
                </c:pt>
                <c:pt idx="5213">
                  <c:v>7.629755E-4</c:v>
                </c:pt>
                <c:pt idx="5214">
                  <c:v>7.4220329999999998E-4</c:v>
                </c:pt>
                <c:pt idx="5215">
                  <c:v>7.3077820000000003E-4</c:v>
                </c:pt>
                <c:pt idx="5216">
                  <c:v>7.5159849999999998E-4</c:v>
                </c:pt>
                <c:pt idx="5217">
                  <c:v>7.7780039999999996E-4</c:v>
                </c:pt>
                <c:pt idx="5218">
                  <c:v>7.7975090000000004E-4</c:v>
                </c:pt>
                <c:pt idx="5219">
                  <c:v>7.6301340000000002E-4</c:v>
                </c:pt>
                <c:pt idx="5220">
                  <c:v>7.4322699999999995E-4</c:v>
                </c:pt>
                <c:pt idx="5221">
                  <c:v>7.5184760000000003E-4</c:v>
                </c:pt>
                <c:pt idx="5222">
                  <c:v>7.75773E-4</c:v>
                </c:pt>
                <c:pt idx="5223">
                  <c:v>7.7903110000000005E-4</c:v>
                </c:pt>
                <c:pt idx="5224">
                  <c:v>7.6169119999999996E-4</c:v>
                </c:pt>
                <c:pt idx="5225">
                  <c:v>7.4227910000000002E-4</c:v>
                </c:pt>
                <c:pt idx="5226">
                  <c:v>7.5071770000000005E-4</c:v>
                </c:pt>
                <c:pt idx="5227">
                  <c:v>7.7153270000000003E-4</c:v>
                </c:pt>
                <c:pt idx="5228">
                  <c:v>7.7447170000000001E-4</c:v>
                </c:pt>
                <c:pt idx="5229">
                  <c:v>7.6047910000000003E-4</c:v>
                </c:pt>
                <c:pt idx="5230">
                  <c:v>7.3907940000000004E-4</c:v>
                </c:pt>
                <c:pt idx="5231">
                  <c:v>7.4707379999999996E-4</c:v>
                </c:pt>
                <c:pt idx="5232">
                  <c:v>7.6814069999999997E-4</c:v>
                </c:pt>
                <c:pt idx="5233">
                  <c:v>7.6960280000000004E-4</c:v>
                </c:pt>
                <c:pt idx="5234">
                  <c:v>7.5958760000000003E-4</c:v>
                </c:pt>
                <c:pt idx="5235">
                  <c:v>7.3945520000000004E-4</c:v>
                </c:pt>
                <c:pt idx="5236">
                  <c:v>7.2861659999999995E-4</c:v>
                </c:pt>
                <c:pt idx="5237">
                  <c:v>7.4960399999999996E-4</c:v>
                </c:pt>
                <c:pt idx="5238">
                  <c:v>7.7084859999999996E-4</c:v>
                </c:pt>
                <c:pt idx="5239">
                  <c:v>7.7141670000000005E-4</c:v>
                </c:pt>
                <c:pt idx="5240">
                  <c:v>7.6051980000000003E-4</c:v>
                </c:pt>
                <c:pt idx="5241">
                  <c:v>7.4166200000000003E-4</c:v>
                </c:pt>
                <c:pt idx="5242">
                  <c:v>7.4690249999999998E-4</c:v>
                </c:pt>
                <c:pt idx="5243">
                  <c:v>7.6611870000000001E-4</c:v>
                </c:pt>
                <c:pt idx="5244">
                  <c:v>7.6964130000000005E-4</c:v>
                </c:pt>
                <c:pt idx="5245">
                  <c:v>7.5860589999999996E-4</c:v>
                </c:pt>
                <c:pt idx="5246">
                  <c:v>7.4039069999999997E-4</c:v>
                </c:pt>
                <c:pt idx="5247">
                  <c:v>7.499847E-4</c:v>
                </c:pt>
                <c:pt idx="5248">
                  <c:v>7.6774890000000004E-4</c:v>
                </c:pt>
                <c:pt idx="5249">
                  <c:v>7.6835219999999999E-4</c:v>
                </c:pt>
                <c:pt idx="5250">
                  <c:v>7.57587E-4</c:v>
                </c:pt>
                <c:pt idx="5251">
                  <c:v>7.3981260000000005E-4</c:v>
                </c:pt>
                <c:pt idx="5252">
                  <c:v>7.4783499999999997E-4</c:v>
                </c:pt>
                <c:pt idx="5253">
                  <c:v>7.7302879999999999E-4</c:v>
                </c:pt>
                <c:pt idx="5254">
                  <c:v>7.758175E-4</c:v>
                </c:pt>
                <c:pt idx="5255">
                  <c:v>7.6363660000000003E-4</c:v>
                </c:pt>
                <c:pt idx="5256">
                  <c:v>7.4101379999999995E-4</c:v>
                </c:pt>
                <c:pt idx="5257">
                  <c:v>7.3034119999999998E-4</c:v>
                </c:pt>
                <c:pt idx="5258">
                  <c:v>7.4837060000000003E-4</c:v>
                </c:pt>
                <c:pt idx="5259">
                  <c:v>7.7491210000000003E-4</c:v>
                </c:pt>
                <c:pt idx="5260">
                  <c:v>7.7724239999999996E-4</c:v>
                </c:pt>
                <c:pt idx="5261">
                  <c:v>7.6395360000000004E-4</c:v>
                </c:pt>
                <c:pt idx="5262">
                  <c:v>7.4352439999999999E-4</c:v>
                </c:pt>
                <c:pt idx="5263">
                  <c:v>7.4929100000000002E-4</c:v>
                </c:pt>
                <c:pt idx="5264">
                  <c:v>7.6900389999999996E-4</c:v>
                </c:pt>
                <c:pt idx="5265">
                  <c:v>7.6924950000000001E-4</c:v>
                </c:pt>
                <c:pt idx="5266">
                  <c:v>7.5849589999999996E-4</c:v>
                </c:pt>
                <c:pt idx="5267">
                  <c:v>7.3809899999999998E-4</c:v>
                </c:pt>
                <c:pt idx="5268">
                  <c:v>7.4615160000000001E-4</c:v>
                </c:pt>
                <c:pt idx="5269">
                  <c:v>7.6786219999999997E-4</c:v>
                </c:pt>
                <c:pt idx="5270">
                  <c:v>7.6750910000000002E-4</c:v>
                </c:pt>
                <c:pt idx="5271">
                  <c:v>7.5724080000000001E-4</c:v>
                </c:pt>
                <c:pt idx="5272">
                  <c:v>7.3632470000000003E-4</c:v>
                </c:pt>
                <c:pt idx="5273">
                  <c:v>7.2784710000000003E-4</c:v>
                </c:pt>
                <c:pt idx="5274">
                  <c:v>7.521893E-4</c:v>
                </c:pt>
                <c:pt idx="5275">
                  <c:v>7.7844450000000005E-4</c:v>
                </c:pt>
                <c:pt idx="5276">
                  <c:v>7.7952689999999999E-4</c:v>
                </c:pt>
                <c:pt idx="5277">
                  <c:v>7.6416679999999999E-4</c:v>
                </c:pt>
                <c:pt idx="5278">
                  <c:v>7.4358840000000002E-4</c:v>
                </c:pt>
                <c:pt idx="5279">
                  <c:v>7.5455400000000005E-4</c:v>
                </c:pt>
                <c:pt idx="5280">
                  <c:v>7.7691049999999997E-4</c:v>
                </c:pt>
                <c:pt idx="5281">
                  <c:v>7.7786070000000003E-4</c:v>
                </c:pt>
                <c:pt idx="5282">
                  <c:v>7.6362170000000005E-4</c:v>
                </c:pt>
                <c:pt idx="5283">
                  <c:v>7.4541799999999997E-4</c:v>
                </c:pt>
                <c:pt idx="5284">
                  <c:v>7.5636349999999998E-4</c:v>
                </c:pt>
                <c:pt idx="5285">
                  <c:v>7.7804380000000002E-4</c:v>
                </c:pt>
                <c:pt idx="5286">
                  <c:v>7.7814119999999995E-4</c:v>
                </c:pt>
                <c:pt idx="5287">
                  <c:v>7.6521260000000002E-4</c:v>
                </c:pt>
                <c:pt idx="5288">
                  <c:v>7.4851979999999995E-4</c:v>
                </c:pt>
                <c:pt idx="5289">
                  <c:v>7.3603399999999999E-4</c:v>
                </c:pt>
                <c:pt idx="5290">
                  <c:v>7.5757069999999997E-4</c:v>
                </c:pt>
                <c:pt idx="5291">
                  <c:v>7.7920120000000005E-4</c:v>
                </c:pt>
                <c:pt idx="5292">
                  <c:v>7.7790029999999998E-4</c:v>
                </c:pt>
                <c:pt idx="5293">
                  <c:v>7.6464009999999995E-4</c:v>
                </c:pt>
                <c:pt idx="5294">
                  <c:v>7.5094850000000004E-4</c:v>
                </c:pt>
                <c:pt idx="5295">
                  <c:v>7.5402469999999997E-4</c:v>
                </c:pt>
                <c:pt idx="5296">
                  <c:v>7.7531300000000002E-4</c:v>
                </c:pt>
                <c:pt idx="5297">
                  <c:v>7.7527390000000002E-4</c:v>
                </c:pt>
                <c:pt idx="5298">
                  <c:v>7.6212830000000004E-4</c:v>
                </c:pt>
                <c:pt idx="5299">
                  <c:v>7.504883E-4</c:v>
                </c:pt>
                <c:pt idx="5300">
                  <c:v>7.6038189999999995E-4</c:v>
                </c:pt>
                <c:pt idx="5301">
                  <c:v>7.775503E-4</c:v>
                </c:pt>
                <c:pt idx="5302">
                  <c:v>7.7714090000000004E-4</c:v>
                </c:pt>
                <c:pt idx="5303">
                  <c:v>7.6459589999999995E-4</c:v>
                </c:pt>
                <c:pt idx="5304">
                  <c:v>7.4730490000000005E-4</c:v>
                </c:pt>
                <c:pt idx="5305">
                  <c:v>7.3975820000000004E-4</c:v>
                </c:pt>
                <c:pt idx="5306">
                  <c:v>7.5755810000000001E-4</c:v>
                </c:pt>
                <c:pt idx="5307">
                  <c:v>7.7810240000000005E-4</c:v>
                </c:pt>
                <c:pt idx="5308">
                  <c:v>7.7643069999999996E-4</c:v>
                </c:pt>
                <c:pt idx="5309">
                  <c:v>7.6384079999999995E-4</c:v>
                </c:pt>
                <c:pt idx="5310">
                  <c:v>7.4964420000000001E-4</c:v>
                </c:pt>
                <c:pt idx="5311">
                  <c:v>7.6104570000000004E-4</c:v>
                </c:pt>
                <c:pt idx="5312">
                  <c:v>7.8131339999999998E-4</c:v>
                </c:pt>
                <c:pt idx="5313">
                  <c:v>7.7989509999999999E-4</c:v>
                </c:pt>
                <c:pt idx="5314">
                  <c:v>7.6634890000000001E-4</c:v>
                </c:pt>
                <c:pt idx="5315">
                  <c:v>7.5278330000000003E-4</c:v>
                </c:pt>
                <c:pt idx="5316">
                  <c:v>7.6247960000000003E-4</c:v>
                </c:pt>
                <c:pt idx="5317">
                  <c:v>7.8065890000000003E-4</c:v>
                </c:pt>
                <c:pt idx="5318">
                  <c:v>7.8222000000000003E-4</c:v>
                </c:pt>
                <c:pt idx="5319">
                  <c:v>7.7071479999999998E-4</c:v>
                </c:pt>
                <c:pt idx="5320">
                  <c:v>7.5313840000000001E-4</c:v>
                </c:pt>
                <c:pt idx="5321">
                  <c:v>7.4438279999999998E-4</c:v>
                </c:pt>
                <c:pt idx="5322">
                  <c:v>7.6650459999999998E-4</c:v>
                </c:pt>
                <c:pt idx="5323">
                  <c:v>7.8687189999999995E-4</c:v>
                </c:pt>
                <c:pt idx="5324">
                  <c:v>7.8403489999999995E-4</c:v>
                </c:pt>
                <c:pt idx="5325">
                  <c:v>7.6946600000000001E-4</c:v>
                </c:pt>
                <c:pt idx="5326">
                  <c:v>7.5305580000000003E-4</c:v>
                </c:pt>
                <c:pt idx="5327">
                  <c:v>7.6213219999999996E-4</c:v>
                </c:pt>
                <c:pt idx="5328">
                  <c:v>7.8162749999999997E-4</c:v>
                </c:pt>
                <c:pt idx="5329">
                  <c:v>7.8138350000000003E-4</c:v>
                </c:pt>
                <c:pt idx="5330">
                  <c:v>7.6859949999999997E-4</c:v>
                </c:pt>
                <c:pt idx="5331">
                  <c:v>7.5436850000000001E-4</c:v>
                </c:pt>
                <c:pt idx="5332">
                  <c:v>7.6591820000000005E-4</c:v>
                </c:pt>
                <c:pt idx="5333">
                  <c:v>7.8412489999999996E-4</c:v>
                </c:pt>
                <c:pt idx="5334">
                  <c:v>7.8387420000000001E-4</c:v>
                </c:pt>
                <c:pt idx="5335">
                  <c:v>7.7088500000000002E-4</c:v>
                </c:pt>
                <c:pt idx="5336">
                  <c:v>7.5363009999999996E-4</c:v>
                </c:pt>
                <c:pt idx="5337">
                  <c:v>7.5020429999999997E-4</c:v>
                </c:pt>
                <c:pt idx="5338">
                  <c:v>7.6877689999999997E-4</c:v>
                </c:pt>
                <c:pt idx="5339">
                  <c:v>7.8939539999999995E-4</c:v>
                </c:pt>
                <c:pt idx="5340">
                  <c:v>7.8872489999999996E-4</c:v>
                </c:pt>
                <c:pt idx="5341">
                  <c:v>7.7456910000000005E-4</c:v>
                </c:pt>
                <c:pt idx="5342">
                  <c:v>7.5814809999999997E-4</c:v>
                </c:pt>
                <c:pt idx="5343">
                  <c:v>7.7126790000000005E-4</c:v>
                </c:pt>
                <c:pt idx="5344">
                  <c:v>7.8958139999999995E-4</c:v>
                </c:pt>
                <c:pt idx="5345">
                  <c:v>7.870485E-4</c:v>
                </c:pt>
                <c:pt idx="5346">
                  <c:v>7.7392050000000005E-4</c:v>
                </c:pt>
                <c:pt idx="5347">
                  <c:v>7.5930650000000002E-4</c:v>
                </c:pt>
                <c:pt idx="5348">
                  <c:v>7.5452250000000005E-4</c:v>
                </c:pt>
                <c:pt idx="5349">
                  <c:v>7.7531099999999999E-4</c:v>
                </c:pt>
                <c:pt idx="5350">
                  <c:v>7.949907E-4</c:v>
                </c:pt>
                <c:pt idx="5351">
                  <c:v>7.9132300000000003E-4</c:v>
                </c:pt>
                <c:pt idx="5352">
                  <c:v>7.7640979999999999E-4</c:v>
                </c:pt>
                <c:pt idx="5353">
                  <c:v>7.6273599999999997E-4</c:v>
                </c:pt>
                <c:pt idx="5354">
                  <c:v>7.7187200000000005E-4</c:v>
                </c:pt>
                <c:pt idx="5355">
                  <c:v>7.9142199999999996E-4</c:v>
                </c:pt>
                <c:pt idx="5356">
                  <c:v>7.9160289999999996E-4</c:v>
                </c:pt>
                <c:pt idx="5357">
                  <c:v>7.7729830000000005E-4</c:v>
                </c:pt>
                <c:pt idx="5358">
                  <c:v>7.6341769999999998E-4</c:v>
                </c:pt>
                <c:pt idx="5359">
                  <c:v>7.7342950000000002E-4</c:v>
                </c:pt>
                <c:pt idx="5360">
                  <c:v>7.9117979999999998E-4</c:v>
                </c:pt>
                <c:pt idx="5361">
                  <c:v>7.9134490000000001E-4</c:v>
                </c:pt>
                <c:pt idx="5362">
                  <c:v>7.7757719999999996E-4</c:v>
                </c:pt>
                <c:pt idx="5363">
                  <c:v>7.6060760000000005E-4</c:v>
                </c:pt>
                <c:pt idx="5364">
                  <c:v>7.5703930000000003E-4</c:v>
                </c:pt>
                <c:pt idx="5365">
                  <c:v>7.772737E-4</c:v>
                </c:pt>
                <c:pt idx="5366">
                  <c:v>7.9626689999999999E-4</c:v>
                </c:pt>
                <c:pt idx="5367">
                  <c:v>7.942267E-4</c:v>
                </c:pt>
                <c:pt idx="5368">
                  <c:v>7.8105690000000001E-4</c:v>
                </c:pt>
                <c:pt idx="5369">
                  <c:v>7.6613470000000004E-4</c:v>
                </c:pt>
                <c:pt idx="5370">
                  <c:v>7.7486079999999999E-4</c:v>
                </c:pt>
                <c:pt idx="5371">
                  <c:v>7.9602709999999997E-4</c:v>
                </c:pt>
                <c:pt idx="5372">
                  <c:v>7.9431309999999998E-4</c:v>
                </c:pt>
                <c:pt idx="5373">
                  <c:v>7.8159340000000005E-4</c:v>
                </c:pt>
                <c:pt idx="5374">
                  <c:v>7.6604560000000002E-4</c:v>
                </c:pt>
                <c:pt idx="5375">
                  <c:v>7.5850050000000001E-4</c:v>
                </c:pt>
                <c:pt idx="5376">
                  <c:v>7.7569830000000001E-4</c:v>
                </c:pt>
                <c:pt idx="5377">
                  <c:v>7.9748799999999995E-4</c:v>
                </c:pt>
                <c:pt idx="5378">
                  <c:v>7.9573890000000003E-4</c:v>
                </c:pt>
                <c:pt idx="5379">
                  <c:v>7.8279990000000002E-4</c:v>
                </c:pt>
                <c:pt idx="5380">
                  <c:v>7.6964540000000004E-4</c:v>
                </c:pt>
                <c:pt idx="5381">
                  <c:v>7.7634899999999996E-4</c:v>
                </c:pt>
                <c:pt idx="5382">
                  <c:v>7.9280340000000005E-4</c:v>
                </c:pt>
                <c:pt idx="5383">
                  <c:v>7.9198340000000004E-4</c:v>
                </c:pt>
                <c:pt idx="5384">
                  <c:v>7.7794059999999996E-4</c:v>
                </c:pt>
                <c:pt idx="5385">
                  <c:v>7.6196290000000002E-4</c:v>
                </c:pt>
                <c:pt idx="5386">
                  <c:v>7.5774649999999996E-4</c:v>
                </c:pt>
                <c:pt idx="5387">
                  <c:v>7.7585529999999998E-4</c:v>
                </c:pt>
                <c:pt idx="5388">
                  <c:v>7.9484170000000004E-4</c:v>
                </c:pt>
                <c:pt idx="5389">
                  <c:v>7.9287469999999997E-4</c:v>
                </c:pt>
                <c:pt idx="5390">
                  <c:v>7.7709420000000005E-4</c:v>
                </c:pt>
                <c:pt idx="5391">
                  <c:v>7.6260399999999995E-4</c:v>
                </c:pt>
                <c:pt idx="5392">
                  <c:v>7.7322529999999999E-4</c:v>
                </c:pt>
                <c:pt idx="5393">
                  <c:v>7.8860819999999996E-4</c:v>
                </c:pt>
                <c:pt idx="5394">
                  <c:v>7.8580999999999996E-4</c:v>
                </c:pt>
                <c:pt idx="5395">
                  <c:v>7.7525580000000003E-4</c:v>
                </c:pt>
                <c:pt idx="5396">
                  <c:v>7.5983330000000001E-4</c:v>
                </c:pt>
                <c:pt idx="5397">
                  <c:v>7.528287E-4</c:v>
                </c:pt>
                <c:pt idx="5398">
                  <c:v>7.7286E-4</c:v>
                </c:pt>
                <c:pt idx="5399">
                  <c:v>7.9020200000000005E-4</c:v>
                </c:pt>
                <c:pt idx="5400">
                  <c:v>7.8622149999999999E-4</c:v>
                </c:pt>
                <c:pt idx="5401">
                  <c:v>7.7205160000000004E-4</c:v>
                </c:pt>
                <c:pt idx="5402">
                  <c:v>7.5756070000000003E-4</c:v>
                </c:pt>
                <c:pt idx="5403">
                  <c:v>7.6537109999999997E-4</c:v>
                </c:pt>
                <c:pt idx="5404">
                  <c:v>7.8076890000000003E-4</c:v>
                </c:pt>
                <c:pt idx="5405">
                  <c:v>7.8094639999999995E-4</c:v>
                </c:pt>
                <c:pt idx="5406">
                  <c:v>7.6778930000000005E-4</c:v>
                </c:pt>
                <c:pt idx="5407">
                  <c:v>7.5180449999999997E-4</c:v>
                </c:pt>
                <c:pt idx="5408">
                  <c:v>7.4698940000000001E-4</c:v>
                </c:pt>
                <c:pt idx="5409">
                  <c:v>7.6720949999999999E-4</c:v>
                </c:pt>
                <c:pt idx="5410">
                  <c:v>7.8570549999999999E-4</c:v>
                </c:pt>
                <c:pt idx="5411">
                  <c:v>7.8518309999999999E-4</c:v>
                </c:pt>
                <c:pt idx="5412">
                  <c:v>7.703632E-4</c:v>
                </c:pt>
                <c:pt idx="5413">
                  <c:v>7.5636859999999998E-4</c:v>
                </c:pt>
                <c:pt idx="5414">
                  <c:v>7.6545729999999998E-4</c:v>
                </c:pt>
                <c:pt idx="5415">
                  <c:v>7.8136869999999997E-4</c:v>
                </c:pt>
                <c:pt idx="5416">
                  <c:v>7.7824779999999998E-4</c:v>
                </c:pt>
                <c:pt idx="5417">
                  <c:v>7.6656179999999997E-4</c:v>
                </c:pt>
                <c:pt idx="5418">
                  <c:v>7.5231820000000004E-4</c:v>
                </c:pt>
                <c:pt idx="5419">
                  <c:v>7.4886940000000002E-4</c:v>
                </c:pt>
                <c:pt idx="5420">
                  <c:v>7.6743730000000004E-4</c:v>
                </c:pt>
                <c:pt idx="5421">
                  <c:v>7.8460050000000005E-4</c:v>
                </c:pt>
                <c:pt idx="5422">
                  <c:v>7.819255E-4</c:v>
                </c:pt>
                <c:pt idx="5423">
                  <c:v>7.6598650000000003E-4</c:v>
                </c:pt>
                <c:pt idx="5424">
                  <c:v>7.5327860000000001E-4</c:v>
                </c:pt>
                <c:pt idx="5425">
                  <c:v>7.6136940000000005E-4</c:v>
                </c:pt>
                <c:pt idx="5426">
                  <c:v>7.7809750000000001E-4</c:v>
                </c:pt>
                <c:pt idx="5427">
                  <c:v>7.7513889999999996E-4</c:v>
                </c:pt>
                <c:pt idx="5428">
                  <c:v>7.6129509999999997E-4</c:v>
                </c:pt>
                <c:pt idx="5429">
                  <c:v>7.4615130000000001E-4</c:v>
                </c:pt>
                <c:pt idx="5430">
                  <c:v>7.4106859999999999E-4</c:v>
                </c:pt>
                <c:pt idx="5431">
                  <c:v>7.5929009999999996E-4</c:v>
                </c:pt>
                <c:pt idx="5432">
                  <c:v>7.7686970000000004E-4</c:v>
                </c:pt>
                <c:pt idx="5433">
                  <c:v>7.726438E-4</c:v>
                </c:pt>
                <c:pt idx="5434">
                  <c:v>7.5762650000000002E-4</c:v>
                </c:pt>
                <c:pt idx="5435">
                  <c:v>7.4634720000000003E-4</c:v>
                </c:pt>
                <c:pt idx="5436">
                  <c:v>7.562507E-4</c:v>
                </c:pt>
                <c:pt idx="5437">
                  <c:v>7.7100590000000004E-4</c:v>
                </c:pt>
                <c:pt idx="5438">
                  <c:v>7.7155469999999995E-4</c:v>
                </c:pt>
                <c:pt idx="5439">
                  <c:v>7.5892679999999999E-4</c:v>
                </c:pt>
                <c:pt idx="5440">
                  <c:v>7.4096540000000003E-4</c:v>
                </c:pt>
                <c:pt idx="5441">
                  <c:v>7.360388E-4</c:v>
                </c:pt>
                <c:pt idx="5442">
                  <c:v>7.5482999999999995E-4</c:v>
                </c:pt>
                <c:pt idx="5443">
                  <c:v>7.7255550000000003E-4</c:v>
                </c:pt>
                <c:pt idx="5444">
                  <c:v>7.7068130000000005E-4</c:v>
                </c:pt>
                <c:pt idx="5445">
                  <c:v>7.5529320000000005E-4</c:v>
                </c:pt>
                <c:pt idx="5446">
                  <c:v>7.4118350000000003E-4</c:v>
                </c:pt>
                <c:pt idx="5447">
                  <c:v>7.5237619999999998E-4</c:v>
                </c:pt>
                <c:pt idx="5448">
                  <c:v>7.6752199999999997E-4</c:v>
                </c:pt>
                <c:pt idx="5449">
                  <c:v>7.6354009999999998E-4</c:v>
                </c:pt>
                <c:pt idx="5450">
                  <c:v>7.5042360000000005E-4</c:v>
                </c:pt>
                <c:pt idx="5451">
                  <c:v>7.3627839999999996E-4</c:v>
                </c:pt>
                <c:pt idx="5452">
                  <c:v>7.3039139999999997E-4</c:v>
                </c:pt>
                <c:pt idx="5453">
                  <c:v>7.4744389999999996E-4</c:v>
                </c:pt>
                <c:pt idx="5454">
                  <c:v>7.6449370000000001E-4</c:v>
                </c:pt>
                <c:pt idx="5455">
                  <c:v>7.6201549999999996E-4</c:v>
                </c:pt>
                <c:pt idx="5456">
                  <c:v>7.5073339999999998E-4</c:v>
                </c:pt>
                <c:pt idx="5457">
                  <c:v>7.3849129999999997E-4</c:v>
                </c:pt>
                <c:pt idx="5458">
                  <c:v>7.4483969999999998E-4</c:v>
                </c:pt>
                <c:pt idx="5459">
                  <c:v>7.6079309999999999E-4</c:v>
                </c:pt>
                <c:pt idx="5460">
                  <c:v>7.5897289999999999E-4</c:v>
                </c:pt>
                <c:pt idx="5461">
                  <c:v>7.4645460000000001E-4</c:v>
                </c:pt>
                <c:pt idx="5462">
                  <c:v>7.3159869999999999E-4</c:v>
                </c:pt>
                <c:pt idx="5463">
                  <c:v>7.2803880000000003E-4</c:v>
                </c:pt>
                <c:pt idx="5464">
                  <c:v>7.4416670000000001E-4</c:v>
                </c:pt>
                <c:pt idx="5465">
                  <c:v>7.603633E-4</c:v>
                </c:pt>
                <c:pt idx="5466">
                  <c:v>7.5897479999999999E-4</c:v>
                </c:pt>
                <c:pt idx="5467">
                  <c:v>7.4601789999999995E-4</c:v>
                </c:pt>
                <c:pt idx="5468">
                  <c:v>7.3037000000000004E-4</c:v>
                </c:pt>
                <c:pt idx="5469">
                  <c:v>7.2588700000000004E-4</c:v>
                </c:pt>
                <c:pt idx="5470">
                  <c:v>7.4091689999999997E-4</c:v>
                </c:pt>
                <c:pt idx="5471">
                  <c:v>7.5714710000000004E-4</c:v>
                </c:pt>
                <c:pt idx="5472">
                  <c:v>7.5706739999999997E-4</c:v>
                </c:pt>
                <c:pt idx="5473">
                  <c:v>7.4400029999999997E-4</c:v>
                </c:pt>
                <c:pt idx="5474">
                  <c:v>7.3084919999999995E-4</c:v>
                </c:pt>
                <c:pt idx="5475">
                  <c:v>7.4154630000000004E-4</c:v>
                </c:pt>
                <c:pt idx="5476">
                  <c:v>7.5663170000000004E-4</c:v>
                </c:pt>
                <c:pt idx="5477">
                  <c:v>7.5467120000000001E-4</c:v>
                </c:pt>
                <c:pt idx="5478">
                  <c:v>7.4146629999999997E-4</c:v>
                </c:pt>
                <c:pt idx="5479">
                  <c:v>7.2585680000000004E-4</c:v>
                </c:pt>
                <c:pt idx="5480">
                  <c:v>7.2263350000000004E-4</c:v>
                </c:pt>
                <c:pt idx="5481">
                  <c:v>7.3916170000000003E-4</c:v>
                </c:pt>
                <c:pt idx="5482">
                  <c:v>7.5589419999999997E-4</c:v>
                </c:pt>
                <c:pt idx="5483">
                  <c:v>7.5123759999999996E-4</c:v>
                </c:pt>
                <c:pt idx="5484">
                  <c:v>7.3692409999999995E-4</c:v>
                </c:pt>
                <c:pt idx="5485">
                  <c:v>7.2635419999999998E-4</c:v>
                </c:pt>
                <c:pt idx="5486">
                  <c:v>7.3361539999999999E-4</c:v>
                </c:pt>
                <c:pt idx="5487">
                  <c:v>7.4645690000000003E-4</c:v>
                </c:pt>
                <c:pt idx="5488">
                  <c:v>7.4519600000000005E-4</c:v>
                </c:pt>
                <c:pt idx="5489">
                  <c:v>7.3330599999999998E-4</c:v>
                </c:pt>
                <c:pt idx="5490">
                  <c:v>7.1987069999999997E-4</c:v>
                </c:pt>
                <c:pt idx="5491">
                  <c:v>7.1705879999999997E-4</c:v>
                </c:pt>
                <c:pt idx="5492">
                  <c:v>7.346141E-4</c:v>
                </c:pt>
                <c:pt idx="5493">
                  <c:v>7.5091679999999997E-4</c:v>
                </c:pt>
                <c:pt idx="5494">
                  <c:v>7.5077740000000003E-4</c:v>
                </c:pt>
                <c:pt idx="5495">
                  <c:v>7.3722689999999999E-4</c:v>
                </c:pt>
                <c:pt idx="5496">
                  <c:v>7.2086909999999999E-4</c:v>
                </c:pt>
                <c:pt idx="5497">
                  <c:v>7.175797E-4</c:v>
                </c:pt>
                <c:pt idx="5498">
                  <c:v>7.3385900000000001E-4</c:v>
                </c:pt>
                <c:pt idx="5499">
                  <c:v>7.5081089999999996E-4</c:v>
                </c:pt>
                <c:pt idx="5500">
                  <c:v>7.5018450000000005E-4</c:v>
                </c:pt>
                <c:pt idx="5501">
                  <c:v>7.3598879999999998E-4</c:v>
                </c:pt>
                <c:pt idx="5502">
                  <c:v>7.2179060000000003E-4</c:v>
                </c:pt>
                <c:pt idx="5503">
                  <c:v>7.314582E-4</c:v>
                </c:pt>
                <c:pt idx="5504">
                  <c:v>7.4635840000000005E-4</c:v>
                </c:pt>
                <c:pt idx="5505">
                  <c:v>7.442366E-4</c:v>
                </c:pt>
                <c:pt idx="5506">
                  <c:v>7.3362340000000001E-4</c:v>
                </c:pt>
                <c:pt idx="5507">
                  <c:v>7.1883850000000003E-4</c:v>
                </c:pt>
                <c:pt idx="5508">
                  <c:v>7.1262449999999998E-4</c:v>
                </c:pt>
                <c:pt idx="5509">
                  <c:v>7.3128410000000005E-4</c:v>
                </c:pt>
                <c:pt idx="5510">
                  <c:v>7.4686290000000003E-4</c:v>
                </c:pt>
                <c:pt idx="5511">
                  <c:v>7.4367230000000001E-4</c:v>
                </c:pt>
                <c:pt idx="5512">
                  <c:v>7.3169730000000001E-4</c:v>
                </c:pt>
                <c:pt idx="5513">
                  <c:v>7.1484689999999997E-4</c:v>
                </c:pt>
                <c:pt idx="5514">
                  <c:v>7.1157399999999997E-4</c:v>
                </c:pt>
                <c:pt idx="5515">
                  <c:v>7.3035220000000004E-4</c:v>
                </c:pt>
                <c:pt idx="5516">
                  <c:v>7.4401879999999999E-4</c:v>
                </c:pt>
                <c:pt idx="5517">
                  <c:v>7.4120139999999995E-4</c:v>
                </c:pt>
                <c:pt idx="5518">
                  <c:v>7.2985780000000004E-4</c:v>
                </c:pt>
                <c:pt idx="5519">
                  <c:v>7.1636620000000003E-4</c:v>
                </c:pt>
                <c:pt idx="5520">
                  <c:v>7.2598240000000004E-4</c:v>
                </c:pt>
                <c:pt idx="5521">
                  <c:v>7.424752E-4</c:v>
                </c:pt>
                <c:pt idx="5522">
                  <c:v>7.3872300000000005E-4</c:v>
                </c:pt>
                <c:pt idx="5523">
                  <c:v>7.2444960000000004E-4</c:v>
                </c:pt>
                <c:pt idx="5524">
                  <c:v>7.1334589999999998E-4</c:v>
                </c:pt>
                <c:pt idx="5525">
                  <c:v>7.090528E-4</c:v>
                </c:pt>
                <c:pt idx="5526">
                  <c:v>7.2585049999999995E-4</c:v>
                </c:pt>
                <c:pt idx="5527">
                  <c:v>7.4322349999999995E-4</c:v>
                </c:pt>
                <c:pt idx="5528">
                  <c:v>7.3940080000000003E-4</c:v>
                </c:pt>
                <c:pt idx="5529">
                  <c:v>7.2507490000000001E-4</c:v>
                </c:pt>
                <c:pt idx="5530">
                  <c:v>7.1139840000000005E-4</c:v>
                </c:pt>
                <c:pt idx="5531">
                  <c:v>7.0714339999999995E-4</c:v>
                </c:pt>
                <c:pt idx="5532">
                  <c:v>7.2206959999999998E-4</c:v>
                </c:pt>
                <c:pt idx="5533">
                  <c:v>7.3800760000000004E-4</c:v>
                </c:pt>
                <c:pt idx="5534">
                  <c:v>7.3424090000000003E-4</c:v>
                </c:pt>
                <c:pt idx="5535">
                  <c:v>7.2119890000000002E-4</c:v>
                </c:pt>
                <c:pt idx="5536">
                  <c:v>7.1098090000000004E-4</c:v>
                </c:pt>
                <c:pt idx="5537">
                  <c:v>7.1723469999999999E-4</c:v>
                </c:pt>
                <c:pt idx="5538">
                  <c:v>7.2942009999999997E-4</c:v>
                </c:pt>
                <c:pt idx="5539">
                  <c:v>7.2906960000000004E-4</c:v>
                </c:pt>
                <c:pt idx="5540">
                  <c:v>7.1673929999999998E-4</c:v>
                </c:pt>
                <c:pt idx="5541">
                  <c:v>7.0241539999999999E-4</c:v>
                </c:pt>
                <c:pt idx="5542">
                  <c:v>6.9932399999999997E-4</c:v>
                </c:pt>
                <c:pt idx="5543">
                  <c:v>7.1727309999999997E-4</c:v>
                </c:pt>
                <c:pt idx="5544">
                  <c:v>7.3160909999999996E-4</c:v>
                </c:pt>
                <c:pt idx="5545">
                  <c:v>7.2914720000000004E-4</c:v>
                </c:pt>
                <c:pt idx="5546">
                  <c:v>7.1707450000000001E-4</c:v>
                </c:pt>
                <c:pt idx="5547">
                  <c:v>7.0215519999999995E-4</c:v>
                </c:pt>
                <c:pt idx="5548">
                  <c:v>6.983995E-4</c:v>
                </c:pt>
                <c:pt idx="5549">
                  <c:v>7.1383039999999996E-4</c:v>
                </c:pt>
                <c:pt idx="5550">
                  <c:v>7.27379E-4</c:v>
                </c:pt>
                <c:pt idx="5551">
                  <c:v>7.2510809999999995E-4</c:v>
                </c:pt>
                <c:pt idx="5552">
                  <c:v>7.1475029999999999E-4</c:v>
                </c:pt>
                <c:pt idx="5553">
                  <c:v>7.0324340000000002E-4</c:v>
                </c:pt>
                <c:pt idx="5554">
                  <c:v>7.1294610000000003E-4</c:v>
                </c:pt>
                <c:pt idx="5555">
                  <c:v>7.2753430000000005E-4</c:v>
                </c:pt>
                <c:pt idx="5556">
                  <c:v>7.2413429999999997E-4</c:v>
                </c:pt>
                <c:pt idx="5557">
                  <c:v>7.1066529999999997E-4</c:v>
                </c:pt>
                <c:pt idx="5558">
                  <c:v>6.9784679999999996E-4</c:v>
                </c:pt>
                <c:pt idx="5559">
                  <c:v>6.9543459999999997E-4</c:v>
                </c:pt>
                <c:pt idx="5560">
                  <c:v>7.1003229999999997E-4</c:v>
                </c:pt>
                <c:pt idx="5561">
                  <c:v>7.2578309999999995E-4</c:v>
                </c:pt>
                <c:pt idx="5562">
                  <c:v>7.2349890000000003E-4</c:v>
                </c:pt>
                <c:pt idx="5563">
                  <c:v>7.1082809999999997E-4</c:v>
                </c:pt>
                <c:pt idx="5564">
                  <c:v>6.9825629999999996E-4</c:v>
                </c:pt>
                <c:pt idx="5565">
                  <c:v>6.9404389999999996E-4</c:v>
                </c:pt>
                <c:pt idx="5566">
                  <c:v>7.0563099999999997E-4</c:v>
                </c:pt>
                <c:pt idx="5567">
                  <c:v>7.1970029999999998E-4</c:v>
                </c:pt>
                <c:pt idx="5568">
                  <c:v>7.1688969999999998E-4</c:v>
                </c:pt>
                <c:pt idx="5569">
                  <c:v>7.0327520000000002E-4</c:v>
                </c:pt>
                <c:pt idx="5570">
                  <c:v>6.8897420000000003E-4</c:v>
                </c:pt>
                <c:pt idx="5571">
                  <c:v>6.8657980000000004E-4</c:v>
                </c:pt>
                <c:pt idx="5572">
                  <c:v>7.0105880000000001E-4</c:v>
                </c:pt>
                <c:pt idx="5573">
                  <c:v>7.1601759999999999E-4</c:v>
                </c:pt>
                <c:pt idx="5574">
                  <c:v>7.1509269999999998E-4</c:v>
                </c:pt>
                <c:pt idx="5575">
                  <c:v>7.0143899999999999E-4</c:v>
                </c:pt>
                <c:pt idx="5576">
                  <c:v>6.9127109999999996E-4</c:v>
                </c:pt>
                <c:pt idx="5577">
                  <c:v>6.9809449999999997E-4</c:v>
                </c:pt>
                <c:pt idx="5578">
                  <c:v>7.0913330000000002E-4</c:v>
                </c:pt>
                <c:pt idx="5579">
                  <c:v>7.0768830000000004E-4</c:v>
                </c:pt>
                <c:pt idx="5580">
                  <c:v>6.9785159999999997E-4</c:v>
                </c:pt>
                <c:pt idx="5581">
                  <c:v>6.8518270000000002E-4</c:v>
                </c:pt>
                <c:pt idx="5582">
                  <c:v>6.8259899999999999E-4</c:v>
                </c:pt>
                <c:pt idx="5583">
                  <c:v>6.9973959999999999E-4</c:v>
                </c:pt>
                <c:pt idx="5584">
                  <c:v>7.1430280000000005E-4</c:v>
                </c:pt>
                <c:pt idx="5585">
                  <c:v>7.1075170000000005E-4</c:v>
                </c:pt>
                <c:pt idx="5586">
                  <c:v>6.9780180000000001E-4</c:v>
                </c:pt>
                <c:pt idx="5587">
                  <c:v>6.8421780000000004E-4</c:v>
                </c:pt>
                <c:pt idx="5588">
                  <c:v>6.8205239999999997E-4</c:v>
                </c:pt>
                <c:pt idx="5589">
                  <c:v>6.9655420000000001E-4</c:v>
                </c:pt>
                <c:pt idx="5590">
                  <c:v>7.1049120000000001E-4</c:v>
                </c:pt>
                <c:pt idx="5591">
                  <c:v>7.0758010000000001E-4</c:v>
                </c:pt>
                <c:pt idx="5592">
                  <c:v>6.9604590000000004E-4</c:v>
                </c:pt>
                <c:pt idx="5593">
                  <c:v>6.8027280000000005E-4</c:v>
                </c:pt>
                <c:pt idx="5594">
                  <c:v>6.7953049999999997E-4</c:v>
                </c:pt>
                <c:pt idx="5595">
                  <c:v>6.9568780000000001E-4</c:v>
                </c:pt>
                <c:pt idx="5596">
                  <c:v>7.0978329999999996E-4</c:v>
                </c:pt>
                <c:pt idx="5597">
                  <c:v>7.0600839999999997E-4</c:v>
                </c:pt>
                <c:pt idx="5598">
                  <c:v>6.9368380000000001E-4</c:v>
                </c:pt>
                <c:pt idx="5599">
                  <c:v>6.8259919999999995E-4</c:v>
                </c:pt>
                <c:pt idx="5600">
                  <c:v>6.9262890000000002E-4</c:v>
                </c:pt>
                <c:pt idx="5601">
                  <c:v>7.0609009999999996E-4</c:v>
                </c:pt>
                <c:pt idx="5602">
                  <c:v>7.0359109999999997E-4</c:v>
                </c:pt>
                <c:pt idx="5603">
                  <c:v>6.9282130000000003E-4</c:v>
                </c:pt>
                <c:pt idx="5604">
                  <c:v>6.7985669999999997E-4</c:v>
                </c:pt>
                <c:pt idx="5605">
                  <c:v>6.7651180000000003E-4</c:v>
                </c:pt>
                <c:pt idx="5606">
                  <c:v>6.9422720000000002E-4</c:v>
                </c:pt>
                <c:pt idx="5607">
                  <c:v>7.0935569999999997E-4</c:v>
                </c:pt>
                <c:pt idx="5608">
                  <c:v>7.0529130000000003E-4</c:v>
                </c:pt>
                <c:pt idx="5609">
                  <c:v>6.9358370000000003E-4</c:v>
                </c:pt>
                <c:pt idx="5610">
                  <c:v>6.8026950000000001E-4</c:v>
                </c:pt>
                <c:pt idx="5611">
                  <c:v>6.7621420000000003E-4</c:v>
                </c:pt>
                <c:pt idx="5612">
                  <c:v>6.9136570000000001E-4</c:v>
                </c:pt>
                <c:pt idx="5613">
                  <c:v>7.0738430000000002E-4</c:v>
                </c:pt>
                <c:pt idx="5614">
                  <c:v>7.0228909999999996E-4</c:v>
                </c:pt>
                <c:pt idx="5615">
                  <c:v>6.89286E-4</c:v>
                </c:pt>
                <c:pt idx="5616">
                  <c:v>6.7553640000000005E-4</c:v>
                </c:pt>
                <c:pt idx="5617">
                  <c:v>6.7334860000000003E-4</c:v>
                </c:pt>
                <c:pt idx="5618">
                  <c:v>6.895038E-4</c:v>
                </c:pt>
                <c:pt idx="5619">
                  <c:v>7.0288640000000003E-4</c:v>
                </c:pt>
                <c:pt idx="5620">
                  <c:v>6.9984750000000003E-4</c:v>
                </c:pt>
                <c:pt idx="5621">
                  <c:v>6.8638520000000004E-4</c:v>
                </c:pt>
                <c:pt idx="5622">
                  <c:v>6.7324819999999995E-4</c:v>
                </c:pt>
                <c:pt idx="5623">
                  <c:v>6.7229849999999995E-4</c:v>
                </c:pt>
                <c:pt idx="5624">
                  <c:v>6.8784149999999997E-4</c:v>
                </c:pt>
                <c:pt idx="5625">
                  <c:v>7.0190050000000005E-4</c:v>
                </c:pt>
                <c:pt idx="5626">
                  <c:v>7.0023839999999997E-4</c:v>
                </c:pt>
                <c:pt idx="5627">
                  <c:v>6.8723880000000001E-4</c:v>
                </c:pt>
                <c:pt idx="5628">
                  <c:v>6.770042E-4</c:v>
                </c:pt>
                <c:pt idx="5629">
                  <c:v>6.8554759999999999E-4</c:v>
                </c:pt>
                <c:pt idx="5630">
                  <c:v>6.9906839999999998E-4</c:v>
                </c:pt>
                <c:pt idx="5631">
                  <c:v>6.9671519999999995E-4</c:v>
                </c:pt>
                <c:pt idx="5632">
                  <c:v>6.8516859999999998E-4</c:v>
                </c:pt>
                <c:pt idx="5633">
                  <c:v>6.716014E-4</c:v>
                </c:pt>
                <c:pt idx="5634">
                  <c:v>6.7050699999999998E-4</c:v>
                </c:pt>
                <c:pt idx="5635">
                  <c:v>6.8590519999999996E-4</c:v>
                </c:pt>
                <c:pt idx="5636">
                  <c:v>6.9750460000000004E-4</c:v>
                </c:pt>
                <c:pt idx="5637">
                  <c:v>6.9507919999999999E-4</c:v>
                </c:pt>
                <c:pt idx="5638">
                  <c:v>6.8358220000000003E-4</c:v>
                </c:pt>
                <c:pt idx="5639">
                  <c:v>6.6901000000000005E-4</c:v>
                </c:pt>
                <c:pt idx="5640">
                  <c:v>6.681457E-4</c:v>
                </c:pt>
                <c:pt idx="5641">
                  <c:v>6.8552000000000001E-4</c:v>
                </c:pt>
                <c:pt idx="5642">
                  <c:v>6.9760009999999997E-4</c:v>
                </c:pt>
                <c:pt idx="5643">
                  <c:v>6.9335689999999999E-4</c:v>
                </c:pt>
                <c:pt idx="5644">
                  <c:v>6.8238350000000001E-4</c:v>
                </c:pt>
                <c:pt idx="5645">
                  <c:v>6.6731970000000001E-4</c:v>
                </c:pt>
                <c:pt idx="5646">
                  <c:v>6.6522049999999996E-4</c:v>
                </c:pt>
                <c:pt idx="5647">
                  <c:v>6.8264219999999997E-4</c:v>
                </c:pt>
                <c:pt idx="5648">
                  <c:v>6.9443149999999997E-4</c:v>
                </c:pt>
                <c:pt idx="5649">
                  <c:v>6.9126959999999999E-4</c:v>
                </c:pt>
                <c:pt idx="5650">
                  <c:v>6.8080050000000002E-4</c:v>
                </c:pt>
                <c:pt idx="5651">
                  <c:v>6.6679849999999998E-4</c:v>
                </c:pt>
                <c:pt idx="5652">
                  <c:v>6.6460360000000003E-4</c:v>
                </c:pt>
                <c:pt idx="5653">
                  <c:v>6.8027949999999995E-4</c:v>
                </c:pt>
                <c:pt idx="5654">
                  <c:v>6.9294080000000002E-4</c:v>
                </c:pt>
                <c:pt idx="5655">
                  <c:v>6.889423E-4</c:v>
                </c:pt>
                <c:pt idx="5656">
                  <c:v>6.7864710000000003E-4</c:v>
                </c:pt>
                <c:pt idx="5657">
                  <c:v>6.6540589999999997E-4</c:v>
                </c:pt>
                <c:pt idx="5658">
                  <c:v>6.6430700000000005E-4</c:v>
                </c:pt>
                <c:pt idx="5659">
                  <c:v>6.7911809999999997E-4</c:v>
                </c:pt>
                <c:pt idx="5660">
                  <c:v>6.9058650000000004E-4</c:v>
                </c:pt>
                <c:pt idx="5661">
                  <c:v>6.8626009999999999E-4</c:v>
                </c:pt>
                <c:pt idx="5662">
                  <c:v>6.7566600000000001E-4</c:v>
                </c:pt>
                <c:pt idx="5663">
                  <c:v>6.6215070000000004E-4</c:v>
                </c:pt>
                <c:pt idx="5664">
                  <c:v>6.6216479999999997E-4</c:v>
                </c:pt>
                <c:pt idx="5665">
                  <c:v>6.7877740000000001E-4</c:v>
                </c:pt>
                <c:pt idx="5666">
                  <c:v>6.8968679999999996E-4</c:v>
                </c:pt>
                <c:pt idx="5667">
                  <c:v>6.868636E-4</c:v>
                </c:pt>
                <c:pt idx="5668">
                  <c:v>6.7470170000000001E-4</c:v>
                </c:pt>
                <c:pt idx="5669">
                  <c:v>6.6585099999999996E-4</c:v>
                </c:pt>
                <c:pt idx="5670">
                  <c:v>6.7443500000000003E-4</c:v>
                </c:pt>
                <c:pt idx="5671">
                  <c:v>6.8673750000000004E-4</c:v>
                </c:pt>
                <c:pt idx="5672">
                  <c:v>6.8344689999999997E-4</c:v>
                </c:pt>
                <c:pt idx="5673">
                  <c:v>6.7259169999999997E-4</c:v>
                </c:pt>
                <c:pt idx="5674">
                  <c:v>6.6256099999999999E-4</c:v>
                </c:pt>
                <c:pt idx="5675">
                  <c:v>6.6093170000000004E-4</c:v>
                </c:pt>
                <c:pt idx="5676">
                  <c:v>6.7534400000000003E-4</c:v>
                </c:pt>
                <c:pt idx="5677">
                  <c:v>6.8768859999999998E-4</c:v>
                </c:pt>
                <c:pt idx="5678">
                  <c:v>6.8381880000000005E-4</c:v>
                </c:pt>
                <c:pt idx="5679">
                  <c:v>6.7229309999999995E-4</c:v>
                </c:pt>
                <c:pt idx="5680">
                  <c:v>6.6046189999999997E-4</c:v>
                </c:pt>
                <c:pt idx="5681">
                  <c:v>6.5947919999999999E-4</c:v>
                </c:pt>
                <c:pt idx="5682">
                  <c:v>6.7610140000000005E-4</c:v>
                </c:pt>
                <c:pt idx="5683">
                  <c:v>6.8887850000000004E-4</c:v>
                </c:pt>
                <c:pt idx="5684">
                  <c:v>6.8376999999999999E-4</c:v>
                </c:pt>
                <c:pt idx="5685">
                  <c:v>6.7292730000000002E-4</c:v>
                </c:pt>
                <c:pt idx="5686">
                  <c:v>6.6042979999999998E-4</c:v>
                </c:pt>
                <c:pt idx="5687">
                  <c:v>6.5989480000000001E-4</c:v>
                </c:pt>
                <c:pt idx="5688">
                  <c:v>6.7363739999999996E-4</c:v>
                </c:pt>
                <c:pt idx="5689">
                  <c:v>6.8557459999999998E-4</c:v>
                </c:pt>
                <c:pt idx="5690">
                  <c:v>6.8201739999999996E-4</c:v>
                </c:pt>
                <c:pt idx="5691">
                  <c:v>6.6836559999999996E-4</c:v>
                </c:pt>
                <c:pt idx="5692">
                  <c:v>6.5865420000000001E-4</c:v>
                </c:pt>
                <c:pt idx="5693">
                  <c:v>6.5804419999999995E-4</c:v>
                </c:pt>
                <c:pt idx="5694">
                  <c:v>6.7246839999999999E-4</c:v>
                </c:pt>
                <c:pt idx="5695">
                  <c:v>6.8391440000000001E-4</c:v>
                </c:pt>
                <c:pt idx="5696">
                  <c:v>6.806386E-4</c:v>
                </c:pt>
                <c:pt idx="5697">
                  <c:v>6.690086E-4</c:v>
                </c:pt>
                <c:pt idx="5698">
                  <c:v>6.5606539999999997E-4</c:v>
                </c:pt>
                <c:pt idx="5699">
                  <c:v>6.5572619999999999E-4</c:v>
                </c:pt>
                <c:pt idx="5700">
                  <c:v>6.7013909999999997E-4</c:v>
                </c:pt>
                <c:pt idx="5701">
                  <c:v>6.8303639999999996E-4</c:v>
                </c:pt>
                <c:pt idx="5702">
                  <c:v>6.7979740000000002E-4</c:v>
                </c:pt>
                <c:pt idx="5703">
                  <c:v>6.6967980000000001E-4</c:v>
                </c:pt>
                <c:pt idx="5704">
                  <c:v>6.5747929999999998E-4</c:v>
                </c:pt>
                <c:pt idx="5705">
                  <c:v>6.5872010000000004E-4</c:v>
                </c:pt>
                <c:pt idx="5706">
                  <c:v>6.7345879999999999E-4</c:v>
                </c:pt>
                <c:pt idx="5707">
                  <c:v>6.8526419999999995E-4</c:v>
                </c:pt>
                <c:pt idx="5708">
                  <c:v>6.8230600000000004E-4</c:v>
                </c:pt>
                <c:pt idx="5709">
                  <c:v>6.7004460000000005E-4</c:v>
                </c:pt>
                <c:pt idx="5710">
                  <c:v>6.5662350000000001E-4</c:v>
                </c:pt>
                <c:pt idx="5711">
                  <c:v>6.5830390000000004E-4</c:v>
                </c:pt>
                <c:pt idx="5712">
                  <c:v>6.7212350000000001E-4</c:v>
                </c:pt>
                <c:pt idx="5713">
                  <c:v>6.8139269999999998E-4</c:v>
                </c:pt>
                <c:pt idx="5714">
                  <c:v>6.7924870000000005E-4</c:v>
                </c:pt>
                <c:pt idx="5715">
                  <c:v>6.6920399999999996E-4</c:v>
                </c:pt>
                <c:pt idx="5716">
                  <c:v>6.5760739999999997E-4</c:v>
                </c:pt>
                <c:pt idx="5717">
                  <c:v>6.5823469999999997E-4</c:v>
                </c:pt>
                <c:pt idx="5718">
                  <c:v>6.7397639999999999E-4</c:v>
                </c:pt>
                <c:pt idx="5719">
                  <c:v>6.8543550000000003E-4</c:v>
                </c:pt>
                <c:pt idx="5720">
                  <c:v>6.8243060000000003E-4</c:v>
                </c:pt>
                <c:pt idx="5721">
                  <c:v>6.6967299999999997E-4</c:v>
                </c:pt>
                <c:pt idx="5722">
                  <c:v>6.5704830000000002E-4</c:v>
                </c:pt>
                <c:pt idx="5723">
                  <c:v>6.5852599999999999E-4</c:v>
                </c:pt>
                <c:pt idx="5724">
                  <c:v>6.6951809999999995E-4</c:v>
                </c:pt>
                <c:pt idx="5725">
                  <c:v>6.8052900000000003E-4</c:v>
                </c:pt>
                <c:pt idx="5726">
                  <c:v>6.7844740000000002E-4</c:v>
                </c:pt>
                <c:pt idx="5727">
                  <c:v>6.672561E-4</c:v>
                </c:pt>
                <c:pt idx="5728">
                  <c:v>6.5545239999999997E-4</c:v>
                </c:pt>
                <c:pt idx="5729">
                  <c:v>6.5793990000000005E-4</c:v>
                </c:pt>
                <c:pt idx="5730">
                  <c:v>6.726433E-4</c:v>
                </c:pt>
                <c:pt idx="5731">
                  <c:v>6.8325519999999998E-4</c:v>
                </c:pt>
                <c:pt idx="5732">
                  <c:v>6.8069500000000004E-4</c:v>
                </c:pt>
                <c:pt idx="5733">
                  <c:v>6.7015379999999999E-4</c:v>
                </c:pt>
                <c:pt idx="5734">
                  <c:v>6.5717399999999995E-4</c:v>
                </c:pt>
                <c:pt idx="5735">
                  <c:v>6.5833020000000001E-4</c:v>
                </c:pt>
                <c:pt idx="5736">
                  <c:v>6.7211289999999997E-4</c:v>
                </c:pt>
                <c:pt idx="5737">
                  <c:v>6.8175150000000003E-4</c:v>
                </c:pt>
                <c:pt idx="5738">
                  <c:v>6.7804590000000004E-4</c:v>
                </c:pt>
                <c:pt idx="5739">
                  <c:v>6.6775470000000003E-4</c:v>
                </c:pt>
                <c:pt idx="5740">
                  <c:v>6.5640320000000002E-4</c:v>
                </c:pt>
                <c:pt idx="5741">
                  <c:v>6.5614890000000004E-4</c:v>
                </c:pt>
                <c:pt idx="5742">
                  <c:v>6.716386E-4</c:v>
                </c:pt>
                <c:pt idx="5743">
                  <c:v>6.8275520000000002E-4</c:v>
                </c:pt>
                <c:pt idx="5744">
                  <c:v>6.8068130000000003E-4</c:v>
                </c:pt>
                <c:pt idx="5745">
                  <c:v>6.6881069999999996E-4</c:v>
                </c:pt>
                <c:pt idx="5746">
                  <c:v>6.5724160000000002E-4</c:v>
                </c:pt>
                <c:pt idx="5747">
                  <c:v>6.5766480000000003E-4</c:v>
                </c:pt>
                <c:pt idx="5748">
                  <c:v>6.7208730000000003E-4</c:v>
                </c:pt>
                <c:pt idx="5749">
                  <c:v>6.8268579999999999E-4</c:v>
                </c:pt>
                <c:pt idx="5750">
                  <c:v>6.7935269999999995E-4</c:v>
                </c:pt>
                <c:pt idx="5751">
                  <c:v>6.6643560000000004E-4</c:v>
                </c:pt>
                <c:pt idx="5752">
                  <c:v>6.5679740000000001E-4</c:v>
                </c:pt>
                <c:pt idx="5753">
                  <c:v>6.5809609999999998E-4</c:v>
                </c:pt>
                <c:pt idx="5754">
                  <c:v>6.7302949999999996E-4</c:v>
                </c:pt>
                <c:pt idx="5755">
                  <c:v>6.8428749999999996E-4</c:v>
                </c:pt>
                <c:pt idx="5756">
                  <c:v>6.794425E-4</c:v>
                </c:pt>
                <c:pt idx="5757">
                  <c:v>6.6794079999999995E-4</c:v>
                </c:pt>
                <c:pt idx="5758">
                  <c:v>6.5639750000000003E-4</c:v>
                </c:pt>
                <c:pt idx="5759">
                  <c:v>6.5834349999999999E-4</c:v>
                </c:pt>
                <c:pt idx="5760">
                  <c:v>6.6977930000000001E-4</c:v>
                </c:pt>
                <c:pt idx="5761">
                  <c:v>6.8059459999999996E-4</c:v>
                </c:pt>
                <c:pt idx="5762">
                  <c:v>6.7939699999999999E-4</c:v>
                </c:pt>
                <c:pt idx="5763">
                  <c:v>6.6793760000000005E-4</c:v>
                </c:pt>
                <c:pt idx="5764">
                  <c:v>6.5772590000000004E-4</c:v>
                </c:pt>
                <c:pt idx="5765">
                  <c:v>6.6073979999999998E-4</c:v>
                </c:pt>
                <c:pt idx="5766">
                  <c:v>6.7375720000000005E-4</c:v>
                </c:pt>
                <c:pt idx="5767">
                  <c:v>6.8258659999999999E-4</c:v>
                </c:pt>
                <c:pt idx="5768">
                  <c:v>6.804243E-4</c:v>
                </c:pt>
                <c:pt idx="5769">
                  <c:v>6.6892169999999997E-4</c:v>
                </c:pt>
                <c:pt idx="5770">
                  <c:v>6.568031E-4</c:v>
                </c:pt>
                <c:pt idx="5771">
                  <c:v>6.5810399999999996E-4</c:v>
                </c:pt>
                <c:pt idx="5772">
                  <c:v>6.7466439999999998E-4</c:v>
                </c:pt>
                <c:pt idx="5773">
                  <c:v>6.8492840000000004E-4</c:v>
                </c:pt>
                <c:pt idx="5774">
                  <c:v>6.81691E-4</c:v>
                </c:pt>
                <c:pt idx="5775">
                  <c:v>6.7144990000000005E-4</c:v>
                </c:pt>
                <c:pt idx="5776">
                  <c:v>6.5891630000000005E-4</c:v>
                </c:pt>
                <c:pt idx="5777">
                  <c:v>6.6036540000000003E-4</c:v>
                </c:pt>
                <c:pt idx="5778">
                  <c:v>6.7382710000000003E-4</c:v>
                </c:pt>
                <c:pt idx="5779">
                  <c:v>6.839077E-4</c:v>
                </c:pt>
                <c:pt idx="5780">
                  <c:v>6.817743E-4</c:v>
                </c:pt>
                <c:pt idx="5781">
                  <c:v>6.7240029999999997E-4</c:v>
                </c:pt>
                <c:pt idx="5782">
                  <c:v>6.609532E-4</c:v>
                </c:pt>
                <c:pt idx="5783">
                  <c:v>6.6162860000000003E-4</c:v>
                </c:pt>
                <c:pt idx="5784">
                  <c:v>6.7855379999999998E-4</c:v>
                </c:pt>
                <c:pt idx="5785">
                  <c:v>6.8663739999999995E-4</c:v>
                </c:pt>
                <c:pt idx="5786">
                  <c:v>6.8316839999999998E-4</c:v>
                </c:pt>
                <c:pt idx="5787">
                  <c:v>6.7361859999999995E-4</c:v>
                </c:pt>
                <c:pt idx="5788">
                  <c:v>6.6120570000000002E-4</c:v>
                </c:pt>
                <c:pt idx="5789">
                  <c:v>6.6163929999999999E-4</c:v>
                </c:pt>
                <c:pt idx="5790">
                  <c:v>6.7984480000000003E-4</c:v>
                </c:pt>
                <c:pt idx="5791">
                  <c:v>6.8974680000000003E-4</c:v>
                </c:pt>
                <c:pt idx="5792">
                  <c:v>6.8582579999999999E-4</c:v>
                </c:pt>
                <c:pt idx="5793">
                  <c:v>6.7474509999999996E-4</c:v>
                </c:pt>
                <c:pt idx="5794">
                  <c:v>6.6288589999999997E-4</c:v>
                </c:pt>
                <c:pt idx="5795">
                  <c:v>6.6348510000000004E-4</c:v>
                </c:pt>
                <c:pt idx="5796">
                  <c:v>6.7815720000000005E-4</c:v>
                </c:pt>
                <c:pt idx="5797">
                  <c:v>6.8730039999999998E-4</c:v>
                </c:pt>
                <c:pt idx="5798">
                  <c:v>6.840444E-4</c:v>
                </c:pt>
                <c:pt idx="5799">
                  <c:v>6.7454030000000005E-4</c:v>
                </c:pt>
                <c:pt idx="5800">
                  <c:v>6.6447330000000005E-4</c:v>
                </c:pt>
                <c:pt idx="5801">
                  <c:v>6.6518250000000001E-4</c:v>
                </c:pt>
                <c:pt idx="5802">
                  <c:v>6.8140650000000002E-4</c:v>
                </c:pt>
                <c:pt idx="5803">
                  <c:v>6.9049479999999999E-4</c:v>
                </c:pt>
                <c:pt idx="5804">
                  <c:v>6.8700830000000001E-4</c:v>
                </c:pt>
                <c:pt idx="5805">
                  <c:v>6.7708289999999995E-4</c:v>
                </c:pt>
                <c:pt idx="5806">
                  <c:v>6.6532699999999995E-4</c:v>
                </c:pt>
                <c:pt idx="5807">
                  <c:v>6.6800150000000005E-4</c:v>
                </c:pt>
                <c:pt idx="5808">
                  <c:v>6.8197639999999996E-4</c:v>
                </c:pt>
                <c:pt idx="5809">
                  <c:v>6.8977649999999997E-4</c:v>
                </c:pt>
                <c:pt idx="5810">
                  <c:v>6.8800429999999997E-4</c:v>
                </c:pt>
                <c:pt idx="5811">
                  <c:v>6.7879370000000004E-4</c:v>
                </c:pt>
                <c:pt idx="5812">
                  <c:v>6.6780120000000005E-4</c:v>
                </c:pt>
                <c:pt idx="5813">
                  <c:v>6.7012310000000004E-4</c:v>
                </c:pt>
                <c:pt idx="5814">
                  <c:v>6.8532209999999996E-4</c:v>
                </c:pt>
                <c:pt idx="5815">
                  <c:v>6.9379010000000004E-4</c:v>
                </c:pt>
                <c:pt idx="5816">
                  <c:v>6.913558E-4</c:v>
                </c:pt>
                <c:pt idx="5817">
                  <c:v>6.8190359999999997E-4</c:v>
                </c:pt>
                <c:pt idx="5818">
                  <c:v>6.6903589999999999E-4</c:v>
                </c:pt>
                <c:pt idx="5819">
                  <c:v>6.706746E-4</c:v>
                </c:pt>
                <c:pt idx="5820">
                  <c:v>6.877497E-4</c:v>
                </c:pt>
                <c:pt idx="5821">
                  <c:v>6.955342E-4</c:v>
                </c:pt>
                <c:pt idx="5822">
                  <c:v>6.9188959999999999E-4</c:v>
                </c:pt>
                <c:pt idx="5823">
                  <c:v>6.8242460000000004E-4</c:v>
                </c:pt>
                <c:pt idx="5824">
                  <c:v>6.7132590000000005E-4</c:v>
                </c:pt>
                <c:pt idx="5825">
                  <c:v>6.7440800000000004E-4</c:v>
                </c:pt>
                <c:pt idx="5826">
                  <c:v>6.87833E-4</c:v>
                </c:pt>
                <c:pt idx="5827">
                  <c:v>6.9525369999999997E-4</c:v>
                </c:pt>
                <c:pt idx="5828">
                  <c:v>6.9341490000000003E-4</c:v>
                </c:pt>
                <c:pt idx="5829">
                  <c:v>6.8369600000000002E-4</c:v>
                </c:pt>
                <c:pt idx="5830">
                  <c:v>6.7215060000000004E-4</c:v>
                </c:pt>
                <c:pt idx="5831">
                  <c:v>6.7529099999999996E-4</c:v>
                </c:pt>
                <c:pt idx="5832">
                  <c:v>6.8933009999999997E-4</c:v>
                </c:pt>
                <c:pt idx="5833">
                  <c:v>6.9625380000000003E-4</c:v>
                </c:pt>
                <c:pt idx="5834">
                  <c:v>6.9472519999999995E-4</c:v>
                </c:pt>
                <c:pt idx="5835">
                  <c:v>6.86497E-4</c:v>
                </c:pt>
                <c:pt idx="5836">
                  <c:v>6.7419229999999999E-4</c:v>
                </c:pt>
                <c:pt idx="5837">
                  <c:v>6.7622240000000001E-4</c:v>
                </c:pt>
                <c:pt idx="5838">
                  <c:v>6.9155400000000004E-4</c:v>
                </c:pt>
                <c:pt idx="5839">
                  <c:v>6.9967059999999999E-4</c:v>
                </c:pt>
                <c:pt idx="5840">
                  <c:v>6.9674440000000004E-4</c:v>
                </c:pt>
                <c:pt idx="5841">
                  <c:v>6.8768180000000005E-4</c:v>
                </c:pt>
                <c:pt idx="5842">
                  <c:v>6.7643119999999998E-4</c:v>
                </c:pt>
                <c:pt idx="5843">
                  <c:v>6.7762710000000002E-4</c:v>
                </c:pt>
                <c:pt idx="5844">
                  <c:v>6.9298180000000001E-4</c:v>
                </c:pt>
                <c:pt idx="5845">
                  <c:v>7.0238289999999997E-4</c:v>
                </c:pt>
                <c:pt idx="5846">
                  <c:v>6.9852650000000005E-4</c:v>
                </c:pt>
                <c:pt idx="5847">
                  <c:v>6.9045320000000001E-4</c:v>
                </c:pt>
                <c:pt idx="5848">
                  <c:v>6.7876419999999995E-4</c:v>
                </c:pt>
                <c:pt idx="5849">
                  <c:v>6.7852259999999997E-4</c:v>
                </c:pt>
                <c:pt idx="5850">
                  <c:v>6.9317179999999997E-4</c:v>
                </c:pt>
                <c:pt idx="5851">
                  <c:v>7.0181140000000002E-4</c:v>
                </c:pt>
                <c:pt idx="5852">
                  <c:v>6.9650579999999999E-4</c:v>
                </c:pt>
                <c:pt idx="5853">
                  <c:v>6.8700369999999996E-4</c:v>
                </c:pt>
                <c:pt idx="5854">
                  <c:v>6.7739860000000005E-4</c:v>
                </c:pt>
                <c:pt idx="5855">
                  <c:v>6.6977840000000002E-4</c:v>
                </c:pt>
                <c:pt idx="5856">
                  <c:v>6.7851439999999999E-4</c:v>
                </c:pt>
                <c:pt idx="5857">
                  <c:v>6.9390640000000002E-4</c:v>
                </c:pt>
                <c:pt idx="5858">
                  <c:v>7.0114820000000003E-4</c:v>
                </c:pt>
                <c:pt idx="5859">
                  <c:v>6.9745090000000005E-4</c:v>
                </c:pt>
                <c:pt idx="5860">
                  <c:v>6.8683229999999995E-4</c:v>
                </c:pt>
                <c:pt idx="5861">
                  <c:v>6.741882E-4</c:v>
                </c:pt>
                <c:pt idx="5862">
                  <c:v>6.7636910000000005E-4</c:v>
                </c:pt>
                <c:pt idx="5863">
                  <c:v>6.9021920000000001E-4</c:v>
                </c:pt>
                <c:pt idx="5864">
                  <c:v>6.9721750000000004E-4</c:v>
                </c:pt>
                <c:pt idx="5865">
                  <c:v>6.933016E-4</c:v>
                </c:pt>
                <c:pt idx="5866">
                  <c:v>6.8460350000000005E-4</c:v>
                </c:pt>
                <c:pt idx="5867">
                  <c:v>6.7348889999999995E-4</c:v>
                </c:pt>
                <c:pt idx="5868">
                  <c:v>6.7555239999999997E-4</c:v>
                </c:pt>
                <c:pt idx="5869">
                  <c:v>6.8799409999999997E-4</c:v>
                </c:pt>
                <c:pt idx="5870">
                  <c:v>6.979191E-4</c:v>
                </c:pt>
                <c:pt idx="5871">
                  <c:v>6.9348309999999998E-4</c:v>
                </c:pt>
                <c:pt idx="5872">
                  <c:v>6.8274999999999998E-4</c:v>
                </c:pt>
                <c:pt idx="5873">
                  <c:v>6.7163080000000005E-4</c:v>
                </c:pt>
                <c:pt idx="5874">
                  <c:v>6.7498600000000003E-4</c:v>
                </c:pt>
                <c:pt idx="5875">
                  <c:v>6.877993E-4</c:v>
                </c:pt>
                <c:pt idx="5876">
                  <c:v>6.9512549999999995E-4</c:v>
                </c:pt>
                <c:pt idx="5877">
                  <c:v>6.9169339999999998E-4</c:v>
                </c:pt>
                <c:pt idx="5878">
                  <c:v>6.8152499999999999E-4</c:v>
                </c:pt>
                <c:pt idx="5879">
                  <c:v>6.7130599999999999E-4</c:v>
                </c:pt>
                <c:pt idx="5880">
                  <c:v>6.7400789999999999E-4</c:v>
                </c:pt>
                <c:pt idx="5881">
                  <c:v>6.869736E-4</c:v>
                </c:pt>
                <c:pt idx="5882">
                  <c:v>6.9388030000000001E-4</c:v>
                </c:pt>
                <c:pt idx="5883">
                  <c:v>6.8993519999999999E-4</c:v>
                </c:pt>
                <c:pt idx="5884">
                  <c:v>6.7817029999999996E-4</c:v>
                </c:pt>
                <c:pt idx="5885">
                  <c:v>6.666164E-4</c:v>
                </c:pt>
                <c:pt idx="5886">
                  <c:v>6.702546E-4</c:v>
                </c:pt>
                <c:pt idx="5887">
                  <c:v>6.820525E-4</c:v>
                </c:pt>
                <c:pt idx="5888">
                  <c:v>6.881662E-4</c:v>
                </c:pt>
                <c:pt idx="5889">
                  <c:v>6.8584869999999999E-4</c:v>
                </c:pt>
                <c:pt idx="5890">
                  <c:v>6.7545189999999996E-4</c:v>
                </c:pt>
                <c:pt idx="5891">
                  <c:v>6.6536630000000002E-4</c:v>
                </c:pt>
                <c:pt idx="5892">
                  <c:v>6.5895350000000005E-4</c:v>
                </c:pt>
                <c:pt idx="5893">
                  <c:v>6.6637809999999995E-4</c:v>
                </c:pt>
                <c:pt idx="5894">
                  <c:v>6.7967380000000005E-4</c:v>
                </c:pt>
                <c:pt idx="5895">
                  <c:v>6.8814579999999998E-4</c:v>
                </c:pt>
                <c:pt idx="5896">
                  <c:v>6.8151449999999999E-4</c:v>
                </c:pt>
                <c:pt idx="5897">
                  <c:v>6.6969909999999998E-4</c:v>
                </c:pt>
                <c:pt idx="5898">
                  <c:v>6.5932800000000004E-4</c:v>
                </c:pt>
                <c:pt idx="5899">
                  <c:v>6.600938E-4</c:v>
                </c:pt>
                <c:pt idx="5900">
                  <c:v>6.7440529999999999E-4</c:v>
                </c:pt>
                <c:pt idx="5901">
                  <c:v>6.8307489999999997E-4</c:v>
                </c:pt>
                <c:pt idx="5902">
                  <c:v>6.786432E-4</c:v>
                </c:pt>
                <c:pt idx="5903">
                  <c:v>6.6754770000000002E-4</c:v>
                </c:pt>
                <c:pt idx="5904">
                  <c:v>6.5728330000000004E-4</c:v>
                </c:pt>
                <c:pt idx="5905">
                  <c:v>6.5871250000000005E-4</c:v>
                </c:pt>
                <c:pt idx="5906">
                  <c:v>6.716224E-4</c:v>
                </c:pt>
                <c:pt idx="5907">
                  <c:v>6.7982369999999999E-4</c:v>
                </c:pt>
                <c:pt idx="5908">
                  <c:v>6.741831E-4</c:v>
                </c:pt>
                <c:pt idx="5909">
                  <c:v>6.6412610000000005E-4</c:v>
                </c:pt>
                <c:pt idx="5910">
                  <c:v>6.5401499999999998E-4</c:v>
                </c:pt>
                <c:pt idx="5911">
                  <c:v>6.5379499999999998E-4</c:v>
                </c:pt>
                <c:pt idx="5912">
                  <c:v>6.6734610000000001E-4</c:v>
                </c:pt>
                <c:pt idx="5913">
                  <c:v>6.7563390000000001E-4</c:v>
                </c:pt>
                <c:pt idx="5914">
                  <c:v>6.7039240000000004E-4</c:v>
                </c:pt>
                <c:pt idx="5915">
                  <c:v>6.595552E-4</c:v>
                </c:pt>
                <c:pt idx="5916">
                  <c:v>6.4975259999999996E-4</c:v>
                </c:pt>
                <c:pt idx="5917">
                  <c:v>6.51028E-4</c:v>
                </c:pt>
                <c:pt idx="5918">
                  <c:v>6.6290649999999995E-4</c:v>
                </c:pt>
                <c:pt idx="5919">
                  <c:v>6.7006300000000004E-4</c:v>
                </c:pt>
                <c:pt idx="5920">
                  <c:v>6.6521709999999999E-4</c:v>
                </c:pt>
                <c:pt idx="5921">
                  <c:v>6.5422159999999996E-4</c:v>
                </c:pt>
                <c:pt idx="5922">
                  <c:v>6.4545759999999998E-4</c:v>
                </c:pt>
                <c:pt idx="5923">
                  <c:v>6.3784900000000001E-4</c:v>
                </c:pt>
                <c:pt idx="5924">
                  <c:v>6.4610640000000005E-4</c:v>
                </c:pt>
                <c:pt idx="5925">
                  <c:v>6.628154E-4</c:v>
                </c:pt>
                <c:pt idx="5926">
                  <c:v>6.7047440000000003E-4</c:v>
                </c:pt>
                <c:pt idx="5927">
                  <c:v>6.64841E-4</c:v>
                </c:pt>
                <c:pt idx="5928">
                  <c:v>6.5409959999999999E-4</c:v>
                </c:pt>
                <c:pt idx="5929">
                  <c:v>6.4431649999999998E-4</c:v>
                </c:pt>
                <c:pt idx="5930">
                  <c:v>6.4828209999999995E-4</c:v>
                </c:pt>
                <c:pt idx="5931">
                  <c:v>6.5942490000000002E-4</c:v>
                </c:pt>
                <c:pt idx="5932">
                  <c:v>6.65688E-4</c:v>
                </c:pt>
                <c:pt idx="5933">
                  <c:v>6.6143240000000002E-4</c:v>
                </c:pt>
                <c:pt idx="5934">
                  <c:v>6.5164719999999995E-4</c:v>
                </c:pt>
                <c:pt idx="5935">
                  <c:v>6.4163339999999999E-4</c:v>
                </c:pt>
                <c:pt idx="5936">
                  <c:v>6.4407729999999995E-4</c:v>
                </c:pt>
                <c:pt idx="5937">
                  <c:v>6.5691269999999997E-4</c:v>
                </c:pt>
                <c:pt idx="5938">
                  <c:v>6.6243300000000003E-4</c:v>
                </c:pt>
                <c:pt idx="5939">
                  <c:v>6.5925990000000002E-4</c:v>
                </c:pt>
                <c:pt idx="5940">
                  <c:v>6.4971720000000003E-4</c:v>
                </c:pt>
                <c:pt idx="5941">
                  <c:v>6.3809459999999995E-4</c:v>
                </c:pt>
                <c:pt idx="5942">
                  <c:v>6.4111210000000003E-4</c:v>
                </c:pt>
                <c:pt idx="5943">
                  <c:v>6.5472429999999997E-4</c:v>
                </c:pt>
                <c:pt idx="5944">
                  <c:v>6.6102680000000005E-4</c:v>
                </c:pt>
                <c:pt idx="5945">
                  <c:v>6.5667340000000001E-4</c:v>
                </c:pt>
                <c:pt idx="5946">
                  <c:v>6.484126E-4</c:v>
                </c:pt>
                <c:pt idx="5947">
                  <c:v>6.388683E-4</c:v>
                </c:pt>
                <c:pt idx="5948">
                  <c:v>6.3103110000000003E-4</c:v>
                </c:pt>
                <c:pt idx="5949">
                  <c:v>6.4150260000000005E-4</c:v>
                </c:pt>
                <c:pt idx="5950">
                  <c:v>6.5699669999999999E-4</c:v>
                </c:pt>
                <c:pt idx="5951">
                  <c:v>6.6355489999999999E-4</c:v>
                </c:pt>
                <c:pt idx="5952">
                  <c:v>6.594538E-4</c:v>
                </c:pt>
                <c:pt idx="5953">
                  <c:v>6.4877079999999996E-4</c:v>
                </c:pt>
                <c:pt idx="5954">
                  <c:v>6.3818070000000004E-4</c:v>
                </c:pt>
                <c:pt idx="5955">
                  <c:v>6.4351480000000003E-4</c:v>
                </c:pt>
                <c:pt idx="5956">
                  <c:v>6.5650330000000001E-4</c:v>
                </c:pt>
                <c:pt idx="5957">
                  <c:v>6.6350630000000001E-4</c:v>
                </c:pt>
                <c:pt idx="5958">
                  <c:v>6.6029830000000002E-4</c:v>
                </c:pt>
                <c:pt idx="5959">
                  <c:v>6.5056589999999996E-4</c:v>
                </c:pt>
                <c:pt idx="5960">
                  <c:v>6.3893680000000005E-4</c:v>
                </c:pt>
                <c:pt idx="5961">
                  <c:v>6.416131E-4</c:v>
                </c:pt>
                <c:pt idx="5962">
                  <c:v>6.5467749999999995E-4</c:v>
                </c:pt>
                <c:pt idx="5963">
                  <c:v>6.605313E-4</c:v>
                </c:pt>
                <c:pt idx="5964">
                  <c:v>6.5853020000000001E-4</c:v>
                </c:pt>
                <c:pt idx="5965">
                  <c:v>6.4913809999999998E-4</c:v>
                </c:pt>
                <c:pt idx="5966">
                  <c:v>6.3885069999999996E-4</c:v>
                </c:pt>
                <c:pt idx="5967">
                  <c:v>6.3258789999999997E-4</c:v>
                </c:pt>
                <c:pt idx="5968">
                  <c:v>6.4191539999999998E-4</c:v>
                </c:pt>
                <c:pt idx="5969">
                  <c:v>6.5637479999999999E-4</c:v>
                </c:pt>
                <c:pt idx="5970">
                  <c:v>6.6609269999999999E-4</c:v>
                </c:pt>
                <c:pt idx="5971">
                  <c:v>6.6253820000000002E-4</c:v>
                </c:pt>
                <c:pt idx="5972">
                  <c:v>6.5095940000000003E-4</c:v>
                </c:pt>
                <c:pt idx="5973">
                  <c:v>6.4246059999999996E-4</c:v>
                </c:pt>
                <c:pt idx="5974">
                  <c:v>6.4431869999999997E-4</c:v>
                </c:pt>
                <c:pt idx="5975">
                  <c:v>6.5543549999999996E-4</c:v>
                </c:pt>
                <c:pt idx="5976">
                  <c:v>6.6576319999999995E-4</c:v>
                </c:pt>
                <c:pt idx="5977">
                  <c:v>6.6204079999999997E-4</c:v>
                </c:pt>
                <c:pt idx="5978">
                  <c:v>6.5184629999999997E-4</c:v>
                </c:pt>
                <c:pt idx="5979">
                  <c:v>6.4258269999999996E-4</c:v>
                </c:pt>
                <c:pt idx="5980">
                  <c:v>6.4627969999999995E-4</c:v>
                </c:pt>
                <c:pt idx="5981">
                  <c:v>6.6010120000000003E-4</c:v>
                </c:pt>
                <c:pt idx="5982">
                  <c:v>6.6790529999999999E-4</c:v>
                </c:pt>
                <c:pt idx="5983">
                  <c:v>6.6318539999999997E-4</c:v>
                </c:pt>
                <c:pt idx="5984">
                  <c:v>6.5152730000000005E-4</c:v>
                </c:pt>
                <c:pt idx="5985">
                  <c:v>6.4298999999999997E-4</c:v>
                </c:pt>
                <c:pt idx="5986">
                  <c:v>6.3590939999999996E-4</c:v>
                </c:pt>
                <c:pt idx="5987">
                  <c:v>6.4367180000000001E-4</c:v>
                </c:pt>
                <c:pt idx="5988">
                  <c:v>6.6202649999999997E-4</c:v>
                </c:pt>
                <c:pt idx="5989">
                  <c:v>6.6848639999999996E-4</c:v>
                </c:pt>
                <c:pt idx="5990">
                  <c:v>6.6293720000000001E-4</c:v>
                </c:pt>
                <c:pt idx="5991">
                  <c:v>6.5298850000000002E-4</c:v>
                </c:pt>
                <c:pt idx="5992">
                  <c:v>6.4191689999999995E-4</c:v>
                </c:pt>
                <c:pt idx="5993">
                  <c:v>6.4409350000000005E-4</c:v>
                </c:pt>
                <c:pt idx="5994">
                  <c:v>6.5731260000000005E-4</c:v>
                </c:pt>
                <c:pt idx="5995">
                  <c:v>6.6394130000000003E-4</c:v>
                </c:pt>
                <c:pt idx="5996">
                  <c:v>6.593193E-4</c:v>
                </c:pt>
                <c:pt idx="5997">
                  <c:v>6.5040870000000002E-4</c:v>
                </c:pt>
                <c:pt idx="5998">
                  <c:v>6.4057220000000002E-4</c:v>
                </c:pt>
                <c:pt idx="5999">
                  <c:v>6.4318640000000005E-4</c:v>
                </c:pt>
                <c:pt idx="6000">
                  <c:v>6.5567309999999999E-4</c:v>
                </c:pt>
                <c:pt idx="6001">
                  <c:v>6.6249169999999999E-4</c:v>
                </c:pt>
                <c:pt idx="6002">
                  <c:v>6.5805200000000001E-4</c:v>
                </c:pt>
                <c:pt idx="6003">
                  <c:v>6.4920820000000004E-4</c:v>
                </c:pt>
                <c:pt idx="6004">
                  <c:v>6.3880130000000003E-4</c:v>
                </c:pt>
                <c:pt idx="6005">
                  <c:v>6.3148890000000002E-4</c:v>
                </c:pt>
                <c:pt idx="6006">
                  <c:v>6.4057230000000005E-4</c:v>
                </c:pt>
                <c:pt idx="6007">
                  <c:v>6.5576879999999999E-4</c:v>
                </c:pt>
                <c:pt idx="6008">
                  <c:v>6.6374510000000002E-4</c:v>
                </c:pt>
                <c:pt idx="6009">
                  <c:v>6.5916450000000001E-4</c:v>
                </c:pt>
                <c:pt idx="6010">
                  <c:v>6.4905940000000004E-4</c:v>
                </c:pt>
                <c:pt idx="6011">
                  <c:v>6.4022340000000001E-4</c:v>
                </c:pt>
                <c:pt idx="6012">
                  <c:v>6.4377729999999999E-4</c:v>
                </c:pt>
                <c:pt idx="6013">
                  <c:v>6.5606690000000005E-4</c:v>
                </c:pt>
                <c:pt idx="6014">
                  <c:v>6.6289150000000004E-4</c:v>
                </c:pt>
                <c:pt idx="6015">
                  <c:v>6.5648340000000005E-4</c:v>
                </c:pt>
                <c:pt idx="6016">
                  <c:v>6.4514770000000002E-4</c:v>
                </c:pt>
                <c:pt idx="6017">
                  <c:v>6.3622329999999999E-4</c:v>
                </c:pt>
                <c:pt idx="6018">
                  <c:v>6.3955369999999997E-4</c:v>
                </c:pt>
                <c:pt idx="6019">
                  <c:v>6.5004519999999999E-4</c:v>
                </c:pt>
                <c:pt idx="6020">
                  <c:v>6.5798509999999996E-4</c:v>
                </c:pt>
                <c:pt idx="6021">
                  <c:v>6.5531970000000004E-4</c:v>
                </c:pt>
                <c:pt idx="6022">
                  <c:v>6.4269570000000001E-4</c:v>
                </c:pt>
                <c:pt idx="6023">
                  <c:v>6.3279530000000001E-4</c:v>
                </c:pt>
                <c:pt idx="6024">
                  <c:v>6.2659759999999999E-4</c:v>
                </c:pt>
                <c:pt idx="6025">
                  <c:v>6.3413249999999999E-4</c:v>
                </c:pt>
                <c:pt idx="6026">
                  <c:v>6.4895510000000003E-4</c:v>
                </c:pt>
                <c:pt idx="6027">
                  <c:v>6.5533989999999999E-4</c:v>
                </c:pt>
                <c:pt idx="6028">
                  <c:v>6.4971419999999998E-4</c:v>
                </c:pt>
                <c:pt idx="6029">
                  <c:v>6.3803679999999998E-4</c:v>
                </c:pt>
                <c:pt idx="6030">
                  <c:v>6.2949190000000002E-4</c:v>
                </c:pt>
                <c:pt idx="6031">
                  <c:v>6.3262110000000002E-4</c:v>
                </c:pt>
                <c:pt idx="6032">
                  <c:v>6.4385880000000003E-4</c:v>
                </c:pt>
                <c:pt idx="6033">
                  <c:v>6.5094730000000002E-4</c:v>
                </c:pt>
                <c:pt idx="6034">
                  <c:v>6.4683969999999999E-4</c:v>
                </c:pt>
                <c:pt idx="6035">
                  <c:v>6.3582009999999997E-4</c:v>
                </c:pt>
                <c:pt idx="6036">
                  <c:v>6.258177E-4</c:v>
                </c:pt>
                <c:pt idx="6037">
                  <c:v>6.1943489999999996E-4</c:v>
                </c:pt>
                <c:pt idx="6038">
                  <c:v>6.2577309999999997E-4</c:v>
                </c:pt>
                <c:pt idx="6039">
                  <c:v>6.4047020000000004E-4</c:v>
                </c:pt>
                <c:pt idx="6040">
                  <c:v>6.4759889999999997E-4</c:v>
                </c:pt>
                <c:pt idx="6041">
                  <c:v>6.4310720000000004E-4</c:v>
                </c:pt>
                <c:pt idx="6042">
                  <c:v>6.339033E-4</c:v>
                </c:pt>
                <c:pt idx="6043">
                  <c:v>6.2420100000000001E-4</c:v>
                </c:pt>
                <c:pt idx="6044">
                  <c:v>6.2657529999999998E-4</c:v>
                </c:pt>
                <c:pt idx="6045">
                  <c:v>6.3851309999999998E-4</c:v>
                </c:pt>
                <c:pt idx="6046">
                  <c:v>6.4529940000000003E-4</c:v>
                </c:pt>
                <c:pt idx="6047">
                  <c:v>6.4045390000000001E-4</c:v>
                </c:pt>
                <c:pt idx="6048">
                  <c:v>6.3089649999999999E-4</c:v>
                </c:pt>
                <c:pt idx="6049">
                  <c:v>6.2149519999999997E-4</c:v>
                </c:pt>
                <c:pt idx="6050">
                  <c:v>6.2346370000000001E-4</c:v>
                </c:pt>
                <c:pt idx="6051">
                  <c:v>6.348298E-4</c:v>
                </c:pt>
                <c:pt idx="6052">
                  <c:v>6.4300559999999997E-4</c:v>
                </c:pt>
                <c:pt idx="6053">
                  <c:v>6.3747849999999998E-4</c:v>
                </c:pt>
                <c:pt idx="6054">
                  <c:v>6.2753440000000004E-4</c:v>
                </c:pt>
                <c:pt idx="6055">
                  <c:v>6.1979400000000001E-4</c:v>
                </c:pt>
                <c:pt idx="6056">
                  <c:v>6.1329889999999995E-4</c:v>
                </c:pt>
                <c:pt idx="6057">
                  <c:v>6.2313920000000005E-4</c:v>
                </c:pt>
                <c:pt idx="6058">
                  <c:v>6.4013310000000001E-4</c:v>
                </c:pt>
                <c:pt idx="6059">
                  <c:v>6.4513440000000003E-4</c:v>
                </c:pt>
                <c:pt idx="6060">
                  <c:v>6.3995619999999997E-4</c:v>
                </c:pt>
                <c:pt idx="6061">
                  <c:v>6.2926059999999996E-4</c:v>
                </c:pt>
                <c:pt idx="6062">
                  <c:v>6.1813039999999997E-4</c:v>
                </c:pt>
                <c:pt idx="6063">
                  <c:v>6.2086159999999999E-4</c:v>
                </c:pt>
                <c:pt idx="6064">
                  <c:v>6.3283990000000004E-4</c:v>
                </c:pt>
                <c:pt idx="6065">
                  <c:v>6.3954370000000003E-4</c:v>
                </c:pt>
                <c:pt idx="6066">
                  <c:v>6.3544079999999998E-4</c:v>
                </c:pt>
                <c:pt idx="6067">
                  <c:v>6.2537219999999998E-4</c:v>
                </c:pt>
                <c:pt idx="6068">
                  <c:v>6.1531960000000001E-4</c:v>
                </c:pt>
                <c:pt idx="6069">
                  <c:v>6.0961320000000002E-4</c:v>
                </c:pt>
                <c:pt idx="6070">
                  <c:v>6.190449E-4</c:v>
                </c:pt>
                <c:pt idx="6071">
                  <c:v>6.3250100000000005E-4</c:v>
                </c:pt>
                <c:pt idx="6072">
                  <c:v>6.3781839999999999E-4</c:v>
                </c:pt>
                <c:pt idx="6073">
                  <c:v>6.3295259999999998E-4</c:v>
                </c:pt>
                <c:pt idx="6074">
                  <c:v>6.2317929999999996E-4</c:v>
                </c:pt>
                <c:pt idx="6075">
                  <c:v>6.1403290000000001E-4</c:v>
                </c:pt>
                <c:pt idx="6076">
                  <c:v>6.1714500000000004E-4</c:v>
                </c:pt>
                <c:pt idx="6077">
                  <c:v>6.2875110000000002E-4</c:v>
                </c:pt>
                <c:pt idx="6078">
                  <c:v>6.3456839999999999E-4</c:v>
                </c:pt>
                <c:pt idx="6079">
                  <c:v>6.2965220000000004E-4</c:v>
                </c:pt>
                <c:pt idx="6080">
                  <c:v>6.2040450000000003E-4</c:v>
                </c:pt>
                <c:pt idx="6081">
                  <c:v>6.1183750000000001E-4</c:v>
                </c:pt>
                <c:pt idx="6082">
                  <c:v>6.0533449999999997E-4</c:v>
                </c:pt>
                <c:pt idx="6083">
                  <c:v>6.1388060000000001E-4</c:v>
                </c:pt>
                <c:pt idx="6084">
                  <c:v>6.2944029999999998E-4</c:v>
                </c:pt>
                <c:pt idx="6085">
                  <c:v>6.3471990000000004E-4</c:v>
                </c:pt>
                <c:pt idx="6086">
                  <c:v>6.2926819999999995E-4</c:v>
                </c:pt>
                <c:pt idx="6087">
                  <c:v>6.1937600000000004E-4</c:v>
                </c:pt>
                <c:pt idx="6088">
                  <c:v>6.1018050000000005E-4</c:v>
                </c:pt>
                <c:pt idx="6089">
                  <c:v>6.1460059999999996E-4</c:v>
                </c:pt>
                <c:pt idx="6090">
                  <c:v>6.2677239999999997E-4</c:v>
                </c:pt>
                <c:pt idx="6091">
                  <c:v>6.3268329999999998E-4</c:v>
                </c:pt>
                <c:pt idx="6092">
                  <c:v>6.2959249999999995E-4</c:v>
                </c:pt>
                <c:pt idx="6093">
                  <c:v>6.2048979999999995E-4</c:v>
                </c:pt>
                <c:pt idx="6094">
                  <c:v>6.0992160000000002E-4</c:v>
                </c:pt>
                <c:pt idx="6095">
                  <c:v>6.0364679999999995E-4</c:v>
                </c:pt>
                <c:pt idx="6096">
                  <c:v>6.1406989999999995E-4</c:v>
                </c:pt>
                <c:pt idx="6097">
                  <c:v>6.2691069999999997E-4</c:v>
                </c:pt>
                <c:pt idx="6098">
                  <c:v>6.3235069999999997E-4</c:v>
                </c:pt>
                <c:pt idx="6099">
                  <c:v>6.2950620000000001E-4</c:v>
                </c:pt>
                <c:pt idx="6100">
                  <c:v>6.1901519999999995E-4</c:v>
                </c:pt>
                <c:pt idx="6101">
                  <c:v>6.0995380000000005E-4</c:v>
                </c:pt>
                <c:pt idx="6102">
                  <c:v>6.1353969999999999E-4</c:v>
                </c:pt>
                <c:pt idx="6103">
                  <c:v>6.2315340000000002E-4</c:v>
                </c:pt>
                <c:pt idx="6104">
                  <c:v>6.2767819999999996E-4</c:v>
                </c:pt>
                <c:pt idx="6105">
                  <c:v>6.2478749999999997E-4</c:v>
                </c:pt>
                <c:pt idx="6106">
                  <c:v>6.1484249999999995E-4</c:v>
                </c:pt>
                <c:pt idx="6107">
                  <c:v>6.0599980000000003E-4</c:v>
                </c:pt>
                <c:pt idx="6108">
                  <c:v>6.0202490000000003E-4</c:v>
                </c:pt>
                <c:pt idx="6109">
                  <c:v>6.1079989999999996E-4</c:v>
                </c:pt>
                <c:pt idx="6110">
                  <c:v>6.2433580000000001E-4</c:v>
                </c:pt>
                <c:pt idx="6111">
                  <c:v>6.3087240000000001E-4</c:v>
                </c:pt>
                <c:pt idx="6112">
                  <c:v>6.2565750000000001E-4</c:v>
                </c:pt>
                <c:pt idx="6113">
                  <c:v>6.1387629999999996E-4</c:v>
                </c:pt>
                <c:pt idx="6114">
                  <c:v>6.0559220000000003E-4</c:v>
                </c:pt>
                <c:pt idx="6115">
                  <c:v>6.0981589999999997E-4</c:v>
                </c:pt>
                <c:pt idx="6116">
                  <c:v>6.2108870000000002E-4</c:v>
                </c:pt>
                <c:pt idx="6117">
                  <c:v>6.2799809999999998E-4</c:v>
                </c:pt>
                <c:pt idx="6118">
                  <c:v>6.2481489999999999E-4</c:v>
                </c:pt>
                <c:pt idx="6119">
                  <c:v>6.1396219999999997E-4</c:v>
                </c:pt>
                <c:pt idx="6120">
                  <c:v>6.0469159999999996E-4</c:v>
                </c:pt>
                <c:pt idx="6121">
                  <c:v>6.0004389999999996E-4</c:v>
                </c:pt>
                <c:pt idx="6122">
                  <c:v>6.0912499999999997E-4</c:v>
                </c:pt>
                <c:pt idx="6123">
                  <c:v>6.2283800000000002E-4</c:v>
                </c:pt>
                <c:pt idx="6124">
                  <c:v>6.3062239999999998E-4</c:v>
                </c:pt>
                <c:pt idx="6125">
                  <c:v>6.2542350000000001E-4</c:v>
                </c:pt>
                <c:pt idx="6126">
                  <c:v>6.1545580000000005E-4</c:v>
                </c:pt>
                <c:pt idx="6127">
                  <c:v>6.061819E-4</c:v>
                </c:pt>
                <c:pt idx="6128">
                  <c:v>6.0905979999999996E-4</c:v>
                </c:pt>
                <c:pt idx="6129">
                  <c:v>6.208241E-4</c:v>
                </c:pt>
                <c:pt idx="6130">
                  <c:v>6.2622860000000004E-4</c:v>
                </c:pt>
                <c:pt idx="6131">
                  <c:v>6.2149600000000003E-4</c:v>
                </c:pt>
                <c:pt idx="6132">
                  <c:v>6.1273740000000005E-4</c:v>
                </c:pt>
                <c:pt idx="6133">
                  <c:v>6.0511970000000001E-4</c:v>
                </c:pt>
                <c:pt idx="6134">
                  <c:v>5.9859099999999999E-4</c:v>
                </c:pt>
                <c:pt idx="6135">
                  <c:v>6.0828100000000001E-4</c:v>
                </c:pt>
                <c:pt idx="6136">
                  <c:v>6.2392489999999997E-4</c:v>
                </c:pt>
                <c:pt idx="6137">
                  <c:v>6.2820910000000005E-4</c:v>
                </c:pt>
                <c:pt idx="6138">
                  <c:v>6.2360979999999996E-4</c:v>
                </c:pt>
                <c:pt idx="6139">
                  <c:v>6.140602E-4</c:v>
                </c:pt>
                <c:pt idx="6140">
                  <c:v>6.0471880000000002E-4</c:v>
                </c:pt>
                <c:pt idx="6141">
                  <c:v>6.0870230000000002E-4</c:v>
                </c:pt>
                <c:pt idx="6142">
                  <c:v>6.2004870000000002E-4</c:v>
                </c:pt>
                <c:pt idx="6143">
                  <c:v>6.250448E-4</c:v>
                </c:pt>
                <c:pt idx="6144">
                  <c:v>6.2101289999999998E-4</c:v>
                </c:pt>
                <c:pt idx="6145">
                  <c:v>6.1257149999999997E-4</c:v>
                </c:pt>
                <c:pt idx="6146">
                  <c:v>6.038692E-4</c:v>
                </c:pt>
                <c:pt idx="6147">
                  <c:v>5.989678E-4</c:v>
                </c:pt>
                <c:pt idx="6148">
                  <c:v>6.0328560000000005E-4</c:v>
                </c:pt>
                <c:pt idx="6149">
                  <c:v>6.1768010000000004E-4</c:v>
                </c:pt>
                <c:pt idx="6150">
                  <c:v>6.2435780000000003E-4</c:v>
                </c:pt>
                <c:pt idx="6151">
                  <c:v>6.1916779999999995E-4</c:v>
                </c:pt>
                <c:pt idx="6152">
                  <c:v>6.1095940000000003E-4</c:v>
                </c:pt>
                <c:pt idx="6153">
                  <c:v>6.0487840000000002E-4</c:v>
                </c:pt>
                <c:pt idx="6154">
                  <c:v>6.0820090000000002E-4</c:v>
                </c:pt>
                <c:pt idx="6155">
                  <c:v>6.1622979999999999E-4</c:v>
                </c:pt>
                <c:pt idx="6156">
                  <c:v>6.2215190000000002E-4</c:v>
                </c:pt>
                <c:pt idx="6157">
                  <c:v>6.1705899999999999E-4</c:v>
                </c:pt>
                <c:pt idx="6158">
                  <c:v>6.0883879999999995E-4</c:v>
                </c:pt>
                <c:pt idx="6159">
                  <c:v>6.0251749999999996E-4</c:v>
                </c:pt>
                <c:pt idx="6160">
                  <c:v>5.9703580000000005E-4</c:v>
                </c:pt>
                <c:pt idx="6161">
                  <c:v>6.0277859999999998E-4</c:v>
                </c:pt>
                <c:pt idx="6162">
                  <c:v>6.1794210000000005E-4</c:v>
                </c:pt>
                <c:pt idx="6163">
                  <c:v>6.2385550000000004E-4</c:v>
                </c:pt>
                <c:pt idx="6164">
                  <c:v>6.2041639999999996E-4</c:v>
                </c:pt>
                <c:pt idx="6165">
                  <c:v>6.1253160000000002E-4</c:v>
                </c:pt>
                <c:pt idx="6166">
                  <c:v>6.0393280000000001E-4</c:v>
                </c:pt>
                <c:pt idx="6167">
                  <c:v>5.9425690000000002E-4</c:v>
                </c:pt>
                <c:pt idx="6168">
                  <c:v>6.0389350000000005E-4</c:v>
                </c:pt>
                <c:pt idx="6169">
                  <c:v>6.1769099999999996E-4</c:v>
                </c:pt>
                <c:pt idx="6170">
                  <c:v>6.2497680000000002E-4</c:v>
                </c:pt>
                <c:pt idx="6171">
                  <c:v>6.2078160000000003E-4</c:v>
                </c:pt>
                <c:pt idx="6172">
                  <c:v>6.103301E-4</c:v>
                </c:pt>
                <c:pt idx="6173">
                  <c:v>6.0348770000000001E-4</c:v>
                </c:pt>
                <c:pt idx="6174">
                  <c:v>6.0386960000000003E-4</c:v>
                </c:pt>
                <c:pt idx="6175">
                  <c:v>6.1488570000000004E-4</c:v>
                </c:pt>
                <c:pt idx="6176">
                  <c:v>6.2185479999999997E-4</c:v>
                </c:pt>
                <c:pt idx="6177">
                  <c:v>6.1902910000000003E-4</c:v>
                </c:pt>
                <c:pt idx="6178">
                  <c:v>6.0922579999999997E-4</c:v>
                </c:pt>
                <c:pt idx="6179">
                  <c:v>6.0218339999999998E-4</c:v>
                </c:pt>
                <c:pt idx="6180">
                  <c:v>5.9387779999999998E-4</c:v>
                </c:pt>
                <c:pt idx="6181">
                  <c:v>6.022016E-4</c:v>
                </c:pt>
                <c:pt idx="6182">
                  <c:v>6.1612660000000003E-4</c:v>
                </c:pt>
                <c:pt idx="6183">
                  <c:v>6.2445689999999999E-4</c:v>
                </c:pt>
                <c:pt idx="6184">
                  <c:v>6.1938089999999998E-4</c:v>
                </c:pt>
                <c:pt idx="6185">
                  <c:v>6.1155210000000005E-4</c:v>
                </c:pt>
                <c:pt idx="6186">
                  <c:v>5.9993510000000004E-4</c:v>
                </c:pt>
                <c:pt idx="6187">
                  <c:v>6.0421019999999995E-4</c:v>
                </c:pt>
                <c:pt idx="6188">
                  <c:v>6.1504349999999997E-4</c:v>
                </c:pt>
                <c:pt idx="6189">
                  <c:v>6.2144670000000002E-4</c:v>
                </c:pt>
                <c:pt idx="6190">
                  <c:v>6.1817719999999999E-4</c:v>
                </c:pt>
                <c:pt idx="6191">
                  <c:v>6.1007650000000004E-4</c:v>
                </c:pt>
                <c:pt idx="6192">
                  <c:v>5.9825150000000001E-4</c:v>
                </c:pt>
                <c:pt idx="6193">
                  <c:v>5.9209620000000003E-4</c:v>
                </c:pt>
                <c:pt idx="6194">
                  <c:v>6.0116740000000003E-4</c:v>
                </c:pt>
                <c:pt idx="6195">
                  <c:v>6.1601129999999996E-4</c:v>
                </c:pt>
                <c:pt idx="6196">
                  <c:v>6.2352109999999996E-4</c:v>
                </c:pt>
                <c:pt idx="6197">
                  <c:v>6.1963280000000001E-4</c:v>
                </c:pt>
                <c:pt idx="6198">
                  <c:v>6.1017720000000001E-4</c:v>
                </c:pt>
                <c:pt idx="6199">
                  <c:v>5.9843139999999999E-4</c:v>
                </c:pt>
                <c:pt idx="6200">
                  <c:v>5.9132990000000001E-4</c:v>
                </c:pt>
                <c:pt idx="6201">
                  <c:v>6.0084280000000003E-4</c:v>
                </c:pt>
                <c:pt idx="6202">
                  <c:v>6.1706770000000003E-4</c:v>
                </c:pt>
                <c:pt idx="6203">
                  <c:v>6.2147169999999998E-4</c:v>
                </c:pt>
                <c:pt idx="6204">
                  <c:v>6.1622650000000005E-4</c:v>
                </c:pt>
                <c:pt idx="6205">
                  <c:v>6.0825409999999995E-4</c:v>
                </c:pt>
                <c:pt idx="6206">
                  <c:v>5.9641990000000003E-4</c:v>
                </c:pt>
                <c:pt idx="6207">
                  <c:v>6.0061670000000002E-4</c:v>
                </c:pt>
                <c:pt idx="6208">
                  <c:v>6.1246040000000003E-4</c:v>
                </c:pt>
                <c:pt idx="6209">
                  <c:v>6.1858249999999996E-4</c:v>
                </c:pt>
                <c:pt idx="6210">
                  <c:v>6.1529939999999995E-4</c:v>
                </c:pt>
                <c:pt idx="6211">
                  <c:v>6.0911319999999995E-4</c:v>
                </c:pt>
                <c:pt idx="6212">
                  <c:v>5.9632830000000002E-4</c:v>
                </c:pt>
                <c:pt idx="6213">
                  <c:v>5.9026589999999996E-4</c:v>
                </c:pt>
                <c:pt idx="6214">
                  <c:v>6.0069370000000004E-4</c:v>
                </c:pt>
                <c:pt idx="6215">
                  <c:v>6.1527249999999999E-4</c:v>
                </c:pt>
                <c:pt idx="6216">
                  <c:v>6.2273600000000004E-4</c:v>
                </c:pt>
                <c:pt idx="6217">
                  <c:v>6.1957820000000004E-4</c:v>
                </c:pt>
                <c:pt idx="6218">
                  <c:v>6.109946E-4</c:v>
                </c:pt>
                <c:pt idx="6219">
                  <c:v>5.9836579999999996E-4</c:v>
                </c:pt>
                <c:pt idx="6220">
                  <c:v>5.9183969999999995E-4</c:v>
                </c:pt>
                <c:pt idx="6221">
                  <c:v>6.0202910000000005E-4</c:v>
                </c:pt>
                <c:pt idx="6222">
                  <c:v>6.172285E-4</c:v>
                </c:pt>
                <c:pt idx="6223">
                  <c:v>6.2185050000000003E-4</c:v>
                </c:pt>
                <c:pt idx="6224">
                  <c:v>6.1582939999999995E-4</c:v>
                </c:pt>
                <c:pt idx="6225">
                  <c:v>6.0866190000000001E-4</c:v>
                </c:pt>
                <c:pt idx="6226">
                  <c:v>5.9602030000000005E-4</c:v>
                </c:pt>
                <c:pt idx="6227">
                  <c:v>5.989166E-4</c:v>
                </c:pt>
                <c:pt idx="6228">
                  <c:v>6.1197219999999997E-4</c:v>
                </c:pt>
                <c:pt idx="6229">
                  <c:v>6.1777380000000001E-4</c:v>
                </c:pt>
                <c:pt idx="6230">
                  <c:v>6.1443559999999997E-4</c:v>
                </c:pt>
                <c:pt idx="6231">
                  <c:v>6.0701180000000002E-4</c:v>
                </c:pt>
                <c:pt idx="6232">
                  <c:v>5.9999290000000002E-4</c:v>
                </c:pt>
                <c:pt idx="6233">
                  <c:v>5.9022209999999998E-4</c:v>
                </c:pt>
                <c:pt idx="6234">
                  <c:v>5.9977540000000001E-4</c:v>
                </c:pt>
                <c:pt idx="6235">
                  <c:v>6.1234440000000005E-4</c:v>
                </c:pt>
                <c:pt idx="6236">
                  <c:v>6.1881299999999996E-4</c:v>
                </c:pt>
                <c:pt idx="6237">
                  <c:v>6.1454429999999996E-4</c:v>
                </c:pt>
                <c:pt idx="6238">
                  <c:v>6.0565209999999996E-4</c:v>
                </c:pt>
                <c:pt idx="6239">
                  <c:v>5.9845380000000004E-4</c:v>
                </c:pt>
                <c:pt idx="6240">
                  <c:v>5.8952250000000005E-4</c:v>
                </c:pt>
                <c:pt idx="6241">
                  <c:v>5.9794709999999997E-4</c:v>
                </c:pt>
                <c:pt idx="6242">
                  <c:v>6.1215810000000005E-4</c:v>
                </c:pt>
                <c:pt idx="6243">
                  <c:v>6.1807249999999995E-4</c:v>
                </c:pt>
                <c:pt idx="6244">
                  <c:v>6.1261170000000002E-4</c:v>
                </c:pt>
                <c:pt idx="6245">
                  <c:v>6.0480090000000005E-4</c:v>
                </c:pt>
                <c:pt idx="6246">
                  <c:v>5.9803250000000003E-4</c:v>
                </c:pt>
                <c:pt idx="6247">
                  <c:v>5.9755470000000005E-4</c:v>
                </c:pt>
                <c:pt idx="6248">
                  <c:v>6.0858739999999998E-4</c:v>
                </c:pt>
                <c:pt idx="6249">
                  <c:v>6.1438439999999997E-4</c:v>
                </c:pt>
                <c:pt idx="6250">
                  <c:v>6.1001809999999997E-4</c:v>
                </c:pt>
                <c:pt idx="6251">
                  <c:v>6.0362830000000004E-4</c:v>
                </c:pt>
                <c:pt idx="6252">
                  <c:v>5.9664009999999999E-4</c:v>
                </c:pt>
                <c:pt idx="6253">
                  <c:v>5.9177589999999999E-4</c:v>
                </c:pt>
                <c:pt idx="6254">
                  <c:v>6.0233550000000002E-4</c:v>
                </c:pt>
                <c:pt idx="6255">
                  <c:v>6.145422E-4</c:v>
                </c:pt>
                <c:pt idx="6256">
                  <c:v>6.1702649999999996E-4</c:v>
                </c:pt>
                <c:pt idx="6257">
                  <c:v>6.1312420000000001E-4</c:v>
                </c:pt>
                <c:pt idx="6258">
                  <c:v>6.0431299999999999E-4</c:v>
                </c:pt>
                <c:pt idx="6259">
                  <c:v>5.9475420000000003E-4</c:v>
                </c:pt>
                <c:pt idx="6260">
                  <c:v>5.9020429999999998E-4</c:v>
                </c:pt>
                <c:pt idx="6261">
                  <c:v>6.0101230000000005E-4</c:v>
                </c:pt>
                <c:pt idx="6262">
                  <c:v>6.1293389999999995E-4</c:v>
                </c:pt>
                <c:pt idx="6263">
                  <c:v>6.1725599999999995E-4</c:v>
                </c:pt>
                <c:pt idx="6264">
                  <c:v>6.1331299999999999E-4</c:v>
                </c:pt>
                <c:pt idx="6265">
                  <c:v>6.0304079999999995E-4</c:v>
                </c:pt>
                <c:pt idx="6266">
                  <c:v>5.9373650000000004E-4</c:v>
                </c:pt>
                <c:pt idx="6267">
                  <c:v>5.8886590000000003E-4</c:v>
                </c:pt>
                <c:pt idx="6268">
                  <c:v>5.9885910000000001E-4</c:v>
                </c:pt>
                <c:pt idx="6269">
                  <c:v>6.1048700000000005E-4</c:v>
                </c:pt>
                <c:pt idx="6270">
                  <c:v>6.1543909999999999E-4</c:v>
                </c:pt>
                <c:pt idx="6271">
                  <c:v>6.102449E-4</c:v>
                </c:pt>
                <c:pt idx="6272">
                  <c:v>6.0164789999999995E-4</c:v>
                </c:pt>
                <c:pt idx="6273">
                  <c:v>5.9471749999999999E-4</c:v>
                </c:pt>
                <c:pt idx="6274">
                  <c:v>5.9938630000000003E-4</c:v>
                </c:pt>
                <c:pt idx="6275">
                  <c:v>6.1042309999999995E-4</c:v>
                </c:pt>
                <c:pt idx="6276">
                  <c:v>6.1444319999999996E-4</c:v>
                </c:pt>
                <c:pt idx="6277">
                  <c:v>6.1061899999999996E-4</c:v>
                </c:pt>
                <c:pt idx="6278">
                  <c:v>6.0109859999999998E-4</c:v>
                </c:pt>
                <c:pt idx="6279">
                  <c:v>5.9299690000000002E-4</c:v>
                </c:pt>
                <c:pt idx="6280">
                  <c:v>5.88497E-4</c:v>
                </c:pt>
                <c:pt idx="6281">
                  <c:v>5.9820619999999996E-4</c:v>
                </c:pt>
                <c:pt idx="6282">
                  <c:v>6.1105070000000005E-4</c:v>
                </c:pt>
                <c:pt idx="6283">
                  <c:v>6.1607220000000002E-4</c:v>
                </c:pt>
                <c:pt idx="6284">
                  <c:v>6.1085730000000002E-4</c:v>
                </c:pt>
                <c:pt idx="6285">
                  <c:v>6.0189909999999996E-4</c:v>
                </c:pt>
                <c:pt idx="6286">
                  <c:v>5.9402109999999995E-4</c:v>
                </c:pt>
                <c:pt idx="6287">
                  <c:v>5.890022E-4</c:v>
                </c:pt>
                <c:pt idx="6288">
                  <c:v>5.9803340000000001E-4</c:v>
                </c:pt>
                <c:pt idx="6289">
                  <c:v>6.1005490000000005E-4</c:v>
                </c:pt>
                <c:pt idx="6290">
                  <c:v>6.1516849999999998E-4</c:v>
                </c:pt>
                <c:pt idx="6291">
                  <c:v>6.0914390000000001E-4</c:v>
                </c:pt>
                <c:pt idx="6292">
                  <c:v>6.0065469999999997E-4</c:v>
                </c:pt>
                <c:pt idx="6293">
                  <c:v>5.9368789999999995E-4</c:v>
                </c:pt>
                <c:pt idx="6294">
                  <c:v>5.8829529999999996E-4</c:v>
                </c:pt>
                <c:pt idx="6295">
                  <c:v>5.9893139999999995E-4</c:v>
                </c:pt>
                <c:pt idx="6296">
                  <c:v>6.1255420000000003E-4</c:v>
                </c:pt>
                <c:pt idx="6297">
                  <c:v>6.1703210000000003E-4</c:v>
                </c:pt>
                <c:pt idx="6298">
                  <c:v>6.1256570000000005E-4</c:v>
                </c:pt>
                <c:pt idx="6299">
                  <c:v>6.0374859999999997E-4</c:v>
                </c:pt>
                <c:pt idx="6300">
                  <c:v>5.9530439999999998E-4</c:v>
                </c:pt>
                <c:pt idx="6301">
                  <c:v>6.0018590000000002E-4</c:v>
                </c:pt>
                <c:pt idx="6302">
                  <c:v>6.1279080000000005E-4</c:v>
                </c:pt>
                <c:pt idx="6303">
                  <c:v>6.1757870000000005E-4</c:v>
                </c:pt>
                <c:pt idx="6304">
                  <c:v>6.1404250000000004E-4</c:v>
                </c:pt>
                <c:pt idx="6305">
                  <c:v>6.054001E-4</c:v>
                </c:pt>
                <c:pt idx="6306">
                  <c:v>5.9938999999999999E-4</c:v>
                </c:pt>
                <c:pt idx="6307">
                  <c:v>5.9403129999999996E-4</c:v>
                </c:pt>
                <c:pt idx="6308">
                  <c:v>6.050052E-4</c:v>
                </c:pt>
                <c:pt idx="6309">
                  <c:v>6.1757190000000001E-4</c:v>
                </c:pt>
                <c:pt idx="6310">
                  <c:v>6.2224190000000003E-4</c:v>
                </c:pt>
                <c:pt idx="6311">
                  <c:v>6.1768260000000003E-4</c:v>
                </c:pt>
                <c:pt idx="6312">
                  <c:v>6.0902000000000005E-4</c:v>
                </c:pt>
                <c:pt idx="6313">
                  <c:v>6.0099830000000004E-4</c:v>
                </c:pt>
                <c:pt idx="6314">
                  <c:v>5.9654629999999998E-4</c:v>
                </c:pt>
                <c:pt idx="6315">
                  <c:v>6.0623009999999995E-4</c:v>
                </c:pt>
                <c:pt idx="6316">
                  <c:v>6.1864120000000003E-4</c:v>
                </c:pt>
                <c:pt idx="6317">
                  <c:v>6.2171000000000004E-4</c:v>
                </c:pt>
                <c:pt idx="6318">
                  <c:v>6.1595900000000002E-4</c:v>
                </c:pt>
                <c:pt idx="6319">
                  <c:v>6.0837949999999999E-4</c:v>
                </c:pt>
                <c:pt idx="6320">
                  <c:v>6.0138390000000002E-4</c:v>
                </c:pt>
                <c:pt idx="6321">
                  <c:v>5.9598080000000002E-4</c:v>
                </c:pt>
                <c:pt idx="6322">
                  <c:v>6.0761110000000001E-4</c:v>
                </c:pt>
                <c:pt idx="6323">
                  <c:v>6.2151489999999997E-4</c:v>
                </c:pt>
                <c:pt idx="6324">
                  <c:v>6.2408600000000004E-4</c:v>
                </c:pt>
                <c:pt idx="6325">
                  <c:v>6.1816490000000002E-4</c:v>
                </c:pt>
                <c:pt idx="6326">
                  <c:v>6.1207229999999996E-4</c:v>
                </c:pt>
                <c:pt idx="6327">
                  <c:v>6.0404670000000003E-4</c:v>
                </c:pt>
                <c:pt idx="6328">
                  <c:v>5.9785929999999995E-4</c:v>
                </c:pt>
                <c:pt idx="6329">
                  <c:v>6.1078119999999998E-4</c:v>
                </c:pt>
                <c:pt idx="6330">
                  <c:v>6.2322669999999997E-4</c:v>
                </c:pt>
                <c:pt idx="6331">
                  <c:v>6.2550430000000003E-4</c:v>
                </c:pt>
                <c:pt idx="6332">
                  <c:v>6.2240020000000002E-4</c:v>
                </c:pt>
                <c:pt idx="6333">
                  <c:v>6.1341089999999998E-4</c:v>
                </c:pt>
                <c:pt idx="6334">
                  <c:v>6.0531820000000005E-4</c:v>
                </c:pt>
                <c:pt idx="6335">
                  <c:v>6.0148449999999996E-4</c:v>
                </c:pt>
                <c:pt idx="6336">
                  <c:v>6.1206559999999995E-4</c:v>
                </c:pt>
                <c:pt idx="6337">
                  <c:v>6.2290760000000001E-4</c:v>
                </c:pt>
                <c:pt idx="6338">
                  <c:v>6.2711129999999996E-4</c:v>
                </c:pt>
                <c:pt idx="6339">
                  <c:v>6.227677E-4</c:v>
                </c:pt>
                <c:pt idx="6340">
                  <c:v>6.147193E-4</c:v>
                </c:pt>
                <c:pt idx="6341">
                  <c:v>6.0783759999999995E-4</c:v>
                </c:pt>
                <c:pt idx="6342">
                  <c:v>6.1348130000000002E-4</c:v>
                </c:pt>
                <c:pt idx="6343">
                  <c:v>6.2498790000000001E-4</c:v>
                </c:pt>
                <c:pt idx="6344">
                  <c:v>6.2940969999999996E-4</c:v>
                </c:pt>
                <c:pt idx="6345">
                  <c:v>6.2483600000000003E-4</c:v>
                </c:pt>
                <c:pt idx="6346">
                  <c:v>6.1590910000000002E-4</c:v>
                </c:pt>
                <c:pt idx="6347">
                  <c:v>6.0982120000000004E-4</c:v>
                </c:pt>
                <c:pt idx="6348">
                  <c:v>6.0564270000000001E-4</c:v>
                </c:pt>
                <c:pt idx="6349">
                  <c:v>6.1450929999999995E-4</c:v>
                </c:pt>
                <c:pt idx="6350">
                  <c:v>6.2773020000000002E-4</c:v>
                </c:pt>
                <c:pt idx="6351">
                  <c:v>6.3190040000000005E-4</c:v>
                </c:pt>
                <c:pt idx="6352">
                  <c:v>6.2700829999999996E-4</c:v>
                </c:pt>
                <c:pt idx="6353">
                  <c:v>6.1752460000000003E-4</c:v>
                </c:pt>
                <c:pt idx="6354">
                  <c:v>6.1010890000000003E-4</c:v>
                </c:pt>
                <c:pt idx="6355">
                  <c:v>6.0544959999999997E-4</c:v>
                </c:pt>
                <c:pt idx="6356">
                  <c:v>6.1538610000000003E-4</c:v>
                </c:pt>
                <c:pt idx="6357">
                  <c:v>6.2754270000000005E-4</c:v>
                </c:pt>
                <c:pt idx="6358">
                  <c:v>6.3129169999999999E-4</c:v>
                </c:pt>
                <c:pt idx="6359">
                  <c:v>6.2442189999999999E-4</c:v>
                </c:pt>
                <c:pt idx="6360">
                  <c:v>6.1688780000000005E-4</c:v>
                </c:pt>
                <c:pt idx="6361">
                  <c:v>6.0907349999999997E-4</c:v>
                </c:pt>
                <c:pt idx="6362">
                  <c:v>6.0226530000000004E-4</c:v>
                </c:pt>
                <c:pt idx="6363">
                  <c:v>6.1278340000000002E-4</c:v>
                </c:pt>
                <c:pt idx="6364">
                  <c:v>6.2558169999999997E-4</c:v>
                </c:pt>
                <c:pt idx="6365">
                  <c:v>6.27547E-4</c:v>
                </c:pt>
                <c:pt idx="6366">
                  <c:v>6.2170080000000004E-4</c:v>
                </c:pt>
                <c:pt idx="6367">
                  <c:v>6.1444590000000001E-4</c:v>
                </c:pt>
                <c:pt idx="6368">
                  <c:v>6.0572369999999998E-4</c:v>
                </c:pt>
                <c:pt idx="6369">
                  <c:v>6.0039519999999995E-4</c:v>
                </c:pt>
                <c:pt idx="6370">
                  <c:v>6.1139180000000003E-4</c:v>
                </c:pt>
                <c:pt idx="6371">
                  <c:v>6.2205789999999995E-4</c:v>
                </c:pt>
                <c:pt idx="6372">
                  <c:v>6.2536769999999996E-4</c:v>
                </c:pt>
                <c:pt idx="6373">
                  <c:v>6.2102299999999995E-4</c:v>
                </c:pt>
                <c:pt idx="6374">
                  <c:v>6.1231030000000002E-4</c:v>
                </c:pt>
                <c:pt idx="6375">
                  <c:v>6.0398959999999997E-4</c:v>
                </c:pt>
                <c:pt idx="6376">
                  <c:v>5.9910629999999996E-4</c:v>
                </c:pt>
                <c:pt idx="6377">
                  <c:v>6.0969310000000005E-4</c:v>
                </c:pt>
                <c:pt idx="6378">
                  <c:v>6.2090720000000004E-4</c:v>
                </c:pt>
                <c:pt idx="6379">
                  <c:v>6.2563759999999995E-4</c:v>
                </c:pt>
                <c:pt idx="6380">
                  <c:v>6.206788E-4</c:v>
                </c:pt>
                <c:pt idx="6381">
                  <c:v>6.1114600000000002E-4</c:v>
                </c:pt>
                <c:pt idx="6382">
                  <c:v>6.0343630000000005E-4</c:v>
                </c:pt>
                <c:pt idx="6383">
                  <c:v>5.9810099999999997E-4</c:v>
                </c:pt>
                <c:pt idx="6384">
                  <c:v>6.0871109999999999E-4</c:v>
                </c:pt>
                <c:pt idx="6385">
                  <c:v>6.2158660000000002E-4</c:v>
                </c:pt>
                <c:pt idx="6386">
                  <c:v>6.2376969999999995E-4</c:v>
                </c:pt>
                <c:pt idx="6387">
                  <c:v>6.1871949999999995E-4</c:v>
                </c:pt>
                <c:pt idx="6388">
                  <c:v>6.0938780000000003E-4</c:v>
                </c:pt>
                <c:pt idx="6389">
                  <c:v>6.0202309999999996E-4</c:v>
                </c:pt>
                <c:pt idx="6390">
                  <c:v>5.9624720000000001E-4</c:v>
                </c:pt>
                <c:pt idx="6391">
                  <c:v>6.0641679999999998E-4</c:v>
                </c:pt>
                <c:pt idx="6392">
                  <c:v>6.1769839999999999E-4</c:v>
                </c:pt>
                <c:pt idx="6393">
                  <c:v>6.2068259999999999E-4</c:v>
                </c:pt>
                <c:pt idx="6394">
                  <c:v>6.1525350000000002E-4</c:v>
                </c:pt>
                <c:pt idx="6395">
                  <c:v>6.0583809999999996E-4</c:v>
                </c:pt>
                <c:pt idx="6396">
                  <c:v>5.9889679999999997E-4</c:v>
                </c:pt>
                <c:pt idx="6397">
                  <c:v>5.9410690000000004E-4</c:v>
                </c:pt>
                <c:pt idx="6398">
                  <c:v>6.0413459999999997E-4</c:v>
                </c:pt>
                <c:pt idx="6399">
                  <c:v>6.1463849999999999E-4</c:v>
                </c:pt>
                <c:pt idx="6400">
                  <c:v>6.1835489999999998E-4</c:v>
                </c:pt>
                <c:pt idx="6401">
                  <c:v>6.1315359999999995E-4</c:v>
                </c:pt>
                <c:pt idx="6402">
                  <c:v>6.0382399999999998E-4</c:v>
                </c:pt>
                <c:pt idx="6403">
                  <c:v>5.9728829999999996E-4</c:v>
                </c:pt>
                <c:pt idx="6404">
                  <c:v>5.9263000000000002E-4</c:v>
                </c:pt>
                <c:pt idx="6405">
                  <c:v>6.0093039999999998E-4</c:v>
                </c:pt>
                <c:pt idx="6406">
                  <c:v>6.1325669999999998E-4</c:v>
                </c:pt>
                <c:pt idx="6407">
                  <c:v>6.1747780000000001E-4</c:v>
                </c:pt>
                <c:pt idx="6408">
                  <c:v>6.1058300000000005E-4</c:v>
                </c:pt>
                <c:pt idx="6409">
                  <c:v>6.0259739999999999E-4</c:v>
                </c:pt>
                <c:pt idx="6410">
                  <c:v>5.96058E-4</c:v>
                </c:pt>
                <c:pt idx="6411">
                  <c:v>5.8968110000000003E-4</c:v>
                </c:pt>
                <c:pt idx="6412">
                  <c:v>6.0042319999999995E-4</c:v>
                </c:pt>
                <c:pt idx="6413">
                  <c:v>6.1325759999999996E-4</c:v>
                </c:pt>
                <c:pt idx="6414">
                  <c:v>6.1606900000000001E-4</c:v>
                </c:pt>
                <c:pt idx="6415">
                  <c:v>6.1060010000000002E-4</c:v>
                </c:pt>
                <c:pt idx="6416">
                  <c:v>6.0240450000000002E-4</c:v>
                </c:pt>
                <c:pt idx="6417">
                  <c:v>5.9421280000000005E-4</c:v>
                </c:pt>
                <c:pt idx="6418">
                  <c:v>5.8990799999999999E-4</c:v>
                </c:pt>
                <c:pt idx="6419">
                  <c:v>6.0126609999999997E-4</c:v>
                </c:pt>
                <c:pt idx="6420">
                  <c:v>6.1268049999999995E-4</c:v>
                </c:pt>
                <c:pt idx="6421">
                  <c:v>6.1448359999999997E-4</c:v>
                </c:pt>
                <c:pt idx="6422">
                  <c:v>6.0860570000000004E-4</c:v>
                </c:pt>
                <c:pt idx="6423">
                  <c:v>6.0016859999999998E-4</c:v>
                </c:pt>
                <c:pt idx="6424">
                  <c:v>5.9176089999999997E-4</c:v>
                </c:pt>
                <c:pt idx="6425">
                  <c:v>5.8735609999999996E-4</c:v>
                </c:pt>
                <c:pt idx="6426">
                  <c:v>5.973625E-4</c:v>
                </c:pt>
                <c:pt idx="6427">
                  <c:v>6.0926369999999999E-4</c:v>
                </c:pt>
                <c:pt idx="6428">
                  <c:v>6.121996E-4</c:v>
                </c:pt>
                <c:pt idx="6429">
                  <c:v>6.0714730000000004E-4</c:v>
                </c:pt>
                <c:pt idx="6430">
                  <c:v>5.9936440000000004E-4</c:v>
                </c:pt>
                <c:pt idx="6431">
                  <c:v>5.9235600000000005E-4</c:v>
                </c:pt>
                <c:pt idx="6432">
                  <c:v>5.8797530000000001E-4</c:v>
                </c:pt>
                <c:pt idx="6433">
                  <c:v>5.9865730000000005E-4</c:v>
                </c:pt>
                <c:pt idx="6434">
                  <c:v>6.1004780000000001E-4</c:v>
                </c:pt>
                <c:pt idx="6435">
                  <c:v>6.1299029999999999E-4</c:v>
                </c:pt>
                <c:pt idx="6436">
                  <c:v>6.0814569999999995E-4</c:v>
                </c:pt>
                <c:pt idx="6437">
                  <c:v>5.9991999999999999E-4</c:v>
                </c:pt>
                <c:pt idx="6438">
                  <c:v>5.9186229999999996E-4</c:v>
                </c:pt>
                <c:pt idx="6439">
                  <c:v>5.867744E-4</c:v>
                </c:pt>
                <c:pt idx="6440">
                  <c:v>5.9687939999999995E-4</c:v>
                </c:pt>
                <c:pt idx="6441">
                  <c:v>6.0892089999999997E-4</c:v>
                </c:pt>
                <c:pt idx="6442">
                  <c:v>6.1164849999999996E-4</c:v>
                </c:pt>
                <c:pt idx="6443">
                  <c:v>6.0507930000000001E-4</c:v>
                </c:pt>
                <c:pt idx="6444">
                  <c:v>5.9840139999999995E-4</c:v>
                </c:pt>
                <c:pt idx="6445">
                  <c:v>5.9029519999999997E-4</c:v>
                </c:pt>
                <c:pt idx="6446">
                  <c:v>5.8491350000000001E-4</c:v>
                </c:pt>
                <c:pt idx="6447">
                  <c:v>5.9631690000000004E-4</c:v>
                </c:pt>
                <c:pt idx="6448">
                  <c:v>6.0778009999999996E-4</c:v>
                </c:pt>
                <c:pt idx="6449">
                  <c:v>6.0940790000000005E-4</c:v>
                </c:pt>
                <c:pt idx="6450">
                  <c:v>6.0471240000000001E-4</c:v>
                </c:pt>
                <c:pt idx="6451">
                  <c:v>5.9745640000000004E-4</c:v>
                </c:pt>
                <c:pt idx="6452">
                  <c:v>5.8822449999999999E-4</c:v>
                </c:pt>
                <c:pt idx="6453">
                  <c:v>5.8353989999999998E-4</c:v>
                </c:pt>
                <c:pt idx="6454">
                  <c:v>5.9369130000000003E-4</c:v>
                </c:pt>
                <c:pt idx="6455">
                  <c:v>6.0426000000000002E-4</c:v>
                </c:pt>
                <c:pt idx="6456">
                  <c:v>6.0779900000000001E-4</c:v>
                </c:pt>
                <c:pt idx="6457">
                  <c:v>6.0281639999999997E-4</c:v>
                </c:pt>
                <c:pt idx="6458">
                  <c:v>5.941427E-4</c:v>
                </c:pt>
                <c:pt idx="6459">
                  <c:v>5.887485E-4</c:v>
                </c:pt>
                <c:pt idx="6460">
                  <c:v>5.83952E-4</c:v>
                </c:pt>
                <c:pt idx="6461">
                  <c:v>5.9373490000000004E-4</c:v>
                </c:pt>
                <c:pt idx="6462">
                  <c:v>6.0538010000000001E-4</c:v>
                </c:pt>
                <c:pt idx="6463">
                  <c:v>6.0684889999999998E-4</c:v>
                </c:pt>
                <c:pt idx="6464">
                  <c:v>6.0173799999999999E-4</c:v>
                </c:pt>
                <c:pt idx="6465">
                  <c:v>5.9409199999999995E-4</c:v>
                </c:pt>
                <c:pt idx="6466">
                  <c:v>5.8619409999999999E-4</c:v>
                </c:pt>
                <c:pt idx="6467">
                  <c:v>5.8160350000000004E-4</c:v>
                </c:pt>
                <c:pt idx="6468">
                  <c:v>5.9298589999999996E-4</c:v>
                </c:pt>
                <c:pt idx="6469">
                  <c:v>6.0428170000000005E-4</c:v>
                </c:pt>
                <c:pt idx="6470">
                  <c:v>6.0626609999999998E-4</c:v>
                </c:pt>
                <c:pt idx="6471">
                  <c:v>6.0221250000000004E-4</c:v>
                </c:pt>
                <c:pt idx="6472">
                  <c:v>5.9341180000000002E-4</c:v>
                </c:pt>
                <c:pt idx="6473">
                  <c:v>5.856584E-4</c:v>
                </c:pt>
                <c:pt idx="6474">
                  <c:v>5.8166350000000001E-4</c:v>
                </c:pt>
                <c:pt idx="6475">
                  <c:v>5.9184090000000003E-4</c:v>
                </c:pt>
                <c:pt idx="6476">
                  <c:v>6.0274999999999999E-4</c:v>
                </c:pt>
                <c:pt idx="6477">
                  <c:v>6.0592299999999997E-4</c:v>
                </c:pt>
                <c:pt idx="6478">
                  <c:v>6.0086440000000003E-4</c:v>
                </c:pt>
                <c:pt idx="6479">
                  <c:v>5.927552E-4</c:v>
                </c:pt>
                <c:pt idx="6480">
                  <c:v>5.8626380000000001E-4</c:v>
                </c:pt>
                <c:pt idx="6481">
                  <c:v>5.8150849999999996E-4</c:v>
                </c:pt>
                <c:pt idx="6482">
                  <c:v>5.9075930000000005E-4</c:v>
                </c:pt>
                <c:pt idx="6483">
                  <c:v>6.0252289999999996E-4</c:v>
                </c:pt>
                <c:pt idx="6484">
                  <c:v>6.0574749999999997E-4</c:v>
                </c:pt>
                <c:pt idx="6485">
                  <c:v>5.9984039999999995E-4</c:v>
                </c:pt>
                <c:pt idx="6486">
                  <c:v>5.9269870000000003E-4</c:v>
                </c:pt>
                <c:pt idx="6487">
                  <c:v>5.8552929999999999E-4</c:v>
                </c:pt>
                <c:pt idx="6488">
                  <c:v>5.8098579999999996E-4</c:v>
                </c:pt>
                <c:pt idx="6489">
                  <c:v>5.9083379999999997E-4</c:v>
                </c:pt>
                <c:pt idx="6490">
                  <c:v>6.03171E-4</c:v>
                </c:pt>
                <c:pt idx="6491">
                  <c:v>6.052195E-4</c:v>
                </c:pt>
                <c:pt idx="6492">
                  <c:v>5.9902000000000002E-4</c:v>
                </c:pt>
                <c:pt idx="6493">
                  <c:v>5.914898E-4</c:v>
                </c:pt>
                <c:pt idx="6494">
                  <c:v>5.8376789999999999E-4</c:v>
                </c:pt>
                <c:pt idx="6495">
                  <c:v>5.7871940000000003E-4</c:v>
                </c:pt>
                <c:pt idx="6496">
                  <c:v>5.8883549999999996E-4</c:v>
                </c:pt>
                <c:pt idx="6497">
                  <c:v>5.9923919999999996E-4</c:v>
                </c:pt>
                <c:pt idx="6498">
                  <c:v>6.0039679999999995E-4</c:v>
                </c:pt>
                <c:pt idx="6499">
                  <c:v>5.9666250000000004E-4</c:v>
                </c:pt>
                <c:pt idx="6500">
                  <c:v>5.8864699999999998E-4</c:v>
                </c:pt>
                <c:pt idx="6501">
                  <c:v>5.8111619999999997E-4</c:v>
                </c:pt>
                <c:pt idx="6502">
                  <c:v>5.7760280000000003E-4</c:v>
                </c:pt>
                <c:pt idx="6503">
                  <c:v>5.8811849999999995E-4</c:v>
                </c:pt>
                <c:pt idx="6504">
                  <c:v>5.9814139999999998E-4</c:v>
                </c:pt>
                <c:pt idx="6505">
                  <c:v>6.0021309999999997E-4</c:v>
                </c:pt>
                <c:pt idx="6506">
                  <c:v>5.9547020000000003E-4</c:v>
                </c:pt>
                <c:pt idx="6507">
                  <c:v>5.8658370000000003E-4</c:v>
                </c:pt>
                <c:pt idx="6508">
                  <c:v>5.7912149999999999E-4</c:v>
                </c:pt>
                <c:pt idx="6509">
                  <c:v>5.7465429999999996E-4</c:v>
                </c:pt>
                <c:pt idx="6510">
                  <c:v>5.8486880000000005E-4</c:v>
                </c:pt>
                <c:pt idx="6511">
                  <c:v>5.9551639999999996E-4</c:v>
                </c:pt>
                <c:pt idx="6512">
                  <c:v>5.98089E-4</c:v>
                </c:pt>
                <c:pt idx="6513">
                  <c:v>5.9193539999999995E-4</c:v>
                </c:pt>
                <c:pt idx="6514">
                  <c:v>5.8391750000000005E-4</c:v>
                </c:pt>
                <c:pt idx="6515">
                  <c:v>5.7582049999999995E-4</c:v>
                </c:pt>
                <c:pt idx="6516">
                  <c:v>5.7096930000000005E-4</c:v>
                </c:pt>
                <c:pt idx="6517">
                  <c:v>5.8099140000000002E-4</c:v>
                </c:pt>
                <c:pt idx="6518">
                  <c:v>5.9335249999999996E-4</c:v>
                </c:pt>
                <c:pt idx="6519">
                  <c:v>5.9531359999999997E-4</c:v>
                </c:pt>
                <c:pt idx="6520">
                  <c:v>5.9014820000000004E-4</c:v>
                </c:pt>
                <c:pt idx="6521">
                  <c:v>5.8153909999999998E-4</c:v>
                </c:pt>
                <c:pt idx="6522">
                  <c:v>5.743171E-4</c:v>
                </c:pt>
                <c:pt idx="6523">
                  <c:v>5.6817330000000004E-4</c:v>
                </c:pt>
                <c:pt idx="6524">
                  <c:v>5.788379E-4</c:v>
                </c:pt>
                <c:pt idx="6525">
                  <c:v>5.9065949999999995E-4</c:v>
                </c:pt>
                <c:pt idx="6526">
                  <c:v>5.9261619999999998E-4</c:v>
                </c:pt>
                <c:pt idx="6527">
                  <c:v>5.8686600000000002E-4</c:v>
                </c:pt>
                <c:pt idx="6528">
                  <c:v>5.7877079999999999E-4</c:v>
                </c:pt>
                <c:pt idx="6529">
                  <c:v>5.7097590000000002E-4</c:v>
                </c:pt>
                <c:pt idx="6530">
                  <c:v>5.6613669999999998E-4</c:v>
                </c:pt>
                <c:pt idx="6531">
                  <c:v>5.7618359999999996E-4</c:v>
                </c:pt>
                <c:pt idx="6532">
                  <c:v>5.8660839999999999E-4</c:v>
                </c:pt>
                <c:pt idx="6533">
                  <c:v>5.8998429999999999E-4</c:v>
                </c:pt>
                <c:pt idx="6534">
                  <c:v>5.8553679999999995E-4</c:v>
                </c:pt>
                <c:pt idx="6535">
                  <c:v>5.7613209999999996E-4</c:v>
                </c:pt>
                <c:pt idx="6536">
                  <c:v>5.7011189999999997E-4</c:v>
                </c:pt>
                <c:pt idx="6537">
                  <c:v>5.6550709999999996E-4</c:v>
                </c:pt>
                <c:pt idx="6538">
                  <c:v>5.749587E-4</c:v>
                </c:pt>
                <c:pt idx="6539">
                  <c:v>5.8614949999999996E-4</c:v>
                </c:pt>
                <c:pt idx="6540">
                  <c:v>5.8954220000000004E-4</c:v>
                </c:pt>
                <c:pt idx="6541">
                  <c:v>5.8234400000000005E-4</c:v>
                </c:pt>
                <c:pt idx="6542">
                  <c:v>5.7386299999999998E-4</c:v>
                </c:pt>
                <c:pt idx="6543">
                  <c:v>5.6686780000000003E-4</c:v>
                </c:pt>
                <c:pt idx="6544">
                  <c:v>5.6162129999999999E-4</c:v>
                </c:pt>
                <c:pt idx="6545">
                  <c:v>5.72735E-4</c:v>
                </c:pt>
                <c:pt idx="6546">
                  <c:v>5.8403489999999997E-4</c:v>
                </c:pt>
                <c:pt idx="6547">
                  <c:v>5.8605389999999999E-4</c:v>
                </c:pt>
                <c:pt idx="6548">
                  <c:v>5.8181210000000005E-4</c:v>
                </c:pt>
                <c:pt idx="6549">
                  <c:v>5.7274560000000003E-4</c:v>
                </c:pt>
                <c:pt idx="6550">
                  <c:v>5.6588679999999998E-4</c:v>
                </c:pt>
                <c:pt idx="6551">
                  <c:v>5.6201120000000002E-4</c:v>
                </c:pt>
                <c:pt idx="6552">
                  <c:v>5.5785090000000002E-4</c:v>
                </c:pt>
                <c:pt idx="6553">
                  <c:v>5.7075639999999998E-4</c:v>
                </c:pt>
                <c:pt idx="6554">
                  <c:v>5.8381120000000001E-4</c:v>
                </c:pt>
                <c:pt idx="6555">
                  <c:v>5.8525329999999998E-4</c:v>
                </c:pt>
                <c:pt idx="6556">
                  <c:v>5.7832840000000005E-4</c:v>
                </c:pt>
                <c:pt idx="6557">
                  <c:v>5.7185839999999999E-4</c:v>
                </c:pt>
                <c:pt idx="6558">
                  <c:v>5.6447349999999997E-4</c:v>
                </c:pt>
                <c:pt idx="6559">
                  <c:v>5.5875490000000005E-4</c:v>
                </c:pt>
                <c:pt idx="6560">
                  <c:v>5.6955470000000002E-4</c:v>
                </c:pt>
                <c:pt idx="6561">
                  <c:v>5.8055569999999998E-4</c:v>
                </c:pt>
                <c:pt idx="6562">
                  <c:v>5.8213739999999996E-4</c:v>
                </c:pt>
                <c:pt idx="6563">
                  <c:v>5.7799260000000003E-4</c:v>
                </c:pt>
                <c:pt idx="6564">
                  <c:v>5.7043100000000004E-4</c:v>
                </c:pt>
                <c:pt idx="6565">
                  <c:v>5.6257599999999996E-4</c:v>
                </c:pt>
                <c:pt idx="6566">
                  <c:v>5.5758339999999998E-4</c:v>
                </c:pt>
                <c:pt idx="6567">
                  <c:v>5.6738700000000003E-4</c:v>
                </c:pt>
                <c:pt idx="6568">
                  <c:v>5.7796849999999995E-4</c:v>
                </c:pt>
                <c:pt idx="6569">
                  <c:v>5.7917359999999998E-4</c:v>
                </c:pt>
                <c:pt idx="6570">
                  <c:v>5.7416770000000002E-4</c:v>
                </c:pt>
                <c:pt idx="6571">
                  <c:v>5.6647649999999996E-4</c:v>
                </c:pt>
                <c:pt idx="6572">
                  <c:v>5.589309E-4</c:v>
                </c:pt>
                <c:pt idx="6573">
                  <c:v>5.5489109999999999E-4</c:v>
                </c:pt>
                <c:pt idx="6574">
                  <c:v>5.6563109999999996E-4</c:v>
                </c:pt>
                <c:pt idx="6575">
                  <c:v>5.7603920000000005E-4</c:v>
                </c:pt>
                <c:pt idx="6576">
                  <c:v>5.7967710000000005E-4</c:v>
                </c:pt>
                <c:pt idx="6577">
                  <c:v>5.7447270000000005E-4</c:v>
                </c:pt>
                <c:pt idx="6578">
                  <c:v>5.6527219999999998E-4</c:v>
                </c:pt>
                <c:pt idx="6579">
                  <c:v>5.5966659999999999E-4</c:v>
                </c:pt>
                <c:pt idx="6580">
                  <c:v>5.5512279999999996E-4</c:v>
                </c:pt>
                <c:pt idx="6581">
                  <c:v>5.6447780000000003E-4</c:v>
                </c:pt>
                <c:pt idx="6582">
                  <c:v>5.7608569999999997E-4</c:v>
                </c:pt>
                <c:pt idx="6583">
                  <c:v>5.7873060000000005E-4</c:v>
                </c:pt>
                <c:pt idx="6584">
                  <c:v>5.7179759999999996E-4</c:v>
                </c:pt>
                <c:pt idx="6585">
                  <c:v>5.6398220000000005E-4</c:v>
                </c:pt>
                <c:pt idx="6586">
                  <c:v>5.5745290000000004E-4</c:v>
                </c:pt>
                <c:pt idx="6587">
                  <c:v>5.5290449999999996E-4</c:v>
                </c:pt>
                <c:pt idx="6588">
                  <c:v>5.6347809999999999E-4</c:v>
                </c:pt>
                <c:pt idx="6589">
                  <c:v>5.7464690000000004E-4</c:v>
                </c:pt>
                <c:pt idx="6590">
                  <c:v>5.7669410000000003E-4</c:v>
                </c:pt>
                <c:pt idx="6591">
                  <c:v>5.7103320000000005E-4</c:v>
                </c:pt>
                <c:pt idx="6592">
                  <c:v>5.6281150000000004E-4</c:v>
                </c:pt>
                <c:pt idx="6593">
                  <c:v>5.5572650000000005E-4</c:v>
                </c:pt>
                <c:pt idx="6594">
                  <c:v>5.5124510000000005E-4</c:v>
                </c:pt>
                <c:pt idx="6595">
                  <c:v>5.4882590000000005E-4</c:v>
                </c:pt>
                <c:pt idx="6596">
                  <c:v>5.6118279999999997E-4</c:v>
                </c:pt>
                <c:pt idx="6597">
                  <c:v>5.7179010000000001E-4</c:v>
                </c:pt>
                <c:pt idx="6598">
                  <c:v>5.7404319999999995E-4</c:v>
                </c:pt>
                <c:pt idx="6599">
                  <c:v>5.6918430000000002E-4</c:v>
                </c:pt>
                <c:pt idx="6600">
                  <c:v>5.6120669999999999E-4</c:v>
                </c:pt>
                <c:pt idx="6601">
                  <c:v>5.5485829999999997E-4</c:v>
                </c:pt>
                <c:pt idx="6602">
                  <c:v>5.5028800000000001E-4</c:v>
                </c:pt>
                <c:pt idx="6603">
                  <c:v>5.597124E-4</c:v>
                </c:pt>
                <c:pt idx="6604">
                  <c:v>5.7021120000000001E-4</c:v>
                </c:pt>
                <c:pt idx="6605">
                  <c:v>5.7181099999999998E-4</c:v>
                </c:pt>
                <c:pt idx="6606">
                  <c:v>5.6659549999999999E-4</c:v>
                </c:pt>
                <c:pt idx="6607">
                  <c:v>5.5877149999999996E-4</c:v>
                </c:pt>
                <c:pt idx="6608">
                  <c:v>5.5296160000000002E-4</c:v>
                </c:pt>
                <c:pt idx="6609">
                  <c:v>5.4762180000000004E-4</c:v>
                </c:pt>
                <c:pt idx="6610">
                  <c:v>5.5781899999999998E-4</c:v>
                </c:pt>
                <c:pt idx="6611">
                  <c:v>5.6914539999999999E-4</c:v>
                </c:pt>
                <c:pt idx="6612">
                  <c:v>5.7025239999999996E-4</c:v>
                </c:pt>
                <c:pt idx="6613">
                  <c:v>5.6417849999999999E-4</c:v>
                </c:pt>
                <c:pt idx="6614">
                  <c:v>5.5617199999999996E-4</c:v>
                </c:pt>
                <c:pt idx="6615">
                  <c:v>5.4845990000000004E-4</c:v>
                </c:pt>
                <c:pt idx="6616">
                  <c:v>5.4468189999999997E-4</c:v>
                </c:pt>
                <c:pt idx="6617">
                  <c:v>5.5553359999999997E-4</c:v>
                </c:pt>
                <c:pt idx="6618">
                  <c:v>5.6598379999999999E-4</c:v>
                </c:pt>
                <c:pt idx="6619">
                  <c:v>5.6871679999999998E-4</c:v>
                </c:pt>
                <c:pt idx="6620">
                  <c:v>5.6330870000000002E-4</c:v>
                </c:pt>
                <c:pt idx="6621">
                  <c:v>5.5560829999999996E-4</c:v>
                </c:pt>
                <c:pt idx="6622">
                  <c:v>5.4991320000000003E-4</c:v>
                </c:pt>
                <c:pt idx="6623">
                  <c:v>5.4501199999999999E-4</c:v>
                </c:pt>
                <c:pt idx="6624">
                  <c:v>5.4113410000000001E-4</c:v>
                </c:pt>
                <c:pt idx="6625">
                  <c:v>5.5508559999999996E-4</c:v>
                </c:pt>
                <c:pt idx="6626">
                  <c:v>5.6694130000000005E-4</c:v>
                </c:pt>
                <c:pt idx="6627">
                  <c:v>5.6869929999999998E-4</c:v>
                </c:pt>
                <c:pt idx="6628">
                  <c:v>5.6493929999999997E-4</c:v>
                </c:pt>
                <c:pt idx="6629">
                  <c:v>5.5665010000000004E-4</c:v>
                </c:pt>
                <c:pt idx="6630">
                  <c:v>5.489577E-4</c:v>
                </c:pt>
                <c:pt idx="6631">
                  <c:v>5.4594910000000003E-4</c:v>
                </c:pt>
                <c:pt idx="6632">
                  <c:v>5.5489289999999995E-4</c:v>
                </c:pt>
                <c:pt idx="6633">
                  <c:v>5.6423539999999998E-4</c:v>
                </c:pt>
                <c:pt idx="6634">
                  <c:v>5.6708029999999997E-4</c:v>
                </c:pt>
                <c:pt idx="6635">
                  <c:v>5.6126859999999995E-4</c:v>
                </c:pt>
                <c:pt idx="6636">
                  <c:v>5.5221830000000004E-4</c:v>
                </c:pt>
                <c:pt idx="6637">
                  <c:v>5.4748929999999996E-4</c:v>
                </c:pt>
                <c:pt idx="6638">
                  <c:v>5.4235429999999999E-4</c:v>
                </c:pt>
                <c:pt idx="6639">
                  <c:v>5.5261799999999995E-4</c:v>
                </c:pt>
                <c:pt idx="6640">
                  <c:v>5.6569910000000005E-4</c:v>
                </c:pt>
                <c:pt idx="6641">
                  <c:v>5.659908E-4</c:v>
                </c:pt>
                <c:pt idx="6642">
                  <c:v>5.5991790000000004E-4</c:v>
                </c:pt>
                <c:pt idx="6643">
                  <c:v>5.5307350000000002E-4</c:v>
                </c:pt>
                <c:pt idx="6644">
                  <c:v>5.4585159999999996E-4</c:v>
                </c:pt>
                <c:pt idx="6645">
                  <c:v>5.4012410000000004E-4</c:v>
                </c:pt>
                <c:pt idx="6646">
                  <c:v>5.5203399999999997E-4</c:v>
                </c:pt>
                <c:pt idx="6647">
                  <c:v>5.6491769999999998E-4</c:v>
                </c:pt>
                <c:pt idx="6648">
                  <c:v>5.6643899999999996E-4</c:v>
                </c:pt>
                <c:pt idx="6649">
                  <c:v>5.6207220000000001E-4</c:v>
                </c:pt>
                <c:pt idx="6650">
                  <c:v>5.5500150000000002E-4</c:v>
                </c:pt>
                <c:pt idx="6651">
                  <c:v>5.4691739999999998E-4</c:v>
                </c:pt>
                <c:pt idx="6652">
                  <c:v>5.4260240000000002E-4</c:v>
                </c:pt>
                <c:pt idx="6653">
                  <c:v>5.4145790000000005E-4</c:v>
                </c:pt>
                <c:pt idx="6654">
                  <c:v>5.5542370000000001E-4</c:v>
                </c:pt>
                <c:pt idx="6655">
                  <c:v>5.6612039999999995E-4</c:v>
                </c:pt>
                <c:pt idx="6656">
                  <c:v>5.6914140000000003E-4</c:v>
                </c:pt>
                <c:pt idx="6657">
                  <c:v>5.6455239999999999E-4</c:v>
                </c:pt>
                <c:pt idx="6658">
                  <c:v>5.5548900000000005E-4</c:v>
                </c:pt>
                <c:pt idx="6659">
                  <c:v>5.4726880000000001E-4</c:v>
                </c:pt>
                <c:pt idx="6660">
                  <c:v>5.4312849999999999E-4</c:v>
                </c:pt>
                <c:pt idx="6661">
                  <c:v>5.5254990000000003E-4</c:v>
                </c:pt>
                <c:pt idx="6662">
                  <c:v>5.6365759999999995E-4</c:v>
                </c:pt>
                <c:pt idx="6663">
                  <c:v>5.6718860000000003E-4</c:v>
                </c:pt>
                <c:pt idx="6664">
                  <c:v>5.6225100000000005E-4</c:v>
                </c:pt>
                <c:pt idx="6665">
                  <c:v>5.5505660000000005E-4</c:v>
                </c:pt>
                <c:pt idx="6666">
                  <c:v>5.4894730000000004E-4</c:v>
                </c:pt>
                <c:pt idx="6667">
                  <c:v>5.4418580000000004E-4</c:v>
                </c:pt>
                <c:pt idx="6668">
                  <c:v>5.5507609999999998E-4</c:v>
                </c:pt>
                <c:pt idx="6669">
                  <c:v>5.6677539999999997E-4</c:v>
                </c:pt>
                <c:pt idx="6670">
                  <c:v>5.6825790000000005E-4</c:v>
                </c:pt>
                <c:pt idx="6671">
                  <c:v>5.6245939999999999E-4</c:v>
                </c:pt>
                <c:pt idx="6672">
                  <c:v>5.5419780000000004E-4</c:v>
                </c:pt>
                <c:pt idx="6673">
                  <c:v>5.4623729999999998E-4</c:v>
                </c:pt>
                <c:pt idx="6674">
                  <c:v>5.4259760000000001E-4</c:v>
                </c:pt>
                <c:pt idx="6675">
                  <c:v>5.4109000000000004E-4</c:v>
                </c:pt>
                <c:pt idx="6676">
                  <c:v>5.5428759999999997E-4</c:v>
                </c:pt>
                <c:pt idx="6677">
                  <c:v>5.6640979999999998E-4</c:v>
                </c:pt>
                <c:pt idx="6678">
                  <c:v>5.6725570000000004E-4</c:v>
                </c:pt>
                <c:pt idx="6679">
                  <c:v>5.6255529999999995E-4</c:v>
                </c:pt>
                <c:pt idx="6680">
                  <c:v>5.5505050000000003E-4</c:v>
                </c:pt>
                <c:pt idx="6681">
                  <c:v>5.4798080000000005E-4</c:v>
                </c:pt>
                <c:pt idx="6682">
                  <c:v>5.4309439999999996E-4</c:v>
                </c:pt>
                <c:pt idx="6683">
                  <c:v>5.5253370000000004E-4</c:v>
                </c:pt>
                <c:pt idx="6684">
                  <c:v>5.6204659999999995E-4</c:v>
                </c:pt>
                <c:pt idx="6685">
                  <c:v>5.642113E-4</c:v>
                </c:pt>
                <c:pt idx="6686">
                  <c:v>5.6061260000000003E-4</c:v>
                </c:pt>
                <c:pt idx="6687">
                  <c:v>5.5383069999999997E-4</c:v>
                </c:pt>
                <c:pt idx="6688">
                  <c:v>5.4774749999999997E-4</c:v>
                </c:pt>
                <c:pt idx="6689">
                  <c:v>5.4427700000000002E-4</c:v>
                </c:pt>
                <c:pt idx="6690">
                  <c:v>5.5484809999999996E-4</c:v>
                </c:pt>
                <c:pt idx="6691">
                  <c:v>5.6504009999999998E-4</c:v>
                </c:pt>
                <c:pt idx="6692">
                  <c:v>5.668057E-4</c:v>
                </c:pt>
                <c:pt idx="6693">
                  <c:v>5.6204390000000001E-4</c:v>
                </c:pt>
                <c:pt idx="6694">
                  <c:v>5.5452949999999996E-4</c:v>
                </c:pt>
                <c:pt idx="6695">
                  <c:v>5.4723580000000003E-4</c:v>
                </c:pt>
                <c:pt idx="6696">
                  <c:v>5.4164869999999996E-4</c:v>
                </c:pt>
                <c:pt idx="6697">
                  <c:v>5.3978010000000005E-4</c:v>
                </c:pt>
                <c:pt idx="6698">
                  <c:v>5.5341530000000002E-4</c:v>
                </c:pt>
                <c:pt idx="6699">
                  <c:v>5.6614160000000003E-4</c:v>
                </c:pt>
                <c:pt idx="6700">
                  <c:v>5.6767700000000005E-4</c:v>
                </c:pt>
                <c:pt idx="6701">
                  <c:v>5.6210790000000004E-4</c:v>
                </c:pt>
                <c:pt idx="6702">
                  <c:v>5.5543059999999997E-4</c:v>
                </c:pt>
                <c:pt idx="6703">
                  <c:v>5.4857769999999998E-4</c:v>
                </c:pt>
                <c:pt idx="6704">
                  <c:v>5.4423549999999996E-4</c:v>
                </c:pt>
                <c:pt idx="6705">
                  <c:v>5.5618690000000005E-4</c:v>
                </c:pt>
                <c:pt idx="6706">
                  <c:v>5.6620249999999998E-4</c:v>
                </c:pt>
                <c:pt idx="6707">
                  <c:v>5.6665429999999998E-4</c:v>
                </c:pt>
                <c:pt idx="6708">
                  <c:v>5.6083749999999996E-4</c:v>
                </c:pt>
                <c:pt idx="6709">
                  <c:v>5.5289469999999998E-4</c:v>
                </c:pt>
                <c:pt idx="6710">
                  <c:v>5.4721350000000002E-4</c:v>
                </c:pt>
                <c:pt idx="6711">
                  <c:v>5.4471149999999998E-4</c:v>
                </c:pt>
                <c:pt idx="6712">
                  <c:v>5.4240400000000002E-4</c:v>
                </c:pt>
                <c:pt idx="6713">
                  <c:v>5.5564969999999999E-4</c:v>
                </c:pt>
                <c:pt idx="6714">
                  <c:v>5.6850049999999995E-4</c:v>
                </c:pt>
                <c:pt idx="6715">
                  <c:v>5.68755E-4</c:v>
                </c:pt>
                <c:pt idx="6716">
                  <c:v>5.6322879999999998E-4</c:v>
                </c:pt>
                <c:pt idx="6717">
                  <c:v>5.5693470000000005E-4</c:v>
                </c:pt>
                <c:pt idx="6718">
                  <c:v>5.4891749999999996E-4</c:v>
                </c:pt>
                <c:pt idx="6719">
                  <c:v>5.4445359999999996E-4</c:v>
                </c:pt>
                <c:pt idx="6720">
                  <c:v>5.5631020000000003E-4</c:v>
                </c:pt>
                <c:pt idx="6721">
                  <c:v>5.6538170000000002E-4</c:v>
                </c:pt>
                <c:pt idx="6722">
                  <c:v>5.6612619999999998E-4</c:v>
                </c:pt>
                <c:pt idx="6723">
                  <c:v>5.6282249999999999E-4</c:v>
                </c:pt>
                <c:pt idx="6724">
                  <c:v>5.5520570000000004E-4</c:v>
                </c:pt>
                <c:pt idx="6725">
                  <c:v>5.4894939999999999E-4</c:v>
                </c:pt>
                <c:pt idx="6726">
                  <c:v>5.4705059999999998E-4</c:v>
                </c:pt>
                <c:pt idx="6727">
                  <c:v>5.5703670000000003E-4</c:v>
                </c:pt>
                <c:pt idx="6728">
                  <c:v>5.6758130000000005E-4</c:v>
                </c:pt>
                <c:pt idx="6729">
                  <c:v>5.6998789999999997E-4</c:v>
                </c:pt>
                <c:pt idx="6730">
                  <c:v>5.6475130000000005E-4</c:v>
                </c:pt>
                <c:pt idx="6731">
                  <c:v>5.559874E-4</c:v>
                </c:pt>
                <c:pt idx="6732">
                  <c:v>5.4959279999999995E-4</c:v>
                </c:pt>
                <c:pt idx="6733">
                  <c:v>5.4582600000000002E-4</c:v>
                </c:pt>
                <c:pt idx="6734">
                  <c:v>5.4306999999999999E-4</c:v>
                </c:pt>
                <c:pt idx="6735">
                  <c:v>5.5742569999999998E-4</c:v>
                </c:pt>
                <c:pt idx="6736">
                  <c:v>5.7003860000000002E-4</c:v>
                </c:pt>
                <c:pt idx="6737">
                  <c:v>5.7160320000000002E-4</c:v>
                </c:pt>
                <c:pt idx="6738">
                  <c:v>5.6513449999999997E-4</c:v>
                </c:pt>
                <c:pt idx="6739">
                  <c:v>5.5683269999999997E-4</c:v>
                </c:pt>
                <c:pt idx="6740">
                  <c:v>5.5056599999999995E-4</c:v>
                </c:pt>
                <c:pt idx="6741">
                  <c:v>5.4624999999999997E-4</c:v>
                </c:pt>
                <c:pt idx="6742">
                  <c:v>5.5729529999999996E-4</c:v>
                </c:pt>
                <c:pt idx="6743">
                  <c:v>5.6909440000000005E-4</c:v>
                </c:pt>
                <c:pt idx="6744">
                  <c:v>5.6954179999999996E-4</c:v>
                </c:pt>
                <c:pt idx="6745">
                  <c:v>5.6371250000000002E-4</c:v>
                </c:pt>
                <c:pt idx="6746">
                  <c:v>5.5709140000000004E-4</c:v>
                </c:pt>
                <c:pt idx="6747">
                  <c:v>5.5040180000000001E-4</c:v>
                </c:pt>
                <c:pt idx="6748">
                  <c:v>5.4697869999999996E-4</c:v>
                </c:pt>
                <c:pt idx="6749">
                  <c:v>5.4536449999999996E-4</c:v>
                </c:pt>
                <c:pt idx="6750">
                  <c:v>5.5834959999999996E-4</c:v>
                </c:pt>
                <c:pt idx="6751">
                  <c:v>5.6882169999999998E-4</c:v>
                </c:pt>
                <c:pt idx="6752">
                  <c:v>5.7094809999999998E-4</c:v>
                </c:pt>
                <c:pt idx="6753">
                  <c:v>5.6603039999999995E-4</c:v>
                </c:pt>
                <c:pt idx="6754">
                  <c:v>5.5743709999999996E-4</c:v>
                </c:pt>
                <c:pt idx="6755">
                  <c:v>5.5056989999999997E-4</c:v>
                </c:pt>
                <c:pt idx="6756">
                  <c:v>5.4812600000000002E-4</c:v>
                </c:pt>
                <c:pt idx="6757">
                  <c:v>5.5959619999999995E-4</c:v>
                </c:pt>
                <c:pt idx="6758">
                  <c:v>5.6986989999999996E-4</c:v>
                </c:pt>
                <c:pt idx="6759">
                  <c:v>5.7217870000000003E-4</c:v>
                </c:pt>
                <c:pt idx="6760">
                  <c:v>5.6821339999999995E-4</c:v>
                </c:pt>
                <c:pt idx="6761">
                  <c:v>5.5999320000000002E-4</c:v>
                </c:pt>
                <c:pt idx="6762">
                  <c:v>5.5352669999999995E-4</c:v>
                </c:pt>
                <c:pt idx="6763">
                  <c:v>5.497945E-4</c:v>
                </c:pt>
                <c:pt idx="6764">
                  <c:v>5.4714460000000005E-4</c:v>
                </c:pt>
                <c:pt idx="6765">
                  <c:v>5.5935580000000004E-4</c:v>
                </c:pt>
                <c:pt idx="6766">
                  <c:v>5.708032E-4</c:v>
                </c:pt>
                <c:pt idx="6767">
                  <c:v>5.7174500000000002E-4</c:v>
                </c:pt>
                <c:pt idx="6768">
                  <c:v>5.6759110000000003E-4</c:v>
                </c:pt>
                <c:pt idx="6769">
                  <c:v>5.6051850000000004E-4</c:v>
                </c:pt>
                <c:pt idx="6770">
                  <c:v>5.5455719999999997E-4</c:v>
                </c:pt>
                <c:pt idx="6771">
                  <c:v>5.5119010000000005E-4</c:v>
                </c:pt>
                <c:pt idx="6772">
                  <c:v>5.6237180000000004E-4</c:v>
                </c:pt>
                <c:pt idx="6773">
                  <c:v>5.7211939999999998E-4</c:v>
                </c:pt>
                <c:pt idx="6774">
                  <c:v>5.7420409999999996E-4</c:v>
                </c:pt>
                <c:pt idx="6775">
                  <c:v>5.6895909999999999E-4</c:v>
                </c:pt>
                <c:pt idx="6776">
                  <c:v>5.6132960000000005E-4</c:v>
                </c:pt>
                <c:pt idx="6777">
                  <c:v>5.5453329999999995E-4</c:v>
                </c:pt>
                <c:pt idx="6778">
                  <c:v>5.5137649999999997E-4</c:v>
                </c:pt>
                <c:pt idx="6779">
                  <c:v>5.4895279999999996E-4</c:v>
                </c:pt>
                <c:pt idx="6780">
                  <c:v>5.6292199999999999E-4</c:v>
                </c:pt>
                <c:pt idx="6781">
                  <c:v>5.7411340000000004E-4</c:v>
                </c:pt>
                <c:pt idx="6782">
                  <c:v>5.7595089999999997E-4</c:v>
                </c:pt>
                <c:pt idx="6783">
                  <c:v>5.6947680000000002E-4</c:v>
                </c:pt>
                <c:pt idx="6784">
                  <c:v>5.6189079999999995E-4</c:v>
                </c:pt>
                <c:pt idx="6785">
                  <c:v>5.5537169999999995E-4</c:v>
                </c:pt>
                <c:pt idx="6786">
                  <c:v>5.5072970000000004E-4</c:v>
                </c:pt>
                <c:pt idx="6787">
                  <c:v>5.6145510000000002E-4</c:v>
                </c:pt>
                <c:pt idx="6788">
                  <c:v>5.7285059999999995E-4</c:v>
                </c:pt>
                <c:pt idx="6789">
                  <c:v>5.7375350000000004E-4</c:v>
                </c:pt>
                <c:pt idx="6790">
                  <c:v>5.6874639999999999E-4</c:v>
                </c:pt>
                <c:pt idx="6791">
                  <c:v>5.6197300000000001E-4</c:v>
                </c:pt>
                <c:pt idx="6792">
                  <c:v>5.5607089999999996E-4</c:v>
                </c:pt>
                <c:pt idx="6793">
                  <c:v>5.5277169999999999E-4</c:v>
                </c:pt>
                <c:pt idx="6794">
                  <c:v>5.5181900000000005E-4</c:v>
                </c:pt>
                <c:pt idx="6795">
                  <c:v>5.643178E-4</c:v>
                </c:pt>
                <c:pt idx="6796">
                  <c:v>5.7547849999999999E-4</c:v>
                </c:pt>
                <c:pt idx="6797">
                  <c:v>5.781982E-4</c:v>
                </c:pt>
                <c:pt idx="6798">
                  <c:v>5.7191990000000003E-4</c:v>
                </c:pt>
                <c:pt idx="6799">
                  <c:v>5.6437000000000002E-4</c:v>
                </c:pt>
                <c:pt idx="6800">
                  <c:v>5.5862010000000005E-4</c:v>
                </c:pt>
                <c:pt idx="6801">
                  <c:v>5.5359599999999995E-4</c:v>
                </c:pt>
                <c:pt idx="6802">
                  <c:v>5.6438989999999997E-4</c:v>
                </c:pt>
                <c:pt idx="6803">
                  <c:v>5.7525619999999997E-4</c:v>
                </c:pt>
                <c:pt idx="6804">
                  <c:v>5.7567139999999996E-4</c:v>
                </c:pt>
                <c:pt idx="6805">
                  <c:v>5.7234129999999997E-4</c:v>
                </c:pt>
                <c:pt idx="6806">
                  <c:v>5.6505580000000002E-4</c:v>
                </c:pt>
                <c:pt idx="6807">
                  <c:v>5.5768810000000001E-4</c:v>
                </c:pt>
                <c:pt idx="6808">
                  <c:v>5.5509090000000004E-4</c:v>
                </c:pt>
                <c:pt idx="6809">
                  <c:v>5.5348569999999996E-4</c:v>
                </c:pt>
                <c:pt idx="6810">
                  <c:v>5.656452E-4</c:v>
                </c:pt>
                <c:pt idx="6811">
                  <c:v>5.7524599999999996E-4</c:v>
                </c:pt>
                <c:pt idx="6812">
                  <c:v>5.7680640000000005E-4</c:v>
                </c:pt>
                <c:pt idx="6813">
                  <c:v>5.7095490000000002E-4</c:v>
                </c:pt>
                <c:pt idx="6814">
                  <c:v>5.6389250000000004E-4</c:v>
                </c:pt>
                <c:pt idx="6815">
                  <c:v>5.5773900000000002E-4</c:v>
                </c:pt>
                <c:pt idx="6816">
                  <c:v>5.5383240000000001E-4</c:v>
                </c:pt>
                <c:pt idx="6817">
                  <c:v>5.6512730000000001E-4</c:v>
                </c:pt>
                <c:pt idx="6818">
                  <c:v>5.7519769999999997E-4</c:v>
                </c:pt>
                <c:pt idx="6819">
                  <c:v>5.7595279999999997E-4</c:v>
                </c:pt>
                <c:pt idx="6820">
                  <c:v>5.7126970000000003E-4</c:v>
                </c:pt>
                <c:pt idx="6821">
                  <c:v>5.6354470000000005E-4</c:v>
                </c:pt>
                <c:pt idx="6822">
                  <c:v>5.5736920000000001E-4</c:v>
                </c:pt>
                <c:pt idx="6823">
                  <c:v>5.5374609999999996E-4</c:v>
                </c:pt>
                <c:pt idx="6824">
                  <c:v>5.5208150000000001E-4</c:v>
                </c:pt>
                <c:pt idx="6825">
                  <c:v>5.6554339999999998E-4</c:v>
                </c:pt>
                <c:pt idx="6826">
                  <c:v>5.7678169999999997E-4</c:v>
                </c:pt>
                <c:pt idx="6827">
                  <c:v>5.7878300000000003E-4</c:v>
                </c:pt>
                <c:pt idx="6828">
                  <c:v>5.7427219999999998E-4</c:v>
                </c:pt>
                <c:pt idx="6829">
                  <c:v>5.6674850000000001E-4</c:v>
                </c:pt>
                <c:pt idx="6830">
                  <c:v>5.5873559999999997E-4</c:v>
                </c:pt>
                <c:pt idx="6831">
                  <c:v>5.5589490000000001E-4</c:v>
                </c:pt>
                <c:pt idx="6832">
                  <c:v>5.6650750000000001E-4</c:v>
                </c:pt>
                <c:pt idx="6833">
                  <c:v>5.7583660000000002E-4</c:v>
                </c:pt>
                <c:pt idx="6834">
                  <c:v>5.785845E-4</c:v>
                </c:pt>
                <c:pt idx="6835">
                  <c:v>5.7399079999999997E-4</c:v>
                </c:pt>
                <c:pt idx="6836">
                  <c:v>5.6646979999999995E-4</c:v>
                </c:pt>
                <c:pt idx="6837">
                  <c:v>5.6059420000000005E-4</c:v>
                </c:pt>
                <c:pt idx="6838">
                  <c:v>5.5659079999999998E-4</c:v>
                </c:pt>
                <c:pt idx="6839">
                  <c:v>5.5483150000000005E-4</c:v>
                </c:pt>
                <c:pt idx="6840">
                  <c:v>5.6840489999999998E-4</c:v>
                </c:pt>
                <c:pt idx="6841">
                  <c:v>5.7862240000000002E-4</c:v>
                </c:pt>
                <c:pt idx="6842">
                  <c:v>5.788112E-4</c:v>
                </c:pt>
                <c:pt idx="6843">
                  <c:v>5.7324199999999996E-4</c:v>
                </c:pt>
                <c:pt idx="6844">
                  <c:v>5.6575020000000002E-4</c:v>
                </c:pt>
                <c:pt idx="6845">
                  <c:v>5.6005720000000005E-4</c:v>
                </c:pt>
                <c:pt idx="6846">
                  <c:v>5.5583439999999998E-4</c:v>
                </c:pt>
                <c:pt idx="6847">
                  <c:v>5.5284850000000005E-4</c:v>
                </c:pt>
                <c:pt idx="6848">
                  <c:v>5.6696950000000002E-4</c:v>
                </c:pt>
                <c:pt idx="6849">
                  <c:v>5.7678619999999999E-4</c:v>
                </c:pt>
                <c:pt idx="6850">
                  <c:v>5.7709639999999995E-4</c:v>
                </c:pt>
                <c:pt idx="6851">
                  <c:v>5.7170769999999999E-4</c:v>
                </c:pt>
                <c:pt idx="6852">
                  <c:v>5.6408800000000002E-4</c:v>
                </c:pt>
                <c:pt idx="6853">
                  <c:v>5.571466E-4</c:v>
                </c:pt>
                <c:pt idx="6854">
                  <c:v>5.5406360000000003E-4</c:v>
                </c:pt>
                <c:pt idx="6855">
                  <c:v>5.652408E-4</c:v>
                </c:pt>
                <c:pt idx="6856">
                  <c:v>5.7442330000000001E-4</c:v>
                </c:pt>
                <c:pt idx="6857">
                  <c:v>5.7592030000000005E-4</c:v>
                </c:pt>
                <c:pt idx="6858">
                  <c:v>5.7071189999999999E-4</c:v>
                </c:pt>
                <c:pt idx="6859">
                  <c:v>5.6242460000000005E-4</c:v>
                </c:pt>
                <c:pt idx="6860">
                  <c:v>5.5679000000000004E-4</c:v>
                </c:pt>
                <c:pt idx="6861">
                  <c:v>5.5232399999999998E-4</c:v>
                </c:pt>
                <c:pt idx="6862">
                  <c:v>5.5058730000000005E-4</c:v>
                </c:pt>
                <c:pt idx="6863">
                  <c:v>5.638854E-4</c:v>
                </c:pt>
                <c:pt idx="6864">
                  <c:v>5.7374430000000005E-4</c:v>
                </c:pt>
                <c:pt idx="6865">
                  <c:v>5.7484949999999995E-4</c:v>
                </c:pt>
                <c:pt idx="6866">
                  <c:v>5.6909490000000001E-4</c:v>
                </c:pt>
                <c:pt idx="6867">
                  <c:v>5.6117549999999997E-4</c:v>
                </c:pt>
                <c:pt idx="6868">
                  <c:v>5.5358649999999996E-4</c:v>
                </c:pt>
                <c:pt idx="6869">
                  <c:v>5.5035130000000002E-4</c:v>
                </c:pt>
                <c:pt idx="6870">
                  <c:v>5.6107349999999999E-4</c:v>
                </c:pt>
                <c:pt idx="6871">
                  <c:v>5.7099669999999996E-4</c:v>
                </c:pt>
                <c:pt idx="6872">
                  <c:v>5.7288520000000004E-4</c:v>
                </c:pt>
                <c:pt idx="6873">
                  <c:v>5.6748110000000003E-4</c:v>
                </c:pt>
                <c:pt idx="6874">
                  <c:v>5.5916880000000003E-4</c:v>
                </c:pt>
                <c:pt idx="6875">
                  <c:v>5.5313680000000003E-4</c:v>
                </c:pt>
                <c:pt idx="6876">
                  <c:v>5.4919099999999998E-4</c:v>
                </c:pt>
                <c:pt idx="6877">
                  <c:v>5.4641840000000004E-4</c:v>
                </c:pt>
                <c:pt idx="6878">
                  <c:v>5.5986879999999999E-4</c:v>
                </c:pt>
                <c:pt idx="6879">
                  <c:v>5.7116869999999996E-4</c:v>
                </c:pt>
                <c:pt idx="6880">
                  <c:v>5.7176410000000003E-4</c:v>
                </c:pt>
                <c:pt idx="6881">
                  <c:v>5.6602289999999999E-4</c:v>
                </c:pt>
                <c:pt idx="6882">
                  <c:v>5.5873320000000002E-4</c:v>
                </c:pt>
                <c:pt idx="6883">
                  <c:v>5.5144199999999997E-4</c:v>
                </c:pt>
                <c:pt idx="6884">
                  <c:v>5.4747569999999998E-4</c:v>
                </c:pt>
                <c:pt idx="6885">
                  <c:v>5.4652699999999999E-4</c:v>
                </c:pt>
                <c:pt idx="6886">
                  <c:v>5.5917110000000005E-4</c:v>
                </c:pt>
                <c:pt idx="6887">
                  <c:v>5.6775279999999998E-4</c:v>
                </c:pt>
                <c:pt idx="6888">
                  <c:v>5.6912290000000001E-4</c:v>
                </c:pt>
                <c:pt idx="6889">
                  <c:v>5.6224499999999995E-4</c:v>
                </c:pt>
                <c:pt idx="6890">
                  <c:v>5.5458340000000001E-4</c:v>
                </c:pt>
                <c:pt idx="6891">
                  <c:v>5.495163E-4</c:v>
                </c:pt>
                <c:pt idx="6892">
                  <c:v>5.4499210000000004E-4</c:v>
                </c:pt>
                <c:pt idx="6893">
                  <c:v>5.5399029999999997E-4</c:v>
                </c:pt>
                <c:pt idx="6894">
                  <c:v>5.6557880000000001E-4</c:v>
                </c:pt>
                <c:pt idx="6895">
                  <c:v>5.656611E-4</c:v>
                </c:pt>
                <c:pt idx="6896">
                  <c:v>5.5900459999999998E-4</c:v>
                </c:pt>
                <c:pt idx="6897">
                  <c:v>5.5240309999999996E-4</c:v>
                </c:pt>
                <c:pt idx="6898">
                  <c:v>5.4580389999999996E-4</c:v>
                </c:pt>
                <c:pt idx="6899">
                  <c:v>5.4190729999999999E-4</c:v>
                </c:pt>
                <c:pt idx="6900">
                  <c:v>5.4100600000000002E-4</c:v>
                </c:pt>
                <c:pt idx="6901">
                  <c:v>5.5411200000000005E-4</c:v>
                </c:pt>
                <c:pt idx="6902">
                  <c:v>5.6397000000000001E-4</c:v>
                </c:pt>
                <c:pt idx="6903">
                  <c:v>5.652621E-4</c:v>
                </c:pt>
                <c:pt idx="6904">
                  <c:v>5.585837E-4</c:v>
                </c:pt>
                <c:pt idx="6905">
                  <c:v>5.5160310000000004E-4</c:v>
                </c:pt>
                <c:pt idx="6906">
                  <c:v>5.4508349999999998E-4</c:v>
                </c:pt>
                <c:pt idx="6907">
                  <c:v>5.4059850000000005E-4</c:v>
                </c:pt>
                <c:pt idx="6908">
                  <c:v>5.3941880000000001E-4</c:v>
                </c:pt>
                <c:pt idx="6909">
                  <c:v>5.5220099999999999E-4</c:v>
                </c:pt>
                <c:pt idx="6910">
                  <c:v>5.61883E-4</c:v>
                </c:pt>
                <c:pt idx="6911">
                  <c:v>5.6345560000000002E-4</c:v>
                </c:pt>
                <c:pt idx="6912">
                  <c:v>5.5700629999999997E-4</c:v>
                </c:pt>
                <c:pt idx="6913">
                  <c:v>5.4939759999999996E-4</c:v>
                </c:pt>
                <c:pt idx="6914">
                  <c:v>5.4380979999999997E-4</c:v>
                </c:pt>
                <c:pt idx="6915">
                  <c:v>5.3981790000000003E-4</c:v>
                </c:pt>
                <c:pt idx="6916">
                  <c:v>5.4973629999999999E-4</c:v>
                </c:pt>
                <c:pt idx="6917">
                  <c:v>5.6044609999999996E-4</c:v>
                </c:pt>
                <c:pt idx="6918">
                  <c:v>5.6158029999999999E-4</c:v>
                </c:pt>
                <c:pt idx="6919">
                  <c:v>5.553054E-4</c:v>
                </c:pt>
                <c:pt idx="6920">
                  <c:v>5.4934359999999998E-4</c:v>
                </c:pt>
                <c:pt idx="6921">
                  <c:v>5.4323350000000002E-4</c:v>
                </c:pt>
                <c:pt idx="6922">
                  <c:v>5.3994310000000001E-4</c:v>
                </c:pt>
                <c:pt idx="6923">
                  <c:v>5.3821350000000001E-4</c:v>
                </c:pt>
                <c:pt idx="6924">
                  <c:v>5.5250350000000004E-4</c:v>
                </c:pt>
                <c:pt idx="6925">
                  <c:v>5.6177560000000002E-4</c:v>
                </c:pt>
                <c:pt idx="6926">
                  <c:v>5.6239970000000002E-4</c:v>
                </c:pt>
                <c:pt idx="6927">
                  <c:v>5.5642310000000004E-4</c:v>
                </c:pt>
                <c:pt idx="6928">
                  <c:v>5.4935580000000002E-4</c:v>
                </c:pt>
                <c:pt idx="6929">
                  <c:v>5.4265170000000003E-4</c:v>
                </c:pt>
                <c:pt idx="6930">
                  <c:v>5.3974350000000003E-4</c:v>
                </c:pt>
                <c:pt idx="6931">
                  <c:v>5.3841550000000005E-4</c:v>
                </c:pt>
                <c:pt idx="6932">
                  <c:v>5.5106709999999995E-4</c:v>
                </c:pt>
                <c:pt idx="6933">
                  <c:v>5.6158239999999995E-4</c:v>
                </c:pt>
                <c:pt idx="6934">
                  <c:v>5.6318609999999995E-4</c:v>
                </c:pt>
                <c:pt idx="6935">
                  <c:v>5.5717929999999998E-4</c:v>
                </c:pt>
                <c:pt idx="6936">
                  <c:v>5.4988710000000002E-4</c:v>
                </c:pt>
                <c:pt idx="6937">
                  <c:v>5.4429089999999999E-4</c:v>
                </c:pt>
                <c:pt idx="6938">
                  <c:v>5.39497E-4</c:v>
                </c:pt>
                <c:pt idx="6939">
                  <c:v>5.3766169999999996E-4</c:v>
                </c:pt>
                <c:pt idx="6940">
                  <c:v>5.5199660000000001E-4</c:v>
                </c:pt>
                <c:pt idx="6941">
                  <c:v>5.6158800000000002E-4</c:v>
                </c:pt>
                <c:pt idx="6942">
                  <c:v>5.6219750000000002E-4</c:v>
                </c:pt>
                <c:pt idx="6943">
                  <c:v>5.5730600000000003E-4</c:v>
                </c:pt>
                <c:pt idx="6944">
                  <c:v>5.4953249999999999E-4</c:v>
                </c:pt>
                <c:pt idx="6945">
                  <c:v>5.435304E-4</c:v>
                </c:pt>
                <c:pt idx="6946">
                  <c:v>5.3995550000000001E-4</c:v>
                </c:pt>
                <c:pt idx="6947">
                  <c:v>5.5021599999999996E-4</c:v>
                </c:pt>
                <c:pt idx="6948">
                  <c:v>5.6077809999999998E-4</c:v>
                </c:pt>
                <c:pt idx="6949">
                  <c:v>5.6095349999999995E-4</c:v>
                </c:pt>
                <c:pt idx="6950">
                  <c:v>5.5626310000000002E-4</c:v>
                </c:pt>
                <c:pt idx="6951">
                  <c:v>5.4970819999999995E-4</c:v>
                </c:pt>
                <c:pt idx="6952">
                  <c:v>5.4328440000000003E-4</c:v>
                </c:pt>
                <c:pt idx="6953">
                  <c:v>5.3902599999999996E-4</c:v>
                </c:pt>
                <c:pt idx="6954">
                  <c:v>5.3749980000000004E-4</c:v>
                </c:pt>
                <c:pt idx="6955">
                  <c:v>5.5120690000000003E-4</c:v>
                </c:pt>
                <c:pt idx="6956">
                  <c:v>5.609012E-4</c:v>
                </c:pt>
                <c:pt idx="6957">
                  <c:v>5.6200559999999996E-4</c:v>
                </c:pt>
                <c:pt idx="6958">
                  <c:v>5.5799630000000005E-4</c:v>
                </c:pt>
                <c:pt idx="6959">
                  <c:v>5.4938380000000002E-4</c:v>
                </c:pt>
                <c:pt idx="6960">
                  <c:v>5.429651E-4</c:v>
                </c:pt>
                <c:pt idx="6961">
                  <c:v>5.3927969999999995E-4</c:v>
                </c:pt>
                <c:pt idx="6962">
                  <c:v>5.3690210000000005E-4</c:v>
                </c:pt>
                <c:pt idx="6963">
                  <c:v>5.4994120000000004E-4</c:v>
                </c:pt>
                <c:pt idx="6964">
                  <c:v>5.6055950000000003E-4</c:v>
                </c:pt>
                <c:pt idx="6965">
                  <c:v>5.601518E-4</c:v>
                </c:pt>
                <c:pt idx="6966">
                  <c:v>5.5474419999999999E-4</c:v>
                </c:pt>
                <c:pt idx="6967">
                  <c:v>5.4822249999999996E-4</c:v>
                </c:pt>
                <c:pt idx="6968">
                  <c:v>5.4180150000000002E-4</c:v>
                </c:pt>
                <c:pt idx="6969">
                  <c:v>5.3813560000000001E-4</c:v>
                </c:pt>
                <c:pt idx="6970">
                  <c:v>5.3807889999999998E-4</c:v>
                </c:pt>
                <c:pt idx="6971">
                  <c:v>5.5183510000000001E-4</c:v>
                </c:pt>
                <c:pt idx="6972">
                  <c:v>5.6076360000000003E-4</c:v>
                </c:pt>
                <c:pt idx="6973">
                  <c:v>5.6259639999999998E-4</c:v>
                </c:pt>
                <c:pt idx="6974">
                  <c:v>5.5722409999999997E-4</c:v>
                </c:pt>
                <c:pt idx="6975">
                  <c:v>5.4847290000000003E-4</c:v>
                </c:pt>
                <c:pt idx="6976">
                  <c:v>5.4246700000000004E-4</c:v>
                </c:pt>
                <c:pt idx="6977">
                  <c:v>5.3755519999999996E-4</c:v>
                </c:pt>
                <c:pt idx="6978">
                  <c:v>5.3565429999999999E-4</c:v>
                </c:pt>
                <c:pt idx="6979">
                  <c:v>5.4972050000000002E-4</c:v>
                </c:pt>
                <c:pt idx="6980">
                  <c:v>5.6004120000000001E-4</c:v>
                </c:pt>
                <c:pt idx="6981">
                  <c:v>5.6090929999999995E-4</c:v>
                </c:pt>
                <c:pt idx="6982">
                  <c:v>5.5662810000000002E-4</c:v>
                </c:pt>
                <c:pt idx="6983">
                  <c:v>5.4875200000000001E-4</c:v>
                </c:pt>
                <c:pt idx="6984">
                  <c:v>5.4255880000000001E-4</c:v>
                </c:pt>
                <c:pt idx="6985">
                  <c:v>5.3915159999999996E-4</c:v>
                </c:pt>
                <c:pt idx="6986">
                  <c:v>5.5086570000000001E-4</c:v>
                </c:pt>
                <c:pt idx="6987">
                  <c:v>5.6030429999999996E-4</c:v>
                </c:pt>
                <c:pt idx="6988">
                  <c:v>5.6057700000000004E-4</c:v>
                </c:pt>
                <c:pt idx="6989">
                  <c:v>5.5566559999999999E-4</c:v>
                </c:pt>
                <c:pt idx="6990">
                  <c:v>5.4781459999999997E-4</c:v>
                </c:pt>
                <c:pt idx="6991">
                  <c:v>5.4082830000000003E-4</c:v>
                </c:pt>
                <c:pt idx="6992">
                  <c:v>5.3704790000000001E-4</c:v>
                </c:pt>
                <c:pt idx="6993">
                  <c:v>5.3646E-4</c:v>
                </c:pt>
                <c:pt idx="6994">
                  <c:v>5.4981120000000005E-4</c:v>
                </c:pt>
                <c:pt idx="6995">
                  <c:v>5.5865950000000004E-4</c:v>
                </c:pt>
                <c:pt idx="6996">
                  <c:v>5.5990759999999999E-4</c:v>
                </c:pt>
                <c:pt idx="6997">
                  <c:v>5.5427479999999995E-4</c:v>
                </c:pt>
                <c:pt idx="6998">
                  <c:v>5.4639939999999996E-4</c:v>
                </c:pt>
                <c:pt idx="6999">
                  <c:v>5.4161620000000004E-4</c:v>
                </c:pt>
                <c:pt idx="7000">
                  <c:v>5.3758210000000002E-4</c:v>
                </c:pt>
                <c:pt idx="7001">
                  <c:v>5.3497050000000002E-4</c:v>
                </c:pt>
                <c:pt idx="7002">
                  <c:v>5.4932470000000004E-4</c:v>
                </c:pt>
                <c:pt idx="7003">
                  <c:v>5.5956419999999998E-4</c:v>
                </c:pt>
                <c:pt idx="7004">
                  <c:v>5.5921010000000001E-4</c:v>
                </c:pt>
                <c:pt idx="7005">
                  <c:v>5.5429760000000002E-4</c:v>
                </c:pt>
                <c:pt idx="7006">
                  <c:v>5.4684639999999995E-4</c:v>
                </c:pt>
                <c:pt idx="7007">
                  <c:v>5.3949029999999999E-4</c:v>
                </c:pt>
                <c:pt idx="7008">
                  <c:v>5.3602420000000003E-4</c:v>
                </c:pt>
                <c:pt idx="7009">
                  <c:v>5.3406890000000005E-4</c:v>
                </c:pt>
                <c:pt idx="7010">
                  <c:v>5.4656590000000003E-4</c:v>
                </c:pt>
                <c:pt idx="7011">
                  <c:v>5.5572399999999995E-4</c:v>
                </c:pt>
                <c:pt idx="7012">
                  <c:v>5.5678970000000005E-4</c:v>
                </c:pt>
                <c:pt idx="7013">
                  <c:v>5.5134230000000002E-4</c:v>
                </c:pt>
                <c:pt idx="7014">
                  <c:v>5.4414739999999995E-4</c:v>
                </c:pt>
                <c:pt idx="7015">
                  <c:v>5.3820449999999998E-4</c:v>
                </c:pt>
                <c:pt idx="7016">
                  <c:v>5.3484979999999995E-4</c:v>
                </c:pt>
                <c:pt idx="7017">
                  <c:v>5.3271670000000005E-4</c:v>
                </c:pt>
                <c:pt idx="7018">
                  <c:v>5.4652279999999997E-4</c:v>
                </c:pt>
                <c:pt idx="7019">
                  <c:v>5.5590339999999998E-4</c:v>
                </c:pt>
                <c:pt idx="7020">
                  <c:v>5.5614599999999998E-4</c:v>
                </c:pt>
                <c:pt idx="7021">
                  <c:v>5.5055719999999998E-4</c:v>
                </c:pt>
                <c:pt idx="7022">
                  <c:v>5.4366899999999999E-4</c:v>
                </c:pt>
                <c:pt idx="7023">
                  <c:v>5.3657349999999999E-4</c:v>
                </c:pt>
                <c:pt idx="7024">
                  <c:v>5.3285829999999998E-4</c:v>
                </c:pt>
                <c:pt idx="7025">
                  <c:v>5.313831E-4</c:v>
                </c:pt>
                <c:pt idx="7026">
                  <c:v>5.4455400000000004E-4</c:v>
                </c:pt>
                <c:pt idx="7027">
                  <c:v>5.5469679999999998E-4</c:v>
                </c:pt>
                <c:pt idx="7028">
                  <c:v>5.5516579999999999E-4</c:v>
                </c:pt>
                <c:pt idx="7029">
                  <c:v>5.490731E-4</c:v>
                </c:pt>
                <c:pt idx="7030">
                  <c:v>5.4225949999999997E-4</c:v>
                </c:pt>
                <c:pt idx="7031">
                  <c:v>5.3568140000000001E-4</c:v>
                </c:pt>
                <c:pt idx="7032">
                  <c:v>5.315125E-4</c:v>
                </c:pt>
                <c:pt idx="7033">
                  <c:v>5.2983320000000002E-4</c:v>
                </c:pt>
                <c:pt idx="7034">
                  <c:v>5.444461E-4</c:v>
                </c:pt>
                <c:pt idx="7035">
                  <c:v>5.5376489999999997E-4</c:v>
                </c:pt>
                <c:pt idx="7036">
                  <c:v>5.5338049999999997E-4</c:v>
                </c:pt>
                <c:pt idx="7037">
                  <c:v>5.4733400000000001E-4</c:v>
                </c:pt>
                <c:pt idx="7038">
                  <c:v>5.3942360000000002E-4</c:v>
                </c:pt>
                <c:pt idx="7039">
                  <c:v>5.3423550000000005E-4</c:v>
                </c:pt>
                <c:pt idx="7040">
                  <c:v>5.3061220000000004E-4</c:v>
                </c:pt>
                <c:pt idx="7041">
                  <c:v>5.2830599999999998E-4</c:v>
                </c:pt>
                <c:pt idx="7042">
                  <c:v>5.4317289999999995E-4</c:v>
                </c:pt>
                <c:pt idx="7043">
                  <c:v>5.5275609999999998E-4</c:v>
                </c:pt>
                <c:pt idx="7044">
                  <c:v>5.5239120000000002E-4</c:v>
                </c:pt>
                <c:pt idx="7045">
                  <c:v>5.4634119999999995E-4</c:v>
                </c:pt>
                <c:pt idx="7046">
                  <c:v>5.3954220000000002E-4</c:v>
                </c:pt>
                <c:pt idx="7047">
                  <c:v>5.3244510000000002E-4</c:v>
                </c:pt>
                <c:pt idx="7048">
                  <c:v>5.2986530000000002E-4</c:v>
                </c:pt>
                <c:pt idx="7049">
                  <c:v>5.2790080000000004E-4</c:v>
                </c:pt>
                <c:pt idx="7050">
                  <c:v>5.4044089999999998E-4</c:v>
                </c:pt>
                <c:pt idx="7051">
                  <c:v>5.5006130000000001E-4</c:v>
                </c:pt>
                <c:pt idx="7052">
                  <c:v>5.5077139999999995E-4</c:v>
                </c:pt>
                <c:pt idx="7053">
                  <c:v>5.4530099999999999E-4</c:v>
                </c:pt>
                <c:pt idx="7054">
                  <c:v>5.373989E-4</c:v>
                </c:pt>
                <c:pt idx="7055">
                  <c:v>5.3174400000000001E-4</c:v>
                </c:pt>
                <c:pt idx="7056">
                  <c:v>5.2803219999999996E-4</c:v>
                </c:pt>
                <c:pt idx="7057">
                  <c:v>5.3813850000000002E-4</c:v>
                </c:pt>
                <c:pt idx="7058">
                  <c:v>5.4746820000000002E-4</c:v>
                </c:pt>
                <c:pt idx="7059">
                  <c:v>5.483981E-4</c:v>
                </c:pt>
                <c:pt idx="7060">
                  <c:v>5.4322680000000001E-4</c:v>
                </c:pt>
                <c:pt idx="7061">
                  <c:v>5.3553529999999995E-4</c:v>
                </c:pt>
                <c:pt idx="7062">
                  <c:v>5.2972239999999997E-4</c:v>
                </c:pt>
                <c:pt idx="7063">
                  <c:v>5.2588099999999996E-4</c:v>
                </c:pt>
                <c:pt idx="7064">
                  <c:v>5.231713E-4</c:v>
                </c:pt>
                <c:pt idx="7065">
                  <c:v>5.3703140000000002E-4</c:v>
                </c:pt>
                <c:pt idx="7066">
                  <c:v>5.4660090000000004E-4</c:v>
                </c:pt>
                <c:pt idx="7067">
                  <c:v>5.4679860000000002E-4</c:v>
                </c:pt>
                <c:pt idx="7068">
                  <c:v>5.414746E-4</c:v>
                </c:pt>
                <c:pt idx="7069">
                  <c:v>5.3453669999999997E-4</c:v>
                </c:pt>
                <c:pt idx="7070">
                  <c:v>5.2792210000000004E-4</c:v>
                </c:pt>
                <c:pt idx="7071">
                  <c:v>5.2357230000000003E-4</c:v>
                </c:pt>
                <c:pt idx="7072">
                  <c:v>5.230616E-4</c:v>
                </c:pt>
                <c:pt idx="7073">
                  <c:v>5.3649549999999996E-4</c:v>
                </c:pt>
                <c:pt idx="7074">
                  <c:v>5.4498229999999995E-4</c:v>
                </c:pt>
                <c:pt idx="7075">
                  <c:v>5.4565660000000004E-4</c:v>
                </c:pt>
                <c:pt idx="7076">
                  <c:v>5.4058440000000001E-4</c:v>
                </c:pt>
                <c:pt idx="7077">
                  <c:v>5.3185699999999995E-4</c:v>
                </c:pt>
                <c:pt idx="7078">
                  <c:v>5.2650720000000002E-4</c:v>
                </c:pt>
                <c:pt idx="7079">
                  <c:v>5.2310020000000004E-4</c:v>
                </c:pt>
                <c:pt idx="7080">
                  <c:v>5.2068959999999995E-4</c:v>
                </c:pt>
                <c:pt idx="7081">
                  <c:v>5.3511870000000003E-4</c:v>
                </c:pt>
                <c:pt idx="7082">
                  <c:v>5.4434310000000001E-4</c:v>
                </c:pt>
                <c:pt idx="7083">
                  <c:v>5.4302910000000003E-4</c:v>
                </c:pt>
                <c:pt idx="7084">
                  <c:v>5.3815429999999999E-4</c:v>
                </c:pt>
                <c:pt idx="7085">
                  <c:v>5.308569E-4</c:v>
                </c:pt>
                <c:pt idx="7086">
                  <c:v>5.2354259999999998E-4</c:v>
                </c:pt>
                <c:pt idx="7087">
                  <c:v>5.2178269999999995E-4</c:v>
                </c:pt>
                <c:pt idx="7088">
                  <c:v>5.1965970000000003E-4</c:v>
                </c:pt>
                <c:pt idx="7089">
                  <c:v>5.3237589999999995E-4</c:v>
                </c:pt>
                <c:pt idx="7090">
                  <c:v>5.433972E-4</c:v>
                </c:pt>
                <c:pt idx="7091">
                  <c:v>5.4471860000000001E-4</c:v>
                </c:pt>
                <c:pt idx="7092">
                  <c:v>5.3722419999999995E-4</c:v>
                </c:pt>
                <c:pt idx="7093">
                  <c:v>5.3087019999999998E-4</c:v>
                </c:pt>
                <c:pt idx="7094">
                  <c:v>5.251737E-4</c:v>
                </c:pt>
                <c:pt idx="7095">
                  <c:v>5.2085759999999999E-4</c:v>
                </c:pt>
                <c:pt idx="7096">
                  <c:v>5.1995890000000003E-4</c:v>
                </c:pt>
                <c:pt idx="7097">
                  <c:v>5.3427110000000004E-4</c:v>
                </c:pt>
                <c:pt idx="7098">
                  <c:v>5.4335850000000003E-4</c:v>
                </c:pt>
                <c:pt idx="7099">
                  <c:v>5.438296E-4</c:v>
                </c:pt>
                <c:pt idx="7100">
                  <c:v>5.3868600000000003E-4</c:v>
                </c:pt>
                <c:pt idx="7101">
                  <c:v>5.3061779999999999E-4</c:v>
                </c:pt>
                <c:pt idx="7102">
                  <c:v>5.238447E-4</c:v>
                </c:pt>
                <c:pt idx="7103">
                  <c:v>5.2004639999999995E-4</c:v>
                </c:pt>
                <c:pt idx="7104">
                  <c:v>5.1890789999999997E-4</c:v>
                </c:pt>
                <c:pt idx="7105">
                  <c:v>5.3408130000000005E-4</c:v>
                </c:pt>
                <c:pt idx="7106">
                  <c:v>5.4252759999999999E-4</c:v>
                </c:pt>
                <c:pt idx="7107">
                  <c:v>5.4221779999999995E-4</c:v>
                </c:pt>
                <c:pt idx="7108">
                  <c:v>5.3697079999999995E-4</c:v>
                </c:pt>
                <c:pt idx="7109">
                  <c:v>5.2984699999999996E-4</c:v>
                </c:pt>
                <c:pt idx="7110">
                  <c:v>5.235649E-4</c:v>
                </c:pt>
                <c:pt idx="7111">
                  <c:v>5.1966869999999995E-4</c:v>
                </c:pt>
                <c:pt idx="7112">
                  <c:v>5.1861840000000001E-4</c:v>
                </c:pt>
                <c:pt idx="7113">
                  <c:v>5.3223650000000001E-4</c:v>
                </c:pt>
                <c:pt idx="7114">
                  <c:v>5.4118470000000002E-4</c:v>
                </c:pt>
                <c:pt idx="7115">
                  <c:v>5.4179580000000003E-4</c:v>
                </c:pt>
                <c:pt idx="7116">
                  <c:v>5.3578169999999995E-4</c:v>
                </c:pt>
                <c:pt idx="7117">
                  <c:v>5.2832409999999997E-4</c:v>
                </c:pt>
                <c:pt idx="7118">
                  <c:v>5.2306070000000002E-4</c:v>
                </c:pt>
                <c:pt idx="7119">
                  <c:v>5.1880920000000003E-4</c:v>
                </c:pt>
                <c:pt idx="7120">
                  <c:v>5.1647960000000001E-4</c:v>
                </c:pt>
                <c:pt idx="7121">
                  <c:v>5.2998179999999995E-4</c:v>
                </c:pt>
                <c:pt idx="7122">
                  <c:v>5.3997840000000001E-4</c:v>
                </c:pt>
                <c:pt idx="7123">
                  <c:v>5.3924219999999996E-4</c:v>
                </c:pt>
                <c:pt idx="7124">
                  <c:v>5.3496320000000002E-4</c:v>
                </c:pt>
                <c:pt idx="7125">
                  <c:v>5.2778090000000003E-4</c:v>
                </c:pt>
                <c:pt idx="7126">
                  <c:v>5.2140650000000004E-4</c:v>
                </c:pt>
                <c:pt idx="7127">
                  <c:v>5.1822490000000005E-4</c:v>
                </c:pt>
                <c:pt idx="7128">
                  <c:v>5.1631520000000001E-4</c:v>
                </c:pt>
                <c:pt idx="7129">
                  <c:v>5.2915760000000003E-4</c:v>
                </c:pt>
                <c:pt idx="7130">
                  <c:v>5.3975669999999998E-4</c:v>
                </c:pt>
                <c:pt idx="7131">
                  <c:v>5.4021210000000002E-4</c:v>
                </c:pt>
                <c:pt idx="7132">
                  <c:v>5.3353359999999998E-4</c:v>
                </c:pt>
                <c:pt idx="7133">
                  <c:v>5.271513E-4</c:v>
                </c:pt>
                <c:pt idx="7134">
                  <c:v>5.2144500000000005E-4</c:v>
                </c:pt>
                <c:pt idx="7135">
                  <c:v>5.1743440000000002E-4</c:v>
                </c:pt>
                <c:pt idx="7136">
                  <c:v>5.1617799999999995E-4</c:v>
                </c:pt>
                <c:pt idx="7137">
                  <c:v>5.3047330000000005E-4</c:v>
                </c:pt>
                <c:pt idx="7138">
                  <c:v>5.3869430000000004E-4</c:v>
                </c:pt>
                <c:pt idx="7139">
                  <c:v>5.389956E-4</c:v>
                </c:pt>
                <c:pt idx="7140">
                  <c:v>5.3492909999999999E-4</c:v>
                </c:pt>
                <c:pt idx="7141">
                  <c:v>5.2763859999999997E-4</c:v>
                </c:pt>
                <c:pt idx="7142">
                  <c:v>5.2156030000000001E-4</c:v>
                </c:pt>
                <c:pt idx="7143">
                  <c:v>5.1880190000000003E-4</c:v>
                </c:pt>
                <c:pt idx="7144">
                  <c:v>5.1721570000000004E-4</c:v>
                </c:pt>
                <c:pt idx="7145">
                  <c:v>5.3029689999999996E-4</c:v>
                </c:pt>
                <c:pt idx="7146">
                  <c:v>5.4053309999999998E-4</c:v>
                </c:pt>
                <c:pt idx="7147">
                  <c:v>5.4098099999999995E-4</c:v>
                </c:pt>
                <c:pt idx="7148">
                  <c:v>5.3535870000000001E-4</c:v>
                </c:pt>
                <c:pt idx="7149">
                  <c:v>5.2810680000000003E-4</c:v>
                </c:pt>
                <c:pt idx="7150">
                  <c:v>5.2244699999999999E-4</c:v>
                </c:pt>
                <c:pt idx="7151">
                  <c:v>5.1864119999999998E-4</c:v>
                </c:pt>
                <c:pt idx="7152">
                  <c:v>5.1695980000000005E-4</c:v>
                </c:pt>
                <c:pt idx="7153">
                  <c:v>5.3093070000000001E-4</c:v>
                </c:pt>
                <c:pt idx="7154">
                  <c:v>5.4108309999999996E-4</c:v>
                </c:pt>
                <c:pt idx="7155">
                  <c:v>5.3989849999999998E-4</c:v>
                </c:pt>
                <c:pt idx="7156">
                  <c:v>5.3496420000000004E-4</c:v>
                </c:pt>
                <c:pt idx="7157">
                  <c:v>5.27378E-4</c:v>
                </c:pt>
                <c:pt idx="7158">
                  <c:v>5.2150090000000003E-4</c:v>
                </c:pt>
                <c:pt idx="7159">
                  <c:v>5.1833200000000004E-4</c:v>
                </c:pt>
                <c:pt idx="7160">
                  <c:v>5.1732199999999996E-4</c:v>
                </c:pt>
                <c:pt idx="7161">
                  <c:v>5.3081869999999998E-4</c:v>
                </c:pt>
                <c:pt idx="7162">
                  <c:v>5.3875210000000002E-4</c:v>
                </c:pt>
                <c:pt idx="7163">
                  <c:v>5.3897459999999999E-4</c:v>
                </c:pt>
                <c:pt idx="7164">
                  <c:v>5.3384210000000001E-4</c:v>
                </c:pt>
                <c:pt idx="7165">
                  <c:v>5.2598E-4</c:v>
                </c:pt>
                <c:pt idx="7166">
                  <c:v>5.2102340000000004E-4</c:v>
                </c:pt>
                <c:pt idx="7167">
                  <c:v>5.1821989999999997E-4</c:v>
                </c:pt>
                <c:pt idx="7168">
                  <c:v>5.1634770000000003E-4</c:v>
                </c:pt>
                <c:pt idx="7169">
                  <c:v>5.3108229999999999E-4</c:v>
                </c:pt>
                <c:pt idx="7170">
                  <c:v>5.3977500000000004E-4</c:v>
                </c:pt>
                <c:pt idx="7171">
                  <c:v>5.3967860000000002E-4</c:v>
                </c:pt>
                <c:pt idx="7172">
                  <c:v>5.3527459999999996E-4</c:v>
                </c:pt>
                <c:pt idx="7173">
                  <c:v>5.2846770000000004E-4</c:v>
                </c:pt>
                <c:pt idx="7174">
                  <c:v>5.2192510000000005E-4</c:v>
                </c:pt>
                <c:pt idx="7175">
                  <c:v>5.1970520000000004E-4</c:v>
                </c:pt>
                <c:pt idx="7176">
                  <c:v>5.1758049999999997E-4</c:v>
                </c:pt>
                <c:pt idx="7177">
                  <c:v>5.3123700000000005E-4</c:v>
                </c:pt>
                <c:pt idx="7178">
                  <c:v>5.4093130000000002E-4</c:v>
                </c:pt>
                <c:pt idx="7179">
                  <c:v>5.4041029999999995E-4</c:v>
                </c:pt>
                <c:pt idx="7180">
                  <c:v>5.3481850000000001E-4</c:v>
                </c:pt>
                <c:pt idx="7181">
                  <c:v>5.2869910000000002E-4</c:v>
                </c:pt>
                <c:pt idx="7182">
                  <c:v>5.2192720000000001E-4</c:v>
                </c:pt>
                <c:pt idx="7183">
                  <c:v>5.1845709999999998E-4</c:v>
                </c:pt>
                <c:pt idx="7184">
                  <c:v>5.1775620000000004E-4</c:v>
                </c:pt>
                <c:pt idx="7185">
                  <c:v>5.3092289999999995E-4</c:v>
                </c:pt>
                <c:pt idx="7186">
                  <c:v>5.3940580000000002E-4</c:v>
                </c:pt>
                <c:pt idx="7187">
                  <c:v>5.4082570000000001E-4</c:v>
                </c:pt>
                <c:pt idx="7188">
                  <c:v>5.3537330000000001E-4</c:v>
                </c:pt>
                <c:pt idx="7189">
                  <c:v>5.2815040000000005E-4</c:v>
                </c:pt>
                <c:pt idx="7190">
                  <c:v>5.2302920000000001E-4</c:v>
                </c:pt>
                <c:pt idx="7191">
                  <c:v>5.1967910000000003E-4</c:v>
                </c:pt>
                <c:pt idx="7192">
                  <c:v>5.180912E-4</c:v>
                </c:pt>
                <c:pt idx="7193">
                  <c:v>5.317462E-4</c:v>
                </c:pt>
                <c:pt idx="7194">
                  <c:v>5.4188230000000003E-4</c:v>
                </c:pt>
                <c:pt idx="7195">
                  <c:v>5.4208779999999996E-4</c:v>
                </c:pt>
                <c:pt idx="7196">
                  <c:v>5.3702670000000004E-4</c:v>
                </c:pt>
                <c:pt idx="7197">
                  <c:v>5.2949010000000001E-4</c:v>
                </c:pt>
                <c:pt idx="7198">
                  <c:v>5.2333570000000001E-4</c:v>
                </c:pt>
                <c:pt idx="7199">
                  <c:v>5.2043E-4</c:v>
                </c:pt>
                <c:pt idx="7200">
                  <c:v>5.1830530000000004E-4</c:v>
                </c:pt>
                <c:pt idx="7201">
                  <c:v>5.3183430000000001E-4</c:v>
                </c:pt>
                <c:pt idx="7202">
                  <c:v>5.4206109999999997E-4</c:v>
                </c:pt>
                <c:pt idx="7203">
                  <c:v>5.4281939999999997E-4</c:v>
                </c:pt>
                <c:pt idx="7204">
                  <c:v>5.3642499999999999E-4</c:v>
                </c:pt>
                <c:pt idx="7205">
                  <c:v>5.2979359999999996E-4</c:v>
                </c:pt>
                <c:pt idx="7206">
                  <c:v>5.2475950000000003E-4</c:v>
                </c:pt>
                <c:pt idx="7207">
                  <c:v>5.2051750000000003E-4</c:v>
                </c:pt>
                <c:pt idx="7208">
                  <c:v>5.1871640000000004E-4</c:v>
                </c:pt>
                <c:pt idx="7209">
                  <c:v>5.1895990000000003E-4</c:v>
                </c:pt>
                <c:pt idx="7210">
                  <c:v>5.339756E-4</c:v>
                </c:pt>
                <c:pt idx="7211">
                  <c:v>5.4274610000000002E-4</c:v>
                </c:pt>
                <c:pt idx="7212">
                  <c:v>5.4432519999999998E-4</c:v>
                </c:pt>
                <c:pt idx="7213">
                  <c:v>5.38712E-4</c:v>
                </c:pt>
                <c:pt idx="7214">
                  <c:v>5.3038119999999998E-4</c:v>
                </c:pt>
                <c:pt idx="7215">
                  <c:v>5.2557899999999998E-4</c:v>
                </c:pt>
                <c:pt idx="7216">
                  <c:v>5.2294060000000005E-4</c:v>
                </c:pt>
                <c:pt idx="7217">
                  <c:v>5.2050580000000005E-4</c:v>
                </c:pt>
                <c:pt idx="7218">
                  <c:v>5.3448229999999996E-4</c:v>
                </c:pt>
                <c:pt idx="7219">
                  <c:v>5.4461660000000003E-4</c:v>
                </c:pt>
                <c:pt idx="7220">
                  <c:v>5.4355219999999995E-4</c:v>
                </c:pt>
                <c:pt idx="7221">
                  <c:v>5.3830700000000002E-4</c:v>
                </c:pt>
                <c:pt idx="7222">
                  <c:v>5.3140130000000002E-4</c:v>
                </c:pt>
                <c:pt idx="7223">
                  <c:v>5.2465750000000005E-4</c:v>
                </c:pt>
                <c:pt idx="7224">
                  <c:v>5.2140960000000001E-4</c:v>
                </c:pt>
                <c:pt idx="7225">
                  <c:v>5.2051840000000001E-4</c:v>
                </c:pt>
                <c:pt idx="7226">
                  <c:v>5.3356750000000004E-4</c:v>
                </c:pt>
                <c:pt idx="7227">
                  <c:v>5.4368109999999999E-4</c:v>
                </c:pt>
                <c:pt idx="7228">
                  <c:v>5.4505660000000002E-4</c:v>
                </c:pt>
                <c:pt idx="7229">
                  <c:v>5.389635E-4</c:v>
                </c:pt>
                <c:pt idx="7230">
                  <c:v>5.3181910000000003E-4</c:v>
                </c:pt>
                <c:pt idx="7231">
                  <c:v>5.2648639999999997E-4</c:v>
                </c:pt>
                <c:pt idx="7232">
                  <c:v>5.2314970000000001E-4</c:v>
                </c:pt>
                <c:pt idx="7233">
                  <c:v>5.2164400000000004E-4</c:v>
                </c:pt>
                <c:pt idx="7234">
                  <c:v>5.3544970000000004E-4</c:v>
                </c:pt>
                <c:pt idx="7235">
                  <c:v>5.4531139999999996E-4</c:v>
                </c:pt>
                <c:pt idx="7236">
                  <c:v>5.4658569999999995E-4</c:v>
                </c:pt>
                <c:pt idx="7237">
                  <c:v>5.4063020000000002E-4</c:v>
                </c:pt>
                <c:pt idx="7238">
                  <c:v>5.3281840000000003E-4</c:v>
                </c:pt>
                <c:pt idx="7239">
                  <c:v>5.2813190000000002E-4</c:v>
                </c:pt>
                <c:pt idx="7240">
                  <c:v>5.2420240000000001E-4</c:v>
                </c:pt>
                <c:pt idx="7241">
                  <c:v>5.2291659999999999E-4</c:v>
                </c:pt>
                <c:pt idx="7242">
                  <c:v>5.371191E-4</c:v>
                </c:pt>
                <c:pt idx="7243">
                  <c:v>5.4633320000000004E-4</c:v>
                </c:pt>
                <c:pt idx="7244">
                  <c:v>5.4740210000000004E-4</c:v>
                </c:pt>
                <c:pt idx="7245">
                  <c:v>5.435037E-4</c:v>
                </c:pt>
                <c:pt idx="7246">
                  <c:v>5.361621E-4</c:v>
                </c:pt>
                <c:pt idx="7247">
                  <c:v>5.3041860000000004E-4</c:v>
                </c:pt>
                <c:pt idx="7248">
                  <c:v>5.2688400000000003E-4</c:v>
                </c:pt>
                <c:pt idx="7249">
                  <c:v>5.2515299999999999E-4</c:v>
                </c:pt>
                <c:pt idx="7250">
                  <c:v>5.2301470000000005E-4</c:v>
                </c:pt>
                <c:pt idx="7251">
                  <c:v>5.3904790000000005E-4</c:v>
                </c:pt>
                <c:pt idx="7252">
                  <c:v>5.4813819999999995E-4</c:v>
                </c:pt>
                <c:pt idx="7253">
                  <c:v>5.4830009999999997E-4</c:v>
                </c:pt>
                <c:pt idx="7254">
                  <c:v>5.4363220000000002E-4</c:v>
                </c:pt>
                <c:pt idx="7255">
                  <c:v>5.3604209999999995E-4</c:v>
                </c:pt>
                <c:pt idx="7256">
                  <c:v>5.3056360000000005E-4</c:v>
                </c:pt>
                <c:pt idx="7257">
                  <c:v>5.2725799999999996E-4</c:v>
                </c:pt>
                <c:pt idx="7258">
                  <c:v>5.2627520000000005E-4</c:v>
                </c:pt>
                <c:pt idx="7259">
                  <c:v>5.3945700000000002E-4</c:v>
                </c:pt>
                <c:pt idx="7260">
                  <c:v>5.4854290000000004E-4</c:v>
                </c:pt>
                <c:pt idx="7261">
                  <c:v>5.4876139999999996E-4</c:v>
                </c:pt>
                <c:pt idx="7262">
                  <c:v>5.43243E-4</c:v>
                </c:pt>
                <c:pt idx="7263">
                  <c:v>5.3697909999999996E-4</c:v>
                </c:pt>
                <c:pt idx="7264">
                  <c:v>5.3080490000000004E-4</c:v>
                </c:pt>
                <c:pt idx="7265">
                  <c:v>5.2818060000000004E-4</c:v>
                </c:pt>
                <c:pt idx="7266">
                  <c:v>5.2799469999999997E-4</c:v>
                </c:pt>
                <c:pt idx="7267">
                  <c:v>5.4072189999999996E-4</c:v>
                </c:pt>
                <c:pt idx="7268">
                  <c:v>5.504905E-4</c:v>
                </c:pt>
                <c:pt idx="7269">
                  <c:v>5.5167300000000003E-4</c:v>
                </c:pt>
                <c:pt idx="7270">
                  <c:v>5.4568970000000005E-4</c:v>
                </c:pt>
                <c:pt idx="7271">
                  <c:v>5.3792140000000004E-4</c:v>
                </c:pt>
                <c:pt idx="7272">
                  <c:v>5.3283400000000004E-4</c:v>
                </c:pt>
                <c:pt idx="7273">
                  <c:v>5.2875220000000002E-4</c:v>
                </c:pt>
                <c:pt idx="7274">
                  <c:v>5.2728279999999996E-4</c:v>
                </c:pt>
                <c:pt idx="7275">
                  <c:v>5.4233869999999998E-4</c:v>
                </c:pt>
                <c:pt idx="7276">
                  <c:v>5.5060350000000005E-4</c:v>
                </c:pt>
                <c:pt idx="7277">
                  <c:v>5.5091180000000001E-4</c:v>
                </c:pt>
                <c:pt idx="7278">
                  <c:v>5.4597680000000005E-4</c:v>
                </c:pt>
                <c:pt idx="7279">
                  <c:v>5.3846829999999995E-4</c:v>
                </c:pt>
                <c:pt idx="7280">
                  <c:v>5.3161989999999998E-4</c:v>
                </c:pt>
                <c:pt idx="7281">
                  <c:v>5.293648E-4</c:v>
                </c:pt>
                <c:pt idx="7282">
                  <c:v>5.2681169999999999E-4</c:v>
                </c:pt>
                <c:pt idx="7283">
                  <c:v>5.2628060000000005E-4</c:v>
                </c:pt>
                <c:pt idx="7284">
                  <c:v>5.4241909999999996E-4</c:v>
                </c:pt>
                <c:pt idx="7285">
                  <c:v>5.5170269999999997E-4</c:v>
                </c:pt>
                <c:pt idx="7286">
                  <c:v>5.5207610000000001E-4</c:v>
                </c:pt>
                <c:pt idx="7287">
                  <c:v>5.4871680000000004E-4</c:v>
                </c:pt>
                <c:pt idx="7288">
                  <c:v>5.4066680000000003E-4</c:v>
                </c:pt>
                <c:pt idx="7289">
                  <c:v>5.3426479999999995E-4</c:v>
                </c:pt>
                <c:pt idx="7290">
                  <c:v>5.3182459999999996E-4</c:v>
                </c:pt>
                <c:pt idx="7291">
                  <c:v>5.2961700000000002E-4</c:v>
                </c:pt>
                <c:pt idx="7292">
                  <c:v>5.4328920000000004E-4</c:v>
                </c:pt>
                <c:pt idx="7293">
                  <c:v>5.5274790000000001E-4</c:v>
                </c:pt>
                <c:pt idx="7294">
                  <c:v>5.5244259999999998E-4</c:v>
                </c:pt>
                <c:pt idx="7295">
                  <c:v>5.4722799999999997E-4</c:v>
                </c:pt>
                <c:pt idx="7296">
                  <c:v>5.4145810000000001E-4</c:v>
                </c:pt>
                <c:pt idx="7297">
                  <c:v>5.3581729999999995E-4</c:v>
                </c:pt>
                <c:pt idx="7298">
                  <c:v>5.3140670000000002E-4</c:v>
                </c:pt>
                <c:pt idx="7299">
                  <c:v>5.3033720000000004E-4</c:v>
                </c:pt>
                <c:pt idx="7300">
                  <c:v>5.450877E-4</c:v>
                </c:pt>
                <c:pt idx="7301">
                  <c:v>5.5325700000000003E-4</c:v>
                </c:pt>
                <c:pt idx="7302">
                  <c:v>5.5350310000000004E-4</c:v>
                </c:pt>
                <c:pt idx="7303">
                  <c:v>5.4952940000000002E-4</c:v>
                </c:pt>
                <c:pt idx="7304">
                  <c:v>5.4211449999999996E-4</c:v>
                </c:pt>
                <c:pt idx="7305">
                  <c:v>5.3576470000000001E-4</c:v>
                </c:pt>
                <c:pt idx="7306">
                  <c:v>5.3387910000000005E-4</c:v>
                </c:pt>
                <c:pt idx="7307">
                  <c:v>5.3254460000000002E-4</c:v>
                </c:pt>
                <c:pt idx="7308">
                  <c:v>5.4464070000000001E-4</c:v>
                </c:pt>
                <c:pt idx="7309">
                  <c:v>5.5492010000000001E-4</c:v>
                </c:pt>
                <c:pt idx="7310">
                  <c:v>5.5572670000000001E-4</c:v>
                </c:pt>
                <c:pt idx="7311">
                  <c:v>5.4949519999999996E-4</c:v>
                </c:pt>
                <c:pt idx="7312">
                  <c:v>5.4332879999999999E-4</c:v>
                </c:pt>
                <c:pt idx="7313">
                  <c:v>5.3759269999999995E-4</c:v>
                </c:pt>
                <c:pt idx="7314">
                  <c:v>5.3366380000000003E-4</c:v>
                </c:pt>
                <c:pt idx="7315">
                  <c:v>5.3272189999999998E-4</c:v>
                </c:pt>
                <c:pt idx="7316">
                  <c:v>5.3144240000000005E-4</c:v>
                </c:pt>
                <c:pt idx="7317">
                  <c:v>5.4601710000000002E-4</c:v>
                </c:pt>
                <c:pt idx="7318">
                  <c:v>5.5581890000000001E-4</c:v>
                </c:pt>
                <c:pt idx="7319">
                  <c:v>5.5596400000000005E-4</c:v>
                </c:pt>
                <c:pt idx="7320">
                  <c:v>5.5099230000000003E-4</c:v>
                </c:pt>
                <c:pt idx="7321">
                  <c:v>5.4368210000000001E-4</c:v>
                </c:pt>
                <c:pt idx="7322">
                  <c:v>5.3779360000000005E-4</c:v>
                </c:pt>
                <c:pt idx="7323">
                  <c:v>5.3558540000000002E-4</c:v>
                </c:pt>
                <c:pt idx="7324">
                  <c:v>5.3477389999999998E-4</c:v>
                </c:pt>
                <c:pt idx="7325">
                  <c:v>5.4830760000000004E-4</c:v>
                </c:pt>
                <c:pt idx="7326">
                  <c:v>5.5729629999999998E-4</c:v>
                </c:pt>
                <c:pt idx="7327">
                  <c:v>5.5709100000000001E-4</c:v>
                </c:pt>
                <c:pt idx="7328">
                  <c:v>5.5232860000000003E-4</c:v>
                </c:pt>
                <c:pt idx="7329">
                  <c:v>5.4604839999999996E-4</c:v>
                </c:pt>
                <c:pt idx="7330">
                  <c:v>5.4073140000000005E-4</c:v>
                </c:pt>
                <c:pt idx="7331">
                  <c:v>5.3688170000000003E-4</c:v>
                </c:pt>
                <c:pt idx="7332">
                  <c:v>5.3673950000000001E-4</c:v>
                </c:pt>
                <c:pt idx="7333">
                  <c:v>5.5018920000000004E-4</c:v>
                </c:pt>
                <c:pt idx="7334">
                  <c:v>5.5955179999999998E-4</c:v>
                </c:pt>
                <c:pt idx="7335">
                  <c:v>5.6044609999999996E-4</c:v>
                </c:pt>
                <c:pt idx="7336">
                  <c:v>5.5519219999999999E-4</c:v>
                </c:pt>
                <c:pt idx="7337">
                  <c:v>5.4723619999999995E-4</c:v>
                </c:pt>
                <c:pt idx="7338">
                  <c:v>5.4195399999999998E-4</c:v>
                </c:pt>
                <c:pt idx="7339">
                  <c:v>5.3788779999999997E-4</c:v>
                </c:pt>
                <c:pt idx="7340">
                  <c:v>5.3586529999999995E-4</c:v>
                </c:pt>
                <c:pt idx="7341">
                  <c:v>5.3540960000000002E-4</c:v>
                </c:pt>
                <c:pt idx="7342">
                  <c:v>5.499166E-4</c:v>
                </c:pt>
                <c:pt idx="7343">
                  <c:v>5.5920459999999998E-4</c:v>
                </c:pt>
                <c:pt idx="7344">
                  <c:v>5.6007620000000002E-4</c:v>
                </c:pt>
                <c:pt idx="7345">
                  <c:v>5.5428840000000003E-4</c:v>
                </c:pt>
                <c:pt idx="7346">
                  <c:v>5.4745629999999998E-4</c:v>
                </c:pt>
                <c:pt idx="7347">
                  <c:v>5.4246090000000002E-4</c:v>
                </c:pt>
                <c:pt idx="7348">
                  <c:v>5.3926989999999997E-4</c:v>
                </c:pt>
                <c:pt idx="7349">
                  <c:v>5.3708E-4</c:v>
                </c:pt>
                <c:pt idx="7350">
                  <c:v>5.5126190000000003E-4</c:v>
                </c:pt>
                <c:pt idx="7351">
                  <c:v>5.6011319999999996E-4</c:v>
                </c:pt>
                <c:pt idx="7352">
                  <c:v>5.593029E-4</c:v>
                </c:pt>
                <c:pt idx="7353">
                  <c:v>5.5472159999999998E-4</c:v>
                </c:pt>
                <c:pt idx="7354">
                  <c:v>5.4806090000000004E-4</c:v>
                </c:pt>
                <c:pt idx="7355">
                  <c:v>5.4194949999999997E-4</c:v>
                </c:pt>
                <c:pt idx="7356">
                  <c:v>5.3882110000000002E-4</c:v>
                </c:pt>
                <c:pt idx="7357">
                  <c:v>5.373283E-4</c:v>
                </c:pt>
                <c:pt idx="7358">
                  <c:v>5.5097670000000003E-4</c:v>
                </c:pt>
                <c:pt idx="7359">
                  <c:v>5.6101860000000003E-4</c:v>
                </c:pt>
                <c:pt idx="7360">
                  <c:v>5.6150199999999996E-4</c:v>
                </c:pt>
                <c:pt idx="7361">
                  <c:v>5.5601299999999995E-4</c:v>
                </c:pt>
                <c:pt idx="7362">
                  <c:v>5.4888430000000002E-4</c:v>
                </c:pt>
                <c:pt idx="7363">
                  <c:v>5.4305429999999995E-4</c:v>
                </c:pt>
                <c:pt idx="7364">
                  <c:v>5.3986799999999999E-4</c:v>
                </c:pt>
                <c:pt idx="7365">
                  <c:v>5.3866630000000003E-4</c:v>
                </c:pt>
                <c:pt idx="7366">
                  <c:v>5.3758219999999995E-4</c:v>
                </c:pt>
                <c:pt idx="7367">
                  <c:v>5.5237980000000003E-4</c:v>
                </c:pt>
                <c:pt idx="7368">
                  <c:v>5.6276709999999997E-4</c:v>
                </c:pt>
                <c:pt idx="7369">
                  <c:v>5.6204469999999996E-4</c:v>
                </c:pt>
                <c:pt idx="7370">
                  <c:v>5.5674900000000005E-4</c:v>
                </c:pt>
                <c:pt idx="7371">
                  <c:v>5.5036530000000003E-4</c:v>
                </c:pt>
                <c:pt idx="7372">
                  <c:v>5.4434410000000003E-4</c:v>
                </c:pt>
                <c:pt idx="7373">
                  <c:v>5.4096479999999995E-4</c:v>
                </c:pt>
                <c:pt idx="7374">
                  <c:v>5.4092340000000004E-4</c:v>
                </c:pt>
                <c:pt idx="7375">
                  <c:v>5.5407549999999996E-4</c:v>
                </c:pt>
                <c:pt idx="7376">
                  <c:v>5.6254169999999997E-4</c:v>
                </c:pt>
                <c:pt idx="7377">
                  <c:v>5.6317970000000005E-4</c:v>
                </c:pt>
                <c:pt idx="7378">
                  <c:v>5.5848029999999997E-4</c:v>
                </c:pt>
                <c:pt idx="7379">
                  <c:v>5.5065889999999997E-4</c:v>
                </c:pt>
                <c:pt idx="7380">
                  <c:v>5.4626070000000004E-4</c:v>
                </c:pt>
                <c:pt idx="7381">
                  <c:v>5.4332950000000001E-4</c:v>
                </c:pt>
                <c:pt idx="7382">
                  <c:v>5.4058909999999999E-4</c:v>
                </c:pt>
                <c:pt idx="7383">
                  <c:v>5.3918460000000005E-4</c:v>
                </c:pt>
                <c:pt idx="7384">
                  <c:v>5.5414739999999998E-4</c:v>
                </c:pt>
                <c:pt idx="7385">
                  <c:v>5.6280000000000002E-4</c:v>
                </c:pt>
                <c:pt idx="7386">
                  <c:v>5.6183209999999999E-4</c:v>
                </c:pt>
                <c:pt idx="7387">
                  <c:v>5.5689110000000004E-4</c:v>
                </c:pt>
                <c:pt idx="7388">
                  <c:v>5.5010580000000001E-4</c:v>
                </c:pt>
                <c:pt idx="7389">
                  <c:v>5.4371810000000003E-4</c:v>
                </c:pt>
                <c:pt idx="7390">
                  <c:v>5.4125419999999998E-4</c:v>
                </c:pt>
                <c:pt idx="7391">
                  <c:v>5.3978930000000004E-4</c:v>
                </c:pt>
                <c:pt idx="7392">
                  <c:v>5.5248609999999996E-4</c:v>
                </c:pt>
                <c:pt idx="7393">
                  <c:v>5.6155780000000002E-4</c:v>
                </c:pt>
                <c:pt idx="7394">
                  <c:v>5.6232090000000003E-4</c:v>
                </c:pt>
                <c:pt idx="7395">
                  <c:v>5.5613340000000002E-4</c:v>
                </c:pt>
                <c:pt idx="7396">
                  <c:v>5.4849469999999998E-4</c:v>
                </c:pt>
                <c:pt idx="7397">
                  <c:v>5.4392679999999997E-4</c:v>
                </c:pt>
                <c:pt idx="7398">
                  <c:v>5.4054090000000003E-4</c:v>
                </c:pt>
                <c:pt idx="7399">
                  <c:v>5.3790700000000001E-4</c:v>
                </c:pt>
                <c:pt idx="7400">
                  <c:v>5.3780419999999998E-4</c:v>
                </c:pt>
                <c:pt idx="7401">
                  <c:v>5.5197079999999999E-4</c:v>
                </c:pt>
                <c:pt idx="7402">
                  <c:v>5.6122140000000001E-4</c:v>
                </c:pt>
                <c:pt idx="7403">
                  <c:v>5.617377E-4</c:v>
                </c:pt>
                <c:pt idx="7404">
                  <c:v>5.5579619999999996E-4</c:v>
                </c:pt>
                <c:pt idx="7405">
                  <c:v>5.488585E-4</c:v>
                </c:pt>
                <c:pt idx="7406">
                  <c:v>5.4367949999999999E-4</c:v>
                </c:pt>
                <c:pt idx="7407">
                  <c:v>5.4061069999999998E-4</c:v>
                </c:pt>
                <c:pt idx="7408">
                  <c:v>5.3851530000000004E-4</c:v>
                </c:pt>
                <c:pt idx="7409">
                  <c:v>5.5067820000000004E-4</c:v>
                </c:pt>
                <c:pt idx="7410">
                  <c:v>5.5994360000000002E-4</c:v>
                </c:pt>
                <c:pt idx="7411">
                  <c:v>5.604351E-4</c:v>
                </c:pt>
                <c:pt idx="7412">
                  <c:v>5.5413450000000003E-4</c:v>
                </c:pt>
                <c:pt idx="7413">
                  <c:v>5.4742949999999995E-4</c:v>
                </c:pt>
                <c:pt idx="7414">
                  <c:v>5.4221420000000002E-4</c:v>
                </c:pt>
                <c:pt idx="7415">
                  <c:v>5.3789729999999996E-4</c:v>
                </c:pt>
                <c:pt idx="7416">
                  <c:v>5.3630140000000001E-4</c:v>
                </c:pt>
                <c:pt idx="7417">
                  <c:v>5.3535249999999996E-4</c:v>
                </c:pt>
                <c:pt idx="7418">
                  <c:v>5.5018630000000003E-4</c:v>
                </c:pt>
                <c:pt idx="7419">
                  <c:v>5.5924749999999997E-4</c:v>
                </c:pt>
                <c:pt idx="7420">
                  <c:v>5.5905609999999998E-4</c:v>
                </c:pt>
                <c:pt idx="7421">
                  <c:v>5.5326479999999998E-4</c:v>
                </c:pt>
                <c:pt idx="7422">
                  <c:v>5.4698449999999999E-4</c:v>
                </c:pt>
                <c:pt idx="7423">
                  <c:v>5.4066819999999997E-4</c:v>
                </c:pt>
                <c:pt idx="7424">
                  <c:v>5.3590029999999996E-4</c:v>
                </c:pt>
                <c:pt idx="7425">
                  <c:v>5.3552649999999999E-4</c:v>
                </c:pt>
                <c:pt idx="7426">
                  <c:v>5.4825890000000002E-4</c:v>
                </c:pt>
                <c:pt idx="7427">
                  <c:v>5.5675590000000001E-4</c:v>
                </c:pt>
                <c:pt idx="7428">
                  <c:v>5.5846279999999997E-4</c:v>
                </c:pt>
                <c:pt idx="7429">
                  <c:v>5.5298580000000003E-4</c:v>
                </c:pt>
                <c:pt idx="7430">
                  <c:v>5.4496489999999998E-4</c:v>
                </c:pt>
                <c:pt idx="7431">
                  <c:v>5.40213E-4</c:v>
                </c:pt>
                <c:pt idx="7432">
                  <c:v>5.3731779999999999E-4</c:v>
                </c:pt>
                <c:pt idx="7433">
                  <c:v>5.3495759999999996E-4</c:v>
                </c:pt>
                <c:pt idx="7434">
                  <c:v>5.3336629999999996E-4</c:v>
                </c:pt>
                <c:pt idx="7435">
                  <c:v>5.479228E-4</c:v>
                </c:pt>
                <c:pt idx="7436">
                  <c:v>5.5598690000000005E-4</c:v>
                </c:pt>
                <c:pt idx="7437">
                  <c:v>5.5670579999999995E-4</c:v>
                </c:pt>
                <c:pt idx="7438">
                  <c:v>5.5093449999999995E-4</c:v>
                </c:pt>
                <c:pt idx="7439">
                  <c:v>5.4431390000000003E-4</c:v>
                </c:pt>
                <c:pt idx="7440">
                  <c:v>5.3987410000000001E-4</c:v>
                </c:pt>
                <c:pt idx="7441">
                  <c:v>5.3609990000000004E-4</c:v>
                </c:pt>
                <c:pt idx="7442">
                  <c:v>5.3471479999999999E-4</c:v>
                </c:pt>
                <c:pt idx="7443">
                  <c:v>5.4919400000000003E-4</c:v>
                </c:pt>
                <c:pt idx="7444">
                  <c:v>5.5751469999999997E-4</c:v>
                </c:pt>
                <c:pt idx="7445">
                  <c:v>5.5683260000000004E-4</c:v>
                </c:pt>
                <c:pt idx="7446">
                  <c:v>5.5250359999999997E-4</c:v>
                </c:pt>
                <c:pt idx="7447">
                  <c:v>5.4534029999999995E-4</c:v>
                </c:pt>
                <c:pt idx="7448">
                  <c:v>5.3903740000000005E-4</c:v>
                </c:pt>
                <c:pt idx="7449">
                  <c:v>5.3570709999999999E-4</c:v>
                </c:pt>
                <c:pt idx="7450">
                  <c:v>5.348029E-4</c:v>
                </c:pt>
                <c:pt idx="7451">
                  <c:v>5.3323430000000005E-4</c:v>
                </c:pt>
                <c:pt idx="7452">
                  <c:v>5.4803350000000002E-4</c:v>
                </c:pt>
                <c:pt idx="7453">
                  <c:v>5.5754209999999999E-4</c:v>
                </c:pt>
                <c:pt idx="7454">
                  <c:v>5.5780000000000001E-4</c:v>
                </c:pt>
                <c:pt idx="7455">
                  <c:v>5.5233229999999999E-4</c:v>
                </c:pt>
                <c:pt idx="7456">
                  <c:v>5.4525980000000003E-4</c:v>
                </c:pt>
                <c:pt idx="7457">
                  <c:v>5.3971049999999995E-4</c:v>
                </c:pt>
                <c:pt idx="7458">
                  <c:v>5.362845E-4</c:v>
                </c:pt>
                <c:pt idx="7459">
                  <c:v>5.3490530000000001E-4</c:v>
                </c:pt>
                <c:pt idx="7460">
                  <c:v>5.4850289999999996E-4</c:v>
                </c:pt>
                <c:pt idx="7461">
                  <c:v>5.5677419999999997E-4</c:v>
                </c:pt>
                <c:pt idx="7462">
                  <c:v>5.5735059999999996E-4</c:v>
                </c:pt>
                <c:pt idx="7463">
                  <c:v>5.5132179999999996E-4</c:v>
                </c:pt>
                <c:pt idx="7464">
                  <c:v>5.4480999999999996E-4</c:v>
                </c:pt>
                <c:pt idx="7465">
                  <c:v>5.3964889999999998E-4</c:v>
                </c:pt>
                <c:pt idx="7466">
                  <c:v>5.3651879999999999E-4</c:v>
                </c:pt>
                <c:pt idx="7467">
                  <c:v>5.3430860000000004E-4</c:v>
                </c:pt>
                <c:pt idx="7468">
                  <c:v>5.3338949999999995E-4</c:v>
                </c:pt>
                <c:pt idx="7469">
                  <c:v>5.4719440000000001E-4</c:v>
                </c:pt>
                <c:pt idx="7470">
                  <c:v>5.5637429999999999E-4</c:v>
                </c:pt>
                <c:pt idx="7471">
                  <c:v>5.5686449999999997E-4</c:v>
                </c:pt>
                <c:pt idx="7472">
                  <c:v>5.5026860000000001E-4</c:v>
                </c:pt>
                <c:pt idx="7473">
                  <c:v>5.4341090000000001E-4</c:v>
                </c:pt>
                <c:pt idx="7474">
                  <c:v>5.3838379999999997E-4</c:v>
                </c:pt>
                <c:pt idx="7475">
                  <c:v>5.3520049999999995E-4</c:v>
                </c:pt>
                <c:pt idx="7476">
                  <c:v>5.333054E-4</c:v>
                </c:pt>
                <c:pt idx="7477">
                  <c:v>5.4669359999999999E-4</c:v>
                </c:pt>
                <c:pt idx="7478">
                  <c:v>5.5591899999999999E-4</c:v>
                </c:pt>
                <c:pt idx="7479">
                  <c:v>5.5645149999999997E-4</c:v>
                </c:pt>
                <c:pt idx="7480">
                  <c:v>5.5072509999999999E-4</c:v>
                </c:pt>
                <c:pt idx="7481">
                  <c:v>5.4313400000000002E-4</c:v>
                </c:pt>
                <c:pt idx="7482">
                  <c:v>5.3746969999999997E-4</c:v>
                </c:pt>
                <c:pt idx="7483">
                  <c:v>5.3319849999999998E-4</c:v>
                </c:pt>
                <c:pt idx="7484">
                  <c:v>5.3175640000000001E-4</c:v>
                </c:pt>
                <c:pt idx="7485">
                  <c:v>5.3042010000000001E-4</c:v>
                </c:pt>
                <c:pt idx="7486">
                  <c:v>5.4443609999999996E-4</c:v>
                </c:pt>
                <c:pt idx="7487">
                  <c:v>5.5423889999999996E-4</c:v>
                </c:pt>
                <c:pt idx="7488">
                  <c:v>5.5489999999999999E-4</c:v>
                </c:pt>
                <c:pt idx="7489">
                  <c:v>5.4924710000000003E-4</c:v>
                </c:pt>
                <c:pt idx="7490">
                  <c:v>5.4283010000000004E-4</c:v>
                </c:pt>
                <c:pt idx="7491">
                  <c:v>5.3726170000000005E-4</c:v>
                </c:pt>
                <c:pt idx="7492">
                  <c:v>5.3280910000000001E-4</c:v>
                </c:pt>
                <c:pt idx="7493">
                  <c:v>5.3147130000000004E-4</c:v>
                </c:pt>
                <c:pt idx="7494">
                  <c:v>5.4472489999999999E-4</c:v>
                </c:pt>
                <c:pt idx="7495">
                  <c:v>5.5257549999999998E-4</c:v>
                </c:pt>
                <c:pt idx="7496">
                  <c:v>5.5293880000000005E-4</c:v>
                </c:pt>
                <c:pt idx="7497">
                  <c:v>5.4783730000000001E-4</c:v>
                </c:pt>
                <c:pt idx="7498">
                  <c:v>5.4132539999999997E-4</c:v>
                </c:pt>
                <c:pt idx="7499">
                  <c:v>5.3599530000000004E-4</c:v>
                </c:pt>
                <c:pt idx="7500">
                  <c:v>5.3320039999999998E-4</c:v>
                </c:pt>
                <c:pt idx="7501">
                  <c:v>5.3115889999999998E-4</c:v>
                </c:pt>
                <c:pt idx="7502">
                  <c:v>5.297101E-4</c:v>
                </c:pt>
                <c:pt idx="7503">
                  <c:v>5.4478960000000005E-4</c:v>
                </c:pt>
                <c:pt idx="7504">
                  <c:v>5.5380420000000004E-4</c:v>
                </c:pt>
                <c:pt idx="7505">
                  <c:v>5.529749E-4</c:v>
                </c:pt>
                <c:pt idx="7506">
                  <c:v>5.4776840000000005E-4</c:v>
                </c:pt>
                <c:pt idx="7507">
                  <c:v>5.4155149999999999E-4</c:v>
                </c:pt>
                <c:pt idx="7508">
                  <c:v>5.3538520000000005E-4</c:v>
                </c:pt>
                <c:pt idx="7509">
                  <c:v>5.3121829999999996E-4</c:v>
                </c:pt>
                <c:pt idx="7510">
                  <c:v>5.3039869999999998E-4</c:v>
                </c:pt>
                <c:pt idx="7511">
                  <c:v>5.2896599999999996E-4</c:v>
                </c:pt>
                <c:pt idx="7512">
                  <c:v>5.4299980000000001E-4</c:v>
                </c:pt>
                <c:pt idx="7513">
                  <c:v>5.5357889999999997E-4</c:v>
                </c:pt>
                <c:pt idx="7514">
                  <c:v>5.5347790000000001E-4</c:v>
                </c:pt>
                <c:pt idx="7515">
                  <c:v>5.4772420000000004E-4</c:v>
                </c:pt>
                <c:pt idx="7516">
                  <c:v>5.4021679999999999E-4</c:v>
                </c:pt>
                <c:pt idx="7517">
                  <c:v>5.3452670000000003E-4</c:v>
                </c:pt>
                <c:pt idx="7518">
                  <c:v>5.3155680000000003E-4</c:v>
                </c:pt>
                <c:pt idx="7519">
                  <c:v>5.2920240000000002E-4</c:v>
                </c:pt>
                <c:pt idx="7520">
                  <c:v>5.4161219999999998E-4</c:v>
                </c:pt>
                <c:pt idx="7521">
                  <c:v>5.5220590000000004E-4</c:v>
                </c:pt>
                <c:pt idx="7522">
                  <c:v>5.5237419999999997E-4</c:v>
                </c:pt>
                <c:pt idx="7523">
                  <c:v>5.4573999999999996E-4</c:v>
                </c:pt>
                <c:pt idx="7524">
                  <c:v>5.4038410000000002E-4</c:v>
                </c:pt>
                <c:pt idx="7525">
                  <c:v>5.3420539999999997E-4</c:v>
                </c:pt>
                <c:pt idx="7526">
                  <c:v>5.3019329999999998E-4</c:v>
                </c:pt>
                <c:pt idx="7527">
                  <c:v>5.2994890000000001E-4</c:v>
                </c:pt>
                <c:pt idx="7528">
                  <c:v>5.2885129999999999E-4</c:v>
                </c:pt>
                <c:pt idx="7529">
                  <c:v>5.4320750000000004E-4</c:v>
                </c:pt>
                <c:pt idx="7530">
                  <c:v>5.5289E-4</c:v>
                </c:pt>
                <c:pt idx="7531">
                  <c:v>5.5349230000000004E-4</c:v>
                </c:pt>
                <c:pt idx="7532">
                  <c:v>5.4715389999999997E-4</c:v>
                </c:pt>
                <c:pt idx="7533">
                  <c:v>5.4159759999999999E-4</c:v>
                </c:pt>
                <c:pt idx="7534">
                  <c:v>5.3578709999999995E-4</c:v>
                </c:pt>
                <c:pt idx="7535">
                  <c:v>5.3213040000000004E-4</c:v>
                </c:pt>
                <c:pt idx="7536">
                  <c:v>5.3070190000000005E-4</c:v>
                </c:pt>
                <c:pt idx="7537">
                  <c:v>5.2943979999999999E-4</c:v>
                </c:pt>
                <c:pt idx="7538">
                  <c:v>5.4411800000000001E-4</c:v>
                </c:pt>
                <c:pt idx="7539">
                  <c:v>5.5364759999999998E-4</c:v>
                </c:pt>
                <c:pt idx="7540">
                  <c:v>5.5312880000000001E-4</c:v>
                </c:pt>
                <c:pt idx="7541">
                  <c:v>5.469165E-4</c:v>
                </c:pt>
                <c:pt idx="7542">
                  <c:v>5.4048349999999998E-4</c:v>
                </c:pt>
                <c:pt idx="7543">
                  <c:v>5.3470630000000002E-4</c:v>
                </c:pt>
                <c:pt idx="7544">
                  <c:v>5.3091390000000003E-4</c:v>
                </c:pt>
                <c:pt idx="7545">
                  <c:v>5.2978300000000003E-4</c:v>
                </c:pt>
                <c:pt idx="7546">
                  <c:v>5.4326590000000001E-4</c:v>
                </c:pt>
                <c:pt idx="7547">
                  <c:v>5.5138020000000004E-4</c:v>
                </c:pt>
                <c:pt idx="7548">
                  <c:v>5.5158270000000003E-4</c:v>
                </c:pt>
                <c:pt idx="7549">
                  <c:v>5.4675790000000002E-4</c:v>
                </c:pt>
                <c:pt idx="7550">
                  <c:v>5.3975249999999996E-4</c:v>
                </c:pt>
                <c:pt idx="7551">
                  <c:v>5.3447140000000004E-4</c:v>
                </c:pt>
                <c:pt idx="7552">
                  <c:v>5.3158009999999996E-4</c:v>
                </c:pt>
                <c:pt idx="7553">
                  <c:v>5.2938849999999995E-4</c:v>
                </c:pt>
                <c:pt idx="7554">
                  <c:v>5.2813779999999998E-4</c:v>
                </c:pt>
                <c:pt idx="7555">
                  <c:v>5.4386080000000002E-4</c:v>
                </c:pt>
                <c:pt idx="7556">
                  <c:v>5.5205059999999999E-4</c:v>
                </c:pt>
                <c:pt idx="7557">
                  <c:v>5.5228310000000002E-4</c:v>
                </c:pt>
                <c:pt idx="7558">
                  <c:v>5.4712000000000001E-4</c:v>
                </c:pt>
                <c:pt idx="7559">
                  <c:v>5.4028910000000004E-4</c:v>
                </c:pt>
                <c:pt idx="7560">
                  <c:v>5.347711E-4</c:v>
                </c:pt>
                <c:pt idx="7561">
                  <c:v>5.3213839999999995E-4</c:v>
                </c:pt>
                <c:pt idx="7562">
                  <c:v>5.3078680000000005E-4</c:v>
                </c:pt>
                <c:pt idx="7563">
                  <c:v>5.2912320000000001E-4</c:v>
                </c:pt>
                <c:pt idx="7564">
                  <c:v>5.4479599999999995E-4</c:v>
                </c:pt>
                <c:pt idx="7565">
                  <c:v>5.5375789999999997E-4</c:v>
                </c:pt>
                <c:pt idx="7566">
                  <c:v>5.5434210000000002E-4</c:v>
                </c:pt>
                <c:pt idx="7567">
                  <c:v>5.4859479999999996E-4</c:v>
                </c:pt>
                <c:pt idx="7568">
                  <c:v>5.4155100000000003E-4</c:v>
                </c:pt>
                <c:pt idx="7569">
                  <c:v>5.3680389999999996E-4</c:v>
                </c:pt>
                <c:pt idx="7570">
                  <c:v>5.3304540000000003E-4</c:v>
                </c:pt>
                <c:pt idx="7571">
                  <c:v>5.3138290000000004E-4</c:v>
                </c:pt>
                <c:pt idx="7572">
                  <c:v>5.4502689999999998E-4</c:v>
                </c:pt>
                <c:pt idx="7573">
                  <c:v>5.5351119999999998E-4</c:v>
                </c:pt>
                <c:pt idx="7574">
                  <c:v>5.5382100000000002E-4</c:v>
                </c:pt>
                <c:pt idx="7575">
                  <c:v>5.4970629999999995E-4</c:v>
                </c:pt>
                <c:pt idx="7576">
                  <c:v>5.4221629999999998E-4</c:v>
                </c:pt>
                <c:pt idx="7577">
                  <c:v>5.3601349999999996E-4</c:v>
                </c:pt>
                <c:pt idx="7578">
                  <c:v>5.3431970000000003E-4</c:v>
                </c:pt>
                <c:pt idx="7579">
                  <c:v>5.3274419999999999E-4</c:v>
                </c:pt>
                <c:pt idx="7580">
                  <c:v>5.3177610000000001E-4</c:v>
                </c:pt>
                <c:pt idx="7581">
                  <c:v>5.46679E-4</c:v>
                </c:pt>
                <c:pt idx="7582">
                  <c:v>5.5527050000000002E-4</c:v>
                </c:pt>
                <c:pt idx="7583">
                  <c:v>5.5582959999999997E-4</c:v>
                </c:pt>
                <c:pt idx="7584">
                  <c:v>5.5118620000000002E-4</c:v>
                </c:pt>
                <c:pt idx="7585">
                  <c:v>5.4393439999999996E-4</c:v>
                </c:pt>
                <c:pt idx="7586">
                  <c:v>5.3872109999999996E-4</c:v>
                </c:pt>
                <c:pt idx="7587">
                  <c:v>5.3495639999999998E-4</c:v>
                </c:pt>
                <c:pt idx="7588">
                  <c:v>5.3322389999999997E-4</c:v>
                </c:pt>
                <c:pt idx="7589">
                  <c:v>5.3265400000000003E-4</c:v>
                </c:pt>
                <c:pt idx="7590">
                  <c:v>5.4562600000000001E-4</c:v>
                </c:pt>
                <c:pt idx="7591">
                  <c:v>5.54749E-4</c:v>
                </c:pt>
                <c:pt idx="7592">
                  <c:v>5.549099E-4</c:v>
                </c:pt>
                <c:pt idx="7593">
                  <c:v>5.4898010000000005E-4</c:v>
                </c:pt>
                <c:pt idx="7594">
                  <c:v>5.433352E-4</c:v>
                </c:pt>
                <c:pt idx="7595">
                  <c:v>5.3818379999999997E-4</c:v>
                </c:pt>
                <c:pt idx="7596">
                  <c:v>5.3440439999999996E-4</c:v>
                </c:pt>
                <c:pt idx="7597">
                  <c:v>5.3309329999999999E-4</c:v>
                </c:pt>
                <c:pt idx="7598">
                  <c:v>5.3247229999999997E-4</c:v>
                </c:pt>
                <c:pt idx="7599">
                  <c:v>5.4683360000000003E-4</c:v>
                </c:pt>
                <c:pt idx="7600">
                  <c:v>5.5566630000000001E-4</c:v>
                </c:pt>
                <c:pt idx="7601">
                  <c:v>5.5635869999999998E-4</c:v>
                </c:pt>
                <c:pt idx="7602">
                  <c:v>5.5050770000000001E-4</c:v>
                </c:pt>
                <c:pt idx="7603">
                  <c:v>5.4379389999999997E-4</c:v>
                </c:pt>
                <c:pt idx="7604">
                  <c:v>5.3849889999999997E-4</c:v>
                </c:pt>
                <c:pt idx="7605">
                  <c:v>5.354709E-4</c:v>
                </c:pt>
                <c:pt idx="7606">
                  <c:v>5.3408739999999996E-4</c:v>
                </c:pt>
                <c:pt idx="7607">
                  <c:v>5.4681439999999999E-4</c:v>
                </c:pt>
                <c:pt idx="7608">
                  <c:v>5.5632559999999997E-4</c:v>
                </c:pt>
                <c:pt idx="7609">
                  <c:v>5.5626060000000003E-4</c:v>
                </c:pt>
                <c:pt idx="7610">
                  <c:v>5.5061460000000004E-4</c:v>
                </c:pt>
                <c:pt idx="7611">
                  <c:v>5.4420089999999998E-4</c:v>
                </c:pt>
                <c:pt idx="7612">
                  <c:v>5.3875790000000004E-4</c:v>
                </c:pt>
                <c:pt idx="7613">
                  <c:v>5.3514879999999999E-4</c:v>
                </c:pt>
                <c:pt idx="7614">
                  <c:v>5.3458029999999999E-4</c:v>
                </c:pt>
                <c:pt idx="7615">
                  <c:v>5.3307319999999997E-4</c:v>
                </c:pt>
                <c:pt idx="7616">
                  <c:v>5.4740799999999999E-4</c:v>
                </c:pt>
                <c:pt idx="7617">
                  <c:v>5.5680940000000004E-4</c:v>
                </c:pt>
                <c:pt idx="7618">
                  <c:v>5.5649650000000003E-4</c:v>
                </c:pt>
                <c:pt idx="7619">
                  <c:v>5.5079309999999998E-4</c:v>
                </c:pt>
                <c:pt idx="7620">
                  <c:v>5.4469939999999997E-4</c:v>
                </c:pt>
                <c:pt idx="7621">
                  <c:v>5.3901049999999999E-4</c:v>
                </c:pt>
                <c:pt idx="7622">
                  <c:v>5.3546150000000005E-4</c:v>
                </c:pt>
                <c:pt idx="7623">
                  <c:v>5.3487239999999996E-4</c:v>
                </c:pt>
                <c:pt idx="7624">
                  <c:v>5.3325249999999996E-4</c:v>
                </c:pt>
                <c:pt idx="7625">
                  <c:v>5.4777009999999998E-4</c:v>
                </c:pt>
                <c:pt idx="7626">
                  <c:v>5.5790869999999999E-4</c:v>
                </c:pt>
                <c:pt idx="7627">
                  <c:v>5.5736070000000004E-4</c:v>
                </c:pt>
                <c:pt idx="7628">
                  <c:v>5.514761E-4</c:v>
                </c:pt>
                <c:pt idx="7629">
                  <c:v>5.4510949999999996E-4</c:v>
                </c:pt>
                <c:pt idx="7630">
                  <c:v>5.3875189999999995E-4</c:v>
                </c:pt>
                <c:pt idx="7631">
                  <c:v>5.3596600000000002E-4</c:v>
                </c:pt>
                <c:pt idx="7632">
                  <c:v>5.3432900000000005E-4</c:v>
                </c:pt>
                <c:pt idx="7633">
                  <c:v>5.3227299999999999E-4</c:v>
                </c:pt>
                <c:pt idx="7634">
                  <c:v>5.4755790000000004E-4</c:v>
                </c:pt>
                <c:pt idx="7635">
                  <c:v>5.568045E-4</c:v>
                </c:pt>
                <c:pt idx="7636">
                  <c:v>5.5676870000000004E-4</c:v>
                </c:pt>
                <c:pt idx="7637">
                  <c:v>5.5036009999999999E-4</c:v>
                </c:pt>
                <c:pt idx="7638">
                  <c:v>5.4449819999999999E-4</c:v>
                </c:pt>
                <c:pt idx="7639">
                  <c:v>5.3900940000000004E-4</c:v>
                </c:pt>
                <c:pt idx="7640">
                  <c:v>5.3503190000000003E-4</c:v>
                </c:pt>
                <c:pt idx="7641">
                  <c:v>5.3331060000000004E-4</c:v>
                </c:pt>
                <c:pt idx="7642">
                  <c:v>5.333763E-4</c:v>
                </c:pt>
                <c:pt idx="7643">
                  <c:v>5.4726389999999996E-4</c:v>
                </c:pt>
                <c:pt idx="7644">
                  <c:v>5.5540889999999995E-4</c:v>
                </c:pt>
                <c:pt idx="7645">
                  <c:v>5.56939E-4</c:v>
                </c:pt>
                <c:pt idx="7646">
                  <c:v>5.5144950000000003E-4</c:v>
                </c:pt>
                <c:pt idx="7647">
                  <c:v>5.4358650000000004E-4</c:v>
                </c:pt>
                <c:pt idx="7648">
                  <c:v>5.3872709999999995E-4</c:v>
                </c:pt>
                <c:pt idx="7649">
                  <c:v>5.3614500000000002E-4</c:v>
                </c:pt>
                <c:pt idx="7650">
                  <c:v>5.3428959999999995E-4</c:v>
                </c:pt>
                <c:pt idx="7651">
                  <c:v>5.4731409999999995E-4</c:v>
                </c:pt>
                <c:pt idx="7652">
                  <c:v>5.5627400000000005E-4</c:v>
                </c:pt>
                <c:pt idx="7653">
                  <c:v>5.5628069999999995E-4</c:v>
                </c:pt>
                <c:pt idx="7654">
                  <c:v>5.5110659999999998E-4</c:v>
                </c:pt>
                <c:pt idx="7655">
                  <c:v>5.4403609999999995E-4</c:v>
                </c:pt>
                <c:pt idx="7656">
                  <c:v>5.3997940000000003E-4</c:v>
                </c:pt>
                <c:pt idx="7657">
                  <c:v>5.3636389999999997E-4</c:v>
                </c:pt>
                <c:pt idx="7658">
                  <c:v>5.334065E-4</c:v>
                </c:pt>
                <c:pt idx="7659">
                  <c:v>5.3310740000000003E-4</c:v>
                </c:pt>
                <c:pt idx="7660">
                  <c:v>5.4746160000000005E-4</c:v>
                </c:pt>
                <c:pt idx="7661">
                  <c:v>5.5579990000000003E-4</c:v>
                </c:pt>
                <c:pt idx="7662">
                  <c:v>5.5674619999999996E-4</c:v>
                </c:pt>
                <c:pt idx="7663">
                  <c:v>5.5125240000000004E-4</c:v>
                </c:pt>
                <c:pt idx="7664">
                  <c:v>5.444534E-4</c:v>
                </c:pt>
                <c:pt idx="7665">
                  <c:v>5.3972660000000002E-4</c:v>
                </c:pt>
                <c:pt idx="7666">
                  <c:v>5.3642469999999999E-4</c:v>
                </c:pt>
                <c:pt idx="7667">
                  <c:v>5.3531439999999998E-4</c:v>
                </c:pt>
                <c:pt idx="7668">
                  <c:v>5.348455E-4</c:v>
                </c:pt>
                <c:pt idx="7669">
                  <c:v>5.4963850000000003E-4</c:v>
                </c:pt>
                <c:pt idx="7670">
                  <c:v>5.5847419999999995E-4</c:v>
                </c:pt>
                <c:pt idx="7671">
                  <c:v>5.5894739999999999E-4</c:v>
                </c:pt>
                <c:pt idx="7672">
                  <c:v>5.5324430000000004E-4</c:v>
                </c:pt>
                <c:pt idx="7673">
                  <c:v>5.4698710000000001E-4</c:v>
                </c:pt>
                <c:pt idx="7674">
                  <c:v>5.4152460000000003E-4</c:v>
                </c:pt>
                <c:pt idx="7675">
                  <c:v>5.3768719999999998E-4</c:v>
                </c:pt>
                <c:pt idx="7676">
                  <c:v>5.3668599999999998E-4</c:v>
                </c:pt>
                <c:pt idx="7677">
                  <c:v>5.3524219999999997E-4</c:v>
                </c:pt>
                <c:pt idx="7678">
                  <c:v>5.4922450000000002E-4</c:v>
                </c:pt>
                <c:pt idx="7679">
                  <c:v>5.5991109999999999E-4</c:v>
                </c:pt>
                <c:pt idx="7680">
                  <c:v>5.6012499999999997E-4</c:v>
                </c:pt>
                <c:pt idx="7681">
                  <c:v>5.5501840000000003E-4</c:v>
                </c:pt>
                <c:pt idx="7682">
                  <c:v>5.4843399999999999E-4</c:v>
                </c:pt>
                <c:pt idx="7683">
                  <c:v>5.4192240000000005E-4</c:v>
                </c:pt>
                <c:pt idx="7684">
                  <c:v>5.3947489999999995E-4</c:v>
                </c:pt>
                <c:pt idx="7685">
                  <c:v>5.3917500000000003E-4</c:v>
                </c:pt>
                <c:pt idx="7686">
                  <c:v>5.3747669999999997E-4</c:v>
                </c:pt>
                <c:pt idx="7687">
                  <c:v>5.5280759999999998E-4</c:v>
                </c:pt>
                <c:pt idx="7688">
                  <c:v>5.6281120000000004E-4</c:v>
                </c:pt>
                <c:pt idx="7689">
                  <c:v>5.6268330000000001E-4</c:v>
                </c:pt>
                <c:pt idx="7690">
                  <c:v>5.5790910000000002E-4</c:v>
                </c:pt>
                <c:pt idx="7691">
                  <c:v>5.5080690000000002E-4</c:v>
                </c:pt>
                <c:pt idx="7692">
                  <c:v>5.4540139999999997E-4</c:v>
                </c:pt>
                <c:pt idx="7693">
                  <c:v>5.4275370000000001E-4</c:v>
                </c:pt>
                <c:pt idx="7694">
                  <c:v>5.4085839999999999E-4</c:v>
                </c:pt>
                <c:pt idx="7695">
                  <c:v>5.4042520000000004E-4</c:v>
                </c:pt>
                <c:pt idx="7696">
                  <c:v>5.5567959999999999E-4</c:v>
                </c:pt>
                <c:pt idx="7697">
                  <c:v>5.6469660000000004E-4</c:v>
                </c:pt>
                <c:pt idx="7698">
                  <c:v>5.6507669999999999E-4</c:v>
                </c:pt>
                <c:pt idx="7699">
                  <c:v>5.605982E-4</c:v>
                </c:pt>
                <c:pt idx="7700">
                  <c:v>5.5393160000000001E-4</c:v>
                </c:pt>
                <c:pt idx="7701">
                  <c:v>5.4918600000000001E-4</c:v>
                </c:pt>
                <c:pt idx="7702">
                  <c:v>5.4599480000000001E-4</c:v>
                </c:pt>
                <c:pt idx="7703">
                  <c:v>5.4428560000000003E-4</c:v>
                </c:pt>
                <c:pt idx="7704">
                  <c:v>5.4324929999999998E-4</c:v>
                </c:pt>
                <c:pt idx="7705">
                  <c:v>5.5817050000000004E-4</c:v>
                </c:pt>
                <c:pt idx="7706">
                  <c:v>5.6793269999999996E-4</c:v>
                </c:pt>
                <c:pt idx="7707">
                  <c:v>5.6860549999999998E-4</c:v>
                </c:pt>
                <c:pt idx="7708">
                  <c:v>5.6300700000000003E-4</c:v>
                </c:pt>
                <c:pt idx="7709">
                  <c:v>5.5739609999999997E-4</c:v>
                </c:pt>
                <c:pt idx="7710">
                  <c:v>5.5330549999999998E-4</c:v>
                </c:pt>
                <c:pt idx="7711">
                  <c:v>5.4931930000000004E-4</c:v>
                </c:pt>
                <c:pt idx="7712">
                  <c:v>5.4854039999999995E-4</c:v>
                </c:pt>
                <c:pt idx="7713">
                  <c:v>5.484865E-4</c:v>
                </c:pt>
                <c:pt idx="7714">
                  <c:v>5.6200279999999998E-4</c:v>
                </c:pt>
                <c:pt idx="7715">
                  <c:v>5.7151849999999998E-4</c:v>
                </c:pt>
                <c:pt idx="7716">
                  <c:v>5.7343010000000002E-4</c:v>
                </c:pt>
                <c:pt idx="7717">
                  <c:v>5.6777849999999996E-4</c:v>
                </c:pt>
                <c:pt idx="7718">
                  <c:v>5.6103200000000005E-4</c:v>
                </c:pt>
                <c:pt idx="7719">
                  <c:v>5.5656070000000002E-4</c:v>
                </c:pt>
                <c:pt idx="7720">
                  <c:v>5.5323449999999995E-4</c:v>
                </c:pt>
                <c:pt idx="7721">
                  <c:v>5.5203670000000002E-4</c:v>
                </c:pt>
                <c:pt idx="7722">
                  <c:v>5.5164069999999996E-4</c:v>
                </c:pt>
                <c:pt idx="7723">
                  <c:v>5.666038E-4</c:v>
                </c:pt>
                <c:pt idx="7724">
                  <c:v>5.7570509999999996E-4</c:v>
                </c:pt>
                <c:pt idx="7725">
                  <c:v>5.7585990000000005E-4</c:v>
                </c:pt>
                <c:pt idx="7726">
                  <c:v>5.7144499999999996E-4</c:v>
                </c:pt>
                <c:pt idx="7727">
                  <c:v>5.6541440000000001E-4</c:v>
                </c:pt>
                <c:pt idx="7728">
                  <c:v>5.6034940000000005E-4</c:v>
                </c:pt>
                <c:pt idx="7729">
                  <c:v>5.5768569999999995E-4</c:v>
                </c:pt>
                <c:pt idx="7730">
                  <c:v>5.5729450000000002E-4</c:v>
                </c:pt>
                <c:pt idx="7731">
                  <c:v>5.5669409999999997E-4</c:v>
                </c:pt>
                <c:pt idx="7732">
                  <c:v>5.7222600000000001E-4</c:v>
                </c:pt>
                <c:pt idx="7733">
                  <c:v>5.8177900000000004E-4</c:v>
                </c:pt>
                <c:pt idx="7734">
                  <c:v>5.8235229999999995E-4</c:v>
                </c:pt>
                <c:pt idx="7735">
                  <c:v>5.7816409999999997E-4</c:v>
                </c:pt>
                <c:pt idx="7736">
                  <c:v>5.7236829999999996E-4</c:v>
                </c:pt>
                <c:pt idx="7737">
                  <c:v>5.6656589999999998E-4</c:v>
                </c:pt>
                <c:pt idx="7738">
                  <c:v>5.6338809999999999E-4</c:v>
                </c:pt>
                <c:pt idx="7739">
                  <c:v>5.6266129999999999E-4</c:v>
                </c:pt>
                <c:pt idx="7740">
                  <c:v>5.6171070000000001E-4</c:v>
                </c:pt>
                <c:pt idx="7741">
                  <c:v>5.7672330000000001E-4</c:v>
                </c:pt>
                <c:pt idx="7742">
                  <c:v>5.8659510000000001E-4</c:v>
                </c:pt>
                <c:pt idx="7743">
                  <c:v>5.8802300000000002E-4</c:v>
                </c:pt>
                <c:pt idx="7744">
                  <c:v>5.8362140000000002E-4</c:v>
                </c:pt>
                <c:pt idx="7745">
                  <c:v>5.7737119999999999E-4</c:v>
                </c:pt>
                <c:pt idx="7746">
                  <c:v>5.7352569999999999E-4</c:v>
                </c:pt>
                <c:pt idx="7747">
                  <c:v>5.7057889999999995E-4</c:v>
                </c:pt>
                <c:pt idx="7748">
                  <c:v>5.6931080000000001E-4</c:v>
                </c:pt>
                <c:pt idx="7749">
                  <c:v>5.6905059999999997E-4</c:v>
                </c:pt>
                <c:pt idx="7750">
                  <c:v>5.8344780000000001E-4</c:v>
                </c:pt>
                <c:pt idx="7751">
                  <c:v>5.9260699999999999E-4</c:v>
                </c:pt>
                <c:pt idx="7752">
                  <c:v>5.9456769999999997E-4</c:v>
                </c:pt>
                <c:pt idx="7753">
                  <c:v>5.8993770000000004E-4</c:v>
                </c:pt>
                <c:pt idx="7754">
                  <c:v>5.8366729999999995E-4</c:v>
                </c:pt>
                <c:pt idx="7755">
                  <c:v>5.7983470000000001E-4</c:v>
                </c:pt>
                <c:pt idx="7756">
                  <c:v>5.7678700000000005E-4</c:v>
                </c:pt>
                <c:pt idx="7757">
                  <c:v>5.7684100000000003E-4</c:v>
                </c:pt>
                <c:pt idx="7758">
                  <c:v>5.7600489999999995E-4</c:v>
                </c:pt>
                <c:pt idx="7759">
                  <c:v>5.9075749999999998E-4</c:v>
                </c:pt>
                <c:pt idx="7760">
                  <c:v>6.0034159999999999E-4</c:v>
                </c:pt>
                <c:pt idx="7761">
                  <c:v>6.0067569999999997E-4</c:v>
                </c:pt>
                <c:pt idx="7762">
                  <c:v>5.9602060000000004E-4</c:v>
                </c:pt>
                <c:pt idx="7763">
                  <c:v>5.904695E-4</c:v>
                </c:pt>
                <c:pt idx="7764">
                  <c:v>5.8497319999999998E-4</c:v>
                </c:pt>
                <c:pt idx="7765">
                  <c:v>5.8223270000000004E-4</c:v>
                </c:pt>
                <c:pt idx="7766">
                  <c:v>5.8178150000000003E-4</c:v>
                </c:pt>
                <c:pt idx="7767">
                  <c:v>5.8108349999999999E-4</c:v>
                </c:pt>
                <c:pt idx="7768">
                  <c:v>5.9643710000000004E-4</c:v>
                </c:pt>
                <c:pt idx="7769">
                  <c:v>6.0678960000000004E-4</c:v>
                </c:pt>
                <c:pt idx="7770">
                  <c:v>6.0804109999999995E-4</c:v>
                </c:pt>
                <c:pt idx="7771">
                  <c:v>6.0301189999999996E-4</c:v>
                </c:pt>
                <c:pt idx="7772">
                  <c:v>5.9719269999999999E-4</c:v>
                </c:pt>
                <c:pt idx="7773">
                  <c:v>5.9195989999999996E-4</c:v>
                </c:pt>
                <c:pt idx="7774">
                  <c:v>5.9004830000000002E-4</c:v>
                </c:pt>
                <c:pt idx="7775">
                  <c:v>5.8970769999999999E-4</c:v>
                </c:pt>
                <c:pt idx="7776">
                  <c:v>5.8871879999999996E-4</c:v>
                </c:pt>
                <c:pt idx="7777">
                  <c:v>6.0504229999999997E-4</c:v>
                </c:pt>
                <c:pt idx="7778">
                  <c:v>6.1479619999999999E-4</c:v>
                </c:pt>
                <c:pt idx="7779">
                  <c:v>6.1485190000000001E-4</c:v>
                </c:pt>
                <c:pt idx="7780">
                  <c:v>6.1099699999999995E-4</c:v>
                </c:pt>
                <c:pt idx="7781">
                  <c:v>6.0482289999999996E-4</c:v>
                </c:pt>
                <c:pt idx="7782">
                  <c:v>5.9885509999999995E-4</c:v>
                </c:pt>
                <c:pt idx="7783">
                  <c:v>5.9669620000000004E-4</c:v>
                </c:pt>
                <c:pt idx="7784">
                  <c:v>5.9500329999999998E-4</c:v>
                </c:pt>
                <c:pt idx="7785">
                  <c:v>5.9365549999999996E-4</c:v>
                </c:pt>
                <c:pt idx="7786">
                  <c:v>6.0972860000000002E-4</c:v>
                </c:pt>
                <c:pt idx="7787">
                  <c:v>6.1914939999999996E-4</c:v>
                </c:pt>
                <c:pt idx="7788">
                  <c:v>6.2042179999999996E-4</c:v>
                </c:pt>
                <c:pt idx="7789">
                  <c:v>6.1710509999999999E-4</c:v>
                </c:pt>
                <c:pt idx="7790">
                  <c:v>6.1063749999999998E-4</c:v>
                </c:pt>
                <c:pt idx="7791">
                  <c:v>6.0590139999999997E-4</c:v>
                </c:pt>
                <c:pt idx="7792">
                  <c:v>6.0395700000000002E-4</c:v>
                </c:pt>
                <c:pt idx="7793">
                  <c:v>6.0255020000000005E-4</c:v>
                </c:pt>
                <c:pt idx="7794">
                  <c:v>6.0090230000000005E-4</c:v>
                </c:pt>
                <c:pt idx="7795">
                  <c:v>6.1552660000000002E-4</c:v>
                </c:pt>
                <c:pt idx="7796">
                  <c:v>6.2575789999999999E-4</c:v>
                </c:pt>
                <c:pt idx="7797">
                  <c:v>6.2620820000000002E-4</c:v>
                </c:pt>
                <c:pt idx="7798">
                  <c:v>6.2065310000000002E-4</c:v>
                </c:pt>
                <c:pt idx="7799">
                  <c:v>6.1503999999999997E-4</c:v>
                </c:pt>
                <c:pt idx="7800">
                  <c:v>6.1050649999999998E-4</c:v>
                </c:pt>
                <c:pt idx="7801">
                  <c:v>6.0717750000000004E-4</c:v>
                </c:pt>
                <c:pt idx="7802">
                  <c:v>6.0716009999999996E-4</c:v>
                </c:pt>
                <c:pt idx="7803">
                  <c:v>6.0774090000000004E-4</c:v>
                </c:pt>
                <c:pt idx="7804">
                  <c:v>6.2169340000000001E-4</c:v>
                </c:pt>
                <c:pt idx="7805">
                  <c:v>6.3200970000000002E-4</c:v>
                </c:pt>
                <c:pt idx="7806">
                  <c:v>6.3331529999999996E-4</c:v>
                </c:pt>
                <c:pt idx="7807">
                  <c:v>6.2731539999999995E-4</c:v>
                </c:pt>
                <c:pt idx="7808">
                  <c:v>6.2082710000000004E-4</c:v>
                </c:pt>
                <c:pt idx="7809">
                  <c:v>6.1586219999999997E-4</c:v>
                </c:pt>
                <c:pt idx="7810">
                  <c:v>6.1084189999999997E-4</c:v>
                </c:pt>
                <c:pt idx="7811">
                  <c:v>5.9689620000000004E-4</c:v>
                </c:pt>
                <c:pt idx="7812">
                  <c:v>5.9137380000000002E-4</c:v>
                </c:pt>
                <c:pt idx="7813">
                  <c:v>6.0739870000000001E-4</c:v>
                </c:pt>
                <c:pt idx="7814">
                  <c:v>6.1847620000000003E-4</c:v>
                </c:pt>
                <c:pt idx="7815">
                  <c:v>6.1345710000000001E-4</c:v>
                </c:pt>
                <c:pt idx="7816">
                  <c:v>6.0260160000000001E-4</c:v>
                </c:pt>
                <c:pt idx="7817">
                  <c:v>5.9794830000000005E-4</c:v>
                </c:pt>
                <c:pt idx="7818">
                  <c:v>5.8905030000000003E-4</c:v>
                </c:pt>
                <c:pt idx="7819">
                  <c:v>5.8663279999999996E-4</c:v>
                </c:pt>
                <c:pt idx="7820">
                  <c:v>5.8332380000000001E-4</c:v>
                </c:pt>
                <c:pt idx="7821">
                  <c:v>5.8247310000000005E-4</c:v>
                </c:pt>
                <c:pt idx="7822">
                  <c:v>5.9495529999999998E-4</c:v>
                </c:pt>
                <c:pt idx="7823">
                  <c:v>6.0653129999999999E-4</c:v>
                </c:pt>
                <c:pt idx="7824">
                  <c:v>6.0581440000000001E-4</c:v>
                </c:pt>
                <c:pt idx="7825">
                  <c:v>6.0272280000000004E-4</c:v>
                </c:pt>
                <c:pt idx="7826">
                  <c:v>5.9560829999999996E-4</c:v>
                </c:pt>
                <c:pt idx="7827">
                  <c:v>5.9087560000000003E-4</c:v>
                </c:pt>
                <c:pt idx="7828">
                  <c:v>5.8624939999999998E-4</c:v>
                </c:pt>
                <c:pt idx="7829">
                  <c:v>5.8557240000000005E-4</c:v>
                </c:pt>
                <c:pt idx="7830">
                  <c:v>5.8032509999999995E-4</c:v>
                </c:pt>
                <c:pt idx="7831">
                  <c:v>5.928099E-4</c:v>
                </c:pt>
                <c:pt idx="7832">
                  <c:v>6.013918E-4</c:v>
                </c:pt>
                <c:pt idx="7833">
                  <c:v>6.0098379999999998E-4</c:v>
                </c:pt>
                <c:pt idx="7834">
                  <c:v>5.9522209999999999E-4</c:v>
                </c:pt>
                <c:pt idx="7835">
                  <c:v>5.8457449999999998E-4</c:v>
                </c:pt>
                <c:pt idx="7836">
                  <c:v>5.7818889999999997E-4</c:v>
                </c:pt>
                <c:pt idx="7837">
                  <c:v>5.7324470000000001E-4</c:v>
                </c:pt>
                <c:pt idx="7838">
                  <c:v>5.7130340000000003E-4</c:v>
                </c:pt>
                <c:pt idx="7839">
                  <c:v>5.6878409999999995E-4</c:v>
                </c:pt>
                <c:pt idx="7840">
                  <c:v>5.8146390000000004E-4</c:v>
                </c:pt>
                <c:pt idx="7841">
                  <c:v>5.9166589999999999E-4</c:v>
                </c:pt>
                <c:pt idx="7842">
                  <c:v>5.8995499999999997E-4</c:v>
                </c:pt>
                <c:pt idx="7843">
                  <c:v>5.8256970000000003E-4</c:v>
                </c:pt>
                <c:pt idx="7844">
                  <c:v>5.7640950000000001E-4</c:v>
                </c:pt>
                <c:pt idx="7845">
                  <c:v>5.7168360000000001E-4</c:v>
                </c:pt>
                <c:pt idx="7846">
                  <c:v>5.6812620000000003E-4</c:v>
                </c:pt>
                <c:pt idx="7847">
                  <c:v>5.6539990000000005E-4</c:v>
                </c:pt>
                <c:pt idx="7848">
                  <c:v>5.6071370000000003E-4</c:v>
                </c:pt>
                <c:pt idx="7849">
                  <c:v>5.7726390000000004E-4</c:v>
                </c:pt>
                <c:pt idx="7850">
                  <c:v>5.8443989999999995E-4</c:v>
                </c:pt>
                <c:pt idx="7851">
                  <c:v>5.8270200000000005E-4</c:v>
                </c:pt>
                <c:pt idx="7852">
                  <c:v>5.7577110000000002E-4</c:v>
                </c:pt>
                <c:pt idx="7853">
                  <c:v>5.6888040000000004E-4</c:v>
                </c:pt>
                <c:pt idx="7854">
                  <c:v>5.6205299999999997E-4</c:v>
                </c:pt>
                <c:pt idx="7855">
                  <c:v>5.5722200000000001E-4</c:v>
                </c:pt>
                <c:pt idx="7856">
                  <c:v>5.5607889999999998E-4</c:v>
                </c:pt>
                <c:pt idx="7857">
                  <c:v>5.5394519999999998E-4</c:v>
                </c:pt>
                <c:pt idx="7858">
                  <c:v>5.5140219999999995E-4</c:v>
                </c:pt>
                <c:pt idx="7859">
                  <c:v>5.6469609999999998E-4</c:v>
                </c:pt>
                <c:pt idx="7860">
                  <c:v>5.7178700000000003E-4</c:v>
                </c:pt>
                <c:pt idx="7861">
                  <c:v>5.7099389999999998E-4</c:v>
                </c:pt>
                <c:pt idx="7862">
                  <c:v>5.6464199999999997E-4</c:v>
                </c:pt>
                <c:pt idx="7863">
                  <c:v>5.5693759999999996E-4</c:v>
                </c:pt>
                <c:pt idx="7864">
                  <c:v>5.468758E-4</c:v>
                </c:pt>
                <c:pt idx="7865">
                  <c:v>5.4361250000000002E-4</c:v>
                </c:pt>
                <c:pt idx="7866">
                  <c:v>5.3975829999999999E-4</c:v>
                </c:pt>
                <c:pt idx="7867">
                  <c:v>5.3704209999999998E-4</c:v>
                </c:pt>
                <c:pt idx="7868">
                  <c:v>5.489879E-4</c:v>
                </c:pt>
                <c:pt idx="7869">
                  <c:v>5.5832069999999998E-4</c:v>
                </c:pt>
                <c:pt idx="7870">
                  <c:v>5.5498050000000001E-4</c:v>
                </c:pt>
                <c:pt idx="7871">
                  <c:v>5.4729400000000004E-4</c:v>
                </c:pt>
                <c:pt idx="7872">
                  <c:v>5.4063340000000003E-4</c:v>
                </c:pt>
                <c:pt idx="7873">
                  <c:v>5.3548750000000003E-4</c:v>
                </c:pt>
                <c:pt idx="7874">
                  <c:v>5.323592E-4</c:v>
                </c:pt>
                <c:pt idx="7875">
                  <c:v>5.2659159999999996E-4</c:v>
                </c:pt>
                <c:pt idx="7876">
                  <c:v>5.2355170000000005E-4</c:v>
                </c:pt>
                <c:pt idx="7877">
                  <c:v>5.3672959999999999E-4</c:v>
                </c:pt>
                <c:pt idx="7878">
                  <c:v>5.4574389999999999E-4</c:v>
                </c:pt>
                <c:pt idx="7879">
                  <c:v>5.4196979999999995E-4</c:v>
                </c:pt>
                <c:pt idx="7880">
                  <c:v>5.3285919999999996E-4</c:v>
                </c:pt>
                <c:pt idx="7881">
                  <c:v>5.2527740000000002E-4</c:v>
                </c:pt>
                <c:pt idx="7882">
                  <c:v>5.1800649999999995E-4</c:v>
                </c:pt>
                <c:pt idx="7883">
                  <c:v>5.1332519999999998E-4</c:v>
                </c:pt>
                <c:pt idx="7884">
                  <c:v>5.0877850000000005E-4</c:v>
                </c:pt>
                <c:pt idx="7885">
                  <c:v>5.0781809999999998E-4</c:v>
                </c:pt>
                <c:pt idx="7886">
                  <c:v>5.2163410000000002E-4</c:v>
                </c:pt>
                <c:pt idx="7887">
                  <c:v>5.3122659999999997E-4</c:v>
                </c:pt>
                <c:pt idx="7888">
                  <c:v>5.2966410000000004E-4</c:v>
                </c:pt>
                <c:pt idx="7889">
                  <c:v>5.233077E-4</c:v>
                </c:pt>
                <c:pt idx="7890">
                  <c:v>5.1382789999999999E-4</c:v>
                </c:pt>
                <c:pt idx="7891">
                  <c:v>5.0888639999999998E-4</c:v>
                </c:pt>
                <c:pt idx="7892">
                  <c:v>5.0241339999999998E-4</c:v>
                </c:pt>
                <c:pt idx="7893">
                  <c:v>4.9884470000000005E-4</c:v>
                </c:pt>
                <c:pt idx="7894">
                  <c:v>4.9630020000000004E-4</c:v>
                </c:pt>
                <c:pt idx="7895">
                  <c:v>5.1184739999999998E-4</c:v>
                </c:pt>
                <c:pt idx="7896">
                  <c:v>5.1823760000000005E-4</c:v>
                </c:pt>
                <c:pt idx="7897">
                  <c:v>5.1743579999999996E-4</c:v>
                </c:pt>
                <c:pt idx="7898">
                  <c:v>5.1127119999999995E-4</c:v>
                </c:pt>
                <c:pt idx="7899">
                  <c:v>5.0631150000000002E-4</c:v>
                </c:pt>
                <c:pt idx="7900">
                  <c:v>5.0027709999999996E-4</c:v>
                </c:pt>
                <c:pt idx="7901">
                  <c:v>4.9746950000000001E-4</c:v>
                </c:pt>
                <c:pt idx="7902">
                  <c:v>4.9331780000000001E-4</c:v>
                </c:pt>
                <c:pt idx="7903">
                  <c:v>4.9106819999999995E-4</c:v>
                </c:pt>
                <c:pt idx="7904">
                  <c:v>4.876169E-4</c:v>
                </c:pt>
                <c:pt idx="7905">
                  <c:v>5.0409589999999996E-4</c:v>
                </c:pt>
                <c:pt idx="7906">
                  <c:v>5.1018910000000001E-4</c:v>
                </c:pt>
                <c:pt idx="7907">
                  <c:v>5.0950620000000002E-4</c:v>
                </c:pt>
                <c:pt idx="7908">
                  <c:v>5.0314719999999997E-4</c:v>
                </c:pt>
                <c:pt idx="7909">
                  <c:v>4.9744579999999995E-4</c:v>
                </c:pt>
                <c:pt idx="7910">
                  <c:v>4.8903100000000001E-4</c:v>
                </c:pt>
                <c:pt idx="7911">
                  <c:v>4.850492E-4</c:v>
                </c:pt>
                <c:pt idx="7912">
                  <c:v>4.827616E-4</c:v>
                </c:pt>
                <c:pt idx="7913">
                  <c:v>4.8290710000000001E-4</c:v>
                </c:pt>
                <c:pt idx="7914">
                  <c:v>4.9547209999999998E-4</c:v>
                </c:pt>
                <c:pt idx="7915">
                  <c:v>5.0499439999999996E-4</c:v>
                </c:pt>
                <c:pt idx="7916">
                  <c:v>5.0488089999999996E-4</c:v>
                </c:pt>
                <c:pt idx="7917">
                  <c:v>5.0043090000000004E-4</c:v>
                </c:pt>
                <c:pt idx="7918">
                  <c:v>4.9152690000000003E-4</c:v>
                </c:pt>
                <c:pt idx="7919">
                  <c:v>4.8670000000000001E-4</c:v>
                </c:pt>
                <c:pt idx="7920">
                  <c:v>4.8261389999999999E-4</c:v>
                </c:pt>
                <c:pt idx="7921">
                  <c:v>4.824478E-4</c:v>
                </c:pt>
                <c:pt idx="7922">
                  <c:v>4.7965390000000001E-4</c:v>
                </c:pt>
                <c:pt idx="7923">
                  <c:v>4.9498140000000005E-4</c:v>
                </c:pt>
                <c:pt idx="7924">
                  <c:v>5.0376290000000003E-4</c:v>
                </c:pt>
                <c:pt idx="7925">
                  <c:v>5.0584930000000005E-4</c:v>
                </c:pt>
                <c:pt idx="7926">
                  <c:v>4.9860469999999995E-4</c:v>
                </c:pt>
                <c:pt idx="7927">
                  <c:v>4.9264060000000001E-4</c:v>
                </c:pt>
                <c:pt idx="7928">
                  <c:v>4.8711689999999998E-4</c:v>
                </c:pt>
                <c:pt idx="7929">
                  <c:v>4.851907E-4</c:v>
                </c:pt>
                <c:pt idx="7930">
                  <c:v>4.8119290000000001E-4</c:v>
                </c:pt>
                <c:pt idx="7931">
                  <c:v>4.8141219999999998E-4</c:v>
                </c:pt>
                <c:pt idx="7932">
                  <c:v>4.9667199999999998E-4</c:v>
                </c:pt>
                <c:pt idx="7933">
                  <c:v>5.0786620000000001E-4</c:v>
                </c:pt>
                <c:pt idx="7934">
                  <c:v>5.0634159999999998E-4</c:v>
                </c:pt>
                <c:pt idx="7935">
                  <c:v>5.0128800000000002E-4</c:v>
                </c:pt>
                <c:pt idx="7936">
                  <c:v>4.9466359999999999E-4</c:v>
                </c:pt>
                <c:pt idx="7937">
                  <c:v>4.9066409999999996E-4</c:v>
                </c:pt>
                <c:pt idx="7938">
                  <c:v>4.8537359999999998E-4</c:v>
                </c:pt>
                <c:pt idx="7939">
                  <c:v>4.858304E-4</c:v>
                </c:pt>
                <c:pt idx="7940">
                  <c:v>4.8789580000000002E-4</c:v>
                </c:pt>
                <c:pt idx="7941">
                  <c:v>4.9066470000000005E-4</c:v>
                </c:pt>
                <c:pt idx="7942">
                  <c:v>5.1208410000000003E-4</c:v>
                </c:pt>
                <c:pt idx="7943">
                  <c:v>5.2486039999999996E-4</c:v>
                </c:pt>
                <c:pt idx="7944">
                  <c:v>5.2770249999999996E-4</c:v>
                </c:pt>
                <c:pt idx="7945">
                  <c:v>5.2584140000000001E-4</c:v>
                </c:pt>
                <c:pt idx="7946">
                  <c:v>5.205966E-4</c:v>
                </c:pt>
                <c:pt idx="7947">
                  <c:v>5.1556479999999999E-4</c:v>
                </c:pt>
                <c:pt idx="7948">
                  <c:v>5.1312860000000005E-4</c:v>
                </c:pt>
                <c:pt idx="7949">
                  <c:v>5.1169780000000003E-4</c:v>
                </c:pt>
                <c:pt idx="7950">
                  <c:v>5.1009649999999998E-4</c:v>
                </c:pt>
                <c:pt idx="7951">
                  <c:v>5.2561869999999996E-4</c:v>
                </c:pt>
                <c:pt idx="7952">
                  <c:v>5.3554500000000001E-4</c:v>
                </c:pt>
                <c:pt idx="7953">
                  <c:v>5.3609440000000001E-4</c:v>
                </c:pt>
                <c:pt idx="7954">
                  <c:v>5.3149709999999995E-4</c:v>
                </c:pt>
                <c:pt idx="7955">
                  <c:v>5.2620469999999997E-4</c:v>
                </c:pt>
                <c:pt idx="7956">
                  <c:v>5.2221280000000004E-4</c:v>
                </c:pt>
                <c:pt idx="7957">
                  <c:v>5.1962700000000004E-4</c:v>
                </c:pt>
                <c:pt idx="7958">
                  <c:v>5.1823769999999997E-4</c:v>
                </c:pt>
                <c:pt idx="7959">
                  <c:v>5.1761229999999997E-4</c:v>
                </c:pt>
                <c:pt idx="7960">
                  <c:v>5.3289630000000004E-4</c:v>
                </c:pt>
                <c:pt idx="7961">
                  <c:v>5.4144860000000003E-4</c:v>
                </c:pt>
                <c:pt idx="7962">
                  <c:v>5.4110979999999996E-4</c:v>
                </c:pt>
                <c:pt idx="7963">
                  <c:v>5.3507209999999997E-4</c:v>
                </c:pt>
                <c:pt idx="7964">
                  <c:v>5.2880709999999999E-4</c:v>
                </c:pt>
                <c:pt idx="7965">
                  <c:v>5.1418190000000004E-4</c:v>
                </c:pt>
                <c:pt idx="7966">
                  <c:v>5.0951700000000002E-4</c:v>
                </c:pt>
                <c:pt idx="7967">
                  <c:v>5.0708529999999999E-4</c:v>
                </c:pt>
                <c:pt idx="7968">
                  <c:v>5.0155849999999999E-4</c:v>
                </c:pt>
                <c:pt idx="7969">
                  <c:v>4.9866950000000004E-4</c:v>
                </c:pt>
                <c:pt idx="7970">
                  <c:v>5.1695509999999997E-4</c:v>
                </c:pt>
                <c:pt idx="7971">
                  <c:v>5.237776E-4</c:v>
                </c:pt>
                <c:pt idx="7972">
                  <c:v>5.2426399999999998E-4</c:v>
                </c:pt>
                <c:pt idx="7973">
                  <c:v>5.2198870000000005E-4</c:v>
                </c:pt>
                <c:pt idx="7974">
                  <c:v>5.201289E-4</c:v>
                </c:pt>
                <c:pt idx="7975">
                  <c:v>5.1792370000000002E-4</c:v>
                </c:pt>
                <c:pt idx="7976">
                  <c:v>5.0517200000000002E-4</c:v>
                </c:pt>
                <c:pt idx="7977">
                  <c:v>5.0589090000000003E-4</c:v>
                </c:pt>
                <c:pt idx="7978">
                  <c:v>5.0534859999999996E-4</c:v>
                </c:pt>
                <c:pt idx="7979">
                  <c:v>5.2034290000000001E-4</c:v>
                </c:pt>
                <c:pt idx="7980">
                  <c:v>5.3112449999999996E-4</c:v>
                </c:pt>
                <c:pt idx="7981">
                  <c:v>5.3306860000000003E-4</c:v>
                </c:pt>
                <c:pt idx="7982">
                  <c:v>5.2869579999999998E-4</c:v>
                </c:pt>
                <c:pt idx="7983">
                  <c:v>5.2341400000000004E-4</c:v>
                </c:pt>
                <c:pt idx="7984">
                  <c:v>5.1936910000000003E-4</c:v>
                </c:pt>
                <c:pt idx="7985">
                  <c:v>5.1610570000000001E-4</c:v>
                </c:pt>
                <c:pt idx="7986">
                  <c:v>5.1427709999999998E-4</c:v>
                </c:pt>
                <c:pt idx="7987">
                  <c:v>5.1241139999999997E-4</c:v>
                </c:pt>
                <c:pt idx="7988">
                  <c:v>5.101614E-4</c:v>
                </c:pt>
                <c:pt idx="7989">
                  <c:v>5.2502650000000001E-4</c:v>
                </c:pt>
                <c:pt idx="7990">
                  <c:v>5.3178090000000002E-4</c:v>
                </c:pt>
                <c:pt idx="7991">
                  <c:v>5.2992299999999996E-4</c:v>
                </c:pt>
                <c:pt idx="7992">
                  <c:v>5.2338760000000004E-4</c:v>
                </c:pt>
                <c:pt idx="7993">
                  <c:v>5.1487859999999996E-4</c:v>
                </c:pt>
                <c:pt idx="7994">
                  <c:v>5.0854199999999996E-4</c:v>
                </c:pt>
                <c:pt idx="7995">
                  <c:v>5.0560830000000005E-4</c:v>
                </c:pt>
                <c:pt idx="7996">
                  <c:v>5.036916E-4</c:v>
                </c:pt>
                <c:pt idx="7997">
                  <c:v>5.0212779999999995E-4</c:v>
                </c:pt>
                <c:pt idx="7998">
                  <c:v>5.1709119999999997E-4</c:v>
                </c:pt>
                <c:pt idx="7999">
                  <c:v>5.2507859999999999E-4</c:v>
                </c:pt>
                <c:pt idx="8000">
                  <c:v>5.2413579999999996E-4</c:v>
                </c:pt>
                <c:pt idx="8001">
                  <c:v>5.1742170000000003E-4</c:v>
                </c:pt>
                <c:pt idx="8002">
                  <c:v>5.0924589999999995E-4</c:v>
                </c:pt>
                <c:pt idx="8003">
                  <c:v>5.0148759999999999E-4</c:v>
                </c:pt>
                <c:pt idx="8004">
                  <c:v>4.9700220000000004E-4</c:v>
                </c:pt>
                <c:pt idx="8005">
                  <c:v>4.9398070000000001E-4</c:v>
                </c:pt>
                <c:pt idx="8006">
                  <c:v>4.9052250000000003E-4</c:v>
                </c:pt>
                <c:pt idx="8007">
                  <c:v>4.8829240000000001E-4</c:v>
                </c:pt>
                <c:pt idx="8008">
                  <c:v>5.0513730000000001E-4</c:v>
                </c:pt>
                <c:pt idx="8009">
                  <c:v>5.1315759999999997E-4</c:v>
                </c:pt>
                <c:pt idx="8010">
                  <c:v>5.1164310000000003E-4</c:v>
                </c:pt>
                <c:pt idx="8011">
                  <c:v>5.045049E-4</c:v>
                </c:pt>
                <c:pt idx="8012">
                  <c:v>4.958842E-4</c:v>
                </c:pt>
                <c:pt idx="8013">
                  <c:v>4.8825460000000002E-4</c:v>
                </c:pt>
                <c:pt idx="8014">
                  <c:v>4.829034E-4</c:v>
                </c:pt>
                <c:pt idx="8015">
                  <c:v>4.7922589999999999E-4</c:v>
                </c:pt>
                <c:pt idx="8016">
                  <c:v>4.7656149999999997E-4</c:v>
                </c:pt>
                <c:pt idx="8017">
                  <c:v>4.8994550000000005E-4</c:v>
                </c:pt>
                <c:pt idx="8018">
                  <c:v>4.9744440000000002E-4</c:v>
                </c:pt>
                <c:pt idx="8019">
                  <c:v>4.9574579999999997E-4</c:v>
                </c:pt>
                <c:pt idx="8020">
                  <c:v>4.894589E-4</c:v>
                </c:pt>
                <c:pt idx="8021">
                  <c:v>4.810371E-4</c:v>
                </c:pt>
                <c:pt idx="8022">
                  <c:v>4.7408090000000002E-4</c:v>
                </c:pt>
                <c:pt idx="8023">
                  <c:v>4.6920780000000002E-4</c:v>
                </c:pt>
                <c:pt idx="8024">
                  <c:v>4.6586700000000002E-4</c:v>
                </c:pt>
                <c:pt idx="8025">
                  <c:v>4.6252670000000002E-4</c:v>
                </c:pt>
                <c:pt idx="8026">
                  <c:v>4.5957989999999998E-4</c:v>
                </c:pt>
                <c:pt idx="8027">
                  <c:v>4.741802E-4</c:v>
                </c:pt>
                <c:pt idx="8028">
                  <c:v>4.821192E-4</c:v>
                </c:pt>
                <c:pt idx="8029">
                  <c:v>4.807748E-4</c:v>
                </c:pt>
                <c:pt idx="8030">
                  <c:v>4.7399660000000001E-4</c:v>
                </c:pt>
                <c:pt idx="8031">
                  <c:v>4.6606860000000003E-4</c:v>
                </c:pt>
                <c:pt idx="8032">
                  <c:v>4.5906549999999999E-4</c:v>
                </c:pt>
                <c:pt idx="8033">
                  <c:v>4.5341080000000001E-4</c:v>
                </c:pt>
                <c:pt idx="8034">
                  <c:v>4.5019219999999999E-4</c:v>
                </c:pt>
                <c:pt idx="8035">
                  <c:v>4.4768610000000002E-4</c:v>
                </c:pt>
                <c:pt idx="8036">
                  <c:v>4.607689E-4</c:v>
                </c:pt>
                <c:pt idx="8037">
                  <c:v>4.6891940000000002E-4</c:v>
                </c:pt>
                <c:pt idx="8038">
                  <c:v>4.6770699999999999E-4</c:v>
                </c:pt>
                <c:pt idx="8039">
                  <c:v>4.6084659999999999E-4</c:v>
                </c:pt>
                <c:pt idx="8040">
                  <c:v>4.5252420000000001E-4</c:v>
                </c:pt>
                <c:pt idx="8041">
                  <c:v>4.4613580000000001E-4</c:v>
                </c:pt>
                <c:pt idx="8042">
                  <c:v>4.4127460000000001E-4</c:v>
                </c:pt>
                <c:pt idx="8043">
                  <c:v>4.3827040000000002E-4</c:v>
                </c:pt>
                <c:pt idx="8044">
                  <c:v>4.3630790000000002E-4</c:v>
                </c:pt>
                <c:pt idx="8045">
                  <c:v>4.3300080000000001E-4</c:v>
                </c:pt>
                <c:pt idx="8046">
                  <c:v>4.490346E-4</c:v>
                </c:pt>
                <c:pt idx="8047">
                  <c:v>4.5722919999999998E-4</c:v>
                </c:pt>
                <c:pt idx="8048">
                  <c:v>4.5563990000000001E-4</c:v>
                </c:pt>
                <c:pt idx="8049">
                  <c:v>4.4922959999999998E-4</c:v>
                </c:pt>
                <c:pt idx="8050">
                  <c:v>4.4165330000000002E-4</c:v>
                </c:pt>
                <c:pt idx="8051">
                  <c:v>4.3454499999999999E-4</c:v>
                </c:pt>
                <c:pt idx="8052">
                  <c:v>4.2992680000000002E-4</c:v>
                </c:pt>
                <c:pt idx="8053">
                  <c:v>4.2773900000000001E-4</c:v>
                </c:pt>
                <c:pt idx="8054">
                  <c:v>4.2535620000000001E-4</c:v>
                </c:pt>
                <c:pt idx="8055">
                  <c:v>4.3848409999999998E-4</c:v>
                </c:pt>
                <c:pt idx="8056">
                  <c:v>4.4670320000000002E-4</c:v>
                </c:pt>
                <c:pt idx="8057">
                  <c:v>4.4577910000000002E-4</c:v>
                </c:pt>
                <c:pt idx="8058">
                  <c:v>4.3916259999999998E-4</c:v>
                </c:pt>
                <c:pt idx="8059">
                  <c:v>4.3168090000000002E-4</c:v>
                </c:pt>
                <c:pt idx="8060">
                  <c:v>4.2525199999999999E-4</c:v>
                </c:pt>
                <c:pt idx="8061">
                  <c:v>4.2096929999999998E-4</c:v>
                </c:pt>
                <c:pt idx="8062">
                  <c:v>4.1857299999999999E-4</c:v>
                </c:pt>
                <c:pt idx="8063">
                  <c:v>4.1741119999999998E-4</c:v>
                </c:pt>
                <c:pt idx="8064">
                  <c:v>4.1433289999999998E-4</c:v>
                </c:pt>
                <c:pt idx="8065">
                  <c:v>4.3093830000000001E-4</c:v>
                </c:pt>
                <c:pt idx="8066">
                  <c:v>4.393833E-4</c:v>
                </c:pt>
                <c:pt idx="8067">
                  <c:v>4.376893E-4</c:v>
                </c:pt>
                <c:pt idx="8068">
                  <c:v>4.310327E-4</c:v>
                </c:pt>
                <c:pt idx="8069">
                  <c:v>4.2309280000000002E-4</c:v>
                </c:pt>
                <c:pt idx="8070">
                  <c:v>4.1647229999999997E-4</c:v>
                </c:pt>
                <c:pt idx="8071">
                  <c:v>4.1183700000000002E-4</c:v>
                </c:pt>
                <c:pt idx="8072">
                  <c:v>4.0914139999999999E-4</c:v>
                </c:pt>
                <c:pt idx="8073">
                  <c:v>4.0700360000000001E-4</c:v>
                </c:pt>
                <c:pt idx="8074">
                  <c:v>4.2195209999999999E-4</c:v>
                </c:pt>
                <c:pt idx="8075">
                  <c:v>4.3045609999999999E-4</c:v>
                </c:pt>
                <c:pt idx="8076">
                  <c:v>4.2900129999999997E-4</c:v>
                </c:pt>
                <c:pt idx="8077">
                  <c:v>4.2275519999999999E-4</c:v>
                </c:pt>
                <c:pt idx="8078">
                  <c:v>4.1446970000000001E-4</c:v>
                </c:pt>
                <c:pt idx="8079">
                  <c:v>4.0744769999999999E-4</c:v>
                </c:pt>
                <c:pt idx="8080">
                  <c:v>4.0360910000000001E-4</c:v>
                </c:pt>
                <c:pt idx="8081">
                  <c:v>4.0195770000000001E-4</c:v>
                </c:pt>
                <c:pt idx="8082">
                  <c:v>3.9978030000000002E-4</c:v>
                </c:pt>
                <c:pt idx="8083">
                  <c:v>3.9788369999999999E-4</c:v>
                </c:pt>
                <c:pt idx="8084">
                  <c:v>4.1410820000000001E-4</c:v>
                </c:pt>
                <c:pt idx="8085">
                  <c:v>4.223632E-4</c:v>
                </c:pt>
                <c:pt idx="8086">
                  <c:v>4.2122079999999998E-4</c:v>
                </c:pt>
                <c:pt idx="8087">
                  <c:v>4.1508970000000002E-4</c:v>
                </c:pt>
                <c:pt idx="8088">
                  <c:v>4.0689840000000002E-4</c:v>
                </c:pt>
                <c:pt idx="8089">
                  <c:v>4.0063069999999999E-4</c:v>
                </c:pt>
                <c:pt idx="8090">
                  <c:v>3.9732290000000001E-4</c:v>
                </c:pt>
                <c:pt idx="8091">
                  <c:v>3.952351E-4</c:v>
                </c:pt>
                <c:pt idx="8092">
                  <c:v>3.9290240000000001E-4</c:v>
                </c:pt>
                <c:pt idx="8093">
                  <c:v>3.9086079999999998E-4</c:v>
                </c:pt>
                <c:pt idx="8094">
                  <c:v>4.0686619999999999E-4</c:v>
                </c:pt>
                <c:pt idx="8095">
                  <c:v>4.1540890000000001E-4</c:v>
                </c:pt>
                <c:pt idx="8096">
                  <c:v>4.1422239999999998E-4</c:v>
                </c:pt>
                <c:pt idx="8097">
                  <c:v>4.0928500000000001E-4</c:v>
                </c:pt>
                <c:pt idx="8098">
                  <c:v>4.013528E-4</c:v>
                </c:pt>
                <c:pt idx="8099">
                  <c:v>3.9560110000000002E-4</c:v>
                </c:pt>
                <c:pt idx="8100">
                  <c:v>3.9189649999999998E-4</c:v>
                </c:pt>
                <c:pt idx="8101">
                  <c:v>3.8991310000000001E-4</c:v>
                </c:pt>
                <c:pt idx="8102">
                  <c:v>3.8794879999999999E-4</c:v>
                </c:pt>
                <c:pt idx="8103">
                  <c:v>4.0298439999999998E-4</c:v>
                </c:pt>
                <c:pt idx="8104">
                  <c:v>4.1128820000000001E-4</c:v>
                </c:pt>
                <c:pt idx="8105">
                  <c:v>4.098301E-4</c:v>
                </c:pt>
                <c:pt idx="8106">
                  <c:v>4.041208E-4</c:v>
                </c:pt>
                <c:pt idx="8107">
                  <c:v>3.9664250000000001E-4</c:v>
                </c:pt>
                <c:pt idx="8108">
                  <c:v>3.9002159999999999E-4</c:v>
                </c:pt>
                <c:pt idx="8109">
                  <c:v>3.8591899999999998E-4</c:v>
                </c:pt>
                <c:pt idx="8110">
                  <c:v>3.8451240000000002E-4</c:v>
                </c:pt>
                <c:pt idx="8111">
                  <c:v>3.8289630000000002E-4</c:v>
                </c:pt>
                <c:pt idx="8112">
                  <c:v>3.802918E-4</c:v>
                </c:pt>
                <c:pt idx="8113">
                  <c:v>3.9777580000000001E-4</c:v>
                </c:pt>
                <c:pt idx="8114">
                  <c:v>4.0651190000000001E-4</c:v>
                </c:pt>
                <c:pt idx="8115">
                  <c:v>4.0463100000000002E-4</c:v>
                </c:pt>
                <c:pt idx="8116">
                  <c:v>3.9864639999999998E-4</c:v>
                </c:pt>
                <c:pt idx="8117">
                  <c:v>3.918649E-4</c:v>
                </c:pt>
                <c:pt idx="8118">
                  <c:v>3.8596669999999998E-4</c:v>
                </c:pt>
                <c:pt idx="8119">
                  <c:v>3.8193329999999998E-4</c:v>
                </c:pt>
                <c:pt idx="8120">
                  <c:v>3.798071E-4</c:v>
                </c:pt>
                <c:pt idx="8121">
                  <c:v>3.789628E-4</c:v>
                </c:pt>
                <c:pt idx="8122">
                  <c:v>3.7744729999999999E-4</c:v>
                </c:pt>
                <c:pt idx="8123">
                  <c:v>3.9399770000000001E-4</c:v>
                </c:pt>
                <c:pt idx="8124">
                  <c:v>4.0260220000000002E-4</c:v>
                </c:pt>
                <c:pt idx="8125">
                  <c:v>4.020607E-4</c:v>
                </c:pt>
                <c:pt idx="8126">
                  <c:v>3.956629E-4</c:v>
                </c:pt>
                <c:pt idx="8127">
                  <c:v>3.87308E-4</c:v>
                </c:pt>
                <c:pt idx="8128">
                  <c:v>3.8122969999999999E-4</c:v>
                </c:pt>
                <c:pt idx="8129">
                  <c:v>3.7840520000000002E-4</c:v>
                </c:pt>
                <c:pt idx="8130">
                  <c:v>3.7660470000000002E-4</c:v>
                </c:pt>
                <c:pt idx="8131">
                  <c:v>3.7442090000000002E-4</c:v>
                </c:pt>
                <c:pt idx="8132">
                  <c:v>3.906785E-4</c:v>
                </c:pt>
                <c:pt idx="8133">
                  <c:v>3.9947449999999998E-4</c:v>
                </c:pt>
                <c:pt idx="8134">
                  <c:v>3.980128E-4</c:v>
                </c:pt>
                <c:pt idx="8135">
                  <c:v>3.9285459999999998E-4</c:v>
                </c:pt>
                <c:pt idx="8136">
                  <c:v>3.8692920000000001E-4</c:v>
                </c:pt>
                <c:pt idx="8137">
                  <c:v>3.8013959999999997E-4</c:v>
                </c:pt>
                <c:pt idx="8138">
                  <c:v>3.763665E-4</c:v>
                </c:pt>
                <c:pt idx="8139">
                  <c:v>3.7521709999999999E-4</c:v>
                </c:pt>
                <c:pt idx="8140">
                  <c:v>3.7345599999999998E-4</c:v>
                </c:pt>
                <c:pt idx="8141">
                  <c:v>3.7134629999999999E-4</c:v>
                </c:pt>
                <c:pt idx="8142">
                  <c:v>3.8791439999999997E-4</c:v>
                </c:pt>
                <c:pt idx="8143">
                  <c:v>3.9657389999999998E-4</c:v>
                </c:pt>
                <c:pt idx="8144">
                  <c:v>3.9581160000000002E-4</c:v>
                </c:pt>
                <c:pt idx="8145">
                  <c:v>3.8987359999999999E-4</c:v>
                </c:pt>
                <c:pt idx="8146">
                  <c:v>3.8207909999999999E-4</c:v>
                </c:pt>
                <c:pt idx="8147">
                  <c:v>3.7640919999999998E-4</c:v>
                </c:pt>
                <c:pt idx="8148">
                  <c:v>3.7264200000000001E-4</c:v>
                </c:pt>
                <c:pt idx="8149">
                  <c:v>3.708103E-4</c:v>
                </c:pt>
                <c:pt idx="8150">
                  <c:v>3.6926770000000002E-4</c:v>
                </c:pt>
                <c:pt idx="8151">
                  <c:v>3.6722209999999998E-4</c:v>
                </c:pt>
                <c:pt idx="8152">
                  <c:v>3.8373580000000001E-4</c:v>
                </c:pt>
                <c:pt idx="8153">
                  <c:v>3.9306660000000001E-4</c:v>
                </c:pt>
                <c:pt idx="8154">
                  <c:v>3.9232189999999998E-4</c:v>
                </c:pt>
                <c:pt idx="8155">
                  <c:v>3.867489E-4</c:v>
                </c:pt>
                <c:pt idx="8156">
                  <c:v>3.7966140000000002E-4</c:v>
                </c:pt>
                <c:pt idx="8157">
                  <c:v>3.7356560000000001E-4</c:v>
                </c:pt>
                <c:pt idx="8158">
                  <c:v>3.6995659999999999E-4</c:v>
                </c:pt>
                <c:pt idx="8159">
                  <c:v>3.6812690000000001E-4</c:v>
                </c:pt>
                <c:pt idx="8160">
                  <c:v>3.6706169999999998E-4</c:v>
                </c:pt>
                <c:pt idx="8161">
                  <c:v>3.6584950000000002E-4</c:v>
                </c:pt>
                <c:pt idx="8162">
                  <c:v>3.8286359999999998E-4</c:v>
                </c:pt>
                <c:pt idx="8163">
                  <c:v>3.9255630000000001E-4</c:v>
                </c:pt>
                <c:pt idx="8164">
                  <c:v>3.92569E-4</c:v>
                </c:pt>
                <c:pt idx="8165">
                  <c:v>3.8757910000000002E-4</c:v>
                </c:pt>
                <c:pt idx="8166">
                  <c:v>3.807676E-4</c:v>
                </c:pt>
                <c:pt idx="8167">
                  <c:v>3.7408009999999998E-4</c:v>
                </c:pt>
                <c:pt idx="8168">
                  <c:v>3.706866E-4</c:v>
                </c:pt>
                <c:pt idx="8169">
                  <c:v>3.6986970000000001E-4</c:v>
                </c:pt>
                <c:pt idx="8170">
                  <c:v>3.6875189999999999E-4</c:v>
                </c:pt>
                <c:pt idx="8171">
                  <c:v>3.8417809999999997E-4</c:v>
                </c:pt>
                <c:pt idx="8172">
                  <c:v>3.9476970000000002E-4</c:v>
                </c:pt>
                <c:pt idx="8173">
                  <c:v>3.9513010000000003E-4</c:v>
                </c:pt>
                <c:pt idx="8174">
                  <c:v>3.8919140000000002E-4</c:v>
                </c:pt>
                <c:pt idx="8175">
                  <c:v>3.8179670000000002E-4</c:v>
                </c:pt>
                <c:pt idx="8176">
                  <c:v>3.756319E-4</c:v>
                </c:pt>
                <c:pt idx="8177">
                  <c:v>3.7125299999999999E-4</c:v>
                </c:pt>
                <c:pt idx="8178">
                  <c:v>3.6884150000000002E-4</c:v>
                </c:pt>
                <c:pt idx="8179">
                  <c:v>3.6826859999999998E-4</c:v>
                </c:pt>
                <c:pt idx="8180">
                  <c:v>3.6673100000000002E-4</c:v>
                </c:pt>
                <c:pt idx="8181">
                  <c:v>3.8378989999999998E-4</c:v>
                </c:pt>
                <c:pt idx="8182">
                  <c:v>3.9307250000000001E-4</c:v>
                </c:pt>
                <c:pt idx="8183">
                  <c:v>3.9293930000000002E-4</c:v>
                </c:pt>
                <c:pt idx="8184">
                  <c:v>3.8683210000000002E-4</c:v>
                </c:pt>
                <c:pt idx="8185">
                  <c:v>3.8013350000000001E-4</c:v>
                </c:pt>
                <c:pt idx="8186">
                  <c:v>3.749809E-4</c:v>
                </c:pt>
                <c:pt idx="8187">
                  <c:v>3.7124219999999999E-4</c:v>
                </c:pt>
                <c:pt idx="8188">
                  <c:v>3.6985259999999998E-4</c:v>
                </c:pt>
                <c:pt idx="8189">
                  <c:v>3.6870650000000001E-4</c:v>
                </c:pt>
                <c:pt idx="8190">
                  <c:v>3.6699649999999998E-4</c:v>
                </c:pt>
                <c:pt idx="8191">
                  <c:v>3.8380869999999999E-4</c:v>
                </c:pt>
                <c:pt idx="8192">
                  <c:v>3.9311370000000002E-4</c:v>
                </c:pt>
                <c:pt idx="8193">
                  <c:v>3.9336619999999999E-4</c:v>
                </c:pt>
                <c:pt idx="8194">
                  <c:v>3.8776030000000001E-4</c:v>
                </c:pt>
                <c:pt idx="8195">
                  <c:v>3.8037800000000001E-4</c:v>
                </c:pt>
                <c:pt idx="8196">
                  <c:v>3.7535010000000002E-4</c:v>
                </c:pt>
                <c:pt idx="8197">
                  <c:v>3.7252349999999999E-4</c:v>
                </c:pt>
                <c:pt idx="8198">
                  <c:v>3.7076969999999998E-4</c:v>
                </c:pt>
                <c:pt idx="8199">
                  <c:v>3.6915819999999998E-4</c:v>
                </c:pt>
                <c:pt idx="8200">
                  <c:v>3.6793109999999998E-4</c:v>
                </c:pt>
                <c:pt idx="8201">
                  <c:v>3.8535149999999998E-4</c:v>
                </c:pt>
                <c:pt idx="8202">
                  <c:v>3.9484570000000003E-4</c:v>
                </c:pt>
                <c:pt idx="8203">
                  <c:v>3.9441660000000001E-4</c:v>
                </c:pt>
                <c:pt idx="8204">
                  <c:v>3.8760150000000001E-4</c:v>
                </c:pt>
                <c:pt idx="8205">
                  <c:v>3.8086940000000002E-4</c:v>
                </c:pt>
                <c:pt idx="8206">
                  <c:v>3.754516E-4</c:v>
                </c:pt>
                <c:pt idx="8207">
                  <c:v>3.7207990000000002E-4</c:v>
                </c:pt>
                <c:pt idx="8208">
                  <c:v>3.7055809999999998E-4</c:v>
                </c:pt>
                <c:pt idx="8209">
                  <c:v>3.622597E-4</c:v>
                </c:pt>
                <c:pt idx="8210">
                  <c:v>3.6028489999999998E-4</c:v>
                </c:pt>
                <c:pt idx="8211">
                  <c:v>3.7754690000000002E-4</c:v>
                </c:pt>
                <c:pt idx="8212">
                  <c:v>3.8716649999999999E-4</c:v>
                </c:pt>
                <c:pt idx="8213">
                  <c:v>3.8332509999999999E-4</c:v>
                </c:pt>
                <c:pt idx="8214">
                  <c:v>3.777632E-4</c:v>
                </c:pt>
                <c:pt idx="8215">
                  <c:v>3.6850039999999999E-4</c:v>
                </c:pt>
                <c:pt idx="8216">
                  <c:v>3.6354209999999999E-4</c:v>
                </c:pt>
                <c:pt idx="8217">
                  <c:v>3.6164120000000002E-4</c:v>
                </c:pt>
                <c:pt idx="8218">
                  <c:v>3.6196790000000002E-4</c:v>
                </c:pt>
                <c:pt idx="8219">
                  <c:v>3.621543E-4</c:v>
                </c:pt>
                <c:pt idx="8220">
                  <c:v>3.6254050000000002E-4</c:v>
                </c:pt>
                <c:pt idx="8221">
                  <c:v>3.7919309999999998E-4</c:v>
                </c:pt>
                <c:pt idx="8222">
                  <c:v>3.894786E-4</c:v>
                </c:pt>
                <c:pt idx="8223">
                  <c:v>3.8980040000000002E-4</c:v>
                </c:pt>
                <c:pt idx="8224">
                  <c:v>3.8526670000000002E-4</c:v>
                </c:pt>
                <c:pt idx="8225">
                  <c:v>3.7839159999999999E-4</c:v>
                </c:pt>
                <c:pt idx="8226">
                  <c:v>3.7241470000000002E-4</c:v>
                </c:pt>
                <c:pt idx="8227">
                  <c:v>3.6944069999999998E-4</c:v>
                </c:pt>
                <c:pt idx="8228">
                  <c:v>3.681836E-4</c:v>
                </c:pt>
                <c:pt idx="8229">
                  <c:v>3.6644310000000002E-4</c:v>
                </c:pt>
                <c:pt idx="8230">
                  <c:v>3.656663E-4</c:v>
                </c:pt>
                <c:pt idx="8231">
                  <c:v>3.8362139999999998E-4</c:v>
                </c:pt>
                <c:pt idx="8232">
                  <c:v>3.930227E-4</c:v>
                </c:pt>
                <c:pt idx="8233">
                  <c:v>3.9258179999999998E-4</c:v>
                </c:pt>
                <c:pt idx="8234">
                  <c:v>3.872786E-4</c:v>
                </c:pt>
                <c:pt idx="8235">
                  <c:v>3.805573E-4</c:v>
                </c:pt>
                <c:pt idx="8236">
                  <c:v>3.7467540000000001E-4</c:v>
                </c:pt>
                <c:pt idx="8237">
                  <c:v>3.7146059999999999E-4</c:v>
                </c:pt>
                <c:pt idx="8238">
                  <c:v>3.6969029999999999E-4</c:v>
                </c:pt>
                <c:pt idx="8239">
                  <c:v>3.6786179999999998E-4</c:v>
                </c:pt>
                <c:pt idx="8240">
                  <c:v>3.6628289999999998E-4</c:v>
                </c:pt>
                <c:pt idx="8241">
                  <c:v>3.8427639999999999E-4</c:v>
                </c:pt>
                <c:pt idx="8242">
                  <c:v>3.9404970000000002E-4</c:v>
                </c:pt>
                <c:pt idx="8243">
                  <c:v>3.9348600000000002E-4</c:v>
                </c:pt>
                <c:pt idx="8244">
                  <c:v>3.8760310000000002E-4</c:v>
                </c:pt>
                <c:pt idx="8245">
                  <c:v>3.8043549999999999E-4</c:v>
                </c:pt>
                <c:pt idx="8246">
                  <c:v>3.7457000000000001E-4</c:v>
                </c:pt>
                <c:pt idx="8247">
                  <c:v>3.7127120000000002E-4</c:v>
                </c:pt>
                <c:pt idx="8248">
                  <c:v>3.6938980000000003E-4</c:v>
                </c:pt>
                <c:pt idx="8249">
                  <c:v>3.676466E-4</c:v>
                </c:pt>
                <c:pt idx="8250">
                  <c:v>3.654765E-4</c:v>
                </c:pt>
                <c:pt idx="8251">
                  <c:v>3.8373349999999999E-4</c:v>
                </c:pt>
                <c:pt idx="8252">
                  <c:v>3.9376059999999999E-4</c:v>
                </c:pt>
                <c:pt idx="8253">
                  <c:v>3.9265520000000001E-4</c:v>
                </c:pt>
                <c:pt idx="8254">
                  <c:v>3.8611309999999997E-4</c:v>
                </c:pt>
                <c:pt idx="8255">
                  <c:v>3.7983949999999999E-4</c:v>
                </c:pt>
                <c:pt idx="8256">
                  <c:v>3.7393060000000001E-4</c:v>
                </c:pt>
                <c:pt idx="8257">
                  <c:v>3.701574E-4</c:v>
                </c:pt>
                <c:pt idx="8258">
                  <c:v>3.6891579999999999E-4</c:v>
                </c:pt>
                <c:pt idx="8259">
                  <c:v>3.686497E-4</c:v>
                </c:pt>
                <c:pt idx="8260">
                  <c:v>3.6667330000000003E-4</c:v>
                </c:pt>
                <c:pt idx="8261">
                  <c:v>3.8406129999999999E-4</c:v>
                </c:pt>
                <c:pt idx="8262">
                  <c:v>3.943064E-4</c:v>
                </c:pt>
                <c:pt idx="8263">
                  <c:v>3.9452379999999998E-4</c:v>
                </c:pt>
                <c:pt idx="8264">
                  <c:v>3.8865230000000001E-4</c:v>
                </c:pt>
                <c:pt idx="8265">
                  <c:v>3.8117549999999999E-4</c:v>
                </c:pt>
                <c:pt idx="8266">
                  <c:v>3.7459530000000002E-4</c:v>
                </c:pt>
                <c:pt idx="8267">
                  <c:v>3.7044360000000002E-4</c:v>
                </c:pt>
                <c:pt idx="8268">
                  <c:v>3.6876850000000001E-4</c:v>
                </c:pt>
                <c:pt idx="8269">
                  <c:v>3.6730090000000002E-4</c:v>
                </c:pt>
                <c:pt idx="8270">
                  <c:v>3.6667219999999998E-4</c:v>
                </c:pt>
                <c:pt idx="8271">
                  <c:v>3.843192E-4</c:v>
                </c:pt>
                <c:pt idx="8272">
                  <c:v>3.9444730000000002E-4</c:v>
                </c:pt>
                <c:pt idx="8273">
                  <c:v>3.9457149999999998E-4</c:v>
                </c:pt>
                <c:pt idx="8274">
                  <c:v>3.8909189999999997E-4</c:v>
                </c:pt>
                <c:pt idx="8275">
                  <c:v>3.8118419999999997E-4</c:v>
                </c:pt>
                <c:pt idx="8276">
                  <c:v>3.7437359999999999E-4</c:v>
                </c:pt>
                <c:pt idx="8277">
                  <c:v>3.7030610000000002E-4</c:v>
                </c:pt>
                <c:pt idx="8278">
                  <c:v>3.684456E-4</c:v>
                </c:pt>
                <c:pt idx="8279">
                  <c:v>3.6669410000000002E-4</c:v>
                </c:pt>
                <c:pt idx="8280">
                  <c:v>3.6474430000000001E-4</c:v>
                </c:pt>
                <c:pt idx="8281">
                  <c:v>3.8240570000000002E-4</c:v>
                </c:pt>
                <c:pt idx="8282">
                  <c:v>3.929623E-4</c:v>
                </c:pt>
                <c:pt idx="8283">
                  <c:v>3.9254840000000002E-4</c:v>
                </c:pt>
                <c:pt idx="8284">
                  <c:v>3.8731809999999997E-4</c:v>
                </c:pt>
                <c:pt idx="8285">
                  <c:v>3.8016580000000002E-4</c:v>
                </c:pt>
                <c:pt idx="8286">
                  <c:v>3.7354139999999999E-4</c:v>
                </c:pt>
                <c:pt idx="8287">
                  <c:v>3.6879719999999999E-4</c:v>
                </c:pt>
                <c:pt idx="8288">
                  <c:v>3.6677790000000002E-4</c:v>
                </c:pt>
                <c:pt idx="8289">
                  <c:v>3.6480589999999998E-4</c:v>
                </c:pt>
                <c:pt idx="8290">
                  <c:v>3.6272330000000001E-4</c:v>
                </c:pt>
                <c:pt idx="8291">
                  <c:v>3.8110979999999997E-4</c:v>
                </c:pt>
                <c:pt idx="8292">
                  <c:v>3.9177450000000001E-4</c:v>
                </c:pt>
                <c:pt idx="8293">
                  <c:v>3.9131970000000002E-4</c:v>
                </c:pt>
                <c:pt idx="8294">
                  <c:v>3.8574749999999999E-4</c:v>
                </c:pt>
                <c:pt idx="8295">
                  <c:v>3.7810559999999999E-4</c:v>
                </c:pt>
                <c:pt idx="8296">
                  <c:v>3.7211310000000001E-4</c:v>
                </c:pt>
                <c:pt idx="8297">
                  <c:v>3.6738580000000002E-4</c:v>
                </c:pt>
                <c:pt idx="8298">
                  <c:v>3.6463359999999999E-4</c:v>
                </c:pt>
                <c:pt idx="8299">
                  <c:v>3.6323730000000003E-4</c:v>
                </c:pt>
                <c:pt idx="8300">
                  <c:v>3.6175690000000001E-4</c:v>
                </c:pt>
                <c:pt idx="8301">
                  <c:v>3.7989639999999998E-4</c:v>
                </c:pt>
                <c:pt idx="8302">
                  <c:v>3.902671E-4</c:v>
                </c:pt>
                <c:pt idx="8303">
                  <c:v>3.9059119999999999E-4</c:v>
                </c:pt>
                <c:pt idx="8304">
                  <c:v>3.8524659999999999E-4</c:v>
                </c:pt>
                <c:pt idx="8305">
                  <c:v>3.7780570000000001E-4</c:v>
                </c:pt>
                <c:pt idx="8306">
                  <c:v>3.7096649999999998E-4</c:v>
                </c:pt>
                <c:pt idx="8307">
                  <c:v>3.6706260000000002E-4</c:v>
                </c:pt>
                <c:pt idx="8308">
                  <c:v>3.6467470000000002E-4</c:v>
                </c:pt>
                <c:pt idx="8309">
                  <c:v>3.6332960000000001E-4</c:v>
                </c:pt>
                <c:pt idx="8310">
                  <c:v>3.6149259999999998E-4</c:v>
                </c:pt>
                <c:pt idx="8311">
                  <c:v>3.798203E-4</c:v>
                </c:pt>
                <c:pt idx="8312">
                  <c:v>3.9014220000000002E-4</c:v>
                </c:pt>
                <c:pt idx="8313">
                  <c:v>3.8962460000000002E-4</c:v>
                </c:pt>
                <c:pt idx="8314">
                  <c:v>3.8433240000000001E-4</c:v>
                </c:pt>
                <c:pt idx="8315">
                  <c:v>3.7699970000000001E-4</c:v>
                </c:pt>
                <c:pt idx="8316">
                  <c:v>3.711826E-4</c:v>
                </c:pt>
                <c:pt idx="8317">
                  <c:v>3.6635280000000002E-4</c:v>
                </c:pt>
                <c:pt idx="8318">
                  <c:v>3.6272030000000002E-4</c:v>
                </c:pt>
                <c:pt idx="8319">
                  <c:v>3.602109E-4</c:v>
                </c:pt>
                <c:pt idx="8320">
                  <c:v>3.585385E-4</c:v>
                </c:pt>
                <c:pt idx="8321">
                  <c:v>3.7612760000000001E-4</c:v>
                </c:pt>
                <c:pt idx="8322">
                  <c:v>3.8593949999999997E-4</c:v>
                </c:pt>
                <c:pt idx="8323">
                  <c:v>3.8557979999999999E-4</c:v>
                </c:pt>
                <c:pt idx="8324">
                  <c:v>3.7855039999999999E-4</c:v>
                </c:pt>
                <c:pt idx="8325">
                  <c:v>3.6966439999999999E-4</c:v>
                </c:pt>
                <c:pt idx="8326">
                  <c:v>3.6310340000000001E-4</c:v>
                </c:pt>
                <c:pt idx="8327">
                  <c:v>3.5934600000000003E-4</c:v>
                </c:pt>
                <c:pt idx="8328">
                  <c:v>3.5701919999999999E-4</c:v>
                </c:pt>
                <c:pt idx="8329">
                  <c:v>3.5502789999999998E-4</c:v>
                </c:pt>
                <c:pt idx="8330">
                  <c:v>3.533818E-4</c:v>
                </c:pt>
                <c:pt idx="8331">
                  <c:v>3.7176549999999998E-4</c:v>
                </c:pt>
                <c:pt idx="8332">
                  <c:v>3.8193500000000002E-4</c:v>
                </c:pt>
                <c:pt idx="8333">
                  <c:v>3.8137700000000002E-4</c:v>
                </c:pt>
                <c:pt idx="8334">
                  <c:v>3.7443589999999998E-4</c:v>
                </c:pt>
                <c:pt idx="8335">
                  <c:v>3.6539029999999999E-4</c:v>
                </c:pt>
                <c:pt idx="8336">
                  <c:v>3.57988E-4</c:v>
                </c:pt>
                <c:pt idx="8337">
                  <c:v>3.5312180000000002E-4</c:v>
                </c:pt>
                <c:pt idx="8338">
                  <c:v>3.5056809999999997E-4</c:v>
                </c:pt>
                <c:pt idx="8339">
                  <c:v>3.4807559999999998E-4</c:v>
                </c:pt>
                <c:pt idx="8340">
                  <c:v>3.4649460000000002E-4</c:v>
                </c:pt>
                <c:pt idx="8341">
                  <c:v>3.4453529999999997E-4</c:v>
                </c:pt>
                <c:pt idx="8342">
                  <c:v>3.6413409999999999E-4</c:v>
                </c:pt>
                <c:pt idx="8343">
                  <c:v>3.7491450000000002E-4</c:v>
                </c:pt>
                <c:pt idx="8344">
                  <c:v>3.7456559999999998E-4</c:v>
                </c:pt>
                <c:pt idx="8345">
                  <c:v>3.6794570000000002E-4</c:v>
                </c:pt>
                <c:pt idx="8346">
                  <c:v>3.5969600000000001E-4</c:v>
                </c:pt>
                <c:pt idx="8347">
                  <c:v>3.5331639999999998E-4</c:v>
                </c:pt>
                <c:pt idx="8348">
                  <c:v>3.4877539999999998E-4</c:v>
                </c:pt>
                <c:pt idx="8349">
                  <c:v>3.4630289999999997E-4</c:v>
                </c:pt>
                <c:pt idx="8350">
                  <c:v>3.4555179999999999E-4</c:v>
                </c:pt>
                <c:pt idx="8351">
                  <c:v>3.447848E-4</c:v>
                </c:pt>
                <c:pt idx="8352">
                  <c:v>3.6341660000000002E-4</c:v>
                </c:pt>
                <c:pt idx="8353">
                  <c:v>3.7485360000000001E-4</c:v>
                </c:pt>
                <c:pt idx="8354">
                  <c:v>3.739619E-4</c:v>
                </c:pt>
                <c:pt idx="8355">
                  <c:v>3.6721799999999999E-4</c:v>
                </c:pt>
                <c:pt idx="8356">
                  <c:v>3.5962169999999999E-4</c:v>
                </c:pt>
                <c:pt idx="8357">
                  <c:v>3.5010130000000001E-4</c:v>
                </c:pt>
                <c:pt idx="8358">
                  <c:v>3.4682909999999998E-4</c:v>
                </c:pt>
                <c:pt idx="8359">
                  <c:v>3.447732E-4</c:v>
                </c:pt>
                <c:pt idx="8360">
                  <c:v>3.4226169999999998E-4</c:v>
                </c:pt>
                <c:pt idx="8361">
                  <c:v>3.4046880000000002E-4</c:v>
                </c:pt>
                <c:pt idx="8362">
                  <c:v>3.5782799999999998E-4</c:v>
                </c:pt>
                <c:pt idx="8363">
                  <c:v>3.6886530000000001E-4</c:v>
                </c:pt>
                <c:pt idx="8364">
                  <c:v>3.6827399999999998E-4</c:v>
                </c:pt>
                <c:pt idx="8365">
                  <c:v>3.6256210000000001E-4</c:v>
                </c:pt>
                <c:pt idx="8366">
                  <c:v>3.5375530000000002E-4</c:v>
                </c:pt>
                <c:pt idx="8367">
                  <c:v>3.4805179999999999E-4</c:v>
                </c:pt>
                <c:pt idx="8368">
                  <c:v>3.438181E-4</c:v>
                </c:pt>
                <c:pt idx="8369">
                  <c:v>3.4137940000000003E-4</c:v>
                </c:pt>
                <c:pt idx="8370">
                  <c:v>3.397381E-4</c:v>
                </c:pt>
                <c:pt idx="8371">
                  <c:v>3.3878549999999998E-4</c:v>
                </c:pt>
                <c:pt idx="8372">
                  <c:v>3.5823799999999998E-4</c:v>
                </c:pt>
                <c:pt idx="8373">
                  <c:v>3.6941269999999997E-4</c:v>
                </c:pt>
                <c:pt idx="8374">
                  <c:v>3.707707E-4</c:v>
                </c:pt>
                <c:pt idx="8375">
                  <c:v>3.655566E-4</c:v>
                </c:pt>
                <c:pt idx="8376">
                  <c:v>3.5934360000000002E-4</c:v>
                </c:pt>
                <c:pt idx="8377">
                  <c:v>3.5453410000000002E-4</c:v>
                </c:pt>
                <c:pt idx="8378">
                  <c:v>3.526418E-4</c:v>
                </c:pt>
                <c:pt idx="8379">
                  <c:v>3.5017369999999998E-4</c:v>
                </c:pt>
                <c:pt idx="8380">
                  <c:v>3.4873149999999997E-4</c:v>
                </c:pt>
                <c:pt idx="8381">
                  <c:v>3.4682499999999999E-4</c:v>
                </c:pt>
                <c:pt idx="8382">
                  <c:v>3.4569350000000001E-4</c:v>
                </c:pt>
                <c:pt idx="8383">
                  <c:v>3.6762230000000001E-4</c:v>
                </c:pt>
                <c:pt idx="8384">
                  <c:v>3.7811499999999999E-4</c:v>
                </c:pt>
                <c:pt idx="8385">
                  <c:v>3.79575E-4</c:v>
                </c:pt>
                <c:pt idx="8386">
                  <c:v>3.7396659999999998E-4</c:v>
                </c:pt>
                <c:pt idx="8387">
                  <c:v>3.6749409999999998E-4</c:v>
                </c:pt>
                <c:pt idx="8388">
                  <c:v>3.603336E-4</c:v>
                </c:pt>
                <c:pt idx="8389">
                  <c:v>3.5683539999999998E-4</c:v>
                </c:pt>
                <c:pt idx="8390">
                  <c:v>3.550804E-4</c:v>
                </c:pt>
                <c:pt idx="8391">
                  <c:v>3.5357230000000002E-4</c:v>
                </c:pt>
                <c:pt idx="8392">
                  <c:v>3.5258639999999998E-4</c:v>
                </c:pt>
                <c:pt idx="8393">
                  <c:v>3.7241040000000002E-4</c:v>
                </c:pt>
                <c:pt idx="8394">
                  <c:v>3.8321610000000001E-4</c:v>
                </c:pt>
                <c:pt idx="8395">
                  <c:v>3.8394360000000002E-4</c:v>
                </c:pt>
                <c:pt idx="8396">
                  <c:v>3.7860729999999998E-4</c:v>
                </c:pt>
                <c:pt idx="8397">
                  <c:v>3.7093340000000002E-4</c:v>
                </c:pt>
                <c:pt idx="8398">
                  <c:v>3.6419419999999999E-4</c:v>
                </c:pt>
                <c:pt idx="8399">
                  <c:v>3.5967980000000001E-4</c:v>
                </c:pt>
                <c:pt idx="8400">
                  <c:v>3.5872470000000001E-4</c:v>
                </c:pt>
                <c:pt idx="8401">
                  <c:v>3.5801879999999999E-4</c:v>
                </c:pt>
                <c:pt idx="8402">
                  <c:v>3.5705289999999999E-4</c:v>
                </c:pt>
                <c:pt idx="8403">
                  <c:v>3.5564549999999998E-4</c:v>
                </c:pt>
                <c:pt idx="8404">
                  <c:v>3.7654190000000002E-4</c:v>
                </c:pt>
                <c:pt idx="8405">
                  <c:v>3.8684340000000002E-4</c:v>
                </c:pt>
                <c:pt idx="8406">
                  <c:v>3.8655180000000001E-4</c:v>
                </c:pt>
                <c:pt idx="8407">
                  <c:v>3.8072479999999998E-4</c:v>
                </c:pt>
                <c:pt idx="8408">
                  <c:v>3.722668E-4</c:v>
                </c:pt>
                <c:pt idx="8409">
                  <c:v>3.6460989999999999E-4</c:v>
                </c:pt>
                <c:pt idx="8410">
                  <c:v>3.6054560000000003E-4</c:v>
                </c:pt>
                <c:pt idx="8411">
                  <c:v>3.5936810000000003E-4</c:v>
                </c:pt>
                <c:pt idx="8412">
                  <c:v>3.5837530000000002E-4</c:v>
                </c:pt>
                <c:pt idx="8413">
                  <c:v>3.5642330000000002E-4</c:v>
                </c:pt>
                <c:pt idx="8414">
                  <c:v>3.762379E-4</c:v>
                </c:pt>
                <c:pt idx="8415">
                  <c:v>3.8762440000000002E-4</c:v>
                </c:pt>
                <c:pt idx="8416">
                  <c:v>3.880973E-4</c:v>
                </c:pt>
                <c:pt idx="8417">
                  <c:v>3.8142990000000001E-4</c:v>
                </c:pt>
                <c:pt idx="8418">
                  <c:v>3.7333359999999999E-4</c:v>
                </c:pt>
                <c:pt idx="8419">
                  <c:v>3.6634919999999999E-4</c:v>
                </c:pt>
                <c:pt idx="8420">
                  <c:v>3.6190909999999997E-4</c:v>
                </c:pt>
                <c:pt idx="8421">
                  <c:v>3.6013290000000002E-4</c:v>
                </c:pt>
                <c:pt idx="8422">
                  <c:v>3.5857970000000001E-4</c:v>
                </c:pt>
                <c:pt idx="8423">
                  <c:v>3.571332E-4</c:v>
                </c:pt>
                <c:pt idx="8424">
                  <c:v>3.7779360000000001E-4</c:v>
                </c:pt>
                <c:pt idx="8425">
                  <c:v>3.8940760000000002E-4</c:v>
                </c:pt>
                <c:pt idx="8426">
                  <c:v>3.8995309999999999E-4</c:v>
                </c:pt>
                <c:pt idx="8427">
                  <c:v>3.8359849999999998E-4</c:v>
                </c:pt>
                <c:pt idx="8428">
                  <c:v>3.754222E-4</c:v>
                </c:pt>
                <c:pt idx="8429">
                  <c:v>3.68802E-4</c:v>
                </c:pt>
                <c:pt idx="8430">
                  <c:v>3.6464689999999997E-4</c:v>
                </c:pt>
                <c:pt idx="8431">
                  <c:v>3.628921E-4</c:v>
                </c:pt>
                <c:pt idx="8432">
                  <c:v>3.6176330000000002E-4</c:v>
                </c:pt>
                <c:pt idx="8433">
                  <c:v>3.5999969999999997E-4</c:v>
                </c:pt>
                <c:pt idx="8434">
                  <c:v>3.5829779999999999E-4</c:v>
                </c:pt>
                <c:pt idx="8435">
                  <c:v>3.7950849999999998E-4</c:v>
                </c:pt>
                <c:pt idx="8436">
                  <c:v>3.9094329999999998E-4</c:v>
                </c:pt>
                <c:pt idx="8437">
                  <c:v>3.9093500000000002E-4</c:v>
                </c:pt>
                <c:pt idx="8438">
                  <c:v>3.8454549999999998E-4</c:v>
                </c:pt>
                <c:pt idx="8439">
                  <c:v>3.7633460000000002E-4</c:v>
                </c:pt>
                <c:pt idx="8440">
                  <c:v>3.6961850000000001E-4</c:v>
                </c:pt>
                <c:pt idx="8441">
                  <c:v>3.6523840000000002E-4</c:v>
                </c:pt>
                <c:pt idx="8442">
                  <c:v>3.6295339999999998E-4</c:v>
                </c:pt>
                <c:pt idx="8443">
                  <c:v>3.6138819999999999E-4</c:v>
                </c:pt>
                <c:pt idx="8444">
                  <c:v>3.5996180000000001E-4</c:v>
                </c:pt>
                <c:pt idx="8445">
                  <c:v>3.80188E-4</c:v>
                </c:pt>
                <c:pt idx="8446">
                  <c:v>3.9196190000000001E-4</c:v>
                </c:pt>
                <c:pt idx="8447">
                  <c:v>3.9204689999999999E-4</c:v>
                </c:pt>
                <c:pt idx="8448">
                  <c:v>3.8536970000000001E-4</c:v>
                </c:pt>
                <c:pt idx="8449">
                  <c:v>3.7674110000000002E-4</c:v>
                </c:pt>
                <c:pt idx="8450">
                  <c:v>3.6974190000000002E-4</c:v>
                </c:pt>
                <c:pt idx="8451">
                  <c:v>3.653296E-4</c:v>
                </c:pt>
                <c:pt idx="8452">
                  <c:v>3.6254240000000001E-4</c:v>
                </c:pt>
                <c:pt idx="8453">
                  <c:v>3.6062190000000002E-4</c:v>
                </c:pt>
                <c:pt idx="8454">
                  <c:v>3.5868E-4</c:v>
                </c:pt>
                <c:pt idx="8455">
                  <c:v>3.5747140000000002E-4</c:v>
                </c:pt>
                <c:pt idx="8456">
                  <c:v>3.7877549999999999E-4</c:v>
                </c:pt>
                <c:pt idx="8457">
                  <c:v>3.9054379999999998E-4</c:v>
                </c:pt>
                <c:pt idx="8458">
                  <c:v>3.9057509999999997E-4</c:v>
                </c:pt>
                <c:pt idx="8459">
                  <c:v>3.8368689999999998E-4</c:v>
                </c:pt>
                <c:pt idx="8460">
                  <c:v>3.7496190000000003E-4</c:v>
                </c:pt>
                <c:pt idx="8461">
                  <c:v>3.6735940000000002E-4</c:v>
                </c:pt>
                <c:pt idx="8462">
                  <c:v>3.6255009999999998E-4</c:v>
                </c:pt>
                <c:pt idx="8463">
                  <c:v>3.595661E-4</c:v>
                </c:pt>
                <c:pt idx="8464">
                  <c:v>3.57967E-4</c:v>
                </c:pt>
                <c:pt idx="8465">
                  <c:v>3.5613780000000002E-4</c:v>
                </c:pt>
                <c:pt idx="8466">
                  <c:v>3.5488199999999999E-4</c:v>
                </c:pt>
                <c:pt idx="8467">
                  <c:v>3.7724260000000001E-4</c:v>
                </c:pt>
                <c:pt idx="8468">
                  <c:v>3.8909900000000001E-4</c:v>
                </c:pt>
                <c:pt idx="8469">
                  <c:v>3.8866120000000001E-4</c:v>
                </c:pt>
                <c:pt idx="8470">
                  <c:v>3.8152759999999998E-4</c:v>
                </c:pt>
                <c:pt idx="8471">
                  <c:v>3.7272720000000001E-4</c:v>
                </c:pt>
                <c:pt idx="8472">
                  <c:v>3.6501749999999999E-4</c:v>
                </c:pt>
                <c:pt idx="8473">
                  <c:v>3.598362E-4</c:v>
                </c:pt>
                <c:pt idx="8474">
                  <c:v>3.571092E-4</c:v>
                </c:pt>
                <c:pt idx="8475">
                  <c:v>3.5522979999999998E-4</c:v>
                </c:pt>
                <c:pt idx="8476">
                  <c:v>3.5389390000000002E-4</c:v>
                </c:pt>
                <c:pt idx="8477">
                  <c:v>3.7380920000000003E-4</c:v>
                </c:pt>
                <c:pt idx="8478">
                  <c:v>3.8545129999999997E-4</c:v>
                </c:pt>
                <c:pt idx="8479">
                  <c:v>3.8588590000000002E-4</c:v>
                </c:pt>
                <c:pt idx="8480">
                  <c:v>3.7881740000000002E-4</c:v>
                </c:pt>
                <c:pt idx="8481">
                  <c:v>3.7016369999999998E-4</c:v>
                </c:pt>
                <c:pt idx="8482">
                  <c:v>3.6233370000000002E-4</c:v>
                </c:pt>
                <c:pt idx="8483">
                  <c:v>3.5765809999999999E-4</c:v>
                </c:pt>
                <c:pt idx="8484">
                  <c:v>3.5572890000000002E-4</c:v>
                </c:pt>
                <c:pt idx="8485">
                  <c:v>3.5447469999999999E-4</c:v>
                </c:pt>
                <c:pt idx="8486">
                  <c:v>3.5242280000000002E-4</c:v>
                </c:pt>
                <c:pt idx="8487">
                  <c:v>3.5065870000000002E-4</c:v>
                </c:pt>
                <c:pt idx="8488">
                  <c:v>3.7328280000000001E-4</c:v>
                </c:pt>
                <c:pt idx="8489">
                  <c:v>3.8537819999999998E-4</c:v>
                </c:pt>
                <c:pt idx="8490">
                  <c:v>3.8572059999999997E-4</c:v>
                </c:pt>
                <c:pt idx="8491">
                  <c:v>3.7868649999999999E-4</c:v>
                </c:pt>
                <c:pt idx="8492">
                  <c:v>3.6969290000000001E-4</c:v>
                </c:pt>
                <c:pt idx="8493">
                  <c:v>3.6259200000000001E-4</c:v>
                </c:pt>
                <c:pt idx="8494">
                  <c:v>3.574761E-4</c:v>
                </c:pt>
                <c:pt idx="8495">
                  <c:v>3.54996E-4</c:v>
                </c:pt>
                <c:pt idx="8496">
                  <c:v>3.5381200000000001E-4</c:v>
                </c:pt>
                <c:pt idx="8497">
                  <c:v>3.5185039999999999E-4</c:v>
                </c:pt>
                <c:pt idx="8498">
                  <c:v>3.4998959999999997E-4</c:v>
                </c:pt>
                <c:pt idx="8499">
                  <c:v>3.7269890000000001E-4</c:v>
                </c:pt>
                <c:pt idx="8500">
                  <c:v>3.8500520000000002E-4</c:v>
                </c:pt>
                <c:pt idx="8501">
                  <c:v>3.8460520000000001E-4</c:v>
                </c:pt>
                <c:pt idx="8502">
                  <c:v>3.7751359999999999E-4</c:v>
                </c:pt>
                <c:pt idx="8503">
                  <c:v>3.6913480000000002E-4</c:v>
                </c:pt>
                <c:pt idx="8504">
                  <c:v>3.6195029999999998E-4</c:v>
                </c:pt>
                <c:pt idx="8505">
                  <c:v>3.5762430000000001E-4</c:v>
                </c:pt>
                <c:pt idx="8506">
                  <c:v>3.5528550000000001E-4</c:v>
                </c:pt>
                <c:pt idx="8507">
                  <c:v>3.539522E-4</c:v>
                </c:pt>
                <c:pt idx="8508">
                  <c:v>3.5223809999999998E-4</c:v>
                </c:pt>
                <c:pt idx="8509">
                  <c:v>3.7254980000000002E-4</c:v>
                </c:pt>
                <c:pt idx="8510">
                  <c:v>3.845745E-4</c:v>
                </c:pt>
                <c:pt idx="8511">
                  <c:v>3.8464080000000001E-4</c:v>
                </c:pt>
                <c:pt idx="8512">
                  <c:v>3.7803990000000003E-4</c:v>
                </c:pt>
                <c:pt idx="8513">
                  <c:v>3.691632E-4</c:v>
                </c:pt>
                <c:pt idx="8514">
                  <c:v>3.617324E-4</c:v>
                </c:pt>
                <c:pt idx="8515">
                  <c:v>3.5717650000000002E-4</c:v>
                </c:pt>
                <c:pt idx="8516">
                  <c:v>3.545229E-4</c:v>
                </c:pt>
                <c:pt idx="8517">
                  <c:v>3.5253509999999999E-4</c:v>
                </c:pt>
                <c:pt idx="8518">
                  <c:v>3.5075699999999999E-4</c:v>
                </c:pt>
                <c:pt idx="8519">
                  <c:v>3.495053E-4</c:v>
                </c:pt>
                <c:pt idx="8520">
                  <c:v>3.7273649999999998E-4</c:v>
                </c:pt>
                <c:pt idx="8521">
                  <c:v>3.8514160000000002E-4</c:v>
                </c:pt>
                <c:pt idx="8522">
                  <c:v>3.850689E-4</c:v>
                </c:pt>
                <c:pt idx="8523">
                  <c:v>3.7784050000000001E-4</c:v>
                </c:pt>
                <c:pt idx="8524">
                  <c:v>3.6908319999999999E-4</c:v>
                </c:pt>
                <c:pt idx="8525">
                  <c:v>3.611474E-4</c:v>
                </c:pt>
                <c:pt idx="8526">
                  <c:v>3.565388E-4</c:v>
                </c:pt>
                <c:pt idx="8527">
                  <c:v>3.536867E-4</c:v>
                </c:pt>
                <c:pt idx="8528">
                  <c:v>3.5121289999999998E-4</c:v>
                </c:pt>
                <c:pt idx="8529">
                  <c:v>3.494379E-4</c:v>
                </c:pt>
                <c:pt idx="8530">
                  <c:v>3.471657E-4</c:v>
                </c:pt>
                <c:pt idx="8531">
                  <c:v>3.7013269999999998E-4</c:v>
                </c:pt>
                <c:pt idx="8532">
                  <c:v>3.8195159999999999E-4</c:v>
                </c:pt>
                <c:pt idx="8533">
                  <c:v>3.809304E-4</c:v>
                </c:pt>
                <c:pt idx="8534">
                  <c:v>3.7387009999999998E-4</c:v>
                </c:pt>
                <c:pt idx="8535">
                  <c:v>3.6426120000000002E-4</c:v>
                </c:pt>
                <c:pt idx="8536">
                  <c:v>3.562827E-4</c:v>
                </c:pt>
                <c:pt idx="8537">
                  <c:v>3.5190059999999998E-4</c:v>
                </c:pt>
                <c:pt idx="8538">
                  <c:v>3.4910099999999999E-4</c:v>
                </c:pt>
                <c:pt idx="8539">
                  <c:v>3.477078E-4</c:v>
                </c:pt>
                <c:pt idx="8540">
                  <c:v>3.4569940000000001E-4</c:v>
                </c:pt>
                <c:pt idx="8541">
                  <c:v>3.4421860000000002E-4</c:v>
                </c:pt>
                <c:pt idx="8542">
                  <c:v>3.672201E-4</c:v>
                </c:pt>
                <c:pt idx="8543">
                  <c:v>3.7968069999999999E-4</c:v>
                </c:pt>
                <c:pt idx="8544">
                  <c:v>3.7982419999999997E-4</c:v>
                </c:pt>
                <c:pt idx="8545">
                  <c:v>3.7213799999999999E-4</c:v>
                </c:pt>
                <c:pt idx="8546">
                  <c:v>3.6277839999999999E-4</c:v>
                </c:pt>
                <c:pt idx="8547">
                  <c:v>3.5469880000000003E-4</c:v>
                </c:pt>
                <c:pt idx="8548">
                  <c:v>3.5013029999999998E-4</c:v>
                </c:pt>
                <c:pt idx="8549">
                  <c:v>3.483901E-4</c:v>
                </c:pt>
                <c:pt idx="8550">
                  <c:v>3.4614429999999999E-4</c:v>
                </c:pt>
                <c:pt idx="8551">
                  <c:v>3.443532E-4</c:v>
                </c:pt>
                <c:pt idx="8552">
                  <c:v>3.6550969999999999E-4</c:v>
                </c:pt>
                <c:pt idx="8553">
                  <c:v>3.7757250000000002E-4</c:v>
                </c:pt>
                <c:pt idx="8554">
                  <c:v>3.7755999999999998E-4</c:v>
                </c:pt>
                <c:pt idx="8555">
                  <c:v>3.705491E-4</c:v>
                </c:pt>
                <c:pt idx="8556">
                  <c:v>3.6136149999999999E-4</c:v>
                </c:pt>
                <c:pt idx="8557">
                  <c:v>3.5385460000000001E-4</c:v>
                </c:pt>
                <c:pt idx="8558">
                  <c:v>3.4870769999999999E-4</c:v>
                </c:pt>
                <c:pt idx="8559">
                  <c:v>3.4594980000000002E-4</c:v>
                </c:pt>
                <c:pt idx="8560">
                  <c:v>3.436836E-4</c:v>
                </c:pt>
                <c:pt idx="8561">
                  <c:v>3.421322E-4</c:v>
                </c:pt>
                <c:pt idx="8562">
                  <c:v>3.4017599999999998E-4</c:v>
                </c:pt>
                <c:pt idx="8563">
                  <c:v>3.638356E-4</c:v>
                </c:pt>
                <c:pt idx="8564">
                  <c:v>3.7612840000000002E-4</c:v>
                </c:pt>
                <c:pt idx="8565">
                  <c:v>3.7627960000000002E-4</c:v>
                </c:pt>
                <c:pt idx="8566">
                  <c:v>3.693228E-4</c:v>
                </c:pt>
                <c:pt idx="8567">
                  <c:v>3.6016740000000002E-4</c:v>
                </c:pt>
                <c:pt idx="8568">
                  <c:v>3.522803E-4</c:v>
                </c:pt>
                <c:pt idx="8569">
                  <c:v>3.4726009999999999E-4</c:v>
                </c:pt>
                <c:pt idx="8570">
                  <c:v>3.4466789999999998E-4</c:v>
                </c:pt>
                <c:pt idx="8571">
                  <c:v>3.4202430000000001E-4</c:v>
                </c:pt>
                <c:pt idx="8572">
                  <c:v>3.3947879999999999E-4</c:v>
                </c:pt>
                <c:pt idx="8573">
                  <c:v>3.3763320000000001E-4</c:v>
                </c:pt>
                <c:pt idx="8574">
                  <c:v>3.6101649999999998E-4</c:v>
                </c:pt>
                <c:pt idx="8575">
                  <c:v>3.7351579999999999E-4</c:v>
                </c:pt>
                <c:pt idx="8576">
                  <c:v>3.7357230000000001E-4</c:v>
                </c:pt>
                <c:pt idx="8577">
                  <c:v>3.6612930000000003E-4</c:v>
                </c:pt>
                <c:pt idx="8578">
                  <c:v>3.567523E-4</c:v>
                </c:pt>
                <c:pt idx="8579">
                  <c:v>3.4856040000000001E-4</c:v>
                </c:pt>
                <c:pt idx="8580">
                  <c:v>3.4370929999999998E-4</c:v>
                </c:pt>
                <c:pt idx="8581">
                  <c:v>3.408544E-4</c:v>
                </c:pt>
                <c:pt idx="8582">
                  <c:v>3.3893850000000001E-4</c:v>
                </c:pt>
                <c:pt idx="8583">
                  <c:v>3.3685920000000002E-4</c:v>
                </c:pt>
                <c:pt idx="8584">
                  <c:v>3.3507440000000001E-4</c:v>
                </c:pt>
                <c:pt idx="8585">
                  <c:v>3.5896959999999999E-4</c:v>
                </c:pt>
                <c:pt idx="8586">
                  <c:v>3.7125869999999998E-4</c:v>
                </c:pt>
                <c:pt idx="8587">
                  <c:v>3.7081249999999999E-4</c:v>
                </c:pt>
                <c:pt idx="8588">
                  <c:v>3.6314559999999998E-4</c:v>
                </c:pt>
                <c:pt idx="8589">
                  <c:v>3.5332640000000003E-4</c:v>
                </c:pt>
                <c:pt idx="8590">
                  <c:v>3.4550150000000002E-4</c:v>
                </c:pt>
                <c:pt idx="8591">
                  <c:v>3.4020060000000002E-4</c:v>
                </c:pt>
                <c:pt idx="8592">
                  <c:v>3.3763249999999999E-4</c:v>
                </c:pt>
                <c:pt idx="8593">
                  <c:v>3.3564370000000002E-4</c:v>
                </c:pt>
                <c:pt idx="8594">
                  <c:v>3.3400509999999999E-4</c:v>
                </c:pt>
                <c:pt idx="8595">
                  <c:v>3.3186499999999998E-4</c:v>
                </c:pt>
                <c:pt idx="8596">
                  <c:v>3.5532270000000001E-4</c:v>
                </c:pt>
                <c:pt idx="8597">
                  <c:v>3.6809339999999997E-4</c:v>
                </c:pt>
                <c:pt idx="8598">
                  <c:v>3.6820000000000001E-4</c:v>
                </c:pt>
                <c:pt idx="8599">
                  <c:v>3.6101949999999997E-4</c:v>
                </c:pt>
                <c:pt idx="8600">
                  <c:v>3.5111380000000001E-4</c:v>
                </c:pt>
                <c:pt idx="8601">
                  <c:v>3.4340130000000001E-4</c:v>
                </c:pt>
                <c:pt idx="8602">
                  <c:v>3.3831010000000001E-4</c:v>
                </c:pt>
                <c:pt idx="8603">
                  <c:v>3.3531210000000002E-4</c:v>
                </c:pt>
                <c:pt idx="8604">
                  <c:v>3.3323359999999999E-4</c:v>
                </c:pt>
                <c:pt idx="8605">
                  <c:v>3.31391E-4</c:v>
                </c:pt>
                <c:pt idx="8606">
                  <c:v>3.2926770000000003E-4</c:v>
                </c:pt>
                <c:pt idx="8607">
                  <c:v>3.5338159999999998E-4</c:v>
                </c:pt>
                <c:pt idx="8608">
                  <c:v>3.6647109999999997E-4</c:v>
                </c:pt>
                <c:pt idx="8609">
                  <c:v>3.662898E-4</c:v>
                </c:pt>
                <c:pt idx="8610">
                  <c:v>3.5868180000000002E-4</c:v>
                </c:pt>
                <c:pt idx="8611">
                  <c:v>3.490662E-4</c:v>
                </c:pt>
                <c:pt idx="8612">
                  <c:v>3.4033099999999998E-4</c:v>
                </c:pt>
                <c:pt idx="8613">
                  <c:v>3.3470450000000002E-4</c:v>
                </c:pt>
                <c:pt idx="8614">
                  <c:v>3.3106029999999999E-4</c:v>
                </c:pt>
                <c:pt idx="8615">
                  <c:v>3.2841210000000002E-4</c:v>
                </c:pt>
                <c:pt idx="8616">
                  <c:v>3.2572420000000001E-4</c:v>
                </c:pt>
                <c:pt idx="8617">
                  <c:v>3.233124E-4</c:v>
                </c:pt>
                <c:pt idx="8618">
                  <c:v>3.4728759999999998E-4</c:v>
                </c:pt>
                <c:pt idx="8619">
                  <c:v>3.6000330000000001E-4</c:v>
                </c:pt>
                <c:pt idx="8620">
                  <c:v>3.5981309999999999E-4</c:v>
                </c:pt>
                <c:pt idx="8621">
                  <c:v>3.5202479999999999E-4</c:v>
                </c:pt>
                <c:pt idx="8622">
                  <c:v>3.4220749999999998E-4</c:v>
                </c:pt>
                <c:pt idx="8623">
                  <c:v>3.3389070000000001E-4</c:v>
                </c:pt>
                <c:pt idx="8624">
                  <c:v>3.2859250000000001E-4</c:v>
                </c:pt>
                <c:pt idx="8625">
                  <c:v>3.2596289999999999E-4</c:v>
                </c:pt>
                <c:pt idx="8626">
                  <c:v>3.2308990000000002E-4</c:v>
                </c:pt>
                <c:pt idx="8627">
                  <c:v>3.2114319999999999E-4</c:v>
                </c:pt>
                <c:pt idx="8628">
                  <c:v>3.1895989999999999E-4</c:v>
                </c:pt>
                <c:pt idx="8629">
                  <c:v>3.4392530000000002E-4</c:v>
                </c:pt>
                <c:pt idx="8630">
                  <c:v>3.5681500000000002E-4</c:v>
                </c:pt>
                <c:pt idx="8631">
                  <c:v>3.5639040000000002E-4</c:v>
                </c:pt>
                <c:pt idx="8632">
                  <c:v>3.4888159999999998E-4</c:v>
                </c:pt>
                <c:pt idx="8633">
                  <c:v>3.3898549999999999E-4</c:v>
                </c:pt>
                <c:pt idx="8634">
                  <c:v>3.3054189999999999E-4</c:v>
                </c:pt>
                <c:pt idx="8635">
                  <c:v>3.2506309999999998E-4</c:v>
                </c:pt>
                <c:pt idx="8636">
                  <c:v>3.2200579999999999E-4</c:v>
                </c:pt>
                <c:pt idx="8637">
                  <c:v>3.2007280000000002E-4</c:v>
                </c:pt>
                <c:pt idx="8638">
                  <c:v>3.1795510000000001E-4</c:v>
                </c:pt>
                <c:pt idx="8639">
                  <c:v>3.1633209999999999E-4</c:v>
                </c:pt>
                <c:pt idx="8640">
                  <c:v>3.4103650000000003E-4</c:v>
                </c:pt>
                <c:pt idx="8641">
                  <c:v>3.5390239999999999E-4</c:v>
                </c:pt>
                <c:pt idx="8642">
                  <c:v>3.5335120000000003E-4</c:v>
                </c:pt>
                <c:pt idx="8643">
                  <c:v>3.4569329999999999E-4</c:v>
                </c:pt>
                <c:pt idx="8644">
                  <c:v>3.3585020000000002E-4</c:v>
                </c:pt>
                <c:pt idx="8645">
                  <c:v>3.277798E-4</c:v>
                </c:pt>
                <c:pt idx="8646">
                  <c:v>3.2218049999999999E-4</c:v>
                </c:pt>
                <c:pt idx="8647">
                  <c:v>3.1926170000000001E-4</c:v>
                </c:pt>
                <c:pt idx="8648">
                  <c:v>3.1699499999999998E-4</c:v>
                </c:pt>
                <c:pt idx="8649">
                  <c:v>3.1451679999999998E-4</c:v>
                </c:pt>
                <c:pt idx="8650">
                  <c:v>3.1206769999999999E-4</c:v>
                </c:pt>
                <c:pt idx="8651">
                  <c:v>3.3628880000000002E-4</c:v>
                </c:pt>
                <c:pt idx="8652">
                  <c:v>3.4907470000000002E-4</c:v>
                </c:pt>
                <c:pt idx="8653">
                  <c:v>3.4840320000000002E-4</c:v>
                </c:pt>
                <c:pt idx="8654">
                  <c:v>3.4007589999999999E-4</c:v>
                </c:pt>
                <c:pt idx="8655">
                  <c:v>3.2948489999999999E-4</c:v>
                </c:pt>
                <c:pt idx="8656">
                  <c:v>3.2079690000000002E-4</c:v>
                </c:pt>
                <c:pt idx="8657">
                  <c:v>3.1532100000000003E-4</c:v>
                </c:pt>
                <c:pt idx="8658">
                  <c:v>3.1246689999999999E-4</c:v>
                </c:pt>
                <c:pt idx="8659">
                  <c:v>3.0974879999999999E-4</c:v>
                </c:pt>
                <c:pt idx="8660">
                  <c:v>3.0740299999999998E-4</c:v>
                </c:pt>
                <c:pt idx="8661">
                  <c:v>3.0511809999999998E-4</c:v>
                </c:pt>
                <c:pt idx="8662">
                  <c:v>3.2973749999999999E-4</c:v>
                </c:pt>
                <c:pt idx="8663">
                  <c:v>3.426476E-4</c:v>
                </c:pt>
                <c:pt idx="8664">
                  <c:v>3.4217969999999999E-4</c:v>
                </c:pt>
                <c:pt idx="8665">
                  <c:v>3.3425840000000001E-4</c:v>
                </c:pt>
                <c:pt idx="8666">
                  <c:v>3.2432009999999999E-4</c:v>
                </c:pt>
                <c:pt idx="8667">
                  <c:v>3.1608949999999998E-4</c:v>
                </c:pt>
                <c:pt idx="8668">
                  <c:v>3.1100259999999999E-4</c:v>
                </c:pt>
                <c:pt idx="8669">
                  <c:v>3.0791009999999998E-4</c:v>
                </c:pt>
                <c:pt idx="8670">
                  <c:v>3.0551910000000001E-4</c:v>
                </c:pt>
                <c:pt idx="8671">
                  <c:v>3.034127E-4</c:v>
                </c:pt>
                <c:pt idx="8672">
                  <c:v>3.014418E-4</c:v>
                </c:pt>
                <c:pt idx="8673">
                  <c:v>3.266993E-4</c:v>
                </c:pt>
                <c:pt idx="8674">
                  <c:v>3.398354E-4</c:v>
                </c:pt>
                <c:pt idx="8675">
                  <c:v>3.3985910000000001E-4</c:v>
                </c:pt>
                <c:pt idx="8676">
                  <c:v>3.320865E-4</c:v>
                </c:pt>
                <c:pt idx="8677">
                  <c:v>3.2195960000000001E-4</c:v>
                </c:pt>
                <c:pt idx="8678">
                  <c:v>3.135314E-4</c:v>
                </c:pt>
                <c:pt idx="8679">
                  <c:v>3.0826740000000001E-4</c:v>
                </c:pt>
                <c:pt idx="8680">
                  <c:v>3.0511509999999999E-4</c:v>
                </c:pt>
                <c:pt idx="8681">
                  <c:v>3.029738E-4</c:v>
                </c:pt>
                <c:pt idx="8682">
                  <c:v>3.0070269999999999E-4</c:v>
                </c:pt>
                <c:pt idx="8683">
                  <c:v>2.984183E-4</c:v>
                </c:pt>
                <c:pt idx="8684">
                  <c:v>3.2362990000000001E-4</c:v>
                </c:pt>
                <c:pt idx="8685">
                  <c:v>3.368437E-4</c:v>
                </c:pt>
                <c:pt idx="8686">
                  <c:v>3.3655110000000002E-4</c:v>
                </c:pt>
                <c:pt idx="8687">
                  <c:v>3.283739E-4</c:v>
                </c:pt>
                <c:pt idx="8688">
                  <c:v>3.178333E-4</c:v>
                </c:pt>
                <c:pt idx="8689">
                  <c:v>3.0865519999999998E-4</c:v>
                </c:pt>
                <c:pt idx="8690">
                  <c:v>3.0296570000000001E-4</c:v>
                </c:pt>
                <c:pt idx="8691">
                  <c:v>2.9967889999999998E-4</c:v>
                </c:pt>
                <c:pt idx="8692">
                  <c:v>2.9689000000000001E-4</c:v>
                </c:pt>
                <c:pt idx="8693">
                  <c:v>2.9429530000000002E-4</c:v>
                </c:pt>
                <c:pt idx="8694">
                  <c:v>2.9200120000000003E-4</c:v>
                </c:pt>
                <c:pt idx="8695">
                  <c:v>3.168251E-4</c:v>
                </c:pt>
                <c:pt idx="8696">
                  <c:v>3.3002459999999998E-4</c:v>
                </c:pt>
                <c:pt idx="8697">
                  <c:v>3.300566E-4</c:v>
                </c:pt>
                <c:pt idx="8698">
                  <c:v>3.218866E-4</c:v>
                </c:pt>
                <c:pt idx="8699">
                  <c:v>3.1168530000000002E-4</c:v>
                </c:pt>
                <c:pt idx="8700">
                  <c:v>3.0328100000000003E-4</c:v>
                </c:pt>
                <c:pt idx="8701">
                  <c:v>2.9822369999999999E-4</c:v>
                </c:pt>
                <c:pt idx="8702">
                  <c:v>2.9513670000000001E-4</c:v>
                </c:pt>
                <c:pt idx="8703">
                  <c:v>2.9317269999999999E-4</c:v>
                </c:pt>
                <c:pt idx="8704">
                  <c:v>2.9118740000000002E-4</c:v>
                </c:pt>
                <c:pt idx="8705">
                  <c:v>2.8925620000000001E-4</c:v>
                </c:pt>
                <c:pt idx="8706">
                  <c:v>3.1414140000000001E-4</c:v>
                </c:pt>
                <c:pt idx="8707">
                  <c:v>3.2745620000000002E-4</c:v>
                </c:pt>
                <c:pt idx="8708">
                  <c:v>3.269589E-4</c:v>
                </c:pt>
                <c:pt idx="8709">
                  <c:v>3.1931679999999999E-4</c:v>
                </c:pt>
                <c:pt idx="8710">
                  <c:v>3.0927370000000001E-4</c:v>
                </c:pt>
                <c:pt idx="8711">
                  <c:v>3.0058930000000003E-4</c:v>
                </c:pt>
                <c:pt idx="8712">
                  <c:v>2.9513800000000002E-4</c:v>
                </c:pt>
                <c:pt idx="8713">
                  <c:v>2.921407E-4</c:v>
                </c:pt>
                <c:pt idx="8714">
                  <c:v>2.900755E-4</c:v>
                </c:pt>
                <c:pt idx="8715">
                  <c:v>2.8797380000000002E-4</c:v>
                </c:pt>
                <c:pt idx="8716">
                  <c:v>2.8599739999999999E-4</c:v>
                </c:pt>
                <c:pt idx="8717">
                  <c:v>3.111333E-4</c:v>
                </c:pt>
                <c:pt idx="8718">
                  <c:v>3.242025E-4</c:v>
                </c:pt>
                <c:pt idx="8719">
                  <c:v>3.2423430000000001E-4</c:v>
                </c:pt>
                <c:pt idx="8720">
                  <c:v>3.1619439999999998E-4</c:v>
                </c:pt>
                <c:pt idx="8721">
                  <c:v>3.0584820000000002E-4</c:v>
                </c:pt>
                <c:pt idx="8722">
                  <c:v>2.9694319999999999E-4</c:v>
                </c:pt>
                <c:pt idx="8723">
                  <c:v>2.9153490000000001E-4</c:v>
                </c:pt>
                <c:pt idx="8724">
                  <c:v>2.8809819999999999E-4</c:v>
                </c:pt>
                <c:pt idx="8725">
                  <c:v>2.8526410000000001E-4</c:v>
                </c:pt>
                <c:pt idx="8726">
                  <c:v>2.8228349999999999E-4</c:v>
                </c:pt>
                <c:pt idx="8727">
                  <c:v>2.8005709999999999E-4</c:v>
                </c:pt>
                <c:pt idx="8728">
                  <c:v>2.7788329999999998E-4</c:v>
                </c:pt>
                <c:pt idx="8729">
                  <c:v>3.0443419999999998E-4</c:v>
                </c:pt>
                <c:pt idx="8730">
                  <c:v>3.1767580000000001E-4</c:v>
                </c:pt>
                <c:pt idx="8731">
                  <c:v>3.1697140000000001E-4</c:v>
                </c:pt>
                <c:pt idx="8732">
                  <c:v>3.0888680000000003E-4</c:v>
                </c:pt>
                <c:pt idx="8733">
                  <c:v>2.9829370000000001E-4</c:v>
                </c:pt>
                <c:pt idx="8734">
                  <c:v>2.9006540000000002E-4</c:v>
                </c:pt>
                <c:pt idx="8735">
                  <c:v>2.8441229999999999E-4</c:v>
                </c:pt>
                <c:pt idx="8736">
                  <c:v>2.8109249999999999E-4</c:v>
                </c:pt>
                <c:pt idx="8737">
                  <c:v>2.7870690000000002E-4</c:v>
                </c:pt>
                <c:pt idx="8738">
                  <c:v>2.7634190000000002E-4</c:v>
                </c:pt>
                <c:pt idx="8739">
                  <c:v>2.74376E-4</c:v>
                </c:pt>
                <c:pt idx="8740">
                  <c:v>2.9976040000000002E-4</c:v>
                </c:pt>
                <c:pt idx="8741">
                  <c:v>3.1370980000000002E-4</c:v>
                </c:pt>
                <c:pt idx="8742">
                  <c:v>3.130974E-4</c:v>
                </c:pt>
                <c:pt idx="8743">
                  <c:v>3.0575189999999998E-4</c:v>
                </c:pt>
                <c:pt idx="8744">
                  <c:v>2.9547790000000003E-4</c:v>
                </c:pt>
                <c:pt idx="8745">
                  <c:v>2.8636500000000001E-4</c:v>
                </c:pt>
                <c:pt idx="8746">
                  <c:v>2.8073049999999998E-4</c:v>
                </c:pt>
                <c:pt idx="8747">
                  <c:v>2.7738209999999999E-4</c:v>
                </c:pt>
                <c:pt idx="8748">
                  <c:v>2.7497189999999998E-4</c:v>
                </c:pt>
                <c:pt idx="8749">
                  <c:v>2.7293990000000002E-4</c:v>
                </c:pt>
                <c:pt idx="8750">
                  <c:v>2.7140209999999999E-4</c:v>
                </c:pt>
                <c:pt idx="8751">
                  <c:v>2.9665319999999998E-4</c:v>
                </c:pt>
                <c:pt idx="8752">
                  <c:v>3.1075679999999998E-4</c:v>
                </c:pt>
                <c:pt idx="8753">
                  <c:v>3.110136E-4</c:v>
                </c:pt>
                <c:pt idx="8754">
                  <c:v>3.0304140000000002E-4</c:v>
                </c:pt>
                <c:pt idx="8755">
                  <c:v>2.9236920000000002E-4</c:v>
                </c:pt>
                <c:pt idx="8756">
                  <c:v>2.8355820000000001E-4</c:v>
                </c:pt>
                <c:pt idx="8757">
                  <c:v>2.7758950000000002E-4</c:v>
                </c:pt>
                <c:pt idx="8758">
                  <c:v>2.7432790000000003E-4</c:v>
                </c:pt>
                <c:pt idx="8759">
                  <c:v>2.7167430000000001E-4</c:v>
                </c:pt>
                <c:pt idx="8760">
                  <c:v>2.6884560000000002E-4</c:v>
                </c:pt>
                <c:pt idx="8761">
                  <c:v>2.6652959999999998E-4</c:v>
                </c:pt>
                <c:pt idx="8762">
                  <c:v>2.9160900000000002E-4</c:v>
                </c:pt>
                <c:pt idx="8763">
                  <c:v>3.0510980000000002E-4</c:v>
                </c:pt>
                <c:pt idx="8764">
                  <c:v>3.0483019999999998E-4</c:v>
                </c:pt>
                <c:pt idx="8765">
                  <c:v>2.9626920000000001E-4</c:v>
                </c:pt>
                <c:pt idx="8766">
                  <c:v>2.854245E-4</c:v>
                </c:pt>
                <c:pt idx="8767">
                  <c:v>2.7701169999999999E-4</c:v>
                </c:pt>
                <c:pt idx="8768">
                  <c:v>2.714258E-4</c:v>
                </c:pt>
                <c:pt idx="8769">
                  <c:v>2.6806809999999998E-4</c:v>
                </c:pt>
                <c:pt idx="8770">
                  <c:v>2.6561219999999999E-4</c:v>
                </c:pt>
                <c:pt idx="8771">
                  <c:v>2.6298009999999999E-4</c:v>
                </c:pt>
                <c:pt idx="8772">
                  <c:v>2.6117810000000002E-4</c:v>
                </c:pt>
                <c:pt idx="8773">
                  <c:v>2.5928110000000002E-4</c:v>
                </c:pt>
                <c:pt idx="8774">
                  <c:v>2.8637660000000001E-4</c:v>
                </c:pt>
                <c:pt idx="8775">
                  <c:v>3.0016519999999998E-4</c:v>
                </c:pt>
                <c:pt idx="8776">
                  <c:v>2.9969840000000002E-4</c:v>
                </c:pt>
                <c:pt idx="8777">
                  <c:v>2.9163790000000001E-4</c:v>
                </c:pt>
                <c:pt idx="8778">
                  <c:v>2.8089839999999999E-4</c:v>
                </c:pt>
                <c:pt idx="8779">
                  <c:v>2.7232450000000001E-4</c:v>
                </c:pt>
                <c:pt idx="8780">
                  <c:v>2.6734730000000002E-4</c:v>
                </c:pt>
                <c:pt idx="8781">
                  <c:v>2.6389410000000001E-4</c:v>
                </c:pt>
                <c:pt idx="8782">
                  <c:v>2.6115140000000002E-4</c:v>
                </c:pt>
                <c:pt idx="8783">
                  <c:v>2.5946349999999999E-4</c:v>
                </c:pt>
                <c:pt idx="8784">
                  <c:v>2.575586E-4</c:v>
                </c:pt>
                <c:pt idx="8785">
                  <c:v>2.8379179999999998E-4</c:v>
                </c:pt>
                <c:pt idx="8786">
                  <c:v>2.9794750000000002E-4</c:v>
                </c:pt>
                <c:pt idx="8787">
                  <c:v>2.977581E-4</c:v>
                </c:pt>
                <c:pt idx="8788">
                  <c:v>2.8947400000000001E-4</c:v>
                </c:pt>
                <c:pt idx="8789">
                  <c:v>2.7931370000000002E-4</c:v>
                </c:pt>
                <c:pt idx="8790">
                  <c:v>2.707257E-4</c:v>
                </c:pt>
                <c:pt idx="8791">
                  <c:v>2.650145E-4</c:v>
                </c:pt>
                <c:pt idx="8792">
                  <c:v>2.6174560000000001E-4</c:v>
                </c:pt>
                <c:pt idx="8793">
                  <c:v>2.5938090000000001E-4</c:v>
                </c:pt>
                <c:pt idx="8794">
                  <c:v>2.567545E-4</c:v>
                </c:pt>
                <c:pt idx="8795">
                  <c:v>2.5455999999999998E-4</c:v>
                </c:pt>
                <c:pt idx="8796">
                  <c:v>2.8043410000000001E-4</c:v>
                </c:pt>
                <c:pt idx="8797">
                  <c:v>2.9434539999999998E-4</c:v>
                </c:pt>
                <c:pt idx="8798">
                  <c:v>2.9397389999999998E-4</c:v>
                </c:pt>
                <c:pt idx="8799">
                  <c:v>2.8548130000000002E-4</c:v>
                </c:pt>
                <c:pt idx="8800">
                  <c:v>2.742183E-4</c:v>
                </c:pt>
                <c:pt idx="8801">
                  <c:v>2.6530139999999999E-4</c:v>
                </c:pt>
                <c:pt idx="8802">
                  <c:v>2.5938609999999999E-4</c:v>
                </c:pt>
                <c:pt idx="8803">
                  <c:v>2.558018E-4</c:v>
                </c:pt>
                <c:pt idx="8804">
                  <c:v>2.5367139999999999E-4</c:v>
                </c:pt>
                <c:pt idx="8805">
                  <c:v>2.5114229999999998E-4</c:v>
                </c:pt>
                <c:pt idx="8806">
                  <c:v>2.490263E-4</c:v>
                </c:pt>
                <c:pt idx="8807">
                  <c:v>2.4741710000000003E-4</c:v>
                </c:pt>
                <c:pt idx="8808">
                  <c:v>2.7505090000000003E-4</c:v>
                </c:pt>
                <c:pt idx="8809">
                  <c:v>2.8905039999999998E-4</c:v>
                </c:pt>
                <c:pt idx="8810">
                  <c:v>2.8900980000000001E-4</c:v>
                </c:pt>
                <c:pt idx="8811">
                  <c:v>2.8079379999999999E-4</c:v>
                </c:pt>
                <c:pt idx="8812">
                  <c:v>2.7029469999999999E-4</c:v>
                </c:pt>
                <c:pt idx="8813">
                  <c:v>2.6171929999999999E-4</c:v>
                </c:pt>
                <c:pt idx="8814">
                  <c:v>2.5603509999999998E-4</c:v>
                </c:pt>
                <c:pt idx="8815">
                  <c:v>2.5276919999999998E-4</c:v>
                </c:pt>
                <c:pt idx="8816">
                  <c:v>2.5070689999999999E-4</c:v>
                </c:pt>
                <c:pt idx="8817">
                  <c:v>2.4858829999999999E-4</c:v>
                </c:pt>
                <c:pt idx="8818">
                  <c:v>2.4641959999999999E-4</c:v>
                </c:pt>
                <c:pt idx="8819">
                  <c:v>2.7322929999999999E-4</c:v>
                </c:pt>
                <c:pt idx="8820">
                  <c:v>2.8729120000000003E-4</c:v>
                </c:pt>
                <c:pt idx="8821">
                  <c:v>2.8712369999999999E-4</c:v>
                </c:pt>
                <c:pt idx="8822">
                  <c:v>2.791297E-4</c:v>
                </c:pt>
                <c:pt idx="8823">
                  <c:v>2.681033E-4</c:v>
                </c:pt>
                <c:pt idx="8824">
                  <c:v>2.5861290000000001E-4</c:v>
                </c:pt>
                <c:pt idx="8825">
                  <c:v>2.528931E-4</c:v>
                </c:pt>
                <c:pt idx="8826">
                  <c:v>2.4977190000000001E-4</c:v>
                </c:pt>
                <c:pt idx="8827">
                  <c:v>2.4837479999999999E-4</c:v>
                </c:pt>
                <c:pt idx="8828">
                  <c:v>2.456844E-4</c:v>
                </c:pt>
                <c:pt idx="8829">
                  <c:v>2.4345519999999999E-4</c:v>
                </c:pt>
                <c:pt idx="8830">
                  <c:v>2.6976829999999998E-4</c:v>
                </c:pt>
                <c:pt idx="8831">
                  <c:v>2.8425739999999997E-4</c:v>
                </c:pt>
                <c:pt idx="8832">
                  <c:v>2.8391320000000002E-4</c:v>
                </c:pt>
                <c:pt idx="8833">
                  <c:v>2.7587709999999998E-4</c:v>
                </c:pt>
                <c:pt idx="8834">
                  <c:v>2.651148E-4</c:v>
                </c:pt>
                <c:pt idx="8835">
                  <c:v>2.559824E-4</c:v>
                </c:pt>
                <c:pt idx="8836">
                  <c:v>2.500588E-4</c:v>
                </c:pt>
                <c:pt idx="8837">
                  <c:v>2.465937E-4</c:v>
                </c:pt>
                <c:pt idx="8838">
                  <c:v>2.439605E-4</c:v>
                </c:pt>
                <c:pt idx="8839">
                  <c:v>2.414727E-4</c:v>
                </c:pt>
                <c:pt idx="8840">
                  <c:v>2.393307E-4</c:v>
                </c:pt>
                <c:pt idx="8841">
                  <c:v>2.3731239999999999E-4</c:v>
                </c:pt>
                <c:pt idx="8842">
                  <c:v>2.6566509999999998E-4</c:v>
                </c:pt>
                <c:pt idx="8843">
                  <c:v>2.7959989999999999E-4</c:v>
                </c:pt>
                <c:pt idx="8844">
                  <c:v>2.7884189999999998E-4</c:v>
                </c:pt>
                <c:pt idx="8845">
                  <c:v>2.7072149999999998E-4</c:v>
                </c:pt>
                <c:pt idx="8846">
                  <c:v>2.6017569999999999E-4</c:v>
                </c:pt>
                <c:pt idx="8847">
                  <c:v>2.511093E-4</c:v>
                </c:pt>
                <c:pt idx="8848">
                  <c:v>2.4525970000000003E-4</c:v>
                </c:pt>
                <c:pt idx="8849">
                  <c:v>2.4262949999999999E-4</c:v>
                </c:pt>
                <c:pt idx="8850">
                  <c:v>2.4029140000000001E-4</c:v>
                </c:pt>
                <c:pt idx="8851">
                  <c:v>2.3842700000000001E-4</c:v>
                </c:pt>
                <c:pt idx="8852">
                  <c:v>2.366461E-4</c:v>
                </c:pt>
                <c:pt idx="8853">
                  <c:v>2.632604E-4</c:v>
                </c:pt>
                <c:pt idx="8854">
                  <c:v>2.7733569999999999E-4</c:v>
                </c:pt>
                <c:pt idx="8855">
                  <c:v>2.7752629999999999E-4</c:v>
                </c:pt>
                <c:pt idx="8856">
                  <c:v>2.7028520000000001E-4</c:v>
                </c:pt>
                <c:pt idx="8857">
                  <c:v>2.5964560000000001E-4</c:v>
                </c:pt>
                <c:pt idx="8858">
                  <c:v>2.5039860000000003E-4</c:v>
                </c:pt>
                <c:pt idx="8859">
                  <c:v>2.4419859999999998E-4</c:v>
                </c:pt>
                <c:pt idx="8860">
                  <c:v>2.40306E-4</c:v>
                </c:pt>
                <c:pt idx="8861">
                  <c:v>2.375794E-4</c:v>
                </c:pt>
                <c:pt idx="8862">
                  <c:v>2.353969E-4</c:v>
                </c:pt>
                <c:pt idx="8863">
                  <c:v>2.3336139999999999E-4</c:v>
                </c:pt>
                <c:pt idx="8864">
                  <c:v>2.3204209999999999E-4</c:v>
                </c:pt>
                <c:pt idx="8865">
                  <c:v>2.6045909999999997E-4</c:v>
                </c:pt>
                <c:pt idx="8866">
                  <c:v>2.746014E-4</c:v>
                </c:pt>
                <c:pt idx="8867">
                  <c:v>2.7563460000000001E-4</c:v>
                </c:pt>
                <c:pt idx="8868">
                  <c:v>2.670118E-4</c:v>
                </c:pt>
                <c:pt idx="8869">
                  <c:v>2.5593140000000001E-4</c:v>
                </c:pt>
                <c:pt idx="8870">
                  <c:v>2.4677580000000002E-4</c:v>
                </c:pt>
                <c:pt idx="8871">
                  <c:v>2.4069440000000001E-4</c:v>
                </c:pt>
                <c:pt idx="8872">
                  <c:v>2.3871870000000001E-4</c:v>
                </c:pt>
                <c:pt idx="8873">
                  <c:v>2.368146E-4</c:v>
                </c:pt>
                <c:pt idx="8874">
                  <c:v>2.341481E-4</c:v>
                </c:pt>
                <c:pt idx="8875">
                  <c:v>2.316834E-4</c:v>
                </c:pt>
                <c:pt idx="8876">
                  <c:v>2.582773E-4</c:v>
                </c:pt>
                <c:pt idx="8877">
                  <c:v>2.722965E-4</c:v>
                </c:pt>
                <c:pt idx="8878">
                  <c:v>2.7207670000000002E-4</c:v>
                </c:pt>
                <c:pt idx="8879">
                  <c:v>2.6470500000000001E-4</c:v>
                </c:pt>
                <c:pt idx="8880">
                  <c:v>2.5359010000000002E-4</c:v>
                </c:pt>
                <c:pt idx="8881">
                  <c:v>2.4449749999999999E-4</c:v>
                </c:pt>
                <c:pt idx="8882">
                  <c:v>2.3831199999999999E-4</c:v>
                </c:pt>
                <c:pt idx="8883">
                  <c:v>2.3530609999999999E-4</c:v>
                </c:pt>
                <c:pt idx="8884">
                  <c:v>2.3366129999999999E-4</c:v>
                </c:pt>
                <c:pt idx="8885">
                  <c:v>2.3162620000000001E-4</c:v>
                </c:pt>
                <c:pt idx="8886">
                  <c:v>2.2878389999999999E-4</c:v>
                </c:pt>
                <c:pt idx="8887">
                  <c:v>2.5508669999999998E-4</c:v>
                </c:pt>
                <c:pt idx="8888">
                  <c:v>2.6954300000000002E-4</c:v>
                </c:pt>
                <c:pt idx="8889">
                  <c:v>2.688349E-4</c:v>
                </c:pt>
                <c:pt idx="8890">
                  <c:v>2.6148140000000001E-4</c:v>
                </c:pt>
                <c:pt idx="8891">
                  <c:v>2.5041890000000001E-4</c:v>
                </c:pt>
                <c:pt idx="8892">
                  <c:v>2.4073439999999999E-4</c:v>
                </c:pt>
                <c:pt idx="8893">
                  <c:v>2.3481899999999999E-4</c:v>
                </c:pt>
                <c:pt idx="8894">
                  <c:v>2.327951E-4</c:v>
                </c:pt>
                <c:pt idx="8895">
                  <c:v>2.305303E-4</c:v>
                </c:pt>
                <c:pt idx="8896">
                  <c:v>2.274806E-4</c:v>
                </c:pt>
                <c:pt idx="8897">
                  <c:v>2.2462940000000001E-4</c:v>
                </c:pt>
                <c:pt idx="8898">
                  <c:v>2.2249929999999999E-4</c:v>
                </c:pt>
                <c:pt idx="8899">
                  <c:v>2.5074E-4</c:v>
                </c:pt>
                <c:pt idx="8900">
                  <c:v>2.6678269999999999E-4</c:v>
                </c:pt>
                <c:pt idx="8901">
                  <c:v>2.6633860000000001E-4</c:v>
                </c:pt>
                <c:pt idx="8902">
                  <c:v>2.573567E-4</c:v>
                </c:pt>
                <c:pt idx="8903">
                  <c:v>2.470757E-4</c:v>
                </c:pt>
                <c:pt idx="8904">
                  <c:v>2.3895129999999999E-4</c:v>
                </c:pt>
                <c:pt idx="8905">
                  <c:v>2.327939E-4</c:v>
                </c:pt>
                <c:pt idx="8906">
                  <c:v>2.2870430000000001E-4</c:v>
                </c:pt>
                <c:pt idx="8907">
                  <c:v>2.2604799999999999E-4</c:v>
                </c:pt>
                <c:pt idx="8908">
                  <c:v>2.236258E-4</c:v>
                </c:pt>
                <c:pt idx="8909">
                  <c:v>2.206652E-4</c:v>
                </c:pt>
                <c:pt idx="8910">
                  <c:v>2.4936400000000002E-4</c:v>
                </c:pt>
                <c:pt idx="8911">
                  <c:v>2.6486000000000001E-4</c:v>
                </c:pt>
                <c:pt idx="8912">
                  <c:v>2.6616150000000001E-4</c:v>
                </c:pt>
                <c:pt idx="8913">
                  <c:v>2.5847769999999998E-4</c:v>
                </c:pt>
                <c:pt idx="8914">
                  <c:v>2.4809579999999999E-4</c:v>
                </c:pt>
                <c:pt idx="8915">
                  <c:v>2.3955109999999999E-4</c:v>
                </c:pt>
                <c:pt idx="8916">
                  <c:v>2.3185259999999999E-4</c:v>
                </c:pt>
                <c:pt idx="8917">
                  <c:v>2.2765209999999999E-4</c:v>
                </c:pt>
                <c:pt idx="8918">
                  <c:v>2.248129E-4</c:v>
                </c:pt>
                <c:pt idx="8919">
                  <c:v>2.2226050000000001E-4</c:v>
                </c:pt>
                <c:pt idx="8920">
                  <c:v>2.1923369999999999E-4</c:v>
                </c:pt>
                <c:pt idx="8921">
                  <c:v>2.1884420000000001E-4</c:v>
                </c:pt>
                <c:pt idx="8922">
                  <c:v>2.4823180000000002E-4</c:v>
                </c:pt>
                <c:pt idx="8923">
                  <c:v>2.6354969999999999E-4</c:v>
                </c:pt>
                <c:pt idx="8924">
                  <c:v>2.6426390000000002E-4</c:v>
                </c:pt>
                <c:pt idx="8925">
                  <c:v>2.5660199999999998E-4</c:v>
                </c:pt>
                <c:pt idx="8926">
                  <c:v>2.4621149999999999E-4</c:v>
                </c:pt>
                <c:pt idx="8927">
                  <c:v>2.3701359999999999E-4</c:v>
                </c:pt>
                <c:pt idx="8928">
                  <c:v>2.2908879999999999E-4</c:v>
                </c:pt>
                <c:pt idx="8929">
                  <c:v>2.250718E-4</c:v>
                </c:pt>
                <c:pt idx="8930">
                  <c:v>2.224281E-4</c:v>
                </c:pt>
                <c:pt idx="8931">
                  <c:v>2.188045E-4</c:v>
                </c:pt>
                <c:pt idx="8932">
                  <c:v>2.1734160000000001E-4</c:v>
                </c:pt>
                <c:pt idx="8933">
                  <c:v>2.452892E-4</c:v>
                </c:pt>
                <c:pt idx="8934">
                  <c:v>2.6090150000000002E-4</c:v>
                </c:pt>
                <c:pt idx="8935">
                  <c:v>2.6208340000000001E-4</c:v>
                </c:pt>
                <c:pt idx="8936">
                  <c:v>2.5402280000000002E-4</c:v>
                </c:pt>
                <c:pt idx="8937">
                  <c:v>2.439788E-4</c:v>
                </c:pt>
                <c:pt idx="8938">
                  <c:v>2.3471249999999999E-4</c:v>
                </c:pt>
                <c:pt idx="8939">
                  <c:v>2.271381E-4</c:v>
                </c:pt>
                <c:pt idx="8940">
                  <c:v>2.2323880000000001E-4</c:v>
                </c:pt>
                <c:pt idx="8941">
                  <c:v>2.200933E-4</c:v>
                </c:pt>
                <c:pt idx="8942">
                  <c:v>2.174178E-4</c:v>
                </c:pt>
                <c:pt idx="8943">
                  <c:v>2.1432499999999999E-4</c:v>
                </c:pt>
                <c:pt idx="8944">
                  <c:v>2.1365610000000001E-4</c:v>
                </c:pt>
                <c:pt idx="8945">
                  <c:v>2.428559E-4</c:v>
                </c:pt>
                <c:pt idx="8946">
                  <c:v>2.5861120000000002E-4</c:v>
                </c:pt>
                <c:pt idx="8947">
                  <c:v>2.5970570000000002E-4</c:v>
                </c:pt>
                <c:pt idx="8948">
                  <c:v>2.5140710000000002E-4</c:v>
                </c:pt>
                <c:pt idx="8949">
                  <c:v>2.4091140000000001E-4</c:v>
                </c:pt>
                <c:pt idx="8950">
                  <c:v>2.320725E-4</c:v>
                </c:pt>
                <c:pt idx="8951">
                  <c:v>2.2571019999999999E-4</c:v>
                </c:pt>
                <c:pt idx="8952">
                  <c:v>2.2096560000000001E-4</c:v>
                </c:pt>
                <c:pt idx="8953">
                  <c:v>2.182648E-4</c:v>
                </c:pt>
                <c:pt idx="8954">
                  <c:v>2.1592749999999999E-4</c:v>
                </c:pt>
                <c:pt idx="8955">
                  <c:v>2.1357759999999999E-4</c:v>
                </c:pt>
                <c:pt idx="8956">
                  <c:v>2.4062469999999999E-4</c:v>
                </c:pt>
                <c:pt idx="8957">
                  <c:v>2.5598199999999998E-4</c:v>
                </c:pt>
                <c:pt idx="8958">
                  <c:v>2.5654399999999999E-4</c:v>
                </c:pt>
                <c:pt idx="8959">
                  <c:v>2.493986E-4</c:v>
                </c:pt>
                <c:pt idx="8960">
                  <c:v>2.385884E-4</c:v>
                </c:pt>
                <c:pt idx="8961">
                  <c:v>2.2958200000000001E-4</c:v>
                </c:pt>
                <c:pt idx="8962">
                  <c:v>2.2409599999999999E-4</c:v>
                </c:pt>
                <c:pt idx="8963">
                  <c:v>2.209681E-4</c:v>
                </c:pt>
                <c:pt idx="8964">
                  <c:v>2.1713369999999999E-4</c:v>
                </c:pt>
                <c:pt idx="8965">
                  <c:v>2.130112E-4</c:v>
                </c:pt>
                <c:pt idx="8966">
                  <c:v>2.1052310000000001E-4</c:v>
                </c:pt>
                <c:pt idx="8967">
                  <c:v>2.0912829999999999E-4</c:v>
                </c:pt>
                <c:pt idx="8968">
                  <c:v>2.379595E-4</c:v>
                </c:pt>
                <c:pt idx="8969">
                  <c:v>2.530562E-4</c:v>
                </c:pt>
                <c:pt idx="8970">
                  <c:v>2.5304409999999999E-4</c:v>
                </c:pt>
                <c:pt idx="8971">
                  <c:v>2.4526410000000001E-4</c:v>
                </c:pt>
                <c:pt idx="8972">
                  <c:v>2.354597E-4</c:v>
                </c:pt>
                <c:pt idx="8973">
                  <c:v>2.2706620000000001E-4</c:v>
                </c:pt>
                <c:pt idx="8974">
                  <c:v>2.2106320000000001E-4</c:v>
                </c:pt>
                <c:pt idx="8975">
                  <c:v>2.187143E-4</c:v>
                </c:pt>
                <c:pt idx="8976">
                  <c:v>2.1469229999999999E-4</c:v>
                </c:pt>
                <c:pt idx="8977">
                  <c:v>2.1151239999999999E-4</c:v>
                </c:pt>
                <c:pt idx="8978">
                  <c:v>2.08848E-4</c:v>
                </c:pt>
                <c:pt idx="8979">
                  <c:v>2.0712669999999999E-4</c:v>
                </c:pt>
                <c:pt idx="8980">
                  <c:v>2.370882E-4</c:v>
                </c:pt>
                <c:pt idx="8981">
                  <c:v>2.5217140000000001E-4</c:v>
                </c:pt>
                <c:pt idx="8982">
                  <c:v>2.5306979999999997E-4</c:v>
                </c:pt>
                <c:pt idx="8983">
                  <c:v>2.4527620000000001E-4</c:v>
                </c:pt>
                <c:pt idx="8984">
                  <c:v>2.347161E-4</c:v>
                </c:pt>
                <c:pt idx="8985">
                  <c:v>2.262218E-4</c:v>
                </c:pt>
                <c:pt idx="8986">
                  <c:v>2.2070149999999999E-4</c:v>
                </c:pt>
                <c:pt idx="8987">
                  <c:v>2.158614E-4</c:v>
                </c:pt>
                <c:pt idx="8988">
                  <c:v>2.122906E-4</c:v>
                </c:pt>
                <c:pt idx="8989">
                  <c:v>2.0907750000000001E-4</c:v>
                </c:pt>
                <c:pt idx="8990">
                  <c:v>2.067053E-4</c:v>
                </c:pt>
                <c:pt idx="8991">
                  <c:v>2.3405680000000001E-4</c:v>
                </c:pt>
                <c:pt idx="8992">
                  <c:v>2.496132E-4</c:v>
                </c:pt>
                <c:pt idx="8993">
                  <c:v>2.504788E-4</c:v>
                </c:pt>
                <c:pt idx="8994">
                  <c:v>2.4257869999999999E-4</c:v>
                </c:pt>
                <c:pt idx="8995">
                  <c:v>2.3230930000000001E-4</c:v>
                </c:pt>
                <c:pt idx="8996">
                  <c:v>2.2334319999999999E-4</c:v>
                </c:pt>
                <c:pt idx="8997">
                  <c:v>2.169971E-4</c:v>
                </c:pt>
                <c:pt idx="8998">
                  <c:v>2.142639E-4</c:v>
                </c:pt>
                <c:pt idx="8999">
                  <c:v>2.1011599999999999E-4</c:v>
                </c:pt>
                <c:pt idx="9000">
                  <c:v>2.077324E-4</c:v>
                </c:pt>
                <c:pt idx="9001">
                  <c:v>2.0498719999999999E-4</c:v>
                </c:pt>
                <c:pt idx="9002">
                  <c:v>2.0305280000000001E-4</c:v>
                </c:pt>
                <c:pt idx="9003">
                  <c:v>2.3241329999999999E-4</c:v>
                </c:pt>
                <c:pt idx="9004">
                  <c:v>2.4722699999999998E-4</c:v>
                </c:pt>
                <c:pt idx="9005">
                  <c:v>2.4776680000000001E-4</c:v>
                </c:pt>
                <c:pt idx="9006">
                  <c:v>2.4039109999999999E-4</c:v>
                </c:pt>
                <c:pt idx="9007">
                  <c:v>2.3006249999999999E-4</c:v>
                </c:pt>
                <c:pt idx="9008">
                  <c:v>2.202673E-4</c:v>
                </c:pt>
                <c:pt idx="9009">
                  <c:v>2.1473379999999999E-4</c:v>
                </c:pt>
                <c:pt idx="9010">
                  <c:v>2.1200050000000001E-4</c:v>
                </c:pt>
                <c:pt idx="9011">
                  <c:v>2.0807280000000001E-4</c:v>
                </c:pt>
                <c:pt idx="9012">
                  <c:v>2.0463360000000001E-4</c:v>
                </c:pt>
                <c:pt idx="9013">
                  <c:v>2.0246899999999999E-4</c:v>
                </c:pt>
                <c:pt idx="9014">
                  <c:v>2.0127909999999999E-4</c:v>
                </c:pt>
                <c:pt idx="9015">
                  <c:v>2.3042900000000001E-4</c:v>
                </c:pt>
                <c:pt idx="9016">
                  <c:v>2.4557300000000002E-4</c:v>
                </c:pt>
                <c:pt idx="9017">
                  <c:v>2.4604379999999999E-4</c:v>
                </c:pt>
                <c:pt idx="9018">
                  <c:v>2.3818090000000001E-4</c:v>
                </c:pt>
                <c:pt idx="9019">
                  <c:v>2.279897E-4</c:v>
                </c:pt>
                <c:pt idx="9020">
                  <c:v>2.1869040000000001E-4</c:v>
                </c:pt>
                <c:pt idx="9021">
                  <c:v>2.1293899999999999E-4</c:v>
                </c:pt>
                <c:pt idx="9022">
                  <c:v>2.0861400000000001E-4</c:v>
                </c:pt>
                <c:pt idx="9023">
                  <c:v>2.06737E-4</c:v>
                </c:pt>
                <c:pt idx="9024">
                  <c:v>2.0234389999999999E-4</c:v>
                </c:pt>
                <c:pt idx="9025">
                  <c:v>2.0018980000000001E-4</c:v>
                </c:pt>
                <c:pt idx="9026">
                  <c:v>2.277483E-4</c:v>
                </c:pt>
                <c:pt idx="9027">
                  <c:v>2.433158E-4</c:v>
                </c:pt>
                <c:pt idx="9028">
                  <c:v>2.437056E-4</c:v>
                </c:pt>
                <c:pt idx="9029">
                  <c:v>2.3534939999999999E-4</c:v>
                </c:pt>
                <c:pt idx="9030">
                  <c:v>2.2490370000000001E-4</c:v>
                </c:pt>
                <c:pt idx="9031">
                  <c:v>2.1639909999999999E-4</c:v>
                </c:pt>
                <c:pt idx="9032">
                  <c:v>2.1116989999999999E-4</c:v>
                </c:pt>
                <c:pt idx="9033">
                  <c:v>2.0693400000000001E-4</c:v>
                </c:pt>
                <c:pt idx="9034">
                  <c:v>2.0518890000000001E-4</c:v>
                </c:pt>
                <c:pt idx="9035">
                  <c:v>2.0152399999999999E-4</c:v>
                </c:pt>
                <c:pt idx="9036">
                  <c:v>1.9880749999999999E-4</c:v>
                </c:pt>
                <c:pt idx="9037">
                  <c:v>1.969901E-4</c:v>
                </c:pt>
                <c:pt idx="9038">
                  <c:v>2.266952E-4</c:v>
                </c:pt>
                <c:pt idx="9039">
                  <c:v>2.4202340000000001E-4</c:v>
                </c:pt>
                <c:pt idx="9040">
                  <c:v>2.425669E-4</c:v>
                </c:pt>
                <c:pt idx="9041">
                  <c:v>2.3476089999999999E-4</c:v>
                </c:pt>
                <c:pt idx="9042">
                  <c:v>2.2403629999999999E-4</c:v>
                </c:pt>
                <c:pt idx="9043">
                  <c:v>2.149361E-4</c:v>
                </c:pt>
                <c:pt idx="9044">
                  <c:v>2.097376E-4</c:v>
                </c:pt>
                <c:pt idx="9045">
                  <c:v>2.0542790000000001E-4</c:v>
                </c:pt>
                <c:pt idx="9046">
                  <c:v>2.0170710000000001E-4</c:v>
                </c:pt>
                <c:pt idx="9047">
                  <c:v>1.98865E-4</c:v>
                </c:pt>
                <c:pt idx="9048">
                  <c:v>1.9665700000000001E-4</c:v>
                </c:pt>
                <c:pt idx="9049">
                  <c:v>1.9492979999999999E-4</c:v>
                </c:pt>
                <c:pt idx="9050">
                  <c:v>2.2456099999999999E-4</c:v>
                </c:pt>
                <c:pt idx="9051">
                  <c:v>2.3994120000000001E-4</c:v>
                </c:pt>
                <c:pt idx="9052">
                  <c:v>2.4004119999999999E-4</c:v>
                </c:pt>
                <c:pt idx="9053">
                  <c:v>2.3245199999999999E-4</c:v>
                </c:pt>
                <c:pt idx="9054">
                  <c:v>2.2240389999999999E-4</c:v>
                </c:pt>
                <c:pt idx="9055">
                  <c:v>2.1362169999999999E-4</c:v>
                </c:pt>
                <c:pt idx="9056">
                  <c:v>2.077378E-4</c:v>
                </c:pt>
                <c:pt idx="9057">
                  <c:v>2.030078E-4</c:v>
                </c:pt>
                <c:pt idx="9058">
                  <c:v>2.006496E-4</c:v>
                </c:pt>
                <c:pt idx="9059">
                  <c:v>1.971543E-4</c:v>
                </c:pt>
                <c:pt idx="9060">
                  <c:v>1.9478170000000001E-4</c:v>
                </c:pt>
                <c:pt idx="9061">
                  <c:v>2.2278970000000001E-4</c:v>
                </c:pt>
                <c:pt idx="9062">
                  <c:v>2.3821479999999999E-4</c:v>
                </c:pt>
                <c:pt idx="9063">
                  <c:v>2.3895639999999999E-4</c:v>
                </c:pt>
                <c:pt idx="9064">
                  <c:v>2.3077530000000001E-4</c:v>
                </c:pt>
                <c:pt idx="9065">
                  <c:v>2.2029720000000001E-4</c:v>
                </c:pt>
                <c:pt idx="9066">
                  <c:v>2.1155739999999999E-4</c:v>
                </c:pt>
                <c:pt idx="9067">
                  <c:v>2.059273E-4</c:v>
                </c:pt>
                <c:pt idx="9068">
                  <c:v>2.0175139999999999E-4</c:v>
                </c:pt>
                <c:pt idx="9069">
                  <c:v>1.9862699999999999E-4</c:v>
                </c:pt>
                <c:pt idx="9070">
                  <c:v>1.9588400000000001E-4</c:v>
                </c:pt>
                <c:pt idx="9071">
                  <c:v>1.937199E-4</c:v>
                </c:pt>
                <c:pt idx="9072">
                  <c:v>1.919837E-4</c:v>
                </c:pt>
                <c:pt idx="9073">
                  <c:v>2.2141519999999999E-4</c:v>
                </c:pt>
                <c:pt idx="9074">
                  <c:v>2.370347E-4</c:v>
                </c:pt>
                <c:pt idx="9075">
                  <c:v>2.3741680000000001E-4</c:v>
                </c:pt>
                <c:pt idx="9076">
                  <c:v>2.298278E-4</c:v>
                </c:pt>
                <c:pt idx="9077">
                  <c:v>2.199956E-4</c:v>
                </c:pt>
                <c:pt idx="9078">
                  <c:v>2.1099040000000001E-4</c:v>
                </c:pt>
                <c:pt idx="9079">
                  <c:v>2.0526520000000001E-4</c:v>
                </c:pt>
                <c:pt idx="9080">
                  <c:v>2.0191459999999999E-4</c:v>
                </c:pt>
                <c:pt idx="9081">
                  <c:v>1.9958939999999999E-4</c:v>
                </c:pt>
                <c:pt idx="9082">
                  <c:v>1.9715640000000001E-4</c:v>
                </c:pt>
                <c:pt idx="9083">
                  <c:v>1.949288E-4</c:v>
                </c:pt>
                <c:pt idx="9084">
                  <c:v>1.9404390000000001E-4</c:v>
                </c:pt>
                <c:pt idx="9085">
                  <c:v>2.2374100000000001E-4</c:v>
                </c:pt>
                <c:pt idx="9086">
                  <c:v>2.385043E-4</c:v>
                </c:pt>
                <c:pt idx="9087">
                  <c:v>2.3811310000000001E-4</c:v>
                </c:pt>
                <c:pt idx="9088">
                  <c:v>2.2997379999999999E-4</c:v>
                </c:pt>
                <c:pt idx="9089">
                  <c:v>2.1882609999999999E-4</c:v>
                </c:pt>
                <c:pt idx="9090">
                  <c:v>2.1026789999999999E-4</c:v>
                </c:pt>
                <c:pt idx="9091">
                  <c:v>2.0363870000000001E-4</c:v>
                </c:pt>
                <c:pt idx="9092">
                  <c:v>1.9900009999999999E-4</c:v>
                </c:pt>
                <c:pt idx="9093">
                  <c:v>1.9561350000000001E-4</c:v>
                </c:pt>
                <c:pt idx="9094">
                  <c:v>1.9332099999999999E-4</c:v>
                </c:pt>
                <c:pt idx="9095">
                  <c:v>1.9128839999999999E-4</c:v>
                </c:pt>
                <c:pt idx="9096">
                  <c:v>1.89617E-4</c:v>
                </c:pt>
                <c:pt idx="9097">
                  <c:v>2.1932289999999999E-4</c:v>
                </c:pt>
                <c:pt idx="9098">
                  <c:v>2.3468189999999999E-4</c:v>
                </c:pt>
                <c:pt idx="9099">
                  <c:v>2.3588299999999999E-4</c:v>
                </c:pt>
                <c:pt idx="9100">
                  <c:v>2.2795150000000001E-4</c:v>
                </c:pt>
                <c:pt idx="9101">
                  <c:v>2.1725490000000001E-4</c:v>
                </c:pt>
                <c:pt idx="9102">
                  <c:v>2.0788180000000001E-4</c:v>
                </c:pt>
                <c:pt idx="9103">
                  <c:v>2.0188669999999999E-4</c:v>
                </c:pt>
                <c:pt idx="9104">
                  <c:v>1.98715E-4</c:v>
                </c:pt>
                <c:pt idx="9105">
                  <c:v>1.9664490000000001E-4</c:v>
                </c:pt>
                <c:pt idx="9106">
                  <c:v>1.9483470000000001E-4</c:v>
                </c:pt>
                <c:pt idx="9107">
                  <c:v>1.929577E-4</c:v>
                </c:pt>
                <c:pt idx="9108">
                  <c:v>1.9146110000000001E-4</c:v>
                </c:pt>
                <c:pt idx="9109">
                  <c:v>2.2147059999999999E-4</c:v>
                </c:pt>
                <c:pt idx="9110">
                  <c:v>2.3624559999999999E-4</c:v>
                </c:pt>
                <c:pt idx="9111">
                  <c:v>2.3666480000000001E-4</c:v>
                </c:pt>
                <c:pt idx="9112">
                  <c:v>2.2804419999999999E-4</c:v>
                </c:pt>
                <c:pt idx="9113">
                  <c:v>2.167999E-4</c:v>
                </c:pt>
                <c:pt idx="9114">
                  <c:v>2.07791E-4</c:v>
                </c:pt>
                <c:pt idx="9115">
                  <c:v>2.0076849999999999E-4</c:v>
                </c:pt>
                <c:pt idx="9116">
                  <c:v>1.9612709999999999E-4</c:v>
                </c:pt>
                <c:pt idx="9117">
                  <c:v>1.9296809999999999E-4</c:v>
                </c:pt>
                <c:pt idx="9118">
                  <c:v>1.905415E-4</c:v>
                </c:pt>
                <c:pt idx="9119">
                  <c:v>1.886868E-4</c:v>
                </c:pt>
                <c:pt idx="9120">
                  <c:v>2.165139E-4</c:v>
                </c:pt>
                <c:pt idx="9121">
                  <c:v>2.317934E-4</c:v>
                </c:pt>
                <c:pt idx="9122">
                  <c:v>2.3244100000000001E-4</c:v>
                </c:pt>
                <c:pt idx="9123">
                  <c:v>2.2474459999999999E-4</c:v>
                </c:pt>
                <c:pt idx="9124">
                  <c:v>2.143844E-4</c:v>
                </c:pt>
                <c:pt idx="9125">
                  <c:v>2.0525980000000001E-4</c:v>
                </c:pt>
                <c:pt idx="9126">
                  <c:v>1.9962389999999999E-4</c:v>
                </c:pt>
                <c:pt idx="9127">
                  <c:v>1.957095E-4</c:v>
                </c:pt>
                <c:pt idx="9128">
                  <c:v>1.9322999999999999E-4</c:v>
                </c:pt>
                <c:pt idx="9129">
                  <c:v>1.90645E-4</c:v>
                </c:pt>
                <c:pt idx="9130">
                  <c:v>1.8867959999999999E-4</c:v>
                </c:pt>
                <c:pt idx="9131">
                  <c:v>1.872946E-4</c:v>
                </c:pt>
                <c:pt idx="9132">
                  <c:v>2.1723780000000001E-4</c:v>
                </c:pt>
                <c:pt idx="9133">
                  <c:v>2.3191969999999999E-4</c:v>
                </c:pt>
                <c:pt idx="9134">
                  <c:v>2.316109E-4</c:v>
                </c:pt>
                <c:pt idx="9135">
                  <c:v>2.230965E-4</c:v>
                </c:pt>
                <c:pt idx="9136">
                  <c:v>2.125657E-4</c:v>
                </c:pt>
                <c:pt idx="9137">
                  <c:v>2.03296E-4</c:v>
                </c:pt>
                <c:pt idx="9138">
                  <c:v>1.974822E-4</c:v>
                </c:pt>
                <c:pt idx="9139">
                  <c:v>1.939093E-4</c:v>
                </c:pt>
                <c:pt idx="9140">
                  <c:v>1.9147249999999999E-4</c:v>
                </c:pt>
                <c:pt idx="9141">
                  <c:v>1.8921850000000001E-4</c:v>
                </c:pt>
                <c:pt idx="9142">
                  <c:v>1.8696009999999999E-4</c:v>
                </c:pt>
                <c:pt idx="9143">
                  <c:v>1.8550000000000001E-4</c:v>
                </c:pt>
                <c:pt idx="9144">
                  <c:v>2.1535120000000001E-4</c:v>
                </c:pt>
                <c:pt idx="9145">
                  <c:v>2.29769E-4</c:v>
                </c:pt>
                <c:pt idx="9146">
                  <c:v>2.2978319999999999E-4</c:v>
                </c:pt>
                <c:pt idx="9147">
                  <c:v>2.204117E-4</c:v>
                </c:pt>
                <c:pt idx="9148">
                  <c:v>2.0908710000000001E-4</c:v>
                </c:pt>
                <c:pt idx="9149">
                  <c:v>2.0043989999999999E-4</c:v>
                </c:pt>
                <c:pt idx="9150">
                  <c:v>1.9535369999999999E-4</c:v>
                </c:pt>
                <c:pt idx="9151">
                  <c:v>1.921754E-4</c:v>
                </c:pt>
                <c:pt idx="9152">
                  <c:v>1.8969270000000001E-4</c:v>
                </c:pt>
                <c:pt idx="9153">
                  <c:v>1.8737070000000001E-4</c:v>
                </c:pt>
                <c:pt idx="9154">
                  <c:v>1.8497930000000001E-4</c:v>
                </c:pt>
                <c:pt idx="9155">
                  <c:v>1.835091E-4</c:v>
                </c:pt>
                <c:pt idx="9156">
                  <c:v>2.1341709999999999E-4</c:v>
                </c:pt>
                <c:pt idx="9157">
                  <c:v>2.2839029999999999E-4</c:v>
                </c:pt>
                <c:pt idx="9158">
                  <c:v>2.284136E-4</c:v>
                </c:pt>
                <c:pt idx="9159">
                  <c:v>2.1884699999999999E-4</c:v>
                </c:pt>
                <c:pt idx="9160">
                  <c:v>2.0779239999999999E-4</c:v>
                </c:pt>
                <c:pt idx="9161">
                  <c:v>1.9886710000000001E-4</c:v>
                </c:pt>
                <c:pt idx="9162">
                  <c:v>1.9393589999999999E-4</c:v>
                </c:pt>
                <c:pt idx="9163">
                  <c:v>1.9061530000000001E-4</c:v>
                </c:pt>
                <c:pt idx="9164">
                  <c:v>1.88102E-4</c:v>
                </c:pt>
                <c:pt idx="9165">
                  <c:v>1.8585769999999999E-4</c:v>
                </c:pt>
                <c:pt idx="9166">
                  <c:v>1.838295E-4</c:v>
                </c:pt>
                <c:pt idx="9167">
                  <c:v>1.819526E-4</c:v>
                </c:pt>
                <c:pt idx="9168">
                  <c:v>2.1098819999999999E-4</c:v>
                </c:pt>
                <c:pt idx="9169">
                  <c:v>2.2586629999999999E-4</c:v>
                </c:pt>
                <c:pt idx="9170">
                  <c:v>2.2628780000000001E-4</c:v>
                </c:pt>
                <c:pt idx="9171">
                  <c:v>2.1772339999999999E-4</c:v>
                </c:pt>
                <c:pt idx="9172">
                  <c:v>2.0635369999999999E-4</c:v>
                </c:pt>
                <c:pt idx="9173">
                  <c:v>1.9755120000000001E-4</c:v>
                </c:pt>
                <c:pt idx="9174">
                  <c:v>1.917961E-4</c:v>
                </c:pt>
                <c:pt idx="9175">
                  <c:v>1.8829369999999999E-4</c:v>
                </c:pt>
                <c:pt idx="9176">
                  <c:v>1.8506100000000001E-4</c:v>
                </c:pt>
                <c:pt idx="9177">
                  <c:v>1.817717E-4</c:v>
                </c:pt>
                <c:pt idx="9178">
                  <c:v>1.7940689999999999E-4</c:v>
                </c:pt>
                <c:pt idx="9179">
                  <c:v>1.77746E-4</c:v>
                </c:pt>
                <c:pt idx="9180">
                  <c:v>2.0817500000000001E-4</c:v>
                </c:pt>
                <c:pt idx="9181">
                  <c:v>2.2320660000000001E-4</c:v>
                </c:pt>
                <c:pt idx="9182">
                  <c:v>2.2336360000000001E-4</c:v>
                </c:pt>
                <c:pt idx="9183">
                  <c:v>2.158296E-4</c:v>
                </c:pt>
                <c:pt idx="9184">
                  <c:v>2.0568950000000001E-4</c:v>
                </c:pt>
                <c:pt idx="9185">
                  <c:v>1.976979E-4</c:v>
                </c:pt>
                <c:pt idx="9186">
                  <c:v>1.9241049999999999E-4</c:v>
                </c:pt>
                <c:pt idx="9187">
                  <c:v>1.889735E-4</c:v>
                </c:pt>
                <c:pt idx="9188">
                  <c:v>1.8626180000000001E-4</c:v>
                </c:pt>
                <c:pt idx="9189">
                  <c:v>1.833452E-4</c:v>
                </c:pt>
                <c:pt idx="9190">
                  <c:v>1.8033059999999999E-4</c:v>
                </c:pt>
                <c:pt idx="9191">
                  <c:v>1.7877299999999999E-4</c:v>
                </c:pt>
                <c:pt idx="9192">
                  <c:v>2.0966379999999999E-4</c:v>
                </c:pt>
                <c:pt idx="9193">
                  <c:v>2.249036E-4</c:v>
                </c:pt>
                <c:pt idx="9194">
                  <c:v>2.2482679999999999E-4</c:v>
                </c:pt>
                <c:pt idx="9195">
                  <c:v>2.1563959999999999E-4</c:v>
                </c:pt>
                <c:pt idx="9196">
                  <c:v>2.045239E-4</c:v>
                </c:pt>
                <c:pt idx="9197">
                  <c:v>1.9527490000000001E-4</c:v>
                </c:pt>
                <c:pt idx="9198">
                  <c:v>1.8978699999999999E-4</c:v>
                </c:pt>
                <c:pt idx="9199">
                  <c:v>1.8625940000000001E-4</c:v>
                </c:pt>
                <c:pt idx="9200">
                  <c:v>1.83547E-4</c:v>
                </c:pt>
                <c:pt idx="9201">
                  <c:v>1.8130859999999999E-4</c:v>
                </c:pt>
                <c:pt idx="9202">
                  <c:v>1.7845710000000001E-4</c:v>
                </c:pt>
                <c:pt idx="9203">
                  <c:v>1.7690579999999999E-4</c:v>
                </c:pt>
                <c:pt idx="9204">
                  <c:v>2.0720410000000001E-4</c:v>
                </c:pt>
                <c:pt idx="9205">
                  <c:v>2.2212210000000001E-4</c:v>
                </c:pt>
                <c:pt idx="9206">
                  <c:v>2.2245030000000001E-4</c:v>
                </c:pt>
                <c:pt idx="9207">
                  <c:v>2.1317870000000001E-4</c:v>
                </c:pt>
                <c:pt idx="9208">
                  <c:v>2.01654E-4</c:v>
                </c:pt>
                <c:pt idx="9209">
                  <c:v>1.9240230000000001E-4</c:v>
                </c:pt>
                <c:pt idx="9210">
                  <c:v>1.87343E-4</c:v>
                </c:pt>
                <c:pt idx="9211">
                  <c:v>1.8258510000000001E-4</c:v>
                </c:pt>
                <c:pt idx="9212">
                  <c:v>1.8043709999999999E-4</c:v>
                </c:pt>
                <c:pt idx="9213">
                  <c:v>1.785624E-4</c:v>
                </c:pt>
                <c:pt idx="9214">
                  <c:v>1.7579959999999999E-4</c:v>
                </c:pt>
                <c:pt idx="9215">
                  <c:v>1.73914E-4</c:v>
                </c:pt>
                <c:pt idx="9216">
                  <c:v>2.0526060000000001E-4</c:v>
                </c:pt>
                <c:pt idx="9217">
                  <c:v>2.2057620000000001E-4</c:v>
                </c:pt>
                <c:pt idx="9218">
                  <c:v>2.204369E-4</c:v>
                </c:pt>
                <c:pt idx="9219">
                  <c:v>2.115858E-4</c:v>
                </c:pt>
                <c:pt idx="9220">
                  <c:v>1.9985310000000001E-4</c:v>
                </c:pt>
                <c:pt idx="9221">
                  <c:v>1.9118889999999999E-4</c:v>
                </c:pt>
                <c:pt idx="9222">
                  <c:v>1.8561059999999999E-4</c:v>
                </c:pt>
                <c:pt idx="9223">
                  <c:v>1.825702E-4</c:v>
                </c:pt>
                <c:pt idx="9224">
                  <c:v>1.8059139999999999E-4</c:v>
                </c:pt>
                <c:pt idx="9225">
                  <c:v>1.7761860000000001E-4</c:v>
                </c:pt>
                <c:pt idx="9226">
                  <c:v>1.7583599999999999E-4</c:v>
                </c:pt>
                <c:pt idx="9227">
                  <c:v>1.74303E-4</c:v>
                </c:pt>
                <c:pt idx="9228">
                  <c:v>2.044626E-4</c:v>
                </c:pt>
                <c:pt idx="9229">
                  <c:v>2.1864000000000001E-4</c:v>
                </c:pt>
                <c:pt idx="9230">
                  <c:v>2.1888269999999999E-4</c:v>
                </c:pt>
                <c:pt idx="9231">
                  <c:v>2.1009380000000001E-4</c:v>
                </c:pt>
                <c:pt idx="9232">
                  <c:v>1.9881780000000001E-4</c:v>
                </c:pt>
                <c:pt idx="9233">
                  <c:v>1.900858E-4</c:v>
                </c:pt>
                <c:pt idx="9234">
                  <c:v>1.840031E-4</c:v>
                </c:pt>
                <c:pt idx="9235">
                  <c:v>1.8088849999999999E-4</c:v>
                </c:pt>
                <c:pt idx="9236">
                  <c:v>1.7781049999999999E-4</c:v>
                </c:pt>
                <c:pt idx="9237">
                  <c:v>1.7461190000000001E-4</c:v>
                </c:pt>
                <c:pt idx="9238">
                  <c:v>1.7160729999999999E-4</c:v>
                </c:pt>
                <c:pt idx="9239">
                  <c:v>1.705264E-4</c:v>
                </c:pt>
                <c:pt idx="9240">
                  <c:v>2.0085169999999999E-4</c:v>
                </c:pt>
                <c:pt idx="9241">
                  <c:v>2.154844E-4</c:v>
                </c:pt>
                <c:pt idx="9242">
                  <c:v>2.154972E-4</c:v>
                </c:pt>
                <c:pt idx="9243">
                  <c:v>2.0748699999999999E-4</c:v>
                </c:pt>
                <c:pt idx="9244">
                  <c:v>1.9536489999999999E-4</c:v>
                </c:pt>
                <c:pt idx="9245">
                  <c:v>1.8634190000000001E-4</c:v>
                </c:pt>
                <c:pt idx="9246">
                  <c:v>1.8098340000000001E-4</c:v>
                </c:pt>
                <c:pt idx="9247">
                  <c:v>1.7749979999999999E-4</c:v>
                </c:pt>
                <c:pt idx="9248">
                  <c:v>1.7404740000000001E-4</c:v>
                </c:pt>
                <c:pt idx="9249">
                  <c:v>1.7208069999999999E-4</c:v>
                </c:pt>
                <c:pt idx="9250">
                  <c:v>1.7005730000000001E-4</c:v>
                </c:pt>
                <c:pt idx="9251">
                  <c:v>1.6825520000000001E-4</c:v>
                </c:pt>
                <c:pt idx="9252">
                  <c:v>1.9913379999999999E-4</c:v>
                </c:pt>
                <c:pt idx="9253">
                  <c:v>2.1333039999999999E-4</c:v>
                </c:pt>
                <c:pt idx="9254">
                  <c:v>2.132957E-4</c:v>
                </c:pt>
                <c:pt idx="9255">
                  <c:v>2.044777E-4</c:v>
                </c:pt>
                <c:pt idx="9256">
                  <c:v>1.939508E-4</c:v>
                </c:pt>
                <c:pt idx="9257">
                  <c:v>1.8446599999999999E-4</c:v>
                </c:pt>
                <c:pt idx="9258">
                  <c:v>1.7830370000000001E-4</c:v>
                </c:pt>
                <c:pt idx="9259">
                  <c:v>1.752864E-4</c:v>
                </c:pt>
                <c:pt idx="9260">
                  <c:v>1.732561E-4</c:v>
                </c:pt>
                <c:pt idx="9261">
                  <c:v>1.7117529999999999E-4</c:v>
                </c:pt>
                <c:pt idx="9262">
                  <c:v>1.6834430000000001E-4</c:v>
                </c:pt>
                <c:pt idx="9263">
                  <c:v>1.6708709999999999E-4</c:v>
                </c:pt>
                <c:pt idx="9264">
                  <c:v>1.9713200000000001E-4</c:v>
                </c:pt>
                <c:pt idx="9265">
                  <c:v>2.11917E-4</c:v>
                </c:pt>
                <c:pt idx="9266">
                  <c:v>2.1162829999999999E-4</c:v>
                </c:pt>
                <c:pt idx="9267">
                  <c:v>2.0315010000000001E-4</c:v>
                </c:pt>
                <c:pt idx="9268">
                  <c:v>1.9173430000000001E-4</c:v>
                </c:pt>
                <c:pt idx="9269">
                  <c:v>1.8285989999999999E-4</c:v>
                </c:pt>
                <c:pt idx="9270">
                  <c:v>1.7680460000000001E-4</c:v>
                </c:pt>
                <c:pt idx="9271">
                  <c:v>1.738346E-4</c:v>
                </c:pt>
                <c:pt idx="9272">
                  <c:v>1.7033099999999999E-4</c:v>
                </c:pt>
                <c:pt idx="9273">
                  <c:v>1.6829240000000001E-4</c:v>
                </c:pt>
                <c:pt idx="9274">
                  <c:v>1.6603240000000001E-4</c:v>
                </c:pt>
                <c:pt idx="9275">
                  <c:v>1.6448419999999999E-4</c:v>
                </c:pt>
                <c:pt idx="9276">
                  <c:v>1.9431210000000001E-4</c:v>
                </c:pt>
                <c:pt idx="9277">
                  <c:v>2.094462E-4</c:v>
                </c:pt>
                <c:pt idx="9278">
                  <c:v>2.096574E-4</c:v>
                </c:pt>
                <c:pt idx="9279">
                  <c:v>2.0114760000000001E-4</c:v>
                </c:pt>
                <c:pt idx="9280">
                  <c:v>1.894803E-4</c:v>
                </c:pt>
                <c:pt idx="9281">
                  <c:v>1.7949430000000001E-4</c:v>
                </c:pt>
                <c:pt idx="9282">
                  <c:v>1.7395639999999999E-4</c:v>
                </c:pt>
                <c:pt idx="9283">
                  <c:v>1.698383E-4</c:v>
                </c:pt>
                <c:pt idx="9284">
                  <c:v>1.665789E-4</c:v>
                </c:pt>
                <c:pt idx="9285">
                  <c:v>1.650085E-4</c:v>
                </c:pt>
                <c:pt idx="9286">
                  <c:v>1.6298610000000001E-4</c:v>
                </c:pt>
                <c:pt idx="9287">
                  <c:v>1.607786E-4</c:v>
                </c:pt>
                <c:pt idx="9288">
                  <c:v>1.9116580000000001E-4</c:v>
                </c:pt>
                <c:pt idx="9289">
                  <c:v>2.064542E-4</c:v>
                </c:pt>
                <c:pt idx="9290">
                  <c:v>2.0668539999999999E-4</c:v>
                </c:pt>
                <c:pt idx="9291">
                  <c:v>1.9797090000000001E-4</c:v>
                </c:pt>
                <c:pt idx="9292">
                  <c:v>1.8624120000000001E-4</c:v>
                </c:pt>
                <c:pt idx="9293">
                  <c:v>1.769435E-4</c:v>
                </c:pt>
                <c:pt idx="9294">
                  <c:v>1.715291E-4</c:v>
                </c:pt>
                <c:pt idx="9295">
                  <c:v>1.68493E-4</c:v>
                </c:pt>
                <c:pt idx="9296">
                  <c:v>1.6598700000000001E-4</c:v>
                </c:pt>
                <c:pt idx="9297">
                  <c:v>1.642627E-4</c:v>
                </c:pt>
                <c:pt idx="9298">
                  <c:v>1.6275440000000001E-4</c:v>
                </c:pt>
                <c:pt idx="9299">
                  <c:v>1.6099969999999999E-4</c:v>
                </c:pt>
                <c:pt idx="9300">
                  <c:v>1.9153120000000001E-4</c:v>
                </c:pt>
                <c:pt idx="9301">
                  <c:v>2.0636069999999999E-4</c:v>
                </c:pt>
                <c:pt idx="9302">
                  <c:v>2.0629820000000001E-4</c:v>
                </c:pt>
                <c:pt idx="9303">
                  <c:v>1.976456E-4</c:v>
                </c:pt>
                <c:pt idx="9304">
                  <c:v>1.870365E-4</c:v>
                </c:pt>
                <c:pt idx="9305">
                  <c:v>1.7724550000000001E-4</c:v>
                </c:pt>
                <c:pt idx="9306">
                  <c:v>1.7195439999999999E-4</c:v>
                </c:pt>
                <c:pt idx="9307">
                  <c:v>1.685057E-4</c:v>
                </c:pt>
                <c:pt idx="9308">
                  <c:v>1.663398E-4</c:v>
                </c:pt>
                <c:pt idx="9309">
                  <c:v>1.6379099999999999E-4</c:v>
                </c:pt>
                <c:pt idx="9310">
                  <c:v>1.620472E-4</c:v>
                </c:pt>
                <c:pt idx="9311">
                  <c:v>1.604988E-4</c:v>
                </c:pt>
                <c:pt idx="9312">
                  <c:v>1.9072579999999999E-4</c:v>
                </c:pt>
                <c:pt idx="9313">
                  <c:v>2.0517690000000001E-4</c:v>
                </c:pt>
                <c:pt idx="9314">
                  <c:v>2.0488559999999999E-4</c:v>
                </c:pt>
                <c:pt idx="9315">
                  <c:v>1.9589299999999999E-4</c:v>
                </c:pt>
                <c:pt idx="9316">
                  <c:v>1.8509660000000001E-4</c:v>
                </c:pt>
                <c:pt idx="9317">
                  <c:v>1.7507380000000001E-4</c:v>
                </c:pt>
                <c:pt idx="9318">
                  <c:v>1.7006550000000001E-4</c:v>
                </c:pt>
                <c:pt idx="9319">
                  <c:v>1.6654850000000001E-4</c:v>
                </c:pt>
                <c:pt idx="9320">
                  <c:v>1.6396370000000001E-4</c:v>
                </c:pt>
                <c:pt idx="9321">
                  <c:v>1.6218910000000001E-4</c:v>
                </c:pt>
                <c:pt idx="9322">
                  <c:v>1.5995399999999999E-4</c:v>
                </c:pt>
                <c:pt idx="9323">
                  <c:v>1.5856550000000001E-4</c:v>
                </c:pt>
                <c:pt idx="9324">
                  <c:v>1.8847389999999999E-4</c:v>
                </c:pt>
                <c:pt idx="9325">
                  <c:v>2.032929E-4</c:v>
                </c:pt>
                <c:pt idx="9326">
                  <c:v>2.0296870000000001E-4</c:v>
                </c:pt>
                <c:pt idx="9327">
                  <c:v>1.9358989999999999E-4</c:v>
                </c:pt>
                <c:pt idx="9328">
                  <c:v>1.826644E-4</c:v>
                </c:pt>
                <c:pt idx="9329">
                  <c:v>1.7308819999999999E-4</c:v>
                </c:pt>
                <c:pt idx="9330">
                  <c:v>1.6664819999999999E-4</c:v>
                </c:pt>
                <c:pt idx="9331">
                  <c:v>1.627426E-4</c:v>
                </c:pt>
                <c:pt idx="9332">
                  <c:v>1.6098370000000001E-4</c:v>
                </c:pt>
                <c:pt idx="9333">
                  <c:v>1.5949369999999999E-4</c:v>
                </c:pt>
                <c:pt idx="9334">
                  <c:v>1.578242E-4</c:v>
                </c:pt>
                <c:pt idx="9335">
                  <c:v>1.565689E-4</c:v>
                </c:pt>
                <c:pt idx="9336">
                  <c:v>1.8647269999999999E-4</c:v>
                </c:pt>
                <c:pt idx="9337">
                  <c:v>2.003409E-4</c:v>
                </c:pt>
                <c:pt idx="9338">
                  <c:v>2.0089460000000001E-4</c:v>
                </c:pt>
                <c:pt idx="9339">
                  <c:v>1.916663E-4</c:v>
                </c:pt>
                <c:pt idx="9340">
                  <c:v>1.800549E-4</c:v>
                </c:pt>
                <c:pt idx="9341">
                  <c:v>1.70784E-4</c:v>
                </c:pt>
                <c:pt idx="9342">
                  <c:v>1.652275E-4</c:v>
                </c:pt>
                <c:pt idx="9343">
                  <c:v>1.624211E-4</c:v>
                </c:pt>
                <c:pt idx="9344">
                  <c:v>1.600517E-4</c:v>
                </c:pt>
                <c:pt idx="9345">
                  <c:v>1.580388E-4</c:v>
                </c:pt>
                <c:pt idx="9346">
                  <c:v>1.558575E-4</c:v>
                </c:pt>
                <c:pt idx="9347">
                  <c:v>1.5434849999999999E-4</c:v>
                </c:pt>
                <c:pt idx="9348">
                  <c:v>1.850667E-4</c:v>
                </c:pt>
                <c:pt idx="9349">
                  <c:v>1.9987419999999999E-4</c:v>
                </c:pt>
                <c:pt idx="9350">
                  <c:v>1.99991E-4</c:v>
                </c:pt>
                <c:pt idx="9351">
                  <c:v>1.911371E-4</c:v>
                </c:pt>
                <c:pt idx="9352">
                  <c:v>1.801959E-4</c:v>
                </c:pt>
                <c:pt idx="9353">
                  <c:v>1.7107219999999999E-4</c:v>
                </c:pt>
                <c:pt idx="9354">
                  <c:v>1.6443069999999999E-4</c:v>
                </c:pt>
                <c:pt idx="9355">
                  <c:v>1.6054860000000001E-4</c:v>
                </c:pt>
                <c:pt idx="9356">
                  <c:v>1.5848619999999999E-4</c:v>
                </c:pt>
                <c:pt idx="9357">
                  <c:v>1.5623340000000001E-4</c:v>
                </c:pt>
                <c:pt idx="9358">
                  <c:v>1.5439739999999999E-4</c:v>
                </c:pt>
                <c:pt idx="9359">
                  <c:v>1.5236199999999999E-4</c:v>
                </c:pt>
                <c:pt idx="9360">
                  <c:v>1.5219640000000001E-4</c:v>
                </c:pt>
                <c:pt idx="9361">
                  <c:v>1.8303690000000001E-4</c:v>
                </c:pt>
                <c:pt idx="9362">
                  <c:v>1.9816810000000001E-4</c:v>
                </c:pt>
                <c:pt idx="9363">
                  <c:v>1.9783299999999999E-4</c:v>
                </c:pt>
                <c:pt idx="9364">
                  <c:v>1.8892839999999999E-4</c:v>
                </c:pt>
                <c:pt idx="9365">
                  <c:v>1.7790500000000001E-4</c:v>
                </c:pt>
                <c:pt idx="9366">
                  <c:v>1.6831499999999999E-4</c:v>
                </c:pt>
                <c:pt idx="9367">
                  <c:v>1.6245300000000001E-4</c:v>
                </c:pt>
                <c:pt idx="9368">
                  <c:v>1.582314E-4</c:v>
                </c:pt>
                <c:pt idx="9369">
                  <c:v>1.549488E-4</c:v>
                </c:pt>
                <c:pt idx="9370">
                  <c:v>1.5251349999999999E-4</c:v>
                </c:pt>
                <c:pt idx="9371">
                  <c:v>1.5155710000000001E-4</c:v>
                </c:pt>
                <c:pt idx="9372">
                  <c:v>1.503175E-4</c:v>
                </c:pt>
                <c:pt idx="9373">
                  <c:v>1.7991050000000001E-4</c:v>
                </c:pt>
                <c:pt idx="9374">
                  <c:v>1.9497500000000001E-4</c:v>
                </c:pt>
                <c:pt idx="9375">
                  <c:v>1.9511140000000001E-4</c:v>
                </c:pt>
                <c:pt idx="9376">
                  <c:v>1.862543E-4</c:v>
                </c:pt>
                <c:pt idx="9377">
                  <c:v>1.7470729999999999E-4</c:v>
                </c:pt>
                <c:pt idx="9378">
                  <c:v>1.656506E-4</c:v>
                </c:pt>
                <c:pt idx="9379">
                  <c:v>1.5949289999999999E-4</c:v>
                </c:pt>
                <c:pt idx="9380">
                  <c:v>1.554243E-4</c:v>
                </c:pt>
                <c:pt idx="9381">
                  <c:v>1.5334100000000001E-4</c:v>
                </c:pt>
                <c:pt idx="9382">
                  <c:v>1.509099E-4</c:v>
                </c:pt>
                <c:pt idx="9383">
                  <c:v>1.4885199999999999E-4</c:v>
                </c:pt>
                <c:pt idx="9384">
                  <c:v>1.4689440000000001E-4</c:v>
                </c:pt>
                <c:pt idx="9385">
                  <c:v>1.7674689999999999E-4</c:v>
                </c:pt>
                <c:pt idx="9386">
                  <c:v>1.913684E-4</c:v>
                </c:pt>
                <c:pt idx="9387">
                  <c:v>1.9216980000000001E-4</c:v>
                </c:pt>
                <c:pt idx="9388">
                  <c:v>1.8422950000000001E-4</c:v>
                </c:pt>
                <c:pt idx="9389">
                  <c:v>1.733126E-4</c:v>
                </c:pt>
                <c:pt idx="9390">
                  <c:v>1.6414420000000001E-4</c:v>
                </c:pt>
                <c:pt idx="9391">
                  <c:v>1.573593E-4</c:v>
                </c:pt>
                <c:pt idx="9392">
                  <c:v>1.535405E-4</c:v>
                </c:pt>
                <c:pt idx="9393">
                  <c:v>1.5110920000000001E-4</c:v>
                </c:pt>
                <c:pt idx="9394">
                  <c:v>1.4854589999999999E-4</c:v>
                </c:pt>
                <c:pt idx="9395">
                  <c:v>1.467052E-4</c:v>
                </c:pt>
                <c:pt idx="9396">
                  <c:v>1.451806E-4</c:v>
                </c:pt>
                <c:pt idx="9397">
                  <c:v>1.7627109999999999E-4</c:v>
                </c:pt>
                <c:pt idx="9398">
                  <c:v>1.9124389999999999E-4</c:v>
                </c:pt>
                <c:pt idx="9399">
                  <c:v>1.9062230000000001E-4</c:v>
                </c:pt>
                <c:pt idx="9400">
                  <c:v>1.8196609999999999E-4</c:v>
                </c:pt>
                <c:pt idx="9401">
                  <c:v>1.7025579999999999E-4</c:v>
                </c:pt>
                <c:pt idx="9402">
                  <c:v>1.6173500000000001E-4</c:v>
                </c:pt>
                <c:pt idx="9403">
                  <c:v>1.5614479999999999E-4</c:v>
                </c:pt>
                <c:pt idx="9404">
                  <c:v>1.528635E-4</c:v>
                </c:pt>
                <c:pt idx="9405">
                  <c:v>1.5090479999999999E-4</c:v>
                </c:pt>
                <c:pt idx="9406">
                  <c:v>1.4852290000000001E-4</c:v>
                </c:pt>
                <c:pt idx="9407">
                  <c:v>1.46775E-4</c:v>
                </c:pt>
                <c:pt idx="9408">
                  <c:v>1.456005E-4</c:v>
                </c:pt>
                <c:pt idx="9409">
                  <c:v>1.763659E-4</c:v>
                </c:pt>
                <c:pt idx="9410">
                  <c:v>1.917888E-4</c:v>
                </c:pt>
                <c:pt idx="9411">
                  <c:v>1.914722E-4</c:v>
                </c:pt>
                <c:pt idx="9412">
                  <c:v>1.8366779999999999E-4</c:v>
                </c:pt>
                <c:pt idx="9413">
                  <c:v>1.72168E-4</c:v>
                </c:pt>
                <c:pt idx="9414">
                  <c:v>1.6381039999999999E-4</c:v>
                </c:pt>
                <c:pt idx="9415">
                  <c:v>1.5794839999999999E-4</c:v>
                </c:pt>
                <c:pt idx="9416">
                  <c:v>1.5372660000000001E-4</c:v>
                </c:pt>
                <c:pt idx="9417">
                  <c:v>1.5178629999999999E-4</c:v>
                </c:pt>
                <c:pt idx="9418">
                  <c:v>1.4924870000000001E-4</c:v>
                </c:pt>
                <c:pt idx="9419">
                  <c:v>1.46198E-4</c:v>
                </c:pt>
                <c:pt idx="9420">
                  <c:v>1.453077E-4</c:v>
                </c:pt>
                <c:pt idx="9421">
                  <c:v>1.4352789999999999E-4</c:v>
                </c:pt>
                <c:pt idx="9422">
                  <c:v>1.741759E-4</c:v>
                </c:pt>
                <c:pt idx="9423">
                  <c:v>1.894682E-4</c:v>
                </c:pt>
                <c:pt idx="9424">
                  <c:v>1.888863E-4</c:v>
                </c:pt>
                <c:pt idx="9425">
                  <c:v>1.8037789999999999E-4</c:v>
                </c:pt>
                <c:pt idx="9426">
                  <c:v>1.686368E-4</c:v>
                </c:pt>
                <c:pt idx="9427">
                  <c:v>1.602183E-4</c:v>
                </c:pt>
                <c:pt idx="9428">
                  <c:v>1.532638E-4</c:v>
                </c:pt>
                <c:pt idx="9429">
                  <c:v>1.4984199999999999E-4</c:v>
                </c:pt>
                <c:pt idx="9430">
                  <c:v>1.4731769999999999E-4</c:v>
                </c:pt>
                <c:pt idx="9431">
                  <c:v>1.4492960000000001E-4</c:v>
                </c:pt>
                <c:pt idx="9432">
                  <c:v>1.4351070000000001E-4</c:v>
                </c:pt>
                <c:pt idx="9433">
                  <c:v>1.4232390000000001E-4</c:v>
                </c:pt>
                <c:pt idx="9434">
                  <c:v>1.730623E-4</c:v>
                </c:pt>
                <c:pt idx="9435">
                  <c:v>1.87479E-4</c:v>
                </c:pt>
                <c:pt idx="9436">
                  <c:v>1.8774779999999999E-4</c:v>
                </c:pt>
                <c:pt idx="9437">
                  <c:v>1.7934440000000001E-4</c:v>
                </c:pt>
                <c:pt idx="9438">
                  <c:v>1.6869389999999999E-4</c:v>
                </c:pt>
                <c:pt idx="9439">
                  <c:v>1.5988490000000001E-4</c:v>
                </c:pt>
                <c:pt idx="9440">
                  <c:v>1.5306949999999999E-4</c:v>
                </c:pt>
                <c:pt idx="9441">
                  <c:v>1.4992259999999999E-4</c:v>
                </c:pt>
                <c:pt idx="9442">
                  <c:v>1.4733929999999999E-4</c:v>
                </c:pt>
                <c:pt idx="9443">
                  <c:v>1.4532339999999999E-4</c:v>
                </c:pt>
                <c:pt idx="9444">
                  <c:v>1.4341110000000001E-4</c:v>
                </c:pt>
                <c:pt idx="9445">
                  <c:v>1.4195190000000001E-4</c:v>
                </c:pt>
                <c:pt idx="9446">
                  <c:v>1.7214220000000001E-4</c:v>
                </c:pt>
                <c:pt idx="9447">
                  <c:v>1.8703200000000001E-4</c:v>
                </c:pt>
                <c:pt idx="9448">
                  <c:v>1.8736800000000001E-4</c:v>
                </c:pt>
                <c:pt idx="9449">
                  <c:v>1.7834280000000001E-4</c:v>
                </c:pt>
                <c:pt idx="9450">
                  <c:v>1.6769220000000001E-4</c:v>
                </c:pt>
                <c:pt idx="9451">
                  <c:v>1.582411E-4</c:v>
                </c:pt>
                <c:pt idx="9452">
                  <c:v>1.5202419999999999E-4</c:v>
                </c:pt>
                <c:pt idx="9453">
                  <c:v>1.496918E-4</c:v>
                </c:pt>
                <c:pt idx="9454">
                  <c:v>1.469296E-4</c:v>
                </c:pt>
                <c:pt idx="9455">
                  <c:v>1.4340800000000001E-4</c:v>
                </c:pt>
                <c:pt idx="9456">
                  <c:v>1.4126399999999999E-4</c:v>
                </c:pt>
                <c:pt idx="9457">
                  <c:v>1.3939040000000001E-4</c:v>
                </c:pt>
                <c:pt idx="9458">
                  <c:v>1.3898630000000001E-4</c:v>
                </c:pt>
                <c:pt idx="9459">
                  <c:v>1.7096E-4</c:v>
                </c:pt>
                <c:pt idx="9460">
                  <c:v>1.8637300000000001E-4</c:v>
                </c:pt>
                <c:pt idx="9461">
                  <c:v>1.867998E-4</c:v>
                </c:pt>
                <c:pt idx="9462">
                  <c:v>1.7788440000000001E-4</c:v>
                </c:pt>
                <c:pt idx="9463">
                  <c:v>1.6742060000000001E-4</c:v>
                </c:pt>
                <c:pt idx="9464">
                  <c:v>1.5807850000000001E-4</c:v>
                </c:pt>
                <c:pt idx="9465">
                  <c:v>1.526124E-4</c:v>
                </c:pt>
                <c:pt idx="9466">
                  <c:v>1.4910459999999999E-4</c:v>
                </c:pt>
                <c:pt idx="9467">
                  <c:v>1.4661519999999999E-4</c:v>
                </c:pt>
                <c:pt idx="9468">
                  <c:v>1.448187E-4</c:v>
                </c:pt>
                <c:pt idx="9469">
                  <c:v>1.4238590000000001E-4</c:v>
                </c:pt>
                <c:pt idx="9470">
                  <c:v>1.399459E-4</c:v>
                </c:pt>
                <c:pt idx="9471">
                  <c:v>1.710002E-4</c:v>
                </c:pt>
                <c:pt idx="9472">
                  <c:v>1.862728E-4</c:v>
                </c:pt>
                <c:pt idx="9473">
                  <c:v>1.8667949999999999E-4</c:v>
                </c:pt>
                <c:pt idx="9474">
                  <c:v>1.7767489999999999E-4</c:v>
                </c:pt>
                <c:pt idx="9475">
                  <c:v>1.6657480000000001E-4</c:v>
                </c:pt>
                <c:pt idx="9476">
                  <c:v>1.5733899999999999E-4</c:v>
                </c:pt>
                <c:pt idx="9477">
                  <c:v>1.5154829999999999E-4</c:v>
                </c:pt>
                <c:pt idx="9478">
                  <c:v>1.485166E-4</c:v>
                </c:pt>
                <c:pt idx="9479">
                  <c:v>1.4675699999999999E-4</c:v>
                </c:pt>
                <c:pt idx="9480">
                  <c:v>1.4403340000000001E-4</c:v>
                </c:pt>
                <c:pt idx="9481">
                  <c:v>1.4163589999999999E-4</c:v>
                </c:pt>
                <c:pt idx="9482">
                  <c:v>1.3978999999999999E-4</c:v>
                </c:pt>
                <c:pt idx="9483">
                  <c:v>1.69872E-4</c:v>
                </c:pt>
                <c:pt idx="9484">
                  <c:v>1.850574E-4</c:v>
                </c:pt>
                <c:pt idx="9485">
                  <c:v>1.850074E-4</c:v>
                </c:pt>
                <c:pt idx="9486">
                  <c:v>1.767231E-4</c:v>
                </c:pt>
                <c:pt idx="9487">
                  <c:v>1.6550350000000001E-4</c:v>
                </c:pt>
                <c:pt idx="9488">
                  <c:v>1.5618589999999999E-4</c:v>
                </c:pt>
                <c:pt idx="9489">
                  <c:v>1.498406E-4</c:v>
                </c:pt>
                <c:pt idx="9490">
                  <c:v>1.470191E-4</c:v>
                </c:pt>
                <c:pt idx="9491">
                  <c:v>1.4410590000000001E-4</c:v>
                </c:pt>
                <c:pt idx="9492">
                  <c:v>1.418216E-4</c:v>
                </c:pt>
                <c:pt idx="9493">
                  <c:v>1.400029E-4</c:v>
                </c:pt>
                <c:pt idx="9494">
                  <c:v>1.3782970000000001E-4</c:v>
                </c:pt>
                <c:pt idx="9495">
                  <c:v>1.3714089999999999E-4</c:v>
                </c:pt>
                <c:pt idx="9496">
                  <c:v>1.6801669999999999E-4</c:v>
                </c:pt>
                <c:pt idx="9497">
                  <c:v>1.8388129999999999E-4</c:v>
                </c:pt>
                <c:pt idx="9498">
                  <c:v>1.833866E-4</c:v>
                </c:pt>
                <c:pt idx="9499">
                  <c:v>1.7445749999999999E-4</c:v>
                </c:pt>
                <c:pt idx="9500">
                  <c:v>1.6298570000000001E-4</c:v>
                </c:pt>
                <c:pt idx="9501">
                  <c:v>1.5365609999999999E-4</c:v>
                </c:pt>
                <c:pt idx="9502">
                  <c:v>1.4731670000000001E-4</c:v>
                </c:pt>
                <c:pt idx="9503">
                  <c:v>1.432549E-4</c:v>
                </c:pt>
                <c:pt idx="9504">
                  <c:v>1.4104840000000001E-4</c:v>
                </c:pt>
                <c:pt idx="9505">
                  <c:v>1.393039E-4</c:v>
                </c:pt>
                <c:pt idx="9506">
                  <c:v>1.384042E-4</c:v>
                </c:pt>
                <c:pt idx="9507">
                  <c:v>1.361031E-4</c:v>
                </c:pt>
                <c:pt idx="9508">
                  <c:v>1.6687930000000001E-4</c:v>
                </c:pt>
                <c:pt idx="9509">
                  <c:v>1.8256899999999999E-4</c:v>
                </c:pt>
                <c:pt idx="9510">
                  <c:v>1.820038E-4</c:v>
                </c:pt>
                <c:pt idx="9511">
                  <c:v>1.7338179999999999E-4</c:v>
                </c:pt>
                <c:pt idx="9512">
                  <c:v>1.6201320000000001E-4</c:v>
                </c:pt>
                <c:pt idx="9513">
                  <c:v>1.522316E-4</c:v>
                </c:pt>
                <c:pt idx="9514">
                  <c:v>1.4617109999999999E-4</c:v>
                </c:pt>
                <c:pt idx="9515">
                  <c:v>1.4273080000000001E-4</c:v>
                </c:pt>
                <c:pt idx="9516">
                  <c:v>1.4044360000000001E-4</c:v>
                </c:pt>
                <c:pt idx="9517">
                  <c:v>1.3802049999999999E-4</c:v>
                </c:pt>
                <c:pt idx="9518">
                  <c:v>1.3569830000000001E-4</c:v>
                </c:pt>
                <c:pt idx="9519">
                  <c:v>1.3444769999999999E-4</c:v>
                </c:pt>
                <c:pt idx="9520">
                  <c:v>1.3320079999999999E-4</c:v>
                </c:pt>
                <c:pt idx="9521">
                  <c:v>1.6504329999999999E-4</c:v>
                </c:pt>
                <c:pt idx="9522">
                  <c:v>1.8064559999999999E-4</c:v>
                </c:pt>
                <c:pt idx="9523">
                  <c:v>1.8075050000000001E-4</c:v>
                </c:pt>
                <c:pt idx="9524">
                  <c:v>1.7198300000000001E-4</c:v>
                </c:pt>
                <c:pt idx="9525">
                  <c:v>1.6091010000000001E-4</c:v>
                </c:pt>
                <c:pt idx="9526">
                  <c:v>1.514637E-4</c:v>
                </c:pt>
                <c:pt idx="9527">
                  <c:v>1.455103E-4</c:v>
                </c:pt>
                <c:pt idx="9528">
                  <c:v>1.416829E-4</c:v>
                </c:pt>
                <c:pt idx="9529">
                  <c:v>1.4008130000000001E-4</c:v>
                </c:pt>
                <c:pt idx="9530">
                  <c:v>1.3768339999999999E-4</c:v>
                </c:pt>
                <c:pt idx="9531">
                  <c:v>1.3507029999999999E-4</c:v>
                </c:pt>
                <c:pt idx="9532">
                  <c:v>1.339437E-4</c:v>
                </c:pt>
                <c:pt idx="9533">
                  <c:v>1.6423680000000001E-4</c:v>
                </c:pt>
                <c:pt idx="9534">
                  <c:v>1.8024729999999999E-4</c:v>
                </c:pt>
                <c:pt idx="9535">
                  <c:v>1.805279E-4</c:v>
                </c:pt>
                <c:pt idx="9536">
                  <c:v>1.7177189999999999E-4</c:v>
                </c:pt>
                <c:pt idx="9537">
                  <c:v>1.6039029999999999E-4</c:v>
                </c:pt>
                <c:pt idx="9538">
                  <c:v>1.5232129999999999E-4</c:v>
                </c:pt>
                <c:pt idx="9539">
                  <c:v>1.463282E-4</c:v>
                </c:pt>
                <c:pt idx="9540">
                  <c:v>1.427713E-4</c:v>
                </c:pt>
                <c:pt idx="9541">
                  <c:v>1.3992210000000001E-4</c:v>
                </c:pt>
                <c:pt idx="9542">
                  <c:v>1.379268E-4</c:v>
                </c:pt>
                <c:pt idx="9543">
                  <c:v>1.3553020000000001E-4</c:v>
                </c:pt>
                <c:pt idx="9544">
                  <c:v>1.3310049999999999E-4</c:v>
                </c:pt>
                <c:pt idx="9545">
                  <c:v>1.636637E-4</c:v>
                </c:pt>
                <c:pt idx="9546">
                  <c:v>1.7899809999999999E-4</c:v>
                </c:pt>
                <c:pt idx="9547">
                  <c:v>1.7891059999999999E-4</c:v>
                </c:pt>
                <c:pt idx="9548">
                  <c:v>1.6995230000000001E-4</c:v>
                </c:pt>
                <c:pt idx="9549">
                  <c:v>1.5897320000000001E-4</c:v>
                </c:pt>
                <c:pt idx="9550">
                  <c:v>1.4946680000000001E-4</c:v>
                </c:pt>
                <c:pt idx="9551">
                  <c:v>1.4434420000000001E-4</c:v>
                </c:pt>
                <c:pt idx="9552">
                  <c:v>1.4038169999999999E-4</c:v>
                </c:pt>
                <c:pt idx="9553">
                  <c:v>1.3781150000000001E-4</c:v>
                </c:pt>
                <c:pt idx="9554">
                  <c:v>1.35127E-4</c:v>
                </c:pt>
                <c:pt idx="9555">
                  <c:v>1.3366929999999999E-4</c:v>
                </c:pt>
                <c:pt idx="9556">
                  <c:v>1.3119720000000001E-4</c:v>
                </c:pt>
                <c:pt idx="9557">
                  <c:v>1.3043899999999999E-4</c:v>
                </c:pt>
                <c:pt idx="9558">
                  <c:v>1.620042E-4</c:v>
                </c:pt>
                <c:pt idx="9559">
                  <c:v>1.7699640000000001E-4</c:v>
                </c:pt>
                <c:pt idx="9560">
                  <c:v>1.771714E-4</c:v>
                </c:pt>
                <c:pt idx="9561">
                  <c:v>1.6871780000000001E-4</c:v>
                </c:pt>
                <c:pt idx="9562">
                  <c:v>1.586472E-4</c:v>
                </c:pt>
                <c:pt idx="9563">
                  <c:v>1.498785E-4</c:v>
                </c:pt>
                <c:pt idx="9564">
                  <c:v>1.4362439999999999E-4</c:v>
                </c:pt>
                <c:pt idx="9565">
                  <c:v>1.3970970000000001E-4</c:v>
                </c:pt>
                <c:pt idx="9566">
                  <c:v>1.3790969999999999E-4</c:v>
                </c:pt>
                <c:pt idx="9567">
                  <c:v>1.353828E-4</c:v>
                </c:pt>
                <c:pt idx="9568">
                  <c:v>1.325784E-4</c:v>
                </c:pt>
                <c:pt idx="9569">
                  <c:v>1.3062410000000001E-4</c:v>
                </c:pt>
                <c:pt idx="9570">
                  <c:v>1.6132399999999999E-4</c:v>
                </c:pt>
                <c:pt idx="9571">
                  <c:v>1.7668210000000001E-4</c:v>
                </c:pt>
                <c:pt idx="9572">
                  <c:v>1.770997E-4</c:v>
                </c:pt>
                <c:pt idx="9573">
                  <c:v>1.688929E-4</c:v>
                </c:pt>
                <c:pt idx="9574">
                  <c:v>1.5777320000000001E-4</c:v>
                </c:pt>
                <c:pt idx="9575">
                  <c:v>1.489401E-4</c:v>
                </c:pt>
                <c:pt idx="9576">
                  <c:v>1.429011E-4</c:v>
                </c:pt>
                <c:pt idx="9577">
                  <c:v>1.404334E-4</c:v>
                </c:pt>
                <c:pt idx="9578">
                  <c:v>1.3817810000000001E-4</c:v>
                </c:pt>
                <c:pt idx="9579">
                  <c:v>1.3650660000000001E-4</c:v>
                </c:pt>
                <c:pt idx="9580">
                  <c:v>1.3392610000000001E-4</c:v>
                </c:pt>
                <c:pt idx="9581">
                  <c:v>1.3294580000000001E-4</c:v>
                </c:pt>
                <c:pt idx="9582">
                  <c:v>1.3189920000000001E-4</c:v>
                </c:pt>
                <c:pt idx="9583">
                  <c:v>1.638093E-4</c:v>
                </c:pt>
                <c:pt idx="9584">
                  <c:v>1.7919569999999999E-4</c:v>
                </c:pt>
                <c:pt idx="9585">
                  <c:v>1.798677E-4</c:v>
                </c:pt>
                <c:pt idx="9586">
                  <c:v>1.7102050000000001E-4</c:v>
                </c:pt>
                <c:pt idx="9587">
                  <c:v>1.596872E-4</c:v>
                </c:pt>
                <c:pt idx="9588">
                  <c:v>1.5014269999999999E-4</c:v>
                </c:pt>
                <c:pt idx="9589">
                  <c:v>1.441076E-4</c:v>
                </c:pt>
                <c:pt idx="9590">
                  <c:v>1.4100939999999999E-4</c:v>
                </c:pt>
                <c:pt idx="9591">
                  <c:v>1.381997E-4</c:v>
                </c:pt>
                <c:pt idx="9592">
                  <c:v>1.367579E-4</c:v>
                </c:pt>
                <c:pt idx="9593">
                  <c:v>1.3452660000000001E-4</c:v>
                </c:pt>
                <c:pt idx="9594">
                  <c:v>1.329054E-4</c:v>
                </c:pt>
                <c:pt idx="9595">
                  <c:v>1.633614E-4</c:v>
                </c:pt>
                <c:pt idx="9596">
                  <c:v>1.789239E-4</c:v>
                </c:pt>
                <c:pt idx="9597">
                  <c:v>1.784453E-4</c:v>
                </c:pt>
                <c:pt idx="9598">
                  <c:v>1.6997529999999999E-4</c:v>
                </c:pt>
                <c:pt idx="9599">
                  <c:v>1.583484E-4</c:v>
                </c:pt>
                <c:pt idx="9600">
                  <c:v>1.4845010000000001E-4</c:v>
                </c:pt>
                <c:pt idx="9601">
                  <c:v>1.4205810000000001E-4</c:v>
                </c:pt>
                <c:pt idx="9602">
                  <c:v>1.383786E-4</c:v>
                </c:pt>
                <c:pt idx="9603">
                  <c:v>1.360299E-4</c:v>
                </c:pt>
                <c:pt idx="9604">
                  <c:v>1.3425690000000001E-4</c:v>
                </c:pt>
                <c:pt idx="9605">
                  <c:v>1.321719E-4</c:v>
                </c:pt>
                <c:pt idx="9606">
                  <c:v>1.3109309999999999E-4</c:v>
                </c:pt>
                <c:pt idx="9607">
                  <c:v>1.2957140000000001E-4</c:v>
                </c:pt>
                <c:pt idx="9608">
                  <c:v>1.6063779999999999E-4</c:v>
                </c:pt>
                <c:pt idx="9609">
                  <c:v>1.7520909999999999E-4</c:v>
                </c:pt>
                <c:pt idx="9610">
                  <c:v>1.7528549999999999E-4</c:v>
                </c:pt>
                <c:pt idx="9611">
                  <c:v>1.667358E-4</c:v>
                </c:pt>
                <c:pt idx="9612">
                  <c:v>1.5628340000000001E-4</c:v>
                </c:pt>
                <c:pt idx="9613">
                  <c:v>1.4638109999999999E-4</c:v>
                </c:pt>
                <c:pt idx="9614">
                  <c:v>1.3999539999999999E-4</c:v>
                </c:pt>
                <c:pt idx="9615">
                  <c:v>1.362472E-4</c:v>
                </c:pt>
                <c:pt idx="9616">
                  <c:v>1.3393730000000001E-4</c:v>
                </c:pt>
                <c:pt idx="9617">
                  <c:v>1.3187489999999999E-4</c:v>
                </c:pt>
                <c:pt idx="9618">
                  <c:v>1.3037969999999999E-4</c:v>
                </c:pt>
                <c:pt idx="9619">
                  <c:v>1.2872630000000001E-4</c:v>
                </c:pt>
                <c:pt idx="9620">
                  <c:v>1.602392E-4</c:v>
                </c:pt>
                <c:pt idx="9621">
                  <c:v>1.751255E-4</c:v>
                </c:pt>
                <c:pt idx="9622">
                  <c:v>1.7529749999999999E-4</c:v>
                </c:pt>
                <c:pt idx="9623">
                  <c:v>1.6615689999999999E-4</c:v>
                </c:pt>
                <c:pt idx="9624">
                  <c:v>1.550945E-4</c:v>
                </c:pt>
                <c:pt idx="9625">
                  <c:v>1.4566500000000001E-4</c:v>
                </c:pt>
                <c:pt idx="9626">
                  <c:v>1.3918310000000001E-4</c:v>
                </c:pt>
                <c:pt idx="9627">
                  <c:v>1.3581770000000001E-4</c:v>
                </c:pt>
                <c:pt idx="9628">
                  <c:v>1.332266E-4</c:v>
                </c:pt>
                <c:pt idx="9629">
                  <c:v>1.3114769999999999E-4</c:v>
                </c:pt>
                <c:pt idx="9630">
                  <c:v>1.2936990000000001E-4</c:v>
                </c:pt>
                <c:pt idx="9631">
                  <c:v>1.28264E-4</c:v>
                </c:pt>
                <c:pt idx="9632">
                  <c:v>1.2755620000000001E-4</c:v>
                </c:pt>
                <c:pt idx="9633">
                  <c:v>1.59147E-4</c:v>
                </c:pt>
                <c:pt idx="9634">
                  <c:v>1.7418619999999999E-4</c:v>
                </c:pt>
                <c:pt idx="9635">
                  <c:v>1.7434690000000001E-4</c:v>
                </c:pt>
                <c:pt idx="9636">
                  <c:v>1.6577359999999999E-4</c:v>
                </c:pt>
                <c:pt idx="9637">
                  <c:v>1.5439469999999999E-4</c:v>
                </c:pt>
                <c:pt idx="9638">
                  <c:v>1.4532680000000001E-4</c:v>
                </c:pt>
                <c:pt idx="9639">
                  <c:v>1.3888729999999999E-4</c:v>
                </c:pt>
                <c:pt idx="9640">
                  <c:v>1.3485600000000001E-4</c:v>
                </c:pt>
                <c:pt idx="9641">
                  <c:v>1.3226129999999999E-4</c:v>
                </c:pt>
                <c:pt idx="9642">
                  <c:v>1.303585E-4</c:v>
                </c:pt>
                <c:pt idx="9643">
                  <c:v>1.2834510000000001E-4</c:v>
                </c:pt>
                <c:pt idx="9644">
                  <c:v>1.2716410000000001E-4</c:v>
                </c:pt>
                <c:pt idx="9645">
                  <c:v>1.2629549999999999E-4</c:v>
                </c:pt>
                <c:pt idx="9646">
                  <c:v>1.5831539999999999E-4</c:v>
                </c:pt>
                <c:pt idx="9647">
                  <c:v>1.736067E-4</c:v>
                </c:pt>
                <c:pt idx="9648">
                  <c:v>1.736552E-4</c:v>
                </c:pt>
                <c:pt idx="9649">
                  <c:v>1.6494200000000001E-4</c:v>
                </c:pt>
                <c:pt idx="9650">
                  <c:v>1.541088E-4</c:v>
                </c:pt>
                <c:pt idx="9651">
                  <c:v>1.4484559999999999E-4</c:v>
                </c:pt>
                <c:pt idx="9652">
                  <c:v>1.3898599999999999E-4</c:v>
                </c:pt>
                <c:pt idx="9653">
                  <c:v>1.353467E-4</c:v>
                </c:pt>
                <c:pt idx="9654">
                  <c:v>1.3316080000000001E-4</c:v>
                </c:pt>
                <c:pt idx="9655">
                  <c:v>1.307949E-4</c:v>
                </c:pt>
                <c:pt idx="9656">
                  <c:v>1.2851400000000001E-4</c:v>
                </c:pt>
                <c:pt idx="9657">
                  <c:v>1.2730289999999999E-4</c:v>
                </c:pt>
                <c:pt idx="9658">
                  <c:v>1.579885E-4</c:v>
                </c:pt>
                <c:pt idx="9659">
                  <c:v>1.7388080000000001E-4</c:v>
                </c:pt>
                <c:pt idx="9660">
                  <c:v>1.735598E-4</c:v>
                </c:pt>
                <c:pt idx="9661">
                  <c:v>1.6567040000000001E-4</c:v>
                </c:pt>
                <c:pt idx="9662">
                  <c:v>1.5402109999999999E-4</c:v>
                </c:pt>
                <c:pt idx="9663">
                  <c:v>1.452546E-4</c:v>
                </c:pt>
                <c:pt idx="9664">
                  <c:v>1.3885610000000001E-4</c:v>
                </c:pt>
                <c:pt idx="9665">
                  <c:v>1.3596109999999999E-4</c:v>
                </c:pt>
                <c:pt idx="9666">
                  <c:v>1.3325850000000001E-4</c:v>
                </c:pt>
                <c:pt idx="9667">
                  <c:v>1.304485E-4</c:v>
                </c:pt>
                <c:pt idx="9668">
                  <c:v>1.281477E-4</c:v>
                </c:pt>
                <c:pt idx="9669">
                  <c:v>1.2643309999999999E-4</c:v>
                </c:pt>
                <c:pt idx="9670">
                  <c:v>1.2545880000000001E-4</c:v>
                </c:pt>
                <c:pt idx="9671">
                  <c:v>1.573302E-4</c:v>
                </c:pt>
                <c:pt idx="9672">
                  <c:v>1.729539E-4</c:v>
                </c:pt>
                <c:pt idx="9673">
                  <c:v>1.7362049999999999E-4</c:v>
                </c:pt>
                <c:pt idx="9674">
                  <c:v>1.6535270000000001E-4</c:v>
                </c:pt>
                <c:pt idx="9675">
                  <c:v>1.5441310000000001E-4</c:v>
                </c:pt>
                <c:pt idx="9676">
                  <c:v>1.4530289999999999E-4</c:v>
                </c:pt>
                <c:pt idx="9677">
                  <c:v>1.390768E-4</c:v>
                </c:pt>
                <c:pt idx="9678">
                  <c:v>1.3507029999999999E-4</c:v>
                </c:pt>
                <c:pt idx="9679">
                  <c:v>1.324207E-4</c:v>
                </c:pt>
                <c:pt idx="9680">
                  <c:v>1.3000030000000001E-4</c:v>
                </c:pt>
                <c:pt idx="9681">
                  <c:v>1.280214E-4</c:v>
                </c:pt>
                <c:pt idx="9682">
                  <c:v>1.2662169999999999E-4</c:v>
                </c:pt>
                <c:pt idx="9683">
                  <c:v>1.5815569999999999E-4</c:v>
                </c:pt>
                <c:pt idx="9684">
                  <c:v>1.7337139999999999E-4</c:v>
                </c:pt>
                <c:pt idx="9685">
                  <c:v>1.7349459999999999E-4</c:v>
                </c:pt>
                <c:pt idx="9686">
                  <c:v>1.645544E-4</c:v>
                </c:pt>
                <c:pt idx="9687">
                  <c:v>1.541111E-4</c:v>
                </c:pt>
                <c:pt idx="9688">
                  <c:v>1.4412569999999999E-4</c:v>
                </c:pt>
                <c:pt idx="9689">
                  <c:v>1.377413E-4</c:v>
                </c:pt>
                <c:pt idx="9690">
                  <c:v>1.341351E-4</c:v>
                </c:pt>
                <c:pt idx="9691">
                  <c:v>1.321405E-4</c:v>
                </c:pt>
                <c:pt idx="9692">
                  <c:v>1.299266E-4</c:v>
                </c:pt>
                <c:pt idx="9693">
                  <c:v>1.284418E-4</c:v>
                </c:pt>
                <c:pt idx="9694">
                  <c:v>1.266289E-4</c:v>
                </c:pt>
                <c:pt idx="9695">
                  <c:v>1.249813E-4</c:v>
                </c:pt>
                <c:pt idx="9696">
                  <c:v>1.56441E-4</c:v>
                </c:pt>
                <c:pt idx="9697">
                  <c:v>1.723076E-4</c:v>
                </c:pt>
                <c:pt idx="9698">
                  <c:v>1.7232710000000001E-4</c:v>
                </c:pt>
                <c:pt idx="9699">
                  <c:v>1.642444E-4</c:v>
                </c:pt>
                <c:pt idx="9700">
                  <c:v>1.5280639999999999E-4</c:v>
                </c:pt>
                <c:pt idx="9701">
                  <c:v>1.4489839999999999E-4</c:v>
                </c:pt>
                <c:pt idx="9702">
                  <c:v>1.388579E-4</c:v>
                </c:pt>
                <c:pt idx="9703">
                  <c:v>1.343293E-4</c:v>
                </c:pt>
                <c:pt idx="9704">
                  <c:v>1.3287499999999999E-4</c:v>
                </c:pt>
                <c:pt idx="9705">
                  <c:v>1.3017930000000001E-4</c:v>
                </c:pt>
                <c:pt idx="9706">
                  <c:v>1.2817490000000001E-4</c:v>
                </c:pt>
                <c:pt idx="9707">
                  <c:v>1.272008E-4</c:v>
                </c:pt>
                <c:pt idx="9708">
                  <c:v>1.2663090000000001E-4</c:v>
                </c:pt>
                <c:pt idx="9709">
                  <c:v>1.584155E-4</c:v>
                </c:pt>
                <c:pt idx="9710">
                  <c:v>1.737296E-4</c:v>
                </c:pt>
                <c:pt idx="9711">
                  <c:v>1.7418300000000001E-4</c:v>
                </c:pt>
                <c:pt idx="9712">
                  <c:v>1.649214E-4</c:v>
                </c:pt>
                <c:pt idx="9713">
                  <c:v>1.5479520000000001E-4</c:v>
                </c:pt>
                <c:pt idx="9714">
                  <c:v>1.4549309999999999E-4</c:v>
                </c:pt>
                <c:pt idx="9715">
                  <c:v>1.389839E-4</c:v>
                </c:pt>
                <c:pt idx="9716">
                  <c:v>1.3524340000000001E-4</c:v>
                </c:pt>
                <c:pt idx="9717">
                  <c:v>1.3294690000000001E-4</c:v>
                </c:pt>
                <c:pt idx="9718">
                  <c:v>1.312284E-4</c:v>
                </c:pt>
                <c:pt idx="9719">
                  <c:v>1.2925790000000001E-4</c:v>
                </c:pt>
                <c:pt idx="9720">
                  <c:v>1.269757E-4</c:v>
                </c:pt>
                <c:pt idx="9721">
                  <c:v>1.57677E-4</c:v>
                </c:pt>
                <c:pt idx="9722">
                  <c:v>1.7316440000000001E-4</c:v>
                </c:pt>
                <c:pt idx="9723">
                  <c:v>1.7349910000000001E-4</c:v>
                </c:pt>
                <c:pt idx="9724">
                  <c:v>1.6486720000000001E-4</c:v>
                </c:pt>
                <c:pt idx="9725">
                  <c:v>1.541902E-4</c:v>
                </c:pt>
                <c:pt idx="9726">
                  <c:v>1.445741E-4</c:v>
                </c:pt>
                <c:pt idx="9727">
                  <c:v>1.3759199999999999E-4</c:v>
                </c:pt>
                <c:pt idx="9728">
                  <c:v>1.3411569999999999E-4</c:v>
                </c:pt>
                <c:pt idx="9729">
                  <c:v>1.320328E-4</c:v>
                </c:pt>
                <c:pt idx="9730">
                  <c:v>1.3004410000000001E-4</c:v>
                </c:pt>
                <c:pt idx="9731">
                  <c:v>1.2831910000000001E-4</c:v>
                </c:pt>
                <c:pt idx="9732">
                  <c:v>1.2718770000000001E-4</c:v>
                </c:pt>
                <c:pt idx="9733">
                  <c:v>1.2669149999999999E-4</c:v>
                </c:pt>
                <c:pt idx="9734">
                  <c:v>1.583461E-4</c:v>
                </c:pt>
                <c:pt idx="9735">
                  <c:v>1.7464220000000001E-4</c:v>
                </c:pt>
                <c:pt idx="9736">
                  <c:v>1.7526569999999999E-4</c:v>
                </c:pt>
                <c:pt idx="9737">
                  <c:v>1.6586589999999999E-4</c:v>
                </c:pt>
                <c:pt idx="9738">
                  <c:v>1.5417520000000001E-4</c:v>
                </c:pt>
                <c:pt idx="9739">
                  <c:v>1.4461110000000001E-4</c:v>
                </c:pt>
                <c:pt idx="9740">
                  <c:v>1.3856590000000001E-4</c:v>
                </c:pt>
                <c:pt idx="9741">
                  <c:v>1.3528840000000001E-4</c:v>
                </c:pt>
                <c:pt idx="9742">
                  <c:v>1.327481E-4</c:v>
                </c:pt>
                <c:pt idx="9743">
                  <c:v>1.309289E-4</c:v>
                </c:pt>
                <c:pt idx="9744">
                  <c:v>1.2917810000000001E-4</c:v>
                </c:pt>
                <c:pt idx="9745">
                  <c:v>1.2760230000000001E-4</c:v>
                </c:pt>
                <c:pt idx="9746">
                  <c:v>1.2575290000000001E-4</c:v>
                </c:pt>
                <c:pt idx="9747">
                  <c:v>1.5726069999999999E-4</c:v>
                </c:pt>
                <c:pt idx="9748">
                  <c:v>1.730139E-4</c:v>
                </c:pt>
                <c:pt idx="9749">
                  <c:v>1.7334920000000001E-4</c:v>
                </c:pt>
                <c:pt idx="9750">
                  <c:v>1.6479649999999999E-4</c:v>
                </c:pt>
                <c:pt idx="9751">
                  <c:v>1.536292E-4</c:v>
                </c:pt>
                <c:pt idx="9752">
                  <c:v>1.4442759999999999E-4</c:v>
                </c:pt>
                <c:pt idx="9753">
                  <c:v>1.3786549999999999E-4</c:v>
                </c:pt>
                <c:pt idx="9754">
                  <c:v>1.3523729999999999E-4</c:v>
                </c:pt>
                <c:pt idx="9755">
                  <c:v>1.3246539999999999E-4</c:v>
                </c:pt>
                <c:pt idx="9756">
                  <c:v>1.303605E-4</c:v>
                </c:pt>
                <c:pt idx="9757">
                  <c:v>1.2845829999999999E-4</c:v>
                </c:pt>
                <c:pt idx="9758">
                  <c:v>1.2716999999999999E-4</c:v>
                </c:pt>
                <c:pt idx="9759">
                  <c:v>1.259404E-4</c:v>
                </c:pt>
                <c:pt idx="9760">
                  <c:v>1.5809339999999999E-4</c:v>
                </c:pt>
                <c:pt idx="9761">
                  <c:v>1.733827E-4</c:v>
                </c:pt>
                <c:pt idx="9762">
                  <c:v>1.7294209999999999E-4</c:v>
                </c:pt>
                <c:pt idx="9763">
                  <c:v>1.635994E-4</c:v>
                </c:pt>
                <c:pt idx="9764">
                  <c:v>1.5287640000000001E-4</c:v>
                </c:pt>
                <c:pt idx="9765">
                  <c:v>1.440363E-4</c:v>
                </c:pt>
                <c:pt idx="9766">
                  <c:v>1.385146E-4</c:v>
                </c:pt>
                <c:pt idx="9767">
                  <c:v>1.3460459999999999E-4</c:v>
                </c:pt>
                <c:pt idx="9768">
                  <c:v>1.31934E-4</c:v>
                </c:pt>
                <c:pt idx="9769">
                  <c:v>1.296879E-4</c:v>
                </c:pt>
                <c:pt idx="9770">
                  <c:v>1.2822340000000001E-4</c:v>
                </c:pt>
                <c:pt idx="9771">
                  <c:v>1.2557970000000001E-4</c:v>
                </c:pt>
                <c:pt idx="9772">
                  <c:v>1.5563480000000001E-4</c:v>
                </c:pt>
                <c:pt idx="9773">
                  <c:v>1.7100810000000001E-4</c:v>
                </c:pt>
                <c:pt idx="9774">
                  <c:v>1.715776E-4</c:v>
                </c:pt>
                <c:pt idx="9775">
                  <c:v>1.6348440000000001E-4</c:v>
                </c:pt>
                <c:pt idx="9776">
                  <c:v>1.5213889999999999E-4</c:v>
                </c:pt>
                <c:pt idx="9777">
                  <c:v>1.434102E-4</c:v>
                </c:pt>
                <c:pt idx="9778">
                  <c:v>1.370717E-4</c:v>
                </c:pt>
                <c:pt idx="9779">
                  <c:v>1.337089E-4</c:v>
                </c:pt>
                <c:pt idx="9780">
                  <c:v>1.3112559999999999E-4</c:v>
                </c:pt>
                <c:pt idx="9781">
                  <c:v>1.2904750000000001E-4</c:v>
                </c:pt>
                <c:pt idx="9782">
                  <c:v>1.2687169999999999E-4</c:v>
                </c:pt>
                <c:pt idx="9783">
                  <c:v>1.2545629999999999E-4</c:v>
                </c:pt>
                <c:pt idx="9784">
                  <c:v>1.245711E-4</c:v>
                </c:pt>
                <c:pt idx="9785">
                  <c:v>1.559004E-4</c:v>
                </c:pt>
                <c:pt idx="9786">
                  <c:v>1.7129769999999999E-4</c:v>
                </c:pt>
                <c:pt idx="9787">
                  <c:v>1.715776E-4</c:v>
                </c:pt>
                <c:pt idx="9788">
                  <c:v>1.632072E-4</c:v>
                </c:pt>
                <c:pt idx="9789">
                  <c:v>1.524463E-4</c:v>
                </c:pt>
                <c:pt idx="9790">
                  <c:v>1.4289129999999999E-4</c:v>
                </c:pt>
                <c:pt idx="9791">
                  <c:v>1.3747229999999999E-4</c:v>
                </c:pt>
                <c:pt idx="9792">
                  <c:v>1.33554E-4</c:v>
                </c:pt>
                <c:pt idx="9793">
                  <c:v>1.31049E-4</c:v>
                </c:pt>
                <c:pt idx="9794">
                  <c:v>1.2870850000000001E-4</c:v>
                </c:pt>
                <c:pt idx="9795">
                  <c:v>1.266475E-4</c:v>
                </c:pt>
                <c:pt idx="9796">
                  <c:v>1.2537019999999999E-4</c:v>
                </c:pt>
                <c:pt idx="9797">
                  <c:v>1.247504E-4</c:v>
                </c:pt>
                <c:pt idx="9798">
                  <c:v>1.569428E-4</c:v>
                </c:pt>
                <c:pt idx="9799">
                  <c:v>1.730425E-4</c:v>
                </c:pt>
                <c:pt idx="9800">
                  <c:v>1.7315310000000001E-4</c:v>
                </c:pt>
                <c:pt idx="9801">
                  <c:v>1.6369989999999999E-4</c:v>
                </c:pt>
                <c:pt idx="9802">
                  <c:v>1.5247620000000001E-4</c:v>
                </c:pt>
                <c:pt idx="9803">
                  <c:v>1.4292100000000001E-4</c:v>
                </c:pt>
                <c:pt idx="9804">
                  <c:v>1.3680760000000001E-4</c:v>
                </c:pt>
                <c:pt idx="9805">
                  <c:v>1.3370020000000001E-4</c:v>
                </c:pt>
                <c:pt idx="9806">
                  <c:v>1.3148289999999999E-4</c:v>
                </c:pt>
                <c:pt idx="9807">
                  <c:v>1.295135E-4</c:v>
                </c:pt>
                <c:pt idx="9808">
                  <c:v>1.2811680000000001E-4</c:v>
                </c:pt>
                <c:pt idx="9809">
                  <c:v>1.2654640000000001E-4</c:v>
                </c:pt>
                <c:pt idx="9810">
                  <c:v>1.2536519999999999E-4</c:v>
                </c:pt>
                <c:pt idx="9811">
                  <c:v>1.5705640000000001E-4</c:v>
                </c:pt>
                <c:pt idx="9812">
                  <c:v>1.727004E-4</c:v>
                </c:pt>
                <c:pt idx="9813">
                  <c:v>1.733026E-4</c:v>
                </c:pt>
                <c:pt idx="9814">
                  <c:v>1.6429610000000001E-4</c:v>
                </c:pt>
                <c:pt idx="9815">
                  <c:v>1.5300940000000001E-4</c:v>
                </c:pt>
                <c:pt idx="9816">
                  <c:v>1.4334539999999999E-4</c:v>
                </c:pt>
                <c:pt idx="9817">
                  <c:v>1.3782740000000001E-4</c:v>
                </c:pt>
                <c:pt idx="9818">
                  <c:v>1.3455110000000001E-4</c:v>
                </c:pt>
                <c:pt idx="9819">
                  <c:v>1.3247080000000001E-4</c:v>
                </c:pt>
                <c:pt idx="9820">
                  <c:v>1.3008449999999999E-4</c:v>
                </c:pt>
                <c:pt idx="9821">
                  <c:v>1.2728500000000001E-4</c:v>
                </c:pt>
                <c:pt idx="9822">
                  <c:v>1.2615670000000001E-4</c:v>
                </c:pt>
                <c:pt idx="9823">
                  <c:v>1.2554370000000001E-4</c:v>
                </c:pt>
                <c:pt idx="9824">
                  <c:v>1.5742959999999999E-4</c:v>
                </c:pt>
                <c:pt idx="9825">
                  <c:v>1.730871E-4</c:v>
                </c:pt>
                <c:pt idx="9826">
                  <c:v>1.7358179999999999E-4</c:v>
                </c:pt>
                <c:pt idx="9827">
                  <c:v>1.6444380000000001E-4</c:v>
                </c:pt>
                <c:pt idx="9828">
                  <c:v>1.5336080000000001E-4</c:v>
                </c:pt>
                <c:pt idx="9829">
                  <c:v>1.439503E-4</c:v>
                </c:pt>
                <c:pt idx="9830">
                  <c:v>1.3744739999999999E-4</c:v>
                </c:pt>
                <c:pt idx="9831">
                  <c:v>1.3421400000000001E-4</c:v>
                </c:pt>
                <c:pt idx="9832">
                  <c:v>1.313249E-4</c:v>
                </c:pt>
                <c:pt idx="9833">
                  <c:v>1.298145E-4</c:v>
                </c:pt>
                <c:pt idx="9834">
                  <c:v>1.2830179999999999E-4</c:v>
                </c:pt>
                <c:pt idx="9835">
                  <c:v>1.267191E-4</c:v>
                </c:pt>
                <c:pt idx="9836">
                  <c:v>1.2594080000000001E-4</c:v>
                </c:pt>
                <c:pt idx="9837">
                  <c:v>1.5784539999999999E-4</c:v>
                </c:pt>
                <c:pt idx="9838">
                  <c:v>1.731879E-4</c:v>
                </c:pt>
                <c:pt idx="9839">
                  <c:v>1.7258090000000001E-4</c:v>
                </c:pt>
                <c:pt idx="9840">
                  <c:v>1.6488289999999999E-4</c:v>
                </c:pt>
                <c:pt idx="9841">
                  <c:v>1.533618E-4</c:v>
                </c:pt>
                <c:pt idx="9842">
                  <c:v>1.4414979999999999E-4</c:v>
                </c:pt>
                <c:pt idx="9843">
                  <c:v>1.37255E-4</c:v>
                </c:pt>
                <c:pt idx="9844">
                  <c:v>1.331301E-4</c:v>
                </c:pt>
                <c:pt idx="9845">
                  <c:v>1.3063389999999999E-4</c:v>
                </c:pt>
                <c:pt idx="9846">
                  <c:v>1.2801300000000001E-4</c:v>
                </c:pt>
                <c:pt idx="9847">
                  <c:v>1.2645199999999999E-4</c:v>
                </c:pt>
                <c:pt idx="9848">
                  <c:v>1.257164E-4</c:v>
                </c:pt>
                <c:pt idx="9849">
                  <c:v>1.2566899999999999E-4</c:v>
                </c:pt>
                <c:pt idx="9850">
                  <c:v>1.568711E-4</c:v>
                </c:pt>
                <c:pt idx="9851">
                  <c:v>1.7293030000000001E-4</c:v>
                </c:pt>
                <c:pt idx="9852">
                  <c:v>1.722707E-4</c:v>
                </c:pt>
                <c:pt idx="9853">
                  <c:v>1.6324429999999999E-4</c:v>
                </c:pt>
                <c:pt idx="9854">
                  <c:v>1.5200390000000001E-4</c:v>
                </c:pt>
                <c:pt idx="9855">
                  <c:v>1.433196E-4</c:v>
                </c:pt>
                <c:pt idx="9856">
                  <c:v>1.369752E-4</c:v>
                </c:pt>
                <c:pt idx="9857">
                  <c:v>1.3391839999999999E-4</c:v>
                </c:pt>
                <c:pt idx="9858">
                  <c:v>1.316682E-4</c:v>
                </c:pt>
                <c:pt idx="9859">
                  <c:v>1.293399E-4</c:v>
                </c:pt>
                <c:pt idx="9860">
                  <c:v>1.2695680000000001E-4</c:v>
                </c:pt>
                <c:pt idx="9861">
                  <c:v>1.2546540000000001E-4</c:v>
                </c:pt>
                <c:pt idx="9862">
                  <c:v>1.245148E-4</c:v>
                </c:pt>
                <c:pt idx="9863">
                  <c:v>1.5662099999999999E-4</c:v>
                </c:pt>
                <c:pt idx="9864">
                  <c:v>1.7223299999999999E-4</c:v>
                </c:pt>
                <c:pt idx="9865">
                  <c:v>1.7315860000000001E-4</c:v>
                </c:pt>
                <c:pt idx="9866">
                  <c:v>1.6369879999999999E-4</c:v>
                </c:pt>
                <c:pt idx="9867">
                  <c:v>1.5210230000000001E-4</c:v>
                </c:pt>
                <c:pt idx="9868">
                  <c:v>1.428496E-4</c:v>
                </c:pt>
                <c:pt idx="9869">
                  <c:v>1.3680530000000001E-4</c:v>
                </c:pt>
                <c:pt idx="9870">
                  <c:v>1.339325E-4</c:v>
                </c:pt>
                <c:pt idx="9871">
                  <c:v>1.315748E-4</c:v>
                </c:pt>
                <c:pt idx="9872">
                  <c:v>1.2935E-4</c:v>
                </c:pt>
                <c:pt idx="9873">
                  <c:v>1.2753910000000001E-4</c:v>
                </c:pt>
                <c:pt idx="9874">
                  <c:v>1.2585849999999999E-4</c:v>
                </c:pt>
                <c:pt idx="9875">
                  <c:v>1.245405E-4</c:v>
                </c:pt>
                <c:pt idx="9876">
                  <c:v>1.56568E-4</c:v>
                </c:pt>
                <c:pt idx="9877">
                  <c:v>1.7181849999999999E-4</c:v>
                </c:pt>
                <c:pt idx="9878">
                  <c:v>1.7163279999999999E-4</c:v>
                </c:pt>
                <c:pt idx="9879">
                  <c:v>1.63E-4</c:v>
                </c:pt>
                <c:pt idx="9880">
                  <c:v>1.518104E-4</c:v>
                </c:pt>
                <c:pt idx="9881">
                  <c:v>1.421192E-4</c:v>
                </c:pt>
                <c:pt idx="9882">
                  <c:v>1.355266E-4</c:v>
                </c:pt>
                <c:pt idx="9883">
                  <c:v>1.3198600000000001E-4</c:v>
                </c:pt>
                <c:pt idx="9884">
                  <c:v>1.297006E-4</c:v>
                </c:pt>
                <c:pt idx="9885">
                  <c:v>1.2824000000000001E-4</c:v>
                </c:pt>
                <c:pt idx="9886">
                  <c:v>1.265715E-4</c:v>
                </c:pt>
                <c:pt idx="9887">
                  <c:v>1.2527689999999999E-4</c:v>
                </c:pt>
                <c:pt idx="9888">
                  <c:v>1.2423379999999999E-4</c:v>
                </c:pt>
                <c:pt idx="9889">
                  <c:v>1.5596370000000001E-4</c:v>
                </c:pt>
                <c:pt idx="9890">
                  <c:v>1.7104849999999999E-4</c:v>
                </c:pt>
                <c:pt idx="9891">
                  <c:v>1.716376E-4</c:v>
                </c:pt>
                <c:pt idx="9892">
                  <c:v>1.628748E-4</c:v>
                </c:pt>
                <c:pt idx="9893">
                  <c:v>1.5172349999999999E-4</c:v>
                </c:pt>
                <c:pt idx="9894">
                  <c:v>1.421068E-4</c:v>
                </c:pt>
                <c:pt idx="9895">
                  <c:v>1.3552829999999999E-4</c:v>
                </c:pt>
                <c:pt idx="9896">
                  <c:v>1.3219250000000001E-4</c:v>
                </c:pt>
                <c:pt idx="9897">
                  <c:v>1.3005460000000001E-4</c:v>
                </c:pt>
                <c:pt idx="9898">
                  <c:v>1.2844620000000001E-4</c:v>
                </c:pt>
                <c:pt idx="9899">
                  <c:v>1.2630369999999999E-4</c:v>
                </c:pt>
                <c:pt idx="9900">
                  <c:v>1.250526E-4</c:v>
                </c:pt>
                <c:pt idx="9901">
                  <c:v>1.234706E-4</c:v>
                </c:pt>
                <c:pt idx="9902">
                  <c:v>1.5546669999999999E-4</c:v>
                </c:pt>
                <c:pt idx="9903">
                  <c:v>1.7079040000000001E-4</c:v>
                </c:pt>
                <c:pt idx="9904">
                  <c:v>1.719058E-4</c:v>
                </c:pt>
                <c:pt idx="9905">
                  <c:v>1.6272779999999999E-4</c:v>
                </c:pt>
                <c:pt idx="9906">
                  <c:v>1.5093929999999999E-4</c:v>
                </c:pt>
                <c:pt idx="9907">
                  <c:v>1.4224419999999999E-4</c:v>
                </c:pt>
                <c:pt idx="9908">
                  <c:v>1.3586429999999999E-4</c:v>
                </c:pt>
                <c:pt idx="9909">
                  <c:v>1.3244170000000001E-4</c:v>
                </c:pt>
                <c:pt idx="9910">
                  <c:v>1.301509E-4</c:v>
                </c:pt>
                <c:pt idx="9911">
                  <c:v>1.275952E-4</c:v>
                </c:pt>
                <c:pt idx="9912">
                  <c:v>1.261E-4</c:v>
                </c:pt>
                <c:pt idx="9913">
                  <c:v>1.247624E-4</c:v>
                </c:pt>
                <c:pt idx="9914">
                  <c:v>1.2409079999999999E-4</c:v>
                </c:pt>
                <c:pt idx="9915">
                  <c:v>1.5561350000000001E-4</c:v>
                </c:pt>
                <c:pt idx="9916">
                  <c:v>1.7149090000000001E-4</c:v>
                </c:pt>
                <c:pt idx="9917">
                  <c:v>1.7038940000000001E-4</c:v>
                </c:pt>
                <c:pt idx="9918">
                  <c:v>1.621801E-4</c:v>
                </c:pt>
                <c:pt idx="9919">
                  <c:v>1.5112740000000001E-4</c:v>
                </c:pt>
                <c:pt idx="9920">
                  <c:v>1.412741E-4</c:v>
                </c:pt>
                <c:pt idx="9921">
                  <c:v>1.3605900000000001E-4</c:v>
                </c:pt>
                <c:pt idx="9922">
                  <c:v>1.3283810000000001E-4</c:v>
                </c:pt>
                <c:pt idx="9923">
                  <c:v>1.3061670000000001E-4</c:v>
                </c:pt>
                <c:pt idx="9924">
                  <c:v>1.2863300000000001E-4</c:v>
                </c:pt>
                <c:pt idx="9925">
                  <c:v>1.2573700000000001E-4</c:v>
                </c:pt>
                <c:pt idx="9926">
                  <c:v>1.242208E-4</c:v>
                </c:pt>
                <c:pt idx="9927">
                  <c:v>1.2280529999999999E-4</c:v>
                </c:pt>
                <c:pt idx="9928">
                  <c:v>1.5484780000000001E-4</c:v>
                </c:pt>
                <c:pt idx="9929">
                  <c:v>1.7063850000000001E-4</c:v>
                </c:pt>
                <c:pt idx="9930">
                  <c:v>1.713133E-4</c:v>
                </c:pt>
                <c:pt idx="9931">
                  <c:v>1.6201480000000001E-4</c:v>
                </c:pt>
                <c:pt idx="9932">
                  <c:v>1.5050050000000001E-4</c:v>
                </c:pt>
                <c:pt idx="9933">
                  <c:v>1.411974E-4</c:v>
                </c:pt>
                <c:pt idx="9934">
                  <c:v>1.3488420000000001E-4</c:v>
                </c:pt>
                <c:pt idx="9935">
                  <c:v>1.319906E-4</c:v>
                </c:pt>
                <c:pt idx="9936">
                  <c:v>1.2970230000000001E-4</c:v>
                </c:pt>
                <c:pt idx="9937">
                  <c:v>1.272205E-4</c:v>
                </c:pt>
                <c:pt idx="9938">
                  <c:v>1.2553719999999999E-4</c:v>
                </c:pt>
                <c:pt idx="9939">
                  <c:v>1.2385090000000001E-4</c:v>
                </c:pt>
                <c:pt idx="9940">
                  <c:v>1.228619E-4</c:v>
                </c:pt>
                <c:pt idx="9941">
                  <c:v>1.550976E-4</c:v>
                </c:pt>
                <c:pt idx="9942">
                  <c:v>1.703315E-4</c:v>
                </c:pt>
                <c:pt idx="9943">
                  <c:v>1.704071E-4</c:v>
                </c:pt>
                <c:pt idx="9944">
                  <c:v>1.6156140000000001E-4</c:v>
                </c:pt>
                <c:pt idx="9945">
                  <c:v>1.5026619999999999E-4</c:v>
                </c:pt>
                <c:pt idx="9946">
                  <c:v>1.4066799999999999E-4</c:v>
                </c:pt>
                <c:pt idx="9947">
                  <c:v>1.348969E-4</c:v>
                </c:pt>
                <c:pt idx="9948">
                  <c:v>1.3150919999999999E-4</c:v>
                </c:pt>
                <c:pt idx="9949">
                  <c:v>1.2920440000000001E-4</c:v>
                </c:pt>
                <c:pt idx="9950">
                  <c:v>1.2702969999999999E-4</c:v>
                </c:pt>
                <c:pt idx="9951">
                  <c:v>1.260609E-4</c:v>
                </c:pt>
                <c:pt idx="9952">
                  <c:v>1.2456279999999999E-4</c:v>
                </c:pt>
                <c:pt idx="9953">
                  <c:v>1.245366E-4</c:v>
                </c:pt>
                <c:pt idx="9954">
                  <c:v>1.5565810000000001E-4</c:v>
                </c:pt>
                <c:pt idx="9955">
                  <c:v>1.7098140000000001E-4</c:v>
                </c:pt>
                <c:pt idx="9956">
                  <c:v>1.7033179999999999E-4</c:v>
                </c:pt>
                <c:pt idx="9957">
                  <c:v>1.6254839999999999E-4</c:v>
                </c:pt>
                <c:pt idx="9958">
                  <c:v>1.511463E-4</c:v>
                </c:pt>
                <c:pt idx="9959">
                  <c:v>1.4173270000000001E-4</c:v>
                </c:pt>
                <c:pt idx="9960">
                  <c:v>1.3496680000000001E-4</c:v>
                </c:pt>
                <c:pt idx="9961">
                  <c:v>1.315462E-4</c:v>
                </c:pt>
                <c:pt idx="9962">
                  <c:v>1.294512E-4</c:v>
                </c:pt>
                <c:pt idx="9963">
                  <c:v>1.283136E-4</c:v>
                </c:pt>
                <c:pt idx="9964">
                  <c:v>1.2603110000000001E-4</c:v>
                </c:pt>
                <c:pt idx="9965">
                  <c:v>1.2478700000000001E-4</c:v>
                </c:pt>
                <c:pt idx="9966">
                  <c:v>1.232328E-4</c:v>
                </c:pt>
                <c:pt idx="9967">
                  <c:v>1.5556589999999999E-4</c:v>
                </c:pt>
                <c:pt idx="9968">
                  <c:v>1.7097990000000001E-4</c:v>
                </c:pt>
                <c:pt idx="9969">
                  <c:v>1.7108419999999999E-4</c:v>
                </c:pt>
                <c:pt idx="9970">
                  <c:v>1.6170630000000001E-4</c:v>
                </c:pt>
                <c:pt idx="9971">
                  <c:v>1.5069580000000001E-4</c:v>
                </c:pt>
                <c:pt idx="9972">
                  <c:v>1.4144210000000001E-4</c:v>
                </c:pt>
                <c:pt idx="9973">
                  <c:v>1.3547130000000001E-4</c:v>
                </c:pt>
                <c:pt idx="9974">
                  <c:v>1.320986E-4</c:v>
                </c:pt>
                <c:pt idx="9975">
                  <c:v>1.2991399999999999E-4</c:v>
                </c:pt>
                <c:pt idx="9976">
                  <c:v>1.285615E-4</c:v>
                </c:pt>
                <c:pt idx="9977">
                  <c:v>1.263774E-4</c:v>
                </c:pt>
                <c:pt idx="9978">
                  <c:v>1.253498E-4</c:v>
                </c:pt>
                <c:pt idx="9979">
                  <c:v>1.2440730000000001E-4</c:v>
                </c:pt>
                <c:pt idx="9980">
                  <c:v>1.5577970000000001E-4</c:v>
                </c:pt>
                <c:pt idx="9981">
                  <c:v>1.7127209999999999E-4</c:v>
                </c:pt>
                <c:pt idx="9982">
                  <c:v>1.7169519999999999E-4</c:v>
                </c:pt>
                <c:pt idx="9983">
                  <c:v>1.628969E-4</c:v>
                </c:pt>
                <c:pt idx="9984">
                  <c:v>1.522107E-4</c:v>
                </c:pt>
                <c:pt idx="9985">
                  <c:v>1.434978E-4</c:v>
                </c:pt>
                <c:pt idx="9986">
                  <c:v>1.373391E-4</c:v>
                </c:pt>
                <c:pt idx="9987">
                  <c:v>1.329953E-4</c:v>
                </c:pt>
                <c:pt idx="9988">
                  <c:v>1.3046149999999999E-4</c:v>
                </c:pt>
                <c:pt idx="9989">
                  <c:v>1.281376E-4</c:v>
                </c:pt>
                <c:pt idx="9990">
                  <c:v>1.2659220000000001E-4</c:v>
                </c:pt>
                <c:pt idx="9991">
                  <c:v>1.2498199999999999E-4</c:v>
                </c:pt>
                <c:pt idx="9992">
                  <c:v>1.2452580000000001E-4</c:v>
                </c:pt>
                <c:pt idx="9993">
                  <c:v>1.5641860000000001E-4</c:v>
                </c:pt>
                <c:pt idx="9994">
                  <c:v>1.718027E-4</c:v>
                </c:pt>
                <c:pt idx="9995">
                  <c:v>1.7151570000000001E-4</c:v>
                </c:pt>
                <c:pt idx="9996">
                  <c:v>1.625106E-4</c:v>
                </c:pt>
                <c:pt idx="9997">
                  <c:v>1.513606E-4</c:v>
                </c:pt>
                <c:pt idx="9998">
                  <c:v>1.4193189999999999E-4</c:v>
                </c:pt>
                <c:pt idx="9999">
                  <c:v>1.356416E-4</c:v>
                </c:pt>
                <c:pt idx="10000">
                  <c:v>1.3203769999999999E-4</c:v>
                </c:pt>
                <c:pt idx="10001">
                  <c:v>1.2948540000000001E-4</c:v>
                </c:pt>
                <c:pt idx="10002">
                  <c:v>1.283387E-4</c:v>
                </c:pt>
                <c:pt idx="10003">
                  <c:v>1.2589480000000001E-4</c:v>
                </c:pt>
                <c:pt idx="10004">
                  <c:v>1.24781E-4</c:v>
                </c:pt>
                <c:pt idx="10005">
                  <c:v>1.234458E-4</c:v>
                </c:pt>
                <c:pt idx="10006">
                  <c:v>1.5484130000000001E-4</c:v>
                </c:pt>
                <c:pt idx="10007">
                  <c:v>1.7026429999999999E-4</c:v>
                </c:pt>
                <c:pt idx="10008">
                  <c:v>1.7026079999999999E-4</c:v>
                </c:pt>
                <c:pt idx="10009">
                  <c:v>1.616768E-4</c:v>
                </c:pt>
                <c:pt idx="10010">
                  <c:v>1.5100779999999999E-4</c:v>
                </c:pt>
                <c:pt idx="10011">
                  <c:v>1.4214030000000001E-4</c:v>
                </c:pt>
                <c:pt idx="10012">
                  <c:v>1.3667900000000001E-4</c:v>
                </c:pt>
                <c:pt idx="10013">
                  <c:v>1.3325699999999999E-4</c:v>
                </c:pt>
                <c:pt idx="10014">
                  <c:v>1.3117599999999999E-4</c:v>
                </c:pt>
                <c:pt idx="10015">
                  <c:v>1.2902390000000001E-4</c:v>
                </c:pt>
                <c:pt idx="10016">
                  <c:v>1.2687660000000001E-4</c:v>
                </c:pt>
                <c:pt idx="10017">
                  <c:v>1.24719E-4</c:v>
                </c:pt>
                <c:pt idx="10018">
                  <c:v>1.2430270000000001E-4</c:v>
                </c:pt>
                <c:pt idx="10019">
                  <c:v>1.55716E-4</c:v>
                </c:pt>
                <c:pt idx="10020">
                  <c:v>1.711994E-4</c:v>
                </c:pt>
                <c:pt idx="10021">
                  <c:v>1.7142270000000001E-4</c:v>
                </c:pt>
                <c:pt idx="10022">
                  <c:v>1.6221040000000001E-4</c:v>
                </c:pt>
                <c:pt idx="10023">
                  <c:v>1.5095209999999999E-4</c:v>
                </c:pt>
                <c:pt idx="10024">
                  <c:v>1.41526E-4</c:v>
                </c:pt>
                <c:pt idx="10025">
                  <c:v>1.3555659999999999E-4</c:v>
                </c:pt>
                <c:pt idx="10026">
                  <c:v>1.3231319999999999E-4</c:v>
                </c:pt>
                <c:pt idx="10027">
                  <c:v>1.3043540000000001E-4</c:v>
                </c:pt>
                <c:pt idx="10028">
                  <c:v>1.2847600000000001E-4</c:v>
                </c:pt>
                <c:pt idx="10029">
                  <c:v>1.2644239999999999E-4</c:v>
                </c:pt>
                <c:pt idx="10030">
                  <c:v>1.2492349999999999E-4</c:v>
                </c:pt>
                <c:pt idx="10031">
                  <c:v>1.236128E-4</c:v>
                </c:pt>
                <c:pt idx="10032">
                  <c:v>1.5572700000000001E-4</c:v>
                </c:pt>
                <c:pt idx="10033">
                  <c:v>1.717612E-4</c:v>
                </c:pt>
                <c:pt idx="10034">
                  <c:v>1.7157690000000001E-4</c:v>
                </c:pt>
                <c:pt idx="10035">
                  <c:v>1.6279980000000001E-4</c:v>
                </c:pt>
                <c:pt idx="10036">
                  <c:v>1.5118059999999999E-4</c:v>
                </c:pt>
                <c:pt idx="10037">
                  <c:v>1.4161649999999999E-4</c:v>
                </c:pt>
                <c:pt idx="10038">
                  <c:v>1.3514040000000001E-4</c:v>
                </c:pt>
                <c:pt idx="10039">
                  <c:v>1.3187799999999999E-4</c:v>
                </c:pt>
                <c:pt idx="10040">
                  <c:v>1.291965E-4</c:v>
                </c:pt>
                <c:pt idx="10041">
                  <c:v>1.268974E-4</c:v>
                </c:pt>
                <c:pt idx="10042">
                  <c:v>1.2452559999999999E-4</c:v>
                </c:pt>
                <c:pt idx="10043">
                  <c:v>1.2335420000000001E-4</c:v>
                </c:pt>
                <c:pt idx="10044">
                  <c:v>1.2237749999999999E-4</c:v>
                </c:pt>
                <c:pt idx="10045">
                  <c:v>1.551701E-4</c:v>
                </c:pt>
                <c:pt idx="10046">
                  <c:v>1.70099E-4</c:v>
                </c:pt>
                <c:pt idx="10047">
                  <c:v>1.699991E-4</c:v>
                </c:pt>
                <c:pt idx="10048">
                  <c:v>1.6102639999999999E-4</c:v>
                </c:pt>
                <c:pt idx="10049">
                  <c:v>1.499309E-4</c:v>
                </c:pt>
                <c:pt idx="10050">
                  <c:v>1.4065519999999999E-4</c:v>
                </c:pt>
                <c:pt idx="10051">
                  <c:v>1.340305E-4</c:v>
                </c:pt>
                <c:pt idx="10052">
                  <c:v>1.305108E-4</c:v>
                </c:pt>
                <c:pt idx="10053">
                  <c:v>1.28276E-4</c:v>
                </c:pt>
                <c:pt idx="10054">
                  <c:v>1.267126E-4</c:v>
                </c:pt>
                <c:pt idx="10055">
                  <c:v>1.2516520000000001E-4</c:v>
                </c:pt>
                <c:pt idx="10056">
                  <c:v>1.237237E-4</c:v>
                </c:pt>
                <c:pt idx="10057">
                  <c:v>1.2248940000000001E-4</c:v>
                </c:pt>
                <c:pt idx="10058">
                  <c:v>1.54275E-4</c:v>
                </c:pt>
                <c:pt idx="10059">
                  <c:v>1.6947690000000001E-4</c:v>
                </c:pt>
                <c:pt idx="10060">
                  <c:v>1.698603E-4</c:v>
                </c:pt>
                <c:pt idx="10061">
                  <c:v>1.6060449999999999E-4</c:v>
                </c:pt>
                <c:pt idx="10062">
                  <c:v>1.4937420000000001E-4</c:v>
                </c:pt>
                <c:pt idx="10063">
                  <c:v>1.392102E-4</c:v>
                </c:pt>
                <c:pt idx="10064">
                  <c:v>1.3363740000000001E-4</c:v>
                </c:pt>
                <c:pt idx="10065">
                  <c:v>1.303473E-4</c:v>
                </c:pt>
                <c:pt idx="10066">
                  <c:v>1.287246E-4</c:v>
                </c:pt>
                <c:pt idx="10067">
                  <c:v>1.2603000000000001E-4</c:v>
                </c:pt>
                <c:pt idx="10068">
                  <c:v>1.2419779999999999E-4</c:v>
                </c:pt>
                <c:pt idx="10069">
                  <c:v>1.2263110000000001E-4</c:v>
                </c:pt>
                <c:pt idx="10070">
                  <c:v>1.2161170000000001E-4</c:v>
                </c:pt>
                <c:pt idx="10071">
                  <c:v>1.2104949999999999E-4</c:v>
                </c:pt>
                <c:pt idx="10072">
                  <c:v>1.538438E-4</c:v>
                </c:pt>
                <c:pt idx="10073">
                  <c:v>1.695116E-4</c:v>
                </c:pt>
                <c:pt idx="10074">
                  <c:v>1.695383E-4</c:v>
                </c:pt>
                <c:pt idx="10075">
                  <c:v>1.6081219999999999E-4</c:v>
                </c:pt>
                <c:pt idx="10076">
                  <c:v>1.50278E-4</c:v>
                </c:pt>
                <c:pt idx="10077">
                  <c:v>1.4110349999999999E-4</c:v>
                </c:pt>
                <c:pt idx="10078">
                  <c:v>1.3510059999999999E-4</c:v>
                </c:pt>
                <c:pt idx="10079">
                  <c:v>1.3201280000000001E-4</c:v>
                </c:pt>
                <c:pt idx="10080">
                  <c:v>1.3041800000000001E-4</c:v>
                </c:pt>
                <c:pt idx="10081">
                  <c:v>1.2760129999999999E-4</c:v>
                </c:pt>
                <c:pt idx="10082">
                  <c:v>1.254769E-4</c:v>
                </c:pt>
                <c:pt idx="10083">
                  <c:v>1.2407100000000001E-4</c:v>
                </c:pt>
                <c:pt idx="10084">
                  <c:v>1.2344529999999999E-4</c:v>
                </c:pt>
                <c:pt idx="10085">
                  <c:v>1.544448E-4</c:v>
                </c:pt>
                <c:pt idx="10086">
                  <c:v>1.6990049999999999E-4</c:v>
                </c:pt>
                <c:pt idx="10087">
                  <c:v>1.6946659999999999E-4</c:v>
                </c:pt>
                <c:pt idx="10088">
                  <c:v>1.606658E-4</c:v>
                </c:pt>
                <c:pt idx="10089">
                  <c:v>1.4978260000000001E-4</c:v>
                </c:pt>
                <c:pt idx="10090">
                  <c:v>1.404988E-4</c:v>
                </c:pt>
                <c:pt idx="10091">
                  <c:v>1.341944E-4</c:v>
                </c:pt>
                <c:pt idx="10092">
                  <c:v>1.310738E-4</c:v>
                </c:pt>
                <c:pt idx="10093">
                  <c:v>1.2859899999999999E-4</c:v>
                </c:pt>
                <c:pt idx="10094">
                  <c:v>1.2721769999999999E-4</c:v>
                </c:pt>
                <c:pt idx="10095">
                  <c:v>1.2512800000000001E-4</c:v>
                </c:pt>
                <c:pt idx="10096">
                  <c:v>1.2397769999999999E-4</c:v>
                </c:pt>
                <c:pt idx="10097">
                  <c:v>1.230638E-4</c:v>
                </c:pt>
                <c:pt idx="10098">
                  <c:v>1.5502309999999999E-4</c:v>
                </c:pt>
                <c:pt idx="10099">
                  <c:v>1.7059980000000001E-4</c:v>
                </c:pt>
                <c:pt idx="10100">
                  <c:v>1.704749E-4</c:v>
                </c:pt>
                <c:pt idx="10101">
                  <c:v>1.6266659999999999E-4</c:v>
                </c:pt>
                <c:pt idx="10102">
                  <c:v>1.521254E-4</c:v>
                </c:pt>
                <c:pt idx="10103">
                  <c:v>1.4257319999999999E-4</c:v>
                </c:pt>
                <c:pt idx="10104">
                  <c:v>1.370993E-4</c:v>
                </c:pt>
                <c:pt idx="10105">
                  <c:v>1.3343059999999999E-4</c:v>
                </c:pt>
                <c:pt idx="10106">
                  <c:v>1.3169390000000001E-4</c:v>
                </c:pt>
                <c:pt idx="10107">
                  <c:v>1.2924449999999999E-4</c:v>
                </c:pt>
                <c:pt idx="10108">
                  <c:v>1.2712570000000001E-4</c:v>
                </c:pt>
                <c:pt idx="10109">
                  <c:v>1.2532369999999999E-4</c:v>
                </c:pt>
                <c:pt idx="10110">
                  <c:v>1.2467120000000001E-4</c:v>
                </c:pt>
                <c:pt idx="10111">
                  <c:v>1.5677869999999999E-4</c:v>
                </c:pt>
                <c:pt idx="10112">
                  <c:v>1.7247620000000001E-4</c:v>
                </c:pt>
                <c:pt idx="10113">
                  <c:v>1.7246589999999999E-4</c:v>
                </c:pt>
                <c:pt idx="10114">
                  <c:v>1.635079E-4</c:v>
                </c:pt>
                <c:pt idx="10115">
                  <c:v>1.5183770000000001E-4</c:v>
                </c:pt>
                <c:pt idx="10116">
                  <c:v>1.4237909999999999E-4</c:v>
                </c:pt>
                <c:pt idx="10117">
                  <c:v>1.3630409999999999E-4</c:v>
                </c:pt>
                <c:pt idx="10118">
                  <c:v>1.329635E-4</c:v>
                </c:pt>
                <c:pt idx="10119">
                  <c:v>1.3058389999999999E-4</c:v>
                </c:pt>
                <c:pt idx="10120">
                  <c:v>1.2901580000000001E-4</c:v>
                </c:pt>
                <c:pt idx="10121">
                  <c:v>1.270961E-4</c:v>
                </c:pt>
                <c:pt idx="10122">
                  <c:v>1.2563329999999999E-4</c:v>
                </c:pt>
                <c:pt idx="10123">
                  <c:v>1.243734E-4</c:v>
                </c:pt>
                <c:pt idx="10124">
                  <c:v>1.2406219999999999E-4</c:v>
                </c:pt>
                <c:pt idx="10125">
                  <c:v>1.5613119999999999E-4</c:v>
                </c:pt>
                <c:pt idx="10126">
                  <c:v>1.7147089999999999E-4</c:v>
                </c:pt>
                <c:pt idx="10127">
                  <c:v>1.7125730000000001E-4</c:v>
                </c:pt>
                <c:pt idx="10128">
                  <c:v>1.626706E-4</c:v>
                </c:pt>
                <c:pt idx="10129">
                  <c:v>1.515462E-4</c:v>
                </c:pt>
                <c:pt idx="10130">
                  <c:v>1.4162159999999999E-4</c:v>
                </c:pt>
                <c:pt idx="10131">
                  <c:v>1.353367E-4</c:v>
                </c:pt>
                <c:pt idx="10132">
                  <c:v>1.3146340000000001E-4</c:v>
                </c:pt>
                <c:pt idx="10133">
                  <c:v>1.2965329999999999E-4</c:v>
                </c:pt>
                <c:pt idx="10134">
                  <c:v>1.2816800000000001E-4</c:v>
                </c:pt>
                <c:pt idx="10135">
                  <c:v>1.266506E-4</c:v>
                </c:pt>
                <c:pt idx="10136">
                  <c:v>1.2594099999999999E-4</c:v>
                </c:pt>
                <c:pt idx="10137">
                  <c:v>1.245652E-4</c:v>
                </c:pt>
                <c:pt idx="10138">
                  <c:v>1.5648039999999999E-4</c:v>
                </c:pt>
                <c:pt idx="10139">
                  <c:v>1.7197189999999999E-4</c:v>
                </c:pt>
                <c:pt idx="10140">
                  <c:v>1.722417E-4</c:v>
                </c:pt>
                <c:pt idx="10141">
                  <c:v>1.633312E-4</c:v>
                </c:pt>
                <c:pt idx="10142">
                  <c:v>1.5227090000000001E-4</c:v>
                </c:pt>
                <c:pt idx="10143">
                  <c:v>1.4291090000000001E-4</c:v>
                </c:pt>
                <c:pt idx="10144">
                  <c:v>1.36895E-4</c:v>
                </c:pt>
                <c:pt idx="10145">
                  <c:v>1.3236589999999999E-4</c:v>
                </c:pt>
                <c:pt idx="10146">
                  <c:v>1.3026140000000001E-4</c:v>
                </c:pt>
                <c:pt idx="10147">
                  <c:v>1.280474E-4</c:v>
                </c:pt>
                <c:pt idx="10148">
                  <c:v>1.259643E-4</c:v>
                </c:pt>
                <c:pt idx="10149">
                  <c:v>1.238879E-4</c:v>
                </c:pt>
                <c:pt idx="10150">
                  <c:v>1.2336279999999999E-4</c:v>
                </c:pt>
                <c:pt idx="10151">
                  <c:v>1.5498549999999999E-4</c:v>
                </c:pt>
                <c:pt idx="10152">
                  <c:v>1.708151E-4</c:v>
                </c:pt>
                <c:pt idx="10153">
                  <c:v>1.7071950000000001E-4</c:v>
                </c:pt>
                <c:pt idx="10154">
                  <c:v>1.6197480000000001E-4</c:v>
                </c:pt>
                <c:pt idx="10155">
                  <c:v>1.5093619999999999E-4</c:v>
                </c:pt>
                <c:pt idx="10156">
                  <c:v>1.4164719999999999E-4</c:v>
                </c:pt>
                <c:pt idx="10157">
                  <c:v>1.353138E-4</c:v>
                </c:pt>
                <c:pt idx="10158">
                  <c:v>1.3285719999999999E-4</c:v>
                </c:pt>
                <c:pt idx="10159">
                  <c:v>1.2969340000000001E-4</c:v>
                </c:pt>
                <c:pt idx="10160">
                  <c:v>1.273162E-4</c:v>
                </c:pt>
                <c:pt idx="10161">
                  <c:v>1.252863E-4</c:v>
                </c:pt>
                <c:pt idx="10162">
                  <c:v>1.2415939999999999E-4</c:v>
                </c:pt>
                <c:pt idx="10163">
                  <c:v>1.2298180000000001E-4</c:v>
                </c:pt>
                <c:pt idx="10164">
                  <c:v>1.230321E-4</c:v>
                </c:pt>
                <c:pt idx="10165">
                  <c:v>1.547811E-4</c:v>
                </c:pt>
                <c:pt idx="10166">
                  <c:v>1.6992989999999999E-4</c:v>
                </c:pt>
                <c:pt idx="10167">
                  <c:v>1.6953899999999999E-4</c:v>
                </c:pt>
                <c:pt idx="10168">
                  <c:v>1.613986E-4</c:v>
                </c:pt>
                <c:pt idx="10169">
                  <c:v>1.5023289999999999E-4</c:v>
                </c:pt>
                <c:pt idx="10170">
                  <c:v>1.4129250000000001E-4</c:v>
                </c:pt>
                <c:pt idx="10171">
                  <c:v>1.3503279999999999E-4</c:v>
                </c:pt>
                <c:pt idx="10172">
                  <c:v>1.320243E-4</c:v>
                </c:pt>
                <c:pt idx="10173">
                  <c:v>1.2910410000000001E-4</c:v>
                </c:pt>
                <c:pt idx="10174">
                  <c:v>1.2694759999999999E-4</c:v>
                </c:pt>
                <c:pt idx="10175">
                  <c:v>1.250872E-4</c:v>
                </c:pt>
                <c:pt idx="10176">
                  <c:v>1.241538E-4</c:v>
                </c:pt>
                <c:pt idx="10177">
                  <c:v>1.235249E-4</c:v>
                </c:pt>
                <c:pt idx="10178">
                  <c:v>1.547137E-4</c:v>
                </c:pt>
                <c:pt idx="10179">
                  <c:v>1.698227E-4</c:v>
                </c:pt>
                <c:pt idx="10180">
                  <c:v>1.701273E-4</c:v>
                </c:pt>
                <c:pt idx="10181">
                  <c:v>1.619821E-4</c:v>
                </c:pt>
                <c:pt idx="10182">
                  <c:v>1.5069580000000001E-4</c:v>
                </c:pt>
                <c:pt idx="10183">
                  <c:v>1.413702E-4</c:v>
                </c:pt>
                <c:pt idx="10184">
                  <c:v>1.3543299999999999E-4</c:v>
                </c:pt>
                <c:pt idx="10185">
                  <c:v>1.3208370000000001E-4</c:v>
                </c:pt>
                <c:pt idx="10186">
                  <c:v>1.2921760000000001E-4</c:v>
                </c:pt>
                <c:pt idx="10187">
                  <c:v>1.2711229999999999E-4</c:v>
                </c:pt>
                <c:pt idx="10188">
                  <c:v>1.250019E-4</c:v>
                </c:pt>
                <c:pt idx="10189">
                  <c:v>1.241781E-4</c:v>
                </c:pt>
                <c:pt idx="10190">
                  <c:v>1.2282640000000001E-4</c:v>
                </c:pt>
                <c:pt idx="10191">
                  <c:v>1.5381720000000001E-4</c:v>
                </c:pt>
                <c:pt idx="10192">
                  <c:v>1.6911009999999999E-4</c:v>
                </c:pt>
                <c:pt idx="10193">
                  <c:v>1.6925060000000001E-4</c:v>
                </c:pt>
                <c:pt idx="10194">
                  <c:v>1.60657E-4</c:v>
                </c:pt>
                <c:pt idx="10195">
                  <c:v>1.4965789999999999E-4</c:v>
                </c:pt>
                <c:pt idx="10196">
                  <c:v>1.4034670000000001E-4</c:v>
                </c:pt>
                <c:pt idx="10197">
                  <c:v>1.3420270000000001E-4</c:v>
                </c:pt>
                <c:pt idx="10198">
                  <c:v>1.308777E-4</c:v>
                </c:pt>
                <c:pt idx="10199">
                  <c:v>1.28553E-4</c:v>
                </c:pt>
                <c:pt idx="10200">
                  <c:v>1.2686079999999999E-4</c:v>
                </c:pt>
                <c:pt idx="10201">
                  <c:v>1.252727E-4</c:v>
                </c:pt>
                <c:pt idx="10202">
                  <c:v>1.238655E-4</c:v>
                </c:pt>
                <c:pt idx="10203">
                  <c:v>1.2321430000000001E-4</c:v>
                </c:pt>
                <c:pt idx="10204">
                  <c:v>1.219231E-4</c:v>
                </c:pt>
                <c:pt idx="10205">
                  <c:v>1.5451129999999999E-4</c:v>
                </c:pt>
                <c:pt idx="10206">
                  <c:v>1.6953350000000001E-4</c:v>
                </c:pt>
                <c:pt idx="10207">
                  <c:v>1.695062E-4</c:v>
                </c:pt>
                <c:pt idx="10208">
                  <c:v>1.6051039999999999E-4</c:v>
                </c:pt>
                <c:pt idx="10209">
                  <c:v>1.4926039999999999E-4</c:v>
                </c:pt>
                <c:pt idx="10210">
                  <c:v>1.4013799999999999E-4</c:v>
                </c:pt>
                <c:pt idx="10211">
                  <c:v>1.341782E-4</c:v>
                </c:pt>
                <c:pt idx="10212">
                  <c:v>1.303039E-4</c:v>
                </c:pt>
                <c:pt idx="10213">
                  <c:v>1.281121E-4</c:v>
                </c:pt>
                <c:pt idx="10214">
                  <c:v>1.2592690000000001E-4</c:v>
                </c:pt>
                <c:pt idx="10215">
                  <c:v>1.242138E-4</c:v>
                </c:pt>
                <c:pt idx="10216">
                  <c:v>1.223551E-4</c:v>
                </c:pt>
                <c:pt idx="10217">
                  <c:v>1.2234170000000001E-4</c:v>
                </c:pt>
                <c:pt idx="10218">
                  <c:v>1.5386840000000001E-4</c:v>
                </c:pt>
                <c:pt idx="10219">
                  <c:v>1.686468E-4</c:v>
                </c:pt>
                <c:pt idx="10220">
                  <c:v>1.681706E-4</c:v>
                </c:pt>
                <c:pt idx="10221">
                  <c:v>1.5952530000000001E-4</c:v>
                </c:pt>
                <c:pt idx="10222">
                  <c:v>1.4875009999999999E-4</c:v>
                </c:pt>
                <c:pt idx="10223">
                  <c:v>1.3999100000000001E-4</c:v>
                </c:pt>
                <c:pt idx="10224">
                  <c:v>1.3355919999999999E-4</c:v>
                </c:pt>
                <c:pt idx="10225">
                  <c:v>1.3037960000000001E-4</c:v>
                </c:pt>
                <c:pt idx="10226">
                  <c:v>1.274417E-4</c:v>
                </c:pt>
                <c:pt idx="10227">
                  <c:v>1.2518410000000001E-4</c:v>
                </c:pt>
                <c:pt idx="10228">
                  <c:v>1.2345079999999999E-4</c:v>
                </c:pt>
                <c:pt idx="10229">
                  <c:v>1.2251849999999999E-4</c:v>
                </c:pt>
                <c:pt idx="10230">
                  <c:v>1.2160180000000001E-4</c:v>
                </c:pt>
                <c:pt idx="10231">
                  <c:v>1.210548E-4</c:v>
                </c:pt>
                <c:pt idx="10232">
                  <c:v>1.5310740000000001E-4</c:v>
                </c:pt>
                <c:pt idx="10233">
                  <c:v>1.6796749999999999E-4</c:v>
                </c:pt>
                <c:pt idx="10234">
                  <c:v>1.678595E-4</c:v>
                </c:pt>
                <c:pt idx="10235">
                  <c:v>1.5961959999999999E-4</c:v>
                </c:pt>
                <c:pt idx="10236">
                  <c:v>1.4896190000000001E-4</c:v>
                </c:pt>
                <c:pt idx="10237">
                  <c:v>1.398991E-4</c:v>
                </c:pt>
                <c:pt idx="10238">
                  <c:v>1.336567E-4</c:v>
                </c:pt>
                <c:pt idx="10239">
                  <c:v>1.304733E-4</c:v>
                </c:pt>
                <c:pt idx="10240">
                  <c:v>1.283449E-4</c:v>
                </c:pt>
                <c:pt idx="10241">
                  <c:v>1.2596410000000001E-4</c:v>
                </c:pt>
                <c:pt idx="10242">
                  <c:v>1.238136E-4</c:v>
                </c:pt>
                <c:pt idx="10243">
                  <c:v>1.2232319999999999E-4</c:v>
                </c:pt>
                <c:pt idx="10244">
                  <c:v>1.2159039999999999E-4</c:v>
                </c:pt>
                <c:pt idx="10245">
                  <c:v>1.530824E-4</c:v>
                </c:pt>
                <c:pt idx="10246">
                  <c:v>1.6745860000000001E-4</c:v>
                </c:pt>
                <c:pt idx="10247">
                  <c:v>1.6761599999999999E-4</c:v>
                </c:pt>
                <c:pt idx="10248">
                  <c:v>1.5929010000000001E-4</c:v>
                </c:pt>
                <c:pt idx="10249">
                  <c:v>1.4883839999999999E-4</c:v>
                </c:pt>
                <c:pt idx="10250">
                  <c:v>1.39925E-4</c:v>
                </c:pt>
                <c:pt idx="10251">
                  <c:v>1.335788E-4</c:v>
                </c:pt>
                <c:pt idx="10252">
                  <c:v>1.299959E-4</c:v>
                </c:pt>
                <c:pt idx="10253">
                  <c:v>1.2755660000000001E-4</c:v>
                </c:pt>
                <c:pt idx="10254">
                  <c:v>1.25628E-4</c:v>
                </c:pt>
                <c:pt idx="10255">
                  <c:v>1.241352E-4</c:v>
                </c:pt>
                <c:pt idx="10256">
                  <c:v>1.228813E-4</c:v>
                </c:pt>
                <c:pt idx="10257">
                  <c:v>1.2218250000000001E-4</c:v>
                </c:pt>
                <c:pt idx="10258">
                  <c:v>1.213034E-4</c:v>
                </c:pt>
                <c:pt idx="10259">
                  <c:v>1.541805E-4</c:v>
                </c:pt>
                <c:pt idx="10260">
                  <c:v>1.6920880000000001E-4</c:v>
                </c:pt>
                <c:pt idx="10261">
                  <c:v>1.692013E-4</c:v>
                </c:pt>
                <c:pt idx="10262">
                  <c:v>1.6007019999999999E-4</c:v>
                </c:pt>
                <c:pt idx="10263">
                  <c:v>1.4922890000000001E-4</c:v>
                </c:pt>
                <c:pt idx="10264">
                  <c:v>1.4002759999999999E-4</c:v>
                </c:pt>
                <c:pt idx="10265">
                  <c:v>1.3398819999999999E-4</c:v>
                </c:pt>
                <c:pt idx="10266">
                  <c:v>1.3058960000000001E-4</c:v>
                </c:pt>
                <c:pt idx="10267">
                  <c:v>1.2815980000000001E-4</c:v>
                </c:pt>
                <c:pt idx="10268">
                  <c:v>1.255897E-4</c:v>
                </c:pt>
                <c:pt idx="10269">
                  <c:v>1.23647E-4</c:v>
                </c:pt>
                <c:pt idx="10270">
                  <c:v>1.2238050000000001E-4</c:v>
                </c:pt>
                <c:pt idx="10271">
                  <c:v>1.212644E-4</c:v>
                </c:pt>
                <c:pt idx="10272">
                  <c:v>1.5293180000000001E-4</c:v>
                </c:pt>
                <c:pt idx="10273">
                  <c:v>1.681729E-4</c:v>
                </c:pt>
                <c:pt idx="10274">
                  <c:v>1.680671E-4</c:v>
                </c:pt>
                <c:pt idx="10275">
                  <c:v>1.5949329999999999E-4</c:v>
                </c:pt>
                <c:pt idx="10276">
                  <c:v>1.4885079999999999E-4</c:v>
                </c:pt>
                <c:pt idx="10277">
                  <c:v>1.3977020000000001E-4</c:v>
                </c:pt>
                <c:pt idx="10278">
                  <c:v>1.339465E-4</c:v>
                </c:pt>
                <c:pt idx="10279">
                  <c:v>1.299087E-4</c:v>
                </c:pt>
                <c:pt idx="10280">
                  <c:v>1.2762280000000001E-4</c:v>
                </c:pt>
                <c:pt idx="10281">
                  <c:v>1.255932E-4</c:v>
                </c:pt>
                <c:pt idx="10282">
                  <c:v>1.2423999999999999E-4</c:v>
                </c:pt>
                <c:pt idx="10283">
                  <c:v>1.2283659999999999E-4</c:v>
                </c:pt>
                <c:pt idx="10284">
                  <c:v>1.2203559999999999E-4</c:v>
                </c:pt>
                <c:pt idx="10285">
                  <c:v>1.209581E-4</c:v>
                </c:pt>
                <c:pt idx="10286">
                  <c:v>1.5362810000000001E-4</c:v>
                </c:pt>
                <c:pt idx="10287">
                  <c:v>1.688157E-4</c:v>
                </c:pt>
                <c:pt idx="10288">
                  <c:v>1.685279E-4</c:v>
                </c:pt>
                <c:pt idx="10289">
                  <c:v>1.5977489999999999E-4</c:v>
                </c:pt>
                <c:pt idx="10290">
                  <c:v>1.4848190000000001E-4</c:v>
                </c:pt>
                <c:pt idx="10291">
                  <c:v>1.3934909999999999E-4</c:v>
                </c:pt>
                <c:pt idx="10292">
                  <c:v>1.3331399999999999E-4</c:v>
                </c:pt>
                <c:pt idx="10293">
                  <c:v>1.2988919999999999E-4</c:v>
                </c:pt>
                <c:pt idx="10294">
                  <c:v>1.2766279999999999E-4</c:v>
                </c:pt>
                <c:pt idx="10295">
                  <c:v>1.2571540000000001E-4</c:v>
                </c:pt>
                <c:pt idx="10296">
                  <c:v>1.2382380000000001E-4</c:v>
                </c:pt>
                <c:pt idx="10297">
                  <c:v>1.2234130000000001E-4</c:v>
                </c:pt>
                <c:pt idx="10298">
                  <c:v>1.212921E-4</c:v>
                </c:pt>
                <c:pt idx="10299">
                  <c:v>1.5298960000000001E-4</c:v>
                </c:pt>
                <c:pt idx="10300">
                  <c:v>1.685577E-4</c:v>
                </c:pt>
                <c:pt idx="10301">
                  <c:v>1.6818049999999999E-4</c:v>
                </c:pt>
                <c:pt idx="10302">
                  <c:v>1.5943000000000001E-4</c:v>
                </c:pt>
                <c:pt idx="10303">
                  <c:v>1.4833730000000001E-4</c:v>
                </c:pt>
                <c:pt idx="10304">
                  <c:v>1.386243E-4</c:v>
                </c:pt>
                <c:pt idx="10305">
                  <c:v>1.3277070000000001E-4</c:v>
                </c:pt>
                <c:pt idx="10306">
                  <c:v>1.2978530000000001E-4</c:v>
                </c:pt>
                <c:pt idx="10307">
                  <c:v>1.2755660000000001E-4</c:v>
                </c:pt>
                <c:pt idx="10308">
                  <c:v>1.2542E-4</c:v>
                </c:pt>
                <c:pt idx="10309">
                  <c:v>1.234857E-4</c:v>
                </c:pt>
                <c:pt idx="10310">
                  <c:v>1.218534E-4</c:v>
                </c:pt>
                <c:pt idx="10311">
                  <c:v>1.209702E-4</c:v>
                </c:pt>
                <c:pt idx="10312">
                  <c:v>1.2107390000000001E-4</c:v>
                </c:pt>
                <c:pt idx="10313">
                  <c:v>1.527155E-4</c:v>
                </c:pt>
                <c:pt idx="10314">
                  <c:v>1.6766090000000001E-4</c:v>
                </c:pt>
                <c:pt idx="10315">
                  <c:v>1.67448E-4</c:v>
                </c:pt>
                <c:pt idx="10316">
                  <c:v>1.591827E-4</c:v>
                </c:pt>
                <c:pt idx="10317">
                  <c:v>1.4850869999999999E-4</c:v>
                </c:pt>
                <c:pt idx="10318">
                  <c:v>1.3905020000000001E-4</c:v>
                </c:pt>
                <c:pt idx="10319">
                  <c:v>1.3309570000000001E-4</c:v>
                </c:pt>
                <c:pt idx="10320">
                  <c:v>1.3004879999999999E-4</c:v>
                </c:pt>
                <c:pt idx="10321">
                  <c:v>1.278579E-4</c:v>
                </c:pt>
                <c:pt idx="10322">
                  <c:v>1.2551279999999999E-4</c:v>
                </c:pt>
                <c:pt idx="10323">
                  <c:v>1.2367549999999999E-4</c:v>
                </c:pt>
                <c:pt idx="10324">
                  <c:v>1.217958E-4</c:v>
                </c:pt>
                <c:pt idx="10325">
                  <c:v>1.211868E-4</c:v>
                </c:pt>
                <c:pt idx="10326">
                  <c:v>1.5284869999999999E-4</c:v>
                </c:pt>
                <c:pt idx="10327">
                  <c:v>1.681144E-4</c:v>
                </c:pt>
                <c:pt idx="10328">
                  <c:v>1.6805929999999999E-4</c:v>
                </c:pt>
                <c:pt idx="10329">
                  <c:v>1.5978650000000001E-4</c:v>
                </c:pt>
                <c:pt idx="10330">
                  <c:v>1.4897820000000001E-4</c:v>
                </c:pt>
                <c:pt idx="10331">
                  <c:v>1.394748E-4</c:v>
                </c:pt>
                <c:pt idx="10332">
                  <c:v>1.3294190000000001E-4</c:v>
                </c:pt>
                <c:pt idx="10333">
                  <c:v>1.2948650000000001E-4</c:v>
                </c:pt>
                <c:pt idx="10334">
                  <c:v>1.2708509999999999E-4</c:v>
                </c:pt>
                <c:pt idx="10335">
                  <c:v>1.2530549999999999E-4</c:v>
                </c:pt>
                <c:pt idx="10336">
                  <c:v>1.234331E-4</c:v>
                </c:pt>
                <c:pt idx="10337">
                  <c:v>1.2227970000000001E-4</c:v>
                </c:pt>
                <c:pt idx="10338">
                  <c:v>1.210438E-4</c:v>
                </c:pt>
                <c:pt idx="10339">
                  <c:v>1.2091989999999999E-4</c:v>
                </c:pt>
                <c:pt idx="10340">
                  <c:v>1.526512E-4</c:v>
                </c:pt>
                <c:pt idx="10341">
                  <c:v>1.6778689999999999E-4</c:v>
                </c:pt>
                <c:pt idx="10342">
                  <c:v>1.6807460000000001E-4</c:v>
                </c:pt>
                <c:pt idx="10343">
                  <c:v>1.5923970000000001E-4</c:v>
                </c:pt>
                <c:pt idx="10344">
                  <c:v>1.484128E-4</c:v>
                </c:pt>
                <c:pt idx="10345">
                  <c:v>1.3928540000000001E-4</c:v>
                </c:pt>
                <c:pt idx="10346">
                  <c:v>1.328442E-4</c:v>
                </c:pt>
                <c:pt idx="10347">
                  <c:v>1.297626E-4</c:v>
                </c:pt>
                <c:pt idx="10348">
                  <c:v>1.269788E-4</c:v>
                </c:pt>
                <c:pt idx="10349">
                  <c:v>1.2483780000000001E-4</c:v>
                </c:pt>
                <c:pt idx="10350">
                  <c:v>1.2332980000000001E-4</c:v>
                </c:pt>
                <c:pt idx="10351">
                  <c:v>1.218063E-4</c:v>
                </c:pt>
                <c:pt idx="10352">
                  <c:v>1.214423E-4</c:v>
                </c:pt>
                <c:pt idx="10353">
                  <c:v>1.527276E-4</c:v>
                </c:pt>
                <c:pt idx="10354">
                  <c:v>1.6744279999999999E-4</c:v>
                </c:pt>
                <c:pt idx="10355">
                  <c:v>1.6723420000000001E-4</c:v>
                </c:pt>
                <c:pt idx="10356">
                  <c:v>1.5865580000000001E-4</c:v>
                </c:pt>
                <c:pt idx="10357">
                  <c:v>1.477277E-4</c:v>
                </c:pt>
                <c:pt idx="10358">
                  <c:v>1.3866679999999999E-4</c:v>
                </c:pt>
                <c:pt idx="10359">
                  <c:v>1.327357E-4</c:v>
                </c:pt>
                <c:pt idx="10360">
                  <c:v>1.2937119999999999E-4</c:v>
                </c:pt>
                <c:pt idx="10361">
                  <c:v>1.270597E-4</c:v>
                </c:pt>
                <c:pt idx="10362">
                  <c:v>1.2447590000000001E-4</c:v>
                </c:pt>
                <c:pt idx="10363">
                  <c:v>1.220245E-4</c:v>
                </c:pt>
                <c:pt idx="10364">
                  <c:v>1.204232E-4</c:v>
                </c:pt>
                <c:pt idx="10365">
                  <c:v>1.195183E-4</c:v>
                </c:pt>
                <c:pt idx="10366">
                  <c:v>1.192706E-4</c:v>
                </c:pt>
                <c:pt idx="10367">
                  <c:v>1.512625E-4</c:v>
                </c:pt>
                <c:pt idx="10368">
                  <c:v>1.6632069999999999E-4</c:v>
                </c:pt>
                <c:pt idx="10369">
                  <c:v>1.6666550000000001E-4</c:v>
                </c:pt>
                <c:pt idx="10370">
                  <c:v>1.5807110000000001E-4</c:v>
                </c:pt>
                <c:pt idx="10371">
                  <c:v>1.4709719999999999E-4</c:v>
                </c:pt>
                <c:pt idx="10372">
                  <c:v>1.3781629999999999E-4</c:v>
                </c:pt>
                <c:pt idx="10373">
                  <c:v>1.31915E-4</c:v>
                </c:pt>
                <c:pt idx="10374">
                  <c:v>1.284464E-4</c:v>
                </c:pt>
                <c:pt idx="10375">
                  <c:v>1.2608669999999999E-4</c:v>
                </c:pt>
                <c:pt idx="10376">
                  <c:v>1.2382659999999999E-4</c:v>
                </c:pt>
                <c:pt idx="10377">
                  <c:v>1.2222040000000001E-4</c:v>
                </c:pt>
                <c:pt idx="10378">
                  <c:v>1.2122830000000001E-4</c:v>
                </c:pt>
                <c:pt idx="10379">
                  <c:v>1.203649E-4</c:v>
                </c:pt>
                <c:pt idx="10380">
                  <c:v>1.205749E-4</c:v>
                </c:pt>
                <c:pt idx="10381">
                  <c:v>1.525098E-4</c:v>
                </c:pt>
                <c:pt idx="10382">
                  <c:v>1.6724510000000001E-4</c:v>
                </c:pt>
                <c:pt idx="10383">
                  <c:v>1.6688259999999999E-4</c:v>
                </c:pt>
                <c:pt idx="10384">
                  <c:v>1.579501E-4</c:v>
                </c:pt>
                <c:pt idx="10385">
                  <c:v>1.4695950000000001E-4</c:v>
                </c:pt>
                <c:pt idx="10386">
                  <c:v>1.3780779999999999E-4</c:v>
                </c:pt>
                <c:pt idx="10387">
                  <c:v>1.3176130000000001E-4</c:v>
                </c:pt>
                <c:pt idx="10388">
                  <c:v>1.28186E-4</c:v>
                </c:pt>
                <c:pt idx="10389">
                  <c:v>1.2647449999999999E-4</c:v>
                </c:pt>
                <c:pt idx="10390">
                  <c:v>1.2396750000000001E-4</c:v>
                </c:pt>
                <c:pt idx="10391">
                  <c:v>1.225555E-4</c:v>
                </c:pt>
                <c:pt idx="10392">
                  <c:v>1.211005E-4</c:v>
                </c:pt>
                <c:pt idx="10393">
                  <c:v>1.201865E-4</c:v>
                </c:pt>
                <c:pt idx="10394">
                  <c:v>1.5125659999999999E-4</c:v>
                </c:pt>
                <c:pt idx="10395">
                  <c:v>1.6662329999999999E-4</c:v>
                </c:pt>
                <c:pt idx="10396">
                  <c:v>1.6657900000000001E-4</c:v>
                </c:pt>
                <c:pt idx="10397">
                  <c:v>1.584883E-4</c:v>
                </c:pt>
                <c:pt idx="10398">
                  <c:v>1.4747539999999999E-4</c:v>
                </c:pt>
                <c:pt idx="10399">
                  <c:v>1.378013E-4</c:v>
                </c:pt>
                <c:pt idx="10400">
                  <c:v>1.3147310000000001E-4</c:v>
                </c:pt>
                <c:pt idx="10401">
                  <c:v>1.2821180000000001E-4</c:v>
                </c:pt>
                <c:pt idx="10402">
                  <c:v>1.2574830000000001E-4</c:v>
                </c:pt>
                <c:pt idx="10403">
                  <c:v>1.2344790000000001E-4</c:v>
                </c:pt>
                <c:pt idx="10404">
                  <c:v>1.2184399999999999E-4</c:v>
                </c:pt>
                <c:pt idx="10405">
                  <c:v>1.2062830000000001E-4</c:v>
                </c:pt>
                <c:pt idx="10406">
                  <c:v>1.1928209999999999E-4</c:v>
                </c:pt>
                <c:pt idx="10407">
                  <c:v>1.17615E-4</c:v>
                </c:pt>
                <c:pt idx="10408">
                  <c:v>1.4931699999999999E-4</c:v>
                </c:pt>
                <c:pt idx="10409">
                  <c:v>1.6459809999999999E-4</c:v>
                </c:pt>
                <c:pt idx="10410">
                  <c:v>1.648636E-4</c:v>
                </c:pt>
                <c:pt idx="10411">
                  <c:v>1.568373E-4</c:v>
                </c:pt>
                <c:pt idx="10412">
                  <c:v>1.4616529999999999E-4</c:v>
                </c:pt>
                <c:pt idx="10413">
                  <c:v>1.3726250000000001E-4</c:v>
                </c:pt>
                <c:pt idx="10414">
                  <c:v>1.3151969999999999E-4</c:v>
                </c:pt>
                <c:pt idx="10415">
                  <c:v>1.2805720000000001E-4</c:v>
                </c:pt>
                <c:pt idx="10416">
                  <c:v>1.261406E-4</c:v>
                </c:pt>
                <c:pt idx="10417">
                  <c:v>1.2391830000000001E-4</c:v>
                </c:pt>
                <c:pt idx="10418">
                  <c:v>1.2171610000000001E-4</c:v>
                </c:pt>
                <c:pt idx="10419">
                  <c:v>1.201166E-4</c:v>
                </c:pt>
                <c:pt idx="10420">
                  <c:v>1.1924410000000001E-4</c:v>
                </c:pt>
                <c:pt idx="10421">
                  <c:v>1.187971E-4</c:v>
                </c:pt>
                <c:pt idx="10422">
                  <c:v>1.50755E-4</c:v>
                </c:pt>
                <c:pt idx="10423">
                  <c:v>1.654165E-4</c:v>
                </c:pt>
                <c:pt idx="10424">
                  <c:v>1.652538E-4</c:v>
                </c:pt>
                <c:pt idx="10425">
                  <c:v>1.5660199999999999E-4</c:v>
                </c:pt>
                <c:pt idx="10426">
                  <c:v>1.4564579999999999E-4</c:v>
                </c:pt>
                <c:pt idx="10427">
                  <c:v>1.3618349999999999E-4</c:v>
                </c:pt>
                <c:pt idx="10428">
                  <c:v>1.3034369999999999E-4</c:v>
                </c:pt>
                <c:pt idx="10429">
                  <c:v>1.2678980000000001E-4</c:v>
                </c:pt>
                <c:pt idx="10430">
                  <c:v>1.243448E-4</c:v>
                </c:pt>
                <c:pt idx="10431">
                  <c:v>1.2215610000000001E-4</c:v>
                </c:pt>
                <c:pt idx="10432">
                  <c:v>1.209247E-4</c:v>
                </c:pt>
                <c:pt idx="10433">
                  <c:v>1.191755E-4</c:v>
                </c:pt>
                <c:pt idx="10434">
                  <c:v>1.179487E-4</c:v>
                </c:pt>
                <c:pt idx="10435">
                  <c:v>1.1709369999999999E-4</c:v>
                </c:pt>
                <c:pt idx="10436">
                  <c:v>1.4950050000000001E-4</c:v>
                </c:pt>
                <c:pt idx="10437">
                  <c:v>1.6435789999999999E-4</c:v>
                </c:pt>
                <c:pt idx="10438">
                  <c:v>1.643165E-4</c:v>
                </c:pt>
                <c:pt idx="10439">
                  <c:v>1.558451E-4</c:v>
                </c:pt>
                <c:pt idx="10440">
                  <c:v>1.4489820000000001E-4</c:v>
                </c:pt>
                <c:pt idx="10441">
                  <c:v>1.3541310000000001E-4</c:v>
                </c:pt>
                <c:pt idx="10442">
                  <c:v>1.291966E-4</c:v>
                </c:pt>
                <c:pt idx="10443">
                  <c:v>1.256098E-4</c:v>
                </c:pt>
                <c:pt idx="10444">
                  <c:v>1.2356650000000001E-4</c:v>
                </c:pt>
                <c:pt idx="10445">
                  <c:v>1.217128E-4</c:v>
                </c:pt>
                <c:pt idx="10446">
                  <c:v>1.198268E-4</c:v>
                </c:pt>
                <c:pt idx="10447">
                  <c:v>1.1824250000000001E-4</c:v>
                </c:pt>
                <c:pt idx="10448">
                  <c:v>1.17735E-4</c:v>
                </c:pt>
                <c:pt idx="10449">
                  <c:v>1.4922119999999999E-4</c:v>
                </c:pt>
                <c:pt idx="10450">
                  <c:v>1.6454760000000001E-4</c:v>
                </c:pt>
                <c:pt idx="10451">
                  <c:v>1.644219E-4</c:v>
                </c:pt>
                <c:pt idx="10452">
                  <c:v>1.558908E-4</c:v>
                </c:pt>
                <c:pt idx="10453">
                  <c:v>1.4493890000000001E-4</c:v>
                </c:pt>
                <c:pt idx="10454">
                  <c:v>1.3555429999999999E-4</c:v>
                </c:pt>
                <c:pt idx="10455">
                  <c:v>1.29448E-4</c:v>
                </c:pt>
                <c:pt idx="10456">
                  <c:v>1.2672289999999999E-4</c:v>
                </c:pt>
                <c:pt idx="10457">
                  <c:v>1.2429739999999999E-4</c:v>
                </c:pt>
                <c:pt idx="10458">
                  <c:v>1.219421E-4</c:v>
                </c:pt>
                <c:pt idx="10459">
                  <c:v>1.201838E-4</c:v>
                </c:pt>
                <c:pt idx="10460">
                  <c:v>1.188327E-4</c:v>
                </c:pt>
                <c:pt idx="10461">
                  <c:v>1.1830569999999999E-4</c:v>
                </c:pt>
                <c:pt idx="10462">
                  <c:v>1.173499E-4</c:v>
                </c:pt>
                <c:pt idx="10463">
                  <c:v>1.4961130000000001E-4</c:v>
                </c:pt>
                <c:pt idx="10464">
                  <c:v>1.647319E-4</c:v>
                </c:pt>
                <c:pt idx="10465">
                  <c:v>1.6435399999999999E-4</c:v>
                </c:pt>
                <c:pt idx="10466">
                  <c:v>1.557343E-4</c:v>
                </c:pt>
                <c:pt idx="10467">
                  <c:v>1.446931E-4</c:v>
                </c:pt>
                <c:pt idx="10468">
                  <c:v>1.3535779999999999E-4</c:v>
                </c:pt>
                <c:pt idx="10469">
                  <c:v>1.28863E-4</c:v>
                </c:pt>
                <c:pt idx="10470">
                  <c:v>1.2570840000000001E-4</c:v>
                </c:pt>
                <c:pt idx="10471">
                  <c:v>1.2317470000000001E-4</c:v>
                </c:pt>
                <c:pt idx="10472">
                  <c:v>1.2117639999999999E-4</c:v>
                </c:pt>
                <c:pt idx="10473">
                  <c:v>1.191348E-4</c:v>
                </c:pt>
                <c:pt idx="10474">
                  <c:v>1.177475E-4</c:v>
                </c:pt>
                <c:pt idx="10475">
                  <c:v>1.170814E-4</c:v>
                </c:pt>
                <c:pt idx="10476">
                  <c:v>1.164419E-4</c:v>
                </c:pt>
                <c:pt idx="10477">
                  <c:v>1.489173E-4</c:v>
                </c:pt>
                <c:pt idx="10478">
                  <c:v>1.639829E-4</c:v>
                </c:pt>
                <c:pt idx="10479">
                  <c:v>1.6411280000000001E-4</c:v>
                </c:pt>
                <c:pt idx="10480">
                  <c:v>1.5552630000000001E-4</c:v>
                </c:pt>
                <c:pt idx="10481">
                  <c:v>1.449883E-4</c:v>
                </c:pt>
                <c:pt idx="10482">
                  <c:v>1.3560199999999999E-4</c:v>
                </c:pt>
                <c:pt idx="10483">
                  <c:v>1.2883990000000001E-4</c:v>
                </c:pt>
                <c:pt idx="10484">
                  <c:v>1.2522950000000001E-4</c:v>
                </c:pt>
                <c:pt idx="10485">
                  <c:v>1.2289009999999999E-4</c:v>
                </c:pt>
                <c:pt idx="10486">
                  <c:v>1.207731E-4</c:v>
                </c:pt>
                <c:pt idx="10487">
                  <c:v>1.192998E-4</c:v>
                </c:pt>
                <c:pt idx="10488">
                  <c:v>1.177293E-4</c:v>
                </c:pt>
                <c:pt idx="10489">
                  <c:v>1.1629010000000001E-4</c:v>
                </c:pt>
                <c:pt idx="10490">
                  <c:v>1.158016E-4</c:v>
                </c:pt>
                <c:pt idx="10491">
                  <c:v>1.4805309999999999E-4</c:v>
                </c:pt>
                <c:pt idx="10492">
                  <c:v>1.6332329999999999E-4</c:v>
                </c:pt>
                <c:pt idx="10493">
                  <c:v>1.6328170000000001E-4</c:v>
                </c:pt>
                <c:pt idx="10494">
                  <c:v>1.548527E-4</c:v>
                </c:pt>
                <c:pt idx="10495">
                  <c:v>1.443258E-4</c:v>
                </c:pt>
                <c:pt idx="10496">
                  <c:v>1.3512330000000001E-4</c:v>
                </c:pt>
                <c:pt idx="10497">
                  <c:v>1.2919869999999999E-4</c:v>
                </c:pt>
                <c:pt idx="10498">
                  <c:v>1.258845E-4</c:v>
                </c:pt>
                <c:pt idx="10499">
                  <c:v>1.2339499999999999E-4</c:v>
                </c:pt>
                <c:pt idx="10500">
                  <c:v>1.2173609999999999E-4</c:v>
                </c:pt>
                <c:pt idx="10501">
                  <c:v>1.196854E-4</c:v>
                </c:pt>
                <c:pt idx="10502">
                  <c:v>1.184468E-4</c:v>
                </c:pt>
                <c:pt idx="10503">
                  <c:v>1.1740909999999999E-4</c:v>
                </c:pt>
                <c:pt idx="10504">
                  <c:v>1.1700439999999999E-4</c:v>
                </c:pt>
                <c:pt idx="10505">
                  <c:v>1.4858110000000001E-4</c:v>
                </c:pt>
                <c:pt idx="10506">
                  <c:v>1.6333370000000001E-4</c:v>
                </c:pt>
                <c:pt idx="10507">
                  <c:v>1.632999E-4</c:v>
                </c:pt>
                <c:pt idx="10508">
                  <c:v>1.54943E-4</c:v>
                </c:pt>
                <c:pt idx="10509">
                  <c:v>1.442584E-4</c:v>
                </c:pt>
                <c:pt idx="10510">
                  <c:v>1.3507309999999999E-4</c:v>
                </c:pt>
                <c:pt idx="10511">
                  <c:v>1.2921640000000001E-4</c:v>
                </c:pt>
                <c:pt idx="10512">
                  <c:v>1.257063E-4</c:v>
                </c:pt>
                <c:pt idx="10513">
                  <c:v>1.2416E-4</c:v>
                </c:pt>
                <c:pt idx="10514">
                  <c:v>1.214239E-4</c:v>
                </c:pt>
                <c:pt idx="10515">
                  <c:v>1.198438E-4</c:v>
                </c:pt>
                <c:pt idx="10516">
                  <c:v>1.182341E-4</c:v>
                </c:pt>
                <c:pt idx="10517">
                  <c:v>1.1737809999999999E-4</c:v>
                </c:pt>
                <c:pt idx="10518">
                  <c:v>1.16378E-4</c:v>
                </c:pt>
                <c:pt idx="10519">
                  <c:v>1.490114E-4</c:v>
                </c:pt>
                <c:pt idx="10520">
                  <c:v>1.6372500000000001E-4</c:v>
                </c:pt>
                <c:pt idx="10521">
                  <c:v>1.633537E-4</c:v>
                </c:pt>
                <c:pt idx="10522">
                  <c:v>1.5459999999999999E-4</c:v>
                </c:pt>
                <c:pt idx="10523">
                  <c:v>1.4362350000000001E-4</c:v>
                </c:pt>
                <c:pt idx="10524">
                  <c:v>1.343552E-4</c:v>
                </c:pt>
                <c:pt idx="10525">
                  <c:v>1.2802709999999999E-4</c:v>
                </c:pt>
                <c:pt idx="10526">
                  <c:v>1.2468639999999999E-4</c:v>
                </c:pt>
                <c:pt idx="10527">
                  <c:v>1.227844E-4</c:v>
                </c:pt>
                <c:pt idx="10528">
                  <c:v>1.209407E-4</c:v>
                </c:pt>
                <c:pt idx="10529">
                  <c:v>1.191844E-4</c:v>
                </c:pt>
                <c:pt idx="10530">
                  <c:v>1.173666E-4</c:v>
                </c:pt>
                <c:pt idx="10531">
                  <c:v>1.166207E-4</c:v>
                </c:pt>
                <c:pt idx="10532">
                  <c:v>1.482183E-4</c:v>
                </c:pt>
                <c:pt idx="10533">
                  <c:v>1.6369759999999999E-4</c:v>
                </c:pt>
                <c:pt idx="10534">
                  <c:v>1.6331249999999999E-4</c:v>
                </c:pt>
                <c:pt idx="10535">
                  <c:v>1.5453590000000001E-4</c:v>
                </c:pt>
                <c:pt idx="10536">
                  <c:v>1.4321909999999999E-4</c:v>
                </c:pt>
                <c:pt idx="10537">
                  <c:v>1.3378970000000001E-4</c:v>
                </c:pt>
                <c:pt idx="10538">
                  <c:v>1.275824E-4</c:v>
                </c:pt>
                <c:pt idx="10539">
                  <c:v>1.2375409999999999E-4</c:v>
                </c:pt>
                <c:pt idx="10540">
                  <c:v>1.214876E-4</c:v>
                </c:pt>
                <c:pt idx="10541">
                  <c:v>1.193814E-4</c:v>
                </c:pt>
                <c:pt idx="10542">
                  <c:v>1.171758E-4</c:v>
                </c:pt>
                <c:pt idx="10543">
                  <c:v>1.1560080000000001E-4</c:v>
                </c:pt>
                <c:pt idx="10544">
                  <c:v>1.1501670000000001E-4</c:v>
                </c:pt>
                <c:pt idx="10545">
                  <c:v>1.14873E-4</c:v>
                </c:pt>
                <c:pt idx="10546">
                  <c:v>1.468187E-4</c:v>
                </c:pt>
                <c:pt idx="10547">
                  <c:v>1.6179289999999999E-4</c:v>
                </c:pt>
                <c:pt idx="10548">
                  <c:v>1.61984E-4</c:v>
                </c:pt>
                <c:pt idx="10549">
                  <c:v>1.5323830000000001E-4</c:v>
                </c:pt>
                <c:pt idx="10550">
                  <c:v>1.4251380000000001E-4</c:v>
                </c:pt>
                <c:pt idx="10551">
                  <c:v>1.333021E-4</c:v>
                </c:pt>
                <c:pt idx="10552">
                  <c:v>1.272902E-4</c:v>
                </c:pt>
                <c:pt idx="10553">
                  <c:v>1.2369160000000001E-4</c:v>
                </c:pt>
                <c:pt idx="10554">
                  <c:v>1.215677E-4</c:v>
                </c:pt>
                <c:pt idx="10555">
                  <c:v>1.193735E-4</c:v>
                </c:pt>
                <c:pt idx="10556">
                  <c:v>1.172112E-4</c:v>
                </c:pt>
                <c:pt idx="10557">
                  <c:v>1.153302E-4</c:v>
                </c:pt>
                <c:pt idx="10558">
                  <c:v>1.147923E-4</c:v>
                </c:pt>
                <c:pt idx="10559">
                  <c:v>1.141035E-4</c:v>
                </c:pt>
                <c:pt idx="10560">
                  <c:v>1.4532790000000001E-4</c:v>
                </c:pt>
                <c:pt idx="10561">
                  <c:v>1.6017749999999999E-4</c:v>
                </c:pt>
                <c:pt idx="10562">
                  <c:v>1.5990279999999999E-4</c:v>
                </c:pt>
                <c:pt idx="10563">
                  <c:v>1.5148979999999999E-4</c:v>
                </c:pt>
                <c:pt idx="10564">
                  <c:v>1.404431E-4</c:v>
                </c:pt>
                <c:pt idx="10565">
                  <c:v>1.316322E-4</c:v>
                </c:pt>
                <c:pt idx="10566">
                  <c:v>1.2560490000000001E-4</c:v>
                </c:pt>
                <c:pt idx="10567">
                  <c:v>1.220715E-4</c:v>
                </c:pt>
                <c:pt idx="10568">
                  <c:v>1.198858E-4</c:v>
                </c:pt>
                <c:pt idx="10569">
                  <c:v>1.182463E-4</c:v>
                </c:pt>
                <c:pt idx="10570">
                  <c:v>1.1623489999999999E-4</c:v>
                </c:pt>
                <c:pt idx="10571">
                  <c:v>1.153291E-4</c:v>
                </c:pt>
                <c:pt idx="10572">
                  <c:v>1.142407E-4</c:v>
                </c:pt>
                <c:pt idx="10573">
                  <c:v>1.141826E-4</c:v>
                </c:pt>
                <c:pt idx="10574">
                  <c:v>1.4553879999999999E-4</c:v>
                </c:pt>
                <c:pt idx="10575">
                  <c:v>1.6032279999999999E-4</c:v>
                </c:pt>
                <c:pt idx="10576">
                  <c:v>1.601497E-4</c:v>
                </c:pt>
                <c:pt idx="10577">
                  <c:v>1.5158439999999999E-4</c:v>
                </c:pt>
                <c:pt idx="10578">
                  <c:v>1.4120969999999999E-4</c:v>
                </c:pt>
                <c:pt idx="10579">
                  <c:v>1.319542E-4</c:v>
                </c:pt>
                <c:pt idx="10580">
                  <c:v>1.260492E-4</c:v>
                </c:pt>
                <c:pt idx="10581">
                  <c:v>1.2262279999999999E-4</c:v>
                </c:pt>
                <c:pt idx="10582">
                  <c:v>1.20215E-4</c:v>
                </c:pt>
                <c:pt idx="10583">
                  <c:v>1.1807920000000001E-4</c:v>
                </c:pt>
                <c:pt idx="10584">
                  <c:v>1.1605200000000001E-4</c:v>
                </c:pt>
                <c:pt idx="10585">
                  <c:v>1.149282E-4</c:v>
                </c:pt>
                <c:pt idx="10586">
                  <c:v>1.138575E-4</c:v>
                </c:pt>
                <c:pt idx="10587">
                  <c:v>1.126886E-4</c:v>
                </c:pt>
                <c:pt idx="10588">
                  <c:v>1.4443419999999999E-4</c:v>
                </c:pt>
                <c:pt idx="10589">
                  <c:v>1.5948190000000001E-4</c:v>
                </c:pt>
                <c:pt idx="10590">
                  <c:v>1.5962680000000001E-4</c:v>
                </c:pt>
                <c:pt idx="10591">
                  <c:v>1.5140760000000001E-4</c:v>
                </c:pt>
                <c:pt idx="10592">
                  <c:v>1.4020999999999999E-4</c:v>
                </c:pt>
                <c:pt idx="10593">
                  <c:v>1.3118320000000001E-4</c:v>
                </c:pt>
                <c:pt idx="10594">
                  <c:v>1.2479839999999999E-4</c:v>
                </c:pt>
                <c:pt idx="10595">
                  <c:v>1.2132670000000001E-4</c:v>
                </c:pt>
                <c:pt idx="10596">
                  <c:v>1.191134E-4</c:v>
                </c:pt>
                <c:pt idx="10597">
                  <c:v>1.172569E-4</c:v>
                </c:pt>
                <c:pt idx="10598">
                  <c:v>1.1539080000000001E-4</c:v>
                </c:pt>
                <c:pt idx="10599">
                  <c:v>1.143142E-4</c:v>
                </c:pt>
                <c:pt idx="10600">
                  <c:v>1.131952E-4</c:v>
                </c:pt>
                <c:pt idx="10601">
                  <c:v>1.129332E-4</c:v>
                </c:pt>
                <c:pt idx="10602">
                  <c:v>1.444963E-4</c:v>
                </c:pt>
                <c:pt idx="10603">
                  <c:v>1.5957920000000001E-4</c:v>
                </c:pt>
                <c:pt idx="10604">
                  <c:v>1.6100150000000001E-4</c:v>
                </c:pt>
                <c:pt idx="10605">
                  <c:v>1.5392070000000001E-4</c:v>
                </c:pt>
                <c:pt idx="10606">
                  <c:v>1.4482150000000001E-4</c:v>
                </c:pt>
                <c:pt idx="10607">
                  <c:v>1.3548419999999999E-4</c:v>
                </c:pt>
                <c:pt idx="10608">
                  <c:v>1.2919940000000001E-4</c:v>
                </c:pt>
                <c:pt idx="10609">
                  <c:v>1.2512680000000001E-4</c:v>
                </c:pt>
                <c:pt idx="10610">
                  <c:v>1.2220070000000001E-4</c:v>
                </c:pt>
                <c:pt idx="10611">
                  <c:v>1.1941130000000001E-4</c:v>
                </c:pt>
                <c:pt idx="10612">
                  <c:v>1.169644E-4</c:v>
                </c:pt>
                <c:pt idx="10613">
                  <c:v>1.146727E-4</c:v>
                </c:pt>
                <c:pt idx="10614">
                  <c:v>1.134635E-4</c:v>
                </c:pt>
                <c:pt idx="10615">
                  <c:v>1.1309100000000001E-4</c:v>
                </c:pt>
                <c:pt idx="10616">
                  <c:v>1.442972E-4</c:v>
                </c:pt>
                <c:pt idx="10617">
                  <c:v>1.5919210000000001E-4</c:v>
                </c:pt>
                <c:pt idx="10618">
                  <c:v>1.585065E-4</c:v>
                </c:pt>
                <c:pt idx="10619">
                  <c:v>1.498437E-4</c:v>
                </c:pt>
                <c:pt idx="10620">
                  <c:v>1.389463E-4</c:v>
                </c:pt>
                <c:pt idx="10621">
                  <c:v>1.3003130000000001E-4</c:v>
                </c:pt>
                <c:pt idx="10622">
                  <c:v>1.2384169999999999E-4</c:v>
                </c:pt>
                <c:pt idx="10623">
                  <c:v>1.209076E-4</c:v>
                </c:pt>
                <c:pt idx="10624">
                  <c:v>1.185853E-4</c:v>
                </c:pt>
                <c:pt idx="10625">
                  <c:v>1.1640829999999999E-4</c:v>
                </c:pt>
                <c:pt idx="10626">
                  <c:v>1.1448840000000001E-4</c:v>
                </c:pt>
                <c:pt idx="10627">
                  <c:v>1.132124E-4</c:v>
                </c:pt>
                <c:pt idx="10628">
                  <c:v>1.1225429999999999E-4</c:v>
                </c:pt>
                <c:pt idx="10629">
                  <c:v>1.1164249999999999E-4</c:v>
                </c:pt>
                <c:pt idx="10630">
                  <c:v>1.4337700000000001E-4</c:v>
                </c:pt>
                <c:pt idx="10631">
                  <c:v>1.5841990000000001E-4</c:v>
                </c:pt>
                <c:pt idx="10632">
                  <c:v>1.581606E-4</c:v>
                </c:pt>
                <c:pt idx="10633">
                  <c:v>1.4929489999999999E-4</c:v>
                </c:pt>
                <c:pt idx="10634">
                  <c:v>1.385213E-4</c:v>
                </c:pt>
                <c:pt idx="10635">
                  <c:v>1.2924480000000001E-4</c:v>
                </c:pt>
                <c:pt idx="10636">
                  <c:v>1.2364210000000001E-4</c:v>
                </c:pt>
                <c:pt idx="10637">
                  <c:v>1.202353E-4</c:v>
                </c:pt>
                <c:pt idx="10638">
                  <c:v>1.1776070000000001E-4</c:v>
                </c:pt>
                <c:pt idx="10639">
                  <c:v>1.15225E-4</c:v>
                </c:pt>
                <c:pt idx="10640">
                  <c:v>1.138294E-4</c:v>
                </c:pt>
                <c:pt idx="10641">
                  <c:v>1.12353E-4</c:v>
                </c:pt>
                <c:pt idx="10642">
                  <c:v>1.117827E-4</c:v>
                </c:pt>
                <c:pt idx="10643">
                  <c:v>1.110231E-4</c:v>
                </c:pt>
                <c:pt idx="10644">
                  <c:v>1.422529E-4</c:v>
                </c:pt>
                <c:pt idx="10645">
                  <c:v>1.5730099999999999E-4</c:v>
                </c:pt>
                <c:pt idx="10646">
                  <c:v>1.5687120000000001E-4</c:v>
                </c:pt>
                <c:pt idx="10647">
                  <c:v>1.4836069999999999E-4</c:v>
                </c:pt>
                <c:pt idx="10648">
                  <c:v>1.3763259999999999E-4</c:v>
                </c:pt>
                <c:pt idx="10649">
                  <c:v>1.2881669999999999E-4</c:v>
                </c:pt>
                <c:pt idx="10650">
                  <c:v>1.2288610000000001E-4</c:v>
                </c:pt>
                <c:pt idx="10651">
                  <c:v>1.195181E-4</c:v>
                </c:pt>
                <c:pt idx="10652">
                  <c:v>1.172499E-4</c:v>
                </c:pt>
                <c:pt idx="10653">
                  <c:v>1.1494210000000001E-4</c:v>
                </c:pt>
                <c:pt idx="10654">
                  <c:v>1.128344E-4</c:v>
                </c:pt>
                <c:pt idx="10655">
                  <c:v>1.1136350000000001E-4</c:v>
                </c:pt>
                <c:pt idx="10656">
                  <c:v>1.10231E-4</c:v>
                </c:pt>
                <c:pt idx="10657">
                  <c:v>1.097125E-4</c:v>
                </c:pt>
                <c:pt idx="10658">
                  <c:v>1.4144560000000001E-4</c:v>
                </c:pt>
                <c:pt idx="10659">
                  <c:v>1.5681049999999999E-4</c:v>
                </c:pt>
                <c:pt idx="10660">
                  <c:v>1.565944E-4</c:v>
                </c:pt>
                <c:pt idx="10661">
                  <c:v>1.479176E-4</c:v>
                </c:pt>
                <c:pt idx="10662">
                  <c:v>1.3709780000000001E-4</c:v>
                </c:pt>
                <c:pt idx="10663">
                  <c:v>1.2790809999999999E-4</c:v>
                </c:pt>
                <c:pt idx="10664">
                  <c:v>1.219144E-4</c:v>
                </c:pt>
                <c:pt idx="10665">
                  <c:v>1.18714E-4</c:v>
                </c:pt>
                <c:pt idx="10666">
                  <c:v>1.163332E-4</c:v>
                </c:pt>
                <c:pt idx="10667">
                  <c:v>1.1425960000000001E-4</c:v>
                </c:pt>
                <c:pt idx="10668">
                  <c:v>1.1211500000000001E-4</c:v>
                </c:pt>
                <c:pt idx="10669">
                  <c:v>1.105368E-4</c:v>
                </c:pt>
                <c:pt idx="10670">
                  <c:v>1.0952520000000001E-4</c:v>
                </c:pt>
                <c:pt idx="10671">
                  <c:v>1.087665E-4</c:v>
                </c:pt>
                <c:pt idx="10672">
                  <c:v>1.4036809999999999E-4</c:v>
                </c:pt>
                <c:pt idx="10673">
                  <c:v>1.552736E-4</c:v>
                </c:pt>
                <c:pt idx="10674">
                  <c:v>1.5529500000000001E-4</c:v>
                </c:pt>
                <c:pt idx="10675">
                  <c:v>1.4715010000000001E-4</c:v>
                </c:pt>
                <c:pt idx="10676">
                  <c:v>1.362674E-4</c:v>
                </c:pt>
                <c:pt idx="10677">
                  <c:v>1.2727419999999999E-4</c:v>
                </c:pt>
                <c:pt idx="10678">
                  <c:v>1.212019E-4</c:v>
                </c:pt>
                <c:pt idx="10679">
                  <c:v>1.1756950000000001E-4</c:v>
                </c:pt>
                <c:pt idx="10680">
                  <c:v>1.154333E-4</c:v>
                </c:pt>
                <c:pt idx="10681">
                  <c:v>1.135324E-4</c:v>
                </c:pt>
                <c:pt idx="10682">
                  <c:v>1.1178740000000001E-4</c:v>
                </c:pt>
                <c:pt idx="10683">
                  <c:v>1.1044310000000001E-4</c:v>
                </c:pt>
                <c:pt idx="10684">
                  <c:v>1.091188E-4</c:v>
                </c:pt>
                <c:pt idx="10685">
                  <c:v>1.0804760000000001E-4</c:v>
                </c:pt>
                <c:pt idx="10686">
                  <c:v>1.3993140000000001E-4</c:v>
                </c:pt>
                <c:pt idx="10687">
                  <c:v>1.54754E-4</c:v>
                </c:pt>
                <c:pt idx="10688">
                  <c:v>1.547412E-4</c:v>
                </c:pt>
                <c:pt idx="10689">
                  <c:v>1.4646019999999999E-4</c:v>
                </c:pt>
                <c:pt idx="10690">
                  <c:v>1.3595290000000001E-4</c:v>
                </c:pt>
                <c:pt idx="10691">
                  <c:v>1.270869E-4</c:v>
                </c:pt>
                <c:pt idx="10692">
                  <c:v>1.20913E-4</c:v>
                </c:pt>
                <c:pt idx="10693">
                  <c:v>1.176581E-4</c:v>
                </c:pt>
                <c:pt idx="10694">
                  <c:v>1.1546130000000001E-4</c:v>
                </c:pt>
                <c:pt idx="10695">
                  <c:v>1.134516E-4</c:v>
                </c:pt>
                <c:pt idx="10696">
                  <c:v>1.112332E-4</c:v>
                </c:pt>
                <c:pt idx="10697">
                  <c:v>1.10029E-4</c:v>
                </c:pt>
                <c:pt idx="10698">
                  <c:v>1.0879230000000001E-4</c:v>
                </c:pt>
                <c:pt idx="10699">
                  <c:v>1.083562E-4</c:v>
                </c:pt>
                <c:pt idx="10700">
                  <c:v>1.4009520000000001E-4</c:v>
                </c:pt>
                <c:pt idx="10701">
                  <c:v>1.550503E-4</c:v>
                </c:pt>
                <c:pt idx="10702">
                  <c:v>1.5459330000000001E-4</c:v>
                </c:pt>
                <c:pt idx="10703">
                  <c:v>1.45959E-4</c:v>
                </c:pt>
                <c:pt idx="10704">
                  <c:v>1.3496999999999999E-4</c:v>
                </c:pt>
                <c:pt idx="10705">
                  <c:v>1.25909E-4</c:v>
                </c:pt>
                <c:pt idx="10706">
                  <c:v>1.1982200000000001E-4</c:v>
                </c:pt>
                <c:pt idx="10707">
                  <c:v>1.165905E-4</c:v>
                </c:pt>
                <c:pt idx="10708">
                  <c:v>1.1414160000000001E-4</c:v>
                </c:pt>
                <c:pt idx="10709">
                  <c:v>1.1227540000000001E-4</c:v>
                </c:pt>
                <c:pt idx="10710">
                  <c:v>1.103512E-4</c:v>
                </c:pt>
                <c:pt idx="10711">
                  <c:v>1.08247E-4</c:v>
                </c:pt>
                <c:pt idx="10712">
                  <c:v>1.0732500000000001E-4</c:v>
                </c:pt>
                <c:pt idx="10713">
                  <c:v>1.0648E-4</c:v>
                </c:pt>
                <c:pt idx="10714">
                  <c:v>1.3821619999999999E-4</c:v>
                </c:pt>
                <c:pt idx="10715">
                  <c:v>1.5335920000000001E-4</c:v>
                </c:pt>
                <c:pt idx="10716">
                  <c:v>1.536175E-4</c:v>
                </c:pt>
                <c:pt idx="10717">
                  <c:v>1.4554840000000001E-4</c:v>
                </c:pt>
                <c:pt idx="10718">
                  <c:v>1.3474320000000001E-4</c:v>
                </c:pt>
                <c:pt idx="10719">
                  <c:v>1.2548210000000001E-4</c:v>
                </c:pt>
                <c:pt idx="10720">
                  <c:v>1.196762E-4</c:v>
                </c:pt>
                <c:pt idx="10721">
                  <c:v>1.161243E-4</c:v>
                </c:pt>
                <c:pt idx="10722">
                  <c:v>1.138699E-4</c:v>
                </c:pt>
                <c:pt idx="10723">
                  <c:v>1.119096E-4</c:v>
                </c:pt>
                <c:pt idx="10724">
                  <c:v>1.0980049999999999E-4</c:v>
                </c:pt>
                <c:pt idx="10725">
                  <c:v>1.08344E-4</c:v>
                </c:pt>
                <c:pt idx="10726">
                  <c:v>1.077281E-4</c:v>
                </c:pt>
                <c:pt idx="10727">
                  <c:v>1.070177E-4</c:v>
                </c:pt>
                <c:pt idx="10728">
                  <c:v>1.3873269999999999E-4</c:v>
                </c:pt>
                <c:pt idx="10729">
                  <c:v>1.5372319999999999E-4</c:v>
                </c:pt>
                <c:pt idx="10730">
                  <c:v>1.5366030000000001E-4</c:v>
                </c:pt>
                <c:pt idx="10731">
                  <c:v>1.45279E-4</c:v>
                </c:pt>
                <c:pt idx="10732">
                  <c:v>1.3462820000000001E-4</c:v>
                </c:pt>
                <c:pt idx="10733">
                  <c:v>1.2523429999999999E-4</c:v>
                </c:pt>
                <c:pt idx="10734">
                  <c:v>1.193015E-4</c:v>
                </c:pt>
                <c:pt idx="10735">
                  <c:v>1.156158E-4</c:v>
                </c:pt>
                <c:pt idx="10736">
                  <c:v>1.135159E-4</c:v>
                </c:pt>
                <c:pt idx="10737">
                  <c:v>1.115277E-4</c:v>
                </c:pt>
                <c:pt idx="10738">
                  <c:v>1.098014E-4</c:v>
                </c:pt>
                <c:pt idx="10739">
                  <c:v>1.084569E-4</c:v>
                </c:pt>
                <c:pt idx="10740">
                  <c:v>1.08038E-4</c:v>
                </c:pt>
                <c:pt idx="10741">
                  <c:v>1.07253E-4</c:v>
                </c:pt>
                <c:pt idx="10742">
                  <c:v>1.0700320000000001E-4</c:v>
                </c:pt>
                <c:pt idx="10743">
                  <c:v>1.390389E-4</c:v>
                </c:pt>
                <c:pt idx="10744">
                  <c:v>1.542596E-4</c:v>
                </c:pt>
                <c:pt idx="10745">
                  <c:v>1.5414899999999999E-4</c:v>
                </c:pt>
                <c:pt idx="10746">
                  <c:v>1.454455E-4</c:v>
                </c:pt>
                <c:pt idx="10747">
                  <c:v>1.3428299999999999E-4</c:v>
                </c:pt>
                <c:pt idx="10748">
                  <c:v>1.2539619999999999E-4</c:v>
                </c:pt>
                <c:pt idx="10749">
                  <c:v>1.1963159999999999E-4</c:v>
                </c:pt>
                <c:pt idx="10750">
                  <c:v>1.162321E-4</c:v>
                </c:pt>
                <c:pt idx="10751">
                  <c:v>1.142672E-4</c:v>
                </c:pt>
                <c:pt idx="10752">
                  <c:v>1.122101E-4</c:v>
                </c:pt>
                <c:pt idx="10753">
                  <c:v>1.103112E-4</c:v>
                </c:pt>
                <c:pt idx="10754">
                  <c:v>1.085599E-4</c:v>
                </c:pt>
                <c:pt idx="10755">
                  <c:v>1.078585E-4</c:v>
                </c:pt>
                <c:pt idx="10756">
                  <c:v>1.07289E-4</c:v>
                </c:pt>
                <c:pt idx="10757">
                  <c:v>1.3904370000000001E-4</c:v>
                </c:pt>
                <c:pt idx="10758">
                  <c:v>1.5374240000000001E-4</c:v>
                </c:pt>
                <c:pt idx="10759">
                  <c:v>1.5342040000000001E-4</c:v>
                </c:pt>
                <c:pt idx="10760">
                  <c:v>1.44838E-4</c:v>
                </c:pt>
                <c:pt idx="10761">
                  <c:v>1.341782E-4</c:v>
                </c:pt>
                <c:pt idx="10762">
                  <c:v>1.2485379999999999E-4</c:v>
                </c:pt>
                <c:pt idx="10763">
                  <c:v>1.191721E-4</c:v>
                </c:pt>
                <c:pt idx="10764">
                  <c:v>1.156453E-4</c:v>
                </c:pt>
                <c:pt idx="10765">
                  <c:v>1.1383570000000001E-4</c:v>
                </c:pt>
                <c:pt idx="10766">
                  <c:v>1.114677E-4</c:v>
                </c:pt>
                <c:pt idx="10767">
                  <c:v>1.09858E-4</c:v>
                </c:pt>
                <c:pt idx="10768">
                  <c:v>1.082417E-4</c:v>
                </c:pt>
                <c:pt idx="10769">
                  <c:v>1.076395E-4</c:v>
                </c:pt>
                <c:pt idx="10770">
                  <c:v>1.070328E-4</c:v>
                </c:pt>
                <c:pt idx="10771">
                  <c:v>1.3886580000000001E-4</c:v>
                </c:pt>
                <c:pt idx="10772">
                  <c:v>1.5392100000000001E-4</c:v>
                </c:pt>
                <c:pt idx="10773">
                  <c:v>1.5421820000000001E-4</c:v>
                </c:pt>
                <c:pt idx="10774">
                  <c:v>1.456095E-4</c:v>
                </c:pt>
                <c:pt idx="10775">
                  <c:v>1.350341E-4</c:v>
                </c:pt>
                <c:pt idx="10776">
                  <c:v>1.2599759999999999E-4</c:v>
                </c:pt>
                <c:pt idx="10777">
                  <c:v>1.197903E-4</c:v>
                </c:pt>
                <c:pt idx="10778">
                  <c:v>1.161718E-4</c:v>
                </c:pt>
                <c:pt idx="10779">
                  <c:v>1.141661E-4</c:v>
                </c:pt>
                <c:pt idx="10780">
                  <c:v>1.119293E-4</c:v>
                </c:pt>
                <c:pt idx="10781">
                  <c:v>1.101758E-4</c:v>
                </c:pt>
                <c:pt idx="10782">
                  <c:v>1.0856060000000001E-4</c:v>
                </c:pt>
                <c:pt idx="10783">
                  <c:v>1.072986E-4</c:v>
                </c:pt>
                <c:pt idx="10784">
                  <c:v>1.066052E-4</c:v>
                </c:pt>
                <c:pt idx="10785">
                  <c:v>1.3804339999999999E-4</c:v>
                </c:pt>
                <c:pt idx="10786">
                  <c:v>1.529748E-4</c:v>
                </c:pt>
                <c:pt idx="10787">
                  <c:v>1.529635E-4</c:v>
                </c:pt>
                <c:pt idx="10788">
                  <c:v>1.443948E-4</c:v>
                </c:pt>
                <c:pt idx="10789">
                  <c:v>1.3367389999999999E-4</c:v>
                </c:pt>
                <c:pt idx="10790">
                  <c:v>1.248078E-4</c:v>
                </c:pt>
                <c:pt idx="10791">
                  <c:v>1.1894480000000001E-4</c:v>
                </c:pt>
                <c:pt idx="10792">
                  <c:v>1.1586989999999999E-4</c:v>
                </c:pt>
                <c:pt idx="10793">
                  <c:v>1.139404E-4</c:v>
                </c:pt>
                <c:pt idx="10794">
                  <c:v>1.1168860000000001E-4</c:v>
                </c:pt>
                <c:pt idx="10795">
                  <c:v>1.096878E-4</c:v>
                </c:pt>
                <c:pt idx="10796">
                  <c:v>1.084238E-4</c:v>
                </c:pt>
                <c:pt idx="10797">
                  <c:v>1.071197E-4</c:v>
                </c:pt>
                <c:pt idx="10798">
                  <c:v>1.067091E-4</c:v>
                </c:pt>
                <c:pt idx="10799">
                  <c:v>1.064682E-4</c:v>
                </c:pt>
                <c:pt idx="10800">
                  <c:v>1.3848119999999999E-4</c:v>
                </c:pt>
                <c:pt idx="10801">
                  <c:v>1.5294230000000001E-4</c:v>
                </c:pt>
                <c:pt idx="10802">
                  <c:v>1.5273080000000001E-4</c:v>
                </c:pt>
                <c:pt idx="10803">
                  <c:v>1.4437369999999999E-4</c:v>
                </c:pt>
                <c:pt idx="10804">
                  <c:v>1.3348719999999999E-4</c:v>
                </c:pt>
                <c:pt idx="10805">
                  <c:v>1.2436890000000001E-4</c:v>
                </c:pt>
                <c:pt idx="10806">
                  <c:v>1.184635E-4</c:v>
                </c:pt>
                <c:pt idx="10807">
                  <c:v>1.15184E-4</c:v>
                </c:pt>
                <c:pt idx="10808">
                  <c:v>1.128523E-4</c:v>
                </c:pt>
                <c:pt idx="10809">
                  <c:v>1.106576E-4</c:v>
                </c:pt>
                <c:pt idx="10810">
                  <c:v>1.088147E-4</c:v>
                </c:pt>
                <c:pt idx="10811">
                  <c:v>1.0743560000000001E-4</c:v>
                </c:pt>
                <c:pt idx="10812">
                  <c:v>1.0641640000000001E-4</c:v>
                </c:pt>
                <c:pt idx="10813">
                  <c:v>1.058958E-4</c:v>
                </c:pt>
                <c:pt idx="10814">
                  <c:v>1.3705189999999999E-4</c:v>
                </c:pt>
                <c:pt idx="10815">
                  <c:v>1.5202870000000001E-4</c:v>
                </c:pt>
                <c:pt idx="10816">
                  <c:v>1.5190550000000001E-4</c:v>
                </c:pt>
                <c:pt idx="10817">
                  <c:v>1.4356279999999999E-4</c:v>
                </c:pt>
                <c:pt idx="10818">
                  <c:v>1.3292790000000001E-4</c:v>
                </c:pt>
                <c:pt idx="10819">
                  <c:v>1.240181E-4</c:v>
                </c:pt>
                <c:pt idx="10820">
                  <c:v>1.182587E-4</c:v>
                </c:pt>
                <c:pt idx="10821">
                  <c:v>1.1461510000000001E-4</c:v>
                </c:pt>
                <c:pt idx="10822">
                  <c:v>1.123685E-4</c:v>
                </c:pt>
                <c:pt idx="10823">
                  <c:v>1.1014999999999999E-4</c:v>
                </c:pt>
                <c:pt idx="10824">
                  <c:v>1.085026E-4</c:v>
                </c:pt>
                <c:pt idx="10825">
                  <c:v>1.072689E-4</c:v>
                </c:pt>
                <c:pt idx="10826">
                  <c:v>1.0650530000000001E-4</c:v>
                </c:pt>
                <c:pt idx="10827">
                  <c:v>1.059403E-4</c:v>
                </c:pt>
                <c:pt idx="10828">
                  <c:v>1.3773870000000001E-4</c:v>
                </c:pt>
                <c:pt idx="10829">
                  <c:v>1.525044E-4</c:v>
                </c:pt>
                <c:pt idx="10830">
                  <c:v>1.522443E-4</c:v>
                </c:pt>
                <c:pt idx="10831">
                  <c:v>1.437694E-4</c:v>
                </c:pt>
                <c:pt idx="10832">
                  <c:v>1.3297269999999999E-4</c:v>
                </c:pt>
                <c:pt idx="10833">
                  <c:v>1.236652E-4</c:v>
                </c:pt>
                <c:pt idx="10834">
                  <c:v>1.178652E-4</c:v>
                </c:pt>
                <c:pt idx="10835">
                  <c:v>1.1455969999999999E-4</c:v>
                </c:pt>
                <c:pt idx="10836">
                  <c:v>1.1209310000000001E-4</c:v>
                </c:pt>
                <c:pt idx="10837">
                  <c:v>1.099447E-4</c:v>
                </c:pt>
                <c:pt idx="10838">
                  <c:v>1.080317E-4</c:v>
                </c:pt>
                <c:pt idx="10839">
                  <c:v>1.067084E-4</c:v>
                </c:pt>
                <c:pt idx="10840">
                  <c:v>1.059354E-4</c:v>
                </c:pt>
                <c:pt idx="10841">
                  <c:v>1.052768E-4</c:v>
                </c:pt>
                <c:pt idx="10842">
                  <c:v>1.04942E-4</c:v>
                </c:pt>
                <c:pt idx="10843">
                  <c:v>1.3658609999999999E-4</c:v>
                </c:pt>
                <c:pt idx="10844">
                  <c:v>1.5158270000000001E-4</c:v>
                </c:pt>
                <c:pt idx="10845">
                  <c:v>1.5151030000000001E-4</c:v>
                </c:pt>
                <c:pt idx="10846">
                  <c:v>1.4303570000000001E-4</c:v>
                </c:pt>
                <c:pt idx="10847">
                  <c:v>1.324079E-4</c:v>
                </c:pt>
                <c:pt idx="10848">
                  <c:v>1.2341119999999999E-4</c:v>
                </c:pt>
                <c:pt idx="10849">
                  <c:v>1.1742189999999999E-4</c:v>
                </c:pt>
                <c:pt idx="10850">
                  <c:v>1.1414180000000001E-4</c:v>
                </c:pt>
                <c:pt idx="10851">
                  <c:v>1.1192030000000001E-4</c:v>
                </c:pt>
                <c:pt idx="10852">
                  <c:v>1.098671E-4</c:v>
                </c:pt>
                <c:pt idx="10853">
                  <c:v>1.076401E-4</c:v>
                </c:pt>
                <c:pt idx="10854">
                  <c:v>1.0621840000000001E-4</c:v>
                </c:pt>
                <c:pt idx="10855">
                  <c:v>1.051697E-4</c:v>
                </c:pt>
                <c:pt idx="10856">
                  <c:v>1.0489600000000001E-4</c:v>
                </c:pt>
                <c:pt idx="10857">
                  <c:v>1.3642649999999999E-4</c:v>
                </c:pt>
                <c:pt idx="10858">
                  <c:v>1.5172779999999999E-4</c:v>
                </c:pt>
                <c:pt idx="10859">
                  <c:v>1.5117010000000001E-4</c:v>
                </c:pt>
                <c:pt idx="10860">
                  <c:v>1.4239410000000001E-4</c:v>
                </c:pt>
                <c:pt idx="10861">
                  <c:v>1.31629E-4</c:v>
                </c:pt>
                <c:pt idx="10862">
                  <c:v>1.2270299999999999E-4</c:v>
                </c:pt>
                <c:pt idx="10863">
                  <c:v>1.167203E-4</c:v>
                </c:pt>
                <c:pt idx="10864">
                  <c:v>1.135356E-4</c:v>
                </c:pt>
                <c:pt idx="10865">
                  <c:v>1.1119149999999999E-4</c:v>
                </c:pt>
                <c:pt idx="10866">
                  <c:v>1.0921910000000001E-4</c:v>
                </c:pt>
                <c:pt idx="10867">
                  <c:v>1.072598E-4</c:v>
                </c:pt>
                <c:pt idx="10868">
                  <c:v>1.0604329999999999E-4</c:v>
                </c:pt>
                <c:pt idx="10869">
                  <c:v>1.051569E-4</c:v>
                </c:pt>
                <c:pt idx="10870">
                  <c:v>1.041678E-4</c:v>
                </c:pt>
                <c:pt idx="10871">
                  <c:v>1.357598E-4</c:v>
                </c:pt>
                <c:pt idx="10872">
                  <c:v>1.506151E-4</c:v>
                </c:pt>
                <c:pt idx="10873">
                  <c:v>1.5079270000000001E-4</c:v>
                </c:pt>
                <c:pt idx="10874">
                  <c:v>1.421614E-4</c:v>
                </c:pt>
                <c:pt idx="10875">
                  <c:v>1.316879E-4</c:v>
                </c:pt>
                <c:pt idx="10876">
                  <c:v>1.227326E-4</c:v>
                </c:pt>
                <c:pt idx="10877">
                  <c:v>1.17169E-4</c:v>
                </c:pt>
                <c:pt idx="10878">
                  <c:v>1.1381849999999999E-4</c:v>
                </c:pt>
                <c:pt idx="10879">
                  <c:v>1.117364E-4</c:v>
                </c:pt>
                <c:pt idx="10880">
                  <c:v>1.094739E-4</c:v>
                </c:pt>
                <c:pt idx="10881">
                  <c:v>1.0758169999999999E-4</c:v>
                </c:pt>
                <c:pt idx="10882">
                  <c:v>1.059639E-4</c:v>
                </c:pt>
                <c:pt idx="10883">
                  <c:v>1.0516760000000001E-4</c:v>
                </c:pt>
                <c:pt idx="10884">
                  <c:v>1.042953E-4</c:v>
                </c:pt>
                <c:pt idx="10885">
                  <c:v>1.038608E-4</c:v>
                </c:pt>
                <c:pt idx="10886">
                  <c:v>1.3581269999999999E-4</c:v>
                </c:pt>
                <c:pt idx="10887">
                  <c:v>1.505035E-4</c:v>
                </c:pt>
                <c:pt idx="10888">
                  <c:v>1.5008360000000001E-4</c:v>
                </c:pt>
                <c:pt idx="10889">
                  <c:v>1.4162819999999999E-4</c:v>
                </c:pt>
                <c:pt idx="10890">
                  <c:v>1.3086430000000001E-4</c:v>
                </c:pt>
                <c:pt idx="10891">
                  <c:v>1.221428E-4</c:v>
                </c:pt>
                <c:pt idx="10892">
                  <c:v>1.163531E-4</c:v>
                </c:pt>
                <c:pt idx="10893">
                  <c:v>1.130908E-4</c:v>
                </c:pt>
                <c:pt idx="10894">
                  <c:v>1.105899E-4</c:v>
                </c:pt>
                <c:pt idx="10895">
                  <c:v>1.084354E-4</c:v>
                </c:pt>
                <c:pt idx="10896">
                  <c:v>1.064388E-4</c:v>
                </c:pt>
                <c:pt idx="10897">
                  <c:v>1.051574E-4</c:v>
                </c:pt>
                <c:pt idx="10898">
                  <c:v>1.043618E-4</c:v>
                </c:pt>
                <c:pt idx="10899">
                  <c:v>1.0401219999999999E-4</c:v>
                </c:pt>
                <c:pt idx="10900">
                  <c:v>1.353681E-4</c:v>
                </c:pt>
                <c:pt idx="10901">
                  <c:v>1.500599E-4</c:v>
                </c:pt>
                <c:pt idx="10902">
                  <c:v>1.4994429999999999E-4</c:v>
                </c:pt>
                <c:pt idx="10903">
                  <c:v>1.4185909999999999E-4</c:v>
                </c:pt>
                <c:pt idx="10904">
                  <c:v>1.3125650000000001E-4</c:v>
                </c:pt>
                <c:pt idx="10905">
                  <c:v>1.222137E-4</c:v>
                </c:pt>
                <c:pt idx="10906">
                  <c:v>1.1595689999999999E-4</c:v>
                </c:pt>
                <c:pt idx="10907">
                  <c:v>1.128036E-4</c:v>
                </c:pt>
                <c:pt idx="10908">
                  <c:v>1.104804E-4</c:v>
                </c:pt>
                <c:pt idx="10909">
                  <c:v>1.0834559999999999E-4</c:v>
                </c:pt>
                <c:pt idx="10910">
                  <c:v>1.065161E-4</c:v>
                </c:pt>
                <c:pt idx="10911">
                  <c:v>1.0491769999999999E-4</c:v>
                </c:pt>
                <c:pt idx="10912">
                  <c:v>1.0425280000000001E-4</c:v>
                </c:pt>
                <c:pt idx="10913">
                  <c:v>1.0352960000000001E-4</c:v>
                </c:pt>
                <c:pt idx="10914">
                  <c:v>1.033331E-4</c:v>
                </c:pt>
                <c:pt idx="10915">
                  <c:v>1.3535239999999999E-4</c:v>
                </c:pt>
                <c:pt idx="10916">
                  <c:v>1.5032230000000001E-4</c:v>
                </c:pt>
                <c:pt idx="10917">
                  <c:v>1.5039719999999999E-4</c:v>
                </c:pt>
                <c:pt idx="10918">
                  <c:v>1.419158E-4</c:v>
                </c:pt>
                <c:pt idx="10919">
                  <c:v>1.312722E-4</c:v>
                </c:pt>
                <c:pt idx="10920">
                  <c:v>1.2240999999999999E-4</c:v>
                </c:pt>
                <c:pt idx="10921">
                  <c:v>1.162007E-4</c:v>
                </c:pt>
                <c:pt idx="10922">
                  <c:v>1.1291220000000001E-4</c:v>
                </c:pt>
                <c:pt idx="10923">
                  <c:v>1.1072479999999999E-4</c:v>
                </c:pt>
                <c:pt idx="10924">
                  <c:v>1.086407E-4</c:v>
                </c:pt>
                <c:pt idx="10925">
                  <c:v>1.065376E-4</c:v>
                </c:pt>
                <c:pt idx="10926">
                  <c:v>1.04801E-4</c:v>
                </c:pt>
                <c:pt idx="10927">
                  <c:v>1.0370629999999999E-4</c:v>
                </c:pt>
                <c:pt idx="10928">
                  <c:v>1.0310089999999999E-4</c:v>
                </c:pt>
                <c:pt idx="10929">
                  <c:v>1.347644E-4</c:v>
                </c:pt>
                <c:pt idx="10930">
                  <c:v>1.49369E-4</c:v>
                </c:pt>
                <c:pt idx="10931">
                  <c:v>1.491059E-4</c:v>
                </c:pt>
                <c:pt idx="10932">
                  <c:v>1.4054470000000001E-4</c:v>
                </c:pt>
                <c:pt idx="10933">
                  <c:v>1.299575E-4</c:v>
                </c:pt>
                <c:pt idx="10934">
                  <c:v>1.20699E-4</c:v>
                </c:pt>
                <c:pt idx="10935">
                  <c:v>1.1470750000000001E-4</c:v>
                </c:pt>
                <c:pt idx="10936">
                  <c:v>1.114559E-4</c:v>
                </c:pt>
                <c:pt idx="10937">
                  <c:v>1.092705E-4</c:v>
                </c:pt>
                <c:pt idx="10938">
                  <c:v>1.071933E-4</c:v>
                </c:pt>
                <c:pt idx="10939">
                  <c:v>1.055207E-4</c:v>
                </c:pt>
                <c:pt idx="10940">
                  <c:v>1.039704E-4</c:v>
                </c:pt>
                <c:pt idx="10941">
                  <c:v>1.032693E-4</c:v>
                </c:pt>
                <c:pt idx="10942">
                  <c:v>1.0246040000000001E-4</c:v>
                </c:pt>
                <c:pt idx="10943">
                  <c:v>1.023827E-4</c:v>
                </c:pt>
                <c:pt idx="10944">
                  <c:v>1.3421660000000001E-4</c:v>
                </c:pt>
                <c:pt idx="10945">
                  <c:v>1.4901500000000001E-4</c:v>
                </c:pt>
                <c:pt idx="10946">
                  <c:v>1.4858490000000001E-4</c:v>
                </c:pt>
                <c:pt idx="10947">
                  <c:v>1.3988720000000001E-4</c:v>
                </c:pt>
                <c:pt idx="10948">
                  <c:v>1.292004E-4</c:v>
                </c:pt>
                <c:pt idx="10949">
                  <c:v>1.204043E-4</c:v>
                </c:pt>
                <c:pt idx="10950">
                  <c:v>1.1466450000000001E-4</c:v>
                </c:pt>
                <c:pt idx="10951">
                  <c:v>1.113959E-4</c:v>
                </c:pt>
                <c:pt idx="10952">
                  <c:v>1.090935E-4</c:v>
                </c:pt>
                <c:pt idx="10953">
                  <c:v>1.068567E-4</c:v>
                </c:pt>
                <c:pt idx="10954">
                  <c:v>1.050061E-4</c:v>
                </c:pt>
                <c:pt idx="10955">
                  <c:v>1.0356990000000001E-4</c:v>
                </c:pt>
                <c:pt idx="10956">
                  <c:v>1.031645E-4</c:v>
                </c:pt>
                <c:pt idx="10957">
                  <c:v>1.025605E-4</c:v>
                </c:pt>
                <c:pt idx="10958">
                  <c:v>1.338112E-4</c:v>
                </c:pt>
                <c:pt idx="10959">
                  <c:v>1.4872139999999999E-4</c:v>
                </c:pt>
                <c:pt idx="10960">
                  <c:v>1.486014E-4</c:v>
                </c:pt>
                <c:pt idx="10961">
                  <c:v>1.4028860000000001E-4</c:v>
                </c:pt>
                <c:pt idx="10962">
                  <c:v>1.2978760000000001E-4</c:v>
                </c:pt>
                <c:pt idx="10963">
                  <c:v>1.21198E-4</c:v>
                </c:pt>
                <c:pt idx="10964">
                  <c:v>1.152654E-4</c:v>
                </c:pt>
                <c:pt idx="10965">
                  <c:v>1.116629E-4</c:v>
                </c:pt>
                <c:pt idx="10966">
                  <c:v>1.093198E-4</c:v>
                </c:pt>
                <c:pt idx="10967">
                  <c:v>1.071016E-4</c:v>
                </c:pt>
                <c:pt idx="10968">
                  <c:v>1.053024E-4</c:v>
                </c:pt>
                <c:pt idx="10969">
                  <c:v>1.0339419999999999E-4</c:v>
                </c:pt>
                <c:pt idx="10970">
                  <c:v>1.026485E-4</c:v>
                </c:pt>
                <c:pt idx="10971">
                  <c:v>1.0194160000000001E-4</c:v>
                </c:pt>
                <c:pt idx="10972">
                  <c:v>1.014122E-4</c:v>
                </c:pt>
                <c:pt idx="10973">
                  <c:v>1.332839E-4</c:v>
                </c:pt>
                <c:pt idx="10974">
                  <c:v>1.482066E-4</c:v>
                </c:pt>
                <c:pt idx="10975">
                  <c:v>1.4782360000000001E-4</c:v>
                </c:pt>
                <c:pt idx="10976">
                  <c:v>1.394508E-4</c:v>
                </c:pt>
                <c:pt idx="10977">
                  <c:v>1.2843469999999999E-4</c:v>
                </c:pt>
                <c:pt idx="10978">
                  <c:v>1.195908E-4</c:v>
                </c:pt>
                <c:pt idx="10979">
                  <c:v>1.1369060000000001E-4</c:v>
                </c:pt>
                <c:pt idx="10980">
                  <c:v>1.105461E-4</c:v>
                </c:pt>
                <c:pt idx="10981">
                  <c:v>1.0837810000000001E-4</c:v>
                </c:pt>
                <c:pt idx="10982">
                  <c:v>1.064143E-4</c:v>
                </c:pt>
                <c:pt idx="10983">
                  <c:v>1.046375E-4</c:v>
                </c:pt>
                <c:pt idx="10984">
                  <c:v>1.029564E-4</c:v>
                </c:pt>
                <c:pt idx="10985">
                  <c:v>1.0180830000000001E-4</c:v>
                </c:pt>
                <c:pt idx="10986">
                  <c:v>1.0128349999999999E-4</c:v>
                </c:pt>
                <c:pt idx="10987">
                  <c:v>1.331494E-4</c:v>
                </c:pt>
                <c:pt idx="10988">
                  <c:v>1.4780530000000001E-4</c:v>
                </c:pt>
                <c:pt idx="10989">
                  <c:v>1.473972E-4</c:v>
                </c:pt>
                <c:pt idx="10990">
                  <c:v>1.390067E-4</c:v>
                </c:pt>
                <c:pt idx="10991">
                  <c:v>1.284635E-4</c:v>
                </c:pt>
                <c:pt idx="10992">
                  <c:v>1.192812E-4</c:v>
                </c:pt>
                <c:pt idx="10993">
                  <c:v>1.133968E-4</c:v>
                </c:pt>
                <c:pt idx="10994">
                  <c:v>1.097869E-4</c:v>
                </c:pt>
                <c:pt idx="10995">
                  <c:v>1.077637E-4</c:v>
                </c:pt>
                <c:pt idx="10996">
                  <c:v>1.0573409999999999E-4</c:v>
                </c:pt>
                <c:pt idx="10997">
                  <c:v>1.039352E-4</c:v>
                </c:pt>
                <c:pt idx="10998">
                  <c:v>1.027228E-4</c:v>
                </c:pt>
                <c:pt idx="10999">
                  <c:v>1.017689E-4</c:v>
                </c:pt>
                <c:pt idx="11000">
                  <c:v>1.01228E-4</c:v>
                </c:pt>
                <c:pt idx="11001">
                  <c:v>1.0077069999999999E-4</c:v>
                </c:pt>
                <c:pt idx="11002">
                  <c:v>1.3336150000000001E-4</c:v>
                </c:pt>
                <c:pt idx="11003">
                  <c:v>1.478703E-4</c:v>
                </c:pt>
                <c:pt idx="11004">
                  <c:v>1.475347E-4</c:v>
                </c:pt>
                <c:pt idx="11005">
                  <c:v>1.38825E-4</c:v>
                </c:pt>
                <c:pt idx="11006">
                  <c:v>1.282399E-4</c:v>
                </c:pt>
                <c:pt idx="11007">
                  <c:v>1.191719E-4</c:v>
                </c:pt>
                <c:pt idx="11008">
                  <c:v>1.1299629999999999E-4</c:v>
                </c:pt>
                <c:pt idx="11009">
                  <c:v>1.092822E-4</c:v>
                </c:pt>
                <c:pt idx="11010">
                  <c:v>1.071382E-4</c:v>
                </c:pt>
                <c:pt idx="11011">
                  <c:v>1.049767E-4</c:v>
                </c:pt>
                <c:pt idx="11012">
                  <c:v>1.0346279999999999E-4</c:v>
                </c:pt>
                <c:pt idx="11013">
                  <c:v>1.018817E-4</c:v>
                </c:pt>
                <c:pt idx="11014">
                  <c:v>1.010728E-4</c:v>
                </c:pt>
                <c:pt idx="11015">
                  <c:v>1.002287E-4</c:v>
                </c:pt>
                <c:pt idx="11016">
                  <c:v>9.9812030000000001E-5</c:v>
                </c:pt>
                <c:pt idx="11017">
                  <c:v>1.317282E-4</c:v>
                </c:pt>
                <c:pt idx="11018">
                  <c:v>1.464619E-4</c:v>
                </c:pt>
                <c:pt idx="11019">
                  <c:v>1.4605569999999999E-4</c:v>
                </c:pt>
                <c:pt idx="11020">
                  <c:v>1.3773999999999999E-4</c:v>
                </c:pt>
                <c:pt idx="11021">
                  <c:v>1.2691450000000001E-4</c:v>
                </c:pt>
                <c:pt idx="11022">
                  <c:v>1.17922E-4</c:v>
                </c:pt>
                <c:pt idx="11023">
                  <c:v>1.118633E-4</c:v>
                </c:pt>
                <c:pt idx="11024">
                  <c:v>1.0827330000000001E-4</c:v>
                </c:pt>
                <c:pt idx="11025">
                  <c:v>1.059605E-4</c:v>
                </c:pt>
                <c:pt idx="11026">
                  <c:v>1.039298E-4</c:v>
                </c:pt>
                <c:pt idx="11027">
                  <c:v>1.018741E-4</c:v>
                </c:pt>
                <c:pt idx="11028">
                  <c:v>1.009052E-4</c:v>
                </c:pt>
                <c:pt idx="11029">
                  <c:v>9.9889469999999998E-5</c:v>
                </c:pt>
                <c:pt idx="11030">
                  <c:v>9.9092409999999994E-5</c:v>
                </c:pt>
                <c:pt idx="11031">
                  <c:v>1.303849E-4</c:v>
                </c:pt>
                <c:pt idx="11032">
                  <c:v>1.44931E-4</c:v>
                </c:pt>
                <c:pt idx="11033">
                  <c:v>1.445052E-4</c:v>
                </c:pt>
                <c:pt idx="11034">
                  <c:v>1.3604740000000001E-4</c:v>
                </c:pt>
                <c:pt idx="11035">
                  <c:v>1.2520949999999999E-4</c:v>
                </c:pt>
                <c:pt idx="11036">
                  <c:v>1.1643269999999999E-4</c:v>
                </c:pt>
                <c:pt idx="11037">
                  <c:v>1.103438E-4</c:v>
                </c:pt>
                <c:pt idx="11038">
                  <c:v>1.071284E-4</c:v>
                </c:pt>
                <c:pt idx="11039">
                  <c:v>1.04771E-4</c:v>
                </c:pt>
                <c:pt idx="11040">
                  <c:v>1.03045E-4</c:v>
                </c:pt>
                <c:pt idx="11041">
                  <c:v>1.008679E-4</c:v>
                </c:pt>
                <c:pt idx="11042">
                  <c:v>9.8845479999999999E-5</c:v>
                </c:pt>
                <c:pt idx="11043">
                  <c:v>9.8073950000000007E-5</c:v>
                </c:pt>
                <c:pt idx="11044">
                  <c:v>9.7548500000000003E-5</c:v>
                </c:pt>
                <c:pt idx="11045">
                  <c:v>9.7338629999999999E-5</c:v>
                </c:pt>
                <c:pt idx="11046">
                  <c:v>1.2914019999999999E-4</c:v>
                </c:pt>
                <c:pt idx="11047">
                  <c:v>1.438148E-4</c:v>
                </c:pt>
                <c:pt idx="11048">
                  <c:v>1.437566E-4</c:v>
                </c:pt>
                <c:pt idx="11049">
                  <c:v>1.3517229999999999E-4</c:v>
                </c:pt>
                <c:pt idx="11050">
                  <c:v>1.2443259999999999E-4</c:v>
                </c:pt>
                <c:pt idx="11051">
                  <c:v>1.15359E-4</c:v>
                </c:pt>
                <c:pt idx="11052">
                  <c:v>1.0939929999999999E-4</c:v>
                </c:pt>
                <c:pt idx="11053">
                  <c:v>1.058746E-4</c:v>
                </c:pt>
                <c:pt idx="11054">
                  <c:v>1.036595E-4</c:v>
                </c:pt>
                <c:pt idx="11055">
                  <c:v>1.014217E-4</c:v>
                </c:pt>
                <c:pt idx="11056">
                  <c:v>9.8898549999999999E-5</c:v>
                </c:pt>
                <c:pt idx="11057">
                  <c:v>9.7498170000000006E-5</c:v>
                </c:pt>
                <c:pt idx="11058">
                  <c:v>9.6759179999999999E-5</c:v>
                </c:pt>
                <c:pt idx="11059">
                  <c:v>9.644167E-5</c:v>
                </c:pt>
                <c:pt idx="11060">
                  <c:v>9.5977920000000003E-5</c:v>
                </c:pt>
                <c:pt idx="11061">
                  <c:v>1.2811269999999999E-4</c:v>
                </c:pt>
                <c:pt idx="11062">
                  <c:v>1.4299540000000001E-4</c:v>
                </c:pt>
                <c:pt idx="11063">
                  <c:v>1.429697E-4</c:v>
                </c:pt>
                <c:pt idx="11064">
                  <c:v>1.3469719999999999E-4</c:v>
                </c:pt>
                <c:pt idx="11065">
                  <c:v>1.242184E-4</c:v>
                </c:pt>
                <c:pt idx="11066">
                  <c:v>1.151334E-4</c:v>
                </c:pt>
                <c:pt idx="11067">
                  <c:v>1.089299E-4</c:v>
                </c:pt>
                <c:pt idx="11068">
                  <c:v>1.054935E-4</c:v>
                </c:pt>
                <c:pt idx="11069">
                  <c:v>1.031974E-4</c:v>
                </c:pt>
                <c:pt idx="11070">
                  <c:v>1.0115040000000001E-4</c:v>
                </c:pt>
                <c:pt idx="11071">
                  <c:v>9.9141469999999997E-5</c:v>
                </c:pt>
                <c:pt idx="11072">
                  <c:v>9.7514479999999995E-5</c:v>
                </c:pt>
                <c:pt idx="11073">
                  <c:v>9.6508219999999993E-5</c:v>
                </c:pt>
                <c:pt idx="11074">
                  <c:v>9.6121280000000003E-5</c:v>
                </c:pt>
                <c:pt idx="11075">
                  <c:v>1.276331E-4</c:v>
                </c:pt>
                <c:pt idx="11076">
                  <c:v>1.4223090000000001E-4</c:v>
                </c:pt>
                <c:pt idx="11077">
                  <c:v>1.4179359999999999E-4</c:v>
                </c:pt>
                <c:pt idx="11078">
                  <c:v>1.334823E-4</c:v>
                </c:pt>
                <c:pt idx="11079">
                  <c:v>1.2256650000000001E-4</c:v>
                </c:pt>
                <c:pt idx="11080">
                  <c:v>1.1377760000000001E-4</c:v>
                </c:pt>
                <c:pt idx="11081">
                  <c:v>1.078333E-4</c:v>
                </c:pt>
                <c:pt idx="11082">
                  <c:v>1.045259E-4</c:v>
                </c:pt>
                <c:pt idx="11083">
                  <c:v>1.022897E-4</c:v>
                </c:pt>
                <c:pt idx="11084">
                  <c:v>1.004455E-4</c:v>
                </c:pt>
                <c:pt idx="11085">
                  <c:v>9.8285349999999996E-5</c:v>
                </c:pt>
                <c:pt idx="11086">
                  <c:v>9.6416999999999995E-5</c:v>
                </c:pt>
                <c:pt idx="11087">
                  <c:v>9.5748429999999995E-5</c:v>
                </c:pt>
                <c:pt idx="11088">
                  <c:v>9.4832010000000003E-5</c:v>
                </c:pt>
                <c:pt idx="11089">
                  <c:v>9.4300529999999998E-5</c:v>
                </c:pt>
                <c:pt idx="11090">
                  <c:v>1.261473E-4</c:v>
                </c:pt>
                <c:pt idx="11091">
                  <c:v>1.4067290000000001E-4</c:v>
                </c:pt>
                <c:pt idx="11092">
                  <c:v>1.4057070000000001E-4</c:v>
                </c:pt>
                <c:pt idx="11093">
                  <c:v>1.3237859999999999E-4</c:v>
                </c:pt>
                <c:pt idx="11094">
                  <c:v>1.219714E-4</c:v>
                </c:pt>
                <c:pt idx="11095">
                  <c:v>1.131913E-4</c:v>
                </c:pt>
                <c:pt idx="11096">
                  <c:v>1.073177E-4</c:v>
                </c:pt>
                <c:pt idx="11097">
                  <c:v>1.0411799999999999E-4</c:v>
                </c:pt>
                <c:pt idx="11098">
                  <c:v>1.017991E-4</c:v>
                </c:pt>
                <c:pt idx="11099">
                  <c:v>9.986412E-5</c:v>
                </c:pt>
                <c:pt idx="11100">
                  <c:v>9.7522000000000006E-5</c:v>
                </c:pt>
                <c:pt idx="11101">
                  <c:v>9.6104040000000003E-5</c:v>
                </c:pt>
                <c:pt idx="11102">
                  <c:v>9.5213979999999999E-5</c:v>
                </c:pt>
                <c:pt idx="11103">
                  <c:v>9.3979560000000001E-5</c:v>
                </c:pt>
                <c:pt idx="11104">
                  <c:v>9.3528059999999994E-5</c:v>
                </c:pt>
                <c:pt idx="11105">
                  <c:v>1.2568130000000001E-4</c:v>
                </c:pt>
                <c:pt idx="11106">
                  <c:v>1.4052929999999999E-4</c:v>
                </c:pt>
                <c:pt idx="11107">
                  <c:v>1.4028670000000001E-4</c:v>
                </c:pt>
                <c:pt idx="11108">
                  <c:v>1.3201369999999999E-4</c:v>
                </c:pt>
                <c:pt idx="11109">
                  <c:v>1.211311E-4</c:v>
                </c:pt>
                <c:pt idx="11110">
                  <c:v>1.123922E-4</c:v>
                </c:pt>
                <c:pt idx="11111">
                  <c:v>1.0642570000000001E-4</c:v>
                </c:pt>
                <c:pt idx="11112">
                  <c:v>1.032324E-4</c:v>
                </c:pt>
                <c:pt idx="11113">
                  <c:v>1.0090709999999999E-4</c:v>
                </c:pt>
                <c:pt idx="11114">
                  <c:v>9.8178520000000003E-5</c:v>
                </c:pt>
                <c:pt idx="11115">
                  <c:v>9.6166719999999997E-5</c:v>
                </c:pt>
                <c:pt idx="11116">
                  <c:v>9.5103339999999997E-5</c:v>
                </c:pt>
                <c:pt idx="11117">
                  <c:v>9.4057169999999996E-5</c:v>
                </c:pt>
                <c:pt idx="11118">
                  <c:v>9.3359569999999998E-5</c:v>
                </c:pt>
                <c:pt idx="11119">
                  <c:v>9.3156149999999997E-5</c:v>
                </c:pt>
                <c:pt idx="11120">
                  <c:v>1.2490949999999999E-4</c:v>
                </c:pt>
                <c:pt idx="11121">
                  <c:v>1.3980390000000001E-4</c:v>
                </c:pt>
                <c:pt idx="11122">
                  <c:v>1.3903599999999999E-4</c:v>
                </c:pt>
                <c:pt idx="11123">
                  <c:v>1.303252E-4</c:v>
                </c:pt>
                <c:pt idx="11124">
                  <c:v>1.195831E-4</c:v>
                </c:pt>
                <c:pt idx="11125">
                  <c:v>1.104393E-4</c:v>
                </c:pt>
                <c:pt idx="11126">
                  <c:v>1.04472E-4</c:v>
                </c:pt>
                <c:pt idx="11127">
                  <c:v>1.0114420000000001E-4</c:v>
                </c:pt>
                <c:pt idx="11128">
                  <c:v>9.8864180000000007E-5</c:v>
                </c:pt>
                <c:pt idx="11129">
                  <c:v>9.6849079999999999E-5</c:v>
                </c:pt>
                <c:pt idx="11130">
                  <c:v>9.5092459999999995E-5</c:v>
                </c:pt>
                <c:pt idx="11131">
                  <c:v>9.3858559999999993E-5</c:v>
                </c:pt>
                <c:pt idx="11132">
                  <c:v>9.2771739999999994E-5</c:v>
                </c:pt>
                <c:pt idx="11133">
                  <c:v>9.1625309999999999E-5</c:v>
                </c:pt>
                <c:pt idx="11134">
                  <c:v>1.230405E-4</c:v>
                </c:pt>
                <c:pt idx="11135">
                  <c:v>1.3758349999999999E-4</c:v>
                </c:pt>
                <c:pt idx="11136">
                  <c:v>1.373081E-4</c:v>
                </c:pt>
                <c:pt idx="11137">
                  <c:v>1.290698E-4</c:v>
                </c:pt>
                <c:pt idx="11138">
                  <c:v>1.1872879999999999E-4</c:v>
                </c:pt>
                <c:pt idx="11139">
                  <c:v>1.100242E-4</c:v>
                </c:pt>
                <c:pt idx="11140">
                  <c:v>1.0409840000000001E-4</c:v>
                </c:pt>
                <c:pt idx="11141">
                  <c:v>1.006888E-4</c:v>
                </c:pt>
                <c:pt idx="11142">
                  <c:v>9.8372559999999998E-5</c:v>
                </c:pt>
                <c:pt idx="11143">
                  <c:v>9.6175219999999995E-5</c:v>
                </c:pt>
                <c:pt idx="11144">
                  <c:v>9.4257329999999998E-5</c:v>
                </c:pt>
                <c:pt idx="11145">
                  <c:v>9.2634370000000007E-5</c:v>
                </c:pt>
                <c:pt idx="11146">
                  <c:v>9.1784590000000001E-5</c:v>
                </c:pt>
                <c:pt idx="11147">
                  <c:v>9.1296929999999999E-5</c:v>
                </c:pt>
                <c:pt idx="11148">
                  <c:v>9.0219870000000005E-5</c:v>
                </c:pt>
                <c:pt idx="11149">
                  <c:v>1.217799E-4</c:v>
                </c:pt>
                <c:pt idx="11150">
                  <c:v>1.3658069999999999E-4</c:v>
                </c:pt>
                <c:pt idx="11151">
                  <c:v>1.3673130000000001E-4</c:v>
                </c:pt>
                <c:pt idx="11152">
                  <c:v>1.284464E-4</c:v>
                </c:pt>
                <c:pt idx="11153">
                  <c:v>1.180481E-4</c:v>
                </c:pt>
                <c:pt idx="11154">
                  <c:v>1.089048E-4</c:v>
                </c:pt>
                <c:pt idx="11155">
                  <c:v>1.0299220000000001E-4</c:v>
                </c:pt>
                <c:pt idx="11156">
                  <c:v>9.9394109999999998E-5</c:v>
                </c:pt>
                <c:pt idx="11157">
                  <c:v>9.6958289999999996E-5</c:v>
                </c:pt>
                <c:pt idx="11158">
                  <c:v>9.46822E-5</c:v>
                </c:pt>
                <c:pt idx="11159">
                  <c:v>9.2983089999999993E-5</c:v>
                </c:pt>
                <c:pt idx="11160">
                  <c:v>9.1586309999999995E-5</c:v>
                </c:pt>
                <c:pt idx="11161">
                  <c:v>9.0595989999999997E-5</c:v>
                </c:pt>
                <c:pt idx="11162">
                  <c:v>8.9843620000000003E-5</c:v>
                </c:pt>
                <c:pt idx="11163">
                  <c:v>8.9280050000000003E-5</c:v>
                </c:pt>
                <c:pt idx="11164">
                  <c:v>1.210684E-4</c:v>
                </c:pt>
                <c:pt idx="11165">
                  <c:v>1.3569809999999999E-4</c:v>
                </c:pt>
                <c:pt idx="11166">
                  <c:v>1.3555039999999999E-4</c:v>
                </c:pt>
                <c:pt idx="11167">
                  <c:v>1.271101E-4</c:v>
                </c:pt>
                <c:pt idx="11168">
                  <c:v>1.164524E-4</c:v>
                </c:pt>
                <c:pt idx="11169">
                  <c:v>1.074568E-4</c:v>
                </c:pt>
                <c:pt idx="11170">
                  <c:v>1.015374E-4</c:v>
                </c:pt>
                <c:pt idx="11171">
                  <c:v>9.8388130000000003E-5</c:v>
                </c:pt>
                <c:pt idx="11172">
                  <c:v>9.5997759999999995E-5</c:v>
                </c:pt>
                <c:pt idx="11173">
                  <c:v>9.4042059999999996E-5</c:v>
                </c:pt>
                <c:pt idx="11174">
                  <c:v>9.214026E-5</c:v>
                </c:pt>
                <c:pt idx="11175">
                  <c:v>9.0394699999999997E-5</c:v>
                </c:pt>
                <c:pt idx="11176">
                  <c:v>8.9567649999999996E-5</c:v>
                </c:pt>
                <c:pt idx="11177">
                  <c:v>8.8936400000000005E-5</c:v>
                </c:pt>
                <c:pt idx="11178">
                  <c:v>8.8603930000000003E-5</c:v>
                </c:pt>
                <c:pt idx="11179">
                  <c:v>1.207113E-4</c:v>
                </c:pt>
                <c:pt idx="11180">
                  <c:v>1.3510160000000001E-4</c:v>
                </c:pt>
                <c:pt idx="11181">
                  <c:v>1.348271E-4</c:v>
                </c:pt>
                <c:pt idx="11182">
                  <c:v>1.267397E-4</c:v>
                </c:pt>
                <c:pt idx="11183">
                  <c:v>1.161651E-4</c:v>
                </c:pt>
                <c:pt idx="11184">
                  <c:v>1.0723490000000001E-4</c:v>
                </c:pt>
                <c:pt idx="11185">
                  <c:v>1.014512E-4</c:v>
                </c:pt>
                <c:pt idx="11186">
                  <c:v>9.8058709999999997E-5</c:v>
                </c:pt>
                <c:pt idx="11187">
                  <c:v>9.564331E-5</c:v>
                </c:pt>
                <c:pt idx="11188">
                  <c:v>9.3297759999999997E-5</c:v>
                </c:pt>
                <c:pt idx="11189">
                  <c:v>9.1569479999999997E-5</c:v>
                </c:pt>
                <c:pt idx="11190">
                  <c:v>9.0155779999999994E-5</c:v>
                </c:pt>
                <c:pt idx="11191">
                  <c:v>8.9437099999999998E-5</c:v>
                </c:pt>
                <c:pt idx="11192">
                  <c:v>8.8902399999999998E-5</c:v>
                </c:pt>
                <c:pt idx="11193">
                  <c:v>8.7749630000000006E-5</c:v>
                </c:pt>
                <c:pt idx="11194">
                  <c:v>1.1973270000000001E-4</c:v>
                </c:pt>
                <c:pt idx="11195">
                  <c:v>1.345307E-4</c:v>
                </c:pt>
                <c:pt idx="11196">
                  <c:v>1.3457089999999999E-4</c:v>
                </c:pt>
                <c:pt idx="11197">
                  <c:v>1.2601410000000001E-4</c:v>
                </c:pt>
                <c:pt idx="11198">
                  <c:v>1.155041E-4</c:v>
                </c:pt>
                <c:pt idx="11199">
                  <c:v>1.065436E-4</c:v>
                </c:pt>
                <c:pt idx="11200">
                  <c:v>1.007712E-4</c:v>
                </c:pt>
                <c:pt idx="11201">
                  <c:v>9.7352519999999995E-5</c:v>
                </c:pt>
                <c:pt idx="11202">
                  <c:v>9.5054000000000002E-5</c:v>
                </c:pt>
                <c:pt idx="11203">
                  <c:v>9.3030609999999997E-5</c:v>
                </c:pt>
                <c:pt idx="11204">
                  <c:v>9.1272990000000004E-5</c:v>
                </c:pt>
                <c:pt idx="11205">
                  <c:v>8.9964530000000004E-5</c:v>
                </c:pt>
                <c:pt idx="11206">
                  <c:v>8.8943289999999999E-5</c:v>
                </c:pt>
                <c:pt idx="11207">
                  <c:v>8.8467970000000005E-5</c:v>
                </c:pt>
                <c:pt idx="11208">
                  <c:v>8.7783159999999994E-5</c:v>
                </c:pt>
                <c:pt idx="11209">
                  <c:v>1.193796E-4</c:v>
                </c:pt>
                <c:pt idx="11210">
                  <c:v>1.3415289999999999E-4</c:v>
                </c:pt>
                <c:pt idx="11211">
                  <c:v>1.338981E-4</c:v>
                </c:pt>
                <c:pt idx="11212">
                  <c:v>1.255157E-4</c:v>
                </c:pt>
                <c:pt idx="11213">
                  <c:v>1.150087E-4</c:v>
                </c:pt>
                <c:pt idx="11214">
                  <c:v>1.0616049999999999E-4</c:v>
                </c:pt>
                <c:pt idx="11215">
                  <c:v>1.000645E-4</c:v>
                </c:pt>
                <c:pt idx="11216">
                  <c:v>9.6670189999999994E-5</c:v>
                </c:pt>
                <c:pt idx="11217">
                  <c:v>9.4447860000000005E-5</c:v>
                </c:pt>
                <c:pt idx="11218">
                  <c:v>9.2051869999999997E-5</c:v>
                </c:pt>
                <c:pt idx="11219">
                  <c:v>9.0037210000000007E-5</c:v>
                </c:pt>
                <c:pt idx="11220">
                  <c:v>8.8465719999999997E-5</c:v>
                </c:pt>
                <c:pt idx="11221">
                  <c:v>8.7375660000000002E-5</c:v>
                </c:pt>
                <c:pt idx="11222">
                  <c:v>8.6906379999999997E-5</c:v>
                </c:pt>
                <c:pt idx="11223">
                  <c:v>8.6385570000000006E-5</c:v>
                </c:pt>
                <c:pt idx="11224">
                  <c:v>1.182846E-4</c:v>
                </c:pt>
                <c:pt idx="11225">
                  <c:v>1.331809E-4</c:v>
                </c:pt>
                <c:pt idx="11226">
                  <c:v>1.3268479999999999E-4</c:v>
                </c:pt>
                <c:pt idx="11227">
                  <c:v>1.2439250000000001E-4</c:v>
                </c:pt>
                <c:pt idx="11228">
                  <c:v>1.136867E-4</c:v>
                </c:pt>
                <c:pt idx="11229">
                  <c:v>1.046415E-4</c:v>
                </c:pt>
                <c:pt idx="11230">
                  <c:v>9.8869740000000003E-5</c:v>
                </c:pt>
                <c:pt idx="11231">
                  <c:v>9.5652040000000001E-5</c:v>
                </c:pt>
                <c:pt idx="11232">
                  <c:v>9.3401599999999997E-5</c:v>
                </c:pt>
                <c:pt idx="11233">
                  <c:v>9.1076079999999999E-5</c:v>
                </c:pt>
                <c:pt idx="11234">
                  <c:v>8.9468479999999998E-5</c:v>
                </c:pt>
                <c:pt idx="11235">
                  <c:v>8.8022079999999997E-5</c:v>
                </c:pt>
                <c:pt idx="11236">
                  <c:v>8.6630990000000004E-5</c:v>
                </c:pt>
                <c:pt idx="11237">
                  <c:v>8.586356E-5</c:v>
                </c:pt>
                <c:pt idx="11238">
                  <c:v>8.5458599999999995E-5</c:v>
                </c:pt>
                <c:pt idx="11239">
                  <c:v>1.1777409999999999E-4</c:v>
                </c:pt>
                <c:pt idx="11240">
                  <c:v>1.3268439999999999E-4</c:v>
                </c:pt>
                <c:pt idx="11241">
                  <c:v>1.3260069999999999E-4</c:v>
                </c:pt>
                <c:pt idx="11242">
                  <c:v>1.241538E-4</c:v>
                </c:pt>
                <c:pt idx="11243">
                  <c:v>1.134224E-4</c:v>
                </c:pt>
                <c:pt idx="11244">
                  <c:v>1.045151E-4</c:v>
                </c:pt>
                <c:pt idx="11245">
                  <c:v>9.8513349999999994E-5</c:v>
                </c:pt>
                <c:pt idx="11246">
                  <c:v>9.5209560000000001E-5</c:v>
                </c:pt>
                <c:pt idx="11247">
                  <c:v>9.2949690000000001E-5</c:v>
                </c:pt>
                <c:pt idx="11248">
                  <c:v>9.1050669999999997E-5</c:v>
                </c:pt>
                <c:pt idx="11249">
                  <c:v>8.9236050000000001E-5</c:v>
                </c:pt>
                <c:pt idx="11250">
                  <c:v>8.7819530000000004E-5</c:v>
                </c:pt>
                <c:pt idx="11251">
                  <c:v>8.7059900000000003E-5</c:v>
                </c:pt>
                <c:pt idx="11252">
                  <c:v>8.6324229999999998E-5</c:v>
                </c:pt>
                <c:pt idx="11253">
                  <c:v>8.5113389999999997E-5</c:v>
                </c:pt>
                <c:pt idx="11254">
                  <c:v>1.168512E-4</c:v>
                </c:pt>
                <c:pt idx="11255">
                  <c:v>1.3160949999999999E-4</c:v>
                </c:pt>
                <c:pt idx="11256">
                  <c:v>1.3138930000000001E-4</c:v>
                </c:pt>
                <c:pt idx="11257">
                  <c:v>1.2288969999999999E-4</c:v>
                </c:pt>
                <c:pt idx="11258">
                  <c:v>1.1232460000000001E-4</c:v>
                </c:pt>
                <c:pt idx="11259">
                  <c:v>1.036084E-4</c:v>
                </c:pt>
                <c:pt idx="11260">
                  <c:v>9.7917390000000005E-5</c:v>
                </c:pt>
                <c:pt idx="11261">
                  <c:v>9.4714159999999999E-5</c:v>
                </c:pt>
                <c:pt idx="11262">
                  <c:v>9.2414660000000005E-5</c:v>
                </c:pt>
                <c:pt idx="11263">
                  <c:v>9.0382849999999995E-5</c:v>
                </c:pt>
                <c:pt idx="11264">
                  <c:v>8.8405790000000006E-5</c:v>
                </c:pt>
                <c:pt idx="11265">
                  <c:v>8.6927010000000004E-5</c:v>
                </c:pt>
                <c:pt idx="11266">
                  <c:v>8.5814810000000004E-5</c:v>
                </c:pt>
                <c:pt idx="11267">
                  <c:v>8.543426E-5</c:v>
                </c:pt>
                <c:pt idx="11268">
                  <c:v>8.4954010000000001E-5</c:v>
                </c:pt>
                <c:pt idx="11269">
                  <c:v>1.165159E-4</c:v>
                </c:pt>
                <c:pt idx="11270">
                  <c:v>1.314214E-4</c:v>
                </c:pt>
                <c:pt idx="11271">
                  <c:v>1.3129379999999999E-4</c:v>
                </c:pt>
                <c:pt idx="11272">
                  <c:v>1.227899E-4</c:v>
                </c:pt>
                <c:pt idx="11273">
                  <c:v>1.121558E-4</c:v>
                </c:pt>
                <c:pt idx="11274">
                  <c:v>1.032624E-4</c:v>
                </c:pt>
                <c:pt idx="11275">
                  <c:v>9.7337190000000006E-5</c:v>
                </c:pt>
                <c:pt idx="11276">
                  <c:v>9.3865039999999999E-5</c:v>
                </c:pt>
                <c:pt idx="11277">
                  <c:v>9.1585050000000002E-5</c:v>
                </c:pt>
                <c:pt idx="11278">
                  <c:v>8.9538850000000001E-5</c:v>
                </c:pt>
                <c:pt idx="11279">
                  <c:v>8.7514339999999999E-5</c:v>
                </c:pt>
                <c:pt idx="11280">
                  <c:v>8.6336019999999996E-5</c:v>
                </c:pt>
                <c:pt idx="11281">
                  <c:v>8.5607049999999999E-5</c:v>
                </c:pt>
                <c:pt idx="11282">
                  <c:v>8.4426429999999997E-5</c:v>
                </c:pt>
                <c:pt idx="11283">
                  <c:v>8.3955269999999997E-5</c:v>
                </c:pt>
                <c:pt idx="11284">
                  <c:v>1.1586910000000001E-4</c:v>
                </c:pt>
                <c:pt idx="11285">
                  <c:v>1.3048009999999999E-4</c:v>
                </c:pt>
                <c:pt idx="11286">
                  <c:v>1.305969E-4</c:v>
                </c:pt>
                <c:pt idx="11287">
                  <c:v>1.224679E-4</c:v>
                </c:pt>
                <c:pt idx="11288">
                  <c:v>1.1205979999999999E-4</c:v>
                </c:pt>
                <c:pt idx="11289">
                  <c:v>1.031862E-4</c:v>
                </c:pt>
                <c:pt idx="11290">
                  <c:v>9.732818E-5</c:v>
                </c:pt>
                <c:pt idx="11291">
                  <c:v>9.3834490000000004E-5</c:v>
                </c:pt>
                <c:pt idx="11292">
                  <c:v>9.1517529999999995E-5</c:v>
                </c:pt>
                <c:pt idx="11293">
                  <c:v>8.9425459999999997E-5</c:v>
                </c:pt>
                <c:pt idx="11294">
                  <c:v>8.7846969999999999E-5</c:v>
                </c:pt>
                <c:pt idx="11295">
                  <c:v>8.6141479999999994E-5</c:v>
                </c:pt>
                <c:pt idx="11296">
                  <c:v>8.4989419999999998E-5</c:v>
                </c:pt>
                <c:pt idx="11297">
                  <c:v>8.4302740000000005E-5</c:v>
                </c:pt>
                <c:pt idx="11298">
                  <c:v>8.3599939999999995E-5</c:v>
                </c:pt>
                <c:pt idx="11299">
                  <c:v>1.155192E-4</c:v>
                </c:pt>
                <c:pt idx="11300">
                  <c:v>1.303458E-4</c:v>
                </c:pt>
                <c:pt idx="11301">
                  <c:v>1.3015530000000001E-4</c:v>
                </c:pt>
                <c:pt idx="11302">
                  <c:v>1.218949E-4</c:v>
                </c:pt>
                <c:pt idx="11303">
                  <c:v>1.113495E-4</c:v>
                </c:pt>
                <c:pt idx="11304">
                  <c:v>1.0238679999999999E-4</c:v>
                </c:pt>
                <c:pt idx="11305">
                  <c:v>9.6519269999999994E-5</c:v>
                </c:pt>
                <c:pt idx="11306">
                  <c:v>9.3425530000000004E-5</c:v>
                </c:pt>
                <c:pt idx="11307">
                  <c:v>9.1102330000000006E-5</c:v>
                </c:pt>
                <c:pt idx="11308">
                  <c:v>8.9248369999999995E-5</c:v>
                </c:pt>
                <c:pt idx="11309">
                  <c:v>8.731267E-5</c:v>
                </c:pt>
                <c:pt idx="11310">
                  <c:v>8.5717320000000001E-5</c:v>
                </c:pt>
                <c:pt idx="11311">
                  <c:v>8.4797680000000002E-5</c:v>
                </c:pt>
                <c:pt idx="11312">
                  <c:v>8.4261569999999998E-5</c:v>
                </c:pt>
                <c:pt idx="11313">
                  <c:v>8.380401E-5</c:v>
                </c:pt>
                <c:pt idx="11314">
                  <c:v>1.156807E-4</c:v>
                </c:pt>
                <c:pt idx="11315">
                  <c:v>1.302792E-4</c:v>
                </c:pt>
                <c:pt idx="11316">
                  <c:v>1.300842E-4</c:v>
                </c:pt>
                <c:pt idx="11317">
                  <c:v>1.216228E-4</c:v>
                </c:pt>
                <c:pt idx="11318">
                  <c:v>1.110405E-4</c:v>
                </c:pt>
                <c:pt idx="11319">
                  <c:v>1.022385E-4</c:v>
                </c:pt>
                <c:pt idx="11320">
                  <c:v>9.6214650000000002E-5</c:v>
                </c:pt>
                <c:pt idx="11321">
                  <c:v>9.2744299999999999E-5</c:v>
                </c:pt>
                <c:pt idx="11322">
                  <c:v>9.0631360000000005E-5</c:v>
                </c:pt>
                <c:pt idx="11323">
                  <c:v>8.8564109999999995E-5</c:v>
                </c:pt>
                <c:pt idx="11324">
                  <c:v>8.6844130000000006E-5</c:v>
                </c:pt>
                <c:pt idx="11325">
                  <c:v>8.5409379999999994E-5</c:v>
                </c:pt>
                <c:pt idx="11326">
                  <c:v>8.3934739999999997E-5</c:v>
                </c:pt>
                <c:pt idx="11327">
                  <c:v>8.3294439999999996E-5</c:v>
                </c:pt>
                <c:pt idx="11328">
                  <c:v>8.2675469999999996E-5</c:v>
                </c:pt>
                <c:pt idx="11329">
                  <c:v>1.148605E-4</c:v>
                </c:pt>
                <c:pt idx="11330">
                  <c:v>1.2953460000000001E-4</c:v>
                </c:pt>
                <c:pt idx="11331">
                  <c:v>1.2941649999999999E-4</c:v>
                </c:pt>
                <c:pt idx="11332">
                  <c:v>1.2123780000000001E-4</c:v>
                </c:pt>
                <c:pt idx="11333">
                  <c:v>1.1069089999999999E-4</c:v>
                </c:pt>
                <c:pt idx="11334">
                  <c:v>1.016441E-4</c:v>
                </c:pt>
                <c:pt idx="11335">
                  <c:v>9.5841669999999999E-5</c:v>
                </c:pt>
                <c:pt idx="11336">
                  <c:v>9.2669220000000005E-5</c:v>
                </c:pt>
                <c:pt idx="11337">
                  <c:v>9.0250339999999995E-5</c:v>
                </c:pt>
                <c:pt idx="11338">
                  <c:v>8.8363740000000005E-5</c:v>
                </c:pt>
                <c:pt idx="11339">
                  <c:v>8.6655000000000003E-5</c:v>
                </c:pt>
                <c:pt idx="11340">
                  <c:v>8.5221719999999999E-5</c:v>
                </c:pt>
                <c:pt idx="11341">
                  <c:v>8.4338079999999997E-5</c:v>
                </c:pt>
                <c:pt idx="11342">
                  <c:v>8.369765E-5</c:v>
                </c:pt>
                <c:pt idx="11343">
                  <c:v>8.280513E-5</c:v>
                </c:pt>
                <c:pt idx="11344">
                  <c:v>1.150185E-4</c:v>
                </c:pt>
                <c:pt idx="11345">
                  <c:v>1.2955129999999999E-4</c:v>
                </c:pt>
                <c:pt idx="11346">
                  <c:v>1.2941299999999999E-4</c:v>
                </c:pt>
                <c:pt idx="11347">
                  <c:v>1.212557E-4</c:v>
                </c:pt>
                <c:pt idx="11348">
                  <c:v>1.1076219999999999E-4</c:v>
                </c:pt>
                <c:pt idx="11349">
                  <c:v>1.018724E-4</c:v>
                </c:pt>
                <c:pt idx="11350">
                  <c:v>9.5996639999999998E-5</c:v>
                </c:pt>
                <c:pt idx="11351">
                  <c:v>9.2708700000000002E-5</c:v>
                </c:pt>
                <c:pt idx="11352">
                  <c:v>9.0731979999999997E-5</c:v>
                </c:pt>
                <c:pt idx="11353">
                  <c:v>8.8569090000000005E-5</c:v>
                </c:pt>
                <c:pt idx="11354">
                  <c:v>8.6459300000000001E-5</c:v>
                </c:pt>
                <c:pt idx="11355">
                  <c:v>8.4915930000000007E-5</c:v>
                </c:pt>
                <c:pt idx="11356">
                  <c:v>8.3589149999999999E-5</c:v>
                </c:pt>
                <c:pt idx="11357">
                  <c:v>8.3195259999999997E-5</c:v>
                </c:pt>
                <c:pt idx="11358">
                  <c:v>8.2670089999999999E-5</c:v>
                </c:pt>
                <c:pt idx="11359">
                  <c:v>1.148635E-4</c:v>
                </c:pt>
                <c:pt idx="11360">
                  <c:v>1.2957100000000001E-4</c:v>
                </c:pt>
                <c:pt idx="11361">
                  <c:v>1.2933690000000001E-4</c:v>
                </c:pt>
                <c:pt idx="11362">
                  <c:v>1.208011E-4</c:v>
                </c:pt>
                <c:pt idx="11363">
                  <c:v>1.101921E-4</c:v>
                </c:pt>
                <c:pt idx="11364">
                  <c:v>1.012916E-4</c:v>
                </c:pt>
                <c:pt idx="11365">
                  <c:v>9.5443260000000005E-5</c:v>
                </c:pt>
                <c:pt idx="11366">
                  <c:v>9.2154460000000004E-5</c:v>
                </c:pt>
                <c:pt idx="11367">
                  <c:v>9.0002569999999996E-5</c:v>
                </c:pt>
                <c:pt idx="11368">
                  <c:v>8.7955429999999997E-5</c:v>
                </c:pt>
                <c:pt idx="11369">
                  <c:v>8.6004129999999994E-5</c:v>
                </c:pt>
                <c:pt idx="11370">
                  <c:v>8.4650519999999993E-5</c:v>
                </c:pt>
                <c:pt idx="11371">
                  <c:v>8.3589529999999999E-5</c:v>
                </c:pt>
                <c:pt idx="11372">
                  <c:v>8.2664019999999995E-5</c:v>
                </c:pt>
                <c:pt idx="11373">
                  <c:v>8.2240309999999993E-5</c:v>
                </c:pt>
                <c:pt idx="11374">
                  <c:v>1.145534E-4</c:v>
                </c:pt>
                <c:pt idx="11375">
                  <c:v>1.292655E-4</c:v>
                </c:pt>
                <c:pt idx="11376">
                  <c:v>1.2886939999999999E-4</c:v>
                </c:pt>
                <c:pt idx="11377">
                  <c:v>1.20463E-4</c:v>
                </c:pt>
                <c:pt idx="11378">
                  <c:v>1.097762E-4</c:v>
                </c:pt>
                <c:pt idx="11379">
                  <c:v>1.008281E-4</c:v>
                </c:pt>
                <c:pt idx="11380">
                  <c:v>9.4809399999999994E-5</c:v>
                </c:pt>
                <c:pt idx="11381">
                  <c:v>9.1502219999999994E-5</c:v>
                </c:pt>
                <c:pt idx="11382">
                  <c:v>8.9250600000000002E-5</c:v>
                </c:pt>
                <c:pt idx="11383">
                  <c:v>8.7307520000000005E-5</c:v>
                </c:pt>
                <c:pt idx="11384">
                  <c:v>8.5444800000000006E-5</c:v>
                </c:pt>
                <c:pt idx="11385">
                  <c:v>8.4144250000000003E-5</c:v>
                </c:pt>
                <c:pt idx="11386">
                  <c:v>8.3235620000000001E-5</c:v>
                </c:pt>
                <c:pt idx="11387">
                  <c:v>8.2922129999999999E-5</c:v>
                </c:pt>
                <c:pt idx="11388">
                  <c:v>8.2241119999999996E-5</c:v>
                </c:pt>
                <c:pt idx="11389">
                  <c:v>8.1833050000000004E-5</c:v>
                </c:pt>
                <c:pt idx="11390">
                  <c:v>1.1403060000000001E-4</c:v>
                </c:pt>
                <c:pt idx="11391">
                  <c:v>1.285634E-4</c:v>
                </c:pt>
                <c:pt idx="11392">
                  <c:v>1.2801229999999999E-4</c:v>
                </c:pt>
                <c:pt idx="11393">
                  <c:v>1.196148E-4</c:v>
                </c:pt>
                <c:pt idx="11394">
                  <c:v>1.0895970000000001E-4</c:v>
                </c:pt>
                <c:pt idx="11395">
                  <c:v>9.9911430000000002E-5</c:v>
                </c:pt>
                <c:pt idx="11396">
                  <c:v>9.4063050000000001E-5</c:v>
                </c:pt>
                <c:pt idx="11397">
                  <c:v>9.1073220000000002E-5</c:v>
                </c:pt>
                <c:pt idx="11398">
                  <c:v>8.8782249999999995E-5</c:v>
                </c:pt>
                <c:pt idx="11399">
                  <c:v>8.7183569999999994E-5</c:v>
                </c:pt>
                <c:pt idx="11400">
                  <c:v>8.5263159999999998E-5</c:v>
                </c:pt>
                <c:pt idx="11401">
                  <c:v>8.3418710000000002E-5</c:v>
                </c:pt>
                <c:pt idx="11402">
                  <c:v>8.2347109999999997E-5</c:v>
                </c:pt>
                <c:pt idx="11403">
                  <c:v>8.1493729999999997E-5</c:v>
                </c:pt>
                <c:pt idx="11404">
                  <c:v>8.1011640000000005E-5</c:v>
                </c:pt>
                <c:pt idx="11405">
                  <c:v>1.136891E-4</c:v>
                </c:pt>
                <c:pt idx="11406">
                  <c:v>1.2837650000000001E-4</c:v>
                </c:pt>
                <c:pt idx="11407">
                  <c:v>1.2814139999999999E-4</c:v>
                </c:pt>
                <c:pt idx="11408">
                  <c:v>1.197915E-4</c:v>
                </c:pt>
                <c:pt idx="11409">
                  <c:v>1.093567E-4</c:v>
                </c:pt>
                <c:pt idx="11410">
                  <c:v>1.0051630000000001E-4</c:v>
                </c:pt>
                <c:pt idx="11411">
                  <c:v>9.4829599999999998E-5</c:v>
                </c:pt>
                <c:pt idx="11412">
                  <c:v>9.1488820000000005E-5</c:v>
                </c:pt>
                <c:pt idx="11413">
                  <c:v>8.9314429999999995E-5</c:v>
                </c:pt>
                <c:pt idx="11414">
                  <c:v>8.7241640000000005E-5</c:v>
                </c:pt>
                <c:pt idx="11415">
                  <c:v>8.5532370000000006E-5</c:v>
                </c:pt>
                <c:pt idx="11416">
                  <c:v>8.4005350000000004E-5</c:v>
                </c:pt>
                <c:pt idx="11417">
                  <c:v>8.2520210000000004E-5</c:v>
                </c:pt>
                <c:pt idx="11418">
                  <c:v>8.1490419999999996E-5</c:v>
                </c:pt>
                <c:pt idx="11419">
                  <c:v>8.105691E-5</c:v>
                </c:pt>
                <c:pt idx="11420">
                  <c:v>1.1351549999999999E-4</c:v>
                </c:pt>
                <c:pt idx="11421">
                  <c:v>1.2832990000000001E-4</c:v>
                </c:pt>
                <c:pt idx="11422">
                  <c:v>1.279726E-4</c:v>
                </c:pt>
                <c:pt idx="11423">
                  <c:v>1.19245E-4</c:v>
                </c:pt>
                <c:pt idx="11424">
                  <c:v>1.086696E-4</c:v>
                </c:pt>
                <c:pt idx="11425">
                  <c:v>9.9811559999999995E-5</c:v>
                </c:pt>
                <c:pt idx="11426">
                  <c:v>9.4130989999999996E-5</c:v>
                </c:pt>
                <c:pt idx="11427">
                  <c:v>9.0919240000000005E-5</c:v>
                </c:pt>
                <c:pt idx="11428">
                  <c:v>8.8591590000000007E-5</c:v>
                </c:pt>
                <c:pt idx="11429">
                  <c:v>8.6693600000000006E-5</c:v>
                </c:pt>
                <c:pt idx="11430">
                  <c:v>8.4818489999999994E-5</c:v>
                </c:pt>
                <c:pt idx="11431">
                  <c:v>8.3349800000000006E-5</c:v>
                </c:pt>
                <c:pt idx="11432">
                  <c:v>8.2599569999999999E-5</c:v>
                </c:pt>
                <c:pt idx="11433">
                  <c:v>8.2028049999999998E-5</c:v>
                </c:pt>
                <c:pt idx="11434">
                  <c:v>8.1359540000000002E-5</c:v>
                </c:pt>
                <c:pt idx="11435">
                  <c:v>1.1356489999999999E-4</c:v>
                </c:pt>
                <c:pt idx="11436">
                  <c:v>1.282105E-4</c:v>
                </c:pt>
                <c:pt idx="11437">
                  <c:v>1.2804949999999999E-4</c:v>
                </c:pt>
                <c:pt idx="11438">
                  <c:v>1.196756E-4</c:v>
                </c:pt>
                <c:pt idx="11439">
                  <c:v>1.0911E-4</c:v>
                </c:pt>
                <c:pt idx="11440">
                  <c:v>1.002973E-4</c:v>
                </c:pt>
                <c:pt idx="11441">
                  <c:v>9.4516729999999998E-5</c:v>
                </c:pt>
                <c:pt idx="11442">
                  <c:v>9.1088449999999997E-5</c:v>
                </c:pt>
                <c:pt idx="11443">
                  <c:v>8.8853519999999994E-5</c:v>
                </c:pt>
                <c:pt idx="11444">
                  <c:v>8.6514780000000006E-5</c:v>
                </c:pt>
                <c:pt idx="11445">
                  <c:v>8.4147330000000002E-5</c:v>
                </c:pt>
                <c:pt idx="11446">
                  <c:v>8.2933149999999997E-5</c:v>
                </c:pt>
                <c:pt idx="11447">
                  <c:v>8.209026E-5</c:v>
                </c:pt>
                <c:pt idx="11448">
                  <c:v>8.1708070000000003E-5</c:v>
                </c:pt>
                <c:pt idx="11449">
                  <c:v>8.1175569999999994E-5</c:v>
                </c:pt>
                <c:pt idx="11450">
                  <c:v>8.0229960000000007E-5</c:v>
                </c:pt>
                <c:pt idx="11451">
                  <c:v>1.128075E-4</c:v>
                </c:pt>
                <c:pt idx="11452">
                  <c:v>1.275499E-4</c:v>
                </c:pt>
                <c:pt idx="11453">
                  <c:v>1.27594E-4</c:v>
                </c:pt>
                <c:pt idx="11454">
                  <c:v>1.1944269999999999E-4</c:v>
                </c:pt>
                <c:pt idx="11455">
                  <c:v>1.091049E-4</c:v>
                </c:pt>
                <c:pt idx="11456">
                  <c:v>1.001743E-4</c:v>
                </c:pt>
                <c:pt idx="11457">
                  <c:v>9.4302479999999999E-5</c:v>
                </c:pt>
                <c:pt idx="11458">
                  <c:v>9.1098149999999998E-5</c:v>
                </c:pt>
                <c:pt idx="11459">
                  <c:v>8.9314740000000003E-5</c:v>
                </c:pt>
                <c:pt idx="11460">
                  <c:v>8.6975959999999999E-5</c:v>
                </c:pt>
                <c:pt idx="11461">
                  <c:v>8.4770869999999996E-5</c:v>
                </c:pt>
                <c:pt idx="11462">
                  <c:v>8.3080880000000005E-5</c:v>
                </c:pt>
                <c:pt idx="11463">
                  <c:v>8.1890299999999998E-5</c:v>
                </c:pt>
                <c:pt idx="11464">
                  <c:v>8.1235499999999998E-5</c:v>
                </c:pt>
                <c:pt idx="11465">
                  <c:v>8.0844489999999994E-5</c:v>
                </c:pt>
                <c:pt idx="11466">
                  <c:v>1.131581E-4</c:v>
                </c:pt>
                <c:pt idx="11467">
                  <c:v>1.279295E-4</c:v>
                </c:pt>
                <c:pt idx="11468">
                  <c:v>1.2769969999999999E-4</c:v>
                </c:pt>
                <c:pt idx="11469">
                  <c:v>1.193451E-4</c:v>
                </c:pt>
                <c:pt idx="11470">
                  <c:v>1.087624E-4</c:v>
                </c:pt>
                <c:pt idx="11471">
                  <c:v>9.9965009999999997E-5</c:v>
                </c:pt>
                <c:pt idx="11472">
                  <c:v>9.4057660000000003E-5</c:v>
                </c:pt>
                <c:pt idx="11473">
                  <c:v>9.0791530000000002E-5</c:v>
                </c:pt>
                <c:pt idx="11474">
                  <c:v>8.8453760000000001E-5</c:v>
                </c:pt>
                <c:pt idx="11475">
                  <c:v>8.6515760000000007E-5</c:v>
                </c:pt>
                <c:pt idx="11476">
                  <c:v>8.4334049999999999E-5</c:v>
                </c:pt>
                <c:pt idx="11477">
                  <c:v>8.290006E-5</c:v>
                </c:pt>
                <c:pt idx="11478">
                  <c:v>8.190176E-5</c:v>
                </c:pt>
                <c:pt idx="11479">
                  <c:v>8.1446520000000002E-5</c:v>
                </c:pt>
                <c:pt idx="11480">
                  <c:v>8.0881139999999997E-5</c:v>
                </c:pt>
                <c:pt idx="11481">
                  <c:v>1.1298000000000001E-4</c:v>
                </c:pt>
                <c:pt idx="11482">
                  <c:v>1.2758950000000001E-4</c:v>
                </c:pt>
                <c:pt idx="11483">
                  <c:v>1.2751789999999999E-4</c:v>
                </c:pt>
                <c:pt idx="11484">
                  <c:v>1.191454E-4</c:v>
                </c:pt>
                <c:pt idx="11485">
                  <c:v>1.0855790000000001E-4</c:v>
                </c:pt>
                <c:pt idx="11486">
                  <c:v>9.9841700000000003E-5</c:v>
                </c:pt>
                <c:pt idx="11487">
                  <c:v>9.3944900000000002E-5</c:v>
                </c:pt>
                <c:pt idx="11488">
                  <c:v>9.0575649999999997E-5</c:v>
                </c:pt>
                <c:pt idx="11489">
                  <c:v>8.8468629999999997E-5</c:v>
                </c:pt>
                <c:pt idx="11490">
                  <c:v>8.618594E-5</c:v>
                </c:pt>
                <c:pt idx="11491">
                  <c:v>8.3874519999999999E-5</c:v>
                </c:pt>
                <c:pt idx="11492">
                  <c:v>8.2321260000000005E-5</c:v>
                </c:pt>
                <c:pt idx="11493">
                  <c:v>8.169563E-5</c:v>
                </c:pt>
                <c:pt idx="11494">
                  <c:v>8.1083429999999999E-5</c:v>
                </c:pt>
                <c:pt idx="11495">
                  <c:v>8.0662369999999993E-5</c:v>
                </c:pt>
                <c:pt idx="11496">
                  <c:v>8.0497070000000003E-5</c:v>
                </c:pt>
                <c:pt idx="11497">
                  <c:v>1.1321830000000001E-4</c:v>
                </c:pt>
                <c:pt idx="11498">
                  <c:v>1.2808909999999999E-4</c:v>
                </c:pt>
                <c:pt idx="11499">
                  <c:v>1.2773419999999999E-4</c:v>
                </c:pt>
                <c:pt idx="11500">
                  <c:v>1.193763E-4</c:v>
                </c:pt>
                <c:pt idx="11501">
                  <c:v>1.086744E-4</c:v>
                </c:pt>
                <c:pt idx="11502">
                  <c:v>9.9492459999999994E-5</c:v>
                </c:pt>
                <c:pt idx="11503">
                  <c:v>9.3462049999999997E-5</c:v>
                </c:pt>
                <c:pt idx="11504">
                  <c:v>8.992727E-5</c:v>
                </c:pt>
                <c:pt idx="11505">
                  <c:v>8.788592E-5</c:v>
                </c:pt>
                <c:pt idx="11506">
                  <c:v>8.597883E-5</c:v>
                </c:pt>
                <c:pt idx="11507">
                  <c:v>8.4222249999999998E-5</c:v>
                </c:pt>
                <c:pt idx="11508">
                  <c:v>8.2969579999999998E-5</c:v>
                </c:pt>
                <c:pt idx="11509">
                  <c:v>8.1948989999999997E-5</c:v>
                </c:pt>
                <c:pt idx="11510">
                  <c:v>8.0950289999999996E-5</c:v>
                </c:pt>
                <c:pt idx="11511">
                  <c:v>8.0461289999999994E-5</c:v>
                </c:pt>
                <c:pt idx="11512">
                  <c:v>1.128019E-4</c:v>
                </c:pt>
                <c:pt idx="11513">
                  <c:v>1.2744359999999999E-4</c:v>
                </c:pt>
                <c:pt idx="11514">
                  <c:v>1.2709989999999999E-4</c:v>
                </c:pt>
                <c:pt idx="11515">
                  <c:v>1.187707E-4</c:v>
                </c:pt>
                <c:pt idx="11516">
                  <c:v>1.080864E-4</c:v>
                </c:pt>
                <c:pt idx="11517">
                  <c:v>9.9320669999999997E-5</c:v>
                </c:pt>
                <c:pt idx="11518">
                  <c:v>9.3459899999999996E-5</c:v>
                </c:pt>
                <c:pt idx="11519">
                  <c:v>8.9783940000000002E-5</c:v>
                </c:pt>
                <c:pt idx="11520">
                  <c:v>8.7434639999999994E-5</c:v>
                </c:pt>
                <c:pt idx="11521">
                  <c:v>8.5554669999999994E-5</c:v>
                </c:pt>
                <c:pt idx="11522">
                  <c:v>8.3832390000000007E-5</c:v>
                </c:pt>
                <c:pt idx="11523">
                  <c:v>8.2421879999999996E-5</c:v>
                </c:pt>
                <c:pt idx="11524">
                  <c:v>8.1103630000000003E-5</c:v>
                </c:pt>
                <c:pt idx="11525">
                  <c:v>8.0495019999999996E-5</c:v>
                </c:pt>
                <c:pt idx="11526">
                  <c:v>8.0046309999999994E-5</c:v>
                </c:pt>
                <c:pt idx="11527">
                  <c:v>7.9742140000000006E-5</c:v>
                </c:pt>
                <c:pt idx="11528">
                  <c:v>1.125719E-4</c:v>
                </c:pt>
                <c:pt idx="11529">
                  <c:v>1.2764570000000001E-4</c:v>
                </c:pt>
                <c:pt idx="11530">
                  <c:v>1.272228E-4</c:v>
                </c:pt>
                <c:pt idx="11531">
                  <c:v>1.186535E-4</c:v>
                </c:pt>
                <c:pt idx="11532">
                  <c:v>1.07855E-4</c:v>
                </c:pt>
                <c:pt idx="11533">
                  <c:v>9.8787679999999995E-5</c:v>
                </c:pt>
                <c:pt idx="11534">
                  <c:v>9.2891679999999996E-5</c:v>
                </c:pt>
                <c:pt idx="11535">
                  <c:v>8.9526910000000006E-5</c:v>
                </c:pt>
                <c:pt idx="11536">
                  <c:v>8.7266919999999998E-5</c:v>
                </c:pt>
                <c:pt idx="11537">
                  <c:v>8.5401780000000005E-5</c:v>
                </c:pt>
                <c:pt idx="11538">
                  <c:v>8.3419500000000003E-5</c:v>
                </c:pt>
                <c:pt idx="11539">
                  <c:v>8.1609209999999999E-5</c:v>
                </c:pt>
                <c:pt idx="11540">
                  <c:v>8.0726949999999998E-5</c:v>
                </c:pt>
                <c:pt idx="11541">
                  <c:v>8.0233950000000001E-5</c:v>
                </c:pt>
                <c:pt idx="11542">
                  <c:v>7.9918410000000005E-5</c:v>
                </c:pt>
                <c:pt idx="11543">
                  <c:v>1.120914E-4</c:v>
                </c:pt>
                <c:pt idx="11544">
                  <c:v>1.2718469999999999E-4</c:v>
                </c:pt>
                <c:pt idx="11545">
                  <c:v>1.2685619999999999E-4</c:v>
                </c:pt>
                <c:pt idx="11546">
                  <c:v>1.180662E-4</c:v>
                </c:pt>
                <c:pt idx="11547">
                  <c:v>1.072247E-4</c:v>
                </c:pt>
                <c:pt idx="11548">
                  <c:v>9.8495559999999997E-5</c:v>
                </c:pt>
                <c:pt idx="11549">
                  <c:v>9.2700889999999998E-5</c:v>
                </c:pt>
                <c:pt idx="11550">
                  <c:v>8.9301760000000003E-5</c:v>
                </c:pt>
                <c:pt idx="11551">
                  <c:v>8.7293259999999997E-5</c:v>
                </c:pt>
                <c:pt idx="11552">
                  <c:v>8.5269820000000003E-5</c:v>
                </c:pt>
                <c:pt idx="11553">
                  <c:v>8.3354070000000007E-5</c:v>
                </c:pt>
                <c:pt idx="11554">
                  <c:v>8.2031929999999998E-5</c:v>
                </c:pt>
                <c:pt idx="11555">
                  <c:v>8.09366E-5</c:v>
                </c:pt>
                <c:pt idx="11556">
                  <c:v>7.9854440000000002E-5</c:v>
                </c:pt>
                <c:pt idx="11557">
                  <c:v>7.932979E-5</c:v>
                </c:pt>
                <c:pt idx="11558">
                  <c:v>7.8827300000000003E-5</c:v>
                </c:pt>
                <c:pt idx="11559">
                  <c:v>1.115467E-4</c:v>
                </c:pt>
                <c:pt idx="11560">
                  <c:v>1.261783E-4</c:v>
                </c:pt>
                <c:pt idx="11561">
                  <c:v>1.259178E-4</c:v>
                </c:pt>
                <c:pt idx="11562">
                  <c:v>1.1747069999999999E-4</c:v>
                </c:pt>
                <c:pt idx="11563">
                  <c:v>1.0685E-4</c:v>
                </c:pt>
                <c:pt idx="11564">
                  <c:v>9.7940099999999994E-5</c:v>
                </c:pt>
                <c:pt idx="11565">
                  <c:v>9.2027950000000004E-5</c:v>
                </c:pt>
                <c:pt idx="11566">
                  <c:v>8.8580949999999994E-5</c:v>
                </c:pt>
                <c:pt idx="11567">
                  <c:v>8.6308129999999997E-5</c:v>
                </c:pt>
                <c:pt idx="11568">
                  <c:v>8.4137549999999995E-5</c:v>
                </c:pt>
                <c:pt idx="11569">
                  <c:v>8.2387280000000002E-5</c:v>
                </c:pt>
                <c:pt idx="11570">
                  <c:v>8.1131409999999994E-5</c:v>
                </c:pt>
                <c:pt idx="11571">
                  <c:v>7.9955499999999997E-5</c:v>
                </c:pt>
                <c:pt idx="11572">
                  <c:v>7.9356730000000001E-5</c:v>
                </c:pt>
                <c:pt idx="11573">
                  <c:v>7.8835640000000004E-5</c:v>
                </c:pt>
                <c:pt idx="11574">
                  <c:v>1.1099099999999999E-4</c:v>
                </c:pt>
                <c:pt idx="11575">
                  <c:v>1.255975E-4</c:v>
                </c:pt>
                <c:pt idx="11576">
                  <c:v>1.2537289999999999E-4</c:v>
                </c:pt>
                <c:pt idx="11577">
                  <c:v>1.1691779999999999E-4</c:v>
                </c:pt>
                <c:pt idx="11578">
                  <c:v>1.064956E-4</c:v>
                </c:pt>
                <c:pt idx="11579">
                  <c:v>9.7433090000000007E-5</c:v>
                </c:pt>
                <c:pt idx="11580">
                  <c:v>9.1500339999999998E-5</c:v>
                </c:pt>
                <c:pt idx="11581">
                  <c:v>8.8241660000000003E-5</c:v>
                </c:pt>
                <c:pt idx="11582">
                  <c:v>8.6196189999999999E-5</c:v>
                </c:pt>
                <c:pt idx="11583">
                  <c:v>8.4050090000000003E-5</c:v>
                </c:pt>
                <c:pt idx="11584">
                  <c:v>8.223769E-5</c:v>
                </c:pt>
                <c:pt idx="11585">
                  <c:v>8.0943689999999995E-5</c:v>
                </c:pt>
                <c:pt idx="11586">
                  <c:v>7.9868089999999994E-5</c:v>
                </c:pt>
                <c:pt idx="11587">
                  <c:v>7.9285749999999996E-5</c:v>
                </c:pt>
                <c:pt idx="11588">
                  <c:v>7.9122730000000003E-5</c:v>
                </c:pt>
                <c:pt idx="11589">
                  <c:v>7.9039519999999996E-5</c:v>
                </c:pt>
                <c:pt idx="11590">
                  <c:v>1.117046E-4</c:v>
                </c:pt>
                <c:pt idx="11591">
                  <c:v>1.2644199999999999E-4</c:v>
                </c:pt>
                <c:pt idx="11592">
                  <c:v>1.2636519999999999E-4</c:v>
                </c:pt>
                <c:pt idx="11593">
                  <c:v>1.178201E-4</c:v>
                </c:pt>
                <c:pt idx="11594">
                  <c:v>1.068782E-4</c:v>
                </c:pt>
                <c:pt idx="11595">
                  <c:v>9.7901759999999996E-5</c:v>
                </c:pt>
                <c:pt idx="11596">
                  <c:v>9.1445360000000001E-5</c:v>
                </c:pt>
                <c:pt idx="11597">
                  <c:v>8.8131349999999998E-5</c:v>
                </c:pt>
                <c:pt idx="11598">
                  <c:v>8.5853900000000001E-5</c:v>
                </c:pt>
                <c:pt idx="11599">
                  <c:v>8.3887039999999994E-5</c:v>
                </c:pt>
                <c:pt idx="11600">
                  <c:v>8.2074929999999998E-5</c:v>
                </c:pt>
                <c:pt idx="11601">
                  <c:v>8.0661740000000003E-5</c:v>
                </c:pt>
                <c:pt idx="11602">
                  <c:v>7.9499259999999997E-5</c:v>
                </c:pt>
                <c:pt idx="11603">
                  <c:v>7.89032E-5</c:v>
                </c:pt>
                <c:pt idx="11604">
                  <c:v>7.868757E-5</c:v>
                </c:pt>
                <c:pt idx="11605">
                  <c:v>1.1122869999999999E-4</c:v>
                </c:pt>
                <c:pt idx="11606">
                  <c:v>1.2597180000000001E-4</c:v>
                </c:pt>
                <c:pt idx="11607">
                  <c:v>1.255316E-4</c:v>
                </c:pt>
                <c:pt idx="11608">
                  <c:v>1.170564E-4</c:v>
                </c:pt>
                <c:pt idx="11609">
                  <c:v>1.064789E-4</c:v>
                </c:pt>
                <c:pt idx="11610">
                  <c:v>9.7581709999999995E-5</c:v>
                </c:pt>
                <c:pt idx="11611">
                  <c:v>9.1653899999999993E-5</c:v>
                </c:pt>
                <c:pt idx="11612">
                  <c:v>8.8446830000000004E-5</c:v>
                </c:pt>
                <c:pt idx="11613">
                  <c:v>8.6146860000000004E-5</c:v>
                </c:pt>
                <c:pt idx="11614">
                  <c:v>8.3978610000000003E-5</c:v>
                </c:pt>
                <c:pt idx="11615">
                  <c:v>8.2202609999999999E-5</c:v>
                </c:pt>
                <c:pt idx="11616">
                  <c:v>8.0459179999999996E-5</c:v>
                </c:pt>
                <c:pt idx="11617">
                  <c:v>7.9535649999999995E-5</c:v>
                </c:pt>
                <c:pt idx="11618">
                  <c:v>7.9287499999999996E-5</c:v>
                </c:pt>
                <c:pt idx="11619">
                  <c:v>7.871256E-5</c:v>
                </c:pt>
                <c:pt idx="11620">
                  <c:v>7.8283169999999994E-5</c:v>
                </c:pt>
                <c:pt idx="11621">
                  <c:v>1.104693E-4</c:v>
                </c:pt>
                <c:pt idx="11622">
                  <c:v>1.2491649999999999E-4</c:v>
                </c:pt>
                <c:pt idx="11623">
                  <c:v>1.246981E-4</c:v>
                </c:pt>
                <c:pt idx="11624">
                  <c:v>1.160224E-4</c:v>
                </c:pt>
                <c:pt idx="11625">
                  <c:v>1.055079E-4</c:v>
                </c:pt>
                <c:pt idx="11626">
                  <c:v>9.6741509999999996E-5</c:v>
                </c:pt>
                <c:pt idx="11627">
                  <c:v>9.0763959999999998E-5</c:v>
                </c:pt>
                <c:pt idx="11628">
                  <c:v>8.7410600000000006E-5</c:v>
                </c:pt>
                <c:pt idx="11629">
                  <c:v>8.51797E-5</c:v>
                </c:pt>
                <c:pt idx="11630">
                  <c:v>8.3365280000000005E-5</c:v>
                </c:pt>
                <c:pt idx="11631">
                  <c:v>8.1460039999999999E-5</c:v>
                </c:pt>
                <c:pt idx="11632">
                  <c:v>7.951965E-5</c:v>
                </c:pt>
                <c:pt idx="11633">
                  <c:v>7.8700099999999995E-5</c:v>
                </c:pt>
                <c:pt idx="11634">
                  <c:v>7.8273240000000004E-5</c:v>
                </c:pt>
                <c:pt idx="11635">
                  <c:v>7.7871539999999997E-5</c:v>
                </c:pt>
                <c:pt idx="11636">
                  <c:v>1.1010930000000001E-4</c:v>
                </c:pt>
                <c:pt idx="11637">
                  <c:v>1.250457E-4</c:v>
                </c:pt>
                <c:pt idx="11638">
                  <c:v>1.2465260000000001E-4</c:v>
                </c:pt>
                <c:pt idx="11639">
                  <c:v>1.161958E-4</c:v>
                </c:pt>
                <c:pt idx="11640">
                  <c:v>1.057193E-4</c:v>
                </c:pt>
                <c:pt idx="11641">
                  <c:v>9.6889929999999997E-5</c:v>
                </c:pt>
                <c:pt idx="11642">
                  <c:v>9.1018469999999994E-5</c:v>
                </c:pt>
                <c:pt idx="11643">
                  <c:v>8.7679899999999994E-5</c:v>
                </c:pt>
                <c:pt idx="11644">
                  <c:v>8.5362699999999995E-5</c:v>
                </c:pt>
                <c:pt idx="11645">
                  <c:v>8.3400670000000001E-5</c:v>
                </c:pt>
                <c:pt idx="11646">
                  <c:v>8.1503700000000004E-5</c:v>
                </c:pt>
                <c:pt idx="11647">
                  <c:v>8.0253029999999994E-5</c:v>
                </c:pt>
                <c:pt idx="11648">
                  <c:v>7.946927E-5</c:v>
                </c:pt>
                <c:pt idx="11649">
                  <c:v>7.8437730000000005E-5</c:v>
                </c:pt>
                <c:pt idx="11650">
                  <c:v>7.7776049999999999E-5</c:v>
                </c:pt>
                <c:pt idx="11651">
                  <c:v>7.7419509999999994E-5</c:v>
                </c:pt>
                <c:pt idx="11652">
                  <c:v>1.1009670000000001E-4</c:v>
                </c:pt>
                <c:pt idx="11653">
                  <c:v>1.2470879999999999E-4</c:v>
                </c:pt>
                <c:pt idx="11654">
                  <c:v>1.2470250000000001E-4</c:v>
                </c:pt>
                <c:pt idx="11655">
                  <c:v>1.162389E-4</c:v>
                </c:pt>
                <c:pt idx="11656">
                  <c:v>1.0559809999999999E-4</c:v>
                </c:pt>
                <c:pt idx="11657">
                  <c:v>9.6565940000000006E-5</c:v>
                </c:pt>
                <c:pt idx="11658">
                  <c:v>9.0826129999999996E-5</c:v>
                </c:pt>
                <c:pt idx="11659">
                  <c:v>8.7437290000000003E-5</c:v>
                </c:pt>
                <c:pt idx="11660">
                  <c:v>8.5139949999999998E-5</c:v>
                </c:pt>
                <c:pt idx="11661">
                  <c:v>8.3020580000000001E-5</c:v>
                </c:pt>
                <c:pt idx="11662">
                  <c:v>8.1045229999999997E-5</c:v>
                </c:pt>
                <c:pt idx="11663">
                  <c:v>7.9782649999999994E-5</c:v>
                </c:pt>
                <c:pt idx="11664">
                  <c:v>7.9216330000000005E-5</c:v>
                </c:pt>
                <c:pt idx="11665">
                  <c:v>7.8491540000000002E-5</c:v>
                </c:pt>
                <c:pt idx="11666">
                  <c:v>7.7375840000000002E-5</c:v>
                </c:pt>
                <c:pt idx="11667">
                  <c:v>7.6863499999999993E-5</c:v>
                </c:pt>
                <c:pt idx="11668">
                  <c:v>1.097377E-4</c:v>
                </c:pt>
                <c:pt idx="11669">
                  <c:v>1.244373E-4</c:v>
                </c:pt>
                <c:pt idx="11670">
                  <c:v>1.2404030000000001E-4</c:v>
                </c:pt>
                <c:pt idx="11671">
                  <c:v>1.1574260000000001E-4</c:v>
                </c:pt>
                <c:pt idx="11672">
                  <c:v>1.0496459999999999E-4</c:v>
                </c:pt>
                <c:pt idx="11673">
                  <c:v>9.6265450000000005E-5</c:v>
                </c:pt>
                <c:pt idx="11674">
                  <c:v>9.0329039999999998E-5</c:v>
                </c:pt>
                <c:pt idx="11675">
                  <c:v>8.723015E-5</c:v>
                </c:pt>
                <c:pt idx="11676">
                  <c:v>8.5131740000000006E-5</c:v>
                </c:pt>
                <c:pt idx="11677">
                  <c:v>8.3073809999999998E-5</c:v>
                </c:pt>
                <c:pt idx="11678">
                  <c:v>8.1259519999999998E-5</c:v>
                </c:pt>
                <c:pt idx="11679">
                  <c:v>7.9813669999999996E-5</c:v>
                </c:pt>
                <c:pt idx="11680">
                  <c:v>7.9066669999999998E-5</c:v>
                </c:pt>
                <c:pt idx="11681">
                  <c:v>7.8222880000000005E-5</c:v>
                </c:pt>
                <c:pt idx="11682">
                  <c:v>7.7777019999999999E-5</c:v>
                </c:pt>
                <c:pt idx="11683">
                  <c:v>1.1037200000000001E-4</c:v>
                </c:pt>
                <c:pt idx="11684">
                  <c:v>1.2511670000000001E-4</c:v>
                </c:pt>
                <c:pt idx="11685">
                  <c:v>1.2497189999999999E-4</c:v>
                </c:pt>
                <c:pt idx="11686">
                  <c:v>1.1644819999999999E-4</c:v>
                </c:pt>
                <c:pt idx="11687">
                  <c:v>1.0567150000000001E-4</c:v>
                </c:pt>
                <c:pt idx="11688">
                  <c:v>9.6688419999999995E-5</c:v>
                </c:pt>
                <c:pt idx="11689">
                  <c:v>9.0403619999999998E-5</c:v>
                </c:pt>
                <c:pt idx="11690">
                  <c:v>8.6927689999999997E-5</c:v>
                </c:pt>
                <c:pt idx="11691">
                  <c:v>8.4619929999999995E-5</c:v>
                </c:pt>
                <c:pt idx="11692">
                  <c:v>8.2443179999999996E-5</c:v>
                </c:pt>
                <c:pt idx="11693">
                  <c:v>8.0392559999999997E-5</c:v>
                </c:pt>
                <c:pt idx="11694">
                  <c:v>7.8923649999999994E-5</c:v>
                </c:pt>
                <c:pt idx="11695">
                  <c:v>7.7979069999999998E-5</c:v>
                </c:pt>
                <c:pt idx="11696">
                  <c:v>7.7593020000000002E-5</c:v>
                </c:pt>
                <c:pt idx="11697">
                  <c:v>7.7343300000000002E-5</c:v>
                </c:pt>
                <c:pt idx="11698">
                  <c:v>7.6842900000000003E-5</c:v>
                </c:pt>
                <c:pt idx="11699">
                  <c:v>1.090538E-4</c:v>
                </c:pt>
                <c:pt idx="11700">
                  <c:v>1.237148E-4</c:v>
                </c:pt>
                <c:pt idx="11701">
                  <c:v>1.2364989999999999E-4</c:v>
                </c:pt>
                <c:pt idx="11702">
                  <c:v>1.150298E-4</c:v>
                </c:pt>
                <c:pt idx="11703">
                  <c:v>1.0443820000000001E-4</c:v>
                </c:pt>
                <c:pt idx="11704">
                  <c:v>9.5579549999999999E-5</c:v>
                </c:pt>
                <c:pt idx="11705">
                  <c:v>8.9706349999999995E-5</c:v>
                </c:pt>
                <c:pt idx="11706">
                  <c:v>8.6757159999999994E-5</c:v>
                </c:pt>
                <c:pt idx="11707">
                  <c:v>8.4480279999999997E-5</c:v>
                </c:pt>
                <c:pt idx="11708">
                  <c:v>8.2025580000000001E-5</c:v>
                </c:pt>
                <c:pt idx="11709">
                  <c:v>8.0172730000000001E-5</c:v>
                </c:pt>
                <c:pt idx="11710">
                  <c:v>7.8728850000000001E-5</c:v>
                </c:pt>
                <c:pt idx="11711">
                  <c:v>7.7880940000000005E-5</c:v>
                </c:pt>
                <c:pt idx="11712">
                  <c:v>7.7364709999999995E-5</c:v>
                </c:pt>
                <c:pt idx="11713">
                  <c:v>7.7092329999999996E-5</c:v>
                </c:pt>
                <c:pt idx="11714">
                  <c:v>7.6435739999999993E-5</c:v>
                </c:pt>
                <c:pt idx="11715">
                  <c:v>1.084637E-4</c:v>
                </c:pt>
                <c:pt idx="11716">
                  <c:v>1.2324929999999999E-4</c:v>
                </c:pt>
                <c:pt idx="11717">
                  <c:v>1.229298E-4</c:v>
                </c:pt>
                <c:pt idx="11718">
                  <c:v>1.145362E-4</c:v>
                </c:pt>
                <c:pt idx="11719">
                  <c:v>1.040478E-4</c:v>
                </c:pt>
                <c:pt idx="11720">
                  <c:v>9.5268969999999997E-5</c:v>
                </c:pt>
                <c:pt idx="11721">
                  <c:v>8.9287359999999999E-5</c:v>
                </c:pt>
                <c:pt idx="11722">
                  <c:v>8.6023850000000005E-5</c:v>
                </c:pt>
                <c:pt idx="11723">
                  <c:v>8.3659350000000004E-5</c:v>
                </c:pt>
                <c:pt idx="11724">
                  <c:v>8.1334069999999996E-5</c:v>
                </c:pt>
                <c:pt idx="11725">
                  <c:v>7.9417430000000005E-5</c:v>
                </c:pt>
                <c:pt idx="11726">
                  <c:v>7.8087600000000001E-5</c:v>
                </c:pt>
                <c:pt idx="11727">
                  <c:v>7.7327569999999999E-5</c:v>
                </c:pt>
                <c:pt idx="11728">
                  <c:v>7.675471E-5</c:v>
                </c:pt>
                <c:pt idx="11729">
                  <c:v>7.619077E-5</c:v>
                </c:pt>
                <c:pt idx="11730">
                  <c:v>7.5823179999999995E-5</c:v>
                </c:pt>
                <c:pt idx="11731">
                  <c:v>1.087762E-4</c:v>
                </c:pt>
                <c:pt idx="11732">
                  <c:v>1.2358709999999999E-4</c:v>
                </c:pt>
                <c:pt idx="11733">
                  <c:v>1.2334800000000001E-4</c:v>
                </c:pt>
                <c:pt idx="11734">
                  <c:v>1.149971E-4</c:v>
                </c:pt>
                <c:pt idx="11735">
                  <c:v>1.042077E-4</c:v>
                </c:pt>
                <c:pt idx="11736">
                  <c:v>9.5147400000000003E-5</c:v>
                </c:pt>
                <c:pt idx="11737">
                  <c:v>8.8910739999999998E-5</c:v>
                </c:pt>
                <c:pt idx="11738">
                  <c:v>8.5504749999999998E-5</c:v>
                </c:pt>
                <c:pt idx="11739">
                  <c:v>8.3336620000000006E-5</c:v>
                </c:pt>
                <c:pt idx="11740">
                  <c:v>8.1048780000000001E-5</c:v>
                </c:pt>
                <c:pt idx="11741">
                  <c:v>7.9003839999999993E-5</c:v>
                </c:pt>
                <c:pt idx="11742">
                  <c:v>7.7804499999999997E-5</c:v>
                </c:pt>
                <c:pt idx="11743">
                  <c:v>7.6992219999999999E-5</c:v>
                </c:pt>
                <c:pt idx="11744">
                  <c:v>7.6342540000000006E-5</c:v>
                </c:pt>
                <c:pt idx="11745">
                  <c:v>7.5939190000000006E-5</c:v>
                </c:pt>
                <c:pt idx="11746">
                  <c:v>7.5142989999999995E-5</c:v>
                </c:pt>
                <c:pt idx="11747">
                  <c:v>1.078321E-4</c:v>
                </c:pt>
                <c:pt idx="11748">
                  <c:v>1.2263970000000001E-4</c:v>
                </c:pt>
                <c:pt idx="11749">
                  <c:v>1.2233440000000001E-4</c:v>
                </c:pt>
                <c:pt idx="11750">
                  <c:v>1.138499E-4</c:v>
                </c:pt>
                <c:pt idx="11751">
                  <c:v>1.033875E-4</c:v>
                </c:pt>
                <c:pt idx="11752">
                  <c:v>9.4565020000000001E-5</c:v>
                </c:pt>
                <c:pt idx="11753">
                  <c:v>8.8614859999999995E-5</c:v>
                </c:pt>
                <c:pt idx="11754">
                  <c:v>8.5140519999999997E-5</c:v>
                </c:pt>
                <c:pt idx="11755">
                  <c:v>8.2497649999999998E-5</c:v>
                </c:pt>
                <c:pt idx="11756">
                  <c:v>8.0487810000000006E-5</c:v>
                </c:pt>
                <c:pt idx="11757">
                  <c:v>7.8623799999999998E-5</c:v>
                </c:pt>
                <c:pt idx="11758">
                  <c:v>7.721289E-5</c:v>
                </c:pt>
                <c:pt idx="11759">
                  <c:v>7.611695E-5</c:v>
                </c:pt>
                <c:pt idx="11760">
                  <c:v>7.5946629999999998E-5</c:v>
                </c:pt>
                <c:pt idx="11761">
                  <c:v>7.533118E-5</c:v>
                </c:pt>
                <c:pt idx="11762">
                  <c:v>1.0710820000000001E-4</c:v>
                </c:pt>
                <c:pt idx="11763">
                  <c:v>1.216668E-4</c:v>
                </c:pt>
                <c:pt idx="11764">
                  <c:v>1.2152219999999999E-4</c:v>
                </c:pt>
                <c:pt idx="11765">
                  <c:v>1.1320939999999999E-4</c:v>
                </c:pt>
                <c:pt idx="11766">
                  <c:v>1.0257859999999999E-4</c:v>
                </c:pt>
                <c:pt idx="11767">
                  <c:v>9.3857849999999998E-5</c:v>
                </c:pt>
                <c:pt idx="11768">
                  <c:v>8.7842610000000006E-5</c:v>
                </c:pt>
                <c:pt idx="11769">
                  <c:v>8.4594850000000002E-5</c:v>
                </c:pt>
                <c:pt idx="11770">
                  <c:v>8.2130570000000001E-5</c:v>
                </c:pt>
                <c:pt idx="11771">
                  <c:v>7.9440500000000006E-5</c:v>
                </c:pt>
                <c:pt idx="11772">
                  <c:v>7.7545420000000006E-5</c:v>
                </c:pt>
                <c:pt idx="11773">
                  <c:v>7.631804E-5</c:v>
                </c:pt>
                <c:pt idx="11774">
                  <c:v>7.5233299999999997E-5</c:v>
                </c:pt>
                <c:pt idx="11775">
                  <c:v>7.4780220000000001E-5</c:v>
                </c:pt>
                <c:pt idx="11776">
                  <c:v>7.4558260000000005E-5</c:v>
                </c:pt>
                <c:pt idx="11777">
                  <c:v>7.401264E-5</c:v>
                </c:pt>
                <c:pt idx="11778">
                  <c:v>1.063421E-4</c:v>
                </c:pt>
                <c:pt idx="11779">
                  <c:v>1.209169E-4</c:v>
                </c:pt>
                <c:pt idx="11780">
                  <c:v>1.206627E-4</c:v>
                </c:pt>
                <c:pt idx="11781">
                  <c:v>1.123912E-4</c:v>
                </c:pt>
                <c:pt idx="11782">
                  <c:v>1.0186680000000001E-4</c:v>
                </c:pt>
                <c:pt idx="11783">
                  <c:v>9.3191710000000005E-5</c:v>
                </c:pt>
                <c:pt idx="11784">
                  <c:v>8.7260040000000004E-5</c:v>
                </c:pt>
                <c:pt idx="11785">
                  <c:v>8.4230339999999995E-5</c:v>
                </c:pt>
                <c:pt idx="11786">
                  <c:v>8.1925690000000007E-5</c:v>
                </c:pt>
                <c:pt idx="11787">
                  <c:v>8.0010489999999995E-5</c:v>
                </c:pt>
                <c:pt idx="11788">
                  <c:v>7.8094139999999998E-5</c:v>
                </c:pt>
                <c:pt idx="11789">
                  <c:v>7.649066E-5</c:v>
                </c:pt>
                <c:pt idx="11790">
                  <c:v>7.5809400000000006E-5</c:v>
                </c:pt>
                <c:pt idx="11791">
                  <c:v>7.5477280000000002E-5</c:v>
                </c:pt>
                <c:pt idx="11792">
                  <c:v>7.5387709999999997E-5</c:v>
                </c:pt>
                <c:pt idx="11793">
                  <c:v>7.5357220000000006E-5</c:v>
                </c:pt>
                <c:pt idx="11794">
                  <c:v>1.079545E-4</c:v>
                </c:pt>
                <c:pt idx="11795">
                  <c:v>1.225469E-4</c:v>
                </c:pt>
                <c:pt idx="11796">
                  <c:v>1.2197280000000001E-4</c:v>
                </c:pt>
                <c:pt idx="11797">
                  <c:v>1.137363E-4</c:v>
                </c:pt>
                <c:pt idx="11798">
                  <c:v>1.0301779999999999E-4</c:v>
                </c:pt>
                <c:pt idx="11799">
                  <c:v>9.3606719999999994E-5</c:v>
                </c:pt>
                <c:pt idx="11800">
                  <c:v>8.7515190000000005E-5</c:v>
                </c:pt>
                <c:pt idx="11801">
                  <c:v>8.3844360000000004E-5</c:v>
                </c:pt>
                <c:pt idx="11802">
                  <c:v>8.1463669999999995E-5</c:v>
                </c:pt>
                <c:pt idx="11803">
                  <c:v>7.9130409999999998E-5</c:v>
                </c:pt>
                <c:pt idx="11804">
                  <c:v>7.7433840000000007E-5</c:v>
                </c:pt>
                <c:pt idx="11805">
                  <c:v>7.6134810000000002E-5</c:v>
                </c:pt>
                <c:pt idx="11806">
                  <c:v>7.5137179999999995E-5</c:v>
                </c:pt>
                <c:pt idx="11807">
                  <c:v>7.4568170000000007E-5</c:v>
                </c:pt>
                <c:pt idx="11808">
                  <c:v>7.4345170000000006E-5</c:v>
                </c:pt>
                <c:pt idx="11809">
                  <c:v>7.4172370000000006E-5</c:v>
                </c:pt>
                <c:pt idx="11810">
                  <c:v>1.0699990000000001E-4</c:v>
                </c:pt>
                <c:pt idx="11811">
                  <c:v>1.214971E-4</c:v>
                </c:pt>
                <c:pt idx="11812">
                  <c:v>1.211996E-4</c:v>
                </c:pt>
                <c:pt idx="11813">
                  <c:v>1.1281030000000001E-4</c:v>
                </c:pt>
                <c:pt idx="11814">
                  <c:v>1.020733E-4</c:v>
                </c:pt>
                <c:pt idx="11815">
                  <c:v>9.3047780000000006E-5</c:v>
                </c:pt>
                <c:pt idx="11816">
                  <c:v>8.7119350000000001E-5</c:v>
                </c:pt>
                <c:pt idx="11817">
                  <c:v>8.380885E-5</c:v>
                </c:pt>
                <c:pt idx="11818">
                  <c:v>8.161678E-5</c:v>
                </c:pt>
                <c:pt idx="11819">
                  <c:v>7.9493469999999998E-5</c:v>
                </c:pt>
                <c:pt idx="11820">
                  <c:v>7.7690739999999994E-5</c:v>
                </c:pt>
                <c:pt idx="11821">
                  <c:v>7.6259550000000001E-5</c:v>
                </c:pt>
                <c:pt idx="11822">
                  <c:v>7.521049E-5</c:v>
                </c:pt>
                <c:pt idx="11823">
                  <c:v>7.4544149999999993E-5</c:v>
                </c:pt>
                <c:pt idx="11824">
                  <c:v>7.4178310000000002E-5</c:v>
                </c:pt>
                <c:pt idx="11825">
                  <c:v>7.3858840000000001E-5</c:v>
                </c:pt>
                <c:pt idx="11826">
                  <c:v>1.063534E-4</c:v>
                </c:pt>
                <c:pt idx="11827">
                  <c:v>1.210052E-4</c:v>
                </c:pt>
                <c:pt idx="11828">
                  <c:v>1.205279E-4</c:v>
                </c:pt>
                <c:pt idx="11829">
                  <c:v>1.123758E-4</c:v>
                </c:pt>
                <c:pt idx="11830">
                  <c:v>1.018991E-4</c:v>
                </c:pt>
                <c:pt idx="11831">
                  <c:v>9.3290999999999998E-5</c:v>
                </c:pt>
                <c:pt idx="11832">
                  <c:v>8.7465859999999996E-5</c:v>
                </c:pt>
                <c:pt idx="11833">
                  <c:v>8.4184679999999999E-5</c:v>
                </c:pt>
                <c:pt idx="11834">
                  <c:v>8.1809370000000001E-5</c:v>
                </c:pt>
                <c:pt idx="11835">
                  <c:v>7.9797290000000002E-5</c:v>
                </c:pt>
                <c:pt idx="11836">
                  <c:v>7.7783599999999998E-5</c:v>
                </c:pt>
                <c:pt idx="11837">
                  <c:v>7.6129820000000006E-5</c:v>
                </c:pt>
                <c:pt idx="11838">
                  <c:v>7.5201230000000003E-5</c:v>
                </c:pt>
                <c:pt idx="11839">
                  <c:v>7.4389429999999998E-5</c:v>
                </c:pt>
                <c:pt idx="11840">
                  <c:v>7.3978309999999997E-5</c:v>
                </c:pt>
                <c:pt idx="11841">
                  <c:v>7.3554019999999995E-5</c:v>
                </c:pt>
                <c:pt idx="11842">
                  <c:v>1.065767E-4</c:v>
                </c:pt>
                <c:pt idx="11843">
                  <c:v>1.211412E-4</c:v>
                </c:pt>
                <c:pt idx="11844">
                  <c:v>1.207454E-4</c:v>
                </c:pt>
                <c:pt idx="11845">
                  <c:v>1.1215E-4</c:v>
                </c:pt>
                <c:pt idx="11846">
                  <c:v>1.0148730000000001E-4</c:v>
                </c:pt>
                <c:pt idx="11847">
                  <c:v>9.2680339999999997E-5</c:v>
                </c:pt>
                <c:pt idx="11848">
                  <c:v>8.6656910000000001E-5</c:v>
                </c:pt>
                <c:pt idx="11849">
                  <c:v>8.3394880000000002E-5</c:v>
                </c:pt>
                <c:pt idx="11850">
                  <c:v>8.1100009999999993E-5</c:v>
                </c:pt>
                <c:pt idx="11851">
                  <c:v>7.9017160000000004E-5</c:v>
                </c:pt>
                <c:pt idx="11852">
                  <c:v>7.6873769999999994E-5</c:v>
                </c:pt>
                <c:pt idx="11853">
                  <c:v>7.5613619999999999E-5</c:v>
                </c:pt>
                <c:pt idx="11854">
                  <c:v>7.5251840000000006E-5</c:v>
                </c:pt>
                <c:pt idx="11855">
                  <c:v>7.5127580000000001E-5</c:v>
                </c:pt>
                <c:pt idx="11856">
                  <c:v>7.4865419999999998E-5</c:v>
                </c:pt>
                <c:pt idx="11857">
                  <c:v>7.467501E-5</c:v>
                </c:pt>
                <c:pt idx="11858">
                  <c:v>1.074444E-4</c:v>
                </c:pt>
                <c:pt idx="11859">
                  <c:v>1.218828E-4</c:v>
                </c:pt>
                <c:pt idx="11860">
                  <c:v>1.216532E-4</c:v>
                </c:pt>
                <c:pt idx="11861">
                  <c:v>1.129473E-4</c:v>
                </c:pt>
                <c:pt idx="11862">
                  <c:v>1.019712E-4</c:v>
                </c:pt>
                <c:pt idx="11863">
                  <c:v>9.2938759999999996E-5</c:v>
                </c:pt>
                <c:pt idx="11864">
                  <c:v>8.6587590000000004E-5</c:v>
                </c:pt>
                <c:pt idx="11865">
                  <c:v>8.3066979999999995E-5</c:v>
                </c:pt>
                <c:pt idx="11866">
                  <c:v>8.0806280000000005E-5</c:v>
                </c:pt>
                <c:pt idx="11867">
                  <c:v>7.8684799999999996E-5</c:v>
                </c:pt>
                <c:pt idx="11868">
                  <c:v>7.6585800000000001E-5</c:v>
                </c:pt>
                <c:pt idx="11869">
                  <c:v>7.5491410000000001E-5</c:v>
                </c:pt>
                <c:pt idx="11870">
                  <c:v>7.471046E-5</c:v>
                </c:pt>
                <c:pt idx="11871">
                  <c:v>7.4294160000000002E-5</c:v>
                </c:pt>
                <c:pt idx="11872">
                  <c:v>7.3906269999999999E-5</c:v>
                </c:pt>
                <c:pt idx="11873">
                  <c:v>7.3268269999999996E-5</c:v>
                </c:pt>
                <c:pt idx="11874">
                  <c:v>1.058998E-4</c:v>
                </c:pt>
                <c:pt idx="11875">
                  <c:v>1.205284E-4</c:v>
                </c:pt>
                <c:pt idx="11876">
                  <c:v>1.200927E-4</c:v>
                </c:pt>
                <c:pt idx="11877">
                  <c:v>1.1171069999999999E-4</c:v>
                </c:pt>
                <c:pt idx="11878">
                  <c:v>1.0114710000000001E-4</c:v>
                </c:pt>
                <c:pt idx="11879">
                  <c:v>9.2147749999999995E-5</c:v>
                </c:pt>
                <c:pt idx="11880">
                  <c:v>8.5949749999999998E-5</c:v>
                </c:pt>
                <c:pt idx="11881">
                  <c:v>8.2458459999999994E-5</c:v>
                </c:pt>
                <c:pt idx="11882">
                  <c:v>8.0240380000000004E-5</c:v>
                </c:pt>
                <c:pt idx="11883">
                  <c:v>7.8205270000000006E-5</c:v>
                </c:pt>
                <c:pt idx="11884">
                  <c:v>7.6439829999999995E-5</c:v>
                </c:pt>
                <c:pt idx="11885">
                  <c:v>7.5403379999999996E-5</c:v>
                </c:pt>
                <c:pt idx="11886">
                  <c:v>7.4426520000000004E-5</c:v>
                </c:pt>
                <c:pt idx="11887">
                  <c:v>7.3350069999999999E-5</c:v>
                </c:pt>
                <c:pt idx="11888">
                  <c:v>7.311141E-5</c:v>
                </c:pt>
                <c:pt idx="11889">
                  <c:v>7.2782599999999997E-5</c:v>
                </c:pt>
                <c:pt idx="11890">
                  <c:v>1.056652E-4</c:v>
                </c:pt>
                <c:pt idx="11891">
                  <c:v>1.202073E-4</c:v>
                </c:pt>
                <c:pt idx="11892">
                  <c:v>1.1982550000000001E-4</c:v>
                </c:pt>
                <c:pt idx="11893">
                  <c:v>1.1147899999999999E-4</c:v>
                </c:pt>
                <c:pt idx="11894">
                  <c:v>1.008419E-4</c:v>
                </c:pt>
                <c:pt idx="11895">
                  <c:v>9.217533E-5</c:v>
                </c:pt>
                <c:pt idx="11896">
                  <c:v>8.6219169999999994E-5</c:v>
                </c:pt>
                <c:pt idx="11897">
                  <c:v>8.2896369999999999E-5</c:v>
                </c:pt>
                <c:pt idx="11898">
                  <c:v>8.0716069999999996E-5</c:v>
                </c:pt>
                <c:pt idx="11899">
                  <c:v>7.8527509999999997E-5</c:v>
                </c:pt>
                <c:pt idx="11900">
                  <c:v>7.6729079999999996E-5</c:v>
                </c:pt>
                <c:pt idx="11901">
                  <c:v>7.5231820000000002E-5</c:v>
                </c:pt>
                <c:pt idx="11902">
                  <c:v>7.3873420000000005E-5</c:v>
                </c:pt>
                <c:pt idx="11903">
                  <c:v>7.3583279999999996E-5</c:v>
                </c:pt>
                <c:pt idx="11904">
                  <c:v>7.3025840000000004E-5</c:v>
                </c:pt>
                <c:pt idx="11905">
                  <c:v>7.2619740000000001E-5</c:v>
                </c:pt>
                <c:pt idx="11906">
                  <c:v>1.056249E-4</c:v>
                </c:pt>
                <c:pt idx="11907">
                  <c:v>1.205316E-4</c:v>
                </c:pt>
                <c:pt idx="11908">
                  <c:v>1.202681E-4</c:v>
                </c:pt>
                <c:pt idx="11909">
                  <c:v>1.116618E-4</c:v>
                </c:pt>
                <c:pt idx="11910">
                  <c:v>1.010842E-4</c:v>
                </c:pt>
                <c:pt idx="11911">
                  <c:v>9.2002869999999998E-5</c:v>
                </c:pt>
                <c:pt idx="11912">
                  <c:v>8.6134139999999995E-5</c:v>
                </c:pt>
                <c:pt idx="11913">
                  <c:v>8.2642080000000005E-5</c:v>
                </c:pt>
                <c:pt idx="11914">
                  <c:v>8.0336019999999999E-5</c:v>
                </c:pt>
                <c:pt idx="11915">
                  <c:v>7.8446400000000002E-5</c:v>
                </c:pt>
                <c:pt idx="11916">
                  <c:v>7.6417009999999998E-5</c:v>
                </c:pt>
                <c:pt idx="11917">
                  <c:v>7.4707580000000001E-5</c:v>
                </c:pt>
                <c:pt idx="11918">
                  <c:v>7.3945050000000001E-5</c:v>
                </c:pt>
                <c:pt idx="11919">
                  <c:v>7.3789350000000005E-5</c:v>
                </c:pt>
                <c:pt idx="11920">
                  <c:v>7.3706590000000003E-5</c:v>
                </c:pt>
                <c:pt idx="11921">
                  <c:v>7.3595069999999994E-5</c:v>
                </c:pt>
                <c:pt idx="11922">
                  <c:v>1.063018E-4</c:v>
                </c:pt>
                <c:pt idx="11923">
                  <c:v>1.207572E-4</c:v>
                </c:pt>
                <c:pt idx="11924">
                  <c:v>1.202477E-4</c:v>
                </c:pt>
                <c:pt idx="11925">
                  <c:v>1.1208E-4</c:v>
                </c:pt>
                <c:pt idx="11926">
                  <c:v>1.0120349999999999E-4</c:v>
                </c:pt>
                <c:pt idx="11927">
                  <c:v>9.1990289999999998E-5</c:v>
                </c:pt>
                <c:pt idx="11928">
                  <c:v>8.5975190000000002E-5</c:v>
                </c:pt>
                <c:pt idx="11929">
                  <c:v>8.2396119999999997E-5</c:v>
                </c:pt>
                <c:pt idx="11930">
                  <c:v>7.9860430000000001E-5</c:v>
                </c:pt>
                <c:pt idx="11931">
                  <c:v>7.7712659999999996E-5</c:v>
                </c:pt>
                <c:pt idx="11932">
                  <c:v>7.5798189999999995E-5</c:v>
                </c:pt>
                <c:pt idx="11933">
                  <c:v>7.3964739999999996E-5</c:v>
                </c:pt>
                <c:pt idx="11934">
                  <c:v>7.316507E-5</c:v>
                </c:pt>
                <c:pt idx="11935">
                  <c:v>7.2816780000000002E-5</c:v>
                </c:pt>
                <c:pt idx="11936">
                  <c:v>7.2233739999999995E-5</c:v>
                </c:pt>
                <c:pt idx="11937">
                  <c:v>7.1835019999999994E-5</c:v>
                </c:pt>
                <c:pt idx="11938">
                  <c:v>1.046285E-4</c:v>
                </c:pt>
                <c:pt idx="11939">
                  <c:v>1.192417E-4</c:v>
                </c:pt>
                <c:pt idx="11940">
                  <c:v>1.190583E-4</c:v>
                </c:pt>
                <c:pt idx="11941">
                  <c:v>1.106333E-4</c:v>
                </c:pt>
                <c:pt idx="11942">
                  <c:v>9.9882410000000005E-5</c:v>
                </c:pt>
                <c:pt idx="11943">
                  <c:v>9.0753639999999994E-5</c:v>
                </c:pt>
                <c:pt idx="11944">
                  <c:v>8.4740720000000001E-5</c:v>
                </c:pt>
                <c:pt idx="11945">
                  <c:v>8.1273259999999997E-5</c:v>
                </c:pt>
                <c:pt idx="11946">
                  <c:v>7.8994110000000004E-5</c:v>
                </c:pt>
                <c:pt idx="11947">
                  <c:v>7.693333E-5</c:v>
                </c:pt>
                <c:pt idx="11948">
                  <c:v>7.4869020000000006E-5</c:v>
                </c:pt>
                <c:pt idx="11949">
                  <c:v>7.3331920000000003E-5</c:v>
                </c:pt>
                <c:pt idx="11950">
                  <c:v>7.2511460000000003E-5</c:v>
                </c:pt>
                <c:pt idx="11951">
                  <c:v>7.1687619999999996E-5</c:v>
                </c:pt>
                <c:pt idx="11952">
                  <c:v>7.1255340000000005E-5</c:v>
                </c:pt>
                <c:pt idx="11953">
                  <c:v>7.1177650000000005E-5</c:v>
                </c:pt>
                <c:pt idx="11954">
                  <c:v>1.04391E-4</c:v>
                </c:pt>
                <c:pt idx="11955">
                  <c:v>1.193018E-4</c:v>
                </c:pt>
                <c:pt idx="11956">
                  <c:v>1.205898E-4</c:v>
                </c:pt>
                <c:pt idx="11957">
                  <c:v>1.123517E-4</c:v>
                </c:pt>
                <c:pt idx="11958">
                  <c:v>1.015878E-4</c:v>
                </c:pt>
                <c:pt idx="11959">
                  <c:v>9.2160319999999994E-5</c:v>
                </c:pt>
                <c:pt idx="11960">
                  <c:v>8.5731819999999999E-5</c:v>
                </c:pt>
                <c:pt idx="11961">
                  <c:v>8.198449E-5</c:v>
                </c:pt>
                <c:pt idx="11962">
                  <c:v>7.9553440000000006E-5</c:v>
                </c:pt>
                <c:pt idx="11963">
                  <c:v>7.7484770000000005E-5</c:v>
                </c:pt>
                <c:pt idx="11964">
                  <c:v>7.5570429999999999E-5</c:v>
                </c:pt>
                <c:pt idx="11965">
                  <c:v>7.4145830000000006E-5</c:v>
                </c:pt>
                <c:pt idx="11966">
                  <c:v>7.3423200000000005E-5</c:v>
                </c:pt>
                <c:pt idx="11967">
                  <c:v>7.2989119999999997E-5</c:v>
                </c:pt>
                <c:pt idx="11968">
                  <c:v>7.2646949999999994E-5</c:v>
                </c:pt>
                <c:pt idx="11969">
                  <c:v>7.2227680000000005E-5</c:v>
                </c:pt>
                <c:pt idx="11970">
                  <c:v>7.1896940000000002E-5</c:v>
                </c:pt>
                <c:pt idx="11971">
                  <c:v>1.049172E-4</c:v>
                </c:pt>
                <c:pt idx="11972">
                  <c:v>1.195054E-4</c:v>
                </c:pt>
                <c:pt idx="11973">
                  <c:v>1.194106E-4</c:v>
                </c:pt>
                <c:pt idx="11974">
                  <c:v>1.1069669999999999E-4</c:v>
                </c:pt>
                <c:pt idx="11975">
                  <c:v>9.9438279999999998E-5</c:v>
                </c:pt>
                <c:pt idx="11976">
                  <c:v>9.0274569999999996E-5</c:v>
                </c:pt>
                <c:pt idx="11977">
                  <c:v>8.3872959999999999E-5</c:v>
                </c:pt>
                <c:pt idx="11978">
                  <c:v>8.0390759999999993E-5</c:v>
                </c:pt>
                <c:pt idx="11979">
                  <c:v>7.8109269999999999E-5</c:v>
                </c:pt>
                <c:pt idx="11980">
                  <c:v>7.6164900000000007E-5</c:v>
                </c:pt>
                <c:pt idx="11981">
                  <c:v>7.4370710000000003E-5</c:v>
                </c:pt>
                <c:pt idx="11982">
                  <c:v>7.294034E-5</c:v>
                </c:pt>
                <c:pt idx="11983">
                  <c:v>7.1523379999999999E-5</c:v>
                </c:pt>
                <c:pt idx="11984">
                  <c:v>7.10904E-5</c:v>
                </c:pt>
                <c:pt idx="11985">
                  <c:v>7.0856830000000004E-5</c:v>
                </c:pt>
                <c:pt idx="11986">
                  <c:v>7.0843519999999995E-5</c:v>
                </c:pt>
                <c:pt idx="11987">
                  <c:v>1.041219E-4</c:v>
                </c:pt>
                <c:pt idx="11988">
                  <c:v>1.192725E-4</c:v>
                </c:pt>
                <c:pt idx="11989">
                  <c:v>1.190552E-4</c:v>
                </c:pt>
                <c:pt idx="11990">
                  <c:v>1.109266E-4</c:v>
                </c:pt>
                <c:pt idx="11991">
                  <c:v>1.002117E-4</c:v>
                </c:pt>
                <c:pt idx="11992">
                  <c:v>9.0774199999999996E-5</c:v>
                </c:pt>
                <c:pt idx="11993">
                  <c:v>8.4668619999999999E-5</c:v>
                </c:pt>
                <c:pt idx="11994">
                  <c:v>8.0967719999999995E-5</c:v>
                </c:pt>
                <c:pt idx="11995">
                  <c:v>7.842236E-5</c:v>
                </c:pt>
                <c:pt idx="11996">
                  <c:v>7.5983009999999995E-5</c:v>
                </c:pt>
                <c:pt idx="11997">
                  <c:v>7.3932419999999998E-5</c:v>
                </c:pt>
                <c:pt idx="11998">
                  <c:v>7.267629E-5</c:v>
                </c:pt>
                <c:pt idx="11999">
                  <c:v>7.1852800000000004E-5</c:v>
                </c:pt>
                <c:pt idx="12000">
                  <c:v>7.0929850000000003E-5</c:v>
                </c:pt>
                <c:pt idx="12001">
                  <c:v>7.0266130000000003E-5</c:v>
                </c:pt>
                <c:pt idx="12002">
                  <c:v>6.9856990000000005E-5</c:v>
                </c:pt>
                <c:pt idx="12003">
                  <c:v>1.0299549999999999E-4</c:v>
                </c:pt>
                <c:pt idx="12004">
                  <c:v>1.1783549999999999E-4</c:v>
                </c:pt>
                <c:pt idx="12005">
                  <c:v>1.176491E-4</c:v>
                </c:pt>
                <c:pt idx="12006">
                  <c:v>1.092306E-4</c:v>
                </c:pt>
                <c:pt idx="12007">
                  <c:v>9.8657279999999993E-5</c:v>
                </c:pt>
                <c:pt idx="12008">
                  <c:v>8.9608020000000001E-5</c:v>
                </c:pt>
                <c:pt idx="12009">
                  <c:v>8.3823280000000006E-5</c:v>
                </c:pt>
                <c:pt idx="12010">
                  <c:v>8.0527870000000003E-5</c:v>
                </c:pt>
                <c:pt idx="12011">
                  <c:v>7.8075549999999998E-5</c:v>
                </c:pt>
                <c:pt idx="12012">
                  <c:v>7.5962790000000003E-5</c:v>
                </c:pt>
                <c:pt idx="12013">
                  <c:v>7.4032159999999996E-5</c:v>
                </c:pt>
                <c:pt idx="12014">
                  <c:v>7.2543620000000003E-5</c:v>
                </c:pt>
                <c:pt idx="12015">
                  <c:v>7.1768280000000001E-5</c:v>
                </c:pt>
                <c:pt idx="12016">
                  <c:v>7.1119389999999995E-5</c:v>
                </c:pt>
                <c:pt idx="12017">
                  <c:v>7.0352150000000004E-5</c:v>
                </c:pt>
                <c:pt idx="12018">
                  <c:v>7.0082710000000006E-5</c:v>
                </c:pt>
                <c:pt idx="12019">
                  <c:v>1.033642E-4</c:v>
                </c:pt>
                <c:pt idx="12020">
                  <c:v>1.1822509999999999E-4</c:v>
                </c:pt>
                <c:pt idx="12021">
                  <c:v>1.1795619999999999E-4</c:v>
                </c:pt>
                <c:pt idx="12022">
                  <c:v>1.0929350000000001E-4</c:v>
                </c:pt>
                <c:pt idx="12023">
                  <c:v>9.8224790000000001E-5</c:v>
                </c:pt>
                <c:pt idx="12024">
                  <c:v>8.9333520000000003E-5</c:v>
                </c:pt>
                <c:pt idx="12025">
                  <c:v>8.3256610000000006E-5</c:v>
                </c:pt>
                <c:pt idx="12026">
                  <c:v>7.9813099999999997E-5</c:v>
                </c:pt>
                <c:pt idx="12027">
                  <c:v>7.7448259999999999E-5</c:v>
                </c:pt>
                <c:pt idx="12028">
                  <c:v>7.5326240000000007E-5</c:v>
                </c:pt>
                <c:pt idx="12029">
                  <c:v>7.3589869999999996E-5</c:v>
                </c:pt>
                <c:pt idx="12030">
                  <c:v>7.2035199999999998E-5</c:v>
                </c:pt>
                <c:pt idx="12031">
                  <c:v>7.0714590000000002E-5</c:v>
                </c:pt>
                <c:pt idx="12032">
                  <c:v>7.0266100000000001E-5</c:v>
                </c:pt>
                <c:pt idx="12033">
                  <c:v>6.9948990000000003E-5</c:v>
                </c:pt>
                <c:pt idx="12034">
                  <c:v>6.9399190000000004E-5</c:v>
                </c:pt>
                <c:pt idx="12035">
                  <c:v>6.8993029999999997E-5</c:v>
                </c:pt>
                <c:pt idx="12036">
                  <c:v>1.024049E-4</c:v>
                </c:pt>
                <c:pt idx="12037">
                  <c:v>1.17126E-4</c:v>
                </c:pt>
                <c:pt idx="12038">
                  <c:v>1.168187E-4</c:v>
                </c:pt>
                <c:pt idx="12039">
                  <c:v>1.08503E-4</c:v>
                </c:pt>
                <c:pt idx="12040">
                  <c:v>9.776137E-5</c:v>
                </c:pt>
                <c:pt idx="12041">
                  <c:v>8.8686349999999995E-5</c:v>
                </c:pt>
                <c:pt idx="12042">
                  <c:v>8.2711879999999995E-5</c:v>
                </c:pt>
                <c:pt idx="12043">
                  <c:v>7.9477189999999998E-5</c:v>
                </c:pt>
                <c:pt idx="12044">
                  <c:v>7.7351699999999993E-5</c:v>
                </c:pt>
                <c:pt idx="12045">
                  <c:v>7.5455000000000002E-5</c:v>
                </c:pt>
                <c:pt idx="12046">
                  <c:v>7.3634520000000003E-5</c:v>
                </c:pt>
                <c:pt idx="12047">
                  <c:v>7.1936260000000002E-5</c:v>
                </c:pt>
                <c:pt idx="12048">
                  <c:v>7.0981459999999995E-5</c:v>
                </c:pt>
                <c:pt idx="12049">
                  <c:v>7.0769840000000004E-5</c:v>
                </c:pt>
                <c:pt idx="12050">
                  <c:v>7.0670509999999994E-5</c:v>
                </c:pt>
                <c:pt idx="12051">
                  <c:v>7.0594579999999995E-5</c:v>
                </c:pt>
                <c:pt idx="12052">
                  <c:v>1.0369449999999999E-4</c:v>
                </c:pt>
                <c:pt idx="12053">
                  <c:v>1.185904E-4</c:v>
                </c:pt>
                <c:pt idx="12054">
                  <c:v>1.181849E-4</c:v>
                </c:pt>
                <c:pt idx="12055">
                  <c:v>1.0983980000000001E-4</c:v>
                </c:pt>
                <c:pt idx="12056">
                  <c:v>9.8869279999999997E-5</c:v>
                </c:pt>
                <c:pt idx="12057">
                  <c:v>8.9436899999999997E-5</c:v>
                </c:pt>
                <c:pt idx="12058">
                  <c:v>8.3181709999999997E-5</c:v>
                </c:pt>
                <c:pt idx="12059">
                  <c:v>7.9499400000000007E-5</c:v>
                </c:pt>
                <c:pt idx="12060">
                  <c:v>7.7092179999999999E-5</c:v>
                </c:pt>
                <c:pt idx="12061">
                  <c:v>7.4943170000000002E-5</c:v>
                </c:pt>
                <c:pt idx="12062">
                  <c:v>7.3135480000000003E-5</c:v>
                </c:pt>
                <c:pt idx="12063">
                  <c:v>7.1839050000000005E-5</c:v>
                </c:pt>
                <c:pt idx="12064">
                  <c:v>7.1078790000000001E-5</c:v>
                </c:pt>
                <c:pt idx="12065">
                  <c:v>7.0143439999999999E-5</c:v>
                </c:pt>
                <c:pt idx="12066">
                  <c:v>6.9497410000000004E-5</c:v>
                </c:pt>
                <c:pt idx="12067">
                  <c:v>6.8715150000000006E-5</c:v>
                </c:pt>
                <c:pt idx="12068">
                  <c:v>1.020016E-4</c:v>
                </c:pt>
                <c:pt idx="12069">
                  <c:v>1.1696079999999999E-4</c:v>
                </c:pt>
                <c:pt idx="12070">
                  <c:v>1.1673E-4</c:v>
                </c:pt>
                <c:pt idx="12071">
                  <c:v>1.083794E-4</c:v>
                </c:pt>
                <c:pt idx="12072">
                  <c:v>9.7928420000000004E-5</c:v>
                </c:pt>
                <c:pt idx="12073">
                  <c:v>8.9115570000000002E-5</c:v>
                </c:pt>
                <c:pt idx="12074">
                  <c:v>8.3294930000000003E-5</c:v>
                </c:pt>
                <c:pt idx="12075">
                  <c:v>7.9887139999999999E-5</c:v>
                </c:pt>
                <c:pt idx="12076">
                  <c:v>7.7732950000000006E-5</c:v>
                </c:pt>
                <c:pt idx="12077">
                  <c:v>7.550747E-5</c:v>
                </c:pt>
                <c:pt idx="12078">
                  <c:v>7.3638119999999997E-5</c:v>
                </c:pt>
                <c:pt idx="12079">
                  <c:v>7.2203729999999997E-5</c:v>
                </c:pt>
                <c:pt idx="12080">
                  <c:v>7.1176759999999996E-5</c:v>
                </c:pt>
                <c:pt idx="12081">
                  <c:v>7.0076919999999994E-5</c:v>
                </c:pt>
                <c:pt idx="12082">
                  <c:v>6.9504350000000001E-5</c:v>
                </c:pt>
                <c:pt idx="12083">
                  <c:v>6.9062769999999997E-5</c:v>
                </c:pt>
                <c:pt idx="12084">
                  <c:v>6.8866640000000005E-5</c:v>
                </c:pt>
                <c:pt idx="12085">
                  <c:v>1.0218840000000001E-4</c:v>
                </c:pt>
                <c:pt idx="12086">
                  <c:v>1.1710570000000001E-4</c:v>
                </c:pt>
                <c:pt idx="12087">
                  <c:v>1.1674090000000001E-4</c:v>
                </c:pt>
                <c:pt idx="12088">
                  <c:v>1.080462E-4</c:v>
                </c:pt>
                <c:pt idx="12089">
                  <c:v>9.7396369999999999E-5</c:v>
                </c:pt>
                <c:pt idx="12090">
                  <c:v>8.8420399999999998E-5</c:v>
                </c:pt>
                <c:pt idx="12091">
                  <c:v>8.2431159999999995E-5</c:v>
                </c:pt>
                <c:pt idx="12092">
                  <c:v>7.8984129999999997E-5</c:v>
                </c:pt>
                <c:pt idx="12093">
                  <c:v>7.6860960000000006E-5</c:v>
                </c:pt>
                <c:pt idx="12094">
                  <c:v>7.4814590000000006E-5</c:v>
                </c:pt>
                <c:pt idx="12095">
                  <c:v>7.2952699999999997E-5</c:v>
                </c:pt>
                <c:pt idx="12096">
                  <c:v>7.0885710000000005E-5</c:v>
                </c:pt>
                <c:pt idx="12097">
                  <c:v>7.004561E-5</c:v>
                </c:pt>
                <c:pt idx="12098">
                  <c:v>6.9540889999999996E-5</c:v>
                </c:pt>
                <c:pt idx="12099">
                  <c:v>6.9153659999999999E-5</c:v>
                </c:pt>
                <c:pt idx="12100">
                  <c:v>6.8644349999999999E-5</c:v>
                </c:pt>
                <c:pt idx="12101">
                  <c:v>1.01433E-4</c:v>
                </c:pt>
                <c:pt idx="12102">
                  <c:v>1.1610549999999999E-4</c:v>
                </c:pt>
                <c:pt idx="12103">
                  <c:v>1.1587959999999999E-4</c:v>
                </c:pt>
                <c:pt idx="12104">
                  <c:v>1.0759680000000001E-4</c:v>
                </c:pt>
                <c:pt idx="12105">
                  <c:v>9.6849769999999993E-5</c:v>
                </c:pt>
                <c:pt idx="12106">
                  <c:v>8.7746739999999994E-5</c:v>
                </c:pt>
                <c:pt idx="12107">
                  <c:v>8.1638910000000003E-5</c:v>
                </c:pt>
                <c:pt idx="12108">
                  <c:v>7.848512E-5</c:v>
                </c:pt>
                <c:pt idx="12109">
                  <c:v>7.6170779999999998E-5</c:v>
                </c:pt>
                <c:pt idx="12110">
                  <c:v>7.3538820000000003E-5</c:v>
                </c:pt>
                <c:pt idx="12111">
                  <c:v>7.1553500000000005E-5</c:v>
                </c:pt>
                <c:pt idx="12112">
                  <c:v>7.0108689999999994E-5</c:v>
                </c:pt>
                <c:pt idx="12113">
                  <c:v>6.9381849999999997E-5</c:v>
                </c:pt>
                <c:pt idx="12114">
                  <c:v>6.8991340000000001E-5</c:v>
                </c:pt>
                <c:pt idx="12115">
                  <c:v>6.8579740000000006E-5</c:v>
                </c:pt>
                <c:pt idx="12116">
                  <c:v>6.8059859999999999E-5</c:v>
                </c:pt>
                <c:pt idx="12117">
                  <c:v>6.7351800000000001E-5</c:v>
                </c:pt>
                <c:pt idx="12118">
                  <c:v>1.011151E-4</c:v>
                </c:pt>
                <c:pt idx="12119">
                  <c:v>1.160415E-4</c:v>
                </c:pt>
                <c:pt idx="12120">
                  <c:v>1.15745E-4</c:v>
                </c:pt>
                <c:pt idx="12121">
                  <c:v>1.072269E-4</c:v>
                </c:pt>
                <c:pt idx="12122">
                  <c:v>9.6684529999999994E-5</c:v>
                </c:pt>
                <c:pt idx="12123">
                  <c:v>8.7624709999999995E-5</c:v>
                </c:pt>
                <c:pt idx="12124">
                  <c:v>8.1499800000000002E-5</c:v>
                </c:pt>
                <c:pt idx="12125">
                  <c:v>7.8010190000000007E-5</c:v>
                </c:pt>
                <c:pt idx="12126">
                  <c:v>7.6017949999999999E-5</c:v>
                </c:pt>
                <c:pt idx="12127">
                  <c:v>7.3884769999999999E-5</c:v>
                </c:pt>
                <c:pt idx="12128">
                  <c:v>7.1537059999999994E-5</c:v>
                </c:pt>
                <c:pt idx="12129">
                  <c:v>7.0269719999999997E-5</c:v>
                </c:pt>
                <c:pt idx="12130">
                  <c:v>6.9515830000000005E-5</c:v>
                </c:pt>
                <c:pt idx="12131">
                  <c:v>6.8944500000000004E-5</c:v>
                </c:pt>
                <c:pt idx="12132">
                  <c:v>6.8506959999999997E-5</c:v>
                </c:pt>
                <c:pt idx="12133">
                  <c:v>6.8187950000000002E-5</c:v>
                </c:pt>
                <c:pt idx="12134">
                  <c:v>1.013431E-4</c:v>
                </c:pt>
                <c:pt idx="12135">
                  <c:v>1.163073E-4</c:v>
                </c:pt>
                <c:pt idx="12136">
                  <c:v>1.1585440000000001E-4</c:v>
                </c:pt>
                <c:pt idx="12137">
                  <c:v>1.071994E-4</c:v>
                </c:pt>
                <c:pt idx="12138">
                  <c:v>9.6562600000000003E-5</c:v>
                </c:pt>
                <c:pt idx="12139">
                  <c:v>8.7300039999999997E-5</c:v>
                </c:pt>
                <c:pt idx="12140">
                  <c:v>8.1189189999999998E-5</c:v>
                </c:pt>
                <c:pt idx="12141">
                  <c:v>7.7959940000000002E-5</c:v>
                </c:pt>
                <c:pt idx="12142">
                  <c:v>7.5752790000000004E-5</c:v>
                </c:pt>
                <c:pt idx="12143">
                  <c:v>7.3844659999999998E-5</c:v>
                </c:pt>
                <c:pt idx="12144">
                  <c:v>7.1886229999999998E-5</c:v>
                </c:pt>
                <c:pt idx="12145">
                  <c:v>7.0117599999999994E-5</c:v>
                </c:pt>
                <c:pt idx="12146">
                  <c:v>6.9171570000000005E-5</c:v>
                </c:pt>
                <c:pt idx="12147">
                  <c:v>6.8694230000000006E-5</c:v>
                </c:pt>
                <c:pt idx="12148">
                  <c:v>6.8210640000000003E-5</c:v>
                </c:pt>
                <c:pt idx="12149">
                  <c:v>6.7700530000000002E-5</c:v>
                </c:pt>
                <c:pt idx="12150">
                  <c:v>6.7297509999999998E-5</c:v>
                </c:pt>
                <c:pt idx="12151">
                  <c:v>1.007568E-4</c:v>
                </c:pt>
                <c:pt idx="12152">
                  <c:v>1.156518E-4</c:v>
                </c:pt>
                <c:pt idx="12153">
                  <c:v>1.155056E-4</c:v>
                </c:pt>
                <c:pt idx="12154">
                  <c:v>1.071807E-4</c:v>
                </c:pt>
                <c:pt idx="12155">
                  <c:v>9.6450210000000001E-5</c:v>
                </c:pt>
                <c:pt idx="12156">
                  <c:v>8.7458139999999998E-5</c:v>
                </c:pt>
                <c:pt idx="12157">
                  <c:v>8.145947E-5</c:v>
                </c:pt>
                <c:pt idx="12158">
                  <c:v>7.8186450000000004E-5</c:v>
                </c:pt>
                <c:pt idx="12159">
                  <c:v>7.543444E-5</c:v>
                </c:pt>
                <c:pt idx="12160">
                  <c:v>7.335686E-5</c:v>
                </c:pt>
                <c:pt idx="12161">
                  <c:v>7.1732640000000001E-5</c:v>
                </c:pt>
                <c:pt idx="12162">
                  <c:v>7.036527E-5</c:v>
                </c:pt>
                <c:pt idx="12163">
                  <c:v>6.9423059999999993E-5</c:v>
                </c:pt>
                <c:pt idx="12164">
                  <c:v>6.8939460000000004E-5</c:v>
                </c:pt>
                <c:pt idx="12165">
                  <c:v>6.8393839999999998E-5</c:v>
                </c:pt>
                <c:pt idx="12166">
                  <c:v>6.7523969999999997E-5</c:v>
                </c:pt>
                <c:pt idx="12167">
                  <c:v>1.007937E-4</c:v>
                </c:pt>
                <c:pt idx="12168">
                  <c:v>1.157774E-4</c:v>
                </c:pt>
                <c:pt idx="12169">
                  <c:v>1.153473E-4</c:v>
                </c:pt>
                <c:pt idx="12170">
                  <c:v>1.067736E-4</c:v>
                </c:pt>
                <c:pt idx="12171">
                  <c:v>9.6120870000000001E-5</c:v>
                </c:pt>
                <c:pt idx="12172">
                  <c:v>8.7092579999999999E-5</c:v>
                </c:pt>
                <c:pt idx="12173">
                  <c:v>8.1032859999999999E-5</c:v>
                </c:pt>
                <c:pt idx="12174">
                  <c:v>7.7640419999999998E-5</c:v>
                </c:pt>
                <c:pt idx="12175">
                  <c:v>7.5507579999999994E-5</c:v>
                </c:pt>
                <c:pt idx="12176">
                  <c:v>7.3293859999999997E-5</c:v>
                </c:pt>
                <c:pt idx="12177">
                  <c:v>7.1066220000000002E-5</c:v>
                </c:pt>
                <c:pt idx="12178">
                  <c:v>6.9777259999999997E-5</c:v>
                </c:pt>
                <c:pt idx="12179">
                  <c:v>6.9046240000000006E-5</c:v>
                </c:pt>
                <c:pt idx="12180">
                  <c:v>6.8401250000000002E-5</c:v>
                </c:pt>
                <c:pt idx="12181">
                  <c:v>6.8093860000000006E-5</c:v>
                </c:pt>
                <c:pt idx="12182">
                  <c:v>6.7869060000000001E-5</c:v>
                </c:pt>
                <c:pt idx="12183">
                  <c:v>6.7315430000000005E-5</c:v>
                </c:pt>
                <c:pt idx="12184">
                  <c:v>1.005277E-4</c:v>
                </c:pt>
                <c:pt idx="12185">
                  <c:v>1.154132E-4</c:v>
                </c:pt>
                <c:pt idx="12186">
                  <c:v>1.1503780000000001E-4</c:v>
                </c:pt>
                <c:pt idx="12187">
                  <c:v>1.064903E-4</c:v>
                </c:pt>
                <c:pt idx="12188">
                  <c:v>9.5759079999999995E-5</c:v>
                </c:pt>
                <c:pt idx="12189">
                  <c:v>8.7076499999999999E-5</c:v>
                </c:pt>
                <c:pt idx="12190">
                  <c:v>8.1137740000000004E-5</c:v>
                </c:pt>
                <c:pt idx="12191">
                  <c:v>7.772085E-5</c:v>
                </c:pt>
                <c:pt idx="12192">
                  <c:v>7.5492250000000006E-5</c:v>
                </c:pt>
                <c:pt idx="12193">
                  <c:v>7.3261000000000002E-5</c:v>
                </c:pt>
                <c:pt idx="12194">
                  <c:v>7.1231399999999997E-5</c:v>
                </c:pt>
                <c:pt idx="12195">
                  <c:v>6.9807429999999994E-5</c:v>
                </c:pt>
                <c:pt idx="12196">
                  <c:v>6.8962229999999997E-5</c:v>
                </c:pt>
                <c:pt idx="12197">
                  <c:v>6.7936989999999996E-5</c:v>
                </c:pt>
                <c:pt idx="12198">
                  <c:v>6.7408200000000003E-5</c:v>
                </c:pt>
                <c:pt idx="12199">
                  <c:v>6.6917860000000002E-5</c:v>
                </c:pt>
                <c:pt idx="12200">
                  <c:v>6.6474919999999997E-5</c:v>
                </c:pt>
                <c:pt idx="12201">
                  <c:v>9.9998010000000001E-5</c:v>
                </c:pt>
                <c:pt idx="12202">
                  <c:v>1.151344E-4</c:v>
                </c:pt>
                <c:pt idx="12203">
                  <c:v>1.148822E-4</c:v>
                </c:pt>
                <c:pt idx="12204">
                  <c:v>1.066786E-4</c:v>
                </c:pt>
                <c:pt idx="12205">
                  <c:v>9.5771149999999999E-5</c:v>
                </c:pt>
                <c:pt idx="12206">
                  <c:v>8.6803640000000006E-5</c:v>
                </c:pt>
                <c:pt idx="12207">
                  <c:v>8.0632310000000005E-5</c:v>
                </c:pt>
                <c:pt idx="12208">
                  <c:v>7.7220999999999998E-5</c:v>
                </c:pt>
                <c:pt idx="12209">
                  <c:v>7.4835199999999998E-5</c:v>
                </c:pt>
                <c:pt idx="12210">
                  <c:v>7.2887399999999996E-5</c:v>
                </c:pt>
                <c:pt idx="12211">
                  <c:v>7.0981410000000005E-5</c:v>
                </c:pt>
                <c:pt idx="12212">
                  <c:v>6.9029669999999999E-5</c:v>
                </c:pt>
                <c:pt idx="12213">
                  <c:v>6.8044840000000006E-5</c:v>
                </c:pt>
                <c:pt idx="12214">
                  <c:v>6.7799390000000006E-5</c:v>
                </c:pt>
                <c:pt idx="12215">
                  <c:v>6.7709100000000005E-5</c:v>
                </c:pt>
                <c:pt idx="12216">
                  <c:v>6.7650309999999999E-5</c:v>
                </c:pt>
                <c:pt idx="12217">
                  <c:v>1.008225E-4</c:v>
                </c:pt>
                <c:pt idx="12218">
                  <c:v>1.1546750000000001E-4</c:v>
                </c:pt>
                <c:pt idx="12219">
                  <c:v>1.1498E-4</c:v>
                </c:pt>
                <c:pt idx="12220">
                  <c:v>1.066751E-4</c:v>
                </c:pt>
                <c:pt idx="12221">
                  <c:v>9.5784909999999999E-5</c:v>
                </c:pt>
                <c:pt idx="12222">
                  <c:v>8.6455179999999997E-5</c:v>
                </c:pt>
                <c:pt idx="12223">
                  <c:v>8.0202509999999997E-5</c:v>
                </c:pt>
                <c:pt idx="12224">
                  <c:v>7.6640159999999996E-5</c:v>
                </c:pt>
                <c:pt idx="12225">
                  <c:v>7.4176719999999999E-5</c:v>
                </c:pt>
                <c:pt idx="12226">
                  <c:v>7.1638769999999994E-5</c:v>
                </c:pt>
                <c:pt idx="12227">
                  <c:v>6.9722870000000001E-5</c:v>
                </c:pt>
                <c:pt idx="12228">
                  <c:v>6.8304200000000002E-5</c:v>
                </c:pt>
                <c:pt idx="12229">
                  <c:v>6.7509540000000004E-5</c:v>
                </c:pt>
                <c:pt idx="12230">
                  <c:v>6.7154129999999997E-5</c:v>
                </c:pt>
                <c:pt idx="12231">
                  <c:v>6.6468729999999998E-5</c:v>
                </c:pt>
                <c:pt idx="12232">
                  <c:v>6.6445540000000002E-5</c:v>
                </c:pt>
                <c:pt idx="12233">
                  <c:v>6.6374620000000001E-5</c:v>
                </c:pt>
                <c:pt idx="12234">
                  <c:v>1.001203E-4</c:v>
                </c:pt>
                <c:pt idx="12235">
                  <c:v>1.1526350000000001E-4</c:v>
                </c:pt>
                <c:pt idx="12236">
                  <c:v>1.150778E-4</c:v>
                </c:pt>
                <c:pt idx="12237">
                  <c:v>1.0686120000000001E-4</c:v>
                </c:pt>
                <c:pt idx="12238">
                  <c:v>9.6262540000000005E-5</c:v>
                </c:pt>
                <c:pt idx="12239">
                  <c:v>8.6722539999999998E-5</c:v>
                </c:pt>
                <c:pt idx="12240">
                  <c:v>8.0517600000000003E-5</c:v>
                </c:pt>
                <c:pt idx="12241">
                  <c:v>7.6398159999999994E-5</c:v>
                </c:pt>
                <c:pt idx="12242">
                  <c:v>7.3874000000000005E-5</c:v>
                </c:pt>
                <c:pt idx="12243">
                  <c:v>7.1703770000000001E-5</c:v>
                </c:pt>
                <c:pt idx="12244">
                  <c:v>6.9700060000000004E-5</c:v>
                </c:pt>
                <c:pt idx="12245">
                  <c:v>6.8181269999999995E-5</c:v>
                </c:pt>
                <c:pt idx="12246">
                  <c:v>6.7117580000000001E-5</c:v>
                </c:pt>
                <c:pt idx="12247">
                  <c:v>6.6709309999999996E-5</c:v>
                </c:pt>
                <c:pt idx="12248">
                  <c:v>6.6542810000000003E-5</c:v>
                </c:pt>
                <c:pt idx="12249">
                  <c:v>6.6259390000000004E-5</c:v>
                </c:pt>
                <c:pt idx="12250">
                  <c:v>6.5965540000000007E-5</c:v>
                </c:pt>
                <c:pt idx="12251">
                  <c:v>9.9037720000000004E-5</c:v>
                </c:pt>
                <c:pt idx="12252">
                  <c:v>1.1373070000000001E-4</c:v>
                </c:pt>
                <c:pt idx="12253">
                  <c:v>1.133768E-4</c:v>
                </c:pt>
                <c:pt idx="12254">
                  <c:v>1.049734E-4</c:v>
                </c:pt>
                <c:pt idx="12255">
                  <c:v>9.4262129999999995E-5</c:v>
                </c:pt>
                <c:pt idx="12256">
                  <c:v>8.5582710000000004E-5</c:v>
                </c:pt>
                <c:pt idx="12257">
                  <c:v>7.9454849999999994E-5</c:v>
                </c:pt>
                <c:pt idx="12258">
                  <c:v>7.5646149999999997E-5</c:v>
                </c:pt>
                <c:pt idx="12259">
                  <c:v>7.3344449999999999E-5</c:v>
                </c:pt>
                <c:pt idx="12260">
                  <c:v>7.1330670000000003E-5</c:v>
                </c:pt>
                <c:pt idx="12261">
                  <c:v>6.9586530000000004E-5</c:v>
                </c:pt>
                <c:pt idx="12262">
                  <c:v>6.7777329999999994E-5</c:v>
                </c:pt>
                <c:pt idx="12263">
                  <c:v>6.6760030000000007E-5</c:v>
                </c:pt>
                <c:pt idx="12264">
                  <c:v>6.5806899999999995E-5</c:v>
                </c:pt>
                <c:pt idx="12265">
                  <c:v>6.5634810000000005E-5</c:v>
                </c:pt>
                <c:pt idx="12266">
                  <c:v>6.5589240000000002E-5</c:v>
                </c:pt>
                <c:pt idx="12267">
                  <c:v>6.5702200000000003E-5</c:v>
                </c:pt>
                <c:pt idx="12268">
                  <c:v>9.8910159999999998E-5</c:v>
                </c:pt>
                <c:pt idx="12269">
                  <c:v>1.1391980000000001E-4</c:v>
                </c:pt>
                <c:pt idx="12270">
                  <c:v>1.1347189999999999E-4</c:v>
                </c:pt>
                <c:pt idx="12271">
                  <c:v>1.0537839999999999E-4</c:v>
                </c:pt>
                <c:pt idx="12272">
                  <c:v>9.484009E-5</c:v>
                </c:pt>
                <c:pt idx="12273">
                  <c:v>8.5587479999999999E-5</c:v>
                </c:pt>
                <c:pt idx="12274">
                  <c:v>7.925268E-5</c:v>
                </c:pt>
                <c:pt idx="12275">
                  <c:v>7.585948E-5</c:v>
                </c:pt>
                <c:pt idx="12276">
                  <c:v>7.3453259999999994E-5</c:v>
                </c:pt>
                <c:pt idx="12277">
                  <c:v>7.1165899999999996E-5</c:v>
                </c:pt>
                <c:pt idx="12278">
                  <c:v>6.9306119999999998E-5</c:v>
                </c:pt>
                <c:pt idx="12279">
                  <c:v>6.7637899999999998E-5</c:v>
                </c:pt>
                <c:pt idx="12280">
                  <c:v>6.6367779999999997E-5</c:v>
                </c:pt>
                <c:pt idx="12281">
                  <c:v>6.6000419999999994E-5</c:v>
                </c:pt>
                <c:pt idx="12282">
                  <c:v>6.5840710000000002E-5</c:v>
                </c:pt>
                <c:pt idx="12283">
                  <c:v>6.5866910000000005E-5</c:v>
                </c:pt>
                <c:pt idx="12284">
                  <c:v>9.9272300000000002E-5</c:v>
                </c:pt>
                <c:pt idx="12285">
                  <c:v>1.1424449999999999E-4</c:v>
                </c:pt>
                <c:pt idx="12286">
                  <c:v>1.1399710000000001E-4</c:v>
                </c:pt>
                <c:pt idx="12287">
                  <c:v>1.057414E-4</c:v>
                </c:pt>
                <c:pt idx="12288">
                  <c:v>9.4990559999999995E-5</c:v>
                </c:pt>
                <c:pt idx="12289">
                  <c:v>8.5457689999999999E-5</c:v>
                </c:pt>
                <c:pt idx="12290">
                  <c:v>7.930345E-5</c:v>
                </c:pt>
                <c:pt idx="12291">
                  <c:v>7.5240269999999996E-5</c:v>
                </c:pt>
                <c:pt idx="12292">
                  <c:v>7.265381E-5</c:v>
                </c:pt>
                <c:pt idx="12293">
                  <c:v>7.0642150000000003E-5</c:v>
                </c:pt>
                <c:pt idx="12294">
                  <c:v>6.8805069999999994E-5</c:v>
                </c:pt>
                <c:pt idx="12295">
                  <c:v>6.7530569999999998E-5</c:v>
                </c:pt>
                <c:pt idx="12296">
                  <c:v>6.6780520000000003E-5</c:v>
                </c:pt>
                <c:pt idx="12297">
                  <c:v>6.6137229999999996E-5</c:v>
                </c:pt>
                <c:pt idx="12298">
                  <c:v>6.5297340000000005E-5</c:v>
                </c:pt>
                <c:pt idx="12299">
                  <c:v>6.4422749999999999E-5</c:v>
                </c:pt>
                <c:pt idx="12300">
                  <c:v>6.4236509999999995E-5</c:v>
                </c:pt>
                <c:pt idx="12301">
                  <c:v>9.7789310000000003E-5</c:v>
                </c:pt>
                <c:pt idx="12302">
                  <c:v>1.127912E-4</c:v>
                </c:pt>
                <c:pt idx="12303">
                  <c:v>1.125452E-4</c:v>
                </c:pt>
                <c:pt idx="12304">
                  <c:v>1.042033E-4</c:v>
                </c:pt>
                <c:pt idx="12305">
                  <c:v>9.3523780000000006E-5</c:v>
                </c:pt>
                <c:pt idx="12306">
                  <c:v>8.4606080000000002E-5</c:v>
                </c:pt>
                <c:pt idx="12307">
                  <c:v>7.8481189999999996E-5</c:v>
                </c:pt>
                <c:pt idx="12308">
                  <c:v>7.5136740000000005E-5</c:v>
                </c:pt>
                <c:pt idx="12309">
                  <c:v>7.2729820000000004E-5</c:v>
                </c:pt>
                <c:pt idx="12310">
                  <c:v>7.0200470000000005E-5</c:v>
                </c:pt>
                <c:pt idx="12311">
                  <c:v>6.8301870000000002E-5</c:v>
                </c:pt>
                <c:pt idx="12312">
                  <c:v>6.6898110000000003E-5</c:v>
                </c:pt>
                <c:pt idx="12313">
                  <c:v>6.6119510000000004E-5</c:v>
                </c:pt>
                <c:pt idx="12314">
                  <c:v>6.5603879999999996E-5</c:v>
                </c:pt>
                <c:pt idx="12315">
                  <c:v>6.5320530000000001E-5</c:v>
                </c:pt>
                <c:pt idx="12316">
                  <c:v>6.4761959999999998E-5</c:v>
                </c:pt>
                <c:pt idx="12317">
                  <c:v>6.4053419999999994E-5</c:v>
                </c:pt>
                <c:pt idx="12318">
                  <c:v>9.7858850000000002E-5</c:v>
                </c:pt>
                <c:pt idx="12319">
                  <c:v>1.1284789999999999E-4</c:v>
                </c:pt>
                <c:pt idx="12320">
                  <c:v>1.1277600000000001E-4</c:v>
                </c:pt>
                <c:pt idx="12321">
                  <c:v>1.041682E-4</c:v>
                </c:pt>
                <c:pt idx="12322">
                  <c:v>9.3586550000000006E-5</c:v>
                </c:pt>
                <c:pt idx="12323">
                  <c:v>8.4714040000000005E-5</c:v>
                </c:pt>
                <c:pt idx="12324">
                  <c:v>7.8491809999999993E-5</c:v>
                </c:pt>
                <c:pt idx="12325">
                  <c:v>7.4564470000000005E-5</c:v>
                </c:pt>
                <c:pt idx="12326">
                  <c:v>7.2131639999999995E-5</c:v>
                </c:pt>
                <c:pt idx="12327">
                  <c:v>7.0273749999999994E-5</c:v>
                </c:pt>
                <c:pt idx="12328">
                  <c:v>6.8432470000000004E-5</c:v>
                </c:pt>
                <c:pt idx="12329">
                  <c:v>6.704705E-5</c:v>
                </c:pt>
                <c:pt idx="12330">
                  <c:v>6.6063959999999994E-5</c:v>
                </c:pt>
                <c:pt idx="12331">
                  <c:v>6.550611E-5</c:v>
                </c:pt>
                <c:pt idx="12332">
                  <c:v>6.5230910000000007E-5</c:v>
                </c:pt>
                <c:pt idx="12333">
                  <c:v>6.5163460000000004E-5</c:v>
                </c:pt>
                <c:pt idx="12334">
                  <c:v>6.5244519999999996E-5</c:v>
                </c:pt>
                <c:pt idx="12335">
                  <c:v>9.912098E-5</c:v>
                </c:pt>
                <c:pt idx="12336">
                  <c:v>1.140474E-4</c:v>
                </c:pt>
                <c:pt idx="12337">
                  <c:v>1.1382370000000001E-4</c:v>
                </c:pt>
                <c:pt idx="12338">
                  <c:v>1.056572E-4</c:v>
                </c:pt>
                <c:pt idx="12339">
                  <c:v>9.4664810000000003E-5</c:v>
                </c:pt>
                <c:pt idx="12340">
                  <c:v>8.5064310000000005E-5</c:v>
                </c:pt>
                <c:pt idx="12341">
                  <c:v>7.8986679999999999E-5</c:v>
                </c:pt>
                <c:pt idx="12342">
                  <c:v>7.5172109999999999E-5</c:v>
                </c:pt>
                <c:pt idx="12343">
                  <c:v>7.2467100000000003E-5</c:v>
                </c:pt>
                <c:pt idx="12344">
                  <c:v>6.9755959999999998E-5</c:v>
                </c:pt>
                <c:pt idx="12345">
                  <c:v>6.7705620000000006E-5</c:v>
                </c:pt>
                <c:pt idx="12346">
                  <c:v>6.6439289999999999E-5</c:v>
                </c:pt>
                <c:pt idx="12347">
                  <c:v>6.5875430000000005E-5</c:v>
                </c:pt>
                <c:pt idx="12348">
                  <c:v>6.5573380000000003E-5</c:v>
                </c:pt>
                <c:pt idx="12349">
                  <c:v>6.4800610000000005E-5</c:v>
                </c:pt>
                <c:pt idx="12350">
                  <c:v>6.3924910000000003E-5</c:v>
                </c:pt>
                <c:pt idx="12351">
                  <c:v>6.3290579999999999E-5</c:v>
                </c:pt>
                <c:pt idx="12352">
                  <c:v>9.6765739999999997E-5</c:v>
                </c:pt>
                <c:pt idx="12353">
                  <c:v>1.1176649999999999E-4</c:v>
                </c:pt>
                <c:pt idx="12354">
                  <c:v>1.1137E-4</c:v>
                </c:pt>
                <c:pt idx="12355">
                  <c:v>1.032079E-4</c:v>
                </c:pt>
                <c:pt idx="12356">
                  <c:v>9.2707150000000002E-5</c:v>
                </c:pt>
                <c:pt idx="12357">
                  <c:v>8.3691599999999997E-5</c:v>
                </c:pt>
                <c:pt idx="12358">
                  <c:v>7.757594E-5</c:v>
                </c:pt>
                <c:pt idx="12359">
                  <c:v>7.4195560000000002E-5</c:v>
                </c:pt>
                <c:pt idx="12360">
                  <c:v>7.1721220000000002E-5</c:v>
                </c:pt>
                <c:pt idx="12361">
                  <c:v>6.9358540000000006E-5</c:v>
                </c:pt>
                <c:pt idx="12362">
                  <c:v>6.7372520000000001E-5</c:v>
                </c:pt>
                <c:pt idx="12363">
                  <c:v>6.6082740000000006E-5</c:v>
                </c:pt>
                <c:pt idx="12364">
                  <c:v>6.5446599999999998E-5</c:v>
                </c:pt>
                <c:pt idx="12365">
                  <c:v>6.5095430000000002E-5</c:v>
                </c:pt>
                <c:pt idx="12366">
                  <c:v>6.4579399999999994E-5</c:v>
                </c:pt>
                <c:pt idx="12367">
                  <c:v>6.4057090000000006E-5</c:v>
                </c:pt>
                <c:pt idx="12368">
                  <c:v>6.3602210000000006E-5</c:v>
                </c:pt>
                <c:pt idx="12369">
                  <c:v>9.7151350000000003E-5</c:v>
                </c:pt>
                <c:pt idx="12370">
                  <c:v>1.119303E-4</c:v>
                </c:pt>
                <c:pt idx="12371">
                  <c:v>1.11619E-4</c:v>
                </c:pt>
                <c:pt idx="12372">
                  <c:v>1.032145E-4</c:v>
                </c:pt>
                <c:pt idx="12373">
                  <c:v>9.2582729999999999E-5</c:v>
                </c:pt>
                <c:pt idx="12374">
                  <c:v>8.3091199999999995E-5</c:v>
                </c:pt>
                <c:pt idx="12375">
                  <c:v>7.6924909999999993E-5</c:v>
                </c:pt>
                <c:pt idx="12376">
                  <c:v>7.3440960000000001E-5</c:v>
                </c:pt>
                <c:pt idx="12377">
                  <c:v>7.104585E-5</c:v>
                </c:pt>
                <c:pt idx="12378">
                  <c:v>6.8337409999999995E-5</c:v>
                </c:pt>
                <c:pt idx="12379">
                  <c:v>6.6198879999999999E-5</c:v>
                </c:pt>
                <c:pt idx="12380">
                  <c:v>6.4869350000000003E-5</c:v>
                </c:pt>
                <c:pt idx="12381">
                  <c:v>6.4016940000000003E-5</c:v>
                </c:pt>
                <c:pt idx="12382">
                  <c:v>6.3439020000000002E-5</c:v>
                </c:pt>
                <c:pt idx="12383">
                  <c:v>6.3102279999999999E-5</c:v>
                </c:pt>
                <c:pt idx="12384">
                  <c:v>6.2439630000000006E-5</c:v>
                </c:pt>
                <c:pt idx="12385">
                  <c:v>6.1958000000000005E-5</c:v>
                </c:pt>
                <c:pt idx="12386">
                  <c:v>9.6090419999999999E-5</c:v>
                </c:pt>
                <c:pt idx="12387">
                  <c:v>1.109544E-4</c:v>
                </c:pt>
                <c:pt idx="12388">
                  <c:v>1.107627E-4</c:v>
                </c:pt>
                <c:pt idx="12389">
                  <c:v>1.02278E-4</c:v>
                </c:pt>
                <c:pt idx="12390">
                  <c:v>9.160498E-5</c:v>
                </c:pt>
                <c:pt idx="12391">
                  <c:v>8.2807540000000006E-5</c:v>
                </c:pt>
                <c:pt idx="12392">
                  <c:v>7.6895440000000005E-5</c:v>
                </c:pt>
                <c:pt idx="12393">
                  <c:v>7.3631679999999994E-5</c:v>
                </c:pt>
                <c:pt idx="12394">
                  <c:v>7.1290980000000004E-5</c:v>
                </c:pt>
                <c:pt idx="12395">
                  <c:v>6.894289E-5</c:v>
                </c:pt>
                <c:pt idx="12396">
                  <c:v>6.7050839999999994E-5</c:v>
                </c:pt>
                <c:pt idx="12397">
                  <c:v>6.579419E-5</c:v>
                </c:pt>
                <c:pt idx="12398">
                  <c:v>6.5139040000000004E-5</c:v>
                </c:pt>
                <c:pt idx="12399">
                  <c:v>6.4785589999999998E-5</c:v>
                </c:pt>
                <c:pt idx="12400">
                  <c:v>6.4531389999999996E-5</c:v>
                </c:pt>
                <c:pt idx="12401">
                  <c:v>6.4194790000000003E-5</c:v>
                </c:pt>
                <c:pt idx="12402">
                  <c:v>6.3820130000000005E-5</c:v>
                </c:pt>
                <c:pt idx="12403">
                  <c:v>9.7264470000000002E-5</c:v>
                </c:pt>
                <c:pt idx="12404">
                  <c:v>1.12024E-4</c:v>
                </c:pt>
                <c:pt idx="12405">
                  <c:v>1.127569E-4</c:v>
                </c:pt>
                <c:pt idx="12406">
                  <c:v>1.040111E-4</c:v>
                </c:pt>
                <c:pt idx="12407">
                  <c:v>9.3180749999999997E-5</c:v>
                </c:pt>
                <c:pt idx="12408">
                  <c:v>8.3953450000000005E-5</c:v>
                </c:pt>
                <c:pt idx="12409">
                  <c:v>7.7701629999999997E-5</c:v>
                </c:pt>
                <c:pt idx="12410">
                  <c:v>7.4270069999999997E-5</c:v>
                </c:pt>
                <c:pt idx="12411">
                  <c:v>7.1837640000000001E-5</c:v>
                </c:pt>
                <c:pt idx="12412">
                  <c:v>6.9452490000000006E-5</c:v>
                </c:pt>
                <c:pt idx="12413">
                  <c:v>6.7405739999999993E-5</c:v>
                </c:pt>
                <c:pt idx="12414">
                  <c:v>6.6046729999999994E-5</c:v>
                </c:pt>
                <c:pt idx="12415">
                  <c:v>6.5284189999999993E-5</c:v>
                </c:pt>
                <c:pt idx="12416">
                  <c:v>6.4800970000000003E-5</c:v>
                </c:pt>
                <c:pt idx="12417">
                  <c:v>6.4579619999999995E-5</c:v>
                </c:pt>
                <c:pt idx="12418">
                  <c:v>6.4206180000000001E-5</c:v>
                </c:pt>
                <c:pt idx="12419">
                  <c:v>6.3672270000000002E-5</c:v>
                </c:pt>
                <c:pt idx="12420">
                  <c:v>9.7216129999999994E-5</c:v>
                </c:pt>
                <c:pt idx="12421">
                  <c:v>1.1203750000000001E-4</c:v>
                </c:pt>
                <c:pt idx="12422">
                  <c:v>1.1181569999999999E-4</c:v>
                </c:pt>
                <c:pt idx="12423">
                  <c:v>1.0319870000000001E-4</c:v>
                </c:pt>
                <c:pt idx="12424">
                  <c:v>9.2237360000000003E-5</c:v>
                </c:pt>
                <c:pt idx="12425">
                  <c:v>8.3227029999999997E-5</c:v>
                </c:pt>
                <c:pt idx="12426">
                  <c:v>7.6943640000000002E-5</c:v>
                </c:pt>
                <c:pt idx="12427">
                  <c:v>7.3475850000000002E-5</c:v>
                </c:pt>
                <c:pt idx="12428">
                  <c:v>7.0355359999999998E-5</c:v>
                </c:pt>
                <c:pt idx="12429">
                  <c:v>6.8222549999999996E-5</c:v>
                </c:pt>
                <c:pt idx="12430">
                  <c:v>6.6284380000000004E-5</c:v>
                </c:pt>
                <c:pt idx="12431">
                  <c:v>6.4834450000000001E-5</c:v>
                </c:pt>
                <c:pt idx="12432">
                  <c:v>6.4199539999999997E-5</c:v>
                </c:pt>
                <c:pt idx="12433">
                  <c:v>6.3791489999999993E-5</c:v>
                </c:pt>
                <c:pt idx="12434">
                  <c:v>6.292638E-5</c:v>
                </c:pt>
                <c:pt idx="12435">
                  <c:v>6.2235590000000004E-5</c:v>
                </c:pt>
                <c:pt idx="12436">
                  <c:v>6.1587689999999999E-5</c:v>
                </c:pt>
                <c:pt idx="12437">
                  <c:v>9.5851549999999999E-5</c:v>
                </c:pt>
                <c:pt idx="12438">
                  <c:v>1.109055E-4</c:v>
                </c:pt>
                <c:pt idx="12439">
                  <c:v>1.107619E-4</c:v>
                </c:pt>
                <c:pt idx="12440">
                  <c:v>1.027703E-4</c:v>
                </c:pt>
                <c:pt idx="12441">
                  <c:v>9.2188760000000005E-5</c:v>
                </c:pt>
                <c:pt idx="12442">
                  <c:v>8.3080209999999999E-5</c:v>
                </c:pt>
                <c:pt idx="12443">
                  <c:v>7.7265899999999995E-5</c:v>
                </c:pt>
                <c:pt idx="12444">
                  <c:v>7.3880439999999994E-5</c:v>
                </c:pt>
                <c:pt idx="12445">
                  <c:v>7.1566969999999999E-5</c:v>
                </c:pt>
                <c:pt idx="12446">
                  <c:v>6.9383070000000001E-5</c:v>
                </c:pt>
                <c:pt idx="12447">
                  <c:v>6.7246840000000004E-5</c:v>
                </c:pt>
                <c:pt idx="12448">
                  <c:v>6.5227950000000003E-5</c:v>
                </c:pt>
                <c:pt idx="12449">
                  <c:v>6.3911099999999999E-5</c:v>
                </c:pt>
                <c:pt idx="12450">
                  <c:v>6.3070370000000003E-5</c:v>
                </c:pt>
                <c:pt idx="12451">
                  <c:v>6.2658470000000001E-5</c:v>
                </c:pt>
                <c:pt idx="12452">
                  <c:v>6.2114080000000001E-5</c:v>
                </c:pt>
                <c:pt idx="12453">
                  <c:v>6.2132110000000002E-5</c:v>
                </c:pt>
                <c:pt idx="12454">
                  <c:v>9.6242309999999999E-5</c:v>
                </c:pt>
                <c:pt idx="12455">
                  <c:v>1.114351E-4</c:v>
                </c:pt>
                <c:pt idx="12456">
                  <c:v>1.1142550000000001E-4</c:v>
                </c:pt>
                <c:pt idx="12457">
                  <c:v>1.032472E-4</c:v>
                </c:pt>
                <c:pt idx="12458">
                  <c:v>9.2532719999999997E-5</c:v>
                </c:pt>
                <c:pt idx="12459">
                  <c:v>8.3390719999999996E-5</c:v>
                </c:pt>
                <c:pt idx="12460">
                  <c:v>7.7375799999999999E-5</c:v>
                </c:pt>
                <c:pt idx="12461">
                  <c:v>7.3083550000000003E-5</c:v>
                </c:pt>
                <c:pt idx="12462">
                  <c:v>7.0385820000000001E-5</c:v>
                </c:pt>
                <c:pt idx="12463">
                  <c:v>6.8129369999999996E-5</c:v>
                </c:pt>
                <c:pt idx="12464">
                  <c:v>6.6070130000000005E-5</c:v>
                </c:pt>
                <c:pt idx="12465">
                  <c:v>6.4605589999999996E-5</c:v>
                </c:pt>
                <c:pt idx="12466">
                  <c:v>6.3644250000000006E-5</c:v>
                </c:pt>
                <c:pt idx="12467">
                  <c:v>6.3442279999999999E-5</c:v>
                </c:pt>
                <c:pt idx="12468">
                  <c:v>6.3486920000000005E-5</c:v>
                </c:pt>
                <c:pt idx="12469">
                  <c:v>6.3590520000000002E-5</c:v>
                </c:pt>
                <c:pt idx="12470">
                  <c:v>6.3638449999999994E-5</c:v>
                </c:pt>
                <c:pt idx="12471">
                  <c:v>9.6951280000000007E-5</c:v>
                </c:pt>
                <c:pt idx="12472">
                  <c:v>1.1163840000000001E-4</c:v>
                </c:pt>
                <c:pt idx="12473">
                  <c:v>1.114955E-4</c:v>
                </c:pt>
                <c:pt idx="12474">
                  <c:v>1.0286530000000001E-4</c:v>
                </c:pt>
                <c:pt idx="12475">
                  <c:v>9.1799249999999997E-5</c:v>
                </c:pt>
                <c:pt idx="12476">
                  <c:v>8.2715589999999997E-5</c:v>
                </c:pt>
                <c:pt idx="12477">
                  <c:v>7.6561420000000003E-5</c:v>
                </c:pt>
                <c:pt idx="12478">
                  <c:v>7.3131800000000003E-5</c:v>
                </c:pt>
                <c:pt idx="12479">
                  <c:v>7.0828320000000002E-5</c:v>
                </c:pt>
                <c:pt idx="12480">
                  <c:v>6.8859959999999999E-5</c:v>
                </c:pt>
                <c:pt idx="12481">
                  <c:v>6.7149620000000006E-5</c:v>
                </c:pt>
                <c:pt idx="12482">
                  <c:v>6.5581069999999999E-5</c:v>
                </c:pt>
                <c:pt idx="12483">
                  <c:v>6.4191670000000002E-5</c:v>
                </c:pt>
                <c:pt idx="12484">
                  <c:v>6.359166E-5</c:v>
                </c:pt>
                <c:pt idx="12485">
                  <c:v>6.2939600000000003E-5</c:v>
                </c:pt>
                <c:pt idx="12486">
                  <c:v>6.2065959999999996E-5</c:v>
                </c:pt>
                <c:pt idx="12487">
                  <c:v>6.1820050000000005E-5</c:v>
                </c:pt>
                <c:pt idx="12488">
                  <c:v>9.5973520000000007E-5</c:v>
                </c:pt>
                <c:pt idx="12489">
                  <c:v>1.110907E-4</c:v>
                </c:pt>
                <c:pt idx="12490">
                  <c:v>1.110289E-4</c:v>
                </c:pt>
                <c:pt idx="12491">
                  <c:v>1.024158E-4</c:v>
                </c:pt>
                <c:pt idx="12492">
                  <c:v>9.1724800000000007E-5</c:v>
                </c:pt>
                <c:pt idx="12493">
                  <c:v>8.2789159999999994E-5</c:v>
                </c:pt>
                <c:pt idx="12494">
                  <c:v>7.6761960000000005E-5</c:v>
                </c:pt>
                <c:pt idx="12495">
                  <c:v>7.3338429999999998E-5</c:v>
                </c:pt>
                <c:pt idx="12496">
                  <c:v>7.0844309999999996E-5</c:v>
                </c:pt>
                <c:pt idx="12497">
                  <c:v>6.8280119999999998E-5</c:v>
                </c:pt>
                <c:pt idx="12498">
                  <c:v>6.6318640000000002E-5</c:v>
                </c:pt>
                <c:pt idx="12499">
                  <c:v>6.4956059999999997E-5</c:v>
                </c:pt>
                <c:pt idx="12500">
                  <c:v>6.4230759999999999E-5</c:v>
                </c:pt>
                <c:pt idx="12501">
                  <c:v>6.4026519999999996E-5</c:v>
                </c:pt>
                <c:pt idx="12502">
                  <c:v>6.3854839999999993E-5</c:v>
                </c:pt>
                <c:pt idx="12503">
                  <c:v>6.3585940000000007E-5</c:v>
                </c:pt>
                <c:pt idx="12504">
                  <c:v>6.2773420000000006E-5</c:v>
                </c:pt>
                <c:pt idx="12505">
                  <c:v>6.2478439999999997E-5</c:v>
                </c:pt>
                <c:pt idx="12506">
                  <c:v>9.6319919999999994E-5</c:v>
                </c:pt>
                <c:pt idx="12507">
                  <c:v>1.111123E-4</c:v>
                </c:pt>
                <c:pt idx="12508">
                  <c:v>1.1105180000000001E-4</c:v>
                </c:pt>
                <c:pt idx="12509">
                  <c:v>1.025155E-4</c:v>
                </c:pt>
                <c:pt idx="12510">
                  <c:v>9.1621670000000002E-5</c:v>
                </c:pt>
                <c:pt idx="12511">
                  <c:v>8.2570970000000004E-5</c:v>
                </c:pt>
                <c:pt idx="12512">
                  <c:v>7.6410530000000005E-5</c:v>
                </c:pt>
                <c:pt idx="12513">
                  <c:v>7.3115930000000005E-5</c:v>
                </c:pt>
                <c:pt idx="12514">
                  <c:v>7.0710540000000003E-5</c:v>
                </c:pt>
                <c:pt idx="12515">
                  <c:v>6.8467940000000005E-5</c:v>
                </c:pt>
                <c:pt idx="12516">
                  <c:v>6.6099069999999997E-5</c:v>
                </c:pt>
                <c:pt idx="12517">
                  <c:v>6.3982329999999994E-5</c:v>
                </c:pt>
                <c:pt idx="12518">
                  <c:v>6.267782E-5</c:v>
                </c:pt>
                <c:pt idx="12519">
                  <c:v>6.2197129999999997E-5</c:v>
                </c:pt>
                <c:pt idx="12520">
                  <c:v>6.1800939999999996E-5</c:v>
                </c:pt>
                <c:pt idx="12521">
                  <c:v>6.1597420000000002E-5</c:v>
                </c:pt>
                <c:pt idx="12522">
                  <c:v>6.1329419999999997E-5</c:v>
                </c:pt>
                <c:pt idx="12523">
                  <c:v>9.5470750000000004E-5</c:v>
                </c:pt>
                <c:pt idx="12524">
                  <c:v>1.1019609999999999E-4</c:v>
                </c:pt>
                <c:pt idx="12525">
                  <c:v>1.101573E-4</c:v>
                </c:pt>
                <c:pt idx="12526">
                  <c:v>1.0156499999999999E-4</c:v>
                </c:pt>
                <c:pt idx="12527">
                  <c:v>9.1038099999999998E-5</c:v>
                </c:pt>
                <c:pt idx="12528">
                  <c:v>8.1992090000000003E-5</c:v>
                </c:pt>
                <c:pt idx="12529">
                  <c:v>7.5540490000000006E-5</c:v>
                </c:pt>
                <c:pt idx="12530">
                  <c:v>7.2130869999999995E-5</c:v>
                </c:pt>
                <c:pt idx="12531">
                  <c:v>7.0075350000000007E-5</c:v>
                </c:pt>
                <c:pt idx="12532">
                  <c:v>6.78799E-5</c:v>
                </c:pt>
                <c:pt idx="12533">
                  <c:v>6.6068530000000002E-5</c:v>
                </c:pt>
                <c:pt idx="12534">
                  <c:v>6.4806950000000001E-5</c:v>
                </c:pt>
                <c:pt idx="12535">
                  <c:v>6.4190700000000002E-5</c:v>
                </c:pt>
                <c:pt idx="12536">
                  <c:v>6.3841669999999993E-5</c:v>
                </c:pt>
                <c:pt idx="12537">
                  <c:v>6.3510300000000001E-5</c:v>
                </c:pt>
                <c:pt idx="12538">
                  <c:v>6.3107059999999995E-5</c:v>
                </c:pt>
                <c:pt idx="12539">
                  <c:v>6.2159810000000001E-5</c:v>
                </c:pt>
                <c:pt idx="12540">
                  <c:v>9.5711000000000006E-5</c:v>
                </c:pt>
                <c:pt idx="12541">
                  <c:v>1.105307E-4</c:v>
                </c:pt>
                <c:pt idx="12542">
                  <c:v>1.1038459999999999E-4</c:v>
                </c:pt>
                <c:pt idx="12543">
                  <c:v>1.017435E-4</c:v>
                </c:pt>
                <c:pt idx="12544">
                  <c:v>9.0665879999999994E-5</c:v>
                </c:pt>
                <c:pt idx="12545">
                  <c:v>8.1708060000000002E-5</c:v>
                </c:pt>
                <c:pt idx="12546">
                  <c:v>7.5639759999999998E-5</c:v>
                </c:pt>
                <c:pt idx="12547">
                  <c:v>7.2257530000000006E-5</c:v>
                </c:pt>
                <c:pt idx="12548">
                  <c:v>6.9546960000000001E-5</c:v>
                </c:pt>
                <c:pt idx="12549">
                  <c:v>6.7517159999999995E-5</c:v>
                </c:pt>
                <c:pt idx="12550">
                  <c:v>6.6001680000000001E-5</c:v>
                </c:pt>
                <c:pt idx="12551">
                  <c:v>6.4881499999999999E-5</c:v>
                </c:pt>
                <c:pt idx="12552">
                  <c:v>6.434449E-5</c:v>
                </c:pt>
                <c:pt idx="12553">
                  <c:v>6.3946489999999994E-5</c:v>
                </c:pt>
                <c:pt idx="12554">
                  <c:v>6.3551810000000004E-5</c:v>
                </c:pt>
                <c:pt idx="12555">
                  <c:v>6.2651930000000004E-5</c:v>
                </c:pt>
                <c:pt idx="12556">
                  <c:v>6.2159499999999993E-5</c:v>
                </c:pt>
                <c:pt idx="12557">
                  <c:v>6.1990870000000001E-5</c:v>
                </c:pt>
                <c:pt idx="12558">
                  <c:v>9.5813870000000006E-5</c:v>
                </c:pt>
                <c:pt idx="12559">
                  <c:v>1.1065679999999999E-4</c:v>
                </c:pt>
                <c:pt idx="12560">
                  <c:v>1.106584E-4</c:v>
                </c:pt>
                <c:pt idx="12561">
                  <c:v>1.0206599999999999E-4</c:v>
                </c:pt>
                <c:pt idx="12562">
                  <c:v>9.1095910000000004E-5</c:v>
                </c:pt>
                <c:pt idx="12563">
                  <c:v>8.2290480000000006E-5</c:v>
                </c:pt>
                <c:pt idx="12564">
                  <c:v>7.6156829999999998E-5</c:v>
                </c:pt>
                <c:pt idx="12565">
                  <c:v>7.2800740000000005E-5</c:v>
                </c:pt>
                <c:pt idx="12566">
                  <c:v>7.0283119999999999E-5</c:v>
                </c:pt>
                <c:pt idx="12567">
                  <c:v>6.8033049999999994E-5</c:v>
                </c:pt>
                <c:pt idx="12568">
                  <c:v>6.6266210000000007E-5</c:v>
                </c:pt>
                <c:pt idx="12569">
                  <c:v>6.5148989999999995E-5</c:v>
                </c:pt>
                <c:pt idx="12570">
                  <c:v>6.4434169999999998E-5</c:v>
                </c:pt>
                <c:pt idx="12571">
                  <c:v>6.4013260000000003E-5</c:v>
                </c:pt>
                <c:pt idx="12572">
                  <c:v>6.3680129999999996E-5</c:v>
                </c:pt>
                <c:pt idx="12573">
                  <c:v>6.2730920000000001E-5</c:v>
                </c:pt>
                <c:pt idx="12574">
                  <c:v>6.2156380000000005E-5</c:v>
                </c:pt>
                <c:pt idx="12575">
                  <c:v>9.5851089999999994E-5</c:v>
                </c:pt>
                <c:pt idx="12576">
                  <c:v>1.1067440000000001E-4</c:v>
                </c:pt>
                <c:pt idx="12577">
                  <c:v>1.105191E-4</c:v>
                </c:pt>
                <c:pt idx="12578">
                  <c:v>1.020351E-4</c:v>
                </c:pt>
                <c:pt idx="12579">
                  <c:v>9.1247539999999999E-5</c:v>
                </c:pt>
                <c:pt idx="12580">
                  <c:v>8.2367190000000006E-5</c:v>
                </c:pt>
                <c:pt idx="12581">
                  <c:v>7.6181249999999998E-5</c:v>
                </c:pt>
                <c:pt idx="12582">
                  <c:v>7.2770599999999997E-5</c:v>
                </c:pt>
                <c:pt idx="12583">
                  <c:v>6.9913890000000001E-5</c:v>
                </c:pt>
                <c:pt idx="12584">
                  <c:v>6.7843399999999995E-5</c:v>
                </c:pt>
                <c:pt idx="12585">
                  <c:v>6.6067139999999999E-5</c:v>
                </c:pt>
                <c:pt idx="12586">
                  <c:v>6.48945E-5</c:v>
                </c:pt>
                <c:pt idx="12587">
                  <c:v>6.4196079999999999E-5</c:v>
                </c:pt>
                <c:pt idx="12588">
                  <c:v>6.3771520000000006E-5</c:v>
                </c:pt>
                <c:pt idx="12589">
                  <c:v>6.334755E-5</c:v>
                </c:pt>
                <c:pt idx="12590">
                  <c:v>6.2354019999999994E-5</c:v>
                </c:pt>
                <c:pt idx="12591">
                  <c:v>6.2039999999999996E-5</c:v>
                </c:pt>
                <c:pt idx="12592">
                  <c:v>9.5783660000000006E-5</c:v>
                </c:pt>
                <c:pt idx="12593">
                  <c:v>1.106449E-4</c:v>
                </c:pt>
                <c:pt idx="12594">
                  <c:v>1.1057560000000001E-4</c:v>
                </c:pt>
                <c:pt idx="12595">
                  <c:v>1.0194760000000001E-4</c:v>
                </c:pt>
                <c:pt idx="12596">
                  <c:v>9.1143390000000005E-5</c:v>
                </c:pt>
                <c:pt idx="12597">
                  <c:v>8.212823E-5</c:v>
                </c:pt>
                <c:pt idx="12598">
                  <c:v>7.6012940000000001E-5</c:v>
                </c:pt>
                <c:pt idx="12599">
                  <c:v>7.2629280000000005E-5</c:v>
                </c:pt>
                <c:pt idx="12600">
                  <c:v>7.0193769999999997E-5</c:v>
                </c:pt>
                <c:pt idx="12601">
                  <c:v>6.79291E-5</c:v>
                </c:pt>
                <c:pt idx="12602">
                  <c:v>6.5618589999999995E-5</c:v>
                </c:pt>
                <c:pt idx="12603">
                  <c:v>6.4310260000000004E-5</c:v>
                </c:pt>
                <c:pt idx="12604">
                  <c:v>6.3710339999999995E-5</c:v>
                </c:pt>
                <c:pt idx="12605">
                  <c:v>6.3596269999999997E-5</c:v>
                </c:pt>
                <c:pt idx="12606">
                  <c:v>6.3401359999999996E-5</c:v>
                </c:pt>
                <c:pt idx="12607">
                  <c:v>6.3135660000000003E-5</c:v>
                </c:pt>
                <c:pt idx="12608">
                  <c:v>6.2777280000000005E-5</c:v>
                </c:pt>
                <c:pt idx="12609">
                  <c:v>6.1886419999999999E-5</c:v>
                </c:pt>
                <c:pt idx="12610">
                  <c:v>9.5811759999999994E-5</c:v>
                </c:pt>
                <c:pt idx="12611">
                  <c:v>1.106737E-4</c:v>
                </c:pt>
                <c:pt idx="12612">
                  <c:v>1.106141E-4</c:v>
                </c:pt>
                <c:pt idx="12613">
                  <c:v>1.01976E-4</c:v>
                </c:pt>
                <c:pt idx="12614">
                  <c:v>9.112588E-5</c:v>
                </c:pt>
                <c:pt idx="12615">
                  <c:v>8.2343229999999997E-5</c:v>
                </c:pt>
                <c:pt idx="12616">
                  <c:v>7.6135859999999994E-5</c:v>
                </c:pt>
                <c:pt idx="12617">
                  <c:v>7.2751239999999998E-5</c:v>
                </c:pt>
                <c:pt idx="12618">
                  <c:v>7.0362699999999996E-5</c:v>
                </c:pt>
                <c:pt idx="12619">
                  <c:v>6.8350530000000004E-5</c:v>
                </c:pt>
                <c:pt idx="12620">
                  <c:v>6.6650579999999994E-5</c:v>
                </c:pt>
                <c:pt idx="12621">
                  <c:v>6.5161720000000005E-5</c:v>
                </c:pt>
                <c:pt idx="12622">
                  <c:v>6.4311339999999998E-5</c:v>
                </c:pt>
                <c:pt idx="12623">
                  <c:v>6.377686E-5</c:v>
                </c:pt>
                <c:pt idx="12624">
                  <c:v>6.3275770000000006E-5</c:v>
                </c:pt>
                <c:pt idx="12625">
                  <c:v>6.2709139999999995E-5</c:v>
                </c:pt>
                <c:pt idx="12626">
                  <c:v>6.1806500000000005E-5</c:v>
                </c:pt>
                <c:pt idx="12627">
                  <c:v>9.5340299999999999E-5</c:v>
                </c:pt>
                <c:pt idx="12628">
                  <c:v>1.101367E-4</c:v>
                </c:pt>
                <c:pt idx="12629">
                  <c:v>1.1089779999999999E-4</c:v>
                </c:pt>
                <c:pt idx="12630">
                  <c:v>1.025088E-4</c:v>
                </c:pt>
                <c:pt idx="12631">
                  <c:v>9.1736479999999997E-5</c:v>
                </c:pt>
                <c:pt idx="12632">
                  <c:v>8.2500280000000006E-5</c:v>
                </c:pt>
                <c:pt idx="12633">
                  <c:v>7.6284089999999996E-5</c:v>
                </c:pt>
                <c:pt idx="12634">
                  <c:v>7.2703129999999994E-5</c:v>
                </c:pt>
                <c:pt idx="12635">
                  <c:v>7.0182460000000005E-5</c:v>
                </c:pt>
                <c:pt idx="12636">
                  <c:v>6.8005169999999995E-5</c:v>
                </c:pt>
                <c:pt idx="12637">
                  <c:v>6.6093259999999997E-5</c:v>
                </c:pt>
                <c:pt idx="12638">
                  <c:v>6.4610279999999999E-5</c:v>
                </c:pt>
                <c:pt idx="12639">
                  <c:v>6.3767079999999993E-5</c:v>
                </c:pt>
                <c:pt idx="12640">
                  <c:v>6.3286689999999998E-5</c:v>
                </c:pt>
                <c:pt idx="12641">
                  <c:v>6.2861819999999996E-5</c:v>
                </c:pt>
                <c:pt idx="12642">
                  <c:v>6.2391890000000001E-5</c:v>
                </c:pt>
                <c:pt idx="12643">
                  <c:v>6.2086610000000004E-5</c:v>
                </c:pt>
                <c:pt idx="12644">
                  <c:v>6.1725179999999995E-5</c:v>
                </c:pt>
                <c:pt idx="12645">
                  <c:v>9.5628919999999996E-5</c:v>
                </c:pt>
                <c:pt idx="12646">
                  <c:v>1.104354E-4</c:v>
                </c:pt>
                <c:pt idx="12647">
                  <c:v>1.10203E-4</c:v>
                </c:pt>
                <c:pt idx="12648">
                  <c:v>1.020788E-4</c:v>
                </c:pt>
                <c:pt idx="12649">
                  <c:v>9.1343880000000003E-5</c:v>
                </c:pt>
                <c:pt idx="12650">
                  <c:v>8.1809200000000003E-5</c:v>
                </c:pt>
                <c:pt idx="12651">
                  <c:v>7.5799650000000002E-5</c:v>
                </c:pt>
                <c:pt idx="12652">
                  <c:v>7.2122650000000003E-5</c:v>
                </c:pt>
                <c:pt idx="12653">
                  <c:v>6.9748149999999994E-5</c:v>
                </c:pt>
                <c:pt idx="12654">
                  <c:v>6.7672909999999994E-5</c:v>
                </c:pt>
                <c:pt idx="12655">
                  <c:v>6.5878569999999994E-5</c:v>
                </c:pt>
                <c:pt idx="12656">
                  <c:v>6.4629360000000006E-5</c:v>
                </c:pt>
                <c:pt idx="12657">
                  <c:v>6.3893900000000002E-5</c:v>
                </c:pt>
                <c:pt idx="12658">
                  <c:v>6.3409109999999996E-5</c:v>
                </c:pt>
                <c:pt idx="12659">
                  <c:v>6.2846509999999996E-5</c:v>
                </c:pt>
                <c:pt idx="12660">
                  <c:v>6.2465010000000007E-5</c:v>
                </c:pt>
                <c:pt idx="12661">
                  <c:v>6.2000339999999999E-5</c:v>
                </c:pt>
                <c:pt idx="12662">
                  <c:v>9.5528880000000005E-5</c:v>
                </c:pt>
                <c:pt idx="12663">
                  <c:v>1.1014940000000001E-4</c:v>
                </c:pt>
                <c:pt idx="12664">
                  <c:v>1.098179E-4</c:v>
                </c:pt>
                <c:pt idx="12665">
                  <c:v>1.013001E-4</c:v>
                </c:pt>
                <c:pt idx="12666">
                  <c:v>9.012643E-5</c:v>
                </c:pt>
                <c:pt idx="12667">
                  <c:v>8.1127450000000002E-5</c:v>
                </c:pt>
                <c:pt idx="12668">
                  <c:v>7.4919259999999997E-5</c:v>
                </c:pt>
                <c:pt idx="12669">
                  <c:v>7.127987E-5</c:v>
                </c:pt>
                <c:pt idx="12670">
                  <c:v>6.8852070000000002E-5</c:v>
                </c:pt>
                <c:pt idx="12671">
                  <c:v>6.6704669999999996E-5</c:v>
                </c:pt>
                <c:pt idx="12672">
                  <c:v>6.4701109999999997E-5</c:v>
                </c:pt>
                <c:pt idx="12673">
                  <c:v>6.3548680000000002E-5</c:v>
                </c:pt>
                <c:pt idx="12674">
                  <c:v>6.2905449999999999E-5</c:v>
                </c:pt>
                <c:pt idx="12675">
                  <c:v>6.2863789999999999E-5</c:v>
                </c:pt>
                <c:pt idx="12676">
                  <c:v>6.2471289999999999E-5</c:v>
                </c:pt>
                <c:pt idx="12677">
                  <c:v>6.2095409999999996E-5</c:v>
                </c:pt>
                <c:pt idx="12678">
                  <c:v>6.1056249999999997E-5</c:v>
                </c:pt>
                <c:pt idx="12679">
                  <c:v>6.060859E-5</c:v>
                </c:pt>
                <c:pt idx="12680">
                  <c:v>9.4606569999999994E-5</c:v>
                </c:pt>
                <c:pt idx="12681">
                  <c:v>1.0948510000000001E-4</c:v>
                </c:pt>
                <c:pt idx="12682">
                  <c:v>1.0933729999999999E-4</c:v>
                </c:pt>
                <c:pt idx="12683">
                  <c:v>1.007917E-4</c:v>
                </c:pt>
                <c:pt idx="12684">
                  <c:v>8.9974370000000002E-5</c:v>
                </c:pt>
                <c:pt idx="12685">
                  <c:v>8.0739489999999994E-5</c:v>
                </c:pt>
                <c:pt idx="12686">
                  <c:v>7.4518890000000002E-5</c:v>
                </c:pt>
                <c:pt idx="12687">
                  <c:v>7.1059260000000003E-5</c:v>
                </c:pt>
                <c:pt idx="12688">
                  <c:v>6.8402440000000004E-5</c:v>
                </c:pt>
                <c:pt idx="12689">
                  <c:v>6.639088E-5</c:v>
                </c:pt>
                <c:pt idx="12690">
                  <c:v>6.4642870000000002E-5</c:v>
                </c:pt>
                <c:pt idx="12691">
                  <c:v>6.3261119999999998E-5</c:v>
                </c:pt>
                <c:pt idx="12692">
                  <c:v>6.2452950000000003E-5</c:v>
                </c:pt>
                <c:pt idx="12693">
                  <c:v>6.1568679999999997E-5</c:v>
                </c:pt>
                <c:pt idx="12694">
                  <c:v>6.1317660000000001E-5</c:v>
                </c:pt>
                <c:pt idx="12695">
                  <c:v>6.1107320000000005E-5</c:v>
                </c:pt>
                <c:pt idx="12696">
                  <c:v>6.1153929999999999E-5</c:v>
                </c:pt>
                <c:pt idx="12697">
                  <c:v>6.1255490000000003E-5</c:v>
                </c:pt>
                <c:pt idx="12698">
                  <c:v>9.5246079999999995E-5</c:v>
                </c:pt>
                <c:pt idx="12699">
                  <c:v>1.1010969999999999E-4</c:v>
                </c:pt>
                <c:pt idx="12700">
                  <c:v>1.096076E-4</c:v>
                </c:pt>
                <c:pt idx="12701">
                  <c:v>1.016083E-4</c:v>
                </c:pt>
                <c:pt idx="12702">
                  <c:v>9.0744729999999994E-5</c:v>
                </c:pt>
                <c:pt idx="12703">
                  <c:v>8.1294339999999995E-5</c:v>
                </c:pt>
                <c:pt idx="12704">
                  <c:v>7.5187979999999998E-5</c:v>
                </c:pt>
                <c:pt idx="12705">
                  <c:v>7.1577120000000004E-5</c:v>
                </c:pt>
                <c:pt idx="12706">
                  <c:v>6.9114289999999996E-5</c:v>
                </c:pt>
                <c:pt idx="12707">
                  <c:v>6.6585620000000003E-5</c:v>
                </c:pt>
                <c:pt idx="12708">
                  <c:v>6.4739340000000001E-5</c:v>
                </c:pt>
                <c:pt idx="12709">
                  <c:v>6.3582610000000004E-5</c:v>
                </c:pt>
                <c:pt idx="12710">
                  <c:v>6.3045669999999996E-5</c:v>
                </c:pt>
                <c:pt idx="12711">
                  <c:v>6.2593919999999999E-5</c:v>
                </c:pt>
                <c:pt idx="12712">
                  <c:v>6.2208989999999999E-5</c:v>
                </c:pt>
                <c:pt idx="12713">
                  <c:v>6.1841390000000007E-5</c:v>
                </c:pt>
                <c:pt idx="12714">
                  <c:v>6.1569069999999998E-5</c:v>
                </c:pt>
                <c:pt idx="12715">
                  <c:v>9.5258489999999995E-5</c:v>
                </c:pt>
                <c:pt idx="12716">
                  <c:v>1.1006339999999999E-4</c:v>
                </c:pt>
                <c:pt idx="12717">
                  <c:v>1.0971719999999999E-4</c:v>
                </c:pt>
                <c:pt idx="12718">
                  <c:v>1.0118390000000001E-4</c:v>
                </c:pt>
                <c:pt idx="12719">
                  <c:v>9.0724019999999995E-5</c:v>
                </c:pt>
                <c:pt idx="12720">
                  <c:v>8.1181629999999997E-5</c:v>
                </c:pt>
                <c:pt idx="12721">
                  <c:v>7.4722059999999998E-5</c:v>
                </c:pt>
                <c:pt idx="12722">
                  <c:v>7.0911339999999996E-5</c:v>
                </c:pt>
                <c:pt idx="12723">
                  <c:v>6.8527190000000003E-5</c:v>
                </c:pt>
                <c:pt idx="12724">
                  <c:v>6.6519990000000006E-5</c:v>
                </c:pt>
                <c:pt idx="12725">
                  <c:v>6.4623300000000002E-5</c:v>
                </c:pt>
                <c:pt idx="12726">
                  <c:v>6.2926889999999995E-5</c:v>
                </c:pt>
                <c:pt idx="12727">
                  <c:v>6.2201759999999995E-5</c:v>
                </c:pt>
                <c:pt idx="12728">
                  <c:v>6.2133819999999999E-5</c:v>
                </c:pt>
                <c:pt idx="12729">
                  <c:v>6.2165589999999999E-5</c:v>
                </c:pt>
                <c:pt idx="12730">
                  <c:v>6.1922310000000002E-5</c:v>
                </c:pt>
                <c:pt idx="12731">
                  <c:v>6.151253E-5</c:v>
                </c:pt>
                <c:pt idx="12732">
                  <c:v>6.1305510000000005E-5</c:v>
                </c:pt>
                <c:pt idx="12733">
                  <c:v>9.521226E-5</c:v>
                </c:pt>
                <c:pt idx="12734">
                  <c:v>1.100091E-4</c:v>
                </c:pt>
                <c:pt idx="12735">
                  <c:v>1.095091E-4</c:v>
                </c:pt>
                <c:pt idx="12736">
                  <c:v>1.012105E-4</c:v>
                </c:pt>
                <c:pt idx="12737">
                  <c:v>9.0303190000000006E-5</c:v>
                </c:pt>
                <c:pt idx="12738">
                  <c:v>8.0960880000000005E-5</c:v>
                </c:pt>
                <c:pt idx="12739">
                  <c:v>7.4628649999999996E-5</c:v>
                </c:pt>
                <c:pt idx="12740">
                  <c:v>7.0968190000000002E-5</c:v>
                </c:pt>
                <c:pt idx="12741">
                  <c:v>6.8509200000000005E-5</c:v>
                </c:pt>
                <c:pt idx="12742">
                  <c:v>6.6066050000000004E-5</c:v>
                </c:pt>
                <c:pt idx="12743">
                  <c:v>6.4409909999999995E-5</c:v>
                </c:pt>
                <c:pt idx="12744">
                  <c:v>6.3337589999999994E-5</c:v>
                </c:pt>
                <c:pt idx="12745">
                  <c:v>6.2875529999999993E-5</c:v>
                </c:pt>
                <c:pt idx="12746">
                  <c:v>6.2404569999999993E-5</c:v>
                </c:pt>
                <c:pt idx="12747">
                  <c:v>6.1802709999999998E-5</c:v>
                </c:pt>
                <c:pt idx="12748">
                  <c:v>6.1241740000000003E-5</c:v>
                </c:pt>
                <c:pt idx="12749">
                  <c:v>6.0855440000000003E-5</c:v>
                </c:pt>
                <c:pt idx="12750">
                  <c:v>6.0499850000000003E-5</c:v>
                </c:pt>
                <c:pt idx="12751">
                  <c:v>9.4041119999999998E-5</c:v>
                </c:pt>
                <c:pt idx="12752">
                  <c:v>1.0908409999999999E-4</c:v>
                </c:pt>
                <c:pt idx="12753">
                  <c:v>1.098612E-4</c:v>
                </c:pt>
                <c:pt idx="12754">
                  <c:v>1.015827E-4</c:v>
                </c:pt>
                <c:pt idx="12755">
                  <c:v>9.086531E-5</c:v>
                </c:pt>
                <c:pt idx="12756">
                  <c:v>8.1275359999999995E-5</c:v>
                </c:pt>
                <c:pt idx="12757">
                  <c:v>7.4688400000000001E-5</c:v>
                </c:pt>
                <c:pt idx="12758">
                  <c:v>7.1217289999999999E-5</c:v>
                </c:pt>
                <c:pt idx="12759">
                  <c:v>6.8686260000000004E-5</c:v>
                </c:pt>
                <c:pt idx="12760">
                  <c:v>6.638274E-5</c:v>
                </c:pt>
                <c:pt idx="12761">
                  <c:v>6.4182160000000001E-5</c:v>
                </c:pt>
                <c:pt idx="12762">
                  <c:v>6.2841109999999998E-5</c:v>
                </c:pt>
                <c:pt idx="12763">
                  <c:v>6.2260899999999999E-5</c:v>
                </c:pt>
                <c:pt idx="12764">
                  <c:v>6.2032269999999997E-5</c:v>
                </c:pt>
                <c:pt idx="12765">
                  <c:v>6.1734089999999995E-5</c:v>
                </c:pt>
                <c:pt idx="12766">
                  <c:v>6.1247809999999994E-5</c:v>
                </c:pt>
                <c:pt idx="12767">
                  <c:v>6.1054899999999997E-5</c:v>
                </c:pt>
                <c:pt idx="12768">
                  <c:v>6.0876070000000003E-5</c:v>
                </c:pt>
                <c:pt idx="12769">
                  <c:v>9.4916169999999996E-5</c:v>
                </c:pt>
                <c:pt idx="12770">
                  <c:v>1.096599E-4</c:v>
                </c:pt>
                <c:pt idx="12771">
                  <c:v>1.10435E-4</c:v>
                </c:pt>
                <c:pt idx="12772">
                  <c:v>1.018901E-4</c:v>
                </c:pt>
                <c:pt idx="12773">
                  <c:v>9.1196929999999996E-5</c:v>
                </c:pt>
                <c:pt idx="12774">
                  <c:v>8.1542909999999995E-5</c:v>
                </c:pt>
                <c:pt idx="12775">
                  <c:v>7.4891080000000004E-5</c:v>
                </c:pt>
                <c:pt idx="12776">
                  <c:v>7.1284000000000004E-5</c:v>
                </c:pt>
                <c:pt idx="12777">
                  <c:v>6.8716050000000001E-5</c:v>
                </c:pt>
                <c:pt idx="12778">
                  <c:v>6.6359770000000006E-5</c:v>
                </c:pt>
                <c:pt idx="12779">
                  <c:v>6.4200349999999999E-5</c:v>
                </c:pt>
                <c:pt idx="12780">
                  <c:v>6.2860309999999999E-5</c:v>
                </c:pt>
                <c:pt idx="12781">
                  <c:v>6.2392179999999994E-5</c:v>
                </c:pt>
                <c:pt idx="12782">
                  <c:v>6.220745E-5</c:v>
                </c:pt>
                <c:pt idx="12783">
                  <c:v>6.1931080000000006E-5</c:v>
                </c:pt>
                <c:pt idx="12784">
                  <c:v>6.1469309999999998E-5</c:v>
                </c:pt>
                <c:pt idx="12785">
                  <c:v>6.1070680000000003E-5</c:v>
                </c:pt>
                <c:pt idx="12786">
                  <c:v>9.4807719999999998E-5</c:v>
                </c:pt>
                <c:pt idx="12787">
                  <c:v>1.09792E-4</c:v>
                </c:pt>
                <c:pt idx="12788">
                  <c:v>1.095423E-4</c:v>
                </c:pt>
                <c:pt idx="12789">
                  <c:v>1.0122730000000001E-4</c:v>
                </c:pt>
                <c:pt idx="12790">
                  <c:v>9.0337080000000005E-5</c:v>
                </c:pt>
                <c:pt idx="12791">
                  <c:v>8.0987750000000001E-5</c:v>
                </c:pt>
                <c:pt idx="12792">
                  <c:v>7.4637070000000002E-5</c:v>
                </c:pt>
                <c:pt idx="12793">
                  <c:v>7.0925240000000006E-5</c:v>
                </c:pt>
                <c:pt idx="12794">
                  <c:v>6.8436930000000004E-5</c:v>
                </c:pt>
                <c:pt idx="12795">
                  <c:v>6.592766E-5</c:v>
                </c:pt>
                <c:pt idx="12796">
                  <c:v>6.3975169999999995E-5</c:v>
                </c:pt>
                <c:pt idx="12797">
                  <c:v>6.2910029999999994E-5</c:v>
                </c:pt>
                <c:pt idx="12798">
                  <c:v>6.2393139999999993E-5</c:v>
                </c:pt>
                <c:pt idx="12799">
                  <c:v>6.2284230000000005E-5</c:v>
                </c:pt>
                <c:pt idx="12800">
                  <c:v>6.1944709999999997E-5</c:v>
                </c:pt>
                <c:pt idx="12801">
                  <c:v>6.1670630000000001E-5</c:v>
                </c:pt>
                <c:pt idx="12802">
                  <c:v>6.1184250000000006E-5</c:v>
                </c:pt>
                <c:pt idx="12803">
                  <c:v>6.0693329999999999E-5</c:v>
                </c:pt>
                <c:pt idx="12804">
                  <c:v>9.4510590000000002E-5</c:v>
                </c:pt>
                <c:pt idx="12805">
                  <c:v>1.091037E-4</c:v>
                </c:pt>
                <c:pt idx="12806">
                  <c:v>1.098912E-4</c:v>
                </c:pt>
                <c:pt idx="12807">
                  <c:v>1.014211E-4</c:v>
                </c:pt>
                <c:pt idx="12808">
                  <c:v>9.0488570000000004E-5</c:v>
                </c:pt>
                <c:pt idx="12809">
                  <c:v>8.1152709999999994E-5</c:v>
                </c:pt>
                <c:pt idx="12810">
                  <c:v>7.4899450000000007E-5</c:v>
                </c:pt>
                <c:pt idx="12811">
                  <c:v>7.1181740000000006E-5</c:v>
                </c:pt>
                <c:pt idx="12812">
                  <c:v>6.8708419999999996E-5</c:v>
                </c:pt>
                <c:pt idx="12813">
                  <c:v>6.6445170000000003E-5</c:v>
                </c:pt>
                <c:pt idx="12814">
                  <c:v>6.4366430000000003E-5</c:v>
                </c:pt>
                <c:pt idx="12815">
                  <c:v>6.2937470000000003E-5</c:v>
                </c:pt>
                <c:pt idx="12816">
                  <c:v>6.2082770000000006E-5</c:v>
                </c:pt>
                <c:pt idx="12817">
                  <c:v>6.1577579999999997E-5</c:v>
                </c:pt>
                <c:pt idx="12818">
                  <c:v>6.1086760000000003E-5</c:v>
                </c:pt>
                <c:pt idx="12819">
                  <c:v>6.059464E-5</c:v>
                </c:pt>
                <c:pt idx="12820">
                  <c:v>6.020717E-5</c:v>
                </c:pt>
                <c:pt idx="12821">
                  <c:v>5.9878420000000001E-5</c:v>
                </c:pt>
                <c:pt idx="12822">
                  <c:v>9.4037599999999996E-5</c:v>
                </c:pt>
                <c:pt idx="12823">
                  <c:v>1.089803E-4</c:v>
                </c:pt>
                <c:pt idx="12824">
                  <c:v>1.0991789999999999E-4</c:v>
                </c:pt>
                <c:pt idx="12825">
                  <c:v>1.013006E-4</c:v>
                </c:pt>
                <c:pt idx="12826">
                  <c:v>9.0306739999999997E-5</c:v>
                </c:pt>
                <c:pt idx="12827">
                  <c:v>8.0931909999999997E-5</c:v>
                </c:pt>
                <c:pt idx="12828">
                  <c:v>7.4529439999999994E-5</c:v>
                </c:pt>
                <c:pt idx="12829">
                  <c:v>7.0740519999999999E-5</c:v>
                </c:pt>
                <c:pt idx="12830">
                  <c:v>6.8207000000000006E-5</c:v>
                </c:pt>
                <c:pt idx="12831">
                  <c:v>6.5870580000000005E-5</c:v>
                </c:pt>
                <c:pt idx="12832">
                  <c:v>6.3868229999999995E-5</c:v>
                </c:pt>
                <c:pt idx="12833">
                  <c:v>6.2337670000000002E-5</c:v>
                </c:pt>
                <c:pt idx="12834">
                  <c:v>6.156077E-5</c:v>
                </c:pt>
                <c:pt idx="12835">
                  <c:v>6.1116040000000005E-5</c:v>
                </c:pt>
                <c:pt idx="12836">
                  <c:v>6.069761E-5</c:v>
                </c:pt>
                <c:pt idx="12837">
                  <c:v>6.0316480000000003E-5</c:v>
                </c:pt>
                <c:pt idx="12838">
                  <c:v>5.9817220000000002E-5</c:v>
                </c:pt>
                <c:pt idx="12839">
                  <c:v>5.9565999999999999E-5</c:v>
                </c:pt>
                <c:pt idx="12840">
                  <c:v>9.3697069999999999E-5</c:v>
                </c:pt>
                <c:pt idx="12841">
                  <c:v>1.0858969999999999E-4</c:v>
                </c:pt>
                <c:pt idx="12842">
                  <c:v>1.0959999999999999E-4</c:v>
                </c:pt>
                <c:pt idx="12843">
                  <c:v>1.010397E-4</c:v>
                </c:pt>
                <c:pt idx="12844">
                  <c:v>9.0143110000000002E-5</c:v>
                </c:pt>
                <c:pt idx="12845">
                  <c:v>8.074499E-5</c:v>
                </c:pt>
                <c:pt idx="12846">
                  <c:v>7.452351E-5</c:v>
                </c:pt>
                <c:pt idx="12847">
                  <c:v>7.0918099999999994E-5</c:v>
                </c:pt>
                <c:pt idx="12848">
                  <c:v>6.8304719999999998E-5</c:v>
                </c:pt>
                <c:pt idx="12849">
                  <c:v>6.6130839999999997E-5</c:v>
                </c:pt>
                <c:pt idx="12850">
                  <c:v>6.4326100000000001E-5</c:v>
                </c:pt>
                <c:pt idx="12851">
                  <c:v>6.2904380000000006E-5</c:v>
                </c:pt>
                <c:pt idx="12852">
                  <c:v>6.2066260000000003E-5</c:v>
                </c:pt>
                <c:pt idx="12853">
                  <c:v>6.1544459999999997E-5</c:v>
                </c:pt>
                <c:pt idx="12854">
                  <c:v>6.1034459999999997E-5</c:v>
                </c:pt>
                <c:pt idx="12855">
                  <c:v>6.049206E-5</c:v>
                </c:pt>
                <c:pt idx="12856">
                  <c:v>5.9983479999999998E-5</c:v>
                </c:pt>
                <c:pt idx="12857">
                  <c:v>5.9615019999999999E-5</c:v>
                </c:pt>
                <c:pt idx="12858">
                  <c:v>9.3863469999999998E-5</c:v>
                </c:pt>
                <c:pt idx="12859">
                  <c:v>1.0883570000000001E-4</c:v>
                </c:pt>
                <c:pt idx="12860">
                  <c:v>1.097206E-4</c:v>
                </c:pt>
                <c:pt idx="12861">
                  <c:v>1.010726E-4</c:v>
                </c:pt>
                <c:pt idx="12862">
                  <c:v>8.9963330000000002E-5</c:v>
                </c:pt>
                <c:pt idx="12863">
                  <c:v>8.0706270000000001E-5</c:v>
                </c:pt>
                <c:pt idx="12864">
                  <c:v>7.4368459999999995E-5</c:v>
                </c:pt>
                <c:pt idx="12865">
                  <c:v>7.0683590000000001E-5</c:v>
                </c:pt>
                <c:pt idx="12866">
                  <c:v>6.8229480000000007E-5</c:v>
                </c:pt>
                <c:pt idx="12867">
                  <c:v>6.6030610000000005E-5</c:v>
                </c:pt>
                <c:pt idx="12868">
                  <c:v>6.4167870000000004E-5</c:v>
                </c:pt>
                <c:pt idx="12869">
                  <c:v>6.2639160000000006E-5</c:v>
                </c:pt>
                <c:pt idx="12870">
                  <c:v>6.163788E-5</c:v>
                </c:pt>
                <c:pt idx="12871">
                  <c:v>6.1163130000000006E-5</c:v>
                </c:pt>
                <c:pt idx="12872">
                  <c:v>6.0680570000000001E-5</c:v>
                </c:pt>
                <c:pt idx="12873">
                  <c:v>6.0206559999999998E-5</c:v>
                </c:pt>
                <c:pt idx="12874">
                  <c:v>5.9794779999999997E-5</c:v>
                </c:pt>
                <c:pt idx="12875">
                  <c:v>5.9448669999999997E-5</c:v>
                </c:pt>
                <c:pt idx="12876">
                  <c:v>9.3722419999999997E-5</c:v>
                </c:pt>
                <c:pt idx="12877">
                  <c:v>1.086721E-4</c:v>
                </c:pt>
                <c:pt idx="12878">
                  <c:v>1.0967089999999999E-4</c:v>
                </c:pt>
                <c:pt idx="12879">
                  <c:v>1.012072E-4</c:v>
                </c:pt>
                <c:pt idx="12880">
                  <c:v>9.0159719999999998E-5</c:v>
                </c:pt>
                <c:pt idx="12881">
                  <c:v>8.0884170000000005E-5</c:v>
                </c:pt>
                <c:pt idx="12882">
                  <c:v>7.4432520000000004E-5</c:v>
                </c:pt>
                <c:pt idx="12883">
                  <c:v>7.0816180000000007E-5</c:v>
                </c:pt>
                <c:pt idx="12884">
                  <c:v>6.8329669999999995E-5</c:v>
                </c:pt>
                <c:pt idx="12885">
                  <c:v>6.6155819999999996E-5</c:v>
                </c:pt>
                <c:pt idx="12886">
                  <c:v>6.4189950000000004E-5</c:v>
                </c:pt>
                <c:pt idx="12887">
                  <c:v>6.2818789999999995E-5</c:v>
                </c:pt>
                <c:pt idx="12888">
                  <c:v>6.1959100000000001E-5</c:v>
                </c:pt>
                <c:pt idx="12889">
                  <c:v>6.1351329999999999E-5</c:v>
                </c:pt>
                <c:pt idx="12890">
                  <c:v>6.096611E-5</c:v>
                </c:pt>
                <c:pt idx="12891">
                  <c:v>6.0691199999999999E-5</c:v>
                </c:pt>
                <c:pt idx="12892">
                  <c:v>6.0340529999999998E-5</c:v>
                </c:pt>
                <c:pt idx="12893">
                  <c:v>5.9975349999999998E-5</c:v>
                </c:pt>
                <c:pt idx="12894">
                  <c:v>9.3851799999999995E-5</c:v>
                </c:pt>
                <c:pt idx="12895">
                  <c:v>1.085851E-4</c:v>
                </c:pt>
                <c:pt idx="12896">
                  <c:v>1.09324E-4</c:v>
                </c:pt>
                <c:pt idx="12897">
                  <c:v>1.009184E-4</c:v>
                </c:pt>
                <c:pt idx="12898">
                  <c:v>9.0020920000000005E-5</c:v>
                </c:pt>
                <c:pt idx="12899">
                  <c:v>8.0995869999999999E-5</c:v>
                </c:pt>
                <c:pt idx="12900">
                  <c:v>7.4641029999999994E-5</c:v>
                </c:pt>
                <c:pt idx="12901">
                  <c:v>7.1101179999999995E-5</c:v>
                </c:pt>
                <c:pt idx="12902">
                  <c:v>6.8569980000000001E-5</c:v>
                </c:pt>
                <c:pt idx="12903">
                  <c:v>6.6341680000000001E-5</c:v>
                </c:pt>
                <c:pt idx="12904">
                  <c:v>6.4432540000000006E-5</c:v>
                </c:pt>
                <c:pt idx="12905">
                  <c:v>6.2994480000000007E-5</c:v>
                </c:pt>
                <c:pt idx="12906">
                  <c:v>6.2143800000000006E-5</c:v>
                </c:pt>
                <c:pt idx="12907">
                  <c:v>6.1624800000000007E-5</c:v>
                </c:pt>
                <c:pt idx="12908">
                  <c:v>6.1051130000000004E-5</c:v>
                </c:pt>
                <c:pt idx="12909">
                  <c:v>6.072289E-5</c:v>
                </c:pt>
                <c:pt idx="12910">
                  <c:v>6.0318490000000001E-5</c:v>
                </c:pt>
                <c:pt idx="12911">
                  <c:v>6.0171060000000001E-5</c:v>
                </c:pt>
                <c:pt idx="12912">
                  <c:v>9.4301499999999998E-5</c:v>
                </c:pt>
                <c:pt idx="12913">
                  <c:v>1.092583E-4</c:v>
                </c:pt>
                <c:pt idx="12914">
                  <c:v>1.100528E-4</c:v>
                </c:pt>
                <c:pt idx="12915">
                  <c:v>1.014205E-4</c:v>
                </c:pt>
                <c:pt idx="12916">
                  <c:v>9.0478250000000001E-5</c:v>
                </c:pt>
                <c:pt idx="12917">
                  <c:v>8.111231E-5</c:v>
                </c:pt>
                <c:pt idx="12918">
                  <c:v>7.4944449999999997E-5</c:v>
                </c:pt>
                <c:pt idx="12919">
                  <c:v>7.1377160000000002E-5</c:v>
                </c:pt>
                <c:pt idx="12920">
                  <c:v>6.8872620000000003E-5</c:v>
                </c:pt>
                <c:pt idx="12921">
                  <c:v>6.6475669999999996E-5</c:v>
                </c:pt>
                <c:pt idx="12922">
                  <c:v>6.4763990000000005E-5</c:v>
                </c:pt>
                <c:pt idx="12923">
                  <c:v>6.3322660000000007E-5</c:v>
                </c:pt>
                <c:pt idx="12924">
                  <c:v>6.257767E-5</c:v>
                </c:pt>
                <c:pt idx="12925">
                  <c:v>6.2023509999999994E-5</c:v>
                </c:pt>
                <c:pt idx="12926">
                  <c:v>6.1513089999999998E-5</c:v>
                </c:pt>
                <c:pt idx="12927">
                  <c:v>6.0992990000000003E-5</c:v>
                </c:pt>
                <c:pt idx="12928">
                  <c:v>6.0643139999999998E-5</c:v>
                </c:pt>
                <c:pt idx="12929">
                  <c:v>6.0299639999999997E-5</c:v>
                </c:pt>
                <c:pt idx="12930">
                  <c:v>9.4508219999999999E-5</c:v>
                </c:pt>
                <c:pt idx="12931">
                  <c:v>1.092708E-4</c:v>
                </c:pt>
                <c:pt idx="12932">
                  <c:v>1.1000390000000001E-4</c:v>
                </c:pt>
                <c:pt idx="12933">
                  <c:v>1.0155919999999999E-4</c:v>
                </c:pt>
                <c:pt idx="12934">
                  <c:v>9.0681280000000001E-5</c:v>
                </c:pt>
                <c:pt idx="12935">
                  <c:v>8.1297439999999995E-5</c:v>
                </c:pt>
                <c:pt idx="12936">
                  <c:v>7.4959040000000001E-5</c:v>
                </c:pt>
                <c:pt idx="12937">
                  <c:v>7.142382E-5</c:v>
                </c:pt>
                <c:pt idx="12938">
                  <c:v>6.8926409999999999E-5</c:v>
                </c:pt>
                <c:pt idx="12939">
                  <c:v>6.6674170000000004E-5</c:v>
                </c:pt>
                <c:pt idx="12940">
                  <c:v>6.4722789999999996E-5</c:v>
                </c:pt>
                <c:pt idx="12941">
                  <c:v>6.3183280000000001E-5</c:v>
                </c:pt>
                <c:pt idx="12942">
                  <c:v>6.2307969999999998E-5</c:v>
                </c:pt>
                <c:pt idx="12943">
                  <c:v>6.1791079999999997E-5</c:v>
                </c:pt>
                <c:pt idx="12944">
                  <c:v>6.1384940000000005E-5</c:v>
                </c:pt>
                <c:pt idx="12945">
                  <c:v>6.0934819999999999E-5</c:v>
                </c:pt>
                <c:pt idx="12946">
                  <c:v>6.0604370000000003E-5</c:v>
                </c:pt>
                <c:pt idx="12947">
                  <c:v>6.0148110000000002E-5</c:v>
                </c:pt>
                <c:pt idx="12948">
                  <c:v>9.4156939999999996E-5</c:v>
                </c:pt>
                <c:pt idx="12949">
                  <c:v>1.090885E-4</c:v>
                </c:pt>
                <c:pt idx="12950">
                  <c:v>1.099736E-4</c:v>
                </c:pt>
                <c:pt idx="12951">
                  <c:v>1.014188E-4</c:v>
                </c:pt>
                <c:pt idx="12952">
                  <c:v>9.0546270000000002E-5</c:v>
                </c:pt>
                <c:pt idx="12953">
                  <c:v>8.1278699999999998E-5</c:v>
                </c:pt>
                <c:pt idx="12954">
                  <c:v>7.4896700000000004E-5</c:v>
                </c:pt>
                <c:pt idx="12955">
                  <c:v>7.120703E-5</c:v>
                </c:pt>
                <c:pt idx="12956">
                  <c:v>6.8702999999999996E-5</c:v>
                </c:pt>
                <c:pt idx="12957">
                  <c:v>6.6374440000000002E-5</c:v>
                </c:pt>
                <c:pt idx="12958">
                  <c:v>6.4324200000000003E-5</c:v>
                </c:pt>
                <c:pt idx="12959">
                  <c:v>6.2808389999999999E-5</c:v>
                </c:pt>
                <c:pt idx="12960">
                  <c:v>6.2021389999999995E-5</c:v>
                </c:pt>
                <c:pt idx="12961">
                  <c:v>6.1549590000000004E-5</c:v>
                </c:pt>
                <c:pt idx="12962">
                  <c:v>6.1071030000000001E-5</c:v>
                </c:pt>
                <c:pt idx="12963">
                  <c:v>6.0591879999999997E-5</c:v>
                </c:pt>
                <c:pt idx="12964">
                  <c:v>6.0307560000000002E-5</c:v>
                </c:pt>
                <c:pt idx="12965">
                  <c:v>6.0003629999999998E-5</c:v>
                </c:pt>
                <c:pt idx="12966">
                  <c:v>9.3563810000000001E-5</c:v>
                </c:pt>
                <c:pt idx="12967">
                  <c:v>1.082904E-4</c:v>
                </c:pt>
                <c:pt idx="12968">
                  <c:v>1.08102E-4</c:v>
                </c:pt>
                <c:pt idx="12969">
                  <c:v>9.9845299999999998E-5</c:v>
                </c:pt>
                <c:pt idx="12970">
                  <c:v>8.9210730000000005E-5</c:v>
                </c:pt>
                <c:pt idx="12971">
                  <c:v>8.0051330000000006E-5</c:v>
                </c:pt>
                <c:pt idx="12972">
                  <c:v>7.3950959999999994E-5</c:v>
                </c:pt>
                <c:pt idx="12973">
                  <c:v>6.9870389999999994E-5</c:v>
                </c:pt>
                <c:pt idx="12974">
                  <c:v>6.7269480000000002E-5</c:v>
                </c:pt>
                <c:pt idx="12975">
                  <c:v>6.534105E-5</c:v>
                </c:pt>
                <c:pt idx="12976">
                  <c:v>6.3865379999999999E-5</c:v>
                </c:pt>
                <c:pt idx="12977">
                  <c:v>6.2800989999999997E-5</c:v>
                </c:pt>
                <c:pt idx="12978">
                  <c:v>6.2115640000000001E-5</c:v>
                </c:pt>
                <c:pt idx="12979">
                  <c:v>6.1637459999999998E-5</c:v>
                </c:pt>
                <c:pt idx="12980">
                  <c:v>6.1092230000000006E-5</c:v>
                </c:pt>
                <c:pt idx="12981">
                  <c:v>6.0146060000000001E-5</c:v>
                </c:pt>
                <c:pt idx="12982">
                  <c:v>5.9590699999999999E-5</c:v>
                </c:pt>
                <c:pt idx="12983">
                  <c:v>5.9328579999999998E-5</c:v>
                </c:pt>
                <c:pt idx="12984">
                  <c:v>5.9168069999999998E-5</c:v>
                </c:pt>
                <c:pt idx="12985">
                  <c:v>9.3610589999999994E-5</c:v>
                </c:pt>
                <c:pt idx="12986">
                  <c:v>1.087316E-4</c:v>
                </c:pt>
                <c:pt idx="12987">
                  <c:v>1.086919E-4</c:v>
                </c:pt>
                <c:pt idx="12988">
                  <c:v>1.0024760000000001E-4</c:v>
                </c:pt>
                <c:pt idx="12989">
                  <c:v>8.9786110000000005E-5</c:v>
                </c:pt>
                <c:pt idx="12990">
                  <c:v>8.0739559999999999E-5</c:v>
                </c:pt>
                <c:pt idx="12991">
                  <c:v>7.4634459999999996E-5</c:v>
                </c:pt>
                <c:pt idx="12992">
                  <c:v>7.1023040000000004E-5</c:v>
                </c:pt>
                <c:pt idx="12993">
                  <c:v>6.8566310000000002E-5</c:v>
                </c:pt>
                <c:pt idx="12994">
                  <c:v>6.6395479999999997E-5</c:v>
                </c:pt>
                <c:pt idx="12995">
                  <c:v>6.4554079999999998E-5</c:v>
                </c:pt>
                <c:pt idx="12996">
                  <c:v>6.2945380000000001E-5</c:v>
                </c:pt>
                <c:pt idx="12997">
                  <c:v>6.2078589999999998E-5</c:v>
                </c:pt>
                <c:pt idx="12998">
                  <c:v>6.1529030000000002E-5</c:v>
                </c:pt>
                <c:pt idx="12999">
                  <c:v>6.0926869999999999E-5</c:v>
                </c:pt>
                <c:pt idx="13000">
                  <c:v>6.0460970000000001E-5</c:v>
                </c:pt>
                <c:pt idx="13001">
                  <c:v>6.0046710000000003E-5</c:v>
                </c:pt>
                <c:pt idx="13002">
                  <c:v>5.9709179999999999E-5</c:v>
                </c:pt>
                <c:pt idx="13003">
                  <c:v>9.4128960000000003E-5</c:v>
                </c:pt>
                <c:pt idx="13004">
                  <c:v>1.091892E-4</c:v>
                </c:pt>
                <c:pt idx="13005">
                  <c:v>1.0895699999999999E-4</c:v>
                </c:pt>
                <c:pt idx="13006">
                  <c:v>1.005704E-4</c:v>
                </c:pt>
                <c:pt idx="13007">
                  <c:v>8.9825729999999998E-5</c:v>
                </c:pt>
                <c:pt idx="13008">
                  <c:v>8.0291500000000002E-5</c:v>
                </c:pt>
                <c:pt idx="13009">
                  <c:v>7.4293139999999998E-5</c:v>
                </c:pt>
                <c:pt idx="13010">
                  <c:v>7.0286830000000001E-5</c:v>
                </c:pt>
                <c:pt idx="13011">
                  <c:v>6.7831540000000005E-5</c:v>
                </c:pt>
                <c:pt idx="13012">
                  <c:v>6.5819590000000002E-5</c:v>
                </c:pt>
                <c:pt idx="13013">
                  <c:v>6.4161929999999995E-5</c:v>
                </c:pt>
                <c:pt idx="13014">
                  <c:v>6.2934970000000004E-5</c:v>
                </c:pt>
                <c:pt idx="13015">
                  <c:v>6.2137059999999996E-5</c:v>
                </c:pt>
                <c:pt idx="13016">
                  <c:v>6.1590880000000006E-5</c:v>
                </c:pt>
                <c:pt idx="13017">
                  <c:v>6.0664659999999999E-5</c:v>
                </c:pt>
                <c:pt idx="13018">
                  <c:v>6.0056439999999999E-5</c:v>
                </c:pt>
                <c:pt idx="13019">
                  <c:v>5.9852809999999998E-5</c:v>
                </c:pt>
                <c:pt idx="13020">
                  <c:v>5.9611300000000003E-5</c:v>
                </c:pt>
                <c:pt idx="13021">
                  <c:v>9.3745809999999993E-5</c:v>
                </c:pt>
                <c:pt idx="13022">
                  <c:v>1.08775E-4</c:v>
                </c:pt>
                <c:pt idx="13023">
                  <c:v>1.08356E-4</c:v>
                </c:pt>
                <c:pt idx="13024">
                  <c:v>9.9818589999999999E-5</c:v>
                </c:pt>
                <c:pt idx="13025">
                  <c:v>8.9161359999999994E-5</c:v>
                </c:pt>
                <c:pt idx="13026">
                  <c:v>8.0194870000000005E-5</c:v>
                </c:pt>
                <c:pt idx="13027">
                  <c:v>7.4413720000000004E-5</c:v>
                </c:pt>
                <c:pt idx="13028">
                  <c:v>7.088776E-5</c:v>
                </c:pt>
                <c:pt idx="13029">
                  <c:v>6.8535160000000005E-5</c:v>
                </c:pt>
                <c:pt idx="13030">
                  <c:v>6.6471550000000006E-5</c:v>
                </c:pt>
                <c:pt idx="13031">
                  <c:v>6.4486580000000006E-5</c:v>
                </c:pt>
                <c:pt idx="13032">
                  <c:v>6.2826519999999994E-5</c:v>
                </c:pt>
                <c:pt idx="13033">
                  <c:v>6.2002419999999996E-5</c:v>
                </c:pt>
                <c:pt idx="13034">
                  <c:v>6.1323660000000001E-5</c:v>
                </c:pt>
                <c:pt idx="13035">
                  <c:v>6.0922280000000003E-5</c:v>
                </c:pt>
                <c:pt idx="13036">
                  <c:v>6.060064E-5</c:v>
                </c:pt>
                <c:pt idx="13037">
                  <c:v>6.0048289999999998E-5</c:v>
                </c:pt>
                <c:pt idx="13038">
                  <c:v>5.9735670000000003E-5</c:v>
                </c:pt>
                <c:pt idx="13039">
                  <c:v>5.9518960000000001E-5</c:v>
                </c:pt>
                <c:pt idx="13040">
                  <c:v>9.3311129999999997E-5</c:v>
                </c:pt>
                <c:pt idx="13041">
                  <c:v>1.080968E-4</c:v>
                </c:pt>
                <c:pt idx="13042">
                  <c:v>1.079739E-4</c:v>
                </c:pt>
                <c:pt idx="13043">
                  <c:v>9.9301750000000002E-5</c:v>
                </c:pt>
                <c:pt idx="13044">
                  <c:v>8.8314360000000007E-5</c:v>
                </c:pt>
                <c:pt idx="13045">
                  <c:v>7.9263719999999999E-5</c:v>
                </c:pt>
                <c:pt idx="13046">
                  <c:v>7.3084190000000007E-5</c:v>
                </c:pt>
                <c:pt idx="13047">
                  <c:v>6.9631939999999996E-5</c:v>
                </c:pt>
                <c:pt idx="13048">
                  <c:v>6.7425509999999994E-5</c:v>
                </c:pt>
                <c:pt idx="13049">
                  <c:v>6.5492810000000005E-5</c:v>
                </c:pt>
                <c:pt idx="13050">
                  <c:v>6.3717149999999997E-5</c:v>
                </c:pt>
                <c:pt idx="13051">
                  <c:v>6.2378190000000005E-5</c:v>
                </c:pt>
                <c:pt idx="13052">
                  <c:v>6.1508379999999994E-5</c:v>
                </c:pt>
                <c:pt idx="13053">
                  <c:v>6.0347640000000001E-5</c:v>
                </c:pt>
                <c:pt idx="13054">
                  <c:v>5.9724130000000002E-5</c:v>
                </c:pt>
                <c:pt idx="13055">
                  <c:v>5.9375010000000001E-5</c:v>
                </c:pt>
                <c:pt idx="13056">
                  <c:v>5.903365E-5</c:v>
                </c:pt>
                <c:pt idx="13057">
                  <c:v>5.880969E-5</c:v>
                </c:pt>
                <c:pt idx="13058">
                  <c:v>9.2872119999999996E-5</c:v>
                </c:pt>
                <c:pt idx="13059">
                  <c:v>1.0795889999999999E-4</c:v>
                </c:pt>
                <c:pt idx="13060">
                  <c:v>1.0760900000000001E-4</c:v>
                </c:pt>
                <c:pt idx="13061">
                  <c:v>9.9304759999999996E-5</c:v>
                </c:pt>
                <c:pt idx="13062">
                  <c:v>8.8699470000000005E-5</c:v>
                </c:pt>
                <c:pt idx="13063">
                  <c:v>7.9757440000000006E-5</c:v>
                </c:pt>
                <c:pt idx="13064">
                  <c:v>7.3815080000000003E-5</c:v>
                </c:pt>
                <c:pt idx="13065">
                  <c:v>7.0309459999999999E-5</c:v>
                </c:pt>
                <c:pt idx="13066">
                  <c:v>6.7844579999999996E-5</c:v>
                </c:pt>
                <c:pt idx="13067">
                  <c:v>6.5692829999999998E-5</c:v>
                </c:pt>
                <c:pt idx="13068">
                  <c:v>6.384699E-5</c:v>
                </c:pt>
                <c:pt idx="13069">
                  <c:v>6.2574970000000001E-5</c:v>
                </c:pt>
                <c:pt idx="13070">
                  <c:v>6.1598879999999996E-5</c:v>
                </c:pt>
                <c:pt idx="13071">
                  <c:v>6.1245460000000006E-5</c:v>
                </c:pt>
                <c:pt idx="13072">
                  <c:v>6.0708170000000001E-5</c:v>
                </c:pt>
                <c:pt idx="13073">
                  <c:v>6.0229970000000002E-5</c:v>
                </c:pt>
                <c:pt idx="13074">
                  <c:v>5.9979650000000001E-5</c:v>
                </c:pt>
                <c:pt idx="13075">
                  <c:v>5.9704460000000001E-5</c:v>
                </c:pt>
                <c:pt idx="13076">
                  <c:v>5.9528280000000003E-5</c:v>
                </c:pt>
                <c:pt idx="13077">
                  <c:v>9.3839429999999997E-5</c:v>
                </c:pt>
                <c:pt idx="13078">
                  <c:v>1.08739E-4</c:v>
                </c:pt>
                <c:pt idx="13079">
                  <c:v>1.095584E-4</c:v>
                </c:pt>
                <c:pt idx="13080">
                  <c:v>1.0131370000000001E-4</c:v>
                </c:pt>
                <c:pt idx="13081">
                  <c:v>9.0441080000000002E-5</c:v>
                </c:pt>
                <c:pt idx="13082">
                  <c:v>8.1059399999999998E-5</c:v>
                </c:pt>
                <c:pt idx="13083">
                  <c:v>7.4544619999999999E-5</c:v>
                </c:pt>
                <c:pt idx="13084">
                  <c:v>7.0848399999999997E-5</c:v>
                </c:pt>
                <c:pt idx="13085">
                  <c:v>6.8165789999999996E-5</c:v>
                </c:pt>
                <c:pt idx="13086">
                  <c:v>6.5893329999999997E-5</c:v>
                </c:pt>
                <c:pt idx="13087">
                  <c:v>6.3938690000000004E-5</c:v>
                </c:pt>
                <c:pt idx="13088">
                  <c:v>6.2422500000000001E-5</c:v>
                </c:pt>
                <c:pt idx="13089">
                  <c:v>6.1534359999999995E-5</c:v>
                </c:pt>
                <c:pt idx="13090">
                  <c:v>6.0962570000000003E-5</c:v>
                </c:pt>
                <c:pt idx="13091">
                  <c:v>6.0439239999999998E-5</c:v>
                </c:pt>
                <c:pt idx="13092">
                  <c:v>5.998564E-5</c:v>
                </c:pt>
                <c:pt idx="13093">
                  <c:v>5.9655260000000002E-5</c:v>
                </c:pt>
                <c:pt idx="13094">
                  <c:v>5.941172E-5</c:v>
                </c:pt>
                <c:pt idx="13095">
                  <c:v>9.3512350000000006E-5</c:v>
                </c:pt>
                <c:pt idx="13096">
                  <c:v>1.0845600000000001E-4</c:v>
                </c:pt>
                <c:pt idx="13097">
                  <c:v>1.092703E-4</c:v>
                </c:pt>
                <c:pt idx="13098">
                  <c:v>1.0075150000000001E-4</c:v>
                </c:pt>
                <c:pt idx="13099">
                  <c:v>8.9840700000000002E-5</c:v>
                </c:pt>
                <c:pt idx="13100">
                  <c:v>8.0462420000000005E-5</c:v>
                </c:pt>
                <c:pt idx="13101">
                  <c:v>7.4233669999999998E-5</c:v>
                </c:pt>
                <c:pt idx="13102">
                  <c:v>7.062041E-5</c:v>
                </c:pt>
                <c:pt idx="13103">
                  <c:v>6.814337E-5</c:v>
                </c:pt>
                <c:pt idx="13104">
                  <c:v>6.5799300000000005E-5</c:v>
                </c:pt>
                <c:pt idx="13105">
                  <c:v>6.3837910000000002E-5</c:v>
                </c:pt>
                <c:pt idx="13106">
                  <c:v>6.2219710000000004E-5</c:v>
                </c:pt>
                <c:pt idx="13107">
                  <c:v>6.1450479999999996E-5</c:v>
                </c:pt>
                <c:pt idx="13108">
                  <c:v>6.0877030000000002E-5</c:v>
                </c:pt>
                <c:pt idx="13109">
                  <c:v>6.0546279999999999E-5</c:v>
                </c:pt>
                <c:pt idx="13110">
                  <c:v>5.995242E-5</c:v>
                </c:pt>
                <c:pt idx="13111">
                  <c:v>5.9575299999999999E-5</c:v>
                </c:pt>
                <c:pt idx="13112">
                  <c:v>5.915182E-5</c:v>
                </c:pt>
                <c:pt idx="13113">
                  <c:v>5.8463459999999997E-5</c:v>
                </c:pt>
                <c:pt idx="13114">
                  <c:v>9.2728169999999996E-5</c:v>
                </c:pt>
                <c:pt idx="13115">
                  <c:v>1.077899E-4</c:v>
                </c:pt>
                <c:pt idx="13116">
                  <c:v>1.0862959999999999E-4</c:v>
                </c:pt>
                <c:pt idx="13117">
                  <c:v>1.0026350000000001E-4</c:v>
                </c:pt>
                <c:pt idx="13118">
                  <c:v>8.9528250000000005E-5</c:v>
                </c:pt>
                <c:pt idx="13119">
                  <c:v>8.0488479999999999E-5</c:v>
                </c:pt>
                <c:pt idx="13120">
                  <c:v>7.4184370000000005E-5</c:v>
                </c:pt>
                <c:pt idx="13121">
                  <c:v>7.0701810000000002E-5</c:v>
                </c:pt>
                <c:pt idx="13122">
                  <c:v>6.8336449999999995E-5</c:v>
                </c:pt>
                <c:pt idx="13123">
                  <c:v>6.607703E-5</c:v>
                </c:pt>
                <c:pt idx="13124">
                  <c:v>6.4120919999999999E-5</c:v>
                </c:pt>
                <c:pt idx="13125">
                  <c:v>6.2534969999999995E-5</c:v>
                </c:pt>
                <c:pt idx="13126">
                  <c:v>6.1371989999999994E-5</c:v>
                </c:pt>
                <c:pt idx="13127">
                  <c:v>6.071272E-5</c:v>
                </c:pt>
                <c:pt idx="13128">
                  <c:v>6.0152960000000002E-5</c:v>
                </c:pt>
                <c:pt idx="13129">
                  <c:v>5.9704519999999999E-5</c:v>
                </c:pt>
                <c:pt idx="13130">
                  <c:v>5.9423080000000002E-5</c:v>
                </c:pt>
                <c:pt idx="13131">
                  <c:v>5.918834E-5</c:v>
                </c:pt>
                <c:pt idx="13132">
                  <c:v>9.3316470000000005E-5</c:v>
                </c:pt>
                <c:pt idx="13133">
                  <c:v>1.082388E-4</c:v>
                </c:pt>
                <c:pt idx="13134">
                  <c:v>1.090621E-4</c:v>
                </c:pt>
                <c:pt idx="13135">
                  <c:v>1.006505E-4</c:v>
                </c:pt>
                <c:pt idx="13136">
                  <c:v>8.9671919999999999E-5</c:v>
                </c:pt>
                <c:pt idx="13137">
                  <c:v>8.0327380000000005E-5</c:v>
                </c:pt>
                <c:pt idx="13138">
                  <c:v>7.3939490000000005E-5</c:v>
                </c:pt>
                <c:pt idx="13139">
                  <c:v>7.0312260000000005E-5</c:v>
                </c:pt>
                <c:pt idx="13140">
                  <c:v>6.7797820000000005E-5</c:v>
                </c:pt>
                <c:pt idx="13141">
                  <c:v>6.5576969999999997E-5</c:v>
                </c:pt>
                <c:pt idx="13142">
                  <c:v>6.3744489999999999E-5</c:v>
                </c:pt>
                <c:pt idx="13143">
                  <c:v>6.2368670000000003E-5</c:v>
                </c:pt>
                <c:pt idx="13144">
                  <c:v>6.1337640000000003E-5</c:v>
                </c:pt>
                <c:pt idx="13145">
                  <c:v>6.0794420000000003E-5</c:v>
                </c:pt>
                <c:pt idx="13146">
                  <c:v>6.03549E-5</c:v>
                </c:pt>
                <c:pt idx="13147">
                  <c:v>6.0004750000000002E-5</c:v>
                </c:pt>
                <c:pt idx="13148">
                  <c:v>5.9780149999999997E-5</c:v>
                </c:pt>
                <c:pt idx="13149">
                  <c:v>5.9702489999999999E-5</c:v>
                </c:pt>
                <c:pt idx="13150">
                  <c:v>5.942343E-5</c:v>
                </c:pt>
                <c:pt idx="13151">
                  <c:v>9.3676190000000002E-5</c:v>
                </c:pt>
                <c:pt idx="13152">
                  <c:v>1.085634E-4</c:v>
                </c:pt>
                <c:pt idx="13153">
                  <c:v>1.09301E-4</c:v>
                </c:pt>
                <c:pt idx="13154">
                  <c:v>1.007971E-4</c:v>
                </c:pt>
                <c:pt idx="13155">
                  <c:v>8.9873110000000006E-5</c:v>
                </c:pt>
                <c:pt idx="13156">
                  <c:v>8.067176E-5</c:v>
                </c:pt>
                <c:pt idx="13157">
                  <c:v>7.4376920000000004E-5</c:v>
                </c:pt>
                <c:pt idx="13158">
                  <c:v>7.0794650000000005E-5</c:v>
                </c:pt>
                <c:pt idx="13159">
                  <c:v>6.8048680000000003E-5</c:v>
                </c:pt>
                <c:pt idx="13160">
                  <c:v>6.5706100000000004E-5</c:v>
                </c:pt>
                <c:pt idx="13161">
                  <c:v>6.3919789999999997E-5</c:v>
                </c:pt>
                <c:pt idx="13162">
                  <c:v>6.2530270000000005E-5</c:v>
                </c:pt>
                <c:pt idx="13163">
                  <c:v>6.157394E-5</c:v>
                </c:pt>
                <c:pt idx="13164">
                  <c:v>6.1038579999999994E-5</c:v>
                </c:pt>
                <c:pt idx="13165">
                  <c:v>6.0622470000000002E-5</c:v>
                </c:pt>
                <c:pt idx="13166">
                  <c:v>6.0217909999999999E-5</c:v>
                </c:pt>
                <c:pt idx="13167">
                  <c:v>5.987337E-5</c:v>
                </c:pt>
                <c:pt idx="13168">
                  <c:v>5.9554189999999999E-5</c:v>
                </c:pt>
                <c:pt idx="13169">
                  <c:v>5.8860819999999999E-5</c:v>
                </c:pt>
                <c:pt idx="13170">
                  <c:v>9.3022839999999996E-5</c:v>
                </c:pt>
                <c:pt idx="13171">
                  <c:v>1.0784710000000001E-4</c:v>
                </c:pt>
                <c:pt idx="13172">
                  <c:v>1.077399E-4</c:v>
                </c:pt>
                <c:pt idx="13173">
                  <c:v>9.9164400000000002E-5</c:v>
                </c:pt>
                <c:pt idx="13174">
                  <c:v>8.8155199999999999E-5</c:v>
                </c:pt>
                <c:pt idx="13175">
                  <c:v>7.9118749999999995E-5</c:v>
                </c:pt>
                <c:pt idx="13176">
                  <c:v>7.2708399999999997E-5</c:v>
                </c:pt>
                <c:pt idx="13177">
                  <c:v>6.930827E-5</c:v>
                </c:pt>
                <c:pt idx="13178">
                  <c:v>6.6762510000000004E-5</c:v>
                </c:pt>
                <c:pt idx="13179">
                  <c:v>6.4646030000000006E-5</c:v>
                </c:pt>
                <c:pt idx="13180">
                  <c:v>6.2869549999999995E-5</c:v>
                </c:pt>
                <c:pt idx="13181">
                  <c:v>6.1759380000000002E-5</c:v>
                </c:pt>
                <c:pt idx="13182">
                  <c:v>6.1154859999999997E-5</c:v>
                </c:pt>
                <c:pt idx="13183">
                  <c:v>6.0203479999999999E-5</c:v>
                </c:pt>
                <c:pt idx="13184">
                  <c:v>5.9759190000000001E-5</c:v>
                </c:pt>
                <c:pt idx="13185">
                  <c:v>5.9407989999999997E-5</c:v>
                </c:pt>
                <c:pt idx="13186">
                  <c:v>5.8806849999999998E-5</c:v>
                </c:pt>
                <c:pt idx="13187">
                  <c:v>5.8629170000000002E-5</c:v>
                </c:pt>
                <c:pt idx="13188">
                  <c:v>9.3060989999999995E-5</c:v>
                </c:pt>
                <c:pt idx="13189">
                  <c:v>1.0823E-4</c:v>
                </c:pt>
                <c:pt idx="13190">
                  <c:v>1.0915070000000001E-4</c:v>
                </c:pt>
                <c:pt idx="13191">
                  <c:v>1.007375E-4</c:v>
                </c:pt>
                <c:pt idx="13192">
                  <c:v>8.9942909999999996E-5</c:v>
                </c:pt>
                <c:pt idx="13193">
                  <c:v>8.0741600000000006E-5</c:v>
                </c:pt>
                <c:pt idx="13194">
                  <c:v>7.4433070000000002E-5</c:v>
                </c:pt>
                <c:pt idx="13195">
                  <c:v>7.0618969999999994E-5</c:v>
                </c:pt>
                <c:pt idx="13196">
                  <c:v>6.8005710000000006E-5</c:v>
                </c:pt>
                <c:pt idx="13197">
                  <c:v>6.569248E-5</c:v>
                </c:pt>
                <c:pt idx="13198">
                  <c:v>6.3608540000000002E-5</c:v>
                </c:pt>
                <c:pt idx="13199">
                  <c:v>6.2028989999999998E-5</c:v>
                </c:pt>
                <c:pt idx="13200">
                  <c:v>6.110628E-5</c:v>
                </c:pt>
                <c:pt idx="13201">
                  <c:v>6.0621709999999997E-5</c:v>
                </c:pt>
                <c:pt idx="13202">
                  <c:v>5.9666059999999998E-5</c:v>
                </c:pt>
                <c:pt idx="13203">
                  <c:v>5.914194E-5</c:v>
                </c:pt>
                <c:pt idx="13204">
                  <c:v>5.8943039999999997E-5</c:v>
                </c:pt>
                <c:pt idx="13205">
                  <c:v>5.870188E-5</c:v>
                </c:pt>
                <c:pt idx="13206">
                  <c:v>5.817242E-5</c:v>
                </c:pt>
                <c:pt idx="13207">
                  <c:v>9.2759179999999996E-5</c:v>
                </c:pt>
                <c:pt idx="13208">
                  <c:v>1.079013E-4</c:v>
                </c:pt>
                <c:pt idx="13209">
                  <c:v>1.0889E-4</c:v>
                </c:pt>
                <c:pt idx="13210">
                  <c:v>1.005683E-4</c:v>
                </c:pt>
                <c:pt idx="13211">
                  <c:v>8.961284E-5</c:v>
                </c:pt>
                <c:pt idx="13212">
                  <c:v>8.0486879999999995E-5</c:v>
                </c:pt>
                <c:pt idx="13213">
                  <c:v>7.4098599999999996E-5</c:v>
                </c:pt>
                <c:pt idx="13214">
                  <c:v>7.0382239999999994E-5</c:v>
                </c:pt>
                <c:pt idx="13215">
                  <c:v>6.7801670000000003E-5</c:v>
                </c:pt>
                <c:pt idx="13216">
                  <c:v>6.5627640000000004E-5</c:v>
                </c:pt>
                <c:pt idx="13217">
                  <c:v>6.3583780000000005E-5</c:v>
                </c:pt>
                <c:pt idx="13218">
                  <c:v>6.2139310000000004E-5</c:v>
                </c:pt>
                <c:pt idx="13219">
                  <c:v>6.1239509999999996E-5</c:v>
                </c:pt>
                <c:pt idx="13220">
                  <c:v>6.0716330000000002E-5</c:v>
                </c:pt>
                <c:pt idx="13221">
                  <c:v>6.0343290000000001E-5</c:v>
                </c:pt>
                <c:pt idx="13222">
                  <c:v>5.9404850000000001E-5</c:v>
                </c:pt>
                <c:pt idx="13223">
                  <c:v>5.8876570000000003E-5</c:v>
                </c:pt>
                <c:pt idx="13224">
                  <c:v>5.8709180000000002E-5</c:v>
                </c:pt>
                <c:pt idx="13225">
                  <c:v>5.8653609999999998E-5</c:v>
                </c:pt>
                <c:pt idx="13226">
                  <c:v>9.2571770000000005E-5</c:v>
                </c:pt>
                <c:pt idx="13227">
                  <c:v>1.075402E-4</c:v>
                </c:pt>
                <c:pt idx="13228">
                  <c:v>1.07477E-4</c:v>
                </c:pt>
                <c:pt idx="13229">
                  <c:v>9.9158070000000007E-5</c:v>
                </c:pt>
                <c:pt idx="13230">
                  <c:v>8.8198060000000002E-5</c:v>
                </c:pt>
                <c:pt idx="13231">
                  <c:v>7.9197239999999997E-5</c:v>
                </c:pt>
                <c:pt idx="13232">
                  <c:v>7.2822739999999999E-5</c:v>
                </c:pt>
                <c:pt idx="13233">
                  <c:v>6.9414209999999998E-5</c:v>
                </c:pt>
                <c:pt idx="13234">
                  <c:v>6.669968E-5</c:v>
                </c:pt>
                <c:pt idx="13235">
                  <c:v>6.4608069999999993E-5</c:v>
                </c:pt>
                <c:pt idx="13236">
                  <c:v>6.2762960000000006E-5</c:v>
                </c:pt>
                <c:pt idx="13237">
                  <c:v>6.1303029999999994E-5</c:v>
                </c:pt>
                <c:pt idx="13238">
                  <c:v>6.0595830000000002E-5</c:v>
                </c:pt>
                <c:pt idx="13239">
                  <c:v>6.0445890000000003E-5</c:v>
                </c:pt>
                <c:pt idx="13240">
                  <c:v>5.9730810000000001E-5</c:v>
                </c:pt>
                <c:pt idx="13241">
                  <c:v>5.9493090000000001E-5</c:v>
                </c:pt>
                <c:pt idx="13242">
                  <c:v>5.9399589999999999E-5</c:v>
                </c:pt>
                <c:pt idx="13243">
                  <c:v>5.8663830000000001E-5</c:v>
                </c:pt>
                <c:pt idx="13244">
                  <c:v>5.8663669999999997E-5</c:v>
                </c:pt>
                <c:pt idx="13245">
                  <c:v>9.3163149999999999E-5</c:v>
                </c:pt>
                <c:pt idx="13246">
                  <c:v>1.0816210000000001E-4</c:v>
                </c:pt>
                <c:pt idx="13247">
                  <c:v>1.090544E-4</c:v>
                </c:pt>
                <c:pt idx="13248">
                  <c:v>1.006232E-4</c:v>
                </c:pt>
                <c:pt idx="13249">
                  <c:v>9.0015470000000004E-5</c:v>
                </c:pt>
                <c:pt idx="13250">
                  <c:v>8.0821410000000006E-5</c:v>
                </c:pt>
                <c:pt idx="13251">
                  <c:v>7.455509E-5</c:v>
                </c:pt>
                <c:pt idx="13252">
                  <c:v>7.073356E-5</c:v>
                </c:pt>
                <c:pt idx="13253">
                  <c:v>6.8071380000000006E-5</c:v>
                </c:pt>
                <c:pt idx="13254">
                  <c:v>6.5693819999999999E-5</c:v>
                </c:pt>
                <c:pt idx="13255">
                  <c:v>6.3721130000000004E-5</c:v>
                </c:pt>
                <c:pt idx="13256">
                  <c:v>6.2303059999999994E-5</c:v>
                </c:pt>
                <c:pt idx="13257">
                  <c:v>6.1517820000000004E-5</c:v>
                </c:pt>
                <c:pt idx="13258">
                  <c:v>6.0978910000000001E-5</c:v>
                </c:pt>
                <c:pt idx="13259">
                  <c:v>6.05153E-5</c:v>
                </c:pt>
                <c:pt idx="13260">
                  <c:v>5.9596809999999999E-5</c:v>
                </c:pt>
                <c:pt idx="13261">
                  <c:v>5.9209709999999997E-5</c:v>
                </c:pt>
                <c:pt idx="13262">
                  <c:v>5.903616E-5</c:v>
                </c:pt>
                <c:pt idx="13263">
                  <c:v>5.8971020000000003E-5</c:v>
                </c:pt>
                <c:pt idx="13264">
                  <c:v>9.3250649999999995E-5</c:v>
                </c:pt>
                <c:pt idx="13265">
                  <c:v>1.084189E-4</c:v>
                </c:pt>
                <c:pt idx="13266">
                  <c:v>1.0859800000000001E-4</c:v>
                </c:pt>
                <c:pt idx="13267">
                  <c:v>9.9788830000000005E-5</c:v>
                </c:pt>
                <c:pt idx="13268">
                  <c:v>8.8802799999999996E-5</c:v>
                </c:pt>
                <c:pt idx="13269">
                  <c:v>7.9728469999999999E-5</c:v>
                </c:pt>
                <c:pt idx="13270">
                  <c:v>7.3364500000000005E-5</c:v>
                </c:pt>
                <c:pt idx="13271">
                  <c:v>6.9941480000000006E-5</c:v>
                </c:pt>
                <c:pt idx="13272">
                  <c:v>6.7245120000000006E-5</c:v>
                </c:pt>
                <c:pt idx="13273">
                  <c:v>6.530289E-5</c:v>
                </c:pt>
                <c:pt idx="13274">
                  <c:v>6.3137279999999995E-5</c:v>
                </c:pt>
                <c:pt idx="13275">
                  <c:v>6.1778899999999999E-5</c:v>
                </c:pt>
                <c:pt idx="13276">
                  <c:v>6.0891460000000002E-5</c:v>
                </c:pt>
                <c:pt idx="13277">
                  <c:v>6.0000059999999999E-5</c:v>
                </c:pt>
                <c:pt idx="13278">
                  <c:v>5.9741470000000002E-5</c:v>
                </c:pt>
                <c:pt idx="13279">
                  <c:v>5.9132789999999997E-5</c:v>
                </c:pt>
                <c:pt idx="13280">
                  <c:v>5.9030370000000001E-5</c:v>
                </c:pt>
                <c:pt idx="13281">
                  <c:v>5.8933539999999997E-5</c:v>
                </c:pt>
                <c:pt idx="13282">
                  <c:v>5.8880659999999997E-5</c:v>
                </c:pt>
                <c:pt idx="13283">
                  <c:v>9.2917089999999998E-5</c:v>
                </c:pt>
                <c:pt idx="13284">
                  <c:v>1.079409E-4</c:v>
                </c:pt>
                <c:pt idx="13285">
                  <c:v>1.0895950000000001E-4</c:v>
                </c:pt>
                <c:pt idx="13286">
                  <c:v>1.0079549999999999E-4</c:v>
                </c:pt>
                <c:pt idx="13287">
                  <c:v>9.0002779999999997E-5</c:v>
                </c:pt>
                <c:pt idx="13288">
                  <c:v>8.0906489999999995E-5</c:v>
                </c:pt>
                <c:pt idx="13289">
                  <c:v>7.4829840000000002E-5</c:v>
                </c:pt>
                <c:pt idx="13290">
                  <c:v>7.1131649999999999E-5</c:v>
                </c:pt>
                <c:pt idx="13291">
                  <c:v>6.8506680000000005E-5</c:v>
                </c:pt>
                <c:pt idx="13292">
                  <c:v>6.6233050000000004E-5</c:v>
                </c:pt>
                <c:pt idx="13293">
                  <c:v>6.4150549999999999E-5</c:v>
                </c:pt>
                <c:pt idx="13294">
                  <c:v>6.276345E-5</c:v>
                </c:pt>
                <c:pt idx="13295">
                  <c:v>6.1965370000000006E-5</c:v>
                </c:pt>
                <c:pt idx="13296">
                  <c:v>6.1423320000000007E-5</c:v>
                </c:pt>
                <c:pt idx="13297">
                  <c:v>6.1025140000000002E-5</c:v>
                </c:pt>
                <c:pt idx="13298">
                  <c:v>6.0682320000000001E-5</c:v>
                </c:pt>
                <c:pt idx="13299">
                  <c:v>5.9807240000000002E-5</c:v>
                </c:pt>
                <c:pt idx="13300">
                  <c:v>5.9407590000000003E-5</c:v>
                </c:pt>
                <c:pt idx="13301">
                  <c:v>5.9253609999999999E-5</c:v>
                </c:pt>
                <c:pt idx="13302">
                  <c:v>9.3750909999999998E-5</c:v>
                </c:pt>
                <c:pt idx="13303">
                  <c:v>1.0891E-4</c:v>
                </c:pt>
                <c:pt idx="13304">
                  <c:v>1.0985669999999999E-4</c:v>
                </c:pt>
                <c:pt idx="13305">
                  <c:v>1.015076E-4</c:v>
                </c:pt>
                <c:pt idx="13306">
                  <c:v>9.0612819999999996E-5</c:v>
                </c:pt>
                <c:pt idx="13307">
                  <c:v>8.1342769999999994E-5</c:v>
                </c:pt>
                <c:pt idx="13308">
                  <c:v>7.5024150000000002E-5</c:v>
                </c:pt>
                <c:pt idx="13309">
                  <c:v>7.1214090000000006E-5</c:v>
                </c:pt>
                <c:pt idx="13310">
                  <c:v>6.8470870000000007E-5</c:v>
                </c:pt>
                <c:pt idx="13311">
                  <c:v>6.6219680000000004E-5</c:v>
                </c:pt>
                <c:pt idx="13312">
                  <c:v>6.41651E-5</c:v>
                </c:pt>
                <c:pt idx="13313">
                  <c:v>6.2764779999999998E-5</c:v>
                </c:pt>
                <c:pt idx="13314">
                  <c:v>6.1793179999999995E-5</c:v>
                </c:pt>
                <c:pt idx="13315">
                  <c:v>6.1270460000000006E-5</c:v>
                </c:pt>
                <c:pt idx="13316">
                  <c:v>6.0819839999999999E-5</c:v>
                </c:pt>
                <c:pt idx="13317">
                  <c:v>6.0275480000000001E-5</c:v>
                </c:pt>
                <c:pt idx="13318">
                  <c:v>5.9361209999999997E-5</c:v>
                </c:pt>
                <c:pt idx="13319">
                  <c:v>5.9010240000000002E-5</c:v>
                </c:pt>
                <c:pt idx="13320">
                  <c:v>5.8942389999999999E-5</c:v>
                </c:pt>
                <c:pt idx="13321">
                  <c:v>9.3742640000000002E-5</c:v>
                </c:pt>
                <c:pt idx="13322">
                  <c:v>1.0892540000000001E-4</c:v>
                </c:pt>
                <c:pt idx="13323">
                  <c:v>1.098738E-4</c:v>
                </c:pt>
                <c:pt idx="13324">
                  <c:v>1.014586E-4</c:v>
                </c:pt>
                <c:pt idx="13325">
                  <c:v>9.0637120000000001E-5</c:v>
                </c:pt>
                <c:pt idx="13326">
                  <c:v>8.1416819999999997E-5</c:v>
                </c:pt>
                <c:pt idx="13327">
                  <c:v>7.5052280000000005E-5</c:v>
                </c:pt>
                <c:pt idx="13328">
                  <c:v>7.1351800000000004E-5</c:v>
                </c:pt>
                <c:pt idx="13329">
                  <c:v>6.8758710000000004E-5</c:v>
                </c:pt>
                <c:pt idx="13330">
                  <c:v>6.6447150000000006E-5</c:v>
                </c:pt>
                <c:pt idx="13331">
                  <c:v>6.4409379999999999E-5</c:v>
                </c:pt>
                <c:pt idx="13332">
                  <c:v>6.2894430000000001E-5</c:v>
                </c:pt>
                <c:pt idx="13333">
                  <c:v>6.2142729999999999E-5</c:v>
                </c:pt>
                <c:pt idx="13334">
                  <c:v>6.1718589999999995E-5</c:v>
                </c:pt>
                <c:pt idx="13335">
                  <c:v>6.1160099999999997E-5</c:v>
                </c:pt>
                <c:pt idx="13336">
                  <c:v>6.0725420000000001E-5</c:v>
                </c:pt>
                <c:pt idx="13337">
                  <c:v>5.9815070000000001E-5</c:v>
                </c:pt>
                <c:pt idx="13338">
                  <c:v>5.958355E-5</c:v>
                </c:pt>
                <c:pt idx="13339">
                  <c:v>5.93535E-5</c:v>
                </c:pt>
                <c:pt idx="13340">
                  <c:v>9.3937469999999998E-5</c:v>
                </c:pt>
                <c:pt idx="13341">
                  <c:v>1.089896E-4</c:v>
                </c:pt>
                <c:pt idx="13342">
                  <c:v>1.087312E-4</c:v>
                </c:pt>
                <c:pt idx="13343">
                  <c:v>1.003015E-4</c:v>
                </c:pt>
                <c:pt idx="13344">
                  <c:v>8.9723019999999996E-5</c:v>
                </c:pt>
                <c:pt idx="13345">
                  <c:v>8.0760910000000002E-5</c:v>
                </c:pt>
                <c:pt idx="13346">
                  <c:v>7.4623779999999994E-5</c:v>
                </c:pt>
                <c:pt idx="13347">
                  <c:v>7.1121820000000002E-5</c:v>
                </c:pt>
                <c:pt idx="13348">
                  <c:v>6.865811E-5</c:v>
                </c:pt>
                <c:pt idx="13349">
                  <c:v>6.6375440000000004E-5</c:v>
                </c:pt>
                <c:pt idx="13350">
                  <c:v>6.4439989999999999E-5</c:v>
                </c:pt>
                <c:pt idx="13351">
                  <c:v>6.2962789999999999E-5</c:v>
                </c:pt>
                <c:pt idx="13352">
                  <c:v>6.1973589999999998E-5</c:v>
                </c:pt>
                <c:pt idx="13353">
                  <c:v>6.133643E-5</c:v>
                </c:pt>
                <c:pt idx="13354">
                  <c:v>6.0359339999999999E-5</c:v>
                </c:pt>
                <c:pt idx="13355">
                  <c:v>6.0002069999999997E-5</c:v>
                </c:pt>
                <c:pt idx="13356">
                  <c:v>5.9641469999999999E-5</c:v>
                </c:pt>
                <c:pt idx="13357">
                  <c:v>5.9432909999999999E-5</c:v>
                </c:pt>
                <c:pt idx="13358">
                  <c:v>5.9434780000000001E-5</c:v>
                </c:pt>
                <c:pt idx="13359">
                  <c:v>9.3584790000000005E-5</c:v>
                </c:pt>
                <c:pt idx="13360">
                  <c:v>1.0847539999999999E-4</c:v>
                </c:pt>
                <c:pt idx="13361">
                  <c:v>1.093418E-4</c:v>
                </c:pt>
                <c:pt idx="13362">
                  <c:v>1.0107679999999999E-4</c:v>
                </c:pt>
                <c:pt idx="13363">
                  <c:v>9.0503779999999998E-5</c:v>
                </c:pt>
                <c:pt idx="13364">
                  <c:v>8.1202159999999997E-5</c:v>
                </c:pt>
                <c:pt idx="13365">
                  <c:v>7.4890989999999998E-5</c:v>
                </c:pt>
                <c:pt idx="13366">
                  <c:v>7.1136530000000001E-5</c:v>
                </c:pt>
                <c:pt idx="13367">
                  <c:v>6.8628720000000004E-5</c:v>
                </c:pt>
                <c:pt idx="13368">
                  <c:v>6.6329249999999999E-5</c:v>
                </c:pt>
                <c:pt idx="13369">
                  <c:v>6.4243580000000001E-5</c:v>
                </c:pt>
                <c:pt idx="13370">
                  <c:v>6.2702450000000001E-5</c:v>
                </c:pt>
                <c:pt idx="13371">
                  <c:v>6.1848090000000001E-5</c:v>
                </c:pt>
                <c:pt idx="13372">
                  <c:v>6.1260920000000003E-5</c:v>
                </c:pt>
                <c:pt idx="13373">
                  <c:v>6.0924639999999999E-5</c:v>
                </c:pt>
                <c:pt idx="13374">
                  <c:v>5.9870449999999999E-5</c:v>
                </c:pt>
                <c:pt idx="13375">
                  <c:v>5.9519009999999998E-5</c:v>
                </c:pt>
                <c:pt idx="13376">
                  <c:v>5.9272469999999997E-5</c:v>
                </c:pt>
                <c:pt idx="13377">
                  <c:v>5.9170740000000002E-5</c:v>
                </c:pt>
                <c:pt idx="13378">
                  <c:v>9.4083020000000002E-5</c:v>
                </c:pt>
                <c:pt idx="13379">
                  <c:v>1.094712E-4</c:v>
                </c:pt>
                <c:pt idx="13380">
                  <c:v>1.092487E-4</c:v>
                </c:pt>
                <c:pt idx="13381">
                  <c:v>1.0077300000000001E-4</c:v>
                </c:pt>
                <c:pt idx="13382">
                  <c:v>8.9934880000000004E-5</c:v>
                </c:pt>
                <c:pt idx="13383">
                  <c:v>8.0928599999999996E-5</c:v>
                </c:pt>
                <c:pt idx="13384">
                  <c:v>7.4786389999999999E-5</c:v>
                </c:pt>
                <c:pt idx="13385">
                  <c:v>7.1133430000000001E-5</c:v>
                </c:pt>
                <c:pt idx="13386">
                  <c:v>6.8652120000000001E-5</c:v>
                </c:pt>
                <c:pt idx="13387">
                  <c:v>6.6476649999999997E-5</c:v>
                </c:pt>
                <c:pt idx="13388">
                  <c:v>6.4702950000000004E-5</c:v>
                </c:pt>
                <c:pt idx="13389">
                  <c:v>6.3073029999999999E-5</c:v>
                </c:pt>
                <c:pt idx="13390">
                  <c:v>6.2104539999999997E-5</c:v>
                </c:pt>
                <c:pt idx="13391">
                  <c:v>6.1484910000000006E-5</c:v>
                </c:pt>
                <c:pt idx="13392">
                  <c:v>6.0908919999999997E-5</c:v>
                </c:pt>
                <c:pt idx="13393">
                  <c:v>5.99499E-5</c:v>
                </c:pt>
                <c:pt idx="13394">
                  <c:v>5.9523700000000001E-5</c:v>
                </c:pt>
                <c:pt idx="13395">
                  <c:v>5.9176640000000001E-5</c:v>
                </c:pt>
                <c:pt idx="13396">
                  <c:v>5.9076349999999999E-5</c:v>
                </c:pt>
                <c:pt idx="13397">
                  <c:v>9.3883730000000006E-5</c:v>
                </c:pt>
                <c:pt idx="13398">
                  <c:v>1.090021E-4</c:v>
                </c:pt>
                <c:pt idx="13399">
                  <c:v>1.088044E-4</c:v>
                </c:pt>
                <c:pt idx="13400">
                  <c:v>1.003593E-4</c:v>
                </c:pt>
                <c:pt idx="13401">
                  <c:v>8.9729950000000006E-5</c:v>
                </c:pt>
                <c:pt idx="13402">
                  <c:v>8.0748229999999996E-5</c:v>
                </c:pt>
                <c:pt idx="13403">
                  <c:v>7.4770619999999993E-5</c:v>
                </c:pt>
                <c:pt idx="13404">
                  <c:v>7.1307420000000002E-5</c:v>
                </c:pt>
                <c:pt idx="13405">
                  <c:v>6.8846409999999999E-5</c:v>
                </c:pt>
                <c:pt idx="13406">
                  <c:v>6.6536260000000006E-5</c:v>
                </c:pt>
                <c:pt idx="13407">
                  <c:v>6.4451029999999999E-5</c:v>
                </c:pt>
                <c:pt idx="13408">
                  <c:v>6.2962169999999996E-5</c:v>
                </c:pt>
                <c:pt idx="13409">
                  <c:v>6.2042299999999994E-5</c:v>
                </c:pt>
                <c:pt idx="13410">
                  <c:v>6.1446569999999993E-5</c:v>
                </c:pt>
                <c:pt idx="13411">
                  <c:v>6.0991610000000001E-5</c:v>
                </c:pt>
                <c:pt idx="13412">
                  <c:v>6.0529090000000002E-5</c:v>
                </c:pt>
                <c:pt idx="13413">
                  <c:v>6.0107910000000002E-5</c:v>
                </c:pt>
                <c:pt idx="13414">
                  <c:v>5.9347089999999999E-5</c:v>
                </c:pt>
                <c:pt idx="13415">
                  <c:v>5.9058080000000002E-5</c:v>
                </c:pt>
                <c:pt idx="13416">
                  <c:v>9.3534529999999999E-5</c:v>
                </c:pt>
                <c:pt idx="13417">
                  <c:v>1.0859180000000001E-4</c:v>
                </c:pt>
                <c:pt idx="13418">
                  <c:v>1.095999E-4</c:v>
                </c:pt>
                <c:pt idx="13419">
                  <c:v>1.011472E-4</c:v>
                </c:pt>
                <c:pt idx="13420">
                  <c:v>9.0145870000000005E-5</c:v>
                </c:pt>
                <c:pt idx="13421">
                  <c:v>8.0921669999999999E-5</c:v>
                </c:pt>
                <c:pt idx="13422">
                  <c:v>7.4829690000000006E-5</c:v>
                </c:pt>
                <c:pt idx="13423">
                  <c:v>7.1391579999999995E-5</c:v>
                </c:pt>
                <c:pt idx="13424">
                  <c:v>6.8942350000000002E-5</c:v>
                </c:pt>
                <c:pt idx="13425">
                  <c:v>6.6640309999999994E-5</c:v>
                </c:pt>
                <c:pt idx="13426">
                  <c:v>6.4594389999999999E-5</c:v>
                </c:pt>
                <c:pt idx="13427">
                  <c:v>6.3053779999999994E-5</c:v>
                </c:pt>
                <c:pt idx="13428">
                  <c:v>6.2261540000000003E-5</c:v>
                </c:pt>
                <c:pt idx="13429">
                  <c:v>6.1846819999999993E-5</c:v>
                </c:pt>
                <c:pt idx="13430">
                  <c:v>6.1404460000000002E-5</c:v>
                </c:pt>
                <c:pt idx="13431">
                  <c:v>6.1049960000000004E-5</c:v>
                </c:pt>
                <c:pt idx="13432">
                  <c:v>6.0599629999999997E-5</c:v>
                </c:pt>
                <c:pt idx="13433">
                  <c:v>5.9819679999999998E-5</c:v>
                </c:pt>
                <c:pt idx="13434">
                  <c:v>5.9633380000000003E-5</c:v>
                </c:pt>
                <c:pt idx="13435">
                  <c:v>5.9474530000000003E-5</c:v>
                </c:pt>
                <c:pt idx="13436">
                  <c:v>9.4212749999999997E-5</c:v>
                </c:pt>
                <c:pt idx="13437">
                  <c:v>1.09274E-4</c:v>
                </c:pt>
                <c:pt idx="13438">
                  <c:v>1.102125E-4</c:v>
                </c:pt>
                <c:pt idx="13439">
                  <c:v>1.017203E-4</c:v>
                </c:pt>
                <c:pt idx="13440">
                  <c:v>9.064485E-5</c:v>
                </c:pt>
                <c:pt idx="13441">
                  <c:v>8.1340580000000004E-5</c:v>
                </c:pt>
                <c:pt idx="13442">
                  <c:v>7.5052070000000004E-5</c:v>
                </c:pt>
                <c:pt idx="13443">
                  <c:v>7.1417549999999995E-5</c:v>
                </c:pt>
                <c:pt idx="13444">
                  <c:v>6.8953450000000006E-5</c:v>
                </c:pt>
                <c:pt idx="13445">
                  <c:v>6.6656320000000002E-5</c:v>
                </c:pt>
                <c:pt idx="13446">
                  <c:v>6.4524330000000004E-5</c:v>
                </c:pt>
                <c:pt idx="13447">
                  <c:v>6.2942569999999994E-5</c:v>
                </c:pt>
                <c:pt idx="13448">
                  <c:v>6.1963519999999999E-5</c:v>
                </c:pt>
                <c:pt idx="13449">
                  <c:v>6.1571680000000004E-5</c:v>
                </c:pt>
                <c:pt idx="13450">
                  <c:v>6.1159200000000002E-5</c:v>
                </c:pt>
                <c:pt idx="13451">
                  <c:v>6.0788939999999999E-5</c:v>
                </c:pt>
                <c:pt idx="13452">
                  <c:v>6.0361200000000001E-5</c:v>
                </c:pt>
                <c:pt idx="13453">
                  <c:v>5.9954729999999999E-5</c:v>
                </c:pt>
                <c:pt idx="13454">
                  <c:v>5.9269950000000003E-5</c:v>
                </c:pt>
                <c:pt idx="13455">
                  <c:v>9.3653320000000001E-5</c:v>
                </c:pt>
                <c:pt idx="13456">
                  <c:v>1.086157E-4</c:v>
                </c:pt>
                <c:pt idx="13457">
                  <c:v>1.094807E-4</c:v>
                </c:pt>
                <c:pt idx="13458">
                  <c:v>1.010101E-4</c:v>
                </c:pt>
                <c:pt idx="13459">
                  <c:v>9.0325349999999997E-5</c:v>
                </c:pt>
                <c:pt idx="13460">
                  <c:v>8.1147539999999998E-5</c:v>
                </c:pt>
                <c:pt idx="13461">
                  <c:v>7.4954689999999995E-5</c:v>
                </c:pt>
                <c:pt idx="13462">
                  <c:v>7.1258349999999999E-5</c:v>
                </c:pt>
                <c:pt idx="13463">
                  <c:v>6.8809179999999997E-5</c:v>
                </c:pt>
                <c:pt idx="13464">
                  <c:v>6.6484130000000005E-5</c:v>
                </c:pt>
                <c:pt idx="13465">
                  <c:v>6.4414710000000006E-5</c:v>
                </c:pt>
                <c:pt idx="13466">
                  <c:v>6.298722E-5</c:v>
                </c:pt>
                <c:pt idx="13467">
                  <c:v>6.1954939999999995E-5</c:v>
                </c:pt>
                <c:pt idx="13468">
                  <c:v>6.1273340000000004E-5</c:v>
                </c:pt>
                <c:pt idx="13469">
                  <c:v>6.0848150000000001E-5</c:v>
                </c:pt>
                <c:pt idx="13470">
                  <c:v>6.0526799999999998E-5</c:v>
                </c:pt>
                <c:pt idx="13471">
                  <c:v>6.0215340000000002E-5</c:v>
                </c:pt>
                <c:pt idx="13472">
                  <c:v>5.9551130000000002E-5</c:v>
                </c:pt>
                <c:pt idx="13473">
                  <c:v>5.921043E-5</c:v>
                </c:pt>
                <c:pt idx="13474">
                  <c:v>9.373138E-5</c:v>
                </c:pt>
                <c:pt idx="13475">
                  <c:v>1.087512E-4</c:v>
                </c:pt>
                <c:pt idx="13476">
                  <c:v>1.0958970000000001E-4</c:v>
                </c:pt>
                <c:pt idx="13477">
                  <c:v>1.0130579999999999E-4</c:v>
                </c:pt>
                <c:pt idx="13478">
                  <c:v>9.0671519999999995E-5</c:v>
                </c:pt>
                <c:pt idx="13479">
                  <c:v>8.1633369999999995E-5</c:v>
                </c:pt>
                <c:pt idx="13480">
                  <c:v>7.5333859999999998E-5</c:v>
                </c:pt>
                <c:pt idx="13481">
                  <c:v>7.1589779999999995E-5</c:v>
                </c:pt>
                <c:pt idx="13482">
                  <c:v>6.9007450000000003E-5</c:v>
                </c:pt>
                <c:pt idx="13483">
                  <c:v>6.6726959999999997E-5</c:v>
                </c:pt>
                <c:pt idx="13484">
                  <c:v>6.4848620000000003E-5</c:v>
                </c:pt>
                <c:pt idx="13485">
                  <c:v>6.328944E-5</c:v>
                </c:pt>
                <c:pt idx="13486">
                  <c:v>6.2305439999999998E-5</c:v>
                </c:pt>
                <c:pt idx="13487">
                  <c:v>6.1868670000000004E-5</c:v>
                </c:pt>
                <c:pt idx="13488">
                  <c:v>6.1401760000000003E-5</c:v>
                </c:pt>
                <c:pt idx="13489">
                  <c:v>6.1006540000000002E-5</c:v>
                </c:pt>
                <c:pt idx="13490">
                  <c:v>6.0665409999999998E-5</c:v>
                </c:pt>
                <c:pt idx="13491">
                  <c:v>6.0386210000000002E-5</c:v>
                </c:pt>
                <c:pt idx="13492">
                  <c:v>5.9737059999999998E-5</c:v>
                </c:pt>
                <c:pt idx="13493">
                  <c:v>5.9586329999999998E-5</c:v>
                </c:pt>
                <c:pt idx="13494">
                  <c:v>9.4375810000000006E-5</c:v>
                </c:pt>
                <c:pt idx="13495">
                  <c:v>1.0948160000000001E-4</c:v>
                </c:pt>
                <c:pt idx="13496">
                  <c:v>1.104225E-4</c:v>
                </c:pt>
                <c:pt idx="13497">
                  <c:v>1.020715E-4</c:v>
                </c:pt>
                <c:pt idx="13498">
                  <c:v>9.1104369999999999E-5</c:v>
                </c:pt>
                <c:pt idx="13499">
                  <c:v>8.1934730000000002E-5</c:v>
                </c:pt>
                <c:pt idx="13500">
                  <c:v>7.5512330000000001E-5</c:v>
                </c:pt>
                <c:pt idx="13501">
                  <c:v>7.1826159999999997E-5</c:v>
                </c:pt>
                <c:pt idx="13502">
                  <c:v>6.9448259999999994E-5</c:v>
                </c:pt>
                <c:pt idx="13503">
                  <c:v>6.7183070000000002E-5</c:v>
                </c:pt>
                <c:pt idx="13504">
                  <c:v>6.5232679999999995E-5</c:v>
                </c:pt>
                <c:pt idx="13505">
                  <c:v>6.3644149999999999E-5</c:v>
                </c:pt>
                <c:pt idx="13506">
                  <c:v>6.2759980000000001E-5</c:v>
                </c:pt>
                <c:pt idx="13507">
                  <c:v>6.2082730000000003E-5</c:v>
                </c:pt>
                <c:pt idx="13508">
                  <c:v>6.1625199999999994E-5</c:v>
                </c:pt>
                <c:pt idx="13509">
                  <c:v>6.1094520000000004E-5</c:v>
                </c:pt>
                <c:pt idx="13510">
                  <c:v>6.0769239999999997E-5</c:v>
                </c:pt>
                <c:pt idx="13511">
                  <c:v>6.0502530000000001E-5</c:v>
                </c:pt>
                <c:pt idx="13512">
                  <c:v>6.0416720000000002E-5</c:v>
                </c:pt>
                <c:pt idx="13513">
                  <c:v>9.5049509999999999E-5</c:v>
                </c:pt>
                <c:pt idx="13514">
                  <c:v>1.101212E-4</c:v>
                </c:pt>
                <c:pt idx="13515">
                  <c:v>1.110419E-4</c:v>
                </c:pt>
                <c:pt idx="13516">
                  <c:v>1.0255590000000001E-4</c:v>
                </c:pt>
                <c:pt idx="13517">
                  <c:v>9.1585139999999994E-5</c:v>
                </c:pt>
                <c:pt idx="13518">
                  <c:v>8.2293629999999996E-5</c:v>
                </c:pt>
                <c:pt idx="13519">
                  <c:v>7.5888069999999994E-5</c:v>
                </c:pt>
                <c:pt idx="13520">
                  <c:v>7.2254119999999998E-5</c:v>
                </c:pt>
                <c:pt idx="13521">
                  <c:v>6.9701170000000001E-5</c:v>
                </c:pt>
                <c:pt idx="13522">
                  <c:v>6.7464499999999998E-5</c:v>
                </c:pt>
                <c:pt idx="13523">
                  <c:v>6.5520799999999998E-5</c:v>
                </c:pt>
                <c:pt idx="13524">
                  <c:v>6.3951240000000001E-5</c:v>
                </c:pt>
                <c:pt idx="13525">
                  <c:v>6.3051210000000004E-5</c:v>
                </c:pt>
                <c:pt idx="13526">
                  <c:v>6.2631380000000003E-5</c:v>
                </c:pt>
                <c:pt idx="13527">
                  <c:v>6.2250359999999993E-5</c:v>
                </c:pt>
                <c:pt idx="13528">
                  <c:v>6.1833109999999997E-5</c:v>
                </c:pt>
                <c:pt idx="13529">
                  <c:v>6.1222600000000006E-5</c:v>
                </c:pt>
                <c:pt idx="13530">
                  <c:v>6.085734E-5</c:v>
                </c:pt>
                <c:pt idx="13531">
                  <c:v>6.0513719999999998E-5</c:v>
                </c:pt>
                <c:pt idx="13532">
                  <c:v>6.0350019999999998E-5</c:v>
                </c:pt>
                <c:pt idx="13533">
                  <c:v>9.5130069999999997E-5</c:v>
                </c:pt>
                <c:pt idx="13534">
                  <c:v>1.1025710000000001E-4</c:v>
                </c:pt>
                <c:pt idx="13535">
                  <c:v>1.111894E-4</c:v>
                </c:pt>
                <c:pt idx="13536">
                  <c:v>1.026541E-4</c:v>
                </c:pt>
                <c:pt idx="13537">
                  <c:v>9.1794209999999997E-5</c:v>
                </c:pt>
                <c:pt idx="13538">
                  <c:v>8.2504470000000001E-5</c:v>
                </c:pt>
                <c:pt idx="13539">
                  <c:v>7.6059290000000005E-5</c:v>
                </c:pt>
                <c:pt idx="13540">
                  <c:v>7.2350500000000005E-5</c:v>
                </c:pt>
                <c:pt idx="13541">
                  <c:v>6.9958660000000002E-5</c:v>
                </c:pt>
                <c:pt idx="13542">
                  <c:v>6.786692E-5</c:v>
                </c:pt>
                <c:pt idx="13543">
                  <c:v>6.5978139999999994E-5</c:v>
                </c:pt>
                <c:pt idx="13544">
                  <c:v>6.4507250000000001E-5</c:v>
                </c:pt>
                <c:pt idx="13545">
                  <c:v>6.3610850000000001E-5</c:v>
                </c:pt>
                <c:pt idx="13546">
                  <c:v>6.2949110000000004E-5</c:v>
                </c:pt>
                <c:pt idx="13547">
                  <c:v>6.2445499999999997E-5</c:v>
                </c:pt>
                <c:pt idx="13548">
                  <c:v>6.2109660000000003E-5</c:v>
                </c:pt>
                <c:pt idx="13549">
                  <c:v>6.1760570000000004E-5</c:v>
                </c:pt>
                <c:pt idx="13550">
                  <c:v>6.1450430000000006E-5</c:v>
                </c:pt>
                <c:pt idx="13551">
                  <c:v>6.1166889999999998E-5</c:v>
                </c:pt>
                <c:pt idx="13552">
                  <c:v>9.5825009999999999E-5</c:v>
                </c:pt>
                <c:pt idx="13553">
                  <c:v>1.108553E-4</c:v>
                </c:pt>
                <c:pt idx="13554">
                  <c:v>1.117762E-4</c:v>
                </c:pt>
                <c:pt idx="13555">
                  <c:v>1.0310340000000001E-4</c:v>
                </c:pt>
                <c:pt idx="13556">
                  <c:v>9.2169790000000006E-5</c:v>
                </c:pt>
                <c:pt idx="13557">
                  <c:v>8.268231E-5</c:v>
                </c:pt>
                <c:pt idx="13558">
                  <c:v>7.6243680000000002E-5</c:v>
                </c:pt>
                <c:pt idx="13559">
                  <c:v>7.2513489999999995E-5</c:v>
                </c:pt>
                <c:pt idx="13560">
                  <c:v>7.0062540000000005E-5</c:v>
                </c:pt>
                <c:pt idx="13561">
                  <c:v>6.7934899999999999E-5</c:v>
                </c:pt>
                <c:pt idx="13562">
                  <c:v>6.6062200000000006E-5</c:v>
                </c:pt>
                <c:pt idx="13563">
                  <c:v>6.4691100000000001E-5</c:v>
                </c:pt>
                <c:pt idx="13564">
                  <c:v>6.3703900000000005E-5</c:v>
                </c:pt>
                <c:pt idx="13565">
                  <c:v>6.303855E-5</c:v>
                </c:pt>
                <c:pt idx="13566">
                  <c:v>6.2607340000000002E-5</c:v>
                </c:pt>
                <c:pt idx="13567">
                  <c:v>6.2119550000000004E-5</c:v>
                </c:pt>
                <c:pt idx="13568">
                  <c:v>6.1652729999999995E-5</c:v>
                </c:pt>
                <c:pt idx="13569">
                  <c:v>6.1383560000000004E-5</c:v>
                </c:pt>
                <c:pt idx="13570">
                  <c:v>6.1205389999999994E-5</c:v>
                </c:pt>
                <c:pt idx="13571">
                  <c:v>6.0576850000000003E-5</c:v>
                </c:pt>
                <c:pt idx="13572">
                  <c:v>9.5825670000000004E-5</c:v>
                </c:pt>
                <c:pt idx="13573">
                  <c:v>1.1101420000000001E-4</c:v>
                </c:pt>
                <c:pt idx="13574">
                  <c:v>1.118288E-4</c:v>
                </c:pt>
                <c:pt idx="13575">
                  <c:v>1.033908E-4</c:v>
                </c:pt>
                <c:pt idx="13576">
                  <c:v>9.2522910000000002E-5</c:v>
                </c:pt>
                <c:pt idx="13577">
                  <c:v>8.3185549999999995E-5</c:v>
                </c:pt>
                <c:pt idx="13578">
                  <c:v>7.6657550000000006E-5</c:v>
                </c:pt>
                <c:pt idx="13579">
                  <c:v>7.2808050000000002E-5</c:v>
                </c:pt>
                <c:pt idx="13580">
                  <c:v>7.0250149999999997E-5</c:v>
                </c:pt>
                <c:pt idx="13581">
                  <c:v>6.7999660000000003E-5</c:v>
                </c:pt>
                <c:pt idx="13582">
                  <c:v>6.5926150000000002E-5</c:v>
                </c:pt>
                <c:pt idx="13583">
                  <c:v>6.444891E-5</c:v>
                </c:pt>
                <c:pt idx="13584">
                  <c:v>6.3553809999999995E-5</c:v>
                </c:pt>
                <c:pt idx="13585">
                  <c:v>6.3002899999999999E-5</c:v>
                </c:pt>
                <c:pt idx="13586">
                  <c:v>6.2451410000000004E-5</c:v>
                </c:pt>
                <c:pt idx="13587">
                  <c:v>6.2091379999999998E-5</c:v>
                </c:pt>
                <c:pt idx="13588">
                  <c:v>6.1682490000000004E-5</c:v>
                </c:pt>
                <c:pt idx="13589">
                  <c:v>6.1249199999999996E-5</c:v>
                </c:pt>
                <c:pt idx="13590">
                  <c:v>6.1057300000000002E-5</c:v>
                </c:pt>
                <c:pt idx="13591">
                  <c:v>9.5852750000000001E-5</c:v>
                </c:pt>
                <c:pt idx="13592">
                  <c:v>1.108832E-4</c:v>
                </c:pt>
                <c:pt idx="13593">
                  <c:v>1.1178E-4</c:v>
                </c:pt>
                <c:pt idx="13594">
                  <c:v>1.032366E-4</c:v>
                </c:pt>
                <c:pt idx="13595">
                  <c:v>9.2250219999999994E-5</c:v>
                </c:pt>
                <c:pt idx="13596">
                  <c:v>8.3016930000000003E-5</c:v>
                </c:pt>
                <c:pt idx="13597">
                  <c:v>7.6785420000000007E-5</c:v>
                </c:pt>
                <c:pt idx="13598">
                  <c:v>7.319394E-5</c:v>
                </c:pt>
                <c:pt idx="13599">
                  <c:v>7.0488429999999996E-5</c:v>
                </c:pt>
                <c:pt idx="13600">
                  <c:v>6.825418E-5</c:v>
                </c:pt>
                <c:pt idx="13601">
                  <c:v>6.6224179999999994E-5</c:v>
                </c:pt>
                <c:pt idx="13602">
                  <c:v>6.479221E-5</c:v>
                </c:pt>
                <c:pt idx="13603">
                  <c:v>6.3900720000000004E-5</c:v>
                </c:pt>
                <c:pt idx="13604">
                  <c:v>6.3434210000000004E-5</c:v>
                </c:pt>
                <c:pt idx="13605">
                  <c:v>6.2897140000000001E-5</c:v>
                </c:pt>
                <c:pt idx="13606">
                  <c:v>6.239014E-5</c:v>
                </c:pt>
                <c:pt idx="13607">
                  <c:v>6.2092689999999995E-5</c:v>
                </c:pt>
                <c:pt idx="13608">
                  <c:v>6.1800640000000002E-5</c:v>
                </c:pt>
                <c:pt idx="13609">
                  <c:v>6.1736639999999997E-5</c:v>
                </c:pt>
                <c:pt idx="13610">
                  <c:v>6.1645510000000005E-5</c:v>
                </c:pt>
                <c:pt idx="13611">
                  <c:v>9.6587190000000002E-5</c:v>
                </c:pt>
                <c:pt idx="13612">
                  <c:v>1.116416E-4</c:v>
                </c:pt>
                <c:pt idx="13613">
                  <c:v>1.1258440000000001E-4</c:v>
                </c:pt>
                <c:pt idx="13614">
                  <c:v>1.039429E-4</c:v>
                </c:pt>
                <c:pt idx="13615">
                  <c:v>9.2794619999999996E-5</c:v>
                </c:pt>
                <c:pt idx="13616">
                  <c:v>8.3288000000000006E-5</c:v>
                </c:pt>
                <c:pt idx="13617">
                  <c:v>7.6949939999999996E-5</c:v>
                </c:pt>
                <c:pt idx="13618">
                  <c:v>7.3399649999999998E-5</c:v>
                </c:pt>
                <c:pt idx="13619">
                  <c:v>7.0958320000000003E-5</c:v>
                </c:pt>
                <c:pt idx="13620">
                  <c:v>6.8852969999999997E-5</c:v>
                </c:pt>
                <c:pt idx="13621">
                  <c:v>6.6726349999999995E-5</c:v>
                </c:pt>
                <c:pt idx="13622">
                  <c:v>6.5274759999999998E-5</c:v>
                </c:pt>
                <c:pt idx="13623">
                  <c:v>6.4391669999999993E-5</c:v>
                </c:pt>
                <c:pt idx="13624">
                  <c:v>6.3922820000000005E-5</c:v>
                </c:pt>
                <c:pt idx="13625">
                  <c:v>6.3486009999999996E-5</c:v>
                </c:pt>
                <c:pt idx="13626">
                  <c:v>6.3080240000000002E-5</c:v>
                </c:pt>
                <c:pt idx="13627">
                  <c:v>6.27528E-5</c:v>
                </c:pt>
                <c:pt idx="13628">
                  <c:v>6.2447710000000003E-5</c:v>
                </c:pt>
                <c:pt idx="13629">
                  <c:v>6.2318939999999993E-5</c:v>
                </c:pt>
                <c:pt idx="13630">
                  <c:v>6.2197270000000006E-5</c:v>
                </c:pt>
                <c:pt idx="13631">
                  <c:v>9.7331510000000002E-5</c:v>
                </c:pt>
                <c:pt idx="13632">
                  <c:v>1.125134E-4</c:v>
                </c:pt>
                <c:pt idx="13633">
                  <c:v>1.1352479999999999E-4</c:v>
                </c:pt>
                <c:pt idx="13634">
                  <c:v>1.0483380000000001E-4</c:v>
                </c:pt>
                <c:pt idx="13635">
                  <c:v>9.373544E-5</c:v>
                </c:pt>
                <c:pt idx="13636">
                  <c:v>8.4277029999999995E-5</c:v>
                </c:pt>
                <c:pt idx="13637">
                  <c:v>7.7681800000000006E-5</c:v>
                </c:pt>
                <c:pt idx="13638">
                  <c:v>7.4140540000000002E-5</c:v>
                </c:pt>
                <c:pt idx="13639">
                  <c:v>7.1620569999999995E-5</c:v>
                </c:pt>
                <c:pt idx="13640">
                  <c:v>6.9321239999999999E-5</c:v>
                </c:pt>
                <c:pt idx="13641">
                  <c:v>6.7434089999999998E-5</c:v>
                </c:pt>
                <c:pt idx="13642">
                  <c:v>6.6107809999999998E-5</c:v>
                </c:pt>
                <c:pt idx="13643">
                  <c:v>6.5167560000000007E-5</c:v>
                </c:pt>
                <c:pt idx="13644">
                  <c:v>6.4702239999999995E-5</c:v>
                </c:pt>
                <c:pt idx="13645">
                  <c:v>6.4188040000000006E-5</c:v>
                </c:pt>
                <c:pt idx="13646">
                  <c:v>6.3827260000000002E-5</c:v>
                </c:pt>
                <c:pt idx="13647">
                  <c:v>6.3357549999999994E-5</c:v>
                </c:pt>
                <c:pt idx="13648">
                  <c:v>6.2961140000000005E-5</c:v>
                </c:pt>
                <c:pt idx="13649">
                  <c:v>6.2664720000000005E-5</c:v>
                </c:pt>
                <c:pt idx="13650">
                  <c:v>6.2457149999999999E-5</c:v>
                </c:pt>
                <c:pt idx="13651">
                  <c:v>9.7511369999999994E-5</c:v>
                </c:pt>
                <c:pt idx="13652">
                  <c:v>1.1266579999999999E-4</c:v>
                </c:pt>
                <c:pt idx="13653">
                  <c:v>1.134366E-4</c:v>
                </c:pt>
                <c:pt idx="13654">
                  <c:v>1.048083E-4</c:v>
                </c:pt>
                <c:pt idx="13655">
                  <c:v>9.3565040000000006E-5</c:v>
                </c:pt>
                <c:pt idx="13656">
                  <c:v>8.4217650000000002E-5</c:v>
                </c:pt>
                <c:pt idx="13657">
                  <c:v>7.7849259999999997E-5</c:v>
                </c:pt>
                <c:pt idx="13658">
                  <c:v>7.4198530000000007E-5</c:v>
                </c:pt>
                <c:pt idx="13659">
                  <c:v>7.1695539999999994E-5</c:v>
                </c:pt>
                <c:pt idx="13660">
                  <c:v>6.9199579999999999E-5</c:v>
                </c:pt>
                <c:pt idx="13661">
                  <c:v>6.7044350000000001E-5</c:v>
                </c:pt>
                <c:pt idx="13662">
                  <c:v>6.5374620000000004E-5</c:v>
                </c:pt>
                <c:pt idx="13663">
                  <c:v>6.4520139999999995E-5</c:v>
                </c:pt>
                <c:pt idx="13664">
                  <c:v>6.4268380000000001E-5</c:v>
                </c:pt>
                <c:pt idx="13665">
                  <c:v>6.3785210000000001E-5</c:v>
                </c:pt>
                <c:pt idx="13666">
                  <c:v>6.3275910000000002E-5</c:v>
                </c:pt>
                <c:pt idx="13667">
                  <c:v>6.2834149999999999E-5</c:v>
                </c:pt>
                <c:pt idx="13668">
                  <c:v>6.2447019999999995E-5</c:v>
                </c:pt>
                <c:pt idx="13669">
                  <c:v>6.2127660000000002E-5</c:v>
                </c:pt>
                <c:pt idx="13670">
                  <c:v>6.2233779999999999E-5</c:v>
                </c:pt>
                <c:pt idx="13671">
                  <c:v>9.6781310000000002E-5</c:v>
                </c:pt>
                <c:pt idx="13672">
                  <c:v>1.116015E-4</c:v>
                </c:pt>
                <c:pt idx="13673">
                  <c:v>1.1153960000000001E-4</c:v>
                </c:pt>
                <c:pt idx="13674">
                  <c:v>1.029516E-4</c:v>
                </c:pt>
                <c:pt idx="13675">
                  <c:v>9.2375629999999999E-5</c:v>
                </c:pt>
                <c:pt idx="13676">
                  <c:v>8.31738E-5</c:v>
                </c:pt>
                <c:pt idx="13677">
                  <c:v>7.6791010000000005E-5</c:v>
                </c:pt>
                <c:pt idx="13678">
                  <c:v>7.3193489999999996E-5</c:v>
                </c:pt>
                <c:pt idx="13679">
                  <c:v>7.0741629999999996E-5</c:v>
                </c:pt>
                <c:pt idx="13680">
                  <c:v>6.8372380000000001E-5</c:v>
                </c:pt>
                <c:pt idx="13681">
                  <c:v>6.6186839999999997E-5</c:v>
                </c:pt>
                <c:pt idx="13682">
                  <c:v>6.4837400000000004E-5</c:v>
                </c:pt>
                <c:pt idx="13683">
                  <c:v>6.4246520000000004E-5</c:v>
                </c:pt>
                <c:pt idx="13684">
                  <c:v>6.3989499999999994E-5</c:v>
                </c:pt>
                <c:pt idx="13685">
                  <c:v>6.3782320000000002E-5</c:v>
                </c:pt>
                <c:pt idx="13686">
                  <c:v>6.2974149999999994E-5</c:v>
                </c:pt>
                <c:pt idx="13687">
                  <c:v>6.2508170000000004E-5</c:v>
                </c:pt>
                <c:pt idx="13688">
                  <c:v>6.2007570000000004E-5</c:v>
                </c:pt>
                <c:pt idx="13689">
                  <c:v>6.1940839999999998E-5</c:v>
                </c:pt>
                <c:pt idx="13690">
                  <c:v>6.201236E-5</c:v>
                </c:pt>
                <c:pt idx="13691">
                  <c:v>9.7420800000000001E-5</c:v>
                </c:pt>
                <c:pt idx="13692">
                  <c:v>1.127597E-4</c:v>
                </c:pt>
                <c:pt idx="13693">
                  <c:v>1.1367919999999999E-4</c:v>
                </c:pt>
                <c:pt idx="13694">
                  <c:v>1.051892E-4</c:v>
                </c:pt>
                <c:pt idx="13695">
                  <c:v>9.4037459999999999E-5</c:v>
                </c:pt>
                <c:pt idx="13696">
                  <c:v>8.4754999999999997E-5</c:v>
                </c:pt>
                <c:pt idx="13697">
                  <c:v>7.8225920000000001E-5</c:v>
                </c:pt>
                <c:pt idx="13698">
                  <c:v>7.4542140000000002E-5</c:v>
                </c:pt>
                <c:pt idx="13699">
                  <c:v>7.1938869999999994E-5</c:v>
                </c:pt>
                <c:pt idx="13700">
                  <c:v>6.9500530000000005E-5</c:v>
                </c:pt>
                <c:pt idx="13701">
                  <c:v>6.7258860000000005E-5</c:v>
                </c:pt>
                <c:pt idx="13702">
                  <c:v>6.5036910000000001E-5</c:v>
                </c:pt>
                <c:pt idx="13703">
                  <c:v>6.4110560000000006E-5</c:v>
                </c:pt>
                <c:pt idx="13704">
                  <c:v>6.384971E-5</c:v>
                </c:pt>
                <c:pt idx="13705">
                  <c:v>6.3517039999999998E-5</c:v>
                </c:pt>
                <c:pt idx="13706">
                  <c:v>6.2767420000000006E-5</c:v>
                </c:pt>
                <c:pt idx="13707">
                  <c:v>6.2304659999999997E-5</c:v>
                </c:pt>
                <c:pt idx="13708">
                  <c:v>6.1895889999999997E-5</c:v>
                </c:pt>
                <c:pt idx="13709">
                  <c:v>6.1866560000000006E-5</c:v>
                </c:pt>
                <c:pt idx="13710">
                  <c:v>6.116207E-5</c:v>
                </c:pt>
                <c:pt idx="13711">
                  <c:v>9.6475030000000003E-5</c:v>
                </c:pt>
                <c:pt idx="13712">
                  <c:v>1.120808E-4</c:v>
                </c:pt>
                <c:pt idx="13713">
                  <c:v>1.1184999999999999E-4</c:v>
                </c:pt>
                <c:pt idx="13714">
                  <c:v>1.032583E-4</c:v>
                </c:pt>
                <c:pt idx="13715">
                  <c:v>9.2546030000000007E-5</c:v>
                </c:pt>
                <c:pt idx="13716">
                  <c:v>8.335398E-5</c:v>
                </c:pt>
                <c:pt idx="13717">
                  <c:v>7.6967179999999996E-5</c:v>
                </c:pt>
                <c:pt idx="13718">
                  <c:v>7.2965479999999997E-5</c:v>
                </c:pt>
                <c:pt idx="13719">
                  <c:v>7.0464130000000004E-5</c:v>
                </c:pt>
                <c:pt idx="13720">
                  <c:v>6.8541730000000004E-5</c:v>
                </c:pt>
                <c:pt idx="13721">
                  <c:v>6.6172449999999994E-5</c:v>
                </c:pt>
                <c:pt idx="13722">
                  <c:v>6.4519460000000002E-5</c:v>
                </c:pt>
                <c:pt idx="13723">
                  <c:v>6.3800560000000004E-5</c:v>
                </c:pt>
                <c:pt idx="13724">
                  <c:v>6.3433529999999997E-5</c:v>
                </c:pt>
                <c:pt idx="13725">
                  <c:v>6.2824209999999995E-5</c:v>
                </c:pt>
                <c:pt idx="13726">
                  <c:v>6.1914610000000006E-5</c:v>
                </c:pt>
                <c:pt idx="13727">
                  <c:v>6.1459330000000005E-5</c:v>
                </c:pt>
                <c:pt idx="13728">
                  <c:v>6.1339370000000002E-5</c:v>
                </c:pt>
                <c:pt idx="13729">
                  <c:v>6.1532550000000004E-5</c:v>
                </c:pt>
                <c:pt idx="13730">
                  <c:v>6.1087269999999998E-5</c:v>
                </c:pt>
                <c:pt idx="13731">
                  <c:v>9.6884790000000004E-5</c:v>
                </c:pt>
                <c:pt idx="13732">
                  <c:v>1.120771E-4</c:v>
                </c:pt>
                <c:pt idx="13733">
                  <c:v>1.119239E-4</c:v>
                </c:pt>
                <c:pt idx="13734">
                  <c:v>1.034728E-4</c:v>
                </c:pt>
                <c:pt idx="13735">
                  <c:v>9.2856940000000005E-5</c:v>
                </c:pt>
                <c:pt idx="13736">
                  <c:v>8.3971689999999994E-5</c:v>
                </c:pt>
                <c:pt idx="13737">
                  <c:v>7.7274849999999998E-5</c:v>
                </c:pt>
                <c:pt idx="13738">
                  <c:v>7.3541500000000001E-5</c:v>
                </c:pt>
                <c:pt idx="13739">
                  <c:v>7.0935860000000004E-5</c:v>
                </c:pt>
                <c:pt idx="13740">
                  <c:v>6.8662529999999997E-5</c:v>
                </c:pt>
                <c:pt idx="13741">
                  <c:v>6.6559670000000004E-5</c:v>
                </c:pt>
                <c:pt idx="13742">
                  <c:v>6.4575189999999997E-5</c:v>
                </c:pt>
                <c:pt idx="13743">
                  <c:v>6.3436199999999994E-5</c:v>
                </c:pt>
                <c:pt idx="13744">
                  <c:v>6.2918070000000001E-5</c:v>
                </c:pt>
                <c:pt idx="13745">
                  <c:v>6.2634169999999995E-5</c:v>
                </c:pt>
                <c:pt idx="13746">
                  <c:v>6.1822730000000002E-5</c:v>
                </c:pt>
                <c:pt idx="13747">
                  <c:v>6.1517669999999993E-5</c:v>
                </c:pt>
                <c:pt idx="13748">
                  <c:v>6.0909480000000002E-5</c:v>
                </c:pt>
                <c:pt idx="13749">
                  <c:v>6.0724670000000003E-5</c:v>
                </c:pt>
                <c:pt idx="13750">
                  <c:v>6.0685579999999999E-5</c:v>
                </c:pt>
                <c:pt idx="13751">
                  <c:v>9.6107300000000001E-5</c:v>
                </c:pt>
                <c:pt idx="13752">
                  <c:v>1.1117019999999999E-4</c:v>
                </c:pt>
                <c:pt idx="13753">
                  <c:v>1.109697E-4</c:v>
                </c:pt>
                <c:pt idx="13754">
                  <c:v>1.026757E-4</c:v>
                </c:pt>
                <c:pt idx="13755">
                  <c:v>9.2157809999999994E-5</c:v>
                </c:pt>
                <c:pt idx="13756">
                  <c:v>8.3221609999999997E-5</c:v>
                </c:pt>
                <c:pt idx="13757">
                  <c:v>7.7112200000000003E-5</c:v>
                </c:pt>
                <c:pt idx="13758">
                  <c:v>7.3458349999999998E-5</c:v>
                </c:pt>
                <c:pt idx="13759">
                  <c:v>7.0472769999999998E-5</c:v>
                </c:pt>
                <c:pt idx="13760">
                  <c:v>6.8167610000000002E-5</c:v>
                </c:pt>
                <c:pt idx="13761">
                  <c:v>6.6176120000000006E-5</c:v>
                </c:pt>
                <c:pt idx="13762">
                  <c:v>6.4745750000000003E-5</c:v>
                </c:pt>
                <c:pt idx="13763">
                  <c:v>6.3550899999999995E-5</c:v>
                </c:pt>
                <c:pt idx="13764">
                  <c:v>6.2944990000000001E-5</c:v>
                </c:pt>
                <c:pt idx="13765">
                  <c:v>6.2613390000000005E-5</c:v>
                </c:pt>
                <c:pt idx="13766">
                  <c:v>6.1985890000000005E-5</c:v>
                </c:pt>
                <c:pt idx="13767">
                  <c:v>6.1660339999999999E-5</c:v>
                </c:pt>
                <c:pt idx="13768">
                  <c:v>6.1495819999999996E-5</c:v>
                </c:pt>
                <c:pt idx="13769">
                  <c:v>6.0822629999999998E-5</c:v>
                </c:pt>
                <c:pt idx="13770">
                  <c:v>6.061818E-5</c:v>
                </c:pt>
                <c:pt idx="13771">
                  <c:v>9.6505250000000002E-5</c:v>
                </c:pt>
                <c:pt idx="13772">
                  <c:v>1.115752E-4</c:v>
                </c:pt>
                <c:pt idx="13773">
                  <c:v>1.112195E-4</c:v>
                </c:pt>
                <c:pt idx="13774">
                  <c:v>1.024865E-4</c:v>
                </c:pt>
                <c:pt idx="13775">
                  <c:v>9.1751530000000006E-5</c:v>
                </c:pt>
                <c:pt idx="13776">
                  <c:v>8.2796519999999994E-5</c:v>
                </c:pt>
                <c:pt idx="13777">
                  <c:v>7.671462E-5</c:v>
                </c:pt>
                <c:pt idx="13778">
                  <c:v>7.313737E-5</c:v>
                </c:pt>
                <c:pt idx="13779">
                  <c:v>7.0652549999999998E-5</c:v>
                </c:pt>
                <c:pt idx="13780">
                  <c:v>6.8387370000000007E-5</c:v>
                </c:pt>
                <c:pt idx="13781">
                  <c:v>6.558031E-5</c:v>
                </c:pt>
                <c:pt idx="13782">
                  <c:v>6.3981929999999993E-5</c:v>
                </c:pt>
                <c:pt idx="13783">
                  <c:v>6.3142080000000005E-5</c:v>
                </c:pt>
                <c:pt idx="13784">
                  <c:v>6.2762999999999995E-5</c:v>
                </c:pt>
                <c:pt idx="13785">
                  <c:v>6.1773390000000007E-5</c:v>
                </c:pt>
                <c:pt idx="13786">
                  <c:v>6.1504420000000002E-5</c:v>
                </c:pt>
                <c:pt idx="13787">
                  <c:v>6.0761280000000002E-5</c:v>
                </c:pt>
                <c:pt idx="13788">
                  <c:v>6.045592E-5</c:v>
                </c:pt>
                <c:pt idx="13789">
                  <c:v>6.0479829999999999E-5</c:v>
                </c:pt>
                <c:pt idx="13790">
                  <c:v>5.995106E-5</c:v>
                </c:pt>
                <c:pt idx="13791">
                  <c:v>9.5785390000000006E-5</c:v>
                </c:pt>
                <c:pt idx="13792">
                  <c:v>1.110776E-4</c:v>
                </c:pt>
                <c:pt idx="13793">
                  <c:v>1.1085380000000001E-4</c:v>
                </c:pt>
                <c:pt idx="13794">
                  <c:v>1.025682E-4</c:v>
                </c:pt>
                <c:pt idx="13795">
                  <c:v>9.189499E-5</c:v>
                </c:pt>
                <c:pt idx="13796">
                  <c:v>8.2786820000000006E-5</c:v>
                </c:pt>
                <c:pt idx="13797">
                  <c:v>7.6425820000000004E-5</c:v>
                </c:pt>
                <c:pt idx="13798">
                  <c:v>7.2625069999999995E-5</c:v>
                </c:pt>
                <c:pt idx="13799">
                  <c:v>7.0046020000000001E-5</c:v>
                </c:pt>
                <c:pt idx="13800">
                  <c:v>6.7658470000000001E-5</c:v>
                </c:pt>
                <c:pt idx="13801">
                  <c:v>6.4940040000000001E-5</c:v>
                </c:pt>
                <c:pt idx="13802">
                  <c:v>6.3482299999999994E-5</c:v>
                </c:pt>
                <c:pt idx="13803">
                  <c:v>6.2652999999999998E-5</c:v>
                </c:pt>
                <c:pt idx="13804">
                  <c:v>6.1768320000000004E-5</c:v>
                </c:pt>
                <c:pt idx="13805">
                  <c:v>6.130001E-5</c:v>
                </c:pt>
                <c:pt idx="13806">
                  <c:v>6.0787179999999998E-5</c:v>
                </c:pt>
                <c:pt idx="13807">
                  <c:v>6.012871E-5</c:v>
                </c:pt>
                <c:pt idx="13808">
                  <c:v>5.982843E-5</c:v>
                </c:pt>
                <c:pt idx="13809">
                  <c:v>5.9422519999999997E-5</c:v>
                </c:pt>
                <c:pt idx="13810">
                  <c:v>5.920374E-5</c:v>
                </c:pt>
                <c:pt idx="13811">
                  <c:v>9.541528E-5</c:v>
                </c:pt>
                <c:pt idx="13812">
                  <c:v>1.108905E-4</c:v>
                </c:pt>
                <c:pt idx="13813">
                  <c:v>1.106664E-4</c:v>
                </c:pt>
                <c:pt idx="13814">
                  <c:v>1.020494E-4</c:v>
                </c:pt>
                <c:pt idx="13815">
                  <c:v>9.1115939999999996E-5</c:v>
                </c:pt>
                <c:pt idx="13816">
                  <c:v>8.1708090000000004E-5</c:v>
                </c:pt>
                <c:pt idx="13817">
                  <c:v>7.5548820000000006E-5</c:v>
                </c:pt>
                <c:pt idx="13818">
                  <c:v>7.2018470000000006E-5</c:v>
                </c:pt>
                <c:pt idx="13819">
                  <c:v>6.9652220000000005E-5</c:v>
                </c:pt>
                <c:pt idx="13820">
                  <c:v>6.6684840000000005E-5</c:v>
                </c:pt>
                <c:pt idx="13821">
                  <c:v>6.4703449999999998E-5</c:v>
                </c:pt>
                <c:pt idx="13822">
                  <c:v>6.3387429999999998E-5</c:v>
                </c:pt>
                <c:pt idx="13823">
                  <c:v>6.2027950000000006E-5</c:v>
                </c:pt>
                <c:pt idx="13824">
                  <c:v>6.1724229999999996E-5</c:v>
                </c:pt>
                <c:pt idx="13825">
                  <c:v>6.0765779999999999E-5</c:v>
                </c:pt>
                <c:pt idx="13826">
                  <c:v>6.0594999999999998E-5</c:v>
                </c:pt>
                <c:pt idx="13827">
                  <c:v>5.978832E-5</c:v>
                </c:pt>
                <c:pt idx="13828">
                  <c:v>5.9778080000000001E-5</c:v>
                </c:pt>
                <c:pt idx="13829">
                  <c:v>5.9137400000000001E-5</c:v>
                </c:pt>
                <c:pt idx="13830">
                  <c:v>5.9227710000000003E-5</c:v>
                </c:pt>
                <c:pt idx="13831">
                  <c:v>9.528819E-5</c:v>
                </c:pt>
                <c:pt idx="13832">
                  <c:v>1.108049E-4</c:v>
                </c:pt>
                <c:pt idx="13833">
                  <c:v>1.105903E-4</c:v>
                </c:pt>
                <c:pt idx="13834">
                  <c:v>1.016751E-4</c:v>
                </c:pt>
                <c:pt idx="13835">
                  <c:v>9.0546830000000001E-5</c:v>
                </c:pt>
                <c:pt idx="13836">
                  <c:v>8.1349759999999995E-5</c:v>
                </c:pt>
                <c:pt idx="13837">
                  <c:v>7.4519809999999998E-5</c:v>
                </c:pt>
                <c:pt idx="13838">
                  <c:v>7.0527719999999994E-5</c:v>
                </c:pt>
                <c:pt idx="13839">
                  <c:v>6.8209120000000005E-5</c:v>
                </c:pt>
                <c:pt idx="13840">
                  <c:v>6.5726929999999998E-5</c:v>
                </c:pt>
                <c:pt idx="13841">
                  <c:v>6.3861459999999996E-5</c:v>
                </c:pt>
                <c:pt idx="13842">
                  <c:v>6.2664019999999996E-5</c:v>
                </c:pt>
                <c:pt idx="13843">
                  <c:v>6.1282090000000007E-5</c:v>
                </c:pt>
                <c:pt idx="13844">
                  <c:v>6.0608240000000003E-5</c:v>
                </c:pt>
                <c:pt idx="13845">
                  <c:v>5.9746230000000003E-5</c:v>
                </c:pt>
                <c:pt idx="13846">
                  <c:v>5.944891E-5</c:v>
                </c:pt>
                <c:pt idx="13847">
                  <c:v>5.8783139999999999E-5</c:v>
                </c:pt>
                <c:pt idx="13848">
                  <c:v>5.8580689999999999E-5</c:v>
                </c:pt>
                <c:pt idx="13849">
                  <c:v>5.8322210000000003E-5</c:v>
                </c:pt>
                <c:pt idx="13850">
                  <c:v>5.8476369999999999E-5</c:v>
                </c:pt>
                <c:pt idx="13851">
                  <c:v>5.7979290000000002E-5</c:v>
                </c:pt>
                <c:pt idx="13852">
                  <c:v>9.464191E-5</c:v>
                </c:pt>
                <c:pt idx="13853">
                  <c:v>1.102824E-4</c:v>
                </c:pt>
                <c:pt idx="13854">
                  <c:v>1.104165E-4</c:v>
                </c:pt>
                <c:pt idx="13855">
                  <c:v>1.016125E-4</c:v>
                </c:pt>
                <c:pt idx="13856">
                  <c:v>9.0845000000000002E-5</c:v>
                </c:pt>
                <c:pt idx="13857">
                  <c:v>8.1543479999999995E-5</c:v>
                </c:pt>
                <c:pt idx="13858">
                  <c:v>7.5114699999999994E-5</c:v>
                </c:pt>
                <c:pt idx="13859">
                  <c:v>7.0597849999999994E-5</c:v>
                </c:pt>
                <c:pt idx="13860">
                  <c:v>6.7782890000000004E-5</c:v>
                </c:pt>
                <c:pt idx="13861">
                  <c:v>6.5892650000000003E-5</c:v>
                </c:pt>
                <c:pt idx="13862">
                  <c:v>6.3317069999999995E-5</c:v>
                </c:pt>
                <c:pt idx="13863">
                  <c:v>6.1517359999999999E-5</c:v>
                </c:pt>
                <c:pt idx="13864">
                  <c:v>6.0734949999999997E-5</c:v>
                </c:pt>
                <c:pt idx="13865">
                  <c:v>5.9830290000000001E-5</c:v>
                </c:pt>
                <c:pt idx="13866">
                  <c:v>5.9488879999999998E-5</c:v>
                </c:pt>
                <c:pt idx="13867">
                  <c:v>5.8824820000000001E-5</c:v>
                </c:pt>
                <c:pt idx="13868">
                  <c:v>5.8458229999999997E-5</c:v>
                </c:pt>
                <c:pt idx="13869">
                  <c:v>5.8215540000000001E-5</c:v>
                </c:pt>
                <c:pt idx="13870">
                  <c:v>5.7669520000000002E-5</c:v>
                </c:pt>
                <c:pt idx="13871">
                  <c:v>5.7937119999999999E-5</c:v>
                </c:pt>
                <c:pt idx="13872">
                  <c:v>9.4043209999999995E-5</c:v>
                </c:pt>
                <c:pt idx="13873">
                  <c:v>1.095206E-4</c:v>
                </c:pt>
                <c:pt idx="13874">
                  <c:v>1.095991E-4</c:v>
                </c:pt>
                <c:pt idx="13875">
                  <c:v>1.0079589999999999E-4</c:v>
                </c:pt>
                <c:pt idx="13876">
                  <c:v>8.9916280000000004E-5</c:v>
                </c:pt>
                <c:pt idx="13877">
                  <c:v>8.0419899999999999E-5</c:v>
                </c:pt>
                <c:pt idx="13878">
                  <c:v>7.3987589999999995E-5</c:v>
                </c:pt>
                <c:pt idx="13879">
                  <c:v>7.0124779999999995E-5</c:v>
                </c:pt>
                <c:pt idx="13880">
                  <c:v>6.7290590000000002E-5</c:v>
                </c:pt>
                <c:pt idx="13881">
                  <c:v>6.500241E-5</c:v>
                </c:pt>
                <c:pt idx="13882">
                  <c:v>6.2674760000000002E-5</c:v>
                </c:pt>
                <c:pt idx="13883">
                  <c:v>6.1106409999999996E-5</c:v>
                </c:pt>
                <c:pt idx="13884">
                  <c:v>5.9892229999999998E-5</c:v>
                </c:pt>
                <c:pt idx="13885">
                  <c:v>5.9282990000000001E-5</c:v>
                </c:pt>
                <c:pt idx="13886">
                  <c:v>5.9018390000000003E-5</c:v>
                </c:pt>
                <c:pt idx="13887">
                  <c:v>5.8364189999999999E-5</c:v>
                </c:pt>
                <c:pt idx="13888">
                  <c:v>5.7854040000000001E-5</c:v>
                </c:pt>
                <c:pt idx="13889">
                  <c:v>5.7467799999999999E-5</c:v>
                </c:pt>
                <c:pt idx="13890">
                  <c:v>5.7191300000000002E-5</c:v>
                </c:pt>
                <c:pt idx="13891">
                  <c:v>5.7279620000000001E-5</c:v>
                </c:pt>
                <c:pt idx="13892">
                  <c:v>9.3750299999999996E-5</c:v>
                </c:pt>
                <c:pt idx="13893">
                  <c:v>1.0950330000000001E-4</c:v>
                </c:pt>
                <c:pt idx="13894">
                  <c:v>1.09721E-4</c:v>
                </c:pt>
                <c:pt idx="13895">
                  <c:v>1.010932E-4</c:v>
                </c:pt>
                <c:pt idx="13896">
                  <c:v>9.0051399999999996E-5</c:v>
                </c:pt>
                <c:pt idx="13897">
                  <c:v>8.034746E-5</c:v>
                </c:pt>
                <c:pt idx="13898">
                  <c:v>7.4030989999999996E-5</c:v>
                </c:pt>
                <c:pt idx="13899">
                  <c:v>6.9967790000000004E-5</c:v>
                </c:pt>
                <c:pt idx="13900">
                  <c:v>6.6982620000000006E-5</c:v>
                </c:pt>
                <c:pt idx="13901">
                  <c:v>6.454132E-5</c:v>
                </c:pt>
                <c:pt idx="13902">
                  <c:v>6.2171009999999999E-5</c:v>
                </c:pt>
                <c:pt idx="13903">
                  <c:v>6.0494520000000003E-5</c:v>
                </c:pt>
                <c:pt idx="13904">
                  <c:v>5.93969E-5</c:v>
                </c:pt>
                <c:pt idx="13905">
                  <c:v>5.858875E-5</c:v>
                </c:pt>
                <c:pt idx="13906">
                  <c:v>5.8500520000000001E-5</c:v>
                </c:pt>
                <c:pt idx="13907">
                  <c:v>5.7843809999999997E-5</c:v>
                </c:pt>
                <c:pt idx="13908">
                  <c:v>5.7312390000000003E-5</c:v>
                </c:pt>
                <c:pt idx="13909">
                  <c:v>5.7023159999999997E-5</c:v>
                </c:pt>
                <c:pt idx="13910">
                  <c:v>5.689059E-5</c:v>
                </c:pt>
                <c:pt idx="13911">
                  <c:v>5.6755090000000001E-5</c:v>
                </c:pt>
                <c:pt idx="13912">
                  <c:v>5.6746480000000002E-5</c:v>
                </c:pt>
                <c:pt idx="13913">
                  <c:v>9.3323529999999997E-5</c:v>
                </c:pt>
                <c:pt idx="13914">
                  <c:v>1.088513E-4</c:v>
                </c:pt>
                <c:pt idx="13915">
                  <c:v>1.0858909999999999E-4</c:v>
                </c:pt>
                <c:pt idx="13916">
                  <c:v>9.9773029999999997E-5</c:v>
                </c:pt>
                <c:pt idx="13917">
                  <c:v>8.8739910000000001E-5</c:v>
                </c:pt>
                <c:pt idx="13918">
                  <c:v>7.917791E-5</c:v>
                </c:pt>
                <c:pt idx="13919">
                  <c:v>7.2531060000000005E-5</c:v>
                </c:pt>
                <c:pt idx="13920">
                  <c:v>6.9114129999999998E-5</c:v>
                </c:pt>
                <c:pt idx="13921">
                  <c:v>6.6354710000000004E-5</c:v>
                </c:pt>
                <c:pt idx="13922">
                  <c:v>6.3750289999999998E-5</c:v>
                </c:pt>
                <c:pt idx="13923">
                  <c:v>6.1601399999999996E-5</c:v>
                </c:pt>
                <c:pt idx="13924">
                  <c:v>5.9765249999999998E-5</c:v>
                </c:pt>
                <c:pt idx="13925">
                  <c:v>5.861373E-5</c:v>
                </c:pt>
                <c:pt idx="13926">
                  <c:v>5.8042540000000001E-5</c:v>
                </c:pt>
                <c:pt idx="13927">
                  <c:v>5.7559960000000002E-5</c:v>
                </c:pt>
                <c:pt idx="13928">
                  <c:v>5.6826639999999998E-5</c:v>
                </c:pt>
                <c:pt idx="13929">
                  <c:v>5.6493919999999999E-5</c:v>
                </c:pt>
                <c:pt idx="13930">
                  <c:v>5.625302E-5</c:v>
                </c:pt>
                <c:pt idx="13931">
                  <c:v>5.6109890000000002E-5</c:v>
                </c:pt>
                <c:pt idx="13932">
                  <c:v>5.5994720000000002E-5</c:v>
                </c:pt>
                <c:pt idx="13933">
                  <c:v>9.2431399999999997E-5</c:v>
                </c:pt>
                <c:pt idx="13934">
                  <c:v>1.081054E-4</c:v>
                </c:pt>
                <c:pt idx="13935">
                  <c:v>1.0802979999999999E-4</c:v>
                </c:pt>
                <c:pt idx="13936">
                  <c:v>9.9570969999999997E-5</c:v>
                </c:pt>
                <c:pt idx="13937">
                  <c:v>8.8188980000000004E-5</c:v>
                </c:pt>
                <c:pt idx="13938">
                  <c:v>7.8669889999999996E-5</c:v>
                </c:pt>
                <c:pt idx="13939">
                  <c:v>7.2187530000000002E-5</c:v>
                </c:pt>
                <c:pt idx="13940">
                  <c:v>6.8330140000000001E-5</c:v>
                </c:pt>
                <c:pt idx="13941">
                  <c:v>6.5704239999999996E-5</c:v>
                </c:pt>
                <c:pt idx="13942">
                  <c:v>6.3454190000000006E-5</c:v>
                </c:pt>
                <c:pt idx="13943">
                  <c:v>6.1333160000000001E-5</c:v>
                </c:pt>
                <c:pt idx="13944">
                  <c:v>5.970657E-5</c:v>
                </c:pt>
                <c:pt idx="13945">
                  <c:v>5.8661079999999998E-5</c:v>
                </c:pt>
                <c:pt idx="13946">
                  <c:v>5.7972820000000003E-5</c:v>
                </c:pt>
                <c:pt idx="13947">
                  <c:v>5.7607250000000003E-5</c:v>
                </c:pt>
                <c:pt idx="13948">
                  <c:v>5.7216080000000001E-5</c:v>
                </c:pt>
                <c:pt idx="13949">
                  <c:v>5.6801230000000003E-5</c:v>
                </c:pt>
                <c:pt idx="13950">
                  <c:v>5.626669E-5</c:v>
                </c:pt>
                <c:pt idx="13951">
                  <c:v>5.6028330000000002E-5</c:v>
                </c:pt>
                <c:pt idx="13952">
                  <c:v>5.5997479999999999E-5</c:v>
                </c:pt>
                <c:pt idx="13953">
                  <c:v>5.5713130000000002E-5</c:v>
                </c:pt>
                <c:pt idx="13954">
                  <c:v>9.2435930000000003E-5</c:v>
                </c:pt>
                <c:pt idx="13955">
                  <c:v>1.08188E-4</c:v>
                </c:pt>
                <c:pt idx="13956">
                  <c:v>1.079411E-4</c:v>
                </c:pt>
                <c:pt idx="13957">
                  <c:v>9.9238729999999998E-5</c:v>
                </c:pt>
                <c:pt idx="13958">
                  <c:v>8.8166330000000005E-5</c:v>
                </c:pt>
                <c:pt idx="13959">
                  <c:v>7.8784009999999997E-5</c:v>
                </c:pt>
                <c:pt idx="13960">
                  <c:v>7.2373900000000002E-5</c:v>
                </c:pt>
                <c:pt idx="13961">
                  <c:v>6.8602449999999996E-5</c:v>
                </c:pt>
                <c:pt idx="13962">
                  <c:v>6.5728150000000002E-5</c:v>
                </c:pt>
                <c:pt idx="13963">
                  <c:v>6.3355740000000003E-5</c:v>
                </c:pt>
                <c:pt idx="13964">
                  <c:v>6.1319590000000001E-5</c:v>
                </c:pt>
                <c:pt idx="13965">
                  <c:v>5.9949499999999999E-5</c:v>
                </c:pt>
                <c:pt idx="13966">
                  <c:v>5.9049489999999997E-5</c:v>
                </c:pt>
                <c:pt idx="13967">
                  <c:v>5.8235010000000001E-5</c:v>
                </c:pt>
                <c:pt idx="13968">
                  <c:v>5.7822290000000003E-5</c:v>
                </c:pt>
                <c:pt idx="13969">
                  <c:v>5.6940639999999998E-5</c:v>
                </c:pt>
                <c:pt idx="13970">
                  <c:v>5.6773790000000001E-5</c:v>
                </c:pt>
                <c:pt idx="13971">
                  <c:v>5.6258400000000003E-5</c:v>
                </c:pt>
                <c:pt idx="13972">
                  <c:v>5.6147139999999999E-5</c:v>
                </c:pt>
                <c:pt idx="13973">
                  <c:v>5.6162219999999997E-5</c:v>
                </c:pt>
                <c:pt idx="13974">
                  <c:v>9.2919979999999997E-5</c:v>
                </c:pt>
                <c:pt idx="13975">
                  <c:v>1.085937E-4</c:v>
                </c:pt>
                <c:pt idx="13976">
                  <c:v>1.082798E-4</c:v>
                </c:pt>
                <c:pt idx="13977">
                  <c:v>9.9398949999999998E-5</c:v>
                </c:pt>
                <c:pt idx="13978">
                  <c:v>8.8531379999999996E-5</c:v>
                </c:pt>
                <c:pt idx="13979">
                  <c:v>7.8918190000000005E-5</c:v>
                </c:pt>
                <c:pt idx="13980">
                  <c:v>7.2406159999999995E-5</c:v>
                </c:pt>
                <c:pt idx="13981">
                  <c:v>6.8524700000000005E-5</c:v>
                </c:pt>
                <c:pt idx="13982">
                  <c:v>6.5951370000000005E-5</c:v>
                </c:pt>
                <c:pt idx="13983">
                  <c:v>6.3763439999999996E-5</c:v>
                </c:pt>
                <c:pt idx="13984">
                  <c:v>6.1377299999999999E-5</c:v>
                </c:pt>
                <c:pt idx="13985">
                  <c:v>5.9717089999999997E-5</c:v>
                </c:pt>
                <c:pt idx="13986">
                  <c:v>5.8660260000000002E-5</c:v>
                </c:pt>
                <c:pt idx="13987">
                  <c:v>5.8026319999999998E-5</c:v>
                </c:pt>
                <c:pt idx="13988">
                  <c:v>5.7526830000000002E-5</c:v>
                </c:pt>
                <c:pt idx="13989">
                  <c:v>5.7074260000000001E-5</c:v>
                </c:pt>
                <c:pt idx="13990">
                  <c:v>5.6741699999999999E-5</c:v>
                </c:pt>
                <c:pt idx="13991">
                  <c:v>5.6559820000000002E-5</c:v>
                </c:pt>
                <c:pt idx="13992">
                  <c:v>5.625748E-5</c:v>
                </c:pt>
                <c:pt idx="13993">
                  <c:v>5.6131739999999999E-5</c:v>
                </c:pt>
                <c:pt idx="13994">
                  <c:v>5.594373E-5</c:v>
                </c:pt>
                <c:pt idx="13995">
                  <c:v>9.2952970000000001E-5</c:v>
                </c:pt>
                <c:pt idx="13996">
                  <c:v>1.0863909999999999E-4</c:v>
                </c:pt>
                <c:pt idx="13997">
                  <c:v>1.082719E-4</c:v>
                </c:pt>
                <c:pt idx="13998">
                  <c:v>9.9566289999999995E-5</c:v>
                </c:pt>
                <c:pt idx="13999">
                  <c:v>8.8541069999999996E-5</c:v>
                </c:pt>
                <c:pt idx="14000">
                  <c:v>7.9004649999999996E-5</c:v>
                </c:pt>
                <c:pt idx="14001">
                  <c:v>7.2559100000000001E-5</c:v>
                </c:pt>
                <c:pt idx="14002">
                  <c:v>6.8649379999999999E-5</c:v>
                </c:pt>
                <c:pt idx="14003">
                  <c:v>6.6069239999999997E-5</c:v>
                </c:pt>
                <c:pt idx="14004">
                  <c:v>6.3797880000000007E-5</c:v>
                </c:pt>
                <c:pt idx="14005">
                  <c:v>6.1689310000000007E-5</c:v>
                </c:pt>
                <c:pt idx="14006">
                  <c:v>6.0095890000000001E-5</c:v>
                </c:pt>
                <c:pt idx="14007">
                  <c:v>5.9192330000000001E-5</c:v>
                </c:pt>
                <c:pt idx="14008">
                  <c:v>5.8504110000000002E-5</c:v>
                </c:pt>
                <c:pt idx="14009">
                  <c:v>5.7969859999999999E-5</c:v>
                </c:pt>
                <c:pt idx="14010">
                  <c:v>5.736989E-5</c:v>
                </c:pt>
                <c:pt idx="14011">
                  <c:v>5.6933520000000001E-5</c:v>
                </c:pt>
                <c:pt idx="14012">
                  <c:v>5.6553440000000002E-5</c:v>
                </c:pt>
                <c:pt idx="14013">
                  <c:v>5.6379589999999997E-5</c:v>
                </c:pt>
                <c:pt idx="14014">
                  <c:v>5.6255100000000003E-5</c:v>
                </c:pt>
                <c:pt idx="14015">
                  <c:v>5.6293769999999998E-5</c:v>
                </c:pt>
                <c:pt idx="14016">
                  <c:v>9.3368049999999995E-5</c:v>
                </c:pt>
                <c:pt idx="14017">
                  <c:v>1.0916020000000001E-4</c:v>
                </c:pt>
                <c:pt idx="14018">
                  <c:v>1.088114E-4</c:v>
                </c:pt>
                <c:pt idx="14019">
                  <c:v>1.0000759999999999E-4</c:v>
                </c:pt>
                <c:pt idx="14020">
                  <c:v>8.863314E-5</c:v>
                </c:pt>
                <c:pt idx="14021">
                  <c:v>7.9094670000000005E-5</c:v>
                </c:pt>
                <c:pt idx="14022">
                  <c:v>7.2421790000000004E-5</c:v>
                </c:pt>
                <c:pt idx="14023">
                  <c:v>6.8828359999999997E-5</c:v>
                </c:pt>
                <c:pt idx="14024">
                  <c:v>6.6284410000000006E-5</c:v>
                </c:pt>
                <c:pt idx="14025">
                  <c:v>6.4060249999999997E-5</c:v>
                </c:pt>
                <c:pt idx="14026">
                  <c:v>6.1844620000000002E-5</c:v>
                </c:pt>
                <c:pt idx="14027">
                  <c:v>6.0240520000000002E-5</c:v>
                </c:pt>
                <c:pt idx="14028">
                  <c:v>5.9294440000000002E-5</c:v>
                </c:pt>
                <c:pt idx="14029">
                  <c:v>5.86486E-5</c:v>
                </c:pt>
                <c:pt idx="14030">
                  <c:v>5.796513E-5</c:v>
                </c:pt>
                <c:pt idx="14031">
                  <c:v>5.7427740000000002E-5</c:v>
                </c:pt>
                <c:pt idx="14032">
                  <c:v>5.696072E-5</c:v>
                </c:pt>
                <c:pt idx="14033">
                  <c:v>5.6718980000000002E-5</c:v>
                </c:pt>
                <c:pt idx="14034">
                  <c:v>5.6560359999999999E-5</c:v>
                </c:pt>
                <c:pt idx="14035">
                  <c:v>5.6465980000000003E-5</c:v>
                </c:pt>
                <c:pt idx="14036">
                  <c:v>5.6400000000000002E-5</c:v>
                </c:pt>
                <c:pt idx="14037">
                  <c:v>9.3337400000000005E-5</c:v>
                </c:pt>
                <c:pt idx="14038">
                  <c:v>1.09028E-4</c:v>
                </c:pt>
                <c:pt idx="14039">
                  <c:v>1.086402E-4</c:v>
                </c:pt>
                <c:pt idx="14040">
                  <c:v>9.9523499999999997E-5</c:v>
                </c:pt>
                <c:pt idx="14041">
                  <c:v>8.8283429999999998E-5</c:v>
                </c:pt>
                <c:pt idx="14042">
                  <c:v>7.8783910000000004E-5</c:v>
                </c:pt>
                <c:pt idx="14043">
                  <c:v>7.2406480000000004E-5</c:v>
                </c:pt>
                <c:pt idx="14044">
                  <c:v>6.8621229999999995E-5</c:v>
                </c:pt>
                <c:pt idx="14045">
                  <c:v>6.6099999999999994E-5</c:v>
                </c:pt>
                <c:pt idx="14046">
                  <c:v>6.3731760000000003E-5</c:v>
                </c:pt>
                <c:pt idx="14047">
                  <c:v>6.1745470000000005E-5</c:v>
                </c:pt>
                <c:pt idx="14048">
                  <c:v>6.0246869999999999E-5</c:v>
                </c:pt>
                <c:pt idx="14049">
                  <c:v>5.9344939999999998E-5</c:v>
                </c:pt>
                <c:pt idx="14050">
                  <c:v>5.8561960000000003E-5</c:v>
                </c:pt>
                <c:pt idx="14051">
                  <c:v>5.8102330000000003E-5</c:v>
                </c:pt>
                <c:pt idx="14052">
                  <c:v>5.767239E-5</c:v>
                </c:pt>
                <c:pt idx="14053">
                  <c:v>5.74064E-5</c:v>
                </c:pt>
                <c:pt idx="14054">
                  <c:v>5.7101190000000001E-5</c:v>
                </c:pt>
                <c:pt idx="14055">
                  <c:v>5.6906849999999999E-5</c:v>
                </c:pt>
                <c:pt idx="14056">
                  <c:v>5.6557449999999998E-5</c:v>
                </c:pt>
                <c:pt idx="14057">
                  <c:v>5.663923E-5</c:v>
                </c:pt>
                <c:pt idx="14058">
                  <c:v>9.3957749999999993E-5</c:v>
                </c:pt>
                <c:pt idx="14059">
                  <c:v>1.100804E-4</c:v>
                </c:pt>
                <c:pt idx="14060">
                  <c:v>1.09815E-4</c:v>
                </c:pt>
                <c:pt idx="14061">
                  <c:v>1.008838E-4</c:v>
                </c:pt>
                <c:pt idx="14062">
                  <c:v>8.945205E-5</c:v>
                </c:pt>
                <c:pt idx="14063">
                  <c:v>7.9704480000000001E-5</c:v>
                </c:pt>
                <c:pt idx="14064">
                  <c:v>7.3156570000000001E-5</c:v>
                </c:pt>
                <c:pt idx="14065">
                  <c:v>6.9374889999999998E-5</c:v>
                </c:pt>
                <c:pt idx="14066">
                  <c:v>6.6786809999999996E-5</c:v>
                </c:pt>
                <c:pt idx="14067">
                  <c:v>6.4565400000000004E-5</c:v>
                </c:pt>
                <c:pt idx="14068">
                  <c:v>6.2572369999999995E-5</c:v>
                </c:pt>
                <c:pt idx="14069">
                  <c:v>6.1137999999999996E-5</c:v>
                </c:pt>
                <c:pt idx="14070">
                  <c:v>6.0168669999999997E-5</c:v>
                </c:pt>
                <c:pt idx="14071">
                  <c:v>5.9612370000000003E-5</c:v>
                </c:pt>
                <c:pt idx="14072">
                  <c:v>5.8970920000000003E-5</c:v>
                </c:pt>
                <c:pt idx="14073">
                  <c:v>5.8550780000000001E-5</c:v>
                </c:pt>
                <c:pt idx="14074">
                  <c:v>5.8083479999999999E-5</c:v>
                </c:pt>
                <c:pt idx="14075">
                  <c:v>5.770523E-5</c:v>
                </c:pt>
                <c:pt idx="14076">
                  <c:v>5.7332890000000001E-5</c:v>
                </c:pt>
                <c:pt idx="14077">
                  <c:v>5.724784E-5</c:v>
                </c:pt>
                <c:pt idx="14078">
                  <c:v>9.4632860000000004E-5</c:v>
                </c:pt>
                <c:pt idx="14079">
                  <c:v>1.1069300000000001E-4</c:v>
                </c:pt>
                <c:pt idx="14080">
                  <c:v>1.103111E-4</c:v>
                </c:pt>
                <c:pt idx="14081">
                  <c:v>1.011362E-4</c:v>
                </c:pt>
                <c:pt idx="14082">
                  <c:v>8.9614729999999996E-5</c:v>
                </c:pt>
                <c:pt idx="14083">
                  <c:v>7.9879050000000002E-5</c:v>
                </c:pt>
                <c:pt idx="14084">
                  <c:v>7.330127E-5</c:v>
                </c:pt>
                <c:pt idx="14085">
                  <c:v>6.9726030000000005E-5</c:v>
                </c:pt>
                <c:pt idx="14086">
                  <c:v>6.7225399999999995E-5</c:v>
                </c:pt>
                <c:pt idx="14087">
                  <c:v>6.484084E-5</c:v>
                </c:pt>
                <c:pt idx="14088">
                  <c:v>6.2748689999999997E-5</c:v>
                </c:pt>
                <c:pt idx="14089">
                  <c:v>6.1063589999999995E-5</c:v>
                </c:pt>
                <c:pt idx="14090">
                  <c:v>5.979859E-5</c:v>
                </c:pt>
                <c:pt idx="14091">
                  <c:v>5.9168500000000001E-5</c:v>
                </c:pt>
                <c:pt idx="14092">
                  <c:v>5.854941E-5</c:v>
                </c:pt>
                <c:pt idx="14093">
                  <c:v>5.803371E-5</c:v>
                </c:pt>
                <c:pt idx="14094">
                  <c:v>5.7615039999999999E-5</c:v>
                </c:pt>
                <c:pt idx="14095">
                  <c:v>5.7259210000000003E-5</c:v>
                </c:pt>
                <c:pt idx="14096">
                  <c:v>5.7163680000000002E-5</c:v>
                </c:pt>
                <c:pt idx="14097">
                  <c:v>5.697681E-5</c:v>
                </c:pt>
                <c:pt idx="14098">
                  <c:v>5.6942720000000001E-5</c:v>
                </c:pt>
                <c:pt idx="14099">
                  <c:v>9.425832E-5</c:v>
                </c:pt>
                <c:pt idx="14100">
                  <c:v>1.101783E-4</c:v>
                </c:pt>
                <c:pt idx="14101">
                  <c:v>1.100154E-4</c:v>
                </c:pt>
                <c:pt idx="14102">
                  <c:v>1.010182E-4</c:v>
                </c:pt>
                <c:pt idx="14103">
                  <c:v>8.9636700000000002E-5</c:v>
                </c:pt>
                <c:pt idx="14104">
                  <c:v>7.9865599999999996E-5</c:v>
                </c:pt>
                <c:pt idx="14105">
                  <c:v>7.3266640000000004E-5</c:v>
                </c:pt>
                <c:pt idx="14106">
                  <c:v>6.950452E-5</c:v>
                </c:pt>
                <c:pt idx="14107">
                  <c:v>6.6875189999999999E-5</c:v>
                </c:pt>
                <c:pt idx="14108">
                  <c:v>6.4569070000000003E-5</c:v>
                </c:pt>
                <c:pt idx="14109">
                  <c:v>6.2257579999999997E-5</c:v>
                </c:pt>
                <c:pt idx="14110">
                  <c:v>6.0520419999999999E-5</c:v>
                </c:pt>
                <c:pt idx="14111">
                  <c:v>5.955381E-5</c:v>
                </c:pt>
                <c:pt idx="14112">
                  <c:v>5.8871579999999999E-5</c:v>
                </c:pt>
                <c:pt idx="14113">
                  <c:v>5.8212109999999999E-5</c:v>
                </c:pt>
                <c:pt idx="14114">
                  <c:v>5.7695770000000002E-5</c:v>
                </c:pt>
                <c:pt idx="14115">
                  <c:v>5.717916E-5</c:v>
                </c:pt>
                <c:pt idx="14116">
                  <c:v>5.6931980000000002E-5</c:v>
                </c:pt>
                <c:pt idx="14117">
                  <c:v>5.6859759999999998E-5</c:v>
                </c:pt>
                <c:pt idx="14118">
                  <c:v>5.677349E-5</c:v>
                </c:pt>
                <c:pt idx="14119">
                  <c:v>5.66894E-5</c:v>
                </c:pt>
                <c:pt idx="14120">
                  <c:v>9.4211619999999999E-5</c:v>
                </c:pt>
                <c:pt idx="14121">
                  <c:v>1.103514E-4</c:v>
                </c:pt>
                <c:pt idx="14122">
                  <c:v>1.102324E-4</c:v>
                </c:pt>
                <c:pt idx="14123">
                  <c:v>1.012559E-4</c:v>
                </c:pt>
                <c:pt idx="14124">
                  <c:v>8.9720630000000005E-5</c:v>
                </c:pt>
                <c:pt idx="14125">
                  <c:v>7.9916480000000005E-5</c:v>
                </c:pt>
                <c:pt idx="14126">
                  <c:v>7.3167450000000004E-5</c:v>
                </c:pt>
                <c:pt idx="14127">
                  <c:v>6.9414939999999994E-5</c:v>
                </c:pt>
                <c:pt idx="14128">
                  <c:v>6.6865869999999998E-5</c:v>
                </c:pt>
                <c:pt idx="14129">
                  <c:v>6.4662480000000005E-5</c:v>
                </c:pt>
                <c:pt idx="14130">
                  <c:v>6.2417140000000005E-5</c:v>
                </c:pt>
                <c:pt idx="14131">
                  <c:v>6.0556590000000002E-5</c:v>
                </c:pt>
                <c:pt idx="14132">
                  <c:v>5.9477559999999998E-5</c:v>
                </c:pt>
                <c:pt idx="14133">
                  <c:v>5.8825159999999998E-5</c:v>
                </c:pt>
                <c:pt idx="14134">
                  <c:v>5.8368239999999997E-5</c:v>
                </c:pt>
                <c:pt idx="14135">
                  <c:v>5.7922340000000002E-5</c:v>
                </c:pt>
                <c:pt idx="14136">
                  <c:v>5.7514459999999997E-5</c:v>
                </c:pt>
                <c:pt idx="14137">
                  <c:v>5.7088240000000003E-5</c:v>
                </c:pt>
                <c:pt idx="14138">
                  <c:v>5.6764900000000003E-5</c:v>
                </c:pt>
                <c:pt idx="14139">
                  <c:v>5.649577E-5</c:v>
                </c:pt>
                <c:pt idx="14140">
                  <c:v>5.6491099999999999E-5</c:v>
                </c:pt>
                <c:pt idx="14141">
                  <c:v>9.398284E-5</c:v>
                </c:pt>
                <c:pt idx="14142">
                  <c:v>1.099854E-4</c:v>
                </c:pt>
                <c:pt idx="14143">
                  <c:v>1.097107E-4</c:v>
                </c:pt>
                <c:pt idx="14144">
                  <c:v>1.005081E-4</c:v>
                </c:pt>
                <c:pt idx="14145">
                  <c:v>8.9137369999999996E-5</c:v>
                </c:pt>
                <c:pt idx="14146">
                  <c:v>7.9566479999999997E-5</c:v>
                </c:pt>
                <c:pt idx="14147">
                  <c:v>7.3001790000000002E-5</c:v>
                </c:pt>
                <c:pt idx="14148">
                  <c:v>6.9303749999999995E-5</c:v>
                </c:pt>
                <c:pt idx="14149">
                  <c:v>6.6876689999999995E-5</c:v>
                </c:pt>
                <c:pt idx="14150">
                  <c:v>6.4366719999999996E-5</c:v>
                </c:pt>
                <c:pt idx="14151">
                  <c:v>6.2179180000000001E-5</c:v>
                </c:pt>
                <c:pt idx="14152">
                  <c:v>6.049613E-5</c:v>
                </c:pt>
                <c:pt idx="14153">
                  <c:v>5.9550660000000003E-5</c:v>
                </c:pt>
                <c:pt idx="14154">
                  <c:v>5.87939E-5</c:v>
                </c:pt>
                <c:pt idx="14155">
                  <c:v>5.8263649999999999E-5</c:v>
                </c:pt>
                <c:pt idx="14156">
                  <c:v>5.7677319999999999E-5</c:v>
                </c:pt>
                <c:pt idx="14157">
                  <c:v>5.7297340000000001E-5</c:v>
                </c:pt>
                <c:pt idx="14158">
                  <c:v>5.6965249999999998E-5</c:v>
                </c:pt>
                <c:pt idx="14159">
                  <c:v>5.6790540000000001E-5</c:v>
                </c:pt>
                <c:pt idx="14160">
                  <c:v>5.6700519999999998E-5</c:v>
                </c:pt>
                <c:pt idx="14161">
                  <c:v>5.6537209999999999E-5</c:v>
                </c:pt>
                <c:pt idx="14162">
                  <c:v>9.4217850000000001E-5</c:v>
                </c:pt>
                <c:pt idx="14163">
                  <c:v>1.104066E-4</c:v>
                </c:pt>
                <c:pt idx="14164">
                  <c:v>1.101326E-4</c:v>
                </c:pt>
                <c:pt idx="14165">
                  <c:v>1.009783E-4</c:v>
                </c:pt>
                <c:pt idx="14166">
                  <c:v>8.9388210000000007E-5</c:v>
                </c:pt>
                <c:pt idx="14167">
                  <c:v>7.9564529999999996E-5</c:v>
                </c:pt>
                <c:pt idx="14168">
                  <c:v>7.2944680000000005E-5</c:v>
                </c:pt>
                <c:pt idx="14169">
                  <c:v>6.9060009999999993E-5</c:v>
                </c:pt>
                <c:pt idx="14170">
                  <c:v>6.6544419999999994E-5</c:v>
                </c:pt>
                <c:pt idx="14171">
                  <c:v>6.4296080000000001E-5</c:v>
                </c:pt>
                <c:pt idx="14172">
                  <c:v>6.2050180000000003E-5</c:v>
                </c:pt>
                <c:pt idx="14173">
                  <c:v>6.047482E-5</c:v>
                </c:pt>
                <c:pt idx="14174">
                  <c:v>5.9538789999999999E-5</c:v>
                </c:pt>
                <c:pt idx="14175">
                  <c:v>5.8760829999999997E-5</c:v>
                </c:pt>
                <c:pt idx="14176">
                  <c:v>5.8402749999999999E-5</c:v>
                </c:pt>
                <c:pt idx="14177">
                  <c:v>5.7961689999999997E-5</c:v>
                </c:pt>
                <c:pt idx="14178">
                  <c:v>5.7541640000000001E-5</c:v>
                </c:pt>
                <c:pt idx="14179">
                  <c:v>5.735119E-5</c:v>
                </c:pt>
                <c:pt idx="14180">
                  <c:v>5.7256239999999999E-5</c:v>
                </c:pt>
                <c:pt idx="14181">
                  <c:v>5.709498E-5</c:v>
                </c:pt>
                <c:pt idx="14182">
                  <c:v>5.684846E-5</c:v>
                </c:pt>
                <c:pt idx="14183">
                  <c:v>9.5050989999999994E-5</c:v>
                </c:pt>
                <c:pt idx="14184">
                  <c:v>1.1134939999999999E-4</c:v>
                </c:pt>
                <c:pt idx="14185">
                  <c:v>1.1105760000000001E-4</c:v>
                </c:pt>
                <c:pt idx="14186">
                  <c:v>1.017175E-4</c:v>
                </c:pt>
                <c:pt idx="14187">
                  <c:v>8.9985E-5</c:v>
                </c:pt>
                <c:pt idx="14188">
                  <c:v>7.9932789999999994E-5</c:v>
                </c:pt>
                <c:pt idx="14189">
                  <c:v>7.3224519999999998E-5</c:v>
                </c:pt>
                <c:pt idx="14190">
                  <c:v>6.9437289999999999E-5</c:v>
                </c:pt>
                <c:pt idx="14191">
                  <c:v>6.6895820000000006E-5</c:v>
                </c:pt>
                <c:pt idx="14192">
                  <c:v>6.4505599999999994E-5</c:v>
                </c:pt>
                <c:pt idx="14193">
                  <c:v>6.2521700000000001E-5</c:v>
                </c:pt>
                <c:pt idx="14194">
                  <c:v>6.0751049999999998E-5</c:v>
                </c:pt>
                <c:pt idx="14195">
                  <c:v>5.9615160000000002E-5</c:v>
                </c:pt>
                <c:pt idx="14196">
                  <c:v>5.8878320000000003E-5</c:v>
                </c:pt>
                <c:pt idx="14197">
                  <c:v>5.8259150000000003E-5</c:v>
                </c:pt>
                <c:pt idx="14198">
                  <c:v>5.7825200000000003E-5</c:v>
                </c:pt>
                <c:pt idx="14199">
                  <c:v>5.7524600000000001E-5</c:v>
                </c:pt>
                <c:pt idx="14200">
                  <c:v>5.7245759999999997E-5</c:v>
                </c:pt>
                <c:pt idx="14201">
                  <c:v>5.7083429999999998E-5</c:v>
                </c:pt>
                <c:pt idx="14202">
                  <c:v>5.6914969999999998E-5</c:v>
                </c:pt>
                <c:pt idx="14203">
                  <c:v>5.6759670000000003E-5</c:v>
                </c:pt>
                <c:pt idx="14204">
                  <c:v>5.6596050000000002E-5</c:v>
                </c:pt>
                <c:pt idx="14205">
                  <c:v>9.4762739999999996E-5</c:v>
                </c:pt>
                <c:pt idx="14206">
                  <c:v>1.1102799999999999E-4</c:v>
                </c:pt>
                <c:pt idx="14207">
                  <c:v>1.107307E-4</c:v>
                </c:pt>
                <c:pt idx="14208">
                  <c:v>1.0137860000000001E-4</c:v>
                </c:pt>
                <c:pt idx="14209">
                  <c:v>8.9591210000000004E-5</c:v>
                </c:pt>
                <c:pt idx="14210">
                  <c:v>7.9743959999999998E-5</c:v>
                </c:pt>
                <c:pt idx="14211">
                  <c:v>7.3087959999999999E-5</c:v>
                </c:pt>
                <c:pt idx="14212">
                  <c:v>6.9110100000000001E-5</c:v>
                </c:pt>
                <c:pt idx="14213">
                  <c:v>6.649433E-5</c:v>
                </c:pt>
                <c:pt idx="14214">
                  <c:v>6.3952919999999997E-5</c:v>
                </c:pt>
                <c:pt idx="14215">
                  <c:v>6.150265E-5</c:v>
                </c:pt>
                <c:pt idx="14216">
                  <c:v>5.9737719999999997E-5</c:v>
                </c:pt>
                <c:pt idx="14217">
                  <c:v>5.86055E-5</c:v>
                </c:pt>
                <c:pt idx="14218">
                  <c:v>5.79658E-5</c:v>
                </c:pt>
                <c:pt idx="14219">
                  <c:v>5.7417070000000001E-5</c:v>
                </c:pt>
                <c:pt idx="14220">
                  <c:v>5.698688E-5</c:v>
                </c:pt>
                <c:pt idx="14221">
                  <c:v>5.6668600000000002E-5</c:v>
                </c:pt>
                <c:pt idx="14222">
                  <c:v>5.6328820000000003E-5</c:v>
                </c:pt>
                <c:pt idx="14223">
                  <c:v>5.6064019999999999E-5</c:v>
                </c:pt>
                <c:pt idx="14224">
                  <c:v>5.5861459999999998E-5</c:v>
                </c:pt>
                <c:pt idx="14225">
                  <c:v>5.5563840000000001E-5</c:v>
                </c:pt>
                <c:pt idx="14226">
                  <c:v>9.3769679999999996E-5</c:v>
                </c:pt>
                <c:pt idx="14227">
                  <c:v>1.1010659999999999E-4</c:v>
                </c:pt>
                <c:pt idx="14228">
                  <c:v>1.097281E-4</c:v>
                </c:pt>
                <c:pt idx="14229">
                  <c:v>1.0042410000000001E-4</c:v>
                </c:pt>
                <c:pt idx="14230">
                  <c:v>8.8645079999999995E-5</c:v>
                </c:pt>
                <c:pt idx="14231">
                  <c:v>7.8763980000000005E-5</c:v>
                </c:pt>
                <c:pt idx="14232">
                  <c:v>7.2057829999999995E-5</c:v>
                </c:pt>
                <c:pt idx="14233">
                  <c:v>6.8098300000000005E-5</c:v>
                </c:pt>
                <c:pt idx="14234">
                  <c:v>6.5380470000000007E-5</c:v>
                </c:pt>
                <c:pt idx="14235">
                  <c:v>6.2947970000000006E-5</c:v>
                </c:pt>
                <c:pt idx="14236">
                  <c:v>6.0779370000000001E-5</c:v>
                </c:pt>
                <c:pt idx="14237">
                  <c:v>5.9132110000000003E-5</c:v>
                </c:pt>
                <c:pt idx="14238">
                  <c:v>5.826676E-5</c:v>
                </c:pt>
                <c:pt idx="14239">
                  <c:v>5.7657390000000001E-5</c:v>
                </c:pt>
                <c:pt idx="14240">
                  <c:v>5.7269109999999998E-5</c:v>
                </c:pt>
                <c:pt idx="14241">
                  <c:v>5.6691180000000002E-5</c:v>
                </c:pt>
                <c:pt idx="14242">
                  <c:v>5.6118300000000001E-5</c:v>
                </c:pt>
                <c:pt idx="14243">
                  <c:v>5.591419E-5</c:v>
                </c:pt>
                <c:pt idx="14244">
                  <c:v>5.5829950000000002E-5</c:v>
                </c:pt>
                <c:pt idx="14245">
                  <c:v>5.5774240000000002E-5</c:v>
                </c:pt>
                <c:pt idx="14246">
                  <c:v>5.5656550000000002E-5</c:v>
                </c:pt>
                <c:pt idx="14247">
                  <c:v>9.4111760000000006E-5</c:v>
                </c:pt>
                <c:pt idx="14248">
                  <c:v>1.105358E-4</c:v>
                </c:pt>
                <c:pt idx="14249">
                  <c:v>1.101053E-4</c:v>
                </c:pt>
                <c:pt idx="14250">
                  <c:v>1.007346E-4</c:v>
                </c:pt>
                <c:pt idx="14251">
                  <c:v>8.9003830000000005E-5</c:v>
                </c:pt>
                <c:pt idx="14252">
                  <c:v>7.8998720000000001E-5</c:v>
                </c:pt>
                <c:pt idx="14253">
                  <c:v>7.2529209999999997E-5</c:v>
                </c:pt>
                <c:pt idx="14254">
                  <c:v>6.8642310000000006E-5</c:v>
                </c:pt>
                <c:pt idx="14255">
                  <c:v>6.6138559999999994E-5</c:v>
                </c:pt>
                <c:pt idx="14256">
                  <c:v>6.3703880000000004E-5</c:v>
                </c:pt>
                <c:pt idx="14257">
                  <c:v>6.164543E-5</c:v>
                </c:pt>
                <c:pt idx="14258">
                  <c:v>6.0005069999999997E-5</c:v>
                </c:pt>
                <c:pt idx="14259">
                  <c:v>5.8846459999999997E-5</c:v>
                </c:pt>
                <c:pt idx="14260">
                  <c:v>5.8146709999999997E-5</c:v>
                </c:pt>
                <c:pt idx="14261">
                  <c:v>5.7720970000000003E-5</c:v>
                </c:pt>
                <c:pt idx="14262">
                  <c:v>5.719989E-5</c:v>
                </c:pt>
                <c:pt idx="14263">
                  <c:v>5.6923189999999997E-5</c:v>
                </c:pt>
                <c:pt idx="14264">
                  <c:v>5.6657070000000001E-5</c:v>
                </c:pt>
                <c:pt idx="14265">
                  <c:v>5.6507949999999998E-5</c:v>
                </c:pt>
                <c:pt idx="14266">
                  <c:v>5.6310349999999999E-5</c:v>
                </c:pt>
                <c:pt idx="14267">
                  <c:v>5.619985E-5</c:v>
                </c:pt>
                <c:pt idx="14268">
                  <c:v>5.6068189999999999E-5</c:v>
                </c:pt>
                <c:pt idx="14269">
                  <c:v>9.4910120000000006E-5</c:v>
                </c:pt>
                <c:pt idx="14270">
                  <c:v>1.113243E-4</c:v>
                </c:pt>
                <c:pt idx="14271">
                  <c:v>1.11055E-4</c:v>
                </c:pt>
                <c:pt idx="14272">
                  <c:v>1.0167039999999999E-4</c:v>
                </c:pt>
                <c:pt idx="14273">
                  <c:v>8.9756109999999993E-5</c:v>
                </c:pt>
                <c:pt idx="14274">
                  <c:v>7.9802960000000005E-5</c:v>
                </c:pt>
                <c:pt idx="14275">
                  <c:v>7.2960449999999997E-5</c:v>
                </c:pt>
                <c:pt idx="14276">
                  <c:v>6.9237939999999999E-5</c:v>
                </c:pt>
                <c:pt idx="14277">
                  <c:v>6.6532289999999999E-5</c:v>
                </c:pt>
                <c:pt idx="14278">
                  <c:v>6.4024660000000001E-5</c:v>
                </c:pt>
                <c:pt idx="14279">
                  <c:v>6.1852249999999994E-5</c:v>
                </c:pt>
                <c:pt idx="14280">
                  <c:v>6.02186E-5</c:v>
                </c:pt>
                <c:pt idx="14281">
                  <c:v>5.915037E-5</c:v>
                </c:pt>
                <c:pt idx="14282">
                  <c:v>5.8509350000000003E-5</c:v>
                </c:pt>
                <c:pt idx="14283">
                  <c:v>5.8052739999999997E-5</c:v>
                </c:pt>
                <c:pt idx="14284">
                  <c:v>5.745503E-5</c:v>
                </c:pt>
                <c:pt idx="14285">
                  <c:v>5.6946939999999998E-5</c:v>
                </c:pt>
                <c:pt idx="14286">
                  <c:v>5.6617679999999997E-5</c:v>
                </c:pt>
                <c:pt idx="14287">
                  <c:v>5.6474400000000003E-5</c:v>
                </c:pt>
                <c:pt idx="14288">
                  <c:v>5.6272030000000001E-5</c:v>
                </c:pt>
                <c:pt idx="14289">
                  <c:v>5.6433700000000001E-5</c:v>
                </c:pt>
                <c:pt idx="14290">
                  <c:v>9.5005279999999995E-5</c:v>
                </c:pt>
                <c:pt idx="14291">
                  <c:v>1.113512E-4</c:v>
                </c:pt>
                <c:pt idx="14292">
                  <c:v>1.109083E-4</c:v>
                </c:pt>
                <c:pt idx="14293">
                  <c:v>1.014524E-4</c:v>
                </c:pt>
                <c:pt idx="14294">
                  <c:v>8.9722269999999998E-5</c:v>
                </c:pt>
                <c:pt idx="14295">
                  <c:v>7.9596830000000005E-5</c:v>
                </c:pt>
                <c:pt idx="14296">
                  <c:v>7.2916499999999999E-5</c:v>
                </c:pt>
                <c:pt idx="14297">
                  <c:v>6.908897E-5</c:v>
                </c:pt>
                <c:pt idx="14298">
                  <c:v>6.6436450000000003E-5</c:v>
                </c:pt>
                <c:pt idx="14299">
                  <c:v>6.3910210000000004E-5</c:v>
                </c:pt>
                <c:pt idx="14300">
                  <c:v>6.1750579999999997E-5</c:v>
                </c:pt>
                <c:pt idx="14301">
                  <c:v>6.0111819999999997E-5</c:v>
                </c:pt>
                <c:pt idx="14302">
                  <c:v>5.9020039999999997E-5</c:v>
                </c:pt>
                <c:pt idx="14303">
                  <c:v>5.8328020000000003E-5</c:v>
                </c:pt>
                <c:pt idx="14304">
                  <c:v>5.7767489999999998E-5</c:v>
                </c:pt>
                <c:pt idx="14305">
                  <c:v>5.7139519999999999E-5</c:v>
                </c:pt>
                <c:pt idx="14306">
                  <c:v>5.6529649999999998E-5</c:v>
                </c:pt>
                <c:pt idx="14307">
                  <c:v>5.6252599999999997E-5</c:v>
                </c:pt>
                <c:pt idx="14308">
                  <c:v>5.5971899999999999E-5</c:v>
                </c:pt>
                <c:pt idx="14309">
                  <c:v>5.5777779999999998E-5</c:v>
                </c:pt>
                <c:pt idx="14310">
                  <c:v>5.5815859999999999E-5</c:v>
                </c:pt>
                <c:pt idx="14311">
                  <c:v>5.5659779999999997E-5</c:v>
                </c:pt>
                <c:pt idx="14312">
                  <c:v>9.4163640000000004E-5</c:v>
                </c:pt>
                <c:pt idx="14313">
                  <c:v>1.106617E-4</c:v>
                </c:pt>
                <c:pt idx="14314">
                  <c:v>1.103175E-4</c:v>
                </c:pt>
                <c:pt idx="14315">
                  <c:v>1.009027E-4</c:v>
                </c:pt>
                <c:pt idx="14316">
                  <c:v>8.9373179999999999E-5</c:v>
                </c:pt>
                <c:pt idx="14317">
                  <c:v>7.9372440000000002E-5</c:v>
                </c:pt>
                <c:pt idx="14318">
                  <c:v>7.2779909999999998E-5</c:v>
                </c:pt>
                <c:pt idx="14319">
                  <c:v>6.8892859999999996E-5</c:v>
                </c:pt>
                <c:pt idx="14320">
                  <c:v>6.6250529999999994E-5</c:v>
                </c:pt>
                <c:pt idx="14321">
                  <c:v>6.3759690000000005E-5</c:v>
                </c:pt>
                <c:pt idx="14322">
                  <c:v>6.1652230000000001E-5</c:v>
                </c:pt>
                <c:pt idx="14323">
                  <c:v>5.9902969999999997E-5</c:v>
                </c:pt>
                <c:pt idx="14324">
                  <c:v>5.892254E-5</c:v>
                </c:pt>
                <c:pt idx="14325">
                  <c:v>5.8264419999999999E-5</c:v>
                </c:pt>
                <c:pt idx="14326">
                  <c:v>5.7807969999999997E-5</c:v>
                </c:pt>
                <c:pt idx="14327">
                  <c:v>5.7101809999999997E-5</c:v>
                </c:pt>
                <c:pt idx="14328">
                  <c:v>5.6597120000000002E-5</c:v>
                </c:pt>
                <c:pt idx="14329">
                  <c:v>5.6317960000000002E-5</c:v>
                </c:pt>
                <c:pt idx="14330">
                  <c:v>5.6189220000000002E-5</c:v>
                </c:pt>
                <c:pt idx="14331">
                  <c:v>5.5925940000000002E-5</c:v>
                </c:pt>
                <c:pt idx="14332">
                  <c:v>5.5905600000000002E-5</c:v>
                </c:pt>
                <c:pt idx="14333">
                  <c:v>9.464908E-5</c:v>
                </c:pt>
                <c:pt idx="14334">
                  <c:v>1.111579E-4</c:v>
                </c:pt>
                <c:pt idx="14335">
                  <c:v>1.106685E-4</c:v>
                </c:pt>
                <c:pt idx="14336">
                  <c:v>1.013246E-4</c:v>
                </c:pt>
                <c:pt idx="14337">
                  <c:v>8.9635350000000002E-5</c:v>
                </c:pt>
                <c:pt idx="14338">
                  <c:v>7.953457E-5</c:v>
                </c:pt>
                <c:pt idx="14339">
                  <c:v>7.2729430000000004E-5</c:v>
                </c:pt>
                <c:pt idx="14340">
                  <c:v>6.8852189999999997E-5</c:v>
                </c:pt>
                <c:pt idx="14341">
                  <c:v>6.6139840000000003E-5</c:v>
                </c:pt>
                <c:pt idx="14342">
                  <c:v>6.3734890000000005E-5</c:v>
                </c:pt>
                <c:pt idx="14343">
                  <c:v>6.1562970000000005E-5</c:v>
                </c:pt>
                <c:pt idx="14344">
                  <c:v>6.0000239999999998E-5</c:v>
                </c:pt>
                <c:pt idx="14345">
                  <c:v>5.8848599999999998E-5</c:v>
                </c:pt>
                <c:pt idx="14346">
                  <c:v>5.8201549999999998E-5</c:v>
                </c:pt>
                <c:pt idx="14347">
                  <c:v>5.7645220000000003E-5</c:v>
                </c:pt>
                <c:pt idx="14348">
                  <c:v>5.7064439999999998E-5</c:v>
                </c:pt>
                <c:pt idx="14349">
                  <c:v>5.6525589999999999E-5</c:v>
                </c:pt>
                <c:pt idx="14350">
                  <c:v>5.614521E-5</c:v>
                </c:pt>
                <c:pt idx="14351">
                  <c:v>5.5868739999999999E-5</c:v>
                </c:pt>
                <c:pt idx="14352">
                  <c:v>5.572608E-5</c:v>
                </c:pt>
                <c:pt idx="14353">
                  <c:v>5.5592089999999999E-5</c:v>
                </c:pt>
                <c:pt idx="14354">
                  <c:v>5.5536520000000001E-5</c:v>
                </c:pt>
                <c:pt idx="14355">
                  <c:v>9.4350560000000002E-5</c:v>
                </c:pt>
                <c:pt idx="14356">
                  <c:v>1.107547E-4</c:v>
                </c:pt>
                <c:pt idx="14357">
                  <c:v>1.104572E-4</c:v>
                </c:pt>
                <c:pt idx="14358">
                  <c:v>1.01063E-4</c:v>
                </c:pt>
                <c:pt idx="14359">
                  <c:v>8.9311309999999994E-5</c:v>
                </c:pt>
                <c:pt idx="14360">
                  <c:v>7.9166209999999995E-5</c:v>
                </c:pt>
                <c:pt idx="14361">
                  <c:v>7.2385669999999998E-5</c:v>
                </c:pt>
                <c:pt idx="14362">
                  <c:v>6.8646510000000002E-5</c:v>
                </c:pt>
                <c:pt idx="14363">
                  <c:v>6.6037140000000001E-5</c:v>
                </c:pt>
                <c:pt idx="14364">
                  <c:v>6.3704260000000003E-5</c:v>
                </c:pt>
                <c:pt idx="14365">
                  <c:v>6.1608290000000004E-5</c:v>
                </c:pt>
                <c:pt idx="14366">
                  <c:v>5.9778609999999998E-5</c:v>
                </c:pt>
                <c:pt idx="14367">
                  <c:v>5.8772700000000001E-5</c:v>
                </c:pt>
                <c:pt idx="14368">
                  <c:v>5.7983650000000002E-5</c:v>
                </c:pt>
                <c:pt idx="14369">
                  <c:v>5.739788E-5</c:v>
                </c:pt>
                <c:pt idx="14370">
                  <c:v>5.6796480000000003E-5</c:v>
                </c:pt>
                <c:pt idx="14371">
                  <c:v>5.6104509999999999E-5</c:v>
                </c:pt>
                <c:pt idx="14372">
                  <c:v>5.5842949999999997E-5</c:v>
                </c:pt>
                <c:pt idx="14373">
                  <c:v>5.5708770000000002E-5</c:v>
                </c:pt>
                <c:pt idx="14374">
                  <c:v>5.573285E-5</c:v>
                </c:pt>
                <c:pt idx="14375">
                  <c:v>5.5681240000000001E-5</c:v>
                </c:pt>
                <c:pt idx="14376">
                  <c:v>5.5412150000000001E-5</c:v>
                </c:pt>
                <c:pt idx="14377">
                  <c:v>9.4321019999999995E-5</c:v>
                </c:pt>
                <c:pt idx="14378">
                  <c:v>1.1095900000000001E-4</c:v>
                </c:pt>
                <c:pt idx="14379">
                  <c:v>1.115512E-4</c:v>
                </c:pt>
                <c:pt idx="14380">
                  <c:v>1.029896E-4</c:v>
                </c:pt>
                <c:pt idx="14381">
                  <c:v>9.0848930000000006E-5</c:v>
                </c:pt>
                <c:pt idx="14382">
                  <c:v>8.0719670000000004E-5</c:v>
                </c:pt>
                <c:pt idx="14383">
                  <c:v>7.3617860000000003E-5</c:v>
                </c:pt>
                <c:pt idx="14384">
                  <c:v>6.9466849999999994E-5</c:v>
                </c:pt>
                <c:pt idx="14385">
                  <c:v>6.6483560000000006E-5</c:v>
                </c:pt>
                <c:pt idx="14386">
                  <c:v>6.3697910000000006E-5</c:v>
                </c:pt>
                <c:pt idx="14387">
                  <c:v>6.1269379999999999E-5</c:v>
                </c:pt>
                <c:pt idx="14388">
                  <c:v>5.9430550000000003E-5</c:v>
                </c:pt>
                <c:pt idx="14389">
                  <c:v>5.845149E-5</c:v>
                </c:pt>
                <c:pt idx="14390">
                  <c:v>5.7915080000000003E-5</c:v>
                </c:pt>
                <c:pt idx="14391">
                  <c:v>5.7374670000000003E-5</c:v>
                </c:pt>
                <c:pt idx="14392">
                  <c:v>5.6964669999999998E-5</c:v>
                </c:pt>
                <c:pt idx="14393">
                  <c:v>5.6534660000000003E-5</c:v>
                </c:pt>
                <c:pt idx="14394">
                  <c:v>5.6250630000000002E-5</c:v>
                </c:pt>
                <c:pt idx="14395">
                  <c:v>5.6126279999999997E-5</c:v>
                </c:pt>
                <c:pt idx="14396">
                  <c:v>5.6072320000000003E-5</c:v>
                </c:pt>
                <c:pt idx="14397">
                  <c:v>5.6020819999999999E-5</c:v>
                </c:pt>
                <c:pt idx="14398">
                  <c:v>9.4999089999999996E-5</c:v>
                </c:pt>
                <c:pt idx="14399">
                  <c:v>1.115128E-4</c:v>
                </c:pt>
                <c:pt idx="14400">
                  <c:v>1.1207430000000001E-4</c:v>
                </c:pt>
                <c:pt idx="14401">
                  <c:v>1.036312E-4</c:v>
                </c:pt>
                <c:pt idx="14402">
                  <c:v>9.1430460000000002E-5</c:v>
                </c:pt>
                <c:pt idx="14403">
                  <c:v>8.1263650000000002E-5</c:v>
                </c:pt>
                <c:pt idx="14404">
                  <c:v>7.4124589999999998E-5</c:v>
                </c:pt>
                <c:pt idx="14405">
                  <c:v>6.9624670000000002E-5</c:v>
                </c:pt>
                <c:pt idx="14406">
                  <c:v>6.6617770000000002E-5</c:v>
                </c:pt>
                <c:pt idx="14407">
                  <c:v>6.4137189999999999E-5</c:v>
                </c:pt>
                <c:pt idx="14408">
                  <c:v>6.1728590000000003E-5</c:v>
                </c:pt>
                <c:pt idx="14409">
                  <c:v>5.9927650000000002E-5</c:v>
                </c:pt>
                <c:pt idx="14410">
                  <c:v>5.8710589999999999E-5</c:v>
                </c:pt>
                <c:pt idx="14411">
                  <c:v>5.8168550000000001E-5</c:v>
                </c:pt>
                <c:pt idx="14412">
                  <c:v>5.7786689999999999E-5</c:v>
                </c:pt>
                <c:pt idx="14413">
                  <c:v>5.7359299999999998E-5</c:v>
                </c:pt>
                <c:pt idx="14414">
                  <c:v>5.6956780000000002E-5</c:v>
                </c:pt>
                <c:pt idx="14415">
                  <c:v>5.6560849999999999E-5</c:v>
                </c:pt>
                <c:pt idx="14416">
                  <c:v>5.6401260000000002E-5</c:v>
                </c:pt>
                <c:pt idx="14417">
                  <c:v>5.6332780000000002E-5</c:v>
                </c:pt>
                <c:pt idx="14418">
                  <c:v>5.6097719999999998E-5</c:v>
                </c:pt>
                <c:pt idx="14419">
                  <c:v>5.5792940000000002E-5</c:v>
                </c:pt>
                <c:pt idx="14420">
                  <c:v>9.5170450000000003E-5</c:v>
                </c:pt>
                <c:pt idx="14421">
                  <c:v>1.12135E-4</c:v>
                </c:pt>
                <c:pt idx="14422">
                  <c:v>1.1185269999999999E-4</c:v>
                </c:pt>
                <c:pt idx="14423">
                  <c:v>1.0312450000000001E-4</c:v>
                </c:pt>
                <c:pt idx="14424">
                  <c:v>9.1922540000000002E-5</c:v>
                </c:pt>
                <c:pt idx="14425">
                  <c:v>8.15455E-5</c:v>
                </c:pt>
                <c:pt idx="14426">
                  <c:v>7.4260979999999998E-5</c:v>
                </c:pt>
                <c:pt idx="14427">
                  <c:v>7.0043310000000001E-5</c:v>
                </c:pt>
                <c:pt idx="14428">
                  <c:v>6.7120730000000005E-5</c:v>
                </c:pt>
                <c:pt idx="14429">
                  <c:v>6.449813E-5</c:v>
                </c:pt>
                <c:pt idx="14430">
                  <c:v>6.2204099999999996E-5</c:v>
                </c:pt>
                <c:pt idx="14431">
                  <c:v>6.0322999999999998E-5</c:v>
                </c:pt>
                <c:pt idx="14432">
                  <c:v>5.9250860000000003E-5</c:v>
                </c:pt>
                <c:pt idx="14433">
                  <c:v>5.8520560000000001E-5</c:v>
                </c:pt>
                <c:pt idx="14434">
                  <c:v>5.806131E-5</c:v>
                </c:pt>
                <c:pt idx="14435">
                  <c:v>5.769525E-5</c:v>
                </c:pt>
                <c:pt idx="14436">
                  <c:v>5.7288869999999998E-5</c:v>
                </c:pt>
                <c:pt idx="14437">
                  <c:v>5.6793599999999998E-5</c:v>
                </c:pt>
                <c:pt idx="14438">
                  <c:v>5.6593520000000001E-5</c:v>
                </c:pt>
                <c:pt idx="14439">
                  <c:v>5.6367969999999998E-5</c:v>
                </c:pt>
                <c:pt idx="14440">
                  <c:v>5.6385039999999999E-5</c:v>
                </c:pt>
                <c:pt idx="14441">
                  <c:v>5.611722E-5</c:v>
                </c:pt>
                <c:pt idx="14442">
                  <c:v>9.5229279999999998E-5</c:v>
                </c:pt>
                <c:pt idx="14443">
                  <c:v>1.129092E-4</c:v>
                </c:pt>
                <c:pt idx="14444">
                  <c:v>1.136953E-4</c:v>
                </c:pt>
                <c:pt idx="14445">
                  <c:v>1.053205E-4</c:v>
                </c:pt>
                <c:pt idx="14446">
                  <c:v>9.2904109999999998E-5</c:v>
                </c:pt>
                <c:pt idx="14447">
                  <c:v>8.2083459999999998E-5</c:v>
                </c:pt>
                <c:pt idx="14448">
                  <c:v>7.4721590000000006E-5</c:v>
                </c:pt>
                <c:pt idx="14449">
                  <c:v>7.0290190000000006E-5</c:v>
                </c:pt>
                <c:pt idx="14450">
                  <c:v>6.7331730000000007E-5</c:v>
                </c:pt>
                <c:pt idx="14451">
                  <c:v>6.4671340000000001E-5</c:v>
                </c:pt>
                <c:pt idx="14452">
                  <c:v>6.2157059999999999E-5</c:v>
                </c:pt>
                <c:pt idx="14453">
                  <c:v>6.0289640000000002E-5</c:v>
                </c:pt>
                <c:pt idx="14454">
                  <c:v>5.9299519999999998E-5</c:v>
                </c:pt>
                <c:pt idx="14455">
                  <c:v>5.8764899999999997E-5</c:v>
                </c:pt>
                <c:pt idx="14456">
                  <c:v>5.8272729999999997E-5</c:v>
                </c:pt>
                <c:pt idx="14457">
                  <c:v>5.7953759999999998E-5</c:v>
                </c:pt>
                <c:pt idx="14458">
                  <c:v>5.7657220000000002E-5</c:v>
                </c:pt>
                <c:pt idx="14459">
                  <c:v>5.7258210000000001E-5</c:v>
                </c:pt>
                <c:pt idx="14460">
                  <c:v>5.6953029999999997E-5</c:v>
                </c:pt>
                <c:pt idx="14461">
                  <c:v>5.6823149999999998E-5</c:v>
                </c:pt>
                <c:pt idx="14462">
                  <c:v>5.6635509999999997E-5</c:v>
                </c:pt>
                <c:pt idx="14463">
                  <c:v>5.642118E-5</c:v>
                </c:pt>
                <c:pt idx="14464">
                  <c:v>9.57673E-5</c:v>
                </c:pt>
                <c:pt idx="14465">
                  <c:v>1.134259E-4</c:v>
                </c:pt>
                <c:pt idx="14466">
                  <c:v>1.141293E-4</c:v>
                </c:pt>
                <c:pt idx="14467">
                  <c:v>1.057376E-4</c:v>
                </c:pt>
                <c:pt idx="14468">
                  <c:v>9.3333409999999997E-5</c:v>
                </c:pt>
                <c:pt idx="14469">
                  <c:v>8.2319070000000001E-5</c:v>
                </c:pt>
                <c:pt idx="14470">
                  <c:v>7.4961069999999994E-5</c:v>
                </c:pt>
                <c:pt idx="14471">
                  <c:v>7.052878E-5</c:v>
                </c:pt>
                <c:pt idx="14472">
                  <c:v>6.7317289999999999E-5</c:v>
                </c:pt>
                <c:pt idx="14473">
                  <c:v>6.4555409999999996E-5</c:v>
                </c:pt>
                <c:pt idx="14474">
                  <c:v>6.199841E-5</c:v>
                </c:pt>
                <c:pt idx="14475">
                  <c:v>6.0194179999999999E-5</c:v>
                </c:pt>
                <c:pt idx="14476">
                  <c:v>5.9266569999999997E-5</c:v>
                </c:pt>
                <c:pt idx="14477">
                  <c:v>5.8810139999999997E-5</c:v>
                </c:pt>
                <c:pt idx="14478">
                  <c:v>5.8416869999999998E-5</c:v>
                </c:pt>
                <c:pt idx="14479">
                  <c:v>5.7917359999999999E-5</c:v>
                </c:pt>
                <c:pt idx="14480">
                  <c:v>5.7484680000000001E-5</c:v>
                </c:pt>
                <c:pt idx="14481">
                  <c:v>5.7135619999999997E-5</c:v>
                </c:pt>
                <c:pt idx="14482">
                  <c:v>5.693321E-5</c:v>
                </c:pt>
                <c:pt idx="14483">
                  <c:v>5.67544E-5</c:v>
                </c:pt>
                <c:pt idx="14484">
                  <c:v>5.6642399999999998E-5</c:v>
                </c:pt>
                <c:pt idx="14485">
                  <c:v>5.6632560000000001E-5</c:v>
                </c:pt>
                <c:pt idx="14486">
                  <c:v>9.5940960000000006E-5</c:v>
                </c:pt>
                <c:pt idx="14487">
                  <c:v>1.1357439999999999E-4</c:v>
                </c:pt>
                <c:pt idx="14488">
                  <c:v>1.1448180000000001E-4</c:v>
                </c:pt>
                <c:pt idx="14489">
                  <c:v>1.061057E-4</c:v>
                </c:pt>
                <c:pt idx="14490">
                  <c:v>9.3644359999999998E-5</c:v>
                </c:pt>
                <c:pt idx="14491">
                  <c:v>8.2702409999999997E-5</c:v>
                </c:pt>
                <c:pt idx="14492">
                  <c:v>7.5022739999999999E-5</c:v>
                </c:pt>
                <c:pt idx="14493">
                  <c:v>7.0725850000000003E-5</c:v>
                </c:pt>
                <c:pt idx="14494">
                  <c:v>6.7680790000000004E-5</c:v>
                </c:pt>
                <c:pt idx="14495">
                  <c:v>6.496715E-5</c:v>
                </c:pt>
                <c:pt idx="14496">
                  <c:v>6.2596920000000005E-5</c:v>
                </c:pt>
                <c:pt idx="14497">
                  <c:v>6.073402E-5</c:v>
                </c:pt>
                <c:pt idx="14498">
                  <c:v>5.9634859999999998E-5</c:v>
                </c:pt>
                <c:pt idx="14499">
                  <c:v>5.90473E-5</c:v>
                </c:pt>
                <c:pt idx="14500">
                  <c:v>5.8654209999999999E-5</c:v>
                </c:pt>
                <c:pt idx="14501">
                  <c:v>5.8229870000000001E-5</c:v>
                </c:pt>
                <c:pt idx="14502">
                  <c:v>5.783998E-5</c:v>
                </c:pt>
                <c:pt idx="14503">
                  <c:v>5.7414609999999998E-5</c:v>
                </c:pt>
                <c:pt idx="14504">
                  <c:v>5.7104590000000001E-5</c:v>
                </c:pt>
                <c:pt idx="14505">
                  <c:v>5.6863870000000001E-5</c:v>
                </c:pt>
                <c:pt idx="14506">
                  <c:v>5.6840299999999999E-5</c:v>
                </c:pt>
                <c:pt idx="14507">
                  <c:v>5.6636840000000002E-5</c:v>
                </c:pt>
                <c:pt idx="14508">
                  <c:v>9.6067030000000002E-5</c:v>
                </c:pt>
                <c:pt idx="14509">
                  <c:v>1.139029E-4</c:v>
                </c:pt>
                <c:pt idx="14510">
                  <c:v>1.148708E-4</c:v>
                </c:pt>
                <c:pt idx="14511">
                  <c:v>1.0624280000000001E-4</c:v>
                </c:pt>
                <c:pt idx="14512">
                  <c:v>9.3668579999999998E-5</c:v>
                </c:pt>
                <c:pt idx="14513">
                  <c:v>8.2628369999999994E-5</c:v>
                </c:pt>
                <c:pt idx="14514">
                  <c:v>7.5139790000000001E-5</c:v>
                </c:pt>
                <c:pt idx="14515">
                  <c:v>7.0838079999999994E-5</c:v>
                </c:pt>
                <c:pt idx="14516">
                  <c:v>6.7677070000000001E-5</c:v>
                </c:pt>
                <c:pt idx="14517">
                  <c:v>6.4865450000000001E-5</c:v>
                </c:pt>
                <c:pt idx="14518">
                  <c:v>6.2288050000000001E-5</c:v>
                </c:pt>
                <c:pt idx="14519">
                  <c:v>6.0277179999999998E-5</c:v>
                </c:pt>
                <c:pt idx="14520">
                  <c:v>5.9309209999999999E-5</c:v>
                </c:pt>
                <c:pt idx="14521">
                  <c:v>5.8685279999999997E-5</c:v>
                </c:pt>
                <c:pt idx="14522">
                  <c:v>5.8352939999999998E-5</c:v>
                </c:pt>
                <c:pt idx="14523">
                  <c:v>5.7676339999999998E-5</c:v>
                </c:pt>
                <c:pt idx="14524">
                  <c:v>5.7278860000000002E-5</c:v>
                </c:pt>
                <c:pt idx="14525">
                  <c:v>5.6919039999999998E-5</c:v>
                </c:pt>
                <c:pt idx="14526">
                  <c:v>5.669493E-5</c:v>
                </c:pt>
                <c:pt idx="14527">
                  <c:v>5.6579890000000003E-5</c:v>
                </c:pt>
                <c:pt idx="14528">
                  <c:v>5.6360010000000003E-5</c:v>
                </c:pt>
                <c:pt idx="14529">
                  <c:v>5.6090839999999998E-5</c:v>
                </c:pt>
                <c:pt idx="14530">
                  <c:v>9.5589680000000003E-5</c:v>
                </c:pt>
                <c:pt idx="14531">
                  <c:v>1.133831E-4</c:v>
                </c:pt>
                <c:pt idx="14532">
                  <c:v>1.144108E-4</c:v>
                </c:pt>
                <c:pt idx="14533">
                  <c:v>1.0591659999999999E-4</c:v>
                </c:pt>
                <c:pt idx="14534">
                  <c:v>9.3174220000000001E-5</c:v>
                </c:pt>
                <c:pt idx="14535">
                  <c:v>8.2198270000000007E-5</c:v>
                </c:pt>
                <c:pt idx="14536">
                  <c:v>7.4467380000000003E-5</c:v>
                </c:pt>
                <c:pt idx="14537">
                  <c:v>6.9871429999999999E-5</c:v>
                </c:pt>
                <c:pt idx="14538">
                  <c:v>6.6662659999999998E-5</c:v>
                </c:pt>
                <c:pt idx="14539">
                  <c:v>6.4006080000000002E-5</c:v>
                </c:pt>
                <c:pt idx="14540">
                  <c:v>6.1571739999999995E-5</c:v>
                </c:pt>
                <c:pt idx="14541">
                  <c:v>5.977612E-5</c:v>
                </c:pt>
                <c:pt idx="14542">
                  <c:v>5.8635670000000003E-5</c:v>
                </c:pt>
                <c:pt idx="14543">
                  <c:v>5.7851710000000001E-5</c:v>
                </c:pt>
                <c:pt idx="14544">
                  <c:v>5.7296329999999998E-5</c:v>
                </c:pt>
                <c:pt idx="14545">
                  <c:v>5.6856179999999998E-5</c:v>
                </c:pt>
                <c:pt idx="14546">
                  <c:v>5.648231E-5</c:v>
                </c:pt>
                <c:pt idx="14547">
                  <c:v>5.6040769999999998E-5</c:v>
                </c:pt>
                <c:pt idx="14548">
                  <c:v>5.586217E-5</c:v>
                </c:pt>
                <c:pt idx="14549">
                  <c:v>5.580183E-5</c:v>
                </c:pt>
                <c:pt idx="14550">
                  <c:v>5.5654669999999999E-5</c:v>
                </c:pt>
                <c:pt idx="14551">
                  <c:v>5.5564610000000001E-5</c:v>
                </c:pt>
                <c:pt idx="14552">
                  <c:v>9.5033300000000004E-5</c:v>
                </c:pt>
                <c:pt idx="14553">
                  <c:v>1.127506E-4</c:v>
                </c:pt>
                <c:pt idx="14554">
                  <c:v>1.135181E-4</c:v>
                </c:pt>
                <c:pt idx="14555">
                  <c:v>1.049967E-4</c:v>
                </c:pt>
                <c:pt idx="14556">
                  <c:v>9.2445759999999999E-5</c:v>
                </c:pt>
                <c:pt idx="14557">
                  <c:v>8.1485490000000004E-5</c:v>
                </c:pt>
                <c:pt idx="14558">
                  <c:v>7.4036989999999995E-5</c:v>
                </c:pt>
                <c:pt idx="14559">
                  <c:v>6.9480190000000005E-5</c:v>
                </c:pt>
                <c:pt idx="14560">
                  <c:v>6.626979E-5</c:v>
                </c:pt>
                <c:pt idx="14561">
                  <c:v>6.3425710000000006E-5</c:v>
                </c:pt>
                <c:pt idx="14562">
                  <c:v>6.0794380000000001E-5</c:v>
                </c:pt>
                <c:pt idx="14563">
                  <c:v>5.8802280000000003E-5</c:v>
                </c:pt>
                <c:pt idx="14564">
                  <c:v>5.7800829999999999E-5</c:v>
                </c:pt>
                <c:pt idx="14565">
                  <c:v>5.7170650000000001E-5</c:v>
                </c:pt>
                <c:pt idx="14566">
                  <c:v>5.6644319999999997E-5</c:v>
                </c:pt>
                <c:pt idx="14567">
                  <c:v>5.6232440000000003E-5</c:v>
                </c:pt>
                <c:pt idx="14568">
                  <c:v>5.583912E-5</c:v>
                </c:pt>
                <c:pt idx="14569">
                  <c:v>5.546125E-5</c:v>
                </c:pt>
                <c:pt idx="14570">
                  <c:v>5.5285879999999997E-5</c:v>
                </c:pt>
                <c:pt idx="14571">
                  <c:v>5.5136080000000001E-5</c:v>
                </c:pt>
                <c:pt idx="14572">
                  <c:v>5.4988190000000002E-5</c:v>
                </c:pt>
                <c:pt idx="14573">
                  <c:v>5.4759390000000002E-5</c:v>
                </c:pt>
                <c:pt idx="14574">
                  <c:v>5.4708879999999999E-5</c:v>
                </c:pt>
                <c:pt idx="14575">
                  <c:v>9.4756149999999996E-5</c:v>
                </c:pt>
                <c:pt idx="14576">
                  <c:v>1.126531E-4</c:v>
                </c:pt>
                <c:pt idx="14577">
                  <c:v>1.1356410000000001E-4</c:v>
                </c:pt>
                <c:pt idx="14578">
                  <c:v>1.049621E-4</c:v>
                </c:pt>
                <c:pt idx="14579">
                  <c:v>9.2137430000000005E-5</c:v>
                </c:pt>
                <c:pt idx="14580">
                  <c:v>8.1234820000000005E-5</c:v>
                </c:pt>
                <c:pt idx="14581">
                  <c:v>7.3526790000000001E-5</c:v>
                </c:pt>
                <c:pt idx="14582">
                  <c:v>6.9131959999999999E-5</c:v>
                </c:pt>
                <c:pt idx="14583">
                  <c:v>6.5855420000000001E-5</c:v>
                </c:pt>
                <c:pt idx="14584">
                  <c:v>6.2951210000000002E-5</c:v>
                </c:pt>
                <c:pt idx="14585">
                  <c:v>6.056073E-5</c:v>
                </c:pt>
                <c:pt idx="14586">
                  <c:v>5.879507E-5</c:v>
                </c:pt>
                <c:pt idx="14587">
                  <c:v>5.7761009999999999E-5</c:v>
                </c:pt>
                <c:pt idx="14588">
                  <c:v>5.7264810000000002E-5</c:v>
                </c:pt>
                <c:pt idx="14589">
                  <c:v>5.6598680000000003E-5</c:v>
                </c:pt>
                <c:pt idx="14590">
                  <c:v>5.6061840000000002E-5</c:v>
                </c:pt>
                <c:pt idx="14591">
                  <c:v>5.5426590000000002E-5</c:v>
                </c:pt>
                <c:pt idx="14592">
                  <c:v>5.5004029999999999E-5</c:v>
                </c:pt>
                <c:pt idx="14593">
                  <c:v>5.4873029999999997E-5</c:v>
                </c:pt>
                <c:pt idx="14594">
                  <c:v>5.4781919999999999E-5</c:v>
                </c:pt>
                <c:pt idx="14595">
                  <c:v>5.4666529999999998E-5</c:v>
                </c:pt>
                <c:pt idx="14596">
                  <c:v>5.4727050000000003E-5</c:v>
                </c:pt>
                <c:pt idx="14597">
                  <c:v>9.4728360000000003E-5</c:v>
                </c:pt>
                <c:pt idx="14598">
                  <c:v>1.127998E-4</c:v>
                </c:pt>
                <c:pt idx="14599">
                  <c:v>1.136712E-4</c:v>
                </c:pt>
                <c:pt idx="14600">
                  <c:v>1.050803E-4</c:v>
                </c:pt>
                <c:pt idx="14601">
                  <c:v>9.228439E-5</c:v>
                </c:pt>
                <c:pt idx="14602">
                  <c:v>8.1371970000000004E-5</c:v>
                </c:pt>
                <c:pt idx="14603">
                  <c:v>7.3762240000000006E-5</c:v>
                </c:pt>
                <c:pt idx="14604">
                  <c:v>6.9338930000000003E-5</c:v>
                </c:pt>
                <c:pt idx="14605">
                  <c:v>6.6300709999999994E-5</c:v>
                </c:pt>
                <c:pt idx="14606">
                  <c:v>6.3807579999999994E-5</c:v>
                </c:pt>
                <c:pt idx="14607">
                  <c:v>6.1207830000000002E-5</c:v>
                </c:pt>
                <c:pt idx="14608">
                  <c:v>5.9363719999999997E-5</c:v>
                </c:pt>
                <c:pt idx="14609">
                  <c:v>5.8185830000000003E-5</c:v>
                </c:pt>
                <c:pt idx="14610">
                  <c:v>5.765089E-5</c:v>
                </c:pt>
                <c:pt idx="14611">
                  <c:v>5.7208689999999999E-5</c:v>
                </c:pt>
                <c:pt idx="14612">
                  <c:v>5.6660699999999998E-5</c:v>
                </c:pt>
                <c:pt idx="14613">
                  <c:v>5.6127059999999997E-5</c:v>
                </c:pt>
                <c:pt idx="14614">
                  <c:v>5.5713500000000001E-5</c:v>
                </c:pt>
                <c:pt idx="14615">
                  <c:v>5.5429490000000001E-5</c:v>
                </c:pt>
                <c:pt idx="14616">
                  <c:v>5.5262390000000001E-5</c:v>
                </c:pt>
                <c:pt idx="14617">
                  <c:v>5.514604E-5</c:v>
                </c:pt>
                <c:pt idx="14618">
                  <c:v>5.5192499999999997E-5</c:v>
                </c:pt>
                <c:pt idx="14619">
                  <c:v>9.4876259999999995E-5</c:v>
                </c:pt>
                <c:pt idx="14620">
                  <c:v>1.1278649999999999E-4</c:v>
                </c:pt>
                <c:pt idx="14621">
                  <c:v>1.136888E-4</c:v>
                </c:pt>
                <c:pt idx="14622">
                  <c:v>1.0510600000000001E-4</c:v>
                </c:pt>
                <c:pt idx="14623">
                  <c:v>9.2245860000000001E-5</c:v>
                </c:pt>
                <c:pt idx="14624">
                  <c:v>8.1249849999999999E-5</c:v>
                </c:pt>
                <c:pt idx="14625">
                  <c:v>7.3646989999999994E-5</c:v>
                </c:pt>
                <c:pt idx="14626">
                  <c:v>6.9296520000000004E-5</c:v>
                </c:pt>
                <c:pt idx="14627">
                  <c:v>6.6337979999999999E-5</c:v>
                </c:pt>
                <c:pt idx="14628">
                  <c:v>6.3429580000000005E-5</c:v>
                </c:pt>
                <c:pt idx="14629">
                  <c:v>6.0787259999999997E-5</c:v>
                </c:pt>
                <c:pt idx="14630">
                  <c:v>5.8856739999999998E-5</c:v>
                </c:pt>
                <c:pt idx="14631">
                  <c:v>5.7719849999999999E-5</c:v>
                </c:pt>
                <c:pt idx="14632">
                  <c:v>5.729501E-5</c:v>
                </c:pt>
                <c:pt idx="14633">
                  <c:v>5.6935909999999999E-5</c:v>
                </c:pt>
                <c:pt idx="14634">
                  <c:v>5.6328829999999997E-5</c:v>
                </c:pt>
                <c:pt idx="14635">
                  <c:v>5.600263E-5</c:v>
                </c:pt>
                <c:pt idx="14636">
                  <c:v>5.560161E-5</c:v>
                </c:pt>
                <c:pt idx="14637">
                  <c:v>5.5249449999999997E-5</c:v>
                </c:pt>
                <c:pt idx="14638">
                  <c:v>5.5108310000000003E-5</c:v>
                </c:pt>
                <c:pt idx="14639">
                  <c:v>5.4935639999999999E-5</c:v>
                </c:pt>
                <c:pt idx="14640">
                  <c:v>5.472449E-5</c:v>
                </c:pt>
                <c:pt idx="14641">
                  <c:v>5.4768870000000001E-5</c:v>
                </c:pt>
                <c:pt idx="14642">
                  <c:v>9.496661E-5</c:v>
                </c:pt>
                <c:pt idx="14643">
                  <c:v>1.1302980000000001E-4</c:v>
                </c:pt>
                <c:pt idx="14644">
                  <c:v>1.138323E-4</c:v>
                </c:pt>
                <c:pt idx="14645">
                  <c:v>1.052316E-4</c:v>
                </c:pt>
                <c:pt idx="14646">
                  <c:v>9.2274659999999997E-5</c:v>
                </c:pt>
                <c:pt idx="14647">
                  <c:v>8.1103250000000003E-5</c:v>
                </c:pt>
                <c:pt idx="14648">
                  <c:v>7.3436130000000002E-5</c:v>
                </c:pt>
                <c:pt idx="14649">
                  <c:v>6.895704E-5</c:v>
                </c:pt>
                <c:pt idx="14650">
                  <c:v>6.6114070000000002E-5</c:v>
                </c:pt>
                <c:pt idx="14651">
                  <c:v>6.3208039999999998E-5</c:v>
                </c:pt>
                <c:pt idx="14652">
                  <c:v>6.0615719999999998E-5</c:v>
                </c:pt>
                <c:pt idx="14653">
                  <c:v>5.8597470000000001E-5</c:v>
                </c:pt>
                <c:pt idx="14654">
                  <c:v>5.7548949999999997E-5</c:v>
                </c:pt>
                <c:pt idx="14655">
                  <c:v>5.70666E-5</c:v>
                </c:pt>
                <c:pt idx="14656">
                  <c:v>5.6522199999999999E-5</c:v>
                </c:pt>
                <c:pt idx="14657">
                  <c:v>5.6106890000000002E-5</c:v>
                </c:pt>
                <c:pt idx="14658">
                  <c:v>5.5622650000000002E-5</c:v>
                </c:pt>
                <c:pt idx="14659">
                  <c:v>5.5254319999999999E-5</c:v>
                </c:pt>
                <c:pt idx="14660">
                  <c:v>5.4942779999999997E-5</c:v>
                </c:pt>
                <c:pt idx="14661">
                  <c:v>5.4842420000000003E-5</c:v>
                </c:pt>
                <c:pt idx="14662">
                  <c:v>5.474056E-5</c:v>
                </c:pt>
                <c:pt idx="14663">
                  <c:v>5.4689289999999998E-5</c:v>
                </c:pt>
                <c:pt idx="14664">
                  <c:v>9.4889789999999993E-5</c:v>
                </c:pt>
                <c:pt idx="14665">
                  <c:v>1.1309780000000001E-4</c:v>
                </c:pt>
                <c:pt idx="14666">
                  <c:v>1.1393820000000001E-4</c:v>
                </c:pt>
                <c:pt idx="14667">
                  <c:v>1.0549210000000001E-4</c:v>
                </c:pt>
                <c:pt idx="14668">
                  <c:v>9.2588220000000004E-5</c:v>
                </c:pt>
                <c:pt idx="14669">
                  <c:v>8.1250619999999999E-5</c:v>
                </c:pt>
                <c:pt idx="14670">
                  <c:v>7.3596289999999998E-5</c:v>
                </c:pt>
                <c:pt idx="14671">
                  <c:v>6.9220800000000006E-5</c:v>
                </c:pt>
                <c:pt idx="14672">
                  <c:v>6.6040339999999995E-5</c:v>
                </c:pt>
                <c:pt idx="14673">
                  <c:v>6.3088309999999998E-5</c:v>
                </c:pt>
                <c:pt idx="14674">
                  <c:v>6.052751E-5</c:v>
                </c:pt>
                <c:pt idx="14675">
                  <c:v>5.861258E-5</c:v>
                </c:pt>
                <c:pt idx="14676">
                  <c:v>5.7593339999999999E-5</c:v>
                </c:pt>
                <c:pt idx="14677">
                  <c:v>5.687626E-5</c:v>
                </c:pt>
                <c:pt idx="14678">
                  <c:v>5.6438869999999997E-5</c:v>
                </c:pt>
                <c:pt idx="14679">
                  <c:v>5.6013020000000002E-5</c:v>
                </c:pt>
                <c:pt idx="14680">
                  <c:v>5.558107E-5</c:v>
                </c:pt>
                <c:pt idx="14681">
                  <c:v>5.5281600000000003E-5</c:v>
                </c:pt>
                <c:pt idx="14682">
                  <c:v>5.5084090000000003E-5</c:v>
                </c:pt>
                <c:pt idx="14683">
                  <c:v>5.4816959999999998E-5</c:v>
                </c:pt>
                <c:pt idx="14684">
                  <c:v>5.4689750000000003E-5</c:v>
                </c:pt>
                <c:pt idx="14685">
                  <c:v>5.4628430000000002E-5</c:v>
                </c:pt>
                <c:pt idx="14686">
                  <c:v>5.4581369999999997E-5</c:v>
                </c:pt>
                <c:pt idx="14687">
                  <c:v>9.5157100000000004E-5</c:v>
                </c:pt>
                <c:pt idx="14688">
                  <c:v>1.1355190000000001E-4</c:v>
                </c:pt>
                <c:pt idx="14689">
                  <c:v>1.1462149999999999E-4</c:v>
                </c:pt>
                <c:pt idx="14690">
                  <c:v>1.058559E-4</c:v>
                </c:pt>
                <c:pt idx="14691">
                  <c:v>9.2881710000000003E-5</c:v>
                </c:pt>
                <c:pt idx="14692">
                  <c:v>8.1564189999999993E-5</c:v>
                </c:pt>
                <c:pt idx="14693">
                  <c:v>7.392218E-5</c:v>
                </c:pt>
                <c:pt idx="14694">
                  <c:v>6.9410729999999998E-5</c:v>
                </c:pt>
                <c:pt idx="14695">
                  <c:v>6.6204629999999995E-5</c:v>
                </c:pt>
                <c:pt idx="14696">
                  <c:v>6.3330750000000003E-5</c:v>
                </c:pt>
                <c:pt idx="14697">
                  <c:v>6.0715630000000001E-5</c:v>
                </c:pt>
                <c:pt idx="14698">
                  <c:v>5.8629540000000001E-5</c:v>
                </c:pt>
                <c:pt idx="14699">
                  <c:v>5.7487339999999997E-5</c:v>
                </c:pt>
                <c:pt idx="14700">
                  <c:v>5.685563E-5</c:v>
                </c:pt>
                <c:pt idx="14701">
                  <c:v>5.6400519999999998E-5</c:v>
                </c:pt>
                <c:pt idx="14702">
                  <c:v>5.5932700000000001E-5</c:v>
                </c:pt>
                <c:pt idx="14703">
                  <c:v>5.551868E-5</c:v>
                </c:pt>
                <c:pt idx="14704">
                  <c:v>5.5278120000000003E-5</c:v>
                </c:pt>
                <c:pt idx="14705">
                  <c:v>5.4978829999999998E-5</c:v>
                </c:pt>
                <c:pt idx="14706">
                  <c:v>5.4799899999999997E-5</c:v>
                </c:pt>
                <c:pt idx="14707">
                  <c:v>5.4583439999999999E-5</c:v>
                </c:pt>
                <c:pt idx="14708">
                  <c:v>5.4450000000000002E-5</c:v>
                </c:pt>
                <c:pt idx="14709">
                  <c:v>5.4341310000000002E-5</c:v>
                </c:pt>
                <c:pt idx="14710">
                  <c:v>9.4803009999999994E-5</c:v>
                </c:pt>
                <c:pt idx="14711">
                  <c:v>1.129925E-4</c:v>
                </c:pt>
                <c:pt idx="14712">
                  <c:v>1.1387350000000001E-4</c:v>
                </c:pt>
                <c:pt idx="14713">
                  <c:v>1.051993E-4</c:v>
                </c:pt>
                <c:pt idx="14714">
                  <c:v>9.2142610000000002E-5</c:v>
                </c:pt>
                <c:pt idx="14715">
                  <c:v>8.094222E-5</c:v>
                </c:pt>
                <c:pt idx="14716">
                  <c:v>7.3095309999999999E-5</c:v>
                </c:pt>
                <c:pt idx="14717">
                  <c:v>6.8698189999999998E-5</c:v>
                </c:pt>
                <c:pt idx="14718">
                  <c:v>6.5624829999999998E-5</c:v>
                </c:pt>
                <c:pt idx="14719">
                  <c:v>6.2718540000000002E-5</c:v>
                </c:pt>
                <c:pt idx="14720">
                  <c:v>6.022326E-5</c:v>
                </c:pt>
                <c:pt idx="14721">
                  <c:v>5.8411610000000002E-5</c:v>
                </c:pt>
                <c:pt idx="14722">
                  <c:v>5.7389709999999998E-5</c:v>
                </c:pt>
                <c:pt idx="14723">
                  <c:v>5.6948889999999999E-5</c:v>
                </c:pt>
                <c:pt idx="14724">
                  <c:v>5.6434239999999999E-5</c:v>
                </c:pt>
                <c:pt idx="14725">
                  <c:v>5.5853960000000001E-5</c:v>
                </c:pt>
                <c:pt idx="14726">
                  <c:v>5.5517289999999997E-5</c:v>
                </c:pt>
                <c:pt idx="14727">
                  <c:v>5.5118519999999999E-5</c:v>
                </c:pt>
                <c:pt idx="14728">
                  <c:v>5.5075960000000003E-5</c:v>
                </c:pt>
                <c:pt idx="14729">
                  <c:v>5.4975809999999997E-5</c:v>
                </c:pt>
                <c:pt idx="14730">
                  <c:v>5.4737690000000002E-5</c:v>
                </c:pt>
                <c:pt idx="14731">
                  <c:v>5.4611580000000003E-5</c:v>
                </c:pt>
                <c:pt idx="14732">
                  <c:v>9.4590280000000007E-5</c:v>
                </c:pt>
                <c:pt idx="14733">
                  <c:v>1.127806E-4</c:v>
                </c:pt>
                <c:pt idx="14734">
                  <c:v>1.1360440000000001E-4</c:v>
                </c:pt>
                <c:pt idx="14735">
                  <c:v>1.049931E-4</c:v>
                </c:pt>
                <c:pt idx="14736">
                  <c:v>9.2050479999999994E-5</c:v>
                </c:pt>
                <c:pt idx="14737">
                  <c:v>8.0942129999999994E-5</c:v>
                </c:pt>
                <c:pt idx="14738">
                  <c:v>7.3389510000000007E-5</c:v>
                </c:pt>
                <c:pt idx="14739">
                  <c:v>6.9011960000000007E-5</c:v>
                </c:pt>
                <c:pt idx="14740">
                  <c:v>6.6077359999999996E-5</c:v>
                </c:pt>
                <c:pt idx="14741">
                  <c:v>6.3286319999999999E-5</c:v>
                </c:pt>
                <c:pt idx="14742">
                  <c:v>6.0830160000000003E-5</c:v>
                </c:pt>
                <c:pt idx="14743">
                  <c:v>5.9009370000000003E-5</c:v>
                </c:pt>
                <c:pt idx="14744">
                  <c:v>5.8091879999999997E-5</c:v>
                </c:pt>
                <c:pt idx="14745">
                  <c:v>5.734887E-5</c:v>
                </c:pt>
                <c:pt idx="14746">
                  <c:v>5.696528E-5</c:v>
                </c:pt>
                <c:pt idx="14747">
                  <c:v>5.646729E-5</c:v>
                </c:pt>
                <c:pt idx="14748">
                  <c:v>5.5982E-5</c:v>
                </c:pt>
                <c:pt idx="14749">
                  <c:v>5.5582260000000002E-5</c:v>
                </c:pt>
                <c:pt idx="14750">
                  <c:v>5.53885E-5</c:v>
                </c:pt>
                <c:pt idx="14751">
                  <c:v>5.5134720000000001E-5</c:v>
                </c:pt>
                <c:pt idx="14752">
                  <c:v>5.5048299999999999E-5</c:v>
                </c:pt>
                <c:pt idx="14753">
                  <c:v>5.4892370000000001E-5</c:v>
                </c:pt>
                <c:pt idx="14754">
                  <c:v>5.4874770000000003E-5</c:v>
                </c:pt>
                <c:pt idx="14755">
                  <c:v>9.5571100000000004E-5</c:v>
                </c:pt>
                <c:pt idx="14756">
                  <c:v>1.1384579999999999E-4</c:v>
                </c:pt>
                <c:pt idx="14757">
                  <c:v>1.147432E-4</c:v>
                </c:pt>
                <c:pt idx="14758">
                  <c:v>1.0614829999999999E-4</c:v>
                </c:pt>
                <c:pt idx="14759">
                  <c:v>9.3048969999999994E-5</c:v>
                </c:pt>
                <c:pt idx="14760">
                  <c:v>8.1715210000000001E-5</c:v>
                </c:pt>
                <c:pt idx="14761">
                  <c:v>7.3926589999999997E-5</c:v>
                </c:pt>
                <c:pt idx="14762">
                  <c:v>6.9601139999999996E-5</c:v>
                </c:pt>
                <c:pt idx="14763">
                  <c:v>6.6635070000000006E-5</c:v>
                </c:pt>
                <c:pt idx="14764">
                  <c:v>6.388128E-5</c:v>
                </c:pt>
                <c:pt idx="14765">
                  <c:v>6.1181419999999998E-5</c:v>
                </c:pt>
                <c:pt idx="14766">
                  <c:v>5.9166529999999999E-5</c:v>
                </c:pt>
                <c:pt idx="14767">
                  <c:v>5.7933909999999998E-5</c:v>
                </c:pt>
                <c:pt idx="14768">
                  <c:v>5.7338779999999999E-5</c:v>
                </c:pt>
                <c:pt idx="14769">
                  <c:v>5.6899630000000002E-5</c:v>
                </c:pt>
                <c:pt idx="14770">
                  <c:v>5.6522979999999999E-5</c:v>
                </c:pt>
                <c:pt idx="14771">
                  <c:v>5.6022120000000002E-5</c:v>
                </c:pt>
                <c:pt idx="14772">
                  <c:v>5.5627220000000003E-5</c:v>
                </c:pt>
                <c:pt idx="14773">
                  <c:v>5.5447769999999999E-5</c:v>
                </c:pt>
                <c:pt idx="14774">
                  <c:v>5.5239289999999997E-5</c:v>
                </c:pt>
                <c:pt idx="14775">
                  <c:v>5.5117980000000002E-5</c:v>
                </c:pt>
                <c:pt idx="14776">
                  <c:v>5.4982989999999998E-5</c:v>
                </c:pt>
                <c:pt idx="14777">
                  <c:v>5.4954599999999997E-5</c:v>
                </c:pt>
                <c:pt idx="14778">
                  <c:v>9.5524649999999994E-5</c:v>
                </c:pt>
                <c:pt idx="14779">
                  <c:v>1.139255E-4</c:v>
                </c:pt>
                <c:pt idx="14780">
                  <c:v>1.148673E-4</c:v>
                </c:pt>
                <c:pt idx="14781">
                  <c:v>1.06119E-4</c:v>
                </c:pt>
                <c:pt idx="14782">
                  <c:v>9.3115530000000002E-5</c:v>
                </c:pt>
                <c:pt idx="14783">
                  <c:v>8.2003009999999995E-5</c:v>
                </c:pt>
                <c:pt idx="14784">
                  <c:v>7.4436449999999994E-5</c:v>
                </c:pt>
                <c:pt idx="14785">
                  <c:v>6.9748549999999995E-5</c:v>
                </c:pt>
                <c:pt idx="14786">
                  <c:v>6.6466419999999999E-5</c:v>
                </c:pt>
                <c:pt idx="14787">
                  <c:v>6.3629199999999997E-5</c:v>
                </c:pt>
                <c:pt idx="14788">
                  <c:v>6.1135519999999999E-5</c:v>
                </c:pt>
                <c:pt idx="14789">
                  <c:v>5.9221190000000001E-5</c:v>
                </c:pt>
                <c:pt idx="14790">
                  <c:v>5.8400370000000002E-5</c:v>
                </c:pt>
                <c:pt idx="14791">
                  <c:v>5.7765230000000003E-5</c:v>
                </c:pt>
                <c:pt idx="14792">
                  <c:v>5.7407039999999997E-5</c:v>
                </c:pt>
                <c:pt idx="14793">
                  <c:v>5.6896240000000002E-5</c:v>
                </c:pt>
                <c:pt idx="14794">
                  <c:v>5.6354309999999997E-5</c:v>
                </c:pt>
                <c:pt idx="14795">
                  <c:v>5.5947659999999997E-5</c:v>
                </c:pt>
                <c:pt idx="14796">
                  <c:v>5.5688769999999999E-5</c:v>
                </c:pt>
                <c:pt idx="14797">
                  <c:v>5.5577820000000003E-5</c:v>
                </c:pt>
                <c:pt idx="14798">
                  <c:v>5.5330590000000001E-5</c:v>
                </c:pt>
                <c:pt idx="14799">
                  <c:v>5.5344799999999999E-5</c:v>
                </c:pt>
                <c:pt idx="14800">
                  <c:v>5.5395800000000002E-5</c:v>
                </c:pt>
                <c:pt idx="14801">
                  <c:v>9.6069439999999995E-5</c:v>
                </c:pt>
                <c:pt idx="14802">
                  <c:v>1.1432120000000001E-4</c:v>
                </c:pt>
                <c:pt idx="14803">
                  <c:v>1.152706E-4</c:v>
                </c:pt>
                <c:pt idx="14804">
                  <c:v>1.065314E-4</c:v>
                </c:pt>
                <c:pt idx="14805">
                  <c:v>9.3342129999999997E-5</c:v>
                </c:pt>
                <c:pt idx="14806">
                  <c:v>8.2018879999999994E-5</c:v>
                </c:pt>
                <c:pt idx="14807">
                  <c:v>7.4367129999999997E-5</c:v>
                </c:pt>
                <c:pt idx="14808">
                  <c:v>6.9939130000000005E-5</c:v>
                </c:pt>
                <c:pt idx="14809">
                  <c:v>6.6884210000000007E-5</c:v>
                </c:pt>
                <c:pt idx="14810">
                  <c:v>6.3918969999999994E-5</c:v>
                </c:pt>
                <c:pt idx="14811">
                  <c:v>6.1497139999999994E-5</c:v>
                </c:pt>
                <c:pt idx="14812">
                  <c:v>5.9401409999999997E-5</c:v>
                </c:pt>
                <c:pt idx="14813">
                  <c:v>5.8200060000000003E-5</c:v>
                </c:pt>
                <c:pt idx="14814">
                  <c:v>5.7771639999999997E-5</c:v>
                </c:pt>
                <c:pt idx="14815">
                  <c:v>5.732571E-5</c:v>
                </c:pt>
                <c:pt idx="14816">
                  <c:v>5.6787589999999997E-5</c:v>
                </c:pt>
                <c:pt idx="14817">
                  <c:v>5.6400850000000001E-5</c:v>
                </c:pt>
                <c:pt idx="14818">
                  <c:v>5.6013449999999998E-5</c:v>
                </c:pt>
                <c:pt idx="14819">
                  <c:v>5.5658359999999999E-5</c:v>
                </c:pt>
                <c:pt idx="14820">
                  <c:v>5.5288560000000002E-5</c:v>
                </c:pt>
                <c:pt idx="14821">
                  <c:v>5.5258459999999997E-5</c:v>
                </c:pt>
                <c:pt idx="14822">
                  <c:v>5.5217699999999998E-5</c:v>
                </c:pt>
                <c:pt idx="14823">
                  <c:v>5.504492E-5</c:v>
                </c:pt>
                <c:pt idx="14824">
                  <c:v>9.5784119999999998E-5</c:v>
                </c:pt>
                <c:pt idx="14825">
                  <c:v>1.141011E-4</c:v>
                </c:pt>
                <c:pt idx="14826">
                  <c:v>1.148576E-4</c:v>
                </c:pt>
                <c:pt idx="14827">
                  <c:v>1.0597760000000001E-4</c:v>
                </c:pt>
                <c:pt idx="14828">
                  <c:v>9.2929889999999999E-5</c:v>
                </c:pt>
                <c:pt idx="14829">
                  <c:v>8.1695599999999998E-5</c:v>
                </c:pt>
                <c:pt idx="14830">
                  <c:v>7.3921759999999998E-5</c:v>
                </c:pt>
                <c:pt idx="14831">
                  <c:v>6.9459889999999995E-5</c:v>
                </c:pt>
                <c:pt idx="14832">
                  <c:v>6.6283440000000006E-5</c:v>
                </c:pt>
                <c:pt idx="14833">
                  <c:v>6.3156509999999998E-5</c:v>
                </c:pt>
                <c:pt idx="14834">
                  <c:v>6.0417200000000002E-5</c:v>
                </c:pt>
                <c:pt idx="14835">
                  <c:v>5.8544919999999997E-5</c:v>
                </c:pt>
                <c:pt idx="14836">
                  <c:v>5.7503549999999999E-5</c:v>
                </c:pt>
                <c:pt idx="14837">
                  <c:v>5.7093699999999999E-5</c:v>
                </c:pt>
                <c:pt idx="14838">
                  <c:v>5.6688250000000001E-5</c:v>
                </c:pt>
                <c:pt idx="14839">
                  <c:v>5.6358869999999998E-5</c:v>
                </c:pt>
                <c:pt idx="14840">
                  <c:v>5.5921760000000001E-5</c:v>
                </c:pt>
                <c:pt idx="14841">
                  <c:v>5.5516980000000003E-5</c:v>
                </c:pt>
                <c:pt idx="14842">
                  <c:v>5.5385749999999997E-5</c:v>
                </c:pt>
                <c:pt idx="14843">
                  <c:v>5.5122869999999998E-5</c:v>
                </c:pt>
                <c:pt idx="14844">
                  <c:v>5.4977350000000003E-5</c:v>
                </c:pt>
                <c:pt idx="14845">
                  <c:v>5.5078260000000001E-5</c:v>
                </c:pt>
                <c:pt idx="14846">
                  <c:v>5.5112869999999997E-5</c:v>
                </c:pt>
                <c:pt idx="14847">
                  <c:v>9.6247830000000006E-5</c:v>
                </c:pt>
                <c:pt idx="14848">
                  <c:v>1.1465599999999999E-4</c:v>
                </c:pt>
                <c:pt idx="14849">
                  <c:v>1.15443E-4</c:v>
                </c:pt>
                <c:pt idx="14850">
                  <c:v>1.066063E-4</c:v>
                </c:pt>
                <c:pt idx="14851">
                  <c:v>9.3283340000000005E-5</c:v>
                </c:pt>
                <c:pt idx="14852">
                  <c:v>8.1842500000000001E-5</c:v>
                </c:pt>
                <c:pt idx="14853">
                  <c:v>7.3962760000000007E-5</c:v>
                </c:pt>
                <c:pt idx="14854">
                  <c:v>6.9498750000000003E-5</c:v>
                </c:pt>
                <c:pt idx="14855">
                  <c:v>6.6312529999999994E-5</c:v>
                </c:pt>
                <c:pt idx="14856">
                  <c:v>6.3347849999999994E-5</c:v>
                </c:pt>
                <c:pt idx="14857">
                  <c:v>6.085288E-5</c:v>
                </c:pt>
                <c:pt idx="14858">
                  <c:v>5.9072500000000001E-5</c:v>
                </c:pt>
                <c:pt idx="14859">
                  <c:v>5.808117E-5</c:v>
                </c:pt>
                <c:pt idx="14860">
                  <c:v>5.7486070000000003E-5</c:v>
                </c:pt>
                <c:pt idx="14861">
                  <c:v>5.704762E-5</c:v>
                </c:pt>
                <c:pt idx="14862">
                  <c:v>5.6517629999999998E-5</c:v>
                </c:pt>
                <c:pt idx="14863">
                  <c:v>5.6188859999999997E-5</c:v>
                </c:pt>
                <c:pt idx="14864">
                  <c:v>5.5920159999999998E-5</c:v>
                </c:pt>
                <c:pt idx="14865">
                  <c:v>5.5622709999999999E-5</c:v>
                </c:pt>
                <c:pt idx="14866">
                  <c:v>5.5445119999999997E-5</c:v>
                </c:pt>
                <c:pt idx="14867">
                  <c:v>5.5334400000000003E-5</c:v>
                </c:pt>
                <c:pt idx="14868">
                  <c:v>5.5159009999999999E-5</c:v>
                </c:pt>
                <c:pt idx="14869">
                  <c:v>5.4949269999999997E-5</c:v>
                </c:pt>
                <c:pt idx="14870">
                  <c:v>9.5798279999999999E-5</c:v>
                </c:pt>
                <c:pt idx="14871">
                  <c:v>1.1410909999999999E-4</c:v>
                </c:pt>
                <c:pt idx="14872">
                  <c:v>1.150284E-4</c:v>
                </c:pt>
                <c:pt idx="14873">
                  <c:v>1.062886E-4</c:v>
                </c:pt>
                <c:pt idx="14874">
                  <c:v>9.3248749999999997E-5</c:v>
                </c:pt>
                <c:pt idx="14875">
                  <c:v>8.1881500000000005E-5</c:v>
                </c:pt>
                <c:pt idx="14876">
                  <c:v>7.4012989999999997E-5</c:v>
                </c:pt>
                <c:pt idx="14877">
                  <c:v>6.9544100000000004E-5</c:v>
                </c:pt>
                <c:pt idx="14878">
                  <c:v>6.6454189999999997E-5</c:v>
                </c:pt>
                <c:pt idx="14879">
                  <c:v>6.3544590000000001E-5</c:v>
                </c:pt>
                <c:pt idx="14880">
                  <c:v>6.094161E-5</c:v>
                </c:pt>
                <c:pt idx="14881">
                  <c:v>5.9081720000000002E-5</c:v>
                </c:pt>
                <c:pt idx="14882">
                  <c:v>5.8000539999999997E-5</c:v>
                </c:pt>
                <c:pt idx="14883">
                  <c:v>5.739516E-5</c:v>
                </c:pt>
                <c:pt idx="14884">
                  <c:v>5.6819069999999997E-5</c:v>
                </c:pt>
                <c:pt idx="14885">
                  <c:v>5.625371E-5</c:v>
                </c:pt>
                <c:pt idx="14886">
                  <c:v>5.5890989999999997E-5</c:v>
                </c:pt>
                <c:pt idx="14887">
                  <c:v>5.5615210000000003E-5</c:v>
                </c:pt>
                <c:pt idx="14888">
                  <c:v>5.5234900000000002E-5</c:v>
                </c:pt>
                <c:pt idx="14889">
                  <c:v>5.5064959999999999E-5</c:v>
                </c:pt>
                <c:pt idx="14890">
                  <c:v>5.5057179999999997E-5</c:v>
                </c:pt>
                <c:pt idx="14891">
                  <c:v>5.4993620000000003E-5</c:v>
                </c:pt>
                <c:pt idx="14892">
                  <c:v>5.498331E-5</c:v>
                </c:pt>
                <c:pt idx="14893">
                  <c:v>9.6117980000000002E-5</c:v>
                </c:pt>
                <c:pt idx="14894">
                  <c:v>1.147812E-4</c:v>
                </c:pt>
                <c:pt idx="14895">
                  <c:v>1.158774E-4</c:v>
                </c:pt>
                <c:pt idx="14896">
                  <c:v>1.0697840000000001E-4</c:v>
                </c:pt>
                <c:pt idx="14897">
                  <c:v>9.3808589999999994E-5</c:v>
                </c:pt>
                <c:pt idx="14898">
                  <c:v>8.240178E-5</c:v>
                </c:pt>
                <c:pt idx="14899">
                  <c:v>7.4498479999999997E-5</c:v>
                </c:pt>
                <c:pt idx="14900">
                  <c:v>6.9763709999999998E-5</c:v>
                </c:pt>
                <c:pt idx="14901">
                  <c:v>6.6692030000000007E-5</c:v>
                </c:pt>
                <c:pt idx="14902">
                  <c:v>6.3842780000000003E-5</c:v>
                </c:pt>
                <c:pt idx="14903">
                  <c:v>6.1304900000000003E-5</c:v>
                </c:pt>
                <c:pt idx="14904">
                  <c:v>5.9460350000000001E-5</c:v>
                </c:pt>
                <c:pt idx="14905">
                  <c:v>5.8323499999999998E-5</c:v>
                </c:pt>
                <c:pt idx="14906">
                  <c:v>5.7751029999999999E-5</c:v>
                </c:pt>
                <c:pt idx="14907">
                  <c:v>5.7160509999999997E-5</c:v>
                </c:pt>
                <c:pt idx="14908">
                  <c:v>5.6718980000000002E-5</c:v>
                </c:pt>
                <c:pt idx="14909">
                  <c:v>5.6331820000000003E-5</c:v>
                </c:pt>
                <c:pt idx="14910">
                  <c:v>5.5947040000000001E-5</c:v>
                </c:pt>
                <c:pt idx="14911">
                  <c:v>5.5740269999999997E-5</c:v>
                </c:pt>
                <c:pt idx="14912">
                  <c:v>5.5554380000000003E-5</c:v>
                </c:pt>
                <c:pt idx="14913">
                  <c:v>5.5270759999999997E-5</c:v>
                </c:pt>
                <c:pt idx="14914">
                  <c:v>5.5225449999999998E-5</c:v>
                </c:pt>
                <c:pt idx="14915">
                  <c:v>5.5272409999999997E-5</c:v>
                </c:pt>
                <c:pt idx="14916">
                  <c:v>5.5210480000000001E-5</c:v>
                </c:pt>
                <c:pt idx="14917">
                  <c:v>9.6438729999999997E-5</c:v>
                </c:pt>
                <c:pt idx="14918">
                  <c:v>1.1506630000000001E-4</c:v>
                </c:pt>
                <c:pt idx="14919">
                  <c:v>1.161713E-4</c:v>
                </c:pt>
                <c:pt idx="14920">
                  <c:v>1.0721459999999999E-4</c:v>
                </c:pt>
                <c:pt idx="14921">
                  <c:v>9.3951910000000005E-5</c:v>
                </c:pt>
                <c:pt idx="14922">
                  <c:v>8.2441550000000004E-5</c:v>
                </c:pt>
                <c:pt idx="14923">
                  <c:v>7.4555649999999998E-5</c:v>
                </c:pt>
                <c:pt idx="14924">
                  <c:v>7.0112779999999996E-5</c:v>
                </c:pt>
                <c:pt idx="14925">
                  <c:v>6.7040179999999994E-5</c:v>
                </c:pt>
                <c:pt idx="14926">
                  <c:v>6.4278919999999993E-5</c:v>
                </c:pt>
                <c:pt idx="14927">
                  <c:v>6.1754429999999995E-5</c:v>
                </c:pt>
                <c:pt idx="14928">
                  <c:v>5.9947249999999998E-5</c:v>
                </c:pt>
                <c:pt idx="14929">
                  <c:v>5.8934960000000001E-5</c:v>
                </c:pt>
                <c:pt idx="14930">
                  <c:v>5.8628770000000001E-5</c:v>
                </c:pt>
                <c:pt idx="14931">
                  <c:v>5.815217E-5</c:v>
                </c:pt>
                <c:pt idx="14932">
                  <c:v>5.7824870000000001E-5</c:v>
                </c:pt>
                <c:pt idx="14933">
                  <c:v>5.7193289999999999E-5</c:v>
                </c:pt>
                <c:pt idx="14934">
                  <c:v>5.6801459999999999E-5</c:v>
                </c:pt>
                <c:pt idx="14935">
                  <c:v>5.6717240000000002E-5</c:v>
                </c:pt>
                <c:pt idx="14936">
                  <c:v>5.6538230000000002E-5</c:v>
                </c:pt>
                <c:pt idx="14937">
                  <c:v>5.6241720000000002E-5</c:v>
                </c:pt>
                <c:pt idx="14938">
                  <c:v>5.6147209999999997E-5</c:v>
                </c:pt>
                <c:pt idx="14939">
                  <c:v>5.603953E-5</c:v>
                </c:pt>
                <c:pt idx="14940">
                  <c:v>9.7504409999999995E-5</c:v>
                </c:pt>
                <c:pt idx="14941">
                  <c:v>1.163406E-4</c:v>
                </c:pt>
                <c:pt idx="14942">
                  <c:v>1.171978E-4</c:v>
                </c:pt>
                <c:pt idx="14943">
                  <c:v>1.083511E-4</c:v>
                </c:pt>
                <c:pt idx="14944">
                  <c:v>9.4885290000000004E-5</c:v>
                </c:pt>
                <c:pt idx="14945">
                  <c:v>8.3270959999999993E-5</c:v>
                </c:pt>
                <c:pt idx="14946">
                  <c:v>7.531452E-5</c:v>
                </c:pt>
                <c:pt idx="14947">
                  <c:v>7.0803059999999997E-5</c:v>
                </c:pt>
                <c:pt idx="14948">
                  <c:v>6.7671789999999997E-5</c:v>
                </c:pt>
                <c:pt idx="14949">
                  <c:v>6.4897149999999996E-5</c:v>
                </c:pt>
                <c:pt idx="14950">
                  <c:v>6.2199619999999995E-5</c:v>
                </c:pt>
                <c:pt idx="14951">
                  <c:v>6.0143119999999998E-5</c:v>
                </c:pt>
                <c:pt idx="14952">
                  <c:v>5.9095200000000003E-5</c:v>
                </c:pt>
                <c:pt idx="14953">
                  <c:v>5.8456760000000003E-5</c:v>
                </c:pt>
                <c:pt idx="14954">
                  <c:v>5.8020199999999997E-5</c:v>
                </c:pt>
                <c:pt idx="14955">
                  <c:v>5.7691339999999997E-5</c:v>
                </c:pt>
                <c:pt idx="14956">
                  <c:v>5.7499150000000003E-5</c:v>
                </c:pt>
                <c:pt idx="14957">
                  <c:v>5.726963E-5</c:v>
                </c:pt>
                <c:pt idx="14958">
                  <c:v>5.7053299999999998E-5</c:v>
                </c:pt>
                <c:pt idx="14959">
                  <c:v>5.6886129999999999E-5</c:v>
                </c:pt>
                <c:pt idx="14960">
                  <c:v>5.67636E-5</c:v>
                </c:pt>
                <c:pt idx="14961">
                  <c:v>5.6519540000000003E-5</c:v>
                </c:pt>
                <c:pt idx="14962">
                  <c:v>5.6345870000000003E-5</c:v>
                </c:pt>
                <c:pt idx="14963">
                  <c:v>5.6278900000000001E-5</c:v>
                </c:pt>
                <c:pt idx="14964">
                  <c:v>9.7887429999999996E-5</c:v>
                </c:pt>
                <c:pt idx="14965">
                  <c:v>1.165475E-4</c:v>
                </c:pt>
                <c:pt idx="14966">
                  <c:v>1.1740619999999999E-4</c:v>
                </c:pt>
                <c:pt idx="14967">
                  <c:v>1.08496E-4</c:v>
                </c:pt>
                <c:pt idx="14968">
                  <c:v>9.5117639999999995E-5</c:v>
                </c:pt>
                <c:pt idx="14969">
                  <c:v>8.348281E-5</c:v>
                </c:pt>
                <c:pt idx="14970">
                  <c:v>7.5572030000000003E-5</c:v>
                </c:pt>
                <c:pt idx="14971">
                  <c:v>7.0854969999999996E-5</c:v>
                </c:pt>
                <c:pt idx="14972">
                  <c:v>6.7642519999999996E-5</c:v>
                </c:pt>
                <c:pt idx="14973">
                  <c:v>6.4774139999999996E-5</c:v>
                </c:pt>
                <c:pt idx="14974">
                  <c:v>6.2070880000000001E-5</c:v>
                </c:pt>
                <c:pt idx="14975">
                  <c:v>6.0019439999999999E-5</c:v>
                </c:pt>
                <c:pt idx="14976">
                  <c:v>5.9020900000000003E-5</c:v>
                </c:pt>
                <c:pt idx="14977">
                  <c:v>5.8447040000000001E-5</c:v>
                </c:pt>
                <c:pt idx="14978">
                  <c:v>5.7995560000000001E-5</c:v>
                </c:pt>
                <c:pt idx="14979">
                  <c:v>5.7496569999999999E-5</c:v>
                </c:pt>
                <c:pt idx="14980">
                  <c:v>5.7102989999999998E-5</c:v>
                </c:pt>
                <c:pt idx="14981">
                  <c:v>5.6752480000000001E-5</c:v>
                </c:pt>
                <c:pt idx="14982">
                  <c:v>5.6617519999999999E-5</c:v>
                </c:pt>
                <c:pt idx="14983">
                  <c:v>5.6547179999999998E-5</c:v>
                </c:pt>
                <c:pt idx="14984">
                  <c:v>5.6474300000000002E-5</c:v>
                </c:pt>
                <c:pt idx="14985">
                  <c:v>5.6440490000000002E-5</c:v>
                </c:pt>
                <c:pt idx="14986">
                  <c:v>5.6190090000000002E-5</c:v>
                </c:pt>
                <c:pt idx="14987">
                  <c:v>9.787993E-5</c:v>
                </c:pt>
                <c:pt idx="14988">
                  <c:v>1.166707E-4</c:v>
                </c:pt>
                <c:pt idx="14989">
                  <c:v>1.1776670000000001E-4</c:v>
                </c:pt>
                <c:pt idx="14990">
                  <c:v>1.087591E-4</c:v>
                </c:pt>
                <c:pt idx="14991">
                  <c:v>9.5533209999999996E-5</c:v>
                </c:pt>
                <c:pt idx="14992">
                  <c:v>8.3885349999999998E-5</c:v>
                </c:pt>
                <c:pt idx="14993">
                  <c:v>7.5995330000000003E-5</c:v>
                </c:pt>
                <c:pt idx="14994">
                  <c:v>7.1420780000000004E-5</c:v>
                </c:pt>
                <c:pt idx="14995">
                  <c:v>6.8345809999999999E-5</c:v>
                </c:pt>
                <c:pt idx="14996">
                  <c:v>6.5536509999999999E-5</c:v>
                </c:pt>
                <c:pt idx="14997">
                  <c:v>6.2855950000000006E-5</c:v>
                </c:pt>
                <c:pt idx="14998">
                  <c:v>6.0870040000000001E-5</c:v>
                </c:pt>
                <c:pt idx="14999">
                  <c:v>6.0148110000000002E-5</c:v>
                </c:pt>
                <c:pt idx="15000">
                  <c:v>5.9674959999999998E-5</c:v>
                </c:pt>
                <c:pt idx="15001">
                  <c:v>5.9335269999999999E-5</c:v>
                </c:pt>
                <c:pt idx="15002">
                  <c:v>5.8979140000000002E-5</c:v>
                </c:pt>
                <c:pt idx="15003">
                  <c:v>5.8611689999999999E-5</c:v>
                </c:pt>
                <c:pt idx="15004">
                  <c:v>5.8071220000000002E-5</c:v>
                </c:pt>
                <c:pt idx="15005">
                  <c:v>5.7745589999999997E-5</c:v>
                </c:pt>
                <c:pt idx="15006">
                  <c:v>5.7539920000000003E-5</c:v>
                </c:pt>
                <c:pt idx="15007">
                  <c:v>5.7360749999999998E-5</c:v>
                </c:pt>
                <c:pt idx="15008">
                  <c:v>5.7371889999999998E-5</c:v>
                </c:pt>
                <c:pt idx="15009">
                  <c:v>5.7277149999999998E-5</c:v>
                </c:pt>
                <c:pt idx="15010">
                  <c:v>5.7239199999999999E-5</c:v>
                </c:pt>
                <c:pt idx="15011">
                  <c:v>9.8773529999999994E-5</c:v>
                </c:pt>
                <c:pt idx="15012">
                  <c:v>1.172313E-4</c:v>
                </c:pt>
                <c:pt idx="15013">
                  <c:v>1.18126E-4</c:v>
                </c:pt>
                <c:pt idx="15014">
                  <c:v>1.093285E-4</c:v>
                </c:pt>
                <c:pt idx="15015">
                  <c:v>9.6218530000000003E-5</c:v>
                </c:pt>
                <c:pt idx="15016">
                  <c:v>8.4800889999999996E-5</c:v>
                </c:pt>
                <c:pt idx="15017">
                  <c:v>7.680412E-5</c:v>
                </c:pt>
                <c:pt idx="15018">
                  <c:v>7.2008930000000003E-5</c:v>
                </c:pt>
                <c:pt idx="15019">
                  <c:v>6.8850809999999995E-5</c:v>
                </c:pt>
                <c:pt idx="15020">
                  <c:v>6.5936600000000002E-5</c:v>
                </c:pt>
                <c:pt idx="15021">
                  <c:v>6.3472469999999997E-5</c:v>
                </c:pt>
                <c:pt idx="15022">
                  <c:v>6.1562649999999996E-5</c:v>
                </c:pt>
                <c:pt idx="15023">
                  <c:v>6.0538860000000001E-5</c:v>
                </c:pt>
                <c:pt idx="15024">
                  <c:v>5.9884689999999999E-5</c:v>
                </c:pt>
                <c:pt idx="15025">
                  <c:v>5.934923E-5</c:v>
                </c:pt>
                <c:pt idx="15026">
                  <c:v>5.88128E-5</c:v>
                </c:pt>
                <c:pt idx="15027">
                  <c:v>5.8207949999999999E-5</c:v>
                </c:pt>
                <c:pt idx="15028">
                  <c:v>5.7754360000000001E-5</c:v>
                </c:pt>
                <c:pt idx="15029">
                  <c:v>5.7644569999999998E-5</c:v>
                </c:pt>
                <c:pt idx="15030">
                  <c:v>5.7430560000000003E-5</c:v>
                </c:pt>
                <c:pt idx="15031">
                  <c:v>5.722032E-5</c:v>
                </c:pt>
                <c:pt idx="15032">
                  <c:v>5.7097330000000002E-5</c:v>
                </c:pt>
                <c:pt idx="15033">
                  <c:v>5.6980900000000002E-5</c:v>
                </c:pt>
                <c:pt idx="15034">
                  <c:v>9.8520860000000005E-5</c:v>
                </c:pt>
                <c:pt idx="15035">
                  <c:v>1.17396E-4</c:v>
                </c:pt>
                <c:pt idx="15036">
                  <c:v>1.18347E-4</c:v>
                </c:pt>
                <c:pt idx="15037">
                  <c:v>1.093786E-4</c:v>
                </c:pt>
                <c:pt idx="15038">
                  <c:v>9.5998690000000006E-5</c:v>
                </c:pt>
                <c:pt idx="15039">
                  <c:v>8.4542740000000002E-5</c:v>
                </c:pt>
                <c:pt idx="15040">
                  <c:v>7.6603060000000002E-5</c:v>
                </c:pt>
                <c:pt idx="15041">
                  <c:v>7.2014320000000001E-5</c:v>
                </c:pt>
                <c:pt idx="15042">
                  <c:v>6.878559E-5</c:v>
                </c:pt>
                <c:pt idx="15043">
                  <c:v>6.5780579999999997E-5</c:v>
                </c:pt>
                <c:pt idx="15044">
                  <c:v>6.3180840000000006E-5</c:v>
                </c:pt>
                <c:pt idx="15045">
                  <c:v>6.1150290000000002E-5</c:v>
                </c:pt>
                <c:pt idx="15046">
                  <c:v>6.0041550000000001E-5</c:v>
                </c:pt>
                <c:pt idx="15047">
                  <c:v>5.9562950000000002E-5</c:v>
                </c:pt>
                <c:pt idx="15048">
                  <c:v>5.9171559999999998E-5</c:v>
                </c:pt>
                <c:pt idx="15049">
                  <c:v>5.8643130000000003E-5</c:v>
                </c:pt>
                <c:pt idx="15050">
                  <c:v>5.8112719999999998E-5</c:v>
                </c:pt>
                <c:pt idx="15051">
                  <c:v>5.7726880000000003E-5</c:v>
                </c:pt>
                <c:pt idx="15052">
                  <c:v>5.7567720000000003E-5</c:v>
                </c:pt>
                <c:pt idx="15053">
                  <c:v>5.750065E-5</c:v>
                </c:pt>
                <c:pt idx="15054">
                  <c:v>5.7524349999999998E-5</c:v>
                </c:pt>
                <c:pt idx="15055">
                  <c:v>5.7466680000000002E-5</c:v>
                </c:pt>
                <c:pt idx="15056">
                  <c:v>5.7444619999999997E-5</c:v>
                </c:pt>
                <c:pt idx="15057">
                  <c:v>5.7287029999999998E-5</c:v>
                </c:pt>
                <c:pt idx="15058">
                  <c:v>9.9033110000000006E-5</c:v>
                </c:pt>
                <c:pt idx="15059">
                  <c:v>1.17824E-4</c:v>
                </c:pt>
                <c:pt idx="15060">
                  <c:v>1.187758E-4</c:v>
                </c:pt>
                <c:pt idx="15061">
                  <c:v>1.0982259999999999E-4</c:v>
                </c:pt>
                <c:pt idx="15062">
                  <c:v>9.6374029999999998E-5</c:v>
                </c:pt>
                <c:pt idx="15063">
                  <c:v>8.4821649999999998E-5</c:v>
                </c:pt>
                <c:pt idx="15064">
                  <c:v>7.6775680000000003E-5</c:v>
                </c:pt>
                <c:pt idx="15065">
                  <c:v>7.2083340000000004E-5</c:v>
                </c:pt>
                <c:pt idx="15066">
                  <c:v>6.8946850000000005E-5</c:v>
                </c:pt>
                <c:pt idx="15067">
                  <c:v>6.5966840000000003E-5</c:v>
                </c:pt>
                <c:pt idx="15068">
                  <c:v>6.3478360000000003E-5</c:v>
                </c:pt>
                <c:pt idx="15069">
                  <c:v>6.1561570000000002E-5</c:v>
                </c:pt>
                <c:pt idx="15070">
                  <c:v>6.0633490000000001E-5</c:v>
                </c:pt>
                <c:pt idx="15071">
                  <c:v>6.0079550000000003E-5</c:v>
                </c:pt>
                <c:pt idx="15072">
                  <c:v>5.9718249999999997E-5</c:v>
                </c:pt>
                <c:pt idx="15073">
                  <c:v>5.9249100000000002E-5</c:v>
                </c:pt>
                <c:pt idx="15074">
                  <c:v>5.886907E-5</c:v>
                </c:pt>
                <c:pt idx="15075">
                  <c:v>5.8550169999999998E-5</c:v>
                </c:pt>
                <c:pt idx="15076">
                  <c:v>5.8208409999999997E-5</c:v>
                </c:pt>
                <c:pt idx="15077">
                  <c:v>5.808098E-5</c:v>
                </c:pt>
                <c:pt idx="15078">
                  <c:v>5.783009E-5</c:v>
                </c:pt>
                <c:pt idx="15079">
                  <c:v>5.7881740000000001E-5</c:v>
                </c:pt>
                <c:pt idx="15080">
                  <c:v>5.7852249999999998E-5</c:v>
                </c:pt>
                <c:pt idx="15081">
                  <c:v>5.791746E-5</c:v>
                </c:pt>
                <c:pt idx="15082">
                  <c:v>1.001842E-4</c:v>
                </c:pt>
                <c:pt idx="15083">
                  <c:v>1.192543E-4</c:v>
                </c:pt>
                <c:pt idx="15084">
                  <c:v>1.203091E-4</c:v>
                </c:pt>
                <c:pt idx="15085">
                  <c:v>1.112061E-4</c:v>
                </c:pt>
                <c:pt idx="15086">
                  <c:v>9.7686800000000001E-5</c:v>
                </c:pt>
                <c:pt idx="15087">
                  <c:v>8.5890619999999995E-5</c:v>
                </c:pt>
                <c:pt idx="15088">
                  <c:v>7.7804529999999999E-5</c:v>
                </c:pt>
                <c:pt idx="15089">
                  <c:v>7.3157540000000002E-5</c:v>
                </c:pt>
                <c:pt idx="15090">
                  <c:v>6.9566069999999996E-5</c:v>
                </c:pt>
                <c:pt idx="15091">
                  <c:v>6.670414E-5</c:v>
                </c:pt>
                <c:pt idx="15092">
                  <c:v>6.4164869999999997E-5</c:v>
                </c:pt>
                <c:pt idx="15093">
                  <c:v>6.2237100000000001E-5</c:v>
                </c:pt>
                <c:pt idx="15094">
                  <c:v>6.1059800000000001E-5</c:v>
                </c:pt>
                <c:pt idx="15095">
                  <c:v>6.0484120000000001E-5</c:v>
                </c:pt>
                <c:pt idx="15096">
                  <c:v>6.004114E-5</c:v>
                </c:pt>
                <c:pt idx="15097">
                  <c:v>5.9646019999999999E-5</c:v>
                </c:pt>
                <c:pt idx="15098">
                  <c:v>5.9213470000000003E-5</c:v>
                </c:pt>
                <c:pt idx="15099">
                  <c:v>5.8842750000000002E-5</c:v>
                </c:pt>
                <c:pt idx="15100">
                  <c:v>5.8789029999999998E-5</c:v>
                </c:pt>
                <c:pt idx="15101">
                  <c:v>5.8480480000000002E-5</c:v>
                </c:pt>
                <c:pt idx="15102">
                  <c:v>5.8409609999999998E-5</c:v>
                </c:pt>
                <c:pt idx="15103">
                  <c:v>5.826105E-5</c:v>
                </c:pt>
                <c:pt idx="15104">
                  <c:v>5.8104460000000003E-5</c:v>
                </c:pt>
                <c:pt idx="15105">
                  <c:v>5.8099849999999999E-5</c:v>
                </c:pt>
                <c:pt idx="15106">
                  <c:v>1.001179E-4</c:v>
                </c:pt>
                <c:pt idx="15107">
                  <c:v>1.190875E-4</c:v>
                </c:pt>
                <c:pt idx="15108">
                  <c:v>1.2001109999999999E-4</c:v>
                </c:pt>
                <c:pt idx="15109">
                  <c:v>1.108442E-4</c:v>
                </c:pt>
                <c:pt idx="15110">
                  <c:v>9.7415719999999998E-5</c:v>
                </c:pt>
                <c:pt idx="15111">
                  <c:v>8.5750270000000003E-5</c:v>
                </c:pt>
                <c:pt idx="15112">
                  <c:v>7.7866299999999997E-5</c:v>
                </c:pt>
                <c:pt idx="15113">
                  <c:v>7.319936E-5</c:v>
                </c:pt>
                <c:pt idx="15114">
                  <c:v>6.9858459999999999E-5</c:v>
                </c:pt>
                <c:pt idx="15115">
                  <c:v>6.7032499999999999E-5</c:v>
                </c:pt>
                <c:pt idx="15116">
                  <c:v>6.4457520000000006E-5</c:v>
                </c:pt>
                <c:pt idx="15117">
                  <c:v>6.2490799999999995E-5</c:v>
                </c:pt>
                <c:pt idx="15118">
                  <c:v>6.1436430000000002E-5</c:v>
                </c:pt>
                <c:pt idx="15119">
                  <c:v>6.0889040000000002E-5</c:v>
                </c:pt>
                <c:pt idx="15120">
                  <c:v>6.0437260000000002E-5</c:v>
                </c:pt>
                <c:pt idx="15121">
                  <c:v>5.9932400000000002E-5</c:v>
                </c:pt>
                <c:pt idx="15122">
                  <c:v>5.9448979999999998E-5</c:v>
                </c:pt>
                <c:pt idx="15123">
                  <c:v>5.9138509999999997E-5</c:v>
                </c:pt>
                <c:pt idx="15124">
                  <c:v>5.8938760000000003E-5</c:v>
                </c:pt>
                <c:pt idx="15125">
                  <c:v>5.8709039999999999E-5</c:v>
                </c:pt>
                <c:pt idx="15126">
                  <c:v>5.8511809999999998E-5</c:v>
                </c:pt>
                <c:pt idx="15127">
                  <c:v>5.8400979999999997E-5</c:v>
                </c:pt>
                <c:pt idx="15128">
                  <c:v>5.823732E-5</c:v>
                </c:pt>
                <c:pt idx="15129">
                  <c:v>5.8157459999999997E-5</c:v>
                </c:pt>
                <c:pt idx="15130">
                  <c:v>1.004546E-4</c:v>
                </c:pt>
                <c:pt idx="15131">
                  <c:v>1.196163E-4</c:v>
                </c:pt>
                <c:pt idx="15132">
                  <c:v>1.205856E-4</c:v>
                </c:pt>
                <c:pt idx="15133">
                  <c:v>1.114678E-4</c:v>
                </c:pt>
                <c:pt idx="15134">
                  <c:v>9.8041940000000003E-5</c:v>
                </c:pt>
                <c:pt idx="15135">
                  <c:v>8.6368250000000001E-5</c:v>
                </c:pt>
                <c:pt idx="15136">
                  <c:v>7.8399249999999997E-5</c:v>
                </c:pt>
                <c:pt idx="15137">
                  <c:v>7.3782710000000002E-5</c:v>
                </c:pt>
                <c:pt idx="15138">
                  <c:v>7.0502100000000004E-5</c:v>
                </c:pt>
                <c:pt idx="15139">
                  <c:v>6.772414E-5</c:v>
                </c:pt>
                <c:pt idx="15140">
                  <c:v>6.4959880000000007E-5</c:v>
                </c:pt>
                <c:pt idx="15141">
                  <c:v>6.2933649999999993E-5</c:v>
                </c:pt>
                <c:pt idx="15142">
                  <c:v>6.1792720000000004E-5</c:v>
                </c:pt>
                <c:pt idx="15143">
                  <c:v>6.1236170000000006E-5</c:v>
                </c:pt>
                <c:pt idx="15144">
                  <c:v>6.0732610000000003E-5</c:v>
                </c:pt>
                <c:pt idx="15145">
                  <c:v>6.016881E-5</c:v>
                </c:pt>
                <c:pt idx="15146">
                  <c:v>5.9734110000000002E-5</c:v>
                </c:pt>
                <c:pt idx="15147">
                  <c:v>5.9476160000000002E-5</c:v>
                </c:pt>
                <c:pt idx="15148">
                  <c:v>5.9256899999999998E-5</c:v>
                </c:pt>
                <c:pt idx="15149">
                  <c:v>5.9059630000000002E-5</c:v>
                </c:pt>
                <c:pt idx="15150">
                  <c:v>5.9046899999999999E-5</c:v>
                </c:pt>
                <c:pt idx="15151">
                  <c:v>5.884505E-5</c:v>
                </c:pt>
                <c:pt idx="15152">
                  <c:v>5.8596649999999997E-5</c:v>
                </c:pt>
                <c:pt idx="15153">
                  <c:v>5.8528059999999997E-5</c:v>
                </c:pt>
                <c:pt idx="15154">
                  <c:v>1.010738E-4</c:v>
                </c:pt>
                <c:pt idx="15155">
                  <c:v>1.2022110000000001E-4</c:v>
                </c:pt>
                <c:pt idx="15156">
                  <c:v>1.210314E-4</c:v>
                </c:pt>
                <c:pt idx="15157">
                  <c:v>1.11864E-4</c:v>
                </c:pt>
                <c:pt idx="15158">
                  <c:v>9.8333959999999995E-5</c:v>
                </c:pt>
                <c:pt idx="15159">
                  <c:v>8.6579519999999995E-5</c:v>
                </c:pt>
                <c:pt idx="15160">
                  <c:v>7.8505969999999995E-5</c:v>
                </c:pt>
                <c:pt idx="15161">
                  <c:v>7.3771520000000005E-5</c:v>
                </c:pt>
                <c:pt idx="15162">
                  <c:v>7.0571040000000002E-5</c:v>
                </c:pt>
                <c:pt idx="15163">
                  <c:v>6.7412559999999996E-5</c:v>
                </c:pt>
                <c:pt idx="15164">
                  <c:v>6.4657499999999995E-5</c:v>
                </c:pt>
                <c:pt idx="15165">
                  <c:v>6.2639769999999994E-5</c:v>
                </c:pt>
                <c:pt idx="15166">
                  <c:v>6.1439089999999999E-5</c:v>
                </c:pt>
                <c:pt idx="15167">
                  <c:v>6.0839859999999997E-5</c:v>
                </c:pt>
                <c:pt idx="15168">
                  <c:v>6.0420259999999999E-5</c:v>
                </c:pt>
                <c:pt idx="15169">
                  <c:v>5.9756290000000002E-5</c:v>
                </c:pt>
                <c:pt idx="15170">
                  <c:v>5.9188680000000003E-5</c:v>
                </c:pt>
                <c:pt idx="15171">
                  <c:v>5.856675E-5</c:v>
                </c:pt>
                <c:pt idx="15172">
                  <c:v>5.8416820000000001E-5</c:v>
                </c:pt>
                <c:pt idx="15173">
                  <c:v>5.8251280000000001E-5</c:v>
                </c:pt>
                <c:pt idx="15174">
                  <c:v>5.8155729999999998E-5</c:v>
                </c:pt>
                <c:pt idx="15175">
                  <c:v>5.8142220000000002E-5</c:v>
                </c:pt>
                <c:pt idx="15176">
                  <c:v>5.8107070000000003E-5</c:v>
                </c:pt>
                <c:pt idx="15177">
                  <c:v>5.7967419999999998E-5</c:v>
                </c:pt>
                <c:pt idx="15178">
                  <c:v>1.005584E-4</c:v>
                </c:pt>
                <c:pt idx="15179">
                  <c:v>1.197394E-4</c:v>
                </c:pt>
                <c:pt idx="15180">
                  <c:v>1.207191E-4</c:v>
                </c:pt>
                <c:pt idx="15181">
                  <c:v>1.1144529999999999E-4</c:v>
                </c:pt>
                <c:pt idx="15182">
                  <c:v>9.7723630000000003E-5</c:v>
                </c:pt>
                <c:pt idx="15183">
                  <c:v>8.5990280000000001E-5</c:v>
                </c:pt>
                <c:pt idx="15184">
                  <c:v>7.7938620000000001E-5</c:v>
                </c:pt>
                <c:pt idx="15185">
                  <c:v>7.3267380000000001E-5</c:v>
                </c:pt>
                <c:pt idx="15186">
                  <c:v>6.9962839999999996E-5</c:v>
                </c:pt>
                <c:pt idx="15187">
                  <c:v>6.7057330000000001E-5</c:v>
                </c:pt>
                <c:pt idx="15188">
                  <c:v>6.4492269999999997E-5</c:v>
                </c:pt>
                <c:pt idx="15189">
                  <c:v>6.2498029999999999E-5</c:v>
                </c:pt>
                <c:pt idx="15190">
                  <c:v>6.1498430000000003E-5</c:v>
                </c:pt>
                <c:pt idx="15191">
                  <c:v>6.1037869999999998E-5</c:v>
                </c:pt>
                <c:pt idx="15192">
                  <c:v>6.0666450000000003E-5</c:v>
                </c:pt>
                <c:pt idx="15193">
                  <c:v>6.025696E-5</c:v>
                </c:pt>
                <c:pt idx="15194">
                  <c:v>5.9803460000000002E-5</c:v>
                </c:pt>
                <c:pt idx="15195">
                  <c:v>5.9426889999999998E-5</c:v>
                </c:pt>
                <c:pt idx="15196">
                  <c:v>5.9250450000000001E-5</c:v>
                </c:pt>
                <c:pt idx="15197">
                  <c:v>5.9095360000000001E-5</c:v>
                </c:pt>
                <c:pt idx="15198">
                  <c:v>5.8868929999999997E-5</c:v>
                </c:pt>
                <c:pt idx="15199">
                  <c:v>5.8771650000000002E-5</c:v>
                </c:pt>
                <c:pt idx="15200">
                  <c:v>5.8804000000000001E-5</c:v>
                </c:pt>
                <c:pt idx="15201">
                  <c:v>5.8677190000000001E-5</c:v>
                </c:pt>
                <c:pt idx="15202">
                  <c:v>1.010687E-4</c:v>
                </c:pt>
                <c:pt idx="15203">
                  <c:v>1.202214E-4</c:v>
                </c:pt>
                <c:pt idx="15204">
                  <c:v>1.210438E-4</c:v>
                </c:pt>
                <c:pt idx="15205">
                  <c:v>1.118761E-4</c:v>
                </c:pt>
                <c:pt idx="15206">
                  <c:v>9.8178350000000005E-5</c:v>
                </c:pt>
                <c:pt idx="15207">
                  <c:v>8.6433079999999996E-5</c:v>
                </c:pt>
                <c:pt idx="15208">
                  <c:v>7.8458569999999999E-5</c:v>
                </c:pt>
                <c:pt idx="15209">
                  <c:v>7.3968530000000004E-5</c:v>
                </c:pt>
                <c:pt idx="15210">
                  <c:v>7.0510279999999993E-5</c:v>
                </c:pt>
                <c:pt idx="15211">
                  <c:v>6.73915E-5</c:v>
                </c:pt>
                <c:pt idx="15212">
                  <c:v>6.4698070000000001E-5</c:v>
                </c:pt>
                <c:pt idx="15213">
                  <c:v>6.2871440000000005E-5</c:v>
                </c:pt>
                <c:pt idx="15214">
                  <c:v>6.1791839999999996E-5</c:v>
                </c:pt>
                <c:pt idx="15215">
                  <c:v>6.1244880000000006E-5</c:v>
                </c:pt>
                <c:pt idx="15216">
                  <c:v>6.083409E-5</c:v>
                </c:pt>
                <c:pt idx="15217">
                  <c:v>6.0202869999999997E-5</c:v>
                </c:pt>
                <c:pt idx="15218">
                  <c:v>5.9577799999999997E-5</c:v>
                </c:pt>
                <c:pt idx="15219">
                  <c:v>5.9217649999999997E-5</c:v>
                </c:pt>
                <c:pt idx="15220">
                  <c:v>5.9104919999999999E-5</c:v>
                </c:pt>
                <c:pt idx="15221">
                  <c:v>5.879517E-5</c:v>
                </c:pt>
                <c:pt idx="15222">
                  <c:v>5.8824740000000002E-5</c:v>
                </c:pt>
                <c:pt idx="15223">
                  <c:v>5.8816510000000002E-5</c:v>
                </c:pt>
                <c:pt idx="15224">
                  <c:v>5.891731E-5</c:v>
                </c:pt>
                <c:pt idx="15225">
                  <c:v>5.8908769999999999E-5</c:v>
                </c:pt>
                <c:pt idx="15226">
                  <c:v>5.8811740000000001E-5</c:v>
                </c:pt>
                <c:pt idx="15227">
                  <c:v>1.0161710000000001E-4</c:v>
                </c:pt>
                <c:pt idx="15228">
                  <c:v>1.2088830000000001E-4</c:v>
                </c:pt>
                <c:pt idx="15229">
                  <c:v>1.218501E-4</c:v>
                </c:pt>
                <c:pt idx="15230">
                  <c:v>1.126881E-4</c:v>
                </c:pt>
                <c:pt idx="15231">
                  <c:v>9.8965840000000003E-5</c:v>
                </c:pt>
                <c:pt idx="15232">
                  <c:v>8.7074600000000001E-5</c:v>
                </c:pt>
                <c:pt idx="15233">
                  <c:v>7.8860820000000004E-5</c:v>
                </c:pt>
                <c:pt idx="15234">
                  <c:v>7.4208469999999997E-5</c:v>
                </c:pt>
                <c:pt idx="15235">
                  <c:v>7.0862860000000006E-5</c:v>
                </c:pt>
                <c:pt idx="15236">
                  <c:v>6.7681649999999996E-5</c:v>
                </c:pt>
                <c:pt idx="15237">
                  <c:v>6.4984949999999999E-5</c:v>
                </c:pt>
                <c:pt idx="15238">
                  <c:v>6.3062109999999994E-5</c:v>
                </c:pt>
                <c:pt idx="15239">
                  <c:v>6.1959789999999995E-5</c:v>
                </c:pt>
                <c:pt idx="15240">
                  <c:v>6.1485339999999995E-5</c:v>
                </c:pt>
                <c:pt idx="15241">
                  <c:v>6.102491E-5</c:v>
                </c:pt>
                <c:pt idx="15242">
                  <c:v>6.0718299999999998E-5</c:v>
                </c:pt>
                <c:pt idx="15243">
                  <c:v>6.0257970000000003E-5</c:v>
                </c:pt>
                <c:pt idx="15244">
                  <c:v>6.0019919999999999E-5</c:v>
                </c:pt>
                <c:pt idx="15245">
                  <c:v>5.9880399999999997E-5</c:v>
                </c:pt>
                <c:pt idx="15246">
                  <c:v>5.9733030000000001E-5</c:v>
                </c:pt>
                <c:pt idx="15247">
                  <c:v>5.9582510000000002E-5</c:v>
                </c:pt>
                <c:pt idx="15248">
                  <c:v>5.9466509999999998E-5</c:v>
                </c:pt>
                <c:pt idx="15249">
                  <c:v>5.9345280000000001E-5</c:v>
                </c:pt>
                <c:pt idx="15250">
                  <c:v>5.9370629999999999E-5</c:v>
                </c:pt>
                <c:pt idx="15251">
                  <c:v>1.0190690000000001E-4</c:v>
                </c:pt>
                <c:pt idx="15252">
                  <c:v>1.2130949999999999E-4</c:v>
                </c:pt>
                <c:pt idx="15253">
                  <c:v>1.223641E-4</c:v>
                </c:pt>
                <c:pt idx="15254">
                  <c:v>1.1304899999999999E-4</c:v>
                </c:pt>
                <c:pt idx="15255">
                  <c:v>9.9464829999999999E-5</c:v>
                </c:pt>
                <c:pt idx="15256">
                  <c:v>8.7658829999999997E-5</c:v>
                </c:pt>
                <c:pt idx="15257">
                  <c:v>7.9494569999999994E-5</c:v>
                </c:pt>
                <c:pt idx="15258">
                  <c:v>7.4580520000000003E-5</c:v>
                </c:pt>
                <c:pt idx="15259">
                  <c:v>7.1328140000000002E-5</c:v>
                </c:pt>
                <c:pt idx="15260">
                  <c:v>6.8462789999999997E-5</c:v>
                </c:pt>
                <c:pt idx="15261">
                  <c:v>6.5700660000000003E-5</c:v>
                </c:pt>
                <c:pt idx="15262">
                  <c:v>6.3492500000000002E-5</c:v>
                </c:pt>
                <c:pt idx="15263">
                  <c:v>6.2313349999999995E-5</c:v>
                </c:pt>
                <c:pt idx="15264">
                  <c:v>6.1849690000000004E-5</c:v>
                </c:pt>
                <c:pt idx="15265">
                  <c:v>6.1396669999999999E-5</c:v>
                </c:pt>
                <c:pt idx="15266">
                  <c:v>6.0871739999999998E-5</c:v>
                </c:pt>
                <c:pt idx="15267">
                  <c:v>6.0365149999999999E-5</c:v>
                </c:pt>
                <c:pt idx="15268">
                  <c:v>5.9867649999999999E-5</c:v>
                </c:pt>
                <c:pt idx="15269">
                  <c:v>5.9805069999999999E-5</c:v>
                </c:pt>
                <c:pt idx="15270">
                  <c:v>5.9561510000000003E-5</c:v>
                </c:pt>
                <c:pt idx="15271">
                  <c:v>5.948494E-5</c:v>
                </c:pt>
                <c:pt idx="15272">
                  <c:v>5.9315679999999997E-5</c:v>
                </c:pt>
                <c:pt idx="15273">
                  <c:v>5.9220359999999997E-5</c:v>
                </c:pt>
                <c:pt idx="15274">
                  <c:v>5.9097890000000001E-5</c:v>
                </c:pt>
                <c:pt idx="15275">
                  <c:v>1.020517E-4</c:v>
                </c:pt>
                <c:pt idx="15276">
                  <c:v>1.2122170000000001E-4</c:v>
                </c:pt>
                <c:pt idx="15277">
                  <c:v>1.219478E-4</c:v>
                </c:pt>
                <c:pt idx="15278">
                  <c:v>1.125373E-4</c:v>
                </c:pt>
                <c:pt idx="15279">
                  <c:v>9.8680729999999994E-5</c:v>
                </c:pt>
                <c:pt idx="15280">
                  <c:v>8.6917910000000004E-5</c:v>
                </c:pt>
                <c:pt idx="15281">
                  <c:v>7.8864199999999996E-5</c:v>
                </c:pt>
                <c:pt idx="15282">
                  <c:v>7.4229369999999996E-5</c:v>
                </c:pt>
                <c:pt idx="15283">
                  <c:v>7.0979379999999999E-5</c:v>
                </c:pt>
                <c:pt idx="15284">
                  <c:v>6.7960809999999996E-5</c:v>
                </c:pt>
                <c:pt idx="15285">
                  <c:v>6.5037239999999997E-5</c:v>
                </c:pt>
                <c:pt idx="15286">
                  <c:v>6.2788720000000006E-5</c:v>
                </c:pt>
                <c:pt idx="15287">
                  <c:v>6.1742289999999999E-5</c:v>
                </c:pt>
                <c:pt idx="15288">
                  <c:v>6.1227089999999995E-5</c:v>
                </c:pt>
                <c:pt idx="15289">
                  <c:v>6.0797020000000002E-5</c:v>
                </c:pt>
                <c:pt idx="15290">
                  <c:v>6.0389619999999997E-5</c:v>
                </c:pt>
                <c:pt idx="15291">
                  <c:v>5.9820659999999999E-5</c:v>
                </c:pt>
                <c:pt idx="15292">
                  <c:v>5.9524939999999999E-5</c:v>
                </c:pt>
                <c:pt idx="15293">
                  <c:v>5.9397249999999998E-5</c:v>
                </c:pt>
                <c:pt idx="15294">
                  <c:v>5.928221E-5</c:v>
                </c:pt>
                <c:pt idx="15295">
                  <c:v>5.9259560000000002E-5</c:v>
                </c:pt>
                <c:pt idx="15296">
                  <c:v>5.9139860000000003E-5</c:v>
                </c:pt>
                <c:pt idx="15297">
                  <c:v>5.9106249999999997E-5</c:v>
                </c:pt>
                <c:pt idx="15298">
                  <c:v>5.8940990000000003E-5</c:v>
                </c:pt>
                <c:pt idx="15299">
                  <c:v>5.8859240000000003E-5</c:v>
                </c:pt>
                <c:pt idx="15300">
                  <c:v>1.0206579999999999E-4</c:v>
                </c:pt>
                <c:pt idx="15301">
                  <c:v>1.2169909999999999E-4</c:v>
                </c:pt>
                <c:pt idx="15302">
                  <c:v>1.223823E-4</c:v>
                </c:pt>
                <c:pt idx="15303">
                  <c:v>1.1306409999999999E-4</c:v>
                </c:pt>
                <c:pt idx="15304">
                  <c:v>9.9166879999999999E-5</c:v>
                </c:pt>
                <c:pt idx="15305">
                  <c:v>8.739326E-5</c:v>
                </c:pt>
                <c:pt idx="15306">
                  <c:v>7.9112460000000003E-5</c:v>
                </c:pt>
                <c:pt idx="15307">
                  <c:v>7.4426999999999997E-5</c:v>
                </c:pt>
                <c:pt idx="15308">
                  <c:v>7.1081269999999998E-5</c:v>
                </c:pt>
                <c:pt idx="15309">
                  <c:v>6.7988349999999998E-5</c:v>
                </c:pt>
                <c:pt idx="15310">
                  <c:v>6.5125900000000006E-5</c:v>
                </c:pt>
                <c:pt idx="15311">
                  <c:v>6.3042409999999999E-5</c:v>
                </c:pt>
                <c:pt idx="15312">
                  <c:v>6.1916839999999999E-5</c:v>
                </c:pt>
                <c:pt idx="15313">
                  <c:v>6.1317850000000001E-5</c:v>
                </c:pt>
                <c:pt idx="15314">
                  <c:v>6.0838670000000002E-5</c:v>
                </c:pt>
                <c:pt idx="15315">
                  <c:v>6.0388879999999999E-5</c:v>
                </c:pt>
                <c:pt idx="15316">
                  <c:v>5.997993E-5</c:v>
                </c:pt>
                <c:pt idx="15317">
                  <c:v>5.9710280000000002E-5</c:v>
                </c:pt>
                <c:pt idx="15318">
                  <c:v>5.9442250000000002E-5</c:v>
                </c:pt>
                <c:pt idx="15319">
                  <c:v>5.9212490000000002E-5</c:v>
                </c:pt>
                <c:pt idx="15320">
                  <c:v>5.9122120000000002E-5</c:v>
                </c:pt>
                <c:pt idx="15321">
                  <c:v>5.8965149999999999E-5</c:v>
                </c:pt>
                <c:pt idx="15322">
                  <c:v>5.8993560000000001E-5</c:v>
                </c:pt>
                <c:pt idx="15323">
                  <c:v>5.8983870000000001E-5</c:v>
                </c:pt>
                <c:pt idx="15324">
                  <c:v>5.8764280000000001E-5</c:v>
                </c:pt>
                <c:pt idx="15325">
                  <c:v>1.0166920000000001E-4</c:v>
                </c:pt>
                <c:pt idx="15326">
                  <c:v>1.211881E-4</c:v>
                </c:pt>
                <c:pt idx="15327">
                  <c:v>1.2212139999999999E-4</c:v>
                </c:pt>
                <c:pt idx="15328">
                  <c:v>1.1265550000000001E-4</c:v>
                </c:pt>
                <c:pt idx="15329">
                  <c:v>9.8791769999999996E-5</c:v>
                </c:pt>
                <c:pt idx="15330">
                  <c:v>8.6861540000000005E-5</c:v>
                </c:pt>
                <c:pt idx="15331">
                  <c:v>7.8699050000000003E-5</c:v>
                </c:pt>
                <c:pt idx="15332">
                  <c:v>7.3993069999999999E-5</c:v>
                </c:pt>
                <c:pt idx="15333">
                  <c:v>7.072852E-5</c:v>
                </c:pt>
                <c:pt idx="15334">
                  <c:v>6.7812389999999994E-5</c:v>
                </c:pt>
                <c:pt idx="15335">
                  <c:v>6.5087100000000002E-5</c:v>
                </c:pt>
                <c:pt idx="15336">
                  <c:v>6.303333E-5</c:v>
                </c:pt>
                <c:pt idx="15337">
                  <c:v>6.1912319999999995E-5</c:v>
                </c:pt>
                <c:pt idx="15338">
                  <c:v>6.123996E-5</c:v>
                </c:pt>
                <c:pt idx="15339">
                  <c:v>6.1011080000000001E-5</c:v>
                </c:pt>
                <c:pt idx="15340">
                  <c:v>6.052208E-5</c:v>
                </c:pt>
                <c:pt idx="15341">
                  <c:v>6.0108159999999999E-5</c:v>
                </c:pt>
                <c:pt idx="15342">
                  <c:v>5.9607410000000002E-5</c:v>
                </c:pt>
                <c:pt idx="15343">
                  <c:v>5.9284289999999997E-5</c:v>
                </c:pt>
                <c:pt idx="15344">
                  <c:v>5.902958E-5</c:v>
                </c:pt>
                <c:pt idx="15345">
                  <c:v>5.9064329999999998E-5</c:v>
                </c:pt>
                <c:pt idx="15346">
                  <c:v>5.8906319999999997E-5</c:v>
                </c:pt>
                <c:pt idx="15347">
                  <c:v>5.8804400000000002E-5</c:v>
                </c:pt>
                <c:pt idx="15348">
                  <c:v>5.8826309999999997E-5</c:v>
                </c:pt>
                <c:pt idx="15349">
                  <c:v>1.018158E-4</c:v>
                </c:pt>
                <c:pt idx="15350">
                  <c:v>1.2115120000000001E-4</c:v>
                </c:pt>
                <c:pt idx="15351">
                  <c:v>1.220712E-4</c:v>
                </c:pt>
                <c:pt idx="15352">
                  <c:v>1.1288199999999999E-4</c:v>
                </c:pt>
                <c:pt idx="15353">
                  <c:v>9.9332879999999998E-5</c:v>
                </c:pt>
                <c:pt idx="15354">
                  <c:v>8.747987E-5</c:v>
                </c:pt>
                <c:pt idx="15355">
                  <c:v>7.9279700000000006E-5</c:v>
                </c:pt>
                <c:pt idx="15356">
                  <c:v>7.4345310000000002E-5</c:v>
                </c:pt>
                <c:pt idx="15357">
                  <c:v>7.0876869999999997E-5</c:v>
                </c:pt>
                <c:pt idx="15358">
                  <c:v>6.7793700000000001E-5</c:v>
                </c:pt>
                <c:pt idx="15359">
                  <c:v>6.5116099999999998E-5</c:v>
                </c:pt>
                <c:pt idx="15360">
                  <c:v>6.3107770000000004E-5</c:v>
                </c:pt>
                <c:pt idx="15361">
                  <c:v>6.2230330000000002E-5</c:v>
                </c:pt>
                <c:pt idx="15362">
                  <c:v>6.1809970000000004E-5</c:v>
                </c:pt>
                <c:pt idx="15363">
                  <c:v>6.1661889999999999E-5</c:v>
                </c:pt>
                <c:pt idx="15364">
                  <c:v>6.1241140000000002E-5</c:v>
                </c:pt>
                <c:pt idx="15365">
                  <c:v>6.0698580000000001E-5</c:v>
                </c:pt>
                <c:pt idx="15366">
                  <c:v>6.0357420000000001E-5</c:v>
                </c:pt>
                <c:pt idx="15367">
                  <c:v>6.0023279999999997E-5</c:v>
                </c:pt>
                <c:pt idx="15368">
                  <c:v>5.9589319999999997E-5</c:v>
                </c:pt>
                <c:pt idx="15369">
                  <c:v>5.9538009999999999E-5</c:v>
                </c:pt>
                <c:pt idx="15370">
                  <c:v>5.9296629999999999E-5</c:v>
                </c:pt>
                <c:pt idx="15371">
                  <c:v>5.9298169999999999E-5</c:v>
                </c:pt>
                <c:pt idx="15372">
                  <c:v>5.9263179999999997E-5</c:v>
                </c:pt>
                <c:pt idx="15373">
                  <c:v>5.9336180000000001E-5</c:v>
                </c:pt>
                <c:pt idx="15374">
                  <c:v>1.025566E-4</c:v>
                </c:pt>
                <c:pt idx="15375">
                  <c:v>1.2192769999999999E-4</c:v>
                </c:pt>
                <c:pt idx="15376">
                  <c:v>1.2277229999999999E-4</c:v>
                </c:pt>
                <c:pt idx="15377">
                  <c:v>1.134123E-4</c:v>
                </c:pt>
                <c:pt idx="15378">
                  <c:v>9.983507E-5</c:v>
                </c:pt>
                <c:pt idx="15379">
                  <c:v>8.804498E-5</c:v>
                </c:pt>
                <c:pt idx="15380">
                  <c:v>8.0001530000000005E-5</c:v>
                </c:pt>
                <c:pt idx="15381">
                  <c:v>7.5228010000000006E-5</c:v>
                </c:pt>
                <c:pt idx="15382">
                  <c:v>7.1922009999999994E-5</c:v>
                </c:pt>
                <c:pt idx="15383">
                  <c:v>6.8874360000000003E-5</c:v>
                </c:pt>
                <c:pt idx="15384">
                  <c:v>6.5874870000000006E-5</c:v>
                </c:pt>
                <c:pt idx="15385">
                  <c:v>6.3825710000000002E-5</c:v>
                </c:pt>
                <c:pt idx="15386">
                  <c:v>6.2799009999999994E-5</c:v>
                </c:pt>
                <c:pt idx="15387">
                  <c:v>6.2197200000000001E-5</c:v>
                </c:pt>
                <c:pt idx="15388">
                  <c:v>6.1532320000000002E-5</c:v>
                </c:pt>
                <c:pt idx="15389">
                  <c:v>6.1144769999999996E-5</c:v>
                </c:pt>
                <c:pt idx="15390">
                  <c:v>6.0528149999999997E-5</c:v>
                </c:pt>
                <c:pt idx="15391">
                  <c:v>6.0144450000000003E-5</c:v>
                </c:pt>
                <c:pt idx="15392">
                  <c:v>5.9891990000000001E-5</c:v>
                </c:pt>
                <c:pt idx="15393">
                  <c:v>5.9750829999999999E-5</c:v>
                </c:pt>
                <c:pt idx="15394">
                  <c:v>5.957609E-5</c:v>
                </c:pt>
                <c:pt idx="15395">
                  <c:v>5.9380260000000002E-5</c:v>
                </c:pt>
                <c:pt idx="15396">
                  <c:v>5.9349540000000001E-5</c:v>
                </c:pt>
                <c:pt idx="15397">
                  <c:v>5.9388729999999998E-5</c:v>
                </c:pt>
                <c:pt idx="15398">
                  <c:v>5.9516350000000002E-5</c:v>
                </c:pt>
                <c:pt idx="15399">
                  <c:v>1.0294220000000001E-4</c:v>
                </c:pt>
                <c:pt idx="15400">
                  <c:v>1.2260750000000001E-4</c:v>
                </c:pt>
                <c:pt idx="15401">
                  <c:v>1.2326040000000001E-4</c:v>
                </c:pt>
                <c:pt idx="15402">
                  <c:v>1.137717E-4</c:v>
                </c:pt>
                <c:pt idx="15403">
                  <c:v>9.9975800000000006E-5</c:v>
                </c:pt>
                <c:pt idx="15404">
                  <c:v>8.7954089999999998E-5</c:v>
                </c:pt>
                <c:pt idx="15405">
                  <c:v>7.9670509999999996E-5</c:v>
                </c:pt>
                <c:pt idx="15406">
                  <c:v>7.4651400000000002E-5</c:v>
                </c:pt>
                <c:pt idx="15407">
                  <c:v>7.1235059999999996E-5</c:v>
                </c:pt>
                <c:pt idx="15408">
                  <c:v>6.8061850000000003E-5</c:v>
                </c:pt>
                <c:pt idx="15409">
                  <c:v>6.5328710000000004E-5</c:v>
                </c:pt>
                <c:pt idx="15410">
                  <c:v>6.3361010000000006E-5</c:v>
                </c:pt>
                <c:pt idx="15411">
                  <c:v>6.2288339999999994E-5</c:v>
                </c:pt>
                <c:pt idx="15412">
                  <c:v>6.1666970000000002E-5</c:v>
                </c:pt>
                <c:pt idx="15413">
                  <c:v>6.1122069999999993E-5</c:v>
                </c:pt>
                <c:pt idx="15414">
                  <c:v>6.0553149999999998E-5</c:v>
                </c:pt>
                <c:pt idx="15415">
                  <c:v>6.0271669999999999E-5</c:v>
                </c:pt>
                <c:pt idx="15416">
                  <c:v>5.9836490000000001E-5</c:v>
                </c:pt>
                <c:pt idx="15417">
                  <c:v>5.9642280000000002E-5</c:v>
                </c:pt>
                <c:pt idx="15418">
                  <c:v>5.947594E-5</c:v>
                </c:pt>
                <c:pt idx="15419">
                  <c:v>5.9386170000000002E-5</c:v>
                </c:pt>
                <c:pt idx="15420">
                  <c:v>5.9417380000000003E-5</c:v>
                </c:pt>
                <c:pt idx="15421">
                  <c:v>5.9453609999999997E-5</c:v>
                </c:pt>
                <c:pt idx="15422">
                  <c:v>5.9413539999999999E-5</c:v>
                </c:pt>
                <c:pt idx="15423">
                  <c:v>5.9239610000000002E-5</c:v>
                </c:pt>
                <c:pt idx="15424">
                  <c:v>1.029377E-4</c:v>
                </c:pt>
                <c:pt idx="15425">
                  <c:v>1.2242890000000001E-4</c:v>
                </c:pt>
                <c:pt idx="15426">
                  <c:v>1.234238E-4</c:v>
                </c:pt>
                <c:pt idx="15427">
                  <c:v>1.1405580000000001E-4</c:v>
                </c:pt>
                <c:pt idx="15428">
                  <c:v>9.9929440000000002E-5</c:v>
                </c:pt>
                <c:pt idx="15429">
                  <c:v>8.7798859999999994E-5</c:v>
                </c:pt>
                <c:pt idx="15430">
                  <c:v>7.9515020000000002E-5</c:v>
                </c:pt>
                <c:pt idx="15431">
                  <c:v>7.4599629999999998E-5</c:v>
                </c:pt>
                <c:pt idx="15432">
                  <c:v>7.1286100000000002E-5</c:v>
                </c:pt>
                <c:pt idx="15433">
                  <c:v>6.8212109999999998E-5</c:v>
                </c:pt>
                <c:pt idx="15434">
                  <c:v>6.5379310000000007E-5</c:v>
                </c:pt>
                <c:pt idx="15435">
                  <c:v>6.3365790000000002E-5</c:v>
                </c:pt>
                <c:pt idx="15436">
                  <c:v>6.229133E-5</c:v>
                </c:pt>
                <c:pt idx="15437">
                  <c:v>6.1795899999999996E-5</c:v>
                </c:pt>
                <c:pt idx="15438">
                  <c:v>6.1279249999999998E-5</c:v>
                </c:pt>
                <c:pt idx="15439">
                  <c:v>6.0695259999999999E-5</c:v>
                </c:pt>
                <c:pt idx="15440">
                  <c:v>6.0250169999999999E-5</c:v>
                </c:pt>
                <c:pt idx="15441">
                  <c:v>6.0044009999999997E-5</c:v>
                </c:pt>
                <c:pt idx="15442">
                  <c:v>5.9874519999999999E-5</c:v>
                </c:pt>
                <c:pt idx="15443">
                  <c:v>5.9883090000000002E-5</c:v>
                </c:pt>
                <c:pt idx="15444">
                  <c:v>5.9677850000000003E-5</c:v>
                </c:pt>
                <c:pt idx="15445">
                  <c:v>5.9589999999999997E-5</c:v>
                </c:pt>
                <c:pt idx="15446">
                  <c:v>5.9401370000000001E-5</c:v>
                </c:pt>
                <c:pt idx="15447">
                  <c:v>5.9435419999999998E-5</c:v>
                </c:pt>
                <c:pt idx="15448">
                  <c:v>5.9354390000000001E-5</c:v>
                </c:pt>
                <c:pt idx="15449">
                  <c:v>1.030144E-4</c:v>
                </c:pt>
                <c:pt idx="15450">
                  <c:v>1.2257819999999999E-4</c:v>
                </c:pt>
                <c:pt idx="15451">
                  <c:v>1.233048E-4</c:v>
                </c:pt>
                <c:pt idx="15452">
                  <c:v>1.1394460000000001E-4</c:v>
                </c:pt>
                <c:pt idx="15453">
                  <c:v>1.0003859999999999E-4</c:v>
                </c:pt>
                <c:pt idx="15454">
                  <c:v>8.8067749999999994E-5</c:v>
                </c:pt>
                <c:pt idx="15455">
                  <c:v>7.9680880000000003E-5</c:v>
                </c:pt>
                <c:pt idx="15456">
                  <c:v>7.476239E-5</c:v>
                </c:pt>
                <c:pt idx="15457">
                  <c:v>7.1322629999999996E-5</c:v>
                </c:pt>
                <c:pt idx="15458">
                  <c:v>6.8010429999999997E-5</c:v>
                </c:pt>
                <c:pt idx="15459">
                  <c:v>6.5122249999999995E-5</c:v>
                </c:pt>
                <c:pt idx="15460">
                  <c:v>6.316429E-5</c:v>
                </c:pt>
                <c:pt idx="15461">
                  <c:v>6.2133359999999994E-5</c:v>
                </c:pt>
                <c:pt idx="15462">
                  <c:v>6.1732090000000004E-5</c:v>
                </c:pt>
                <c:pt idx="15463">
                  <c:v>6.1374420000000001E-5</c:v>
                </c:pt>
                <c:pt idx="15464">
                  <c:v>6.0887729999999999E-5</c:v>
                </c:pt>
                <c:pt idx="15465">
                  <c:v>6.0494369999999999E-5</c:v>
                </c:pt>
                <c:pt idx="15466">
                  <c:v>6.0090719999999999E-5</c:v>
                </c:pt>
                <c:pt idx="15467">
                  <c:v>5.9867449999999999E-5</c:v>
                </c:pt>
                <c:pt idx="15468">
                  <c:v>5.979492E-5</c:v>
                </c:pt>
                <c:pt idx="15469">
                  <c:v>5.957638E-5</c:v>
                </c:pt>
                <c:pt idx="15470">
                  <c:v>5.94181E-5</c:v>
                </c:pt>
                <c:pt idx="15471">
                  <c:v>5.9102550000000002E-5</c:v>
                </c:pt>
                <c:pt idx="15472">
                  <c:v>5.9017529999999997E-5</c:v>
                </c:pt>
                <c:pt idx="15473">
                  <c:v>5.898899E-5</c:v>
                </c:pt>
                <c:pt idx="15474">
                  <c:v>1.031728E-4</c:v>
                </c:pt>
                <c:pt idx="15475">
                  <c:v>1.2324880000000001E-4</c:v>
                </c:pt>
                <c:pt idx="15476">
                  <c:v>1.239495E-4</c:v>
                </c:pt>
                <c:pt idx="15477">
                  <c:v>1.144906E-4</c:v>
                </c:pt>
                <c:pt idx="15478">
                  <c:v>1.0023870000000001E-4</c:v>
                </c:pt>
                <c:pt idx="15479">
                  <c:v>8.8087009999999999E-5</c:v>
                </c:pt>
                <c:pt idx="15480">
                  <c:v>7.9638500000000007E-5</c:v>
                </c:pt>
                <c:pt idx="15481">
                  <c:v>7.4807010000000005E-5</c:v>
                </c:pt>
                <c:pt idx="15482">
                  <c:v>7.1346030000000006E-5</c:v>
                </c:pt>
                <c:pt idx="15483">
                  <c:v>6.8117929999999996E-5</c:v>
                </c:pt>
                <c:pt idx="15484">
                  <c:v>6.5441139999999995E-5</c:v>
                </c:pt>
                <c:pt idx="15485">
                  <c:v>6.3259060000000003E-5</c:v>
                </c:pt>
                <c:pt idx="15486">
                  <c:v>6.2035389999999998E-5</c:v>
                </c:pt>
                <c:pt idx="15487">
                  <c:v>6.1469459999999995E-5</c:v>
                </c:pt>
                <c:pt idx="15488">
                  <c:v>6.0946680000000002E-5</c:v>
                </c:pt>
                <c:pt idx="15489">
                  <c:v>6.051695E-5</c:v>
                </c:pt>
                <c:pt idx="15490">
                  <c:v>6.010072E-5</c:v>
                </c:pt>
                <c:pt idx="15491">
                  <c:v>5.9770859999999998E-5</c:v>
                </c:pt>
                <c:pt idx="15492">
                  <c:v>5.9498610000000001E-5</c:v>
                </c:pt>
                <c:pt idx="15493">
                  <c:v>5.9505230000000003E-5</c:v>
                </c:pt>
                <c:pt idx="15494">
                  <c:v>5.9246960000000001E-5</c:v>
                </c:pt>
                <c:pt idx="15495">
                  <c:v>5.8983539999999998E-5</c:v>
                </c:pt>
                <c:pt idx="15496">
                  <c:v>5.9087979999999999E-5</c:v>
                </c:pt>
                <c:pt idx="15497">
                  <c:v>5.9094349999999998E-5</c:v>
                </c:pt>
                <c:pt idx="15498">
                  <c:v>5.9090789999999999E-5</c:v>
                </c:pt>
                <c:pt idx="15499">
                  <c:v>1.029776E-4</c:v>
                </c:pt>
                <c:pt idx="15500">
                  <c:v>1.229484E-4</c:v>
                </c:pt>
                <c:pt idx="15501">
                  <c:v>1.2404660000000001E-4</c:v>
                </c:pt>
                <c:pt idx="15502">
                  <c:v>1.145306E-4</c:v>
                </c:pt>
                <c:pt idx="15503">
                  <c:v>1.002204E-4</c:v>
                </c:pt>
                <c:pt idx="15504">
                  <c:v>8.8062789999999999E-5</c:v>
                </c:pt>
                <c:pt idx="15505">
                  <c:v>7.9532500000000005E-5</c:v>
                </c:pt>
                <c:pt idx="15506">
                  <c:v>7.4435919999999998E-5</c:v>
                </c:pt>
                <c:pt idx="15507">
                  <c:v>7.0921439999999998E-5</c:v>
                </c:pt>
                <c:pt idx="15508">
                  <c:v>6.7885390000000005E-5</c:v>
                </c:pt>
                <c:pt idx="15509">
                  <c:v>6.5294970000000002E-5</c:v>
                </c:pt>
                <c:pt idx="15510">
                  <c:v>6.338959E-5</c:v>
                </c:pt>
                <c:pt idx="15511">
                  <c:v>6.2215119999999995E-5</c:v>
                </c:pt>
                <c:pt idx="15512">
                  <c:v>6.1605540000000001E-5</c:v>
                </c:pt>
                <c:pt idx="15513">
                  <c:v>6.1174880000000001E-5</c:v>
                </c:pt>
                <c:pt idx="15514">
                  <c:v>6.0654130000000001E-5</c:v>
                </c:pt>
                <c:pt idx="15515">
                  <c:v>6.0189180000000002E-5</c:v>
                </c:pt>
                <c:pt idx="15516">
                  <c:v>5.9910539999999998E-5</c:v>
                </c:pt>
                <c:pt idx="15517">
                  <c:v>5.9693540000000003E-5</c:v>
                </c:pt>
                <c:pt idx="15518">
                  <c:v>5.9514539999999997E-5</c:v>
                </c:pt>
                <c:pt idx="15519">
                  <c:v>5.9206370000000001E-5</c:v>
                </c:pt>
                <c:pt idx="15520">
                  <c:v>5.9213589999999998E-5</c:v>
                </c:pt>
                <c:pt idx="15521">
                  <c:v>5.9055660000000002E-5</c:v>
                </c:pt>
                <c:pt idx="15522">
                  <c:v>5.8788590000000001E-5</c:v>
                </c:pt>
                <c:pt idx="15523">
                  <c:v>5.8796389999999998E-5</c:v>
                </c:pt>
                <c:pt idx="15524">
                  <c:v>5.8807049999999998E-5</c:v>
                </c:pt>
                <c:pt idx="15525">
                  <c:v>1.0261269999999999E-4</c:v>
                </c:pt>
                <c:pt idx="15526">
                  <c:v>1.223137E-4</c:v>
                </c:pt>
                <c:pt idx="15527">
                  <c:v>1.231436E-4</c:v>
                </c:pt>
                <c:pt idx="15528">
                  <c:v>1.1374950000000001E-4</c:v>
                </c:pt>
                <c:pt idx="15529">
                  <c:v>9.9696630000000006E-5</c:v>
                </c:pt>
                <c:pt idx="15530">
                  <c:v>8.7501879999999995E-5</c:v>
                </c:pt>
                <c:pt idx="15531">
                  <c:v>7.9271009999999994E-5</c:v>
                </c:pt>
                <c:pt idx="15532">
                  <c:v>7.4526519999999993E-5</c:v>
                </c:pt>
                <c:pt idx="15533">
                  <c:v>7.1275779999999998E-5</c:v>
                </c:pt>
                <c:pt idx="15534">
                  <c:v>6.8153890000000004E-5</c:v>
                </c:pt>
                <c:pt idx="15535">
                  <c:v>6.5439969999999995E-5</c:v>
                </c:pt>
                <c:pt idx="15536">
                  <c:v>6.3344409999999997E-5</c:v>
                </c:pt>
                <c:pt idx="15537">
                  <c:v>6.2369329999999995E-5</c:v>
                </c:pt>
                <c:pt idx="15538">
                  <c:v>6.185641E-5</c:v>
                </c:pt>
                <c:pt idx="15539">
                  <c:v>6.1431899999999997E-5</c:v>
                </c:pt>
                <c:pt idx="15540">
                  <c:v>6.0852520000000002E-5</c:v>
                </c:pt>
                <c:pt idx="15541">
                  <c:v>6.0164470000000001E-5</c:v>
                </c:pt>
                <c:pt idx="15542">
                  <c:v>5.976053E-5</c:v>
                </c:pt>
                <c:pt idx="15543">
                  <c:v>5.9640099999999998E-5</c:v>
                </c:pt>
                <c:pt idx="15544">
                  <c:v>5.9398670000000002E-5</c:v>
                </c:pt>
                <c:pt idx="15545">
                  <c:v>5.9307920000000003E-5</c:v>
                </c:pt>
                <c:pt idx="15546">
                  <c:v>5.9184819999999998E-5</c:v>
                </c:pt>
                <c:pt idx="15547">
                  <c:v>5.8988440000000002E-5</c:v>
                </c:pt>
                <c:pt idx="15548">
                  <c:v>5.886181E-5</c:v>
                </c:pt>
                <c:pt idx="15549">
                  <c:v>5.8855530000000001E-5</c:v>
                </c:pt>
                <c:pt idx="15550">
                  <c:v>1.028803E-4</c:v>
                </c:pt>
                <c:pt idx="15551">
                  <c:v>1.2285519999999999E-4</c:v>
                </c:pt>
                <c:pt idx="15552">
                  <c:v>1.239321E-4</c:v>
                </c:pt>
                <c:pt idx="15553">
                  <c:v>1.14447E-4</c:v>
                </c:pt>
                <c:pt idx="15554">
                  <c:v>1.0016120000000001E-4</c:v>
                </c:pt>
                <c:pt idx="15555">
                  <c:v>8.795761E-5</c:v>
                </c:pt>
                <c:pt idx="15556">
                  <c:v>7.9535459999999995E-5</c:v>
                </c:pt>
                <c:pt idx="15557">
                  <c:v>7.4581779999999997E-5</c:v>
                </c:pt>
                <c:pt idx="15558">
                  <c:v>7.1077910000000007E-5</c:v>
                </c:pt>
                <c:pt idx="15559">
                  <c:v>6.7964309999999996E-5</c:v>
                </c:pt>
                <c:pt idx="15560">
                  <c:v>6.5300679999999995E-5</c:v>
                </c:pt>
                <c:pt idx="15561">
                  <c:v>6.3199180000000002E-5</c:v>
                </c:pt>
                <c:pt idx="15562">
                  <c:v>6.1959890000000002E-5</c:v>
                </c:pt>
                <c:pt idx="15563">
                  <c:v>6.1546399999999997E-5</c:v>
                </c:pt>
                <c:pt idx="15564">
                  <c:v>6.1198799999999994E-5</c:v>
                </c:pt>
                <c:pt idx="15565">
                  <c:v>6.0727519999999999E-5</c:v>
                </c:pt>
                <c:pt idx="15566">
                  <c:v>6.0191559999999999E-5</c:v>
                </c:pt>
                <c:pt idx="15567">
                  <c:v>5.9738419999999999E-5</c:v>
                </c:pt>
                <c:pt idx="15568">
                  <c:v>5.9301430000000003E-5</c:v>
                </c:pt>
                <c:pt idx="15569">
                  <c:v>5.9067670000000002E-5</c:v>
                </c:pt>
                <c:pt idx="15570">
                  <c:v>5.8960019999999999E-5</c:v>
                </c:pt>
                <c:pt idx="15571">
                  <c:v>5.8847719999999997E-5</c:v>
                </c:pt>
                <c:pt idx="15572">
                  <c:v>5.8641299999999997E-5</c:v>
                </c:pt>
                <c:pt idx="15573">
                  <c:v>5.8589789999999999E-5</c:v>
                </c:pt>
                <c:pt idx="15574">
                  <c:v>5.850776E-5</c:v>
                </c:pt>
                <c:pt idx="15575">
                  <c:v>5.8447869999999998E-5</c:v>
                </c:pt>
                <c:pt idx="15576">
                  <c:v>1.028197E-4</c:v>
                </c:pt>
                <c:pt idx="15577">
                  <c:v>1.2267420000000001E-4</c:v>
                </c:pt>
                <c:pt idx="15578">
                  <c:v>1.2357690000000001E-4</c:v>
                </c:pt>
                <c:pt idx="15579">
                  <c:v>1.1380800000000001E-4</c:v>
                </c:pt>
                <c:pt idx="15580">
                  <c:v>9.9434159999999995E-5</c:v>
                </c:pt>
                <c:pt idx="15581">
                  <c:v>8.7078100000000002E-5</c:v>
                </c:pt>
                <c:pt idx="15582">
                  <c:v>7.8600070000000005E-5</c:v>
                </c:pt>
                <c:pt idx="15583">
                  <c:v>7.3639380000000004E-5</c:v>
                </c:pt>
                <c:pt idx="15584">
                  <c:v>7.0351439999999995E-5</c:v>
                </c:pt>
                <c:pt idx="15585">
                  <c:v>6.735023E-5</c:v>
                </c:pt>
                <c:pt idx="15586">
                  <c:v>6.4616059999999997E-5</c:v>
                </c:pt>
                <c:pt idx="15587">
                  <c:v>6.2663390000000007E-5</c:v>
                </c:pt>
                <c:pt idx="15588">
                  <c:v>6.1510329999999995E-5</c:v>
                </c:pt>
                <c:pt idx="15589">
                  <c:v>6.0733070000000001E-5</c:v>
                </c:pt>
                <c:pt idx="15590">
                  <c:v>6.0190479999999998E-5</c:v>
                </c:pt>
                <c:pt idx="15591">
                  <c:v>5.9750219999999997E-5</c:v>
                </c:pt>
                <c:pt idx="15592">
                  <c:v>5.9299689999999997E-5</c:v>
                </c:pt>
                <c:pt idx="15593">
                  <c:v>5.8980629999999998E-5</c:v>
                </c:pt>
                <c:pt idx="15594">
                  <c:v>5.8754890000000002E-5</c:v>
                </c:pt>
                <c:pt idx="15595">
                  <c:v>5.8404230000000001E-5</c:v>
                </c:pt>
                <c:pt idx="15596">
                  <c:v>5.8237769999999998E-5</c:v>
                </c:pt>
                <c:pt idx="15597">
                  <c:v>5.8015050000000003E-5</c:v>
                </c:pt>
                <c:pt idx="15598">
                  <c:v>5.7690759999999997E-5</c:v>
                </c:pt>
                <c:pt idx="15599">
                  <c:v>5.7514569999999998E-5</c:v>
                </c:pt>
                <c:pt idx="15600">
                  <c:v>5.7499469999999999E-5</c:v>
                </c:pt>
                <c:pt idx="15601">
                  <c:v>1.0191429999999999E-4</c:v>
                </c:pt>
                <c:pt idx="15602">
                  <c:v>1.21969E-4</c:v>
                </c:pt>
                <c:pt idx="15603">
                  <c:v>1.2299239999999999E-4</c:v>
                </c:pt>
                <c:pt idx="15604">
                  <c:v>1.1323030000000001E-4</c:v>
                </c:pt>
                <c:pt idx="15605">
                  <c:v>9.8839890000000001E-5</c:v>
                </c:pt>
                <c:pt idx="15606">
                  <c:v>8.6509090000000001E-5</c:v>
                </c:pt>
                <c:pt idx="15607">
                  <c:v>7.8119339999999999E-5</c:v>
                </c:pt>
                <c:pt idx="15608">
                  <c:v>7.3257449999999998E-5</c:v>
                </c:pt>
                <c:pt idx="15609">
                  <c:v>6.98145E-5</c:v>
                </c:pt>
                <c:pt idx="15610">
                  <c:v>6.6543299999999997E-5</c:v>
                </c:pt>
                <c:pt idx="15611">
                  <c:v>6.3597219999999996E-5</c:v>
                </c:pt>
                <c:pt idx="15612">
                  <c:v>6.1523909999999996E-5</c:v>
                </c:pt>
                <c:pt idx="15613">
                  <c:v>6.0610640000000001E-5</c:v>
                </c:pt>
                <c:pt idx="15614">
                  <c:v>6.013162E-5</c:v>
                </c:pt>
                <c:pt idx="15615">
                  <c:v>5.9688429999999998E-5</c:v>
                </c:pt>
                <c:pt idx="15616">
                  <c:v>5.9037740000000002E-5</c:v>
                </c:pt>
                <c:pt idx="15617">
                  <c:v>5.8551529999999999E-5</c:v>
                </c:pt>
                <c:pt idx="15618">
                  <c:v>5.8036240000000001E-5</c:v>
                </c:pt>
                <c:pt idx="15619">
                  <c:v>5.7831999999999998E-5</c:v>
                </c:pt>
                <c:pt idx="15620">
                  <c:v>5.7592230000000003E-5</c:v>
                </c:pt>
                <c:pt idx="15621">
                  <c:v>5.7443649999999997E-5</c:v>
                </c:pt>
                <c:pt idx="15622">
                  <c:v>5.7335620000000002E-5</c:v>
                </c:pt>
                <c:pt idx="15623">
                  <c:v>5.7047669999999997E-5</c:v>
                </c:pt>
                <c:pt idx="15624">
                  <c:v>5.6938139999999999E-5</c:v>
                </c:pt>
                <c:pt idx="15625">
                  <c:v>5.6800140000000001E-5</c:v>
                </c:pt>
                <c:pt idx="15626">
                  <c:v>5.7030839999999999E-5</c:v>
                </c:pt>
                <c:pt idx="15627">
                  <c:v>1.016252E-4</c:v>
                </c:pt>
                <c:pt idx="15628">
                  <c:v>1.216885E-4</c:v>
                </c:pt>
                <c:pt idx="15629">
                  <c:v>1.2255769999999999E-4</c:v>
                </c:pt>
                <c:pt idx="15630">
                  <c:v>1.1302940000000001E-4</c:v>
                </c:pt>
                <c:pt idx="15631">
                  <c:v>9.8595610000000002E-5</c:v>
                </c:pt>
                <c:pt idx="15632">
                  <c:v>8.6249009999999994E-5</c:v>
                </c:pt>
                <c:pt idx="15633">
                  <c:v>7.77472E-5</c:v>
                </c:pt>
                <c:pt idx="15634">
                  <c:v>7.2836639999999996E-5</c:v>
                </c:pt>
                <c:pt idx="15635">
                  <c:v>6.9523229999999994E-5</c:v>
                </c:pt>
                <c:pt idx="15636">
                  <c:v>6.6329540000000005E-5</c:v>
                </c:pt>
                <c:pt idx="15637">
                  <c:v>6.3468589999999997E-5</c:v>
                </c:pt>
                <c:pt idx="15638">
                  <c:v>6.1512770000000003E-5</c:v>
                </c:pt>
                <c:pt idx="15639">
                  <c:v>6.0495300000000003E-5</c:v>
                </c:pt>
                <c:pt idx="15640">
                  <c:v>6.0131170000000003E-5</c:v>
                </c:pt>
                <c:pt idx="15641">
                  <c:v>5.9665079999999998E-5</c:v>
                </c:pt>
                <c:pt idx="15642">
                  <c:v>5.921517E-5</c:v>
                </c:pt>
                <c:pt idx="15643">
                  <c:v>5.8481889999999999E-5</c:v>
                </c:pt>
                <c:pt idx="15644">
                  <c:v>5.7949609999999999E-5</c:v>
                </c:pt>
                <c:pt idx="15645">
                  <c:v>5.7655499999999997E-5</c:v>
                </c:pt>
                <c:pt idx="15646">
                  <c:v>5.754114E-5</c:v>
                </c:pt>
                <c:pt idx="15647">
                  <c:v>5.7434369999999998E-5</c:v>
                </c:pt>
                <c:pt idx="15648">
                  <c:v>5.7444200000000001E-5</c:v>
                </c:pt>
                <c:pt idx="15649">
                  <c:v>5.726788E-5</c:v>
                </c:pt>
                <c:pt idx="15650">
                  <c:v>5.7202369999999998E-5</c:v>
                </c:pt>
                <c:pt idx="15651">
                  <c:v>5.7345069999999999E-5</c:v>
                </c:pt>
                <c:pt idx="15652">
                  <c:v>5.7391369999999999E-5</c:v>
                </c:pt>
                <c:pt idx="15653">
                  <c:v>1.020983E-4</c:v>
                </c:pt>
                <c:pt idx="15654">
                  <c:v>1.219144E-4</c:v>
                </c:pt>
                <c:pt idx="15655">
                  <c:v>1.2278300000000001E-4</c:v>
                </c:pt>
                <c:pt idx="15656">
                  <c:v>1.130634E-4</c:v>
                </c:pt>
                <c:pt idx="15657">
                  <c:v>9.8779529999999994E-5</c:v>
                </c:pt>
                <c:pt idx="15658">
                  <c:v>8.6495659999999996E-5</c:v>
                </c:pt>
                <c:pt idx="15659">
                  <c:v>7.7971719999999999E-5</c:v>
                </c:pt>
                <c:pt idx="15660">
                  <c:v>7.2963290000000006E-5</c:v>
                </c:pt>
                <c:pt idx="15661">
                  <c:v>6.9470520000000007E-5</c:v>
                </c:pt>
                <c:pt idx="15662">
                  <c:v>6.6293640000000001E-5</c:v>
                </c:pt>
                <c:pt idx="15663">
                  <c:v>6.3439980000000001E-5</c:v>
                </c:pt>
                <c:pt idx="15664">
                  <c:v>6.1522779999999998E-5</c:v>
                </c:pt>
                <c:pt idx="15665">
                  <c:v>6.0322090000000002E-5</c:v>
                </c:pt>
                <c:pt idx="15666">
                  <c:v>5.9893309999999999E-5</c:v>
                </c:pt>
                <c:pt idx="15667">
                  <c:v>5.9389850000000002E-5</c:v>
                </c:pt>
                <c:pt idx="15668">
                  <c:v>5.8931960000000001E-5</c:v>
                </c:pt>
                <c:pt idx="15669">
                  <c:v>5.8349910000000003E-5</c:v>
                </c:pt>
                <c:pt idx="15670">
                  <c:v>5.8015820000000003E-5</c:v>
                </c:pt>
                <c:pt idx="15671">
                  <c:v>5.7828280000000002E-5</c:v>
                </c:pt>
                <c:pt idx="15672">
                  <c:v>5.7838899999999999E-5</c:v>
                </c:pt>
                <c:pt idx="15673">
                  <c:v>5.7617449999999998E-5</c:v>
                </c:pt>
                <c:pt idx="15674">
                  <c:v>5.7337760000000002E-5</c:v>
                </c:pt>
                <c:pt idx="15675">
                  <c:v>5.7005239999999997E-5</c:v>
                </c:pt>
                <c:pt idx="15676">
                  <c:v>5.6824080000000002E-5</c:v>
                </c:pt>
                <c:pt idx="15677">
                  <c:v>5.6903600000000002E-5</c:v>
                </c:pt>
                <c:pt idx="15678">
                  <c:v>5.6920070000000002E-5</c:v>
                </c:pt>
                <c:pt idx="15679">
                  <c:v>1.021097E-4</c:v>
                </c:pt>
                <c:pt idx="15680">
                  <c:v>1.2234870000000001E-4</c:v>
                </c:pt>
                <c:pt idx="15681">
                  <c:v>1.2325159999999999E-4</c:v>
                </c:pt>
                <c:pt idx="15682">
                  <c:v>1.1360150000000001E-4</c:v>
                </c:pt>
                <c:pt idx="15683">
                  <c:v>9.9117120000000001E-5</c:v>
                </c:pt>
                <c:pt idx="15684">
                  <c:v>8.6638310000000001E-5</c:v>
                </c:pt>
                <c:pt idx="15685">
                  <c:v>7.8019850000000005E-5</c:v>
                </c:pt>
                <c:pt idx="15686">
                  <c:v>7.3091989999999997E-5</c:v>
                </c:pt>
                <c:pt idx="15687">
                  <c:v>6.9621309999999998E-5</c:v>
                </c:pt>
                <c:pt idx="15688">
                  <c:v>6.6620340000000006E-5</c:v>
                </c:pt>
                <c:pt idx="15689">
                  <c:v>6.3818059999999995E-5</c:v>
                </c:pt>
                <c:pt idx="15690">
                  <c:v>6.1763900000000007E-5</c:v>
                </c:pt>
                <c:pt idx="15691">
                  <c:v>6.0528439999999997E-5</c:v>
                </c:pt>
                <c:pt idx="15692">
                  <c:v>5.969165E-5</c:v>
                </c:pt>
                <c:pt idx="15693">
                  <c:v>5.9129380000000002E-5</c:v>
                </c:pt>
                <c:pt idx="15694">
                  <c:v>5.8618939999999998E-5</c:v>
                </c:pt>
                <c:pt idx="15695">
                  <c:v>5.8197749999999997E-5</c:v>
                </c:pt>
                <c:pt idx="15696">
                  <c:v>5.7895149999999997E-5</c:v>
                </c:pt>
                <c:pt idx="15697">
                  <c:v>5.767404E-5</c:v>
                </c:pt>
                <c:pt idx="15698">
                  <c:v>5.7313150000000002E-5</c:v>
                </c:pt>
                <c:pt idx="15699">
                  <c:v>5.6911769999999997E-5</c:v>
                </c:pt>
                <c:pt idx="15700">
                  <c:v>5.6677089999999999E-5</c:v>
                </c:pt>
                <c:pt idx="15701">
                  <c:v>5.6681960000000001E-5</c:v>
                </c:pt>
                <c:pt idx="15702">
                  <c:v>5.669647E-5</c:v>
                </c:pt>
                <c:pt idx="15703">
                  <c:v>5.6800959999999998E-5</c:v>
                </c:pt>
                <c:pt idx="15704">
                  <c:v>5.677804E-5</c:v>
                </c:pt>
                <c:pt idx="15705">
                  <c:v>1.017818E-4</c:v>
                </c:pt>
                <c:pt idx="15706">
                  <c:v>1.220039E-4</c:v>
                </c:pt>
                <c:pt idx="15707">
                  <c:v>1.231304E-4</c:v>
                </c:pt>
                <c:pt idx="15708">
                  <c:v>1.135266E-4</c:v>
                </c:pt>
                <c:pt idx="15709">
                  <c:v>9.9232790000000002E-5</c:v>
                </c:pt>
                <c:pt idx="15710">
                  <c:v>8.6914810000000004E-5</c:v>
                </c:pt>
                <c:pt idx="15711">
                  <c:v>7.8486419999999996E-5</c:v>
                </c:pt>
                <c:pt idx="15712">
                  <c:v>7.3377739999999997E-5</c:v>
                </c:pt>
                <c:pt idx="15713">
                  <c:v>6.9791369999999995E-5</c:v>
                </c:pt>
                <c:pt idx="15714">
                  <c:v>6.6849229999999999E-5</c:v>
                </c:pt>
                <c:pt idx="15715">
                  <c:v>6.4067690000000003E-5</c:v>
                </c:pt>
                <c:pt idx="15716">
                  <c:v>6.196412E-5</c:v>
                </c:pt>
                <c:pt idx="15717">
                  <c:v>6.0924490000000002E-5</c:v>
                </c:pt>
                <c:pt idx="15718">
                  <c:v>6.0407050000000003E-5</c:v>
                </c:pt>
                <c:pt idx="15719">
                  <c:v>5.9923090000000002E-5</c:v>
                </c:pt>
                <c:pt idx="15720">
                  <c:v>5.9555229999999997E-5</c:v>
                </c:pt>
                <c:pt idx="15721">
                  <c:v>5.9163080000000001E-5</c:v>
                </c:pt>
                <c:pt idx="15722">
                  <c:v>5.8797720000000003E-5</c:v>
                </c:pt>
                <c:pt idx="15723">
                  <c:v>5.8355369999999998E-5</c:v>
                </c:pt>
                <c:pt idx="15724">
                  <c:v>5.8085640000000001E-5</c:v>
                </c:pt>
                <c:pt idx="15725">
                  <c:v>5.801869E-5</c:v>
                </c:pt>
                <c:pt idx="15726">
                  <c:v>5.7846709999999997E-5</c:v>
                </c:pt>
                <c:pt idx="15727">
                  <c:v>5.7860250000000002E-5</c:v>
                </c:pt>
                <c:pt idx="15728">
                  <c:v>5.7689170000000001E-5</c:v>
                </c:pt>
                <c:pt idx="15729">
                  <c:v>5.7712740000000003E-5</c:v>
                </c:pt>
                <c:pt idx="15730">
                  <c:v>5.7856450000000001E-5</c:v>
                </c:pt>
                <c:pt idx="15731">
                  <c:v>1.0257E-4</c:v>
                </c:pt>
                <c:pt idx="15732">
                  <c:v>1.226946E-4</c:v>
                </c:pt>
                <c:pt idx="15733">
                  <c:v>1.2346739999999999E-4</c:v>
                </c:pt>
                <c:pt idx="15734">
                  <c:v>1.13721E-4</c:v>
                </c:pt>
                <c:pt idx="15735">
                  <c:v>9.9177570000000002E-5</c:v>
                </c:pt>
                <c:pt idx="15736">
                  <c:v>8.6831359999999994E-5</c:v>
                </c:pt>
                <c:pt idx="15737">
                  <c:v>7.8380419999999994E-5</c:v>
                </c:pt>
                <c:pt idx="15738">
                  <c:v>7.3244960000000005E-5</c:v>
                </c:pt>
                <c:pt idx="15739">
                  <c:v>6.973778E-5</c:v>
                </c:pt>
                <c:pt idx="15740">
                  <c:v>6.6615890000000006E-5</c:v>
                </c:pt>
                <c:pt idx="15741">
                  <c:v>6.3926820000000001E-5</c:v>
                </c:pt>
                <c:pt idx="15742">
                  <c:v>6.2091129999999994E-5</c:v>
                </c:pt>
                <c:pt idx="15743">
                  <c:v>6.0780270000000003E-5</c:v>
                </c:pt>
                <c:pt idx="15744">
                  <c:v>6.0149090000000002E-5</c:v>
                </c:pt>
                <c:pt idx="15745">
                  <c:v>5.9675320000000002E-5</c:v>
                </c:pt>
                <c:pt idx="15746">
                  <c:v>5.9325289999999999E-5</c:v>
                </c:pt>
                <c:pt idx="15747">
                  <c:v>5.8898240000000001E-5</c:v>
                </c:pt>
                <c:pt idx="15748">
                  <c:v>5.8573960000000003E-5</c:v>
                </c:pt>
                <c:pt idx="15749">
                  <c:v>5.8403850000000002E-5</c:v>
                </c:pt>
                <c:pt idx="15750">
                  <c:v>5.8268769999999998E-5</c:v>
                </c:pt>
                <c:pt idx="15751">
                  <c:v>5.8115029999999997E-5</c:v>
                </c:pt>
                <c:pt idx="15752">
                  <c:v>5.8023199999999997E-5</c:v>
                </c:pt>
                <c:pt idx="15753">
                  <c:v>5.7709700000000001E-5</c:v>
                </c:pt>
                <c:pt idx="15754">
                  <c:v>5.7720299999999997E-5</c:v>
                </c:pt>
                <c:pt idx="15755">
                  <c:v>5.7539669999999999E-5</c:v>
                </c:pt>
                <c:pt idx="15756">
                  <c:v>5.7409469999999998E-5</c:v>
                </c:pt>
                <c:pt idx="15757">
                  <c:v>1.0227909999999999E-4</c:v>
                </c:pt>
                <c:pt idx="15758">
                  <c:v>1.2227909999999999E-4</c:v>
                </c:pt>
                <c:pt idx="15759">
                  <c:v>1.2320260000000001E-4</c:v>
                </c:pt>
                <c:pt idx="15760">
                  <c:v>1.1330219999999999E-4</c:v>
                </c:pt>
                <c:pt idx="15761">
                  <c:v>9.902081E-5</c:v>
                </c:pt>
                <c:pt idx="15762">
                  <c:v>8.6669069999999998E-5</c:v>
                </c:pt>
                <c:pt idx="15763">
                  <c:v>7.8295839999999999E-5</c:v>
                </c:pt>
                <c:pt idx="15764">
                  <c:v>7.3297980000000001E-5</c:v>
                </c:pt>
                <c:pt idx="15765">
                  <c:v>6.9732000000000003E-5</c:v>
                </c:pt>
                <c:pt idx="15766">
                  <c:v>6.6592570000000001E-5</c:v>
                </c:pt>
                <c:pt idx="15767">
                  <c:v>6.3995630000000003E-5</c:v>
                </c:pt>
                <c:pt idx="15768">
                  <c:v>6.2009789999999996E-5</c:v>
                </c:pt>
                <c:pt idx="15769">
                  <c:v>6.0973639999999998E-5</c:v>
                </c:pt>
                <c:pt idx="15770">
                  <c:v>6.0277389999999999E-5</c:v>
                </c:pt>
                <c:pt idx="15771">
                  <c:v>5.9850389999999998E-5</c:v>
                </c:pt>
                <c:pt idx="15772">
                  <c:v>5.9432919999999999E-5</c:v>
                </c:pt>
                <c:pt idx="15773">
                  <c:v>5.9002470000000001E-5</c:v>
                </c:pt>
                <c:pt idx="15774">
                  <c:v>5.8581239999999997E-5</c:v>
                </c:pt>
                <c:pt idx="15775">
                  <c:v>5.8288239999999998E-5</c:v>
                </c:pt>
                <c:pt idx="15776">
                  <c:v>5.7859390000000003E-5</c:v>
                </c:pt>
                <c:pt idx="15777">
                  <c:v>5.7619150000000002E-5</c:v>
                </c:pt>
                <c:pt idx="15778">
                  <c:v>5.7485180000000002E-5</c:v>
                </c:pt>
                <c:pt idx="15779">
                  <c:v>5.7386850000000001E-5</c:v>
                </c:pt>
                <c:pt idx="15780">
                  <c:v>5.7460200000000003E-5</c:v>
                </c:pt>
                <c:pt idx="15781">
                  <c:v>5.7464460000000002E-5</c:v>
                </c:pt>
                <c:pt idx="15782">
                  <c:v>5.7433419999999999E-5</c:v>
                </c:pt>
                <c:pt idx="15783">
                  <c:v>1.026503E-4</c:v>
                </c:pt>
                <c:pt idx="15784">
                  <c:v>1.2301839999999999E-4</c:v>
                </c:pt>
                <c:pt idx="15785">
                  <c:v>1.237121E-4</c:v>
                </c:pt>
                <c:pt idx="15786">
                  <c:v>1.137666E-4</c:v>
                </c:pt>
                <c:pt idx="15787">
                  <c:v>9.8977149999999995E-5</c:v>
                </c:pt>
                <c:pt idx="15788">
                  <c:v>8.6575540000000001E-5</c:v>
                </c:pt>
                <c:pt idx="15789">
                  <c:v>7.8074199999999999E-5</c:v>
                </c:pt>
                <c:pt idx="15790">
                  <c:v>7.3250020000000007E-5</c:v>
                </c:pt>
                <c:pt idx="15791">
                  <c:v>6.9843810000000004E-5</c:v>
                </c:pt>
                <c:pt idx="15792">
                  <c:v>6.683627E-5</c:v>
                </c:pt>
                <c:pt idx="15793">
                  <c:v>6.4029500000000001E-5</c:v>
                </c:pt>
                <c:pt idx="15794">
                  <c:v>6.2054899999999994E-5</c:v>
                </c:pt>
                <c:pt idx="15795">
                  <c:v>6.0911959999999999E-5</c:v>
                </c:pt>
                <c:pt idx="15796">
                  <c:v>6.0428759999999997E-5</c:v>
                </c:pt>
                <c:pt idx="15797">
                  <c:v>5.9968510000000001E-5</c:v>
                </c:pt>
                <c:pt idx="15798">
                  <c:v>5.927319E-5</c:v>
                </c:pt>
                <c:pt idx="15799">
                  <c:v>5.8668539999999999E-5</c:v>
                </c:pt>
                <c:pt idx="15800">
                  <c:v>5.8227989999999998E-5</c:v>
                </c:pt>
                <c:pt idx="15801">
                  <c:v>5.8064930000000002E-5</c:v>
                </c:pt>
                <c:pt idx="15802">
                  <c:v>5.7957749999999999E-5</c:v>
                </c:pt>
                <c:pt idx="15803">
                  <c:v>5.7903119999999999E-5</c:v>
                </c:pt>
                <c:pt idx="15804">
                  <c:v>5.7666179999999999E-5</c:v>
                </c:pt>
                <c:pt idx="15805">
                  <c:v>5.7541670000000003E-5</c:v>
                </c:pt>
                <c:pt idx="15806">
                  <c:v>5.7363649999999998E-5</c:v>
                </c:pt>
                <c:pt idx="15807">
                  <c:v>5.7374699999999998E-5</c:v>
                </c:pt>
                <c:pt idx="15808">
                  <c:v>5.7290129999999998E-5</c:v>
                </c:pt>
                <c:pt idx="15809">
                  <c:v>1.025269E-4</c:v>
                </c:pt>
                <c:pt idx="15810">
                  <c:v>1.218344E-4</c:v>
                </c:pt>
                <c:pt idx="15811">
                  <c:v>1.2265449999999999E-4</c:v>
                </c:pt>
                <c:pt idx="15812">
                  <c:v>1.1319119999999999E-4</c:v>
                </c:pt>
                <c:pt idx="15813">
                  <c:v>9.897355E-5</c:v>
                </c:pt>
                <c:pt idx="15814">
                  <c:v>8.6603080000000003E-5</c:v>
                </c:pt>
                <c:pt idx="15815">
                  <c:v>7.8274620000000006E-5</c:v>
                </c:pt>
                <c:pt idx="15816">
                  <c:v>7.3256089999999997E-5</c:v>
                </c:pt>
                <c:pt idx="15817">
                  <c:v>6.9972149999999997E-5</c:v>
                </c:pt>
                <c:pt idx="15818">
                  <c:v>6.6927289999999998E-5</c:v>
                </c:pt>
                <c:pt idx="15819">
                  <c:v>6.430653E-5</c:v>
                </c:pt>
                <c:pt idx="15820">
                  <c:v>6.2557600000000006E-5</c:v>
                </c:pt>
                <c:pt idx="15821">
                  <c:v>6.1708630000000003E-5</c:v>
                </c:pt>
                <c:pt idx="15822">
                  <c:v>6.1164749999999997E-5</c:v>
                </c:pt>
                <c:pt idx="15823">
                  <c:v>6.0481330000000002E-5</c:v>
                </c:pt>
                <c:pt idx="15824">
                  <c:v>5.9726180000000003E-5</c:v>
                </c:pt>
                <c:pt idx="15825">
                  <c:v>5.8928670000000002E-5</c:v>
                </c:pt>
                <c:pt idx="15826">
                  <c:v>5.8429279999999998E-5</c:v>
                </c:pt>
                <c:pt idx="15827">
                  <c:v>5.8109180000000001E-5</c:v>
                </c:pt>
                <c:pt idx="15828">
                  <c:v>5.7838589999999998E-5</c:v>
                </c:pt>
                <c:pt idx="15829">
                  <c:v>5.7525329999999998E-5</c:v>
                </c:pt>
                <c:pt idx="15830">
                  <c:v>5.7146060000000002E-5</c:v>
                </c:pt>
                <c:pt idx="15831">
                  <c:v>5.6943359999999998E-5</c:v>
                </c:pt>
                <c:pt idx="15832">
                  <c:v>5.6875310000000001E-5</c:v>
                </c:pt>
                <c:pt idx="15833">
                  <c:v>5.7035620000000001E-5</c:v>
                </c:pt>
                <c:pt idx="15834">
                  <c:v>5.721509E-5</c:v>
                </c:pt>
                <c:pt idx="15835">
                  <c:v>5.7333929999999999E-5</c:v>
                </c:pt>
                <c:pt idx="15836">
                  <c:v>1.0290250000000001E-4</c:v>
                </c:pt>
                <c:pt idx="15837">
                  <c:v>1.2344990000000001E-4</c:v>
                </c:pt>
                <c:pt idx="15838">
                  <c:v>1.2452510000000001E-4</c:v>
                </c:pt>
                <c:pt idx="15839">
                  <c:v>1.13119E-4</c:v>
                </c:pt>
                <c:pt idx="15840">
                  <c:v>9.9223080000000001E-5</c:v>
                </c:pt>
                <c:pt idx="15841">
                  <c:v>8.7066549999999994E-5</c:v>
                </c:pt>
                <c:pt idx="15842">
                  <c:v>7.8218240000000005E-5</c:v>
                </c:pt>
                <c:pt idx="15843">
                  <c:v>7.3065560000000005E-5</c:v>
                </c:pt>
                <c:pt idx="15844">
                  <c:v>6.9640920000000001E-5</c:v>
                </c:pt>
                <c:pt idx="15845">
                  <c:v>6.6537960000000003E-5</c:v>
                </c:pt>
                <c:pt idx="15846">
                  <c:v>6.4021139999999999E-5</c:v>
                </c:pt>
                <c:pt idx="15847">
                  <c:v>6.2232330000000006E-5</c:v>
                </c:pt>
                <c:pt idx="15848">
                  <c:v>6.141974E-5</c:v>
                </c:pt>
                <c:pt idx="15849">
                  <c:v>6.078294E-5</c:v>
                </c:pt>
                <c:pt idx="15850">
                  <c:v>6.0386329999999997E-5</c:v>
                </c:pt>
                <c:pt idx="15851">
                  <c:v>6.0081860000000002E-5</c:v>
                </c:pt>
                <c:pt idx="15852">
                  <c:v>5.9554969999999999E-5</c:v>
                </c:pt>
                <c:pt idx="15853">
                  <c:v>5.9041559999999998E-5</c:v>
                </c:pt>
                <c:pt idx="15854">
                  <c:v>5.8756350000000002E-5</c:v>
                </c:pt>
                <c:pt idx="15855">
                  <c:v>5.867999E-5</c:v>
                </c:pt>
                <c:pt idx="15856">
                  <c:v>5.7803950000000001E-5</c:v>
                </c:pt>
                <c:pt idx="15857">
                  <c:v>5.7535769999999997E-5</c:v>
                </c:pt>
                <c:pt idx="15858">
                  <c:v>5.7425059999999997E-5</c:v>
                </c:pt>
                <c:pt idx="15859">
                  <c:v>5.6950419999999997E-5</c:v>
                </c:pt>
                <c:pt idx="15860">
                  <c:v>5.6833019999999997E-5</c:v>
                </c:pt>
                <c:pt idx="15861">
                  <c:v>5.6910180000000001E-5</c:v>
                </c:pt>
                <c:pt idx="15862">
                  <c:v>1.0296489999999999E-4</c:v>
                </c:pt>
                <c:pt idx="15863">
                  <c:v>1.229127E-4</c:v>
                </c:pt>
                <c:pt idx="15864">
                  <c:v>1.2355919999999999E-4</c:v>
                </c:pt>
                <c:pt idx="15865">
                  <c:v>1.136518E-4</c:v>
                </c:pt>
                <c:pt idx="15866">
                  <c:v>9.9072440000000007E-5</c:v>
                </c:pt>
                <c:pt idx="15867">
                  <c:v>8.6640130000000006E-5</c:v>
                </c:pt>
                <c:pt idx="15868">
                  <c:v>7.8271720000000006E-5</c:v>
                </c:pt>
                <c:pt idx="15869">
                  <c:v>7.3694499999999997E-5</c:v>
                </c:pt>
                <c:pt idx="15870">
                  <c:v>7.055939E-5</c:v>
                </c:pt>
                <c:pt idx="15871">
                  <c:v>6.747694E-5</c:v>
                </c:pt>
                <c:pt idx="15872">
                  <c:v>6.4846219999999997E-5</c:v>
                </c:pt>
                <c:pt idx="15873">
                  <c:v>6.295603E-5</c:v>
                </c:pt>
                <c:pt idx="15874">
                  <c:v>6.1203760000000002E-5</c:v>
                </c:pt>
                <c:pt idx="15875">
                  <c:v>6.05029E-5</c:v>
                </c:pt>
                <c:pt idx="15876">
                  <c:v>6.0043480000000001E-5</c:v>
                </c:pt>
                <c:pt idx="15877">
                  <c:v>5.9727330000000002E-5</c:v>
                </c:pt>
                <c:pt idx="15878">
                  <c:v>5.9511720000000003E-5</c:v>
                </c:pt>
                <c:pt idx="15879">
                  <c:v>5.8683330000000003E-5</c:v>
                </c:pt>
                <c:pt idx="15880">
                  <c:v>5.8435830000000003E-5</c:v>
                </c:pt>
                <c:pt idx="15881">
                  <c:v>5.8339169999999997E-5</c:v>
                </c:pt>
                <c:pt idx="15882">
                  <c:v>5.8238449999999998E-5</c:v>
                </c:pt>
                <c:pt idx="15883">
                  <c:v>5.824429E-5</c:v>
                </c:pt>
                <c:pt idx="15884">
                  <c:v>5.8190360000000002E-5</c:v>
                </c:pt>
                <c:pt idx="15885">
                  <c:v>5.8325100000000002E-5</c:v>
                </c:pt>
                <c:pt idx="15886">
                  <c:v>5.849362E-5</c:v>
                </c:pt>
                <c:pt idx="15887">
                  <c:v>5.8775069999999997E-5</c:v>
                </c:pt>
                <c:pt idx="15888">
                  <c:v>5.8954469999999997E-5</c:v>
                </c:pt>
                <c:pt idx="15889">
                  <c:v>1.043635E-4</c:v>
                </c:pt>
                <c:pt idx="15890">
                  <c:v>1.250287E-4</c:v>
                </c:pt>
                <c:pt idx="15891">
                  <c:v>1.2597070000000001E-4</c:v>
                </c:pt>
                <c:pt idx="15892">
                  <c:v>1.147524E-4</c:v>
                </c:pt>
                <c:pt idx="15893">
                  <c:v>1.007043E-4</c:v>
                </c:pt>
                <c:pt idx="15894">
                  <c:v>8.8499360000000006E-5</c:v>
                </c:pt>
                <c:pt idx="15895">
                  <c:v>7.9573000000000005E-5</c:v>
                </c:pt>
                <c:pt idx="15896">
                  <c:v>7.4449760000000004E-5</c:v>
                </c:pt>
                <c:pt idx="15897">
                  <c:v>7.1005800000000004E-5</c:v>
                </c:pt>
                <c:pt idx="15898">
                  <c:v>6.8073389999999997E-5</c:v>
                </c:pt>
                <c:pt idx="15899">
                  <c:v>6.5841629999999999E-5</c:v>
                </c:pt>
                <c:pt idx="15900">
                  <c:v>6.3673490000000006E-5</c:v>
                </c:pt>
                <c:pt idx="15901">
                  <c:v>6.2790090000000007E-5</c:v>
                </c:pt>
                <c:pt idx="15902">
                  <c:v>6.1752149999999998E-5</c:v>
                </c:pt>
                <c:pt idx="15903">
                  <c:v>6.1472250000000001E-5</c:v>
                </c:pt>
                <c:pt idx="15904">
                  <c:v>6.0971470000000002E-5</c:v>
                </c:pt>
                <c:pt idx="15905">
                  <c:v>6.0404410000000001E-5</c:v>
                </c:pt>
                <c:pt idx="15906">
                  <c:v>6.0051150000000002E-5</c:v>
                </c:pt>
                <c:pt idx="15907">
                  <c:v>5.9742240000000001E-5</c:v>
                </c:pt>
                <c:pt idx="15908">
                  <c:v>5.9505649999999998E-5</c:v>
                </c:pt>
                <c:pt idx="15909">
                  <c:v>5.9436589999999999E-5</c:v>
                </c:pt>
                <c:pt idx="15910">
                  <c:v>5.8724170000000001E-5</c:v>
                </c:pt>
                <c:pt idx="15911">
                  <c:v>5.8037159999999998E-5</c:v>
                </c:pt>
                <c:pt idx="15912">
                  <c:v>5.7953459999999997E-5</c:v>
                </c:pt>
                <c:pt idx="15913">
                  <c:v>5.8209350000000002E-5</c:v>
                </c:pt>
                <c:pt idx="15914">
                  <c:v>5.8314309999999999E-5</c:v>
                </c:pt>
                <c:pt idx="15915">
                  <c:v>5.8681750000000001E-5</c:v>
                </c:pt>
                <c:pt idx="15916">
                  <c:v>1.048822E-4</c:v>
                </c:pt>
                <c:pt idx="15917">
                  <c:v>1.2477239999999999E-4</c:v>
                </c:pt>
                <c:pt idx="15918">
                  <c:v>1.2528600000000001E-4</c:v>
                </c:pt>
                <c:pt idx="15919">
                  <c:v>1.151629E-4</c:v>
                </c:pt>
                <c:pt idx="15920">
                  <c:v>1.002622E-4</c:v>
                </c:pt>
                <c:pt idx="15921">
                  <c:v>8.7651299999999999E-5</c:v>
                </c:pt>
                <c:pt idx="15922">
                  <c:v>7.9101230000000003E-5</c:v>
                </c:pt>
                <c:pt idx="15923">
                  <c:v>7.4333179999999994E-5</c:v>
                </c:pt>
                <c:pt idx="15924">
                  <c:v>7.1057649999999999E-5</c:v>
                </c:pt>
                <c:pt idx="15925">
                  <c:v>6.8035219999999997E-5</c:v>
                </c:pt>
                <c:pt idx="15926">
                  <c:v>6.5685439999999996E-5</c:v>
                </c:pt>
                <c:pt idx="15927">
                  <c:v>6.2997239999999997E-5</c:v>
                </c:pt>
                <c:pt idx="15928">
                  <c:v>6.2099699999999998E-5</c:v>
                </c:pt>
                <c:pt idx="15929">
                  <c:v>6.1565349999999995E-5</c:v>
                </c:pt>
                <c:pt idx="15930">
                  <c:v>6.1049360000000003E-5</c:v>
                </c:pt>
                <c:pt idx="15931">
                  <c:v>6.0579999999999999E-5</c:v>
                </c:pt>
                <c:pt idx="15932">
                  <c:v>5.996288E-5</c:v>
                </c:pt>
                <c:pt idx="15933">
                  <c:v>5.9718459999999998E-5</c:v>
                </c:pt>
                <c:pt idx="15934">
                  <c:v>5.9561500000000002E-5</c:v>
                </c:pt>
                <c:pt idx="15935">
                  <c:v>5.8942900000000001E-5</c:v>
                </c:pt>
                <c:pt idx="15936">
                  <c:v>5.900488E-5</c:v>
                </c:pt>
                <c:pt idx="15937">
                  <c:v>5.9027119999999997E-5</c:v>
                </c:pt>
                <c:pt idx="15938">
                  <c:v>5.8848609999999998E-5</c:v>
                </c:pt>
                <c:pt idx="15939">
                  <c:v>5.835443E-5</c:v>
                </c:pt>
                <c:pt idx="15940">
                  <c:v>5.8515440000000002E-5</c:v>
                </c:pt>
                <c:pt idx="15941">
                  <c:v>5.8690080000000001E-5</c:v>
                </c:pt>
                <c:pt idx="15942">
                  <c:v>5.870034E-5</c:v>
                </c:pt>
                <c:pt idx="15943">
                  <c:v>1.041051E-4</c:v>
                </c:pt>
                <c:pt idx="15944">
                  <c:v>1.2406200000000001E-4</c:v>
                </c:pt>
                <c:pt idx="15945">
                  <c:v>1.245711E-4</c:v>
                </c:pt>
                <c:pt idx="15946">
                  <c:v>1.144189E-4</c:v>
                </c:pt>
                <c:pt idx="15947">
                  <c:v>1.001214E-4</c:v>
                </c:pt>
                <c:pt idx="15948">
                  <c:v>8.7348889999999999E-5</c:v>
                </c:pt>
                <c:pt idx="15949">
                  <c:v>7.8901399999999996E-5</c:v>
                </c:pt>
                <c:pt idx="15950">
                  <c:v>7.4256980000000003E-5</c:v>
                </c:pt>
                <c:pt idx="15951">
                  <c:v>7.0930869999999993E-5</c:v>
                </c:pt>
                <c:pt idx="15952">
                  <c:v>6.7876100000000006E-5</c:v>
                </c:pt>
                <c:pt idx="15953">
                  <c:v>6.4535229999999994E-5</c:v>
                </c:pt>
                <c:pt idx="15954">
                  <c:v>6.2279659999999997E-5</c:v>
                </c:pt>
                <c:pt idx="15955">
                  <c:v>6.1236219999999996E-5</c:v>
                </c:pt>
                <c:pt idx="15956">
                  <c:v>6.0788020000000003E-5</c:v>
                </c:pt>
                <c:pt idx="15957">
                  <c:v>6.0427689999999997E-5</c:v>
                </c:pt>
                <c:pt idx="15958">
                  <c:v>6.0020850000000003E-5</c:v>
                </c:pt>
                <c:pt idx="15959">
                  <c:v>5.9490980000000002E-5</c:v>
                </c:pt>
                <c:pt idx="15960">
                  <c:v>5.9253899999999999E-5</c:v>
                </c:pt>
                <c:pt idx="15961">
                  <c:v>5.8374339999999997E-5</c:v>
                </c:pt>
                <c:pt idx="15962">
                  <c:v>5.8325349999999999E-5</c:v>
                </c:pt>
                <c:pt idx="15963">
                  <c:v>5.836401E-5</c:v>
                </c:pt>
                <c:pt idx="15964">
                  <c:v>5.8337239999999997E-5</c:v>
                </c:pt>
                <c:pt idx="15965">
                  <c:v>5.778485E-5</c:v>
                </c:pt>
                <c:pt idx="15966">
                  <c:v>5.7716770000000001E-5</c:v>
                </c:pt>
                <c:pt idx="15967">
                  <c:v>5.7309899999999998E-5</c:v>
                </c:pt>
                <c:pt idx="15968">
                  <c:v>5.7395639999999999E-5</c:v>
                </c:pt>
                <c:pt idx="15969">
                  <c:v>5.757292E-5</c:v>
                </c:pt>
                <c:pt idx="15970">
                  <c:v>1.0317390000000001E-4</c:v>
                </c:pt>
                <c:pt idx="15971">
                  <c:v>1.231673E-4</c:v>
                </c:pt>
                <c:pt idx="15972">
                  <c:v>1.2428250000000001E-4</c:v>
                </c:pt>
                <c:pt idx="15973">
                  <c:v>1.1444289999999999E-4</c:v>
                </c:pt>
                <c:pt idx="15974">
                  <c:v>9.959542E-5</c:v>
                </c:pt>
                <c:pt idx="15975">
                  <c:v>8.7206499999999999E-5</c:v>
                </c:pt>
                <c:pt idx="15976">
                  <c:v>7.8660799999999997E-5</c:v>
                </c:pt>
                <c:pt idx="15977">
                  <c:v>7.3916230000000004E-5</c:v>
                </c:pt>
                <c:pt idx="15978">
                  <c:v>7.0497210000000001E-5</c:v>
                </c:pt>
                <c:pt idx="15979">
                  <c:v>6.7652809999999998E-5</c:v>
                </c:pt>
                <c:pt idx="15980">
                  <c:v>6.5055560000000005E-5</c:v>
                </c:pt>
                <c:pt idx="15981">
                  <c:v>6.269449E-5</c:v>
                </c:pt>
                <c:pt idx="15982">
                  <c:v>6.1670559999999996E-5</c:v>
                </c:pt>
                <c:pt idx="15983">
                  <c:v>6.113146E-5</c:v>
                </c:pt>
                <c:pt idx="15984">
                  <c:v>6.0506990000000001E-5</c:v>
                </c:pt>
                <c:pt idx="15985">
                  <c:v>6.000783E-5</c:v>
                </c:pt>
                <c:pt idx="15986">
                  <c:v>5.9519460000000002E-5</c:v>
                </c:pt>
                <c:pt idx="15987">
                  <c:v>5.9341359999999998E-5</c:v>
                </c:pt>
                <c:pt idx="15988">
                  <c:v>5.86859E-5</c:v>
                </c:pt>
                <c:pt idx="15989">
                  <c:v>5.8462889999999998E-5</c:v>
                </c:pt>
                <c:pt idx="15990">
                  <c:v>5.7768069999999998E-5</c:v>
                </c:pt>
                <c:pt idx="15991">
                  <c:v>5.7884450000000001E-5</c:v>
                </c:pt>
                <c:pt idx="15992">
                  <c:v>5.807913E-5</c:v>
                </c:pt>
                <c:pt idx="15993">
                  <c:v>5.842611E-5</c:v>
                </c:pt>
                <c:pt idx="15994">
                  <c:v>5.8050780000000002E-5</c:v>
                </c:pt>
                <c:pt idx="15995">
                  <c:v>5.8074510000000002E-5</c:v>
                </c:pt>
                <c:pt idx="15996">
                  <c:v>5.8112229999999998E-5</c:v>
                </c:pt>
                <c:pt idx="15997">
                  <c:v>1.040008E-4</c:v>
                </c:pt>
                <c:pt idx="15998">
                  <c:v>1.2401590000000001E-4</c:v>
                </c:pt>
                <c:pt idx="15999">
                  <c:v>1.247357E-4</c:v>
                </c:pt>
                <c:pt idx="16000">
                  <c:v>1.147494E-4</c:v>
                </c:pt>
                <c:pt idx="16001">
                  <c:v>1.001605E-4</c:v>
                </c:pt>
                <c:pt idx="16002">
                  <c:v>8.7419939999999996E-5</c:v>
                </c:pt>
                <c:pt idx="16003">
                  <c:v>7.8955130000000001E-5</c:v>
                </c:pt>
                <c:pt idx="16004">
                  <c:v>7.4072150000000002E-5</c:v>
                </c:pt>
                <c:pt idx="16005">
                  <c:v>7.0881780000000002E-5</c:v>
                </c:pt>
                <c:pt idx="16006">
                  <c:v>6.7972429999999995E-5</c:v>
                </c:pt>
                <c:pt idx="16007">
                  <c:v>6.4849149999999999E-5</c:v>
                </c:pt>
                <c:pt idx="16008">
                  <c:v>6.2736279999999996E-5</c:v>
                </c:pt>
                <c:pt idx="16009">
                  <c:v>6.1579070000000006E-5</c:v>
                </c:pt>
                <c:pt idx="16010">
                  <c:v>6.1055600000000005E-5</c:v>
                </c:pt>
                <c:pt idx="16011">
                  <c:v>6.0665960000000002E-5</c:v>
                </c:pt>
                <c:pt idx="16012">
                  <c:v>6.0512769999999999E-5</c:v>
                </c:pt>
                <c:pt idx="16013">
                  <c:v>5.958868E-5</c:v>
                </c:pt>
                <c:pt idx="16014">
                  <c:v>5.9134530000000003E-5</c:v>
                </c:pt>
                <c:pt idx="16015">
                  <c:v>5.8896310000000001E-5</c:v>
                </c:pt>
                <c:pt idx="16016">
                  <c:v>5.8859559999999999E-5</c:v>
                </c:pt>
                <c:pt idx="16017">
                  <c:v>5.8679679999999999E-5</c:v>
                </c:pt>
                <c:pt idx="16018">
                  <c:v>5.8289579999999997E-5</c:v>
                </c:pt>
                <c:pt idx="16019">
                  <c:v>5.8247089999999999E-5</c:v>
                </c:pt>
                <c:pt idx="16020">
                  <c:v>5.8298619999999999E-5</c:v>
                </c:pt>
                <c:pt idx="16021">
                  <c:v>5.8532310000000003E-5</c:v>
                </c:pt>
                <c:pt idx="16022">
                  <c:v>5.882946E-5</c:v>
                </c:pt>
                <c:pt idx="16023">
                  <c:v>5.8599739999999997E-5</c:v>
                </c:pt>
                <c:pt idx="16024">
                  <c:v>1.0504E-4</c:v>
                </c:pt>
                <c:pt idx="16025">
                  <c:v>1.2596450000000001E-4</c:v>
                </c:pt>
                <c:pt idx="16026">
                  <c:v>1.2697779999999999E-4</c:v>
                </c:pt>
                <c:pt idx="16027">
                  <c:v>1.157974E-4</c:v>
                </c:pt>
                <c:pt idx="16028">
                  <c:v>1.0083579999999999E-4</c:v>
                </c:pt>
                <c:pt idx="16029">
                  <c:v>8.8104080000000001E-5</c:v>
                </c:pt>
                <c:pt idx="16030">
                  <c:v>7.9596780000000002E-5</c:v>
                </c:pt>
                <c:pt idx="16031">
                  <c:v>7.4721780000000005E-5</c:v>
                </c:pt>
                <c:pt idx="16032">
                  <c:v>7.1583490000000003E-5</c:v>
                </c:pt>
                <c:pt idx="16033">
                  <c:v>6.8857880000000002E-5</c:v>
                </c:pt>
                <c:pt idx="16034">
                  <c:v>6.5806929999999997E-5</c:v>
                </c:pt>
                <c:pt idx="16035">
                  <c:v>6.3916269999999994E-5</c:v>
                </c:pt>
                <c:pt idx="16036">
                  <c:v>6.2929019999999995E-5</c:v>
                </c:pt>
                <c:pt idx="16037">
                  <c:v>6.226479E-5</c:v>
                </c:pt>
                <c:pt idx="16038">
                  <c:v>6.1783030000000003E-5</c:v>
                </c:pt>
                <c:pt idx="16039">
                  <c:v>6.1188710000000007E-5</c:v>
                </c:pt>
                <c:pt idx="16040">
                  <c:v>6.0888319999999999E-5</c:v>
                </c:pt>
                <c:pt idx="16041">
                  <c:v>6.0336790000000001E-5</c:v>
                </c:pt>
                <c:pt idx="16042">
                  <c:v>6.0033359999999997E-5</c:v>
                </c:pt>
                <c:pt idx="16043">
                  <c:v>5.9703339999999997E-5</c:v>
                </c:pt>
                <c:pt idx="16044">
                  <c:v>5.9412240000000003E-5</c:v>
                </c:pt>
                <c:pt idx="16045">
                  <c:v>5.9484590000000002E-5</c:v>
                </c:pt>
                <c:pt idx="16046">
                  <c:v>5.9119980000000002E-5</c:v>
                </c:pt>
                <c:pt idx="16047">
                  <c:v>5.901301E-5</c:v>
                </c:pt>
                <c:pt idx="16048">
                  <c:v>5.911579E-5</c:v>
                </c:pt>
                <c:pt idx="16049">
                  <c:v>5.9119100000000001E-5</c:v>
                </c:pt>
                <c:pt idx="16050">
                  <c:v>5.921547E-5</c:v>
                </c:pt>
                <c:pt idx="16051">
                  <c:v>1.056827E-4</c:v>
                </c:pt>
                <c:pt idx="16052">
                  <c:v>1.2675030000000001E-4</c:v>
                </c:pt>
                <c:pt idx="16053">
                  <c:v>1.275851E-4</c:v>
                </c:pt>
                <c:pt idx="16054">
                  <c:v>1.17451E-4</c:v>
                </c:pt>
                <c:pt idx="16055">
                  <c:v>1.023522E-4</c:v>
                </c:pt>
                <c:pt idx="16056">
                  <c:v>8.9621869999999994E-5</c:v>
                </c:pt>
                <c:pt idx="16057">
                  <c:v>8.1073840000000006E-5</c:v>
                </c:pt>
                <c:pt idx="16058">
                  <c:v>7.6279859999999998E-5</c:v>
                </c:pt>
                <c:pt idx="16059">
                  <c:v>7.2983420000000005E-5</c:v>
                </c:pt>
                <c:pt idx="16060">
                  <c:v>6.9895370000000006E-5</c:v>
                </c:pt>
                <c:pt idx="16061">
                  <c:v>6.7059009999999997E-5</c:v>
                </c:pt>
                <c:pt idx="16062">
                  <c:v>6.4324420000000005E-5</c:v>
                </c:pt>
                <c:pt idx="16063">
                  <c:v>6.3066090000000002E-5</c:v>
                </c:pt>
                <c:pt idx="16064">
                  <c:v>6.2266370000000002E-5</c:v>
                </c:pt>
                <c:pt idx="16065">
                  <c:v>6.1813470000000005E-5</c:v>
                </c:pt>
                <c:pt idx="16066">
                  <c:v>6.1356129999999996E-5</c:v>
                </c:pt>
                <c:pt idx="16067">
                  <c:v>6.096466E-5</c:v>
                </c:pt>
                <c:pt idx="16068">
                  <c:v>6.0100550000000002E-5</c:v>
                </c:pt>
                <c:pt idx="16069">
                  <c:v>5.9940939999999997E-5</c:v>
                </c:pt>
                <c:pt idx="16070">
                  <c:v>5.9866820000000002E-5</c:v>
                </c:pt>
                <c:pt idx="16071">
                  <c:v>5.9823859999999999E-5</c:v>
                </c:pt>
                <c:pt idx="16072">
                  <c:v>5.9282250000000003E-5</c:v>
                </c:pt>
                <c:pt idx="16073">
                  <c:v>5.9060810000000003E-5</c:v>
                </c:pt>
                <c:pt idx="16074">
                  <c:v>5.8887880000000001E-5</c:v>
                </c:pt>
                <c:pt idx="16075">
                  <c:v>5.8811270000000002E-5</c:v>
                </c:pt>
                <c:pt idx="16076">
                  <c:v>5.8398279999999998E-5</c:v>
                </c:pt>
                <c:pt idx="16077">
                  <c:v>5.8318E-5</c:v>
                </c:pt>
                <c:pt idx="16078">
                  <c:v>1.0474120000000001E-4</c:v>
                </c:pt>
                <c:pt idx="16079">
                  <c:v>1.2491919999999999E-4</c:v>
                </c:pt>
                <c:pt idx="16080">
                  <c:v>1.2589710000000001E-4</c:v>
                </c:pt>
                <c:pt idx="16081">
                  <c:v>1.161114E-4</c:v>
                </c:pt>
                <c:pt idx="16082">
                  <c:v>1.0173140000000001E-4</c:v>
                </c:pt>
                <c:pt idx="16083">
                  <c:v>8.8916040000000003E-5</c:v>
                </c:pt>
                <c:pt idx="16084">
                  <c:v>8.0292229999999999E-5</c:v>
                </c:pt>
                <c:pt idx="16085">
                  <c:v>7.548985E-5</c:v>
                </c:pt>
                <c:pt idx="16086">
                  <c:v>7.2090690000000003E-5</c:v>
                </c:pt>
                <c:pt idx="16087">
                  <c:v>6.9151000000000003E-5</c:v>
                </c:pt>
                <c:pt idx="16088">
                  <c:v>6.5938570000000004E-5</c:v>
                </c:pt>
                <c:pt idx="16089">
                  <c:v>6.4041120000000001E-5</c:v>
                </c:pt>
                <c:pt idx="16090">
                  <c:v>6.2949100000000003E-5</c:v>
                </c:pt>
                <c:pt idx="16091">
                  <c:v>6.2521710000000002E-5</c:v>
                </c:pt>
                <c:pt idx="16092">
                  <c:v>6.2145749999999994E-5</c:v>
                </c:pt>
                <c:pt idx="16093">
                  <c:v>6.157376E-5</c:v>
                </c:pt>
                <c:pt idx="16094">
                  <c:v>6.061788E-5</c:v>
                </c:pt>
                <c:pt idx="16095">
                  <c:v>6.0079320000000001E-5</c:v>
                </c:pt>
                <c:pt idx="16096">
                  <c:v>5.963731E-5</c:v>
                </c:pt>
                <c:pt idx="16097">
                  <c:v>5.9591849999999998E-5</c:v>
                </c:pt>
                <c:pt idx="16098">
                  <c:v>5.9186289999999999E-5</c:v>
                </c:pt>
                <c:pt idx="16099">
                  <c:v>5.9045590000000002E-5</c:v>
                </c:pt>
                <c:pt idx="16100">
                  <c:v>5.9115320000000001E-5</c:v>
                </c:pt>
                <c:pt idx="16101">
                  <c:v>5.935999E-5</c:v>
                </c:pt>
                <c:pt idx="16102">
                  <c:v>5.8974449999999999E-5</c:v>
                </c:pt>
                <c:pt idx="16103">
                  <c:v>5.8886199999999999E-5</c:v>
                </c:pt>
                <c:pt idx="16104">
                  <c:v>5.9129599999999997E-5</c:v>
                </c:pt>
                <c:pt idx="16105">
                  <c:v>5.9260199999999999E-5</c:v>
                </c:pt>
                <c:pt idx="16106">
                  <c:v>1.058157E-4</c:v>
                </c:pt>
                <c:pt idx="16107">
                  <c:v>1.26985E-4</c:v>
                </c:pt>
                <c:pt idx="16108">
                  <c:v>1.2815750000000001E-4</c:v>
                </c:pt>
                <c:pt idx="16109">
                  <c:v>1.169902E-4</c:v>
                </c:pt>
                <c:pt idx="16110">
                  <c:v>1.0149699999999999E-4</c:v>
                </c:pt>
                <c:pt idx="16111">
                  <c:v>8.8953470000000006E-5</c:v>
                </c:pt>
                <c:pt idx="16112">
                  <c:v>8.0312460000000005E-5</c:v>
                </c:pt>
                <c:pt idx="16113">
                  <c:v>7.5502510000000005E-5</c:v>
                </c:pt>
                <c:pt idx="16114">
                  <c:v>7.2263690000000003E-5</c:v>
                </c:pt>
                <c:pt idx="16115">
                  <c:v>6.9362790000000005E-5</c:v>
                </c:pt>
                <c:pt idx="16116">
                  <c:v>6.6058419999999999E-5</c:v>
                </c:pt>
                <c:pt idx="16117">
                  <c:v>6.4131349999999997E-5</c:v>
                </c:pt>
                <c:pt idx="16118">
                  <c:v>6.3141520000000007E-5</c:v>
                </c:pt>
                <c:pt idx="16119">
                  <c:v>6.2762180000000006E-5</c:v>
                </c:pt>
                <c:pt idx="16120">
                  <c:v>6.2172790000000001E-5</c:v>
                </c:pt>
                <c:pt idx="16121">
                  <c:v>6.1377999999999994E-5</c:v>
                </c:pt>
                <c:pt idx="16122">
                  <c:v>6.0679739999999997E-5</c:v>
                </c:pt>
                <c:pt idx="16123">
                  <c:v>6.0326170000000003E-5</c:v>
                </c:pt>
                <c:pt idx="16124">
                  <c:v>6.0361859999999999E-5</c:v>
                </c:pt>
                <c:pt idx="16125">
                  <c:v>5.9798920000000002E-5</c:v>
                </c:pt>
                <c:pt idx="16126">
                  <c:v>5.9758089999999999E-5</c:v>
                </c:pt>
                <c:pt idx="16127">
                  <c:v>5.9570459999999999E-5</c:v>
                </c:pt>
                <c:pt idx="16128">
                  <c:v>5.9149830000000003E-5</c:v>
                </c:pt>
                <c:pt idx="16129">
                  <c:v>5.9129570000000002E-5</c:v>
                </c:pt>
                <c:pt idx="16130">
                  <c:v>5.9114180000000003E-5</c:v>
                </c:pt>
                <c:pt idx="16131">
                  <c:v>5.9279120000000001E-5</c:v>
                </c:pt>
                <c:pt idx="16132">
                  <c:v>5.9087730000000002E-5</c:v>
                </c:pt>
                <c:pt idx="16133">
                  <c:v>1.065116E-4</c:v>
                </c:pt>
                <c:pt idx="16134">
                  <c:v>1.277572E-4</c:v>
                </c:pt>
                <c:pt idx="16135">
                  <c:v>1.2894919999999999E-4</c:v>
                </c:pt>
                <c:pt idx="16136">
                  <c:v>1.1761619999999999E-4</c:v>
                </c:pt>
                <c:pt idx="16137">
                  <c:v>1.0222019999999999E-4</c:v>
                </c:pt>
                <c:pt idx="16138">
                  <c:v>8.9284629999999998E-5</c:v>
                </c:pt>
                <c:pt idx="16139">
                  <c:v>8.0675150000000006E-5</c:v>
                </c:pt>
                <c:pt idx="16140">
                  <c:v>7.5816809999999996E-5</c:v>
                </c:pt>
                <c:pt idx="16141">
                  <c:v>7.2621019999999996E-5</c:v>
                </c:pt>
                <c:pt idx="16142">
                  <c:v>6.9091219999999995E-5</c:v>
                </c:pt>
                <c:pt idx="16143">
                  <c:v>6.6411100000000005E-5</c:v>
                </c:pt>
                <c:pt idx="16144">
                  <c:v>6.4555259999999999E-5</c:v>
                </c:pt>
                <c:pt idx="16145">
                  <c:v>6.3728599999999998E-5</c:v>
                </c:pt>
                <c:pt idx="16146">
                  <c:v>6.3339690000000005E-5</c:v>
                </c:pt>
                <c:pt idx="16147">
                  <c:v>6.2643479999999996E-5</c:v>
                </c:pt>
                <c:pt idx="16148">
                  <c:v>6.1934710000000003E-5</c:v>
                </c:pt>
                <c:pt idx="16149">
                  <c:v>6.1354850000000001E-5</c:v>
                </c:pt>
                <c:pt idx="16150">
                  <c:v>6.1077759999999997E-5</c:v>
                </c:pt>
                <c:pt idx="16151">
                  <c:v>6.0458899999999998E-5</c:v>
                </c:pt>
                <c:pt idx="16152">
                  <c:v>6.0039489999999999E-5</c:v>
                </c:pt>
                <c:pt idx="16153">
                  <c:v>5.9891030000000002E-5</c:v>
                </c:pt>
                <c:pt idx="16154">
                  <c:v>5.9591230000000002E-5</c:v>
                </c:pt>
                <c:pt idx="16155">
                  <c:v>5.9426060000000001E-5</c:v>
                </c:pt>
                <c:pt idx="16156">
                  <c:v>5.9458820000000002E-5</c:v>
                </c:pt>
                <c:pt idx="16157">
                  <c:v>5.9286129999999997E-5</c:v>
                </c:pt>
                <c:pt idx="16158">
                  <c:v>5.9292919999999997E-5</c:v>
                </c:pt>
                <c:pt idx="16159">
                  <c:v>5.9381510000000001E-5</c:v>
                </c:pt>
                <c:pt idx="16160">
                  <c:v>5.9260620000000001E-5</c:v>
                </c:pt>
                <c:pt idx="16161">
                  <c:v>1.063895E-4</c:v>
                </c:pt>
                <c:pt idx="16162">
                  <c:v>1.2697610000000001E-4</c:v>
                </c:pt>
                <c:pt idx="16163">
                  <c:v>1.2782660000000001E-4</c:v>
                </c:pt>
                <c:pt idx="16164">
                  <c:v>1.176258E-4</c:v>
                </c:pt>
                <c:pt idx="16165">
                  <c:v>1.031403E-4</c:v>
                </c:pt>
                <c:pt idx="16166">
                  <c:v>9.0106510000000003E-5</c:v>
                </c:pt>
                <c:pt idx="16167">
                  <c:v>8.1147139999999997E-5</c:v>
                </c:pt>
                <c:pt idx="16168">
                  <c:v>7.623436E-5</c:v>
                </c:pt>
                <c:pt idx="16169">
                  <c:v>7.2928269999999996E-5</c:v>
                </c:pt>
                <c:pt idx="16170">
                  <c:v>6.9462300000000001E-5</c:v>
                </c:pt>
                <c:pt idx="16171">
                  <c:v>6.6714779999999999E-5</c:v>
                </c:pt>
                <c:pt idx="16172">
                  <c:v>6.4721370000000005E-5</c:v>
                </c:pt>
                <c:pt idx="16173">
                  <c:v>6.3798190000000001E-5</c:v>
                </c:pt>
                <c:pt idx="16174">
                  <c:v>6.2895420000000002E-5</c:v>
                </c:pt>
                <c:pt idx="16175">
                  <c:v>6.2560110000000005E-5</c:v>
                </c:pt>
                <c:pt idx="16176">
                  <c:v>6.2114569999999994E-5</c:v>
                </c:pt>
                <c:pt idx="16177">
                  <c:v>6.1615959999999998E-5</c:v>
                </c:pt>
                <c:pt idx="16178">
                  <c:v>6.0870499999999999E-5</c:v>
                </c:pt>
                <c:pt idx="16179">
                  <c:v>6.0638550000000002E-5</c:v>
                </c:pt>
                <c:pt idx="16180">
                  <c:v>6.0525900000000003E-5</c:v>
                </c:pt>
                <c:pt idx="16181">
                  <c:v>6.008454E-5</c:v>
                </c:pt>
                <c:pt idx="16182">
                  <c:v>6.0150430000000001E-5</c:v>
                </c:pt>
                <c:pt idx="16183">
                  <c:v>6.0208389999999997E-5</c:v>
                </c:pt>
                <c:pt idx="16184">
                  <c:v>5.9971040000000002E-5</c:v>
                </c:pt>
                <c:pt idx="16185">
                  <c:v>5.997896E-5</c:v>
                </c:pt>
                <c:pt idx="16186">
                  <c:v>6.0197949999999998E-5</c:v>
                </c:pt>
                <c:pt idx="16187">
                  <c:v>6.0048930000000002E-5</c:v>
                </c:pt>
                <c:pt idx="16188">
                  <c:v>6.0379250000000003E-5</c:v>
                </c:pt>
                <c:pt idx="16189">
                  <c:v>1.079318E-4</c:v>
                </c:pt>
                <c:pt idx="16190">
                  <c:v>1.285646E-4</c:v>
                </c:pt>
                <c:pt idx="16191">
                  <c:v>1.293206E-4</c:v>
                </c:pt>
                <c:pt idx="16192">
                  <c:v>1.190429E-4</c:v>
                </c:pt>
                <c:pt idx="16193">
                  <c:v>1.0456E-4</c:v>
                </c:pt>
                <c:pt idx="16194">
                  <c:v>9.1202909999999994E-5</c:v>
                </c:pt>
                <c:pt idx="16195">
                  <c:v>8.2038780000000003E-5</c:v>
                </c:pt>
                <c:pt idx="16196">
                  <c:v>7.7149529999999999E-5</c:v>
                </c:pt>
                <c:pt idx="16197">
                  <c:v>7.3803700000000006E-5</c:v>
                </c:pt>
                <c:pt idx="16198">
                  <c:v>7.0202099999999997E-5</c:v>
                </c:pt>
                <c:pt idx="16199">
                  <c:v>6.749204E-5</c:v>
                </c:pt>
                <c:pt idx="16200">
                  <c:v>6.5537049999999996E-5</c:v>
                </c:pt>
                <c:pt idx="16201">
                  <c:v>6.451071E-5</c:v>
                </c:pt>
                <c:pt idx="16202">
                  <c:v>6.3755109999999996E-5</c:v>
                </c:pt>
                <c:pt idx="16203">
                  <c:v>6.3325870000000001E-5</c:v>
                </c:pt>
                <c:pt idx="16204">
                  <c:v>6.2866000000000004E-5</c:v>
                </c:pt>
                <c:pt idx="16205">
                  <c:v>6.2568129999999997E-5</c:v>
                </c:pt>
                <c:pt idx="16206">
                  <c:v>6.1873779999999996E-5</c:v>
                </c:pt>
                <c:pt idx="16207">
                  <c:v>6.1599649999999996E-5</c:v>
                </c:pt>
                <c:pt idx="16208">
                  <c:v>6.1584040000000001E-5</c:v>
                </c:pt>
                <c:pt idx="16209">
                  <c:v>6.1049330000000001E-5</c:v>
                </c:pt>
                <c:pt idx="16210">
                  <c:v>6.1071389999999999E-5</c:v>
                </c:pt>
                <c:pt idx="16211">
                  <c:v>6.1035749999999999E-5</c:v>
                </c:pt>
                <c:pt idx="16212">
                  <c:v>6.0565359999999998E-5</c:v>
                </c:pt>
                <c:pt idx="16213">
                  <c:v>6.0679279999999999E-5</c:v>
                </c:pt>
                <c:pt idx="16214">
                  <c:v>6.0955529999999998E-5</c:v>
                </c:pt>
                <c:pt idx="16215">
                  <c:v>6.0717760000000001E-5</c:v>
                </c:pt>
                <c:pt idx="16216">
                  <c:v>6.0785059999999999E-5</c:v>
                </c:pt>
                <c:pt idx="16217">
                  <c:v>1.085436E-4</c:v>
                </c:pt>
                <c:pt idx="16218">
                  <c:v>1.2932589999999999E-4</c:v>
                </c:pt>
                <c:pt idx="16219">
                  <c:v>1.301017E-4</c:v>
                </c:pt>
                <c:pt idx="16220">
                  <c:v>1.197074E-4</c:v>
                </c:pt>
                <c:pt idx="16221">
                  <c:v>1.04856E-4</c:v>
                </c:pt>
                <c:pt idx="16222">
                  <c:v>9.1578799999999998E-5</c:v>
                </c:pt>
                <c:pt idx="16223">
                  <c:v>8.2453370000000004E-5</c:v>
                </c:pt>
                <c:pt idx="16224">
                  <c:v>7.7514079999999996E-5</c:v>
                </c:pt>
                <c:pt idx="16225">
                  <c:v>7.4171130000000001E-5</c:v>
                </c:pt>
                <c:pt idx="16226">
                  <c:v>7.0447830000000002E-5</c:v>
                </c:pt>
                <c:pt idx="16227">
                  <c:v>6.7509940000000005E-5</c:v>
                </c:pt>
                <c:pt idx="16228">
                  <c:v>6.5605229999999995E-5</c:v>
                </c:pt>
                <c:pt idx="16229">
                  <c:v>6.4620040000000004E-5</c:v>
                </c:pt>
                <c:pt idx="16230">
                  <c:v>6.3592510000000006E-5</c:v>
                </c:pt>
                <c:pt idx="16231">
                  <c:v>6.3071900000000002E-5</c:v>
                </c:pt>
                <c:pt idx="16232">
                  <c:v>6.2779560000000002E-5</c:v>
                </c:pt>
                <c:pt idx="16233">
                  <c:v>6.2424589999999998E-5</c:v>
                </c:pt>
                <c:pt idx="16234">
                  <c:v>6.1879290000000002E-5</c:v>
                </c:pt>
                <c:pt idx="16235">
                  <c:v>6.1703800000000004E-5</c:v>
                </c:pt>
                <c:pt idx="16236">
                  <c:v>6.0877310000000001E-5</c:v>
                </c:pt>
                <c:pt idx="16237">
                  <c:v>6.0658069999999999E-5</c:v>
                </c:pt>
                <c:pt idx="16238">
                  <c:v>6.0349110000000002E-5</c:v>
                </c:pt>
                <c:pt idx="16239">
                  <c:v>6.0412969999999997E-5</c:v>
                </c:pt>
                <c:pt idx="16240">
                  <c:v>6.0163800000000002E-5</c:v>
                </c:pt>
                <c:pt idx="16241">
                  <c:v>6.032022E-5</c:v>
                </c:pt>
                <c:pt idx="16242">
                  <c:v>6.0133780000000002E-5</c:v>
                </c:pt>
                <c:pt idx="16243">
                  <c:v>6.0433110000000003E-5</c:v>
                </c:pt>
                <c:pt idx="16244">
                  <c:v>6.0537120000000002E-5</c:v>
                </c:pt>
                <c:pt idx="16245">
                  <c:v>1.080808E-4</c:v>
                </c:pt>
                <c:pt idx="16246">
                  <c:v>1.2890770000000001E-4</c:v>
                </c:pt>
                <c:pt idx="16247">
                  <c:v>1.2983109999999999E-4</c:v>
                </c:pt>
                <c:pt idx="16248">
                  <c:v>1.1923210000000001E-4</c:v>
                </c:pt>
                <c:pt idx="16249">
                  <c:v>1.0436189999999999E-4</c:v>
                </c:pt>
                <c:pt idx="16250">
                  <c:v>9.0900349999999998E-5</c:v>
                </c:pt>
                <c:pt idx="16251">
                  <c:v>8.2074790000000002E-5</c:v>
                </c:pt>
                <c:pt idx="16252">
                  <c:v>7.7190110000000006E-5</c:v>
                </c:pt>
                <c:pt idx="16253">
                  <c:v>7.3326530000000006E-5</c:v>
                </c:pt>
                <c:pt idx="16254">
                  <c:v>7.0099350000000005E-5</c:v>
                </c:pt>
                <c:pt idx="16255">
                  <c:v>6.7350110000000005E-5</c:v>
                </c:pt>
                <c:pt idx="16256">
                  <c:v>6.4857649999999997E-5</c:v>
                </c:pt>
                <c:pt idx="16257">
                  <c:v>6.3833019999999998E-5</c:v>
                </c:pt>
                <c:pt idx="16258">
                  <c:v>6.3414600000000001E-5</c:v>
                </c:pt>
                <c:pt idx="16259">
                  <c:v>6.3179959999999999E-5</c:v>
                </c:pt>
                <c:pt idx="16260">
                  <c:v>6.2399619999999999E-5</c:v>
                </c:pt>
                <c:pt idx="16261">
                  <c:v>6.1860720000000004E-5</c:v>
                </c:pt>
                <c:pt idx="16262">
                  <c:v>6.1150959999999995E-5</c:v>
                </c:pt>
                <c:pt idx="16263">
                  <c:v>6.0792599999999998E-5</c:v>
                </c:pt>
                <c:pt idx="16264">
                  <c:v>6.0688169999999997E-5</c:v>
                </c:pt>
                <c:pt idx="16265">
                  <c:v>6.0290910000000003E-5</c:v>
                </c:pt>
                <c:pt idx="16266">
                  <c:v>5.9791109999999998E-5</c:v>
                </c:pt>
                <c:pt idx="16267">
                  <c:v>5.9905170000000002E-5</c:v>
                </c:pt>
                <c:pt idx="16268">
                  <c:v>6.0143779999999997E-5</c:v>
                </c:pt>
                <c:pt idx="16269">
                  <c:v>6.009568E-5</c:v>
                </c:pt>
                <c:pt idx="16270">
                  <c:v>6.0239309999999998E-5</c:v>
                </c:pt>
                <c:pt idx="16271">
                  <c:v>6.0182130000000003E-5</c:v>
                </c:pt>
                <c:pt idx="16272">
                  <c:v>6.0237500000000001E-5</c:v>
                </c:pt>
                <c:pt idx="16273">
                  <c:v>1.077966E-4</c:v>
                </c:pt>
                <c:pt idx="16274">
                  <c:v>1.2835980000000001E-4</c:v>
                </c:pt>
                <c:pt idx="16275">
                  <c:v>1.294023E-4</c:v>
                </c:pt>
                <c:pt idx="16276">
                  <c:v>1.1913079999999999E-4</c:v>
                </c:pt>
                <c:pt idx="16277">
                  <c:v>1.044929E-4</c:v>
                </c:pt>
                <c:pt idx="16278">
                  <c:v>9.1533580000000006E-5</c:v>
                </c:pt>
                <c:pt idx="16279">
                  <c:v>8.2507610000000003E-5</c:v>
                </c:pt>
                <c:pt idx="16280">
                  <c:v>7.7541799999999997E-5</c:v>
                </c:pt>
                <c:pt idx="16281">
                  <c:v>7.4069240000000002E-5</c:v>
                </c:pt>
                <c:pt idx="16282">
                  <c:v>7.0593609999999995E-5</c:v>
                </c:pt>
                <c:pt idx="16283">
                  <c:v>6.7888729999999995E-5</c:v>
                </c:pt>
                <c:pt idx="16284">
                  <c:v>6.5317589999999999E-5</c:v>
                </c:pt>
                <c:pt idx="16285">
                  <c:v>6.4398079999999994E-5</c:v>
                </c:pt>
                <c:pt idx="16286">
                  <c:v>6.3970939999999997E-5</c:v>
                </c:pt>
                <c:pt idx="16287">
                  <c:v>6.3356340000000005E-5</c:v>
                </c:pt>
                <c:pt idx="16288">
                  <c:v>6.2909950000000002E-5</c:v>
                </c:pt>
                <c:pt idx="16289">
                  <c:v>6.2489770000000004E-5</c:v>
                </c:pt>
                <c:pt idx="16290">
                  <c:v>6.1920669999999996E-5</c:v>
                </c:pt>
                <c:pt idx="16291">
                  <c:v>6.1468539999999999E-5</c:v>
                </c:pt>
                <c:pt idx="16292">
                  <c:v>6.0968109999999997E-5</c:v>
                </c:pt>
                <c:pt idx="16293">
                  <c:v>6.0379649999999997E-5</c:v>
                </c:pt>
                <c:pt idx="16294">
                  <c:v>6.0318839999999999E-5</c:v>
                </c:pt>
                <c:pt idx="16295">
                  <c:v>6.0503210000000001E-5</c:v>
                </c:pt>
                <c:pt idx="16296">
                  <c:v>6.034773E-5</c:v>
                </c:pt>
                <c:pt idx="16297">
                  <c:v>6.0066479999999997E-5</c:v>
                </c:pt>
                <c:pt idx="16298">
                  <c:v>6.0293220000000002E-5</c:v>
                </c:pt>
                <c:pt idx="16299">
                  <c:v>6.0285699999999998E-5</c:v>
                </c:pt>
                <c:pt idx="16300">
                  <c:v>6.0573199999999998E-5</c:v>
                </c:pt>
                <c:pt idx="16301">
                  <c:v>1.0778180000000001E-4</c:v>
                </c:pt>
                <c:pt idx="16302">
                  <c:v>1.2852250000000001E-4</c:v>
                </c:pt>
                <c:pt idx="16303">
                  <c:v>1.296286E-4</c:v>
                </c:pt>
                <c:pt idx="16304">
                  <c:v>1.1955719999999999E-4</c:v>
                </c:pt>
                <c:pt idx="16305">
                  <c:v>1.049287E-4</c:v>
                </c:pt>
                <c:pt idx="16306">
                  <c:v>9.2187580000000003E-5</c:v>
                </c:pt>
                <c:pt idx="16307">
                  <c:v>8.3171219999999995E-5</c:v>
                </c:pt>
                <c:pt idx="16308">
                  <c:v>7.8102550000000003E-5</c:v>
                </c:pt>
                <c:pt idx="16309">
                  <c:v>7.4654680000000001E-5</c:v>
                </c:pt>
                <c:pt idx="16310">
                  <c:v>7.1049849999999995E-5</c:v>
                </c:pt>
                <c:pt idx="16311">
                  <c:v>6.8246359999999995E-5</c:v>
                </c:pt>
                <c:pt idx="16312">
                  <c:v>6.583758E-5</c:v>
                </c:pt>
                <c:pt idx="16313">
                  <c:v>6.4896110000000004E-5</c:v>
                </c:pt>
                <c:pt idx="16314">
                  <c:v>6.4570870000000007E-5</c:v>
                </c:pt>
                <c:pt idx="16315">
                  <c:v>6.4010900000000001E-5</c:v>
                </c:pt>
                <c:pt idx="16316">
                  <c:v>6.3735680000000006E-5</c:v>
                </c:pt>
                <c:pt idx="16317">
                  <c:v>6.3460839999999997E-5</c:v>
                </c:pt>
                <c:pt idx="16318">
                  <c:v>6.2760220000000004E-5</c:v>
                </c:pt>
                <c:pt idx="16319">
                  <c:v>6.2451269999999994E-5</c:v>
                </c:pt>
                <c:pt idx="16320">
                  <c:v>6.2214979999999998E-5</c:v>
                </c:pt>
                <c:pt idx="16321">
                  <c:v>6.2049440000000005E-5</c:v>
                </c:pt>
                <c:pt idx="16322">
                  <c:v>6.1671699999999994E-5</c:v>
                </c:pt>
                <c:pt idx="16323">
                  <c:v>6.117719E-5</c:v>
                </c:pt>
                <c:pt idx="16324">
                  <c:v>6.1178210000000004E-5</c:v>
                </c:pt>
                <c:pt idx="16325">
                  <c:v>6.0968709999999999E-5</c:v>
                </c:pt>
                <c:pt idx="16326">
                  <c:v>6.1344450000000005E-5</c:v>
                </c:pt>
                <c:pt idx="16327">
                  <c:v>6.1191089999999997E-5</c:v>
                </c:pt>
                <c:pt idx="16328">
                  <c:v>6.1444639999999994E-5</c:v>
                </c:pt>
                <c:pt idx="16329">
                  <c:v>6.1064559999999995E-5</c:v>
                </c:pt>
                <c:pt idx="16330">
                  <c:v>1.093767E-4</c:v>
                </c:pt>
                <c:pt idx="16331">
                  <c:v>1.3036269999999999E-4</c:v>
                </c:pt>
                <c:pt idx="16332">
                  <c:v>1.3143510000000001E-4</c:v>
                </c:pt>
                <c:pt idx="16333">
                  <c:v>1.198907E-4</c:v>
                </c:pt>
                <c:pt idx="16334">
                  <c:v>1.0448490000000001E-4</c:v>
                </c:pt>
                <c:pt idx="16335">
                  <c:v>9.2102550000000005E-5</c:v>
                </c:pt>
                <c:pt idx="16336">
                  <c:v>8.3208239999999997E-5</c:v>
                </c:pt>
                <c:pt idx="16337">
                  <c:v>7.8119269999999994E-5</c:v>
                </c:pt>
                <c:pt idx="16338">
                  <c:v>7.4723870000000003E-5</c:v>
                </c:pt>
                <c:pt idx="16339">
                  <c:v>7.0948260000000004E-5</c:v>
                </c:pt>
                <c:pt idx="16340">
                  <c:v>6.7627320000000004E-5</c:v>
                </c:pt>
                <c:pt idx="16341">
                  <c:v>6.5584679999999994E-5</c:v>
                </c:pt>
                <c:pt idx="16342">
                  <c:v>6.4608129999999998E-5</c:v>
                </c:pt>
                <c:pt idx="16343">
                  <c:v>6.3770340000000004E-5</c:v>
                </c:pt>
                <c:pt idx="16344">
                  <c:v>6.352327E-5</c:v>
                </c:pt>
                <c:pt idx="16345">
                  <c:v>6.3037119999999995E-5</c:v>
                </c:pt>
                <c:pt idx="16346">
                  <c:v>6.2299049999999998E-5</c:v>
                </c:pt>
                <c:pt idx="16347">
                  <c:v>6.1593449999999996E-5</c:v>
                </c:pt>
                <c:pt idx="16348">
                  <c:v>6.107005E-5</c:v>
                </c:pt>
                <c:pt idx="16349">
                  <c:v>6.0529880000000003E-5</c:v>
                </c:pt>
                <c:pt idx="16350">
                  <c:v>6.0425060000000002E-5</c:v>
                </c:pt>
                <c:pt idx="16351">
                  <c:v>6.0581439999999998E-5</c:v>
                </c:pt>
                <c:pt idx="16352">
                  <c:v>6.0414600000000003E-5</c:v>
                </c:pt>
                <c:pt idx="16353">
                  <c:v>6.0222629999999997E-5</c:v>
                </c:pt>
                <c:pt idx="16354">
                  <c:v>6.0081760000000002E-5</c:v>
                </c:pt>
                <c:pt idx="16355">
                  <c:v>6.0172610000000001E-5</c:v>
                </c:pt>
                <c:pt idx="16356">
                  <c:v>6.0046619999999997E-5</c:v>
                </c:pt>
                <c:pt idx="16357">
                  <c:v>6.0222359999999998E-5</c:v>
                </c:pt>
                <c:pt idx="16358">
                  <c:v>1.082038E-4</c:v>
                </c:pt>
                <c:pt idx="16359">
                  <c:v>1.291141E-4</c:v>
                </c:pt>
                <c:pt idx="16360">
                  <c:v>1.3023399999999999E-4</c:v>
                </c:pt>
                <c:pt idx="16361">
                  <c:v>1.1886209999999999E-4</c:v>
                </c:pt>
                <c:pt idx="16362">
                  <c:v>1.0342E-4</c:v>
                </c:pt>
                <c:pt idx="16363">
                  <c:v>9.0869260000000005E-5</c:v>
                </c:pt>
                <c:pt idx="16364">
                  <c:v>8.2046989999999995E-5</c:v>
                </c:pt>
                <c:pt idx="16365">
                  <c:v>7.7239359999999995E-5</c:v>
                </c:pt>
                <c:pt idx="16366">
                  <c:v>7.341789E-5</c:v>
                </c:pt>
                <c:pt idx="16367">
                  <c:v>7.036972E-5</c:v>
                </c:pt>
                <c:pt idx="16368">
                  <c:v>6.7148479999999994E-5</c:v>
                </c:pt>
                <c:pt idx="16369">
                  <c:v>6.5113589999999999E-5</c:v>
                </c:pt>
                <c:pt idx="16370">
                  <c:v>6.3755600000000003E-5</c:v>
                </c:pt>
                <c:pt idx="16371">
                  <c:v>6.3460160000000003E-5</c:v>
                </c:pt>
                <c:pt idx="16372">
                  <c:v>6.3446349999999999E-5</c:v>
                </c:pt>
                <c:pt idx="16373">
                  <c:v>6.2874579999999995E-5</c:v>
                </c:pt>
                <c:pt idx="16374">
                  <c:v>6.2226500000000005E-5</c:v>
                </c:pt>
                <c:pt idx="16375">
                  <c:v>6.1878219999999995E-5</c:v>
                </c:pt>
                <c:pt idx="16376">
                  <c:v>6.139978E-5</c:v>
                </c:pt>
                <c:pt idx="16377">
                  <c:v>6.1004349999999998E-5</c:v>
                </c:pt>
                <c:pt idx="16378">
                  <c:v>6.0923369999999998E-5</c:v>
                </c:pt>
                <c:pt idx="16379">
                  <c:v>6.0657679999999999E-5</c:v>
                </c:pt>
                <c:pt idx="16380">
                  <c:v>6.0405699999999997E-5</c:v>
                </c:pt>
                <c:pt idx="16381">
                  <c:v>6.058127E-5</c:v>
                </c:pt>
                <c:pt idx="16382">
                  <c:v>6.0576769999999997E-5</c:v>
                </c:pt>
                <c:pt idx="16383">
                  <c:v>6.0432530000000003E-5</c:v>
                </c:pt>
                <c:pt idx="16384">
                  <c:v>6.0522919999999998E-5</c:v>
                </c:pt>
                <c:pt idx="16385">
                  <c:v>6.0359760000000002E-5</c:v>
                </c:pt>
                <c:pt idx="16386">
                  <c:v>6.0245950000000002E-5</c:v>
                </c:pt>
                <c:pt idx="16387">
                  <c:v>1.08402E-4</c:v>
                </c:pt>
                <c:pt idx="16388">
                  <c:v>1.2926640000000001E-4</c:v>
                </c:pt>
                <c:pt idx="16389">
                  <c:v>1.3043049999999999E-4</c:v>
                </c:pt>
                <c:pt idx="16390">
                  <c:v>1.191992E-4</c:v>
                </c:pt>
                <c:pt idx="16391">
                  <c:v>1.041679E-4</c:v>
                </c:pt>
                <c:pt idx="16392">
                  <c:v>9.1134199999999999E-5</c:v>
                </c:pt>
                <c:pt idx="16393">
                  <c:v>8.2510049999999998E-5</c:v>
                </c:pt>
                <c:pt idx="16394">
                  <c:v>7.7840200000000001E-5</c:v>
                </c:pt>
                <c:pt idx="16395">
                  <c:v>7.3869209999999995E-5</c:v>
                </c:pt>
                <c:pt idx="16396">
                  <c:v>7.0253779999999993E-5</c:v>
                </c:pt>
                <c:pt idx="16397">
                  <c:v>6.755714E-5</c:v>
                </c:pt>
                <c:pt idx="16398">
                  <c:v>6.5654869999999998E-5</c:v>
                </c:pt>
                <c:pt idx="16399">
                  <c:v>6.4120259999999994E-5</c:v>
                </c:pt>
                <c:pt idx="16400">
                  <c:v>6.3615219999999995E-5</c:v>
                </c:pt>
                <c:pt idx="16401">
                  <c:v>6.2793609999999995E-5</c:v>
                </c:pt>
                <c:pt idx="16402">
                  <c:v>6.2549729999999997E-5</c:v>
                </c:pt>
                <c:pt idx="16403">
                  <c:v>6.192905E-5</c:v>
                </c:pt>
                <c:pt idx="16404">
                  <c:v>6.1359950000000005E-5</c:v>
                </c:pt>
                <c:pt idx="16405">
                  <c:v>6.073422E-5</c:v>
                </c:pt>
                <c:pt idx="16406">
                  <c:v>6.0250239999999997E-5</c:v>
                </c:pt>
                <c:pt idx="16407">
                  <c:v>6.0164519999999998E-5</c:v>
                </c:pt>
                <c:pt idx="16408">
                  <c:v>6.0099719999999998E-5</c:v>
                </c:pt>
                <c:pt idx="16409">
                  <c:v>6.0499250000000002E-5</c:v>
                </c:pt>
                <c:pt idx="16410">
                  <c:v>6.0445419999999997E-5</c:v>
                </c:pt>
                <c:pt idx="16411">
                  <c:v>6.0255369999999997E-5</c:v>
                </c:pt>
                <c:pt idx="16412">
                  <c:v>6.011874E-5</c:v>
                </c:pt>
                <c:pt idx="16413">
                  <c:v>6.0178479999999998E-5</c:v>
                </c:pt>
                <c:pt idx="16414">
                  <c:v>5.98819E-5</c:v>
                </c:pt>
                <c:pt idx="16415">
                  <c:v>5.9762790000000002E-5</c:v>
                </c:pt>
                <c:pt idx="16416">
                  <c:v>1.081779E-4</c:v>
                </c:pt>
                <c:pt idx="16417">
                  <c:v>1.2932849999999999E-4</c:v>
                </c:pt>
                <c:pt idx="16418">
                  <c:v>1.3053350000000001E-4</c:v>
                </c:pt>
                <c:pt idx="16419">
                  <c:v>1.1930900000000001E-4</c:v>
                </c:pt>
                <c:pt idx="16420">
                  <c:v>1.044965E-4</c:v>
                </c:pt>
                <c:pt idx="16421">
                  <c:v>9.1438319999999996E-5</c:v>
                </c:pt>
                <c:pt idx="16422">
                  <c:v>8.2660709999999993E-5</c:v>
                </c:pt>
                <c:pt idx="16423">
                  <c:v>7.7684480000000003E-5</c:v>
                </c:pt>
                <c:pt idx="16424">
                  <c:v>7.3667589999999999E-5</c:v>
                </c:pt>
                <c:pt idx="16425">
                  <c:v>6.9907690000000001E-5</c:v>
                </c:pt>
                <c:pt idx="16426">
                  <c:v>6.7091559999999997E-5</c:v>
                </c:pt>
                <c:pt idx="16427">
                  <c:v>6.4723260000000001E-5</c:v>
                </c:pt>
                <c:pt idx="16428">
                  <c:v>6.3717299999999994E-5</c:v>
                </c:pt>
                <c:pt idx="16429">
                  <c:v>6.3506100000000005E-5</c:v>
                </c:pt>
                <c:pt idx="16430">
                  <c:v>6.2823410000000006E-5</c:v>
                </c:pt>
                <c:pt idx="16431">
                  <c:v>6.179655E-5</c:v>
                </c:pt>
                <c:pt idx="16432">
                  <c:v>6.0973700000000002E-5</c:v>
                </c:pt>
                <c:pt idx="16433">
                  <c:v>6.0250030000000003E-5</c:v>
                </c:pt>
                <c:pt idx="16434">
                  <c:v>5.956709E-5</c:v>
                </c:pt>
                <c:pt idx="16435">
                  <c:v>5.919173E-5</c:v>
                </c:pt>
                <c:pt idx="16436">
                  <c:v>5.9138290000000002E-5</c:v>
                </c:pt>
                <c:pt idx="16437">
                  <c:v>5.9171439999999997E-5</c:v>
                </c:pt>
                <c:pt idx="16438">
                  <c:v>5.9254279999999998E-5</c:v>
                </c:pt>
                <c:pt idx="16439">
                  <c:v>5.9469390000000003E-5</c:v>
                </c:pt>
                <c:pt idx="16440">
                  <c:v>5.9548469999999999E-5</c:v>
                </c:pt>
                <c:pt idx="16441">
                  <c:v>5.9342180000000001E-5</c:v>
                </c:pt>
                <c:pt idx="16442">
                  <c:v>5.9123380000000002E-5</c:v>
                </c:pt>
                <c:pt idx="16443">
                  <c:v>5.9288939999999997E-5</c:v>
                </c:pt>
                <c:pt idx="16444">
                  <c:v>5.9279479999999999E-5</c:v>
                </c:pt>
                <c:pt idx="16445">
                  <c:v>1.0756639999999999E-4</c:v>
                </c:pt>
                <c:pt idx="16446">
                  <c:v>1.28746E-4</c:v>
                </c:pt>
                <c:pt idx="16447">
                  <c:v>1.2992710000000001E-4</c:v>
                </c:pt>
                <c:pt idx="16448">
                  <c:v>1.185119E-4</c:v>
                </c:pt>
                <c:pt idx="16449">
                  <c:v>1.0365419999999999E-4</c:v>
                </c:pt>
                <c:pt idx="16450">
                  <c:v>9.0729259999999996E-5</c:v>
                </c:pt>
                <c:pt idx="16451">
                  <c:v>8.195407E-5</c:v>
                </c:pt>
                <c:pt idx="16452">
                  <c:v>7.715361E-5</c:v>
                </c:pt>
                <c:pt idx="16453">
                  <c:v>7.3071039999999995E-5</c:v>
                </c:pt>
                <c:pt idx="16454">
                  <c:v>6.9552250000000005E-5</c:v>
                </c:pt>
                <c:pt idx="16455">
                  <c:v>6.7038990000000006E-5</c:v>
                </c:pt>
                <c:pt idx="16456">
                  <c:v>6.490554E-5</c:v>
                </c:pt>
                <c:pt idx="16457">
                  <c:v>6.3782789999999994E-5</c:v>
                </c:pt>
                <c:pt idx="16458">
                  <c:v>6.3366079999999995E-5</c:v>
                </c:pt>
                <c:pt idx="16459">
                  <c:v>6.263036E-5</c:v>
                </c:pt>
                <c:pt idx="16460">
                  <c:v>6.1903629999999997E-5</c:v>
                </c:pt>
                <c:pt idx="16461">
                  <c:v>6.1678929999999999E-5</c:v>
                </c:pt>
                <c:pt idx="16462">
                  <c:v>6.109408E-5</c:v>
                </c:pt>
                <c:pt idx="16463">
                  <c:v>6.0704279999999999E-5</c:v>
                </c:pt>
                <c:pt idx="16464">
                  <c:v>6.031257E-5</c:v>
                </c:pt>
                <c:pt idx="16465">
                  <c:v>5.982882E-5</c:v>
                </c:pt>
                <c:pt idx="16466">
                  <c:v>5.9369569999999999E-5</c:v>
                </c:pt>
                <c:pt idx="16467">
                  <c:v>5.9353050000000003E-5</c:v>
                </c:pt>
                <c:pt idx="16468">
                  <c:v>5.9356279999999998E-5</c:v>
                </c:pt>
                <c:pt idx="16469">
                  <c:v>5.952534E-5</c:v>
                </c:pt>
                <c:pt idx="16470">
                  <c:v>5.9650249999999997E-5</c:v>
                </c:pt>
                <c:pt idx="16471">
                  <c:v>5.9653220000000001E-5</c:v>
                </c:pt>
                <c:pt idx="16472">
                  <c:v>5.9781219999999997E-5</c:v>
                </c:pt>
                <c:pt idx="16473">
                  <c:v>5.968274E-5</c:v>
                </c:pt>
                <c:pt idx="16474">
                  <c:v>1.0809390000000001E-4</c:v>
                </c:pt>
                <c:pt idx="16475">
                  <c:v>1.291761E-4</c:v>
                </c:pt>
                <c:pt idx="16476">
                  <c:v>1.3012390000000001E-4</c:v>
                </c:pt>
                <c:pt idx="16477">
                  <c:v>1.186164E-4</c:v>
                </c:pt>
                <c:pt idx="16478">
                  <c:v>1.039689E-4</c:v>
                </c:pt>
                <c:pt idx="16479">
                  <c:v>9.0854370000000007E-5</c:v>
                </c:pt>
                <c:pt idx="16480">
                  <c:v>8.2229699999999996E-5</c:v>
                </c:pt>
                <c:pt idx="16481">
                  <c:v>7.7284860000000007E-5</c:v>
                </c:pt>
                <c:pt idx="16482">
                  <c:v>7.3213259999999996E-5</c:v>
                </c:pt>
                <c:pt idx="16483">
                  <c:v>6.9503919999999998E-5</c:v>
                </c:pt>
                <c:pt idx="16484">
                  <c:v>6.6744999999999999E-5</c:v>
                </c:pt>
                <c:pt idx="16485">
                  <c:v>6.4404919999999999E-5</c:v>
                </c:pt>
                <c:pt idx="16486">
                  <c:v>6.3325350000000005E-5</c:v>
                </c:pt>
                <c:pt idx="16487">
                  <c:v>6.3202470000000001E-5</c:v>
                </c:pt>
                <c:pt idx="16488">
                  <c:v>6.2433560000000002E-5</c:v>
                </c:pt>
                <c:pt idx="16489">
                  <c:v>6.1917609999999999E-5</c:v>
                </c:pt>
                <c:pt idx="16490">
                  <c:v>6.1181330000000005E-5</c:v>
                </c:pt>
                <c:pt idx="16491">
                  <c:v>6.038889E-5</c:v>
                </c:pt>
                <c:pt idx="16492">
                  <c:v>5.9899309999999998E-5</c:v>
                </c:pt>
                <c:pt idx="16493">
                  <c:v>5.9450159999999999E-5</c:v>
                </c:pt>
                <c:pt idx="16494">
                  <c:v>5.959149E-5</c:v>
                </c:pt>
                <c:pt idx="16495">
                  <c:v>5.9535399999999999E-5</c:v>
                </c:pt>
                <c:pt idx="16496">
                  <c:v>5.9365630000000002E-5</c:v>
                </c:pt>
                <c:pt idx="16497">
                  <c:v>5.942721E-5</c:v>
                </c:pt>
                <c:pt idx="16498">
                  <c:v>5.927204E-5</c:v>
                </c:pt>
                <c:pt idx="16499">
                  <c:v>5.9200400000000003E-5</c:v>
                </c:pt>
                <c:pt idx="16500">
                  <c:v>5.9133240000000001E-5</c:v>
                </c:pt>
                <c:pt idx="16501">
                  <c:v>5.9048800000000003E-5</c:v>
                </c:pt>
                <c:pt idx="16502">
                  <c:v>5.8805960000000003E-5</c:v>
                </c:pt>
                <c:pt idx="16503">
                  <c:v>1.074186E-4</c:v>
                </c:pt>
                <c:pt idx="16504">
                  <c:v>1.287761E-4</c:v>
                </c:pt>
                <c:pt idx="16505">
                  <c:v>1.2975359999999999E-4</c:v>
                </c:pt>
                <c:pt idx="16506">
                  <c:v>1.185359E-4</c:v>
                </c:pt>
                <c:pt idx="16507">
                  <c:v>1.0393430000000001E-4</c:v>
                </c:pt>
                <c:pt idx="16508">
                  <c:v>9.0683070000000004E-5</c:v>
                </c:pt>
                <c:pt idx="16509">
                  <c:v>8.1844490000000005E-5</c:v>
                </c:pt>
                <c:pt idx="16510">
                  <c:v>7.6443759999999999E-5</c:v>
                </c:pt>
                <c:pt idx="16511">
                  <c:v>7.2938569999999998E-5</c:v>
                </c:pt>
                <c:pt idx="16512">
                  <c:v>6.9419039999999997E-5</c:v>
                </c:pt>
                <c:pt idx="16513">
                  <c:v>6.6186780000000007E-5</c:v>
                </c:pt>
                <c:pt idx="16514">
                  <c:v>6.4278310000000005E-5</c:v>
                </c:pt>
                <c:pt idx="16515">
                  <c:v>6.2945679999999995E-5</c:v>
                </c:pt>
                <c:pt idx="16516">
                  <c:v>6.2571300000000002E-5</c:v>
                </c:pt>
                <c:pt idx="16517">
                  <c:v>6.1996419999999996E-5</c:v>
                </c:pt>
                <c:pt idx="16518">
                  <c:v>6.1148990000000006E-5</c:v>
                </c:pt>
                <c:pt idx="16519">
                  <c:v>6.04876E-5</c:v>
                </c:pt>
                <c:pt idx="16520">
                  <c:v>6.004493E-5</c:v>
                </c:pt>
                <c:pt idx="16521">
                  <c:v>5.9708230000000001E-5</c:v>
                </c:pt>
                <c:pt idx="16522">
                  <c:v>5.9421730000000003E-5</c:v>
                </c:pt>
                <c:pt idx="16523">
                  <c:v>5.9348890000000003E-5</c:v>
                </c:pt>
                <c:pt idx="16524">
                  <c:v>5.9231989999999997E-5</c:v>
                </c:pt>
                <c:pt idx="16525">
                  <c:v>5.9401049999999999E-5</c:v>
                </c:pt>
                <c:pt idx="16526">
                  <c:v>5.9269440000000002E-5</c:v>
                </c:pt>
                <c:pt idx="16527">
                  <c:v>5.925828E-5</c:v>
                </c:pt>
                <c:pt idx="16528">
                  <c:v>5.9371499999999999E-5</c:v>
                </c:pt>
                <c:pt idx="16529">
                  <c:v>5.9121559999999997E-5</c:v>
                </c:pt>
                <c:pt idx="16530">
                  <c:v>5.895616E-5</c:v>
                </c:pt>
                <c:pt idx="16531">
                  <c:v>5.8564280000000003E-5</c:v>
                </c:pt>
                <c:pt idx="16532">
                  <c:v>1.072424E-4</c:v>
                </c:pt>
                <c:pt idx="16533">
                  <c:v>1.2850350000000001E-4</c:v>
                </c:pt>
                <c:pt idx="16534">
                  <c:v>1.297615E-4</c:v>
                </c:pt>
                <c:pt idx="16535">
                  <c:v>1.1862030000000001E-4</c:v>
                </c:pt>
                <c:pt idx="16536">
                  <c:v>1.040786E-4</c:v>
                </c:pt>
                <c:pt idx="16537">
                  <c:v>9.1734990000000001E-5</c:v>
                </c:pt>
                <c:pt idx="16538">
                  <c:v>8.2529799999999997E-5</c:v>
                </c:pt>
                <c:pt idx="16539">
                  <c:v>7.749825E-5</c:v>
                </c:pt>
                <c:pt idx="16540">
                  <c:v>7.3453459999999995E-5</c:v>
                </c:pt>
                <c:pt idx="16541">
                  <c:v>6.9718610000000001E-5</c:v>
                </c:pt>
                <c:pt idx="16542">
                  <c:v>6.6728220000000004E-5</c:v>
                </c:pt>
                <c:pt idx="16543">
                  <c:v>6.439332E-5</c:v>
                </c:pt>
                <c:pt idx="16544">
                  <c:v>6.3439359999999998E-5</c:v>
                </c:pt>
                <c:pt idx="16545">
                  <c:v>6.2934360000000002E-5</c:v>
                </c:pt>
                <c:pt idx="16546">
                  <c:v>6.2590429999999998E-5</c:v>
                </c:pt>
                <c:pt idx="16547">
                  <c:v>6.2077949999999994E-5</c:v>
                </c:pt>
                <c:pt idx="16548">
                  <c:v>6.1500829999999994E-5</c:v>
                </c:pt>
                <c:pt idx="16549">
                  <c:v>6.0789380000000003E-5</c:v>
                </c:pt>
                <c:pt idx="16550">
                  <c:v>6.048557E-5</c:v>
                </c:pt>
                <c:pt idx="16551">
                  <c:v>6.0110179999999998E-5</c:v>
                </c:pt>
                <c:pt idx="16552">
                  <c:v>5.9836890000000002E-5</c:v>
                </c:pt>
                <c:pt idx="16553">
                  <c:v>5.9581879999999998E-5</c:v>
                </c:pt>
                <c:pt idx="16554">
                  <c:v>5.9321960000000003E-5</c:v>
                </c:pt>
                <c:pt idx="16555">
                  <c:v>5.9321960000000003E-5</c:v>
                </c:pt>
                <c:pt idx="16556">
                  <c:v>5.9318640000000001E-5</c:v>
                </c:pt>
                <c:pt idx="16557">
                  <c:v>5.9584460000000002E-5</c:v>
                </c:pt>
                <c:pt idx="16558">
                  <c:v>5.980664E-5</c:v>
                </c:pt>
                <c:pt idx="16559">
                  <c:v>5.9961570000000003E-5</c:v>
                </c:pt>
                <c:pt idx="16560">
                  <c:v>6.0068090000000001E-5</c:v>
                </c:pt>
                <c:pt idx="16561">
                  <c:v>1.087829E-4</c:v>
                </c:pt>
                <c:pt idx="16562">
                  <c:v>1.3015060000000001E-4</c:v>
                </c:pt>
                <c:pt idx="16563">
                  <c:v>1.313765E-4</c:v>
                </c:pt>
                <c:pt idx="16564">
                  <c:v>1.1998669999999999E-4</c:v>
                </c:pt>
                <c:pt idx="16565">
                  <c:v>1.051455E-4</c:v>
                </c:pt>
                <c:pt idx="16566">
                  <c:v>9.1904609999999995E-5</c:v>
                </c:pt>
                <c:pt idx="16567">
                  <c:v>8.3089970000000004E-5</c:v>
                </c:pt>
                <c:pt idx="16568">
                  <c:v>7.7861829999999996E-5</c:v>
                </c:pt>
                <c:pt idx="16569">
                  <c:v>7.4510020000000005E-5</c:v>
                </c:pt>
                <c:pt idx="16570">
                  <c:v>7.0992319999999996E-5</c:v>
                </c:pt>
                <c:pt idx="16571">
                  <c:v>6.8036660000000003E-5</c:v>
                </c:pt>
                <c:pt idx="16572">
                  <c:v>6.6079109999999996E-5</c:v>
                </c:pt>
                <c:pt idx="16573">
                  <c:v>6.5109289999999996E-5</c:v>
                </c:pt>
                <c:pt idx="16574">
                  <c:v>6.4079950000000006E-5</c:v>
                </c:pt>
                <c:pt idx="16575">
                  <c:v>6.3418949999999994E-5</c:v>
                </c:pt>
                <c:pt idx="16576">
                  <c:v>6.3088360000000001E-5</c:v>
                </c:pt>
                <c:pt idx="16577">
                  <c:v>6.2636420000000004E-5</c:v>
                </c:pt>
                <c:pt idx="16578">
                  <c:v>6.2113829999999997E-5</c:v>
                </c:pt>
                <c:pt idx="16579">
                  <c:v>6.163265E-5</c:v>
                </c:pt>
                <c:pt idx="16580">
                  <c:v>6.1276470000000007E-5</c:v>
                </c:pt>
                <c:pt idx="16581">
                  <c:v>6.1035509999999996E-5</c:v>
                </c:pt>
                <c:pt idx="16582">
                  <c:v>6.0945720000000003E-5</c:v>
                </c:pt>
                <c:pt idx="16583">
                  <c:v>6.0687609999999999E-5</c:v>
                </c:pt>
                <c:pt idx="16584">
                  <c:v>6.0642700000000001E-5</c:v>
                </c:pt>
                <c:pt idx="16585">
                  <c:v>6.0772800000000002E-5</c:v>
                </c:pt>
                <c:pt idx="16586">
                  <c:v>6.0643580000000002E-5</c:v>
                </c:pt>
                <c:pt idx="16587">
                  <c:v>6.0868110000000002E-5</c:v>
                </c:pt>
                <c:pt idx="16588">
                  <c:v>6.0913309999999999E-5</c:v>
                </c:pt>
                <c:pt idx="16589">
                  <c:v>6.0810799999999997E-5</c:v>
                </c:pt>
                <c:pt idx="16590">
                  <c:v>6.0769700000000002E-5</c:v>
                </c:pt>
                <c:pt idx="16591">
                  <c:v>1.098975E-4</c:v>
                </c:pt>
                <c:pt idx="16592">
                  <c:v>1.3133909999999999E-4</c:v>
                </c:pt>
                <c:pt idx="16593">
                  <c:v>1.322281E-4</c:v>
                </c:pt>
                <c:pt idx="16594">
                  <c:v>1.2083890000000001E-4</c:v>
                </c:pt>
                <c:pt idx="16595">
                  <c:v>1.06035E-4</c:v>
                </c:pt>
                <c:pt idx="16596">
                  <c:v>9.2747399999999999E-5</c:v>
                </c:pt>
                <c:pt idx="16597">
                  <c:v>8.4088529999999995E-5</c:v>
                </c:pt>
                <c:pt idx="16598">
                  <c:v>7.8696890000000001E-5</c:v>
                </c:pt>
                <c:pt idx="16599">
                  <c:v>7.5050819999999998E-5</c:v>
                </c:pt>
                <c:pt idx="16600">
                  <c:v>7.1338139999999997E-5</c:v>
                </c:pt>
                <c:pt idx="16601">
                  <c:v>6.8309450000000004E-5</c:v>
                </c:pt>
                <c:pt idx="16602">
                  <c:v>6.6321940000000002E-5</c:v>
                </c:pt>
                <c:pt idx="16603">
                  <c:v>6.5081140000000006E-5</c:v>
                </c:pt>
                <c:pt idx="16604">
                  <c:v>6.4569300000000005E-5</c:v>
                </c:pt>
                <c:pt idx="16605">
                  <c:v>6.407075E-5</c:v>
                </c:pt>
                <c:pt idx="16606">
                  <c:v>6.4019090000000004E-5</c:v>
                </c:pt>
                <c:pt idx="16607">
                  <c:v>6.3525820000000002E-5</c:v>
                </c:pt>
                <c:pt idx="16608">
                  <c:v>6.2765359999999998E-5</c:v>
                </c:pt>
                <c:pt idx="16609">
                  <c:v>6.2398750000000006E-5</c:v>
                </c:pt>
                <c:pt idx="16610">
                  <c:v>6.208346E-5</c:v>
                </c:pt>
                <c:pt idx="16611">
                  <c:v>6.2041159999999995E-5</c:v>
                </c:pt>
                <c:pt idx="16612">
                  <c:v>6.191046E-5</c:v>
                </c:pt>
                <c:pt idx="16613">
                  <c:v>6.1763870000000005E-5</c:v>
                </c:pt>
                <c:pt idx="16614">
                  <c:v>6.1738529999999994E-5</c:v>
                </c:pt>
                <c:pt idx="16615">
                  <c:v>6.164214E-5</c:v>
                </c:pt>
                <c:pt idx="16616">
                  <c:v>6.1678230000000004E-5</c:v>
                </c:pt>
                <c:pt idx="16617">
                  <c:v>6.1686259999999996E-5</c:v>
                </c:pt>
                <c:pt idx="16618">
                  <c:v>6.1700829999999999E-5</c:v>
                </c:pt>
                <c:pt idx="16619">
                  <c:v>6.1895299999999997E-5</c:v>
                </c:pt>
                <c:pt idx="16620">
                  <c:v>6.1874100000000004E-5</c:v>
                </c:pt>
                <c:pt idx="16621">
                  <c:v>1.115118E-4</c:v>
                </c:pt>
                <c:pt idx="16622">
                  <c:v>1.330968E-4</c:v>
                </c:pt>
                <c:pt idx="16623">
                  <c:v>1.3423520000000001E-4</c:v>
                </c:pt>
                <c:pt idx="16624">
                  <c:v>1.224764E-4</c:v>
                </c:pt>
                <c:pt idx="16625">
                  <c:v>1.0759680000000001E-4</c:v>
                </c:pt>
                <c:pt idx="16626">
                  <c:v>9.4008389999999999E-5</c:v>
                </c:pt>
                <c:pt idx="16627">
                  <c:v>8.5034270000000005E-5</c:v>
                </c:pt>
                <c:pt idx="16628">
                  <c:v>7.946811E-5</c:v>
                </c:pt>
                <c:pt idx="16629">
                  <c:v>7.5994249999999995E-5</c:v>
                </c:pt>
                <c:pt idx="16630">
                  <c:v>7.2308260000000004E-5</c:v>
                </c:pt>
                <c:pt idx="16631">
                  <c:v>6.9232040000000007E-5</c:v>
                </c:pt>
                <c:pt idx="16632">
                  <c:v>6.7287779999999995E-5</c:v>
                </c:pt>
                <c:pt idx="16633">
                  <c:v>6.6304950000000006E-5</c:v>
                </c:pt>
                <c:pt idx="16634">
                  <c:v>6.5660370000000004E-5</c:v>
                </c:pt>
                <c:pt idx="16635">
                  <c:v>6.4834670000000002E-5</c:v>
                </c:pt>
                <c:pt idx="16636">
                  <c:v>6.4332330000000003E-5</c:v>
                </c:pt>
                <c:pt idx="16637">
                  <c:v>6.3730879999999995E-5</c:v>
                </c:pt>
                <c:pt idx="16638">
                  <c:v>6.3205390000000002E-5</c:v>
                </c:pt>
                <c:pt idx="16639">
                  <c:v>6.2574770000000001E-5</c:v>
                </c:pt>
                <c:pt idx="16640">
                  <c:v>6.2225910000000004E-5</c:v>
                </c:pt>
                <c:pt idx="16641">
                  <c:v>6.206351E-5</c:v>
                </c:pt>
                <c:pt idx="16642">
                  <c:v>6.1861850000000001E-5</c:v>
                </c:pt>
                <c:pt idx="16643">
                  <c:v>6.1632559999999994E-5</c:v>
                </c:pt>
                <c:pt idx="16644">
                  <c:v>6.1383960000000004E-5</c:v>
                </c:pt>
                <c:pt idx="16645">
                  <c:v>6.1462699999999997E-5</c:v>
                </c:pt>
                <c:pt idx="16646">
                  <c:v>6.1645320000000006E-5</c:v>
                </c:pt>
                <c:pt idx="16647">
                  <c:v>6.1563789999999994E-5</c:v>
                </c:pt>
                <c:pt idx="16648">
                  <c:v>6.1578779999999999E-5</c:v>
                </c:pt>
                <c:pt idx="16649">
                  <c:v>6.1289170000000001E-5</c:v>
                </c:pt>
                <c:pt idx="16650">
                  <c:v>1.1033559999999999E-4</c:v>
                </c:pt>
                <c:pt idx="16651">
                  <c:v>1.3174209999999999E-4</c:v>
                </c:pt>
                <c:pt idx="16652">
                  <c:v>1.328778E-4</c:v>
                </c:pt>
                <c:pt idx="16653">
                  <c:v>1.2123160000000001E-4</c:v>
                </c:pt>
                <c:pt idx="16654">
                  <c:v>1.063128E-4</c:v>
                </c:pt>
                <c:pt idx="16655">
                  <c:v>9.3282930000000003E-5</c:v>
                </c:pt>
                <c:pt idx="16656">
                  <c:v>8.4364680000000001E-5</c:v>
                </c:pt>
                <c:pt idx="16657">
                  <c:v>7.8814449999999999E-5</c:v>
                </c:pt>
                <c:pt idx="16658">
                  <c:v>7.5437810000000005E-5</c:v>
                </c:pt>
                <c:pt idx="16659">
                  <c:v>7.1854530000000003E-5</c:v>
                </c:pt>
                <c:pt idx="16660">
                  <c:v>6.8619600000000003E-5</c:v>
                </c:pt>
                <c:pt idx="16661">
                  <c:v>6.6601480000000001E-5</c:v>
                </c:pt>
                <c:pt idx="16662">
                  <c:v>6.533136E-5</c:v>
                </c:pt>
                <c:pt idx="16663">
                  <c:v>6.4460760000000002E-5</c:v>
                </c:pt>
                <c:pt idx="16664">
                  <c:v>6.3490519999999999E-5</c:v>
                </c:pt>
                <c:pt idx="16665">
                  <c:v>6.3041059999999999E-5</c:v>
                </c:pt>
                <c:pt idx="16666">
                  <c:v>6.2348789999999994E-5</c:v>
                </c:pt>
                <c:pt idx="16667">
                  <c:v>6.1746460000000006E-5</c:v>
                </c:pt>
                <c:pt idx="16668">
                  <c:v>6.118668E-5</c:v>
                </c:pt>
                <c:pt idx="16669">
                  <c:v>6.0685610000000001E-5</c:v>
                </c:pt>
                <c:pt idx="16670">
                  <c:v>6.0318919999999997E-5</c:v>
                </c:pt>
                <c:pt idx="16671">
                  <c:v>6.032467E-5</c:v>
                </c:pt>
                <c:pt idx="16672">
                  <c:v>6.0354469999999997E-5</c:v>
                </c:pt>
                <c:pt idx="16673">
                  <c:v>6.0346030000000003E-5</c:v>
                </c:pt>
                <c:pt idx="16674">
                  <c:v>6.0415019999999998E-5</c:v>
                </c:pt>
                <c:pt idx="16675">
                  <c:v>6.0407600000000001E-5</c:v>
                </c:pt>
                <c:pt idx="16676">
                  <c:v>6.0425689999999999E-5</c:v>
                </c:pt>
                <c:pt idx="16677">
                  <c:v>6.0402850000000001E-5</c:v>
                </c:pt>
                <c:pt idx="16678">
                  <c:v>6.0467770000000002E-5</c:v>
                </c:pt>
                <c:pt idx="16679">
                  <c:v>6.0471669999999997E-5</c:v>
                </c:pt>
                <c:pt idx="16680">
                  <c:v>1.0946999999999999E-4</c:v>
                </c:pt>
                <c:pt idx="16681">
                  <c:v>1.3100260000000001E-4</c:v>
                </c:pt>
                <c:pt idx="16682">
                  <c:v>1.3210380000000001E-4</c:v>
                </c:pt>
                <c:pt idx="16683">
                  <c:v>1.205405E-4</c:v>
                </c:pt>
                <c:pt idx="16684">
                  <c:v>1.055813E-4</c:v>
                </c:pt>
                <c:pt idx="16685">
                  <c:v>9.2352440000000003E-5</c:v>
                </c:pt>
                <c:pt idx="16686">
                  <c:v>8.3476270000000004E-5</c:v>
                </c:pt>
                <c:pt idx="16687">
                  <c:v>7.7950589999999998E-5</c:v>
                </c:pt>
                <c:pt idx="16688">
                  <c:v>7.4453919999999997E-5</c:v>
                </c:pt>
                <c:pt idx="16689">
                  <c:v>7.077675E-5</c:v>
                </c:pt>
                <c:pt idx="16690">
                  <c:v>6.7519299999999996E-5</c:v>
                </c:pt>
                <c:pt idx="16691">
                  <c:v>6.5568649999999998E-5</c:v>
                </c:pt>
                <c:pt idx="16692">
                  <c:v>6.4315739999999994E-5</c:v>
                </c:pt>
                <c:pt idx="16693">
                  <c:v>6.4012769999999996E-5</c:v>
                </c:pt>
                <c:pt idx="16694">
                  <c:v>6.3443500000000003E-5</c:v>
                </c:pt>
                <c:pt idx="16695">
                  <c:v>6.3238920000000003E-5</c:v>
                </c:pt>
                <c:pt idx="16696">
                  <c:v>6.2563069999999995E-5</c:v>
                </c:pt>
                <c:pt idx="16697">
                  <c:v>6.1934530000000003E-5</c:v>
                </c:pt>
                <c:pt idx="16698">
                  <c:v>6.1390279999999999E-5</c:v>
                </c:pt>
                <c:pt idx="16699">
                  <c:v>6.0914820000000003E-5</c:v>
                </c:pt>
                <c:pt idx="16700">
                  <c:v>6.0606049999999999E-5</c:v>
                </c:pt>
                <c:pt idx="16701">
                  <c:v>6.0375850000000002E-5</c:v>
                </c:pt>
                <c:pt idx="16702">
                  <c:v>6.0533579999999998E-5</c:v>
                </c:pt>
                <c:pt idx="16703">
                  <c:v>6.0642439999999997E-5</c:v>
                </c:pt>
                <c:pt idx="16704">
                  <c:v>6.0776239999999999E-5</c:v>
                </c:pt>
                <c:pt idx="16705">
                  <c:v>6.0756779999999999E-5</c:v>
                </c:pt>
                <c:pt idx="16706">
                  <c:v>6.0966869999999999E-5</c:v>
                </c:pt>
                <c:pt idx="16707">
                  <c:v>6.095304E-5</c:v>
                </c:pt>
                <c:pt idx="16708">
                  <c:v>6.0989110000000003E-5</c:v>
                </c:pt>
                <c:pt idx="16709">
                  <c:v>6.0834700000000002E-5</c:v>
                </c:pt>
                <c:pt idx="16710">
                  <c:v>1.09919E-4</c:v>
                </c:pt>
                <c:pt idx="16711">
                  <c:v>1.3159080000000001E-4</c:v>
                </c:pt>
                <c:pt idx="16712">
                  <c:v>1.3263150000000001E-4</c:v>
                </c:pt>
                <c:pt idx="16713">
                  <c:v>1.2098829999999999E-4</c:v>
                </c:pt>
                <c:pt idx="16714">
                  <c:v>1.0595590000000001E-4</c:v>
                </c:pt>
                <c:pt idx="16715">
                  <c:v>9.3178979999999995E-5</c:v>
                </c:pt>
                <c:pt idx="16716">
                  <c:v>8.4193199999999999E-5</c:v>
                </c:pt>
                <c:pt idx="16717">
                  <c:v>7.9196069999999997E-5</c:v>
                </c:pt>
                <c:pt idx="16718">
                  <c:v>7.5302609999999994E-5</c:v>
                </c:pt>
                <c:pt idx="16719">
                  <c:v>7.1666679999999995E-5</c:v>
                </c:pt>
                <c:pt idx="16720">
                  <c:v>6.8924350000000004E-5</c:v>
                </c:pt>
                <c:pt idx="16721">
                  <c:v>6.6552039999999999E-5</c:v>
                </c:pt>
                <c:pt idx="16722">
                  <c:v>6.5352399999999995E-5</c:v>
                </c:pt>
                <c:pt idx="16723">
                  <c:v>6.4665829999999995E-5</c:v>
                </c:pt>
                <c:pt idx="16724">
                  <c:v>6.4191239999999999E-5</c:v>
                </c:pt>
                <c:pt idx="16725">
                  <c:v>6.3460459999999997E-5</c:v>
                </c:pt>
                <c:pt idx="16726">
                  <c:v>6.2916659999999997E-5</c:v>
                </c:pt>
                <c:pt idx="16727">
                  <c:v>6.2608009999999995E-5</c:v>
                </c:pt>
                <c:pt idx="16728">
                  <c:v>6.2408459999999994E-5</c:v>
                </c:pt>
                <c:pt idx="16729">
                  <c:v>6.2074420000000005E-5</c:v>
                </c:pt>
                <c:pt idx="16730">
                  <c:v>6.1659679999999994E-5</c:v>
                </c:pt>
                <c:pt idx="16731">
                  <c:v>6.1277129999999999E-5</c:v>
                </c:pt>
                <c:pt idx="16732">
                  <c:v>6.1174569999999993E-5</c:v>
                </c:pt>
                <c:pt idx="16733">
                  <c:v>6.0833869999999998E-5</c:v>
                </c:pt>
                <c:pt idx="16734">
                  <c:v>6.0848080000000003E-5</c:v>
                </c:pt>
                <c:pt idx="16735">
                  <c:v>6.0662029999999998E-5</c:v>
                </c:pt>
                <c:pt idx="16736">
                  <c:v>6.0736529999999999E-5</c:v>
                </c:pt>
                <c:pt idx="16737">
                  <c:v>6.0818769999999999E-5</c:v>
                </c:pt>
                <c:pt idx="16738">
                  <c:v>6.0717120000000003E-5</c:v>
                </c:pt>
                <c:pt idx="16739">
                  <c:v>6.0544049999999998E-5</c:v>
                </c:pt>
                <c:pt idx="16740">
                  <c:v>1.095594E-4</c:v>
                </c:pt>
                <c:pt idx="16741">
                  <c:v>1.3104579999999999E-4</c:v>
                </c:pt>
                <c:pt idx="16742">
                  <c:v>1.322761E-4</c:v>
                </c:pt>
                <c:pt idx="16743">
                  <c:v>1.207052E-4</c:v>
                </c:pt>
                <c:pt idx="16744">
                  <c:v>1.060606E-4</c:v>
                </c:pt>
                <c:pt idx="16745">
                  <c:v>9.2742800000000003E-5</c:v>
                </c:pt>
                <c:pt idx="16746">
                  <c:v>8.3939599999999998E-5</c:v>
                </c:pt>
                <c:pt idx="16747">
                  <c:v>7.8506159999999994E-5</c:v>
                </c:pt>
                <c:pt idx="16748">
                  <c:v>7.5007059999999999E-5</c:v>
                </c:pt>
                <c:pt idx="16749">
                  <c:v>7.1096559999999997E-5</c:v>
                </c:pt>
                <c:pt idx="16750">
                  <c:v>6.7712720000000001E-5</c:v>
                </c:pt>
                <c:pt idx="16751">
                  <c:v>6.5720970000000001E-5</c:v>
                </c:pt>
                <c:pt idx="16752">
                  <c:v>6.4332120000000002E-5</c:v>
                </c:pt>
                <c:pt idx="16753">
                  <c:v>6.4067009999999996E-5</c:v>
                </c:pt>
                <c:pt idx="16754">
                  <c:v>6.3751710000000002E-5</c:v>
                </c:pt>
                <c:pt idx="16755">
                  <c:v>6.3550870000000006E-5</c:v>
                </c:pt>
                <c:pt idx="16756">
                  <c:v>6.2897459999999996E-5</c:v>
                </c:pt>
                <c:pt idx="16757">
                  <c:v>6.2330069999999999E-5</c:v>
                </c:pt>
                <c:pt idx="16758">
                  <c:v>6.1895519999999999E-5</c:v>
                </c:pt>
                <c:pt idx="16759">
                  <c:v>6.167623E-5</c:v>
                </c:pt>
                <c:pt idx="16760">
                  <c:v>6.1463150000000001E-5</c:v>
                </c:pt>
                <c:pt idx="16761">
                  <c:v>6.1358879999999998E-5</c:v>
                </c:pt>
                <c:pt idx="16762">
                  <c:v>6.1322310000000001E-5</c:v>
                </c:pt>
                <c:pt idx="16763">
                  <c:v>6.11954E-5</c:v>
                </c:pt>
                <c:pt idx="16764">
                  <c:v>6.1199900000000003E-5</c:v>
                </c:pt>
                <c:pt idx="16765">
                  <c:v>6.0932379999999998E-5</c:v>
                </c:pt>
                <c:pt idx="16766">
                  <c:v>6.107761E-5</c:v>
                </c:pt>
                <c:pt idx="16767">
                  <c:v>6.1064280000000003E-5</c:v>
                </c:pt>
                <c:pt idx="16768">
                  <c:v>6.0997060000000003E-5</c:v>
                </c:pt>
                <c:pt idx="16769">
                  <c:v>6.0972099999999999E-5</c:v>
                </c:pt>
                <c:pt idx="16770">
                  <c:v>6.1070419999999999E-5</c:v>
                </c:pt>
                <c:pt idx="16771">
                  <c:v>1.105792E-4</c:v>
                </c:pt>
                <c:pt idx="16772">
                  <c:v>1.321087E-4</c:v>
                </c:pt>
                <c:pt idx="16773">
                  <c:v>1.3335810000000001E-4</c:v>
                </c:pt>
                <c:pt idx="16774">
                  <c:v>1.217857E-4</c:v>
                </c:pt>
                <c:pt idx="16775">
                  <c:v>1.064617E-4</c:v>
                </c:pt>
                <c:pt idx="16776">
                  <c:v>9.297273E-5</c:v>
                </c:pt>
                <c:pt idx="16777">
                  <c:v>8.4176269999999994E-5</c:v>
                </c:pt>
                <c:pt idx="16778">
                  <c:v>7.8605009999999998E-5</c:v>
                </c:pt>
                <c:pt idx="16779">
                  <c:v>7.5068190000000007E-5</c:v>
                </c:pt>
                <c:pt idx="16780">
                  <c:v>7.1469550000000001E-5</c:v>
                </c:pt>
                <c:pt idx="16781">
                  <c:v>6.8217359999999999E-5</c:v>
                </c:pt>
                <c:pt idx="16782">
                  <c:v>6.6299369999999995E-5</c:v>
                </c:pt>
                <c:pt idx="16783">
                  <c:v>6.5535810000000004E-5</c:v>
                </c:pt>
                <c:pt idx="16784">
                  <c:v>6.4901680000000001E-5</c:v>
                </c:pt>
                <c:pt idx="16785">
                  <c:v>6.4189999999999994E-5</c:v>
                </c:pt>
                <c:pt idx="16786">
                  <c:v>6.3752209999999997E-5</c:v>
                </c:pt>
                <c:pt idx="16787">
                  <c:v>6.3079070000000002E-5</c:v>
                </c:pt>
                <c:pt idx="16788">
                  <c:v>6.2982650000000006E-5</c:v>
                </c:pt>
                <c:pt idx="16789">
                  <c:v>6.2716270000000006E-5</c:v>
                </c:pt>
                <c:pt idx="16790">
                  <c:v>6.2448470000000001E-5</c:v>
                </c:pt>
                <c:pt idx="16791">
                  <c:v>6.1982420000000006E-5</c:v>
                </c:pt>
                <c:pt idx="16792">
                  <c:v>6.1989809999999995E-5</c:v>
                </c:pt>
                <c:pt idx="16793">
                  <c:v>6.1972439999999999E-5</c:v>
                </c:pt>
                <c:pt idx="16794">
                  <c:v>6.1669379999999995E-5</c:v>
                </c:pt>
                <c:pt idx="16795">
                  <c:v>6.1782250000000003E-5</c:v>
                </c:pt>
                <c:pt idx="16796">
                  <c:v>6.1871229999999993E-5</c:v>
                </c:pt>
                <c:pt idx="16797">
                  <c:v>6.1732070000000003E-5</c:v>
                </c:pt>
                <c:pt idx="16798">
                  <c:v>6.2005620000000003E-5</c:v>
                </c:pt>
                <c:pt idx="16799">
                  <c:v>6.1843300000000005E-5</c:v>
                </c:pt>
                <c:pt idx="16800">
                  <c:v>6.1709139999999998E-5</c:v>
                </c:pt>
                <c:pt idx="16801">
                  <c:v>1.117243E-4</c:v>
                </c:pt>
                <c:pt idx="16802">
                  <c:v>1.335892E-4</c:v>
                </c:pt>
                <c:pt idx="16803">
                  <c:v>1.3472390000000001E-4</c:v>
                </c:pt>
                <c:pt idx="16804">
                  <c:v>1.2297999999999999E-4</c:v>
                </c:pt>
                <c:pt idx="16805">
                  <c:v>1.075403E-4</c:v>
                </c:pt>
                <c:pt idx="16806">
                  <c:v>9.4074880000000001E-5</c:v>
                </c:pt>
                <c:pt idx="16807">
                  <c:v>8.5008920000000007E-5</c:v>
                </c:pt>
                <c:pt idx="16808">
                  <c:v>8.0233250000000006E-5</c:v>
                </c:pt>
                <c:pt idx="16809">
                  <c:v>7.5877489999999999E-5</c:v>
                </c:pt>
                <c:pt idx="16810">
                  <c:v>7.1989049999999995E-5</c:v>
                </c:pt>
                <c:pt idx="16811">
                  <c:v>6.8977E-5</c:v>
                </c:pt>
                <c:pt idx="16812">
                  <c:v>6.6600510000000001E-5</c:v>
                </c:pt>
                <c:pt idx="16813">
                  <c:v>6.5589640000000002E-5</c:v>
                </c:pt>
                <c:pt idx="16814">
                  <c:v>6.5259320000000002E-5</c:v>
                </c:pt>
                <c:pt idx="16815">
                  <c:v>6.4481890000000003E-5</c:v>
                </c:pt>
                <c:pt idx="16816">
                  <c:v>6.3983820000000004E-5</c:v>
                </c:pt>
                <c:pt idx="16817">
                  <c:v>6.3482790000000001E-5</c:v>
                </c:pt>
                <c:pt idx="16818">
                  <c:v>6.2820640000000002E-5</c:v>
                </c:pt>
                <c:pt idx="16819">
                  <c:v>6.2379789999999995E-5</c:v>
                </c:pt>
                <c:pt idx="16820">
                  <c:v>6.2000780000000003E-5</c:v>
                </c:pt>
                <c:pt idx="16821">
                  <c:v>6.1631750000000005E-5</c:v>
                </c:pt>
                <c:pt idx="16822">
                  <c:v>6.1618360000000003E-5</c:v>
                </c:pt>
                <c:pt idx="16823">
                  <c:v>6.130175E-5</c:v>
                </c:pt>
                <c:pt idx="16824">
                  <c:v>6.1465700000000003E-5</c:v>
                </c:pt>
                <c:pt idx="16825">
                  <c:v>6.1875280000000006E-5</c:v>
                </c:pt>
                <c:pt idx="16826">
                  <c:v>6.1796630000000006E-5</c:v>
                </c:pt>
                <c:pt idx="16827">
                  <c:v>6.1539759999999994E-5</c:v>
                </c:pt>
                <c:pt idx="16828">
                  <c:v>6.1439039999999995E-5</c:v>
                </c:pt>
                <c:pt idx="16829">
                  <c:v>6.1192979999999994E-5</c:v>
                </c:pt>
                <c:pt idx="16830">
                  <c:v>6.0977960000000002E-5</c:v>
                </c:pt>
                <c:pt idx="16831">
                  <c:v>6.1072620000000003E-5</c:v>
                </c:pt>
                <c:pt idx="16832">
                  <c:v>1.1057619999999999E-4</c:v>
                </c:pt>
                <c:pt idx="16833">
                  <c:v>1.322459E-4</c:v>
                </c:pt>
                <c:pt idx="16834">
                  <c:v>1.3335509999999999E-4</c:v>
                </c:pt>
                <c:pt idx="16835">
                  <c:v>1.216599E-4</c:v>
                </c:pt>
                <c:pt idx="16836">
                  <c:v>1.065326E-4</c:v>
                </c:pt>
                <c:pt idx="16837">
                  <c:v>9.3048799999999996E-5</c:v>
                </c:pt>
                <c:pt idx="16838">
                  <c:v>8.4121259999999994E-5</c:v>
                </c:pt>
                <c:pt idx="16839">
                  <c:v>7.9324869999999995E-5</c:v>
                </c:pt>
                <c:pt idx="16840">
                  <c:v>7.5149629999999998E-5</c:v>
                </c:pt>
                <c:pt idx="16841">
                  <c:v>7.1239889999999995E-5</c:v>
                </c:pt>
                <c:pt idx="16842">
                  <c:v>6.8329630000000006E-5</c:v>
                </c:pt>
                <c:pt idx="16843">
                  <c:v>6.5847829999999999E-5</c:v>
                </c:pt>
                <c:pt idx="16844">
                  <c:v>6.4751030000000006E-5</c:v>
                </c:pt>
                <c:pt idx="16845">
                  <c:v>6.4444520000000004E-5</c:v>
                </c:pt>
                <c:pt idx="16846">
                  <c:v>6.3852579999999998E-5</c:v>
                </c:pt>
                <c:pt idx="16847">
                  <c:v>6.3136850000000005E-5</c:v>
                </c:pt>
                <c:pt idx="16848">
                  <c:v>6.2727149999999995E-5</c:v>
                </c:pt>
                <c:pt idx="16849">
                  <c:v>6.2125829999999996E-5</c:v>
                </c:pt>
                <c:pt idx="16850">
                  <c:v>6.1924969999999999E-5</c:v>
                </c:pt>
                <c:pt idx="16851">
                  <c:v>6.1698499999999999E-5</c:v>
                </c:pt>
                <c:pt idx="16852">
                  <c:v>6.143581E-5</c:v>
                </c:pt>
                <c:pt idx="16853">
                  <c:v>6.1030799999999998E-5</c:v>
                </c:pt>
                <c:pt idx="16854">
                  <c:v>6.1032929999999998E-5</c:v>
                </c:pt>
                <c:pt idx="16855">
                  <c:v>6.1010369999999999E-5</c:v>
                </c:pt>
                <c:pt idx="16856">
                  <c:v>6.0893800000000003E-5</c:v>
                </c:pt>
                <c:pt idx="16857">
                  <c:v>6.1096759999999998E-5</c:v>
                </c:pt>
                <c:pt idx="16858">
                  <c:v>6.1007549999999998E-5</c:v>
                </c:pt>
                <c:pt idx="16859">
                  <c:v>6.0804590000000003E-5</c:v>
                </c:pt>
                <c:pt idx="16860">
                  <c:v>6.0880849999999998E-5</c:v>
                </c:pt>
                <c:pt idx="16861">
                  <c:v>6.0961380000000001E-5</c:v>
                </c:pt>
                <c:pt idx="16862">
                  <c:v>6.0833689999999999E-5</c:v>
                </c:pt>
                <c:pt idx="16863">
                  <c:v>1.105189E-4</c:v>
                </c:pt>
                <c:pt idx="16864">
                  <c:v>1.321386E-4</c:v>
                </c:pt>
                <c:pt idx="16865">
                  <c:v>1.3304549999999999E-4</c:v>
                </c:pt>
                <c:pt idx="16866">
                  <c:v>1.209791E-4</c:v>
                </c:pt>
                <c:pt idx="16867">
                  <c:v>1.057301E-4</c:v>
                </c:pt>
                <c:pt idx="16868">
                  <c:v>9.2399910000000003E-5</c:v>
                </c:pt>
                <c:pt idx="16869">
                  <c:v>8.346363E-5</c:v>
                </c:pt>
                <c:pt idx="16870">
                  <c:v>7.8800210000000006E-5</c:v>
                </c:pt>
                <c:pt idx="16871">
                  <c:v>7.4519290000000003E-5</c:v>
                </c:pt>
                <c:pt idx="16872">
                  <c:v>7.0676359999999997E-5</c:v>
                </c:pt>
                <c:pt idx="16873">
                  <c:v>6.7712910000000001E-5</c:v>
                </c:pt>
                <c:pt idx="16874">
                  <c:v>6.5598010000000005E-5</c:v>
                </c:pt>
                <c:pt idx="16875">
                  <c:v>6.4459299999999995E-5</c:v>
                </c:pt>
                <c:pt idx="16876">
                  <c:v>6.4211610000000001E-5</c:v>
                </c:pt>
                <c:pt idx="16877">
                  <c:v>6.3602229999999994E-5</c:v>
                </c:pt>
                <c:pt idx="16878">
                  <c:v>6.2856969999999996E-5</c:v>
                </c:pt>
                <c:pt idx="16879">
                  <c:v>6.2365129999999999E-5</c:v>
                </c:pt>
                <c:pt idx="16880">
                  <c:v>6.1951459999999995E-5</c:v>
                </c:pt>
                <c:pt idx="16881">
                  <c:v>6.1632979999999996E-5</c:v>
                </c:pt>
                <c:pt idx="16882">
                  <c:v>6.167605E-5</c:v>
                </c:pt>
                <c:pt idx="16883">
                  <c:v>6.1227970000000002E-5</c:v>
                </c:pt>
                <c:pt idx="16884">
                  <c:v>6.0870369999999997E-5</c:v>
                </c:pt>
                <c:pt idx="16885">
                  <c:v>6.0870589999999999E-5</c:v>
                </c:pt>
                <c:pt idx="16886">
                  <c:v>6.0761740000000001E-5</c:v>
                </c:pt>
                <c:pt idx="16887">
                  <c:v>6.0795350000000001E-5</c:v>
                </c:pt>
                <c:pt idx="16888">
                  <c:v>6.1255350000000006E-5</c:v>
                </c:pt>
                <c:pt idx="16889">
                  <c:v>6.1309350000000003E-5</c:v>
                </c:pt>
                <c:pt idx="16890">
                  <c:v>6.1020280000000001E-5</c:v>
                </c:pt>
                <c:pt idx="16891">
                  <c:v>6.113767E-5</c:v>
                </c:pt>
                <c:pt idx="16892">
                  <c:v>6.1178889999999997E-5</c:v>
                </c:pt>
                <c:pt idx="16893">
                  <c:v>6.0968999999999999E-5</c:v>
                </c:pt>
                <c:pt idx="16894">
                  <c:v>1.1061069999999999E-4</c:v>
                </c:pt>
                <c:pt idx="16895">
                  <c:v>1.3233630000000001E-4</c:v>
                </c:pt>
                <c:pt idx="16896">
                  <c:v>1.334501E-4</c:v>
                </c:pt>
                <c:pt idx="16897">
                  <c:v>1.217895E-4</c:v>
                </c:pt>
                <c:pt idx="16898">
                  <c:v>1.0638889999999999E-4</c:v>
                </c:pt>
                <c:pt idx="16899">
                  <c:v>9.3048480000000001E-5</c:v>
                </c:pt>
                <c:pt idx="16900">
                  <c:v>8.3954970000000003E-5</c:v>
                </c:pt>
                <c:pt idx="16901">
                  <c:v>7.8863999999999996E-5</c:v>
                </c:pt>
                <c:pt idx="16902">
                  <c:v>7.4770629999999994E-5</c:v>
                </c:pt>
                <c:pt idx="16903">
                  <c:v>7.1036800000000004E-5</c:v>
                </c:pt>
                <c:pt idx="16904">
                  <c:v>6.8347960000000001E-5</c:v>
                </c:pt>
                <c:pt idx="16905">
                  <c:v>6.6522559999999996E-5</c:v>
                </c:pt>
                <c:pt idx="16906">
                  <c:v>6.4998499999999998E-5</c:v>
                </c:pt>
                <c:pt idx="16907">
                  <c:v>6.4451080000000002E-5</c:v>
                </c:pt>
                <c:pt idx="16908">
                  <c:v>6.3659130000000004E-5</c:v>
                </c:pt>
                <c:pt idx="16909">
                  <c:v>6.3238500000000001E-5</c:v>
                </c:pt>
                <c:pt idx="16910">
                  <c:v>6.2338660000000004E-5</c:v>
                </c:pt>
                <c:pt idx="16911">
                  <c:v>6.2110939999999998E-5</c:v>
                </c:pt>
                <c:pt idx="16912">
                  <c:v>6.1617790000000004E-5</c:v>
                </c:pt>
                <c:pt idx="16913">
                  <c:v>6.1468650000000007E-5</c:v>
                </c:pt>
                <c:pt idx="16914">
                  <c:v>6.1453320000000005E-5</c:v>
                </c:pt>
                <c:pt idx="16915">
                  <c:v>6.1327429999999994E-5</c:v>
                </c:pt>
                <c:pt idx="16916">
                  <c:v>6.1313070000000006E-5</c:v>
                </c:pt>
                <c:pt idx="16917">
                  <c:v>6.1059230000000002E-5</c:v>
                </c:pt>
                <c:pt idx="16918">
                  <c:v>6.0774740000000002E-5</c:v>
                </c:pt>
                <c:pt idx="16919">
                  <c:v>6.0880449999999997E-5</c:v>
                </c:pt>
                <c:pt idx="16920">
                  <c:v>6.0637200000000003E-5</c:v>
                </c:pt>
                <c:pt idx="16921">
                  <c:v>6.0728169999999997E-5</c:v>
                </c:pt>
                <c:pt idx="16922">
                  <c:v>6.0489709999999999E-5</c:v>
                </c:pt>
                <c:pt idx="16923">
                  <c:v>6.0421280000000002E-5</c:v>
                </c:pt>
                <c:pt idx="16924">
                  <c:v>6.0617540000000003E-5</c:v>
                </c:pt>
                <c:pt idx="16925">
                  <c:v>1.105432E-4</c:v>
                </c:pt>
                <c:pt idx="16926">
                  <c:v>1.325629E-4</c:v>
                </c:pt>
                <c:pt idx="16927">
                  <c:v>1.3348829999999999E-4</c:v>
                </c:pt>
                <c:pt idx="16928">
                  <c:v>1.2134959999999999E-4</c:v>
                </c:pt>
                <c:pt idx="16929">
                  <c:v>1.05832E-4</c:v>
                </c:pt>
                <c:pt idx="16930">
                  <c:v>9.2272159999999998E-5</c:v>
                </c:pt>
                <c:pt idx="16931">
                  <c:v>8.3359880000000007E-5</c:v>
                </c:pt>
                <c:pt idx="16932">
                  <c:v>7.8642270000000002E-5</c:v>
                </c:pt>
                <c:pt idx="16933">
                  <c:v>7.4710700000000003E-5</c:v>
                </c:pt>
                <c:pt idx="16934">
                  <c:v>7.0871049999999996E-5</c:v>
                </c:pt>
                <c:pt idx="16935">
                  <c:v>6.7634280000000003E-5</c:v>
                </c:pt>
                <c:pt idx="16936">
                  <c:v>6.5661370000000006E-5</c:v>
                </c:pt>
                <c:pt idx="16937">
                  <c:v>6.4325390000000005E-5</c:v>
                </c:pt>
                <c:pt idx="16938">
                  <c:v>6.3878879999999994E-5</c:v>
                </c:pt>
                <c:pt idx="16939">
                  <c:v>6.3331849999999999E-5</c:v>
                </c:pt>
                <c:pt idx="16940">
                  <c:v>6.2827260000000005E-5</c:v>
                </c:pt>
                <c:pt idx="16941">
                  <c:v>6.2015829999999999E-5</c:v>
                </c:pt>
                <c:pt idx="16942">
                  <c:v>6.1562180000000004E-5</c:v>
                </c:pt>
                <c:pt idx="16943">
                  <c:v>6.1114399999999999E-5</c:v>
                </c:pt>
                <c:pt idx="16944">
                  <c:v>6.0816890000000003E-5</c:v>
                </c:pt>
                <c:pt idx="16945">
                  <c:v>6.0321990000000002E-5</c:v>
                </c:pt>
                <c:pt idx="16946">
                  <c:v>6.0175959999999998E-5</c:v>
                </c:pt>
                <c:pt idx="16947">
                  <c:v>6.0289209999999999E-5</c:v>
                </c:pt>
                <c:pt idx="16948">
                  <c:v>6.0618880000000002E-5</c:v>
                </c:pt>
                <c:pt idx="16949">
                  <c:v>6.0511560000000002E-5</c:v>
                </c:pt>
                <c:pt idx="16950">
                  <c:v>6.039587E-5</c:v>
                </c:pt>
                <c:pt idx="16951">
                  <c:v>6.0389290000000001E-5</c:v>
                </c:pt>
                <c:pt idx="16952">
                  <c:v>6.0344470000000003E-5</c:v>
                </c:pt>
                <c:pt idx="16953">
                  <c:v>6.0466420000000002E-5</c:v>
                </c:pt>
                <c:pt idx="16954">
                  <c:v>6.0589469999999998E-5</c:v>
                </c:pt>
                <c:pt idx="16955">
                  <c:v>6.054834E-5</c:v>
                </c:pt>
                <c:pt idx="16956">
                  <c:v>1.1004690000000001E-4</c:v>
                </c:pt>
                <c:pt idx="16957">
                  <c:v>1.31734E-4</c:v>
                </c:pt>
                <c:pt idx="16958">
                  <c:v>1.327535E-4</c:v>
                </c:pt>
                <c:pt idx="16959">
                  <c:v>1.20655E-4</c:v>
                </c:pt>
                <c:pt idx="16960">
                  <c:v>1.053389E-4</c:v>
                </c:pt>
                <c:pt idx="16961">
                  <c:v>9.2820720000000005E-5</c:v>
                </c:pt>
                <c:pt idx="16962">
                  <c:v>8.3850400000000006E-5</c:v>
                </c:pt>
                <c:pt idx="16963">
                  <c:v>7.8533220000000004E-5</c:v>
                </c:pt>
                <c:pt idx="16964">
                  <c:v>7.5062910000000003E-5</c:v>
                </c:pt>
                <c:pt idx="16965">
                  <c:v>7.1102969999999998E-5</c:v>
                </c:pt>
                <c:pt idx="16966">
                  <c:v>6.7678260000000003E-5</c:v>
                </c:pt>
                <c:pt idx="16967">
                  <c:v>6.5708250000000006E-5</c:v>
                </c:pt>
                <c:pt idx="16968">
                  <c:v>6.4427830000000002E-5</c:v>
                </c:pt>
                <c:pt idx="16969">
                  <c:v>6.3860980000000003E-5</c:v>
                </c:pt>
                <c:pt idx="16970">
                  <c:v>6.3582869999999995E-5</c:v>
                </c:pt>
                <c:pt idx="16971">
                  <c:v>6.2911389999999995E-5</c:v>
                </c:pt>
                <c:pt idx="16972">
                  <c:v>6.2301139999999995E-5</c:v>
                </c:pt>
                <c:pt idx="16973">
                  <c:v>6.1771499999999996E-5</c:v>
                </c:pt>
                <c:pt idx="16974">
                  <c:v>6.1431790000000003E-5</c:v>
                </c:pt>
                <c:pt idx="16975">
                  <c:v>6.1489079999999999E-5</c:v>
                </c:pt>
                <c:pt idx="16976">
                  <c:v>6.1101409999999998E-5</c:v>
                </c:pt>
                <c:pt idx="16977">
                  <c:v>6.080134E-5</c:v>
                </c:pt>
                <c:pt idx="16978">
                  <c:v>6.0564089999999998E-5</c:v>
                </c:pt>
                <c:pt idx="16979">
                  <c:v>6.0515939999999997E-5</c:v>
                </c:pt>
                <c:pt idx="16980">
                  <c:v>6.0631889999999997E-5</c:v>
                </c:pt>
                <c:pt idx="16981">
                  <c:v>6.041572E-5</c:v>
                </c:pt>
                <c:pt idx="16982">
                  <c:v>6.0239989999999999E-5</c:v>
                </c:pt>
                <c:pt idx="16983">
                  <c:v>6.0543310000000001E-5</c:v>
                </c:pt>
                <c:pt idx="16984">
                  <c:v>6.0486870000000003E-5</c:v>
                </c:pt>
                <c:pt idx="16985">
                  <c:v>6.062156E-5</c:v>
                </c:pt>
                <c:pt idx="16986">
                  <c:v>6.0436119999999997E-5</c:v>
                </c:pt>
                <c:pt idx="16987">
                  <c:v>1.102137E-4</c:v>
                </c:pt>
                <c:pt idx="16988">
                  <c:v>1.318685E-4</c:v>
                </c:pt>
                <c:pt idx="16989">
                  <c:v>1.328387E-4</c:v>
                </c:pt>
                <c:pt idx="16990">
                  <c:v>1.210579E-4</c:v>
                </c:pt>
                <c:pt idx="16991">
                  <c:v>1.059202E-4</c:v>
                </c:pt>
                <c:pt idx="16992">
                  <c:v>9.3004099999999999E-5</c:v>
                </c:pt>
                <c:pt idx="16993">
                  <c:v>8.3666429999999998E-5</c:v>
                </c:pt>
                <c:pt idx="16994">
                  <c:v>7.8164419999999995E-5</c:v>
                </c:pt>
                <c:pt idx="16995">
                  <c:v>7.4571119999999996E-5</c:v>
                </c:pt>
                <c:pt idx="16996">
                  <c:v>7.0828170000000005E-5</c:v>
                </c:pt>
                <c:pt idx="16997">
                  <c:v>6.7483649999999996E-5</c:v>
                </c:pt>
                <c:pt idx="16998">
                  <c:v>6.5322660000000001E-5</c:v>
                </c:pt>
                <c:pt idx="16999">
                  <c:v>6.4326419999999996E-5</c:v>
                </c:pt>
                <c:pt idx="17000">
                  <c:v>6.3569010000000001E-5</c:v>
                </c:pt>
                <c:pt idx="17001">
                  <c:v>6.3157289999999999E-5</c:v>
                </c:pt>
                <c:pt idx="17002">
                  <c:v>6.2565799999999997E-5</c:v>
                </c:pt>
                <c:pt idx="17003">
                  <c:v>6.2114480000000002E-5</c:v>
                </c:pt>
                <c:pt idx="17004">
                  <c:v>6.1524040000000005E-5</c:v>
                </c:pt>
                <c:pt idx="17005">
                  <c:v>6.1233630000000005E-5</c:v>
                </c:pt>
                <c:pt idx="17006">
                  <c:v>6.0571149999999997E-5</c:v>
                </c:pt>
                <c:pt idx="17007">
                  <c:v>6.031586E-5</c:v>
                </c:pt>
                <c:pt idx="17008">
                  <c:v>6.0363330000000001E-5</c:v>
                </c:pt>
                <c:pt idx="17009">
                  <c:v>6.0000590000000002E-5</c:v>
                </c:pt>
                <c:pt idx="17010">
                  <c:v>5.9896189999999997E-5</c:v>
                </c:pt>
                <c:pt idx="17011">
                  <c:v>5.9844920000000002E-5</c:v>
                </c:pt>
                <c:pt idx="17012">
                  <c:v>5.9950800000000002E-5</c:v>
                </c:pt>
                <c:pt idx="17013">
                  <c:v>6.0148329999999997E-5</c:v>
                </c:pt>
                <c:pt idx="17014">
                  <c:v>6.0125009999999998E-5</c:v>
                </c:pt>
                <c:pt idx="17015">
                  <c:v>6.0154529999999997E-5</c:v>
                </c:pt>
                <c:pt idx="17016">
                  <c:v>6.0098459999999998E-5</c:v>
                </c:pt>
                <c:pt idx="17017">
                  <c:v>5.9916410000000002E-5</c:v>
                </c:pt>
                <c:pt idx="17018">
                  <c:v>5.9902160000000001E-5</c:v>
                </c:pt>
                <c:pt idx="17019">
                  <c:v>1.0977E-4</c:v>
                </c:pt>
                <c:pt idx="17020">
                  <c:v>1.3129299999999999E-4</c:v>
                </c:pt>
                <c:pt idx="17021">
                  <c:v>1.3247169999999999E-4</c:v>
                </c:pt>
                <c:pt idx="17022">
                  <c:v>1.20429E-4</c:v>
                </c:pt>
                <c:pt idx="17023">
                  <c:v>1.0534080000000001E-4</c:v>
                </c:pt>
                <c:pt idx="17024">
                  <c:v>9.2372649999999994E-5</c:v>
                </c:pt>
                <c:pt idx="17025">
                  <c:v>8.3166349999999994E-5</c:v>
                </c:pt>
                <c:pt idx="17026">
                  <c:v>7.795314E-5</c:v>
                </c:pt>
                <c:pt idx="17027">
                  <c:v>7.4394530000000003E-5</c:v>
                </c:pt>
                <c:pt idx="17028">
                  <c:v>7.0283020000000006E-5</c:v>
                </c:pt>
                <c:pt idx="17029">
                  <c:v>6.6634939999999997E-5</c:v>
                </c:pt>
                <c:pt idx="17030">
                  <c:v>6.4430150000000002E-5</c:v>
                </c:pt>
                <c:pt idx="17031">
                  <c:v>6.3631400000000002E-5</c:v>
                </c:pt>
                <c:pt idx="17032">
                  <c:v>6.2970060000000006E-5</c:v>
                </c:pt>
                <c:pt idx="17033">
                  <c:v>6.2659149999999995E-5</c:v>
                </c:pt>
                <c:pt idx="17034">
                  <c:v>6.2028429999999999E-5</c:v>
                </c:pt>
                <c:pt idx="17035">
                  <c:v>6.1518610000000005E-5</c:v>
                </c:pt>
                <c:pt idx="17036">
                  <c:v>6.1082290000000002E-5</c:v>
                </c:pt>
                <c:pt idx="17037">
                  <c:v>6.0752350000000001E-5</c:v>
                </c:pt>
                <c:pt idx="17038">
                  <c:v>6.0143760000000002E-5</c:v>
                </c:pt>
                <c:pt idx="17039">
                  <c:v>5.9742160000000003E-5</c:v>
                </c:pt>
                <c:pt idx="17040">
                  <c:v>5.9753080000000001E-5</c:v>
                </c:pt>
                <c:pt idx="17041">
                  <c:v>5.993275E-5</c:v>
                </c:pt>
                <c:pt idx="17042">
                  <c:v>5.9853299999999998E-5</c:v>
                </c:pt>
                <c:pt idx="17043">
                  <c:v>5.9856370000000003E-5</c:v>
                </c:pt>
                <c:pt idx="17044">
                  <c:v>6.003301E-5</c:v>
                </c:pt>
                <c:pt idx="17045">
                  <c:v>5.9908019999999998E-5</c:v>
                </c:pt>
                <c:pt idx="17046">
                  <c:v>5.9660310000000003E-5</c:v>
                </c:pt>
                <c:pt idx="17047">
                  <c:v>5.9280039999999998E-5</c:v>
                </c:pt>
                <c:pt idx="17048">
                  <c:v>5.9001630000000003E-5</c:v>
                </c:pt>
                <c:pt idx="17049">
                  <c:v>5.8793850000000003E-5</c:v>
                </c:pt>
                <c:pt idx="17050">
                  <c:v>5.8943320000000003E-5</c:v>
                </c:pt>
                <c:pt idx="17051">
                  <c:v>1.097926E-4</c:v>
                </c:pt>
                <c:pt idx="17052">
                  <c:v>1.3214570000000001E-4</c:v>
                </c:pt>
                <c:pt idx="17053">
                  <c:v>1.335242E-4</c:v>
                </c:pt>
                <c:pt idx="17054">
                  <c:v>1.2196680000000001E-4</c:v>
                </c:pt>
                <c:pt idx="17055">
                  <c:v>1.068956E-4</c:v>
                </c:pt>
                <c:pt idx="17056">
                  <c:v>9.3162539999999997E-5</c:v>
                </c:pt>
                <c:pt idx="17057">
                  <c:v>8.3899170000000003E-5</c:v>
                </c:pt>
                <c:pt idx="17058">
                  <c:v>7.8787610000000005E-5</c:v>
                </c:pt>
                <c:pt idx="17059">
                  <c:v>7.4652309999999997E-5</c:v>
                </c:pt>
                <c:pt idx="17060">
                  <c:v>7.1482079999999996E-5</c:v>
                </c:pt>
                <c:pt idx="17061">
                  <c:v>6.8080450000000003E-5</c:v>
                </c:pt>
                <c:pt idx="17062">
                  <c:v>6.6203400000000004E-5</c:v>
                </c:pt>
                <c:pt idx="17063">
                  <c:v>6.5338089999999996E-5</c:v>
                </c:pt>
                <c:pt idx="17064">
                  <c:v>6.4630670000000002E-5</c:v>
                </c:pt>
                <c:pt idx="17065">
                  <c:v>6.4205440000000003E-5</c:v>
                </c:pt>
                <c:pt idx="17066">
                  <c:v>6.3772759999999998E-5</c:v>
                </c:pt>
                <c:pt idx="17067">
                  <c:v>6.3041550000000006E-5</c:v>
                </c:pt>
                <c:pt idx="17068">
                  <c:v>6.2611909999999997E-5</c:v>
                </c:pt>
                <c:pt idx="17069">
                  <c:v>6.2011290000000006E-5</c:v>
                </c:pt>
                <c:pt idx="17070">
                  <c:v>6.1954229999999999E-5</c:v>
                </c:pt>
                <c:pt idx="17071">
                  <c:v>6.140307E-5</c:v>
                </c:pt>
                <c:pt idx="17072">
                  <c:v>6.1109749999999999E-5</c:v>
                </c:pt>
                <c:pt idx="17073">
                  <c:v>6.0798499999999997E-5</c:v>
                </c:pt>
                <c:pt idx="17074">
                  <c:v>6.0999940000000001E-5</c:v>
                </c:pt>
                <c:pt idx="17075">
                  <c:v>6.0972399999999999E-5</c:v>
                </c:pt>
                <c:pt idx="17076">
                  <c:v>6.1286559999999994E-5</c:v>
                </c:pt>
                <c:pt idx="17077">
                  <c:v>6.1109879999999994E-5</c:v>
                </c:pt>
                <c:pt idx="17078">
                  <c:v>6.1395980000000005E-5</c:v>
                </c:pt>
                <c:pt idx="17079">
                  <c:v>6.1217969999999994E-5</c:v>
                </c:pt>
                <c:pt idx="17080">
                  <c:v>6.1461670000000006E-5</c:v>
                </c:pt>
                <c:pt idx="17081">
                  <c:v>6.1429310000000006E-5</c:v>
                </c:pt>
                <c:pt idx="17082">
                  <c:v>1.115438E-4</c:v>
                </c:pt>
                <c:pt idx="17083">
                  <c:v>1.3331089999999999E-4</c:v>
                </c:pt>
                <c:pt idx="17084">
                  <c:v>1.3413929999999999E-4</c:v>
                </c:pt>
                <c:pt idx="17085">
                  <c:v>1.2226380000000001E-4</c:v>
                </c:pt>
                <c:pt idx="17086">
                  <c:v>1.0708960000000001E-4</c:v>
                </c:pt>
                <c:pt idx="17087">
                  <c:v>9.3879430000000003E-5</c:v>
                </c:pt>
                <c:pt idx="17088">
                  <c:v>8.4754059999999999E-5</c:v>
                </c:pt>
                <c:pt idx="17089">
                  <c:v>7.9520199999999998E-5</c:v>
                </c:pt>
                <c:pt idx="17090">
                  <c:v>7.5886329999999994E-5</c:v>
                </c:pt>
                <c:pt idx="17091">
                  <c:v>7.1996439999999997E-5</c:v>
                </c:pt>
                <c:pt idx="17092">
                  <c:v>6.9000250000000001E-5</c:v>
                </c:pt>
                <c:pt idx="17093">
                  <c:v>6.6402530000000002E-5</c:v>
                </c:pt>
                <c:pt idx="17094">
                  <c:v>6.5327360000000005E-5</c:v>
                </c:pt>
                <c:pt idx="17095">
                  <c:v>6.4963480000000001E-5</c:v>
                </c:pt>
                <c:pt idx="17096">
                  <c:v>6.4339639999999999E-5</c:v>
                </c:pt>
                <c:pt idx="17097">
                  <c:v>6.3655830000000003E-5</c:v>
                </c:pt>
                <c:pt idx="17098">
                  <c:v>6.317048E-5</c:v>
                </c:pt>
                <c:pt idx="17099">
                  <c:v>6.2482370000000001E-5</c:v>
                </c:pt>
                <c:pt idx="17100">
                  <c:v>6.1791720000000001E-5</c:v>
                </c:pt>
                <c:pt idx="17101">
                  <c:v>6.1311809999999999E-5</c:v>
                </c:pt>
                <c:pt idx="17102">
                  <c:v>6.083631E-5</c:v>
                </c:pt>
                <c:pt idx="17103">
                  <c:v>6.0418999999999999E-5</c:v>
                </c:pt>
                <c:pt idx="17104">
                  <c:v>6.0602040000000003E-5</c:v>
                </c:pt>
                <c:pt idx="17105">
                  <c:v>6.0791999999999997E-5</c:v>
                </c:pt>
                <c:pt idx="17106">
                  <c:v>6.071465E-5</c:v>
                </c:pt>
                <c:pt idx="17107">
                  <c:v>6.1202640000000005E-5</c:v>
                </c:pt>
                <c:pt idx="17108">
                  <c:v>6.1296699999999999E-5</c:v>
                </c:pt>
                <c:pt idx="17109">
                  <c:v>6.1490209999999997E-5</c:v>
                </c:pt>
                <c:pt idx="17110">
                  <c:v>6.145907E-5</c:v>
                </c:pt>
                <c:pt idx="17111">
                  <c:v>6.1411519999999994E-5</c:v>
                </c:pt>
                <c:pt idx="17112">
                  <c:v>6.1323730000000006E-5</c:v>
                </c:pt>
                <c:pt idx="17113">
                  <c:v>6.1361860000000003E-5</c:v>
                </c:pt>
                <c:pt idx="17114">
                  <c:v>1.113696E-4</c:v>
                </c:pt>
                <c:pt idx="17115">
                  <c:v>1.338942E-4</c:v>
                </c:pt>
                <c:pt idx="17116">
                  <c:v>1.349322E-4</c:v>
                </c:pt>
                <c:pt idx="17117">
                  <c:v>1.2264900000000001E-4</c:v>
                </c:pt>
                <c:pt idx="17118">
                  <c:v>1.067276E-4</c:v>
                </c:pt>
                <c:pt idx="17119">
                  <c:v>9.2976240000000002E-5</c:v>
                </c:pt>
                <c:pt idx="17120">
                  <c:v>8.4076090000000006E-5</c:v>
                </c:pt>
                <c:pt idx="17121">
                  <c:v>7.9188650000000006E-5</c:v>
                </c:pt>
                <c:pt idx="17122">
                  <c:v>7.5783600000000004E-5</c:v>
                </c:pt>
                <c:pt idx="17123">
                  <c:v>7.1835580000000006E-5</c:v>
                </c:pt>
                <c:pt idx="17124">
                  <c:v>6.8285889999999995E-5</c:v>
                </c:pt>
                <c:pt idx="17125">
                  <c:v>6.6228370000000002E-5</c:v>
                </c:pt>
                <c:pt idx="17126">
                  <c:v>6.5048829999999995E-5</c:v>
                </c:pt>
                <c:pt idx="17127">
                  <c:v>6.5020250000000001E-5</c:v>
                </c:pt>
                <c:pt idx="17128">
                  <c:v>6.4291569999999997E-5</c:v>
                </c:pt>
                <c:pt idx="17129">
                  <c:v>6.3864759999999996E-5</c:v>
                </c:pt>
                <c:pt idx="17130">
                  <c:v>6.3127710000000003E-5</c:v>
                </c:pt>
                <c:pt idx="17131">
                  <c:v>6.2940620000000007E-5</c:v>
                </c:pt>
                <c:pt idx="17132">
                  <c:v>6.2791000000000002E-5</c:v>
                </c:pt>
                <c:pt idx="17133">
                  <c:v>6.2333460000000006E-5</c:v>
                </c:pt>
                <c:pt idx="17134">
                  <c:v>6.1821760000000002E-5</c:v>
                </c:pt>
                <c:pt idx="17135">
                  <c:v>6.1675049999999998E-5</c:v>
                </c:pt>
                <c:pt idx="17136">
                  <c:v>6.1804340000000003E-5</c:v>
                </c:pt>
                <c:pt idx="17137">
                  <c:v>6.1593269999999997E-5</c:v>
                </c:pt>
                <c:pt idx="17138">
                  <c:v>6.1712880000000002E-5</c:v>
                </c:pt>
                <c:pt idx="17139">
                  <c:v>6.1774399999999996E-5</c:v>
                </c:pt>
                <c:pt idx="17140">
                  <c:v>6.2016389999999997E-5</c:v>
                </c:pt>
                <c:pt idx="17141">
                  <c:v>6.1825319999999994E-5</c:v>
                </c:pt>
                <c:pt idx="17142">
                  <c:v>6.1795220000000002E-5</c:v>
                </c:pt>
                <c:pt idx="17143">
                  <c:v>6.1903690000000001E-5</c:v>
                </c:pt>
                <c:pt idx="17144">
                  <c:v>6.1709600000000003E-5</c:v>
                </c:pt>
                <c:pt idx="17145">
                  <c:v>6.1862939999999996E-5</c:v>
                </c:pt>
                <c:pt idx="17146">
                  <c:v>6.1736320000000002E-5</c:v>
                </c:pt>
                <c:pt idx="17147">
                  <c:v>1.1194140000000001E-4</c:v>
                </c:pt>
                <c:pt idx="17148">
                  <c:v>1.340864E-4</c:v>
                </c:pt>
                <c:pt idx="17149">
                  <c:v>1.348341E-4</c:v>
                </c:pt>
                <c:pt idx="17150">
                  <c:v>1.2377650000000001E-4</c:v>
                </c:pt>
                <c:pt idx="17151">
                  <c:v>1.083546E-4</c:v>
                </c:pt>
                <c:pt idx="17152">
                  <c:v>9.4478329999999995E-5</c:v>
                </c:pt>
                <c:pt idx="17153">
                  <c:v>8.5105999999999995E-5</c:v>
                </c:pt>
                <c:pt idx="17154">
                  <c:v>8.0164359999999998E-5</c:v>
                </c:pt>
                <c:pt idx="17155">
                  <c:v>7.6143989999999994E-5</c:v>
                </c:pt>
                <c:pt idx="17156">
                  <c:v>7.2630970000000001E-5</c:v>
                </c:pt>
                <c:pt idx="17157">
                  <c:v>6.9629900000000002E-5</c:v>
                </c:pt>
                <c:pt idx="17158">
                  <c:v>6.6981939999999999E-5</c:v>
                </c:pt>
                <c:pt idx="17159">
                  <c:v>6.5952259999999999E-5</c:v>
                </c:pt>
                <c:pt idx="17160">
                  <c:v>6.5433360000000007E-5</c:v>
                </c:pt>
                <c:pt idx="17161">
                  <c:v>6.4748070000000002E-5</c:v>
                </c:pt>
                <c:pt idx="17162">
                  <c:v>6.4270259999999997E-5</c:v>
                </c:pt>
                <c:pt idx="17163">
                  <c:v>6.386113E-5</c:v>
                </c:pt>
                <c:pt idx="17164">
                  <c:v>6.3198E-5</c:v>
                </c:pt>
                <c:pt idx="17165">
                  <c:v>6.3135129999999993E-5</c:v>
                </c:pt>
                <c:pt idx="17166">
                  <c:v>6.3170880000000001E-5</c:v>
                </c:pt>
                <c:pt idx="17167">
                  <c:v>6.2922980000000006E-5</c:v>
                </c:pt>
                <c:pt idx="17168">
                  <c:v>6.276035E-5</c:v>
                </c:pt>
                <c:pt idx="17169">
                  <c:v>6.2596409999999997E-5</c:v>
                </c:pt>
                <c:pt idx="17170">
                  <c:v>6.2493680000000006E-5</c:v>
                </c:pt>
                <c:pt idx="17171">
                  <c:v>6.2502839999999997E-5</c:v>
                </c:pt>
                <c:pt idx="17172">
                  <c:v>6.2204190000000003E-5</c:v>
                </c:pt>
                <c:pt idx="17173">
                  <c:v>6.2144659999999999E-5</c:v>
                </c:pt>
                <c:pt idx="17174">
                  <c:v>6.2154889999999996E-5</c:v>
                </c:pt>
                <c:pt idx="17175">
                  <c:v>6.2228499999999996E-5</c:v>
                </c:pt>
                <c:pt idx="17176">
                  <c:v>6.2298649999999997E-5</c:v>
                </c:pt>
                <c:pt idx="17177">
                  <c:v>6.2145819999999999E-5</c:v>
                </c:pt>
                <c:pt idx="17178">
                  <c:v>6.2356440000000001E-5</c:v>
                </c:pt>
                <c:pt idx="17179">
                  <c:v>1.12765E-4</c:v>
                </c:pt>
                <c:pt idx="17180">
                  <c:v>1.3555239999999999E-4</c:v>
                </c:pt>
                <c:pt idx="17181">
                  <c:v>1.3669020000000001E-4</c:v>
                </c:pt>
                <c:pt idx="17182">
                  <c:v>1.2457319999999999E-4</c:v>
                </c:pt>
                <c:pt idx="17183">
                  <c:v>1.0830509999999999E-4</c:v>
                </c:pt>
                <c:pt idx="17184">
                  <c:v>9.4504610000000004E-5</c:v>
                </c:pt>
                <c:pt idx="17185">
                  <c:v>8.5310009999999995E-5</c:v>
                </c:pt>
                <c:pt idx="17186">
                  <c:v>8.0194460000000003E-5</c:v>
                </c:pt>
                <c:pt idx="17187">
                  <c:v>7.6759240000000005E-5</c:v>
                </c:pt>
                <c:pt idx="17188">
                  <c:v>7.2734300000000006E-5</c:v>
                </c:pt>
                <c:pt idx="17189">
                  <c:v>6.9289799999999995E-5</c:v>
                </c:pt>
                <c:pt idx="17190">
                  <c:v>6.7017280000000005E-5</c:v>
                </c:pt>
                <c:pt idx="17191">
                  <c:v>6.6064389999999996E-5</c:v>
                </c:pt>
                <c:pt idx="17192">
                  <c:v>6.5829399999999997E-5</c:v>
                </c:pt>
                <c:pt idx="17193">
                  <c:v>6.5738410000000001E-5</c:v>
                </c:pt>
                <c:pt idx="17194">
                  <c:v>6.5092730000000003E-5</c:v>
                </c:pt>
                <c:pt idx="17195">
                  <c:v>6.4765849999999999E-5</c:v>
                </c:pt>
                <c:pt idx="17196">
                  <c:v>6.4431140000000003E-5</c:v>
                </c:pt>
                <c:pt idx="17197">
                  <c:v>6.3703670000000003E-5</c:v>
                </c:pt>
                <c:pt idx="17198">
                  <c:v>6.3638909999999999E-5</c:v>
                </c:pt>
                <c:pt idx="17199">
                  <c:v>6.3459790000000005E-5</c:v>
                </c:pt>
                <c:pt idx="17200">
                  <c:v>6.2979930000000005E-5</c:v>
                </c:pt>
                <c:pt idx="17201">
                  <c:v>6.29012E-5</c:v>
                </c:pt>
                <c:pt idx="17202">
                  <c:v>6.2934150000000001E-5</c:v>
                </c:pt>
                <c:pt idx="17203">
                  <c:v>6.2507709999999999E-5</c:v>
                </c:pt>
                <c:pt idx="17204">
                  <c:v>6.2487280000000006E-5</c:v>
                </c:pt>
                <c:pt idx="17205">
                  <c:v>6.248313E-5</c:v>
                </c:pt>
                <c:pt idx="17206">
                  <c:v>6.2300860000000002E-5</c:v>
                </c:pt>
                <c:pt idx="17207">
                  <c:v>6.2275579999999996E-5</c:v>
                </c:pt>
                <c:pt idx="17208">
                  <c:v>6.2521079999999999E-5</c:v>
                </c:pt>
                <c:pt idx="17209">
                  <c:v>6.2307589999999999E-5</c:v>
                </c:pt>
                <c:pt idx="17210">
                  <c:v>6.2486100000000005E-5</c:v>
                </c:pt>
                <c:pt idx="17211">
                  <c:v>6.2451319999999998E-5</c:v>
                </c:pt>
                <c:pt idx="17212">
                  <c:v>1.126072E-4</c:v>
                </c:pt>
                <c:pt idx="17213">
                  <c:v>1.3535709999999999E-4</c:v>
                </c:pt>
                <c:pt idx="17214">
                  <c:v>1.3544410000000001E-4</c:v>
                </c:pt>
                <c:pt idx="17215">
                  <c:v>1.243033E-4</c:v>
                </c:pt>
                <c:pt idx="17216">
                  <c:v>1.09069E-4</c:v>
                </c:pt>
                <c:pt idx="17217">
                  <c:v>9.5029679999999994E-5</c:v>
                </c:pt>
                <c:pt idx="17218">
                  <c:v>8.5709259999999993E-5</c:v>
                </c:pt>
                <c:pt idx="17219">
                  <c:v>8.0329799999999998E-5</c:v>
                </c:pt>
                <c:pt idx="17220">
                  <c:v>7.672333E-5</c:v>
                </c:pt>
                <c:pt idx="17221">
                  <c:v>7.2827579999999999E-5</c:v>
                </c:pt>
                <c:pt idx="17222">
                  <c:v>6.9838289999999998E-5</c:v>
                </c:pt>
                <c:pt idx="17223">
                  <c:v>6.7314359999999998E-5</c:v>
                </c:pt>
                <c:pt idx="17224">
                  <c:v>6.6239699999999995E-5</c:v>
                </c:pt>
                <c:pt idx="17225">
                  <c:v>6.5780389999999997E-5</c:v>
                </c:pt>
                <c:pt idx="17226">
                  <c:v>6.5601599999999999E-5</c:v>
                </c:pt>
                <c:pt idx="17227">
                  <c:v>6.4931010000000006E-5</c:v>
                </c:pt>
                <c:pt idx="17228">
                  <c:v>6.4301469999999999E-5</c:v>
                </c:pt>
                <c:pt idx="17229">
                  <c:v>6.4154749999999994E-5</c:v>
                </c:pt>
                <c:pt idx="17230">
                  <c:v>6.3774180000000002E-5</c:v>
                </c:pt>
                <c:pt idx="17231">
                  <c:v>6.3806720000000002E-5</c:v>
                </c:pt>
                <c:pt idx="17232">
                  <c:v>6.3706740000000001E-5</c:v>
                </c:pt>
                <c:pt idx="17233">
                  <c:v>6.3125129999999998E-5</c:v>
                </c:pt>
                <c:pt idx="17234">
                  <c:v>6.326077E-5</c:v>
                </c:pt>
                <c:pt idx="17235">
                  <c:v>6.3158880000000001E-5</c:v>
                </c:pt>
                <c:pt idx="17236">
                  <c:v>6.3346600000000001E-5</c:v>
                </c:pt>
                <c:pt idx="17237">
                  <c:v>6.3424710000000003E-5</c:v>
                </c:pt>
                <c:pt idx="17238">
                  <c:v>6.3129650000000003E-5</c:v>
                </c:pt>
                <c:pt idx="17239">
                  <c:v>6.2999359999999996E-5</c:v>
                </c:pt>
                <c:pt idx="17240">
                  <c:v>6.3200330000000001E-5</c:v>
                </c:pt>
                <c:pt idx="17241">
                  <c:v>6.2894559999999996E-5</c:v>
                </c:pt>
                <c:pt idx="17242">
                  <c:v>6.3089140000000002E-5</c:v>
                </c:pt>
                <c:pt idx="17243">
                  <c:v>6.3147949999999996E-5</c:v>
                </c:pt>
                <c:pt idx="17244">
                  <c:v>1.129046E-4</c:v>
                </c:pt>
                <c:pt idx="17245">
                  <c:v>1.3557289999999999E-4</c:v>
                </c:pt>
                <c:pt idx="17246">
                  <c:v>1.368869E-4</c:v>
                </c:pt>
                <c:pt idx="17247">
                  <c:v>1.2478209999999999E-4</c:v>
                </c:pt>
                <c:pt idx="17248">
                  <c:v>1.093455E-4</c:v>
                </c:pt>
                <c:pt idx="17249">
                  <c:v>9.5830199999999996E-5</c:v>
                </c:pt>
                <c:pt idx="17250">
                  <c:v>8.6787609999999996E-5</c:v>
                </c:pt>
                <c:pt idx="17251">
                  <c:v>8.1230190000000006E-5</c:v>
                </c:pt>
                <c:pt idx="17252">
                  <c:v>7.7378030000000006E-5</c:v>
                </c:pt>
                <c:pt idx="17253">
                  <c:v>7.3715860000000001E-5</c:v>
                </c:pt>
                <c:pt idx="17254">
                  <c:v>7.0338610000000005E-5</c:v>
                </c:pt>
                <c:pt idx="17255">
                  <c:v>6.8126010000000005E-5</c:v>
                </c:pt>
                <c:pt idx="17256">
                  <c:v>6.6889230000000005E-5</c:v>
                </c:pt>
                <c:pt idx="17257">
                  <c:v>6.6548759999999999E-5</c:v>
                </c:pt>
                <c:pt idx="17258">
                  <c:v>6.6010850000000005E-5</c:v>
                </c:pt>
                <c:pt idx="17259">
                  <c:v>6.5657189999999998E-5</c:v>
                </c:pt>
                <c:pt idx="17260">
                  <c:v>6.5191249999999997E-5</c:v>
                </c:pt>
                <c:pt idx="17261">
                  <c:v>6.4534529999999999E-5</c:v>
                </c:pt>
                <c:pt idx="17262">
                  <c:v>6.4376439999999999E-5</c:v>
                </c:pt>
                <c:pt idx="17263">
                  <c:v>6.4236759999999999E-5</c:v>
                </c:pt>
                <c:pt idx="17264">
                  <c:v>6.3639649999999996E-5</c:v>
                </c:pt>
                <c:pt idx="17265">
                  <c:v>6.3492310000000003E-5</c:v>
                </c:pt>
                <c:pt idx="17266">
                  <c:v>6.3096560000000006E-5</c:v>
                </c:pt>
                <c:pt idx="17267">
                  <c:v>6.3260860000000007E-5</c:v>
                </c:pt>
                <c:pt idx="17268">
                  <c:v>6.3481240000000001E-5</c:v>
                </c:pt>
                <c:pt idx="17269">
                  <c:v>6.3195069999999999E-5</c:v>
                </c:pt>
                <c:pt idx="17270">
                  <c:v>6.3544919999999997E-5</c:v>
                </c:pt>
                <c:pt idx="17271">
                  <c:v>6.3844760000000006E-5</c:v>
                </c:pt>
                <c:pt idx="17272">
                  <c:v>6.362033E-5</c:v>
                </c:pt>
                <c:pt idx="17273">
                  <c:v>6.3603429999999997E-5</c:v>
                </c:pt>
                <c:pt idx="17274">
                  <c:v>6.3742539999999998E-5</c:v>
                </c:pt>
                <c:pt idx="17275">
                  <c:v>6.3496859999999996E-5</c:v>
                </c:pt>
                <c:pt idx="17276">
                  <c:v>6.3500909999999994E-5</c:v>
                </c:pt>
                <c:pt idx="17277">
                  <c:v>1.141196E-4</c:v>
                </c:pt>
                <c:pt idx="17278">
                  <c:v>1.363177E-4</c:v>
                </c:pt>
                <c:pt idx="17279">
                  <c:v>1.3739390000000001E-4</c:v>
                </c:pt>
                <c:pt idx="17280">
                  <c:v>1.2638349999999999E-4</c:v>
                </c:pt>
                <c:pt idx="17281">
                  <c:v>1.102045E-4</c:v>
                </c:pt>
                <c:pt idx="17282">
                  <c:v>9.6368799999999998E-5</c:v>
                </c:pt>
                <c:pt idx="17283">
                  <c:v>8.7120449999999997E-5</c:v>
                </c:pt>
                <c:pt idx="17284">
                  <c:v>8.1794929999999994E-5</c:v>
                </c:pt>
                <c:pt idx="17285">
                  <c:v>7.817012E-5</c:v>
                </c:pt>
                <c:pt idx="17286">
                  <c:v>7.4009560000000001E-5</c:v>
                </c:pt>
                <c:pt idx="17287">
                  <c:v>7.1047369999999998E-5</c:v>
                </c:pt>
                <c:pt idx="17288">
                  <c:v>6.883596E-5</c:v>
                </c:pt>
                <c:pt idx="17289">
                  <c:v>6.7837589999999995E-5</c:v>
                </c:pt>
                <c:pt idx="17290">
                  <c:v>6.6920249999999993E-5</c:v>
                </c:pt>
                <c:pt idx="17291">
                  <c:v>6.6480309999999995E-5</c:v>
                </c:pt>
                <c:pt idx="17292">
                  <c:v>6.5967020000000002E-5</c:v>
                </c:pt>
                <c:pt idx="17293">
                  <c:v>6.5447559999999997E-5</c:v>
                </c:pt>
                <c:pt idx="17294">
                  <c:v>6.4717559999999996E-5</c:v>
                </c:pt>
                <c:pt idx="17295">
                  <c:v>6.454733E-5</c:v>
                </c:pt>
                <c:pt idx="17296">
                  <c:v>6.4526919999999995E-5</c:v>
                </c:pt>
                <c:pt idx="17297">
                  <c:v>6.3973780000000006E-5</c:v>
                </c:pt>
                <c:pt idx="17298">
                  <c:v>6.3917079999999997E-5</c:v>
                </c:pt>
                <c:pt idx="17299">
                  <c:v>6.3806489999999999E-5</c:v>
                </c:pt>
                <c:pt idx="17300">
                  <c:v>6.347736E-5</c:v>
                </c:pt>
                <c:pt idx="17301">
                  <c:v>6.361083E-5</c:v>
                </c:pt>
                <c:pt idx="17302">
                  <c:v>6.3873519999999999E-5</c:v>
                </c:pt>
                <c:pt idx="17303">
                  <c:v>6.3484370000000003E-5</c:v>
                </c:pt>
                <c:pt idx="17304">
                  <c:v>6.3475270000000003E-5</c:v>
                </c:pt>
                <c:pt idx="17305">
                  <c:v>6.3465940000000001E-5</c:v>
                </c:pt>
                <c:pt idx="17306">
                  <c:v>6.3376959999999997E-5</c:v>
                </c:pt>
                <c:pt idx="17307">
                  <c:v>6.3572419999999996E-5</c:v>
                </c:pt>
                <c:pt idx="17308">
                  <c:v>6.3807940000000006E-5</c:v>
                </c:pt>
                <c:pt idx="17309">
                  <c:v>6.3515170000000003E-5</c:v>
                </c:pt>
                <c:pt idx="17310">
                  <c:v>1.140301E-4</c:v>
                </c:pt>
                <c:pt idx="17311">
                  <c:v>1.3680530000000001E-4</c:v>
                </c:pt>
                <c:pt idx="17312">
                  <c:v>1.3680880000000001E-4</c:v>
                </c:pt>
                <c:pt idx="17313">
                  <c:v>1.252119E-4</c:v>
                </c:pt>
                <c:pt idx="17314">
                  <c:v>1.086963E-4</c:v>
                </c:pt>
                <c:pt idx="17315">
                  <c:v>9.4969069999999996E-5</c:v>
                </c:pt>
                <c:pt idx="17316">
                  <c:v>8.611774E-5</c:v>
                </c:pt>
                <c:pt idx="17317">
                  <c:v>8.1055760000000001E-5</c:v>
                </c:pt>
                <c:pt idx="17318">
                  <c:v>7.6760930000000001E-5</c:v>
                </c:pt>
                <c:pt idx="17319">
                  <c:v>7.3286279999999995E-5</c:v>
                </c:pt>
                <c:pt idx="17320">
                  <c:v>7.0108480000000007E-5</c:v>
                </c:pt>
                <c:pt idx="17321">
                  <c:v>6.8207720000000002E-5</c:v>
                </c:pt>
                <c:pt idx="17322">
                  <c:v>6.6672980000000002E-5</c:v>
                </c:pt>
                <c:pt idx="17323">
                  <c:v>6.6122509999999997E-5</c:v>
                </c:pt>
                <c:pt idx="17324">
                  <c:v>6.5639990000000001E-5</c:v>
                </c:pt>
                <c:pt idx="17325">
                  <c:v>6.509637E-5</c:v>
                </c:pt>
                <c:pt idx="17326">
                  <c:v>6.4082980000000002E-5</c:v>
                </c:pt>
                <c:pt idx="17327">
                  <c:v>6.3515780000000005E-5</c:v>
                </c:pt>
                <c:pt idx="17328">
                  <c:v>6.3224760000000002E-5</c:v>
                </c:pt>
                <c:pt idx="17329">
                  <c:v>6.2943949999999996E-5</c:v>
                </c:pt>
                <c:pt idx="17330">
                  <c:v>6.2916370000000004E-5</c:v>
                </c:pt>
                <c:pt idx="17331">
                  <c:v>6.28084E-5</c:v>
                </c:pt>
                <c:pt idx="17332">
                  <c:v>6.2251929999999995E-5</c:v>
                </c:pt>
                <c:pt idx="17333">
                  <c:v>6.2309560000000001E-5</c:v>
                </c:pt>
                <c:pt idx="17334">
                  <c:v>6.2499179999999998E-5</c:v>
                </c:pt>
                <c:pt idx="17335">
                  <c:v>6.2260449999999994E-5</c:v>
                </c:pt>
                <c:pt idx="17336">
                  <c:v>6.2290620000000004E-5</c:v>
                </c:pt>
                <c:pt idx="17337">
                  <c:v>6.2264169999999997E-5</c:v>
                </c:pt>
                <c:pt idx="17338">
                  <c:v>6.1963980000000004E-5</c:v>
                </c:pt>
                <c:pt idx="17339">
                  <c:v>6.1884619999999995E-5</c:v>
                </c:pt>
                <c:pt idx="17340">
                  <c:v>6.2078830000000001E-5</c:v>
                </c:pt>
                <c:pt idx="17341">
                  <c:v>6.1868529999999994E-5</c:v>
                </c:pt>
                <c:pt idx="17342">
                  <c:v>6.1922239999999998E-5</c:v>
                </c:pt>
                <c:pt idx="17343">
                  <c:v>1.124028E-4</c:v>
                </c:pt>
                <c:pt idx="17344">
                  <c:v>1.3461610000000001E-4</c:v>
                </c:pt>
                <c:pt idx="17345">
                  <c:v>1.3553940000000001E-4</c:v>
                </c:pt>
                <c:pt idx="17346">
                  <c:v>1.2446420000000001E-4</c:v>
                </c:pt>
                <c:pt idx="17347">
                  <c:v>1.085627E-4</c:v>
                </c:pt>
                <c:pt idx="17348">
                  <c:v>9.4460430000000003E-5</c:v>
                </c:pt>
                <c:pt idx="17349">
                  <c:v>8.500146E-5</c:v>
                </c:pt>
                <c:pt idx="17350">
                  <c:v>7.98798E-5</c:v>
                </c:pt>
                <c:pt idx="17351">
                  <c:v>7.6485450000000001E-5</c:v>
                </c:pt>
                <c:pt idx="17352">
                  <c:v>7.2429110000000002E-5</c:v>
                </c:pt>
                <c:pt idx="17353">
                  <c:v>6.9365949999999996E-5</c:v>
                </c:pt>
                <c:pt idx="17354">
                  <c:v>6.7262379999999993E-5</c:v>
                </c:pt>
                <c:pt idx="17355">
                  <c:v>6.643563E-5</c:v>
                </c:pt>
                <c:pt idx="17356">
                  <c:v>6.5765170000000003E-5</c:v>
                </c:pt>
                <c:pt idx="17357">
                  <c:v>6.5172910000000001E-5</c:v>
                </c:pt>
                <c:pt idx="17358">
                  <c:v>6.4836640000000005E-5</c:v>
                </c:pt>
                <c:pt idx="17359">
                  <c:v>6.4614980000000003E-5</c:v>
                </c:pt>
                <c:pt idx="17360">
                  <c:v>6.3788039999999996E-5</c:v>
                </c:pt>
                <c:pt idx="17361">
                  <c:v>6.3604189999999996E-5</c:v>
                </c:pt>
                <c:pt idx="17362">
                  <c:v>6.3510320000000002E-5</c:v>
                </c:pt>
                <c:pt idx="17363">
                  <c:v>6.2770520000000006E-5</c:v>
                </c:pt>
                <c:pt idx="17364">
                  <c:v>6.2516199999999996E-5</c:v>
                </c:pt>
                <c:pt idx="17365">
                  <c:v>6.2486389999999998E-5</c:v>
                </c:pt>
                <c:pt idx="17366">
                  <c:v>6.2184329999999996E-5</c:v>
                </c:pt>
                <c:pt idx="17367">
                  <c:v>6.2291699999999999E-5</c:v>
                </c:pt>
                <c:pt idx="17368">
                  <c:v>6.2345010000000001E-5</c:v>
                </c:pt>
                <c:pt idx="17369">
                  <c:v>6.2285990000000006E-5</c:v>
                </c:pt>
                <c:pt idx="17370">
                  <c:v>6.2364339999999998E-5</c:v>
                </c:pt>
                <c:pt idx="17371">
                  <c:v>6.2451810000000005E-5</c:v>
                </c:pt>
                <c:pt idx="17372">
                  <c:v>6.2721559999999997E-5</c:v>
                </c:pt>
                <c:pt idx="17373">
                  <c:v>6.2492450000000002E-5</c:v>
                </c:pt>
                <c:pt idx="17374">
                  <c:v>6.2644289999999999E-5</c:v>
                </c:pt>
                <c:pt idx="17375">
                  <c:v>6.2913800000000001E-5</c:v>
                </c:pt>
                <c:pt idx="17376">
                  <c:v>6.2611319999999996E-5</c:v>
                </c:pt>
                <c:pt idx="17377">
                  <c:v>1.130481E-4</c:v>
                </c:pt>
                <c:pt idx="17378">
                  <c:v>1.357423E-4</c:v>
                </c:pt>
                <c:pt idx="17379">
                  <c:v>1.3678320000000001E-4</c:v>
                </c:pt>
                <c:pt idx="17380">
                  <c:v>1.2441629999999999E-4</c:v>
                </c:pt>
                <c:pt idx="17381">
                  <c:v>1.08818E-4</c:v>
                </c:pt>
                <c:pt idx="17382">
                  <c:v>9.5316589999999994E-5</c:v>
                </c:pt>
                <c:pt idx="17383">
                  <c:v>8.5305949999999996E-5</c:v>
                </c:pt>
                <c:pt idx="17384">
                  <c:v>7.9781430000000004E-5</c:v>
                </c:pt>
                <c:pt idx="17385">
                  <c:v>7.6065290000000004E-5</c:v>
                </c:pt>
                <c:pt idx="17386">
                  <c:v>7.2781760000000006E-5</c:v>
                </c:pt>
                <c:pt idx="17387">
                  <c:v>6.9515590000000002E-5</c:v>
                </c:pt>
                <c:pt idx="17388">
                  <c:v>6.7280209999999994E-5</c:v>
                </c:pt>
                <c:pt idx="17389">
                  <c:v>6.6294119999999994E-5</c:v>
                </c:pt>
                <c:pt idx="17390">
                  <c:v>6.5485020000000002E-5</c:v>
                </c:pt>
                <c:pt idx="17391">
                  <c:v>6.5078220000000005E-5</c:v>
                </c:pt>
                <c:pt idx="17392">
                  <c:v>6.4544009999999998E-5</c:v>
                </c:pt>
                <c:pt idx="17393">
                  <c:v>6.3787990000000006E-5</c:v>
                </c:pt>
                <c:pt idx="17394">
                  <c:v>6.3262039999999994E-5</c:v>
                </c:pt>
                <c:pt idx="17395">
                  <c:v>6.3167339999999997E-5</c:v>
                </c:pt>
                <c:pt idx="17396">
                  <c:v>6.2577049999999997E-5</c:v>
                </c:pt>
                <c:pt idx="17397">
                  <c:v>6.2273160000000003E-5</c:v>
                </c:pt>
                <c:pt idx="17398">
                  <c:v>6.2257890000000005E-5</c:v>
                </c:pt>
                <c:pt idx="17399">
                  <c:v>6.1983930000000003E-5</c:v>
                </c:pt>
                <c:pt idx="17400">
                  <c:v>6.2057510000000001E-5</c:v>
                </c:pt>
                <c:pt idx="17401">
                  <c:v>6.2377570000000002E-5</c:v>
                </c:pt>
                <c:pt idx="17402">
                  <c:v>6.2542919999999995E-5</c:v>
                </c:pt>
                <c:pt idx="17403">
                  <c:v>6.2460049999999998E-5</c:v>
                </c:pt>
                <c:pt idx="17404">
                  <c:v>6.2621900000000004E-5</c:v>
                </c:pt>
                <c:pt idx="17405">
                  <c:v>6.2717449999999994E-5</c:v>
                </c:pt>
                <c:pt idx="17406">
                  <c:v>6.2394519999999995E-5</c:v>
                </c:pt>
                <c:pt idx="17407">
                  <c:v>6.2385259999999998E-5</c:v>
                </c:pt>
                <c:pt idx="17408">
                  <c:v>6.2427069999999995E-5</c:v>
                </c:pt>
                <c:pt idx="17409">
                  <c:v>6.1912719999999996E-5</c:v>
                </c:pt>
                <c:pt idx="17410">
                  <c:v>1.121812E-4</c:v>
                </c:pt>
                <c:pt idx="17411">
                  <c:v>1.350058E-4</c:v>
                </c:pt>
                <c:pt idx="17412">
                  <c:v>1.3514399999999999E-4</c:v>
                </c:pt>
                <c:pt idx="17413">
                  <c:v>1.241347E-4</c:v>
                </c:pt>
                <c:pt idx="17414">
                  <c:v>1.0806429999999999E-4</c:v>
                </c:pt>
                <c:pt idx="17415">
                  <c:v>9.4505950000000003E-5</c:v>
                </c:pt>
                <c:pt idx="17416">
                  <c:v>8.5633899999999993E-5</c:v>
                </c:pt>
                <c:pt idx="17417">
                  <c:v>8.0633389999999999E-5</c:v>
                </c:pt>
                <c:pt idx="17418">
                  <c:v>7.6373249999999999E-5</c:v>
                </c:pt>
                <c:pt idx="17419">
                  <c:v>7.2986399999999996E-5</c:v>
                </c:pt>
                <c:pt idx="17420">
                  <c:v>7.0197649999999997E-5</c:v>
                </c:pt>
                <c:pt idx="17421">
                  <c:v>6.8027720000000001E-5</c:v>
                </c:pt>
                <c:pt idx="17422">
                  <c:v>6.6893789999999999E-5</c:v>
                </c:pt>
                <c:pt idx="17423">
                  <c:v>6.6168069999999999E-5</c:v>
                </c:pt>
                <c:pt idx="17424">
                  <c:v>6.5592859999999997E-5</c:v>
                </c:pt>
                <c:pt idx="17425">
                  <c:v>6.5035780000000004E-5</c:v>
                </c:pt>
                <c:pt idx="17426">
                  <c:v>6.4493160000000005E-5</c:v>
                </c:pt>
                <c:pt idx="17427">
                  <c:v>6.3938199999999997E-5</c:v>
                </c:pt>
                <c:pt idx="17428">
                  <c:v>6.3937520000000004E-5</c:v>
                </c:pt>
                <c:pt idx="17429">
                  <c:v>6.4056670000000004E-5</c:v>
                </c:pt>
                <c:pt idx="17430">
                  <c:v>6.4124300000000005E-5</c:v>
                </c:pt>
                <c:pt idx="17431">
                  <c:v>6.3410770000000004E-5</c:v>
                </c:pt>
                <c:pt idx="17432">
                  <c:v>6.3354800000000005E-5</c:v>
                </c:pt>
                <c:pt idx="17433">
                  <c:v>6.3500610000000001E-5</c:v>
                </c:pt>
                <c:pt idx="17434">
                  <c:v>6.3387940000000006E-5</c:v>
                </c:pt>
                <c:pt idx="17435">
                  <c:v>6.3319860000000001E-5</c:v>
                </c:pt>
                <c:pt idx="17436">
                  <c:v>6.3479380000000006E-5</c:v>
                </c:pt>
                <c:pt idx="17437">
                  <c:v>6.3475739999999995E-5</c:v>
                </c:pt>
                <c:pt idx="17438">
                  <c:v>6.3357219999999998E-5</c:v>
                </c:pt>
                <c:pt idx="17439">
                  <c:v>6.3382670000000003E-5</c:v>
                </c:pt>
                <c:pt idx="17440">
                  <c:v>6.359592E-5</c:v>
                </c:pt>
                <c:pt idx="17441">
                  <c:v>6.3413009999999998E-5</c:v>
                </c:pt>
                <c:pt idx="17442">
                  <c:v>6.3181950000000002E-5</c:v>
                </c:pt>
                <c:pt idx="17443">
                  <c:v>6.3207370000000005E-5</c:v>
                </c:pt>
                <c:pt idx="17444">
                  <c:v>1.134636E-4</c:v>
                </c:pt>
                <c:pt idx="17445">
                  <c:v>1.3565459999999999E-4</c:v>
                </c:pt>
                <c:pt idx="17446">
                  <c:v>1.3660629999999999E-4</c:v>
                </c:pt>
                <c:pt idx="17447">
                  <c:v>1.2567080000000001E-4</c:v>
                </c:pt>
                <c:pt idx="17448">
                  <c:v>1.101181E-4</c:v>
                </c:pt>
                <c:pt idx="17449">
                  <c:v>9.6492189999999997E-5</c:v>
                </c:pt>
                <c:pt idx="17450">
                  <c:v>8.7102829999999998E-5</c:v>
                </c:pt>
                <c:pt idx="17451">
                  <c:v>8.1364620000000005E-5</c:v>
                </c:pt>
                <c:pt idx="17452">
                  <c:v>7.7136960000000001E-5</c:v>
                </c:pt>
                <c:pt idx="17453">
                  <c:v>7.3284460000000003E-5</c:v>
                </c:pt>
                <c:pt idx="17454">
                  <c:v>6.9953840000000004E-5</c:v>
                </c:pt>
                <c:pt idx="17455">
                  <c:v>6.7697539999999996E-5</c:v>
                </c:pt>
                <c:pt idx="17456">
                  <c:v>6.6222269999999996E-5</c:v>
                </c:pt>
                <c:pt idx="17457">
                  <c:v>6.5638009999999998E-5</c:v>
                </c:pt>
                <c:pt idx="17458">
                  <c:v>6.5290469999999999E-5</c:v>
                </c:pt>
                <c:pt idx="17459">
                  <c:v>6.4530710000000003E-5</c:v>
                </c:pt>
                <c:pt idx="17460">
                  <c:v>6.3994110000000005E-5</c:v>
                </c:pt>
                <c:pt idx="17461">
                  <c:v>6.3574310000000006E-5</c:v>
                </c:pt>
                <c:pt idx="17462">
                  <c:v>6.3142729999999996E-5</c:v>
                </c:pt>
                <c:pt idx="17463">
                  <c:v>6.327762E-5</c:v>
                </c:pt>
                <c:pt idx="17464">
                  <c:v>6.3282789999999996E-5</c:v>
                </c:pt>
                <c:pt idx="17465">
                  <c:v>6.3338199999999996E-5</c:v>
                </c:pt>
                <c:pt idx="17466">
                  <c:v>6.2688170000000005E-5</c:v>
                </c:pt>
                <c:pt idx="17467">
                  <c:v>6.255887E-5</c:v>
                </c:pt>
                <c:pt idx="17468">
                  <c:v>6.2878180000000002E-5</c:v>
                </c:pt>
                <c:pt idx="17469">
                  <c:v>6.2958279999999995E-5</c:v>
                </c:pt>
                <c:pt idx="17470">
                  <c:v>6.240156E-5</c:v>
                </c:pt>
                <c:pt idx="17471">
                  <c:v>6.2048070000000004E-5</c:v>
                </c:pt>
                <c:pt idx="17472">
                  <c:v>6.2258440000000003E-5</c:v>
                </c:pt>
                <c:pt idx="17473">
                  <c:v>6.2523139999999994E-5</c:v>
                </c:pt>
                <c:pt idx="17474">
                  <c:v>6.2885799999999993E-5</c:v>
                </c:pt>
                <c:pt idx="17475">
                  <c:v>6.330299E-5</c:v>
                </c:pt>
                <c:pt idx="17476">
                  <c:v>6.3379099999999998E-5</c:v>
                </c:pt>
                <c:pt idx="17477">
                  <c:v>6.2481020000000002E-5</c:v>
                </c:pt>
                <c:pt idx="17478">
                  <c:v>1.123337E-4</c:v>
                </c:pt>
                <c:pt idx="17479">
                  <c:v>1.341398E-4</c:v>
                </c:pt>
                <c:pt idx="17480">
                  <c:v>1.3509549999999999E-4</c:v>
                </c:pt>
                <c:pt idx="17481">
                  <c:v>1.2384240000000001E-4</c:v>
                </c:pt>
                <c:pt idx="17482">
                  <c:v>1.082593E-4</c:v>
                </c:pt>
                <c:pt idx="17483">
                  <c:v>9.4824880000000006E-5</c:v>
                </c:pt>
                <c:pt idx="17484">
                  <c:v>8.6258169999999998E-5</c:v>
                </c:pt>
                <c:pt idx="17485">
                  <c:v>8.0950170000000001E-5</c:v>
                </c:pt>
                <c:pt idx="17486">
                  <c:v>7.660031E-5</c:v>
                </c:pt>
                <c:pt idx="17487">
                  <c:v>7.2967870000000001E-5</c:v>
                </c:pt>
                <c:pt idx="17488">
                  <c:v>6.9760320000000005E-5</c:v>
                </c:pt>
                <c:pt idx="17489">
                  <c:v>6.7626780000000006E-5</c:v>
                </c:pt>
                <c:pt idx="17490">
                  <c:v>6.6409209999999995E-5</c:v>
                </c:pt>
                <c:pt idx="17491">
                  <c:v>6.6178750000000001E-5</c:v>
                </c:pt>
                <c:pt idx="17492">
                  <c:v>6.5821679999999999E-5</c:v>
                </c:pt>
                <c:pt idx="17493">
                  <c:v>6.4618609999999999E-5</c:v>
                </c:pt>
                <c:pt idx="17494">
                  <c:v>6.3930920000000003E-5</c:v>
                </c:pt>
                <c:pt idx="17495">
                  <c:v>6.3503200000000006E-5</c:v>
                </c:pt>
                <c:pt idx="17496">
                  <c:v>6.3567110000000004E-5</c:v>
                </c:pt>
                <c:pt idx="17497">
                  <c:v>6.2650410000000007E-5</c:v>
                </c:pt>
                <c:pt idx="17498">
                  <c:v>6.27528E-5</c:v>
                </c:pt>
                <c:pt idx="17499">
                  <c:v>6.3138889999999999E-5</c:v>
                </c:pt>
                <c:pt idx="17500">
                  <c:v>6.3231649999999996E-5</c:v>
                </c:pt>
                <c:pt idx="17501">
                  <c:v>6.3360590000000004E-5</c:v>
                </c:pt>
                <c:pt idx="17502">
                  <c:v>6.3318340000000003E-5</c:v>
                </c:pt>
                <c:pt idx="17503">
                  <c:v>6.2643469999999995E-5</c:v>
                </c:pt>
                <c:pt idx="17504">
                  <c:v>6.2455019999999999E-5</c:v>
                </c:pt>
                <c:pt idx="17505">
                  <c:v>6.2701680000000002E-5</c:v>
                </c:pt>
                <c:pt idx="17506">
                  <c:v>6.2978989999999994E-5</c:v>
                </c:pt>
                <c:pt idx="17507">
                  <c:v>6.2881539999999994E-5</c:v>
                </c:pt>
                <c:pt idx="17508">
                  <c:v>6.2292209999999994E-5</c:v>
                </c:pt>
                <c:pt idx="17509">
                  <c:v>6.230199E-5</c:v>
                </c:pt>
                <c:pt idx="17510">
                  <c:v>6.2328669999999996E-5</c:v>
                </c:pt>
                <c:pt idx="17511">
                  <c:v>6.2724350000000002E-5</c:v>
                </c:pt>
                <c:pt idx="17512">
                  <c:v>1.1302399999999999E-4</c:v>
                </c:pt>
                <c:pt idx="17513">
                  <c:v>1.3500980000000001E-4</c:v>
                </c:pt>
                <c:pt idx="17514">
                  <c:v>1.3465969999999999E-4</c:v>
                </c:pt>
                <c:pt idx="17515">
                  <c:v>1.2235539999999999E-4</c:v>
                </c:pt>
                <c:pt idx="17516">
                  <c:v>1.0683409999999999E-4</c:v>
                </c:pt>
                <c:pt idx="17517">
                  <c:v>9.3926039999999998E-5</c:v>
                </c:pt>
                <c:pt idx="17518">
                  <c:v>8.5153420000000005E-5</c:v>
                </c:pt>
                <c:pt idx="17519">
                  <c:v>8.0310049999999999E-5</c:v>
                </c:pt>
                <c:pt idx="17520">
                  <c:v>7.7132609999999995E-5</c:v>
                </c:pt>
                <c:pt idx="17521">
                  <c:v>7.3934109999999995E-5</c:v>
                </c:pt>
                <c:pt idx="17522">
                  <c:v>7.1130449999999996E-5</c:v>
                </c:pt>
                <c:pt idx="17523">
                  <c:v>6.9151950000000001E-5</c:v>
                </c:pt>
                <c:pt idx="17524">
                  <c:v>6.7833509999999994E-5</c:v>
                </c:pt>
                <c:pt idx="17525">
                  <c:v>6.7104759999999999E-5</c:v>
                </c:pt>
                <c:pt idx="17526">
                  <c:v>6.6459449999999999E-5</c:v>
                </c:pt>
                <c:pt idx="17527">
                  <c:v>6.5955499999999996E-5</c:v>
                </c:pt>
                <c:pt idx="17528">
                  <c:v>6.5490129999999994E-5</c:v>
                </c:pt>
                <c:pt idx="17529">
                  <c:v>6.4901219999999996E-5</c:v>
                </c:pt>
                <c:pt idx="17530">
                  <c:v>6.4531460000000001E-5</c:v>
                </c:pt>
                <c:pt idx="17531">
                  <c:v>6.4343380000000003E-5</c:v>
                </c:pt>
                <c:pt idx="17532">
                  <c:v>6.4143490000000006E-5</c:v>
                </c:pt>
                <c:pt idx="17533">
                  <c:v>6.3941249999999994E-5</c:v>
                </c:pt>
                <c:pt idx="17534">
                  <c:v>6.3766719999999995E-5</c:v>
                </c:pt>
                <c:pt idx="17535">
                  <c:v>6.3636230000000001E-5</c:v>
                </c:pt>
                <c:pt idx="17536">
                  <c:v>6.3736309999999996E-5</c:v>
                </c:pt>
                <c:pt idx="17537">
                  <c:v>6.3712390000000003E-5</c:v>
                </c:pt>
                <c:pt idx="17538">
                  <c:v>6.3573559999999994E-5</c:v>
                </c:pt>
                <c:pt idx="17539">
                  <c:v>6.3620590000000005E-5</c:v>
                </c:pt>
                <c:pt idx="17540">
                  <c:v>6.3530720000000006E-5</c:v>
                </c:pt>
                <c:pt idx="17541">
                  <c:v>6.3650960000000002E-5</c:v>
                </c:pt>
                <c:pt idx="17542">
                  <c:v>6.3629569999999996E-5</c:v>
                </c:pt>
                <c:pt idx="17543">
                  <c:v>6.3741820000000002E-5</c:v>
                </c:pt>
                <c:pt idx="17544">
                  <c:v>6.380108E-5</c:v>
                </c:pt>
                <c:pt idx="17545">
                  <c:v>6.3728569999999996E-5</c:v>
                </c:pt>
                <c:pt idx="17546">
                  <c:v>6.378577E-5</c:v>
                </c:pt>
                <c:pt idx="17547">
                  <c:v>1.135313E-4</c:v>
                </c:pt>
                <c:pt idx="17548">
                  <c:v>1.3481149999999999E-4</c:v>
                </c:pt>
                <c:pt idx="17549">
                  <c:v>1.3425430000000001E-4</c:v>
                </c:pt>
                <c:pt idx="17550">
                  <c:v>1.216384E-4</c:v>
                </c:pt>
                <c:pt idx="17551">
                  <c:v>1.059308E-4</c:v>
                </c:pt>
                <c:pt idx="17552">
                  <c:v>9.3215710000000003E-5</c:v>
                </c:pt>
                <c:pt idx="17553">
                  <c:v>8.4459909999999995E-5</c:v>
                </c:pt>
                <c:pt idx="17554">
                  <c:v>7.9549809999999996E-5</c:v>
                </c:pt>
                <c:pt idx="17555">
                  <c:v>7.6282499999999993E-5</c:v>
                </c:pt>
                <c:pt idx="17556">
                  <c:v>7.3249109999999997E-5</c:v>
                </c:pt>
                <c:pt idx="17557">
                  <c:v>7.0533989999999999E-5</c:v>
                </c:pt>
                <c:pt idx="17558">
                  <c:v>6.8410829999999994E-5</c:v>
                </c:pt>
                <c:pt idx="17559">
                  <c:v>6.7224999999999994E-5</c:v>
                </c:pt>
                <c:pt idx="17560">
                  <c:v>6.6521520000000005E-5</c:v>
                </c:pt>
                <c:pt idx="17561">
                  <c:v>6.5879660000000003E-5</c:v>
                </c:pt>
                <c:pt idx="17562">
                  <c:v>6.4635999999999996E-5</c:v>
                </c:pt>
                <c:pt idx="17563">
                  <c:v>6.4165940000000005E-5</c:v>
                </c:pt>
                <c:pt idx="17564">
                  <c:v>6.3912579999999994E-5</c:v>
                </c:pt>
                <c:pt idx="17565">
                  <c:v>6.3962100000000002E-5</c:v>
                </c:pt>
                <c:pt idx="17566">
                  <c:v>6.3190470000000002E-5</c:v>
                </c:pt>
                <c:pt idx="17567">
                  <c:v>6.3123280000000005E-5</c:v>
                </c:pt>
                <c:pt idx="17568">
                  <c:v>6.3377420000000002E-5</c:v>
                </c:pt>
                <c:pt idx="17569">
                  <c:v>6.3550169999999998E-5</c:v>
                </c:pt>
                <c:pt idx="17570">
                  <c:v>6.3757360000000004E-5</c:v>
                </c:pt>
                <c:pt idx="17571">
                  <c:v>6.4018670000000002E-5</c:v>
                </c:pt>
                <c:pt idx="17572">
                  <c:v>6.4121350000000002E-5</c:v>
                </c:pt>
                <c:pt idx="17573">
                  <c:v>6.3875039999999997E-5</c:v>
                </c:pt>
                <c:pt idx="17574">
                  <c:v>6.3123040000000001E-5</c:v>
                </c:pt>
                <c:pt idx="17575">
                  <c:v>6.3223309999999996E-5</c:v>
                </c:pt>
                <c:pt idx="17576">
                  <c:v>6.3365620000000003E-5</c:v>
                </c:pt>
                <c:pt idx="17577">
                  <c:v>6.357945E-5</c:v>
                </c:pt>
                <c:pt idx="17578">
                  <c:v>6.3674790000000002E-5</c:v>
                </c:pt>
                <c:pt idx="17579">
                  <c:v>6.4185660000000002E-5</c:v>
                </c:pt>
                <c:pt idx="17580">
                  <c:v>6.4186490000000006E-5</c:v>
                </c:pt>
                <c:pt idx="17581">
                  <c:v>6.4301360000000005E-5</c:v>
                </c:pt>
                <c:pt idx="17582">
                  <c:v>1.145399E-4</c:v>
                </c:pt>
                <c:pt idx="17583">
                  <c:v>1.3645310000000001E-4</c:v>
                </c:pt>
                <c:pt idx="17584">
                  <c:v>1.359315E-4</c:v>
                </c:pt>
                <c:pt idx="17585">
                  <c:v>1.2293779999999999E-4</c:v>
                </c:pt>
                <c:pt idx="17586">
                  <c:v>1.069687E-4</c:v>
                </c:pt>
                <c:pt idx="17587">
                  <c:v>9.3663590000000002E-5</c:v>
                </c:pt>
                <c:pt idx="17588">
                  <c:v>8.5145129999999994E-5</c:v>
                </c:pt>
                <c:pt idx="17589">
                  <c:v>8.0531920000000002E-5</c:v>
                </c:pt>
                <c:pt idx="17590">
                  <c:v>7.7294870000000002E-5</c:v>
                </c:pt>
                <c:pt idx="17591">
                  <c:v>7.4381570000000004E-5</c:v>
                </c:pt>
                <c:pt idx="17592">
                  <c:v>7.1642459999999994E-5</c:v>
                </c:pt>
                <c:pt idx="17593">
                  <c:v>6.9413459999999999E-5</c:v>
                </c:pt>
                <c:pt idx="17594">
                  <c:v>6.8140120000000003E-5</c:v>
                </c:pt>
                <c:pt idx="17595">
                  <c:v>6.6668930000000003E-5</c:v>
                </c:pt>
                <c:pt idx="17596">
                  <c:v>6.6258899999999997E-5</c:v>
                </c:pt>
                <c:pt idx="17597">
                  <c:v>6.5716459999999997E-5</c:v>
                </c:pt>
                <c:pt idx="17598">
                  <c:v>6.5444590000000006E-5</c:v>
                </c:pt>
                <c:pt idx="17599">
                  <c:v>6.5352360000000005E-5</c:v>
                </c:pt>
                <c:pt idx="17600">
                  <c:v>6.540576E-5</c:v>
                </c:pt>
                <c:pt idx="17601">
                  <c:v>6.5329589999999998E-5</c:v>
                </c:pt>
                <c:pt idx="17602">
                  <c:v>6.5168159999999994E-5</c:v>
                </c:pt>
                <c:pt idx="17603">
                  <c:v>6.5223819999999999E-5</c:v>
                </c:pt>
                <c:pt idx="17604">
                  <c:v>6.5230700000000005E-5</c:v>
                </c:pt>
                <c:pt idx="17605">
                  <c:v>6.4916929999999997E-5</c:v>
                </c:pt>
                <c:pt idx="17606">
                  <c:v>6.4744580000000002E-5</c:v>
                </c:pt>
                <c:pt idx="17607">
                  <c:v>6.4727970000000006E-5</c:v>
                </c:pt>
                <c:pt idx="17608">
                  <c:v>6.4771269999999999E-5</c:v>
                </c:pt>
                <c:pt idx="17609">
                  <c:v>6.4693939999999997E-5</c:v>
                </c:pt>
                <c:pt idx="17610">
                  <c:v>6.4566750000000003E-5</c:v>
                </c:pt>
                <c:pt idx="17611">
                  <c:v>6.4595980000000002E-5</c:v>
                </c:pt>
                <c:pt idx="17612">
                  <c:v>6.4555730000000005E-5</c:v>
                </c:pt>
                <c:pt idx="17613">
                  <c:v>6.4642599999999997E-5</c:v>
                </c:pt>
                <c:pt idx="17614">
                  <c:v>6.478736E-5</c:v>
                </c:pt>
                <c:pt idx="17615">
                  <c:v>6.4815940000000007E-5</c:v>
                </c:pt>
                <c:pt idx="17616">
                  <c:v>1.147468E-4</c:v>
                </c:pt>
                <c:pt idx="17617">
                  <c:v>1.3633969999999999E-4</c:v>
                </c:pt>
                <c:pt idx="17618">
                  <c:v>1.3580579999999999E-4</c:v>
                </c:pt>
                <c:pt idx="17619">
                  <c:v>1.2318710000000001E-4</c:v>
                </c:pt>
                <c:pt idx="17620">
                  <c:v>1.07466E-4</c:v>
                </c:pt>
                <c:pt idx="17621">
                  <c:v>9.4571400000000001E-5</c:v>
                </c:pt>
                <c:pt idx="17622">
                  <c:v>8.6135200000000002E-5</c:v>
                </c:pt>
                <c:pt idx="17623">
                  <c:v>8.1297309999999999E-5</c:v>
                </c:pt>
                <c:pt idx="17624">
                  <c:v>7.8043329999999994E-5</c:v>
                </c:pt>
                <c:pt idx="17625">
                  <c:v>7.5172720000000001E-5</c:v>
                </c:pt>
                <c:pt idx="17626">
                  <c:v>7.2348989999999994E-5</c:v>
                </c:pt>
                <c:pt idx="17627">
                  <c:v>7.0302299999999999E-5</c:v>
                </c:pt>
                <c:pt idx="17628">
                  <c:v>6.9107339999999998E-5</c:v>
                </c:pt>
                <c:pt idx="17629">
                  <c:v>6.8313110000000002E-5</c:v>
                </c:pt>
                <c:pt idx="17630">
                  <c:v>6.7519570000000001E-5</c:v>
                </c:pt>
                <c:pt idx="17631">
                  <c:v>6.6760190000000004E-5</c:v>
                </c:pt>
                <c:pt idx="17632">
                  <c:v>6.6073309999999997E-5</c:v>
                </c:pt>
                <c:pt idx="17633">
                  <c:v>6.5230149999999994E-5</c:v>
                </c:pt>
                <c:pt idx="17634">
                  <c:v>6.4841009999999999E-5</c:v>
                </c:pt>
                <c:pt idx="17635">
                  <c:v>6.4927140000000007E-5</c:v>
                </c:pt>
                <c:pt idx="17636">
                  <c:v>6.5054930000000002E-5</c:v>
                </c:pt>
                <c:pt idx="17637">
                  <c:v>6.4943229999999994E-5</c:v>
                </c:pt>
                <c:pt idx="17638">
                  <c:v>6.4966830000000005E-5</c:v>
                </c:pt>
                <c:pt idx="17639">
                  <c:v>6.5081650000000001E-5</c:v>
                </c:pt>
                <c:pt idx="17640">
                  <c:v>6.5143450000000001E-5</c:v>
                </c:pt>
                <c:pt idx="17641">
                  <c:v>6.5228409999999994E-5</c:v>
                </c:pt>
                <c:pt idx="17642">
                  <c:v>6.5211589999999997E-5</c:v>
                </c:pt>
                <c:pt idx="17643">
                  <c:v>6.514654E-5</c:v>
                </c:pt>
                <c:pt idx="17644">
                  <c:v>6.4968190000000005E-5</c:v>
                </c:pt>
                <c:pt idx="17645">
                  <c:v>6.4858439999999998E-5</c:v>
                </c:pt>
                <c:pt idx="17646">
                  <c:v>6.490128E-5</c:v>
                </c:pt>
                <c:pt idx="17647">
                  <c:v>6.49193E-5</c:v>
                </c:pt>
                <c:pt idx="17648">
                  <c:v>6.4906869999999998E-5</c:v>
                </c:pt>
                <c:pt idx="17649">
                  <c:v>6.5159509999999999E-5</c:v>
                </c:pt>
                <c:pt idx="17650">
                  <c:v>6.4449089999999999E-5</c:v>
                </c:pt>
                <c:pt idx="17651">
                  <c:v>1.1484699999999999E-4</c:v>
                </c:pt>
                <c:pt idx="17652">
                  <c:v>1.3654650000000001E-4</c:v>
                </c:pt>
                <c:pt idx="17653">
                  <c:v>1.361592E-4</c:v>
                </c:pt>
                <c:pt idx="17654">
                  <c:v>1.237663E-4</c:v>
                </c:pt>
                <c:pt idx="17655">
                  <c:v>1.080526E-4</c:v>
                </c:pt>
                <c:pt idx="17656">
                  <c:v>9.5091889999999996E-5</c:v>
                </c:pt>
                <c:pt idx="17657">
                  <c:v>8.6601009999999994E-5</c:v>
                </c:pt>
                <c:pt idx="17658">
                  <c:v>8.1872669999999998E-5</c:v>
                </c:pt>
                <c:pt idx="17659">
                  <c:v>7.8689829999999995E-5</c:v>
                </c:pt>
                <c:pt idx="17660">
                  <c:v>7.549701E-5</c:v>
                </c:pt>
                <c:pt idx="17661">
                  <c:v>7.2805239999999995E-5</c:v>
                </c:pt>
                <c:pt idx="17662">
                  <c:v>7.0405499999999995E-5</c:v>
                </c:pt>
                <c:pt idx="17663">
                  <c:v>6.8697880000000004E-5</c:v>
                </c:pt>
                <c:pt idx="17664">
                  <c:v>6.7610690000000006E-5</c:v>
                </c:pt>
                <c:pt idx="17665">
                  <c:v>6.7458620000000006E-5</c:v>
                </c:pt>
                <c:pt idx="17666">
                  <c:v>6.7252860000000005E-5</c:v>
                </c:pt>
                <c:pt idx="17667">
                  <c:v>6.7096979999999997E-5</c:v>
                </c:pt>
                <c:pt idx="17668">
                  <c:v>6.7054709999999994E-5</c:v>
                </c:pt>
                <c:pt idx="17669">
                  <c:v>6.6997549999999994E-5</c:v>
                </c:pt>
                <c:pt idx="17670">
                  <c:v>6.6659790000000001E-5</c:v>
                </c:pt>
                <c:pt idx="17671">
                  <c:v>6.6188490000000004E-5</c:v>
                </c:pt>
                <c:pt idx="17672">
                  <c:v>6.607413E-5</c:v>
                </c:pt>
                <c:pt idx="17673">
                  <c:v>6.5950620000000007E-5</c:v>
                </c:pt>
                <c:pt idx="17674">
                  <c:v>6.5719329999999995E-5</c:v>
                </c:pt>
                <c:pt idx="17675">
                  <c:v>6.5784710000000001E-5</c:v>
                </c:pt>
                <c:pt idx="17676">
                  <c:v>6.5859180000000007E-5</c:v>
                </c:pt>
                <c:pt idx="17677">
                  <c:v>6.5124169999999993E-5</c:v>
                </c:pt>
                <c:pt idx="17678">
                  <c:v>6.5268250000000003E-5</c:v>
                </c:pt>
                <c:pt idx="17679">
                  <c:v>6.5193359999999995E-5</c:v>
                </c:pt>
                <c:pt idx="17680">
                  <c:v>6.5349850000000006E-5</c:v>
                </c:pt>
                <c:pt idx="17681">
                  <c:v>6.5540240000000003E-5</c:v>
                </c:pt>
                <c:pt idx="17682">
                  <c:v>6.5749409999999998E-5</c:v>
                </c:pt>
                <c:pt idx="17683">
                  <c:v>6.5841169999999994E-5</c:v>
                </c:pt>
                <c:pt idx="17684">
                  <c:v>6.5206610000000001E-5</c:v>
                </c:pt>
                <c:pt idx="17685">
                  <c:v>6.5220200000000003E-5</c:v>
                </c:pt>
                <c:pt idx="17686">
                  <c:v>6.5168910000000006E-5</c:v>
                </c:pt>
                <c:pt idx="17687">
                  <c:v>1.1528890000000001E-4</c:v>
                </c:pt>
                <c:pt idx="17688">
                  <c:v>1.371872E-4</c:v>
                </c:pt>
                <c:pt idx="17689">
                  <c:v>1.3815480000000001E-4</c:v>
                </c:pt>
                <c:pt idx="17690">
                  <c:v>1.2678799999999999E-4</c:v>
                </c:pt>
                <c:pt idx="17691">
                  <c:v>1.111152E-4</c:v>
                </c:pt>
                <c:pt idx="17692">
                  <c:v>9.7842200000000003E-5</c:v>
                </c:pt>
                <c:pt idx="17693">
                  <c:v>8.9039240000000002E-5</c:v>
                </c:pt>
                <c:pt idx="17694">
                  <c:v>8.3136300000000006E-5</c:v>
                </c:pt>
                <c:pt idx="17695">
                  <c:v>7.942046E-5</c:v>
                </c:pt>
                <c:pt idx="17696">
                  <c:v>7.611308E-5</c:v>
                </c:pt>
                <c:pt idx="17697">
                  <c:v>7.3063250000000006E-5</c:v>
                </c:pt>
                <c:pt idx="17698">
                  <c:v>7.0756230000000001E-5</c:v>
                </c:pt>
                <c:pt idx="17699">
                  <c:v>6.9627430000000006E-5</c:v>
                </c:pt>
                <c:pt idx="17700">
                  <c:v>6.9115390000000005E-5</c:v>
                </c:pt>
                <c:pt idx="17701">
                  <c:v>6.8828369999999998E-5</c:v>
                </c:pt>
                <c:pt idx="17702">
                  <c:v>6.8385420000000006E-5</c:v>
                </c:pt>
                <c:pt idx="17703">
                  <c:v>6.6936739999999995E-5</c:v>
                </c:pt>
                <c:pt idx="17704">
                  <c:v>6.627503E-5</c:v>
                </c:pt>
                <c:pt idx="17705">
                  <c:v>6.6137189999999993E-5</c:v>
                </c:pt>
                <c:pt idx="17706">
                  <c:v>6.6019259999999997E-5</c:v>
                </c:pt>
                <c:pt idx="17707">
                  <c:v>6.601756E-5</c:v>
                </c:pt>
                <c:pt idx="17708">
                  <c:v>6.59542E-5</c:v>
                </c:pt>
                <c:pt idx="17709">
                  <c:v>6.5159619999999993E-5</c:v>
                </c:pt>
                <c:pt idx="17710">
                  <c:v>6.5139689999999995E-5</c:v>
                </c:pt>
                <c:pt idx="17711">
                  <c:v>6.5214449999999994E-5</c:v>
                </c:pt>
                <c:pt idx="17712">
                  <c:v>6.5439399999999996E-5</c:v>
                </c:pt>
                <c:pt idx="17713">
                  <c:v>6.5693999999999998E-5</c:v>
                </c:pt>
                <c:pt idx="17714">
                  <c:v>6.4988239999999998E-5</c:v>
                </c:pt>
                <c:pt idx="17715">
                  <c:v>6.4976959999999995E-5</c:v>
                </c:pt>
                <c:pt idx="17716">
                  <c:v>6.5328910000000005E-5</c:v>
                </c:pt>
                <c:pt idx="17717">
                  <c:v>6.5595759999999997E-5</c:v>
                </c:pt>
                <c:pt idx="17718">
                  <c:v>6.5789000000000003E-5</c:v>
                </c:pt>
                <c:pt idx="17719">
                  <c:v>6.493111E-5</c:v>
                </c:pt>
                <c:pt idx="17720">
                  <c:v>6.4963670000000001E-5</c:v>
                </c:pt>
                <c:pt idx="17721">
                  <c:v>6.4970959999999996E-5</c:v>
                </c:pt>
                <c:pt idx="17722">
                  <c:v>1.156365E-4</c:v>
                </c:pt>
                <c:pt idx="17723">
                  <c:v>1.3760500000000001E-4</c:v>
                </c:pt>
                <c:pt idx="17724">
                  <c:v>1.372472E-4</c:v>
                </c:pt>
                <c:pt idx="17725">
                  <c:v>1.2468639999999999E-4</c:v>
                </c:pt>
                <c:pt idx="17726">
                  <c:v>1.0888E-4</c:v>
                </c:pt>
                <c:pt idx="17727">
                  <c:v>9.5637809999999995E-5</c:v>
                </c:pt>
                <c:pt idx="17728">
                  <c:v>8.6730540000000002E-5</c:v>
                </c:pt>
                <c:pt idx="17729">
                  <c:v>8.1919529999999996E-5</c:v>
                </c:pt>
                <c:pt idx="17730">
                  <c:v>7.8523310000000002E-5</c:v>
                </c:pt>
                <c:pt idx="17731">
                  <c:v>7.5715230000000005E-5</c:v>
                </c:pt>
                <c:pt idx="17732">
                  <c:v>7.2746860000000004E-5</c:v>
                </c:pt>
                <c:pt idx="17733">
                  <c:v>7.0679940000000003E-5</c:v>
                </c:pt>
                <c:pt idx="17734">
                  <c:v>6.9455390000000005E-5</c:v>
                </c:pt>
                <c:pt idx="17735">
                  <c:v>6.8708419999999996E-5</c:v>
                </c:pt>
                <c:pt idx="17736">
                  <c:v>6.8254990000000002E-5</c:v>
                </c:pt>
                <c:pt idx="17737">
                  <c:v>6.7728499999999994E-5</c:v>
                </c:pt>
                <c:pt idx="17738">
                  <c:v>6.7073410000000001E-5</c:v>
                </c:pt>
                <c:pt idx="17739">
                  <c:v>6.6836700000000003E-5</c:v>
                </c:pt>
                <c:pt idx="17740">
                  <c:v>6.6374579999999998E-5</c:v>
                </c:pt>
                <c:pt idx="17741">
                  <c:v>6.6360409999999996E-5</c:v>
                </c:pt>
                <c:pt idx="17742">
                  <c:v>6.6110240000000006E-5</c:v>
                </c:pt>
                <c:pt idx="17743">
                  <c:v>6.6073250000000006E-5</c:v>
                </c:pt>
                <c:pt idx="17744">
                  <c:v>6.6289250000000006E-5</c:v>
                </c:pt>
                <c:pt idx="17745">
                  <c:v>6.5516430000000004E-5</c:v>
                </c:pt>
                <c:pt idx="17746">
                  <c:v>6.5381220000000005E-5</c:v>
                </c:pt>
                <c:pt idx="17747">
                  <c:v>6.4730009999999999E-5</c:v>
                </c:pt>
                <c:pt idx="17748">
                  <c:v>6.4844200000000005E-5</c:v>
                </c:pt>
                <c:pt idx="17749">
                  <c:v>6.5049320000000002E-5</c:v>
                </c:pt>
                <c:pt idx="17750">
                  <c:v>6.4924509999999999E-5</c:v>
                </c:pt>
                <c:pt idx="17751">
                  <c:v>6.4744180000000001E-5</c:v>
                </c:pt>
                <c:pt idx="17752">
                  <c:v>6.5038660000000002E-5</c:v>
                </c:pt>
                <c:pt idx="17753">
                  <c:v>6.5167920000000005E-5</c:v>
                </c:pt>
                <c:pt idx="17754">
                  <c:v>6.5653109999999997E-5</c:v>
                </c:pt>
                <c:pt idx="17755">
                  <c:v>6.5596119999999995E-5</c:v>
                </c:pt>
                <c:pt idx="17756">
                  <c:v>6.5348339999999995E-5</c:v>
                </c:pt>
                <c:pt idx="17757">
                  <c:v>6.5741530000000003E-5</c:v>
                </c:pt>
                <c:pt idx="17758">
                  <c:v>1.159026E-4</c:v>
                </c:pt>
                <c:pt idx="17759">
                  <c:v>1.3767949999999999E-4</c:v>
                </c:pt>
                <c:pt idx="17760">
                  <c:v>1.372193E-4</c:v>
                </c:pt>
                <c:pt idx="17761">
                  <c:v>1.2462120000000001E-4</c:v>
                </c:pt>
                <c:pt idx="17762">
                  <c:v>1.08662E-4</c:v>
                </c:pt>
                <c:pt idx="17763">
                  <c:v>9.5678070000000006E-5</c:v>
                </c:pt>
                <c:pt idx="17764">
                  <c:v>8.7463699999999994E-5</c:v>
                </c:pt>
                <c:pt idx="17765">
                  <c:v>8.2856779999999994E-5</c:v>
                </c:pt>
                <c:pt idx="17766">
                  <c:v>7.9758350000000002E-5</c:v>
                </c:pt>
                <c:pt idx="17767">
                  <c:v>7.6666679999999994E-5</c:v>
                </c:pt>
                <c:pt idx="17768">
                  <c:v>7.406515E-5</c:v>
                </c:pt>
                <c:pt idx="17769">
                  <c:v>7.199881E-5</c:v>
                </c:pt>
                <c:pt idx="17770">
                  <c:v>7.0189220000000004E-5</c:v>
                </c:pt>
                <c:pt idx="17771">
                  <c:v>6.890124E-5</c:v>
                </c:pt>
                <c:pt idx="17772">
                  <c:v>6.8521170000000002E-5</c:v>
                </c:pt>
                <c:pt idx="17773">
                  <c:v>6.8263259999999998E-5</c:v>
                </c:pt>
                <c:pt idx="17774">
                  <c:v>6.8107289999999997E-5</c:v>
                </c:pt>
                <c:pt idx="17775">
                  <c:v>6.7920569999999999E-5</c:v>
                </c:pt>
                <c:pt idx="17776">
                  <c:v>6.7717610000000004E-5</c:v>
                </c:pt>
                <c:pt idx="17777">
                  <c:v>6.7651520000000002E-5</c:v>
                </c:pt>
                <c:pt idx="17778">
                  <c:v>6.7633059999999999E-5</c:v>
                </c:pt>
                <c:pt idx="17779">
                  <c:v>6.7610440000000002E-5</c:v>
                </c:pt>
                <c:pt idx="17780">
                  <c:v>6.7561329999999995E-5</c:v>
                </c:pt>
                <c:pt idx="17781">
                  <c:v>6.7244029999999997E-5</c:v>
                </c:pt>
                <c:pt idx="17782">
                  <c:v>6.7031590000000003E-5</c:v>
                </c:pt>
                <c:pt idx="17783">
                  <c:v>6.7327000000000001E-5</c:v>
                </c:pt>
                <c:pt idx="17784">
                  <c:v>6.71257E-5</c:v>
                </c:pt>
                <c:pt idx="17785">
                  <c:v>6.7037000000000002E-5</c:v>
                </c:pt>
                <c:pt idx="17786">
                  <c:v>6.7274940000000005E-5</c:v>
                </c:pt>
                <c:pt idx="17787">
                  <c:v>6.724542E-5</c:v>
                </c:pt>
                <c:pt idx="17788">
                  <c:v>6.6702810000000002E-5</c:v>
                </c:pt>
                <c:pt idx="17789">
                  <c:v>6.6916550000000006E-5</c:v>
                </c:pt>
                <c:pt idx="17790">
                  <c:v>6.7158850000000002E-5</c:v>
                </c:pt>
                <c:pt idx="17791">
                  <c:v>6.7433420000000005E-5</c:v>
                </c:pt>
                <c:pt idx="17792">
                  <c:v>6.7295929999999996E-5</c:v>
                </c:pt>
                <c:pt idx="17793">
                  <c:v>6.7080479999999994E-5</c:v>
                </c:pt>
                <c:pt idx="17794">
                  <c:v>1.172784E-4</c:v>
                </c:pt>
                <c:pt idx="17795">
                  <c:v>1.3889910000000001E-4</c:v>
                </c:pt>
                <c:pt idx="17796">
                  <c:v>1.3815060000000001E-4</c:v>
                </c:pt>
                <c:pt idx="17797">
                  <c:v>1.25189E-4</c:v>
                </c:pt>
                <c:pt idx="17798">
                  <c:v>1.093473E-4</c:v>
                </c:pt>
                <c:pt idx="17799">
                  <c:v>9.634713E-5</c:v>
                </c:pt>
                <c:pt idx="17800">
                  <c:v>8.7719489999999999E-5</c:v>
                </c:pt>
                <c:pt idx="17801">
                  <c:v>8.3130349999999996E-5</c:v>
                </c:pt>
                <c:pt idx="17802">
                  <c:v>7.9815340000000004E-5</c:v>
                </c:pt>
                <c:pt idx="17803">
                  <c:v>7.6710879999999996E-5</c:v>
                </c:pt>
                <c:pt idx="17804">
                  <c:v>7.4154320000000004E-5</c:v>
                </c:pt>
                <c:pt idx="17805">
                  <c:v>7.2176059999999999E-5</c:v>
                </c:pt>
                <c:pt idx="17806">
                  <c:v>7.118708E-5</c:v>
                </c:pt>
                <c:pt idx="17807">
                  <c:v>7.0563470000000001E-5</c:v>
                </c:pt>
                <c:pt idx="17808">
                  <c:v>6.9720309999999998E-5</c:v>
                </c:pt>
                <c:pt idx="17809">
                  <c:v>6.8785260000000004E-5</c:v>
                </c:pt>
                <c:pt idx="17810">
                  <c:v>6.8160739999999995E-5</c:v>
                </c:pt>
                <c:pt idx="17811">
                  <c:v>6.7558849999999998E-5</c:v>
                </c:pt>
                <c:pt idx="17812">
                  <c:v>6.7261429999999995E-5</c:v>
                </c:pt>
                <c:pt idx="17813">
                  <c:v>6.7207969999999995E-5</c:v>
                </c:pt>
                <c:pt idx="17814">
                  <c:v>6.6706120000000003E-5</c:v>
                </c:pt>
                <c:pt idx="17815">
                  <c:v>6.7030200000000001E-5</c:v>
                </c:pt>
                <c:pt idx="17816">
                  <c:v>6.7022890000000004E-5</c:v>
                </c:pt>
                <c:pt idx="17817">
                  <c:v>6.7061210000000002E-5</c:v>
                </c:pt>
                <c:pt idx="17818">
                  <c:v>6.7126039999999997E-5</c:v>
                </c:pt>
                <c:pt idx="17819">
                  <c:v>6.6970420000000007E-5</c:v>
                </c:pt>
                <c:pt idx="17820">
                  <c:v>6.6678200000000001E-5</c:v>
                </c:pt>
                <c:pt idx="17821">
                  <c:v>6.6695579999999997E-5</c:v>
                </c:pt>
                <c:pt idx="17822">
                  <c:v>6.6796509999999997E-5</c:v>
                </c:pt>
                <c:pt idx="17823">
                  <c:v>6.6788899999999993E-5</c:v>
                </c:pt>
                <c:pt idx="17824">
                  <c:v>6.6901040000000005E-5</c:v>
                </c:pt>
                <c:pt idx="17825">
                  <c:v>6.660263E-5</c:v>
                </c:pt>
                <c:pt idx="17826">
                  <c:v>6.6763430000000001E-5</c:v>
                </c:pt>
                <c:pt idx="17827">
                  <c:v>6.6734760000000001E-5</c:v>
                </c:pt>
                <c:pt idx="17828">
                  <c:v>6.6844280000000005E-5</c:v>
                </c:pt>
                <c:pt idx="17829">
                  <c:v>6.6921419999999994E-5</c:v>
                </c:pt>
                <c:pt idx="17830">
                  <c:v>1.169877E-4</c:v>
                </c:pt>
                <c:pt idx="17831">
                  <c:v>1.387874E-4</c:v>
                </c:pt>
                <c:pt idx="17832">
                  <c:v>1.3787329999999999E-4</c:v>
                </c:pt>
                <c:pt idx="17833">
                  <c:v>1.250926E-4</c:v>
                </c:pt>
                <c:pt idx="17834">
                  <c:v>1.0935239999999999E-4</c:v>
                </c:pt>
                <c:pt idx="17835">
                  <c:v>9.6265820000000004E-5</c:v>
                </c:pt>
                <c:pt idx="17836">
                  <c:v>8.7751720000000004E-5</c:v>
                </c:pt>
                <c:pt idx="17837">
                  <c:v>8.2960380000000005E-5</c:v>
                </c:pt>
                <c:pt idx="17838">
                  <c:v>7.9797759999999994E-5</c:v>
                </c:pt>
                <c:pt idx="17839">
                  <c:v>7.6684739999999997E-5</c:v>
                </c:pt>
                <c:pt idx="17840">
                  <c:v>7.3851009999999995E-5</c:v>
                </c:pt>
                <c:pt idx="17841">
                  <c:v>7.1817659999999999E-5</c:v>
                </c:pt>
                <c:pt idx="17842">
                  <c:v>7.0754199999999994E-5</c:v>
                </c:pt>
                <c:pt idx="17843">
                  <c:v>6.9877179999999994E-5</c:v>
                </c:pt>
                <c:pt idx="17844">
                  <c:v>6.896905E-5</c:v>
                </c:pt>
                <c:pt idx="17845">
                  <c:v>6.8125519999999998E-5</c:v>
                </c:pt>
                <c:pt idx="17846">
                  <c:v>6.7698129999999997E-5</c:v>
                </c:pt>
                <c:pt idx="17847">
                  <c:v>6.736341E-5</c:v>
                </c:pt>
                <c:pt idx="17848">
                  <c:v>6.7126760000000006E-5</c:v>
                </c:pt>
                <c:pt idx="17849">
                  <c:v>6.7135040000000003E-5</c:v>
                </c:pt>
                <c:pt idx="17850">
                  <c:v>6.6904160000000006E-5</c:v>
                </c:pt>
                <c:pt idx="17851">
                  <c:v>6.6888420000000003E-5</c:v>
                </c:pt>
                <c:pt idx="17852">
                  <c:v>6.6721E-5</c:v>
                </c:pt>
                <c:pt idx="17853">
                  <c:v>6.6666149999999999E-5</c:v>
                </c:pt>
                <c:pt idx="17854">
                  <c:v>6.6647800000000002E-5</c:v>
                </c:pt>
                <c:pt idx="17855">
                  <c:v>6.6736829999999996E-5</c:v>
                </c:pt>
                <c:pt idx="17856">
                  <c:v>6.6532700000000001E-5</c:v>
                </c:pt>
                <c:pt idx="17857">
                  <c:v>6.6716980000000004E-5</c:v>
                </c:pt>
                <c:pt idx="17858">
                  <c:v>6.6627280000000004E-5</c:v>
                </c:pt>
                <c:pt idx="17859">
                  <c:v>6.6464930000000003E-5</c:v>
                </c:pt>
                <c:pt idx="17860">
                  <c:v>6.665455E-5</c:v>
                </c:pt>
                <c:pt idx="17861">
                  <c:v>6.652339E-5</c:v>
                </c:pt>
                <c:pt idx="17862">
                  <c:v>6.6625960000000006E-5</c:v>
                </c:pt>
                <c:pt idx="17863">
                  <c:v>6.6621009999999999E-5</c:v>
                </c:pt>
                <c:pt idx="17864">
                  <c:v>6.6573689999999995E-5</c:v>
                </c:pt>
                <c:pt idx="17865">
                  <c:v>6.6912630000000002E-5</c:v>
                </c:pt>
                <c:pt idx="17866">
                  <c:v>6.6762209999999997E-5</c:v>
                </c:pt>
                <c:pt idx="17867">
                  <c:v>1.170329E-4</c:v>
                </c:pt>
                <c:pt idx="17868">
                  <c:v>1.387247E-4</c:v>
                </c:pt>
                <c:pt idx="17869">
                  <c:v>1.3819869999999999E-4</c:v>
                </c:pt>
                <c:pt idx="17870">
                  <c:v>1.2532790000000001E-4</c:v>
                </c:pt>
                <c:pt idx="17871">
                  <c:v>1.092608E-4</c:v>
                </c:pt>
                <c:pt idx="17872">
                  <c:v>9.6202319999999993E-5</c:v>
                </c:pt>
                <c:pt idx="17873">
                  <c:v>8.7682649999999996E-5</c:v>
                </c:pt>
                <c:pt idx="17874">
                  <c:v>8.3309840000000003E-5</c:v>
                </c:pt>
                <c:pt idx="17875">
                  <c:v>8.0253150000000003E-5</c:v>
                </c:pt>
                <c:pt idx="17876">
                  <c:v>7.7194560000000005E-5</c:v>
                </c:pt>
                <c:pt idx="17877">
                  <c:v>7.4583139999999997E-5</c:v>
                </c:pt>
                <c:pt idx="17878">
                  <c:v>7.2354459999999997E-5</c:v>
                </c:pt>
                <c:pt idx="17879">
                  <c:v>7.0975699999999999E-5</c:v>
                </c:pt>
                <c:pt idx="17880">
                  <c:v>6.9988090000000001E-5</c:v>
                </c:pt>
                <c:pt idx="17881">
                  <c:v>6.9355640000000007E-5</c:v>
                </c:pt>
                <c:pt idx="17882">
                  <c:v>6.8752290000000002E-5</c:v>
                </c:pt>
                <c:pt idx="17883">
                  <c:v>6.8164779999999994E-5</c:v>
                </c:pt>
                <c:pt idx="17884">
                  <c:v>6.7820389999999998E-5</c:v>
                </c:pt>
                <c:pt idx="17885">
                  <c:v>6.7513170000000001E-5</c:v>
                </c:pt>
                <c:pt idx="17886">
                  <c:v>6.7429249999999998E-5</c:v>
                </c:pt>
                <c:pt idx="17887">
                  <c:v>6.7321430000000004E-5</c:v>
                </c:pt>
                <c:pt idx="17888">
                  <c:v>6.7396279999999996E-5</c:v>
                </c:pt>
                <c:pt idx="17889">
                  <c:v>6.7081289999999997E-5</c:v>
                </c:pt>
                <c:pt idx="17890">
                  <c:v>6.6894489999999994E-5</c:v>
                </c:pt>
                <c:pt idx="17891">
                  <c:v>6.6684309999999995E-5</c:v>
                </c:pt>
                <c:pt idx="17892">
                  <c:v>6.6813480000000005E-5</c:v>
                </c:pt>
                <c:pt idx="17893">
                  <c:v>6.6811890000000002E-5</c:v>
                </c:pt>
                <c:pt idx="17894">
                  <c:v>6.7110480000000006E-5</c:v>
                </c:pt>
                <c:pt idx="17895">
                  <c:v>6.7141159999999997E-5</c:v>
                </c:pt>
                <c:pt idx="17896">
                  <c:v>6.7217689999999998E-5</c:v>
                </c:pt>
                <c:pt idx="17897">
                  <c:v>6.7245490000000005E-5</c:v>
                </c:pt>
                <c:pt idx="17898">
                  <c:v>6.7259970000000001E-5</c:v>
                </c:pt>
                <c:pt idx="17899">
                  <c:v>6.6962800000000002E-5</c:v>
                </c:pt>
                <c:pt idx="17900">
                  <c:v>6.6894559999999999E-5</c:v>
                </c:pt>
                <c:pt idx="17901">
                  <c:v>6.6964030000000007E-5</c:v>
                </c:pt>
                <c:pt idx="17902">
                  <c:v>6.7329190000000005E-5</c:v>
                </c:pt>
                <c:pt idx="17903">
                  <c:v>6.7305350000000004E-5</c:v>
                </c:pt>
                <c:pt idx="17904">
                  <c:v>1.177591E-4</c:v>
                </c:pt>
                <c:pt idx="17905">
                  <c:v>1.3930029999999999E-4</c:v>
                </c:pt>
                <c:pt idx="17906">
                  <c:v>1.383155E-4</c:v>
                </c:pt>
                <c:pt idx="17907">
                  <c:v>1.2541679999999999E-4</c:v>
                </c:pt>
                <c:pt idx="17908">
                  <c:v>1.095526E-4</c:v>
                </c:pt>
                <c:pt idx="17909">
                  <c:v>9.6626059999999997E-5</c:v>
                </c:pt>
                <c:pt idx="17910">
                  <c:v>8.8157479999999996E-5</c:v>
                </c:pt>
                <c:pt idx="17911">
                  <c:v>8.3422729999999999E-5</c:v>
                </c:pt>
                <c:pt idx="17912">
                  <c:v>8.0020080000000002E-5</c:v>
                </c:pt>
                <c:pt idx="17913">
                  <c:v>7.7134460000000002E-5</c:v>
                </c:pt>
                <c:pt idx="17914">
                  <c:v>7.4025440000000001E-5</c:v>
                </c:pt>
                <c:pt idx="17915">
                  <c:v>7.1411840000000002E-5</c:v>
                </c:pt>
                <c:pt idx="17916">
                  <c:v>6.9623700000000002E-5</c:v>
                </c:pt>
                <c:pt idx="17917">
                  <c:v>6.9236169999999997E-5</c:v>
                </c:pt>
                <c:pt idx="17918">
                  <c:v>6.8936839999999996E-5</c:v>
                </c:pt>
                <c:pt idx="17919">
                  <c:v>6.8623310000000005E-5</c:v>
                </c:pt>
                <c:pt idx="17920">
                  <c:v>6.8144780000000004E-5</c:v>
                </c:pt>
                <c:pt idx="17921">
                  <c:v>6.7673440000000004E-5</c:v>
                </c:pt>
                <c:pt idx="17922">
                  <c:v>6.7317659999999998E-5</c:v>
                </c:pt>
                <c:pt idx="17923">
                  <c:v>6.7106200000000005E-5</c:v>
                </c:pt>
                <c:pt idx="17924">
                  <c:v>6.7121500000000004E-5</c:v>
                </c:pt>
                <c:pt idx="17925">
                  <c:v>6.7104260000000005E-5</c:v>
                </c:pt>
                <c:pt idx="17926">
                  <c:v>6.7031370000000001E-5</c:v>
                </c:pt>
                <c:pt idx="17927">
                  <c:v>6.6786960000000007E-5</c:v>
                </c:pt>
                <c:pt idx="17928">
                  <c:v>6.6764929999999997E-5</c:v>
                </c:pt>
                <c:pt idx="17929">
                  <c:v>6.699145E-5</c:v>
                </c:pt>
                <c:pt idx="17930">
                  <c:v>6.6446750000000005E-5</c:v>
                </c:pt>
                <c:pt idx="17931">
                  <c:v>6.6335350000000005E-5</c:v>
                </c:pt>
                <c:pt idx="17932">
                  <c:v>6.6091909999999997E-5</c:v>
                </c:pt>
                <c:pt idx="17933">
                  <c:v>6.631648E-5</c:v>
                </c:pt>
                <c:pt idx="17934">
                  <c:v>6.6522290000000004E-5</c:v>
                </c:pt>
                <c:pt idx="17935">
                  <c:v>6.663885E-5</c:v>
                </c:pt>
                <c:pt idx="17936">
                  <c:v>6.6706940000000006E-5</c:v>
                </c:pt>
                <c:pt idx="17937">
                  <c:v>6.6842310000000003E-5</c:v>
                </c:pt>
                <c:pt idx="17938">
                  <c:v>6.6653050000000004E-5</c:v>
                </c:pt>
                <c:pt idx="17939">
                  <c:v>6.6561440000000006E-5</c:v>
                </c:pt>
                <c:pt idx="17940">
                  <c:v>6.6580299999999997E-5</c:v>
                </c:pt>
                <c:pt idx="17941">
                  <c:v>1.1687149999999999E-4</c:v>
                </c:pt>
                <c:pt idx="17942">
                  <c:v>1.385964E-4</c:v>
                </c:pt>
                <c:pt idx="17943">
                  <c:v>1.3794759999999999E-4</c:v>
                </c:pt>
                <c:pt idx="17944">
                  <c:v>1.2503309999999999E-4</c:v>
                </c:pt>
                <c:pt idx="17945">
                  <c:v>1.087008E-4</c:v>
                </c:pt>
                <c:pt idx="17946">
                  <c:v>9.5619619999999996E-5</c:v>
                </c:pt>
                <c:pt idx="17947">
                  <c:v>8.7052419999999995E-5</c:v>
                </c:pt>
                <c:pt idx="17948">
                  <c:v>8.2537569999999999E-5</c:v>
                </c:pt>
                <c:pt idx="17949">
                  <c:v>7.9364249999999998E-5</c:v>
                </c:pt>
                <c:pt idx="17950">
                  <c:v>7.645947E-5</c:v>
                </c:pt>
                <c:pt idx="17951">
                  <c:v>7.3675899999999997E-5</c:v>
                </c:pt>
                <c:pt idx="17952">
                  <c:v>7.1445000000000005E-5</c:v>
                </c:pt>
                <c:pt idx="17953">
                  <c:v>7.0152240000000005E-5</c:v>
                </c:pt>
                <c:pt idx="17954">
                  <c:v>6.9414559999999995E-5</c:v>
                </c:pt>
                <c:pt idx="17955">
                  <c:v>6.8507929999999997E-5</c:v>
                </c:pt>
                <c:pt idx="17956">
                  <c:v>6.7872360000000001E-5</c:v>
                </c:pt>
                <c:pt idx="17957">
                  <c:v>6.7164159999999994E-5</c:v>
                </c:pt>
                <c:pt idx="17958">
                  <c:v>6.7013469999999996E-5</c:v>
                </c:pt>
                <c:pt idx="17959">
                  <c:v>6.6879490000000002E-5</c:v>
                </c:pt>
                <c:pt idx="17960">
                  <c:v>6.6781100000000003E-5</c:v>
                </c:pt>
                <c:pt idx="17961">
                  <c:v>6.6926410000000004E-5</c:v>
                </c:pt>
                <c:pt idx="17962">
                  <c:v>6.6888470000000006E-5</c:v>
                </c:pt>
                <c:pt idx="17963">
                  <c:v>6.6831860000000004E-5</c:v>
                </c:pt>
                <c:pt idx="17964">
                  <c:v>6.6795210000000001E-5</c:v>
                </c:pt>
                <c:pt idx="17965">
                  <c:v>6.6554980000000001E-5</c:v>
                </c:pt>
                <c:pt idx="17966">
                  <c:v>6.6306030000000001E-5</c:v>
                </c:pt>
                <c:pt idx="17967">
                  <c:v>6.620877E-5</c:v>
                </c:pt>
                <c:pt idx="17968">
                  <c:v>6.6171299999999994E-5</c:v>
                </c:pt>
                <c:pt idx="17969">
                  <c:v>6.6071939999999996E-5</c:v>
                </c:pt>
                <c:pt idx="17970">
                  <c:v>6.6042129999999998E-5</c:v>
                </c:pt>
                <c:pt idx="17971">
                  <c:v>6.614232E-5</c:v>
                </c:pt>
                <c:pt idx="17972">
                  <c:v>6.6203190000000003E-5</c:v>
                </c:pt>
                <c:pt idx="17973">
                  <c:v>6.6317710000000004E-5</c:v>
                </c:pt>
                <c:pt idx="17974">
                  <c:v>6.6595670000000001E-5</c:v>
                </c:pt>
                <c:pt idx="17975">
                  <c:v>6.6643760000000004E-5</c:v>
                </c:pt>
                <c:pt idx="17976">
                  <c:v>6.6783430000000004E-5</c:v>
                </c:pt>
                <c:pt idx="17977">
                  <c:v>6.6776529999999995E-5</c:v>
                </c:pt>
                <c:pt idx="17978">
                  <c:v>1.164227E-4</c:v>
                </c:pt>
                <c:pt idx="17979">
                  <c:v>1.3820830000000001E-4</c:v>
                </c:pt>
                <c:pt idx="17980">
                  <c:v>1.3742809999999999E-4</c:v>
                </c:pt>
                <c:pt idx="17981">
                  <c:v>1.245191E-4</c:v>
                </c:pt>
                <c:pt idx="17982">
                  <c:v>1.083864E-4</c:v>
                </c:pt>
                <c:pt idx="17983">
                  <c:v>9.5356539999999997E-5</c:v>
                </c:pt>
                <c:pt idx="17984">
                  <c:v>8.6902400000000003E-5</c:v>
                </c:pt>
                <c:pt idx="17985">
                  <c:v>8.2434309999999998E-5</c:v>
                </c:pt>
                <c:pt idx="17986">
                  <c:v>7.9404640000000005E-5</c:v>
                </c:pt>
                <c:pt idx="17987">
                  <c:v>7.6285289999999999E-5</c:v>
                </c:pt>
                <c:pt idx="17988">
                  <c:v>7.3457270000000004E-5</c:v>
                </c:pt>
                <c:pt idx="17989">
                  <c:v>7.1269110000000006E-5</c:v>
                </c:pt>
                <c:pt idx="17990">
                  <c:v>6.9905699999999997E-5</c:v>
                </c:pt>
                <c:pt idx="17991">
                  <c:v>6.889234E-5</c:v>
                </c:pt>
                <c:pt idx="17992">
                  <c:v>6.8247929999999996E-5</c:v>
                </c:pt>
                <c:pt idx="17993">
                  <c:v>6.7578080000000001E-5</c:v>
                </c:pt>
                <c:pt idx="17994">
                  <c:v>6.6998919999999994E-5</c:v>
                </c:pt>
                <c:pt idx="17995">
                  <c:v>6.6430769999999999E-5</c:v>
                </c:pt>
                <c:pt idx="17996">
                  <c:v>6.6256189999999997E-5</c:v>
                </c:pt>
                <c:pt idx="17997">
                  <c:v>6.6285619999999996E-5</c:v>
                </c:pt>
                <c:pt idx="17998">
                  <c:v>6.6377160000000003E-5</c:v>
                </c:pt>
                <c:pt idx="17999">
                  <c:v>6.653249E-5</c:v>
                </c:pt>
                <c:pt idx="18000">
                  <c:v>6.6493420000000004E-5</c:v>
                </c:pt>
                <c:pt idx="18001">
                  <c:v>6.5917159999999997E-5</c:v>
                </c:pt>
                <c:pt idx="18002">
                  <c:v>6.6084499999999994E-5</c:v>
                </c:pt>
                <c:pt idx="18003">
                  <c:v>6.6176050000000001E-5</c:v>
                </c:pt>
                <c:pt idx="18004">
                  <c:v>6.6149649999999998E-5</c:v>
                </c:pt>
                <c:pt idx="18005">
                  <c:v>6.553459E-5</c:v>
                </c:pt>
                <c:pt idx="18006">
                  <c:v>6.4689540000000001E-5</c:v>
                </c:pt>
                <c:pt idx="18007">
                  <c:v>6.4904139999999997E-5</c:v>
                </c:pt>
                <c:pt idx="18008">
                  <c:v>6.5258780000000005E-5</c:v>
                </c:pt>
                <c:pt idx="18009">
                  <c:v>6.5152390000000003E-5</c:v>
                </c:pt>
                <c:pt idx="18010">
                  <c:v>6.5665259999999993E-5</c:v>
                </c:pt>
                <c:pt idx="18011">
                  <c:v>6.6115280000000006E-5</c:v>
                </c:pt>
                <c:pt idx="18012">
                  <c:v>6.5588619999999999E-5</c:v>
                </c:pt>
                <c:pt idx="18013">
                  <c:v>6.5537979999999994E-5</c:v>
                </c:pt>
                <c:pt idx="18014">
                  <c:v>6.5487140000000001E-5</c:v>
                </c:pt>
                <c:pt idx="18015">
                  <c:v>6.5446640000000001E-5</c:v>
                </c:pt>
                <c:pt idx="18016">
                  <c:v>1.154117E-4</c:v>
                </c:pt>
                <c:pt idx="18017">
                  <c:v>1.373457E-4</c:v>
                </c:pt>
                <c:pt idx="18018">
                  <c:v>1.3685910000000001E-4</c:v>
                </c:pt>
                <c:pt idx="18019">
                  <c:v>1.2428189999999999E-4</c:v>
                </c:pt>
                <c:pt idx="18020">
                  <c:v>1.0832910000000001E-4</c:v>
                </c:pt>
                <c:pt idx="18021">
                  <c:v>9.5302869999999996E-5</c:v>
                </c:pt>
                <c:pt idx="18022">
                  <c:v>8.6879780000000007E-5</c:v>
                </c:pt>
                <c:pt idx="18023">
                  <c:v>8.238938E-5</c:v>
                </c:pt>
                <c:pt idx="18024">
                  <c:v>7.8987290000000001E-5</c:v>
                </c:pt>
                <c:pt idx="18025">
                  <c:v>7.6075890000000001E-5</c:v>
                </c:pt>
                <c:pt idx="18026">
                  <c:v>7.3086490000000005E-5</c:v>
                </c:pt>
                <c:pt idx="18027">
                  <c:v>7.1226690000000006E-5</c:v>
                </c:pt>
                <c:pt idx="18028">
                  <c:v>6.9881980000000005E-5</c:v>
                </c:pt>
                <c:pt idx="18029">
                  <c:v>6.9078089999999998E-5</c:v>
                </c:pt>
                <c:pt idx="18030">
                  <c:v>6.8260460000000005E-5</c:v>
                </c:pt>
                <c:pt idx="18031">
                  <c:v>6.7448930000000006E-5</c:v>
                </c:pt>
                <c:pt idx="18032">
                  <c:v>6.6837270000000003E-5</c:v>
                </c:pt>
                <c:pt idx="18033">
                  <c:v>6.6620100000000003E-5</c:v>
                </c:pt>
                <c:pt idx="18034">
                  <c:v>6.6460270000000003E-5</c:v>
                </c:pt>
                <c:pt idx="18035">
                  <c:v>6.6397649999999999E-5</c:v>
                </c:pt>
                <c:pt idx="18036">
                  <c:v>6.6055550000000002E-5</c:v>
                </c:pt>
                <c:pt idx="18037">
                  <c:v>6.538193E-5</c:v>
                </c:pt>
                <c:pt idx="18038">
                  <c:v>6.4783069999999998E-5</c:v>
                </c:pt>
                <c:pt idx="18039">
                  <c:v>6.4429200000000003E-5</c:v>
                </c:pt>
                <c:pt idx="18040">
                  <c:v>6.4646509999999999E-5</c:v>
                </c:pt>
                <c:pt idx="18041">
                  <c:v>6.4985459999999994E-5</c:v>
                </c:pt>
                <c:pt idx="18042">
                  <c:v>6.5219480000000007E-5</c:v>
                </c:pt>
                <c:pt idx="18043">
                  <c:v>6.5420189999999993E-5</c:v>
                </c:pt>
                <c:pt idx="18044">
                  <c:v>6.4920789999999996E-5</c:v>
                </c:pt>
                <c:pt idx="18045">
                  <c:v>6.4997339999999998E-5</c:v>
                </c:pt>
                <c:pt idx="18046">
                  <c:v>6.5162149999999994E-5</c:v>
                </c:pt>
                <c:pt idx="18047">
                  <c:v>6.5485699999999995E-5</c:v>
                </c:pt>
                <c:pt idx="18048">
                  <c:v>6.5442400000000002E-5</c:v>
                </c:pt>
                <c:pt idx="18049">
                  <c:v>6.4883009999999996E-5</c:v>
                </c:pt>
                <c:pt idx="18050">
                  <c:v>6.4180470000000005E-5</c:v>
                </c:pt>
                <c:pt idx="18051">
                  <c:v>6.4684839999999997E-5</c:v>
                </c:pt>
                <c:pt idx="18052">
                  <c:v>6.49563E-5</c:v>
                </c:pt>
                <c:pt idx="18053">
                  <c:v>6.5432609999999995E-5</c:v>
                </c:pt>
                <c:pt idx="18054">
                  <c:v>1.1561069999999999E-4</c:v>
                </c:pt>
                <c:pt idx="18055">
                  <c:v>1.3759070000000001E-4</c:v>
                </c:pt>
                <c:pt idx="18056">
                  <c:v>1.3832180000000001E-4</c:v>
                </c:pt>
                <c:pt idx="18057">
                  <c:v>1.267932E-4</c:v>
                </c:pt>
                <c:pt idx="18058">
                  <c:v>1.1038E-4</c:v>
                </c:pt>
                <c:pt idx="18059">
                  <c:v>9.6134739999999996E-5</c:v>
                </c:pt>
                <c:pt idx="18060">
                  <c:v>8.7332510000000005E-5</c:v>
                </c:pt>
                <c:pt idx="18061">
                  <c:v>8.2671550000000006E-5</c:v>
                </c:pt>
                <c:pt idx="18062">
                  <c:v>7.8391539999999999E-5</c:v>
                </c:pt>
                <c:pt idx="18063">
                  <c:v>7.4454240000000006E-5</c:v>
                </c:pt>
                <c:pt idx="18064">
                  <c:v>7.1206039999999998E-5</c:v>
                </c:pt>
                <c:pt idx="18065">
                  <c:v>6.9253609999999998E-5</c:v>
                </c:pt>
                <c:pt idx="18066">
                  <c:v>6.8210680000000006E-5</c:v>
                </c:pt>
                <c:pt idx="18067">
                  <c:v>6.7744599999999995E-5</c:v>
                </c:pt>
                <c:pt idx="18068">
                  <c:v>6.7293130000000003E-5</c:v>
                </c:pt>
                <c:pt idx="18069">
                  <c:v>6.6901190000000002E-5</c:v>
                </c:pt>
                <c:pt idx="18070">
                  <c:v>6.5653610000000005E-5</c:v>
                </c:pt>
                <c:pt idx="18071">
                  <c:v>6.4426500000000004E-5</c:v>
                </c:pt>
                <c:pt idx="18072">
                  <c:v>6.3724489999999995E-5</c:v>
                </c:pt>
                <c:pt idx="18073">
                  <c:v>6.3754E-5</c:v>
                </c:pt>
                <c:pt idx="18074">
                  <c:v>6.398299E-5</c:v>
                </c:pt>
                <c:pt idx="18075">
                  <c:v>6.4297270000000003E-5</c:v>
                </c:pt>
                <c:pt idx="18076">
                  <c:v>6.3738740000000003E-5</c:v>
                </c:pt>
                <c:pt idx="18077">
                  <c:v>6.4127449999999995E-5</c:v>
                </c:pt>
                <c:pt idx="18078">
                  <c:v>6.4281770000000003E-5</c:v>
                </c:pt>
                <c:pt idx="18079">
                  <c:v>6.3523799999999996E-5</c:v>
                </c:pt>
                <c:pt idx="18080">
                  <c:v>6.3498540000000005E-5</c:v>
                </c:pt>
                <c:pt idx="18081">
                  <c:v>6.3798650000000006E-5</c:v>
                </c:pt>
                <c:pt idx="18082">
                  <c:v>6.3414040000000002E-5</c:v>
                </c:pt>
                <c:pt idx="18083">
                  <c:v>6.2927469999999995E-5</c:v>
                </c:pt>
                <c:pt idx="18084">
                  <c:v>6.3136280000000006E-5</c:v>
                </c:pt>
                <c:pt idx="18085">
                  <c:v>6.368407E-5</c:v>
                </c:pt>
                <c:pt idx="18086">
                  <c:v>6.4136009999999998E-5</c:v>
                </c:pt>
                <c:pt idx="18087">
                  <c:v>6.3788799999999995E-5</c:v>
                </c:pt>
                <c:pt idx="18088">
                  <c:v>6.4065540000000001E-5</c:v>
                </c:pt>
                <c:pt idx="18089">
                  <c:v>6.4275210000000005E-5</c:v>
                </c:pt>
                <c:pt idx="18090">
                  <c:v>6.4559909999999999E-5</c:v>
                </c:pt>
                <c:pt idx="18091">
                  <c:v>6.4190629999999997E-5</c:v>
                </c:pt>
                <c:pt idx="18092">
                  <c:v>1.138486E-4</c:v>
                </c:pt>
                <c:pt idx="18093">
                  <c:v>1.3582669999999999E-4</c:v>
                </c:pt>
                <c:pt idx="18094">
                  <c:v>1.354041E-4</c:v>
                </c:pt>
                <c:pt idx="18095">
                  <c:v>1.2299359999999999E-4</c:v>
                </c:pt>
                <c:pt idx="18096">
                  <c:v>1.073737E-4</c:v>
                </c:pt>
                <c:pt idx="18097">
                  <c:v>9.4761340000000006E-5</c:v>
                </c:pt>
                <c:pt idx="18098">
                  <c:v>8.5922429999999998E-5</c:v>
                </c:pt>
                <c:pt idx="18099">
                  <c:v>8.1166570000000001E-5</c:v>
                </c:pt>
                <c:pt idx="18100">
                  <c:v>7.7926290000000006E-5</c:v>
                </c:pt>
                <c:pt idx="18101">
                  <c:v>7.5044789999999996E-5</c:v>
                </c:pt>
                <c:pt idx="18102">
                  <c:v>7.2179109999999995E-5</c:v>
                </c:pt>
                <c:pt idx="18103">
                  <c:v>7.0140610000000005E-5</c:v>
                </c:pt>
                <c:pt idx="18104">
                  <c:v>6.8924419999999995E-5</c:v>
                </c:pt>
                <c:pt idx="18105">
                  <c:v>6.8425300000000004E-5</c:v>
                </c:pt>
                <c:pt idx="18106">
                  <c:v>6.7816729999999999E-5</c:v>
                </c:pt>
                <c:pt idx="18107">
                  <c:v>6.6921079999999997E-5</c:v>
                </c:pt>
                <c:pt idx="18108">
                  <c:v>6.6039140000000006E-5</c:v>
                </c:pt>
                <c:pt idx="18109">
                  <c:v>6.5737389999999998E-5</c:v>
                </c:pt>
                <c:pt idx="18110">
                  <c:v>6.5598069999999996E-5</c:v>
                </c:pt>
                <c:pt idx="18111">
                  <c:v>6.5543019999999994E-5</c:v>
                </c:pt>
                <c:pt idx="18112">
                  <c:v>6.5360100000000005E-5</c:v>
                </c:pt>
                <c:pt idx="18113">
                  <c:v>6.4852799999999997E-5</c:v>
                </c:pt>
                <c:pt idx="18114">
                  <c:v>6.4399259999999996E-5</c:v>
                </c:pt>
                <c:pt idx="18115">
                  <c:v>6.4075650000000004E-5</c:v>
                </c:pt>
                <c:pt idx="18116">
                  <c:v>6.4645410000000004E-5</c:v>
                </c:pt>
                <c:pt idx="18117">
                  <c:v>6.4760229999999999E-5</c:v>
                </c:pt>
                <c:pt idx="18118">
                  <c:v>6.4831750000000001E-5</c:v>
                </c:pt>
                <c:pt idx="18119">
                  <c:v>6.5171439999999993E-5</c:v>
                </c:pt>
                <c:pt idx="18120">
                  <c:v>6.5296599999999994E-5</c:v>
                </c:pt>
                <c:pt idx="18121">
                  <c:v>6.521803E-5</c:v>
                </c:pt>
                <c:pt idx="18122">
                  <c:v>6.4511570000000005E-5</c:v>
                </c:pt>
                <c:pt idx="18123">
                  <c:v>6.4729539999999994E-5</c:v>
                </c:pt>
                <c:pt idx="18124">
                  <c:v>6.4881420000000007E-5</c:v>
                </c:pt>
                <c:pt idx="18125">
                  <c:v>6.4609010000000005E-5</c:v>
                </c:pt>
                <c:pt idx="18126">
                  <c:v>6.5022600000000003E-5</c:v>
                </c:pt>
                <c:pt idx="18127">
                  <c:v>6.4942059999999993E-5</c:v>
                </c:pt>
                <c:pt idx="18128">
                  <c:v>6.4440030000000002E-5</c:v>
                </c:pt>
                <c:pt idx="18129">
                  <c:v>6.3944290000000003E-5</c:v>
                </c:pt>
                <c:pt idx="18130">
                  <c:v>1.147378E-4</c:v>
                </c:pt>
                <c:pt idx="18131">
                  <c:v>1.37081E-4</c:v>
                </c:pt>
                <c:pt idx="18132">
                  <c:v>1.364611E-4</c:v>
                </c:pt>
                <c:pt idx="18133">
                  <c:v>1.242099E-4</c:v>
                </c:pt>
                <c:pt idx="18134">
                  <c:v>1.079867E-4</c:v>
                </c:pt>
                <c:pt idx="18135">
                  <c:v>9.4943899999999997E-5</c:v>
                </c:pt>
                <c:pt idx="18136">
                  <c:v>8.6051389999999993E-5</c:v>
                </c:pt>
                <c:pt idx="18137">
                  <c:v>8.1254679999999998E-5</c:v>
                </c:pt>
                <c:pt idx="18138">
                  <c:v>7.7917869999999999E-5</c:v>
                </c:pt>
                <c:pt idx="18139">
                  <c:v>7.4864049999999997E-5</c:v>
                </c:pt>
                <c:pt idx="18140">
                  <c:v>7.1603430000000002E-5</c:v>
                </c:pt>
                <c:pt idx="18141">
                  <c:v>6.9247029999999998E-5</c:v>
                </c:pt>
                <c:pt idx="18142">
                  <c:v>6.7538639999999993E-5</c:v>
                </c:pt>
                <c:pt idx="18143">
                  <c:v>6.6449899999999995E-5</c:v>
                </c:pt>
                <c:pt idx="18144">
                  <c:v>6.6142340000000001E-5</c:v>
                </c:pt>
                <c:pt idx="18145">
                  <c:v>6.5560230000000005E-5</c:v>
                </c:pt>
                <c:pt idx="18146">
                  <c:v>6.5543730000000003E-5</c:v>
                </c:pt>
                <c:pt idx="18147">
                  <c:v>6.5574669999999999E-5</c:v>
                </c:pt>
                <c:pt idx="18148">
                  <c:v>6.5439300000000002E-5</c:v>
                </c:pt>
                <c:pt idx="18149">
                  <c:v>6.5310229999999999E-5</c:v>
                </c:pt>
                <c:pt idx="18150">
                  <c:v>6.4598229999999996E-5</c:v>
                </c:pt>
                <c:pt idx="18151">
                  <c:v>6.4257780000000005E-5</c:v>
                </c:pt>
                <c:pt idx="18152">
                  <c:v>6.4047689999999999E-5</c:v>
                </c:pt>
                <c:pt idx="18153">
                  <c:v>6.4154779999999996E-5</c:v>
                </c:pt>
                <c:pt idx="18154">
                  <c:v>6.4451300000000004E-5</c:v>
                </c:pt>
                <c:pt idx="18155">
                  <c:v>6.420424E-5</c:v>
                </c:pt>
                <c:pt idx="18156">
                  <c:v>6.3831099999999999E-5</c:v>
                </c:pt>
                <c:pt idx="18157">
                  <c:v>6.3410039999999994E-5</c:v>
                </c:pt>
                <c:pt idx="18158">
                  <c:v>6.3568149999999995E-5</c:v>
                </c:pt>
                <c:pt idx="18159">
                  <c:v>6.3744780000000005E-5</c:v>
                </c:pt>
                <c:pt idx="18160">
                  <c:v>6.4080650000000001E-5</c:v>
                </c:pt>
                <c:pt idx="18161">
                  <c:v>6.4194970000000002E-5</c:v>
                </c:pt>
                <c:pt idx="18162">
                  <c:v>6.3545499999999997E-5</c:v>
                </c:pt>
                <c:pt idx="18163">
                  <c:v>6.3588250000000006E-5</c:v>
                </c:pt>
                <c:pt idx="18164">
                  <c:v>6.3510639999999997E-5</c:v>
                </c:pt>
                <c:pt idx="18165">
                  <c:v>6.3686820000000003E-5</c:v>
                </c:pt>
                <c:pt idx="18166">
                  <c:v>6.3999999999999997E-5</c:v>
                </c:pt>
                <c:pt idx="18167">
                  <c:v>6.4308860000000001E-5</c:v>
                </c:pt>
                <c:pt idx="18168">
                  <c:v>6.4445339999999994E-5</c:v>
                </c:pt>
                <c:pt idx="18169">
                  <c:v>1.143145E-4</c:v>
                </c:pt>
                <c:pt idx="18170">
                  <c:v>1.3636409999999999E-4</c:v>
                </c:pt>
                <c:pt idx="18171">
                  <c:v>1.3585520000000001E-4</c:v>
                </c:pt>
                <c:pt idx="18172">
                  <c:v>1.2318830000000001E-4</c:v>
                </c:pt>
                <c:pt idx="18173">
                  <c:v>1.069103E-4</c:v>
                </c:pt>
                <c:pt idx="18174">
                  <c:v>9.4064109999999993E-5</c:v>
                </c:pt>
                <c:pt idx="18175">
                  <c:v>8.5541980000000001E-5</c:v>
                </c:pt>
                <c:pt idx="18176">
                  <c:v>8.0840799999999993E-5</c:v>
                </c:pt>
                <c:pt idx="18177">
                  <c:v>7.7660050000000002E-5</c:v>
                </c:pt>
                <c:pt idx="18178">
                  <c:v>7.4462910000000002E-5</c:v>
                </c:pt>
                <c:pt idx="18179">
                  <c:v>7.1568040000000006E-5</c:v>
                </c:pt>
                <c:pt idx="18180">
                  <c:v>6.9604459999999998E-5</c:v>
                </c:pt>
                <c:pt idx="18181">
                  <c:v>6.7854499999999999E-5</c:v>
                </c:pt>
                <c:pt idx="18182">
                  <c:v>6.6729649999999996E-5</c:v>
                </c:pt>
                <c:pt idx="18183">
                  <c:v>6.5655639999999998E-5</c:v>
                </c:pt>
                <c:pt idx="18184">
                  <c:v>6.5496290000000004E-5</c:v>
                </c:pt>
                <c:pt idx="18185">
                  <c:v>6.5108709999999996E-5</c:v>
                </c:pt>
                <c:pt idx="18186">
                  <c:v>6.5195420000000004E-5</c:v>
                </c:pt>
                <c:pt idx="18187">
                  <c:v>6.5387760000000002E-5</c:v>
                </c:pt>
                <c:pt idx="18188">
                  <c:v>6.5497119999999995E-5</c:v>
                </c:pt>
                <c:pt idx="18189">
                  <c:v>6.4635330000000003E-5</c:v>
                </c:pt>
                <c:pt idx="18190">
                  <c:v>6.4771999999999996E-5</c:v>
                </c:pt>
                <c:pt idx="18191">
                  <c:v>6.4611019999999997E-5</c:v>
                </c:pt>
                <c:pt idx="18192">
                  <c:v>6.4599189999999996E-5</c:v>
                </c:pt>
                <c:pt idx="18193">
                  <c:v>6.3968449999999999E-5</c:v>
                </c:pt>
                <c:pt idx="18194">
                  <c:v>6.3490380000000003E-5</c:v>
                </c:pt>
                <c:pt idx="18195">
                  <c:v>6.3796670000000003E-5</c:v>
                </c:pt>
                <c:pt idx="18196">
                  <c:v>6.4239659999999998E-5</c:v>
                </c:pt>
                <c:pt idx="18197">
                  <c:v>6.4728140000000004E-5</c:v>
                </c:pt>
                <c:pt idx="18198">
                  <c:v>6.4780650000000005E-5</c:v>
                </c:pt>
                <c:pt idx="18199">
                  <c:v>6.4848090000000006E-5</c:v>
                </c:pt>
                <c:pt idx="18200">
                  <c:v>6.4858170000000007E-5</c:v>
                </c:pt>
                <c:pt idx="18201">
                  <c:v>6.4832160000000003E-5</c:v>
                </c:pt>
                <c:pt idx="18202">
                  <c:v>6.4689099999999997E-5</c:v>
                </c:pt>
                <c:pt idx="18203">
                  <c:v>6.4721399999999993E-5</c:v>
                </c:pt>
                <c:pt idx="18204">
                  <c:v>6.4802300000000001E-5</c:v>
                </c:pt>
                <c:pt idx="18205">
                  <c:v>6.4915959999999997E-5</c:v>
                </c:pt>
                <c:pt idx="18206">
                  <c:v>6.4550539999999994E-5</c:v>
                </c:pt>
                <c:pt idx="18207">
                  <c:v>6.4096920000000001E-5</c:v>
                </c:pt>
                <c:pt idx="18208">
                  <c:v>1.143478E-4</c:v>
                </c:pt>
                <c:pt idx="18209">
                  <c:v>1.3670279999999999E-4</c:v>
                </c:pt>
                <c:pt idx="18210">
                  <c:v>1.370047E-4</c:v>
                </c:pt>
                <c:pt idx="18211">
                  <c:v>1.24306E-4</c:v>
                </c:pt>
                <c:pt idx="18212">
                  <c:v>1.084051E-4</c:v>
                </c:pt>
                <c:pt idx="18213">
                  <c:v>9.5160230000000006E-5</c:v>
                </c:pt>
                <c:pt idx="18214">
                  <c:v>8.6610270000000004E-5</c:v>
                </c:pt>
                <c:pt idx="18215">
                  <c:v>8.1913860000000006E-5</c:v>
                </c:pt>
                <c:pt idx="18216">
                  <c:v>7.8517700000000002E-5</c:v>
                </c:pt>
                <c:pt idx="18217">
                  <c:v>7.5458160000000006E-5</c:v>
                </c:pt>
                <c:pt idx="18218">
                  <c:v>7.2346800000000003E-5</c:v>
                </c:pt>
                <c:pt idx="18219">
                  <c:v>7.0157240000000003E-5</c:v>
                </c:pt>
                <c:pt idx="18220">
                  <c:v>6.8664980000000006E-5</c:v>
                </c:pt>
                <c:pt idx="18221">
                  <c:v>6.7744890000000002E-5</c:v>
                </c:pt>
                <c:pt idx="18222">
                  <c:v>6.6945780000000004E-5</c:v>
                </c:pt>
                <c:pt idx="18223">
                  <c:v>6.6212629999999999E-5</c:v>
                </c:pt>
                <c:pt idx="18224">
                  <c:v>6.5438140000000002E-5</c:v>
                </c:pt>
                <c:pt idx="18225">
                  <c:v>6.4984939999999998E-5</c:v>
                </c:pt>
                <c:pt idx="18226">
                  <c:v>6.4761450000000003E-5</c:v>
                </c:pt>
                <c:pt idx="18227">
                  <c:v>6.4680179999999996E-5</c:v>
                </c:pt>
                <c:pt idx="18228">
                  <c:v>6.4297700000000006E-5</c:v>
                </c:pt>
                <c:pt idx="18229">
                  <c:v>6.4048890000000002E-5</c:v>
                </c:pt>
                <c:pt idx="18230">
                  <c:v>6.4314910000000004E-5</c:v>
                </c:pt>
                <c:pt idx="18231">
                  <c:v>6.4727829999999996E-5</c:v>
                </c:pt>
                <c:pt idx="18232">
                  <c:v>6.4853900000000006E-5</c:v>
                </c:pt>
                <c:pt idx="18233">
                  <c:v>6.5082450000000002E-5</c:v>
                </c:pt>
                <c:pt idx="18234">
                  <c:v>6.4153320000000003E-5</c:v>
                </c:pt>
                <c:pt idx="18235">
                  <c:v>6.3781380000000004E-5</c:v>
                </c:pt>
                <c:pt idx="18236">
                  <c:v>6.3724800000000004E-5</c:v>
                </c:pt>
                <c:pt idx="18237">
                  <c:v>6.4038119999999994E-5</c:v>
                </c:pt>
                <c:pt idx="18238">
                  <c:v>6.4278759999999996E-5</c:v>
                </c:pt>
                <c:pt idx="18239">
                  <c:v>6.4070240000000005E-5</c:v>
                </c:pt>
                <c:pt idx="18240">
                  <c:v>6.3759050000000001E-5</c:v>
                </c:pt>
                <c:pt idx="18241">
                  <c:v>6.3976250000000003E-5</c:v>
                </c:pt>
                <c:pt idx="18242">
                  <c:v>6.4253769999999996E-5</c:v>
                </c:pt>
                <c:pt idx="18243">
                  <c:v>6.482068E-5</c:v>
                </c:pt>
                <c:pt idx="18244">
                  <c:v>6.5076519999999994E-5</c:v>
                </c:pt>
                <c:pt idx="18245">
                  <c:v>6.5092320000000002E-5</c:v>
                </c:pt>
                <c:pt idx="18246">
                  <c:v>6.4783639999999997E-5</c:v>
                </c:pt>
                <c:pt idx="18247">
                  <c:v>1.145084E-4</c:v>
                </c:pt>
                <c:pt idx="18248">
                  <c:v>1.363251E-4</c:v>
                </c:pt>
                <c:pt idx="18249">
                  <c:v>1.3571340000000001E-4</c:v>
                </c:pt>
                <c:pt idx="18250">
                  <c:v>1.2237519999999999E-4</c:v>
                </c:pt>
                <c:pt idx="18251">
                  <c:v>1.064128E-4</c:v>
                </c:pt>
                <c:pt idx="18252">
                  <c:v>9.3703300000000001E-5</c:v>
                </c:pt>
                <c:pt idx="18253">
                  <c:v>8.5389750000000004E-5</c:v>
                </c:pt>
                <c:pt idx="18254">
                  <c:v>8.0784849999999996E-5</c:v>
                </c:pt>
                <c:pt idx="18255">
                  <c:v>7.7274940000000004E-5</c:v>
                </c:pt>
                <c:pt idx="18256">
                  <c:v>7.4051050000000003E-5</c:v>
                </c:pt>
                <c:pt idx="18257">
                  <c:v>7.1336759999999995E-5</c:v>
                </c:pt>
                <c:pt idx="18258">
                  <c:v>6.8821959999999997E-5</c:v>
                </c:pt>
                <c:pt idx="18259">
                  <c:v>6.7886720000000003E-5</c:v>
                </c:pt>
                <c:pt idx="18260">
                  <c:v>6.7324680000000001E-5</c:v>
                </c:pt>
                <c:pt idx="18261">
                  <c:v>6.6946059999999996E-5</c:v>
                </c:pt>
                <c:pt idx="18262">
                  <c:v>6.5815809999999995E-5</c:v>
                </c:pt>
                <c:pt idx="18263">
                  <c:v>6.5403890000000005E-5</c:v>
                </c:pt>
                <c:pt idx="18264">
                  <c:v>6.5447240000000002E-5</c:v>
                </c:pt>
                <c:pt idx="18265">
                  <c:v>6.5108729999999998E-5</c:v>
                </c:pt>
                <c:pt idx="18266">
                  <c:v>6.4373040000000005E-5</c:v>
                </c:pt>
                <c:pt idx="18267">
                  <c:v>6.4460170000000001E-5</c:v>
                </c:pt>
                <c:pt idx="18268">
                  <c:v>6.4374180000000003E-5</c:v>
                </c:pt>
                <c:pt idx="18269">
                  <c:v>6.3842689999999997E-5</c:v>
                </c:pt>
                <c:pt idx="18270">
                  <c:v>6.4067480000000001E-5</c:v>
                </c:pt>
                <c:pt idx="18271">
                  <c:v>6.4211280000000005E-5</c:v>
                </c:pt>
                <c:pt idx="18272">
                  <c:v>6.3878660000000006E-5</c:v>
                </c:pt>
                <c:pt idx="18273">
                  <c:v>6.3706430000000006E-5</c:v>
                </c:pt>
                <c:pt idx="18274">
                  <c:v>6.4012320000000005E-5</c:v>
                </c:pt>
                <c:pt idx="18275">
                  <c:v>6.4289979999999995E-5</c:v>
                </c:pt>
                <c:pt idx="18276">
                  <c:v>6.4560190000000005E-5</c:v>
                </c:pt>
                <c:pt idx="18277">
                  <c:v>6.4663129999999996E-5</c:v>
                </c:pt>
                <c:pt idx="18278">
                  <c:v>6.3739409999999996E-5</c:v>
                </c:pt>
                <c:pt idx="18279">
                  <c:v>6.377686E-5</c:v>
                </c:pt>
                <c:pt idx="18280">
                  <c:v>6.4006130000000006E-5</c:v>
                </c:pt>
                <c:pt idx="18281">
                  <c:v>6.4366299999999994E-5</c:v>
                </c:pt>
                <c:pt idx="18282">
                  <c:v>6.4646249999999995E-5</c:v>
                </c:pt>
                <c:pt idx="18283">
                  <c:v>6.4693159999999996E-5</c:v>
                </c:pt>
                <c:pt idx="18284">
                  <c:v>6.4775790000000003E-5</c:v>
                </c:pt>
                <c:pt idx="18285">
                  <c:v>6.4944649999999998E-5</c:v>
                </c:pt>
                <c:pt idx="18286">
                  <c:v>6.4765619999999997E-5</c:v>
                </c:pt>
                <c:pt idx="18287">
                  <c:v>1.14386E-4</c:v>
                </c:pt>
                <c:pt idx="18288">
                  <c:v>1.3603040000000001E-4</c:v>
                </c:pt>
                <c:pt idx="18289">
                  <c:v>1.3515679999999999E-4</c:v>
                </c:pt>
                <c:pt idx="18290">
                  <c:v>1.22297E-4</c:v>
                </c:pt>
                <c:pt idx="18291">
                  <c:v>1.065021E-4</c:v>
                </c:pt>
                <c:pt idx="18292">
                  <c:v>9.3781380000000002E-5</c:v>
                </c:pt>
                <c:pt idx="18293">
                  <c:v>8.5723239999999995E-5</c:v>
                </c:pt>
                <c:pt idx="18294">
                  <c:v>8.1267219999999995E-5</c:v>
                </c:pt>
                <c:pt idx="18295">
                  <c:v>7.7676999999999995E-5</c:v>
                </c:pt>
                <c:pt idx="18296">
                  <c:v>7.3749469999999994E-5</c:v>
                </c:pt>
                <c:pt idx="18297">
                  <c:v>7.0859350000000005E-5</c:v>
                </c:pt>
                <c:pt idx="18298">
                  <c:v>6.9029459999999998E-5</c:v>
                </c:pt>
                <c:pt idx="18299">
                  <c:v>6.8175899999999999E-5</c:v>
                </c:pt>
                <c:pt idx="18300">
                  <c:v>6.7277519999999995E-5</c:v>
                </c:pt>
                <c:pt idx="18301">
                  <c:v>6.6886969999999996E-5</c:v>
                </c:pt>
                <c:pt idx="18302">
                  <c:v>6.6672679999999995E-5</c:v>
                </c:pt>
                <c:pt idx="18303">
                  <c:v>6.5979749999999998E-5</c:v>
                </c:pt>
                <c:pt idx="18304">
                  <c:v>6.5113909999999994E-5</c:v>
                </c:pt>
                <c:pt idx="18305">
                  <c:v>6.5169159999999997E-5</c:v>
                </c:pt>
                <c:pt idx="18306">
                  <c:v>6.4959369999999998E-5</c:v>
                </c:pt>
                <c:pt idx="18307">
                  <c:v>6.4171279999999999E-5</c:v>
                </c:pt>
                <c:pt idx="18308">
                  <c:v>6.4496489999999994E-5</c:v>
                </c:pt>
                <c:pt idx="18309">
                  <c:v>6.4631850000000004E-5</c:v>
                </c:pt>
                <c:pt idx="18310">
                  <c:v>6.4845690000000001E-5</c:v>
                </c:pt>
                <c:pt idx="18311">
                  <c:v>6.5064450000000003E-5</c:v>
                </c:pt>
                <c:pt idx="18312">
                  <c:v>6.4365569999999997E-5</c:v>
                </c:pt>
                <c:pt idx="18313">
                  <c:v>6.387566E-5</c:v>
                </c:pt>
                <c:pt idx="18314">
                  <c:v>6.4056070000000003E-5</c:v>
                </c:pt>
                <c:pt idx="18315">
                  <c:v>6.4265749999999994E-5</c:v>
                </c:pt>
                <c:pt idx="18316">
                  <c:v>6.4397270000000006E-5</c:v>
                </c:pt>
                <c:pt idx="18317">
                  <c:v>6.4404149999999999E-5</c:v>
                </c:pt>
                <c:pt idx="18318">
                  <c:v>6.4120040000000006E-5</c:v>
                </c:pt>
                <c:pt idx="18319">
                  <c:v>6.4527260000000005E-5</c:v>
                </c:pt>
                <c:pt idx="18320">
                  <c:v>6.4838800000000007E-5</c:v>
                </c:pt>
                <c:pt idx="18321">
                  <c:v>6.4859720000000007E-5</c:v>
                </c:pt>
                <c:pt idx="18322">
                  <c:v>6.4475639999999999E-5</c:v>
                </c:pt>
                <c:pt idx="18323">
                  <c:v>6.4567490000000001E-5</c:v>
                </c:pt>
                <c:pt idx="18324">
                  <c:v>6.4668979999999999E-5</c:v>
                </c:pt>
                <c:pt idx="18325">
                  <c:v>6.4942190000000002E-5</c:v>
                </c:pt>
                <c:pt idx="18326">
                  <c:v>6.523953E-5</c:v>
                </c:pt>
                <c:pt idx="18327">
                  <c:v>1.1549619999999999E-4</c:v>
                </c:pt>
                <c:pt idx="18328">
                  <c:v>1.378199E-4</c:v>
                </c:pt>
                <c:pt idx="18329">
                  <c:v>1.370942E-4</c:v>
                </c:pt>
                <c:pt idx="18330">
                  <c:v>1.2382380000000001E-4</c:v>
                </c:pt>
                <c:pt idx="18331">
                  <c:v>1.0746950000000001E-4</c:v>
                </c:pt>
                <c:pt idx="18332">
                  <c:v>9.4468200000000005E-5</c:v>
                </c:pt>
                <c:pt idx="18333">
                  <c:v>8.6030309999999996E-5</c:v>
                </c:pt>
                <c:pt idx="18334">
                  <c:v>8.1500010000000003E-5</c:v>
                </c:pt>
                <c:pt idx="18335">
                  <c:v>7.8336980000000004E-5</c:v>
                </c:pt>
                <c:pt idx="18336">
                  <c:v>7.4593549999999993E-5</c:v>
                </c:pt>
                <c:pt idx="18337">
                  <c:v>7.1866079999999998E-5</c:v>
                </c:pt>
                <c:pt idx="18338">
                  <c:v>7.0033119999999993E-5</c:v>
                </c:pt>
                <c:pt idx="18339">
                  <c:v>6.9111670000000002E-5</c:v>
                </c:pt>
                <c:pt idx="18340">
                  <c:v>6.8601790000000004E-5</c:v>
                </c:pt>
                <c:pt idx="18341">
                  <c:v>6.8283330000000006E-5</c:v>
                </c:pt>
                <c:pt idx="18342">
                  <c:v>6.7133739999999993E-5</c:v>
                </c:pt>
                <c:pt idx="18343">
                  <c:v>6.6782060000000003E-5</c:v>
                </c:pt>
                <c:pt idx="18344">
                  <c:v>6.6733369999999998E-5</c:v>
                </c:pt>
                <c:pt idx="18345">
                  <c:v>6.6353779999999993E-5</c:v>
                </c:pt>
                <c:pt idx="18346">
                  <c:v>6.5805060000000002E-5</c:v>
                </c:pt>
                <c:pt idx="18347">
                  <c:v>6.5904900000000007E-5</c:v>
                </c:pt>
                <c:pt idx="18348">
                  <c:v>6.6036020000000004E-5</c:v>
                </c:pt>
                <c:pt idx="18349">
                  <c:v>6.6054079999999994E-5</c:v>
                </c:pt>
                <c:pt idx="18350">
                  <c:v>6.526162E-5</c:v>
                </c:pt>
                <c:pt idx="18351">
                  <c:v>6.5193260000000002E-5</c:v>
                </c:pt>
                <c:pt idx="18352">
                  <c:v>6.503786E-5</c:v>
                </c:pt>
                <c:pt idx="18353">
                  <c:v>6.5364560000000005E-5</c:v>
                </c:pt>
                <c:pt idx="18354">
                  <c:v>6.5609060000000006E-5</c:v>
                </c:pt>
                <c:pt idx="18355">
                  <c:v>6.5531330000000003E-5</c:v>
                </c:pt>
                <c:pt idx="18356">
                  <c:v>6.5718399999999997E-5</c:v>
                </c:pt>
                <c:pt idx="18357">
                  <c:v>6.5891120000000005E-5</c:v>
                </c:pt>
                <c:pt idx="18358">
                  <c:v>6.5891229999999999E-5</c:v>
                </c:pt>
                <c:pt idx="18359">
                  <c:v>6.5901160000000002E-5</c:v>
                </c:pt>
                <c:pt idx="18360">
                  <c:v>6.5975849999999996E-5</c:v>
                </c:pt>
                <c:pt idx="18361">
                  <c:v>6.5797960000000007E-5</c:v>
                </c:pt>
                <c:pt idx="18362">
                  <c:v>6.5570900000000006E-5</c:v>
                </c:pt>
                <c:pt idx="18363">
                  <c:v>6.5575690000000002E-5</c:v>
                </c:pt>
                <c:pt idx="18364">
                  <c:v>6.5747770000000006E-5</c:v>
                </c:pt>
                <c:pt idx="18365">
                  <c:v>6.5572849999999993E-5</c:v>
                </c:pt>
                <c:pt idx="18366">
                  <c:v>6.5768199999999998E-5</c:v>
                </c:pt>
                <c:pt idx="18367">
                  <c:v>1.151945E-4</c:v>
                </c:pt>
                <c:pt idx="18368">
                  <c:v>1.3740510000000001E-4</c:v>
                </c:pt>
                <c:pt idx="18369">
                  <c:v>1.3717849999999999E-4</c:v>
                </c:pt>
                <c:pt idx="18370">
                  <c:v>1.239836E-4</c:v>
                </c:pt>
                <c:pt idx="18371">
                  <c:v>1.084916E-4</c:v>
                </c:pt>
                <c:pt idx="18372">
                  <c:v>9.5300309999999994E-5</c:v>
                </c:pt>
                <c:pt idx="18373">
                  <c:v>8.6756930000000005E-5</c:v>
                </c:pt>
                <c:pt idx="18374">
                  <c:v>8.2104270000000004E-5</c:v>
                </c:pt>
                <c:pt idx="18375">
                  <c:v>7.8874059999999995E-5</c:v>
                </c:pt>
                <c:pt idx="18376">
                  <c:v>7.558284E-5</c:v>
                </c:pt>
                <c:pt idx="18377">
                  <c:v>7.2714540000000006E-5</c:v>
                </c:pt>
                <c:pt idx="18378">
                  <c:v>7.0598170000000002E-5</c:v>
                </c:pt>
                <c:pt idx="18379">
                  <c:v>6.9733770000000004E-5</c:v>
                </c:pt>
                <c:pt idx="18380">
                  <c:v>6.9354620000000003E-5</c:v>
                </c:pt>
                <c:pt idx="18381">
                  <c:v>6.9154080000000001E-5</c:v>
                </c:pt>
                <c:pt idx="18382">
                  <c:v>6.8589889999999998E-5</c:v>
                </c:pt>
                <c:pt idx="18383">
                  <c:v>6.8120410000000007E-5</c:v>
                </c:pt>
                <c:pt idx="18384">
                  <c:v>6.7675930000000002E-5</c:v>
                </c:pt>
                <c:pt idx="18385">
                  <c:v>6.7565890000000002E-5</c:v>
                </c:pt>
                <c:pt idx="18386">
                  <c:v>6.7275510000000004E-5</c:v>
                </c:pt>
                <c:pt idx="18387">
                  <c:v>6.7126880000000001E-5</c:v>
                </c:pt>
                <c:pt idx="18388">
                  <c:v>6.6948209999999998E-5</c:v>
                </c:pt>
                <c:pt idx="18389">
                  <c:v>6.707106E-5</c:v>
                </c:pt>
                <c:pt idx="18390">
                  <c:v>6.711001E-5</c:v>
                </c:pt>
                <c:pt idx="18391">
                  <c:v>6.6776539999999996E-5</c:v>
                </c:pt>
                <c:pt idx="18392">
                  <c:v>6.6885910000000003E-5</c:v>
                </c:pt>
                <c:pt idx="18393">
                  <c:v>6.6959110000000001E-5</c:v>
                </c:pt>
                <c:pt idx="18394">
                  <c:v>6.6940930000000004E-5</c:v>
                </c:pt>
                <c:pt idx="18395">
                  <c:v>6.738608E-5</c:v>
                </c:pt>
                <c:pt idx="18396">
                  <c:v>6.7686590000000003E-5</c:v>
                </c:pt>
                <c:pt idx="18397">
                  <c:v>6.7953809999999994E-5</c:v>
                </c:pt>
                <c:pt idx="18398">
                  <c:v>6.8062369999999999E-5</c:v>
                </c:pt>
                <c:pt idx="18399">
                  <c:v>6.7359309999999998E-5</c:v>
                </c:pt>
                <c:pt idx="18400">
                  <c:v>6.7156829999999996E-5</c:v>
                </c:pt>
                <c:pt idx="18401">
                  <c:v>6.7239569999999997E-5</c:v>
                </c:pt>
                <c:pt idx="18402">
                  <c:v>6.7432460000000006E-5</c:v>
                </c:pt>
                <c:pt idx="18403">
                  <c:v>6.7456620000000002E-5</c:v>
                </c:pt>
                <c:pt idx="18404">
                  <c:v>6.7402200000000003E-5</c:v>
                </c:pt>
                <c:pt idx="18405">
                  <c:v>6.73233E-5</c:v>
                </c:pt>
                <c:pt idx="18406">
                  <c:v>6.6579169999999999E-5</c:v>
                </c:pt>
                <c:pt idx="18407">
                  <c:v>6.6602729999999994E-5</c:v>
                </c:pt>
                <c:pt idx="18408">
                  <c:v>1.1684880000000001E-4</c:v>
                </c:pt>
                <c:pt idx="18409">
                  <c:v>1.390671E-4</c:v>
                </c:pt>
                <c:pt idx="18410">
                  <c:v>1.3871169999999999E-4</c:v>
                </c:pt>
                <c:pt idx="18411">
                  <c:v>1.261542E-4</c:v>
                </c:pt>
                <c:pt idx="18412">
                  <c:v>1.102047E-4</c:v>
                </c:pt>
                <c:pt idx="18413">
                  <c:v>9.7101770000000004E-5</c:v>
                </c:pt>
                <c:pt idx="18414">
                  <c:v>8.8508050000000004E-5</c:v>
                </c:pt>
                <c:pt idx="18415">
                  <c:v>8.3830849999999994E-5</c:v>
                </c:pt>
                <c:pt idx="18416">
                  <c:v>8.0839289999999996E-5</c:v>
                </c:pt>
                <c:pt idx="18417">
                  <c:v>7.755657E-5</c:v>
                </c:pt>
                <c:pt idx="18418">
                  <c:v>7.3827179999999995E-5</c:v>
                </c:pt>
                <c:pt idx="18419">
                  <c:v>7.1784220000000004E-5</c:v>
                </c:pt>
                <c:pt idx="18420">
                  <c:v>7.1010349999999997E-5</c:v>
                </c:pt>
                <c:pt idx="18421">
                  <c:v>7.0815039999999995E-5</c:v>
                </c:pt>
                <c:pt idx="18422">
                  <c:v>6.9676770000000001E-5</c:v>
                </c:pt>
                <c:pt idx="18423">
                  <c:v>6.9409369999999998E-5</c:v>
                </c:pt>
                <c:pt idx="18424">
                  <c:v>6.894619E-5</c:v>
                </c:pt>
                <c:pt idx="18425">
                  <c:v>6.8540530000000001E-5</c:v>
                </c:pt>
                <c:pt idx="18426">
                  <c:v>6.8491609999999994E-5</c:v>
                </c:pt>
                <c:pt idx="18427">
                  <c:v>6.8014750000000001E-5</c:v>
                </c:pt>
                <c:pt idx="18428">
                  <c:v>6.7971519999999999E-5</c:v>
                </c:pt>
                <c:pt idx="18429">
                  <c:v>6.8250910000000001E-5</c:v>
                </c:pt>
                <c:pt idx="18430">
                  <c:v>6.7582449999999995E-5</c:v>
                </c:pt>
                <c:pt idx="18431">
                  <c:v>6.7716329999999996E-5</c:v>
                </c:pt>
                <c:pt idx="18432">
                  <c:v>6.7656410000000006E-5</c:v>
                </c:pt>
                <c:pt idx="18433">
                  <c:v>6.7083209999999996E-5</c:v>
                </c:pt>
                <c:pt idx="18434">
                  <c:v>6.7180239999999994E-5</c:v>
                </c:pt>
                <c:pt idx="18435">
                  <c:v>6.7301319999999993E-5</c:v>
                </c:pt>
                <c:pt idx="18436">
                  <c:v>6.7407149999999997E-5</c:v>
                </c:pt>
                <c:pt idx="18437">
                  <c:v>6.7458980000000004E-5</c:v>
                </c:pt>
                <c:pt idx="18438">
                  <c:v>6.6764719999999996E-5</c:v>
                </c:pt>
                <c:pt idx="18439">
                  <c:v>6.6511299999999995E-5</c:v>
                </c:pt>
                <c:pt idx="18440">
                  <c:v>6.6691760000000001E-5</c:v>
                </c:pt>
                <c:pt idx="18441">
                  <c:v>6.7060769999999998E-5</c:v>
                </c:pt>
                <c:pt idx="18442">
                  <c:v>6.7357820000000002E-5</c:v>
                </c:pt>
                <c:pt idx="18443">
                  <c:v>6.8192800000000002E-5</c:v>
                </c:pt>
                <c:pt idx="18444">
                  <c:v>6.8216230000000001E-5</c:v>
                </c:pt>
                <c:pt idx="18445">
                  <c:v>6.8742489999999994E-5</c:v>
                </c:pt>
                <c:pt idx="18446">
                  <c:v>6.8760490000000006E-5</c:v>
                </c:pt>
                <c:pt idx="18447">
                  <c:v>6.8746550000000007E-5</c:v>
                </c:pt>
                <c:pt idx="18448">
                  <c:v>6.8693299999999995E-5</c:v>
                </c:pt>
                <c:pt idx="18449">
                  <c:v>1.183199E-4</c:v>
                </c:pt>
                <c:pt idx="18450">
                  <c:v>1.4025950000000001E-4</c:v>
                </c:pt>
                <c:pt idx="18451">
                  <c:v>1.399482E-4</c:v>
                </c:pt>
                <c:pt idx="18452">
                  <c:v>1.273213E-4</c:v>
                </c:pt>
                <c:pt idx="18453">
                  <c:v>1.109616E-4</c:v>
                </c:pt>
                <c:pt idx="18454">
                  <c:v>9.7514000000000002E-5</c:v>
                </c:pt>
                <c:pt idx="18455">
                  <c:v>8.8958169999999996E-5</c:v>
                </c:pt>
                <c:pt idx="18456">
                  <c:v>8.4145499999999996E-5</c:v>
                </c:pt>
                <c:pt idx="18457">
                  <c:v>8.0478969999999998E-5</c:v>
                </c:pt>
                <c:pt idx="18458">
                  <c:v>7.7037309999999996E-5</c:v>
                </c:pt>
                <c:pt idx="18459">
                  <c:v>7.4238869999999996E-5</c:v>
                </c:pt>
                <c:pt idx="18460">
                  <c:v>7.2477570000000003E-5</c:v>
                </c:pt>
                <c:pt idx="18461">
                  <c:v>7.1493610000000003E-5</c:v>
                </c:pt>
                <c:pt idx="18462">
                  <c:v>7.0441739999999996E-5</c:v>
                </c:pt>
                <c:pt idx="18463">
                  <c:v>6.9830909999999996E-5</c:v>
                </c:pt>
                <c:pt idx="18464">
                  <c:v>6.940746E-5</c:v>
                </c:pt>
                <c:pt idx="18465">
                  <c:v>6.8797339999999995E-5</c:v>
                </c:pt>
                <c:pt idx="18466">
                  <c:v>6.8806530000000001E-5</c:v>
                </c:pt>
                <c:pt idx="18467">
                  <c:v>6.8769930000000002E-5</c:v>
                </c:pt>
                <c:pt idx="18468">
                  <c:v>6.7694409999999994E-5</c:v>
                </c:pt>
                <c:pt idx="18469">
                  <c:v>6.7462620000000002E-5</c:v>
                </c:pt>
                <c:pt idx="18470">
                  <c:v>6.7406880000000005E-5</c:v>
                </c:pt>
                <c:pt idx="18471">
                  <c:v>6.7626920000000003E-5</c:v>
                </c:pt>
                <c:pt idx="18472">
                  <c:v>6.7812310000000002E-5</c:v>
                </c:pt>
                <c:pt idx="18473">
                  <c:v>6.8196470000000001E-5</c:v>
                </c:pt>
                <c:pt idx="18474">
                  <c:v>6.7241479999999995E-5</c:v>
                </c:pt>
                <c:pt idx="18475">
                  <c:v>6.7267560000000003E-5</c:v>
                </c:pt>
                <c:pt idx="18476">
                  <c:v>6.7613370000000003E-5</c:v>
                </c:pt>
                <c:pt idx="18477">
                  <c:v>6.7298990000000007E-5</c:v>
                </c:pt>
                <c:pt idx="18478">
                  <c:v>6.7612390000000003E-5</c:v>
                </c:pt>
                <c:pt idx="18479">
                  <c:v>6.7224219999999994E-5</c:v>
                </c:pt>
                <c:pt idx="18480">
                  <c:v>6.7465619999999995E-5</c:v>
                </c:pt>
                <c:pt idx="18481">
                  <c:v>6.7684100000000005E-5</c:v>
                </c:pt>
                <c:pt idx="18482">
                  <c:v>6.7428419999999994E-5</c:v>
                </c:pt>
                <c:pt idx="18483">
                  <c:v>6.6738159999999995E-5</c:v>
                </c:pt>
                <c:pt idx="18484">
                  <c:v>6.6886300000000004E-5</c:v>
                </c:pt>
                <c:pt idx="18485">
                  <c:v>6.6998209999999999E-5</c:v>
                </c:pt>
                <c:pt idx="18486">
                  <c:v>6.7575570000000002E-5</c:v>
                </c:pt>
                <c:pt idx="18487">
                  <c:v>6.8190759999999995E-5</c:v>
                </c:pt>
                <c:pt idx="18488">
                  <c:v>6.8807019999999995E-5</c:v>
                </c:pt>
                <c:pt idx="18489">
                  <c:v>6.8759199999999997E-5</c:v>
                </c:pt>
                <c:pt idx="18490">
                  <c:v>6.8623199999999997E-5</c:v>
                </c:pt>
                <c:pt idx="18491">
                  <c:v>1.177571E-4</c:v>
                </c:pt>
                <c:pt idx="18492">
                  <c:v>1.3934209999999999E-4</c:v>
                </c:pt>
                <c:pt idx="18493">
                  <c:v>1.386693E-4</c:v>
                </c:pt>
                <c:pt idx="18494">
                  <c:v>1.2587270000000001E-4</c:v>
                </c:pt>
                <c:pt idx="18495">
                  <c:v>1.09999E-4</c:v>
                </c:pt>
                <c:pt idx="18496">
                  <c:v>9.6923969999999994E-5</c:v>
                </c:pt>
                <c:pt idx="18497">
                  <c:v>8.904928E-5</c:v>
                </c:pt>
                <c:pt idx="18498">
                  <c:v>8.4451809999999997E-5</c:v>
                </c:pt>
                <c:pt idx="18499">
                  <c:v>8.1037869999999997E-5</c:v>
                </c:pt>
                <c:pt idx="18500">
                  <c:v>7.8039299999999997E-5</c:v>
                </c:pt>
                <c:pt idx="18501">
                  <c:v>7.4961940000000001E-5</c:v>
                </c:pt>
                <c:pt idx="18502">
                  <c:v>7.2412189999999997E-5</c:v>
                </c:pt>
                <c:pt idx="18503">
                  <c:v>7.124713E-5</c:v>
                </c:pt>
                <c:pt idx="18504">
                  <c:v>7.0565100000000006E-5</c:v>
                </c:pt>
                <c:pt idx="18505">
                  <c:v>7.0120299999999993E-5</c:v>
                </c:pt>
                <c:pt idx="18506">
                  <c:v>7.0078269999999994E-5</c:v>
                </c:pt>
                <c:pt idx="18507">
                  <c:v>6.9499350000000004E-5</c:v>
                </c:pt>
                <c:pt idx="18508">
                  <c:v>6.8834359999999997E-5</c:v>
                </c:pt>
                <c:pt idx="18509">
                  <c:v>6.8957369999999996E-5</c:v>
                </c:pt>
                <c:pt idx="18510">
                  <c:v>6.9195879999999998E-5</c:v>
                </c:pt>
                <c:pt idx="18511">
                  <c:v>6.9223480000000004E-5</c:v>
                </c:pt>
                <c:pt idx="18512">
                  <c:v>6.935825E-5</c:v>
                </c:pt>
                <c:pt idx="18513">
                  <c:v>6.9397309999999994E-5</c:v>
                </c:pt>
                <c:pt idx="18514">
                  <c:v>6.9202859999999998E-5</c:v>
                </c:pt>
                <c:pt idx="18515">
                  <c:v>6.894581E-5</c:v>
                </c:pt>
                <c:pt idx="18516">
                  <c:v>6.8778149999999995E-5</c:v>
                </c:pt>
                <c:pt idx="18517">
                  <c:v>6.8601750000000001E-5</c:v>
                </c:pt>
                <c:pt idx="18518">
                  <c:v>6.8648240000000001E-5</c:v>
                </c:pt>
                <c:pt idx="18519">
                  <c:v>6.8528849999999997E-5</c:v>
                </c:pt>
                <c:pt idx="18520">
                  <c:v>6.8657439999999994E-5</c:v>
                </c:pt>
                <c:pt idx="18521">
                  <c:v>6.8542090000000002E-5</c:v>
                </c:pt>
                <c:pt idx="18522">
                  <c:v>6.8526200000000001E-5</c:v>
                </c:pt>
                <c:pt idx="18523">
                  <c:v>6.826425E-5</c:v>
                </c:pt>
                <c:pt idx="18524">
                  <c:v>6.8053690000000001E-5</c:v>
                </c:pt>
                <c:pt idx="18525">
                  <c:v>6.810947E-5</c:v>
                </c:pt>
                <c:pt idx="18526">
                  <c:v>6.7825749999999993E-5</c:v>
                </c:pt>
                <c:pt idx="18527">
                  <c:v>6.7949120000000004E-5</c:v>
                </c:pt>
                <c:pt idx="18528">
                  <c:v>6.8047510000000003E-5</c:v>
                </c:pt>
                <c:pt idx="18529">
                  <c:v>6.8071570000000005E-5</c:v>
                </c:pt>
                <c:pt idx="18530">
                  <c:v>6.8078670000000001E-5</c:v>
                </c:pt>
                <c:pt idx="18531">
                  <c:v>6.7785859999999995E-5</c:v>
                </c:pt>
                <c:pt idx="18532">
                  <c:v>6.7809050000000004E-5</c:v>
                </c:pt>
                <c:pt idx="18533">
                  <c:v>1.175888E-4</c:v>
                </c:pt>
                <c:pt idx="18534">
                  <c:v>1.395871E-4</c:v>
                </c:pt>
                <c:pt idx="18535">
                  <c:v>1.3928470000000001E-4</c:v>
                </c:pt>
                <c:pt idx="18536">
                  <c:v>1.2692460000000001E-4</c:v>
                </c:pt>
                <c:pt idx="18537">
                  <c:v>1.107819E-4</c:v>
                </c:pt>
                <c:pt idx="18538">
                  <c:v>9.7314549999999995E-5</c:v>
                </c:pt>
                <c:pt idx="18539">
                  <c:v>8.8121019999999993E-5</c:v>
                </c:pt>
                <c:pt idx="18540">
                  <c:v>8.3106220000000002E-5</c:v>
                </c:pt>
                <c:pt idx="18541">
                  <c:v>7.9609719999999999E-5</c:v>
                </c:pt>
                <c:pt idx="18542">
                  <c:v>7.6191279999999995E-5</c:v>
                </c:pt>
                <c:pt idx="18543">
                  <c:v>7.271136E-5</c:v>
                </c:pt>
                <c:pt idx="18544">
                  <c:v>7.0754659999999999E-5</c:v>
                </c:pt>
                <c:pt idx="18545">
                  <c:v>7.0358520000000002E-5</c:v>
                </c:pt>
                <c:pt idx="18546">
                  <c:v>7.0414710000000003E-5</c:v>
                </c:pt>
                <c:pt idx="18547">
                  <c:v>6.9609030000000006E-5</c:v>
                </c:pt>
                <c:pt idx="18548">
                  <c:v>6.8659179999999993E-5</c:v>
                </c:pt>
                <c:pt idx="18549">
                  <c:v>6.8473609999999995E-5</c:v>
                </c:pt>
                <c:pt idx="18550">
                  <c:v>6.8619250000000005E-5</c:v>
                </c:pt>
                <c:pt idx="18551">
                  <c:v>6.8795370000000007E-5</c:v>
                </c:pt>
                <c:pt idx="18552">
                  <c:v>6.8875059999999998E-5</c:v>
                </c:pt>
                <c:pt idx="18553">
                  <c:v>6.8323649999999994E-5</c:v>
                </c:pt>
                <c:pt idx="18554">
                  <c:v>6.845334E-5</c:v>
                </c:pt>
                <c:pt idx="18555">
                  <c:v>6.7949910000000006E-5</c:v>
                </c:pt>
                <c:pt idx="18556">
                  <c:v>6.7154699999999996E-5</c:v>
                </c:pt>
                <c:pt idx="18557">
                  <c:v>6.6771499999999996E-5</c:v>
                </c:pt>
                <c:pt idx="18558">
                  <c:v>6.6640480000000005E-5</c:v>
                </c:pt>
                <c:pt idx="18559">
                  <c:v>6.6799419999999997E-5</c:v>
                </c:pt>
                <c:pt idx="18560">
                  <c:v>6.704975E-5</c:v>
                </c:pt>
                <c:pt idx="18561">
                  <c:v>6.7315159999999999E-5</c:v>
                </c:pt>
                <c:pt idx="18562">
                  <c:v>6.7617549999999998E-5</c:v>
                </c:pt>
                <c:pt idx="18563">
                  <c:v>6.723535E-5</c:v>
                </c:pt>
                <c:pt idx="18564">
                  <c:v>6.7146739999999995E-5</c:v>
                </c:pt>
                <c:pt idx="18565">
                  <c:v>6.7377220000000004E-5</c:v>
                </c:pt>
                <c:pt idx="18566">
                  <c:v>6.7717459999999994E-5</c:v>
                </c:pt>
                <c:pt idx="18567">
                  <c:v>6.7404629999999997E-5</c:v>
                </c:pt>
                <c:pt idx="18568">
                  <c:v>6.6945319999999999E-5</c:v>
                </c:pt>
                <c:pt idx="18569">
                  <c:v>6.6654449999999993E-5</c:v>
                </c:pt>
                <c:pt idx="18570">
                  <c:v>6.7108609999999997E-5</c:v>
                </c:pt>
                <c:pt idx="18571">
                  <c:v>6.6776169999999997E-5</c:v>
                </c:pt>
                <c:pt idx="18572">
                  <c:v>6.6953160000000005E-5</c:v>
                </c:pt>
                <c:pt idx="18573">
                  <c:v>6.6849539999999994E-5</c:v>
                </c:pt>
                <c:pt idx="18574">
                  <c:v>6.6480780000000001E-5</c:v>
                </c:pt>
                <c:pt idx="18575">
                  <c:v>1.166552E-4</c:v>
                </c:pt>
                <c:pt idx="18576">
                  <c:v>1.3907859999999999E-4</c:v>
                </c:pt>
                <c:pt idx="18577">
                  <c:v>1.3858070000000001E-4</c:v>
                </c:pt>
                <c:pt idx="18578">
                  <c:v>1.2632250000000001E-4</c:v>
                </c:pt>
                <c:pt idx="18579">
                  <c:v>1.098088E-4</c:v>
                </c:pt>
                <c:pt idx="18580">
                  <c:v>9.6558809999999995E-5</c:v>
                </c:pt>
                <c:pt idx="18581">
                  <c:v>8.8343679999999998E-5</c:v>
                </c:pt>
                <c:pt idx="18582">
                  <c:v>8.37271E-5</c:v>
                </c:pt>
                <c:pt idx="18583">
                  <c:v>8.0572689999999994E-5</c:v>
                </c:pt>
                <c:pt idx="18584">
                  <c:v>7.7094469999999996E-5</c:v>
                </c:pt>
                <c:pt idx="18585">
                  <c:v>7.4229670000000003E-5</c:v>
                </c:pt>
                <c:pt idx="18586">
                  <c:v>7.2108530000000005E-5</c:v>
                </c:pt>
                <c:pt idx="18587">
                  <c:v>7.0649829999999998E-5</c:v>
                </c:pt>
                <c:pt idx="18588">
                  <c:v>7.0189719999999998E-5</c:v>
                </c:pt>
                <c:pt idx="18589">
                  <c:v>6.9655769999999996E-5</c:v>
                </c:pt>
                <c:pt idx="18590">
                  <c:v>6.9459299999999994E-5</c:v>
                </c:pt>
                <c:pt idx="18591">
                  <c:v>6.8282179999999993E-5</c:v>
                </c:pt>
                <c:pt idx="18592">
                  <c:v>6.7589740000000004E-5</c:v>
                </c:pt>
                <c:pt idx="18593">
                  <c:v>6.746918E-5</c:v>
                </c:pt>
                <c:pt idx="18594">
                  <c:v>6.7663039999999995E-5</c:v>
                </c:pt>
                <c:pt idx="18595">
                  <c:v>6.7933509999999997E-5</c:v>
                </c:pt>
                <c:pt idx="18596">
                  <c:v>6.7774839999999996E-5</c:v>
                </c:pt>
                <c:pt idx="18597">
                  <c:v>6.7825029999999997E-5</c:v>
                </c:pt>
                <c:pt idx="18598">
                  <c:v>6.8020919999999999E-5</c:v>
                </c:pt>
                <c:pt idx="18599">
                  <c:v>6.8088269999999994E-5</c:v>
                </c:pt>
                <c:pt idx="18600">
                  <c:v>6.7682619999999996E-5</c:v>
                </c:pt>
                <c:pt idx="18601">
                  <c:v>6.7740810000000001E-5</c:v>
                </c:pt>
                <c:pt idx="18602">
                  <c:v>6.7230570000000004E-5</c:v>
                </c:pt>
                <c:pt idx="18603">
                  <c:v>6.6993410000000002E-5</c:v>
                </c:pt>
                <c:pt idx="18604">
                  <c:v>6.6877170000000002E-5</c:v>
                </c:pt>
                <c:pt idx="18605">
                  <c:v>6.7038469999999996E-5</c:v>
                </c:pt>
                <c:pt idx="18606">
                  <c:v>6.7150010000000007E-5</c:v>
                </c:pt>
                <c:pt idx="18607">
                  <c:v>6.743315E-5</c:v>
                </c:pt>
                <c:pt idx="18608">
                  <c:v>6.7975509999999994E-5</c:v>
                </c:pt>
                <c:pt idx="18609">
                  <c:v>6.765575E-5</c:v>
                </c:pt>
                <c:pt idx="18610">
                  <c:v>6.7204079999999994E-5</c:v>
                </c:pt>
                <c:pt idx="18611">
                  <c:v>6.6797770000000004E-5</c:v>
                </c:pt>
                <c:pt idx="18612">
                  <c:v>6.7078640000000001E-5</c:v>
                </c:pt>
                <c:pt idx="18613">
                  <c:v>6.6785799999999993E-5</c:v>
                </c:pt>
                <c:pt idx="18614">
                  <c:v>6.6548519999999996E-5</c:v>
                </c:pt>
                <c:pt idx="18615">
                  <c:v>6.6791800000000007E-5</c:v>
                </c:pt>
                <c:pt idx="18616">
                  <c:v>6.7168309999999999E-5</c:v>
                </c:pt>
                <c:pt idx="18617">
                  <c:v>6.7273109999999999E-5</c:v>
                </c:pt>
                <c:pt idx="18618">
                  <c:v>1.1729189999999999E-4</c:v>
                </c:pt>
                <c:pt idx="18619">
                  <c:v>1.3957910000000001E-4</c:v>
                </c:pt>
                <c:pt idx="18620">
                  <c:v>1.388149E-4</c:v>
                </c:pt>
                <c:pt idx="18621">
                  <c:v>1.2608730000000001E-4</c:v>
                </c:pt>
                <c:pt idx="18622">
                  <c:v>1.097551E-4</c:v>
                </c:pt>
                <c:pt idx="18623">
                  <c:v>9.663889E-5</c:v>
                </c:pt>
                <c:pt idx="18624">
                  <c:v>8.8004190000000006E-5</c:v>
                </c:pt>
                <c:pt idx="18625">
                  <c:v>8.3125810000000004E-5</c:v>
                </c:pt>
                <c:pt idx="18626">
                  <c:v>8.0145909999999995E-5</c:v>
                </c:pt>
                <c:pt idx="18627">
                  <c:v>7.6313739999999997E-5</c:v>
                </c:pt>
                <c:pt idx="18628">
                  <c:v>7.3764940000000005E-5</c:v>
                </c:pt>
                <c:pt idx="18629">
                  <c:v>7.1984700000000002E-5</c:v>
                </c:pt>
                <c:pt idx="18630">
                  <c:v>7.1094229999999996E-5</c:v>
                </c:pt>
                <c:pt idx="18631">
                  <c:v>7.0654049999999995E-5</c:v>
                </c:pt>
                <c:pt idx="18632">
                  <c:v>6.957001E-5</c:v>
                </c:pt>
                <c:pt idx="18633">
                  <c:v>6.8746939999999993E-5</c:v>
                </c:pt>
                <c:pt idx="18634">
                  <c:v>6.8147149999999993E-5</c:v>
                </c:pt>
                <c:pt idx="18635">
                  <c:v>6.8108150000000003E-5</c:v>
                </c:pt>
                <c:pt idx="18636">
                  <c:v>6.847445E-5</c:v>
                </c:pt>
                <c:pt idx="18637">
                  <c:v>6.8141919999999994E-5</c:v>
                </c:pt>
                <c:pt idx="18638">
                  <c:v>6.7699049999999993E-5</c:v>
                </c:pt>
                <c:pt idx="18639">
                  <c:v>6.7807569999999996E-5</c:v>
                </c:pt>
                <c:pt idx="18640">
                  <c:v>6.8242099999999995E-5</c:v>
                </c:pt>
                <c:pt idx="18641">
                  <c:v>6.8257510000000002E-5</c:v>
                </c:pt>
                <c:pt idx="18642">
                  <c:v>6.8191399999999999E-5</c:v>
                </c:pt>
                <c:pt idx="18643">
                  <c:v>6.7696320000000006E-5</c:v>
                </c:pt>
                <c:pt idx="18644">
                  <c:v>6.7940889999999998E-5</c:v>
                </c:pt>
                <c:pt idx="18645">
                  <c:v>6.7456709999999995E-5</c:v>
                </c:pt>
                <c:pt idx="18646">
                  <c:v>6.735392E-5</c:v>
                </c:pt>
                <c:pt idx="18647">
                  <c:v>6.694107E-5</c:v>
                </c:pt>
                <c:pt idx="18648">
                  <c:v>6.6808770000000001E-5</c:v>
                </c:pt>
                <c:pt idx="18649">
                  <c:v>6.6926499999999997E-5</c:v>
                </c:pt>
                <c:pt idx="18650">
                  <c:v>6.7527970000000006E-5</c:v>
                </c:pt>
                <c:pt idx="18651">
                  <c:v>6.7314050000000003E-5</c:v>
                </c:pt>
                <c:pt idx="18652">
                  <c:v>6.7410530000000003E-5</c:v>
                </c:pt>
                <c:pt idx="18653">
                  <c:v>6.7612299999999996E-5</c:v>
                </c:pt>
                <c:pt idx="18654">
                  <c:v>6.8176770000000006E-5</c:v>
                </c:pt>
                <c:pt idx="18655">
                  <c:v>6.8011690000000004E-5</c:v>
                </c:pt>
                <c:pt idx="18656">
                  <c:v>6.8260590000000001E-5</c:v>
                </c:pt>
                <c:pt idx="18657">
                  <c:v>6.7722369999999999E-5</c:v>
                </c:pt>
                <c:pt idx="18658">
                  <c:v>6.7417880000000002E-5</c:v>
                </c:pt>
                <c:pt idx="18659">
                  <c:v>6.7849690000000001E-5</c:v>
                </c:pt>
                <c:pt idx="18660">
                  <c:v>6.8472980000000005E-5</c:v>
                </c:pt>
                <c:pt idx="18661">
                  <c:v>1.18194E-4</c:v>
                </c:pt>
                <c:pt idx="18662">
                  <c:v>1.4005119999999999E-4</c:v>
                </c:pt>
                <c:pt idx="18663">
                  <c:v>1.393706E-4</c:v>
                </c:pt>
                <c:pt idx="18664">
                  <c:v>1.264968E-4</c:v>
                </c:pt>
                <c:pt idx="18665">
                  <c:v>1.11218E-4</c:v>
                </c:pt>
                <c:pt idx="18666">
                  <c:v>9.7878650000000005E-5</c:v>
                </c:pt>
                <c:pt idx="18667">
                  <c:v>8.9132929999999997E-5</c:v>
                </c:pt>
                <c:pt idx="18668">
                  <c:v>8.4575769999999995E-5</c:v>
                </c:pt>
                <c:pt idx="18669">
                  <c:v>8.0849929999999995E-5</c:v>
                </c:pt>
                <c:pt idx="18670">
                  <c:v>7.7228309999999994E-5</c:v>
                </c:pt>
                <c:pt idx="18671">
                  <c:v>7.4362869999999997E-5</c:v>
                </c:pt>
                <c:pt idx="18672">
                  <c:v>7.2226379999999995E-5</c:v>
                </c:pt>
                <c:pt idx="18673">
                  <c:v>7.1477829999999997E-5</c:v>
                </c:pt>
                <c:pt idx="18674">
                  <c:v>7.1281979999999998E-5</c:v>
                </c:pt>
                <c:pt idx="18675">
                  <c:v>7.1055000000000003E-5</c:v>
                </c:pt>
                <c:pt idx="18676">
                  <c:v>7.0695240000000003E-5</c:v>
                </c:pt>
                <c:pt idx="18677">
                  <c:v>6.9437459999999998E-5</c:v>
                </c:pt>
                <c:pt idx="18678">
                  <c:v>6.8279489999999995E-5</c:v>
                </c:pt>
                <c:pt idx="18679">
                  <c:v>6.7957460000000005E-5</c:v>
                </c:pt>
                <c:pt idx="18680">
                  <c:v>6.8069570000000001E-5</c:v>
                </c:pt>
                <c:pt idx="18681">
                  <c:v>6.8275950000000005E-5</c:v>
                </c:pt>
                <c:pt idx="18682">
                  <c:v>6.8342000000000004E-5</c:v>
                </c:pt>
                <c:pt idx="18683">
                  <c:v>6.8462599999999997E-5</c:v>
                </c:pt>
                <c:pt idx="18684">
                  <c:v>6.8680359999999998E-5</c:v>
                </c:pt>
                <c:pt idx="18685">
                  <c:v>6.8070289999999997E-5</c:v>
                </c:pt>
                <c:pt idx="18686">
                  <c:v>6.81887E-5</c:v>
                </c:pt>
                <c:pt idx="18687">
                  <c:v>6.829835E-5</c:v>
                </c:pt>
                <c:pt idx="18688">
                  <c:v>6.8043969999999999E-5</c:v>
                </c:pt>
                <c:pt idx="18689">
                  <c:v>6.8129050000000001E-5</c:v>
                </c:pt>
                <c:pt idx="18690">
                  <c:v>6.8125719999999999E-5</c:v>
                </c:pt>
                <c:pt idx="18691">
                  <c:v>6.7934259999999995E-5</c:v>
                </c:pt>
                <c:pt idx="18692">
                  <c:v>6.8147379999999996E-5</c:v>
                </c:pt>
                <c:pt idx="18693">
                  <c:v>6.8273739999999999E-5</c:v>
                </c:pt>
                <c:pt idx="18694">
                  <c:v>6.8422089999999996E-5</c:v>
                </c:pt>
                <c:pt idx="18695">
                  <c:v>6.8447309999999998E-5</c:v>
                </c:pt>
                <c:pt idx="18696">
                  <c:v>6.8475630000000001E-5</c:v>
                </c:pt>
                <c:pt idx="18697">
                  <c:v>6.7907969999999999E-5</c:v>
                </c:pt>
                <c:pt idx="18698">
                  <c:v>6.7947879999999999E-5</c:v>
                </c:pt>
                <c:pt idx="18699">
                  <c:v>6.8261719999999999E-5</c:v>
                </c:pt>
                <c:pt idx="18700">
                  <c:v>6.8453449999999994E-5</c:v>
                </c:pt>
                <c:pt idx="18701">
                  <c:v>6.847503E-5</c:v>
                </c:pt>
                <c:pt idx="18702">
                  <c:v>6.8870900000000005E-5</c:v>
                </c:pt>
                <c:pt idx="18703">
                  <c:v>6.8901729999999993E-5</c:v>
                </c:pt>
                <c:pt idx="18704">
                  <c:v>1.187907E-4</c:v>
                </c:pt>
                <c:pt idx="18705">
                  <c:v>1.40944E-4</c:v>
                </c:pt>
                <c:pt idx="18706">
                  <c:v>1.4023559999999999E-4</c:v>
                </c:pt>
                <c:pt idx="18707">
                  <c:v>1.2763480000000001E-4</c:v>
                </c:pt>
                <c:pt idx="18708">
                  <c:v>1.1106169999999999E-4</c:v>
                </c:pt>
                <c:pt idx="18709">
                  <c:v>9.83877E-5</c:v>
                </c:pt>
                <c:pt idx="18710">
                  <c:v>9.0040759999999997E-5</c:v>
                </c:pt>
                <c:pt idx="18711">
                  <c:v>8.4857730000000001E-5</c:v>
                </c:pt>
                <c:pt idx="18712">
                  <c:v>8.1172549999999999E-5</c:v>
                </c:pt>
                <c:pt idx="18713">
                  <c:v>7.8111739999999996E-5</c:v>
                </c:pt>
                <c:pt idx="18714">
                  <c:v>7.5256549999999997E-5</c:v>
                </c:pt>
                <c:pt idx="18715">
                  <c:v>7.2991140000000003E-5</c:v>
                </c:pt>
                <c:pt idx="18716">
                  <c:v>7.2056240000000006E-5</c:v>
                </c:pt>
                <c:pt idx="18717">
                  <c:v>7.1411559999999996E-5</c:v>
                </c:pt>
                <c:pt idx="18718">
                  <c:v>7.127155E-5</c:v>
                </c:pt>
                <c:pt idx="18719">
                  <c:v>7.0554659999999994E-5</c:v>
                </c:pt>
                <c:pt idx="18720">
                  <c:v>6.9899630000000006E-5</c:v>
                </c:pt>
                <c:pt idx="18721">
                  <c:v>6.9119050000000004E-5</c:v>
                </c:pt>
                <c:pt idx="18722">
                  <c:v>6.9256129999999998E-5</c:v>
                </c:pt>
                <c:pt idx="18723">
                  <c:v>6.9621309999999998E-5</c:v>
                </c:pt>
                <c:pt idx="18724">
                  <c:v>6.9700539999999997E-5</c:v>
                </c:pt>
                <c:pt idx="18725">
                  <c:v>6.99009E-5</c:v>
                </c:pt>
                <c:pt idx="18726">
                  <c:v>6.9431890000000001E-5</c:v>
                </c:pt>
                <c:pt idx="18727">
                  <c:v>6.9671699999999999E-5</c:v>
                </c:pt>
                <c:pt idx="18728">
                  <c:v>6.9133819999999993E-5</c:v>
                </c:pt>
                <c:pt idx="18729">
                  <c:v>6.889252E-5</c:v>
                </c:pt>
                <c:pt idx="18730">
                  <c:v>6.9100929999999996E-5</c:v>
                </c:pt>
                <c:pt idx="18731">
                  <c:v>6.9339759999999994E-5</c:v>
                </c:pt>
                <c:pt idx="18732">
                  <c:v>6.9480580000000006E-5</c:v>
                </c:pt>
                <c:pt idx="18733">
                  <c:v>6.9863940000000003E-5</c:v>
                </c:pt>
                <c:pt idx="18734">
                  <c:v>7.0323989999999999E-5</c:v>
                </c:pt>
                <c:pt idx="18735">
                  <c:v>7.0645860000000005E-5</c:v>
                </c:pt>
                <c:pt idx="18736">
                  <c:v>6.9712870000000006E-5</c:v>
                </c:pt>
                <c:pt idx="18737">
                  <c:v>6.9100040000000002E-5</c:v>
                </c:pt>
                <c:pt idx="18738">
                  <c:v>6.8582119999999997E-5</c:v>
                </c:pt>
                <c:pt idx="18739">
                  <c:v>6.8262449999999996E-5</c:v>
                </c:pt>
                <c:pt idx="18740">
                  <c:v>6.8426090000000005E-5</c:v>
                </c:pt>
                <c:pt idx="18741">
                  <c:v>6.8603940000000005E-5</c:v>
                </c:pt>
                <c:pt idx="18742">
                  <c:v>6.9069660000000004E-5</c:v>
                </c:pt>
                <c:pt idx="18743">
                  <c:v>6.9714509999999999E-5</c:v>
                </c:pt>
                <c:pt idx="18744">
                  <c:v>7.0301990000000005E-5</c:v>
                </c:pt>
                <c:pt idx="18745">
                  <c:v>7.066032E-5</c:v>
                </c:pt>
                <c:pt idx="18746">
                  <c:v>7.0965389999999996E-5</c:v>
                </c:pt>
                <c:pt idx="18747">
                  <c:v>7.0885739999999994E-5</c:v>
                </c:pt>
                <c:pt idx="18748">
                  <c:v>1.198291E-4</c:v>
                </c:pt>
                <c:pt idx="18749">
                  <c:v>1.4222700000000001E-4</c:v>
                </c:pt>
                <c:pt idx="18750">
                  <c:v>1.4173150000000001E-4</c:v>
                </c:pt>
                <c:pt idx="18751">
                  <c:v>1.289094E-4</c:v>
                </c:pt>
                <c:pt idx="18752">
                  <c:v>1.1245849999999999E-4</c:v>
                </c:pt>
                <c:pt idx="18753">
                  <c:v>9.9628620000000005E-5</c:v>
                </c:pt>
                <c:pt idx="18754">
                  <c:v>9.1071999999999998E-5</c:v>
                </c:pt>
                <c:pt idx="18755">
                  <c:v>8.6464590000000005E-5</c:v>
                </c:pt>
                <c:pt idx="18756">
                  <c:v>8.3139039999999994E-5</c:v>
                </c:pt>
                <c:pt idx="18757">
                  <c:v>7.9690039999999994E-5</c:v>
                </c:pt>
                <c:pt idx="18758">
                  <c:v>7.6677820000000001E-5</c:v>
                </c:pt>
                <c:pt idx="18759">
                  <c:v>7.4484749999999999E-5</c:v>
                </c:pt>
                <c:pt idx="18760">
                  <c:v>7.3491780000000005E-5</c:v>
                </c:pt>
                <c:pt idx="18761">
                  <c:v>7.230491E-5</c:v>
                </c:pt>
                <c:pt idx="18762">
                  <c:v>7.1821610000000004E-5</c:v>
                </c:pt>
                <c:pt idx="18763">
                  <c:v>7.1545880000000001E-5</c:v>
                </c:pt>
                <c:pt idx="18764">
                  <c:v>7.1341789999999994E-5</c:v>
                </c:pt>
                <c:pt idx="18765">
                  <c:v>7.1493200000000002E-5</c:v>
                </c:pt>
                <c:pt idx="18766">
                  <c:v>7.0915490000000002E-5</c:v>
                </c:pt>
                <c:pt idx="18767">
                  <c:v>7.0782719999999997E-5</c:v>
                </c:pt>
                <c:pt idx="18768">
                  <c:v>7.006751E-5</c:v>
                </c:pt>
                <c:pt idx="18769">
                  <c:v>7.0099890000000002E-5</c:v>
                </c:pt>
                <c:pt idx="18770">
                  <c:v>7.0198490000000002E-5</c:v>
                </c:pt>
                <c:pt idx="18771">
                  <c:v>6.979125E-5</c:v>
                </c:pt>
                <c:pt idx="18772">
                  <c:v>6.9187699999999995E-5</c:v>
                </c:pt>
                <c:pt idx="18773">
                  <c:v>6.9065889999999998E-5</c:v>
                </c:pt>
                <c:pt idx="18774">
                  <c:v>6.9248650000000003E-5</c:v>
                </c:pt>
                <c:pt idx="18775">
                  <c:v>6.9212749999999999E-5</c:v>
                </c:pt>
                <c:pt idx="18776">
                  <c:v>6.9380119999999998E-5</c:v>
                </c:pt>
                <c:pt idx="18777">
                  <c:v>6.950453E-5</c:v>
                </c:pt>
                <c:pt idx="18778">
                  <c:v>6.9384969999999999E-5</c:v>
                </c:pt>
                <c:pt idx="18779">
                  <c:v>6.8881170000000005E-5</c:v>
                </c:pt>
                <c:pt idx="18780">
                  <c:v>6.8863239999999998E-5</c:v>
                </c:pt>
                <c:pt idx="18781">
                  <c:v>6.9082220000000002E-5</c:v>
                </c:pt>
                <c:pt idx="18782">
                  <c:v>6.9527289999999993E-5</c:v>
                </c:pt>
                <c:pt idx="18783">
                  <c:v>7.0203210000000006E-5</c:v>
                </c:pt>
                <c:pt idx="18784">
                  <c:v>6.9974590000000005E-5</c:v>
                </c:pt>
                <c:pt idx="18785">
                  <c:v>6.966629E-5</c:v>
                </c:pt>
                <c:pt idx="18786">
                  <c:v>6.9705710000000007E-5</c:v>
                </c:pt>
                <c:pt idx="18787">
                  <c:v>6.9651830000000005E-5</c:v>
                </c:pt>
                <c:pt idx="18788">
                  <c:v>7.0114820000000003E-5</c:v>
                </c:pt>
                <c:pt idx="18789">
                  <c:v>7.0345489999999999E-5</c:v>
                </c:pt>
                <c:pt idx="18790">
                  <c:v>7.0712789999999998E-5</c:v>
                </c:pt>
                <c:pt idx="18791">
                  <c:v>7.0843620000000002E-5</c:v>
                </c:pt>
                <c:pt idx="18792">
                  <c:v>7.0730229999999998E-5</c:v>
                </c:pt>
                <c:pt idx="18793">
                  <c:v>1.195296E-4</c:v>
                </c:pt>
                <c:pt idx="18794">
                  <c:v>1.414509E-4</c:v>
                </c:pt>
                <c:pt idx="18795">
                  <c:v>1.4085310000000001E-4</c:v>
                </c:pt>
                <c:pt idx="18796">
                  <c:v>1.2854930000000001E-4</c:v>
                </c:pt>
                <c:pt idx="18797">
                  <c:v>1.120214E-4</c:v>
                </c:pt>
                <c:pt idx="18798">
                  <c:v>9.9304920000000007E-5</c:v>
                </c:pt>
                <c:pt idx="18799">
                  <c:v>9.109605E-5</c:v>
                </c:pt>
                <c:pt idx="18800">
                  <c:v>8.6352200000000003E-5</c:v>
                </c:pt>
                <c:pt idx="18801">
                  <c:v>8.3130860000000005E-5</c:v>
                </c:pt>
                <c:pt idx="18802">
                  <c:v>7.9625460000000003E-5</c:v>
                </c:pt>
                <c:pt idx="18803">
                  <c:v>7.6426020000000005E-5</c:v>
                </c:pt>
                <c:pt idx="18804">
                  <c:v>7.4575290000000003E-5</c:v>
                </c:pt>
                <c:pt idx="18805">
                  <c:v>7.371314E-5</c:v>
                </c:pt>
                <c:pt idx="18806">
                  <c:v>7.3607739999999999E-5</c:v>
                </c:pt>
                <c:pt idx="18807">
                  <c:v>7.367148E-5</c:v>
                </c:pt>
                <c:pt idx="18808">
                  <c:v>7.2928220000000006E-5</c:v>
                </c:pt>
                <c:pt idx="18809">
                  <c:v>7.1943650000000004E-5</c:v>
                </c:pt>
                <c:pt idx="18810">
                  <c:v>7.1061570000000002E-5</c:v>
                </c:pt>
                <c:pt idx="18811">
                  <c:v>7.0441379999999998E-5</c:v>
                </c:pt>
                <c:pt idx="18812">
                  <c:v>6.9803169999999994E-5</c:v>
                </c:pt>
                <c:pt idx="18813">
                  <c:v>6.9396050000000001E-5</c:v>
                </c:pt>
                <c:pt idx="18814">
                  <c:v>6.9312139999999999E-5</c:v>
                </c:pt>
                <c:pt idx="18815">
                  <c:v>6.9572000000000004E-5</c:v>
                </c:pt>
                <c:pt idx="18816">
                  <c:v>6.9869479999999998E-5</c:v>
                </c:pt>
                <c:pt idx="18817">
                  <c:v>6.9103530000000002E-5</c:v>
                </c:pt>
                <c:pt idx="18818">
                  <c:v>6.9122859999999999E-5</c:v>
                </c:pt>
                <c:pt idx="18819">
                  <c:v>6.8717240000000003E-5</c:v>
                </c:pt>
                <c:pt idx="18820">
                  <c:v>6.9347300000000006E-5</c:v>
                </c:pt>
                <c:pt idx="18821">
                  <c:v>6.9043510000000005E-5</c:v>
                </c:pt>
                <c:pt idx="18822">
                  <c:v>6.9176000000000003E-5</c:v>
                </c:pt>
                <c:pt idx="18823">
                  <c:v>6.9472970000000002E-5</c:v>
                </c:pt>
                <c:pt idx="18824">
                  <c:v>6.9932999999999996E-5</c:v>
                </c:pt>
                <c:pt idx="18825">
                  <c:v>6.9593660000000001E-5</c:v>
                </c:pt>
                <c:pt idx="18826">
                  <c:v>6.9647730000000003E-5</c:v>
                </c:pt>
                <c:pt idx="18827">
                  <c:v>6.9706299999999994E-5</c:v>
                </c:pt>
                <c:pt idx="18828">
                  <c:v>6.9778209999999996E-5</c:v>
                </c:pt>
                <c:pt idx="18829">
                  <c:v>6.9068860000000003E-5</c:v>
                </c:pt>
                <c:pt idx="18830">
                  <c:v>6.9290900000000004E-5</c:v>
                </c:pt>
                <c:pt idx="18831">
                  <c:v>6.9107010000000002E-5</c:v>
                </c:pt>
                <c:pt idx="18832">
                  <c:v>6.9599779999999996E-5</c:v>
                </c:pt>
                <c:pt idx="18833">
                  <c:v>6.9921660000000002E-5</c:v>
                </c:pt>
                <c:pt idx="18834">
                  <c:v>6.9183109999999999E-5</c:v>
                </c:pt>
                <c:pt idx="18835">
                  <c:v>6.9289999999999996E-5</c:v>
                </c:pt>
                <c:pt idx="18836">
                  <c:v>6.9070650000000006E-5</c:v>
                </c:pt>
                <c:pt idx="18837">
                  <c:v>6.9674409999999999E-5</c:v>
                </c:pt>
                <c:pt idx="18838">
                  <c:v>1.185383E-4</c:v>
                </c:pt>
                <c:pt idx="18839">
                  <c:v>1.40376E-4</c:v>
                </c:pt>
                <c:pt idx="18840">
                  <c:v>1.3976700000000001E-4</c:v>
                </c:pt>
                <c:pt idx="18841">
                  <c:v>1.2706370000000001E-4</c:v>
                </c:pt>
                <c:pt idx="18842">
                  <c:v>1.11709E-4</c:v>
                </c:pt>
                <c:pt idx="18843">
                  <c:v>9.8923359999999999E-5</c:v>
                </c:pt>
                <c:pt idx="18844">
                  <c:v>9.0484559999999995E-5</c:v>
                </c:pt>
                <c:pt idx="18845">
                  <c:v>8.5873009999999997E-5</c:v>
                </c:pt>
                <c:pt idx="18846">
                  <c:v>8.2105030000000003E-5</c:v>
                </c:pt>
                <c:pt idx="18847">
                  <c:v>7.8702409999999994E-5</c:v>
                </c:pt>
                <c:pt idx="18848">
                  <c:v>7.5705619999999997E-5</c:v>
                </c:pt>
                <c:pt idx="18849">
                  <c:v>7.3864389999999996E-5</c:v>
                </c:pt>
                <c:pt idx="18850">
                  <c:v>7.2384170000000002E-5</c:v>
                </c:pt>
                <c:pt idx="18851">
                  <c:v>7.1321309999999998E-5</c:v>
                </c:pt>
                <c:pt idx="18852">
                  <c:v>7.0813359999999999E-5</c:v>
                </c:pt>
                <c:pt idx="18853">
                  <c:v>6.9961299999999997E-5</c:v>
                </c:pt>
                <c:pt idx="18854">
                  <c:v>6.9515149999999998E-5</c:v>
                </c:pt>
                <c:pt idx="18855">
                  <c:v>6.9280470000000007E-5</c:v>
                </c:pt>
                <c:pt idx="18856">
                  <c:v>6.8754139999999996E-5</c:v>
                </c:pt>
                <c:pt idx="18857">
                  <c:v>6.8563169999999999E-5</c:v>
                </c:pt>
                <c:pt idx="18858">
                  <c:v>6.875459E-5</c:v>
                </c:pt>
                <c:pt idx="18859">
                  <c:v>6.9032769999999999E-5</c:v>
                </c:pt>
                <c:pt idx="18860">
                  <c:v>6.8782999999999995E-5</c:v>
                </c:pt>
                <c:pt idx="18861">
                  <c:v>6.8302280000000004E-5</c:v>
                </c:pt>
                <c:pt idx="18862">
                  <c:v>6.7820870000000004E-5</c:v>
                </c:pt>
                <c:pt idx="18863">
                  <c:v>6.7962900000000006E-5</c:v>
                </c:pt>
                <c:pt idx="18864">
                  <c:v>6.809416E-5</c:v>
                </c:pt>
                <c:pt idx="18865">
                  <c:v>6.823249E-5</c:v>
                </c:pt>
                <c:pt idx="18866">
                  <c:v>6.7708890000000004E-5</c:v>
                </c:pt>
                <c:pt idx="18867">
                  <c:v>6.7355789999999996E-5</c:v>
                </c:pt>
                <c:pt idx="18868">
                  <c:v>6.7616650000000003E-5</c:v>
                </c:pt>
                <c:pt idx="18869">
                  <c:v>6.7559239999999998E-5</c:v>
                </c:pt>
                <c:pt idx="18870">
                  <c:v>6.7910960000000005E-5</c:v>
                </c:pt>
                <c:pt idx="18871">
                  <c:v>6.8399170000000005E-5</c:v>
                </c:pt>
                <c:pt idx="18872">
                  <c:v>6.8733950000000006E-5</c:v>
                </c:pt>
                <c:pt idx="18873">
                  <c:v>6.9198050000000001E-5</c:v>
                </c:pt>
                <c:pt idx="18874">
                  <c:v>6.9085629999999997E-5</c:v>
                </c:pt>
                <c:pt idx="18875">
                  <c:v>6.8813469999999999E-5</c:v>
                </c:pt>
                <c:pt idx="18876">
                  <c:v>6.876409E-5</c:v>
                </c:pt>
                <c:pt idx="18877">
                  <c:v>6.8737000000000003E-5</c:v>
                </c:pt>
                <c:pt idx="18878">
                  <c:v>6.8874869999999998E-5</c:v>
                </c:pt>
                <c:pt idx="18879">
                  <c:v>6.9316240000000002E-5</c:v>
                </c:pt>
                <c:pt idx="18880">
                  <c:v>6.8998639999999996E-5</c:v>
                </c:pt>
                <c:pt idx="18881">
                  <c:v>6.9157040000000005E-5</c:v>
                </c:pt>
                <c:pt idx="18882">
                  <c:v>6.8499070000000001E-5</c:v>
                </c:pt>
                <c:pt idx="18883">
                  <c:v>1.1799570000000001E-4</c:v>
                </c:pt>
                <c:pt idx="18884">
                  <c:v>1.399385E-4</c:v>
                </c:pt>
                <c:pt idx="18885">
                  <c:v>1.394205E-4</c:v>
                </c:pt>
                <c:pt idx="18886">
                  <c:v>1.266231E-4</c:v>
                </c:pt>
                <c:pt idx="18887">
                  <c:v>1.11049E-4</c:v>
                </c:pt>
                <c:pt idx="18888">
                  <c:v>9.8088E-5</c:v>
                </c:pt>
                <c:pt idx="18889">
                  <c:v>8.9554629999999993E-5</c:v>
                </c:pt>
                <c:pt idx="18890">
                  <c:v>8.4521369999999998E-5</c:v>
                </c:pt>
                <c:pt idx="18891">
                  <c:v>8.1133589999999998E-5</c:v>
                </c:pt>
                <c:pt idx="18892">
                  <c:v>7.8087159999999997E-5</c:v>
                </c:pt>
                <c:pt idx="18893">
                  <c:v>7.4605059999999999E-5</c:v>
                </c:pt>
                <c:pt idx="18894">
                  <c:v>7.2384600000000005E-5</c:v>
                </c:pt>
                <c:pt idx="18895">
                  <c:v>7.1574529999999999E-5</c:v>
                </c:pt>
                <c:pt idx="18896">
                  <c:v>7.1451960000000004E-5</c:v>
                </c:pt>
                <c:pt idx="18897">
                  <c:v>7.0864360000000003E-5</c:v>
                </c:pt>
                <c:pt idx="18898">
                  <c:v>7.0433560000000007E-5</c:v>
                </c:pt>
                <c:pt idx="18899">
                  <c:v>6.9814700000000001E-5</c:v>
                </c:pt>
                <c:pt idx="18900">
                  <c:v>6.8963680000000004E-5</c:v>
                </c:pt>
                <c:pt idx="18901">
                  <c:v>6.8402030000000002E-5</c:v>
                </c:pt>
                <c:pt idx="18902">
                  <c:v>6.8167290000000006E-5</c:v>
                </c:pt>
                <c:pt idx="18903">
                  <c:v>6.8018549999999996E-5</c:v>
                </c:pt>
                <c:pt idx="18904">
                  <c:v>6.8262180000000004E-5</c:v>
                </c:pt>
                <c:pt idx="18905">
                  <c:v>6.76263E-5</c:v>
                </c:pt>
                <c:pt idx="18906">
                  <c:v>6.807905E-5</c:v>
                </c:pt>
                <c:pt idx="18907">
                  <c:v>6.8451719999999995E-5</c:v>
                </c:pt>
                <c:pt idx="18908">
                  <c:v>6.8240860000000003E-5</c:v>
                </c:pt>
                <c:pt idx="18909">
                  <c:v>6.8223889999999995E-5</c:v>
                </c:pt>
                <c:pt idx="18910">
                  <c:v>6.829583E-5</c:v>
                </c:pt>
                <c:pt idx="18911">
                  <c:v>6.8146480000000001E-5</c:v>
                </c:pt>
                <c:pt idx="18912">
                  <c:v>6.8296939999999996E-5</c:v>
                </c:pt>
                <c:pt idx="18913">
                  <c:v>6.8926840000000002E-5</c:v>
                </c:pt>
                <c:pt idx="18914">
                  <c:v>6.8846559999999996E-5</c:v>
                </c:pt>
                <c:pt idx="18915">
                  <c:v>6.8958719999999996E-5</c:v>
                </c:pt>
                <c:pt idx="18916">
                  <c:v>6.8806390000000005E-5</c:v>
                </c:pt>
                <c:pt idx="18917">
                  <c:v>6.8996830000000005E-5</c:v>
                </c:pt>
                <c:pt idx="18918">
                  <c:v>6.8096750000000005E-5</c:v>
                </c:pt>
                <c:pt idx="18919">
                  <c:v>6.8232350000000004E-5</c:v>
                </c:pt>
                <c:pt idx="18920">
                  <c:v>6.8207619999999995E-5</c:v>
                </c:pt>
                <c:pt idx="18921">
                  <c:v>6.7957060000000004E-5</c:v>
                </c:pt>
                <c:pt idx="18922">
                  <c:v>6.8392799999999993E-5</c:v>
                </c:pt>
                <c:pt idx="18923">
                  <c:v>6.8892889999999998E-5</c:v>
                </c:pt>
                <c:pt idx="18924">
                  <c:v>6.8496449999999994E-5</c:v>
                </c:pt>
                <c:pt idx="18925">
                  <c:v>6.8218099999999997E-5</c:v>
                </c:pt>
                <c:pt idx="18926">
                  <c:v>6.8471129999999998E-5</c:v>
                </c:pt>
                <c:pt idx="18927">
                  <c:v>6.8173030000000001E-5</c:v>
                </c:pt>
                <c:pt idx="18928">
                  <c:v>6.8606179999999999E-5</c:v>
                </c:pt>
                <c:pt idx="18929">
                  <c:v>1.186335E-4</c:v>
                </c:pt>
                <c:pt idx="18930">
                  <c:v>1.4093520000000001E-4</c:v>
                </c:pt>
                <c:pt idx="18931">
                  <c:v>1.4058469999999999E-4</c:v>
                </c:pt>
                <c:pt idx="18932">
                  <c:v>1.277866E-4</c:v>
                </c:pt>
                <c:pt idx="18933">
                  <c:v>1.117395E-4</c:v>
                </c:pt>
                <c:pt idx="18934">
                  <c:v>9.8876259999999998E-5</c:v>
                </c:pt>
                <c:pt idx="18935">
                  <c:v>9.0537119999999999E-5</c:v>
                </c:pt>
                <c:pt idx="18936">
                  <c:v>8.5219789999999999E-5</c:v>
                </c:pt>
                <c:pt idx="18937">
                  <c:v>8.2177680000000003E-5</c:v>
                </c:pt>
                <c:pt idx="18938">
                  <c:v>7.9043900000000004E-5</c:v>
                </c:pt>
                <c:pt idx="18939">
                  <c:v>7.6046229999999999E-5</c:v>
                </c:pt>
                <c:pt idx="18940">
                  <c:v>7.3999649999999999E-5</c:v>
                </c:pt>
                <c:pt idx="18941">
                  <c:v>7.2951E-5</c:v>
                </c:pt>
                <c:pt idx="18942">
                  <c:v>7.2392619999999997E-5</c:v>
                </c:pt>
                <c:pt idx="18943">
                  <c:v>7.2076780000000006E-5</c:v>
                </c:pt>
                <c:pt idx="18944">
                  <c:v>7.1919889999999995E-5</c:v>
                </c:pt>
                <c:pt idx="18945">
                  <c:v>7.1050599999999994E-5</c:v>
                </c:pt>
                <c:pt idx="18946">
                  <c:v>7.0241459999999999E-5</c:v>
                </c:pt>
                <c:pt idx="18947">
                  <c:v>7.0255320000000006E-5</c:v>
                </c:pt>
                <c:pt idx="18948">
                  <c:v>7.0221540000000001E-5</c:v>
                </c:pt>
                <c:pt idx="18949">
                  <c:v>6.9941480000000006E-5</c:v>
                </c:pt>
                <c:pt idx="18950">
                  <c:v>6.9581349999999994E-5</c:v>
                </c:pt>
                <c:pt idx="18951">
                  <c:v>6.9267880000000007E-5</c:v>
                </c:pt>
                <c:pt idx="18952">
                  <c:v>6.9251410000000007E-5</c:v>
                </c:pt>
                <c:pt idx="18953">
                  <c:v>6.9671619999999993E-5</c:v>
                </c:pt>
                <c:pt idx="18954">
                  <c:v>6.9936440000000006E-5</c:v>
                </c:pt>
                <c:pt idx="18955">
                  <c:v>7.0087110000000003E-5</c:v>
                </c:pt>
                <c:pt idx="18956">
                  <c:v>6.9563640000000002E-5</c:v>
                </c:pt>
                <c:pt idx="18957">
                  <c:v>6.9020729999999997E-5</c:v>
                </c:pt>
                <c:pt idx="18958">
                  <c:v>6.9519880000000004E-5</c:v>
                </c:pt>
                <c:pt idx="18959">
                  <c:v>6.9691540000000005E-5</c:v>
                </c:pt>
                <c:pt idx="18960">
                  <c:v>6.9515430000000004E-5</c:v>
                </c:pt>
                <c:pt idx="18961">
                  <c:v>6.9177109999999999E-5</c:v>
                </c:pt>
                <c:pt idx="18962">
                  <c:v>6.9515339999999998E-5</c:v>
                </c:pt>
                <c:pt idx="18963">
                  <c:v>6.9487079999999999E-5</c:v>
                </c:pt>
                <c:pt idx="18964">
                  <c:v>6.9132810000000004E-5</c:v>
                </c:pt>
                <c:pt idx="18965">
                  <c:v>6.9305899999999997E-5</c:v>
                </c:pt>
                <c:pt idx="18966">
                  <c:v>6.9382239999999997E-5</c:v>
                </c:pt>
                <c:pt idx="18967">
                  <c:v>6.8963369999999996E-5</c:v>
                </c:pt>
                <c:pt idx="18968">
                  <c:v>6.9446070000000004E-5</c:v>
                </c:pt>
                <c:pt idx="18969">
                  <c:v>6.9919839999999997E-5</c:v>
                </c:pt>
                <c:pt idx="18970">
                  <c:v>6.9695519999999998E-5</c:v>
                </c:pt>
                <c:pt idx="18971">
                  <c:v>6.9548679999999999E-5</c:v>
                </c:pt>
                <c:pt idx="18972">
                  <c:v>6.9911879999999996E-5</c:v>
                </c:pt>
                <c:pt idx="18973">
                  <c:v>7.0263190000000001E-5</c:v>
                </c:pt>
                <c:pt idx="18974">
                  <c:v>7.0004719999999999E-5</c:v>
                </c:pt>
                <c:pt idx="18975">
                  <c:v>6.9706610000000002E-5</c:v>
                </c:pt>
                <c:pt idx="18976">
                  <c:v>1.186774E-4</c:v>
                </c:pt>
                <c:pt idx="18977">
                  <c:v>1.4050719999999999E-4</c:v>
                </c:pt>
                <c:pt idx="18978">
                  <c:v>1.4031760000000001E-4</c:v>
                </c:pt>
                <c:pt idx="18979">
                  <c:v>1.2801070000000001E-4</c:v>
                </c:pt>
                <c:pt idx="18980">
                  <c:v>1.118739E-4</c:v>
                </c:pt>
                <c:pt idx="18981">
                  <c:v>9.9429820000000003E-5</c:v>
                </c:pt>
                <c:pt idx="18982">
                  <c:v>9.0807450000000004E-5</c:v>
                </c:pt>
                <c:pt idx="18983">
                  <c:v>8.6531060000000006E-5</c:v>
                </c:pt>
                <c:pt idx="18984">
                  <c:v>8.2862619999999996E-5</c:v>
                </c:pt>
                <c:pt idx="18985">
                  <c:v>7.9317519999999995E-5</c:v>
                </c:pt>
                <c:pt idx="18986">
                  <c:v>7.6026880000000001E-5</c:v>
                </c:pt>
                <c:pt idx="18987">
                  <c:v>7.4201790000000004E-5</c:v>
                </c:pt>
                <c:pt idx="18988">
                  <c:v>7.3468809999999998E-5</c:v>
                </c:pt>
                <c:pt idx="18989">
                  <c:v>7.332819E-5</c:v>
                </c:pt>
                <c:pt idx="18990">
                  <c:v>7.2206200000000007E-5</c:v>
                </c:pt>
                <c:pt idx="18991">
                  <c:v>7.1167950000000004E-5</c:v>
                </c:pt>
                <c:pt idx="18992">
                  <c:v>6.9868230000000005E-5</c:v>
                </c:pt>
                <c:pt idx="18993">
                  <c:v>6.9756509999999996E-5</c:v>
                </c:pt>
                <c:pt idx="18994">
                  <c:v>6.9239340000000002E-5</c:v>
                </c:pt>
                <c:pt idx="18995">
                  <c:v>6.9223389999999998E-5</c:v>
                </c:pt>
                <c:pt idx="18996">
                  <c:v>6.9285500000000006E-5</c:v>
                </c:pt>
                <c:pt idx="18997">
                  <c:v>6.8920660000000003E-5</c:v>
                </c:pt>
                <c:pt idx="18998">
                  <c:v>6.8362170000000006E-5</c:v>
                </c:pt>
                <c:pt idx="18999">
                  <c:v>6.8658140000000002E-5</c:v>
                </c:pt>
                <c:pt idx="19000">
                  <c:v>6.8335089999999995E-5</c:v>
                </c:pt>
                <c:pt idx="19001">
                  <c:v>6.8687909999999997E-5</c:v>
                </c:pt>
                <c:pt idx="19002">
                  <c:v>6.8490820000000006E-5</c:v>
                </c:pt>
                <c:pt idx="19003">
                  <c:v>6.9016750000000003E-5</c:v>
                </c:pt>
                <c:pt idx="19004">
                  <c:v>6.8688259999999995E-5</c:v>
                </c:pt>
                <c:pt idx="19005">
                  <c:v>6.7931529999999994E-5</c:v>
                </c:pt>
                <c:pt idx="19006">
                  <c:v>6.8221159999999994E-5</c:v>
                </c:pt>
                <c:pt idx="19007">
                  <c:v>6.8417730000000003E-5</c:v>
                </c:pt>
                <c:pt idx="19008">
                  <c:v>6.8017809999999999E-5</c:v>
                </c:pt>
                <c:pt idx="19009">
                  <c:v>6.7980619999999999E-5</c:v>
                </c:pt>
                <c:pt idx="19010">
                  <c:v>6.8379160000000001E-5</c:v>
                </c:pt>
                <c:pt idx="19011">
                  <c:v>6.7708939999999994E-5</c:v>
                </c:pt>
                <c:pt idx="19012">
                  <c:v>6.8105969999999999E-5</c:v>
                </c:pt>
                <c:pt idx="19013">
                  <c:v>6.8171769999999995E-5</c:v>
                </c:pt>
                <c:pt idx="19014">
                  <c:v>6.8194750000000003E-5</c:v>
                </c:pt>
                <c:pt idx="19015">
                  <c:v>6.7823309999999999E-5</c:v>
                </c:pt>
                <c:pt idx="19016">
                  <c:v>6.7917370000000006E-5</c:v>
                </c:pt>
                <c:pt idx="19017">
                  <c:v>6.7913959999999998E-5</c:v>
                </c:pt>
                <c:pt idx="19018">
                  <c:v>6.8189880000000001E-5</c:v>
                </c:pt>
                <c:pt idx="19019">
                  <c:v>6.8705869999999993E-5</c:v>
                </c:pt>
                <c:pt idx="19020">
                  <c:v>6.9182410000000004E-5</c:v>
                </c:pt>
                <c:pt idx="19021">
                  <c:v>6.9843810000000004E-5</c:v>
                </c:pt>
                <c:pt idx="19022">
                  <c:v>6.9007680000000005E-5</c:v>
                </c:pt>
                <c:pt idx="19023">
                  <c:v>1.180971E-4</c:v>
                </c:pt>
                <c:pt idx="19024">
                  <c:v>1.4021159999999999E-4</c:v>
                </c:pt>
                <c:pt idx="19025">
                  <c:v>1.4038399999999999E-4</c:v>
                </c:pt>
                <c:pt idx="19026">
                  <c:v>1.2745359999999999E-4</c:v>
                </c:pt>
                <c:pt idx="19027">
                  <c:v>1.114876E-4</c:v>
                </c:pt>
                <c:pt idx="19028">
                  <c:v>9.8395019999999997E-5</c:v>
                </c:pt>
                <c:pt idx="19029">
                  <c:v>8.9704639999999998E-5</c:v>
                </c:pt>
                <c:pt idx="19030">
                  <c:v>8.5517879999999995E-5</c:v>
                </c:pt>
                <c:pt idx="19031">
                  <c:v>8.2309089999999994E-5</c:v>
                </c:pt>
                <c:pt idx="19032">
                  <c:v>7.9221570000000005E-5</c:v>
                </c:pt>
                <c:pt idx="19033">
                  <c:v>7.5992709999999996E-5</c:v>
                </c:pt>
                <c:pt idx="19034">
                  <c:v>7.3715179999999994E-5</c:v>
                </c:pt>
                <c:pt idx="19035">
                  <c:v>7.2825969999999995E-5</c:v>
                </c:pt>
                <c:pt idx="19036">
                  <c:v>7.2143350000000001E-5</c:v>
                </c:pt>
                <c:pt idx="19037">
                  <c:v>7.1027280000000002E-5</c:v>
                </c:pt>
                <c:pt idx="19038">
                  <c:v>6.9986740000000001E-5</c:v>
                </c:pt>
                <c:pt idx="19039">
                  <c:v>6.9246769999999994E-5</c:v>
                </c:pt>
                <c:pt idx="19040">
                  <c:v>6.8721769999999994E-5</c:v>
                </c:pt>
                <c:pt idx="19041">
                  <c:v>6.8812229999999994E-5</c:v>
                </c:pt>
                <c:pt idx="19042">
                  <c:v>6.8386279999999998E-5</c:v>
                </c:pt>
                <c:pt idx="19043">
                  <c:v>6.8172440000000001E-5</c:v>
                </c:pt>
                <c:pt idx="19044">
                  <c:v>6.8248889999999996E-5</c:v>
                </c:pt>
                <c:pt idx="19045">
                  <c:v>6.7832359999999995E-5</c:v>
                </c:pt>
                <c:pt idx="19046">
                  <c:v>6.7947400000000006E-5</c:v>
                </c:pt>
                <c:pt idx="19047">
                  <c:v>6.844811E-5</c:v>
                </c:pt>
                <c:pt idx="19048">
                  <c:v>6.8548049999999998E-5</c:v>
                </c:pt>
                <c:pt idx="19049">
                  <c:v>6.8432230000000001E-5</c:v>
                </c:pt>
                <c:pt idx="19050">
                  <c:v>6.8126610000000007E-5</c:v>
                </c:pt>
                <c:pt idx="19051">
                  <c:v>6.8498439999999997E-5</c:v>
                </c:pt>
                <c:pt idx="19052">
                  <c:v>6.8532929999999998E-5</c:v>
                </c:pt>
                <c:pt idx="19053">
                  <c:v>6.8382599999999998E-5</c:v>
                </c:pt>
                <c:pt idx="19054">
                  <c:v>6.8899320000000001E-5</c:v>
                </c:pt>
                <c:pt idx="19055">
                  <c:v>6.8382830000000001E-5</c:v>
                </c:pt>
                <c:pt idx="19056">
                  <c:v>6.8558499999999998E-5</c:v>
                </c:pt>
                <c:pt idx="19057">
                  <c:v>6.8397390000000003E-5</c:v>
                </c:pt>
                <c:pt idx="19058">
                  <c:v>6.8765599999999998E-5</c:v>
                </c:pt>
                <c:pt idx="19059">
                  <c:v>6.8542009999999996E-5</c:v>
                </c:pt>
                <c:pt idx="19060">
                  <c:v>6.8813330000000003E-5</c:v>
                </c:pt>
                <c:pt idx="19061">
                  <c:v>6.8437389999999996E-5</c:v>
                </c:pt>
                <c:pt idx="19062">
                  <c:v>6.836907E-5</c:v>
                </c:pt>
                <c:pt idx="19063">
                  <c:v>6.8084269999999999E-5</c:v>
                </c:pt>
                <c:pt idx="19064">
                  <c:v>6.8405750000000005E-5</c:v>
                </c:pt>
                <c:pt idx="19065">
                  <c:v>6.8127429999999996E-5</c:v>
                </c:pt>
                <c:pt idx="19066">
                  <c:v>6.8493569999999995E-5</c:v>
                </c:pt>
                <c:pt idx="19067">
                  <c:v>6.8795130000000003E-5</c:v>
                </c:pt>
                <c:pt idx="19068">
                  <c:v>6.8408800000000001E-5</c:v>
                </c:pt>
                <c:pt idx="19069">
                  <c:v>6.8160430000000001E-5</c:v>
                </c:pt>
                <c:pt idx="19070">
                  <c:v>6.834872E-5</c:v>
                </c:pt>
                <c:pt idx="19071">
                  <c:v>1.179518E-4</c:v>
                </c:pt>
                <c:pt idx="19072">
                  <c:v>1.4026730000000001E-4</c:v>
                </c:pt>
                <c:pt idx="19073">
                  <c:v>1.4002360000000001E-4</c:v>
                </c:pt>
                <c:pt idx="19074">
                  <c:v>1.274134E-4</c:v>
                </c:pt>
                <c:pt idx="19075">
                  <c:v>1.116269E-4</c:v>
                </c:pt>
                <c:pt idx="19076">
                  <c:v>9.8402870000000004E-5</c:v>
                </c:pt>
                <c:pt idx="19077">
                  <c:v>9.0646929999999996E-5</c:v>
                </c:pt>
                <c:pt idx="19078">
                  <c:v>8.6105519999999999E-5</c:v>
                </c:pt>
                <c:pt idx="19079">
                  <c:v>8.2577340000000002E-5</c:v>
                </c:pt>
                <c:pt idx="19080">
                  <c:v>7.8622189999999993E-5</c:v>
                </c:pt>
                <c:pt idx="19081">
                  <c:v>7.5798189999999995E-5</c:v>
                </c:pt>
                <c:pt idx="19082">
                  <c:v>7.3663800000000004E-5</c:v>
                </c:pt>
                <c:pt idx="19083">
                  <c:v>7.2733009999999997E-5</c:v>
                </c:pt>
                <c:pt idx="19084">
                  <c:v>7.1660220000000004E-5</c:v>
                </c:pt>
                <c:pt idx="19085">
                  <c:v>7.0787789999999999E-5</c:v>
                </c:pt>
                <c:pt idx="19086">
                  <c:v>7.0395829999999996E-5</c:v>
                </c:pt>
                <c:pt idx="19087">
                  <c:v>6.9869059999999995E-5</c:v>
                </c:pt>
                <c:pt idx="19088">
                  <c:v>6.9671629999999994E-5</c:v>
                </c:pt>
                <c:pt idx="19089">
                  <c:v>6.9330190000000002E-5</c:v>
                </c:pt>
                <c:pt idx="19090">
                  <c:v>6.8853539999999997E-5</c:v>
                </c:pt>
                <c:pt idx="19091">
                  <c:v>6.8373449999999995E-5</c:v>
                </c:pt>
                <c:pt idx="19092">
                  <c:v>6.8241739999999997E-5</c:v>
                </c:pt>
                <c:pt idx="19093">
                  <c:v>6.8445929999999997E-5</c:v>
                </c:pt>
                <c:pt idx="19094">
                  <c:v>6.8098270000000003E-5</c:v>
                </c:pt>
                <c:pt idx="19095">
                  <c:v>6.8413979999999998E-5</c:v>
                </c:pt>
                <c:pt idx="19096">
                  <c:v>6.8908139999999994E-5</c:v>
                </c:pt>
                <c:pt idx="19097">
                  <c:v>6.8660120000000005E-5</c:v>
                </c:pt>
                <c:pt idx="19098">
                  <c:v>6.8220239999999997E-5</c:v>
                </c:pt>
                <c:pt idx="19099">
                  <c:v>6.7980939999999994E-5</c:v>
                </c:pt>
                <c:pt idx="19100">
                  <c:v>6.8064400000000005E-5</c:v>
                </c:pt>
                <c:pt idx="19101">
                  <c:v>6.7619770000000004E-5</c:v>
                </c:pt>
                <c:pt idx="19102">
                  <c:v>6.7847240000000006E-5</c:v>
                </c:pt>
                <c:pt idx="19103">
                  <c:v>6.7882870000000005E-5</c:v>
                </c:pt>
                <c:pt idx="19104">
                  <c:v>6.834717E-5</c:v>
                </c:pt>
                <c:pt idx="19105">
                  <c:v>6.8345510000000006E-5</c:v>
                </c:pt>
                <c:pt idx="19106">
                  <c:v>6.8024399999999999E-5</c:v>
                </c:pt>
                <c:pt idx="19107">
                  <c:v>6.7988869999999993E-5</c:v>
                </c:pt>
                <c:pt idx="19108">
                  <c:v>6.7489570000000003E-5</c:v>
                </c:pt>
                <c:pt idx="19109">
                  <c:v>6.7610949999999997E-5</c:v>
                </c:pt>
                <c:pt idx="19110">
                  <c:v>6.7788009999999996E-5</c:v>
                </c:pt>
                <c:pt idx="19111">
                  <c:v>6.8344130000000004E-5</c:v>
                </c:pt>
                <c:pt idx="19112">
                  <c:v>6.8579520000000004E-5</c:v>
                </c:pt>
                <c:pt idx="19113">
                  <c:v>6.8842269999999994E-5</c:v>
                </c:pt>
                <c:pt idx="19114">
                  <c:v>6.9043019999999997E-5</c:v>
                </c:pt>
                <c:pt idx="19115">
                  <c:v>6.8860570000000001E-5</c:v>
                </c:pt>
                <c:pt idx="19116">
                  <c:v>6.8825469999999998E-5</c:v>
                </c:pt>
                <c:pt idx="19117">
                  <c:v>6.9176810000000006E-5</c:v>
                </c:pt>
                <c:pt idx="19118">
                  <c:v>6.9039820000000004E-5</c:v>
                </c:pt>
                <c:pt idx="19119">
                  <c:v>1.189176E-4</c:v>
                </c:pt>
                <c:pt idx="19120">
                  <c:v>1.4150879999999999E-4</c:v>
                </c:pt>
                <c:pt idx="19121">
                  <c:v>1.416275E-4</c:v>
                </c:pt>
                <c:pt idx="19122">
                  <c:v>1.2848079999999999E-4</c:v>
                </c:pt>
                <c:pt idx="19123">
                  <c:v>1.130162E-4</c:v>
                </c:pt>
                <c:pt idx="19124">
                  <c:v>9.9738230000000002E-5</c:v>
                </c:pt>
                <c:pt idx="19125">
                  <c:v>9.1008609999999995E-5</c:v>
                </c:pt>
                <c:pt idx="19126">
                  <c:v>8.6643800000000006E-5</c:v>
                </c:pt>
                <c:pt idx="19127">
                  <c:v>8.2683569999999993E-5</c:v>
                </c:pt>
                <c:pt idx="19128">
                  <c:v>7.9258750000000004E-5</c:v>
                </c:pt>
                <c:pt idx="19129">
                  <c:v>7.5845590000000004E-5</c:v>
                </c:pt>
                <c:pt idx="19130">
                  <c:v>7.3899780000000006E-5</c:v>
                </c:pt>
                <c:pt idx="19131">
                  <c:v>7.3181790000000004E-5</c:v>
                </c:pt>
                <c:pt idx="19132">
                  <c:v>7.2689379999999994E-5</c:v>
                </c:pt>
                <c:pt idx="19133">
                  <c:v>7.1782850000000003E-5</c:v>
                </c:pt>
                <c:pt idx="19134">
                  <c:v>7.0755399999999997E-5</c:v>
                </c:pt>
                <c:pt idx="19135">
                  <c:v>7.0129249999999996E-5</c:v>
                </c:pt>
                <c:pt idx="19136">
                  <c:v>6.9680870000000004E-5</c:v>
                </c:pt>
                <c:pt idx="19137">
                  <c:v>6.9435010000000003E-5</c:v>
                </c:pt>
                <c:pt idx="19138">
                  <c:v>6.9574930000000006E-5</c:v>
                </c:pt>
                <c:pt idx="19139">
                  <c:v>6.9506969999999995E-5</c:v>
                </c:pt>
                <c:pt idx="19140">
                  <c:v>6.9647419999999995E-5</c:v>
                </c:pt>
                <c:pt idx="19141">
                  <c:v>6.9959919999999995E-5</c:v>
                </c:pt>
                <c:pt idx="19142">
                  <c:v>7.0030059999999996E-5</c:v>
                </c:pt>
                <c:pt idx="19143">
                  <c:v>7.0452419999999998E-5</c:v>
                </c:pt>
                <c:pt idx="19144">
                  <c:v>7.068144E-5</c:v>
                </c:pt>
                <c:pt idx="19145">
                  <c:v>7.02066E-5</c:v>
                </c:pt>
                <c:pt idx="19146">
                  <c:v>6.9708170000000002E-5</c:v>
                </c:pt>
                <c:pt idx="19147">
                  <c:v>7.0113120000000006E-5</c:v>
                </c:pt>
                <c:pt idx="19148">
                  <c:v>7.0339770000000005E-5</c:v>
                </c:pt>
                <c:pt idx="19149">
                  <c:v>7.0387240000000005E-5</c:v>
                </c:pt>
                <c:pt idx="19150">
                  <c:v>7.0629220000000006E-5</c:v>
                </c:pt>
                <c:pt idx="19151">
                  <c:v>7.0786379999999996E-5</c:v>
                </c:pt>
                <c:pt idx="19152">
                  <c:v>7.0142779999999994E-5</c:v>
                </c:pt>
                <c:pt idx="19153">
                  <c:v>6.9979560000000001E-5</c:v>
                </c:pt>
                <c:pt idx="19154">
                  <c:v>6.9578600000000005E-5</c:v>
                </c:pt>
                <c:pt idx="19155">
                  <c:v>6.9843709999999997E-5</c:v>
                </c:pt>
                <c:pt idx="19156">
                  <c:v>6.9765130000000003E-5</c:v>
                </c:pt>
                <c:pt idx="19157">
                  <c:v>6.9591069999999996E-5</c:v>
                </c:pt>
                <c:pt idx="19158">
                  <c:v>6.9596800000000004E-5</c:v>
                </c:pt>
                <c:pt idx="19159">
                  <c:v>6.9661730000000006E-5</c:v>
                </c:pt>
                <c:pt idx="19160">
                  <c:v>6.9612349999999994E-5</c:v>
                </c:pt>
                <c:pt idx="19161">
                  <c:v>6.952525E-5</c:v>
                </c:pt>
                <c:pt idx="19162">
                  <c:v>6.9618460000000002E-5</c:v>
                </c:pt>
                <c:pt idx="19163">
                  <c:v>6.9480649999999997E-5</c:v>
                </c:pt>
                <c:pt idx="19164">
                  <c:v>6.9253189999999996E-5</c:v>
                </c:pt>
                <c:pt idx="19165">
                  <c:v>6.9768240000000003E-5</c:v>
                </c:pt>
                <c:pt idx="19166">
                  <c:v>7.0605320000000001E-5</c:v>
                </c:pt>
                <c:pt idx="19167">
                  <c:v>7.00985E-5</c:v>
                </c:pt>
                <c:pt idx="19168">
                  <c:v>1.1939949999999999E-4</c:v>
                </c:pt>
                <c:pt idx="19169">
                  <c:v>1.4190240000000001E-4</c:v>
                </c:pt>
                <c:pt idx="19170">
                  <c:v>1.421615E-4</c:v>
                </c:pt>
                <c:pt idx="19171">
                  <c:v>1.2936649999999999E-4</c:v>
                </c:pt>
                <c:pt idx="19172">
                  <c:v>1.133418E-4</c:v>
                </c:pt>
                <c:pt idx="19173">
                  <c:v>1.0073679999999999E-4</c:v>
                </c:pt>
                <c:pt idx="19174">
                  <c:v>9.2136050000000004E-5</c:v>
                </c:pt>
                <c:pt idx="19175">
                  <c:v>8.7505140000000006E-5</c:v>
                </c:pt>
                <c:pt idx="19176">
                  <c:v>8.3728120000000004E-5</c:v>
                </c:pt>
                <c:pt idx="19177">
                  <c:v>8.0470570000000006E-5</c:v>
                </c:pt>
                <c:pt idx="19178">
                  <c:v>7.7288569999999995E-5</c:v>
                </c:pt>
                <c:pt idx="19179">
                  <c:v>7.5428729999999994E-5</c:v>
                </c:pt>
                <c:pt idx="19180">
                  <c:v>7.4798680000000005E-5</c:v>
                </c:pt>
                <c:pt idx="19181">
                  <c:v>7.3941370000000001E-5</c:v>
                </c:pt>
                <c:pt idx="19182">
                  <c:v>7.3056480000000006E-5</c:v>
                </c:pt>
                <c:pt idx="19183">
                  <c:v>7.2658330000000004E-5</c:v>
                </c:pt>
                <c:pt idx="19184">
                  <c:v>7.1590999999999999E-5</c:v>
                </c:pt>
                <c:pt idx="19185">
                  <c:v>7.13535E-5</c:v>
                </c:pt>
                <c:pt idx="19186">
                  <c:v>7.1669510000000003E-5</c:v>
                </c:pt>
                <c:pt idx="19187">
                  <c:v>7.1482990000000006E-5</c:v>
                </c:pt>
                <c:pt idx="19188">
                  <c:v>7.1156680000000001E-5</c:v>
                </c:pt>
                <c:pt idx="19189">
                  <c:v>7.1378120000000002E-5</c:v>
                </c:pt>
                <c:pt idx="19190">
                  <c:v>7.0777489999999997E-5</c:v>
                </c:pt>
                <c:pt idx="19191">
                  <c:v>7.0886169999999997E-5</c:v>
                </c:pt>
                <c:pt idx="19192">
                  <c:v>7.154838E-5</c:v>
                </c:pt>
                <c:pt idx="19193">
                  <c:v>7.1190840000000006E-5</c:v>
                </c:pt>
                <c:pt idx="19194">
                  <c:v>7.0762680000000005E-5</c:v>
                </c:pt>
                <c:pt idx="19195">
                  <c:v>7.0994920000000002E-5</c:v>
                </c:pt>
                <c:pt idx="19196">
                  <c:v>7.0890209999999995E-5</c:v>
                </c:pt>
                <c:pt idx="19197">
                  <c:v>7.1052660000000002E-5</c:v>
                </c:pt>
                <c:pt idx="19198">
                  <c:v>7.1317799999999997E-5</c:v>
                </c:pt>
                <c:pt idx="19199">
                  <c:v>7.1322619999999995E-5</c:v>
                </c:pt>
                <c:pt idx="19200">
                  <c:v>7.0881119999999996E-5</c:v>
                </c:pt>
                <c:pt idx="19201">
                  <c:v>7.0985909999999995E-5</c:v>
                </c:pt>
                <c:pt idx="19202">
                  <c:v>7.0620820000000001E-5</c:v>
                </c:pt>
                <c:pt idx="19203">
                  <c:v>7.0946110000000002E-5</c:v>
                </c:pt>
                <c:pt idx="19204">
                  <c:v>7.064192E-5</c:v>
                </c:pt>
                <c:pt idx="19205">
                  <c:v>7.0712720000000006E-5</c:v>
                </c:pt>
                <c:pt idx="19206">
                  <c:v>7.0956950000000002E-5</c:v>
                </c:pt>
                <c:pt idx="19207">
                  <c:v>7.1714490000000005E-5</c:v>
                </c:pt>
                <c:pt idx="19208">
                  <c:v>7.1716830000000006E-5</c:v>
                </c:pt>
                <c:pt idx="19209">
                  <c:v>7.1712180000000006E-5</c:v>
                </c:pt>
                <c:pt idx="19210">
                  <c:v>7.2204519999999998E-5</c:v>
                </c:pt>
                <c:pt idx="19211">
                  <c:v>7.1911530000000006E-5</c:v>
                </c:pt>
                <c:pt idx="19212">
                  <c:v>7.1849049999999999E-5</c:v>
                </c:pt>
                <c:pt idx="19213">
                  <c:v>7.2042549999999997E-5</c:v>
                </c:pt>
                <c:pt idx="19214">
                  <c:v>7.2035219999999999E-5</c:v>
                </c:pt>
                <c:pt idx="19215">
                  <c:v>7.1540209999999997E-5</c:v>
                </c:pt>
                <c:pt idx="19216">
                  <c:v>7.1846129999999999E-5</c:v>
                </c:pt>
                <c:pt idx="19217">
                  <c:v>1.21333E-4</c:v>
                </c:pt>
                <c:pt idx="19218">
                  <c:v>1.43891E-4</c:v>
                </c:pt>
                <c:pt idx="19219">
                  <c:v>1.4437210000000001E-4</c:v>
                </c:pt>
                <c:pt idx="19220">
                  <c:v>1.3145959999999999E-4</c:v>
                </c:pt>
                <c:pt idx="19221">
                  <c:v>1.151886E-4</c:v>
                </c:pt>
                <c:pt idx="19222">
                  <c:v>1.019177E-4</c:v>
                </c:pt>
                <c:pt idx="19223">
                  <c:v>9.3646350000000002E-5</c:v>
                </c:pt>
                <c:pt idx="19224">
                  <c:v>8.8889850000000001E-5</c:v>
                </c:pt>
                <c:pt idx="19225">
                  <c:v>8.5984189999999995E-5</c:v>
                </c:pt>
                <c:pt idx="19226">
                  <c:v>8.2677049999999998E-5</c:v>
                </c:pt>
                <c:pt idx="19227">
                  <c:v>7.9552030000000002E-5</c:v>
                </c:pt>
                <c:pt idx="19228">
                  <c:v>7.6632500000000002E-5</c:v>
                </c:pt>
                <c:pt idx="19229">
                  <c:v>7.588177E-5</c:v>
                </c:pt>
                <c:pt idx="19230">
                  <c:v>7.5574219999999993E-5</c:v>
                </c:pt>
                <c:pt idx="19231">
                  <c:v>7.5492139999999998E-5</c:v>
                </c:pt>
                <c:pt idx="19232">
                  <c:v>7.455045E-5</c:v>
                </c:pt>
                <c:pt idx="19233">
                  <c:v>7.3304469999999994E-5</c:v>
                </c:pt>
                <c:pt idx="19234">
                  <c:v>7.3336160000000002E-5</c:v>
                </c:pt>
                <c:pt idx="19235">
                  <c:v>7.2972299999999999E-5</c:v>
                </c:pt>
                <c:pt idx="19236">
                  <c:v>7.2332739999999996E-5</c:v>
                </c:pt>
                <c:pt idx="19237">
                  <c:v>7.2094780000000005E-5</c:v>
                </c:pt>
                <c:pt idx="19238">
                  <c:v>7.2312700000000003E-5</c:v>
                </c:pt>
                <c:pt idx="19239">
                  <c:v>7.2672789999999999E-5</c:v>
                </c:pt>
                <c:pt idx="19240">
                  <c:v>7.2975630000000002E-5</c:v>
                </c:pt>
                <c:pt idx="19241">
                  <c:v>7.2420830000000005E-5</c:v>
                </c:pt>
                <c:pt idx="19242">
                  <c:v>7.1853610000000007E-5</c:v>
                </c:pt>
                <c:pt idx="19243">
                  <c:v>7.1957750000000001E-5</c:v>
                </c:pt>
                <c:pt idx="19244">
                  <c:v>7.1794009999999998E-5</c:v>
                </c:pt>
                <c:pt idx="19245">
                  <c:v>7.1963950000000001E-5</c:v>
                </c:pt>
                <c:pt idx="19246">
                  <c:v>7.1333800000000005E-5</c:v>
                </c:pt>
                <c:pt idx="19247">
                  <c:v>7.1560810000000002E-5</c:v>
                </c:pt>
                <c:pt idx="19248">
                  <c:v>7.1736590000000006E-5</c:v>
                </c:pt>
                <c:pt idx="19249">
                  <c:v>7.2117410000000002E-5</c:v>
                </c:pt>
                <c:pt idx="19250">
                  <c:v>7.1910239999999997E-5</c:v>
                </c:pt>
                <c:pt idx="19251">
                  <c:v>7.1559680000000004E-5</c:v>
                </c:pt>
                <c:pt idx="19252">
                  <c:v>7.1881060000000003E-5</c:v>
                </c:pt>
                <c:pt idx="19253">
                  <c:v>7.1346299999999998E-5</c:v>
                </c:pt>
                <c:pt idx="19254">
                  <c:v>7.1491789999999998E-5</c:v>
                </c:pt>
                <c:pt idx="19255">
                  <c:v>7.1114789999999998E-5</c:v>
                </c:pt>
                <c:pt idx="19256">
                  <c:v>7.1188320000000006E-5</c:v>
                </c:pt>
                <c:pt idx="19257">
                  <c:v>7.1844490000000006E-5</c:v>
                </c:pt>
                <c:pt idx="19258">
                  <c:v>7.275262E-5</c:v>
                </c:pt>
                <c:pt idx="19259">
                  <c:v>7.2347380000000003E-5</c:v>
                </c:pt>
                <c:pt idx="19260">
                  <c:v>7.2177979999999998E-5</c:v>
                </c:pt>
                <c:pt idx="19261">
                  <c:v>7.2160319999999996E-5</c:v>
                </c:pt>
                <c:pt idx="19262">
                  <c:v>7.2164890000000004E-5</c:v>
                </c:pt>
                <c:pt idx="19263">
                  <c:v>7.2396040000000006E-5</c:v>
                </c:pt>
                <c:pt idx="19264">
                  <c:v>7.2634290000000003E-5</c:v>
                </c:pt>
                <c:pt idx="19265">
                  <c:v>7.2262029999999996E-5</c:v>
                </c:pt>
                <c:pt idx="19266">
                  <c:v>7.2701530000000004E-5</c:v>
                </c:pt>
                <c:pt idx="19267">
                  <c:v>7.2308060000000004E-5</c:v>
                </c:pt>
                <c:pt idx="19268">
                  <c:v>1.219719E-4</c:v>
                </c:pt>
                <c:pt idx="19269">
                  <c:v>1.445474E-4</c:v>
                </c:pt>
                <c:pt idx="19270">
                  <c:v>1.4492960000000001E-4</c:v>
                </c:pt>
                <c:pt idx="19271">
                  <c:v>1.321305E-4</c:v>
                </c:pt>
                <c:pt idx="19272">
                  <c:v>1.162373E-4</c:v>
                </c:pt>
                <c:pt idx="19273">
                  <c:v>1.0392909999999999E-4</c:v>
                </c:pt>
                <c:pt idx="19274">
                  <c:v>9.5066699999999996E-5</c:v>
                </c:pt>
                <c:pt idx="19275">
                  <c:v>9.0676769999999997E-5</c:v>
                </c:pt>
                <c:pt idx="19276">
                  <c:v>8.6882349999999997E-5</c:v>
                </c:pt>
                <c:pt idx="19277">
                  <c:v>8.3326170000000007E-5</c:v>
                </c:pt>
                <c:pt idx="19278">
                  <c:v>8.0594490000000002E-5</c:v>
                </c:pt>
                <c:pt idx="19279">
                  <c:v>7.8948180000000003E-5</c:v>
                </c:pt>
                <c:pt idx="19280">
                  <c:v>7.8335149999999998E-5</c:v>
                </c:pt>
                <c:pt idx="19281">
                  <c:v>7.8081909999999996E-5</c:v>
                </c:pt>
                <c:pt idx="19282">
                  <c:v>7.7198630000000005E-5</c:v>
                </c:pt>
                <c:pt idx="19283">
                  <c:v>7.6642180000000001E-5</c:v>
                </c:pt>
                <c:pt idx="19284">
                  <c:v>7.6305779999999996E-5</c:v>
                </c:pt>
                <c:pt idx="19285">
                  <c:v>7.6209149999999999E-5</c:v>
                </c:pt>
                <c:pt idx="19286">
                  <c:v>7.5769060000000003E-5</c:v>
                </c:pt>
                <c:pt idx="19287">
                  <c:v>7.4753870000000001E-5</c:v>
                </c:pt>
                <c:pt idx="19288">
                  <c:v>7.4142900000000005E-5</c:v>
                </c:pt>
                <c:pt idx="19289">
                  <c:v>7.3981749999999993E-5</c:v>
                </c:pt>
                <c:pt idx="19290">
                  <c:v>7.4361729999999999E-5</c:v>
                </c:pt>
                <c:pt idx="19291">
                  <c:v>7.4684580000000005E-5</c:v>
                </c:pt>
                <c:pt idx="19292">
                  <c:v>7.5034689999999994E-5</c:v>
                </c:pt>
                <c:pt idx="19293">
                  <c:v>7.4959949999999997E-5</c:v>
                </c:pt>
                <c:pt idx="19294">
                  <c:v>7.5285609999999997E-5</c:v>
                </c:pt>
                <c:pt idx="19295">
                  <c:v>7.4595820000000003E-5</c:v>
                </c:pt>
                <c:pt idx="19296">
                  <c:v>7.4258910000000002E-5</c:v>
                </c:pt>
                <c:pt idx="19297">
                  <c:v>7.4540469999999993E-5</c:v>
                </c:pt>
                <c:pt idx="19298">
                  <c:v>7.4464670000000003E-5</c:v>
                </c:pt>
                <c:pt idx="19299">
                  <c:v>7.519015E-5</c:v>
                </c:pt>
                <c:pt idx="19300">
                  <c:v>7.5364659999999997E-5</c:v>
                </c:pt>
                <c:pt idx="19301">
                  <c:v>7.5869030000000004E-5</c:v>
                </c:pt>
                <c:pt idx="19302">
                  <c:v>7.5125060000000001E-5</c:v>
                </c:pt>
                <c:pt idx="19303">
                  <c:v>7.4707960000000001E-5</c:v>
                </c:pt>
                <c:pt idx="19304">
                  <c:v>7.4268610000000003E-5</c:v>
                </c:pt>
                <c:pt idx="19305">
                  <c:v>7.4275790000000004E-5</c:v>
                </c:pt>
                <c:pt idx="19306">
                  <c:v>7.4410509999999996E-5</c:v>
                </c:pt>
                <c:pt idx="19307">
                  <c:v>7.5091909999999999E-5</c:v>
                </c:pt>
                <c:pt idx="19308">
                  <c:v>7.5347419999999998E-5</c:v>
                </c:pt>
                <c:pt idx="19309">
                  <c:v>7.5993820000000006E-5</c:v>
                </c:pt>
                <c:pt idx="19310">
                  <c:v>7.5967729999999996E-5</c:v>
                </c:pt>
                <c:pt idx="19311">
                  <c:v>7.6091830000000004E-5</c:v>
                </c:pt>
                <c:pt idx="19312">
                  <c:v>7.5415779999999996E-5</c:v>
                </c:pt>
                <c:pt idx="19313">
                  <c:v>7.4525049999999999E-5</c:v>
                </c:pt>
                <c:pt idx="19314">
                  <c:v>7.4436279999999996E-5</c:v>
                </c:pt>
                <c:pt idx="19315">
                  <c:v>7.4749610000000001E-5</c:v>
                </c:pt>
                <c:pt idx="19316">
                  <c:v>7.5128499999999997E-5</c:v>
                </c:pt>
                <c:pt idx="19317">
                  <c:v>7.5733509999999997E-5</c:v>
                </c:pt>
                <c:pt idx="19318">
                  <c:v>7.6208529999999996E-5</c:v>
                </c:pt>
                <c:pt idx="19319">
                  <c:v>1.2533330000000001E-4</c:v>
                </c:pt>
                <c:pt idx="19320">
                  <c:v>1.4770040000000001E-4</c:v>
                </c:pt>
                <c:pt idx="19321">
                  <c:v>1.4751209999999999E-4</c:v>
                </c:pt>
                <c:pt idx="19322">
                  <c:v>1.3466920000000001E-4</c:v>
                </c:pt>
                <c:pt idx="19323">
                  <c:v>1.1823690000000001E-4</c:v>
                </c:pt>
                <c:pt idx="19324">
                  <c:v>1.0472029999999999E-4</c:v>
                </c:pt>
                <c:pt idx="19325">
                  <c:v>9.5806900000000006E-5</c:v>
                </c:pt>
                <c:pt idx="19326">
                  <c:v>9.0600999999999995E-5</c:v>
                </c:pt>
                <c:pt idx="19327">
                  <c:v>8.729892E-5</c:v>
                </c:pt>
                <c:pt idx="19328">
                  <c:v>8.4518269999999998E-5</c:v>
                </c:pt>
                <c:pt idx="19329">
                  <c:v>8.185682E-5</c:v>
                </c:pt>
                <c:pt idx="19330">
                  <c:v>7.9713070000000006E-5</c:v>
                </c:pt>
                <c:pt idx="19331">
                  <c:v>7.8927159999999996E-5</c:v>
                </c:pt>
                <c:pt idx="19332">
                  <c:v>7.833808E-5</c:v>
                </c:pt>
                <c:pt idx="19333">
                  <c:v>7.7191850000000005E-5</c:v>
                </c:pt>
                <c:pt idx="19334">
                  <c:v>7.6480290000000006E-5</c:v>
                </c:pt>
                <c:pt idx="19335">
                  <c:v>7.5301079999999995E-5</c:v>
                </c:pt>
                <c:pt idx="19336">
                  <c:v>7.5220689999999996E-5</c:v>
                </c:pt>
                <c:pt idx="19337">
                  <c:v>7.4695859999999995E-5</c:v>
                </c:pt>
                <c:pt idx="19338">
                  <c:v>7.4980400000000005E-5</c:v>
                </c:pt>
                <c:pt idx="19339">
                  <c:v>7.4699060000000002E-5</c:v>
                </c:pt>
                <c:pt idx="19340">
                  <c:v>7.4489739999999995E-5</c:v>
                </c:pt>
                <c:pt idx="19341">
                  <c:v>7.4847310000000005E-5</c:v>
                </c:pt>
                <c:pt idx="19342">
                  <c:v>7.4974000000000004E-5</c:v>
                </c:pt>
                <c:pt idx="19343">
                  <c:v>7.4959300000000006E-5</c:v>
                </c:pt>
                <c:pt idx="19344">
                  <c:v>7.5114109999999994E-5</c:v>
                </c:pt>
                <c:pt idx="19345">
                  <c:v>7.4463059999999999E-5</c:v>
                </c:pt>
                <c:pt idx="19346">
                  <c:v>7.3912560000000005E-5</c:v>
                </c:pt>
                <c:pt idx="19347">
                  <c:v>7.3704880000000005E-5</c:v>
                </c:pt>
                <c:pt idx="19348">
                  <c:v>7.3685320000000006E-5</c:v>
                </c:pt>
                <c:pt idx="19349">
                  <c:v>7.3954380000000003E-5</c:v>
                </c:pt>
                <c:pt idx="19350">
                  <c:v>7.4495680000000004E-5</c:v>
                </c:pt>
                <c:pt idx="19351">
                  <c:v>7.4233289999999999E-5</c:v>
                </c:pt>
                <c:pt idx="19352">
                  <c:v>7.4733629999999994E-5</c:v>
                </c:pt>
                <c:pt idx="19353">
                  <c:v>7.4034620000000006E-5</c:v>
                </c:pt>
                <c:pt idx="19354">
                  <c:v>7.4375340000000002E-5</c:v>
                </c:pt>
                <c:pt idx="19355">
                  <c:v>7.4523999999999993E-5</c:v>
                </c:pt>
                <c:pt idx="19356">
                  <c:v>7.4999580000000005E-5</c:v>
                </c:pt>
                <c:pt idx="19357">
                  <c:v>7.5450279999999997E-5</c:v>
                </c:pt>
                <c:pt idx="19358">
                  <c:v>7.5760829999999997E-5</c:v>
                </c:pt>
                <c:pt idx="19359">
                  <c:v>7.6296380000000002E-5</c:v>
                </c:pt>
                <c:pt idx="19360">
                  <c:v>7.5673520000000001E-5</c:v>
                </c:pt>
                <c:pt idx="19361">
                  <c:v>7.5128829999999993E-5</c:v>
                </c:pt>
                <c:pt idx="19362">
                  <c:v>7.4729660000000001E-5</c:v>
                </c:pt>
                <c:pt idx="19363">
                  <c:v>7.4465830000000003E-5</c:v>
                </c:pt>
                <c:pt idx="19364">
                  <c:v>7.4442620000000006E-5</c:v>
                </c:pt>
                <c:pt idx="19365">
                  <c:v>7.481005E-5</c:v>
                </c:pt>
                <c:pt idx="19366">
                  <c:v>7.4451439999999999E-5</c:v>
                </c:pt>
                <c:pt idx="19367">
                  <c:v>7.442801E-5</c:v>
                </c:pt>
                <c:pt idx="19368">
                  <c:v>7.3560769999999993E-5</c:v>
                </c:pt>
                <c:pt idx="19369">
                  <c:v>7.3583960000000003E-5</c:v>
                </c:pt>
                <c:pt idx="19370">
                  <c:v>7.3393140000000003E-5</c:v>
                </c:pt>
                <c:pt idx="19371">
                  <c:v>1.22168E-4</c:v>
                </c:pt>
                <c:pt idx="19372">
                  <c:v>1.445249E-4</c:v>
                </c:pt>
                <c:pt idx="19373">
                  <c:v>1.442766E-4</c:v>
                </c:pt>
                <c:pt idx="19374">
                  <c:v>1.3201280000000001E-4</c:v>
                </c:pt>
                <c:pt idx="19375">
                  <c:v>1.162925E-4</c:v>
                </c:pt>
                <c:pt idx="19376">
                  <c:v>1.036665E-4</c:v>
                </c:pt>
                <c:pt idx="19377">
                  <c:v>9.5625330000000003E-5</c:v>
                </c:pt>
                <c:pt idx="19378">
                  <c:v>9.0541070000000004E-5</c:v>
                </c:pt>
                <c:pt idx="19379">
                  <c:v>8.6539740000000004E-5</c:v>
                </c:pt>
                <c:pt idx="19380">
                  <c:v>8.3158340000000002E-5</c:v>
                </c:pt>
                <c:pt idx="19381">
                  <c:v>8.0532130000000003E-5</c:v>
                </c:pt>
                <c:pt idx="19382">
                  <c:v>7.9099700000000004E-5</c:v>
                </c:pt>
                <c:pt idx="19383">
                  <c:v>7.7935140000000001E-5</c:v>
                </c:pt>
                <c:pt idx="19384">
                  <c:v>7.7391570000000004E-5</c:v>
                </c:pt>
                <c:pt idx="19385">
                  <c:v>7.6565510000000005E-5</c:v>
                </c:pt>
                <c:pt idx="19386">
                  <c:v>7.5310559999999994E-5</c:v>
                </c:pt>
                <c:pt idx="19387">
                  <c:v>7.5355870000000006E-5</c:v>
                </c:pt>
                <c:pt idx="19388">
                  <c:v>7.5123010000000006E-5</c:v>
                </c:pt>
                <c:pt idx="19389">
                  <c:v>7.5151719999999995E-5</c:v>
                </c:pt>
                <c:pt idx="19390">
                  <c:v>7.5023449999999994E-5</c:v>
                </c:pt>
                <c:pt idx="19391">
                  <c:v>7.4382740000000005E-5</c:v>
                </c:pt>
                <c:pt idx="19392">
                  <c:v>7.3942429999999994E-5</c:v>
                </c:pt>
                <c:pt idx="19393">
                  <c:v>7.3619270000000006E-5</c:v>
                </c:pt>
                <c:pt idx="19394">
                  <c:v>7.3985570000000003E-5</c:v>
                </c:pt>
                <c:pt idx="19395">
                  <c:v>7.3938379999999995E-5</c:v>
                </c:pt>
                <c:pt idx="19396">
                  <c:v>7.4418039999999994E-5</c:v>
                </c:pt>
                <c:pt idx="19397">
                  <c:v>7.4272539999999993E-5</c:v>
                </c:pt>
                <c:pt idx="19398">
                  <c:v>7.4680419999999999E-5</c:v>
                </c:pt>
                <c:pt idx="19399">
                  <c:v>7.4631860000000003E-5</c:v>
                </c:pt>
                <c:pt idx="19400">
                  <c:v>7.4797510000000004E-5</c:v>
                </c:pt>
                <c:pt idx="19401">
                  <c:v>7.4759310000000002E-5</c:v>
                </c:pt>
                <c:pt idx="19402">
                  <c:v>7.4002460000000006E-5</c:v>
                </c:pt>
                <c:pt idx="19403">
                  <c:v>7.4081539999999995E-5</c:v>
                </c:pt>
                <c:pt idx="19404">
                  <c:v>7.3830899999999998E-5</c:v>
                </c:pt>
                <c:pt idx="19405">
                  <c:v>7.4027669999999994E-5</c:v>
                </c:pt>
                <c:pt idx="19406">
                  <c:v>7.4637490000000004E-5</c:v>
                </c:pt>
                <c:pt idx="19407">
                  <c:v>7.5097370000000002E-5</c:v>
                </c:pt>
                <c:pt idx="19408">
                  <c:v>7.4585089999999998E-5</c:v>
                </c:pt>
                <c:pt idx="19409">
                  <c:v>7.4464149999999994E-5</c:v>
                </c:pt>
                <c:pt idx="19410">
                  <c:v>7.4927969999999996E-5</c:v>
                </c:pt>
                <c:pt idx="19411">
                  <c:v>7.5274440000000002E-5</c:v>
                </c:pt>
                <c:pt idx="19412">
                  <c:v>7.5620159999999995E-5</c:v>
                </c:pt>
                <c:pt idx="19413">
                  <c:v>7.5971530000000005E-5</c:v>
                </c:pt>
                <c:pt idx="19414">
                  <c:v>7.6145120000000005E-5</c:v>
                </c:pt>
                <c:pt idx="19415">
                  <c:v>7.5488730000000003E-5</c:v>
                </c:pt>
                <c:pt idx="19416">
                  <c:v>7.4937930000000002E-5</c:v>
                </c:pt>
                <c:pt idx="19417">
                  <c:v>7.5387529999999998E-5</c:v>
                </c:pt>
                <c:pt idx="19418">
                  <c:v>7.526163E-5</c:v>
                </c:pt>
                <c:pt idx="19419">
                  <c:v>7.4340880000000004E-5</c:v>
                </c:pt>
                <c:pt idx="19420">
                  <c:v>7.3833670000000002E-5</c:v>
                </c:pt>
                <c:pt idx="19421">
                  <c:v>7.4136979999999997E-5</c:v>
                </c:pt>
                <c:pt idx="19422">
                  <c:v>7.4869479999999997E-5</c:v>
                </c:pt>
                <c:pt idx="19423">
                  <c:v>1.2324419999999999E-4</c:v>
                </c:pt>
                <c:pt idx="19424">
                  <c:v>1.45499E-4</c:v>
                </c:pt>
                <c:pt idx="19425">
                  <c:v>1.4501889999999999E-4</c:v>
                </c:pt>
                <c:pt idx="19426">
                  <c:v>1.328132E-4</c:v>
                </c:pt>
                <c:pt idx="19427">
                  <c:v>1.1712199999999999E-4</c:v>
                </c:pt>
                <c:pt idx="19428">
                  <c:v>1.049062E-4</c:v>
                </c:pt>
                <c:pt idx="19429">
                  <c:v>9.7017619999999999E-5</c:v>
                </c:pt>
                <c:pt idx="19430">
                  <c:v>9.2455330000000004E-5</c:v>
                </c:pt>
                <c:pt idx="19431">
                  <c:v>8.9381750000000002E-5</c:v>
                </c:pt>
                <c:pt idx="19432">
                  <c:v>8.5876529999999999E-5</c:v>
                </c:pt>
                <c:pt idx="19433">
                  <c:v>8.2759389999999998E-5</c:v>
                </c:pt>
                <c:pt idx="19434">
                  <c:v>8.0868509999999994E-5</c:v>
                </c:pt>
                <c:pt idx="19435">
                  <c:v>7.9857190000000004E-5</c:v>
                </c:pt>
                <c:pt idx="19436">
                  <c:v>7.9670469999999993E-5</c:v>
                </c:pt>
                <c:pt idx="19437">
                  <c:v>7.9253510000000003E-5</c:v>
                </c:pt>
                <c:pt idx="19438">
                  <c:v>7.9231070000000006E-5</c:v>
                </c:pt>
                <c:pt idx="19439">
                  <c:v>7.8521240000000006E-5</c:v>
                </c:pt>
                <c:pt idx="19440">
                  <c:v>7.7885079999999996E-5</c:v>
                </c:pt>
                <c:pt idx="19441">
                  <c:v>7.7825599999999996E-5</c:v>
                </c:pt>
                <c:pt idx="19442">
                  <c:v>7.7500080000000006E-5</c:v>
                </c:pt>
                <c:pt idx="19443">
                  <c:v>7.6414119999999999E-5</c:v>
                </c:pt>
                <c:pt idx="19444">
                  <c:v>7.5826919999999999E-5</c:v>
                </c:pt>
                <c:pt idx="19445">
                  <c:v>7.5811379999999996E-5</c:v>
                </c:pt>
                <c:pt idx="19446">
                  <c:v>7.5597800000000003E-5</c:v>
                </c:pt>
                <c:pt idx="19447">
                  <c:v>7.5932889999999999E-5</c:v>
                </c:pt>
                <c:pt idx="19448">
                  <c:v>7.6508180000000006E-5</c:v>
                </c:pt>
                <c:pt idx="19449">
                  <c:v>7.6601849999999999E-5</c:v>
                </c:pt>
                <c:pt idx="19450">
                  <c:v>7.6464079999999997E-5</c:v>
                </c:pt>
                <c:pt idx="19451">
                  <c:v>7.6104889999999996E-5</c:v>
                </c:pt>
                <c:pt idx="19452">
                  <c:v>7.6270899999999995E-5</c:v>
                </c:pt>
                <c:pt idx="19453">
                  <c:v>7.5796469999999996E-5</c:v>
                </c:pt>
                <c:pt idx="19454">
                  <c:v>7.6143849999999998E-5</c:v>
                </c:pt>
                <c:pt idx="19455">
                  <c:v>7.6518159999999999E-5</c:v>
                </c:pt>
                <c:pt idx="19456">
                  <c:v>7.7196080000000003E-5</c:v>
                </c:pt>
                <c:pt idx="19457">
                  <c:v>7.7472550000000004E-5</c:v>
                </c:pt>
                <c:pt idx="19458">
                  <c:v>7.7086869999999993E-5</c:v>
                </c:pt>
                <c:pt idx="19459">
                  <c:v>7.690312E-5</c:v>
                </c:pt>
                <c:pt idx="19460">
                  <c:v>7.6389570000000003E-5</c:v>
                </c:pt>
                <c:pt idx="19461">
                  <c:v>7.6531529999999999E-5</c:v>
                </c:pt>
                <c:pt idx="19462">
                  <c:v>7.70426E-5</c:v>
                </c:pt>
                <c:pt idx="19463">
                  <c:v>7.650848E-5</c:v>
                </c:pt>
                <c:pt idx="19464">
                  <c:v>7.6451550000000002E-5</c:v>
                </c:pt>
                <c:pt idx="19465">
                  <c:v>7.6609320000000007E-5</c:v>
                </c:pt>
                <c:pt idx="19466">
                  <c:v>7.7228660000000005E-5</c:v>
                </c:pt>
                <c:pt idx="19467">
                  <c:v>7.6749500000000001E-5</c:v>
                </c:pt>
                <c:pt idx="19468">
                  <c:v>7.645579E-5</c:v>
                </c:pt>
                <c:pt idx="19469">
                  <c:v>7.5834459999999998E-5</c:v>
                </c:pt>
                <c:pt idx="19470">
                  <c:v>7.5848239999999999E-5</c:v>
                </c:pt>
                <c:pt idx="19471">
                  <c:v>7.6436129999999994E-5</c:v>
                </c:pt>
                <c:pt idx="19472">
                  <c:v>7.6359479999999998E-5</c:v>
                </c:pt>
                <c:pt idx="19473">
                  <c:v>7.6977839999999996E-5</c:v>
                </c:pt>
                <c:pt idx="19474">
                  <c:v>7.6823550000000004E-5</c:v>
                </c:pt>
                <c:pt idx="19475">
                  <c:v>7.5951410000000007E-5</c:v>
                </c:pt>
                <c:pt idx="19476">
                  <c:v>7.6142750000000002E-5</c:v>
                </c:pt>
                <c:pt idx="19477">
                  <c:v>1.2484590000000001E-4</c:v>
                </c:pt>
                <c:pt idx="19478">
                  <c:v>1.4718279999999999E-4</c:v>
                </c:pt>
                <c:pt idx="19479">
                  <c:v>1.4718859999999999E-4</c:v>
                </c:pt>
                <c:pt idx="19480">
                  <c:v>1.3424530000000001E-4</c:v>
                </c:pt>
                <c:pt idx="19481">
                  <c:v>1.190949E-4</c:v>
                </c:pt>
                <c:pt idx="19482">
                  <c:v>1.06638E-4</c:v>
                </c:pt>
                <c:pt idx="19483">
                  <c:v>9.791906E-5</c:v>
                </c:pt>
                <c:pt idx="19484">
                  <c:v>9.3670950000000001E-5</c:v>
                </c:pt>
                <c:pt idx="19485">
                  <c:v>9.0071389999999999E-5</c:v>
                </c:pt>
                <c:pt idx="19486">
                  <c:v>8.6906359999999996E-5</c:v>
                </c:pt>
                <c:pt idx="19487">
                  <c:v>8.3583889999999997E-5</c:v>
                </c:pt>
                <c:pt idx="19488">
                  <c:v>8.1901470000000006E-5</c:v>
                </c:pt>
                <c:pt idx="19489">
                  <c:v>8.0899899999999994E-5</c:v>
                </c:pt>
                <c:pt idx="19490">
                  <c:v>8.0851790000000003E-5</c:v>
                </c:pt>
                <c:pt idx="19491">
                  <c:v>8.0716239999999994E-5</c:v>
                </c:pt>
                <c:pt idx="19492">
                  <c:v>8.0497739999999996E-5</c:v>
                </c:pt>
                <c:pt idx="19493">
                  <c:v>8.0435169999999996E-5</c:v>
                </c:pt>
                <c:pt idx="19494">
                  <c:v>8.0026599999999997E-5</c:v>
                </c:pt>
                <c:pt idx="19495">
                  <c:v>7.9938819999999996E-5</c:v>
                </c:pt>
                <c:pt idx="19496">
                  <c:v>7.8808439999999999E-5</c:v>
                </c:pt>
                <c:pt idx="19497">
                  <c:v>7.7900179999999995E-5</c:v>
                </c:pt>
                <c:pt idx="19498">
                  <c:v>7.7792360000000001E-5</c:v>
                </c:pt>
                <c:pt idx="19499">
                  <c:v>7.8230469999999994E-5</c:v>
                </c:pt>
                <c:pt idx="19500">
                  <c:v>7.8973299999999998E-5</c:v>
                </c:pt>
                <c:pt idx="19501">
                  <c:v>7.8263170000000004E-5</c:v>
                </c:pt>
                <c:pt idx="19502">
                  <c:v>7.76389E-5</c:v>
                </c:pt>
                <c:pt idx="19503">
                  <c:v>7.726074E-5</c:v>
                </c:pt>
                <c:pt idx="19504">
                  <c:v>7.6963889999999996E-5</c:v>
                </c:pt>
                <c:pt idx="19505">
                  <c:v>7.6764179999999998E-5</c:v>
                </c:pt>
                <c:pt idx="19506">
                  <c:v>7.7099279999999994E-5</c:v>
                </c:pt>
                <c:pt idx="19507">
                  <c:v>7.7653359999999995E-5</c:v>
                </c:pt>
                <c:pt idx="19508">
                  <c:v>7.8116300000000003E-5</c:v>
                </c:pt>
                <c:pt idx="19509">
                  <c:v>7.8594670000000006E-5</c:v>
                </c:pt>
                <c:pt idx="19510">
                  <c:v>7.8456320000000004E-5</c:v>
                </c:pt>
                <c:pt idx="19511">
                  <c:v>7.8008820000000006E-5</c:v>
                </c:pt>
                <c:pt idx="19512">
                  <c:v>7.7749210000000005E-5</c:v>
                </c:pt>
                <c:pt idx="19513">
                  <c:v>7.7444519999999995E-5</c:v>
                </c:pt>
                <c:pt idx="19514">
                  <c:v>7.7380839999999999E-5</c:v>
                </c:pt>
                <c:pt idx="19515">
                  <c:v>7.7635430000000001E-5</c:v>
                </c:pt>
                <c:pt idx="19516">
                  <c:v>7.7730519999999999E-5</c:v>
                </c:pt>
                <c:pt idx="19517">
                  <c:v>7.8177219999999996E-5</c:v>
                </c:pt>
                <c:pt idx="19518">
                  <c:v>7.8444149999999993E-5</c:v>
                </c:pt>
                <c:pt idx="19519">
                  <c:v>7.783883E-5</c:v>
                </c:pt>
                <c:pt idx="19520">
                  <c:v>7.8064309999999998E-5</c:v>
                </c:pt>
                <c:pt idx="19521">
                  <c:v>7.8601099999999995E-5</c:v>
                </c:pt>
                <c:pt idx="19522">
                  <c:v>7.7611850000000005E-5</c:v>
                </c:pt>
                <c:pt idx="19523">
                  <c:v>7.7189910000000005E-5</c:v>
                </c:pt>
                <c:pt idx="19524">
                  <c:v>7.6969689999999995E-5</c:v>
                </c:pt>
                <c:pt idx="19525">
                  <c:v>7.6739979999999999E-5</c:v>
                </c:pt>
                <c:pt idx="19526">
                  <c:v>7.7126829999999997E-5</c:v>
                </c:pt>
                <c:pt idx="19527">
                  <c:v>7.6788729999999994E-5</c:v>
                </c:pt>
                <c:pt idx="19528">
                  <c:v>7.7316309999999998E-5</c:v>
                </c:pt>
                <c:pt idx="19529">
                  <c:v>7.7163799999999995E-5</c:v>
                </c:pt>
                <c:pt idx="19530">
                  <c:v>7.7163439999999997E-5</c:v>
                </c:pt>
                <c:pt idx="19531">
                  <c:v>1.26029E-4</c:v>
                </c:pt>
                <c:pt idx="19532">
                  <c:v>1.490192E-4</c:v>
                </c:pt>
                <c:pt idx="19533">
                  <c:v>1.4856759999999999E-4</c:v>
                </c:pt>
                <c:pt idx="19534">
                  <c:v>1.367071E-4</c:v>
                </c:pt>
                <c:pt idx="19535">
                  <c:v>1.207588E-4</c:v>
                </c:pt>
                <c:pt idx="19536">
                  <c:v>1.080742E-4</c:v>
                </c:pt>
                <c:pt idx="19537">
                  <c:v>9.9569300000000002E-5</c:v>
                </c:pt>
                <c:pt idx="19538">
                  <c:v>9.5525360000000003E-5</c:v>
                </c:pt>
                <c:pt idx="19539">
                  <c:v>9.2504269999999999E-5</c:v>
                </c:pt>
                <c:pt idx="19540">
                  <c:v>8.8923020000000004E-5</c:v>
                </c:pt>
                <c:pt idx="19541">
                  <c:v>8.5609309999999994E-5</c:v>
                </c:pt>
                <c:pt idx="19542">
                  <c:v>8.3497800000000005E-5</c:v>
                </c:pt>
                <c:pt idx="19543">
                  <c:v>8.2594489999999996E-5</c:v>
                </c:pt>
                <c:pt idx="19544">
                  <c:v>8.2160729999999996E-5</c:v>
                </c:pt>
                <c:pt idx="19545">
                  <c:v>8.1826189999999999E-5</c:v>
                </c:pt>
                <c:pt idx="19546">
                  <c:v>8.1326860000000006E-5</c:v>
                </c:pt>
                <c:pt idx="19547">
                  <c:v>8.1258329999999996E-5</c:v>
                </c:pt>
                <c:pt idx="19548">
                  <c:v>8.0677159999999998E-5</c:v>
                </c:pt>
                <c:pt idx="19549">
                  <c:v>7.9803599999999996E-5</c:v>
                </c:pt>
                <c:pt idx="19550">
                  <c:v>7.8948420000000006E-5</c:v>
                </c:pt>
                <c:pt idx="19551">
                  <c:v>7.8141520000000005E-5</c:v>
                </c:pt>
                <c:pt idx="19552">
                  <c:v>7.8356190000000006E-5</c:v>
                </c:pt>
                <c:pt idx="19553">
                  <c:v>7.846439E-5</c:v>
                </c:pt>
                <c:pt idx="19554">
                  <c:v>7.8701089999999997E-5</c:v>
                </c:pt>
                <c:pt idx="19555">
                  <c:v>7.8858549999999994E-5</c:v>
                </c:pt>
                <c:pt idx="19556">
                  <c:v>7.9095080000000006E-5</c:v>
                </c:pt>
                <c:pt idx="19557">
                  <c:v>7.9350930000000002E-5</c:v>
                </c:pt>
                <c:pt idx="19558">
                  <c:v>7.9477399999999999E-5</c:v>
                </c:pt>
                <c:pt idx="19559">
                  <c:v>8.0205579999999995E-5</c:v>
                </c:pt>
                <c:pt idx="19560">
                  <c:v>8.0499669999999996E-5</c:v>
                </c:pt>
                <c:pt idx="19561">
                  <c:v>8.0199779999999996E-5</c:v>
                </c:pt>
                <c:pt idx="19562">
                  <c:v>8.0073819999999994E-5</c:v>
                </c:pt>
                <c:pt idx="19563">
                  <c:v>7.9365850000000002E-5</c:v>
                </c:pt>
                <c:pt idx="19564">
                  <c:v>7.8525640000000002E-5</c:v>
                </c:pt>
                <c:pt idx="19565">
                  <c:v>7.8657319999999998E-5</c:v>
                </c:pt>
                <c:pt idx="19566">
                  <c:v>7.8460020000000006E-5</c:v>
                </c:pt>
                <c:pt idx="19567">
                  <c:v>7.8777619999999997E-5</c:v>
                </c:pt>
                <c:pt idx="19568">
                  <c:v>7.8560140000000003E-5</c:v>
                </c:pt>
                <c:pt idx="19569">
                  <c:v>7.9172809999999996E-5</c:v>
                </c:pt>
                <c:pt idx="19570">
                  <c:v>7.9547950000000001E-5</c:v>
                </c:pt>
                <c:pt idx="19571">
                  <c:v>7.8828650000000003E-5</c:v>
                </c:pt>
                <c:pt idx="19572">
                  <c:v>7.8549559999999995E-5</c:v>
                </c:pt>
                <c:pt idx="19573">
                  <c:v>7.8359879999999994E-5</c:v>
                </c:pt>
                <c:pt idx="19574">
                  <c:v>7.8328100000000007E-5</c:v>
                </c:pt>
                <c:pt idx="19575">
                  <c:v>7.8488179999999997E-5</c:v>
                </c:pt>
                <c:pt idx="19576">
                  <c:v>7.8486989999999995E-5</c:v>
                </c:pt>
                <c:pt idx="19577">
                  <c:v>7.8062220000000001E-5</c:v>
                </c:pt>
                <c:pt idx="19578">
                  <c:v>7.7863860000000002E-5</c:v>
                </c:pt>
                <c:pt idx="19579">
                  <c:v>7.7785180000000001E-5</c:v>
                </c:pt>
                <c:pt idx="19580">
                  <c:v>7.8070449999999994E-5</c:v>
                </c:pt>
                <c:pt idx="19581">
                  <c:v>7.7700029999999993E-5</c:v>
                </c:pt>
                <c:pt idx="19582">
                  <c:v>7.8155220000000001E-5</c:v>
                </c:pt>
                <c:pt idx="19583">
                  <c:v>7.8426120000000006E-5</c:v>
                </c:pt>
                <c:pt idx="19584">
                  <c:v>7.821332E-5</c:v>
                </c:pt>
                <c:pt idx="19585">
                  <c:v>7.7458499999999997E-5</c:v>
                </c:pt>
                <c:pt idx="19586">
                  <c:v>1.260639E-4</c:v>
                </c:pt>
                <c:pt idx="19587">
                  <c:v>1.4883370000000001E-4</c:v>
                </c:pt>
                <c:pt idx="19588">
                  <c:v>1.4871630000000001E-4</c:v>
                </c:pt>
                <c:pt idx="19589">
                  <c:v>1.3673440000000001E-4</c:v>
                </c:pt>
                <c:pt idx="19590">
                  <c:v>1.211286E-4</c:v>
                </c:pt>
                <c:pt idx="19591">
                  <c:v>1.084981E-4</c:v>
                </c:pt>
                <c:pt idx="19592">
                  <c:v>1.0010659999999999E-4</c:v>
                </c:pt>
                <c:pt idx="19593">
                  <c:v>9.5708549999999997E-5</c:v>
                </c:pt>
                <c:pt idx="19594">
                  <c:v>9.1528700000000003E-5</c:v>
                </c:pt>
                <c:pt idx="19595">
                  <c:v>8.7972619999999993E-5</c:v>
                </c:pt>
                <c:pt idx="19596">
                  <c:v>8.4825060000000006E-5</c:v>
                </c:pt>
                <c:pt idx="19597">
                  <c:v>8.2904449999999995E-5</c:v>
                </c:pt>
                <c:pt idx="19598">
                  <c:v>8.2286150000000002E-5</c:v>
                </c:pt>
                <c:pt idx="19599">
                  <c:v>8.2293229999999995E-5</c:v>
                </c:pt>
                <c:pt idx="19600">
                  <c:v>8.2382650000000003E-5</c:v>
                </c:pt>
                <c:pt idx="19601">
                  <c:v>8.1415059999999996E-5</c:v>
                </c:pt>
                <c:pt idx="19602">
                  <c:v>8.0410270000000003E-5</c:v>
                </c:pt>
                <c:pt idx="19603">
                  <c:v>7.9339740000000005E-5</c:v>
                </c:pt>
                <c:pt idx="19604">
                  <c:v>7.936795E-5</c:v>
                </c:pt>
                <c:pt idx="19605">
                  <c:v>7.9557789999999998E-5</c:v>
                </c:pt>
                <c:pt idx="19606">
                  <c:v>7.8857870000000001E-5</c:v>
                </c:pt>
                <c:pt idx="19607">
                  <c:v>7.8548170000000006E-5</c:v>
                </c:pt>
                <c:pt idx="19608">
                  <c:v>7.8169350000000001E-5</c:v>
                </c:pt>
                <c:pt idx="19609">
                  <c:v>7.8540079999999996E-5</c:v>
                </c:pt>
                <c:pt idx="19610">
                  <c:v>7.824044E-5</c:v>
                </c:pt>
                <c:pt idx="19611">
                  <c:v>7.8206160000000001E-5</c:v>
                </c:pt>
                <c:pt idx="19612">
                  <c:v>7.7997540000000003E-5</c:v>
                </c:pt>
                <c:pt idx="19613">
                  <c:v>7.8386309999999999E-5</c:v>
                </c:pt>
                <c:pt idx="19614">
                  <c:v>7.8814789999999996E-5</c:v>
                </c:pt>
                <c:pt idx="19615">
                  <c:v>7.9109679999999998E-5</c:v>
                </c:pt>
                <c:pt idx="19616">
                  <c:v>7.9701030000000004E-5</c:v>
                </c:pt>
                <c:pt idx="19617">
                  <c:v>8.0218979999999997E-5</c:v>
                </c:pt>
                <c:pt idx="19618">
                  <c:v>7.9743660000000004E-5</c:v>
                </c:pt>
                <c:pt idx="19619">
                  <c:v>7.8987730000000005E-5</c:v>
                </c:pt>
                <c:pt idx="19620">
                  <c:v>7.8220819999999996E-5</c:v>
                </c:pt>
                <c:pt idx="19621">
                  <c:v>7.7549110000000007E-5</c:v>
                </c:pt>
                <c:pt idx="19622">
                  <c:v>7.7251019999999998E-5</c:v>
                </c:pt>
                <c:pt idx="19623">
                  <c:v>7.7721640000000001E-5</c:v>
                </c:pt>
                <c:pt idx="19624">
                  <c:v>7.7533730000000001E-5</c:v>
                </c:pt>
                <c:pt idx="19625">
                  <c:v>7.8305970000000003E-5</c:v>
                </c:pt>
                <c:pt idx="19626">
                  <c:v>7.8102960000000005E-5</c:v>
                </c:pt>
                <c:pt idx="19627">
                  <c:v>7.8152009999999994E-5</c:v>
                </c:pt>
                <c:pt idx="19628">
                  <c:v>7.8337599999999993E-5</c:v>
                </c:pt>
                <c:pt idx="19629">
                  <c:v>7.9172069999999998E-5</c:v>
                </c:pt>
                <c:pt idx="19630">
                  <c:v>7.9034400000000003E-5</c:v>
                </c:pt>
                <c:pt idx="19631">
                  <c:v>7.9450890000000001E-5</c:v>
                </c:pt>
                <c:pt idx="19632">
                  <c:v>7.8991580000000003E-5</c:v>
                </c:pt>
                <c:pt idx="19633">
                  <c:v>7.9509020000000002E-5</c:v>
                </c:pt>
                <c:pt idx="19634">
                  <c:v>8.0148459999999997E-5</c:v>
                </c:pt>
                <c:pt idx="19635">
                  <c:v>8.0920400000000005E-5</c:v>
                </c:pt>
                <c:pt idx="19636">
                  <c:v>8.1167429999999993E-5</c:v>
                </c:pt>
                <c:pt idx="19637">
                  <c:v>8.0289859999999996E-5</c:v>
                </c:pt>
                <c:pt idx="19638">
                  <c:v>7.9636880000000002E-5</c:v>
                </c:pt>
                <c:pt idx="19639">
                  <c:v>7.9059030000000005E-5</c:v>
                </c:pt>
                <c:pt idx="19640">
                  <c:v>7.9441869999999994E-5</c:v>
                </c:pt>
                <c:pt idx="19641">
                  <c:v>7.9561989999999994E-5</c:v>
                </c:pt>
                <c:pt idx="19642">
                  <c:v>1.2825019999999999E-4</c:v>
                </c:pt>
                <c:pt idx="19643">
                  <c:v>1.5022249999999999E-4</c:v>
                </c:pt>
                <c:pt idx="19644">
                  <c:v>1.5080510000000001E-4</c:v>
                </c:pt>
                <c:pt idx="19645">
                  <c:v>1.3841950000000001E-4</c:v>
                </c:pt>
                <c:pt idx="19646">
                  <c:v>1.22469E-4</c:v>
                </c:pt>
                <c:pt idx="19647">
                  <c:v>1.102167E-4</c:v>
                </c:pt>
                <c:pt idx="19648">
                  <c:v>1.020049E-4</c:v>
                </c:pt>
                <c:pt idx="19649">
                  <c:v>9.7381609999999997E-5</c:v>
                </c:pt>
                <c:pt idx="19650">
                  <c:v>9.3272460000000002E-5</c:v>
                </c:pt>
                <c:pt idx="19651">
                  <c:v>8.8936709999999999E-5</c:v>
                </c:pt>
                <c:pt idx="19652">
                  <c:v>8.6085670000000006E-5</c:v>
                </c:pt>
                <c:pt idx="19653">
                  <c:v>8.4320279999999998E-5</c:v>
                </c:pt>
                <c:pt idx="19654">
                  <c:v>8.3801900000000001E-5</c:v>
                </c:pt>
                <c:pt idx="19655">
                  <c:v>8.3612589999999999E-5</c:v>
                </c:pt>
                <c:pt idx="19656">
                  <c:v>8.3489290000000006E-5</c:v>
                </c:pt>
                <c:pt idx="19657">
                  <c:v>8.218868E-5</c:v>
                </c:pt>
                <c:pt idx="19658">
                  <c:v>8.1107979999999995E-5</c:v>
                </c:pt>
                <c:pt idx="19659">
                  <c:v>8.036993E-5</c:v>
                </c:pt>
                <c:pt idx="19660">
                  <c:v>7.9786129999999994E-5</c:v>
                </c:pt>
                <c:pt idx="19661">
                  <c:v>8.0069160000000006E-5</c:v>
                </c:pt>
                <c:pt idx="19662">
                  <c:v>8.011731E-5</c:v>
                </c:pt>
                <c:pt idx="19663">
                  <c:v>7.999681E-5</c:v>
                </c:pt>
                <c:pt idx="19664">
                  <c:v>8.0233220000000004E-5</c:v>
                </c:pt>
                <c:pt idx="19665">
                  <c:v>8.0298989999999997E-5</c:v>
                </c:pt>
                <c:pt idx="19666">
                  <c:v>7.9991749999999999E-5</c:v>
                </c:pt>
                <c:pt idx="19667">
                  <c:v>7.9723150000000006E-5</c:v>
                </c:pt>
                <c:pt idx="19668">
                  <c:v>7.9451629999999999E-5</c:v>
                </c:pt>
                <c:pt idx="19669">
                  <c:v>7.9491410000000003E-5</c:v>
                </c:pt>
                <c:pt idx="19670">
                  <c:v>7.9780280000000005E-5</c:v>
                </c:pt>
                <c:pt idx="19671">
                  <c:v>8.0103590000000003E-5</c:v>
                </c:pt>
                <c:pt idx="19672">
                  <c:v>8.0405869999999993E-5</c:v>
                </c:pt>
                <c:pt idx="19673">
                  <c:v>8.0472050000000001E-5</c:v>
                </c:pt>
                <c:pt idx="19674">
                  <c:v>7.9812319999999996E-5</c:v>
                </c:pt>
                <c:pt idx="19675">
                  <c:v>7.9314639999999997E-5</c:v>
                </c:pt>
                <c:pt idx="19676">
                  <c:v>7.9042150000000004E-5</c:v>
                </c:pt>
                <c:pt idx="19677">
                  <c:v>7.9462570000000005E-5</c:v>
                </c:pt>
                <c:pt idx="19678">
                  <c:v>7.971106E-5</c:v>
                </c:pt>
                <c:pt idx="19679">
                  <c:v>8.015916E-5</c:v>
                </c:pt>
                <c:pt idx="19680">
                  <c:v>8.0329779999999996E-5</c:v>
                </c:pt>
                <c:pt idx="19681">
                  <c:v>8.0514999999999997E-5</c:v>
                </c:pt>
                <c:pt idx="19682">
                  <c:v>7.9727610000000006E-5</c:v>
                </c:pt>
                <c:pt idx="19683">
                  <c:v>7.9383720000000005E-5</c:v>
                </c:pt>
                <c:pt idx="19684">
                  <c:v>7.9073229999999996E-5</c:v>
                </c:pt>
                <c:pt idx="19685">
                  <c:v>7.8993360000000006E-5</c:v>
                </c:pt>
                <c:pt idx="19686">
                  <c:v>7.9592340000000003E-5</c:v>
                </c:pt>
                <c:pt idx="19687">
                  <c:v>8.0352649999999997E-5</c:v>
                </c:pt>
                <c:pt idx="19688">
                  <c:v>8.0899729999999996E-5</c:v>
                </c:pt>
                <c:pt idx="19689">
                  <c:v>8.1196400000000001E-5</c:v>
                </c:pt>
                <c:pt idx="19690">
                  <c:v>8.1572769999999997E-5</c:v>
                </c:pt>
                <c:pt idx="19691">
                  <c:v>8.0648309999999999E-5</c:v>
                </c:pt>
                <c:pt idx="19692">
                  <c:v>7.9843869999999994E-5</c:v>
                </c:pt>
                <c:pt idx="19693">
                  <c:v>7.9545040000000001E-5</c:v>
                </c:pt>
                <c:pt idx="19694">
                  <c:v>7.9756289999999993E-5</c:v>
                </c:pt>
                <c:pt idx="19695">
                  <c:v>7.9892699999999995E-5</c:v>
                </c:pt>
                <c:pt idx="19696">
                  <c:v>8.0400600000000004E-5</c:v>
                </c:pt>
                <c:pt idx="19697">
                  <c:v>8.0529020000000002E-5</c:v>
                </c:pt>
                <c:pt idx="19698">
                  <c:v>8.0835350000000005E-5</c:v>
                </c:pt>
                <c:pt idx="19699">
                  <c:v>1.290264E-4</c:v>
                </c:pt>
                <c:pt idx="19700">
                  <c:v>1.517035E-4</c:v>
                </c:pt>
                <c:pt idx="19701">
                  <c:v>1.518778E-4</c:v>
                </c:pt>
                <c:pt idx="19702">
                  <c:v>1.396452E-4</c:v>
                </c:pt>
                <c:pt idx="19703">
                  <c:v>1.2337000000000001E-4</c:v>
                </c:pt>
                <c:pt idx="19704">
                  <c:v>1.10058E-4</c:v>
                </c:pt>
                <c:pt idx="19705">
                  <c:v>1.015101E-4</c:v>
                </c:pt>
                <c:pt idx="19706">
                  <c:v>9.6612560000000001E-5</c:v>
                </c:pt>
                <c:pt idx="19707">
                  <c:v>9.32484E-5</c:v>
                </c:pt>
                <c:pt idx="19708">
                  <c:v>9.0200339999999994E-5</c:v>
                </c:pt>
                <c:pt idx="19709">
                  <c:v>8.7031739999999998E-5</c:v>
                </c:pt>
                <c:pt idx="19710">
                  <c:v>8.5620890000000005E-5</c:v>
                </c:pt>
                <c:pt idx="19711">
                  <c:v>8.5043799999999994E-5</c:v>
                </c:pt>
                <c:pt idx="19712">
                  <c:v>8.4929899999999995E-5</c:v>
                </c:pt>
                <c:pt idx="19713">
                  <c:v>8.4434660000000004E-5</c:v>
                </c:pt>
                <c:pt idx="19714">
                  <c:v>8.3581080000000004E-5</c:v>
                </c:pt>
                <c:pt idx="19715">
                  <c:v>8.3274790000000004E-5</c:v>
                </c:pt>
                <c:pt idx="19716">
                  <c:v>8.2078920000000006E-5</c:v>
                </c:pt>
                <c:pt idx="19717">
                  <c:v>8.1185129999999998E-5</c:v>
                </c:pt>
                <c:pt idx="19718">
                  <c:v>8.0220279999999994E-5</c:v>
                </c:pt>
                <c:pt idx="19719">
                  <c:v>8.0010200000000002E-5</c:v>
                </c:pt>
                <c:pt idx="19720">
                  <c:v>8.0233220000000004E-5</c:v>
                </c:pt>
                <c:pt idx="19721">
                  <c:v>8.0931820000000005E-5</c:v>
                </c:pt>
                <c:pt idx="19722">
                  <c:v>8.1425719999999997E-5</c:v>
                </c:pt>
                <c:pt idx="19723">
                  <c:v>8.2413529999999995E-5</c:v>
                </c:pt>
                <c:pt idx="19724">
                  <c:v>8.2210080000000006E-5</c:v>
                </c:pt>
                <c:pt idx="19725">
                  <c:v>8.2508790000000005E-5</c:v>
                </c:pt>
                <c:pt idx="19726">
                  <c:v>8.1389059999999994E-5</c:v>
                </c:pt>
                <c:pt idx="19727">
                  <c:v>8.0620999999999999E-5</c:v>
                </c:pt>
                <c:pt idx="19728">
                  <c:v>8.0299620000000001E-5</c:v>
                </c:pt>
                <c:pt idx="19729">
                  <c:v>8.0680209999999994E-5</c:v>
                </c:pt>
                <c:pt idx="19730">
                  <c:v>8.1117129999999998E-5</c:v>
                </c:pt>
                <c:pt idx="19731">
                  <c:v>8.1208260000000004E-5</c:v>
                </c:pt>
                <c:pt idx="19732">
                  <c:v>8.1466629999999999E-5</c:v>
                </c:pt>
                <c:pt idx="19733">
                  <c:v>8.1826840000000003E-5</c:v>
                </c:pt>
                <c:pt idx="19734">
                  <c:v>8.1318860000000002E-5</c:v>
                </c:pt>
                <c:pt idx="19735">
                  <c:v>8.0665089999999994E-5</c:v>
                </c:pt>
                <c:pt idx="19736">
                  <c:v>8.0421480000000001E-5</c:v>
                </c:pt>
                <c:pt idx="19737">
                  <c:v>8.0594330000000004E-5</c:v>
                </c:pt>
                <c:pt idx="19738">
                  <c:v>8.0889619999999993E-5</c:v>
                </c:pt>
                <c:pt idx="19739">
                  <c:v>8.1111279999999996E-5</c:v>
                </c:pt>
                <c:pt idx="19740">
                  <c:v>8.1687580000000006E-5</c:v>
                </c:pt>
                <c:pt idx="19741">
                  <c:v>8.1826300000000006E-5</c:v>
                </c:pt>
                <c:pt idx="19742">
                  <c:v>8.1994679999999995E-5</c:v>
                </c:pt>
                <c:pt idx="19743">
                  <c:v>8.1097620000000002E-5</c:v>
                </c:pt>
                <c:pt idx="19744">
                  <c:v>8.0435230000000001E-5</c:v>
                </c:pt>
                <c:pt idx="19745">
                  <c:v>7.9981710000000001E-5</c:v>
                </c:pt>
                <c:pt idx="19746">
                  <c:v>8.0266859999999999E-5</c:v>
                </c:pt>
                <c:pt idx="19747">
                  <c:v>8.0561249999999994E-5</c:v>
                </c:pt>
                <c:pt idx="19748">
                  <c:v>8.090114E-5</c:v>
                </c:pt>
                <c:pt idx="19749">
                  <c:v>8.1642539999999999E-5</c:v>
                </c:pt>
                <c:pt idx="19750">
                  <c:v>8.212959E-5</c:v>
                </c:pt>
                <c:pt idx="19751">
                  <c:v>8.2752500000000004E-5</c:v>
                </c:pt>
                <c:pt idx="19752">
                  <c:v>8.1702939999999996E-5</c:v>
                </c:pt>
                <c:pt idx="19753">
                  <c:v>8.0709940000000001E-5</c:v>
                </c:pt>
                <c:pt idx="19754">
                  <c:v>8.0057260000000001E-5</c:v>
                </c:pt>
                <c:pt idx="19755">
                  <c:v>8.0202119999999997E-5</c:v>
                </c:pt>
                <c:pt idx="19756">
                  <c:v>8.1008379999999994E-5</c:v>
                </c:pt>
                <c:pt idx="19757">
                  <c:v>8.1763690000000004E-5</c:v>
                </c:pt>
                <c:pt idx="19758">
                  <c:v>1.3115650000000001E-4</c:v>
                </c:pt>
                <c:pt idx="19759">
                  <c:v>1.5337829999999999E-4</c:v>
                </c:pt>
                <c:pt idx="19760">
                  <c:v>1.5376809999999999E-4</c:v>
                </c:pt>
                <c:pt idx="19761">
                  <c:v>1.4097550000000001E-4</c:v>
                </c:pt>
                <c:pt idx="19762">
                  <c:v>1.250779E-4</c:v>
                </c:pt>
                <c:pt idx="19763">
                  <c:v>1.114506E-4</c:v>
                </c:pt>
                <c:pt idx="19764">
                  <c:v>1.026352E-4</c:v>
                </c:pt>
                <c:pt idx="19765">
                  <c:v>9.8226760000000003E-5</c:v>
                </c:pt>
                <c:pt idx="19766">
                  <c:v>9.4948889999999994E-5</c:v>
                </c:pt>
                <c:pt idx="19767">
                  <c:v>9.20372E-5</c:v>
                </c:pt>
                <c:pt idx="19768">
                  <c:v>8.9548160000000002E-5</c:v>
                </c:pt>
                <c:pt idx="19769">
                  <c:v>8.7120940000000004E-5</c:v>
                </c:pt>
                <c:pt idx="19770">
                  <c:v>8.5753299999999998E-5</c:v>
                </c:pt>
                <c:pt idx="19771">
                  <c:v>8.5281800000000001E-5</c:v>
                </c:pt>
                <c:pt idx="19772">
                  <c:v>8.5058599999999999E-5</c:v>
                </c:pt>
                <c:pt idx="19773">
                  <c:v>8.4369059999999996E-5</c:v>
                </c:pt>
                <c:pt idx="19774">
                  <c:v>8.4198359999999994E-5</c:v>
                </c:pt>
                <c:pt idx="19775">
                  <c:v>8.4253930000000005E-5</c:v>
                </c:pt>
                <c:pt idx="19776">
                  <c:v>8.3613699999999995E-5</c:v>
                </c:pt>
                <c:pt idx="19777">
                  <c:v>8.2971079999999994E-5</c:v>
                </c:pt>
                <c:pt idx="19778">
                  <c:v>8.2399740000000006E-5</c:v>
                </c:pt>
                <c:pt idx="19779">
                  <c:v>8.1826240000000002E-5</c:v>
                </c:pt>
                <c:pt idx="19780">
                  <c:v>8.2096179999999994E-5</c:v>
                </c:pt>
                <c:pt idx="19781">
                  <c:v>8.2318370000000006E-5</c:v>
                </c:pt>
                <c:pt idx="19782">
                  <c:v>8.3129290000000003E-5</c:v>
                </c:pt>
                <c:pt idx="19783">
                  <c:v>8.3641649999999999E-5</c:v>
                </c:pt>
                <c:pt idx="19784">
                  <c:v>8.4169230000000003E-5</c:v>
                </c:pt>
                <c:pt idx="19785">
                  <c:v>8.3227259999999999E-5</c:v>
                </c:pt>
                <c:pt idx="19786">
                  <c:v>8.2375270000000002E-5</c:v>
                </c:pt>
                <c:pt idx="19787">
                  <c:v>8.1939580000000003E-5</c:v>
                </c:pt>
                <c:pt idx="19788">
                  <c:v>8.237311E-5</c:v>
                </c:pt>
                <c:pt idx="19789">
                  <c:v>8.2853630000000004E-5</c:v>
                </c:pt>
                <c:pt idx="19790">
                  <c:v>8.3273549999999998E-5</c:v>
                </c:pt>
                <c:pt idx="19791">
                  <c:v>8.3993439999999997E-5</c:v>
                </c:pt>
                <c:pt idx="19792">
                  <c:v>8.4564529999999995E-5</c:v>
                </c:pt>
                <c:pt idx="19793">
                  <c:v>8.4667130000000003E-5</c:v>
                </c:pt>
                <c:pt idx="19794">
                  <c:v>8.381834E-5</c:v>
                </c:pt>
                <c:pt idx="19795">
                  <c:v>8.3190249999999999E-5</c:v>
                </c:pt>
                <c:pt idx="19796">
                  <c:v>8.2582800000000005E-5</c:v>
                </c:pt>
                <c:pt idx="19797">
                  <c:v>8.2590960000000007E-5</c:v>
                </c:pt>
                <c:pt idx="19798">
                  <c:v>8.2757229999999996E-5</c:v>
                </c:pt>
                <c:pt idx="19799">
                  <c:v>8.3166110000000004E-5</c:v>
                </c:pt>
                <c:pt idx="19800">
                  <c:v>8.3775220000000005E-5</c:v>
                </c:pt>
                <c:pt idx="19801">
                  <c:v>8.4077400000000002E-5</c:v>
                </c:pt>
                <c:pt idx="19802">
                  <c:v>8.4535020000000004E-5</c:v>
                </c:pt>
                <c:pt idx="19803">
                  <c:v>8.4910899999999994E-5</c:v>
                </c:pt>
                <c:pt idx="19804">
                  <c:v>8.4025759999999995E-5</c:v>
                </c:pt>
                <c:pt idx="19805">
                  <c:v>8.3423730000000001E-5</c:v>
                </c:pt>
                <c:pt idx="19806">
                  <c:v>8.3071299999999999E-5</c:v>
                </c:pt>
                <c:pt idx="19807">
                  <c:v>8.265266E-5</c:v>
                </c:pt>
                <c:pt idx="19808">
                  <c:v>8.2708409999999996E-5</c:v>
                </c:pt>
                <c:pt idx="19809">
                  <c:v>8.3365529999999995E-5</c:v>
                </c:pt>
                <c:pt idx="19810">
                  <c:v>8.3933700000000006E-5</c:v>
                </c:pt>
                <c:pt idx="19811">
                  <c:v>8.4600729999999993E-5</c:v>
                </c:pt>
                <c:pt idx="19812">
                  <c:v>8.4350849999999996E-5</c:v>
                </c:pt>
                <c:pt idx="19813">
                  <c:v>8.4659790000000005E-5</c:v>
                </c:pt>
                <c:pt idx="19814">
                  <c:v>8.5139070000000004E-5</c:v>
                </c:pt>
                <c:pt idx="19815">
                  <c:v>8.4457579999999994E-5</c:v>
                </c:pt>
                <c:pt idx="19816">
                  <c:v>8.3700699999999996E-5</c:v>
                </c:pt>
                <c:pt idx="19817">
                  <c:v>1.3185059999999999E-4</c:v>
                </c:pt>
                <c:pt idx="19818">
                  <c:v>1.5436860000000001E-4</c:v>
                </c:pt>
                <c:pt idx="19819">
                  <c:v>1.5495959999999999E-4</c:v>
                </c:pt>
                <c:pt idx="19820">
                  <c:v>1.419751E-4</c:v>
                </c:pt>
                <c:pt idx="19821">
                  <c:v>1.2606769999999999E-4</c:v>
                </c:pt>
                <c:pt idx="19822">
                  <c:v>1.140193E-4</c:v>
                </c:pt>
                <c:pt idx="19823">
                  <c:v>1.056288E-4</c:v>
                </c:pt>
                <c:pt idx="19824">
                  <c:v>1.00327E-4</c:v>
                </c:pt>
                <c:pt idx="19825">
                  <c:v>9.6878160000000001E-5</c:v>
                </c:pt>
                <c:pt idx="19826">
                  <c:v>9.3964470000000003E-5</c:v>
                </c:pt>
                <c:pt idx="19827">
                  <c:v>9.1166260000000006E-5</c:v>
                </c:pt>
                <c:pt idx="19828">
                  <c:v>8.9850659999999994E-5</c:v>
                </c:pt>
                <c:pt idx="19829">
                  <c:v>8.9710710000000002E-5</c:v>
                </c:pt>
                <c:pt idx="19830">
                  <c:v>8.9339190000000006E-5</c:v>
                </c:pt>
                <c:pt idx="19831">
                  <c:v>8.8113079999999994E-5</c:v>
                </c:pt>
                <c:pt idx="19832">
                  <c:v>8.6807559999999996E-5</c:v>
                </c:pt>
                <c:pt idx="19833">
                  <c:v>8.56214E-5</c:v>
                </c:pt>
                <c:pt idx="19834">
                  <c:v>8.5363180000000002E-5</c:v>
                </c:pt>
                <c:pt idx="19835">
                  <c:v>8.545363E-5</c:v>
                </c:pt>
                <c:pt idx="19836">
                  <c:v>8.5866130000000003E-5</c:v>
                </c:pt>
                <c:pt idx="19837">
                  <c:v>8.6188700000000004E-5</c:v>
                </c:pt>
                <c:pt idx="19838">
                  <c:v>8.6771630000000003E-5</c:v>
                </c:pt>
                <c:pt idx="19839">
                  <c:v>8.7011320000000006E-5</c:v>
                </c:pt>
                <c:pt idx="19840">
                  <c:v>8.7247549999999998E-5</c:v>
                </c:pt>
                <c:pt idx="19841">
                  <c:v>8.6491579999999996E-5</c:v>
                </c:pt>
                <c:pt idx="19842">
                  <c:v>8.5632209999999997E-5</c:v>
                </c:pt>
                <c:pt idx="19843">
                  <c:v>8.4970409999999996E-5</c:v>
                </c:pt>
                <c:pt idx="19844">
                  <c:v>8.4972830000000003E-5</c:v>
                </c:pt>
                <c:pt idx="19845">
                  <c:v>8.5467519999999996E-5</c:v>
                </c:pt>
                <c:pt idx="19846">
                  <c:v>8.5868860000000004E-5</c:v>
                </c:pt>
                <c:pt idx="19847">
                  <c:v>8.6157910000000005E-5</c:v>
                </c:pt>
                <c:pt idx="19848">
                  <c:v>8.6355569999999995E-5</c:v>
                </c:pt>
                <c:pt idx="19849">
                  <c:v>8.6470980000000005E-5</c:v>
                </c:pt>
                <c:pt idx="19850">
                  <c:v>8.5490979999999997E-5</c:v>
                </c:pt>
                <c:pt idx="19851">
                  <c:v>8.5326560000000001E-5</c:v>
                </c:pt>
                <c:pt idx="19852">
                  <c:v>8.4289799999999994E-5</c:v>
                </c:pt>
                <c:pt idx="19853">
                  <c:v>8.4099439999999999E-5</c:v>
                </c:pt>
                <c:pt idx="19854">
                  <c:v>8.4316599999999998E-5</c:v>
                </c:pt>
                <c:pt idx="19855">
                  <c:v>8.3878250000000003E-5</c:v>
                </c:pt>
                <c:pt idx="19856">
                  <c:v>8.4026090000000004E-5</c:v>
                </c:pt>
                <c:pt idx="19857">
                  <c:v>8.4763570000000001E-5</c:v>
                </c:pt>
                <c:pt idx="19858">
                  <c:v>8.5585119999999996E-5</c:v>
                </c:pt>
                <c:pt idx="19859">
                  <c:v>8.6139999999999999E-5</c:v>
                </c:pt>
                <c:pt idx="19860">
                  <c:v>8.6499080000000005E-5</c:v>
                </c:pt>
                <c:pt idx="19861">
                  <c:v>8.6856640000000001E-5</c:v>
                </c:pt>
                <c:pt idx="19862">
                  <c:v>8.665437E-5</c:v>
                </c:pt>
                <c:pt idx="19863">
                  <c:v>8.6443670000000005E-5</c:v>
                </c:pt>
                <c:pt idx="19864">
                  <c:v>8.6373979999999995E-5</c:v>
                </c:pt>
                <c:pt idx="19865">
                  <c:v>8.5862270000000004E-5</c:v>
                </c:pt>
                <c:pt idx="19866">
                  <c:v>8.562412E-5</c:v>
                </c:pt>
                <c:pt idx="19867">
                  <c:v>8.5684190000000001E-5</c:v>
                </c:pt>
                <c:pt idx="19868">
                  <c:v>8.4949299999999997E-5</c:v>
                </c:pt>
                <c:pt idx="19869">
                  <c:v>8.4803219999999996E-5</c:v>
                </c:pt>
                <c:pt idx="19870">
                  <c:v>8.4796760000000005E-5</c:v>
                </c:pt>
                <c:pt idx="19871">
                  <c:v>8.4844479999999996E-5</c:v>
                </c:pt>
                <c:pt idx="19872">
                  <c:v>8.5205490000000002E-5</c:v>
                </c:pt>
                <c:pt idx="19873">
                  <c:v>8.5649530000000003E-5</c:v>
                </c:pt>
                <c:pt idx="19874">
                  <c:v>8.6213460000000001E-5</c:v>
                </c:pt>
                <c:pt idx="19875">
                  <c:v>8.6333279999999994E-5</c:v>
                </c:pt>
                <c:pt idx="19876">
                  <c:v>8.612956E-5</c:v>
                </c:pt>
                <c:pt idx="19877">
                  <c:v>8.4970290000000001E-5</c:v>
                </c:pt>
                <c:pt idx="19878">
                  <c:v>1.3241180000000001E-4</c:v>
                </c:pt>
                <c:pt idx="19879">
                  <c:v>1.5494409999999999E-4</c:v>
                </c:pt>
                <c:pt idx="19880">
                  <c:v>1.553824E-4</c:v>
                </c:pt>
                <c:pt idx="19881">
                  <c:v>1.4321890000000001E-4</c:v>
                </c:pt>
                <c:pt idx="19882">
                  <c:v>1.274158E-4</c:v>
                </c:pt>
                <c:pt idx="19883">
                  <c:v>1.143572E-4</c:v>
                </c:pt>
                <c:pt idx="19884">
                  <c:v>1.05727E-4</c:v>
                </c:pt>
                <c:pt idx="19885">
                  <c:v>1.016784E-4</c:v>
                </c:pt>
                <c:pt idx="19886">
                  <c:v>9.8209540000000005E-5</c:v>
                </c:pt>
                <c:pt idx="19887">
                  <c:v>9.4487289999999998E-5</c:v>
                </c:pt>
                <c:pt idx="19888">
                  <c:v>9.1780730000000002E-5</c:v>
                </c:pt>
                <c:pt idx="19889">
                  <c:v>9.0384570000000007E-5</c:v>
                </c:pt>
                <c:pt idx="19890">
                  <c:v>8.9853910000000004E-5</c:v>
                </c:pt>
                <c:pt idx="19891">
                  <c:v>8.9903850000000002E-5</c:v>
                </c:pt>
                <c:pt idx="19892">
                  <c:v>8.9453709999999994E-5</c:v>
                </c:pt>
                <c:pt idx="19893">
                  <c:v>8.9035869999999997E-5</c:v>
                </c:pt>
                <c:pt idx="19894">
                  <c:v>8.8742630000000002E-5</c:v>
                </c:pt>
                <c:pt idx="19895">
                  <c:v>8.8272510000000006E-5</c:v>
                </c:pt>
                <c:pt idx="19896">
                  <c:v>8.7148810000000002E-5</c:v>
                </c:pt>
                <c:pt idx="19897">
                  <c:v>8.6215699999999995E-5</c:v>
                </c:pt>
                <c:pt idx="19898">
                  <c:v>8.4822710000000004E-5</c:v>
                </c:pt>
                <c:pt idx="19899">
                  <c:v>8.482498E-5</c:v>
                </c:pt>
                <c:pt idx="19900">
                  <c:v>8.4900790000000005E-5</c:v>
                </c:pt>
                <c:pt idx="19901">
                  <c:v>8.5421979999999995E-5</c:v>
                </c:pt>
                <c:pt idx="19902">
                  <c:v>8.5918339999999996E-5</c:v>
                </c:pt>
                <c:pt idx="19903">
                  <c:v>8.6531489999999996E-5</c:v>
                </c:pt>
                <c:pt idx="19904">
                  <c:v>8.6922429999999995E-5</c:v>
                </c:pt>
                <c:pt idx="19905">
                  <c:v>8.6168039999999995E-5</c:v>
                </c:pt>
                <c:pt idx="19906">
                  <c:v>8.5167190000000006E-5</c:v>
                </c:pt>
                <c:pt idx="19907">
                  <c:v>8.4550639999999999E-5</c:v>
                </c:pt>
                <c:pt idx="19908">
                  <c:v>8.5148099999999999E-5</c:v>
                </c:pt>
                <c:pt idx="19909">
                  <c:v>8.5416840000000001E-5</c:v>
                </c:pt>
                <c:pt idx="19910">
                  <c:v>8.5806349999999995E-5</c:v>
                </c:pt>
                <c:pt idx="19911">
                  <c:v>8.6525980000000003E-5</c:v>
                </c:pt>
                <c:pt idx="19912">
                  <c:v>8.7233949999999995E-5</c:v>
                </c:pt>
                <c:pt idx="19913">
                  <c:v>8.7629510000000006E-5</c:v>
                </c:pt>
                <c:pt idx="19914">
                  <c:v>8.6512240000000004E-5</c:v>
                </c:pt>
                <c:pt idx="19915">
                  <c:v>8.5866449999999998E-5</c:v>
                </c:pt>
                <c:pt idx="19916">
                  <c:v>8.5507399999999994E-5</c:v>
                </c:pt>
                <c:pt idx="19917">
                  <c:v>8.5413299999999998E-5</c:v>
                </c:pt>
                <c:pt idx="19918">
                  <c:v>8.5773259999999998E-5</c:v>
                </c:pt>
                <c:pt idx="19919">
                  <c:v>8.649067E-5</c:v>
                </c:pt>
                <c:pt idx="19920">
                  <c:v>8.6914089999999994E-5</c:v>
                </c:pt>
                <c:pt idx="19921">
                  <c:v>8.7411490000000001E-5</c:v>
                </c:pt>
                <c:pt idx="19922">
                  <c:v>8.8192709999999994E-5</c:v>
                </c:pt>
                <c:pt idx="19923">
                  <c:v>8.7456979999999998E-5</c:v>
                </c:pt>
                <c:pt idx="19924">
                  <c:v>8.6088120000000001E-5</c:v>
                </c:pt>
                <c:pt idx="19925">
                  <c:v>8.5665539999999998E-5</c:v>
                </c:pt>
                <c:pt idx="19926">
                  <c:v>8.5632549999999994E-5</c:v>
                </c:pt>
                <c:pt idx="19927">
                  <c:v>8.6295280000000006E-5</c:v>
                </c:pt>
                <c:pt idx="19928">
                  <c:v>8.6691010000000001E-5</c:v>
                </c:pt>
                <c:pt idx="19929">
                  <c:v>8.7008419999999993E-5</c:v>
                </c:pt>
                <c:pt idx="19930">
                  <c:v>8.7020190000000003E-5</c:v>
                </c:pt>
                <c:pt idx="19931">
                  <c:v>8.7326379999999997E-5</c:v>
                </c:pt>
                <c:pt idx="19932">
                  <c:v>8.620511E-5</c:v>
                </c:pt>
                <c:pt idx="19933">
                  <c:v>8.5708889999999995E-5</c:v>
                </c:pt>
                <c:pt idx="19934">
                  <c:v>8.5100150000000005E-5</c:v>
                </c:pt>
                <c:pt idx="19935">
                  <c:v>8.5470279999999999E-5</c:v>
                </c:pt>
                <c:pt idx="19936">
                  <c:v>8.6079369999999999E-5</c:v>
                </c:pt>
                <c:pt idx="19937">
                  <c:v>8.6908590000000003E-5</c:v>
                </c:pt>
                <c:pt idx="19938">
                  <c:v>8.7494870000000006E-5</c:v>
                </c:pt>
                <c:pt idx="19939">
                  <c:v>8.7593109999999994E-5</c:v>
                </c:pt>
                <c:pt idx="19940">
                  <c:v>1.3615839999999999E-4</c:v>
                </c:pt>
                <c:pt idx="19941">
                  <c:v>1.586433E-4</c:v>
                </c:pt>
                <c:pt idx="19942">
                  <c:v>1.590165E-4</c:v>
                </c:pt>
                <c:pt idx="19943">
                  <c:v>1.457664E-4</c:v>
                </c:pt>
                <c:pt idx="19944">
                  <c:v>1.2831370000000001E-4</c:v>
                </c:pt>
                <c:pt idx="19945">
                  <c:v>1.153406E-4</c:v>
                </c:pt>
                <c:pt idx="19946">
                  <c:v>1.073464E-4</c:v>
                </c:pt>
                <c:pt idx="19947">
                  <c:v>1.025388E-4</c:v>
                </c:pt>
                <c:pt idx="19948">
                  <c:v>9.8915260000000002E-5</c:v>
                </c:pt>
                <c:pt idx="19949">
                  <c:v>9.5741319999999999E-5</c:v>
                </c:pt>
                <c:pt idx="19950">
                  <c:v>9.2822749999999998E-5</c:v>
                </c:pt>
                <c:pt idx="19951">
                  <c:v>9.1411569999999995E-5</c:v>
                </c:pt>
                <c:pt idx="19952">
                  <c:v>9.0934229999999996E-5</c:v>
                </c:pt>
                <c:pt idx="19953">
                  <c:v>9.0878910000000002E-5</c:v>
                </c:pt>
                <c:pt idx="19954">
                  <c:v>9.0479680000000006E-5</c:v>
                </c:pt>
                <c:pt idx="19955">
                  <c:v>8.9857970000000004E-5</c:v>
                </c:pt>
                <c:pt idx="19956">
                  <c:v>8.8287649999999995E-5</c:v>
                </c:pt>
                <c:pt idx="19957">
                  <c:v>8.6841839999999995E-5</c:v>
                </c:pt>
                <c:pt idx="19958">
                  <c:v>8.5940380000000007E-5</c:v>
                </c:pt>
                <c:pt idx="19959">
                  <c:v>8.5559589999999999E-5</c:v>
                </c:pt>
                <c:pt idx="19960">
                  <c:v>8.5282460000000006E-5</c:v>
                </c:pt>
                <c:pt idx="19961">
                  <c:v>8.59306E-5</c:v>
                </c:pt>
                <c:pt idx="19962">
                  <c:v>8.5363329999999998E-5</c:v>
                </c:pt>
                <c:pt idx="19963">
                  <c:v>8.5035869999999995E-5</c:v>
                </c:pt>
                <c:pt idx="19964">
                  <c:v>8.5391920000000006E-5</c:v>
                </c:pt>
                <c:pt idx="19965">
                  <c:v>8.5771830000000006E-5</c:v>
                </c:pt>
                <c:pt idx="19966">
                  <c:v>8.6337440000000001E-5</c:v>
                </c:pt>
                <c:pt idx="19967">
                  <c:v>8.6088120000000001E-5</c:v>
                </c:pt>
                <c:pt idx="19968">
                  <c:v>8.6126900000000004E-5</c:v>
                </c:pt>
                <c:pt idx="19969">
                  <c:v>8.6009389999999996E-5</c:v>
                </c:pt>
                <c:pt idx="19970">
                  <c:v>8.6947700000000001E-5</c:v>
                </c:pt>
                <c:pt idx="19971">
                  <c:v>8.7058099999999999E-5</c:v>
                </c:pt>
                <c:pt idx="19972">
                  <c:v>8.7370899999999994E-5</c:v>
                </c:pt>
                <c:pt idx="19973">
                  <c:v>8.7419539999999995E-5</c:v>
                </c:pt>
                <c:pt idx="19974">
                  <c:v>8.7493369999999996E-5</c:v>
                </c:pt>
                <c:pt idx="19975">
                  <c:v>8.752752E-5</c:v>
                </c:pt>
                <c:pt idx="19976">
                  <c:v>8.6780740000000004E-5</c:v>
                </c:pt>
                <c:pt idx="19977">
                  <c:v>8.6096759999999996E-5</c:v>
                </c:pt>
                <c:pt idx="19978">
                  <c:v>8.6450139999999997E-5</c:v>
                </c:pt>
                <c:pt idx="19979">
                  <c:v>8.6555640000000005E-5</c:v>
                </c:pt>
                <c:pt idx="19980">
                  <c:v>8.7037220000000002E-5</c:v>
                </c:pt>
                <c:pt idx="19981">
                  <c:v>8.7202260000000001E-5</c:v>
                </c:pt>
                <c:pt idx="19982">
                  <c:v>8.7385289999999998E-5</c:v>
                </c:pt>
                <c:pt idx="19983">
                  <c:v>8.7821630000000002E-5</c:v>
                </c:pt>
                <c:pt idx="19984">
                  <c:v>8.6971400000000006E-5</c:v>
                </c:pt>
                <c:pt idx="19985">
                  <c:v>8.6309869999999996E-5</c:v>
                </c:pt>
                <c:pt idx="19986">
                  <c:v>8.6180419999999994E-5</c:v>
                </c:pt>
                <c:pt idx="19987">
                  <c:v>8.6430959999999997E-5</c:v>
                </c:pt>
                <c:pt idx="19988">
                  <c:v>8.6427610000000006E-5</c:v>
                </c:pt>
                <c:pt idx="19989">
                  <c:v>8.6853380000000003E-5</c:v>
                </c:pt>
                <c:pt idx="19990">
                  <c:v>8.7229200000000002E-5</c:v>
                </c:pt>
                <c:pt idx="19991">
                  <c:v>8.6831700000000004E-5</c:v>
                </c:pt>
                <c:pt idx="19992">
                  <c:v>8.6071179999999995E-5</c:v>
                </c:pt>
                <c:pt idx="19993">
                  <c:v>8.6213809999999998E-5</c:v>
                </c:pt>
                <c:pt idx="19994">
                  <c:v>8.6488630000000006E-5</c:v>
                </c:pt>
                <c:pt idx="19995">
                  <c:v>8.6707999999999997E-5</c:v>
                </c:pt>
                <c:pt idx="19996">
                  <c:v>8.7373340000000002E-5</c:v>
                </c:pt>
                <c:pt idx="19997">
                  <c:v>8.807423E-5</c:v>
                </c:pt>
                <c:pt idx="19998">
                  <c:v>8.8432850000000002E-5</c:v>
                </c:pt>
                <c:pt idx="19999">
                  <c:v>8.7733720000000005E-5</c:v>
                </c:pt>
                <c:pt idx="20000">
                  <c:v>8.7909099999999995E-5</c:v>
                </c:pt>
                <c:pt idx="20001">
                  <c:v>8.8193470000000007E-5</c:v>
                </c:pt>
                <c:pt idx="20002">
                  <c:v>8.8266739999999996E-5</c:v>
                </c:pt>
                <c:pt idx="20003">
                  <c:v>1.3624580000000001E-4</c:v>
                </c:pt>
                <c:pt idx="20004">
                  <c:v>1.5839169999999999E-4</c:v>
                </c:pt>
                <c:pt idx="20005">
                  <c:v>1.5892529999999999E-4</c:v>
                </c:pt>
                <c:pt idx="20006">
                  <c:v>1.4664999999999999E-4</c:v>
                </c:pt>
                <c:pt idx="20007">
                  <c:v>1.2992130000000001E-4</c:v>
                </c:pt>
                <c:pt idx="20008">
                  <c:v>1.1657390000000001E-4</c:v>
                </c:pt>
                <c:pt idx="20009">
                  <c:v>1.073588E-4</c:v>
                </c:pt>
                <c:pt idx="20010">
                  <c:v>1.03378E-4</c:v>
                </c:pt>
                <c:pt idx="20011">
                  <c:v>9.9806650000000004E-5</c:v>
                </c:pt>
                <c:pt idx="20012">
                  <c:v>9.677876E-5</c:v>
                </c:pt>
                <c:pt idx="20013">
                  <c:v>9.4200620000000002E-5</c:v>
                </c:pt>
                <c:pt idx="20014">
                  <c:v>9.1858529999999997E-5</c:v>
                </c:pt>
                <c:pt idx="20015">
                  <c:v>9.1053219999999999E-5</c:v>
                </c:pt>
                <c:pt idx="20016">
                  <c:v>9.1219120000000004E-5</c:v>
                </c:pt>
                <c:pt idx="20017">
                  <c:v>9.094145E-5</c:v>
                </c:pt>
                <c:pt idx="20018">
                  <c:v>9.0255280000000002E-5</c:v>
                </c:pt>
                <c:pt idx="20019">
                  <c:v>8.9843499999999995E-5</c:v>
                </c:pt>
                <c:pt idx="20020">
                  <c:v>8.8139930000000002E-5</c:v>
                </c:pt>
                <c:pt idx="20021">
                  <c:v>8.7215450000000002E-5</c:v>
                </c:pt>
                <c:pt idx="20022">
                  <c:v>8.6466520000000004E-5</c:v>
                </c:pt>
                <c:pt idx="20023">
                  <c:v>8.5745899999999995E-5</c:v>
                </c:pt>
                <c:pt idx="20024">
                  <c:v>8.6101950000000007E-5</c:v>
                </c:pt>
                <c:pt idx="20025">
                  <c:v>8.6418779999999999E-5</c:v>
                </c:pt>
                <c:pt idx="20026">
                  <c:v>8.6340930000000001E-5</c:v>
                </c:pt>
                <c:pt idx="20027">
                  <c:v>8.6241740000000001E-5</c:v>
                </c:pt>
                <c:pt idx="20028">
                  <c:v>8.5804009999999994E-5</c:v>
                </c:pt>
                <c:pt idx="20029">
                  <c:v>8.6142610000000005E-5</c:v>
                </c:pt>
                <c:pt idx="20030">
                  <c:v>8.5584650000000004E-5</c:v>
                </c:pt>
                <c:pt idx="20031">
                  <c:v>8.5205969999999995E-5</c:v>
                </c:pt>
                <c:pt idx="20032">
                  <c:v>8.5422470000000002E-5</c:v>
                </c:pt>
                <c:pt idx="20033">
                  <c:v>8.5684000000000002E-5</c:v>
                </c:pt>
                <c:pt idx="20034">
                  <c:v>8.6520229999999994E-5</c:v>
                </c:pt>
                <c:pt idx="20035">
                  <c:v>8.7114249999999997E-5</c:v>
                </c:pt>
                <c:pt idx="20036">
                  <c:v>8.7631610000000004E-5</c:v>
                </c:pt>
                <c:pt idx="20037">
                  <c:v>8.7300730000000005E-5</c:v>
                </c:pt>
                <c:pt idx="20038">
                  <c:v>8.6549190000000001E-5</c:v>
                </c:pt>
                <c:pt idx="20039">
                  <c:v>8.7142949999999999E-5</c:v>
                </c:pt>
                <c:pt idx="20040">
                  <c:v>8.7489250000000006E-5</c:v>
                </c:pt>
                <c:pt idx="20041">
                  <c:v>8.7990420000000005E-5</c:v>
                </c:pt>
                <c:pt idx="20042">
                  <c:v>8.8306259999999996E-5</c:v>
                </c:pt>
                <c:pt idx="20043">
                  <c:v>8.8490430000000004E-5</c:v>
                </c:pt>
                <c:pt idx="20044">
                  <c:v>8.8653380000000006E-5</c:v>
                </c:pt>
                <c:pt idx="20045">
                  <c:v>8.8825340000000001E-5</c:v>
                </c:pt>
                <c:pt idx="20046">
                  <c:v>8.9015949999999999E-5</c:v>
                </c:pt>
                <c:pt idx="20047">
                  <c:v>8.9317230000000001E-5</c:v>
                </c:pt>
                <c:pt idx="20048">
                  <c:v>8.8019559999999997E-5</c:v>
                </c:pt>
                <c:pt idx="20049">
                  <c:v>8.7447730000000002E-5</c:v>
                </c:pt>
                <c:pt idx="20050">
                  <c:v>8.7418690000000003E-5</c:v>
                </c:pt>
                <c:pt idx="20051">
                  <c:v>8.7097559999999995E-5</c:v>
                </c:pt>
                <c:pt idx="20052">
                  <c:v>8.7209510000000007E-5</c:v>
                </c:pt>
                <c:pt idx="20053">
                  <c:v>8.7675099999999997E-5</c:v>
                </c:pt>
                <c:pt idx="20054">
                  <c:v>8.8194309999999998E-5</c:v>
                </c:pt>
                <c:pt idx="20055">
                  <c:v>8.7696710000000004E-5</c:v>
                </c:pt>
                <c:pt idx="20056">
                  <c:v>8.7482080000000006E-5</c:v>
                </c:pt>
                <c:pt idx="20057">
                  <c:v>8.7268059999999996E-5</c:v>
                </c:pt>
                <c:pt idx="20058">
                  <c:v>8.7051730000000001E-5</c:v>
                </c:pt>
                <c:pt idx="20059">
                  <c:v>8.7444830000000002E-5</c:v>
                </c:pt>
                <c:pt idx="20060">
                  <c:v>8.7992189999999993E-5</c:v>
                </c:pt>
                <c:pt idx="20061">
                  <c:v>8.8796310000000003E-5</c:v>
                </c:pt>
                <c:pt idx="20062">
                  <c:v>8.9134679999999997E-5</c:v>
                </c:pt>
                <c:pt idx="20063">
                  <c:v>8.9937659999999995E-5</c:v>
                </c:pt>
                <c:pt idx="20064">
                  <c:v>9.0061150000000001E-5</c:v>
                </c:pt>
                <c:pt idx="20065">
                  <c:v>8.8859719999999994E-5</c:v>
                </c:pt>
                <c:pt idx="20066">
                  <c:v>8.8257659999999998E-5</c:v>
                </c:pt>
                <c:pt idx="20067">
                  <c:v>8.8335590000000001E-5</c:v>
                </c:pt>
                <c:pt idx="20068">
                  <c:v>1.371151E-4</c:v>
                </c:pt>
                <c:pt idx="20069">
                  <c:v>1.6034919999999999E-4</c:v>
                </c:pt>
                <c:pt idx="20070">
                  <c:v>1.6008109999999999E-4</c:v>
                </c:pt>
                <c:pt idx="20071">
                  <c:v>1.469524E-4</c:v>
                </c:pt>
                <c:pt idx="20072">
                  <c:v>1.3087330000000001E-4</c:v>
                </c:pt>
                <c:pt idx="20073">
                  <c:v>1.184278E-4</c:v>
                </c:pt>
                <c:pt idx="20074">
                  <c:v>1.1113180000000001E-4</c:v>
                </c:pt>
                <c:pt idx="20075">
                  <c:v>1.066017E-4</c:v>
                </c:pt>
                <c:pt idx="20076">
                  <c:v>1.019239E-4</c:v>
                </c:pt>
                <c:pt idx="20077">
                  <c:v>9.8094850000000005E-5</c:v>
                </c:pt>
                <c:pt idx="20078">
                  <c:v>9.4924960000000001E-5</c:v>
                </c:pt>
                <c:pt idx="20079">
                  <c:v>9.3507510000000006E-5</c:v>
                </c:pt>
                <c:pt idx="20080">
                  <c:v>9.2702809999999997E-5</c:v>
                </c:pt>
                <c:pt idx="20081">
                  <c:v>9.2929370000000003E-5</c:v>
                </c:pt>
                <c:pt idx="20082">
                  <c:v>9.1764250000000002E-5</c:v>
                </c:pt>
                <c:pt idx="20083">
                  <c:v>9.0799989999999997E-5</c:v>
                </c:pt>
                <c:pt idx="20084">
                  <c:v>8.9820429999999993E-5</c:v>
                </c:pt>
                <c:pt idx="20085">
                  <c:v>8.8783989999999995E-5</c:v>
                </c:pt>
                <c:pt idx="20086">
                  <c:v>8.9072180000000003E-5</c:v>
                </c:pt>
                <c:pt idx="20087">
                  <c:v>8.8957939999999993E-5</c:v>
                </c:pt>
                <c:pt idx="20088">
                  <c:v>8.9970389999999994E-5</c:v>
                </c:pt>
                <c:pt idx="20089">
                  <c:v>8.9984549999999996E-5</c:v>
                </c:pt>
                <c:pt idx="20090">
                  <c:v>8.9956220000000006E-5</c:v>
                </c:pt>
                <c:pt idx="20091">
                  <c:v>9.0053870000000007E-5</c:v>
                </c:pt>
                <c:pt idx="20092">
                  <c:v>9.0057049999999999E-5</c:v>
                </c:pt>
                <c:pt idx="20093">
                  <c:v>8.9976969999999994E-5</c:v>
                </c:pt>
                <c:pt idx="20094">
                  <c:v>8.9979450000000005E-5</c:v>
                </c:pt>
                <c:pt idx="20095">
                  <c:v>9.0602880000000005E-5</c:v>
                </c:pt>
                <c:pt idx="20096">
                  <c:v>9.1139429999999999E-5</c:v>
                </c:pt>
                <c:pt idx="20097">
                  <c:v>9.1396040000000007E-5</c:v>
                </c:pt>
                <c:pt idx="20098">
                  <c:v>9.1093869999999997E-5</c:v>
                </c:pt>
                <c:pt idx="20099">
                  <c:v>9.1202319999999994E-5</c:v>
                </c:pt>
                <c:pt idx="20100">
                  <c:v>9.1206370000000006E-5</c:v>
                </c:pt>
                <c:pt idx="20101">
                  <c:v>9.0964239999999995E-5</c:v>
                </c:pt>
                <c:pt idx="20102">
                  <c:v>9.120687E-5</c:v>
                </c:pt>
                <c:pt idx="20103">
                  <c:v>9.0825749999999997E-5</c:v>
                </c:pt>
                <c:pt idx="20104">
                  <c:v>9.1087099999999997E-5</c:v>
                </c:pt>
                <c:pt idx="20105">
                  <c:v>9.0553149999999995E-5</c:v>
                </c:pt>
                <c:pt idx="20106">
                  <c:v>9.0614919999999993E-5</c:v>
                </c:pt>
                <c:pt idx="20107">
                  <c:v>9.0918309999999994E-5</c:v>
                </c:pt>
                <c:pt idx="20108">
                  <c:v>9.1093960000000003E-5</c:v>
                </c:pt>
                <c:pt idx="20109">
                  <c:v>9.1475309999999995E-5</c:v>
                </c:pt>
                <c:pt idx="20110">
                  <c:v>9.2022130000000003E-5</c:v>
                </c:pt>
                <c:pt idx="20111">
                  <c:v>9.2183949999999993E-5</c:v>
                </c:pt>
                <c:pt idx="20112">
                  <c:v>9.2169099999999998E-5</c:v>
                </c:pt>
                <c:pt idx="20113">
                  <c:v>9.1243009999999994E-5</c:v>
                </c:pt>
                <c:pt idx="20114">
                  <c:v>9.0340419999999995E-5</c:v>
                </c:pt>
                <c:pt idx="20115">
                  <c:v>9.0631409999999995E-5</c:v>
                </c:pt>
                <c:pt idx="20116">
                  <c:v>9.0569560000000005E-5</c:v>
                </c:pt>
                <c:pt idx="20117">
                  <c:v>9.1453839999999998E-5</c:v>
                </c:pt>
                <c:pt idx="20118">
                  <c:v>9.2151730000000003E-5</c:v>
                </c:pt>
                <c:pt idx="20119">
                  <c:v>9.2597170000000006E-5</c:v>
                </c:pt>
                <c:pt idx="20120">
                  <c:v>9.3164869999999998E-5</c:v>
                </c:pt>
                <c:pt idx="20121">
                  <c:v>9.3387839999999997E-5</c:v>
                </c:pt>
                <c:pt idx="20122">
                  <c:v>9.3257459999999997E-5</c:v>
                </c:pt>
                <c:pt idx="20123">
                  <c:v>9.308702E-5</c:v>
                </c:pt>
                <c:pt idx="20124">
                  <c:v>9.2033950000000003E-5</c:v>
                </c:pt>
                <c:pt idx="20125">
                  <c:v>9.1211049999999995E-5</c:v>
                </c:pt>
                <c:pt idx="20126">
                  <c:v>9.0890069999999997E-5</c:v>
                </c:pt>
                <c:pt idx="20127">
                  <c:v>9.1361920000000005E-5</c:v>
                </c:pt>
                <c:pt idx="20128">
                  <c:v>9.2063299999999997E-5</c:v>
                </c:pt>
                <c:pt idx="20129">
                  <c:v>9.2365850000000006E-5</c:v>
                </c:pt>
                <c:pt idx="20130">
                  <c:v>9.2488240000000003E-5</c:v>
                </c:pt>
                <c:pt idx="20131">
                  <c:v>9.2794029999999995E-5</c:v>
                </c:pt>
                <c:pt idx="20132">
                  <c:v>9.2069750000000001E-5</c:v>
                </c:pt>
                <c:pt idx="20133">
                  <c:v>9.1567080000000005E-5</c:v>
                </c:pt>
                <c:pt idx="20134">
                  <c:v>1.403106E-4</c:v>
                </c:pt>
                <c:pt idx="20135">
                  <c:v>1.6309810000000001E-4</c:v>
                </c:pt>
                <c:pt idx="20136">
                  <c:v>1.641022E-4</c:v>
                </c:pt>
                <c:pt idx="20137">
                  <c:v>1.520657E-4</c:v>
                </c:pt>
                <c:pt idx="20138">
                  <c:v>1.354932E-4</c:v>
                </c:pt>
                <c:pt idx="20139">
                  <c:v>1.2245309999999999E-4</c:v>
                </c:pt>
                <c:pt idx="20140">
                  <c:v>1.144645E-4</c:v>
                </c:pt>
                <c:pt idx="20141">
                  <c:v>1.1071259999999999E-4</c:v>
                </c:pt>
                <c:pt idx="20142">
                  <c:v>1.065798E-4</c:v>
                </c:pt>
                <c:pt idx="20143">
                  <c:v>1.021048E-4</c:v>
                </c:pt>
                <c:pt idx="20144">
                  <c:v>9.9372779999999997E-5</c:v>
                </c:pt>
                <c:pt idx="20145">
                  <c:v>9.7733269999999999E-5</c:v>
                </c:pt>
                <c:pt idx="20146">
                  <c:v>9.7211299999999995E-5</c:v>
                </c:pt>
                <c:pt idx="20147">
                  <c:v>9.7262039999999994E-5</c:v>
                </c:pt>
                <c:pt idx="20148">
                  <c:v>9.6943169999999995E-5</c:v>
                </c:pt>
                <c:pt idx="20149">
                  <c:v>9.650657E-5</c:v>
                </c:pt>
                <c:pt idx="20150">
                  <c:v>9.5020090000000001E-5</c:v>
                </c:pt>
                <c:pt idx="20151">
                  <c:v>9.3937029999999994E-5</c:v>
                </c:pt>
                <c:pt idx="20152">
                  <c:v>9.2781370000000004E-5</c:v>
                </c:pt>
                <c:pt idx="20153">
                  <c:v>9.2746300000000003E-5</c:v>
                </c:pt>
                <c:pt idx="20154">
                  <c:v>9.2751770000000007E-5</c:v>
                </c:pt>
                <c:pt idx="20155">
                  <c:v>9.2275920000000003E-5</c:v>
                </c:pt>
                <c:pt idx="20156">
                  <c:v>9.2306229999999996E-5</c:v>
                </c:pt>
                <c:pt idx="20157">
                  <c:v>9.2486009999999996E-5</c:v>
                </c:pt>
                <c:pt idx="20158">
                  <c:v>9.2832259999999999E-5</c:v>
                </c:pt>
                <c:pt idx="20159">
                  <c:v>9.3257360000000003E-5</c:v>
                </c:pt>
                <c:pt idx="20160">
                  <c:v>9.2780590000000003E-5</c:v>
                </c:pt>
                <c:pt idx="20161">
                  <c:v>9.2416829999999995E-5</c:v>
                </c:pt>
                <c:pt idx="20162">
                  <c:v>9.2422420000000006E-5</c:v>
                </c:pt>
                <c:pt idx="20163">
                  <c:v>9.2549159999999995E-5</c:v>
                </c:pt>
                <c:pt idx="20164">
                  <c:v>9.3028509999999999E-5</c:v>
                </c:pt>
                <c:pt idx="20165">
                  <c:v>9.3564919999999997E-5</c:v>
                </c:pt>
                <c:pt idx="20166">
                  <c:v>9.3149339999999995E-5</c:v>
                </c:pt>
                <c:pt idx="20167">
                  <c:v>9.3104009999999996E-5</c:v>
                </c:pt>
                <c:pt idx="20168">
                  <c:v>9.3067320000000004E-5</c:v>
                </c:pt>
                <c:pt idx="20169">
                  <c:v>9.3520880000000006E-5</c:v>
                </c:pt>
                <c:pt idx="20170">
                  <c:v>9.3511799999999995E-5</c:v>
                </c:pt>
                <c:pt idx="20171">
                  <c:v>9.3678150000000004E-5</c:v>
                </c:pt>
                <c:pt idx="20172">
                  <c:v>9.3560750000000004E-5</c:v>
                </c:pt>
                <c:pt idx="20173">
                  <c:v>9.2836030000000006E-5</c:v>
                </c:pt>
                <c:pt idx="20174">
                  <c:v>9.1730220000000006E-5</c:v>
                </c:pt>
                <c:pt idx="20175">
                  <c:v>9.1381709999999993E-5</c:v>
                </c:pt>
                <c:pt idx="20176">
                  <c:v>9.1323209999999994E-5</c:v>
                </c:pt>
                <c:pt idx="20177">
                  <c:v>9.1913810000000001E-5</c:v>
                </c:pt>
                <c:pt idx="20178">
                  <c:v>9.264105E-5</c:v>
                </c:pt>
                <c:pt idx="20179">
                  <c:v>9.340591E-5</c:v>
                </c:pt>
                <c:pt idx="20180">
                  <c:v>9.4314130000000001E-5</c:v>
                </c:pt>
                <c:pt idx="20181">
                  <c:v>9.4941769999999997E-5</c:v>
                </c:pt>
                <c:pt idx="20182">
                  <c:v>9.5086940000000002E-5</c:v>
                </c:pt>
                <c:pt idx="20183">
                  <c:v>9.4146600000000004E-5</c:v>
                </c:pt>
                <c:pt idx="20184">
                  <c:v>9.359945E-5</c:v>
                </c:pt>
                <c:pt idx="20185">
                  <c:v>9.2812639999999996E-5</c:v>
                </c:pt>
                <c:pt idx="20186">
                  <c:v>9.2803650000000004E-5</c:v>
                </c:pt>
                <c:pt idx="20187">
                  <c:v>9.334217E-5</c:v>
                </c:pt>
                <c:pt idx="20188">
                  <c:v>9.3501510000000007E-5</c:v>
                </c:pt>
                <c:pt idx="20189">
                  <c:v>9.3846710000000005E-5</c:v>
                </c:pt>
                <c:pt idx="20190">
                  <c:v>9.4083020000000002E-5</c:v>
                </c:pt>
                <c:pt idx="20191">
                  <c:v>9.4178340000000002E-5</c:v>
                </c:pt>
                <c:pt idx="20192">
                  <c:v>9.3602960000000002E-5</c:v>
                </c:pt>
                <c:pt idx="20193">
                  <c:v>9.2700489999999997E-5</c:v>
                </c:pt>
                <c:pt idx="20194">
                  <c:v>9.2329990000000005E-5</c:v>
                </c:pt>
                <c:pt idx="20195">
                  <c:v>9.2848780000000003E-5</c:v>
                </c:pt>
                <c:pt idx="20196">
                  <c:v>9.3830869999999994E-5</c:v>
                </c:pt>
                <c:pt idx="20197">
                  <c:v>9.4165319999999999E-5</c:v>
                </c:pt>
                <c:pt idx="20198">
                  <c:v>9.445729E-5</c:v>
                </c:pt>
                <c:pt idx="20199">
                  <c:v>9.4857210000000005E-5</c:v>
                </c:pt>
                <c:pt idx="20200">
                  <c:v>9.513999E-5</c:v>
                </c:pt>
                <c:pt idx="20201">
                  <c:v>9.4348199999999999E-5</c:v>
                </c:pt>
                <c:pt idx="20202">
                  <c:v>1.424776E-4</c:v>
                </c:pt>
                <c:pt idx="20203">
                  <c:v>1.6622699999999999E-4</c:v>
                </c:pt>
                <c:pt idx="20204">
                  <c:v>1.659001E-4</c:v>
                </c:pt>
                <c:pt idx="20205">
                  <c:v>1.5357319999999999E-4</c:v>
                </c:pt>
                <c:pt idx="20206">
                  <c:v>1.366637E-4</c:v>
                </c:pt>
                <c:pt idx="20207">
                  <c:v>1.2410550000000001E-4</c:v>
                </c:pt>
                <c:pt idx="20208">
                  <c:v>1.157978E-4</c:v>
                </c:pt>
                <c:pt idx="20209">
                  <c:v>1.108518E-4</c:v>
                </c:pt>
                <c:pt idx="20210">
                  <c:v>1.062588E-4</c:v>
                </c:pt>
                <c:pt idx="20211">
                  <c:v>1.027488E-4</c:v>
                </c:pt>
                <c:pt idx="20212">
                  <c:v>9.9995680000000001E-5</c:v>
                </c:pt>
                <c:pt idx="20213">
                  <c:v>9.8463900000000004E-5</c:v>
                </c:pt>
                <c:pt idx="20214">
                  <c:v>9.8350540000000002E-5</c:v>
                </c:pt>
                <c:pt idx="20215">
                  <c:v>9.7979790000000006E-5</c:v>
                </c:pt>
                <c:pt idx="20216">
                  <c:v>9.7690670000000001E-5</c:v>
                </c:pt>
                <c:pt idx="20217">
                  <c:v>9.6686279999999995E-5</c:v>
                </c:pt>
                <c:pt idx="20218">
                  <c:v>9.5447120000000004E-5</c:v>
                </c:pt>
                <c:pt idx="20219">
                  <c:v>9.4246600000000007E-5</c:v>
                </c:pt>
                <c:pt idx="20220">
                  <c:v>9.3606959999999997E-5</c:v>
                </c:pt>
                <c:pt idx="20221">
                  <c:v>9.3538870000000005E-5</c:v>
                </c:pt>
                <c:pt idx="20222">
                  <c:v>9.3543490000000002E-5</c:v>
                </c:pt>
                <c:pt idx="20223">
                  <c:v>9.3654140000000005E-5</c:v>
                </c:pt>
                <c:pt idx="20224">
                  <c:v>9.4102190000000001E-5</c:v>
                </c:pt>
                <c:pt idx="20225">
                  <c:v>9.4386000000000001E-5</c:v>
                </c:pt>
                <c:pt idx="20226">
                  <c:v>9.4154969999999993E-5</c:v>
                </c:pt>
                <c:pt idx="20227">
                  <c:v>9.3015040000000006E-5</c:v>
                </c:pt>
                <c:pt idx="20228">
                  <c:v>9.2221300000000004E-5</c:v>
                </c:pt>
                <c:pt idx="20229">
                  <c:v>9.2316590000000002E-5</c:v>
                </c:pt>
                <c:pt idx="20230">
                  <c:v>9.2700509999999999E-5</c:v>
                </c:pt>
                <c:pt idx="20231">
                  <c:v>9.3085340000000004E-5</c:v>
                </c:pt>
                <c:pt idx="20232">
                  <c:v>9.3493170000000006E-5</c:v>
                </c:pt>
                <c:pt idx="20233">
                  <c:v>9.3789819999999996E-5</c:v>
                </c:pt>
                <c:pt idx="20234">
                  <c:v>9.4109010000000004E-5</c:v>
                </c:pt>
                <c:pt idx="20235">
                  <c:v>9.3296039999999999E-5</c:v>
                </c:pt>
                <c:pt idx="20236">
                  <c:v>9.2709140000000006E-5</c:v>
                </c:pt>
                <c:pt idx="20237">
                  <c:v>9.1417910000000005E-5</c:v>
                </c:pt>
                <c:pt idx="20238">
                  <c:v>9.142965E-5</c:v>
                </c:pt>
                <c:pt idx="20239">
                  <c:v>9.1637839999999995E-5</c:v>
                </c:pt>
                <c:pt idx="20240">
                  <c:v>9.2314100000000004E-5</c:v>
                </c:pt>
                <c:pt idx="20241">
                  <c:v>9.3719849999999993E-5</c:v>
                </c:pt>
                <c:pt idx="20242">
                  <c:v>9.4137100000000004E-5</c:v>
                </c:pt>
                <c:pt idx="20243">
                  <c:v>9.3839769999999993E-5</c:v>
                </c:pt>
                <c:pt idx="20244">
                  <c:v>9.3143410000000001E-5</c:v>
                </c:pt>
                <c:pt idx="20245">
                  <c:v>9.2740500000000004E-5</c:v>
                </c:pt>
                <c:pt idx="20246">
                  <c:v>9.2682809999999994E-5</c:v>
                </c:pt>
                <c:pt idx="20247">
                  <c:v>9.3092880000000003E-5</c:v>
                </c:pt>
                <c:pt idx="20248">
                  <c:v>9.2687919999999999E-5</c:v>
                </c:pt>
                <c:pt idx="20249">
                  <c:v>9.2997069999999996E-5</c:v>
                </c:pt>
                <c:pt idx="20250">
                  <c:v>9.3688060000000006E-5</c:v>
                </c:pt>
                <c:pt idx="20251">
                  <c:v>9.4244519999999997E-5</c:v>
                </c:pt>
                <c:pt idx="20252">
                  <c:v>9.5084270000000005E-5</c:v>
                </c:pt>
                <c:pt idx="20253">
                  <c:v>9.4511439999999994E-5</c:v>
                </c:pt>
                <c:pt idx="20254">
                  <c:v>9.4056179999999994E-5</c:v>
                </c:pt>
                <c:pt idx="20255">
                  <c:v>9.4295590000000005E-5</c:v>
                </c:pt>
                <c:pt idx="20256">
                  <c:v>9.4690479999999996E-5</c:v>
                </c:pt>
                <c:pt idx="20257">
                  <c:v>9.4634119999999997E-5</c:v>
                </c:pt>
                <c:pt idx="20258">
                  <c:v>9.4977249999999999E-5</c:v>
                </c:pt>
                <c:pt idx="20259">
                  <c:v>9.4658050000000004E-5</c:v>
                </c:pt>
                <c:pt idx="20260">
                  <c:v>9.4030269999999998E-5</c:v>
                </c:pt>
                <c:pt idx="20261">
                  <c:v>9.4101080000000005E-5</c:v>
                </c:pt>
                <c:pt idx="20262">
                  <c:v>9.4813079999999994E-5</c:v>
                </c:pt>
                <c:pt idx="20263">
                  <c:v>9.5359950000000005E-5</c:v>
                </c:pt>
                <c:pt idx="20264">
                  <c:v>9.5608019999999998E-5</c:v>
                </c:pt>
                <c:pt idx="20265">
                  <c:v>9.490499E-5</c:v>
                </c:pt>
                <c:pt idx="20266">
                  <c:v>9.3998499999999998E-5</c:v>
                </c:pt>
                <c:pt idx="20267">
                  <c:v>9.4430659999999994E-5</c:v>
                </c:pt>
                <c:pt idx="20268">
                  <c:v>9.4550320000000003E-5</c:v>
                </c:pt>
                <c:pt idx="20269">
                  <c:v>9.5135380000000003E-5</c:v>
                </c:pt>
                <c:pt idx="20270">
                  <c:v>9.533121E-5</c:v>
                </c:pt>
                <c:pt idx="20271">
                  <c:v>1.4423140000000001E-4</c:v>
                </c:pt>
                <c:pt idx="20272">
                  <c:v>1.671524E-4</c:v>
                </c:pt>
                <c:pt idx="20273">
                  <c:v>1.679304E-4</c:v>
                </c:pt>
                <c:pt idx="20274">
                  <c:v>1.5558379999999999E-4</c:v>
                </c:pt>
                <c:pt idx="20275">
                  <c:v>1.3877599999999999E-4</c:v>
                </c:pt>
                <c:pt idx="20276">
                  <c:v>1.2576140000000001E-4</c:v>
                </c:pt>
                <c:pt idx="20277">
                  <c:v>1.16514E-4</c:v>
                </c:pt>
                <c:pt idx="20278">
                  <c:v>1.11854E-4</c:v>
                </c:pt>
                <c:pt idx="20279">
                  <c:v>1.072399E-4</c:v>
                </c:pt>
                <c:pt idx="20280">
                  <c:v>1.041219E-4</c:v>
                </c:pt>
                <c:pt idx="20281">
                  <c:v>1.019376E-4</c:v>
                </c:pt>
                <c:pt idx="20282">
                  <c:v>1.001243E-4</c:v>
                </c:pt>
                <c:pt idx="20283">
                  <c:v>9.9242310000000004E-5</c:v>
                </c:pt>
                <c:pt idx="20284">
                  <c:v>9.8379390000000001E-5</c:v>
                </c:pt>
                <c:pt idx="20285">
                  <c:v>9.6830950000000005E-5</c:v>
                </c:pt>
                <c:pt idx="20286">
                  <c:v>9.593061E-5</c:v>
                </c:pt>
                <c:pt idx="20287">
                  <c:v>9.5130370000000004E-5</c:v>
                </c:pt>
                <c:pt idx="20288">
                  <c:v>9.4932869999999998E-5</c:v>
                </c:pt>
                <c:pt idx="20289">
                  <c:v>9.5531750000000002E-5</c:v>
                </c:pt>
                <c:pt idx="20290">
                  <c:v>9.5781029999999999E-5</c:v>
                </c:pt>
                <c:pt idx="20291">
                  <c:v>9.6320290000000006E-5</c:v>
                </c:pt>
                <c:pt idx="20292">
                  <c:v>9.6390829999999994E-5</c:v>
                </c:pt>
                <c:pt idx="20293">
                  <c:v>9.5544989999999993E-5</c:v>
                </c:pt>
                <c:pt idx="20294">
                  <c:v>9.4425829999999995E-5</c:v>
                </c:pt>
                <c:pt idx="20295">
                  <c:v>9.3768329999999997E-5</c:v>
                </c:pt>
                <c:pt idx="20296">
                  <c:v>9.3498449999999996E-5</c:v>
                </c:pt>
                <c:pt idx="20297">
                  <c:v>9.4115380000000002E-5</c:v>
                </c:pt>
                <c:pt idx="20298">
                  <c:v>9.4540519999999995E-5</c:v>
                </c:pt>
                <c:pt idx="20299">
                  <c:v>9.4521139999999995E-5</c:v>
                </c:pt>
                <c:pt idx="20300">
                  <c:v>9.4689270000000006E-5</c:v>
                </c:pt>
                <c:pt idx="20301">
                  <c:v>9.4572739999999999E-5</c:v>
                </c:pt>
                <c:pt idx="20302">
                  <c:v>9.5327570000000003E-5</c:v>
                </c:pt>
                <c:pt idx="20303">
                  <c:v>9.5133749999999997E-5</c:v>
                </c:pt>
                <c:pt idx="20304">
                  <c:v>9.5446880000000001E-5</c:v>
                </c:pt>
                <c:pt idx="20305">
                  <c:v>9.5830439999999999E-5</c:v>
                </c:pt>
                <c:pt idx="20306">
                  <c:v>9.6312639999999999E-5</c:v>
                </c:pt>
                <c:pt idx="20307">
                  <c:v>9.5153879999999996E-5</c:v>
                </c:pt>
                <c:pt idx="20308">
                  <c:v>9.4369259999999995E-5</c:v>
                </c:pt>
                <c:pt idx="20309">
                  <c:v>9.3956890000000001E-5</c:v>
                </c:pt>
                <c:pt idx="20310">
                  <c:v>9.488368E-5</c:v>
                </c:pt>
                <c:pt idx="20311">
                  <c:v>9.5439550000000003E-5</c:v>
                </c:pt>
                <c:pt idx="20312">
                  <c:v>9.5919980000000002E-5</c:v>
                </c:pt>
                <c:pt idx="20313">
                  <c:v>9.6232910000000006E-5</c:v>
                </c:pt>
                <c:pt idx="20314">
                  <c:v>9.700311E-5</c:v>
                </c:pt>
                <c:pt idx="20315">
                  <c:v>9.6762310000000001E-5</c:v>
                </c:pt>
                <c:pt idx="20316">
                  <c:v>9.5992589999999999E-5</c:v>
                </c:pt>
                <c:pt idx="20317">
                  <c:v>9.5669920000000005E-5</c:v>
                </c:pt>
                <c:pt idx="20318">
                  <c:v>9.4627820000000004E-5</c:v>
                </c:pt>
                <c:pt idx="20319">
                  <c:v>9.5216190000000004E-5</c:v>
                </c:pt>
                <c:pt idx="20320">
                  <c:v>9.5297839999999997E-5</c:v>
                </c:pt>
                <c:pt idx="20321">
                  <c:v>9.6084830000000001E-5</c:v>
                </c:pt>
                <c:pt idx="20322">
                  <c:v>9.6879999999999994E-5</c:v>
                </c:pt>
                <c:pt idx="20323">
                  <c:v>9.7709769999999995E-5</c:v>
                </c:pt>
                <c:pt idx="20324">
                  <c:v>9.8608739999999999E-5</c:v>
                </c:pt>
                <c:pt idx="20325">
                  <c:v>9.8064129999999997E-5</c:v>
                </c:pt>
                <c:pt idx="20326">
                  <c:v>9.6953170000000003E-5</c:v>
                </c:pt>
                <c:pt idx="20327">
                  <c:v>9.7629979999999997E-5</c:v>
                </c:pt>
                <c:pt idx="20328">
                  <c:v>9.7926949999999996E-5</c:v>
                </c:pt>
                <c:pt idx="20329">
                  <c:v>9.7846729999999995E-5</c:v>
                </c:pt>
                <c:pt idx="20330">
                  <c:v>9.8499469999999999E-5</c:v>
                </c:pt>
                <c:pt idx="20331">
                  <c:v>9.8609889999999999E-5</c:v>
                </c:pt>
                <c:pt idx="20332">
                  <c:v>9.7317279999999996E-5</c:v>
                </c:pt>
                <c:pt idx="20333">
                  <c:v>9.6009029999999997E-5</c:v>
                </c:pt>
                <c:pt idx="20334">
                  <c:v>9.6068990000000004E-5</c:v>
                </c:pt>
                <c:pt idx="20335">
                  <c:v>9.6325739999999994E-5</c:v>
                </c:pt>
                <c:pt idx="20336">
                  <c:v>9.6547480000000002E-5</c:v>
                </c:pt>
                <c:pt idx="20337">
                  <c:v>9.7697739999999994E-5</c:v>
                </c:pt>
                <c:pt idx="20338">
                  <c:v>9.7031840000000004E-5</c:v>
                </c:pt>
                <c:pt idx="20339">
                  <c:v>9.648701E-5</c:v>
                </c:pt>
                <c:pt idx="20340">
                  <c:v>9.6547029999999998E-5</c:v>
                </c:pt>
                <c:pt idx="20341">
                  <c:v>9.68303E-5</c:v>
                </c:pt>
                <c:pt idx="20342">
                  <c:v>9.7050270000000006E-5</c:v>
                </c:pt>
                <c:pt idx="20343">
                  <c:v>1.4615940000000001E-4</c:v>
                </c:pt>
                <c:pt idx="20344">
                  <c:v>1.6956459999999999E-4</c:v>
                </c:pt>
                <c:pt idx="20345">
                  <c:v>1.7067650000000001E-4</c:v>
                </c:pt>
                <c:pt idx="20346">
                  <c:v>1.58904E-4</c:v>
                </c:pt>
                <c:pt idx="20347">
                  <c:v>1.4148939999999999E-4</c:v>
                </c:pt>
                <c:pt idx="20348">
                  <c:v>1.2895650000000001E-4</c:v>
                </c:pt>
                <c:pt idx="20349">
                  <c:v>1.1990649999999999E-4</c:v>
                </c:pt>
                <c:pt idx="20350">
                  <c:v>1.14863E-4</c:v>
                </c:pt>
                <c:pt idx="20351">
                  <c:v>1.105812E-4</c:v>
                </c:pt>
                <c:pt idx="20352">
                  <c:v>1.063719E-4</c:v>
                </c:pt>
                <c:pt idx="20353">
                  <c:v>1.032856E-4</c:v>
                </c:pt>
                <c:pt idx="20354">
                  <c:v>1.0152740000000001E-4</c:v>
                </c:pt>
                <c:pt idx="20355">
                  <c:v>9.9914609999999994E-5</c:v>
                </c:pt>
                <c:pt idx="20356">
                  <c:v>9.9345289999999998E-5</c:v>
                </c:pt>
                <c:pt idx="20357">
                  <c:v>9.8187840000000005E-5</c:v>
                </c:pt>
                <c:pt idx="20358">
                  <c:v>9.759669E-5</c:v>
                </c:pt>
                <c:pt idx="20359">
                  <c:v>9.7813370000000006E-5</c:v>
                </c:pt>
                <c:pt idx="20360">
                  <c:v>9.8248810000000001E-5</c:v>
                </c:pt>
                <c:pt idx="20361">
                  <c:v>9.8596689999999997E-5</c:v>
                </c:pt>
                <c:pt idx="20362">
                  <c:v>9.8729080000000002E-5</c:v>
                </c:pt>
                <c:pt idx="20363">
                  <c:v>9.9077440000000004E-5</c:v>
                </c:pt>
                <c:pt idx="20364">
                  <c:v>9.7715700000000004E-5</c:v>
                </c:pt>
                <c:pt idx="20365">
                  <c:v>9.7179250000000003E-5</c:v>
                </c:pt>
                <c:pt idx="20366">
                  <c:v>9.6223200000000004E-5</c:v>
                </c:pt>
                <c:pt idx="20367">
                  <c:v>9.6140050000000001E-5</c:v>
                </c:pt>
                <c:pt idx="20368">
                  <c:v>9.6783070000000003E-5</c:v>
                </c:pt>
                <c:pt idx="20369">
                  <c:v>9.7791860000000005E-5</c:v>
                </c:pt>
                <c:pt idx="20370">
                  <c:v>9.8749800000000001E-5</c:v>
                </c:pt>
                <c:pt idx="20371">
                  <c:v>9.9381119999999998E-5</c:v>
                </c:pt>
                <c:pt idx="20372">
                  <c:v>9.971554E-5</c:v>
                </c:pt>
                <c:pt idx="20373">
                  <c:v>9.867558E-5</c:v>
                </c:pt>
                <c:pt idx="20374">
                  <c:v>9.7716660000000003E-5</c:v>
                </c:pt>
                <c:pt idx="20375">
                  <c:v>9.665826E-5</c:v>
                </c:pt>
                <c:pt idx="20376">
                  <c:v>9.6231730000000004E-5</c:v>
                </c:pt>
                <c:pt idx="20377">
                  <c:v>9.6538030000000005E-5</c:v>
                </c:pt>
                <c:pt idx="20378">
                  <c:v>9.725999E-5</c:v>
                </c:pt>
                <c:pt idx="20379">
                  <c:v>9.777803E-5</c:v>
                </c:pt>
                <c:pt idx="20380">
                  <c:v>9.8137080000000005E-5</c:v>
                </c:pt>
                <c:pt idx="20381">
                  <c:v>9.9067229999999994E-5</c:v>
                </c:pt>
                <c:pt idx="20382">
                  <c:v>9.8059289999999997E-5</c:v>
                </c:pt>
                <c:pt idx="20383">
                  <c:v>9.7389450000000003E-5</c:v>
                </c:pt>
                <c:pt idx="20384">
                  <c:v>9.6119940000000004E-5</c:v>
                </c:pt>
                <c:pt idx="20385">
                  <c:v>9.6467480000000003E-5</c:v>
                </c:pt>
                <c:pt idx="20386">
                  <c:v>9.6863270000000003E-5</c:v>
                </c:pt>
                <c:pt idx="20387">
                  <c:v>9.7553700000000001E-5</c:v>
                </c:pt>
                <c:pt idx="20388">
                  <c:v>9.8807340000000001E-5</c:v>
                </c:pt>
                <c:pt idx="20389">
                  <c:v>9.9612439999999998E-5</c:v>
                </c:pt>
                <c:pt idx="20390">
                  <c:v>9.9940189999999995E-5</c:v>
                </c:pt>
                <c:pt idx="20391">
                  <c:v>9.9332540000000001E-5</c:v>
                </c:pt>
                <c:pt idx="20392">
                  <c:v>9.8048829999999998E-5</c:v>
                </c:pt>
                <c:pt idx="20393">
                  <c:v>9.7380780000000007E-5</c:v>
                </c:pt>
                <c:pt idx="20394">
                  <c:v>9.7662050000000005E-5</c:v>
                </c:pt>
                <c:pt idx="20395">
                  <c:v>9.7973249999999996E-5</c:v>
                </c:pt>
                <c:pt idx="20396">
                  <c:v>9.8615010000000004E-5</c:v>
                </c:pt>
                <c:pt idx="20397">
                  <c:v>9.9564979999999998E-5</c:v>
                </c:pt>
                <c:pt idx="20398">
                  <c:v>1.004285E-4</c:v>
                </c:pt>
                <c:pt idx="20399">
                  <c:v>9.9493190000000004E-5</c:v>
                </c:pt>
                <c:pt idx="20400">
                  <c:v>9.8958169999999995E-5</c:v>
                </c:pt>
                <c:pt idx="20401">
                  <c:v>9.8177790000000007E-5</c:v>
                </c:pt>
                <c:pt idx="20402">
                  <c:v>9.9015040000000003E-5</c:v>
                </c:pt>
                <c:pt idx="20403">
                  <c:v>9.9238770000000001E-5</c:v>
                </c:pt>
                <c:pt idx="20404">
                  <c:v>9.9614050000000002E-5</c:v>
                </c:pt>
                <c:pt idx="20405">
                  <c:v>9.9971870000000002E-5</c:v>
                </c:pt>
                <c:pt idx="20406">
                  <c:v>1.003021E-4</c:v>
                </c:pt>
                <c:pt idx="20407">
                  <c:v>1.008072E-4</c:v>
                </c:pt>
                <c:pt idx="20408">
                  <c:v>1.004036E-4</c:v>
                </c:pt>
                <c:pt idx="20409">
                  <c:v>9.9589159999999996E-5</c:v>
                </c:pt>
                <c:pt idx="20410">
                  <c:v>9.8870120000000002E-5</c:v>
                </c:pt>
                <c:pt idx="20411">
                  <c:v>9.9481239999999995E-5</c:v>
                </c:pt>
                <c:pt idx="20412">
                  <c:v>9.9298389999999997E-5</c:v>
                </c:pt>
                <c:pt idx="20413">
                  <c:v>9.97289E-5</c:v>
                </c:pt>
                <c:pt idx="20414">
                  <c:v>1.0030920000000001E-4</c:v>
                </c:pt>
                <c:pt idx="20415">
                  <c:v>1.006851E-4</c:v>
                </c:pt>
                <c:pt idx="20416">
                  <c:v>1.4960040000000001E-4</c:v>
                </c:pt>
                <c:pt idx="20417">
                  <c:v>1.7351629999999999E-4</c:v>
                </c:pt>
                <c:pt idx="20418">
                  <c:v>1.7398660000000001E-4</c:v>
                </c:pt>
                <c:pt idx="20419">
                  <c:v>1.6040490000000001E-4</c:v>
                </c:pt>
                <c:pt idx="20420">
                  <c:v>1.4349170000000001E-4</c:v>
                </c:pt>
                <c:pt idx="20421">
                  <c:v>1.3043540000000001E-4</c:v>
                </c:pt>
                <c:pt idx="20422">
                  <c:v>1.2250990000000001E-4</c:v>
                </c:pt>
                <c:pt idx="20423">
                  <c:v>1.180251E-4</c:v>
                </c:pt>
                <c:pt idx="20424">
                  <c:v>1.145056E-4</c:v>
                </c:pt>
                <c:pt idx="20425">
                  <c:v>1.11069E-4</c:v>
                </c:pt>
                <c:pt idx="20426">
                  <c:v>1.08287E-4</c:v>
                </c:pt>
                <c:pt idx="20427">
                  <c:v>1.059808E-4</c:v>
                </c:pt>
                <c:pt idx="20428">
                  <c:v>1.0365109999999999E-4</c:v>
                </c:pt>
                <c:pt idx="20429">
                  <c:v>1.0213029999999999E-4</c:v>
                </c:pt>
                <c:pt idx="20430">
                  <c:v>1.016317E-4</c:v>
                </c:pt>
                <c:pt idx="20431">
                  <c:v>1.017811E-4</c:v>
                </c:pt>
                <c:pt idx="20432">
                  <c:v>1.019834E-4</c:v>
                </c:pt>
                <c:pt idx="20433">
                  <c:v>1.018092E-4</c:v>
                </c:pt>
                <c:pt idx="20434">
                  <c:v>1.019372E-4</c:v>
                </c:pt>
                <c:pt idx="20435">
                  <c:v>1.00826E-4</c:v>
                </c:pt>
                <c:pt idx="20436">
                  <c:v>1.002461E-4</c:v>
                </c:pt>
                <c:pt idx="20437">
                  <c:v>9.9537459999999998E-5</c:v>
                </c:pt>
                <c:pt idx="20438">
                  <c:v>9.9797560000000005E-5</c:v>
                </c:pt>
                <c:pt idx="20439">
                  <c:v>1.00077E-4</c:v>
                </c:pt>
                <c:pt idx="20440">
                  <c:v>1.002222E-4</c:v>
                </c:pt>
                <c:pt idx="20441">
                  <c:v>1.007301E-4</c:v>
                </c:pt>
                <c:pt idx="20442">
                  <c:v>9.9910589999999998E-5</c:v>
                </c:pt>
                <c:pt idx="20443">
                  <c:v>9.9076890000000006E-5</c:v>
                </c:pt>
                <c:pt idx="20444">
                  <c:v>9.8352910000000006E-5</c:v>
                </c:pt>
                <c:pt idx="20445">
                  <c:v>9.8392119999999997E-5</c:v>
                </c:pt>
                <c:pt idx="20446">
                  <c:v>9.8887669999999996E-5</c:v>
                </c:pt>
                <c:pt idx="20447">
                  <c:v>9.9652929999999998E-5</c:v>
                </c:pt>
                <c:pt idx="20448">
                  <c:v>1.0041790000000001E-4</c:v>
                </c:pt>
                <c:pt idx="20449">
                  <c:v>9.9496520000000007E-5</c:v>
                </c:pt>
                <c:pt idx="20450">
                  <c:v>9.8440610000000001E-5</c:v>
                </c:pt>
                <c:pt idx="20451">
                  <c:v>9.7662810000000004E-5</c:v>
                </c:pt>
                <c:pt idx="20452">
                  <c:v>9.7828240000000002E-5</c:v>
                </c:pt>
                <c:pt idx="20453">
                  <c:v>9.8405600000000005E-5</c:v>
                </c:pt>
                <c:pt idx="20454">
                  <c:v>9.9386889999999995E-5</c:v>
                </c:pt>
                <c:pt idx="20455">
                  <c:v>9.9830139999999994E-5</c:v>
                </c:pt>
                <c:pt idx="20456">
                  <c:v>9.9822720000000004E-5</c:v>
                </c:pt>
                <c:pt idx="20457">
                  <c:v>9.9059260000000006E-5</c:v>
                </c:pt>
                <c:pt idx="20458">
                  <c:v>9.8654700000000003E-5</c:v>
                </c:pt>
                <c:pt idx="20459">
                  <c:v>9.8761919999999995E-5</c:v>
                </c:pt>
                <c:pt idx="20460">
                  <c:v>9.9747249999999996E-5</c:v>
                </c:pt>
                <c:pt idx="20461">
                  <c:v>1.0065290000000001E-4</c:v>
                </c:pt>
                <c:pt idx="20462">
                  <c:v>1.015322E-4</c:v>
                </c:pt>
                <c:pt idx="20463">
                  <c:v>1.008421E-4</c:v>
                </c:pt>
                <c:pt idx="20464">
                  <c:v>9.9269390000000001E-5</c:v>
                </c:pt>
                <c:pt idx="20465">
                  <c:v>9.8681729999999996E-5</c:v>
                </c:pt>
                <c:pt idx="20466">
                  <c:v>9.9355410000000002E-5</c:v>
                </c:pt>
                <c:pt idx="20467">
                  <c:v>1.0006649999999999E-4</c:v>
                </c:pt>
                <c:pt idx="20468">
                  <c:v>1.011548E-4</c:v>
                </c:pt>
                <c:pt idx="20469">
                  <c:v>1.019804E-4</c:v>
                </c:pt>
                <c:pt idx="20470">
                  <c:v>1.010785E-4</c:v>
                </c:pt>
                <c:pt idx="20471">
                  <c:v>1.004777E-4</c:v>
                </c:pt>
                <c:pt idx="20472">
                  <c:v>9.9292310000000005E-5</c:v>
                </c:pt>
                <c:pt idx="20473">
                  <c:v>9.9965569999999995E-5</c:v>
                </c:pt>
                <c:pt idx="20474">
                  <c:v>1.0077729999999999E-4</c:v>
                </c:pt>
                <c:pt idx="20475">
                  <c:v>1.017174E-4</c:v>
                </c:pt>
                <c:pt idx="20476">
                  <c:v>1.024531E-4</c:v>
                </c:pt>
                <c:pt idx="20477">
                  <c:v>1.0203169999999999E-4</c:v>
                </c:pt>
                <c:pt idx="20478">
                  <c:v>1.0113199999999999E-4</c:v>
                </c:pt>
                <c:pt idx="20479">
                  <c:v>1.005788E-4</c:v>
                </c:pt>
                <c:pt idx="20480">
                  <c:v>1.006581E-4</c:v>
                </c:pt>
                <c:pt idx="20481">
                  <c:v>1.004079E-4</c:v>
                </c:pt>
                <c:pt idx="20482">
                  <c:v>1.011724E-4</c:v>
                </c:pt>
                <c:pt idx="20483">
                  <c:v>1.021289E-4</c:v>
                </c:pt>
                <c:pt idx="20484">
                  <c:v>1.017973E-4</c:v>
                </c:pt>
                <c:pt idx="20485">
                  <c:v>1.015976E-4</c:v>
                </c:pt>
                <c:pt idx="20486">
                  <c:v>1.009946E-4</c:v>
                </c:pt>
                <c:pt idx="20487">
                  <c:v>1.0154929999999999E-4</c:v>
                </c:pt>
                <c:pt idx="20488">
                  <c:v>1.020176E-4</c:v>
                </c:pt>
                <c:pt idx="20489">
                  <c:v>1.027003E-4</c:v>
                </c:pt>
                <c:pt idx="20490">
                  <c:v>1.028676E-4</c:v>
                </c:pt>
                <c:pt idx="20491">
                  <c:v>1.0149099999999999E-4</c:v>
                </c:pt>
                <c:pt idx="20492">
                  <c:v>1.519054E-4</c:v>
                </c:pt>
                <c:pt idx="20493">
                  <c:v>1.7624169999999999E-4</c:v>
                </c:pt>
                <c:pt idx="20494">
                  <c:v>1.774608E-4</c:v>
                </c:pt>
                <c:pt idx="20495">
                  <c:v>1.6418530000000001E-4</c:v>
                </c:pt>
                <c:pt idx="20496">
                  <c:v>1.4689339999999999E-4</c:v>
                </c:pt>
                <c:pt idx="20497">
                  <c:v>1.3261020000000001E-4</c:v>
                </c:pt>
                <c:pt idx="20498">
                  <c:v>1.2367349999999999E-4</c:v>
                </c:pt>
                <c:pt idx="20499">
                  <c:v>1.183434E-4</c:v>
                </c:pt>
                <c:pt idx="20500">
                  <c:v>1.144782E-4</c:v>
                </c:pt>
                <c:pt idx="20501">
                  <c:v>1.10617E-4</c:v>
                </c:pt>
                <c:pt idx="20502">
                  <c:v>1.078036E-4</c:v>
                </c:pt>
                <c:pt idx="20503">
                  <c:v>1.045383E-4</c:v>
                </c:pt>
                <c:pt idx="20504">
                  <c:v>1.030684E-4</c:v>
                </c:pt>
                <c:pt idx="20505">
                  <c:v>1.022129E-4</c:v>
                </c:pt>
                <c:pt idx="20506">
                  <c:v>1.011835E-4</c:v>
                </c:pt>
                <c:pt idx="20507">
                  <c:v>1.0145649999999999E-4</c:v>
                </c:pt>
                <c:pt idx="20508">
                  <c:v>1.013452E-4</c:v>
                </c:pt>
                <c:pt idx="20509">
                  <c:v>1.01271E-4</c:v>
                </c:pt>
                <c:pt idx="20510">
                  <c:v>1.0152990000000001E-4</c:v>
                </c:pt>
                <c:pt idx="20511">
                  <c:v>1.001603E-4</c:v>
                </c:pt>
                <c:pt idx="20512">
                  <c:v>9.9297880000000002E-5</c:v>
                </c:pt>
                <c:pt idx="20513">
                  <c:v>9.8772019999999997E-5</c:v>
                </c:pt>
                <c:pt idx="20514">
                  <c:v>9.8289930000000004E-5</c:v>
                </c:pt>
                <c:pt idx="20515">
                  <c:v>9.8195150000000001E-5</c:v>
                </c:pt>
                <c:pt idx="20516">
                  <c:v>9.895359E-5</c:v>
                </c:pt>
                <c:pt idx="20517">
                  <c:v>9.9850299999999995E-5</c:v>
                </c:pt>
                <c:pt idx="20518">
                  <c:v>1.007805E-4</c:v>
                </c:pt>
                <c:pt idx="20519">
                  <c:v>1.0166590000000001E-4</c:v>
                </c:pt>
                <c:pt idx="20520">
                  <c:v>1.010837E-4</c:v>
                </c:pt>
                <c:pt idx="20521">
                  <c:v>9.9812179999999998E-5</c:v>
                </c:pt>
                <c:pt idx="20522">
                  <c:v>9.9226230000000004E-5</c:v>
                </c:pt>
                <c:pt idx="20523">
                  <c:v>9.9177479999999996E-5</c:v>
                </c:pt>
                <c:pt idx="20524">
                  <c:v>9.934609E-5</c:v>
                </c:pt>
                <c:pt idx="20525">
                  <c:v>1.001848E-4</c:v>
                </c:pt>
                <c:pt idx="20526">
                  <c:v>1.007001E-4</c:v>
                </c:pt>
                <c:pt idx="20527">
                  <c:v>1.019562E-4</c:v>
                </c:pt>
                <c:pt idx="20528">
                  <c:v>1.0282909999999999E-4</c:v>
                </c:pt>
                <c:pt idx="20529">
                  <c:v>1.02147E-4</c:v>
                </c:pt>
                <c:pt idx="20530">
                  <c:v>1.0153089999999999E-4</c:v>
                </c:pt>
                <c:pt idx="20531">
                  <c:v>1.009352E-4</c:v>
                </c:pt>
                <c:pt idx="20532">
                  <c:v>1.0077729999999999E-4</c:v>
                </c:pt>
                <c:pt idx="20533">
                  <c:v>1.0078659999999999E-4</c:v>
                </c:pt>
                <c:pt idx="20534">
                  <c:v>1.014953E-4</c:v>
                </c:pt>
                <c:pt idx="20535">
                  <c:v>1.025712E-4</c:v>
                </c:pt>
                <c:pt idx="20536">
                  <c:v>1.035039E-4</c:v>
                </c:pt>
                <c:pt idx="20537">
                  <c:v>1.041562E-4</c:v>
                </c:pt>
                <c:pt idx="20538">
                  <c:v>1.031634E-4</c:v>
                </c:pt>
                <c:pt idx="20539">
                  <c:v>1.021012E-4</c:v>
                </c:pt>
                <c:pt idx="20540">
                  <c:v>1.017009E-4</c:v>
                </c:pt>
                <c:pt idx="20541">
                  <c:v>1.015157E-4</c:v>
                </c:pt>
                <c:pt idx="20542">
                  <c:v>1.015481E-4</c:v>
                </c:pt>
                <c:pt idx="20543">
                  <c:v>1.021067E-4</c:v>
                </c:pt>
                <c:pt idx="20544">
                  <c:v>1.027815E-4</c:v>
                </c:pt>
                <c:pt idx="20545">
                  <c:v>1.035754E-4</c:v>
                </c:pt>
                <c:pt idx="20546">
                  <c:v>1.0463890000000001E-4</c:v>
                </c:pt>
                <c:pt idx="20547">
                  <c:v>1.052314E-4</c:v>
                </c:pt>
                <c:pt idx="20548">
                  <c:v>1.041622E-4</c:v>
                </c:pt>
                <c:pt idx="20549">
                  <c:v>1.034052E-4</c:v>
                </c:pt>
                <c:pt idx="20550">
                  <c:v>1.025915E-4</c:v>
                </c:pt>
                <c:pt idx="20551">
                  <c:v>1.0252629999999999E-4</c:v>
                </c:pt>
                <c:pt idx="20552">
                  <c:v>1.028772E-4</c:v>
                </c:pt>
                <c:pt idx="20553">
                  <c:v>1.0355420000000001E-4</c:v>
                </c:pt>
                <c:pt idx="20554">
                  <c:v>1.043449E-4</c:v>
                </c:pt>
                <c:pt idx="20555">
                  <c:v>1.039131E-4</c:v>
                </c:pt>
                <c:pt idx="20556">
                  <c:v>1.036642E-4</c:v>
                </c:pt>
                <c:pt idx="20557">
                  <c:v>1.034482E-4</c:v>
                </c:pt>
                <c:pt idx="20558">
                  <c:v>1.042374E-4</c:v>
                </c:pt>
                <c:pt idx="20559">
                  <c:v>1.042035E-4</c:v>
                </c:pt>
                <c:pt idx="20560">
                  <c:v>1.04579E-4</c:v>
                </c:pt>
                <c:pt idx="20561">
                  <c:v>1.049958E-4</c:v>
                </c:pt>
                <c:pt idx="20562">
                  <c:v>1.057344E-4</c:v>
                </c:pt>
                <c:pt idx="20563">
                  <c:v>1.046859E-4</c:v>
                </c:pt>
                <c:pt idx="20564">
                  <c:v>1.043326E-4</c:v>
                </c:pt>
                <c:pt idx="20565">
                  <c:v>1.0383E-4</c:v>
                </c:pt>
                <c:pt idx="20566">
                  <c:v>1.045152E-4</c:v>
                </c:pt>
                <c:pt idx="20567">
                  <c:v>1.053299E-4</c:v>
                </c:pt>
                <c:pt idx="20568">
                  <c:v>1.053715E-4</c:v>
                </c:pt>
                <c:pt idx="20569">
                  <c:v>1.05899E-4</c:v>
                </c:pt>
                <c:pt idx="20570">
                  <c:v>1.5762409999999999E-4</c:v>
                </c:pt>
                <c:pt idx="20571">
                  <c:v>1.8235279999999999E-4</c:v>
                </c:pt>
                <c:pt idx="20572">
                  <c:v>1.8240079999999999E-4</c:v>
                </c:pt>
                <c:pt idx="20573">
                  <c:v>1.683671E-4</c:v>
                </c:pt>
                <c:pt idx="20574">
                  <c:v>1.5097759999999999E-4</c:v>
                </c:pt>
                <c:pt idx="20575">
                  <c:v>1.3743720000000001E-4</c:v>
                </c:pt>
                <c:pt idx="20576">
                  <c:v>1.2941600000000001E-4</c:v>
                </c:pt>
                <c:pt idx="20577">
                  <c:v>1.2437839999999999E-4</c:v>
                </c:pt>
                <c:pt idx="20578">
                  <c:v>1.2088579999999999E-4</c:v>
                </c:pt>
                <c:pt idx="20579">
                  <c:v>1.1762200000000001E-4</c:v>
                </c:pt>
                <c:pt idx="20580">
                  <c:v>1.148912E-4</c:v>
                </c:pt>
                <c:pt idx="20581">
                  <c:v>1.125882E-4</c:v>
                </c:pt>
                <c:pt idx="20582">
                  <c:v>1.100987E-4</c:v>
                </c:pt>
                <c:pt idx="20583">
                  <c:v>1.082781E-4</c:v>
                </c:pt>
                <c:pt idx="20584">
                  <c:v>1.0793990000000001E-4</c:v>
                </c:pt>
                <c:pt idx="20585">
                  <c:v>1.082721E-4</c:v>
                </c:pt>
                <c:pt idx="20586">
                  <c:v>1.0853659999999999E-4</c:v>
                </c:pt>
                <c:pt idx="20587">
                  <c:v>1.085723E-4</c:v>
                </c:pt>
                <c:pt idx="20588">
                  <c:v>1.082814E-4</c:v>
                </c:pt>
                <c:pt idx="20589">
                  <c:v>1.0708670000000001E-4</c:v>
                </c:pt>
                <c:pt idx="20590">
                  <c:v>1.0697589999999999E-4</c:v>
                </c:pt>
                <c:pt idx="20591">
                  <c:v>1.059825E-4</c:v>
                </c:pt>
                <c:pt idx="20592">
                  <c:v>1.061838E-4</c:v>
                </c:pt>
                <c:pt idx="20593">
                  <c:v>1.0684649999999999E-4</c:v>
                </c:pt>
                <c:pt idx="20594">
                  <c:v>1.0756560000000001E-4</c:v>
                </c:pt>
                <c:pt idx="20595">
                  <c:v>1.0824560000000001E-4</c:v>
                </c:pt>
                <c:pt idx="20596">
                  <c:v>1.071189E-4</c:v>
                </c:pt>
                <c:pt idx="20597">
                  <c:v>1.064703E-4</c:v>
                </c:pt>
                <c:pt idx="20598">
                  <c:v>1.0593169999999999E-4</c:v>
                </c:pt>
                <c:pt idx="20599">
                  <c:v>1.0557230000000001E-4</c:v>
                </c:pt>
                <c:pt idx="20600">
                  <c:v>1.057817E-4</c:v>
                </c:pt>
                <c:pt idx="20601">
                  <c:v>1.0637860000000001E-4</c:v>
                </c:pt>
                <c:pt idx="20602">
                  <c:v>1.071455E-4</c:v>
                </c:pt>
                <c:pt idx="20603">
                  <c:v>1.075242E-4</c:v>
                </c:pt>
                <c:pt idx="20604">
                  <c:v>1.0676629999999999E-4</c:v>
                </c:pt>
                <c:pt idx="20605">
                  <c:v>1.05598E-4</c:v>
                </c:pt>
                <c:pt idx="20606">
                  <c:v>1.05302E-4</c:v>
                </c:pt>
                <c:pt idx="20607">
                  <c:v>1.056485E-4</c:v>
                </c:pt>
                <c:pt idx="20608">
                  <c:v>1.063712E-4</c:v>
                </c:pt>
                <c:pt idx="20609">
                  <c:v>1.0747069999999999E-4</c:v>
                </c:pt>
                <c:pt idx="20610">
                  <c:v>1.082226E-4</c:v>
                </c:pt>
                <c:pt idx="20611">
                  <c:v>1.079602E-4</c:v>
                </c:pt>
                <c:pt idx="20612">
                  <c:v>1.074941E-4</c:v>
                </c:pt>
                <c:pt idx="20613">
                  <c:v>1.061687E-4</c:v>
                </c:pt>
                <c:pt idx="20614">
                  <c:v>1.0667349999999999E-4</c:v>
                </c:pt>
                <c:pt idx="20615">
                  <c:v>1.0720469999999999E-4</c:v>
                </c:pt>
                <c:pt idx="20616">
                  <c:v>1.0735969999999999E-4</c:v>
                </c:pt>
                <c:pt idx="20617">
                  <c:v>1.079216E-4</c:v>
                </c:pt>
                <c:pt idx="20618">
                  <c:v>1.086593E-4</c:v>
                </c:pt>
                <c:pt idx="20619">
                  <c:v>1.07297E-4</c:v>
                </c:pt>
                <c:pt idx="20620">
                  <c:v>1.065757E-4</c:v>
                </c:pt>
                <c:pt idx="20621">
                  <c:v>1.055874E-4</c:v>
                </c:pt>
                <c:pt idx="20622">
                  <c:v>1.058301E-4</c:v>
                </c:pt>
                <c:pt idx="20623">
                  <c:v>1.0638909999999999E-4</c:v>
                </c:pt>
                <c:pt idx="20624">
                  <c:v>1.069969E-4</c:v>
                </c:pt>
                <c:pt idx="20625">
                  <c:v>1.079347E-4</c:v>
                </c:pt>
                <c:pt idx="20626">
                  <c:v>1.083409E-4</c:v>
                </c:pt>
                <c:pt idx="20627">
                  <c:v>1.078989E-4</c:v>
                </c:pt>
                <c:pt idx="20628">
                  <c:v>1.062641E-4</c:v>
                </c:pt>
                <c:pt idx="20629">
                  <c:v>1.057202E-4</c:v>
                </c:pt>
                <c:pt idx="20630">
                  <c:v>1.064551E-4</c:v>
                </c:pt>
                <c:pt idx="20631">
                  <c:v>1.073136E-4</c:v>
                </c:pt>
                <c:pt idx="20632">
                  <c:v>1.0886E-4</c:v>
                </c:pt>
                <c:pt idx="20633">
                  <c:v>1.0941789999999999E-4</c:v>
                </c:pt>
                <c:pt idx="20634">
                  <c:v>1.087547E-4</c:v>
                </c:pt>
                <c:pt idx="20635">
                  <c:v>1.0794689999999999E-4</c:v>
                </c:pt>
                <c:pt idx="20636">
                  <c:v>1.0763129999999999E-4</c:v>
                </c:pt>
                <c:pt idx="20637">
                  <c:v>1.079205E-4</c:v>
                </c:pt>
                <c:pt idx="20638">
                  <c:v>1.08612E-4</c:v>
                </c:pt>
                <c:pt idx="20639">
                  <c:v>1.0937660000000001E-4</c:v>
                </c:pt>
                <c:pt idx="20640">
                  <c:v>1.0951260000000001E-4</c:v>
                </c:pt>
                <c:pt idx="20641">
                  <c:v>1.091177E-4</c:v>
                </c:pt>
                <c:pt idx="20642">
                  <c:v>1.08365E-4</c:v>
                </c:pt>
                <c:pt idx="20643">
                  <c:v>1.077503E-4</c:v>
                </c:pt>
                <c:pt idx="20644">
                  <c:v>1.0881809999999999E-4</c:v>
                </c:pt>
                <c:pt idx="20645">
                  <c:v>1.0938959999999999E-4</c:v>
                </c:pt>
                <c:pt idx="20646">
                  <c:v>1.1016859999999999E-4</c:v>
                </c:pt>
                <c:pt idx="20647">
                  <c:v>1.101582E-4</c:v>
                </c:pt>
                <c:pt idx="20648">
                  <c:v>1.101989E-4</c:v>
                </c:pt>
                <c:pt idx="20649">
                  <c:v>1.093606E-4</c:v>
                </c:pt>
                <c:pt idx="20650">
                  <c:v>1.085409E-4</c:v>
                </c:pt>
                <c:pt idx="20651">
                  <c:v>1.597297E-4</c:v>
                </c:pt>
                <c:pt idx="20652">
                  <c:v>1.852294E-4</c:v>
                </c:pt>
                <c:pt idx="20653">
                  <c:v>1.8640390000000001E-4</c:v>
                </c:pt>
                <c:pt idx="20654">
                  <c:v>1.7362000000000001E-4</c:v>
                </c:pt>
                <c:pt idx="20655">
                  <c:v>1.5605750000000001E-4</c:v>
                </c:pt>
                <c:pt idx="20656">
                  <c:v>1.416124E-4</c:v>
                </c:pt>
                <c:pt idx="20657">
                  <c:v>1.3296870000000001E-4</c:v>
                </c:pt>
                <c:pt idx="20658">
                  <c:v>1.2852339999999999E-4</c:v>
                </c:pt>
                <c:pt idx="20659">
                  <c:v>1.2333980000000001E-4</c:v>
                </c:pt>
                <c:pt idx="20660">
                  <c:v>1.195461E-4</c:v>
                </c:pt>
                <c:pt idx="20661">
                  <c:v>1.162547E-4</c:v>
                </c:pt>
                <c:pt idx="20662">
                  <c:v>1.1381519999999999E-4</c:v>
                </c:pt>
                <c:pt idx="20663">
                  <c:v>1.129793E-4</c:v>
                </c:pt>
                <c:pt idx="20664">
                  <c:v>1.1154930000000001E-4</c:v>
                </c:pt>
                <c:pt idx="20665">
                  <c:v>1.107255E-4</c:v>
                </c:pt>
                <c:pt idx="20666">
                  <c:v>1.100892E-4</c:v>
                </c:pt>
                <c:pt idx="20667">
                  <c:v>1.099905E-4</c:v>
                </c:pt>
                <c:pt idx="20668">
                  <c:v>1.1003839999999999E-4</c:v>
                </c:pt>
                <c:pt idx="20669">
                  <c:v>1.103303E-4</c:v>
                </c:pt>
                <c:pt idx="20670">
                  <c:v>1.1081660000000001E-4</c:v>
                </c:pt>
                <c:pt idx="20671">
                  <c:v>1.114616E-4</c:v>
                </c:pt>
                <c:pt idx="20672">
                  <c:v>1.113439E-4</c:v>
                </c:pt>
                <c:pt idx="20673">
                  <c:v>1.102408E-4</c:v>
                </c:pt>
                <c:pt idx="20674">
                  <c:v>1.098012E-4</c:v>
                </c:pt>
                <c:pt idx="20675">
                  <c:v>1.0916389999999999E-4</c:v>
                </c:pt>
                <c:pt idx="20676">
                  <c:v>1.094936E-4</c:v>
                </c:pt>
                <c:pt idx="20677">
                  <c:v>1.095939E-4</c:v>
                </c:pt>
                <c:pt idx="20678">
                  <c:v>1.098513E-4</c:v>
                </c:pt>
                <c:pt idx="20679">
                  <c:v>1.108651E-4</c:v>
                </c:pt>
                <c:pt idx="20680">
                  <c:v>1.104573E-4</c:v>
                </c:pt>
                <c:pt idx="20681">
                  <c:v>1.092827E-4</c:v>
                </c:pt>
                <c:pt idx="20682">
                  <c:v>1.08591E-4</c:v>
                </c:pt>
                <c:pt idx="20683">
                  <c:v>1.0908640000000001E-4</c:v>
                </c:pt>
                <c:pt idx="20684">
                  <c:v>1.103157E-4</c:v>
                </c:pt>
                <c:pt idx="20685">
                  <c:v>1.113591E-4</c:v>
                </c:pt>
                <c:pt idx="20686">
                  <c:v>1.120418E-4</c:v>
                </c:pt>
                <c:pt idx="20687">
                  <c:v>1.109485E-4</c:v>
                </c:pt>
                <c:pt idx="20688">
                  <c:v>1.105317E-4</c:v>
                </c:pt>
                <c:pt idx="20689">
                  <c:v>1.093417E-4</c:v>
                </c:pt>
                <c:pt idx="20690">
                  <c:v>1.099345E-4</c:v>
                </c:pt>
                <c:pt idx="20691">
                  <c:v>1.10624E-4</c:v>
                </c:pt>
                <c:pt idx="20692">
                  <c:v>1.1153690000000001E-4</c:v>
                </c:pt>
                <c:pt idx="20693">
                  <c:v>1.122943E-4</c:v>
                </c:pt>
                <c:pt idx="20694">
                  <c:v>1.113557E-4</c:v>
                </c:pt>
                <c:pt idx="20695">
                  <c:v>1.110978E-4</c:v>
                </c:pt>
                <c:pt idx="20696">
                  <c:v>1.1090109999999999E-4</c:v>
                </c:pt>
                <c:pt idx="20697">
                  <c:v>1.117392E-4</c:v>
                </c:pt>
                <c:pt idx="20698">
                  <c:v>1.1239260000000001E-4</c:v>
                </c:pt>
                <c:pt idx="20699">
                  <c:v>1.133056E-4</c:v>
                </c:pt>
                <c:pt idx="20700">
                  <c:v>1.134982E-4</c:v>
                </c:pt>
                <c:pt idx="20701">
                  <c:v>1.12809E-4</c:v>
                </c:pt>
                <c:pt idx="20702">
                  <c:v>1.115099E-4</c:v>
                </c:pt>
                <c:pt idx="20703">
                  <c:v>1.1131120000000001E-4</c:v>
                </c:pt>
                <c:pt idx="20704">
                  <c:v>1.1180540000000001E-4</c:v>
                </c:pt>
                <c:pt idx="20705">
                  <c:v>1.121043E-4</c:v>
                </c:pt>
                <c:pt idx="20706">
                  <c:v>1.1353099999999999E-4</c:v>
                </c:pt>
                <c:pt idx="20707">
                  <c:v>1.145003E-4</c:v>
                </c:pt>
                <c:pt idx="20708">
                  <c:v>1.138601E-4</c:v>
                </c:pt>
                <c:pt idx="20709">
                  <c:v>1.135016E-4</c:v>
                </c:pt>
                <c:pt idx="20710">
                  <c:v>1.1323419999999999E-4</c:v>
                </c:pt>
                <c:pt idx="20711">
                  <c:v>1.137953E-4</c:v>
                </c:pt>
                <c:pt idx="20712">
                  <c:v>1.143503E-4</c:v>
                </c:pt>
                <c:pt idx="20713">
                  <c:v>1.154136E-4</c:v>
                </c:pt>
                <c:pt idx="20714">
                  <c:v>1.1582010000000001E-4</c:v>
                </c:pt>
                <c:pt idx="20715">
                  <c:v>1.151216E-4</c:v>
                </c:pt>
                <c:pt idx="20716">
                  <c:v>1.146942E-4</c:v>
                </c:pt>
                <c:pt idx="20717">
                  <c:v>1.1423480000000001E-4</c:v>
                </c:pt>
                <c:pt idx="20718">
                  <c:v>1.1524319999999999E-4</c:v>
                </c:pt>
                <c:pt idx="20719">
                  <c:v>1.162885E-4</c:v>
                </c:pt>
                <c:pt idx="20720">
                  <c:v>1.1664869999999999E-4</c:v>
                </c:pt>
                <c:pt idx="20721">
                  <c:v>1.173142E-4</c:v>
                </c:pt>
                <c:pt idx="20722">
                  <c:v>1.165698E-4</c:v>
                </c:pt>
                <c:pt idx="20723">
                  <c:v>1.1544640000000001E-4</c:v>
                </c:pt>
                <c:pt idx="20724">
                  <c:v>1.145786E-4</c:v>
                </c:pt>
                <c:pt idx="20725">
                  <c:v>1.157117E-4</c:v>
                </c:pt>
                <c:pt idx="20726">
                  <c:v>1.164258E-4</c:v>
                </c:pt>
                <c:pt idx="20727">
                  <c:v>1.1694239999999999E-4</c:v>
                </c:pt>
                <c:pt idx="20728">
                  <c:v>1.172189E-4</c:v>
                </c:pt>
                <c:pt idx="20729">
                  <c:v>1.163479E-4</c:v>
                </c:pt>
                <c:pt idx="20730">
                  <c:v>1.1580790000000001E-4</c:v>
                </c:pt>
                <c:pt idx="20731">
                  <c:v>1.1530380000000001E-4</c:v>
                </c:pt>
                <c:pt idx="20732">
                  <c:v>1.1575210000000001E-4</c:v>
                </c:pt>
                <c:pt idx="20733">
                  <c:v>1.159508E-4</c:v>
                </c:pt>
                <c:pt idx="20734">
                  <c:v>1.6993729999999999E-4</c:v>
                </c:pt>
                <c:pt idx="20735">
                  <c:v>1.962263E-4</c:v>
                </c:pt>
                <c:pt idx="20736">
                  <c:v>1.9733399999999999E-4</c:v>
                </c:pt>
                <c:pt idx="20737">
                  <c:v>1.83425E-4</c:v>
                </c:pt>
                <c:pt idx="20738">
                  <c:v>1.6516560000000001E-4</c:v>
                </c:pt>
                <c:pt idx="20739">
                  <c:v>1.5068500000000001E-4</c:v>
                </c:pt>
                <c:pt idx="20740">
                  <c:v>1.4192609999999999E-4</c:v>
                </c:pt>
                <c:pt idx="20741">
                  <c:v>1.372558E-4</c:v>
                </c:pt>
                <c:pt idx="20742">
                  <c:v>1.331131E-4</c:v>
                </c:pt>
                <c:pt idx="20743">
                  <c:v>1.2963410000000001E-4</c:v>
                </c:pt>
                <c:pt idx="20744">
                  <c:v>1.2607370000000001E-4</c:v>
                </c:pt>
                <c:pt idx="20745">
                  <c:v>1.2323109999999999E-4</c:v>
                </c:pt>
                <c:pt idx="20746">
                  <c:v>1.2071180000000001E-4</c:v>
                </c:pt>
                <c:pt idx="20747">
                  <c:v>1.198967E-4</c:v>
                </c:pt>
                <c:pt idx="20748">
                  <c:v>1.19709E-4</c:v>
                </c:pt>
                <c:pt idx="20749">
                  <c:v>1.188162E-4</c:v>
                </c:pt>
                <c:pt idx="20750">
                  <c:v>1.187475E-4</c:v>
                </c:pt>
                <c:pt idx="20751">
                  <c:v>1.182574E-4</c:v>
                </c:pt>
                <c:pt idx="20752">
                  <c:v>1.166182E-4</c:v>
                </c:pt>
                <c:pt idx="20753">
                  <c:v>1.154887E-4</c:v>
                </c:pt>
                <c:pt idx="20754">
                  <c:v>1.14743E-4</c:v>
                </c:pt>
                <c:pt idx="20755">
                  <c:v>1.150249E-4</c:v>
                </c:pt>
                <c:pt idx="20756">
                  <c:v>1.1627789999999999E-4</c:v>
                </c:pt>
                <c:pt idx="20757">
                  <c:v>1.174549E-4</c:v>
                </c:pt>
                <c:pt idx="20758">
                  <c:v>1.185669E-4</c:v>
                </c:pt>
                <c:pt idx="20759">
                  <c:v>1.173056E-4</c:v>
                </c:pt>
                <c:pt idx="20760">
                  <c:v>1.165817E-4</c:v>
                </c:pt>
                <c:pt idx="20761">
                  <c:v>1.155513E-4</c:v>
                </c:pt>
                <c:pt idx="20762">
                  <c:v>1.1603610000000001E-4</c:v>
                </c:pt>
                <c:pt idx="20763">
                  <c:v>1.16872E-4</c:v>
                </c:pt>
                <c:pt idx="20764">
                  <c:v>1.169892E-4</c:v>
                </c:pt>
                <c:pt idx="20765">
                  <c:v>1.1637729999999999E-4</c:v>
                </c:pt>
                <c:pt idx="20766">
                  <c:v>1.1573660000000001E-4</c:v>
                </c:pt>
                <c:pt idx="20767">
                  <c:v>1.1663E-4</c:v>
                </c:pt>
                <c:pt idx="20768">
                  <c:v>1.1713360000000001E-4</c:v>
                </c:pt>
                <c:pt idx="20769">
                  <c:v>1.177021E-4</c:v>
                </c:pt>
                <c:pt idx="20770">
                  <c:v>1.170174E-4</c:v>
                </c:pt>
                <c:pt idx="20771">
                  <c:v>1.163815E-4</c:v>
                </c:pt>
                <c:pt idx="20772">
                  <c:v>1.147851E-4</c:v>
                </c:pt>
                <c:pt idx="20773">
                  <c:v>1.153144E-4</c:v>
                </c:pt>
                <c:pt idx="20774">
                  <c:v>1.161811E-4</c:v>
                </c:pt>
                <c:pt idx="20775">
                  <c:v>1.174072E-4</c:v>
                </c:pt>
                <c:pt idx="20776">
                  <c:v>1.1777970000000001E-4</c:v>
                </c:pt>
                <c:pt idx="20777">
                  <c:v>1.1698619999999999E-4</c:v>
                </c:pt>
                <c:pt idx="20778">
                  <c:v>1.158956E-4</c:v>
                </c:pt>
                <c:pt idx="20779">
                  <c:v>1.153643E-4</c:v>
                </c:pt>
                <c:pt idx="20780">
                  <c:v>1.159756E-4</c:v>
                </c:pt>
                <c:pt idx="20781">
                  <c:v>1.164688E-4</c:v>
                </c:pt>
                <c:pt idx="20782">
                  <c:v>1.174307E-4</c:v>
                </c:pt>
                <c:pt idx="20783">
                  <c:v>1.181241E-4</c:v>
                </c:pt>
                <c:pt idx="20784">
                  <c:v>1.1720569999999999E-4</c:v>
                </c:pt>
                <c:pt idx="20785">
                  <c:v>1.167668E-4</c:v>
                </c:pt>
                <c:pt idx="20786">
                  <c:v>1.1609810000000001E-4</c:v>
                </c:pt>
                <c:pt idx="20787">
                  <c:v>1.163278E-4</c:v>
                </c:pt>
                <c:pt idx="20788">
                  <c:v>1.165547E-4</c:v>
                </c:pt>
                <c:pt idx="20789">
                  <c:v>1.172528E-4</c:v>
                </c:pt>
                <c:pt idx="20790">
                  <c:v>1.180124E-4</c:v>
                </c:pt>
                <c:pt idx="20791">
                  <c:v>1.177034E-4</c:v>
                </c:pt>
                <c:pt idx="20792">
                  <c:v>1.166107E-4</c:v>
                </c:pt>
                <c:pt idx="20793">
                  <c:v>1.157387E-4</c:v>
                </c:pt>
                <c:pt idx="20794">
                  <c:v>1.1683040000000001E-4</c:v>
                </c:pt>
                <c:pt idx="20795">
                  <c:v>1.1718689999999999E-4</c:v>
                </c:pt>
                <c:pt idx="20796">
                  <c:v>1.17192E-4</c:v>
                </c:pt>
                <c:pt idx="20797">
                  <c:v>1.1667039999999999E-4</c:v>
                </c:pt>
                <c:pt idx="20798">
                  <c:v>1.167676E-4</c:v>
                </c:pt>
                <c:pt idx="20799">
                  <c:v>1.160858E-4</c:v>
                </c:pt>
                <c:pt idx="20800">
                  <c:v>1.169667E-4</c:v>
                </c:pt>
                <c:pt idx="20801">
                  <c:v>1.176407E-4</c:v>
                </c:pt>
                <c:pt idx="20802">
                  <c:v>1.1849399999999999E-4</c:v>
                </c:pt>
                <c:pt idx="20803">
                  <c:v>1.183252E-4</c:v>
                </c:pt>
                <c:pt idx="20804">
                  <c:v>1.17488E-4</c:v>
                </c:pt>
                <c:pt idx="20805">
                  <c:v>1.166384E-4</c:v>
                </c:pt>
                <c:pt idx="20806">
                  <c:v>1.1726129999999999E-4</c:v>
                </c:pt>
                <c:pt idx="20807">
                  <c:v>1.179809E-4</c:v>
                </c:pt>
                <c:pt idx="20808">
                  <c:v>1.186359E-4</c:v>
                </c:pt>
                <c:pt idx="20809">
                  <c:v>1.187333E-4</c:v>
                </c:pt>
                <c:pt idx="20810">
                  <c:v>1.179278E-4</c:v>
                </c:pt>
                <c:pt idx="20811">
                  <c:v>1.171866E-4</c:v>
                </c:pt>
                <c:pt idx="20812">
                  <c:v>1.171542E-4</c:v>
                </c:pt>
                <c:pt idx="20813">
                  <c:v>1.174407E-4</c:v>
                </c:pt>
                <c:pt idx="20814">
                  <c:v>1.18083E-4</c:v>
                </c:pt>
                <c:pt idx="20815">
                  <c:v>1.1937080000000001E-4</c:v>
                </c:pt>
                <c:pt idx="20816">
                  <c:v>1.19166E-4</c:v>
                </c:pt>
                <c:pt idx="20817">
                  <c:v>1.1884890000000001E-4</c:v>
                </c:pt>
                <c:pt idx="20818">
                  <c:v>1.1823129999999999E-4</c:v>
                </c:pt>
                <c:pt idx="20819">
                  <c:v>1.178459E-4</c:v>
                </c:pt>
                <c:pt idx="20820">
                  <c:v>1.181612E-4</c:v>
                </c:pt>
                <c:pt idx="20821">
                  <c:v>1.7281379999999999E-4</c:v>
                </c:pt>
                <c:pt idx="20822">
                  <c:v>1.99836E-4</c:v>
                </c:pt>
                <c:pt idx="20823">
                  <c:v>2.004222E-4</c:v>
                </c:pt>
                <c:pt idx="20824">
                  <c:v>1.8536909999999999E-4</c:v>
                </c:pt>
                <c:pt idx="20825">
                  <c:v>1.6704360000000001E-4</c:v>
                </c:pt>
                <c:pt idx="20826">
                  <c:v>1.528166E-4</c:v>
                </c:pt>
                <c:pt idx="20827">
                  <c:v>1.441518E-4</c:v>
                </c:pt>
                <c:pt idx="20828">
                  <c:v>1.4004919999999999E-4</c:v>
                </c:pt>
                <c:pt idx="20829">
                  <c:v>1.364762E-4</c:v>
                </c:pt>
                <c:pt idx="20830">
                  <c:v>1.321638E-4</c:v>
                </c:pt>
                <c:pt idx="20831">
                  <c:v>1.287088E-4</c:v>
                </c:pt>
                <c:pt idx="20832">
                  <c:v>1.246695E-4</c:v>
                </c:pt>
                <c:pt idx="20833">
                  <c:v>1.2383850000000001E-4</c:v>
                </c:pt>
                <c:pt idx="20834">
                  <c:v>1.2321970000000001E-4</c:v>
                </c:pt>
                <c:pt idx="20835">
                  <c:v>1.222118E-4</c:v>
                </c:pt>
                <c:pt idx="20836">
                  <c:v>1.2247279999999999E-4</c:v>
                </c:pt>
                <c:pt idx="20837">
                  <c:v>1.209402E-4</c:v>
                </c:pt>
                <c:pt idx="20838">
                  <c:v>1.193354E-4</c:v>
                </c:pt>
                <c:pt idx="20839">
                  <c:v>1.187824E-4</c:v>
                </c:pt>
                <c:pt idx="20840">
                  <c:v>1.18764E-4</c:v>
                </c:pt>
                <c:pt idx="20841">
                  <c:v>1.1930069999999999E-4</c:v>
                </c:pt>
                <c:pt idx="20842">
                  <c:v>1.2008279999999999E-4</c:v>
                </c:pt>
                <c:pt idx="20843">
                  <c:v>1.204364E-4</c:v>
                </c:pt>
                <c:pt idx="20844">
                  <c:v>1.2005390000000001E-4</c:v>
                </c:pt>
                <c:pt idx="20845">
                  <c:v>1.186248E-4</c:v>
                </c:pt>
                <c:pt idx="20846">
                  <c:v>1.1776E-4</c:v>
                </c:pt>
                <c:pt idx="20847">
                  <c:v>1.180164E-4</c:v>
                </c:pt>
                <c:pt idx="20848">
                  <c:v>1.188139E-4</c:v>
                </c:pt>
                <c:pt idx="20849">
                  <c:v>1.192869E-4</c:v>
                </c:pt>
                <c:pt idx="20850">
                  <c:v>1.185509E-4</c:v>
                </c:pt>
                <c:pt idx="20851">
                  <c:v>1.184782E-4</c:v>
                </c:pt>
                <c:pt idx="20852">
                  <c:v>1.1884949999999999E-4</c:v>
                </c:pt>
                <c:pt idx="20853">
                  <c:v>1.1955350000000001E-4</c:v>
                </c:pt>
                <c:pt idx="20854">
                  <c:v>1.20697E-4</c:v>
                </c:pt>
                <c:pt idx="20855">
                  <c:v>1.212379E-4</c:v>
                </c:pt>
                <c:pt idx="20856">
                  <c:v>1.21412E-4</c:v>
                </c:pt>
                <c:pt idx="20857">
                  <c:v>1.2057270000000001E-4</c:v>
                </c:pt>
                <c:pt idx="20858">
                  <c:v>1.193103E-4</c:v>
                </c:pt>
                <c:pt idx="20859">
                  <c:v>1.181742E-4</c:v>
                </c:pt>
                <c:pt idx="20860">
                  <c:v>1.185026E-4</c:v>
                </c:pt>
                <c:pt idx="20861">
                  <c:v>1.194085E-4</c:v>
                </c:pt>
                <c:pt idx="20862">
                  <c:v>1.198269E-4</c:v>
                </c:pt>
                <c:pt idx="20863">
                  <c:v>1.1995510000000001E-4</c:v>
                </c:pt>
                <c:pt idx="20864">
                  <c:v>1.193829E-4</c:v>
                </c:pt>
                <c:pt idx="20865">
                  <c:v>1.1865420000000001E-4</c:v>
                </c:pt>
                <c:pt idx="20866">
                  <c:v>1.197935E-4</c:v>
                </c:pt>
                <c:pt idx="20867">
                  <c:v>1.208018E-4</c:v>
                </c:pt>
                <c:pt idx="20868">
                  <c:v>1.2219800000000001E-4</c:v>
                </c:pt>
                <c:pt idx="20869">
                  <c:v>1.2308229999999999E-4</c:v>
                </c:pt>
                <c:pt idx="20870">
                  <c:v>1.2217430000000001E-4</c:v>
                </c:pt>
                <c:pt idx="20871">
                  <c:v>1.2082749999999999E-4</c:v>
                </c:pt>
                <c:pt idx="20872">
                  <c:v>1.2016589999999999E-4</c:v>
                </c:pt>
                <c:pt idx="20873">
                  <c:v>1.206658E-4</c:v>
                </c:pt>
                <c:pt idx="20874">
                  <c:v>1.213131E-4</c:v>
                </c:pt>
                <c:pt idx="20875">
                  <c:v>1.221428E-4</c:v>
                </c:pt>
                <c:pt idx="20876">
                  <c:v>1.2312259999999999E-4</c:v>
                </c:pt>
                <c:pt idx="20877">
                  <c:v>1.2247460000000001E-4</c:v>
                </c:pt>
                <c:pt idx="20878">
                  <c:v>1.2130230000000001E-4</c:v>
                </c:pt>
                <c:pt idx="20879">
                  <c:v>1.20454E-4</c:v>
                </c:pt>
                <c:pt idx="20880">
                  <c:v>1.207322E-4</c:v>
                </c:pt>
                <c:pt idx="20881">
                  <c:v>1.217839E-4</c:v>
                </c:pt>
                <c:pt idx="20882">
                  <c:v>1.233199E-4</c:v>
                </c:pt>
                <c:pt idx="20883">
                  <c:v>1.236616E-4</c:v>
                </c:pt>
                <c:pt idx="20884">
                  <c:v>1.2270670000000001E-4</c:v>
                </c:pt>
                <c:pt idx="20885">
                  <c:v>1.21076E-4</c:v>
                </c:pt>
                <c:pt idx="20886">
                  <c:v>1.202131E-4</c:v>
                </c:pt>
                <c:pt idx="20887">
                  <c:v>1.211192E-4</c:v>
                </c:pt>
                <c:pt idx="20888">
                  <c:v>1.220479E-4</c:v>
                </c:pt>
                <c:pt idx="20889">
                  <c:v>1.2304840000000001E-4</c:v>
                </c:pt>
                <c:pt idx="20890">
                  <c:v>1.2365990000000001E-4</c:v>
                </c:pt>
                <c:pt idx="20891">
                  <c:v>1.2347930000000001E-4</c:v>
                </c:pt>
                <c:pt idx="20892">
                  <c:v>1.225876E-4</c:v>
                </c:pt>
                <c:pt idx="20893">
                  <c:v>1.211897E-4</c:v>
                </c:pt>
                <c:pt idx="20894">
                  <c:v>1.217765E-4</c:v>
                </c:pt>
                <c:pt idx="20895">
                  <c:v>1.2170990000000001E-4</c:v>
                </c:pt>
                <c:pt idx="20896">
                  <c:v>1.226368E-4</c:v>
                </c:pt>
                <c:pt idx="20897">
                  <c:v>1.231243E-4</c:v>
                </c:pt>
                <c:pt idx="20898">
                  <c:v>1.2292959999999999E-4</c:v>
                </c:pt>
                <c:pt idx="20899">
                  <c:v>1.220669E-4</c:v>
                </c:pt>
                <c:pt idx="20900">
                  <c:v>1.2148190000000001E-4</c:v>
                </c:pt>
                <c:pt idx="20901">
                  <c:v>1.225399E-4</c:v>
                </c:pt>
                <c:pt idx="20902">
                  <c:v>1.23392E-4</c:v>
                </c:pt>
                <c:pt idx="20903">
                  <c:v>1.24733E-4</c:v>
                </c:pt>
                <c:pt idx="20904">
                  <c:v>1.2497579999999999E-4</c:v>
                </c:pt>
                <c:pt idx="20905">
                  <c:v>1.242735E-4</c:v>
                </c:pt>
                <c:pt idx="20906">
                  <c:v>1.2365060000000001E-4</c:v>
                </c:pt>
                <c:pt idx="20907">
                  <c:v>1.2319570000000001E-4</c:v>
                </c:pt>
                <c:pt idx="20908">
                  <c:v>1.2346009999999999E-4</c:v>
                </c:pt>
                <c:pt idx="20909">
                  <c:v>1.2370529999999999E-4</c:v>
                </c:pt>
                <c:pt idx="20910">
                  <c:v>1.2441399999999999E-4</c:v>
                </c:pt>
                <c:pt idx="20911">
                  <c:v>1.814904E-4</c:v>
                </c:pt>
                <c:pt idx="20912">
                  <c:v>2.0929170000000001E-4</c:v>
                </c:pt>
                <c:pt idx="20913">
                  <c:v>2.0996820000000001E-4</c:v>
                </c:pt>
                <c:pt idx="20914">
                  <c:v>1.939562E-4</c:v>
                </c:pt>
                <c:pt idx="20915">
                  <c:v>1.750504E-4</c:v>
                </c:pt>
                <c:pt idx="20916">
                  <c:v>1.600828E-4</c:v>
                </c:pt>
                <c:pt idx="20917">
                  <c:v>1.50855E-4</c:v>
                </c:pt>
                <c:pt idx="20918">
                  <c:v>1.4524239999999999E-4</c:v>
                </c:pt>
                <c:pt idx="20919">
                  <c:v>1.408758E-4</c:v>
                </c:pt>
                <c:pt idx="20920">
                  <c:v>1.3667329999999999E-4</c:v>
                </c:pt>
                <c:pt idx="20921">
                  <c:v>1.323497E-4</c:v>
                </c:pt>
                <c:pt idx="20922">
                  <c:v>1.3064249999999999E-4</c:v>
                </c:pt>
                <c:pt idx="20923">
                  <c:v>1.3030180000000001E-4</c:v>
                </c:pt>
                <c:pt idx="20924">
                  <c:v>1.299115E-4</c:v>
                </c:pt>
                <c:pt idx="20925">
                  <c:v>1.299812E-4</c:v>
                </c:pt>
                <c:pt idx="20926">
                  <c:v>1.2981359999999999E-4</c:v>
                </c:pt>
                <c:pt idx="20927">
                  <c:v>1.2862219999999999E-4</c:v>
                </c:pt>
                <c:pt idx="20928">
                  <c:v>1.2743990000000001E-4</c:v>
                </c:pt>
                <c:pt idx="20929">
                  <c:v>1.280252E-4</c:v>
                </c:pt>
                <c:pt idx="20930">
                  <c:v>1.278734E-4</c:v>
                </c:pt>
                <c:pt idx="20931">
                  <c:v>1.2810419999999999E-4</c:v>
                </c:pt>
                <c:pt idx="20932">
                  <c:v>1.273643E-4</c:v>
                </c:pt>
                <c:pt idx="20933">
                  <c:v>1.2658069999999999E-4</c:v>
                </c:pt>
                <c:pt idx="20934">
                  <c:v>1.2568519999999999E-4</c:v>
                </c:pt>
                <c:pt idx="20935">
                  <c:v>1.2593239999999999E-4</c:v>
                </c:pt>
                <c:pt idx="20936">
                  <c:v>1.26165E-4</c:v>
                </c:pt>
                <c:pt idx="20937">
                  <c:v>1.270709E-4</c:v>
                </c:pt>
                <c:pt idx="20938">
                  <c:v>1.2851409999999999E-4</c:v>
                </c:pt>
                <c:pt idx="20939">
                  <c:v>1.278285E-4</c:v>
                </c:pt>
                <c:pt idx="20940">
                  <c:v>1.271856E-4</c:v>
                </c:pt>
                <c:pt idx="20941">
                  <c:v>1.2606849999999999E-4</c:v>
                </c:pt>
                <c:pt idx="20942">
                  <c:v>1.2688679999999999E-4</c:v>
                </c:pt>
                <c:pt idx="20943">
                  <c:v>1.2720860000000001E-4</c:v>
                </c:pt>
                <c:pt idx="20944">
                  <c:v>1.277994E-4</c:v>
                </c:pt>
                <c:pt idx="20945">
                  <c:v>1.2786110000000001E-4</c:v>
                </c:pt>
                <c:pt idx="20946">
                  <c:v>1.266378E-4</c:v>
                </c:pt>
                <c:pt idx="20947">
                  <c:v>1.255924E-4</c:v>
                </c:pt>
                <c:pt idx="20948">
                  <c:v>1.245338E-4</c:v>
                </c:pt>
                <c:pt idx="20949">
                  <c:v>1.2516259999999999E-4</c:v>
                </c:pt>
                <c:pt idx="20950">
                  <c:v>1.263495E-4</c:v>
                </c:pt>
                <c:pt idx="20951">
                  <c:v>1.279389E-4</c:v>
                </c:pt>
                <c:pt idx="20952">
                  <c:v>1.2846339999999999E-4</c:v>
                </c:pt>
                <c:pt idx="20953">
                  <c:v>1.2762259999999999E-4</c:v>
                </c:pt>
                <c:pt idx="20954">
                  <c:v>1.2634629999999999E-4</c:v>
                </c:pt>
                <c:pt idx="20955">
                  <c:v>1.2663600000000001E-4</c:v>
                </c:pt>
                <c:pt idx="20956">
                  <c:v>1.2704949999999999E-4</c:v>
                </c:pt>
                <c:pt idx="20957">
                  <c:v>1.2761399999999999E-4</c:v>
                </c:pt>
                <c:pt idx="20958">
                  <c:v>1.283875E-4</c:v>
                </c:pt>
                <c:pt idx="20959">
                  <c:v>1.290369E-4</c:v>
                </c:pt>
                <c:pt idx="20960">
                  <c:v>1.2778280000000001E-4</c:v>
                </c:pt>
                <c:pt idx="20961">
                  <c:v>1.2670509999999999E-4</c:v>
                </c:pt>
                <c:pt idx="20962">
                  <c:v>1.2576190000000001E-4</c:v>
                </c:pt>
                <c:pt idx="20963">
                  <c:v>1.2622689999999999E-4</c:v>
                </c:pt>
                <c:pt idx="20964">
                  <c:v>1.2706339999999999E-4</c:v>
                </c:pt>
                <c:pt idx="20965">
                  <c:v>1.2821490000000001E-4</c:v>
                </c:pt>
                <c:pt idx="20966">
                  <c:v>1.292523E-4</c:v>
                </c:pt>
                <c:pt idx="20967">
                  <c:v>1.290311E-4</c:v>
                </c:pt>
                <c:pt idx="20968">
                  <c:v>1.2877409999999999E-4</c:v>
                </c:pt>
                <c:pt idx="20969">
                  <c:v>1.2844110000000001E-4</c:v>
                </c:pt>
                <c:pt idx="20970">
                  <c:v>1.2848189999999999E-4</c:v>
                </c:pt>
                <c:pt idx="20971">
                  <c:v>1.289482E-4</c:v>
                </c:pt>
                <c:pt idx="20972">
                  <c:v>1.3015650000000001E-4</c:v>
                </c:pt>
                <c:pt idx="20973">
                  <c:v>1.3087299999999999E-4</c:v>
                </c:pt>
                <c:pt idx="20974">
                  <c:v>1.314036E-4</c:v>
                </c:pt>
                <c:pt idx="20975">
                  <c:v>1.2981080000000001E-4</c:v>
                </c:pt>
                <c:pt idx="20976">
                  <c:v>1.2900570000000001E-4</c:v>
                </c:pt>
                <c:pt idx="20977">
                  <c:v>1.282376E-4</c:v>
                </c:pt>
                <c:pt idx="20978">
                  <c:v>1.286564E-4</c:v>
                </c:pt>
                <c:pt idx="20979">
                  <c:v>1.2935400000000001E-4</c:v>
                </c:pt>
                <c:pt idx="20980">
                  <c:v>1.300532E-4</c:v>
                </c:pt>
                <c:pt idx="20981">
                  <c:v>1.30192E-4</c:v>
                </c:pt>
                <c:pt idx="20982">
                  <c:v>1.310513E-4</c:v>
                </c:pt>
                <c:pt idx="20983">
                  <c:v>1.302295E-4</c:v>
                </c:pt>
                <c:pt idx="20984">
                  <c:v>1.289834E-4</c:v>
                </c:pt>
                <c:pt idx="20985">
                  <c:v>1.2778050000000001E-4</c:v>
                </c:pt>
                <c:pt idx="20986">
                  <c:v>1.2802169999999999E-4</c:v>
                </c:pt>
                <c:pt idx="20987">
                  <c:v>1.289932E-4</c:v>
                </c:pt>
                <c:pt idx="20988">
                  <c:v>1.2966489999999999E-4</c:v>
                </c:pt>
                <c:pt idx="20989">
                  <c:v>1.3013329999999999E-4</c:v>
                </c:pt>
                <c:pt idx="20990">
                  <c:v>1.2960669999999999E-4</c:v>
                </c:pt>
                <c:pt idx="20991">
                  <c:v>1.2915959999999999E-4</c:v>
                </c:pt>
                <c:pt idx="20992">
                  <c:v>1.287797E-4</c:v>
                </c:pt>
                <c:pt idx="20993">
                  <c:v>1.2913620000000001E-4</c:v>
                </c:pt>
                <c:pt idx="20994">
                  <c:v>1.2984159999999999E-4</c:v>
                </c:pt>
                <c:pt idx="20995">
                  <c:v>1.310943E-4</c:v>
                </c:pt>
                <c:pt idx="20996">
                  <c:v>1.3093569999999999E-4</c:v>
                </c:pt>
                <c:pt idx="20997">
                  <c:v>1.3051849999999999E-4</c:v>
                </c:pt>
                <c:pt idx="20998">
                  <c:v>1.2977919999999999E-4</c:v>
                </c:pt>
                <c:pt idx="20999">
                  <c:v>1.2871860000000001E-4</c:v>
                </c:pt>
                <c:pt idx="21000">
                  <c:v>1.2915459999999999E-4</c:v>
                </c:pt>
                <c:pt idx="21001">
                  <c:v>1.300207E-4</c:v>
                </c:pt>
                <c:pt idx="21002">
                  <c:v>1.3026859999999999E-4</c:v>
                </c:pt>
                <c:pt idx="21003">
                  <c:v>1.305414E-4</c:v>
                </c:pt>
                <c:pt idx="21004">
                  <c:v>1.3030569999999999E-4</c:v>
                </c:pt>
                <c:pt idx="21005">
                  <c:v>1.859942E-4</c:v>
                </c:pt>
                <c:pt idx="21006">
                  <c:v>2.153325E-4</c:v>
                </c:pt>
                <c:pt idx="21007">
                  <c:v>2.1602430000000001E-4</c:v>
                </c:pt>
                <c:pt idx="21008">
                  <c:v>2.01001E-4</c:v>
                </c:pt>
                <c:pt idx="21009">
                  <c:v>1.8192370000000001E-4</c:v>
                </c:pt>
                <c:pt idx="21010">
                  <c:v>1.6675929999999999E-4</c:v>
                </c:pt>
                <c:pt idx="21011">
                  <c:v>1.5787209999999999E-4</c:v>
                </c:pt>
                <c:pt idx="21012">
                  <c:v>1.52881E-4</c:v>
                </c:pt>
                <c:pt idx="21013">
                  <c:v>1.48271E-4</c:v>
                </c:pt>
                <c:pt idx="21014">
                  <c:v>1.4336359999999999E-4</c:v>
                </c:pt>
                <c:pt idx="21015">
                  <c:v>1.4015619999999999E-4</c:v>
                </c:pt>
                <c:pt idx="21016">
                  <c:v>1.363542E-4</c:v>
                </c:pt>
                <c:pt idx="21017">
                  <c:v>1.352298E-4</c:v>
                </c:pt>
                <c:pt idx="21018">
                  <c:v>1.3485330000000001E-4</c:v>
                </c:pt>
                <c:pt idx="21019">
                  <c:v>1.3515679999999999E-4</c:v>
                </c:pt>
                <c:pt idx="21020">
                  <c:v>1.356803E-4</c:v>
                </c:pt>
                <c:pt idx="21021">
                  <c:v>1.340092E-4</c:v>
                </c:pt>
                <c:pt idx="21022">
                  <c:v>1.3296639999999999E-4</c:v>
                </c:pt>
                <c:pt idx="21023">
                  <c:v>1.3203170000000001E-4</c:v>
                </c:pt>
                <c:pt idx="21024">
                  <c:v>1.3277100000000001E-4</c:v>
                </c:pt>
                <c:pt idx="21025">
                  <c:v>1.3288030000000001E-4</c:v>
                </c:pt>
                <c:pt idx="21026">
                  <c:v>1.3311409999999999E-4</c:v>
                </c:pt>
                <c:pt idx="21027">
                  <c:v>1.3244050000000001E-4</c:v>
                </c:pt>
                <c:pt idx="21028">
                  <c:v>1.3167410000000001E-4</c:v>
                </c:pt>
                <c:pt idx="21029">
                  <c:v>1.312149E-4</c:v>
                </c:pt>
                <c:pt idx="21030">
                  <c:v>1.3183269999999999E-4</c:v>
                </c:pt>
                <c:pt idx="21031">
                  <c:v>1.328926E-4</c:v>
                </c:pt>
                <c:pt idx="21032">
                  <c:v>1.3357930000000001E-4</c:v>
                </c:pt>
                <c:pt idx="21033">
                  <c:v>1.3445739999999999E-4</c:v>
                </c:pt>
                <c:pt idx="21034">
                  <c:v>1.3278930000000001E-4</c:v>
                </c:pt>
                <c:pt idx="21035">
                  <c:v>1.310944E-4</c:v>
                </c:pt>
                <c:pt idx="21036">
                  <c:v>1.3033909999999999E-4</c:v>
                </c:pt>
                <c:pt idx="21037">
                  <c:v>1.3027589999999999E-4</c:v>
                </c:pt>
                <c:pt idx="21038">
                  <c:v>1.3136549999999999E-4</c:v>
                </c:pt>
                <c:pt idx="21039">
                  <c:v>1.321792E-4</c:v>
                </c:pt>
                <c:pt idx="21040">
                  <c:v>1.3279390000000001E-4</c:v>
                </c:pt>
                <c:pt idx="21041">
                  <c:v>1.3251459999999999E-4</c:v>
                </c:pt>
                <c:pt idx="21042">
                  <c:v>1.3135539999999999E-4</c:v>
                </c:pt>
                <c:pt idx="21043">
                  <c:v>1.3097510000000001E-4</c:v>
                </c:pt>
                <c:pt idx="21044">
                  <c:v>1.307522E-4</c:v>
                </c:pt>
                <c:pt idx="21045">
                  <c:v>1.314892E-4</c:v>
                </c:pt>
                <c:pt idx="21046">
                  <c:v>1.3178659999999999E-4</c:v>
                </c:pt>
                <c:pt idx="21047">
                  <c:v>1.32526E-4</c:v>
                </c:pt>
                <c:pt idx="21048">
                  <c:v>1.3114689999999999E-4</c:v>
                </c:pt>
                <c:pt idx="21049">
                  <c:v>1.3008550000000001E-4</c:v>
                </c:pt>
                <c:pt idx="21050">
                  <c:v>1.2983419999999999E-4</c:v>
                </c:pt>
                <c:pt idx="21051">
                  <c:v>1.2949399999999999E-4</c:v>
                </c:pt>
                <c:pt idx="21052">
                  <c:v>1.3097019999999999E-4</c:v>
                </c:pt>
                <c:pt idx="21053">
                  <c:v>1.3252500000000001E-4</c:v>
                </c:pt>
                <c:pt idx="21054">
                  <c:v>1.3407520000000001E-4</c:v>
                </c:pt>
                <c:pt idx="21055">
                  <c:v>1.335911E-4</c:v>
                </c:pt>
                <c:pt idx="21056">
                  <c:v>1.331448E-4</c:v>
                </c:pt>
                <c:pt idx="21057">
                  <c:v>1.3180289999999999E-4</c:v>
                </c:pt>
                <c:pt idx="21058">
                  <c:v>1.3117479999999999E-4</c:v>
                </c:pt>
                <c:pt idx="21059">
                  <c:v>1.3232970000000001E-4</c:v>
                </c:pt>
                <c:pt idx="21060">
                  <c:v>1.3241650000000001E-4</c:v>
                </c:pt>
                <c:pt idx="21061">
                  <c:v>1.336319E-4</c:v>
                </c:pt>
                <c:pt idx="21062">
                  <c:v>1.337423E-4</c:v>
                </c:pt>
                <c:pt idx="21063">
                  <c:v>1.3258949999999999E-4</c:v>
                </c:pt>
                <c:pt idx="21064">
                  <c:v>1.32049E-4</c:v>
                </c:pt>
                <c:pt idx="21065">
                  <c:v>1.31552E-4</c:v>
                </c:pt>
                <c:pt idx="21066">
                  <c:v>1.3177459999999999E-4</c:v>
                </c:pt>
                <c:pt idx="21067">
                  <c:v>1.327012E-4</c:v>
                </c:pt>
                <c:pt idx="21068">
                  <c:v>1.3366680000000001E-4</c:v>
                </c:pt>
                <c:pt idx="21069">
                  <c:v>1.3310770000000001E-4</c:v>
                </c:pt>
                <c:pt idx="21070">
                  <c:v>1.322292E-4</c:v>
                </c:pt>
                <c:pt idx="21071">
                  <c:v>1.316787E-4</c:v>
                </c:pt>
                <c:pt idx="21072">
                  <c:v>1.3100079999999999E-4</c:v>
                </c:pt>
                <c:pt idx="21073">
                  <c:v>1.3200040000000001E-4</c:v>
                </c:pt>
                <c:pt idx="21074">
                  <c:v>1.332514E-4</c:v>
                </c:pt>
                <c:pt idx="21075">
                  <c:v>1.348059E-4</c:v>
                </c:pt>
                <c:pt idx="21076">
                  <c:v>1.3427799999999999E-4</c:v>
                </c:pt>
                <c:pt idx="21077">
                  <c:v>1.3396020000000001E-4</c:v>
                </c:pt>
                <c:pt idx="21078">
                  <c:v>1.3375339999999999E-4</c:v>
                </c:pt>
                <c:pt idx="21079">
                  <c:v>1.3315690000000001E-4</c:v>
                </c:pt>
                <c:pt idx="21080">
                  <c:v>1.340549E-4</c:v>
                </c:pt>
                <c:pt idx="21081">
                  <c:v>1.3548210000000001E-4</c:v>
                </c:pt>
                <c:pt idx="21082">
                  <c:v>1.368423E-4</c:v>
                </c:pt>
                <c:pt idx="21083">
                  <c:v>1.3580459999999999E-4</c:v>
                </c:pt>
                <c:pt idx="21084">
                  <c:v>1.343266E-4</c:v>
                </c:pt>
                <c:pt idx="21085">
                  <c:v>1.332545E-4</c:v>
                </c:pt>
                <c:pt idx="21086">
                  <c:v>1.3232989999999999E-4</c:v>
                </c:pt>
                <c:pt idx="21087">
                  <c:v>1.332234E-4</c:v>
                </c:pt>
                <c:pt idx="21088">
                  <c:v>1.3502659999999999E-4</c:v>
                </c:pt>
                <c:pt idx="21089">
                  <c:v>1.3644190000000001E-4</c:v>
                </c:pt>
                <c:pt idx="21090">
                  <c:v>1.357431E-4</c:v>
                </c:pt>
                <c:pt idx="21091">
                  <c:v>1.3506769999999999E-4</c:v>
                </c:pt>
                <c:pt idx="21092">
                  <c:v>1.3505599999999999E-4</c:v>
                </c:pt>
                <c:pt idx="21093">
                  <c:v>1.347017E-4</c:v>
                </c:pt>
                <c:pt idx="21094">
                  <c:v>1.3589010000000001E-4</c:v>
                </c:pt>
                <c:pt idx="21095">
                  <c:v>1.3732689999999999E-4</c:v>
                </c:pt>
                <c:pt idx="21096">
                  <c:v>1.3821260000000001E-4</c:v>
                </c:pt>
                <c:pt idx="21097">
                  <c:v>1.3747760000000001E-4</c:v>
                </c:pt>
                <c:pt idx="21098">
                  <c:v>1.364057E-4</c:v>
                </c:pt>
                <c:pt idx="21099">
                  <c:v>1.3623279999999999E-4</c:v>
                </c:pt>
                <c:pt idx="21100">
                  <c:v>1.355967E-4</c:v>
                </c:pt>
                <c:pt idx="21101">
                  <c:v>1.3582159999999999E-4</c:v>
                </c:pt>
                <c:pt idx="21102">
                  <c:v>1.9543650000000001E-4</c:v>
                </c:pt>
                <c:pt idx="21103">
                  <c:v>2.2582E-4</c:v>
                </c:pt>
                <c:pt idx="21104">
                  <c:v>2.273346E-4</c:v>
                </c:pt>
                <c:pt idx="21105">
                  <c:v>2.1251700000000001E-4</c:v>
                </c:pt>
                <c:pt idx="21106">
                  <c:v>1.926047E-4</c:v>
                </c:pt>
                <c:pt idx="21107">
                  <c:v>1.7747300000000001E-4</c:v>
                </c:pt>
                <c:pt idx="21108">
                  <c:v>1.680668E-4</c:v>
                </c:pt>
                <c:pt idx="21109">
                  <c:v>1.6269879999999999E-4</c:v>
                </c:pt>
                <c:pt idx="21110">
                  <c:v>1.5711260000000001E-4</c:v>
                </c:pt>
                <c:pt idx="21111">
                  <c:v>1.5261969999999999E-4</c:v>
                </c:pt>
                <c:pt idx="21112">
                  <c:v>1.4722460000000001E-4</c:v>
                </c:pt>
                <c:pt idx="21113">
                  <c:v>1.4358369999999999E-4</c:v>
                </c:pt>
                <c:pt idx="21114">
                  <c:v>1.4235659999999999E-4</c:v>
                </c:pt>
                <c:pt idx="21115">
                  <c:v>1.428375E-4</c:v>
                </c:pt>
                <c:pt idx="21116">
                  <c:v>1.424152E-4</c:v>
                </c:pt>
                <c:pt idx="21117">
                  <c:v>1.4244149999999999E-4</c:v>
                </c:pt>
                <c:pt idx="21118">
                  <c:v>1.4086710000000001E-4</c:v>
                </c:pt>
                <c:pt idx="21119">
                  <c:v>1.3969190000000001E-4</c:v>
                </c:pt>
                <c:pt idx="21120">
                  <c:v>1.390815E-4</c:v>
                </c:pt>
                <c:pt idx="21121">
                  <c:v>1.4002E-4</c:v>
                </c:pt>
                <c:pt idx="21122">
                  <c:v>1.403148E-4</c:v>
                </c:pt>
                <c:pt idx="21123">
                  <c:v>1.4102790000000001E-4</c:v>
                </c:pt>
                <c:pt idx="21124">
                  <c:v>1.4014109999999999E-4</c:v>
                </c:pt>
                <c:pt idx="21125">
                  <c:v>1.3895499999999999E-4</c:v>
                </c:pt>
                <c:pt idx="21126">
                  <c:v>1.390234E-4</c:v>
                </c:pt>
                <c:pt idx="21127">
                  <c:v>1.3909259999999999E-4</c:v>
                </c:pt>
                <c:pt idx="21128">
                  <c:v>1.3926570000000001E-4</c:v>
                </c:pt>
                <c:pt idx="21129">
                  <c:v>1.3950240000000001E-4</c:v>
                </c:pt>
                <c:pt idx="21130">
                  <c:v>1.403248E-4</c:v>
                </c:pt>
                <c:pt idx="21131">
                  <c:v>1.414438E-4</c:v>
                </c:pt>
                <c:pt idx="21132">
                  <c:v>1.4184270000000001E-4</c:v>
                </c:pt>
                <c:pt idx="21133">
                  <c:v>1.4088610000000001E-4</c:v>
                </c:pt>
                <c:pt idx="21134">
                  <c:v>1.4098379999999999E-4</c:v>
                </c:pt>
                <c:pt idx="21135">
                  <c:v>1.4056560000000001E-4</c:v>
                </c:pt>
                <c:pt idx="21136">
                  <c:v>1.3962840000000001E-4</c:v>
                </c:pt>
                <c:pt idx="21137">
                  <c:v>1.395593E-4</c:v>
                </c:pt>
                <c:pt idx="21138">
                  <c:v>1.412799E-4</c:v>
                </c:pt>
                <c:pt idx="21139">
                  <c:v>1.4207590000000001E-4</c:v>
                </c:pt>
                <c:pt idx="21140">
                  <c:v>1.432185E-4</c:v>
                </c:pt>
                <c:pt idx="21141">
                  <c:v>1.440802E-4</c:v>
                </c:pt>
                <c:pt idx="21142">
                  <c:v>1.4452390000000001E-4</c:v>
                </c:pt>
                <c:pt idx="21143">
                  <c:v>1.439108E-4</c:v>
                </c:pt>
                <c:pt idx="21144">
                  <c:v>1.4387579999999999E-4</c:v>
                </c:pt>
                <c:pt idx="21145">
                  <c:v>1.437399E-4</c:v>
                </c:pt>
                <c:pt idx="21146">
                  <c:v>1.4321900000000001E-4</c:v>
                </c:pt>
                <c:pt idx="21147">
                  <c:v>1.4305479999999999E-4</c:v>
                </c:pt>
                <c:pt idx="21148">
                  <c:v>1.441483E-4</c:v>
                </c:pt>
                <c:pt idx="21149">
                  <c:v>1.4472850000000001E-4</c:v>
                </c:pt>
                <c:pt idx="21150">
                  <c:v>1.439709E-4</c:v>
                </c:pt>
                <c:pt idx="21151">
                  <c:v>1.4345389999999999E-4</c:v>
                </c:pt>
                <c:pt idx="21152">
                  <c:v>1.438492E-4</c:v>
                </c:pt>
                <c:pt idx="21153">
                  <c:v>1.436877E-4</c:v>
                </c:pt>
                <c:pt idx="21154">
                  <c:v>1.440507E-4</c:v>
                </c:pt>
                <c:pt idx="21155">
                  <c:v>1.4487239999999999E-4</c:v>
                </c:pt>
                <c:pt idx="21156">
                  <c:v>1.453533E-4</c:v>
                </c:pt>
                <c:pt idx="21157">
                  <c:v>1.445478E-4</c:v>
                </c:pt>
                <c:pt idx="21158">
                  <c:v>1.4482979999999999E-4</c:v>
                </c:pt>
                <c:pt idx="21159">
                  <c:v>1.4513929999999999E-4</c:v>
                </c:pt>
                <c:pt idx="21160">
                  <c:v>1.4480879999999999E-4</c:v>
                </c:pt>
                <c:pt idx="21161">
                  <c:v>1.4595069999999999E-4</c:v>
                </c:pt>
                <c:pt idx="21162">
                  <c:v>1.4615590000000001E-4</c:v>
                </c:pt>
                <c:pt idx="21163">
                  <c:v>1.4686540000000001E-4</c:v>
                </c:pt>
                <c:pt idx="21164">
                  <c:v>1.4537790000000001E-4</c:v>
                </c:pt>
                <c:pt idx="21165">
                  <c:v>1.4498479999999999E-4</c:v>
                </c:pt>
                <c:pt idx="21166">
                  <c:v>1.4643039999999999E-4</c:v>
                </c:pt>
                <c:pt idx="21167">
                  <c:v>1.4640850000000001E-4</c:v>
                </c:pt>
                <c:pt idx="21168">
                  <c:v>1.477211E-4</c:v>
                </c:pt>
                <c:pt idx="21169">
                  <c:v>1.4785739999999999E-4</c:v>
                </c:pt>
                <c:pt idx="21170">
                  <c:v>1.481082E-4</c:v>
                </c:pt>
                <c:pt idx="21171">
                  <c:v>1.4790269999999999E-4</c:v>
                </c:pt>
                <c:pt idx="21172">
                  <c:v>1.4662679999999999E-4</c:v>
                </c:pt>
                <c:pt idx="21173">
                  <c:v>1.4651050000000001E-4</c:v>
                </c:pt>
                <c:pt idx="21174">
                  <c:v>1.4682089999999999E-4</c:v>
                </c:pt>
                <c:pt idx="21175">
                  <c:v>1.473216E-4</c:v>
                </c:pt>
                <c:pt idx="21176">
                  <c:v>1.4812340000000001E-4</c:v>
                </c:pt>
                <c:pt idx="21177">
                  <c:v>1.4897479999999999E-4</c:v>
                </c:pt>
                <c:pt idx="21178">
                  <c:v>1.4932540000000001E-4</c:v>
                </c:pt>
                <c:pt idx="21179">
                  <c:v>1.4850900000000001E-4</c:v>
                </c:pt>
                <c:pt idx="21180">
                  <c:v>1.480133E-4</c:v>
                </c:pt>
                <c:pt idx="21181">
                  <c:v>1.4791110000000001E-4</c:v>
                </c:pt>
                <c:pt idx="21182">
                  <c:v>1.478315E-4</c:v>
                </c:pt>
                <c:pt idx="21183">
                  <c:v>1.4821920000000001E-4</c:v>
                </c:pt>
                <c:pt idx="21184">
                  <c:v>1.492721E-4</c:v>
                </c:pt>
                <c:pt idx="21185">
                  <c:v>1.497945E-4</c:v>
                </c:pt>
                <c:pt idx="21186">
                  <c:v>1.4922899999999999E-4</c:v>
                </c:pt>
                <c:pt idx="21187">
                  <c:v>1.4736480000000001E-4</c:v>
                </c:pt>
                <c:pt idx="21188">
                  <c:v>1.4581859999999999E-4</c:v>
                </c:pt>
                <c:pt idx="21189">
                  <c:v>1.4526210000000001E-4</c:v>
                </c:pt>
                <c:pt idx="21190">
                  <c:v>1.4665739999999999E-4</c:v>
                </c:pt>
                <c:pt idx="21191">
                  <c:v>1.4872900000000001E-4</c:v>
                </c:pt>
                <c:pt idx="21192">
                  <c:v>1.499552E-4</c:v>
                </c:pt>
                <c:pt idx="21193">
                  <c:v>1.518418E-4</c:v>
                </c:pt>
                <c:pt idx="21194">
                  <c:v>1.5139489999999999E-4</c:v>
                </c:pt>
                <c:pt idx="21195">
                  <c:v>1.500634E-4</c:v>
                </c:pt>
                <c:pt idx="21196">
                  <c:v>1.489668E-4</c:v>
                </c:pt>
                <c:pt idx="21197">
                  <c:v>1.4914999999999999E-4</c:v>
                </c:pt>
                <c:pt idx="21198">
                  <c:v>1.498452E-4</c:v>
                </c:pt>
                <c:pt idx="21199">
                  <c:v>1.5098959999999999E-4</c:v>
                </c:pt>
                <c:pt idx="21200">
                  <c:v>1.505411E-4</c:v>
                </c:pt>
                <c:pt idx="21201">
                  <c:v>1.518275E-4</c:v>
                </c:pt>
                <c:pt idx="21202">
                  <c:v>1.5019109999999999E-4</c:v>
                </c:pt>
                <c:pt idx="21203">
                  <c:v>1.489424E-4</c:v>
                </c:pt>
                <c:pt idx="21204">
                  <c:v>2.108287E-4</c:v>
                </c:pt>
                <c:pt idx="21205">
                  <c:v>2.4341289999999999E-4</c:v>
                </c:pt>
                <c:pt idx="21206">
                  <c:v>2.4511109999999998E-4</c:v>
                </c:pt>
                <c:pt idx="21207">
                  <c:v>2.2829139999999999E-4</c:v>
                </c:pt>
                <c:pt idx="21208">
                  <c:v>2.077604E-4</c:v>
                </c:pt>
                <c:pt idx="21209">
                  <c:v>1.9203539999999999E-4</c:v>
                </c:pt>
                <c:pt idx="21210">
                  <c:v>1.821309E-4</c:v>
                </c:pt>
                <c:pt idx="21211">
                  <c:v>1.7622039999999999E-4</c:v>
                </c:pt>
                <c:pt idx="21212">
                  <c:v>1.7211050000000001E-4</c:v>
                </c:pt>
                <c:pt idx="21213">
                  <c:v>1.6648570000000001E-4</c:v>
                </c:pt>
                <c:pt idx="21214">
                  <c:v>1.6077330000000001E-4</c:v>
                </c:pt>
                <c:pt idx="21215">
                  <c:v>1.5721600000000001E-4</c:v>
                </c:pt>
                <c:pt idx="21216">
                  <c:v>1.5654650000000001E-4</c:v>
                </c:pt>
                <c:pt idx="21217">
                  <c:v>1.5731750000000001E-4</c:v>
                </c:pt>
                <c:pt idx="21218">
                  <c:v>1.5787780000000001E-4</c:v>
                </c:pt>
                <c:pt idx="21219">
                  <c:v>1.5823249999999999E-4</c:v>
                </c:pt>
                <c:pt idx="21220">
                  <c:v>1.5779680000000001E-4</c:v>
                </c:pt>
                <c:pt idx="21221">
                  <c:v>1.5799250000000001E-4</c:v>
                </c:pt>
                <c:pt idx="21222">
                  <c:v>1.561833E-4</c:v>
                </c:pt>
                <c:pt idx="21223">
                  <c:v>1.5397229999999999E-4</c:v>
                </c:pt>
                <c:pt idx="21224">
                  <c:v>1.526756E-4</c:v>
                </c:pt>
                <c:pt idx="21225">
                  <c:v>1.529248E-4</c:v>
                </c:pt>
                <c:pt idx="21226">
                  <c:v>1.5427759999999999E-4</c:v>
                </c:pt>
                <c:pt idx="21227">
                  <c:v>1.5458560000000001E-4</c:v>
                </c:pt>
                <c:pt idx="21228">
                  <c:v>1.5579139999999999E-4</c:v>
                </c:pt>
                <c:pt idx="21229">
                  <c:v>1.5544530000000001E-4</c:v>
                </c:pt>
                <c:pt idx="21230">
                  <c:v>1.5369839999999999E-4</c:v>
                </c:pt>
                <c:pt idx="21231">
                  <c:v>1.51862E-4</c:v>
                </c:pt>
                <c:pt idx="21232">
                  <c:v>1.5060099999999999E-4</c:v>
                </c:pt>
                <c:pt idx="21233">
                  <c:v>1.511044E-4</c:v>
                </c:pt>
                <c:pt idx="21234">
                  <c:v>1.529627E-4</c:v>
                </c:pt>
                <c:pt idx="21235">
                  <c:v>1.5466049999999999E-4</c:v>
                </c:pt>
                <c:pt idx="21236">
                  <c:v>1.550957E-4</c:v>
                </c:pt>
                <c:pt idx="21237">
                  <c:v>1.5423220000000001E-4</c:v>
                </c:pt>
                <c:pt idx="21238">
                  <c:v>1.5360560000000001E-4</c:v>
                </c:pt>
                <c:pt idx="21239">
                  <c:v>1.5426120000000001E-4</c:v>
                </c:pt>
                <c:pt idx="21240">
                  <c:v>1.546761E-4</c:v>
                </c:pt>
                <c:pt idx="21241">
                  <c:v>1.5541120000000001E-4</c:v>
                </c:pt>
                <c:pt idx="21242">
                  <c:v>1.5438100000000001E-4</c:v>
                </c:pt>
                <c:pt idx="21243">
                  <c:v>1.53893E-4</c:v>
                </c:pt>
                <c:pt idx="21244">
                  <c:v>1.5372669999999999E-4</c:v>
                </c:pt>
                <c:pt idx="21245">
                  <c:v>1.5479170000000001E-4</c:v>
                </c:pt>
                <c:pt idx="21246">
                  <c:v>1.5514439999999999E-4</c:v>
                </c:pt>
                <c:pt idx="21247">
                  <c:v>1.5611889999999999E-4</c:v>
                </c:pt>
                <c:pt idx="21248">
                  <c:v>1.551375E-4</c:v>
                </c:pt>
                <c:pt idx="21249">
                  <c:v>1.537446E-4</c:v>
                </c:pt>
                <c:pt idx="21250">
                  <c:v>1.5219039999999999E-4</c:v>
                </c:pt>
                <c:pt idx="21251">
                  <c:v>1.5381769999999999E-4</c:v>
                </c:pt>
                <c:pt idx="21252">
                  <c:v>1.5473430000000001E-4</c:v>
                </c:pt>
                <c:pt idx="21253">
                  <c:v>1.5615240000000001E-4</c:v>
                </c:pt>
                <c:pt idx="21254">
                  <c:v>1.5603629999999999E-4</c:v>
                </c:pt>
                <c:pt idx="21255">
                  <c:v>1.5530230000000001E-4</c:v>
                </c:pt>
                <c:pt idx="21256">
                  <c:v>1.550817E-4</c:v>
                </c:pt>
                <c:pt idx="21257">
                  <c:v>1.5584870000000001E-4</c:v>
                </c:pt>
                <c:pt idx="21258">
                  <c:v>1.5686859999999999E-4</c:v>
                </c:pt>
                <c:pt idx="21259">
                  <c:v>1.5732429999999999E-4</c:v>
                </c:pt>
                <c:pt idx="21260">
                  <c:v>1.5646750000000001E-4</c:v>
                </c:pt>
                <c:pt idx="21261">
                  <c:v>1.5506760000000001E-4</c:v>
                </c:pt>
                <c:pt idx="21262">
                  <c:v>1.5489449999999999E-4</c:v>
                </c:pt>
                <c:pt idx="21263">
                  <c:v>1.5499869999999999E-4</c:v>
                </c:pt>
                <c:pt idx="21264">
                  <c:v>1.564081E-4</c:v>
                </c:pt>
                <c:pt idx="21265">
                  <c:v>1.5754039999999999E-4</c:v>
                </c:pt>
                <c:pt idx="21266">
                  <c:v>1.595469E-4</c:v>
                </c:pt>
                <c:pt idx="21267">
                  <c:v>1.5925579999999999E-4</c:v>
                </c:pt>
                <c:pt idx="21268">
                  <c:v>1.5778640000000001E-4</c:v>
                </c:pt>
                <c:pt idx="21269">
                  <c:v>1.5623340000000001E-4</c:v>
                </c:pt>
                <c:pt idx="21270">
                  <c:v>1.572667E-4</c:v>
                </c:pt>
                <c:pt idx="21271">
                  <c:v>1.5867170000000001E-4</c:v>
                </c:pt>
                <c:pt idx="21272">
                  <c:v>1.6061029999999999E-4</c:v>
                </c:pt>
                <c:pt idx="21273">
                  <c:v>1.6000629999999999E-4</c:v>
                </c:pt>
                <c:pt idx="21274">
                  <c:v>1.5979779999999999E-4</c:v>
                </c:pt>
                <c:pt idx="21275">
                  <c:v>1.588413E-4</c:v>
                </c:pt>
                <c:pt idx="21276">
                  <c:v>1.5918559999999999E-4</c:v>
                </c:pt>
                <c:pt idx="21277">
                  <c:v>1.6141939999999999E-4</c:v>
                </c:pt>
                <c:pt idx="21278">
                  <c:v>1.6297880000000001E-4</c:v>
                </c:pt>
                <c:pt idx="21279">
                  <c:v>1.642425E-4</c:v>
                </c:pt>
                <c:pt idx="21280">
                  <c:v>1.6343649999999999E-4</c:v>
                </c:pt>
                <c:pt idx="21281">
                  <c:v>1.6170130000000001E-4</c:v>
                </c:pt>
                <c:pt idx="21282">
                  <c:v>1.6103879999999999E-4</c:v>
                </c:pt>
                <c:pt idx="21283">
                  <c:v>1.6157819999999999E-4</c:v>
                </c:pt>
                <c:pt idx="21284">
                  <c:v>1.618852E-4</c:v>
                </c:pt>
                <c:pt idx="21285">
                  <c:v>1.630886E-4</c:v>
                </c:pt>
                <c:pt idx="21286">
                  <c:v>1.64127E-4</c:v>
                </c:pt>
                <c:pt idx="21287">
                  <c:v>1.6404040000000001E-4</c:v>
                </c:pt>
                <c:pt idx="21288">
                  <c:v>1.623374E-4</c:v>
                </c:pt>
                <c:pt idx="21289">
                  <c:v>1.6166220000000001E-4</c:v>
                </c:pt>
                <c:pt idx="21290">
                  <c:v>1.6208290000000001E-4</c:v>
                </c:pt>
                <c:pt idx="21291">
                  <c:v>1.6336749999999999E-4</c:v>
                </c:pt>
                <c:pt idx="21292">
                  <c:v>1.6401149999999999E-4</c:v>
                </c:pt>
                <c:pt idx="21293">
                  <c:v>1.632878E-4</c:v>
                </c:pt>
                <c:pt idx="21294">
                  <c:v>1.6264980000000001E-4</c:v>
                </c:pt>
                <c:pt idx="21295">
                  <c:v>1.627055E-4</c:v>
                </c:pt>
                <c:pt idx="21296">
                  <c:v>1.64625E-4</c:v>
                </c:pt>
                <c:pt idx="21297">
                  <c:v>1.6638530000000001E-4</c:v>
                </c:pt>
                <c:pt idx="21298">
                  <c:v>1.6727969999999999E-4</c:v>
                </c:pt>
                <c:pt idx="21299">
                  <c:v>1.688657E-4</c:v>
                </c:pt>
                <c:pt idx="21300">
                  <c:v>1.6689870000000001E-4</c:v>
                </c:pt>
                <c:pt idx="21301">
                  <c:v>1.663991E-4</c:v>
                </c:pt>
                <c:pt idx="21302">
                  <c:v>1.6543349999999999E-4</c:v>
                </c:pt>
                <c:pt idx="21303">
                  <c:v>1.665456E-4</c:v>
                </c:pt>
                <c:pt idx="21304">
                  <c:v>1.675933E-4</c:v>
                </c:pt>
                <c:pt idx="21305">
                  <c:v>1.681078E-4</c:v>
                </c:pt>
                <c:pt idx="21306">
                  <c:v>1.697851E-4</c:v>
                </c:pt>
                <c:pt idx="21307">
                  <c:v>1.6831330000000001E-4</c:v>
                </c:pt>
                <c:pt idx="21308">
                  <c:v>1.6576070000000001E-4</c:v>
                </c:pt>
                <c:pt idx="21309">
                  <c:v>1.6471319999999999E-4</c:v>
                </c:pt>
                <c:pt idx="21310">
                  <c:v>1.6509390000000001E-4</c:v>
                </c:pt>
                <c:pt idx="21311">
                  <c:v>2.3469769999999999E-4</c:v>
                </c:pt>
                <c:pt idx="21312">
                  <c:v>2.699593E-4</c:v>
                </c:pt>
                <c:pt idx="21313">
                  <c:v>2.7054500000000002E-4</c:v>
                </c:pt>
                <c:pt idx="21314">
                  <c:v>2.5192310000000001E-4</c:v>
                </c:pt>
                <c:pt idx="21315">
                  <c:v>2.287875E-4</c:v>
                </c:pt>
                <c:pt idx="21316">
                  <c:v>2.1167009999999999E-4</c:v>
                </c:pt>
                <c:pt idx="21317">
                  <c:v>2.004911E-4</c:v>
                </c:pt>
                <c:pt idx="21318">
                  <c:v>1.9390799999999999E-4</c:v>
                </c:pt>
                <c:pt idx="21319">
                  <c:v>1.868002E-4</c:v>
                </c:pt>
                <c:pt idx="21320">
                  <c:v>1.79941E-4</c:v>
                </c:pt>
                <c:pt idx="21321">
                  <c:v>1.7511299999999999E-4</c:v>
                </c:pt>
                <c:pt idx="21322">
                  <c:v>1.7344410000000001E-4</c:v>
                </c:pt>
                <c:pt idx="21323">
                  <c:v>1.7252599999999999E-4</c:v>
                </c:pt>
                <c:pt idx="21324">
                  <c:v>1.72435E-4</c:v>
                </c:pt>
                <c:pt idx="21325">
                  <c:v>1.7149879999999999E-4</c:v>
                </c:pt>
                <c:pt idx="21326">
                  <c:v>1.686774E-4</c:v>
                </c:pt>
                <c:pt idx="21327">
                  <c:v>1.67274E-4</c:v>
                </c:pt>
                <c:pt idx="21328">
                  <c:v>1.6587350000000001E-4</c:v>
                </c:pt>
                <c:pt idx="21329">
                  <c:v>1.6637069999999999E-4</c:v>
                </c:pt>
                <c:pt idx="21330">
                  <c:v>1.6695969999999999E-4</c:v>
                </c:pt>
                <c:pt idx="21331">
                  <c:v>1.6721410000000001E-4</c:v>
                </c:pt>
                <c:pt idx="21332">
                  <c:v>1.6614209999999999E-4</c:v>
                </c:pt>
                <c:pt idx="21333">
                  <c:v>1.652414E-4</c:v>
                </c:pt>
                <c:pt idx="21334">
                  <c:v>1.6489489999999999E-4</c:v>
                </c:pt>
                <c:pt idx="21335">
                  <c:v>1.664406E-4</c:v>
                </c:pt>
                <c:pt idx="21336">
                  <c:v>1.6835369999999999E-4</c:v>
                </c:pt>
                <c:pt idx="21337">
                  <c:v>1.6947279999999999E-4</c:v>
                </c:pt>
                <c:pt idx="21338">
                  <c:v>1.6802270000000001E-4</c:v>
                </c:pt>
                <c:pt idx="21339">
                  <c:v>1.6697190000000001E-4</c:v>
                </c:pt>
                <c:pt idx="21340">
                  <c:v>1.6631710000000001E-4</c:v>
                </c:pt>
                <c:pt idx="21341">
                  <c:v>1.656134E-4</c:v>
                </c:pt>
                <c:pt idx="21342">
                  <c:v>1.6610449999999999E-4</c:v>
                </c:pt>
                <c:pt idx="21343">
                  <c:v>1.6791040000000001E-4</c:v>
                </c:pt>
                <c:pt idx="21344">
                  <c:v>1.6843739999999999E-4</c:v>
                </c:pt>
                <c:pt idx="21345">
                  <c:v>1.6736560000000001E-4</c:v>
                </c:pt>
                <c:pt idx="21346">
                  <c:v>1.663871E-4</c:v>
                </c:pt>
                <c:pt idx="21347">
                  <c:v>1.6601340000000001E-4</c:v>
                </c:pt>
                <c:pt idx="21348">
                  <c:v>1.6590060000000001E-4</c:v>
                </c:pt>
                <c:pt idx="21349">
                  <c:v>1.6646719999999999E-4</c:v>
                </c:pt>
                <c:pt idx="21350">
                  <c:v>1.6778219999999999E-4</c:v>
                </c:pt>
                <c:pt idx="21351">
                  <c:v>1.6888219999999999E-4</c:v>
                </c:pt>
                <c:pt idx="21352">
                  <c:v>1.6937629999999999E-4</c:v>
                </c:pt>
                <c:pt idx="21353">
                  <c:v>1.6824449999999999E-4</c:v>
                </c:pt>
                <c:pt idx="21354">
                  <c:v>1.68362E-4</c:v>
                </c:pt>
                <c:pt idx="21355">
                  <c:v>1.695872E-4</c:v>
                </c:pt>
                <c:pt idx="21356">
                  <c:v>1.7152730000000001E-4</c:v>
                </c:pt>
                <c:pt idx="21357">
                  <c:v>1.7282770000000001E-4</c:v>
                </c:pt>
                <c:pt idx="21358">
                  <c:v>1.7230199999999999E-4</c:v>
                </c:pt>
                <c:pt idx="21359">
                  <c:v>1.7109110000000001E-4</c:v>
                </c:pt>
                <c:pt idx="21360">
                  <c:v>1.6981170000000001E-4</c:v>
                </c:pt>
                <c:pt idx="21361">
                  <c:v>1.7015859999999999E-4</c:v>
                </c:pt>
                <c:pt idx="21362">
                  <c:v>1.710762E-4</c:v>
                </c:pt>
                <c:pt idx="21363">
                  <c:v>1.720108E-4</c:v>
                </c:pt>
                <c:pt idx="21364">
                  <c:v>1.7068049999999999E-4</c:v>
                </c:pt>
                <c:pt idx="21365">
                  <c:v>1.698809E-4</c:v>
                </c:pt>
                <c:pt idx="21366">
                  <c:v>1.6888839999999999E-4</c:v>
                </c:pt>
                <c:pt idx="21367">
                  <c:v>1.6925649999999999E-4</c:v>
                </c:pt>
                <c:pt idx="21368">
                  <c:v>1.7060170000000001E-4</c:v>
                </c:pt>
                <c:pt idx="21369">
                  <c:v>1.721847E-4</c:v>
                </c:pt>
                <c:pt idx="21370">
                  <c:v>1.742929E-4</c:v>
                </c:pt>
                <c:pt idx="21371">
                  <c:v>1.734436E-4</c:v>
                </c:pt>
                <c:pt idx="21372">
                  <c:v>1.7142869999999999E-4</c:v>
                </c:pt>
                <c:pt idx="21373">
                  <c:v>1.6966E-4</c:v>
                </c:pt>
                <c:pt idx="21374">
                  <c:v>1.6877520000000001E-4</c:v>
                </c:pt>
                <c:pt idx="21375">
                  <c:v>1.70712E-4</c:v>
                </c:pt>
                <c:pt idx="21376">
                  <c:v>1.7184810000000001E-4</c:v>
                </c:pt>
                <c:pt idx="21377">
                  <c:v>1.739945E-4</c:v>
                </c:pt>
                <c:pt idx="21378">
                  <c:v>1.7281880000000001E-4</c:v>
                </c:pt>
                <c:pt idx="21379">
                  <c:v>1.709875E-4</c:v>
                </c:pt>
                <c:pt idx="21380">
                  <c:v>1.7023249999999999E-4</c:v>
                </c:pt>
                <c:pt idx="21381">
                  <c:v>1.6925029999999999E-4</c:v>
                </c:pt>
                <c:pt idx="21382">
                  <c:v>1.709603E-4</c:v>
                </c:pt>
                <c:pt idx="21383">
                  <c:v>1.7256800000000001E-4</c:v>
                </c:pt>
                <c:pt idx="21384">
                  <c:v>1.735831E-4</c:v>
                </c:pt>
                <c:pt idx="21385">
                  <c:v>1.740655E-4</c:v>
                </c:pt>
                <c:pt idx="21386">
                  <c:v>1.733897E-4</c:v>
                </c:pt>
                <c:pt idx="21387">
                  <c:v>1.7234229999999999E-4</c:v>
                </c:pt>
                <c:pt idx="21388">
                  <c:v>1.711165E-4</c:v>
                </c:pt>
                <c:pt idx="21389">
                  <c:v>1.707074E-4</c:v>
                </c:pt>
                <c:pt idx="21390">
                  <c:v>1.714098E-4</c:v>
                </c:pt>
                <c:pt idx="21391">
                  <c:v>1.736032E-4</c:v>
                </c:pt>
                <c:pt idx="21392">
                  <c:v>1.760636E-4</c:v>
                </c:pt>
                <c:pt idx="21393">
                  <c:v>1.767161E-4</c:v>
                </c:pt>
                <c:pt idx="21394">
                  <c:v>1.757366E-4</c:v>
                </c:pt>
                <c:pt idx="21395">
                  <c:v>1.7407030000000001E-4</c:v>
                </c:pt>
                <c:pt idx="21396">
                  <c:v>1.7209650000000001E-4</c:v>
                </c:pt>
                <c:pt idx="21397">
                  <c:v>1.715458E-4</c:v>
                </c:pt>
                <c:pt idx="21398">
                  <c:v>1.7239889999999999E-4</c:v>
                </c:pt>
                <c:pt idx="21399">
                  <c:v>1.734319E-4</c:v>
                </c:pt>
                <c:pt idx="21400">
                  <c:v>1.755545E-4</c:v>
                </c:pt>
                <c:pt idx="21401">
                  <c:v>1.7447759999999999E-4</c:v>
                </c:pt>
                <c:pt idx="21402">
                  <c:v>1.7331930000000001E-4</c:v>
                </c:pt>
                <c:pt idx="21403">
                  <c:v>1.7296759999999999E-4</c:v>
                </c:pt>
                <c:pt idx="21404">
                  <c:v>1.720952E-4</c:v>
                </c:pt>
                <c:pt idx="21405">
                  <c:v>1.7306069999999999E-4</c:v>
                </c:pt>
                <c:pt idx="21406">
                  <c:v>1.7536019999999999E-4</c:v>
                </c:pt>
                <c:pt idx="21407">
                  <c:v>1.779525E-4</c:v>
                </c:pt>
                <c:pt idx="21408">
                  <c:v>1.766769E-4</c:v>
                </c:pt>
                <c:pt idx="21409">
                  <c:v>1.740035E-4</c:v>
                </c:pt>
                <c:pt idx="21410">
                  <c:v>1.7311059999999999E-4</c:v>
                </c:pt>
                <c:pt idx="21411">
                  <c:v>1.7232630000000001E-4</c:v>
                </c:pt>
                <c:pt idx="21412">
                  <c:v>1.722839E-4</c:v>
                </c:pt>
                <c:pt idx="21413">
                  <c:v>1.7477709999999999E-4</c:v>
                </c:pt>
                <c:pt idx="21414">
                  <c:v>1.75537E-4</c:v>
                </c:pt>
                <c:pt idx="21415">
                  <c:v>1.7804520000000001E-4</c:v>
                </c:pt>
                <c:pt idx="21416">
                  <c:v>1.7716459999999999E-4</c:v>
                </c:pt>
                <c:pt idx="21417">
                  <c:v>1.7556820000000001E-4</c:v>
                </c:pt>
                <c:pt idx="21418">
                  <c:v>1.7504019999999999E-4</c:v>
                </c:pt>
                <c:pt idx="21419">
                  <c:v>1.7475330000000001E-4</c:v>
                </c:pt>
                <c:pt idx="21420">
                  <c:v>1.7581049999999999E-4</c:v>
                </c:pt>
                <c:pt idx="21421">
                  <c:v>1.7801589999999999E-4</c:v>
                </c:pt>
                <c:pt idx="21422">
                  <c:v>1.791958E-4</c:v>
                </c:pt>
                <c:pt idx="21423">
                  <c:v>2.5522460000000001E-4</c:v>
                </c:pt>
                <c:pt idx="21424">
                  <c:v>2.9455369999999999E-4</c:v>
                </c:pt>
                <c:pt idx="21425">
                  <c:v>2.9543460000000001E-4</c:v>
                </c:pt>
                <c:pt idx="21426">
                  <c:v>2.7380470000000002E-4</c:v>
                </c:pt>
                <c:pt idx="21427">
                  <c:v>2.4770899999999998E-4</c:v>
                </c:pt>
                <c:pt idx="21428">
                  <c:v>2.2839569999999999E-4</c:v>
                </c:pt>
                <c:pt idx="21429">
                  <c:v>2.1686580000000001E-4</c:v>
                </c:pt>
                <c:pt idx="21430">
                  <c:v>2.089673E-4</c:v>
                </c:pt>
                <c:pt idx="21431">
                  <c:v>2.0151039999999999E-4</c:v>
                </c:pt>
                <c:pt idx="21432">
                  <c:v>1.930659E-4</c:v>
                </c:pt>
                <c:pt idx="21433">
                  <c:v>1.8846339999999999E-4</c:v>
                </c:pt>
                <c:pt idx="21434">
                  <c:v>1.8760940000000001E-4</c:v>
                </c:pt>
                <c:pt idx="21435">
                  <c:v>1.8615010000000001E-4</c:v>
                </c:pt>
                <c:pt idx="21436">
                  <c:v>1.8583869999999999E-4</c:v>
                </c:pt>
                <c:pt idx="21437">
                  <c:v>1.831333E-4</c:v>
                </c:pt>
                <c:pt idx="21438">
                  <c:v>1.815303E-4</c:v>
                </c:pt>
                <c:pt idx="21439">
                  <c:v>1.7859559999999999E-4</c:v>
                </c:pt>
                <c:pt idx="21440">
                  <c:v>1.779541E-4</c:v>
                </c:pt>
                <c:pt idx="21441">
                  <c:v>1.7892510000000001E-4</c:v>
                </c:pt>
                <c:pt idx="21442">
                  <c:v>1.7927199999999999E-4</c:v>
                </c:pt>
                <c:pt idx="21443">
                  <c:v>1.7947880000000001E-4</c:v>
                </c:pt>
                <c:pt idx="21444">
                  <c:v>1.7885469999999999E-4</c:v>
                </c:pt>
                <c:pt idx="21445">
                  <c:v>1.7889429999999999E-4</c:v>
                </c:pt>
                <c:pt idx="21446">
                  <c:v>1.803842E-4</c:v>
                </c:pt>
                <c:pt idx="21447">
                  <c:v>1.788468E-4</c:v>
                </c:pt>
                <c:pt idx="21448">
                  <c:v>1.784236E-4</c:v>
                </c:pt>
                <c:pt idx="21449">
                  <c:v>1.7744979999999999E-4</c:v>
                </c:pt>
                <c:pt idx="21450">
                  <c:v>1.776964E-4</c:v>
                </c:pt>
                <c:pt idx="21451">
                  <c:v>1.7763079999999999E-4</c:v>
                </c:pt>
                <c:pt idx="21452">
                  <c:v>1.7746069999999999E-4</c:v>
                </c:pt>
                <c:pt idx="21453">
                  <c:v>1.7886099999999999E-4</c:v>
                </c:pt>
                <c:pt idx="21454">
                  <c:v>1.802614E-4</c:v>
                </c:pt>
                <c:pt idx="21455">
                  <c:v>1.8016850000000001E-4</c:v>
                </c:pt>
                <c:pt idx="21456">
                  <c:v>1.7967189999999999E-4</c:v>
                </c:pt>
                <c:pt idx="21457">
                  <c:v>1.788712E-4</c:v>
                </c:pt>
                <c:pt idx="21458">
                  <c:v>1.8049409999999999E-4</c:v>
                </c:pt>
                <c:pt idx="21459">
                  <c:v>1.7979439999999999E-4</c:v>
                </c:pt>
                <c:pt idx="21460">
                  <c:v>1.804559E-4</c:v>
                </c:pt>
                <c:pt idx="21461">
                  <c:v>1.8186330000000001E-4</c:v>
                </c:pt>
                <c:pt idx="21462">
                  <c:v>1.822375E-4</c:v>
                </c:pt>
                <c:pt idx="21463">
                  <c:v>1.828465E-4</c:v>
                </c:pt>
                <c:pt idx="21464">
                  <c:v>1.8119720000000001E-4</c:v>
                </c:pt>
                <c:pt idx="21465">
                  <c:v>1.8095869999999999E-4</c:v>
                </c:pt>
                <c:pt idx="21466">
                  <c:v>1.8069930000000001E-4</c:v>
                </c:pt>
                <c:pt idx="21467">
                  <c:v>1.8064599999999999E-4</c:v>
                </c:pt>
                <c:pt idx="21468">
                  <c:v>1.817934E-4</c:v>
                </c:pt>
                <c:pt idx="21469">
                  <c:v>1.826908E-4</c:v>
                </c:pt>
                <c:pt idx="21470">
                  <c:v>1.827903E-4</c:v>
                </c:pt>
                <c:pt idx="21471">
                  <c:v>1.82411E-4</c:v>
                </c:pt>
                <c:pt idx="21472">
                  <c:v>1.8274799999999999E-4</c:v>
                </c:pt>
                <c:pt idx="21473">
                  <c:v>1.8306940000000001E-4</c:v>
                </c:pt>
                <c:pt idx="21474">
                  <c:v>1.841251E-4</c:v>
                </c:pt>
                <c:pt idx="21475">
                  <c:v>1.8432489999999999E-4</c:v>
                </c:pt>
                <c:pt idx="21476">
                  <c:v>1.8342170000000001E-4</c:v>
                </c:pt>
                <c:pt idx="21477">
                  <c:v>1.827407E-4</c:v>
                </c:pt>
                <c:pt idx="21478">
                  <c:v>1.8304899999999999E-4</c:v>
                </c:pt>
                <c:pt idx="21479">
                  <c:v>1.836439E-4</c:v>
                </c:pt>
                <c:pt idx="21480">
                  <c:v>1.8395919999999999E-4</c:v>
                </c:pt>
                <c:pt idx="21481">
                  <c:v>1.8490800000000001E-4</c:v>
                </c:pt>
                <c:pt idx="21482">
                  <c:v>1.8517070000000001E-4</c:v>
                </c:pt>
                <c:pt idx="21483">
                  <c:v>1.8544859999999999E-4</c:v>
                </c:pt>
                <c:pt idx="21484">
                  <c:v>1.8541879999999999E-4</c:v>
                </c:pt>
                <c:pt idx="21485">
                  <c:v>1.868552E-4</c:v>
                </c:pt>
                <c:pt idx="21486">
                  <c:v>1.8832969999999999E-4</c:v>
                </c:pt>
                <c:pt idx="21487">
                  <c:v>1.8813139999999999E-4</c:v>
                </c:pt>
                <c:pt idx="21488">
                  <c:v>1.869923E-4</c:v>
                </c:pt>
                <c:pt idx="21489">
                  <c:v>1.8660279999999999E-4</c:v>
                </c:pt>
                <c:pt idx="21490">
                  <c:v>1.856858E-4</c:v>
                </c:pt>
                <c:pt idx="21491">
                  <c:v>1.8754859999999999E-4</c:v>
                </c:pt>
                <c:pt idx="21492">
                  <c:v>1.883217E-4</c:v>
                </c:pt>
                <c:pt idx="21493">
                  <c:v>1.8806439999999999E-4</c:v>
                </c:pt>
                <c:pt idx="21494">
                  <c:v>1.8801040000000001E-4</c:v>
                </c:pt>
                <c:pt idx="21495">
                  <c:v>1.877665E-4</c:v>
                </c:pt>
                <c:pt idx="21496">
                  <c:v>1.887375E-4</c:v>
                </c:pt>
                <c:pt idx="21497">
                  <c:v>1.888297E-4</c:v>
                </c:pt>
                <c:pt idx="21498">
                  <c:v>1.8802630000000001E-4</c:v>
                </c:pt>
                <c:pt idx="21499">
                  <c:v>1.8922749999999999E-4</c:v>
                </c:pt>
                <c:pt idx="21500">
                  <c:v>1.8837739999999999E-4</c:v>
                </c:pt>
                <c:pt idx="21501">
                  <c:v>1.8857999999999999E-4</c:v>
                </c:pt>
                <c:pt idx="21502">
                  <c:v>1.8950449999999999E-4</c:v>
                </c:pt>
                <c:pt idx="21503">
                  <c:v>1.9094460000000001E-4</c:v>
                </c:pt>
                <c:pt idx="21504">
                  <c:v>1.9230930000000001E-4</c:v>
                </c:pt>
                <c:pt idx="21505">
                  <c:v>1.91867E-4</c:v>
                </c:pt>
                <c:pt idx="21506">
                  <c:v>1.9082220000000001E-4</c:v>
                </c:pt>
                <c:pt idx="21507">
                  <c:v>1.898545E-4</c:v>
                </c:pt>
                <c:pt idx="21508">
                  <c:v>1.9159879999999999E-4</c:v>
                </c:pt>
                <c:pt idx="21509">
                  <c:v>1.9364480000000001E-4</c:v>
                </c:pt>
                <c:pt idx="21510">
                  <c:v>1.9374879999999999E-4</c:v>
                </c:pt>
                <c:pt idx="21511">
                  <c:v>1.938314E-4</c:v>
                </c:pt>
                <c:pt idx="21512">
                  <c:v>1.9252629999999999E-4</c:v>
                </c:pt>
                <c:pt idx="21513">
                  <c:v>1.932476E-4</c:v>
                </c:pt>
                <c:pt idx="21514">
                  <c:v>1.949191E-4</c:v>
                </c:pt>
                <c:pt idx="21515">
                  <c:v>1.9512969999999999E-4</c:v>
                </c:pt>
                <c:pt idx="21516">
                  <c:v>1.9457259999999999E-4</c:v>
                </c:pt>
                <c:pt idx="21517">
                  <c:v>1.9294479999999999E-4</c:v>
                </c:pt>
                <c:pt idx="21518">
                  <c:v>1.946917E-4</c:v>
                </c:pt>
                <c:pt idx="21519">
                  <c:v>1.964558E-4</c:v>
                </c:pt>
                <c:pt idx="21520">
                  <c:v>1.9595889999999999E-4</c:v>
                </c:pt>
                <c:pt idx="21521">
                  <c:v>1.9576829999999999E-4</c:v>
                </c:pt>
                <c:pt idx="21522">
                  <c:v>1.9435000000000001E-4</c:v>
                </c:pt>
                <c:pt idx="21523">
                  <c:v>1.949826E-4</c:v>
                </c:pt>
                <c:pt idx="21524">
                  <c:v>1.9705379999999999E-4</c:v>
                </c:pt>
                <c:pt idx="21525">
                  <c:v>1.9584879999999999E-4</c:v>
                </c:pt>
                <c:pt idx="21526">
                  <c:v>1.9583219999999999E-4</c:v>
                </c:pt>
                <c:pt idx="21527">
                  <c:v>1.9613970000000001E-4</c:v>
                </c:pt>
                <c:pt idx="21528">
                  <c:v>1.9582479999999999E-4</c:v>
                </c:pt>
                <c:pt idx="21529">
                  <c:v>1.9640249999999999E-4</c:v>
                </c:pt>
                <c:pt idx="21530">
                  <c:v>1.9621250000000001E-4</c:v>
                </c:pt>
                <c:pt idx="21531">
                  <c:v>1.9565690000000001E-4</c:v>
                </c:pt>
                <c:pt idx="21532">
                  <c:v>1.961613E-4</c:v>
                </c:pt>
                <c:pt idx="21533">
                  <c:v>1.9839200000000001E-4</c:v>
                </c:pt>
                <c:pt idx="21534">
                  <c:v>1.9985559999999999E-4</c:v>
                </c:pt>
                <c:pt idx="21535">
                  <c:v>1.992947E-4</c:v>
                </c:pt>
                <c:pt idx="21536">
                  <c:v>1.9855320000000001E-4</c:v>
                </c:pt>
                <c:pt idx="21537">
                  <c:v>1.9718390000000001E-4</c:v>
                </c:pt>
                <c:pt idx="21538">
                  <c:v>1.9953430000000001E-4</c:v>
                </c:pt>
                <c:pt idx="21539">
                  <c:v>2.0116789999999999E-4</c:v>
                </c:pt>
                <c:pt idx="21540">
                  <c:v>1.9992959999999999E-4</c:v>
                </c:pt>
                <c:pt idx="21541">
                  <c:v>1.997752E-4</c:v>
                </c:pt>
                <c:pt idx="21542">
                  <c:v>2.8324449999999999E-4</c:v>
                </c:pt>
                <c:pt idx="21543">
                  <c:v>3.2637299999999997E-4</c:v>
                </c:pt>
                <c:pt idx="21544">
                  <c:v>3.271045E-4</c:v>
                </c:pt>
                <c:pt idx="21545">
                  <c:v>3.0441209999999998E-4</c:v>
                </c:pt>
                <c:pt idx="21546">
                  <c:v>2.7628659999999998E-4</c:v>
                </c:pt>
                <c:pt idx="21547">
                  <c:v>2.565043E-4</c:v>
                </c:pt>
                <c:pt idx="21548">
                  <c:v>2.448444E-4</c:v>
                </c:pt>
                <c:pt idx="21549">
                  <c:v>2.3827709999999999E-4</c:v>
                </c:pt>
                <c:pt idx="21550">
                  <c:v>2.3223769999999999E-4</c:v>
                </c:pt>
                <c:pt idx="21551">
                  <c:v>2.229741E-4</c:v>
                </c:pt>
                <c:pt idx="21552">
                  <c:v>2.1532070000000001E-4</c:v>
                </c:pt>
                <c:pt idx="21553">
                  <c:v>2.1022900000000001E-4</c:v>
                </c:pt>
                <c:pt idx="21554">
                  <c:v>2.099185E-4</c:v>
                </c:pt>
                <c:pt idx="21555">
                  <c:v>2.113444E-4</c:v>
                </c:pt>
                <c:pt idx="21556">
                  <c:v>2.1013760000000001E-4</c:v>
                </c:pt>
                <c:pt idx="21557">
                  <c:v>2.1174879999999999E-4</c:v>
                </c:pt>
                <c:pt idx="21558">
                  <c:v>2.0921380000000001E-4</c:v>
                </c:pt>
                <c:pt idx="21559">
                  <c:v>2.081808E-4</c:v>
                </c:pt>
                <c:pt idx="21560">
                  <c:v>2.068711E-4</c:v>
                </c:pt>
                <c:pt idx="21561">
                  <c:v>2.0658490000000001E-4</c:v>
                </c:pt>
                <c:pt idx="21562">
                  <c:v>2.0780899999999999E-4</c:v>
                </c:pt>
                <c:pt idx="21563">
                  <c:v>2.078161E-4</c:v>
                </c:pt>
                <c:pt idx="21564">
                  <c:v>2.0923839999999999E-4</c:v>
                </c:pt>
                <c:pt idx="21565">
                  <c:v>2.071613E-4</c:v>
                </c:pt>
                <c:pt idx="21566">
                  <c:v>2.0500680000000001E-4</c:v>
                </c:pt>
                <c:pt idx="21567">
                  <c:v>2.0373120000000001E-4</c:v>
                </c:pt>
                <c:pt idx="21568">
                  <c:v>2.0285339999999999E-4</c:v>
                </c:pt>
                <c:pt idx="21569">
                  <c:v>2.0490339999999999E-4</c:v>
                </c:pt>
                <c:pt idx="21570">
                  <c:v>2.0671590000000001E-4</c:v>
                </c:pt>
                <c:pt idx="21571">
                  <c:v>2.088193E-4</c:v>
                </c:pt>
                <c:pt idx="21572">
                  <c:v>2.083008E-4</c:v>
                </c:pt>
                <c:pt idx="21573">
                  <c:v>2.0826779999999999E-4</c:v>
                </c:pt>
                <c:pt idx="21574">
                  <c:v>2.0700579999999999E-4</c:v>
                </c:pt>
                <c:pt idx="21575">
                  <c:v>2.0628420000000001E-4</c:v>
                </c:pt>
                <c:pt idx="21576">
                  <c:v>2.079312E-4</c:v>
                </c:pt>
                <c:pt idx="21577">
                  <c:v>2.1043130000000001E-4</c:v>
                </c:pt>
                <c:pt idx="21578">
                  <c:v>2.1245070000000001E-4</c:v>
                </c:pt>
                <c:pt idx="21579">
                  <c:v>2.1129410000000001E-4</c:v>
                </c:pt>
                <c:pt idx="21580">
                  <c:v>2.1002400000000001E-4</c:v>
                </c:pt>
                <c:pt idx="21581">
                  <c:v>2.0876719999999999E-4</c:v>
                </c:pt>
                <c:pt idx="21582">
                  <c:v>2.0711460000000001E-4</c:v>
                </c:pt>
                <c:pt idx="21583">
                  <c:v>2.0839590000000001E-4</c:v>
                </c:pt>
                <c:pt idx="21584">
                  <c:v>2.098983E-4</c:v>
                </c:pt>
                <c:pt idx="21585">
                  <c:v>2.1338610000000001E-4</c:v>
                </c:pt>
                <c:pt idx="21586">
                  <c:v>2.1262869999999999E-4</c:v>
                </c:pt>
                <c:pt idx="21587">
                  <c:v>2.1150469999999999E-4</c:v>
                </c:pt>
                <c:pt idx="21588">
                  <c:v>2.1086149999999999E-4</c:v>
                </c:pt>
                <c:pt idx="21589">
                  <c:v>2.0935969999999999E-4</c:v>
                </c:pt>
                <c:pt idx="21590">
                  <c:v>2.105474E-4</c:v>
                </c:pt>
                <c:pt idx="21591">
                  <c:v>2.117896E-4</c:v>
                </c:pt>
                <c:pt idx="21592">
                  <c:v>2.143484E-4</c:v>
                </c:pt>
                <c:pt idx="21593">
                  <c:v>2.1433159999999999E-4</c:v>
                </c:pt>
                <c:pt idx="21594">
                  <c:v>2.131414E-4</c:v>
                </c:pt>
                <c:pt idx="21595">
                  <c:v>2.122708E-4</c:v>
                </c:pt>
                <c:pt idx="21596">
                  <c:v>2.129922E-4</c:v>
                </c:pt>
                <c:pt idx="21597">
                  <c:v>2.132736E-4</c:v>
                </c:pt>
                <c:pt idx="21598">
                  <c:v>2.1204470000000001E-4</c:v>
                </c:pt>
                <c:pt idx="21599">
                  <c:v>2.1232609999999999E-4</c:v>
                </c:pt>
                <c:pt idx="21600">
                  <c:v>2.1250190000000001E-4</c:v>
                </c:pt>
                <c:pt idx="21601">
                  <c:v>2.1457299999999999E-4</c:v>
                </c:pt>
                <c:pt idx="21602">
                  <c:v>2.1766910000000001E-4</c:v>
                </c:pt>
                <c:pt idx="21603">
                  <c:v>2.1845569999999999E-4</c:v>
                </c:pt>
                <c:pt idx="21604">
                  <c:v>2.17405E-4</c:v>
                </c:pt>
                <c:pt idx="21605">
                  <c:v>2.164805E-4</c:v>
                </c:pt>
                <c:pt idx="21606">
                  <c:v>2.153624E-4</c:v>
                </c:pt>
                <c:pt idx="21607">
                  <c:v>2.1743700000000001E-4</c:v>
                </c:pt>
                <c:pt idx="21608">
                  <c:v>2.1883509999999999E-4</c:v>
                </c:pt>
                <c:pt idx="21609">
                  <c:v>2.1938019999999999E-4</c:v>
                </c:pt>
                <c:pt idx="21610">
                  <c:v>2.194947E-4</c:v>
                </c:pt>
                <c:pt idx="21611">
                  <c:v>2.176743E-4</c:v>
                </c:pt>
                <c:pt idx="21612">
                  <c:v>2.162799E-4</c:v>
                </c:pt>
                <c:pt idx="21613">
                  <c:v>2.169246E-4</c:v>
                </c:pt>
                <c:pt idx="21614">
                  <c:v>2.1925260000000001E-4</c:v>
                </c:pt>
                <c:pt idx="21615">
                  <c:v>2.220066E-4</c:v>
                </c:pt>
                <c:pt idx="21616">
                  <c:v>2.211123E-4</c:v>
                </c:pt>
                <c:pt idx="21617">
                  <c:v>2.197054E-4</c:v>
                </c:pt>
                <c:pt idx="21618">
                  <c:v>2.1870179999999999E-4</c:v>
                </c:pt>
                <c:pt idx="21619">
                  <c:v>2.201797E-4</c:v>
                </c:pt>
                <c:pt idx="21620">
                  <c:v>2.2135770000000001E-4</c:v>
                </c:pt>
                <c:pt idx="21621">
                  <c:v>2.2295069999999999E-4</c:v>
                </c:pt>
                <c:pt idx="21622">
                  <c:v>2.2312060000000001E-4</c:v>
                </c:pt>
                <c:pt idx="21623">
                  <c:v>2.2293080000000001E-4</c:v>
                </c:pt>
                <c:pt idx="21624">
                  <c:v>2.2332839999999999E-4</c:v>
                </c:pt>
                <c:pt idx="21625">
                  <c:v>2.2516459999999999E-4</c:v>
                </c:pt>
                <c:pt idx="21626">
                  <c:v>2.271466E-4</c:v>
                </c:pt>
                <c:pt idx="21627">
                  <c:v>2.2819189999999999E-4</c:v>
                </c:pt>
                <c:pt idx="21628">
                  <c:v>2.262485E-4</c:v>
                </c:pt>
                <c:pt idx="21629">
                  <c:v>2.2588609999999999E-4</c:v>
                </c:pt>
                <c:pt idx="21630">
                  <c:v>2.230272E-4</c:v>
                </c:pt>
                <c:pt idx="21631">
                  <c:v>2.2492780000000001E-4</c:v>
                </c:pt>
                <c:pt idx="21632">
                  <c:v>2.2567999999999999E-4</c:v>
                </c:pt>
                <c:pt idx="21633">
                  <c:v>2.2597439999999999E-4</c:v>
                </c:pt>
                <c:pt idx="21634">
                  <c:v>2.2601770000000001E-4</c:v>
                </c:pt>
                <c:pt idx="21635">
                  <c:v>2.255949E-4</c:v>
                </c:pt>
                <c:pt idx="21636">
                  <c:v>2.2436480000000001E-4</c:v>
                </c:pt>
                <c:pt idx="21637">
                  <c:v>2.2602169999999999E-4</c:v>
                </c:pt>
                <c:pt idx="21638">
                  <c:v>2.2762640000000001E-4</c:v>
                </c:pt>
                <c:pt idx="21639">
                  <c:v>2.297965E-4</c:v>
                </c:pt>
                <c:pt idx="21640">
                  <c:v>2.2777849999999999E-4</c:v>
                </c:pt>
                <c:pt idx="21641">
                  <c:v>2.267072E-4</c:v>
                </c:pt>
                <c:pt idx="21642">
                  <c:v>2.2608599999999999E-4</c:v>
                </c:pt>
                <c:pt idx="21643">
                  <c:v>2.2711310000000001E-4</c:v>
                </c:pt>
                <c:pt idx="21644">
                  <c:v>2.2846450000000001E-4</c:v>
                </c:pt>
                <c:pt idx="21645">
                  <c:v>2.3023520000000001E-4</c:v>
                </c:pt>
                <c:pt idx="21646">
                  <c:v>2.2980750000000001E-4</c:v>
                </c:pt>
                <c:pt idx="21647">
                  <c:v>2.298322E-4</c:v>
                </c:pt>
                <c:pt idx="21648">
                  <c:v>2.2794929999999999E-4</c:v>
                </c:pt>
                <c:pt idx="21649">
                  <c:v>2.2792400000000001E-4</c:v>
                </c:pt>
                <c:pt idx="21650">
                  <c:v>2.304222E-4</c:v>
                </c:pt>
                <c:pt idx="21651">
                  <c:v>2.3282479999999999E-4</c:v>
                </c:pt>
                <c:pt idx="21652">
                  <c:v>2.3290100000000001E-4</c:v>
                </c:pt>
                <c:pt idx="21653">
                  <c:v>2.3195870000000001E-4</c:v>
                </c:pt>
                <c:pt idx="21654">
                  <c:v>2.3043909999999999E-4</c:v>
                </c:pt>
                <c:pt idx="21655">
                  <c:v>2.3131519999999999E-4</c:v>
                </c:pt>
                <c:pt idx="21656">
                  <c:v>2.3225970000000001E-4</c:v>
                </c:pt>
                <c:pt idx="21657">
                  <c:v>2.3446900000000001E-4</c:v>
                </c:pt>
                <c:pt idx="21658">
                  <c:v>2.3337569999999999E-4</c:v>
                </c:pt>
                <c:pt idx="21659">
                  <c:v>2.3251970000000001E-4</c:v>
                </c:pt>
                <c:pt idx="21660">
                  <c:v>2.3191800000000001E-4</c:v>
                </c:pt>
                <c:pt idx="21661">
                  <c:v>2.332553E-4</c:v>
                </c:pt>
                <c:pt idx="21662">
                  <c:v>2.3477679999999999E-4</c:v>
                </c:pt>
                <c:pt idx="21663">
                  <c:v>2.3605659999999999E-4</c:v>
                </c:pt>
                <c:pt idx="21664">
                  <c:v>2.3517119999999999E-4</c:v>
                </c:pt>
                <c:pt idx="21665">
                  <c:v>2.351024E-4</c:v>
                </c:pt>
                <c:pt idx="21666">
                  <c:v>2.3502209999999999E-4</c:v>
                </c:pt>
                <c:pt idx="21667">
                  <c:v>3.303046E-4</c:v>
                </c:pt>
                <c:pt idx="21668">
                  <c:v>3.7890800000000001E-4</c:v>
                </c:pt>
                <c:pt idx="21669">
                  <c:v>3.7983979999999998E-4</c:v>
                </c:pt>
                <c:pt idx="21670">
                  <c:v>3.532869E-4</c:v>
                </c:pt>
                <c:pt idx="21671">
                  <c:v>3.2112299999999998E-4</c:v>
                </c:pt>
                <c:pt idx="21672">
                  <c:v>2.9776390000000002E-4</c:v>
                </c:pt>
                <c:pt idx="21673">
                  <c:v>2.8520690000000002E-4</c:v>
                </c:pt>
                <c:pt idx="21674">
                  <c:v>2.7897860000000003E-4</c:v>
                </c:pt>
                <c:pt idx="21675">
                  <c:v>2.7022750000000001E-4</c:v>
                </c:pt>
                <c:pt idx="21676">
                  <c:v>2.6151339999999998E-4</c:v>
                </c:pt>
                <c:pt idx="21677">
                  <c:v>2.5576160000000001E-4</c:v>
                </c:pt>
                <c:pt idx="21678">
                  <c:v>2.5122369999999998E-4</c:v>
                </c:pt>
                <c:pt idx="21679">
                  <c:v>2.5029449999999998E-4</c:v>
                </c:pt>
                <c:pt idx="21680">
                  <c:v>2.4755330000000001E-4</c:v>
                </c:pt>
                <c:pt idx="21681">
                  <c:v>2.4490409999999998E-4</c:v>
                </c:pt>
                <c:pt idx="21682">
                  <c:v>2.4441620000000003E-4</c:v>
                </c:pt>
                <c:pt idx="21683">
                  <c:v>2.4533479999999999E-4</c:v>
                </c:pt>
                <c:pt idx="21684">
                  <c:v>2.4637969999999999E-4</c:v>
                </c:pt>
                <c:pt idx="21685">
                  <c:v>2.443376E-4</c:v>
                </c:pt>
                <c:pt idx="21686">
                  <c:v>2.4319249999999999E-4</c:v>
                </c:pt>
                <c:pt idx="21687">
                  <c:v>2.4152399999999999E-4</c:v>
                </c:pt>
                <c:pt idx="21688">
                  <c:v>2.4231179999999999E-4</c:v>
                </c:pt>
                <c:pt idx="21689">
                  <c:v>2.431403E-4</c:v>
                </c:pt>
                <c:pt idx="21690">
                  <c:v>2.4161610000000001E-4</c:v>
                </c:pt>
                <c:pt idx="21691">
                  <c:v>2.411092E-4</c:v>
                </c:pt>
                <c:pt idx="21692">
                  <c:v>2.4159680000000001E-4</c:v>
                </c:pt>
                <c:pt idx="21693">
                  <c:v>2.450722E-4</c:v>
                </c:pt>
                <c:pt idx="21694">
                  <c:v>2.4630149999999999E-4</c:v>
                </c:pt>
                <c:pt idx="21695">
                  <c:v>2.4431369999999998E-4</c:v>
                </c:pt>
                <c:pt idx="21696">
                  <c:v>2.4227950000000001E-4</c:v>
                </c:pt>
                <c:pt idx="21697">
                  <c:v>2.409732E-4</c:v>
                </c:pt>
                <c:pt idx="21698">
                  <c:v>2.4278639999999999E-4</c:v>
                </c:pt>
                <c:pt idx="21699">
                  <c:v>2.4522660000000001E-4</c:v>
                </c:pt>
                <c:pt idx="21700">
                  <c:v>2.4609790000000001E-4</c:v>
                </c:pt>
                <c:pt idx="21701">
                  <c:v>2.4471760000000002E-4</c:v>
                </c:pt>
                <c:pt idx="21702">
                  <c:v>2.4310649999999999E-4</c:v>
                </c:pt>
                <c:pt idx="21703">
                  <c:v>2.4514049999999998E-4</c:v>
                </c:pt>
                <c:pt idx="21704">
                  <c:v>2.464066E-4</c:v>
                </c:pt>
                <c:pt idx="21705">
                  <c:v>2.4487499999999998E-4</c:v>
                </c:pt>
                <c:pt idx="21706">
                  <c:v>2.4439250000000002E-4</c:v>
                </c:pt>
                <c:pt idx="21707">
                  <c:v>2.440299E-4</c:v>
                </c:pt>
                <c:pt idx="21708">
                  <c:v>2.4722919999999997E-4</c:v>
                </c:pt>
                <c:pt idx="21709">
                  <c:v>2.4954380000000002E-4</c:v>
                </c:pt>
                <c:pt idx="21710">
                  <c:v>2.486945E-4</c:v>
                </c:pt>
                <c:pt idx="21711">
                  <c:v>2.4866329999999998E-4</c:v>
                </c:pt>
                <c:pt idx="21712">
                  <c:v>2.495579E-4</c:v>
                </c:pt>
                <c:pt idx="21713">
                  <c:v>2.4845560000000001E-4</c:v>
                </c:pt>
                <c:pt idx="21714">
                  <c:v>2.4841700000000002E-4</c:v>
                </c:pt>
                <c:pt idx="21715">
                  <c:v>2.5105050000000001E-4</c:v>
                </c:pt>
                <c:pt idx="21716">
                  <c:v>2.5331399999999998E-4</c:v>
                </c:pt>
                <c:pt idx="21717">
                  <c:v>2.5175600000000001E-4</c:v>
                </c:pt>
                <c:pt idx="21718">
                  <c:v>2.498442E-4</c:v>
                </c:pt>
                <c:pt idx="21719">
                  <c:v>2.4762660000000002E-4</c:v>
                </c:pt>
                <c:pt idx="21720">
                  <c:v>2.496652E-4</c:v>
                </c:pt>
                <c:pt idx="21721">
                  <c:v>2.5136080000000001E-4</c:v>
                </c:pt>
                <c:pt idx="21722">
                  <c:v>2.517981E-4</c:v>
                </c:pt>
                <c:pt idx="21723">
                  <c:v>2.5345970000000001E-4</c:v>
                </c:pt>
                <c:pt idx="21724">
                  <c:v>2.5591909999999999E-4</c:v>
                </c:pt>
                <c:pt idx="21725">
                  <c:v>2.5805689999999998E-4</c:v>
                </c:pt>
                <c:pt idx="21726">
                  <c:v>2.570146E-4</c:v>
                </c:pt>
                <c:pt idx="21727">
                  <c:v>2.5461169999999999E-4</c:v>
                </c:pt>
                <c:pt idx="21728">
                  <c:v>2.5499220000000001E-4</c:v>
                </c:pt>
                <c:pt idx="21729">
                  <c:v>2.530438E-4</c:v>
                </c:pt>
                <c:pt idx="21730">
                  <c:v>2.5235790000000002E-4</c:v>
                </c:pt>
                <c:pt idx="21731">
                  <c:v>2.53687E-4</c:v>
                </c:pt>
                <c:pt idx="21732">
                  <c:v>2.5519369999999999E-4</c:v>
                </c:pt>
                <c:pt idx="21733">
                  <c:v>2.5358519999999998E-4</c:v>
                </c:pt>
                <c:pt idx="21734">
                  <c:v>2.5335640000000002E-4</c:v>
                </c:pt>
                <c:pt idx="21735">
                  <c:v>2.5188260000000003E-4</c:v>
                </c:pt>
                <c:pt idx="21736">
                  <c:v>2.532716E-4</c:v>
                </c:pt>
                <c:pt idx="21737">
                  <c:v>2.5630519999999998E-4</c:v>
                </c:pt>
                <c:pt idx="21738">
                  <c:v>2.540628E-4</c:v>
                </c:pt>
                <c:pt idx="21739">
                  <c:v>2.5359900000000002E-4</c:v>
                </c:pt>
                <c:pt idx="21740">
                  <c:v>2.5300639999999998E-4</c:v>
                </c:pt>
                <c:pt idx="21741">
                  <c:v>2.553996E-4</c:v>
                </c:pt>
                <c:pt idx="21742">
                  <c:v>2.587399E-4</c:v>
                </c:pt>
                <c:pt idx="21743">
                  <c:v>2.5811029999999997E-4</c:v>
                </c:pt>
                <c:pt idx="21744">
                  <c:v>2.5711609999999998E-4</c:v>
                </c:pt>
                <c:pt idx="21745">
                  <c:v>2.5491720000000003E-4</c:v>
                </c:pt>
                <c:pt idx="21746">
                  <c:v>2.5601120000000001E-4</c:v>
                </c:pt>
                <c:pt idx="21747">
                  <c:v>2.587849E-4</c:v>
                </c:pt>
                <c:pt idx="21748">
                  <c:v>2.5918209999999998E-4</c:v>
                </c:pt>
                <c:pt idx="21749">
                  <c:v>2.586027E-4</c:v>
                </c:pt>
                <c:pt idx="21750">
                  <c:v>2.5790289999999999E-4</c:v>
                </c:pt>
                <c:pt idx="21751">
                  <c:v>2.6026709999999999E-4</c:v>
                </c:pt>
                <c:pt idx="21752">
                  <c:v>2.6204469999999998E-4</c:v>
                </c:pt>
                <c:pt idx="21753">
                  <c:v>2.6170080000000002E-4</c:v>
                </c:pt>
                <c:pt idx="21754">
                  <c:v>2.6183610000000003E-4</c:v>
                </c:pt>
                <c:pt idx="21755">
                  <c:v>2.6132770000000002E-4</c:v>
                </c:pt>
                <c:pt idx="21756">
                  <c:v>2.616497E-4</c:v>
                </c:pt>
                <c:pt idx="21757">
                  <c:v>2.6175310000000002E-4</c:v>
                </c:pt>
                <c:pt idx="21758">
                  <c:v>2.597147E-4</c:v>
                </c:pt>
                <c:pt idx="21759">
                  <c:v>2.5862949999999997E-4</c:v>
                </c:pt>
                <c:pt idx="21760">
                  <c:v>2.5782760000000001E-4</c:v>
                </c:pt>
                <c:pt idx="21761">
                  <c:v>2.5894999999999998E-4</c:v>
                </c:pt>
                <c:pt idx="21762">
                  <c:v>2.6111709999999998E-4</c:v>
                </c:pt>
                <c:pt idx="21763">
                  <c:v>2.6150430000000002E-4</c:v>
                </c:pt>
                <c:pt idx="21764">
                  <c:v>2.6302980000000002E-4</c:v>
                </c:pt>
                <c:pt idx="21765">
                  <c:v>2.6423259999999997E-4</c:v>
                </c:pt>
                <c:pt idx="21766">
                  <c:v>2.664031E-4</c:v>
                </c:pt>
                <c:pt idx="21767">
                  <c:v>2.6669980000000002E-4</c:v>
                </c:pt>
                <c:pt idx="21768">
                  <c:v>2.6440010000000001E-4</c:v>
                </c:pt>
                <c:pt idx="21769">
                  <c:v>2.6270649999999998E-4</c:v>
                </c:pt>
                <c:pt idx="21770">
                  <c:v>2.627126E-4</c:v>
                </c:pt>
                <c:pt idx="21771">
                  <c:v>2.6371469999999998E-4</c:v>
                </c:pt>
                <c:pt idx="21772">
                  <c:v>2.663516E-4</c:v>
                </c:pt>
                <c:pt idx="21773">
                  <c:v>2.7047550000000001E-4</c:v>
                </c:pt>
                <c:pt idx="21774">
                  <c:v>2.6919660000000002E-4</c:v>
                </c:pt>
                <c:pt idx="21775">
                  <c:v>2.6889269999999998E-4</c:v>
                </c:pt>
                <c:pt idx="21776">
                  <c:v>2.6937560000000002E-4</c:v>
                </c:pt>
                <c:pt idx="21777">
                  <c:v>2.7115160000000001E-4</c:v>
                </c:pt>
                <c:pt idx="21778">
                  <c:v>2.7097200000000002E-4</c:v>
                </c:pt>
                <c:pt idx="21779">
                  <c:v>2.7043E-4</c:v>
                </c:pt>
                <c:pt idx="21780">
                  <c:v>2.6972390000000001E-4</c:v>
                </c:pt>
                <c:pt idx="21781">
                  <c:v>2.6617829999999999E-4</c:v>
                </c:pt>
                <c:pt idx="21782">
                  <c:v>2.6601339999999998E-4</c:v>
                </c:pt>
                <c:pt idx="21783">
                  <c:v>2.6879479999999999E-4</c:v>
                </c:pt>
                <c:pt idx="21784">
                  <c:v>2.716304E-4</c:v>
                </c:pt>
                <c:pt idx="21785">
                  <c:v>2.7255809999999998E-4</c:v>
                </c:pt>
                <c:pt idx="21786">
                  <c:v>2.7321780000000003E-4</c:v>
                </c:pt>
                <c:pt idx="21787">
                  <c:v>2.7480929999999998E-4</c:v>
                </c:pt>
                <c:pt idx="21788">
                  <c:v>2.7187709999999999E-4</c:v>
                </c:pt>
                <c:pt idx="21789">
                  <c:v>2.6954159999999997E-4</c:v>
                </c:pt>
                <c:pt idx="21790">
                  <c:v>2.6923989999999998E-4</c:v>
                </c:pt>
                <c:pt idx="21791">
                  <c:v>2.67979E-4</c:v>
                </c:pt>
                <c:pt idx="21792">
                  <c:v>2.6731440000000002E-4</c:v>
                </c:pt>
                <c:pt idx="21793">
                  <c:v>2.684583E-4</c:v>
                </c:pt>
                <c:pt idx="21794">
                  <c:v>2.7111270000000002E-4</c:v>
                </c:pt>
                <c:pt idx="21795">
                  <c:v>2.7441930000000002E-4</c:v>
                </c:pt>
                <c:pt idx="21796">
                  <c:v>2.7587990000000001E-4</c:v>
                </c:pt>
                <c:pt idx="21797">
                  <c:v>2.760722E-4</c:v>
                </c:pt>
                <c:pt idx="21798">
                  <c:v>2.7579770000000001E-4</c:v>
                </c:pt>
                <c:pt idx="21799">
                  <c:v>3.8668399999999999E-4</c:v>
                </c:pt>
                <c:pt idx="21800">
                  <c:v>4.4449499999999999E-4</c:v>
                </c:pt>
                <c:pt idx="21801">
                  <c:v>4.4662309999999998E-4</c:v>
                </c:pt>
                <c:pt idx="21802">
                  <c:v>4.1534329999999998E-4</c:v>
                </c:pt>
                <c:pt idx="21803">
                  <c:v>3.7814869999999999E-4</c:v>
                </c:pt>
                <c:pt idx="21804">
                  <c:v>3.4966469999999999E-4</c:v>
                </c:pt>
                <c:pt idx="21805">
                  <c:v>3.357662E-4</c:v>
                </c:pt>
                <c:pt idx="21806">
                  <c:v>3.270112E-4</c:v>
                </c:pt>
                <c:pt idx="21807">
                  <c:v>3.1650709999999998E-4</c:v>
                </c:pt>
                <c:pt idx="21808">
                  <c:v>3.0563740000000002E-4</c:v>
                </c:pt>
                <c:pt idx="21809">
                  <c:v>2.9634490000000002E-4</c:v>
                </c:pt>
                <c:pt idx="21810">
                  <c:v>2.9393950000000001E-4</c:v>
                </c:pt>
                <c:pt idx="21811">
                  <c:v>2.9100429999999997E-4</c:v>
                </c:pt>
                <c:pt idx="21812">
                  <c:v>2.9157780000000001E-4</c:v>
                </c:pt>
                <c:pt idx="21813">
                  <c:v>2.9287619999999998E-4</c:v>
                </c:pt>
                <c:pt idx="21814">
                  <c:v>2.9155300000000001E-4</c:v>
                </c:pt>
                <c:pt idx="21815">
                  <c:v>2.9165199999999999E-4</c:v>
                </c:pt>
                <c:pt idx="21816">
                  <c:v>2.8850039999999999E-4</c:v>
                </c:pt>
                <c:pt idx="21817">
                  <c:v>2.8614789999999998E-4</c:v>
                </c:pt>
                <c:pt idx="21818">
                  <c:v>2.8642499999999998E-4</c:v>
                </c:pt>
                <c:pt idx="21819">
                  <c:v>2.8428950000000002E-4</c:v>
                </c:pt>
                <c:pt idx="21820">
                  <c:v>2.8916579999999998E-4</c:v>
                </c:pt>
                <c:pt idx="21821">
                  <c:v>2.9196719999999998E-4</c:v>
                </c:pt>
                <c:pt idx="21822">
                  <c:v>2.9123670000000002E-4</c:v>
                </c:pt>
                <c:pt idx="21823">
                  <c:v>2.8903650000000001E-4</c:v>
                </c:pt>
                <c:pt idx="21824">
                  <c:v>2.881893E-4</c:v>
                </c:pt>
                <c:pt idx="21825">
                  <c:v>2.867608E-4</c:v>
                </c:pt>
                <c:pt idx="21826">
                  <c:v>2.8665009999999998E-4</c:v>
                </c:pt>
                <c:pt idx="21827">
                  <c:v>2.8784580000000001E-4</c:v>
                </c:pt>
                <c:pt idx="21828">
                  <c:v>2.9071389999999999E-4</c:v>
                </c:pt>
                <c:pt idx="21829">
                  <c:v>2.9119950000000002E-4</c:v>
                </c:pt>
                <c:pt idx="21830">
                  <c:v>2.9468879999999998E-4</c:v>
                </c:pt>
                <c:pt idx="21831">
                  <c:v>2.972966E-4</c:v>
                </c:pt>
                <c:pt idx="21832">
                  <c:v>2.9470089999999999E-4</c:v>
                </c:pt>
                <c:pt idx="21833">
                  <c:v>2.9707989999999999E-4</c:v>
                </c:pt>
                <c:pt idx="21834">
                  <c:v>2.9549079999999998E-4</c:v>
                </c:pt>
                <c:pt idx="21835">
                  <c:v>2.9664269999999998E-4</c:v>
                </c:pt>
                <c:pt idx="21836">
                  <c:v>2.9795149999999997E-4</c:v>
                </c:pt>
                <c:pt idx="21837">
                  <c:v>2.9997459999999999E-4</c:v>
                </c:pt>
                <c:pt idx="21838">
                  <c:v>2.9859500000000002E-4</c:v>
                </c:pt>
                <c:pt idx="21839">
                  <c:v>2.9965450000000001E-4</c:v>
                </c:pt>
                <c:pt idx="21840">
                  <c:v>2.98511E-4</c:v>
                </c:pt>
                <c:pt idx="21841">
                  <c:v>2.9940080000000002E-4</c:v>
                </c:pt>
                <c:pt idx="21842">
                  <c:v>2.9965329999999998E-4</c:v>
                </c:pt>
                <c:pt idx="21843">
                  <c:v>3.0047960000000002E-4</c:v>
                </c:pt>
                <c:pt idx="21844">
                  <c:v>3.018772E-4</c:v>
                </c:pt>
                <c:pt idx="21845">
                  <c:v>3.0325570000000002E-4</c:v>
                </c:pt>
                <c:pt idx="21846">
                  <c:v>3.0324969999999998E-4</c:v>
                </c:pt>
                <c:pt idx="21847">
                  <c:v>3.0043250000000001E-4</c:v>
                </c:pt>
                <c:pt idx="21848">
                  <c:v>2.9754640000000001E-4</c:v>
                </c:pt>
                <c:pt idx="21849">
                  <c:v>2.9748200000000001E-4</c:v>
                </c:pt>
                <c:pt idx="21850">
                  <c:v>2.967267E-4</c:v>
                </c:pt>
                <c:pt idx="21851">
                  <c:v>2.9971959999999998E-4</c:v>
                </c:pt>
                <c:pt idx="21852">
                  <c:v>3.0259599999999997E-4</c:v>
                </c:pt>
                <c:pt idx="21853">
                  <c:v>3.0549979999999998E-4</c:v>
                </c:pt>
                <c:pt idx="21854">
                  <c:v>3.0523710000000001E-4</c:v>
                </c:pt>
                <c:pt idx="21855">
                  <c:v>3.0600659999999998E-4</c:v>
                </c:pt>
                <c:pt idx="21856">
                  <c:v>3.0463350000000002E-4</c:v>
                </c:pt>
                <c:pt idx="21857">
                  <c:v>3.0335140000000002E-4</c:v>
                </c:pt>
                <c:pt idx="21858">
                  <c:v>3.0385420000000001E-4</c:v>
                </c:pt>
                <c:pt idx="21859">
                  <c:v>3.0865830000000001E-4</c:v>
                </c:pt>
                <c:pt idx="21860">
                  <c:v>3.1192930000000001E-4</c:v>
                </c:pt>
                <c:pt idx="21861">
                  <c:v>3.1324819999999998E-4</c:v>
                </c:pt>
                <c:pt idx="21862">
                  <c:v>3.1568280000000002E-4</c:v>
                </c:pt>
                <c:pt idx="21863">
                  <c:v>3.1571149999999999E-4</c:v>
                </c:pt>
                <c:pt idx="21864">
                  <c:v>3.1348049999999999E-4</c:v>
                </c:pt>
                <c:pt idx="21865">
                  <c:v>3.1373000000000002E-4</c:v>
                </c:pt>
                <c:pt idx="21866">
                  <c:v>3.1547779999999999E-4</c:v>
                </c:pt>
                <c:pt idx="21867">
                  <c:v>3.1741709999999999E-4</c:v>
                </c:pt>
                <c:pt idx="21868">
                  <c:v>3.159972E-4</c:v>
                </c:pt>
                <c:pt idx="21869">
                  <c:v>3.1650219999999999E-4</c:v>
                </c:pt>
                <c:pt idx="21870">
                  <c:v>3.1562510000000002E-4</c:v>
                </c:pt>
                <c:pt idx="21871">
                  <c:v>3.1326580000000002E-4</c:v>
                </c:pt>
                <c:pt idx="21872">
                  <c:v>3.1212070000000001E-4</c:v>
                </c:pt>
                <c:pt idx="21873">
                  <c:v>3.14235E-4</c:v>
                </c:pt>
                <c:pt idx="21874">
                  <c:v>3.1358360000000002E-4</c:v>
                </c:pt>
                <c:pt idx="21875">
                  <c:v>3.1676810000000002E-4</c:v>
                </c:pt>
                <c:pt idx="21876">
                  <c:v>3.1784949999999999E-4</c:v>
                </c:pt>
                <c:pt idx="21877">
                  <c:v>3.1780460000000002E-4</c:v>
                </c:pt>
                <c:pt idx="21878">
                  <c:v>3.1577139999999998E-4</c:v>
                </c:pt>
                <c:pt idx="21879">
                  <c:v>3.1396769999999998E-4</c:v>
                </c:pt>
                <c:pt idx="21880">
                  <c:v>3.1534439999999998E-4</c:v>
                </c:pt>
                <c:pt idx="21881">
                  <c:v>3.1560110000000002E-4</c:v>
                </c:pt>
                <c:pt idx="21882">
                  <c:v>3.1770369999999999E-4</c:v>
                </c:pt>
                <c:pt idx="21883">
                  <c:v>3.1990209999999998E-4</c:v>
                </c:pt>
                <c:pt idx="21884">
                  <c:v>3.2230959999999999E-4</c:v>
                </c:pt>
                <c:pt idx="21885">
                  <c:v>3.254749E-4</c:v>
                </c:pt>
                <c:pt idx="21886">
                  <c:v>3.257488E-4</c:v>
                </c:pt>
                <c:pt idx="21887">
                  <c:v>3.2826669999999999E-4</c:v>
                </c:pt>
                <c:pt idx="21888">
                  <c:v>3.2490410000000003E-4</c:v>
                </c:pt>
                <c:pt idx="21889">
                  <c:v>3.2775769999999999E-4</c:v>
                </c:pt>
                <c:pt idx="21890">
                  <c:v>3.3124020000000002E-4</c:v>
                </c:pt>
                <c:pt idx="21891">
                  <c:v>3.3218199999999999E-4</c:v>
                </c:pt>
                <c:pt idx="21892">
                  <c:v>3.3102290000000003E-4</c:v>
                </c:pt>
                <c:pt idx="21893">
                  <c:v>3.3058300000000002E-4</c:v>
                </c:pt>
                <c:pt idx="21894">
                  <c:v>3.2845850000000001E-4</c:v>
                </c:pt>
                <c:pt idx="21895">
                  <c:v>3.2643309999999998E-4</c:v>
                </c:pt>
                <c:pt idx="21896">
                  <c:v>3.2741509999999999E-4</c:v>
                </c:pt>
                <c:pt idx="21897">
                  <c:v>3.2943069999999999E-4</c:v>
                </c:pt>
                <c:pt idx="21898">
                  <c:v>3.2841270000000001E-4</c:v>
                </c:pt>
                <c:pt idx="21899">
                  <c:v>3.2975950000000001E-4</c:v>
                </c:pt>
                <c:pt idx="21900">
                  <c:v>3.278981E-4</c:v>
                </c:pt>
                <c:pt idx="21901">
                  <c:v>3.287834E-4</c:v>
                </c:pt>
                <c:pt idx="21902">
                  <c:v>3.2901019999999998E-4</c:v>
                </c:pt>
                <c:pt idx="21903">
                  <c:v>3.3315839999999998E-4</c:v>
                </c:pt>
                <c:pt idx="21904">
                  <c:v>3.3122019999999998E-4</c:v>
                </c:pt>
                <c:pt idx="21905">
                  <c:v>3.3460979999999998E-4</c:v>
                </c:pt>
                <c:pt idx="21906">
                  <c:v>3.3795530000000002E-4</c:v>
                </c:pt>
                <c:pt idx="21907">
                  <c:v>3.3845039999999999E-4</c:v>
                </c:pt>
                <c:pt idx="21908">
                  <c:v>3.4179799999999998E-4</c:v>
                </c:pt>
                <c:pt idx="21909">
                  <c:v>3.4380750000000002E-4</c:v>
                </c:pt>
                <c:pt idx="21910">
                  <c:v>3.4120670000000001E-4</c:v>
                </c:pt>
                <c:pt idx="21911">
                  <c:v>3.4013050000000002E-4</c:v>
                </c:pt>
                <c:pt idx="21912">
                  <c:v>3.3836050000000001E-4</c:v>
                </c:pt>
                <c:pt idx="21913">
                  <c:v>3.3952359999999998E-4</c:v>
                </c:pt>
                <c:pt idx="21914">
                  <c:v>3.4166790000000002E-4</c:v>
                </c:pt>
                <c:pt idx="21915">
                  <c:v>3.4297240000000001E-4</c:v>
                </c:pt>
                <c:pt idx="21916">
                  <c:v>3.4435029999999999E-4</c:v>
                </c:pt>
                <c:pt idx="21917">
                  <c:v>3.4756929999999999E-4</c:v>
                </c:pt>
                <c:pt idx="21918">
                  <c:v>3.5076079999999998E-4</c:v>
                </c:pt>
                <c:pt idx="21919">
                  <c:v>3.511713E-4</c:v>
                </c:pt>
                <c:pt idx="21920">
                  <c:v>3.481135E-4</c:v>
                </c:pt>
                <c:pt idx="21921">
                  <c:v>3.487788E-4</c:v>
                </c:pt>
                <c:pt idx="21922">
                  <c:v>3.5022280000000002E-4</c:v>
                </c:pt>
                <c:pt idx="21923">
                  <c:v>3.5019860000000001E-4</c:v>
                </c:pt>
                <c:pt idx="21924">
                  <c:v>3.5097010000000002E-4</c:v>
                </c:pt>
                <c:pt idx="21925">
                  <c:v>3.5021720000000001E-4</c:v>
                </c:pt>
                <c:pt idx="21926">
                  <c:v>3.524453E-4</c:v>
                </c:pt>
                <c:pt idx="21927">
                  <c:v>3.5326930000000002E-4</c:v>
                </c:pt>
                <c:pt idx="21928">
                  <c:v>3.5186270000000001E-4</c:v>
                </c:pt>
                <c:pt idx="21929">
                  <c:v>3.5409230000000002E-4</c:v>
                </c:pt>
                <c:pt idx="21930">
                  <c:v>3.5446929999999999E-4</c:v>
                </c:pt>
                <c:pt idx="21931">
                  <c:v>3.5636270000000001E-4</c:v>
                </c:pt>
                <c:pt idx="21932">
                  <c:v>3.578953E-4</c:v>
                </c:pt>
                <c:pt idx="21933">
                  <c:v>3.587013E-4</c:v>
                </c:pt>
                <c:pt idx="21934">
                  <c:v>3.606436E-4</c:v>
                </c:pt>
                <c:pt idx="21935">
                  <c:v>3.6239570000000002E-4</c:v>
                </c:pt>
                <c:pt idx="21936">
                  <c:v>3.6603770000000001E-4</c:v>
                </c:pt>
                <c:pt idx="21937">
                  <c:v>3.6298819999999997E-4</c:v>
                </c:pt>
                <c:pt idx="21938">
                  <c:v>3.6345190000000002E-4</c:v>
                </c:pt>
                <c:pt idx="21939">
                  <c:v>5.0497240000000004E-4</c:v>
                </c:pt>
                <c:pt idx="21940">
                  <c:v>5.7808869999999995E-4</c:v>
                </c:pt>
                <c:pt idx="21941">
                  <c:v>5.8232110000000004E-4</c:v>
                </c:pt>
                <c:pt idx="21942">
                  <c:v>5.4284009999999998E-4</c:v>
                </c:pt>
                <c:pt idx="21943">
                  <c:v>4.9672690000000005E-4</c:v>
                </c:pt>
                <c:pt idx="21944">
                  <c:v>4.636482E-4</c:v>
                </c:pt>
                <c:pt idx="21945">
                  <c:v>4.4159240000000001E-4</c:v>
                </c:pt>
                <c:pt idx="21946">
                  <c:v>4.3249439999999998E-4</c:v>
                </c:pt>
                <c:pt idx="21947">
                  <c:v>4.1675780000000002E-4</c:v>
                </c:pt>
                <c:pt idx="21948">
                  <c:v>4.0308729999999999E-4</c:v>
                </c:pt>
                <c:pt idx="21949">
                  <c:v>3.9268959999999998E-4</c:v>
                </c:pt>
                <c:pt idx="21950">
                  <c:v>3.8512220000000002E-4</c:v>
                </c:pt>
                <c:pt idx="21951">
                  <c:v>3.8461700000000002E-4</c:v>
                </c:pt>
                <c:pt idx="21952">
                  <c:v>3.833299E-4</c:v>
                </c:pt>
                <c:pt idx="21953">
                  <c:v>3.8358929999999998E-4</c:v>
                </c:pt>
                <c:pt idx="21954">
                  <c:v>3.8105080000000002E-4</c:v>
                </c:pt>
                <c:pt idx="21955">
                  <c:v>3.7831699999999998E-4</c:v>
                </c:pt>
                <c:pt idx="21956">
                  <c:v>3.7901640000000001E-4</c:v>
                </c:pt>
                <c:pt idx="21957">
                  <c:v>3.7829749999999999E-4</c:v>
                </c:pt>
                <c:pt idx="21958">
                  <c:v>3.7830109999999998E-4</c:v>
                </c:pt>
                <c:pt idx="21959">
                  <c:v>3.7872079999999998E-4</c:v>
                </c:pt>
                <c:pt idx="21960">
                  <c:v>3.8012400000000002E-4</c:v>
                </c:pt>
                <c:pt idx="21961">
                  <c:v>3.7963750000000001E-4</c:v>
                </c:pt>
                <c:pt idx="21962">
                  <c:v>3.8222320000000002E-4</c:v>
                </c:pt>
                <c:pt idx="21963">
                  <c:v>3.8240749999999998E-4</c:v>
                </c:pt>
                <c:pt idx="21964">
                  <c:v>3.8562740000000001E-4</c:v>
                </c:pt>
                <c:pt idx="21965">
                  <c:v>3.9006270000000002E-4</c:v>
                </c:pt>
                <c:pt idx="21966">
                  <c:v>3.9585199999999998E-4</c:v>
                </c:pt>
                <c:pt idx="21967">
                  <c:v>3.9275719999999999E-4</c:v>
                </c:pt>
                <c:pt idx="21968">
                  <c:v>3.9034749999999999E-4</c:v>
                </c:pt>
                <c:pt idx="21969">
                  <c:v>3.8969619999999999E-4</c:v>
                </c:pt>
                <c:pt idx="21970">
                  <c:v>3.9021789999999998E-4</c:v>
                </c:pt>
                <c:pt idx="21971">
                  <c:v>3.9092290000000002E-4</c:v>
                </c:pt>
                <c:pt idx="21972">
                  <c:v>3.94793E-4</c:v>
                </c:pt>
                <c:pt idx="21973">
                  <c:v>3.952502E-4</c:v>
                </c:pt>
                <c:pt idx="21974">
                  <c:v>3.9936080000000003E-4</c:v>
                </c:pt>
                <c:pt idx="21975">
                  <c:v>4.0097929999999998E-4</c:v>
                </c:pt>
                <c:pt idx="21976">
                  <c:v>4.0636939999999999E-4</c:v>
                </c:pt>
                <c:pt idx="21977">
                  <c:v>4.05993E-4</c:v>
                </c:pt>
                <c:pt idx="21978">
                  <c:v>4.0862169999999998E-4</c:v>
                </c:pt>
                <c:pt idx="21979">
                  <c:v>4.0544639999999998E-4</c:v>
                </c:pt>
                <c:pt idx="21980">
                  <c:v>4.0649229999999999E-4</c:v>
                </c:pt>
                <c:pt idx="21981">
                  <c:v>4.0735069999999998E-4</c:v>
                </c:pt>
                <c:pt idx="21982">
                  <c:v>4.0852230000000002E-4</c:v>
                </c:pt>
                <c:pt idx="21983">
                  <c:v>4.114295E-4</c:v>
                </c:pt>
                <c:pt idx="21984">
                  <c:v>4.0733620000000002E-4</c:v>
                </c:pt>
                <c:pt idx="21985">
                  <c:v>4.0780010000000003E-4</c:v>
                </c:pt>
                <c:pt idx="21986">
                  <c:v>4.0830929999999998E-4</c:v>
                </c:pt>
                <c:pt idx="21987">
                  <c:v>4.104283E-4</c:v>
                </c:pt>
                <c:pt idx="21988">
                  <c:v>4.0910989999999998E-4</c:v>
                </c:pt>
                <c:pt idx="21989">
                  <c:v>4.0896889999999999E-4</c:v>
                </c:pt>
                <c:pt idx="21990">
                  <c:v>4.1289890000000001E-4</c:v>
                </c:pt>
                <c:pt idx="21991">
                  <c:v>4.1343560000000002E-4</c:v>
                </c:pt>
                <c:pt idx="21992">
                  <c:v>4.171569E-4</c:v>
                </c:pt>
                <c:pt idx="21993">
                  <c:v>4.159112E-4</c:v>
                </c:pt>
                <c:pt idx="21994">
                  <c:v>4.1479519999999999E-4</c:v>
                </c:pt>
                <c:pt idx="21995">
                  <c:v>4.1667149999999998E-4</c:v>
                </c:pt>
                <c:pt idx="21996">
                  <c:v>4.1882090000000001E-4</c:v>
                </c:pt>
                <c:pt idx="21997">
                  <c:v>4.2006500000000001E-4</c:v>
                </c:pt>
                <c:pt idx="21998">
                  <c:v>4.1886879999999998E-4</c:v>
                </c:pt>
                <c:pt idx="21999">
                  <c:v>4.2150009999999998E-4</c:v>
                </c:pt>
                <c:pt idx="22000">
                  <c:v>4.2302689999999999E-4</c:v>
                </c:pt>
                <c:pt idx="22001">
                  <c:v>4.2106780000000001E-4</c:v>
                </c:pt>
                <c:pt idx="22002">
                  <c:v>4.2075169999999999E-4</c:v>
                </c:pt>
                <c:pt idx="22003">
                  <c:v>4.17551E-4</c:v>
                </c:pt>
                <c:pt idx="22004">
                  <c:v>4.2032050000000002E-4</c:v>
                </c:pt>
                <c:pt idx="22005">
                  <c:v>4.2287610000000002E-4</c:v>
                </c:pt>
                <c:pt idx="22006">
                  <c:v>4.2695029999999999E-4</c:v>
                </c:pt>
                <c:pt idx="22007">
                  <c:v>4.3132359999999999E-4</c:v>
                </c:pt>
                <c:pt idx="22008">
                  <c:v>4.3508549999999999E-4</c:v>
                </c:pt>
                <c:pt idx="22009">
                  <c:v>4.3683939999999998E-4</c:v>
                </c:pt>
                <c:pt idx="22010">
                  <c:v>4.3753550000000003E-4</c:v>
                </c:pt>
                <c:pt idx="22011">
                  <c:v>4.3883630000000001E-4</c:v>
                </c:pt>
                <c:pt idx="22012">
                  <c:v>4.402055E-4</c:v>
                </c:pt>
                <c:pt idx="22013">
                  <c:v>4.3886439999999999E-4</c:v>
                </c:pt>
                <c:pt idx="22014">
                  <c:v>4.36236E-4</c:v>
                </c:pt>
                <c:pt idx="22015">
                  <c:v>4.3168520000000003E-4</c:v>
                </c:pt>
                <c:pt idx="22016">
                  <c:v>4.3415249999999999E-4</c:v>
                </c:pt>
                <c:pt idx="22017">
                  <c:v>4.4062149999999999E-4</c:v>
                </c:pt>
                <c:pt idx="22018">
                  <c:v>4.471546E-4</c:v>
                </c:pt>
                <c:pt idx="22019">
                  <c:v>4.4837650000000001E-4</c:v>
                </c:pt>
                <c:pt idx="22020">
                  <c:v>4.4853809999999999E-4</c:v>
                </c:pt>
                <c:pt idx="22021">
                  <c:v>4.4820119999999997E-4</c:v>
                </c:pt>
                <c:pt idx="22022">
                  <c:v>4.4845749999999999E-4</c:v>
                </c:pt>
                <c:pt idx="22023">
                  <c:v>4.460097E-4</c:v>
                </c:pt>
                <c:pt idx="22024">
                  <c:v>4.479288E-4</c:v>
                </c:pt>
                <c:pt idx="22025">
                  <c:v>4.4784540000000002E-4</c:v>
                </c:pt>
                <c:pt idx="22026">
                  <c:v>4.4889110000000002E-4</c:v>
                </c:pt>
                <c:pt idx="22027">
                  <c:v>4.5076339999999999E-4</c:v>
                </c:pt>
                <c:pt idx="22028">
                  <c:v>4.5731560000000001E-4</c:v>
                </c:pt>
                <c:pt idx="22029">
                  <c:v>4.5791879999999998E-4</c:v>
                </c:pt>
                <c:pt idx="22030">
                  <c:v>4.5507039999999999E-4</c:v>
                </c:pt>
                <c:pt idx="22031">
                  <c:v>4.5358319999999998E-4</c:v>
                </c:pt>
                <c:pt idx="22032">
                  <c:v>4.5244090000000001E-4</c:v>
                </c:pt>
                <c:pt idx="22033">
                  <c:v>4.5297769999999999E-4</c:v>
                </c:pt>
                <c:pt idx="22034">
                  <c:v>4.571706E-4</c:v>
                </c:pt>
                <c:pt idx="22035">
                  <c:v>4.5784949999999998E-4</c:v>
                </c:pt>
                <c:pt idx="22036">
                  <c:v>4.5754120000000002E-4</c:v>
                </c:pt>
                <c:pt idx="22037">
                  <c:v>4.5735870000000002E-4</c:v>
                </c:pt>
                <c:pt idx="22038">
                  <c:v>4.5949350000000001E-4</c:v>
                </c:pt>
                <c:pt idx="22039">
                  <c:v>4.5747680000000001E-4</c:v>
                </c:pt>
                <c:pt idx="22040">
                  <c:v>4.6177430000000002E-4</c:v>
                </c:pt>
                <c:pt idx="22041">
                  <c:v>4.6394019999999999E-4</c:v>
                </c:pt>
                <c:pt idx="22042">
                  <c:v>4.6809130000000001E-4</c:v>
                </c:pt>
                <c:pt idx="22043">
                  <c:v>4.72363E-4</c:v>
                </c:pt>
                <c:pt idx="22044">
                  <c:v>4.7340739999999999E-4</c:v>
                </c:pt>
                <c:pt idx="22045">
                  <c:v>4.7428489999999998E-4</c:v>
                </c:pt>
                <c:pt idx="22046">
                  <c:v>4.740255E-4</c:v>
                </c:pt>
                <c:pt idx="22047">
                  <c:v>4.7664499999999999E-4</c:v>
                </c:pt>
                <c:pt idx="22048">
                  <c:v>4.7828859999999999E-4</c:v>
                </c:pt>
                <c:pt idx="22049">
                  <c:v>4.808034E-4</c:v>
                </c:pt>
                <c:pt idx="22050">
                  <c:v>4.837601E-4</c:v>
                </c:pt>
                <c:pt idx="22051">
                  <c:v>4.8290030000000002E-4</c:v>
                </c:pt>
                <c:pt idx="22052">
                  <c:v>4.8198320000000002E-4</c:v>
                </c:pt>
                <c:pt idx="22053">
                  <c:v>4.7907940000000001E-4</c:v>
                </c:pt>
                <c:pt idx="22054">
                  <c:v>4.7904870000000001E-4</c:v>
                </c:pt>
                <c:pt idx="22055">
                  <c:v>4.8223120000000003E-4</c:v>
                </c:pt>
                <c:pt idx="22056">
                  <c:v>4.8078390000000002E-4</c:v>
                </c:pt>
                <c:pt idx="22057">
                  <c:v>4.8478380000000003E-4</c:v>
                </c:pt>
                <c:pt idx="22058">
                  <c:v>4.8504359999999999E-4</c:v>
                </c:pt>
                <c:pt idx="22059">
                  <c:v>4.8613919999999998E-4</c:v>
                </c:pt>
                <c:pt idx="22060">
                  <c:v>4.9210669999999999E-4</c:v>
                </c:pt>
                <c:pt idx="22061">
                  <c:v>4.94952E-4</c:v>
                </c:pt>
                <c:pt idx="22062">
                  <c:v>5.0065220000000004E-4</c:v>
                </c:pt>
                <c:pt idx="22063">
                  <c:v>5.0420070000000003E-4</c:v>
                </c:pt>
                <c:pt idx="22064">
                  <c:v>5.0540269999999998E-4</c:v>
                </c:pt>
                <c:pt idx="22065">
                  <c:v>5.0631540000000005E-4</c:v>
                </c:pt>
                <c:pt idx="22066">
                  <c:v>5.0465340000000001E-4</c:v>
                </c:pt>
                <c:pt idx="22067">
                  <c:v>5.0391909999999995E-4</c:v>
                </c:pt>
                <c:pt idx="22068">
                  <c:v>5.0537919999999999E-4</c:v>
                </c:pt>
                <c:pt idx="22069">
                  <c:v>5.0436290000000004E-4</c:v>
                </c:pt>
                <c:pt idx="22070">
                  <c:v>5.0519439999999996E-4</c:v>
                </c:pt>
                <c:pt idx="22071">
                  <c:v>5.0711650000000001E-4</c:v>
                </c:pt>
                <c:pt idx="22072">
                  <c:v>5.0955040000000003E-4</c:v>
                </c:pt>
                <c:pt idx="22073">
                  <c:v>5.0731479999999998E-4</c:v>
                </c:pt>
                <c:pt idx="22074">
                  <c:v>5.092556E-4</c:v>
                </c:pt>
                <c:pt idx="22075">
                  <c:v>5.0702090000000004E-4</c:v>
                </c:pt>
                <c:pt idx="22076">
                  <c:v>5.0752070000000004E-4</c:v>
                </c:pt>
                <c:pt idx="22077">
                  <c:v>5.1031030000000003E-4</c:v>
                </c:pt>
                <c:pt idx="22078">
                  <c:v>5.1470680000000003E-4</c:v>
                </c:pt>
                <c:pt idx="22079">
                  <c:v>5.1568030000000002E-4</c:v>
                </c:pt>
                <c:pt idx="22080">
                  <c:v>5.1504529999999999E-4</c:v>
                </c:pt>
                <c:pt idx="22081">
                  <c:v>5.1422359999999995E-4</c:v>
                </c:pt>
                <c:pt idx="22082">
                  <c:v>5.1770790000000004E-4</c:v>
                </c:pt>
                <c:pt idx="22083">
                  <c:v>5.2154589999999998E-4</c:v>
                </c:pt>
                <c:pt idx="22084">
                  <c:v>5.2359420000000002E-4</c:v>
                </c:pt>
                <c:pt idx="22085">
                  <c:v>5.2233589999999995E-4</c:v>
                </c:pt>
                <c:pt idx="22086">
                  <c:v>5.2397839999999995E-4</c:v>
                </c:pt>
                <c:pt idx="22087">
                  <c:v>5.2523330000000005E-4</c:v>
                </c:pt>
                <c:pt idx="22088">
                  <c:v>5.287267E-4</c:v>
                </c:pt>
                <c:pt idx="22089">
                  <c:v>7.4353940000000001E-4</c:v>
                </c:pt>
                <c:pt idx="22090">
                  <c:v>8.5624309999999995E-4</c:v>
                </c:pt>
                <c:pt idx="22091">
                  <c:v>8.6419229999999995E-4</c:v>
                </c:pt>
                <c:pt idx="22092">
                  <c:v>8.1027949999999997E-4</c:v>
                </c:pt>
                <c:pt idx="22093">
                  <c:v>7.4624870000000005E-4</c:v>
                </c:pt>
                <c:pt idx="22094">
                  <c:v>6.9518539999999999E-4</c:v>
                </c:pt>
                <c:pt idx="22095">
                  <c:v>6.6426620000000001E-4</c:v>
                </c:pt>
                <c:pt idx="22096">
                  <c:v>6.3980489999999998E-4</c:v>
                </c:pt>
                <c:pt idx="22097">
                  <c:v>6.1890999999999997E-4</c:v>
                </c:pt>
                <c:pt idx="22098">
                  <c:v>5.9824599999999998E-4</c:v>
                </c:pt>
                <c:pt idx="22099">
                  <c:v>5.8413590000000004E-4</c:v>
                </c:pt>
                <c:pt idx="22100">
                  <c:v>5.7410649999999996E-4</c:v>
                </c:pt>
                <c:pt idx="22101">
                  <c:v>5.736952E-4</c:v>
                </c:pt>
                <c:pt idx="22102">
                  <c:v>5.7437950000000003E-4</c:v>
                </c:pt>
                <c:pt idx="22103">
                  <c:v>5.7647090000000002E-4</c:v>
                </c:pt>
                <c:pt idx="22104">
                  <c:v>5.7940249999999997E-4</c:v>
                </c:pt>
                <c:pt idx="22105">
                  <c:v>5.7857109999999998E-4</c:v>
                </c:pt>
                <c:pt idx="22106">
                  <c:v>5.7526389999999999E-4</c:v>
                </c:pt>
                <c:pt idx="22107">
                  <c:v>5.7646309999999997E-4</c:v>
                </c:pt>
                <c:pt idx="22108">
                  <c:v>5.7736729999999996E-4</c:v>
                </c:pt>
                <c:pt idx="22109">
                  <c:v>5.7779490000000005E-4</c:v>
                </c:pt>
                <c:pt idx="22110">
                  <c:v>5.7594760000000004E-4</c:v>
                </c:pt>
                <c:pt idx="22111">
                  <c:v>5.75276E-4</c:v>
                </c:pt>
                <c:pt idx="22112">
                  <c:v>5.7874300000000005E-4</c:v>
                </c:pt>
                <c:pt idx="22113">
                  <c:v>5.8111809999999997E-4</c:v>
                </c:pt>
                <c:pt idx="22114">
                  <c:v>5.8242679999999998E-4</c:v>
                </c:pt>
                <c:pt idx="22115">
                  <c:v>5.8497020000000005E-4</c:v>
                </c:pt>
                <c:pt idx="22116">
                  <c:v>5.9383250000000004E-4</c:v>
                </c:pt>
                <c:pt idx="22117">
                  <c:v>5.9844010000000003E-4</c:v>
                </c:pt>
                <c:pt idx="22118">
                  <c:v>6.0074429999999995E-4</c:v>
                </c:pt>
                <c:pt idx="22119">
                  <c:v>6.0695560000000005E-4</c:v>
                </c:pt>
                <c:pt idx="22120">
                  <c:v>6.0677850000000005E-4</c:v>
                </c:pt>
                <c:pt idx="22121">
                  <c:v>6.0936989999999999E-4</c:v>
                </c:pt>
                <c:pt idx="22122">
                  <c:v>6.0852879999999995E-4</c:v>
                </c:pt>
                <c:pt idx="22123">
                  <c:v>6.0874249999999996E-4</c:v>
                </c:pt>
                <c:pt idx="22124">
                  <c:v>6.0621120000000001E-4</c:v>
                </c:pt>
                <c:pt idx="22125">
                  <c:v>6.1086609999999998E-4</c:v>
                </c:pt>
                <c:pt idx="22126">
                  <c:v>6.1369400000000002E-4</c:v>
                </c:pt>
                <c:pt idx="22127">
                  <c:v>6.1699689999999995E-4</c:v>
                </c:pt>
                <c:pt idx="22128">
                  <c:v>6.1851549999999999E-4</c:v>
                </c:pt>
                <c:pt idx="22129">
                  <c:v>6.2233470000000002E-4</c:v>
                </c:pt>
                <c:pt idx="22130">
                  <c:v>6.2524279999999998E-4</c:v>
                </c:pt>
                <c:pt idx="22131">
                  <c:v>6.2686190000000002E-4</c:v>
                </c:pt>
                <c:pt idx="22132">
                  <c:v>6.2901299999999999E-4</c:v>
                </c:pt>
                <c:pt idx="22133">
                  <c:v>6.318869E-4</c:v>
                </c:pt>
                <c:pt idx="22134">
                  <c:v>6.3482339999999999E-4</c:v>
                </c:pt>
                <c:pt idx="22135">
                  <c:v>6.3724370000000003E-4</c:v>
                </c:pt>
                <c:pt idx="22136">
                  <c:v>6.3518639999999996E-4</c:v>
                </c:pt>
                <c:pt idx="22137">
                  <c:v>6.3829070000000004E-4</c:v>
                </c:pt>
                <c:pt idx="22138">
                  <c:v>6.3867730000000003E-4</c:v>
                </c:pt>
                <c:pt idx="22139">
                  <c:v>6.4393290000000004E-4</c:v>
                </c:pt>
                <c:pt idx="22140">
                  <c:v>6.5049189999999998E-4</c:v>
                </c:pt>
                <c:pt idx="22141">
                  <c:v>6.5383680000000003E-4</c:v>
                </c:pt>
                <c:pt idx="22142">
                  <c:v>6.5580450000000002E-4</c:v>
                </c:pt>
                <c:pt idx="22143">
                  <c:v>6.5166449999999999E-4</c:v>
                </c:pt>
                <c:pt idx="22144">
                  <c:v>6.5562210000000005E-4</c:v>
                </c:pt>
                <c:pt idx="22145">
                  <c:v>6.6153770000000004E-4</c:v>
                </c:pt>
                <c:pt idx="22146">
                  <c:v>6.6989410000000001E-4</c:v>
                </c:pt>
                <c:pt idx="22147">
                  <c:v>6.7937499999999997E-4</c:v>
                </c:pt>
                <c:pt idx="22148">
                  <c:v>6.8207960000000003E-4</c:v>
                </c:pt>
                <c:pt idx="22149">
                  <c:v>6.8119489999999997E-4</c:v>
                </c:pt>
                <c:pt idx="22150">
                  <c:v>6.8301519999999999E-4</c:v>
                </c:pt>
                <c:pt idx="22151">
                  <c:v>6.8657240000000001E-4</c:v>
                </c:pt>
                <c:pt idx="22152">
                  <c:v>6.8762439999999999E-4</c:v>
                </c:pt>
                <c:pt idx="22153">
                  <c:v>6.9224460000000005E-4</c:v>
                </c:pt>
                <c:pt idx="22154">
                  <c:v>6.9839640000000003E-4</c:v>
                </c:pt>
                <c:pt idx="22155">
                  <c:v>6.9698329999999997E-4</c:v>
                </c:pt>
                <c:pt idx="22156">
                  <c:v>6.9743170000000001E-4</c:v>
                </c:pt>
                <c:pt idx="22157">
                  <c:v>6.9610150000000003E-4</c:v>
                </c:pt>
                <c:pt idx="22158">
                  <c:v>7.0159710000000002E-4</c:v>
                </c:pt>
                <c:pt idx="22159">
                  <c:v>7.0279040000000004E-4</c:v>
                </c:pt>
                <c:pt idx="22160">
                  <c:v>7.0749050000000003E-4</c:v>
                </c:pt>
                <c:pt idx="22161">
                  <c:v>7.0611999999999997E-4</c:v>
                </c:pt>
                <c:pt idx="22162">
                  <c:v>7.0901009999999997E-4</c:v>
                </c:pt>
                <c:pt idx="22163">
                  <c:v>7.1370570000000005E-4</c:v>
                </c:pt>
                <c:pt idx="22164">
                  <c:v>7.2021209999999995E-4</c:v>
                </c:pt>
                <c:pt idx="22165">
                  <c:v>7.2776920000000003E-4</c:v>
                </c:pt>
                <c:pt idx="22166">
                  <c:v>7.2837100000000001E-4</c:v>
                </c:pt>
                <c:pt idx="22167">
                  <c:v>7.3222969999999995E-4</c:v>
                </c:pt>
                <c:pt idx="22168">
                  <c:v>7.346268E-4</c:v>
                </c:pt>
                <c:pt idx="22169">
                  <c:v>7.3418889999999997E-4</c:v>
                </c:pt>
                <c:pt idx="22170">
                  <c:v>7.3355749999999998E-4</c:v>
                </c:pt>
                <c:pt idx="22171">
                  <c:v>7.3804090000000001E-4</c:v>
                </c:pt>
                <c:pt idx="22172">
                  <c:v>7.4206019999999997E-4</c:v>
                </c:pt>
                <c:pt idx="22173">
                  <c:v>7.4197969999999995E-4</c:v>
                </c:pt>
                <c:pt idx="22174">
                  <c:v>7.5195220000000003E-4</c:v>
                </c:pt>
                <c:pt idx="22175">
                  <c:v>7.5683719999999996E-4</c:v>
                </c:pt>
                <c:pt idx="22176">
                  <c:v>7.6513139999999998E-4</c:v>
                </c:pt>
                <c:pt idx="22177">
                  <c:v>7.7217400000000004E-4</c:v>
                </c:pt>
                <c:pt idx="22178">
                  <c:v>7.7812300000000003E-4</c:v>
                </c:pt>
                <c:pt idx="22179">
                  <c:v>7.871687E-4</c:v>
                </c:pt>
                <c:pt idx="22180">
                  <c:v>7.8486289999999998E-4</c:v>
                </c:pt>
                <c:pt idx="22181">
                  <c:v>7.8349210000000003E-4</c:v>
                </c:pt>
                <c:pt idx="22182">
                  <c:v>7.8365819999999997E-4</c:v>
                </c:pt>
                <c:pt idx="22183">
                  <c:v>7.8115520000000003E-4</c:v>
                </c:pt>
                <c:pt idx="22184">
                  <c:v>7.8301420000000002E-4</c:v>
                </c:pt>
                <c:pt idx="22185">
                  <c:v>7.9337539999999995E-4</c:v>
                </c:pt>
                <c:pt idx="22186">
                  <c:v>8.0572399999999996E-4</c:v>
                </c:pt>
                <c:pt idx="22187">
                  <c:v>8.1547480000000001E-4</c:v>
                </c:pt>
                <c:pt idx="22188">
                  <c:v>8.2829560000000004E-4</c:v>
                </c:pt>
                <c:pt idx="22189">
                  <c:v>8.333673E-4</c:v>
                </c:pt>
                <c:pt idx="22190">
                  <c:v>8.3491640000000003E-4</c:v>
                </c:pt>
                <c:pt idx="22191">
                  <c:v>8.3414730000000003E-4</c:v>
                </c:pt>
                <c:pt idx="22192">
                  <c:v>8.2821450000000003E-4</c:v>
                </c:pt>
                <c:pt idx="22193">
                  <c:v>8.2486289999999997E-4</c:v>
                </c:pt>
                <c:pt idx="22194">
                  <c:v>8.2667470000000003E-4</c:v>
                </c:pt>
                <c:pt idx="22195">
                  <c:v>8.4153940000000001E-4</c:v>
                </c:pt>
                <c:pt idx="22196">
                  <c:v>8.4771589999999995E-4</c:v>
                </c:pt>
                <c:pt idx="22197">
                  <c:v>8.5931240000000002E-4</c:v>
                </c:pt>
                <c:pt idx="22198">
                  <c:v>8.6766339999999999E-4</c:v>
                </c:pt>
                <c:pt idx="22199">
                  <c:v>8.7667159999999997E-4</c:v>
                </c:pt>
                <c:pt idx="22200">
                  <c:v>8.8216189999999999E-4</c:v>
                </c:pt>
                <c:pt idx="22201">
                  <c:v>8.8261109999999998E-4</c:v>
                </c:pt>
                <c:pt idx="22202">
                  <c:v>8.8133829999999995E-4</c:v>
                </c:pt>
                <c:pt idx="22203">
                  <c:v>8.7988889999999998E-4</c:v>
                </c:pt>
                <c:pt idx="22204">
                  <c:v>8.8315279999999995E-4</c:v>
                </c:pt>
                <c:pt idx="22205">
                  <c:v>8.9107879999999996E-4</c:v>
                </c:pt>
                <c:pt idx="22206">
                  <c:v>9.0027130000000001E-4</c:v>
                </c:pt>
                <c:pt idx="22207">
                  <c:v>9.1007839999999996E-4</c:v>
                </c:pt>
                <c:pt idx="22208">
                  <c:v>9.1083050000000001E-4</c:v>
                </c:pt>
                <c:pt idx="22209">
                  <c:v>9.1122139999999996E-4</c:v>
                </c:pt>
                <c:pt idx="22210">
                  <c:v>9.1922680000000004E-4</c:v>
                </c:pt>
                <c:pt idx="22211">
                  <c:v>9.2040660000000001E-4</c:v>
                </c:pt>
                <c:pt idx="22212">
                  <c:v>9.2686989999999996E-4</c:v>
                </c:pt>
                <c:pt idx="22213">
                  <c:v>9.3070339999999998E-4</c:v>
                </c:pt>
                <c:pt idx="22214">
                  <c:v>9.2835870000000003E-4</c:v>
                </c:pt>
                <c:pt idx="22215">
                  <c:v>9.2896509999999995E-4</c:v>
                </c:pt>
                <c:pt idx="22216">
                  <c:v>9.4224450000000002E-4</c:v>
                </c:pt>
                <c:pt idx="22217">
                  <c:v>9.5019579999999998E-4</c:v>
                </c:pt>
                <c:pt idx="22218">
                  <c:v>9.5442539999999998E-4</c:v>
                </c:pt>
                <c:pt idx="22219">
                  <c:v>9.59606E-4</c:v>
                </c:pt>
                <c:pt idx="22220">
                  <c:v>9.6840469999999999E-4</c:v>
                </c:pt>
                <c:pt idx="22221">
                  <c:v>9.7385660000000004E-4</c:v>
                </c:pt>
                <c:pt idx="22222">
                  <c:v>9.819936E-4</c:v>
                </c:pt>
                <c:pt idx="22223">
                  <c:v>9.9440880000000007E-4</c:v>
                </c:pt>
                <c:pt idx="22224">
                  <c:v>9.9852509999999992E-4</c:v>
                </c:pt>
                <c:pt idx="22225">
                  <c:v>1.0047389999999999E-3</c:v>
                </c:pt>
                <c:pt idx="22226">
                  <c:v>1.014743E-3</c:v>
                </c:pt>
                <c:pt idx="22227">
                  <c:v>1.014338E-3</c:v>
                </c:pt>
                <c:pt idx="22228">
                  <c:v>1.0219820000000001E-3</c:v>
                </c:pt>
                <c:pt idx="22229">
                  <c:v>1.0303350000000001E-3</c:v>
                </c:pt>
                <c:pt idx="22230">
                  <c:v>1.040771E-3</c:v>
                </c:pt>
                <c:pt idx="22231">
                  <c:v>1.0524079999999999E-3</c:v>
                </c:pt>
                <c:pt idx="22232">
                  <c:v>1.0612589999999999E-3</c:v>
                </c:pt>
                <c:pt idx="22233">
                  <c:v>1.070671E-3</c:v>
                </c:pt>
                <c:pt idx="22234">
                  <c:v>1.0731200000000001E-3</c:v>
                </c:pt>
                <c:pt idx="22235">
                  <c:v>1.0797459999999999E-3</c:v>
                </c:pt>
                <c:pt idx="22236">
                  <c:v>1.0893820000000001E-3</c:v>
                </c:pt>
                <c:pt idx="22237">
                  <c:v>1.096652E-3</c:v>
                </c:pt>
                <c:pt idx="22238">
                  <c:v>1.1116050000000001E-3</c:v>
                </c:pt>
                <c:pt idx="22239">
                  <c:v>1.119199E-3</c:v>
                </c:pt>
                <c:pt idx="22240">
                  <c:v>1.1164759999999999E-3</c:v>
                </c:pt>
                <c:pt idx="22241">
                  <c:v>1.128476E-3</c:v>
                </c:pt>
                <c:pt idx="22242">
                  <c:v>1.1287300000000001E-3</c:v>
                </c:pt>
                <c:pt idx="22243">
                  <c:v>1.1293760000000001E-3</c:v>
                </c:pt>
                <c:pt idx="22244">
                  <c:v>1.138813E-3</c:v>
                </c:pt>
                <c:pt idx="22245">
                  <c:v>1.1487610000000001E-3</c:v>
                </c:pt>
                <c:pt idx="22246">
                  <c:v>1.1462499999999999E-3</c:v>
                </c:pt>
                <c:pt idx="22247">
                  <c:v>1.150653E-3</c:v>
                </c:pt>
                <c:pt idx="22248">
                  <c:v>1.628928E-3</c:v>
                </c:pt>
                <c:pt idx="22249">
                  <c:v>1.8835589999999999E-3</c:v>
                </c:pt>
                <c:pt idx="22250">
                  <c:v>1.915131E-3</c:v>
                </c:pt>
                <c:pt idx="22251">
                  <c:v>1.803965E-3</c:v>
                </c:pt>
                <c:pt idx="22252">
                  <c:v>1.6566409999999999E-3</c:v>
                </c:pt>
                <c:pt idx="22253">
                  <c:v>1.5489480000000001E-3</c:v>
                </c:pt>
                <c:pt idx="22254">
                  <c:v>1.487548E-3</c:v>
                </c:pt>
                <c:pt idx="22255">
                  <c:v>1.4599439999999999E-3</c:v>
                </c:pt>
                <c:pt idx="22256">
                  <c:v>1.420246E-3</c:v>
                </c:pt>
                <c:pt idx="22257">
                  <c:v>1.3891820000000001E-3</c:v>
                </c:pt>
                <c:pt idx="22258">
                  <c:v>1.359987E-3</c:v>
                </c:pt>
                <c:pt idx="22259">
                  <c:v>1.35293E-3</c:v>
                </c:pt>
                <c:pt idx="22260">
                  <c:v>1.349991E-3</c:v>
                </c:pt>
                <c:pt idx="22261">
                  <c:v>1.3644250000000001E-3</c:v>
                </c:pt>
                <c:pt idx="22262">
                  <c:v>1.355092E-3</c:v>
                </c:pt>
                <c:pt idx="22263">
                  <c:v>1.3475570000000001E-3</c:v>
                </c:pt>
                <c:pt idx="22264">
                  <c:v>1.35176E-3</c:v>
                </c:pt>
                <c:pt idx="22265">
                  <c:v>1.3590849999999999E-3</c:v>
                </c:pt>
                <c:pt idx="22266">
                  <c:v>1.3615630000000001E-3</c:v>
                </c:pt>
                <c:pt idx="22267">
                  <c:v>1.372095E-3</c:v>
                </c:pt>
                <c:pt idx="22268">
                  <c:v>1.3786740000000001E-3</c:v>
                </c:pt>
                <c:pt idx="22269">
                  <c:v>1.375519E-3</c:v>
                </c:pt>
                <c:pt idx="22270">
                  <c:v>1.3753610000000001E-3</c:v>
                </c:pt>
                <c:pt idx="22271">
                  <c:v>1.3704539999999999E-3</c:v>
                </c:pt>
                <c:pt idx="22272">
                  <c:v>1.3546509999999999E-3</c:v>
                </c:pt>
                <c:pt idx="22273">
                  <c:v>1.347593E-3</c:v>
                </c:pt>
                <c:pt idx="22274">
                  <c:v>1.327015E-3</c:v>
                </c:pt>
                <c:pt idx="22275">
                  <c:v>1.3154110000000001E-3</c:v>
                </c:pt>
                <c:pt idx="22276">
                  <c:v>1.305056E-3</c:v>
                </c:pt>
                <c:pt idx="22277">
                  <c:v>1.2984839999999999E-3</c:v>
                </c:pt>
                <c:pt idx="22278">
                  <c:v>1.3028270000000001E-3</c:v>
                </c:pt>
                <c:pt idx="22279">
                  <c:v>1.3022520000000001E-3</c:v>
                </c:pt>
                <c:pt idx="22280">
                  <c:v>1.2858699999999999E-3</c:v>
                </c:pt>
                <c:pt idx="22281">
                  <c:v>1.283069E-3</c:v>
                </c:pt>
                <c:pt idx="22282">
                  <c:v>1.267717E-3</c:v>
                </c:pt>
                <c:pt idx="22283">
                  <c:v>1.261432E-3</c:v>
                </c:pt>
                <c:pt idx="22284">
                  <c:v>1.2546180000000001E-3</c:v>
                </c:pt>
                <c:pt idx="22285">
                  <c:v>1.2313669999999999E-3</c:v>
                </c:pt>
                <c:pt idx="22286">
                  <c:v>1.21809E-3</c:v>
                </c:pt>
                <c:pt idx="22287">
                  <c:v>1.207063E-3</c:v>
                </c:pt>
                <c:pt idx="22288">
                  <c:v>1.1907459999999999E-3</c:v>
                </c:pt>
                <c:pt idx="22289">
                  <c:v>1.191164E-3</c:v>
                </c:pt>
                <c:pt idx="22290">
                  <c:v>1.181521E-3</c:v>
                </c:pt>
                <c:pt idx="22291">
                  <c:v>1.177652E-3</c:v>
                </c:pt>
                <c:pt idx="22292">
                  <c:v>1.165545E-3</c:v>
                </c:pt>
                <c:pt idx="22293">
                  <c:v>1.1448490000000001E-3</c:v>
                </c:pt>
                <c:pt idx="22294">
                  <c:v>1.13598E-3</c:v>
                </c:pt>
                <c:pt idx="22295">
                  <c:v>1.1201620000000001E-3</c:v>
                </c:pt>
                <c:pt idx="22296">
                  <c:v>1.106554E-3</c:v>
                </c:pt>
                <c:pt idx="22297">
                  <c:v>1.1026720000000001E-3</c:v>
                </c:pt>
                <c:pt idx="22298">
                  <c:v>1.0909450000000001E-3</c:v>
                </c:pt>
                <c:pt idx="22299">
                  <c:v>1.0846689999999999E-3</c:v>
                </c:pt>
                <c:pt idx="22300">
                  <c:v>1.0760050000000001E-3</c:v>
                </c:pt>
                <c:pt idx="22301">
                  <c:v>1.076661E-3</c:v>
                </c:pt>
                <c:pt idx="22302">
                  <c:v>1.078346E-3</c:v>
                </c:pt>
                <c:pt idx="22303">
                  <c:v>1.0772550000000001E-3</c:v>
                </c:pt>
                <c:pt idx="22304">
                  <c:v>1.0684729999999999E-3</c:v>
                </c:pt>
                <c:pt idx="22305">
                  <c:v>1.056106E-3</c:v>
                </c:pt>
                <c:pt idx="22306">
                  <c:v>1.0483319999999999E-3</c:v>
                </c:pt>
                <c:pt idx="22307">
                  <c:v>1.0482149999999999E-3</c:v>
                </c:pt>
                <c:pt idx="22308">
                  <c:v>1.0394829999999999E-3</c:v>
                </c:pt>
                <c:pt idx="22309">
                  <c:v>1.0291569999999999E-3</c:v>
                </c:pt>
                <c:pt idx="22310">
                  <c:v>1.019474E-3</c:v>
                </c:pt>
                <c:pt idx="22311">
                  <c:v>1.0076149999999999E-3</c:v>
                </c:pt>
                <c:pt idx="22312">
                  <c:v>9.9877610000000008E-4</c:v>
                </c:pt>
                <c:pt idx="22313">
                  <c:v>9.9336150000000007E-4</c:v>
                </c:pt>
                <c:pt idx="22314">
                  <c:v>9.9094289999999995E-4</c:v>
                </c:pt>
                <c:pt idx="22315">
                  <c:v>9.7714489999999998E-4</c:v>
                </c:pt>
                <c:pt idx="22316">
                  <c:v>9.7653050000000004E-4</c:v>
                </c:pt>
                <c:pt idx="22317">
                  <c:v>9.7486830000000004E-4</c:v>
                </c:pt>
                <c:pt idx="22318">
                  <c:v>9.7202370000000005E-4</c:v>
                </c:pt>
                <c:pt idx="22319">
                  <c:v>9.6749900000000003E-4</c:v>
                </c:pt>
                <c:pt idx="22320">
                  <c:v>9.5706489999999996E-4</c:v>
                </c:pt>
                <c:pt idx="22321">
                  <c:v>9.5044059999999997E-4</c:v>
                </c:pt>
                <c:pt idx="22322">
                  <c:v>9.4564919999999997E-4</c:v>
                </c:pt>
                <c:pt idx="22323">
                  <c:v>9.4149130000000002E-4</c:v>
                </c:pt>
                <c:pt idx="22324">
                  <c:v>9.3393779999999997E-4</c:v>
                </c:pt>
                <c:pt idx="22325">
                  <c:v>9.2556020000000004E-4</c:v>
                </c:pt>
                <c:pt idx="22326">
                  <c:v>9.2009329999999997E-4</c:v>
                </c:pt>
                <c:pt idx="22327">
                  <c:v>9.1287940000000004E-4</c:v>
                </c:pt>
                <c:pt idx="22328">
                  <c:v>9.1553939999999996E-4</c:v>
                </c:pt>
                <c:pt idx="22329">
                  <c:v>9.0798439999999995E-4</c:v>
                </c:pt>
                <c:pt idx="22330">
                  <c:v>9.0299559999999996E-4</c:v>
                </c:pt>
                <c:pt idx="22331">
                  <c:v>9.0165350000000004E-4</c:v>
                </c:pt>
                <c:pt idx="22332">
                  <c:v>9.0040200000000002E-4</c:v>
                </c:pt>
                <c:pt idx="22333">
                  <c:v>8.8924519999999995E-4</c:v>
                </c:pt>
                <c:pt idx="22334">
                  <c:v>8.8001829999999998E-4</c:v>
                </c:pt>
                <c:pt idx="22335">
                  <c:v>8.6650949999999996E-4</c:v>
                </c:pt>
                <c:pt idx="22336">
                  <c:v>8.577185E-4</c:v>
                </c:pt>
                <c:pt idx="22337">
                  <c:v>8.527497E-4</c:v>
                </c:pt>
                <c:pt idx="22338">
                  <c:v>8.5074749999999996E-4</c:v>
                </c:pt>
                <c:pt idx="22339">
                  <c:v>8.4587639999999999E-4</c:v>
                </c:pt>
                <c:pt idx="22340">
                  <c:v>8.4721060000000003E-4</c:v>
                </c:pt>
                <c:pt idx="22341">
                  <c:v>8.4387229999999995E-4</c:v>
                </c:pt>
                <c:pt idx="22342">
                  <c:v>8.4672350000000003E-4</c:v>
                </c:pt>
                <c:pt idx="22343">
                  <c:v>8.4590329999999995E-4</c:v>
                </c:pt>
                <c:pt idx="22344">
                  <c:v>8.4336480000000004E-4</c:v>
                </c:pt>
                <c:pt idx="22345">
                  <c:v>8.3682120000000003E-4</c:v>
                </c:pt>
                <c:pt idx="22346">
                  <c:v>8.2347010000000001E-4</c:v>
                </c:pt>
                <c:pt idx="22347">
                  <c:v>8.1892610000000002E-4</c:v>
                </c:pt>
                <c:pt idx="22348">
                  <c:v>8.1457839999999997E-4</c:v>
                </c:pt>
                <c:pt idx="22349">
                  <c:v>8.1686919999999998E-4</c:v>
                </c:pt>
                <c:pt idx="22350">
                  <c:v>8.0908290000000001E-4</c:v>
                </c:pt>
                <c:pt idx="22351">
                  <c:v>8.0782490000000005E-4</c:v>
                </c:pt>
                <c:pt idx="22352">
                  <c:v>8.0737349999999996E-4</c:v>
                </c:pt>
                <c:pt idx="22353">
                  <c:v>7.9944800000000002E-4</c:v>
                </c:pt>
                <c:pt idx="22354">
                  <c:v>7.9990159999999999E-4</c:v>
                </c:pt>
                <c:pt idx="22355">
                  <c:v>7.9771129999999999E-4</c:v>
                </c:pt>
                <c:pt idx="22356">
                  <c:v>7.9143989999999999E-4</c:v>
                </c:pt>
                <c:pt idx="22357">
                  <c:v>7.909026E-4</c:v>
                </c:pt>
                <c:pt idx="22358">
                  <c:v>7.8724079999999998E-4</c:v>
                </c:pt>
                <c:pt idx="22359">
                  <c:v>7.8410990000000005E-4</c:v>
                </c:pt>
                <c:pt idx="22360">
                  <c:v>7.7811280000000002E-4</c:v>
                </c:pt>
                <c:pt idx="22361">
                  <c:v>7.6905270000000002E-4</c:v>
                </c:pt>
                <c:pt idx="22362">
                  <c:v>7.6978609999999999E-4</c:v>
                </c:pt>
                <c:pt idx="22363">
                  <c:v>7.6310180000000003E-4</c:v>
                </c:pt>
                <c:pt idx="22364">
                  <c:v>7.569756E-4</c:v>
                </c:pt>
                <c:pt idx="22365">
                  <c:v>7.534296E-4</c:v>
                </c:pt>
                <c:pt idx="22366">
                  <c:v>7.4994720000000001E-4</c:v>
                </c:pt>
                <c:pt idx="22367">
                  <c:v>7.4645880000000003E-4</c:v>
                </c:pt>
                <c:pt idx="22368">
                  <c:v>7.4923809999999998E-4</c:v>
                </c:pt>
                <c:pt idx="22369">
                  <c:v>7.446051E-4</c:v>
                </c:pt>
                <c:pt idx="22370">
                  <c:v>7.4284229999999995E-4</c:v>
                </c:pt>
                <c:pt idx="22371">
                  <c:v>7.3509580000000001E-4</c:v>
                </c:pt>
                <c:pt idx="22372">
                  <c:v>7.2703519999999997E-4</c:v>
                </c:pt>
                <c:pt idx="22373">
                  <c:v>7.2097739999999995E-4</c:v>
                </c:pt>
                <c:pt idx="22374">
                  <c:v>7.2212619999999998E-4</c:v>
                </c:pt>
                <c:pt idx="22375">
                  <c:v>7.2118099999999999E-4</c:v>
                </c:pt>
                <c:pt idx="22376">
                  <c:v>7.1601010000000003E-4</c:v>
                </c:pt>
                <c:pt idx="22377">
                  <c:v>7.0696989999999998E-4</c:v>
                </c:pt>
                <c:pt idx="22378">
                  <c:v>7.0460270000000005E-4</c:v>
                </c:pt>
                <c:pt idx="22379">
                  <c:v>7.0061929999999998E-4</c:v>
                </c:pt>
                <c:pt idx="22380">
                  <c:v>6.9150440000000004E-4</c:v>
                </c:pt>
                <c:pt idx="22381">
                  <c:v>6.8944600000000003E-4</c:v>
                </c:pt>
                <c:pt idx="22382">
                  <c:v>6.8799270000000003E-4</c:v>
                </c:pt>
                <c:pt idx="22383">
                  <c:v>6.8517109999999997E-4</c:v>
                </c:pt>
                <c:pt idx="22384">
                  <c:v>6.8586350000000005E-4</c:v>
                </c:pt>
                <c:pt idx="22385">
                  <c:v>6.8149119999999996E-4</c:v>
                </c:pt>
                <c:pt idx="22386">
                  <c:v>6.7843370000000001E-4</c:v>
                </c:pt>
                <c:pt idx="22387">
                  <c:v>6.7090970000000005E-4</c:v>
                </c:pt>
                <c:pt idx="22388">
                  <c:v>6.6615589999999996E-4</c:v>
                </c:pt>
                <c:pt idx="22389">
                  <c:v>6.6065950000000003E-4</c:v>
                </c:pt>
                <c:pt idx="22390">
                  <c:v>6.6088639999999999E-4</c:v>
                </c:pt>
                <c:pt idx="22391">
                  <c:v>6.584122E-4</c:v>
                </c:pt>
                <c:pt idx="22392">
                  <c:v>6.5431379999999996E-4</c:v>
                </c:pt>
                <c:pt idx="22393">
                  <c:v>6.5056059999999999E-4</c:v>
                </c:pt>
                <c:pt idx="22394">
                  <c:v>6.4958020000000004E-4</c:v>
                </c:pt>
                <c:pt idx="22395">
                  <c:v>6.4709779999999996E-4</c:v>
                </c:pt>
                <c:pt idx="22396">
                  <c:v>6.438654E-4</c:v>
                </c:pt>
                <c:pt idx="22397">
                  <c:v>6.449251E-4</c:v>
                </c:pt>
                <c:pt idx="22398">
                  <c:v>6.4090480000000003E-4</c:v>
                </c:pt>
                <c:pt idx="22399">
                  <c:v>6.3888560000000005E-4</c:v>
                </c:pt>
                <c:pt idx="22400">
                  <c:v>6.4038959999999999E-4</c:v>
                </c:pt>
                <c:pt idx="22401">
                  <c:v>6.3609820000000005E-4</c:v>
                </c:pt>
                <c:pt idx="22402">
                  <c:v>6.357143E-4</c:v>
                </c:pt>
                <c:pt idx="22403">
                  <c:v>6.3347849999999999E-4</c:v>
                </c:pt>
                <c:pt idx="22404">
                  <c:v>6.3714540000000001E-4</c:v>
                </c:pt>
                <c:pt idx="22405">
                  <c:v>6.3150200000000004E-4</c:v>
                </c:pt>
                <c:pt idx="22406">
                  <c:v>6.2708420000000004E-4</c:v>
                </c:pt>
                <c:pt idx="22407">
                  <c:v>6.2461959999999996E-4</c:v>
                </c:pt>
                <c:pt idx="22408">
                  <c:v>6.244213E-4</c:v>
                </c:pt>
                <c:pt idx="22409">
                  <c:v>6.2624070000000004E-4</c:v>
                </c:pt>
                <c:pt idx="22410">
                  <c:v>6.212066E-4</c:v>
                </c:pt>
                <c:pt idx="22411">
                  <c:v>6.1671559999999998E-4</c:v>
                </c:pt>
                <c:pt idx="22412">
                  <c:v>6.1007149999999996E-4</c:v>
                </c:pt>
                <c:pt idx="22413">
                  <c:v>6.0498449999999999E-4</c:v>
                </c:pt>
                <c:pt idx="22414">
                  <c:v>6.0935130000000005E-4</c:v>
                </c:pt>
                <c:pt idx="22415">
                  <c:v>6.021453E-4</c:v>
                </c:pt>
                <c:pt idx="22416">
                  <c:v>5.9955700000000002E-4</c:v>
                </c:pt>
                <c:pt idx="22417">
                  <c:v>5.8890750000000001E-4</c:v>
                </c:pt>
                <c:pt idx="22418">
                  <c:v>5.8420620000000005E-4</c:v>
                </c:pt>
                <c:pt idx="22419">
                  <c:v>5.8227340000000004E-4</c:v>
                </c:pt>
                <c:pt idx="22420">
                  <c:v>8.1922940000000001E-4</c:v>
                </c:pt>
                <c:pt idx="22421">
                  <c:v>9.513325E-4</c:v>
                </c:pt>
                <c:pt idx="22422">
                  <c:v>9.4778229999999998E-4</c:v>
                </c:pt>
                <c:pt idx="22423">
                  <c:v>8.7732260000000003E-4</c:v>
                </c:pt>
                <c:pt idx="22424">
                  <c:v>7.9372100000000005E-4</c:v>
                </c:pt>
                <c:pt idx="22425">
                  <c:v>7.2900060000000004E-4</c:v>
                </c:pt>
                <c:pt idx="22426">
                  <c:v>6.8377460000000004E-4</c:v>
                </c:pt>
                <c:pt idx="22427">
                  <c:v>6.6308749999999998E-4</c:v>
                </c:pt>
                <c:pt idx="22428">
                  <c:v>6.4341669999999998E-4</c:v>
                </c:pt>
                <c:pt idx="22429">
                  <c:v>6.2277760000000002E-4</c:v>
                </c:pt>
                <c:pt idx="22430">
                  <c:v>6.0061010000000005E-4</c:v>
                </c:pt>
                <c:pt idx="22431">
                  <c:v>5.8404970000000003E-4</c:v>
                </c:pt>
                <c:pt idx="22432">
                  <c:v>5.8015989999999999E-4</c:v>
                </c:pt>
                <c:pt idx="22433">
                  <c:v>5.7635080000000005E-4</c:v>
                </c:pt>
                <c:pt idx="22434">
                  <c:v>5.7005710000000004E-4</c:v>
                </c:pt>
                <c:pt idx="22435">
                  <c:v>5.6321669999999998E-4</c:v>
                </c:pt>
                <c:pt idx="22436">
                  <c:v>5.5991700000000005E-4</c:v>
                </c:pt>
                <c:pt idx="22437">
                  <c:v>5.5913830000000003E-4</c:v>
                </c:pt>
                <c:pt idx="22438">
                  <c:v>5.5576330000000002E-4</c:v>
                </c:pt>
                <c:pt idx="22439">
                  <c:v>5.5519439999999998E-4</c:v>
                </c:pt>
                <c:pt idx="22440">
                  <c:v>5.5107650000000002E-4</c:v>
                </c:pt>
                <c:pt idx="22441">
                  <c:v>5.4837869999999999E-4</c:v>
                </c:pt>
                <c:pt idx="22442">
                  <c:v>5.4933740000000003E-4</c:v>
                </c:pt>
                <c:pt idx="22443">
                  <c:v>5.4645219999999997E-4</c:v>
                </c:pt>
                <c:pt idx="22444">
                  <c:v>5.4748570000000003E-4</c:v>
                </c:pt>
                <c:pt idx="22445">
                  <c:v>5.4485760000000003E-4</c:v>
                </c:pt>
                <c:pt idx="22446">
                  <c:v>5.4584160000000002E-4</c:v>
                </c:pt>
                <c:pt idx="22447">
                  <c:v>5.3909400000000005E-4</c:v>
                </c:pt>
                <c:pt idx="22448">
                  <c:v>5.3237170000000004E-4</c:v>
                </c:pt>
                <c:pt idx="22449">
                  <c:v>5.2554480000000002E-4</c:v>
                </c:pt>
                <c:pt idx="22450">
                  <c:v>5.2314929999999998E-4</c:v>
                </c:pt>
                <c:pt idx="22451">
                  <c:v>5.245308E-4</c:v>
                </c:pt>
                <c:pt idx="22452">
                  <c:v>5.2193379999999998E-4</c:v>
                </c:pt>
                <c:pt idx="22453">
                  <c:v>5.2166479999999997E-4</c:v>
                </c:pt>
                <c:pt idx="22454">
                  <c:v>5.2295439999999998E-4</c:v>
                </c:pt>
                <c:pt idx="22455">
                  <c:v>5.2738899999999996E-4</c:v>
                </c:pt>
                <c:pt idx="22456">
                  <c:v>5.2784459999999996E-4</c:v>
                </c:pt>
                <c:pt idx="22457">
                  <c:v>5.2388830000000002E-4</c:v>
                </c:pt>
                <c:pt idx="22458">
                  <c:v>5.1990700000000001E-4</c:v>
                </c:pt>
                <c:pt idx="22459">
                  <c:v>5.1417089999999997E-4</c:v>
                </c:pt>
                <c:pt idx="22460">
                  <c:v>5.1055040000000005E-4</c:v>
                </c:pt>
                <c:pt idx="22461">
                  <c:v>5.088712E-4</c:v>
                </c:pt>
                <c:pt idx="22462">
                  <c:v>5.0738970000000004E-4</c:v>
                </c:pt>
                <c:pt idx="22463">
                  <c:v>5.0895420000000001E-4</c:v>
                </c:pt>
                <c:pt idx="22464">
                  <c:v>5.0795530000000003E-4</c:v>
                </c:pt>
                <c:pt idx="22465">
                  <c:v>5.0576460000000001E-4</c:v>
                </c:pt>
                <c:pt idx="22466">
                  <c:v>5.0361510000000004E-4</c:v>
                </c:pt>
                <c:pt idx="22467">
                  <c:v>5.0123069999999999E-4</c:v>
                </c:pt>
                <c:pt idx="22468">
                  <c:v>4.9819169999999996E-4</c:v>
                </c:pt>
                <c:pt idx="22469">
                  <c:v>4.9783830000000001E-4</c:v>
                </c:pt>
                <c:pt idx="22470">
                  <c:v>4.957195E-4</c:v>
                </c:pt>
                <c:pt idx="22471">
                  <c:v>4.9375989999999995E-4</c:v>
                </c:pt>
                <c:pt idx="22472">
                  <c:v>4.9138329999999996E-4</c:v>
                </c:pt>
                <c:pt idx="22473">
                  <c:v>4.8846390000000005E-4</c:v>
                </c:pt>
                <c:pt idx="22474">
                  <c:v>4.8872689999999996E-4</c:v>
                </c:pt>
                <c:pt idx="22475">
                  <c:v>4.908232E-4</c:v>
                </c:pt>
                <c:pt idx="22476">
                  <c:v>4.8867089999999995E-4</c:v>
                </c:pt>
                <c:pt idx="22477">
                  <c:v>4.851136E-4</c:v>
                </c:pt>
                <c:pt idx="22478">
                  <c:v>4.8223199999999997E-4</c:v>
                </c:pt>
                <c:pt idx="22479">
                  <c:v>4.8055100000000001E-4</c:v>
                </c:pt>
                <c:pt idx="22480">
                  <c:v>4.8056200000000002E-4</c:v>
                </c:pt>
                <c:pt idx="22481">
                  <c:v>4.782864E-4</c:v>
                </c:pt>
                <c:pt idx="22482">
                  <c:v>4.7587749999999999E-4</c:v>
                </c:pt>
                <c:pt idx="22483">
                  <c:v>4.7207400000000001E-4</c:v>
                </c:pt>
                <c:pt idx="22484">
                  <c:v>4.7270329999999998E-4</c:v>
                </c:pt>
                <c:pt idx="22485">
                  <c:v>4.6995069999999998E-4</c:v>
                </c:pt>
                <c:pt idx="22486">
                  <c:v>4.7108190000000002E-4</c:v>
                </c:pt>
                <c:pt idx="22487">
                  <c:v>4.691052E-4</c:v>
                </c:pt>
                <c:pt idx="22488">
                  <c:v>4.6770790000000002E-4</c:v>
                </c:pt>
                <c:pt idx="22489">
                  <c:v>4.6482419999999998E-4</c:v>
                </c:pt>
                <c:pt idx="22490">
                  <c:v>4.644952E-4</c:v>
                </c:pt>
                <c:pt idx="22491">
                  <c:v>4.6206440000000001E-4</c:v>
                </c:pt>
                <c:pt idx="22492">
                  <c:v>4.5958050000000002E-4</c:v>
                </c:pt>
                <c:pt idx="22493">
                  <c:v>4.579009E-4</c:v>
                </c:pt>
                <c:pt idx="22494">
                  <c:v>4.5596010000000003E-4</c:v>
                </c:pt>
                <c:pt idx="22495">
                  <c:v>4.5707709999999999E-4</c:v>
                </c:pt>
                <c:pt idx="22496">
                  <c:v>4.555095E-4</c:v>
                </c:pt>
                <c:pt idx="22497">
                  <c:v>4.581292E-4</c:v>
                </c:pt>
                <c:pt idx="22498">
                  <c:v>4.5965109999999997E-4</c:v>
                </c:pt>
                <c:pt idx="22499">
                  <c:v>4.6379210000000001E-4</c:v>
                </c:pt>
                <c:pt idx="22500">
                  <c:v>4.6016729999999998E-4</c:v>
                </c:pt>
                <c:pt idx="22501">
                  <c:v>4.5925399999999998E-4</c:v>
                </c:pt>
                <c:pt idx="22502">
                  <c:v>4.5386470000000003E-4</c:v>
                </c:pt>
                <c:pt idx="22503">
                  <c:v>4.4804479999999998E-4</c:v>
                </c:pt>
                <c:pt idx="22504">
                  <c:v>4.4106499999999998E-4</c:v>
                </c:pt>
                <c:pt idx="22505">
                  <c:v>4.3706639999999998E-4</c:v>
                </c:pt>
                <c:pt idx="22506">
                  <c:v>4.4124680000000001E-4</c:v>
                </c:pt>
                <c:pt idx="22507">
                  <c:v>4.3943839999999998E-4</c:v>
                </c:pt>
                <c:pt idx="22508">
                  <c:v>4.4187909999999998E-4</c:v>
                </c:pt>
                <c:pt idx="22509">
                  <c:v>4.4193189999999999E-4</c:v>
                </c:pt>
                <c:pt idx="22510">
                  <c:v>4.3680390000000002E-4</c:v>
                </c:pt>
                <c:pt idx="22511">
                  <c:v>4.3273850000000001E-4</c:v>
                </c:pt>
                <c:pt idx="22512">
                  <c:v>4.3095969999999999E-4</c:v>
                </c:pt>
                <c:pt idx="22513">
                  <c:v>4.2927690000000001E-4</c:v>
                </c:pt>
                <c:pt idx="22514">
                  <c:v>4.2864280000000002E-4</c:v>
                </c:pt>
                <c:pt idx="22515">
                  <c:v>4.2938349999999999E-4</c:v>
                </c:pt>
                <c:pt idx="22516">
                  <c:v>4.2539539999999999E-4</c:v>
                </c:pt>
                <c:pt idx="22517">
                  <c:v>4.2662549999999998E-4</c:v>
                </c:pt>
                <c:pt idx="22518">
                  <c:v>4.2542950000000002E-4</c:v>
                </c:pt>
                <c:pt idx="22519">
                  <c:v>4.2520870000000002E-4</c:v>
                </c:pt>
                <c:pt idx="22520">
                  <c:v>4.2192420000000002E-4</c:v>
                </c:pt>
                <c:pt idx="22521">
                  <c:v>4.234919E-4</c:v>
                </c:pt>
                <c:pt idx="22522">
                  <c:v>4.2134859999999998E-4</c:v>
                </c:pt>
                <c:pt idx="22523">
                  <c:v>4.1887260000000003E-4</c:v>
                </c:pt>
                <c:pt idx="22524">
                  <c:v>4.1696529999999998E-4</c:v>
                </c:pt>
                <c:pt idx="22525">
                  <c:v>4.1593720000000003E-4</c:v>
                </c:pt>
                <c:pt idx="22526">
                  <c:v>4.1253950000000002E-4</c:v>
                </c:pt>
                <c:pt idx="22527">
                  <c:v>4.1597969999999999E-4</c:v>
                </c:pt>
                <c:pt idx="22528">
                  <c:v>4.1775390000000002E-4</c:v>
                </c:pt>
                <c:pt idx="22529">
                  <c:v>4.1690560000000001E-4</c:v>
                </c:pt>
                <c:pt idx="22530">
                  <c:v>4.1431859999999999E-4</c:v>
                </c:pt>
                <c:pt idx="22531">
                  <c:v>4.1483310000000001E-4</c:v>
                </c:pt>
                <c:pt idx="22532">
                  <c:v>4.1352560000000002E-4</c:v>
                </c:pt>
                <c:pt idx="22533">
                  <c:v>4.1070359999999999E-4</c:v>
                </c:pt>
                <c:pt idx="22534">
                  <c:v>4.0996359999999999E-4</c:v>
                </c:pt>
                <c:pt idx="22535">
                  <c:v>4.0821910000000001E-4</c:v>
                </c:pt>
                <c:pt idx="22536">
                  <c:v>4.071678E-4</c:v>
                </c:pt>
                <c:pt idx="22537">
                  <c:v>4.0453670000000001E-4</c:v>
                </c:pt>
                <c:pt idx="22538">
                  <c:v>4.022451E-4</c:v>
                </c:pt>
                <c:pt idx="22539">
                  <c:v>4.0024750000000001E-4</c:v>
                </c:pt>
                <c:pt idx="22540">
                  <c:v>3.9834309999999998E-4</c:v>
                </c:pt>
                <c:pt idx="22541">
                  <c:v>3.973046E-4</c:v>
                </c:pt>
                <c:pt idx="22542">
                  <c:v>3.961705E-4</c:v>
                </c:pt>
                <c:pt idx="22543">
                  <c:v>3.9446469999999999E-4</c:v>
                </c:pt>
                <c:pt idx="22544">
                  <c:v>3.9151069999999999E-4</c:v>
                </c:pt>
                <c:pt idx="22545">
                  <c:v>3.9030929999999997E-4</c:v>
                </c:pt>
                <c:pt idx="22546">
                  <c:v>3.8977149999999997E-4</c:v>
                </c:pt>
                <c:pt idx="22547">
                  <c:v>3.9109270000000002E-4</c:v>
                </c:pt>
                <c:pt idx="22548">
                  <c:v>3.8879229999999999E-4</c:v>
                </c:pt>
                <c:pt idx="22549">
                  <c:v>3.8958489999999998E-4</c:v>
                </c:pt>
                <c:pt idx="22550">
                  <c:v>3.8846809999999997E-4</c:v>
                </c:pt>
                <c:pt idx="22551">
                  <c:v>3.8877019999999999E-4</c:v>
                </c:pt>
                <c:pt idx="22552">
                  <c:v>3.89904E-4</c:v>
                </c:pt>
                <c:pt idx="22553">
                  <c:v>3.891427E-4</c:v>
                </c:pt>
                <c:pt idx="22554">
                  <c:v>3.8848300000000001E-4</c:v>
                </c:pt>
                <c:pt idx="22555">
                  <c:v>3.853873E-4</c:v>
                </c:pt>
                <c:pt idx="22556">
                  <c:v>3.8741680000000002E-4</c:v>
                </c:pt>
                <c:pt idx="22557">
                  <c:v>3.8831210000000001E-4</c:v>
                </c:pt>
                <c:pt idx="22558">
                  <c:v>3.9056900000000001E-4</c:v>
                </c:pt>
                <c:pt idx="22559">
                  <c:v>3.9348639999999999E-4</c:v>
                </c:pt>
                <c:pt idx="22560">
                  <c:v>3.9121959999999998E-4</c:v>
                </c:pt>
                <c:pt idx="22561">
                  <c:v>3.88086E-4</c:v>
                </c:pt>
                <c:pt idx="22562">
                  <c:v>3.8261000000000002E-4</c:v>
                </c:pt>
                <c:pt idx="22563">
                  <c:v>3.7858649999999999E-4</c:v>
                </c:pt>
                <c:pt idx="22564">
                  <c:v>3.8153580000000001E-4</c:v>
                </c:pt>
                <c:pt idx="22565">
                  <c:v>3.7985919999999998E-4</c:v>
                </c:pt>
                <c:pt idx="22566">
                  <c:v>3.805813E-4</c:v>
                </c:pt>
                <c:pt idx="22567">
                  <c:v>3.7767539999999998E-4</c:v>
                </c:pt>
                <c:pt idx="22568">
                  <c:v>3.7381190000000003E-4</c:v>
                </c:pt>
                <c:pt idx="22569">
                  <c:v>3.7071780000000001E-4</c:v>
                </c:pt>
                <c:pt idx="22570">
                  <c:v>3.6855219999999998E-4</c:v>
                </c:pt>
                <c:pt idx="22571">
                  <c:v>3.6884979999999998E-4</c:v>
                </c:pt>
                <c:pt idx="22572">
                  <c:v>3.6745009999999999E-4</c:v>
                </c:pt>
                <c:pt idx="22573">
                  <c:v>3.6767450000000003E-4</c:v>
                </c:pt>
                <c:pt idx="22574">
                  <c:v>3.688826E-4</c:v>
                </c:pt>
                <c:pt idx="22575">
                  <c:v>3.6797160000000002E-4</c:v>
                </c:pt>
                <c:pt idx="22576">
                  <c:v>3.6638879999999999E-4</c:v>
                </c:pt>
                <c:pt idx="22577">
                  <c:v>3.6863999999999999E-4</c:v>
                </c:pt>
                <c:pt idx="22578">
                  <c:v>3.6621039999999998E-4</c:v>
                </c:pt>
                <c:pt idx="22579">
                  <c:v>3.6551170000000003E-4</c:v>
                </c:pt>
                <c:pt idx="22580">
                  <c:v>3.6496979999999998E-4</c:v>
                </c:pt>
                <c:pt idx="22581">
                  <c:v>3.6402249999999999E-4</c:v>
                </c:pt>
                <c:pt idx="22582">
                  <c:v>3.6062170000000001E-4</c:v>
                </c:pt>
                <c:pt idx="22583">
                  <c:v>3.5785260000000002E-4</c:v>
                </c:pt>
                <c:pt idx="22584">
                  <c:v>3.5633950000000001E-4</c:v>
                </c:pt>
                <c:pt idx="22585">
                  <c:v>3.5763839999999999E-4</c:v>
                </c:pt>
                <c:pt idx="22586">
                  <c:v>3.5846229999999998E-4</c:v>
                </c:pt>
                <c:pt idx="22587">
                  <c:v>3.5681789999999998E-4</c:v>
                </c:pt>
                <c:pt idx="22588">
                  <c:v>3.5561050000000003E-4</c:v>
                </c:pt>
                <c:pt idx="22589">
                  <c:v>3.537999E-4</c:v>
                </c:pt>
                <c:pt idx="22590">
                  <c:v>3.5228210000000002E-4</c:v>
                </c:pt>
                <c:pt idx="22591">
                  <c:v>3.4935309999999998E-4</c:v>
                </c:pt>
                <c:pt idx="22592">
                  <c:v>3.4645800000000001E-4</c:v>
                </c:pt>
                <c:pt idx="22593">
                  <c:v>3.4688059999999997E-4</c:v>
                </c:pt>
                <c:pt idx="22594">
                  <c:v>3.4661689999999998E-4</c:v>
                </c:pt>
                <c:pt idx="22595">
                  <c:v>3.4608829999999998E-4</c:v>
                </c:pt>
                <c:pt idx="22596">
                  <c:v>3.4434679999999999E-4</c:v>
                </c:pt>
                <c:pt idx="22597">
                  <c:v>3.4366639999999999E-4</c:v>
                </c:pt>
                <c:pt idx="22598">
                  <c:v>3.4253149999999998E-4</c:v>
                </c:pt>
                <c:pt idx="22599">
                  <c:v>3.4089990000000001E-4</c:v>
                </c:pt>
                <c:pt idx="22600">
                  <c:v>3.3980570000000001E-4</c:v>
                </c:pt>
                <c:pt idx="22601">
                  <c:v>3.4056819999999998E-4</c:v>
                </c:pt>
                <c:pt idx="22602">
                  <c:v>3.3966090000000002E-4</c:v>
                </c:pt>
                <c:pt idx="22603">
                  <c:v>3.3956740000000001E-4</c:v>
                </c:pt>
                <c:pt idx="22604">
                  <c:v>4.7400030000000002E-4</c:v>
                </c:pt>
                <c:pt idx="22605">
                  <c:v>5.489723E-4</c:v>
                </c:pt>
                <c:pt idx="22606">
                  <c:v>5.5113109999999999E-4</c:v>
                </c:pt>
                <c:pt idx="22607">
                  <c:v>5.1182039999999999E-4</c:v>
                </c:pt>
                <c:pt idx="22608">
                  <c:v>4.6481890000000002E-4</c:v>
                </c:pt>
                <c:pt idx="22609">
                  <c:v>4.2921380000000001E-4</c:v>
                </c:pt>
                <c:pt idx="22610">
                  <c:v>4.0804559999999999E-4</c:v>
                </c:pt>
                <c:pt idx="22611">
                  <c:v>3.9219690000000002E-4</c:v>
                </c:pt>
                <c:pt idx="22612">
                  <c:v>3.7796699999999999E-4</c:v>
                </c:pt>
                <c:pt idx="22613">
                  <c:v>3.6634759999999998E-4</c:v>
                </c:pt>
                <c:pt idx="22614">
                  <c:v>3.530362E-4</c:v>
                </c:pt>
                <c:pt idx="22615">
                  <c:v>3.465915E-4</c:v>
                </c:pt>
                <c:pt idx="22616">
                  <c:v>3.4485249999999999E-4</c:v>
                </c:pt>
                <c:pt idx="22617">
                  <c:v>3.458809E-4</c:v>
                </c:pt>
                <c:pt idx="22618">
                  <c:v>3.462044E-4</c:v>
                </c:pt>
                <c:pt idx="22619">
                  <c:v>3.4207930000000001E-4</c:v>
                </c:pt>
                <c:pt idx="22620">
                  <c:v>3.3698389999999999E-4</c:v>
                </c:pt>
                <c:pt idx="22621">
                  <c:v>3.3407690000000003E-4</c:v>
                </c:pt>
                <c:pt idx="22622">
                  <c:v>3.311217E-4</c:v>
                </c:pt>
                <c:pt idx="22623">
                  <c:v>3.2954300000000001E-4</c:v>
                </c:pt>
                <c:pt idx="22624">
                  <c:v>3.283273E-4</c:v>
                </c:pt>
                <c:pt idx="22625">
                  <c:v>3.2681380000000002E-4</c:v>
                </c:pt>
                <c:pt idx="22626">
                  <c:v>3.2594770000000001E-4</c:v>
                </c:pt>
                <c:pt idx="22627">
                  <c:v>3.2573349999999999E-4</c:v>
                </c:pt>
                <c:pt idx="22628">
                  <c:v>3.2354809999999998E-4</c:v>
                </c:pt>
                <c:pt idx="22629">
                  <c:v>3.2239140000000002E-4</c:v>
                </c:pt>
                <c:pt idx="22630">
                  <c:v>3.2062060000000002E-4</c:v>
                </c:pt>
                <c:pt idx="22631">
                  <c:v>3.195079E-4</c:v>
                </c:pt>
                <c:pt idx="22632">
                  <c:v>3.1709590000000002E-4</c:v>
                </c:pt>
                <c:pt idx="22633">
                  <c:v>3.1645410000000001E-4</c:v>
                </c:pt>
                <c:pt idx="22634">
                  <c:v>3.157271E-4</c:v>
                </c:pt>
                <c:pt idx="22635">
                  <c:v>3.192785E-4</c:v>
                </c:pt>
                <c:pt idx="22636">
                  <c:v>3.2079290000000001E-4</c:v>
                </c:pt>
                <c:pt idx="22637">
                  <c:v>3.2138050000000002E-4</c:v>
                </c:pt>
                <c:pt idx="22638">
                  <c:v>3.2046899999999998E-4</c:v>
                </c:pt>
                <c:pt idx="22639">
                  <c:v>3.207358E-4</c:v>
                </c:pt>
                <c:pt idx="22640">
                  <c:v>3.225786E-4</c:v>
                </c:pt>
                <c:pt idx="22641">
                  <c:v>3.2317780000000001E-4</c:v>
                </c:pt>
                <c:pt idx="22642">
                  <c:v>3.2129689999999998E-4</c:v>
                </c:pt>
                <c:pt idx="22643">
                  <c:v>3.1755999999999999E-4</c:v>
                </c:pt>
                <c:pt idx="22644">
                  <c:v>3.1491599999999999E-4</c:v>
                </c:pt>
                <c:pt idx="22645">
                  <c:v>3.1202680000000003E-4</c:v>
                </c:pt>
                <c:pt idx="22646">
                  <c:v>3.1103009999999999E-4</c:v>
                </c:pt>
                <c:pt idx="22647">
                  <c:v>3.1180340000000001E-4</c:v>
                </c:pt>
                <c:pt idx="22648">
                  <c:v>3.105998E-4</c:v>
                </c:pt>
                <c:pt idx="22649">
                  <c:v>3.0931600000000002E-4</c:v>
                </c:pt>
                <c:pt idx="22650">
                  <c:v>3.0787419999999999E-4</c:v>
                </c:pt>
                <c:pt idx="22651">
                  <c:v>3.0782200000000002E-4</c:v>
                </c:pt>
                <c:pt idx="22652">
                  <c:v>3.1118239999999999E-4</c:v>
                </c:pt>
                <c:pt idx="22653">
                  <c:v>3.1087470000000001E-4</c:v>
                </c:pt>
                <c:pt idx="22654">
                  <c:v>3.1012040000000002E-4</c:v>
                </c:pt>
                <c:pt idx="22655">
                  <c:v>3.0742410000000002E-4</c:v>
                </c:pt>
                <c:pt idx="22656">
                  <c:v>3.0424949999999999E-4</c:v>
                </c:pt>
                <c:pt idx="22657">
                  <c:v>3.0289329999999998E-4</c:v>
                </c:pt>
                <c:pt idx="22658">
                  <c:v>3.0347449999999998E-4</c:v>
                </c:pt>
                <c:pt idx="22659">
                  <c:v>3.0381530000000003E-4</c:v>
                </c:pt>
                <c:pt idx="22660">
                  <c:v>3.0478869999999998E-4</c:v>
                </c:pt>
                <c:pt idx="22661">
                  <c:v>3.026568E-4</c:v>
                </c:pt>
                <c:pt idx="22662">
                  <c:v>3.003387E-4</c:v>
                </c:pt>
                <c:pt idx="22663">
                  <c:v>2.9988809999999998E-4</c:v>
                </c:pt>
                <c:pt idx="22664">
                  <c:v>2.9832410000000002E-4</c:v>
                </c:pt>
                <c:pt idx="22665">
                  <c:v>2.9868180000000002E-4</c:v>
                </c:pt>
                <c:pt idx="22666">
                  <c:v>3.0010269999999998E-4</c:v>
                </c:pt>
                <c:pt idx="22667">
                  <c:v>2.9871999999999999E-4</c:v>
                </c:pt>
                <c:pt idx="22668">
                  <c:v>2.9786709999999998E-4</c:v>
                </c:pt>
                <c:pt idx="22669">
                  <c:v>2.9635369999999998E-4</c:v>
                </c:pt>
                <c:pt idx="22670">
                  <c:v>2.955101E-4</c:v>
                </c:pt>
                <c:pt idx="22671">
                  <c:v>2.9360239999999999E-4</c:v>
                </c:pt>
                <c:pt idx="22672">
                  <c:v>2.9442980000000002E-4</c:v>
                </c:pt>
                <c:pt idx="22673">
                  <c:v>2.9314659999999998E-4</c:v>
                </c:pt>
                <c:pt idx="22674">
                  <c:v>2.9415939999999997E-4</c:v>
                </c:pt>
                <c:pt idx="22675">
                  <c:v>2.936511E-4</c:v>
                </c:pt>
                <c:pt idx="22676">
                  <c:v>2.931934E-4</c:v>
                </c:pt>
                <c:pt idx="22677">
                  <c:v>2.9092460000000001E-4</c:v>
                </c:pt>
                <c:pt idx="22678">
                  <c:v>2.8841359999999999E-4</c:v>
                </c:pt>
                <c:pt idx="22679">
                  <c:v>2.8845919999999998E-4</c:v>
                </c:pt>
                <c:pt idx="22680">
                  <c:v>2.880631E-4</c:v>
                </c:pt>
                <c:pt idx="22681">
                  <c:v>2.9028780000000002E-4</c:v>
                </c:pt>
                <c:pt idx="22682">
                  <c:v>2.905475E-4</c:v>
                </c:pt>
                <c:pt idx="22683">
                  <c:v>2.8946640000000002E-4</c:v>
                </c:pt>
                <c:pt idx="22684">
                  <c:v>2.8706370000000002E-4</c:v>
                </c:pt>
                <c:pt idx="22685">
                  <c:v>2.8746019999999998E-4</c:v>
                </c:pt>
                <c:pt idx="22686">
                  <c:v>2.8646690000000001E-4</c:v>
                </c:pt>
                <c:pt idx="22687">
                  <c:v>2.8582139999999999E-4</c:v>
                </c:pt>
                <c:pt idx="22688">
                  <c:v>2.8586449999999999E-4</c:v>
                </c:pt>
                <c:pt idx="22689">
                  <c:v>2.8440209999999999E-4</c:v>
                </c:pt>
                <c:pt idx="22690">
                  <c:v>2.8247640000000001E-4</c:v>
                </c:pt>
                <c:pt idx="22691">
                  <c:v>2.8101310000000002E-4</c:v>
                </c:pt>
                <c:pt idx="22692">
                  <c:v>2.7935390000000002E-4</c:v>
                </c:pt>
                <c:pt idx="22693">
                  <c:v>2.779565E-4</c:v>
                </c:pt>
                <c:pt idx="22694">
                  <c:v>2.7803540000000002E-4</c:v>
                </c:pt>
                <c:pt idx="22695">
                  <c:v>2.7597510000000001E-4</c:v>
                </c:pt>
                <c:pt idx="22696">
                  <c:v>2.7523409999999999E-4</c:v>
                </c:pt>
                <c:pt idx="22697">
                  <c:v>2.7740250000000001E-4</c:v>
                </c:pt>
                <c:pt idx="22698">
                  <c:v>2.7524500000000003E-4</c:v>
                </c:pt>
                <c:pt idx="22699">
                  <c:v>2.7639640000000002E-4</c:v>
                </c:pt>
                <c:pt idx="22700">
                  <c:v>2.7399390000000003E-4</c:v>
                </c:pt>
                <c:pt idx="22701">
                  <c:v>2.7559999999999998E-4</c:v>
                </c:pt>
                <c:pt idx="22702">
                  <c:v>2.7499920000000001E-4</c:v>
                </c:pt>
                <c:pt idx="22703">
                  <c:v>2.7543849999999998E-4</c:v>
                </c:pt>
                <c:pt idx="22704">
                  <c:v>2.7384449999999998E-4</c:v>
                </c:pt>
                <c:pt idx="22705">
                  <c:v>2.726707E-4</c:v>
                </c:pt>
                <c:pt idx="22706">
                  <c:v>2.71842E-4</c:v>
                </c:pt>
                <c:pt idx="22707">
                  <c:v>2.7124110000000001E-4</c:v>
                </c:pt>
                <c:pt idx="22708">
                  <c:v>2.7134819999999999E-4</c:v>
                </c:pt>
                <c:pt idx="22709">
                  <c:v>2.7108619999999999E-4</c:v>
                </c:pt>
                <c:pt idx="22710">
                  <c:v>2.7032009999999998E-4</c:v>
                </c:pt>
                <c:pt idx="22711">
                  <c:v>2.6948679999999999E-4</c:v>
                </c:pt>
                <c:pt idx="22712">
                  <c:v>2.6867809999999998E-4</c:v>
                </c:pt>
                <c:pt idx="22713">
                  <c:v>2.7073750000000001E-4</c:v>
                </c:pt>
                <c:pt idx="22714">
                  <c:v>2.7005090000000001E-4</c:v>
                </c:pt>
                <c:pt idx="22715">
                  <c:v>2.702685E-4</c:v>
                </c:pt>
                <c:pt idx="22716">
                  <c:v>2.6717620000000001E-4</c:v>
                </c:pt>
                <c:pt idx="22717">
                  <c:v>2.6711189999999998E-4</c:v>
                </c:pt>
                <c:pt idx="22718">
                  <c:v>2.6667329999999998E-4</c:v>
                </c:pt>
                <c:pt idx="22719">
                  <c:v>2.6652540000000001E-4</c:v>
                </c:pt>
                <c:pt idx="22720">
                  <c:v>2.6591819999999998E-4</c:v>
                </c:pt>
                <c:pt idx="22721">
                  <c:v>2.6468530000000001E-4</c:v>
                </c:pt>
                <c:pt idx="22722">
                  <c:v>2.6240490000000003E-4</c:v>
                </c:pt>
                <c:pt idx="22723">
                  <c:v>2.6214959999999997E-4</c:v>
                </c:pt>
                <c:pt idx="22724">
                  <c:v>2.6315890000000003E-4</c:v>
                </c:pt>
                <c:pt idx="22725">
                  <c:v>2.6222609999999999E-4</c:v>
                </c:pt>
                <c:pt idx="22726">
                  <c:v>2.6188049999999999E-4</c:v>
                </c:pt>
                <c:pt idx="22727">
                  <c:v>2.6128190000000002E-4</c:v>
                </c:pt>
                <c:pt idx="22728">
                  <c:v>2.6301329999999998E-4</c:v>
                </c:pt>
                <c:pt idx="22729">
                  <c:v>2.6208349999999999E-4</c:v>
                </c:pt>
                <c:pt idx="22730">
                  <c:v>2.6133349999999999E-4</c:v>
                </c:pt>
                <c:pt idx="22731">
                  <c:v>2.603118E-4</c:v>
                </c:pt>
                <c:pt idx="22732">
                  <c:v>2.5708589999999998E-4</c:v>
                </c:pt>
                <c:pt idx="22733">
                  <c:v>2.5670929999999998E-4</c:v>
                </c:pt>
                <c:pt idx="22734">
                  <c:v>2.5511499999999999E-4</c:v>
                </c:pt>
                <c:pt idx="22735">
                  <c:v>2.554403E-4</c:v>
                </c:pt>
                <c:pt idx="22736">
                  <c:v>2.5706170000000002E-4</c:v>
                </c:pt>
                <c:pt idx="22737">
                  <c:v>2.5533290000000002E-4</c:v>
                </c:pt>
                <c:pt idx="22738">
                  <c:v>2.5428609999999998E-4</c:v>
                </c:pt>
                <c:pt idx="22739">
                  <c:v>2.5597450000000002E-4</c:v>
                </c:pt>
                <c:pt idx="22740">
                  <c:v>2.5728889999999998E-4</c:v>
                </c:pt>
                <c:pt idx="22741">
                  <c:v>2.5804449999999998E-4</c:v>
                </c:pt>
                <c:pt idx="22742">
                  <c:v>2.583234E-4</c:v>
                </c:pt>
                <c:pt idx="22743">
                  <c:v>2.5628430000000001E-4</c:v>
                </c:pt>
                <c:pt idx="22744">
                  <c:v>2.5483020000000001E-4</c:v>
                </c:pt>
                <c:pt idx="22745">
                  <c:v>2.5470290000000002E-4</c:v>
                </c:pt>
                <c:pt idx="22746">
                  <c:v>2.5362859999999998E-4</c:v>
                </c:pt>
                <c:pt idx="22747">
                  <c:v>2.5303990000000002E-4</c:v>
                </c:pt>
                <c:pt idx="22748">
                  <c:v>2.5202500000000001E-4</c:v>
                </c:pt>
                <c:pt idx="22749">
                  <c:v>2.5344799999999998E-4</c:v>
                </c:pt>
                <c:pt idx="22750">
                  <c:v>2.5187430000000002E-4</c:v>
                </c:pt>
                <c:pt idx="22751">
                  <c:v>2.5118439999999997E-4</c:v>
                </c:pt>
                <c:pt idx="22752">
                  <c:v>2.5068060000000002E-4</c:v>
                </c:pt>
                <c:pt idx="22753">
                  <c:v>2.4987860000000002E-4</c:v>
                </c:pt>
                <c:pt idx="22754">
                  <c:v>2.4840300000000001E-4</c:v>
                </c:pt>
                <c:pt idx="22755">
                  <c:v>2.4848079999999998E-4</c:v>
                </c:pt>
                <c:pt idx="22756">
                  <c:v>2.4882380000000001E-4</c:v>
                </c:pt>
                <c:pt idx="22757">
                  <c:v>2.4870570000000002E-4</c:v>
                </c:pt>
                <c:pt idx="22758">
                  <c:v>2.4815349999999999E-4</c:v>
                </c:pt>
                <c:pt idx="22759">
                  <c:v>2.471199E-4</c:v>
                </c:pt>
                <c:pt idx="22760">
                  <c:v>2.4767030000000001E-4</c:v>
                </c:pt>
                <c:pt idx="22761">
                  <c:v>2.471676E-4</c:v>
                </c:pt>
                <c:pt idx="22762">
                  <c:v>2.4718830000000001E-4</c:v>
                </c:pt>
                <c:pt idx="22763">
                  <c:v>2.4820369999999998E-4</c:v>
                </c:pt>
                <c:pt idx="22764">
                  <c:v>2.4571130000000001E-4</c:v>
                </c:pt>
                <c:pt idx="22765">
                  <c:v>2.4667070000000002E-4</c:v>
                </c:pt>
                <c:pt idx="22766">
                  <c:v>2.4640330000000001E-4</c:v>
                </c:pt>
                <c:pt idx="22767">
                  <c:v>2.4609769999999999E-4</c:v>
                </c:pt>
                <c:pt idx="22768">
                  <c:v>2.4478370000000001E-4</c:v>
                </c:pt>
                <c:pt idx="22769">
                  <c:v>2.4601039999999998E-4</c:v>
                </c:pt>
                <c:pt idx="22770">
                  <c:v>2.4515769999999999E-4</c:v>
                </c:pt>
                <c:pt idx="22771">
                  <c:v>2.447951E-4</c:v>
                </c:pt>
                <c:pt idx="22772">
                  <c:v>2.4364739999999999E-4</c:v>
                </c:pt>
                <c:pt idx="22773">
                  <c:v>2.4376319999999999E-4</c:v>
                </c:pt>
                <c:pt idx="22774">
                  <c:v>2.4277669999999999E-4</c:v>
                </c:pt>
                <c:pt idx="22775">
                  <c:v>2.406814E-4</c:v>
                </c:pt>
                <c:pt idx="22776">
                  <c:v>2.3897029999999999E-4</c:v>
                </c:pt>
                <c:pt idx="22777">
                  <c:v>2.3865019999999999E-4</c:v>
                </c:pt>
                <c:pt idx="22778">
                  <c:v>2.3769500000000001E-4</c:v>
                </c:pt>
                <c:pt idx="22779">
                  <c:v>2.3754310000000001E-4</c:v>
                </c:pt>
                <c:pt idx="22780">
                  <c:v>2.360858E-4</c:v>
                </c:pt>
                <c:pt idx="22781">
                  <c:v>2.3566519999999999E-4</c:v>
                </c:pt>
                <c:pt idx="22782">
                  <c:v>2.3362529999999999E-4</c:v>
                </c:pt>
                <c:pt idx="22783">
                  <c:v>2.3347010000000001E-4</c:v>
                </c:pt>
                <c:pt idx="22784">
                  <c:v>2.3376000000000001E-4</c:v>
                </c:pt>
                <c:pt idx="22785">
                  <c:v>2.3368170000000001E-4</c:v>
                </c:pt>
                <c:pt idx="22786">
                  <c:v>2.348749E-4</c:v>
                </c:pt>
                <c:pt idx="22787">
                  <c:v>2.3423089999999999E-4</c:v>
                </c:pt>
                <c:pt idx="22788">
                  <c:v>2.332844E-4</c:v>
                </c:pt>
                <c:pt idx="22789">
                  <c:v>2.34033E-4</c:v>
                </c:pt>
                <c:pt idx="22790">
                  <c:v>2.3262099999999999E-4</c:v>
                </c:pt>
                <c:pt idx="22791">
                  <c:v>2.334503E-4</c:v>
                </c:pt>
                <c:pt idx="22792">
                  <c:v>2.324688E-4</c:v>
                </c:pt>
                <c:pt idx="22793">
                  <c:v>2.3319040000000001E-4</c:v>
                </c:pt>
                <c:pt idx="22794">
                  <c:v>2.320775E-4</c:v>
                </c:pt>
                <c:pt idx="22795">
                  <c:v>2.3125169999999999E-4</c:v>
                </c:pt>
                <c:pt idx="22796">
                  <c:v>2.300011E-4</c:v>
                </c:pt>
                <c:pt idx="22797">
                  <c:v>2.2986630000000001E-4</c:v>
                </c:pt>
                <c:pt idx="22798">
                  <c:v>2.3141930000000001E-4</c:v>
                </c:pt>
                <c:pt idx="22799">
                  <c:v>2.300607E-4</c:v>
                </c:pt>
                <c:pt idx="22800">
                  <c:v>2.2771240000000001E-4</c:v>
                </c:pt>
                <c:pt idx="22801">
                  <c:v>2.2805939999999999E-4</c:v>
                </c:pt>
                <c:pt idx="22802">
                  <c:v>2.2508359999999999E-4</c:v>
                </c:pt>
                <c:pt idx="22803">
                  <c:v>2.255956E-4</c:v>
                </c:pt>
                <c:pt idx="22804">
                  <c:v>3.1913120000000002E-4</c:v>
                </c:pt>
                <c:pt idx="22805">
                  <c:v>3.689567E-4</c:v>
                </c:pt>
                <c:pt idx="22806">
                  <c:v>3.7061240000000001E-4</c:v>
                </c:pt>
                <c:pt idx="22807">
                  <c:v>3.4462030000000001E-4</c:v>
                </c:pt>
                <c:pt idx="22808">
                  <c:v>3.1241640000000001E-4</c:v>
                </c:pt>
                <c:pt idx="22809">
                  <c:v>2.885516E-4</c:v>
                </c:pt>
                <c:pt idx="22810">
                  <c:v>2.7553430000000002E-4</c:v>
                </c:pt>
                <c:pt idx="22811">
                  <c:v>2.657998E-4</c:v>
                </c:pt>
                <c:pt idx="22812">
                  <c:v>2.555279E-4</c:v>
                </c:pt>
                <c:pt idx="22813">
                  <c:v>2.4721539999999998E-4</c:v>
                </c:pt>
                <c:pt idx="22814">
                  <c:v>2.3985719999999999E-4</c:v>
                </c:pt>
                <c:pt idx="22815">
                  <c:v>2.3603980000000001E-4</c:v>
                </c:pt>
                <c:pt idx="22816">
                  <c:v>2.3214270000000001E-4</c:v>
                </c:pt>
                <c:pt idx="22817">
                  <c:v>2.3091130000000001E-4</c:v>
                </c:pt>
                <c:pt idx="22818">
                  <c:v>2.277674E-4</c:v>
                </c:pt>
                <c:pt idx="22819">
                  <c:v>2.2840720000000001E-4</c:v>
                </c:pt>
                <c:pt idx="22820">
                  <c:v>2.2635750000000001E-4</c:v>
                </c:pt>
                <c:pt idx="22821">
                  <c:v>2.2583050000000001E-4</c:v>
                </c:pt>
                <c:pt idx="22822">
                  <c:v>2.256204E-4</c:v>
                </c:pt>
                <c:pt idx="22823">
                  <c:v>2.2628439999999999E-4</c:v>
                </c:pt>
                <c:pt idx="22824">
                  <c:v>2.2516619999999999E-4</c:v>
                </c:pt>
                <c:pt idx="22825">
                  <c:v>2.245553E-4</c:v>
                </c:pt>
                <c:pt idx="22826">
                  <c:v>2.2147200000000001E-4</c:v>
                </c:pt>
                <c:pt idx="22827">
                  <c:v>2.1989469999999999E-4</c:v>
                </c:pt>
                <c:pt idx="22828">
                  <c:v>2.182145E-4</c:v>
                </c:pt>
                <c:pt idx="22829">
                  <c:v>2.176918E-4</c:v>
                </c:pt>
                <c:pt idx="22830">
                  <c:v>2.1768859999999999E-4</c:v>
                </c:pt>
                <c:pt idx="22831">
                  <c:v>2.1860219999999999E-4</c:v>
                </c:pt>
                <c:pt idx="22832">
                  <c:v>2.1854249999999999E-4</c:v>
                </c:pt>
                <c:pt idx="22833">
                  <c:v>2.1864930000000001E-4</c:v>
                </c:pt>
                <c:pt idx="22834">
                  <c:v>2.160958E-4</c:v>
                </c:pt>
                <c:pt idx="22835">
                  <c:v>2.1592430000000001E-4</c:v>
                </c:pt>
                <c:pt idx="22836">
                  <c:v>2.1606899999999999E-4</c:v>
                </c:pt>
                <c:pt idx="22837">
                  <c:v>2.1602169999999999E-4</c:v>
                </c:pt>
                <c:pt idx="22838">
                  <c:v>2.1598130000000001E-4</c:v>
                </c:pt>
                <c:pt idx="22839">
                  <c:v>2.1517220000000001E-4</c:v>
                </c:pt>
                <c:pt idx="22840">
                  <c:v>2.146273E-4</c:v>
                </c:pt>
                <c:pt idx="22841">
                  <c:v>2.1401269999999999E-4</c:v>
                </c:pt>
                <c:pt idx="22842">
                  <c:v>2.1371159999999999E-4</c:v>
                </c:pt>
                <c:pt idx="22843">
                  <c:v>2.1379799999999999E-4</c:v>
                </c:pt>
                <c:pt idx="22844">
                  <c:v>2.1338840000000001E-4</c:v>
                </c:pt>
                <c:pt idx="22845">
                  <c:v>2.138605E-4</c:v>
                </c:pt>
                <c:pt idx="22846">
                  <c:v>2.12513E-4</c:v>
                </c:pt>
                <c:pt idx="22847">
                  <c:v>2.122847E-4</c:v>
                </c:pt>
                <c:pt idx="22848">
                  <c:v>2.1133990000000001E-4</c:v>
                </c:pt>
                <c:pt idx="22849">
                  <c:v>2.1203770000000001E-4</c:v>
                </c:pt>
                <c:pt idx="22850">
                  <c:v>2.108674E-4</c:v>
                </c:pt>
                <c:pt idx="22851">
                  <c:v>2.1068589999999999E-4</c:v>
                </c:pt>
                <c:pt idx="22852">
                  <c:v>2.0835020000000001E-4</c:v>
                </c:pt>
                <c:pt idx="22853">
                  <c:v>2.104335E-4</c:v>
                </c:pt>
                <c:pt idx="22854">
                  <c:v>2.1190679999999999E-4</c:v>
                </c:pt>
                <c:pt idx="22855">
                  <c:v>2.1435240000000001E-4</c:v>
                </c:pt>
                <c:pt idx="22856">
                  <c:v>2.1509980000000001E-4</c:v>
                </c:pt>
                <c:pt idx="22857">
                  <c:v>2.137981E-4</c:v>
                </c:pt>
                <c:pt idx="22858">
                  <c:v>2.104249E-4</c:v>
                </c:pt>
                <c:pt idx="22859">
                  <c:v>2.111371E-4</c:v>
                </c:pt>
                <c:pt idx="22860">
                  <c:v>2.101557E-4</c:v>
                </c:pt>
                <c:pt idx="22861">
                  <c:v>2.093206E-4</c:v>
                </c:pt>
                <c:pt idx="22862">
                  <c:v>2.087081E-4</c:v>
                </c:pt>
                <c:pt idx="22863">
                  <c:v>2.0666179999999999E-4</c:v>
                </c:pt>
                <c:pt idx="22864">
                  <c:v>2.065697E-4</c:v>
                </c:pt>
                <c:pt idx="22865">
                  <c:v>2.0559690000000001E-4</c:v>
                </c:pt>
                <c:pt idx="22866">
                  <c:v>2.046889E-4</c:v>
                </c:pt>
                <c:pt idx="22867">
                  <c:v>2.0435319999999999E-4</c:v>
                </c:pt>
                <c:pt idx="22868">
                  <c:v>2.0360849999999999E-4</c:v>
                </c:pt>
                <c:pt idx="22869">
                  <c:v>2.0347E-4</c:v>
                </c:pt>
                <c:pt idx="22870">
                  <c:v>2.0326529999999999E-4</c:v>
                </c:pt>
                <c:pt idx="22871">
                  <c:v>2.0337560000000001E-4</c:v>
                </c:pt>
                <c:pt idx="22872">
                  <c:v>2.0532530000000001E-4</c:v>
                </c:pt>
                <c:pt idx="22873">
                  <c:v>2.0593010000000001E-4</c:v>
                </c:pt>
                <c:pt idx="22874">
                  <c:v>2.0351279999999999E-4</c:v>
                </c:pt>
                <c:pt idx="22875">
                  <c:v>2.0180999999999999E-4</c:v>
                </c:pt>
                <c:pt idx="22876">
                  <c:v>2.014912E-4</c:v>
                </c:pt>
                <c:pt idx="22877">
                  <c:v>2.019581E-4</c:v>
                </c:pt>
                <c:pt idx="22878">
                  <c:v>2.0301499999999999E-4</c:v>
                </c:pt>
                <c:pt idx="22879">
                  <c:v>2.0264870000000001E-4</c:v>
                </c:pt>
                <c:pt idx="22880">
                  <c:v>2.030442E-4</c:v>
                </c:pt>
                <c:pt idx="22881">
                  <c:v>2.028965E-4</c:v>
                </c:pt>
                <c:pt idx="22882">
                  <c:v>2.003006E-4</c:v>
                </c:pt>
                <c:pt idx="22883">
                  <c:v>2.0055809999999999E-4</c:v>
                </c:pt>
                <c:pt idx="22884">
                  <c:v>2.004459E-4</c:v>
                </c:pt>
                <c:pt idx="22885">
                  <c:v>2.0189639999999999E-4</c:v>
                </c:pt>
                <c:pt idx="22886">
                  <c:v>2.0269790000000001E-4</c:v>
                </c:pt>
                <c:pt idx="22887">
                  <c:v>2.0160809999999999E-4</c:v>
                </c:pt>
                <c:pt idx="22888">
                  <c:v>2.001285E-4</c:v>
                </c:pt>
                <c:pt idx="22889">
                  <c:v>2.0042460000000001E-4</c:v>
                </c:pt>
                <c:pt idx="22890">
                  <c:v>1.9973309999999999E-4</c:v>
                </c:pt>
                <c:pt idx="22891">
                  <c:v>2.000378E-4</c:v>
                </c:pt>
                <c:pt idx="22892">
                  <c:v>2.0057960000000001E-4</c:v>
                </c:pt>
                <c:pt idx="22893">
                  <c:v>1.9863420000000001E-4</c:v>
                </c:pt>
                <c:pt idx="22894">
                  <c:v>1.980784E-4</c:v>
                </c:pt>
                <c:pt idx="22895">
                  <c:v>1.9837039999999999E-4</c:v>
                </c:pt>
                <c:pt idx="22896">
                  <c:v>1.9923259999999999E-4</c:v>
                </c:pt>
                <c:pt idx="22897">
                  <c:v>1.980591E-4</c:v>
                </c:pt>
                <c:pt idx="22898">
                  <c:v>1.9642370000000001E-4</c:v>
                </c:pt>
                <c:pt idx="22899">
                  <c:v>1.951314E-4</c:v>
                </c:pt>
                <c:pt idx="22900">
                  <c:v>1.9492469999999999E-4</c:v>
                </c:pt>
                <c:pt idx="22901">
                  <c:v>1.9499750000000001E-4</c:v>
                </c:pt>
                <c:pt idx="22902">
                  <c:v>1.9451580000000001E-4</c:v>
                </c:pt>
                <c:pt idx="22903">
                  <c:v>1.9370539999999999E-4</c:v>
                </c:pt>
                <c:pt idx="22904">
                  <c:v>1.9473139999999999E-4</c:v>
                </c:pt>
                <c:pt idx="22905">
                  <c:v>1.9428420000000001E-4</c:v>
                </c:pt>
                <c:pt idx="22906">
                  <c:v>1.9364480000000001E-4</c:v>
                </c:pt>
                <c:pt idx="22907">
                  <c:v>1.9383940000000001E-4</c:v>
                </c:pt>
                <c:pt idx="22908">
                  <c:v>1.9451099999999999E-4</c:v>
                </c:pt>
                <c:pt idx="22909">
                  <c:v>1.9549619999999999E-4</c:v>
                </c:pt>
                <c:pt idx="22910">
                  <c:v>1.9520980000000001E-4</c:v>
                </c:pt>
                <c:pt idx="22911">
                  <c:v>1.9395370000000001E-4</c:v>
                </c:pt>
                <c:pt idx="22912">
                  <c:v>1.923153E-4</c:v>
                </c:pt>
                <c:pt idx="22913">
                  <c:v>1.929496E-4</c:v>
                </c:pt>
                <c:pt idx="22914">
                  <c:v>1.9337750000000001E-4</c:v>
                </c:pt>
                <c:pt idx="22915">
                  <c:v>1.923889E-4</c:v>
                </c:pt>
                <c:pt idx="22916">
                  <c:v>1.918077E-4</c:v>
                </c:pt>
                <c:pt idx="22917">
                  <c:v>1.9044640000000001E-4</c:v>
                </c:pt>
                <c:pt idx="22918">
                  <c:v>1.8820910000000001E-4</c:v>
                </c:pt>
                <c:pt idx="22919">
                  <c:v>1.8895979999999999E-4</c:v>
                </c:pt>
                <c:pt idx="22920">
                  <c:v>1.9142580000000001E-4</c:v>
                </c:pt>
                <c:pt idx="22921">
                  <c:v>1.9134570000000001E-4</c:v>
                </c:pt>
                <c:pt idx="22922">
                  <c:v>1.91511E-4</c:v>
                </c:pt>
                <c:pt idx="22923">
                  <c:v>1.9055229999999999E-4</c:v>
                </c:pt>
                <c:pt idx="22924">
                  <c:v>1.9070409999999999E-4</c:v>
                </c:pt>
                <c:pt idx="22925">
                  <c:v>1.918616E-4</c:v>
                </c:pt>
                <c:pt idx="22926">
                  <c:v>1.9281570000000001E-4</c:v>
                </c:pt>
                <c:pt idx="22927">
                  <c:v>1.935401E-4</c:v>
                </c:pt>
                <c:pt idx="22928">
                  <c:v>1.9415120000000001E-4</c:v>
                </c:pt>
                <c:pt idx="22929">
                  <c:v>1.9269449999999999E-4</c:v>
                </c:pt>
                <c:pt idx="22930">
                  <c:v>1.904272E-4</c:v>
                </c:pt>
                <c:pt idx="22931">
                  <c:v>1.895043E-4</c:v>
                </c:pt>
                <c:pt idx="22932">
                  <c:v>1.8804490000000001E-4</c:v>
                </c:pt>
                <c:pt idx="22933">
                  <c:v>1.878037E-4</c:v>
                </c:pt>
                <c:pt idx="22934">
                  <c:v>1.8820029999999999E-4</c:v>
                </c:pt>
                <c:pt idx="22935">
                  <c:v>1.881853E-4</c:v>
                </c:pt>
                <c:pt idx="22936">
                  <c:v>1.874167E-4</c:v>
                </c:pt>
                <c:pt idx="22937">
                  <c:v>1.8741170000000001E-4</c:v>
                </c:pt>
                <c:pt idx="22938">
                  <c:v>1.868219E-4</c:v>
                </c:pt>
                <c:pt idx="22939">
                  <c:v>1.884856E-4</c:v>
                </c:pt>
                <c:pt idx="22940">
                  <c:v>1.894074E-4</c:v>
                </c:pt>
                <c:pt idx="22941">
                  <c:v>1.8897010000000001E-4</c:v>
                </c:pt>
                <c:pt idx="22942">
                  <c:v>1.8772480000000001E-4</c:v>
                </c:pt>
                <c:pt idx="22943">
                  <c:v>1.867207E-4</c:v>
                </c:pt>
                <c:pt idx="22944">
                  <c:v>1.863403E-4</c:v>
                </c:pt>
                <c:pt idx="22945">
                  <c:v>1.8704830000000001E-4</c:v>
                </c:pt>
                <c:pt idx="22946">
                  <c:v>1.8634390000000001E-4</c:v>
                </c:pt>
                <c:pt idx="22947">
                  <c:v>1.86338E-4</c:v>
                </c:pt>
                <c:pt idx="22948">
                  <c:v>1.8701810000000001E-4</c:v>
                </c:pt>
                <c:pt idx="22949">
                  <c:v>1.8753070000000001E-4</c:v>
                </c:pt>
                <c:pt idx="22950">
                  <c:v>1.8691420000000001E-4</c:v>
                </c:pt>
                <c:pt idx="22951">
                  <c:v>1.8602650000000001E-4</c:v>
                </c:pt>
                <c:pt idx="22952">
                  <c:v>1.8405280000000001E-4</c:v>
                </c:pt>
                <c:pt idx="22953">
                  <c:v>1.8415860000000001E-4</c:v>
                </c:pt>
                <c:pt idx="22954">
                  <c:v>1.8346359999999999E-4</c:v>
                </c:pt>
                <c:pt idx="22955">
                  <c:v>1.853275E-4</c:v>
                </c:pt>
                <c:pt idx="22956">
                  <c:v>1.855452E-4</c:v>
                </c:pt>
                <c:pt idx="22957">
                  <c:v>1.8575150000000001E-4</c:v>
                </c:pt>
                <c:pt idx="22958">
                  <c:v>1.850337E-4</c:v>
                </c:pt>
                <c:pt idx="22959">
                  <c:v>1.8435939999999999E-4</c:v>
                </c:pt>
                <c:pt idx="22960">
                  <c:v>1.8268630000000001E-4</c:v>
                </c:pt>
                <c:pt idx="22961">
                  <c:v>1.8259179999999999E-4</c:v>
                </c:pt>
                <c:pt idx="22962">
                  <c:v>1.8364179999999999E-4</c:v>
                </c:pt>
                <c:pt idx="22963">
                  <c:v>1.8462139999999999E-4</c:v>
                </c:pt>
                <c:pt idx="22964">
                  <c:v>1.850733E-4</c:v>
                </c:pt>
                <c:pt idx="22965">
                  <c:v>1.8391220000000001E-4</c:v>
                </c:pt>
                <c:pt idx="22966">
                  <c:v>1.831689E-4</c:v>
                </c:pt>
                <c:pt idx="22967">
                  <c:v>1.8095660000000001E-4</c:v>
                </c:pt>
                <c:pt idx="22968">
                  <c:v>1.797677E-4</c:v>
                </c:pt>
                <c:pt idx="22969">
                  <c:v>1.7948740000000001E-4</c:v>
                </c:pt>
                <c:pt idx="22970">
                  <c:v>1.7849049999999999E-4</c:v>
                </c:pt>
                <c:pt idx="22971">
                  <c:v>1.7772099999999999E-4</c:v>
                </c:pt>
                <c:pt idx="22972">
                  <c:v>1.7716119999999999E-4</c:v>
                </c:pt>
                <c:pt idx="22973">
                  <c:v>1.7647180000000001E-4</c:v>
                </c:pt>
                <c:pt idx="22974">
                  <c:v>1.7588320000000001E-4</c:v>
                </c:pt>
                <c:pt idx="22975">
                  <c:v>1.7458959999999999E-4</c:v>
                </c:pt>
                <c:pt idx="22976">
                  <c:v>1.7479990000000001E-4</c:v>
                </c:pt>
                <c:pt idx="22977">
                  <c:v>1.7600450000000001E-4</c:v>
                </c:pt>
                <c:pt idx="22978">
                  <c:v>1.7527600000000001E-4</c:v>
                </c:pt>
                <c:pt idx="22979">
                  <c:v>1.7458369999999999E-4</c:v>
                </c:pt>
                <c:pt idx="22980">
                  <c:v>1.753364E-4</c:v>
                </c:pt>
                <c:pt idx="22981">
                  <c:v>1.7515440000000001E-4</c:v>
                </c:pt>
                <c:pt idx="22982">
                  <c:v>1.750581E-4</c:v>
                </c:pt>
                <c:pt idx="22983">
                  <c:v>1.7390980000000001E-4</c:v>
                </c:pt>
                <c:pt idx="22984">
                  <c:v>1.7191959999999999E-4</c:v>
                </c:pt>
                <c:pt idx="22985">
                  <c:v>1.720526E-4</c:v>
                </c:pt>
                <c:pt idx="22986">
                  <c:v>1.72015E-4</c:v>
                </c:pt>
                <c:pt idx="22987">
                  <c:v>1.714726E-4</c:v>
                </c:pt>
                <c:pt idx="22988">
                  <c:v>1.717186E-4</c:v>
                </c:pt>
                <c:pt idx="22989">
                  <c:v>1.7177269999999999E-4</c:v>
                </c:pt>
                <c:pt idx="22990">
                  <c:v>1.708247E-4</c:v>
                </c:pt>
                <c:pt idx="22991">
                  <c:v>1.7098619999999999E-4</c:v>
                </c:pt>
                <c:pt idx="22992">
                  <c:v>1.7196980000000001E-4</c:v>
                </c:pt>
                <c:pt idx="22993">
                  <c:v>1.7317250000000001E-4</c:v>
                </c:pt>
                <c:pt idx="22994">
                  <c:v>1.719825E-4</c:v>
                </c:pt>
                <c:pt idx="22995">
                  <c:v>1.7254799999999999E-4</c:v>
                </c:pt>
                <c:pt idx="22996">
                  <c:v>1.723378E-4</c:v>
                </c:pt>
                <c:pt idx="22997">
                  <c:v>1.7247200000000001E-4</c:v>
                </c:pt>
                <c:pt idx="22998">
                  <c:v>1.714145E-4</c:v>
                </c:pt>
                <c:pt idx="22999">
                  <c:v>1.7084230000000001E-4</c:v>
                </c:pt>
                <c:pt idx="23000">
                  <c:v>1.702978E-4</c:v>
                </c:pt>
                <c:pt idx="23001">
                  <c:v>1.7021899999999999E-4</c:v>
                </c:pt>
                <c:pt idx="23002">
                  <c:v>1.703055E-4</c:v>
                </c:pt>
                <c:pt idx="23003">
                  <c:v>1.6982459999999999E-4</c:v>
                </c:pt>
                <c:pt idx="23004">
                  <c:v>1.69533E-4</c:v>
                </c:pt>
                <c:pt idx="23005">
                  <c:v>1.6847800000000001E-4</c:v>
                </c:pt>
                <c:pt idx="23006">
                  <c:v>1.6884840000000001E-4</c:v>
                </c:pt>
                <c:pt idx="23007">
                  <c:v>1.6848319999999999E-4</c:v>
                </c:pt>
                <c:pt idx="23008">
                  <c:v>1.6808360000000001E-4</c:v>
                </c:pt>
                <c:pt idx="23009">
                  <c:v>1.689974E-4</c:v>
                </c:pt>
                <c:pt idx="23010">
                  <c:v>1.6841760000000001E-4</c:v>
                </c:pt>
                <c:pt idx="23011">
                  <c:v>1.692579E-4</c:v>
                </c:pt>
                <c:pt idx="23012">
                  <c:v>1.6842779999999999E-4</c:v>
                </c:pt>
                <c:pt idx="23013">
                  <c:v>1.673264E-4</c:v>
                </c:pt>
                <c:pt idx="23014">
                  <c:v>1.6693639999999999E-4</c:v>
                </c:pt>
                <c:pt idx="23015">
                  <c:v>1.6710189999999999E-4</c:v>
                </c:pt>
                <c:pt idx="23016">
                  <c:v>1.680176E-4</c:v>
                </c:pt>
                <c:pt idx="23017">
                  <c:v>1.6804879999999999E-4</c:v>
                </c:pt>
                <c:pt idx="23018">
                  <c:v>1.6772280000000001E-4</c:v>
                </c:pt>
                <c:pt idx="23019">
                  <c:v>1.6719289999999999E-4</c:v>
                </c:pt>
                <c:pt idx="23020">
                  <c:v>1.6707000000000001E-4</c:v>
                </c:pt>
                <c:pt idx="23021">
                  <c:v>1.6785819999999999E-4</c:v>
                </c:pt>
                <c:pt idx="23022">
                  <c:v>2.395826E-4</c:v>
                </c:pt>
                <c:pt idx="23023">
                  <c:v>2.7639070000000002E-4</c:v>
                </c:pt>
                <c:pt idx="23024">
                  <c:v>2.7761209999999998E-4</c:v>
                </c:pt>
                <c:pt idx="23025">
                  <c:v>2.5842699999999998E-4</c:v>
                </c:pt>
                <c:pt idx="23026">
                  <c:v>2.3307260000000001E-4</c:v>
                </c:pt>
                <c:pt idx="23027">
                  <c:v>2.148126E-4</c:v>
                </c:pt>
                <c:pt idx="23028">
                  <c:v>2.024966E-4</c:v>
                </c:pt>
                <c:pt idx="23029">
                  <c:v>1.938427E-4</c:v>
                </c:pt>
                <c:pt idx="23030">
                  <c:v>1.8819640000000001E-4</c:v>
                </c:pt>
                <c:pt idx="23031">
                  <c:v>1.8357700000000001E-4</c:v>
                </c:pt>
                <c:pt idx="23032">
                  <c:v>1.7757060000000001E-4</c:v>
                </c:pt>
                <c:pt idx="23033">
                  <c:v>1.7317299999999999E-4</c:v>
                </c:pt>
                <c:pt idx="23034">
                  <c:v>1.7073690000000001E-4</c:v>
                </c:pt>
                <c:pt idx="23035">
                  <c:v>1.6949129999999999E-4</c:v>
                </c:pt>
                <c:pt idx="23036">
                  <c:v>1.6933519999999999E-4</c:v>
                </c:pt>
                <c:pt idx="23037">
                  <c:v>1.682474E-4</c:v>
                </c:pt>
                <c:pt idx="23038">
                  <c:v>1.658784E-4</c:v>
                </c:pt>
                <c:pt idx="23039">
                  <c:v>1.6466770000000001E-4</c:v>
                </c:pt>
                <c:pt idx="23040">
                  <c:v>1.6386290000000001E-4</c:v>
                </c:pt>
                <c:pt idx="23041">
                  <c:v>1.6350300000000001E-4</c:v>
                </c:pt>
                <c:pt idx="23042">
                  <c:v>1.626919E-4</c:v>
                </c:pt>
                <c:pt idx="23043">
                  <c:v>1.6337249999999999E-4</c:v>
                </c:pt>
                <c:pt idx="23044">
                  <c:v>1.6469299999999999E-4</c:v>
                </c:pt>
                <c:pt idx="23045">
                  <c:v>1.645266E-4</c:v>
                </c:pt>
                <c:pt idx="23046">
                  <c:v>1.6373700000000001E-4</c:v>
                </c:pt>
                <c:pt idx="23047">
                  <c:v>1.6211700000000001E-4</c:v>
                </c:pt>
                <c:pt idx="23048">
                  <c:v>1.617376E-4</c:v>
                </c:pt>
                <c:pt idx="23049">
                  <c:v>1.6199110000000001E-4</c:v>
                </c:pt>
                <c:pt idx="23050">
                  <c:v>1.6275950000000001E-4</c:v>
                </c:pt>
                <c:pt idx="23051">
                  <c:v>1.6361460000000001E-4</c:v>
                </c:pt>
                <c:pt idx="23052">
                  <c:v>1.632742E-4</c:v>
                </c:pt>
                <c:pt idx="23053">
                  <c:v>1.6238750000000001E-4</c:v>
                </c:pt>
                <c:pt idx="23054">
                  <c:v>1.613547E-4</c:v>
                </c:pt>
                <c:pt idx="23055">
                  <c:v>1.620181E-4</c:v>
                </c:pt>
                <c:pt idx="23056">
                  <c:v>1.6192609999999999E-4</c:v>
                </c:pt>
                <c:pt idx="23057">
                  <c:v>1.6027580000000001E-4</c:v>
                </c:pt>
                <c:pt idx="23058">
                  <c:v>1.596069E-4</c:v>
                </c:pt>
                <c:pt idx="23059">
                  <c:v>1.6058469999999999E-4</c:v>
                </c:pt>
                <c:pt idx="23060">
                  <c:v>1.59989E-4</c:v>
                </c:pt>
                <c:pt idx="23061">
                  <c:v>1.6026850000000001E-4</c:v>
                </c:pt>
                <c:pt idx="23062">
                  <c:v>1.5918780000000001E-4</c:v>
                </c:pt>
                <c:pt idx="23063">
                  <c:v>1.5990080000000001E-4</c:v>
                </c:pt>
                <c:pt idx="23064">
                  <c:v>1.597991E-4</c:v>
                </c:pt>
                <c:pt idx="23065">
                  <c:v>1.6029980000000001E-4</c:v>
                </c:pt>
                <c:pt idx="23066">
                  <c:v>1.6104229999999999E-4</c:v>
                </c:pt>
                <c:pt idx="23067">
                  <c:v>1.6079669999999999E-4</c:v>
                </c:pt>
                <c:pt idx="23068">
                  <c:v>1.6106709999999999E-4</c:v>
                </c:pt>
                <c:pt idx="23069">
                  <c:v>1.6098649999999999E-4</c:v>
                </c:pt>
                <c:pt idx="23070">
                  <c:v>1.6337200000000001E-4</c:v>
                </c:pt>
                <c:pt idx="23071">
                  <c:v>1.6191250000000001E-4</c:v>
                </c:pt>
                <c:pt idx="23072">
                  <c:v>1.6113489999999999E-4</c:v>
                </c:pt>
                <c:pt idx="23073">
                  <c:v>1.595496E-4</c:v>
                </c:pt>
                <c:pt idx="23074">
                  <c:v>1.5956879999999999E-4</c:v>
                </c:pt>
                <c:pt idx="23075">
                  <c:v>1.604474E-4</c:v>
                </c:pt>
                <c:pt idx="23076">
                  <c:v>1.600471E-4</c:v>
                </c:pt>
                <c:pt idx="23077">
                  <c:v>1.5914339999999999E-4</c:v>
                </c:pt>
                <c:pt idx="23078">
                  <c:v>1.582377E-4</c:v>
                </c:pt>
                <c:pt idx="23079">
                  <c:v>1.5640540000000001E-4</c:v>
                </c:pt>
                <c:pt idx="23080">
                  <c:v>1.5558919999999999E-4</c:v>
                </c:pt>
                <c:pt idx="23081">
                  <c:v>1.551406E-4</c:v>
                </c:pt>
                <c:pt idx="23082">
                  <c:v>1.567258E-4</c:v>
                </c:pt>
                <c:pt idx="23083">
                  <c:v>1.567494E-4</c:v>
                </c:pt>
                <c:pt idx="23084">
                  <c:v>1.5544119999999999E-4</c:v>
                </c:pt>
                <c:pt idx="23085">
                  <c:v>1.5417910000000001E-4</c:v>
                </c:pt>
                <c:pt idx="23086">
                  <c:v>1.53375E-4</c:v>
                </c:pt>
                <c:pt idx="23087">
                  <c:v>1.5265569999999999E-4</c:v>
                </c:pt>
                <c:pt idx="23088">
                  <c:v>1.5313220000000001E-4</c:v>
                </c:pt>
                <c:pt idx="23089">
                  <c:v>1.5214410000000001E-4</c:v>
                </c:pt>
                <c:pt idx="23090">
                  <c:v>1.52137E-4</c:v>
                </c:pt>
                <c:pt idx="23091">
                  <c:v>1.526558E-4</c:v>
                </c:pt>
                <c:pt idx="23092">
                  <c:v>1.53332E-4</c:v>
                </c:pt>
                <c:pt idx="23093">
                  <c:v>1.54587E-4</c:v>
                </c:pt>
                <c:pt idx="23094">
                  <c:v>1.5581199999999999E-4</c:v>
                </c:pt>
                <c:pt idx="23095">
                  <c:v>1.554975E-4</c:v>
                </c:pt>
                <c:pt idx="23096">
                  <c:v>1.535889E-4</c:v>
                </c:pt>
                <c:pt idx="23097">
                  <c:v>1.5188180000000001E-4</c:v>
                </c:pt>
                <c:pt idx="23098">
                  <c:v>1.5080900000000001E-4</c:v>
                </c:pt>
                <c:pt idx="23099">
                  <c:v>1.50588E-4</c:v>
                </c:pt>
                <c:pt idx="23100">
                  <c:v>1.493457E-4</c:v>
                </c:pt>
                <c:pt idx="23101">
                  <c:v>1.497828E-4</c:v>
                </c:pt>
                <c:pt idx="23102">
                  <c:v>1.5139379999999999E-4</c:v>
                </c:pt>
                <c:pt idx="23103">
                  <c:v>1.5181489999999999E-4</c:v>
                </c:pt>
                <c:pt idx="23104">
                  <c:v>1.5117369999999999E-4</c:v>
                </c:pt>
                <c:pt idx="23105">
                  <c:v>1.5172680000000001E-4</c:v>
                </c:pt>
                <c:pt idx="23106">
                  <c:v>1.511126E-4</c:v>
                </c:pt>
                <c:pt idx="23107">
                  <c:v>1.508499E-4</c:v>
                </c:pt>
                <c:pt idx="23108">
                  <c:v>1.4961630000000001E-4</c:v>
                </c:pt>
                <c:pt idx="23109">
                  <c:v>1.507651E-4</c:v>
                </c:pt>
                <c:pt idx="23110">
                  <c:v>1.492598E-4</c:v>
                </c:pt>
                <c:pt idx="23111">
                  <c:v>1.4914400000000001E-4</c:v>
                </c:pt>
                <c:pt idx="23112">
                  <c:v>1.496898E-4</c:v>
                </c:pt>
                <c:pt idx="23113">
                  <c:v>1.4903609999999999E-4</c:v>
                </c:pt>
                <c:pt idx="23114">
                  <c:v>1.4840759999999999E-4</c:v>
                </c:pt>
                <c:pt idx="23115">
                  <c:v>1.4936180000000001E-4</c:v>
                </c:pt>
                <c:pt idx="23116">
                  <c:v>1.506623E-4</c:v>
                </c:pt>
                <c:pt idx="23117">
                  <c:v>1.5225190000000001E-4</c:v>
                </c:pt>
                <c:pt idx="23118">
                  <c:v>1.520595E-4</c:v>
                </c:pt>
                <c:pt idx="23119">
                  <c:v>1.5106979999999999E-4</c:v>
                </c:pt>
                <c:pt idx="23120">
                  <c:v>1.501703E-4</c:v>
                </c:pt>
                <c:pt idx="23121">
                  <c:v>1.5048199999999999E-4</c:v>
                </c:pt>
                <c:pt idx="23122">
                  <c:v>1.4921140000000001E-4</c:v>
                </c:pt>
                <c:pt idx="23123">
                  <c:v>1.496275E-4</c:v>
                </c:pt>
                <c:pt idx="23124">
                  <c:v>1.511986E-4</c:v>
                </c:pt>
                <c:pt idx="23125">
                  <c:v>1.5070909999999999E-4</c:v>
                </c:pt>
                <c:pt idx="23126">
                  <c:v>1.498463E-4</c:v>
                </c:pt>
                <c:pt idx="23127">
                  <c:v>1.4845740000000001E-4</c:v>
                </c:pt>
                <c:pt idx="23128">
                  <c:v>1.4818970000000001E-4</c:v>
                </c:pt>
                <c:pt idx="23129">
                  <c:v>1.4804630000000001E-4</c:v>
                </c:pt>
                <c:pt idx="23130">
                  <c:v>1.496278E-4</c:v>
                </c:pt>
                <c:pt idx="23131">
                  <c:v>1.520828E-4</c:v>
                </c:pt>
                <c:pt idx="23132">
                  <c:v>1.5048620000000001E-4</c:v>
                </c:pt>
                <c:pt idx="23133">
                  <c:v>1.4845630000000001E-4</c:v>
                </c:pt>
                <c:pt idx="23134">
                  <c:v>1.4795450000000001E-4</c:v>
                </c:pt>
                <c:pt idx="23135">
                  <c:v>1.482651E-4</c:v>
                </c:pt>
                <c:pt idx="23136">
                  <c:v>1.4773100000000001E-4</c:v>
                </c:pt>
                <c:pt idx="23137">
                  <c:v>1.4902470000000001E-4</c:v>
                </c:pt>
                <c:pt idx="23138">
                  <c:v>1.5053749999999999E-4</c:v>
                </c:pt>
                <c:pt idx="23139">
                  <c:v>1.4973539999999999E-4</c:v>
                </c:pt>
                <c:pt idx="23140">
                  <c:v>1.4916850000000001E-4</c:v>
                </c:pt>
                <c:pt idx="23141">
                  <c:v>1.485139E-4</c:v>
                </c:pt>
                <c:pt idx="23142">
                  <c:v>1.4689170000000001E-4</c:v>
                </c:pt>
                <c:pt idx="23143">
                  <c:v>1.4690330000000001E-4</c:v>
                </c:pt>
                <c:pt idx="23144">
                  <c:v>1.4804069999999999E-4</c:v>
                </c:pt>
                <c:pt idx="23145">
                  <c:v>1.4844359999999999E-4</c:v>
                </c:pt>
                <c:pt idx="23146">
                  <c:v>1.4804989999999999E-4</c:v>
                </c:pt>
                <c:pt idx="23147">
                  <c:v>1.479923E-4</c:v>
                </c:pt>
                <c:pt idx="23148">
                  <c:v>1.4714710000000001E-4</c:v>
                </c:pt>
                <c:pt idx="23149">
                  <c:v>1.4707260000000001E-4</c:v>
                </c:pt>
                <c:pt idx="23150">
                  <c:v>1.4649699999999999E-4</c:v>
                </c:pt>
                <c:pt idx="23151">
                  <c:v>1.4715989999999999E-4</c:v>
                </c:pt>
                <c:pt idx="23152">
                  <c:v>1.489451E-4</c:v>
                </c:pt>
                <c:pt idx="23153">
                  <c:v>1.4791040000000001E-4</c:v>
                </c:pt>
                <c:pt idx="23154">
                  <c:v>1.461698E-4</c:v>
                </c:pt>
                <c:pt idx="23155">
                  <c:v>1.4511099999999999E-4</c:v>
                </c:pt>
                <c:pt idx="23156">
                  <c:v>1.445063E-4</c:v>
                </c:pt>
                <c:pt idx="23157">
                  <c:v>1.44571E-4</c:v>
                </c:pt>
                <c:pt idx="23158">
                  <c:v>1.4503660000000001E-4</c:v>
                </c:pt>
                <c:pt idx="23159">
                  <c:v>1.4549539999999999E-4</c:v>
                </c:pt>
                <c:pt idx="23160">
                  <c:v>1.4491149999999999E-4</c:v>
                </c:pt>
                <c:pt idx="23161">
                  <c:v>1.4379519999999999E-4</c:v>
                </c:pt>
                <c:pt idx="23162">
                  <c:v>1.434994E-4</c:v>
                </c:pt>
                <c:pt idx="23163">
                  <c:v>1.4158589999999999E-4</c:v>
                </c:pt>
                <c:pt idx="23164">
                  <c:v>1.4113710000000001E-4</c:v>
                </c:pt>
                <c:pt idx="23165">
                  <c:v>1.4158009999999999E-4</c:v>
                </c:pt>
                <c:pt idx="23166">
                  <c:v>1.4191480000000001E-4</c:v>
                </c:pt>
                <c:pt idx="23167">
                  <c:v>1.4288270000000001E-4</c:v>
                </c:pt>
                <c:pt idx="23168">
                  <c:v>1.4445939999999999E-4</c:v>
                </c:pt>
                <c:pt idx="23169">
                  <c:v>1.4335939999999999E-4</c:v>
                </c:pt>
                <c:pt idx="23170">
                  <c:v>1.4221660000000001E-4</c:v>
                </c:pt>
                <c:pt idx="23171">
                  <c:v>1.4078769999999999E-4</c:v>
                </c:pt>
                <c:pt idx="23172">
                  <c:v>1.394202E-4</c:v>
                </c:pt>
                <c:pt idx="23173">
                  <c:v>1.387188E-4</c:v>
                </c:pt>
                <c:pt idx="23174">
                  <c:v>1.3976750000000001E-4</c:v>
                </c:pt>
                <c:pt idx="23175">
                  <c:v>1.4069350000000001E-4</c:v>
                </c:pt>
                <c:pt idx="23176">
                  <c:v>1.4132350000000001E-4</c:v>
                </c:pt>
                <c:pt idx="23177">
                  <c:v>1.4151680000000001E-4</c:v>
                </c:pt>
                <c:pt idx="23178">
                  <c:v>1.4193020000000001E-4</c:v>
                </c:pt>
                <c:pt idx="23179">
                  <c:v>1.4105819999999999E-4</c:v>
                </c:pt>
                <c:pt idx="23180">
                  <c:v>1.4064939999999999E-4</c:v>
                </c:pt>
                <c:pt idx="23181">
                  <c:v>1.3902310000000001E-4</c:v>
                </c:pt>
                <c:pt idx="23182">
                  <c:v>1.393577E-4</c:v>
                </c:pt>
                <c:pt idx="23183">
                  <c:v>1.3996589999999999E-4</c:v>
                </c:pt>
                <c:pt idx="23184">
                  <c:v>1.4078389999999999E-4</c:v>
                </c:pt>
                <c:pt idx="23185">
                  <c:v>1.4027979999999999E-4</c:v>
                </c:pt>
                <c:pt idx="23186">
                  <c:v>1.3888980000000001E-4</c:v>
                </c:pt>
                <c:pt idx="23187">
                  <c:v>1.3733460000000001E-4</c:v>
                </c:pt>
                <c:pt idx="23188">
                  <c:v>1.3639500000000001E-4</c:v>
                </c:pt>
                <c:pt idx="23189">
                  <c:v>1.369017E-4</c:v>
                </c:pt>
                <c:pt idx="23190">
                  <c:v>1.3760070000000001E-4</c:v>
                </c:pt>
                <c:pt idx="23191">
                  <c:v>1.3894020000000001E-4</c:v>
                </c:pt>
                <c:pt idx="23192">
                  <c:v>1.3959279999999999E-4</c:v>
                </c:pt>
                <c:pt idx="23193">
                  <c:v>1.3864629999999999E-4</c:v>
                </c:pt>
                <c:pt idx="23194">
                  <c:v>1.3642449999999999E-4</c:v>
                </c:pt>
                <c:pt idx="23195">
                  <c:v>1.3619319999999999E-4</c:v>
                </c:pt>
                <c:pt idx="23196">
                  <c:v>1.3607260000000001E-4</c:v>
                </c:pt>
                <c:pt idx="23197">
                  <c:v>1.3563630000000001E-4</c:v>
                </c:pt>
                <c:pt idx="23198">
                  <c:v>1.3599909999999999E-4</c:v>
                </c:pt>
                <c:pt idx="23199">
                  <c:v>1.3569600000000001E-4</c:v>
                </c:pt>
                <c:pt idx="23200">
                  <c:v>1.357734E-4</c:v>
                </c:pt>
                <c:pt idx="23201">
                  <c:v>1.3592859999999999E-4</c:v>
                </c:pt>
                <c:pt idx="23202">
                  <c:v>1.3672909999999999E-4</c:v>
                </c:pt>
                <c:pt idx="23203">
                  <c:v>1.358722E-4</c:v>
                </c:pt>
                <c:pt idx="23204">
                  <c:v>1.362581E-4</c:v>
                </c:pt>
                <c:pt idx="23205">
                  <c:v>1.380877E-4</c:v>
                </c:pt>
                <c:pt idx="23206">
                  <c:v>1.3996160000000001E-4</c:v>
                </c:pt>
                <c:pt idx="23207">
                  <c:v>1.4187760000000001E-4</c:v>
                </c:pt>
                <c:pt idx="23208">
                  <c:v>1.4192419999999999E-4</c:v>
                </c:pt>
                <c:pt idx="23209">
                  <c:v>1.392698E-4</c:v>
                </c:pt>
                <c:pt idx="23210">
                  <c:v>1.3759840000000001E-4</c:v>
                </c:pt>
                <c:pt idx="23211">
                  <c:v>1.3669370000000001E-4</c:v>
                </c:pt>
                <c:pt idx="23212">
                  <c:v>1.3730550000000001E-4</c:v>
                </c:pt>
                <c:pt idx="23213">
                  <c:v>1.3886559999999999E-4</c:v>
                </c:pt>
                <c:pt idx="23214">
                  <c:v>1.4047920000000001E-4</c:v>
                </c:pt>
                <c:pt idx="23215">
                  <c:v>1.3958420000000001E-4</c:v>
                </c:pt>
                <c:pt idx="23216">
                  <c:v>1.395441E-4</c:v>
                </c:pt>
                <c:pt idx="23217">
                  <c:v>1.3856670000000001E-4</c:v>
                </c:pt>
                <c:pt idx="23218">
                  <c:v>1.371081E-4</c:v>
                </c:pt>
                <c:pt idx="23219">
                  <c:v>1.3604989999999999E-4</c:v>
                </c:pt>
                <c:pt idx="23220">
                  <c:v>1.3600219999999999E-4</c:v>
                </c:pt>
                <c:pt idx="23221">
                  <c:v>1.3658459999999999E-4</c:v>
                </c:pt>
                <c:pt idx="23222">
                  <c:v>1.3619740000000001E-4</c:v>
                </c:pt>
                <c:pt idx="23223">
                  <c:v>1.3644960000000001E-4</c:v>
                </c:pt>
                <c:pt idx="23224">
                  <c:v>1.3577669999999999E-4</c:v>
                </c:pt>
                <c:pt idx="23225">
                  <c:v>1.3446779999999999E-4</c:v>
                </c:pt>
                <c:pt idx="23226">
                  <c:v>1.3337780000000001E-4</c:v>
                </c:pt>
                <c:pt idx="23227">
                  <c:v>1.3288579999999999E-4</c:v>
                </c:pt>
                <c:pt idx="23228">
                  <c:v>1.3221350000000001E-4</c:v>
                </c:pt>
                <c:pt idx="23229">
                  <c:v>1.3128710000000001E-4</c:v>
                </c:pt>
                <c:pt idx="23230">
                  <c:v>1.3286710000000001E-4</c:v>
                </c:pt>
                <c:pt idx="23231">
                  <c:v>1.3368120000000001E-4</c:v>
                </c:pt>
                <c:pt idx="23232">
                  <c:v>1.3579E-4</c:v>
                </c:pt>
                <c:pt idx="23233">
                  <c:v>1.3504979999999999E-4</c:v>
                </c:pt>
                <c:pt idx="23234">
                  <c:v>1.3411200000000001E-4</c:v>
                </c:pt>
                <c:pt idx="23235">
                  <c:v>1.332924E-4</c:v>
                </c:pt>
                <c:pt idx="23236">
                  <c:v>1.3228909999999999E-4</c:v>
                </c:pt>
                <c:pt idx="23237">
                  <c:v>1.313338E-4</c:v>
                </c:pt>
                <c:pt idx="23238">
                  <c:v>1.3159550000000001E-4</c:v>
                </c:pt>
                <c:pt idx="23239">
                  <c:v>1.3163890000000001E-4</c:v>
                </c:pt>
                <c:pt idx="23240">
                  <c:v>1.3348179999999999E-4</c:v>
                </c:pt>
                <c:pt idx="23241">
                  <c:v>1.338101E-4</c:v>
                </c:pt>
                <c:pt idx="23242">
                  <c:v>1.341507E-4</c:v>
                </c:pt>
                <c:pt idx="23243">
                  <c:v>1.3288279999999999E-4</c:v>
                </c:pt>
                <c:pt idx="23244">
                  <c:v>1.3304340000000001E-4</c:v>
                </c:pt>
                <c:pt idx="23245">
                  <c:v>1.3217740000000001E-4</c:v>
                </c:pt>
                <c:pt idx="23246">
                  <c:v>1.3292809999999999E-4</c:v>
                </c:pt>
                <c:pt idx="23247">
                  <c:v>1.3381530000000001E-4</c:v>
                </c:pt>
                <c:pt idx="23248">
                  <c:v>1.3468160000000001E-4</c:v>
                </c:pt>
                <c:pt idx="23249">
                  <c:v>1.3351349999999999E-4</c:v>
                </c:pt>
                <c:pt idx="23250">
                  <c:v>1.3212240000000001E-4</c:v>
                </c:pt>
                <c:pt idx="23251">
                  <c:v>1.3120960000000001E-4</c:v>
                </c:pt>
                <c:pt idx="23252">
                  <c:v>1.3024590000000001E-4</c:v>
                </c:pt>
                <c:pt idx="23253">
                  <c:v>1.291501E-4</c:v>
                </c:pt>
                <c:pt idx="23254">
                  <c:v>1.307979E-4</c:v>
                </c:pt>
                <c:pt idx="23255">
                  <c:v>1.330592E-4</c:v>
                </c:pt>
                <c:pt idx="23256">
                  <c:v>1.3532090000000001E-4</c:v>
                </c:pt>
                <c:pt idx="23257">
                  <c:v>1.3497189999999999E-4</c:v>
                </c:pt>
                <c:pt idx="23258">
                  <c:v>1.3345349999999999E-4</c:v>
                </c:pt>
                <c:pt idx="23259">
                  <c:v>1.312311E-4</c:v>
                </c:pt>
                <c:pt idx="23260">
                  <c:v>1.2944979999999999E-4</c:v>
                </c:pt>
                <c:pt idx="23261">
                  <c:v>1.8313159999999999E-4</c:v>
                </c:pt>
                <c:pt idx="23262">
                  <c:v>2.1141829999999999E-4</c:v>
                </c:pt>
                <c:pt idx="23263">
                  <c:v>2.1421870000000001E-4</c:v>
                </c:pt>
                <c:pt idx="23264">
                  <c:v>2.0052380000000001E-4</c:v>
                </c:pt>
                <c:pt idx="23265">
                  <c:v>1.8167420000000001E-4</c:v>
                </c:pt>
                <c:pt idx="23266">
                  <c:v>1.6704790000000001E-4</c:v>
                </c:pt>
                <c:pt idx="23267">
                  <c:v>1.577289E-4</c:v>
                </c:pt>
                <c:pt idx="23268">
                  <c:v>1.5292720000000001E-4</c:v>
                </c:pt>
                <c:pt idx="23269">
                  <c:v>1.4892860000000001E-4</c:v>
                </c:pt>
                <c:pt idx="23270">
                  <c:v>1.4164390000000001E-4</c:v>
                </c:pt>
                <c:pt idx="23271">
                  <c:v>1.361411E-4</c:v>
                </c:pt>
                <c:pt idx="23272">
                  <c:v>1.3205890000000001E-4</c:v>
                </c:pt>
                <c:pt idx="23273">
                  <c:v>1.3191249999999999E-4</c:v>
                </c:pt>
                <c:pt idx="23274">
                  <c:v>1.330754E-4</c:v>
                </c:pt>
                <c:pt idx="23275">
                  <c:v>1.352972E-4</c:v>
                </c:pt>
                <c:pt idx="23276">
                  <c:v>1.351612E-4</c:v>
                </c:pt>
                <c:pt idx="23277">
                  <c:v>1.3534899999999999E-4</c:v>
                </c:pt>
                <c:pt idx="23278">
                  <c:v>1.3377349999999999E-4</c:v>
                </c:pt>
                <c:pt idx="23279">
                  <c:v>1.3214410000000001E-4</c:v>
                </c:pt>
                <c:pt idx="23280">
                  <c:v>1.309719E-4</c:v>
                </c:pt>
                <c:pt idx="23281">
                  <c:v>1.295332E-4</c:v>
                </c:pt>
                <c:pt idx="23282">
                  <c:v>1.291435E-4</c:v>
                </c:pt>
                <c:pt idx="23283">
                  <c:v>1.2972940000000001E-4</c:v>
                </c:pt>
                <c:pt idx="23284">
                  <c:v>1.305852E-4</c:v>
                </c:pt>
                <c:pt idx="23285">
                  <c:v>1.308708E-4</c:v>
                </c:pt>
                <c:pt idx="23286">
                  <c:v>1.304624E-4</c:v>
                </c:pt>
                <c:pt idx="23287">
                  <c:v>1.3025250000000001E-4</c:v>
                </c:pt>
                <c:pt idx="23288">
                  <c:v>1.294329E-4</c:v>
                </c:pt>
                <c:pt idx="23289">
                  <c:v>1.281318E-4</c:v>
                </c:pt>
                <c:pt idx="23290">
                  <c:v>1.2732609999999999E-4</c:v>
                </c:pt>
                <c:pt idx="23291">
                  <c:v>1.283306E-4</c:v>
                </c:pt>
                <c:pt idx="23292">
                  <c:v>1.2868100000000001E-4</c:v>
                </c:pt>
                <c:pt idx="23293">
                  <c:v>1.2862999999999999E-4</c:v>
                </c:pt>
                <c:pt idx="23294">
                  <c:v>1.285278E-4</c:v>
                </c:pt>
                <c:pt idx="23295">
                  <c:v>1.278656E-4</c:v>
                </c:pt>
                <c:pt idx="23296">
                  <c:v>1.262341E-4</c:v>
                </c:pt>
                <c:pt idx="23297">
                  <c:v>1.2486800000000001E-4</c:v>
                </c:pt>
                <c:pt idx="23298">
                  <c:v>1.2483390000000001E-4</c:v>
                </c:pt>
                <c:pt idx="23299">
                  <c:v>1.2502309999999999E-4</c:v>
                </c:pt>
                <c:pt idx="23300">
                  <c:v>1.255257E-4</c:v>
                </c:pt>
                <c:pt idx="23301">
                  <c:v>1.2729500000000001E-4</c:v>
                </c:pt>
                <c:pt idx="23302">
                  <c:v>1.2775619999999999E-4</c:v>
                </c:pt>
                <c:pt idx="23303">
                  <c:v>1.283779E-4</c:v>
                </c:pt>
                <c:pt idx="23304">
                  <c:v>1.2811849999999999E-4</c:v>
                </c:pt>
                <c:pt idx="23305">
                  <c:v>1.272876E-4</c:v>
                </c:pt>
                <c:pt idx="23306">
                  <c:v>1.264521E-4</c:v>
                </c:pt>
                <c:pt idx="23307">
                  <c:v>1.2546479999999999E-4</c:v>
                </c:pt>
                <c:pt idx="23308">
                  <c:v>1.245315E-4</c:v>
                </c:pt>
                <c:pt idx="23309">
                  <c:v>1.249693E-4</c:v>
                </c:pt>
                <c:pt idx="23310">
                  <c:v>1.263038E-4</c:v>
                </c:pt>
                <c:pt idx="23311">
                  <c:v>1.2758729999999999E-4</c:v>
                </c:pt>
                <c:pt idx="23312">
                  <c:v>1.2758140000000001E-4</c:v>
                </c:pt>
                <c:pt idx="23313">
                  <c:v>1.2618190000000001E-4</c:v>
                </c:pt>
                <c:pt idx="23314">
                  <c:v>1.2548179999999999E-4</c:v>
                </c:pt>
                <c:pt idx="23315">
                  <c:v>1.2416249999999999E-4</c:v>
                </c:pt>
                <c:pt idx="23316">
                  <c:v>1.2416989999999999E-4</c:v>
                </c:pt>
                <c:pt idx="23317">
                  <c:v>1.260728E-4</c:v>
                </c:pt>
                <c:pt idx="23318">
                  <c:v>1.266347E-4</c:v>
                </c:pt>
                <c:pt idx="23319">
                  <c:v>1.264677E-4</c:v>
                </c:pt>
                <c:pt idx="23320">
                  <c:v>1.259492E-4</c:v>
                </c:pt>
                <c:pt idx="23321">
                  <c:v>1.255134E-4</c:v>
                </c:pt>
                <c:pt idx="23322">
                  <c:v>1.2470720000000001E-4</c:v>
                </c:pt>
                <c:pt idx="23323">
                  <c:v>1.239774E-4</c:v>
                </c:pt>
                <c:pt idx="23324">
                  <c:v>1.2348670000000001E-4</c:v>
                </c:pt>
                <c:pt idx="23325">
                  <c:v>1.235245E-4</c:v>
                </c:pt>
                <c:pt idx="23326">
                  <c:v>1.2464130000000001E-4</c:v>
                </c:pt>
                <c:pt idx="23327">
                  <c:v>1.263816E-4</c:v>
                </c:pt>
                <c:pt idx="23328">
                  <c:v>1.2562160000000001E-4</c:v>
                </c:pt>
                <c:pt idx="23329">
                  <c:v>1.253847E-4</c:v>
                </c:pt>
                <c:pt idx="23330">
                  <c:v>1.2425739999999999E-4</c:v>
                </c:pt>
                <c:pt idx="23331">
                  <c:v>1.2279190000000001E-4</c:v>
                </c:pt>
                <c:pt idx="23332">
                  <c:v>1.214149E-4</c:v>
                </c:pt>
                <c:pt idx="23333">
                  <c:v>1.216376E-4</c:v>
                </c:pt>
                <c:pt idx="23334">
                  <c:v>1.2321479999999999E-4</c:v>
                </c:pt>
                <c:pt idx="23335">
                  <c:v>1.2478860000000001E-4</c:v>
                </c:pt>
                <c:pt idx="23336">
                  <c:v>1.2499359999999999E-4</c:v>
                </c:pt>
                <c:pt idx="23337">
                  <c:v>1.231127E-4</c:v>
                </c:pt>
                <c:pt idx="23338">
                  <c:v>1.217345E-4</c:v>
                </c:pt>
                <c:pt idx="23339">
                  <c:v>1.20592E-4</c:v>
                </c:pt>
                <c:pt idx="23340">
                  <c:v>1.209712E-4</c:v>
                </c:pt>
                <c:pt idx="23341">
                  <c:v>1.205105E-4</c:v>
                </c:pt>
                <c:pt idx="23342">
                  <c:v>1.2195189999999999E-4</c:v>
                </c:pt>
                <c:pt idx="23343">
                  <c:v>1.2348249999999999E-4</c:v>
                </c:pt>
                <c:pt idx="23344">
                  <c:v>1.2477699999999999E-4</c:v>
                </c:pt>
                <c:pt idx="23345">
                  <c:v>1.2564830000000001E-4</c:v>
                </c:pt>
                <c:pt idx="23346">
                  <c:v>1.2571030000000001E-4</c:v>
                </c:pt>
                <c:pt idx="23347">
                  <c:v>1.235695E-4</c:v>
                </c:pt>
                <c:pt idx="23348">
                  <c:v>1.2221380000000001E-4</c:v>
                </c:pt>
                <c:pt idx="23349">
                  <c:v>1.209893E-4</c:v>
                </c:pt>
                <c:pt idx="23350">
                  <c:v>1.19432E-4</c:v>
                </c:pt>
                <c:pt idx="23351">
                  <c:v>1.1997119999999999E-4</c:v>
                </c:pt>
                <c:pt idx="23352">
                  <c:v>1.209613E-4</c:v>
                </c:pt>
                <c:pt idx="23353">
                  <c:v>1.206274E-4</c:v>
                </c:pt>
                <c:pt idx="23354">
                  <c:v>1.208859E-4</c:v>
                </c:pt>
                <c:pt idx="23355">
                  <c:v>1.1968699999999999E-4</c:v>
                </c:pt>
                <c:pt idx="23356">
                  <c:v>1.17853E-4</c:v>
                </c:pt>
                <c:pt idx="23357">
                  <c:v>1.172184E-4</c:v>
                </c:pt>
                <c:pt idx="23358">
                  <c:v>1.1603650000000001E-4</c:v>
                </c:pt>
                <c:pt idx="23359">
                  <c:v>1.148611E-4</c:v>
                </c:pt>
                <c:pt idx="23360">
                  <c:v>1.1543380000000001E-4</c:v>
                </c:pt>
                <c:pt idx="23361">
                  <c:v>1.1672949999999999E-4</c:v>
                </c:pt>
                <c:pt idx="23362">
                  <c:v>1.180516E-4</c:v>
                </c:pt>
                <c:pt idx="23363">
                  <c:v>1.192183E-4</c:v>
                </c:pt>
                <c:pt idx="23364">
                  <c:v>1.185501E-4</c:v>
                </c:pt>
                <c:pt idx="23365">
                  <c:v>1.1733780000000001E-4</c:v>
                </c:pt>
                <c:pt idx="23366">
                  <c:v>1.160138E-4</c:v>
                </c:pt>
                <c:pt idx="23367">
                  <c:v>1.1497119999999999E-4</c:v>
                </c:pt>
                <c:pt idx="23368">
                  <c:v>1.1412030000000001E-4</c:v>
                </c:pt>
                <c:pt idx="23369">
                  <c:v>1.148573E-4</c:v>
                </c:pt>
                <c:pt idx="23370">
                  <c:v>1.160027E-4</c:v>
                </c:pt>
                <c:pt idx="23371">
                  <c:v>1.178929E-4</c:v>
                </c:pt>
                <c:pt idx="23372">
                  <c:v>1.190984E-4</c:v>
                </c:pt>
                <c:pt idx="23373">
                  <c:v>1.1853930000000001E-4</c:v>
                </c:pt>
                <c:pt idx="23374">
                  <c:v>1.1745599999999999E-4</c:v>
                </c:pt>
                <c:pt idx="23375">
                  <c:v>1.16082E-4</c:v>
                </c:pt>
                <c:pt idx="23376">
                  <c:v>1.160634E-4</c:v>
                </c:pt>
                <c:pt idx="23377">
                  <c:v>1.150228E-4</c:v>
                </c:pt>
                <c:pt idx="23378">
                  <c:v>1.151662E-4</c:v>
                </c:pt>
                <c:pt idx="23379">
                  <c:v>1.161482E-4</c:v>
                </c:pt>
                <c:pt idx="23380">
                  <c:v>1.171268E-4</c:v>
                </c:pt>
                <c:pt idx="23381">
                  <c:v>1.17534E-4</c:v>
                </c:pt>
                <c:pt idx="23382">
                  <c:v>1.174404E-4</c:v>
                </c:pt>
                <c:pt idx="23383">
                  <c:v>1.161314E-4</c:v>
                </c:pt>
                <c:pt idx="23384">
                  <c:v>1.157644E-4</c:v>
                </c:pt>
                <c:pt idx="23385">
                  <c:v>1.1413349999999999E-4</c:v>
                </c:pt>
                <c:pt idx="23386">
                  <c:v>1.1394400000000001E-4</c:v>
                </c:pt>
                <c:pt idx="23387">
                  <c:v>1.149904E-4</c:v>
                </c:pt>
                <c:pt idx="23388">
                  <c:v>1.162402E-4</c:v>
                </c:pt>
                <c:pt idx="23389">
                  <c:v>1.1708499999999999E-4</c:v>
                </c:pt>
                <c:pt idx="23390">
                  <c:v>1.180138E-4</c:v>
                </c:pt>
                <c:pt idx="23391">
                  <c:v>1.1775180000000001E-4</c:v>
                </c:pt>
                <c:pt idx="23392">
                  <c:v>1.160083E-4</c:v>
                </c:pt>
                <c:pt idx="23393">
                  <c:v>1.140506E-4</c:v>
                </c:pt>
                <c:pt idx="23394">
                  <c:v>1.124973E-4</c:v>
                </c:pt>
                <c:pt idx="23395">
                  <c:v>1.1188969999999999E-4</c:v>
                </c:pt>
                <c:pt idx="23396">
                  <c:v>1.12879E-4</c:v>
                </c:pt>
                <c:pt idx="23397">
                  <c:v>1.140351E-4</c:v>
                </c:pt>
                <c:pt idx="23398">
                  <c:v>1.151449E-4</c:v>
                </c:pt>
                <c:pt idx="23399">
                  <c:v>1.1573469999999999E-4</c:v>
                </c:pt>
                <c:pt idx="23400">
                  <c:v>1.1446689999999999E-4</c:v>
                </c:pt>
                <c:pt idx="23401">
                  <c:v>1.134582E-4</c:v>
                </c:pt>
                <c:pt idx="23402">
                  <c:v>1.124907E-4</c:v>
                </c:pt>
                <c:pt idx="23403">
                  <c:v>1.108532E-4</c:v>
                </c:pt>
                <c:pt idx="23404">
                  <c:v>1.114372E-4</c:v>
                </c:pt>
                <c:pt idx="23405">
                  <c:v>1.11768E-4</c:v>
                </c:pt>
                <c:pt idx="23406">
                  <c:v>1.1353079999999999E-4</c:v>
                </c:pt>
                <c:pt idx="23407">
                  <c:v>1.14455E-4</c:v>
                </c:pt>
                <c:pt idx="23408">
                  <c:v>1.150013E-4</c:v>
                </c:pt>
                <c:pt idx="23409">
                  <c:v>1.1388860000000001E-4</c:v>
                </c:pt>
                <c:pt idx="23410">
                  <c:v>1.128079E-4</c:v>
                </c:pt>
                <c:pt idx="23411">
                  <c:v>1.1095570000000001E-4</c:v>
                </c:pt>
                <c:pt idx="23412">
                  <c:v>1.110527E-4</c:v>
                </c:pt>
                <c:pt idx="23413">
                  <c:v>1.0971739999999999E-4</c:v>
                </c:pt>
                <c:pt idx="23414">
                  <c:v>1.108231E-4</c:v>
                </c:pt>
                <c:pt idx="23415">
                  <c:v>1.119648E-4</c:v>
                </c:pt>
                <c:pt idx="23416">
                  <c:v>1.1244919999999999E-4</c:v>
                </c:pt>
                <c:pt idx="23417">
                  <c:v>1.130512E-4</c:v>
                </c:pt>
                <c:pt idx="23418">
                  <c:v>1.127038E-4</c:v>
                </c:pt>
                <c:pt idx="23419">
                  <c:v>1.124208E-4</c:v>
                </c:pt>
                <c:pt idx="23420">
                  <c:v>1.114696E-4</c:v>
                </c:pt>
                <c:pt idx="23421">
                  <c:v>1.1007230000000001E-4</c:v>
                </c:pt>
                <c:pt idx="23422">
                  <c:v>1.100162E-4</c:v>
                </c:pt>
                <c:pt idx="23423">
                  <c:v>1.108196E-4</c:v>
                </c:pt>
                <c:pt idx="23424">
                  <c:v>1.1205669999999999E-4</c:v>
                </c:pt>
                <c:pt idx="23425">
                  <c:v>1.122186E-4</c:v>
                </c:pt>
                <c:pt idx="23426">
                  <c:v>1.123396E-4</c:v>
                </c:pt>
                <c:pt idx="23427">
                  <c:v>1.10911E-4</c:v>
                </c:pt>
                <c:pt idx="23428">
                  <c:v>1.097899E-4</c:v>
                </c:pt>
                <c:pt idx="23429">
                  <c:v>1.09455E-4</c:v>
                </c:pt>
                <c:pt idx="23430">
                  <c:v>1.088005E-4</c:v>
                </c:pt>
                <c:pt idx="23431">
                  <c:v>1.091421E-4</c:v>
                </c:pt>
                <c:pt idx="23432">
                  <c:v>1.098597E-4</c:v>
                </c:pt>
                <c:pt idx="23433">
                  <c:v>1.106125E-4</c:v>
                </c:pt>
                <c:pt idx="23434">
                  <c:v>1.110624E-4</c:v>
                </c:pt>
                <c:pt idx="23435">
                  <c:v>1.1153050000000001E-4</c:v>
                </c:pt>
                <c:pt idx="23436">
                  <c:v>1.1111129999999999E-4</c:v>
                </c:pt>
                <c:pt idx="23437">
                  <c:v>1.1023949999999999E-4</c:v>
                </c:pt>
                <c:pt idx="23438">
                  <c:v>1.098081E-4</c:v>
                </c:pt>
                <c:pt idx="23439">
                  <c:v>1.089763E-4</c:v>
                </c:pt>
                <c:pt idx="23440">
                  <c:v>1.0841319999999999E-4</c:v>
                </c:pt>
                <c:pt idx="23441">
                  <c:v>1.088165E-4</c:v>
                </c:pt>
                <c:pt idx="23442">
                  <c:v>1.09678E-4</c:v>
                </c:pt>
                <c:pt idx="23443">
                  <c:v>1.1067829999999999E-4</c:v>
                </c:pt>
                <c:pt idx="23444">
                  <c:v>1.118074E-4</c:v>
                </c:pt>
                <c:pt idx="23445">
                  <c:v>1.109399E-4</c:v>
                </c:pt>
                <c:pt idx="23446">
                  <c:v>1.103311E-4</c:v>
                </c:pt>
                <c:pt idx="23447">
                  <c:v>1.089856E-4</c:v>
                </c:pt>
                <c:pt idx="23448">
                  <c:v>1.0870900000000001E-4</c:v>
                </c:pt>
                <c:pt idx="23449">
                  <c:v>1.0765880000000001E-4</c:v>
                </c:pt>
                <c:pt idx="23450">
                  <c:v>1.075681E-4</c:v>
                </c:pt>
                <c:pt idx="23451">
                  <c:v>1.0796140000000001E-4</c:v>
                </c:pt>
                <c:pt idx="23452">
                  <c:v>1.0880490000000001E-4</c:v>
                </c:pt>
                <c:pt idx="23453">
                  <c:v>1.091652E-4</c:v>
                </c:pt>
                <c:pt idx="23454">
                  <c:v>1.0831650000000001E-4</c:v>
                </c:pt>
                <c:pt idx="23455">
                  <c:v>1.06276E-4</c:v>
                </c:pt>
                <c:pt idx="23456">
                  <c:v>1.0527979999999999E-4</c:v>
                </c:pt>
                <c:pt idx="23457">
                  <c:v>1.044153E-4</c:v>
                </c:pt>
                <c:pt idx="23458">
                  <c:v>1.034736E-4</c:v>
                </c:pt>
                <c:pt idx="23459">
                  <c:v>1.0349689999999999E-4</c:v>
                </c:pt>
                <c:pt idx="23460">
                  <c:v>1.053389E-4</c:v>
                </c:pt>
                <c:pt idx="23461">
                  <c:v>1.07217E-4</c:v>
                </c:pt>
                <c:pt idx="23462">
                  <c:v>1.078685E-4</c:v>
                </c:pt>
                <c:pt idx="23463">
                  <c:v>1.081087E-4</c:v>
                </c:pt>
                <c:pt idx="23464">
                  <c:v>1.076318E-4</c:v>
                </c:pt>
                <c:pt idx="23465">
                  <c:v>1.062822E-4</c:v>
                </c:pt>
                <c:pt idx="23466">
                  <c:v>1.0527300000000001E-4</c:v>
                </c:pt>
                <c:pt idx="23467">
                  <c:v>1.040906E-4</c:v>
                </c:pt>
                <c:pt idx="23468">
                  <c:v>1.028937E-4</c:v>
                </c:pt>
                <c:pt idx="23469">
                  <c:v>1.0344920000000001E-4</c:v>
                </c:pt>
                <c:pt idx="23470">
                  <c:v>1.05256E-4</c:v>
                </c:pt>
                <c:pt idx="23471">
                  <c:v>1.0645900000000001E-4</c:v>
                </c:pt>
                <c:pt idx="23472">
                  <c:v>1.0775159999999999E-4</c:v>
                </c:pt>
                <c:pt idx="23473">
                  <c:v>1.080886E-4</c:v>
                </c:pt>
                <c:pt idx="23474">
                  <c:v>1.071686E-4</c:v>
                </c:pt>
                <c:pt idx="23475">
                  <c:v>1.0625599999999999E-4</c:v>
                </c:pt>
                <c:pt idx="23476">
                  <c:v>1.055387E-4</c:v>
                </c:pt>
                <c:pt idx="23477">
                  <c:v>1.043284E-4</c:v>
                </c:pt>
                <c:pt idx="23478">
                  <c:v>1.04208E-4</c:v>
                </c:pt>
                <c:pt idx="23479">
                  <c:v>1.0424640000000001E-4</c:v>
                </c:pt>
                <c:pt idx="23480">
                  <c:v>1.046839E-4</c:v>
                </c:pt>
                <c:pt idx="23481">
                  <c:v>1.047734E-4</c:v>
                </c:pt>
                <c:pt idx="23482">
                  <c:v>1.061022E-4</c:v>
                </c:pt>
                <c:pt idx="23483">
                  <c:v>1.056669E-4</c:v>
                </c:pt>
                <c:pt idx="23484">
                  <c:v>1.0425880000000001E-4</c:v>
                </c:pt>
                <c:pt idx="23485">
                  <c:v>1.032327E-4</c:v>
                </c:pt>
                <c:pt idx="23486">
                  <c:v>1.020409E-4</c:v>
                </c:pt>
                <c:pt idx="23487">
                  <c:v>1.016298E-4</c:v>
                </c:pt>
                <c:pt idx="23488">
                  <c:v>1.012375E-4</c:v>
                </c:pt>
                <c:pt idx="23489">
                  <c:v>1.014489E-4</c:v>
                </c:pt>
                <c:pt idx="23490">
                  <c:v>1.027689E-4</c:v>
                </c:pt>
                <c:pt idx="23491">
                  <c:v>1.0318360000000001E-4</c:v>
                </c:pt>
                <c:pt idx="23492">
                  <c:v>1.039855E-4</c:v>
                </c:pt>
                <c:pt idx="23493">
                  <c:v>1.031684E-4</c:v>
                </c:pt>
                <c:pt idx="23494">
                  <c:v>1.031322E-4</c:v>
                </c:pt>
                <c:pt idx="23495">
                  <c:v>1.013944E-4</c:v>
                </c:pt>
                <c:pt idx="23496">
                  <c:v>1.003874E-4</c:v>
                </c:pt>
                <c:pt idx="23497">
                  <c:v>1.008066E-4</c:v>
                </c:pt>
                <c:pt idx="23498">
                  <c:v>1.019123E-4</c:v>
                </c:pt>
                <c:pt idx="23499">
                  <c:v>1.0293290000000001E-4</c:v>
                </c:pt>
                <c:pt idx="23500">
                  <c:v>1.036608E-4</c:v>
                </c:pt>
                <c:pt idx="23501">
                  <c:v>1.03855E-4</c:v>
                </c:pt>
                <c:pt idx="23502">
                  <c:v>1.0252959999999999E-4</c:v>
                </c:pt>
                <c:pt idx="23503">
                  <c:v>1.012495E-4</c:v>
                </c:pt>
                <c:pt idx="23504">
                  <c:v>1.007747E-4</c:v>
                </c:pt>
                <c:pt idx="23505">
                  <c:v>9.9563310000000003E-5</c:v>
                </c:pt>
                <c:pt idx="23506">
                  <c:v>9.9754340000000004E-5</c:v>
                </c:pt>
                <c:pt idx="23507">
                  <c:v>1.004627E-4</c:v>
                </c:pt>
                <c:pt idx="23508">
                  <c:v>1.022662E-4</c:v>
                </c:pt>
                <c:pt idx="23509">
                  <c:v>1.020998E-4</c:v>
                </c:pt>
                <c:pt idx="23510">
                  <c:v>1.021352E-4</c:v>
                </c:pt>
                <c:pt idx="23511">
                  <c:v>1.007414E-4</c:v>
                </c:pt>
                <c:pt idx="23512">
                  <c:v>9.9925069999999994E-5</c:v>
                </c:pt>
                <c:pt idx="23513">
                  <c:v>9.8988710000000004E-5</c:v>
                </c:pt>
                <c:pt idx="23514">
                  <c:v>9.8427959999999997E-5</c:v>
                </c:pt>
                <c:pt idx="23515">
                  <c:v>9.9263129999999997E-5</c:v>
                </c:pt>
                <c:pt idx="23516">
                  <c:v>1.005476E-4</c:v>
                </c:pt>
                <c:pt idx="23517">
                  <c:v>1.008403E-4</c:v>
                </c:pt>
                <c:pt idx="23518">
                  <c:v>1.0118489999999999E-4</c:v>
                </c:pt>
                <c:pt idx="23519">
                  <c:v>1.0093789999999999E-4</c:v>
                </c:pt>
                <c:pt idx="23520">
                  <c:v>1.008686E-4</c:v>
                </c:pt>
                <c:pt idx="23521">
                  <c:v>1.012874E-4</c:v>
                </c:pt>
                <c:pt idx="23522">
                  <c:v>1.006276E-4</c:v>
                </c:pt>
                <c:pt idx="23523">
                  <c:v>1.006729E-4</c:v>
                </c:pt>
                <c:pt idx="23524">
                  <c:v>1.4780380000000001E-4</c:v>
                </c:pt>
                <c:pt idx="23525">
                  <c:v>1.726725E-4</c:v>
                </c:pt>
                <c:pt idx="23526">
                  <c:v>1.7373310000000001E-4</c:v>
                </c:pt>
                <c:pt idx="23527">
                  <c:v>1.6105310000000001E-4</c:v>
                </c:pt>
                <c:pt idx="23528">
                  <c:v>1.4574680000000001E-4</c:v>
                </c:pt>
                <c:pt idx="23529">
                  <c:v>1.3334579999999999E-4</c:v>
                </c:pt>
                <c:pt idx="23530">
                  <c:v>1.2528760000000001E-4</c:v>
                </c:pt>
                <c:pt idx="23531">
                  <c:v>1.209797E-4</c:v>
                </c:pt>
                <c:pt idx="23532">
                  <c:v>1.1693969999999999E-4</c:v>
                </c:pt>
                <c:pt idx="23533">
                  <c:v>1.115539E-4</c:v>
                </c:pt>
                <c:pt idx="23534">
                  <c:v>1.064456E-4</c:v>
                </c:pt>
                <c:pt idx="23535">
                  <c:v>1.032721E-4</c:v>
                </c:pt>
                <c:pt idx="23536">
                  <c:v>1.013782E-4</c:v>
                </c:pt>
                <c:pt idx="23537">
                  <c:v>1.013014E-4</c:v>
                </c:pt>
                <c:pt idx="23538">
                  <c:v>1.0189510000000001E-4</c:v>
                </c:pt>
                <c:pt idx="23539">
                  <c:v>1.023941E-4</c:v>
                </c:pt>
                <c:pt idx="23540">
                  <c:v>1.026633E-4</c:v>
                </c:pt>
                <c:pt idx="23541">
                  <c:v>1.022767E-4</c:v>
                </c:pt>
                <c:pt idx="23542">
                  <c:v>1.00871E-4</c:v>
                </c:pt>
                <c:pt idx="23543">
                  <c:v>9.9436630000000005E-5</c:v>
                </c:pt>
                <c:pt idx="23544">
                  <c:v>9.8210939999999995E-5</c:v>
                </c:pt>
                <c:pt idx="23545">
                  <c:v>9.7633910000000001E-5</c:v>
                </c:pt>
                <c:pt idx="23546">
                  <c:v>9.7014079999999995E-5</c:v>
                </c:pt>
                <c:pt idx="23547">
                  <c:v>9.7722719999999993E-5</c:v>
                </c:pt>
                <c:pt idx="23548">
                  <c:v>9.8042009999999995E-5</c:v>
                </c:pt>
                <c:pt idx="23549">
                  <c:v>9.787393E-5</c:v>
                </c:pt>
                <c:pt idx="23550">
                  <c:v>9.8640950000000003E-5</c:v>
                </c:pt>
                <c:pt idx="23551">
                  <c:v>9.7802219999999998E-5</c:v>
                </c:pt>
                <c:pt idx="23552">
                  <c:v>9.8096279999999997E-5</c:v>
                </c:pt>
                <c:pt idx="23553">
                  <c:v>9.7013549999999999E-5</c:v>
                </c:pt>
                <c:pt idx="23554">
                  <c:v>9.67776E-5</c:v>
                </c:pt>
                <c:pt idx="23555">
                  <c:v>9.7223299999999995E-5</c:v>
                </c:pt>
                <c:pt idx="23556">
                  <c:v>9.7615390000000007E-5</c:v>
                </c:pt>
                <c:pt idx="23557">
                  <c:v>9.7372020000000004E-5</c:v>
                </c:pt>
                <c:pt idx="23558">
                  <c:v>9.6981300000000006E-5</c:v>
                </c:pt>
                <c:pt idx="23559">
                  <c:v>9.6246929999999997E-5</c:v>
                </c:pt>
                <c:pt idx="23560">
                  <c:v>9.5362539999999997E-5</c:v>
                </c:pt>
                <c:pt idx="23561">
                  <c:v>9.4976350000000004E-5</c:v>
                </c:pt>
                <c:pt idx="23562">
                  <c:v>9.4999050000000007E-5</c:v>
                </c:pt>
                <c:pt idx="23563">
                  <c:v>9.5253309999999999E-5</c:v>
                </c:pt>
                <c:pt idx="23564">
                  <c:v>9.5093859999999998E-5</c:v>
                </c:pt>
                <c:pt idx="23565">
                  <c:v>9.4939500000000001E-5</c:v>
                </c:pt>
                <c:pt idx="23566">
                  <c:v>9.5240679999999996E-5</c:v>
                </c:pt>
                <c:pt idx="23567">
                  <c:v>9.5082130000000004E-5</c:v>
                </c:pt>
                <c:pt idx="23568">
                  <c:v>9.5149649999999998E-5</c:v>
                </c:pt>
                <c:pt idx="23569">
                  <c:v>9.5889649999999994E-5</c:v>
                </c:pt>
                <c:pt idx="23570">
                  <c:v>9.4866349999999993E-5</c:v>
                </c:pt>
                <c:pt idx="23571">
                  <c:v>9.4796859999999998E-5</c:v>
                </c:pt>
                <c:pt idx="23572">
                  <c:v>9.4748799999999997E-5</c:v>
                </c:pt>
                <c:pt idx="23573">
                  <c:v>9.4688670000000005E-5</c:v>
                </c:pt>
                <c:pt idx="23574">
                  <c:v>9.5044310000000001E-5</c:v>
                </c:pt>
                <c:pt idx="23575">
                  <c:v>9.4226849999999994E-5</c:v>
                </c:pt>
                <c:pt idx="23576">
                  <c:v>9.3936020000000005E-5</c:v>
                </c:pt>
                <c:pt idx="23577">
                  <c:v>9.4337329999999998E-5</c:v>
                </c:pt>
                <c:pt idx="23578">
                  <c:v>9.4917109999999994E-5</c:v>
                </c:pt>
                <c:pt idx="23579">
                  <c:v>9.4744759999999999E-5</c:v>
                </c:pt>
                <c:pt idx="23580">
                  <c:v>9.4880149999999997E-5</c:v>
                </c:pt>
                <c:pt idx="23581">
                  <c:v>9.3764019999999993E-5</c:v>
                </c:pt>
                <c:pt idx="23582">
                  <c:v>9.3492400000000006E-5</c:v>
                </c:pt>
                <c:pt idx="23583">
                  <c:v>9.3555120000000003E-5</c:v>
                </c:pt>
                <c:pt idx="23584">
                  <c:v>9.3886689999999996E-5</c:v>
                </c:pt>
                <c:pt idx="23585">
                  <c:v>9.4044460000000001E-5</c:v>
                </c:pt>
                <c:pt idx="23586">
                  <c:v>9.4359920000000006E-5</c:v>
                </c:pt>
                <c:pt idx="23587">
                  <c:v>9.5164159999999997E-5</c:v>
                </c:pt>
                <c:pt idx="23588">
                  <c:v>9.488155E-5</c:v>
                </c:pt>
                <c:pt idx="23589">
                  <c:v>9.4618350000000005E-5</c:v>
                </c:pt>
                <c:pt idx="23590">
                  <c:v>9.4367100000000007E-5</c:v>
                </c:pt>
                <c:pt idx="23591">
                  <c:v>9.3653560000000005E-5</c:v>
                </c:pt>
                <c:pt idx="23592">
                  <c:v>9.4180660000000002E-5</c:v>
                </c:pt>
                <c:pt idx="23593">
                  <c:v>9.3994490000000002E-5</c:v>
                </c:pt>
                <c:pt idx="23594">
                  <c:v>9.4666970000000005E-5</c:v>
                </c:pt>
                <c:pt idx="23595">
                  <c:v>9.4409549999999995E-5</c:v>
                </c:pt>
                <c:pt idx="23596">
                  <c:v>9.4579519999999999E-5</c:v>
                </c:pt>
                <c:pt idx="23597">
                  <c:v>9.4196619999999993E-5</c:v>
                </c:pt>
                <c:pt idx="23598">
                  <c:v>9.3668179999999997E-5</c:v>
                </c:pt>
                <c:pt idx="23599">
                  <c:v>9.3872620000000001E-5</c:v>
                </c:pt>
                <c:pt idx="23600">
                  <c:v>9.378756E-5</c:v>
                </c:pt>
                <c:pt idx="23601">
                  <c:v>9.4030809999999995E-5</c:v>
                </c:pt>
                <c:pt idx="23602">
                  <c:v>9.3877650000000001E-5</c:v>
                </c:pt>
                <c:pt idx="23603">
                  <c:v>9.3470110000000006E-5</c:v>
                </c:pt>
                <c:pt idx="23604">
                  <c:v>9.2505660000000002E-5</c:v>
                </c:pt>
                <c:pt idx="23605">
                  <c:v>9.2837580000000006E-5</c:v>
                </c:pt>
                <c:pt idx="23606">
                  <c:v>9.3049389999999996E-5</c:v>
                </c:pt>
                <c:pt idx="23607">
                  <c:v>9.341094E-5</c:v>
                </c:pt>
                <c:pt idx="23608">
                  <c:v>9.3817359999999998E-5</c:v>
                </c:pt>
                <c:pt idx="23609">
                  <c:v>9.4046220000000002E-5</c:v>
                </c:pt>
                <c:pt idx="23610">
                  <c:v>9.3722599999999996E-5</c:v>
                </c:pt>
                <c:pt idx="23611">
                  <c:v>9.3513379999999997E-5</c:v>
                </c:pt>
                <c:pt idx="23612">
                  <c:v>9.2738970000000006E-5</c:v>
                </c:pt>
                <c:pt idx="23613">
                  <c:v>9.2491439999999996E-5</c:v>
                </c:pt>
                <c:pt idx="23614">
                  <c:v>9.2192889999999995E-5</c:v>
                </c:pt>
                <c:pt idx="23615">
                  <c:v>9.2584950000000005E-5</c:v>
                </c:pt>
                <c:pt idx="23616">
                  <c:v>9.1970060000000006E-5</c:v>
                </c:pt>
                <c:pt idx="23617">
                  <c:v>9.1760210000000004E-5</c:v>
                </c:pt>
                <c:pt idx="23618">
                  <c:v>9.1420410000000004E-5</c:v>
                </c:pt>
                <c:pt idx="23619">
                  <c:v>9.1962709999999994E-5</c:v>
                </c:pt>
                <c:pt idx="23620">
                  <c:v>9.1992890000000004E-5</c:v>
                </c:pt>
                <c:pt idx="23621">
                  <c:v>9.2278899999999995E-5</c:v>
                </c:pt>
                <c:pt idx="23622">
                  <c:v>9.2451939999999998E-5</c:v>
                </c:pt>
                <c:pt idx="23623">
                  <c:v>9.2319639999999999E-5</c:v>
                </c:pt>
                <c:pt idx="23624">
                  <c:v>9.2116470000000003E-5</c:v>
                </c:pt>
                <c:pt idx="23625">
                  <c:v>9.1961120000000004E-5</c:v>
                </c:pt>
                <c:pt idx="23626">
                  <c:v>9.1807450000000001E-5</c:v>
                </c:pt>
                <c:pt idx="23627">
                  <c:v>9.1063720000000002E-5</c:v>
                </c:pt>
                <c:pt idx="23628">
                  <c:v>9.0866520000000003E-5</c:v>
                </c:pt>
                <c:pt idx="23629">
                  <c:v>9.0360290000000002E-5</c:v>
                </c:pt>
                <c:pt idx="23630">
                  <c:v>9.0459090000000002E-5</c:v>
                </c:pt>
                <c:pt idx="23631">
                  <c:v>9.0982550000000002E-5</c:v>
                </c:pt>
                <c:pt idx="23632">
                  <c:v>9.116308E-5</c:v>
                </c:pt>
                <c:pt idx="23633">
                  <c:v>9.1632619999999995E-5</c:v>
                </c:pt>
                <c:pt idx="23634">
                  <c:v>9.1434619999999995E-5</c:v>
                </c:pt>
                <c:pt idx="23635">
                  <c:v>9.1011090000000006E-5</c:v>
                </c:pt>
                <c:pt idx="23636">
                  <c:v>9.0598190000000002E-5</c:v>
                </c:pt>
                <c:pt idx="23637">
                  <c:v>9.0781759999999996E-5</c:v>
                </c:pt>
                <c:pt idx="23638">
                  <c:v>9.0719870000000003E-5</c:v>
                </c:pt>
                <c:pt idx="23639">
                  <c:v>9.0143649999999999E-5</c:v>
                </c:pt>
                <c:pt idx="23640">
                  <c:v>9.0472450000000001E-5</c:v>
                </c:pt>
                <c:pt idx="23641">
                  <c:v>9.1256090000000001E-5</c:v>
                </c:pt>
                <c:pt idx="23642">
                  <c:v>9.2037660000000005E-5</c:v>
                </c:pt>
                <c:pt idx="23643">
                  <c:v>9.3014200000000001E-5</c:v>
                </c:pt>
                <c:pt idx="23644">
                  <c:v>9.2035789999999997E-5</c:v>
                </c:pt>
                <c:pt idx="23645">
                  <c:v>9.1364159999999999E-5</c:v>
                </c:pt>
                <c:pt idx="23646">
                  <c:v>9.1135660000000006E-5</c:v>
                </c:pt>
                <c:pt idx="23647">
                  <c:v>9.0676450000000002E-5</c:v>
                </c:pt>
                <c:pt idx="23648">
                  <c:v>9.0794319999999994E-5</c:v>
                </c:pt>
                <c:pt idx="23649">
                  <c:v>9.0547620000000002E-5</c:v>
                </c:pt>
                <c:pt idx="23650">
                  <c:v>9.0469299999999998E-5</c:v>
                </c:pt>
                <c:pt idx="23651">
                  <c:v>9.0524719999999999E-5</c:v>
                </c:pt>
                <c:pt idx="23652">
                  <c:v>9.0809010000000005E-5</c:v>
                </c:pt>
                <c:pt idx="23653">
                  <c:v>9.1077049999999999E-5</c:v>
                </c:pt>
                <c:pt idx="23654">
                  <c:v>9.0514399999999995E-5</c:v>
                </c:pt>
                <c:pt idx="23655">
                  <c:v>9.0519629999999995E-5</c:v>
                </c:pt>
                <c:pt idx="23656">
                  <c:v>9.0776139999999996E-5</c:v>
                </c:pt>
                <c:pt idx="23657">
                  <c:v>9.0597230000000003E-5</c:v>
                </c:pt>
                <c:pt idx="23658">
                  <c:v>9.0447340000000007E-5</c:v>
                </c:pt>
                <c:pt idx="23659">
                  <c:v>9.0212559999999995E-5</c:v>
                </c:pt>
                <c:pt idx="23660">
                  <c:v>9.1390239999999994E-5</c:v>
                </c:pt>
                <c:pt idx="23661">
                  <c:v>9.1279259999999996E-5</c:v>
                </c:pt>
                <c:pt idx="23662">
                  <c:v>9.0818520000000006E-5</c:v>
                </c:pt>
                <c:pt idx="23663">
                  <c:v>9.0467280000000006E-5</c:v>
                </c:pt>
                <c:pt idx="23664">
                  <c:v>9.0838850000000005E-5</c:v>
                </c:pt>
                <c:pt idx="23665">
                  <c:v>9.0320059999999993E-5</c:v>
                </c:pt>
                <c:pt idx="23666">
                  <c:v>9.0219199999999998E-5</c:v>
                </c:pt>
                <c:pt idx="23667">
                  <c:v>8.9619349999999994E-5</c:v>
                </c:pt>
                <c:pt idx="23668">
                  <c:v>8.9147019999999993E-5</c:v>
                </c:pt>
                <c:pt idx="23669">
                  <c:v>8.8588339999999996E-5</c:v>
                </c:pt>
                <c:pt idx="23670">
                  <c:v>8.8252829999999998E-5</c:v>
                </c:pt>
                <c:pt idx="23671">
                  <c:v>8.7996149999999999E-5</c:v>
                </c:pt>
                <c:pt idx="23672">
                  <c:v>8.8134249999999997E-5</c:v>
                </c:pt>
                <c:pt idx="23673">
                  <c:v>8.8668559999999997E-5</c:v>
                </c:pt>
                <c:pt idx="23674">
                  <c:v>8.8697330000000004E-5</c:v>
                </c:pt>
                <c:pt idx="23675">
                  <c:v>8.8891990000000001E-5</c:v>
                </c:pt>
                <c:pt idx="23676">
                  <c:v>8.8870500000000002E-5</c:v>
                </c:pt>
                <c:pt idx="23677">
                  <c:v>8.9022319999999998E-5</c:v>
                </c:pt>
                <c:pt idx="23678">
                  <c:v>8.8996600000000001E-5</c:v>
                </c:pt>
                <c:pt idx="23679">
                  <c:v>8.8786460000000005E-5</c:v>
                </c:pt>
                <c:pt idx="23680">
                  <c:v>8.8552820000000005E-5</c:v>
                </c:pt>
                <c:pt idx="23681">
                  <c:v>8.8798329999999995E-5</c:v>
                </c:pt>
                <c:pt idx="23682">
                  <c:v>8.8706410000000002E-5</c:v>
                </c:pt>
                <c:pt idx="23683">
                  <c:v>8.8138309999999997E-5</c:v>
                </c:pt>
                <c:pt idx="23684">
                  <c:v>8.7988630000000002E-5</c:v>
                </c:pt>
                <c:pt idx="23685">
                  <c:v>8.8175840000000007E-5</c:v>
                </c:pt>
                <c:pt idx="23686">
                  <c:v>8.8581169999999996E-5</c:v>
                </c:pt>
                <c:pt idx="23687">
                  <c:v>8.8276900000000002E-5</c:v>
                </c:pt>
                <c:pt idx="23688">
                  <c:v>8.8167189999999998E-5</c:v>
                </c:pt>
                <c:pt idx="23689">
                  <c:v>8.7886350000000003E-5</c:v>
                </c:pt>
                <c:pt idx="23690">
                  <c:v>8.7885689999999997E-5</c:v>
                </c:pt>
                <c:pt idx="23691">
                  <c:v>8.7658370000000006E-5</c:v>
                </c:pt>
                <c:pt idx="23692">
                  <c:v>8.7073519999999994E-5</c:v>
                </c:pt>
                <c:pt idx="23693">
                  <c:v>8.7257259999999999E-5</c:v>
                </c:pt>
                <c:pt idx="23694">
                  <c:v>8.8028229999999994E-5</c:v>
                </c:pt>
                <c:pt idx="23695">
                  <c:v>8.8619830000000004E-5</c:v>
                </c:pt>
                <c:pt idx="23696">
                  <c:v>9.0602110000000005E-5</c:v>
                </c:pt>
                <c:pt idx="23697">
                  <c:v>9.0196210000000003E-5</c:v>
                </c:pt>
                <c:pt idx="23698">
                  <c:v>8.9623099999999999E-5</c:v>
                </c:pt>
                <c:pt idx="23699">
                  <c:v>8.8621530000000001E-5</c:v>
                </c:pt>
                <c:pt idx="23700">
                  <c:v>8.8630090000000003E-5</c:v>
                </c:pt>
                <c:pt idx="23701">
                  <c:v>8.8712319999999996E-5</c:v>
                </c:pt>
                <c:pt idx="23702">
                  <c:v>8.9282899999999999E-5</c:v>
                </c:pt>
                <c:pt idx="23703">
                  <c:v>8.9548590000000005E-5</c:v>
                </c:pt>
                <c:pt idx="23704">
                  <c:v>9.0467959999999999E-5</c:v>
                </c:pt>
                <c:pt idx="23705">
                  <c:v>9.0323740000000007E-5</c:v>
                </c:pt>
                <c:pt idx="23706">
                  <c:v>9.1242499999999999E-5</c:v>
                </c:pt>
                <c:pt idx="23707">
                  <c:v>9.0525790000000006E-5</c:v>
                </c:pt>
                <c:pt idx="23708">
                  <c:v>8.9737529999999995E-5</c:v>
                </c:pt>
                <c:pt idx="23709">
                  <c:v>8.9353910000000006E-5</c:v>
                </c:pt>
                <c:pt idx="23710">
                  <c:v>8.8346719999999994E-5</c:v>
                </c:pt>
                <c:pt idx="23711">
                  <c:v>8.8020600000000002E-5</c:v>
                </c:pt>
                <c:pt idx="23712">
                  <c:v>8.8618630000000001E-5</c:v>
                </c:pt>
                <c:pt idx="23713">
                  <c:v>8.8953220000000002E-5</c:v>
                </c:pt>
                <c:pt idx="23714">
                  <c:v>8.931644E-5</c:v>
                </c:pt>
                <c:pt idx="23715">
                  <c:v>8.8589279999999994E-5</c:v>
                </c:pt>
                <c:pt idx="23716">
                  <c:v>8.8047859999999998E-5</c:v>
                </c:pt>
                <c:pt idx="23717">
                  <c:v>8.6548329999999995E-5</c:v>
                </c:pt>
                <c:pt idx="23718">
                  <c:v>8.6717770000000003E-5</c:v>
                </c:pt>
                <c:pt idx="23719">
                  <c:v>8.610438E-5</c:v>
                </c:pt>
                <c:pt idx="23720">
                  <c:v>8.7393399999999996E-5</c:v>
                </c:pt>
                <c:pt idx="23721">
                  <c:v>8.7857789999999997E-5</c:v>
                </c:pt>
                <c:pt idx="23722">
                  <c:v>8.8744329999999999E-5</c:v>
                </c:pt>
                <c:pt idx="23723">
                  <c:v>8.8296710000000005E-5</c:v>
                </c:pt>
                <c:pt idx="23724">
                  <c:v>8.7628439999999999E-5</c:v>
                </c:pt>
                <c:pt idx="23725">
                  <c:v>8.704939E-5</c:v>
                </c:pt>
                <c:pt idx="23726">
                  <c:v>8.6459180000000006E-5</c:v>
                </c:pt>
                <c:pt idx="23727">
                  <c:v>8.5920849999999996E-5</c:v>
                </c:pt>
                <c:pt idx="23728">
                  <c:v>8.5092829999999995E-5</c:v>
                </c:pt>
                <c:pt idx="23729">
                  <c:v>8.5975839999999994E-5</c:v>
                </c:pt>
                <c:pt idx="23730">
                  <c:v>8.6019079999999996E-5</c:v>
                </c:pt>
                <c:pt idx="23731">
                  <c:v>8.5791980000000007E-5</c:v>
                </c:pt>
                <c:pt idx="23732">
                  <c:v>8.5477989999999996E-5</c:v>
                </c:pt>
                <c:pt idx="23733">
                  <c:v>8.5287080000000004E-5</c:v>
                </c:pt>
                <c:pt idx="23734">
                  <c:v>8.5005629999999993E-5</c:v>
                </c:pt>
                <c:pt idx="23735">
                  <c:v>8.5083529999999995E-5</c:v>
                </c:pt>
                <c:pt idx="23736">
                  <c:v>8.5153570000000002E-5</c:v>
                </c:pt>
                <c:pt idx="23737">
                  <c:v>8.5885389999999995E-5</c:v>
                </c:pt>
                <c:pt idx="23738">
                  <c:v>8.5709000000000002E-5</c:v>
                </c:pt>
                <c:pt idx="23739">
                  <c:v>8.62861E-5</c:v>
                </c:pt>
                <c:pt idx="23740">
                  <c:v>8.7396050000000005E-5</c:v>
                </c:pt>
                <c:pt idx="23741">
                  <c:v>8.7140910000000005E-5</c:v>
                </c:pt>
                <c:pt idx="23742">
                  <c:v>8.6346129999999999E-5</c:v>
                </c:pt>
                <c:pt idx="23743">
                  <c:v>8.5649730000000003E-5</c:v>
                </c:pt>
                <c:pt idx="23744">
                  <c:v>8.525022E-5</c:v>
                </c:pt>
                <c:pt idx="23745">
                  <c:v>8.5150870000000003E-5</c:v>
                </c:pt>
                <c:pt idx="23746">
                  <c:v>8.4616679999999998E-5</c:v>
                </c:pt>
                <c:pt idx="23747">
                  <c:v>8.4030510000000002E-5</c:v>
                </c:pt>
                <c:pt idx="23748">
                  <c:v>8.5103339999999998E-5</c:v>
                </c:pt>
                <c:pt idx="23749">
                  <c:v>8.5312909999999995E-5</c:v>
                </c:pt>
                <c:pt idx="23750">
                  <c:v>8.4882380000000004E-5</c:v>
                </c:pt>
                <c:pt idx="23751">
                  <c:v>8.4483080000000003E-5</c:v>
                </c:pt>
                <c:pt idx="23752">
                  <c:v>8.4151909999999997E-5</c:v>
                </c:pt>
                <c:pt idx="23753">
                  <c:v>8.3440319999999996E-5</c:v>
                </c:pt>
                <c:pt idx="23754">
                  <c:v>8.2810099999999995E-5</c:v>
                </c:pt>
                <c:pt idx="23755">
                  <c:v>8.3414290000000005E-5</c:v>
                </c:pt>
                <c:pt idx="23756">
                  <c:v>8.4220620000000006E-5</c:v>
                </c:pt>
                <c:pt idx="23757">
                  <c:v>8.5721479999999994E-5</c:v>
                </c:pt>
                <c:pt idx="23758">
                  <c:v>8.5478270000000002E-5</c:v>
                </c:pt>
                <c:pt idx="23759">
                  <c:v>8.5163959999999997E-5</c:v>
                </c:pt>
                <c:pt idx="23760">
                  <c:v>8.4710900000000002E-5</c:v>
                </c:pt>
                <c:pt idx="23761">
                  <c:v>8.347603E-5</c:v>
                </c:pt>
                <c:pt idx="23762">
                  <c:v>8.2603930000000006E-5</c:v>
                </c:pt>
                <c:pt idx="23763">
                  <c:v>8.2647480000000003E-5</c:v>
                </c:pt>
                <c:pt idx="23764">
                  <c:v>8.2577079999999998E-5</c:v>
                </c:pt>
                <c:pt idx="23765">
                  <c:v>8.2449270000000001E-5</c:v>
                </c:pt>
                <c:pt idx="23766">
                  <c:v>8.3397129999999997E-5</c:v>
                </c:pt>
                <c:pt idx="23767">
                  <c:v>8.3932850000000001E-5</c:v>
                </c:pt>
                <c:pt idx="23768">
                  <c:v>8.4334359999999994E-5</c:v>
                </c:pt>
                <c:pt idx="23769">
                  <c:v>8.381409E-5</c:v>
                </c:pt>
                <c:pt idx="23770">
                  <c:v>8.2940649999999993E-5</c:v>
                </c:pt>
                <c:pt idx="23771">
                  <c:v>8.2889539999999996E-5</c:v>
                </c:pt>
                <c:pt idx="23772">
                  <c:v>8.2532240000000005E-5</c:v>
                </c:pt>
                <c:pt idx="23773">
                  <c:v>8.2485609999999996E-5</c:v>
                </c:pt>
                <c:pt idx="23774">
                  <c:v>8.2931500000000004E-5</c:v>
                </c:pt>
                <c:pt idx="23775">
                  <c:v>8.3190799999999996E-5</c:v>
                </c:pt>
                <c:pt idx="23776">
                  <c:v>8.4417529999999998E-5</c:v>
                </c:pt>
                <c:pt idx="23777">
                  <c:v>8.3897800000000002E-5</c:v>
                </c:pt>
                <c:pt idx="23778">
                  <c:v>8.4287689999999995E-5</c:v>
                </c:pt>
                <c:pt idx="23779">
                  <c:v>8.413839E-5</c:v>
                </c:pt>
                <c:pt idx="23780">
                  <c:v>8.4092950000000006E-5</c:v>
                </c:pt>
                <c:pt idx="23781">
                  <c:v>8.3268309999999998E-5</c:v>
                </c:pt>
                <c:pt idx="23782">
                  <c:v>8.2605840000000004E-5</c:v>
                </c:pt>
                <c:pt idx="23783">
                  <c:v>8.2085399999999998E-5</c:v>
                </c:pt>
                <c:pt idx="23784">
                  <c:v>8.2496039999999994E-5</c:v>
                </c:pt>
                <c:pt idx="23785">
                  <c:v>8.2687580000000003E-5</c:v>
                </c:pt>
                <c:pt idx="23786">
                  <c:v>8.2933549999999998E-5</c:v>
                </c:pt>
                <c:pt idx="23787">
                  <c:v>8.2952850000000007E-5</c:v>
                </c:pt>
                <c:pt idx="23788">
                  <c:v>8.3152730000000003E-5</c:v>
                </c:pt>
                <c:pt idx="23789">
                  <c:v>8.2318849999999999E-5</c:v>
                </c:pt>
                <c:pt idx="23790">
                  <c:v>8.2309089999999994E-5</c:v>
                </c:pt>
                <c:pt idx="23791">
                  <c:v>8.2470770000000001E-5</c:v>
                </c:pt>
                <c:pt idx="23792">
                  <c:v>8.314377E-5</c:v>
                </c:pt>
                <c:pt idx="23793">
                  <c:v>8.2445980000000002E-5</c:v>
                </c:pt>
                <c:pt idx="23794">
                  <c:v>8.2422610000000007E-5</c:v>
                </c:pt>
                <c:pt idx="23795">
                  <c:v>8.2047700000000004E-5</c:v>
                </c:pt>
                <c:pt idx="23796">
                  <c:v>8.1428189999999993E-5</c:v>
                </c:pt>
                <c:pt idx="23797">
                  <c:v>8.0813480000000007E-5</c:v>
                </c:pt>
                <c:pt idx="23798">
                  <c:v>8.0542299999999996E-5</c:v>
                </c:pt>
                <c:pt idx="23799">
                  <c:v>8.0195509999999995E-5</c:v>
                </c:pt>
                <c:pt idx="23800">
                  <c:v>7.9991790000000001E-5</c:v>
                </c:pt>
                <c:pt idx="23801">
                  <c:v>8.0118710000000003E-5</c:v>
                </c:pt>
                <c:pt idx="23802">
                  <c:v>7.9929699999999995E-5</c:v>
                </c:pt>
                <c:pt idx="23803">
                  <c:v>8.0069710000000004E-5</c:v>
                </c:pt>
                <c:pt idx="23804">
                  <c:v>7.9556660000000001E-5</c:v>
                </c:pt>
                <c:pt idx="23805">
                  <c:v>7.9277360000000005E-5</c:v>
                </c:pt>
                <c:pt idx="23806">
                  <c:v>7.9293909999999997E-5</c:v>
                </c:pt>
                <c:pt idx="23807">
                  <c:v>7.949562E-5</c:v>
                </c:pt>
                <c:pt idx="23808">
                  <c:v>7.9527420000000002E-5</c:v>
                </c:pt>
                <c:pt idx="23809">
                  <c:v>7.9625979999999998E-5</c:v>
                </c:pt>
                <c:pt idx="23810">
                  <c:v>7.9282540000000001E-5</c:v>
                </c:pt>
                <c:pt idx="23811">
                  <c:v>8.0019510000000003E-5</c:v>
                </c:pt>
                <c:pt idx="23812">
                  <c:v>8.0314309999999998E-5</c:v>
                </c:pt>
                <c:pt idx="23813">
                  <c:v>8.0505869999999996E-5</c:v>
                </c:pt>
                <c:pt idx="23814">
                  <c:v>8.0238329999999996E-5</c:v>
                </c:pt>
                <c:pt idx="23815">
                  <c:v>8.0145129999999995E-5</c:v>
                </c:pt>
                <c:pt idx="23816">
                  <c:v>7.9512189999999993E-5</c:v>
                </c:pt>
                <c:pt idx="23817">
                  <c:v>7.9500750000000006E-5</c:v>
                </c:pt>
                <c:pt idx="23818">
                  <c:v>1.190846E-4</c:v>
                </c:pt>
                <c:pt idx="23819">
                  <c:v>1.399665E-4</c:v>
                </c:pt>
                <c:pt idx="23820">
                  <c:v>1.4164019999999999E-4</c:v>
                </c:pt>
                <c:pt idx="23821">
                  <c:v>1.3077100000000001E-4</c:v>
                </c:pt>
                <c:pt idx="23822">
                  <c:v>1.172238E-4</c:v>
                </c:pt>
                <c:pt idx="23823">
                  <c:v>1.0737519999999999E-4</c:v>
                </c:pt>
                <c:pt idx="23824">
                  <c:v>1.013578E-4</c:v>
                </c:pt>
                <c:pt idx="23825">
                  <c:v>9.8357439999999997E-5</c:v>
                </c:pt>
                <c:pt idx="23826">
                  <c:v>9.4945429999999996E-5</c:v>
                </c:pt>
                <c:pt idx="23827">
                  <c:v>9.0681829999999998E-5</c:v>
                </c:pt>
                <c:pt idx="23828">
                  <c:v>8.6897200000000005E-5</c:v>
                </c:pt>
                <c:pt idx="23829">
                  <c:v>8.439198E-5</c:v>
                </c:pt>
                <c:pt idx="23830">
                  <c:v>8.3232869999999999E-5</c:v>
                </c:pt>
                <c:pt idx="23831">
                  <c:v>8.389177E-5</c:v>
                </c:pt>
                <c:pt idx="23832">
                  <c:v>8.3668490000000006E-5</c:v>
                </c:pt>
                <c:pt idx="23833">
                  <c:v>8.3737450000000006E-5</c:v>
                </c:pt>
                <c:pt idx="23834">
                  <c:v>8.2478540000000003E-5</c:v>
                </c:pt>
                <c:pt idx="23835">
                  <c:v>8.1665450000000003E-5</c:v>
                </c:pt>
                <c:pt idx="23836">
                  <c:v>8.0914679999999998E-5</c:v>
                </c:pt>
                <c:pt idx="23837">
                  <c:v>7.9825469999999995E-5</c:v>
                </c:pt>
                <c:pt idx="23838">
                  <c:v>7.9742779999999997E-5</c:v>
                </c:pt>
                <c:pt idx="23839">
                  <c:v>7.9380339999999999E-5</c:v>
                </c:pt>
                <c:pt idx="23840">
                  <c:v>7.9723660000000001E-5</c:v>
                </c:pt>
                <c:pt idx="23841">
                  <c:v>7.9778290000000001E-5</c:v>
                </c:pt>
                <c:pt idx="23842">
                  <c:v>7.9474390000000005E-5</c:v>
                </c:pt>
                <c:pt idx="23843">
                  <c:v>7.8597720000000003E-5</c:v>
                </c:pt>
                <c:pt idx="23844">
                  <c:v>7.8667700000000006E-5</c:v>
                </c:pt>
                <c:pt idx="23845">
                  <c:v>7.845916E-5</c:v>
                </c:pt>
                <c:pt idx="23846">
                  <c:v>7.8463529999999994E-5</c:v>
                </c:pt>
                <c:pt idx="23847">
                  <c:v>7.8619889999999995E-5</c:v>
                </c:pt>
                <c:pt idx="23848">
                  <c:v>7.8712640000000005E-5</c:v>
                </c:pt>
                <c:pt idx="23849">
                  <c:v>7.8518080000000002E-5</c:v>
                </c:pt>
                <c:pt idx="23850">
                  <c:v>7.8619129999999996E-5</c:v>
                </c:pt>
                <c:pt idx="23851">
                  <c:v>7.7971659999999995E-5</c:v>
                </c:pt>
                <c:pt idx="23852">
                  <c:v>7.7792479999999996E-5</c:v>
                </c:pt>
                <c:pt idx="23853">
                  <c:v>7.7443419999999999E-5</c:v>
                </c:pt>
                <c:pt idx="23854">
                  <c:v>7.7226860000000001E-5</c:v>
                </c:pt>
                <c:pt idx="23855">
                  <c:v>7.7407600000000001E-5</c:v>
                </c:pt>
                <c:pt idx="23856">
                  <c:v>7.7064069999999998E-5</c:v>
                </c:pt>
                <c:pt idx="23857">
                  <c:v>7.7228480000000006E-5</c:v>
                </c:pt>
                <c:pt idx="23858">
                  <c:v>7.7120730000000004E-5</c:v>
                </c:pt>
                <c:pt idx="23859">
                  <c:v>7.7280809999999994E-5</c:v>
                </c:pt>
                <c:pt idx="23860">
                  <c:v>7.7390699999999997E-5</c:v>
                </c:pt>
                <c:pt idx="23861">
                  <c:v>7.7154149999999997E-5</c:v>
                </c:pt>
                <c:pt idx="23862">
                  <c:v>7.7501000000000002E-5</c:v>
                </c:pt>
                <c:pt idx="23863">
                  <c:v>7.7335150000000001E-5</c:v>
                </c:pt>
                <c:pt idx="23864">
                  <c:v>7.7640910000000005E-5</c:v>
                </c:pt>
                <c:pt idx="23865">
                  <c:v>7.7133639999999999E-5</c:v>
                </c:pt>
                <c:pt idx="23866">
                  <c:v>7.6650399999999994E-5</c:v>
                </c:pt>
                <c:pt idx="23867">
                  <c:v>7.6455630000000002E-5</c:v>
                </c:pt>
                <c:pt idx="23868">
                  <c:v>7.7205980000000004E-5</c:v>
                </c:pt>
                <c:pt idx="23869">
                  <c:v>7.6652630000000001E-5</c:v>
                </c:pt>
                <c:pt idx="23870">
                  <c:v>7.6435520000000005E-5</c:v>
                </c:pt>
                <c:pt idx="23871">
                  <c:v>7.5980549999999999E-5</c:v>
                </c:pt>
                <c:pt idx="23872">
                  <c:v>7.6819409999999999E-5</c:v>
                </c:pt>
                <c:pt idx="23873">
                  <c:v>7.6881620000000001E-5</c:v>
                </c:pt>
                <c:pt idx="23874">
                  <c:v>7.7144819999999995E-5</c:v>
                </c:pt>
                <c:pt idx="23875">
                  <c:v>7.6657969999999995E-5</c:v>
                </c:pt>
                <c:pt idx="23876">
                  <c:v>7.6955969999999998E-5</c:v>
                </c:pt>
                <c:pt idx="23877">
                  <c:v>7.6744409999999997E-5</c:v>
                </c:pt>
                <c:pt idx="23878">
                  <c:v>7.672604E-5</c:v>
                </c:pt>
                <c:pt idx="23879">
                  <c:v>7.6296119999999998E-5</c:v>
                </c:pt>
                <c:pt idx="23880">
                  <c:v>7.6040110000000005E-5</c:v>
                </c:pt>
                <c:pt idx="23881">
                  <c:v>7.5924499999999994E-5</c:v>
                </c:pt>
                <c:pt idx="23882">
                  <c:v>7.6242789999999994E-5</c:v>
                </c:pt>
                <c:pt idx="23883">
                  <c:v>7.6494859999999996E-5</c:v>
                </c:pt>
                <c:pt idx="23884">
                  <c:v>7.6166050000000006E-5</c:v>
                </c:pt>
                <c:pt idx="23885">
                  <c:v>7.578877E-5</c:v>
                </c:pt>
                <c:pt idx="23886">
                  <c:v>7.5761829999999999E-5</c:v>
                </c:pt>
                <c:pt idx="23887">
                  <c:v>7.6363250000000004E-5</c:v>
                </c:pt>
                <c:pt idx="23888">
                  <c:v>7.6279399999999993E-5</c:v>
                </c:pt>
                <c:pt idx="23889">
                  <c:v>7.5844450000000005E-5</c:v>
                </c:pt>
                <c:pt idx="23890">
                  <c:v>7.5853459999999999E-5</c:v>
                </c:pt>
                <c:pt idx="23891">
                  <c:v>7.6004430000000002E-5</c:v>
                </c:pt>
                <c:pt idx="23892">
                  <c:v>7.5736690000000002E-5</c:v>
                </c:pt>
                <c:pt idx="23893">
                  <c:v>7.5649710000000002E-5</c:v>
                </c:pt>
                <c:pt idx="23894">
                  <c:v>7.5419239999999994E-5</c:v>
                </c:pt>
                <c:pt idx="23895">
                  <c:v>7.4789520000000001E-5</c:v>
                </c:pt>
                <c:pt idx="23896">
                  <c:v>7.4476939999999994E-5</c:v>
                </c:pt>
                <c:pt idx="23897">
                  <c:v>7.5082490000000004E-5</c:v>
                </c:pt>
                <c:pt idx="23898">
                  <c:v>7.4704009999999996E-5</c:v>
                </c:pt>
                <c:pt idx="23899">
                  <c:v>7.4593009999999996E-5</c:v>
                </c:pt>
                <c:pt idx="23900">
                  <c:v>7.4441790000000002E-5</c:v>
                </c:pt>
                <c:pt idx="23901">
                  <c:v>7.4306699999999998E-5</c:v>
                </c:pt>
                <c:pt idx="23902">
                  <c:v>7.4271389999999994E-5</c:v>
                </c:pt>
                <c:pt idx="23903">
                  <c:v>7.4690499999999999E-5</c:v>
                </c:pt>
                <c:pt idx="23904">
                  <c:v>7.4802979999999994E-5</c:v>
                </c:pt>
                <c:pt idx="23905">
                  <c:v>7.3607800000000004E-5</c:v>
                </c:pt>
                <c:pt idx="23906">
                  <c:v>7.3832740000000005E-5</c:v>
                </c:pt>
                <c:pt idx="23907">
                  <c:v>7.3686300000000006E-5</c:v>
                </c:pt>
                <c:pt idx="23908">
                  <c:v>7.3950979999999996E-5</c:v>
                </c:pt>
                <c:pt idx="23909">
                  <c:v>7.3585459999999999E-5</c:v>
                </c:pt>
                <c:pt idx="23910">
                  <c:v>7.3737780000000003E-5</c:v>
                </c:pt>
                <c:pt idx="23911">
                  <c:v>7.3907019999999997E-5</c:v>
                </c:pt>
                <c:pt idx="23912">
                  <c:v>7.3694659999999995E-5</c:v>
                </c:pt>
                <c:pt idx="23913">
                  <c:v>7.3676299999999998E-5</c:v>
                </c:pt>
                <c:pt idx="23914">
                  <c:v>7.3279519999999997E-5</c:v>
                </c:pt>
                <c:pt idx="23915">
                  <c:v>7.2687350000000001E-5</c:v>
                </c:pt>
                <c:pt idx="23916">
                  <c:v>7.2839129999999994E-5</c:v>
                </c:pt>
                <c:pt idx="23917">
                  <c:v>7.3221520000000005E-5</c:v>
                </c:pt>
                <c:pt idx="23918">
                  <c:v>7.3893370000000004E-5</c:v>
                </c:pt>
                <c:pt idx="23919">
                  <c:v>7.3859889999999993E-5</c:v>
                </c:pt>
                <c:pt idx="23920">
                  <c:v>7.3019099999999993E-5</c:v>
                </c:pt>
                <c:pt idx="23921">
                  <c:v>7.2817170000000003E-5</c:v>
                </c:pt>
                <c:pt idx="23922">
                  <c:v>7.3387779999999994E-5</c:v>
                </c:pt>
                <c:pt idx="23923">
                  <c:v>7.3335119999999997E-5</c:v>
                </c:pt>
                <c:pt idx="23924">
                  <c:v>7.3278100000000006E-5</c:v>
                </c:pt>
                <c:pt idx="23925">
                  <c:v>7.3060969999999995E-5</c:v>
                </c:pt>
                <c:pt idx="23926">
                  <c:v>7.3991540000000001E-5</c:v>
                </c:pt>
                <c:pt idx="23927">
                  <c:v>7.4011940000000005E-5</c:v>
                </c:pt>
                <c:pt idx="23928">
                  <c:v>7.3995179999999998E-5</c:v>
                </c:pt>
                <c:pt idx="23929">
                  <c:v>7.3217860000000006E-5</c:v>
                </c:pt>
                <c:pt idx="23930">
                  <c:v>7.3101020000000005E-5</c:v>
                </c:pt>
                <c:pt idx="23931">
                  <c:v>7.2892449999999997E-5</c:v>
                </c:pt>
                <c:pt idx="23932">
                  <c:v>7.3205220000000003E-5</c:v>
                </c:pt>
                <c:pt idx="23933">
                  <c:v>7.2853889999999996E-5</c:v>
                </c:pt>
                <c:pt idx="23934">
                  <c:v>7.2669210000000006E-5</c:v>
                </c:pt>
                <c:pt idx="23935">
                  <c:v>7.2637109999999997E-5</c:v>
                </c:pt>
                <c:pt idx="23936">
                  <c:v>7.3202920000000005E-5</c:v>
                </c:pt>
                <c:pt idx="23937">
                  <c:v>7.2833800000000001E-5</c:v>
                </c:pt>
                <c:pt idx="23938">
                  <c:v>7.2473759999999994E-5</c:v>
                </c:pt>
                <c:pt idx="23939">
                  <c:v>7.2210460000000007E-5</c:v>
                </c:pt>
                <c:pt idx="23940">
                  <c:v>7.240236E-5</c:v>
                </c:pt>
                <c:pt idx="23941">
                  <c:v>7.2326100000000005E-5</c:v>
                </c:pt>
                <c:pt idx="23942">
                  <c:v>7.2367940000000005E-5</c:v>
                </c:pt>
                <c:pt idx="23943">
                  <c:v>7.2598640000000003E-5</c:v>
                </c:pt>
                <c:pt idx="23944">
                  <c:v>7.2587780000000002E-5</c:v>
                </c:pt>
                <c:pt idx="23945">
                  <c:v>7.2516730000000005E-5</c:v>
                </c:pt>
                <c:pt idx="23946">
                  <c:v>7.2214310000000005E-5</c:v>
                </c:pt>
                <c:pt idx="23947">
                  <c:v>7.2622480000000003E-5</c:v>
                </c:pt>
                <c:pt idx="23948">
                  <c:v>7.2323279999999998E-5</c:v>
                </c:pt>
                <c:pt idx="23949">
                  <c:v>7.2174380000000003E-5</c:v>
                </c:pt>
                <c:pt idx="23950">
                  <c:v>7.2005549999999997E-5</c:v>
                </c:pt>
                <c:pt idx="23951">
                  <c:v>7.2144540000000003E-5</c:v>
                </c:pt>
                <c:pt idx="23952">
                  <c:v>7.2026570000000004E-5</c:v>
                </c:pt>
                <c:pt idx="23953">
                  <c:v>7.2040690000000002E-5</c:v>
                </c:pt>
                <c:pt idx="23954">
                  <c:v>7.2207500000000003E-5</c:v>
                </c:pt>
                <c:pt idx="23955">
                  <c:v>7.1867150000000005E-5</c:v>
                </c:pt>
                <c:pt idx="23956">
                  <c:v>7.1133240000000001E-5</c:v>
                </c:pt>
                <c:pt idx="23957">
                  <c:v>7.1058949999999995E-5</c:v>
                </c:pt>
                <c:pt idx="23958">
                  <c:v>7.016399E-5</c:v>
                </c:pt>
                <c:pt idx="23959">
                  <c:v>7.0795630000000006E-5</c:v>
                </c:pt>
                <c:pt idx="23960">
                  <c:v>7.0856559999999999E-5</c:v>
                </c:pt>
                <c:pt idx="23961">
                  <c:v>7.0658689999999994E-5</c:v>
                </c:pt>
                <c:pt idx="23962">
                  <c:v>7.0947949999999996E-5</c:v>
                </c:pt>
                <c:pt idx="23963">
                  <c:v>7.0794509999999995E-5</c:v>
                </c:pt>
                <c:pt idx="23964">
                  <c:v>7.0523380000000002E-5</c:v>
                </c:pt>
                <c:pt idx="23965">
                  <c:v>7.0494589999999993E-5</c:v>
                </c:pt>
                <c:pt idx="23966">
                  <c:v>7.0719840000000003E-5</c:v>
                </c:pt>
                <c:pt idx="23967">
                  <c:v>7.0381469999999995E-5</c:v>
                </c:pt>
                <c:pt idx="23968">
                  <c:v>7.071088E-5</c:v>
                </c:pt>
                <c:pt idx="23969">
                  <c:v>7.1696309999999994E-5</c:v>
                </c:pt>
                <c:pt idx="23970">
                  <c:v>7.186823E-5</c:v>
                </c:pt>
                <c:pt idx="23971">
                  <c:v>7.1659939999999997E-5</c:v>
                </c:pt>
                <c:pt idx="23972">
                  <c:v>7.1174520000000002E-5</c:v>
                </c:pt>
                <c:pt idx="23973">
                  <c:v>7.0736219999999997E-5</c:v>
                </c:pt>
                <c:pt idx="23974">
                  <c:v>7.0349E-5</c:v>
                </c:pt>
                <c:pt idx="23975">
                  <c:v>7.0504230000000004E-5</c:v>
                </c:pt>
                <c:pt idx="23976">
                  <c:v>7.0019999999999997E-5</c:v>
                </c:pt>
                <c:pt idx="23977">
                  <c:v>6.9810100000000004E-5</c:v>
                </c:pt>
                <c:pt idx="23978">
                  <c:v>7.0056900000000003E-5</c:v>
                </c:pt>
                <c:pt idx="23979">
                  <c:v>6.9877670000000001E-5</c:v>
                </c:pt>
                <c:pt idx="23980">
                  <c:v>6.9789590000000006E-5</c:v>
                </c:pt>
                <c:pt idx="23981">
                  <c:v>6.9560020000000006E-5</c:v>
                </c:pt>
                <c:pt idx="23982">
                  <c:v>6.9708289999999997E-5</c:v>
                </c:pt>
                <c:pt idx="23983">
                  <c:v>6.9889090000000001E-5</c:v>
                </c:pt>
                <c:pt idx="23984">
                  <c:v>6.9439759999999996E-5</c:v>
                </c:pt>
                <c:pt idx="23985">
                  <c:v>7.0040440000000004E-5</c:v>
                </c:pt>
                <c:pt idx="23986">
                  <c:v>7.0377059999999998E-5</c:v>
                </c:pt>
                <c:pt idx="23987">
                  <c:v>7.0575720000000004E-5</c:v>
                </c:pt>
                <c:pt idx="23988">
                  <c:v>7.0831480000000006E-5</c:v>
                </c:pt>
                <c:pt idx="23989">
                  <c:v>7.0395550000000004E-5</c:v>
                </c:pt>
                <c:pt idx="23990">
                  <c:v>7.0061229999999995E-5</c:v>
                </c:pt>
                <c:pt idx="23991">
                  <c:v>6.92889E-5</c:v>
                </c:pt>
                <c:pt idx="23992">
                  <c:v>6.980093E-5</c:v>
                </c:pt>
                <c:pt idx="23993">
                  <c:v>7.0218769999999997E-5</c:v>
                </c:pt>
                <c:pt idx="23994">
                  <c:v>7.0774749999999995E-5</c:v>
                </c:pt>
                <c:pt idx="23995">
                  <c:v>7.1019980000000006E-5</c:v>
                </c:pt>
                <c:pt idx="23996">
                  <c:v>7.0801430000000005E-5</c:v>
                </c:pt>
                <c:pt idx="23997">
                  <c:v>6.9779789999999998E-5</c:v>
                </c:pt>
                <c:pt idx="23998">
                  <c:v>6.963723E-5</c:v>
                </c:pt>
                <c:pt idx="23999">
                  <c:v>6.9695909999999999E-5</c:v>
                </c:pt>
                <c:pt idx="24000">
                  <c:v>6.9374590000000004E-5</c:v>
                </c:pt>
                <c:pt idx="24001">
                  <c:v>6.9175169999999999E-5</c:v>
                </c:pt>
                <c:pt idx="24002">
                  <c:v>6.9311470000000007E-5</c:v>
                </c:pt>
                <c:pt idx="24003">
                  <c:v>6.9078340000000002E-5</c:v>
                </c:pt>
                <c:pt idx="24004">
                  <c:v>6.9246989999999995E-5</c:v>
                </c:pt>
                <c:pt idx="24005">
                  <c:v>6.9423830000000006E-5</c:v>
                </c:pt>
                <c:pt idx="24006">
                  <c:v>6.9954040000000004E-5</c:v>
                </c:pt>
                <c:pt idx="24007">
                  <c:v>6.9231230000000004E-5</c:v>
                </c:pt>
                <c:pt idx="24008">
                  <c:v>6.9680710000000006E-5</c:v>
                </c:pt>
                <c:pt idx="24009">
                  <c:v>6.9441919999999998E-5</c:v>
                </c:pt>
                <c:pt idx="24010">
                  <c:v>6.9691500000000002E-5</c:v>
                </c:pt>
                <c:pt idx="24011">
                  <c:v>7.0417440000000004E-5</c:v>
                </c:pt>
                <c:pt idx="24012">
                  <c:v>7.0653410000000004E-5</c:v>
                </c:pt>
                <c:pt idx="24013">
                  <c:v>7.0037760000000006E-5</c:v>
                </c:pt>
                <c:pt idx="24014">
                  <c:v>7.0162890000000005E-5</c:v>
                </c:pt>
                <c:pt idx="24015">
                  <c:v>6.9641479999999999E-5</c:v>
                </c:pt>
                <c:pt idx="24016">
                  <c:v>6.9371159999999995E-5</c:v>
                </c:pt>
                <c:pt idx="24017">
                  <c:v>6.9919679999999999E-5</c:v>
                </c:pt>
                <c:pt idx="24018">
                  <c:v>7.0207349999999998E-5</c:v>
                </c:pt>
                <c:pt idx="24019">
                  <c:v>7.0422579999999998E-5</c:v>
                </c:pt>
                <c:pt idx="24020">
                  <c:v>7.0447339999999995E-5</c:v>
                </c:pt>
                <c:pt idx="24021">
                  <c:v>7.0534759999999998E-5</c:v>
                </c:pt>
                <c:pt idx="24022">
                  <c:v>6.9713539999999999E-5</c:v>
                </c:pt>
                <c:pt idx="24023">
                  <c:v>6.9640069999999995E-5</c:v>
                </c:pt>
                <c:pt idx="24024">
                  <c:v>6.9566220000000006E-5</c:v>
                </c:pt>
                <c:pt idx="24025">
                  <c:v>6.8872660000000006E-5</c:v>
                </c:pt>
                <c:pt idx="24026">
                  <c:v>6.85938E-5</c:v>
                </c:pt>
                <c:pt idx="24027">
                  <c:v>6.8524039999999999E-5</c:v>
                </c:pt>
                <c:pt idx="24028">
                  <c:v>6.8094509999999997E-5</c:v>
                </c:pt>
                <c:pt idx="24029">
                  <c:v>6.8457460000000004E-5</c:v>
                </c:pt>
                <c:pt idx="24030">
                  <c:v>6.770225E-5</c:v>
                </c:pt>
                <c:pt idx="24031">
                  <c:v>6.7454350000000006E-5</c:v>
                </c:pt>
                <c:pt idx="24032">
                  <c:v>6.7146520000000006E-5</c:v>
                </c:pt>
                <c:pt idx="24033">
                  <c:v>6.7363440000000002E-5</c:v>
                </c:pt>
                <c:pt idx="24034">
                  <c:v>6.7586820000000003E-5</c:v>
                </c:pt>
                <c:pt idx="24035">
                  <c:v>6.8074670000000005E-5</c:v>
                </c:pt>
                <c:pt idx="24036">
                  <c:v>6.7759369999999998E-5</c:v>
                </c:pt>
                <c:pt idx="24037">
                  <c:v>6.7431539999999996E-5</c:v>
                </c:pt>
                <c:pt idx="24038">
                  <c:v>6.7089379999999994E-5</c:v>
                </c:pt>
                <c:pt idx="24039">
                  <c:v>6.7682380000000006E-5</c:v>
                </c:pt>
                <c:pt idx="24040">
                  <c:v>6.7516579999999995E-5</c:v>
                </c:pt>
                <c:pt idx="24041">
                  <c:v>6.7561159999999997E-5</c:v>
                </c:pt>
                <c:pt idx="24042">
                  <c:v>6.7627219999999997E-5</c:v>
                </c:pt>
                <c:pt idx="24043">
                  <c:v>6.7302090000000007E-5</c:v>
                </c:pt>
                <c:pt idx="24044">
                  <c:v>6.7220860000000003E-5</c:v>
                </c:pt>
                <c:pt idx="24045">
                  <c:v>6.7071389999999995E-5</c:v>
                </c:pt>
                <c:pt idx="24046">
                  <c:v>6.7066139999999994E-5</c:v>
                </c:pt>
                <c:pt idx="24047">
                  <c:v>6.7104240000000003E-5</c:v>
                </c:pt>
                <c:pt idx="24048">
                  <c:v>6.7014150000000003E-5</c:v>
                </c:pt>
                <c:pt idx="24049">
                  <c:v>6.6230599999999996E-5</c:v>
                </c:pt>
                <c:pt idx="24050">
                  <c:v>6.6330209999999998E-5</c:v>
                </c:pt>
                <c:pt idx="24051">
                  <c:v>6.6385749999999994E-5</c:v>
                </c:pt>
                <c:pt idx="24052">
                  <c:v>6.6145120000000006E-5</c:v>
                </c:pt>
                <c:pt idx="24053">
                  <c:v>6.646217E-5</c:v>
                </c:pt>
                <c:pt idx="24054">
                  <c:v>6.6533249999999999E-5</c:v>
                </c:pt>
                <c:pt idx="24055">
                  <c:v>6.6339679999999996E-5</c:v>
                </c:pt>
                <c:pt idx="24056">
                  <c:v>6.6045579999999995E-5</c:v>
                </c:pt>
                <c:pt idx="24057">
                  <c:v>6.5474449999999994E-5</c:v>
                </c:pt>
                <c:pt idx="24058">
                  <c:v>6.5832449999999993E-5</c:v>
                </c:pt>
                <c:pt idx="24059">
                  <c:v>6.5762650000000003E-5</c:v>
                </c:pt>
                <c:pt idx="24060">
                  <c:v>6.5731379999999997E-5</c:v>
                </c:pt>
                <c:pt idx="24061">
                  <c:v>6.5290370000000006E-5</c:v>
                </c:pt>
                <c:pt idx="24062">
                  <c:v>6.5695390000000001E-5</c:v>
                </c:pt>
                <c:pt idx="24063">
                  <c:v>6.5217280000000002E-5</c:v>
                </c:pt>
                <c:pt idx="24064">
                  <c:v>6.4823689999999993E-5</c:v>
                </c:pt>
                <c:pt idx="24065">
                  <c:v>6.490903E-5</c:v>
                </c:pt>
                <c:pt idx="24066">
                  <c:v>6.480751E-5</c:v>
                </c:pt>
                <c:pt idx="24067">
                  <c:v>6.5027860000000005E-5</c:v>
                </c:pt>
                <c:pt idx="24068">
                  <c:v>6.5020389999999998E-5</c:v>
                </c:pt>
                <c:pt idx="24069">
                  <c:v>6.5419299999999999E-5</c:v>
                </c:pt>
                <c:pt idx="24070">
                  <c:v>6.4819439999999994E-5</c:v>
                </c:pt>
                <c:pt idx="24071">
                  <c:v>6.4376890000000003E-5</c:v>
                </c:pt>
                <c:pt idx="24072">
                  <c:v>6.4609970000000004E-5</c:v>
                </c:pt>
                <c:pt idx="24073">
                  <c:v>6.4872929999999996E-5</c:v>
                </c:pt>
                <c:pt idx="24074">
                  <c:v>6.5237640000000003E-5</c:v>
                </c:pt>
                <c:pt idx="24075">
                  <c:v>6.501345E-5</c:v>
                </c:pt>
                <c:pt idx="24076">
                  <c:v>6.4877110000000003E-5</c:v>
                </c:pt>
                <c:pt idx="24077">
                  <c:v>6.548712E-5</c:v>
                </c:pt>
                <c:pt idx="24078">
                  <c:v>6.6146800000000002E-5</c:v>
                </c:pt>
                <c:pt idx="24079">
                  <c:v>6.609853E-5</c:v>
                </c:pt>
                <c:pt idx="24080">
                  <c:v>6.599296E-5</c:v>
                </c:pt>
                <c:pt idx="24081">
                  <c:v>6.5768209999999999E-5</c:v>
                </c:pt>
                <c:pt idx="24082">
                  <c:v>6.5660479999999998E-5</c:v>
                </c:pt>
                <c:pt idx="24083">
                  <c:v>6.571844E-5</c:v>
                </c:pt>
                <c:pt idx="24084">
                  <c:v>6.5682329999999995E-5</c:v>
                </c:pt>
                <c:pt idx="24085">
                  <c:v>6.4865700000000005E-5</c:v>
                </c:pt>
                <c:pt idx="24086">
                  <c:v>6.5003699999999996E-5</c:v>
                </c:pt>
                <c:pt idx="24087">
                  <c:v>6.4816549999999995E-5</c:v>
                </c:pt>
                <c:pt idx="24088">
                  <c:v>6.5251259999999994E-5</c:v>
                </c:pt>
                <c:pt idx="24089">
                  <c:v>6.4806529999999999E-5</c:v>
                </c:pt>
                <c:pt idx="24090">
                  <c:v>6.4997699999999996E-5</c:v>
                </c:pt>
                <c:pt idx="24091">
                  <c:v>6.4415389999999999E-5</c:v>
                </c:pt>
                <c:pt idx="24092">
                  <c:v>6.4838160000000003E-5</c:v>
                </c:pt>
                <c:pt idx="24093">
                  <c:v>6.4582470000000005E-5</c:v>
                </c:pt>
                <c:pt idx="24094">
                  <c:v>6.4488989999999998E-5</c:v>
                </c:pt>
                <c:pt idx="24095">
                  <c:v>6.466221E-5</c:v>
                </c:pt>
                <c:pt idx="24096">
                  <c:v>6.4957930000000006E-5</c:v>
                </c:pt>
                <c:pt idx="24097">
                  <c:v>6.4878349999999995E-5</c:v>
                </c:pt>
                <c:pt idx="24098">
                  <c:v>6.4768939999999999E-5</c:v>
                </c:pt>
                <c:pt idx="24099">
                  <c:v>6.4632479999999993E-5</c:v>
                </c:pt>
                <c:pt idx="24100">
                  <c:v>6.4602109999999997E-5</c:v>
                </c:pt>
                <c:pt idx="24101">
                  <c:v>6.469941E-5</c:v>
                </c:pt>
                <c:pt idx="24102">
                  <c:v>6.5163840000000004E-5</c:v>
                </c:pt>
                <c:pt idx="24103">
                  <c:v>6.5616750000000002E-5</c:v>
                </c:pt>
                <c:pt idx="24104">
                  <c:v>6.5271010000000006E-5</c:v>
                </c:pt>
                <c:pt idx="24105">
                  <c:v>6.5311519999999994E-5</c:v>
                </c:pt>
                <c:pt idx="24106">
                  <c:v>6.5218189999999998E-5</c:v>
                </c:pt>
                <c:pt idx="24107">
                  <c:v>6.5343879999999995E-5</c:v>
                </c:pt>
                <c:pt idx="24108">
                  <c:v>6.4855000000000002E-5</c:v>
                </c:pt>
                <c:pt idx="24109">
                  <c:v>6.4706739999999998E-5</c:v>
                </c:pt>
                <c:pt idx="24110">
                  <c:v>6.4332190000000007E-5</c:v>
                </c:pt>
                <c:pt idx="24111">
                  <c:v>6.4105460000000002E-5</c:v>
                </c:pt>
                <c:pt idx="24112">
                  <c:v>6.4023659999999999E-5</c:v>
                </c:pt>
                <c:pt idx="24113">
                  <c:v>6.4010049999999995E-5</c:v>
                </c:pt>
                <c:pt idx="24114">
                  <c:v>6.3615340000000003E-5</c:v>
                </c:pt>
                <c:pt idx="24115">
                  <c:v>6.3492009999999995E-5</c:v>
                </c:pt>
                <c:pt idx="24116">
                  <c:v>6.3460409999999994E-5</c:v>
                </c:pt>
                <c:pt idx="24117">
                  <c:v>6.3445290000000007E-5</c:v>
                </c:pt>
                <c:pt idx="24118">
                  <c:v>6.3893370000000005E-5</c:v>
                </c:pt>
                <c:pt idx="24119">
                  <c:v>6.2939309999999996E-5</c:v>
                </c:pt>
                <c:pt idx="24120">
                  <c:v>6.291554E-5</c:v>
                </c:pt>
                <c:pt idx="24121">
                  <c:v>6.3139619999999996E-5</c:v>
                </c:pt>
                <c:pt idx="24122">
                  <c:v>6.3204990000000001E-5</c:v>
                </c:pt>
                <c:pt idx="24123">
                  <c:v>6.2613639999999996E-5</c:v>
                </c:pt>
                <c:pt idx="24124">
                  <c:v>6.2250029999999997E-5</c:v>
                </c:pt>
                <c:pt idx="24125">
                  <c:v>6.2042850000000005E-5</c:v>
                </c:pt>
                <c:pt idx="24126">
                  <c:v>6.1795090000000007E-5</c:v>
                </c:pt>
                <c:pt idx="24127">
                  <c:v>6.1994600000000004E-5</c:v>
                </c:pt>
                <c:pt idx="24128">
                  <c:v>6.1856179999999998E-5</c:v>
                </c:pt>
                <c:pt idx="24129">
                  <c:v>6.2304479999999998E-5</c:v>
                </c:pt>
                <c:pt idx="24130">
                  <c:v>6.2832549999999995E-5</c:v>
                </c:pt>
                <c:pt idx="24131">
                  <c:v>6.2984350000000003E-5</c:v>
                </c:pt>
                <c:pt idx="24132">
                  <c:v>6.2803739999999999E-5</c:v>
                </c:pt>
                <c:pt idx="24133">
                  <c:v>6.2599840000000006E-5</c:v>
                </c:pt>
                <c:pt idx="24134">
                  <c:v>6.2849629999999997E-5</c:v>
                </c:pt>
                <c:pt idx="24135">
                  <c:v>6.2910560000000004E-5</c:v>
                </c:pt>
                <c:pt idx="24136">
                  <c:v>6.3135060000000002E-5</c:v>
                </c:pt>
                <c:pt idx="24137">
                  <c:v>6.3205309999999997E-5</c:v>
                </c:pt>
                <c:pt idx="24138">
                  <c:v>6.3001519999999998E-5</c:v>
                </c:pt>
                <c:pt idx="24139">
                  <c:v>6.3164900000000002E-5</c:v>
                </c:pt>
                <c:pt idx="24140">
                  <c:v>6.3293829999999996E-5</c:v>
                </c:pt>
                <c:pt idx="24141">
                  <c:v>6.3372440000000006E-5</c:v>
                </c:pt>
                <c:pt idx="24142">
                  <c:v>6.3137640000000006E-5</c:v>
                </c:pt>
                <c:pt idx="24143">
                  <c:v>6.2983820000000006E-5</c:v>
                </c:pt>
                <c:pt idx="24144">
                  <c:v>6.2881520000000006E-5</c:v>
                </c:pt>
                <c:pt idx="24145">
                  <c:v>6.2412110000000006E-5</c:v>
                </c:pt>
                <c:pt idx="24146">
                  <c:v>6.2577189999999994E-5</c:v>
                </c:pt>
                <c:pt idx="24147">
                  <c:v>6.2553900000000004E-5</c:v>
                </c:pt>
                <c:pt idx="24148">
                  <c:v>9.6600980000000004E-5</c:v>
                </c:pt>
                <c:pt idx="24149">
                  <c:v>1.144656E-4</c:v>
                </c:pt>
                <c:pt idx="24150">
                  <c:v>1.153347E-4</c:v>
                </c:pt>
                <c:pt idx="24151">
                  <c:v>1.0629629999999999E-4</c:v>
                </c:pt>
                <c:pt idx="24152">
                  <c:v>9.468841E-5</c:v>
                </c:pt>
                <c:pt idx="24153">
                  <c:v>8.6632910000000003E-5</c:v>
                </c:pt>
                <c:pt idx="24154">
                  <c:v>8.1310649999999997E-5</c:v>
                </c:pt>
                <c:pt idx="24155">
                  <c:v>7.7570920000000001E-5</c:v>
                </c:pt>
                <c:pt idx="24156">
                  <c:v>7.4118019999999999E-5</c:v>
                </c:pt>
                <c:pt idx="24157">
                  <c:v>7.0856630000000004E-5</c:v>
                </c:pt>
                <c:pt idx="24158">
                  <c:v>6.8545519999999998E-5</c:v>
                </c:pt>
                <c:pt idx="24159">
                  <c:v>6.7803279999999994E-5</c:v>
                </c:pt>
                <c:pt idx="24160">
                  <c:v>6.6930209999999999E-5</c:v>
                </c:pt>
                <c:pt idx="24161">
                  <c:v>6.6384039999999996E-5</c:v>
                </c:pt>
                <c:pt idx="24162">
                  <c:v>6.5728200000000005E-5</c:v>
                </c:pt>
                <c:pt idx="24163">
                  <c:v>6.4876079999999999E-5</c:v>
                </c:pt>
                <c:pt idx="24164">
                  <c:v>6.385223E-5</c:v>
                </c:pt>
                <c:pt idx="24165">
                  <c:v>6.2944670000000005E-5</c:v>
                </c:pt>
                <c:pt idx="24166">
                  <c:v>6.3076200000000004E-5</c:v>
                </c:pt>
                <c:pt idx="24167">
                  <c:v>6.3453190000000004E-5</c:v>
                </c:pt>
                <c:pt idx="24168">
                  <c:v>6.3012919999999996E-5</c:v>
                </c:pt>
                <c:pt idx="24169">
                  <c:v>6.3382250000000001E-5</c:v>
                </c:pt>
                <c:pt idx="24170">
                  <c:v>6.2996829999999995E-5</c:v>
                </c:pt>
                <c:pt idx="24171">
                  <c:v>6.2787629999999997E-5</c:v>
                </c:pt>
                <c:pt idx="24172">
                  <c:v>6.2182710000000004E-5</c:v>
                </c:pt>
                <c:pt idx="24173">
                  <c:v>6.2214749999999996E-5</c:v>
                </c:pt>
                <c:pt idx="24174">
                  <c:v>6.2362929999999994E-5</c:v>
                </c:pt>
                <c:pt idx="24175">
                  <c:v>6.2636149999999998E-5</c:v>
                </c:pt>
                <c:pt idx="24176">
                  <c:v>6.2931650000000002E-5</c:v>
                </c:pt>
                <c:pt idx="24177">
                  <c:v>6.2617620000000003E-5</c:v>
                </c:pt>
                <c:pt idx="24178">
                  <c:v>6.232001E-5</c:v>
                </c:pt>
                <c:pt idx="24179">
                  <c:v>6.1931749999999999E-5</c:v>
                </c:pt>
                <c:pt idx="24180">
                  <c:v>6.1750270000000002E-5</c:v>
                </c:pt>
                <c:pt idx="24181">
                  <c:v>6.1633820000000001E-5</c:v>
                </c:pt>
                <c:pt idx="24182">
                  <c:v>6.1777250000000006E-5</c:v>
                </c:pt>
                <c:pt idx="24183">
                  <c:v>6.2037750000000001E-5</c:v>
                </c:pt>
                <c:pt idx="24184">
                  <c:v>6.2127450000000001E-5</c:v>
                </c:pt>
                <c:pt idx="24185">
                  <c:v>6.215747E-5</c:v>
                </c:pt>
                <c:pt idx="24186">
                  <c:v>6.1899329999999994E-5</c:v>
                </c:pt>
                <c:pt idx="24187">
                  <c:v>6.178647E-5</c:v>
                </c:pt>
                <c:pt idx="24188">
                  <c:v>6.1270889999999996E-5</c:v>
                </c:pt>
                <c:pt idx="24189">
                  <c:v>6.1070890000000004E-5</c:v>
                </c:pt>
                <c:pt idx="24190">
                  <c:v>6.0903070000000001E-5</c:v>
                </c:pt>
                <c:pt idx="24191">
                  <c:v>6.0769900000000002E-5</c:v>
                </c:pt>
                <c:pt idx="24192">
                  <c:v>6.0403089999999997E-5</c:v>
                </c:pt>
                <c:pt idx="24193">
                  <c:v>6.0918739999999999E-5</c:v>
                </c:pt>
                <c:pt idx="24194">
                  <c:v>6.0615000000000002E-5</c:v>
                </c:pt>
                <c:pt idx="24195">
                  <c:v>6.0682089999999999E-5</c:v>
                </c:pt>
                <c:pt idx="24196">
                  <c:v>6.0444179999999998E-5</c:v>
                </c:pt>
                <c:pt idx="24197">
                  <c:v>6.0195439999999999E-5</c:v>
                </c:pt>
                <c:pt idx="24198">
                  <c:v>6.0182190000000001E-5</c:v>
                </c:pt>
                <c:pt idx="24199">
                  <c:v>6.0181030000000001E-5</c:v>
                </c:pt>
                <c:pt idx="24200">
                  <c:v>6.0316380000000003E-5</c:v>
                </c:pt>
                <c:pt idx="24201">
                  <c:v>6.0215230000000001E-5</c:v>
                </c:pt>
                <c:pt idx="24202">
                  <c:v>6.0403540000000001E-5</c:v>
                </c:pt>
                <c:pt idx="24203">
                  <c:v>5.978154E-5</c:v>
                </c:pt>
                <c:pt idx="24204">
                  <c:v>5.9923809999999998E-5</c:v>
                </c:pt>
                <c:pt idx="24205">
                  <c:v>6.0034929999999999E-5</c:v>
                </c:pt>
                <c:pt idx="24206">
                  <c:v>6.0490959999999998E-5</c:v>
                </c:pt>
                <c:pt idx="24207">
                  <c:v>6.0638859999999997E-5</c:v>
                </c:pt>
                <c:pt idx="24208">
                  <c:v>6.0807319999999998E-5</c:v>
                </c:pt>
                <c:pt idx="24209">
                  <c:v>6.0955470000000001E-5</c:v>
                </c:pt>
                <c:pt idx="24210">
                  <c:v>6.0718840000000002E-5</c:v>
                </c:pt>
                <c:pt idx="24211">
                  <c:v>6.0506320000000002E-5</c:v>
                </c:pt>
                <c:pt idx="24212">
                  <c:v>6.0593539999999998E-5</c:v>
                </c:pt>
                <c:pt idx="24213">
                  <c:v>6.0697559999999997E-5</c:v>
                </c:pt>
                <c:pt idx="24214">
                  <c:v>6.0171570000000003E-5</c:v>
                </c:pt>
                <c:pt idx="24215">
                  <c:v>6.0516809999999997E-5</c:v>
                </c:pt>
                <c:pt idx="24216">
                  <c:v>6.0595679999999999E-5</c:v>
                </c:pt>
                <c:pt idx="24217">
                  <c:v>6.030878E-5</c:v>
                </c:pt>
                <c:pt idx="24218">
                  <c:v>5.982233E-5</c:v>
                </c:pt>
                <c:pt idx="24219">
                  <c:v>5.9963609999999997E-5</c:v>
                </c:pt>
                <c:pt idx="24220">
                  <c:v>6.0193399999999999E-5</c:v>
                </c:pt>
                <c:pt idx="24221">
                  <c:v>6.0371049999999999E-5</c:v>
                </c:pt>
                <c:pt idx="24222">
                  <c:v>5.996966E-5</c:v>
                </c:pt>
                <c:pt idx="24223">
                  <c:v>6.0384489999999997E-5</c:v>
                </c:pt>
                <c:pt idx="24224">
                  <c:v>6.0537500000000001E-5</c:v>
                </c:pt>
                <c:pt idx="24225">
                  <c:v>6.0183000000000003E-5</c:v>
                </c:pt>
                <c:pt idx="24226">
                  <c:v>6.0468370000000003E-5</c:v>
                </c:pt>
                <c:pt idx="24227">
                  <c:v>6.0428659999999997E-5</c:v>
                </c:pt>
                <c:pt idx="24228">
                  <c:v>6.0350970000000003E-5</c:v>
                </c:pt>
                <c:pt idx="24229">
                  <c:v>5.9865789999999998E-5</c:v>
                </c:pt>
                <c:pt idx="24230">
                  <c:v>5.9610910000000003E-5</c:v>
                </c:pt>
                <c:pt idx="24231">
                  <c:v>5.9506719999999999E-5</c:v>
                </c:pt>
                <c:pt idx="24232">
                  <c:v>5.9940009999999999E-5</c:v>
                </c:pt>
                <c:pt idx="24233">
                  <c:v>5.9965820000000002E-5</c:v>
                </c:pt>
                <c:pt idx="24234">
                  <c:v>5.9808629999999997E-5</c:v>
                </c:pt>
                <c:pt idx="24235">
                  <c:v>6.0383159999999999E-5</c:v>
                </c:pt>
                <c:pt idx="24236">
                  <c:v>6.0248609999999998E-5</c:v>
                </c:pt>
                <c:pt idx="24237">
                  <c:v>6.0463929999999998E-5</c:v>
                </c:pt>
                <c:pt idx="24238">
                  <c:v>6.0756350000000003E-5</c:v>
                </c:pt>
                <c:pt idx="24239">
                  <c:v>6.0780609999999999E-5</c:v>
                </c:pt>
                <c:pt idx="24240">
                  <c:v>6.0856059999999999E-5</c:v>
                </c:pt>
                <c:pt idx="24241">
                  <c:v>6.0802240000000001E-5</c:v>
                </c:pt>
                <c:pt idx="24242">
                  <c:v>6.0773499999999997E-5</c:v>
                </c:pt>
                <c:pt idx="24243">
                  <c:v>6.122678E-5</c:v>
                </c:pt>
                <c:pt idx="24244">
                  <c:v>6.1133889999999993E-5</c:v>
                </c:pt>
                <c:pt idx="24245">
                  <c:v>6.1361110000000005E-5</c:v>
                </c:pt>
                <c:pt idx="24246">
                  <c:v>6.1322900000000002E-5</c:v>
                </c:pt>
                <c:pt idx="24247">
                  <c:v>6.136568E-5</c:v>
                </c:pt>
                <c:pt idx="24248">
                  <c:v>6.0945010000000001E-5</c:v>
                </c:pt>
                <c:pt idx="24249">
                  <c:v>6.0966430000000002E-5</c:v>
                </c:pt>
                <c:pt idx="24250">
                  <c:v>6.1061829999999994E-5</c:v>
                </c:pt>
                <c:pt idx="24251">
                  <c:v>6.0986760000000001E-5</c:v>
                </c:pt>
                <c:pt idx="24252">
                  <c:v>6.0752270000000002E-5</c:v>
                </c:pt>
                <c:pt idx="24253">
                  <c:v>6.0675630000000001E-5</c:v>
                </c:pt>
                <c:pt idx="24254">
                  <c:v>6.0533160000000002E-5</c:v>
                </c:pt>
                <c:pt idx="24255">
                  <c:v>6.0494369999999999E-5</c:v>
                </c:pt>
                <c:pt idx="24256">
                  <c:v>6.0392410000000002E-5</c:v>
                </c:pt>
                <c:pt idx="24257">
                  <c:v>6.0677609999999997E-5</c:v>
                </c:pt>
                <c:pt idx="24258">
                  <c:v>6.1004359999999999E-5</c:v>
                </c:pt>
                <c:pt idx="24259">
                  <c:v>6.13064E-5</c:v>
                </c:pt>
                <c:pt idx="24260">
                  <c:v>6.1430739999999997E-5</c:v>
                </c:pt>
                <c:pt idx="24261">
                  <c:v>6.1499590000000003E-5</c:v>
                </c:pt>
                <c:pt idx="24262">
                  <c:v>6.0789689999999998E-5</c:v>
                </c:pt>
                <c:pt idx="24263">
                  <c:v>6.0586430000000002E-5</c:v>
                </c:pt>
                <c:pt idx="24264">
                  <c:v>6.0235570000000001E-5</c:v>
                </c:pt>
                <c:pt idx="24265">
                  <c:v>6.0364459999999998E-5</c:v>
                </c:pt>
                <c:pt idx="24266">
                  <c:v>6.0573479999999997E-5</c:v>
                </c:pt>
                <c:pt idx="24267">
                  <c:v>6.0059000000000002E-5</c:v>
                </c:pt>
                <c:pt idx="24268">
                  <c:v>6.0194859999999999E-5</c:v>
                </c:pt>
                <c:pt idx="24269">
                  <c:v>6.0017389999999998E-5</c:v>
                </c:pt>
                <c:pt idx="24270">
                  <c:v>6.0297799999999997E-5</c:v>
                </c:pt>
                <c:pt idx="24271">
                  <c:v>6.0164119999999997E-5</c:v>
                </c:pt>
                <c:pt idx="24272">
                  <c:v>5.9673129999999998E-5</c:v>
                </c:pt>
                <c:pt idx="24273">
                  <c:v>5.9265180000000002E-5</c:v>
                </c:pt>
                <c:pt idx="24274">
                  <c:v>5.9146900000000001E-5</c:v>
                </c:pt>
                <c:pt idx="24275">
                  <c:v>5.9085880000000002E-5</c:v>
                </c:pt>
                <c:pt idx="24276">
                  <c:v>5.9007089999999999E-5</c:v>
                </c:pt>
                <c:pt idx="24277">
                  <c:v>5.8587369999999999E-5</c:v>
                </c:pt>
                <c:pt idx="24278">
                  <c:v>5.9072579999999999E-5</c:v>
                </c:pt>
                <c:pt idx="24279">
                  <c:v>5.9005490000000002E-5</c:v>
                </c:pt>
                <c:pt idx="24280">
                  <c:v>5.9332719999999997E-5</c:v>
                </c:pt>
                <c:pt idx="24281">
                  <c:v>5.949337E-5</c:v>
                </c:pt>
                <c:pt idx="24282">
                  <c:v>5.9386789999999998E-5</c:v>
                </c:pt>
                <c:pt idx="24283">
                  <c:v>5.9484719999999998E-5</c:v>
                </c:pt>
                <c:pt idx="24284">
                  <c:v>5.9142709999999999E-5</c:v>
                </c:pt>
                <c:pt idx="24285">
                  <c:v>5.9347220000000001E-5</c:v>
                </c:pt>
                <c:pt idx="24286">
                  <c:v>5.94183E-5</c:v>
                </c:pt>
                <c:pt idx="24287">
                  <c:v>5.8985230000000001E-5</c:v>
                </c:pt>
                <c:pt idx="24288">
                  <c:v>5.832478E-5</c:v>
                </c:pt>
                <c:pt idx="24289">
                  <c:v>5.8319300000000003E-5</c:v>
                </c:pt>
                <c:pt idx="24290">
                  <c:v>5.8461670000000001E-5</c:v>
                </c:pt>
                <c:pt idx="24291">
                  <c:v>5.8302260000000003E-5</c:v>
                </c:pt>
                <c:pt idx="24292">
                  <c:v>5.8129620000000001E-5</c:v>
                </c:pt>
                <c:pt idx="24293">
                  <c:v>5.8171180000000002E-5</c:v>
                </c:pt>
                <c:pt idx="24294">
                  <c:v>5.8417829999999997E-5</c:v>
                </c:pt>
                <c:pt idx="24295">
                  <c:v>5.9119480000000001E-5</c:v>
                </c:pt>
                <c:pt idx="24296">
                  <c:v>5.924298E-5</c:v>
                </c:pt>
                <c:pt idx="24297">
                  <c:v>5.9235019999999999E-5</c:v>
                </c:pt>
                <c:pt idx="24298">
                  <c:v>5.9711920000000001E-5</c:v>
                </c:pt>
                <c:pt idx="24299">
                  <c:v>5.9994319999999997E-5</c:v>
                </c:pt>
                <c:pt idx="24300">
                  <c:v>5.953609E-5</c:v>
                </c:pt>
                <c:pt idx="24301">
                  <c:v>5.9319159999999997E-5</c:v>
                </c:pt>
                <c:pt idx="24302">
                  <c:v>5.9506049999999999E-5</c:v>
                </c:pt>
                <c:pt idx="24303">
                  <c:v>5.9166370000000001E-5</c:v>
                </c:pt>
                <c:pt idx="24304">
                  <c:v>5.9214649999999997E-5</c:v>
                </c:pt>
                <c:pt idx="24305">
                  <c:v>5.9093109999999999E-5</c:v>
                </c:pt>
                <c:pt idx="24306">
                  <c:v>5.8992629999999997E-5</c:v>
                </c:pt>
                <c:pt idx="24307">
                  <c:v>5.8687850000000001E-5</c:v>
                </c:pt>
                <c:pt idx="24308">
                  <c:v>5.8481750000000003E-5</c:v>
                </c:pt>
                <c:pt idx="24309">
                  <c:v>5.8590720000000003E-5</c:v>
                </c:pt>
                <c:pt idx="24310">
                  <c:v>5.8517760000000001E-5</c:v>
                </c:pt>
                <c:pt idx="24311">
                  <c:v>5.8890839999999998E-5</c:v>
                </c:pt>
                <c:pt idx="24312">
                  <c:v>5.9160139999999999E-5</c:v>
                </c:pt>
                <c:pt idx="24313">
                  <c:v>5.9452579999999999E-5</c:v>
                </c:pt>
                <c:pt idx="24314">
                  <c:v>5.9404960000000002E-5</c:v>
                </c:pt>
                <c:pt idx="24315">
                  <c:v>5.917236E-5</c:v>
                </c:pt>
                <c:pt idx="24316">
                  <c:v>5.9031679999999998E-5</c:v>
                </c:pt>
                <c:pt idx="24317">
                  <c:v>5.8960530000000001E-5</c:v>
                </c:pt>
                <c:pt idx="24318">
                  <c:v>5.8879460000000002E-5</c:v>
                </c:pt>
                <c:pt idx="24319">
                  <c:v>5.8947360000000001E-5</c:v>
                </c:pt>
                <c:pt idx="24320">
                  <c:v>5.8784820000000001E-5</c:v>
                </c:pt>
                <c:pt idx="24321">
                  <c:v>5.8664140000000002E-5</c:v>
                </c:pt>
                <c:pt idx="24322">
                  <c:v>5.8916860000000002E-5</c:v>
                </c:pt>
                <c:pt idx="24323">
                  <c:v>5.8988360000000003E-5</c:v>
                </c:pt>
                <c:pt idx="24324">
                  <c:v>5.8545780000000003E-5</c:v>
                </c:pt>
                <c:pt idx="24325">
                  <c:v>5.818414E-5</c:v>
                </c:pt>
                <c:pt idx="24326">
                  <c:v>5.8141540000000002E-5</c:v>
                </c:pt>
                <c:pt idx="24327">
                  <c:v>5.790497E-5</c:v>
                </c:pt>
                <c:pt idx="24328">
                  <c:v>5.8388840000000002E-5</c:v>
                </c:pt>
                <c:pt idx="24329">
                  <c:v>5.8184730000000001E-5</c:v>
                </c:pt>
                <c:pt idx="24330">
                  <c:v>5.8003449999999998E-5</c:v>
                </c:pt>
                <c:pt idx="24331">
                  <c:v>5.8166030000000001E-5</c:v>
                </c:pt>
                <c:pt idx="24332">
                  <c:v>5.8447840000000002E-5</c:v>
                </c:pt>
                <c:pt idx="24333">
                  <c:v>5.8420820000000003E-5</c:v>
                </c:pt>
                <c:pt idx="24334">
                  <c:v>5.8431199999999997E-5</c:v>
                </c:pt>
                <c:pt idx="24335">
                  <c:v>5.8835600000000003E-5</c:v>
                </c:pt>
                <c:pt idx="24336">
                  <c:v>5.8616819999999999E-5</c:v>
                </c:pt>
                <c:pt idx="24337">
                  <c:v>5.8387509999999997E-5</c:v>
                </c:pt>
                <c:pt idx="24338">
                  <c:v>5.8053110000000002E-5</c:v>
                </c:pt>
                <c:pt idx="24339">
                  <c:v>5.7777479999999999E-5</c:v>
                </c:pt>
                <c:pt idx="24340">
                  <c:v>5.7894710000000001E-5</c:v>
                </c:pt>
                <c:pt idx="24341">
                  <c:v>5.7606219999999999E-5</c:v>
                </c:pt>
                <c:pt idx="24342">
                  <c:v>5.7699099999999998E-5</c:v>
                </c:pt>
                <c:pt idx="24343">
                  <c:v>5.6985309999999999E-5</c:v>
                </c:pt>
                <c:pt idx="24344">
                  <c:v>5.6729520000000001E-5</c:v>
                </c:pt>
                <c:pt idx="24345">
                  <c:v>5.639687E-5</c:v>
                </c:pt>
                <c:pt idx="24346">
                  <c:v>5.6510720000000002E-5</c:v>
                </c:pt>
                <c:pt idx="24347">
                  <c:v>5.645944E-5</c:v>
                </c:pt>
                <c:pt idx="24348">
                  <c:v>5.6942759999999997E-5</c:v>
                </c:pt>
                <c:pt idx="24349">
                  <c:v>5.7347389999999998E-5</c:v>
                </c:pt>
                <c:pt idx="24350">
                  <c:v>5.7007910000000001E-5</c:v>
                </c:pt>
                <c:pt idx="24351">
                  <c:v>5.6728399999999997E-5</c:v>
                </c:pt>
                <c:pt idx="24352">
                  <c:v>5.6325420000000003E-5</c:v>
                </c:pt>
                <c:pt idx="24353">
                  <c:v>5.620053E-5</c:v>
                </c:pt>
                <c:pt idx="24354">
                  <c:v>5.6736130000000003E-5</c:v>
                </c:pt>
                <c:pt idx="24355">
                  <c:v>5.671953E-5</c:v>
                </c:pt>
                <c:pt idx="24356">
                  <c:v>5.7060430000000002E-5</c:v>
                </c:pt>
                <c:pt idx="24357">
                  <c:v>5.7093960000000003E-5</c:v>
                </c:pt>
                <c:pt idx="24358">
                  <c:v>5.7624319999999998E-5</c:v>
                </c:pt>
                <c:pt idx="24359">
                  <c:v>5.74403E-5</c:v>
                </c:pt>
                <c:pt idx="24360">
                  <c:v>5.7243339999999997E-5</c:v>
                </c:pt>
                <c:pt idx="24361">
                  <c:v>5.7229740000000001E-5</c:v>
                </c:pt>
                <c:pt idx="24362">
                  <c:v>5.6751700000000001E-5</c:v>
                </c:pt>
                <c:pt idx="24363">
                  <c:v>5.6994930000000001E-5</c:v>
                </c:pt>
                <c:pt idx="24364">
                  <c:v>5.6748440000000003E-5</c:v>
                </c:pt>
                <c:pt idx="24365">
                  <c:v>5.680787E-5</c:v>
                </c:pt>
                <c:pt idx="24366">
                  <c:v>5.6598190000000002E-5</c:v>
                </c:pt>
                <c:pt idx="24367">
                  <c:v>5.651698E-5</c:v>
                </c:pt>
                <c:pt idx="24368">
                  <c:v>5.626688E-5</c:v>
                </c:pt>
                <c:pt idx="24369">
                  <c:v>5.5755750000000002E-5</c:v>
                </c:pt>
                <c:pt idx="24370">
                  <c:v>5.591129E-5</c:v>
                </c:pt>
                <c:pt idx="24371">
                  <c:v>5.5954590000000001E-5</c:v>
                </c:pt>
                <c:pt idx="24372">
                  <c:v>5.588212E-5</c:v>
                </c:pt>
                <c:pt idx="24373">
                  <c:v>5.5928899999999999E-5</c:v>
                </c:pt>
                <c:pt idx="24374">
                  <c:v>5.5687679999999997E-5</c:v>
                </c:pt>
                <c:pt idx="24375">
                  <c:v>5.5746859999999997E-5</c:v>
                </c:pt>
                <c:pt idx="24376">
                  <c:v>5.5900999999999999E-5</c:v>
                </c:pt>
                <c:pt idx="24377">
                  <c:v>5.6036160000000001E-5</c:v>
                </c:pt>
                <c:pt idx="24378">
                  <c:v>5.5852069999999998E-5</c:v>
                </c:pt>
                <c:pt idx="24379">
                  <c:v>5.5417120000000003E-5</c:v>
                </c:pt>
                <c:pt idx="24380">
                  <c:v>5.522557E-5</c:v>
                </c:pt>
                <c:pt idx="24381">
                  <c:v>5.5270650000000002E-5</c:v>
                </c:pt>
                <c:pt idx="24382">
                  <c:v>5.5268729999999997E-5</c:v>
                </c:pt>
                <c:pt idx="24383">
                  <c:v>5.5795119999999999E-5</c:v>
                </c:pt>
                <c:pt idx="24384">
                  <c:v>5.5785239999999999E-5</c:v>
                </c:pt>
                <c:pt idx="24385">
                  <c:v>5.6160469999999997E-5</c:v>
                </c:pt>
                <c:pt idx="24386">
                  <c:v>5.5841080000000002E-5</c:v>
                </c:pt>
                <c:pt idx="24387">
                  <c:v>5.59015E-5</c:v>
                </c:pt>
                <c:pt idx="24388">
                  <c:v>5.5740440000000002E-5</c:v>
                </c:pt>
                <c:pt idx="24389">
                  <c:v>5.6093790000000001E-5</c:v>
                </c:pt>
                <c:pt idx="24390">
                  <c:v>5.5919350000000002E-5</c:v>
                </c:pt>
                <c:pt idx="24391">
                  <c:v>5.560287E-5</c:v>
                </c:pt>
                <c:pt idx="24392">
                  <c:v>5.5717419999999998E-5</c:v>
                </c:pt>
                <c:pt idx="24393">
                  <c:v>5.5803500000000002E-5</c:v>
                </c:pt>
                <c:pt idx="24394">
                  <c:v>5.578459E-5</c:v>
                </c:pt>
                <c:pt idx="24395">
                  <c:v>5.5738800000000002E-5</c:v>
                </c:pt>
                <c:pt idx="24396">
                  <c:v>5.5766719999999997E-5</c:v>
                </c:pt>
                <c:pt idx="24397">
                  <c:v>5.5584860000000001E-5</c:v>
                </c:pt>
                <c:pt idx="24398">
                  <c:v>5.4966300000000003E-5</c:v>
                </c:pt>
                <c:pt idx="24399">
                  <c:v>5.4954529999999999E-5</c:v>
                </c:pt>
                <c:pt idx="24400">
                  <c:v>5.4651170000000001E-5</c:v>
                </c:pt>
                <c:pt idx="24401">
                  <c:v>5.4477040000000003E-5</c:v>
                </c:pt>
                <c:pt idx="24402">
                  <c:v>5.4984020000000002E-5</c:v>
                </c:pt>
                <c:pt idx="24403">
                  <c:v>5.5312020000000003E-5</c:v>
                </c:pt>
                <c:pt idx="24404">
                  <c:v>5.4641839999999999E-5</c:v>
                </c:pt>
                <c:pt idx="24405">
                  <c:v>5.4849670000000002E-5</c:v>
                </c:pt>
                <c:pt idx="24406">
                  <c:v>5.5070669999999999E-5</c:v>
                </c:pt>
                <c:pt idx="24407">
                  <c:v>5.5049449999999999E-5</c:v>
                </c:pt>
                <c:pt idx="24408">
                  <c:v>5.4589059999999999E-5</c:v>
                </c:pt>
                <c:pt idx="24409">
                  <c:v>5.4607819999999997E-5</c:v>
                </c:pt>
                <c:pt idx="24410">
                  <c:v>5.4266759999999997E-5</c:v>
                </c:pt>
                <c:pt idx="24411">
                  <c:v>5.4176630000000001E-5</c:v>
                </c:pt>
                <c:pt idx="24412">
                  <c:v>5.3621639999999998E-5</c:v>
                </c:pt>
                <c:pt idx="24413">
                  <c:v>5.3935579999999998E-5</c:v>
                </c:pt>
                <c:pt idx="24414">
                  <c:v>5.4111309999999999E-5</c:v>
                </c:pt>
                <c:pt idx="24415">
                  <c:v>5.432492E-5</c:v>
                </c:pt>
                <c:pt idx="24416">
                  <c:v>5.4713870000000003E-5</c:v>
                </c:pt>
                <c:pt idx="24417">
                  <c:v>5.5029240000000001E-5</c:v>
                </c:pt>
                <c:pt idx="24418">
                  <c:v>5.5118029999999999E-5</c:v>
                </c:pt>
                <c:pt idx="24419">
                  <c:v>5.479103E-5</c:v>
                </c:pt>
                <c:pt idx="24420">
                  <c:v>5.4721210000000001E-5</c:v>
                </c:pt>
                <c:pt idx="24421">
                  <c:v>5.5003809999999997E-5</c:v>
                </c:pt>
                <c:pt idx="24422">
                  <c:v>5.4787690000000003E-5</c:v>
                </c:pt>
                <c:pt idx="24423">
                  <c:v>5.4762709999999997E-5</c:v>
                </c:pt>
                <c:pt idx="24424">
                  <c:v>5.4392989999999998E-5</c:v>
                </c:pt>
                <c:pt idx="24425">
                  <c:v>5.4363200000000002E-5</c:v>
                </c:pt>
                <c:pt idx="24426">
                  <c:v>5.4277529999999999E-5</c:v>
                </c:pt>
                <c:pt idx="24427">
                  <c:v>5.4971540000000003E-5</c:v>
                </c:pt>
                <c:pt idx="24428">
                  <c:v>5.4862830000000001E-5</c:v>
                </c:pt>
                <c:pt idx="24429">
                  <c:v>5.4926290000000002E-5</c:v>
                </c:pt>
                <c:pt idx="24430">
                  <c:v>5.4863820000000003E-5</c:v>
                </c:pt>
                <c:pt idx="24431">
                  <c:v>5.4796639999999999E-5</c:v>
                </c:pt>
                <c:pt idx="24432">
                  <c:v>5.5086220000000003E-5</c:v>
                </c:pt>
                <c:pt idx="24433">
                  <c:v>5.5075609999999999E-5</c:v>
                </c:pt>
                <c:pt idx="24434">
                  <c:v>5.5132690000000001E-5</c:v>
                </c:pt>
                <c:pt idx="24435">
                  <c:v>5.5004999999999999E-5</c:v>
                </c:pt>
                <c:pt idx="24436">
                  <c:v>5.5180709999999999E-5</c:v>
                </c:pt>
                <c:pt idx="24437">
                  <c:v>5.5225659999999999E-5</c:v>
                </c:pt>
                <c:pt idx="24438">
                  <c:v>5.569779E-5</c:v>
                </c:pt>
                <c:pt idx="24439">
                  <c:v>5.5458229999999999E-5</c:v>
                </c:pt>
                <c:pt idx="24440">
                  <c:v>5.5363089999999998E-5</c:v>
                </c:pt>
                <c:pt idx="24441">
                  <c:v>5.5275519999999998E-5</c:v>
                </c:pt>
                <c:pt idx="24442">
                  <c:v>5.4818309999999997E-5</c:v>
                </c:pt>
                <c:pt idx="24443">
                  <c:v>5.4955150000000002E-5</c:v>
                </c:pt>
                <c:pt idx="24444">
                  <c:v>5.4702669999999998E-5</c:v>
                </c:pt>
                <c:pt idx="24445">
                  <c:v>5.5197300000000001E-5</c:v>
                </c:pt>
                <c:pt idx="24446">
                  <c:v>5.5337989999999997E-5</c:v>
                </c:pt>
                <c:pt idx="24447">
                  <c:v>5.4834509999999999E-5</c:v>
                </c:pt>
                <c:pt idx="24448">
                  <c:v>5.4706139999999997E-5</c:v>
                </c:pt>
                <c:pt idx="24449">
                  <c:v>5.483772E-5</c:v>
                </c:pt>
                <c:pt idx="24450">
                  <c:v>5.4784560000000001E-5</c:v>
                </c:pt>
                <c:pt idx="24451">
                  <c:v>5.4890499999999999E-5</c:v>
                </c:pt>
                <c:pt idx="24452">
                  <c:v>5.4577940000000001E-5</c:v>
                </c:pt>
                <c:pt idx="24453">
                  <c:v>5.4617119999999997E-5</c:v>
                </c:pt>
                <c:pt idx="24454">
                  <c:v>5.4894690000000001E-5</c:v>
                </c:pt>
                <c:pt idx="24455">
                  <c:v>5.4608740000000001E-5</c:v>
                </c:pt>
                <c:pt idx="24456">
                  <c:v>5.409689E-5</c:v>
                </c:pt>
                <c:pt idx="24457">
                  <c:v>5.3859010000000001E-5</c:v>
                </c:pt>
                <c:pt idx="24458">
                  <c:v>5.4227449999999999E-5</c:v>
                </c:pt>
                <c:pt idx="24459">
                  <c:v>5.437994E-5</c:v>
                </c:pt>
                <c:pt idx="24460">
                  <c:v>5.3979359999999997E-5</c:v>
                </c:pt>
                <c:pt idx="24461">
                  <c:v>5.3867389999999998E-5</c:v>
                </c:pt>
                <c:pt idx="24462">
                  <c:v>5.3780319999999999E-5</c:v>
                </c:pt>
                <c:pt idx="24463">
                  <c:v>5.4011829999999999E-5</c:v>
                </c:pt>
                <c:pt idx="24464">
                  <c:v>5.436173E-5</c:v>
                </c:pt>
                <c:pt idx="24465">
                  <c:v>5.479704E-5</c:v>
                </c:pt>
                <c:pt idx="24466">
                  <c:v>5.5104710000000002E-5</c:v>
                </c:pt>
                <c:pt idx="24467">
                  <c:v>5.5540339999999997E-5</c:v>
                </c:pt>
                <c:pt idx="24468">
                  <c:v>5.5136929999999999E-5</c:v>
                </c:pt>
                <c:pt idx="24469">
                  <c:v>5.491424E-5</c:v>
                </c:pt>
                <c:pt idx="24470">
                  <c:v>5.4962269999999999E-5</c:v>
                </c:pt>
                <c:pt idx="24471">
                  <c:v>5.4779969999999999E-5</c:v>
                </c:pt>
                <c:pt idx="24472">
                  <c:v>5.4865950000000003E-5</c:v>
                </c:pt>
                <c:pt idx="24473">
                  <c:v>5.4930940000000002E-5</c:v>
                </c:pt>
                <c:pt idx="24474">
                  <c:v>5.4684049999999997E-5</c:v>
                </c:pt>
                <c:pt idx="24475">
                  <c:v>5.4310159999999998E-5</c:v>
                </c:pt>
                <c:pt idx="24476">
                  <c:v>5.3853880000000001E-5</c:v>
                </c:pt>
                <c:pt idx="24477">
                  <c:v>5.385018E-5</c:v>
                </c:pt>
                <c:pt idx="24478">
                  <c:v>5.4049309999999998E-5</c:v>
                </c:pt>
                <c:pt idx="24479">
                  <c:v>5.4413339999999999E-5</c:v>
                </c:pt>
                <c:pt idx="24480">
                  <c:v>5.4405910000000001E-5</c:v>
                </c:pt>
                <c:pt idx="24481">
                  <c:v>5.4246309999999997E-5</c:v>
                </c:pt>
                <c:pt idx="24482">
                  <c:v>5.393532E-5</c:v>
                </c:pt>
                <c:pt idx="24483">
                  <c:v>5.3886479999999998E-5</c:v>
                </c:pt>
                <c:pt idx="24484">
                  <c:v>5.3756189999999998E-5</c:v>
                </c:pt>
                <c:pt idx="24485">
                  <c:v>5.4003279999999997E-5</c:v>
                </c:pt>
                <c:pt idx="24486">
                  <c:v>5.4288549999999997E-5</c:v>
                </c:pt>
                <c:pt idx="24487">
                  <c:v>5.4372020000000002E-5</c:v>
                </c:pt>
                <c:pt idx="24488">
                  <c:v>5.4522899999999999E-5</c:v>
                </c:pt>
                <c:pt idx="24489">
                  <c:v>5.469456E-5</c:v>
                </c:pt>
                <c:pt idx="24490">
                  <c:v>5.4490490000000002E-5</c:v>
                </c:pt>
                <c:pt idx="24491">
                  <c:v>5.3901920000000001E-5</c:v>
                </c:pt>
                <c:pt idx="24492">
                  <c:v>5.3855640000000003E-5</c:v>
                </c:pt>
                <c:pt idx="24493">
                  <c:v>5.370275E-5</c:v>
                </c:pt>
                <c:pt idx="24494">
                  <c:v>5.3574740000000003E-5</c:v>
                </c:pt>
                <c:pt idx="24495">
                  <c:v>5.359445E-5</c:v>
                </c:pt>
                <c:pt idx="24496">
                  <c:v>5.3715350000000001E-5</c:v>
                </c:pt>
                <c:pt idx="24497">
                  <c:v>5.4084820000000002E-5</c:v>
                </c:pt>
                <c:pt idx="24498">
                  <c:v>5.4326510000000003E-5</c:v>
                </c:pt>
                <c:pt idx="24499">
                  <c:v>5.449259E-5</c:v>
                </c:pt>
                <c:pt idx="24500">
                  <c:v>5.4457730000000001E-5</c:v>
                </c:pt>
                <c:pt idx="24501">
                  <c:v>5.4268209999999997E-5</c:v>
                </c:pt>
                <c:pt idx="24502">
                  <c:v>5.4691039999999998E-5</c:v>
                </c:pt>
                <c:pt idx="24503">
                  <c:v>5.4950120000000002E-5</c:v>
                </c:pt>
                <c:pt idx="24504">
                  <c:v>5.4879410000000002E-5</c:v>
                </c:pt>
                <c:pt idx="24505">
                  <c:v>5.4718010000000001E-5</c:v>
                </c:pt>
                <c:pt idx="24506">
                  <c:v>5.4713329999999999E-5</c:v>
                </c:pt>
                <c:pt idx="24507">
                  <c:v>5.4600169999999997E-5</c:v>
                </c:pt>
                <c:pt idx="24508">
                  <c:v>5.4257389999999999E-5</c:v>
                </c:pt>
                <c:pt idx="24509">
                  <c:v>5.3842409999999999E-5</c:v>
                </c:pt>
                <c:pt idx="24510">
                  <c:v>5.3888950000000002E-5</c:v>
                </c:pt>
                <c:pt idx="24511">
                  <c:v>5.4396320000000001E-5</c:v>
                </c:pt>
                <c:pt idx="24512">
                  <c:v>5.4311829999999999E-5</c:v>
                </c:pt>
                <c:pt idx="24513">
                  <c:v>5.438943E-5</c:v>
                </c:pt>
                <c:pt idx="24514">
                  <c:v>5.4735689999999998E-5</c:v>
                </c:pt>
                <c:pt idx="24515">
                  <c:v>5.4608650000000001E-5</c:v>
                </c:pt>
                <c:pt idx="24516">
                  <c:v>5.4232050000000002E-5</c:v>
                </c:pt>
                <c:pt idx="24517">
                  <c:v>5.4058160000000001E-5</c:v>
                </c:pt>
                <c:pt idx="24518">
                  <c:v>5.4136160000000002E-5</c:v>
                </c:pt>
                <c:pt idx="24519">
                  <c:v>8.2231979999999993E-5</c:v>
                </c:pt>
                <c:pt idx="24520">
                  <c:v>9.6515599999999995E-5</c:v>
                </c:pt>
                <c:pt idx="24521">
                  <c:v>9.7137539999999999E-5</c:v>
                </c:pt>
                <c:pt idx="24522">
                  <c:v>8.96082E-5</c:v>
                </c:pt>
                <c:pt idx="24523">
                  <c:v>7.9820839999999996E-5</c:v>
                </c:pt>
                <c:pt idx="24524">
                  <c:v>7.2806829999999998E-5</c:v>
                </c:pt>
                <c:pt idx="24525">
                  <c:v>6.8060460000000001E-5</c:v>
                </c:pt>
                <c:pt idx="24526">
                  <c:v>6.5379250000000003E-5</c:v>
                </c:pt>
                <c:pt idx="24527">
                  <c:v>6.2983849999999995E-5</c:v>
                </c:pt>
                <c:pt idx="24528">
                  <c:v>6.0192010000000003E-5</c:v>
                </c:pt>
                <c:pt idx="24529">
                  <c:v>5.8379479999999998E-5</c:v>
                </c:pt>
                <c:pt idx="24530">
                  <c:v>5.7872679999999998E-5</c:v>
                </c:pt>
                <c:pt idx="24531">
                  <c:v>5.7829650000000003E-5</c:v>
                </c:pt>
                <c:pt idx="24532">
                  <c:v>5.7743739999999997E-5</c:v>
                </c:pt>
                <c:pt idx="24533">
                  <c:v>5.6866030000000003E-5</c:v>
                </c:pt>
                <c:pt idx="24534">
                  <c:v>5.5999750000000002E-5</c:v>
                </c:pt>
                <c:pt idx="24535">
                  <c:v>5.5385330000000002E-5</c:v>
                </c:pt>
                <c:pt idx="24536">
                  <c:v>5.492374E-5</c:v>
                </c:pt>
                <c:pt idx="24537">
                  <c:v>5.547617E-5</c:v>
                </c:pt>
                <c:pt idx="24538">
                  <c:v>5.4930530000000001E-5</c:v>
                </c:pt>
                <c:pt idx="24539">
                  <c:v>5.4313089999999999E-5</c:v>
                </c:pt>
                <c:pt idx="24540">
                  <c:v>5.4116210000000003E-5</c:v>
                </c:pt>
                <c:pt idx="24541">
                  <c:v>5.4072349999999997E-5</c:v>
                </c:pt>
                <c:pt idx="24542">
                  <c:v>5.4267120000000002E-5</c:v>
                </c:pt>
                <c:pt idx="24543">
                  <c:v>5.4176219999999999E-5</c:v>
                </c:pt>
                <c:pt idx="24544">
                  <c:v>5.4266160000000003E-5</c:v>
                </c:pt>
                <c:pt idx="24545">
                  <c:v>5.408479E-5</c:v>
                </c:pt>
                <c:pt idx="24546">
                  <c:v>5.393648E-5</c:v>
                </c:pt>
                <c:pt idx="24547">
                  <c:v>5.3994399999999999E-5</c:v>
                </c:pt>
                <c:pt idx="24548">
                  <c:v>5.3746229999999999E-5</c:v>
                </c:pt>
                <c:pt idx="24549">
                  <c:v>5.3398730000000003E-5</c:v>
                </c:pt>
                <c:pt idx="24550">
                  <c:v>5.3344750000000001E-5</c:v>
                </c:pt>
                <c:pt idx="24551">
                  <c:v>5.3366560000000002E-5</c:v>
                </c:pt>
                <c:pt idx="24552">
                  <c:v>5.3894950000000001E-5</c:v>
                </c:pt>
                <c:pt idx="24553">
                  <c:v>5.4058390000000003E-5</c:v>
                </c:pt>
                <c:pt idx="24554">
                  <c:v>5.3655590000000001E-5</c:v>
                </c:pt>
                <c:pt idx="24555">
                  <c:v>5.3296020000000001E-5</c:v>
                </c:pt>
                <c:pt idx="24556">
                  <c:v>5.2590670000000002E-5</c:v>
                </c:pt>
                <c:pt idx="24557">
                  <c:v>5.2069479999999999E-5</c:v>
                </c:pt>
                <c:pt idx="24558">
                  <c:v>5.2111750000000001E-5</c:v>
                </c:pt>
                <c:pt idx="24559">
                  <c:v>5.187141E-5</c:v>
                </c:pt>
                <c:pt idx="24560">
                  <c:v>5.1983459999999998E-5</c:v>
                </c:pt>
                <c:pt idx="24561">
                  <c:v>5.1854249999999999E-5</c:v>
                </c:pt>
                <c:pt idx="24562">
                  <c:v>5.1752080000000001E-5</c:v>
                </c:pt>
                <c:pt idx="24563">
                  <c:v>5.1791839999999997E-5</c:v>
                </c:pt>
                <c:pt idx="24564">
                  <c:v>5.2167640000000001E-5</c:v>
                </c:pt>
                <c:pt idx="24565">
                  <c:v>5.2163829999999999E-5</c:v>
                </c:pt>
                <c:pt idx="24566">
                  <c:v>5.2159959999999999E-5</c:v>
                </c:pt>
                <c:pt idx="24567">
                  <c:v>5.2508649999999997E-5</c:v>
                </c:pt>
                <c:pt idx="24568">
                  <c:v>5.2477730000000003E-5</c:v>
                </c:pt>
                <c:pt idx="24569">
                  <c:v>5.257446E-5</c:v>
                </c:pt>
                <c:pt idx="24570">
                  <c:v>5.2375920000000003E-5</c:v>
                </c:pt>
                <c:pt idx="24571">
                  <c:v>5.2578579999999997E-5</c:v>
                </c:pt>
                <c:pt idx="24572">
                  <c:v>5.2648899999999997E-5</c:v>
                </c:pt>
                <c:pt idx="24573">
                  <c:v>5.3004229999999999E-5</c:v>
                </c:pt>
                <c:pt idx="24574">
                  <c:v>5.3436490000000002E-5</c:v>
                </c:pt>
                <c:pt idx="24575">
                  <c:v>5.297199E-5</c:v>
                </c:pt>
                <c:pt idx="24576">
                  <c:v>5.2806680000000002E-5</c:v>
                </c:pt>
                <c:pt idx="24577">
                  <c:v>5.2536710000000002E-5</c:v>
                </c:pt>
                <c:pt idx="24578">
                  <c:v>5.2647510000000001E-5</c:v>
                </c:pt>
                <c:pt idx="24579">
                  <c:v>5.2546300000000002E-5</c:v>
                </c:pt>
                <c:pt idx="24580">
                  <c:v>5.2404829999999999E-5</c:v>
                </c:pt>
                <c:pt idx="24581">
                  <c:v>5.2966839999999999E-5</c:v>
                </c:pt>
                <c:pt idx="24582">
                  <c:v>5.312756E-5</c:v>
                </c:pt>
                <c:pt idx="24583">
                  <c:v>5.3011540000000002E-5</c:v>
                </c:pt>
                <c:pt idx="24584">
                  <c:v>5.2582730000000003E-5</c:v>
                </c:pt>
                <c:pt idx="24585">
                  <c:v>5.24216E-5</c:v>
                </c:pt>
                <c:pt idx="24586">
                  <c:v>5.2163449999999999E-5</c:v>
                </c:pt>
                <c:pt idx="24587">
                  <c:v>5.1813330000000003E-5</c:v>
                </c:pt>
                <c:pt idx="24588">
                  <c:v>5.1684419999999997E-5</c:v>
                </c:pt>
                <c:pt idx="24589">
                  <c:v>5.1631030000000003E-5</c:v>
                </c:pt>
                <c:pt idx="24590">
                  <c:v>5.1331639999999998E-5</c:v>
                </c:pt>
                <c:pt idx="24591">
                  <c:v>5.1821799999999999E-5</c:v>
                </c:pt>
                <c:pt idx="24592">
                  <c:v>5.1756419999999999E-5</c:v>
                </c:pt>
                <c:pt idx="24593">
                  <c:v>5.1239400000000003E-5</c:v>
                </c:pt>
                <c:pt idx="24594">
                  <c:v>5.0919550000000003E-5</c:v>
                </c:pt>
                <c:pt idx="24595">
                  <c:v>5.14021E-5</c:v>
                </c:pt>
                <c:pt idx="24596">
                  <c:v>5.1644680000000002E-5</c:v>
                </c:pt>
                <c:pt idx="24597">
                  <c:v>5.1993899999999997E-5</c:v>
                </c:pt>
                <c:pt idx="24598">
                  <c:v>5.1470590000000001E-5</c:v>
                </c:pt>
                <c:pt idx="24599">
                  <c:v>5.107023E-5</c:v>
                </c:pt>
                <c:pt idx="24600">
                  <c:v>5.0918370000000002E-5</c:v>
                </c:pt>
                <c:pt idx="24601">
                  <c:v>5.1097290000000002E-5</c:v>
                </c:pt>
                <c:pt idx="24602">
                  <c:v>5.1089779999999999E-5</c:v>
                </c:pt>
                <c:pt idx="24603">
                  <c:v>5.1390210000000002E-5</c:v>
                </c:pt>
                <c:pt idx="24604">
                  <c:v>5.1577959999999997E-5</c:v>
                </c:pt>
                <c:pt idx="24605">
                  <c:v>5.1340959999999999E-5</c:v>
                </c:pt>
                <c:pt idx="24606">
                  <c:v>5.1164110000000001E-5</c:v>
                </c:pt>
                <c:pt idx="24607">
                  <c:v>5.1199090000000002E-5</c:v>
                </c:pt>
                <c:pt idx="24608">
                  <c:v>5.121757E-5</c:v>
                </c:pt>
                <c:pt idx="24609">
                  <c:v>5.1276020000000003E-5</c:v>
                </c:pt>
                <c:pt idx="24610">
                  <c:v>5.1538469999999999E-5</c:v>
                </c:pt>
                <c:pt idx="24611">
                  <c:v>5.1645160000000002E-5</c:v>
                </c:pt>
                <c:pt idx="24612">
                  <c:v>5.1821750000000002E-5</c:v>
                </c:pt>
                <c:pt idx="24613">
                  <c:v>5.1645840000000002E-5</c:v>
                </c:pt>
                <c:pt idx="24614">
                  <c:v>5.1522810000000001E-5</c:v>
                </c:pt>
                <c:pt idx="24615">
                  <c:v>5.1283360000000002E-5</c:v>
                </c:pt>
                <c:pt idx="24616">
                  <c:v>5.1537579999999998E-5</c:v>
                </c:pt>
                <c:pt idx="24617">
                  <c:v>5.1503240000000001E-5</c:v>
                </c:pt>
                <c:pt idx="24618">
                  <c:v>5.1225499999999999E-5</c:v>
                </c:pt>
                <c:pt idx="24619">
                  <c:v>5.1111930000000003E-5</c:v>
                </c:pt>
                <c:pt idx="24620">
                  <c:v>5.1106319999999997E-5</c:v>
                </c:pt>
                <c:pt idx="24621">
                  <c:v>5.1225589999999999E-5</c:v>
                </c:pt>
                <c:pt idx="24622">
                  <c:v>5.1494389999999999E-5</c:v>
                </c:pt>
                <c:pt idx="24623">
                  <c:v>5.1361089999999998E-5</c:v>
                </c:pt>
                <c:pt idx="24624">
                  <c:v>5.1191930000000002E-5</c:v>
                </c:pt>
                <c:pt idx="24625">
                  <c:v>5.126135E-5</c:v>
                </c:pt>
                <c:pt idx="24626">
                  <c:v>5.1200920000000001E-5</c:v>
                </c:pt>
                <c:pt idx="24627">
                  <c:v>5.1022910000000003E-5</c:v>
                </c:pt>
                <c:pt idx="24628">
                  <c:v>5.104389E-5</c:v>
                </c:pt>
                <c:pt idx="24629">
                  <c:v>5.0559500000000003E-5</c:v>
                </c:pt>
                <c:pt idx="24630">
                  <c:v>5.0386249999999999E-5</c:v>
                </c:pt>
                <c:pt idx="24631">
                  <c:v>5.0577169999999999E-5</c:v>
                </c:pt>
                <c:pt idx="24632">
                  <c:v>5.0780009999999999E-5</c:v>
                </c:pt>
                <c:pt idx="24633">
                  <c:v>5.0909809999999999E-5</c:v>
                </c:pt>
                <c:pt idx="24634">
                  <c:v>5.1336959999999997E-5</c:v>
                </c:pt>
                <c:pt idx="24635">
                  <c:v>5.0926120000000002E-5</c:v>
                </c:pt>
                <c:pt idx="24636">
                  <c:v>5.0858949999999999E-5</c:v>
                </c:pt>
                <c:pt idx="24637">
                  <c:v>5.066941E-5</c:v>
                </c:pt>
                <c:pt idx="24638">
                  <c:v>5.0463839999999999E-5</c:v>
                </c:pt>
                <c:pt idx="24639">
                  <c:v>5.0562639999999999E-5</c:v>
                </c:pt>
                <c:pt idx="24640">
                  <c:v>5.0909589999999997E-5</c:v>
                </c:pt>
                <c:pt idx="24641">
                  <c:v>5.1273090000000001E-5</c:v>
                </c:pt>
                <c:pt idx="24642">
                  <c:v>5.1443950000000001E-5</c:v>
                </c:pt>
                <c:pt idx="24643">
                  <c:v>5.1897400000000002E-5</c:v>
                </c:pt>
                <c:pt idx="24644">
                  <c:v>5.1947729999999999E-5</c:v>
                </c:pt>
                <c:pt idx="24645">
                  <c:v>5.2149879999999999E-5</c:v>
                </c:pt>
                <c:pt idx="24646">
                  <c:v>5.1935250000000001E-5</c:v>
                </c:pt>
                <c:pt idx="24647">
                  <c:v>5.1473690000000001E-5</c:v>
                </c:pt>
                <c:pt idx="24648">
                  <c:v>5.132276E-5</c:v>
                </c:pt>
                <c:pt idx="24649">
                  <c:v>5.1939279999999998E-5</c:v>
                </c:pt>
                <c:pt idx="24650">
                  <c:v>5.1614869999999997E-5</c:v>
                </c:pt>
                <c:pt idx="24651">
                  <c:v>5.1403950000000001E-5</c:v>
                </c:pt>
                <c:pt idx="24652">
                  <c:v>5.1582990000000003E-5</c:v>
                </c:pt>
                <c:pt idx="24653">
                  <c:v>5.1432279999999997E-5</c:v>
                </c:pt>
                <c:pt idx="24654">
                  <c:v>5.0980809999999999E-5</c:v>
                </c:pt>
                <c:pt idx="24655">
                  <c:v>5.0784020000000002E-5</c:v>
                </c:pt>
                <c:pt idx="24656">
                  <c:v>5.0720119999999997E-5</c:v>
                </c:pt>
                <c:pt idx="24657">
                  <c:v>5.1406500000000003E-5</c:v>
                </c:pt>
                <c:pt idx="24658">
                  <c:v>5.140704E-5</c:v>
                </c:pt>
                <c:pt idx="24659">
                  <c:v>5.1093169999999999E-5</c:v>
                </c:pt>
                <c:pt idx="24660">
                  <c:v>5.11114E-5</c:v>
                </c:pt>
                <c:pt idx="24661">
                  <c:v>5.0953830000000002E-5</c:v>
                </c:pt>
                <c:pt idx="24662">
                  <c:v>5.0952850000000001E-5</c:v>
                </c:pt>
                <c:pt idx="24663">
                  <c:v>5.1428380000000002E-5</c:v>
                </c:pt>
                <c:pt idx="24664">
                  <c:v>5.1139710000000002E-5</c:v>
                </c:pt>
                <c:pt idx="24665">
                  <c:v>5.0960269999999999E-5</c:v>
                </c:pt>
                <c:pt idx="24666">
                  <c:v>5.0721289999999998E-5</c:v>
                </c:pt>
                <c:pt idx="24667">
                  <c:v>5.0722179999999999E-5</c:v>
                </c:pt>
                <c:pt idx="24668">
                  <c:v>5.0500600000000002E-5</c:v>
                </c:pt>
                <c:pt idx="24669">
                  <c:v>5.0298459999999997E-5</c:v>
                </c:pt>
                <c:pt idx="24670">
                  <c:v>5.036254E-5</c:v>
                </c:pt>
                <c:pt idx="24671">
                  <c:v>5.0807619999999999E-5</c:v>
                </c:pt>
                <c:pt idx="24672">
                  <c:v>5.0831770000000001E-5</c:v>
                </c:pt>
                <c:pt idx="24673">
                  <c:v>5.076027E-5</c:v>
                </c:pt>
                <c:pt idx="24674">
                  <c:v>5.0897850000000003E-5</c:v>
                </c:pt>
                <c:pt idx="24675">
                  <c:v>5.0918509999999998E-5</c:v>
                </c:pt>
                <c:pt idx="24676">
                  <c:v>5.0862629999999999E-5</c:v>
                </c:pt>
                <c:pt idx="24677">
                  <c:v>5.0763980000000002E-5</c:v>
                </c:pt>
                <c:pt idx="24678">
                  <c:v>5.0353989999999999E-5</c:v>
                </c:pt>
                <c:pt idx="24679">
                  <c:v>5.0177440000000001E-5</c:v>
                </c:pt>
                <c:pt idx="24680">
                  <c:v>4.9943800000000001E-5</c:v>
                </c:pt>
                <c:pt idx="24681">
                  <c:v>5.0012020000000003E-5</c:v>
                </c:pt>
                <c:pt idx="24682">
                  <c:v>5.018992E-5</c:v>
                </c:pt>
                <c:pt idx="24683">
                  <c:v>4.9667250000000001E-5</c:v>
                </c:pt>
                <c:pt idx="24684">
                  <c:v>5.0032289999999998E-5</c:v>
                </c:pt>
                <c:pt idx="24685">
                  <c:v>5.0033400000000001E-5</c:v>
                </c:pt>
                <c:pt idx="24686">
                  <c:v>5.0374880000000003E-5</c:v>
                </c:pt>
                <c:pt idx="24687">
                  <c:v>5.0245940000000002E-5</c:v>
                </c:pt>
                <c:pt idx="24688">
                  <c:v>5.0248779999999998E-5</c:v>
                </c:pt>
                <c:pt idx="24689">
                  <c:v>5.0219190000000001E-5</c:v>
                </c:pt>
                <c:pt idx="24690">
                  <c:v>5.017422E-5</c:v>
                </c:pt>
                <c:pt idx="24691">
                  <c:v>5.0086349999999999E-5</c:v>
                </c:pt>
                <c:pt idx="24692">
                  <c:v>4.9812099999999997E-5</c:v>
                </c:pt>
                <c:pt idx="24693">
                  <c:v>4.9639419999999999E-5</c:v>
                </c:pt>
                <c:pt idx="24694">
                  <c:v>4.9752839999999998E-5</c:v>
                </c:pt>
                <c:pt idx="24695">
                  <c:v>4.9659349999999997E-5</c:v>
                </c:pt>
                <c:pt idx="24696">
                  <c:v>4.9802570000000001E-5</c:v>
                </c:pt>
                <c:pt idx="24697">
                  <c:v>4.9374820000000002E-5</c:v>
                </c:pt>
                <c:pt idx="24698">
                  <c:v>4.9439910000000001E-5</c:v>
                </c:pt>
                <c:pt idx="24699">
                  <c:v>4.9372559999999999E-5</c:v>
                </c:pt>
                <c:pt idx="24700">
                  <c:v>4.9451979999999999E-5</c:v>
                </c:pt>
                <c:pt idx="24701">
                  <c:v>4.9485279999999997E-5</c:v>
                </c:pt>
                <c:pt idx="24702">
                  <c:v>4.9445730000000002E-5</c:v>
                </c:pt>
                <c:pt idx="24703">
                  <c:v>4.9395440000000001E-5</c:v>
                </c:pt>
                <c:pt idx="24704">
                  <c:v>4.9213140000000001E-5</c:v>
                </c:pt>
                <c:pt idx="24705">
                  <c:v>4.9286609999999997E-5</c:v>
                </c:pt>
                <c:pt idx="24706">
                  <c:v>4.9349840000000003E-5</c:v>
                </c:pt>
                <c:pt idx="24707">
                  <c:v>4.9327699999999999E-5</c:v>
                </c:pt>
                <c:pt idx="24708">
                  <c:v>4.9311039999999999E-5</c:v>
                </c:pt>
                <c:pt idx="24709">
                  <c:v>4.9330170000000002E-5</c:v>
                </c:pt>
                <c:pt idx="24710">
                  <c:v>4.8943580000000002E-5</c:v>
                </c:pt>
                <c:pt idx="24711">
                  <c:v>4.930437E-5</c:v>
                </c:pt>
                <c:pt idx="24712">
                  <c:v>4.9504700000000001E-5</c:v>
                </c:pt>
                <c:pt idx="24713">
                  <c:v>4.9767639999999997E-5</c:v>
                </c:pt>
                <c:pt idx="24714">
                  <c:v>4.9275089999999998E-5</c:v>
                </c:pt>
                <c:pt idx="24715">
                  <c:v>4.9228119999999999E-5</c:v>
                </c:pt>
                <c:pt idx="24716">
                  <c:v>4.9319859999999999E-5</c:v>
                </c:pt>
                <c:pt idx="24717">
                  <c:v>4.9217369999999999E-5</c:v>
                </c:pt>
                <c:pt idx="24718">
                  <c:v>4.9435509999999999E-5</c:v>
                </c:pt>
                <c:pt idx="24719">
                  <c:v>4.9498510000000001E-5</c:v>
                </c:pt>
                <c:pt idx="24720">
                  <c:v>4.9021650000000002E-5</c:v>
                </c:pt>
                <c:pt idx="24721">
                  <c:v>4.8444459999999997E-5</c:v>
                </c:pt>
                <c:pt idx="24722">
                  <c:v>4.827247E-5</c:v>
                </c:pt>
                <c:pt idx="24723">
                  <c:v>4.8034719999999997E-5</c:v>
                </c:pt>
                <c:pt idx="24724">
                  <c:v>4.812639E-5</c:v>
                </c:pt>
                <c:pt idx="24725">
                  <c:v>4.8436210000000003E-5</c:v>
                </c:pt>
                <c:pt idx="24726">
                  <c:v>4.8579560000000002E-5</c:v>
                </c:pt>
                <c:pt idx="24727">
                  <c:v>4.84506E-5</c:v>
                </c:pt>
                <c:pt idx="24728">
                  <c:v>4.8440509999999999E-5</c:v>
                </c:pt>
                <c:pt idx="24729">
                  <c:v>4.8177879999999997E-5</c:v>
                </c:pt>
                <c:pt idx="24730">
                  <c:v>4.8391140000000001E-5</c:v>
                </c:pt>
                <c:pt idx="24731">
                  <c:v>4.8497959999999999E-5</c:v>
                </c:pt>
                <c:pt idx="24732">
                  <c:v>4.8553500000000002E-5</c:v>
                </c:pt>
                <c:pt idx="24733">
                  <c:v>4.8559559999999999E-5</c:v>
                </c:pt>
                <c:pt idx="24734">
                  <c:v>4.8465089999999997E-5</c:v>
                </c:pt>
                <c:pt idx="24735">
                  <c:v>4.804095E-5</c:v>
                </c:pt>
                <c:pt idx="24736">
                  <c:v>4.8367040000000002E-5</c:v>
                </c:pt>
                <c:pt idx="24737">
                  <c:v>4.8340349999999999E-5</c:v>
                </c:pt>
                <c:pt idx="24738">
                  <c:v>4.833242E-5</c:v>
                </c:pt>
                <c:pt idx="24739">
                  <c:v>4.8744569999999999E-5</c:v>
                </c:pt>
                <c:pt idx="24740">
                  <c:v>4.880154E-5</c:v>
                </c:pt>
                <c:pt idx="24741">
                  <c:v>4.8640409999999997E-5</c:v>
                </c:pt>
                <c:pt idx="24742">
                  <c:v>4.8288149999999999E-5</c:v>
                </c:pt>
                <c:pt idx="24743">
                  <c:v>4.8328619999999998E-5</c:v>
                </c:pt>
                <c:pt idx="24744">
                  <c:v>4.844769E-5</c:v>
                </c:pt>
                <c:pt idx="24745">
                  <c:v>4.8491369999999999E-5</c:v>
                </c:pt>
                <c:pt idx="24746">
                  <c:v>4.8099549999999999E-5</c:v>
                </c:pt>
                <c:pt idx="24747">
                  <c:v>4.774377E-5</c:v>
                </c:pt>
                <c:pt idx="24748">
                  <c:v>4.7830439999999998E-5</c:v>
                </c:pt>
                <c:pt idx="24749">
                  <c:v>4.7934840000000003E-5</c:v>
                </c:pt>
                <c:pt idx="24750">
                  <c:v>4.798874E-5</c:v>
                </c:pt>
                <c:pt idx="24751">
                  <c:v>4.8317009999999999E-5</c:v>
                </c:pt>
                <c:pt idx="24752">
                  <c:v>4.83702E-5</c:v>
                </c:pt>
                <c:pt idx="24753">
                  <c:v>4.851163E-5</c:v>
                </c:pt>
                <c:pt idx="24754">
                  <c:v>4.8410389999999999E-5</c:v>
                </c:pt>
                <c:pt idx="24755">
                  <c:v>4.8398690000000001E-5</c:v>
                </c:pt>
                <c:pt idx="24756">
                  <c:v>4.8424209999999997E-5</c:v>
                </c:pt>
                <c:pt idx="24757">
                  <c:v>4.8615300000000002E-5</c:v>
                </c:pt>
                <c:pt idx="24758">
                  <c:v>4.8531749999999998E-5</c:v>
                </c:pt>
                <c:pt idx="24759">
                  <c:v>4.831131E-5</c:v>
                </c:pt>
                <c:pt idx="24760">
                  <c:v>4.795542E-5</c:v>
                </c:pt>
                <c:pt idx="24761">
                  <c:v>4.772663E-5</c:v>
                </c:pt>
                <c:pt idx="24762">
                  <c:v>4.7727630000000002E-5</c:v>
                </c:pt>
                <c:pt idx="24763">
                  <c:v>4.7875789999999999E-5</c:v>
                </c:pt>
                <c:pt idx="24764">
                  <c:v>4.7939809999999999E-5</c:v>
                </c:pt>
                <c:pt idx="24765">
                  <c:v>4.7899319999999999E-5</c:v>
                </c:pt>
                <c:pt idx="24766">
                  <c:v>4.7874119999999998E-5</c:v>
                </c:pt>
                <c:pt idx="24767">
                  <c:v>4.7962730000000003E-5</c:v>
                </c:pt>
                <c:pt idx="24768">
                  <c:v>4.7901320000000003E-5</c:v>
                </c:pt>
                <c:pt idx="24769">
                  <c:v>4.804842E-5</c:v>
                </c:pt>
                <c:pt idx="24770">
                  <c:v>4.8212009999999999E-5</c:v>
                </c:pt>
                <c:pt idx="24771">
                  <c:v>4.8119940000000003E-5</c:v>
                </c:pt>
                <c:pt idx="24772">
                  <c:v>4.8303490000000002E-5</c:v>
                </c:pt>
                <c:pt idx="24773">
                  <c:v>4.7624270000000002E-5</c:v>
                </c:pt>
                <c:pt idx="24774">
                  <c:v>4.7322830000000002E-5</c:v>
                </c:pt>
                <c:pt idx="24775">
                  <c:v>4.7405109999999999E-5</c:v>
                </c:pt>
                <c:pt idx="24776">
                  <c:v>4.7147090000000001E-5</c:v>
                </c:pt>
                <c:pt idx="24777">
                  <c:v>4.7161070000000003E-5</c:v>
                </c:pt>
                <c:pt idx="24778">
                  <c:v>4.7153680000000001E-5</c:v>
                </c:pt>
                <c:pt idx="24779">
                  <c:v>4.7036590000000002E-5</c:v>
                </c:pt>
                <c:pt idx="24780">
                  <c:v>4.7218349999999998E-5</c:v>
                </c:pt>
                <c:pt idx="24781">
                  <c:v>4.7148409999999998E-5</c:v>
                </c:pt>
                <c:pt idx="24782">
                  <c:v>4.7021470000000002E-5</c:v>
                </c:pt>
                <c:pt idx="24783">
                  <c:v>4.7169020000000003E-5</c:v>
                </c:pt>
                <c:pt idx="24784">
                  <c:v>4.7225260000000001E-5</c:v>
                </c:pt>
                <c:pt idx="24785">
                  <c:v>4.7086550000000001E-5</c:v>
                </c:pt>
                <c:pt idx="24786">
                  <c:v>4.7003670000000003E-5</c:v>
                </c:pt>
                <c:pt idx="24787">
                  <c:v>4.734992E-5</c:v>
                </c:pt>
                <c:pt idx="24788">
                  <c:v>4.7347849999999998E-5</c:v>
                </c:pt>
                <c:pt idx="24789">
                  <c:v>4.713498E-5</c:v>
                </c:pt>
                <c:pt idx="24790">
                  <c:v>4.7467040000000001E-5</c:v>
                </c:pt>
                <c:pt idx="24791">
                  <c:v>4.7381849999999998E-5</c:v>
                </c:pt>
                <c:pt idx="24792">
                  <c:v>4.7559090000000003E-5</c:v>
                </c:pt>
                <c:pt idx="24793">
                  <c:v>4.7532750000000003E-5</c:v>
                </c:pt>
                <c:pt idx="24794">
                  <c:v>4.7511700000000001E-5</c:v>
                </c:pt>
                <c:pt idx="24795">
                  <c:v>4.6997060000000002E-5</c:v>
                </c:pt>
                <c:pt idx="24796">
                  <c:v>4.7202059999999997E-5</c:v>
                </c:pt>
                <c:pt idx="24797">
                  <c:v>4.709797E-5</c:v>
                </c:pt>
                <c:pt idx="24798">
                  <c:v>4.6971090000000001E-5</c:v>
                </c:pt>
                <c:pt idx="24799">
                  <c:v>4.6847549999999998E-5</c:v>
                </c:pt>
                <c:pt idx="24800">
                  <c:v>4.6712509999999998E-5</c:v>
                </c:pt>
                <c:pt idx="24801">
                  <c:v>4.660493E-5</c:v>
                </c:pt>
                <c:pt idx="24802">
                  <c:v>4.7089139999999999E-5</c:v>
                </c:pt>
                <c:pt idx="24803">
                  <c:v>4.7128939999999998E-5</c:v>
                </c:pt>
                <c:pt idx="24804">
                  <c:v>4.652647E-5</c:v>
                </c:pt>
                <c:pt idx="24805">
                  <c:v>4.6561180000000003E-5</c:v>
                </c:pt>
                <c:pt idx="24806">
                  <c:v>4.6335239999999999E-5</c:v>
                </c:pt>
                <c:pt idx="24807">
                  <c:v>4.6144760000000003E-5</c:v>
                </c:pt>
                <c:pt idx="24808">
                  <c:v>4.5903509999999999E-5</c:v>
                </c:pt>
                <c:pt idx="24809">
                  <c:v>4.6174180000000001E-5</c:v>
                </c:pt>
                <c:pt idx="24810">
                  <c:v>4.6056739999999998E-5</c:v>
                </c:pt>
                <c:pt idx="24811">
                  <c:v>4.6067620000000001E-5</c:v>
                </c:pt>
                <c:pt idx="24812">
                  <c:v>4.5660220000000002E-5</c:v>
                </c:pt>
                <c:pt idx="24813">
                  <c:v>4.5677660000000002E-5</c:v>
                </c:pt>
                <c:pt idx="24814">
                  <c:v>4.5693589999999998E-5</c:v>
                </c:pt>
                <c:pt idx="24815">
                  <c:v>4.5827439999999997E-5</c:v>
                </c:pt>
                <c:pt idx="24816">
                  <c:v>4.5744490000000002E-5</c:v>
                </c:pt>
                <c:pt idx="24817">
                  <c:v>4.5979300000000002E-5</c:v>
                </c:pt>
                <c:pt idx="24818">
                  <c:v>4.6162090000000002E-5</c:v>
                </c:pt>
                <c:pt idx="24819">
                  <c:v>4.6044280000000001E-5</c:v>
                </c:pt>
                <c:pt idx="24820">
                  <c:v>4.591476E-5</c:v>
                </c:pt>
                <c:pt idx="24821">
                  <c:v>4.5747990000000002E-5</c:v>
                </c:pt>
                <c:pt idx="24822">
                  <c:v>4.5864249999999997E-5</c:v>
                </c:pt>
                <c:pt idx="24823">
                  <c:v>4.6059100000000001E-5</c:v>
                </c:pt>
                <c:pt idx="24824">
                  <c:v>4.611062E-5</c:v>
                </c:pt>
                <c:pt idx="24825">
                  <c:v>4.6089949999999997E-5</c:v>
                </c:pt>
                <c:pt idx="24826">
                  <c:v>4.6303459999999999E-5</c:v>
                </c:pt>
                <c:pt idx="24827">
                  <c:v>4.6514760000000001E-5</c:v>
                </c:pt>
                <c:pt idx="24828">
                  <c:v>4.6571440000000002E-5</c:v>
                </c:pt>
                <c:pt idx="24829">
                  <c:v>4.6211660000000001E-5</c:v>
                </c:pt>
                <c:pt idx="24830">
                  <c:v>4.6476810000000003E-5</c:v>
                </c:pt>
                <c:pt idx="24831">
                  <c:v>4.6478469999999997E-5</c:v>
                </c:pt>
                <c:pt idx="24832">
                  <c:v>4.6272040000000003E-5</c:v>
                </c:pt>
                <c:pt idx="24833">
                  <c:v>4.6028790000000002E-5</c:v>
                </c:pt>
                <c:pt idx="24834">
                  <c:v>4.6001170000000001E-5</c:v>
                </c:pt>
                <c:pt idx="24835">
                  <c:v>4.5913240000000002E-5</c:v>
                </c:pt>
                <c:pt idx="24836">
                  <c:v>4.5891399999999999E-5</c:v>
                </c:pt>
                <c:pt idx="24837">
                  <c:v>4.580985E-5</c:v>
                </c:pt>
                <c:pt idx="24838">
                  <c:v>4.5768340000000003E-5</c:v>
                </c:pt>
                <c:pt idx="24839">
                  <c:v>4.5435329999999997E-5</c:v>
                </c:pt>
                <c:pt idx="24840">
                  <c:v>4.5322769999999997E-5</c:v>
                </c:pt>
                <c:pt idx="24841">
                  <c:v>4.5128220000000001E-5</c:v>
                </c:pt>
                <c:pt idx="24842">
                  <c:v>4.4912330000000002E-5</c:v>
                </c:pt>
                <c:pt idx="24843">
                  <c:v>4.491017E-5</c:v>
                </c:pt>
                <c:pt idx="24844">
                  <c:v>4.498776E-5</c:v>
                </c:pt>
                <c:pt idx="24845">
                  <c:v>4.495269E-5</c:v>
                </c:pt>
                <c:pt idx="24846">
                  <c:v>4.5051130000000002E-5</c:v>
                </c:pt>
                <c:pt idx="24847">
                  <c:v>4.5110520000000003E-5</c:v>
                </c:pt>
                <c:pt idx="24848">
                  <c:v>4.4820770000000001E-5</c:v>
                </c:pt>
                <c:pt idx="24849">
                  <c:v>4.4831130000000001E-5</c:v>
                </c:pt>
                <c:pt idx="24850">
                  <c:v>4.5236840000000003E-5</c:v>
                </c:pt>
                <c:pt idx="24851">
                  <c:v>4.5153659999999998E-5</c:v>
                </c:pt>
                <c:pt idx="24852">
                  <c:v>4.487684E-5</c:v>
                </c:pt>
                <c:pt idx="24853">
                  <c:v>4.5144849999999999E-5</c:v>
                </c:pt>
                <c:pt idx="24854">
                  <c:v>4.5252800000000001E-5</c:v>
                </c:pt>
                <c:pt idx="24855">
                  <c:v>4.5292220000000001E-5</c:v>
                </c:pt>
                <c:pt idx="24856">
                  <c:v>4.5147269999999998E-5</c:v>
                </c:pt>
                <c:pt idx="24857">
                  <c:v>4.4751050000000002E-5</c:v>
                </c:pt>
                <c:pt idx="24858">
                  <c:v>4.4973160000000002E-5</c:v>
                </c:pt>
                <c:pt idx="24859">
                  <c:v>4.5150449999999997E-5</c:v>
                </c:pt>
                <c:pt idx="24860">
                  <c:v>4.5545450000000003E-5</c:v>
                </c:pt>
                <c:pt idx="24861">
                  <c:v>4.5563860000000003E-5</c:v>
                </c:pt>
                <c:pt idx="24862">
                  <c:v>4.5969559999999998E-5</c:v>
                </c:pt>
                <c:pt idx="24863">
                  <c:v>4.5825760000000002E-5</c:v>
                </c:pt>
                <c:pt idx="24864">
                  <c:v>4.5883929999999998E-5</c:v>
                </c:pt>
                <c:pt idx="24865">
                  <c:v>4.5767540000000001E-5</c:v>
                </c:pt>
                <c:pt idx="24866">
                  <c:v>4.5394869999999999E-5</c:v>
                </c:pt>
                <c:pt idx="24867">
                  <c:v>4.5079500000000001E-5</c:v>
                </c:pt>
                <c:pt idx="24868">
                  <c:v>4.5512790000000002E-5</c:v>
                </c:pt>
                <c:pt idx="24869">
                  <c:v>4.5423570000000001E-5</c:v>
                </c:pt>
                <c:pt idx="24870">
                  <c:v>4.5475049999999998E-5</c:v>
                </c:pt>
                <c:pt idx="24871">
                  <c:v>4.530751E-5</c:v>
                </c:pt>
                <c:pt idx="24872">
                  <c:v>4.5120239999999998E-5</c:v>
                </c:pt>
                <c:pt idx="24873">
                  <c:v>4.524668E-5</c:v>
                </c:pt>
                <c:pt idx="24874">
                  <c:v>4.5155170000000002E-5</c:v>
                </c:pt>
                <c:pt idx="24875">
                  <c:v>4.5052100000000002E-5</c:v>
                </c:pt>
                <c:pt idx="24876">
                  <c:v>4.4983059999999997E-5</c:v>
                </c:pt>
                <c:pt idx="24877">
                  <c:v>4.4917579999999997E-5</c:v>
                </c:pt>
                <c:pt idx="24878">
                  <c:v>4.4748150000000003E-5</c:v>
                </c:pt>
                <c:pt idx="24879">
                  <c:v>4.4878820000000003E-5</c:v>
                </c:pt>
                <c:pt idx="24880">
                  <c:v>4.4490499999999997E-5</c:v>
                </c:pt>
                <c:pt idx="24881">
                  <c:v>4.4659890000000002E-5</c:v>
                </c:pt>
                <c:pt idx="24882">
                  <c:v>4.5122040000000002E-5</c:v>
                </c:pt>
                <c:pt idx="24883">
                  <c:v>4.5201770000000003E-5</c:v>
                </c:pt>
                <c:pt idx="24884">
                  <c:v>4.5310650000000003E-5</c:v>
                </c:pt>
                <c:pt idx="24885">
                  <c:v>4.545493E-5</c:v>
                </c:pt>
                <c:pt idx="24886">
                  <c:v>4.523873E-5</c:v>
                </c:pt>
                <c:pt idx="24887">
                  <c:v>4.5039149999999997E-5</c:v>
                </c:pt>
                <c:pt idx="24888">
                  <c:v>4.5237549999999999E-5</c:v>
                </c:pt>
                <c:pt idx="24889">
                  <c:v>4.5380799999999998E-5</c:v>
                </c:pt>
                <c:pt idx="24890">
                  <c:v>4.53509E-5</c:v>
                </c:pt>
                <c:pt idx="24891">
                  <c:v>4.558067E-5</c:v>
                </c:pt>
                <c:pt idx="24892">
                  <c:v>4.5511260000000003E-5</c:v>
                </c:pt>
                <c:pt idx="24893">
                  <c:v>4.5593519999999998E-5</c:v>
                </c:pt>
                <c:pt idx="24894">
                  <c:v>4.5097430000000002E-5</c:v>
                </c:pt>
                <c:pt idx="24895">
                  <c:v>4.524707E-5</c:v>
                </c:pt>
                <c:pt idx="24896">
                  <c:v>4.502485E-5</c:v>
                </c:pt>
                <c:pt idx="24897">
                  <c:v>4.5286210000000001E-5</c:v>
                </c:pt>
                <c:pt idx="24898">
                  <c:v>4.5513599999999997E-5</c:v>
                </c:pt>
                <c:pt idx="24899">
                  <c:v>4.5328709999999999E-5</c:v>
                </c:pt>
                <c:pt idx="24900">
                  <c:v>4.5698899999999997E-5</c:v>
                </c:pt>
                <c:pt idx="24901">
                  <c:v>4.5526240000000001E-5</c:v>
                </c:pt>
                <c:pt idx="24902">
                  <c:v>4.5421260000000002E-5</c:v>
                </c:pt>
                <c:pt idx="24903">
                  <c:v>4.5423190000000002E-5</c:v>
                </c:pt>
                <c:pt idx="24904">
                  <c:v>4.4901360000000001E-5</c:v>
                </c:pt>
                <c:pt idx="24905">
                  <c:v>4.4434139999999998E-5</c:v>
                </c:pt>
                <c:pt idx="24906">
                  <c:v>4.4619039999999997E-5</c:v>
                </c:pt>
                <c:pt idx="24907">
                  <c:v>4.5062640000000001E-5</c:v>
                </c:pt>
                <c:pt idx="24908">
                  <c:v>4.4843319999999999E-5</c:v>
                </c:pt>
                <c:pt idx="24909">
                  <c:v>4.4968079999999999E-5</c:v>
                </c:pt>
                <c:pt idx="24910">
                  <c:v>4.4815319999999999E-5</c:v>
                </c:pt>
                <c:pt idx="24911">
                  <c:v>4.4627299999999999E-5</c:v>
                </c:pt>
                <c:pt idx="24912">
                  <c:v>4.476738E-5</c:v>
                </c:pt>
                <c:pt idx="24913">
                  <c:v>4.471953E-5</c:v>
                </c:pt>
                <c:pt idx="24914">
                  <c:v>4.4357789999999997E-5</c:v>
                </c:pt>
                <c:pt idx="24915">
                  <c:v>4.4107129999999999E-5</c:v>
                </c:pt>
                <c:pt idx="24916">
                  <c:v>4.4291320000000002E-5</c:v>
                </c:pt>
                <c:pt idx="24917">
                  <c:v>4.4351480000000002E-5</c:v>
                </c:pt>
                <c:pt idx="24918">
                  <c:v>4.449199E-5</c:v>
                </c:pt>
                <c:pt idx="24919">
                  <c:v>4.4769540000000002E-5</c:v>
                </c:pt>
                <c:pt idx="24920">
                  <c:v>4.4448769999999998E-5</c:v>
                </c:pt>
                <c:pt idx="24921">
                  <c:v>4.4474300000000002E-5</c:v>
                </c:pt>
                <c:pt idx="24922">
                  <c:v>4.4486210000000002E-5</c:v>
                </c:pt>
                <c:pt idx="24923">
                  <c:v>4.4482459999999997E-5</c:v>
                </c:pt>
                <c:pt idx="24924">
                  <c:v>4.4530760000000001E-5</c:v>
                </c:pt>
                <c:pt idx="24925">
                  <c:v>4.4710979999999998E-5</c:v>
                </c:pt>
                <c:pt idx="24926">
                  <c:v>4.4832139999999997E-5</c:v>
                </c:pt>
                <c:pt idx="24927">
                  <c:v>4.4807310000000001E-5</c:v>
                </c:pt>
                <c:pt idx="24928">
                  <c:v>4.4992879999999999E-5</c:v>
                </c:pt>
                <c:pt idx="24929">
                  <c:v>4.4816730000000003E-5</c:v>
                </c:pt>
                <c:pt idx="24930">
                  <c:v>4.4889519999999999E-5</c:v>
                </c:pt>
                <c:pt idx="24931">
                  <c:v>4.4947609999999997E-5</c:v>
                </c:pt>
                <c:pt idx="24932">
                  <c:v>4.4927920000000002E-5</c:v>
                </c:pt>
                <c:pt idx="24933">
                  <c:v>4.5070819999999997E-5</c:v>
                </c:pt>
                <c:pt idx="24934">
                  <c:v>4.5085020000000001E-5</c:v>
                </c:pt>
                <c:pt idx="24935">
                  <c:v>4.510661E-5</c:v>
                </c:pt>
                <c:pt idx="24936">
                  <c:v>4.5144839999999998E-5</c:v>
                </c:pt>
                <c:pt idx="24937">
                  <c:v>4.5276740000000002E-5</c:v>
                </c:pt>
                <c:pt idx="24938">
                  <c:v>4.5055580000000001E-5</c:v>
                </c:pt>
                <c:pt idx="24939">
                  <c:v>6.9788249999999994E-5</c:v>
                </c:pt>
                <c:pt idx="24940">
                  <c:v>8.2483570000000002E-5</c:v>
                </c:pt>
                <c:pt idx="24941">
                  <c:v>8.2785729999999998E-5</c:v>
                </c:pt>
                <c:pt idx="24942">
                  <c:v>7.6533700000000002E-5</c:v>
                </c:pt>
                <c:pt idx="24943">
                  <c:v>6.7922950000000003E-5</c:v>
                </c:pt>
                <c:pt idx="24944">
                  <c:v>6.1730579999999993E-5</c:v>
                </c:pt>
                <c:pt idx="24945">
                  <c:v>5.8276889999999997E-5</c:v>
                </c:pt>
                <c:pt idx="24946">
                  <c:v>5.605309E-5</c:v>
                </c:pt>
                <c:pt idx="24947">
                  <c:v>5.3759399999999999E-5</c:v>
                </c:pt>
                <c:pt idx="24948">
                  <c:v>5.0943589999999997E-5</c:v>
                </c:pt>
                <c:pt idx="24949">
                  <c:v>4.8690299999999997E-5</c:v>
                </c:pt>
                <c:pt idx="24950">
                  <c:v>4.7565819999999999E-5</c:v>
                </c:pt>
                <c:pt idx="24951">
                  <c:v>4.736803E-5</c:v>
                </c:pt>
                <c:pt idx="24952">
                  <c:v>4.7431729999999997E-5</c:v>
                </c:pt>
                <c:pt idx="24953">
                  <c:v>4.7522509999999998E-5</c:v>
                </c:pt>
                <c:pt idx="24954">
                  <c:v>4.7383799999999999E-5</c:v>
                </c:pt>
                <c:pt idx="24955">
                  <c:v>4.6614260000000003E-5</c:v>
                </c:pt>
                <c:pt idx="24956">
                  <c:v>4.5911029999999997E-5</c:v>
                </c:pt>
                <c:pt idx="24957">
                  <c:v>4.5508830000000003E-5</c:v>
                </c:pt>
                <c:pt idx="24958">
                  <c:v>4.5125610000000001E-5</c:v>
                </c:pt>
                <c:pt idx="24959">
                  <c:v>4.4951099999999997E-5</c:v>
                </c:pt>
                <c:pt idx="24960">
                  <c:v>4.494155E-5</c:v>
                </c:pt>
                <c:pt idx="24961">
                  <c:v>4.5569219999999999E-5</c:v>
                </c:pt>
                <c:pt idx="24962">
                  <c:v>4.5364329999999997E-5</c:v>
                </c:pt>
                <c:pt idx="24963">
                  <c:v>4.534441E-5</c:v>
                </c:pt>
                <c:pt idx="24964">
                  <c:v>4.476593E-5</c:v>
                </c:pt>
                <c:pt idx="24965">
                  <c:v>4.4547359999999997E-5</c:v>
                </c:pt>
                <c:pt idx="24966">
                  <c:v>4.456087E-5</c:v>
                </c:pt>
                <c:pt idx="24967">
                  <c:v>4.4486359999999999E-5</c:v>
                </c:pt>
                <c:pt idx="24968">
                  <c:v>4.4091080000000001E-5</c:v>
                </c:pt>
                <c:pt idx="24969">
                  <c:v>4.4082770000000002E-5</c:v>
                </c:pt>
                <c:pt idx="24970">
                  <c:v>4.3914110000000001E-5</c:v>
                </c:pt>
                <c:pt idx="24971">
                  <c:v>4.3546179999999999E-5</c:v>
                </c:pt>
                <c:pt idx="24972">
                  <c:v>4.3554870000000003E-5</c:v>
                </c:pt>
                <c:pt idx="24973">
                  <c:v>4.3698420000000003E-5</c:v>
                </c:pt>
                <c:pt idx="24974">
                  <c:v>4.3768369999999997E-5</c:v>
                </c:pt>
                <c:pt idx="24975">
                  <c:v>4.3818739999999997E-5</c:v>
                </c:pt>
                <c:pt idx="24976">
                  <c:v>4.3825999999999997E-5</c:v>
                </c:pt>
                <c:pt idx="24977">
                  <c:v>4.3578290000000002E-5</c:v>
                </c:pt>
                <c:pt idx="24978">
                  <c:v>4.3563550000000001E-5</c:v>
                </c:pt>
                <c:pt idx="24979">
                  <c:v>4.332419E-5</c:v>
                </c:pt>
                <c:pt idx="24980">
                  <c:v>4.3164870000000002E-5</c:v>
                </c:pt>
                <c:pt idx="24981">
                  <c:v>4.314304E-5</c:v>
                </c:pt>
                <c:pt idx="24982">
                  <c:v>4.304744E-5</c:v>
                </c:pt>
                <c:pt idx="24983">
                  <c:v>4.3342869999999999E-5</c:v>
                </c:pt>
                <c:pt idx="24984">
                  <c:v>4.3681989999999999E-5</c:v>
                </c:pt>
                <c:pt idx="24985">
                  <c:v>4.3955670000000001E-5</c:v>
                </c:pt>
                <c:pt idx="24986">
                  <c:v>4.3682700000000001E-5</c:v>
                </c:pt>
                <c:pt idx="24987">
                  <c:v>4.386653E-5</c:v>
                </c:pt>
                <c:pt idx="24988">
                  <c:v>4.3991349999999997E-5</c:v>
                </c:pt>
                <c:pt idx="24989">
                  <c:v>4.3820309999999999E-5</c:v>
                </c:pt>
                <c:pt idx="24990">
                  <c:v>4.4153889999999997E-5</c:v>
                </c:pt>
                <c:pt idx="24991">
                  <c:v>4.4216399999999999E-5</c:v>
                </c:pt>
                <c:pt idx="24992">
                  <c:v>4.3723619999999997E-5</c:v>
                </c:pt>
                <c:pt idx="24993">
                  <c:v>4.3812949999999999E-5</c:v>
                </c:pt>
                <c:pt idx="24994">
                  <c:v>4.4001139999999997E-5</c:v>
                </c:pt>
                <c:pt idx="24995">
                  <c:v>4.3844419999999998E-5</c:v>
                </c:pt>
                <c:pt idx="24996">
                  <c:v>4.3954210000000001E-5</c:v>
                </c:pt>
                <c:pt idx="24997">
                  <c:v>4.3951449999999997E-5</c:v>
                </c:pt>
                <c:pt idx="24998">
                  <c:v>4.4128049999999998E-5</c:v>
                </c:pt>
                <c:pt idx="24999">
                  <c:v>4.4161320000000002E-5</c:v>
                </c:pt>
                <c:pt idx="25000">
                  <c:v>4.4521460000000001E-5</c:v>
                </c:pt>
                <c:pt idx="25001">
                  <c:v>4.4892470000000002E-5</c:v>
                </c:pt>
                <c:pt idx="25002">
                  <c:v>4.4485420000000001E-5</c:v>
                </c:pt>
                <c:pt idx="25003">
                  <c:v>4.4637829999999997E-5</c:v>
                </c:pt>
                <c:pt idx="25004">
                  <c:v>4.4458059999999998E-5</c:v>
                </c:pt>
                <c:pt idx="25005">
                  <c:v>4.4574119999999999E-5</c:v>
                </c:pt>
                <c:pt idx="25006">
                  <c:v>4.4075919999999997E-5</c:v>
                </c:pt>
                <c:pt idx="25007">
                  <c:v>4.3983010000000003E-5</c:v>
                </c:pt>
                <c:pt idx="25008">
                  <c:v>4.4073599999999998E-5</c:v>
                </c:pt>
                <c:pt idx="25009">
                  <c:v>4.4452749999999999E-5</c:v>
                </c:pt>
                <c:pt idx="25010">
                  <c:v>4.45444E-5</c:v>
                </c:pt>
                <c:pt idx="25011">
                  <c:v>4.416401E-5</c:v>
                </c:pt>
                <c:pt idx="25012">
                  <c:v>4.3946419999999998E-5</c:v>
                </c:pt>
                <c:pt idx="25013">
                  <c:v>4.3457339999999998E-5</c:v>
                </c:pt>
                <c:pt idx="25014">
                  <c:v>4.354697E-5</c:v>
                </c:pt>
                <c:pt idx="25015">
                  <c:v>4.3329230000000001E-5</c:v>
                </c:pt>
                <c:pt idx="25016">
                  <c:v>4.3428479999999998E-5</c:v>
                </c:pt>
                <c:pt idx="25017">
                  <c:v>4.3048109999999999E-5</c:v>
                </c:pt>
                <c:pt idx="25018">
                  <c:v>4.303688E-5</c:v>
                </c:pt>
                <c:pt idx="25019">
                  <c:v>4.2796629999999998E-5</c:v>
                </c:pt>
                <c:pt idx="25020">
                  <c:v>4.3165350000000002E-5</c:v>
                </c:pt>
                <c:pt idx="25021">
                  <c:v>4.3078319999999999E-5</c:v>
                </c:pt>
                <c:pt idx="25022">
                  <c:v>4.2815580000000002E-5</c:v>
                </c:pt>
                <c:pt idx="25023">
                  <c:v>4.293353E-5</c:v>
                </c:pt>
                <c:pt idx="25024">
                  <c:v>4.2991660000000001E-5</c:v>
                </c:pt>
                <c:pt idx="25025">
                  <c:v>4.2833339999999998E-5</c:v>
                </c:pt>
                <c:pt idx="25026">
                  <c:v>4.283492E-5</c:v>
                </c:pt>
                <c:pt idx="25027">
                  <c:v>4.2894810000000002E-5</c:v>
                </c:pt>
                <c:pt idx="25028">
                  <c:v>4.2887240000000001E-5</c:v>
                </c:pt>
                <c:pt idx="25029">
                  <c:v>4.286592E-5</c:v>
                </c:pt>
                <c:pt idx="25030">
                  <c:v>4.2687439999999997E-5</c:v>
                </c:pt>
                <c:pt idx="25031">
                  <c:v>4.289314E-5</c:v>
                </c:pt>
                <c:pt idx="25032">
                  <c:v>4.2944880000000001E-5</c:v>
                </c:pt>
                <c:pt idx="25033">
                  <c:v>4.2703130000000003E-5</c:v>
                </c:pt>
                <c:pt idx="25034">
                  <c:v>4.2907919999999998E-5</c:v>
                </c:pt>
                <c:pt idx="25035">
                  <c:v>4.3143979999999998E-5</c:v>
                </c:pt>
                <c:pt idx="25036">
                  <c:v>4.3022570000000002E-5</c:v>
                </c:pt>
                <c:pt idx="25037">
                  <c:v>4.2899899999999999E-5</c:v>
                </c:pt>
                <c:pt idx="25038">
                  <c:v>4.2864159999999999E-5</c:v>
                </c:pt>
                <c:pt idx="25039">
                  <c:v>4.244145E-5</c:v>
                </c:pt>
                <c:pt idx="25040">
                  <c:v>4.2209270000000001E-5</c:v>
                </c:pt>
                <c:pt idx="25041">
                  <c:v>4.2134259999999998E-5</c:v>
                </c:pt>
                <c:pt idx="25042">
                  <c:v>4.2419709999999997E-5</c:v>
                </c:pt>
                <c:pt idx="25043">
                  <c:v>4.2612160000000002E-5</c:v>
                </c:pt>
                <c:pt idx="25044">
                  <c:v>4.2995019999999999E-5</c:v>
                </c:pt>
                <c:pt idx="25045">
                  <c:v>4.2951870000000003E-5</c:v>
                </c:pt>
                <c:pt idx="25046">
                  <c:v>4.3110610000000001E-5</c:v>
                </c:pt>
                <c:pt idx="25047">
                  <c:v>4.2899799999999999E-5</c:v>
                </c:pt>
                <c:pt idx="25048">
                  <c:v>4.2815200000000003E-5</c:v>
                </c:pt>
                <c:pt idx="25049">
                  <c:v>4.2306060000000002E-5</c:v>
                </c:pt>
                <c:pt idx="25050">
                  <c:v>4.2371040000000001E-5</c:v>
                </c:pt>
                <c:pt idx="25051">
                  <c:v>4.2282610000000001E-5</c:v>
                </c:pt>
                <c:pt idx="25052">
                  <c:v>4.2285640000000003E-5</c:v>
                </c:pt>
                <c:pt idx="25053">
                  <c:v>4.2464849999999997E-5</c:v>
                </c:pt>
                <c:pt idx="25054">
                  <c:v>4.2458040000000002E-5</c:v>
                </c:pt>
                <c:pt idx="25055">
                  <c:v>4.2335500000000001E-5</c:v>
                </c:pt>
                <c:pt idx="25056">
                  <c:v>4.2262670000000002E-5</c:v>
                </c:pt>
                <c:pt idx="25057">
                  <c:v>4.2137559999999998E-5</c:v>
                </c:pt>
                <c:pt idx="25058">
                  <c:v>4.2068080000000003E-5</c:v>
                </c:pt>
                <c:pt idx="25059">
                  <c:v>4.2187900000000003E-5</c:v>
                </c:pt>
                <c:pt idx="25060">
                  <c:v>4.2162649999999999E-5</c:v>
                </c:pt>
                <c:pt idx="25061">
                  <c:v>4.2117009999999997E-5</c:v>
                </c:pt>
                <c:pt idx="25062">
                  <c:v>4.2303279999999997E-5</c:v>
                </c:pt>
                <c:pt idx="25063">
                  <c:v>4.2392329999999999E-5</c:v>
                </c:pt>
                <c:pt idx="25064">
                  <c:v>4.267857E-5</c:v>
                </c:pt>
                <c:pt idx="25065">
                  <c:v>4.246712E-5</c:v>
                </c:pt>
                <c:pt idx="25066">
                  <c:v>4.2540039999999999E-5</c:v>
                </c:pt>
                <c:pt idx="25067">
                  <c:v>4.2465030000000003E-5</c:v>
                </c:pt>
                <c:pt idx="25068">
                  <c:v>4.254665E-5</c:v>
                </c:pt>
                <c:pt idx="25069">
                  <c:v>4.2797099999999997E-5</c:v>
                </c:pt>
                <c:pt idx="25070">
                  <c:v>4.2748399999999999E-5</c:v>
                </c:pt>
                <c:pt idx="25071">
                  <c:v>4.2559129999999999E-5</c:v>
                </c:pt>
                <c:pt idx="25072">
                  <c:v>4.2114950000000002E-5</c:v>
                </c:pt>
                <c:pt idx="25073">
                  <c:v>4.1495999999999997E-5</c:v>
                </c:pt>
                <c:pt idx="25074">
                  <c:v>4.1965000000000002E-5</c:v>
                </c:pt>
                <c:pt idx="25075">
                  <c:v>4.167263E-5</c:v>
                </c:pt>
                <c:pt idx="25076">
                  <c:v>4.1718629999999999E-5</c:v>
                </c:pt>
                <c:pt idx="25077">
                  <c:v>4.1378239999999999E-5</c:v>
                </c:pt>
                <c:pt idx="25078">
                  <c:v>4.166943E-5</c:v>
                </c:pt>
                <c:pt idx="25079">
                  <c:v>4.1771419999999999E-5</c:v>
                </c:pt>
                <c:pt idx="25080">
                  <c:v>4.1674259999999999E-5</c:v>
                </c:pt>
                <c:pt idx="25081">
                  <c:v>4.1854170000000001E-5</c:v>
                </c:pt>
                <c:pt idx="25082">
                  <c:v>4.1449119999999997E-5</c:v>
                </c:pt>
                <c:pt idx="25083">
                  <c:v>4.1445939999999998E-5</c:v>
                </c:pt>
                <c:pt idx="25084">
                  <c:v>4.1514789999999997E-5</c:v>
                </c:pt>
                <c:pt idx="25085">
                  <c:v>4.1584890000000002E-5</c:v>
                </c:pt>
                <c:pt idx="25086">
                  <c:v>4.1497430000000002E-5</c:v>
                </c:pt>
                <c:pt idx="25087">
                  <c:v>4.1526020000000003E-5</c:v>
                </c:pt>
                <c:pt idx="25088">
                  <c:v>4.175332E-5</c:v>
                </c:pt>
                <c:pt idx="25089">
                  <c:v>4.2041949999999998E-5</c:v>
                </c:pt>
                <c:pt idx="25090">
                  <c:v>4.2010820000000002E-5</c:v>
                </c:pt>
                <c:pt idx="25091">
                  <c:v>4.1872310000000003E-5</c:v>
                </c:pt>
                <c:pt idx="25092">
                  <c:v>4.1417220000000002E-5</c:v>
                </c:pt>
                <c:pt idx="25093">
                  <c:v>4.1794500000000001E-5</c:v>
                </c:pt>
                <c:pt idx="25094">
                  <c:v>4.1568179999999998E-5</c:v>
                </c:pt>
                <c:pt idx="25095">
                  <c:v>4.1495549999999999E-5</c:v>
                </c:pt>
                <c:pt idx="25096">
                  <c:v>4.1938050000000001E-5</c:v>
                </c:pt>
                <c:pt idx="25097">
                  <c:v>4.1988569999999998E-5</c:v>
                </c:pt>
                <c:pt idx="25098">
                  <c:v>4.1861019999999999E-5</c:v>
                </c:pt>
                <c:pt idx="25099">
                  <c:v>4.2204289999999998E-5</c:v>
                </c:pt>
                <c:pt idx="25100">
                  <c:v>4.1963769999999998E-5</c:v>
                </c:pt>
                <c:pt idx="25101">
                  <c:v>4.2102379999999997E-5</c:v>
                </c:pt>
                <c:pt idx="25102">
                  <c:v>4.1698069999999998E-5</c:v>
                </c:pt>
                <c:pt idx="25103">
                  <c:v>4.1708519999999997E-5</c:v>
                </c:pt>
                <c:pt idx="25104">
                  <c:v>4.1214400000000003E-5</c:v>
                </c:pt>
                <c:pt idx="25105">
                  <c:v>4.1061620000000001E-5</c:v>
                </c:pt>
                <c:pt idx="25106">
                  <c:v>4.0954829999999998E-5</c:v>
                </c:pt>
                <c:pt idx="25107">
                  <c:v>4.071308E-5</c:v>
                </c:pt>
                <c:pt idx="25108">
                  <c:v>4.066891E-5</c:v>
                </c:pt>
                <c:pt idx="25109">
                  <c:v>4.1013119999999997E-5</c:v>
                </c:pt>
                <c:pt idx="25110">
                  <c:v>4.112475E-5</c:v>
                </c:pt>
                <c:pt idx="25111">
                  <c:v>4.1023160000000001E-5</c:v>
                </c:pt>
                <c:pt idx="25112">
                  <c:v>4.0950679999999999E-5</c:v>
                </c:pt>
                <c:pt idx="25113">
                  <c:v>4.0943180000000003E-5</c:v>
                </c:pt>
                <c:pt idx="25114">
                  <c:v>4.0364129999999997E-5</c:v>
                </c:pt>
                <c:pt idx="25115">
                  <c:v>4.0613359999999997E-5</c:v>
                </c:pt>
                <c:pt idx="25116">
                  <c:v>4.0505759999999998E-5</c:v>
                </c:pt>
                <c:pt idx="25117">
                  <c:v>4.0725239999999997E-5</c:v>
                </c:pt>
                <c:pt idx="25118">
                  <c:v>4.0645310000000003E-5</c:v>
                </c:pt>
                <c:pt idx="25119">
                  <c:v>4.0627799999999997E-5</c:v>
                </c:pt>
                <c:pt idx="25120">
                  <c:v>4.0220869999999998E-5</c:v>
                </c:pt>
                <c:pt idx="25121">
                  <c:v>4.0458989999999999E-5</c:v>
                </c:pt>
                <c:pt idx="25122">
                  <c:v>4.0748280000000003E-5</c:v>
                </c:pt>
                <c:pt idx="25123">
                  <c:v>4.0761559999999997E-5</c:v>
                </c:pt>
                <c:pt idx="25124">
                  <c:v>4.0547979999999997E-5</c:v>
                </c:pt>
                <c:pt idx="25125">
                  <c:v>4.0742570000000003E-5</c:v>
                </c:pt>
                <c:pt idx="25126">
                  <c:v>4.107467E-5</c:v>
                </c:pt>
                <c:pt idx="25127">
                  <c:v>4.1293269999999998E-5</c:v>
                </c:pt>
                <c:pt idx="25128">
                  <c:v>4.1409960000000002E-5</c:v>
                </c:pt>
                <c:pt idx="25129">
                  <c:v>4.1341170000000001E-5</c:v>
                </c:pt>
                <c:pt idx="25130">
                  <c:v>4.1151120000000001E-5</c:v>
                </c:pt>
                <c:pt idx="25131">
                  <c:v>4.1120179999999998E-5</c:v>
                </c:pt>
                <c:pt idx="25132">
                  <c:v>4.0961950000000002E-5</c:v>
                </c:pt>
                <c:pt idx="25133">
                  <c:v>4.1119509999999999E-5</c:v>
                </c:pt>
                <c:pt idx="25134">
                  <c:v>4.1272330000000003E-5</c:v>
                </c:pt>
                <c:pt idx="25135">
                  <c:v>4.1419479999999997E-5</c:v>
                </c:pt>
                <c:pt idx="25136">
                  <c:v>4.1522910000000003E-5</c:v>
                </c:pt>
                <c:pt idx="25137">
                  <c:v>4.1248580000000002E-5</c:v>
                </c:pt>
                <c:pt idx="25138">
                  <c:v>4.0736489999999998E-5</c:v>
                </c:pt>
                <c:pt idx="25139">
                  <c:v>4.0424850000000003E-5</c:v>
                </c:pt>
                <c:pt idx="25140">
                  <c:v>4.0528280000000002E-5</c:v>
                </c:pt>
                <c:pt idx="25141">
                  <c:v>4.0445909999999999E-5</c:v>
                </c:pt>
                <c:pt idx="25142">
                  <c:v>4.0743920000000003E-5</c:v>
                </c:pt>
                <c:pt idx="25143">
                  <c:v>4.0725169999999999E-5</c:v>
                </c:pt>
                <c:pt idx="25144">
                  <c:v>4.0450269999999999E-5</c:v>
                </c:pt>
                <c:pt idx="25145">
                  <c:v>4.0159459999999998E-5</c:v>
                </c:pt>
                <c:pt idx="25146">
                  <c:v>3.9972319999999998E-5</c:v>
                </c:pt>
                <c:pt idx="25147">
                  <c:v>3.9879960000000002E-5</c:v>
                </c:pt>
                <c:pt idx="25148">
                  <c:v>3.9977829999999997E-5</c:v>
                </c:pt>
                <c:pt idx="25149">
                  <c:v>4.0080000000000003E-5</c:v>
                </c:pt>
                <c:pt idx="25150">
                  <c:v>4.026672E-5</c:v>
                </c:pt>
                <c:pt idx="25151">
                  <c:v>4.0157480000000002E-5</c:v>
                </c:pt>
                <c:pt idx="25152">
                  <c:v>4.03787E-5</c:v>
                </c:pt>
                <c:pt idx="25153">
                  <c:v>4.0416039999999997E-5</c:v>
                </c:pt>
                <c:pt idx="25154">
                  <c:v>4.0148850000000001E-5</c:v>
                </c:pt>
                <c:pt idx="25155">
                  <c:v>4.0485519999999999E-5</c:v>
                </c:pt>
                <c:pt idx="25156">
                  <c:v>4.0514630000000002E-5</c:v>
                </c:pt>
                <c:pt idx="25157">
                  <c:v>4.0478259999999999E-5</c:v>
                </c:pt>
                <c:pt idx="25158">
                  <c:v>3.9902050000000002E-5</c:v>
                </c:pt>
                <c:pt idx="25159">
                  <c:v>3.9781730000000001E-5</c:v>
                </c:pt>
                <c:pt idx="25160">
                  <c:v>3.9657619999999999E-5</c:v>
                </c:pt>
                <c:pt idx="25161">
                  <c:v>3.980787E-5</c:v>
                </c:pt>
                <c:pt idx="25162">
                  <c:v>3.9830940000000001E-5</c:v>
                </c:pt>
                <c:pt idx="25163">
                  <c:v>3.9729069999999997E-5</c:v>
                </c:pt>
                <c:pt idx="25164">
                  <c:v>3.9665539999999998E-5</c:v>
                </c:pt>
                <c:pt idx="25165">
                  <c:v>3.9807210000000001E-5</c:v>
                </c:pt>
                <c:pt idx="25166">
                  <c:v>4.0005390000000001E-5</c:v>
                </c:pt>
                <c:pt idx="25167">
                  <c:v>4.002524E-5</c:v>
                </c:pt>
                <c:pt idx="25168">
                  <c:v>3.9734190000000003E-5</c:v>
                </c:pt>
                <c:pt idx="25169">
                  <c:v>3.9582300000000002E-5</c:v>
                </c:pt>
                <c:pt idx="25170">
                  <c:v>3.9468309999999997E-5</c:v>
                </c:pt>
                <c:pt idx="25171">
                  <c:v>3.9350259999999999E-5</c:v>
                </c:pt>
                <c:pt idx="25172">
                  <c:v>3.9201600000000001E-5</c:v>
                </c:pt>
                <c:pt idx="25173">
                  <c:v>3.9182469999999998E-5</c:v>
                </c:pt>
                <c:pt idx="25174">
                  <c:v>3.9206090000000003E-5</c:v>
                </c:pt>
                <c:pt idx="25175">
                  <c:v>3.9368920000000003E-5</c:v>
                </c:pt>
                <c:pt idx="25176">
                  <c:v>3.9499229999999998E-5</c:v>
                </c:pt>
                <c:pt idx="25177">
                  <c:v>3.959418E-5</c:v>
                </c:pt>
                <c:pt idx="25178">
                  <c:v>3.9608389999999998E-5</c:v>
                </c:pt>
                <c:pt idx="25179">
                  <c:v>3.9519869999999999E-5</c:v>
                </c:pt>
                <c:pt idx="25180">
                  <c:v>3.9369660000000001E-5</c:v>
                </c:pt>
                <c:pt idx="25181">
                  <c:v>3.9648689999999998E-5</c:v>
                </c:pt>
                <c:pt idx="25182">
                  <c:v>3.9784309999999999E-5</c:v>
                </c:pt>
                <c:pt idx="25183">
                  <c:v>3.9621730000000003E-5</c:v>
                </c:pt>
                <c:pt idx="25184">
                  <c:v>3.9609800000000001E-5</c:v>
                </c:pt>
                <c:pt idx="25185">
                  <c:v>3.9541469999999999E-5</c:v>
                </c:pt>
                <c:pt idx="25186">
                  <c:v>3.9789829999999998E-5</c:v>
                </c:pt>
                <c:pt idx="25187">
                  <c:v>3.9730310000000002E-5</c:v>
                </c:pt>
                <c:pt idx="25188">
                  <c:v>3.9840019999999999E-5</c:v>
                </c:pt>
                <c:pt idx="25189">
                  <c:v>3.9699049999999997E-5</c:v>
                </c:pt>
                <c:pt idx="25190">
                  <c:v>3.9449339999999998E-5</c:v>
                </c:pt>
                <c:pt idx="25191">
                  <c:v>3.9368210000000001E-5</c:v>
                </c:pt>
                <c:pt idx="25192">
                  <c:v>3.930475E-5</c:v>
                </c:pt>
                <c:pt idx="25193">
                  <c:v>3.9065289999999999E-5</c:v>
                </c:pt>
                <c:pt idx="25194">
                  <c:v>3.876588E-5</c:v>
                </c:pt>
                <c:pt idx="25195">
                  <c:v>3.8541850000000001E-5</c:v>
                </c:pt>
                <c:pt idx="25196">
                  <c:v>3.8611120000000002E-5</c:v>
                </c:pt>
                <c:pt idx="25197">
                  <c:v>3.8883810000000003E-5</c:v>
                </c:pt>
                <c:pt idx="25198">
                  <c:v>3.91456E-5</c:v>
                </c:pt>
                <c:pt idx="25199">
                  <c:v>3.8999709999999999E-5</c:v>
                </c:pt>
                <c:pt idx="25200">
                  <c:v>3.9389240000000002E-5</c:v>
                </c:pt>
                <c:pt idx="25201">
                  <c:v>3.9411769999999999E-5</c:v>
                </c:pt>
                <c:pt idx="25202">
                  <c:v>3.929525E-5</c:v>
                </c:pt>
                <c:pt idx="25203">
                  <c:v>3.9261190000000002E-5</c:v>
                </c:pt>
                <c:pt idx="25204">
                  <c:v>3.970277E-5</c:v>
                </c:pt>
                <c:pt idx="25205">
                  <c:v>3.9866939999999999E-5</c:v>
                </c:pt>
                <c:pt idx="25206">
                  <c:v>3.9717749999999998E-5</c:v>
                </c:pt>
                <c:pt idx="25207">
                  <c:v>3.9581669999999999E-5</c:v>
                </c:pt>
                <c:pt idx="25208">
                  <c:v>3.9258170000000001E-5</c:v>
                </c:pt>
                <c:pt idx="25209">
                  <c:v>3.9248680000000001E-5</c:v>
                </c:pt>
                <c:pt idx="25210">
                  <c:v>3.9089589999999999E-5</c:v>
                </c:pt>
                <c:pt idx="25211">
                  <c:v>3.9014509999999998E-5</c:v>
                </c:pt>
                <c:pt idx="25212">
                  <c:v>3.9081610000000003E-5</c:v>
                </c:pt>
                <c:pt idx="25213">
                  <c:v>3.9189220000000002E-5</c:v>
                </c:pt>
                <c:pt idx="25214">
                  <c:v>3.9241559999999998E-5</c:v>
                </c:pt>
                <c:pt idx="25215">
                  <c:v>3.9241530000000002E-5</c:v>
                </c:pt>
                <c:pt idx="25216">
                  <c:v>3.910966E-5</c:v>
                </c:pt>
                <c:pt idx="25217">
                  <c:v>3.8716279999999999E-5</c:v>
                </c:pt>
                <c:pt idx="25218">
                  <c:v>3.892417E-5</c:v>
                </c:pt>
                <c:pt idx="25219">
                  <c:v>3.8892829999999997E-5</c:v>
                </c:pt>
                <c:pt idx="25220">
                  <c:v>3.9341249999999999E-5</c:v>
                </c:pt>
                <c:pt idx="25221">
                  <c:v>3.9286840000000001E-5</c:v>
                </c:pt>
                <c:pt idx="25222">
                  <c:v>3.9453160000000001E-5</c:v>
                </c:pt>
                <c:pt idx="25223">
                  <c:v>3.9128429999999998E-5</c:v>
                </c:pt>
                <c:pt idx="25224">
                  <c:v>3.9082879999999997E-5</c:v>
                </c:pt>
                <c:pt idx="25225">
                  <c:v>3.90341E-5</c:v>
                </c:pt>
                <c:pt idx="25226">
                  <c:v>3.9233639999999999E-5</c:v>
                </c:pt>
                <c:pt idx="25227">
                  <c:v>3.9261390000000003E-5</c:v>
                </c:pt>
                <c:pt idx="25228">
                  <c:v>3.9241739999999997E-5</c:v>
                </c:pt>
                <c:pt idx="25229">
                  <c:v>3.8919089999999997E-5</c:v>
                </c:pt>
                <c:pt idx="25230">
                  <c:v>3.8788919999999999E-5</c:v>
                </c:pt>
                <c:pt idx="25231">
                  <c:v>3.8698149999999998E-5</c:v>
                </c:pt>
                <c:pt idx="25232">
                  <c:v>3.860024E-5</c:v>
                </c:pt>
                <c:pt idx="25233">
                  <c:v>3.8448219999999997E-5</c:v>
                </c:pt>
                <c:pt idx="25234">
                  <c:v>3.8128340000000002E-5</c:v>
                </c:pt>
                <c:pt idx="25235">
                  <c:v>3.7720150000000002E-5</c:v>
                </c:pt>
                <c:pt idx="25236">
                  <c:v>3.7949730000000002E-5</c:v>
                </c:pt>
                <c:pt idx="25237">
                  <c:v>3.8058659999999999E-5</c:v>
                </c:pt>
                <c:pt idx="25238">
                  <c:v>3.8215369999999998E-5</c:v>
                </c:pt>
                <c:pt idx="25239">
                  <c:v>3.7960070000000001E-5</c:v>
                </c:pt>
                <c:pt idx="25240">
                  <c:v>3.8079859999999998E-5</c:v>
                </c:pt>
                <c:pt idx="25241">
                  <c:v>3.7930759999999997E-5</c:v>
                </c:pt>
                <c:pt idx="25242">
                  <c:v>3.8142609999999997E-5</c:v>
                </c:pt>
                <c:pt idx="25243">
                  <c:v>3.8368100000000003E-5</c:v>
                </c:pt>
                <c:pt idx="25244">
                  <c:v>3.8344350000000002E-5</c:v>
                </c:pt>
                <c:pt idx="25245">
                  <c:v>3.8356950000000002E-5</c:v>
                </c:pt>
                <c:pt idx="25246">
                  <c:v>3.8369230000000001E-5</c:v>
                </c:pt>
                <c:pt idx="25247">
                  <c:v>3.841572E-5</c:v>
                </c:pt>
                <c:pt idx="25248">
                  <c:v>3.8557860000000003E-5</c:v>
                </c:pt>
                <c:pt idx="25249">
                  <c:v>3.8313299999999998E-5</c:v>
                </c:pt>
                <c:pt idx="25250">
                  <c:v>3.826247E-5</c:v>
                </c:pt>
                <c:pt idx="25251">
                  <c:v>3.8153330000000002E-5</c:v>
                </c:pt>
                <c:pt idx="25252">
                  <c:v>3.8238039999999998E-5</c:v>
                </c:pt>
                <c:pt idx="25253">
                  <c:v>3.8041789999999998E-5</c:v>
                </c:pt>
                <c:pt idx="25254">
                  <c:v>3.8077010000000002E-5</c:v>
                </c:pt>
                <c:pt idx="25255">
                  <c:v>3.772972E-5</c:v>
                </c:pt>
                <c:pt idx="25256">
                  <c:v>3.7987249999999998E-5</c:v>
                </c:pt>
                <c:pt idx="25257">
                  <c:v>3.8163759999999999E-5</c:v>
                </c:pt>
                <c:pt idx="25258">
                  <c:v>3.7955140000000001E-5</c:v>
                </c:pt>
                <c:pt idx="25259">
                  <c:v>3.7937739999999997E-5</c:v>
                </c:pt>
                <c:pt idx="25260">
                  <c:v>3.7754240000000001E-5</c:v>
                </c:pt>
                <c:pt idx="25261">
                  <c:v>3.7608909999999999E-5</c:v>
                </c:pt>
                <c:pt idx="25262">
                  <c:v>3.7416180000000001E-5</c:v>
                </c:pt>
                <c:pt idx="25263">
                  <c:v>3.7611699999999998E-5</c:v>
                </c:pt>
                <c:pt idx="25264">
                  <c:v>3.7699240000000003E-5</c:v>
                </c:pt>
                <c:pt idx="25265">
                  <c:v>3.7647800000000002E-5</c:v>
                </c:pt>
                <c:pt idx="25266">
                  <c:v>3.7553679999999998E-5</c:v>
                </c:pt>
                <c:pt idx="25267">
                  <c:v>3.7389460000000002E-5</c:v>
                </c:pt>
                <c:pt idx="25268">
                  <c:v>3.7479160000000003E-5</c:v>
                </c:pt>
                <c:pt idx="25269">
                  <c:v>3.752416E-5</c:v>
                </c:pt>
                <c:pt idx="25270">
                  <c:v>3.7414669999999997E-5</c:v>
                </c:pt>
                <c:pt idx="25271">
                  <c:v>3.7286570000000001E-5</c:v>
                </c:pt>
                <c:pt idx="25272">
                  <c:v>3.709951E-5</c:v>
                </c:pt>
                <c:pt idx="25273">
                  <c:v>3.7014029999999997E-5</c:v>
                </c:pt>
                <c:pt idx="25274">
                  <c:v>3.7197550000000001E-5</c:v>
                </c:pt>
                <c:pt idx="25275">
                  <c:v>3.750315E-5</c:v>
                </c:pt>
                <c:pt idx="25276">
                  <c:v>3.7461459999999998E-5</c:v>
                </c:pt>
                <c:pt idx="25277">
                  <c:v>3.7540000000000003E-5</c:v>
                </c:pt>
                <c:pt idx="25278">
                  <c:v>3.7617129999999998E-5</c:v>
                </c:pt>
                <c:pt idx="25279">
                  <c:v>3.7673519999999999E-5</c:v>
                </c:pt>
                <c:pt idx="25280">
                  <c:v>3.7879349999999998E-5</c:v>
                </c:pt>
                <c:pt idx="25281">
                  <c:v>3.8071129999999997E-5</c:v>
                </c:pt>
                <c:pt idx="25282">
                  <c:v>3.8362470000000002E-5</c:v>
                </c:pt>
                <c:pt idx="25283">
                  <c:v>3.8249430000000002E-5</c:v>
                </c:pt>
                <c:pt idx="25284">
                  <c:v>3.8345829999999997E-5</c:v>
                </c:pt>
                <c:pt idx="25285">
                  <c:v>3.848372E-5</c:v>
                </c:pt>
                <c:pt idx="25286">
                  <c:v>3.8334850000000001E-5</c:v>
                </c:pt>
                <c:pt idx="25287">
                  <c:v>3.8445619999999998E-5</c:v>
                </c:pt>
                <c:pt idx="25288">
                  <c:v>3.8653009999999998E-5</c:v>
                </c:pt>
                <c:pt idx="25289">
                  <c:v>3.8208489999999998E-5</c:v>
                </c:pt>
                <c:pt idx="25290">
                  <c:v>3.7503419999999999E-5</c:v>
                </c:pt>
                <c:pt idx="25291">
                  <c:v>3.7111050000000001E-5</c:v>
                </c:pt>
                <c:pt idx="25292">
                  <c:v>3.7159010000000002E-5</c:v>
                </c:pt>
                <c:pt idx="25293">
                  <c:v>3.7088960000000001E-5</c:v>
                </c:pt>
                <c:pt idx="25294">
                  <c:v>3.7478699999999997E-5</c:v>
                </c:pt>
                <c:pt idx="25295">
                  <c:v>3.781893E-5</c:v>
                </c:pt>
                <c:pt idx="25296">
                  <c:v>3.8261279999999998E-5</c:v>
                </c:pt>
                <c:pt idx="25297">
                  <c:v>3.8018870000000001E-5</c:v>
                </c:pt>
                <c:pt idx="25298">
                  <c:v>3.789613E-5</c:v>
                </c:pt>
                <c:pt idx="25299">
                  <c:v>3.7932899999999997E-5</c:v>
                </c:pt>
                <c:pt idx="25300">
                  <c:v>3.7925620000000003E-5</c:v>
                </c:pt>
                <c:pt idx="25301">
                  <c:v>3.8129629999999997E-5</c:v>
                </c:pt>
                <c:pt idx="25302">
                  <c:v>3.8130909999999998E-5</c:v>
                </c:pt>
                <c:pt idx="25303">
                  <c:v>3.7987059999999998E-5</c:v>
                </c:pt>
                <c:pt idx="25304">
                  <c:v>3.76777E-5</c:v>
                </c:pt>
                <c:pt idx="25305">
                  <c:v>3.7590660000000003E-5</c:v>
                </c:pt>
                <c:pt idx="25306">
                  <c:v>3.7827110000000003E-5</c:v>
                </c:pt>
                <c:pt idx="25307">
                  <c:v>3.803048E-5</c:v>
                </c:pt>
                <c:pt idx="25308">
                  <c:v>3.8330539999999998E-5</c:v>
                </c:pt>
                <c:pt idx="25309">
                  <c:v>3.8591199999999997E-5</c:v>
                </c:pt>
                <c:pt idx="25310">
                  <c:v>3.8597309999999998E-5</c:v>
                </c:pt>
                <c:pt idx="25311">
                  <c:v>3.840826E-5</c:v>
                </c:pt>
                <c:pt idx="25312">
                  <c:v>3.829444E-5</c:v>
                </c:pt>
                <c:pt idx="25313">
                  <c:v>3.785138E-5</c:v>
                </c:pt>
                <c:pt idx="25314">
                  <c:v>3.7697129999999997E-5</c:v>
                </c:pt>
                <c:pt idx="25315">
                  <c:v>3.7422590000000002E-5</c:v>
                </c:pt>
                <c:pt idx="25316">
                  <c:v>3.7923100000000003E-5</c:v>
                </c:pt>
                <c:pt idx="25317">
                  <c:v>3.816484E-5</c:v>
                </c:pt>
                <c:pt idx="25318">
                  <c:v>3.8333079999999999E-5</c:v>
                </c:pt>
                <c:pt idx="25319">
                  <c:v>3.8270150000000002E-5</c:v>
                </c:pt>
                <c:pt idx="25320">
                  <c:v>3.7964660000000003E-5</c:v>
                </c:pt>
                <c:pt idx="25321">
                  <c:v>3.7855070000000001E-5</c:v>
                </c:pt>
                <c:pt idx="25322">
                  <c:v>3.7513969999999998E-5</c:v>
                </c:pt>
                <c:pt idx="25323">
                  <c:v>3.7286609999999997E-5</c:v>
                </c:pt>
                <c:pt idx="25324">
                  <c:v>3.7179450000000002E-5</c:v>
                </c:pt>
                <c:pt idx="25325">
                  <c:v>3.7058580000000003E-5</c:v>
                </c:pt>
                <c:pt idx="25326">
                  <c:v>3.7001520000000003E-5</c:v>
                </c:pt>
                <c:pt idx="25327">
                  <c:v>3.677607E-5</c:v>
                </c:pt>
                <c:pt idx="25328">
                  <c:v>3.6642150000000003E-5</c:v>
                </c:pt>
                <c:pt idx="25329">
                  <c:v>3.6856110000000002E-5</c:v>
                </c:pt>
                <c:pt idx="25330">
                  <c:v>3.717332E-5</c:v>
                </c:pt>
                <c:pt idx="25331">
                  <c:v>3.7443339999999997E-5</c:v>
                </c:pt>
                <c:pt idx="25332">
                  <c:v>3.734583E-5</c:v>
                </c:pt>
                <c:pt idx="25333">
                  <c:v>3.7292439999999998E-5</c:v>
                </c:pt>
                <c:pt idx="25334">
                  <c:v>3.693629E-5</c:v>
                </c:pt>
                <c:pt idx="25335">
                  <c:v>3.6886930000000003E-5</c:v>
                </c:pt>
                <c:pt idx="25336">
                  <c:v>3.6676669999999999E-5</c:v>
                </c:pt>
                <c:pt idx="25337">
                  <c:v>3.681482E-5</c:v>
                </c:pt>
                <c:pt idx="25338">
                  <c:v>3.6999989999999997E-5</c:v>
                </c:pt>
                <c:pt idx="25339">
                  <c:v>3.6640039999999998E-5</c:v>
                </c:pt>
                <c:pt idx="25340">
                  <c:v>3.6488949999999999E-5</c:v>
                </c:pt>
                <c:pt idx="25341">
                  <c:v>3.6490659999999997E-5</c:v>
                </c:pt>
                <c:pt idx="25342">
                  <c:v>3.657372E-5</c:v>
                </c:pt>
                <c:pt idx="25343">
                  <c:v>3.6800020000000001E-5</c:v>
                </c:pt>
                <c:pt idx="25344">
                  <c:v>3.6881619999999997E-5</c:v>
                </c:pt>
                <c:pt idx="25345">
                  <c:v>3.6634760000000001E-5</c:v>
                </c:pt>
                <c:pt idx="25346">
                  <c:v>3.6376749999999997E-5</c:v>
                </c:pt>
                <c:pt idx="25347">
                  <c:v>3.6260439999999999E-5</c:v>
                </c:pt>
                <c:pt idx="25348">
                  <c:v>3.6242409999999998E-5</c:v>
                </c:pt>
                <c:pt idx="25349">
                  <c:v>3.6106119999999998E-5</c:v>
                </c:pt>
                <c:pt idx="25350">
                  <c:v>3.6097209999999998E-5</c:v>
                </c:pt>
                <c:pt idx="25351">
                  <c:v>3.6388270000000003E-5</c:v>
                </c:pt>
                <c:pt idx="25352">
                  <c:v>3.6231739999999997E-5</c:v>
                </c:pt>
                <c:pt idx="25353">
                  <c:v>3.6357450000000002E-5</c:v>
                </c:pt>
                <c:pt idx="25354">
                  <c:v>3.6554979999999997E-5</c:v>
                </c:pt>
                <c:pt idx="25355">
                  <c:v>3.631432E-5</c:v>
                </c:pt>
                <c:pt idx="25356">
                  <c:v>3.6315800000000002E-5</c:v>
                </c:pt>
                <c:pt idx="25357">
                  <c:v>3.5728990000000002E-5</c:v>
                </c:pt>
                <c:pt idx="25358">
                  <c:v>3.570871E-5</c:v>
                </c:pt>
                <c:pt idx="25359">
                  <c:v>3.5785750000000002E-5</c:v>
                </c:pt>
                <c:pt idx="25360">
                  <c:v>3.585566E-5</c:v>
                </c:pt>
                <c:pt idx="25361">
                  <c:v>3.598827E-5</c:v>
                </c:pt>
                <c:pt idx="25362">
                  <c:v>3.5832130000000001E-5</c:v>
                </c:pt>
                <c:pt idx="25363">
                  <c:v>3.591794E-5</c:v>
                </c:pt>
                <c:pt idx="25364">
                  <c:v>3.5891569999999998E-5</c:v>
                </c:pt>
                <c:pt idx="25365">
                  <c:v>3.5942290000000002E-5</c:v>
                </c:pt>
                <c:pt idx="25366">
                  <c:v>3.6185710000000002E-5</c:v>
                </c:pt>
                <c:pt idx="25367">
                  <c:v>3.617222E-5</c:v>
                </c:pt>
                <c:pt idx="25368">
                  <c:v>3.588443E-5</c:v>
                </c:pt>
                <c:pt idx="25369">
                  <c:v>3.5934379999999998E-5</c:v>
                </c:pt>
                <c:pt idx="25370">
                  <c:v>3.5640019999999999E-5</c:v>
                </c:pt>
                <c:pt idx="25371">
                  <c:v>3.5952999999999999E-5</c:v>
                </c:pt>
                <c:pt idx="25372">
                  <c:v>3.5639170000000001E-5</c:v>
                </c:pt>
                <c:pt idx="25373">
                  <c:v>3.5770460000000003E-5</c:v>
                </c:pt>
                <c:pt idx="25374">
                  <c:v>3.557097E-5</c:v>
                </c:pt>
                <c:pt idx="25375">
                  <c:v>3.5714969999999997E-5</c:v>
                </c:pt>
                <c:pt idx="25376">
                  <c:v>3.5940360000000003E-5</c:v>
                </c:pt>
                <c:pt idx="25377">
                  <c:v>3.6105619999999997E-5</c:v>
                </c:pt>
                <c:pt idx="25378">
                  <c:v>3.6160020000000001E-5</c:v>
                </c:pt>
                <c:pt idx="25379">
                  <c:v>3.6127090000000001E-5</c:v>
                </c:pt>
                <c:pt idx="25380">
                  <c:v>3.6105649999999999E-5</c:v>
                </c:pt>
                <c:pt idx="25381">
                  <c:v>3.6078709999999998E-5</c:v>
                </c:pt>
                <c:pt idx="25382">
                  <c:v>3.5775480000000002E-5</c:v>
                </c:pt>
                <c:pt idx="25383">
                  <c:v>3.558831E-5</c:v>
                </c:pt>
                <c:pt idx="25384">
                  <c:v>3.5680509999999999E-5</c:v>
                </c:pt>
                <c:pt idx="25385">
                  <c:v>3.5800499999999997E-5</c:v>
                </c:pt>
                <c:pt idx="25386">
                  <c:v>3.5775439999999999E-5</c:v>
                </c:pt>
                <c:pt idx="25387">
                  <c:v>3.5574519999999998E-5</c:v>
                </c:pt>
                <c:pt idx="25388">
                  <c:v>3.5503200000000003E-5</c:v>
                </c:pt>
                <c:pt idx="25389">
                  <c:v>3.5438300000000003E-5</c:v>
                </c:pt>
                <c:pt idx="25390">
                  <c:v>3.5296690000000003E-5</c:v>
                </c:pt>
                <c:pt idx="25391">
                  <c:v>3.5377809999999999E-5</c:v>
                </c:pt>
                <c:pt idx="25392">
                  <c:v>3.4937580000000001E-5</c:v>
                </c:pt>
                <c:pt idx="25393">
                  <c:v>3.5113839999999999E-5</c:v>
                </c:pt>
                <c:pt idx="25394">
                  <c:v>3.5106089999999998E-5</c:v>
                </c:pt>
                <c:pt idx="25395">
                  <c:v>3.5352619999999999E-5</c:v>
                </c:pt>
                <c:pt idx="25396">
                  <c:v>3.5423270000000001E-5</c:v>
                </c:pt>
                <c:pt idx="25397">
                  <c:v>3.5367929999999999E-5</c:v>
                </c:pt>
                <c:pt idx="25398">
                  <c:v>3.5206970000000001E-5</c:v>
                </c:pt>
                <c:pt idx="25399">
                  <c:v>3.486404E-5</c:v>
                </c:pt>
                <c:pt idx="25400">
                  <c:v>3.4875130000000003E-5</c:v>
                </c:pt>
                <c:pt idx="25401">
                  <c:v>3.4825990000000001E-5</c:v>
                </c:pt>
                <c:pt idx="25402">
                  <c:v>3.5024219999999997E-5</c:v>
                </c:pt>
                <c:pt idx="25403">
                  <c:v>3.5160960000000002E-5</c:v>
                </c:pt>
                <c:pt idx="25404">
                  <c:v>3.5689219999999998E-5</c:v>
                </c:pt>
                <c:pt idx="25405">
                  <c:v>3.5920770000000001E-5</c:v>
                </c:pt>
                <c:pt idx="25406">
                  <c:v>3.5803699999999997E-5</c:v>
                </c:pt>
                <c:pt idx="25407">
                  <c:v>3.5338469999999998E-5</c:v>
                </c:pt>
                <c:pt idx="25408">
                  <c:v>3.5428810000000003E-5</c:v>
                </c:pt>
                <c:pt idx="25409">
                  <c:v>3.5271229999999997E-5</c:v>
                </c:pt>
                <c:pt idx="25410">
                  <c:v>3.5324329999999999E-5</c:v>
                </c:pt>
                <c:pt idx="25411">
                  <c:v>3.5060559999999998E-5</c:v>
                </c:pt>
                <c:pt idx="25412">
                  <c:v>3.5222650000000001E-5</c:v>
                </c:pt>
                <c:pt idx="25413">
                  <c:v>5.660126E-5</c:v>
                </c:pt>
                <c:pt idx="25414">
                  <c:v>6.789501E-5</c:v>
                </c:pt>
                <c:pt idx="25415">
                  <c:v>6.8516989999999994E-5</c:v>
                </c:pt>
                <c:pt idx="25416">
                  <c:v>6.3077160000000004E-5</c:v>
                </c:pt>
                <c:pt idx="25417">
                  <c:v>5.6237029999999999E-5</c:v>
                </c:pt>
                <c:pt idx="25418">
                  <c:v>5.0885260000000003E-5</c:v>
                </c:pt>
                <c:pt idx="25419">
                  <c:v>4.7473560000000003E-5</c:v>
                </c:pt>
                <c:pt idx="25420">
                  <c:v>4.5007469999999997E-5</c:v>
                </c:pt>
                <c:pt idx="25421">
                  <c:v>4.3144230000000001E-5</c:v>
                </c:pt>
                <c:pt idx="25422">
                  <c:v>4.1120900000000001E-5</c:v>
                </c:pt>
                <c:pt idx="25423">
                  <c:v>3.9335600000000003E-5</c:v>
                </c:pt>
                <c:pt idx="25424">
                  <c:v>3.8508859999999997E-5</c:v>
                </c:pt>
                <c:pt idx="25425">
                  <c:v>3.797759E-5</c:v>
                </c:pt>
                <c:pt idx="25426">
                  <c:v>3.7674720000000002E-5</c:v>
                </c:pt>
                <c:pt idx="25427">
                  <c:v>3.7429229999999999E-5</c:v>
                </c:pt>
                <c:pt idx="25428">
                  <c:v>3.7195450000000003E-5</c:v>
                </c:pt>
                <c:pt idx="25429">
                  <c:v>3.6978209999999998E-5</c:v>
                </c:pt>
                <c:pt idx="25430">
                  <c:v>3.6407450000000003E-5</c:v>
                </c:pt>
                <c:pt idx="25431">
                  <c:v>3.640092E-5</c:v>
                </c:pt>
                <c:pt idx="25432">
                  <c:v>3.6291319999999997E-5</c:v>
                </c:pt>
                <c:pt idx="25433">
                  <c:v>3.6180989999999997E-5</c:v>
                </c:pt>
                <c:pt idx="25434">
                  <c:v>3.5907690000000001E-5</c:v>
                </c:pt>
                <c:pt idx="25435">
                  <c:v>3.6082279999999997E-5</c:v>
                </c:pt>
                <c:pt idx="25436">
                  <c:v>3.5849439999999999E-5</c:v>
                </c:pt>
                <c:pt idx="25437">
                  <c:v>3.5766780000000003E-5</c:v>
                </c:pt>
                <c:pt idx="25438">
                  <c:v>3.5832550000000003E-5</c:v>
                </c:pt>
                <c:pt idx="25439">
                  <c:v>3.5855919999999998E-5</c:v>
                </c:pt>
                <c:pt idx="25440">
                  <c:v>3.588626E-5</c:v>
                </c:pt>
                <c:pt idx="25441">
                  <c:v>3.6138669999999998E-5</c:v>
                </c:pt>
                <c:pt idx="25442">
                  <c:v>3.5953830000000003E-5</c:v>
                </c:pt>
                <c:pt idx="25443">
                  <c:v>3.5545739999999997E-5</c:v>
                </c:pt>
                <c:pt idx="25444">
                  <c:v>3.5752769999999999E-5</c:v>
                </c:pt>
                <c:pt idx="25445">
                  <c:v>3.5673580000000002E-5</c:v>
                </c:pt>
                <c:pt idx="25446">
                  <c:v>3.5861020000000002E-5</c:v>
                </c:pt>
                <c:pt idx="25447">
                  <c:v>3.581188E-5</c:v>
                </c:pt>
                <c:pt idx="25448">
                  <c:v>3.570775E-5</c:v>
                </c:pt>
                <c:pt idx="25449">
                  <c:v>3.5426960000000002E-5</c:v>
                </c:pt>
                <c:pt idx="25450">
                  <c:v>3.537801E-5</c:v>
                </c:pt>
                <c:pt idx="25451">
                  <c:v>3.524521E-5</c:v>
                </c:pt>
                <c:pt idx="25452">
                  <c:v>3.5335410000000001E-5</c:v>
                </c:pt>
                <c:pt idx="25453">
                  <c:v>3.5322260000000003E-5</c:v>
                </c:pt>
                <c:pt idx="25454">
                  <c:v>3.5316260000000003E-5</c:v>
                </c:pt>
                <c:pt idx="25455">
                  <c:v>3.5754170000000002E-5</c:v>
                </c:pt>
                <c:pt idx="25456">
                  <c:v>3.6018059999999997E-5</c:v>
                </c:pt>
                <c:pt idx="25457">
                  <c:v>3.604648E-5</c:v>
                </c:pt>
                <c:pt idx="25458">
                  <c:v>3.5891849999999998E-5</c:v>
                </c:pt>
                <c:pt idx="25459">
                  <c:v>3.5659649999999997E-5</c:v>
                </c:pt>
                <c:pt idx="25460">
                  <c:v>3.5628849999999997E-5</c:v>
                </c:pt>
                <c:pt idx="25461">
                  <c:v>3.5576020000000001E-5</c:v>
                </c:pt>
                <c:pt idx="25462">
                  <c:v>3.5310469999999998E-5</c:v>
                </c:pt>
                <c:pt idx="25463">
                  <c:v>3.50908E-5</c:v>
                </c:pt>
                <c:pt idx="25464">
                  <c:v>3.4897020000000003E-5</c:v>
                </c:pt>
                <c:pt idx="25465">
                  <c:v>3.4877920000000002E-5</c:v>
                </c:pt>
                <c:pt idx="25466">
                  <c:v>3.5524939999999999E-5</c:v>
                </c:pt>
                <c:pt idx="25467">
                  <c:v>3.5494270000000001E-5</c:v>
                </c:pt>
                <c:pt idx="25468">
                  <c:v>3.5480549999999997E-5</c:v>
                </c:pt>
                <c:pt idx="25469">
                  <c:v>3.5304449999999997E-5</c:v>
                </c:pt>
                <c:pt idx="25470">
                  <c:v>3.5309950000000002E-5</c:v>
                </c:pt>
                <c:pt idx="25471">
                  <c:v>3.5481429999999998E-5</c:v>
                </c:pt>
                <c:pt idx="25472">
                  <c:v>3.536581E-5</c:v>
                </c:pt>
                <c:pt idx="25473">
                  <c:v>3.5294740000000002E-5</c:v>
                </c:pt>
                <c:pt idx="25474">
                  <c:v>3.5194760000000001E-5</c:v>
                </c:pt>
                <c:pt idx="25475">
                  <c:v>3.4997640000000001E-5</c:v>
                </c:pt>
                <c:pt idx="25476">
                  <c:v>3.4899730000000003E-5</c:v>
                </c:pt>
                <c:pt idx="25477">
                  <c:v>3.468978E-5</c:v>
                </c:pt>
                <c:pt idx="25478">
                  <c:v>3.4905230000000001E-5</c:v>
                </c:pt>
                <c:pt idx="25479">
                  <c:v>3.4788310000000001E-5</c:v>
                </c:pt>
                <c:pt idx="25480">
                  <c:v>3.5078489999999999E-5</c:v>
                </c:pt>
                <c:pt idx="25481">
                  <c:v>3.5063189999999999E-5</c:v>
                </c:pt>
                <c:pt idx="25482">
                  <c:v>3.5110870000000001E-5</c:v>
                </c:pt>
                <c:pt idx="25483">
                  <c:v>3.4896259999999997E-5</c:v>
                </c:pt>
                <c:pt idx="25484">
                  <c:v>3.491897E-5</c:v>
                </c:pt>
                <c:pt idx="25485">
                  <c:v>3.5277780000000002E-5</c:v>
                </c:pt>
                <c:pt idx="25486">
                  <c:v>3.5204779999999997E-5</c:v>
                </c:pt>
                <c:pt idx="25487">
                  <c:v>3.5279450000000003E-5</c:v>
                </c:pt>
                <c:pt idx="25488">
                  <c:v>3.5258600000000002E-5</c:v>
                </c:pt>
                <c:pt idx="25489">
                  <c:v>3.514059E-5</c:v>
                </c:pt>
                <c:pt idx="25490">
                  <c:v>3.5132819999999998E-5</c:v>
                </c:pt>
                <c:pt idx="25491">
                  <c:v>3.4981409999999998E-5</c:v>
                </c:pt>
                <c:pt idx="25492">
                  <c:v>3.5018190000000002E-5</c:v>
                </c:pt>
                <c:pt idx="25493">
                  <c:v>3.5247660000000002E-5</c:v>
                </c:pt>
                <c:pt idx="25494">
                  <c:v>3.5237790000000003E-5</c:v>
                </c:pt>
                <c:pt idx="25495">
                  <c:v>3.4987989999999997E-5</c:v>
                </c:pt>
                <c:pt idx="25496">
                  <c:v>3.504596E-5</c:v>
                </c:pt>
                <c:pt idx="25497">
                  <c:v>3.485658E-5</c:v>
                </c:pt>
                <c:pt idx="25498">
                  <c:v>3.4622880000000002E-5</c:v>
                </c:pt>
                <c:pt idx="25499">
                  <c:v>3.4605150000000002E-5</c:v>
                </c:pt>
                <c:pt idx="25500">
                  <c:v>3.4460569999999998E-5</c:v>
                </c:pt>
                <c:pt idx="25501">
                  <c:v>3.434272E-5</c:v>
                </c:pt>
                <c:pt idx="25502">
                  <c:v>3.4297700000000002E-5</c:v>
                </c:pt>
                <c:pt idx="25503">
                  <c:v>3.4650950000000001E-5</c:v>
                </c:pt>
                <c:pt idx="25504">
                  <c:v>3.4523829999999998E-5</c:v>
                </c:pt>
                <c:pt idx="25505">
                  <c:v>3.4805999999999998E-5</c:v>
                </c:pt>
                <c:pt idx="25506">
                  <c:v>3.459612E-5</c:v>
                </c:pt>
                <c:pt idx="25507">
                  <c:v>3.4513120000000001E-5</c:v>
                </c:pt>
                <c:pt idx="25508">
                  <c:v>3.4551120000000003E-5</c:v>
                </c:pt>
                <c:pt idx="25509">
                  <c:v>3.4425860000000002E-5</c:v>
                </c:pt>
                <c:pt idx="25510">
                  <c:v>3.459049E-5</c:v>
                </c:pt>
                <c:pt idx="25511">
                  <c:v>3.4707079999999997E-5</c:v>
                </c:pt>
                <c:pt idx="25512">
                  <c:v>3.4404840000000002E-5</c:v>
                </c:pt>
                <c:pt idx="25513">
                  <c:v>3.4460489999999999E-5</c:v>
                </c:pt>
                <c:pt idx="25514">
                  <c:v>3.4362729999999998E-5</c:v>
                </c:pt>
                <c:pt idx="25515">
                  <c:v>3.4329309999999997E-5</c:v>
                </c:pt>
                <c:pt idx="25516">
                  <c:v>3.4367369999999997E-5</c:v>
                </c:pt>
                <c:pt idx="25517">
                  <c:v>3.408999E-5</c:v>
                </c:pt>
                <c:pt idx="25518">
                  <c:v>3.4054139999999999E-5</c:v>
                </c:pt>
                <c:pt idx="25519">
                  <c:v>3.4178189999999997E-5</c:v>
                </c:pt>
                <c:pt idx="25520">
                  <c:v>3.3973890000000003E-5</c:v>
                </c:pt>
                <c:pt idx="25521">
                  <c:v>3.4076280000000003E-5</c:v>
                </c:pt>
                <c:pt idx="25522">
                  <c:v>3.4216369999999998E-5</c:v>
                </c:pt>
                <c:pt idx="25523">
                  <c:v>3.4094409999999997E-5</c:v>
                </c:pt>
                <c:pt idx="25524">
                  <c:v>3.3987879999999999E-5</c:v>
                </c:pt>
                <c:pt idx="25525">
                  <c:v>3.3635720000000002E-5</c:v>
                </c:pt>
                <c:pt idx="25526">
                  <c:v>3.3645980000000001E-5</c:v>
                </c:pt>
                <c:pt idx="25527">
                  <c:v>3.3363910000000002E-5</c:v>
                </c:pt>
                <c:pt idx="25528">
                  <c:v>3.3301559999999997E-5</c:v>
                </c:pt>
                <c:pt idx="25529">
                  <c:v>3.3563319999999999E-5</c:v>
                </c:pt>
                <c:pt idx="25530">
                  <c:v>3.3707849999999999E-5</c:v>
                </c:pt>
                <c:pt idx="25531">
                  <c:v>3.4095250000000002E-5</c:v>
                </c:pt>
                <c:pt idx="25532">
                  <c:v>3.3969279999999999E-5</c:v>
                </c:pt>
                <c:pt idx="25533">
                  <c:v>3.3935459999999998E-5</c:v>
                </c:pt>
                <c:pt idx="25534">
                  <c:v>3.3790590000000001E-5</c:v>
                </c:pt>
                <c:pt idx="25535">
                  <c:v>3.360712E-5</c:v>
                </c:pt>
                <c:pt idx="25536">
                  <c:v>3.356508E-5</c:v>
                </c:pt>
                <c:pt idx="25537">
                  <c:v>3.3714680000000003E-5</c:v>
                </c:pt>
                <c:pt idx="25538">
                  <c:v>3.3802020000000001E-5</c:v>
                </c:pt>
                <c:pt idx="25539">
                  <c:v>3.3418789999999999E-5</c:v>
                </c:pt>
                <c:pt idx="25540">
                  <c:v>3.3559100000000002E-5</c:v>
                </c:pt>
                <c:pt idx="25541">
                  <c:v>3.367357E-5</c:v>
                </c:pt>
                <c:pt idx="25542">
                  <c:v>3.3998780000000002E-5</c:v>
                </c:pt>
                <c:pt idx="25543">
                  <c:v>3.3824159999999998E-5</c:v>
                </c:pt>
                <c:pt idx="25544">
                  <c:v>3.3758779999999998E-5</c:v>
                </c:pt>
                <c:pt idx="25545">
                  <c:v>3.3963659999999999E-5</c:v>
                </c:pt>
                <c:pt idx="25546">
                  <c:v>3.3492440000000001E-5</c:v>
                </c:pt>
                <c:pt idx="25547">
                  <c:v>3.3731540000000003E-5</c:v>
                </c:pt>
                <c:pt idx="25548">
                  <c:v>3.3518759999999999E-5</c:v>
                </c:pt>
                <c:pt idx="25549">
                  <c:v>3.3568059999999999E-5</c:v>
                </c:pt>
                <c:pt idx="25550">
                  <c:v>3.3662299999999998E-5</c:v>
                </c:pt>
                <c:pt idx="25551">
                  <c:v>3.3607530000000002E-5</c:v>
                </c:pt>
                <c:pt idx="25552">
                  <c:v>3.3705809999999999E-5</c:v>
                </c:pt>
                <c:pt idx="25553">
                  <c:v>3.3533350000000003E-5</c:v>
                </c:pt>
                <c:pt idx="25554">
                  <c:v>3.3318480000000002E-5</c:v>
                </c:pt>
                <c:pt idx="25555">
                  <c:v>3.3139809999999998E-5</c:v>
                </c:pt>
                <c:pt idx="25556">
                  <c:v>3.2918879999999999E-5</c:v>
                </c:pt>
                <c:pt idx="25557">
                  <c:v>3.2697380000000002E-5</c:v>
                </c:pt>
                <c:pt idx="25558">
                  <c:v>3.2880640000000001E-5</c:v>
                </c:pt>
                <c:pt idx="25559">
                  <c:v>3.3020749999999997E-5</c:v>
                </c:pt>
                <c:pt idx="25560">
                  <c:v>3.292131E-5</c:v>
                </c:pt>
                <c:pt idx="25561">
                  <c:v>3.2937959999999999E-5</c:v>
                </c:pt>
                <c:pt idx="25562">
                  <c:v>3.2926219999999998E-5</c:v>
                </c:pt>
                <c:pt idx="25563">
                  <c:v>3.2881410000000001E-5</c:v>
                </c:pt>
                <c:pt idx="25564">
                  <c:v>3.2977510000000001E-5</c:v>
                </c:pt>
                <c:pt idx="25565">
                  <c:v>3.30452E-5</c:v>
                </c:pt>
                <c:pt idx="25566">
                  <c:v>3.3205540000000002E-5</c:v>
                </c:pt>
                <c:pt idx="25567">
                  <c:v>3.3377650000000001E-5</c:v>
                </c:pt>
                <c:pt idx="25568">
                  <c:v>3.3258930000000003E-5</c:v>
                </c:pt>
                <c:pt idx="25569">
                  <c:v>3.3246759999999999E-5</c:v>
                </c:pt>
                <c:pt idx="25570">
                  <c:v>3.3097079999999997E-5</c:v>
                </c:pt>
                <c:pt idx="25571">
                  <c:v>3.3196240000000002E-5</c:v>
                </c:pt>
                <c:pt idx="25572">
                  <c:v>3.3018059999999999E-5</c:v>
                </c:pt>
                <c:pt idx="25573">
                  <c:v>3.3181520000000002E-5</c:v>
                </c:pt>
                <c:pt idx="25574">
                  <c:v>3.3223080000000002E-5</c:v>
                </c:pt>
                <c:pt idx="25575">
                  <c:v>3.3017350000000003E-5</c:v>
                </c:pt>
                <c:pt idx="25576">
                  <c:v>3.2690010000000001E-5</c:v>
                </c:pt>
                <c:pt idx="25577">
                  <c:v>3.2657080000000001E-5</c:v>
                </c:pt>
                <c:pt idx="25578">
                  <c:v>3.284808E-5</c:v>
                </c:pt>
                <c:pt idx="25579">
                  <c:v>3.3006100000000002E-5</c:v>
                </c:pt>
                <c:pt idx="25580">
                  <c:v>3.295802E-5</c:v>
                </c:pt>
                <c:pt idx="25581">
                  <c:v>3.2952749999999997E-5</c:v>
                </c:pt>
                <c:pt idx="25582">
                  <c:v>3.3010830000000001E-5</c:v>
                </c:pt>
                <c:pt idx="25583">
                  <c:v>3.2886399999999997E-5</c:v>
                </c:pt>
                <c:pt idx="25584">
                  <c:v>3.2711520000000002E-5</c:v>
                </c:pt>
                <c:pt idx="25585">
                  <c:v>3.2947639999999999E-5</c:v>
                </c:pt>
                <c:pt idx="25586">
                  <c:v>3.2772499999999998E-5</c:v>
                </c:pt>
                <c:pt idx="25587">
                  <c:v>3.2747389999999997E-5</c:v>
                </c:pt>
                <c:pt idx="25588">
                  <c:v>3.2939299999999998E-5</c:v>
                </c:pt>
                <c:pt idx="25589">
                  <c:v>3.2871730000000001E-5</c:v>
                </c:pt>
                <c:pt idx="25590">
                  <c:v>3.296374E-5</c:v>
                </c:pt>
                <c:pt idx="25591">
                  <c:v>3.2913580000000001E-5</c:v>
                </c:pt>
                <c:pt idx="25592">
                  <c:v>3.3194130000000003E-5</c:v>
                </c:pt>
                <c:pt idx="25593">
                  <c:v>3.3082020000000001E-5</c:v>
                </c:pt>
                <c:pt idx="25594">
                  <c:v>3.3103930000000002E-5</c:v>
                </c:pt>
                <c:pt idx="25595">
                  <c:v>3.2888239999999997E-5</c:v>
                </c:pt>
                <c:pt idx="25596">
                  <c:v>3.2663419999999998E-5</c:v>
                </c:pt>
                <c:pt idx="25597">
                  <c:v>3.2517539999999998E-5</c:v>
                </c:pt>
                <c:pt idx="25598">
                  <c:v>3.2387059999999998E-5</c:v>
                </c:pt>
                <c:pt idx="25599">
                  <c:v>3.1872560000000001E-5</c:v>
                </c:pt>
                <c:pt idx="25600">
                  <c:v>3.2039239999999999E-5</c:v>
                </c:pt>
                <c:pt idx="25601">
                  <c:v>3.2178709999999998E-5</c:v>
                </c:pt>
                <c:pt idx="25602">
                  <c:v>3.244706E-5</c:v>
                </c:pt>
                <c:pt idx="25603">
                  <c:v>3.2883319999999999E-5</c:v>
                </c:pt>
                <c:pt idx="25604">
                  <c:v>3.2767320000000002E-5</c:v>
                </c:pt>
                <c:pt idx="25605">
                  <c:v>3.2486720000000003E-5</c:v>
                </c:pt>
                <c:pt idx="25606">
                  <c:v>3.2330450000000001E-5</c:v>
                </c:pt>
                <c:pt idx="25607">
                  <c:v>3.2241669999999998E-5</c:v>
                </c:pt>
                <c:pt idx="25608">
                  <c:v>3.2398550000000002E-5</c:v>
                </c:pt>
                <c:pt idx="25609">
                  <c:v>3.2386379999999997E-5</c:v>
                </c:pt>
                <c:pt idx="25610">
                  <c:v>3.2358240000000001E-5</c:v>
                </c:pt>
                <c:pt idx="25611">
                  <c:v>3.2027170000000002E-5</c:v>
                </c:pt>
                <c:pt idx="25612">
                  <c:v>3.200119E-5</c:v>
                </c:pt>
                <c:pt idx="25613">
                  <c:v>3.1871510000000002E-5</c:v>
                </c:pt>
                <c:pt idx="25614">
                  <c:v>3.182276E-5</c:v>
                </c:pt>
                <c:pt idx="25615">
                  <c:v>3.217486E-5</c:v>
                </c:pt>
                <c:pt idx="25616">
                  <c:v>3.2203180000000002E-5</c:v>
                </c:pt>
                <c:pt idx="25617">
                  <c:v>3.20966E-5</c:v>
                </c:pt>
                <c:pt idx="25618">
                  <c:v>3.1961110000000002E-5</c:v>
                </c:pt>
                <c:pt idx="25619">
                  <c:v>3.1718789999999998E-5</c:v>
                </c:pt>
                <c:pt idx="25620">
                  <c:v>3.1520680000000003E-5</c:v>
                </c:pt>
                <c:pt idx="25621">
                  <c:v>3.1526570000000002E-5</c:v>
                </c:pt>
                <c:pt idx="25622">
                  <c:v>3.1454459999999999E-5</c:v>
                </c:pt>
                <c:pt idx="25623">
                  <c:v>3.1239989999999998E-5</c:v>
                </c:pt>
                <c:pt idx="25624">
                  <c:v>3.1251409999999998E-5</c:v>
                </c:pt>
                <c:pt idx="25625">
                  <c:v>3.1274040000000002E-5</c:v>
                </c:pt>
                <c:pt idx="25626">
                  <c:v>3.1317910000000001E-5</c:v>
                </c:pt>
                <c:pt idx="25627">
                  <c:v>3.1587059999999998E-5</c:v>
                </c:pt>
                <c:pt idx="25628">
                  <c:v>3.1707310000000001E-5</c:v>
                </c:pt>
                <c:pt idx="25629">
                  <c:v>3.1708860000000001E-5</c:v>
                </c:pt>
                <c:pt idx="25630">
                  <c:v>3.198327E-5</c:v>
                </c:pt>
                <c:pt idx="25631">
                  <c:v>3.1813660000000001E-5</c:v>
                </c:pt>
                <c:pt idx="25632">
                  <c:v>3.1531710000000002E-5</c:v>
                </c:pt>
                <c:pt idx="25633">
                  <c:v>3.1383259999999999E-5</c:v>
                </c:pt>
                <c:pt idx="25634">
                  <c:v>3.1350860000000002E-5</c:v>
                </c:pt>
                <c:pt idx="25635">
                  <c:v>3.123933E-5</c:v>
                </c:pt>
                <c:pt idx="25636">
                  <c:v>3.106663E-5</c:v>
                </c:pt>
                <c:pt idx="25637">
                  <c:v>3.1083500000000001E-5</c:v>
                </c:pt>
                <c:pt idx="25638">
                  <c:v>3.1037390000000001E-5</c:v>
                </c:pt>
                <c:pt idx="25639">
                  <c:v>3.0707460000000001E-5</c:v>
                </c:pt>
                <c:pt idx="25640">
                  <c:v>3.0656759999999998E-5</c:v>
                </c:pt>
                <c:pt idx="25641">
                  <c:v>3.0651539999999999E-5</c:v>
                </c:pt>
                <c:pt idx="25642">
                  <c:v>3.0843750000000001E-5</c:v>
                </c:pt>
                <c:pt idx="25643">
                  <c:v>3.0946530000000001E-5</c:v>
                </c:pt>
                <c:pt idx="25644">
                  <c:v>3.0732280000000002E-5</c:v>
                </c:pt>
                <c:pt idx="25645">
                  <c:v>3.0842469999999999E-5</c:v>
                </c:pt>
                <c:pt idx="25646">
                  <c:v>3.0843090000000002E-5</c:v>
                </c:pt>
                <c:pt idx="25647">
                  <c:v>3.1075809999999999E-5</c:v>
                </c:pt>
                <c:pt idx="25648">
                  <c:v>3.1085969999999998E-5</c:v>
                </c:pt>
                <c:pt idx="25649">
                  <c:v>3.1354279999999998E-5</c:v>
                </c:pt>
                <c:pt idx="25650">
                  <c:v>3.120311E-5</c:v>
                </c:pt>
                <c:pt idx="25651">
                  <c:v>3.0958509999999999E-5</c:v>
                </c:pt>
                <c:pt idx="25652">
                  <c:v>3.0868470000000002E-5</c:v>
                </c:pt>
                <c:pt idx="25653">
                  <c:v>3.0780140000000003E-5</c:v>
                </c:pt>
                <c:pt idx="25654">
                  <c:v>3.076983E-5</c:v>
                </c:pt>
                <c:pt idx="25655">
                  <c:v>3.0812360000000001E-5</c:v>
                </c:pt>
                <c:pt idx="25656">
                  <c:v>3.062211E-5</c:v>
                </c:pt>
                <c:pt idx="25657">
                  <c:v>3.072614E-5</c:v>
                </c:pt>
                <c:pt idx="25658">
                  <c:v>3.0574789999999997E-5</c:v>
                </c:pt>
                <c:pt idx="25659">
                  <c:v>3.0810659999999997E-5</c:v>
                </c:pt>
                <c:pt idx="25660">
                  <c:v>3.0779240000000001E-5</c:v>
                </c:pt>
                <c:pt idx="25661">
                  <c:v>3.0707390000000003E-5</c:v>
                </c:pt>
                <c:pt idx="25662">
                  <c:v>3.0917719999999998E-5</c:v>
                </c:pt>
                <c:pt idx="25663">
                  <c:v>3.0833549999999999E-5</c:v>
                </c:pt>
                <c:pt idx="25664">
                  <c:v>3.0837409999999998E-5</c:v>
                </c:pt>
                <c:pt idx="25665">
                  <c:v>3.1162299999999998E-5</c:v>
                </c:pt>
                <c:pt idx="25666">
                  <c:v>3.0714309999999999E-5</c:v>
                </c:pt>
                <c:pt idx="25667">
                  <c:v>3.0622430000000002E-5</c:v>
                </c:pt>
                <c:pt idx="25668">
                  <c:v>3.0653030000000002E-5</c:v>
                </c:pt>
                <c:pt idx="25669">
                  <c:v>3.074028E-5</c:v>
                </c:pt>
                <c:pt idx="25670">
                  <c:v>3.0810269999999997E-5</c:v>
                </c:pt>
                <c:pt idx="25671">
                  <c:v>3.0776179999999997E-5</c:v>
                </c:pt>
                <c:pt idx="25672">
                  <c:v>3.0656410000000001E-5</c:v>
                </c:pt>
                <c:pt idx="25673">
                  <c:v>3.06997E-5</c:v>
                </c:pt>
                <c:pt idx="25674">
                  <c:v>3.0748050000000001E-5</c:v>
                </c:pt>
                <c:pt idx="25675">
                  <c:v>3.086882E-5</c:v>
                </c:pt>
                <c:pt idx="25676">
                  <c:v>3.0926729999999999E-5</c:v>
                </c:pt>
                <c:pt idx="25677">
                  <c:v>3.0973879999999997E-5</c:v>
                </c:pt>
                <c:pt idx="25678">
                  <c:v>3.0746510000000002E-5</c:v>
                </c:pt>
                <c:pt idx="25679">
                  <c:v>3.0819850000000003E-5</c:v>
                </c:pt>
                <c:pt idx="25680">
                  <c:v>3.0758230000000002E-5</c:v>
                </c:pt>
                <c:pt idx="25681">
                  <c:v>3.0696589999999999E-5</c:v>
                </c:pt>
                <c:pt idx="25682">
                  <c:v>3.09962E-5</c:v>
                </c:pt>
                <c:pt idx="25683">
                  <c:v>3.1021110000000001E-5</c:v>
                </c:pt>
                <c:pt idx="25684">
                  <c:v>3.1008910000000001E-5</c:v>
                </c:pt>
                <c:pt idx="25685">
                  <c:v>3.0976889999999997E-5</c:v>
                </c:pt>
                <c:pt idx="25686">
                  <c:v>3.0912810000000001E-5</c:v>
                </c:pt>
                <c:pt idx="25687">
                  <c:v>3.1008959999999998E-5</c:v>
                </c:pt>
                <c:pt idx="25688">
                  <c:v>3.0708460000000003E-5</c:v>
                </c:pt>
                <c:pt idx="25689">
                  <c:v>3.032018E-5</c:v>
                </c:pt>
                <c:pt idx="25690">
                  <c:v>3.025218E-5</c:v>
                </c:pt>
                <c:pt idx="25691">
                  <c:v>3.0264079999999999E-5</c:v>
                </c:pt>
                <c:pt idx="25692">
                  <c:v>3.001248E-5</c:v>
                </c:pt>
                <c:pt idx="25693">
                  <c:v>3.0129629999999999E-5</c:v>
                </c:pt>
                <c:pt idx="25694">
                  <c:v>3.026782E-5</c:v>
                </c:pt>
                <c:pt idx="25695">
                  <c:v>3.020844E-5</c:v>
                </c:pt>
                <c:pt idx="25696">
                  <c:v>3.0334340000000001E-5</c:v>
                </c:pt>
                <c:pt idx="25697">
                  <c:v>3.0211420000000002E-5</c:v>
                </c:pt>
                <c:pt idx="25698">
                  <c:v>3.0247809999999999E-5</c:v>
                </c:pt>
                <c:pt idx="25699">
                  <c:v>3.0252580000000001E-5</c:v>
                </c:pt>
                <c:pt idx="25700">
                  <c:v>3.0121009999999999E-5</c:v>
                </c:pt>
                <c:pt idx="25701">
                  <c:v>3.0110639999999999E-5</c:v>
                </c:pt>
                <c:pt idx="25702">
                  <c:v>3.0241110000000002E-5</c:v>
                </c:pt>
                <c:pt idx="25703">
                  <c:v>3.010271E-5</c:v>
                </c:pt>
                <c:pt idx="25704">
                  <c:v>3.0247999999999999E-5</c:v>
                </c:pt>
                <c:pt idx="25705">
                  <c:v>3.0040949999999999E-5</c:v>
                </c:pt>
                <c:pt idx="25706">
                  <c:v>3.0239809999999999E-5</c:v>
                </c:pt>
                <c:pt idx="25707">
                  <c:v>3.034066E-5</c:v>
                </c:pt>
                <c:pt idx="25708">
                  <c:v>3.0278250000000001E-5</c:v>
                </c:pt>
                <c:pt idx="25709">
                  <c:v>3.030245E-5</c:v>
                </c:pt>
                <c:pt idx="25710">
                  <c:v>3.0300680000000001E-5</c:v>
                </c:pt>
                <c:pt idx="25711">
                  <c:v>3.0264469999999999E-5</c:v>
                </c:pt>
                <c:pt idx="25712">
                  <c:v>3.0360590000000001E-5</c:v>
                </c:pt>
                <c:pt idx="25713">
                  <c:v>3.0225239999999999E-5</c:v>
                </c:pt>
                <c:pt idx="25714">
                  <c:v>3.02888E-5</c:v>
                </c:pt>
                <c:pt idx="25715">
                  <c:v>3.032918E-5</c:v>
                </c:pt>
                <c:pt idx="25716">
                  <c:v>3.018873E-5</c:v>
                </c:pt>
                <c:pt idx="25717">
                  <c:v>3.0332609999999999E-5</c:v>
                </c:pt>
                <c:pt idx="25718">
                  <c:v>3.020496E-5</c:v>
                </c:pt>
                <c:pt idx="25719">
                  <c:v>3.0310700000000001E-5</c:v>
                </c:pt>
                <c:pt idx="25720">
                  <c:v>3.021358E-5</c:v>
                </c:pt>
                <c:pt idx="25721">
                  <c:v>3.0214320000000001E-5</c:v>
                </c:pt>
                <c:pt idx="25722">
                  <c:v>3.0245869999999999E-5</c:v>
                </c:pt>
                <c:pt idx="25723">
                  <c:v>3.0430570000000001E-5</c:v>
                </c:pt>
                <c:pt idx="25724">
                  <c:v>3.0580950000000001E-5</c:v>
                </c:pt>
                <c:pt idx="25725">
                  <c:v>3.0552880000000002E-5</c:v>
                </c:pt>
                <c:pt idx="25726">
                  <c:v>3.0733379999999998E-5</c:v>
                </c:pt>
                <c:pt idx="25727">
                  <c:v>3.0716319999999997E-5</c:v>
                </c:pt>
                <c:pt idx="25728">
                  <c:v>3.0491709999999999E-5</c:v>
                </c:pt>
                <c:pt idx="25729">
                  <c:v>3.0419979999999999E-5</c:v>
                </c:pt>
                <c:pt idx="25730">
                  <c:v>2.9987139999999999E-5</c:v>
                </c:pt>
                <c:pt idx="25731">
                  <c:v>3.0212929999999999E-5</c:v>
                </c:pt>
                <c:pt idx="25732">
                  <c:v>3.0220779999999999E-5</c:v>
                </c:pt>
                <c:pt idx="25733">
                  <c:v>2.987658E-5</c:v>
                </c:pt>
                <c:pt idx="25734">
                  <c:v>3.0025040000000001E-5</c:v>
                </c:pt>
                <c:pt idx="25735">
                  <c:v>2.9894589999999999E-5</c:v>
                </c:pt>
                <c:pt idx="25736">
                  <c:v>2.9900290000000002E-5</c:v>
                </c:pt>
                <c:pt idx="25737">
                  <c:v>3.013056E-5</c:v>
                </c:pt>
                <c:pt idx="25738">
                  <c:v>3.0232699999999999E-5</c:v>
                </c:pt>
                <c:pt idx="25739">
                  <c:v>3.0167739999999999E-5</c:v>
                </c:pt>
                <c:pt idx="25740">
                  <c:v>3.0479740000000002E-5</c:v>
                </c:pt>
                <c:pt idx="25741">
                  <c:v>3.0528080000000002E-5</c:v>
                </c:pt>
                <c:pt idx="25742">
                  <c:v>3.044848E-5</c:v>
                </c:pt>
                <c:pt idx="25743">
                  <c:v>3.0374459999999999E-5</c:v>
                </c:pt>
                <c:pt idx="25744">
                  <c:v>3.037593E-5</c:v>
                </c:pt>
                <c:pt idx="25745">
                  <c:v>3.0317299999999999E-5</c:v>
                </c:pt>
                <c:pt idx="25746">
                  <c:v>3.0698740000000001E-5</c:v>
                </c:pt>
                <c:pt idx="25747">
                  <c:v>3.0863620000000002E-5</c:v>
                </c:pt>
                <c:pt idx="25748">
                  <c:v>3.0691400000000002E-5</c:v>
                </c:pt>
                <c:pt idx="25749">
                  <c:v>3.0816630000000001E-5</c:v>
                </c:pt>
                <c:pt idx="25750">
                  <c:v>3.0667129999999999E-5</c:v>
                </c:pt>
                <c:pt idx="25751">
                  <c:v>3.0548649999999998E-5</c:v>
                </c:pt>
                <c:pt idx="25752">
                  <c:v>3.0515829999999999E-5</c:v>
                </c:pt>
                <c:pt idx="25753">
                  <c:v>3.0588089999999999E-5</c:v>
                </c:pt>
                <c:pt idx="25754">
                  <c:v>3.0498430000000001E-5</c:v>
                </c:pt>
                <c:pt idx="25755">
                  <c:v>3.0240009999999999E-5</c:v>
                </c:pt>
                <c:pt idx="25756">
                  <c:v>3.0145989999999998E-5</c:v>
                </c:pt>
                <c:pt idx="25757">
                  <c:v>3.0107910000000001E-5</c:v>
                </c:pt>
                <c:pt idx="25758">
                  <c:v>2.99547E-5</c:v>
                </c:pt>
                <c:pt idx="25759">
                  <c:v>2.9907899999999999E-5</c:v>
                </c:pt>
                <c:pt idx="25760">
                  <c:v>2.9988430000000001E-5</c:v>
                </c:pt>
                <c:pt idx="25761">
                  <c:v>3.0167639999999998E-5</c:v>
                </c:pt>
                <c:pt idx="25762">
                  <c:v>3.0106070000000001E-5</c:v>
                </c:pt>
                <c:pt idx="25763">
                  <c:v>3.005903E-5</c:v>
                </c:pt>
                <c:pt idx="25764">
                  <c:v>3.0247029999999999E-5</c:v>
                </c:pt>
                <c:pt idx="25765">
                  <c:v>3.0452270000000001E-5</c:v>
                </c:pt>
                <c:pt idx="25766">
                  <c:v>3.0315890000000002E-5</c:v>
                </c:pt>
                <c:pt idx="25767">
                  <c:v>3.0404660000000001E-5</c:v>
                </c:pt>
                <c:pt idx="25768">
                  <c:v>3.0284709999999999E-5</c:v>
                </c:pt>
                <c:pt idx="25769">
                  <c:v>3.0068309999999999E-5</c:v>
                </c:pt>
                <c:pt idx="25770">
                  <c:v>3.0203239999999998E-5</c:v>
                </c:pt>
                <c:pt idx="25771">
                  <c:v>3.0246380000000001E-5</c:v>
                </c:pt>
                <c:pt idx="25772">
                  <c:v>3.0293460000000001E-5</c:v>
                </c:pt>
                <c:pt idx="25773">
                  <c:v>3.0190079999999999E-5</c:v>
                </c:pt>
                <c:pt idx="25774">
                  <c:v>3.0090549999999999E-5</c:v>
                </c:pt>
                <c:pt idx="25775">
                  <c:v>3.049482E-5</c:v>
                </c:pt>
                <c:pt idx="25776">
                  <c:v>3.0696749999999997E-5</c:v>
                </c:pt>
                <c:pt idx="25777">
                  <c:v>3.0424220000000001E-5</c:v>
                </c:pt>
                <c:pt idx="25778">
                  <c:v>3.0444339999999999E-5</c:v>
                </c:pt>
                <c:pt idx="25779">
                  <c:v>3.0550769999999997E-5</c:v>
                </c:pt>
                <c:pt idx="25780">
                  <c:v>3.0676670000000002E-5</c:v>
                </c:pt>
                <c:pt idx="25781">
                  <c:v>3.06997E-5</c:v>
                </c:pt>
                <c:pt idx="25782">
                  <c:v>3.0462880000000001E-5</c:v>
                </c:pt>
                <c:pt idx="25783">
                  <c:v>3.039133E-5</c:v>
                </c:pt>
                <c:pt idx="25784">
                  <c:v>3.0082979999999998E-5</c:v>
                </c:pt>
                <c:pt idx="25785">
                  <c:v>2.9954680000000002E-5</c:v>
                </c:pt>
                <c:pt idx="25786">
                  <c:v>2.9772620000000002E-5</c:v>
                </c:pt>
                <c:pt idx="25787">
                  <c:v>2.9875540000000002E-5</c:v>
                </c:pt>
                <c:pt idx="25788">
                  <c:v>2.9904060000000001E-5</c:v>
                </c:pt>
                <c:pt idx="25789">
                  <c:v>3.0045839999999999E-5</c:v>
                </c:pt>
                <c:pt idx="25790">
                  <c:v>3.0232499999999999E-5</c:v>
                </c:pt>
                <c:pt idx="25791">
                  <c:v>3.0046369999999999E-5</c:v>
                </c:pt>
                <c:pt idx="25792">
                  <c:v>2.9981750000000001E-5</c:v>
                </c:pt>
                <c:pt idx="25793">
                  <c:v>2.9617539999999998E-5</c:v>
                </c:pt>
                <c:pt idx="25794">
                  <c:v>2.9607740000000001E-5</c:v>
                </c:pt>
                <c:pt idx="25795">
                  <c:v>2.9438860000000001E-5</c:v>
                </c:pt>
                <c:pt idx="25796">
                  <c:v>2.959407E-5</c:v>
                </c:pt>
                <c:pt idx="25797">
                  <c:v>2.9541889999999998E-5</c:v>
                </c:pt>
                <c:pt idx="25798">
                  <c:v>2.9855839999999999E-5</c:v>
                </c:pt>
                <c:pt idx="25799">
                  <c:v>2.9958079999999999E-5</c:v>
                </c:pt>
                <c:pt idx="25800">
                  <c:v>2.9891149999999999E-5</c:v>
                </c:pt>
                <c:pt idx="25801">
                  <c:v>2.9648040000000001E-5</c:v>
                </c:pt>
                <c:pt idx="25802">
                  <c:v>2.9864499999999998E-5</c:v>
                </c:pt>
                <c:pt idx="25803">
                  <c:v>2.987465E-5</c:v>
                </c:pt>
                <c:pt idx="25804">
                  <c:v>3.0210740000000001E-5</c:v>
                </c:pt>
                <c:pt idx="25805">
                  <c:v>3.024782E-5</c:v>
                </c:pt>
                <c:pt idx="25806">
                  <c:v>3.004116E-5</c:v>
                </c:pt>
                <c:pt idx="25807">
                  <c:v>2.9862029999999998E-5</c:v>
                </c:pt>
                <c:pt idx="25808">
                  <c:v>2.9834420000000002E-5</c:v>
                </c:pt>
                <c:pt idx="25809">
                  <c:v>2.9886380000000001E-5</c:v>
                </c:pt>
                <c:pt idx="25810">
                  <c:v>3.005815E-5</c:v>
                </c:pt>
                <c:pt idx="25811">
                  <c:v>2.9909059999999999E-5</c:v>
                </c:pt>
                <c:pt idx="25812">
                  <c:v>2.9838240000000001E-5</c:v>
                </c:pt>
                <c:pt idx="25813">
                  <c:v>3.007405E-5</c:v>
                </c:pt>
                <c:pt idx="25814">
                  <c:v>3.0094250000000001E-5</c:v>
                </c:pt>
                <c:pt idx="25815">
                  <c:v>3.0044080000000001E-5</c:v>
                </c:pt>
                <c:pt idx="25816">
                  <c:v>2.9922850000000001E-5</c:v>
                </c:pt>
                <c:pt idx="25817">
                  <c:v>2.998532E-5</c:v>
                </c:pt>
                <c:pt idx="25818">
                  <c:v>3.0147870000000001E-5</c:v>
                </c:pt>
                <c:pt idx="25819">
                  <c:v>3.0065780000000001E-5</c:v>
                </c:pt>
                <c:pt idx="25820">
                  <c:v>3.0059879999999999E-5</c:v>
                </c:pt>
                <c:pt idx="25821">
                  <c:v>2.9904179999999999E-5</c:v>
                </c:pt>
                <c:pt idx="25822">
                  <c:v>2.9824939999999999E-5</c:v>
                </c:pt>
                <c:pt idx="25823">
                  <c:v>3.0062090000000001E-5</c:v>
                </c:pt>
                <c:pt idx="25824">
                  <c:v>3.0256909999999999E-5</c:v>
                </c:pt>
                <c:pt idx="25825">
                  <c:v>3.01789E-5</c:v>
                </c:pt>
                <c:pt idx="25826">
                  <c:v>3.026148E-5</c:v>
                </c:pt>
                <c:pt idx="25827">
                  <c:v>3.020031E-5</c:v>
                </c:pt>
                <c:pt idx="25828">
                  <c:v>3.028376E-5</c:v>
                </c:pt>
                <c:pt idx="25829">
                  <c:v>3.026284E-5</c:v>
                </c:pt>
                <c:pt idx="25830">
                  <c:v>3.0347260000000001E-5</c:v>
                </c:pt>
                <c:pt idx="25831">
                  <c:v>3.0548520000000002E-5</c:v>
                </c:pt>
                <c:pt idx="25832">
                  <c:v>3.0642090000000002E-5</c:v>
                </c:pt>
                <c:pt idx="25833">
                  <c:v>3.0458040000000002E-5</c:v>
                </c:pt>
                <c:pt idx="25834">
                  <c:v>3.0200030000000001E-5</c:v>
                </c:pt>
                <c:pt idx="25835">
                  <c:v>3.0082599999999999E-5</c:v>
                </c:pt>
                <c:pt idx="25836">
                  <c:v>3.0436730000000002E-5</c:v>
                </c:pt>
                <c:pt idx="25837">
                  <c:v>3.0165269999999999E-5</c:v>
                </c:pt>
                <c:pt idx="25838">
                  <c:v>3.031756E-5</c:v>
                </c:pt>
                <c:pt idx="25839">
                  <c:v>3.0480950000000002E-5</c:v>
                </c:pt>
                <c:pt idx="25840">
                  <c:v>3.0437709999999999E-5</c:v>
                </c:pt>
                <c:pt idx="25841">
                  <c:v>3.0580439999999999E-5</c:v>
                </c:pt>
                <c:pt idx="25842">
                  <c:v>3.058695E-5</c:v>
                </c:pt>
                <c:pt idx="25843">
                  <c:v>3.0470069999999999E-5</c:v>
                </c:pt>
                <c:pt idx="25844">
                  <c:v>3.0121149999999999E-5</c:v>
                </c:pt>
                <c:pt idx="25845">
                  <c:v>3.017352E-5</c:v>
                </c:pt>
                <c:pt idx="25846">
                  <c:v>3.0313139999999999E-5</c:v>
                </c:pt>
                <c:pt idx="25847">
                  <c:v>3.0551849999999998E-5</c:v>
                </c:pt>
                <c:pt idx="25848">
                  <c:v>3.0683650000000002E-5</c:v>
                </c:pt>
                <c:pt idx="25849">
                  <c:v>3.0593969999999997E-5</c:v>
                </c:pt>
                <c:pt idx="25850">
                  <c:v>3.0342349999999999E-5</c:v>
                </c:pt>
                <c:pt idx="25851">
                  <c:v>3.0321899999999998E-5</c:v>
                </c:pt>
                <c:pt idx="25852">
                  <c:v>3.0283390000000001E-5</c:v>
                </c:pt>
                <c:pt idx="25853">
                  <c:v>3.023159E-5</c:v>
                </c:pt>
                <c:pt idx="25854">
                  <c:v>3.0019860000000001E-5</c:v>
                </c:pt>
                <c:pt idx="25855">
                  <c:v>2.9894149999999999E-5</c:v>
                </c:pt>
                <c:pt idx="25856">
                  <c:v>2.997727E-5</c:v>
                </c:pt>
                <c:pt idx="25857">
                  <c:v>3.0089070000000001E-5</c:v>
                </c:pt>
                <c:pt idx="25858">
                  <c:v>3.030599E-5</c:v>
                </c:pt>
                <c:pt idx="25859">
                  <c:v>3.0515720000000001E-5</c:v>
                </c:pt>
                <c:pt idx="25860">
                  <c:v>3.0502400000000001E-5</c:v>
                </c:pt>
                <c:pt idx="25861">
                  <c:v>3.0545769999999999E-5</c:v>
                </c:pt>
                <c:pt idx="25862">
                  <c:v>3.0331480000000001E-5</c:v>
                </c:pt>
                <c:pt idx="25863">
                  <c:v>3.01496E-5</c:v>
                </c:pt>
                <c:pt idx="25864">
                  <c:v>3.0032179999999999E-5</c:v>
                </c:pt>
                <c:pt idx="25865">
                  <c:v>3.0039889999999999E-5</c:v>
                </c:pt>
                <c:pt idx="25866">
                  <c:v>3.0024089999999999E-5</c:v>
                </c:pt>
                <c:pt idx="25867">
                  <c:v>3.0289830000000001E-5</c:v>
                </c:pt>
                <c:pt idx="25868">
                  <c:v>3.040581E-5</c:v>
                </c:pt>
                <c:pt idx="25869">
                  <c:v>3.0449569999999999E-5</c:v>
                </c:pt>
                <c:pt idx="25870">
                  <c:v>3.0418710000000001E-5</c:v>
                </c:pt>
                <c:pt idx="25871">
                  <c:v>3.0327070000000001E-5</c:v>
                </c:pt>
                <c:pt idx="25872">
                  <c:v>3.032096E-5</c:v>
                </c:pt>
                <c:pt idx="25873">
                  <c:v>3.0307669999999999E-5</c:v>
                </c:pt>
                <c:pt idx="25874">
                  <c:v>3.0191610000000001E-5</c:v>
                </c:pt>
                <c:pt idx="25875">
                  <c:v>3.0020920000000001E-5</c:v>
                </c:pt>
                <c:pt idx="25876">
                  <c:v>2.998187E-5</c:v>
                </c:pt>
                <c:pt idx="25877">
                  <c:v>2.9994340000000001E-5</c:v>
                </c:pt>
                <c:pt idx="25878">
                  <c:v>2.9997590000000002E-5</c:v>
                </c:pt>
                <c:pt idx="25879">
                  <c:v>2.9951230000000001E-5</c:v>
                </c:pt>
                <c:pt idx="25880">
                  <c:v>3.0043740000000001E-5</c:v>
                </c:pt>
                <c:pt idx="25881">
                  <c:v>3.0081199999999999E-5</c:v>
                </c:pt>
                <c:pt idx="25882">
                  <c:v>2.99409E-5</c:v>
                </c:pt>
                <c:pt idx="25883">
                  <c:v>2.981231E-5</c:v>
                </c:pt>
                <c:pt idx="25884">
                  <c:v>2.9841530000000001E-5</c:v>
                </c:pt>
                <c:pt idx="25885">
                  <c:v>2.9981940000000001E-5</c:v>
                </c:pt>
                <c:pt idx="25886">
                  <c:v>3.026284E-5</c:v>
                </c:pt>
                <c:pt idx="25887">
                  <c:v>3.0192489999999999E-5</c:v>
                </c:pt>
                <c:pt idx="25888">
                  <c:v>3.0318569999999999E-5</c:v>
                </c:pt>
                <c:pt idx="25889">
                  <c:v>3.003685E-5</c:v>
                </c:pt>
                <c:pt idx="25890">
                  <c:v>2.9877439999999999E-5</c:v>
                </c:pt>
                <c:pt idx="25891">
                  <c:v>2.9839400000000001E-5</c:v>
                </c:pt>
                <c:pt idx="25892">
                  <c:v>2.972228E-5</c:v>
                </c:pt>
                <c:pt idx="25893">
                  <c:v>2.9536410000000001E-5</c:v>
                </c:pt>
                <c:pt idx="25894">
                  <c:v>2.9679230000000001E-5</c:v>
                </c:pt>
                <c:pt idx="25895">
                  <c:v>2.9535770000000001E-5</c:v>
                </c:pt>
                <c:pt idx="25896">
                  <c:v>2.9388010000000001E-5</c:v>
                </c:pt>
                <c:pt idx="25897">
                  <c:v>2.916138E-5</c:v>
                </c:pt>
                <c:pt idx="25898">
                  <c:v>2.925684E-5</c:v>
                </c:pt>
                <c:pt idx="25899">
                  <c:v>2.946583E-5</c:v>
                </c:pt>
                <c:pt idx="25900">
                  <c:v>2.9900009999999999E-5</c:v>
                </c:pt>
                <c:pt idx="25901">
                  <c:v>2.9853219999999999E-5</c:v>
                </c:pt>
                <c:pt idx="25902">
                  <c:v>2.9980680000000001E-5</c:v>
                </c:pt>
                <c:pt idx="25903">
                  <c:v>3.0029669999999999E-5</c:v>
                </c:pt>
                <c:pt idx="25904">
                  <c:v>2.9747109999999999E-5</c:v>
                </c:pt>
                <c:pt idx="25905">
                  <c:v>2.9442450000000001E-5</c:v>
                </c:pt>
                <c:pt idx="25906">
                  <c:v>2.9462169999999998E-5</c:v>
                </c:pt>
                <c:pt idx="25907">
                  <c:v>2.963718E-5</c:v>
                </c:pt>
                <c:pt idx="25908">
                  <c:v>2.9534320000000001E-5</c:v>
                </c:pt>
                <c:pt idx="25909">
                  <c:v>2.9753119999999999E-5</c:v>
                </c:pt>
                <c:pt idx="25910">
                  <c:v>2.9410280000000001E-5</c:v>
                </c:pt>
                <c:pt idx="25911">
                  <c:v>2.9215069999999999E-5</c:v>
                </c:pt>
                <c:pt idx="25912">
                  <c:v>2.9370159999999999E-5</c:v>
                </c:pt>
                <c:pt idx="25913">
                  <c:v>2.922037E-5</c:v>
                </c:pt>
                <c:pt idx="25914">
                  <c:v>2.9590519999999999E-5</c:v>
                </c:pt>
                <c:pt idx="25915">
                  <c:v>2.9619280000000001E-5</c:v>
                </c:pt>
                <c:pt idx="25916">
                  <c:v>2.9734690000000001E-5</c:v>
                </c:pt>
                <c:pt idx="25917">
                  <c:v>2.950133E-5</c:v>
                </c:pt>
                <c:pt idx="25918">
                  <c:v>2.9531049999999999E-5</c:v>
                </c:pt>
                <c:pt idx="25919">
                  <c:v>2.9531610000000001E-5</c:v>
                </c:pt>
                <c:pt idx="25920">
                  <c:v>2.9479219999999999E-5</c:v>
                </c:pt>
                <c:pt idx="25921">
                  <c:v>2.9365449999999999E-5</c:v>
                </c:pt>
                <c:pt idx="25922">
                  <c:v>2.9335719999999999E-5</c:v>
                </c:pt>
                <c:pt idx="25923">
                  <c:v>2.9113549999999998E-5</c:v>
                </c:pt>
                <c:pt idx="25924">
                  <c:v>2.9142609999999998E-5</c:v>
                </c:pt>
                <c:pt idx="25925">
                  <c:v>2.8942879999999999E-5</c:v>
                </c:pt>
                <c:pt idx="25926">
                  <c:v>2.9009759999999999E-5</c:v>
                </c:pt>
                <c:pt idx="25927">
                  <c:v>2.8985159999999999E-5</c:v>
                </c:pt>
                <c:pt idx="25928">
                  <c:v>2.9032700000000001E-5</c:v>
                </c:pt>
                <c:pt idx="25929">
                  <c:v>2.913871E-5</c:v>
                </c:pt>
                <c:pt idx="25930">
                  <c:v>2.9242679999999999E-5</c:v>
                </c:pt>
                <c:pt idx="25931">
                  <c:v>2.943793E-5</c:v>
                </c:pt>
                <c:pt idx="25932">
                  <c:v>2.9454070000000001E-5</c:v>
                </c:pt>
                <c:pt idx="25933">
                  <c:v>2.9473269999999999E-5</c:v>
                </c:pt>
                <c:pt idx="25934">
                  <c:v>2.9470050000000001E-5</c:v>
                </c:pt>
                <c:pt idx="25935">
                  <c:v>2.940843E-5</c:v>
                </c:pt>
                <c:pt idx="25936">
                  <c:v>2.9318079999999998E-5</c:v>
                </c:pt>
                <c:pt idx="25937">
                  <c:v>2.9201690000000001E-5</c:v>
                </c:pt>
                <c:pt idx="25938">
                  <c:v>2.9199179999999998E-5</c:v>
                </c:pt>
                <c:pt idx="25939">
                  <c:v>2.9141459999999999E-5</c:v>
                </c:pt>
                <c:pt idx="25940">
                  <c:v>2.8987139999999998E-5</c:v>
                </c:pt>
                <c:pt idx="25941">
                  <c:v>2.895791E-5</c:v>
                </c:pt>
                <c:pt idx="25942">
                  <c:v>2.9362989999999999E-5</c:v>
                </c:pt>
                <c:pt idx="25943">
                  <c:v>2.935206E-5</c:v>
                </c:pt>
                <c:pt idx="25944">
                  <c:v>4.8407839999999997E-5</c:v>
                </c:pt>
                <c:pt idx="25945">
                  <c:v>5.7929810000000003E-5</c:v>
                </c:pt>
                <c:pt idx="25946">
                  <c:v>5.8472489999999999E-5</c:v>
                </c:pt>
                <c:pt idx="25947">
                  <c:v>5.3531279999999999E-5</c:v>
                </c:pt>
                <c:pt idx="25948">
                  <c:v>4.7309499999999998E-5</c:v>
                </c:pt>
                <c:pt idx="25949">
                  <c:v>4.2581469999999997E-5</c:v>
                </c:pt>
                <c:pt idx="25950">
                  <c:v>3.9036799999999999E-5</c:v>
                </c:pt>
                <c:pt idx="25951">
                  <c:v>3.7009350000000002E-5</c:v>
                </c:pt>
                <c:pt idx="25952">
                  <c:v>3.5383889999999998E-5</c:v>
                </c:pt>
                <c:pt idx="25953">
                  <c:v>3.3669199999999999E-5</c:v>
                </c:pt>
                <c:pt idx="25954">
                  <c:v>3.2394729999999999E-5</c:v>
                </c:pt>
                <c:pt idx="25955">
                  <c:v>3.1654099999999999E-5</c:v>
                </c:pt>
                <c:pt idx="25956">
                  <c:v>3.1295409999999999E-5</c:v>
                </c:pt>
                <c:pt idx="25957">
                  <c:v>3.1328660000000001E-5</c:v>
                </c:pt>
                <c:pt idx="25958">
                  <c:v>3.1344209999999998E-5</c:v>
                </c:pt>
                <c:pt idx="25959">
                  <c:v>3.0921409999999999E-5</c:v>
                </c:pt>
                <c:pt idx="25960">
                  <c:v>3.068352E-5</c:v>
                </c:pt>
                <c:pt idx="25961">
                  <c:v>3.0204190000000001E-5</c:v>
                </c:pt>
                <c:pt idx="25962">
                  <c:v>3.013395E-5</c:v>
                </c:pt>
                <c:pt idx="25963">
                  <c:v>2.9894760000000001E-5</c:v>
                </c:pt>
                <c:pt idx="25964">
                  <c:v>2.9636579999999999E-5</c:v>
                </c:pt>
                <c:pt idx="25965">
                  <c:v>2.9324669999999999E-5</c:v>
                </c:pt>
                <c:pt idx="25966">
                  <c:v>2.9265430000000001E-5</c:v>
                </c:pt>
                <c:pt idx="25967">
                  <c:v>2.9130359999999999E-5</c:v>
                </c:pt>
                <c:pt idx="25968">
                  <c:v>2.912462E-5</c:v>
                </c:pt>
                <c:pt idx="25969">
                  <c:v>2.9247600000000001E-5</c:v>
                </c:pt>
                <c:pt idx="25970">
                  <c:v>2.9309319999999999E-5</c:v>
                </c:pt>
                <c:pt idx="25971">
                  <c:v>2.9457519999999998E-5</c:v>
                </c:pt>
                <c:pt idx="25972">
                  <c:v>2.954026E-5</c:v>
                </c:pt>
                <c:pt idx="25973">
                  <c:v>2.9731450000000001E-5</c:v>
                </c:pt>
                <c:pt idx="25974">
                  <c:v>2.9658809999999999E-5</c:v>
                </c:pt>
                <c:pt idx="25975">
                  <c:v>2.928004E-5</c:v>
                </c:pt>
                <c:pt idx="25976">
                  <c:v>2.9231589999999999E-5</c:v>
                </c:pt>
                <c:pt idx="25977">
                  <c:v>2.9410399999999999E-5</c:v>
                </c:pt>
                <c:pt idx="25978">
                  <c:v>2.9655179999999999E-5</c:v>
                </c:pt>
                <c:pt idx="25979">
                  <c:v>2.9666590000000001E-5</c:v>
                </c:pt>
                <c:pt idx="25980">
                  <c:v>2.9746270000000001E-5</c:v>
                </c:pt>
                <c:pt idx="25981">
                  <c:v>2.9686210000000001E-5</c:v>
                </c:pt>
                <c:pt idx="25982">
                  <c:v>2.9927740000000001E-5</c:v>
                </c:pt>
                <c:pt idx="25983">
                  <c:v>2.9827820000000001E-5</c:v>
                </c:pt>
                <c:pt idx="25984">
                  <c:v>2.9935219999999999E-5</c:v>
                </c:pt>
                <c:pt idx="25985">
                  <c:v>2.989901E-5</c:v>
                </c:pt>
                <c:pt idx="25986">
                  <c:v>2.9917109999999999E-5</c:v>
                </c:pt>
                <c:pt idx="25987">
                  <c:v>2.980412E-5</c:v>
                </c:pt>
                <c:pt idx="25988">
                  <c:v>2.998943E-5</c:v>
                </c:pt>
                <c:pt idx="25989">
                  <c:v>2.985096E-5</c:v>
                </c:pt>
                <c:pt idx="25990">
                  <c:v>2.9600649999999999E-5</c:v>
                </c:pt>
                <c:pt idx="25991">
                  <c:v>2.9463389999999999E-5</c:v>
                </c:pt>
                <c:pt idx="25992">
                  <c:v>2.939894E-5</c:v>
                </c:pt>
                <c:pt idx="25993">
                  <c:v>2.9565660000000001E-5</c:v>
                </c:pt>
                <c:pt idx="25994">
                  <c:v>2.9678869999999999E-5</c:v>
                </c:pt>
                <c:pt idx="25995">
                  <c:v>2.9669690000000001E-5</c:v>
                </c:pt>
                <c:pt idx="25996">
                  <c:v>3.0011430000000001E-5</c:v>
                </c:pt>
                <c:pt idx="25997">
                  <c:v>2.9726569999999999E-5</c:v>
                </c:pt>
                <c:pt idx="25998">
                  <c:v>2.958826E-5</c:v>
                </c:pt>
                <c:pt idx="25999">
                  <c:v>2.933477E-5</c:v>
                </c:pt>
                <c:pt idx="26000">
                  <c:v>2.925829E-5</c:v>
                </c:pt>
                <c:pt idx="26001">
                  <c:v>2.9227179999999999E-5</c:v>
                </c:pt>
                <c:pt idx="26002">
                  <c:v>2.941957E-5</c:v>
                </c:pt>
                <c:pt idx="26003">
                  <c:v>2.9486829999999999E-5</c:v>
                </c:pt>
                <c:pt idx="26004">
                  <c:v>2.929984E-5</c:v>
                </c:pt>
                <c:pt idx="26005">
                  <c:v>2.9364570000000001E-5</c:v>
                </c:pt>
                <c:pt idx="26006">
                  <c:v>2.8794189999999999E-5</c:v>
                </c:pt>
                <c:pt idx="26007">
                  <c:v>2.878718E-5</c:v>
                </c:pt>
                <c:pt idx="26008">
                  <c:v>2.8971880000000002E-5</c:v>
                </c:pt>
                <c:pt idx="26009">
                  <c:v>2.9035750000000001E-5</c:v>
                </c:pt>
                <c:pt idx="26010">
                  <c:v>2.9056730000000001E-5</c:v>
                </c:pt>
                <c:pt idx="26011">
                  <c:v>2.8822279999999999E-5</c:v>
                </c:pt>
                <c:pt idx="26012">
                  <c:v>2.8990589999999999E-5</c:v>
                </c:pt>
                <c:pt idx="26013">
                  <c:v>2.8844069999999998E-5</c:v>
                </c:pt>
                <c:pt idx="26014">
                  <c:v>2.8736350000000001E-5</c:v>
                </c:pt>
                <c:pt idx="26015">
                  <c:v>2.8859469999999998E-5</c:v>
                </c:pt>
                <c:pt idx="26016">
                  <c:v>2.926682E-5</c:v>
                </c:pt>
                <c:pt idx="26017">
                  <c:v>2.9304969999999999E-5</c:v>
                </c:pt>
                <c:pt idx="26018">
                  <c:v>2.9193740000000001E-5</c:v>
                </c:pt>
                <c:pt idx="26019">
                  <c:v>2.8940880000000001E-5</c:v>
                </c:pt>
                <c:pt idx="26020">
                  <c:v>2.90077E-5</c:v>
                </c:pt>
                <c:pt idx="26021">
                  <c:v>2.882651E-5</c:v>
                </c:pt>
                <c:pt idx="26022">
                  <c:v>2.8605019999999999E-5</c:v>
                </c:pt>
                <c:pt idx="26023">
                  <c:v>2.84686E-5</c:v>
                </c:pt>
                <c:pt idx="26024">
                  <c:v>2.8608639999999999E-5</c:v>
                </c:pt>
                <c:pt idx="26025">
                  <c:v>2.871391E-5</c:v>
                </c:pt>
                <c:pt idx="26026">
                  <c:v>2.8633059999999999E-5</c:v>
                </c:pt>
                <c:pt idx="26027">
                  <c:v>2.8621760000000002E-5</c:v>
                </c:pt>
                <c:pt idx="26028">
                  <c:v>2.8791950000000001E-5</c:v>
                </c:pt>
                <c:pt idx="26029">
                  <c:v>2.9038570000000001E-5</c:v>
                </c:pt>
                <c:pt idx="26030">
                  <c:v>2.9127350000000002E-5</c:v>
                </c:pt>
                <c:pt idx="26031">
                  <c:v>2.90523E-5</c:v>
                </c:pt>
                <c:pt idx="26032">
                  <c:v>2.8967729999999999E-5</c:v>
                </c:pt>
                <c:pt idx="26033">
                  <c:v>2.8806929999999999E-5</c:v>
                </c:pt>
                <c:pt idx="26034">
                  <c:v>2.8551960000000001E-5</c:v>
                </c:pt>
                <c:pt idx="26035">
                  <c:v>2.8541450000000001E-5</c:v>
                </c:pt>
                <c:pt idx="26036">
                  <c:v>2.8555859999999999E-5</c:v>
                </c:pt>
                <c:pt idx="26037">
                  <c:v>2.8431619999999999E-5</c:v>
                </c:pt>
                <c:pt idx="26038">
                  <c:v>2.878995E-5</c:v>
                </c:pt>
                <c:pt idx="26039">
                  <c:v>2.9096540000000001E-5</c:v>
                </c:pt>
                <c:pt idx="26040">
                  <c:v>2.912897E-5</c:v>
                </c:pt>
                <c:pt idx="26041">
                  <c:v>2.9108469999999999E-5</c:v>
                </c:pt>
                <c:pt idx="26042">
                  <c:v>2.923291E-5</c:v>
                </c:pt>
                <c:pt idx="26043">
                  <c:v>2.9002399999999999E-5</c:v>
                </c:pt>
                <c:pt idx="26044">
                  <c:v>2.870388E-5</c:v>
                </c:pt>
                <c:pt idx="26045">
                  <c:v>2.844195E-5</c:v>
                </c:pt>
                <c:pt idx="26046">
                  <c:v>2.8363170000000001E-5</c:v>
                </c:pt>
                <c:pt idx="26047">
                  <c:v>2.8255569999999999E-5</c:v>
                </c:pt>
                <c:pt idx="26048">
                  <c:v>2.8332959999999999E-5</c:v>
                </c:pt>
                <c:pt idx="26049">
                  <c:v>2.810549E-5</c:v>
                </c:pt>
                <c:pt idx="26050">
                  <c:v>2.8279209999999999E-5</c:v>
                </c:pt>
                <c:pt idx="26051">
                  <c:v>2.8360310000000001E-5</c:v>
                </c:pt>
                <c:pt idx="26052">
                  <c:v>2.8594069999999999E-5</c:v>
                </c:pt>
                <c:pt idx="26053">
                  <c:v>2.8778580000000001E-5</c:v>
                </c:pt>
                <c:pt idx="26054">
                  <c:v>2.8697110000000001E-5</c:v>
                </c:pt>
                <c:pt idx="26055">
                  <c:v>2.8420239999999999E-5</c:v>
                </c:pt>
                <c:pt idx="26056">
                  <c:v>2.8240250000000001E-5</c:v>
                </c:pt>
                <c:pt idx="26057">
                  <c:v>2.8410159999999998E-5</c:v>
                </c:pt>
                <c:pt idx="26058">
                  <c:v>2.8343419999999998E-5</c:v>
                </c:pt>
                <c:pt idx="26059">
                  <c:v>2.8159700000000001E-5</c:v>
                </c:pt>
                <c:pt idx="26060">
                  <c:v>2.8186300000000002E-5</c:v>
                </c:pt>
                <c:pt idx="26061">
                  <c:v>2.821476E-5</c:v>
                </c:pt>
                <c:pt idx="26062">
                  <c:v>2.860581E-5</c:v>
                </c:pt>
                <c:pt idx="26063">
                  <c:v>2.8663750000000001E-5</c:v>
                </c:pt>
                <c:pt idx="26064">
                  <c:v>2.856429E-5</c:v>
                </c:pt>
                <c:pt idx="26065">
                  <c:v>2.8317790000000001E-5</c:v>
                </c:pt>
                <c:pt idx="26066">
                  <c:v>2.8289450000000001E-5</c:v>
                </c:pt>
                <c:pt idx="26067">
                  <c:v>2.8339870000000001E-5</c:v>
                </c:pt>
                <c:pt idx="26068">
                  <c:v>2.818483E-5</c:v>
                </c:pt>
                <c:pt idx="26069">
                  <c:v>2.809435E-5</c:v>
                </c:pt>
                <c:pt idx="26070">
                  <c:v>2.8241229999999999E-5</c:v>
                </c:pt>
                <c:pt idx="26071">
                  <c:v>2.8294029999999999E-5</c:v>
                </c:pt>
                <c:pt idx="26072">
                  <c:v>2.8058050000000002E-5</c:v>
                </c:pt>
                <c:pt idx="26073">
                  <c:v>2.7996639999999998E-5</c:v>
                </c:pt>
                <c:pt idx="26074">
                  <c:v>2.7890610000000001E-5</c:v>
                </c:pt>
                <c:pt idx="26075">
                  <c:v>2.7879879999999999E-5</c:v>
                </c:pt>
                <c:pt idx="26076">
                  <c:v>2.7910969999999999E-5</c:v>
                </c:pt>
                <c:pt idx="26077">
                  <c:v>2.7783180000000001E-5</c:v>
                </c:pt>
                <c:pt idx="26078">
                  <c:v>2.760543E-5</c:v>
                </c:pt>
                <c:pt idx="26079">
                  <c:v>2.7381509999999999E-5</c:v>
                </c:pt>
                <c:pt idx="26080">
                  <c:v>2.767565E-5</c:v>
                </c:pt>
                <c:pt idx="26081">
                  <c:v>2.758804E-5</c:v>
                </c:pt>
                <c:pt idx="26082">
                  <c:v>2.7648440000000001E-5</c:v>
                </c:pt>
                <c:pt idx="26083">
                  <c:v>2.7816850000000001E-5</c:v>
                </c:pt>
                <c:pt idx="26084">
                  <c:v>2.7934409999999999E-5</c:v>
                </c:pt>
                <c:pt idx="26085">
                  <c:v>2.802766E-5</c:v>
                </c:pt>
                <c:pt idx="26086">
                  <c:v>2.7928209999999999E-5</c:v>
                </c:pt>
                <c:pt idx="26087">
                  <c:v>2.7870750000000001E-5</c:v>
                </c:pt>
                <c:pt idx="26088">
                  <c:v>2.8023320000000001E-5</c:v>
                </c:pt>
                <c:pt idx="26089">
                  <c:v>2.8080769999999998E-5</c:v>
                </c:pt>
                <c:pt idx="26090">
                  <c:v>2.7955420000000001E-5</c:v>
                </c:pt>
                <c:pt idx="26091">
                  <c:v>2.806118E-5</c:v>
                </c:pt>
                <c:pt idx="26092">
                  <c:v>2.805531E-5</c:v>
                </c:pt>
                <c:pt idx="26093">
                  <c:v>2.811649E-5</c:v>
                </c:pt>
                <c:pt idx="26094">
                  <c:v>2.800132E-5</c:v>
                </c:pt>
                <c:pt idx="26095">
                  <c:v>2.78888E-5</c:v>
                </c:pt>
                <c:pt idx="26096">
                  <c:v>2.822885E-5</c:v>
                </c:pt>
                <c:pt idx="26097">
                  <c:v>2.8102890000000001E-5</c:v>
                </c:pt>
                <c:pt idx="26098">
                  <c:v>2.8045E-5</c:v>
                </c:pt>
                <c:pt idx="26099">
                  <c:v>2.8050640000000002E-5</c:v>
                </c:pt>
                <c:pt idx="26100">
                  <c:v>2.8255819999999999E-5</c:v>
                </c:pt>
                <c:pt idx="26101">
                  <c:v>2.8482130000000002E-5</c:v>
                </c:pt>
                <c:pt idx="26102">
                  <c:v>2.8424209999999999E-5</c:v>
                </c:pt>
                <c:pt idx="26103">
                  <c:v>2.8707050000000002E-5</c:v>
                </c:pt>
                <c:pt idx="26104">
                  <c:v>2.8876700000000001E-5</c:v>
                </c:pt>
                <c:pt idx="26105">
                  <c:v>2.9056630000000001E-5</c:v>
                </c:pt>
                <c:pt idx="26106">
                  <c:v>2.8980500000000001E-5</c:v>
                </c:pt>
                <c:pt idx="26107">
                  <c:v>2.8726460000000001E-5</c:v>
                </c:pt>
                <c:pt idx="26108">
                  <c:v>2.8450640000000001E-5</c:v>
                </c:pt>
                <c:pt idx="26109">
                  <c:v>2.8271440000000001E-5</c:v>
                </c:pt>
                <c:pt idx="26110">
                  <c:v>2.821674E-5</c:v>
                </c:pt>
                <c:pt idx="26111">
                  <c:v>2.833788E-5</c:v>
                </c:pt>
                <c:pt idx="26112">
                  <c:v>2.8629600000000001E-5</c:v>
                </c:pt>
                <c:pt idx="26113">
                  <c:v>2.84576E-5</c:v>
                </c:pt>
                <c:pt idx="26114">
                  <c:v>2.8555319999999999E-5</c:v>
                </c:pt>
                <c:pt idx="26115">
                  <c:v>2.856715E-5</c:v>
                </c:pt>
                <c:pt idx="26116">
                  <c:v>2.863816E-5</c:v>
                </c:pt>
                <c:pt idx="26117">
                  <c:v>2.8623650000000002E-5</c:v>
                </c:pt>
                <c:pt idx="26118">
                  <c:v>2.867099E-5</c:v>
                </c:pt>
                <c:pt idx="26119">
                  <c:v>2.868053E-5</c:v>
                </c:pt>
                <c:pt idx="26120">
                  <c:v>2.8514349999999999E-5</c:v>
                </c:pt>
                <c:pt idx="26121">
                  <c:v>2.8521759999999999E-5</c:v>
                </c:pt>
                <c:pt idx="26122">
                  <c:v>2.8285540000000002E-5</c:v>
                </c:pt>
                <c:pt idx="26123">
                  <c:v>2.829312E-5</c:v>
                </c:pt>
                <c:pt idx="26124">
                  <c:v>2.841905E-5</c:v>
                </c:pt>
                <c:pt idx="26125">
                  <c:v>2.8383779999999999E-5</c:v>
                </c:pt>
                <c:pt idx="26126">
                  <c:v>2.82722E-5</c:v>
                </c:pt>
                <c:pt idx="26127">
                  <c:v>2.8511349999999999E-5</c:v>
                </c:pt>
                <c:pt idx="26128">
                  <c:v>2.8473079999999999E-5</c:v>
                </c:pt>
                <c:pt idx="26129">
                  <c:v>2.8185539999999999E-5</c:v>
                </c:pt>
                <c:pt idx="26130">
                  <c:v>2.814317E-5</c:v>
                </c:pt>
                <c:pt idx="26131">
                  <c:v>2.838408E-5</c:v>
                </c:pt>
                <c:pt idx="26132">
                  <c:v>2.867254E-5</c:v>
                </c:pt>
                <c:pt idx="26133">
                  <c:v>2.8728980000000001E-5</c:v>
                </c:pt>
                <c:pt idx="26134">
                  <c:v>2.9076119999999999E-5</c:v>
                </c:pt>
                <c:pt idx="26135">
                  <c:v>2.8763910000000002E-5</c:v>
                </c:pt>
                <c:pt idx="26136">
                  <c:v>2.8637699999999999E-5</c:v>
                </c:pt>
                <c:pt idx="26137">
                  <c:v>2.8484980000000001E-5</c:v>
                </c:pt>
                <c:pt idx="26138">
                  <c:v>2.8161229999999999E-5</c:v>
                </c:pt>
                <c:pt idx="26139">
                  <c:v>2.850778E-5</c:v>
                </c:pt>
                <c:pt idx="26140">
                  <c:v>2.8907479999999999E-5</c:v>
                </c:pt>
                <c:pt idx="26141">
                  <c:v>2.888153E-5</c:v>
                </c:pt>
                <c:pt idx="26142">
                  <c:v>2.8912880000000001E-5</c:v>
                </c:pt>
                <c:pt idx="26143">
                  <c:v>2.910273E-5</c:v>
                </c:pt>
                <c:pt idx="26144">
                  <c:v>2.8989079999999999E-5</c:v>
                </c:pt>
                <c:pt idx="26145">
                  <c:v>2.8839750000000001E-5</c:v>
                </c:pt>
                <c:pt idx="26146">
                  <c:v>2.8849540000000002E-5</c:v>
                </c:pt>
                <c:pt idx="26147">
                  <c:v>2.876301E-5</c:v>
                </c:pt>
                <c:pt idx="26148">
                  <c:v>2.88655E-5</c:v>
                </c:pt>
                <c:pt idx="26149">
                  <c:v>2.8756699999999999E-5</c:v>
                </c:pt>
                <c:pt idx="26150">
                  <c:v>2.8755929999999999E-5</c:v>
                </c:pt>
                <c:pt idx="26151">
                  <c:v>2.893393E-5</c:v>
                </c:pt>
                <c:pt idx="26152">
                  <c:v>2.8986990000000001E-5</c:v>
                </c:pt>
                <c:pt idx="26153">
                  <c:v>2.8723030000000001E-5</c:v>
                </c:pt>
                <c:pt idx="26154">
                  <c:v>2.8501550000000002E-5</c:v>
                </c:pt>
                <c:pt idx="26155">
                  <c:v>2.837405E-5</c:v>
                </c:pt>
                <c:pt idx="26156">
                  <c:v>2.8021240000000001E-5</c:v>
                </c:pt>
                <c:pt idx="26157">
                  <c:v>2.7959440000000001E-5</c:v>
                </c:pt>
                <c:pt idx="26158">
                  <c:v>2.8329619999999999E-5</c:v>
                </c:pt>
                <c:pt idx="26159">
                  <c:v>2.847688E-5</c:v>
                </c:pt>
                <c:pt idx="26160">
                  <c:v>2.8427290000000001E-5</c:v>
                </c:pt>
                <c:pt idx="26161">
                  <c:v>2.8430590000000001E-5</c:v>
                </c:pt>
                <c:pt idx="26162">
                  <c:v>2.823927E-5</c:v>
                </c:pt>
                <c:pt idx="26163">
                  <c:v>2.8164659999999999E-5</c:v>
                </c:pt>
                <c:pt idx="26164">
                  <c:v>2.7931880000000001E-5</c:v>
                </c:pt>
                <c:pt idx="26165">
                  <c:v>2.7772799999999999E-5</c:v>
                </c:pt>
                <c:pt idx="26166">
                  <c:v>2.7567829999999999E-5</c:v>
                </c:pt>
                <c:pt idx="26167">
                  <c:v>2.765609E-5</c:v>
                </c:pt>
                <c:pt idx="26168">
                  <c:v>2.777445E-5</c:v>
                </c:pt>
                <c:pt idx="26169">
                  <c:v>2.80452E-5</c:v>
                </c:pt>
                <c:pt idx="26170">
                  <c:v>2.8336549999999999E-5</c:v>
                </c:pt>
                <c:pt idx="26171">
                  <c:v>2.8407599999999999E-5</c:v>
                </c:pt>
                <c:pt idx="26172">
                  <c:v>2.8464880000000001E-5</c:v>
                </c:pt>
                <c:pt idx="26173">
                  <c:v>2.8457950000000001E-5</c:v>
                </c:pt>
                <c:pt idx="26174">
                  <c:v>2.841692E-5</c:v>
                </c:pt>
                <c:pt idx="26175">
                  <c:v>2.8200119999999999E-5</c:v>
                </c:pt>
                <c:pt idx="26176">
                  <c:v>2.8300169999999998E-5</c:v>
                </c:pt>
                <c:pt idx="26177">
                  <c:v>2.8146720000000001E-5</c:v>
                </c:pt>
                <c:pt idx="26178">
                  <c:v>2.815533E-5</c:v>
                </c:pt>
                <c:pt idx="26179">
                  <c:v>2.801676E-5</c:v>
                </c:pt>
                <c:pt idx="26180">
                  <c:v>2.7869949999999999E-5</c:v>
                </c:pt>
                <c:pt idx="26181">
                  <c:v>2.7942599999999999E-5</c:v>
                </c:pt>
                <c:pt idx="26182">
                  <c:v>2.8027689999999999E-5</c:v>
                </c:pt>
                <c:pt idx="26183">
                  <c:v>2.7952239999999999E-5</c:v>
                </c:pt>
                <c:pt idx="26184">
                  <c:v>2.7997959999999999E-5</c:v>
                </c:pt>
                <c:pt idx="26185">
                  <c:v>2.773895E-5</c:v>
                </c:pt>
                <c:pt idx="26186">
                  <c:v>2.7879320000000001E-5</c:v>
                </c:pt>
                <c:pt idx="26187">
                  <c:v>2.7912020000000001E-5</c:v>
                </c:pt>
                <c:pt idx="26188">
                  <c:v>2.7885589999999999E-5</c:v>
                </c:pt>
                <c:pt idx="26189">
                  <c:v>2.784372E-5</c:v>
                </c:pt>
                <c:pt idx="26190">
                  <c:v>2.7975470000000001E-5</c:v>
                </c:pt>
                <c:pt idx="26191">
                  <c:v>2.8321919999999999E-5</c:v>
                </c:pt>
                <c:pt idx="26192">
                  <c:v>2.8189319999999999E-5</c:v>
                </c:pt>
                <c:pt idx="26193">
                  <c:v>2.8482800000000001E-5</c:v>
                </c:pt>
                <c:pt idx="26194">
                  <c:v>2.851858E-5</c:v>
                </c:pt>
                <c:pt idx="26195">
                  <c:v>2.8477529999999998E-5</c:v>
                </c:pt>
                <c:pt idx="26196">
                  <c:v>2.8276620000000001E-5</c:v>
                </c:pt>
                <c:pt idx="26197">
                  <c:v>2.8275600000000001E-5</c:v>
                </c:pt>
                <c:pt idx="26198">
                  <c:v>2.8024599999999999E-5</c:v>
                </c:pt>
                <c:pt idx="26199">
                  <c:v>2.8409620000000001E-5</c:v>
                </c:pt>
                <c:pt idx="26200">
                  <c:v>2.8590520000000002E-5</c:v>
                </c:pt>
                <c:pt idx="26201">
                  <c:v>2.8501640000000001E-5</c:v>
                </c:pt>
                <c:pt idx="26202">
                  <c:v>2.840882E-5</c:v>
                </c:pt>
                <c:pt idx="26203">
                  <c:v>2.8511149999999999E-5</c:v>
                </c:pt>
                <c:pt idx="26204">
                  <c:v>2.868392E-5</c:v>
                </c:pt>
                <c:pt idx="26205">
                  <c:v>2.8485669999999999E-5</c:v>
                </c:pt>
                <c:pt idx="26206">
                  <c:v>2.841217E-5</c:v>
                </c:pt>
                <c:pt idx="26207">
                  <c:v>2.8273570000000001E-5</c:v>
                </c:pt>
                <c:pt idx="26208">
                  <c:v>2.811726E-5</c:v>
                </c:pt>
                <c:pt idx="26209">
                  <c:v>2.8340379999999999E-5</c:v>
                </c:pt>
                <c:pt idx="26210">
                  <c:v>2.8461949999999999E-5</c:v>
                </c:pt>
                <c:pt idx="26211">
                  <c:v>2.839691E-5</c:v>
                </c:pt>
                <c:pt idx="26212">
                  <c:v>2.857733E-5</c:v>
                </c:pt>
                <c:pt idx="26213">
                  <c:v>2.8635700000000001E-5</c:v>
                </c:pt>
                <c:pt idx="26214">
                  <c:v>2.8473250000000001E-5</c:v>
                </c:pt>
                <c:pt idx="26215">
                  <c:v>2.8397080000000002E-5</c:v>
                </c:pt>
                <c:pt idx="26216">
                  <c:v>2.839164E-5</c:v>
                </c:pt>
                <c:pt idx="26217">
                  <c:v>2.8412870000000002E-5</c:v>
                </c:pt>
                <c:pt idx="26218">
                  <c:v>2.8387259999999999E-5</c:v>
                </c:pt>
                <c:pt idx="26219">
                  <c:v>2.8567869999999999E-5</c:v>
                </c:pt>
                <c:pt idx="26220">
                  <c:v>2.8699209999999999E-5</c:v>
                </c:pt>
                <c:pt idx="26221">
                  <c:v>2.872325E-5</c:v>
                </c:pt>
                <c:pt idx="26222">
                  <c:v>2.9039359999999999E-5</c:v>
                </c:pt>
                <c:pt idx="26223">
                  <c:v>2.915077E-5</c:v>
                </c:pt>
                <c:pt idx="26224">
                  <c:v>2.9303880000000001E-5</c:v>
                </c:pt>
                <c:pt idx="26225">
                  <c:v>2.9204450000000001E-5</c:v>
                </c:pt>
                <c:pt idx="26226">
                  <c:v>2.8851080000000001E-5</c:v>
                </c:pt>
                <c:pt idx="26227">
                  <c:v>2.8651000000000001E-5</c:v>
                </c:pt>
                <c:pt idx="26228">
                  <c:v>2.845591E-5</c:v>
                </c:pt>
                <c:pt idx="26229">
                  <c:v>2.841174E-5</c:v>
                </c:pt>
                <c:pt idx="26230">
                  <c:v>2.846278E-5</c:v>
                </c:pt>
                <c:pt idx="26231">
                  <c:v>2.857931E-5</c:v>
                </c:pt>
                <c:pt idx="26232">
                  <c:v>2.8642620000000001E-5</c:v>
                </c:pt>
                <c:pt idx="26233">
                  <c:v>2.8613420000000001E-5</c:v>
                </c:pt>
                <c:pt idx="26234">
                  <c:v>2.8627829999999999E-5</c:v>
                </c:pt>
                <c:pt idx="26235">
                  <c:v>2.817519E-5</c:v>
                </c:pt>
                <c:pt idx="26236">
                  <c:v>2.8193329999999999E-5</c:v>
                </c:pt>
                <c:pt idx="26237">
                  <c:v>2.7771879999999999E-5</c:v>
                </c:pt>
                <c:pt idx="26238">
                  <c:v>2.7826440000000001E-5</c:v>
                </c:pt>
                <c:pt idx="26239">
                  <c:v>2.8047240000000001E-5</c:v>
                </c:pt>
                <c:pt idx="26240">
                  <c:v>2.7896579999999998E-5</c:v>
                </c:pt>
                <c:pt idx="26241">
                  <c:v>2.7879969999999999E-5</c:v>
                </c:pt>
                <c:pt idx="26242">
                  <c:v>2.7840889999999999E-5</c:v>
                </c:pt>
                <c:pt idx="26243">
                  <c:v>2.781054E-5</c:v>
                </c:pt>
                <c:pt idx="26244">
                  <c:v>2.7727999999999999E-5</c:v>
                </c:pt>
                <c:pt idx="26245">
                  <c:v>2.788324E-5</c:v>
                </c:pt>
                <c:pt idx="26246">
                  <c:v>2.809605E-5</c:v>
                </c:pt>
                <c:pt idx="26247">
                  <c:v>2.7851190000000001E-5</c:v>
                </c:pt>
                <c:pt idx="26248">
                  <c:v>2.793283E-5</c:v>
                </c:pt>
                <c:pt idx="26249">
                  <c:v>2.7987589999999999E-5</c:v>
                </c:pt>
                <c:pt idx="26250">
                  <c:v>2.7990380000000001E-5</c:v>
                </c:pt>
                <c:pt idx="26251">
                  <c:v>2.7908019999999999E-5</c:v>
                </c:pt>
                <c:pt idx="26252">
                  <c:v>2.7881790000000001E-5</c:v>
                </c:pt>
                <c:pt idx="26253">
                  <c:v>2.780129E-5</c:v>
                </c:pt>
                <c:pt idx="26254">
                  <c:v>2.7797299999999999E-5</c:v>
                </c:pt>
                <c:pt idx="26255">
                  <c:v>2.789699E-5</c:v>
                </c:pt>
                <c:pt idx="26256">
                  <c:v>2.7935469999999998E-5</c:v>
                </c:pt>
                <c:pt idx="26257">
                  <c:v>2.777765E-5</c:v>
                </c:pt>
                <c:pt idx="26258">
                  <c:v>2.7870510000000001E-5</c:v>
                </c:pt>
                <c:pt idx="26259">
                  <c:v>2.757985E-5</c:v>
                </c:pt>
                <c:pt idx="26260">
                  <c:v>2.729027E-5</c:v>
                </c:pt>
                <c:pt idx="26261">
                  <c:v>2.7068429999999999E-5</c:v>
                </c:pt>
                <c:pt idx="26262">
                  <c:v>2.714372E-5</c:v>
                </c:pt>
                <c:pt idx="26263">
                  <c:v>2.7358430000000001E-5</c:v>
                </c:pt>
                <c:pt idx="26264">
                  <c:v>2.768248E-5</c:v>
                </c:pt>
                <c:pt idx="26265">
                  <c:v>2.786957E-5</c:v>
                </c:pt>
                <c:pt idx="26266">
                  <c:v>2.7854059999999999E-5</c:v>
                </c:pt>
                <c:pt idx="26267">
                  <c:v>2.7730390000000001E-5</c:v>
                </c:pt>
                <c:pt idx="26268">
                  <c:v>2.771599E-5</c:v>
                </c:pt>
                <c:pt idx="26269">
                  <c:v>2.7902000000000002E-5</c:v>
                </c:pt>
                <c:pt idx="26270">
                  <c:v>2.787364E-5</c:v>
                </c:pt>
                <c:pt idx="26271">
                  <c:v>2.7776569999999999E-5</c:v>
                </c:pt>
                <c:pt idx="26272">
                  <c:v>2.7647939999999999E-5</c:v>
                </c:pt>
                <c:pt idx="26273">
                  <c:v>2.7724219999999999E-5</c:v>
                </c:pt>
                <c:pt idx="26274">
                  <c:v>2.7487659999999998E-5</c:v>
                </c:pt>
                <c:pt idx="26275">
                  <c:v>2.7258950000000001E-5</c:v>
                </c:pt>
                <c:pt idx="26276">
                  <c:v>2.7660660000000002E-5</c:v>
                </c:pt>
                <c:pt idx="26277">
                  <c:v>2.7554789999999998E-5</c:v>
                </c:pt>
                <c:pt idx="26278">
                  <c:v>2.748604E-5</c:v>
                </c:pt>
                <c:pt idx="26279">
                  <c:v>2.748957E-5</c:v>
                </c:pt>
                <c:pt idx="26280">
                  <c:v>2.7609320000000001E-5</c:v>
                </c:pt>
                <c:pt idx="26281">
                  <c:v>2.7347549999999999E-5</c:v>
                </c:pt>
                <c:pt idx="26282">
                  <c:v>2.7110840000000001E-5</c:v>
                </c:pt>
                <c:pt idx="26283">
                  <c:v>2.7022450000000001E-5</c:v>
                </c:pt>
                <c:pt idx="26284">
                  <c:v>2.730751E-5</c:v>
                </c:pt>
                <c:pt idx="26285">
                  <c:v>2.729507E-5</c:v>
                </c:pt>
                <c:pt idx="26286">
                  <c:v>2.725942E-5</c:v>
                </c:pt>
                <c:pt idx="26287">
                  <c:v>2.7394520000000001E-5</c:v>
                </c:pt>
                <c:pt idx="26288">
                  <c:v>2.7317379999999999E-5</c:v>
                </c:pt>
                <c:pt idx="26289">
                  <c:v>2.7344630000000001E-5</c:v>
                </c:pt>
                <c:pt idx="26290">
                  <c:v>2.7119270000000001E-5</c:v>
                </c:pt>
                <c:pt idx="26291">
                  <c:v>2.7060009999999999E-5</c:v>
                </c:pt>
                <c:pt idx="26292">
                  <c:v>2.7383330000000001E-5</c:v>
                </c:pt>
                <c:pt idx="26293">
                  <c:v>2.779601E-5</c:v>
                </c:pt>
                <c:pt idx="26294">
                  <c:v>2.767662E-5</c:v>
                </c:pt>
                <c:pt idx="26295">
                  <c:v>2.752043E-5</c:v>
                </c:pt>
                <c:pt idx="26296">
                  <c:v>2.7237469999999999E-5</c:v>
                </c:pt>
                <c:pt idx="26297">
                  <c:v>2.7430260000000001E-5</c:v>
                </c:pt>
                <c:pt idx="26298">
                  <c:v>2.717732E-5</c:v>
                </c:pt>
                <c:pt idx="26299">
                  <c:v>2.706598E-5</c:v>
                </c:pt>
                <c:pt idx="26300">
                  <c:v>2.741804E-5</c:v>
                </c:pt>
                <c:pt idx="26301">
                  <c:v>2.7487460000000001E-5</c:v>
                </c:pt>
                <c:pt idx="26302">
                  <c:v>2.7353889999999998E-5</c:v>
                </c:pt>
                <c:pt idx="26303">
                  <c:v>2.7379790000000001E-5</c:v>
                </c:pt>
                <c:pt idx="26304">
                  <c:v>2.722745E-5</c:v>
                </c:pt>
                <c:pt idx="26305">
                  <c:v>2.727894E-5</c:v>
                </c:pt>
                <c:pt idx="26306">
                  <c:v>2.7373419999999999E-5</c:v>
                </c:pt>
                <c:pt idx="26307">
                  <c:v>2.7350409999999999E-5</c:v>
                </c:pt>
                <c:pt idx="26308">
                  <c:v>2.716014E-5</c:v>
                </c:pt>
                <c:pt idx="26309">
                  <c:v>2.7109530000000001E-5</c:v>
                </c:pt>
                <c:pt idx="26310">
                  <c:v>2.7092830000000001E-5</c:v>
                </c:pt>
                <c:pt idx="26311">
                  <c:v>2.723409E-5</c:v>
                </c:pt>
                <c:pt idx="26312">
                  <c:v>2.7208009999999998E-5</c:v>
                </c:pt>
                <c:pt idx="26313">
                  <c:v>2.7007780000000001E-5</c:v>
                </c:pt>
                <c:pt idx="26314">
                  <c:v>2.7076129999999999E-5</c:v>
                </c:pt>
                <c:pt idx="26315">
                  <c:v>2.705126E-5</c:v>
                </c:pt>
                <c:pt idx="26316">
                  <c:v>2.6996519999999999E-5</c:v>
                </c:pt>
                <c:pt idx="26317">
                  <c:v>2.674502E-5</c:v>
                </c:pt>
                <c:pt idx="26318">
                  <c:v>2.6837730000000001E-5</c:v>
                </c:pt>
                <c:pt idx="26319">
                  <c:v>2.6995199999999999E-5</c:v>
                </c:pt>
                <c:pt idx="26320">
                  <c:v>2.7286959999999999E-5</c:v>
                </c:pt>
                <c:pt idx="26321">
                  <c:v>2.7388179999999998E-5</c:v>
                </c:pt>
                <c:pt idx="26322">
                  <c:v>2.7293599999999999E-5</c:v>
                </c:pt>
                <c:pt idx="26323">
                  <c:v>2.7062519999999999E-5</c:v>
                </c:pt>
                <c:pt idx="26324">
                  <c:v>2.6968590000000001E-5</c:v>
                </c:pt>
                <c:pt idx="26325">
                  <c:v>2.6629140000000002E-5</c:v>
                </c:pt>
                <c:pt idx="26326">
                  <c:v>2.66252E-5</c:v>
                </c:pt>
                <c:pt idx="26327">
                  <c:v>2.6602980000000001E-5</c:v>
                </c:pt>
                <c:pt idx="26328">
                  <c:v>2.6686430000000001E-5</c:v>
                </c:pt>
                <c:pt idx="26329">
                  <c:v>2.6579820000000001E-5</c:v>
                </c:pt>
                <c:pt idx="26330">
                  <c:v>2.6592570000000001E-5</c:v>
                </c:pt>
                <c:pt idx="26331">
                  <c:v>2.693957E-5</c:v>
                </c:pt>
                <c:pt idx="26332">
                  <c:v>2.678855E-5</c:v>
                </c:pt>
                <c:pt idx="26333">
                  <c:v>2.669886E-5</c:v>
                </c:pt>
                <c:pt idx="26334">
                  <c:v>2.6512840000000001E-5</c:v>
                </c:pt>
                <c:pt idx="26335">
                  <c:v>2.6427410000000001E-5</c:v>
                </c:pt>
                <c:pt idx="26336">
                  <c:v>2.6509029999999999E-5</c:v>
                </c:pt>
                <c:pt idx="26337">
                  <c:v>2.6545609999999999E-5</c:v>
                </c:pt>
                <c:pt idx="26338">
                  <c:v>2.653443E-5</c:v>
                </c:pt>
                <c:pt idx="26339">
                  <c:v>2.6459189999999998E-5</c:v>
                </c:pt>
                <c:pt idx="26340">
                  <c:v>2.6486229999999999E-5</c:v>
                </c:pt>
                <c:pt idx="26341">
                  <c:v>2.656596E-5</c:v>
                </c:pt>
                <c:pt idx="26342">
                  <c:v>2.6522140000000001E-5</c:v>
                </c:pt>
                <c:pt idx="26343">
                  <c:v>2.6445720000000001E-5</c:v>
                </c:pt>
                <c:pt idx="26344">
                  <c:v>2.6328669999999999E-5</c:v>
                </c:pt>
                <c:pt idx="26345">
                  <c:v>2.6146550000000001E-5</c:v>
                </c:pt>
                <c:pt idx="26346">
                  <c:v>2.606202E-5</c:v>
                </c:pt>
                <c:pt idx="26347">
                  <c:v>2.622736E-5</c:v>
                </c:pt>
                <c:pt idx="26348">
                  <c:v>2.6119779999999999E-5</c:v>
                </c:pt>
                <c:pt idx="26349">
                  <c:v>2.6184149999999999E-5</c:v>
                </c:pt>
                <c:pt idx="26350">
                  <c:v>2.6355920000000001E-5</c:v>
                </c:pt>
                <c:pt idx="26351">
                  <c:v>2.6283510000000001E-5</c:v>
                </c:pt>
                <c:pt idx="26352">
                  <c:v>2.631314E-5</c:v>
                </c:pt>
                <c:pt idx="26353">
                  <c:v>2.632651E-5</c:v>
                </c:pt>
                <c:pt idx="26354">
                  <c:v>2.645238E-5</c:v>
                </c:pt>
                <c:pt idx="26355">
                  <c:v>2.6269030000000001E-5</c:v>
                </c:pt>
                <c:pt idx="26356">
                  <c:v>2.6119449999999999E-5</c:v>
                </c:pt>
                <c:pt idx="26357">
                  <c:v>2.610614E-5</c:v>
                </c:pt>
                <c:pt idx="26358">
                  <c:v>2.6386989999999999E-5</c:v>
                </c:pt>
                <c:pt idx="26359">
                  <c:v>2.6439180000000001E-5</c:v>
                </c:pt>
                <c:pt idx="26360">
                  <c:v>2.6458990000000001E-5</c:v>
                </c:pt>
                <c:pt idx="26361">
                  <c:v>2.6703380000000001E-5</c:v>
                </c:pt>
                <c:pt idx="26362">
                  <c:v>2.6500830000000001E-5</c:v>
                </c:pt>
                <c:pt idx="26363">
                  <c:v>2.6288800000000001E-5</c:v>
                </c:pt>
                <c:pt idx="26364">
                  <c:v>2.6276129999999999E-5</c:v>
                </c:pt>
                <c:pt idx="26365">
                  <c:v>2.6235670000000002E-5</c:v>
                </c:pt>
                <c:pt idx="26366">
                  <c:v>2.6238109999999999E-5</c:v>
                </c:pt>
                <c:pt idx="26367">
                  <c:v>2.623735E-5</c:v>
                </c:pt>
                <c:pt idx="26368">
                  <c:v>2.5801139999999999E-5</c:v>
                </c:pt>
                <c:pt idx="26369">
                  <c:v>2.5879649999999999E-5</c:v>
                </c:pt>
                <c:pt idx="26370">
                  <c:v>2.5924090000000001E-5</c:v>
                </c:pt>
                <c:pt idx="26371">
                  <c:v>2.5897320000000002E-5</c:v>
                </c:pt>
                <c:pt idx="26372">
                  <c:v>2.6009019999999999E-5</c:v>
                </c:pt>
                <c:pt idx="26373">
                  <c:v>2.6258620000000001E-5</c:v>
                </c:pt>
                <c:pt idx="26374">
                  <c:v>2.6076909999999998E-5</c:v>
                </c:pt>
                <c:pt idx="26375">
                  <c:v>2.606972E-5</c:v>
                </c:pt>
                <c:pt idx="26376">
                  <c:v>2.621947E-5</c:v>
                </c:pt>
                <c:pt idx="26377">
                  <c:v>2.6193630000000001E-5</c:v>
                </c:pt>
                <c:pt idx="26378">
                  <c:v>2.6343199999999999E-5</c:v>
                </c:pt>
                <c:pt idx="26379">
                  <c:v>2.639238E-5</c:v>
                </c:pt>
                <c:pt idx="26380">
                  <c:v>2.6116189999999998E-5</c:v>
                </c:pt>
                <c:pt idx="26381">
                  <c:v>2.6215760000000001E-5</c:v>
                </c:pt>
                <c:pt idx="26382">
                  <c:v>2.6195570000000002E-5</c:v>
                </c:pt>
                <c:pt idx="26383">
                  <c:v>2.616484E-5</c:v>
                </c:pt>
                <c:pt idx="26384">
                  <c:v>2.6457300000000002E-5</c:v>
                </c:pt>
                <c:pt idx="26385">
                  <c:v>2.6348329999999999E-5</c:v>
                </c:pt>
                <c:pt idx="26386">
                  <c:v>2.6227860000000001E-5</c:v>
                </c:pt>
                <c:pt idx="26387">
                  <c:v>2.6209429999999999E-5</c:v>
                </c:pt>
                <c:pt idx="26388">
                  <c:v>2.6316119999999998E-5</c:v>
                </c:pt>
                <c:pt idx="26389">
                  <c:v>2.6049150000000001E-5</c:v>
                </c:pt>
                <c:pt idx="26390">
                  <c:v>2.619956E-5</c:v>
                </c:pt>
                <c:pt idx="26391">
                  <c:v>2.6084170000000001E-5</c:v>
                </c:pt>
                <c:pt idx="26392">
                  <c:v>2.583322E-5</c:v>
                </c:pt>
                <c:pt idx="26393">
                  <c:v>2.607374E-5</c:v>
                </c:pt>
                <c:pt idx="26394">
                  <c:v>2.617022E-5</c:v>
                </c:pt>
                <c:pt idx="26395">
                  <c:v>2.6069450000000002E-5</c:v>
                </c:pt>
                <c:pt idx="26396">
                  <c:v>2.6125199999999998E-5</c:v>
                </c:pt>
                <c:pt idx="26397">
                  <c:v>2.6007150000000001E-5</c:v>
                </c:pt>
                <c:pt idx="26398">
                  <c:v>2.5870150000000002E-5</c:v>
                </c:pt>
                <c:pt idx="26399">
                  <c:v>2.5942219999999998E-5</c:v>
                </c:pt>
                <c:pt idx="26400">
                  <c:v>2.5686830000000002E-5</c:v>
                </c:pt>
                <c:pt idx="26401">
                  <c:v>2.5758769999999999E-5</c:v>
                </c:pt>
                <c:pt idx="26402">
                  <c:v>2.575002E-5</c:v>
                </c:pt>
                <c:pt idx="26403">
                  <c:v>2.557261E-5</c:v>
                </c:pt>
                <c:pt idx="26404">
                  <c:v>2.5645189999999999E-5</c:v>
                </c:pt>
                <c:pt idx="26405">
                  <c:v>2.567475E-5</c:v>
                </c:pt>
                <c:pt idx="26406">
                  <c:v>2.5656790000000001E-5</c:v>
                </c:pt>
                <c:pt idx="26407">
                  <c:v>2.5316270000000001E-5</c:v>
                </c:pt>
                <c:pt idx="26408">
                  <c:v>2.5285510000000001E-5</c:v>
                </c:pt>
                <c:pt idx="26409">
                  <c:v>2.527038E-5</c:v>
                </c:pt>
                <c:pt idx="26410">
                  <c:v>2.5365109999999999E-5</c:v>
                </c:pt>
                <c:pt idx="26411">
                  <c:v>2.547491E-5</c:v>
                </c:pt>
                <c:pt idx="26412">
                  <c:v>2.553032E-5</c:v>
                </c:pt>
                <c:pt idx="26413">
                  <c:v>2.557594E-5</c:v>
                </c:pt>
                <c:pt idx="26414">
                  <c:v>2.5587880000000001E-5</c:v>
                </c:pt>
                <c:pt idx="26415">
                  <c:v>2.5627409999999999E-5</c:v>
                </c:pt>
                <c:pt idx="26416">
                  <c:v>2.571485E-5</c:v>
                </c:pt>
                <c:pt idx="26417">
                  <c:v>2.5507589999999999E-5</c:v>
                </c:pt>
                <c:pt idx="26418">
                  <c:v>2.56485E-5</c:v>
                </c:pt>
                <c:pt idx="26419">
                  <c:v>2.5563220000000001E-5</c:v>
                </c:pt>
                <c:pt idx="26420">
                  <c:v>2.5566729999999999E-5</c:v>
                </c:pt>
                <c:pt idx="26421">
                  <c:v>2.5502649999999999E-5</c:v>
                </c:pt>
                <c:pt idx="26422">
                  <c:v>2.5673189999999999E-5</c:v>
                </c:pt>
                <c:pt idx="26423">
                  <c:v>2.572125E-5</c:v>
                </c:pt>
                <c:pt idx="26424">
                  <c:v>2.5721460000000002E-5</c:v>
                </c:pt>
                <c:pt idx="26425">
                  <c:v>2.5456879999999999E-5</c:v>
                </c:pt>
                <c:pt idx="26426">
                  <c:v>2.5446329999999999E-5</c:v>
                </c:pt>
                <c:pt idx="26427">
                  <c:v>2.5476970000000001E-5</c:v>
                </c:pt>
                <c:pt idx="26428">
                  <c:v>2.5389849999999999E-5</c:v>
                </c:pt>
                <c:pt idx="26429">
                  <c:v>2.530187E-5</c:v>
                </c:pt>
                <c:pt idx="26430">
                  <c:v>2.537282E-5</c:v>
                </c:pt>
                <c:pt idx="26431">
                  <c:v>2.5113040000000001E-5</c:v>
                </c:pt>
                <c:pt idx="26432">
                  <c:v>2.512412E-5</c:v>
                </c:pt>
                <c:pt idx="26433">
                  <c:v>2.5005620000000001E-5</c:v>
                </c:pt>
                <c:pt idx="26434">
                  <c:v>2.5056489999999999E-5</c:v>
                </c:pt>
                <c:pt idx="26435">
                  <c:v>2.4997249999999999E-5</c:v>
                </c:pt>
                <c:pt idx="26436">
                  <c:v>2.4998169999999999E-5</c:v>
                </c:pt>
                <c:pt idx="26437">
                  <c:v>2.505398E-5</c:v>
                </c:pt>
                <c:pt idx="26438">
                  <c:v>2.524694E-5</c:v>
                </c:pt>
                <c:pt idx="26439">
                  <c:v>2.5249190000000001E-5</c:v>
                </c:pt>
                <c:pt idx="26440">
                  <c:v>2.5306979999999999E-5</c:v>
                </c:pt>
                <c:pt idx="26441">
                  <c:v>2.5451530000000001E-5</c:v>
                </c:pt>
                <c:pt idx="26442">
                  <c:v>2.5129600000000001E-5</c:v>
                </c:pt>
                <c:pt idx="26443">
                  <c:v>2.507433E-5</c:v>
                </c:pt>
                <c:pt idx="26444">
                  <c:v>2.5143859999999999E-5</c:v>
                </c:pt>
                <c:pt idx="26445">
                  <c:v>2.5176830000000001E-5</c:v>
                </c:pt>
                <c:pt idx="26446">
                  <c:v>2.512378E-5</c:v>
                </c:pt>
                <c:pt idx="26447">
                  <c:v>2.5173340000000001E-5</c:v>
                </c:pt>
                <c:pt idx="26448">
                  <c:v>2.505065E-5</c:v>
                </c:pt>
                <c:pt idx="26449">
                  <c:v>2.5255499999999999E-5</c:v>
                </c:pt>
                <c:pt idx="26450">
                  <c:v>2.526767E-5</c:v>
                </c:pt>
                <c:pt idx="26451">
                  <c:v>2.527804E-5</c:v>
                </c:pt>
                <c:pt idx="26452">
                  <c:v>2.5218910000000001E-5</c:v>
                </c:pt>
                <c:pt idx="26453">
                  <c:v>2.5206330000000002E-5</c:v>
                </c:pt>
                <c:pt idx="26454">
                  <c:v>2.545002E-5</c:v>
                </c:pt>
                <c:pt idx="26455">
                  <c:v>2.5390769999999999E-5</c:v>
                </c:pt>
                <c:pt idx="26456">
                  <c:v>2.5700359999999999E-5</c:v>
                </c:pt>
                <c:pt idx="26457">
                  <c:v>2.5768689999999999E-5</c:v>
                </c:pt>
                <c:pt idx="26458">
                  <c:v>2.5689980000000002E-5</c:v>
                </c:pt>
                <c:pt idx="26459">
                  <c:v>2.553608E-5</c:v>
                </c:pt>
                <c:pt idx="26460">
                  <c:v>2.5093539999999999E-5</c:v>
                </c:pt>
                <c:pt idx="26461">
                  <c:v>2.503272E-5</c:v>
                </c:pt>
                <c:pt idx="26462">
                  <c:v>2.517879E-5</c:v>
                </c:pt>
                <c:pt idx="26463">
                  <c:v>2.5153490000000002E-5</c:v>
                </c:pt>
                <c:pt idx="26464">
                  <c:v>2.5165939999999998E-5</c:v>
                </c:pt>
                <c:pt idx="26465">
                  <c:v>2.5297480000000002E-5</c:v>
                </c:pt>
                <c:pt idx="26466">
                  <c:v>2.532007E-5</c:v>
                </c:pt>
                <c:pt idx="26467">
                  <c:v>2.4954660000000001E-5</c:v>
                </c:pt>
                <c:pt idx="26468">
                  <c:v>2.4552040000000001E-5</c:v>
                </c:pt>
                <c:pt idx="26469">
                  <c:v>2.4519859999999999E-5</c:v>
                </c:pt>
                <c:pt idx="26470">
                  <c:v>2.448354E-5</c:v>
                </c:pt>
                <c:pt idx="26471">
                  <c:v>2.4509399999999999E-5</c:v>
                </c:pt>
                <c:pt idx="26472">
                  <c:v>2.4519940000000002E-5</c:v>
                </c:pt>
                <c:pt idx="26473">
                  <c:v>2.4716249999999999E-5</c:v>
                </c:pt>
                <c:pt idx="26474">
                  <c:v>2.480403E-5</c:v>
                </c:pt>
                <c:pt idx="26475">
                  <c:v>2.46875E-5</c:v>
                </c:pt>
                <c:pt idx="26476">
                  <c:v>2.4654630000000001E-5</c:v>
                </c:pt>
                <c:pt idx="26477">
                  <c:v>2.4798760000000001E-5</c:v>
                </c:pt>
                <c:pt idx="26478">
                  <c:v>2.4868110000000001E-5</c:v>
                </c:pt>
                <c:pt idx="26479">
                  <c:v>2.4918150000000001E-5</c:v>
                </c:pt>
                <c:pt idx="26480">
                  <c:v>2.4885319999999998E-5</c:v>
                </c:pt>
                <c:pt idx="26481">
                  <c:v>2.506251E-5</c:v>
                </c:pt>
                <c:pt idx="26482">
                  <c:v>2.4861090000000001E-5</c:v>
                </c:pt>
                <c:pt idx="26483">
                  <c:v>2.4920090000000001E-5</c:v>
                </c:pt>
                <c:pt idx="26484">
                  <c:v>2.500206E-5</c:v>
                </c:pt>
                <c:pt idx="26485">
                  <c:v>2.4942710000000002E-5</c:v>
                </c:pt>
                <c:pt idx="26486">
                  <c:v>2.514393E-5</c:v>
                </c:pt>
                <c:pt idx="26487">
                  <c:v>2.537534E-5</c:v>
                </c:pt>
                <c:pt idx="26488">
                  <c:v>2.526404E-5</c:v>
                </c:pt>
                <c:pt idx="26489">
                  <c:v>2.5284799999999999E-5</c:v>
                </c:pt>
                <c:pt idx="26490">
                  <c:v>2.5352680000000001E-5</c:v>
                </c:pt>
                <c:pt idx="26491">
                  <c:v>2.5374069999999999E-5</c:v>
                </c:pt>
                <c:pt idx="26492">
                  <c:v>2.526113E-5</c:v>
                </c:pt>
                <c:pt idx="26493">
                  <c:v>2.5305760000000001E-5</c:v>
                </c:pt>
                <c:pt idx="26494">
                  <c:v>2.5062670000000001E-5</c:v>
                </c:pt>
                <c:pt idx="26495">
                  <c:v>2.5200339999999999E-5</c:v>
                </c:pt>
                <c:pt idx="26496">
                  <c:v>2.5085839999999999E-5</c:v>
                </c:pt>
                <c:pt idx="26497">
                  <c:v>2.5245619999999999E-5</c:v>
                </c:pt>
                <c:pt idx="26498">
                  <c:v>2.5247409999999999E-5</c:v>
                </c:pt>
                <c:pt idx="26499">
                  <c:v>2.5297760000000001E-5</c:v>
                </c:pt>
                <c:pt idx="26500">
                  <c:v>2.534337E-5</c:v>
                </c:pt>
                <c:pt idx="26501">
                  <c:v>2.5503510000000001E-5</c:v>
                </c:pt>
                <c:pt idx="26502">
                  <c:v>2.5602640000000001E-5</c:v>
                </c:pt>
                <c:pt idx="26503">
                  <c:v>2.5602089999999999E-5</c:v>
                </c:pt>
                <c:pt idx="26504">
                  <c:v>2.5577800000000001E-5</c:v>
                </c:pt>
                <c:pt idx="26505">
                  <c:v>2.554514E-5</c:v>
                </c:pt>
                <c:pt idx="26506">
                  <c:v>2.5543710000000001E-5</c:v>
                </c:pt>
                <c:pt idx="26507">
                  <c:v>2.5741120000000001E-5</c:v>
                </c:pt>
                <c:pt idx="26508">
                  <c:v>2.5561979999999999E-5</c:v>
                </c:pt>
                <c:pt idx="26509">
                  <c:v>2.558859E-5</c:v>
                </c:pt>
                <c:pt idx="26510">
                  <c:v>2.5469210000000001E-5</c:v>
                </c:pt>
                <c:pt idx="26511">
                  <c:v>2.5366980000000002E-5</c:v>
                </c:pt>
                <c:pt idx="26512">
                  <c:v>2.529378E-5</c:v>
                </c:pt>
                <c:pt idx="26513">
                  <c:v>2.540571E-5</c:v>
                </c:pt>
                <c:pt idx="26514">
                  <c:v>2.53193E-5</c:v>
                </c:pt>
                <c:pt idx="26515">
                  <c:v>2.5666430000000001E-5</c:v>
                </c:pt>
                <c:pt idx="26516">
                  <c:v>2.5314670000000001E-5</c:v>
                </c:pt>
                <c:pt idx="26517">
                  <c:v>2.536924E-5</c:v>
                </c:pt>
                <c:pt idx="26518">
                  <c:v>2.521096E-5</c:v>
                </c:pt>
                <c:pt idx="26519">
                  <c:v>2.5089790000000001E-5</c:v>
                </c:pt>
                <c:pt idx="26520">
                  <c:v>2.4943970000000002E-5</c:v>
                </c:pt>
                <c:pt idx="26521">
                  <c:v>2.4971230000000001E-5</c:v>
                </c:pt>
                <c:pt idx="26522">
                  <c:v>2.4958400000000001E-5</c:v>
                </c:pt>
                <c:pt idx="26523">
                  <c:v>2.506421E-5</c:v>
                </c:pt>
                <c:pt idx="26524">
                  <c:v>2.493503E-5</c:v>
                </c:pt>
                <c:pt idx="26525">
                  <c:v>2.490307E-5</c:v>
                </c:pt>
                <c:pt idx="26526">
                  <c:v>4.1824779999999998E-5</c:v>
                </c:pt>
                <c:pt idx="26527">
                  <c:v>5.0261299999999999E-5</c:v>
                </c:pt>
                <c:pt idx="26528">
                  <c:v>5.0908139999999997E-5</c:v>
                </c:pt>
                <c:pt idx="26529">
                  <c:v>4.674713E-5</c:v>
                </c:pt>
                <c:pt idx="26530">
                  <c:v>4.141923E-5</c:v>
                </c:pt>
                <c:pt idx="26531">
                  <c:v>3.6828590000000001E-5</c:v>
                </c:pt>
                <c:pt idx="26532">
                  <c:v>3.3649019999999997E-5</c:v>
                </c:pt>
                <c:pt idx="26533">
                  <c:v>3.2086989999999999E-5</c:v>
                </c:pt>
                <c:pt idx="26534">
                  <c:v>3.041714E-5</c:v>
                </c:pt>
                <c:pt idx="26535">
                  <c:v>2.8977740000000002E-5</c:v>
                </c:pt>
                <c:pt idx="26536">
                  <c:v>2.7454820000000002E-5</c:v>
                </c:pt>
                <c:pt idx="26537">
                  <c:v>2.6472060000000001E-5</c:v>
                </c:pt>
                <c:pt idx="26538">
                  <c:v>2.6402099999999999E-5</c:v>
                </c:pt>
                <c:pt idx="26539">
                  <c:v>2.6238570000000001E-5</c:v>
                </c:pt>
                <c:pt idx="26540">
                  <c:v>2.6197400000000001E-5</c:v>
                </c:pt>
                <c:pt idx="26541">
                  <c:v>2.6124959999999999E-5</c:v>
                </c:pt>
                <c:pt idx="26542">
                  <c:v>2.5703749999999999E-5</c:v>
                </c:pt>
                <c:pt idx="26543">
                  <c:v>2.571267E-5</c:v>
                </c:pt>
                <c:pt idx="26544">
                  <c:v>2.5542119999999999E-5</c:v>
                </c:pt>
                <c:pt idx="26545">
                  <c:v>2.5430869999999999E-5</c:v>
                </c:pt>
                <c:pt idx="26546">
                  <c:v>2.5301300000000001E-5</c:v>
                </c:pt>
                <c:pt idx="26547">
                  <c:v>2.523755E-5</c:v>
                </c:pt>
                <c:pt idx="26548">
                  <c:v>2.4996569999999998E-5</c:v>
                </c:pt>
                <c:pt idx="26549">
                  <c:v>2.505961E-5</c:v>
                </c:pt>
                <c:pt idx="26550">
                  <c:v>2.5110330000000001E-5</c:v>
                </c:pt>
                <c:pt idx="26551">
                  <c:v>2.5104850000000001E-5</c:v>
                </c:pt>
                <c:pt idx="26552">
                  <c:v>2.4929499999999999E-5</c:v>
                </c:pt>
                <c:pt idx="26553">
                  <c:v>2.49456E-5</c:v>
                </c:pt>
                <c:pt idx="26554">
                  <c:v>2.4937629999999999E-5</c:v>
                </c:pt>
                <c:pt idx="26555">
                  <c:v>2.4949480000000001E-5</c:v>
                </c:pt>
                <c:pt idx="26556">
                  <c:v>2.4807249999999999E-5</c:v>
                </c:pt>
                <c:pt idx="26557">
                  <c:v>2.4835320000000001E-5</c:v>
                </c:pt>
                <c:pt idx="26558">
                  <c:v>2.490476E-5</c:v>
                </c:pt>
                <c:pt idx="26559">
                  <c:v>2.4935000000000001E-5</c:v>
                </c:pt>
                <c:pt idx="26560">
                  <c:v>2.4993529999999999E-5</c:v>
                </c:pt>
                <c:pt idx="26561">
                  <c:v>2.4889739999999999E-5</c:v>
                </c:pt>
                <c:pt idx="26562">
                  <c:v>2.500725E-5</c:v>
                </c:pt>
                <c:pt idx="26563">
                  <c:v>2.5062549999999999E-5</c:v>
                </c:pt>
                <c:pt idx="26564">
                  <c:v>2.5110090000000001E-5</c:v>
                </c:pt>
                <c:pt idx="26565">
                  <c:v>2.498017E-5</c:v>
                </c:pt>
                <c:pt idx="26566">
                  <c:v>2.4810829999999998E-5</c:v>
                </c:pt>
                <c:pt idx="26567">
                  <c:v>2.4794659999999999E-5</c:v>
                </c:pt>
                <c:pt idx="26568">
                  <c:v>2.4857529999999999E-5</c:v>
                </c:pt>
                <c:pt idx="26569">
                  <c:v>2.4457650000000001E-5</c:v>
                </c:pt>
                <c:pt idx="26570">
                  <c:v>2.447183E-5</c:v>
                </c:pt>
                <c:pt idx="26571">
                  <c:v>2.442615E-5</c:v>
                </c:pt>
                <c:pt idx="26572">
                  <c:v>2.458932E-5</c:v>
                </c:pt>
                <c:pt idx="26573">
                  <c:v>2.466948E-5</c:v>
                </c:pt>
                <c:pt idx="26574">
                  <c:v>2.459973E-5</c:v>
                </c:pt>
                <c:pt idx="26575">
                  <c:v>2.459848E-5</c:v>
                </c:pt>
                <c:pt idx="26576">
                  <c:v>2.4426560000000001E-5</c:v>
                </c:pt>
                <c:pt idx="26577">
                  <c:v>2.449866E-5</c:v>
                </c:pt>
                <c:pt idx="26578">
                  <c:v>2.4529159999999999E-5</c:v>
                </c:pt>
                <c:pt idx="26579">
                  <c:v>2.4427449999999999E-5</c:v>
                </c:pt>
                <c:pt idx="26580">
                  <c:v>2.4150169999999999E-5</c:v>
                </c:pt>
                <c:pt idx="26581">
                  <c:v>2.4054599999999998E-5</c:v>
                </c:pt>
                <c:pt idx="26582">
                  <c:v>2.3879869999999999E-5</c:v>
                </c:pt>
                <c:pt idx="26583">
                  <c:v>2.3999860000000001E-5</c:v>
                </c:pt>
                <c:pt idx="26584">
                  <c:v>2.39501E-5</c:v>
                </c:pt>
                <c:pt idx="26585">
                  <c:v>2.4107240000000001E-5</c:v>
                </c:pt>
                <c:pt idx="26586">
                  <c:v>2.4167609999999999E-5</c:v>
                </c:pt>
                <c:pt idx="26587">
                  <c:v>2.433219E-5</c:v>
                </c:pt>
                <c:pt idx="26588">
                  <c:v>2.4142450000000001E-5</c:v>
                </c:pt>
                <c:pt idx="26589">
                  <c:v>2.4423740000000001E-5</c:v>
                </c:pt>
                <c:pt idx="26590">
                  <c:v>2.449895E-5</c:v>
                </c:pt>
                <c:pt idx="26591">
                  <c:v>2.460811E-5</c:v>
                </c:pt>
                <c:pt idx="26592">
                  <c:v>2.4477890000000001E-5</c:v>
                </c:pt>
                <c:pt idx="26593">
                  <c:v>2.4554370000000001E-5</c:v>
                </c:pt>
                <c:pt idx="26594">
                  <c:v>2.4336950000000001E-5</c:v>
                </c:pt>
                <c:pt idx="26595">
                  <c:v>2.4453870000000001E-5</c:v>
                </c:pt>
                <c:pt idx="26596">
                  <c:v>2.4485E-5</c:v>
                </c:pt>
                <c:pt idx="26597">
                  <c:v>2.4564559999999999E-5</c:v>
                </c:pt>
                <c:pt idx="26598">
                  <c:v>2.4235630000000001E-5</c:v>
                </c:pt>
                <c:pt idx="26599">
                  <c:v>2.4192589999999999E-5</c:v>
                </c:pt>
                <c:pt idx="26600">
                  <c:v>2.41281E-5</c:v>
                </c:pt>
                <c:pt idx="26601">
                  <c:v>2.426753E-5</c:v>
                </c:pt>
                <c:pt idx="26602">
                  <c:v>2.4315849999999999E-5</c:v>
                </c:pt>
                <c:pt idx="26603">
                  <c:v>2.4147240000000001E-5</c:v>
                </c:pt>
                <c:pt idx="26604">
                  <c:v>2.417716E-5</c:v>
                </c:pt>
                <c:pt idx="26605">
                  <c:v>2.397049E-5</c:v>
                </c:pt>
                <c:pt idx="26606">
                  <c:v>2.4092070000000001E-5</c:v>
                </c:pt>
                <c:pt idx="26607">
                  <c:v>2.3909000000000001E-5</c:v>
                </c:pt>
                <c:pt idx="26608">
                  <c:v>2.39904E-5</c:v>
                </c:pt>
                <c:pt idx="26609">
                  <c:v>2.4083270000000002E-5</c:v>
                </c:pt>
                <c:pt idx="26610">
                  <c:v>2.4106579999999999E-5</c:v>
                </c:pt>
                <c:pt idx="26611">
                  <c:v>2.4057369999999999E-5</c:v>
                </c:pt>
                <c:pt idx="26612">
                  <c:v>2.394333E-5</c:v>
                </c:pt>
                <c:pt idx="26613">
                  <c:v>2.386123E-5</c:v>
                </c:pt>
                <c:pt idx="26614">
                  <c:v>2.3935830000000001E-5</c:v>
                </c:pt>
                <c:pt idx="26615">
                  <c:v>2.3858649999999999E-5</c:v>
                </c:pt>
                <c:pt idx="26616">
                  <c:v>2.3647470000000001E-5</c:v>
                </c:pt>
                <c:pt idx="26617">
                  <c:v>2.376069E-5</c:v>
                </c:pt>
                <c:pt idx="26618">
                  <c:v>2.3775610000000001E-5</c:v>
                </c:pt>
                <c:pt idx="26619">
                  <c:v>2.371933E-5</c:v>
                </c:pt>
                <c:pt idx="26620">
                  <c:v>2.3790780000000001E-5</c:v>
                </c:pt>
                <c:pt idx="26621">
                  <c:v>2.409177E-5</c:v>
                </c:pt>
                <c:pt idx="26622">
                  <c:v>2.408451E-5</c:v>
                </c:pt>
                <c:pt idx="26623">
                  <c:v>2.4051699999999999E-5</c:v>
                </c:pt>
                <c:pt idx="26624">
                  <c:v>2.4191030000000001E-5</c:v>
                </c:pt>
                <c:pt idx="26625">
                  <c:v>2.43103E-5</c:v>
                </c:pt>
                <c:pt idx="26626">
                  <c:v>2.4316810000000001E-5</c:v>
                </c:pt>
                <c:pt idx="26627">
                  <c:v>2.42423E-5</c:v>
                </c:pt>
                <c:pt idx="26628">
                  <c:v>2.419154E-5</c:v>
                </c:pt>
                <c:pt idx="26629">
                  <c:v>2.41961E-5</c:v>
                </c:pt>
                <c:pt idx="26630">
                  <c:v>2.4282510000000001E-5</c:v>
                </c:pt>
                <c:pt idx="26631">
                  <c:v>2.431805E-5</c:v>
                </c:pt>
                <c:pt idx="26632">
                  <c:v>2.4600670000000001E-5</c:v>
                </c:pt>
                <c:pt idx="26633">
                  <c:v>2.4409139999999999E-5</c:v>
                </c:pt>
                <c:pt idx="26634">
                  <c:v>2.449163E-5</c:v>
                </c:pt>
                <c:pt idx="26635">
                  <c:v>2.4415950000000001E-5</c:v>
                </c:pt>
                <c:pt idx="26636">
                  <c:v>2.432909E-5</c:v>
                </c:pt>
                <c:pt idx="26637">
                  <c:v>2.4032469999999999E-5</c:v>
                </c:pt>
                <c:pt idx="26638">
                  <c:v>2.4205819999999999E-5</c:v>
                </c:pt>
                <c:pt idx="26639">
                  <c:v>2.4235580000000001E-5</c:v>
                </c:pt>
                <c:pt idx="26640">
                  <c:v>2.453478E-5</c:v>
                </c:pt>
                <c:pt idx="26641">
                  <c:v>2.442451E-5</c:v>
                </c:pt>
                <c:pt idx="26642">
                  <c:v>2.44433E-5</c:v>
                </c:pt>
                <c:pt idx="26643">
                  <c:v>2.451275E-5</c:v>
                </c:pt>
                <c:pt idx="26644">
                  <c:v>2.4383070000000002E-5</c:v>
                </c:pt>
                <c:pt idx="26645">
                  <c:v>2.4449569999999998E-5</c:v>
                </c:pt>
                <c:pt idx="26646">
                  <c:v>2.440499E-5</c:v>
                </c:pt>
                <c:pt idx="26647">
                  <c:v>2.4381170000000001E-5</c:v>
                </c:pt>
                <c:pt idx="26648">
                  <c:v>2.4429339999999999E-5</c:v>
                </c:pt>
                <c:pt idx="26649">
                  <c:v>2.4294330000000001E-5</c:v>
                </c:pt>
                <c:pt idx="26650">
                  <c:v>2.445051E-5</c:v>
                </c:pt>
                <c:pt idx="26651">
                  <c:v>2.4623190000000001E-5</c:v>
                </c:pt>
                <c:pt idx="26652">
                  <c:v>2.4704370000000001E-5</c:v>
                </c:pt>
                <c:pt idx="26653">
                  <c:v>2.4589649999999999E-5</c:v>
                </c:pt>
                <c:pt idx="26654">
                  <c:v>2.451033E-5</c:v>
                </c:pt>
                <c:pt idx="26655">
                  <c:v>2.4392999999999998E-5</c:v>
                </c:pt>
                <c:pt idx="26656">
                  <c:v>2.429131E-5</c:v>
                </c:pt>
                <c:pt idx="26657">
                  <c:v>2.4396739999999999E-5</c:v>
                </c:pt>
                <c:pt idx="26658">
                  <c:v>2.4502880000000001E-5</c:v>
                </c:pt>
                <c:pt idx="26659">
                  <c:v>2.4598459999999999E-5</c:v>
                </c:pt>
                <c:pt idx="26660">
                  <c:v>2.4410180000000001E-5</c:v>
                </c:pt>
                <c:pt idx="26661">
                  <c:v>2.4283190000000001E-5</c:v>
                </c:pt>
                <c:pt idx="26662">
                  <c:v>2.4101320000000001E-5</c:v>
                </c:pt>
                <c:pt idx="26663">
                  <c:v>2.419489E-5</c:v>
                </c:pt>
                <c:pt idx="26664">
                  <c:v>2.4285489999999999E-5</c:v>
                </c:pt>
                <c:pt idx="26665">
                  <c:v>2.4342639999999999E-5</c:v>
                </c:pt>
                <c:pt idx="26666">
                  <c:v>2.4441149999999999E-5</c:v>
                </c:pt>
                <c:pt idx="26667">
                  <c:v>2.463156E-5</c:v>
                </c:pt>
                <c:pt idx="26668">
                  <c:v>2.4385499999999999E-5</c:v>
                </c:pt>
                <c:pt idx="26669">
                  <c:v>2.4347270000000001E-5</c:v>
                </c:pt>
                <c:pt idx="26670">
                  <c:v>2.4100319999999998E-5</c:v>
                </c:pt>
                <c:pt idx="26671">
                  <c:v>2.4192040000000001E-5</c:v>
                </c:pt>
                <c:pt idx="26672">
                  <c:v>2.4144929999999999E-5</c:v>
                </c:pt>
                <c:pt idx="26673">
                  <c:v>2.410417E-5</c:v>
                </c:pt>
                <c:pt idx="26674">
                  <c:v>2.4081339999999999E-5</c:v>
                </c:pt>
                <c:pt idx="26675">
                  <c:v>2.4157850000000001E-5</c:v>
                </c:pt>
                <c:pt idx="26676">
                  <c:v>2.3931280000000001E-5</c:v>
                </c:pt>
                <c:pt idx="26677">
                  <c:v>2.391334E-5</c:v>
                </c:pt>
                <c:pt idx="26678">
                  <c:v>2.385169E-5</c:v>
                </c:pt>
                <c:pt idx="26679">
                  <c:v>2.380941E-5</c:v>
                </c:pt>
                <c:pt idx="26680">
                  <c:v>2.3867600000000002E-5</c:v>
                </c:pt>
                <c:pt idx="26681">
                  <c:v>2.400638E-5</c:v>
                </c:pt>
                <c:pt idx="26682">
                  <c:v>2.395689E-5</c:v>
                </c:pt>
                <c:pt idx="26683">
                  <c:v>2.385697E-5</c:v>
                </c:pt>
                <c:pt idx="26684">
                  <c:v>2.372649E-5</c:v>
                </c:pt>
                <c:pt idx="26685">
                  <c:v>2.3778870000000002E-5</c:v>
                </c:pt>
                <c:pt idx="26686">
                  <c:v>2.374184E-5</c:v>
                </c:pt>
                <c:pt idx="26687">
                  <c:v>2.39007E-5</c:v>
                </c:pt>
                <c:pt idx="26688">
                  <c:v>2.3671989999999999E-5</c:v>
                </c:pt>
                <c:pt idx="26689">
                  <c:v>2.372853E-5</c:v>
                </c:pt>
                <c:pt idx="26690">
                  <c:v>2.4105640000000001E-5</c:v>
                </c:pt>
                <c:pt idx="26691">
                  <c:v>2.4029790000000001E-5</c:v>
                </c:pt>
                <c:pt idx="26692">
                  <c:v>2.3929060000000002E-5</c:v>
                </c:pt>
                <c:pt idx="26693">
                  <c:v>2.391828E-5</c:v>
                </c:pt>
                <c:pt idx="26694">
                  <c:v>2.3670929999999999E-5</c:v>
                </c:pt>
                <c:pt idx="26695">
                  <c:v>2.3526380000000001E-5</c:v>
                </c:pt>
                <c:pt idx="26696">
                  <c:v>2.3707180000000001E-5</c:v>
                </c:pt>
                <c:pt idx="26697">
                  <c:v>2.379943E-5</c:v>
                </c:pt>
                <c:pt idx="26698">
                  <c:v>2.39625E-5</c:v>
                </c:pt>
                <c:pt idx="26699">
                  <c:v>2.4013099999999999E-5</c:v>
                </c:pt>
                <c:pt idx="26700">
                  <c:v>2.394294E-5</c:v>
                </c:pt>
                <c:pt idx="26701">
                  <c:v>2.3871579999999999E-5</c:v>
                </c:pt>
                <c:pt idx="26702">
                  <c:v>2.3971240000000001E-5</c:v>
                </c:pt>
                <c:pt idx="26703">
                  <c:v>2.3781240000000001E-5</c:v>
                </c:pt>
                <c:pt idx="26704">
                  <c:v>2.392356E-5</c:v>
                </c:pt>
                <c:pt idx="26705">
                  <c:v>2.3646780000000001E-5</c:v>
                </c:pt>
                <c:pt idx="26706">
                  <c:v>2.3799690000000001E-5</c:v>
                </c:pt>
                <c:pt idx="26707">
                  <c:v>2.3828039999999999E-5</c:v>
                </c:pt>
                <c:pt idx="26708">
                  <c:v>2.3948349999999999E-5</c:v>
                </c:pt>
                <c:pt idx="26709">
                  <c:v>2.3871320000000001E-5</c:v>
                </c:pt>
                <c:pt idx="26710">
                  <c:v>2.3800320000000001E-5</c:v>
                </c:pt>
                <c:pt idx="26711">
                  <c:v>2.3611979999999999E-5</c:v>
                </c:pt>
                <c:pt idx="26712">
                  <c:v>2.3438689999999999E-5</c:v>
                </c:pt>
                <c:pt idx="26713">
                  <c:v>2.351324E-5</c:v>
                </c:pt>
                <c:pt idx="26714">
                  <c:v>2.3614040000000001E-5</c:v>
                </c:pt>
                <c:pt idx="26715">
                  <c:v>2.378045E-5</c:v>
                </c:pt>
                <c:pt idx="26716">
                  <c:v>2.364599E-5</c:v>
                </c:pt>
                <c:pt idx="26717">
                  <c:v>2.3479500000000001E-5</c:v>
                </c:pt>
                <c:pt idx="26718">
                  <c:v>2.3352360000000001E-5</c:v>
                </c:pt>
                <c:pt idx="26719">
                  <c:v>2.3367389999999999E-5</c:v>
                </c:pt>
                <c:pt idx="26720">
                  <c:v>2.3524809999999999E-5</c:v>
                </c:pt>
                <c:pt idx="26721">
                  <c:v>2.3635060000000001E-5</c:v>
                </c:pt>
                <c:pt idx="26722">
                  <c:v>2.3568539999999999E-5</c:v>
                </c:pt>
                <c:pt idx="26723">
                  <c:v>2.3419150000000001E-5</c:v>
                </c:pt>
                <c:pt idx="26724">
                  <c:v>2.3609790000000002E-5</c:v>
                </c:pt>
                <c:pt idx="26725">
                  <c:v>2.3448949999999998E-5</c:v>
                </c:pt>
                <c:pt idx="26726">
                  <c:v>2.368842E-5</c:v>
                </c:pt>
                <c:pt idx="26727">
                  <c:v>2.3795389999999999E-5</c:v>
                </c:pt>
                <c:pt idx="26728">
                  <c:v>2.357655E-5</c:v>
                </c:pt>
                <c:pt idx="26729">
                  <c:v>2.3453970000000001E-5</c:v>
                </c:pt>
                <c:pt idx="26730">
                  <c:v>2.3411709999999999E-5</c:v>
                </c:pt>
                <c:pt idx="26731">
                  <c:v>2.3137199999999999E-5</c:v>
                </c:pt>
                <c:pt idx="26732">
                  <c:v>2.3128900000000001E-5</c:v>
                </c:pt>
                <c:pt idx="26733">
                  <c:v>2.3285620000000001E-5</c:v>
                </c:pt>
                <c:pt idx="26734">
                  <c:v>2.3190429999999999E-5</c:v>
                </c:pt>
                <c:pt idx="26735">
                  <c:v>2.3260930000000002E-5</c:v>
                </c:pt>
                <c:pt idx="26736">
                  <c:v>2.3357010000000001E-5</c:v>
                </c:pt>
                <c:pt idx="26737">
                  <c:v>2.3286799999999999E-5</c:v>
                </c:pt>
                <c:pt idx="26738">
                  <c:v>2.345987E-5</c:v>
                </c:pt>
                <c:pt idx="26739">
                  <c:v>2.3427499999999999E-5</c:v>
                </c:pt>
                <c:pt idx="26740">
                  <c:v>2.3276349999999999E-5</c:v>
                </c:pt>
                <c:pt idx="26741">
                  <c:v>2.331917E-5</c:v>
                </c:pt>
                <c:pt idx="26742">
                  <c:v>2.3159609999999998E-5</c:v>
                </c:pt>
                <c:pt idx="26743">
                  <c:v>2.3034909999999999E-5</c:v>
                </c:pt>
                <c:pt idx="26744">
                  <c:v>2.2927289999999999E-5</c:v>
                </c:pt>
                <c:pt idx="26745">
                  <c:v>2.307255E-5</c:v>
                </c:pt>
                <c:pt idx="26746">
                  <c:v>2.28485E-5</c:v>
                </c:pt>
                <c:pt idx="26747">
                  <c:v>2.293157E-5</c:v>
                </c:pt>
                <c:pt idx="26748">
                  <c:v>2.3190419999999999E-5</c:v>
                </c:pt>
                <c:pt idx="26749">
                  <c:v>2.3535499999999999E-5</c:v>
                </c:pt>
                <c:pt idx="26750">
                  <c:v>2.3258980000000001E-5</c:v>
                </c:pt>
                <c:pt idx="26751">
                  <c:v>2.3051849999999999E-5</c:v>
                </c:pt>
                <c:pt idx="26752">
                  <c:v>2.3032679999999999E-5</c:v>
                </c:pt>
                <c:pt idx="26753">
                  <c:v>2.2974169999999999E-5</c:v>
                </c:pt>
                <c:pt idx="26754">
                  <c:v>2.2918220000000002E-5</c:v>
                </c:pt>
                <c:pt idx="26755">
                  <c:v>2.3169150000000002E-5</c:v>
                </c:pt>
                <c:pt idx="26756">
                  <c:v>2.3173410000000001E-5</c:v>
                </c:pt>
                <c:pt idx="26757">
                  <c:v>2.3438739999999999E-5</c:v>
                </c:pt>
                <c:pt idx="26758">
                  <c:v>2.3247529999999999E-5</c:v>
                </c:pt>
                <c:pt idx="26759">
                  <c:v>2.3456010000000001E-5</c:v>
                </c:pt>
                <c:pt idx="26760">
                  <c:v>2.3408310000000002E-5</c:v>
                </c:pt>
                <c:pt idx="26761">
                  <c:v>2.3391650000000002E-5</c:v>
                </c:pt>
                <c:pt idx="26762">
                  <c:v>2.3391840000000001E-5</c:v>
                </c:pt>
                <c:pt idx="26763">
                  <c:v>2.3305489999999998E-5</c:v>
                </c:pt>
                <c:pt idx="26764">
                  <c:v>2.3150709999999999E-5</c:v>
                </c:pt>
                <c:pt idx="26765">
                  <c:v>2.313091E-5</c:v>
                </c:pt>
                <c:pt idx="26766">
                  <c:v>2.328832E-5</c:v>
                </c:pt>
                <c:pt idx="26767">
                  <c:v>2.3089520000000001E-5</c:v>
                </c:pt>
                <c:pt idx="26768">
                  <c:v>2.2919470000000001E-5</c:v>
                </c:pt>
                <c:pt idx="26769">
                  <c:v>2.3198119999999999E-5</c:v>
                </c:pt>
                <c:pt idx="26770">
                  <c:v>2.3250239999999999E-5</c:v>
                </c:pt>
                <c:pt idx="26771">
                  <c:v>2.3022100000000001E-5</c:v>
                </c:pt>
                <c:pt idx="26772">
                  <c:v>2.2919589999999999E-5</c:v>
                </c:pt>
                <c:pt idx="26773">
                  <c:v>2.2874679999999998E-5</c:v>
                </c:pt>
                <c:pt idx="26774">
                  <c:v>2.2966980000000001E-5</c:v>
                </c:pt>
                <c:pt idx="26775">
                  <c:v>2.3087349999999998E-5</c:v>
                </c:pt>
                <c:pt idx="26776">
                  <c:v>2.3111129999999998E-5</c:v>
                </c:pt>
                <c:pt idx="26777">
                  <c:v>2.3236909999999998E-5</c:v>
                </c:pt>
                <c:pt idx="26778">
                  <c:v>2.334741E-5</c:v>
                </c:pt>
                <c:pt idx="26779">
                  <c:v>2.3342390000000001E-5</c:v>
                </c:pt>
                <c:pt idx="26780">
                  <c:v>2.332459E-5</c:v>
                </c:pt>
                <c:pt idx="26781">
                  <c:v>2.305706E-5</c:v>
                </c:pt>
                <c:pt idx="26782">
                  <c:v>2.3352710000000002E-5</c:v>
                </c:pt>
                <c:pt idx="26783">
                  <c:v>2.3211090000000001E-5</c:v>
                </c:pt>
                <c:pt idx="26784">
                  <c:v>2.3167799999999999E-5</c:v>
                </c:pt>
                <c:pt idx="26785">
                  <c:v>2.3249390000000001E-5</c:v>
                </c:pt>
                <c:pt idx="26786">
                  <c:v>2.314622E-5</c:v>
                </c:pt>
                <c:pt idx="26787">
                  <c:v>2.3170210000000001E-5</c:v>
                </c:pt>
                <c:pt idx="26788">
                  <c:v>2.2970099999999999E-5</c:v>
                </c:pt>
                <c:pt idx="26789">
                  <c:v>2.3146439999999999E-5</c:v>
                </c:pt>
                <c:pt idx="26790">
                  <c:v>2.3315410000000001E-5</c:v>
                </c:pt>
                <c:pt idx="26791">
                  <c:v>2.3448949999999998E-5</c:v>
                </c:pt>
                <c:pt idx="26792">
                  <c:v>2.3405609999999999E-5</c:v>
                </c:pt>
                <c:pt idx="26793">
                  <c:v>2.3577779999999998E-5</c:v>
                </c:pt>
                <c:pt idx="26794">
                  <c:v>2.3511470000000001E-5</c:v>
                </c:pt>
                <c:pt idx="26795">
                  <c:v>2.3247610000000002E-5</c:v>
                </c:pt>
                <c:pt idx="26796">
                  <c:v>2.310621E-5</c:v>
                </c:pt>
                <c:pt idx="26797">
                  <c:v>2.2958170000000001E-5</c:v>
                </c:pt>
                <c:pt idx="26798">
                  <c:v>2.291175E-5</c:v>
                </c:pt>
                <c:pt idx="26799">
                  <c:v>2.2793269999999999E-5</c:v>
                </c:pt>
                <c:pt idx="26800">
                  <c:v>2.2812649999999999E-5</c:v>
                </c:pt>
                <c:pt idx="26801">
                  <c:v>2.294314E-5</c:v>
                </c:pt>
                <c:pt idx="26802">
                  <c:v>2.303017E-5</c:v>
                </c:pt>
                <c:pt idx="26803">
                  <c:v>2.285145E-5</c:v>
                </c:pt>
                <c:pt idx="26804">
                  <c:v>2.2903949999999999E-5</c:v>
                </c:pt>
                <c:pt idx="26805">
                  <c:v>2.2964819999999999E-5</c:v>
                </c:pt>
                <c:pt idx="26806">
                  <c:v>2.299259E-5</c:v>
                </c:pt>
                <c:pt idx="26807">
                  <c:v>2.3198899999999999E-5</c:v>
                </c:pt>
                <c:pt idx="26808">
                  <c:v>2.3461920000000001E-5</c:v>
                </c:pt>
                <c:pt idx="26809">
                  <c:v>2.3201200000000001E-5</c:v>
                </c:pt>
                <c:pt idx="26810">
                  <c:v>2.3002159999999999E-5</c:v>
                </c:pt>
                <c:pt idx="26811">
                  <c:v>2.285364E-5</c:v>
                </c:pt>
                <c:pt idx="26812">
                  <c:v>2.2804150000000001E-5</c:v>
                </c:pt>
                <c:pt idx="26813">
                  <c:v>2.2917440000000001E-5</c:v>
                </c:pt>
                <c:pt idx="26814">
                  <c:v>2.272858E-5</c:v>
                </c:pt>
                <c:pt idx="26815">
                  <c:v>2.2722160000000001E-5</c:v>
                </c:pt>
                <c:pt idx="26816">
                  <c:v>2.2899439999999999E-5</c:v>
                </c:pt>
                <c:pt idx="26817">
                  <c:v>2.2747000000000001E-5</c:v>
                </c:pt>
                <c:pt idx="26818">
                  <c:v>2.2650009999999999E-5</c:v>
                </c:pt>
                <c:pt idx="26819">
                  <c:v>2.2698679999999999E-5</c:v>
                </c:pt>
                <c:pt idx="26820">
                  <c:v>2.277658E-5</c:v>
                </c:pt>
                <c:pt idx="26821">
                  <c:v>2.298271E-5</c:v>
                </c:pt>
                <c:pt idx="26822">
                  <c:v>2.3028069999999999E-5</c:v>
                </c:pt>
                <c:pt idx="26823">
                  <c:v>2.3215780000000001E-5</c:v>
                </c:pt>
                <c:pt idx="26824">
                  <c:v>2.3086230000000001E-5</c:v>
                </c:pt>
                <c:pt idx="26825">
                  <c:v>2.3037930000000001E-5</c:v>
                </c:pt>
                <c:pt idx="26826">
                  <c:v>2.3011659999999999E-5</c:v>
                </c:pt>
                <c:pt idx="26827">
                  <c:v>2.2995719999999999E-5</c:v>
                </c:pt>
                <c:pt idx="26828">
                  <c:v>2.3163130000000001E-5</c:v>
                </c:pt>
                <c:pt idx="26829">
                  <c:v>2.2764390000000001E-5</c:v>
                </c:pt>
                <c:pt idx="26830">
                  <c:v>2.2757039999999999E-5</c:v>
                </c:pt>
                <c:pt idx="26831">
                  <c:v>2.252037E-5</c:v>
                </c:pt>
                <c:pt idx="26832">
                  <c:v>2.2396150000000001E-5</c:v>
                </c:pt>
                <c:pt idx="26833">
                  <c:v>2.2383420000000001E-5</c:v>
                </c:pt>
                <c:pt idx="26834">
                  <c:v>2.262121E-5</c:v>
                </c:pt>
                <c:pt idx="26835">
                  <c:v>2.2676699999999999E-5</c:v>
                </c:pt>
                <c:pt idx="26836">
                  <c:v>2.2722440000000001E-5</c:v>
                </c:pt>
                <c:pt idx="26837">
                  <c:v>2.2507999999999999E-5</c:v>
                </c:pt>
                <c:pt idx="26838">
                  <c:v>2.2299359999999999E-5</c:v>
                </c:pt>
                <c:pt idx="26839">
                  <c:v>2.226426E-5</c:v>
                </c:pt>
                <c:pt idx="26840">
                  <c:v>2.223505E-5</c:v>
                </c:pt>
                <c:pt idx="26841">
                  <c:v>2.2083339999999999E-5</c:v>
                </c:pt>
                <c:pt idx="26842">
                  <c:v>2.2225720000000001E-5</c:v>
                </c:pt>
                <c:pt idx="26843">
                  <c:v>2.2357460000000001E-5</c:v>
                </c:pt>
                <c:pt idx="26844">
                  <c:v>2.2241619999999999E-5</c:v>
                </c:pt>
                <c:pt idx="26845">
                  <c:v>2.2342830000000001E-5</c:v>
                </c:pt>
                <c:pt idx="26846">
                  <c:v>2.2147219999999998E-5</c:v>
                </c:pt>
                <c:pt idx="26847">
                  <c:v>2.2040969999999999E-5</c:v>
                </c:pt>
                <c:pt idx="26848">
                  <c:v>2.2173809999999998E-5</c:v>
                </c:pt>
                <c:pt idx="26849">
                  <c:v>2.2227080000000001E-5</c:v>
                </c:pt>
                <c:pt idx="26850">
                  <c:v>2.2125990000000001E-5</c:v>
                </c:pt>
                <c:pt idx="26851">
                  <c:v>2.219853E-5</c:v>
                </c:pt>
                <c:pt idx="26852">
                  <c:v>2.2291690000000001E-5</c:v>
                </c:pt>
                <c:pt idx="26853">
                  <c:v>2.2541619999999999E-5</c:v>
                </c:pt>
                <c:pt idx="26854">
                  <c:v>2.2478899999999999E-5</c:v>
                </c:pt>
                <c:pt idx="26855">
                  <c:v>2.253412E-5</c:v>
                </c:pt>
                <c:pt idx="26856">
                  <c:v>2.2350449999999999E-5</c:v>
                </c:pt>
                <c:pt idx="26857">
                  <c:v>2.2396200000000001E-5</c:v>
                </c:pt>
                <c:pt idx="26858">
                  <c:v>2.2460190000000002E-5</c:v>
                </c:pt>
                <c:pt idx="26859">
                  <c:v>2.2449199999999998E-5</c:v>
                </c:pt>
                <c:pt idx="26860">
                  <c:v>2.2403779999999999E-5</c:v>
                </c:pt>
                <c:pt idx="26861">
                  <c:v>2.2382079999999999E-5</c:v>
                </c:pt>
                <c:pt idx="26862">
                  <c:v>2.2351890000000001E-5</c:v>
                </c:pt>
                <c:pt idx="26863">
                  <c:v>2.2239499999999999E-5</c:v>
                </c:pt>
                <c:pt idx="26864">
                  <c:v>2.2334669999999999E-5</c:v>
                </c:pt>
                <c:pt idx="26865">
                  <c:v>2.2187129999999998E-5</c:v>
                </c:pt>
                <c:pt idx="26866">
                  <c:v>2.214284E-5</c:v>
                </c:pt>
                <c:pt idx="26867">
                  <c:v>2.2268019999999999E-5</c:v>
                </c:pt>
                <c:pt idx="26868">
                  <c:v>2.228848E-5</c:v>
                </c:pt>
                <c:pt idx="26869">
                  <c:v>2.225743E-5</c:v>
                </c:pt>
                <c:pt idx="26870">
                  <c:v>2.2137000000000002E-5</c:v>
                </c:pt>
                <c:pt idx="26871">
                  <c:v>2.2143889999999999E-5</c:v>
                </c:pt>
                <c:pt idx="26872">
                  <c:v>2.1871649999999999E-5</c:v>
                </c:pt>
                <c:pt idx="26873">
                  <c:v>2.1716490000000001E-5</c:v>
                </c:pt>
                <c:pt idx="26874">
                  <c:v>2.1787619999999999E-5</c:v>
                </c:pt>
                <c:pt idx="26875">
                  <c:v>2.1645450000000001E-5</c:v>
                </c:pt>
                <c:pt idx="26876">
                  <c:v>2.190058E-5</c:v>
                </c:pt>
                <c:pt idx="26877">
                  <c:v>2.173252E-5</c:v>
                </c:pt>
                <c:pt idx="26878">
                  <c:v>2.1928119999999999E-5</c:v>
                </c:pt>
                <c:pt idx="26879">
                  <c:v>2.1884700000000001E-5</c:v>
                </c:pt>
                <c:pt idx="26880">
                  <c:v>2.1770669999999999E-5</c:v>
                </c:pt>
                <c:pt idx="26881">
                  <c:v>2.1843590000000001E-5</c:v>
                </c:pt>
                <c:pt idx="26882">
                  <c:v>2.1727250000000001E-5</c:v>
                </c:pt>
                <c:pt idx="26883">
                  <c:v>2.1644059999999999E-5</c:v>
                </c:pt>
                <c:pt idx="26884">
                  <c:v>2.158242E-5</c:v>
                </c:pt>
                <c:pt idx="26885">
                  <c:v>2.1695729999999998E-5</c:v>
                </c:pt>
                <c:pt idx="26886">
                  <c:v>2.1919970000000001E-5</c:v>
                </c:pt>
                <c:pt idx="26887">
                  <c:v>2.2058620000000001E-5</c:v>
                </c:pt>
                <c:pt idx="26888">
                  <c:v>2.1936230000000001E-5</c:v>
                </c:pt>
                <c:pt idx="26889">
                  <c:v>2.1818010000000001E-5</c:v>
                </c:pt>
                <c:pt idx="26890">
                  <c:v>2.2029529999999998E-5</c:v>
                </c:pt>
                <c:pt idx="26891">
                  <c:v>2.1962649999999999E-5</c:v>
                </c:pt>
                <c:pt idx="26892">
                  <c:v>2.2186240000000001E-5</c:v>
                </c:pt>
                <c:pt idx="26893">
                  <c:v>2.222876E-5</c:v>
                </c:pt>
                <c:pt idx="26894">
                  <c:v>2.2196429999999998E-5</c:v>
                </c:pt>
                <c:pt idx="26895">
                  <c:v>2.2064970000000001E-5</c:v>
                </c:pt>
                <c:pt idx="26896">
                  <c:v>2.19755E-5</c:v>
                </c:pt>
                <c:pt idx="26897">
                  <c:v>2.1680619999999998E-5</c:v>
                </c:pt>
                <c:pt idx="26898">
                  <c:v>2.181316E-5</c:v>
                </c:pt>
                <c:pt idx="26899">
                  <c:v>2.1583940000000001E-5</c:v>
                </c:pt>
                <c:pt idx="26900">
                  <c:v>2.1459660000000001E-5</c:v>
                </c:pt>
                <c:pt idx="26901">
                  <c:v>2.1622699999999999E-5</c:v>
                </c:pt>
                <c:pt idx="26902">
                  <c:v>2.1757389999999999E-5</c:v>
                </c:pt>
                <c:pt idx="26903">
                  <c:v>2.197879E-5</c:v>
                </c:pt>
                <c:pt idx="26904">
                  <c:v>2.2079010000000001E-5</c:v>
                </c:pt>
                <c:pt idx="26905">
                  <c:v>2.2138169999999999E-5</c:v>
                </c:pt>
                <c:pt idx="26906">
                  <c:v>2.2092090000000001E-5</c:v>
                </c:pt>
                <c:pt idx="26907">
                  <c:v>2.203275E-5</c:v>
                </c:pt>
                <c:pt idx="26908">
                  <c:v>2.2124079999999999E-5</c:v>
                </c:pt>
                <c:pt idx="26909">
                  <c:v>2.231584E-5</c:v>
                </c:pt>
                <c:pt idx="26910">
                  <c:v>2.2258179999999998E-5</c:v>
                </c:pt>
                <c:pt idx="26911">
                  <c:v>2.210418E-5</c:v>
                </c:pt>
                <c:pt idx="26912">
                  <c:v>2.2057520000000002E-5</c:v>
                </c:pt>
                <c:pt idx="26913">
                  <c:v>2.1743420000000001E-5</c:v>
                </c:pt>
                <c:pt idx="26914">
                  <c:v>2.187476E-5</c:v>
                </c:pt>
                <c:pt idx="26915">
                  <c:v>2.2023120000000001E-5</c:v>
                </c:pt>
                <c:pt idx="26916">
                  <c:v>2.2121780000000001E-5</c:v>
                </c:pt>
                <c:pt idx="26917">
                  <c:v>2.2015159999999999E-5</c:v>
                </c:pt>
                <c:pt idx="26918">
                  <c:v>2.208932E-5</c:v>
                </c:pt>
                <c:pt idx="26919">
                  <c:v>2.2271240000000001E-5</c:v>
                </c:pt>
                <c:pt idx="26920">
                  <c:v>2.2149010000000002E-5</c:v>
                </c:pt>
                <c:pt idx="26921">
                  <c:v>2.2164709999999999E-5</c:v>
                </c:pt>
                <c:pt idx="26922">
                  <c:v>2.2293340000000002E-5</c:v>
                </c:pt>
                <c:pt idx="26923">
                  <c:v>2.2391220000000001E-5</c:v>
                </c:pt>
                <c:pt idx="26924">
                  <c:v>2.2315080000000001E-5</c:v>
                </c:pt>
                <c:pt idx="26925">
                  <c:v>2.2312750000000001E-5</c:v>
                </c:pt>
                <c:pt idx="26926">
                  <c:v>2.249645E-5</c:v>
                </c:pt>
                <c:pt idx="26927">
                  <c:v>2.255524E-5</c:v>
                </c:pt>
                <c:pt idx="26928">
                  <c:v>2.2570149999999999E-5</c:v>
                </c:pt>
                <c:pt idx="26929">
                  <c:v>2.2630330000000001E-5</c:v>
                </c:pt>
                <c:pt idx="26930">
                  <c:v>2.2692189999999999E-5</c:v>
                </c:pt>
                <c:pt idx="26931">
                  <c:v>2.256537E-5</c:v>
                </c:pt>
                <c:pt idx="26932">
                  <c:v>2.2505030000000001E-5</c:v>
                </c:pt>
                <c:pt idx="26933">
                  <c:v>2.2434149999999999E-5</c:v>
                </c:pt>
                <c:pt idx="26934">
                  <c:v>2.2143440000000002E-5</c:v>
                </c:pt>
                <c:pt idx="26935">
                  <c:v>2.2152309999999999E-5</c:v>
                </c:pt>
                <c:pt idx="26936">
                  <c:v>2.2349489999999999E-5</c:v>
                </c:pt>
                <c:pt idx="26937">
                  <c:v>2.21361E-5</c:v>
                </c:pt>
                <c:pt idx="26938">
                  <c:v>2.1987100000000002E-5</c:v>
                </c:pt>
                <c:pt idx="26939">
                  <c:v>2.185631E-5</c:v>
                </c:pt>
                <c:pt idx="26940">
                  <c:v>2.1975679999999999E-5</c:v>
                </c:pt>
                <c:pt idx="26941">
                  <c:v>2.2044159999999999E-5</c:v>
                </c:pt>
                <c:pt idx="26942">
                  <c:v>2.225815E-5</c:v>
                </c:pt>
                <c:pt idx="26943">
                  <c:v>2.234427E-5</c:v>
                </c:pt>
                <c:pt idx="26944">
                  <c:v>2.2342709999999999E-5</c:v>
                </c:pt>
                <c:pt idx="26945">
                  <c:v>2.224866E-5</c:v>
                </c:pt>
                <c:pt idx="26946">
                  <c:v>2.228997E-5</c:v>
                </c:pt>
                <c:pt idx="26947">
                  <c:v>2.2166849999999999E-5</c:v>
                </c:pt>
                <c:pt idx="26948">
                  <c:v>2.223926E-5</c:v>
                </c:pt>
                <c:pt idx="26949">
                  <c:v>2.213431E-5</c:v>
                </c:pt>
                <c:pt idx="26950">
                  <c:v>2.18983E-5</c:v>
                </c:pt>
                <c:pt idx="26951">
                  <c:v>2.1950049999999998E-5</c:v>
                </c:pt>
                <c:pt idx="26952">
                  <c:v>2.1911010000000001E-5</c:v>
                </c:pt>
                <c:pt idx="26953">
                  <c:v>2.2041789999999999E-5</c:v>
                </c:pt>
                <c:pt idx="26954">
                  <c:v>2.220033E-5</c:v>
                </c:pt>
                <c:pt idx="26955">
                  <c:v>2.20126E-5</c:v>
                </c:pt>
                <c:pt idx="26956">
                  <c:v>2.213712E-5</c:v>
                </c:pt>
                <c:pt idx="26957">
                  <c:v>2.210351E-5</c:v>
                </c:pt>
                <c:pt idx="26958">
                  <c:v>2.1916889999999999E-5</c:v>
                </c:pt>
                <c:pt idx="26959">
                  <c:v>2.2079909999999999E-5</c:v>
                </c:pt>
                <c:pt idx="26960">
                  <c:v>2.2113510000000002E-5</c:v>
                </c:pt>
                <c:pt idx="26961">
                  <c:v>2.1922019999999999E-5</c:v>
                </c:pt>
                <c:pt idx="26962">
                  <c:v>2.2069639999999999E-5</c:v>
                </c:pt>
                <c:pt idx="26963">
                  <c:v>2.2187560000000001E-5</c:v>
                </c:pt>
                <c:pt idx="26964">
                  <c:v>2.2301080000000001E-5</c:v>
                </c:pt>
                <c:pt idx="26965">
                  <c:v>2.231318E-5</c:v>
                </c:pt>
                <c:pt idx="26966">
                  <c:v>2.2516560000000001E-5</c:v>
                </c:pt>
                <c:pt idx="26967">
                  <c:v>2.2410400000000001E-5</c:v>
                </c:pt>
                <c:pt idx="26968">
                  <c:v>2.2212709999999999E-5</c:v>
                </c:pt>
                <c:pt idx="26969">
                  <c:v>2.2152649999999999E-5</c:v>
                </c:pt>
                <c:pt idx="26970">
                  <c:v>2.2029779999999999E-5</c:v>
                </c:pt>
                <c:pt idx="26971">
                  <c:v>2.201667E-5</c:v>
                </c:pt>
                <c:pt idx="26972">
                  <c:v>2.1985450000000001E-5</c:v>
                </c:pt>
                <c:pt idx="26973">
                  <c:v>2.184037E-5</c:v>
                </c:pt>
                <c:pt idx="26974">
                  <c:v>2.1880780000000001E-5</c:v>
                </c:pt>
                <c:pt idx="26975">
                  <c:v>2.1837789999999999E-5</c:v>
                </c:pt>
                <c:pt idx="26976">
                  <c:v>2.1989230000000002E-5</c:v>
                </c:pt>
                <c:pt idx="26977">
                  <c:v>2.2053409999999999E-5</c:v>
                </c:pt>
                <c:pt idx="26978">
                  <c:v>2.2054130000000002E-5</c:v>
                </c:pt>
                <c:pt idx="26979">
                  <c:v>2.1904070000000001E-5</c:v>
                </c:pt>
                <c:pt idx="26980">
                  <c:v>2.1937980000000001E-5</c:v>
                </c:pt>
                <c:pt idx="26981">
                  <c:v>2.1807269999999998E-5</c:v>
                </c:pt>
                <c:pt idx="26982">
                  <c:v>2.15228E-5</c:v>
                </c:pt>
                <c:pt idx="26983">
                  <c:v>2.140762E-5</c:v>
                </c:pt>
                <c:pt idx="26984">
                  <c:v>2.133517E-5</c:v>
                </c:pt>
                <c:pt idx="26985">
                  <c:v>2.1582499999999999E-5</c:v>
                </c:pt>
                <c:pt idx="26986">
                  <c:v>2.182308E-5</c:v>
                </c:pt>
                <c:pt idx="26987">
                  <c:v>2.1802149999999999E-5</c:v>
                </c:pt>
                <c:pt idx="26988">
                  <c:v>2.172418E-5</c:v>
                </c:pt>
                <c:pt idx="26989">
                  <c:v>2.1703710000000001E-5</c:v>
                </c:pt>
                <c:pt idx="26990">
                  <c:v>2.1878650000000001E-5</c:v>
                </c:pt>
                <c:pt idx="26991">
                  <c:v>2.180541E-5</c:v>
                </c:pt>
                <c:pt idx="26992">
                  <c:v>2.186352E-5</c:v>
                </c:pt>
                <c:pt idx="26993">
                  <c:v>2.1846160000000002E-5</c:v>
                </c:pt>
                <c:pt idx="26994">
                  <c:v>2.1738050000000001E-5</c:v>
                </c:pt>
                <c:pt idx="26995">
                  <c:v>2.1743099999999999E-5</c:v>
                </c:pt>
                <c:pt idx="26996">
                  <c:v>2.1728890000000001E-5</c:v>
                </c:pt>
                <c:pt idx="26997">
                  <c:v>2.185539E-5</c:v>
                </c:pt>
                <c:pt idx="26998">
                  <c:v>2.1905240000000001E-5</c:v>
                </c:pt>
                <c:pt idx="26999">
                  <c:v>2.1946029999999998E-5</c:v>
                </c:pt>
                <c:pt idx="27000">
                  <c:v>2.1793079999999998E-5</c:v>
                </c:pt>
                <c:pt idx="27001">
                  <c:v>2.1634450000000001E-5</c:v>
                </c:pt>
                <c:pt idx="27002">
                  <c:v>2.150818E-5</c:v>
                </c:pt>
                <c:pt idx="27003">
                  <c:v>2.140821E-5</c:v>
                </c:pt>
                <c:pt idx="27004">
                  <c:v>2.155389E-5</c:v>
                </c:pt>
                <c:pt idx="27005">
                  <c:v>2.1655040000000001E-5</c:v>
                </c:pt>
                <c:pt idx="27006">
                  <c:v>2.1563840000000001E-5</c:v>
                </c:pt>
                <c:pt idx="27007">
                  <c:v>2.1711610000000001E-5</c:v>
                </c:pt>
                <c:pt idx="27008">
                  <c:v>2.1843159999999998E-5</c:v>
                </c:pt>
                <c:pt idx="27009">
                  <c:v>2.1841179999999999E-5</c:v>
                </c:pt>
                <c:pt idx="27010">
                  <c:v>2.196208E-5</c:v>
                </c:pt>
                <c:pt idx="27011">
                  <c:v>2.1585209999999999E-5</c:v>
                </c:pt>
                <c:pt idx="27012">
                  <c:v>2.1389399999999999E-5</c:v>
                </c:pt>
                <c:pt idx="27013">
                  <c:v>2.1476779999999999E-5</c:v>
                </c:pt>
                <c:pt idx="27014">
                  <c:v>2.171638E-5</c:v>
                </c:pt>
                <c:pt idx="27015">
                  <c:v>2.1660610000000001E-5</c:v>
                </c:pt>
                <c:pt idx="27016">
                  <c:v>2.1829219999999999E-5</c:v>
                </c:pt>
                <c:pt idx="27017">
                  <c:v>2.1617060000000001E-5</c:v>
                </c:pt>
                <c:pt idx="27018">
                  <c:v>2.1455010000000001E-5</c:v>
                </c:pt>
                <c:pt idx="27019">
                  <c:v>2.1537640000000001E-5</c:v>
                </c:pt>
                <c:pt idx="27020">
                  <c:v>2.142095E-5</c:v>
                </c:pt>
                <c:pt idx="27021">
                  <c:v>2.1514720000000001E-5</c:v>
                </c:pt>
                <c:pt idx="27022">
                  <c:v>2.1559280000000001E-5</c:v>
                </c:pt>
                <c:pt idx="27023">
                  <c:v>2.1509029999999999E-5</c:v>
                </c:pt>
                <c:pt idx="27024">
                  <c:v>2.14794E-5</c:v>
                </c:pt>
                <c:pt idx="27025">
                  <c:v>2.142215E-5</c:v>
                </c:pt>
                <c:pt idx="27026">
                  <c:v>2.1399429999999999E-5</c:v>
                </c:pt>
                <c:pt idx="27027">
                  <c:v>2.151805E-5</c:v>
                </c:pt>
                <c:pt idx="27028">
                  <c:v>2.159922E-5</c:v>
                </c:pt>
                <c:pt idx="27029">
                  <c:v>2.1601769999999998E-5</c:v>
                </c:pt>
                <c:pt idx="27030">
                  <c:v>2.1402890000000001E-5</c:v>
                </c:pt>
                <c:pt idx="27031">
                  <c:v>2.114934E-5</c:v>
                </c:pt>
                <c:pt idx="27032">
                  <c:v>2.1271010000000001E-5</c:v>
                </c:pt>
                <c:pt idx="27033">
                  <c:v>2.1449019999999999E-5</c:v>
                </c:pt>
                <c:pt idx="27034">
                  <c:v>2.128194E-5</c:v>
                </c:pt>
                <c:pt idx="27035">
                  <c:v>2.1203749999999998E-5</c:v>
                </c:pt>
                <c:pt idx="27036">
                  <c:v>2.1238370000000001E-5</c:v>
                </c:pt>
                <c:pt idx="27037">
                  <c:v>2.1230339999999998E-5</c:v>
                </c:pt>
                <c:pt idx="27038">
                  <c:v>2.1133360000000001E-5</c:v>
                </c:pt>
                <c:pt idx="27039">
                  <c:v>2.1311400000000001E-5</c:v>
                </c:pt>
                <c:pt idx="27040">
                  <c:v>2.1290870000000001E-5</c:v>
                </c:pt>
                <c:pt idx="27041">
                  <c:v>2.1265390000000001E-5</c:v>
                </c:pt>
                <c:pt idx="27042">
                  <c:v>2.1322940000000002E-5</c:v>
                </c:pt>
                <c:pt idx="27043">
                  <c:v>2.114314E-5</c:v>
                </c:pt>
                <c:pt idx="27044">
                  <c:v>2.1154799999999999E-5</c:v>
                </c:pt>
                <c:pt idx="27045">
                  <c:v>2.1313269999999999E-5</c:v>
                </c:pt>
                <c:pt idx="27046">
                  <c:v>2.1178210000000001E-5</c:v>
                </c:pt>
                <c:pt idx="27047">
                  <c:v>2.1137349999999998E-5</c:v>
                </c:pt>
                <c:pt idx="27048">
                  <c:v>2.1025279999999999E-5</c:v>
                </c:pt>
                <c:pt idx="27049">
                  <c:v>2.107286E-5</c:v>
                </c:pt>
                <c:pt idx="27050">
                  <c:v>2.1278249999999999E-5</c:v>
                </c:pt>
                <c:pt idx="27051">
                  <c:v>2.1365600000000001E-5</c:v>
                </c:pt>
                <c:pt idx="27052">
                  <c:v>2.1345160000000001E-5</c:v>
                </c:pt>
                <c:pt idx="27053">
                  <c:v>2.1149890000000002E-5</c:v>
                </c:pt>
                <c:pt idx="27054">
                  <c:v>2.0961689999999999E-5</c:v>
                </c:pt>
                <c:pt idx="27055">
                  <c:v>2.0945780000000001E-5</c:v>
                </c:pt>
                <c:pt idx="27056">
                  <c:v>2.0840260000000002E-5</c:v>
                </c:pt>
                <c:pt idx="27057">
                  <c:v>2.0624820000000001E-5</c:v>
                </c:pt>
                <c:pt idx="27058">
                  <c:v>2.0697480000000002E-5</c:v>
                </c:pt>
                <c:pt idx="27059">
                  <c:v>2.087918E-5</c:v>
                </c:pt>
                <c:pt idx="27060">
                  <c:v>2.0961680000000002E-5</c:v>
                </c:pt>
                <c:pt idx="27061">
                  <c:v>2.1078509999999999E-5</c:v>
                </c:pt>
                <c:pt idx="27062">
                  <c:v>2.1159910000000001E-5</c:v>
                </c:pt>
                <c:pt idx="27063">
                  <c:v>2.1092359999999999E-5</c:v>
                </c:pt>
                <c:pt idx="27064">
                  <c:v>2.1316309999999999E-5</c:v>
                </c:pt>
                <c:pt idx="27065">
                  <c:v>2.1470629999999999E-5</c:v>
                </c:pt>
                <c:pt idx="27066">
                  <c:v>2.1469490000000001E-5</c:v>
                </c:pt>
                <c:pt idx="27067">
                  <c:v>2.153403E-5</c:v>
                </c:pt>
                <c:pt idx="27068">
                  <c:v>2.140733E-5</c:v>
                </c:pt>
                <c:pt idx="27069">
                  <c:v>2.1361820000000001E-5</c:v>
                </c:pt>
                <c:pt idx="27070">
                  <c:v>2.1523740000000001E-5</c:v>
                </c:pt>
                <c:pt idx="27071">
                  <c:v>2.137135E-5</c:v>
                </c:pt>
                <c:pt idx="27072">
                  <c:v>2.1467279999999999E-5</c:v>
                </c:pt>
                <c:pt idx="27073">
                  <c:v>2.131197E-5</c:v>
                </c:pt>
                <c:pt idx="27074">
                  <c:v>2.1260890000000001E-5</c:v>
                </c:pt>
                <c:pt idx="27075">
                  <c:v>2.1383870000000002E-5</c:v>
                </c:pt>
                <c:pt idx="27076">
                  <c:v>2.132117E-5</c:v>
                </c:pt>
                <c:pt idx="27077">
                  <c:v>2.1291759999999999E-5</c:v>
                </c:pt>
                <c:pt idx="27078">
                  <c:v>2.13375E-5</c:v>
                </c:pt>
                <c:pt idx="27079">
                  <c:v>2.1549700000000001E-5</c:v>
                </c:pt>
                <c:pt idx="27080">
                  <c:v>2.122847E-5</c:v>
                </c:pt>
                <c:pt idx="27081">
                  <c:v>2.133987E-5</c:v>
                </c:pt>
                <c:pt idx="27082">
                  <c:v>2.1360570000000001E-5</c:v>
                </c:pt>
                <c:pt idx="27083">
                  <c:v>2.1493819999999999E-5</c:v>
                </c:pt>
                <c:pt idx="27084">
                  <c:v>2.152174E-5</c:v>
                </c:pt>
                <c:pt idx="27085">
                  <c:v>2.1417579999999998E-5</c:v>
                </c:pt>
                <c:pt idx="27086">
                  <c:v>2.1263089999999999E-5</c:v>
                </c:pt>
                <c:pt idx="27087">
                  <c:v>2.117587E-5</c:v>
                </c:pt>
                <c:pt idx="27088">
                  <c:v>2.1131330000000001E-5</c:v>
                </c:pt>
                <c:pt idx="27089">
                  <c:v>2.1272800000000001E-5</c:v>
                </c:pt>
                <c:pt idx="27090">
                  <c:v>2.1096420000000002E-5</c:v>
                </c:pt>
                <c:pt idx="27091">
                  <c:v>2.0922590000000001E-5</c:v>
                </c:pt>
                <c:pt idx="27092">
                  <c:v>2.1103209999999999E-5</c:v>
                </c:pt>
                <c:pt idx="27093">
                  <c:v>2.1091720000000001E-5</c:v>
                </c:pt>
                <c:pt idx="27094">
                  <c:v>2.12432E-5</c:v>
                </c:pt>
                <c:pt idx="27095">
                  <c:v>2.147839E-5</c:v>
                </c:pt>
                <c:pt idx="27096">
                  <c:v>2.1349969999999998E-5</c:v>
                </c:pt>
                <c:pt idx="27097">
                  <c:v>2.1460359999999999E-5</c:v>
                </c:pt>
                <c:pt idx="27098">
                  <c:v>2.1295689999999999E-5</c:v>
                </c:pt>
                <c:pt idx="27099">
                  <c:v>2.1126219999999999E-5</c:v>
                </c:pt>
                <c:pt idx="27100">
                  <c:v>2.1181619999999999E-5</c:v>
                </c:pt>
                <c:pt idx="27101">
                  <c:v>2.100322E-5</c:v>
                </c:pt>
                <c:pt idx="27102">
                  <c:v>2.0991660000000002E-5</c:v>
                </c:pt>
                <c:pt idx="27103">
                  <c:v>2.131187E-5</c:v>
                </c:pt>
                <c:pt idx="27104">
                  <c:v>2.1240110000000001E-5</c:v>
                </c:pt>
                <c:pt idx="27105">
                  <c:v>2.092093E-5</c:v>
                </c:pt>
                <c:pt idx="27106">
                  <c:v>2.0847960000000002E-5</c:v>
                </c:pt>
                <c:pt idx="27107">
                  <c:v>2.0734199999999999E-5</c:v>
                </c:pt>
                <c:pt idx="27108">
                  <c:v>2.0799950000000001E-5</c:v>
                </c:pt>
                <c:pt idx="27109">
                  <c:v>2.0967749999999999E-5</c:v>
                </c:pt>
                <c:pt idx="27110">
                  <c:v>2.098229E-5</c:v>
                </c:pt>
                <c:pt idx="27111">
                  <c:v>2.1060209999999999E-5</c:v>
                </c:pt>
                <c:pt idx="27112">
                  <c:v>2.1141210000000001E-5</c:v>
                </c:pt>
                <c:pt idx="27113">
                  <c:v>2.0918639999999999E-5</c:v>
                </c:pt>
                <c:pt idx="27114">
                  <c:v>2.0945699999999998E-5</c:v>
                </c:pt>
                <c:pt idx="27115">
                  <c:v>2.116691E-5</c:v>
                </c:pt>
                <c:pt idx="27116">
                  <c:v>2.1159860000000001E-5</c:v>
                </c:pt>
                <c:pt idx="27117">
                  <c:v>2.1194290000000001E-5</c:v>
                </c:pt>
                <c:pt idx="27118">
                  <c:v>2.1434370000000001E-5</c:v>
                </c:pt>
                <c:pt idx="27119">
                  <c:v>2.1344640000000002E-5</c:v>
                </c:pt>
                <c:pt idx="27120">
                  <c:v>2.1123880000000001E-5</c:v>
                </c:pt>
                <c:pt idx="27121">
                  <c:v>2.1105729999999999E-5</c:v>
                </c:pt>
                <c:pt idx="27122">
                  <c:v>2.1073369999999998E-5</c:v>
                </c:pt>
                <c:pt idx="27123">
                  <c:v>2.100099E-5</c:v>
                </c:pt>
                <c:pt idx="27124">
                  <c:v>2.0817690000000002E-5</c:v>
                </c:pt>
                <c:pt idx="27125">
                  <c:v>2.0849479999999999E-5</c:v>
                </c:pt>
                <c:pt idx="27126">
                  <c:v>2.0542749999999999E-5</c:v>
                </c:pt>
                <c:pt idx="27127">
                  <c:v>2.0558969999999999E-5</c:v>
                </c:pt>
                <c:pt idx="27128">
                  <c:v>2.0655259999999999E-5</c:v>
                </c:pt>
                <c:pt idx="27129">
                  <c:v>2.0692880000000002E-5</c:v>
                </c:pt>
                <c:pt idx="27130">
                  <c:v>2.093255E-5</c:v>
                </c:pt>
                <c:pt idx="27131">
                  <c:v>2.089443E-5</c:v>
                </c:pt>
                <c:pt idx="27132">
                  <c:v>2.0866510000000002E-5</c:v>
                </c:pt>
                <c:pt idx="27133">
                  <c:v>2.0836430000000001E-5</c:v>
                </c:pt>
                <c:pt idx="27134">
                  <c:v>2.073795E-5</c:v>
                </c:pt>
                <c:pt idx="27135">
                  <c:v>2.0780889999999999E-5</c:v>
                </c:pt>
                <c:pt idx="27136">
                  <c:v>2.0730129999999999E-5</c:v>
                </c:pt>
                <c:pt idx="27137">
                  <c:v>2.0800119999999999E-5</c:v>
                </c:pt>
                <c:pt idx="27138">
                  <c:v>2.0862599999999999E-5</c:v>
                </c:pt>
                <c:pt idx="27139">
                  <c:v>2.0764909999999999E-5</c:v>
                </c:pt>
                <c:pt idx="27140">
                  <c:v>2.086479E-5</c:v>
                </c:pt>
                <c:pt idx="27141">
                  <c:v>2.0847249999999999E-5</c:v>
                </c:pt>
                <c:pt idx="27142">
                  <c:v>2.0882889999999999E-5</c:v>
                </c:pt>
                <c:pt idx="27143">
                  <c:v>2.1020180000000001E-5</c:v>
                </c:pt>
                <c:pt idx="27144">
                  <c:v>2.1039819999999999E-5</c:v>
                </c:pt>
                <c:pt idx="27145">
                  <c:v>3.584646E-5</c:v>
                </c:pt>
                <c:pt idx="27146">
                  <c:v>4.3292369999999997E-5</c:v>
                </c:pt>
                <c:pt idx="27147">
                  <c:v>4.3577259999999998E-5</c:v>
                </c:pt>
                <c:pt idx="27148">
                  <c:v>3.9863970000000001E-5</c:v>
                </c:pt>
                <c:pt idx="27149">
                  <c:v>3.4960630000000001E-5</c:v>
                </c:pt>
                <c:pt idx="27150">
                  <c:v>3.1015590000000001E-5</c:v>
                </c:pt>
                <c:pt idx="27151">
                  <c:v>2.8475010000000002E-5</c:v>
                </c:pt>
                <c:pt idx="27152">
                  <c:v>2.6924919999999998E-5</c:v>
                </c:pt>
                <c:pt idx="27153">
                  <c:v>2.578377E-5</c:v>
                </c:pt>
                <c:pt idx="27154">
                  <c:v>2.4542550000000001E-5</c:v>
                </c:pt>
                <c:pt idx="27155">
                  <c:v>2.3414460000000001E-5</c:v>
                </c:pt>
                <c:pt idx="27156">
                  <c:v>2.291873E-5</c:v>
                </c:pt>
                <c:pt idx="27157">
                  <c:v>2.2703700000000001E-5</c:v>
                </c:pt>
                <c:pt idx="27158">
                  <c:v>2.2901859999999999E-5</c:v>
                </c:pt>
                <c:pt idx="27159">
                  <c:v>2.2448420000000001E-5</c:v>
                </c:pt>
                <c:pt idx="27160">
                  <c:v>2.2088610000000001E-5</c:v>
                </c:pt>
                <c:pt idx="27161">
                  <c:v>2.1665999999999999E-5</c:v>
                </c:pt>
                <c:pt idx="27162">
                  <c:v>2.1545549999999999E-5</c:v>
                </c:pt>
                <c:pt idx="27163">
                  <c:v>2.147524E-5</c:v>
                </c:pt>
                <c:pt idx="27164">
                  <c:v>2.16511E-5</c:v>
                </c:pt>
                <c:pt idx="27165">
                  <c:v>2.1621040000000001E-5</c:v>
                </c:pt>
                <c:pt idx="27166">
                  <c:v>2.1746920000000002E-5</c:v>
                </c:pt>
                <c:pt idx="27167">
                  <c:v>2.1729839999999999E-5</c:v>
                </c:pt>
                <c:pt idx="27168">
                  <c:v>2.1629099999999999E-5</c:v>
                </c:pt>
                <c:pt idx="27169">
                  <c:v>2.145276E-5</c:v>
                </c:pt>
                <c:pt idx="27170">
                  <c:v>2.1496099999999999E-5</c:v>
                </c:pt>
                <c:pt idx="27171">
                  <c:v>2.1515640000000001E-5</c:v>
                </c:pt>
                <c:pt idx="27172">
                  <c:v>2.1386439999999998E-5</c:v>
                </c:pt>
                <c:pt idx="27173">
                  <c:v>2.1247779999999999E-5</c:v>
                </c:pt>
                <c:pt idx="27174">
                  <c:v>2.1054189999999998E-5</c:v>
                </c:pt>
                <c:pt idx="27175">
                  <c:v>2.086435E-5</c:v>
                </c:pt>
                <c:pt idx="27176">
                  <c:v>2.098215E-5</c:v>
                </c:pt>
                <c:pt idx="27177">
                  <c:v>2.0999500000000001E-5</c:v>
                </c:pt>
                <c:pt idx="27178">
                  <c:v>2.0876040000000001E-5</c:v>
                </c:pt>
                <c:pt idx="27179">
                  <c:v>2.1014869999999999E-5</c:v>
                </c:pt>
                <c:pt idx="27180">
                  <c:v>2.0978209999999999E-5</c:v>
                </c:pt>
                <c:pt idx="27181">
                  <c:v>2.078653E-5</c:v>
                </c:pt>
                <c:pt idx="27182">
                  <c:v>2.0685669999999999E-5</c:v>
                </c:pt>
                <c:pt idx="27183">
                  <c:v>2.0704989999999998E-5</c:v>
                </c:pt>
                <c:pt idx="27184">
                  <c:v>2.0775400000000001E-5</c:v>
                </c:pt>
                <c:pt idx="27185">
                  <c:v>2.059798E-5</c:v>
                </c:pt>
                <c:pt idx="27186">
                  <c:v>2.056785E-5</c:v>
                </c:pt>
                <c:pt idx="27187">
                  <c:v>2.06916E-5</c:v>
                </c:pt>
                <c:pt idx="27188">
                  <c:v>2.077427E-5</c:v>
                </c:pt>
                <c:pt idx="27189">
                  <c:v>2.0714339999999999E-5</c:v>
                </c:pt>
                <c:pt idx="27190">
                  <c:v>2.08938E-5</c:v>
                </c:pt>
                <c:pt idx="27191">
                  <c:v>2.076802E-5</c:v>
                </c:pt>
                <c:pt idx="27192">
                  <c:v>2.0777789999999999E-5</c:v>
                </c:pt>
                <c:pt idx="27193">
                  <c:v>2.0696260000000001E-5</c:v>
                </c:pt>
                <c:pt idx="27194">
                  <c:v>2.0743240000000001E-5</c:v>
                </c:pt>
                <c:pt idx="27195">
                  <c:v>2.070317E-5</c:v>
                </c:pt>
                <c:pt idx="27196">
                  <c:v>2.0735970000000001E-5</c:v>
                </c:pt>
                <c:pt idx="27197">
                  <c:v>2.0617890000000001E-5</c:v>
                </c:pt>
                <c:pt idx="27198">
                  <c:v>2.0678340000000001E-5</c:v>
                </c:pt>
                <c:pt idx="27199">
                  <c:v>2.0542119999999999E-5</c:v>
                </c:pt>
                <c:pt idx="27200">
                  <c:v>2.061391E-5</c:v>
                </c:pt>
                <c:pt idx="27201">
                  <c:v>2.055288E-5</c:v>
                </c:pt>
                <c:pt idx="27202">
                  <c:v>2.057603E-5</c:v>
                </c:pt>
                <c:pt idx="27203">
                  <c:v>2.0701790000000002E-5</c:v>
                </c:pt>
                <c:pt idx="27204">
                  <c:v>2.062873E-5</c:v>
                </c:pt>
                <c:pt idx="27205">
                  <c:v>2.0520029999999999E-5</c:v>
                </c:pt>
                <c:pt idx="27206">
                  <c:v>2.0417839999999999E-5</c:v>
                </c:pt>
                <c:pt idx="27207">
                  <c:v>2.018906E-5</c:v>
                </c:pt>
                <c:pt idx="27208">
                  <c:v>2.0143740000000001E-5</c:v>
                </c:pt>
                <c:pt idx="27209">
                  <c:v>2.012115E-5</c:v>
                </c:pt>
                <c:pt idx="27210">
                  <c:v>2.0150399999999999E-5</c:v>
                </c:pt>
                <c:pt idx="27211">
                  <c:v>2.0054620000000001E-5</c:v>
                </c:pt>
                <c:pt idx="27212">
                  <c:v>2.0120219999999999E-5</c:v>
                </c:pt>
                <c:pt idx="27213">
                  <c:v>2.004826E-5</c:v>
                </c:pt>
                <c:pt idx="27214">
                  <c:v>2.018722E-5</c:v>
                </c:pt>
                <c:pt idx="27215">
                  <c:v>2.02386E-5</c:v>
                </c:pt>
                <c:pt idx="27216">
                  <c:v>2.0373279999999999E-5</c:v>
                </c:pt>
                <c:pt idx="27217">
                  <c:v>2.0353029999999998E-5</c:v>
                </c:pt>
                <c:pt idx="27218">
                  <c:v>2.0482730000000002E-5</c:v>
                </c:pt>
                <c:pt idx="27219">
                  <c:v>2.0595950000000001E-5</c:v>
                </c:pt>
                <c:pt idx="27220">
                  <c:v>2.0704640000000001E-5</c:v>
                </c:pt>
                <c:pt idx="27221">
                  <c:v>2.055662E-5</c:v>
                </c:pt>
                <c:pt idx="27222">
                  <c:v>2.0732590000000001E-5</c:v>
                </c:pt>
                <c:pt idx="27223">
                  <c:v>2.051671E-5</c:v>
                </c:pt>
                <c:pt idx="27224">
                  <c:v>2.0626439999999999E-5</c:v>
                </c:pt>
                <c:pt idx="27225">
                  <c:v>2.0580220000000001E-5</c:v>
                </c:pt>
                <c:pt idx="27226">
                  <c:v>2.0505540000000002E-5</c:v>
                </c:pt>
                <c:pt idx="27227">
                  <c:v>2.038022E-5</c:v>
                </c:pt>
                <c:pt idx="27228">
                  <c:v>2.0423599999999999E-5</c:v>
                </c:pt>
                <c:pt idx="27229">
                  <c:v>2.0395019999999998E-5</c:v>
                </c:pt>
                <c:pt idx="27230">
                  <c:v>2.0394430000000001E-5</c:v>
                </c:pt>
                <c:pt idx="27231">
                  <c:v>2.0302980000000001E-5</c:v>
                </c:pt>
                <c:pt idx="27232">
                  <c:v>2.0307949999999999E-5</c:v>
                </c:pt>
                <c:pt idx="27233">
                  <c:v>2.0287209999999999E-5</c:v>
                </c:pt>
                <c:pt idx="27234">
                  <c:v>2.0191450000000001E-5</c:v>
                </c:pt>
                <c:pt idx="27235">
                  <c:v>2.017085E-5</c:v>
                </c:pt>
                <c:pt idx="27236">
                  <c:v>2.0239359999999999E-5</c:v>
                </c:pt>
                <c:pt idx="27237">
                  <c:v>2.035499E-5</c:v>
                </c:pt>
                <c:pt idx="27238">
                  <c:v>2.0345130000000001E-5</c:v>
                </c:pt>
                <c:pt idx="27239">
                  <c:v>2.0392609999999999E-5</c:v>
                </c:pt>
                <c:pt idx="27240">
                  <c:v>2.0262490000000001E-5</c:v>
                </c:pt>
                <c:pt idx="27241">
                  <c:v>2.0526800000000001E-5</c:v>
                </c:pt>
                <c:pt idx="27242">
                  <c:v>2.0455640000000001E-5</c:v>
                </c:pt>
                <c:pt idx="27243">
                  <c:v>2.033441E-5</c:v>
                </c:pt>
                <c:pt idx="27244">
                  <c:v>2.0343149999999999E-5</c:v>
                </c:pt>
                <c:pt idx="27245">
                  <c:v>2.030128E-5</c:v>
                </c:pt>
                <c:pt idx="27246">
                  <c:v>2.039494E-5</c:v>
                </c:pt>
                <c:pt idx="27247">
                  <c:v>2.0373809999999999E-5</c:v>
                </c:pt>
                <c:pt idx="27248">
                  <c:v>2.0349720000000001E-5</c:v>
                </c:pt>
                <c:pt idx="27249">
                  <c:v>2.0139009999999999E-5</c:v>
                </c:pt>
                <c:pt idx="27250">
                  <c:v>2.012687E-5</c:v>
                </c:pt>
                <c:pt idx="27251">
                  <c:v>2.0088439999999998E-5</c:v>
                </c:pt>
                <c:pt idx="27252">
                  <c:v>1.9791209999999999E-5</c:v>
                </c:pt>
                <c:pt idx="27253">
                  <c:v>1.9640349999999999E-5</c:v>
                </c:pt>
                <c:pt idx="27254">
                  <c:v>1.9978649999999999E-5</c:v>
                </c:pt>
                <c:pt idx="27255">
                  <c:v>2.0130829999999999E-5</c:v>
                </c:pt>
                <c:pt idx="27256">
                  <c:v>2.0207729999999998E-5</c:v>
                </c:pt>
                <c:pt idx="27257">
                  <c:v>2.0143990000000002E-5</c:v>
                </c:pt>
                <c:pt idx="27258">
                  <c:v>1.9951669999999999E-5</c:v>
                </c:pt>
                <c:pt idx="27259">
                  <c:v>2.003107E-5</c:v>
                </c:pt>
                <c:pt idx="27260">
                  <c:v>2.0084750000000001E-5</c:v>
                </c:pt>
                <c:pt idx="27261">
                  <c:v>2.003228E-5</c:v>
                </c:pt>
                <c:pt idx="27262">
                  <c:v>2.0024369999999999E-5</c:v>
                </c:pt>
                <c:pt idx="27263">
                  <c:v>2.0103400000000001E-5</c:v>
                </c:pt>
                <c:pt idx="27264">
                  <c:v>2.0140989999999998E-5</c:v>
                </c:pt>
                <c:pt idx="27265">
                  <c:v>1.998763E-5</c:v>
                </c:pt>
                <c:pt idx="27266">
                  <c:v>1.998153E-5</c:v>
                </c:pt>
                <c:pt idx="27267">
                  <c:v>2.004284E-5</c:v>
                </c:pt>
                <c:pt idx="27268">
                  <c:v>2.0075060000000001E-5</c:v>
                </c:pt>
                <c:pt idx="27269">
                  <c:v>1.9981920000000001E-5</c:v>
                </c:pt>
                <c:pt idx="27270">
                  <c:v>1.9939690000000001E-5</c:v>
                </c:pt>
                <c:pt idx="27271">
                  <c:v>2.0103830000000001E-5</c:v>
                </c:pt>
                <c:pt idx="27272">
                  <c:v>2.0162549999999999E-5</c:v>
                </c:pt>
                <c:pt idx="27273">
                  <c:v>2.005757E-5</c:v>
                </c:pt>
                <c:pt idx="27274">
                  <c:v>1.996114E-5</c:v>
                </c:pt>
                <c:pt idx="27275">
                  <c:v>1.99313E-5</c:v>
                </c:pt>
                <c:pt idx="27276">
                  <c:v>1.9934310000000001E-5</c:v>
                </c:pt>
                <c:pt idx="27277">
                  <c:v>1.9949670000000001E-5</c:v>
                </c:pt>
                <c:pt idx="27278">
                  <c:v>1.9936600000000002E-5</c:v>
                </c:pt>
                <c:pt idx="27279">
                  <c:v>1.9640520000000001E-5</c:v>
                </c:pt>
                <c:pt idx="27280">
                  <c:v>1.9675880000000001E-5</c:v>
                </c:pt>
                <c:pt idx="27281">
                  <c:v>1.9725399999999999E-5</c:v>
                </c:pt>
                <c:pt idx="27282">
                  <c:v>1.977297E-5</c:v>
                </c:pt>
                <c:pt idx="27283">
                  <c:v>1.9812370000000002E-5</c:v>
                </c:pt>
                <c:pt idx="27284">
                  <c:v>1.975762E-5</c:v>
                </c:pt>
                <c:pt idx="27285">
                  <c:v>1.9613469999999999E-5</c:v>
                </c:pt>
                <c:pt idx="27286">
                  <c:v>1.9631489999999999E-5</c:v>
                </c:pt>
                <c:pt idx="27287">
                  <c:v>1.9635849999999999E-5</c:v>
                </c:pt>
                <c:pt idx="27288">
                  <c:v>1.978183E-5</c:v>
                </c:pt>
                <c:pt idx="27289">
                  <c:v>1.9888859999999999E-5</c:v>
                </c:pt>
                <c:pt idx="27290">
                  <c:v>1.9891170000000002E-5</c:v>
                </c:pt>
                <c:pt idx="27291">
                  <c:v>1.9936849999999999E-5</c:v>
                </c:pt>
                <c:pt idx="27292">
                  <c:v>2.0103709999999999E-5</c:v>
                </c:pt>
                <c:pt idx="27293">
                  <c:v>1.98743E-5</c:v>
                </c:pt>
                <c:pt idx="27294">
                  <c:v>1.9538190000000001E-5</c:v>
                </c:pt>
                <c:pt idx="27295">
                  <c:v>1.950397E-5</c:v>
                </c:pt>
                <c:pt idx="27296">
                  <c:v>1.930657E-5</c:v>
                </c:pt>
                <c:pt idx="27297">
                  <c:v>1.9474269999999999E-5</c:v>
                </c:pt>
                <c:pt idx="27298">
                  <c:v>1.959736E-5</c:v>
                </c:pt>
                <c:pt idx="27299">
                  <c:v>1.9737190000000001E-5</c:v>
                </c:pt>
                <c:pt idx="27300">
                  <c:v>1.9633010000000001E-5</c:v>
                </c:pt>
                <c:pt idx="27301">
                  <c:v>1.9679370000000001E-5</c:v>
                </c:pt>
                <c:pt idx="27302">
                  <c:v>1.9785839999999999E-5</c:v>
                </c:pt>
                <c:pt idx="27303">
                  <c:v>1.976455E-5</c:v>
                </c:pt>
                <c:pt idx="27304">
                  <c:v>1.9868640000000001E-5</c:v>
                </c:pt>
                <c:pt idx="27305">
                  <c:v>1.981917E-5</c:v>
                </c:pt>
                <c:pt idx="27306">
                  <c:v>1.977089E-5</c:v>
                </c:pt>
                <c:pt idx="27307">
                  <c:v>1.9684329999999999E-5</c:v>
                </c:pt>
                <c:pt idx="27308">
                  <c:v>1.9843329999999999E-5</c:v>
                </c:pt>
                <c:pt idx="27309">
                  <c:v>1.9985919999999999E-5</c:v>
                </c:pt>
                <c:pt idx="27310">
                  <c:v>2.0155859999999998E-5</c:v>
                </c:pt>
                <c:pt idx="27311">
                  <c:v>2.0011009999999999E-5</c:v>
                </c:pt>
                <c:pt idx="27312">
                  <c:v>1.957503E-5</c:v>
                </c:pt>
                <c:pt idx="27313">
                  <c:v>1.9691380000000001E-5</c:v>
                </c:pt>
                <c:pt idx="27314">
                  <c:v>1.960137E-5</c:v>
                </c:pt>
                <c:pt idx="27315">
                  <c:v>1.9619510000000001E-5</c:v>
                </c:pt>
                <c:pt idx="27316">
                  <c:v>1.9566389999999999E-5</c:v>
                </c:pt>
                <c:pt idx="27317">
                  <c:v>1.9591360000000001E-5</c:v>
                </c:pt>
                <c:pt idx="27318">
                  <c:v>1.9498299999999999E-5</c:v>
                </c:pt>
                <c:pt idx="27319">
                  <c:v>1.9663960000000001E-5</c:v>
                </c:pt>
                <c:pt idx="27320">
                  <c:v>1.967674E-5</c:v>
                </c:pt>
                <c:pt idx="27321">
                  <c:v>1.989623E-5</c:v>
                </c:pt>
                <c:pt idx="27322">
                  <c:v>2.0025579999999999E-5</c:v>
                </c:pt>
                <c:pt idx="27323">
                  <c:v>1.9965859999999999E-5</c:v>
                </c:pt>
                <c:pt idx="27324">
                  <c:v>2.004754E-5</c:v>
                </c:pt>
                <c:pt idx="27325">
                  <c:v>2.001886E-5</c:v>
                </c:pt>
                <c:pt idx="27326">
                  <c:v>2.0185630000000001E-5</c:v>
                </c:pt>
                <c:pt idx="27327">
                  <c:v>2.0104819999999999E-5</c:v>
                </c:pt>
                <c:pt idx="27328">
                  <c:v>2.0097019999999999E-5</c:v>
                </c:pt>
                <c:pt idx="27329">
                  <c:v>2.0007590000000001E-5</c:v>
                </c:pt>
                <c:pt idx="27330">
                  <c:v>1.9892910000000001E-5</c:v>
                </c:pt>
                <c:pt idx="27331">
                  <c:v>1.9578910000000001E-5</c:v>
                </c:pt>
                <c:pt idx="27332">
                  <c:v>1.9578199999999998E-5</c:v>
                </c:pt>
                <c:pt idx="27333">
                  <c:v>1.9706400000000002E-5</c:v>
                </c:pt>
                <c:pt idx="27334">
                  <c:v>1.971611E-5</c:v>
                </c:pt>
                <c:pt idx="27335">
                  <c:v>1.9734730000000001E-5</c:v>
                </c:pt>
                <c:pt idx="27336">
                  <c:v>1.973834E-5</c:v>
                </c:pt>
                <c:pt idx="27337">
                  <c:v>1.9702570000000001E-5</c:v>
                </c:pt>
                <c:pt idx="27338">
                  <c:v>1.9640929999999999E-5</c:v>
                </c:pt>
                <c:pt idx="27339">
                  <c:v>1.9787339999999999E-5</c:v>
                </c:pt>
                <c:pt idx="27340">
                  <c:v>1.9986770000000001E-5</c:v>
                </c:pt>
                <c:pt idx="27341">
                  <c:v>1.9965289999999999E-5</c:v>
                </c:pt>
                <c:pt idx="27342">
                  <c:v>1.9956999999999999E-5</c:v>
                </c:pt>
                <c:pt idx="27343">
                  <c:v>1.9969340000000001E-5</c:v>
                </c:pt>
                <c:pt idx="27344">
                  <c:v>1.9843719999999999E-5</c:v>
                </c:pt>
                <c:pt idx="27345">
                  <c:v>1.983676E-5</c:v>
                </c:pt>
                <c:pt idx="27346">
                  <c:v>1.9671829999999999E-5</c:v>
                </c:pt>
                <c:pt idx="27347">
                  <c:v>1.9525550000000001E-5</c:v>
                </c:pt>
                <c:pt idx="27348">
                  <c:v>1.9678350000000001E-5</c:v>
                </c:pt>
                <c:pt idx="27349">
                  <c:v>1.9911950000000002E-5</c:v>
                </c:pt>
                <c:pt idx="27350">
                  <c:v>1.9953079999999999E-5</c:v>
                </c:pt>
                <c:pt idx="27351">
                  <c:v>1.9598490000000001E-5</c:v>
                </c:pt>
                <c:pt idx="27352">
                  <c:v>1.9531229999999999E-5</c:v>
                </c:pt>
                <c:pt idx="27353">
                  <c:v>1.934386E-5</c:v>
                </c:pt>
                <c:pt idx="27354">
                  <c:v>1.9347110000000001E-5</c:v>
                </c:pt>
                <c:pt idx="27355">
                  <c:v>1.9283779999999999E-5</c:v>
                </c:pt>
                <c:pt idx="27356">
                  <c:v>1.9078360000000001E-5</c:v>
                </c:pt>
                <c:pt idx="27357">
                  <c:v>1.92328E-5</c:v>
                </c:pt>
                <c:pt idx="27358">
                  <c:v>1.9289530000000001E-5</c:v>
                </c:pt>
                <c:pt idx="27359">
                  <c:v>1.9606570000000001E-5</c:v>
                </c:pt>
                <c:pt idx="27360">
                  <c:v>1.967189E-5</c:v>
                </c:pt>
                <c:pt idx="27361">
                  <c:v>1.945922E-5</c:v>
                </c:pt>
                <c:pt idx="27362">
                  <c:v>1.9437599999999998E-5</c:v>
                </c:pt>
                <c:pt idx="27363">
                  <c:v>1.947593E-5</c:v>
                </c:pt>
                <c:pt idx="27364">
                  <c:v>1.94816E-5</c:v>
                </c:pt>
                <c:pt idx="27365">
                  <c:v>1.957053E-5</c:v>
                </c:pt>
                <c:pt idx="27366">
                  <c:v>1.9507050000000002E-5</c:v>
                </c:pt>
                <c:pt idx="27367">
                  <c:v>1.9525880000000001E-5</c:v>
                </c:pt>
                <c:pt idx="27368">
                  <c:v>1.938764E-5</c:v>
                </c:pt>
                <c:pt idx="27369">
                  <c:v>1.931242E-5</c:v>
                </c:pt>
                <c:pt idx="27370">
                  <c:v>1.9262039999999999E-5</c:v>
                </c:pt>
                <c:pt idx="27371">
                  <c:v>1.902169E-5</c:v>
                </c:pt>
                <c:pt idx="27372">
                  <c:v>1.8948529999999999E-5</c:v>
                </c:pt>
                <c:pt idx="27373">
                  <c:v>1.9047990000000001E-5</c:v>
                </c:pt>
                <c:pt idx="27374">
                  <c:v>1.909327E-5</c:v>
                </c:pt>
                <c:pt idx="27375">
                  <c:v>1.919909E-5</c:v>
                </c:pt>
                <c:pt idx="27376">
                  <c:v>1.934463E-5</c:v>
                </c:pt>
                <c:pt idx="27377">
                  <c:v>1.9214750000000001E-5</c:v>
                </c:pt>
                <c:pt idx="27378">
                  <c:v>1.9208769999999999E-5</c:v>
                </c:pt>
                <c:pt idx="27379">
                  <c:v>1.9269910000000001E-5</c:v>
                </c:pt>
                <c:pt idx="27380">
                  <c:v>1.910451E-5</c:v>
                </c:pt>
                <c:pt idx="27381">
                  <c:v>1.9206220000000001E-5</c:v>
                </c:pt>
                <c:pt idx="27382">
                  <c:v>1.9242700000000001E-5</c:v>
                </c:pt>
                <c:pt idx="27383">
                  <c:v>1.9278730000000001E-5</c:v>
                </c:pt>
                <c:pt idx="27384">
                  <c:v>1.9423980000000001E-5</c:v>
                </c:pt>
                <c:pt idx="27385">
                  <c:v>1.9357100000000001E-5</c:v>
                </c:pt>
                <c:pt idx="27386">
                  <c:v>1.937951E-5</c:v>
                </c:pt>
                <c:pt idx="27387">
                  <c:v>1.9176630000000001E-5</c:v>
                </c:pt>
                <c:pt idx="27388">
                  <c:v>1.9184499999999999E-5</c:v>
                </c:pt>
                <c:pt idx="27389">
                  <c:v>1.9256980000000001E-5</c:v>
                </c:pt>
                <c:pt idx="27390">
                  <c:v>1.9433109999999999E-5</c:v>
                </c:pt>
                <c:pt idx="27391">
                  <c:v>1.9585400000000001E-5</c:v>
                </c:pt>
                <c:pt idx="27392">
                  <c:v>1.9333410000000001E-5</c:v>
                </c:pt>
                <c:pt idx="27393">
                  <c:v>1.9260729999999999E-5</c:v>
                </c:pt>
                <c:pt idx="27394">
                  <c:v>1.9275870000000001E-5</c:v>
                </c:pt>
                <c:pt idx="27395">
                  <c:v>1.939088E-5</c:v>
                </c:pt>
                <c:pt idx="27396">
                  <c:v>1.933713E-5</c:v>
                </c:pt>
                <c:pt idx="27397">
                  <c:v>1.929664E-5</c:v>
                </c:pt>
                <c:pt idx="27398">
                  <c:v>1.927155E-5</c:v>
                </c:pt>
                <c:pt idx="27399">
                  <c:v>1.9098279999999998E-5</c:v>
                </c:pt>
                <c:pt idx="27400">
                  <c:v>1.9113920000000001E-5</c:v>
                </c:pt>
                <c:pt idx="27401">
                  <c:v>1.9047439999999999E-5</c:v>
                </c:pt>
                <c:pt idx="27402">
                  <c:v>1.9034509999999999E-5</c:v>
                </c:pt>
                <c:pt idx="27403">
                  <c:v>1.9129769999999999E-5</c:v>
                </c:pt>
                <c:pt idx="27404">
                  <c:v>1.9340240000000001E-5</c:v>
                </c:pt>
                <c:pt idx="27405">
                  <c:v>1.9321569999999999E-5</c:v>
                </c:pt>
                <c:pt idx="27406">
                  <c:v>1.915855E-5</c:v>
                </c:pt>
                <c:pt idx="27407">
                  <c:v>1.9116920000000001E-5</c:v>
                </c:pt>
                <c:pt idx="27408">
                  <c:v>1.9271629999999999E-5</c:v>
                </c:pt>
                <c:pt idx="27409">
                  <c:v>1.928331E-5</c:v>
                </c:pt>
                <c:pt idx="27410">
                  <c:v>1.905379E-5</c:v>
                </c:pt>
                <c:pt idx="27411">
                  <c:v>1.8999879999999999E-5</c:v>
                </c:pt>
                <c:pt idx="27412">
                  <c:v>1.8885239999999999E-5</c:v>
                </c:pt>
                <c:pt idx="27413">
                  <c:v>1.868711E-5</c:v>
                </c:pt>
                <c:pt idx="27414">
                  <c:v>1.876669E-5</c:v>
                </c:pt>
                <c:pt idx="27415">
                  <c:v>1.868111E-5</c:v>
                </c:pt>
                <c:pt idx="27416">
                  <c:v>1.896637E-5</c:v>
                </c:pt>
                <c:pt idx="27417">
                  <c:v>1.9021750000000001E-5</c:v>
                </c:pt>
                <c:pt idx="27418">
                  <c:v>1.9044039999999999E-5</c:v>
                </c:pt>
                <c:pt idx="27419">
                  <c:v>1.9174740000000001E-5</c:v>
                </c:pt>
                <c:pt idx="27420">
                  <c:v>1.9244580000000001E-5</c:v>
                </c:pt>
                <c:pt idx="27421">
                  <c:v>1.9005009999999999E-5</c:v>
                </c:pt>
                <c:pt idx="27422">
                  <c:v>1.8994910000000001E-5</c:v>
                </c:pt>
                <c:pt idx="27423">
                  <c:v>1.913351E-5</c:v>
                </c:pt>
                <c:pt idx="27424">
                  <c:v>1.9143329999999999E-5</c:v>
                </c:pt>
                <c:pt idx="27425">
                  <c:v>1.9107869999999998E-5</c:v>
                </c:pt>
                <c:pt idx="27426">
                  <c:v>1.8931030000000001E-5</c:v>
                </c:pt>
                <c:pt idx="27427">
                  <c:v>1.8905660000000002E-5</c:v>
                </c:pt>
                <c:pt idx="27428">
                  <c:v>1.927344E-5</c:v>
                </c:pt>
                <c:pt idx="27429">
                  <c:v>1.943723E-5</c:v>
                </c:pt>
                <c:pt idx="27430">
                  <c:v>1.938697E-5</c:v>
                </c:pt>
                <c:pt idx="27431">
                  <c:v>1.9473779999999998E-5</c:v>
                </c:pt>
                <c:pt idx="27432">
                  <c:v>1.9238250000000002E-5</c:v>
                </c:pt>
                <c:pt idx="27433">
                  <c:v>1.9230889999999998E-5</c:v>
                </c:pt>
                <c:pt idx="27434">
                  <c:v>1.9161130000000001E-5</c:v>
                </c:pt>
                <c:pt idx="27435">
                  <c:v>1.9039199999999999E-5</c:v>
                </c:pt>
                <c:pt idx="27436">
                  <c:v>1.8867459999999999E-5</c:v>
                </c:pt>
                <c:pt idx="27437">
                  <c:v>1.8816350000000002E-5</c:v>
                </c:pt>
                <c:pt idx="27438">
                  <c:v>1.878233E-5</c:v>
                </c:pt>
                <c:pt idx="27439">
                  <c:v>1.868871E-5</c:v>
                </c:pt>
                <c:pt idx="27440">
                  <c:v>1.8562279999999999E-5</c:v>
                </c:pt>
                <c:pt idx="27441">
                  <c:v>1.8325290000000002E-5</c:v>
                </c:pt>
                <c:pt idx="27442">
                  <c:v>1.8487680000000001E-5</c:v>
                </c:pt>
                <c:pt idx="27443">
                  <c:v>1.8479260000000002E-5</c:v>
                </c:pt>
                <c:pt idx="27444">
                  <c:v>1.8438929999999999E-5</c:v>
                </c:pt>
                <c:pt idx="27445">
                  <c:v>1.8403319999999998E-5</c:v>
                </c:pt>
                <c:pt idx="27446">
                  <c:v>1.842087E-5</c:v>
                </c:pt>
                <c:pt idx="27447">
                  <c:v>1.8661079999999999E-5</c:v>
                </c:pt>
                <c:pt idx="27448">
                  <c:v>1.8682879999999999E-5</c:v>
                </c:pt>
                <c:pt idx="27449">
                  <c:v>1.8838779999999999E-5</c:v>
                </c:pt>
                <c:pt idx="27450">
                  <c:v>1.892811E-5</c:v>
                </c:pt>
                <c:pt idx="27451">
                  <c:v>1.9057450000000002E-5</c:v>
                </c:pt>
                <c:pt idx="27452">
                  <c:v>1.907442E-5</c:v>
                </c:pt>
                <c:pt idx="27453">
                  <c:v>1.9036370000000001E-5</c:v>
                </c:pt>
                <c:pt idx="27454">
                  <c:v>1.888994E-5</c:v>
                </c:pt>
                <c:pt idx="27455">
                  <c:v>1.8706269999999999E-5</c:v>
                </c:pt>
                <c:pt idx="27456">
                  <c:v>1.8567200000000001E-5</c:v>
                </c:pt>
                <c:pt idx="27457">
                  <c:v>1.8709400000000001E-5</c:v>
                </c:pt>
                <c:pt idx="27458">
                  <c:v>1.873801E-5</c:v>
                </c:pt>
                <c:pt idx="27459">
                  <c:v>1.878156E-5</c:v>
                </c:pt>
                <c:pt idx="27460">
                  <c:v>1.884795E-5</c:v>
                </c:pt>
                <c:pt idx="27461">
                  <c:v>1.8689740000000001E-5</c:v>
                </c:pt>
                <c:pt idx="27462">
                  <c:v>1.8712990000000001E-5</c:v>
                </c:pt>
                <c:pt idx="27463">
                  <c:v>1.8795189999999999E-5</c:v>
                </c:pt>
                <c:pt idx="27464">
                  <c:v>1.8944409999999998E-5</c:v>
                </c:pt>
                <c:pt idx="27465">
                  <c:v>1.886021E-5</c:v>
                </c:pt>
                <c:pt idx="27466">
                  <c:v>1.8956410000000001E-5</c:v>
                </c:pt>
                <c:pt idx="27467">
                  <c:v>1.8889820000000001E-5</c:v>
                </c:pt>
                <c:pt idx="27468">
                  <c:v>1.882296E-5</c:v>
                </c:pt>
                <c:pt idx="27469">
                  <c:v>1.8561300000000001E-5</c:v>
                </c:pt>
                <c:pt idx="27470">
                  <c:v>1.8690529999999999E-5</c:v>
                </c:pt>
                <c:pt idx="27471">
                  <c:v>1.8734440000000001E-5</c:v>
                </c:pt>
                <c:pt idx="27472">
                  <c:v>1.8790929999999999E-5</c:v>
                </c:pt>
                <c:pt idx="27473">
                  <c:v>1.8774E-5</c:v>
                </c:pt>
                <c:pt idx="27474">
                  <c:v>1.876324E-5</c:v>
                </c:pt>
                <c:pt idx="27475">
                  <c:v>1.863069E-5</c:v>
                </c:pt>
                <c:pt idx="27476">
                  <c:v>1.881056E-5</c:v>
                </c:pt>
                <c:pt idx="27477">
                  <c:v>1.8729160000000001E-5</c:v>
                </c:pt>
                <c:pt idx="27478">
                  <c:v>1.8764299999999999E-5</c:v>
                </c:pt>
                <c:pt idx="27479">
                  <c:v>1.8746120000000001E-5</c:v>
                </c:pt>
                <c:pt idx="27480">
                  <c:v>1.8892570000000001E-5</c:v>
                </c:pt>
                <c:pt idx="27481">
                  <c:v>1.888723E-5</c:v>
                </c:pt>
                <c:pt idx="27482">
                  <c:v>1.8862609999999999E-5</c:v>
                </c:pt>
                <c:pt idx="27483">
                  <c:v>1.8711599999999999E-5</c:v>
                </c:pt>
                <c:pt idx="27484">
                  <c:v>1.8600050000000002E-5</c:v>
                </c:pt>
                <c:pt idx="27485">
                  <c:v>1.864357E-5</c:v>
                </c:pt>
                <c:pt idx="27486">
                  <c:v>1.8717759999999999E-5</c:v>
                </c:pt>
                <c:pt idx="27487">
                  <c:v>1.8796390000000001E-5</c:v>
                </c:pt>
                <c:pt idx="27488">
                  <c:v>1.8924469999999999E-5</c:v>
                </c:pt>
                <c:pt idx="27489">
                  <c:v>1.900497E-5</c:v>
                </c:pt>
                <c:pt idx="27490">
                  <c:v>1.889256E-5</c:v>
                </c:pt>
                <c:pt idx="27491">
                  <c:v>1.8685480000000001E-5</c:v>
                </c:pt>
                <c:pt idx="27492">
                  <c:v>1.8451360000000002E-5</c:v>
                </c:pt>
                <c:pt idx="27493">
                  <c:v>1.8449700000000001E-5</c:v>
                </c:pt>
                <c:pt idx="27494">
                  <c:v>1.8455520000000001E-5</c:v>
                </c:pt>
                <c:pt idx="27495">
                  <c:v>1.856889E-5</c:v>
                </c:pt>
                <c:pt idx="27496">
                  <c:v>1.8746609999999998E-5</c:v>
                </c:pt>
                <c:pt idx="27497">
                  <c:v>1.8633049999999999E-5</c:v>
                </c:pt>
                <c:pt idx="27498">
                  <c:v>1.858104E-5</c:v>
                </c:pt>
                <c:pt idx="27499">
                  <c:v>1.85003E-5</c:v>
                </c:pt>
                <c:pt idx="27500">
                  <c:v>1.8621459999999998E-5</c:v>
                </c:pt>
                <c:pt idx="27501">
                  <c:v>1.881091E-5</c:v>
                </c:pt>
                <c:pt idx="27502">
                  <c:v>1.8659579999999999E-5</c:v>
                </c:pt>
                <c:pt idx="27503">
                  <c:v>1.8570840000000001E-5</c:v>
                </c:pt>
                <c:pt idx="27504">
                  <c:v>1.8329069999999998E-5</c:v>
                </c:pt>
                <c:pt idx="27505">
                  <c:v>1.8151550000000001E-5</c:v>
                </c:pt>
                <c:pt idx="27506">
                  <c:v>1.824565E-5</c:v>
                </c:pt>
                <c:pt idx="27507">
                  <c:v>1.842959E-5</c:v>
                </c:pt>
                <c:pt idx="27508">
                  <c:v>1.8626770000000001E-5</c:v>
                </c:pt>
                <c:pt idx="27509">
                  <c:v>1.8602420000000001E-5</c:v>
                </c:pt>
                <c:pt idx="27510">
                  <c:v>1.850316E-5</c:v>
                </c:pt>
                <c:pt idx="27511">
                  <c:v>1.8565239999999999E-5</c:v>
                </c:pt>
                <c:pt idx="27512">
                  <c:v>1.8534130000000001E-5</c:v>
                </c:pt>
                <c:pt idx="27513">
                  <c:v>1.834614E-5</c:v>
                </c:pt>
                <c:pt idx="27514">
                  <c:v>1.8603549999999999E-5</c:v>
                </c:pt>
                <c:pt idx="27515">
                  <c:v>1.8611090000000001E-5</c:v>
                </c:pt>
                <c:pt idx="27516">
                  <c:v>1.8730720000000001E-5</c:v>
                </c:pt>
                <c:pt idx="27517">
                  <c:v>1.8592980000000002E-5</c:v>
                </c:pt>
                <c:pt idx="27518">
                  <c:v>1.8620190000000001E-5</c:v>
                </c:pt>
                <c:pt idx="27519">
                  <c:v>1.844257E-5</c:v>
                </c:pt>
                <c:pt idx="27520">
                  <c:v>1.8581210000000002E-5</c:v>
                </c:pt>
                <c:pt idx="27521">
                  <c:v>1.8638640000000001E-5</c:v>
                </c:pt>
                <c:pt idx="27522">
                  <c:v>1.8518580000000001E-5</c:v>
                </c:pt>
                <c:pt idx="27523">
                  <c:v>1.832808E-5</c:v>
                </c:pt>
                <c:pt idx="27524">
                  <c:v>1.814984E-5</c:v>
                </c:pt>
                <c:pt idx="27525">
                  <c:v>1.8257970000000002E-5</c:v>
                </c:pt>
                <c:pt idx="27526">
                  <c:v>1.826463E-5</c:v>
                </c:pt>
                <c:pt idx="27527">
                  <c:v>1.8451750000000002E-5</c:v>
                </c:pt>
                <c:pt idx="27528">
                  <c:v>1.835089E-5</c:v>
                </c:pt>
                <c:pt idx="27529">
                  <c:v>1.826908E-5</c:v>
                </c:pt>
                <c:pt idx="27530">
                  <c:v>1.813245E-5</c:v>
                </c:pt>
                <c:pt idx="27531">
                  <c:v>1.794004E-5</c:v>
                </c:pt>
                <c:pt idx="27532">
                  <c:v>1.773274E-5</c:v>
                </c:pt>
                <c:pt idx="27533">
                  <c:v>1.763946E-5</c:v>
                </c:pt>
                <c:pt idx="27534">
                  <c:v>1.7776250000000001E-5</c:v>
                </c:pt>
                <c:pt idx="27535">
                  <c:v>1.7831819999999999E-5</c:v>
                </c:pt>
                <c:pt idx="27536">
                  <c:v>1.8055429999999999E-5</c:v>
                </c:pt>
                <c:pt idx="27537">
                  <c:v>1.8202039999999999E-5</c:v>
                </c:pt>
                <c:pt idx="27538">
                  <c:v>1.847284E-5</c:v>
                </c:pt>
                <c:pt idx="27539">
                  <c:v>1.8547649999999999E-5</c:v>
                </c:pt>
                <c:pt idx="27540">
                  <c:v>1.8388830000000001E-5</c:v>
                </c:pt>
                <c:pt idx="27541">
                  <c:v>1.8121970000000002E-5</c:v>
                </c:pt>
                <c:pt idx="27542">
                  <c:v>1.8058120000000001E-5</c:v>
                </c:pt>
                <c:pt idx="27543">
                  <c:v>1.8044220000000001E-5</c:v>
                </c:pt>
                <c:pt idx="27544">
                  <c:v>1.8217289999999999E-5</c:v>
                </c:pt>
                <c:pt idx="27545">
                  <c:v>1.8087910000000001E-5</c:v>
                </c:pt>
                <c:pt idx="27546">
                  <c:v>1.8160520000000001E-5</c:v>
                </c:pt>
                <c:pt idx="27547">
                  <c:v>1.8250669999999999E-5</c:v>
                </c:pt>
                <c:pt idx="27548">
                  <c:v>1.827141E-5</c:v>
                </c:pt>
                <c:pt idx="27549">
                  <c:v>1.84881E-5</c:v>
                </c:pt>
                <c:pt idx="27550">
                  <c:v>1.8369790000000001E-5</c:v>
                </c:pt>
                <c:pt idx="27551">
                  <c:v>1.8337119999999999E-5</c:v>
                </c:pt>
                <c:pt idx="27552">
                  <c:v>1.8258590000000001E-5</c:v>
                </c:pt>
                <c:pt idx="27553">
                  <c:v>1.821726E-5</c:v>
                </c:pt>
                <c:pt idx="27554">
                  <c:v>1.8073399999999999E-5</c:v>
                </c:pt>
                <c:pt idx="27555">
                  <c:v>1.8211270000000001E-5</c:v>
                </c:pt>
                <c:pt idx="27556">
                  <c:v>1.8246019999999999E-5</c:v>
                </c:pt>
                <c:pt idx="27557">
                  <c:v>1.805874E-5</c:v>
                </c:pt>
                <c:pt idx="27558">
                  <c:v>1.8205279999999999E-5</c:v>
                </c:pt>
                <c:pt idx="27559">
                  <c:v>1.821266E-5</c:v>
                </c:pt>
                <c:pt idx="27560">
                  <c:v>1.8048219999999999E-5</c:v>
                </c:pt>
                <c:pt idx="27561">
                  <c:v>1.7912100000000001E-5</c:v>
                </c:pt>
                <c:pt idx="27562">
                  <c:v>1.7745840000000002E-5</c:v>
                </c:pt>
                <c:pt idx="27563">
                  <c:v>1.781527E-5</c:v>
                </c:pt>
                <c:pt idx="27564">
                  <c:v>1.7800099999999999E-5</c:v>
                </c:pt>
                <c:pt idx="27565">
                  <c:v>1.7673879999999999E-5</c:v>
                </c:pt>
                <c:pt idx="27566">
                  <c:v>1.7639820000000001E-5</c:v>
                </c:pt>
                <c:pt idx="27567">
                  <c:v>1.7598160000000001E-5</c:v>
                </c:pt>
                <c:pt idx="27568">
                  <c:v>1.76289E-5</c:v>
                </c:pt>
                <c:pt idx="27569">
                  <c:v>1.7754619999999999E-5</c:v>
                </c:pt>
                <c:pt idx="27570">
                  <c:v>1.7740800000000001E-5</c:v>
                </c:pt>
                <c:pt idx="27571">
                  <c:v>1.7960019999999999E-5</c:v>
                </c:pt>
                <c:pt idx="27572">
                  <c:v>1.7890229999999999E-5</c:v>
                </c:pt>
                <c:pt idx="27573">
                  <c:v>1.806552E-5</c:v>
                </c:pt>
                <c:pt idx="27574">
                  <c:v>1.7979330000000001E-5</c:v>
                </c:pt>
                <c:pt idx="27575">
                  <c:v>1.773986E-5</c:v>
                </c:pt>
                <c:pt idx="27576">
                  <c:v>1.787358E-5</c:v>
                </c:pt>
                <c:pt idx="27577">
                  <c:v>1.796875E-5</c:v>
                </c:pt>
                <c:pt idx="27578">
                  <c:v>1.806674E-5</c:v>
                </c:pt>
                <c:pt idx="27579">
                  <c:v>1.8121839999999999E-5</c:v>
                </c:pt>
                <c:pt idx="27580">
                  <c:v>1.8095139999999998E-5</c:v>
                </c:pt>
                <c:pt idx="27581">
                  <c:v>1.8159890000000001E-5</c:v>
                </c:pt>
                <c:pt idx="27582">
                  <c:v>1.804804E-5</c:v>
                </c:pt>
                <c:pt idx="27583">
                  <c:v>1.805249E-5</c:v>
                </c:pt>
                <c:pt idx="27584">
                  <c:v>1.8153730000000001E-5</c:v>
                </c:pt>
                <c:pt idx="27585">
                  <c:v>1.829843E-5</c:v>
                </c:pt>
                <c:pt idx="27586">
                  <c:v>1.8459920000000001E-5</c:v>
                </c:pt>
                <c:pt idx="27587">
                  <c:v>1.859915E-5</c:v>
                </c:pt>
                <c:pt idx="27588">
                  <c:v>1.856986E-5</c:v>
                </c:pt>
                <c:pt idx="27589">
                  <c:v>1.8532539999999999E-5</c:v>
                </c:pt>
                <c:pt idx="27590">
                  <c:v>1.8604469999999999E-5</c:v>
                </c:pt>
                <c:pt idx="27591">
                  <c:v>1.8516020000000002E-5</c:v>
                </c:pt>
                <c:pt idx="27592">
                  <c:v>1.8403740000000001E-5</c:v>
                </c:pt>
                <c:pt idx="27593">
                  <c:v>1.8540539999999999E-5</c:v>
                </c:pt>
                <c:pt idx="27594">
                  <c:v>1.8384510000000001E-5</c:v>
                </c:pt>
                <c:pt idx="27595">
                  <c:v>1.8355740000000001E-5</c:v>
                </c:pt>
                <c:pt idx="27596">
                  <c:v>1.860308E-5</c:v>
                </c:pt>
                <c:pt idx="27597">
                  <c:v>1.8508840000000001E-5</c:v>
                </c:pt>
                <c:pt idx="27598">
                  <c:v>1.849367E-5</c:v>
                </c:pt>
                <c:pt idx="27599">
                  <c:v>1.8596260000000001E-5</c:v>
                </c:pt>
                <c:pt idx="27600">
                  <c:v>1.8252340000000001E-5</c:v>
                </c:pt>
                <c:pt idx="27601">
                  <c:v>1.8168089999999999E-5</c:v>
                </c:pt>
                <c:pt idx="27602">
                  <c:v>1.802033E-5</c:v>
                </c:pt>
                <c:pt idx="27603">
                  <c:v>1.8000690000000001E-5</c:v>
                </c:pt>
                <c:pt idx="27604">
                  <c:v>1.8367620000000002E-5</c:v>
                </c:pt>
                <c:pt idx="27605">
                  <c:v>1.8243480000000001E-5</c:v>
                </c:pt>
                <c:pt idx="27606">
                  <c:v>1.8270579999999999E-5</c:v>
                </c:pt>
                <c:pt idx="27607">
                  <c:v>1.8256859999999999E-5</c:v>
                </c:pt>
                <c:pt idx="27608">
                  <c:v>1.8312609999999999E-5</c:v>
                </c:pt>
                <c:pt idx="27609">
                  <c:v>1.823213E-5</c:v>
                </c:pt>
                <c:pt idx="27610">
                  <c:v>1.8209670000000001E-5</c:v>
                </c:pt>
                <c:pt idx="27611">
                  <c:v>1.832696E-5</c:v>
                </c:pt>
                <c:pt idx="27612">
                  <c:v>1.8341579999999999E-5</c:v>
                </c:pt>
                <c:pt idx="27613">
                  <c:v>1.8419540000000002E-5</c:v>
                </c:pt>
                <c:pt idx="27614">
                  <c:v>1.8313030000000001E-5</c:v>
                </c:pt>
                <c:pt idx="27615">
                  <c:v>1.82116E-5</c:v>
                </c:pt>
                <c:pt idx="27616">
                  <c:v>1.8012600000000001E-5</c:v>
                </c:pt>
                <c:pt idx="27617">
                  <c:v>1.8023590000000001E-5</c:v>
                </c:pt>
                <c:pt idx="27618">
                  <c:v>1.8083360000000001E-5</c:v>
                </c:pt>
                <c:pt idx="27619">
                  <c:v>1.8052869999999999E-5</c:v>
                </c:pt>
                <c:pt idx="27620">
                  <c:v>1.7977100000000001E-5</c:v>
                </c:pt>
                <c:pt idx="27621">
                  <c:v>1.784607E-5</c:v>
                </c:pt>
                <c:pt idx="27622">
                  <c:v>1.7761539999999999E-5</c:v>
                </c:pt>
                <c:pt idx="27623">
                  <c:v>1.7721370000000001E-5</c:v>
                </c:pt>
                <c:pt idx="27624">
                  <c:v>1.8114600000000001E-5</c:v>
                </c:pt>
                <c:pt idx="27625">
                  <c:v>1.816757E-5</c:v>
                </c:pt>
                <c:pt idx="27626">
                  <c:v>1.7978079999999998E-5</c:v>
                </c:pt>
                <c:pt idx="27627">
                  <c:v>1.7865389999999999E-5</c:v>
                </c:pt>
                <c:pt idx="27628">
                  <c:v>1.797559E-5</c:v>
                </c:pt>
                <c:pt idx="27629">
                  <c:v>1.8054450000000001E-5</c:v>
                </c:pt>
                <c:pt idx="27630">
                  <c:v>1.802378E-5</c:v>
                </c:pt>
                <c:pt idx="27631">
                  <c:v>1.8061560000000001E-5</c:v>
                </c:pt>
                <c:pt idx="27632">
                  <c:v>1.7987439999999999E-5</c:v>
                </c:pt>
                <c:pt idx="27633">
                  <c:v>1.8120969999999999E-5</c:v>
                </c:pt>
                <c:pt idx="27634">
                  <c:v>1.8091609999999999E-5</c:v>
                </c:pt>
                <c:pt idx="27635">
                  <c:v>1.8043400000000001E-5</c:v>
                </c:pt>
                <c:pt idx="27636">
                  <c:v>1.8017160000000001E-5</c:v>
                </c:pt>
                <c:pt idx="27637">
                  <c:v>1.7971490000000002E-5</c:v>
                </c:pt>
                <c:pt idx="27638">
                  <c:v>1.784826E-5</c:v>
                </c:pt>
                <c:pt idx="27639">
                  <c:v>1.778926E-5</c:v>
                </c:pt>
                <c:pt idx="27640">
                  <c:v>1.7683450000000001E-5</c:v>
                </c:pt>
                <c:pt idx="27641">
                  <c:v>1.7728989999999998E-5</c:v>
                </c:pt>
                <c:pt idx="27642">
                  <c:v>1.77108E-5</c:v>
                </c:pt>
                <c:pt idx="27643">
                  <c:v>1.7846580000000002E-5</c:v>
                </c:pt>
                <c:pt idx="27644">
                  <c:v>1.802043E-5</c:v>
                </c:pt>
                <c:pt idx="27645">
                  <c:v>1.795534E-5</c:v>
                </c:pt>
                <c:pt idx="27646">
                  <c:v>1.7927310000000001E-5</c:v>
                </c:pt>
                <c:pt idx="27647">
                  <c:v>1.7997200000000001E-5</c:v>
                </c:pt>
                <c:pt idx="27648">
                  <c:v>1.802818E-5</c:v>
                </c:pt>
                <c:pt idx="27649">
                  <c:v>1.808988E-5</c:v>
                </c:pt>
                <c:pt idx="27650">
                  <c:v>1.8102889999999998E-5</c:v>
                </c:pt>
                <c:pt idx="27651">
                  <c:v>1.8214139999999998E-5</c:v>
                </c:pt>
                <c:pt idx="27652">
                  <c:v>1.8312360000000002E-5</c:v>
                </c:pt>
                <c:pt idx="27653">
                  <c:v>1.8396620000000001E-5</c:v>
                </c:pt>
                <c:pt idx="27654">
                  <c:v>1.8208779999999999E-5</c:v>
                </c:pt>
                <c:pt idx="27655">
                  <c:v>1.815963E-5</c:v>
                </c:pt>
                <c:pt idx="27656">
                  <c:v>1.7970270000000001E-5</c:v>
                </c:pt>
                <c:pt idx="27657">
                  <c:v>1.8181240000000001E-5</c:v>
                </c:pt>
                <c:pt idx="27658">
                  <c:v>1.8082169999999999E-5</c:v>
                </c:pt>
                <c:pt idx="27659">
                  <c:v>1.7944719999999999E-5</c:v>
                </c:pt>
                <c:pt idx="27660">
                  <c:v>1.8005090000000001E-5</c:v>
                </c:pt>
                <c:pt idx="27661">
                  <c:v>1.801714E-5</c:v>
                </c:pt>
                <c:pt idx="27662">
                  <c:v>1.815071E-5</c:v>
                </c:pt>
                <c:pt idx="27663">
                  <c:v>1.8172770000000001E-5</c:v>
                </c:pt>
                <c:pt idx="27664">
                  <c:v>1.8257680000000002E-5</c:v>
                </c:pt>
                <c:pt idx="27665">
                  <c:v>1.8214489999999999E-5</c:v>
                </c:pt>
                <c:pt idx="27666">
                  <c:v>1.8205619999999999E-5</c:v>
                </c:pt>
                <c:pt idx="27667">
                  <c:v>1.8247379999999999E-5</c:v>
                </c:pt>
                <c:pt idx="27668">
                  <c:v>1.8025000000000001E-5</c:v>
                </c:pt>
                <c:pt idx="27669">
                  <c:v>1.791964E-5</c:v>
                </c:pt>
                <c:pt idx="27670">
                  <c:v>1.791862E-5</c:v>
                </c:pt>
                <c:pt idx="27671">
                  <c:v>1.8069619999999999E-5</c:v>
                </c:pt>
                <c:pt idx="27672">
                  <c:v>1.822957E-5</c:v>
                </c:pt>
                <c:pt idx="27673">
                  <c:v>1.824555E-5</c:v>
                </c:pt>
                <c:pt idx="27674">
                  <c:v>1.8355220000000001E-5</c:v>
                </c:pt>
                <c:pt idx="27675">
                  <c:v>1.828764E-5</c:v>
                </c:pt>
                <c:pt idx="27676">
                  <c:v>1.8260000000000001E-5</c:v>
                </c:pt>
                <c:pt idx="27677">
                  <c:v>1.8076390000000001E-5</c:v>
                </c:pt>
                <c:pt idx="27678">
                  <c:v>1.792028E-5</c:v>
                </c:pt>
                <c:pt idx="27679">
                  <c:v>1.8059939999999999E-5</c:v>
                </c:pt>
                <c:pt idx="27680">
                  <c:v>1.824584E-5</c:v>
                </c:pt>
                <c:pt idx="27681">
                  <c:v>1.8173129999999999E-5</c:v>
                </c:pt>
                <c:pt idx="27682">
                  <c:v>1.8101059999999999E-5</c:v>
                </c:pt>
                <c:pt idx="27683">
                  <c:v>1.80815E-5</c:v>
                </c:pt>
                <c:pt idx="27684">
                  <c:v>1.8119390000000001E-5</c:v>
                </c:pt>
                <c:pt idx="27685">
                  <c:v>1.8073989999999999E-5</c:v>
                </c:pt>
                <c:pt idx="27686">
                  <c:v>1.802164E-5</c:v>
                </c:pt>
                <c:pt idx="27687">
                  <c:v>1.8021120000000001E-5</c:v>
                </c:pt>
                <c:pt idx="27688">
                  <c:v>1.7980649999999999E-5</c:v>
                </c:pt>
                <c:pt idx="27689">
                  <c:v>1.8036480000000001E-5</c:v>
                </c:pt>
                <c:pt idx="27690">
                  <c:v>1.802349E-5</c:v>
                </c:pt>
                <c:pt idx="27691">
                  <c:v>1.819367E-5</c:v>
                </c:pt>
                <c:pt idx="27692">
                  <c:v>1.8266259999999999E-5</c:v>
                </c:pt>
                <c:pt idx="27693">
                  <c:v>1.8334219999999999E-5</c:v>
                </c:pt>
                <c:pt idx="27694">
                  <c:v>1.848456E-5</c:v>
                </c:pt>
                <c:pt idx="27695">
                  <c:v>1.855973E-5</c:v>
                </c:pt>
                <c:pt idx="27696">
                  <c:v>1.8484430000000001E-5</c:v>
                </c:pt>
                <c:pt idx="27697">
                  <c:v>1.837791E-5</c:v>
                </c:pt>
                <c:pt idx="27698">
                  <c:v>1.8178430000000001E-5</c:v>
                </c:pt>
                <c:pt idx="27699">
                  <c:v>1.8182020000000001E-5</c:v>
                </c:pt>
                <c:pt idx="27700">
                  <c:v>1.807559E-5</c:v>
                </c:pt>
                <c:pt idx="27701">
                  <c:v>1.8064140000000002E-5</c:v>
                </c:pt>
                <c:pt idx="27702">
                  <c:v>1.790114E-5</c:v>
                </c:pt>
                <c:pt idx="27703">
                  <c:v>1.7822899999999998E-5</c:v>
                </c:pt>
                <c:pt idx="27704">
                  <c:v>1.794391E-5</c:v>
                </c:pt>
                <c:pt idx="27705">
                  <c:v>1.7903639999999999E-5</c:v>
                </c:pt>
                <c:pt idx="27706">
                  <c:v>1.7856260000000001E-5</c:v>
                </c:pt>
                <c:pt idx="27707">
                  <c:v>1.778355E-5</c:v>
                </c:pt>
                <c:pt idx="27708">
                  <c:v>1.785372E-5</c:v>
                </c:pt>
                <c:pt idx="27709">
                  <c:v>1.798197E-5</c:v>
                </c:pt>
                <c:pt idx="27710">
                  <c:v>1.7820929999999999E-5</c:v>
                </c:pt>
                <c:pt idx="27711">
                  <c:v>1.7784639999999999E-5</c:v>
                </c:pt>
                <c:pt idx="27712">
                  <c:v>1.7609469999999999E-5</c:v>
                </c:pt>
                <c:pt idx="27713">
                  <c:v>1.7633660000000001E-5</c:v>
                </c:pt>
                <c:pt idx="27714">
                  <c:v>1.759916E-5</c:v>
                </c:pt>
                <c:pt idx="27715">
                  <c:v>1.7596230000000001E-5</c:v>
                </c:pt>
                <c:pt idx="27716">
                  <c:v>1.7752289999999999E-5</c:v>
                </c:pt>
                <c:pt idx="27717">
                  <c:v>1.7477760000000001E-5</c:v>
                </c:pt>
                <c:pt idx="27718">
                  <c:v>1.752273E-5</c:v>
                </c:pt>
                <c:pt idx="27719">
                  <c:v>1.7387380000000001E-5</c:v>
                </c:pt>
                <c:pt idx="27720">
                  <c:v>1.7411559999999998E-5</c:v>
                </c:pt>
                <c:pt idx="27721">
                  <c:v>1.7248199999999999E-5</c:v>
                </c:pt>
                <c:pt idx="27722">
                  <c:v>1.7360600000000001E-5</c:v>
                </c:pt>
                <c:pt idx="27723">
                  <c:v>1.7465189999999999E-5</c:v>
                </c:pt>
                <c:pt idx="27724">
                  <c:v>1.75021E-5</c:v>
                </c:pt>
                <c:pt idx="27725">
                  <c:v>1.75161E-5</c:v>
                </c:pt>
                <c:pt idx="27726">
                  <c:v>1.7485819999999999E-5</c:v>
                </c:pt>
                <c:pt idx="27727">
                  <c:v>1.7431940000000001E-5</c:v>
                </c:pt>
                <c:pt idx="27728">
                  <c:v>1.7340210000000001E-5</c:v>
                </c:pt>
                <c:pt idx="27729">
                  <c:v>1.744229E-5</c:v>
                </c:pt>
                <c:pt idx="27730">
                  <c:v>1.7356249999999998E-5</c:v>
                </c:pt>
                <c:pt idx="27731">
                  <c:v>1.7287120000000001E-5</c:v>
                </c:pt>
                <c:pt idx="27732">
                  <c:v>1.748312E-5</c:v>
                </c:pt>
                <c:pt idx="27733">
                  <c:v>1.7494879999999999E-5</c:v>
                </c:pt>
                <c:pt idx="27734">
                  <c:v>1.7522940000000001E-5</c:v>
                </c:pt>
                <c:pt idx="27735">
                  <c:v>1.7693180000000001E-5</c:v>
                </c:pt>
                <c:pt idx="27736">
                  <c:v>1.7697070000000002E-5</c:v>
                </c:pt>
                <c:pt idx="27737">
                  <c:v>1.767075E-5</c:v>
                </c:pt>
                <c:pt idx="27738">
                  <c:v>1.7721670000000001E-5</c:v>
                </c:pt>
                <c:pt idx="27739">
                  <c:v>1.7828800000000001E-5</c:v>
                </c:pt>
                <c:pt idx="27740">
                  <c:v>1.783174E-5</c:v>
                </c:pt>
                <c:pt idx="27741">
                  <c:v>1.7652600000000001E-5</c:v>
                </c:pt>
                <c:pt idx="27742">
                  <c:v>1.7724570000000001E-5</c:v>
                </c:pt>
                <c:pt idx="27743">
                  <c:v>1.7396290000000001E-5</c:v>
                </c:pt>
                <c:pt idx="27744">
                  <c:v>1.736504E-5</c:v>
                </c:pt>
                <c:pt idx="27745">
                  <c:v>1.732426E-5</c:v>
                </c:pt>
                <c:pt idx="27746">
                  <c:v>1.7254299999999998E-5</c:v>
                </c:pt>
                <c:pt idx="27747">
                  <c:v>1.7401689999999999E-5</c:v>
                </c:pt>
                <c:pt idx="27748">
                  <c:v>1.7431429999999999E-5</c:v>
                </c:pt>
                <c:pt idx="27749">
                  <c:v>1.7374909999999999E-5</c:v>
                </c:pt>
                <c:pt idx="27750">
                  <c:v>1.7286940000000002E-5</c:v>
                </c:pt>
                <c:pt idx="27751">
                  <c:v>1.7178680000000001E-5</c:v>
                </c:pt>
                <c:pt idx="27752">
                  <c:v>1.7099E-5</c:v>
                </c:pt>
                <c:pt idx="27753">
                  <c:v>1.7143149999999999E-5</c:v>
                </c:pt>
                <c:pt idx="27754">
                  <c:v>1.720666E-5</c:v>
                </c:pt>
                <c:pt idx="27755">
                  <c:v>1.7325689999999998E-5</c:v>
                </c:pt>
                <c:pt idx="27756">
                  <c:v>1.7441150000000002E-5</c:v>
                </c:pt>
                <c:pt idx="27757">
                  <c:v>1.7171049999999999E-5</c:v>
                </c:pt>
                <c:pt idx="27758">
                  <c:v>1.721499E-5</c:v>
                </c:pt>
                <c:pt idx="27759">
                  <c:v>1.7057990000000001E-5</c:v>
                </c:pt>
                <c:pt idx="27760">
                  <c:v>1.703206E-5</c:v>
                </c:pt>
                <c:pt idx="27761">
                  <c:v>1.7071819999999999E-5</c:v>
                </c:pt>
                <c:pt idx="27762">
                  <c:v>1.6871979999999999E-5</c:v>
                </c:pt>
                <c:pt idx="27763">
                  <c:v>1.6728189999999999E-5</c:v>
                </c:pt>
                <c:pt idx="27764">
                  <c:v>1.67067E-5</c:v>
                </c:pt>
                <c:pt idx="27765">
                  <c:v>1.653011E-5</c:v>
                </c:pt>
                <c:pt idx="27766">
                  <c:v>1.6451950000000001E-5</c:v>
                </c:pt>
                <c:pt idx="27767">
                  <c:v>1.6371320000000002E-5</c:v>
                </c:pt>
                <c:pt idx="27768">
                  <c:v>1.6441119999999999E-5</c:v>
                </c:pt>
                <c:pt idx="27769">
                  <c:v>1.6398970000000001E-5</c:v>
                </c:pt>
                <c:pt idx="27770">
                  <c:v>1.6661109999999999E-5</c:v>
                </c:pt>
                <c:pt idx="27771">
                  <c:v>1.6528689999999999E-5</c:v>
                </c:pt>
                <c:pt idx="27772">
                  <c:v>1.633662E-5</c:v>
                </c:pt>
                <c:pt idx="27773">
                  <c:v>1.6269379999999999E-5</c:v>
                </c:pt>
                <c:pt idx="27774">
                  <c:v>1.6409159999999999E-5</c:v>
                </c:pt>
                <c:pt idx="27775">
                  <c:v>1.6392249999999999E-5</c:v>
                </c:pt>
                <c:pt idx="27776">
                  <c:v>1.6561950000000002E-5</c:v>
                </c:pt>
                <c:pt idx="27777">
                  <c:v>1.660227E-5</c:v>
                </c:pt>
                <c:pt idx="27778">
                  <c:v>1.6712389999999999E-5</c:v>
                </c:pt>
                <c:pt idx="27779">
                  <c:v>1.661201E-5</c:v>
                </c:pt>
                <c:pt idx="27780">
                  <c:v>1.6646320000000002E-5</c:v>
                </c:pt>
                <c:pt idx="27781">
                  <c:v>1.649863E-5</c:v>
                </c:pt>
                <c:pt idx="27782">
                  <c:v>1.6515799999999999E-5</c:v>
                </c:pt>
                <c:pt idx="27783">
                  <c:v>1.6634780000000001E-5</c:v>
                </c:pt>
                <c:pt idx="27784">
                  <c:v>1.6548779999999998E-5</c:v>
                </c:pt>
                <c:pt idx="27785">
                  <c:v>1.6478759999999999E-5</c:v>
                </c:pt>
                <c:pt idx="27786">
                  <c:v>1.6427300000000001E-5</c:v>
                </c:pt>
                <c:pt idx="27787">
                  <c:v>1.6570869999999999E-5</c:v>
                </c:pt>
                <c:pt idx="27788">
                  <c:v>1.670199E-5</c:v>
                </c:pt>
                <c:pt idx="27789">
                  <c:v>3.036784E-5</c:v>
                </c:pt>
                <c:pt idx="27790">
                  <c:v>3.7202929999999998E-5</c:v>
                </c:pt>
                <c:pt idx="27791">
                  <c:v>3.7517069999999998E-5</c:v>
                </c:pt>
                <c:pt idx="27792">
                  <c:v>3.4077350000000003E-5</c:v>
                </c:pt>
                <c:pt idx="27793">
                  <c:v>2.9606549999999999E-5</c:v>
                </c:pt>
                <c:pt idx="27794">
                  <c:v>2.6210680000000002E-5</c:v>
                </c:pt>
                <c:pt idx="27795">
                  <c:v>2.3636130000000001E-5</c:v>
                </c:pt>
                <c:pt idx="27796">
                  <c:v>2.204065E-5</c:v>
                </c:pt>
                <c:pt idx="27797">
                  <c:v>2.1039419999999999E-5</c:v>
                </c:pt>
                <c:pt idx="27798">
                  <c:v>2.0022909999999998E-5</c:v>
                </c:pt>
                <c:pt idx="27799">
                  <c:v>1.9103350000000001E-5</c:v>
                </c:pt>
                <c:pt idx="27800">
                  <c:v>1.8659439999999999E-5</c:v>
                </c:pt>
                <c:pt idx="27801">
                  <c:v>1.8381760000000001E-5</c:v>
                </c:pt>
                <c:pt idx="27802">
                  <c:v>1.8233479999999999E-5</c:v>
                </c:pt>
                <c:pt idx="27803">
                  <c:v>1.8142329999999999E-5</c:v>
                </c:pt>
                <c:pt idx="27804">
                  <c:v>1.799098E-5</c:v>
                </c:pt>
                <c:pt idx="27805">
                  <c:v>1.7684629999999999E-5</c:v>
                </c:pt>
                <c:pt idx="27806">
                  <c:v>1.7460479999999999E-5</c:v>
                </c:pt>
                <c:pt idx="27807">
                  <c:v>1.722197E-5</c:v>
                </c:pt>
                <c:pt idx="27808">
                  <c:v>1.6956910000000001E-5</c:v>
                </c:pt>
                <c:pt idx="27809">
                  <c:v>1.6873660000000001E-5</c:v>
                </c:pt>
                <c:pt idx="27810">
                  <c:v>1.6826739999999999E-5</c:v>
                </c:pt>
                <c:pt idx="27811">
                  <c:v>1.7010349999999999E-5</c:v>
                </c:pt>
                <c:pt idx="27812">
                  <c:v>1.7167300000000001E-5</c:v>
                </c:pt>
                <c:pt idx="27813">
                  <c:v>1.7339009999999999E-5</c:v>
                </c:pt>
                <c:pt idx="27814">
                  <c:v>1.735438E-5</c:v>
                </c:pt>
                <c:pt idx="27815">
                  <c:v>1.718042E-5</c:v>
                </c:pt>
                <c:pt idx="27816">
                  <c:v>1.710874E-5</c:v>
                </c:pt>
                <c:pt idx="27817">
                  <c:v>1.7087240000000001E-5</c:v>
                </c:pt>
                <c:pt idx="27818">
                  <c:v>1.7078810000000001E-5</c:v>
                </c:pt>
                <c:pt idx="27819">
                  <c:v>1.707013E-5</c:v>
                </c:pt>
                <c:pt idx="27820">
                  <c:v>1.7142120000000001E-5</c:v>
                </c:pt>
                <c:pt idx="27821">
                  <c:v>1.7113989999999998E-5</c:v>
                </c:pt>
                <c:pt idx="27822">
                  <c:v>1.72365E-5</c:v>
                </c:pt>
                <c:pt idx="27823">
                  <c:v>1.7189069999999999E-5</c:v>
                </c:pt>
                <c:pt idx="27824">
                  <c:v>1.7099569999999999E-5</c:v>
                </c:pt>
                <c:pt idx="27825">
                  <c:v>1.6838319999999999E-5</c:v>
                </c:pt>
                <c:pt idx="27826">
                  <c:v>1.6901369999999998E-5</c:v>
                </c:pt>
                <c:pt idx="27827">
                  <c:v>1.6938919999999999E-5</c:v>
                </c:pt>
                <c:pt idx="27828">
                  <c:v>1.7195450000000002E-5</c:v>
                </c:pt>
                <c:pt idx="27829">
                  <c:v>1.6995679999999999E-5</c:v>
                </c:pt>
                <c:pt idx="27830">
                  <c:v>1.708607E-5</c:v>
                </c:pt>
                <c:pt idx="27831">
                  <c:v>1.7040080000000002E-5</c:v>
                </c:pt>
                <c:pt idx="27832">
                  <c:v>1.6974100000000001E-5</c:v>
                </c:pt>
                <c:pt idx="27833">
                  <c:v>1.703492E-5</c:v>
                </c:pt>
                <c:pt idx="27834">
                  <c:v>1.705129E-5</c:v>
                </c:pt>
                <c:pt idx="27835">
                  <c:v>1.70139E-5</c:v>
                </c:pt>
                <c:pt idx="27836">
                  <c:v>1.7030920000000001E-5</c:v>
                </c:pt>
                <c:pt idx="27837">
                  <c:v>1.6862579999999999E-5</c:v>
                </c:pt>
                <c:pt idx="27838">
                  <c:v>1.7041979999999999E-5</c:v>
                </c:pt>
                <c:pt idx="27839">
                  <c:v>1.7045880000000001E-5</c:v>
                </c:pt>
                <c:pt idx="27840">
                  <c:v>1.7094800000000001E-5</c:v>
                </c:pt>
                <c:pt idx="27841">
                  <c:v>1.7061910000000001E-5</c:v>
                </c:pt>
                <c:pt idx="27842">
                  <c:v>1.691559E-5</c:v>
                </c:pt>
                <c:pt idx="27843">
                  <c:v>1.696924E-5</c:v>
                </c:pt>
                <c:pt idx="27844">
                  <c:v>1.6764069999999999E-5</c:v>
                </c:pt>
                <c:pt idx="27845">
                  <c:v>1.6750540000000001E-5</c:v>
                </c:pt>
                <c:pt idx="27846">
                  <c:v>1.678486E-5</c:v>
                </c:pt>
                <c:pt idx="27847">
                  <c:v>1.6808189999999999E-5</c:v>
                </c:pt>
                <c:pt idx="27848">
                  <c:v>1.6775050000000001E-5</c:v>
                </c:pt>
                <c:pt idx="27849">
                  <c:v>1.668969E-5</c:v>
                </c:pt>
                <c:pt idx="27850">
                  <c:v>1.668746E-5</c:v>
                </c:pt>
                <c:pt idx="27851">
                  <c:v>1.6671010000000001E-5</c:v>
                </c:pt>
                <c:pt idx="27852">
                  <c:v>1.6682019999999999E-5</c:v>
                </c:pt>
                <c:pt idx="27853">
                  <c:v>1.672505E-5</c:v>
                </c:pt>
                <c:pt idx="27854">
                  <c:v>1.657641E-5</c:v>
                </c:pt>
                <c:pt idx="27855">
                  <c:v>1.6659649999999999E-5</c:v>
                </c:pt>
                <c:pt idx="27856">
                  <c:v>1.662624E-5</c:v>
                </c:pt>
                <c:pt idx="27857">
                  <c:v>1.662503E-5</c:v>
                </c:pt>
                <c:pt idx="27858">
                  <c:v>1.6818559999999999E-5</c:v>
                </c:pt>
                <c:pt idx="27859">
                  <c:v>1.6846140000000001E-5</c:v>
                </c:pt>
                <c:pt idx="27860">
                  <c:v>1.7070549999999999E-5</c:v>
                </c:pt>
                <c:pt idx="27861">
                  <c:v>1.700795E-5</c:v>
                </c:pt>
                <c:pt idx="27862">
                  <c:v>1.7114569999999998E-5</c:v>
                </c:pt>
                <c:pt idx="27863">
                  <c:v>1.7121169999999999E-5</c:v>
                </c:pt>
                <c:pt idx="27864">
                  <c:v>1.6959449999999999E-5</c:v>
                </c:pt>
                <c:pt idx="27865">
                  <c:v>1.6834190000000002E-5</c:v>
                </c:pt>
                <c:pt idx="27866">
                  <c:v>1.6756909999999999E-5</c:v>
                </c:pt>
                <c:pt idx="27867">
                  <c:v>1.67342E-5</c:v>
                </c:pt>
                <c:pt idx="27868">
                  <c:v>1.663404E-5</c:v>
                </c:pt>
                <c:pt idx="27869">
                  <c:v>1.6452649999999999E-5</c:v>
                </c:pt>
                <c:pt idx="27870">
                  <c:v>1.6440240000000002E-5</c:v>
                </c:pt>
                <c:pt idx="27871">
                  <c:v>1.6467740000000001E-5</c:v>
                </c:pt>
                <c:pt idx="27872">
                  <c:v>1.6438309999999999E-5</c:v>
                </c:pt>
                <c:pt idx="27873">
                  <c:v>1.6551159999999999E-5</c:v>
                </c:pt>
                <c:pt idx="27874">
                  <c:v>1.6614509999999999E-5</c:v>
                </c:pt>
                <c:pt idx="27875">
                  <c:v>1.684153E-5</c:v>
                </c:pt>
                <c:pt idx="27876">
                  <c:v>1.6758830000000002E-5</c:v>
                </c:pt>
                <c:pt idx="27877">
                  <c:v>1.665128E-5</c:v>
                </c:pt>
                <c:pt idx="27878">
                  <c:v>1.6647530000000002E-5</c:v>
                </c:pt>
                <c:pt idx="27879">
                  <c:v>1.6617749999999999E-5</c:v>
                </c:pt>
                <c:pt idx="27880">
                  <c:v>1.6655760000000001E-5</c:v>
                </c:pt>
                <c:pt idx="27881">
                  <c:v>1.6498269999999999E-5</c:v>
                </c:pt>
                <c:pt idx="27882">
                  <c:v>1.6219929999999999E-5</c:v>
                </c:pt>
                <c:pt idx="27883">
                  <c:v>1.623278E-5</c:v>
                </c:pt>
                <c:pt idx="27884">
                  <c:v>1.6257780000000001E-5</c:v>
                </c:pt>
                <c:pt idx="27885">
                  <c:v>1.6301729999999999E-5</c:v>
                </c:pt>
                <c:pt idx="27886">
                  <c:v>1.6285309999999999E-5</c:v>
                </c:pt>
                <c:pt idx="27887">
                  <c:v>1.6406629999999998E-5</c:v>
                </c:pt>
                <c:pt idx="27888">
                  <c:v>1.64514E-5</c:v>
                </c:pt>
                <c:pt idx="27889">
                  <c:v>1.6459229999999999E-5</c:v>
                </c:pt>
                <c:pt idx="27890">
                  <c:v>1.6450079999999999E-5</c:v>
                </c:pt>
                <c:pt idx="27891">
                  <c:v>1.656861E-5</c:v>
                </c:pt>
                <c:pt idx="27892">
                  <c:v>1.6559109999999999E-5</c:v>
                </c:pt>
                <c:pt idx="27893">
                  <c:v>1.659937E-5</c:v>
                </c:pt>
                <c:pt idx="27894">
                  <c:v>1.659491E-5</c:v>
                </c:pt>
                <c:pt idx="27895">
                  <c:v>1.6638379999999998E-5</c:v>
                </c:pt>
                <c:pt idx="27896">
                  <c:v>1.666702E-5</c:v>
                </c:pt>
                <c:pt idx="27897">
                  <c:v>1.6621139999999999E-5</c:v>
                </c:pt>
                <c:pt idx="27898">
                  <c:v>1.6528209999999999E-5</c:v>
                </c:pt>
                <c:pt idx="27899">
                  <c:v>1.6689800000000001E-5</c:v>
                </c:pt>
                <c:pt idx="27900">
                  <c:v>1.6741670000000001E-5</c:v>
                </c:pt>
                <c:pt idx="27901">
                  <c:v>1.684793E-5</c:v>
                </c:pt>
                <c:pt idx="27902">
                  <c:v>1.676258E-5</c:v>
                </c:pt>
                <c:pt idx="27903">
                  <c:v>1.6674020000000001E-5</c:v>
                </c:pt>
                <c:pt idx="27904">
                  <c:v>1.6545439999999999E-5</c:v>
                </c:pt>
                <c:pt idx="27905">
                  <c:v>1.6465149999999999E-5</c:v>
                </c:pt>
                <c:pt idx="27906">
                  <c:v>1.6346239999999999E-5</c:v>
                </c:pt>
                <c:pt idx="27907">
                  <c:v>1.6424259999999998E-5</c:v>
                </c:pt>
                <c:pt idx="27908">
                  <c:v>1.6418770000000001E-5</c:v>
                </c:pt>
                <c:pt idx="27909">
                  <c:v>1.6434760000000001E-5</c:v>
                </c:pt>
                <c:pt idx="27910">
                  <c:v>1.652517E-5</c:v>
                </c:pt>
                <c:pt idx="27911">
                  <c:v>1.6624919999999999E-5</c:v>
                </c:pt>
                <c:pt idx="27912">
                  <c:v>1.6619910000000001E-5</c:v>
                </c:pt>
                <c:pt idx="27913">
                  <c:v>1.6890579999999999E-5</c:v>
                </c:pt>
                <c:pt idx="27914">
                  <c:v>1.6857630000000001E-5</c:v>
                </c:pt>
                <c:pt idx="27915">
                  <c:v>1.6765179999999999E-5</c:v>
                </c:pt>
                <c:pt idx="27916">
                  <c:v>1.667598E-5</c:v>
                </c:pt>
                <c:pt idx="27917">
                  <c:v>1.6597830000000001E-5</c:v>
                </c:pt>
                <c:pt idx="27918">
                  <c:v>1.6623110000000001E-5</c:v>
                </c:pt>
                <c:pt idx="27919">
                  <c:v>1.6533089999999999E-5</c:v>
                </c:pt>
                <c:pt idx="27920">
                  <c:v>1.6555930000000001E-5</c:v>
                </c:pt>
                <c:pt idx="27921">
                  <c:v>1.6791439999999999E-5</c:v>
                </c:pt>
                <c:pt idx="27922">
                  <c:v>1.664232E-5</c:v>
                </c:pt>
                <c:pt idx="27923">
                  <c:v>1.6681580000000002E-5</c:v>
                </c:pt>
                <c:pt idx="27924">
                  <c:v>1.6670000000000001E-5</c:v>
                </c:pt>
                <c:pt idx="27925">
                  <c:v>1.6619199999999998E-5</c:v>
                </c:pt>
                <c:pt idx="27926">
                  <c:v>1.6765750000000001E-5</c:v>
                </c:pt>
                <c:pt idx="27927">
                  <c:v>1.6737049999999999E-5</c:v>
                </c:pt>
                <c:pt idx="27928">
                  <c:v>1.6881609999999998E-5</c:v>
                </c:pt>
                <c:pt idx="27929">
                  <c:v>1.6949329999999999E-5</c:v>
                </c:pt>
                <c:pt idx="27930">
                  <c:v>1.6969610000000002E-5</c:v>
                </c:pt>
                <c:pt idx="27931">
                  <c:v>1.7006030000000002E-5</c:v>
                </c:pt>
                <c:pt idx="27932">
                  <c:v>1.6972550000000001E-5</c:v>
                </c:pt>
                <c:pt idx="27933">
                  <c:v>1.7004370000000001E-5</c:v>
                </c:pt>
                <c:pt idx="27934">
                  <c:v>1.695903E-5</c:v>
                </c:pt>
                <c:pt idx="27935">
                  <c:v>1.6742959999999999E-5</c:v>
                </c:pt>
                <c:pt idx="27936">
                  <c:v>1.6812069999999999E-5</c:v>
                </c:pt>
                <c:pt idx="27937">
                  <c:v>1.666974E-5</c:v>
                </c:pt>
                <c:pt idx="27938">
                  <c:v>1.6561619999999999E-5</c:v>
                </c:pt>
                <c:pt idx="27939">
                  <c:v>1.668098E-5</c:v>
                </c:pt>
                <c:pt idx="27940">
                  <c:v>1.6568259999999999E-5</c:v>
                </c:pt>
                <c:pt idx="27941">
                  <c:v>1.654071E-5</c:v>
                </c:pt>
                <c:pt idx="27942">
                  <c:v>1.6509110000000002E-5</c:v>
                </c:pt>
                <c:pt idx="27943">
                  <c:v>1.654769E-5</c:v>
                </c:pt>
                <c:pt idx="27944">
                  <c:v>1.6573230000000001E-5</c:v>
                </c:pt>
                <c:pt idx="27945">
                  <c:v>1.6755150000000002E-5</c:v>
                </c:pt>
                <c:pt idx="27946">
                  <c:v>1.6509699999999999E-5</c:v>
                </c:pt>
                <c:pt idx="27947">
                  <c:v>1.6615360000000001E-5</c:v>
                </c:pt>
                <c:pt idx="27948">
                  <c:v>1.6690190000000001E-5</c:v>
                </c:pt>
                <c:pt idx="27949">
                  <c:v>1.6455770000000001E-5</c:v>
                </c:pt>
                <c:pt idx="27950">
                  <c:v>1.644583E-5</c:v>
                </c:pt>
                <c:pt idx="27951">
                  <c:v>1.6514050000000002E-5</c:v>
                </c:pt>
                <c:pt idx="27952">
                  <c:v>1.6373209999999998E-5</c:v>
                </c:pt>
                <c:pt idx="27953">
                  <c:v>1.636636E-5</c:v>
                </c:pt>
                <c:pt idx="27954">
                  <c:v>1.6375770000000001E-5</c:v>
                </c:pt>
                <c:pt idx="27955">
                  <c:v>1.6385909999999999E-5</c:v>
                </c:pt>
                <c:pt idx="27956">
                  <c:v>1.644371E-5</c:v>
                </c:pt>
                <c:pt idx="27957">
                  <c:v>1.643803E-5</c:v>
                </c:pt>
                <c:pt idx="27958">
                  <c:v>1.6540770000000001E-5</c:v>
                </c:pt>
                <c:pt idx="27959">
                  <c:v>1.6343650000000001E-5</c:v>
                </c:pt>
                <c:pt idx="27960">
                  <c:v>1.6465099999999999E-5</c:v>
                </c:pt>
                <c:pt idx="27961">
                  <c:v>1.6411339999999999E-5</c:v>
                </c:pt>
                <c:pt idx="27962">
                  <c:v>1.6550710000000001E-5</c:v>
                </c:pt>
                <c:pt idx="27963">
                  <c:v>1.638781E-5</c:v>
                </c:pt>
                <c:pt idx="27964">
                  <c:v>1.631163E-5</c:v>
                </c:pt>
                <c:pt idx="27965">
                  <c:v>1.612496E-5</c:v>
                </c:pt>
                <c:pt idx="27966">
                  <c:v>1.6145180000000001E-5</c:v>
                </c:pt>
                <c:pt idx="27967">
                  <c:v>1.6312389999999999E-5</c:v>
                </c:pt>
                <c:pt idx="27968">
                  <c:v>1.6322680000000001E-5</c:v>
                </c:pt>
                <c:pt idx="27969">
                  <c:v>1.622794E-5</c:v>
                </c:pt>
                <c:pt idx="27970">
                  <c:v>1.6341399999999999E-5</c:v>
                </c:pt>
                <c:pt idx="27971">
                  <c:v>1.6528330000000001E-5</c:v>
                </c:pt>
                <c:pt idx="27972">
                  <c:v>1.6515830000000001E-5</c:v>
                </c:pt>
                <c:pt idx="27973">
                  <c:v>1.628358E-5</c:v>
                </c:pt>
                <c:pt idx="27974">
                  <c:v>1.6353019999999999E-5</c:v>
                </c:pt>
                <c:pt idx="27975">
                  <c:v>1.6345020000000002E-5</c:v>
                </c:pt>
                <c:pt idx="27976">
                  <c:v>1.6283329999999999E-5</c:v>
                </c:pt>
                <c:pt idx="27977">
                  <c:v>1.607755E-5</c:v>
                </c:pt>
                <c:pt idx="27978">
                  <c:v>1.5950349999999999E-5</c:v>
                </c:pt>
                <c:pt idx="27979">
                  <c:v>1.602694E-5</c:v>
                </c:pt>
                <c:pt idx="27980">
                  <c:v>1.6369819999999998E-5</c:v>
                </c:pt>
                <c:pt idx="27981">
                  <c:v>1.6467949999999999E-5</c:v>
                </c:pt>
                <c:pt idx="27982">
                  <c:v>1.6596499999999999E-5</c:v>
                </c:pt>
                <c:pt idx="27983">
                  <c:v>1.654648E-5</c:v>
                </c:pt>
                <c:pt idx="27984">
                  <c:v>1.6447989999999998E-5</c:v>
                </c:pt>
                <c:pt idx="27985">
                  <c:v>1.6319820000000001E-5</c:v>
                </c:pt>
                <c:pt idx="27986">
                  <c:v>1.6462120000000001E-5</c:v>
                </c:pt>
                <c:pt idx="27987">
                  <c:v>1.6359500000000002E-5</c:v>
                </c:pt>
                <c:pt idx="27988">
                  <c:v>1.6271319999999999E-5</c:v>
                </c:pt>
                <c:pt idx="27989">
                  <c:v>1.641886E-5</c:v>
                </c:pt>
                <c:pt idx="27990">
                  <c:v>1.634316E-5</c:v>
                </c:pt>
                <c:pt idx="27991">
                  <c:v>1.6348640000000001E-5</c:v>
                </c:pt>
                <c:pt idx="27992">
                  <c:v>1.621399E-5</c:v>
                </c:pt>
                <c:pt idx="27993">
                  <c:v>1.620822E-5</c:v>
                </c:pt>
                <c:pt idx="27994">
                  <c:v>1.6112340000000001E-5</c:v>
                </c:pt>
                <c:pt idx="27995">
                  <c:v>1.6052159999999999E-5</c:v>
                </c:pt>
                <c:pt idx="27996">
                  <c:v>1.5934210000000001E-5</c:v>
                </c:pt>
                <c:pt idx="27997">
                  <c:v>1.5925300000000001E-5</c:v>
                </c:pt>
                <c:pt idx="27998">
                  <c:v>1.6172759999999999E-5</c:v>
                </c:pt>
                <c:pt idx="27999">
                  <c:v>1.626286E-5</c:v>
                </c:pt>
                <c:pt idx="28000">
                  <c:v>1.6229640000000001E-5</c:v>
                </c:pt>
                <c:pt idx="28001">
                  <c:v>1.6130410000000001E-5</c:v>
                </c:pt>
                <c:pt idx="28002">
                  <c:v>1.6083489999999999E-5</c:v>
                </c:pt>
                <c:pt idx="28003">
                  <c:v>1.5925480000000001E-5</c:v>
                </c:pt>
                <c:pt idx="28004">
                  <c:v>1.6076329999999999E-5</c:v>
                </c:pt>
                <c:pt idx="28005">
                  <c:v>1.6066090000000001E-5</c:v>
                </c:pt>
                <c:pt idx="28006">
                  <c:v>1.607401E-5</c:v>
                </c:pt>
                <c:pt idx="28007">
                  <c:v>1.6053740000000001E-5</c:v>
                </c:pt>
                <c:pt idx="28008">
                  <c:v>1.6042310000000001E-5</c:v>
                </c:pt>
                <c:pt idx="28009">
                  <c:v>1.6123190000000001E-5</c:v>
                </c:pt>
                <c:pt idx="28010">
                  <c:v>1.6217930000000001E-5</c:v>
                </c:pt>
                <c:pt idx="28011">
                  <c:v>1.6322400000000001E-5</c:v>
                </c:pt>
                <c:pt idx="28012">
                  <c:v>1.6133719999999999E-5</c:v>
                </c:pt>
                <c:pt idx="28013">
                  <c:v>1.5961249999999999E-5</c:v>
                </c:pt>
                <c:pt idx="28014">
                  <c:v>1.5871150000000001E-5</c:v>
                </c:pt>
                <c:pt idx="28015">
                  <c:v>1.6112920000000001E-5</c:v>
                </c:pt>
                <c:pt idx="28016">
                  <c:v>1.6322150000000001E-5</c:v>
                </c:pt>
                <c:pt idx="28017">
                  <c:v>1.6406810000000001E-5</c:v>
                </c:pt>
                <c:pt idx="28018">
                  <c:v>1.6492400000000002E-5</c:v>
                </c:pt>
                <c:pt idx="28019">
                  <c:v>1.644879E-5</c:v>
                </c:pt>
                <c:pt idx="28020">
                  <c:v>1.6486399999999999E-5</c:v>
                </c:pt>
                <c:pt idx="28021">
                  <c:v>1.6422229999999999E-5</c:v>
                </c:pt>
                <c:pt idx="28022">
                  <c:v>1.6378730000000002E-5</c:v>
                </c:pt>
                <c:pt idx="28023">
                  <c:v>1.6270349999999999E-5</c:v>
                </c:pt>
                <c:pt idx="28024">
                  <c:v>1.6054660000000001E-5</c:v>
                </c:pt>
                <c:pt idx="28025">
                  <c:v>1.614666E-5</c:v>
                </c:pt>
                <c:pt idx="28026">
                  <c:v>1.6301579999999999E-5</c:v>
                </c:pt>
                <c:pt idx="28027">
                  <c:v>1.6347009999999999E-5</c:v>
                </c:pt>
                <c:pt idx="28028">
                  <c:v>1.645567E-5</c:v>
                </c:pt>
                <c:pt idx="28029">
                  <c:v>1.6462679999999999E-5</c:v>
                </c:pt>
                <c:pt idx="28030">
                  <c:v>1.6415649999999999E-5</c:v>
                </c:pt>
                <c:pt idx="28031">
                  <c:v>1.648032E-5</c:v>
                </c:pt>
                <c:pt idx="28032">
                  <c:v>1.6339549999999998E-5</c:v>
                </c:pt>
                <c:pt idx="28033">
                  <c:v>1.620362E-5</c:v>
                </c:pt>
                <c:pt idx="28034">
                  <c:v>1.608699E-5</c:v>
                </c:pt>
                <c:pt idx="28035">
                  <c:v>1.6029040000000001E-5</c:v>
                </c:pt>
                <c:pt idx="28036">
                  <c:v>1.5963360000000001E-5</c:v>
                </c:pt>
                <c:pt idx="28037">
                  <c:v>1.6091180000000001E-5</c:v>
                </c:pt>
                <c:pt idx="28038">
                  <c:v>1.6259309999999999E-5</c:v>
                </c:pt>
                <c:pt idx="28039">
                  <c:v>1.640805E-5</c:v>
                </c:pt>
                <c:pt idx="28040">
                  <c:v>1.644956E-5</c:v>
                </c:pt>
                <c:pt idx="28041">
                  <c:v>1.6325500000000001E-5</c:v>
                </c:pt>
                <c:pt idx="28042">
                  <c:v>1.6374600000000001E-5</c:v>
                </c:pt>
                <c:pt idx="28043">
                  <c:v>1.635754E-5</c:v>
                </c:pt>
                <c:pt idx="28044">
                  <c:v>1.6264629999999999E-5</c:v>
                </c:pt>
                <c:pt idx="28045">
                  <c:v>1.6156810000000002E-5</c:v>
                </c:pt>
                <c:pt idx="28046">
                  <c:v>1.6058119999999999E-5</c:v>
                </c:pt>
                <c:pt idx="28047">
                  <c:v>1.59307E-5</c:v>
                </c:pt>
                <c:pt idx="28048">
                  <c:v>1.584774E-5</c:v>
                </c:pt>
                <c:pt idx="28049">
                  <c:v>1.5956490000000001E-5</c:v>
                </c:pt>
                <c:pt idx="28050">
                  <c:v>1.6071080000000001E-5</c:v>
                </c:pt>
                <c:pt idx="28051">
                  <c:v>1.612327E-5</c:v>
                </c:pt>
                <c:pt idx="28052">
                  <c:v>1.6214699999999999E-5</c:v>
                </c:pt>
                <c:pt idx="28053">
                  <c:v>1.6181319999999998E-5</c:v>
                </c:pt>
                <c:pt idx="28054">
                  <c:v>1.6393759999999999E-5</c:v>
                </c:pt>
                <c:pt idx="28055">
                  <c:v>1.6303990000000001E-5</c:v>
                </c:pt>
                <c:pt idx="28056">
                  <c:v>1.6297500000000001E-5</c:v>
                </c:pt>
                <c:pt idx="28057">
                  <c:v>1.6286900000000002E-5</c:v>
                </c:pt>
                <c:pt idx="28058">
                  <c:v>1.6263790000000001E-5</c:v>
                </c:pt>
                <c:pt idx="28059">
                  <c:v>1.642113E-5</c:v>
                </c:pt>
                <c:pt idx="28060">
                  <c:v>1.642792E-5</c:v>
                </c:pt>
                <c:pt idx="28061">
                  <c:v>1.645601E-5</c:v>
                </c:pt>
                <c:pt idx="28062">
                  <c:v>1.6293480000000001E-5</c:v>
                </c:pt>
                <c:pt idx="28063">
                  <c:v>1.6320239999999999E-5</c:v>
                </c:pt>
                <c:pt idx="28064">
                  <c:v>1.6165009999999999E-5</c:v>
                </c:pt>
                <c:pt idx="28065">
                  <c:v>1.6153550000000001E-5</c:v>
                </c:pt>
                <c:pt idx="28066">
                  <c:v>1.6207769999999999E-5</c:v>
                </c:pt>
                <c:pt idx="28067">
                  <c:v>1.624798E-5</c:v>
                </c:pt>
                <c:pt idx="28068">
                  <c:v>1.626808E-5</c:v>
                </c:pt>
                <c:pt idx="28069">
                  <c:v>1.616366E-5</c:v>
                </c:pt>
                <c:pt idx="28070">
                  <c:v>1.6123929999999999E-5</c:v>
                </c:pt>
                <c:pt idx="28071">
                  <c:v>1.6124890000000001E-5</c:v>
                </c:pt>
                <c:pt idx="28072">
                  <c:v>1.6080399999999999E-5</c:v>
                </c:pt>
                <c:pt idx="28073">
                  <c:v>1.6171059999999999E-5</c:v>
                </c:pt>
                <c:pt idx="28074">
                  <c:v>1.6222290000000002E-5</c:v>
                </c:pt>
                <c:pt idx="28075">
                  <c:v>1.6196370000000001E-5</c:v>
                </c:pt>
                <c:pt idx="28076">
                  <c:v>1.6179289999999999E-5</c:v>
                </c:pt>
                <c:pt idx="28077">
                  <c:v>1.6232700000000001E-5</c:v>
                </c:pt>
                <c:pt idx="28078">
                  <c:v>1.6275180000000002E-5</c:v>
                </c:pt>
                <c:pt idx="28079">
                  <c:v>1.6230049999999999E-5</c:v>
                </c:pt>
                <c:pt idx="28080">
                  <c:v>1.623927E-5</c:v>
                </c:pt>
                <c:pt idx="28081">
                  <c:v>1.614178E-5</c:v>
                </c:pt>
                <c:pt idx="28082">
                  <c:v>1.6294490000000001E-5</c:v>
                </c:pt>
                <c:pt idx="28083">
                  <c:v>1.620251E-5</c:v>
                </c:pt>
                <c:pt idx="28084">
                  <c:v>1.620779E-5</c:v>
                </c:pt>
                <c:pt idx="28085">
                  <c:v>1.6356880000000001E-5</c:v>
                </c:pt>
                <c:pt idx="28086">
                  <c:v>1.6317759999999999E-5</c:v>
                </c:pt>
                <c:pt idx="28087">
                  <c:v>1.6133759999999998E-5</c:v>
                </c:pt>
                <c:pt idx="28088">
                  <c:v>1.6044989999999999E-5</c:v>
                </c:pt>
                <c:pt idx="28089">
                  <c:v>1.6115000000000001E-5</c:v>
                </c:pt>
                <c:pt idx="28090">
                  <c:v>1.608481E-5</c:v>
                </c:pt>
                <c:pt idx="28091">
                  <c:v>1.622188E-5</c:v>
                </c:pt>
                <c:pt idx="28092">
                  <c:v>1.6178880000000001E-5</c:v>
                </c:pt>
                <c:pt idx="28093">
                  <c:v>1.6173629999999999E-5</c:v>
                </c:pt>
                <c:pt idx="28094">
                  <c:v>1.6223129999999999E-5</c:v>
                </c:pt>
                <c:pt idx="28095">
                  <c:v>1.6174309999999999E-5</c:v>
                </c:pt>
                <c:pt idx="28096">
                  <c:v>1.6147859999999999E-5</c:v>
                </c:pt>
                <c:pt idx="28097">
                  <c:v>1.613426E-5</c:v>
                </c:pt>
                <c:pt idx="28098">
                  <c:v>1.6244779999999999E-5</c:v>
                </c:pt>
                <c:pt idx="28099">
                  <c:v>1.6262430000000001E-5</c:v>
                </c:pt>
                <c:pt idx="28100">
                  <c:v>1.621471E-5</c:v>
                </c:pt>
                <c:pt idx="28101">
                  <c:v>1.6170919999999999E-5</c:v>
                </c:pt>
                <c:pt idx="28102">
                  <c:v>1.6098259999999999E-5</c:v>
                </c:pt>
                <c:pt idx="28103">
                  <c:v>1.6230389999999999E-5</c:v>
                </c:pt>
                <c:pt idx="28104">
                  <c:v>1.6034170000000001E-5</c:v>
                </c:pt>
                <c:pt idx="28105">
                  <c:v>1.6140380000000001E-5</c:v>
                </c:pt>
                <c:pt idx="28106">
                  <c:v>1.615989E-5</c:v>
                </c:pt>
                <c:pt idx="28107">
                  <c:v>1.6307630000000002E-5</c:v>
                </c:pt>
                <c:pt idx="28108">
                  <c:v>1.6323229999999999E-5</c:v>
                </c:pt>
                <c:pt idx="28109">
                  <c:v>1.6467079999999999E-5</c:v>
                </c:pt>
                <c:pt idx="28110">
                  <c:v>1.6347409999999999E-5</c:v>
                </c:pt>
                <c:pt idx="28111">
                  <c:v>1.620139E-5</c:v>
                </c:pt>
                <c:pt idx="28112">
                  <c:v>1.6230520000000001E-5</c:v>
                </c:pt>
                <c:pt idx="28113">
                  <c:v>1.6327309999999999E-5</c:v>
                </c:pt>
                <c:pt idx="28114">
                  <c:v>1.6181450000000001E-5</c:v>
                </c:pt>
                <c:pt idx="28115">
                  <c:v>1.6370209999999999E-5</c:v>
                </c:pt>
                <c:pt idx="28116">
                  <c:v>1.6558719999999999E-5</c:v>
                </c:pt>
                <c:pt idx="28117">
                  <c:v>1.6548050000000002E-5</c:v>
                </c:pt>
                <c:pt idx="28118">
                  <c:v>1.646094E-5</c:v>
                </c:pt>
                <c:pt idx="28119">
                  <c:v>1.6261120000000001E-5</c:v>
                </c:pt>
                <c:pt idx="28120">
                  <c:v>1.6204080000000002E-5</c:v>
                </c:pt>
                <c:pt idx="28121">
                  <c:v>1.6280350000000001E-5</c:v>
                </c:pt>
                <c:pt idx="28122">
                  <c:v>1.6428569999999998E-5</c:v>
                </c:pt>
                <c:pt idx="28123">
                  <c:v>1.6487110000000001E-5</c:v>
                </c:pt>
                <c:pt idx="28124">
                  <c:v>1.6420489999999999E-5</c:v>
                </c:pt>
                <c:pt idx="28125">
                  <c:v>1.633347E-5</c:v>
                </c:pt>
                <c:pt idx="28126">
                  <c:v>1.6459959999999999E-5</c:v>
                </c:pt>
                <c:pt idx="28127">
                  <c:v>1.6621420000000001E-5</c:v>
                </c:pt>
                <c:pt idx="28128">
                  <c:v>1.6402990000000001E-5</c:v>
                </c:pt>
                <c:pt idx="28129">
                  <c:v>1.6359200000000001E-5</c:v>
                </c:pt>
                <c:pt idx="28130">
                  <c:v>1.6350140000000001E-5</c:v>
                </c:pt>
                <c:pt idx="28131">
                  <c:v>1.6379840000000001E-5</c:v>
                </c:pt>
                <c:pt idx="28132">
                  <c:v>1.634277E-5</c:v>
                </c:pt>
                <c:pt idx="28133">
                  <c:v>1.6417370000000001E-5</c:v>
                </c:pt>
                <c:pt idx="28134">
                  <c:v>1.6144269999999998E-5</c:v>
                </c:pt>
                <c:pt idx="28135">
                  <c:v>1.604423E-5</c:v>
                </c:pt>
                <c:pt idx="28136">
                  <c:v>1.592543E-5</c:v>
                </c:pt>
                <c:pt idx="28137">
                  <c:v>1.599778E-5</c:v>
                </c:pt>
                <c:pt idx="28138">
                  <c:v>1.5996100000000001E-5</c:v>
                </c:pt>
                <c:pt idx="28139">
                  <c:v>1.595288E-5</c:v>
                </c:pt>
                <c:pt idx="28140">
                  <c:v>1.6053310000000002E-5</c:v>
                </c:pt>
                <c:pt idx="28141">
                  <c:v>1.6016659999999999E-5</c:v>
                </c:pt>
                <c:pt idx="28142">
                  <c:v>1.5959980000000002E-5</c:v>
                </c:pt>
                <c:pt idx="28143">
                  <c:v>1.5666080000000001E-5</c:v>
                </c:pt>
                <c:pt idx="28144">
                  <c:v>1.562897E-5</c:v>
                </c:pt>
                <c:pt idx="28145">
                  <c:v>1.577949E-5</c:v>
                </c:pt>
                <c:pt idx="28146">
                  <c:v>1.5887080000000001E-5</c:v>
                </c:pt>
                <c:pt idx="28147">
                  <c:v>1.6055209999999999E-5</c:v>
                </c:pt>
                <c:pt idx="28148">
                  <c:v>1.6024399999999999E-5</c:v>
                </c:pt>
                <c:pt idx="28149">
                  <c:v>1.5991709999999999E-5</c:v>
                </c:pt>
                <c:pt idx="28150">
                  <c:v>1.5845820000000001E-5</c:v>
                </c:pt>
                <c:pt idx="28151">
                  <c:v>1.5654379999999999E-5</c:v>
                </c:pt>
                <c:pt idx="28152">
                  <c:v>1.5865879999999999E-5</c:v>
                </c:pt>
                <c:pt idx="28153">
                  <c:v>1.5719060000000001E-5</c:v>
                </c:pt>
                <c:pt idx="28154">
                  <c:v>1.559094E-5</c:v>
                </c:pt>
                <c:pt idx="28155">
                  <c:v>1.5599449999999999E-5</c:v>
                </c:pt>
                <c:pt idx="28156">
                  <c:v>1.557724E-5</c:v>
                </c:pt>
                <c:pt idx="28157">
                  <c:v>1.5612249999999999E-5</c:v>
                </c:pt>
                <c:pt idx="28158">
                  <c:v>1.5585899999999999E-5</c:v>
                </c:pt>
                <c:pt idx="28159">
                  <c:v>1.5543830000000001E-5</c:v>
                </c:pt>
                <c:pt idx="28160">
                  <c:v>1.5563010000000001E-5</c:v>
                </c:pt>
                <c:pt idx="28161">
                  <c:v>1.567575E-5</c:v>
                </c:pt>
                <c:pt idx="28162">
                  <c:v>1.567178E-5</c:v>
                </c:pt>
                <c:pt idx="28163">
                  <c:v>1.571852E-5</c:v>
                </c:pt>
                <c:pt idx="28164">
                  <c:v>1.573295E-5</c:v>
                </c:pt>
                <c:pt idx="28165">
                  <c:v>1.5945150000000001E-5</c:v>
                </c:pt>
                <c:pt idx="28166">
                  <c:v>1.583108E-5</c:v>
                </c:pt>
                <c:pt idx="28167">
                  <c:v>1.575576E-5</c:v>
                </c:pt>
                <c:pt idx="28168">
                  <c:v>1.5716329999999999E-5</c:v>
                </c:pt>
                <c:pt idx="28169">
                  <c:v>1.5773790000000001E-5</c:v>
                </c:pt>
                <c:pt idx="28170">
                  <c:v>1.550111E-5</c:v>
                </c:pt>
                <c:pt idx="28171">
                  <c:v>1.5425520000000001E-5</c:v>
                </c:pt>
                <c:pt idx="28172">
                  <c:v>1.5323040000000002E-5</c:v>
                </c:pt>
                <c:pt idx="28173">
                  <c:v>1.5359619999999999E-5</c:v>
                </c:pt>
                <c:pt idx="28174">
                  <c:v>1.541363E-5</c:v>
                </c:pt>
                <c:pt idx="28175">
                  <c:v>1.5428610000000001E-5</c:v>
                </c:pt>
                <c:pt idx="28176">
                  <c:v>1.5495310000000001E-5</c:v>
                </c:pt>
                <c:pt idx="28177">
                  <c:v>1.5426250000000002E-5</c:v>
                </c:pt>
                <c:pt idx="28178">
                  <c:v>1.5402329999999999E-5</c:v>
                </c:pt>
                <c:pt idx="28179">
                  <c:v>1.5455699999999998E-5</c:v>
                </c:pt>
                <c:pt idx="28180">
                  <c:v>1.5412989999999999E-5</c:v>
                </c:pt>
                <c:pt idx="28181">
                  <c:v>1.5484080000000002E-5</c:v>
                </c:pt>
                <c:pt idx="28182">
                  <c:v>1.5431380000000001E-5</c:v>
                </c:pt>
                <c:pt idx="28183">
                  <c:v>1.538482E-5</c:v>
                </c:pt>
                <c:pt idx="28184">
                  <c:v>1.555079E-5</c:v>
                </c:pt>
                <c:pt idx="28185">
                  <c:v>1.5569859999999999E-5</c:v>
                </c:pt>
                <c:pt idx="28186">
                  <c:v>1.5420009999999999E-5</c:v>
                </c:pt>
                <c:pt idx="28187">
                  <c:v>1.5416120000000001E-5</c:v>
                </c:pt>
                <c:pt idx="28188">
                  <c:v>1.5539299999999999E-5</c:v>
                </c:pt>
                <c:pt idx="28189">
                  <c:v>1.5647009999999998E-5</c:v>
                </c:pt>
                <c:pt idx="28190">
                  <c:v>1.578739E-5</c:v>
                </c:pt>
                <c:pt idx="28191">
                  <c:v>1.577388E-5</c:v>
                </c:pt>
                <c:pt idx="28192">
                  <c:v>1.5734529999999999E-5</c:v>
                </c:pt>
                <c:pt idx="28193">
                  <c:v>1.5631029999999999E-5</c:v>
                </c:pt>
                <c:pt idx="28194">
                  <c:v>1.5667509999999999E-5</c:v>
                </c:pt>
                <c:pt idx="28195">
                  <c:v>1.5793320000000001E-5</c:v>
                </c:pt>
                <c:pt idx="28196">
                  <c:v>1.573121E-5</c:v>
                </c:pt>
                <c:pt idx="28197">
                  <c:v>1.571571E-5</c:v>
                </c:pt>
                <c:pt idx="28198">
                  <c:v>1.572259E-5</c:v>
                </c:pt>
                <c:pt idx="28199">
                  <c:v>1.5749739999999999E-5</c:v>
                </c:pt>
                <c:pt idx="28200">
                  <c:v>1.5873140000000002E-5</c:v>
                </c:pt>
                <c:pt idx="28201">
                  <c:v>1.5771380000000001E-5</c:v>
                </c:pt>
                <c:pt idx="28202">
                  <c:v>1.5650459999999999E-5</c:v>
                </c:pt>
                <c:pt idx="28203">
                  <c:v>1.5606969999999999E-5</c:v>
                </c:pt>
                <c:pt idx="28204">
                  <c:v>1.5532759999999999E-5</c:v>
                </c:pt>
                <c:pt idx="28205">
                  <c:v>1.558606E-5</c:v>
                </c:pt>
                <c:pt idx="28206">
                  <c:v>1.558814E-5</c:v>
                </c:pt>
                <c:pt idx="28207">
                  <c:v>1.558238E-5</c:v>
                </c:pt>
                <c:pt idx="28208">
                  <c:v>1.5483680000000001E-5</c:v>
                </c:pt>
                <c:pt idx="28209">
                  <c:v>1.5530810000000001E-5</c:v>
                </c:pt>
                <c:pt idx="28210">
                  <c:v>1.562005E-5</c:v>
                </c:pt>
                <c:pt idx="28211">
                  <c:v>1.5766490000000002E-5</c:v>
                </c:pt>
                <c:pt idx="28212">
                  <c:v>1.557705E-5</c:v>
                </c:pt>
                <c:pt idx="28213">
                  <c:v>1.5642500000000001E-5</c:v>
                </c:pt>
                <c:pt idx="28214">
                  <c:v>1.578264E-5</c:v>
                </c:pt>
                <c:pt idx="28215">
                  <c:v>1.5874449999999998E-5</c:v>
                </c:pt>
                <c:pt idx="28216">
                  <c:v>1.5979350000000001E-5</c:v>
                </c:pt>
                <c:pt idx="28217">
                  <c:v>1.61178E-5</c:v>
                </c:pt>
                <c:pt idx="28218">
                  <c:v>1.6064159999999998E-5</c:v>
                </c:pt>
                <c:pt idx="28219">
                  <c:v>1.6180409999999999E-5</c:v>
                </c:pt>
                <c:pt idx="28220">
                  <c:v>1.6053699999999998E-5</c:v>
                </c:pt>
                <c:pt idx="28221">
                  <c:v>1.6001670000000001E-5</c:v>
                </c:pt>
                <c:pt idx="28222">
                  <c:v>1.585209E-5</c:v>
                </c:pt>
                <c:pt idx="28223">
                  <c:v>1.5862130000000001E-5</c:v>
                </c:pt>
                <c:pt idx="28224">
                  <c:v>1.5883440000000001E-5</c:v>
                </c:pt>
                <c:pt idx="28225">
                  <c:v>1.6034379999999999E-5</c:v>
                </c:pt>
                <c:pt idx="28226">
                  <c:v>1.5984449999999999E-5</c:v>
                </c:pt>
                <c:pt idx="28227">
                  <c:v>1.58719E-5</c:v>
                </c:pt>
                <c:pt idx="28228">
                  <c:v>1.578695E-5</c:v>
                </c:pt>
                <c:pt idx="28229">
                  <c:v>1.573532E-5</c:v>
                </c:pt>
                <c:pt idx="28230">
                  <c:v>1.5803109999999999E-5</c:v>
                </c:pt>
                <c:pt idx="28231">
                  <c:v>1.5693150000000001E-5</c:v>
                </c:pt>
                <c:pt idx="28232">
                  <c:v>1.573232E-5</c:v>
                </c:pt>
                <c:pt idx="28233">
                  <c:v>1.5603460000000001E-5</c:v>
                </c:pt>
                <c:pt idx="28234">
                  <c:v>1.5544439999999999E-5</c:v>
                </c:pt>
                <c:pt idx="28235">
                  <c:v>1.5541950000000001E-5</c:v>
                </c:pt>
                <c:pt idx="28236">
                  <c:v>1.5683760000000001E-5</c:v>
                </c:pt>
                <c:pt idx="28237">
                  <c:v>1.5671310000000001E-5</c:v>
                </c:pt>
                <c:pt idx="28238">
                  <c:v>1.568563E-5</c:v>
                </c:pt>
                <c:pt idx="28239">
                  <c:v>1.5613839999999999E-5</c:v>
                </c:pt>
                <c:pt idx="28240">
                  <c:v>1.5380130000000001E-5</c:v>
                </c:pt>
                <c:pt idx="28241">
                  <c:v>1.5465399999999999E-5</c:v>
                </c:pt>
                <c:pt idx="28242">
                  <c:v>1.5485000000000002E-5</c:v>
                </c:pt>
                <c:pt idx="28243">
                  <c:v>1.5599880000000001E-5</c:v>
                </c:pt>
                <c:pt idx="28244">
                  <c:v>1.5884969999999999E-5</c:v>
                </c:pt>
                <c:pt idx="28245">
                  <c:v>1.599425E-5</c:v>
                </c:pt>
                <c:pt idx="28246">
                  <c:v>1.596533E-5</c:v>
                </c:pt>
                <c:pt idx="28247">
                  <c:v>1.607397E-5</c:v>
                </c:pt>
                <c:pt idx="28248">
                  <c:v>1.5950539999999999E-5</c:v>
                </c:pt>
                <c:pt idx="28249">
                  <c:v>1.5801460000000002E-5</c:v>
                </c:pt>
                <c:pt idx="28250">
                  <c:v>1.576347E-5</c:v>
                </c:pt>
                <c:pt idx="28251">
                  <c:v>1.5711039999999999E-5</c:v>
                </c:pt>
                <c:pt idx="28252">
                  <c:v>1.5643020000000001E-5</c:v>
                </c:pt>
                <c:pt idx="28253">
                  <c:v>1.5565820000000001E-5</c:v>
                </c:pt>
                <c:pt idx="28254">
                  <c:v>1.5638149999999999E-5</c:v>
                </c:pt>
                <c:pt idx="28255">
                  <c:v>1.573581E-5</c:v>
                </c:pt>
                <c:pt idx="28256">
                  <c:v>1.586076E-5</c:v>
                </c:pt>
                <c:pt idx="28257">
                  <c:v>1.5857549999999999E-5</c:v>
                </c:pt>
                <c:pt idx="28258">
                  <c:v>1.582061E-5</c:v>
                </c:pt>
                <c:pt idx="28259">
                  <c:v>1.5811209999999999E-5</c:v>
                </c:pt>
                <c:pt idx="28260">
                  <c:v>1.5854290000000001E-5</c:v>
                </c:pt>
                <c:pt idx="28261">
                  <c:v>1.5718119999999999E-5</c:v>
                </c:pt>
                <c:pt idx="28262">
                  <c:v>1.558116E-5</c:v>
                </c:pt>
                <c:pt idx="28263">
                  <c:v>1.5445589999999999E-5</c:v>
                </c:pt>
                <c:pt idx="28264">
                  <c:v>1.5446250000000001E-5</c:v>
                </c:pt>
                <c:pt idx="28265">
                  <c:v>1.5445720000000002E-5</c:v>
                </c:pt>
                <c:pt idx="28266">
                  <c:v>1.5563559999999998E-5</c:v>
                </c:pt>
                <c:pt idx="28267">
                  <c:v>1.5505539999999999E-5</c:v>
                </c:pt>
                <c:pt idx="28268">
                  <c:v>1.5686860000000001E-5</c:v>
                </c:pt>
                <c:pt idx="28269">
                  <c:v>1.5677320000000001E-5</c:v>
                </c:pt>
                <c:pt idx="28270">
                  <c:v>1.5787990000000001E-5</c:v>
                </c:pt>
                <c:pt idx="28271">
                  <c:v>1.5913180000000001E-5</c:v>
                </c:pt>
                <c:pt idx="28272">
                  <c:v>1.6024780000000001E-5</c:v>
                </c:pt>
                <c:pt idx="28273">
                  <c:v>1.5936780000000002E-5</c:v>
                </c:pt>
                <c:pt idx="28274">
                  <c:v>1.5742669999999999E-5</c:v>
                </c:pt>
                <c:pt idx="28275">
                  <c:v>1.5652239999999998E-5</c:v>
                </c:pt>
                <c:pt idx="28276">
                  <c:v>1.55786E-5</c:v>
                </c:pt>
                <c:pt idx="28277">
                  <c:v>1.5412300000000001E-5</c:v>
                </c:pt>
                <c:pt idx="28278">
                  <c:v>1.525489E-5</c:v>
                </c:pt>
                <c:pt idx="28279">
                  <c:v>1.5319300000000001E-5</c:v>
                </c:pt>
                <c:pt idx="28280">
                  <c:v>1.5502009999999999E-5</c:v>
                </c:pt>
                <c:pt idx="28281">
                  <c:v>1.550895E-5</c:v>
                </c:pt>
                <c:pt idx="28282">
                  <c:v>1.5554050000000001E-5</c:v>
                </c:pt>
                <c:pt idx="28283">
                  <c:v>1.555564E-5</c:v>
                </c:pt>
                <c:pt idx="28284">
                  <c:v>1.5458940000000001E-5</c:v>
                </c:pt>
                <c:pt idx="28285">
                  <c:v>1.54763E-5</c:v>
                </c:pt>
                <c:pt idx="28286">
                  <c:v>1.5201199999999999E-5</c:v>
                </c:pt>
                <c:pt idx="28287">
                  <c:v>1.5326349999999999E-5</c:v>
                </c:pt>
                <c:pt idx="28288">
                  <c:v>1.517389E-5</c:v>
                </c:pt>
                <c:pt idx="28289">
                  <c:v>1.520767E-5</c:v>
                </c:pt>
                <c:pt idx="28290">
                  <c:v>1.5346090000000001E-5</c:v>
                </c:pt>
                <c:pt idx="28291">
                  <c:v>1.5452659999999999E-5</c:v>
                </c:pt>
                <c:pt idx="28292">
                  <c:v>1.513805E-5</c:v>
                </c:pt>
                <c:pt idx="28293">
                  <c:v>1.509577E-5</c:v>
                </c:pt>
                <c:pt idx="28294">
                  <c:v>1.5179549999999999E-5</c:v>
                </c:pt>
                <c:pt idx="28295">
                  <c:v>1.5302319999999999E-5</c:v>
                </c:pt>
                <c:pt idx="28296">
                  <c:v>1.528708E-5</c:v>
                </c:pt>
                <c:pt idx="28297">
                  <c:v>1.542913E-5</c:v>
                </c:pt>
                <c:pt idx="28298">
                  <c:v>1.5399120000000001E-5</c:v>
                </c:pt>
                <c:pt idx="28299">
                  <c:v>1.5395169999999999E-5</c:v>
                </c:pt>
                <c:pt idx="28300">
                  <c:v>1.5363679999999999E-5</c:v>
                </c:pt>
                <c:pt idx="28301">
                  <c:v>1.5400109999999999E-5</c:v>
                </c:pt>
                <c:pt idx="28302">
                  <c:v>1.5554459999999999E-5</c:v>
                </c:pt>
                <c:pt idx="28303">
                  <c:v>1.575054E-5</c:v>
                </c:pt>
                <c:pt idx="28304">
                  <c:v>1.5701989999999999E-5</c:v>
                </c:pt>
                <c:pt idx="28305">
                  <c:v>1.5436819999999999E-5</c:v>
                </c:pt>
                <c:pt idx="28306">
                  <c:v>1.523778E-5</c:v>
                </c:pt>
                <c:pt idx="28307">
                  <c:v>1.523993E-5</c:v>
                </c:pt>
                <c:pt idx="28308">
                  <c:v>1.531444E-5</c:v>
                </c:pt>
                <c:pt idx="28309">
                  <c:v>1.5337460000000001E-5</c:v>
                </c:pt>
                <c:pt idx="28310">
                  <c:v>1.5448049999999999E-5</c:v>
                </c:pt>
                <c:pt idx="28311">
                  <c:v>1.5545639999999998E-5</c:v>
                </c:pt>
                <c:pt idx="28312">
                  <c:v>1.5663379999999998E-5</c:v>
                </c:pt>
                <c:pt idx="28313">
                  <c:v>1.5689109999999999E-5</c:v>
                </c:pt>
                <c:pt idx="28314">
                  <c:v>1.5841909999999999E-5</c:v>
                </c:pt>
                <c:pt idx="28315">
                  <c:v>1.5818020000000001E-5</c:v>
                </c:pt>
                <c:pt idx="28316">
                  <c:v>1.5952729999999999E-5</c:v>
                </c:pt>
                <c:pt idx="28317">
                  <c:v>1.5808929999999999E-5</c:v>
                </c:pt>
                <c:pt idx="28318">
                  <c:v>1.5863500000000002E-5</c:v>
                </c:pt>
                <c:pt idx="28319">
                  <c:v>1.5967249999999999E-5</c:v>
                </c:pt>
                <c:pt idx="28320">
                  <c:v>1.591327E-5</c:v>
                </c:pt>
                <c:pt idx="28321">
                  <c:v>1.5672249999999999E-5</c:v>
                </c:pt>
                <c:pt idx="28322">
                  <c:v>1.550019E-5</c:v>
                </c:pt>
                <c:pt idx="28323">
                  <c:v>1.538801E-5</c:v>
                </c:pt>
                <c:pt idx="28324">
                  <c:v>1.5382220000000001E-5</c:v>
                </c:pt>
                <c:pt idx="28325">
                  <c:v>1.5443000000000001E-5</c:v>
                </c:pt>
                <c:pt idx="28326">
                  <c:v>1.553936E-5</c:v>
                </c:pt>
                <c:pt idx="28327">
                  <c:v>1.5545169999999999E-5</c:v>
                </c:pt>
                <c:pt idx="28328">
                  <c:v>1.5417620000000001E-5</c:v>
                </c:pt>
                <c:pt idx="28329">
                  <c:v>1.5422239999999999E-5</c:v>
                </c:pt>
                <c:pt idx="28330">
                  <c:v>1.560621E-5</c:v>
                </c:pt>
                <c:pt idx="28331">
                  <c:v>1.563594E-5</c:v>
                </c:pt>
                <c:pt idx="28332">
                  <c:v>1.5571930000000001E-5</c:v>
                </c:pt>
                <c:pt idx="28333">
                  <c:v>1.5466690000000001E-5</c:v>
                </c:pt>
                <c:pt idx="28334">
                  <c:v>1.547107E-5</c:v>
                </c:pt>
                <c:pt idx="28335">
                  <c:v>1.5234710000000001E-5</c:v>
                </c:pt>
                <c:pt idx="28336">
                  <c:v>1.525548E-5</c:v>
                </c:pt>
                <c:pt idx="28337">
                  <c:v>1.5309009999999999E-5</c:v>
                </c:pt>
                <c:pt idx="28338">
                  <c:v>1.5318000000000001E-5</c:v>
                </c:pt>
                <c:pt idx="28339">
                  <c:v>1.550266E-5</c:v>
                </c:pt>
                <c:pt idx="28340">
                  <c:v>1.550793E-5</c:v>
                </c:pt>
                <c:pt idx="28341">
                  <c:v>1.5608260000000002E-5</c:v>
                </c:pt>
                <c:pt idx="28342">
                  <c:v>1.5427070000000001E-5</c:v>
                </c:pt>
                <c:pt idx="28343">
                  <c:v>1.5513810000000001E-5</c:v>
                </c:pt>
                <c:pt idx="28344">
                  <c:v>1.537421E-5</c:v>
                </c:pt>
                <c:pt idx="28345">
                  <c:v>1.5350350000000001E-5</c:v>
                </c:pt>
                <c:pt idx="28346">
                  <c:v>1.5201539999999999E-5</c:v>
                </c:pt>
                <c:pt idx="28347">
                  <c:v>1.5234320000000001E-5</c:v>
                </c:pt>
                <c:pt idx="28348">
                  <c:v>1.5373010000000001E-5</c:v>
                </c:pt>
                <c:pt idx="28349">
                  <c:v>1.5386639999999999E-5</c:v>
                </c:pt>
                <c:pt idx="28350">
                  <c:v>1.550459E-5</c:v>
                </c:pt>
                <c:pt idx="28351">
                  <c:v>1.539896E-5</c:v>
                </c:pt>
                <c:pt idx="28352">
                  <c:v>1.542889E-5</c:v>
                </c:pt>
                <c:pt idx="28353">
                  <c:v>1.5359500000000001E-5</c:v>
                </c:pt>
                <c:pt idx="28354">
                  <c:v>1.532215E-5</c:v>
                </c:pt>
                <c:pt idx="28355">
                  <c:v>1.52434E-5</c:v>
                </c:pt>
                <c:pt idx="28356">
                  <c:v>1.5384780000000001E-5</c:v>
                </c:pt>
                <c:pt idx="28357">
                  <c:v>1.536297E-5</c:v>
                </c:pt>
                <c:pt idx="28358">
                  <c:v>1.5460140000000001E-5</c:v>
                </c:pt>
                <c:pt idx="28359">
                  <c:v>1.5582530000000001E-5</c:v>
                </c:pt>
                <c:pt idx="28360">
                  <c:v>1.5419370000000001E-5</c:v>
                </c:pt>
                <c:pt idx="28361">
                  <c:v>1.5423829999999998E-5</c:v>
                </c:pt>
                <c:pt idx="28362">
                  <c:v>1.5404640000000001E-5</c:v>
                </c:pt>
                <c:pt idx="28363">
                  <c:v>1.551612E-5</c:v>
                </c:pt>
                <c:pt idx="28364">
                  <c:v>1.5475569999999999E-5</c:v>
                </c:pt>
                <c:pt idx="28365">
                  <c:v>1.5473800000000001E-5</c:v>
                </c:pt>
                <c:pt idx="28366">
                  <c:v>1.5422919999999999E-5</c:v>
                </c:pt>
                <c:pt idx="28367">
                  <c:v>1.5399039999999999E-5</c:v>
                </c:pt>
                <c:pt idx="28368">
                  <c:v>1.552663E-5</c:v>
                </c:pt>
                <c:pt idx="28369">
                  <c:v>1.546682E-5</c:v>
                </c:pt>
                <c:pt idx="28370">
                  <c:v>1.5509070000000002E-5</c:v>
                </c:pt>
                <c:pt idx="28371">
                  <c:v>1.5435880000000001E-5</c:v>
                </c:pt>
                <c:pt idx="28372">
                  <c:v>1.568641E-5</c:v>
                </c:pt>
                <c:pt idx="28373">
                  <c:v>1.5607839999999999E-5</c:v>
                </c:pt>
                <c:pt idx="28374">
                  <c:v>1.5552650000000001E-5</c:v>
                </c:pt>
                <c:pt idx="28375">
                  <c:v>1.5442280000000002E-5</c:v>
                </c:pt>
                <c:pt idx="28376">
                  <c:v>1.5511399999999999E-5</c:v>
                </c:pt>
                <c:pt idx="28377">
                  <c:v>1.5632860000000001E-5</c:v>
                </c:pt>
                <c:pt idx="28378">
                  <c:v>1.5805810000000001E-5</c:v>
                </c:pt>
                <c:pt idx="28379">
                  <c:v>1.5947839999999999E-5</c:v>
                </c:pt>
                <c:pt idx="28380">
                  <c:v>1.5970680000000001E-5</c:v>
                </c:pt>
                <c:pt idx="28381">
                  <c:v>1.5777130000000001E-5</c:v>
                </c:pt>
                <c:pt idx="28382">
                  <c:v>1.5636440000000001E-5</c:v>
                </c:pt>
                <c:pt idx="28383">
                  <c:v>1.5628459999999998E-5</c:v>
                </c:pt>
                <c:pt idx="28384">
                  <c:v>1.5592070000000001E-5</c:v>
                </c:pt>
                <c:pt idx="28385">
                  <c:v>1.555108E-5</c:v>
                </c:pt>
                <c:pt idx="28386">
                  <c:v>1.552358E-5</c:v>
                </c:pt>
                <c:pt idx="28387">
                  <c:v>1.5506210000000001E-5</c:v>
                </c:pt>
                <c:pt idx="28388">
                  <c:v>1.534336E-5</c:v>
                </c:pt>
                <c:pt idx="28389">
                  <c:v>1.5127770000000001E-5</c:v>
                </c:pt>
                <c:pt idx="28390">
                  <c:v>1.5142449999999999E-5</c:v>
                </c:pt>
                <c:pt idx="28391">
                  <c:v>1.507719E-5</c:v>
                </c:pt>
                <c:pt idx="28392">
                  <c:v>1.5113169999999999E-5</c:v>
                </c:pt>
                <c:pt idx="28393">
                  <c:v>1.512776E-5</c:v>
                </c:pt>
                <c:pt idx="28394">
                  <c:v>1.513018E-5</c:v>
                </c:pt>
                <c:pt idx="28395">
                  <c:v>1.5285160000000001E-5</c:v>
                </c:pt>
                <c:pt idx="28396">
                  <c:v>1.52665E-5</c:v>
                </c:pt>
                <c:pt idx="28397">
                  <c:v>1.51986E-5</c:v>
                </c:pt>
                <c:pt idx="28398">
                  <c:v>1.5278230000000001E-5</c:v>
                </c:pt>
                <c:pt idx="28399">
                  <c:v>1.5282509999999999E-5</c:v>
                </c:pt>
                <c:pt idx="28400">
                  <c:v>1.5281670000000001E-5</c:v>
                </c:pt>
                <c:pt idx="28401">
                  <c:v>1.5150050000000001E-5</c:v>
                </c:pt>
                <c:pt idx="28402">
                  <c:v>1.5169209999999999E-5</c:v>
                </c:pt>
                <c:pt idx="28403">
                  <c:v>1.513313E-5</c:v>
                </c:pt>
                <c:pt idx="28404">
                  <c:v>1.5220959999999999E-5</c:v>
                </c:pt>
                <c:pt idx="28405">
                  <c:v>1.5344119999999999E-5</c:v>
                </c:pt>
                <c:pt idx="28406">
                  <c:v>1.5213280000000001E-5</c:v>
                </c:pt>
                <c:pt idx="28407">
                  <c:v>1.5233230000000001E-5</c:v>
                </c:pt>
                <c:pt idx="28408">
                  <c:v>1.521743E-5</c:v>
                </c:pt>
                <c:pt idx="28409">
                  <c:v>1.510691E-5</c:v>
                </c:pt>
                <c:pt idx="28410">
                  <c:v>1.5176420000000001E-5</c:v>
                </c:pt>
                <c:pt idx="28411">
                  <c:v>1.5289470000000001E-5</c:v>
                </c:pt>
                <c:pt idx="28412">
                  <c:v>1.545979E-5</c:v>
                </c:pt>
                <c:pt idx="28413">
                  <c:v>1.5374710000000001E-5</c:v>
                </c:pt>
                <c:pt idx="28414">
                  <c:v>1.526752E-5</c:v>
                </c:pt>
                <c:pt idx="28415">
                  <c:v>1.517712E-5</c:v>
                </c:pt>
                <c:pt idx="28416">
                  <c:v>1.523777E-5</c:v>
                </c:pt>
                <c:pt idx="28417">
                  <c:v>1.518234E-5</c:v>
                </c:pt>
                <c:pt idx="28418">
                  <c:v>1.5287299999999998E-5</c:v>
                </c:pt>
                <c:pt idx="28419">
                  <c:v>1.517397E-5</c:v>
                </c:pt>
                <c:pt idx="28420">
                  <c:v>1.5164389999999999E-5</c:v>
                </c:pt>
                <c:pt idx="28421">
                  <c:v>1.5082100000000001E-5</c:v>
                </c:pt>
                <c:pt idx="28422">
                  <c:v>1.4960580000000001E-5</c:v>
                </c:pt>
                <c:pt idx="28423">
                  <c:v>1.4918760000000001E-5</c:v>
                </c:pt>
                <c:pt idx="28424">
                  <c:v>1.490001E-5</c:v>
                </c:pt>
                <c:pt idx="28425">
                  <c:v>1.4852040000000001E-5</c:v>
                </c:pt>
                <c:pt idx="28426">
                  <c:v>1.4823030000000001E-5</c:v>
                </c:pt>
                <c:pt idx="28427">
                  <c:v>1.4959229999999999E-5</c:v>
                </c:pt>
                <c:pt idx="28428">
                  <c:v>1.500351E-5</c:v>
                </c:pt>
                <c:pt idx="28429">
                  <c:v>1.49784E-5</c:v>
                </c:pt>
                <c:pt idx="28430">
                  <c:v>1.488812E-5</c:v>
                </c:pt>
                <c:pt idx="28431">
                  <c:v>1.51481E-5</c:v>
                </c:pt>
                <c:pt idx="28432">
                  <c:v>1.5099220000000001E-5</c:v>
                </c:pt>
                <c:pt idx="28433">
                  <c:v>1.5023130000000001E-5</c:v>
                </c:pt>
                <c:pt idx="28434">
                  <c:v>1.492137E-5</c:v>
                </c:pt>
                <c:pt idx="28435">
                  <c:v>1.493527E-5</c:v>
                </c:pt>
                <c:pt idx="28436">
                  <c:v>1.4834390000000001E-5</c:v>
                </c:pt>
                <c:pt idx="28437">
                  <c:v>1.487431E-5</c:v>
                </c:pt>
                <c:pt idx="28438">
                  <c:v>1.4980750000000001E-5</c:v>
                </c:pt>
                <c:pt idx="28439">
                  <c:v>1.514401E-5</c:v>
                </c:pt>
                <c:pt idx="28440">
                  <c:v>1.521155E-5</c:v>
                </c:pt>
                <c:pt idx="28441">
                  <c:v>1.512899E-5</c:v>
                </c:pt>
                <c:pt idx="28442">
                  <c:v>1.508678E-5</c:v>
                </c:pt>
                <c:pt idx="28443">
                  <c:v>1.507078E-5</c:v>
                </c:pt>
                <c:pt idx="28444">
                  <c:v>1.491127E-5</c:v>
                </c:pt>
                <c:pt idx="28445">
                  <c:v>1.502363E-5</c:v>
                </c:pt>
                <c:pt idx="28446">
                  <c:v>1.496338E-5</c:v>
                </c:pt>
                <c:pt idx="28447">
                  <c:v>1.5014970000000001E-5</c:v>
                </c:pt>
                <c:pt idx="28448">
                  <c:v>2.7319889999999998E-5</c:v>
                </c:pt>
                <c:pt idx="28449">
                  <c:v>3.365371E-5</c:v>
                </c:pt>
                <c:pt idx="28450">
                  <c:v>3.389171E-5</c:v>
                </c:pt>
                <c:pt idx="28451">
                  <c:v>3.098361E-5</c:v>
                </c:pt>
                <c:pt idx="28452">
                  <c:v>2.6911100000000001E-5</c:v>
                </c:pt>
                <c:pt idx="28453">
                  <c:v>2.330799E-5</c:v>
                </c:pt>
                <c:pt idx="28454">
                  <c:v>2.1296269999999999E-5</c:v>
                </c:pt>
                <c:pt idx="28455">
                  <c:v>2.0068820000000001E-5</c:v>
                </c:pt>
                <c:pt idx="28456">
                  <c:v>1.9034699999999999E-5</c:v>
                </c:pt>
                <c:pt idx="28457">
                  <c:v>1.8196899999999999E-5</c:v>
                </c:pt>
                <c:pt idx="28458">
                  <c:v>1.7359870000000001E-5</c:v>
                </c:pt>
                <c:pt idx="28459">
                  <c:v>1.6931119999999999E-5</c:v>
                </c:pt>
                <c:pt idx="28460">
                  <c:v>1.6571290000000001E-5</c:v>
                </c:pt>
                <c:pt idx="28461">
                  <c:v>1.654565E-5</c:v>
                </c:pt>
                <c:pt idx="28462">
                  <c:v>1.6196810000000001E-5</c:v>
                </c:pt>
                <c:pt idx="28463">
                  <c:v>1.6084930000000001E-5</c:v>
                </c:pt>
                <c:pt idx="28464">
                  <c:v>1.5768170000000001E-5</c:v>
                </c:pt>
                <c:pt idx="28465">
                  <c:v>1.5386480000000001E-5</c:v>
                </c:pt>
                <c:pt idx="28466">
                  <c:v>1.5264979999999999E-5</c:v>
                </c:pt>
                <c:pt idx="28467">
                  <c:v>1.5271469999999999E-5</c:v>
                </c:pt>
                <c:pt idx="28468">
                  <c:v>1.5403730000000002E-5</c:v>
                </c:pt>
                <c:pt idx="28469">
                  <c:v>1.542138E-5</c:v>
                </c:pt>
                <c:pt idx="28470">
                  <c:v>1.5458169999999998E-5</c:v>
                </c:pt>
                <c:pt idx="28471">
                  <c:v>1.5260369999999998E-5</c:v>
                </c:pt>
                <c:pt idx="28472">
                  <c:v>1.5151189999999999E-5</c:v>
                </c:pt>
                <c:pt idx="28473">
                  <c:v>1.516358E-5</c:v>
                </c:pt>
                <c:pt idx="28474">
                  <c:v>1.497849E-5</c:v>
                </c:pt>
                <c:pt idx="28475">
                  <c:v>1.4905009999999999E-5</c:v>
                </c:pt>
                <c:pt idx="28476">
                  <c:v>1.48207E-5</c:v>
                </c:pt>
                <c:pt idx="28477">
                  <c:v>1.468709E-5</c:v>
                </c:pt>
                <c:pt idx="28478">
                  <c:v>1.4804389999999999E-5</c:v>
                </c:pt>
                <c:pt idx="28479">
                  <c:v>1.496847E-5</c:v>
                </c:pt>
                <c:pt idx="28480">
                  <c:v>1.4913480000000001E-5</c:v>
                </c:pt>
                <c:pt idx="28481">
                  <c:v>1.4920310000000001E-5</c:v>
                </c:pt>
                <c:pt idx="28482">
                  <c:v>1.489776E-5</c:v>
                </c:pt>
                <c:pt idx="28483">
                  <c:v>1.483752E-5</c:v>
                </c:pt>
                <c:pt idx="28484">
                  <c:v>1.466852E-5</c:v>
                </c:pt>
                <c:pt idx="28485">
                  <c:v>1.47262E-5</c:v>
                </c:pt>
                <c:pt idx="28486">
                  <c:v>1.4625019999999999E-5</c:v>
                </c:pt>
                <c:pt idx="28487">
                  <c:v>1.4663569999999999E-5</c:v>
                </c:pt>
                <c:pt idx="28488">
                  <c:v>1.472185E-5</c:v>
                </c:pt>
                <c:pt idx="28489">
                  <c:v>1.479495E-5</c:v>
                </c:pt>
                <c:pt idx="28490">
                  <c:v>1.4801699999999999E-5</c:v>
                </c:pt>
                <c:pt idx="28491">
                  <c:v>1.49556E-5</c:v>
                </c:pt>
                <c:pt idx="28492">
                  <c:v>1.4880060000000001E-5</c:v>
                </c:pt>
                <c:pt idx="28493">
                  <c:v>1.506693E-5</c:v>
                </c:pt>
                <c:pt idx="28494">
                  <c:v>1.512004E-5</c:v>
                </c:pt>
                <c:pt idx="28495">
                  <c:v>1.519806E-5</c:v>
                </c:pt>
                <c:pt idx="28496">
                  <c:v>1.522502E-5</c:v>
                </c:pt>
                <c:pt idx="28497">
                  <c:v>1.5216089999999999E-5</c:v>
                </c:pt>
                <c:pt idx="28498">
                  <c:v>1.5165089999999999E-5</c:v>
                </c:pt>
                <c:pt idx="28499">
                  <c:v>1.513406E-5</c:v>
                </c:pt>
                <c:pt idx="28500">
                  <c:v>1.5052899999999999E-5</c:v>
                </c:pt>
                <c:pt idx="28501">
                  <c:v>1.4950339999999999E-5</c:v>
                </c:pt>
                <c:pt idx="28502">
                  <c:v>1.49266E-5</c:v>
                </c:pt>
                <c:pt idx="28503">
                  <c:v>1.4789569999999999E-5</c:v>
                </c:pt>
                <c:pt idx="28504">
                  <c:v>1.478621E-5</c:v>
                </c:pt>
                <c:pt idx="28505">
                  <c:v>1.4820490000000001E-5</c:v>
                </c:pt>
                <c:pt idx="28506">
                  <c:v>1.4881660000000001E-5</c:v>
                </c:pt>
                <c:pt idx="28507">
                  <c:v>1.510918E-5</c:v>
                </c:pt>
                <c:pt idx="28508">
                  <c:v>1.500687E-5</c:v>
                </c:pt>
                <c:pt idx="28509">
                  <c:v>1.510223E-5</c:v>
                </c:pt>
                <c:pt idx="28510">
                  <c:v>1.509051E-5</c:v>
                </c:pt>
                <c:pt idx="28511">
                  <c:v>1.499714E-5</c:v>
                </c:pt>
                <c:pt idx="28512">
                  <c:v>1.498496E-5</c:v>
                </c:pt>
                <c:pt idx="28513">
                  <c:v>1.475587E-5</c:v>
                </c:pt>
                <c:pt idx="28514">
                  <c:v>1.4703280000000001E-5</c:v>
                </c:pt>
                <c:pt idx="28515">
                  <c:v>1.474352E-5</c:v>
                </c:pt>
                <c:pt idx="28516">
                  <c:v>1.4831899999999999E-5</c:v>
                </c:pt>
                <c:pt idx="28517">
                  <c:v>1.465554E-5</c:v>
                </c:pt>
                <c:pt idx="28518">
                  <c:v>1.452426E-5</c:v>
                </c:pt>
                <c:pt idx="28519">
                  <c:v>1.449283E-5</c:v>
                </c:pt>
                <c:pt idx="28520">
                  <c:v>1.452157E-5</c:v>
                </c:pt>
                <c:pt idx="28521">
                  <c:v>1.462897E-5</c:v>
                </c:pt>
                <c:pt idx="28522">
                  <c:v>1.4741739999999999E-5</c:v>
                </c:pt>
                <c:pt idx="28523">
                  <c:v>1.466826E-5</c:v>
                </c:pt>
                <c:pt idx="28524">
                  <c:v>1.475263E-5</c:v>
                </c:pt>
                <c:pt idx="28525">
                  <c:v>1.465772E-5</c:v>
                </c:pt>
                <c:pt idx="28526">
                  <c:v>1.4698129999999999E-5</c:v>
                </c:pt>
                <c:pt idx="28527">
                  <c:v>1.4709919999999999E-5</c:v>
                </c:pt>
                <c:pt idx="28528">
                  <c:v>1.465842E-5</c:v>
                </c:pt>
                <c:pt idx="28529">
                  <c:v>1.460084E-5</c:v>
                </c:pt>
                <c:pt idx="28530">
                  <c:v>1.458451E-5</c:v>
                </c:pt>
                <c:pt idx="28531">
                  <c:v>1.463605E-5</c:v>
                </c:pt>
                <c:pt idx="28532">
                  <c:v>1.4659060000000001E-5</c:v>
                </c:pt>
                <c:pt idx="28533">
                  <c:v>1.46577E-5</c:v>
                </c:pt>
                <c:pt idx="28534">
                  <c:v>1.46622E-5</c:v>
                </c:pt>
                <c:pt idx="28535">
                  <c:v>1.472674E-5</c:v>
                </c:pt>
                <c:pt idx="28536">
                  <c:v>1.458687E-5</c:v>
                </c:pt>
                <c:pt idx="28537">
                  <c:v>1.4654630000000001E-5</c:v>
                </c:pt>
                <c:pt idx="28538">
                  <c:v>1.467629E-5</c:v>
                </c:pt>
                <c:pt idx="28539">
                  <c:v>1.474933E-5</c:v>
                </c:pt>
                <c:pt idx="28540">
                  <c:v>1.470468E-5</c:v>
                </c:pt>
                <c:pt idx="28541">
                  <c:v>1.4716239999999999E-5</c:v>
                </c:pt>
                <c:pt idx="28542">
                  <c:v>1.462072E-5</c:v>
                </c:pt>
                <c:pt idx="28543">
                  <c:v>1.4539799999999999E-5</c:v>
                </c:pt>
                <c:pt idx="28544">
                  <c:v>1.447862E-5</c:v>
                </c:pt>
                <c:pt idx="28545">
                  <c:v>1.4416419999999999E-5</c:v>
                </c:pt>
                <c:pt idx="28546">
                  <c:v>1.4508829999999999E-5</c:v>
                </c:pt>
                <c:pt idx="28547">
                  <c:v>1.449286E-5</c:v>
                </c:pt>
                <c:pt idx="28548">
                  <c:v>1.45372E-5</c:v>
                </c:pt>
                <c:pt idx="28549">
                  <c:v>1.460461E-5</c:v>
                </c:pt>
                <c:pt idx="28550">
                  <c:v>1.4613220000000001E-5</c:v>
                </c:pt>
                <c:pt idx="28551">
                  <c:v>1.454349E-5</c:v>
                </c:pt>
                <c:pt idx="28552">
                  <c:v>1.4529090000000001E-5</c:v>
                </c:pt>
                <c:pt idx="28553">
                  <c:v>1.452923E-5</c:v>
                </c:pt>
                <c:pt idx="28554">
                  <c:v>1.4669500000000001E-5</c:v>
                </c:pt>
                <c:pt idx="28555">
                  <c:v>1.459672E-5</c:v>
                </c:pt>
                <c:pt idx="28556">
                  <c:v>1.4523189999999999E-5</c:v>
                </c:pt>
                <c:pt idx="28557">
                  <c:v>1.455022E-5</c:v>
                </c:pt>
                <c:pt idx="28558">
                  <c:v>1.470417E-5</c:v>
                </c:pt>
                <c:pt idx="28559">
                  <c:v>1.4643009999999999E-5</c:v>
                </c:pt>
                <c:pt idx="28560">
                  <c:v>1.467693E-5</c:v>
                </c:pt>
                <c:pt idx="28561">
                  <c:v>1.4544569999999999E-5</c:v>
                </c:pt>
                <c:pt idx="28562">
                  <c:v>1.438928E-5</c:v>
                </c:pt>
                <c:pt idx="28563">
                  <c:v>1.439182E-5</c:v>
                </c:pt>
                <c:pt idx="28564">
                  <c:v>1.42467E-5</c:v>
                </c:pt>
                <c:pt idx="28565">
                  <c:v>1.441345E-5</c:v>
                </c:pt>
                <c:pt idx="28566">
                  <c:v>1.427527E-5</c:v>
                </c:pt>
                <c:pt idx="28567">
                  <c:v>1.4259780000000001E-5</c:v>
                </c:pt>
                <c:pt idx="28568">
                  <c:v>1.41229E-5</c:v>
                </c:pt>
                <c:pt idx="28569">
                  <c:v>1.4157780000000001E-5</c:v>
                </c:pt>
                <c:pt idx="28570">
                  <c:v>1.423108E-5</c:v>
                </c:pt>
                <c:pt idx="28571">
                  <c:v>1.4204429999999999E-5</c:v>
                </c:pt>
                <c:pt idx="28572">
                  <c:v>1.422633E-5</c:v>
                </c:pt>
                <c:pt idx="28573">
                  <c:v>1.419371E-5</c:v>
                </c:pt>
                <c:pt idx="28574">
                  <c:v>1.4202850000000001E-5</c:v>
                </c:pt>
                <c:pt idx="28575">
                  <c:v>1.425391E-5</c:v>
                </c:pt>
                <c:pt idx="28576">
                  <c:v>1.4311489999999999E-5</c:v>
                </c:pt>
                <c:pt idx="28577">
                  <c:v>1.4315509999999999E-5</c:v>
                </c:pt>
                <c:pt idx="28578">
                  <c:v>1.4162890000000001E-5</c:v>
                </c:pt>
                <c:pt idx="28579">
                  <c:v>1.4222369999999999E-5</c:v>
                </c:pt>
                <c:pt idx="28580">
                  <c:v>1.421255E-5</c:v>
                </c:pt>
                <c:pt idx="28581">
                  <c:v>1.443706E-5</c:v>
                </c:pt>
                <c:pt idx="28582">
                  <c:v>1.441836E-5</c:v>
                </c:pt>
                <c:pt idx="28583">
                  <c:v>1.4263630000000001E-5</c:v>
                </c:pt>
                <c:pt idx="28584">
                  <c:v>1.415991E-5</c:v>
                </c:pt>
                <c:pt idx="28585">
                  <c:v>1.42433E-5</c:v>
                </c:pt>
                <c:pt idx="28586">
                  <c:v>1.4277029999999999E-5</c:v>
                </c:pt>
                <c:pt idx="28587">
                  <c:v>1.422277E-5</c:v>
                </c:pt>
                <c:pt idx="28588">
                  <c:v>1.417998E-5</c:v>
                </c:pt>
                <c:pt idx="28589">
                  <c:v>1.4138940000000001E-5</c:v>
                </c:pt>
                <c:pt idx="28590">
                  <c:v>1.413542E-5</c:v>
                </c:pt>
                <c:pt idx="28591">
                  <c:v>1.41785E-5</c:v>
                </c:pt>
                <c:pt idx="28592">
                  <c:v>1.420075E-5</c:v>
                </c:pt>
                <c:pt idx="28593">
                  <c:v>1.4134730000000001E-5</c:v>
                </c:pt>
                <c:pt idx="28594">
                  <c:v>1.4275210000000001E-5</c:v>
                </c:pt>
                <c:pt idx="28595">
                  <c:v>1.4314079999999999E-5</c:v>
                </c:pt>
                <c:pt idx="28596">
                  <c:v>1.431355E-5</c:v>
                </c:pt>
                <c:pt idx="28597">
                  <c:v>1.4295E-5</c:v>
                </c:pt>
                <c:pt idx="28598">
                  <c:v>1.441289E-5</c:v>
                </c:pt>
                <c:pt idx="28599">
                  <c:v>1.4362410000000001E-5</c:v>
                </c:pt>
                <c:pt idx="28600">
                  <c:v>1.4242909999999999E-5</c:v>
                </c:pt>
                <c:pt idx="28601">
                  <c:v>1.4165899999999999E-5</c:v>
                </c:pt>
                <c:pt idx="28602">
                  <c:v>1.418628E-5</c:v>
                </c:pt>
                <c:pt idx="28603">
                  <c:v>1.4167909999999999E-5</c:v>
                </c:pt>
                <c:pt idx="28604">
                  <c:v>1.4233149999999999E-5</c:v>
                </c:pt>
                <c:pt idx="28605">
                  <c:v>1.427459E-5</c:v>
                </c:pt>
                <c:pt idx="28606">
                  <c:v>1.4224690000000001E-5</c:v>
                </c:pt>
                <c:pt idx="28607">
                  <c:v>1.417298E-5</c:v>
                </c:pt>
                <c:pt idx="28608">
                  <c:v>1.4216049999999999E-5</c:v>
                </c:pt>
                <c:pt idx="28609">
                  <c:v>1.436233E-5</c:v>
                </c:pt>
                <c:pt idx="28610">
                  <c:v>1.4391400000000001E-5</c:v>
                </c:pt>
                <c:pt idx="28611">
                  <c:v>1.440621E-5</c:v>
                </c:pt>
                <c:pt idx="28612">
                  <c:v>1.4460970000000001E-5</c:v>
                </c:pt>
                <c:pt idx="28613">
                  <c:v>1.4540139999999999E-5</c:v>
                </c:pt>
                <c:pt idx="28614">
                  <c:v>1.45331E-5</c:v>
                </c:pt>
                <c:pt idx="28615">
                  <c:v>1.4279159999999999E-5</c:v>
                </c:pt>
                <c:pt idx="28616">
                  <c:v>1.418567E-5</c:v>
                </c:pt>
                <c:pt idx="28617">
                  <c:v>1.4009240000000001E-5</c:v>
                </c:pt>
                <c:pt idx="28618">
                  <c:v>1.4104650000000001E-5</c:v>
                </c:pt>
                <c:pt idx="28619">
                  <c:v>1.416676E-5</c:v>
                </c:pt>
                <c:pt idx="28620">
                  <c:v>1.4306300000000001E-5</c:v>
                </c:pt>
                <c:pt idx="28621">
                  <c:v>1.439499E-5</c:v>
                </c:pt>
                <c:pt idx="28622">
                  <c:v>1.436124E-5</c:v>
                </c:pt>
                <c:pt idx="28623">
                  <c:v>1.441699E-5</c:v>
                </c:pt>
                <c:pt idx="28624">
                  <c:v>1.4462479999999999E-5</c:v>
                </c:pt>
                <c:pt idx="28625">
                  <c:v>1.433726E-5</c:v>
                </c:pt>
                <c:pt idx="28626">
                  <c:v>1.435662E-5</c:v>
                </c:pt>
                <c:pt idx="28627">
                  <c:v>1.432002E-5</c:v>
                </c:pt>
                <c:pt idx="28628">
                  <c:v>1.4231839999999999E-5</c:v>
                </c:pt>
                <c:pt idx="28629">
                  <c:v>1.436334E-5</c:v>
                </c:pt>
                <c:pt idx="28630">
                  <c:v>1.434646E-5</c:v>
                </c:pt>
                <c:pt idx="28631">
                  <c:v>1.4294829999999999E-5</c:v>
                </c:pt>
                <c:pt idx="28632">
                  <c:v>1.4170180000000001E-5</c:v>
                </c:pt>
                <c:pt idx="28633">
                  <c:v>1.414208E-5</c:v>
                </c:pt>
                <c:pt idx="28634">
                  <c:v>1.4081749999999999E-5</c:v>
                </c:pt>
                <c:pt idx="28635">
                  <c:v>1.3858420000000001E-5</c:v>
                </c:pt>
                <c:pt idx="28636">
                  <c:v>1.4004059999999999E-5</c:v>
                </c:pt>
                <c:pt idx="28637">
                  <c:v>1.3966620000000001E-5</c:v>
                </c:pt>
                <c:pt idx="28638">
                  <c:v>1.398964E-5</c:v>
                </c:pt>
                <c:pt idx="28639">
                  <c:v>1.409842E-5</c:v>
                </c:pt>
                <c:pt idx="28640">
                  <c:v>1.4105960000000001E-5</c:v>
                </c:pt>
                <c:pt idx="28641">
                  <c:v>1.4246320000000001E-5</c:v>
                </c:pt>
                <c:pt idx="28642">
                  <c:v>1.413394E-5</c:v>
                </c:pt>
                <c:pt idx="28643">
                  <c:v>1.425374E-5</c:v>
                </c:pt>
                <c:pt idx="28644">
                  <c:v>1.424299E-5</c:v>
                </c:pt>
                <c:pt idx="28645">
                  <c:v>1.410816E-5</c:v>
                </c:pt>
                <c:pt idx="28646">
                  <c:v>1.41268E-5</c:v>
                </c:pt>
                <c:pt idx="28647">
                  <c:v>1.408939E-5</c:v>
                </c:pt>
                <c:pt idx="28648">
                  <c:v>1.4057380000000001E-5</c:v>
                </c:pt>
                <c:pt idx="28649">
                  <c:v>1.415089E-5</c:v>
                </c:pt>
                <c:pt idx="28650">
                  <c:v>1.413542E-5</c:v>
                </c:pt>
                <c:pt idx="28651">
                  <c:v>1.418175E-5</c:v>
                </c:pt>
                <c:pt idx="28652">
                  <c:v>1.420003E-5</c:v>
                </c:pt>
                <c:pt idx="28653">
                  <c:v>1.42326E-5</c:v>
                </c:pt>
                <c:pt idx="28654">
                  <c:v>1.430331E-5</c:v>
                </c:pt>
                <c:pt idx="28655">
                  <c:v>1.4212320000000001E-5</c:v>
                </c:pt>
                <c:pt idx="28656">
                  <c:v>1.4174739999999999E-5</c:v>
                </c:pt>
                <c:pt idx="28657">
                  <c:v>1.4283E-5</c:v>
                </c:pt>
                <c:pt idx="28658">
                  <c:v>1.430464E-5</c:v>
                </c:pt>
                <c:pt idx="28659">
                  <c:v>1.4246440000000001E-5</c:v>
                </c:pt>
                <c:pt idx="28660">
                  <c:v>1.4226410000000001E-5</c:v>
                </c:pt>
                <c:pt idx="28661">
                  <c:v>1.411295E-5</c:v>
                </c:pt>
                <c:pt idx="28662">
                  <c:v>1.4227500000000001E-5</c:v>
                </c:pt>
                <c:pt idx="28663">
                  <c:v>1.413276E-5</c:v>
                </c:pt>
                <c:pt idx="28664">
                  <c:v>1.421533E-5</c:v>
                </c:pt>
                <c:pt idx="28665">
                  <c:v>1.41749E-5</c:v>
                </c:pt>
                <c:pt idx="28666">
                  <c:v>1.43062E-5</c:v>
                </c:pt>
                <c:pt idx="28667">
                  <c:v>1.431538E-5</c:v>
                </c:pt>
                <c:pt idx="28668">
                  <c:v>1.4319719999999999E-5</c:v>
                </c:pt>
                <c:pt idx="28669">
                  <c:v>1.432004E-5</c:v>
                </c:pt>
                <c:pt idx="28670">
                  <c:v>1.42526E-5</c:v>
                </c:pt>
                <c:pt idx="28671">
                  <c:v>1.408031E-5</c:v>
                </c:pt>
                <c:pt idx="28672">
                  <c:v>1.3990619999999999E-5</c:v>
                </c:pt>
                <c:pt idx="28673">
                  <c:v>1.4146429999999999E-5</c:v>
                </c:pt>
                <c:pt idx="28674">
                  <c:v>1.415123E-5</c:v>
                </c:pt>
                <c:pt idx="28675">
                  <c:v>1.4140159999999999E-5</c:v>
                </c:pt>
                <c:pt idx="28676">
                  <c:v>1.4129690000000001E-5</c:v>
                </c:pt>
                <c:pt idx="28677">
                  <c:v>1.4154689999999999E-5</c:v>
                </c:pt>
                <c:pt idx="28678">
                  <c:v>1.41545E-5</c:v>
                </c:pt>
                <c:pt idx="28679">
                  <c:v>1.405628E-5</c:v>
                </c:pt>
                <c:pt idx="28680">
                  <c:v>1.380937E-5</c:v>
                </c:pt>
                <c:pt idx="28681">
                  <c:v>1.38033E-5</c:v>
                </c:pt>
                <c:pt idx="28682">
                  <c:v>1.3799649999999999E-5</c:v>
                </c:pt>
                <c:pt idx="28683">
                  <c:v>1.3874330000000001E-5</c:v>
                </c:pt>
                <c:pt idx="28684">
                  <c:v>1.378871E-5</c:v>
                </c:pt>
                <c:pt idx="28685">
                  <c:v>1.389319E-5</c:v>
                </c:pt>
                <c:pt idx="28686">
                  <c:v>1.391329E-5</c:v>
                </c:pt>
                <c:pt idx="28687">
                  <c:v>1.401487E-5</c:v>
                </c:pt>
                <c:pt idx="28688">
                  <c:v>1.387936E-5</c:v>
                </c:pt>
                <c:pt idx="28689">
                  <c:v>1.3889469999999999E-5</c:v>
                </c:pt>
                <c:pt idx="28690">
                  <c:v>1.386727E-5</c:v>
                </c:pt>
                <c:pt idx="28691">
                  <c:v>1.3906E-5</c:v>
                </c:pt>
                <c:pt idx="28692">
                  <c:v>1.4050820000000001E-5</c:v>
                </c:pt>
                <c:pt idx="28693">
                  <c:v>1.402202E-5</c:v>
                </c:pt>
                <c:pt idx="28694">
                  <c:v>1.4047309999999999E-5</c:v>
                </c:pt>
                <c:pt idx="28695">
                  <c:v>1.392966E-5</c:v>
                </c:pt>
                <c:pt idx="28696">
                  <c:v>1.3967490000000001E-5</c:v>
                </c:pt>
                <c:pt idx="28697">
                  <c:v>1.402592E-5</c:v>
                </c:pt>
                <c:pt idx="28698">
                  <c:v>1.414107E-5</c:v>
                </c:pt>
                <c:pt idx="28699">
                  <c:v>1.401398E-5</c:v>
                </c:pt>
                <c:pt idx="28700">
                  <c:v>1.4103950000000001E-5</c:v>
                </c:pt>
                <c:pt idx="28701">
                  <c:v>1.419575E-5</c:v>
                </c:pt>
                <c:pt idx="28702">
                  <c:v>1.4140399999999999E-5</c:v>
                </c:pt>
                <c:pt idx="28703">
                  <c:v>1.4131199999999999E-5</c:v>
                </c:pt>
                <c:pt idx="28704">
                  <c:v>1.420706E-5</c:v>
                </c:pt>
                <c:pt idx="28705">
                  <c:v>1.400407E-5</c:v>
                </c:pt>
                <c:pt idx="28706">
                  <c:v>1.409755E-5</c:v>
                </c:pt>
                <c:pt idx="28707">
                  <c:v>1.404081E-5</c:v>
                </c:pt>
                <c:pt idx="28708">
                  <c:v>1.411435E-5</c:v>
                </c:pt>
                <c:pt idx="28709">
                  <c:v>1.403282E-5</c:v>
                </c:pt>
                <c:pt idx="28710">
                  <c:v>1.403374E-5</c:v>
                </c:pt>
                <c:pt idx="28711">
                  <c:v>1.387565E-5</c:v>
                </c:pt>
                <c:pt idx="28712">
                  <c:v>1.3792819999999999E-5</c:v>
                </c:pt>
                <c:pt idx="28713">
                  <c:v>1.394643E-5</c:v>
                </c:pt>
                <c:pt idx="28714">
                  <c:v>1.3928749999999999E-5</c:v>
                </c:pt>
                <c:pt idx="28715">
                  <c:v>1.391283E-5</c:v>
                </c:pt>
                <c:pt idx="28716">
                  <c:v>1.388868E-5</c:v>
                </c:pt>
                <c:pt idx="28717">
                  <c:v>1.388042E-5</c:v>
                </c:pt>
                <c:pt idx="28718">
                  <c:v>1.4031930000000001E-5</c:v>
                </c:pt>
                <c:pt idx="28719">
                  <c:v>1.3845129999999999E-5</c:v>
                </c:pt>
                <c:pt idx="28720">
                  <c:v>1.374343E-5</c:v>
                </c:pt>
                <c:pt idx="28721">
                  <c:v>1.378613E-5</c:v>
                </c:pt>
                <c:pt idx="28722">
                  <c:v>1.390008E-5</c:v>
                </c:pt>
                <c:pt idx="28723">
                  <c:v>1.386076E-5</c:v>
                </c:pt>
                <c:pt idx="28724">
                  <c:v>1.390328E-5</c:v>
                </c:pt>
                <c:pt idx="28725">
                  <c:v>1.386083E-5</c:v>
                </c:pt>
                <c:pt idx="28726">
                  <c:v>1.3980959999999999E-5</c:v>
                </c:pt>
                <c:pt idx="28727">
                  <c:v>1.403848E-5</c:v>
                </c:pt>
                <c:pt idx="28728">
                  <c:v>1.40301E-5</c:v>
                </c:pt>
                <c:pt idx="28729">
                  <c:v>1.408793E-5</c:v>
                </c:pt>
                <c:pt idx="28730">
                  <c:v>1.401E-5</c:v>
                </c:pt>
                <c:pt idx="28731">
                  <c:v>1.39537E-5</c:v>
                </c:pt>
                <c:pt idx="28732">
                  <c:v>1.3915719999999999E-5</c:v>
                </c:pt>
                <c:pt idx="28733">
                  <c:v>1.402018E-5</c:v>
                </c:pt>
                <c:pt idx="28734">
                  <c:v>1.4025030000000001E-5</c:v>
                </c:pt>
                <c:pt idx="28735">
                  <c:v>1.4070820000000001E-5</c:v>
                </c:pt>
                <c:pt idx="28736">
                  <c:v>1.415302E-5</c:v>
                </c:pt>
                <c:pt idx="28737">
                  <c:v>1.423256E-5</c:v>
                </c:pt>
                <c:pt idx="28738">
                  <c:v>1.414971E-5</c:v>
                </c:pt>
                <c:pt idx="28739">
                  <c:v>1.4132090000000001E-5</c:v>
                </c:pt>
                <c:pt idx="28740">
                  <c:v>1.41856E-5</c:v>
                </c:pt>
                <c:pt idx="28741">
                  <c:v>1.4142699999999999E-5</c:v>
                </c:pt>
                <c:pt idx="28742">
                  <c:v>1.40657E-5</c:v>
                </c:pt>
                <c:pt idx="28743">
                  <c:v>1.391708E-5</c:v>
                </c:pt>
                <c:pt idx="28744">
                  <c:v>1.384178E-5</c:v>
                </c:pt>
                <c:pt idx="28745">
                  <c:v>1.3828220000000001E-5</c:v>
                </c:pt>
                <c:pt idx="28746">
                  <c:v>1.3780950000000001E-5</c:v>
                </c:pt>
                <c:pt idx="28747">
                  <c:v>1.3887890000000001E-5</c:v>
                </c:pt>
                <c:pt idx="28748">
                  <c:v>1.3863310000000001E-5</c:v>
                </c:pt>
                <c:pt idx="28749">
                  <c:v>1.397758E-5</c:v>
                </c:pt>
                <c:pt idx="28750">
                  <c:v>1.398305E-5</c:v>
                </c:pt>
                <c:pt idx="28751">
                  <c:v>1.405742E-5</c:v>
                </c:pt>
                <c:pt idx="28752">
                  <c:v>1.4089159999999999E-5</c:v>
                </c:pt>
                <c:pt idx="28753">
                  <c:v>1.413832E-5</c:v>
                </c:pt>
                <c:pt idx="28754">
                  <c:v>1.418891E-5</c:v>
                </c:pt>
                <c:pt idx="28755">
                  <c:v>1.416545E-5</c:v>
                </c:pt>
                <c:pt idx="28756">
                  <c:v>1.405894E-5</c:v>
                </c:pt>
                <c:pt idx="28757">
                  <c:v>1.411549E-5</c:v>
                </c:pt>
                <c:pt idx="28758">
                  <c:v>1.418512E-5</c:v>
                </c:pt>
                <c:pt idx="28759">
                  <c:v>1.4199489999999999E-5</c:v>
                </c:pt>
                <c:pt idx="28760">
                  <c:v>1.421752E-5</c:v>
                </c:pt>
                <c:pt idx="28761">
                  <c:v>1.4219750000000001E-5</c:v>
                </c:pt>
                <c:pt idx="28762">
                  <c:v>1.4086610000000001E-5</c:v>
                </c:pt>
                <c:pt idx="28763">
                  <c:v>1.3932499999999999E-5</c:v>
                </c:pt>
                <c:pt idx="28764">
                  <c:v>1.390876E-5</c:v>
                </c:pt>
                <c:pt idx="28765">
                  <c:v>1.397652E-5</c:v>
                </c:pt>
                <c:pt idx="28766">
                  <c:v>1.4088160000000001E-5</c:v>
                </c:pt>
                <c:pt idx="28767">
                  <c:v>1.41462E-5</c:v>
                </c:pt>
                <c:pt idx="28768">
                  <c:v>1.4045540000000001E-5</c:v>
                </c:pt>
                <c:pt idx="28769">
                  <c:v>1.4016140000000001E-5</c:v>
                </c:pt>
                <c:pt idx="28770">
                  <c:v>1.3916440000000001E-5</c:v>
                </c:pt>
                <c:pt idx="28771">
                  <c:v>1.3763370000000001E-5</c:v>
                </c:pt>
                <c:pt idx="28772">
                  <c:v>1.3822559999999999E-5</c:v>
                </c:pt>
                <c:pt idx="28773">
                  <c:v>1.3875229999999999E-5</c:v>
                </c:pt>
                <c:pt idx="28774">
                  <c:v>1.3856190000000001E-5</c:v>
                </c:pt>
                <c:pt idx="28775">
                  <c:v>1.3957129999999999E-5</c:v>
                </c:pt>
                <c:pt idx="28776">
                  <c:v>1.3935309999999999E-5</c:v>
                </c:pt>
                <c:pt idx="28777">
                  <c:v>1.388192E-5</c:v>
                </c:pt>
                <c:pt idx="28778">
                  <c:v>1.398594E-5</c:v>
                </c:pt>
                <c:pt idx="28779">
                  <c:v>1.396143E-5</c:v>
                </c:pt>
                <c:pt idx="28780">
                  <c:v>1.402396E-5</c:v>
                </c:pt>
                <c:pt idx="28781">
                  <c:v>1.399857E-5</c:v>
                </c:pt>
                <c:pt idx="28782">
                  <c:v>1.3916490000000001E-5</c:v>
                </c:pt>
                <c:pt idx="28783">
                  <c:v>1.392365E-5</c:v>
                </c:pt>
                <c:pt idx="28784">
                  <c:v>1.387519E-5</c:v>
                </c:pt>
                <c:pt idx="28785">
                  <c:v>1.3768679999999999E-5</c:v>
                </c:pt>
                <c:pt idx="28786">
                  <c:v>1.3788410000000001E-5</c:v>
                </c:pt>
                <c:pt idx="28787">
                  <c:v>1.3837520000000001E-5</c:v>
                </c:pt>
                <c:pt idx="28788">
                  <c:v>1.3816869999999999E-5</c:v>
                </c:pt>
                <c:pt idx="28789">
                  <c:v>1.391173E-5</c:v>
                </c:pt>
                <c:pt idx="28790">
                  <c:v>1.4069780000000001E-5</c:v>
                </c:pt>
                <c:pt idx="28791">
                  <c:v>1.414276E-5</c:v>
                </c:pt>
                <c:pt idx="28792">
                  <c:v>1.417347E-5</c:v>
                </c:pt>
                <c:pt idx="28793">
                  <c:v>1.4123710000000001E-5</c:v>
                </c:pt>
                <c:pt idx="28794">
                  <c:v>1.398692E-5</c:v>
                </c:pt>
                <c:pt idx="28795">
                  <c:v>1.3833869999999999E-5</c:v>
                </c:pt>
                <c:pt idx="28796">
                  <c:v>1.3682469999999999E-5</c:v>
                </c:pt>
                <c:pt idx="28797">
                  <c:v>1.3455170000000001E-5</c:v>
                </c:pt>
                <c:pt idx="28798">
                  <c:v>1.32702E-5</c:v>
                </c:pt>
                <c:pt idx="28799">
                  <c:v>1.324104E-5</c:v>
                </c:pt>
                <c:pt idx="28800">
                  <c:v>1.328502E-5</c:v>
                </c:pt>
                <c:pt idx="28801">
                  <c:v>1.3450520000000001E-5</c:v>
                </c:pt>
                <c:pt idx="28802">
                  <c:v>1.355289E-5</c:v>
                </c:pt>
                <c:pt idx="28803">
                  <c:v>1.35513E-5</c:v>
                </c:pt>
                <c:pt idx="28804">
                  <c:v>1.346605E-5</c:v>
                </c:pt>
                <c:pt idx="28805">
                  <c:v>1.337106E-5</c:v>
                </c:pt>
                <c:pt idx="28806">
                  <c:v>1.3319439999999999E-5</c:v>
                </c:pt>
                <c:pt idx="28807">
                  <c:v>1.3303E-5</c:v>
                </c:pt>
                <c:pt idx="28808">
                  <c:v>1.3300060000000001E-5</c:v>
                </c:pt>
                <c:pt idx="28809">
                  <c:v>1.335568E-5</c:v>
                </c:pt>
                <c:pt idx="28810">
                  <c:v>1.334948E-5</c:v>
                </c:pt>
                <c:pt idx="28811">
                  <c:v>1.3439599999999999E-5</c:v>
                </c:pt>
                <c:pt idx="28812">
                  <c:v>1.3616E-5</c:v>
                </c:pt>
                <c:pt idx="28813">
                  <c:v>1.369812E-5</c:v>
                </c:pt>
                <c:pt idx="28814">
                  <c:v>1.359847E-5</c:v>
                </c:pt>
                <c:pt idx="28815">
                  <c:v>1.359404E-5</c:v>
                </c:pt>
                <c:pt idx="28816">
                  <c:v>1.343404E-5</c:v>
                </c:pt>
                <c:pt idx="28817">
                  <c:v>1.336977E-5</c:v>
                </c:pt>
                <c:pt idx="28818">
                  <c:v>1.3363659999999999E-5</c:v>
                </c:pt>
                <c:pt idx="28819">
                  <c:v>1.326957E-5</c:v>
                </c:pt>
                <c:pt idx="28820">
                  <c:v>1.3236250000000001E-5</c:v>
                </c:pt>
                <c:pt idx="28821">
                  <c:v>1.3233780000000001E-5</c:v>
                </c:pt>
                <c:pt idx="28822">
                  <c:v>1.3177190000000001E-5</c:v>
                </c:pt>
                <c:pt idx="28823">
                  <c:v>1.3415600000000001E-5</c:v>
                </c:pt>
                <c:pt idx="28824">
                  <c:v>1.349105E-5</c:v>
                </c:pt>
                <c:pt idx="28825">
                  <c:v>1.3597879999999999E-5</c:v>
                </c:pt>
                <c:pt idx="28826">
                  <c:v>1.359135E-5</c:v>
                </c:pt>
                <c:pt idx="28827">
                  <c:v>1.3484379999999999E-5</c:v>
                </c:pt>
                <c:pt idx="28828">
                  <c:v>1.347569E-5</c:v>
                </c:pt>
                <c:pt idx="28829">
                  <c:v>1.345572E-5</c:v>
                </c:pt>
                <c:pt idx="28830">
                  <c:v>1.3581940000000001E-5</c:v>
                </c:pt>
                <c:pt idx="28831">
                  <c:v>1.3629040000000001E-5</c:v>
                </c:pt>
                <c:pt idx="28832">
                  <c:v>1.36627E-5</c:v>
                </c:pt>
                <c:pt idx="28833">
                  <c:v>1.364279E-5</c:v>
                </c:pt>
                <c:pt idx="28834">
                  <c:v>1.3566590000000001E-5</c:v>
                </c:pt>
                <c:pt idx="28835">
                  <c:v>1.3537890000000001E-5</c:v>
                </c:pt>
                <c:pt idx="28836">
                  <c:v>1.3489339999999999E-5</c:v>
                </c:pt>
                <c:pt idx="28837">
                  <c:v>1.337793E-5</c:v>
                </c:pt>
                <c:pt idx="28838">
                  <c:v>1.329637E-5</c:v>
                </c:pt>
                <c:pt idx="28839">
                  <c:v>1.3385740000000001E-5</c:v>
                </c:pt>
                <c:pt idx="28840">
                  <c:v>1.3508250000000001E-5</c:v>
                </c:pt>
                <c:pt idx="28841">
                  <c:v>1.3667889999999999E-5</c:v>
                </c:pt>
                <c:pt idx="28842">
                  <c:v>1.371766E-5</c:v>
                </c:pt>
                <c:pt idx="28843">
                  <c:v>1.372299E-5</c:v>
                </c:pt>
                <c:pt idx="28844">
                  <c:v>1.371318E-5</c:v>
                </c:pt>
                <c:pt idx="28845">
                  <c:v>1.3636840000000001E-5</c:v>
                </c:pt>
                <c:pt idx="28846">
                  <c:v>1.3668639999999999E-5</c:v>
                </c:pt>
                <c:pt idx="28847">
                  <c:v>1.366E-5</c:v>
                </c:pt>
                <c:pt idx="28848">
                  <c:v>1.3543920000000001E-5</c:v>
                </c:pt>
                <c:pt idx="28849">
                  <c:v>1.347039E-5</c:v>
                </c:pt>
                <c:pt idx="28850">
                  <c:v>1.346904E-5</c:v>
                </c:pt>
                <c:pt idx="28851">
                  <c:v>1.3500019999999999E-5</c:v>
                </c:pt>
                <c:pt idx="28852">
                  <c:v>1.3590390000000001E-5</c:v>
                </c:pt>
                <c:pt idx="28853">
                  <c:v>1.373483E-5</c:v>
                </c:pt>
                <c:pt idx="28854">
                  <c:v>1.380538E-5</c:v>
                </c:pt>
                <c:pt idx="28855">
                  <c:v>1.377004E-5</c:v>
                </c:pt>
                <c:pt idx="28856">
                  <c:v>1.373898E-5</c:v>
                </c:pt>
                <c:pt idx="28857">
                  <c:v>1.374384E-5</c:v>
                </c:pt>
                <c:pt idx="28858">
                  <c:v>1.373582E-5</c:v>
                </c:pt>
                <c:pt idx="28859">
                  <c:v>1.383296E-5</c:v>
                </c:pt>
                <c:pt idx="28860">
                  <c:v>1.3649870000000001E-5</c:v>
                </c:pt>
                <c:pt idx="28861">
                  <c:v>1.3665680000000001E-5</c:v>
                </c:pt>
                <c:pt idx="28862">
                  <c:v>1.37264E-5</c:v>
                </c:pt>
                <c:pt idx="28863">
                  <c:v>1.3610619999999999E-5</c:v>
                </c:pt>
                <c:pt idx="28864">
                  <c:v>1.375493E-5</c:v>
                </c:pt>
                <c:pt idx="28865">
                  <c:v>1.352423E-5</c:v>
                </c:pt>
                <c:pt idx="28866">
                  <c:v>1.3468170000000001E-5</c:v>
                </c:pt>
                <c:pt idx="28867">
                  <c:v>1.360464E-5</c:v>
                </c:pt>
                <c:pt idx="28868">
                  <c:v>1.35553E-5</c:v>
                </c:pt>
                <c:pt idx="28869">
                  <c:v>1.360608E-5</c:v>
                </c:pt>
                <c:pt idx="28870">
                  <c:v>1.36835E-5</c:v>
                </c:pt>
                <c:pt idx="28871">
                  <c:v>1.372284E-5</c:v>
                </c:pt>
                <c:pt idx="28872">
                  <c:v>1.379666E-5</c:v>
                </c:pt>
                <c:pt idx="28873">
                  <c:v>1.3798659999999999E-5</c:v>
                </c:pt>
                <c:pt idx="28874">
                  <c:v>1.372651E-5</c:v>
                </c:pt>
                <c:pt idx="28875">
                  <c:v>1.3709680000000001E-5</c:v>
                </c:pt>
                <c:pt idx="28876">
                  <c:v>1.3651929999999999E-5</c:v>
                </c:pt>
                <c:pt idx="28877">
                  <c:v>1.3547049999999999E-5</c:v>
                </c:pt>
                <c:pt idx="28878">
                  <c:v>1.3439330000000001E-5</c:v>
                </c:pt>
                <c:pt idx="28879">
                  <c:v>1.337985E-5</c:v>
                </c:pt>
                <c:pt idx="28880">
                  <c:v>1.336088E-5</c:v>
                </c:pt>
                <c:pt idx="28881">
                  <c:v>1.3485900000000001E-5</c:v>
                </c:pt>
                <c:pt idx="28882">
                  <c:v>1.3617739999999999E-5</c:v>
                </c:pt>
                <c:pt idx="28883">
                  <c:v>1.3551E-5</c:v>
                </c:pt>
                <c:pt idx="28884">
                  <c:v>1.336733E-5</c:v>
                </c:pt>
                <c:pt idx="28885">
                  <c:v>1.32576E-5</c:v>
                </c:pt>
                <c:pt idx="28886">
                  <c:v>1.3130740000000001E-5</c:v>
                </c:pt>
                <c:pt idx="28887">
                  <c:v>1.3241219999999999E-5</c:v>
                </c:pt>
                <c:pt idx="28888">
                  <c:v>1.330574E-5</c:v>
                </c:pt>
                <c:pt idx="28889">
                  <c:v>1.318803E-5</c:v>
                </c:pt>
                <c:pt idx="28890">
                  <c:v>1.326985E-5</c:v>
                </c:pt>
                <c:pt idx="28891">
                  <c:v>1.31679E-5</c:v>
                </c:pt>
                <c:pt idx="28892">
                  <c:v>1.318388E-5</c:v>
                </c:pt>
                <c:pt idx="28893">
                  <c:v>1.3168470000000001E-5</c:v>
                </c:pt>
                <c:pt idx="28894">
                  <c:v>1.3177049999999999E-5</c:v>
                </c:pt>
                <c:pt idx="28895">
                  <c:v>1.319972E-5</c:v>
                </c:pt>
                <c:pt idx="28896">
                  <c:v>1.323891E-5</c:v>
                </c:pt>
                <c:pt idx="28897">
                  <c:v>1.323034E-5</c:v>
                </c:pt>
                <c:pt idx="28898">
                  <c:v>1.3309650000000001E-5</c:v>
                </c:pt>
                <c:pt idx="28899">
                  <c:v>1.329426E-5</c:v>
                </c:pt>
                <c:pt idx="28900">
                  <c:v>1.324239E-5</c:v>
                </c:pt>
                <c:pt idx="28901">
                  <c:v>1.317231E-5</c:v>
                </c:pt>
                <c:pt idx="28902">
                  <c:v>1.3286479999999999E-5</c:v>
                </c:pt>
                <c:pt idx="28903">
                  <c:v>1.331577E-5</c:v>
                </c:pt>
                <c:pt idx="28904">
                  <c:v>1.326433E-5</c:v>
                </c:pt>
                <c:pt idx="28905">
                  <c:v>1.332209E-5</c:v>
                </c:pt>
                <c:pt idx="28906">
                  <c:v>1.339145E-5</c:v>
                </c:pt>
                <c:pt idx="28907">
                  <c:v>1.3439429999999999E-5</c:v>
                </c:pt>
                <c:pt idx="28908">
                  <c:v>1.334134E-5</c:v>
                </c:pt>
                <c:pt idx="28909">
                  <c:v>1.3359639999999999E-5</c:v>
                </c:pt>
                <c:pt idx="28910">
                  <c:v>1.326222E-5</c:v>
                </c:pt>
                <c:pt idx="28911">
                  <c:v>1.320694E-5</c:v>
                </c:pt>
                <c:pt idx="28912">
                  <c:v>1.3325900000000001E-5</c:v>
                </c:pt>
                <c:pt idx="28913">
                  <c:v>1.3485100000000001E-5</c:v>
                </c:pt>
                <c:pt idx="28914">
                  <c:v>1.356784E-5</c:v>
                </c:pt>
                <c:pt idx="28915">
                  <c:v>1.3438729999999999E-5</c:v>
                </c:pt>
                <c:pt idx="28916">
                  <c:v>1.348785E-5</c:v>
                </c:pt>
                <c:pt idx="28917">
                  <c:v>1.3347770000000001E-5</c:v>
                </c:pt>
                <c:pt idx="28918">
                  <c:v>1.341748E-5</c:v>
                </c:pt>
                <c:pt idx="28919">
                  <c:v>1.34918E-5</c:v>
                </c:pt>
                <c:pt idx="28920">
                  <c:v>1.3431999999999999E-5</c:v>
                </c:pt>
                <c:pt idx="28921">
                  <c:v>1.3359419999999999E-5</c:v>
                </c:pt>
                <c:pt idx="28922">
                  <c:v>1.3323430000000001E-5</c:v>
                </c:pt>
                <c:pt idx="28923">
                  <c:v>1.3124329999999999E-5</c:v>
                </c:pt>
                <c:pt idx="28924">
                  <c:v>1.3163020000000001E-5</c:v>
                </c:pt>
                <c:pt idx="28925">
                  <c:v>1.312846E-5</c:v>
                </c:pt>
                <c:pt idx="28926">
                  <c:v>1.3128490000000001E-5</c:v>
                </c:pt>
                <c:pt idx="28927">
                  <c:v>1.308392E-5</c:v>
                </c:pt>
                <c:pt idx="28928">
                  <c:v>1.3110889999999999E-5</c:v>
                </c:pt>
                <c:pt idx="28929">
                  <c:v>1.3263740000000001E-5</c:v>
                </c:pt>
                <c:pt idx="28930">
                  <c:v>1.320702E-5</c:v>
                </c:pt>
                <c:pt idx="28931">
                  <c:v>1.332568E-5</c:v>
                </c:pt>
                <c:pt idx="28932">
                  <c:v>1.3242529999999999E-5</c:v>
                </c:pt>
                <c:pt idx="28933">
                  <c:v>1.315078E-5</c:v>
                </c:pt>
                <c:pt idx="28934">
                  <c:v>1.306394E-5</c:v>
                </c:pt>
                <c:pt idx="28935">
                  <c:v>1.294521E-5</c:v>
                </c:pt>
                <c:pt idx="28936">
                  <c:v>1.285711E-5</c:v>
                </c:pt>
                <c:pt idx="28937">
                  <c:v>1.296492E-5</c:v>
                </c:pt>
                <c:pt idx="28938">
                  <c:v>1.308925E-5</c:v>
                </c:pt>
                <c:pt idx="28939">
                  <c:v>1.3015739999999999E-5</c:v>
                </c:pt>
                <c:pt idx="28940">
                  <c:v>1.312555E-5</c:v>
                </c:pt>
                <c:pt idx="28941">
                  <c:v>1.3197169999999999E-5</c:v>
                </c:pt>
                <c:pt idx="28942">
                  <c:v>1.324486E-5</c:v>
                </c:pt>
                <c:pt idx="28943">
                  <c:v>1.334188E-5</c:v>
                </c:pt>
                <c:pt idx="28944">
                  <c:v>1.3298249999999999E-5</c:v>
                </c:pt>
                <c:pt idx="28945">
                  <c:v>1.3368810000000001E-5</c:v>
                </c:pt>
                <c:pt idx="28946">
                  <c:v>1.341654E-5</c:v>
                </c:pt>
                <c:pt idx="28947">
                  <c:v>1.3305610000000001E-5</c:v>
                </c:pt>
                <c:pt idx="28948">
                  <c:v>1.328995E-5</c:v>
                </c:pt>
                <c:pt idx="28949">
                  <c:v>1.341867E-5</c:v>
                </c:pt>
                <c:pt idx="28950">
                  <c:v>1.338662E-5</c:v>
                </c:pt>
                <c:pt idx="28951">
                  <c:v>1.3289650000000001E-5</c:v>
                </c:pt>
                <c:pt idx="28952">
                  <c:v>1.335493E-5</c:v>
                </c:pt>
                <c:pt idx="28953">
                  <c:v>1.35444E-5</c:v>
                </c:pt>
                <c:pt idx="28954">
                  <c:v>1.345555E-5</c:v>
                </c:pt>
                <c:pt idx="28955">
                  <c:v>1.3424680000000001E-5</c:v>
                </c:pt>
                <c:pt idx="28956">
                  <c:v>1.3461519999999999E-5</c:v>
                </c:pt>
                <c:pt idx="28957">
                  <c:v>1.3568239999999999E-5</c:v>
                </c:pt>
                <c:pt idx="28958">
                  <c:v>1.36083E-5</c:v>
                </c:pt>
                <c:pt idx="28959">
                  <c:v>1.3461560000000001E-5</c:v>
                </c:pt>
                <c:pt idx="28960">
                  <c:v>1.333517E-5</c:v>
                </c:pt>
                <c:pt idx="28961">
                  <c:v>1.3241849999999999E-5</c:v>
                </c:pt>
                <c:pt idx="28962">
                  <c:v>1.307186E-5</c:v>
                </c:pt>
                <c:pt idx="28963">
                  <c:v>1.306734E-5</c:v>
                </c:pt>
                <c:pt idx="28964">
                  <c:v>1.304552E-5</c:v>
                </c:pt>
                <c:pt idx="28965">
                  <c:v>1.315243E-5</c:v>
                </c:pt>
                <c:pt idx="28966">
                  <c:v>1.315534E-5</c:v>
                </c:pt>
                <c:pt idx="28967">
                  <c:v>1.323057E-5</c:v>
                </c:pt>
                <c:pt idx="28968">
                  <c:v>1.3289969999999999E-5</c:v>
                </c:pt>
                <c:pt idx="28969">
                  <c:v>1.3323550000000001E-5</c:v>
                </c:pt>
                <c:pt idx="28970">
                  <c:v>1.3482510000000001E-5</c:v>
                </c:pt>
                <c:pt idx="28971">
                  <c:v>1.335546E-5</c:v>
                </c:pt>
                <c:pt idx="28972">
                  <c:v>1.3373879999999999E-5</c:v>
                </c:pt>
                <c:pt idx="28973">
                  <c:v>1.3324740000000001E-5</c:v>
                </c:pt>
                <c:pt idx="28974">
                  <c:v>1.3184359999999999E-5</c:v>
                </c:pt>
                <c:pt idx="28975">
                  <c:v>1.3309750000000001E-5</c:v>
                </c:pt>
                <c:pt idx="28976">
                  <c:v>1.316044E-5</c:v>
                </c:pt>
                <c:pt idx="28977">
                  <c:v>1.324961E-5</c:v>
                </c:pt>
                <c:pt idx="28978">
                  <c:v>1.322423E-5</c:v>
                </c:pt>
                <c:pt idx="28979">
                  <c:v>1.3274440000000001E-5</c:v>
                </c:pt>
                <c:pt idx="28980">
                  <c:v>1.325821E-5</c:v>
                </c:pt>
                <c:pt idx="28981">
                  <c:v>1.3348420000000001E-5</c:v>
                </c:pt>
                <c:pt idx="28982">
                  <c:v>1.3241899999999999E-5</c:v>
                </c:pt>
                <c:pt idx="28983">
                  <c:v>1.3419429999999999E-5</c:v>
                </c:pt>
                <c:pt idx="28984">
                  <c:v>1.3490239999999999E-5</c:v>
                </c:pt>
                <c:pt idx="28985">
                  <c:v>1.354835E-5</c:v>
                </c:pt>
                <c:pt idx="28986">
                  <c:v>1.344356E-5</c:v>
                </c:pt>
                <c:pt idx="28987">
                  <c:v>1.333877E-5</c:v>
                </c:pt>
                <c:pt idx="28988">
                  <c:v>1.328371E-5</c:v>
                </c:pt>
                <c:pt idx="28989">
                  <c:v>1.3458050000000001E-5</c:v>
                </c:pt>
                <c:pt idx="28990">
                  <c:v>1.351257E-5</c:v>
                </c:pt>
                <c:pt idx="28991">
                  <c:v>1.336864E-5</c:v>
                </c:pt>
                <c:pt idx="28992">
                  <c:v>1.348644E-5</c:v>
                </c:pt>
                <c:pt idx="28993">
                  <c:v>1.3421580000000001E-5</c:v>
                </c:pt>
                <c:pt idx="28994">
                  <c:v>1.3643889999999999E-5</c:v>
                </c:pt>
                <c:pt idx="28995">
                  <c:v>1.3704E-5</c:v>
                </c:pt>
                <c:pt idx="28996">
                  <c:v>1.3829849999999999E-5</c:v>
                </c:pt>
                <c:pt idx="28997">
                  <c:v>1.368558E-5</c:v>
                </c:pt>
                <c:pt idx="28998">
                  <c:v>1.3664590000000001E-5</c:v>
                </c:pt>
                <c:pt idx="28999">
                  <c:v>1.361993E-5</c:v>
                </c:pt>
                <c:pt idx="29000">
                  <c:v>1.3617E-5</c:v>
                </c:pt>
                <c:pt idx="29001">
                  <c:v>1.3604199999999999E-5</c:v>
                </c:pt>
                <c:pt idx="29002">
                  <c:v>1.340365E-5</c:v>
                </c:pt>
                <c:pt idx="29003">
                  <c:v>1.3405090000000001E-5</c:v>
                </c:pt>
                <c:pt idx="29004">
                  <c:v>1.351698E-5</c:v>
                </c:pt>
                <c:pt idx="29005">
                  <c:v>1.3371699999999999E-5</c:v>
                </c:pt>
                <c:pt idx="29006">
                  <c:v>1.340343E-5</c:v>
                </c:pt>
                <c:pt idx="29007">
                  <c:v>1.3554509999999999E-5</c:v>
                </c:pt>
                <c:pt idx="29008">
                  <c:v>1.361438E-5</c:v>
                </c:pt>
                <c:pt idx="29009">
                  <c:v>1.362249E-5</c:v>
                </c:pt>
                <c:pt idx="29010">
                  <c:v>1.372161E-5</c:v>
                </c:pt>
                <c:pt idx="29011">
                  <c:v>1.3577659999999999E-5</c:v>
                </c:pt>
                <c:pt idx="29012">
                  <c:v>1.3434999999999999E-5</c:v>
                </c:pt>
                <c:pt idx="29013">
                  <c:v>1.336658E-5</c:v>
                </c:pt>
                <c:pt idx="29014">
                  <c:v>1.348894E-5</c:v>
                </c:pt>
                <c:pt idx="29015">
                  <c:v>1.356069E-5</c:v>
                </c:pt>
                <c:pt idx="29016">
                  <c:v>1.348044E-5</c:v>
                </c:pt>
                <c:pt idx="29017">
                  <c:v>1.34191E-5</c:v>
                </c:pt>
                <c:pt idx="29018">
                  <c:v>1.3369469999999999E-5</c:v>
                </c:pt>
                <c:pt idx="29019">
                  <c:v>1.332647E-5</c:v>
                </c:pt>
                <c:pt idx="29020">
                  <c:v>1.338323E-5</c:v>
                </c:pt>
                <c:pt idx="29021">
                  <c:v>1.327525E-5</c:v>
                </c:pt>
                <c:pt idx="29022">
                  <c:v>1.32524E-5</c:v>
                </c:pt>
                <c:pt idx="29023">
                  <c:v>1.328438E-5</c:v>
                </c:pt>
                <c:pt idx="29024">
                  <c:v>1.320532E-5</c:v>
                </c:pt>
                <c:pt idx="29025">
                  <c:v>1.3250859999999999E-5</c:v>
                </c:pt>
                <c:pt idx="29026">
                  <c:v>1.3202230000000001E-5</c:v>
                </c:pt>
                <c:pt idx="29027">
                  <c:v>1.31286E-5</c:v>
                </c:pt>
                <c:pt idx="29028">
                  <c:v>1.3099040000000001E-5</c:v>
                </c:pt>
                <c:pt idx="29029">
                  <c:v>1.299471E-5</c:v>
                </c:pt>
                <c:pt idx="29030">
                  <c:v>1.3030120000000001E-5</c:v>
                </c:pt>
                <c:pt idx="29031">
                  <c:v>1.29956E-5</c:v>
                </c:pt>
                <c:pt idx="29032">
                  <c:v>1.300929E-5</c:v>
                </c:pt>
                <c:pt idx="29033">
                  <c:v>1.290121E-5</c:v>
                </c:pt>
                <c:pt idx="29034">
                  <c:v>1.289956E-5</c:v>
                </c:pt>
                <c:pt idx="29035">
                  <c:v>1.2973940000000001E-5</c:v>
                </c:pt>
                <c:pt idx="29036">
                  <c:v>1.285341E-5</c:v>
                </c:pt>
                <c:pt idx="29037">
                  <c:v>1.2705260000000001E-5</c:v>
                </c:pt>
                <c:pt idx="29038">
                  <c:v>1.2641160000000001E-5</c:v>
                </c:pt>
                <c:pt idx="29039">
                  <c:v>1.2635250000000001E-5</c:v>
                </c:pt>
                <c:pt idx="29040">
                  <c:v>1.2641089999999999E-5</c:v>
                </c:pt>
                <c:pt idx="29041">
                  <c:v>1.2689300000000001E-5</c:v>
                </c:pt>
                <c:pt idx="29042">
                  <c:v>1.2748779999999999E-5</c:v>
                </c:pt>
                <c:pt idx="29043">
                  <c:v>1.2822030000000001E-5</c:v>
                </c:pt>
                <c:pt idx="29044">
                  <c:v>1.291344E-5</c:v>
                </c:pt>
                <c:pt idx="29045">
                  <c:v>1.285791E-5</c:v>
                </c:pt>
                <c:pt idx="29046">
                  <c:v>1.296638E-5</c:v>
                </c:pt>
                <c:pt idx="29047">
                  <c:v>1.288191E-5</c:v>
                </c:pt>
                <c:pt idx="29048">
                  <c:v>1.2841409999999999E-5</c:v>
                </c:pt>
                <c:pt idx="29049">
                  <c:v>1.281188E-5</c:v>
                </c:pt>
                <c:pt idx="29050">
                  <c:v>1.2908969999999999E-5</c:v>
                </c:pt>
                <c:pt idx="29051">
                  <c:v>1.294802E-5</c:v>
                </c:pt>
                <c:pt idx="29052">
                  <c:v>1.2964470000000001E-5</c:v>
                </c:pt>
                <c:pt idx="29053">
                  <c:v>1.3076690000000001E-5</c:v>
                </c:pt>
                <c:pt idx="29054">
                  <c:v>1.305881E-5</c:v>
                </c:pt>
                <c:pt idx="29055">
                  <c:v>1.295765E-5</c:v>
                </c:pt>
                <c:pt idx="29056">
                  <c:v>1.300452E-5</c:v>
                </c:pt>
                <c:pt idx="29057">
                  <c:v>1.310874E-5</c:v>
                </c:pt>
                <c:pt idx="29058">
                  <c:v>1.297608E-5</c:v>
                </c:pt>
                <c:pt idx="29059">
                  <c:v>1.298282E-5</c:v>
                </c:pt>
                <c:pt idx="29060">
                  <c:v>1.2968009999999999E-5</c:v>
                </c:pt>
                <c:pt idx="29061">
                  <c:v>1.30241E-5</c:v>
                </c:pt>
                <c:pt idx="29062">
                  <c:v>1.302476E-5</c:v>
                </c:pt>
                <c:pt idx="29063">
                  <c:v>1.313524E-5</c:v>
                </c:pt>
                <c:pt idx="29064">
                  <c:v>1.304827E-5</c:v>
                </c:pt>
                <c:pt idx="29065">
                  <c:v>1.3089699999999999E-5</c:v>
                </c:pt>
                <c:pt idx="29066">
                  <c:v>1.2988159999999999E-5</c:v>
                </c:pt>
                <c:pt idx="29067">
                  <c:v>1.295661E-5</c:v>
                </c:pt>
                <c:pt idx="29068">
                  <c:v>1.3022379999999999E-5</c:v>
                </c:pt>
                <c:pt idx="29069">
                  <c:v>1.3174910000000001E-5</c:v>
                </c:pt>
                <c:pt idx="29070">
                  <c:v>1.320835E-5</c:v>
                </c:pt>
                <c:pt idx="29071">
                  <c:v>1.3095020000000001E-5</c:v>
                </c:pt>
                <c:pt idx="29072">
                  <c:v>1.298522E-5</c:v>
                </c:pt>
                <c:pt idx="29073">
                  <c:v>1.29411E-5</c:v>
                </c:pt>
                <c:pt idx="29074">
                  <c:v>1.295238E-5</c:v>
                </c:pt>
                <c:pt idx="29075">
                  <c:v>1.3044020000000001E-5</c:v>
                </c:pt>
                <c:pt idx="29076">
                  <c:v>1.304943E-5</c:v>
                </c:pt>
                <c:pt idx="29077">
                  <c:v>1.3127740000000001E-5</c:v>
                </c:pt>
                <c:pt idx="29078">
                  <c:v>1.3159900000000001E-5</c:v>
                </c:pt>
                <c:pt idx="29079">
                  <c:v>1.308683E-5</c:v>
                </c:pt>
                <c:pt idx="29080">
                  <c:v>1.307721E-5</c:v>
                </c:pt>
                <c:pt idx="29081">
                  <c:v>1.3007770000000001E-5</c:v>
                </c:pt>
                <c:pt idx="29082">
                  <c:v>1.311031E-5</c:v>
                </c:pt>
                <c:pt idx="29083">
                  <c:v>1.3244899999999999E-5</c:v>
                </c:pt>
                <c:pt idx="29084">
                  <c:v>1.3211310000000001E-5</c:v>
                </c:pt>
                <c:pt idx="29085">
                  <c:v>1.3280379999999999E-5</c:v>
                </c:pt>
                <c:pt idx="29086">
                  <c:v>1.331897E-5</c:v>
                </c:pt>
                <c:pt idx="29087">
                  <c:v>1.326991E-5</c:v>
                </c:pt>
                <c:pt idx="29088">
                  <c:v>1.342024E-5</c:v>
                </c:pt>
                <c:pt idx="29089">
                  <c:v>1.329574E-5</c:v>
                </c:pt>
                <c:pt idx="29090">
                  <c:v>1.3279529999999999E-5</c:v>
                </c:pt>
                <c:pt idx="29091">
                  <c:v>1.306438E-5</c:v>
                </c:pt>
                <c:pt idx="29092">
                  <c:v>1.300776E-5</c:v>
                </c:pt>
                <c:pt idx="29093">
                  <c:v>1.306881E-5</c:v>
                </c:pt>
                <c:pt idx="29094">
                  <c:v>1.3013199999999999E-5</c:v>
                </c:pt>
                <c:pt idx="29095">
                  <c:v>1.3076910000000001E-5</c:v>
                </c:pt>
                <c:pt idx="29096">
                  <c:v>1.303983E-5</c:v>
                </c:pt>
                <c:pt idx="29097">
                  <c:v>1.308165E-5</c:v>
                </c:pt>
                <c:pt idx="29098">
                  <c:v>1.299785E-5</c:v>
                </c:pt>
                <c:pt idx="29099">
                  <c:v>1.29788E-5</c:v>
                </c:pt>
                <c:pt idx="29100">
                  <c:v>1.3105029999999999E-5</c:v>
                </c:pt>
                <c:pt idx="29101">
                  <c:v>1.309583E-5</c:v>
                </c:pt>
                <c:pt idx="29102">
                  <c:v>1.3119559999999999E-5</c:v>
                </c:pt>
                <c:pt idx="29103">
                  <c:v>1.3134109999999999E-5</c:v>
                </c:pt>
                <c:pt idx="29104">
                  <c:v>1.312945E-5</c:v>
                </c:pt>
                <c:pt idx="29105">
                  <c:v>1.3086599999999999E-5</c:v>
                </c:pt>
                <c:pt idx="29106">
                  <c:v>1.294736E-5</c:v>
                </c:pt>
                <c:pt idx="29107">
                  <c:v>1.2971930000000001E-5</c:v>
                </c:pt>
                <c:pt idx="29108">
                  <c:v>1.286353E-5</c:v>
                </c:pt>
                <c:pt idx="29109">
                  <c:v>1.2844360000000001E-5</c:v>
                </c:pt>
                <c:pt idx="29110">
                  <c:v>1.28614E-5</c:v>
                </c:pt>
                <c:pt idx="29111">
                  <c:v>1.2815909999999999E-5</c:v>
                </c:pt>
                <c:pt idx="29112">
                  <c:v>1.285893E-5</c:v>
                </c:pt>
                <c:pt idx="29113">
                  <c:v>1.290622E-5</c:v>
                </c:pt>
                <c:pt idx="29114">
                  <c:v>1.283434E-5</c:v>
                </c:pt>
                <c:pt idx="29115">
                  <c:v>1.301042E-5</c:v>
                </c:pt>
                <c:pt idx="29116">
                  <c:v>1.290089E-5</c:v>
                </c:pt>
                <c:pt idx="29117">
                  <c:v>1.281141E-5</c:v>
                </c:pt>
                <c:pt idx="29118">
                  <c:v>1.2808470000000001E-5</c:v>
                </c:pt>
                <c:pt idx="29119">
                  <c:v>1.29146E-5</c:v>
                </c:pt>
                <c:pt idx="29120">
                  <c:v>2.409313E-5</c:v>
                </c:pt>
                <c:pt idx="29121">
                  <c:v>2.9815380000000001E-5</c:v>
                </c:pt>
                <c:pt idx="29122">
                  <c:v>3.0127580000000001E-5</c:v>
                </c:pt>
                <c:pt idx="29123">
                  <c:v>2.7453660000000002E-5</c:v>
                </c:pt>
                <c:pt idx="29124">
                  <c:v>2.388952E-5</c:v>
                </c:pt>
                <c:pt idx="29125">
                  <c:v>2.10977E-5</c:v>
                </c:pt>
                <c:pt idx="29126">
                  <c:v>1.910014E-5</c:v>
                </c:pt>
                <c:pt idx="29127">
                  <c:v>1.776921E-5</c:v>
                </c:pt>
                <c:pt idx="29128">
                  <c:v>1.6970829999999999E-5</c:v>
                </c:pt>
                <c:pt idx="29129">
                  <c:v>1.5897759999999999E-5</c:v>
                </c:pt>
                <c:pt idx="29130">
                  <c:v>1.5071179999999999E-5</c:v>
                </c:pt>
                <c:pt idx="29131">
                  <c:v>1.4349219999999999E-5</c:v>
                </c:pt>
                <c:pt idx="29132">
                  <c:v>1.418383E-5</c:v>
                </c:pt>
                <c:pt idx="29133">
                  <c:v>1.406158E-5</c:v>
                </c:pt>
                <c:pt idx="29134">
                  <c:v>1.378508E-5</c:v>
                </c:pt>
                <c:pt idx="29135">
                  <c:v>1.376004E-5</c:v>
                </c:pt>
                <c:pt idx="29136">
                  <c:v>1.3448199999999999E-5</c:v>
                </c:pt>
                <c:pt idx="29137">
                  <c:v>1.3318279999999999E-5</c:v>
                </c:pt>
                <c:pt idx="29138">
                  <c:v>1.3269359999999999E-5</c:v>
                </c:pt>
                <c:pt idx="29139">
                  <c:v>1.3254730000000001E-5</c:v>
                </c:pt>
                <c:pt idx="29140">
                  <c:v>1.314107E-5</c:v>
                </c:pt>
                <c:pt idx="29141">
                  <c:v>1.30815E-5</c:v>
                </c:pt>
                <c:pt idx="29142">
                  <c:v>1.301514E-5</c:v>
                </c:pt>
                <c:pt idx="29143">
                  <c:v>1.283551E-5</c:v>
                </c:pt>
                <c:pt idx="29144">
                  <c:v>1.2821429999999999E-5</c:v>
                </c:pt>
                <c:pt idx="29145">
                  <c:v>1.2842669999999999E-5</c:v>
                </c:pt>
                <c:pt idx="29146">
                  <c:v>1.2961109999999999E-5</c:v>
                </c:pt>
                <c:pt idx="29147">
                  <c:v>1.3032789999999999E-5</c:v>
                </c:pt>
                <c:pt idx="29148">
                  <c:v>1.301267E-5</c:v>
                </c:pt>
                <c:pt idx="29149">
                  <c:v>1.307213E-5</c:v>
                </c:pt>
                <c:pt idx="29150">
                  <c:v>1.3036109999999999E-5</c:v>
                </c:pt>
                <c:pt idx="29151">
                  <c:v>1.303767E-5</c:v>
                </c:pt>
                <c:pt idx="29152">
                  <c:v>1.3061120000000001E-5</c:v>
                </c:pt>
                <c:pt idx="29153">
                  <c:v>1.303898E-5</c:v>
                </c:pt>
                <c:pt idx="29154">
                  <c:v>1.297878E-5</c:v>
                </c:pt>
                <c:pt idx="29155">
                  <c:v>1.2971180000000001E-5</c:v>
                </c:pt>
                <c:pt idx="29156">
                  <c:v>1.2738120000000001E-5</c:v>
                </c:pt>
                <c:pt idx="29157">
                  <c:v>1.269389E-5</c:v>
                </c:pt>
                <c:pt idx="29158">
                  <c:v>1.2579699999999999E-5</c:v>
                </c:pt>
                <c:pt idx="29159">
                  <c:v>1.2579749999999999E-5</c:v>
                </c:pt>
                <c:pt idx="29160">
                  <c:v>1.2554659999999999E-5</c:v>
                </c:pt>
                <c:pt idx="29161">
                  <c:v>1.255044E-5</c:v>
                </c:pt>
                <c:pt idx="29162">
                  <c:v>1.259064E-5</c:v>
                </c:pt>
                <c:pt idx="29163">
                  <c:v>1.261073E-5</c:v>
                </c:pt>
                <c:pt idx="29164">
                  <c:v>1.271641E-5</c:v>
                </c:pt>
                <c:pt idx="29165">
                  <c:v>1.27856E-5</c:v>
                </c:pt>
                <c:pt idx="29166">
                  <c:v>1.296202E-5</c:v>
                </c:pt>
                <c:pt idx="29167">
                  <c:v>1.2993820000000001E-5</c:v>
                </c:pt>
                <c:pt idx="29168">
                  <c:v>1.301638E-5</c:v>
                </c:pt>
                <c:pt idx="29169">
                  <c:v>1.287781E-5</c:v>
                </c:pt>
                <c:pt idx="29170">
                  <c:v>1.2835980000000001E-5</c:v>
                </c:pt>
                <c:pt idx="29171">
                  <c:v>1.2840389999999999E-5</c:v>
                </c:pt>
                <c:pt idx="29172">
                  <c:v>1.280129E-5</c:v>
                </c:pt>
                <c:pt idx="29173">
                  <c:v>1.2746649999999999E-5</c:v>
                </c:pt>
                <c:pt idx="29174">
                  <c:v>1.2797889999999999E-5</c:v>
                </c:pt>
                <c:pt idx="29175">
                  <c:v>1.2919720000000001E-5</c:v>
                </c:pt>
                <c:pt idx="29176">
                  <c:v>1.304467E-5</c:v>
                </c:pt>
                <c:pt idx="29177">
                  <c:v>1.3114300000000001E-5</c:v>
                </c:pt>
                <c:pt idx="29178">
                  <c:v>1.304062E-5</c:v>
                </c:pt>
                <c:pt idx="29179">
                  <c:v>1.3054949999999999E-5</c:v>
                </c:pt>
                <c:pt idx="29180">
                  <c:v>1.294444E-5</c:v>
                </c:pt>
                <c:pt idx="29181">
                  <c:v>1.2853759999999999E-5</c:v>
                </c:pt>
                <c:pt idx="29182">
                  <c:v>1.2870079999999999E-5</c:v>
                </c:pt>
                <c:pt idx="29183">
                  <c:v>1.299287E-5</c:v>
                </c:pt>
                <c:pt idx="29184">
                  <c:v>1.3093769999999999E-5</c:v>
                </c:pt>
                <c:pt idx="29185">
                  <c:v>1.307605E-5</c:v>
                </c:pt>
                <c:pt idx="29186">
                  <c:v>1.306929E-5</c:v>
                </c:pt>
                <c:pt idx="29187">
                  <c:v>1.2880850000000001E-5</c:v>
                </c:pt>
                <c:pt idx="29188">
                  <c:v>1.2832279999999999E-5</c:v>
                </c:pt>
                <c:pt idx="29189">
                  <c:v>1.2672279999999999E-5</c:v>
                </c:pt>
                <c:pt idx="29190">
                  <c:v>1.274462E-5</c:v>
                </c:pt>
                <c:pt idx="29191">
                  <c:v>1.266997E-5</c:v>
                </c:pt>
                <c:pt idx="29192">
                  <c:v>1.2623119999999999E-5</c:v>
                </c:pt>
                <c:pt idx="29193">
                  <c:v>1.275444E-5</c:v>
                </c:pt>
                <c:pt idx="29194">
                  <c:v>1.2814769999999999E-5</c:v>
                </c:pt>
                <c:pt idx="29195">
                  <c:v>1.2785950000000001E-5</c:v>
                </c:pt>
                <c:pt idx="29196">
                  <c:v>1.282677E-5</c:v>
                </c:pt>
                <c:pt idx="29197">
                  <c:v>1.2749969999999999E-5</c:v>
                </c:pt>
                <c:pt idx="29198">
                  <c:v>1.251171E-5</c:v>
                </c:pt>
                <c:pt idx="29199">
                  <c:v>1.254538E-5</c:v>
                </c:pt>
                <c:pt idx="29200">
                  <c:v>1.2442220000000001E-5</c:v>
                </c:pt>
                <c:pt idx="29201">
                  <c:v>1.253988E-5</c:v>
                </c:pt>
                <c:pt idx="29202">
                  <c:v>1.256652E-5</c:v>
                </c:pt>
                <c:pt idx="29203">
                  <c:v>1.2606509999999999E-5</c:v>
                </c:pt>
                <c:pt idx="29204">
                  <c:v>1.2632830000000001E-5</c:v>
                </c:pt>
                <c:pt idx="29205">
                  <c:v>1.2571560000000001E-5</c:v>
                </c:pt>
                <c:pt idx="29206">
                  <c:v>1.2668230000000001E-5</c:v>
                </c:pt>
                <c:pt idx="29207">
                  <c:v>1.268813E-5</c:v>
                </c:pt>
                <c:pt idx="29208">
                  <c:v>1.26379E-5</c:v>
                </c:pt>
                <c:pt idx="29209">
                  <c:v>1.2677509999999999E-5</c:v>
                </c:pt>
                <c:pt idx="29210">
                  <c:v>1.256499E-5</c:v>
                </c:pt>
                <c:pt idx="29211">
                  <c:v>1.2492329999999999E-5</c:v>
                </c:pt>
                <c:pt idx="29212">
                  <c:v>1.2526420000000001E-5</c:v>
                </c:pt>
                <c:pt idx="29213">
                  <c:v>1.2559699999999999E-5</c:v>
                </c:pt>
                <c:pt idx="29214">
                  <c:v>1.2612779999999999E-5</c:v>
                </c:pt>
                <c:pt idx="29215">
                  <c:v>1.2746649999999999E-5</c:v>
                </c:pt>
                <c:pt idx="29216">
                  <c:v>1.2814380000000001E-5</c:v>
                </c:pt>
                <c:pt idx="29217">
                  <c:v>1.2781909999999999E-5</c:v>
                </c:pt>
                <c:pt idx="29218">
                  <c:v>1.2869180000000001E-5</c:v>
                </c:pt>
                <c:pt idx="29219">
                  <c:v>1.2728729999999999E-5</c:v>
                </c:pt>
                <c:pt idx="29220">
                  <c:v>1.271152E-5</c:v>
                </c:pt>
                <c:pt idx="29221">
                  <c:v>1.2734999999999999E-5</c:v>
                </c:pt>
                <c:pt idx="29222">
                  <c:v>1.255923E-5</c:v>
                </c:pt>
                <c:pt idx="29223">
                  <c:v>1.254673E-5</c:v>
                </c:pt>
                <c:pt idx="29224">
                  <c:v>1.2490460000000001E-5</c:v>
                </c:pt>
                <c:pt idx="29225">
                  <c:v>1.246776E-5</c:v>
                </c:pt>
                <c:pt idx="29226">
                  <c:v>1.254225E-5</c:v>
                </c:pt>
                <c:pt idx="29227">
                  <c:v>1.246986E-5</c:v>
                </c:pt>
                <c:pt idx="29228">
                  <c:v>1.24675E-5</c:v>
                </c:pt>
                <c:pt idx="29229">
                  <c:v>1.2503759999999999E-5</c:v>
                </c:pt>
                <c:pt idx="29230">
                  <c:v>1.2563280000000001E-5</c:v>
                </c:pt>
                <c:pt idx="29231">
                  <c:v>1.260269E-5</c:v>
                </c:pt>
                <c:pt idx="29232">
                  <c:v>1.2489809999999999E-5</c:v>
                </c:pt>
                <c:pt idx="29233">
                  <c:v>1.258148E-5</c:v>
                </c:pt>
                <c:pt idx="29234">
                  <c:v>1.253002E-5</c:v>
                </c:pt>
                <c:pt idx="29235">
                  <c:v>1.248158E-5</c:v>
                </c:pt>
                <c:pt idx="29236">
                  <c:v>1.239889E-5</c:v>
                </c:pt>
                <c:pt idx="29237">
                  <c:v>1.240375E-5</c:v>
                </c:pt>
                <c:pt idx="29238">
                  <c:v>1.2465399999999999E-5</c:v>
                </c:pt>
                <c:pt idx="29239">
                  <c:v>1.250387E-5</c:v>
                </c:pt>
                <c:pt idx="29240">
                  <c:v>1.250089E-5</c:v>
                </c:pt>
                <c:pt idx="29241">
                  <c:v>1.250765E-5</c:v>
                </c:pt>
                <c:pt idx="29242">
                  <c:v>1.242073E-5</c:v>
                </c:pt>
                <c:pt idx="29243">
                  <c:v>1.2280770000000001E-5</c:v>
                </c:pt>
                <c:pt idx="29244">
                  <c:v>1.239523E-5</c:v>
                </c:pt>
                <c:pt idx="29245">
                  <c:v>1.250544E-5</c:v>
                </c:pt>
                <c:pt idx="29246">
                  <c:v>1.268546E-5</c:v>
                </c:pt>
                <c:pt idx="29247">
                  <c:v>1.2825789999999999E-5</c:v>
                </c:pt>
                <c:pt idx="29248">
                  <c:v>1.276959E-5</c:v>
                </c:pt>
                <c:pt idx="29249">
                  <c:v>1.268113E-5</c:v>
                </c:pt>
                <c:pt idx="29250">
                  <c:v>1.264543E-5</c:v>
                </c:pt>
                <c:pt idx="29251">
                  <c:v>1.2588100000000001E-5</c:v>
                </c:pt>
                <c:pt idx="29252">
                  <c:v>1.248692E-5</c:v>
                </c:pt>
                <c:pt idx="29253">
                  <c:v>1.25159E-5</c:v>
                </c:pt>
                <c:pt idx="29254">
                  <c:v>1.233006E-5</c:v>
                </c:pt>
                <c:pt idx="29255">
                  <c:v>1.234288E-5</c:v>
                </c:pt>
                <c:pt idx="29256">
                  <c:v>1.2425199999999999E-5</c:v>
                </c:pt>
                <c:pt idx="29257">
                  <c:v>1.2494049999999999E-5</c:v>
                </c:pt>
                <c:pt idx="29258">
                  <c:v>1.245255E-5</c:v>
                </c:pt>
                <c:pt idx="29259">
                  <c:v>1.245851E-5</c:v>
                </c:pt>
                <c:pt idx="29260">
                  <c:v>1.266956E-5</c:v>
                </c:pt>
                <c:pt idx="29261">
                  <c:v>1.266364E-5</c:v>
                </c:pt>
                <c:pt idx="29262">
                  <c:v>1.2676399999999999E-5</c:v>
                </c:pt>
                <c:pt idx="29263">
                  <c:v>1.2537999999999999E-5</c:v>
                </c:pt>
                <c:pt idx="29264">
                  <c:v>1.236113E-5</c:v>
                </c:pt>
                <c:pt idx="29265">
                  <c:v>1.2269390000000001E-5</c:v>
                </c:pt>
                <c:pt idx="29266">
                  <c:v>1.223652E-5</c:v>
                </c:pt>
                <c:pt idx="29267">
                  <c:v>1.2262850000000001E-5</c:v>
                </c:pt>
                <c:pt idx="29268">
                  <c:v>1.222821E-5</c:v>
                </c:pt>
                <c:pt idx="29269">
                  <c:v>1.226008E-5</c:v>
                </c:pt>
                <c:pt idx="29270">
                  <c:v>1.233389E-5</c:v>
                </c:pt>
                <c:pt idx="29271">
                  <c:v>1.2329909999999999E-5</c:v>
                </c:pt>
                <c:pt idx="29272">
                  <c:v>1.2247139999999999E-5</c:v>
                </c:pt>
                <c:pt idx="29273">
                  <c:v>1.2127020000000001E-5</c:v>
                </c:pt>
                <c:pt idx="29274">
                  <c:v>1.218573E-5</c:v>
                </c:pt>
                <c:pt idx="29275">
                  <c:v>1.2209500000000001E-5</c:v>
                </c:pt>
                <c:pt idx="29276">
                  <c:v>1.226976E-5</c:v>
                </c:pt>
                <c:pt idx="29277">
                  <c:v>1.2199280000000001E-5</c:v>
                </c:pt>
                <c:pt idx="29278">
                  <c:v>1.2329E-5</c:v>
                </c:pt>
                <c:pt idx="29279">
                  <c:v>1.235588E-5</c:v>
                </c:pt>
                <c:pt idx="29280">
                  <c:v>1.236613E-5</c:v>
                </c:pt>
                <c:pt idx="29281">
                  <c:v>1.245498E-5</c:v>
                </c:pt>
                <c:pt idx="29282">
                  <c:v>1.243999E-5</c:v>
                </c:pt>
                <c:pt idx="29283">
                  <c:v>1.248268E-5</c:v>
                </c:pt>
                <c:pt idx="29284">
                  <c:v>1.251517E-5</c:v>
                </c:pt>
                <c:pt idx="29285">
                  <c:v>1.231801E-5</c:v>
                </c:pt>
                <c:pt idx="29286">
                  <c:v>1.231297E-5</c:v>
                </c:pt>
                <c:pt idx="29287">
                  <c:v>1.236813E-5</c:v>
                </c:pt>
                <c:pt idx="29288">
                  <c:v>1.2380449999999999E-5</c:v>
                </c:pt>
                <c:pt idx="29289">
                  <c:v>1.236288E-5</c:v>
                </c:pt>
                <c:pt idx="29290">
                  <c:v>1.235378E-5</c:v>
                </c:pt>
                <c:pt idx="29291">
                  <c:v>1.232866E-5</c:v>
                </c:pt>
                <c:pt idx="29292">
                  <c:v>1.2295180000000001E-5</c:v>
                </c:pt>
                <c:pt idx="29293">
                  <c:v>1.237722E-5</c:v>
                </c:pt>
                <c:pt idx="29294">
                  <c:v>1.234145E-5</c:v>
                </c:pt>
                <c:pt idx="29295">
                  <c:v>1.244047E-5</c:v>
                </c:pt>
                <c:pt idx="29296">
                  <c:v>1.2440019999999999E-5</c:v>
                </c:pt>
                <c:pt idx="29297">
                  <c:v>1.2542E-5</c:v>
                </c:pt>
                <c:pt idx="29298">
                  <c:v>1.257061E-5</c:v>
                </c:pt>
                <c:pt idx="29299">
                  <c:v>1.2635300000000001E-5</c:v>
                </c:pt>
                <c:pt idx="29300">
                  <c:v>1.2560739999999999E-5</c:v>
                </c:pt>
                <c:pt idx="29301">
                  <c:v>1.253157E-5</c:v>
                </c:pt>
                <c:pt idx="29302">
                  <c:v>1.24207E-5</c:v>
                </c:pt>
                <c:pt idx="29303">
                  <c:v>1.2362500000000001E-5</c:v>
                </c:pt>
                <c:pt idx="29304">
                  <c:v>1.225098E-5</c:v>
                </c:pt>
                <c:pt idx="29305">
                  <c:v>1.209023E-5</c:v>
                </c:pt>
                <c:pt idx="29306">
                  <c:v>1.2067599999999999E-5</c:v>
                </c:pt>
                <c:pt idx="29307">
                  <c:v>1.211951E-5</c:v>
                </c:pt>
                <c:pt idx="29308">
                  <c:v>1.2102850000000001E-5</c:v>
                </c:pt>
                <c:pt idx="29309">
                  <c:v>1.211238E-5</c:v>
                </c:pt>
                <c:pt idx="29310">
                  <c:v>1.2137530000000001E-5</c:v>
                </c:pt>
                <c:pt idx="29311">
                  <c:v>1.2173780000000001E-5</c:v>
                </c:pt>
                <c:pt idx="29312">
                  <c:v>1.2170030000000001E-5</c:v>
                </c:pt>
                <c:pt idx="29313">
                  <c:v>1.235407E-5</c:v>
                </c:pt>
                <c:pt idx="29314">
                  <c:v>1.246197E-5</c:v>
                </c:pt>
                <c:pt idx="29315">
                  <c:v>1.243994E-5</c:v>
                </c:pt>
                <c:pt idx="29316">
                  <c:v>1.2171679999999999E-5</c:v>
                </c:pt>
                <c:pt idx="29317">
                  <c:v>1.215087E-5</c:v>
                </c:pt>
                <c:pt idx="29318">
                  <c:v>1.2154049999999999E-5</c:v>
                </c:pt>
                <c:pt idx="29319">
                  <c:v>1.20431E-5</c:v>
                </c:pt>
                <c:pt idx="29320">
                  <c:v>1.207461E-5</c:v>
                </c:pt>
                <c:pt idx="29321">
                  <c:v>1.206794E-5</c:v>
                </c:pt>
                <c:pt idx="29322">
                  <c:v>1.2130070000000001E-5</c:v>
                </c:pt>
                <c:pt idx="29323">
                  <c:v>1.2142159999999999E-5</c:v>
                </c:pt>
                <c:pt idx="29324">
                  <c:v>1.218058E-5</c:v>
                </c:pt>
                <c:pt idx="29325">
                  <c:v>1.224945E-5</c:v>
                </c:pt>
                <c:pt idx="29326">
                  <c:v>1.224075E-5</c:v>
                </c:pt>
                <c:pt idx="29327">
                  <c:v>1.219019E-5</c:v>
                </c:pt>
                <c:pt idx="29328">
                  <c:v>1.2137530000000001E-5</c:v>
                </c:pt>
                <c:pt idx="29329">
                  <c:v>1.2104769999999999E-5</c:v>
                </c:pt>
                <c:pt idx="29330">
                  <c:v>1.215256E-5</c:v>
                </c:pt>
                <c:pt idx="29331">
                  <c:v>1.2241130000000001E-5</c:v>
                </c:pt>
                <c:pt idx="29332">
                  <c:v>1.221458E-5</c:v>
                </c:pt>
                <c:pt idx="29333">
                  <c:v>1.2317530000000001E-5</c:v>
                </c:pt>
                <c:pt idx="29334">
                  <c:v>1.233624E-5</c:v>
                </c:pt>
                <c:pt idx="29335">
                  <c:v>1.233074E-5</c:v>
                </c:pt>
                <c:pt idx="29336">
                  <c:v>1.239652E-5</c:v>
                </c:pt>
                <c:pt idx="29337">
                  <c:v>1.24665E-5</c:v>
                </c:pt>
                <c:pt idx="29338">
                  <c:v>1.24411E-5</c:v>
                </c:pt>
                <c:pt idx="29339">
                  <c:v>1.2472760000000001E-5</c:v>
                </c:pt>
                <c:pt idx="29340">
                  <c:v>1.239712E-5</c:v>
                </c:pt>
                <c:pt idx="29341">
                  <c:v>1.2301599999999999E-5</c:v>
                </c:pt>
                <c:pt idx="29342">
                  <c:v>1.242581E-5</c:v>
                </c:pt>
                <c:pt idx="29343">
                  <c:v>1.248272E-5</c:v>
                </c:pt>
                <c:pt idx="29344">
                  <c:v>1.260129E-5</c:v>
                </c:pt>
                <c:pt idx="29345">
                  <c:v>1.2602220000000001E-5</c:v>
                </c:pt>
                <c:pt idx="29346">
                  <c:v>1.252856E-5</c:v>
                </c:pt>
                <c:pt idx="29347">
                  <c:v>1.24263E-5</c:v>
                </c:pt>
                <c:pt idx="29348">
                  <c:v>1.228236E-5</c:v>
                </c:pt>
                <c:pt idx="29349">
                  <c:v>1.2253359999999999E-5</c:v>
                </c:pt>
                <c:pt idx="29350">
                  <c:v>1.2296829999999999E-5</c:v>
                </c:pt>
                <c:pt idx="29351">
                  <c:v>1.2333370000000001E-5</c:v>
                </c:pt>
                <c:pt idx="29352">
                  <c:v>1.2353909999999999E-5</c:v>
                </c:pt>
                <c:pt idx="29353">
                  <c:v>1.236165E-5</c:v>
                </c:pt>
                <c:pt idx="29354">
                  <c:v>1.2302830000000001E-5</c:v>
                </c:pt>
                <c:pt idx="29355">
                  <c:v>1.232316E-5</c:v>
                </c:pt>
                <c:pt idx="29356">
                  <c:v>1.231519E-5</c:v>
                </c:pt>
                <c:pt idx="29357">
                  <c:v>1.229606E-5</c:v>
                </c:pt>
                <c:pt idx="29358">
                  <c:v>1.2269269999999999E-5</c:v>
                </c:pt>
                <c:pt idx="29359">
                  <c:v>1.227129E-5</c:v>
                </c:pt>
                <c:pt idx="29360">
                  <c:v>1.234505E-5</c:v>
                </c:pt>
                <c:pt idx="29361">
                  <c:v>1.235459E-5</c:v>
                </c:pt>
                <c:pt idx="29362">
                  <c:v>1.236653E-5</c:v>
                </c:pt>
                <c:pt idx="29363">
                  <c:v>1.2406939999999999E-5</c:v>
                </c:pt>
                <c:pt idx="29364">
                  <c:v>1.241092E-5</c:v>
                </c:pt>
                <c:pt idx="29365">
                  <c:v>1.2255709999999999E-5</c:v>
                </c:pt>
                <c:pt idx="29366">
                  <c:v>1.229791E-5</c:v>
                </c:pt>
                <c:pt idx="29367">
                  <c:v>1.231425E-5</c:v>
                </c:pt>
                <c:pt idx="29368">
                  <c:v>1.2215580000000001E-5</c:v>
                </c:pt>
                <c:pt idx="29369">
                  <c:v>1.2296129999999999E-5</c:v>
                </c:pt>
                <c:pt idx="29370">
                  <c:v>1.227689E-5</c:v>
                </c:pt>
                <c:pt idx="29371">
                  <c:v>1.2229720000000001E-5</c:v>
                </c:pt>
                <c:pt idx="29372">
                  <c:v>1.220835E-5</c:v>
                </c:pt>
                <c:pt idx="29373">
                  <c:v>1.23632E-5</c:v>
                </c:pt>
                <c:pt idx="29374">
                  <c:v>1.235723E-5</c:v>
                </c:pt>
                <c:pt idx="29375">
                  <c:v>1.232031E-5</c:v>
                </c:pt>
                <c:pt idx="29376">
                  <c:v>1.2245319999999999E-5</c:v>
                </c:pt>
                <c:pt idx="29377">
                  <c:v>1.225442E-5</c:v>
                </c:pt>
                <c:pt idx="29378">
                  <c:v>1.237787E-5</c:v>
                </c:pt>
                <c:pt idx="29379">
                  <c:v>1.2420139999999999E-5</c:v>
                </c:pt>
                <c:pt idx="29380">
                  <c:v>1.242793E-5</c:v>
                </c:pt>
                <c:pt idx="29381">
                  <c:v>1.228667E-5</c:v>
                </c:pt>
                <c:pt idx="29382">
                  <c:v>1.225793E-5</c:v>
                </c:pt>
                <c:pt idx="29383">
                  <c:v>1.198665E-5</c:v>
                </c:pt>
                <c:pt idx="29384">
                  <c:v>1.1879720000000001E-5</c:v>
                </c:pt>
                <c:pt idx="29385">
                  <c:v>1.182784E-5</c:v>
                </c:pt>
                <c:pt idx="29386">
                  <c:v>1.185247E-5</c:v>
                </c:pt>
                <c:pt idx="29387">
                  <c:v>1.198322E-5</c:v>
                </c:pt>
                <c:pt idx="29388">
                  <c:v>1.191838E-5</c:v>
                </c:pt>
                <c:pt idx="29389">
                  <c:v>1.200154E-5</c:v>
                </c:pt>
                <c:pt idx="29390">
                  <c:v>1.2149979999999999E-5</c:v>
                </c:pt>
                <c:pt idx="29391">
                  <c:v>1.215011E-5</c:v>
                </c:pt>
                <c:pt idx="29392">
                  <c:v>1.2204150000000001E-5</c:v>
                </c:pt>
                <c:pt idx="29393">
                  <c:v>1.2264379999999999E-5</c:v>
                </c:pt>
                <c:pt idx="29394">
                  <c:v>1.2130899999999999E-5</c:v>
                </c:pt>
                <c:pt idx="29395">
                  <c:v>1.206579E-5</c:v>
                </c:pt>
                <c:pt idx="29396">
                  <c:v>1.210996E-5</c:v>
                </c:pt>
                <c:pt idx="29397">
                  <c:v>1.208959E-5</c:v>
                </c:pt>
                <c:pt idx="29398">
                  <c:v>1.18282E-5</c:v>
                </c:pt>
                <c:pt idx="29399">
                  <c:v>1.190119E-5</c:v>
                </c:pt>
                <c:pt idx="29400">
                  <c:v>1.1884059999999999E-5</c:v>
                </c:pt>
                <c:pt idx="29401">
                  <c:v>1.193914E-5</c:v>
                </c:pt>
                <c:pt idx="29402">
                  <c:v>1.2046840000000001E-5</c:v>
                </c:pt>
                <c:pt idx="29403">
                  <c:v>1.21668E-5</c:v>
                </c:pt>
                <c:pt idx="29404">
                  <c:v>1.2244350000000001E-5</c:v>
                </c:pt>
                <c:pt idx="29405">
                  <c:v>1.225168E-5</c:v>
                </c:pt>
                <c:pt idx="29406">
                  <c:v>1.2215360000000001E-5</c:v>
                </c:pt>
                <c:pt idx="29407">
                  <c:v>1.2106609999999999E-5</c:v>
                </c:pt>
                <c:pt idx="29408">
                  <c:v>1.2003830000000001E-5</c:v>
                </c:pt>
                <c:pt idx="29409">
                  <c:v>1.2000730000000001E-5</c:v>
                </c:pt>
                <c:pt idx="29410">
                  <c:v>1.194323E-5</c:v>
                </c:pt>
                <c:pt idx="29411">
                  <c:v>1.1862650000000001E-5</c:v>
                </c:pt>
                <c:pt idx="29412">
                  <c:v>1.195231E-5</c:v>
                </c:pt>
                <c:pt idx="29413">
                  <c:v>1.187245E-5</c:v>
                </c:pt>
                <c:pt idx="29414">
                  <c:v>1.19381E-5</c:v>
                </c:pt>
                <c:pt idx="29415">
                  <c:v>1.1938760000000001E-5</c:v>
                </c:pt>
                <c:pt idx="29416">
                  <c:v>1.1845509999999999E-5</c:v>
                </c:pt>
                <c:pt idx="29417">
                  <c:v>1.1787969999999999E-5</c:v>
                </c:pt>
                <c:pt idx="29418">
                  <c:v>1.175483E-5</c:v>
                </c:pt>
                <c:pt idx="29419">
                  <c:v>1.16072E-5</c:v>
                </c:pt>
                <c:pt idx="29420">
                  <c:v>1.17511E-5</c:v>
                </c:pt>
                <c:pt idx="29421">
                  <c:v>1.1828820000000001E-5</c:v>
                </c:pt>
                <c:pt idx="29422">
                  <c:v>1.1777530000000001E-5</c:v>
                </c:pt>
                <c:pt idx="29423">
                  <c:v>1.1862679999999999E-5</c:v>
                </c:pt>
                <c:pt idx="29424">
                  <c:v>1.190199E-5</c:v>
                </c:pt>
                <c:pt idx="29425">
                  <c:v>1.192214E-5</c:v>
                </c:pt>
                <c:pt idx="29426">
                  <c:v>1.188214E-5</c:v>
                </c:pt>
                <c:pt idx="29427">
                  <c:v>1.192938E-5</c:v>
                </c:pt>
                <c:pt idx="29428">
                  <c:v>1.1816569999999999E-5</c:v>
                </c:pt>
                <c:pt idx="29429">
                  <c:v>1.168448E-5</c:v>
                </c:pt>
                <c:pt idx="29430">
                  <c:v>1.170807E-5</c:v>
                </c:pt>
                <c:pt idx="29431">
                  <c:v>1.165983E-5</c:v>
                </c:pt>
                <c:pt idx="29432">
                  <c:v>1.152649E-5</c:v>
                </c:pt>
                <c:pt idx="29433">
                  <c:v>1.165518E-5</c:v>
                </c:pt>
                <c:pt idx="29434">
                  <c:v>1.1727139999999999E-5</c:v>
                </c:pt>
                <c:pt idx="29435">
                  <c:v>1.1653710000000001E-5</c:v>
                </c:pt>
                <c:pt idx="29436">
                  <c:v>1.1639599999999999E-5</c:v>
                </c:pt>
                <c:pt idx="29437">
                  <c:v>1.163794E-5</c:v>
                </c:pt>
                <c:pt idx="29438">
                  <c:v>1.1689919999999999E-5</c:v>
                </c:pt>
                <c:pt idx="29439">
                  <c:v>1.173069E-5</c:v>
                </c:pt>
                <c:pt idx="29440">
                  <c:v>1.1732419999999999E-5</c:v>
                </c:pt>
                <c:pt idx="29441">
                  <c:v>1.180379E-5</c:v>
                </c:pt>
                <c:pt idx="29442">
                  <c:v>1.1844469999999999E-5</c:v>
                </c:pt>
                <c:pt idx="29443">
                  <c:v>1.1894329999999999E-5</c:v>
                </c:pt>
                <c:pt idx="29444">
                  <c:v>1.190212E-5</c:v>
                </c:pt>
                <c:pt idx="29445">
                  <c:v>1.185969E-5</c:v>
                </c:pt>
                <c:pt idx="29446">
                  <c:v>1.17566E-5</c:v>
                </c:pt>
                <c:pt idx="29447">
                  <c:v>1.1646930000000001E-5</c:v>
                </c:pt>
                <c:pt idx="29448">
                  <c:v>1.1624969999999999E-5</c:v>
                </c:pt>
                <c:pt idx="29449">
                  <c:v>1.1649769999999999E-5</c:v>
                </c:pt>
                <c:pt idx="29450">
                  <c:v>1.167315E-5</c:v>
                </c:pt>
                <c:pt idx="29451">
                  <c:v>1.1767430000000001E-5</c:v>
                </c:pt>
                <c:pt idx="29452">
                  <c:v>1.1772760000000001E-5</c:v>
                </c:pt>
                <c:pt idx="29453">
                  <c:v>1.1873860000000001E-5</c:v>
                </c:pt>
                <c:pt idx="29454">
                  <c:v>1.1839110000000001E-5</c:v>
                </c:pt>
                <c:pt idx="29455">
                  <c:v>1.183097E-5</c:v>
                </c:pt>
                <c:pt idx="29456">
                  <c:v>1.183414E-5</c:v>
                </c:pt>
                <c:pt idx="29457">
                  <c:v>1.1884399999999999E-5</c:v>
                </c:pt>
                <c:pt idx="29458">
                  <c:v>1.186194E-5</c:v>
                </c:pt>
                <c:pt idx="29459">
                  <c:v>1.192865E-5</c:v>
                </c:pt>
                <c:pt idx="29460">
                  <c:v>1.193774E-5</c:v>
                </c:pt>
                <c:pt idx="29461">
                  <c:v>1.1823619999999999E-5</c:v>
                </c:pt>
                <c:pt idx="29462">
                  <c:v>1.174788E-5</c:v>
                </c:pt>
                <c:pt idx="29463">
                  <c:v>1.1804849999999999E-5</c:v>
                </c:pt>
                <c:pt idx="29464">
                  <c:v>1.1704109999999999E-5</c:v>
                </c:pt>
                <c:pt idx="29465">
                  <c:v>1.1727429999999999E-5</c:v>
                </c:pt>
                <c:pt idx="29466">
                  <c:v>1.178784E-5</c:v>
                </c:pt>
                <c:pt idx="29467">
                  <c:v>1.178657E-5</c:v>
                </c:pt>
                <c:pt idx="29468">
                  <c:v>1.1861589999999999E-5</c:v>
                </c:pt>
                <c:pt idx="29469">
                  <c:v>1.177202E-5</c:v>
                </c:pt>
                <c:pt idx="29470">
                  <c:v>1.16841E-5</c:v>
                </c:pt>
                <c:pt idx="29471">
                  <c:v>1.16011E-5</c:v>
                </c:pt>
                <c:pt idx="29472">
                  <c:v>1.1798450000000001E-5</c:v>
                </c:pt>
                <c:pt idx="29473">
                  <c:v>1.192589E-5</c:v>
                </c:pt>
                <c:pt idx="29474">
                  <c:v>1.206509E-5</c:v>
                </c:pt>
                <c:pt idx="29475">
                  <c:v>1.203356E-5</c:v>
                </c:pt>
                <c:pt idx="29476">
                  <c:v>1.192447E-5</c:v>
                </c:pt>
                <c:pt idx="29477">
                  <c:v>1.171589E-5</c:v>
                </c:pt>
                <c:pt idx="29478">
                  <c:v>1.179662E-5</c:v>
                </c:pt>
                <c:pt idx="29479">
                  <c:v>1.18754E-5</c:v>
                </c:pt>
                <c:pt idx="29480">
                  <c:v>1.195331E-5</c:v>
                </c:pt>
                <c:pt idx="29481">
                  <c:v>1.188344E-5</c:v>
                </c:pt>
                <c:pt idx="29482">
                  <c:v>1.187645E-5</c:v>
                </c:pt>
                <c:pt idx="29483">
                  <c:v>1.174911E-5</c:v>
                </c:pt>
                <c:pt idx="29484">
                  <c:v>1.172816E-5</c:v>
                </c:pt>
                <c:pt idx="29485">
                  <c:v>1.173391E-5</c:v>
                </c:pt>
                <c:pt idx="29486">
                  <c:v>1.165595E-5</c:v>
                </c:pt>
                <c:pt idx="29487">
                  <c:v>1.1593099999999999E-5</c:v>
                </c:pt>
                <c:pt idx="29488">
                  <c:v>1.162137E-5</c:v>
                </c:pt>
                <c:pt idx="29489">
                  <c:v>1.1657349999999999E-5</c:v>
                </c:pt>
                <c:pt idx="29490">
                  <c:v>1.159008E-5</c:v>
                </c:pt>
                <c:pt idx="29491">
                  <c:v>1.151981E-5</c:v>
                </c:pt>
                <c:pt idx="29492">
                  <c:v>1.152683E-5</c:v>
                </c:pt>
                <c:pt idx="29493">
                  <c:v>1.157194E-5</c:v>
                </c:pt>
                <c:pt idx="29494">
                  <c:v>1.16206E-5</c:v>
                </c:pt>
                <c:pt idx="29495">
                  <c:v>1.168428E-5</c:v>
                </c:pt>
                <c:pt idx="29496">
                  <c:v>1.1703260000000001E-5</c:v>
                </c:pt>
                <c:pt idx="29497">
                  <c:v>1.1720309999999999E-5</c:v>
                </c:pt>
                <c:pt idx="29498">
                  <c:v>1.17471E-5</c:v>
                </c:pt>
                <c:pt idx="29499">
                  <c:v>1.165905E-5</c:v>
                </c:pt>
                <c:pt idx="29500">
                  <c:v>1.155967E-5</c:v>
                </c:pt>
                <c:pt idx="29501">
                  <c:v>1.1589560000000001E-5</c:v>
                </c:pt>
                <c:pt idx="29502">
                  <c:v>1.163941E-5</c:v>
                </c:pt>
                <c:pt idx="29503">
                  <c:v>1.1697839999999999E-5</c:v>
                </c:pt>
                <c:pt idx="29504">
                  <c:v>1.1660590000000001E-5</c:v>
                </c:pt>
                <c:pt idx="29505">
                  <c:v>1.161989E-5</c:v>
                </c:pt>
                <c:pt idx="29506">
                  <c:v>1.166848E-5</c:v>
                </c:pt>
                <c:pt idx="29507">
                  <c:v>1.16242E-5</c:v>
                </c:pt>
                <c:pt idx="29508">
                  <c:v>1.1626760000000001E-5</c:v>
                </c:pt>
                <c:pt idx="29509">
                  <c:v>1.167162E-5</c:v>
                </c:pt>
                <c:pt idx="29510">
                  <c:v>1.162259E-5</c:v>
                </c:pt>
                <c:pt idx="29511">
                  <c:v>1.153392E-5</c:v>
                </c:pt>
                <c:pt idx="29512">
                  <c:v>1.15457E-5</c:v>
                </c:pt>
                <c:pt idx="29513">
                  <c:v>1.1684229999999999E-5</c:v>
                </c:pt>
                <c:pt idx="29514">
                  <c:v>1.187298E-5</c:v>
                </c:pt>
                <c:pt idx="29515">
                  <c:v>1.207209E-5</c:v>
                </c:pt>
                <c:pt idx="29516">
                  <c:v>1.199251E-5</c:v>
                </c:pt>
                <c:pt idx="29517">
                  <c:v>1.199222E-5</c:v>
                </c:pt>
                <c:pt idx="29518">
                  <c:v>1.1916410000000001E-5</c:v>
                </c:pt>
                <c:pt idx="29519">
                  <c:v>1.18494E-5</c:v>
                </c:pt>
                <c:pt idx="29520">
                  <c:v>1.190751E-5</c:v>
                </c:pt>
                <c:pt idx="29521">
                  <c:v>1.1831240000000001E-5</c:v>
                </c:pt>
                <c:pt idx="29522">
                  <c:v>1.181494E-5</c:v>
                </c:pt>
                <c:pt idx="29523">
                  <c:v>1.1750409999999999E-5</c:v>
                </c:pt>
                <c:pt idx="29524">
                  <c:v>1.171577E-5</c:v>
                </c:pt>
                <c:pt idx="29525">
                  <c:v>1.1772930000000001E-5</c:v>
                </c:pt>
                <c:pt idx="29526">
                  <c:v>1.186341E-5</c:v>
                </c:pt>
                <c:pt idx="29527">
                  <c:v>1.1866649999999999E-5</c:v>
                </c:pt>
                <c:pt idx="29528">
                  <c:v>1.1934260000000001E-5</c:v>
                </c:pt>
                <c:pt idx="29529">
                  <c:v>1.1796660000000001E-5</c:v>
                </c:pt>
                <c:pt idx="29530">
                  <c:v>1.174188E-5</c:v>
                </c:pt>
                <c:pt idx="29531">
                  <c:v>1.168184E-5</c:v>
                </c:pt>
                <c:pt idx="29532">
                  <c:v>1.1660689999999999E-5</c:v>
                </c:pt>
                <c:pt idx="29533">
                  <c:v>1.182542E-5</c:v>
                </c:pt>
                <c:pt idx="29534">
                  <c:v>1.1778570000000001E-5</c:v>
                </c:pt>
                <c:pt idx="29535">
                  <c:v>1.1749369999999999E-5</c:v>
                </c:pt>
                <c:pt idx="29536">
                  <c:v>1.182017E-5</c:v>
                </c:pt>
                <c:pt idx="29537">
                  <c:v>1.178898E-5</c:v>
                </c:pt>
                <c:pt idx="29538">
                  <c:v>1.188363E-5</c:v>
                </c:pt>
                <c:pt idx="29539">
                  <c:v>1.1908519999999999E-5</c:v>
                </c:pt>
                <c:pt idx="29540">
                  <c:v>1.194112E-5</c:v>
                </c:pt>
                <c:pt idx="29541">
                  <c:v>1.1913679999999999E-5</c:v>
                </c:pt>
                <c:pt idx="29542">
                  <c:v>1.191309E-5</c:v>
                </c:pt>
                <c:pt idx="29543">
                  <c:v>1.184394E-5</c:v>
                </c:pt>
                <c:pt idx="29544">
                  <c:v>1.190861E-5</c:v>
                </c:pt>
                <c:pt idx="29545">
                  <c:v>1.1862310000000001E-5</c:v>
                </c:pt>
                <c:pt idx="29546">
                  <c:v>1.176221E-5</c:v>
                </c:pt>
                <c:pt idx="29547">
                  <c:v>1.1674349999999999E-5</c:v>
                </c:pt>
                <c:pt idx="29548">
                  <c:v>1.162115E-5</c:v>
                </c:pt>
                <c:pt idx="29549">
                  <c:v>1.162363E-5</c:v>
                </c:pt>
                <c:pt idx="29550">
                  <c:v>1.1637460000000001E-5</c:v>
                </c:pt>
                <c:pt idx="29551">
                  <c:v>1.179444E-5</c:v>
                </c:pt>
                <c:pt idx="29552">
                  <c:v>1.175287E-5</c:v>
                </c:pt>
                <c:pt idx="29553">
                  <c:v>1.1815649999999999E-5</c:v>
                </c:pt>
                <c:pt idx="29554">
                  <c:v>1.1955089999999999E-5</c:v>
                </c:pt>
                <c:pt idx="29555">
                  <c:v>1.19472E-5</c:v>
                </c:pt>
                <c:pt idx="29556">
                  <c:v>1.17936E-5</c:v>
                </c:pt>
                <c:pt idx="29557">
                  <c:v>1.1838870000000001E-5</c:v>
                </c:pt>
                <c:pt idx="29558">
                  <c:v>1.192161E-5</c:v>
                </c:pt>
                <c:pt idx="29559">
                  <c:v>1.1819789999999999E-5</c:v>
                </c:pt>
                <c:pt idx="29560">
                  <c:v>1.167911E-5</c:v>
                </c:pt>
                <c:pt idx="29561">
                  <c:v>1.158134E-5</c:v>
                </c:pt>
                <c:pt idx="29562">
                  <c:v>1.172783E-5</c:v>
                </c:pt>
                <c:pt idx="29563">
                  <c:v>1.190604E-5</c:v>
                </c:pt>
                <c:pt idx="29564">
                  <c:v>1.1981990000000001E-5</c:v>
                </c:pt>
                <c:pt idx="29565">
                  <c:v>1.205082E-5</c:v>
                </c:pt>
                <c:pt idx="29566">
                  <c:v>1.2064159999999999E-5</c:v>
                </c:pt>
                <c:pt idx="29567">
                  <c:v>1.2032119999999999E-5</c:v>
                </c:pt>
                <c:pt idx="29568">
                  <c:v>1.1895469999999999E-5</c:v>
                </c:pt>
                <c:pt idx="29569">
                  <c:v>1.1736899999999999E-5</c:v>
                </c:pt>
                <c:pt idx="29570">
                  <c:v>1.169625E-5</c:v>
                </c:pt>
                <c:pt idx="29571">
                  <c:v>1.163396E-5</c:v>
                </c:pt>
                <c:pt idx="29572">
                  <c:v>1.164002E-5</c:v>
                </c:pt>
                <c:pt idx="29573">
                  <c:v>1.1635649999999999E-5</c:v>
                </c:pt>
                <c:pt idx="29574">
                  <c:v>1.167036E-5</c:v>
                </c:pt>
                <c:pt idx="29575">
                  <c:v>1.165651E-5</c:v>
                </c:pt>
                <c:pt idx="29576">
                  <c:v>1.184015E-5</c:v>
                </c:pt>
                <c:pt idx="29577">
                  <c:v>1.1762929999999999E-5</c:v>
                </c:pt>
                <c:pt idx="29578">
                  <c:v>1.172848E-5</c:v>
                </c:pt>
                <c:pt idx="29579">
                  <c:v>1.1659429999999999E-5</c:v>
                </c:pt>
                <c:pt idx="29580">
                  <c:v>1.168816E-5</c:v>
                </c:pt>
                <c:pt idx="29581">
                  <c:v>1.17845E-5</c:v>
                </c:pt>
                <c:pt idx="29582">
                  <c:v>1.175366E-5</c:v>
                </c:pt>
                <c:pt idx="29583">
                  <c:v>1.163147E-5</c:v>
                </c:pt>
                <c:pt idx="29584">
                  <c:v>1.1544909999999999E-5</c:v>
                </c:pt>
                <c:pt idx="29585">
                  <c:v>1.1544719999999999E-5</c:v>
                </c:pt>
                <c:pt idx="29586">
                  <c:v>1.14721E-5</c:v>
                </c:pt>
                <c:pt idx="29587">
                  <c:v>1.144237E-5</c:v>
                </c:pt>
                <c:pt idx="29588">
                  <c:v>1.1420240000000001E-5</c:v>
                </c:pt>
                <c:pt idx="29589">
                  <c:v>1.147096E-5</c:v>
                </c:pt>
                <c:pt idx="29590">
                  <c:v>1.145786E-5</c:v>
                </c:pt>
                <c:pt idx="29591">
                  <c:v>1.147639E-5</c:v>
                </c:pt>
                <c:pt idx="29592">
                  <c:v>1.149928E-5</c:v>
                </c:pt>
                <c:pt idx="29593">
                  <c:v>1.139943E-5</c:v>
                </c:pt>
                <c:pt idx="29594">
                  <c:v>1.1337880000000001E-5</c:v>
                </c:pt>
                <c:pt idx="29595">
                  <c:v>1.1384019999999999E-5</c:v>
                </c:pt>
                <c:pt idx="29596">
                  <c:v>1.118962E-5</c:v>
                </c:pt>
                <c:pt idx="29597">
                  <c:v>1.121868E-5</c:v>
                </c:pt>
                <c:pt idx="29598">
                  <c:v>1.120093E-5</c:v>
                </c:pt>
                <c:pt idx="29599">
                  <c:v>1.12066E-5</c:v>
                </c:pt>
                <c:pt idx="29600">
                  <c:v>1.126096E-5</c:v>
                </c:pt>
                <c:pt idx="29601">
                  <c:v>1.1310470000000001E-5</c:v>
                </c:pt>
                <c:pt idx="29602">
                  <c:v>1.133427E-5</c:v>
                </c:pt>
                <c:pt idx="29603">
                  <c:v>1.1398350000000001E-5</c:v>
                </c:pt>
                <c:pt idx="29604">
                  <c:v>1.1314320000000001E-5</c:v>
                </c:pt>
                <c:pt idx="29605">
                  <c:v>1.1392200000000001E-5</c:v>
                </c:pt>
                <c:pt idx="29606">
                  <c:v>1.1434919999999999E-5</c:v>
                </c:pt>
                <c:pt idx="29607">
                  <c:v>1.145808E-5</c:v>
                </c:pt>
                <c:pt idx="29608">
                  <c:v>1.1524880000000001E-5</c:v>
                </c:pt>
                <c:pt idx="29609">
                  <c:v>1.1585229999999999E-5</c:v>
                </c:pt>
                <c:pt idx="29610">
                  <c:v>1.1647680000000001E-5</c:v>
                </c:pt>
                <c:pt idx="29611">
                  <c:v>1.171342E-5</c:v>
                </c:pt>
                <c:pt idx="29612">
                  <c:v>1.1696040000000001E-5</c:v>
                </c:pt>
                <c:pt idx="29613">
                  <c:v>1.164535E-5</c:v>
                </c:pt>
                <c:pt idx="29614">
                  <c:v>1.161198E-5</c:v>
                </c:pt>
                <c:pt idx="29615">
                  <c:v>1.1434629999999999E-5</c:v>
                </c:pt>
                <c:pt idx="29616">
                  <c:v>1.1360620000000001E-5</c:v>
                </c:pt>
                <c:pt idx="29617">
                  <c:v>1.1514660000000001E-5</c:v>
                </c:pt>
                <c:pt idx="29618">
                  <c:v>1.157192E-5</c:v>
                </c:pt>
                <c:pt idx="29619">
                  <c:v>1.168968E-5</c:v>
                </c:pt>
                <c:pt idx="29620">
                  <c:v>1.1642989999999999E-5</c:v>
                </c:pt>
                <c:pt idx="29621">
                  <c:v>1.160117E-5</c:v>
                </c:pt>
                <c:pt idx="29622">
                  <c:v>1.163745E-5</c:v>
                </c:pt>
                <c:pt idx="29623">
                  <c:v>1.146406E-5</c:v>
                </c:pt>
                <c:pt idx="29624">
                  <c:v>1.143168E-5</c:v>
                </c:pt>
                <c:pt idx="29625">
                  <c:v>1.1283540000000001E-5</c:v>
                </c:pt>
                <c:pt idx="29626">
                  <c:v>1.1328970000000001E-5</c:v>
                </c:pt>
                <c:pt idx="29627">
                  <c:v>1.1406489999999999E-5</c:v>
                </c:pt>
                <c:pt idx="29628">
                  <c:v>1.135979E-5</c:v>
                </c:pt>
                <c:pt idx="29629">
                  <c:v>1.1402759999999999E-5</c:v>
                </c:pt>
                <c:pt idx="29630">
                  <c:v>1.141096E-5</c:v>
                </c:pt>
                <c:pt idx="29631">
                  <c:v>1.145358E-5</c:v>
                </c:pt>
                <c:pt idx="29632">
                  <c:v>1.1419780000000001E-5</c:v>
                </c:pt>
                <c:pt idx="29633">
                  <c:v>1.14947E-5</c:v>
                </c:pt>
                <c:pt idx="29634">
                  <c:v>1.147275E-5</c:v>
                </c:pt>
                <c:pt idx="29635">
                  <c:v>1.1435160000000001E-5</c:v>
                </c:pt>
                <c:pt idx="29636">
                  <c:v>1.145554E-5</c:v>
                </c:pt>
                <c:pt idx="29637">
                  <c:v>1.1411019999999999E-5</c:v>
                </c:pt>
                <c:pt idx="29638">
                  <c:v>1.1395279999999999E-5</c:v>
                </c:pt>
                <c:pt idx="29639">
                  <c:v>1.1301439999999999E-5</c:v>
                </c:pt>
                <c:pt idx="29640">
                  <c:v>1.1235669999999999E-5</c:v>
                </c:pt>
                <c:pt idx="29641">
                  <c:v>1.1165729999999999E-5</c:v>
                </c:pt>
                <c:pt idx="29642">
                  <c:v>1.112217E-5</c:v>
                </c:pt>
                <c:pt idx="29643">
                  <c:v>1.111753E-5</c:v>
                </c:pt>
                <c:pt idx="29644">
                  <c:v>1.1194259999999999E-5</c:v>
                </c:pt>
                <c:pt idx="29645">
                  <c:v>1.141299E-5</c:v>
                </c:pt>
                <c:pt idx="29646">
                  <c:v>1.1461969999999999E-5</c:v>
                </c:pt>
                <c:pt idx="29647">
                  <c:v>1.1377620000000001E-5</c:v>
                </c:pt>
                <c:pt idx="29648">
                  <c:v>1.1323810000000001E-5</c:v>
                </c:pt>
                <c:pt idx="29649">
                  <c:v>1.137049E-5</c:v>
                </c:pt>
                <c:pt idx="29650">
                  <c:v>1.134925E-5</c:v>
                </c:pt>
                <c:pt idx="29651">
                  <c:v>1.1428450000000001E-5</c:v>
                </c:pt>
                <c:pt idx="29652">
                  <c:v>1.143254E-5</c:v>
                </c:pt>
                <c:pt idx="29653">
                  <c:v>1.1410120000000001E-5</c:v>
                </c:pt>
                <c:pt idx="29654">
                  <c:v>1.138872E-5</c:v>
                </c:pt>
                <c:pt idx="29655">
                  <c:v>1.135344E-5</c:v>
                </c:pt>
                <c:pt idx="29656">
                  <c:v>1.137778E-5</c:v>
                </c:pt>
                <c:pt idx="29657">
                  <c:v>1.1409610000000001E-5</c:v>
                </c:pt>
                <c:pt idx="29658">
                  <c:v>1.134364E-5</c:v>
                </c:pt>
                <c:pt idx="29659">
                  <c:v>1.129603E-5</c:v>
                </c:pt>
                <c:pt idx="29660">
                  <c:v>1.1340450000000001E-5</c:v>
                </c:pt>
                <c:pt idx="29661">
                  <c:v>1.135633E-5</c:v>
                </c:pt>
                <c:pt idx="29662">
                  <c:v>1.1387E-5</c:v>
                </c:pt>
                <c:pt idx="29663">
                  <c:v>1.1165659999999999E-5</c:v>
                </c:pt>
                <c:pt idx="29664">
                  <c:v>1.113217E-5</c:v>
                </c:pt>
                <c:pt idx="29665">
                  <c:v>1.1121750000000001E-5</c:v>
                </c:pt>
                <c:pt idx="29666">
                  <c:v>1.1161759999999999E-5</c:v>
                </c:pt>
                <c:pt idx="29667">
                  <c:v>1.120245E-5</c:v>
                </c:pt>
                <c:pt idx="29668">
                  <c:v>1.112556E-5</c:v>
                </c:pt>
                <c:pt idx="29669">
                  <c:v>1.1137900000000001E-5</c:v>
                </c:pt>
                <c:pt idx="29670">
                  <c:v>1.120599E-5</c:v>
                </c:pt>
                <c:pt idx="29671">
                  <c:v>1.113211E-5</c:v>
                </c:pt>
                <c:pt idx="29672">
                  <c:v>1.103241E-5</c:v>
                </c:pt>
                <c:pt idx="29673">
                  <c:v>1.0981639999999999E-5</c:v>
                </c:pt>
                <c:pt idx="29674">
                  <c:v>1.095641E-5</c:v>
                </c:pt>
                <c:pt idx="29675">
                  <c:v>1.0906030000000001E-5</c:v>
                </c:pt>
                <c:pt idx="29676">
                  <c:v>1.102103E-5</c:v>
                </c:pt>
                <c:pt idx="29677">
                  <c:v>1.1106209999999999E-5</c:v>
                </c:pt>
                <c:pt idx="29678">
                  <c:v>1.106357E-5</c:v>
                </c:pt>
                <c:pt idx="29679">
                  <c:v>1.103788E-5</c:v>
                </c:pt>
                <c:pt idx="29680">
                  <c:v>1.112946E-5</c:v>
                </c:pt>
                <c:pt idx="29681">
                  <c:v>1.1132409999999999E-5</c:v>
                </c:pt>
                <c:pt idx="29682">
                  <c:v>1.0996600000000001E-5</c:v>
                </c:pt>
                <c:pt idx="29683">
                  <c:v>1.116463E-5</c:v>
                </c:pt>
                <c:pt idx="29684">
                  <c:v>1.120935E-5</c:v>
                </c:pt>
                <c:pt idx="29685">
                  <c:v>1.121182E-5</c:v>
                </c:pt>
                <c:pt idx="29686">
                  <c:v>1.121383E-5</c:v>
                </c:pt>
                <c:pt idx="29687">
                  <c:v>1.115942E-5</c:v>
                </c:pt>
                <c:pt idx="29688">
                  <c:v>1.105265E-5</c:v>
                </c:pt>
                <c:pt idx="29689">
                  <c:v>1.0931120000000001E-5</c:v>
                </c:pt>
                <c:pt idx="29690">
                  <c:v>1.082834E-5</c:v>
                </c:pt>
                <c:pt idx="29691">
                  <c:v>1.0767659999999999E-5</c:v>
                </c:pt>
                <c:pt idx="29692">
                  <c:v>1.080152E-5</c:v>
                </c:pt>
                <c:pt idx="29693">
                  <c:v>1.080818E-5</c:v>
                </c:pt>
                <c:pt idx="29694">
                  <c:v>1.083594E-5</c:v>
                </c:pt>
                <c:pt idx="29695">
                  <c:v>1.088468E-5</c:v>
                </c:pt>
                <c:pt idx="29696">
                  <c:v>1.091144E-5</c:v>
                </c:pt>
                <c:pt idx="29697">
                  <c:v>1.101729E-5</c:v>
                </c:pt>
                <c:pt idx="29698">
                  <c:v>1.097981E-5</c:v>
                </c:pt>
                <c:pt idx="29699">
                  <c:v>1.11076E-5</c:v>
                </c:pt>
                <c:pt idx="29700">
                  <c:v>1.116729E-5</c:v>
                </c:pt>
                <c:pt idx="29701">
                  <c:v>1.1117680000000001E-5</c:v>
                </c:pt>
                <c:pt idx="29702">
                  <c:v>1.1104630000000001E-5</c:v>
                </c:pt>
                <c:pt idx="29703">
                  <c:v>1.105723E-5</c:v>
                </c:pt>
                <c:pt idx="29704">
                  <c:v>1.09475E-5</c:v>
                </c:pt>
                <c:pt idx="29705">
                  <c:v>1.089812E-5</c:v>
                </c:pt>
                <c:pt idx="29706">
                  <c:v>1.0933830000000001E-5</c:v>
                </c:pt>
                <c:pt idx="29707">
                  <c:v>1.1158149999999999E-5</c:v>
                </c:pt>
                <c:pt idx="29708">
                  <c:v>1.1255110000000001E-5</c:v>
                </c:pt>
                <c:pt idx="29709">
                  <c:v>1.127501E-5</c:v>
                </c:pt>
                <c:pt idx="29710">
                  <c:v>1.1274049999999999E-5</c:v>
                </c:pt>
                <c:pt idx="29711">
                  <c:v>1.120952E-5</c:v>
                </c:pt>
                <c:pt idx="29712">
                  <c:v>1.124835E-5</c:v>
                </c:pt>
                <c:pt idx="29713">
                  <c:v>1.1135339999999999E-5</c:v>
                </c:pt>
                <c:pt idx="29714">
                  <c:v>1.1193020000000001E-5</c:v>
                </c:pt>
                <c:pt idx="29715">
                  <c:v>1.1258139999999999E-5</c:v>
                </c:pt>
                <c:pt idx="29716">
                  <c:v>1.1216029999999999E-5</c:v>
                </c:pt>
                <c:pt idx="29717">
                  <c:v>1.1253270000000001E-5</c:v>
                </c:pt>
                <c:pt idx="29718">
                  <c:v>1.131504E-5</c:v>
                </c:pt>
                <c:pt idx="29719">
                  <c:v>1.1488319999999999E-5</c:v>
                </c:pt>
                <c:pt idx="29720">
                  <c:v>1.151085E-5</c:v>
                </c:pt>
                <c:pt idx="29721">
                  <c:v>1.152816E-5</c:v>
                </c:pt>
                <c:pt idx="29722">
                  <c:v>1.1456059999999999E-5</c:v>
                </c:pt>
                <c:pt idx="29723">
                  <c:v>1.146111E-5</c:v>
                </c:pt>
                <c:pt idx="29724">
                  <c:v>1.137621E-5</c:v>
                </c:pt>
                <c:pt idx="29725">
                  <c:v>1.14256E-5</c:v>
                </c:pt>
                <c:pt idx="29726">
                  <c:v>1.127953E-5</c:v>
                </c:pt>
                <c:pt idx="29727">
                  <c:v>1.123858E-5</c:v>
                </c:pt>
                <c:pt idx="29728">
                  <c:v>1.1159840000000001E-5</c:v>
                </c:pt>
                <c:pt idx="29729">
                  <c:v>1.11885E-5</c:v>
                </c:pt>
                <c:pt idx="29730">
                  <c:v>1.1159409999999999E-5</c:v>
                </c:pt>
                <c:pt idx="29731">
                  <c:v>1.116412E-5</c:v>
                </c:pt>
                <c:pt idx="29732">
                  <c:v>1.113975E-5</c:v>
                </c:pt>
                <c:pt idx="29733">
                  <c:v>1.112646E-5</c:v>
                </c:pt>
                <c:pt idx="29734">
                  <c:v>1.1140590000000001E-5</c:v>
                </c:pt>
                <c:pt idx="29735">
                  <c:v>1.1079279999999999E-5</c:v>
                </c:pt>
                <c:pt idx="29736">
                  <c:v>1.1097099999999999E-5</c:v>
                </c:pt>
                <c:pt idx="29737">
                  <c:v>1.1207570000000001E-5</c:v>
                </c:pt>
                <c:pt idx="29738">
                  <c:v>1.12482E-5</c:v>
                </c:pt>
                <c:pt idx="29739">
                  <c:v>1.141904E-5</c:v>
                </c:pt>
                <c:pt idx="29740">
                  <c:v>1.1416589999999999E-5</c:v>
                </c:pt>
                <c:pt idx="29741">
                  <c:v>1.135155E-5</c:v>
                </c:pt>
                <c:pt idx="29742">
                  <c:v>1.132552E-5</c:v>
                </c:pt>
                <c:pt idx="29743">
                  <c:v>1.124801E-5</c:v>
                </c:pt>
                <c:pt idx="29744">
                  <c:v>1.1129429999999999E-5</c:v>
                </c:pt>
                <c:pt idx="29745">
                  <c:v>1.10347E-5</c:v>
                </c:pt>
                <c:pt idx="29746">
                  <c:v>1.0909200000000001E-5</c:v>
                </c:pt>
                <c:pt idx="29747">
                  <c:v>1.0942280000000001E-5</c:v>
                </c:pt>
                <c:pt idx="29748">
                  <c:v>1.106837E-5</c:v>
                </c:pt>
                <c:pt idx="29749">
                  <c:v>1.121969E-5</c:v>
                </c:pt>
                <c:pt idx="29750">
                  <c:v>1.120127E-5</c:v>
                </c:pt>
                <c:pt idx="29751">
                  <c:v>1.114078E-5</c:v>
                </c:pt>
                <c:pt idx="29752">
                  <c:v>1.107319E-5</c:v>
                </c:pt>
                <c:pt idx="29753">
                  <c:v>1.105083E-5</c:v>
                </c:pt>
                <c:pt idx="29754">
                  <c:v>1.097167E-5</c:v>
                </c:pt>
                <c:pt idx="29755">
                  <c:v>1.1060149999999999E-5</c:v>
                </c:pt>
                <c:pt idx="29756">
                  <c:v>1.090563E-5</c:v>
                </c:pt>
                <c:pt idx="29757">
                  <c:v>1.0959090000000001E-5</c:v>
                </c:pt>
                <c:pt idx="29758">
                  <c:v>1.108244E-5</c:v>
                </c:pt>
                <c:pt idx="29759">
                  <c:v>1.117097E-5</c:v>
                </c:pt>
                <c:pt idx="29760">
                  <c:v>1.121407E-5</c:v>
                </c:pt>
                <c:pt idx="29761">
                  <c:v>1.1281289999999999E-5</c:v>
                </c:pt>
                <c:pt idx="29762">
                  <c:v>1.14067E-5</c:v>
                </c:pt>
                <c:pt idx="29763">
                  <c:v>1.1433E-5</c:v>
                </c:pt>
                <c:pt idx="29764">
                  <c:v>1.132697E-5</c:v>
                </c:pt>
                <c:pt idx="29765">
                  <c:v>1.1274000000000001E-5</c:v>
                </c:pt>
                <c:pt idx="29766">
                  <c:v>1.124614E-5</c:v>
                </c:pt>
                <c:pt idx="29767">
                  <c:v>1.115087E-5</c:v>
                </c:pt>
                <c:pt idx="29768">
                  <c:v>1.117344E-5</c:v>
                </c:pt>
                <c:pt idx="29769">
                  <c:v>1.114136E-5</c:v>
                </c:pt>
                <c:pt idx="29770">
                  <c:v>1.1120610000000001E-5</c:v>
                </c:pt>
                <c:pt idx="29771">
                  <c:v>1.111348E-5</c:v>
                </c:pt>
                <c:pt idx="29772">
                  <c:v>1.1278550000000001E-5</c:v>
                </c:pt>
                <c:pt idx="29773">
                  <c:v>1.130745E-5</c:v>
                </c:pt>
                <c:pt idx="29774">
                  <c:v>1.129057E-5</c:v>
                </c:pt>
                <c:pt idx="29775">
                  <c:v>1.130971E-5</c:v>
                </c:pt>
                <c:pt idx="29776">
                  <c:v>1.1312529999999999E-5</c:v>
                </c:pt>
                <c:pt idx="29777">
                  <c:v>1.132934E-5</c:v>
                </c:pt>
                <c:pt idx="29778">
                  <c:v>1.139483E-5</c:v>
                </c:pt>
                <c:pt idx="29779">
                  <c:v>1.134426E-5</c:v>
                </c:pt>
                <c:pt idx="29780">
                  <c:v>1.137153E-5</c:v>
                </c:pt>
                <c:pt idx="29781">
                  <c:v>1.141219E-5</c:v>
                </c:pt>
                <c:pt idx="29782">
                  <c:v>1.136606E-5</c:v>
                </c:pt>
                <c:pt idx="29783">
                  <c:v>1.132215E-5</c:v>
                </c:pt>
                <c:pt idx="29784">
                  <c:v>1.1291149999999999E-5</c:v>
                </c:pt>
                <c:pt idx="29785">
                  <c:v>1.138587E-5</c:v>
                </c:pt>
                <c:pt idx="29786">
                  <c:v>1.127203E-5</c:v>
                </c:pt>
                <c:pt idx="29787">
                  <c:v>1.132629E-5</c:v>
                </c:pt>
                <c:pt idx="29788">
                  <c:v>1.126646E-5</c:v>
                </c:pt>
                <c:pt idx="29789">
                  <c:v>1.1229999999999999E-5</c:v>
                </c:pt>
                <c:pt idx="29790">
                  <c:v>1.11556E-5</c:v>
                </c:pt>
                <c:pt idx="29791">
                  <c:v>1.1051060000000001E-5</c:v>
                </c:pt>
                <c:pt idx="29792">
                  <c:v>1.097738E-5</c:v>
                </c:pt>
                <c:pt idx="29793">
                  <c:v>1.111671E-5</c:v>
                </c:pt>
                <c:pt idx="29794">
                  <c:v>1.1052589999999999E-5</c:v>
                </c:pt>
                <c:pt idx="29795">
                  <c:v>1.0989409999999999E-5</c:v>
                </c:pt>
                <c:pt idx="29796">
                  <c:v>1.095886E-5</c:v>
                </c:pt>
                <c:pt idx="29797">
                  <c:v>1.111031E-5</c:v>
                </c:pt>
                <c:pt idx="29798">
                  <c:v>1.11939E-5</c:v>
                </c:pt>
                <c:pt idx="29799">
                  <c:v>1.119928E-5</c:v>
                </c:pt>
                <c:pt idx="29800">
                  <c:v>1.1164660000000001E-5</c:v>
                </c:pt>
                <c:pt idx="29801">
                  <c:v>1.102993E-5</c:v>
                </c:pt>
                <c:pt idx="29802">
                  <c:v>1.1046149999999999E-5</c:v>
                </c:pt>
                <c:pt idx="29803">
                  <c:v>1.1083129999999999E-5</c:v>
                </c:pt>
                <c:pt idx="29804">
                  <c:v>1.120369E-5</c:v>
                </c:pt>
                <c:pt idx="29805">
                  <c:v>1.124212E-5</c:v>
                </c:pt>
                <c:pt idx="29806">
                  <c:v>1.1081940000000001E-5</c:v>
                </c:pt>
                <c:pt idx="29807">
                  <c:v>1.099596E-5</c:v>
                </c:pt>
                <c:pt idx="29808">
                  <c:v>2.1166600000000002E-5</c:v>
                </c:pt>
                <c:pt idx="29809">
                  <c:v>2.6168770000000001E-5</c:v>
                </c:pt>
                <c:pt idx="29810">
                  <c:v>2.6569919999999999E-5</c:v>
                </c:pt>
                <c:pt idx="29811">
                  <c:v>2.421688E-5</c:v>
                </c:pt>
                <c:pt idx="29812">
                  <c:v>2.1032979999999999E-5</c:v>
                </c:pt>
                <c:pt idx="29813">
                  <c:v>1.849178E-5</c:v>
                </c:pt>
                <c:pt idx="29814">
                  <c:v>1.6783280000000001E-5</c:v>
                </c:pt>
                <c:pt idx="29815">
                  <c:v>1.567289E-5</c:v>
                </c:pt>
                <c:pt idx="29816">
                  <c:v>1.4584939999999999E-5</c:v>
                </c:pt>
                <c:pt idx="29817">
                  <c:v>1.371974E-5</c:v>
                </c:pt>
                <c:pt idx="29818">
                  <c:v>1.293414E-5</c:v>
                </c:pt>
                <c:pt idx="29819">
                  <c:v>1.2285059999999999E-5</c:v>
                </c:pt>
                <c:pt idx="29820">
                  <c:v>1.2099199999999999E-5</c:v>
                </c:pt>
                <c:pt idx="29821">
                  <c:v>1.194607E-5</c:v>
                </c:pt>
                <c:pt idx="29822">
                  <c:v>1.19016E-5</c:v>
                </c:pt>
                <c:pt idx="29823">
                  <c:v>1.181052E-5</c:v>
                </c:pt>
                <c:pt idx="29824">
                  <c:v>1.162007E-5</c:v>
                </c:pt>
                <c:pt idx="29825">
                  <c:v>1.136809E-5</c:v>
                </c:pt>
                <c:pt idx="29826">
                  <c:v>1.142994E-5</c:v>
                </c:pt>
                <c:pt idx="29827">
                  <c:v>1.1196919999999999E-5</c:v>
                </c:pt>
                <c:pt idx="29828">
                  <c:v>1.109018E-5</c:v>
                </c:pt>
                <c:pt idx="29829">
                  <c:v>1.0952749999999999E-5</c:v>
                </c:pt>
                <c:pt idx="29830">
                  <c:v>1.097916E-5</c:v>
                </c:pt>
                <c:pt idx="29831">
                  <c:v>1.096935E-5</c:v>
                </c:pt>
                <c:pt idx="29832">
                  <c:v>1.0969699999999999E-5</c:v>
                </c:pt>
                <c:pt idx="29833">
                  <c:v>1.1059830000000001E-5</c:v>
                </c:pt>
                <c:pt idx="29834">
                  <c:v>1.106435E-5</c:v>
                </c:pt>
                <c:pt idx="29835">
                  <c:v>1.1161079999999999E-5</c:v>
                </c:pt>
                <c:pt idx="29836">
                  <c:v>1.1259619999999999E-5</c:v>
                </c:pt>
                <c:pt idx="29837">
                  <c:v>1.113017E-5</c:v>
                </c:pt>
                <c:pt idx="29838">
                  <c:v>1.1175920000000001E-5</c:v>
                </c:pt>
                <c:pt idx="29839">
                  <c:v>1.106413E-5</c:v>
                </c:pt>
                <c:pt idx="29840">
                  <c:v>1.1045250000000001E-5</c:v>
                </c:pt>
                <c:pt idx="29841">
                  <c:v>1.10494E-5</c:v>
                </c:pt>
                <c:pt idx="29842">
                  <c:v>1.114477E-5</c:v>
                </c:pt>
                <c:pt idx="29843">
                  <c:v>1.111459E-5</c:v>
                </c:pt>
                <c:pt idx="29844">
                  <c:v>1.106253E-5</c:v>
                </c:pt>
                <c:pt idx="29845">
                  <c:v>1.105788E-5</c:v>
                </c:pt>
                <c:pt idx="29846">
                  <c:v>1.091323E-5</c:v>
                </c:pt>
                <c:pt idx="29847">
                  <c:v>1.0919520000000001E-5</c:v>
                </c:pt>
                <c:pt idx="29848">
                  <c:v>1.0950569999999999E-5</c:v>
                </c:pt>
                <c:pt idx="29849">
                  <c:v>1.100461E-5</c:v>
                </c:pt>
                <c:pt idx="29850">
                  <c:v>1.1009630000000001E-5</c:v>
                </c:pt>
                <c:pt idx="29851">
                  <c:v>1.108208E-5</c:v>
                </c:pt>
                <c:pt idx="29852">
                  <c:v>1.103856E-5</c:v>
                </c:pt>
                <c:pt idx="29853">
                  <c:v>1.0870289999999999E-5</c:v>
                </c:pt>
                <c:pt idx="29854">
                  <c:v>1.097012E-5</c:v>
                </c:pt>
                <c:pt idx="29855">
                  <c:v>1.083303E-5</c:v>
                </c:pt>
                <c:pt idx="29856">
                  <c:v>1.0835589999999999E-5</c:v>
                </c:pt>
                <c:pt idx="29857">
                  <c:v>1.075821E-5</c:v>
                </c:pt>
                <c:pt idx="29858">
                  <c:v>1.076963E-5</c:v>
                </c:pt>
                <c:pt idx="29859">
                  <c:v>1.07452E-5</c:v>
                </c:pt>
                <c:pt idx="29860">
                  <c:v>1.0734990000000001E-5</c:v>
                </c:pt>
                <c:pt idx="29861">
                  <c:v>1.090375E-5</c:v>
                </c:pt>
                <c:pt idx="29862">
                  <c:v>1.0956570000000001E-5</c:v>
                </c:pt>
                <c:pt idx="29863">
                  <c:v>1.09877E-5</c:v>
                </c:pt>
                <c:pt idx="29864">
                  <c:v>1.1041860000000001E-5</c:v>
                </c:pt>
                <c:pt idx="29865">
                  <c:v>1.109096E-5</c:v>
                </c:pt>
                <c:pt idx="29866">
                  <c:v>1.1031300000000001E-5</c:v>
                </c:pt>
                <c:pt idx="29867">
                  <c:v>1.092822E-5</c:v>
                </c:pt>
                <c:pt idx="29868">
                  <c:v>1.098533E-5</c:v>
                </c:pt>
                <c:pt idx="29869">
                  <c:v>1.094959E-5</c:v>
                </c:pt>
                <c:pt idx="29870">
                  <c:v>1.09717E-5</c:v>
                </c:pt>
                <c:pt idx="29871">
                  <c:v>1.0920560000000001E-5</c:v>
                </c:pt>
                <c:pt idx="29872">
                  <c:v>1.109604E-5</c:v>
                </c:pt>
                <c:pt idx="29873">
                  <c:v>1.107645E-5</c:v>
                </c:pt>
                <c:pt idx="29874">
                  <c:v>1.099427E-5</c:v>
                </c:pt>
                <c:pt idx="29875">
                  <c:v>1.0997980000000001E-5</c:v>
                </c:pt>
                <c:pt idx="29876">
                  <c:v>1.089571E-5</c:v>
                </c:pt>
                <c:pt idx="29877">
                  <c:v>1.0944390000000001E-5</c:v>
                </c:pt>
                <c:pt idx="29878">
                  <c:v>1.1000740000000001E-5</c:v>
                </c:pt>
                <c:pt idx="29879">
                  <c:v>1.101495E-5</c:v>
                </c:pt>
                <c:pt idx="29880">
                  <c:v>1.110835E-5</c:v>
                </c:pt>
                <c:pt idx="29881">
                  <c:v>1.124038E-5</c:v>
                </c:pt>
                <c:pt idx="29882">
                  <c:v>1.1312600000000001E-5</c:v>
                </c:pt>
                <c:pt idx="29883">
                  <c:v>1.120361E-5</c:v>
                </c:pt>
                <c:pt idx="29884">
                  <c:v>1.116627E-5</c:v>
                </c:pt>
                <c:pt idx="29885">
                  <c:v>1.1155969999999999E-5</c:v>
                </c:pt>
                <c:pt idx="29886">
                  <c:v>1.119296E-5</c:v>
                </c:pt>
                <c:pt idx="29887">
                  <c:v>1.1098940000000001E-5</c:v>
                </c:pt>
                <c:pt idx="29888">
                  <c:v>1.1054409999999999E-5</c:v>
                </c:pt>
                <c:pt idx="29889">
                  <c:v>1.110002E-5</c:v>
                </c:pt>
                <c:pt idx="29890">
                  <c:v>1.10032E-5</c:v>
                </c:pt>
                <c:pt idx="29891">
                  <c:v>1.102003E-5</c:v>
                </c:pt>
                <c:pt idx="29892">
                  <c:v>1.1169629999999999E-5</c:v>
                </c:pt>
                <c:pt idx="29893">
                  <c:v>1.1173139999999999E-5</c:v>
                </c:pt>
                <c:pt idx="29894">
                  <c:v>1.121918E-5</c:v>
                </c:pt>
                <c:pt idx="29895">
                  <c:v>1.116504E-5</c:v>
                </c:pt>
                <c:pt idx="29896">
                  <c:v>1.1134440000000001E-5</c:v>
                </c:pt>
                <c:pt idx="29897">
                  <c:v>1.114218E-5</c:v>
                </c:pt>
                <c:pt idx="29898">
                  <c:v>1.100771E-5</c:v>
                </c:pt>
                <c:pt idx="29899">
                  <c:v>1.0877289999999999E-5</c:v>
                </c:pt>
                <c:pt idx="29900">
                  <c:v>1.0904940000000001E-5</c:v>
                </c:pt>
                <c:pt idx="29901">
                  <c:v>1.098761E-5</c:v>
                </c:pt>
                <c:pt idx="29902">
                  <c:v>1.0963810000000001E-5</c:v>
                </c:pt>
                <c:pt idx="29903">
                  <c:v>1.085444E-5</c:v>
                </c:pt>
                <c:pt idx="29904">
                  <c:v>1.080288E-5</c:v>
                </c:pt>
                <c:pt idx="29905">
                  <c:v>1.087217E-5</c:v>
                </c:pt>
                <c:pt idx="29906">
                  <c:v>1.086013E-5</c:v>
                </c:pt>
                <c:pt idx="29907">
                  <c:v>1.0894380000000001E-5</c:v>
                </c:pt>
                <c:pt idx="29908">
                  <c:v>1.0892039999999999E-5</c:v>
                </c:pt>
                <c:pt idx="29909">
                  <c:v>1.096399E-5</c:v>
                </c:pt>
                <c:pt idx="29910">
                  <c:v>1.0886639999999999E-5</c:v>
                </c:pt>
                <c:pt idx="29911">
                  <c:v>1.090641E-5</c:v>
                </c:pt>
                <c:pt idx="29912">
                  <c:v>1.080502E-5</c:v>
                </c:pt>
                <c:pt idx="29913">
                  <c:v>1.084591E-5</c:v>
                </c:pt>
                <c:pt idx="29914">
                  <c:v>1.0893149999999999E-5</c:v>
                </c:pt>
                <c:pt idx="29915">
                  <c:v>1.0728989999999999E-5</c:v>
                </c:pt>
                <c:pt idx="29916">
                  <c:v>1.070226E-5</c:v>
                </c:pt>
                <c:pt idx="29917">
                  <c:v>1.071142E-5</c:v>
                </c:pt>
                <c:pt idx="29918">
                  <c:v>1.0763059999999999E-5</c:v>
                </c:pt>
                <c:pt idx="29919">
                  <c:v>1.0747829999999999E-5</c:v>
                </c:pt>
                <c:pt idx="29920">
                  <c:v>1.0735769999999999E-5</c:v>
                </c:pt>
                <c:pt idx="29921">
                  <c:v>1.076625E-5</c:v>
                </c:pt>
                <c:pt idx="29922">
                  <c:v>1.080521E-5</c:v>
                </c:pt>
                <c:pt idx="29923">
                  <c:v>1.076249E-5</c:v>
                </c:pt>
                <c:pt idx="29924">
                  <c:v>1.074748E-5</c:v>
                </c:pt>
                <c:pt idx="29925">
                  <c:v>1.0571820000000001E-5</c:v>
                </c:pt>
                <c:pt idx="29926">
                  <c:v>1.050955E-5</c:v>
                </c:pt>
                <c:pt idx="29927">
                  <c:v>1.04447E-5</c:v>
                </c:pt>
                <c:pt idx="29928">
                  <c:v>1.073443E-5</c:v>
                </c:pt>
                <c:pt idx="29929">
                  <c:v>1.082233E-5</c:v>
                </c:pt>
                <c:pt idx="29930">
                  <c:v>1.088742E-5</c:v>
                </c:pt>
                <c:pt idx="29931">
                  <c:v>1.102499E-5</c:v>
                </c:pt>
                <c:pt idx="29932">
                  <c:v>1.1058230000000001E-5</c:v>
                </c:pt>
                <c:pt idx="29933">
                  <c:v>1.1132670000000001E-5</c:v>
                </c:pt>
                <c:pt idx="29934">
                  <c:v>1.1084360000000001E-5</c:v>
                </c:pt>
                <c:pt idx="29935">
                  <c:v>1.1125119999999999E-5</c:v>
                </c:pt>
                <c:pt idx="29936">
                  <c:v>1.096199E-5</c:v>
                </c:pt>
                <c:pt idx="29937">
                  <c:v>1.090696E-5</c:v>
                </c:pt>
                <c:pt idx="29938">
                  <c:v>1.093656E-5</c:v>
                </c:pt>
                <c:pt idx="29939">
                  <c:v>1.08225E-5</c:v>
                </c:pt>
                <c:pt idx="29940">
                  <c:v>1.081727E-5</c:v>
                </c:pt>
                <c:pt idx="29941">
                  <c:v>1.0711869999999999E-5</c:v>
                </c:pt>
                <c:pt idx="29942">
                  <c:v>1.0810810000000001E-5</c:v>
                </c:pt>
                <c:pt idx="29943">
                  <c:v>1.0872979999999999E-5</c:v>
                </c:pt>
                <c:pt idx="29944">
                  <c:v>1.094125E-5</c:v>
                </c:pt>
                <c:pt idx="29945">
                  <c:v>1.1039630000000001E-5</c:v>
                </c:pt>
                <c:pt idx="29946">
                  <c:v>1.086202E-5</c:v>
                </c:pt>
                <c:pt idx="29947">
                  <c:v>1.0814540000000001E-5</c:v>
                </c:pt>
                <c:pt idx="29948">
                  <c:v>1.072822E-5</c:v>
                </c:pt>
                <c:pt idx="29949">
                  <c:v>1.075847E-5</c:v>
                </c:pt>
                <c:pt idx="29950">
                  <c:v>1.083742E-5</c:v>
                </c:pt>
                <c:pt idx="29951">
                  <c:v>1.0822949999999999E-5</c:v>
                </c:pt>
                <c:pt idx="29952">
                  <c:v>1.0732570000000001E-5</c:v>
                </c:pt>
                <c:pt idx="29953">
                  <c:v>1.0807449999999999E-5</c:v>
                </c:pt>
                <c:pt idx="29954">
                  <c:v>1.07614E-5</c:v>
                </c:pt>
                <c:pt idx="29955">
                  <c:v>1.0667110000000001E-5</c:v>
                </c:pt>
                <c:pt idx="29956">
                  <c:v>1.066764E-5</c:v>
                </c:pt>
                <c:pt idx="29957">
                  <c:v>1.0568409999999999E-5</c:v>
                </c:pt>
                <c:pt idx="29958">
                  <c:v>1.065458E-5</c:v>
                </c:pt>
                <c:pt idx="29959">
                  <c:v>1.062565E-5</c:v>
                </c:pt>
                <c:pt idx="29960">
                  <c:v>1.063758E-5</c:v>
                </c:pt>
                <c:pt idx="29961">
                  <c:v>1.056374E-5</c:v>
                </c:pt>
                <c:pt idx="29962">
                  <c:v>1.0626309999999999E-5</c:v>
                </c:pt>
                <c:pt idx="29963">
                  <c:v>1.071248E-5</c:v>
                </c:pt>
                <c:pt idx="29964">
                  <c:v>1.0739569999999999E-5</c:v>
                </c:pt>
                <c:pt idx="29965">
                  <c:v>1.084471E-5</c:v>
                </c:pt>
                <c:pt idx="29966">
                  <c:v>1.0729449999999999E-5</c:v>
                </c:pt>
                <c:pt idx="29967">
                  <c:v>1.0654420000000001E-5</c:v>
                </c:pt>
                <c:pt idx="29968">
                  <c:v>1.0623039999999999E-5</c:v>
                </c:pt>
                <c:pt idx="29969">
                  <c:v>1.048029E-5</c:v>
                </c:pt>
                <c:pt idx="29970">
                  <c:v>1.0458709999999999E-5</c:v>
                </c:pt>
                <c:pt idx="29971">
                  <c:v>1.0364770000000001E-5</c:v>
                </c:pt>
                <c:pt idx="29972">
                  <c:v>1.035594E-5</c:v>
                </c:pt>
                <c:pt idx="29973">
                  <c:v>1.04972E-5</c:v>
                </c:pt>
                <c:pt idx="29974">
                  <c:v>1.052902E-5</c:v>
                </c:pt>
                <c:pt idx="29975">
                  <c:v>1.05126E-5</c:v>
                </c:pt>
                <c:pt idx="29976">
                  <c:v>1.055224E-5</c:v>
                </c:pt>
                <c:pt idx="29977">
                  <c:v>1.056288E-5</c:v>
                </c:pt>
                <c:pt idx="29978">
                  <c:v>1.054524E-5</c:v>
                </c:pt>
                <c:pt idx="29979">
                  <c:v>1.048904E-5</c:v>
                </c:pt>
                <c:pt idx="29980">
                  <c:v>1.058055E-5</c:v>
                </c:pt>
                <c:pt idx="29981">
                  <c:v>1.06526E-5</c:v>
                </c:pt>
                <c:pt idx="29982">
                  <c:v>1.0693489999999999E-5</c:v>
                </c:pt>
                <c:pt idx="29983">
                  <c:v>1.074597E-5</c:v>
                </c:pt>
                <c:pt idx="29984">
                  <c:v>1.0805899999999999E-5</c:v>
                </c:pt>
                <c:pt idx="29985">
                  <c:v>1.0885209999999999E-5</c:v>
                </c:pt>
                <c:pt idx="29986">
                  <c:v>1.073692E-5</c:v>
                </c:pt>
                <c:pt idx="29987">
                  <c:v>1.068166E-5</c:v>
                </c:pt>
                <c:pt idx="29988">
                  <c:v>1.0497479999999999E-5</c:v>
                </c:pt>
                <c:pt idx="29989">
                  <c:v>1.0509029999999999E-5</c:v>
                </c:pt>
                <c:pt idx="29990">
                  <c:v>1.042695E-5</c:v>
                </c:pt>
                <c:pt idx="29991">
                  <c:v>1.0564310000000001E-5</c:v>
                </c:pt>
                <c:pt idx="29992">
                  <c:v>1.082501E-5</c:v>
                </c:pt>
                <c:pt idx="29993">
                  <c:v>1.0855490000000001E-5</c:v>
                </c:pt>
                <c:pt idx="29994">
                  <c:v>1.0966160000000001E-5</c:v>
                </c:pt>
                <c:pt idx="29995">
                  <c:v>1.100521E-5</c:v>
                </c:pt>
                <c:pt idx="29996">
                  <c:v>1.0915089999999999E-5</c:v>
                </c:pt>
                <c:pt idx="29997">
                  <c:v>1.086718E-5</c:v>
                </c:pt>
                <c:pt idx="29998">
                  <c:v>1.0840450000000001E-5</c:v>
                </c:pt>
                <c:pt idx="29999">
                  <c:v>1.07575E-5</c:v>
                </c:pt>
                <c:pt idx="30000">
                  <c:v>1.0806960000000001E-5</c:v>
                </c:pt>
                <c:pt idx="30001">
                  <c:v>1.0912180000000001E-5</c:v>
                </c:pt>
                <c:pt idx="30002">
                  <c:v>1.0847529999999999E-5</c:v>
                </c:pt>
                <c:pt idx="30003">
                  <c:v>1.083581E-5</c:v>
                </c:pt>
                <c:pt idx="30004">
                  <c:v>1.0773080000000001E-5</c:v>
                </c:pt>
                <c:pt idx="30005">
                  <c:v>1.068461E-5</c:v>
                </c:pt>
                <c:pt idx="30006">
                  <c:v>1.0660960000000001E-5</c:v>
                </c:pt>
                <c:pt idx="30007">
                  <c:v>1.0677189999999999E-5</c:v>
                </c:pt>
                <c:pt idx="30008">
                  <c:v>1.062692E-5</c:v>
                </c:pt>
                <c:pt idx="30009">
                  <c:v>1.0508710000000001E-5</c:v>
                </c:pt>
                <c:pt idx="30010">
                  <c:v>1.0561239999999999E-5</c:v>
                </c:pt>
                <c:pt idx="30011">
                  <c:v>1.0501110000000001E-5</c:v>
                </c:pt>
                <c:pt idx="30012">
                  <c:v>1.054389E-5</c:v>
                </c:pt>
                <c:pt idx="30013">
                  <c:v>1.0598629999999999E-5</c:v>
                </c:pt>
                <c:pt idx="30014">
                  <c:v>1.0530020000000001E-5</c:v>
                </c:pt>
                <c:pt idx="30015">
                  <c:v>1.0609599999999999E-5</c:v>
                </c:pt>
                <c:pt idx="30016">
                  <c:v>1.070168E-5</c:v>
                </c:pt>
                <c:pt idx="30017">
                  <c:v>1.077826E-5</c:v>
                </c:pt>
                <c:pt idx="30018">
                  <c:v>1.0904940000000001E-5</c:v>
                </c:pt>
                <c:pt idx="30019">
                  <c:v>1.095286E-5</c:v>
                </c:pt>
                <c:pt idx="30020">
                  <c:v>1.088004E-5</c:v>
                </c:pt>
                <c:pt idx="30021">
                  <c:v>1.087532E-5</c:v>
                </c:pt>
                <c:pt idx="30022">
                  <c:v>1.090771E-5</c:v>
                </c:pt>
                <c:pt idx="30023">
                  <c:v>1.089815E-5</c:v>
                </c:pt>
                <c:pt idx="30024">
                  <c:v>1.098927E-5</c:v>
                </c:pt>
                <c:pt idx="30025">
                  <c:v>1.099954E-5</c:v>
                </c:pt>
                <c:pt idx="30026">
                  <c:v>1.0891939999999999E-5</c:v>
                </c:pt>
                <c:pt idx="30027">
                  <c:v>1.0673339999999999E-5</c:v>
                </c:pt>
                <c:pt idx="30028">
                  <c:v>1.0654449999999999E-5</c:v>
                </c:pt>
                <c:pt idx="30029">
                  <c:v>1.073525E-5</c:v>
                </c:pt>
                <c:pt idx="30030">
                  <c:v>1.079087E-5</c:v>
                </c:pt>
                <c:pt idx="30031">
                  <c:v>1.0840160000000001E-5</c:v>
                </c:pt>
                <c:pt idx="30032">
                  <c:v>1.071433E-5</c:v>
                </c:pt>
                <c:pt idx="30033">
                  <c:v>1.066023E-5</c:v>
                </c:pt>
                <c:pt idx="30034">
                  <c:v>1.0647429999999999E-5</c:v>
                </c:pt>
                <c:pt idx="30035">
                  <c:v>1.063184E-5</c:v>
                </c:pt>
                <c:pt idx="30036">
                  <c:v>1.055558E-5</c:v>
                </c:pt>
                <c:pt idx="30037">
                  <c:v>1.0523070000000001E-5</c:v>
                </c:pt>
                <c:pt idx="30038">
                  <c:v>1.0501449999999999E-5</c:v>
                </c:pt>
                <c:pt idx="30039">
                  <c:v>1.0512200000000001E-5</c:v>
                </c:pt>
                <c:pt idx="30040">
                  <c:v>1.0767249999999999E-5</c:v>
                </c:pt>
                <c:pt idx="30041">
                  <c:v>1.063439E-5</c:v>
                </c:pt>
                <c:pt idx="30042">
                  <c:v>1.073943E-5</c:v>
                </c:pt>
                <c:pt idx="30043">
                  <c:v>1.085238E-5</c:v>
                </c:pt>
                <c:pt idx="30044">
                  <c:v>1.079288E-5</c:v>
                </c:pt>
                <c:pt idx="30045">
                  <c:v>1.082998E-5</c:v>
                </c:pt>
                <c:pt idx="30046">
                  <c:v>1.0701019999999999E-5</c:v>
                </c:pt>
                <c:pt idx="30047">
                  <c:v>1.0550580000000001E-5</c:v>
                </c:pt>
                <c:pt idx="30048">
                  <c:v>1.047325E-5</c:v>
                </c:pt>
                <c:pt idx="30049">
                  <c:v>1.0435849999999999E-5</c:v>
                </c:pt>
                <c:pt idx="30050">
                  <c:v>1.051354E-5</c:v>
                </c:pt>
                <c:pt idx="30051">
                  <c:v>1.061513E-5</c:v>
                </c:pt>
                <c:pt idx="30052">
                  <c:v>1.0631009999999999E-5</c:v>
                </c:pt>
                <c:pt idx="30053">
                  <c:v>1.056914E-5</c:v>
                </c:pt>
                <c:pt idx="30054">
                  <c:v>1.0541359999999999E-5</c:v>
                </c:pt>
                <c:pt idx="30055">
                  <c:v>1.037363E-5</c:v>
                </c:pt>
                <c:pt idx="30056">
                  <c:v>1.037898E-5</c:v>
                </c:pt>
                <c:pt idx="30057">
                  <c:v>1.055001E-5</c:v>
                </c:pt>
                <c:pt idx="30058">
                  <c:v>1.050183E-5</c:v>
                </c:pt>
                <c:pt idx="30059">
                  <c:v>1.050475E-5</c:v>
                </c:pt>
                <c:pt idx="30060">
                  <c:v>1.05042E-5</c:v>
                </c:pt>
                <c:pt idx="30061">
                  <c:v>1.0497E-5</c:v>
                </c:pt>
                <c:pt idx="30062">
                  <c:v>1.0484180000000001E-5</c:v>
                </c:pt>
                <c:pt idx="30063">
                  <c:v>1.0437979999999999E-5</c:v>
                </c:pt>
                <c:pt idx="30064">
                  <c:v>1.0454710000000001E-5</c:v>
                </c:pt>
                <c:pt idx="30065">
                  <c:v>1.048657E-5</c:v>
                </c:pt>
                <c:pt idx="30066">
                  <c:v>1.0525279999999999E-5</c:v>
                </c:pt>
                <c:pt idx="30067">
                  <c:v>1.0634809999999999E-5</c:v>
                </c:pt>
                <c:pt idx="30068">
                  <c:v>1.050591E-5</c:v>
                </c:pt>
                <c:pt idx="30069">
                  <c:v>1.04369E-5</c:v>
                </c:pt>
                <c:pt idx="30070">
                  <c:v>1.0406710000000001E-5</c:v>
                </c:pt>
                <c:pt idx="30071">
                  <c:v>1.036093E-5</c:v>
                </c:pt>
                <c:pt idx="30072">
                  <c:v>1.0322850000000001E-5</c:v>
                </c:pt>
                <c:pt idx="30073">
                  <c:v>1.0430590000000001E-5</c:v>
                </c:pt>
                <c:pt idx="30074">
                  <c:v>1.0613350000000001E-5</c:v>
                </c:pt>
                <c:pt idx="30075">
                  <c:v>1.0713340000000001E-5</c:v>
                </c:pt>
                <c:pt idx="30076">
                  <c:v>1.0820599999999999E-5</c:v>
                </c:pt>
                <c:pt idx="30077">
                  <c:v>1.078635E-5</c:v>
                </c:pt>
                <c:pt idx="30078">
                  <c:v>1.084538E-5</c:v>
                </c:pt>
                <c:pt idx="30079">
                  <c:v>1.073411E-5</c:v>
                </c:pt>
                <c:pt idx="30080">
                  <c:v>1.0737680000000001E-5</c:v>
                </c:pt>
                <c:pt idx="30081">
                  <c:v>1.069113E-5</c:v>
                </c:pt>
                <c:pt idx="30082">
                  <c:v>1.0512540000000001E-5</c:v>
                </c:pt>
                <c:pt idx="30083">
                  <c:v>1.052832E-5</c:v>
                </c:pt>
                <c:pt idx="30084">
                  <c:v>1.040941E-5</c:v>
                </c:pt>
                <c:pt idx="30085">
                  <c:v>1.039983E-5</c:v>
                </c:pt>
                <c:pt idx="30086">
                  <c:v>1.039276E-5</c:v>
                </c:pt>
                <c:pt idx="30087">
                  <c:v>1.037776E-5</c:v>
                </c:pt>
                <c:pt idx="30088">
                  <c:v>1.029908E-5</c:v>
                </c:pt>
                <c:pt idx="30089">
                  <c:v>1.0411949999999999E-5</c:v>
                </c:pt>
                <c:pt idx="30090">
                  <c:v>1.052354E-5</c:v>
                </c:pt>
                <c:pt idx="30091">
                  <c:v>1.051067E-5</c:v>
                </c:pt>
                <c:pt idx="30092">
                  <c:v>1.0506439999999999E-5</c:v>
                </c:pt>
                <c:pt idx="30093">
                  <c:v>1.0390029999999999E-5</c:v>
                </c:pt>
                <c:pt idx="30094">
                  <c:v>1.040491E-5</c:v>
                </c:pt>
                <c:pt idx="30095">
                  <c:v>1.040917E-5</c:v>
                </c:pt>
                <c:pt idx="30096">
                  <c:v>1.046715E-5</c:v>
                </c:pt>
                <c:pt idx="30097">
                  <c:v>1.047896E-5</c:v>
                </c:pt>
                <c:pt idx="30098">
                  <c:v>1.048902E-5</c:v>
                </c:pt>
                <c:pt idx="30099">
                  <c:v>1.0444129999999999E-5</c:v>
                </c:pt>
                <c:pt idx="30100">
                  <c:v>1.0349490000000001E-5</c:v>
                </c:pt>
                <c:pt idx="30101">
                  <c:v>1.0371770000000001E-5</c:v>
                </c:pt>
                <c:pt idx="30102">
                  <c:v>1.037735E-5</c:v>
                </c:pt>
                <c:pt idx="30103">
                  <c:v>1.038558E-5</c:v>
                </c:pt>
                <c:pt idx="30104">
                  <c:v>1.037283E-5</c:v>
                </c:pt>
                <c:pt idx="30105">
                  <c:v>1.041455E-5</c:v>
                </c:pt>
                <c:pt idx="30106">
                  <c:v>1.0352490000000001E-5</c:v>
                </c:pt>
                <c:pt idx="30107">
                  <c:v>1.044513E-5</c:v>
                </c:pt>
                <c:pt idx="30108">
                  <c:v>1.051185E-5</c:v>
                </c:pt>
                <c:pt idx="30109">
                  <c:v>1.0462870000000001E-5</c:v>
                </c:pt>
                <c:pt idx="30110">
                  <c:v>1.039782E-5</c:v>
                </c:pt>
                <c:pt idx="30111">
                  <c:v>1.0416039999999999E-5</c:v>
                </c:pt>
                <c:pt idx="30112">
                  <c:v>1.028473E-5</c:v>
                </c:pt>
                <c:pt idx="30113">
                  <c:v>1.023578E-5</c:v>
                </c:pt>
                <c:pt idx="30114">
                  <c:v>1.011558E-5</c:v>
                </c:pt>
                <c:pt idx="30115">
                  <c:v>1.012562E-5</c:v>
                </c:pt>
                <c:pt idx="30116">
                  <c:v>1.0014020000000001E-5</c:v>
                </c:pt>
                <c:pt idx="30117">
                  <c:v>1.002335E-5</c:v>
                </c:pt>
                <c:pt idx="30118">
                  <c:v>1.0017319999999999E-5</c:v>
                </c:pt>
                <c:pt idx="30119">
                  <c:v>1.005298E-5</c:v>
                </c:pt>
                <c:pt idx="30120">
                  <c:v>1.0058530000000001E-5</c:v>
                </c:pt>
                <c:pt idx="30121">
                  <c:v>1.0001719999999999E-5</c:v>
                </c:pt>
                <c:pt idx="30122">
                  <c:v>1.011887E-5</c:v>
                </c:pt>
                <c:pt idx="30123">
                  <c:v>1.0097300000000001E-5</c:v>
                </c:pt>
                <c:pt idx="30124">
                  <c:v>1.0128030000000001E-5</c:v>
                </c:pt>
                <c:pt idx="30125">
                  <c:v>1.005956E-5</c:v>
                </c:pt>
                <c:pt idx="30126">
                  <c:v>1.009111E-5</c:v>
                </c:pt>
                <c:pt idx="30127">
                  <c:v>1.0105920000000001E-5</c:v>
                </c:pt>
                <c:pt idx="30128">
                  <c:v>1.007308E-5</c:v>
                </c:pt>
                <c:pt idx="30129">
                  <c:v>1.0101030000000001E-5</c:v>
                </c:pt>
                <c:pt idx="30130">
                  <c:v>1.0209250000000001E-5</c:v>
                </c:pt>
                <c:pt idx="30131">
                  <c:v>1.034204E-5</c:v>
                </c:pt>
                <c:pt idx="30132">
                  <c:v>1.039622E-5</c:v>
                </c:pt>
                <c:pt idx="30133">
                  <c:v>1.0486749999999999E-5</c:v>
                </c:pt>
                <c:pt idx="30134">
                  <c:v>1.025966E-5</c:v>
                </c:pt>
                <c:pt idx="30135">
                  <c:v>1.0188359999999999E-5</c:v>
                </c:pt>
                <c:pt idx="30136">
                  <c:v>1.019246E-5</c:v>
                </c:pt>
                <c:pt idx="30137">
                  <c:v>1.032475E-5</c:v>
                </c:pt>
                <c:pt idx="30138">
                  <c:v>1.0471540000000001E-5</c:v>
                </c:pt>
                <c:pt idx="30139">
                  <c:v>1.065977E-5</c:v>
                </c:pt>
                <c:pt idx="30140">
                  <c:v>1.0670500000000001E-5</c:v>
                </c:pt>
                <c:pt idx="30141">
                  <c:v>1.0634909999999999E-5</c:v>
                </c:pt>
                <c:pt idx="30142">
                  <c:v>1.055864E-5</c:v>
                </c:pt>
                <c:pt idx="30143">
                  <c:v>1.0555400000000001E-5</c:v>
                </c:pt>
                <c:pt idx="30144">
                  <c:v>1.048253E-5</c:v>
                </c:pt>
                <c:pt idx="30145">
                  <c:v>1.0336220000000001E-5</c:v>
                </c:pt>
                <c:pt idx="30146">
                  <c:v>1.019018E-5</c:v>
                </c:pt>
                <c:pt idx="30147">
                  <c:v>1.0136509999999999E-5</c:v>
                </c:pt>
                <c:pt idx="30148">
                  <c:v>1.0046059999999999E-5</c:v>
                </c:pt>
                <c:pt idx="30149">
                  <c:v>1.005883E-5</c:v>
                </c:pt>
                <c:pt idx="30150">
                  <c:v>1.016434E-5</c:v>
                </c:pt>
                <c:pt idx="30151">
                  <c:v>1.029857E-5</c:v>
                </c:pt>
                <c:pt idx="30152">
                  <c:v>1.034607E-5</c:v>
                </c:pt>
                <c:pt idx="30153">
                  <c:v>1.0415380000000001E-5</c:v>
                </c:pt>
                <c:pt idx="30154">
                  <c:v>1.0340339999999999E-5</c:v>
                </c:pt>
                <c:pt idx="30155">
                  <c:v>1.0257420000000001E-5</c:v>
                </c:pt>
                <c:pt idx="30156">
                  <c:v>1.018391E-5</c:v>
                </c:pt>
                <c:pt idx="30157">
                  <c:v>1.018054E-5</c:v>
                </c:pt>
                <c:pt idx="30158">
                  <c:v>1.0136530000000001E-5</c:v>
                </c:pt>
                <c:pt idx="30159">
                  <c:v>1.014073E-5</c:v>
                </c:pt>
                <c:pt idx="30160">
                  <c:v>1.0197849999999999E-5</c:v>
                </c:pt>
                <c:pt idx="30161">
                  <c:v>1.028264E-5</c:v>
                </c:pt>
                <c:pt idx="30162">
                  <c:v>1.0228239999999999E-5</c:v>
                </c:pt>
                <c:pt idx="30163">
                  <c:v>1.0237220000000001E-5</c:v>
                </c:pt>
                <c:pt idx="30164">
                  <c:v>1.0189689999999999E-5</c:v>
                </c:pt>
                <c:pt idx="30165">
                  <c:v>1.0155449999999999E-5</c:v>
                </c:pt>
                <c:pt idx="30166">
                  <c:v>1.008773E-5</c:v>
                </c:pt>
                <c:pt idx="30167">
                  <c:v>1.0024700000000001E-5</c:v>
                </c:pt>
                <c:pt idx="30168">
                  <c:v>1.004186E-5</c:v>
                </c:pt>
                <c:pt idx="30169">
                  <c:v>1.006878E-5</c:v>
                </c:pt>
                <c:pt idx="30170">
                  <c:v>1.015228E-5</c:v>
                </c:pt>
                <c:pt idx="30171">
                  <c:v>1.02413E-5</c:v>
                </c:pt>
                <c:pt idx="30172">
                  <c:v>1.034587E-5</c:v>
                </c:pt>
                <c:pt idx="30173">
                  <c:v>1.031226E-5</c:v>
                </c:pt>
                <c:pt idx="30174">
                  <c:v>1.035474E-5</c:v>
                </c:pt>
                <c:pt idx="30175">
                  <c:v>1.036524E-5</c:v>
                </c:pt>
                <c:pt idx="30176">
                  <c:v>1.0298299999999999E-5</c:v>
                </c:pt>
                <c:pt idx="30177">
                  <c:v>1.0371380000000001E-5</c:v>
                </c:pt>
                <c:pt idx="30178">
                  <c:v>1.024462E-5</c:v>
                </c:pt>
                <c:pt idx="30179">
                  <c:v>1.042024E-5</c:v>
                </c:pt>
                <c:pt idx="30180">
                  <c:v>1.0361210000000001E-5</c:v>
                </c:pt>
                <c:pt idx="30181">
                  <c:v>1.0291109999999999E-5</c:v>
                </c:pt>
                <c:pt idx="30182">
                  <c:v>1.0151429999999999E-5</c:v>
                </c:pt>
                <c:pt idx="30183">
                  <c:v>1.008375E-5</c:v>
                </c:pt>
                <c:pt idx="30184">
                  <c:v>1.009116E-5</c:v>
                </c:pt>
                <c:pt idx="30185">
                  <c:v>1.02328E-5</c:v>
                </c:pt>
                <c:pt idx="30186">
                  <c:v>1.0211459999999999E-5</c:v>
                </c:pt>
                <c:pt idx="30187">
                  <c:v>1.0250159999999999E-5</c:v>
                </c:pt>
                <c:pt idx="30188">
                  <c:v>1.0253E-5</c:v>
                </c:pt>
                <c:pt idx="30189">
                  <c:v>1.0252819999999999E-5</c:v>
                </c:pt>
                <c:pt idx="30190">
                  <c:v>1.025617E-5</c:v>
                </c:pt>
                <c:pt idx="30191">
                  <c:v>1.0233909999999999E-5</c:v>
                </c:pt>
                <c:pt idx="30192">
                  <c:v>1.0216059999999999E-5</c:v>
                </c:pt>
                <c:pt idx="30193">
                  <c:v>1.023114E-5</c:v>
                </c:pt>
                <c:pt idx="30194">
                  <c:v>1.0265269999999999E-5</c:v>
                </c:pt>
                <c:pt idx="30195">
                  <c:v>1.024201E-5</c:v>
                </c:pt>
                <c:pt idx="30196">
                  <c:v>1.034142E-5</c:v>
                </c:pt>
                <c:pt idx="30197">
                  <c:v>1.0327450000000001E-5</c:v>
                </c:pt>
                <c:pt idx="30198">
                  <c:v>1.0281469999999999E-5</c:v>
                </c:pt>
                <c:pt idx="30199">
                  <c:v>1.034783E-5</c:v>
                </c:pt>
                <c:pt idx="30200">
                  <c:v>1.0290110000000001E-5</c:v>
                </c:pt>
                <c:pt idx="30201">
                  <c:v>1.035997E-5</c:v>
                </c:pt>
                <c:pt idx="30202">
                  <c:v>1.0389739999999999E-5</c:v>
                </c:pt>
                <c:pt idx="30203">
                  <c:v>1.0444299999999999E-5</c:v>
                </c:pt>
                <c:pt idx="30204">
                  <c:v>1.0349200000000001E-5</c:v>
                </c:pt>
                <c:pt idx="30205">
                  <c:v>1.0327430000000001E-5</c:v>
                </c:pt>
                <c:pt idx="30206">
                  <c:v>1.0272919999999999E-5</c:v>
                </c:pt>
                <c:pt idx="30207">
                  <c:v>1.02925E-5</c:v>
                </c:pt>
                <c:pt idx="30208">
                  <c:v>1.020886E-5</c:v>
                </c:pt>
                <c:pt idx="30209">
                  <c:v>1.020704E-5</c:v>
                </c:pt>
                <c:pt idx="30210">
                  <c:v>1.028942E-5</c:v>
                </c:pt>
                <c:pt idx="30211">
                  <c:v>1.034614E-5</c:v>
                </c:pt>
                <c:pt idx="30212">
                  <c:v>1.0383079999999999E-5</c:v>
                </c:pt>
                <c:pt idx="30213">
                  <c:v>1.021258E-5</c:v>
                </c:pt>
                <c:pt idx="30214">
                  <c:v>1.019071E-5</c:v>
                </c:pt>
                <c:pt idx="30215">
                  <c:v>1.0160600000000001E-5</c:v>
                </c:pt>
                <c:pt idx="30216">
                  <c:v>9.9498900000000004E-6</c:v>
                </c:pt>
                <c:pt idx="30217">
                  <c:v>9.9845790000000001E-6</c:v>
                </c:pt>
                <c:pt idx="30218">
                  <c:v>1.001437E-5</c:v>
                </c:pt>
                <c:pt idx="30219">
                  <c:v>1.004132E-5</c:v>
                </c:pt>
                <c:pt idx="30220">
                  <c:v>9.9298169999999992E-6</c:v>
                </c:pt>
                <c:pt idx="30221">
                  <c:v>9.9239059999999997E-6</c:v>
                </c:pt>
                <c:pt idx="30222">
                  <c:v>1.002585E-5</c:v>
                </c:pt>
                <c:pt idx="30223">
                  <c:v>1.006278E-5</c:v>
                </c:pt>
                <c:pt idx="30224">
                  <c:v>9.9849850000000008E-6</c:v>
                </c:pt>
                <c:pt idx="30225">
                  <c:v>1.001215E-5</c:v>
                </c:pt>
                <c:pt idx="30226">
                  <c:v>9.885774E-6</c:v>
                </c:pt>
                <c:pt idx="30227">
                  <c:v>9.8711999999999996E-6</c:v>
                </c:pt>
                <c:pt idx="30228">
                  <c:v>1.004944E-5</c:v>
                </c:pt>
                <c:pt idx="30229">
                  <c:v>1.005738E-5</c:v>
                </c:pt>
                <c:pt idx="30230">
                  <c:v>1.005729E-5</c:v>
                </c:pt>
                <c:pt idx="30231">
                  <c:v>1.002316E-5</c:v>
                </c:pt>
                <c:pt idx="30232">
                  <c:v>9.9914980000000003E-6</c:v>
                </c:pt>
                <c:pt idx="30233">
                  <c:v>9.9198910000000001E-6</c:v>
                </c:pt>
                <c:pt idx="30234">
                  <c:v>9.9388489999999995E-6</c:v>
                </c:pt>
                <c:pt idx="30235">
                  <c:v>9.9261040000000007E-6</c:v>
                </c:pt>
                <c:pt idx="30236">
                  <c:v>9.9515520000000001E-6</c:v>
                </c:pt>
                <c:pt idx="30237">
                  <c:v>9.9872270000000004E-6</c:v>
                </c:pt>
                <c:pt idx="30238">
                  <c:v>1.002227E-5</c:v>
                </c:pt>
                <c:pt idx="30239">
                  <c:v>1.001319E-5</c:v>
                </c:pt>
                <c:pt idx="30240">
                  <c:v>9.9107940000000003E-6</c:v>
                </c:pt>
                <c:pt idx="30241">
                  <c:v>9.9034370000000003E-6</c:v>
                </c:pt>
                <c:pt idx="30242">
                  <c:v>9.8616450000000003E-6</c:v>
                </c:pt>
                <c:pt idx="30243">
                  <c:v>9.8216799999999998E-6</c:v>
                </c:pt>
                <c:pt idx="30244">
                  <c:v>9.8154689999999997E-6</c:v>
                </c:pt>
                <c:pt idx="30245">
                  <c:v>9.7988209999999992E-6</c:v>
                </c:pt>
                <c:pt idx="30246">
                  <c:v>9.8887060000000005E-6</c:v>
                </c:pt>
                <c:pt idx="30247">
                  <c:v>9.9074029999999992E-6</c:v>
                </c:pt>
                <c:pt idx="30248">
                  <c:v>9.9610509999999995E-6</c:v>
                </c:pt>
                <c:pt idx="30249">
                  <c:v>9.9724490000000003E-6</c:v>
                </c:pt>
                <c:pt idx="30250">
                  <c:v>9.9069720000000003E-6</c:v>
                </c:pt>
                <c:pt idx="30251">
                  <c:v>9.8750839999999993E-6</c:v>
                </c:pt>
                <c:pt idx="30252">
                  <c:v>9.7814980000000007E-6</c:v>
                </c:pt>
                <c:pt idx="30253">
                  <c:v>9.8008710000000003E-6</c:v>
                </c:pt>
                <c:pt idx="30254">
                  <c:v>9.8397199999999997E-6</c:v>
                </c:pt>
                <c:pt idx="30255">
                  <c:v>9.8553980000000001E-6</c:v>
                </c:pt>
                <c:pt idx="30256">
                  <c:v>9.8420179999999992E-6</c:v>
                </c:pt>
                <c:pt idx="30257">
                  <c:v>9.8783929999999993E-6</c:v>
                </c:pt>
                <c:pt idx="30258">
                  <c:v>9.9240209999999993E-6</c:v>
                </c:pt>
                <c:pt idx="30259">
                  <c:v>1.003472E-5</c:v>
                </c:pt>
                <c:pt idx="30260">
                  <c:v>1.0077880000000001E-5</c:v>
                </c:pt>
                <c:pt idx="30261">
                  <c:v>1.003029E-5</c:v>
                </c:pt>
                <c:pt idx="30262">
                  <c:v>1.015837E-5</c:v>
                </c:pt>
                <c:pt idx="30263">
                  <c:v>1.0201069999999999E-5</c:v>
                </c:pt>
                <c:pt idx="30264">
                  <c:v>1.024186E-5</c:v>
                </c:pt>
                <c:pt idx="30265">
                  <c:v>1.00553E-5</c:v>
                </c:pt>
                <c:pt idx="30266">
                  <c:v>9.9379300000000006E-6</c:v>
                </c:pt>
                <c:pt idx="30267">
                  <c:v>9.9782799999999993E-6</c:v>
                </c:pt>
                <c:pt idx="30268">
                  <c:v>9.8808179999999996E-6</c:v>
                </c:pt>
                <c:pt idx="30269">
                  <c:v>9.8994920000000005E-6</c:v>
                </c:pt>
                <c:pt idx="30270">
                  <c:v>9.8508760000000002E-6</c:v>
                </c:pt>
                <c:pt idx="30271">
                  <c:v>9.9148440000000007E-6</c:v>
                </c:pt>
                <c:pt idx="30272">
                  <c:v>9.9744019999999994E-6</c:v>
                </c:pt>
                <c:pt idx="30273">
                  <c:v>1.001432E-5</c:v>
                </c:pt>
                <c:pt idx="30274">
                  <c:v>1.008811E-5</c:v>
                </c:pt>
                <c:pt idx="30275">
                  <c:v>1.0141810000000001E-5</c:v>
                </c:pt>
                <c:pt idx="30276">
                  <c:v>1.004462E-5</c:v>
                </c:pt>
                <c:pt idx="30277">
                  <c:v>1.0082720000000001E-5</c:v>
                </c:pt>
                <c:pt idx="30278">
                  <c:v>1.0098709999999999E-5</c:v>
                </c:pt>
                <c:pt idx="30279">
                  <c:v>1.021699E-5</c:v>
                </c:pt>
                <c:pt idx="30280">
                  <c:v>1.032252E-5</c:v>
                </c:pt>
                <c:pt idx="30281">
                  <c:v>1.0353489999999999E-5</c:v>
                </c:pt>
                <c:pt idx="30282">
                  <c:v>1.029448E-5</c:v>
                </c:pt>
                <c:pt idx="30283">
                  <c:v>1.02607E-5</c:v>
                </c:pt>
                <c:pt idx="30284">
                  <c:v>1.0266670000000001E-5</c:v>
                </c:pt>
                <c:pt idx="30285">
                  <c:v>1.016883E-5</c:v>
                </c:pt>
                <c:pt idx="30286">
                  <c:v>1.017347E-5</c:v>
                </c:pt>
                <c:pt idx="30287">
                  <c:v>1.0099770000000001E-5</c:v>
                </c:pt>
                <c:pt idx="30288">
                  <c:v>1.0033950000000001E-5</c:v>
                </c:pt>
                <c:pt idx="30289">
                  <c:v>1.008174E-5</c:v>
                </c:pt>
                <c:pt idx="30290">
                  <c:v>1.001519E-5</c:v>
                </c:pt>
                <c:pt idx="30291">
                  <c:v>1.008818E-5</c:v>
                </c:pt>
                <c:pt idx="30292">
                  <c:v>9.9418479999999999E-6</c:v>
                </c:pt>
                <c:pt idx="30293">
                  <c:v>1.011722E-5</c:v>
                </c:pt>
                <c:pt idx="30294">
                  <c:v>1.012598E-5</c:v>
                </c:pt>
                <c:pt idx="30295">
                  <c:v>1.0253089999999999E-5</c:v>
                </c:pt>
                <c:pt idx="30296">
                  <c:v>1.019755E-5</c:v>
                </c:pt>
                <c:pt idx="30297">
                  <c:v>1.011378E-5</c:v>
                </c:pt>
                <c:pt idx="30298">
                  <c:v>9.9731090000000007E-6</c:v>
                </c:pt>
                <c:pt idx="30299">
                  <c:v>9.9768280000000007E-6</c:v>
                </c:pt>
                <c:pt idx="30300">
                  <c:v>1.0069529999999999E-5</c:v>
                </c:pt>
                <c:pt idx="30301">
                  <c:v>1.0178959999999999E-5</c:v>
                </c:pt>
                <c:pt idx="30302">
                  <c:v>1.014826E-5</c:v>
                </c:pt>
                <c:pt idx="30303">
                  <c:v>1.005217E-5</c:v>
                </c:pt>
                <c:pt idx="30304">
                  <c:v>1.007136E-5</c:v>
                </c:pt>
                <c:pt idx="30305">
                  <c:v>1.0047539999999999E-5</c:v>
                </c:pt>
                <c:pt idx="30306">
                  <c:v>9.8665839999999992E-6</c:v>
                </c:pt>
                <c:pt idx="30307">
                  <c:v>9.8033570000000007E-6</c:v>
                </c:pt>
                <c:pt idx="30308">
                  <c:v>9.7475740000000002E-6</c:v>
                </c:pt>
                <c:pt idx="30309">
                  <c:v>9.788318E-6</c:v>
                </c:pt>
                <c:pt idx="30310">
                  <c:v>9.6820430000000008E-6</c:v>
                </c:pt>
                <c:pt idx="30311">
                  <c:v>9.6819650000000007E-6</c:v>
                </c:pt>
                <c:pt idx="30312">
                  <c:v>9.7417330000000005E-6</c:v>
                </c:pt>
                <c:pt idx="30313">
                  <c:v>9.9720489999999994E-6</c:v>
                </c:pt>
                <c:pt idx="30314">
                  <c:v>1.003467E-5</c:v>
                </c:pt>
                <c:pt idx="30315">
                  <c:v>1.008329E-5</c:v>
                </c:pt>
                <c:pt idx="30316">
                  <c:v>1.001692E-5</c:v>
                </c:pt>
                <c:pt idx="30317">
                  <c:v>1.0032450000000001E-5</c:v>
                </c:pt>
                <c:pt idx="30318">
                  <c:v>9.9253960000000006E-6</c:v>
                </c:pt>
                <c:pt idx="30319">
                  <c:v>9.9427049999999992E-6</c:v>
                </c:pt>
                <c:pt idx="30320">
                  <c:v>9.9651929999999999E-6</c:v>
                </c:pt>
                <c:pt idx="30321">
                  <c:v>9.9376949999999994E-6</c:v>
                </c:pt>
                <c:pt idx="30322">
                  <c:v>9.9725740000000006E-6</c:v>
                </c:pt>
                <c:pt idx="30323">
                  <c:v>1.00334E-5</c:v>
                </c:pt>
                <c:pt idx="30324">
                  <c:v>1.00553E-5</c:v>
                </c:pt>
                <c:pt idx="30325">
                  <c:v>1.001725E-5</c:v>
                </c:pt>
                <c:pt idx="30326">
                  <c:v>1.0106819999999999E-5</c:v>
                </c:pt>
                <c:pt idx="30327">
                  <c:v>1.005593E-5</c:v>
                </c:pt>
                <c:pt idx="30328">
                  <c:v>1.001048E-5</c:v>
                </c:pt>
                <c:pt idx="30329">
                  <c:v>9.971616E-6</c:v>
                </c:pt>
                <c:pt idx="30330">
                  <c:v>9.8369599999999997E-6</c:v>
                </c:pt>
                <c:pt idx="30331">
                  <c:v>9.7496879999999997E-6</c:v>
                </c:pt>
                <c:pt idx="30332">
                  <c:v>9.8843930000000006E-6</c:v>
                </c:pt>
                <c:pt idx="30333">
                  <c:v>9.9321460000000002E-6</c:v>
                </c:pt>
                <c:pt idx="30334">
                  <c:v>9.9739520000000001E-6</c:v>
                </c:pt>
                <c:pt idx="30335">
                  <c:v>9.9995249999999998E-6</c:v>
                </c:pt>
                <c:pt idx="30336">
                  <c:v>1.00043E-5</c:v>
                </c:pt>
                <c:pt idx="30337">
                  <c:v>9.9690780000000006E-6</c:v>
                </c:pt>
                <c:pt idx="30338">
                  <c:v>1.000151E-5</c:v>
                </c:pt>
                <c:pt idx="30339">
                  <c:v>9.9163890000000004E-6</c:v>
                </c:pt>
                <c:pt idx="30340">
                  <c:v>1.00197E-5</c:v>
                </c:pt>
                <c:pt idx="30341">
                  <c:v>1.014282E-5</c:v>
                </c:pt>
                <c:pt idx="30342">
                  <c:v>1.0113429999999999E-5</c:v>
                </c:pt>
                <c:pt idx="30343">
                  <c:v>1.009973E-5</c:v>
                </c:pt>
                <c:pt idx="30344">
                  <c:v>1.019103E-5</c:v>
                </c:pt>
                <c:pt idx="30345">
                  <c:v>1.0040659999999999E-5</c:v>
                </c:pt>
                <c:pt idx="30346">
                  <c:v>1.0084150000000001E-5</c:v>
                </c:pt>
                <c:pt idx="30347">
                  <c:v>1.006246E-5</c:v>
                </c:pt>
                <c:pt idx="30348">
                  <c:v>9.9910249999999998E-6</c:v>
                </c:pt>
                <c:pt idx="30349">
                  <c:v>1.0009129999999999E-5</c:v>
                </c:pt>
                <c:pt idx="30350">
                  <c:v>1.0009179999999999E-5</c:v>
                </c:pt>
                <c:pt idx="30351">
                  <c:v>9.9588130000000008E-6</c:v>
                </c:pt>
                <c:pt idx="30352">
                  <c:v>9.7927000000000003E-6</c:v>
                </c:pt>
                <c:pt idx="30353">
                  <c:v>9.8184439999999994E-6</c:v>
                </c:pt>
                <c:pt idx="30354">
                  <c:v>9.8310370000000008E-6</c:v>
                </c:pt>
                <c:pt idx="30355">
                  <c:v>9.7490139999999993E-6</c:v>
                </c:pt>
                <c:pt idx="30356">
                  <c:v>9.7868269999999997E-6</c:v>
                </c:pt>
                <c:pt idx="30357">
                  <c:v>9.8878549999999992E-6</c:v>
                </c:pt>
                <c:pt idx="30358">
                  <c:v>9.8880129999999998E-6</c:v>
                </c:pt>
                <c:pt idx="30359">
                  <c:v>9.9632309999999995E-6</c:v>
                </c:pt>
                <c:pt idx="30360">
                  <c:v>9.9607010000000004E-6</c:v>
                </c:pt>
                <c:pt idx="30361">
                  <c:v>9.9049129999999995E-6</c:v>
                </c:pt>
                <c:pt idx="30362">
                  <c:v>9.7901690000000001E-6</c:v>
                </c:pt>
                <c:pt idx="30363">
                  <c:v>9.6296190000000004E-6</c:v>
                </c:pt>
                <c:pt idx="30364">
                  <c:v>9.6578320000000001E-6</c:v>
                </c:pt>
                <c:pt idx="30365">
                  <c:v>9.7014520000000006E-6</c:v>
                </c:pt>
                <c:pt idx="30366">
                  <c:v>9.7865349999999993E-6</c:v>
                </c:pt>
                <c:pt idx="30367">
                  <c:v>9.7423380000000005E-6</c:v>
                </c:pt>
                <c:pt idx="30368">
                  <c:v>9.7751640000000007E-6</c:v>
                </c:pt>
                <c:pt idx="30369">
                  <c:v>9.7411989999999998E-6</c:v>
                </c:pt>
                <c:pt idx="30370">
                  <c:v>9.7262399999999996E-6</c:v>
                </c:pt>
                <c:pt idx="30371">
                  <c:v>9.7618360000000004E-6</c:v>
                </c:pt>
                <c:pt idx="30372">
                  <c:v>9.6910799999999997E-6</c:v>
                </c:pt>
                <c:pt idx="30373">
                  <c:v>9.6278430000000005E-6</c:v>
                </c:pt>
                <c:pt idx="30374">
                  <c:v>9.6238549999999997E-6</c:v>
                </c:pt>
                <c:pt idx="30375">
                  <c:v>9.8340859999999996E-6</c:v>
                </c:pt>
                <c:pt idx="30376">
                  <c:v>9.7988880000000008E-6</c:v>
                </c:pt>
                <c:pt idx="30377">
                  <c:v>9.8404100000000005E-6</c:v>
                </c:pt>
                <c:pt idx="30378">
                  <c:v>9.7215569999999993E-6</c:v>
                </c:pt>
                <c:pt idx="30379">
                  <c:v>9.6727919999999997E-6</c:v>
                </c:pt>
                <c:pt idx="30380">
                  <c:v>9.7415149999999992E-6</c:v>
                </c:pt>
                <c:pt idx="30381">
                  <c:v>9.7524449999999998E-6</c:v>
                </c:pt>
                <c:pt idx="30382">
                  <c:v>9.8848859999999992E-6</c:v>
                </c:pt>
                <c:pt idx="30383">
                  <c:v>9.863664E-6</c:v>
                </c:pt>
                <c:pt idx="30384">
                  <c:v>9.7112150000000005E-6</c:v>
                </c:pt>
                <c:pt idx="30385">
                  <c:v>9.5682499999999994E-6</c:v>
                </c:pt>
                <c:pt idx="30386">
                  <c:v>9.5668120000000008E-6</c:v>
                </c:pt>
                <c:pt idx="30387">
                  <c:v>9.7148280000000005E-6</c:v>
                </c:pt>
                <c:pt idx="30388">
                  <c:v>9.7770029999999996E-6</c:v>
                </c:pt>
                <c:pt idx="30389">
                  <c:v>9.883067E-6</c:v>
                </c:pt>
                <c:pt idx="30390">
                  <c:v>9.8336330000000005E-6</c:v>
                </c:pt>
                <c:pt idx="30391">
                  <c:v>9.8530300000000008E-6</c:v>
                </c:pt>
                <c:pt idx="30392">
                  <c:v>9.7910990000000008E-6</c:v>
                </c:pt>
                <c:pt idx="30393">
                  <c:v>9.548043E-6</c:v>
                </c:pt>
                <c:pt idx="30394">
                  <c:v>9.4501309999999993E-6</c:v>
                </c:pt>
                <c:pt idx="30395">
                  <c:v>9.3557930000000003E-6</c:v>
                </c:pt>
                <c:pt idx="30396">
                  <c:v>9.4781630000000006E-6</c:v>
                </c:pt>
                <c:pt idx="30397">
                  <c:v>9.50331E-6</c:v>
                </c:pt>
                <c:pt idx="30398">
                  <c:v>9.4440550000000002E-6</c:v>
                </c:pt>
                <c:pt idx="30399">
                  <c:v>9.5446289999999994E-6</c:v>
                </c:pt>
                <c:pt idx="30400">
                  <c:v>9.6106519999999997E-6</c:v>
                </c:pt>
                <c:pt idx="30401">
                  <c:v>9.530675E-6</c:v>
                </c:pt>
                <c:pt idx="30402">
                  <c:v>9.6153070000000001E-6</c:v>
                </c:pt>
                <c:pt idx="30403">
                  <c:v>9.6830160000000007E-6</c:v>
                </c:pt>
                <c:pt idx="30404">
                  <c:v>9.6485810000000008E-6</c:v>
                </c:pt>
                <c:pt idx="30405">
                  <c:v>9.5895989999999994E-6</c:v>
                </c:pt>
                <c:pt idx="30406">
                  <c:v>9.5124670000000006E-6</c:v>
                </c:pt>
                <c:pt idx="30407">
                  <c:v>9.5773679999999999E-6</c:v>
                </c:pt>
                <c:pt idx="30408">
                  <c:v>9.4939609999999992E-6</c:v>
                </c:pt>
                <c:pt idx="30409">
                  <c:v>9.4863930000000004E-6</c:v>
                </c:pt>
                <c:pt idx="30410">
                  <c:v>9.538269E-6</c:v>
                </c:pt>
                <c:pt idx="30411">
                  <c:v>9.5899449999999992E-6</c:v>
                </c:pt>
                <c:pt idx="30412">
                  <c:v>9.6337920000000006E-6</c:v>
                </c:pt>
                <c:pt idx="30413">
                  <c:v>9.7113249999999997E-6</c:v>
                </c:pt>
                <c:pt idx="30414">
                  <c:v>9.7207279999999999E-6</c:v>
                </c:pt>
                <c:pt idx="30415">
                  <c:v>9.7323520000000006E-6</c:v>
                </c:pt>
                <c:pt idx="30416">
                  <c:v>9.7186280000000004E-6</c:v>
                </c:pt>
                <c:pt idx="30417">
                  <c:v>9.7698310000000007E-6</c:v>
                </c:pt>
                <c:pt idx="30418">
                  <c:v>9.8153579999999993E-6</c:v>
                </c:pt>
                <c:pt idx="30419">
                  <c:v>9.7299839999999996E-6</c:v>
                </c:pt>
                <c:pt idx="30420">
                  <c:v>9.6843680000000008E-6</c:v>
                </c:pt>
                <c:pt idx="30421">
                  <c:v>9.6855439999999994E-6</c:v>
                </c:pt>
                <c:pt idx="30422">
                  <c:v>9.6592390000000006E-6</c:v>
                </c:pt>
                <c:pt idx="30423">
                  <c:v>9.6640639999999994E-6</c:v>
                </c:pt>
                <c:pt idx="30424">
                  <c:v>9.6009869999999995E-6</c:v>
                </c:pt>
                <c:pt idx="30425">
                  <c:v>9.4946610000000007E-6</c:v>
                </c:pt>
                <c:pt idx="30426">
                  <c:v>9.3973719999999992E-6</c:v>
                </c:pt>
                <c:pt idx="30427">
                  <c:v>9.4008229999999994E-6</c:v>
                </c:pt>
                <c:pt idx="30428">
                  <c:v>9.3690199999999993E-6</c:v>
                </c:pt>
                <c:pt idx="30429">
                  <c:v>9.3999430000000005E-6</c:v>
                </c:pt>
                <c:pt idx="30430">
                  <c:v>9.4731549999999996E-6</c:v>
                </c:pt>
                <c:pt idx="30431">
                  <c:v>9.4381099999999993E-6</c:v>
                </c:pt>
                <c:pt idx="30432">
                  <c:v>9.4087759999999998E-6</c:v>
                </c:pt>
                <c:pt idx="30433">
                  <c:v>9.3883389999999996E-6</c:v>
                </c:pt>
                <c:pt idx="30434">
                  <c:v>9.3669110000000001E-6</c:v>
                </c:pt>
                <c:pt idx="30435">
                  <c:v>9.433693E-6</c:v>
                </c:pt>
                <c:pt idx="30436">
                  <c:v>9.4231639999999997E-6</c:v>
                </c:pt>
                <c:pt idx="30437">
                  <c:v>9.4125380000000007E-6</c:v>
                </c:pt>
                <c:pt idx="30438">
                  <c:v>9.3625019999999994E-6</c:v>
                </c:pt>
                <c:pt idx="30439">
                  <c:v>9.3991949999999994E-6</c:v>
                </c:pt>
                <c:pt idx="30440">
                  <c:v>9.3651719999999998E-6</c:v>
                </c:pt>
                <c:pt idx="30441">
                  <c:v>9.3669780000000001E-6</c:v>
                </c:pt>
                <c:pt idx="30442">
                  <c:v>9.3576100000000007E-6</c:v>
                </c:pt>
                <c:pt idx="30443">
                  <c:v>9.4146359999999998E-6</c:v>
                </c:pt>
                <c:pt idx="30444">
                  <c:v>9.4311330000000005E-6</c:v>
                </c:pt>
                <c:pt idx="30445">
                  <c:v>9.4591379999999996E-6</c:v>
                </c:pt>
                <c:pt idx="30446">
                  <c:v>9.4277540000000006E-6</c:v>
                </c:pt>
                <c:pt idx="30447">
                  <c:v>9.5053769999999992E-6</c:v>
                </c:pt>
                <c:pt idx="30448">
                  <c:v>9.5402319999999998E-6</c:v>
                </c:pt>
                <c:pt idx="30449">
                  <c:v>9.6838220000000005E-6</c:v>
                </c:pt>
                <c:pt idx="30450">
                  <c:v>9.5491460000000006E-6</c:v>
                </c:pt>
                <c:pt idx="30451">
                  <c:v>9.5482309999999993E-6</c:v>
                </c:pt>
                <c:pt idx="30452">
                  <c:v>9.4423370000000006E-6</c:v>
                </c:pt>
                <c:pt idx="30453">
                  <c:v>9.4262820000000006E-6</c:v>
                </c:pt>
                <c:pt idx="30454">
                  <c:v>9.4003750000000006E-6</c:v>
                </c:pt>
                <c:pt idx="30455">
                  <c:v>9.3338429999999996E-6</c:v>
                </c:pt>
                <c:pt idx="30456">
                  <c:v>9.3206050000000005E-6</c:v>
                </c:pt>
                <c:pt idx="30457">
                  <c:v>9.4242789999999998E-6</c:v>
                </c:pt>
                <c:pt idx="30458">
                  <c:v>9.5483309999999995E-6</c:v>
                </c:pt>
                <c:pt idx="30459">
                  <c:v>9.5921710000000001E-6</c:v>
                </c:pt>
                <c:pt idx="30460">
                  <c:v>9.7335230000000005E-6</c:v>
                </c:pt>
                <c:pt idx="30461">
                  <c:v>9.7798639999999992E-6</c:v>
                </c:pt>
                <c:pt idx="30462">
                  <c:v>9.6258629999999992E-6</c:v>
                </c:pt>
                <c:pt idx="30463">
                  <c:v>9.6181179999999995E-6</c:v>
                </c:pt>
                <c:pt idx="30464">
                  <c:v>9.5111809999999994E-6</c:v>
                </c:pt>
                <c:pt idx="30465">
                  <c:v>9.3600729999999999E-6</c:v>
                </c:pt>
                <c:pt idx="30466">
                  <c:v>9.2722760000000003E-6</c:v>
                </c:pt>
                <c:pt idx="30467">
                  <c:v>9.3028089999999997E-6</c:v>
                </c:pt>
                <c:pt idx="30468">
                  <c:v>9.407747E-6</c:v>
                </c:pt>
                <c:pt idx="30469">
                  <c:v>9.4752349999999994E-6</c:v>
                </c:pt>
                <c:pt idx="30470">
                  <c:v>9.4565459999999992E-6</c:v>
                </c:pt>
                <c:pt idx="30471">
                  <c:v>9.4580180000000008E-6</c:v>
                </c:pt>
                <c:pt idx="30472">
                  <c:v>9.4763699999999992E-6</c:v>
                </c:pt>
                <c:pt idx="30473">
                  <c:v>9.5032109999999992E-6</c:v>
                </c:pt>
                <c:pt idx="30474">
                  <c:v>9.4757540000000008E-6</c:v>
                </c:pt>
                <c:pt idx="30475">
                  <c:v>9.4090010000000003E-6</c:v>
                </c:pt>
                <c:pt idx="30476">
                  <c:v>9.4403780000000001E-6</c:v>
                </c:pt>
                <c:pt idx="30477">
                  <c:v>9.3778459999999994E-6</c:v>
                </c:pt>
                <c:pt idx="30478">
                  <c:v>9.4367340000000003E-6</c:v>
                </c:pt>
                <c:pt idx="30479">
                  <c:v>9.4476609999999993E-6</c:v>
                </c:pt>
                <c:pt idx="30480">
                  <c:v>9.5066580000000001E-6</c:v>
                </c:pt>
                <c:pt idx="30481">
                  <c:v>9.4636379999999993E-6</c:v>
                </c:pt>
                <c:pt idx="30482">
                  <c:v>9.5059830000000003E-6</c:v>
                </c:pt>
                <c:pt idx="30483">
                  <c:v>9.3940569999999994E-6</c:v>
                </c:pt>
                <c:pt idx="30484">
                  <c:v>9.3025570000000004E-6</c:v>
                </c:pt>
                <c:pt idx="30485">
                  <c:v>9.4009610000000003E-6</c:v>
                </c:pt>
                <c:pt idx="30486">
                  <c:v>9.504782E-6</c:v>
                </c:pt>
                <c:pt idx="30487">
                  <c:v>9.623545E-6</c:v>
                </c:pt>
                <c:pt idx="30488">
                  <c:v>9.6410059999999994E-6</c:v>
                </c:pt>
                <c:pt idx="30489">
                  <c:v>9.5838240000000003E-6</c:v>
                </c:pt>
                <c:pt idx="30490">
                  <c:v>9.5728639999999993E-6</c:v>
                </c:pt>
                <c:pt idx="30491">
                  <c:v>9.4728339999999998E-6</c:v>
                </c:pt>
                <c:pt idx="30492">
                  <c:v>9.5497480000000007E-6</c:v>
                </c:pt>
                <c:pt idx="30493">
                  <c:v>9.5004440000000001E-6</c:v>
                </c:pt>
                <c:pt idx="30494">
                  <c:v>9.4618509999999993E-6</c:v>
                </c:pt>
                <c:pt idx="30495">
                  <c:v>9.4514299999999994E-6</c:v>
                </c:pt>
                <c:pt idx="30496">
                  <c:v>9.4301749999999999E-6</c:v>
                </c:pt>
                <c:pt idx="30497">
                  <c:v>9.4461969999999996E-6</c:v>
                </c:pt>
                <c:pt idx="30498">
                  <c:v>9.4535479999999998E-6</c:v>
                </c:pt>
                <c:pt idx="30499">
                  <c:v>9.4770669999999992E-6</c:v>
                </c:pt>
                <c:pt idx="30500">
                  <c:v>9.4837539999999997E-6</c:v>
                </c:pt>
                <c:pt idx="30501">
                  <c:v>9.4203739999999993E-6</c:v>
                </c:pt>
                <c:pt idx="30502">
                  <c:v>9.3417989999999998E-6</c:v>
                </c:pt>
                <c:pt idx="30503">
                  <c:v>9.3024430000000002E-6</c:v>
                </c:pt>
                <c:pt idx="30504">
                  <c:v>9.2492719999999998E-6</c:v>
                </c:pt>
                <c:pt idx="30505">
                  <c:v>9.3558559999999993E-6</c:v>
                </c:pt>
                <c:pt idx="30506">
                  <c:v>9.4355169999999995E-6</c:v>
                </c:pt>
                <c:pt idx="30507">
                  <c:v>9.3403450000000008E-6</c:v>
                </c:pt>
                <c:pt idx="30508">
                  <c:v>9.2941800000000002E-6</c:v>
                </c:pt>
                <c:pt idx="30509">
                  <c:v>9.0981429999999995E-6</c:v>
                </c:pt>
                <c:pt idx="30510">
                  <c:v>1.8769510000000001E-5</c:v>
                </c:pt>
                <c:pt idx="30511">
                  <c:v>2.3688409999999999E-5</c:v>
                </c:pt>
                <c:pt idx="30512">
                  <c:v>2.4003359999999998E-5</c:v>
                </c:pt>
                <c:pt idx="30513">
                  <c:v>2.1666320000000001E-5</c:v>
                </c:pt>
                <c:pt idx="30514">
                  <c:v>1.865107E-5</c:v>
                </c:pt>
                <c:pt idx="30515">
                  <c:v>1.6131770000000002E-5</c:v>
                </c:pt>
                <c:pt idx="30516">
                  <c:v>1.433063E-5</c:v>
                </c:pt>
                <c:pt idx="30517">
                  <c:v>1.316579E-5</c:v>
                </c:pt>
                <c:pt idx="30518">
                  <c:v>1.236917E-5</c:v>
                </c:pt>
                <c:pt idx="30519">
                  <c:v>1.1621020000000001E-5</c:v>
                </c:pt>
                <c:pt idx="30520">
                  <c:v>1.092326E-5</c:v>
                </c:pt>
                <c:pt idx="30521">
                  <c:v>1.050882E-5</c:v>
                </c:pt>
                <c:pt idx="30522">
                  <c:v>1.0513630000000001E-5</c:v>
                </c:pt>
                <c:pt idx="30523">
                  <c:v>1.0357650000000001E-5</c:v>
                </c:pt>
                <c:pt idx="30524">
                  <c:v>1.021987E-5</c:v>
                </c:pt>
                <c:pt idx="30525">
                  <c:v>9.948296E-6</c:v>
                </c:pt>
                <c:pt idx="30526">
                  <c:v>9.7283830000000001E-6</c:v>
                </c:pt>
                <c:pt idx="30527">
                  <c:v>9.7477690000000003E-6</c:v>
                </c:pt>
                <c:pt idx="30528">
                  <c:v>9.7427189999999994E-6</c:v>
                </c:pt>
                <c:pt idx="30529">
                  <c:v>9.7498870000000007E-6</c:v>
                </c:pt>
                <c:pt idx="30530">
                  <c:v>9.7046670000000002E-6</c:v>
                </c:pt>
                <c:pt idx="30531">
                  <c:v>9.7874849999999997E-6</c:v>
                </c:pt>
                <c:pt idx="30532">
                  <c:v>9.6986429999999999E-6</c:v>
                </c:pt>
                <c:pt idx="30533">
                  <c:v>9.6766690000000002E-6</c:v>
                </c:pt>
                <c:pt idx="30534">
                  <c:v>9.7133510000000002E-6</c:v>
                </c:pt>
                <c:pt idx="30535">
                  <c:v>9.5927829999999992E-6</c:v>
                </c:pt>
                <c:pt idx="30536">
                  <c:v>9.6810519999999999E-6</c:v>
                </c:pt>
                <c:pt idx="30537">
                  <c:v>9.6696540000000008E-6</c:v>
                </c:pt>
                <c:pt idx="30538">
                  <c:v>9.5309959999999998E-6</c:v>
                </c:pt>
                <c:pt idx="30539">
                  <c:v>9.4844849999999994E-6</c:v>
                </c:pt>
                <c:pt idx="30540">
                  <c:v>9.4663859999999997E-6</c:v>
                </c:pt>
                <c:pt idx="30541">
                  <c:v>9.5020460000000007E-6</c:v>
                </c:pt>
                <c:pt idx="30542">
                  <c:v>9.4867679999999995E-6</c:v>
                </c:pt>
                <c:pt idx="30543">
                  <c:v>9.5321229999999993E-6</c:v>
                </c:pt>
                <c:pt idx="30544">
                  <c:v>9.4568599999999998E-6</c:v>
                </c:pt>
                <c:pt idx="30545">
                  <c:v>9.4097700000000005E-6</c:v>
                </c:pt>
                <c:pt idx="30546">
                  <c:v>9.4308520000000001E-6</c:v>
                </c:pt>
                <c:pt idx="30547">
                  <c:v>9.3999070000000004E-6</c:v>
                </c:pt>
                <c:pt idx="30548">
                  <c:v>9.3104339999999995E-6</c:v>
                </c:pt>
                <c:pt idx="30549">
                  <c:v>9.3223909999999994E-6</c:v>
                </c:pt>
                <c:pt idx="30550">
                  <c:v>9.3588260000000004E-6</c:v>
                </c:pt>
                <c:pt idx="30551">
                  <c:v>9.2859039999999996E-6</c:v>
                </c:pt>
                <c:pt idx="30552">
                  <c:v>9.2887899999999992E-6</c:v>
                </c:pt>
                <c:pt idx="30553">
                  <c:v>9.4136260000000003E-6</c:v>
                </c:pt>
                <c:pt idx="30554">
                  <c:v>9.4919690000000001E-6</c:v>
                </c:pt>
                <c:pt idx="30555">
                  <c:v>9.4878900000000004E-6</c:v>
                </c:pt>
                <c:pt idx="30556">
                  <c:v>9.4335319999999996E-6</c:v>
                </c:pt>
                <c:pt idx="30557">
                  <c:v>9.3953540000000007E-6</c:v>
                </c:pt>
                <c:pt idx="30558">
                  <c:v>9.1703730000000006E-6</c:v>
                </c:pt>
                <c:pt idx="30559">
                  <c:v>9.1777920000000002E-6</c:v>
                </c:pt>
                <c:pt idx="30560">
                  <c:v>9.308741E-6</c:v>
                </c:pt>
                <c:pt idx="30561">
                  <c:v>9.4301460000000006E-6</c:v>
                </c:pt>
                <c:pt idx="30562">
                  <c:v>9.3971780000000002E-6</c:v>
                </c:pt>
                <c:pt idx="30563">
                  <c:v>9.4354189999999998E-6</c:v>
                </c:pt>
                <c:pt idx="30564">
                  <c:v>9.4432589999999994E-6</c:v>
                </c:pt>
                <c:pt idx="30565">
                  <c:v>9.481462E-6</c:v>
                </c:pt>
                <c:pt idx="30566">
                  <c:v>9.4501990000000004E-6</c:v>
                </c:pt>
                <c:pt idx="30567">
                  <c:v>9.4765290000000008E-6</c:v>
                </c:pt>
                <c:pt idx="30568">
                  <c:v>9.3987739999999994E-6</c:v>
                </c:pt>
                <c:pt idx="30569">
                  <c:v>9.3274270000000004E-6</c:v>
                </c:pt>
                <c:pt idx="30570">
                  <c:v>9.2640430000000007E-6</c:v>
                </c:pt>
                <c:pt idx="30571">
                  <c:v>9.2253869999999992E-6</c:v>
                </c:pt>
                <c:pt idx="30572">
                  <c:v>9.2623740000000002E-6</c:v>
                </c:pt>
                <c:pt idx="30573">
                  <c:v>9.3338580000000006E-6</c:v>
                </c:pt>
                <c:pt idx="30574">
                  <c:v>9.4092279999999996E-6</c:v>
                </c:pt>
                <c:pt idx="30575">
                  <c:v>9.321077E-6</c:v>
                </c:pt>
                <c:pt idx="30576">
                  <c:v>9.3555879999999995E-6</c:v>
                </c:pt>
                <c:pt idx="30577">
                  <c:v>9.3334930000000005E-6</c:v>
                </c:pt>
                <c:pt idx="30578">
                  <c:v>9.2662529999999995E-6</c:v>
                </c:pt>
                <c:pt idx="30579">
                  <c:v>9.2134429999999999E-6</c:v>
                </c:pt>
                <c:pt idx="30580">
                  <c:v>9.2038369999999994E-6</c:v>
                </c:pt>
                <c:pt idx="30581">
                  <c:v>9.1993910000000008E-6</c:v>
                </c:pt>
                <c:pt idx="30582">
                  <c:v>9.1659850000000006E-6</c:v>
                </c:pt>
                <c:pt idx="30583">
                  <c:v>9.2514019999999997E-6</c:v>
                </c:pt>
                <c:pt idx="30584">
                  <c:v>9.2322079999999997E-6</c:v>
                </c:pt>
                <c:pt idx="30585">
                  <c:v>9.0181529999999992E-6</c:v>
                </c:pt>
                <c:pt idx="30586">
                  <c:v>9.0101119999999998E-6</c:v>
                </c:pt>
                <c:pt idx="30587">
                  <c:v>9.0983310000000004E-6</c:v>
                </c:pt>
                <c:pt idx="30588">
                  <c:v>9.0329880000000003E-6</c:v>
                </c:pt>
                <c:pt idx="30589">
                  <c:v>9.1737860000000002E-6</c:v>
                </c:pt>
                <c:pt idx="30590">
                  <c:v>9.1706449999999997E-6</c:v>
                </c:pt>
                <c:pt idx="30591">
                  <c:v>9.2306519999999999E-6</c:v>
                </c:pt>
                <c:pt idx="30592">
                  <c:v>9.2933370000000008E-6</c:v>
                </c:pt>
                <c:pt idx="30593">
                  <c:v>9.3503790000000004E-6</c:v>
                </c:pt>
                <c:pt idx="30594">
                  <c:v>9.395489E-6</c:v>
                </c:pt>
                <c:pt idx="30595">
                  <c:v>9.4455309999999994E-6</c:v>
                </c:pt>
                <c:pt idx="30596">
                  <c:v>9.4158179999999998E-6</c:v>
                </c:pt>
                <c:pt idx="30597">
                  <c:v>9.3236789999999994E-6</c:v>
                </c:pt>
                <c:pt idx="30598">
                  <c:v>9.3456700000000006E-6</c:v>
                </c:pt>
                <c:pt idx="30599">
                  <c:v>9.2763260000000007E-6</c:v>
                </c:pt>
                <c:pt idx="30600">
                  <c:v>9.2753239999999998E-6</c:v>
                </c:pt>
                <c:pt idx="30601">
                  <c:v>9.2881899999999996E-6</c:v>
                </c:pt>
                <c:pt idx="30602">
                  <c:v>9.2303000000000004E-6</c:v>
                </c:pt>
                <c:pt idx="30603">
                  <c:v>9.3555349999999995E-6</c:v>
                </c:pt>
                <c:pt idx="30604">
                  <c:v>9.2912970000000004E-6</c:v>
                </c:pt>
                <c:pt idx="30605">
                  <c:v>9.2288909999999994E-6</c:v>
                </c:pt>
                <c:pt idx="30606">
                  <c:v>9.2726809999999999E-6</c:v>
                </c:pt>
                <c:pt idx="30607">
                  <c:v>9.2916230000000005E-6</c:v>
                </c:pt>
                <c:pt idx="30608">
                  <c:v>9.1686289999999999E-6</c:v>
                </c:pt>
                <c:pt idx="30609">
                  <c:v>9.0697849999999998E-6</c:v>
                </c:pt>
                <c:pt idx="30610">
                  <c:v>9.1304240000000005E-6</c:v>
                </c:pt>
                <c:pt idx="30611">
                  <c:v>9.1724450000000002E-6</c:v>
                </c:pt>
                <c:pt idx="30612">
                  <c:v>9.2405629999999997E-6</c:v>
                </c:pt>
                <c:pt idx="30613">
                  <c:v>9.4079959999999994E-6</c:v>
                </c:pt>
                <c:pt idx="30614">
                  <c:v>9.3750079999999994E-6</c:v>
                </c:pt>
                <c:pt idx="30615">
                  <c:v>9.4605369999999998E-6</c:v>
                </c:pt>
                <c:pt idx="30616">
                  <c:v>9.3608080000000005E-6</c:v>
                </c:pt>
                <c:pt idx="30617">
                  <c:v>9.3416090000000001E-6</c:v>
                </c:pt>
                <c:pt idx="30618">
                  <c:v>9.3330020000000007E-6</c:v>
                </c:pt>
                <c:pt idx="30619">
                  <c:v>9.3087079999999997E-6</c:v>
                </c:pt>
                <c:pt idx="30620">
                  <c:v>9.2413079999999993E-6</c:v>
                </c:pt>
                <c:pt idx="30621">
                  <c:v>9.1654009999999998E-6</c:v>
                </c:pt>
                <c:pt idx="30622">
                  <c:v>9.124038E-6</c:v>
                </c:pt>
                <c:pt idx="30623">
                  <c:v>9.0853999999999994E-6</c:v>
                </c:pt>
                <c:pt idx="30624">
                  <c:v>9.2347660000000004E-6</c:v>
                </c:pt>
                <c:pt idx="30625">
                  <c:v>9.3705180000000004E-6</c:v>
                </c:pt>
                <c:pt idx="30626">
                  <c:v>9.4545299999999994E-6</c:v>
                </c:pt>
                <c:pt idx="30627">
                  <c:v>9.4717839999999992E-6</c:v>
                </c:pt>
                <c:pt idx="30628">
                  <c:v>9.3290089999999996E-6</c:v>
                </c:pt>
                <c:pt idx="30629">
                  <c:v>9.3579459999999998E-6</c:v>
                </c:pt>
                <c:pt idx="30630">
                  <c:v>9.227669E-6</c:v>
                </c:pt>
                <c:pt idx="30631">
                  <c:v>9.1123079999999994E-6</c:v>
                </c:pt>
                <c:pt idx="30632">
                  <c:v>9.1303779999999997E-6</c:v>
                </c:pt>
                <c:pt idx="30633">
                  <c:v>9.1555780000000007E-6</c:v>
                </c:pt>
                <c:pt idx="30634">
                  <c:v>9.2056420000000003E-6</c:v>
                </c:pt>
                <c:pt idx="30635">
                  <c:v>9.1465359999999997E-6</c:v>
                </c:pt>
                <c:pt idx="30636">
                  <c:v>9.2420329999999992E-6</c:v>
                </c:pt>
                <c:pt idx="30637">
                  <c:v>9.2627149999999996E-6</c:v>
                </c:pt>
                <c:pt idx="30638">
                  <c:v>9.3620449999999992E-6</c:v>
                </c:pt>
                <c:pt idx="30639">
                  <c:v>9.3746619999999996E-6</c:v>
                </c:pt>
                <c:pt idx="30640">
                  <c:v>9.3423390000000003E-6</c:v>
                </c:pt>
                <c:pt idx="30641">
                  <c:v>9.3071980000000008E-6</c:v>
                </c:pt>
                <c:pt idx="30642">
                  <c:v>9.2424720000000001E-6</c:v>
                </c:pt>
                <c:pt idx="30643">
                  <c:v>9.2304689999999993E-6</c:v>
                </c:pt>
                <c:pt idx="30644">
                  <c:v>9.1988480000000004E-6</c:v>
                </c:pt>
                <c:pt idx="30645">
                  <c:v>9.1378189999999995E-6</c:v>
                </c:pt>
                <c:pt idx="30646">
                  <c:v>9.2775810000000004E-6</c:v>
                </c:pt>
                <c:pt idx="30647">
                  <c:v>9.2669650000000005E-6</c:v>
                </c:pt>
                <c:pt idx="30648">
                  <c:v>9.3234100000000002E-6</c:v>
                </c:pt>
                <c:pt idx="30649">
                  <c:v>9.260735E-6</c:v>
                </c:pt>
                <c:pt idx="30650">
                  <c:v>9.3130429999999997E-6</c:v>
                </c:pt>
                <c:pt idx="30651">
                  <c:v>9.317043E-6</c:v>
                </c:pt>
                <c:pt idx="30652">
                  <c:v>9.2005269999999999E-6</c:v>
                </c:pt>
                <c:pt idx="30653">
                  <c:v>9.266648E-6</c:v>
                </c:pt>
                <c:pt idx="30654">
                  <c:v>9.2233330000000006E-6</c:v>
                </c:pt>
                <c:pt idx="30655">
                  <c:v>9.204388E-6</c:v>
                </c:pt>
                <c:pt idx="30656">
                  <c:v>9.2142019999999994E-6</c:v>
                </c:pt>
                <c:pt idx="30657">
                  <c:v>9.1860410000000003E-6</c:v>
                </c:pt>
                <c:pt idx="30658">
                  <c:v>9.1631319999999996E-6</c:v>
                </c:pt>
                <c:pt idx="30659">
                  <c:v>9.270392E-6</c:v>
                </c:pt>
                <c:pt idx="30660">
                  <c:v>9.2515850000000003E-6</c:v>
                </c:pt>
                <c:pt idx="30661">
                  <c:v>9.1431799999999994E-6</c:v>
                </c:pt>
                <c:pt idx="30662">
                  <c:v>9.1355090000000005E-6</c:v>
                </c:pt>
                <c:pt idx="30663">
                  <c:v>9.0924290000000006E-6</c:v>
                </c:pt>
                <c:pt idx="30664">
                  <c:v>9.0871749999999999E-6</c:v>
                </c:pt>
                <c:pt idx="30665">
                  <c:v>9.1774419999999995E-6</c:v>
                </c:pt>
                <c:pt idx="30666">
                  <c:v>9.144442E-6</c:v>
                </c:pt>
                <c:pt idx="30667">
                  <c:v>8.9727910000000003E-6</c:v>
                </c:pt>
                <c:pt idx="30668">
                  <c:v>8.9874010000000008E-6</c:v>
                </c:pt>
                <c:pt idx="30669">
                  <c:v>9.0582659999999996E-6</c:v>
                </c:pt>
                <c:pt idx="30670">
                  <c:v>8.9980290000000002E-6</c:v>
                </c:pt>
                <c:pt idx="30671">
                  <c:v>8.9852130000000005E-6</c:v>
                </c:pt>
                <c:pt idx="30672">
                  <c:v>8.8608089999999995E-6</c:v>
                </c:pt>
                <c:pt idx="30673">
                  <c:v>8.7928880000000006E-6</c:v>
                </c:pt>
                <c:pt idx="30674">
                  <c:v>8.8317980000000002E-6</c:v>
                </c:pt>
                <c:pt idx="30675">
                  <c:v>8.960907E-6</c:v>
                </c:pt>
                <c:pt idx="30676">
                  <c:v>8.9156249999999999E-6</c:v>
                </c:pt>
                <c:pt idx="30677">
                  <c:v>8.9658040000000007E-6</c:v>
                </c:pt>
                <c:pt idx="30678">
                  <c:v>8.9610230000000007E-6</c:v>
                </c:pt>
                <c:pt idx="30679">
                  <c:v>8.9068159999999996E-6</c:v>
                </c:pt>
                <c:pt idx="30680">
                  <c:v>8.893208E-6</c:v>
                </c:pt>
                <c:pt idx="30681">
                  <c:v>8.9836210000000006E-6</c:v>
                </c:pt>
                <c:pt idx="30682">
                  <c:v>9.0008700000000001E-6</c:v>
                </c:pt>
                <c:pt idx="30683">
                  <c:v>8.9352489999999995E-6</c:v>
                </c:pt>
                <c:pt idx="30684">
                  <c:v>8.9718499999999995E-6</c:v>
                </c:pt>
                <c:pt idx="30685">
                  <c:v>9.0236380000000001E-6</c:v>
                </c:pt>
                <c:pt idx="30686">
                  <c:v>9.0618190000000005E-6</c:v>
                </c:pt>
                <c:pt idx="30687">
                  <c:v>9.1093689999999998E-6</c:v>
                </c:pt>
                <c:pt idx="30688">
                  <c:v>9.1031450000000007E-6</c:v>
                </c:pt>
                <c:pt idx="30689">
                  <c:v>9.1713740000000005E-6</c:v>
                </c:pt>
                <c:pt idx="30690">
                  <c:v>9.2862980000000007E-6</c:v>
                </c:pt>
                <c:pt idx="30691">
                  <c:v>9.2072230000000001E-6</c:v>
                </c:pt>
                <c:pt idx="30692">
                  <c:v>9.2566429999999997E-6</c:v>
                </c:pt>
                <c:pt idx="30693">
                  <c:v>9.1113879999999994E-6</c:v>
                </c:pt>
                <c:pt idx="30694">
                  <c:v>9.0366379999999998E-6</c:v>
                </c:pt>
                <c:pt idx="30695">
                  <c:v>8.9563079999999995E-6</c:v>
                </c:pt>
                <c:pt idx="30696">
                  <c:v>8.8814359999999995E-6</c:v>
                </c:pt>
                <c:pt idx="30697">
                  <c:v>8.7747919999999992E-6</c:v>
                </c:pt>
                <c:pt idx="30698">
                  <c:v>8.6759320000000003E-6</c:v>
                </c:pt>
                <c:pt idx="30699">
                  <c:v>8.7433330000000001E-6</c:v>
                </c:pt>
                <c:pt idx="30700">
                  <c:v>8.8491339999999994E-6</c:v>
                </c:pt>
                <c:pt idx="30701">
                  <c:v>8.8066850000000005E-6</c:v>
                </c:pt>
                <c:pt idx="30702">
                  <c:v>8.9091000000000008E-6</c:v>
                </c:pt>
                <c:pt idx="30703">
                  <c:v>8.846847E-6</c:v>
                </c:pt>
                <c:pt idx="30704">
                  <c:v>8.9004929999999998E-6</c:v>
                </c:pt>
                <c:pt idx="30705">
                  <c:v>8.7838939999999993E-6</c:v>
                </c:pt>
                <c:pt idx="30706">
                  <c:v>8.8984359999999995E-6</c:v>
                </c:pt>
                <c:pt idx="30707">
                  <c:v>8.8408830000000005E-6</c:v>
                </c:pt>
                <c:pt idx="30708">
                  <c:v>8.8999560000000008E-6</c:v>
                </c:pt>
                <c:pt idx="30709">
                  <c:v>8.8689829999999994E-6</c:v>
                </c:pt>
                <c:pt idx="30710">
                  <c:v>8.9338400000000002E-6</c:v>
                </c:pt>
                <c:pt idx="30711">
                  <c:v>8.9204940000000007E-6</c:v>
                </c:pt>
                <c:pt idx="30712">
                  <c:v>8.8221669999999997E-6</c:v>
                </c:pt>
                <c:pt idx="30713">
                  <c:v>8.7359890000000006E-6</c:v>
                </c:pt>
                <c:pt idx="30714">
                  <c:v>8.7082099999999998E-6</c:v>
                </c:pt>
                <c:pt idx="30715">
                  <c:v>8.8457099999999997E-6</c:v>
                </c:pt>
                <c:pt idx="30716">
                  <c:v>8.8851650000000002E-6</c:v>
                </c:pt>
                <c:pt idx="30717">
                  <c:v>8.9155800000000001E-6</c:v>
                </c:pt>
                <c:pt idx="30718">
                  <c:v>8.9220920000000003E-6</c:v>
                </c:pt>
                <c:pt idx="30719">
                  <c:v>8.8997549999999993E-6</c:v>
                </c:pt>
                <c:pt idx="30720">
                  <c:v>8.9078949999999995E-6</c:v>
                </c:pt>
                <c:pt idx="30721">
                  <c:v>8.8769859999999999E-6</c:v>
                </c:pt>
                <c:pt idx="30722">
                  <c:v>8.8024579999999993E-6</c:v>
                </c:pt>
                <c:pt idx="30723">
                  <c:v>8.7777140000000006E-6</c:v>
                </c:pt>
                <c:pt idx="30724">
                  <c:v>8.7068579999999997E-6</c:v>
                </c:pt>
                <c:pt idx="30725">
                  <c:v>8.8180200000000007E-6</c:v>
                </c:pt>
                <c:pt idx="30726">
                  <c:v>8.7854969999999993E-6</c:v>
                </c:pt>
                <c:pt idx="30727">
                  <c:v>8.8072960000000003E-6</c:v>
                </c:pt>
                <c:pt idx="30728">
                  <c:v>8.7588649999999994E-6</c:v>
                </c:pt>
                <c:pt idx="30729">
                  <c:v>8.9041270000000005E-6</c:v>
                </c:pt>
                <c:pt idx="30730">
                  <c:v>8.9312610000000003E-6</c:v>
                </c:pt>
                <c:pt idx="30731">
                  <c:v>8.9142199999999998E-6</c:v>
                </c:pt>
                <c:pt idx="30732">
                  <c:v>8.8799350000000002E-6</c:v>
                </c:pt>
                <c:pt idx="30733">
                  <c:v>8.7749800000000001E-6</c:v>
                </c:pt>
                <c:pt idx="30734">
                  <c:v>8.9763639999999992E-6</c:v>
                </c:pt>
                <c:pt idx="30735">
                  <c:v>8.9994090000000002E-6</c:v>
                </c:pt>
                <c:pt idx="30736">
                  <c:v>9.0574110000000008E-6</c:v>
                </c:pt>
                <c:pt idx="30737">
                  <c:v>9.1745869999999996E-6</c:v>
                </c:pt>
                <c:pt idx="30738">
                  <c:v>9.1130480000000003E-6</c:v>
                </c:pt>
                <c:pt idx="30739">
                  <c:v>9.0755839999999995E-6</c:v>
                </c:pt>
                <c:pt idx="30740">
                  <c:v>8.9663170000000007E-6</c:v>
                </c:pt>
                <c:pt idx="30741">
                  <c:v>8.8644579999999997E-6</c:v>
                </c:pt>
                <c:pt idx="30742">
                  <c:v>8.8277199999999999E-6</c:v>
                </c:pt>
                <c:pt idx="30743">
                  <c:v>8.8921620000000004E-6</c:v>
                </c:pt>
                <c:pt idx="30744">
                  <c:v>8.9736750000000001E-6</c:v>
                </c:pt>
                <c:pt idx="30745">
                  <c:v>8.9116490000000002E-6</c:v>
                </c:pt>
                <c:pt idx="30746">
                  <c:v>8.9274160000000007E-6</c:v>
                </c:pt>
                <c:pt idx="30747">
                  <c:v>8.8620159999999996E-6</c:v>
                </c:pt>
                <c:pt idx="30748">
                  <c:v>8.9310479999999993E-6</c:v>
                </c:pt>
                <c:pt idx="30749">
                  <c:v>8.9676560000000002E-6</c:v>
                </c:pt>
                <c:pt idx="30750">
                  <c:v>8.9358130000000006E-6</c:v>
                </c:pt>
                <c:pt idx="30751">
                  <c:v>9.0127999999999995E-6</c:v>
                </c:pt>
                <c:pt idx="30752">
                  <c:v>9.0042180000000002E-6</c:v>
                </c:pt>
                <c:pt idx="30753">
                  <c:v>9.0567719999999995E-6</c:v>
                </c:pt>
                <c:pt idx="30754">
                  <c:v>9.0371569999999995E-6</c:v>
                </c:pt>
                <c:pt idx="30755">
                  <c:v>8.9506690000000008E-6</c:v>
                </c:pt>
                <c:pt idx="30756">
                  <c:v>9.0303769999999995E-6</c:v>
                </c:pt>
                <c:pt idx="30757">
                  <c:v>8.9927639999999995E-6</c:v>
                </c:pt>
                <c:pt idx="30758">
                  <c:v>8.9740540000000002E-6</c:v>
                </c:pt>
                <c:pt idx="30759">
                  <c:v>8.9672389999999995E-6</c:v>
                </c:pt>
                <c:pt idx="30760">
                  <c:v>8.8399860000000001E-6</c:v>
                </c:pt>
                <c:pt idx="30761">
                  <c:v>8.8226799999999997E-6</c:v>
                </c:pt>
                <c:pt idx="30762">
                  <c:v>8.9909659999999995E-6</c:v>
                </c:pt>
                <c:pt idx="30763">
                  <c:v>8.9092439999999997E-6</c:v>
                </c:pt>
                <c:pt idx="30764">
                  <c:v>8.946115E-6</c:v>
                </c:pt>
                <c:pt idx="30765">
                  <c:v>8.8588700000000004E-6</c:v>
                </c:pt>
                <c:pt idx="30766">
                  <c:v>8.9372270000000003E-6</c:v>
                </c:pt>
                <c:pt idx="30767">
                  <c:v>9.1182539999999996E-6</c:v>
                </c:pt>
                <c:pt idx="30768">
                  <c:v>9.1201139999999993E-6</c:v>
                </c:pt>
                <c:pt idx="30769">
                  <c:v>9.059768E-6</c:v>
                </c:pt>
                <c:pt idx="30770">
                  <c:v>9.0616139999999997E-6</c:v>
                </c:pt>
                <c:pt idx="30771">
                  <c:v>9.0195849999999998E-6</c:v>
                </c:pt>
                <c:pt idx="30772">
                  <c:v>8.9355469999999996E-6</c:v>
                </c:pt>
                <c:pt idx="30773">
                  <c:v>8.9691720000000005E-6</c:v>
                </c:pt>
                <c:pt idx="30774">
                  <c:v>8.9351500000000003E-6</c:v>
                </c:pt>
                <c:pt idx="30775">
                  <c:v>8.9595359999999997E-6</c:v>
                </c:pt>
                <c:pt idx="30776">
                  <c:v>8.9979719999999993E-6</c:v>
                </c:pt>
                <c:pt idx="30777">
                  <c:v>9.0284309999999996E-6</c:v>
                </c:pt>
                <c:pt idx="30778">
                  <c:v>9.009964E-6</c:v>
                </c:pt>
                <c:pt idx="30779">
                  <c:v>9.0162679999999995E-6</c:v>
                </c:pt>
                <c:pt idx="30780">
                  <c:v>8.9312220000000003E-6</c:v>
                </c:pt>
                <c:pt idx="30781">
                  <c:v>8.9987370000000003E-6</c:v>
                </c:pt>
                <c:pt idx="30782">
                  <c:v>8.8671709999999994E-6</c:v>
                </c:pt>
                <c:pt idx="30783">
                  <c:v>8.756355E-6</c:v>
                </c:pt>
                <c:pt idx="30784">
                  <c:v>8.7693239999999999E-6</c:v>
                </c:pt>
                <c:pt idx="30785">
                  <c:v>8.8180669999999992E-6</c:v>
                </c:pt>
                <c:pt idx="30786">
                  <c:v>8.8759109999999993E-6</c:v>
                </c:pt>
                <c:pt idx="30787">
                  <c:v>8.8644870000000007E-6</c:v>
                </c:pt>
                <c:pt idx="30788">
                  <c:v>8.8881289999999998E-6</c:v>
                </c:pt>
                <c:pt idx="30789">
                  <c:v>8.8485780000000001E-6</c:v>
                </c:pt>
                <c:pt idx="30790">
                  <c:v>8.8400449999999998E-6</c:v>
                </c:pt>
                <c:pt idx="30791">
                  <c:v>8.7704649999999994E-6</c:v>
                </c:pt>
                <c:pt idx="30792">
                  <c:v>8.8092879999999993E-6</c:v>
                </c:pt>
                <c:pt idx="30793">
                  <c:v>8.8934270000000008E-6</c:v>
                </c:pt>
                <c:pt idx="30794">
                  <c:v>8.960921E-6</c:v>
                </c:pt>
                <c:pt idx="30795">
                  <c:v>8.9085870000000008E-6</c:v>
                </c:pt>
                <c:pt idx="30796">
                  <c:v>8.9787519999999999E-6</c:v>
                </c:pt>
                <c:pt idx="30797">
                  <c:v>9.0484749999999998E-6</c:v>
                </c:pt>
                <c:pt idx="30798">
                  <c:v>9.1189949999999999E-6</c:v>
                </c:pt>
                <c:pt idx="30799">
                  <c:v>8.9890109999999999E-6</c:v>
                </c:pt>
                <c:pt idx="30800">
                  <c:v>9.0132170000000002E-6</c:v>
                </c:pt>
                <c:pt idx="30801">
                  <c:v>8.9591050000000007E-6</c:v>
                </c:pt>
                <c:pt idx="30802">
                  <c:v>8.875854E-6</c:v>
                </c:pt>
                <c:pt idx="30803">
                  <c:v>8.9186469999999999E-6</c:v>
                </c:pt>
                <c:pt idx="30804">
                  <c:v>8.9071300000000002E-6</c:v>
                </c:pt>
                <c:pt idx="30805">
                  <c:v>8.9061809999999992E-6</c:v>
                </c:pt>
                <c:pt idx="30806">
                  <c:v>8.8664819999999997E-6</c:v>
                </c:pt>
                <c:pt idx="30807">
                  <c:v>8.8324569999999996E-6</c:v>
                </c:pt>
                <c:pt idx="30808">
                  <c:v>8.8212540000000006E-6</c:v>
                </c:pt>
                <c:pt idx="30809">
                  <c:v>8.8370869999999999E-6</c:v>
                </c:pt>
                <c:pt idx="30810">
                  <c:v>8.8598409999999999E-6</c:v>
                </c:pt>
                <c:pt idx="30811">
                  <c:v>8.915162E-6</c:v>
                </c:pt>
                <c:pt idx="30812">
                  <c:v>8.9382640000000003E-6</c:v>
                </c:pt>
                <c:pt idx="30813">
                  <c:v>9.1161640000000008E-6</c:v>
                </c:pt>
                <c:pt idx="30814">
                  <c:v>9.0904640000000003E-6</c:v>
                </c:pt>
                <c:pt idx="30815">
                  <c:v>9.0366519999999998E-6</c:v>
                </c:pt>
                <c:pt idx="30816">
                  <c:v>9.0241760000000001E-6</c:v>
                </c:pt>
                <c:pt idx="30817">
                  <c:v>9.0037759999999994E-6</c:v>
                </c:pt>
                <c:pt idx="30818">
                  <c:v>9.0308789999999994E-6</c:v>
                </c:pt>
                <c:pt idx="30819">
                  <c:v>9.0114070000000006E-6</c:v>
                </c:pt>
                <c:pt idx="30820">
                  <c:v>8.9057440000000005E-6</c:v>
                </c:pt>
                <c:pt idx="30821">
                  <c:v>8.8673840000000004E-6</c:v>
                </c:pt>
                <c:pt idx="30822">
                  <c:v>8.7817519999999999E-6</c:v>
                </c:pt>
                <c:pt idx="30823">
                  <c:v>8.7506980000000003E-6</c:v>
                </c:pt>
                <c:pt idx="30824">
                  <c:v>8.8115550000000007E-6</c:v>
                </c:pt>
                <c:pt idx="30825">
                  <c:v>8.903247E-6</c:v>
                </c:pt>
                <c:pt idx="30826">
                  <c:v>8.8767659999999998E-6</c:v>
                </c:pt>
                <c:pt idx="30827">
                  <c:v>8.9613970000000004E-6</c:v>
                </c:pt>
                <c:pt idx="30828">
                  <c:v>8.9674520000000005E-6</c:v>
                </c:pt>
                <c:pt idx="30829">
                  <c:v>8.9496619999999994E-6</c:v>
                </c:pt>
                <c:pt idx="30830">
                  <c:v>8.9461650000000001E-6</c:v>
                </c:pt>
                <c:pt idx="30831">
                  <c:v>8.9034289999999995E-6</c:v>
                </c:pt>
                <c:pt idx="30832">
                  <c:v>8.919589E-6</c:v>
                </c:pt>
                <c:pt idx="30833">
                  <c:v>8.8172939999999997E-6</c:v>
                </c:pt>
                <c:pt idx="30834">
                  <c:v>8.9190730000000002E-6</c:v>
                </c:pt>
                <c:pt idx="30835">
                  <c:v>8.9222079999999993E-6</c:v>
                </c:pt>
                <c:pt idx="30836">
                  <c:v>8.9135959999999996E-6</c:v>
                </c:pt>
                <c:pt idx="30837">
                  <c:v>8.9001839999999995E-6</c:v>
                </c:pt>
                <c:pt idx="30838">
                  <c:v>9.0022699999999998E-6</c:v>
                </c:pt>
                <c:pt idx="30839">
                  <c:v>8.9531250000000008E-6</c:v>
                </c:pt>
                <c:pt idx="30840">
                  <c:v>8.8031399999999999E-6</c:v>
                </c:pt>
                <c:pt idx="30841">
                  <c:v>8.7461030000000007E-6</c:v>
                </c:pt>
                <c:pt idx="30842">
                  <c:v>8.8561130000000004E-6</c:v>
                </c:pt>
                <c:pt idx="30843">
                  <c:v>8.9102290000000008E-6</c:v>
                </c:pt>
                <c:pt idx="30844">
                  <c:v>8.8481150000000002E-6</c:v>
                </c:pt>
                <c:pt idx="30845">
                  <c:v>8.7740320000000002E-6</c:v>
                </c:pt>
                <c:pt idx="30846">
                  <c:v>8.6404719999999998E-6</c:v>
                </c:pt>
                <c:pt idx="30847">
                  <c:v>8.6558100000000001E-6</c:v>
                </c:pt>
                <c:pt idx="30848">
                  <c:v>8.7136870000000004E-6</c:v>
                </c:pt>
                <c:pt idx="30849">
                  <c:v>8.7998979999999998E-6</c:v>
                </c:pt>
                <c:pt idx="30850">
                  <c:v>8.8668699999999994E-6</c:v>
                </c:pt>
                <c:pt idx="30851">
                  <c:v>8.8070700000000004E-6</c:v>
                </c:pt>
                <c:pt idx="30852">
                  <c:v>8.7511699999999998E-6</c:v>
                </c:pt>
                <c:pt idx="30853">
                  <c:v>8.729146E-6</c:v>
                </c:pt>
                <c:pt idx="30854">
                  <c:v>8.6542460000000001E-6</c:v>
                </c:pt>
                <c:pt idx="30855">
                  <c:v>8.6409750000000007E-6</c:v>
                </c:pt>
                <c:pt idx="30856">
                  <c:v>8.5989300000000004E-6</c:v>
                </c:pt>
                <c:pt idx="30857">
                  <c:v>8.704E-6</c:v>
                </c:pt>
                <c:pt idx="30858">
                  <c:v>8.6810950000000003E-6</c:v>
                </c:pt>
                <c:pt idx="30859">
                  <c:v>8.7141240000000008E-6</c:v>
                </c:pt>
                <c:pt idx="30860">
                  <c:v>8.7077550000000001E-6</c:v>
                </c:pt>
                <c:pt idx="30861">
                  <c:v>8.6840750000000004E-6</c:v>
                </c:pt>
                <c:pt idx="30862">
                  <c:v>8.8006740000000008E-6</c:v>
                </c:pt>
                <c:pt idx="30863">
                  <c:v>8.9392239999999997E-6</c:v>
                </c:pt>
                <c:pt idx="30864">
                  <c:v>8.9763420000000007E-6</c:v>
                </c:pt>
                <c:pt idx="30865">
                  <c:v>9.0646869999999992E-6</c:v>
                </c:pt>
                <c:pt idx="30866">
                  <c:v>9.1034929999999993E-6</c:v>
                </c:pt>
                <c:pt idx="30867">
                  <c:v>9.0626479999999999E-6</c:v>
                </c:pt>
                <c:pt idx="30868">
                  <c:v>8.9678090000000004E-6</c:v>
                </c:pt>
                <c:pt idx="30869">
                  <c:v>8.8197120000000008E-6</c:v>
                </c:pt>
                <c:pt idx="30870">
                  <c:v>8.7666949999999999E-6</c:v>
                </c:pt>
                <c:pt idx="30871">
                  <c:v>8.8624089999999997E-6</c:v>
                </c:pt>
                <c:pt idx="30872">
                  <c:v>8.8592449999999996E-6</c:v>
                </c:pt>
                <c:pt idx="30873">
                  <c:v>8.9869830000000007E-6</c:v>
                </c:pt>
                <c:pt idx="30874">
                  <c:v>8.9631620000000002E-6</c:v>
                </c:pt>
                <c:pt idx="30875">
                  <c:v>8.9715330000000007E-6</c:v>
                </c:pt>
                <c:pt idx="30876">
                  <c:v>8.9259250000000004E-6</c:v>
                </c:pt>
                <c:pt idx="30877">
                  <c:v>8.9686140000000008E-6</c:v>
                </c:pt>
                <c:pt idx="30878">
                  <c:v>8.8507699999999996E-6</c:v>
                </c:pt>
                <c:pt idx="30879">
                  <c:v>8.8425489999999995E-6</c:v>
                </c:pt>
                <c:pt idx="30880">
                  <c:v>8.7932670000000007E-6</c:v>
                </c:pt>
                <c:pt idx="30881">
                  <c:v>8.7619149999999993E-6</c:v>
                </c:pt>
                <c:pt idx="30882">
                  <c:v>8.6858260000000002E-6</c:v>
                </c:pt>
                <c:pt idx="30883">
                  <c:v>8.6501659999999993E-6</c:v>
                </c:pt>
                <c:pt idx="30884">
                  <c:v>8.7066439999999993E-6</c:v>
                </c:pt>
                <c:pt idx="30885">
                  <c:v>8.6476110000000001E-6</c:v>
                </c:pt>
                <c:pt idx="30886">
                  <c:v>8.6273329999999998E-6</c:v>
                </c:pt>
                <c:pt idx="30887">
                  <c:v>8.5898720000000006E-6</c:v>
                </c:pt>
                <c:pt idx="30888">
                  <c:v>8.5787029999999996E-6</c:v>
                </c:pt>
                <c:pt idx="30889">
                  <c:v>8.5015160000000003E-6</c:v>
                </c:pt>
                <c:pt idx="30890">
                  <c:v>8.5634179999999993E-6</c:v>
                </c:pt>
                <c:pt idx="30891">
                  <c:v>8.5880669999999997E-6</c:v>
                </c:pt>
                <c:pt idx="30892">
                  <c:v>8.6552419999999996E-6</c:v>
                </c:pt>
                <c:pt idx="30893">
                  <c:v>8.7301540000000007E-6</c:v>
                </c:pt>
                <c:pt idx="30894">
                  <c:v>8.6582049999999999E-6</c:v>
                </c:pt>
                <c:pt idx="30895">
                  <c:v>8.6871739999999993E-6</c:v>
                </c:pt>
                <c:pt idx="30896">
                  <c:v>8.6734959999999999E-6</c:v>
                </c:pt>
                <c:pt idx="30897">
                  <c:v>8.7437450000000004E-6</c:v>
                </c:pt>
                <c:pt idx="30898">
                  <c:v>8.7847329999999994E-6</c:v>
                </c:pt>
                <c:pt idx="30899">
                  <c:v>8.7850059999999995E-6</c:v>
                </c:pt>
                <c:pt idx="30900">
                  <c:v>8.7179809999999999E-6</c:v>
                </c:pt>
                <c:pt idx="30901">
                  <c:v>8.7446329999999995E-6</c:v>
                </c:pt>
                <c:pt idx="30902">
                  <c:v>8.8078080000000008E-6</c:v>
                </c:pt>
                <c:pt idx="30903">
                  <c:v>8.8478050000000006E-6</c:v>
                </c:pt>
                <c:pt idx="30904">
                  <c:v>8.8245210000000008E-6</c:v>
                </c:pt>
                <c:pt idx="30905">
                  <c:v>8.7926159999999999E-6</c:v>
                </c:pt>
                <c:pt idx="30906">
                  <c:v>8.7981850000000005E-6</c:v>
                </c:pt>
                <c:pt idx="30907">
                  <c:v>8.7296479999999999E-6</c:v>
                </c:pt>
                <c:pt idx="30908">
                  <c:v>8.7139830000000001E-6</c:v>
                </c:pt>
                <c:pt idx="30909">
                  <c:v>8.6117629999999999E-6</c:v>
                </c:pt>
                <c:pt idx="30910">
                  <c:v>8.5711039999999992E-6</c:v>
                </c:pt>
                <c:pt idx="30911">
                  <c:v>8.6519779999999993E-6</c:v>
                </c:pt>
                <c:pt idx="30912">
                  <c:v>8.6088570000000006E-6</c:v>
                </c:pt>
                <c:pt idx="30913">
                  <c:v>8.5817630000000002E-6</c:v>
                </c:pt>
                <c:pt idx="30914">
                  <c:v>8.6114039999999995E-6</c:v>
                </c:pt>
                <c:pt idx="30915">
                  <c:v>8.5987910000000001E-6</c:v>
                </c:pt>
                <c:pt idx="30916">
                  <c:v>8.6002740000000002E-6</c:v>
                </c:pt>
                <c:pt idx="30917">
                  <c:v>8.5573440000000006E-6</c:v>
                </c:pt>
                <c:pt idx="30918">
                  <c:v>8.6688010000000001E-6</c:v>
                </c:pt>
                <c:pt idx="30919">
                  <c:v>8.6714419999999996E-6</c:v>
                </c:pt>
                <c:pt idx="30920">
                  <c:v>8.6710939999999993E-6</c:v>
                </c:pt>
                <c:pt idx="30921">
                  <c:v>8.6821480000000008E-6</c:v>
                </c:pt>
                <c:pt idx="30922">
                  <c:v>8.6684139999999998E-6</c:v>
                </c:pt>
                <c:pt idx="30923">
                  <c:v>8.6558600000000002E-6</c:v>
                </c:pt>
                <c:pt idx="30924">
                  <c:v>8.6988659999999993E-6</c:v>
                </c:pt>
                <c:pt idx="30925">
                  <c:v>8.6835269999999996E-6</c:v>
                </c:pt>
                <c:pt idx="30926">
                  <c:v>8.7795180000000005E-6</c:v>
                </c:pt>
                <c:pt idx="30927">
                  <c:v>8.7150690000000008E-6</c:v>
                </c:pt>
                <c:pt idx="30928">
                  <c:v>8.8117730000000004E-6</c:v>
                </c:pt>
                <c:pt idx="30929">
                  <c:v>8.8823229999999992E-6</c:v>
                </c:pt>
                <c:pt idx="30930">
                  <c:v>8.8302530000000006E-6</c:v>
                </c:pt>
                <c:pt idx="30931">
                  <c:v>8.8164840000000006E-6</c:v>
                </c:pt>
                <c:pt idx="30932">
                  <c:v>8.7910430000000003E-6</c:v>
                </c:pt>
                <c:pt idx="30933">
                  <c:v>8.8156480000000004E-6</c:v>
                </c:pt>
                <c:pt idx="30934">
                  <c:v>8.7372690000000004E-6</c:v>
                </c:pt>
                <c:pt idx="30935">
                  <c:v>8.844338E-6</c:v>
                </c:pt>
                <c:pt idx="30936">
                  <c:v>8.8376259999999993E-6</c:v>
                </c:pt>
                <c:pt idx="30937">
                  <c:v>8.8904420000000004E-6</c:v>
                </c:pt>
                <c:pt idx="30938">
                  <c:v>8.8582749999999995E-6</c:v>
                </c:pt>
                <c:pt idx="30939">
                  <c:v>8.9101040000000006E-6</c:v>
                </c:pt>
                <c:pt idx="30940">
                  <c:v>8.9010860000000002E-6</c:v>
                </c:pt>
                <c:pt idx="30941">
                  <c:v>8.8375800000000002E-6</c:v>
                </c:pt>
                <c:pt idx="30942">
                  <c:v>8.8408750000000003E-6</c:v>
                </c:pt>
                <c:pt idx="30943">
                  <c:v>8.8600220000000001E-6</c:v>
                </c:pt>
                <c:pt idx="30944">
                  <c:v>8.8084520000000008E-6</c:v>
                </c:pt>
                <c:pt idx="30945">
                  <c:v>8.8142419999999993E-6</c:v>
                </c:pt>
                <c:pt idx="30946">
                  <c:v>8.888126E-6</c:v>
                </c:pt>
                <c:pt idx="30947">
                  <c:v>8.9098340000000003E-6</c:v>
                </c:pt>
                <c:pt idx="30948">
                  <c:v>8.8741509999999998E-6</c:v>
                </c:pt>
                <c:pt idx="30949">
                  <c:v>8.7873649999999992E-6</c:v>
                </c:pt>
                <c:pt idx="30950">
                  <c:v>8.8153660000000007E-6</c:v>
                </c:pt>
                <c:pt idx="30951">
                  <c:v>8.8327669999999992E-6</c:v>
                </c:pt>
                <c:pt idx="30952">
                  <c:v>8.8521609999999997E-6</c:v>
                </c:pt>
                <c:pt idx="30953">
                  <c:v>8.8278780000000005E-6</c:v>
                </c:pt>
                <c:pt idx="30954">
                  <c:v>8.8482980000000008E-6</c:v>
                </c:pt>
                <c:pt idx="30955">
                  <c:v>8.8135449999999993E-6</c:v>
                </c:pt>
                <c:pt idx="30956">
                  <c:v>8.7594070000000003E-6</c:v>
                </c:pt>
                <c:pt idx="30957">
                  <c:v>8.7918169999999992E-6</c:v>
                </c:pt>
                <c:pt idx="30958">
                  <c:v>8.8605659999999998E-6</c:v>
                </c:pt>
                <c:pt idx="30959">
                  <c:v>8.8202030000000006E-6</c:v>
                </c:pt>
                <c:pt idx="30960">
                  <c:v>8.7948749999999994E-6</c:v>
                </c:pt>
                <c:pt idx="30961">
                  <c:v>8.7670200000000006E-6</c:v>
                </c:pt>
                <c:pt idx="30962">
                  <c:v>8.7891300000000007E-6</c:v>
                </c:pt>
                <c:pt idx="30963">
                  <c:v>8.7733469999999997E-6</c:v>
                </c:pt>
                <c:pt idx="30964">
                  <c:v>8.7933609999999995E-6</c:v>
                </c:pt>
                <c:pt idx="30965">
                  <c:v>8.7755919999999992E-6</c:v>
                </c:pt>
                <c:pt idx="30966">
                  <c:v>8.7055990000000007E-6</c:v>
                </c:pt>
                <c:pt idx="30967">
                  <c:v>8.6902560000000001E-6</c:v>
                </c:pt>
                <c:pt idx="30968">
                  <c:v>8.7563439999999999E-6</c:v>
                </c:pt>
                <c:pt idx="30969">
                  <c:v>8.7360079999999992E-6</c:v>
                </c:pt>
                <c:pt idx="30970">
                  <c:v>8.7962120000000001E-6</c:v>
                </c:pt>
                <c:pt idx="30971">
                  <c:v>8.7995939999999998E-6</c:v>
                </c:pt>
                <c:pt idx="30972">
                  <c:v>8.7678290000000003E-6</c:v>
                </c:pt>
                <c:pt idx="30973">
                  <c:v>8.6689930000000004E-6</c:v>
                </c:pt>
                <c:pt idx="30974">
                  <c:v>8.5407230000000007E-6</c:v>
                </c:pt>
                <c:pt idx="30975">
                  <c:v>8.448473E-6</c:v>
                </c:pt>
                <c:pt idx="30976">
                  <c:v>8.4856230000000001E-6</c:v>
                </c:pt>
                <c:pt idx="30977">
                  <c:v>8.5033899999999999E-6</c:v>
                </c:pt>
                <c:pt idx="30978">
                  <c:v>8.4836919999999995E-6</c:v>
                </c:pt>
                <c:pt idx="30979">
                  <c:v>8.3507359999999997E-6</c:v>
                </c:pt>
                <c:pt idx="30980">
                  <c:v>8.3426269999999992E-6</c:v>
                </c:pt>
                <c:pt idx="30981">
                  <c:v>8.3983870000000002E-6</c:v>
                </c:pt>
                <c:pt idx="30982">
                  <c:v>8.4077170000000007E-6</c:v>
                </c:pt>
                <c:pt idx="30983">
                  <c:v>8.479649E-6</c:v>
                </c:pt>
                <c:pt idx="30984">
                  <c:v>8.5462809999999995E-6</c:v>
                </c:pt>
                <c:pt idx="30985">
                  <c:v>8.5721789999999999E-6</c:v>
                </c:pt>
                <c:pt idx="30986">
                  <c:v>8.5234989999999996E-6</c:v>
                </c:pt>
                <c:pt idx="30987">
                  <c:v>8.5080879999999996E-6</c:v>
                </c:pt>
                <c:pt idx="30988">
                  <c:v>8.4724060000000001E-6</c:v>
                </c:pt>
                <c:pt idx="30989">
                  <c:v>8.4579799999999996E-6</c:v>
                </c:pt>
                <c:pt idx="30990">
                  <c:v>8.4793840000000001E-6</c:v>
                </c:pt>
                <c:pt idx="30991">
                  <c:v>8.4647209999999996E-6</c:v>
                </c:pt>
                <c:pt idx="30992">
                  <c:v>8.4605830000000001E-6</c:v>
                </c:pt>
                <c:pt idx="30993">
                  <c:v>8.530175E-6</c:v>
                </c:pt>
                <c:pt idx="30994">
                  <c:v>8.483234E-6</c:v>
                </c:pt>
                <c:pt idx="30995">
                  <c:v>8.4116999999999994E-6</c:v>
                </c:pt>
                <c:pt idx="30996">
                  <c:v>8.4253640000000005E-6</c:v>
                </c:pt>
                <c:pt idx="30997">
                  <c:v>8.4805900000000007E-6</c:v>
                </c:pt>
                <c:pt idx="30998">
                  <c:v>8.5072519999999994E-6</c:v>
                </c:pt>
                <c:pt idx="30999">
                  <c:v>8.5142700000000004E-6</c:v>
                </c:pt>
                <c:pt idx="31000">
                  <c:v>8.4701709999999996E-6</c:v>
                </c:pt>
                <c:pt idx="31001">
                  <c:v>8.4976899999999993E-6</c:v>
                </c:pt>
                <c:pt idx="31002">
                  <c:v>8.5004749999999993E-6</c:v>
                </c:pt>
                <c:pt idx="31003">
                  <c:v>8.5607930000000003E-6</c:v>
                </c:pt>
                <c:pt idx="31004">
                  <c:v>8.4369539999999999E-6</c:v>
                </c:pt>
                <c:pt idx="31005">
                  <c:v>8.3571809999999999E-6</c:v>
                </c:pt>
                <c:pt idx="31006">
                  <c:v>8.3384639999999997E-6</c:v>
                </c:pt>
                <c:pt idx="31007">
                  <c:v>8.3576169999999992E-6</c:v>
                </c:pt>
                <c:pt idx="31008">
                  <c:v>8.4258869999999995E-6</c:v>
                </c:pt>
                <c:pt idx="31009">
                  <c:v>8.3284089999999994E-6</c:v>
                </c:pt>
                <c:pt idx="31010">
                  <c:v>8.2686079999999993E-6</c:v>
                </c:pt>
                <c:pt idx="31011">
                  <c:v>8.1386860000000006E-6</c:v>
                </c:pt>
                <c:pt idx="31012">
                  <c:v>8.0915399999999998E-6</c:v>
                </c:pt>
                <c:pt idx="31013">
                  <c:v>8.0624909999999998E-6</c:v>
                </c:pt>
                <c:pt idx="31014">
                  <c:v>8.1790489999999998E-6</c:v>
                </c:pt>
                <c:pt idx="31015">
                  <c:v>8.2438549999999994E-6</c:v>
                </c:pt>
                <c:pt idx="31016">
                  <c:v>8.2875240000000005E-6</c:v>
                </c:pt>
                <c:pt idx="31017">
                  <c:v>8.2732409999999995E-6</c:v>
                </c:pt>
                <c:pt idx="31018">
                  <c:v>8.2389899999999995E-6</c:v>
                </c:pt>
                <c:pt idx="31019">
                  <c:v>8.2049350000000008E-6</c:v>
                </c:pt>
                <c:pt idx="31020">
                  <c:v>8.2281300000000005E-6</c:v>
                </c:pt>
                <c:pt idx="31021">
                  <c:v>8.3507299999999999E-6</c:v>
                </c:pt>
                <c:pt idx="31022">
                  <c:v>8.435426E-6</c:v>
                </c:pt>
                <c:pt idx="31023">
                  <c:v>8.4186350000000001E-6</c:v>
                </c:pt>
                <c:pt idx="31024">
                  <c:v>8.4446980000000002E-6</c:v>
                </c:pt>
                <c:pt idx="31025">
                  <c:v>8.4521339999999996E-6</c:v>
                </c:pt>
                <c:pt idx="31026">
                  <c:v>8.4582270000000003E-6</c:v>
                </c:pt>
                <c:pt idx="31027">
                  <c:v>8.5521950000000005E-6</c:v>
                </c:pt>
                <c:pt idx="31028">
                  <c:v>8.5489950000000003E-6</c:v>
                </c:pt>
                <c:pt idx="31029">
                  <c:v>8.5544819999999999E-6</c:v>
                </c:pt>
                <c:pt idx="31030">
                  <c:v>8.5455399999999992E-6</c:v>
                </c:pt>
                <c:pt idx="31031">
                  <c:v>8.5578339999999993E-6</c:v>
                </c:pt>
                <c:pt idx="31032">
                  <c:v>8.5167299999999997E-6</c:v>
                </c:pt>
                <c:pt idx="31033">
                  <c:v>8.5181689999999994E-6</c:v>
                </c:pt>
                <c:pt idx="31034">
                  <c:v>8.5911589999999995E-6</c:v>
                </c:pt>
                <c:pt idx="31035">
                  <c:v>8.5621299999999993E-6</c:v>
                </c:pt>
                <c:pt idx="31036">
                  <c:v>8.5142019999999994E-6</c:v>
                </c:pt>
                <c:pt idx="31037">
                  <c:v>8.5663719999999999E-6</c:v>
                </c:pt>
                <c:pt idx="31038">
                  <c:v>8.5326379999999992E-6</c:v>
                </c:pt>
                <c:pt idx="31039">
                  <c:v>8.5082419999999992E-6</c:v>
                </c:pt>
                <c:pt idx="31040">
                  <c:v>8.3807570000000002E-6</c:v>
                </c:pt>
                <c:pt idx="31041">
                  <c:v>8.4385420000000005E-6</c:v>
                </c:pt>
                <c:pt idx="31042">
                  <c:v>8.3572039999999995E-6</c:v>
                </c:pt>
                <c:pt idx="31043">
                  <c:v>8.3908889999999995E-6</c:v>
                </c:pt>
                <c:pt idx="31044">
                  <c:v>8.4521770000000006E-6</c:v>
                </c:pt>
                <c:pt idx="31045">
                  <c:v>8.4257029999999995E-6</c:v>
                </c:pt>
                <c:pt idx="31046">
                  <c:v>8.5369010000000006E-6</c:v>
                </c:pt>
                <c:pt idx="31047">
                  <c:v>8.5801570000000003E-6</c:v>
                </c:pt>
                <c:pt idx="31048">
                  <c:v>8.5879279999999995E-6</c:v>
                </c:pt>
                <c:pt idx="31049">
                  <c:v>8.5461480000000007E-6</c:v>
                </c:pt>
                <c:pt idx="31050">
                  <c:v>8.4807669999999999E-6</c:v>
                </c:pt>
                <c:pt idx="31051">
                  <c:v>8.4583729999999997E-6</c:v>
                </c:pt>
                <c:pt idx="31052">
                  <c:v>8.4684110000000002E-6</c:v>
                </c:pt>
                <c:pt idx="31053">
                  <c:v>8.5650160000000006E-6</c:v>
                </c:pt>
                <c:pt idx="31054">
                  <c:v>8.5890160000000007E-6</c:v>
                </c:pt>
                <c:pt idx="31055">
                  <c:v>8.4757820000000002E-6</c:v>
                </c:pt>
                <c:pt idx="31056">
                  <c:v>8.3759060000000003E-6</c:v>
                </c:pt>
                <c:pt idx="31057">
                  <c:v>8.3489569999999999E-6</c:v>
                </c:pt>
                <c:pt idx="31058">
                  <c:v>8.3525410000000006E-6</c:v>
                </c:pt>
                <c:pt idx="31059">
                  <c:v>8.3755380000000003E-6</c:v>
                </c:pt>
                <c:pt idx="31060">
                  <c:v>8.2777209999999995E-6</c:v>
                </c:pt>
                <c:pt idx="31061">
                  <c:v>8.3219560000000006E-6</c:v>
                </c:pt>
                <c:pt idx="31062">
                  <c:v>8.4268470000000006E-6</c:v>
                </c:pt>
                <c:pt idx="31063">
                  <c:v>8.4453959999999995E-6</c:v>
                </c:pt>
                <c:pt idx="31064">
                  <c:v>8.5196090000000002E-6</c:v>
                </c:pt>
                <c:pt idx="31065">
                  <c:v>8.5323520000000002E-6</c:v>
                </c:pt>
                <c:pt idx="31066">
                  <c:v>8.6074229999999995E-6</c:v>
                </c:pt>
                <c:pt idx="31067">
                  <c:v>8.6202120000000004E-6</c:v>
                </c:pt>
                <c:pt idx="31068">
                  <c:v>8.6672689999999994E-6</c:v>
                </c:pt>
                <c:pt idx="31069">
                  <c:v>8.6643320000000002E-6</c:v>
                </c:pt>
                <c:pt idx="31070">
                  <c:v>8.6103490000000003E-6</c:v>
                </c:pt>
                <c:pt idx="31071">
                  <c:v>8.5860470000000007E-6</c:v>
                </c:pt>
                <c:pt idx="31072">
                  <c:v>8.6206880000000008E-6</c:v>
                </c:pt>
                <c:pt idx="31073">
                  <c:v>8.6564400000000001E-6</c:v>
                </c:pt>
                <c:pt idx="31074">
                  <c:v>8.6059920000000001E-6</c:v>
                </c:pt>
                <c:pt idx="31075">
                  <c:v>8.4876949999999997E-6</c:v>
                </c:pt>
                <c:pt idx="31076">
                  <c:v>8.4540510000000002E-6</c:v>
                </c:pt>
                <c:pt idx="31077">
                  <c:v>8.5427980000000001E-6</c:v>
                </c:pt>
                <c:pt idx="31078">
                  <c:v>8.550526E-6</c:v>
                </c:pt>
                <c:pt idx="31079">
                  <c:v>8.5214650000000006E-6</c:v>
                </c:pt>
                <c:pt idx="31080">
                  <c:v>8.4488120000000007E-6</c:v>
                </c:pt>
                <c:pt idx="31081">
                  <c:v>8.4812949999999992E-6</c:v>
                </c:pt>
                <c:pt idx="31082">
                  <c:v>8.4322909999999993E-6</c:v>
                </c:pt>
                <c:pt idx="31083">
                  <c:v>8.4395419999999993E-6</c:v>
                </c:pt>
                <c:pt idx="31084">
                  <c:v>8.3493070000000007E-6</c:v>
                </c:pt>
                <c:pt idx="31085">
                  <c:v>8.4626030000000008E-6</c:v>
                </c:pt>
                <c:pt idx="31086">
                  <c:v>8.4472019999999998E-6</c:v>
                </c:pt>
                <c:pt idx="31087">
                  <c:v>8.5588679999999995E-6</c:v>
                </c:pt>
                <c:pt idx="31088">
                  <c:v>8.5337949999999992E-6</c:v>
                </c:pt>
                <c:pt idx="31089">
                  <c:v>8.4815880000000008E-6</c:v>
                </c:pt>
                <c:pt idx="31090">
                  <c:v>8.4318919999999995E-6</c:v>
                </c:pt>
                <c:pt idx="31091">
                  <c:v>8.4455700000000005E-6</c:v>
                </c:pt>
                <c:pt idx="31092">
                  <c:v>8.5947810000000008E-6</c:v>
                </c:pt>
                <c:pt idx="31093">
                  <c:v>8.6489439999999998E-6</c:v>
                </c:pt>
                <c:pt idx="31094">
                  <c:v>8.5646820000000003E-6</c:v>
                </c:pt>
                <c:pt idx="31095">
                  <c:v>8.5785799999999998E-6</c:v>
                </c:pt>
                <c:pt idx="31096">
                  <c:v>8.5323719999999999E-6</c:v>
                </c:pt>
                <c:pt idx="31097">
                  <c:v>8.5808480000000006E-6</c:v>
                </c:pt>
                <c:pt idx="31098">
                  <c:v>8.5324109999999999E-6</c:v>
                </c:pt>
                <c:pt idx="31099">
                  <c:v>8.5832969999999998E-6</c:v>
                </c:pt>
                <c:pt idx="31100">
                  <c:v>8.5294169999999999E-6</c:v>
                </c:pt>
                <c:pt idx="31101">
                  <c:v>8.5227269999999994E-6</c:v>
                </c:pt>
                <c:pt idx="31102">
                  <c:v>8.5383219999999994E-6</c:v>
                </c:pt>
                <c:pt idx="31103">
                  <c:v>8.4808780000000002E-6</c:v>
                </c:pt>
                <c:pt idx="31104">
                  <c:v>8.5102959999999995E-6</c:v>
                </c:pt>
                <c:pt idx="31105">
                  <c:v>8.4413690000000004E-6</c:v>
                </c:pt>
                <c:pt idx="31106">
                  <c:v>8.4637490000000007E-6</c:v>
                </c:pt>
                <c:pt idx="31107">
                  <c:v>8.4048389999999996E-6</c:v>
                </c:pt>
                <c:pt idx="31108">
                  <c:v>8.4901319999999994E-6</c:v>
                </c:pt>
                <c:pt idx="31109">
                  <c:v>8.6221309999999998E-6</c:v>
                </c:pt>
                <c:pt idx="31110">
                  <c:v>8.5737349999999997E-6</c:v>
                </c:pt>
                <c:pt idx="31111">
                  <c:v>8.5418640000000002E-6</c:v>
                </c:pt>
                <c:pt idx="31112">
                  <c:v>8.5797160000000006E-6</c:v>
                </c:pt>
                <c:pt idx="31113">
                  <c:v>8.5265679999999998E-6</c:v>
                </c:pt>
                <c:pt idx="31114">
                  <c:v>8.525472E-6</c:v>
                </c:pt>
                <c:pt idx="31115">
                  <c:v>8.4916729999999998E-6</c:v>
                </c:pt>
                <c:pt idx="31116">
                  <c:v>8.6055969999999995E-6</c:v>
                </c:pt>
                <c:pt idx="31117">
                  <c:v>8.611735E-6</c:v>
                </c:pt>
                <c:pt idx="31118">
                  <c:v>8.5575870000000003E-6</c:v>
                </c:pt>
                <c:pt idx="31119">
                  <c:v>8.516013E-6</c:v>
                </c:pt>
                <c:pt idx="31120">
                  <c:v>8.4993789999999995E-6</c:v>
                </c:pt>
                <c:pt idx="31121">
                  <c:v>8.4315640000000006E-6</c:v>
                </c:pt>
                <c:pt idx="31122">
                  <c:v>8.4934909999999996E-6</c:v>
                </c:pt>
                <c:pt idx="31123">
                  <c:v>8.4101650000000005E-6</c:v>
                </c:pt>
                <c:pt idx="31124">
                  <c:v>8.4656090000000003E-6</c:v>
                </c:pt>
                <c:pt idx="31125">
                  <c:v>8.5038580000000001E-6</c:v>
                </c:pt>
                <c:pt idx="31126">
                  <c:v>8.5517960000000007E-6</c:v>
                </c:pt>
                <c:pt idx="31127">
                  <c:v>8.4915460000000008E-6</c:v>
                </c:pt>
                <c:pt idx="31128">
                  <c:v>8.4981469999999994E-6</c:v>
                </c:pt>
                <c:pt idx="31129">
                  <c:v>8.4275030000000001E-6</c:v>
                </c:pt>
                <c:pt idx="31130">
                  <c:v>8.3796149999999996E-6</c:v>
                </c:pt>
                <c:pt idx="31131">
                  <c:v>8.3758830000000007E-6</c:v>
                </c:pt>
                <c:pt idx="31132">
                  <c:v>8.3597890000000007E-6</c:v>
                </c:pt>
                <c:pt idx="31133">
                  <c:v>8.3175049999999999E-6</c:v>
                </c:pt>
                <c:pt idx="31134">
                  <c:v>8.2607179999999996E-6</c:v>
                </c:pt>
                <c:pt idx="31135">
                  <c:v>8.173147E-6</c:v>
                </c:pt>
                <c:pt idx="31136">
                  <c:v>8.209879E-6</c:v>
                </c:pt>
                <c:pt idx="31137">
                  <c:v>8.3015539999999994E-6</c:v>
                </c:pt>
                <c:pt idx="31138">
                  <c:v>8.2830959999999994E-6</c:v>
                </c:pt>
                <c:pt idx="31139">
                  <c:v>8.2602040000000002E-6</c:v>
                </c:pt>
                <c:pt idx="31140">
                  <c:v>8.2497910000000006E-6</c:v>
                </c:pt>
                <c:pt idx="31141">
                  <c:v>8.3509509999999995E-6</c:v>
                </c:pt>
                <c:pt idx="31142">
                  <c:v>8.4399280000000002E-6</c:v>
                </c:pt>
                <c:pt idx="31143">
                  <c:v>8.4651899999999992E-6</c:v>
                </c:pt>
                <c:pt idx="31144">
                  <c:v>8.5975110000000004E-6</c:v>
                </c:pt>
                <c:pt idx="31145">
                  <c:v>8.5656089999999994E-6</c:v>
                </c:pt>
                <c:pt idx="31146">
                  <c:v>8.5488899999999997E-6</c:v>
                </c:pt>
                <c:pt idx="31147">
                  <c:v>8.4760720000000001E-6</c:v>
                </c:pt>
                <c:pt idx="31148">
                  <c:v>8.5216279999999998E-6</c:v>
                </c:pt>
                <c:pt idx="31149">
                  <c:v>8.6626310000000005E-6</c:v>
                </c:pt>
                <c:pt idx="31150">
                  <c:v>8.6555429999999997E-6</c:v>
                </c:pt>
                <c:pt idx="31151">
                  <c:v>8.6440220000000008E-6</c:v>
                </c:pt>
                <c:pt idx="31152">
                  <c:v>8.6171400000000003E-6</c:v>
                </c:pt>
                <c:pt idx="31153">
                  <c:v>8.5903339999999994E-6</c:v>
                </c:pt>
                <c:pt idx="31154">
                  <c:v>8.5765110000000001E-6</c:v>
                </c:pt>
                <c:pt idx="31155">
                  <c:v>8.6326450000000008E-6</c:v>
                </c:pt>
                <c:pt idx="31156">
                  <c:v>8.5949229999999992E-6</c:v>
                </c:pt>
                <c:pt idx="31157">
                  <c:v>8.6700419999999999E-6</c:v>
                </c:pt>
                <c:pt idx="31158">
                  <c:v>8.5656150000000008E-6</c:v>
                </c:pt>
                <c:pt idx="31159">
                  <c:v>8.4937859999999999E-6</c:v>
                </c:pt>
                <c:pt idx="31160">
                  <c:v>8.4805570000000005E-6</c:v>
                </c:pt>
                <c:pt idx="31161">
                  <c:v>8.4679599999999998E-6</c:v>
                </c:pt>
                <c:pt idx="31162">
                  <c:v>8.5899189999999992E-6</c:v>
                </c:pt>
                <c:pt idx="31163">
                  <c:v>8.5853569999999999E-6</c:v>
                </c:pt>
                <c:pt idx="31164">
                  <c:v>8.6471289999999999E-6</c:v>
                </c:pt>
                <c:pt idx="31165">
                  <c:v>8.6234999999999997E-6</c:v>
                </c:pt>
                <c:pt idx="31166">
                  <c:v>8.7119330000000007E-6</c:v>
                </c:pt>
                <c:pt idx="31167">
                  <c:v>8.6187870000000007E-6</c:v>
                </c:pt>
                <c:pt idx="31168">
                  <c:v>8.6075149999999995E-6</c:v>
                </c:pt>
                <c:pt idx="31169">
                  <c:v>8.5643080000000005E-6</c:v>
                </c:pt>
                <c:pt idx="31170">
                  <c:v>8.4879590000000002E-6</c:v>
                </c:pt>
                <c:pt idx="31171">
                  <c:v>8.4682880000000004E-6</c:v>
                </c:pt>
                <c:pt idx="31172">
                  <c:v>8.4480490000000001E-6</c:v>
                </c:pt>
                <c:pt idx="31173">
                  <c:v>8.4908660000000006E-6</c:v>
                </c:pt>
                <c:pt idx="31174">
                  <c:v>8.4736619999999992E-6</c:v>
                </c:pt>
                <c:pt idx="31175">
                  <c:v>8.5116089999999996E-6</c:v>
                </c:pt>
                <c:pt idx="31176">
                  <c:v>8.5487220000000002E-6</c:v>
                </c:pt>
                <c:pt idx="31177">
                  <c:v>8.5202800000000007E-6</c:v>
                </c:pt>
                <c:pt idx="31178">
                  <c:v>8.5540680000000008E-6</c:v>
                </c:pt>
                <c:pt idx="31179">
                  <c:v>8.4295439999999999E-6</c:v>
                </c:pt>
                <c:pt idx="31180">
                  <c:v>8.4638059999999999E-6</c:v>
                </c:pt>
                <c:pt idx="31181">
                  <c:v>8.4326949999999994E-6</c:v>
                </c:pt>
                <c:pt idx="31182">
                  <c:v>8.5112689999999995E-6</c:v>
                </c:pt>
                <c:pt idx="31183">
                  <c:v>8.5192869999999993E-6</c:v>
                </c:pt>
                <c:pt idx="31184">
                  <c:v>8.5321670000000008E-6</c:v>
                </c:pt>
                <c:pt idx="31185">
                  <c:v>8.4450809999999995E-6</c:v>
                </c:pt>
                <c:pt idx="31186">
                  <c:v>8.3852870000000003E-6</c:v>
                </c:pt>
                <c:pt idx="31187">
                  <c:v>8.4461379999999993E-6</c:v>
                </c:pt>
                <c:pt idx="31188">
                  <c:v>8.429463E-6</c:v>
                </c:pt>
                <c:pt idx="31189">
                  <c:v>8.4623660000000008E-6</c:v>
                </c:pt>
                <c:pt idx="31190">
                  <c:v>8.4898990000000004E-6</c:v>
                </c:pt>
                <c:pt idx="31191">
                  <c:v>8.5739189999999997E-6</c:v>
                </c:pt>
                <c:pt idx="31192">
                  <c:v>8.5496089999999999E-6</c:v>
                </c:pt>
                <c:pt idx="31193">
                  <c:v>8.5068410000000001E-6</c:v>
                </c:pt>
                <c:pt idx="31194">
                  <c:v>8.4620380000000002E-6</c:v>
                </c:pt>
                <c:pt idx="31195">
                  <c:v>8.3642229999999999E-6</c:v>
                </c:pt>
                <c:pt idx="31196">
                  <c:v>8.3472479999999999E-6</c:v>
                </c:pt>
                <c:pt idx="31197">
                  <c:v>8.2731879999999995E-6</c:v>
                </c:pt>
                <c:pt idx="31198">
                  <c:v>8.2854989999999995E-6</c:v>
                </c:pt>
                <c:pt idx="31199">
                  <c:v>8.2812380000000002E-6</c:v>
                </c:pt>
                <c:pt idx="31200">
                  <c:v>8.3037630000000005E-6</c:v>
                </c:pt>
                <c:pt idx="31201">
                  <c:v>8.2894879999999997E-6</c:v>
                </c:pt>
                <c:pt idx="31202">
                  <c:v>8.2806869999999996E-6</c:v>
                </c:pt>
                <c:pt idx="31203">
                  <c:v>8.3263929999999996E-6</c:v>
                </c:pt>
                <c:pt idx="31204">
                  <c:v>8.2513520000000007E-6</c:v>
                </c:pt>
                <c:pt idx="31205">
                  <c:v>8.246795E-6</c:v>
                </c:pt>
                <c:pt idx="31206">
                  <c:v>8.2338039999999999E-6</c:v>
                </c:pt>
                <c:pt idx="31207">
                  <c:v>8.3087590000000003E-6</c:v>
                </c:pt>
                <c:pt idx="31208">
                  <c:v>8.2890839999999995E-6</c:v>
                </c:pt>
                <c:pt idx="31209">
                  <c:v>8.3397799999999996E-6</c:v>
                </c:pt>
                <c:pt idx="31210">
                  <c:v>8.3494240000000007E-6</c:v>
                </c:pt>
                <c:pt idx="31211">
                  <c:v>8.2780049999999997E-6</c:v>
                </c:pt>
                <c:pt idx="31212">
                  <c:v>8.3393539999999993E-6</c:v>
                </c:pt>
                <c:pt idx="31213">
                  <c:v>8.3618630000000008E-6</c:v>
                </c:pt>
                <c:pt idx="31214">
                  <c:v>8.3738299999999998E-6</c:v>
                </c:pt>
                <c:pt idx="31215">
                  <c:v>8.3320999999999994E-6</c:v>
                </c:pt>
                <c:pt idx="31216">
                  <c:v>8.3607400000000005E-6</c:v>
                </c:pt>
                <c:pt idx="31217">
                  <c:v>8.3810690000000003E-6</c:v>
                </c:pt>
                <c:pt idx="31218">
                  <c:v>8.4090950000000002E-6</c:v>
                </c:pt>
                <c:pt idx="31219">
                  <c:v>8.4209139999999992E-6</c:v>
                </c:pt>
                <c:pt idx="31220">
                  <c:v>8.4673230000000007E-6</c:v>
                </c:pt>
                <c:pt idx="31221">
                  <c:v>8.3868250000000008E-6</c:v>
                </c:pt>
                <c:pt idx="31222">
                  <c:v>8.3323449999999996E-6</c:v>
                </c:pt>
                <c:pt idx="31223">
                  <c:v>8.3747960000000006E-6</c:v>
                </c:pt>
                <c:pt idx="31224">
                  <c:v>8.3417819999999994E-6</c:v>
                </c:pt>
                <c:pt idx="31225">
                  <c:v>8.4340010000000003E-6</c:v>
                </c:pt>
                <c:pt idx="31226">
                  <c:v>8.3810570000000008E-6</c:v>
                </c:pt>
                <c:pt idx="31227">
                  <c:v>8.3980919999999999E-6</c:v>
                </c:pt>
                <c:pt idx="31228">
                  <c:v>8.3877999999999996E-6</c:v>
                </c:pt>
                <c:pt idx="31229">
                  <c:v>8.3687410000000005E-6</c:v>
                </c:pt>
                <c:pt idx="31230">
                  <c:v>1.7467630000000001E-5</c:v>
                </c:pt>
                <c:pt idx="31231">
                  <c:v>2.201996E-5</c:v>
                </c:pt>
                <c:pt idx="31232">
                  <c:v>2.2370509999999999E-5</c:v>
                </c:pt>
                <c:pt idx="31233">
                  <c:v>2.0181299999999999E-5</c:v>
                </c:pt>
                <c:pt idx="31234">
                  <c:v>1.7354799999999999E-5</c:v>
                </c:pt>
                <c:pt idx="31235">
                  <c:v>1.498912E-5</c:v>
                </c:pt>
                <c:pt idx="31236">
                  <c:v>1.3278709999999999E-5</c:v>
                </c:pt>
                <c:pt idx="31237">
                  <c:v>1.2145719999999999E-5</c:v>
                </c:pt>
                <c:pt idx="31238">
                  <c:v>1.143025E-5</c:v>
                </c:pt>
                <c:pt idx="31239">
                  <c:v>1.069119E-5</c:v>
                </c:pt>
                <c:pt idx="31240">
                  <c:v>9.8770330000000007E-6</c:v>
                </c:pt>
                <c:pt idx="31241">
                  <c:v>9.5492619999999996E-6</c:v>
                </c:pt>
                <c:pt idx="31242">
                  <c:v>9.3614860000000001E-6</c:v>
                </c:pt>
                <c:pt idx="31243">
                  <c:v>9.3454670000000003E-6</c:v>
                </c:pt>
                <c:pt idx="31244">
                  <c:v>9.3044560000000001E-6</c:v>
                </c:pt>
                <c:pt idx="31245">
                  <c:v>9.148501E-6</c:v>
                </c:pt>
                <c:pt idx="31246">
                  <c:v>9.0277550000000004E-6</c:v>
                </c:pt>
                <c:pt idx="31247">
                  <c:v>8.9199909999999997E-6</c:v>
                </c:pt>
                <c:pt idx="31248">
                  <c:v>8.7959160000000004E-6</c:v>
                </c:pt>
                <c:pt idx="31249">
                  <c:v>8.7073780000000005E-6</c:v>
                </c:pt>
                <c:pt idx="31250">
                  <c:v>8.6613960000000005E-6</c:v>
                </c:pt>
                <c:pt idx="31251">
                  <c:v>8.575488E-6</c:v>
                </c:pt>
                <c:pt idx="31252">
                  <c:v>8.6105490000000007E-6</c:v>
                </c:pt>
                <c:pt idx="31253">
                  <c:v>8.6764269999999993E-6</c:v>
                </c:pt>
                <c:pt idx="31254">
                  <c:v>8.5432529999999998E-6</c:v>
                </c:pt>
                <c:pt idx="31255">
                  <c:v>8.4770089999999999E-6</c:v>
                </c:pt>
                <c:pt idx="31256">
                  <c:v>8.4001930000000005E-6</c:v>
                </c:pt>
                <c:pt idx="31257">
                  <c:v>8.4435199999999994E-6</c:v>
                </c:pt>
                <c:pt idx="31258">
                  <c:v>8.4367039999999993E-6</c:v>
                </c:pt>
                <c:pt idx="31259">
                  <c:v>8.4420130000000004E-6</c:v>
                </c:pt>
                <c:pt idx="31260">
                  <c:v>8.3927110000000002E-6</c:v>
                </c:pt>
                <c:pt idx="31261">
                  <c:v>8.3751409999999993E-6</c:v>
                </c:pt>
                <c:pt idx="31262">
                  <c:v>8.4145009999999999E-6</c:v>
                </c:pt>
                <c:pt idx="31263">
                  <c:v>8.4645179999999992E-6</c:v>
                </c:pt>
                <c:pt idx="31264">
                  <c:v>8.4229739999999994E-6</c:v>
                </c:pt>
                <c:pt idx="31265">
                  <c:v>8.4591860000000003E-6</c:v>
                </c:pt>
                <c:pt idx="31266">
                  <c:v>8.4358949999999996E-6</c:v>
                </c:pt>
                <c:pt idx="31267">
                  <c:v>8.4296350000000005E-6</c:v>
                </c:pt>
                <c:pt idx="31268">
                  <c:v>8.5077160000000003E-6</c:v>
                </c:pt>
                <c:pt idx="31269">
                  <c:v>8.5322680000000004E-6</c:v>
                </c:pt>
                <c:pt idx="31270">
                  <c:v>8.5502729999999996E-6</c:v>
                </c:pt>
                <c:pt idx="31271">
                  <c:v>8.6308220000000006E-6</c:v>
                </c:pt>
                <c:pt idx="31272">
                  <c:v>8.5791870000000002E-6</c:v>
                </c:pt>
                <c:pt idx="31273">
                  <c:v>8.5205609999999993E-6</c:v>
                </c:pt>
                <c:pt idx="31274">
                  <c:v>8.6346000000000003E-6</c:v>
                </c:pt>
                <c:pt idx="31275">
                  <c:v>8.6042079999999999E-6</c:v>
                </c:pt>
                <c:pt idx="31276">
                  <c:v>8.5628289999999997E-6</c:v>
                </c:pt>
                <c:pt idx="31277">
                  <c:v>8.5631070000000002E-6</c:v>
                </c:pt>
                <c:pt idx="31278">
                  <c:v>8.5251260000000002E-6</c:v>
                </c:pt>
                <c:pt idx="31279">
                  <c:v>8.5302380000000007E-6</c:v>
                </c:pt>
                <c:pt idx="31280">
                  <c:v>8.4156630000000002E-6</c:v>
                </c:pt>
                <c:pt idx="31281">
                  <c:v>8.4372359999999996E-6</c:v>
                </c:pt>
                <c:pt idx="31282">
                  <c:v>8.4579540000000002E-6</c:v>
                </c:pt>
                <c:pt idx="31283">
                  <c:v>8.4011449999999997E-6</c:v>
                </c:pt>
                <c:pt idx="31284">
                  <c:v>8.4638080000000004E-6</c:v>
                </c:pt>
                <c:pt idx="31285">
                  <c:v>8.4890650000000007E-6</c:v>
                </c:pt>
                <c:pt idx="31286">
                  <c:v>8.3913569999999997E-6</c:v>
                </c:pt>
                <c:pt idx="31287">
                  <c:v>8.4415789999999998E-6</c:v>
                </c:pt>
                <c:pt idx="31288">
                  <c:v>8.3037440000000002E-6</c:v>
                </c:pt>
                <c:pt idx="31289">
                  <c:v>8.328026E-6</c:v>
                </c:pt>
                <c:pt idx="31290">
                  <c:v>8.3648160000000004E-6</c:v>
                </c:pt>
                <c:pt idx="31291">
                  <c:v>8.3225129999999992E-6</c:v>
                </c:pt>
                <c:pt idx="31292">
                  <c:v>8.1856050000000004E-6</c:v>
                </c:pt>
                <c:pt idx="31293">
                  <c:v>8.1890269999999995E-6</c:v>
                </c:pt>
                <c:pt idx="31294">
                  <c:v>8.0594510000000006E-6</c:v>
                </c:pt>
                <c:pt idx="31295">
                  <c:v>8.0296160000000006E-6</c:v>
                </c:pt>
                <c:pt idx="31296">
                  <c:v>8.0588229999999994E-6</c:v>
                </c:pt>
                <c:pt idx="31297">
                  <c:v>8.1924290000000007E-6</c:v>
                </c:pt>
                <c:pt idx="31298">
                  <c:v>8.3928209999999994E-6</c:v>
                </c:pt>
                <c:pt idx="31299">
                  <c:v>8.4689660000000001E-6</c:v>
                </c:pt>
                <c:pt idx="31300">
                  <c:v>8.4261149999999999E-6</c:v>
                </c:pt>
                <c:pt idx="31301">
                  <c:v>8.3699639999999993E-6</c:v>
                </c:pt>
                <c:pt idx="31302">
                  <c:v>8.3048330000000008E-6</c:v>
                </c:pt>
                <c:pt idx="31303">
                  <c:v>8.3000289999999995E-6</c:v>
                </c:pt>
                <c:pt idx="31304">
                  <c:v>8.3638329999999997E-6</c:v>
                </c:pt>
                <c:pt idx="31305">
                  <c:v>8.3092330000000003E-6</c:v>
                </c:pt>
                <c:pt idx="31306">
                  <c:v>8.2967419999999996E-6</c:v>
                </c:pt>
                <c:pt idx="31307">
                  <c:v>8.2880370000000005E-6</c:v>
                </c:pt>
                <c:pt idx="31308">
                  <c:v>8.2973700000000008E-6</c:v>
                </c:pt>
                <c:pt idx="31309">
                  <c:v>8.3536439999999995E-6</c:v>
                </c:pt>
                <c:pt idx="31310">
                  <c:v>8.3038679999999994E-6</c:v>
                </c:pt>
                <c:pt idx="31311">
                  <c:v>8.2399090000000001E-6</c:v>
                </c:pt>
                <c:pt idx="31312">
                  <c:v>8.1905489999999996E-6</c:v>
                </c:pt>
                <c:pt idx="31313">
                  <c:v>8.1525629999999993E-6</c:v>
                </c:pt>
                <c:pt idx="31314">
                  <c:v>8.1458590000000006E-6</c:v>
                </c:pt>
                <c:pt idx="31315">
                  <c:v>8.2319119999999994E-6</c:v>
                </c:pt>
                <c:pt idx="31316">
                  <c:v>8.1982539999999999E-6</c:v>
                </c:pt>
                <c:pt idx="31317">
                  <c:v>8.1786869999999996E-6</c:v>
                </c:pt>
                <c:pt idx="31318">
                  <c:v>8.115144E-6</c:v>
                </c:pt>
                <c:pt idx="31319">
                  <c:v>8.1430899999999993E-6</c:v>
                </c:pt>
                <c:pt idx="31320">
                  <c:v>8.0914819999999995E-6</c:v>
                </c:pt>
                <c:pt idx="31321">
                  <c:v>8.1525080000000005E-6</c:v>
                </c:pt>
                <c:pt idx="31322">
                  <c:v>8.1605549999999997E-6</c:v>
                </c:pt>
                <c:pt idx="31323">
                  <c:v>8.1733920000000002E-6</c:v>
                </c:pt>
                <c:pt idx="31324">
                  <c:v>8.2199599999999998E-6</c:v>
                </c:pt>
                <c:pt idx="31325">
                  <c:v>8.2430379999999995E-6</c:v>
                </c:pt>
                <c:pt idx="31326">
                  <c:v>8.1204749999999995E-6</c:v>
                </c:pt>
                <c:pt idx="31327">
                  <c:v>8.1365060000000005E-6</c:v>
                </c:pt>
                <c:pt idx="31328">
                  <c:v>8.1628900000000004E-6</c:v>
                </c:pt>
                <c:pt idx="31329">
                  <c:v>8.182093E-6</c:v>
                </c:pt>
                <c:pt idx="31330">
                  <c:v>8.068412E-6</c:v>
                </c:pt>
                <c:pt idx="31331">
                  <c:v>8.1908479999999992E-6</c:v>
                </c:pt>
                <c:pt idx="31332">
                  <c:v>8.2311139999999998E-6</c:v>
                </c:pt>
                <c:pt idx="31333">
                  <c:v>8.2459649999999996E-6</c:v>
                </c:pt>
                <c:pt idx="31334">
                  <c:v>8.2246489999999999E-6</c:v>
                </c:pt>
                <c:pt idx="31335">
                  <c:v>8.1812599999999997E-6</c:v>
                </c:pt>
                <c:pt idx="31336">
                  <c:v>8.1369029999999998E-6</c:v>
                </c:pt>
                <c:pt idx="31337">
                  <c:v>8.2023850000000002E-6</c:v>
                </c:pt>
                <c:pt idx="31338">
                  <c:v>8.1470160000000005E-6</c:v>
                </c:pt>
                <c:pt idx="31339">
                  <c:v>8.142102E-6</c:v>
                </c:pt>
                <c:pt idx="31340">
                  <c:v>8.1685199999999995E-6</c:v>
                </c:pt>
                <c:pt idx="31341">
                  <c:v>8.1903209999999993E-6</c:v>
                </c:pt>
                <c:pt idx="31342">
                  <c:v>8.2206980000000003E-6</c:v>
                </c:pt>
                <c:pt idx="31343">
                  <c:v>8.1803599999999994E-6</c:v>
                </c:pt>
                <c:pt idx="31344">
                  <c:v>8.2062870000000008E-6</c:v>
                </c:pt>
                <c:pt idx="31345">
                  <c:v>8.1854139999999996E-6</c:v>
                </c:pt>
                <c:pt idx="31346">
                  <c:v>8.1708970000000001E-6</c:v>
                </c:pt>
                <c:pt idx="31347">
                  <c:v>8.1968560000000007E-6</c:v>
                </c:pt>
                <c:pt idx="31348">
                  <c:v>8.1640190000000004E-6</c:v>
                </c:pt>
                <c:pt idx="31349">
                  <c:v>8.2551399999999994E-6</c:v>
                </c:pt>
                <c:pt idx="31350">
                  <c:v>8.1709759999999995E-6</c:v>
                </c:pt>
                <c:pt idx="31351">
                  <c:v>8.1984579999999996E-6</c:v>
                </c:pt>
                <c:pt idx="31352">
                  <c:v>8.2159459999999996E-6</c:v>
                </c:pt>
                <c:pt idx="31353">
                  <c:v>8.1462720000000003E-6</c:v>
                </c:pt>
                <c:pt idx="31354">
                  <c:v>8.1559960000000002E-6</c:v>
                </c:pt>
                <c:pt idx="31355">
                  <c:v>8.0738269999999994E-6</c:v>
                </c:pt>
                <c:pt idx="31356">
                  <c:v>8.1743620000000003E-6</c:v>
                </c:pt>
                <c:pt idx="31357">
                  <c:v>8.1546970000000002E-6</c:v>
                </c:pt>
                <c:pt idx="31358">
                  <c:v>8.1378670000000002E-6</c:v>
                </c:pt>
                <c:pt idx="31359">
                  <c:v>8.2039139999999995E-6</c:v>
                </c:pt>
                <c:pt idx="31360">
                  <c:v>8.0772329999999998E-6</c:v>
                </c:pt>
                <c:pt idx="31361">
                  <c:v>8.0301820000000006E-6</c:v>
                </c:pt>
                <c:pt idx="31362">
                  <c:v>8.1146759999999998E-6</c:v>
                </c:pt>
                <c:pt idx="31363">
                  <c:v>8.1588510000000001E-6</c:v>
                </c:pt>
                <c:pt idx="31364">
                  <c:v>8.2205940000000008E-6</c:v>
                </c:pt>
                <c:pt idx="31365">
                  <c:v>8.2528110000000001E-6</c:v>
                </c:pt>
                <c:pt idx="31366">
                  <c:v>8.2576289999999997E-6</c:v>
                </c:pt>
                <c:pt idx="31367">
                  <c:v>8.2460050000000007E-6</c:v>
                </c:pt>
                <c:pt idx="31368">
                  <c:v>8.1908699999999994E-6</c:v>
                </c:pt>
                <c:pt idx="31369">
                  <c:v>8.2356820000000005E-6</c:v>
                </c:pt>
                <c:pt idx="31370">
                  <c:v>8.1935530000000004E-6</c:v>
                </c:pt>
                <c:pt idx="31371">
                  <c:v>8.1964640000000001E-6</c:v>
                </c:pt>
                <c:pt idx="31372">
                  <c:v>8.1827399999999999E-6</c:v>
                </c:pt>
                <c:pt idx="31373">
                  <c:v>8.1416069999999992E-6</c:v>
                </c:pt>
                <c:pt idx="31374">
                  <c:v>8.1524199999999998E-6</c:v>
                </c:pt>
                <c:pt idx="31375">
                  <c:v>8.1288230000000004E-6</c:v>
                </c:pt>
                <c:pt idx="31376">
                  <c:v>8.2075510000000001E-6</c:v>
                </c:pt>
                <c:pt idx="31377">
                  <c:v>8.215212E-6</c:v>
                </c:pt>
                <c:pt idx="31378">
                  <c:v>8.1620859999999994E-6</c:v>
                </c:pt>
                <c:pt idx="31379">
                  <c:v>8.2354560000000007E-6</c:v>
                </c:pt>
                <c:pt idx="31380">
                  <c:v>8.2173390000000001E-6</c:v>
                </c:pt>
                <c:pt idx="31381">
                  <c:v>8.2449949999999995E-6</c:v>
                </c:pt>
                <c:pt idx="31382">
                  <c:v>8.2645610000000004E-6</c:v>
                </c:pt>
                <c:pt idx="31383">
                  <c:v>8.2888820000000003E-6</c:v>
                </c:pt>
                <c:pt idx="31384">
                  <c:v>8.2939300000000007E-6</c:v>
                </c:pt>
                <c:pt idx="31385">
                  <c:v>8.2479549999999999E-6</c:v>
                </c:pt>
                <c:pt idx="31386">
                  <c:v>8.1430229999999994E-6</c:v>
                </c:pt>
                <c:pt idx="31387">
                  <c:v>8.1966069999999996E-6</c:v>
                </c:pt>
                <c:pt idx="31388">
                  <c:v>8.1771160000000005E-6</c:v>
                </c:pt>
                <c:pt idx="31389">
                  <c:v>8.2756430000000001E-6</c:v>
                </c:pt>
                <c:pt idx="31390">
                  <c:v>8.3122589999999995E-6</c:v>
                </c:pt>
                <c:pt idx="31391">
                  <c:v>8.4126369999999993E-6</c:v>
                </c:pt>
                <c:pt idx="31392">
                  <c:v>8.3649819999999995E-6</c:v>
                </c:pt>
                <c:pt idx="31393">
                  <c:v>8.1955839999999995E-6</c:v>
                </c:pt>
                <c:pt idx="31394">
                  <c:v>8.2508749999999992E-6</c:v>
                </c:pt>
                <c:pt idx="31395">
                  <c:v>8.0855659999999996E-6</c:v>
                </c:pt>
                <c:pt idx="31396">
                  <c:v>8.1100690000000007E-6</c:v>
                </c:pt>
                <c:pt idx="31397">
                  <c:v>8.0535339999999997E-6</c:v>
                </c:pt>
                <c:pt idx="31398">
                  <c:v>8.1100660000000008E-6</c:v>
                </c:pt>
                <c:pt idx="31399">
                  <c:v>8.0854209999999996E-6</c:v>
                </c:pt>
                <c:pt idx="31400">
                  <c:v>8.0535089999999997E-6</c:v>
                </c:pt>
                <c:pt idx="31401">
                  <c:v>8.0335149999999996E-6</c:v>
                </c:pt>
                <c:pt idx="31402">
                  <c:v>7.9363629999999996E-6</c:v>
                </c:pt>
                <c:pt idx="31403">
                  <c:v>8.1061000000000002E-6</c:v>
                </c:pt>
                <c:pt idx="31404">
                  <c:v>8.0988260000000006E-6</c:v>
                </c:pt>
                <c:pt idx="31405">
                  <c:v>8.1795380000000008E-6</c:v>
                </c:pt>
                <c:pt idx="31406">
                  <c:v>8.1857670000000002E-6</c:v>
                </c:pt>
                <c:pt idx="31407">
                  <c:v>8.2618749999999996E-6</c:v>
                </c:pt>
                <c:pt idx="31408">
                  <c:v>8.1851730000000003E-6</c:v>
                </c:pt>
                <c:pt idx="31409">
                  <c:v>8.1221400000000008E-6</c:v>
                </c:pt>
                <c:pt idx="31410">
                  <c:v>8.0676590000000002E-6</c:v>
                </c:pt>
                <c:pt idx="31411">
                  <c:v>8.1229630000000004E-6</c:v>
                </c:pt>
                <c:pt idx="31412">
                  <c:v>8.2018539999999993E-6</c:v>
                </c:pt>
                <c:pt idx="31413">
                  <c:v>8.3337900000000007E-6</c:v>
                </c:pt>
                <c:pt idx="31414">
                  <c:v>8.2583910000000008E-6</c:v>
                </c:pt>
                <c:pt idx="31415">
                  <c:v>8.1411359999999992E-6</c:v>
                </c:pt>
                <c:pt idx="31416">
                  <c:v>8.1007530000000002E-6</c:v>
                </c:pt>
                <c:pt idx="31417">
                  <c:v>8.0892750000000006E-6</c:v>
                </c:pt>
                <c:pt idx="31418">
                  <c:v>8.1896810000000002E-6</c:v>
                </c:pt>
                <c:pt idx="31419">
                  <c:v>8.2080080000000002E-6</c:v>
                </c:pt>
                <c:pt idx="31420">
                  <c:v>8.2253629999999997E-6</c:v>
                </c:pt>
                <c:pt idx="31421">
                  <c:v>8.2679120000000004E-6</c:v>
                </c:pt>
                <c:pt idx="31422">
                  <c:v>8.2426779999999997E-6</c:v>
                </c:pt>
                <c:pt idx="31423">
                  <c:v>8.3336760000000005E-6</c:v>
                </c:pt>
                <c:pt idx="31424">
                  <c:v>8.2793810000000004E-6</c:v>
                </c:pt>
                <c:pt idx="31425">
                  <c:v>8.3435189999999993E-6</c:v>
                </c:pt>
                <c:pt idx="31426">
                  <c:v>8.3936069999999995E-6</c:v>
                </c:pt>
                <c:pt idx="31427">
                  <c:v>8.3919780000000001E-6</c:v>
                </c:pt>
                <c:pt idx="31428">
                  <c:v>8.3940589999999993E-6</c:v>
                </c:pt>
                <c:pt idx="31429">
                  <c:v>8.3658700000000003E-6</c:v>
                </c:pt>
                <c:pt idx="31430">
                  <c:v>8.2516999999999993E-6</c:v>
                </c:pt>
                <c:pt idx="31431">
                  <c:v>8.2077559999999992E-6</c:v>
                </c:pt>
                <c:pt idx="31432">
                  <c:v>8.0877439999999992E-6</c:v>
                </c:pt>
                <c:pt idx="31433">
                  <c:v>8.073168E-6</c:v>
                </c:pt>
                <c:pt idx="31434">
                  <c:v>8.1794940000000005E-6</c:v>
                </c:pt>
                <c:pt idx="31435">
                  <c:v>8.1628680000000002E-6</c:v>
                </c:pt>
                <c:pt idx="31436">
                  <c:v>8.2058270000000008E-6</c:v>
                </c:pt>
                <c:pt idx="31437">
                  <c:v>8.1875540000000002E-6</c:v>
                </c:pt>
                <c:pt idx="31438">
                  <c:v>8.1929879999999998E-6</c:v>
                </c:pt>
                <c:pt idx="31439">
                  <c:v>8.1909259999999992E-6</c:v>
                </c:pt>
                <c:pt idx="31440">
                  <c:v>8.2177669999999992E-6</c:v>
                </c:pt>
                <c:pt idx="31441">
                  <c:v>8.1228430000000005E-6</c:v>
                </c:pt>
                <c:pt idx="31442">
                  <c:v>8.1244329999999999E-6</c:v>
                </c:pt>
                <c:pt idx="31443">
                  <c:v>8.1245449999999996E-6</c:v>
                </c:pt>
                <c:pt idx="31444">
                  <c:v>8.1785960000000007E-6</c:v>
                </c:pt>
                <c:pt idx="31445">
                  <c:v>8.1919149999999996E-6</c:v>
                </c:pt>
                <c:pt idx="31446">
                  <c:v>8.1792389999999996E-6</c:v>
                </c:pt>
                <c:pt idx="31447">
                  <c:v>8.0919139999999995E-6</c:v>
                </c:pt>
                <c:pt idx="31448">
                  <c:v>8.0837869999999999E-6</c:v>
                </c:pt>
                <c:pt idx="31449">
                  <c:v>8.070397E-6</c:v>
                </c:pt>
                <c:pt idx="31450">
                  <c:v>8.143797E-6</c:v>
                </c:pt>
                <c:pt idx="31451">
                  <c:v>8.0863400000000002E-6</c:v>
                </c:pt>
                <c:pt idx="31452">
                  <c:v>8.1061099999999992E-6</c:v>
                </c:pt>
                <c:pt idx="31453">
                  <c:v>8.1958899999999999E-6</c:v>
                </c:pt>
                <c:pt idx="31454">
                  <c:v>8.2546539999999999E-6</c:v>
                </c:pt>
                <c:pt idx="31455">
                  <c:v>8.2879829999999994E-6</c:v>
                </c:pt>
                <c:pt idx="31456">
                  <c:v>8.249134E-6</c:v>
                </c:pt>
                <c:pt idx="31457">
                  <c:v>8.1528870000000006E-6</c:v>
                </c:pt>
                <c:pt idx="31458">
                  <c:v>8.1409869999999999E-6</c:v>
                </c:pt>
                <c:pt idx="31459">
                  <c:v>8.1758890000000007E-6</c:v>
                </c:pt>
                <c:pt idx="31460">
                  <c:v>8.1509270000000007E-6</c:v>
                </c:pt>
                <c:pt idx="31461">
                  <c:v>8.2785720000000007E-6</c:v>
                </c:pt>
                <c:pt idx="31462">
                  <c:v>8.2265959999999992E-6</c:v>
                </c:pt>
                <c:pt idx="31463">
                  <c:v>8.1612739999999998E-6</c:v>
                </c:pt>
                <c:pt idx="31464">
                  <c:v>8.0672900000000008E-6</c:v>
                </c:pt>
                <c:pt idx="31465">
                  <c:v>8.0067159999999995E-6</c:v>
                </c:pt>
                <c:pt idx="31466">
                  <c:v>7.8899780000000005E-6</c:v>
                </c:pt>
                <c:pt idx="31467">
                  <c:v>7.8274170000000005E-6</c:v>
                </c:pt>
                <c:pt idx="31468">
                  <c:v>7.8297340000000003E-6</c:v>
                </c:pt>
                <c:pt idx="31469">
                  <c:v>7.8256979999999998E-6</c:v>
                </c:pt>
                <c:pt idx="31470">
                  <c:v>7.8528119999999999E-6</c:v>
                </c:pt>
                <c:pt idx="31471">
                  <c:v>7.8636160000000008E-6</c:v>
                </c:pt>
                <c:pt idx="31472">
                  <c:v>7.8362479999999992E-6</c:v>
                </c:pt>
                <c:pt idx="31473">
                  <c:v>7.8237559999999992E-6</c:v>
                </c:pt>
                <c:pt idx="31474">
                  <c:v>7.9016480000000003E-6</c:v>
                </c:pt>
                <c:pt idx="31475">
                  <c:v>7.89372E-6</c:v>
                </c:pt>
                <c:pt idx="31476">
                  <c:v>7.8992679999999999E-6</c:v>
                </c:pt>
                <c:pt idx="31477">
                  <c:v>7.9909199999999997E-6</c:v>
                </c:pt>
                <c:pt idx="31478">
                  <c:v>7.9373129999999999E-6</c:v>
                </c:pt>
                <c:pt idx="31479">
                  <c:v>8.0038870000000008E-6</c:v>
                </c:pt>
                <c:pt idx="31480">
                  <c:v>8.0468080000000008E-6</c:v>
                </c:pt>
                <c:pt idx="31481">
                  <c:v>8.0154889999999997E-6</c:v>
                </c:pt>
                <c:pt idx="31482">
                  <c:v>7.9120680000000008E-6</c:v>
                </c:pt>
                <c:pt idx="31483">
                  <c:v>7.9536359999999997E-6</c:v>
                </c:pt>
                <c:pt idx="31484">
                  <c:v>7.9410620000000003E-6</c:v>
                </c:pt>
                <c:pt idx="31485">
                  <c:v>7.9735980000000006E-6</c:v>
                </c:pt>
                <c:pt idx="31486">
                  <c:v>7.9625009999999998E-6</c:v>
                </c:pt>
                <c:pt idx="31487">
                  <c:v>7.8796419999999998E-6</c:v>
                </c:pt>
                <c:pt idx="31488">
                  <c:v>7.8707370000000003E-6</c:v>
                </c:pt>
                <c:pt idx="31489">
                  <c:v>7.8866369999999996E-6</c:v>
                </c:pt>
                <c:pt idx="31490">
                  <c:v>8.0676920000000005E-6</c:v>
                </c:pt>
                <c:pt idx="31491">
                  <c:v>8.1622299999999999E-6</c:v>
                </c:pt>
                <c:pt idx="31492">
                  <c:v>8.0817909999999998E-6</c:v>
                </c:pt>
                <c:pt idx="31493">
                  <c:v>8.0125020000000004E-6</c:v>
                </c:pt>
                <c:pt idx="31494">
                  <c:v>7.9582600000000003E-6</c:v>
                </c:pt>
                <c:pt idx="31495">
                  <c:v>7.9732390000000002E-6</c:v>
                </c:pt>
                <c:pt idx="31496">
                  <c:v>8.1731229999999993E-6</c:v>
                </c:pt>
                <c:pt idx="31497">
                  <c:v>8.0492260000000002E-6</c:v>
                </c:pt>
                <c:pt idx="31498">
                  <c:v>8.0782509999999995E-6</c:v>
                </c:pt>
                <c:pt idx="31499">
                  <c:v>8.0440529999999995E-6</c:v>
                </c:pt>
                <c:pt idx="31500">
                  <c:v>8.0843339999999995E-6</c:v>
                </c:pt>
                <c:pt idx="31501">
                  <c:v>8.0495359999999999E-6</c:v>
                </c:pt>
                <c:pt idx="31502">
                  <c:v>8.0533510000000008E-6</c:v>
                </c:pt>
                <c:pt idx="31503">
                  <c:v>8.0646209999999998E-6</c:v>
                </c:pt>
                <c:pt idx="31504">
                  <c:v>8.0145909999999999E-6</c:v>
                </c:pt>
                <c:pt idx="31505">
                  <c:v>7.9764360000000006E-6</c:v>
                </c:pt>
                <c:pt idx="31506">
                  <c:v>8.0255589999999994E-6</c:v>
                </c:pt>
                <c:pt idx="31507">
                  <c:v>8.0385859999999996E-6</c:v>
                </c:pt>
                <c:pt idx="31508">
                  <c:v>8.1027880000000003E-6</c:v>
                </c:pt>
                <c:pt idx="31509">
                  <c:v>8.0196149999999996E-6</c:v>
                </c:pt>
                <c:pt idx="31510">
                  <c:v>7.9926640000000004E-6</c:v>
                </c:pt>
                <c:pt idx="31511">
                  <c:v>7.9408470000000005E-6</c:v>
                </c:pt>
                <c:pt idx="31512">
                  <c:v>7.9387099999999998E-6</c:v>
                </c:pt>
                <c:pt idx="31513">
                  <c:v>7.8844110000000004E-6</c:v>
                </c:pt>
                <c:pt idx="31514">
                  <c:v>7.9966890000000008E-6</c:v>
                </c:pt>
                <c:pt idx="31515">
                  <c:v>7.9704560000000007E-6</c:v>
                </c:pt>
                <c:pt idx="31516">
                  <c:v>7.8633759999999993E-6</c:v>
                </c:pt>
                <c:pt idx="31517">
                  <c:v>7.8572089999999995E-6</c:v>
                </c:pt>
                <c:pt idx="31518">
                  <c:v>7.7677360000000003E-6</c:v>
                </c:pt>
                <c:pt idx="31519">
                  <c:v>7.8326239999999992E-6</c:v>
                </c:pt>
                <c:pt idx="31520">
                  <c:v>7.7367460000000008E-6</c:v>
                </c:pt>
                <c:pt idx="31521">
                  <c:v>7.7709349999999995E-6</c:v>
                </c:pt>
                <c:pt idx="31522">
                  <c:v>7.7605010000000007E-6</c:v>
                </c:pt>
                <c:pt idx="31523">
                  <c:v>7.7834489999999998E-6</c:v>
                </c:pt>
                <c:pt idx="31524">
                  <c:v>7.9035820000000008E-6</c:v>
                </c:pt>
                <c:pt idx="31525">
                  <c:v>7.88212E-6</c:v>
                </c:pt>
                <c:pt idx="31526">
                  <c:v>7.8526470000000002E-6</c:v>
                </c:pt>
                <c:pt idx="31527">
                  <c:v>7.8517300000000001E-6</c:v>
                </c:pt>
                <c:pt idx="31528">
                  <c:v>7.881727E-6</c:v>
                </c:pt>
                <c:pt idx="31529">
                  <c:v>7.8633869999999994E-6</c:v>
                </c:pt>
                <c:pt idx="31530">
                  <c:v>7.9500720000000004E-6</c:v>
                </c:pt>
                <c:pt idx="31531">
                  <c:v>7.9697159999999997E-6</c:v>
                </c:pt>
                <c:pt idx="31532">
                  <c:v>7.9212089999999993E-6</c:v>
                </c:pt>
                <c:pt idx="31533">
                  <c:v>7.9163930000000002E-6</c:v>
                </c:pt>
                <c:pt idx="31534">
                  <c:v>7.8191570000000003E-6</c:v>
                </c:pt>
                <c:pt idx="31535">
                  <c:v>7.8916060000000006E-6</c:v>
                </c:pt>
                <c:pt idx="31536">
                  <c:v>7.9012320000000007E-6</c:v>
                </c:pt>
                <c:pt idx="31537">
                  <c:v>7.8960769999999992E-6</c:v>
                </c:pt>
                <c:pt idx="31538">
                  <c:v>7.8679589999999994E-6</c:v>
                </c:pt>
                <c:pt idx="31539">
                  <c:v>7.8749279999999997E-6</c:v>
                </c:pt>
                <c:pt idx="31540">
                  <c:v>7.8416740000000004E-6</c:v>
                </c:pt>
                <c:pt idx="31541">
                  <c:v>7.7631849999999994E-6</c:v>
                </c:pt>
                <c:pt idx="31542">
                  <c:v>7.6689959999999996E-6</c:v>
                </c:pt>
                <c:pt idx="31543">
                  <c:v>7.7277879999999996E-6</c:v>
                </c:pt>
                <c:pt idx="31544">
                  <c:v>7.8017970000000005E-6</c:v>
                </c:pt>
                <c:pt idx="31545">
                  <c:v>7.8279309999999998E-6</c:v>
                </c:pt>
                <c:pt idx="31546">
                  <c:v>7.8861459999999998E-6</c:v>
                </c:pt>
                <c:pt idx="31547">
                  <c:v>7.9106000000000001E-6</c:v>
                </c:pt>
                <c:pt idx="31548">
                  <c:v>7.9267289999999992E-6</c:v>
                </c:pt>
                <c:pt idx="31549">
                  <c:v>7.8442679999999996E-6</c:v>
                </c:pt>
                <c:pt idx="31550">
                  <c:v>7.8019239999999996E-6</c:v>
                </c:pt>
                <c:pt idx="31551">
                  <c:v>7.8769140000000007E-6</c:v>
                </c:pt>
                <c:pt idx="31552">
                  <c:v>7.8335080000000007E-6</c:v>
                </c:pt>
                <c:pt idx="31553">
                  <c:v>7.8011340000000002E-6</c:v>
                </c:pt>
                <c:pt idx="31554">
                  <c:v>7.711292E-6</c:v>
                </c:pt>
                <c:pt idx="31555">
                  <c:v>7.6809339999999993E-6</c:v>
                </c:pt>
                <c:pt idx="31556">
                  <c:v>7.6905989999999994E-6</c:v>
                </c:pt>
                <c:pt idx="31557">
                  <c:v>7.7509189999999992E-6</c:v>
                </c:pt>
                <c:pt idx="31558">
                  <c:v>7.7478610000000008E-6</c:v>
                </c:pt>
                <c:pt idx="31559">
                  <c:v>7.772052E-6</c:v>
                </c:pt>
                <c:pt idx="31560">
                  <c:v>7.7468080000000003E-6</c:v>
                </c:pt>
                <c:pt idx="31561">
                  <c:v>7.8095379999999993E-6</c:v>
                </c:pt>
                <c:pt idx="31562">
                  <c:v>7.8384749999999995E-6</c:v>
                </c:pt>
                <c:pt idx="31563">
                  <c:v>7.792219E-6</c:v>
                </c:pt>
                <c:pt idx="31564">
                  <c:v>7.6766640000000004E-6</c:v>
                </c:pt>
                <c:pt idx="31565">
                  <c:v>7.6133380000000002E-6</c:v>
                </c:pt>
                <c:pt idx="31566">
                  <c:v>7.6415820000000006E-6</c:v>
                </c:pt>
                <c:pt idx="31567">
                  <c:v>7.7024529999999993E-6</c:v>
                </c:pt>
                <c:pt idx="31568">
                  <c:v>7.7485950000000003E-6</c:v>
                </c:pt>
                <c:pt idx="31569">
                  <c:v>7.8651670000000002E-6</c:v>
                </c:pt>
                <c:pt idx="31570">
                  <c:v>7.823841E-6</c:v>
                </c:pt>
                <c:pt idx="31571">
                  <c:v>7.8541180000000008E-6</c:v>
                </c:pt>
                <c:pt idx="31572">
                  <c:v>7.8739279999999992E-6</c:v>
                </c:pt>
                <c:pt idx="31573">
                  <c:v>7.8324350000000005E-6</c:v>
                </c:pt>
                <c:pt idx="31574">
                  <c:v>7.7668740000000007E-6</c:v>
                </c:pt>
                <c:pt idx="31575">
                  <c:v>7.7708759999999998E-6</c:v>
                </c:pt>
                <c:pt idx="31576">
                  <c:v>7.7511740000000001E-6</c:v>
                </c:pt>
                <c:pt idx="31577">
                  <c:v>7.7422489999999992E-6</c:v>
                </c:pt>
                <c:pt idx="31578">
                  <c:v>7.7355140000000007E-6</c:v>
                </c:pt>
                <c:pt idx="31579">
                  <c:v>7.6863059999999993E-6</c:v>
                </c:pt>
                <c:pt idx="31580">
                  <c:v>7.7285159999999994E-6</c:v>
                </c:pt>
                <c:pt idx="31581">
                  <c:v>7.7572420000000008E-6</c:v>
                </c:pt>
                <c:pt idx="31582">
                  <c:v>7.7787000000000006E-6</c:v>
                </c:pt>
                <c:pt idx="31583">
                  <c:v>7.7447629999999996E-6</c:v>
                </c:pt>
                <c:pt idx="31584">
                  <c:v>7.8622730000000004E-6</c:v>
                </c:pt>
                <c:pt idx="31585">
                  <c:v>7.8806690000000008E-6</c:v>
                </c:pt>
                <c:pt idx="31586">
                  <c:v>7.9507380000000006E-6</c:v>
                </c:pt>
                <c:pt idx="31587">
                  <c:v>7.9324230000000001E-6</c:v>
                </c:pt>
                <c:pt idx="31588">
                  <c:v>7.926262E-6</c:v>
                </c:pt>
                <c:pt idx="31589">
                  <c:v>7.8968640000000004E-6</c:v>
                </c:pt>
                <c:pt idx="31590">
                  <c:v>7.9020149999999993E-6</c:v>
                </c:pt>
                <c:pt idx="31591">
                  <c:v>7.8974929999999994E-6</c:v>
                </c:pt>
                <c:pt idx="31592">
                  <c:v>7.8983640000000003E-6</c:v>
                </c:pt>
                <c:pt idx="31593">
                  <c:v>7.8737870000000002E-6</c:v>
                </c:pt>
                <c:pt idx="31594">
                  <c:v>7.9588489999999998E-6</c:v>
                </c:pt>
                <c:pt idx="31595">
                  <c:v>7.9932959999999992E-6</c:v>
                </c:pt>
                <c:pt idx="31596">
                  <c:v>7.9616449999999999E-6</c:v>
                </c:pt>
                <c:pt idx="31597">
                  <c:v>8.0929360000000002E-6</c:v>
                </c:pt>
                <c:pt idx="31598">
                  <c:v>8.0018789999999996E-6</c:v>
                </c:pt>
                <c:pt idx="31599">
                  <c:v>8.0255100000000003E-6</c:v>
                </c:pt>
                <c:pt idx="31600">
                  <c:v>8.0147359999999998E-6</c:v>
                </c:pt>
                <c:pt idx="31601">
                  <c:v>8.1267619999999992E-6</c:v>
                </c:pt>
                <c:pt idx="31602">
                  <c:v>8.0382539999999998E-6</c:v>
                </c:pt>
                <c:pt idx="31603">
                  <c:v>8.0869330000000007E-6</c:v>
                </c:pt>
                <c:pt idx="31604">
                  <c:v>7.9610689999999992E-6</c:v>
                </c:pt>
                <c:pt idx="31605">
                  <c:v>7.9297619999999992E-6</c:v>
                </c:pt>
                <c:pt idx="31606">
                  <c:v>7.8895969999999999E-6</c:v>
                </c:pt>
                <c:pt idx="31607">
                  <c:v>7.8946840000000004E-6</c:v>
                </c:pt>
                <c:pt idx="31608">
                  <c:v>7.8730950000000006E-6</c:v>
                </c:pt>
                <c:pt idx="31609">
                  <c:v>7.9412079999999997E-6</c:v>
                </c:pt>
                <c:pt idx="31610">
                  <c:v>7.9252500000000001E-6</c:v>
                </c:pt>
                <c:pt idx="31611">
                  <c:v>8.0327179999999994E-6</c:v>
                </c:pt>
                <c:pt idx="31612">
                  <c:v>8.0543709999999993E-6</c:v>
                </c:pt>
                <c:pt idx="31613">
                  <c:v>8.0305159999999992E-6</c:v>
                </c:pt>
                <c:pt idx="31614">
                  <c:v>8.0716519999999997E-6</c:v>
                </c:pt>
                <c:pt idx="31615">
                  <c:v>7.9248930000000002E-6</c:v>
                </c:pt>
                <c:pt idx="31616">
                  <c:v>7.904191E-6</c:v>
                </c:pt>
                <c:pt idx="31617">
                  <c:v>7.8509210000000005E-6</c:v>
                </c:pt>
                <c:pt idx="31618">
                  <c:v>7.8390950000000005E-6</c:v>
                </c:pt>
                <c:pt idx="31619">
                  <c:v>7.9242430000000004E-6</c:v>
                </c:pt>
                <c:pt idx="31620">
                  <c:v>7.9039269999999995E-6</c:v>
                </c:pt>
                <c:pt idx="31621">
                  <c:v>7.9234930000000005E-6</c:v>
                </c:pt>
                <c:pt idx="31622">
                  <c:v>7.9241379999999999E-6</c:v>
                </c:pt>
                <c:pt idx="31623">
                  <c:v>7.924305E-6</c:v>
                </c:pt>
                <c:pt idx="31624">
                  <c:v>7.9203939999999998E-6</c:v>
                </c:pt>
                <c:pt idx="31625">
                  <c:v>7.8338790000000006E-6</c:v>
                </c:pt>
                <c:pt idx="31626">
                  <c:v>7.808667E-6</c:v>
                </c:pt>
                <c:pt idx="31627">
                  <c:v>7.8131630000000005E-6</c:v>
                </c:pt>
                <c:pt idx="31628">
                  <c:v>7.9073669999999996E-6</c:v>
                </c:pt>
                <c:pt idx="31629">
                  <c:v>7.9124739999999998E-6</c:v>
                </c:pt>
                <c:pt idx="31630">
                  <c:v>7.9428089999999992E-6</c:v>
                </c:pt>
                <c:pt idx="31631">
                  <c:v>7.8560379999999996E-6</c:v>
                </c:pt>
                <c:pt idx="31632">
                  <c:v>7.8026620000000001E-6</c:v>
                </c:pt>
                <c:pt idx="31633">
                  <c:v>7.7596299999999998E-6</c:v>
                </c:pt>
                <c:pt idx="31634">
                  <c:v>7.6618009999999995E-6</c:v>
                </c:pt>
                <c:pt idx="31635">
                  <c:v>7.7593649999999999E-6</c:v>
                </c:pt>
                <c:pt idx="31636">
                  <c:v>7.7932989999999993E-6</c:v>
                </c:pt>
                <c:pt idx="31637">
                  <c:v>7.7451509999999993E-6</c:v>
                </c:pt>
                <c:pt idx="31638">
                  <c:v>7.8686609999999997E-6</c:v>
                </c:pt>
                <c:pt idx="31639">
                  <c:v>7.8964010000000006E-6</c:v>
                </c:pt>
                <c:pt idx="31640">
                  <c:v>7.8983920000000003E-6</c:v>
                </c:pt>
                <c:pt idx="31641">
                  <c:v>7.9033659999999999E-6</c:v>
                </c:pt>
                <c:pt idx="31642">
                  <c:v>7.8698390000000005E-6</c:v>
                </c:pt>
                <c:pt idx="31643">
                  <c:v>7.8636409999999992E-6</c:v>
                </c:pt>
                <c:pt idx="31644">
                  <c:v>7.8979299999999998E-6</c:v>
                </c:pt>
                <c:pt idx="31645">
                  <c:v>7.8481879999999993E-6</c:v>
                </c:pt>
                <c:pt idx="31646">
                  <c:v>7.7805889999999996E-6</c:v>
                </c:pt>
                <c:pt idx="31647">
                  <c:v>7.8106820000000004E-6</c:v>
                </c:pt>
                <c:pt idx="31648">
                  <c:v>7.7875979999999993E-6</c:v>
                </c:pt>
                <c:pt idx="31649">
                  <c:v>7.7221959999999994E-6</c:v>
                </c:pt>
                <c:pt idx="31650">
                  <c:v>7.8517559999999996E-6</c:v>
                </c:pt>
                <c:pt idx="31651">
                  <c:v>7.882265E-6</c:v>
                </c:pt>
                <c:pt idx="31652">
                  <c:v>7.843219E-6</c:v>
                </c:pt>
                <c:pt idx="31653">
                  <c:v>7.9129569999999993E-6</c:v>
                </c:pt>
                <c:pt idx="31654">
                  <c:v>7.9635120000000004E-6</c:v>
                </c:pt>
                <c:pt idx="31655">
                  <c:v>7.9612579999999996E-6</c:v>
                </c:pt>
                <c:pt idx="31656">
                  <c:v>7.8653769999999997E-6</c:v>
                </c:pt>
                <c:pt idx="31657">
                  <c:v>7.8693740000000001E-6</c:v>
                </c:pt>
                <c:pt idx="31658">
                  <c:v>7.8515969999999996E-6</c:v>
                </c:pt>
                <c:pt idx="31659">
                  <c:v>7.8993060000000005E-6</c:v>
                </c:pt>
                <c:pt idx="31660">
                  <c:v>7.8534610000000003E-6</c:v>
                </c:pt>
                <c:pt idx="31661">
                  <c:v>7.8840880000000001E-6</c:v>
                </c:pt>
                <c:pt idx="31662">
                  <c:v>7.8521230000000002E-6</c:v>
                </c:pt>
                <c:pt idx="31663">
                  <c:v>7.8447609999999998E-6</c:v>
                </c:pt>
                <c:pt idx="31664">
                  <c:v>7.7977220000000001E-6</c:v>
                </c:pt>
                <c:pt idx="31665">
                  <c:v>7.8190230000000004E-6</c:v>
                </c:pt>
                <c:pt idx="31666">
                  <c:v>7.7940170000000001E-6</c:v>
                </c:pt>
                <c:pt idx="31667">
                  <c:v>7.7765769999999998E-6</c:v>
                </c:pt>
                <c:pt idx="31668">
                  <c:v>7.8209210000000007E-6</c:v>
                </c:pt>
                <c:pt idx="31669">
                  <c:v>7.7693610000000005E-6</c:v>
                </c:pt>
                <c:pt idx="31670">
                  <c:v>7.7460369999999996E-6</c:v>
                </c:pt>
                <c:pt idx="31671">
                  <c:v>7.696734E-6</c:v>
                </c:pt>
                <c:pt idx="31672">
                  <c:v>7.7394299999999995E-6</c:v>
                </c:pt>
                <c:pt idx="31673">
                  <c:v>7.8257420000000002E-6</c:v>
                </c:pt>
                <c:pt idx="31674">
                  <c:v>7.8089709999999999E-6</c:v>
                </c:pt>
                <c:pt idx="31675">
                  <c:v>7.8929550000000007E-6</c:v>
                </c:pt>
                <c:pt idx="31676">
                  <c:v>7.8795699999999995E-6</c:v>
                </c:pt>
                <c:pt idx="31677">
                  <c:v>7.8656419999999996E-6</c:v>
                </c:pt>
                <c:pt idx="31678">
                  <c:v>7.9282499999999999E-6</c:v>
                </c:pt>
                <c:pt idx="31679">
                  <c:v>7.7840629999999993E-6</c:v>
                </c:pt>
                <c:pt idx="31680">
                  <c:v>7.8168960000000004E-6</c:v>
                </c:pt>
                <c:pt idx="31681">
                  <c:v>7.7880689999999994E-6</c:v>
                </c:pt>
                <c:pt idx="31682">
                  <c:v>7.8070709999999992E-6</c:v>
                </c:pt>
                <c:pt idx="31683">
                  <c:v>7.7621380000000004E-6</c:v>
                </c:pt>
                <c:pt idx="31684">
                  <c:v>7.8264069999999993E-6</c:v>
                </c:pt>
                <c:pt idx="31685">
                  <c:v>7.757391E-6</c:v>
                </c:pt>
                <c:pt idx="31686">
                  <c:v>7.8306329999999995E-6</c:v>
                </c:pt>
                <c:pt idx="31687">
                  <c:v>7.7817980000000001E-6</c:v>
                </c:pt>
                <c:pt idx="31688">
                  <c:v>7.7332310000000006E-6</c:v>
                </c:pt>
                <c:pt idx="31689">
                  <c:v>7.7591190000000003E-6</c:v>
                </c:pt>
                <c:pt idx="31690">
                  <c:v>7.7751210000000003E-6</c:v>
                </c:pt>
                <c:pt idx="31691">
                  <c:v>7.7817340000000001E-6</c:v>
                </c:pt>
                <c:pt idx="31692">
                  <c:v>7.8062039999999992E-6</c:v>
                </c:pt>
                <c:pt idx="31693">
                  <c:v>7.8415400000000005E-6</c:v>
                </c:pt>
                <c:pt idx="31694">
                  <c:v>7.7864370000000001E-6</c:v>
                </c:pt>
                <c:pt idx="31695">
                  <c:v>7.7196850000000006E-6</c:v>
                </c:pt>
                <c:pt idx="31696">
                  <c:v>7.7038439999999994E-6</c:v>
                </c:pt>
                <c:pt idx="31697">
                  <c:v>7.7377840000000002E-6</c:v>
                </c:pt>
                <c:pt idx="31698">
                  <c:v>7.7296010000000007E-6</c:v>
                </c:pt>
                <c:pt idx="31699">
                  <c:v>7.8140440000000004E-6</c:v>
                </c:pt>
                <c:pt idx="31700">
                  <c:v>7.78414E-6</c:v>
                </c:pt>
                <c:pt idx="31701">
                  <c:v>7.7594170000000005E-6</c:v>
                </c:pt>
                <c:pt idx="31702">
                  <c:v>7.7692509999999996E-6</c:v>
                </c:pt>
                <c:pt idx="31703">
                  <c:v>7.6685320000000004E-6</c:v>
                </c:pt>
                <c:pt idx="31704">
                  <c:v>7.6860870000000003E-6</c:v>
                </c:pt>
                <c:pt idx="31705">
                  <c:v>7.6796699999999999E-6</c:v>
                </c:pt>
                <c:pt idx="31706">
                  <c:v>7.7498770000000005E-6</c:v>
                </c:pt>
                <c:pt idx="31707">
                  <c:v>7.7724379999999993E-6</c:v>
                </c:pt>
                <c:pt idx="31708">
                  <c:v>7.8464259999999994E-6</c:v>
                </c:pt>
                <c:pt idx="31709">
                  <c:v>7.7854449999999998E-6</c:v>
                </c:pt>
                <c:pt idx="31710">
                  <c:v>7.7447470000000008E-6</c:v>
                </c:pt>
                <c:pt idx="31711">
                  <c:v>7.8511169999999999E-6</c:v>
                </c:pt>
                <c:pt idx="31712">
                  <c:v>7.7551329999999999E-6</c:v>
                </c:pt>
                <c:pt idx="31713">
                  <c:v>7.7248370000000005E-6</c:v>
                </c:pt>
                <c:pt idx="31714">
                  <c:v>7.7031960000000001E-6</c:v>
                </c:pt>
                <c:pt idx="31715">
                  <c:v>7.7575520000000004E-6</c:v>
                </c:pt>
                <c:pt idx="31716">
                  <c:v>7.791129E-6</c:v>
                </c:pt>
                <c:pt idx="31717">
                  <c:v>7.8733419999999995E-6</c:v>
                </c:pt>
                <c:pt idx="31718">
                  <c:v>7.9084860000000006E-6</c:v>
                </c:pt>
                <c:pt idx="31719">
                  <c:v>7.8146240000000003E-6</c:v>
                </c:pt>
                <c:pt idx="31720">
                  <c:v>7.7518320000000001E-6</c:v>
                </c:pt>
                <c:pt idx="31721">
                  <c:v>7.7435600000000004E-6</c:v>
                </c:pt>
                <c:pt idx="31722">
                  <c:v>7.8253719999999997E-6</c:v>
                </c:pt>
                <c:pt idx="31723">
                  <c:v>7.7778039999999996E-6</c:v>
                </c:pt>
                <c:pt idx="31724">
                  <c:v>7.7241329999999997E-6</c:v>
                </c:pt>
                <c:pt idx="31725">
                  <c:v>7.6128089999999998E-6</c:v>
                </c:pt>
                <c:pt idx="31726">
                  <c:v>7.5644580000000003E-6</c:v>
                </c:pt>
                <c:pt idx="31727">
                  <c:v>7.6261230000000001E-6</c:v>
                </c:pt>
                <c:pt idx="31728">
                  <c:v>7.6616079999999998E-6</c:v>
                </c:pt>
                <c:pt idx="31729">
                  <c:v>7.7298649999999996E-6</c:v>
                </c:pt>
                <c:pt idx="31730">
                  <c:v>7.8045339999999992E-6</c:v>
                </c:pt>
                <c:pt idx="31731">
                  <c:v>7.7848959999999997E-6</c:v>
                </c:pt>
                <c:pt idx="31732">
                  <c:v>7.74009E-6</c:v>
                </c:pt>
                <c:pt idx="31733">
                  <c:v>7.6755559999999995E-6</c:v>
                </c:pt>
                <c:pt idx="31734">
                  <c:v>7.6346850000000006E-6</c:v>
                </c:pt>
                <c:pt idx="31735">
                  <c:v>7.7057940000000002E-6</c:v>
                </c:pt>
                <c:pt idx="31736">
                  <c:v>7.5824529999999996E-6</c:v>
                </c:pt>
                <c:pt idx="31737">
                  <c:v>7.5007500000000001E-6</c:v>
                </c:pt>
                <c:pt idx="31738">
                  <c:v>7.6151339999999998E-6</c:v>
                </c:pt>
                <c:pt idx="31739">
                  <c:v>7.7382040000000008E-6</c:v>
                </c:pt>
                <c:pt idx="31740">
                  <c:v>7.706706E-6</c:v>
                </c:pt>
                <c:pt idx="31741">
                  <c:v>7.7047320000000001E-6</c:v>
                </c:pt>
                <c:pt idx="31742">
                  <c:v>7.8163490000000007E-6</c:v>
                </c:pt>
                <c:pt idx="31743">
                  <c:v>7.834666E-6</c:v>
                </c:pt>
                <c:pt idx="31744">
                  <c:v>7.8023830000000002E-6</c:v>
                </c:pt>
                <c:pt idx="31745">
                  <c:v>7.8546159999999997E-6</c:v>
                </c:pt>
                <c:pt idx="31746">
                  <c:v>7.7920919999999993E-6</c:v>
                </c:pt>
                <c:pt idx="31747">
                  <c:v>7.7255299999999995E-6</c:v>
                </c:pt>
                <c:pt idx="31748">
                  <c:v>7.6392910000000002E-6</c:v>
                </c:pt>
                <c:pt idx="31749">
                  <c:v>7.6717249999999998E-6</c:v>
                </c:pt>
                <c:pt idx="31750">
                  <c:v>7.7408379999999994E-6</c:v>
                </c:pt>
                <c:pt idx="31751">
                  <c:v>7.7000499999999992E-6</c:v>
                </c:pt>
                <c:pt idx="31752">
                  <c:v>7.6396569999999998E-6</c:v>
                </c:pt>
                <c:pt idx="31753">
                  <c:v>7.6111449999999996E-6</c:v>
                </c:pt>
                <c:pt idx="31754">
                  <c:v>7.6814980000000004E-6</c:v>
                </c:pt>
                <c:pt idx="31755">
                  <c:v>7.6927509999999996E-6</c:v>
                </c:pt>
                <c:pt idx="31756">
                  <c:v>7.8010720000000007E-6</c:v>
                </c:pt>
                <c:pt idx="31757">
                  <c:v>7.7625849999999998E-6</c:v>
                </c:pt>
                <c:pt idx="31758">
                  <c:v>7.7305330000000002E-6</c:v>
                </c:pt>
                <c:pt idx="31759">
                  <c:v>7.8058920000000007E-6</c:v>
                </c:pt>
                <c:pt idx="31760">
                  <c:v>7.7548450000000005E-6</c:v>
                </c:pt>
                <c:pt idx="31761">
                  <c:v>7.7251179999999992E-6</c:v>
                </c:pt>
                <c:pt idx="31762">
                  <c:v>7.8104560000000005E-6</c:v>
                </c:pt>
                <c:pt idx="31763">
                  <c:v>7.8329889999999993E-6</c:v>
                </c:pt>
                <c:pt idx="31764">
                  <c:v>7.6707450000000007E-6</c:v>
                </c:pt>
                <c:pt idx="31765">
                  <c:v>7.6690420000000005E-6</c:v>
                </c:pt>
                <c:pt idx="31766">
                  <c:v>7.5934909999999998E-6</c:v>
                </c:pt>
                <c:pt idx="31767">
                  <c:v>7.6100419999999999E-6</c:v>
                </c:pt>
                <c:pt idx="31768">
                  <c:v>7.6242190000000001E-6</c:v>
                </c:pt>
                <c:pt idx="31769">
                  <c:v>7.6693230000000008E-6</c:v>
                </c:pt>
                <c:pt idx="31770">
                  <c:v>7.6998810000000003E-6</c:v>
                </c:pt>
                <c:pt idx="31771">
                  <c:v>7.6378220000000001E-6</c:v>
                </c:pt>
                <c:pt idx="31772">
                  <c:v>7.6061370000000003E-6</c:v>
                </c:pt>
                <c:pt idx="31773">
                  <c:v>7.6774580000000007E-6</c:v>
                </c:pt>
                <c:pt idx="31774">
                  <c:v>7.7187850000000003E-6</c:v>
                </c:pt>
                <c:pt idx="31775">
                  <c:v>7.7053170000000004E-6</c:v>
                </c:pt>
                <c:pt idx="31776">
                  <c:v>7.6994880000000002E-6</c:v>
                </c:pt>
                <c:pt idx="31777">
                  <c:v>7.6078549999999999E-6</c:v>
                </c:pt>
                <c:pt idx="31778">
                  <c:v>7.6388310000000003E-6</c:v>
                </c:pt>
                <c:pt idx="31779">
                  <c:v>7.6537859999999995E-6</c:v>
                </c:pt>
                <c:pt idx="31780">
                  <c:v>7.6379149999999995E-6</c:v>
                </c:pt>
                <c:pt idx="31781">
                  <c:v>7.7333519999999999E-6</c:v>
                </c:pt>
                <c:pt idx="31782">
                  <c:v>7.7374850000000007E-6</c:v>
                </c:pt>
                <c:pt idx="31783">
                  <c:v>7.8551179999999996E-6</c:v>
                </c:pt>
                <c:pt idx="31784">
                  <c:v>7.9178909999999996E-6</c:v>
                </c:pt>
                <c:pt idx="31785">
                  <c:v>7.9180419999999993E-6</c:v>
                </c:pt>
                <c:pt idx="31786">
                  <c:v>7.860955E-6</c:v>
                </c:pt>
                <c:pt idx="31787">
                  <c:v>7.7742019999999997E-6</c:v>
                </c:pt>
                <c:pt idx="31788">
                  <c:v>7.8137710000000003E-6</c:v>
                </c:pt>
                <c:pt idx="31789">
                  <c:v>7.7364710000000002E-6</c:v>
                </c:pt>
                <c:pt idx="31790">
                  <c:v>7.7387019999999998E-6</c:v>
                </c:pt>
                <c:pt idx="31791">
                  <c:v>7.7497710000000006E-6</c:v>
                </c:pt>
                <c:pt idx="31792">
                  <c:v>7.7992460000000006E-6</c:v>
                </c:pt>
                <c:pt idx="31793">
                  <c:v>7.7490529999999998E-6</c:v>
                </c:pt>
                <c:pt idx="31794">
                  <c:v>7.7522160000000005E-6</c:v>
                </c:pt>
                <c:pt idx="31795">
                  <c:v>7.8631559999999992E-6</c:v>
                </c:pt>
                <c:pt idx="31796">
                  <c:v>7.8306659999999997E-6</c:v>
                </c:pt>
                <c:pt idx="31797">
                  <c:v>7.7554239999999993E-6</c:v>
                </c:pt>
                <c:pt idx="31798">
                  <c:v>7.7030120000000001E-6</c:v>
                </c:pt>
                <c:pt idx="31799">
                  <c:v>7.7170120000000003E-6</c:v>
                </c:pt>
                <c:pt idx="31800">
                  <c:v>7.7419710000000004E-6</c:v>
                </c:pt>
                <c:pt idx="31801">
                  <c:v>7.7250020000000002E-6</c:v>
                </c:pt>
                <c:pt idx="31802">
                  <c:v>7.7725330000000008E-6</c:v>
                </c:pt>
                <c:pt idx="31803">
                  <c:v>7.8472050000000004E-6</c:v>
                </c:pt>
                <c:pt idx="31804">
                  <c:v>7.7565570000000003E-6</c:v>
                </c:pt>
                <c:pt idx="31805">
                  <c:v>7.6812810000000002E-6</c:v>
                </c:pt>
                <c:pt idx="31806">
                  <c:v>7.7197410000000005E-6</c:v>
                </c:pt>
                <c:pt idx="31807">
                  <c:v>7.6630799999999998E-6</c:v>
                </c:pt>
                <c:pt idx="31808">
                  <c:v>7.6288800000000002E-6</c:v>
                </c:pt>
                <c:pt idx="31809">
                  <c:v>7.6097280000000001E-6</c:v>
                </c:pt>
                <c:pt idx="31810">
                  <c:v>7.6473269999999993E-6</c:v>
                </c:pt>
                <c:pt idx="31811">
                  <c:v>7.5965120000000004E-6</c:v>
                </c:pt>
                <c:pt idx="31812">
                  <c:v>7.6357959999999997E-6</c:v>
                </c:pt>
                <c:pt idx="31813">
                  <c:v>7.6348879999999992E-6</c:v>
                </c:pt>
                <c:pt idx="31814">
                  <c:v>7.564931E-6</c:v>
                </c:pt>
                <c:pt idx="31815">
                  <c:v>7.4333679999999998E-6</c:v>
                </c:pt>
                <c:pt idx="31816">
                  <c:v>7.4359320000000003E-6</c:v>
                </c:pt>
                <c:pt idx="31817">
                  <c:v>7.5317219999999996E-6</c:v>
                </c:pt>
                <c:pt idx="31818">
                  <c:v>7.5930629999999998E-6</c:v>
                </c:pt>
                <c:pt idx="31819">
                  <c:v>7.5751529999999997E-6</c:v>
                </c:pt>
                <c:pt idx="31820">
                  <c:v>7.625153E-6</c:v>
                </c:pt>
                <c:pt idx="31821">
                  <c:v>7.6187480000000001E-6</c:v>
                </c:pt>
                <c:pt idx="31822">
                  <c:v>7.5878730000000001E-6</c:v>
                </c:pt>
                <c:pt idx="31823">
                  <c:v>7.5281169999999998E-6</c:v>
                </c:pt>
                <c:pt idx="31824">
                  <c:v>7.5225149999999998E-6</c:v>
                </c:pt>
                <c:pt idx="31825">
                  <c:v>7.3835359999999998E-6</c:v>
                </c:pt>
                <c:pt idx="31826">
                  <c:v>7.3874260000000001E-6</c:v>
                </c:pt>
                <c:pt idx="31827">
                  <c:v>7.3834390000000003E-6</c:v>
                </c:pt>
                <c:pt idx="31828">
                  <c:v>7.4291919999999997E-6</c:v>
                </c:pt>
                <c:pt idx="31829">
                  <c:v>7.3692139999999996E-6</c:v>
                </c:pt>
                <c:pt idx="31830">
                  <c:v>7.4921529999999998E-6</c:v>
                </c:pt>
                <c:pt idx="31831">
                  <c:v>7.4530539999999998E-6</c:v>
                </c:pt>
                <c:pt idx="31832">
                  <c:v>7.4700249999999997E-6</c:v>
                </c:pt>
                <c:pt idx="31833">
                  <c:v>7.4426039999999998E-6</c:v>
                </c:pt>
                <c:pt idx="31834">
                  <c:v>7.5206139999999996E-6</c:v>
                </c:pt>
                <c:pt idx="31835">
                  <c:v>7.4848160000000003E-6</c:v>
                </c:pt>
                <c:pt idx="31836">
                  <c:v>7.441568E-6</c:v>
                </c:pt>
                <c:pt idx="31837">
                  <c:v>7.4336999999999997E-6</c:v>
                </c:pt>
                <c:pt idx="31838">
                  <c:v>7.4746270000000001E-6</c:v>
                </c:pt>
                <c:pt idx="31839">
                  <c:v>7.5554910000000003E-6</c:v>
                </c:pt>
                <c:pt idx="31840">
                  <c:v>7.6155329999999996E-6</c:v>
                </c:pt>
                <c:pt idx="31841">
                  <c:v>7.6196529999999998E-6</c:v>
                </c:pt>
                <c:pt idx="31842">
                  <c:v>7.594674E-6</c:v>
                </c:pt>
                <c:pt idx="31843">
                  <c:v>7.5574319999999999E-6</c:v>
                </c:pt>
                <c:pt idx="31844">
                  <c:v>7.5115180000000001E-6</c:v>
                </c:pt>
                <c:pt idx="31845">
                  <c:v>7.4919640000000003E-6</c:v>
                </c:pt>
                <c:pt idx="31846">
                  <c:v>7.522923E-6</c:v>
                </c:pt>
                <c:pt idx="31847">
                  <c:v>7.4760320000000001E-6</c:v>
                </c:pt>
                <c:pt idx="31848">
                  <c:v>7.4207279999999999E-6</c:v>
                </c:pt>
                <c:pt idx="31849">
                  <c:v>7.4166119999999998E-6</c:v>
                </c:pt>
                <c:pt idx="31850">
                  <c:v>7.358111E-6</c:v>
                </c:pt>
                <c:pt idx="31851">
                  <c:v>7.3810460000000001E-6</c:v>
                </c:pt>
                <c:pt idx="31852">
                  <c:v>7.47675E-6</c:v>
                </c:pt>
                <c:pt idx="31853">
                  <c:v>7.5047100000000002E-6</c:v>
                </c:pt>
                <c:pt idx="31854">
                  <c:v>7.5410070000000003E-6</c:v>
                </c:pt>
                <c:pt idx="31855">
                  <c:v>7.495392E-6</c:v>
                </c:pt>
                <c:pt idx="31856">
                  <c:v>7.4311470000000001E-6</c:v>
                </c:pt>
                <c:pt idx="31857">
                  <c:v>7.3887960000000002E-6</c:v>
                </c:pt>
                <c:pt idx="31858">
                  <c:v>7.3785310000000004E-6</c:v>
                </c:pt>
                <c:pt idx="31859">
                  <c:v>7.332105E-6</c:v>
                </c:pt>
                <c:pt idx="31860">
                  <c:v>7.3819520000000002E-6</c:v>
                </c:pt>
                <c:pt idx="31861">
                  <c:v>7.3623179999999999E-6</c:v>
                </c:pt>
                <c:pt idx="31862">
                  <c:v>7.3397710000000003E-6</c:v>
                </c:pt>
                <c:pt idx="31863">
                  <c:v>7.3888929999999997E-6</c:v>
                </c:pt>
                <c:pt idx="31864">
                  <c:v>7.3479310000000002E-6</c:v>
                </c:pt>
                <c:pt idx="31865">
                  <c:v>7.3281750000000004E-6</c:v>
                </c:pt>
                <c:pt idx="31866">
                  <c:v>7.3504479999999996E-6</c:v>
                </c:pt>
                <c:pt idx="31867">
                  <c:v>7.2830569999999996E-6</c:v>
                </c:pt>
                <c:pt idx="31868">
                  <c:v>7.2707079999999999E-6</c:v>
                </c:pt>
                <c:pt idx="31869">
                  <c:v>7.2454790000000004E-6</c:v>
                </c:pt>
                <c:pt idx="31870">
                  <c:v>7.2265899999999997E-6</c:v>
                </c:pt>
                <c:pt idx="31871">
                  <c:v>7.2812379999999996E-6</c:v>
                </c:pt>
                <c:pt idx="31872">
                  <c:v>7.3416519999999999E-6</c:v>
                </c:pt>
                <c:pt idx="31873">
                  <c:v>7.3491599999999996E-6</c:v>
                </c:pt>
                <c:pt idx="31874">
                  <c:v>7.3227049999999997E-6</c:v>
                </c:pt>
                <c:pt idx="31875">
                  <c:v>7.327271E-6</c:v>
                </c:pt>
                <c:pt idx="31876">
                  <c:v>7.3719889999999998E-6</c:v>
                </c:pt>
                <c:pt idx="31877">
                  <c:v>7.322324E-6</c:v>
                </c:pt>
                <c:pt idx="31878">
                  <c:v>7.4115650000000004E-6</c:v>
                </c:pt>
                <c:pt idx="31879">
                  <c:v>7.3780829999999999E-6</c:v>
                </c:pt>
                <c:pt idx="31880">
                  <c:v>7.4147329999999998E-6</c:v>
                </c:pt>
                <c:pt idx="31881">
                  <c:v>7.4173000000000001E-6</c:v>
                </c:pt>
                <c:pt idx="31882">
                  <c:v>7.4898690000000003E-6</c:v>
                </c:pt>
                <c:pt idx="31883">
                  <c:v>7.4976089999999996E-6</c:v>
                </c:pt>
                <c:pt idx="31884">
                  <c:v>7.4264139999999997E-6</c:v>
                </c:pt>
                <c:pt idx="31885">
                  <c:v>7.4471329999999997E-6</c:v>
                </c:pt>
                <c:pt idx="31886">
                  <c:v>7.4029580000000002E-6</c:v>
                </c:pt>
                <c:pt idx="31887">
                  <c:v>7.361462E-6</c:v>
                </c:pt>
                <c:pt idx="31888">
                  <c:v>7.3734870000000001E-6</c:v>
                </c:pt>
                <c:pt idx="31889">
                  <c:v>7.4222419999999997E-6</c:v>
                </c:pt>
                <c:pt idx="31890">
                  <c:v>7.4138099999999999E-6</c:v>
                </c:pt>
                <c:pt idx="31891">
                  <c:v>7.4276650000000001E-6</c:v>
                </c:pt>
                <c:pt idx="31892">
                  <c:v>7.5401370000000004E-6</c:v>
                </c:pt>
                <c:pt idx="31893">
                  <c:v>7.4707019999999999E-6</c:v>
                </c:pt>
                <c:pt idx="31894">
                  <c:v>7.4906389999999999E-6</c:v>
                </c:pt>
                <c:pt idx="31895">
                  <c:v>7.4846000000000003E-6</c:v>
                </c:pt>
                <c:pt idx="31896">
                  <c:v>7.5472229999999999E-6</c:v>
                </c:pt>
                <c:pt idx="31897">
                  <c:v>7.448557E-6</c:v>
                </c:pt>
                <c:pt idx="31898">
                  <c:v>7.3318459999999998E-6</c:v>
                </c:pt>
                <c:pt idx="31899">
                  <c:v>7.3210120000000002E-6</c:v>
                </c:pt>
                <c:pt idx="31900">
                  <c:v>7.3448630000000002E-6</c:v>
                </c:pt>
                <c:pt idx="31901">
                  <c:v>7.376884E-6</c:v>
                </c:pt>
                <c:pt idx="31902">
                  <c:v>7.4845729999999998E-6</c:v>
                </c:pt>
                <c:pt idx="31903">
                  <c:v>7.5139610000000004E-6</c:v>
                </c:pt>
                <c:pt idx="31904">
                  <c:v>7.5558520000000003E-6</c:v>
                </c:pt>
                <c:pt idx="31905">
                  <c:v>7.4624389999999999E-6</c:v>
                </c:pt>
                <c:pt idx="31906">
                  <c:v>7.4752839999999998E-6</c:v>
                </c:pt>
                <c:pt idx="31907">
                  <c:v>7.4588160000000001E-6</c:v>
                </c:pt>
                <c:pt idx="31908">
                  <c:v>7.4604160000000002E-6</c:v>
                </c:pt>
                <c:pt idx="31909">
                  <c:v>7.4037279999999999E-6</c:v>
                </c:pt>
                <c:pt idx="31910">
                  <c:v>7.4460009999999998E-6</c:v>
                </c:pt>
                <c:pt idx="31911">
                  <c:v>7.364608E-6</c:v>
                </c:pt>
                <c:pt idx="31912">
                  <c:v>7.3027060000000001E-6</c:v>
                </c:pt>
                <c:pt idx="31913">
                  <c:v>7.1872819999999997E-6</c:v>
                </c:pt>
                <c:pt idx="31914">
                  <c:v>7.2025979999999998E-6</c:v>
                </c:pt>
                <c:pt idx="31915">
                  <c:v>7.322016E-6</c:v>
                </c:pt>
                <c:pt idx="31916">
                  <c:v>7.3864470000000004E-6</c:v>
                </c:pt>
                <c:pt idx="31917">
                  <c:v>7.3807030000000002E-6</c:v>
                </c:pt>
                <c:pt idx="31918">
                  <c:v>7.3826399999999997E-6</c:v>
                </c:pt>
                <c:pt idx="31919">
                  <c:v>7.2702670000000002E-6</c:v>
                </c:pt>
                <c:pt idx="31920">
                  <c:v>7.3107350000000001E-6</c:v>
                </c:pt>
                <c:pt idx="31921">
                  <c:v>7.2884030000000003E-6</c:v>
                </c:pt>
                <c:pt idx="31922">
                  <c:v>7.3080369999999997E-6</c:v>
                </c:pt>
                <c:pt idx="31923">
                  <c:v>7.3584779999999998E-6</c:v>
                </c:pt>
                <c:pt idx="31924">
                  <c:v>7.2825750000000003E-6</c:v>
                </c:pt>
                <c:pt idx="31925">
                  <c:v>7.3111990000000002E-6</c:v>
                </c:pt>
                <c:pt idx="31926">
                  <c:v>7.2627090000000004E-6</c:v>
                </c:pt>
                <c:pt idx="31927">
                  <c:v>7.2863799999999997E-6</c:v>
                </c:pt>
                <c:pt idx="31928">
                  <c:v>7.274576E-6</c:v>
                </c:pt>
                <c:pt idx="31929">
                  <c:v>7.209977E-6</c:v>
                </c:pt>
                <c:pt idx="31930">
                  <c:v>7.3279209999999997E-6</c:v>
                </c:pt>
                <c:pt idx="31931">
                  <c:v>7.2800130000000003E-6</c:v>
                </c:pt>
                <c:pt idx="31932">
                  <c:v>7.294071E-6</c:v>
                </c:pt>
                <c:pt idx="31933">
                  <c:v>7.2730200000000002E-6</c:v>
                </c:pt>
                <c:pt idx="31934">
                  <c:v>7.2811100000000003E-6</c:v>
                </c:pt>
                <c:pt idx="31935">
                  <c:v>7.2939949999999996E-6</c:v>
                </c:pt>
                <c:pt idx="31936">
                  <c:v>7.2739050000000003E-6</c:v>
                </c:pt>
                <c:pt idx="31937">
                  <c:v>7.2675289999999996E-6</c:v>
                </c:pt>
                <c:pt idx="31938">
                  <c:v>7.1896779999999998E-6</c:v>
                </c:pt>
                <c:pt idx="31939">
                  <c:v>7.298774E-6</c:v>
                </c:pt>
                <c:pt idx="31940">
                  <c:v>7.3573900000000002E-6</c:v>
                </c:pt>
                <c:pt idx="31941">
                  <c:v>7.3572350000000004E-6</c:v>
                </c:pt>
                <c:pt idx="31942">
                  <c:v>7.352888E-6</c:v>
                </c:pt>
                <c:pt idx="31943">
                  <c:v>7.3345090000000003E-6</c:v>
                </c:pt>
                <c:pt idx="31944">
                  <c:v>7.4746810000000003E-6</c:v>
                </c:pt>
                <c:pt idx="31945">
                  <c:v>7.3361449999999997E-6</c:v>
                </c:pt>
                <c:pt idx="31946">
                  <c:v>7.2044419999999999E-6</c:v>
                </c:pt>
                <c:pt idx="31947">
                  <c:v>7.2735209999999998E-6</c:v>
                </c:pt>
                <c:pt idx="31948">
                  <c:v>7.1654330000000003E-6</c:v>
                </c:pt>
                <c:pt idx="31949">
                  <c:v>7.1237449999999998E-6</c:v>
                </c:pt>
                <c:pt idx="31950">
                  <c:v>7.1592970000000003E-6</c:v>
                </c:pt>
                <c:pt idx="31951">
                  <c:v>7.1878830000000004E-6</c:v>
                </c:pt>
                <c:pt idx="31952">
                  <c:v>7.2778300000000004E-6</c:v>
                </c:pt>
                <c:pt idx="31953">
                  <c:v>7.2765090000000002E-6</c:v>
                </c:pt>
                <c:pt idx="31954">
                  <c:v>7.3707219999999998E-6</c:v>
                </c:pt>
                <c:pt idx="31955">
                  <c:v>7.3317270000000001E-6</c:v>
                </c:pt>
                <c:pt idx="31956">
                  <c:v>7.3089289999999998E-6</c:v>
                </c:pt>
                <c:pt idx="31957">
                  <c:v>7.3551640000000002E-6</c:v>
                </c:pt>
                <c:pt idx="31958">
                  <c:v>7.3978200000000003E-6</c:v>
                </c:pt>
                <c:pt idx="31959">
                  <c:v>7.3960159999999996E-6</c:v>
                </c:pt>
                <c:pt idx="31960">
                  <c:v>7.3782860000000002E-6</c:v>
                </c:pt>
                <c:pt idx="31961">
                  <c:v>7.3847160000000002E-6</c:v>
                </c:pt>
                <c:pt idx="31962">
                  <c:v>7.3623690000000002E-6</c:v>
                </c:pt>
                <c:pt idx="31963">
                  <c:v>7.4030260000000004E-6</c:v>
                </c:pt>
                <c:pt idx="31964">
                  <c:v>7.3432009999999997E-6</c:v>
                </c:pt>
                <c:pt idx="31965">
                  <c:v>7.3826469999999997E-6</c:v>
                </c:pt>
                <c:pt idx="31966">
                  <c:v>1.5721169999999999E-5</c:v>
                </c:pt>
                <c:pt idx="31967">
                  <c:v>1.9996650000000001E-5</c:v>
                </c:pt>
                <c:pt idx="31968">
                  <c:v>2.033978E-5</c:v>
                </c:pt>
                <c:pt idx="31969">
                  <c:v>1.833873E-5</c:v>
                </c:pt>
                <c:pt idx="31970">
                  <c:v>1.5607439999999998E-5</c:v>
                </c:pt>
                <c:pt idx="31971">
                  <c:v>1.3458170000000001E-5</c:v>
                </c:pt>
                <c:pt idx="31972">
                  <c:v>1.1912369999999999E-5</c:v>
                </c:pt>
                <c:pt idx="31973">
                  <c:v>1.096111E-5</c:v>
                </c:pt>
                <c:pt idx="31974">
                  <c:v>1.026642E-5</c:v>
                </c:pt>
                <c:pt idx="31975">
                  <c:v>9.6077460000000004E-6</c:v>
                </c:pt>
                <c:pt idx="31976">
                  <c:v>8.9413440000000006E-6</c:v>
                </c:pt>
                <c:pt idx="31977">
                  <c:v>8.5848230000000008E-6</c:v>
                </c:pt>
                <c:pt idx="31978">
                  <c:v>8.3392339999999994E-6</c:v>
                </c:pt>
                <c:pt idx="31979">
                  <c:v>8.3486589999999997E-6</c:v>
                </c:pt>
                <c:pt idx="31980">
                  <c:v>8.1800639999999997E-6</c:v>
                </c:pt>
                <c:pt idx="31981">
                  <c:v>8.0230629999999999E-6</c:v>
                </c:pt>
                <c:pt idx="31982">
                  <c:v>7.9355450000000003E-6</c:v>
                </c:pt>
                <c:pt idx="31983">
                  <c:v>7.8743959999999994E-6</c:v>
                </c:pt>
                <c:pt idx="31984">
                  <c:v>7.7971220000000005E-6</c:v>
                </c:pt>
                <c:pt idx="31985">
                  <c:v>7.6985840000000007E-6</c:v>
                </c:pt>
                <c:pt idx="31986">
                  <c:v>7.6358730000000003E-6</c:v>
                </c:pt>
                <c:pt idx="31987">
                  <c:v>7.5266589999999998E-6</c:v>
                </c:pt>
                <c:pt idx="31988">
                  <c:v>7.4662179999999998E-6</c:v>
                </c:pt>
                <c:pt idx="31989">
                  <c:v>7.4519669999999997E-6</c:v>
                </c:pt>
                <c:pt idx="31990">
                  <c:v>7.4528629999999999E-6</c:v>
                </c:pt>
                <c:pt idx="31991">
                  <c:v>7.4436350000000001E-6</c:v>
                </c:pt>
                <c:pt idx="31992">
                  <c:v>7.3818210000000001E-6</c:v>
                </c:pt>
                <c:pt idx="31993">
                  <c:v>7.4308110000000002E-6</c:v>
                </c:pt>
                <c:pt idx="31994">
                  <c:v>7.499918E-6</c:v>
                </c:pt>
                <c:pt idx="31995">
                  <c:v>7.4275340000000001E-6</c:v>
                </c:pt>
                <c:pt idx="31996">
                  <c:v>7.5231299999999996E-6</c:v>
                </c:pt>
                <c:pt idx="31997">
                  <c:v>7.4358290000000002E-6</c:v>
                </c:pt>
                <c:pt idx="31998">
                  <c:v>7.4759209999999998E-6</c:v>
                </c:pt>
                <c:pt idx="31999">
                  <c:v>7.3755580000000003E-6</c:v>
                </c:pt>
                <c:pt idx="32000">
                  <c:v>7.394726E-6</c:v>
                </c:pt>
                <c:pt idx="32001">
                  <c:v>7.2772969999999999E-6</c:v>
                </c:pt>
                <c:pt idx="32002">
                  <c:v>7.257594E-6</c:v>
                </c:pt>
                <c:pt idx="32003">
                  <c:v>7.248287E-6</c:v>
                </c:pt>
                <c:pt idx="32004">
                  <c:v>7.2790680000000003E-6</c:v>
                </c:pt>
                <c:pt idx="32005">
                  <c:v>7.3115789999999996E-6</c:v>
                </c:pt>
                <c:pt idx="32006">
                  <c:v>7.38434E-6</c:v>
                </c:pt>
                <c:pt idx="32007">
                  <c:v>7.3607480000000002E-6</c:v>
                </c:pt>
                <c:pt idx="32008">
                  <c:v>7.3754429999999999E-6</c:v>
                </c:pt>
                <c:pt idx="32009">
                  <c:v>7.4414319999999996E-6</c:v>
                </c:pt>
                <c:pt idx="32010">
                  <c:v>7.3705680000000002E-6</c:v>
                </c:pt>
                <c:pt idx="32011">
                  <c:v>7.3385080000000003E-6</c:v>
                </c:pt>
                <c:pt idx="32012">
                  <c:v>7.2262950000000002E-6</c:v>
                </c:pt>
                <c:pt idx="32013">
                  <c:v>7.2888210000000004E-6</c:v>
                </c:pt>
                <c:pt idx="32014">
                  <c:v>7.2599450000000003E-6</c:v>
                </c:pt>
                <c:pt idx="32015">
                  <c:v>7.2584300000000002E-6</c:v>
                </c:pt>
                <c:pt idx="32016">
                  <c:v>7.280277E-6</c:v>
                </c:pt>
                <c:pt idx="32017">
                  <c:v>7.300002E-6</c:v>
                </c:pt>
                <c:pt idx="32018">
                  <c:v>7.2065660000000001E-6</c:v>
                </c:pt>
                <c:pt idx="32019">
                  <c:v>7.17936E-6</c:v>
                </c:pt>
                <c:pt idx="32020">
                  <c:v>7.1866809999999998E-6</c:v>
                </c:pt>
                <c:pt idx="32021">
                  <c:v>7.2174910000000003E-6</c:v>
                </c:pt>
                <c:pt idx="32022">
                  <c:v>7.2731209999999998E-6</c:v>
                </c:pt>
                <c:pt idx="32023">
                  <c:v>7.2560499999999998E-6</c:v>
                </c:pt>
                <c:pt idx="32024">
                  <c:v>7.2685659999999997E-6</c:v>
                </c:pt>
                <c:pt idx="32025">
                  <c:v>7.2722280000000004E-6</c:v>
                </c:pt>
                <c:pt idx="32026">
                  <c:v>7.2798210000000001E-6</c:v>
                </c:pt>
                <c:pt idx="32027">
                  <c:v>7.4269089999999996E-6</c:v>
                </c:pt>
                <c:pt idx="32028">
                  <c:v>7.35769E-6</c:v>
                </c:pt>
                <c:pt idx="32029">
                  <c:v>7.3129519999999996E-6</c:v>
                </c:pt>
                <c:pt idx="32030">
                  <c:v>7.4314730000000002E-6</c:v>
                </c:pt>
                <c:pt idx="32031">
                  <c:v>7.4388099999999997E-6</c:v>
                </c:pt>
                <c:pt idx="32032">
                  <c:v>7.431589E-6</c:v>
                </c:pt>
                <c:pt idx="32033">
                  <c:v>7.3525539999999997E-6</c:v>
                </c:pt>
                <c:pt idx="32034">
                  <c:v>7.3075739999999998E-6</c:v>
                </c:pt>
                <c:pt idx="32035">
                  <c:v>7.3394049999999999E-6</c:v>
                </c:pt>
                <c:pt idx="32036">
                  <c:v>7.3133839999999997E-6</c:v>
                </c:pt>
                <c:pt idx="32037">
                  <c:v>7.3882130000000004E-6</c:v>
                </c:pt>
                <c:pt idx="32038">
                  <c:v>7.3113319999999998E-6</c:v>
                </c:pt>
                <c:pt idx="32039">
                  <c:v>7.3158490000000002E-6</c:v>
                </c:pt>
                <c:pt idx="32040">
                  <c:v>7.2498189999999999E-6</c:v>
                </c:pt>
                <c:pt idx="32041">
                  <c:v>7.3138960000000003E-6</c:v>
                </c:pt>
                <c:pt idx="32042">
                  <c:v>7.2785830000000002E-6</c:v>
                </c:pt>
                <c:pt idx="32043">
                  <c:v>7.3403790000000001E-6</c:v>
                </c:pt>
                <c:pt idx="32044">
                  <c:v>7.29348E-6</c:v>
                </c:pt>
                <c:pt idx="32045">
                  <c:v>7.2946420000000003E-6</c:v>
                </c:pt>
                <c:pt idx="32046">
                  <c:v>7.2933519999999999E-6</c:v>
                </c:pt>
                <c:pt idx="32047">
                  <c:v>7.2941640000000003E-6</c:v>
                </c:pt>
                <c:pt idx="32048">
                  <c:v>7.2270170000000003E-6</c:v>
                </c:pt>
                <c:pt idx="32049">
                  <c:v>7.2392379999999999E-6</c:v>
                </c:pt>
                <c:pt idx="32050">
                  <c:v>7.3385649999999996E-6</c:v>
                </c:pt>
                <c:pt idx="32051">
                  <c:v>7.4265040000000001E-6</c:v>
                </c:pt>
                <c:pt idx="32052">
                  <c:v>7.5008780000000003E-6</c:v>
                </c:pt>
                <c:pt idx="32053">
                  <c:v>7.4244919999999996E-6</c:v>
                </c:pt>
                <c:pt idx="32054">
                  <c:v>7.4556329999999997E-6</c:v>
                </c:pt>
                <c:pt idx="32055">
                  <c:v>7.4877980000000001E-6</c:v>
                </c:pt>
                <c:pt idx="32056">
                  <c:v>7.5316689999999996E-6</c:v>
                </c:pt>
                <c:pt idx="32057">
                  <c:v>7.5081019999999998E-6</c:v>
                </c:pt>
                <c:pt idx="32058">
                  <c:v>7.4038339999999998E-6</c:v>
                </c:pt>
                <c:pt idx="32059">
                  <c:v>7.4011070000000002E-6</c:v>
                </c:pt>
                <c:pt idx="32060">
                  <c:v>7.3441679999999999E-6</c:v>
                </c:pt>
                <c:pt idx="32061">
                  <c:v>7.3349720000000001E-6</c:v>
                </c:pt>
                <c:pt idx="32062">
                  <c:v>7.3074380000000003E-6</c:v>
                </c:pt>
                <c:pt idx="32063">
                  <c:v>7.3836529999999999E-6</c:v>
                </c:pt>
                <c:pt idx="32064">
                  <c:v>7.3700870000000002E-6</c:v>
                </c:pt>
                <c:pt idx="32065">
                  <c:v>7.3718570000000004E-6</c:v>
                </c:pt>
                <c:pt idx="32066">
                  <c:v>7.339356E-6</c:v>
                </c:pt>
                <c:pt idx="32067">
                  <c:v>7.2842310000000003E-6</c:v>
                </c:pt>
                <c:pt idx="32068">
                  <c:v>7.2916029999999997E-6</c:v>
                </c:pt>
                <c:pt idx="32069">
                  <c:v>7.2661639999999998E-6</c:v>
                </c:pt>
                <c:pt idx="32070">
                  <c:v>7.2323880000000001E-6</c:v>
                </c:pt>
                <c:pt idx="32071">
                  <c:v>7.184693E-6</c:v>
                </c:pt>
                <c:pt idx="32072">
                  <c:v>7.0769629999999998E-6</c:v>
                </c:pt>
                <c:pt idx="32073">
                  <c:v>7.1318519999999998E-6</c:v>
                </c:pt>
                <c:pt idx="32074">
                  <c:v>7.0916409999999996E-6</c:v>
                </c:pt>
                <c:pt idx="32075">
                  <c:v>7.1451009999999998E-6</c:v>
                </c:pt>
                <c:pt idx="32076">
                  <c:v>7.1633599999999996E-6</c:v>
                </c:pt>
                <c:pt idx="32077">
                  <c:v>7.2739080000000002E-6</c:v>
                </c:pt>
                <c:pt idx="32078">
                  <c:v>7.2361040000000002E-6</c:v>
                </c:pt>
                <c:pt idx="32079">
                  <c:v>7.2401950000000002E-6</c:v>
                </c:pt>
                <c:pt idx="32080">
                  <c:v>7.2725219999999996E-6</c:v>
                </c:pt>
                <c:pt idx="32081">
                  <c:v>7.2475490000000004E-6</c:v>
                </c:pt>
                <c:pt idx="32082">
                  <c:v>7.1614919999999997E-6</c:v>
                </c:pt>
                <c:pt idx="32083">
                  <c:v>7.1975990000000001E-6</c:v>
                </c:pt>
                <c:pt idx="32084">
                  <c:v>7.1966870000000003E-6</c:v>
                </c:pt>
                <c:pt idx="32085">
                  <c:v>7.2859400000000002E-6</c:v>
                </c:pt>
                <c:pt idx="32086">
                  <c:v>7.2689150000000002E-6</c:v>
                </c:pt>
                <c:pt idx="32087">
                  <c:v>7.3794699999999998E-6</c:v>
                </c:pt>
                <c:pt idx="32088">
                  <c:v>7.3252069999999997E-6</c:v>
                </c:pt>
                <c:pt idx="32089">
                  <c:v>7.3772229999999999E-6</c:v>
                </c:pt>
                <c:pt idx="32090">
                  <c:v>7.3098769999999997E-6</c:v>
                </c:pt>
                <c:pt idx="32091">
                  <c:v>7.2052680000000002E-6</c:v>
                </c:pt>
                <c:pt idx="32092">
                  <c:v>7.2510849999999997E-6</c:v>
                </c:pt>
                <c:pt idx="32093">
                  <c:v>7.2389880000000002E-6</c:v>
                </c:pt>
                <c:pt idx="32094">
                  <c:v>7.1620500000000003E-6</c:v>
                </c:pt>
                <c:pt idx="32095">
                  <c:v>7.1153289999999996E-6</c:v>
                </c:pt>
                <c:pt idx="32096">
                  <c:v>7.103069E-6</c:v>
                </c:pt>
                <c:pt idx="32097">
                  <c:v>7.1374149999999998E-6</c:v>
                </c:pt>
                <c:pt idx="32098">
                  <c:v>7.2184829999999997E-6</c:v>
                </c:pt>
                <c:pt idx="32099">
                  <c:v>7.2764420000000002E-6</c:v>
                </c:pt>
                <c:pt idx="32100">
                  <c:v>7.2166910000000003E-6</c:v>
                </c:pt>
                <c:pt idx="32101">
                  <c:v>7.2460620000000002E-6</c:v>
                </c:pt>
                <c:pt idx="32102">
                  <c:v>7.2120679999999999E-6</c:v>
                </c:pt>
                <c:pt idx="32103">
                  <c:v>7.1916870000000004E-6</c:v>
                </c:pt>
                <c:pt idx="32104">
                  <c:v>7.2030420000000002E-6</c:v>
                </c:pt>
                <c:pt idx="32105">
                  <c:v>7.1743379999999999E-6</c:v>
                </c:pt>
                <c:pt idx="32106">
                  <c:v>7.165092E-6</c:v>
                </c:pt>
                <c:pt idx="32107">
                  <c:v>7.1623860000000003E-6</c:v>
                </c:pt>
                <c:pt idx="32108">
                  <c:v>7.2714350000000003E-6</c:v>
                </c:pt>
                <c:pt idx="32109">
                  <c:v>7.2238299999999997E-6</c:v>
                </c:pt>
                <c:pt idx="32110">
                  <c:v>7.178224E-6</c:v>
                </c:pt>
                <c:pt idx="32111">
                  <c:v>7.1991570000000003E-6</c:v>
                </c:pt>
                <c:pt idx="32112">
                  <c:v>7.0877729999999996E-6</c:v>
                </c:pt>
                <c:pt idx="32113">
                  <c:v>7.0364659999999998E-6</c:v>
                </c:pt>
                <c:pt idx="32114">
                  <c:v>7.1120190000000002E-6</c:v>
                </c:pt>
                <c:pt idx="32115">
                  <c:v>7.1557150000000001E-6</c:v>
                </c:pt>
                <c:pt idx="32116">
                  <c:v>7.1052080000000004E-6</c:v>
                </c:pt>
                <c:pt idx="32117">
                  <c:v>7.0767229999999999E-6</c:v>
                </c:pt>
                <c:pt idx="32118">
                  <c:v>7.0258480000000002E-6</c:v>
                </c:pt>
                <c:pt idx="32119">
                  <c:v>7.0165690000000001E-6</c:v>
                </c:pt>
                <c:pt idx="32120">
                  <c:v>7.0720600000000002E-6</c:v>
                </c:pt>
                <c:pt idx="32121">
                  <c:v>7.1068229999999999E-6</c:v>
                </c:pt>
                <c:pt idx="32122">
                  <c:v>7.1540999999999998E-6</c:v>
                </c:pt>
                <c:pt idx="32123">
                  <c:v>7.0931589999999996E-6</c:v>
                </c:pt>
                <c:pt idx="32124">
                  <c:v>7.1278749999999999E-6</c:v>
                </c:pt>
                <c:pt idx="32125">
                  <c:v>7.21985E-6</c:v>
                </c:pt>
                <c:pt idx="32126">
                  <c:v>7.1646349999999999E-6</c:v>
                </c:pt>
                <c:pt idx="32127">
                  <c:v>7.1221790000000002E-6</c:v>
                </c:pt>
                <c:pt idx="32128">
                  <c:v>7.0090080000000004E-6</c:v>
                </c:pt>
                <c:pt idx="32129">
                  <c:v>7.0556120000000002E-6</c:v>
                </c:pt>
                <c:pt idx="32130">
                  <c:v>7.0005729999999998E-6</c:v>
                </c:pt>
                <c:pt idx="32131">
                  <c:v>6.9980520000000003E-6</c:v>
                </c:pt>
                <c:pt idx="32132">
                  <c:v>6.9859700000000001E-6</c:v>
                </c:pt>
                <c:pt idx="32133">
                  <c:v>7.0764669999999996E-6</c:v>
                </c:pt>
                <c:pt idx="32134">
                  <c:v>7.0406E-6</c:v>
                </c:pt>
                <c:pt idx="32135">
                  <c:v>7.1618020000000002E-6</c:v>
                </c:pt>
                <c:pt idx="32136">
                  <c:v>7.1286569999999999E-6</c:v>
                </c:pt>
                <c:pt idx="32137">
                  <c:v>7.2928620000000003E-6</c:v>
                </c:pt>
                <c:pt idx="32138">
                  <c:v>7.2805419999999999E-6</c:v>
                </c:pt>
                <c:pt idx="32139">
                  <c:v>7.2476389999999999E-6</c:v>
                </c:pt>
                <c:pt idx="32140">
                  <c:v>7.2423990000000001E-6</c:v>
                </c:pt>
                <c:pt idx="32141">
                  <c:v>7.1512079999999996E-6</c:v>
                </c:pt>
                <c:pt idx="32142">
                  <c:v>7.1523150000000003E-6</c:v>
                </c:pt>
                <c:pt idx="32143">
                  <c:v>7.1453970000000004E-6</c:v>
                </c:pt>
                <c:pt idx="32144">
                  <c:v>7.1075820000000003E-6</c:v>
                </c:pt>
                <c:pt idx="32145">
                  <c:v>7.0087219999999997E-6</c:v>
                </c:pt>
                <c:pt idx="32146">
                  <c:v>7.028965E-6</c:v>
                </c:pt>
                <c:pt idx="32147">
                  <c:v>7.0295079999999996E-6</c:v>
                </c:pt>
                <c:pt idx="32148">
                  <c:v>7.0451160000000001E-6</c:v>
                </c:pt>
                <c:pt idx="32149">
                  <c:v>7.0466109999999997E-6</c:v>
                </c:pt>
                <c:pt idx="32150">
                  <c:v>6.9816100000000001E-6</c:v>
                </c:pt>
                <c:pt idx="32151">
                  <c:v>7.0220249999999999E-6</c:v>
                </c:pt>
                <c:pt idx="32152">
                  <c:v>7.045158E-6</c:v>
                </c:pt>
                <c:pt idx="32153">
                  <c:v>7.135979E-6</c:v>
                </c:pt>
                <c:pt idx="32154">
                  <c:v>7.102439E-6</c:v>
                </c:pt>
                <c:pt idx="32155">
                  <c:v>7.1137399999999996E-6</c:v>
                </c:pt>
                <c:pt idx="32156">
                  <c:v>7.1355039999999998E-6</c:v>
                </c:pt>
                <c:pt idx="32157">
                  <c:v>7.1226850000000002E-6</c:v>
                </c:pt>
                <c:pt idx="32158">
                  <c:v>7.1381679999999997E-6</c:v>
                </c:pt>
                <c:pt idx="32159">
                  <c:v>7.172318E-6</c:v>
                </c:pt>
                <c:pt idx="32160">
                  <c:v>7.0779200000000002E-6</c:v>
                </c:pt>
                <c:pt idx="32161">
                  <c:v>7.0189120000000002E-6</c:v>
                </c:pt>
                <c:pt idx="32162">
                  <c:v>7.0674649999999998E-6</c:v>
                </c:pt>
                <c:pt idx="32163">
                  <c:v>6.9971429999999996E-6</c:v>
                </c:pt>
                <c:pt idx="32164">
                  <c:v>6.9640590000000003E-6</c:v>
                </c:pt>
                <c:pt idx="32165">
                  <c:v>7.0816559999999999E-6</c:v>
                </c:pt>
                <c:pt idx="32166">
                  <c:v>7.0486419999999996E-6</c:v>
                </c:pt>
                <c:pt idx="32167">
                  <c:v>7.0475260000000002E-6</c:v>
                </c:pt>
                <c:pt idx="32168">
                  <c:v>7.0442360000000004E-6</c:v>
                </c:pt>
                <c:pt idx="32169">
                  <c:v>7.0020159999999996E-6</c:v>
                </c:pt>
                <c:pt idx="32170">
                  <c:v>7.025235E-6</c:v>
                </c:pt>
                <c:pt idx="32171">
                  <c:v>7.0601060000000001E-6</c:v>
                </c:pt>
                <c:pt idx="32172">
                  <c:v>7.0436660000000003E-6</c:v>
                </c:pt>
                <c:pt idx="32173">
                  <c:v>7.0135909999999996E-6</c:v>
                </c:pt>
                <c:pt idx="32174">
                  <c:v>7.0570660000000001E-6</c:v>
                </c:pt>
                <c:pt idx="32175">
                  <c:v>6.9506440000000004E-6</c:v>
                </c:pt>
                <c:pt idx="32176">
                  <c:v>7.0445489999999999E-6</c:v>
                </c:pt>
                <c:pt idx="32177">
                  <c:v>7.0788300000000003E-6</c:v>
                </c:pt>
                <c:pt idx="32178">
                  <c:v>7.1032699999999998E-6</c:v>
                </c:pt>
                <c:pt idx="32179">
                  <c:v>7.047543E-6</c:v>
                </c:pt>
                <c:pt idx="32180">
                  <c:v>6.946789E-6</c:v>
                </c:pt>
                <c:pt idx="32181">
                  <c:v>6.9092260000000001E-6</c:v>
                </c:pt>
                <c:pt idx="32182">
                  <c:v>6.887448E-6</c:v>
                </c:pt>
                <c:pt idx="32183">
                  <c:v>6.9656620000000003E-6</c:v>
                </c:pt>
                <c:pt idx="32184">
                  <c:v>6.9936890000000004E-6</c:v>
                </c:pt>
                <c:pt idx="32185">
                  <c:v>7.0642479999999997E-6</c:v>
                </c:pt>
                <c:pt idx="32186">
                  <c:v>7.064122E-6</c:v>
                </c:pt>
                <c:pt idx="32187">
                  <c:v>7.1088310000000002E-6</c:v>
                </c:pt>
                <c:pt idx="32188">
                  <c:v>7.1250639999999996E-6</c:v>
                </c:pt>
                <c:pt idx="32189">
                  <c:v>7.1141220000000004E-6</c:v>
                </c:pt>
                <c:pt idx="32190">
                  <c:v>7.0466579999999999E-6</c:v>
                </c:pt>
                <c:pt idx="32191">
                  <c:v>6.9965139999999998E-6</c:v>
                </c:pt>
                <c:pt idx="32192">
                  <c:v>6.972993E-6</c:v>
                </c:pt>
                <c:pt idx="32193">
                  <c:v>6.88283E-6</c:v>
                </c:pt>
                <c:pt idx="32194">
                  <c:v>6.948944E-6</c:v>
                </c:pt>
                <c:pt idx="32195">
                  <c:v>6.8973309999999998E-6</c:v>
                </c:pt>
                <c:pt idx="32196">
                  <c:v>6.9176910000000002E-6</c:v>
                </c:pt>
                <c:pt idx="32197">
                  <c:v>6.972218E-6</c:v>
                </c:pt>
                <c:pt idx="32198">
                  <c:v>6.9329820000000003E-6</c:v>
                </c:pt>
                <c:pt idx="32199">
                  <c:v>7.0274459999999998E-6</c:v>
                </c:pt>
                <c:pt idx="32200">
                  <c:v>6.9856030000000004E-6</c:v>
                </c:pt>
                <c:pt idx="32201">
                  <c:v>7.0057900000000001E-6</c:v>
                </c:pt>
                <c:pt idx="32202">
                  <c:v>7.0786390000000003E-6</c:v>
                </c:pt>
                <c:pt idx="32203">
                  <c:v>7.0702810000000004E-6</c:v>
                </c:pt>
                <c:pt idx="32204">
                  <c:v>7.0035360000000001E-6</c:v>
                </c:pt>
                <c:pt idx="32205">
                  <c:v>6.9700750000000003E-6</c:v>
                </c:pt>
                <c:pt idx="32206">
                  <c:v>6.9126389999999997E-6</c:v>
                </c:pt>
                <c:pt idx="32207">
                  <c:v>6.9616969999999999E-6</c:v>
                </c:pt>
                <c:pt idx="32208">
                  <c:v>6.9840850000000004E-6</c:v>
                </c:pt>
                <c:pt idx="32209">
                  <c:v>6.9513179999999999E-6</c:v>
                </c:pt>
                <c:pt idx="32210">
                  <c:v>7.0367419999999998E-6</c:v>
                </c:pt>
                <c:pt idx="32211">
                  <c:v>6.9241170000000002E-6</c:v>
                </c:pt>
                <c:pt idx="32212">
                  <c:v>6.8893430000000004E-6</c:v>
                </c:pt>
                <c:pt idx="32213">
                  <c:v>6.8917649999999999E-6</c:v>
                </c:pt>
                <c:pt idx="32214">
                  <c:v>6.8340040000000002E-6</c:v>
                </c:pt>
                <c:pt idx="32215">
                  <c:v>6.9488570000000004E-6</c:v>
                </c:pt>
                <c:pt idx="32216">
                  <c:v>6.9526969999999996E-6</c:v>
                </c:pt>
                <c:pt idx="32217">
                  <c:v>7.0101110000000001E-6</c:v>
                </c:pt>
                <c:pt idx="32218">
                  <c:v>6.9948329999999998E-6</c:v>
                </c:pt>
                <c:pt idx="32219">
                  <c:v>6.9222390000000004E-6</c:v>
                </c:pt>
                <c:pt idx="32220">
                  <c:v>6.9831629999999999E-6</c:v>
                </c:pt>
                <c:pt idx="32221">
                  <c:v>6.9320949999999997E-6</c:v>
                </c:pt>
                <c:pt idx="32222">
                  <c:v>6.9208090000000003E-6</c:v>
                </c:pt>
                <c:pt idx="32223">
                  <c:v>6.9943759999999997E-6</c:v>
                </c:pt>
                <c:pt idx="32224">
                  <c:v>7.0416480000000001E-6</c:v>
                </c:pt>
                <c:pt idx="32225">
                  <c:v>7.0334140000000002E-6</c:v>
                </c:pt>
                <c:pt idx="32226">
                  <c:v>7.0362420000000004E-6</c:v>
                </c:pt>
                <c:pt idx="32227">
                  <c:v>6.9855990000000003E-6</c:v>
                </c:pt>
                <c:pt idx="32228">
                  <c:v>6.973616E-6</c:v>
                </c:pt>
                <c:pt idx="32229">
                  <c:v>6.9295110000000004E-6</c:v>
                </c:pt>
                <c:pt idx="32230">
                  <c:v>6.9889210000000001E-6</c:v>
                </c:pt>
                <c:pt idx="32231">
                  <c:v>6.897806E-6</c:v>
                </c:pt>
                <c:pt idx="32232">
                  <c:v>6.9644230000000002E-6</c:v>
                </c:pt>
                <c:pt idx="32233">
                  <c:v>6.9356930000000004E-6</c:v>
                </c:pt>
                <c:pt idx="32234">
                  <c:v>6.8993979999999999E-6</c:v>
                </c:pt>
                <c:pt idx="32235">
                  <c:v>6.84567E-6</c:v>
                </c:pt>
                <c:pt idx="32236">
                  <c:v>6.8712100000000002E-6</c:v>
                </c:pt>
                <c:pt idx="32237">
                  <c:v>6.8338889999999998E-6</c:v>
                </c:pt>
                <c:pt idx="32238">
                  <c:v>6.8496189999999999E-6</c:v>
                </c:pt>
                <c:pt idx="32239">
                  <c:v>6.8590270000000004E-6</c:v>
                </c:pt>
                <c:pt idx="32240">
                  <c:v>6.9036110000000004E-6</c:v>
                </c:pt>
                <c:pt idx="32241">
                  <c:v>6.9938809999999998E-6</c:v>
                </c:pt>
                <c:pt idx="32242">
                  <c:v>7.0713539999999998E-6</c:v>
                </c:pt>
                <c:pt idx="32243">
                  <c:v>7.0625429999999998E-6</c:v>
                </c:pt>
                <c:pt idx="32244">
                  <c:v>7.0231450000000003E-6</c:v>
                </c:pt>
                <c:pt idx="32245">
                  <c:v>7.0444809999999997E-6</c:v>
                </c:pt>
                <c:pt idx="32246">
                  <c:v>6.9702429999999999E-6</c:v>
                </c:pt>
                <c:pt idx="32247">
                  <c:v>7.0028250000000002E-6</c:v>
                </c:pt>
                <c:pt idx="32248">
                  <c:v>6.940872E-6</c:v>
                </c:pt>
                <c:pt idx="32249">
                  <c:v>7.0191110000000004E-6</c:v>
                </c:pt>
                <c:pt idx="32250">
                  <c:v>7.0634349999999999E-6</c:v>
                </c:pt>
                <c:pt idx="32251">
                  <c:v>7.0989290000000001E-6</c:v>
                </c:pt>
                <c:pt idx="32252">
                  <c:v>7.0241689999999998E-6</c:v>
                </c:pt>
                <c:pt idx="32253">
                  <c:v>7.029906E-6</c:v>
                </c:pt>
                <c:pt idx="32254">
                  <c:v>6.977558E-6</c:v>
                </c:pt>
                <c:pt idx="32255">
                  <c:v>6.9119330000000001E-6</c:v>
                </c:pt>
                <c:pt idx="32256">
                  <c:v>6.9366709999999998E-6</c:v>
                </c:pt>
                <c:pt idx="32257">
                  <c:v>6.8990490000000002E-6</c:v>
                </c:pt>
                <c:pt idx="32258">
                  <c:v>6.8829480000000003E-6</c:v>
                </c:pt>
                <c:pt idx="32259">
                  <c:v>6.9014300000000001E-6</c:v>
                </c:pt>
                <c:pt idx="32260">
                  <c:v>7.0136629999999999E-6</c:v>
                </c:pt>
                <c:pt idx="32261">
                  <c:v>7.0188179999999997E-6</c:v>
                </c:pt>
                <c:pt idx="32262">
                  <c:v>7.0356699999999998E-6</c:v>
                </c:pt>
                <c:pt idx="32263">
                  <c:v>6.9442670000000003E-6</c:v>
                </c:pt>
                <c:pt idx="32264">
                  <c:v>6.9933919999999996E-6</c:v>
                </c:pt>
                <c:pt idx="32265">
                  <c:v>6.9485490000000003E-6</c:v>
                </c:pt>
                <c:pt idx="32266">
                  <c:v>6.977059E-6</c:v>
                </c:pt>
                <c:pt idx="32267">
                  <c:v>6.9113689999999998E-6</c:v>
                </c:pt>
                <c:pt idx="32268">
                  <c:v>6.9993390000000001E-6</c:v>
                </c:pt>
                <c:pt idx="32269">
                  <c:v>6.947532E-6</c:v>
                </c:pt>
                <c:pt idx="32270">
                  <c:v>7.0398300000000003E-6</c:v>
                </c:pt>
                <c:pt idx="32271">
                  <c:v>6.9604320000000003E-6</c:v>
                </c:pt>
                <c:pt idx="32272">
                  <c:v>7.0456239999999997E-6</c:v>
                </c:pt>
                <c:pt idx="32273">
                  <c:v>7.0047629999999999E-6</c:v>
                </c:pt>
                <c:pt idx="32274">
                  <c:v>7.0638489999999999E-6</c:v>
                </c:pt>
                <c:pt idx="32275">
                  <c:v>7.0406620000000004E-6</c:v>
                </c:pt>
                <c:pt idx="32276">
                  <c:v>6.9938099999999997E-6</c:v>
                </c:pt>
                <c:pt idx="32277">
                  <c:v>6.9191749999999997E-6</c:v>
                </c:pt>
                <c:pt idx="32278">
                  <c:v>7.0237250000000002E-6</c:v>
                </c:pt>
                <c:pt idx="32279">
                  <c:v>7.0365420000000002E-6</c:v>
                </c:pt>
                <c:pt idx="32280">
                  <c:v>7.0026230000000001E-6</c:v>
                </c:pt>
                <c:pt idx="32281">
                  <c:v>7.0435200000000001E-6</c:v>
                </c:pt>
                <c:pt idx="32282">
                  <c:v>7.0129750000000004E-6</c:v>
                </c:pt>
                <c:pt idx="32283">
                  <c:v>6.9653839999999998E-6</c:v>
                </c:pt>
                <c:pt idx="32284">
                  <c:v>6.9564890000000001E-6</c:v>
                </c:pt>
                <c:pt idx="32285">
                  <c:v>6.9936149999999996E-6</c:v>
                </c:pt>
                <c:pt idx="32286">
                  <c:v>6.9613499999999998E-6</c:v>
                </c:pt>
                <c:pt idx="32287">
                  <c:v>6.9938580000000002E-6</c:v>
                </c:pt>
                <c:pt idx="32288">
                  <c:v>7.0634909999999998E-6</c:v>
                </c:pt>
                <c:pt idx="32289">
                  <c:v>7.0709689999999999E-6</c:v>
                </c:pt>
                <c:pt idx="32290">
                  <c:v>7.1359879999999996E-6</c:v>
                </c:pt>
                <c:pt idx="32291">
                  <c:v>7.1028939999999996E-6</c:v>
                </c:pt>
                <c:pt idx="32292">
                  <c:v>7.1433949999999997E-6</c:v>
                </c:pt>
                <c:pt idx="32293">
                  <c:v>7.1633819999999998E-6</c:v>
                </c:pt>
                <c:pt idx="32294">
                  <c:v>7.1969429999999998E-6</c:v>
                </c:pt>
                <c:pt idx="32295">
                  <c:v>7.0946980000000004E-6</c:v>
                </c:pt>
                <c:pt idx="32296">
                  <c:v>7.0391990000000001E-6</c:v>
                </c:pt>
                <c:pt idx="32297">
                  <c:v>6.9764270000000003E-6</c:v>
                </c:pt>
                <c:pt idx="32298">
                  <c:v>7.0350810000000003E-6</c:v>
                </c:pt>
                <c:pt idx="32299">
                  <c:v>7.100705E-6</c:v>
                </c:pt>
                <c:pt idx="32300">
                  <c:v>7.1608869999999998E-6</c:v>
                </c:pt>
                <c:pt idx="32301">
                  <c:v>7.1442570000000002E-6</c:v>
                </c:pt>
                <c:pt idx="32302">
                  <c:v>7.0884440000000001E-6</c:v>
                </c:pt>
                <c:pt idx="32303">
                  <c:v>7.1158879999999996E-6</c:v>
                </c:pt>
                <c:pt idx="32304">
                  <c:v>6.9900909999999997E-6</c:v>
                </c:pt>
                <c:pt idx="32305">
                  <c:v>7.0534129999999998E-6</c:v>
                </c:pt>
                <c:pt idx="32306">
                  <c:v>6.9426969999999997E-6</c:v>
                </c:pt>
                <c:pt idx="32307">
                  <c:v>6.9621730000000003E-6</c:v>
                </c:pt>
                <c:pt idx="32308">
                  <c:v>6.9293879999999998E-6</c:v>
                </c:pt>
                <c:pt idx="32309">
                  <c:v>6.9310610000000004E-6</c:v>
                </c:pt>
                <c:pt idx="32310">
                  <c:v>6.8517099999999998E-6</c:v>
                </c:pt>
                <c:pt idx="32311">
                  <c:v>6.9419499999999997E-6</c:v>
                </c:pt>
                <c:pt idx="32312">
                  <c:v>6.8851840000000001E-6</c:v>
                </c:pt>
                <c:pt idx="32313">
                  <c:v>6.8342029999999996E-6</c:v>
                </c:pt>
                <c:pt idx="32314">
                  <c:v>6.9053029999999996E-6</c:v>
                </c:pt>
                <c:pt idx="32315">
                  <c:v>7.0087320000000004E-6</c:v>
                </c:pt>
                <c:pt idx="32316">
                  <c:v>6.9391180000000003E-6</c:v>
                </c:pt>
                <c:pt idx="32317">
                  <c:v>6.9342840000000002E-6</c:v>
                </c:pt>
                <c:pt idx="32318">
                  <c:v>6.8238660000000003E-6</c:v>
                </c:pt>
                <c:pt idx="32319">
                  <c:v>6.8792969999999996E-6</c:v>
                </c:pt>
                <c:pt idx="32320">
                  <c:v>6.8814529999999999E-6</c:v>
                </c:pt>
                <c:pt idx="32321">
                  <c:v>6.9294320000000001E-6</c:v>
                </c:pt>
                <c:pt idx="32322">
                  <c:v>6.9259E-6</c:v>
                </c:pt>
                <c:pt idx="32323">
                  <c:v>6.8791440000000003E-6</c:v>
                </c:pt>
                <c:pt idx="32324">
                  <c:v>6.9109299999999997E-6</c:v>
                </c:pt>
                <c:pt idx="32325">
                  <c:v>6.8424839999999997E-6</c:v>
                </c:pt>
                <c:pt idx="32326">
                  <c:v>6.8181339999999997E-6</c:v>
                </c:pt>
                <c:pt idx="32327">
                  <c:v>6.8077390000000001E-6</c:v>
                </c:pt>
                <c:pt idx="32328">
                  <c:v>6.8094319999999996E-6</c:v>
                </c:pt>
                <c:pt idx="32329">
                  <c:v>6.844435E-6</c:v>
                </c:pt>
                <c:pt idx="32330">
                  <c:v>6.9222249999999996E-6</c:v>
                </c:pt>
                <c:pt idx="32331">
                  <c:v>6.9030989999999998E-6</c:v>
                </c:pt>
                <c:pt idx="32332">
                  <c:v>6.8753759999999996E-6</c:v>
                </c:pt>
                <c:pt idx="32333">
                  <c:v>6.8785490000000002E-6</c:v>
                </c:pt>
                <c:pt idx="32334">
                  <c:v>6.8922699999999997E-6</c:v>
                </c:pt>
                <c:pt idx="32335">
                  <c:v>6.8623359999999996E-6</c:v>
                </c:pt>
                <c:pt idx="32336">
                  <c:v>6.8144030000000002E-6</c:v>
                </c:pt>
                <c:pt idx="32337">
                  <c:v>6.8740050000000001E-6</c:v>
                </c:pt>
                <c:pt idx="32338">
                  <c:v>6.8876849999999999E-6</c:v>
                </c:pt>
                <c:pt idx="32339">
                  <c:v>6.9639369999999999E-6</c:v>
                </c:pt>
                <c:pt idx="32340">
                  <c:v>6.9799709999999999E-6</c:v>
                </c:pt>
                <c:pt idx="32341">
                  <c:v>6.9403460000000003E-6</c:v>
                </c:pt>
                <c:pt idx="32342">
                  <c:v>6.8631859999999998E-6</c:v>
                </c:pt>
                <c:pt idx="32343">
                  <c:v>6.7995139999999998E-6</c:v>
                </c:pt>
                <c:pt idx="32344">
                  <c:v>6.724586E-6</c:v>
                </c:pt>
                <c:pt idx="32345">
                  <c:v>6.7543779999999999E-6</c:v>
                </c:pt>
                <c:pt idx="32346">
                  <c:v>6.8244460000000003E-6</c:v>
                </c:pt>
                <c:pt idx="32347">
                  <c:v>6.7849949999999999E-6</c:v>
                </c:pt>
                <c:pt idx="32348">
                  <c:v>6.7642719999999998E-6</c:v>
                </c:pt>
                <c:pt idx="32349">
                  <c:v>6.8046780000000001E-6</c:v>
                </c:pt>
                <c:pt idx="32350">
                  <c:v>6.7905079999999998E-6</c:v>
                </c:pt>
                <c:pt idx="32351">
                  <c:v>6.8045739999999997E-6</c:v>
                </c:pt>
                <c:pt idx="32352">
                  <c:v>6.7816919999999996E-6</c:v>
                </c:pt>
                <c:pt idx="32353">
                  <c:v>6.7593569999999999E-6</c:v>
                </c:pt>
                <c:pt idx="32354">
                  <c:v>6.7800549999999999E-6</c:v>
                </c:pt>
                <c:pt idx="32355">
                  <c:v>6.7554989999999997E-6</c:v>
                </c:pt>
                <c:pt idx="32356">
                  <c:v>6.7939740000000002E-6</c:v>
                </c:pt>
                <c:pt idx="32357">
                  <c:v>6.7478710000000001E-6</c:v>
                </c:pt>
                <c:pt idx="32358">
                  <c:v>6.7620260000000001E-6</c:v>
                </c:pt>
                <c:pt idx="32359">
                  <c:v>6.7049790000000002E-6</c:v>
                </c:pt>
                <c:pt idx="32360">
                  <c:v>6.7707659999999999E-6</c:v>
                </c:pt>
                <c:pt idx="32361">
                  <c:v>6.7492690000000001E-6</c:v>
                </c:pt>
                <c:pt idx="32362">
                  <c:v>6.8607280000000002E-6</c:v>
                </c:pt>
                <c:pt idx="32363">
                  <c:v>6.827159E-6</c:v>
                </c:pt>
                <c:pt idx="32364">
                  <c:v>6.850748E-6</c:v>
                </c:pt>
                <c:pt idx="32365">
                  <c:v>6.8176550000000002E-6</c:v>
                </c:pt>
                <c:pt idx="32366">
                  <c:v>6.8126769999999996E-6</c:v>
                </c:pt>
                <c:pt idx="32367">
                  <c:v>6.7175690000000001E-6</c:v>
                </c:pt>
                <c:pt idx="32368">
                  <c:v>6.7330639999999998E-6</c:v>
                </c:pt>
                <c:pt idx="32369">
                  <c:v>6.8761670000000001E-6</c:v>
                </c:pt>
                <c:pt idx="32370">
                  <c:v>6.822594E-6</c:v>
                </c:pt>
                <c:pt idx="32371">
                  <c:v>6.7934489999999999E-6</c:v>
                </c:pt>
                <c:pt idx="32372">
                  <c:v>6.827683E-6</c:v>
                </c:pt>
                <c:pt idx="32373">
                  <c:v>6.8428190000000003E-6</c:v>
                </c:pt>
                <c:pt idx="32374">
                  <c:v>6.865172E-6</c:v>
                </c:pt>
                <c:pt idx="32375">
                  <c:v>6.8303779999999997E-6</c:v>
                </c:pt>
                <c:pt idx="32376">
                  <c:v>6.7851389999999996E-6</c:v>
                </c:pt>
                <c:pt idx="32377">
                  <c:v>6.8474699999999997E-6</c:v>
                </c:pt>
                <c:pt idx="32378">
                  <c:v>6.8584759999999998E-6</c:v>
                </c:pt>
                <c:pt idx="32379">
                  <c:v>6.8967009999999998E-6</c:v>
                </c:pt>
                <c:pt idx="32380">
                  <c:v>6.8420559999999997E-6</c:v>
                </c:pt>
                <c:pt idx="32381">
                  <c:v>6.9057459999999998E-6</c:v>
                </c:pt>
                <c:pt idx="32382">
                  <c:v>6.87398E-6</c:v>
                </c:pt>
                <c:pt idx="32383">
                  <c:v>6.9385590000000003E-6</c:v>
                </c:pt>
                <c:pt idx="32384">
                  <c:v>6.8576640000000003E-6</c:v>
                </c:pt>
                <c:pt idx="32385">
                  <c:v>6.8179889999999997E-6</c:v>
                </c:pt>
                <c:pt idx="32386">
                  <c:v>6.7950680000000003E-6</c:v>
                </c:pt>
                <c:pt idx="32387">
                  <c:v>6.8876760000000003E-6</c:v>
                </c:pt>
                <c:pt idx="32388">
                  <c:v>6.8526420000000001E-6</c:v>
                </c:pt>
                <c:pt idx="32389">
                  <c:v>6.8955259999999997E-6</c:v>
                </c:pt>
                <c:pt idx="32390">
                  <c:v>6.8752529999999998E-6</c:v>
                </c:pt>
                <c:pt idx="32391">
                  <c:v>6.8940030000000003E-6</c:v>
                </c:pt>
                <c:pt idx="32392">
                  <c:v>6.8968319999999998E-6</c:v>
                </c:pt>
                <c:pt idx="32393">
                  <c:v>6.9482629999999996E-6</c:v>
                </c:pt>
                <c:pt idx="32394">
                  <c:v>6.9545460000000001E-6</c:v>
                </c:pt>
                <c:pt idx="32395">
                  <c:v>6.9665070000000001E-6</c:v>
                </c:pt>
                <c:pt idx="32396">
                  <c:v>6.9743100000000001E-6</c:v>
                </c:pt>
                <c:pt idx="32397">
                  <c:v>6.9436680000000001E-6</c:v>
                </c:pt>
                <c:pt idx="32398">
                  <c:v>6.869054E-6</c:v>
                </c:pt>
                <c:pt idx="32399">
                  <c:v>6.8473609999999998E-6</c:v>
                </c:pt>
                <c:pt idx="32400">
                  <c:v>6.9141270000000001E-6</c:v>
                </c:pt>
                <c:pt idx="32401">
                  <c:v>6.8487540000000004E-6</c:v>
                </c:pt>
                <c:pt idx="32402">
                  <c:v>6.7939450000000001E-6</c:v>
                </c:pt>
                <c:pt idx="32403">
                  <c:v>6.8965500000000001E-6</c:v>
                </c:pt>
                <c:pt idx="32404">
                  <c:v>6.9381499999999998E-6</c:v>
                </c:pt>
                <c:pt idx="32405">
                  <c:v>6.9376299999999998E-6</c:v>
                </c:pt>
                <c:pt idx="32406">
                  <c:v>7.0031279999999998E-6</c:v>
                </c:pt>
                <c:pt idx="32407">
                  <c:v>6.9298670000000001E-6</c:v>
                </c:pt>
                <c:pt idx="32408">
                  <c:v>6.9678660000000001E-6</c:v>
                </c:pt>
                <c:pt idx="32409">
                  <c:v>6.9509599999999998E-6</c:v>
                </c:pt>
                <c:pt idx="32410">
                  <c:v>6.9450170000000003E-6</c:v>
                </c:pt>
                <c:pt idx="32411">
                  <c:v>6.8473280000000004E-6</c:v>
                </c:pt>
                <c:pt idx="32412">
                  <c:v>6.8390220000000003E-6</c:v>
                </c:pt>
                <c:pt idx="32413">
                  <c:v>6.7690529999999999E-6</c:v>
                </c:pt>
                <c:pt idx="32414">
                  <c:v>6.7554120000000001E-6</c:v>
                </c:pt>
                <c:pt idx="32415">
                  <c:v>6.827251E-6</c:v>
                </c:pt>
                <c:pt idx="32416">
                  <c:v>6.8403380000000002E-6</c:v>
                </c:pt>
                <c:pt idx="32417">
                  <c:v>6.8165909999999996E-6</c:v>
                </c:pt>
                <c:pt idx="32418">
                  <c:v>6.8307499999999998E-6</c:v>
                </c:pt>
                <c:pt idx="32419">
                  <c:v>6.765936E-6</c:v>
                </c:pt>
                <c:pt idx="32420">
                  <c:v>6.7208070000000001E-6</c:v>
                </c:pt>
                <c:pt idx="32421">
                  <c:v>6.7645799999999999E-6</c:v>
                </c:pt>
                <c:pt idx="32422">
                  <c:v>6.7078219999999997E-6</c:v>
                </c:pt>
                <c:pt idx="32423">
                  <c:v>6.7299590000000003E-6</c:v>
                </c:pt>
                <c:pt idx="32424">
                  <c:v>6.6707639999999996E-6</c:v>
                </c:pt>
                <c:pt idx="32425">
                  <c:v>6.7476520000000002E-6</c:v>
                </c:pt>
                <c:pt idx="32426">
                  <c:v>6.68738E-6</c:v>
                </c:pt>
                <c:pt idx="32427">
                  <c:v>6.7011790000000004E-6</c:v>
                </c:pt>
                <c:pt idx="32428">
                  <c:v>6.8558170000000003E-6</c:v>
                </c:pt>
                <c:pt idx="32429">
                  <c:v>6.8414710000000003E-6</c:v>
                </c:pt>
                <c:pt idx="32430">
                  <c:v>6.887862E-6</c:v>
                </c:pt>
                <c:pt idx="32431">
                  <c:v>6.846148E-6</c:v>
                </c:pt>
                <c:pt idx="32432">
                  <c:v>6.8229889999999996E-6</c:v>
                </c:pt>
                <c:pt idx="32433">
                  <c:v>6.7418840000000002E-6</c:v>
                </c:pt>
                <c:pt idx="32434">
                  <c:v>6.7657089999999999E-6</c:v>
                </c:pt>
                <c:pt idx="32435">
                  <c:v>6.736816E-6</c:v>
                </c:pt>
                <c:pt idx="32436">
                  <c:v>6.7964849999999999E-6</c:v>
                </c:pt>
                <c:pt idx="32437">
                  <c:v>6.8961129999999996E-6</c:v>
                </c:pt>
                <c:pt idx="32438">
                  <c:v>6.9002770000000002E-6</c:v>
                </c:pt>
                <c:pt idx="32439">
                  <c:v>6.9043790000000004E-6</c:v>
                </c:pt>
                <c:pt idx="32440">
                  <c:v>6.841951E-6</c:v>
                </c:pt>
                <c:pt idx="32441">
                  <c:v>6.8061029999999998E-6</c:v>
                </c:pt>
                <c:pt idx="32442">
                  <c:v>6.8420690000000003E-6</c:v>
                </c:pt>
                <c:pt idx="32443">
                  <c:v>6.8046610000000002E-6</c:v>
                </c:pt>
                <c:pt idx="32444">
                  <c:v>6.7776080000000003E-6</c:v>
                </c:pt>
                <c:pt idx="32445">
                  <c:v>6.7158189999999996E-6</c:v>
                </c:pt>
                <c:pt idx="32446">
                  <c:v>6.8231820000000001E-6</c:v>
                </c:pt>
                <c:pt idx="32447">
                  <c:v>6.8351339999999997E-6</c:v>
                </c:pt>
                <c:pt idx="32448">
                  <c:v>6.8754299999999998E-6</c:v>
                </c:pt>
                <c:pt idx="32449">
                  <c:v>6.8873470000000003E-6</c:v>
                </c:pt>
                <c:pt idx="32450">
                  <c:v>6.9418719999999996E-6</c:v>
                </c:pt>
                <c:pt idx="32451">
                  <c:v>6.8890170000000003E-6</c:v>
                </c:pt>
                <c:pt idx="32452">
                  <c:v>6.9459480000000003E-6</c:v>
                </c:pt>
                <c:pt idx="32453">
                  <c:v>6.9081349999999999E-6</c:v>
                </c:pt>
                <c:pt idx="32454">
                  <c:v>6.8760839999999997E-6</c:v>
                </c:pt>
                <c:pt idx="32455">
                  <c:v>6.9307920000000004E-6</c:v>
                </c:pt>
                <c:pt idx="32456">
                  <c:v>6.8609709999999999E-6</c:v>
                </c:pt>
                <c:pt idx="32457">
                  <c:v>6.8927019999999997E-6</c:v>
                </c:pt>
                <c:pt idx="32458">
                  <c:v>6.8278610000000003E-6</c:v>
                </c:pt>
                <c:pt idx="32459">
                  <c:v>6.7897980000000001E-6</c:v>
                </c:pt>
                <c:pt idx="32460">
                  <c:v>6.7559720000000003E-6</c:v>
                </c:pt>
                <c:pt idx="32461">
                  <c:v>6.694461E-6</c:v>
                </c:pt>
                <c:pt idx="32462">
                  <c:v>6.7609519999999997E-6</c:v>
                </c:pt>
                <c:pt idx="32463">
                  <c:v>6.7174609999999996E-6</c:v>
                </c:pt>
                <c:pt idx="32464">
                  <c:v>6.7559570000000001E-6</c:v>
                </c:pt>
                <c:pt idx="32465">
                  <c:v>6.7529899999999997E-6</c:v>
                </c:pt>
                <c:pt idx="32466">
                  <c:v>6.8229590000000001E-6</c:v>
                </c:pt>
                <c:pt idx="32467">
                  <c:v>6.7501010000000002E-6</c:v>
                </c:pt>
                <c:pt idx="32468">
                  <c:v>6.8065050000000003E-6</c:v>
                </c:pt>
                <c:pt idx="32469">
                  <c:v>6.7889429999999996E-6</c:v>
                </c:pt>
                <c:pt idx="32470">
                  <c:v>6.7408650000000002E-6</c:v>
                </c:pt>
                <c:pt idx="32471">
                  <c:v>6.7634740000000003E-6</c:v>
                </c:pt>
                <c:pt idx="32472">
                  <c:v>6.8047140000000002E-6</c:v>
                </c:pt>
                <c:pt idx="32473">
                  <c:v>6.7238230000000003E-6</c:v>
                </c:pt>
                <c:pt idx="32474">
                  <c:v>6.7525409999999998E-6</c:v>
                </c:pt>
                <c:pt idx="32475">
                  <c:v>6.6851590000000003E-6</c:v>
                </c:pt>
                <c:pt idx="32476">
                  <c:v>6.7299039999999998E-6</c:v>
                </c:pt>
                <c:pt idx="32477">
                  <c:v>6.6695939999999999E-6</c:v>
                </c:pt>
                <c:pt idx="32478">
                  <c:v>6.7442099999999996E-6</c:v>
                </c:pt>
                <c:pt idx="32479">
                  <c:v>6.64597E-6</c:v>
                </c:pt>
                <c:pt idx="32480">
                  <c:v>6.6750480000000001E-6</c:v>
                </c:pt>
                <c:pt idx="32481">
                  <c:v>6.6290649999999999E-6</c:v>
                </c:pt>
                <c:pt idx="32482">
                  <c:v>6.6458529999999999E-6</c:v>
                </c:pt>
                <c:pt idx="32483">
                  <c:v>6.7022790000000002E-6</c:v>
                </c:pt>
                <c:pt idx="32484">
                  <c:v>6.8084909999999997E-6</c:v>
                </c:pt>
                <c:pt idx="32485">
                  <c:v>6.8511579999999998E-6</c:v>
                </c:pt>
                <c:pt idx="32486">
                  <c:v>6.9157919999999997E-6</c:v>
                </c:pt>
                <c:pt idx="32487">
                  <c:v>6.8525839999999998E-6</c:v>
                </c:pt>
                <c:pt idx="32488">
                  <c:v>6.8741510000000003E-6</c:v>
                </c:pt>
                <c:pt idx="32489">
                  <c:v>6.7314090000000001E-6</c:v>
                </c:pt>
                <c:pt idx="32490">
                  <c:v>6.683282E-6</c:v>
                </c:pt>
                <c:pt idx="32491">
                  <c:v>6.6089170000000002E-6</c:v>
                </c:pt>
                <c:pt idx="32492">
                  <c:v>6.6078940000000001E-6</c:v>
                </c:pt>
                <c:pt idx="32493">
                  <c:v>6.5739309999999997E-6</c:v>
                </c:pt>
                <c:pt idx="32494">
                  <c:v>6.5810199999999999E-6</c:v>
                </c:pt>
                <c:pt idx="32495">
                  <c:v>6.6394560000000002E-6</c:v>
                </c:pt>
                <c:pt idx="32496">
                  <c:v>6.7143339999999999E-6</c:v>
                </c:pt>
                <c:pt idx="32497">
                  <c:v>6.6902029999999998E-6</c:v>
                </c:pt>
                <c:pt idx="32498">
                  <c:v>6.5688560000000004E-6</c:v>
                </c:pt>
                <c:pt idx="32499">
                  <c:v>6.5394189999999999E-6</c:v>
                </c:pt>
                <c:pt idx="32500">
                  <c:v>6.5751360000000001E-6</c:v>
                </c:pt>
                <c:pt idx="32501">
                  <c:v>6.6113630000000004E-6</c:v>
                </c:pt>
                <c:pt idx="32502">
                  <c:v>6.6773350000000003E-6</c:v>
                </c:pt>
                <c:pt idx="32503">
                  <c:v>6.7295370000000001E-6</c:v>
                </c:pt>
                <c:pt idx="32504">
                  <c:v>6.7375180000000004E-6</c:v>
                </c:pt>
                <c:pt idx="32505">
                  <c:v>6.6813199999999996E-6</c:v>
                </c:pt>
                <c:pt idx="32506">
                  <c:v>6.659318E-6</c:v>
                </c:pt>
                <c:pt idx="32507">
                  <c:v>6.7318480000000001E-6</c:v>
                </c:pt>
                <c:pt idx="32508">
                  <c:v>6.777433E-6</c:v>
                </c:pt>
                <c:pt idx="32509">
                  <c:v>6.800785E-6</c:v>
                </c:pt>
                <c:pt idx="32510">
                  <c:v>6.7370110000000001E-6</c:v>
                </c:pt>
                <c:pt idx="32511">
                  <c:v>6.7265809999999998E-6</c:v>
                </c:pt>
                <c:pt idx="32512">
                  <c:v>6.7890209999999997E-6</c:v>
                </c:pt>
                <c:pt idx="32513">
                  <c:v>6.7849680000000002E-6</c:v>
                </c:pt>
                <c:pt idx="32514">
                  <c:v>6.7481839999999996E-6</c:v>
                </c:pt>
                <c:pt idx="32515">
                  <c:v>6.750762E-6</c:v>
                </c:pt>
                <c:pt idx="32516">
                  <c:v>6.8571540000000002E-6</c:v>
                </c:pt>
                <c:pt idx="32517">
                  <c:v>6.7624599999999998E-6</c:v>
                </c:pt>
                <c:pt idx="32518">
                  <c:v>6.8376490000000003E-6</c:v>
                </c:pt>
                <c:pt idx="32519">
                  <c:v>6.7436070000000001E-6</c:v>
                </c:pt>
                <c:pt idx="32520">
                  <c:v>6.7239890000000002E-6</c:v>
                </c:pt>
                <c:pt idx="32521">
                  <c:v>6.6187699999999997E-6</c:v>
                </c:pt>
                <c:pt idx="32522">
                  <c:v>6.5637569999999996E-6</c:v>
                </c:pt>
                <c:pt idx="32523">
                  <c:v>6.5330620000000004E-6</c:v>
                </c:pt>
                <c:pt idx="32524">
                  <c:v>6.5594409999999999E-6</c:v>
                </c:pt>
                <c:pt idx="32525">
                  <c:v>6.6057210000000001E-6</c:v>
                </c:pt>
                <c:pt idx="32526">
                  <c:v>6.6834390000000003E-6</c:v>
                </c:pt>
                <c:pt idx="32527">
                  <c:v>6.7700609999999998E-6</c:v>
                </c:pt>
                <c:pt idx="32528">
                  <c:v>6.7673509999999999E-6</c:v>
                </c:pt>
                <c:pt idx="32529">
                  <c:v>6.8071030000000003E-6</c:v>
                </c:pt>
                <c:pt idx="32530">
                  <c:v>6.7882639999999997E-6</c:v>
                </c:pt>
                <c:pt idx="32531">
                  <c:v>6.6764659999999999E-6</c:v>
                </c:pt>
                <c:pt idx="32532">
                  <c:v>6.6788840000000001E-6</c:v>
                </c:pt>
                <c:pt idx="32533">
                  <c:v>6.595646E-6</c:v>
                </c:pt>
                <c:pt idx="32534">
                  <c:v>6.6906919999999999E-6</c:v>
                </c:pt>
                <c:pt idx="32535">
                  <c:v>6.5774160000000004E-6</c:v>
                </c:pt>
                <c:pt idx="32536">
                  <c:v>6.582015E-6</c:v>
                </c:pt>
                <c:pt idx="32537">
                  <c:v>6.631585E-6</c:v>
                </c:pt>
                <c:pt idx="32538">
                  <c:v>6.6123290000000004E-6</c:v>
                </c:pt>
                <c:pt idx="32539">
                  <c:v>6.5971340000000004E-6</c:v>
                </c:pt>
                <c:pt idx="32540">
                  <c:v>6.6774910000000004E-6</c:v>
                </c:pt>
                <c:pt idx="32541">
                  <c:v>6.6237099999999996E-6</c:v>
                </c:pt>
                <c:pt idx="32542">
                  <c:v>6.6688789999999999E-6</c:v>
                </c:pt>
                <c:pt idx="32543">
                  <c:v>6.6452740000000003E-6</c:v>
                </c:pt>
                <c:pt idx="32544">
                  <c:v>6.707519E-6</c:v>
                </c:pt>
                <c:pt idx="32545">
                  <c:v>6.7186829999999999E-6</c:v>
                </c:pt>
                <c:pt idx="32546">
                  <c:v>6.6958719999999998E-6</c:v>
                </c:pt>
                <c:pt idx="32547">
                  <c:v>6.6186520000000002E-6</c:v>
                </c:pt>
                <c:pt idx="32548">
                  <c:v>6.6491590000000001E-6</c:v>
                </c:pt>
                <c:pt idx="32549">
                  <c:v>6.6594920000000001E-6</c:v>
                </c:pt>
                <c:pt idx="32550">
                  <c:v>6.7361340000000003E-6</c:v>
                </c:pt>
                <c:pt idx="32551">
                  <c:v>6.7363500000000003E-6</c:v>
                </c:pt>
                <c:pt idx="32552">
                  <c:v>6.8007080000000002E-6</c:v>
                </c:pt>
                <c:pt idx="32553">
                  <c:v>6.7966250000000003E-6</c:v>
                </c:pt>
                <c:pt idx="32554">
                  <c:v>6.7580320000000004E-6</c:v>
                </c:pt>
                <c:pt idx="32555">
                  <c:v>6.7079239999999996E-6</c:v>
                </c:pt>
                <c:pt idx="32556">
                  <c:v>6.752287E-6</c:v>
                </c:pt>
                <c:pt idx="32557">
                  <c:v>6.7240250000000004E-6</c:v>
                </c:pt>
                <c:pt idx="32558">
                  <c:v>6.7594559999999999E-6</c:v>
                </c:pt>
                <c:pt idx="32559">
                  <c:v>6.6900429999999996E-6</c:v>
                </c:pt>
                <c:pt idx="32560">
                  <c:v>6.6926769999999999E-6</c:v>
                </c:pt>
                <c:pt idx="32561">
                  <c:v>6.6320750000000004E-6</c:v>
                </c:pt>
                <c:pt idx="32562">
                  <c:v>6.6328310000000001E-6</c:v>
                </c:pt>
                <c:pt idx="32563">
                  <c:v>6.7993710000000003E-6</c:v>
                </c:pt>
                <c:pt idx="32564">
                  <c:v>6.7876059999999998E-6</c:v>
                </c:pt>
                <c:pt idx="32565">
                  <c:v>6.7205789999999997E-6</c:v>
                </c:pt>
                <c:pt idx="32566">
                  <c:v>6.7246069999999999E-6</c:v>
                </c:pt>
                <c:pt idx="32567">
                  <c:v>6.6984239999999999E-6</c:v>
                </c:pt>
                <c:pt idx="32568">
                  <c:v>6.6440780000000003E-6</c:v>
                </c:pt>
                <c:pt idx="32569">
                  <c:v>6.634377E-6</c:v>
                </c:pt>
                <c:pt idx="32570">
                  <c:v>6.5510599999999996E-6</c:v>
                </c:pt>
                <c:pt idx="32571">
                  <c:v>6.5012940000000002E-6</c:v>
                </c:pt>
                <c:pt idx="32572">
                  <c:v>6.6508680000000001E-6</c:v>
                </c:pt>
                <c:pt idx="32573">
                  <c:v>6.6627650000000001E-6</c:v>
                </c:pt>
                <c:pt idx="32574">
                  <c:v>6.7505129999999997E-6</c:v>
                </c:pt>
                <c:pt idx="32575">
                  <c:v>6.6523779999999999E-6</c:v>
                </c:pt>
                <c:pt idx="32576">
                  <c:v>6.5847989999999998E-6</c:v>
                </c:pt>
                <c:pt idx="32577">
                  <c:v>6.5646319999999998E-6</c:v>
                </c:pt>
                <c:pt idx="32578">
                  <c:v>6.5706490000000001E-6</c:v>
                </c:pt>
                <c:pt idx="32579">
                  <c:v>6.5946499999999996E-6</c:v>
                </c:pt>
                <c:pt idx="32580">
                  <c:v>6.5381439999999997E-6</c:v>
                </c:pt>
                <c:pt idx="32581">
                  <c:v>6.5627669999999998E-6</c:v>
                </c:pt>
                <c:pt idx="32582">
                  <c:v>6.5578199999999998E-6</c:v>
                </c:pt>
                <c:pt idx="32583">
                  <c:v>6.6108749999999996E-6</c:v>
                </c:pt>
                <c:pt idx="32584">
                  <c:v>6.6149540000000002E-6</c:v>
                </c:pt>
                <c:pt idx="32585">
                  <c:v>6.7014410000000004E-6</c:v>
                </c:pt>
                <c:pt idx="32586">
                  <c:v>6.6307489999999998E-6</c:v>
                </c:pt>
                <c:pt idx="32587">
                  <c:v>6.5856190000000004E-6</c:v>
                </c:pt>
                <c:pt idx="32588">
                  <c:v>6.50824E-6</c:v>
                </c:pt>
                <c:pt idx="32589">
                  <c:v>6.5558739999999999E-6</c:v>
                </c:pt>
                <c:pt idx="32590">
                  <c:v>6.4703730000000002E-6</c:v>
                </c:pt>
                <c:pt idx="32591">
                  <c:v>6.4499909999999996E-6</c:v>
                </c:pt>
                <c:pt idx="32592">
                  <c:v>6.5075830000000003E-6</c:v>
                </c:pt>
                <c:pt idx="32593">
                  <c:v>6.4356029999999997E-6</c:v>
                </c:pt>
                <c:pt idx="32594">
                  <c:v>6.4787719999999998E-6</c:v>
                </c:pt>
                <c:pt idx="32595">
                  <c:v>6.4647000000000001E-6</c:v>
                </c:pt>
                <c:pt idx="32596">
                  <c:v>6.4804709999999999E-6</c:v>
                </c:pt>
                <c:pt idx="32597">
                  <c:v>6.5529100000000003E-6</c:v>
                </c:pt>
                <c:pt idx="32598">
                  <c:v>6.5409420000000002E-6</c:v>
                </c:pt>
                <c:pt idx="32599">
                  <c:v>6.5954499999999997E-6</c:v>
                </c:pt>
                <c:pt idx="32600">
                  <c:v>6.5546739999999998E-6</c:v>
                </c:pt>
                <c:pt idx="32601">
                  <c:v>6.6216920000000003E-6</c:v>
                </c:pt>
                <c:pt idx="32602">
                  <c:v>6.4999869999999999E-6</c:v>
                </c:pt>
                <c:pt idx="32603">
                  <c:v>6.5326260000000002E-6</c:v>
                </c:pt>
                <c:pt idx="32604">
                  <c:v>6.491615E-6</c:v>
                </c:pt>
                <c:pt idx="32605">
                  <c:v>6.5077999999999998E-6</c:v>
                </c:pt>
                <c:pt idx="32606">
                  <c:v>6.4022960000000004E-6</c:v>
                </c:pt>
                <c:pt idx="32607">
                  <c:v>6.404078E-6</c:v>
                </c:pt>
                <c:pt idx="32608">
                  <c:v>6.3405410000000002E-6</c:v>
                </c:pt>
                <c:pt idx="32609">
                  <c:v>6.4566189999999996E-6</c:v>
                </c:pt>
                <c:pt idx="32610">
                  <c:v>6.4239009999999998E-6</c:v>
                </c:pt>
                <c:pt idx="32611">
                  <c:v>6.4905659999999996E-6</c:v>
                </c:pt>
                <c:pt idx="32612">
                  <c:v>6.6119939999999998E-6</c:v>
                </c:pt>
                <c:pt idx="32613">
                  <c:v>6.635106E-6</c:v>
                </c:pt>
                <c:pt idx="32614">
                  <c:v>6.5903740000000002E-6</c:v>
                </c:pt>
                <c:pt idx="32615">
                  <c:v>6.5498829999999999E-6</c:v>
                </c:pt>
                <c:pt idx="32616">
                  <c:v>6.4410340000000003E-6</c:v>
                </c:pt>
                <c:pt idx="32617">
                  <c:v>6.4788870000000002E-6</c:v>
                </c:pt>
                <c:pt idx="32618">
                  <c:v>6.4600449999999997E-6</c:v>
                </c:pt>
                <c:pt idx="32619">
                  <c:v>6.5841710000000003E-6</c:v>
                </c:pt>
                <c:pt idx="32620">
                  <c:v>6.5813419999999999E-6</c:v>
                </c:pt>
                <c:pt idx="32621">
                  <c:v>6.6127019999999999E-6</c:v>
                </c:pt>
                <c:pt idx="32622">
                  <c:v>6.4705589999999999E-6</c:v>
                </c:pt>
                <c:pt idx="32623">
                  <c:v>6.5009199999999996E-6</c:v>
                </c:pt>
                <c:pt idx="32624">
                  <c:v>6.4276449999999998E-6</c:v>
                </c:pt>
                <c:pt idx="32625">
                  <c:v>6.4658970000000003E-6</c:v>
                </c:pt>
                <c:pt idx="32626">
                  <c:v>6.446546E-6</c:v>
                </c:pt>
                <c:pt idx="32627">
                  <c:v>6.4830359999999997E-6</c:v>
                </c:pt>
                <c:pt idx="32628">
                  <c:v>6.4120709999999998E-6</c:v>
                </c:pt>
                <c:pt idx="32629">
                  <c:v>6.4628610000000004E-6</c:v>
                </c:pt>
                <c:pt idx="32630">
                  <c:v>6.4580760000000002E-6</c:v>
                </c:pt>
                <c:pt idx="32631">
                  <c:v>6.4590619999999999E-6</c:v>
                </c:pt>
                <c:pt idx="32632">
                  <c:v>6.3708629999999999E-6</c:v>
                </c:pt>
                <c:pt idx="32633">
                  <c:v>6.3962109999999999E-6</c:v>
                </c:pt>
                <c:pt idx="32634">
                  <c:v>6.3621999999999998E-6</c:v>
                </c:pt>
                <c:pt idx="32635">
                  <c:v>6.3925280000000001E-6</c:v>
                </c:pt>
                <c:pt idx="32636">
                  <c:v>6.3415290000000004E-6</c:v>
                </c:pt>
                <c:pt idx="32637">
                  <c:v>6.3239090000000002E-6</c:v>
                </c:pt>
                <c:pt idx="32638">
                  <c:v>6.3827139999999999E-6</c:v>
                </c:pt>
                <c:pt idx="32639">
                  <c:v>6.4015749999999998E-6</c:v>
                </c:pt>
                <c:pt idx="32640">
                  <c:v>6.4372720000000003E-6</c:v>
                </c:pt>
                <c:pt idx="32641">
                  <c:v>6.4424910000000001E-6</c:v>
                </c:pt>
                <c:pt idx="32642">
                  <c:v>6.3948860000000004E-6</c:v>
                </c:pt>
                <c:pt idx="32643">
                  <c:v>6.4446430000000002E-6</c:v>
                </c:pt>
                <c:pt idx="32644">
                  <c:v>6.4142420000000002E-6</c:v>
                </c:pt>
                <c:pt idx="32645">
                  <c:v>6.4363770000000003E-6</c:v>
                </c:pt>
                <c:pt idx="32646">
                  <c:v>6.2993760000000004E-6</c:v>
                </c:pt>
                <c:pt idx="32647">
                  <c:v>6.2517160000000002E-6</c:v>
                </c:pt>
                <c:pt idx="32648">
                  <c:v>6.3705670000000002E-6</c:v>
                </c:pt>
                <c:pt idx="32649">
                  <c:v>6.3875789999999997E-6</c:v>
                </c:pt>
                <c:pt idx="32650">
                  <c:v>6.4065259999999999E-6</c:v>
                </c:pt>
                <c:pt idx="32651">
                  <c:v>6.4647850000000001E-6</c:v>
                </c:pt>
                <c:pt idx="32652">
                  <c:v>6.3788109999999999E-6</c:v>
                </c:pt>
                <c:pt idx="32653">
                  <c:v>6.3575450000000003E-6</c:v>
                </c:pt>
                <c:pt idx="32654">
                  <c:v>6.2947409999999997E-6</c:v>
                </c:pt>
                <c:pt idx="32655">
                  <c:v>6.370644E-6</c:v>
                </c:pt>
                <c:pt idx="32656">
                  <c:v>6.4528939999999999E-6</c:v>
                </c:pt>
                <c:pt idx="32657">
                  <c:v>6.4898589999999998E-6</c:v>
                </c:pt>
                <c:pt idx="32658">
                  <c:v>6.4970940000000003E-6</c:v>
                </c:pt>
                <c:pt idx="32659">
                  <c:v>6.5802930000000004E-6</c:v>
                </c:pt>
                <c:pt idx="32660">
                  <c:v>6.5373869999999997E-6</c:v>
                </c:pt>
                <c:pt idx="32661">
                  <c:v>6.5101100000000004E-6</c:v>
                </c:pt>
                <c:pt idx="32662">
                  <c:v>6.4702700000000001E-6</c:v>
                </c:pt>
                <c:pt idx="32663">
                  <c:v>6.4274980000000002E-6</c:v>
                </c:pt>
                <c:pt idx="32664">
                  <c:v>6.4046429999999998E-6</c:v>
                </c:pt>
                <c:pt idx="32665">
                  <c:v>6.3562250000000003E-6</c:v>
                </c:pt>
                <c:pt idx="32666">
                  <c:v>6.3967019999999997E-6</c:v>
                </c:pt>
                <c:pt idx="32667">
                  <c:v>6.422359E-6</c:v>
                </c:pt>
                <c:pt idx="32668">
                  <c:v>6.5028569999999999E-6</c:v>
                </c:pt>
                <c:pt idx="32669">
                  <c:v>6.4264760000000004E-6</c:v>
                </c:pt>
                <c:pt idx="32670">
                  <c:v>6.4513210000000003E-6</c:v>
                </c:pt>
                <c:pt idx="32671">
                  <c:v>6.4072339999999999E-6</c:v>
                </c:pt>
                <c:pt idx="32672">
                  <c:v>6.3326640000000002E-6</c:v>
                </c:pt>
                <c:pt idx="32673">
                  <c:v>6.340098E-6</c:v>
                </c:pt>
                <c:pt idx="32674">
                  <c:v>6.4059839999999997E-6</c:v>
                </c:pt>
                <c:pt idx="32675">
                  <c:v>6.4035109999999999E-6</c:v>
                </c:pt>
                <c:pt idx="32676">
                  <c:v>6.5301460000000004E-6</c:v>
                </c:pt>
                <c:pt idx="32677">
                  <c:v>6.5151450000000003E-6</c:v>
                </c:pt>
                <c:pt idx="32678">
                  <c:v>6.6150890000000003E-6</c:v>
                </c:pt>
                <c:pt idx="32679">
                  <c:v>6.5760000000000002E-6</c:v>
                </c:pt>
                <c:pt idx="32680">
                  <c:v>6.571788E-6</c:v>
                </c:pt>
                <c:pt idx="32681">
                  <c:v>6.6535090000000004E-6</c:v>
                </c:pt>
                <c:pt idx="32682">
                  <c:v>6.5488270000000004E-6</c:v>
                </c:pt>
                <c:pt idx="32683">
                  <c:v>6.4909139999999999E-6</c:v>
                </c:pt>
                <c:pt idx="32684">
                  <c:v>6.4994599999999999E-6</c:v>
                </c:pt>
                <c:pt idx="32685">
                  <c:v>6.4920400000000001E-6</c:v>
                </c:pt>
                <c:pt idx="32686">
                  <c:v>6.4428630000000002E-6</c:v>
                </c:pt>
                <c:pt idx="32687">
                  <c:v>6.4876259999999998E-6</c:v>
                </c:pt>
                <c:pt idx="32688">
                  <c:v>6.5457069999999998E-6</c:v>
                </c:pt>
                <c:pt idx="32689">
                  <c:v>6.4357769999999999E-6</c:v>
                </c:pt>
                <c:pt idx="32690">
                  <c:v>6.4063110000000001E-6</c:v>
                </c:pt>
                <c:pt idx="32691">
                  <c:v>6.4340639999999998E-6</c:v>
                </c:pt>
                <c:pt idx="32692">
                  <c:v>6.4509100000000002E-6</c:v>
                </c:pt>
                <c:pt idx="32693">
                  <c:v>6.4914100000000001E-6</c:v>
                </c:pt>
                <c:pt idx="32694">
                  <c:v>6.5500570000000001E-6</c:v>
                </c:pt>
                <c:pt idx="32695">
                  <c:v>6.5539699999999999E-6</c:v>
                </c:pt>
                <c:pt idx="32696">
                  <c:v>6.5284489999999999E-6</c:v>
                </c:pt>
                <c:pt idx="32697">
                  <c:v>6.5843559999999996E-6</c:v>
                </c:pt>
                <c:pt idx="32698">
                  <c:v>6.5890739999999999E-6</c:v>
                </c:pt>
                <c:pt idx="32699">
                  <c:v>6.6046240000000001E-6</c:v>
                </c:pt>
                <c:pt idx="32700">
                  <c:v>6.5269400000000004E-6</c:v>
                </c:pt>
                <c:pt idx="32701">
                  <c:v>6.5579969999999999E-6</c:v>
                </c:pt>
                <c:pt idx="32702">
                  <c:v>6.5407540000000001E-6</c:v>
                </c:pt>
                <c:pt idx="32703">
                  <c:v>6.4481589999999999E-6</c:v>
                </c:pt>
                <c:pt idx="32704">
                  <c:v>6.4379550000000003E-6</c:v>
                </c:pt>
                <c:pt idx="32705">
                  <c:v>6.4262800000000001E-6</c:v>
                </c:pt>
                <c:pt idx="32706">
                  <c:v>6.4950929999999999E-6</c:v>
                </c:pt>
                <c:pt idx="32707">
                  <c:v>6.4949310000000001E-6</c:v>
                </c:pt>
                <c:pt idx="32708">
                  <c:v>6.493193E-6</c:v>
                </c:pt>
                <c:pt idx="32709">
                  <c:v>6.4868770000000001E-6</c:v>
                </c:pt>
                <c:pt idx="32710">
                  <c:v>6.4877800000000002E-6</c:v>
                </c:pt>
                <c:pt idx="32711">
                  <c:v>6.3974409999999996E-6</c:v>
                </c:pt>
                <c:pt idx="32712">
                  <c:v>6.3103259999999998E-6</c:v>
                </c:pt>
                <c:pt idx="32713">
                  <c:v>6.3416999999999998E-6</c:v>
                </c:pt>
                <c:pt idx="32714">
                  <c:v>6.3133280000000001E-6</c:v>
                </c:pt>
                <c:pt idx="32715">
                  <c:v>6.3469409999999998E-6</c:v>
                </c:pt>
                <c:pt idx="32716">
                  <c:v>6.3209169999999997E-6</c:v>
                </c:pt>
                <c:pt idx="32717">
                  <c:v>6.2990119999999997E-6</c:v>
                </c:pt>
                <c:pt idx="32718">
                  <c:v>6.2720350000000002E-6</c:v>
                </c:pt>
                <c:pt idx="32719">
                  <c:v>6.2381520000000002E-6</c:v>
                </c:pt>
                <c:pt idx="32720">
                  <c:v>6.3216949999999996E-6</c:v>
                </c:pt>
                <c:pt idx="32721">
                  <c:v>6.3107579999999999E-6</c:v>
                </c:pt>
                <c:pt idx="32722">
                  <c:v>6.404382E-6</c:v>
                </c:pt>
                <c:pt idx="32723">
                  <c:v>1.43514E-5</c:v>
                </c:pt>
                <c:pt idx="32724">
                  <c:v>1.842993E-5</c:v>
                </c:pt>
                <c:pt idx="32725">
                  <c:v>1.869317E-5</c:v>
                </c:pt>
                <c:pt idx="32726">
                  <c:v>1.67202E-5</c:v>
                </c:pt>
                <c:pt idx="32727">
                  <c:v>1.4179169999999999E-5</c:v>
                </c:pt>
                <c:pt idx="32728">
                  <c:v>1.1933340000000001E-5</c:v>
                </c:pt>
                <c:pt idx="32729">
                  <c:v>1.043346E-5</c:v>
                </c:pt>
                <c:pt idx="32730">
                  <c:v>9.6256880000000005E-6</c:v>
                </c:pt>
                <c:pt idx="32731">
                  <c:v>8.9870890000000006E-6</c:v>
                </c:pt>
                <c:pt idx="32732">
                  <c:v>8.3283460000000004E-6</c:v>
                </c:pt>
                <c:pt idx="32733">
                  <c:v>7.7926120000000001E-6</c:v>
                </c:pt>
                <c:pt idx="32734">
                  <c:v>7.4577300000000002E-6</c:v>
                </c:pt>
                <c:pt idx="32735">
                  <c:v>7.2775689999999998E-6</c:v>
                </c:pt>
                <c:pt idx="32736">
                  <c:v>7.1723080000000001E-6</c:v>
                </c:pt>
                <c:pt idx="32737">
                  <c:v>7.0556730000000004E-6</c:v>
                </c:pt>
                <c:pt idx="32738">
                  <c:v>7.0267640000000001E-6</c:v>
                </c:pt>
                <c:pt idx="32739">
                  <c:v>6.9024040000000003E-6</c:v>
                </c:pt>
                <c:pt idx="32740">
                  <c:v>6.8084239999999997E-6</c:v>
                </c:pt>
                <c:pt idx="32741">
                  <c:v>6.7408269999999996E-6</c:v>
                </c:pt>
                <c:pt idx="32742">
                  <c:v>6.797434E-6</c:v>
                </c:pt>
                <c:pt idx="32743">
                  <c:v>6.7561870000000001E-6</c:v>
                </c:pt>
                <c:pt idx="32744">
                  <c:v>6.7676869999999999E-6</c:v>
                </c:pt>
                <c:pt idx="32745">
                  <c:v>6.6354869999999997E-6</c:v>
                </c:pt>
                <c:pt idx="32746">
                  <c:v>6.6841729999999998E-6</c:v>
                </c:pt>
                <c:pt idx="32747">
                  <c:v>6.6656859999999996E-6</c:v>
                </c:pt>
                <c:pt idx="32748">
                  <c:v>6.663876E-6</c:v>
                </c:pt>
                <c:pt idx="32749">
                  <c:v>6.5796740000000004E-6</c:v>
                </c:pt>
                <c:pt idx="32750">
                  <c:v>6.589517E-6</c:v>
                </c:pt>
                <c:pt idx="32751">
                  <c:v>6.5644420000000001E-6</c:v>
                </c:pt>
                <c:pt idx="32752">
                  <c:v>6.5477449999999998E-6</c:v>
                </c:pt>
                <c:pt idx="32753">
                  <c:v>6.5366759999999998E-6</c:v>
                </c:pt>
                <c:pt idx="32754">
                  <c:v>6.4972089999999998E-6</c:v>
                </c:pt>
                <c:pt idx="32755">
                  <c:v>6.5311580000000004E-6</c:v>
                </c:pt>
                <c:pt idx="32756">
                  <c:v>6.5373580000000004E-6</c:v>
                </c:pt>
                <c:pt idx="32757">
                  <c:v>6.4828650000000003E-6</c:v>
                </c:pt>
                <c:pt idx="32758">
                  <c:v>6.4877700000000004E-6</c:v>
                </c:pt>
                <c:pt idx="32759">
                  <c:v>6.41187E-6</c:v>
                </c:pt>
                <c:pt idx="32760">
                  <c:v>6.4122199999999999E-6</c:v>
                </c:pt>
                <c:pt idx="32761">
                  <c:v>6.4217739999999998E-6</c:v>
                </c:pt>
                <c:pt idx="32762">
                  <c:v>6.4532280000000002E-6</c:v>
                </c:pt>
                <c:pt idx="32763">
                  <c:v>6.4192899999999998E-6</c:v>
                </c:pt>
                <c:pt idx="32764">
                  <c:v>6.5461709999999999E-6</c:v>
                </c:pt>
                <c:pt idx="32765">
                  <c:v>6.49647E-6</c:v>
                </c:pt>
                <c:pt idx="32766">
                  <c:v>6.5342180000000001E-6</c:v>
                </c:pt>
                <c:pt idx="32767">
                  <c:v>6.5339820000000004E-6</c:v>
                </c:pt>
                <c:pt idx="32768">
                  <c:v>6.573752E-6</c:v>
                </c:pt>
                <c:pt idx="32769">
                  <c:v>6.4911770000000002E-6</c:v>
                </c:pt>
                <c:pt idx="32770">
                  <c:v>6.5520839999999999E-6</c:v>
                </c:pt>
                <c:pt idx="32771">
                  <c:v>6.5236469999999999E-6</c:v>
                </c:pt>
                <c:pt idx="32772">
                  <c:v>6.618106E-6</c:v>
                </c:pt>
                <c:pt idx="32773">
                  <c:v>6.5719770000000004E-6</c:v>
                </c:pt>
                <c:pt idx="32774">
                  <c:v>6.5799259999999998E-6</c:v>
                </c:pt>
                <c:pt idx="32775">
                  <c:v>6.4917220000000002E-6</c:v>
                </c:pt>
                <c:pt idx="32776">
                  <c:v>6.5265540000000003E-6</c:v>
                </c:pt>
                <c:pt idx="32777">
                  <c:v>6.5332170000000002E-6</c:v>
                </c:pt>
                <c:pt idx="32778">
                  <c:v>6.5694839999999999E-6</c:v>
                </c:pt>
                <c:pt idx="32779">
                  <c:v>6.5046689999999999E-6</c:v>
                </c:pt>
                <c:pt idx="32780">
                  <c:v>6.4970480000000003E-6</c:v>
                </c:pt>
                <c:pt idx="32781">
                  <c:v>6.431556E-6</c:v>
                </c:pt>
                <c:pt idx="32782">
                  <c:v>6.5203080000000003E-6</c:v>
                </c:pt>
                <c:pt idx="32783">
                  <c:v>6.5465879999999998E-6</c:v>
                </c:pt>
                <c:pt idx="32784">
                  <c:v>6.5496379999999997E-6</c:v>
                </c:pt>
                <c:pt idx="32785">
                  <c:v>6.4359950000000004E-6</c:v>
                </c:pt>
                <c:pt idx="32786">
                  <c:v>6.3290199999999996E-6</c:v>
                </c:pt>
                <c:pt idx="32787">
                  <c:v>6.3742750000000001E-6</c:v>
                </c:pt>
                <c:pt idx="32788">
                  <c:v>6.3880480000000001E-6</c:v>
                </c:pt>
                <c:pt idx="32789">
                  <c:v>6.3777470000000002E-6</c:v>
                </c:pt>
                <c:pt idx="32790">
                  <c:v>6.2716360000000004E-6</c:v>
                </c:pt>
                <c:pt idx="32791">
                  <c:v>6.248891E-6</c:v>
                </c:pt>
                <c:pt idx="32792">
                  <c:v>6.3280750000000004E-6</c:v>
                </c:pt>
                <c:pt idx="32793">
                  <c:v>6.2876620000000002E-6</c:v>
                </c:pt>
                <c:pt idx="32794">
                  <c:v>6.2707099999999998E-6</c:v>
                </c:pt>
                <c:pt idx="32795">
                  <c:v>6.2495190000000004E-6</c:v>
                </c:pt>
                <c:pt idx="32796">
                  <c:v>6.2484899999999997E-6</c:v>
                </c:pt>
                <c:pt idx="32797">
                  <c:v>6.2117220000000004E-6</c:v>
                </c:pt>
                <c:pt idx="32798">
                  <c:v>6.3103740000000003E-6</c:v>
                </c:pt>
                <c:pt idx="32799">
                  <c:v>6.4109690000000003E-6</c:v>
                </c:pt>
                <c:pt idx="32800">
                  <c:v>6.4362670000000003E-6</c:v>
                </c:pt>
                <c:pt idx="32801">
                  <c:v>6.478812E-6</c:v>
                </c:pt>
                <c:pt idx="32802">
                  <c:v>6.4294989999999998E-6</c:v>
                </c:pt>
                <c:pt idx="32803">
                  <c:v>6.4195670000000001E-6</c:v>
                </c:pt>
                <c:pt idx="32804">
                  <c:v>6.3894759999999997E-6</c:v>
                </c:pt>
                <c:pt idx="32805">
                  <c:v>6.4070870000000003E-6</c:v>
                </c:pt>
                <c:pt idx="32806">
                  <c:v>6.3322430000000003E-6</c:v>
                </c:pt>
                <c:pt idx="32807">
                  <c:v>6.229237E-6</c:v>
                </c:pt>
                <c:pt idx="32808">
                  <c:v>6.2441799999999997E-6</c:v>
                </c:pt>
                <c:pt idx="32809">
                  <c:v>6.38407E-6</c:v>
                </c:pt>
                <c:pt idx="32810">
                  <c:v>6.4598639999999996E-6</c:v>
                </c:pt>
                <c:pt idx="32811">
                  <c:v>6.5362159999999998E-6</c:v>
                </c:pt>
                <c:pt idx="32812">
                  <c:v>6.4435789999999997E-6</c:v>
                </c:pt>
                <c:pt idx="32813">
                  <c:v>6.4849689999999999E-6</c:v>
                </c:pt>
                <c:pt idx="32814">
                  <c:v>6.3395449999999998E-6</c:v>
                </c:pt>
                <c:pt idx="32815">
                  <c:v>6.3243120000000001E-6</c:v>
                </c:pt>
                <c:pt idx="32816">
                  <c:v>6.2755149999999997E-6</c:v>
                </c:pt>
                <c:pt idx="32817">
                  <c:v>6.3028519999999998E-6</c:v>
                </c:pt>
                <c:pt idx="32818">
                  <c:v>6.2870460000000001E-6</c:v>
                </c:pt>
                <c:pt idx="32819">
                  <c:v>6.344493E-6</c:v>
                </c:pt>
                <c:pt idx="32820">
                  <c:v>6.409563E-6</c:v>
                </c:pt>
                <c:pt idx="32821">
                  <c:v>6.4669519999999996E-6</c:v>
                </c:pt>
                <c:pt idx="32822">
                  <c:v>6.3658000000000001E-6</c:v>
                </c:pt>
                <c:pt idx="32823">
                  <c:v>6.3311799999999999E-6</c:v>
                </c:pt>
                <c:pt idx="32824">
                  <c:v>6.2906429999999997E-6</c:v>
                </c:pt>
                <c:pt idx="32825">
                  <c:v>6.2590590000000003E-6</c:v>
                </c:pt>
                <c:pt idx="32826">
                  <c:v>6.2662119999999997E-6</c:v>
                </c:pt>
                <c:pt idx="32827">
                  <c:v>6.2673890000000002E-6</c:v>
                </c:pt>
                <c:pt idx="32828">
                  <c:v>6.2249969999999998E-6</c:v>
                </c:pt>
                <c:pt idx="32829">
                  <c:v>6.244482E-6</c:v>
                </c:pt>
                <c:pt idx="32830">
                  <c:v>6.1441890000000003E-6</c:v>
                </c:pt>
                <c:pt idx="32831">
                  <c:v>6.2216139999999998E-6</c:v>
                </c:pt>
                <c:pt idx="32832">
                  <c:v>6.2039739999999999E-6</c:v>
                </c:pt>
                <c:pt idx="32833">
                  <c:v>6.2640679999999998E-6</c:v>
                </c:pt>
                <c:pt idx="32834">
                  <c:v>6.2637200000000004E-6</c:v>
                </c:pt>
                <c:pt idx="32835">
                  <c:v>6.2509660000000003E-6</c:v>
                </c:pt>
                <c:pt idx="32836">
                  <c:v>6.3018850000000004E-6</c:v>
                </c:pt>
                <c:pt idx="32837">
                  <c:v>6.2827890000000001E-6</c:v>
                </c:pt>
                <c:pt idx="32838">
                  <c:v>6.2435280000000004E-6</c:v>
                </c:pt>
                <c:pt idx="32839">
                  <c:v>6.2928299999999997E-6</c:v>
                </c:pt>
                <c:pt idx="32840">
                  <c:v>6.2674170000000002E-6</c:v>
                </c:pt>
                <c:pt idx="32841">
                  <c:v>6.298019E-6</c:v>
                </c:pt>
                <c:pt idx="32842">
                  <c:v>6.2879770000000002E-6</c:v>
                </c:pt>
                <c:pt idx="32843">
                  <c:v>6.396413E-6</c:v>
                </c:pt>
                <c:pt idx="32844">
                  <c:v>6.3367169999999997E-6</c:v>
                </c:pt>
                <c:pt idx="32845">
                  <c:v>6.3117379999999998E-6</c:v>
                </c:pt>
                <c:pt idx="32846">
                  <c:v>6.1951850000000002E-6</c:v>
                </c:pt>
                <c:pt idx="32847">
                  <c:v>6.2300329999999999E-6</c:v>
                </c:pt>
                <c:pt idx="32848">
                  <c:v>6.1727799999999999E-6</c:v>
                </c:pt>
                <c:pt idx="32849">
                  <c:v>6.1923360000000001E-6</c:v>
                </c:pt>
                <c:pt idx="32850">
                  <c:v>6.2363739999999998E-6</c:v>
                </c:pt>
                <c:pt idx="32851">
                  <c:v>6.1482099999999997E-6</c:v>
                </c:pt>
                <c:pt idx="32852">
                  <c:v>6.2540209999999997E-6</c:v>
                </c:pt>
                <c:pt idx="32853">
                  <c:v>6.2956460000000003E-6</c:v>
                </c:pt>
                <c:pt idx="32854">
                  <c:v>6.2716290000000004E-6</c:v>
                </c:pt>
                <c:pt idx="32855">
                  <c:v>6.3021229999999998E-6</c:v>
                </c:pt>
                <c:pt idx="32856">
                  <c:v>6.2760599999999997E-6</c:v>
                </c:pt>
                <c:pt idx="32857">
                  <c:v>6.3184810000000003E-6</c:v>
                </c:pt>
                <c:pt idx="32858">
                  <c:v>6.289282E-6</c:v>
                </c:pt>
                <c:pt idx="32859">
                  <c:v>6.2441510000000004E-6</c:v>
                </c:pt>
                <c:pt idx="32860">
                  <c:v>6.2590490000000004E-6</c:v>
                </c:pt>
                <c:pt idx="32861">
                  <c:v>6.2029049999999999E-6</c:v>
                </c:pt>
                <c:pt idx="32862">
                  <c:v>6.219711E-6</c:v>
                </c:pt>
                <c:pt idx="32863">
                  <c:v>6.2447870000000002E-6</c:v>
                </c:pt>
                <c:pt idx="32864">
                  <c:v>6.2670159999999999E-6</c:v>
                </c:pt>
                <c:pt idx="32865">
                  <c:v>6.2299149999999996E-6</c:v>
                </c:pt>
                <c:pt idx="32866">
                  <c:v>6.2126600000000004E-6</c:v>
                </c:pt>
                <c:pt idx="32867">
                  <c:v>6.2186549999999997E-6</c:v>
                </c:pt>
                <c:pt idx="32868">
                  <c:v>6.1460650000000004E-6</c:v>
                </c:pt>
                <c:pt idx="32869">
                  <c:v>6.1255390000000001E-6</c:v>
                </c:pt>
                <c:pt idx="32870">
                  <c:v>6.1592859999999997E-6</c:v>
                </c:pt>
                <c:pt idx="32871">
                  <c:v>6.221254E-6</c:v>
                </c:pt>
                <c:pt idx="32872">
                  <c:v>6.2154989999999998E-6</c:v>
                </c:pt>
                <c:pt idx="32873">
                  <c:v>6.2868739999999996E-6</c:v>
                </c:pt>
                <c:pt idx="32874">
                  <c:v>6.1752410000000003E-6</c:v>
                </c:pt>
                <c:pt idx="32875">
                  <c:v>6.1422070000000002E-6</c:v>
                </c:pt>
                <c:pt idx="32876">
                  <c:v>6.170084E-6</c:v>
                </c:pt>
                <c:pt idx="32877">
                  <c:v>6.1555739999999997E-6</c:v>
                </c:pt>
                <c:pt idx="32878">
                  <c:v>6.1122880000000004E-6</c:v>
                </c:pt>
                <c:pt idx="32879">
                  <c:v>6.1238039999999998E-6</c:v>
                </c:pt>
                <c:pt idx="32880">
                  <c:v>6.0853479999999996E-6</c:v>
                </c:pt>
                <c:pt idx="32881">
                  <c:v>6.0071609999999998E-6</c:v>
                </c:pt>
                <c:pt idx="32882">
                  <c:v>6.0942330000000003E-6</c:v>
                </c:pt>
                <c:pt idx="32883">
                  <c:v>6.0429159999999998E-6</c:v>
                </c:pt>
                <c:pt idx="32884">
                  <c:v>6.0786700000000004E-6</c:v>
                </c:pt>
                <c:pt idx="32885">
                  <c:v>6.0390939999999997E-6</c:v>
                </c:pt>
                <c:pt idx="32886">
                  <c:v>6.096132E-6</c:v>
                </c:pt>
                <c:pt idx="32887">
                  <c:v>6.108231E-6</c:v>
                </c:pt>
                <c:pt idx="32888">
                  <c:v>6.1374470000000001E-6</c:v>
                </c:pt>
                <c:pt idx="32889">
                  <c:v>6.0573020000000001E-6</c:v>
                </c:pt>
                <c:pt idx="32890">
                  <c:v>6.08547E-6</c:v>
                </c:pt>
                <c:pt idx="32891">
                  <c:v>6.0237480000000001E-6</c:v>
                </c:pt>
                <c:pt idx="32892">
                  <c:v>6.0265139999999998E-6</c:v>
                </c:pt>
                <c:pt idx="32893">
                  <c:v>6.1242800000000003E-6</c:v>
                </c:pt>
                <c:pt idx="32894">
                  <c:v>6.178729E-6</c:v>
                </c:pt>
                <c:pt idx="32895">
                  <c:v>6.1254209999999998E-6</c:v>
                </c:pt>
                <c:pt idx="32896">
                  <c:v>6.2017689999999998E-6</c:v>
                </c:pt>
                <c:pt idx="32897">
                  <c:v>6.1495579999999996E-6</c:v>
                </c:pt>
                <c:pt idx="32898">
                  <c:v>6.2030630000000004E-6</c:v>
                </c:pt>
                <c:pt idx="32899">
                  <c:v>6.2421799999999996E-6</c:v>
                </c:pt>
                <c:pt idx="32900">
                  <c:v>6.1292450000000003E-6</c:v>
                </c:pt>
                <c:pt idx="32901">
                  <c:v>6.0218429999999998E-6</c:v>
                </c:pt>
                <c:pt idx="32902">
                  <c:v>6.0438090000000001E-6</c:v>
                </c:pt>
                <c:pt idx="32903">
                  <c:v>6.1119209999999998E-6</c:v>
                </c:pt>
                <c:pt idx="32904">
                  <c:v>6.096256E-6</c:v>
                </c:pt>
                <c:pt idx="32905">
                  <c:v>6.1612509999999999E-6</c:v>
                </c:pt>
                <c:pt idx="32906">
                  <c:v>6.1646759999999998E-6</c:v>
                </c:pt>
                <c:pt idx="32907">
                  <c:v>6.2095070000000004E-6</c:v>
                </c:pt>
                <c:pt idx="32908">
                  <c:v>6.2303110000000004E-6</c:v>
                </c:pt>
                <c:pt idx="32909">
                  <c:v>6.2209860000000003E-6</c:v>
                </c:pt>
                <c:pt idx="32910">
                  <c:v>6.1612060000000001E-6</c:v>
                </c:pt>
                <c:pt idx="32911">
                  <c:v>6.1427709999999997E-6</c:v>
                </c:pt>
                <c:pt idx="32912">
                  <c:v>6.1861300000000004E-6</c:v>
                </c:pt>
                <c:pt idx="32913">
                  <c:v>6.3004660000000004E-6</c:v>
                </c:pt>
                <c:pt idx="32914">
                  <c:v>6.3622249999999999E-6</c:v>
                </c:pt>
                <c:pt idx="32915">
                  <c:v>6.3117180000000001E-6</c:v>
                </c:pt>
                <c:pt idx="32916">
                  <c:v>6.3151599999999999E-6</c:v>
                </c:pt>
                <c:pt idx="32917">
                  <c:v>6.343219E-6</c:v>
                </c:pt>
                <c:pt idx="32918">
                  <c:v>6.2816670000000001E-6</c:v>
                </c:pt>
                <c:pt idx="32919">
                  <c:v>6.232001E-6</c:v>
                </c:pt>
                <c:pt idx="32920">
                  <c:v>6.0784579999999996E-6</c:v>
                </c:pt>
                <c:pt idx="32921">
                  <c:v>6.0823339999999999E-6</c:v>
                </c:pt>
                <c:pt idx="32922">
                  <c:v>6.0486669999999999E-6</c:v>
                </c:pt>
                <c:pt idx="32923">
                  <c:v>6.0799040000000001E-6</c:v>
                </c:pt>
                <c:pt idx="32924">
                  <c:v>6.0866219999999996E-6</c:v>
                </c:pt>
                <c:pt idx="32925">
                  <c:v>6.2589229999999999E-6</c:v>
                </c:pt>
                <c:pt idx="32926">
                  <c:v>6.2316029999999996E-6</c:v>
                </c:pt>
                <c:pt idx="32927">
                  <c:v>6.2434180000000003E-6</c:v>
                </c:pt>
                <c:pt idx="32928">
                  <c:v>6.12878E-6</c:v>
                </c:pt>
                <c:pt idx="32929">
                  <c:v>6.1554709999999996E-6</c:v>
                </c:pt>
                <c:pt idx="32930">
                  <c:v>6.1460400000000004E-6</c:v>
                </c:pt>
                <c:pt idx="32931">
                  <c:v>6.1316779999999999E-6</c:v>
                </c:pt>
                <c:pt idx="32932">
                  <c:v>6.0981159999999997E-6</c:v>
                </c:pt>
                <c:pt idx="32933">
                  <c:v>6.0868580000000002E-6</c:v>
                </c:pt>
                <c:pt idx="32934">
                  <c:v>5.9897950000000003E-6</c:v>
                </c:pt>
                <c:pt idx="32935">
                  <c:v>5.9552010000000004E-6</c:v>
                </c:pt>
                <c:pt idx="32936">
                  <c:v>6.017123E-6</c:v>
                </c:pt>
                <c:pt idx="32937">
                  <c:v>5.993467E-6</c:v>
                </c:pt>
                <c:pt idx="32938">
                  <c:v>6.1163659999999999E-6</c:v>
                </c:pt>
                <c:pt idx="32939">
                  <c:v>6.1312370000000002E-6</c:v>
                </c:pt>
                <c:pt idx="32940">
                  <c:v>6.1458950000000004E-6</c:v>
                </c:pt>
                <c:pt idx="32941">
                  <c:v>6.0927670000000001E-6</c:v>
                </c:pt>
                <c:pt idx="32942">
                  <c:v>6.1763770000000003E-6</c:v>
                </c:pt>
                <c:pt idx="32943">
                  <c:v>6.180679E-6</c:v>
                </c:pt>
                <c:pt idx="32944">
                  <c:v>6.0815409999999998E-6</c:v>
                </c:pt>
                <c:pt idx="32945">
                  <c:v>5.9879120000000002E-6</c:v>
                </c:pt>
                <c:pt idx="32946">
                  <c:v>5.9256560000000003E-6</c:v>
                </c:pt>
                <c:pt idx="32947">
                  <c:v>5.9490649999999996E-6</c:v>
                </c:pt>
                <c:pt idx="32948">
                  <c:v>5.9100509999999997E-6</c:v>
                </c:pt>
                <c:pt idx="32949">
                  <c:v>5.9873670000000002E-6</c:v>
                </c:pt>
                <c:pt idx="32950">
                  <c:v>6.0673229999999999E-6</c:v>
                </c:pt>
                <c:pt idx="32951">
                  <c:v>6.1154120000000003E-6</c:v>
                </c:pt>
                <c:pt idx="32952">
                  <c:v>6.0601769999999996E-6</c:v>
                </c:pt>
                <c:pt idx="32953">
                  <c:v>6.0799159999999996E-6</c:v>
                </c:pt>
                <c:pt idx="32954">
                  <c:v>6.0182649999999997E-6</c:v>
                </c:pt>
                <c:pt idx="32955">
                  <c:v>6.0863550000000001E-6</c:v>
                </c:pt>
                <c:pt idx="32956">
                  <c:v>6.0543410000000003E-6</c:v>
                </c:pt>
                <c:pt idx="32957">
                  <c:v>6.1440349999999999E-6</c:v>
                </c:pt>
                <c:pt idx="32958">
                  <c:v>6.1819479999999997E-6</c:v>
                </c:pt>
                <c:pt idx="32959">
                  <c:v>6.113316E-6</c:v>
                </c:pt>
                <c:pt idx="32960">
                  <c:v>6.2005540000000004E-6</c:v>
                </c:pt>
                <c:pt idx="32961">
                  <c:v>6.1177249999999999E-6</c:v>
                </c:pt>
                <c:pt idx="32962">
                  <c:v>6.1588040000000003E-6</c:v>
                </c:pt>
                <c:pt idx="32963">
                  <c:v>6.0538780000000004E-6</c:v>
                </c:pt>
                <c:pt idx="32964">
                  <c:v>6.078895E-6</c:v>
                </c:pt>
                <c:pt idx="32965">
                  <c:v>6.0800159999999998E-6</c:v>
                </c:pt>
                <c:pt idx="32966">
                  <c:v>6.0813380000000003E-6</c:v>
                </c:pt>
                <c:pt idx="32967">
                  <c:v>6.0736679999999999E-6</c:v>
                </c:pt>
                <c:pt idx="32968">
                  <c:v>6.0698550000000003E-6</c:v>
                </c:pt>
                <c:pt idx="32969">
                  <c:v>6.1266059999999997E-6</c:v>
                </c:pt>
                <c:pt idx="32970">
                  <c:v>6.0845160000000004E-6</c:v>
                </c:pt>
                <c:pt idx="32971">
                  <c:v>5.9946689999999997E-6</c:v>
                </c:pt>
                <c:pt idx="32972">
                  <c:v>6.0309549999999998E-6</c:v>
                </c:pt>
                <c:pt idx="32973">
                  <c:v>6.1549600000000001E-6</c:v>
                </c:pt>
                <c:pt idx="32974">
                  <c:v>6.1843460000000002E-6</c:v>
                </c:pt>
                <c:pt idx="32975">
                  <c:v>6.11057E-6</c:v>
                </c:pt>
                <c:pt idx="32976">
                  <c:v>6.1373590000000002E-6</c:v>
                </c:pt>
                <c:pt idx="32977">
                  <c:v>6.0939799999999999E-6</c:v>
                </c:pt>
                <c:pt idx="32978">
                  <c:v>6.0209290000000004E-6</c:v>
                </c:pt>
                <c:pt idx="32979">
                  <c:v>6.0884510000000004E-6</c:v>
                </c:pt>
                <c:pt idx="32980">
                  <c:v>6.003892E-6</c:v>
                </c:pt>
                <c:pt idx="32981">
                  <c:v>6.0805959999999997E-6</c:v>
                </c:pt>
                <c:pt idx="32982">
                  <c:v>6.0290869999999999E-6</c:v>
                </c:pt>
                <c:pt idx="32983">
                  <c:v>6.0675360000000001E-6</c:v>
                </c:pt>
                <c:pt idx="32984">
                  <c:v>6.0217000000000003E-6</c:v>
                </c:pt>
                <c:pt idx="32985">
                  <c:v>6.0350060000000004E-6</c:v>
                </c:pt>
                <c:pt idx="32986">
                  <c:v>5.9880659999999998E-6</c:v>
                </c:pt>
                <c:pt idx="32987">
                  <c:v>5.9721839999999997E-6</c:v>
                </c:pt>
                <c:pt idx="32988">
                  <c:v>5.9445709999999996E-6</c:v>
                </c:pt>
                <c:pt idx="32989">
                  <c:v>5.9698349999999999E-6</c:v>
                </c:pt>
                <c:pt idx="32990">
                  <c:v>5.9606640000000002E-6</c:v>
                </c:pt>
                <c:pt idx="32991">
                  <c:v>6.060253E-6</c:v>
                </c:pt>
                <c:pt idx="32992">
                  <c:v>6.0601870000000003E-6</c:v>
                </c:pt>
                <c:pt idx="32993">
                  <c:v>6.1529269999999997E-6</c:v>
                </c:pt>
                <c:pt idx="32994">
                  <c:v>6.0603479999999999E-6</c:v>
                </c:pt>
                <c:pt idx="32995">
                  <c:v>6.0955969999999998E-6</c:v>
                </c:pt>
                <c:pt idx="32996">
                  <c:v>6.1161599999999997E-6</c:v>
                </c:pt>
                <c:pt idx="32997">
                  <c:v>5.9883790000000002E-6</c:v>
                </c:pt>
                <c:pt idx="32998">
                  <c:v>6.0299639999999997E-6</c:v>
                </c:pt>
                <c:pt idx="32999">
                  <c:v>5.9804499999999996E-6</c:v>
                </c:pt>
                <c:pt idx="33000">
                  <c:v>6.0557429999999996E-6</c:v>
                </c:pt>
                <c:pt idx="33001">
                  <c:v>6.0335559999999998E-6</c:v>
                </c:pt>
                <c:pt idx="33002">
                  <c:v>6.0701569999999998E-6</c:v>
                </c:pt>
                <c:pt idx="33003">
                  <c:v>6.0670100000000004E-6</c:v>
                </c:pt>
                <c:pt idx="33004">
                  <c:v>6.1239379999999997E-6</c:v>
                </c:pt>
                <c:pt idx="33005">
                  <c:v>6.1161639999999998E-6</c:v>
                </c:pt>
                <c:pt idx="33006">
                  <c:v>6.1712359999999996E-6</c:v>
                </c:pt>
                <c:pt idx="33007">
                  <c:v>6.1694690000000002E-6</c:v>
                </c:pt>
                <c:pt idx="33008">
                  <c:v>6.1302780000000002E-6</c:v>
                </c:pt>
                <c:pt idx="33009">
                  <c:v>6.0017240000000003E-6</c:v>
                </c:pt>
                <c:pt idx="33010">
                  <c:v>5.923673E-6</c:v>
                </c:pt>
                <c:pt idx="33011">
                  <c:v>5.868692E-6</c:v>
                </c:pt>
                <c:pt idx="33012">
                  <c:v>5.9855870000000002E-6</c:v>
                </c:pt>
                <c:pt idx="33013">
                  <c:v>6.0063170000000002E-6</c:v>
                </c:pt>
                <c:pt idx="33014">
                  <c:v>5.9907540000000003E-6</c:v>
                </c:pt>
                <c:pt idx="33015">
                  <c:v>5.8826820000000004E-6</c:v>
                </c:pt>
                <c:pt idx="33016">
                  <c:v>5.8527069999999999E-6</c:v>
                </c:pt>
                <c:pt idx="33017">
                  <c:v>5.9091730000000004E-6</c:v>
                </c:pt>
                <c:pt idx="33018">
                  <c:v>5.9193339999999999E-6</c:v>
                </c:pt>
                <c:pt idx="33019">
                  <c:v>5.8926790000000004E-6</c:v>
                </c:pt>
                <c:pt idx="33020">
                  <c:v>5.9033699999999997E-6</c:v>
                </c:pt>
                <c:pt idx="33021">
                  <c:v>5.9694440000000003E-6</c:v>
                </c:pt>
                <c:pt idx="33022">
                  <c:v>6.002512E-6</c:v>
                </c:pt>
                <c:pt idx="33023">
                  <c:v>5.8811810000000002E-6</c:v>
                </c:pt>
                <c:pt idx="33024">
                  <c:v>5.895218E-6</c:v>
                </c:pt>
                <c:pt idx="33025">
                  <c:v>5.8912109999999997E-6</c:v>
                </c:pt>
                <c:pt idx="33026">
                  <c:v>5.9962430000000004E-6</c:v>
                </c:pt>
                <c:pt idx="33027">
                  <c:v>5.9616109999999999E-6</c:v>
                </c:pt>
                <c:pt idx="33028">
                  <c:v>5.9808609999999998E-6</c:v>
                </c:pt>
                <c:pt idx="33029">
                  <c:v>5.8219750000000003E-6</c:v>
                </c:pt>
                <c:pt idx="33030">
                  <c:v>5.874789E-6</c:v>
                </c:pt>
                <c:pt idx="33031">
                  <c:v>5.8519489999999997E-6</c:v>
                </c:pt>
                <c:pt idx="33032">
                  <c:v>5.9042500000000003E-6</c:v>
                </c:pt>
                <c:pt idx="33033">
                  <c:v>5.9168760000000002E-6</c:v>
                </c:pt>
                <c:pt idx="33034">
                  <c:v>5.9494600000000001E-6</c:v>
                </c:pt>
                <c:pt idx="33035">
                  <c:v>5.9732249999999999E-6</c:v>
                </c:pt>
                <c:pt idx="33036">
                  <c:v>5.9624489999999997E-6</c:v>
                </c:pt>
                <c:pt idx="33037">
                  <c:v>6.0271030000000002E-6</c:v>
                </c:pt>
                <c:pt idx="33038">
                  <c:v>5.9925790000000001E-6</c:v>
                </c:pt>
                <c:pt idx="33039">
                  <c:v>5.9672549999999998E-6</c:v>
                </c:pt>
                <c:pt idx="33040">
                  <c:v>5.8853530000000002E-6</c:v>
                </c:pt>
                <c:pt idx="33041">
                  <c:v>5.8268300000000002E-6</c:v>
                </c:pt>
                <c:pt idx="33042">
                  <c:v>5.7806369999999997E-6</c:v>
                </c:pt>
                <c:pt idx="33043">
                  <c:v>5.818138E-6</c:v>
                </c:pt>
                <c:pt idx="33044">
                  <c:v>5.8533600000000003E-6</c:v>
                </c:pt>
                <c:pt idx="33045">
                  <c:v>5.7821290000000003E-6</c:v>
                </c:pt>
                <c:pt idx="33046">
                  <c:v>5.7954849999999996E-6</c:v>
                </c:pt>
                <c:pt idx="33047">
                  <c:v>5.8128249999999997E-6</c:v>
                </c:pt>
                <c:pt idx="33048">
                  <c:v>5.9160559999999996E-6</c:v>
                </c:pt>
                <c:pt idx="33049">
                  <c:v>5.9882009999999999E-6</c:v>
                </c:pt>
                <c:pt idx="33050">
                  <c:v>6.0848389999999998E-6</c:v>
                </c:pt>
                <c:pt idx="33051">
                  <c:v>6.0935449999999999E-6</c:v>
                </c:pt>
                <c:pt idx="33052">
                  <c:v>6.0520730000000004E-6</c:v>
                </c:pt>
                <c:pt idx="33053">
                  <c:v>6.0933679999999999E-6</c:v>
                </c:pt>
                <c:pt idx="33054">
                  <c:v>6.0400760000000002E-6</c:v>
                </c:pt>
                <c:pt idx="33055">
                  <c:v>6.1190269999999999E-6</c:v>
                </c:pt>
                <c:pt idx="33056">
                  <c:v>6.0406460000000002E-6</c:v>
                </c:pt>
                <c:pt idx="33057">
                  <c:v>5.9645329999999997E-6</c:v>
                </c:pt>
                <c:pt idx="33058">
                  <c:v>6.0351939999999997E-6</c:v>
                </c:pt>
                <c:pt idx="33059">
                  <c:v>6.0067810000000004E-6</c:v>
                </c:pt>
                <c:pt idx="33060">
                  <c:v>5.984383E-6</c:v>
                </c:pt>
                <c:pt idx="33061">
                  <c:v>5.9463610000000003E-6</c:v>
                </c:pt>
                <c:pt idx="33062">
                  <c:v>6.0237929999999998E-6</c:v>
                </c:pt>
                <c:pt idx="33063">
                  <c:v>6.0053589999999996E-6</c:v>
                </c:pt>
                <c:pt idx="33064">
                  <c:v>6.0495019999999999E-6</c:v>
                </c:pt>
                <c:pt idx="33065">
                  <c:v>6.1333500000000003E-6</c:v>
                </c:pt>
                <c:pt idx="33066">
                  <c:v>6.1128930000000004E-6</c:v>
                </c:pt>
                <c:pt idx="33067">
                  <c:v>6.0971289999999998E-6</c:v>
                </c:pt>
                <c:pt idx="33068">
                  <c:v>6.0331760000000003E-6</c:v>
                </c:pt>
                <c:pt idx="33069">
                  <c:v>6.0199440000000001E-6</c:v>
                </c:pt>
                <c:pt idx="33070">
                  <c:v>5.9698629999999998E-6</c:v>
                </c:pt>
                <c:pt idx="33071">
                  <c:v>5.9332019999999998E-6</c:v>
                </c:pt>
                <c:pt idx="33072">
                  <c:v>5.8924870000000002E-6</c:v>
                </c:pt>
                <c:pt idx="33073">
                  <c:v>5.9821690000000003E-6</c:v>
                </c:pt>
                <c:pt idx="33074">
                  <c:v>5.8975050000000002E-6</c:v>
                </c:pt>
                <c:pt idx="33075">
                  <c:v>5.9422109999999997E-6</c:v>
                </c:pt>
                <c:pt idx="33076">
                  <c:v>5.8787890000000003E-6</c:v>
                </c:pt>
                <c:pt idx="33077">
                  <c:v>5.8937960000000001E-6</c:v>
                </c:pt>
                <c:pt idx="33078">
                  <c:v>5.8710110000000003E-6</c:v>
                </c:pt>
                <c:pt idx="33079">
                  <c:v>5.9206209999999996E-6</c:v>
                </c:pt>
                <c:pt idx="33080">
                  <c:v>5.8989280000000003E-6</c:v>
                </c:pt>
                <c:pt idx="33081">
                  <c:v>5.8848989999999999E-6</c:v>
                </c:pt>
                <c:pt idx="33082">
                  <c:v>5.8844120000000003E-6</c:v>
                </c:pt>
                <c:pt idx="33083">
                  <c:v>5.867754E-6</c:v>
                </c:pt>
                <c:pt idx="33084">
                  <c:v>5.9692520000000001E-6</c:v>
                </c:pt>
                <c:pt idx="33085">
                  <c:v>6.0459640000000001E-6</c:v>
                </c:pt>
                <c:pt idx="33086">
                  <c:v>6.1230399999999999E-6</c:v>
                </c:pt>
                <c:pt idx="33087">
                  <c:v>6.0728060000000003E-6</c:v>
                </c:pt>
                <c:pt idx="33088">
                  <c:v>6.0222809999999996E-6</c:v>
                </c:pt>
                <c:pt idx="33089">
                  <c:v>5.9673210000000004E-6</c:v>
                </c:pt>
                <c:pt idx="33090">
                  <c:v>5.86699E-6</c:v>
                </c:pt>
                <c:pt idx="33091">
                  <c:v>5.9027240000000001E-6</c:v>
                </c:pt>
                <c:pt idx="33092">
                  <c:v>5.9963560000000004E-6</c:v>
                </c:pt>
                <c:pt idx="33093">
                  <c:v>5.9566090000000003E-6</c:v>
                </c:pt>
                <c:pt idx="33094">
                  <c:v>6.0340799999999998E-6</c:v>
                </c:pt>
                <c:pt idx="33095">
                  <c:v>6.023507E-6</c:v>
                </c:pt>
                <c:pt idx="33096">
                  <c:v>5.9749280000000001E-6</c:v>
                </c:pt>
                <c:pt idx="33097">
                  <c:v>5.9522469999999998E-6</c:v>
                </c:pt>
                <c:pt idx="33098">
                  <c:v>5.9604450000000003E-6</c:v>
                </c:pt>
                <c:pt idx="33099">
                  <c:v>5.9278630000000001E-6</c:v>
                </c:pt>
                <c:pt idx="33100">
                  <c:v>5.996068E-6</c:v>
                </c:pt>
                <c:pt idx="33101">
                  <c:v>6.0015159999999996E-6</c:v>
                </c:pt>
                <c:pt idx="33102">
                  <c:v>5.9045309999999998E-6</c:v>
                </c:pt>
                <c:pt idx="33103">
                  <c:v>5.8769399999999998E-6</c:v>
                </c:pt>
                <c:pt idx="33104">
                  <c:v>5.8945260000000004E-6</c:v>
                </c:pt>
                <c:pt idx="33105">
                  <c:v>5.8483649999999999E-6</c:v>
                </c:pt>
                <c:pt idx="33106">
                  <c:v>5.8863050000000002E-6</c:v>
                </c:pt>
                <c:pt idx="33107">
                  <c:v>5.8482129999999999E-6</c:v>
                </c:pt>
                <c:pt idx="33108">
                  <c:v>5.912816E-6</c:v>
                </c:pt>
                <c:pt idx="33109">
                  <c:v>5.8530270000000002E-6</c:v>
                </c:pt>
                <c:pt idx="33110">
                  <c:v>5.874853E-6</c:v>
                </c:pt>
                <c:pt idx="33111">
                  <c:v>5.8715950000000003E-6</c:v>
                </c:pt>
                <c:pt idx="33112">
                  <c:v>5.9049619999999996E-6</c:v>
                </c:pt>
                <c:pt idx="33113">
                  <c:v>5.8086060000000003E-6</c:v>
                </c:pt>
                <c:pt idx="33114">
                  <c:v>5.782549E-6</c:v>
                </c:pt>
                <c:pt idx="33115">
                  <c:v>5.873961E-6</c:v>
                </c:pt>
                <c:pt idx="33116">
                  <c:v>5.9284270000000004E-6</c:v>
                </c:pt>
                <c:pt idx="33117">
                  <c:v>5.9624249999999999E-6</c:v>
                </c:pt>
                <c:pt idx="33118">
                  <c:v>5.916068E-6</c:v>
                </c:pt>
                <c:pt idx="33119">
                  <c:v>5.8954880000000002E-6</c:v>
                </c:pt>
                <c:pt idx="33120">
                  <c:v>5.8203440000000004E-6</c:v>
                </c:pt>
                <c:pt idx="33121">
                  <c:v>5.7963120000000002E-6</c:v>
                </c:pt>
                <c:pt idx="33122">
                  <c:v>5.8028989999999997E-6</c:v>
                </c:pt>
                <c:pt idx="33123">
                  <c:v>5.792061E-6</c:v>
                </c:pt>
                <c:pt idx="33124">
                  <c:v>5.8578309999999999E-6</c:v>
                </c:pt>
                <c:pt idx="33125">
                  <c:v>5.8204129999999999E-6</c:v>
                </c:pt>
                <c:pt idx="33126">
                  <c:v>5.8358750000000003E-6</c:v>
                </c:pt>
                <c:pt idx="33127">
                  <c:v>5.8098300000000002E-6</c:v>
                </c:pt>
                <c:pt idx="33128">
                  <c:v>5.8398200000000001E-6</c:v>
                </c:pt>
                <c:pt idx="33129">
                  <c:v>5.7415860000000003E-6</c:v>
                </c:pt>
                <c:pt idx="33130">
                  <c:v>5.8291690000000002E-6</c:v>
                </c:pt>
                <c:pt idx="33131">
                  <c:v>5.753022E-6</c:v>
                </c:pt>
                <c:pt idx="33132">
                  <c:v>5.7634249999999998E-6</c:v>
                </c:pt>
                <c:pt idx="33133">
                  <c:v>5.7226759999999996E-6</c:v>
                </c:pt>
                <c:pt idx="33134">
                  <c:v>5.8080059999999999E-6</c:v>
                </c:pt>
                <c:pt idx="33135">
                  <c:v>5.7255280000000004E-6</c:v>
                </c:pt>
                <c:pt idx="33136">
                  <c:v>5.7491739999999997E-6</c:v>
                </c:pt>
                <c:pt idx="33137">
                  <c:v>5.7136849999999998E-6</c:v>
                </c:pt>
                <c:pt idx="33138">
                  <c:v>5.7075129999999997E-6</c:v>
                </c:pt>
                <c:pt idx="33139">
                  <c:v>5.6955059999999997E-6</c:v>
                </c:pt>
                <c:pt idx="33140">
                  <c:v>5.7575649999999998E-6</c:v>
                </c:pt>
                <c:pt idx="33141">
                  <c:v>5.6949609999999997E-6</c:v>
                </c:pt>
                <c:pt idx="33142">
                  <c:v>5.7168869999999997E-6</c:v>
                </c:pt>
                <c:pt idx="33143">
                  <c:v>5.7773569999999998E-6</c:v>
                </c:pt>
                <c:pt idx="33144">
                  <c:v>5.8717839999999998E-6</c:v>
                </c:pt>
                <c:pt idx="33145">
                  <c:v>5.9480539999999999E-6</c:v>
                </c:pt>
                <c:pt idx="33146">
                  <c:v>5.9035119999999998E-6</c:v>
                </c:pt>
                <c:pt idx="33147">
                  <c:v>5.8559850000000001E-6</c:v>
                </c:pt>
                <c:pt idx="33148">
                  <c:v>5.8269710000000001E-6</c:v>
                </c:pt>
                <c:pt idx="33149">
                  <c:v>5.9091760000000003E-6</c:v>
                </c:pt>
                <c:pt idx="33150">
                  <c:v>5.9149650000000002E-6</c:v>
                </c:pt>
                <c:pt idx="33151">
                  <c:v>5.9729710000000001E-6</c:v>
                </c:pt>
                <c:pt idx="33152">
                  <c:v>5.9885539999999997E-6</c:v>
                </c:pt>
                <c:pt idx="33153">
                  <c:v>5.948904E-6</c:v>
                </c:pt>
                <c:pt idx="33154">
                  <c:v>5.8726180000000004E-6</c:v>
                </c:pt>
                <c:pt idx="33155">
                  <c:v>5.8513869999999999E-6</c:v>
                </c:pt>
                <c:pt idx="33156">
                  <c:v>5.7716869999999996E-6</c:v>
                </c:pt>
                <c:pt idx="33157">
                  <c:v>5.831854E-6</c:v>
                </c:pt>
                <c:pt idx="33158">
                  <c:v>5.8266280000000002E-6</c:v>
                </c:pt>
                <c:pt idx="33159">
                  <c:v>5.9054329999999997E-6</c:v>
                </c:pt>
                <c:pt idx="33160">
                  <c:v>5.8881940000000001E-6</c:v>
                </c:pt>
                <c:pt idx="33161">
                  <c:v>5.8428269999999999E-6</c:v>
                </c:pt>
                <c:pt idx="33162">
                  <c:v>5.7541090000000001E-6</c:v>
                </c:pt>
                <c:pt idx="33163">
                  <c:v>5.7986900000000002E-6</c:v>
                </c:pt>
                <c:pt idx="33164">
                  <c:v>5.9005329999999999E-6</c:v>
                </c:pt>
                <c:pt idx="33165">
                  <c:v>5.9270820000000003E-6</c:v>
                </c:pt>
                <c:pt idx="33166">
                  <c:v>5.994242E-6</c:v>
                </c:pt>
                <c:pt idx="33167">
                  <c:v>5.9728830000000002E-6</c:v>
                </c:pt>
                <c:pt idx="33168">
                  <c:v>6.041827E-6</c:v>
                </c:pt>
                <c:pt idx="33169">
                  <c:v>5.9887659999999996E-6</c:v>
                </c:pt>
                <c:pt idx="33170">
                  <c:v>5.8902610000000002E-6</c:v>
                </c:pt>
                <c:pt idx="33171">
                  <c:v>5.8176239999999998E-6</c:v>
                </c:pt>
                <c:pt idx="33172">
                  <c:v>5.8205280000000004E-6</c:v>
                </c:pt>
                <c:pt idx="33173">
                  <c:v>5.8581090000000003E-6</c:v>
                </c:pt>
                <c:pt idx="33174">
                  <c:v>5.9265650000000002E-6</c:v>
                </c:pt>
                <c:pt idx="33175">
                  <c:v>5.8727349999999996E-6</c:v>
                </c:pt>
                <c:pt idx="33176">
                  <c:v>5.9492079999999999E-6</c:v>
                </c:pt>
                <c:pt idx="33177">
                  <c:v>5.8949619999999997E-6</c:v>
                </c:pt>
                <c:pt idx="33178">
                  <c:v>5.9706489999999999E-6</c:v>
                </c:pt>
                <c:pt idx="33179">
                  <c:v>5.9696579999999999E-6</c:v>
                </c:pt>
                <c:pt idx="33180">
                  <c:v>5.8404949999999999E-6</c:v>
                </c:pt>
                <c:pt idx="33181">
                  <c:v>5.7964199999999998E-6</c:v>
                </c:pt>
                <c:pt idx="33182">
                  <c:v>5.7379149999999999E-6</c:v>
                </c:pt>
                <c:pt idx="33183">
                  <c:v>5.728948E-6</c:v>
                </c:pt>
                <c:pt idx="33184">
                  <c:v>5.843666E-6</c:v>
                </c:pt>
                <c:pt idx="33185">
                  <c:v>5.779626E-6</c:v>
                </c:pt>
                <c:pt idx="33186">
                  <c:v>5.8671019999999998E-6</c:v>
                </c:pt>
                <c:pt idx="33187">
                  <c:v>5.858274E-6</c:v>
                </c:pt>
                <c:pt idx="33188">
                  <c:v>5.8615980000000003E-6</c:v>
                </c:pt>
                <c:pt idx="33189">
                  <c:v>5.8183660000000004E-6</c:v>
                </c:pt>
                <c:pt idx="33190">
                  <c:v>5.8542039999999999E-6</c:v>
                </c:pt>
                <c:pt idx="33191">
                  <c:v>5.7642529999999998E-6</c:v>
                </c:pt>
                <c:pt idx="33192">
                  <c:v>5.7663299999999997E-6</c:v>
                </c:pt>
                <c:pt idx="33193">
                  <c:v>5.7282590000000002E-6</c:v>
                </c:pt>
                <c:pt idx="33194">
                  <c:v>5.806414E-6</c:v>
                </c:pt>
                <c:pt idx="33195">
                  <c:v>5.7649490000000004E-6</c:v>
                </c:pt>
                <c:pt idx="33196">
                  <c:v>5.8128230000000001E-6</c:v>
                </c:pt>
                <c:pt idx="33197">
                  <c:v>5.7998869999999996E-6</c:v>
                </c:pt>
                <c:pt idx="33198">
                  <c:v>5.8505610000000003E-6</c:v>
                </c:pt>
                <c:pt idx="33199">
                  <c:v>5.7531010000000003E-6</c:v>
                </c:pt>
                <c:pt idx="33200">
                  <c:v>5.815643E-6</c:v>
                </c:pt>
                <c:pt idx="33201">
                  <c:v>5.7819590000000002E-6</c:v>
                </c:pt>
                <c:pt idx="33202">
                  <c:v>5.7905080000000001E-6</c:v>
                </c:pt>
                <c:pt idx="33203">
                  <c:v>5.7187110000000001E-6</c:v>
                </c:pt>
                <c:pt idx="33204">
                  <c:v>5.7449440000000002E-6</c:v>
                </c:pt>
                <c:pt idx="33205">
                  <c:v>5.8769329999999999E-6</c:v>
                </c:pt>
                <c:pt idx="33206">
                  <c:v>5.8807819999999996E-6</c:v>
                </c:pt>
                <c:pt idx="33207">
                  <c:v>5.8430270000000003E-6</c:v>
                </c:pt>
                <c:pt idx="33208">
                  <c:v>5.9339729999999997E-6</c:v>
                </c:pt>
                <c:pt idx="33209">
                  <c:v>5.9864059999999997E-6</c:v>
                </c:pt>
                <c:pt idx="33210">
                  <c:v>5.9666679999999999E-6</c:v>
                </c:pt>
                <c:pt idx="33211">
                  <c:v>5.852074E-6</c:v>
                </c:pt>
                <c:pt idx="33212">
                  <c:v>5.8720410000000003E-6</c:v>
                </c:pt>
                <c:pt idx="33213">
                  <c:v>5.8982490000000004E-6</c:v>
                </c:pt>
                <c:pt idx="33214">
                  <c:v>5.806708E-6</c:v>
                </c:pt>
                <c:pt idx="33215">
                  <c:v>5.7806479999999998E-6</c:v>
                </c:pt>
                <c:pt idx="33216">
                  <c:v>5.743188E-6</c:v>
                </c:pt>
                <c:pt idx="33217">
                  <c:v>5.7448709999999997E-6</c:v>
                </c:pt>
                <c:pt idx="33218">
                  <c:v>5.856423E-6</c:v>
                </c:pt>
                <c:pt idx="33219">
                  <c:v>5.8514969999999999E-6</c:v>
                </c:pt>
                <c:pt idx="33220">
                  <c:v>5.8686879999999999E-6</c:v>
                </c:pt>
                <c:pt idx="33221">
                  <c:v>5.7719060000000003E-6</c:v>
                </c:pt>
                <c:pt idx="33222">
                  <c:v>5.7734009999999999E-6</c:v>
                </c:pt>
                <c:pt idx="33223">
                  <c:v>5.7067489999999998E-6</c:v>
                </c:pt>
                <c:pt idx="33224">
                  <c:v>5.7939270000000002E-6</c:v>
                </c:pt>
                <c:pt idx="33225">
                  <c:v>5.7375539999999999E-6</c:v>
                </c:pt>
                <c:pt idx="33226">
                  <c:v>5.8217560000000004E-6</c:v>
                </c:pt>
                <c:pt idx="33227">
                  <c:v>5.9393339999999997E-6</c:v>
                </c:pt>
                <c:pt idx="33228">
                  <c:v>5.9174350000000002E-6</c:v>
                </c:pt>
                <c:pt idx="33229">
                  <c:v>5.9579860000000004E-6</c:v>
                </c:pt>
                <c:pt idx="33230">
                  <c:v>5.9082480000000001E-6</c:v>
                </c:pt>
                <c:pt idx="33231">
                  <c:v>5.9384419999999996E-6</c:v>
                </c:pt>
                <c:pt idx="33232">
                  <c:v>5.9552159999999998E-6</c:v>
                </c:pt>
                <c:pt idx="33233">
                  <c:v>5.9936880000000004E-6</c:v>
                </c:pt>
                <c:pt idx="33234">
                  <c:v>5.8665800000000002E-6</c:v>
                </c:pt>
                <c:pt idx="33235">
                  <c:v>5.9364009999999998E-6</c:v>
                </c:pt>
                <c:pt idx="33236">
                  <c:v>5.8755080000000001E-6</c:v>
                </c:pt>
                <c:pt idx="33237">
                  <c:v>5.808948E-6</c:v>
                </c:pt>
                <c:pt idx="33238">
                  <c:v>5.8205429999999997E-6</c:v>
                </c:pt>
                <c:pt idx="33239">
                  <c:v>5.7693739999999999E-6</c:v>
                </c:pt>
                <c:pt idx="33240">
                  <c:v>5.8769060000000002E-6</c:v>
                </c:pt>
                <c:pt idx="33241">
                  <c:v>5.9260490000000004E-6</c:v>
                </c:pt>
                <c:pt idx="33242">
                  <c:v>6.0034099999999998E-6</c:v>
                </c:pt>
                <c:pt idx="33243">
                  <c:v>5.923443E-6</c:v>
                </c:pt>
                <c:pt idx="33244">
                  <c:v>5.9316110000000002E-6</c:v>
                </c:pt>
                <c:pt idx="33245">
                  <c:v>5.8015329999999997E-6</c:v>
                </c:pt>
                <c:pt idx="33246">
                  <c:v>5.790104E-6</c:v>
                </c:pt>
                <c:pt idx="33247">
                  <c:v>5.782195E-6</c:v>
                </c:pt>
                <c:pt idx="33248">
                  <c:v>5.8190440000000001E-6</c:v>
                </c:pt>
                <c:pt idx="33249">
                  <c:v>5.7763930000000003E-6</c:v>
                </c:pt>
                <c:pt idx="33250">
                  <c:v>5.8621960000000003E-6</c:v>
                </c:pt>
                <c:pt idx="33251">
                  <c:v>5.9198069999999996E-6</c:v>
                </c:pt>
                <c:pt idx="33252">
                  <c:v>6.0179259999999999E-6</c:v>
                </c:pt>
                <c:pt idx="33253">
                  <c:v>5.9959959999999997E-6</c:v>
                </c:pt>
                <c:pt idx="33254">
                  <c:v>6.0027540000000004E-6</c:v>
                </c:pt>
                <c:pt idx="33255">
                  <c:v>5.8965390000000002E-6</c:v>
                </c:pt>
                <c:pt idx="33256">
                  <c:v>5.8772250000000003E-6</c:v>
                </c:pt>
                <c:pt idx="33257">
                  <c:v>5.8965579999999997E-6</c:v>
                </c:pt>
                <c:pt idx="33258">
                  <c:v>5.8594470000000004E-6</c:v>
                </c:pt>
                <c:pt idx="33259">
                  <c:v>5.8691880000000002E-6</c:v>
                </c:pt>
                <c:pt idx="33260">
                  <c:v>5.8633430000000004E-6</c:v>
                </c:pt>
                <c:pt idx="33261">
                  <c:v>5.8541259999999999E-6</c:v>
                </c:pt>
                <c:pt idx="33262">
                  <c:v>5.8134250000000002E-6</c:v>
                </c:pt>
                <c:pt idx="33263">
                  <c:v>5.8431019999999996E-6</c:v>
                </c:pt>
                <c:pt idx="33264">
                  <c:v>5.7916130000000003E-6</c:v>
                </c:pt>
                <c:pt idx="33265">
                  <c:v>5.8112320000000004E-6</c:v>
                </c:pt>
                <c:pt idx="33266">
                  <c:v>5.7883600000000001E-6</c:v>
                </c:pt>
                <c:pt idx="33267">
                  <c:v>5.7315589999999998E-6</c:v>
                </c:pt>
                <c:pt idx="33268">
                  <c:v>5.7279379999999996E-6</c:v>
                </c:pt>
                <c:pt idx="33269">
                  <c:v>5.775624E-6</c:v>
                </c:pt>
                <c:pt idx="33270">
                  <c:v>5.7799560000000002E-6</c:v>
                </c:pt>
                <c:pt idx="33271">
                  <c:v>5.8366430000000003E-6</c:v>
                </c:pt>
                <c:pt idx="33272">
                  <c:v>5.8224420000000003E-6</c:v>
                </c:pt>
                <c:pt idx="33273">
                  <c:v>5.7655540000000003E-6</c:v>
                </c:pt>
                <c:pt idx="33274">
                  <c:v>5.6608260000000004E-6</c:v>
                </c:pt>
                <c:pt idx="33275">
                  <c:v>5.7204310000000001E-6</c:v>
                </c:pt>
                <c:pt idx="33276">
                  <c:v>5.7462549999999998E-6</c:v>
                </c:pt>
                <c:pt idx="33277">
                  <c:v>5.7317599999999997E-6</c:v>
                </c:pt>
                <c:pt idx="33278">
                  <c:v>5.7506130000000002E-6</c:v>
                </c:pt>
                <c:pt idx="33279">
                  <c:v>5.7459819999999996E-6</c:v>
                </c:pt>
                <c:pt idx="33280">
                  <c:v>5.7493649999999996E-6</c:v>
                </c:pt>
                <c:pt idx="33281">
                  <c:v>5.6751990000000001E-6</c:v>
                </c:pt>
                <c:pt idx="33282">
                  <c:v>5.6568359999999999E-6</c:v>
                </c:pt>
                <c:pt idx="33283">
                  <c:v>5.6544870000000001E-6</c:v>
                </c:pt>
                <c:pt idx="33284">
                  <c:v>5.734571E-6</c:v>
                </c:pt>
                <c:pt idx="33285">
                  <c:v>5.6419839999999999E-6</c:v>
                </c:pt>
                <c:pt idx="33286">
                  <c:v>5.5798219999999997E-6</c:v>
                </c:pt>
                <c:pt idx="33287">
                  <c:v>5.6159410000000004E-6</c:v>
                </c:pt>
                <c:pt idx="33288">
                  <c:v>5.6575889999999997E-6</c:v>
                </c:pt>
                <c:pt idx="33289">
                  <c:v>5.7148779999999999E-6</c:v>
                </c:pt>
                <c:pt idx="33290">
                  <c:v>5.8108289999999997E-6</c:v>
                </c:pt>
                <c:pt idx="33291">
                  <c:v>5.7581900000000003E-6</c:v>
                </c:pt>
                <c:pt idx="33292">
                  <c:v>5.7584270000000003E-6</c:v>
                </c:pt>
                <c:pt idx="33293">
                  <c:v>5.7023399999999999E-6</c:v>
                </c:pt>
                <c:pt idx="33294">
                  <c:v>5.709312E-6</c:v>
                </c:pt>
                <c:pt idx="33295">
                  <c:v>5.6801489999999999E-6</c:v>
                </c:pt>
                <c:pt idx="33296">
                  <c:v>5.6979129999999998E-6</c:v>
                </c:pt>
                <c:pt idx="33297">
                  <c:v>5.708622E-6</c:v>
                </c:pt>
                <c:pt idx="33298">
                  <c:v>5.7259639999999997E-6</c:v>
                </c:pt>
                <c:pt idx="33299">
                  <c:v>5.634369E-6</c:v>
                </c:pt>
                <c:pt idx="33300">
                  <c:v>5.6538809999999999E-6</c:v>
                </c:pt>
                <c:pt idx="33301">
                  <c:v>5.5752660000000001E-6</c:v>
                </c:pt>
                <c:pt idx="33302">
                  <c:v>5.6374520000000002E-6</c:v>
                </c:pt>
                <c:pt idx="33303">
                  <c:v>5.6927959999999998E-6</c:v>
                </c:pt>
                <c:pt idx="33304">
                  <c:v>5.7324100000000002E-6</c:v>
                </c:pt>
                <c:pt idx="33305">
                  <c:v>5.7439040000000003E-6</c:v>
                </c:pt>
                <c:pt idx="33306">
                  <c:v>5.7461069999999999E-6</c:v>
                </c:pt>
                <c:pt idx="33307">
                  <c:v>5.7294200000000003E-6</c:v>
                </c:pt>
                <c:pt idx="33308">
                  <c:v>5.7744649999999996E-6</c:v>
                </c:pt>
                <c:pt idx="33309">
                  <c:v>5.7015700000000002E-6</c:v>
                </c:pt>
                <c:pt idx="33310">
                  <c:v>5.6528110000000004E-6</c:v>
                </c:pt>
                <c:pt idx="33311">
                  <c:v>5.6699950000000004E-6</c:v>
                </c:pt>
                <c:pt idx="33312">
                  <c:v>5.6319469999999996E-6</c:v>
                </c:pt>
                <c:pt idx="33313">
                  <c:v>5.5801740000000001E-6</c:v>
                </c:pt>
                <c:pt idx="33314">
                  <c:v>5.6148080000000002E-6</c:v>
                </c:pt>
                <c:pt idx="33315">
                  <c:v>5.5611180000000001E-6</c:v>
                </c:pt>
                <c:pt idx="33316">
                  <c:v>5.5946270000000003E-6</c:v>
                </c:pt>
                <c:pt idx="33317">
                  <c:v>5.4874939999999998E-6</c:v>
                </c:pt>
                <c:pt idx="33318">
                  <c:v>5.5977130000000004E-6</c:v>
                </c:pt>
                <c:pt idx="33319">
                  <c:v>5.5516149999999997E-6</c:v>
                </c:pt>
                <c:pt idx="33320">
                  <c:v>5.6197380000000004E-6</c:v>
                </c:pt>
                <c:pt idx="33321">
                  <c:v>5.7013090000000004E-6</c:v>
                </c:pt>
                <c:pt idx="33322">
                  <c:v>5.7256459999999999E-6</c:v>
                </c:pt>
                <c:pt idx="33323">
                  <c:v>5.7651400000000003E-6</c:v>
                </c:pt>
                <c:pt idx="33324">
                  <c:v>5.700727E-6</c:v>
                </c:pt>
                <c:pt idx="33325">
                  <c:v>5.713109E-6</c:v>
                </c:pt>
                <c:pt idx="33326">
                  <c:v>5.7266390000000004E-6</c:v>
                </c:pt>
                <c:pt idx="33327">
                  <c:v>5.7642429999999999E-6</c:v>
                </c:pt>
                <c:pt idx="33328">
                  <c:v>5.7681680000000001E-6</c:v>
                </c:pt>
                <c:pt idx="33329">
                  <c:v>5.7334610000000002E-6</c:v>
                </c:pt>
                <c:pt idx="33330">
                  <c:v>5.732738E-6</c:v>
                </c:pt>
                <c:pt idx="33331">
                  <c:v>5.7453709999999999E-6</c:v>
                </c:pt>
                <c:pt idx="33332">
                  <c:v>5.6640320000000004E-6</c:v>
                </c:pt>
                <c:pt idx="33333">
                  <c:v>5.662378E-6</c:v>
                </c:pt>
                <c:pt idx="33334">
                  <c:v>5.6956600000000001E-6</c:v>
                </c:pt>
                <c:pt idx="33335">
                  <c:v>5.6398300000000002E-6</c:v>
                </c:pt>
                <c:pt idx="33336">
                  <c:v>5.715802E-6</c:v>
                </c:pt>
                <c:pt idx="33337">
                  <c:v>5.636839E-6</c:v>
                </c:pt>
                <c:pt idx="33338">
                  <c:v>5.6742699999999996E-6</c:v>
                </c:pt>
                <c:pt idx="33339">
                  <c:v>5.6517819999999998E-6</c:v>
                </c:pt>
                <c:pt idx="33340">
                  <c:v>5.74259E-6</c:v>
                </c:pt>
                <c:pt idx="33341">
                  <c:v>5.795805E-6</c:v>
                </c:pt>
                <c:pt idx="33342">
                  <c:v>5.8626889999999997E-6</c:v>
                </c:pt>
                <c:pt idx="33343">
                  <c:v>5.8843419999999996E-6</c:v>
                </c:pt>
                <c:pt idx="33344">
                  <c:v>5.7358159999999998E-6</c:v>
                </c:pt>
                <c:pt idx="33345">
                  <c:v>5.7374159999999999E-6</c:v>
                </c:pt>
                <c:pt idx="33346">
                  <c:v>5.7744259999999996E-6</c:v>
                </c:pt>
                <c:pt idx="33347">
                  <c:v>5.7317279999999996E-6</c:v>
                </c:pt>
                <c:pt idx="33348">
                  <c:v>5.7797800000000004E-6</c:v>
                </c:pt>
                <c:pt idx="33349">
                  <c:v>5.8162259999999998E-6</c:v>
                </c:pt>
                <c:pt idx="33350">
                  <c:v>5.8581849999999999E-6</c:v>
                </c:pt>
                <c:pt idx="33351">
                  <c:v>5.8685599999999998E-6</c:v>
                </c:pt>
                <c:pt idx="33352">
                  <c:v>5.7634770000000004E-6</c:v>
                </c:pt>
                <c:pt idx="33353">
                  <c:v>5.6828970000000004E-6</c:v>
                </c:pt>
                <c:pt idx="33354">
                  <c:v>5.7017830000000004E-6</c:v>
                </c:pt>
                <c:pt idx="33355">
                  <c:v>5.6947769999999997E-6</c:v>
                </c:pt>
                <c:pt idx="33356">
                  <c:v>5.5575209999999997E-6</c:v>
                </c:pt>
                <c:pt idx="33357">
                  <c:v>5.5838499999999999E-6</c:v>
                </c:pt>
                <c:pt idx="33358">
                  <c:v>5.5593869999999999E-6</c:v>
                </c:pt>
                <c:pt idx="33359">
                  <c:v>5.6120529999999998E-6</c:v>
                </c:pt>
                <c:pt idx="33360">
                  <c:v>5.6109150000000001E-6</c:v>
                </c:pt>
                <c:pt idx="33361">
                  <c:v>5.6442059999999998E-6</c:v>
                </c:pt>
                <c:pt idx="33362">
                  <c:v>5.6269719999999997E-6</c:v>
                </c:pt>
                <c:pt idx="33363">
                  <c:v>5.6520689999999998E-6</c:v>
                </c:pt>
                <c:pt idx="33364">
                  <c:v>5.7125550000000004E-6</c:v>
                </c:pt>
                <c:pt idx="33365">
                  <c:v>5.7915780000000004E-6</c:v>
                </c:pt>
                <c:pt idx="33366">
                  <c:v>5.8530929999999999E-6</c:v>
                </c:pt>
                <c:pt idx="33367">
                  <c:v>5.7678040000000002E-6</c:v>
                </c:pt>
                <c:pt idx="33368">
                  <c:v>5.7132380000000004E-6</c:v>
                </c:pt>
                <c:pt idx="33369">
                  <c:v>5.74064E-6</c:v>
                </c:pt>
                <c:pt idx="33370">
                  <c:v>5.7106750000000002E-6</c:v>
                </c:pt>
                <c:pt idx="33371">
                  <c:v>5.6743970000000004E-6</c:v>
                </c:pt>
                <c:pt idx="33372">
                  <c:v>5.7586750000000004E-6</c:v>
                </c:pt>
                <c:pt idx="33373">
                  <c:v>5.7809330000000003E-6</c:v>
                </c:pt>
                <c:pt idx="33374">
                  <c:v>5.7330089999999996E-6</c:v>
                </c:pt>
                <c:pt idx="33375">
                  <c:v>5.8335930000000004E-6</c:v>
                </c:pt>
                <c:pt idx="33376">
                  <c:v>5.896552E-6</c:v>
                </c:pt>
                <c:pt idx="33377">
                  <c:v>5.8480139999999997E-6</c:v>
                </c:pt>
                <c:pt idx="33378">
                  <c:v>5.9174679999999996E-6</c:v>
                </c:pt>
                <c:pt idx="33379">
                  <c:v>5.981414E-6</c:v>
                </c:pt>
                <c:pt idx="33380">
                  <c:v>5.8644260000000004E-6</c:v>
                </c:pt>
                <c:pt idx="33381">
                  <c:v>5.8770319999999998E-6</c:v>
                </c:pt>
                <c:pt idx="33382">
                  <c:v>5.7698630000000001E-6</c:v>
                </c:pt>
                <c:pt idx="33383">
                  <c:v>5.7751349999999999E-6</c:v>
                </c:pt>
                <c:pt idx="33384">
                  <c:v>5.7285479999999999E-6</c:v>
                </c:pt>
                <c:pt idx="33385">
                  <c:v>5.7790820000000002E-6</c:v>
                </c:pt>
                <c:pt idx="33386">
                  <c:v>5.6614219999999999E-6</c:v>
                </c:pt>
                <c:pt idx="33387">
                  <c:v>5.5566910000000001E-6</c:v>
                </c:pt>
                <c:pt idx="33388">
                  <c:v>5.5788529999999998E-6</c:v>
                </c:pt>
                <c:pt idx="33389">
                  <c:v>5.6461190000000003E-6</c:v>
                </c:pt>
                <c:pt idx="33390">
                  <c:v>5.7061259999999998E-6</c:v>
                </c:pt>
                <c:pt idx="33391">
                  <c:v>5.7868280000000002E-6</c:v>
                </c:pt>
                <c:pt idx="33392">
                  <c:v>5.7942590000000001E-6</c:v>
                </c:pt>
                <c:pt idx="33393">
                  <c:v>5.8160209999999998E-6</c:v>
                </c:pt>
                <c:pt idx="33394">
                  <c:v>5.756897E-6</c:v>
                </c:pt>
                <c:pt idx="33395">
                  <c:v>5.7207409999999998E-6</c:v>
                </c:pt>
                <c:pt idx="33396">
                  <c:v>5.6609840000000001E-6</c:v>
                </c:pt>
                <c:pt idx="33397">
                  <c:v>5.6969039999999997E-6</c:v>
                </c:pt>
                <c:pt idx="33398">
                  <c:v>5.7688889999999999E-6</c:v>
                </c:pt>
                <c:pt idx="33399">
                  <c:v>5.7139770000000003E-6</c:v>
                </c:pt>
                <c:pt idx="33400">
                  <c:v>5.5962099999999997E-6</c:v>
                </c:pt>
                <c:pt idx="33401">
                  <c:v>5.6112389999999998E-6</c:v>
                </c:pt>
                <c:pt idx="33402">
                  <c:v>5.5506739999999998E-6</c:v>
                </c:pt>
                <c:pt idx="33403">
                  <c:v>5.604046E-6</c:v>
                </c:pt>
                <c:pt idx="33404">
                  <c:v>5.5729660000000002E-6</c:v>
                </c:pt>
                <c:pt idx="33405">
                  <c:v>5.6389899999999999E-6</c:v>
                </c:pt>
                <c:pt idx="33406">
                  <c:v>5.6514639999999999E-6</c:v>
                </c:pt>
                <c:pt idx="33407">
                  <c:v>5.7108550000000001E-6</c:v>
                </c:pt>
                <c:pt idx="33408">
                  <c:v>5.7979809999999999E-6</c:v>
                </c:pt>
                <c:pt idx="33409">
                  <c:v>5.8420210000000001E-6</c:v>
                </c:pt>
                <c:pt idx="33410">
                  <c:v>5.8877509999999999E-6</c:v>
                </c:pt>
                <c:pt idx="33411">
                  <c:v>5.799464E-6</c:v>
                </c:pt>
                <c:pt idx="33412">
                  <c:v>5.6946919999999997E-6</c:v>
                </c:pt>
                <c:pt idx="33413">
                  <c:v>5.5769760000000003E-6</c:v>
                </c:pt>
                <c:pt idx="33414">
                  <c:v>5.4769190000000003E-6</c:v>
                </c:pt>
                <c:pt idx="33415">
                  <c:v>5.5182419999999998E-6</c:v>
                </c:pt>
                <c:pt idx="33416">
                  <c:v>5.5720040000000003E-6</c:v>
                </c:pt>
                <c:pt idx="33417">
                  <c:v>5.6643850000000001E-6</c:v>
                </c:pt>
                <c:pt idx="33418">
                  <c:v>5.6941000000000003E-6</c:v>
                </c:pt>
                <c:pt idx="33419">
                  <c:v>5.7597780000000001E-6</c:v>
                </c:pt>
                <c:pt idx="33420">
                  <c:v>5.793933E-6</c:v>
                </c:pt>
                <c:pt idx="33421">
                  <c:v>5.8016139999999996E-6</c:v>
                </c:pt>
                <c:pt idx="33422">
                  <c:v>5.8055749999999999E-6</c:v>
                </c:pt>
                <c:pt idx="33423">
                  <c:v>5.7863949999999998E-6</c:v>
                </c:pt>
                <c:pt idx="33424">
                  <c:v>5.7906920000000001E-6</c:v>
                </c:pt>
                <c:pt idx="33425">
                  <c:v>5.8038530000000002E-6</c:v>
                </c:pt>
                <c:pt idx="33426">
                  <c:v>5.7679960000000004E-6</c:v>
                </c:pt>
                <c:pt idx="33427">
                  <c:v>5.7812830000000002E-6</c:v>
                </c:pt>
                <c:pt idx="33428">
                  <c:v>5.7195339999999997E-6</c:v>
                </c:pt>
                <c:pt idx="33429">
                  <c:v>5.7710280000000002E-6</c:v>
                </c:pt>
                <c:pt idx="33430">
                  <c:v>5.6923709999999997E-6</c:v>
                </c:pt>
                <c:pt idx="33431">
                  <c:v>5.7170329999999999E-6</c:v>
                </c:pt>
                <c:pt idx="33432">
                  <c:v>5.7379389999999997E-6</c:v>
                </c:pt>
                <c:pt idx="33433">
                  <c:v>5.6817860000000004E-6</c:v>
                </c:pt>
                <c:pt idx="33434">
                  <c:v>5.6884030000000003E-6</c:v>
                </c:pt>
                <c:pt idx="33435">
                  <c:v>5.7844839999999998E-6</c:v>
                </c:pt>
                <c:pt idx="33436">
                  <c:v>5.8340079999999998E-6</c:v>
                </c:pt>
                <c:pt idx="33437">
                  <c:v>5.9135089999999998E-6</c:v>
                </c:pt>
                <c:pt idx="33438">
                  <c:v>5.8221209999999996E-6</c:v>
                </c:pt>
                <c:pt idx="33439">
                  <c:v>5.833064E-6</c:v>
                </c:pt>
                <c:pt idx="33440">
                  <c:v>5.7296269999999999E-6</c:v>
                </c:pt>
                <c:pt idx="33441">
                  <c:v>5.5981200000000004E-6</c:v>
                </c:pt>
                <c:pt idx="33442">
                  <c:v>5.5108130000000004E-6</c:v>
                </c:pt>
                <c:pt idx="33443">
                  <c:v>5.493001E-6</c:v>
                </c:pt>
                <c:pt idx="33444">
                  <c:v>5.568609E-6</c:v>
                </c:pt>
                <c:pt idx="33445">
                  <c:v>5.6609869999999999E-6</c:v>
                </c:pt>
                <c:pt idx="33446">
                  <c:v>5.6297980000000002E-6</c:v>
                </c:pt>
                <c:pt idx="33447">
                  <c:v>5.6897300000000003E-6</c:v>
                </c:pt>
                <c:pt idx="33448">
                  <c:v>5.6599959999999999E-6</c:v>
                </c:pt>
                <c:pt idx="33449">
                  <c:v>5.71887E-6</c:v>
                </c:pt>
                <c:pt idx="33450">
                  <c:v>5.719928E-6</c:v>
                </c:pt>
                <c:pt idx="33451">
                  <c:v>5.7334759999999996E-6</c:v>
                </c:pt>
                <c:pt idx="33452">
                  <c:v>5.6747780000000001E-6</c:v>
                </c:pt>
                <c:pt idx="33453">
                  <c:v>5.7210029999999998E-6</c:v>
                </c:pt>
                <c:pt idx="33454">
                  <c:v>5.819065E-6</c:v>
                </c:pt>
                <c:pt idx="33455">
                  <c:v>5.8866100000000004E-6</c:v>
                </c:pt>
                <c:pt idx="33456">
                  <c:v>5.803162E-6</c:v>
                </c:pt>
                <c:pt idx="33457">
                  <c:v>5.8160349999999998E-6</c:v>
                </c:pt>
                <c:pt idx="33458">
                  <c:v>5.7621969999999998E-6</c:v>
                </c:pt>
                <c:pt idx="33459">
                  <c:v>5.6594560000000002E-6</c:v>
                </c:pt>
                <c:pt idx="33460">
                  <c:v>5.633962E-6</c:v>
                </c:pt>
                <c:pt idx="33461">
                  <c:v>5.5656970000000001E-6</c:v>
                </c:pt>
                <c:pt idx="33462">
                  <c:v>5.5841959999999997E-6</c:v>
                </c:pt>
                <c:pt idx="33463">
                  <c:v>5.5065429999999998E-6</c:v>
                </c:pt>
                <c:pt idx="33464">
                  <c:v>5.5083570000000004E-6</c:v>
                </c:pt>
                <c:pt idx="33465">
                  <c:v>5.4711879999999999E-6</c:v>
                </c:pt>
                <c:pt idx="33466">
                  <c:v>5.5651159999999999E-6</c:v>
                </c:pt>
                <c:pt idx="33467">
                  <c:v>5.604092E-6</c:v>
                </c:pt>
                <c:pt idx="33468">
                  <c:v>5.6810359999999996E-6</c:v>
                </c:pt>
                <c:pt idx="33469">
                  <c:v>5.7520869999999998E-6</c:v>
                </c:pt>
                <c:pt idx="33470">
                  <c:v>5.6912980000000004E-6</c:v>
                </c:pt>
                <c:pt idx="33471">
                  <c:v>5.7250159999999998E-6</c:v>
                </c:pt>
                <c:pt idx="33472">
                  <c:v>5.6607459999999999E-6</c:v>
                </c:pt>
                <c:pt idx="33473">
                  <c:v>5.7334250000000001E-6</c:v>
                </c:pt>
                <c:pt idx="33474">
                  <c:v>5.6877840000000004E-6</c:v>
                </c:pt>
                <c:pt idx="33475">
                  <c:v>5.6979479999999997E-6</c:v>
                </c:pt>
                <c:pt idx="33476">
                  <c:v>5.6993510000000001E-6</c:v>
                </c:pt>
                <c:pt idx="33477">
                  <c:v>5.6232130000000004E-6</c:v>
                </c:pt>
                <c:pt idx="33478">
                  <c:v>5.6838620000000001E-6</c:v>
                </c:pt>
                <c:pt idx="33479">
                  <c:v>5.6336370000000001E-6</c:v>
                </c:pt>
                <c:pt idx="33480">
                  <c:v>5.673638E-6</c:v>
                </c:pt>
                <c:pt idx="33481">
                  <c:v>5.6589990000000001E-6</c:v>
                </c:pt>
                <c:pt idx="33482">
                  <c:v>5.750715E-6</c:v>
                </c:pt>
                <c:pt idx="33483">
                  <c:v>5.7635839999999997E-6</c:v>
                </c:pt>
                <c:pt idx="33484">
                  <c:v>5.8304939999999997E-6</c:v>
                </c:pt>
                <c:pt idx="33485">
                  <c:v>5.7403550000000004E-6</c:v>
                </c:pt>
                <c:pt idx="33486">
                  <c:v>5.7174809999999996E-6</c:v>
                </c:pt>
                <c:pt idx="33487">
                  <c:v>5.6015550000000001E-6</c:v>
                </c:pt>
                <c:pt idx="33488">
                  <c:v>5.6597750000000004E-6</c:v>
                </c:pt>
                <c:pt idx="33489">
                  <c:v>5.611778E-6</c:v>
                </c:pt>
                <c:pt idx="33490">
                  <c:v>5.6641940000000002E-6</c:v>
                </c:pt>
                <c:pt idx="33491">
                  <c:v>5.7632369999999997E-6</c:v>
                </c:pt>
                <c:pt idx="33492">
                  <c:v>5.7436240000000002E-6</c:v>
                </c:pt>
                <c:pt idx="33493">
                  <c:v>5.7452849999999997E-6</c:v>
                </c:pt>
                <c:pt idx="33494">
                  <c:v>5.7342829999999996E-6</c:v>
                </c:pt>
                <c:pt idx="33495">
                  <c:v>5.7204149999999997E-6</c:v>
                </c:pt>
                <c:pt idx="33496">
                  <c:v>5.752502E-6</c:v>
                </c:pt>
                <c:pt idx="33497">
                  <c:v>5.7962100000000004E-6</c:v>
                </c:pt>
                <c:pt idx="33498">
                  <c:v>5.7799910000000001E-6</c:v>
                </c:pt>
                <c:pt idx="33499">
                  <c:v>5.8464649999999999E-6</c:v>
                </c:pt>
                <c:pt idx="33500">
                  <c:v>1.3293819999999999E-5</c:v>
                </c:pt>
                <c:pt idx="33501">
                  <c:v>1.710868E-5</c:v>
                </c:pt>
                <c:pt idx="33502">
                  <c:v>1.73182E-5</c:v>
                </c:pt>
                <c:pt idx="33503">
                  <c:v>1.5485760000000001E-5</c:v>
                </c:pt>
                <c:pt idx="33504">
                  <c:v>1.3078799999999999E-5</c:v>
                </c:pt>
                <c:pt idx="33505">
                  <c:v>1.109215E-5</c:v>
                </c:pt>
                <c:pt idx="33506">
                  <c:v>9.7705280000000007E-6</c:v>
                </c:pt>
                <c:pt idx="33507">
                  <c:v>8.9626609999999997E-6</c:v>
                </c:pt>
                <c:pt idx="33508">
                  <c:v>8.2435139999999999E-6</c:v>
                </c:pt>
                <c:pt idx="33509">
                  <c:v>7.606334E-6</c:v>
                </c:pt>
                <c:pt idx="33510">
                  <c:v>7.0560540000000001E-6</c:v>
                </c:pt>
                <c:pt idx="33511">
                  <c:v>6.7404809999999998E-6</c:v>
                </c:pt>
                <c:pt idx="33512">
                  <c:v>6.6643949999999997E-6</c:v>
                </c:pt>
                <c:pt idx="33513">
                  <c:v>6.5701680000000002E-6</c:v>
                </c:pt>
                <c:pt idx="33514">
                  <c:v>6.4990459999999999E-6</c:v>
                </c:pt>
                <c:pt idx="33515">
                  <c:v>6.3708000000000001E-6</c:v>
                </c:pt>
                <c:pt idx="33516">
                  <c:v>6.1494459999999999E-6</c:v>
                </c:pt>
                <c:pt idx="33517">
                  <c:v>5.9964020000000004E-6</c:v>
                </c:pt>
                <c:pt idx="33518">
                  <c:v>5.9498469999999996E-6</c:v>
                </c:pt>
                <c:pt idx="33519">
                  <c:v>5.851621E-6</c:v>
                </c:pt>
                <c:pt idx="33520">
                  <c:v>5.7748479999999998E-6</c:v>
                </c:pt>
                <c:pt idx="33521">
                  <c:v>5.7526310000000004E-6</c:v>
                </c:pt>
                <c:pt idx="33522">
                  <c:v>5.8050060000000001E-6</c:v>
                </c:pt>
                <c:pt idx="33523">
                  <c:v>5.7314150000000001E-6</c:v>
                </c:pt>
                <c:pt idx="33524">
                  <c:v>5.7353150000000002E-6</c:v>
                </c:pt>
                <c:pt idx="33525">
                  <c:v>5.7571320000000004E-6</c:v>
                </c:pt>
                <c:pt idx="33526">
                  <c:v>5.8143819999999997E-6</c:v>
                </c:pt>
                <c:pt idx="33527">
                  <c:v>5.858267E-6</c:v>
                </c:pt>
                <c:pt idx="33528">
                  <c:v>5.9466930000000002E-6</c:v>
                </c:pt>
                <c:pt idx="33529">
                  <c:v>5.9576030000000002E-6</c:v>
                </c:pt>
                <c:pt idx="33530">
                  <c:v>5.9750789999999998E-6</c:v>
                </c:pt>
                <c:pt idx="33531">
                  <c:v>5.9493589999999997E-6</c:v>
                </c:pt>
                <c:pt idx="33532">
                  <c:v>5.9240350000000003E-6</c:v>
                </c:pt>
                <c:pt idx="33533">
                  <c:v>5.9766359999999998E-6</c:v>
                </c:pt>
                <c:pt idx="33534">
                  <c:v>5.9081729999999999E-6</c:v>
                </c:pt>
                <c:pt idx="33535">
                  <c:v>5.9149199999999996E-6</c:v>
                </c:pt>
                <c:pt idx="33536">
                  <c:v>5.8198209999999997E-6</c:v>
                </c:pt>
                <c:pt idx="33537">
                  <c:v>5.8007750000000004E-6</c:v>
                </c:pt>
                <c:pt idx="33538">
                  <c:v>5.7694859999999996E-6</c:v>
                </c:pt>
                <c:pt idx="33539">
                  <c:v>5.8236919999999996E-6</c:v>
                </c:pt>
                <c:pt idx="33540">
                  <c:v>5.7650379999999996E-6</c:v>
                </c:pt>
                <c:pt idx="33541">
                  <c:v>5.8313819999999997E-6</c:v>
                </c:pt>
                <c:pt idx="33542">
                  <c:v>5.8296150000000003E-6</c:v>
                </c:pt>
                <c:pt idx="33543">
                  <c:v>5.8382430000000004E-6</c:v>
                </c:pt>
                <c:pt idx="33544">
                  <c:v>5.8223740000000001E-6</c:v>
                </c:pt>
                <c:pt idx="33545">
                  <c:v>5.8581260000000002E-6</c:v>
                </c:pt>
                <c:pt idx="33546">
                  <c:v>5.8037110000000001E-6</c:v>
                </c:pt>
                <c:pt idx="33547">
                  <c:v>5.8032349999999997E-6</c:v>
                </c:pt>
                <c:pt idx="33548">
                  <c:v>5.7632089999999998E-6</c:v>
                </c:pt>
                <c:pt idx="33549">
                  <c:v>5.7563219999999996E-6</c:v>
                </c:pt>
                <c:pt idx="33550">
                  <c:v>5.783154E-6</c:v>
                </c:pt>
                <c:pt idx="33551">
                  <c:v>5.8319739999999999E-6</c:v>
                </c:pt>
                <c:pt idx="33552">
                  <c:v>5.791555E-6</c:v>
                </c:pt>
                <c:pt idx="33553">
                  <c:v>5.784722E-6</c:v>
                </c:pt>
                <c:pt idx="33554">
                  <c:v>5.7359609999999998E-6</c:v>
                </c:pt>
                <c:pt idx="33555">
                  <c:v>5.7467000000000004E-6</c:v>
                </c:pt>
                <c:pt idx="33556">
                  <c:v>5.7955099999999997E-6</c:v>
                </c:pt>
                <c:pt idx="33557">
                  <c:v>5.8508199999999997E-6</c:v>
                </c:pt>
                <c:pt idx="33558">
                  <c:v>5.9043399999999998E-6</c:v>
                </c:pt>
                <c:pt idx="33559">
                  <c:v>5.831967E-6</c:v>
                </c:pt>
                <c:pt idx="33560">
                  <c:v>5.8188869999999997E-6</c:v>
                </c:pt>
                <c:pt idx="33561">
                  <c:v>5.8085450000000001E-6</c:v>
                </c:pt>
                <c:pt idx="33562">
                  <c:v>5.7340910000000003E-6</c:v>
                </c:pt>
                <c:pt idx="33563">
                  <c:v>5.7219360000000004E-6</c:v>
                </c:pt>
                <c:pt idx="33564">
                  <c:v>5.6329559999999997E-6</c:v>
                </c:pt>
                <c:pt idx="33565">
                  <c:v>5.6423820000000003E-6</c:v>
                </c:pt>
                <c:pt idx="33566">
                  <c:v>5.7169339999999999E-6</c:v>
                </c:pt>
                <c:pt idx="33567">
                  <c:v>5.7263760000000001E-6</c:v>
                </c:pt>
                <c:pt idx="33568">
                  <c:v>5.7653539999999999E-6</c:v>
                </c:pt>
                <c:pt idx="33569">
                  <c:v>5.6820510000000003E-6</c:v>
                </c:pt>
                <c:pt idx="33570">
                  <c:v>5.7109029999999997E-6</c:v>
                </c:pt>
                <c:pt idx="33571">
                  <c:v>5.702645E-6</c:v>
                </c:pt>
                <c:pt idx="33572">
                  <c:v>5.6722459999999997E-6</c:v>
                </c:pt>
                <c:pt idx="33573">
                  <c:v>5.7466290000000003E-6</c:v>
                </c:pt>
                <c:pt idx="33574">
                  <c:v>5.7832449999999997E-6</c:v>
                </c:pt>
                <c:pt idx="33575">
                  <c:v>5.7561179999999999E-6</c:v>
                </c:pt>
                <c:pt idx="33576">
                  <c:v>5.7783890000000004E-6</c:v>
                </c:pt>
                <c:pt idx="33577">
                  <c:v>5.8137160000000004E-6</c:v>
                </c:pt>
                <c:pt idx="33578">
                  <c:v>5.803346E-6</c:v>
                </c:pt>
                <c:pt idx="33579">
                  <c:v>5.7660039999999996E-6</c:v>
                </c:pt>
                <c:pt idx="33580">
                  <c:v>5.6749319999999997E-6</c:v>
                </c:pt>
                <c:pt idx="33581">
                  <c:v>5.6482329999999998E-6</c:v>
                </c:pt>
                <c:pt idx="33582">
                  <c:v>5.5991049999999998E-6</c:v>
                </c:pt>
                <c:pt idx="33583">
                  <c:v>5.6507150000000002E-6</c:v>
                </c:pt>
                <c:pt idx="33584">
                  <c:v>5.6352330000000001E-6</c:v>
                </c:pt>
                <c:pt idx="33585">
                  <c:v>5.711152E-6</c:v>
                </c:pt>
                <c:pt idx="33586">
                  <c:v>5.6354570000000004E-6</c:v>
                </c:pt>
                <c:pt idx="33587">
                  <c:v>5.6406660000000004E-6</c:v>
                </c:pt>
                <c:pt idx="33588">
                  <c:v>5.6104429999999998E-6</c:v>
                </c:pt>
                <c:pt idx="33589">
                  <c:v>5.6450649999999996E-6</c:v>
                </c:pt>
                <c:pt idx="33590">
                  <c:v>5.759965E-6</c:v>
                </c:pt>
                <c:pt idx="33591">
                  <c:v>5.7142469999999997E-6</c:v>
                </c:pt>
                <c:pt idx="33592">
                  <c:v>5.668369E-6</c:v>
                </c:pt>
                <c:pt idx="33593">
                  <c:v>5.6364720000000002E-6</c:v>
                </c:pt>
                <c:pt idx="33594">
                  <c:v>5.6467310000000003E-6</c:v>
                </c:pt>
                <c:pt idx="33595">
                  <c:v>5.7154039999999996E-6</c:v>
                </c:pt>
                <c:pt idx="33596">
                  <c:v>5.6835779999999999E-6</c:v>
                </c:pt>
                <c:pt idx="33597">
                  <c:v>5.7416119999999997E-6</c:v>
                </c:pt>
                <c:pt idx="33598">
                  <c:v>5.741132E-6</c:v>
                </c:pt>
                <c:pt idx="33599">
                  <c:v>5.6355859999999999E-6</c:v>
                </c:pt>
                <c:pt idx="33600">
                  <c:v>5.7017970000000003E-6</c:v>
                </c:pt>
                <c:pt idx="33601">
                  <c:v>5.7804620000000002E-6</c:v>
                </c:pt>
                <c:pt idx="33602">
                  <c:v>5.7693199999999997E-6</c:v>
                </c:pt>
                <c:pt idx="33603">
                  <c:v>5.8111600000000001E-6</c:v>
                </c:pt>
                <c:pt idx="33604">
                  <c:v>5.7327399999999996E-6</c:v>
                </c:pt>
                <c:pt idx="33605">
                  <c:v>5.6872859999999998E-6</c:v>
                </c:pt>
                <c:pt idx="33606">
                  <c:v>5.6646519999999997E-6</c:v>
                </c:pt>
                <c:pt idx="33607">
                  <c:v>5.7257239999999999E-6</c:v>
                </c:pt>
                <c:pt idx="33608">
                  <c:v>5.7599270000000002E-6</c:v>
                </c:pt>
                <c:pt idx="33609">
                  <c:v>5.8308670000000001E-6</c:v>
                </c:pt>
                <c:pt idx="33610">
                  <c:v>5.7450299999999996E-6</c:v>
                </c:pt>
                <c:pt idx="33611">
                  <c:v>5.737112E-6</c:v>
                </c:pt>
                <c:pt idx="33612">
                  <c:v>5.6682859999999996E-6</c:v>
                </c:pt>
                <c:pt idx="33613">
                  <c:v>5.7228669999999996E-6</c:v>
                </c:pt>
                <c:pt idx="33614">
                  <c:v>5.6651329999999996E-6</c:v>
                </c:pt>
                <c:pt idx="33615">
                  <c:v>5.7089709999999997E-6</c:v>
                </c:pt>
                <c:pt idx="33616">
                  <c:v>5.655527E-6</c:v>
                </c:pt>
                <c:pt idx="33617">
                  <c:v>5.7282359999999998E-6</c:v>
                </c:pt>
                <c:pt idx="33618">
                  <c:v>5.7445599999999998E-6</c:v>
                </c:pt>
                <c:pt idx="33619">
                  <c:v>5.8187400000000001E-6</c:v>
                </c:pt>
                <c:pt idx="33620">
                  <c:v>5.7584900000000002E-6</c:v>
                </c:pt>
                <c:pt idx="33621">
                  <c:v>5.736574E-6</c:v>
                </c:pt>
                <c:pt idx="33622">
                  <c:v>5.6402779999999998E-6</c:v>
                </c:pt>
                <c:pt idx="33623">
                  <c:v>5.6254700000000002E-6</c:v>
                </c:pt>
                <c:pt idx="33624">
                  <c:v>5.6862319999999999E-6</c:v>
                </c:pt>
                <c:pt idx="33625">
                  <c:v>5.7499709999999998E-6</c:v>
                </c:pt>
                <c:pt idx="33626">
                  <c:v>5.7602329999999998E-6</c:v>
                </c:pt>
                <c:pt idx="33627">
                  <c:v>5.7634230000000002E-6</c:v>
                </c:pt>
                <c:pt idx="33628">
                  <c:v>5.7337309999999996E-6</c:v>
                </c:pt>
                <c:pt idx="33629">
                  <c:v>5.7439759999999997E-6</c:v>
                </c:pt>
                <c:pt idx="33630">
                  <c:v>5.7408390000000002E-6</c:v>
                </c:pt>
                <c:pt idx="33631">
                  <c:v>5.7072859999999996E-6</c:v>
                </c:pt>
                <c:pt idx="33632">
                  <c:v>5.7097240000000004E-6</c:v>
                </c:pt>
                <c:pt idx="33633">
                  <c:v>5.7140979999999996E-6</c:v>
                </c:pt>
                <c:pt idx="33634">
                  <c:v>5.7206580000000002E-6</c:v>
                </c:pt>
                <c:pt idx="33635">
                  <c:v>5.6881200000000004E-6</c:v>
                </c:pt>
                <c:pt idx="33636">
                  <c:v>5.7135679999999998E-6</c:v>
                </c:pt>
                <c:pt idx="33637">
                  <c:v>5.7650699999999997E-6</c:v>
                </c:pt>
                <c:pt idx="33638">
                  <c:v>5.7006129999999998E-6</c:v>
                </c:pt>
                <c:pt idx="33639">
                  <c:v>5.7686610000000003E-6</c:v>
                </c:pt>
                <c:pt idx="33640">
                  <c:v>5.7981039999999997E-6</c:v>
                </c:pt>
                <c:pt idx="33641">
                  <c:v>5.8126390000000001E-6</c:v>
                </c:pt>
                <c:pt idx="33642">
                  <c:v>5.7282959999999997E-6</c:v>
                </c:pt>
                <c:pt idx="33643">
                  <c:v>5.7374100000000002E-6</c:v>
                </c:pt>
                <c:pt idx="33644">
                  <c:v>5.6912800000000003E-6</c:v>
                </c:pt>
                <c:pt idx="33645">
                  <c:v>5.6827860000000001E-6</c:v>
                </c:pt>
                <c:pt idx="33646">
                  <c:v>5.6071250000000001E-6</c:v>
                </c:pt>
                <c:pt idx="33647">
                  <c:v>5.6477390000000002E-6</c:v>
                </c:pt>
                <c:pt idx="33648">
                  <c:v>5.6418069999999999E-6</c:v>
                </c:pt>
                <c:pt idx="33649">
                  <c:v>5.656171E-6</c:v>
                </c:pt>
                <c:pt idx="33650">
                  <c:v>5.6017549999999997E-6</c:v>
                </c:pt>
                <c:pt idx="33651">
                  <c:v>5.6534820000000001E-6</c:v>
                </c:pt>
                <c:pt idx="33652">
                  <c:v>5.6508670000000001E-6</c:v>
                </c:pt>
                <c:pt idx="33653">
                  <c:v>5.6485000000000002E-6</c:v>
                </c:pt>
                <c:pt idx="33654">
                  <c:v>5.7527110000000001E-6</c:v>
                </c:pt>
                <c:pt idx="33655">
                  <c:v>5.8082919999999997E-6</c:v>
                </c:pt>
                <c:pt idx="33656">
                  <c:v>5.7131730000000001E-6</c:v>
                </c:pt>
                <c:pt idx="33657">
                  <c:v>5.7817900000000004E-6</c:v>
                </c:pt>
                <c:pt idx="33658">
                  <c:v>5.7660530000000003E-6</c:v>
                </c:pt>
                <c:pt idx="33659">
                  <c:v>5.7000980000000002E-6</c:v>
                </c:pt>
                <c:pt idx="33660">
                  <c:v>5.7001589999999996E-6</c:v>
                </c:pt>
                <c:pt idx="33661">
                  <c:v>5.6086400000000002E-6</c:v>
                </c:pt>
                <c:pt idx="33662">
                  <c:v>5.6525480000000001E-6</c:v>
                </c:pt>
                <c:pt idx="33663">
                  <c:v>5.6580050000000002E-6</c:v>
                </c:pt>
                <c:pt idx="33664">
                  <c:v>5.6633590000000002E-6</c:v>
                </c:pt>
                <c:pt idx="33665">
                  <c:v>5.7321069999999997E-6</c:v>
                </c:pt>
                <c:pt idx="33666">
                  <c:v>5.7350390000000002E-6</c:v>
                </c:pt>
                <c:pt idx="33667">
                  <c:v>5.7135100000000003E-6</c:v>
                </c:pt>
                <c:pt idx="33668">
                  <c:v>5.7325669999999997E-6</c:v>
                </c:pt>
                <c:pt idx="33669">
                  <c:v>5.7445709999999999E-6</c:v>
                </c:pt>
                <c:pt idx="33670">
                  <c:v>5.8055300000000001E-6</c:v>
                </c:pt>
                <c:pt idx="33671">
                  <c:v>5.8937510000000003E-6</c:v>
                </c:pt>
                <c:pt idx="33672">
                  <c:v>5.8560259999999998E-6</c:v>
                </c:pt>
                <c:pt idx="33673">
                  <c:v>5.843698E-6</c:v>
                </c:pt>
                <c:pt idx="33674">
                  <c:v>5.8534440000000001E-6</c:v>
                </c:pt>
                <c:pt idx="33675">
                  <c:v>5.7504570000000001E-6</c:v>
                </c:pt>
                <c:pt idx="33676">
                  <c:v>5.6616710000000002E-6</c:v>
                </c:pt>
                <c:pt idx="33677">
                  <c:v>5.6832909999999998E-6</c:v>
                </c:pt>
                <c:pt idx="33678">
                  <c:v>5.6153509999999998E-6</c:v>
                </c:pt>
                <c:pt idx="33679">
                  <c:v>5.6680020000000003E-6</c:v>
                </c:pt>
                <c:pt idx="33680">
                  <c:v>5.6512390000000002E-6</c:v>
                </c:pt>
                <c:pt idx="33681">
                  <c:v>5.6918110000000004E-6</c:v>
                </c:pt>
                <c:pt idx="33682">
                  <c:v>5.7070639999999998E-6</c:v>
                </c:pt>
                <c:pt idx="33683">
                  <c:v>5.6344120000000001E-6</c:v>
                </c:pt>
                <c:pt idx="33684">
                  <c:v>5.683642E-6</c:v>
                </c:pt>
                <c:pt idx="33685">
                  <c:v>5.7096660000000001E-6</c:v>
                </c:pt>
                <c:pt idx="33686">
                  <c:v>5.7135130000000002E-6</c:v>
                </c:pt>
                <c:pt idx="33687">
                  <c:v>5.7267270000000003E-6</c:v>
                </c:pt>
                <c:pt idx="33688">
                  <c:v>5.6374539999999998E-6</c:v>
                </c:pt>
                <c:pt idx="33689">
                  <c:v>5.6669199999999996E-6</c:v>
                </c:pt>
                <c:pt idx="33690">
                  <c:v>5.7512570000000002E-6</c:v>
                </c:pt>
                <c:pt idx="33691">
                  <c:v>5.6646260000000002E-6</c:v>
                </c:pt>
                <c:pt idx="33692">
                  <c:v>5.6751860000000004E-6</c:v>
                </c:pt>
                <c:pt idx="33693">
                  <c:v>5.6258950000000003E-6</c:v>
                </c:pt>
                <c:pt idx="33694">
                  <c:v>5.6528089999999999E-6</c:v>
                </c:pt>
                <c:pt idx="33695">
                  <c:v>5.7063739999999998E-6</c:v>
                </c:pt>
                <c:pt idx="33696">
                  <c:v>5.75781E-6</c:v>
                </c:pt>
                <c:pt idx="33697">
                  <c:v>5.6564450000000004E-6</c:v>
                </c:pt>
                <c:pt idx="33698">
                  <c:v>5.6818740000000003E-6</c:v>
                </c:pt>
                <c:pt idx="33699">
                  <c:v>5.7001949999999997E-6</c:v>
                </c:pt>
                <c:pt idx="33700">
                  <c:v>5.7184680000000004E-6</c:v>
                </c:pt>
                <c:pt idx="33701">
                  <c:v>5.7561809999999997E-6</c:v>
                </c:pt>
                <c:pt idx="33702">
                  <c:v>5.7039489999999996E-6</c:v>
                </c:pt>
                <c:pt idx="33703">
                  <c:v>5.7924800000000003E-6</c:v>
                </c:pt>
                <c:pt idx="33704">
                  <c:v>5.6692610000000001E-6</c:v>
                </c:pt>
                <c:pt idx="33705">
                  <c:v>5.6966440000000002E-6</c:v>
                </c:pt>
                <c:pt idx="33706">
                  <c:v>5.6887539999999996E-6</c:v>
                </c:pt>
                <c:pt idx="33707">
                  <c:v>5.6232050000000001E-6</c:v>
                </c:pt>
                <c:pt idx="33708">
                  <c:v>5.6412910000000001E-6</c:v>
                </c:pt>
                <c:pt idx="33709">
                  <c:v>5.643446E-6</c:v>
                </c:pt>
                <c:pt idx="33710">
                  <c:v>5.6139359999999999E-6</c:v>
                </c:pt>
                <c:pt idx="33711">
                  <c:v>5.6474640000000004E-6</c:v>
                </c:pt>
                <c:pt idx="33712">
                  <c:v>5.6335719999999998E-6</c:v>
                </c:pt>
                <c:pt idx="33713">
                  <c:v>5.5988700000000003E-6</c:v>
                </c:pt>
                <c:pt idx="33714">
                  <c:v>5.5465579999999997E-6</c:v>
                </c:pt>
                <c:pt idx="33715">
                  <c:v>5.4678530000000004E-6</c:v>
                </c:pt>
                <c:pt idx="33716">
                  <c:v>5.4568349999999999E-6</c:v>
                </c:pt>
                <c:pt idx="33717">
                  <c:v>5.5337519999999998E-6</c:v>
                </c:pt>
                <c:pt idx="33718">
                  <c:v>5.6629340000000001E-6</c:v>
                </c:pt>
                <c:pt idx="33719">
                  <c:v>5.7421340000000001E-6</c:v>
                </c:pt>
                <c:pt idx="33720">
                  <c:v>5.6801850000000001E-6</c:v>
                </c:pt>
                <c:pt idx="33721">
                  <c:v>5.6794890000000003E-6</c:v>
                </c:pt>
                <c:pt idx="33722">
                  <c:v>5.6669540000000001E-6</c:v>
                </c:pt>
                <c:pt idx="33723">
                  <c:v>5.6886559999999999E-6</c:v>
                </c:pt>
                <c:pt idx="33724">
                  <c:v>5.642763E-6</c:v>
                </c:pt>
                <c:pt idx="33725">
                  <c:v>5.6617049999999999E-6</c:v>
                </c:pt>
                <c:pt idx="33726">
                  <c:v>5.631322E-6</c:v>
                </c:pt>
                <c:pt idx="33727">
                  <c:v>5.6405100000000003E-6</c:v>
                </c:pt>
                <c:pt idx="33728">
                  <c:v>5.5900629999999997E-6</c:v>
                </c:pt>
                <c:pt idx="33729">
                  <c:v>5.5488089999999997E-6</c:v>
                </c:pt>
                <c:pt idx="33730">
                  <c:v>5.4731719999999996E-6</c:v>
                </c:pt>
                <c:pt idx="33731">
                  <c:v>5.45858E-6</c:v>
                </c:pt>
                <c:pt idx="33732">
                  <c:v>5.477813E-6</c:v>
                </c:pt>
                <c:pt idx="33733">
                  <c:v>5.5224319999999999E-6</c:v>
                </c:pt>
                <c:pt idx="33734">
                  <c:v>5.5972679999999997E-6</c:v>
                </c:pt>
                <c:pt idx="33735">
                  <c:v>5.5713999999999997E-6</c:v>
                </c:pt>
                <c:pt idx="33736">
                  <c:v>5.5994649999999996E-6</c:v>
                </c:pt>
                <c:pt idx="33737">
                  <c:v>5.5015569999999998E-6</c:v>
                </c:pt>
                <c:pt idx="33738">
                  <c:v>5.5516289999999997E-6</c:v>
                </c:pt>
                <c:pt idx="33739">
                  <c:v>5.5002170000000001E-6</c:v>
                </c:pt>
                <c:pt idx="33740">
                  <c:v>5.5306040000000001E-6</c:v>
                </c:pt>
                <c:pt idx="33741">
                  <c:v>5.650654E-6</c:v>
                </c:pt>
                <c:pt idx="33742">
                  <c:v>5.6700729999999996E-6</c:v>
                </c:pt>
                <c:pt idx="33743">
                  <c:v>5.5632520000000001E-6</c:v>
                </c:pt>
                <c:pt idx="33744">
                  <c:v>5.5479020000000003E-6</c:v>
                </c:pt>
                <c:pt idx="33745">
                  <c:v>5.5822609999999999E-6</c:v>
                </c:pt>
                <c:pt idx="33746">
                  <c:v>5.6016050000000002E-6</c:v>
                </c:pt>
                <c:pt idx="33747">
                  <c:v>5.5916279999999999E-6</c:v>
                </c:pt>
                <c:pt idx="33748">
                  <c:v>5.4868560000000004E-6</c:v>
                </c:pt>
                <c:pt idx="33749">
                  <c:v>5.5389749999999998E-6</c:v>
                </c:pt>
                <c:pt idx="33750">
                  <c:v>5.4623619999999998E-6</c:v>
                </c:pt>
                <c:pt idx="33751">
                  <c:v>5.542596E-6</c:v>
                </c:pt>
                <c:pt idx="33752">
                  <c:v>5.5043970000000003E-6</c:v>
                </c:pt>
                <c:pt idx="33753">
                  <c:v>5.5329640000000001E-6</c:v>
                </c:pt>
                <c:pt idx="33754">
                  <c:v>5.4471989999999999E-6</c:v>
                </c:pt>
                <c:pt idx="33755">
                  <c:v>5.4601090000000001E-6</c:v>
                </c:pt>
                <c:pt idx="33756">
                  <c:v>5.4198930000000004E-6</c:v>
                </c:pt>
                <c:pt idx="33757">
                  <c:v>5.4816159999999998E-6</c:v>
                </c:pt>
                <c:pt idx="33758">
                  <c:v>5.4451900000000001E-6</c:v>
                </c:pt>
                <c:pt idx="33759">
                  <c:v>5.4595489999999999E-6</c:v>
                </c:pt>
                <c:pt idx="33760">
                  <c:v>5.3768900000000003E-6</c:v>
                </c:pt>
                <c:pt idx="33761">
                  <c:v>5.4430070000000002E-6</c:v>
                </c:pt>
                <c:pt idx="33762">
                  <c:v>5.4159379999999999E-6</c:v>
                </c:pt>
                <c:pt idx="33763">
                  <c:v>5.4644029999999996E-6</c:v>
                </c:pt>
                <c:pt idx="33764">
                  <c:v>5.4809929999999997E-6</c:v>
                </c:pt>
                <c:pt idx="33765">
                  <c:v>5.4970860000000003E-6</c:v>
                </c:pt>
                <c:pt idx="33766">
                  <c:v>5.5668090000000003E-6</c:v>
                </c:pt>
                <c:pt idx="33767">
                  <c:v>5.5954510000000002E-6</c:v>
                </c:pt>
                <c:pt idx="33768">
                  <c:v>5.566769E-6</c:v>
                </c:pt>
                <c:pt idx="33769">
                  <c:v>5.5071470000000004E-6</c:v>
                </c:pt>
                <c:pt idx="33770">
                  <c:v>5.4143019999999996E-6</c:v>
                </c:pt>
                <c:pt idx="33771">
                  <c:v>5.5190580000000003E-6</c:v>
                </c:pt>
                <c:pt idx="33772">
                  <c:v>5.4767109999999997E-6</c:v>
                </c:pt>
                <c:pt idx="33773">
                  <c:v>5.4958690000000004E-6</c:v>
                </c:pt>
                <c:pt idx="33774">
                  <c:v>5.5565619999999997E-6</c:v>
                </c:pt>
                <c:pt idx="33775">
                  <c:v>5.5877519999999996E-6</c:v>
                </c:pt>
                <c:pt idx="33776">
                  <c:v>5.5672309999999996E-6</c:v>
                </c:pt>
                <c:pt idx="33777">
                  <c:v>5.614867E-6</c:v>
                </c:pt>
                <c:pt idx="33778">
                  <c:v>5.5788099999999997E-6</c:v>
                </c:pt>
                <c:pt idx="33779">
                  <c:v>5.6296640000000003E-6</c:v>
                </c:pt>
                <c:pt idx="33780">
                  <c:v>5.571355E-6</c:v>
                </c:pt>
                <c:pt idx="33781">
                  <c:v>5.5877449999999996E-6</c:v>
                </c:pt>
                <c:pt idx="33782">
                  <c:v>5.4963579999999997E-6</c:v>
                </c:pt>
                <c:pt idx="33783">
                  <c:v>5.5021619999999998E-6</c:v>
                </c:pt>
                <c:pt idx="33784">
                  <c:v>5.477353E-6</c:v>
                </c:pt>
                <c:pt idx="33785">
                  <c:v>5.4759920000000004E-6</c:v>
                </c:pt>
                <c:pt idx="33786">
                  <c:v>5.5684190000000002E-6</c:v>
                </c:pt>
                <c:pt idx="33787">
                  <c:v>5.5770339999999998E-6</c:v>
                </c:pt>
                <c:pt idx="33788">
                  <c:v>5.631545E-6</c:v>
                </c:pt>
                <c:pt idx="33789">
                  <c:v>5.5442350000000001E-6</c:v>
                </c:pt>
                <c:pt idx="33790">
                  <c:v>5.5456629999999997E-6</c:v>
                </c:pt>
                <c:pt idx="33791">
                  <c:v>5.5193160000000003E-6</c:v>
                </c:pt>
                <c:pt idx="33792">
                  <c:v>5.4482260000000001E-6</c:v>
                </c:pt>
                <c:pt idx="33793">
                  <c:v>5.509555E-6</c:v>
                </c:pt>
                <c:pt idx="33794">
                  <c:v>5.488093E-6</c:v>
                </c:pt>
                <c:pt idx="33795">
                  <c:v>5.5558689999999998E-6</c:v>
                </c:pt>
                <c:pt idx="33796">
                  <c:v>5.4412739999999996E-6</c:v>
                </c:pt>
                <c:pt idx="33797">
                  <c:v>5.4621310000000004E-6</c:v>
                </c:pt>
                <c:pt idx="33798">
                  <c:v>5.3922319999999998E-6</c:v>
                </c:pt>
                <c:pt idx="33799">
                  <c:v>5.397831E-6</c:v>
                </c:pt>
                <c:pt idx="33800">
                  <c:v>5.464734E-6</c:v>
                </c:pt>
                <c:pt idx="33801">
                  <c:v>5.5083509999999998E-6</c:v>
                </c:pt>
                <c:pt idx="33802">
                  <c:v>5.5316440000000001E-6</c:v>
                </c:pt>
                <c:pt idx="33803">
                  <c:v>5.5421099999999997E-6</c:v>
                </c:pt>
                <c:pt idx="33804">
                  <c:v>5.5805460000000002E-6</c:v>
                </c:pt>
                <c:pt idx="33805">
                  <c:v>5.6378859999999999E-6</c:v>
                </c:pt>
                <c:pt idx="33806">
                  <c:v>5.6240059999999996E-6</c:v>
                </c:pt>
                <c:pt idx="33807">
                  <c:v>5.6352529999999998E-6</c:v>
                </c:pt>
                <c:pt idx="33808">
                  <c:v>5.5430589999999998E-6</c:v>
                </c:pt>
                <c:pt idx="33809">
                  <c:v>5.6004139999999997E-6</c:v>
                </c:pt>
                <c:pt idx="33810">
                  <c:v>5.5637779999999998E-6</c:v>
                </c:pt>
                <c:pt idx="33811">
                  <c:v>5.4569549999999998E-6</c:v>
                </c:pt>
                <c:pt idx="33812">
                  <c:v>5.4674980000000001E-6</c:v>
                </c:pt>
                <c:pt idx="33813">
                  <c:v>5.4410850000000001E-6</c:v>
                </c:pt>
                <c:pt idx="33814">
                  <c:v>5.451145E-6</c:v>
                </c:pt>
                <c:pt idx="33815">
                  <c:v>5.4928479999999998E-6</c:v>
                </c:pt>
                <c:pt idx="33816">
                  <c:v>5.4820110000000003E-6</c:v>
                </c:pt>
                <c:pt idx="33817">
                  <c:v>5.5337150000000003E-6</c:v>
                </c:pt>
                <c:pt idx="33818">
                  <c:v>5.488245E-6</c:v>
                </c:pt>
                <c:pt idx="33819">
                  <c:v>5.4426399999999996E-6</c:v>
                </c:pt>
                <c:pt idx="33820">
                  <c:v>5.46995E-6</c:v>
                </c:pt>
                <c:pt idx="33821">
                  <c:v>5.4376159999999998E-6</c:v>
                </c:pt>
                <c:pt idx="33822">
                  <c:v>5.5075999999999996E-6</c:v>
                </c:pt>
                <c:pt idx="33823">
                  <c:v>5.4611960000000002E-6</c:v>
                </c:pt>
                <c:pt idx="33824">
                  <c:v>5.5178589999999996E-6</c:v>
                </c:pt>
                <c:pt idx="33825">
                  <c:v>5.437369E-6</c:v>
                </c:pt>
                <c:pt idx="33826">
                  <c:v>5.5602039999999998E-6</c:v>
                </c:pt>
                <c:pt idx="33827">
                  <c:v>5.6071680000000003E-6</c:v>
                </c:pt>
                <c:pt idx="33828">
                  <c:v>5.5779130000000001E-6</c:v>
                </c:pt>
                <c:pt idx="33829">
                  <c:v>5.6196189999999998E-6</c:v>
                </c:pt>
                <c:pt idx="33830">
                  <c:v>5.6496369999999996E-6</c:v>
                </c:pt>
                <c:pt idx="33831">
                  <c:v>5.6666409999999997E-6</c:v>
                </c:pt>
                <c:pt idx="33832">
                  <c:v>5.6631500000000001E-6</c:v>
                </c:pt>
                <c:pt idx="33833">
                  <c:v>5.6548210000000004E-6</c:v>
                </c:pt>
                <c:pt idx="33834">
                  <c:v>5.6008760000000002E-6</c:v>
                </c:pt>
                <c:pt idx="33835">
                  <c:v>5.4428959999999999E-6</c:v>
                </c:pt>
                <c:pt idx="33836">
                  <c:v>5.4106100000000002E-6</c:v>
                </c:pt>
                <c:pt idx="33837">
                  <c:v>5.3235480000000004E-6</c:v>
                </c:pt>
                <c:pt idx="33838">
                  <c:v>5.3999020000000002E-6</c:v>
                </c:pt>
                <c:pt idx="33839">
                  <c:v>5.3798910000000003E-6</c:v>
                </c:pt>
                <c:pt idx="33840">
                  <c:v>5.4853529999999998E-6</c:v>
                </c:pt>
                <c:pt idx="33841">
                  <c:v>5.5171629999999999E-6</c:v>
                </c:pt>
                <c:pt idx="33842">
                  <c:v>5.539797E-6</c:v>
                </c:pt>
                <c:pt idx="33843">
                  <c:v>5.4626900000000004E-6</c:v>
                </c:pt>
                <c:pt idx="33844">
                  <c:v>5.493716E-6</c:v>
                </c:pt>
                <c:pt idx="33845">
                  <c:v>5.5077860000000001E-6</c:v>
                </c:pt>
                <c:pt idx="33846">
                  <c:v>5.5681930000000003E-6</c:v>
                </c:pt>
                <c:pt idx="33847">
                  <c:v>5.5188889999999997E-6</c:v>
                </c:pt>
                <c:pt idx="33848">
                  <c:v>5.5623239999999999E-6</c:v>
                </c:pt>
                <c:pt idx="33849">
                  <c:v>5.4752809999999996E-6</c:v>
                </c:pt>
                <c:pt idx="33850">
                  <c:v>5.4858619999999997E-6</c:v>
                </c:pt>
                <c:pt idx="33851">
                  <c:v>5.5406099999999998E-6</c:v>
                </c:pt>
                <c:pt idx="33852">
                  <c:v>5.5317230000000003E-6</c:v>
                </c:pt>
                <c:pt idx="33853">
                  <c:v>5.5111539999999999E-6</c:v>
                </c:pt>
                <c:pt idx="33854">
                  <c:v>5.4413470000000001E-6</c:v>
                </c:pt>
                <c:pt idx="33855">
                  <c:v>5.5067269999999998E-6</c:v>
                </c:pt>
                <c:pt idx="33856">
                  <c:v>5.4967420000000001E-6</c:v>
                </c:pt>
                <c:pt idx="33857">
                  <c:v>5.5529599999999998E-6</c:v>
                </c:pt>
                <c:pt idx="33858">
                  <c:v>5.6398800000000003E-6</c:v>
                </c:pt>
                <c:pt idx="33859">
                  <c:v>5.6794009999999996E-6</c:v>
                </c:pt>
                <c:pt idx="33860">
                  <c:v>5.6976310000000001E-6</c:v>
                </c:pt>
                <c:pt idx="33861">
                  <c:v>5.608487E-6</c:v>
                </c:pt>
                <c:pt idx="33862">
                  <c:v>5.6337040000000001E-6</c:v>
                </c:pt>
                <c:pt idx="33863">
                  <c:v>5.6137080000000004E-6</c:v>
                </c:pt>
                <c:pt idx="33864">
                  <c:v>5.5085300000000003E-6</c:v>
                </c:pt>
                <c:pt idx="33865">
                  <c:v>5.5255699999999997E-6</c:v>
                </c:pt>
                <c:pt idx="33866">
                  <c:v>5.5614690000000002E-6</c:v>
                </c:pt>
                <c:pt idx="33867">
                  <c:v>5.4809899999999998E-6</c:v>
                </c:pt>
                <c:pt idx="33868">
                  <c:v>5.5024089999999997E-6</c:v>
                </c:pt>
                <c:pt idx="33869">
                  <c:v>5.4932649999999997E-6</c:v>
                </c:pt>
                <c:pt idx="33870">
                  <c:v>5.5237619999999997E-6</c:v>
                </c:pt>
                <c:pt idx="33871">
                  <c:v>5.5075859999999996E-6</c:v>
                </c:pt>
                <c:pt idx="33872">
                  <c:v>5.5424700000000003E-6</c:v>
                </c:pt>
                <c:pt idx="33873">
                  <c:v>5.527928E-6</c:v>
                </c:pt>
                <c:pt idx="33874">
                  <c:v>5.5730319999999999E-6</c:v>
                </c:pt>
                <c:pt idx="33875">
                  <c:v>5.5610330000000001E-6</c:v>
                </c:pt>
                <c:pt idx="33876">
                  <c:v>5.5976709999999996E-6</c:v>
                </c:pt>
                <c:pt idx="33877">
                  <c:v>5.6086E-6</c:v>
                </c:pt>
                <c:pt idx="33878">
                  <c:v>5.6176810000000001E-6</c:v>
                </c:pt>
                <c:pt idx="33879">
                  <c:v>5.5712600000000001E-6</c:v>
                </c:pt>
                <c:pt idx="33880">
                  <c:v>5.6367870000000002E-6</c:v>
                </c:pt>
                <c:pt idx="33881">
                  <c:v>5.5826929999999999E-6</c:v>
                </c:pt>
                <c:pt idx="33882">
                  <c:v>5.5940659999999998E-6</c:v>
                </c:pt>
                <c:pt idx="33883">
                  <c:v>5.4975079999999997E-6</c:v>
                </c:pt>
                <c:pt idx="33884">
                  <c:v>5.3723199999999999E-6</c:v>
                </c:pt>
                <c:pt idx="33885">
                  <c:v>5.357762E-6</c:v>
                </c:pt>
                <c:pt idx="33886">
                  <c:v>5.3647810000000004E-6</c:v>
                </c:pt>
                <c:pt idx="33887">
                  <c:v>5.4231800000000003E-6</c:v>
                </c:pt>
                <c:pt idx="33888">
                  <c:v>5.3643060000000002E-6</c:v>
                </c:pt>
                <c:pt idx="33889">
                  <c:v>5.4009369999999998E-6</c:v>
                </c:pt>
                <c:pt idx="33890">
                  <c:v>5.3454730000000002E-6</c:v>
                </c:pt>
                <c:pt idx="33891">
                  <c:v>5.3829410000000002E-6</c:v>
                </c:pt>
                <c:pt idx="33892">
                  <c:v>5.4653890000000001E-6</c:v>
                </c:pt>
                <c:pt idx="33893">
                  <c:v>5.503249E-6</c:v>
                </c:pt>
                <c:pt idx="33894">
                  <c:v>5.618222E-6</c:v>
                </c:pt>
                <c:pt idx="33895">
                  <c:v>5.6680840000000004E-6</c:v>
                </c:pt>
                <c:pt idx="33896">
                  <c:v>5.680482E-6</c:v>
                </c:pt>
                <c:pt idx="33897">
                  <c:v>5.5968399999999998E-6</c:v>
                </c:pt>
                <c:pt idx="33898">
                  <c:v>5.5941060000000001E-6</c:v>
                </c:pt>
                <c:pt idx="33899">
                  <c:v>5.4699669999999999E-6</c:v>
                </c:pt>
                <c:pt idx="33900">
                  <c:v>5.4557460000000001E-6</c:v>
                </c:pt>
                <c:pt idx="33901">
                  <c:v>5.3701980000000002E-6</c:v>
                </c:pt>
                <c:pt idx="33902">
                  <c:v>5.3846930000000003E-6</c:v>
                </c:pt>
                <c:pt idx="33903">
                  <c:v>5.4525760000000003E-6</c:v>
                </c:pt>
                <c:pt idx="33904">
                  <c:v>5.520755E-6</c:v>
                </c:pt>
                <c:pt idx="33905">
                  <c:v>5.3831789999999996E-6</c:v>
                </c:pt>
                <c:pt idx="33906">
                  <c:v>5.3618540000000003E-6</c:v>
                </c:pt>
                <c:pt idx="33907">
                  <c:v>5.4015400000000001E-6</c:v>
                </c:pt>
                <c:pt idx="33908">
                  <c:v>5.3876979999999996E-6</c:v>
                </c:pt>
                <c:pt idx="33909">
                  <c:v>5.4112230000000004E-6</c:v>
                </c:pt>
                <c:pt idx="33910">
                  <c:v>5.3705889999999998E-6</c:v>
                </c:pt>
                <c:pt idx="33911">
                  <c:v>5.4068249999999997E-6</c:v>
                </c:pt>
                <c:pt idx="33912">
                  <c:v>5.3498510000000004E-6</c:v>
                </c:pt>
                <c:pt idx="33913">
                  <c:v>5.3730129999999998E-6</c:v>
                </c:pt>
                <c:pt idx="33914">
                  <c:v>5.3104180000000001E-6</c:v>
                </c:pt>
                <c:pt idx="33915">
                  <c:v>5.3795629999999997E-6</c:v>
                </c:pt>
                <c:pt idx="33916">
                  <c:v>5.4689399999999997E-6</c:v>
                </c:pt>
                <c:pt idx="33917">
                  <c:v>5.4728420000000002E-6</c:v>
                </c:pt>
                <c:pt idx="33918">
                  <c:v>5.5320959999999998E-6</c:v>
                </c:pt>
                <c:pt idx="33919">
                  <c:v>5.5605060000000001E-6</c:v>
                </c:pt>
                <c:pt idx="33920">
                  <c:v>5.4608850000000003E-6</c:v>
                </c:pt>
                <c:pt idx="33921">
                  <c:v>5.3546270000000001E-6</c:v>
                </c:pt>
                <c:pt idx="33922">
                  <c:v>5.3779580000000001E-6</c:v>
                </c:pt>
                <c:pt idx="33923">
                  <c:v>5.346364E-6</c:v>
                </c:pt>
                <c:pt idx="33924">
                  <c:v>5.3719909999999999E-6</c:v>
                </c:pt>
                <c:pt idx="33925">
                  <c:v>5.3544519999999997E-6</c:v>
                </c:pt>
                <c:pt idx="33926">
                  <c:v>5.4509800000000003E-6</c:v>
                </c:pt>
                <c:pt idx="33927">
                  <c:v>5.3981790000000003E-6</c:v>
                </c:pt>
                <c:pt idx="33928">
                  <c:v>5.3874719999999997E-6</c:v>
                </c:pt>
                <c:pt idx="33929">
                  <c:v>5.4424629999999996E-6</c:v>
                </c:pt>
                <c:pt idx="33930">
                  <c:v>5.4079569999999996E-6</c:v>
                </c:pt>
                <c:pt idx="33931">
                  <c:v>5.4391680000000003E-6</c:v>
                </c:pt>
                <c:pt idx="33932">
                  <c:v>5.3402330000000004E-6</c:v>
                </c:pt>
                <c:pt idx="33933">
                  <c:v>5.2562310000000004E-6</c:v>
                </c:pt>
                <c:pt idx="33934">
                  <c:v>5.299338E-6</c:v>
                </c:pt>
                <c:pt idx="33935">
                  <c:v>5.4074470000000003E-6</c:v>
                </c:pt>
                <c:pt idx="33936">
                  <c:v>5.4576390000000001E-6</c:v>
                </c:pt>
                <c:pt idx="33937">
                  <c:v>5.3202369999999999E-6</c:v>
                </c:pt>
                <c:pt idx="33938">
                  <c:v>5.3065580000000003E-6</c:v>
                </c:pt>
                <c:pt idx="33939">
                  <c:v>5.3003340000000004E-6</c:v>
                </c:pt>
                <c:pt idx="33940">
                  <c:v>5.2683640000000001E-6</c:v>
                </c:pt>
                <c:pt idx="33941">
                  <c:v>5.2845489999999998E-6</c:v>
                </c:pt>
                <c:pt idx="33942">
                  <c:v>5.3355029999999999E-6</c:v>
                </c:pt>
                <c:pt idx="33943">
                  <c:v>5.3187660000000001E-6</c:v>
                </c:pt>
                <c:pt idx="33944">
                  <c:v>5.3283180000000004E-6</c:v>
                </c:pt>
                <c:pt idx="33945">
                  <c:v>5.3585840000000002E-6</c:v>
                </c:pt>
                <c:pt idx="33946">
                  <c:v>5.3519759999999999E-6</c:v>
                </c:pt>
                <c:pt idx="33947">
                  <c:v>5.3705569999999997E-6</c:v>
                </c:pt>
                <c:pt idx="33948">
                  <c:v>5.3192349999999997E-6</c:v>
                </c:pt>
                <c:pt idx="33949">
                  <c:v>5.3566139999999996E-6</c:v>
                </c:pt>
                <c:pt idx="33950">
                  <c:v>5.3078920000000002E-6</c:v>
                </c:pt>
                <c:pt idx="33951">
                  <c:v>5.3771889999999999E-6</c:v>
                </c:pt>
                <c:pt idx="33952">
                  <c:v>5.4417699999999997E-6</c:v>
                </c:pt>
                <c:pt idx="33953">
                  <c:v>5.4513249999999999E-6</c:v>
                </c:pt>
                <c:pt idx="33954">
                  <c:v>5.467133E-6</c:v>
                </c:pt>
                <c:pt idx="33955">
                  <c:v>5.5166599999999998E-6</c:v>
                </c:pt>
                <c:pt idx="33956">
                  <c:v>5.3834080000000002E-6</c:v>
                </c:pt>
                <c:pt idx="33957">
                  <c:v>5.3523420000000003E-6</c:v>
                </c:pt>
                <c:pt idx="33958">
                  <c:v>5.3388069999999996E-6</c:v>
                </c:pt>
                <c:pt idx="33959">
                  <c:v>5.2874880000000003E-6</c:v>
                </c:pt>
                <c:pt idx="33960">
                  <c:v>5.1897429999999998E-6</c:v>
                </c:pt>
                <c:pt idx="33961">
                  <c:v>5.2238900000000002E-6</c:v>
                </c:pt>
                <c:pt idx="33962">
                  <c:v>5.2196830000000004E-6</c:v>
                </c:pt>
                <c:pt idx="33963">
                  <c:v>5.2931710000000002E-6</c:v>
                </c:pt>
                <c:pt idx="33964">
                  <c:v>5.3544519999999997E-6</c:v>
                </c:pt>
                <c:pt idx="33965">
                  <c:v>5.35078E-6</c:v>
                </c:pt>
                <c:pt idx="33966">
                  <c:v>5.3400310000000003E-6</c:v>
                </c:pt>
                <c:pt idx="33967">
                  <c:v>5.3954750000000002E-6</c:v>
                </c:pt>
                <c:pt idx="33968">
                  <c:v>5.3331379999999996E-6</c:v>
                </c:pt>
                <c:pt idx="33969">
                  <c:v>5.225839E-6</c:v>
                </c:pt>
                <c:pt idx="33970">
                  <c:v>5.2643270000000003E-6</c:v>
                </c:pt>
                <c:pt idx="33971">
                  <c:v>5.2528580000000003E-6</c:v>
                </c:pt>
                <c:pt idx="33972">
                  <c:v>5.3115900000000002E-6</c:v>
                </c:pt>
                <c:pt idx="33973">
                  <c:v>5.3744190000000001E-6</c:v>
                </c:pt>
                <c:pt idx="33974">
                  <c:v>5.4202290000000004E-6</c:v>
                </c:pt>
                <c:pt idx="33975">
                  <c:v>5.504332E-6</c:v>
                </c:pt>
                <c:pt idx="33976">
                  <c:v>5.5248589999999997E-6</c:v>
                </c:pt>
                <c:pt idx="33977">
                  <c:v>5.4612630000000002E-6</c:v>
                </c:pt>
                <c:pt idx="33978">
                  <c:v>5.4697749999999997E-6</c:v>
                </c:pt>
                <c:pt idx="33979">
                  <c:v>5.4903209999999997E-6</c:v>
                </c:pt>
                <c:pt idx="33980">
                  <c:v>5.5161170000000003E-6</c:v>
                </c:pt>
                <c:pt idx="33981">
                  <c:v>5.4704019999999998E-6</c:v>
                </c:pt>
                <c:pt idx="33982">
                  <c:v>5.4768520000000004E-6</c:v>
                </c:pt>
                <c:pt idx="33983">
                  <c:v>5.4507759999999997E-6</c:v>
                </c:pt>
                <c:pt idx="33984">
                  <c:v>5.4979320000000004E-6</c:v>
                </c:pt>
                <c:pt idx="33985">
                  <c:v>5.4921119999999998E-6</c:v>
                </c:pt>
                <c:pt idx="33986">
                  <c:v>5.5223539999999998E-6</c:v>
                </c:pt>
                <c:pt idx="33987">
                  <c:v>5.4598800000000003E-6</c:v>
                </c:pt>
                <c:pt idx="33988">
                  <c:v>5.4640870000000002E-6</c:v>
                </c:pt>
                <c:pt idx="33989">
                  <c:v>5.4862000000000001E-6</c:v>
                </c:pt>
                <c:pt idx="33990">
                  <c:v>5.4037240000000003E-6</c:v>
                </c:pt>
                <c:pt idx="33991">
                  <c:v>5.4880580000000001E-6</c:v>
                </c:pt>
                <c:pt idx="33992">
                  <c:v>5.3858089999999998E-6</c:v>
                </c:pt>
                <c:pt idx="33993">
                  <c:v>5.4666840000000001E-6</c:v>
                </c:pt>
                <c:pt idx="33994">
                  <c:v>5.4893689999999997E-6</c:v>
                </c:pt>
                <c:pt idx="33995">
                  <c:v>5.3874819999999996E-6</c:v>
                </c:pt>
                <c:pt idx="33996">
                  <c:v>5.41499E-6</c:v>
                </c:pt>
                <c:pt idx="33997">
                  <c:v>5.3650990000000003E-6</c:v>
                </c:pt>
                <c:pt idx="33998">
                  <c:v>5.3381260000000001E-6</c:v>
                </c:pt>
                <c:pt idx="33999">
                  <c:v>5.4168709999999996E-6</c:v>
                </c:pt>
                <c:pt idx="34000">
                  <c:v>5.410574E-6</c:v>
                </c:pt>
                <c:pt idx="34001">
                  <c:v>5.454277E-6</c:v>
                </c:pt>
                <c:pt idx="34002">
                  <c:v>5.4148859999999996E-6</c:v>
                </c:pt>
                <c:pt idx="34003">
                  <c:v>5.4623399999999996E-6</c:v>
                </c:pt>
                <c:pt idx="34004">
                  <c:v>5.4685320000000003E-6</c:v>
                </c:pt>
                <c:pt idx="34005">
                  <c:v>5.5335259999999999E-6</c:v>
                </c:pt>
                <c:pt idx="34006">
                  <c:v>5.4592990000000002E-6</c:v>
                </c:pt>
                <c:pt idx="34007">
                  <c:v>5.4714940000000003E-6</c:v>
                </c:pt>
                <c:pt idx="34008">
                  <c:v>5.4991060000000002E-6</c:v>
                </c:pt>
                <c:pt idx="34009">
                  <c:v>5.5202850000000001E-6</c:v>
                </c:pt>
                <c:pt idx="34010">
                  <c:v>5.5522050000000003E-6</c:v>
                </c:pt>
                <c:pt idx="34011">
                  <c:v>5.4382629999999997E-6</c:v>
                </c:pt>
                <c:pt idx="34012">
                  <c:v>5.4391360000000003E-6</c:v>
                </c:pt>
                <c:pt idx="34013">
                  <c:v>5.4377380000000002E-6</c:v>
                </c:pt>
                <c:pt idx="34014">
                  <c:v>5.4476119999999996E-6</c:v>
                </c:pt>
                <c:pt idx="34015">
                  <c:v>5.5041219999999997E-6</c:v>
                </c:pt>
                <c:pt idx="34016">
                  <c:v>5.4490959999999999E-6</c:v>
                </c:pt>
                <c:pt idx="34017">
                  <c:v>5.3501809999999997E-6</c:v>
                </c:pt>
                <c:pt idx="34018">
                  <c:v>5.3822099999999998E-6</c:v>
                </c:pt>
                <c:pt idx="34019">
                  <c:v>5.4111069999999997E-6</c:v>
                </c:pt>
                <c:pt idx="34020">
                  <c:v>5.4046249999999999E-6</c:v>
                </c:pt>
                <c:pt idx="34021">
                  <c:v>5.4698100000000004E-6</c:v>
                </c:pt>
                <c:pt idx="34022">
                  <c:v>5.4172140000000004E-6</c:v>
                </c:pt>
                <c:pt idx="34023">
                  <c:v>5.4513050000000001E-6</c:v>
                </c:pt>
                <c:pt idx="34024">
                  <c:v>5.4647520000000001E-6</c:v>
                </c:pt>
                <c:pt idx="34025">
                  <c:v>5.46662E-6</c:v>
                </c:pt>
                <c:pt idx="34026">
                  <c:v>5.3918639999999998E-6</c:v>
                </c:pt>
                <c:pt idx="34027">
                  <c:v>5.3848989999999997E-6</c:v>
                </c:pt>
                <c:pt idx="34028">
                  <c:v>5.4588379999999999E-6</c:v>
                </c:pt>
                <c:pt idx="34029">
                  <c:v>5.5122049999999999E-6</c:v>
                </c:pt>
                <c:pt idx="34030">
                  <c:v>5.5088870000000002E-6</c:v>
                </c:pt>
                <c:pt idx="34031">
                  <c:v>5.3664400000000002E-6</c:v>
                </c:pt>
                <c:pt idx="34032">
                  <c:v>5.4069519999999996E-6</c:v>
                </c:pt>
                <c:pt idx="34033">
                  <c:v>5.4881900000000004E-6</c:v>
                </c:pt>
                <c:pt idx="34034">
                  <c:v>5.4606589999999996E-6</c:v>
                </c:pt>
                <c:pt idx="34035">
                  <c:v>5.5091000000000003E-6</c:v>
                </c:pt>
                <c:pt idx="34036">
                  <c:v>5.5685089999999997E-6</c:v>
                </c:pt>
                <c:pt idx="34037">
                  <c:v>5.6275720000000002E-6</c:v>
                </c:pt>
                <c:pt idx="34038">
                  <c:v>5.6750769999999997E-6</c:v>
                </c:pt>
                <c:pt idx="34039">
                  <c:v>5.7106050000000004E-6</c:v>
                </c:pt>
                <c:pt idx="34040">
                  <c:v>5.5508859999999997E-6</c:v>
                </c:pt>
                <c:pt idx="34041">
                  <c:v>5.5081239999999996E-6</c:v>
                </c:pt>
                <c:pt idx="34042">
                  <c:v>5.5096170000000004E-6</c:v>
                </c:pt>
                <c:pt idx="34043">
                  <c:v>5.4476729999999998E-6</c:v>
                </c:pt>
                <c:pt idx="34044">
                  <c:v>5.4970640000000001E-6</c:v>
                </c:pt>
                <c:pt idx="34045">
                  <c:v>5.4687989999999998E-6</c:v>
                </c:pt>
                <c:pt idx="34046">
                  <c:v>5.5420679999999998E-6</c:v>
                </c:pt>
                <c:pt idx="34047">
                  <c:v>5.5083420000000002E-6</c:v>
                </c:pt>
                <c:pt idx="34048">
                  <c:v>5.4934520000000004E-6</c:v>
                </c:pt>
                <c:pt idx="34049">
                  <c:v>5.4738220000000002E-6</c:v>
                </c:pt>
                <c:pt idx="34050">
                  <c:v>5.4813460000000004E-6</c:v>
                </c:pt>
                <c:pt idx="34051">
                  <c:v>5.5234399999999998E-6</c:v>
                </c:pt>
                <c:pt idx="34052">
                  <c:v>5.4745569999999999E-6</c:v>
                </c:pt>
                <c:pt idx="34053">
                  <c:v>5.4667679999999999E-6</c:v>
                </c:pt>
                <c:pt idx="34054">
                  <c:v>5.4875119999999999E-6</c:v>
                </c:pt>
                <c:pt idx="34055">
                  <c:v>5.4277310000000004E-6</c:v>
                </c:pt>
                <c:pt idx="34056">
                  <c:v>5.442146E-6</c:v>
                </c:pt>
                <c:pt idx="34057">
                  <c:v>5.4555550000000001E-6</c:v>
                </c:pt>
                <c:pt idx="34058">
                  <c:v>5.5107200000000002E-6</c:v>
                </c:pt>
                <c:pt idx="34059">
                  <c:v>5.4233210000000002E-6</c:v>
                </c:pt>
                <c:pt idx="34060">
                  <c:v>5.4534990000000001E-6</c:v>
                </c:pt>
                <c:pt idx="34061">
                  <c:v>5.4577780000000003E-6</c:v>
                </c:pt>
                <c:pt idx="34062">
                  <c:v>5.412789E-6</c:v>
                </c:pt>
                <c:pt idx="34063">
                  <c:v>5.3592679999999996E-6</c:v>
                </c:pt>
                <c:pt idx="34064">
                  <c:v>5.3875760000000001E-6</c:v>
                </c:pt>
                <c:pt idx="34065">
                  <c:v>5.2798230000000003E-6</c:v>
                </c:pt>
                <c:pt idx="34066">
                  <c:v>5.353275E-6</c:v>
                </c:pt>
                <c:pt idx="34067">
                  <c:v>5.3171479999999999E-6</c:v>
                </c:pt>
                <c:pt idx="34068">
                  <c:v>5.3689670000000003E-6</c:v>
                </c:pt>
                <c:pt idx="34069">
                  <c:v>5.3201239999999999E-6</c:v>
                </c:pt>
                <c:pt idx="34070">
                  <c:v>5.3748559999999996E-6</c:v>
                </c:pt>
                <c:pt idx="34071">
                  <c:v>5.3155360000000003E-6</c:v>
                </c:pt>
                <c:pt idx="34072">
                  <c:v>5.2885280000000002E-6</c:v>
                </c:pt>
                <c:pt idx="34073">
                  <c:v>5.251155E-6</c:v>
                </c:pt>
                <c:pt idx="34074">
                  <c:v>5.2483859999999996E-6</c:v>
                </c:pt>
                <c:pt idx="34075">
                  <c:v>5.2687129999999998E-6</c:v>
                </c:pt>
                <c:pt idx="34076">
                  <c:v>5.2572579999999997E-6</c:v>
                </c:pt>
                <c:pt idx="34077">
                  <c:v>5.2542020000000001E-6</c:v>
                </c:pt>
                <c:pt idx="34078">
                  <c:v>5.3396630000000003E-6</c:v>
                </c:pt>
                <c:pt idx="34079">
                  <c:v>5.4064959999999997E-6</c:v>
                </c:pt>
                <c:pt idx="34080">
                  <c:v>5.3391920000000003E-6</c:v>
                </c:pt>
                <c:pt idx="34081">
                  <c:v>5.3553409999999999E-6</c:v>
                </c:pt>
                <c:pt idx="34082">
                  <c:v>5.3943439999999997E-6</c:v>
                </c:pt>
                <c:pt idx="34083">
                  <c:v>5.335631E-6</c:v>
                </c:pt>
                <c:pt idx="34084">
                  <c:v>5.3734180000000002E-6</c:v>
                </c:pt>
                <c:pt idx="34085">
                  <c:v>5.4279350000000001E-6</c:v>
                </c:pt>
                <c:pt idx="34086">
                  <c:v>5.367504E-6</c:v>
                </c:pt>
                <c:pt idx="34087">
                  <c:v>5.3735280000000002E-6</c:v>
                </c:pt>
                <c:pt idx="34088">
                  <c:v>5.2851410000000001E-6</c:v>
                </c:pt>
                <c:pt idx="34089">
                  <c:v>5.3052940000000001E-6</c:v>
                </c:pt>
                <c:pt idx="34090">
                  <c:v>5.264878E-6</c:v>
                </c:pt>
                <c:pt idx="34091">
                  <c:v>5.3467019999999996E-6</c:v>
                </c:pt>
                <c:pt idx="34092">
                  <c:v>5.359174E-6</c:v>
                </c:pt>
                <c:pt idx="34093">
                  <c:v>5.3780080000000002E-6</c:v>
                </c:pt>
                <c:pt idx="34094">
                  <c:v>5.3833980000000004E-6</c:v>
                </c:pt>
                <c:pt idx="34095">
                  <c:v>5.4371099999999999E-6</c:v>
                </c:pt>
                <c:pt idx="34096">
                  <c:v>5.4324209999999998E-6</c:v>
                </c:pt>
                <c:pt idx="34097">
                  <c:v>5.4604649999999997E-6</c:v>
                </c:pt>
                <c:pt idx="34098">
                  <c:v>5.3705590000000002E-6</c:v>
                </c:pt>
                <c:pt idx="34099">
                  <c:v>5.3766990000000003E-6</c:v>
                </c:pt>
                <c:pt idx="34100">
                  <c:v>5.3179579999999998E-6</c:v>
                </c:pt>
                <c:pt idx="34101">
                  <c:v>5.3257219999999999E-6</c:v>
                </c:pt>
                <c:pt idx="34102">
                  <c:v>5.4246539999999999E-6</c:v>
                </c:pt>
                <c:pt idx="34103">
                  <c:v>5.3964499999999998E-6</c:v>
                </c:pt>
                <c:pt idx="34104">
                  <c:v>5.4283129999999999E-6</c:v>
                </c:pt>
                <c:pt idx="34105">
                  <c:v>5.3920950000000001E-6</c:v>
                </c:pt>
                <c:pt idx="34106">
                  <c:v>5.4456010000000002E-6</c:v>
                </c:pt>
                <c:pt idx="34107">
                  <c:v>5.4030419999999997E-6</c:v>
                </c:pt>
                <c:pt idx="34108">
                  <c:v>5.428699E-6</c:v>
                </c:pt>
                <c:pt idx="34109">
                  <c:v>5.3794060000000003E-6</c:v>
                </c:pt>
                <c:pt idx="34110">
                  <c:v>5.3730320000000001E-6</c:v>
                </c:pt>
                <c:pt idx="34111">
                  <c:v>5.3143640000000002E-6</c:v>
                </c:pt>
                <c:pt idx="34112">
                  <c:v>5.3545750000000003E-6</c:v>
                </c:pt>
                <c:pt idx="34113">
                  <c:v>5.3566410000000002E-6</c:v>
                </c:pt>
                <c:pt idx="34114">
                  <c:v>5.3898130000000002E-6</c:v>
                </c:pt>
                <c:pt idx="34115">
                  <c:v>5.4025109999999996E-6</c:v>
                </c:pt>
                <c:pt idx="34116">
                  <c:v>5.2960879999999997E-6</c:v>
                </c:pt>
                <c:pt idx="34117">
                  <c:v>5.3169559999999997E-6</c:v>
                </c:pt>
                <c:pt idx="34118">
                  <c:v>5.3710090000000004E-6</c:v>
                </c:pt>
                <c:pt idx="34119">
                  <c:v>5.3534840000000001E-6</c:v>
                </c:pt>
                <c:pt idx="34120">
                  <c:v>5.2599880000000001E-6</c:v>
                </c:pt>
                <c:pt idx="34121">
                  <c:v>5.1913429999999999E-6</c:v>
                </c:pt>
                <c:pt idx="34122">
                  <c:v>5.2863100000000004E-6</c:v>
                </c:pt>
                <c:pt idx="34123">
                  <c:v>5.278155E-6</c:v>
                </c:pt>
                <c:pt idx="34124">
                  <c:v>5.2654459999999996E-6</c:v>
                </c:pt>
                <c:pt idx="34125">
                  <c:v>5.2334959999999998E-6</c:v>
                </c:pt>
                <c:pt idx="34126">
                  <c:v>5.2758380000000002E-6</c:v>
                </c:pt>
                <c:pt idx="34127">
                  <c:v>5.2486699999999998E-6</c:v>
                </c:pt>
                <c:pt idx="34128">
                  <c:v>5.2899040000000001E-6</c:v>
                </c:pt>
                <c:pt idx="34129">
                  <c:v>5.2886539999999999E-6</c:v>
                </c:pt>
                <c:pt idx="34130">
                  <c:v>5.3501449999999996E-6</c:v>
                </c:pt>
                <c:pt idx="34131">
                  <c:v>5.4182680000000002E-6</c:v>
                </c:pt>
                <c:pt idx="34132">
                  <c:v>5.4229640000000003E-6</c:v>
                </c:pt>
                <c:pt idx="34133">
                  <c:v>5.4593070000000004E-6</c:v>
                </c:pt>
                <c:pt idx="34134">
                  <c:v>5.4863789999999997E-6</c:v>
                </c:pt>
                <c:pt idx="34135">
                  <c:v>5.5115249999999997E-6</c:v>
                </c:pt>
                <c:pt idx="34136">
                  <c:v>5.4355020000000004E-6</c:v>
                </c:pt>
                <c:pt idx="34137">
                  <c:v>5.4566490000000003E-6</c:v>
                </c:pt>
                <c:pt idx="34138">
                  <c:v>5.4047920000000001E-6</c:v>
                </c:pt>
                <c:pt idx="34139">
                  <c:v>5.4177699999999996E-6</c:v>
                </c:pt>
                <c:pt idx="34140">
                  <c:v>5.4390099999999998E-6</c:v>
                </c:pt>
                <c:pt idx="34141">
                  <c:v>5.4902460000000004E-6</c:v>
                </c:pt>
                <c:pt idx="34142">
                  <c:v>5.4273480000000002E-6</c:v>
                </c:pt>
                <c:pt idx="34143">
                  <c:v>5.4058230000000004E-6</c:v>
                </c:pt>
                <c:pt idx="34144">
                  <c:v>5.2578979999999996E-6</c:v>
                </c:pt>
                <c:pt idx="34145">
                  <c:v>5.2574029999999997E-6</c:v>
                </c:pt>
                <c:pt idx="34146">
                  <c:v>5.2026500000000001E-6</c:v>
                </c:pt>
                <c:pt idx="34147">
                  <c:v>5.1806710000000001E-6</c:v>
                </c:pt>
                <c:pt idx="34148">
                  <c:v>5.1994669999999997E-6</c:v>
                </c:pt>
                <c:pt idx="34149">
                  <c:v>5.1875470000000001E-6</c:v>
                </c:pt>
                <c:pt idx="34150">
                  <c:v>5.2535389999999998E-6</c:v>
                </c:pt>
                <c:pt idx="34151">
                  <c:v>5.2913240000000003E-6</c:v>
                </c:pt>
                <c:pt idx="34152">
                  <c:v>5.3166979999999998E-6</c:v>
                </c:pt>
                <c:pt idx="34153">
                  <c:v>5.2740520000000004E-6</c:v>
                </c:pt>
                <c:pt idx="34154">
                  <c:v>5.3184590000000003E-6</c:v>
                </c:pt>
                <c:pt idx="34155">
                  <c:v>5.303581E-6</c:v>
                </c:pt>
                <c:pt idx="34156">
                  <c:v>5.2815150000000004E-6</c:v>
                </c:pt>
                <c:pt idx="34157">
                  <c:v>5.201443E-6</c:v>
                </c:pt>
                <c:pt idx="34158">
                  <c:v>5.180338E-6</c:v>
                </c:pt>
                <c:pt idx="34159">
                  <c:v>5.2296099999999997E-6</c:v>
                </c:pt>
                <c:pt idx="34160">
                  <c:v>5.2777630000000001E-6</c:v>
                </c:pt>
                <c:pt idx="34161">
                  <c:v>5.3220640000000001E-6</c:v>
                </c:pt>
                <c:pt idx="34162">
                  <c:v>5.3146659999999996E-6</c:v>
                </c:pt>
                <c:pt idx="34163">
                  <c:v>5.3308989999999998E-6</c:v>
                </c:pt>
                <c:pt idx="34164">
                  <c:v>5.3001359999999996E-6</c:v>
                </c:pt>
                <c:pt idx="34165">
                  <c:v>5.3196569999999999E-6</c:v>
                </c:pt>
                <c:pt idx="34166">
                  <c:v>5.3738339999999998E-6</c:v>
                </c:pt>
                <c:pt idx="34167">
                  <c:v>5.4262419999999997E-6</c:v>
                </c:pt>
                <c:pt idx="34168">
                  <c:v>5.4480930000000004E-6</c:v>
                </c:pt>
                <c:pt idx="34169">
                  <c:v>5.3860440000000001E-6</c:v>
                </c:pt>
                <c:pt idx="34170">
                  <c:v>5.3916810000000001E-6</c:v>
                </c:pt>
                <c:pt idx="34171">
                  <c:v>5.3131729999999997E-6</c:v>
                </c:pt>
                <c:pt idx="34172">
                  <c:v>5.3797920000000003E-6</c:v>
                </c:pt>
                <c:pt idx="34173">
                  <c:v>5.440922E-6</c:v>
                </c:pt>
                <c:pt idx="34174">
                  <c:v>5.4002270000000001E-6</c:v>
                </c:pt>
                <c:pt idx="34175">
                  <c:v>5.4381560000000004E-6</c:v>
                </c:pt>
                <c:pt idx="34176">
                  <c:v>5.3708810000000002E-6</c:v>
                </c:pt>
                <c:pt idx="34177">
                  <c:v>5.2773880000000002E-6</c:v>
                </c:pt>
                <c:pt idx="34178">
                  <c:v>5.2838600000000001E-6</c:v>
                </c:pt>
                <c:pt idx="34179">
                  <c:v>5.3116089999999997E-6</c:v>
                </c:pt>
                <c:pt idx="34180">
                  <c:v>5.3971800000000001E-6</c:v>
                </c:pt>
                <c:pt idx="34181">
                  <c:v>5.4123270000000004E-6</c:v>
                </c:pt>
                <c:pt idx="34182">
                  <c:v>5.4263409999999997E-6</c:v>
                </c:pt>
                <c:pt idx="34183">
                  <c:v>5.3111760000000003E-6</c:v>
                </c:pt>
                <c:pt idx="34184">
                  <c:v>5.3246379999999996E-6</c:v>
                </c:pt>
                <c:pt idx="34185">
                  <c:v>5.3252219999999996E-6</c:v>
                </c:pt>
                <c:pt idx="34186">
                  <c:v>5.3415919999999996E-6</c:v>
                </c:pt>
                <c:pt idx="34187">
                  <c:v>5.3228369999999996E-6</c:v>
                </c:pt>
                <c:pt idx="34188">
                  <c:v>5.3053949999999997E-6</c:v>
                </c:pt>
                <c:pt idx="34189">
                  <c:v>5.3216869999999997E-6</c:v>
                </c:pt>
                <c:pt idx="34190">
                  <c:v>5.3055399999999997E-6</c:v>
                </c:pt>
                <c:pt idx="34191">
                  <c:v>5.3335639999999999E-6</c:v>
                </c:pt>
                <c:pt idx="34192">
                  <c:v>5.2847039999999997E-6</c:v>
                </c:pt>
                <c:pt idx="34193">
                  <c:v>5.3252929999999997E-6</c:v>
                </c:pt>
                <c:pt idx="34194">
                  <c:v>5.3088029999999998E-6</c:v>
                </c:pt>
                <c:pt idx="34195">
                  <c:v>5.3117380000000001E-6</c:v>
                </c:pt>
                <c:pt idx="34196">
                  <c:v>5.3636779999999998E-6</c:v>
                </c:pt>
                <c:pt idx="34197">
                  <c:v>5.3536800000000004E-6</c:v>
                </c:pt>
                <c:pt idx="34198">
                  <c:v>5.2898800000000002E-6</c:v>
                </c:pt>
                <c:pt idx="34199">
                  <c:v>5.2951259999999998E-6</c:v>
                </c:pt>
                <c:pt idx="34200">
                  <c:v>5.3579559999999998E-6</c:v>
                </c:pt>
                <c:pt idx="34201">
                  <c:v>5.3306070000000002E-6</c:v>
                </c:pt>
                <c:pt idx="34202">
                  <c:v>5.356035E-6</c:v>
                </c:pt>
                <c:pt idx="34203">
                  <c:v>5.3103760000000002E-6</c:v>
                </c:pt>
                <c:pt idx="34204">
                  <c:v>5.2924770000000001E-6</c:v>
                </c:pt>
                <c:pt idx="34205">
                  <c:v>5.263374E-6</c:v>
                </c:pt>
                <c:pt idx="34206">
                  <c:v>5.3189619999999996E-6</c:v>
                </c:pt>
                <c:pt idx="34207">
                  <c:v>5.350561E-6</c:v>
                </c:pt>
                <c:pt idx="34208">
                  <c:v>5.335341E-6</c:v>
                </c:pt>
                <c:pt idx="34209">
                  <c:v>5.3706940000000004E-6</c:v>
                </c:pt>
                <c:pt idx="34210">
                  <c:v>5.3584659999999999E-6</c:v>
                </c:pt>
                <c:pt idx="34211">
                  <c:v>5.3694060000000004E-6</c:v>
                </c:pt>
                <c:pt idx="34212">
                  <c:v>5.4054919999999999E-6</c:v>
                </c:pt>
                <c:pt idx="34213">
                  <c:v>5.4394659999999997E-6</c:v>
                </c:pt>
                <c:pt idx="34214">
                  <c:v>5.4525659999999996E-6</c:v>
                </c:pt>
                <c:pt idx="34215">
                  <c:v>5.4182799999999997E-6</c:v>
                </c:pt>
                <c:pt idx="34216">
                  <c:v>5.3252420000000002E-6</c:v>
                </c:pt>
                <c:pt idx="34217">
                  <c:v>5.3345689999999999E-6</c:v>
                </c:pt>
                <c:pt idx="34218">
                  <c:v>5.199387E-6</c:v>
                </c:pt>
                <c:pt idx="34219">
                  <c:v>5.2512699999999996E-6</c:v>
                </c:pt>
                <c:pt idx="34220">
                  <c:v>5.3097890000000003E-6</c:v>
                </c:pt>
                <c:pt idx="34221">
                  <c:v>5.3559449999999996E-6</c:v>
                </c:pt>
                <c:pt idx="34222">
                  <c:v>5.2904100000000001E-6</c:v>
                </c:pt>
                <c:pt idx="34223">
                  <c:v>5.291811E-6</c:v>
                </c:pt>
                <c:pt idx="34224">
                  <c:v>5.2816770000000002E-6</c:v>
                </c:pt>
                <c:pt idx="34225">
                  <c:v>5.2815829999999997E-6</c:v>
                </c:pt>
                <c:pt idx="34226">
                  <c:v>5.2941590000000004E-6</c:v>
                </c:pt>
                <c:pt idx="34227">
                  <c:v>5.3153380000000004E-6</c:v>
                </c:pt>
                <c:pt idx="34228">
                  <c:v>5.3434009999999998E-6</c:v>
                </c:pt>
                <c:pt idx="34229">
                  <c:v>5.3440239999999998E-6</c:v>
                </c:pt>
                <c:pt idx="34230">
                  <c:v>5.3975590000000001E-6</c:v>
                </c:pt>
                <c:pt idx="34231">
                  <c:v>5.4001339999999999E-6</c:v>
                </c:pt>
                <c:pt idx="34232">
                  <c:v>5.3549979999999999E-6</c:v>
                </c:pt>
                <c:pt idx="34233">
                  <c:v>5.2891599999999999E-6</c:v>
                </c:pt>
                <c:pt idx="34234">
                  <c:v>5.2695960000000002E-6</c:v>
                </c:pt>
                <c:pt idx="34235">
                  <c:v>5.2611089999999999E-6</c:v>
                </c:pt>
                <c:pt idx="34236">
                  <c:v>5.3386720000000003E-6</c:v>
                </c:pt>
                <c:pt idx="34237">
                  <c:v>5.342121E-6</c:v>
                </c:pt>
                <c:pt idx="34238">
                  <c:v>5.3498430000000001E-6</c:v>
                </c:pt>
                <c:pt idx="34239">
                  <c:v>5.3116729999999998E-6</c:v>
                </c:pt>
                <c:pt idx="34240">
                  <c:v>5.3529629999999999E-6</c:v>
                </c:pt>
                <c:pt idx="34241">
                  <c:v>5.3050120000000004E-6</c:v>
                </c:pt>
                <c:pt idx="34242">
                  <c:v>5.3057139999999998E-6</c:v>
                </c:pt>
                <c:pt idx="34243">
                  <c:v>5.3070969999999997E-6</c:v>
                </c:pt>
                <c:pt idx="34244">
                  <c:v>5.3288279999999996E-6</c:v>
                </c:pt>
                <c:pt idx="34245">
                  <c:v>5.2546109999999997E-6</c:v>
                </c:pt>
                <c:pt idx="34246">
                  <c:v>5.2732910000000004E-6</c:v>
                </c:pt>
                <c:pt idx="34247">
                  <c:v>5.2925060000000003E-6</c:v>
                </c:pt>
                <c:pt idx="34248">
                  <c:v>5.2382250000000001E-6</c:v>
                </c:pt>
                <c:pt idx="34249">
                  <c:v>5.2721150000000001E-6</c:v>
                </c:pt>
                <c:pt idx="34250">
                  <c:v>5.3034790000000002E-6</c:v>
                </c:pt>
                <c:pt idx="34251">
                  <c:v>5.2933599999999997E-6</c:v>
                </c:pt>
                <c:pt idx="34252">
                  <c:v>5.3311499999999998E-6</c:v>
                </c:pt>
                <c:pt idx="34253">
                  <c:v>5.3927040000000002E-6</c:v>
                </c:pt>
                <c:pt idx="34254">
                  <c:v>5.2257970000000001E-6</c:v>
                </c:pt>
                <c:pt idx="34255">
                  <c:v>5.2448729999999999E-6</c:v>
                </c:pt>
                <c:pt idx="34256">
                  <c:v>5.1913849999999998E-6</c:v>
                </c:pt>
                <c:pt idx="34257">
                  <c:v>5.2067749999999998E-6</c:v>
                </c:pt>
                <c:pt idx="34258">
                  <c:v>5.1628970000000003E-6</c:v>
                </c:pt>
                <c:pt idx="34259">
                  <c:v>5.1591530000000003E-6</c:v>
                </c:pt>
                <c:pt idx="34260">
                  <c:v>5.2115879999999999E-6</c:v>
                </c:pt>
                <c:pt idx="34261">
                  <c:v>5.2620200000000003E-6</c:v>
                </c:pt>
                <c:pt idx="34262">
                  <c:v>5.3045749999999999E-6</c:v>
                </c:pt>
                <c:pt idx="34263">
                  <c:v>5.338299E-6</c:v>
                </c:pt>
                <c:pt idx="34264">
                  <c:v>5.239983E-6</c:v>
                </c:pt>
                <c:pt idx="34265">
                  <c:v>5.2595939999999998E-6</c:v>
                </c:pt>
                <c:pt idx="34266">
                  <c:v>5.2982759999999999E-6</c:v>
                </c:pt>
                <c:pt idx="34267">
                  <c:v>5.3114079999999999E-6</c:v>
                </c:pt>
                <c:pt idx="34268">
                  <c:v>5.3346340000000002E-6</c:v>
                </c:pt>
                <c:pt idx="34269">
                  <c:v>5.2231769999999998E-6</c:v>
                </c:pt>
                <c:pt idx="34270">
                  <c:v>5.2596859999999998E-6</c:v>
                </c:pt>
                <c:pt idx="34271">
                  <c:v>5.3048219999999998E-6</c:v>
                </c:pt>
                <c:pt idx="34272">
                  <c:v>5.2783339999999996E-6</c:v>
                </c:pt>
                <c:pt idx="34273">
                  <c:v>5.3210910000000001E-6</c:v>
                </c:pt>
                <c:pt idx="34274">
                  <c:v>5.1929370000000003E-6</c:v>
                </c:pt>
                <c:pt idx="34275">
                  <c:v>5.1388639999999999E-6</c:v>
                </c:pt>
                <c:pt idx="34276">
                  <c:v>5.1143259999999998E-6</c:v>
                </c:pt>
                <c:pt idx="34277">
                  <c:v>5.133698E-6</c:v>
                </c:pt>
                <c:pt idx="34278">
                  <c:v>5.2400730000000003E-6</c:v>
                </c:pt>
                <c:pt idx="34279">
                  <c:v>5.3823330000000004E-6</c:v>
                </c:pt>
                <c:pt idx="34280">
                  <c:v>5.4434740000000002E-6</c:v>
                </c:pt>
                <c:pt idx="34281">
                  <c:v>5.4459590000000004E-6</c:v>
                </c:pt>
                <c:pt idx="34282">
                  <c:v>5.3652059999999996E-6</c:v>
                </c:pt>
                <c:pt idx="34283">
                  <c:v>5.1990170000000004E-6</c:v>
                </c:pt>
                <c:pt idx="34284">
                  <c:v>5.1517180000000002E-6</c:v>
                </c:pt>
                <c:pt idx="34285">
                  <c:v>5.0833409999999998E-6</c:v>
                </c:pt>
                <c:pt idx="34286">
                  <c:v>5.1190499999999997E-6</c:v>
                </c:pt>
                <c:pt idx="34287">
                  <c:v>5.0605460000000001E-6</c:v>
                </c:pt>
                <c:pt idx="34288">
                  <c:v>5.0870910000000004E-6</c:v>
                </c:pt>
                <c:pt idx="34289">
                  <c:v>5.1441539999999998E-6</c:v>
                </c:pt>
                <c:pt idx="34290">
                  <c:v>5.0814570000000003E-6</c:v>
                </c:pt>
                <c:pt idx="34291">
                  <c:v>5.0407599999999998E-6</c:v>
                </c:pt>
                <c:pt idx="34292">
                  <c:v>5.0269570000000002E-6</c:v>
                </c:pt>
                <c:pt idx="34293">
                  <c:v>5.0911719999999997E-6</c:v>
                </c:pt>
                <c:pt idx="34294">
                  <c:v>5.2038759999999996E-6</c:v>
                </c:pt>
                <c:pt idx="34295">
                  <c:v>1.234178E-5</c:v>
                </c:pt>
                <c:pt idx="34296">
                  <c:v>1.5825789999999999E-5</c:v>
                </c:pt>
                <c:pt idx="34297">
                  <c:v>1.5992919999999999E-5</c:v>
                </c:pt>
                <c:pt idx="34298">
                  <c:v>1.4242760000000001E-5</c:v>
                </c:pt>
                <c:pt idx="34299">
                  <c:v>1.194471E-5</c:v>
                </c:pt>
                <c:pt idx="34300">
                  <c:v>1.0027389999999999E-5</c:v>
                </c:pt>
                <c:pt idx="34301">
                  <c:v>8.8189479999999992E-6</c:v>
                </c:pt>
                <c:pt idx="34302">
                  <c:v>8.0389000000000002E-6</c:v>
                </c:pt>
                <c:pt idx="34303">
                  <c:v>7.4327470000000002E-6</c:v>
                </c:pt>
                <c:pt idx="34304">
                  <c:v>6.9063240000000001E-6</c:v>
                </c:pt>
                <c:pt idx="34305">
                  <c:v>6.4594460000000004E-6</c:v>
                </c:pt>
                <c:pt idx="34306">
                  <c:v>6.1490729999999996E-6</c:v>
                </c:pt>
                <c:pt idx="34307">
                  <c:v>6.0193260000000004E-6</c:v>
                </c:pt>
                <c:pt idx="34308">
                  <c:v>5.9723399999999998E-6</c:v>
                </c:pt>
                <c:pt idx="34309">
                  <c:v>5.9046969999999997E-6</c:v>
                </c:pt>
                <c:pt idx="34310">
                  <c:v>5.6913850000000001E-6</c:v>
                </c:pt>
                <c:pt idx="34311">
                  <c:v>5.607535E-6</c:v>
                </c:pt>
                <c:pt idx="34312">
                  <c:v>5.5361430000000004E-6</c:v>
                </c:pt>
                <c:pt idx="34313">
                  <c:v>5.4275850000000001E-6</c:v>
                </c:pt>
                <c:pt idx="34314">
                  <c:v>5.3849849999999999E-6</c:v>
                </c:pt>
                <c:pt idx="34315">
                  <c:v>5.3580009999999996E-6</c:v>
                </c:pt>
                <c:pt idx="34316">
                  <c:v>5.3736730000000002E-6</c:v>
                </c:pt>
                <c:pt idx="34317">
                  <c:v>5.3921459999999996E-6</c:v>
                </c:pt>
                <c:pt idx="34318">
                  <c:v>5.2847259999999999E-6</c:v>
                </c:pt>
                <c:pt idx="34319">
                  <c:v>5.2472850000000004E-6</c:v>
                </c:pt>
                <c:pt idx="34320">
                  <c:v>5.2659760000000002E-6</c:v>
                </c:pt>
                <c:pt idx="34321">
                  <c:v>5.3129009999999998E-6</c:v>
                </c:pt>
                <c:pt idx="34322">
                  <c:v>5.3248729999999999E-6</c:v>
                </c:pt>
                <c:pt idx="34323">
                  <c:v>5.3326399999999998E-6</c:v>
                </c:pt>
                <c:pt idx="34324">
                  <c:v>5.199723E-6</c:v>
                </c:pt>
                <c:pt idx="34325">
                  <c:v>5.2256719999999999E-6</c:v>
                </c:pt>
                <c:pt idx="34326">
                  <c:v>5.147467E-6</c:v>
                </c:pt>
                <c:pt idx="34327">
                  <c:v>5.1738700000000002E-6</c:v>
                </c:pt>
                <c:pt idx="34328">
                  <c:v>5.1162280000000002E-6</c:v>
                </c:pt>
                <c:pt idx="34329">
                  <c:v>5.1471810000000001E-6</c:v>
                </c:pt>
                <c:pt idx="34330">
                  <c:v>5.1539830000000003E-6</c:v>
                </c:pt>
                <c:pt idx="34331">
                  <c:v>5.191124E-6</c:v>
                </c:pt>
                <c:pt idx="34332">
                  <c:v>5.1159359999999997E-6</c:v>
                </c:pt>
                <c:pt idx="34333">
                  <c:v>5.1685819999999999E-6</c:v>
                </c:pt>
                <c:pt idx="34334">
                  <c:v>5.2405689999999996E-6</c:v>
                </c:pt>
                <c:pt idx="34335">
                  <c:v>5.2678669999999997E-6</c:v>
                </c:pt>
                <c:pt idx="34336">
                  <c:v>5.2062710000000003E-6</c:v>
                </c:pt>
                <c:pt idx="34337">
                  <c:v>5.2154430000000002E-6</c:v>
                </c:pt>
                <c:pt idx="34338">
                  <c:v>5.1929440000000002E-6</c:v>
                </c:pt>
                <c:pt idx="34339">
                  <c:v>5.2565319999999996E-6</c:v>
                </c:pt>
                <c:pt idx="34340">
                  <c:v>5.3182869999999998E-6</c:v>
                </c:pt>
                <c:pt idx="34341">
                  <c:v>5.2425269999999999E-6</c:v>
                </c:pt>
                <c:pt idx="34342">
                  <c:v>5.3004839999999999E-6</c:v>
                </c:pt>
                <c:pt idx="34343">
                  <c:v>5.2100729999999998E-6</c:v>
                </c:pt>
                <c:pt idx="34344">
                  <c:v>5.2349389999999997E-6</c:v>
                </c:pt>
                <c:pt idx="34345">
                  <c:v>5.2680579999999997E-6</c:v>
                </c:pt>
                <c:pt idx="34346">
                  <c:v>5.2983020000000002E-6</c:v>
                </c:pt>
                <c:pt idx="34347">
                  <c:v>5.303931E-6</c:v>
                </c:pt>
                <c:pt idx="34348">
                  <c:v>5.3264460000000004E-6</c:v>
                </c:pt>
                <c:pt idx="34349">
                  <c:v>5.3122539999999999E-6</c:v>
                </c:pt>
                <c:pt idx="34350">
                  <c:v>5.2663400000000001E-6</c:v>
                </c:pt>
                <c:pt idx="34351">
                  <c:v>5.178084E-6</c:v>
                </c:pt>
                <c:pt idx="34352">
                  <c:v>5.2042159999999997E-6</c:v>
                </c:pt>
                <c:pt idx="34353">
                  <c:v>5.0696889999999998E-6</c:v>
                </c:pt>
                <c:pt idx="34354">
                  <c:v>5.046557E-6</c:v>
                </c:pt>
                <c:pt idx="34355">
                  <c:v>5.0663360000000002E-6</c:v>
                </c:pt>
                <c:pt idx="34356">
                  <c:v>5.0783969999999997E-6</c:v>
                </c:pt>
                <c:pt idx="34357">
                  <c:v>5.124929E-6</c:v>
                </c:pt>
                <c:pt idx="34358">
                  <c:v>5.1325829999999999E-6</c:v>
                </c:pt>
                <c:pt idx="34359">
                  <c:v>5.1900229999999999E-6</c:v>
                </c:pt>
                <c:pt idx="34360">
                  <c:v>5.1674809999999998E-6</c:v>
                </c:pt>
                <c:pt idx="34361">
                  <c:v>5.2165449999999997E-6</c:v>
                </c:pt>
                <c:pt idx="34362">
                  <c:v>5.1829930000000002E-6</c:v>
                </c:pt>
                <c:pt idx="34363">
                  <c:v>5.1849519999999999E-6</c:v>
                </c:pt>
                <c:pt idx="34364">
                  <c:v>5.2144630000000003E-6</c:v>
                </c:pt>
                <c:pt idx="34365">
                  <c:v>5.2158379999999999E-6</c:v>
                </c:pt>
                <c:pt idx="34366">
                  <c:v>5.1402189999999998E-6</c:v>
                </c:pt>
                <c:pt idx="34367">
                  <c:v>5.1691670000000001E-6</c:v>
                </c:pt>
                <c:pt idx="34368">
                  <c:v>5.2233079999999998E-6</c:v>
                </c:pt>
                <c:pt idx="34369">
                  <c:v>5.2609629999999997E-6</c:v>
                </c:pt>
                <c:pt idx="34370">
                  <c:v>5.2722680000000003E-6</c:v>
                </c:pt>
                <c:pt idx="34371">
                  <c:v>5.204313E-6</c:v>
                </c:pt>
                <c:pt idx="34372">
                  <c:v>5.2223879999999998E-6</c:v>
                </c:pt>
                <c:pt idx="34373">
                  <c:v>5.2498990000000001E-6</c:v>
                </c:pt>
                <c:pt idx="34374">
                  <c:v>5.2764199999999997E-6</c:v>
                </c:pt>
                <c:pt idx="34375">
                  <c:v>5.319544E-6</c:v>
                </c:pt>
                <c:pt idx="34376">
                  <c:v>5.1653250000000004E-6</c:v>
                </c:pt>
                <c:pt idx="34377">
                  <c:v>5.1045370000000004E-6</c:v>
                </c:pt>
                <c:pt idx="34378">
                  <c:v>5.1140380000000003E-6</c:v>
                </c:pt>
                <c:pt idx="34379">
                  <c:v>5.0951770000000004E-6</c:v>
                </c:pt>
                <c:pt idx="34380">
                  <c:v>5.171304E-6</c:v>
                </c:pt>
                <c:pt idx="34381">
                  <c:v>5.1272839999999996E-6</c:v>
                </c:pt>
                <c:pt idx="34382">
                  <c:v>5.2110489999999996E-6</c:v>
                </c:pt>
                <c:pt idx="34383">
                  <c:v>5.2351710000000001E-6</c:v>
                </c:pt>
                <c:pt idx="34384">
                  <c:v>5.2600450000000002E-6</c:v>
                </c:pt>
                <c:pt idx="34385">
                  <c:v>5.2167539999999998E-6</c:v>
                </c:pt>
                <c:pt idx="34386">
                  <c:v>5.0723300000000001E-6</c:v>
                </c:pt>
                <c:pt idx="34387">
                  <c:v>5.0422660000000003E-6</c:v>
                </c:pt>
                <c:pt idx="34388">
                  <c:v>5.0434239999999997E-6</c:v>
                </c:pt>
                <c:pt idx="34389">
                  <c:v>5.0715800000000002E-6</c:v>
                </c:pt>
                <c:pt idx="34390">
                  <c:v>4.9861249999999996E-6</c:v>
                </c:pt>
                <c:pt idx="34391">
                  <c:v>4.9943190000000001E-6</c:v>
                </c:pt>
                <c:pt idx="34392">
                  <c:v>5.0286609999999998E-6</c:v>
                </c:pt>
                <c:pt idx="34393">
                  <c:v>5.0983729999999996E-6</c:v>
                </c:pt>
                <c:pt idx="34394">
                  <c:v>5.1001550000000001E-6</c:v>
                </c:pt>
                <c:pt idx="34395">
                  <c:v>5.1244170000000003E-6</c:v>
                </c:pt>
                <c:pt idx="34396">
                  <c:v>4.9699340000000001E-6</c:v>
                </c:pt>
                <c:pt idx="34397">
                  <c:v>4.9536999999999997E-6</c:v>
                </c:pt>
                <c:pt idx="34398">
                  <c:v>4.998544E-6</c:v>
                </c:pt>
                <c:pt idx="34399">
                  <c:v>5.038963E-6</c:v>
                </c:pt>
                <c:pt idx="34400">
                  <c:v>4.9491489999999996E-6</c:v>
                </c:pt>
                <c:pt idx="34401">
                  <c:v>4.9804669999999997E-6</c:v>
                </c:pt>
                <c:pt idx="34402">
                  <c:v>4.9859080000000002E-6</c:v>
                </c:pt>
                <c:pt idx="34403">
                  <c:v>5.05051E-6</c:v>
                </c:pt>
                <c:pt idx="34404">
                  <c:v>5.0982809999999996E-6</c:v>
                </c:pt>
                <c:pt idx="34405">
                  <c:v>5.0201200000000001E-6</c:v>
                </c:pt>
                <c:pt idx="34406">
                  <c:v>5.1533990000000003E-6</c:v>
                </c:pt>
                <c:pt idx="34407">
                  <c:v>5.1640930000000003E-6</c:v>
                </c:pt>
                <c:pt idx="34408">
                  <c:v>5.1849360000000003E-6</c:v>
                </c:pt>
                <c:pt idx="34409">
                  <c:v>5.2264310000000003E-6</c:v>
                </c:pt>
                <c:pt idx="34410">
                  <c:v>5.1099839999999998E-6</c:v>
                </c:pt>
                <c:pt idx="34411">
                  <c:v>5.1542539999999999E-6</c:v>
                </c:pt>
                <c:pt idx="34412">
                  <c:v>5.135039E-6</c:v>
                </c:pt>
                <c:pt idx="34413">
                  <c:v>5.0343740000000002E-6</c:v>
                </c:pt>
                <c:pt idx="34414">
                  <c:v>4.9882690000000004E-6</c:v>
                </c:pt>
                <c:pt idx="34415">
                  <c:v>5.0103769999999999E-6</c:v>
                </c:pt>
                <c:pt idx="34416">
                  <c:v>5.0638090000000002E-6</c:v>
                </c:pt>
                <c:pt idx="34417">
                  <c:v>5.0935020000000001E-6</c:v>
                </c:pt>
                <c:pt idx="34418">
                  <c:v>5.1434650000000001E-6</c:v>
                </c:pt>
                <c:pt idx="34419">
                  <c:v>5.0858289999999998E-6</c:v>
                </c:pt>
                <c:pt idx="34420">
                  <c:v>5.0808690000000001E-6</c:v>
                </c:pt>
                <c:pt idx="34421">
                  <c:v>5.0913879999999997E-6</c:v>
                </c:pt>
                <c:pt idx="34422">
                  <c:v>5.0469489999999998E-6</c:v>
                </c:pt>
                <c:pt idx="34423">
                  <c:v>5.1258040000000002E-6</c:v>
                </c:pt>
                <c:pt idx="34424">
                  <c:v>5.0726210000000003E-6</c:v>
                </c:pt>
                <c:pt idx="34425">
                  <c:v>5.1475390000000003E-6</c:v>
                </c:pt>
                <c:pt idx="34426">
                  <c:v>5.0935509999999999E-6</c:v>
                </c:pt>
                <c:pt idx="34427">
                  <c:v>5.1598909999999999E-6</c:v>
                </c:pt>
                <c:pt idx="34428">
                  <c:v>5.1784780000000003E-6</c:v>
                </c:pt>
                <c:pt idx="34429">
                  <c:v>5.2337700000000002E-6</c:v>
                </c:pt>
                <c:pt idx="34430">
                  <c:v>5.152952E-6</c:v>
                </c:pt>
                <c:pt idx="34431">
                  <c:v>5.1422679999999998E-6</c:v>
                </c:pt>
                <c:pt idx="34432">
                  <c:v>5.0166369999999999E-6</c:v>
                </c:pt>
                <c:pt idx="34433">
                  <c:v>5.0425070000000004E-6</c:v>
                </c:pt>
                <c:pt idx="34434">
                  <c:v>5.0897319999999998E-6</c:v>
                </c:pt>
                <c:pt idx="34435">
                  <c:v>5.0667470000000004E-6</c:v>
                </c:pt>
                <c:pt idx="34436">
                  <c:v>5.1241650000000001E-6</c:v>
                </c:pt>
                <c:pt idx="34437">
                  <c:v>5.0856449999999998E-6</c:v>
                </c:pt>
                <c:pt idx="34438">
                  <c:v>5.0458229999999996E-6</c:v>
                </c:pt>
                <c:pt idx="34439">
                  <c:v>5.0506460000000004E-6</c:v>
                </c:pt>
                <c:pt idx="34440">
                  <c:v>5.0316810000000001E-6</c:v>
                </c:pt>
                <c:pt idx="34441">
                  <c:v>5.0714170000000001E-6</c:v>
                </c:pt>
                <c:pt idx="34442">
                  <c:v>5.0585330000000002E-6</c:v>
                </c:pt>
                <c:pt idx="34443">
                  <c:v>5.1044200000000003E-6</c:v>
                </c:pt>
                <c:pt idx="34444">
                  <c:v>5.0604540000000001E-6</c:v>
                </c:pt>
                <c:pt idx="34445">
                  <c:v>5.1235649999999996E-6</c:v>
                </c:pt>
                <c:pt idx="34446">
                  <c:v>5.1435529999999999E-6</c:v>
                </c:pt>
                <c:pt idx="34447">
                  <c:v>5.1777999999999998E-6</c:v>
                </c:pt>
                <c:pt idx="34448">
                  <c:v>5.1603130000000001E-6</c:v>
                </c:pt>
                <c:pt idx="34449">
                  <c:v>5.0736900000000004E-6</c:v>
                </c:pt>
                <c:pt idx="34450">
                  <c:v>5.1279590000000002E-6</c:v>
                </c:pt>
                <c:pt idx="34451">
                  <c:v>5.1474169999999999E-6</c:v>
                </c:pt>
                <c:pt idx="34452">
                  <c:v>5.0836010000000002E-6</c:v>
                </c:pt>
                <c:pt idx="34453">
                  <c:v>5.0154110000000004E-6</c:v>
                </c:pt>
                <c:pt idx="34454">
                  <c:v>5.0452560000000003E-6</c:v>
                </c:pt>
                <c:pt idx="34455">
                  <c:v>5.0826310000000001E-6</c:v>
                </c:pt>
                <c:pt idx="34456">
                  <c:v>5.1086039999999998E-6</c:v>
                </c:pt>
                <c:pt idx="34457">
                  <c:v>5.1209819999999997E-6</c:v>
                </c:pt>
                <c:pt idx="34458">
                  <c:v>4.978228E-6</c:v>
                </c:pt>
                <c:pt idx="34459">
                  <c:v>4.9443149999999996E-6</c:v>
                </c:pt>
                <c:pt idx="34460">
                  <c:v>4.9270590000000002E-6</c:v>
                </c:pt>
                <c:pt idx="34461">
                  <c:v>4.9568060000000003E-6</c:v>
                </c:pt>
                <c:pt idx="34462">
                  <c:v>4.9942170000000002E-6</c:v>
                </c:pt>
                <c:pt idx="34463">
                  <c:v>4.9857910000000002E-6</c:v>
                </c:pt>
                <c:pt idx="34464">
                  <c:v>5.0525170000000002E-6</c:v>
                </c:pt>
                <c:pt idx="34465">
                  <c:v>5.0317380000000002E-6</c:v>
                </c:pt>
                <c:pt idx="34466">
                  <c:v>5.0157409999999998E-6</c:v>
                </c:pt>
                <c:pt idx="34467">
                  <c:v>5.0504500000000001E-6</c:v>
                </c:pt>
                <c:pt idx="34468">
                  <c:v>5.0990309999999996E-6</c:v>
                </c:pt>
                <c:pt idx="34469">
                  <c:v>5.0992469999999996E-6</c:v>
                </c:pt>
                <c:pt idx="34470">
                  <c:v>5.0967130000000004E-6</c:v>
                </c:pt>
                <c:pt idx="34471">
                  <c:v>5.0773529999999996E-6</c:v>
                </c:pt>
                <c:pt idx="34472">
                  <c:v>5.0628790000000003E-6</c:v>
                </c:pt>
                <c:pt idx="34473">
                  <c:v>5.0977590000000001E-6</c:v>
                </c:pt>
                <c:pt idx="34474">
                  <c:v>5.1304710000000001E-6</c:v>
                </c:pt>
                <c:pt idx="34475">
                  <c:v>5.0507200000000003E-6</c:v>
                </c:pt>
                <c:pt idx="34476">
                  <c:v>4.9593759999999997E-6</c:v>
                </c:pt>
                <c:pt idx="34477">
                  <c:v>4.9500229999999996E-6</c:v>
                </c:pt>
                <c:pt idx="34478">
                  <c:v>5.0390469999999998E-6</c:v>
                </c:pt>
                <c:pt idx="34479">
                  <c:v>5.0993270000000001E-6</c:v>
                </c:pt>
                <c:pt idx="34480">
                  <c:v>5.0926869999999998E-6</c:v>
                </c:pt>
                <c:pt idx="34481">
                  <c:v>5.1343390000000001E-6</c:v>
                </c:pt>
                <c:pt idx="34482">
                  <c:v>5.052067E-6</c:v>
                </c:pt>
                <c:pt idx="34483">
                  <c:v>5.0237559999999997E-6</c:v>
                </c:pt>
                <c:pt idx="34484">
                  <c:v>5.0606100000000002E-6</c:v>
                </c:pt>
                <c:pt idx="34485">
                  <c:v>5.0684410000000001E-6</c:v>
                </c:pt>
                <c:pt idx="34486">
                  <c:v>4.9715840000000004E-6</c:v>
                </c:pt>
                <c:pt idx="34487">
                  <c:v>5.0165689999999997E-6</c:v>
                </c:pt>
                <c:pt idx="34488">
                  <c:v>5.0195729999999997E-6</c:v>
                </c:pt>
                <c:pt idx="34489">
                  <c:v>5.0332229999999999E-6</c:v>
                </c:pt>
                <c:pt idx="34490">
                  <c:v>4.9794049999999996E-6</c:v>
                </c:pt>
                <c:pt idx="34491">
                  <c:v>4.922989E-6</c:v>
                </c:pt>
                <c:pt idx="34492">
                  <c:v>4.9370670000000003E-6</c:v>
                </c:pt>
                <c:pt idx="34493">
                  <c:v>5.0097249999999997E-6</c:v>
                </c:pt>
                <c:pt idx="34494">
                  <c:v>5.0166920000000004E-6</c:v>
                </c:pt>
                <c:pt idx="34495">
                  <c:v>4.9291860000000002E-6</c:v>
                </c:pt>
                <c:pt idx="34496">
                  <c:v>4.912263E-6</c:v>
                </c:pt>
                <c:pt idx="34497">
                  <c:v>4.9215259999999997E-6</c:v>
                </c:pt>
                <c:pt idx="34498">
                  <c:v>4.9222699999999999E-6</c:v>
                </c:pt>
                <c:pt idx="34499">
                  <c:v>4.9666500000000001E-6</c:v>
                </c:pt>
                <c:pt idx="34500">
                  <c:v>5.0783400000000004E-6</c:v>
                </c:pt>
                <c:pt idx="34501">
                  <c:v>5.1225170000000003E-6</c:v>
                </c:pt>
                <c:pt idx="34502">
                  <c:v>5.1087169999999997E-6</c:v>
                </c:pt>
                <c:pt idx="34503">
                  <c:v>5.0394399999999998E-6</c:v>
                </c:pt>
                <c:pt idx="34504">
                  <c:v>5.0556920000000003E-6</c:v>
                </c:pt>
                <c:pt idx="34505">
                  <c:v>4.9915539999999998E-6</c:v>
                </c:pt>
                <c:pt idx="34506">
                  <c:v>4.961515E-6</c:v>
                </c:pt>
                <c:pt idx="34507">
                  <c:v>4.9053890000000004E-6</c:v>
                </c:pt>
                <c:pt idx="34508">
                  <c:v>4.9310699999999997E-6</c:v>
                </c:pt>
                <c:pt idx="34509">
                  <c:v>4.9733960000000004E-6</c:v>
                </c:pt>
                <c:pt idx="34510">
                  <c:v>5.0329669999999996E-6</c:v>
                </c:pt>
                <c:pt idx="34511">
                  <c:v>5.0424490000000001E-6</c:v>
                </c:pt>
                <c:pt idx="34512">
                  <c:v>5.1045580000000003E-6</c:v>
                </c:pt>
                <c:pt idx="34513">
                  <c:v>5.0944249999999999E-6</c:v>
                </c:pt>
                <c:pt idx="34514">
                  <c:v>5.0064390000000001E-6</c:v>
                </c:pt>
                <c:pt idx="34515">
                  <c:v>4.9350070000000002E-6</c:v>
                </c:pt>
                <c:pt idx="34516">
                  <c:v>4.8949530000000003E-6</c:v>
                </c:pt>
                <c:pt idx="34517">
                  <c:v>4.9353680000000002E-6</c:v>
                </c:pt>
                <c:pt idx="34518">
                  <c:v>4.9786559999999999E-6</c:v>
                </c:pt>
                <c:pt idx="34519">
                  <c:v>4.9121879999999998E-6</c:v>
                </c:pt>
                <c:pt idx="34520">
                  <c:v>4.9387669999999998E-6</c:v>
                </c:pt>
                <c:pt idx="34521">
                  <c:v>4.9395080000000001E-6</c:v>
                </c:pt>
                <c:pt idx="34522">
                  <c:v>4.970556E-6</c:v>
                </c:pt>
                <c:pt idx="34523">
                  <c:v>5.0069710000000003E-6</c:v>
                </c:pt>
                <c:pt idx="34524">
                  <c:v>5.0093730000000002E-6</c:v>
                </c:pt>
                <c:pt idx="34525">
                  <c:v>4.8766479999999997E-6</c:v>
                </c:pt>
                <c:pt idx="34526">
                  <c:v>4.891696E-6</c:v>
                </c:pt>
                <c:pt idx="34527">
                  <c:v>4.912072E-6</c:v>
                </c:pt>
                <c:pt idx="34528">
                  <c:v>4.9107789999999997E-6</c:v>
                </c:pt>
                <c:pt idx="34529">
                  <c:v>4.8790600000000002E-6</c:v>
                </c:pt>
                <c:pt idx="34530">
                  <c:v>4.8298750000000001E-6</c:v>
                </c:pt>
                <c:pt idx="34531">
                  <c:v>4.8566609999999996E-6</c:v>
                </c:pt>
                <c:pt idx="34532">
                  <c:v>4.8000359999999999E-6</c:v>
                </c:pt>
                <c:pt idx="34533">
                  <c:v>4.792138E-6</c:v>
                </c:pt>
                <c:pt idx="34534">
                  <c:v>4.8970400000000001E-6</c:v>
                </c:pt>
                <c:pt idx="34535">
                  <c:v>4.9617320000000003E-6</c:v>
                </c:pt>
                <c:pt idx="34536">
                  <c:v>4.949862E-6</c:v>
                </c:pt>
                <c:pt idx="34537">
                  <c:v>4.9543360000000003E-6</c:v>
                </c:pt>
                <c:pt idx="34538">
                  <c:v>4.8835360000000001E-6</c:v>
                </c:pt>
                <c:pt idx="34539">
                  <c:v>4.9307129999999998E-6</c:v>
                </c:pt>
                <c:pt idx="34540">
                  <c:v>4.985992E-6</c:v>
                </c:pt>
                <c:pt idx="34541">
                  <c:v>4.9919329999999999E-6</c:v>
                </c:pt>
                <c:pt idx="34542">
                  <c:v>4.8745109999999998E-6</c:v>
                </c:pt>
                <c:pt idx="34543">
                  <c:v>4.9144069999999999E-6</c:v>
                </c:pt>
                <c:pt idx="34544">
                  <c:v>4.9253120000000004E-6</c:v>
                </c:pt>
                <c:pt idx="34545">
                  <c:v>4.9705409999999997E-6</c:v>
                </c:pt>
                <c:pt idx="34546">
                  <c:v>4.9754989999999998E-6</c:v>
                </c:pt>
                <c:pt idx="34547">
                  <c:v>4.8811870000000002E-6</c:v>
                </c:pt>
                <c:pt idx="34548">
                  <c:v>4.9124200000000003E-6</c:v>
                </c:pt>
                <c:pt idx="34549">
                  <c:v>4.9359620000000001E-6</c:v>
                </c:pt>
                <c:pt idx="34550">
                  <c:v>4.9775649999999997E-6</c:v>
                </c:pt>
                <c:pt idx="34551">
                  <c:v>4.9497140000000002E-6</c:v>
                </c:pt>
                <c:pt idx="34552">
                  <c:v>4.9515659999999996E-6</c:v>
                </c:pt>
                <c:pt idx="34553">
                  <c:v>5.0021190000000002E-6</c:v>
                </c:pt>
                <c:pt idx="34554">
                  <c:v>5.0321690000000001E-6</c:v>
                </c:pt>
                <c:pt idx="34555">
                  <c:v>4.9290039999999998E-6</c:v>
                </c:pt>
                <c:pt idx="34556">
                  <c:v>4.9683219999999997E-6</c:v>
                </c:pt>
                <c:pt idx="34557">
                  <c:v>5.0063730000000004E-6</c:v>
                </c:pt>
                <c:pt idx="34558">
                  <c:v>4.9840290000000002E-6</c:v>
                </c:pt>
                <c:pt idx="34559">
                  <c:v>5.0023969999999999E-6</c:v>
                </c:pt>
                <c:pt idx="34560">
                  <c:v>5.0430349999999997E-6</c:v>
                </c:pt>
                <c:pt idx="34561">
                  <c:v>4.9518830000000001E-6</c:v>
                </c:pt>
                <c:pt idx="34562">
                  <c:v>4.939306E-6</c:v>
                </c:pt>
                <c:pt idx="34563">
                  <c:v>5.0085910000000002E-6</c:v>
                </c:pt>
                <c:pt idx="34564">
                  <c:v>5.0216310000000001E-6</c:v>
                </c:pt>
                <c:pt idx="34565">
                  <c:v>4.9686850000000002E-6</c:v>
                </c:pt>
                <c:pt idx="34566">
                  <c:v>4.9499309999999996E-6</c:v>
                </c:pt>
                <c:pt idx="34567">
                  <c:v>4.829843E-6</c:v>
                </c:pt>
                <c:pt idx="34568">
                  <c:v>4.8592619999999996E-6</c:v>
                </c:pt>
                <c:pt idx="34569">
                  <c:v>4.8633490000000004E-6</c:v>
                </c:pt>
                <c:pt idx="34570">
                  <c:v>4.9255060000000003E-6</c:v>
                </c:pt>
                <c:pt idx="34571">
                  <c:v>4.982956E-6</c:v>
                </c:pt>
                <c:pt idx="34572">
                  <c:v>4.9246040000000004E-6</c:v>
                </c:pt>
                <c:pt idx="34573">
                  <c:v>4.9717390000000002E-6</c:v>
                </c:pt>
                <c:pt idx="34574">
                  <c:v>5.027455E-6</c:v>
                </c:pt>
                <c:pt idx="34575">
                  <c:v>5.0172169999999998E-6</c:v>
                </c:pt>
                <c:pt idx="34576">
                  <c:v>4.960637E-6</c:v>
                </c:pt>
                <c:pt idx="34577">
                  <c:v>4.9557559999999997E-6</c:v>
                </c:pt>
                <c:pt idx="34578">
                  <c:v>4.9084509999999998E-6</c:v>
                </c:pt>
                <c:pt idx="34579">
                  <c:v>4.9485479999999998E-6</c:v>
                </c:pt>
                <c:pt idx="34580">
                  <c:v>4.8883689999999999E-6</c:v>
                </c:pt>
                <c:pt idx="34581">
                  <c:v>4.9118600000000001E-6</c:v>
                </c:pt>
                <c:pt idx="34582">
                  <c:v>4.9610719999999999E-6</c:v>
                </c:pt>
                <c:pt idx="34583">
                  <c:v>4.9858249999999998E-6</c:v>
                </c:pt>
                <c:pt idx="34584">
                  <c:v>5.004726E-6</c:v>
                </c:pt>
                <c:pt idx="34585">
                  <c:v>4.9042740000000003E-6</c:v>
                </c:pt>
                <c:pt idx="34586">
                  <c:v>4.9112370000000001E-6</c:v>
                </c:pt>
                <c:pt idx="34587">
                  <c:v>4.9065530000000004E-6</c:v>
                </c:pt>
                <c:pt idx="34588">
                  <c:v>4.9528070000000002E-6</c:v>
                </c:pt>
                <c:pt idx="34589">
                  <c:v>4.9883750000000003E-6</c:v>
                </c:pt>
                <c:pt idx="34590">
                  <c:v>4.9204899999999999E-6</c:v>
                </c:pt>
                <c:pt idx="34591">
                  <c:v>5.0186160000000001E-6</c:v>
                </c:pt>
                <c:pt idx="34592">
                  <c:v>5.0676859999999998E-6</c:v>
                </c:pt>
                <c:pt idx="34593">
                  <c:v>5.1140209999999996E-6</c:v>
                </c:pt>
                <c:pt idx="34594">
                  <c:v>5.1305869999999999E-6</c:v>
                </c:pt>
                <c:pt idx="34595">
                  <c:v>5.1389540000000003E-6</c:v>
                </c:pt>
                <c:pt idx="34596">
                  <c:v>5.1218139999999998E-6</c:v>
                </c:pt>
                <c:pt idx="34597">
                  <c:v>5.0197639999999996E-6</c:v>
                </c:pt>
                <c:pt idx="34598">
                  <c:v>5.0098190000000002E-6</c:v>
                </c:pt>
                <c:pt idx="34599">
                  <c:v>4.9823079999999999E-6</c:v>
                </c:pt>
                <c:pt idx="34600">
                  <c:v>4.8930130000000001E-6</c:v>
                </c:pt>
                <c:pt idx="34601">
                  <c:v>4.9592669999999998E-6</c:v>
                </c:pt>
                <c:pt idx="34602">
                  <c:v>5.005685E-6</c:v>
                </c:pt>
                <c:pt idx="34603">
                  <c:v>4.9415780000000001E-6</c:v>
                </c:pt>
                <c:pt idx="34604">
                  <c:v>5.00037E-6</c:v>
                </c:pt>
                <c:pt idx="34605">
                  <c:v>4.9968670000000001E-6</c:v>
                </c:pt>
                <c:pt idx="34606">
                  <c:v>5.0426510000000001E-6</c:v>
                </c:pt>
                <c:pt idx="34607">
                  <c:v>5.039179E-6</c:v>
                </c:pt>
                <c:pt idx="34608">
                  <c:v>5.0300479999999998E-6</c:v>
                </c:pt>
                <c:pt idx="34609">
                  <c:v>4.9848339999999998E-6</c:v>
                </c:pt>
                <c:pt idx="34610">
                  <c:v>4.9753679999999998E-6</c:v>
                </c:pt>
                <c:pt idx="34611">
                  <c:v>5.0368870000000003E-6</c:v>
                </c:pt>
                <c:pt idx="34612">
                  <c:v>5.046426E-6</c:v>
                </c:pt>
                <c:pt idx="34613">
                  <c:v>4.9210309999999998E-6</c:v>
                </c:pt>
                <c:pt idx="34614">
                  <c:v>4.9535089999999997E-6</c:v>
                </c:pt>
                <c:pt idx="34615">
                  <c:v>4.9301270000000001E-6</c:v>
                </c:pt>
                <c:pt idx="34616">
                  <c:v>4.8200140000000004E-6</c:v>
                </c:pt>
                <c:pt idx="34617">
                  <c:v>4.8472120000000003E-6</c:v>
                </c:pt>
                <c:pt idx="34618">
                  <c:v>4.8904520000000004E-6</c:v>
                </c:pt>
                <c:pt idx="34619">
                  <c:v>4.9467049999999999E-6</c:v>
                </c:pt>
                <c:pt idx="34620">
                  <c:v>4.908834E-6</c:v>
                </c:pt>
                <c:pt idx="34621">
                  <c:v>4.914404E-6</c:v>
                </c:pt>
                <c:pt idx="34622">
                  <c:v>4.9550909999999998E-6</c:v>
                </c:pt>
                <c:pt idx="34623">
                  <c:v>4.9587870000000001E-6</c:v>
                </c:pt>
                <c:pt idx="34624">
                  <c:v>4.8776139999999996E-6</c:v>
                </c:pt>
                <c:pt idx="34625">
                  <c:v>4.8885940000000003E-6</c:v>
                </c:pt>
                <c:pt idx="34626">
                  <c:v>4.8352379999999997E-6</c:v>
                </c:pt>
                <c:pt idx="34627">
                  <c:v>4.8688449999999996E-6</c:v>
                </c:pt>
                <c:pt idx="34628">
                  <c:v>4.8749539999999999E-6</c:v>
                </c:pt>
                <c:pt idx="34629">
                  <c:v>4.8796590000000004E-6</c:v>
                </c:pt>
                <c:pt idx="34630">
                  <c:v>4.8247069999999997E-6</c:v>
                </c:pt>
                <c:pt idx="34631">
                  <c:v>4.8268509999999996E-6</c:v>
                </c:pt>
                <c:pt idx="34632">
                  <c:v>4.8520490000000002E-6</c:v>
                </c:pt>
                <c:pt idx="34633">
                  <c:v>4.8855589999999998E-6</c:v>
                </c:pt>
                <c:pt idx="34634">
                  <c:v>4.8208760000000001E-6</c:v>
                </c:pt>
                <c:pt idx="34635">
                  <c:v>4.8462670000000002E-6</c:v>
                </c:pt>
                <c:pt idx="34636">
                  <c:v>4.8922399999999998E-6</c:v>
                </c:pt>
                <c:pt idx="34637">
                  <c:v>4.8867719999999996E-6</c:v>
                </c:pt>
                <c:pt idx="34638">
                  <c:v>4.8107329999999998E-6</c:v>
                </c:pt>
                <c:pt idx="34639">
                  <c:v>4.8193749999999999E-6</c:v>
                </c:pt>
                <c:pt idx="34640">
                  <c:v>4.8063260000000003E-6</c:v>
                </c:pt>
                <c:pt idx="34641">
                  <c:v>4.8532600000000004E-6</c:v>
                </c:pt>
                <c:pt idx="34642">
                  <c:v>4.9355329999999999E-6</c:v>
                </c:pt>
                <c:pt idx="34643">
                  <c:v>4.9692020000000003E-6</c:v>
                </c:pt>
                <c:pt idx="34644">
                  <c:v>5.013969E-6</c:v>
                </c:pt>
                <c:pt idx="34645">
                  <c:v>4.9012660000000003E-6</c:v>
                </c:pt>
                <c:pt idx="34646">
                  <c:v>4.9424889999999996E-6</c:v>
                </c:pt>
                <c:pt idx="34647">
                  <c:v>4.9338339999999998E-6</c:v>
                </c:pt>
                <c:pt idx="34648">
                  <c:v>4.8739E-6</c:v>
                </c:pt>
                <c:pt idx="34649">
                  <c:v>4.9185630000000003E-6</c:v>
                </c:pt>
                <c:pt idx="34650">
                  <c:v>5.0128300000000001E-6</c:v>
                </c:pt>
                <c:pt idx="34651">
                  <c:v>4.9567579999999998E-6</c:v>
                </c:pt>
                <c:pt idx="34652">
                  <c:v>4.9907119999999998E-6</c:v>
                </c:pt>
                <c:pt idx="34653">
                  <c:v>4.9816919999999999E-6</c:v>
                </c:pt>
                <c:pt idx="34654">
                  <c:v>4.8852339999999999E-6</c:v>
                </c:pt>
                <c:pt idx="34655">
                  <c:v>4.9194470000000001E-6</c:v>
                </c:pt>
                <c:pt idx="34656">
                  <c:v>4.955368E-6</c:v>
                </c:pt>
                <c:pt idx="34657">
                  <c:v>5.0057129999999999E-6</c:v>
                </c:pt>
                <c:pt idx="34658">
                  <c:v>4.9185569999999997E-6</c:v>
                </c:pt>
                <c:pt idx="34659">
                  <c:v>4.9336599999999996E-6</c:v>
                </c:pt>
                <c:pt idx="34660">
                  <c:v>4.984941E-6</c:v>
                </c:pt>
                <c:pt idx="34661">
                  <c:v>4.9840089999999997E-6</c:v>
                </c:pt>
                <c:pt idx="34662">
                  <c:v>4.8976560000000002E-6</c:v>
                </c:pt>
                <c:pt idx="34663">
                  <c:v>4.9381479999999998E-6</c:v>
                </c:pt>
                <c:pt idx="34664">
                  <c:v>5.0006869999999997E-6</c:v>
                </c:pt>
                <c:pt idx="34665">
                  <c:v>5.0160269999999996E-6</c:v>
                </c:pt>
                <c:pt idx="34666">
                  <c:v>4.9356569999999999E-6</c:v>
                </c:pt>
                <c:pt idx="34667">
                  <c:v>4.8703039999999999E-6</c:v>
                </c:pt>
                <c:pt idx="34668">
                  <c:v>4.8724470000000004E-6</c:v>
                </c:pt>
                <c:pt idx="34669">
                  <c:v>4.8224949999999996E-6</c:v>
                </c:pt>
                <c:pt idx="34670">
                  <c:v>4.8829819999999996E-6</c:v>
                </c:pt>
                <c:pt idx="34671">
                  <c:v>4.9251109999999997E-6</c:v>
                </c:pt>
                <c:pt idx="34672">
                  <c:v>4.897305E-6</c:v>
                </c:pt>
                <c:pt idx="34673">
                  <c:v>4.9501149999999996E-6</c:v>
                </c:pt>
                <c:pt idx="34674">
                  <c:v>4.9776520000000002E-6</c:v>
                </c:pt>
                <c:pt idx="34675">
                  <c:v>4.8893930000000002E-6</c:v>
                </c:pt>
                <c:pt idx="34676">
                  <c:v>4.9472489999999997E-6</c:v>
                </c:pt>
                <c:pt idx="34677">
                  <c:v>4.9646139999999998E-6</c:v>
                </c:pt>
                <c:pt idx="34678">
                  <c:v>4.8863869999999998E-6</c:v>
                </c:pt>
                <c:pt idx="34679">
                  <c:v>4.8851199999999997E-6</c:v>
                </c:pt>
                <c:pt idx="34680">
                  <c:v>4.9262390000000004E-6</c:v>
                </c:pt>
                <c:pt idx="34681">
                  <c:v>4.977892E-6</c:v>
                </c:pt>
                <c:pt idx="34682">
                  <c:v>4.9631930000000002E-6</c:v>
                </c:pt>
                <c:pt idx="34683">
                  <c:v>4.9994349999999998E-6</c:v>
                </c:pt>
                <c:pt idx="34684">
                  <c:v>5.0120350000000004E-6</c:v>
                </c:pt>
                <c:pt idx="34685">
                  <c:v>5.0128069999999997E-6</c:v>
                </c:pt>
                <c:pt idx="34686">
                  <c:v>4.9411760000000004E-6</c:v>
                </c:pt>
                <c:pt idx="34687">
                  <c:v>4.9066559999999996E-6</c:v>
                </c:pt>
                <c:pt idx="34688">
                  <c:v>4.8415379999999999E-6</c:v>
                </c:pt>
                <c:pt idx="34689">
                  <c:v>4.8589320000000002E-6</c:v>
                </c:pt>
                <c:pt idx="34690">
                  <c:v>4.8422180000000001E-6</c:v>
                </c:pt>
                <c:pt idx="34691">
                  <c:v>4.7953779999999997E-6</c:v>
                </c:pt>
                <c:pt idx="34692">
                  <c:v>4.8351880000000004E-6</c:v>
                </c:pt>
                <c:pt idx="34693">
                  <c:v>4.8473259999999996E-6</c:v>
                </c:pt>
                <c:pt idx="34694">
                  <c:v>4.8134429999999996E-6</c:v>
                </c:pt>
                <c:pt idx="34695">
                  <c:v>4.792046E-6</c:v>
                </c:pt>
                <c:pt idx="34696">
                  <c:v>4.877173E-6</c:v>
                </c:pt>
                <c:pt idx="34697">
                  <c:v>4.9294989999999997E-6</c:v>
                </c:pt>
                <c:pt idx="34698">
                  <c:v>4.8514909999999996E-6</c:v>
                </c:pt>
                <c:pt idx="34699">
                  <c:v>4.8704239999999998E-6</c:v>
                </c:pt>
                <c:pt idx="34700">
                  <c:v>4.8033549999999999E-6</c:v>
                </c:pt>
                <c:pt idx="34701">
                  <c:v>4.8374490000000003E-6</c:v>
                </c:pt>
                <c:pt idx="34702">
                  <c:v>4.839125E-6</c:v>
                </c:pt>
                <c:pt idx="34703">
                  <c:v>4.7789379999999999E-6</c:v>
                </c:pt>
                <c:pt idx="34704">
                  <c:v>4.811774E-6</c:v>
                </c:pt>
                <c:pt idx="34705">
                  <c:v>4.8580790000000002E-6</c:v>
                </c:pt>
                <c:pt idx="34706">
                  <c:v>4.8879339999999999E-6</c:v>
                </c:pt>
                <c:pt idx="34707">
                  <c:v>4.8501460000000004E-6</c:v>
                </c:pt>
                <c:pt idx="34708">
                  <c:v>4.8282520000000004E-6</c:v>
                </c:pt>
                <c:pt idx="34709">
                  <c:v>4.8653260000000001E-6</c:v>
                </c:pt>
                <c:pt idx="34710">
                  <c:v>4.8767259999999997E-6</c:v>
                </c:pt>
                <c:pt idx="34711">
                  <c:v>4.7737709999999998E-6</c:v>
                </c:pt>
                <c:pt idx="34712">
                  <c:v>4.7943589999999997E-6</c:v>
                </c:pt>
                <c:pt idx="34713">
                  <c:v>4.8617170000000002E-6</c:v>
                </c:pt>
                <c:pt idx="34714">
                  <c:v>4.84978E-6</c:v>
                </c:pt>
                <c:pt idx="34715">
                  <c:v>4.7841590000000002E-6</c:v>
                </c:pt>
                <c:pt idx="34716">
                  <c:v>4.8267839999999997E-6</c:v>
                </c:pt>
                <c:pt idx="34717">
                  <c:v>4.805592E-6</c:v>
                </c:pt>
                <c:pt idx="34718">
                  <c:v>4.7539250000000004E-6</c:v>
                </c:pt>
                <c:pt idx="34719">
                  <c:v>4.7786819999999996E-6</c:v>
                </c:pt>
                <c:pt idx="34720">
                  <c:v>4.8249360000000003E-6</c:v>
                </c:pt>
                <c:pt idx="34721">
                  <c:v>4.7816220000000003E-6</c:v>
                </c:pt>
                <c:pt idx="34722">
                  <c:v>4.8307199999999999E-6</c:v>
                </c:pt>
                <c:pt idx="34723">
                  <c:v>4.870308E-6</c:v>
                </c:pt>
                <c:pt idx="34724">
                  <c:v>4.9101970000000001E-6</c:v>
                </c:pt>
                <c:pt idx="34725">
                  <c:v>4.9444030000000003E-6</c:v>
                </c:pt>
                <c:pt idx="34726">
                  <c:v>4.9021089999999997E-6</c:v>
                </c:pt>
                <c:pt idx="34727">
                  <c:v>4.8797180000000001E-6</c:v>
                </c:pt>
                <c:pt idx="34728">
                  <c:v>4.8067180000000001E-6</c:v>
                </c:pt>
                <c:pt idx="34729">
                  <c:v>4.8040530000000001E-6</c:v>
                </c:pt>
                <c:pt idx="34730">
                  <c:v>4.789006E-6</c:v>
                </c:pt>
                <c:pt idx="34731">
                  <c:v>4.8381910000000001E-6</c:v>
                </c:pt>
                <c:pt idx="34732">
                  <c:v>4.7879000000000004E-6</c:v>
                </c:pt>
                <c:pt idx="34733">
                  <c:v>4.8256250000000001E-6</c:v>
                </c:pt>
                <c:pt idx="34734">
                  <c:v>4.8566210000000002E-6</c:v>
                </c:pt>
                <c:pt idx="34735">
                  <c:v>4.8308609999999998E-6</c:v>
                </c:pt>
                <c:pt idx="34736">
                  <c:v>4.8452459999999998E-6</c:v>
                </c:pt>
                <c:pt idx="34737">
                  <c:v>4.798359E-6</c:v>
                </c:pt>
                <c:pt idx="34738">
                  <c:v>4.7536200000000002E-6</c:v>
                </c:pt>
                <c:pt idx="34739">
                  <c:v>4.8184819999999996E-6</c:v>
                </c:pt>
                <c:pt idx="34740">
                  <c:v>4.8280640000000003E-6</c:v>
                </c:pt>
                <c:pt idx="34741">
                  <c:v>4.7813219999999996E-6</c:v>
                </c:pt>
                <c:pt idx="34742">
                  <c:v>4.8192780000000004E-6</c:v>
                </c:pt>
                <c:pt idx="34743">
                  <c:v>4.7379040000000001E-6</c:v>
                </c:pt>
                <c:pt idx="34744">
                  <c:v>4.7923300000000002E-6</c:v>
                </c:pt>
                <c:pt idx="34745">
                  <c:v>4.8151790000000001E-6</c:v>
                </c:pt>
                <c:pt idx="34746">
                  <c:v>4.6809240000000002E-6</c:v>
                </c:pt>
                <c:pt idx="34747">
                  <c:v>4.7338310000000001E-6</c:v>
                </c:pt>
                <c:pt idx="34748">
                  <c:v>4.8244739999999998E-6</c:v>
                </c:pt>
                <c:pt idx="34749">
                  <c:v>4.8181240000000003E-6</c:v>
                </c:pt>
                <c:pt idx="34750">
                  <c:v>4.7684659999999997E-6</c:v>
                </c:pt>
                <c:pt idx="34751">
                  <c:v>4.8099759999999999E-6</c:v>
                </c:pt>
                <c:pt idx="34752">
                  <c:v>4.8326549999999997E-6</c:v>
                </c:pt>
                <c:pt idx="34753">
                  <c:v>4.8286309999999996E-6</c:v>
                </c:pt>
                <c:pt idx="34754">
                  <c:v>4.7523269999999999E-6</c:v>
                </c:pt>
                <c:pt idx="34755">
                  <c:v>4.752037E-6</c:v>
                </c:pt>
                <c:pt idx="34756">
                  <c:v>4.8226299999999998E-6</c:v>
                </c:pt>
                <c:pt idx="34757">
                  <c:v>4.8133570000000002E-6</c:v>
                </c:pt>
                <c:pt idx="34758">
                  <c:v>4.7377170000000002E-6</c:v>
                </c:pt>
                <c:pt idx="34759">
                  <c:v>4.7690630000000003E-6</c:v>
                </c:pt>
                <c:pt idx="34760">
                  <c:v>4.7671139999999996E-6</c:v>
                </c:pt>
                <c:pt idx="34761">
                  <c:v>4.6957270000000003E-6</c:v>
                </c:pt>
                <c:pt idx="34762">
                  <c:v>4.7602300000000002E-6</c:v>
                </c:pt>
                <c:pt idx="34763">
                  <c:v>4.8328739999999996E-6</c:v>
                </c:pt>
                <c:pt idx="34764">
                  <c:v>4.7905220000000003E-6</c:v>
                </c:pt>
                <c:pt idx="34765">
                  <c:v>4.7901890000000002E-6</c:v>
                </c:pt>
                <c:pt idx="34766">
                  <c:v>4.8099259999999998E-6</c:v>
                </c:pt>
                <c:pt idx="34767">
                  <c:v>4.7199509999999998E-6</c:v>
                </c:pt>
                <c:pt idx="34768">
                  <c:v>4.7521989999999998E-6</c:v>
                </c:pt>
                <c:pt idx="34769">
                  <c:v>4.8448809999999997E-6</c:v>
                </c:pt>
                <c:pt idx="34770">
                  <c:v>4.8838900000000001E-6</c:v>
                </c:pt>
                <c:pt idx="34771">
                  <c:v>4.9379029999999996E-6</c:v>
                </c:pt>
                <c:pt idx="34772">
                  <c:v>4.8741550000000001E-6</c:v>
                </c:pt>
                <c:pt idx="34773">
                  <c:v>4.8903810000000003E-6</c:v>
                </c:pt>
                <c:pt idx="34774">
                  <c:v>4.893614E-6</c:v>
                </c:pt>
                <c:pt idx="34775">
                  <c:v>4.9024930000000001E-6</c:v>
                </c:pt>
                <c:pt idx="34776">
                  <c:v>4.8811749999999999E-6</c:v>
                </c:pt>
                <c:pt idx="34777">
                  <c:v>4.8117370000000004E-6</c:v>
                </c:pt>
                <c:pt idx="34778">
                  <c:v>4.8604890000000002E-6</c:v>
                </c:pt>
                <c:pt idx="34779">
                  <c:v>4.8890049999999996E-6</c:v>
                </c:pt>
                <c:pt idx="34780">
                  <c:v>4.8343700000000003E-6</c:v>
                </c:pt>
                <c:pt idx="34781">
                  <c:v>4.8458049999999998E-6</c:v>
                </c:pt>
                <c:pt idx="34782">
                  <c:v>4.8837369999999999E-6</c:v>
                </c:pt>
                <c:pt idx="34783">
                  <c:v>4.9151819999999999E-6</c:v>
                </c:pt>
                <c:pt idx="34784">
                  <c:v>4.8559889999999997E-6</c:v>
                </c:pt>
                <c:pt idx="34785">
                  <c:v>4.8601780000000003E-6</c:v>
                </c:pt>
                <c:pt idx="34786">
                  <c:v>4.779519E-6</c:v>
                </c:pt>
                <c:pt idx="34787">
                  <c:v>4.8047309999999997E-6</c:v>
                </c:pt>
                <c:pt idx="34788">
                  <c:v>4.8105650000000002E-6</c:v>
                </c:pt>
                <c:pt idx="34789">
                  <c:v>4.7981150000000001E-6</c:v>
                </c:pt>
                <c:pt idx="34790">
                  <c:v>4.6466200000000002E-6</c:v>
                </c:pt>
                <c:pt idx="34791">
                  <c:v>4.6954349999999999E-6</c:v>
                </c:pt>
                <c:pt idx="34792">
                  <c:v>4.7459749999999999E-6</c:v>
                </c:pt>
                <c:pt idx="34793">
                  <c:v>4.8337010000000002E-6</c:v>
                </c:pt>
                <c:pt idx="34794">
                  <c:v>4.9076280000000002E-6</c:v>
                </c:pt>
                <c:pt idx="34795">
                  <c:v>4.8398629999999996E-6</c:v>
                </c:pt>
                <c:pt idx="34796">
                  <c:v>4.8604239999999999E-6</c:v>
                </c:pt>
                <c:pt idx="34797">
                  <c:v>4.8509969999999999E-6</c:v>
                </c:pt>
                <c:pt idx="34798">
                  <c:v>4.8619139999999999E-6</c:v>
                </c:pt>
                <c:pt idx="34799">
                  <c:v>4.8418839999999997E-6</c:v>
                </c:pt>
                <c:pt idx="34800">
                  <c:v>4.9026579999999998E-6</c:v>
                </c:pt>
                <c:pt idx="34801">
                  <c:v>4.8910259999999997E-6</c:v>
                </c:pt>
                <c:pt idx="34802">
                  <c:v>4.778121E-6</c:v>
                </c:pt>
                <c:pt idx="34803">
                  <c:v>4.7782990000000002E-6</c:v>
                </c:pt>
                <c:pt idx="34804">
                  <c:v>4.8159790000000002E-6</c:v>
                </c:pt>
                <c:pt idx="34805">
                  <c:v>4.873744E-6</c:v>
                </c:pt>
                <c:pt idx="34806">
                  <c:v>4.9042270000000001E-6</c:v>
                </c:pt>
                <c:pt idx="34807">
                  <c:v>4.8312740000000004E-6</c:v>
                </c:pt>
                <c:pt idx="34808">
                  <c:v>4.8730239999999996E-6</c:v>
                </c:pt>
                <c:pt idx="34809">
                  <c:v>4.8919130000000003E-6</c:v>
                </c:pt>
                <c:pt idx="34810">
                  <c:v>4.9261110000000002E-6</c:v>
                </c:pt>
                <c:pt idx="34811">
                  <c:v>4.9292089999999998E-6</c:v>
                </c:pt>
                <c:pt idx="34812">
                  <c:v>4.8243889999999998E-6</c:v>
                </c:pt>
                <c:pt idx="34813">
                  <c:v>4.7576890000000001E-6</c:v>
                </c:pt>
                <c:pt idx="34814">
                  <c:v>4.7727540000000003E-6</c:v>
                </c:pt>
                <c:pt idx="34815">
                  <c:v>4.8192569999999996E-6</c:v>
                </c:pt>
                <c:pt idx="34816">
                  <c:v>4.8470390000000004E-6</c:v>
                </c:pt>
                <c:pt idx="34817">
                  <c:v>4.8666229999999997E-6</c:v>
                </c:pt>
                <c:pt idx="34818">
                  <c:v>4.7570140000000003E-6</c:v>
                </c:pt>
                <c:pt idx="34819">
                  <c:v>4.7728240000000001E-6</c:v>
                </c:pt>
                <c:pt idx="34820">
                  <c:v>4.7987180000000004E-6</c:v>
                </c:pt>
                <c:pt idx="34821">
                  <c:v>4.8227810000000003E-6</c:v>
                </c:pt>
                <c:pt idx="34822">
                  <c:v>4.8413359999999999E-6</c:v>
                </c:pt>
                <c:pt idx="34823">
                  <c:v>4.8818329999999999E-6</c:v>
                </c:pt>
                <c:pt idx="34824">
                  <c:v>4.8714039999999998E-6</c:v>
                </c:pt>
                <c:pt idx="34825">
                  <c:v>4.7573420000000001E-6</c:v>
                </c:pt>
                <c:pt idx="34826">
                  <c:v>4.7744000000000004E-6</c:v>
                </c:pt>
                <c:pt idx="34827">
                  <c:v>4.8016199999999996E-6</c:v>
                </c:pt>
                <c:pt idx="34828">
                  <c:v>4.7942529999999998E-6</c:v>
                </c:pt>
                <c:pt idx="34829">
                  <c:v>4.7955710000000001E-6</c:v>
                </c:pt>
                <c:pt idx="34830">
                  <c:v>4.7001059999999999E-6</c:v>
                </c:pt>
                <c:pt idx="34831">
                  <c:v>4.7785339999999997E-6</c:v>
                </c:pt>
                <c:pt idx="34832">
                  <c:v>4.7904669999999999E-6</c:v>
                </c:pt>
                <c:pt idx="34833">
                  <c:v>4.7068819999999997E-6</c:v>
                </c:pt>
                <c:pt idx="34834">
                  <c:v>4.7272880000000001E-6</c:v>
                </c:pt>
                <c:pt idx="34835">
                  <c:v>4.7496659999999999E-6</c:v>
                </c:pt>
                <c:pt idx="34836">
                  <c:v>4.8242070000000003E-6</c:v>
                </c:pt>
                <c:pt idx="34837">
                  <c:v>4.8290949999999997E-6</c:v>
                </c:pt>
                <c:pt idx="34838">
                  <c:v>4.7318430000000003E-6</c:v>
                </c:pt>
                <c:pt idx="34839">
                  <c:v>4.7651439999999999E-6</c:v>
                </c:pt>
                <c:pt idx="34840">
                  <c:v>4.7034830000000001E-6</c:v>
                </c:pt>
                <c:pt idx="34841">
                  <c:v>4.6965489999999997E-6</c:v>
                </c:pt>
                <c:pt idx="34842">
                  <c:v>4.7379209999999999E-6</c:v>
                </c:pt>
                <c:pt idx="34843">
                  <c:v>4.8120020000000003E-6</c:v>
                </c:pt>
                <c:pt idx="34844">
                  <c:v>4.8862150000000001E-6</c:v>
                </c:pt>
                <c:pt idx="34845">
                  <c:v>4.9436399999999998E-6</c:v>
                </c:pt>
                <c:pt idx="34846">
                  <c:v>4.9899609999999996E-6</c:v>
                </c:pt>
                <c:pt idx="34847">
                  <c:v>4.9695999999999998E-6</c:v>
                </c:pt>
                <c:pt idx="34848">
                  <c:v>4.8580059999999996E-6</c:v>
                </c:pt>
                <c:pt idx="34849">
                  <c:v>4.8053149999999997E-6</c:v>
                </c:pt>
                <c:pt idx="34850">
                  <c:v>4.6924859999999996E-6</c:v>
                </c:pt>
                <c:pt idx="34851">
                  <c:v>4.7415609999999996E-6</c:v>
                </c:pt>
                <c:pt idx="34852">
                  <c:v>4.7814959999999998E-6</c:v>
                </c:pt>
                <c:pt idx="34853">
                  <c:v>4.7656139999999997E-6</c:v>
                </c:pt>
                <c:pt idx="34854">
                  <c:v>4.8427110000000003E-6</c:v>
                </c:pt>
                <c:pt idx="34855">
                  <c:v>4.8910710000000003E-6</c:v>
                </c:pt>
                <c:pt idx="34856">
                  <c:v>4.9221160000000003E-6</c:v>
                </c:pt>
                <c:pt idx="34857">
                  <c:v>4.9343240000000002E-6</c:v>
                </c:pt>
                <c:pt idx="34858">
                  <c:v>4.9045140000000002E-6</c:v>
                </c:pt>
                <c:pt idx="34859">
                  <c:v>4.7802170000000002E-6</c:v>
                </c:pt>
                <c:pt idx="34860">
                  <c:v>4.8121659999999998E-6</c:v>
                </c:pt>
                <c:pt idx="34861">
                  <c:v>4.8511500000000001E-6</c:v>
                </c:pt>
                <c:pt idx="34862">
                  <c:v>4.8556870000000002E-6</c:v>
                </c:pt>
                <c:pt idx="34863">
                  <c:v>4.828629E-6</c:v>
                </c:pt>
                <c:pt idx="34864">
                  <c:v>4.833088E-6</c:v>
                </c:pt>
                <c:pt idx="34865">
                  <c:v>4.8332349999999996E-6</c:v>
                </c:pt>
                <c:pt idx="34866">
                  <c:v>4.7781180000000001E-6</c:v>
                </c:pt>
                <c:pt idx="34867">
                  <c:v>4.8461479999999997E-6</c:v>
                </c:pt>
                <c:pt idx="34868">
                  <c:v>4.9053929999999997E-6</c:v>
                </c:pt>
                <c:pt idx="34869">
                  <c:v>4.8704290000000002E-6</c:v>
                </c:pt>
                <c:pt idx="34870">
                  <c:v>4.9011859999999998E-6</c:v>
                </c:pt>
                <c:pt idx="34871">
                  <c:v>4.9468379999999996E-6</c:v>
                </c:pt>
                <c:pt idx="34872">
                  <c:v>5.0178009999999999E-6</c:v>
                </c:pt>
                <c:pt idx="34873">
                  <c:v>5.0063109999999999E-6</c:v>
                </c:pt>
                <c:pt idx="34874">
                  <c:v>4.9255770000000003E-6</c:v>
                </c:pt>
                <c:pt idx="34875">
                  <c:v>4.9248620000000003E-6</c:v>
                </c:pt>
                <c:pt idx="34876">
                  <c:v>4.9376370000000003E-6</c:v>
                </c:pt>
                <c:pt idx="34877">
                  <c:v>4.8730389999999998E-6</c:v>
                </c:pt>
                <c:pt idx="34878">
                  <c:v>4.9013939999999996E-6</c:v>
                </c:pt>
                <c:pt idx="34879">
                  <c:v>4.9459189999999998E-6</c:v>
                </c:pt>
                <c:pt idx="34880">
                  <c:v>4.9743E-6</c:v>
                </c:pt>
                <c:pt idx="34881">
                  <c:v>4.924783E-6</c:v>
                </c:pt>
                <c:pt idx="34882">
                  <c:v>4.8005309999999998E-6</c:v>
                </c:pt>
                <c:pt idx="34883">
                  <c:v>4.8129589999999998E-6</c:v>
                </c:pt>
                <c:pt idx="34884">
                  <c:v>4.8785069999999999E-6</c:v>
                </c:pt>
                <c:pt idx="34885">
                  <c:v>4.9217099999999997E-6</c:v>
                </c:pt>
                <c:pt idx="34886">
                  <c:v>4.9166109999999997E-6</c:v>
                </c:pt>
                <c:pt idx="34887">
                  <c:v>4.7819389999999999E-6</c:v>
                </c:pt>
                <c:pt idx="34888">
                  <c:v>4.7402720000000002E-6</c:v>
                </c:pt>
                <c:pt idx="34889">
                  <c:v>4.7621849999999997E-6</c:v>
                </c:pt>
                <c:pt idx="34890">
                  <c:v>4.8591060000000004E-6</c:v>
                </c:pt>
                <c:pt idx="34891">
                  <c:v>4.9465890000000001E-6</c:v>
                </c:pt>
                <c:pt idx="34892">
                  <c:v>4.9987180000000002E-6</c:v>
                </c:pt>
                <c:pt idx="34893">
                  <c:v>5.0375450000000002E-6</c:v>
                </c:pt>
                <c:pt idx="34894">
                  <c:v>5.0312009999999996E-6</c:v>
                </c:pt>
                <c:pt idx="34895">
                  <c:v>4.9279830000000002E-6</c:v>
                </c:pt>
                <c:pt idx="34896">
                  <c:v>4.9285649999999998E-6</c:v>
                </c:pt>
                <c:pt idx="34897">
                  <c:v>4.8986309999999998E-6</c:v>
                </c:pt>
                <c:pt idx="34898">
                  <c:v>4.9810420000000001E-6</c:v>
                </c:pt>
                <c:pt idx="34899">
                  <c:v>4.9945680000000004E-6</c:v>
                </c:pt>
                <c:pt idx="34900">
                  <c:v>5.0362610000000004E-6</c:v>
                </c:pt>
                <c:pt idx="34901">
                  <c:v>5.0346570000000001E-6</c:v>
                </c:pt>
                <c:pt idx="34902">
                  <c:v>5.0652560000000001E-6</c:v>
                </c:pt>
                <c:pt idx="34903">
                  <c:v>5.0290240000000003E-6</c:v>
                </c:pt>
                <c:pt idx="34904">
                  <c:v>4.8957469999999998E-6</c:v>
                </c:pt>
                <c:pt idx="34905">
                  <c:v>4.8664870000000002E-6</c:v>
                </c:pt>
                <c:pt idx="34906">
                  <c:v>4.889895E-6</c:v>
                </c:pt>
                <c:pt idx="34907">
                  <c:v>4.9214419999999999E-6</c:v>
                </c:pt>
                <c:pt idx="34908">
                  <c:v>4.9290949999999996E-6</c:v>
                </c:pt>
                <c:pt idx="34909">
                  <c:v>4.9653529999999997E-6</c:v>
                </c:pt>
                <c:pt idx="34910">
                  <c:v>4.8245570000000002E-6</c:v>
                </c:pt>
                <c:pt idx="34911">
                  <c:v>4.8576179999999999E-6</c:v>
                </c:pt>
                <c:pt idx="34912">
                  <c:v>4.8983329999999996E-6</c:v>
                </c:pt>
                <c:pt idx="34913">
                  <c:v>4.8934950000000003E-6</c:v>
                </c:pt>
                <c:pt idx="34914">
                  <c:v>4.8946389999999997E-6</c:v>
                </c:pt>
                <c:pt idx="34915">
                  <c:v>4.8859190000000004E-6</c:v>
                </c:pt>
                <c:pt idx="34916">
                  <c:v>4.8362219999999997E-6</c:v>
                </c:pt>
                <c:pt idx="34917">
                  <c:v>4.7003620000000001E-6</c:v>
                </c:pt>
                <c:pt idx="34918">
                  <c:v>4.6953669999999997E-6</c:v>
                </c:pt>
                <c:pt idx="34919">
                  <c:v>4.7148430000000003E-6</c:v>
                </c:pt>
                <c:pt idx="34920">
                  <c:v>4.6662350000000002E-6</c:v>
                </c:pt>
                <c:pt idx="34921">
                  <c:v>4.6757970000000003E-6</c:v>
                </c:pt>
                <c:pt idx="34922">
                  <c:v>4.7331649999999999E-6</c:v>
                </c:pt>
                <c:pt idx="34923">
                  <c:v>4.6710980000000004E-6</c:v>
                </c:pt>
                <c:pt idx="34924">
                  <c:v>4.7112510000000002E-6</c:v>
                </c:pt>
                <c:pt idx="34925">
                  <c:v>4.7908489999999998E-6</c:v>
                </c:pt>
                <c:pt idx="34926">
                  <c:v>4.8506879999999997E-6</c:v>
                </c:pt>
                <c:pt idx="34927">
                  <c:v>4.9238979999999999E-6</c:v>
                </c:pt>
                <c:pt idx="34928">
                  <c:v>4.9604300000000004E-6</c:v>
                </c:pt>
                <c:pt idx="34929">
                  <c:v>5.0103449999999999E-6</c:v>
                </c:pt>
                <c:pt idx="34930">
                  <c:v>5.0061820000000004E-6</c:v>
                </c:pt>
                <c:pt idx="34931">
                  <c:v>4.9315790000000004E-6</c:v>
                </c:pt>
                <c:pt idx="34932">
                  <c:v>4.8953030000000002E-6</c:v>
                </c:pt>
                <c:pt idx="34933">
                  <c:v>4.879438E-6</c:v>
                </c:pt>
                <c:pt idx="34934">
                  <c:v>4.853223E-6</c:v>
                </c:pt>
                <c:pt idx="34935">
                  <c:v>4.775336E-6</c:v>
                </c:pt>
                <c:pt idx="34936">
                  <c:v>4.8209270000000004E-6</c:v>
                </c:pt>
                <c:pt idx="34937">
                  <c:v>4.8499849999999999E-6</c:v>
                </c:pt>
                <c:pt idx="34938">
                  <c:v>4.9293649999999999E-6</c:v>
                </c:pt>
                <c:pt idx="34939">
                  <c:v>4.9295839999999998E-6</c:v>
                </c:pt>
                <c:pt idx="34940">
                  <c:v>4.8337159999999996E-6</c:v>
                </c:pt>
                <c:pt idx="34941">
                  <c:v>4.8331639999999996E-6</c:v>
                </c:pt>
                <c:pt idx="34942">
                  <c:v>4.840604E-6</c:v>
                </c:pt>
                <c:pt idx="34943">
                  <c:v>4.8672459999999997E-6</c:v>
                </c:pt>
                <c:pt idx="34944">
                  <c:v>4.9402809999999996E-6</c:v>
                </c:pt>
                <c:pt idx="34945">
                  <c:v>4.9345669999999999E-6</c:v>
                </c:pt>
                <c:pt idx="34946">
                  <c:v>4.8090710000000001E-6</c:v>
                </c:pt>
                <c:pt idx="34947">
                  <c:v>4.7962050000000003E-6</c:v>
                </c:pt>
                <c:pt idx="34948">
                  <c:v>4.8536350000000003E-6</c:v>
                </c:pt>
                <c:pt idx="34949">
                  <c:v>4.8869730000000003E-6</c:v>
                </c:pt>
                <c:pt idx="34950">
                  <c:v>4.8113279999999999E-6</c:v>
                </c:pt>
                <c:pt idx="34951">
                  <c:v>4.8078160000000004E-6</c:v>
                </c:pt>
                <c:pt idx="34952">
                  <c:v>4.8224940000000002E-6</c:v>
                </c:pt>
                <c:pt idx="34953">
                  <c:v>4.8816129999999997E-6</c:v>
                </c:pt>
                <c:pt idx="34954">
                  <c:v>4.9241970000000003E-6</c:v>
                </c:pt>
                <c:pt idx="34955">
                  <c:v>4.9730410000000001E-6</c:v>
                </c:pt>
                <c:pt idx="34956">
                  <c:v>4.9780060000000002E-6</c:v>
                </c:pt>
                <c:pt idx="34957">
                  <c:v>4.8993739999999998E-6</c:v>
                </c:pt>
                <c:pt idx="34958">
                  <c:v>4.9053460000000003E-6</c:v>
                </c:pt>
                <c:pt idx="34959">
                  <c:v>4.9061240000000002E-6</c:v>
                </c:pt>
                <c:pt idx="34960">
                  <c:v>4.8685290000000002E-6</c:v>
                </c:pt>
                <c:pt idx="34961">
                  <c:v>4.8788499999999999E-6</c:v>
                </c:pt>
                <c:pt idx="34962">
                  <c:v>4.8122939999999999E-6</c:v>
                </c:pt>
                <c:pt idx="34963">
                  <c:v>4.8021119999999996E-6</c:v>
                </c:pt>
                <c:pt idx="34964">
                  <c:v>4.8747169999999999E-6</c:v>
                </c:pt>
                <c:pt idx="34965">
                  <c:v>4.8843260000000003E-6</c:v>
                </c:pt>
                <c:pt idx="34966">
                  <c:v>4.9106829999999996E-6</c:v>
                </c:pt>
                <c:pt idx="34967">
                  <c:v>4.9636589999999999E-6</c:v>
                </c:pt>
                <c:pt idx="34968">
                  <c:v>4.984113E-6</c:v>
                </c:pt>
                <c:pt idx="34969">
                  <c:v>4.9505570000000004E-6</c:v>
                </c:pt>
                <c:pt idx="34970">
                  <c:v>4.8492010000000003E-6</c:v>
                </c:pt>
                <c:pt idx="34971">
                  <c:v>4.7943690000000004E-6</c:v>
                </c:pt>
                <c:pt idx="34972">
                  <c:v>4.7860709999999996E-6</c:v>
                </c:pt>
                <c:pt idx="34973">
                  <c:v>4.8088719999999999E-6</c:v>
                </c:pt>
                <c:pt idx="34974">
                  <c:v>4.675976E-6</c:v>
                </c:pt>
                <c:pt idx="34975">
                  <c:v>4.7288369999999999E-6</c:v>
                </c:pt>
                <c:pt idx="34976">
                  <c:v>4.8082570000000001E-6</c:v>
                </c:pt>
                <c:pt idx="34977">
                  <c:v>4.8162450000000003E-6</c:v>
                </c:pt>
                <c:pt idx="34978">
                  <c:v>4.8855619999999997E-6</c:v>
                </c:pt>
                <c:pt idx="34979">
                  <c:v>4.9479340000000002E-6</c:v>
                </c:pt>
                <c:pt idx="34980">
                  <c:v>5.0108859999999998E-6</c:v>
                </c:pt>
                <c:pt idx="34981">
                  <c:v>4.9971570000000001E-6</c:v>
                </c:pt>
                <c:pt idx="34982">
                  <c:v>4.8898500000000003E-6</c:v>
                </c:pt>
                <c:pt idx="34983">
                  <c:v>4.8730580000000001E-6</c:v>
                </c:pt>
                <c:pt idx="34984">
                  <c:v>4.8413029999999996E-6</c:v>
                </c:pt>
                <c:pt idx="34985">
                  <c:v>4.9244410000000003E-6</c:v>
                </c:pt>
                <c:pt idx="34986">
                  <c:v>4.9582560000000001E-6</c:v>
                </c:pt>
                <c:pt idx="34987">
                  <c:v>4.9748079999999996E-6</c:v>
                </c:pt>
                <c:pt idx="34988">
                  <c:v>4.9917019999999996E-6</c:v>
                </c:pt>
                <c:pt idx="34989">
                  <c:v>4.9048120000000004E-6</c:v>
                </c:pt>
                <c:pt idx="34990">
                  <c:v>4.9467779999999996E-6</c:v>
                </c:pt>
                <c:pt idx="34991">
                  <c:v>4.966575E-6</c:v>
                </c:pt>
                <c:pt idx="34992">
                  <c:v>5.0087659999999997E-6</c:v>
                </c:pt>
                <c:pt idx="34993">
                  <c:v>5.0209749999999998E-6</c:v>
                </c:pt>
                <c:pt idx="34994">
                  <c:v>5.0722499999999996E-6</c:v>
                </c:pt>
                <c:pt idx="34995">
                  <c:v>5.0191620000000004E-6</c:v>
                </c:pt>
                <c:pt idx="34996">
                  <c:v>5.0466909999999999E-6</c:v>
                </c:pt>
                <c:pt idx="34997">
                  <c:v>5.0103619999999997E-6</c:v>
                </c:pt>
                <c:pt idx="34998">
                  <c:v>4.929886E-6</c:v>
                </c:pt>
                <c:pt idx="34999">
                  <c:v>4.9159879999999997E-6</c:v>
                </c:pt>
                <c:pt idx="35000">
                  <c:v>4.8414080000000001E-6</c:v>
                </c:pt>
                <c:pt idx="35001">
                  <c:v>4.8465890000000002E-6</c:v>
                </c:pt>
                <c:pt idx="35002">
                  <c:v>4.9077420000000004E-6</c:v>
                </c:pt>
                <c:pt idx="35003">
                  <c:v>4.9855659999999997E-6</c:v>
                </c:pt>
                <c:pt idx="35004">
                  <c:v>5.0011359999999996E-6</c:v>
                </c:pt>
                <c:pt idx="35005">
                  <c:v>4.9935980000000003E-6</c:v>
                </c:pt>
                <c:pt idx="35006">
                  <c:v>5.0039989999999996E-6</c:v>
                </c:pt>
                <c:pt idx="35007">
                  <c:v>4.9945589999999999E-6</c:v>
                </c:pt>
                <c:pt idx="35008">
                  <c:v>4.9064509999999997E-6</c:v>
                </c:pt>
                <c:pt idx="35009">
                  <c:v>4.9352310000000004E-6</c:v>
                </c:pt>
                <c:pt idx="35010">
                  <c:v>4.8691709999999997E-6</c:v>
                </c:pt>
                <c:pt idx="35011">
                  <c:v>4.7325400000000003E-6</c:v>
                </c:pt>
                <c:pt idx="35012">
                  <c:v>4.7692869999999997E-6</c:v>
                </c:pt>
                <c:pt idx="35013">
                  <c:v>4.8329650000000002E-6</c:v>
                </c:pt>
                <c:pt idx="35014">
                  <c:v>4.8891959999999996E-6</c:v>
                </c:pt>
                <c:pt idx="35015">
                  <c:v>4.92318E-6</c:v>
                </c:pt>
                <c:pt idx="35016">
                  <c:v>4.8752819999999996E-6</c:v>
                </c:pt>
                <c:pt idx="35017">
                  <c:v>4.908459E-6</c:v>
                </c:pt>
                <c:pt idx="35018">
                  <c:v>4.9507879999999998E-6</c:v>
                </c:pt>
                <c:pt idx="35019">
                  <c:v>4.9933610000000003E-6</c:v>
                </c:pt>
                <c:pt idx="35020">
                  <c:v>4.9656259999999998E-6</c:v>
                </c:pt>
                <c:pt idx="35021">
                  <c:v>5.0156709999999999E-6</c:v>
                </c:pt>
                <c:pt idx="35022">
                  <c:v>5.007525E-6</c:v>
                </c:pt>
                <c:pt idx="35023">
                  <c:v>4.8905159999999996E-6</c:v>
                </c:pt>
                <c:pt idx="35024">
                  <c:v>4.8921049999999996E-6</c:v>
                </c:pt>
                <c:pt idx="35025">
                  <c:v>4.9381390000000002E-6</c:v>
                </c:pt>
                <c:pt idx="35026">
                  <c:v>4.9563250000000004E-6</c:v>
                </c:pt>
                <c:pt idx="35027">
                  <c:v>4.8923020000000002E-6</c:v>
                </c:pt>
                <c:pt idx="35028">
                  <c:v>4.7832320000000003E-6</c:v>
                </c:pt>
                <c:pt idx="35029">
                  <c:v>4.8045609999999997E-6</c:v>
                </c:pt>
                <c:pt idx="35030">
                  <c:v>4.7772739999999997E-6</c:v>
                </c:pt>
                <c:pt idx="35031">
                  <c:v>4.7195429999999996E-6</c:v>
                </c:pt>
                <c:pt idx="35032">
                  <c:v>4.7613200000000002E-6</c:v>
                </c:pt>
                <c:pt idx="35033">
                  <c:v>4.772385E-6</c:v>
                </c:pt>
                <c:pt idx="35034">
                  <c:v>4.7302510000000004E-6</c:v>
                </c:pt>
                <c:pt idx="35035">
                  <c:v>4.7672540000000001E-6</c:v>
                </c:pt>
                <c:pt idx="35036">
                  <c:v>4.8138819999999997E-6</c:v>
                </c:pt>
                <c:pt idx="35037">
                  <c:v>4.8196389999999996E-6</c:v>
                </c:pt>
                <c:pt idx="35038">
                  <c:v>4.8173679999999998E-6</c:v>
                </c:pt>
                <c:pt idx="35039">
                  <c:v>4.7215249999999997E-6</c:v>
                </c:pt>
                <c:pt idx="35040">
                  <c:v>4.7231499999999998E-6</c:v>
                </c:pt>
                <c:pt idx="35041">
                  <c:v>4.7651289999999997E-6</c:v>
                </c:pt>
                <c:pt idx="35042">
                  <c:v>4.7351160000000002E-6</c:v>
                </c:pt>
                <c:pt idx="35043">
                  <c:v>4.7014270000000001E-6</c:v>
                </c:pt>
                <c:pt idx="35044">
                  <c:v>4.7263620000000004E-6</c:v>
                </c:pt>
                <c:pt idx="35045">
                  <c:v>4.7705640000000004E-6</c:v>
                </c:pt>
                <c:pt idx="35046">
                  <c:v>4.7834720000000001E-6</c:v>
                </c:pt>
                <c:pt idx="35047">
                  <c:v>4.6858820000000002E-6</c:v>
                </c:pt>
                <c:pt idx="35048">
                  <c:v>4.7266550000000002E-6</c:v>
                </c:pt>
                <c:pt idx="35049">
                  <c:v>4.7444559999999997E-6</c:v>
                </c:pt>
                <c:pt idx="35050">
                  <c:v>4.6431980000000002E-6</c:v>
                </c:pt>
                <c:pt idx="35051">
                  <c:v>4.695701E-6</c:v>
                </c:pt>
                <c:pt idx="35052">
                  <c:v>4.7080270000000002E-6</c:v>
                </c:pt>
                <c:pt idx="35053">
                  <c:v>4.7713660000000001E-6</c:v>
                </c:pt>
                <c:pt idx="35054">
                  <c:v>4.7752880000000003E-6</c:v>
                </c:pt>
                <c:pt idx="35055">
                  <c:v>4.7150380000000004E-6</c:v>
                </c:pt>
                <c:pt idx="35056">
                  <c:v>4.783861E-6</c:v>
                </c:pt>
                <c:pt idx="35057">
                  <c:v>4.8020069999999999E-6</c:v>
                </c:pt>
                <c:pt idx="35058">
                  <c:v>4.8378130000000002E-6</c:v>
                </c:pt>
                <c:pt idx="35059">
                  <c:v>4.8705159999999998E-6</c:v>
                </c:pt>
                <c:pt idx="35060">
                  <c:v>4.7828040000000003E-6</c:v>
                </c:pt>
                <c:pt idx="35061">
                  <c:v>4.7379580000000003E-6</c:v>
                </c:pt>
                <c:pt idx="35062">
                  <c:v>4.6320989999999998E-6</c:v>
                </c:pt>
                <c:pt idx="35063">
                  <c:v>4.636208E-6</c:v>
                </c:pt>
                <c:pt idx="35064">
                  <c:v>4.6952910000000001E-6</c:v>
                </c:pt>
                <c:pt idx="35065">
                  <c:v>4.7182580000000003E-6</c:v>
                </c:pt>
                <c:pt idx="35066">
                  <c:v>4.6887599999999996E-6</c:v>
                </c:pt>
                <c:pt idx="35067">
                  <c:v>4.7740299999999999E-6</c:v>
                </c:pt>
                <c:pt idx="35068">
                  <c:v>4.739581E-6</c:v>
                </c:pt>
                <c:pt idx="35069">
                  <c:v>4.807213E-6</c:v>
                </c:pt>
                <c:pt idx="35070">
                  <c:v>4.8432520000000002E-6</c:v>
                </c:pt>
                <c:pt idx="35071">
                  <c:v>4.8783990000000004E-6</c:v>
                </c:pt>
                <c:pt idx="35072">
                  <c:v>4.9081779999999997E-6</c:v>
                </c:pt>
                <c:pt idx="35073">
                  <c:v>4.9316639999999996E-6</c:v>
                </c:pt>
                <c:pt idx="35074">
                  <c:v>4.9674640000000001E-6</c:v>
                </c:pt>
                <c:pt idx="35075">
                  <c:v>4.9707349999999996E-6</c:v>
                </c:pt>
                <c:pt idx="35076">
                  <c:v>4.9874220000000001E-6</c:v>
                </c:pt>
                <c:pt idx="35077">
                  <c:v>4.861787E-6</c:v>
                </c:pt>
                <c:pt idx="35078">
                  <c:v>4.8386419999999996E-6</c:v>
                </c:pt>
                <c:pt idx="35079">
                  <c:v>4.8580440000000003E-6</c:v>
                </c:pt>
                <c:pt idx="35080">
                  <c:v>4.8181289999999998E-6</c:v>
                </c:pt>
                <c:pt idx="35081">
                  <c:v>4.7489140000000004E-6</c:v>
                </c:pt>
                <c:pt idx="35082">
                  <c:v>4.7749910000000004E-6</c:v>
                </c:pt>
                <c:pt idx="35083">
                  <c:v>4.7791459999999997E-6</c:v>
                </c:pt>
                <c:pt idx="35084">
                  <c:v>4.8637499999999998E-6</c:v>
                </c:pt>
                <c:pt idx="35085">
                  <c:v>4.88981E-6</c:v>
                </c:pt>
                <c:pt idx="35086">
                  <c:v>4.8470999999999997E-6</c:v>
                </c:pt>
                <c:pt idx="35087">
                  <c:v>4.845459E-6</c:v>
                </c:pt>
                <c:pt idx="35088">
                  <c:v>4.8417840000000004E-6</c:v>
                </c:pt>
                <c:pt idx="35089">
                  <c:v>4.7642460000000001E-6</c:v>
                </c:pt>
                <c:pt idx="35090">
                  <c:v>4.8135949999999996E-6</c:v>
                </c:pt>
                <c:pt idx="35091">
                  <c:v>4.8877139999999998E-6</c:v>
                </c:pt>
                <c:pt idx="35092">
                  <c:v>4.8881309999999996E-6</c:v>
                </c:pt>
                <c:pt idx="35093">
                  <c:v>4.7655359999999997E-6</c:v>
                </c:pt>
                <c:pt idx="35094">
                  <c:v>4.7739659999999999E-6</c:v>
                </c:pt>
                <c:pt idx="35095">
                  <c:v>4.747023E-6</c:v>
                </c:pt>
                <c:pt idx="35096">
                  <c:v>4.7986799999999998E-6</c:v>
                </c:pt>
                <c:pt idx="35097">
                  <c:v>4.8330379999999999E-6</c:v>
                </c:pt>
                <c:pt idx="35098">
                  <c:v>4.8939249999999999E-6</c:v>
                </c:pt>
                <c:pt idx="35099">
                  <c:v>4.9005339999999996E-6</c:v>
                </c:pt>
                <c:pt idx="35100">
                  <c:v>4.7950480000000003E-6</c:v>
                </c:pt>
                <c:pt idx="35101">
                  <c:v>4.7781440000000004E-6</c:v>
                </c:pt>
                <c:pt idx="35102">
                  <c:v>4.7954529999999998E-6</c:v>
                </c:pt>
                <c:pt idx="35103">
                  <c:v>4.855095E-6</c:v>
                </c:pt>
                <c:pt idx="35104">
                  <c:v>4.8677489999999999E-6</c:v>
                </c:pt>
                <c:pt idx="35105">
                  <c:v>4.7694480000000001E-6</c:v>
                </c:pt>
                <c:pt idx="35106">
                  <c:v>4.7361829999999998E-6</c:v>
                </c:pt>
                <c:pt idx="35107">
                  <c:v>4.6639910000000001E-6</c:v>
                </c:pt>
                <c:pt idx="35108">
                  <c:v>4.6867910000000001E-6</c:v>
                </c:pt>
                <c:pt idx="35109">
                  <c:v>4.7338740000000002E-6</c:v>
                </c:pt>
                <c:pt idx="35110">
                  <c:v>4.817684E-6</c:v>
                </c:pt>
                <c:pt idx="35111">
                  <c:v>4.9151620000000002E-6</c:v>
                </c:pt>
                <c:pt idx="35112">
                  <c:v>1.180735E-5</c:v>
                </c:pt>
                <c:pt idx="35113">
                  <c:v>1.5262939999999999E-5</c:v>
                </c:pt>
                <c:pt idx="35114">
                  <c:v>1.5418749999999999E-5</c:v>
                </c:pt>
                <c:pt idx="35115">
                  <c:v>1.37282E-5</c:v>
                </c:pt>
                <c:pt idx="35116">
                  <c:v>1.1456909999999999E-5</c:v>
                </c:pt>
                <c:pt idx="35117">
                  <c:v>9.5117230000000003E-6</c:v>
                </c:pt>
                <c:pt idx="35118">
                  <c:v>8.2945100000000007E-6</c:v>
                </c:pt>
                <c:pt idx="35119">
                  <c:v>7.6488129999999992E-6</c:v>
                </c:pt>
                <c:pt idx="35120">
                  <c:v>7.0757150000000001E-6</c:v>
                </c:pt>
                <c:pt idx="35121">
                  <c:v>6.597288E-6</c:v>
                </c:pt>
                <c:pt idx="35122">
                  <c:v>6.1304660000000003E-6</c:v>
                </c:pt>
                <c:pt idx="35123">
                  <c:v>5.8415550000000004E-6</c:v>
                </c:pt>
                <c:pt idx="35124">
                  <c:v>5.743839E-6</c:v>
                </c:pt>
                <c:pt idx="35125">
                  <c:v>5.6882099999999999E-6</c:v>
                </c:pt>
                <c:pt idx="35126">
                  <c:v>5.573404E-6</c:v>
                </c:pt>
                <c:pt idx="35127">
                  <c:v>5.4311530000000004E-6</c:v>
                </c:pt>
                <c:pt idx="35128">
                  <c:v>5.3116619999999997E-6</c:v>
                </c:pt>
                <c:pt idx="35129">
                  <c:v>5.2891629999999997E-6</c:v>
                </c:pt>
                <c:pt idx="35130">
                  <c:v>5.2162110000000002E-6</c:v>
                </c:pt>
                <c:pt idx="35131">
                  <c:v>5.0489689999999996E-6</c:v>
                </c:pt>
                <c:pt idx="35132">
                  <c:v>4.9915600000000004E-6</c:v>
                </c:pt>
                <c:pt idx="35133">
                  <c:v>4.9667649999999997E-6</c:v>
                </c:pt>
                <c:pt idx="35134">
                  <c:v>4.890815E-6</c:v>
                </c:pt>
                <c:pt idx="35135">
                  <c:v>4.8888289999999998E-6</c:v>
                </c:pt>
                <c:pt idx="35136">
                  <c:v>4.8879469999999996E-6</c:v>
                </c:pt>
                <c:pt idx="35137">
                  <c:v>4.9223219999999996E-6</c:v>
                </c:pt>
                <c:pt idx="35138">
                  <c:v>4.9652030000000002E-6</c:v>
                </c:pt>
                <c:pt idx="35139">
                  <c:v>4.8290870000000003E-6</c:v>
                </c:pt>
                <c:pt idx="35140">
                  <c:v>4.8424779999999996E-6</c:v>
                </c:pt>
                <c:pt idx="35141">
                  <c:v>4.8453089999999996E-6</c:v>
                </c:pt>
                <c:pt idx="35142">
                  <c:v>4.8562070000000002E-6</c:v>
                </c:pt>
                <c:pt idx="35143">
                  <c:v>4.7341119999999996E-6</c:v>
                </c:pt>
                <c:pt idx="35144">
                  <c:v>4.7241630000000001E-6</c:v>
                </c:pt>
                <c:pt idx="35145">
                  <c:v>4.7572799999999996E-6</c:v>
                </c:pt>
                <c:pt idx="35146">
                  <c:v>4.7928699999999999E-6</c:v>
                </c:pt>
                <c:pt idx="35147">
                  <c:v>4.8557830000000003E-6</c:v>
                </c:pt>
                <c:pt idx="35148">
                  <c:v>4.7643570000000004E-6</c:v>
                </c:pt>
                <c:pt idx="35149">
                  <c:v>4.8170940000000003E-6</c:v>
                </c:pt>
                <c:pt idx="35150">
                  <c:v>4.762165E-6</c:v>
                </c:pt>
                <c:pt idx="35151">
                  <c:v>4.7123139999999997E-6</c:v>
                </c:pt>
                <c:pt idx="35152">
                  <c:v>4.737058E-6</c:v>
                </c:pt>
                <c:pt idx="35153">
                  <c:v>4.7376579999999997E-6</c:v>
                </c:pt>
                <c:pt idx="35154">
                  <c:v>4.688153E-6</c:v>
                </c:pt>
                <c:pt idx="35155">
                  <c:v>4.7321839999999998E-6</c:v>
                </c:pt>
                <c:pt idx="35156">
                  <c:v>4.809343E-6</c:v>
                </c:pt>
                <c:pt idx="35157">
                  <c:v>4.7882589999999999E-6</c:v>
                </c:pt>
                <c:pt idx="35158">
                  <c:v>4.7058599999999999E-6</c:v>
                </c:pt>
                <c:pt idx="35159">
                  <c:v>4.7009540000000004E-6</c:v>
                </c:pt>
                <c:pt idx="35160">
                  <c:v>4.6279649999999997E-6</c:v>
                </c:pt>
                <c:pt idx="35161">
                  <c:v>4.6483979999999998E-6</c:v>
                </c:pt>
                <c:pt idx="35162">
                  <c:v>4.6925079999999998E-6</c:v>
                </c:pt>
                <c:pt idx="35163">
                  <c:v>4.7031459999999999E-6</c:v>
                </c:pt>
                <c:pt idx="35164">
                  <c:v>4.6494139999999999E-6</c:v>
                </c:pt>
                <c:pt idx="35165">
                  <c:v>4.6509099999999997E-6</c:v>
                </c:pt>
                <c:pt idx="35166">
                  <c:v>4.7155449999999998E-6</c:v>
                </c:pt>
                <c:pt idx="35167">
                  <c:v>4.748509E-6</c:v>
                </c:pt>
                <c:pt idx="35168">
                  <c:v>4.6913910000000001E-6</c:v>
                </c:pt>
                <c:pt idx="35169">
                  <c:v>4.7131489999999997E-6</c:v>
                </c:pt>
                <c:pt idx="35170">
                  <c:v>4.6995060000000002E-6</c:v>
                </c:pt>
                <c:pt idx="35171">
                  <c:v>4.6273029999999996E-6</c:v>
                </c:pt>
                <c:pt idx="35172">
                  <c:v>4.6532289999999999E-6</c:v>
                </c:pt>
                <c:pt idx="35173">
                  <c:v>4.6917719999999998E-6</c:v>
                </c:pt>
                <c:pt idx="35174">
                  <c:v>4.6341700000000001E-6</c:v>
                </c:pt>
                <c:pt idx="35175">
                  <c:v>4.6534280000000001E-6</c:v>
                </c:pt>
                <c:pt idx="35176">
                  <c:v>4.6452720000000003E-6</c:v>
                </c:pt>
                <c:pt idx="35177">
                  <c:v>4.67317E-6</c:v>
                </c:pt>
                <c:pt idx="35178">
                  <c:v>4.6474319999999998E-6</c:v>
                </c:pt>
                <c:pt idx="35179">
                  <c:v>4.6802359999999998E-6</c:v>
                </c:pt>
                <c:pt idx="35180">
                  <c:v>4.6829450000000003E-6</c:v>
                </c:pt>
                <c:pt idx="35181">
                  <c:v>4.7097040000000001E-6</c:v>
                </c:pt>
                <c:pt idx="35182">
                  <c:v>4.6610989999999999E-6</c:v>
                </c:pt>
                <c:pt idx="35183">
                  <c:v>4.7238130000000001E-6</c:v>
                </c:pt>
                <c:pt idx="35184">
                  <c:v>4.7201069999999999E-6</c:v>
                </c:pt>
                <c:pt idx="35185">
                  <c:v>4.7671149999999998E-6</c:v>
                </c:pt>
                <c:pt idx="35186">
                  <c:v>4.7774560000000001E-6</c:v>
                </c:pt>
                <c:pt idx="35187">
                  <c:v>4.8350070000000003E-6</c:v>
                </c:pt>
                <c:pt idx="35188">
                  <c:v>4.7071129999999999E-6</c:v>
                </c:pt>
                <c:pt idx="35189">
                  <c:v>4.6973010000000001E-6</c:v>
                </c:pt>
                <c:pt idx="35190">
                  <c:v>4.6685799999999999E-6</c:v>
                </c:pt>
                <c:pt idx="35191">
                  <c:v>4.7078110000000001E-6</c:v>
                </c:pt>
                <c:pt idx="35192">
                  <c:v>4.7237600000000002E-6</c:v>
                </c:pt>
                <c:pt idx="35193">
                  <c:v>4.6645199999999997E-6</c:v>
                </c:pt>
                <c:pt idx="35194">
                  <c:v>4.6855359999999996E-6</c:v>
                </c:pt>
                <c:pt idx="35195">
                  <c:v>4.745742E-6</c:v>
                </c:pt>
                <c:pt idx="35196">
                  <c:v>4.7615769999999999E-6</c:v>
                </c:pt>
                <c:pt idx="35197">
                  <c:v>4.7781549999999997E-6</c:v>
                </c:pt>
                <c:pt idx="35198">
                  <c:v>4.7484619999999997E-6</c:v>
                </c:pt>
                <c:pt idx="35199">
                  <c:v>4.663651E-6</c:v>
                </c:pt>
                <c:pt idx="35200">
                  <c:v>4.6687029999999997E-6</c:v>
                </c:pt>
                <c:pt idx="35201">
                  <c:v>4.7128640000000001E-6</c:v>
                </c:pt>
                <c:pt idx="35202">
                  <c:v>4.7348979999999997E-6</c:v>
                </c:pt>
                <c:pt idx="35203">
                  <c:v>4.6881460000000001E-6</c:v>
                </c:pt>
                <c:pt idx="35204">
                  <c:v>4.5714089999999996E-6</c:v>
                </c:pt>
                <c:pt idx="35205">
                  <c:v>4.5809100000000003E-6</c:v>
                </c:pt>
                <c:pt idx="35206">
                  <c:v>4.6103130000000003E-6</c:v>
                </c:pt>
                <c:pt idx="35207">
                  <c:v>4.5649930000000004E-6</c:v>
                </c:pt>
                <c:pt idx="35208">
                  <c:v>4.6018079999999999E-6</c:v>
                </c:pt>
                <c:pt idx="35209">
                  <c:v>4.6127919999999999E-6</c:v>
                </c:pt>
                <c:pt idx="35210">
                  <c:v>4.6449589999999999E-6</c:v>
                </c:pt>
                <c:pt idx="35211">
                  <c:v>4.6208020000000004E-6</c:v>
                </c:pt>
                <c:pt idx="35212">
                  <c:v>4.6838150000000001E-6</c:v>
                </c:pt>
                <c:pt idx="35213">
                  <c:v>4.758743E-6</c:v>
                </c:pt>
                <c:pt idx="35214">
                  <c:v>4.7869849999999999E-6</c:v>
                </c:pt>
                <c:pt idx="35215">
                  <c:v>4.7010530000000004E-6</c:v>
                </c:pt>
                <c:pt idx="35216">
                  <c:v>4.7606650000000001E-6</c:v>
                </c:pt>
                <c:pt idx="35217">
                  <c:v>4.8136960000000001E-6</c:v>
                </c:pt>
                <c:pt idx="35218">
                  <c:v>4.7987770000000001E-6</c:v>
                </c:pt>
                <c:pt idx="35219">
                  <c:v>4.7975369999999998E-6</c:v>
                </c:pt>
                <c:pt idx="35220">
                  <c:v>4.8066559999999997E-6</c:v>
                </c:pt>
                <c:pt idx="35221">
                  <c:v>4.8264750000000002E-6</c:v>
                </c:pt>
                <c:pt idx="35222">
                  <c:v>4.8035709999999999E-6</c:v>
                </c:pt>
                <c:pt idx="35223">
                  <c:v>4.7982890000000002E-6</c:v>
                </c:pt>
                <c:pt idx="35224">
                  <c:v>4.7996190000000001E-6</c:v>
                </c:pt>
                <c:pt idx="35225">
                  <c:v>4.7132820000000002E-6</c:v>
                </c:pt>
                <c:pt idx="35226">
                  <c:v>4.7471099999999997E-6</c:v>
                </c:pt>
                <c:pt idx="35227">
                  <c:v>4.7610429999999999E-6</c:v>
                </c:pt>
                <c:pt idx="35228">
                  <c:v>4.742755E-6</c:v>
                </c:pt>
                <c:pt idx="35229">
                  <c:v>4.8068500000000004E-6</c:v>
                </c:pt>
                <c:pt idx="35230">
                  <c:v>4.7924780000000001E-6</c:v>
                </c:pt>
                <c:pt idx="35231">
                  <c:v>4.7257380000000001E-6</c:v>
                </c:pt>
                <c:pt idx="35232">
                  <c:v>4.6880739999999998E-6</c:v>
                </c:pt>
                <c:pt idx="35233">
                  <c:v>4.772558E-6</c:v>
                </c:pt>
                <c:pt idx="35234">
                  <c:v>4.7694149999999998E-6</c:v>
                </c:pt>
                <c:pt idx="35235">
                  <c:v>4.8128029999999998E-6</c:v>
                </c:pt>
                <c:pt idx="35236">
                  <c:v>4.8196660000000001E-6</c:v>
                </c:pt>
                <c:pt idx="35237">
                  <c:v>4.7016610000000002E-6</c:v>
                </c:pt>
                <c:pt idx="35238">
                  <c:v>4.6881460000000001E-6</c:v>
                </c:pt>
                <c:pt idx="35239">
                  <c:v>4.6903489999999997E-6</c:v>
                </c:pt>
                <c:pt idx="35240">
                  <c:v>4.6818039999999999E-6</c:v>
                </c:pt>
                <c:pt idx="35241">
                  <c:v>4.7376960000000003E-6</c:v>
                </c:pt>
                <c:pt idx="35242">
                  <c:v>4.7414589999999998E-6</c:v>
                </c:pt>
                <c:pt idx="35243">
                  <c:v>4.8390650000000001E-6</c:v>
                </c:pt>
                <c:pt idx="35244">
                  <c:v>4.8451800000000001E-6</c:v>
                </c:pt>
                <c:pt idx="35245">
                  <c:v>4.9084189999999998E-6</c:v>
                </c:pt>
                <c:pt idx="35246">
                  <c:v>4.8828659999999998E-6</c:v>
                </c:pt>
                <c:pt idx="35247">
                  <c:v>4.9435929999999996E-6</c:v>
                </c:pt>
                <c:pt idx="35248">
                  <c:v>4.8858599999999998E-6</c:v>
                </c:pt>
                <c:pt idx="35249">
                  <c:v>4.9079619999999996E-6</c:v>
                </c:pt>
                <c:pt idx="35250">
                  <c:v>4.846981E-6</c:v>
                </c:pt>
                <c:pt idx="35251">
                  <c:v>4.7006759999999999E-6</c:v>
                </c:pt>
                <c:pt idx="35252">
                  <c:v>4.6686789999999999E-6</c:v>
                </c:pt>
                <c:pt idx="35253">
                  <c:v>4.6569290000000004E-6</c:v>
                </c:pt>
                <c:pt idx="35254">
                  <c:v>4.5745400000000003E-6</c:v>
                </c:pt>
                <c:pt idx="35255">
                  <c:v>4.6912570000000002E-6</c:v>
                </c:pt>
                <c:pt idx="35256">
                  <c:v>4.7320270000000003E-6</c:v>
                </c:pt>
                <c:pt idx="35257">
                  <c:v>4.7313230000000003E-6</c:v>
                </c:pt>
                <c:pt idx="35258">
                  <c:v>4.788362E-6</c:v>
                </c:pt>
                <c:pt idx="35259">
                  <c:v>4.8171809999999999E-6</c:v>
                </c:pt>
                <c:pt idx="35260">
                  <c:v>4.886678E-6</c:v>
                </c:pt>
                <c:pt idx="35261">
                  <c:v>4.9199979999999998E-6</c:v>
                </c:pt>
                <c:pt idx="35262">
                  <c:v>4.8732789999999996E-6</c:v>
                </c:pt>
                <c:pt idx="35263">
                  <c:v>4.747621E-6</c:v>
                </c:pt>
                <c:pt idx="35264">
                  <c:v>4.7133019999999999E-6</c:v>
                </c:pt>
                <c:pt idx="35265">
                  <c:v>4.6882719999999997E-6</c:v>
                </c:pt>
                <c:pt idx="35266">
                  <c:v>4.7211200000000001E-6</c:v>
                </c:pt>
                <c:pt idx="35267">
                  <c:v>4.7470490000000003E-6</c:v>
                </c:pt>
                <c:pt idx="35268">
                  <c:v>4.653477E-6</c:v>
                </c:pt>
                <c:pt idx="35269">
                  <c:v>4.6605959999999998E-6</c:v>
                </c:pt>
                <c:pt idx="35270">
                  <c:v>4.6701469999999998E-6</c:v>
                </c:pt>
                <c:pt idx="35271">
                  <c:v>4.6903359999999999E-6</c:v>
                </c:pt>
                <c:pt idx="35272">
                  <c:v>4.7055750000000003E-6</c:v>
                </c:pt>
                <c:pt idx="35273">
                  <c:v>4.7404719999999998E-6</c:v>
                </c:pt>
                <c:pt idx="35274">
                  <c:v>4.7542189999999996E-6</c:v>
                </c:pt>
                <c:pt idx="35275">
                  <c:v>4.6432629999999997E-6</c:v>
                </c:pt>
                <c:pt idx="35276">
                  <c:v>4.6082199999999999E-6</c:v>
                </c:pt>
                <c:pt idx="35277">
                  <c:v>4.5897770000000001E-6</c:v>
                </c:pt>
                <c:pt idx="35278">
                  <c:v>4.5361380000000003E-6</c:v>
                </c:pt>
                <c:pt idx="35279">
                  <c:v>4.5776619999999996E-6</c:v>
                </c:pt>
                <c:pt idx="35280">
                  <c:v>4.5781600000000002E-6</c:v>
                </c:pt>
                <c:pt idx="35281">
                  <c:v>4.6645559999999998E-6</c:v>
                </c:pt>
                <c:pt idx="35282">
                  <c:v>4.675732E-6</c:v>
                </c:pt>
                <c:pt idx="35283">
                  <c:v>4.7215249999999997E-6</c:v>
                </c:pt>
                <c:pt idx="35284">
                  <c:v>4.6801910000000001E-6</c:v>
                </c:pt>
                <c:pt idx="35285">
                  <c:v>4.693705E-6</c:v>
                </c:pt>
                <c:pt idx="35286">
                  <c:v>4.720953E-6</c:v>
                </c:pt>
                <c:pt idx="35287">
                  <c:v>4.7573150000000004E-6</c:v>
                </c:pt>
                <c:pt idx="35288">
                  <c:v>4.697934E-6</c:v>
                </c:pt>
                <c:pt idx="35289">
                  <c:v>4.6897680000000004E-6</c:v>
                </c:pt>
                <c:pt idx="35290">
                  <c:v>4.6691169999999997E-6</c:v>
                </c:pt>
                <c:pt idx="35291">
                  <c:v>4.5589630000000003E-6</c:v>
                </c:pt>
                <c:pt idx="35292">
                  <c:v>4.5377160000000002E-6</c:v>
                </c:pt>
                <c:pt idx="35293">
                  <c:v>4.5749970000000004E-6</c:v>
                </c:pt>
                <c:pt idx="35294">
                  <c:v>4.6293599999999998E-6</c:v>
                </c:pt>
                <c:pt idx="35295">
                  <c:v>4.6572619999999997E-6</c:v>
                </c:pt>
                <c:pt idx="35296">
                  <c:v>4.7153490000000003E-6</c:v>
                </c:pt>
                <c:pt idx="35297">
                  <c:v>4.7086409999999998E-6</c:v>
                </c:pt>
                <c:pt idx="35298">
                  <c:v>4.7523420000000001E-6</c:v>
                </c:pt>
                <c:pt idx="35299">
                  <c:v>4.7489999999999998E-6</c:v>
                </c:pt>
                <c:pt idx="35300">
                  <c:v>4.7613630000000003E-6</c:v>
                </c:pt>
                <c:pt idx="35301">
                  <c:v>4.7646299999999996E-6</c:v>
                </c:pt>
                <c:pt idx="35302">
                  <c:v>4.7764690000000001E-6</c:v>
                </c:pt>
                <c:pt idx="35303">
                  <c:v>4.7188109999999997E-6</c:v>
                </c:pt>
                <c:pt idx="35304">
                  <c:v>4.748056E-6</c:v>
                </c:pt>
                <c:pt idx="35305">
                  <c:v>4.7096160000000002E-6</c:v>
                </c:pt>
                <c:pt idx="35306">
                  <c:v>4.6057260000000001E-6</c:v>
                </c:pt>
                <c:pt idx="35307">
                  <c:v>4.6104799999999996E-6</c:v>
                </c:pt>
                <c:pt idx="35308">
                  <c:v>4.6420130000000003E-6</c:v>
                </c:pt>
                <c:pt idx="35309">
                  <c:v>4.6677990000000002E-6</c:v>
                </c:pt>
                <c:pt idx="35310">
                  <c:v>4.6708159999999998E-6</c:v>
                </c:pt>
                <c:pt idx="35311">
                  <c:v>4.5991510000000001E-6</c:v>
                </c:pt>
                <c:pt idx="35312">
                  <c:v>4.5950080000000003E-6</c:v>
                </c:pt>
                <c:pt idx="35313">
                  <c:v>4.5852219999999999E-6</c:v>
                </c:pt>
                <c:pt idx="35314">
                  <c:v>4.4884159999999997E-6</c:v>
                </c:pt>
                <c:pt idx="35315">
                  <c:v>4.5432080000000002E-6</c:v>
                </c:pt>
                <c:pt idx="35316">
                  <c:v>4.5802050000000001E-6</c:v>
                </c:pt>
                <c:pt idx="35317">
                  <c:v>4.5283060000000001E-6</c:v>
                </c:pt>
                <c:pt idx="35318">
                  <c:v>4.5940030000000003E-6</c:v>
                </c:pt>
                <c:pt idx="35319">
                  <c:v>4.6686810000000004E-6</c:v>
                </c:pt>
                <c:pt idx="35320">
                  <c:v>4.674228E-6</c:v>
                </c:pt>
                <c:pt idx="35321">
                  <c:v>4.6637139999999999E-6</c:v>
                </c:pt>
                <c:pt idx="35322">
                  <c:v>4.6872699999999996E-6</c:v>
                </c:pt>
                <c:pt idx="35323">
                  <c:v>4.7094449999999999E-6</c:v>
                </c:pt>
                <c:pt idx="35324">
                  <c:v>4.5765119999999996E-6</c:v>
                </c:pt>
                <c:pt idx="35325">
                  <c:v>4.6002950000000003E-6</c:v>
                </c:pt>
                <c:pt idx="35326">
                  <c:v>4.5895610000000001E-6</c:v>
                </c:pt>
                <c:pt idx="35327">
                  <c:v>4.5816049999999998E-6</c:v>
                </c:pt>
                <c:pt idx="35328">
                  <c:v>4.5705219999999999E-6</c:v>
                </c:pt>
                <c:pt idx="35329">
                  <c:v>4.5276590000000002E-6</c:v>
                </c:pt>
                <c:pt idx="35330">
                  <c:v>4.5838710000000001E-6</c:v>
                </c:pt>
                <c:pt idx="35331">
                  <c:v>4.6455449999999996E-6</c:v>
                </c:pt>
                <c:pt idx="35332">
                  <c:v>4.6278839999999998E-6</c:v>
                </c:pt>
                <c:pt idx="35333">
                  <c:v>4.6389620000000002E-6</c:v>
                </c:pt>
                <c:pt idx="35334">
                  <c:v>4.6804010000000004E-6</c:v>
                </c:pt>
                <c:pt idx="35335">
                  <c:v>4.7095569999999996E-6</c:v>
                </c:pt>
                <c:pt idx="35336">
                  <c:v>4.7635549999999998E-6</c:v>
                </c:pt>
                <c:pt idx="35337">
                  <c:v>4.8032790000000003E-6</c:v>
                </c:pt>
                <c:pt idx="35338">
                  <c:v>4.7904309999999997E-6</c:v>
                </c:pt>
                <c:pt idx="35339">
                  <c:v>4.7778600000000002E-6</c:v>
                </c:pt>
                <c:pt idx="35340">
                  <c:v>4.7315600000000003E-6</c:v>
                </c:pt>
                <c:pt idx="35341">
                  <c:v>4.736198E-6</c:v>
                </c:pt>
                <c:pt idx="35342">
                  <c:v>4.7500850000000003E-6</c:v>
                </c:pt>
                <c:pt idx="35343">
                  <c:v>4.6946470000000001E-6</c:v>
                </c:pt>
                <c:pt idx="35344">
                  <c:v>4.7076270000000002E-6</c:v>
                </c:pt>
                <c:pt idx="35345">
                  <c:v>4.6274069999999999E-6</c:v>
                </c:pt>
                <c:pt idx="35346">
                  <c:v>4.6320099999999997E-6</c:v>
                </c:pt>
                <c:pt idx="35347">
                  <c:v>4.675049E-6</c:v>
                </c:pt>
                <c:pt idx="35348">
                  <c:v>4.7107919999999996E-6</c:v>
                </c:pt>
                <c:pt idx="35349">
                  <c:v>4.7337140000000001E-6</c:v>
                </c:pt>
                <c:pt idx="35350">
                  <c:v>4.6334929999999998E-6</c:v>
                </c:pt>
                <c:pt idx="35351">
                  <c:v>4.5957790000000002E-6</c:v>
                </c:pt>
                <c:pt idx="35352">
                  <c:v>4.5878170000000002E-6</c:v>
                </c:pt>
                <c:pt idx="35353">
                  <c:v>4.5981489999999999E-6</c:v>
                </c:pt>
                <c:pt idx="35354">
                  <c:v>4.5954460000000001E-6</c:v>
                </c:pt>
                <c:pt idx="35355">
                  <c:v>4.4915990000000001E-6</c:v>
                </c:pt>
                <c:pt idx="35356">
                  <c:v>4.5039129999999999E-6</c:v>
                </c:pt>
                <c:pt idx="35357">
                  <c:v>4.5249700000000003E-6</c:v>
                </c:pt>
                <c:pt idx="35358">
                  <c:v>4.4623020000000001E-6</c:v>
                </c:pt>
                <c:pt idx="35359">
                  <c:v>4.5351400000000003E-6</c:v>
                </c:pt>
                <c:pt idx="35360">
                  <c:v>4.5835689999999998E-6</c:v>
                </c:pt>
                <c:pt idx="35361">
                  <c:v>4.6116879999999999E-6</c:v>
                </c:pt>
                <c:pt idx="35362">
                  <c:v>4.6805700000000001E-6</c:v>
                </c:pt>
                <c:pt idx="35363">
                  <c:v>4.7341890000000003E-6</c:v>
                </c:pt>
                <c:pt idx="35364">
                  <c:v>4.7115139999999997E-6</c:v>
                </c:pt>
                <c:pt idx="35365">
                  <c:v>4.7040129999999999E-6</c:v>
                </c:pt>
                <c:pt idx="35366">
                  <c:v>4.7132580000000004E-6</c:v>
                </c:pt>
                <c:pt idx="35367">
                  <c:v>4.7244299999999996E-6</c:v>
                </c:pt>
                <c:pt idx="35368">
                  <c:v>4.5875539999999999E-6</c:v>
                </c:pt>
                <c:pt idx="35369">
                  <c:v>4.5961919999999999E-6</c:v>
                </c:pt>
                <c:pt idx="35370">
                  <c:v>4.5768540000000002E-6</c:v>
                </c:pt>
                <c:pt idx="35371">
                  <c:v>4.5968039999999999E-6</c:v>
                </c:pt>
                <c:pt idx="35372">
                  <c:v>4.6287950000000001E-6</c:v>
                </c:pt>
                <c:pt idx="35373">
                  <c:v>4.5226060000000003E-6</c:v>
                </c:pt>
                <c:pt idx="35374">
                  <c:v>4.5943000000000002E-6</c:v>
                </c:pt>
                <c:pt idx="35375">
                  <c:v>4.606589E-6</c:v>
                </c:pt>
                <c:pt idx="35376">
                  <c:v>4.560508E-6</c:v>
                </c:pt>
                <c:pt idx="35377">
                  <c:v>4.5726920000000001E-6</c:v>
                </c:pt>
                <c:pt idx="35378">
                  <c:v>4.5698940000000003E-6</c:v>
                </c:pt>
                <c:pt idx="35379">
                  <c:v>4.4601270000000004E-6</c:v>
                </c:pt>
                <c:pt idx="35380">
                  <c:v>4.5159009999999996E-6</c:v>
                </c:pt>
                <c:pt idx="35381">
                  <c:v>4.5282930000000004E-6</c:v>
                </c:pt>
                <c:pt idx="35382">
                  <c:v>4.56784E-6</c:v>
                </c:pt>
                <c:pt idx="35383">
                  <c:v>4.5933809999999996E-6</c:v>
                </c:pt>
                <c:pt idx="35384">
                  <c:v>4.4959350000000003E-6</c:v>
                </c:pt>
                <c:pt idx="35385">
                  <c:v>4.5391910000000001E-6</c:v>
                </c:pt>
                <c:pt idx="35386">
                  <c:v>4.5933149999999999E-6</c:v>
                </c:pt>
                <c:pt idx="35387">
                  <c:v>4.6221159999999998E-6</c:v>
                </c:pt>
                <c:pt idx="35388">
                  <c:v>4.647794E-6</c:v>
                </c:pt>
                <c:pt idx="35389">
                  <c:v>4.6283630000000001E-6</c:v>
                </c:pt>
                <c:pt idx="35390">
                  <c:v>4.6938849999999999E-6</c:v>
                </c:pt>
                <c:pt idx="35391">
                  <c:v>4.6696059999999999E-6</c:v>
                </c:pt>
                <c:pt idx="35392">
                  <c:v>4.6588540000000004E-6</c:v>
                </c:pt>
                <c:pt idx="35393">
                  <c:v>4.6269230000000001E-6</c:v>
                </c:pt>
                <c:pt idx="35394">
                  <c:v>4.6685679999999996E-6</c:v>
                </c:pt>
                <c:pt idx="35395">
                  <c:v>4.6571709999999999E-6</c:v>
                </c:pt>
                <c:pt idx="35396">
                  <c:v>4.6684229999999996E-6</c:v>
                </c:pt>
                <c:pt idx="35397">
                  <c:v>4.6779219999999999E-6</c:v>
                </c:pt>
                <c:pt idx="35398">
                  <c:v>4.623614E-6</c:v>
                </c:pt>
                <c:pt idx="35399">
                  <c:v>4.5069290000000002E-6</c:v>
                </c:pt>
                <c:pt idx="35400">
                  <c:v>4.4945220000000001E-6</c:v>
                </c:pt>
                <c:pt idx="35401">
                  <c:v>4.5029849999999997E-6</c:v>
                </c:pt>
                <c:pt idx="35402">
                  <c:v>4.4925770000000004E-6</c:v>
                </c:pt>
                <c:pt idx="35403">
                  <c:v>4.4893200000000001E-6</c:v>
                </c:pt>
                <c:pt idx="35404">
                  <c:v>4.4206779999999997E-6</c:v>
                </c:pt>
                <c:pt idx="35405">
                  <c:v>4.5307770000000003E-6</c:v>
                </c:pt>
                <c:pt idx="35406">
                  <c:v>4.5369380000000003E-6</c:v>
                </c:pt>
                <c:pt idx="35407">
                  <c:v>4.5900460000000001E-6</c:v>
                </c:pt>
                <c:pt idx="35408">
                  <c:v>4.6120339999999997E-6</c:v>
                </c:pt>
                <c:pt idx="35409">
                  <c:v>4.6199800000000001E-6</c:v>
                </c:pt>
                <c:pt idx="35410">
                  <c:v>4.607587E-6</c:v>
                </c:pt>
                <c:pt idx="35411">
                  <c:v>4.4954810000000001E-6</c:v>
                </c:pt>
                <c:pt idx="35412">
                  <c:v>4.4895430000000001E-6</c:v>
                </c:pt>
                <c:pt idx="35413">
                  <c:v>4.4894109999999998E-6</c:v>
                </c:pt>
                <c:pt idx="35414">
                  <c:v>4.5256910000000001E-6</c:v>
                </c:pt>
                <c:pt idx="35415">
                  <c:v>4.5575419999999999E-6</c:v>
                </c:pt>
                <c:pt idx="35416">
                  <c:v>4.4987139999999998E-6</c:v>
                </c:pt>
                <c:pt idx="35417">
                  <c:v>4.5073710000000001E-6</c:v>
                </c:pt>
                <c:pt idx="35418">
                  <c:v>4.5153489999999997E-6</c:v>
                </c:pt>
                <c:pt idx="35419">
                  <c:v>4.490707E-6</c:v>
                </c:pt>
                <c:pt idx="35420">
                  <c:v>4.5057239999999997E-6</c:v>
                </c:pt>
                <c:pt idx="35421">
                  <c:v>4.5004750000000003E-6</c:v>
                </c:pt>
                <c:pt idx="35422">
                  <c:v>4.5489660000000003E-6</c:v>
                </c:pt>
                <c:pt idx="35423">
                  <c:v>4.6167890000000003E-6</c:v>
                </c:pt>
                <c:pt idx="35424">
                  <c:v>4.6288069999999996E-6</c:v>
                </c:pt>
                <c:pt idx="35425">
                  <c:v>4.5018569999999999E-6</c:v>
                </c:pt>
                <c:pt idx="35426">
                  <c:v>4.5117289999999997E-6</c:v>
                </c:pt>
                <c:pt idx="35427">
                  <c:v>4.5406019999999998E-6</c:v>
                </c:pt>
                <c:pt idx="35428">
                  <c:v>4.5547169999999996E-6</c:v>
                </c:pt>
                <c:pt idx="35429">
                  <c:v>4.5882289999999997E-6</c:v>
                </c:pt>
                <c:pt idx="35430">
                  <c:v>4.6252789999999996E-6</c:v>
                </c:pt>
                <c:pt idx="35431">
                  <c:v>4.6303420000000003E-6</c:v>
                </c:pt>
                <c:pt idx="35432">
                  <c:v>4.6515149999999996E-6</c:v>
                </c:pt>
                <c:pt idx="35433">
                  <c:v>4.673393E-6</c:v>
                </c:pt>
                <c:pt idx="35434">
                  <c:v>4.5717450000000004E-6</c:v>
                </c:pt>
                <c:pt idx="35435">
                  <c:v>4.5777189999999997E-6</c:v>
                </c:pt>
                <c:pt idx="35436">
                  <c:v>4.6064270000000002E-6</c:v>
                </c:pt>
                <c:pt idx="35437">
                  <c:v>4.5839810000000002E-6</c:v>
                </c:pt>
                <c:pt idx="35438">
                  <c:v>4.5521769999999998E-6</c:v>
                </c:pt>
                <c:pt idx="35439">
                  <c:v>4.4877780000000003E-6</c:v>
                </c:pt>
                <c:pt idx="35440">
                  <c:v>4.4930349999999999E-6</c:v>
                </c:pt>
                <c:pt idx="35441">
                  <c:v>4.4765530000000002E-6</c:v>
                </c:pt>
                <c:pt idx="35442">
                  <c:v>4.511256E-6</c:v>
                </c:pt>
                <c:pt idx="35443">
                  <c:v>4.5157169999999996E-6</c:v>
                </c:pt>
                <c:pt idx="35444">
                  <c:v>4.5605249999999998E-6</c:v>
                </c:pt>
                <c:pt idx="35445">
                  <c:v>4.5511060000000001E-6</c:v>
                </c:pt>
                <c:pt idx="35446">
                  <c:v>4.4706099999999999E-6</c:v>
                </c:pt>
                <c:pt idx="35447">
                  <c:v>4.4943119999999998E-6</c:v>
                </c:pt>
                <c:pt idx="35448">
                  <c:v>4.506472E-6</c:v>
                </c:pt>
                <c:pt idx="35449">
                  <c:v>4.3957290000000003E-6</c:v>
                </c:pt>
                <c:pt idx="35450">
                  <c:v>4.4043009999999997E-6</c:v>
                </c:pt>
                <c:pt idx="35451">
                  <c:v>4.462259E-6</c:v>
                </c:pt>
                <c:pt idx="35452">
                  <c:v>4.4522910000000001E-6</c:v>
                </c:pt>
                <c:pt idx="35453">
                  <c:v>4.5124490000000001E-6</c:v>
                </c:pt>
                <c:pt idx="35454">
                  <c:v>4.5556019999999997E-6</c:v>
                </c:pt>
                <c:pt idx="35455">
                  <c:v>4.614169E-6</c:v>
                </c:pt>
                <c:pt idx="35456">
                  <c:v>4.6060730000000001E-6</c:v>
                </c:pt>
                <c:pt idx="35457">
                  <c:v>4.4968379999999997E-6</c:v>
                </c:pt>
                <c:pt idx="35458">
                  <c:v>4.4897280000000003E-6</c:v>
                </c:pt>
                <c:pt idx="35459">
                  <c:v>4.5114200000000003E-6</c:v>
                </c:pt>
                <c:pt idx="35460">
                  <c:v>4.4233359999999998E-6</c:v>
                </c:pt>
                <c:pt idx="35461">
                  <c:v>4.4231470000000003E-6</c:v>
                </c:pt>
                <c:pt idx="35462">
                  <c:v>4.4201320000000003E-6</c:v>
                </c:pt>
                <c:pt idx="35463">
                  <c:v>4.4706979999999998E-6</c:v>
                </c:pt>
                <c:pt idx="35464">
                  <c:v>4.5062119999999996E-6</c:v>
                </c:pt>
                <c:pt idx="35465">
                  <c:v>4.5797119999999999E-6</c:v>
                </c:pt>
                <c:pt idx="35466">
                  <c:v>4.5995919999999998E-6</c:v>
                </c:pt>
                <c:pt idx="35467">
                  <c:v>4.6559639999999998E-6</c:v>
                </c:pt>
                <c:pt idx="35468">
                  <c:v>4.6555310000000004E-6</c:v>
                </c:pt>
                <c:pt idx="35469">
                  <c:v>4.5443400000000001E-6</c:v>
                </c:pt>
                <c:pt idx="35470">
                  <c:v>4.5397480000000004E-6</c:v>
                </c:pt>
                <c:pt idx="35471">
                  <c:v>4.5226529999999997E-6</c:v>
                </c:pt>
                <c:pt idx="35472">
                  <c:v>4.5437549999999998E-6</c:v>
                </c:pt>
                <c:pt idx="35473">
                  <c:v>4.5556080000000003E-6</c:v>
                </c:pt>
                <c:pt idx="35474">
                  <c:v>4.5811000000000001E-6</c:v>
                </c:pt>
                <c:pt idx="35475">
                  <c:v>4.5596289999999997E-6</c:v>
                </c:pt>
                <c:pt idx="35476">
                  <c:v>4.5362730000000004E-6</c:v>
                </c:pt>
                <c:pt idx="35477">
                  <c:v>4.5127610000000002E-6</c:v>
                </c:pt>
                <c:pt idx="35478">
                  <c:v>4.4363960000000003E-6</c:v>
                </c:pt>
                <c:pt idx="35479">
                  <c:v>4.4660969999999996E-6</c:v>
                </c:pt>
                <c:pt idx="35480">
                  <c:v>4.4876869999999997E-6</c:v>
                </c:pt>
                <c:pt idx="35481">
                  <c:v>4.4293180000000002E-6</c:v>
                </c:pt>
                <c:pt idx="35482">
                  <c:v>4.4134949999999998E-6</c:v>
                </c:pt>
                <c:pt idx="35483">
                  <c:v>4.4441399999999998E-6</c:v>
                </c:pt>
                <c:pt idx="35484">
                  <c:v>4.483403E-6</c:v>
                </c:pt>
                <c:pt idx="35485">
                  <c:v>4.4433100000000002E-6</c:v>
                </c:pt>
                <c:pt idx="35486">
                  <c:v>4.4575899999999996E-6</c:v>
                </c:pt>
                <c:pt idx="35487">
                  <c:v>4.5061669999999999E-6</c:v>
                </c:pt>
                <c:pt idx="35488">
                  <c:v>4.4965099999999999E-6</c:v>
                </c:pt>
                <c:pt idx="35489">
                  <c:v>4.4869360000000003E-6</c:v>
                </c:pt>
                <c:pt idx="35490">
                  <c:v>4.4099300000000003E-6</c:v>
                </c:pt>
                <c:pt idx="35491">
                  <c:v>4.4049409999999996E-6</c:v>
                </c:pt>
                <c:pt idx="35492">
                  <c:v>4.3921330000000001E-6</c:v>
                </c:pt>
                <c:pt idx="35493">
                  <c:v>4.4459799999999997E-6</c:v>
                </c:pt>
                <c:pt idx="35494">
                  <c:v>4.4388900000000001E-6</c:v>
                </c:pt>
                <c:pt idx="35495">
                  <c:v>4.4947639999999996E-6</c:v>
                </c:pt>
                <c:pt idx="35496">
                  <c:v>4.5010029999999996E-6</c:v>
                </c:pt>
                <c:pt idx="35497">
                  <c:v>4.4153800000000004E-6</c:v>
                </c:pt>
                <c:pt idx="35498">
                  <c:v>4.4114349999999997E-6</c:v>
                </c:pt>
                <c:pt idx="35499">
                  <c:v>4.3819520000000001E-6</c:v>
                </c:pt>
                <c:pt idx="35500">
                  <c:v>4.4239239999999999E-6</c:v>
                </c:pt>
                <c:pt idx="35501">
                  <c:v>4.465221E-6</c:v>
                </c:pt>
                <c:pt idx="35502">
                  <c:v>4.5112190000000004E-6</c:v>
                </c:pt>
                <c:pt idx="35503">
                  <c:v>4.5086679999999997E-6</c:v>
                </c:pt>
                <c:pt idx="35504">
                  <c:v>4.5411889999999997E-6</c:v>
                </c:pt>
                <c:pt idx="35505">
                  <c:v>4.5028420000000002E-6</c:v>
                </c:pt>
                <c:pt idx="35506">
                  <c:v>4.4043189999999998E-6</c:v>
                </c:pt>
                <c:pt idx="35507">
                  <c:v>4.4153979999999996E-6</c:v>
                </c:pt>
                <c:pt idx="35508">
                  <c:v>4.417905E-6</c:v>
                </c:pt>
                <c:pt idx="35509">
                  <c:v>4.3547739999999999E-6</c:v>
                </c:pt>
                <c:pt idx="35510">
                  <c:v>4.38284E-6</c:v>
                </c:pt>
                <c:pt idx="35511">
                  <c:v>4.4228180000000003E-6</c:v>
                </c:pt>
                <c:pt idx="35512">
                  <c:v>4.4131159999999997E-6</c:v>
                </c:pt>
                <c:pt idx="35513">
                  <c:v>4.4522920000000003E-6</c:v>
                </c:pt>
                <c:pt idx="35514">
                  <c:v>4.4836170000000004E-6</c:v>
                </c:pt>
                <c:pt idx="35515">
                  <c:v>4.3708459999999997E-6</c:v>
                </c:pt>
                <c:pt idx="35516">
                  <c:v>4.366254E-6</c:v>
                </c:pt>
                <c:pt idx="35517">
                  <c:v>4.3837699999999999E-6</c:v>
                </c:pt>
                <c:pt idx="35518">
                  <c:v>4.3371210000000003E-6</c:v>
                </c:pt>
                <c:pt idx="35519">
                  <c:v>4.358865E-6</c:v>
                </c:pt>
                <c:pt idx="35520">
                  <c:v>4.3983690000000003E-6</c:v>
                </c:pt>
                <c:pt idx="35521">
                  <c:v>4.3630340000000001E-6</c:v>
                </c:pt>
                <c:pt idx="35522">
                  <c:v>4.3777429999999997E-6</c:v>
                </c:pt>
                <c:pt idx="35523">
                  <c:v>4.4169750000000002E-6</c:v>
                </c:pt>
                <c:pt idx="35524">
                  <c:v>4.4271229999999999E-6</c:v>
                </c:pt>
                <c:pt idx="35525">
                  <c:v>4.4568929999999996E-6</c:v>
                </c:pt>
                <c:pt idx="35526">
                  <c:v>4.5330959999999997E-6</c:v>
                </c:pt>
                <c:pt idx="35527">
                  <c:v>4.5445119999999998E-6</c:v>
                </c:pt>
                <c:pt idx="35528">
                  <c:v>4.5730629999999999E-6</c:v>
                </c:pt>
                <c:pt idx="35529">
                  <c:v>4.5686620000000002E-6</c:v>
                </c:pt>
                <c:pt idx="35530">
                  <c:v>4.5804250000000003E-6</c:v>
                </c:pt>
                <c:pt idx="35531">
                  <c:v>4.5584749999999996E-6</c:v>
                </c:pt>
                <c:pt idx="35532">
                  <c:v>4.4350389999999999E-6</c:v>
                </c:pt>
                <c:pt idx="35533">
                  <c:v>4.4238659999999996E-6</c:v>
                </c:pt>
                <c:pt idx="35534">
                  <c:v>4.4320549999999997E-6</c:v>
                </c:pt>
                <c:pt idx="35535">
                  <c:v>4.4828639999999997E-6</c:v>
                </c:pt>
                <c:pt idx="35536">
                  <c:v>4.45923E-6</c:v>
                </c:pt>
                <c:pt idx="35537">
                  <c:v>4.3705199999999996E-6</c:v>
                </c:pt>
                <c:pt idx="35538">
                  <c:v>4.4352219999999997E-6</c:v>
                </c:pt>
                <c:pt idx="35539">
                  <c:v>4.457312E-6</c:v>
                </c:pt>
                <c:pt idx="35540">
                  <c:v>4.5063530000000004E-6</c:v>
                </c:pt>
                <c:pt idx="35541">
                  <c:v>4.5258449999999997E-6</c:v>
                </c:pt>
                <c:pt idx="35542">
                  <c:v>4.4727730000000001E-6</c:v>
                </c:pt>
                <c:pt idx="35543">
                  <c:v>4.4802410000000004E-6</c:v>
                </c:pt>
                <c:pt idx="35544">
                  <c:v>4.4912019999999999E-6</c:v>
                </c:pt>
                <c:pt idx="35545">
                  <c:v>4.4663169999999997E-6</c:v>
                </c:pt>
                <c:pt idx="35546">
                  <c:v>4.4293019999999997E-6</c:v>
                </c:pt>
                <c:pt idx="35547">
                  <c:v>4.4233740000000004E-6</c:v>
                </c:pt>
                <c:pt idx="35548">
                  <c:v>4.4795900000000004E-6</c:v>
                </c:pt>
                <c:pt idx="35549">
                  <c:v>4.5002809999999996E-6</c:v>
                </c:pt>
                <c:pt idx="35550">
                  <c:v>4.5076400000000001E-6</c:v>
                </c:pt>
                <c:pt idx="35551">
                  <c:v>4.4993100000000001E-6</c:v>
                </c:pt>
                <c:pt idx="35552">
                  <c:v>4.5179380000000002E-6</c:v>
                </c:pt>
                <c:pt idx="35553">
                  <c:v>4.5472630000000001E-6</c:v>
                </c:pt>
                <c:pt idx="35554">
                  <c:v>4.396262E-6</c:v>
                </c:pt>
                <c:pt idx="35555">
                  <c:v>4.3657509999999999E-6</c:v>
                </c:pt>
                <c:pt idx="35556">
                  <c:v>4.3155789999999999E-6</c:v>
                </c:pt>
                <c:pt idx="35557">
                  <c:v>4.3408510000000004E-6</c:v>
                </c:pt>
                <c:pt idx="35558">
                  <c:v>4.3820230000000001E-6</c:v>
                </c:pt>
                <c:pt idx="35559">
                  <c:v>4.3968619999999996E-6</c:v>
                </c:pt>
                <c:pt idx="35560">
                  <c:v>4.4602820000000002E-6</c:v>
                </c:pt>
                <c:pt idx="35561">
                  <c:v>4.5055009999999997E-6</c:v>
                </c:pt>
                <c:pt idx="35562">
                  <c:v>4.5225850000000003E-6</c:v>
                </c:pt>
                <c:pt idx="35563">
                  <c:v>4.4102179999999998E-6</c:v>
                </c:pt>
                <c:pt idx="35564">
                  <c:v>4.3893550000000001E-6</c:v>
                </c:pt>
                <c:pt idx="35565">
                  <c:v>4.3570500000000001E-6</c:v>
                </c:pt>
                <c:pt idx="35566">
                  <c:v>4.3859279999999997E-6</c:v>
                </c:pt>
                <c:pt idx="35567">
                  <c:v>4.4093030000000002E-6</c:v>
                </c:pt>
                <c:pt idx="35568">
                  <c:v>4.4435230000000003E-6</c:v>
                </c:pt>
                <c:pt idx="35569">
                  <c:v>4.417038E-6</c:v>
                </c:pt>
                <c:pt idx="35570">
                  <c:v>4.4465230000000001E-6</c:v>
                </c:pt>
                <c:pt idx="35571">
                  <c:v>4.4461789999999999E-6</c:v>
                </c:pt>
                <c:pt idx="35572">
                  <c:v>4.4765869999999999E-6</c:v>
                </c:pt>
                <c:pt idx="35573">
                  <c:v>4.4668960000000003E-6</c:v>
                </c:pt>
                <c:pt idx="35574">
                  <c:v>4.4984519999999997E-6</c:v>
                </c:pt>
                <c:pt idx="35575">
                  <c:v>4.4390780000000002E-6</c:v>
                </c:pt>
                <c:pt idx="35576">
                  <c:v>4.482345E-6</c:v>
                </c:pt>
                <c:pt idx="35577">
                  <c:v>4.4464789999999998E-6</c:v>
                </c:pt>
                <c:pt idx="35578">
                  <c:v>4.3432009999999996E-6</c:v>
                </c:pt>
                <c:pt idx="35579">
                  <c:v>4.3524320000000001E-6</c:v>
                </c:pt>
                <c:pt idx="35580">
                  <c:v>4.3968300000000004E-6</c:v>
                </c:pt>
                <c:pt idx="35581">
                  <c:v>4.3994910000000004E-6</c:v>
                </c:pt>
                <c:pt idx="35582">
                  <c:v>4.4242830000000003E-6</c:v>
                </c:pt>
                <c:pt idx="35583">
                  <c:v>4.4417549999999998E-6</c:v>
                </c:pt>
                <c:pt idx="35584">
                  <c:v>4.4280510000000001E-6</c:v>
                </c:pt>
                <c:pt idx="35585">
                  <c:v>4.4335370000000004E-6</c:v>
                </c:pt>
                <c:pt idx="35586">
                  <c:v>4.4390009999999996E-6</c:v>
                </c:pt>
                <c:pt idx="35587">
                  <c:v>4.495233E-6</c:v>
                </c:pt>
                <c:pt idx="35588">
                  <c:v>4.4841E-6</c:v>
                </c:pt>
                <c:pt idx="35589">
                  <c:v>4.4071660000000003E-6</c:v>
                </c:pt>
                <c:pt idx="35590">
                  <c:v>4.4080650000000003E-6</c:v>
                </c:pt>
                <c:pt idx="35591">
                  <c:v>4.4205380000000001E-6</c:v>
                </c:pt>
                <c:pt idx="35592">
                  <c:v>4.3528949999999999E-6</c:v>
                </c:pt>
                <c:pt idx="35593">
                  <c:v>4.39766E-6</c:v>
                </c:pt>
                <c:pt idx="35594">
                  <c:v>4.4132749999999997E-6</c:v>
                </c:pt>
                <c:pt idx="35595">
                  <c:v>4.4051350000000003E-6</c:v>
                </c:pt>
                <c:pt idx="35596">
                  <c:v>4.3773929999999998E-6</c:v>
                </c:pt>
                <c:pt idx="35597">
                  <c:v>4.2755059999999997E-6</c:v>
                </c:pt>
                <c:pt idx="35598">
                  <c:v>4.2921799999999996E-6</c:v>
                </c:pt>
                <c:pt idx="35599">
                  <c:v>4.2919299999999999E-6</c:v>
                </c:pt>
                <c:pt idx="35600">
                  <c:v>4.3352980000000002E-6</c:v>
                </c:pt>
                <c:pt idx="35601">
                  <c:v>4.4028350000000003E-6</c:v>
                </c:pt>
                <c:pt idx="35602">
                  <c:v>4.4528360000000001E-6</c:v>
                </c:pt>
                <c:pt idx="35603">
                  <c:v>4.4933099999999997E-6</c:v>
                </c:pt>
                <c:pt idx="35604">
                  <c:v>4.504398E-6</c:v>
                </c:pt>
                <c:pt idx="35605">
                  <c:v>4.4946780000000002E-6</c:v>
                </c:pt>
                <c:pt idx="35606">
                  <c:v>4.4550999999999999E-6</c:v>
                </c:pt>
                <c:pt idx="35607">
                  <c:v>4.4343769999999998E-6</c:v>
                </c:pt>
                <c:pt idx="35608">
                  <c:v>4.343415E-6</c:v>
                </c:pt>
                <c:pt idx="35609">
                  <c:v>4.3237840000000004E-6</c:v>
                </c:pt>
                <c:pt idx="35610">
                  <c:v>4.3195510000000002E-6</c:v>
                </c:pt>
                <c:pt idx="35611">
                  <c:v>4.3091199999999997E-6</c:v>
                </c:pt>
                <c:pt idx="35612">
                  <c:v>4.3504090000000003E-6</c:v>
                </c:pt>
                <c:pt idx="35613">
                  <c:v>4.3501580000000004E-6</c:v>
                </c:pt>
                <c:pt idx="35614">
                  <c:v>4.3814680000000003E-6</c:v>
                </c:pt>
                <c:pt idx="35615">
                  <c:v>4.3982170000000003E-6</c:v>
                </c:pt>
                <c:pt idx="35616">
                  <c:v>4.3468429999999997E-6</c:v>
                </c:pt>
                <c:pt idx="35617">
                  <c:v>4.3339920000000001E-6</c:v>
                </c:pt>
                <c:pt idx="35618">
                  <c:v>4.3844790000000002E-6</c:v>
                </c:pt>
                <c:pt idx="35619">
                  <c:v>4.4070250000000004E-6</c:v>
                </c:pt>
                <c:pt idx="35620">
                  <c:v>4.3145589999999997E-6</c:v>
                </c:pt>
                <c:pt idx="35621">
                  <c:v>4.3130939999999997E-6</c:v>
                </c:pt>
                <c:pt idx="35622">
                  <c:v>4.3210039999999999E-6</c:v>
                </c:pt>
                <c:pt idx="35623">
                  <c:v>4.3374570000000003E-6</c:v>
                </c:pt>
                <c:pt idx="35624">
                  <c:v>4.3939039999999997E-6</c:v>
                </c:pt>
                <c:pt idx="35625">
                  <c:v>4.450192E-6</c:v>
                </c:pt>
                <c:pt idx="35626">
                  <c:v>4.3448439999999998E-6</c:v>
                </c:pt>
                <c:pt idx="35627">
                  <c:v>4.3402990000000004E-6</c:v>
                </c:pt>
                <c:pt idx="35628">
                  <c:v>4.3927420000000002E-6</c:v>
                </c:pt>
                <c:pt idx="35629">
                  <c:v>4.3551799999999997E-6</c:v>
                </c:pt>
                <c:pt idx="35630">
                  <c:v>4.264969E-6</c:v>
                </c:pt>
                <c:pt idx="35631">
                  <c:v>4.2697279999999999E-6</c:v>
                </c:pt>
                <c:pt idx="35632">
                  <c:v>4.305533E-6</c:v>
                </c:pt>
                <c:pt idx="35633">
                  <c:v>4.3813800000000004E-6</c:v>
                </c:pt>
                <c:pt idx="35634">
                  <c:v>4.4672420000000001E-6</c:v>
                </c:pt>
                <c:pt idx="35635">
                  <c:v>4.501843E-6</c:v>
                </c:pt>
                <c:pt idx="35636">
                  <c:v>4.4210289999999998E-6</c:v>
                </c:pt>
                <c:pt idx="35637">
                  <c:v>4.3743020000000003E-6</c:v>
                </c:pt>
                <c:pt idx="35638">
                  <c:v>4.3378799999999999E-6</c:v>
                </c:pt>
                <c:pt idx="35639">
                  <c:v>4.2490889999999996E-6</c:v>
                </c:pt>
                <c:pt idx="35640">
                  <c:v>4.2905980000000004E-6</c:v>
                </c:pt>
                <c:pt idx="35641">
                  <c:v>4.3026299999999997E-6</c:v>
                </c:pt>
                <c:pt idx="35642">
                  <c:v>4.3776960000000003E-6</c:v>
                </c:pt>
                <c:pt idx="35643">
                  <c:v>4.4051509999999999E-6</c:v>
                </c:pt>
                <c:pt idx="35644">
                  <c:v>4.3362710000000001E-6</c:v>
                </c:pt>
                <c:pt idx="35645">
                  <c:v>4.36343E-6</c:v>
                </c:pt>
                <c:pt idx="35646">
                  <c:v>4.3296699999999998E-6</c:v>
                </c:pt>
                <c:pt idx="35647">
                  <c:v>4.4102349999999996E-6</c:v>
                </c:pt>
                <c:pt idx="35648">
                  <c:v>4.3985759999999999E-6</c:v>
                </c:pt>
                <c:pt idx="35649">
                  <c:v>4.4540949999999999E-6</c:v>
                </c:pt>
                <c:pt idx="35650">
                  <c:v>4.3979029999999997E-6</c:v>
                </c:pt>
                <c:pt idx="35651">
                  <c:v>4.4203739999999998E-6</c:v>
                </c:pt>
                <c:pt idx="35652">
                  <c:v>4.4382460000000001E-6</c:v>
                </c:pt>
                <c:pt idx="35653">
                  <c:v>4.4802739999999998E-6</c:v>
                </c:pt>
                <c:pt idx="35654">
                  <c:v>4.4677039999999997E-6</c:v>
                </c:pt>
                <c:pt idx="35655">
                  <c:v>4.4347759999999996E-6</c:v>
                </c:pt>
                <c:pt idx="35656">
                  <c:v>4.408439E-6</c:v>
                </c:pt>
                <c:pt idx="35657">
                  <c:v>4.4250409999999996E-6</c:v>
                </c:pt>
                <c:pt idx="35658">
                  <c:v>4.4162159999999998E-6</c:v>
                </c:pt>
                <c:pt idx="35659">
                  <c:v>4.4754200000000001E-6</c:v>
                </c:pt>
                <c:pt idx="35660">
                  <c:v>4.449686E-6</c:v>
                </c:pt>
                <c:pt idx="35661">
                  <c:v>4.4322730000000002E-6</c:v>
                </c:pt>
                <c:pt idx="35662">
                  <c:v>4.3950710000000003E-6</c:v>
                </c:pt>
                <c:pt idx="35663">
                  <c:v>4.29221E-6</c:v>
                </c:pt>
                <c:pt idx="35664">
                  <c:v>4.3001669999999997E-6</c:v>
                </c:pt>
                <c:pt idx="35665">
                  <c:v>4.30921E-6</c:v>
                </c:pt>
                <c:pt idx="35666">
                  <c:v>4.3295090000000003E-6</c:v>
                </c:pt>
                <c:pt idx="35667">
                  <c:v>4.4086889999999997E-6</c:v>
                </c:pt>
                <c:pt idx="35668">
                  <c:v>4.3940109999999999E-6</c:v>
                </c:pt>
                <c:pt idx="35669">
                  <c:v>4.301361E-6</c:v>
                </c:pt>
                <c:pt idx="35670">
                  <c:v>4.2768439999999998E-6</c:v>
                </c:pt>
                <c:pt idx="35671">
                  <c:v>4.302886E-6</c:v>
                </c:pt>
                <c:pt idx="35672">
                  <c:v>4.3549259999999999E-6</c:v>
                </c:pt>
                <c:pt idx="35673">
                  <c:v>4.3391039999999998E-6</c:v>
                </c:pt>
                <c:pt idx="35674">
                  <c:v>4.3759309999999997E-6</c:v>
                </c:pt>
                <c:pt idx="35675">
                  <c:v>4.3782010000000001E-6</c:v>
                </c:pt>
                <c:pt idx="35676">
                  <c:v>4.2997420000000004E-6</c:v>
                </c:pt>
                <c:pt idx="35677">
                  <c:v>4.283823E-6</c:v>
                </c:pt>
                <c:pt idx="35678">
                  <c:v>4.3075510000000002E-6</c:v>
                </c:pt>
                <c:pt idx="35679">
                  <c:v>4.2415599999999999E-6</c:v>
                </c:pt>
                <c:pt idx="35680">
                  <c:v>4.2489890000000002E-6</c:v>
                </c:pt>
                <c:pt idx="35681">
                  <c:v>4.2531479999999996E-6</c:v>
                </c:pt>
                <c:pt idx="35682">
                  <c:v>4.2920020000000002E-6</c:v>
                </c:pt>
                <c:pt idx="35683">
                  <c:v>4.2982499999999999E-6</c:v>
                </c:pt>
                <c:pt idx="35684">
                  <c:v>4.2430550000000003E-6</c:v>
                </c:pt>
                <c:pt idx="35685">
                  <c:v>4.2809260000000003E-6</c:v>
                </c:pt>
                <c:pt idx="35686">
                  <c:v>4.2764689999999998E-6</c:v>
                </c:pt>
                <c:pt idx="35687">
                  <c:v>4.2796630000000003E-6</c:v>
                </c:pt>
                <c:pt idx="35688">
                  <c:v>4.2872250000000003E-6</c:v>
                </c:pt>
                <c:pt idx="35689">
                  <c:v>4.329568E-6</c:v>
                </c:pt>
                <c:pt idx="35690">
                  <c:v>4.3362379999999999E-6</c:v>
                </c:pt>
                <c:pt idx="35691">
                  <c:v>4.3592469999999999E-6</c:v>
                </c:pt>
                <c:pt idx="35692">
                  <c:v>4.3749530000000002E-6</c:v>
                </c:pt>
                <c:pt idx="35693">
                  <c:v>4.380416E-6</c:v>
                </c:pt>
                <c:pt idx="35694">
                  <c:v>4.3543349999999999E-6</c:v>
                </c:pt>
                <c:pt idx="35695">
                  <c:v>4.3453760000000001E-6</c:v>
                </c:pt>
                <c:pt idx="35696">
                  <c:v>4.333595E-6</c:v>
                </c:pt>
                <c:pt idx="35697">
                  <c:v>4.3339049999999996E-6</c:v>
                </c:pt>
                <c:pt idx="35698">
                  <c:v>4.280019E-6</c:v>
                </c:pt>
                <c:pt idx="35699">
                  <c:v>4.2005090000000003E-6</c:v>
                </c:pt>
                <c:pt idx="35700">
                  <c:v>4.1947249999999999E-6</c:v>
                </c:pt>
                <c:pt idx="35701">
                  <c:v>4.2501000000000002E-6</c:v>
                </c:pt>
                <c:pt idx="35702">
                  <c:v>4.2720069999999999E-6</c:v>
                </c:pt>
                <c:pt idx="35703">
                  <c:v>4.219599E-6</c:v>
                </c:pt>
                <c:pt idx="35704">
                  <c:v>4.2098400000000002E-6</c:v>
                </c:pt>
                <c:pt idx="35705">
                  <c:v>4.2103530000000001E-6</c:v>
                </c:pt>
                <c:pt idx="35706">
                  <c:v>4.2187290000000001E-6</c:v>
                </c:pt>
                <c:pt idx="35707">
                  <c:v>4.1878820000000001E-6</c:v>
                </c:pt>
                <c:pt idx="35708">
                  <c:v>4.1984100000000002E-6</c:v>
                </c:pt>
                <c:pt idx="35709">
                  <c:v>4.2320019999999999E-6</c:v>
                </c:pt>
                <c:pt idx="35710">
                  <c:v>4.2237440000000003E-6</c:v>
                </c:pt>
                <c:pt idx="35711">
                  <c:v>4.2594549999999999E-6</c:v>
                </c:pt>
                <c:pt idx="35712">
                  <c:v>4.2787619999999998E-6</c:v>
                </c:pt>
                <c:pt idx="35713">
                  <c:v>4.2153379999999999E-6</c:v>
                </c:pt>
                <c:pt idx="35714">
                  <c:v>4.2356200000000003E-6</c:v>
                </c:pt>
                <c:pt idx="35715">
                  <c:v>4.2683999999999997E-6</c:v>
                </c:pt>
                <c:pt idx="35716">
                  <c:v>4.2803749999999997E-6</c:v>
                </c:pt>
                <c:pt idx="35717">
                  <c:v>4.193664E-6</c:v>
                </c:pt>
                <c:pt idx="35718">
                  <c:v>4.233669E-6</c:v>
                </c:pt>
                <c:pt idx="35719">
                  <c:v>4.2326650000000002E-6</c:v>
                </c:pt>
                <c:pt idx="35720">
                  <c:v>4.2489040000000002E-6</c:v>
                </c:pt>
                <c:pt idx="35721">
                  <c:v>4.2828879999999998E-6</c:v>
                </c:pt>
                <c:pt idx="35722">
                  <c:v>4.2392029999999999E-6</c:v>
                </c:pt>
                <c:pt idx="35723">
                  <c:v>4.1377329999999996E-6</c:v>
                </c:pt>
                <c:pt idx="35724">
                  <c:v>4.2038649999999998E-6</c:v>
                </c:pt>
                <c:pt idx="35725">
                  <c:v>4.2094879999999998E-6</c:v>
                </c:pt>
                <c:pt idx="35726">
                  <c:v>4.2681459999999998E-6</c:v>
                </c:pt>
                <c:pt idx="35727">
                  <c:v>4.2747919999999999E-6</c:v>
                </c:pt>
                <c:pt idx="35728">
                  <c:v>4.2944290000000001E-6</c:v>
                </c:pt>
                <c:pt idx="35729">
                  <c:v>4.2676459999999996E-6</c:v>
                </c:pt>
                <c:pt idx="35730">
                  <c:v>4.1797890000000001E-6</c:v>
                </c:pt>
                <c:pt idx="35731">
                  <c:v>4.198006E-6</c:v>
                </c:pt>
                <c:pt idx="35732">
                  <c:v>4.1790180000000002E-6</c:v>
                </c:pt>
                <c:pt idx="35733">
                  <c:v>4.2236370000000001E-6</c:v>
                </c:pt>
                <c:pt idx="35734">
                  <c:v>4.2187230000000004E-6</c:v>
                </c:pt>
                <c:pt idx="35735">
                  <c:v>4.2939179999999997E-6</c:v>
                </c:pt>
                <c:pt idx="35736">
                  <c:v>4.324536E-6</c:v>
                </c:pt>
                <c:pt idx="35737">
                  <c:v>4.364718E-6</c:v>
                </c:pt>
                <c:pt idx="35738">
                  <c:v>4.3809489999999997E-6</c:v>
                </c:pt>
                <c:pt idx="35739">
                  <c:v>4.304553E-6</c:v>
                </c:pt>
                <c:pt idx="35740">
                  <c:v>4.304868E-6</c:v>
                </c:pt>
                <c:pt idx="35741">
                  <c:v>4.2860850000000001E-6</c:v>
                </c:pt>
                <c:pt idx="35742">
                  <c:v>4.309875E-6</c:v>
                </c:pt>
                <c:pt idx="35743">
                  <c:v>4.3188050000000004E-6</c:v>
                </c:pt>
                <c:pt idx="35744">
                  <c:v>4.2609329999999996E-6</c:v>
                </c:pt>
                <c:pt idx="35745">
                  <c:v>4.2664390000000004E-6</c:v>
                </c:pt>
                <c:pt idx="35746">
                  <c:v>4.2600760000000003E-6</c:v>
                </c:pt>
                <c:pt idx="35747">
                  <c:v>4.3253349999999998E-6</c:v>
                </c:pt>
                <c:pt idx="35748">
                  <c:v>4.3276340000000004E-6</c:v>
                </c:pt>
                <c:pt idx="35749">
                  <c:v>4.3688600000000004E-6</c:v>
                </c:pt>
                <c:pt idx="35750">
                  <c:v>4.3612300000000003E-6</c:v>
                </c:pt>
                <c:pt idx="35751">
                  <c:v>4.3953159999999997E-6</c:v>
                </c:pt>
                <c:pt idx="35752">
                  <c:v>4.379945E-6</c:v>
                </c:pt>
                <c:pt idx="35753">
                  <c:v>4.4069699999999999E-6</c:v>
                </c:pt>
                <c:pt idx="35754">
                  <c:v>4.3870170000000004E-6</c:v>
                </c:pt>
                <c:pt idx="35755">
                  <c:v>4.3864330000000003E-6</c:v>
                </c:pt>
                <c:pt idx="35756">
                  <c:v>4.3627300000000002E-6</c:v>
                </c:pt>
                <c:pt idx="35757">
                  <c:v>4.2601269999999998E-6</c:v>
                </c:pt>
                <c:pt idx="35758">
                  <c:v>4.2531059999999997E-6</c:v>
                </c:pt>
                <c:pt idx="35759">
                  <c:v>4.2812370000000002E-6</c:v>
                </c:pt>
                <c:pt idx="35760">
                  <c:v>4.3185430000000004E-6</c:v>
                </c:pt>
                <c:pt idx="35761">
                  <c:v>4.3375880000000003E-6</c:v>
                </c:pt>
                <c:pt idx="35762">
                  <c:v>4.368363E-6</c:v>
                </c:pt>
                <c:pt idx="35763">
                  <c:v>4.3254159999999997E-6</c:v>
                </c:pt>
                <c:pt idx="35764">
                  <c:v>4.3352359999999997E-6</c:v>
                </c:pt>
                <c:pt idx="35765">
                  <c:v>4.3723539999999998E-6</c:v>
                </c:pt>
                <c:pt idx="35766">
                  <c:v>4.4188680000000001E-6</c:v>
                </c:pt>
                <c:pt idx="35767">
                  <c:v>4.4294420000000002E-6</c:v>
                </c:pt>
                <c:pt idx="35768">
                  <c:v>4.3241179999999999E-6</c:v>
                </c:pt>
                <c:pt idx="35769">
                  <c:v>4.3244770000000003E-6</c:v>
                </c:pt>
                <c:pt idx="35770">
                  <c:v>4.3581599999999998E-6</c:v>
                </c:pt>
                <c:pt idx="35771">
                  <c:v>4.4017240000000004E-6</c:v>
                </c:pt>
                <c:pt idx="35772">
                  <c:v>4.3720120000000001E-6</c:v>
                </c:pt>
                <c:pt idx="35773">
                  <c:v>4.2902640000000001E-6</c:v>
                </c:pt>
                <c:pt idx="35774">
                  <c:v>4.2824179999999999E-6</c:v>
                </c:pt>
                <c:pt idx="35775">
                  <c:v>4.3479399999999997E-6</c:v>
                </c:pt>
                <c:pt idx="35776">
                  <c:v>4.3406179999999996E-6</c:v>
                </c:pt>
                <c:pt idx="35777">
                  <c:v>4.3493830000000004E-6</c:v>
                </c:pt>
                <c:pt idx="35778">
                  <c:v>4.339381E-6</c:v>
                </c:pt>
                <c:pt idx="35779">
                  <c:v>4.2446029999999999E-6</c:v>
                </c:pt>
                <c:pt idx="35780">
                  <c:v>4.2775600000000001E-6</c:v>
                </c:pt>
                <c:pt idx="35781">
                  <c:v>4.3227400000000004E-6</c:v>
                </c:pt>
                <c:pt idx="35782">
                  <c:v>4.3402889999999997E-6</c:v>
                </c:pt>
                <c:pt idx="35783">
                  <c:v>4.3406289999999997E-6</c:v>
                </c:pt>
                <c:pt idx="35784">
                  <c:v>4.3582839999999998E-6</c:v>
                </c:pt>
                <c:pt idx="35785">
                  <c:v>4.2306650000000001E-6</c:v>
                </c:pt>
                <c:pt idx="35786">
                  <c:v>4.224769E-6</c:v>
                </c:pt>
                <c:pt idx="35787">
                  <c:v>4.2675920000000002E-6</c:v>
                </c:pt>
                <c:pt idx="35788">
                  <c:v>4.306556E-6</c:v>
                </c:pt>
                <c:pt idx="35789">
                  <c:v>4.2628799999999997E-6</c:v>
                </c:pt>
                <c:pt idx="35790">
                  <c:v>4.323432E-6</c:v>
                </c:pt>
                <c:pt idx="35791">
                  <c:v>4.3360529999999996E-6</c:v>
                </c:pt>
                <c:pt idx="35792">
                  <c:v>4.3521719999999997E-6</c:v>
                </c:pt>
                <c:pt idx="35793">
                  <c:v>4.3691199999999999E-6</c:v>
                </c:pt>
                <c:pt idx="35794">
                  <c:v>4.3692270000000001E-6</c:v>
                </c:pt>
                <c:pt idx="35795">
                  <c:v>4.3570150000000002E-6</c:v>
                </c:pt>
                <c:pt idx="35796">
                  <c:v>4.3800719999999999E-6</c:v>
                </c:pt>
                <c:pt idx="35797">
                  <c:v>4.4045349999999998E-6</c:v>
                </c:pt>
                <c:pt idx="35798">
                  <c:v>4.2694119999999996E-6</c:v>
                </c:pt>
                <c:pt idx="35799">
                  <c:v>4.2654860000000001E-6</c:v>
                </c:pt>
                <c:pt idx="35800">
                  <c:v>4.2531449999999997E-6</c:v>
                </c:pt>
                <c:pt idx="35801">
                  <c:v>4.240704E-6</c:v>
                </c:pt>
                <c:pt idx="35802">
                  <c:v>4.2670139999999999E-6</c:v>
                </c:pt>
                <c:pt idx="35803">
                  <c:v>4.3046399999999997E-6</c:v>
                </c:pt>
                <c:pt idx="35804">
                  <c:v>4.2911950000000002E-6</c:v>
                </c:pt>
                <c:pt idx="35805">
                  <c:v>4.1799270000000001E-6</c:v>
                </c:pt>
                <c:pt idx="35806">
                  <c:v>4.2259609999999998E-6</c:v>
                </c:pt>
                <c:pt idx="35807">
                  <c:v>4.2337279999999997E-6</c:v>
                </c:pt>
                <c:pt idx="35808">
                  <c:v>4.1765380000000004E-6</c:v>
                </c:pt>
                <c:pt idx="35809">
                  <c:v>4.2109790000000001E-6</c:v>
                </c:pt>
                <c:pt idx="35810">
                  <c:v>4.2102400000000002E-6</c:v>
                </c:pt>
                <c:pt idx="35811">
                  <c:v>4.1565269999999996E-6</c:v>
                </c:pt>
                <c:pt idx="35812">
                  <c:v>4.161437E-6</c:v>
                </c:pt>
                <c:pt idx="35813">
                  <c:v>4.1814009999999997E-6</c:v>
                </c:pt>
                <c:pt idx="35814">
                  <c:v>4.2689750000000001E-6</c:v>
                </c:pt>
                <c:pt idx="35815">
                  <c:v>4.2987019999999997E-6</c:v>
                </c:pt>
                <c:pt idx="35816">
                  <c:v>4.3200150000000003E-6</c:v>
                </c:pt>
                <c:pt idx="35817">
                  <c:v>4.3292760000000004E-6</c:v>
                </c:pt>
                <c:pt idx="35818">
                  <c:v>4.3335010000000003E-6</c:v>
                </c:pt>
                <c:pt idx="35819">
                  <c:v>4.3174609999999997E-6</c:v>
                </c:pt>
                <c:pt idx="35820">
                  <c:v>4.2132039999999999E-6</c:v>
                </c:pt>
                <c:pt idx="35821">
                  <c:v>4.23254E-6</c:v>
                </c:pt>
                <c:pt idx="35822">
                  <c:v>4.2839569999999999E-6</c:v>
                </c:pt>
                <c:pt idx="35823">
                  <c:v>4.324405E-6</c:v>
                </c:pt>
                <c:pt idx="35824">
                  <c:v>4.3214590000000004E-6</c:v>
                </c:pt>
                <c:pt idx="35825">
                  <c:v>4.3516869999999996E-6</c:v>
                </c:pt>
                <c:pt idx="35826">
                  <c:v>4.3835280000000004E-6</c:v>
                </c:pt>
                <c:pt idx="35827">
                  <c:v>4.3894580000000002E-6</c:v>
                </c:pt>
                <c:pt idx="35828">
                  <c:v>4.3666069999999998E-6</c:v>
                </c:pt>
                <c:pt idx="35829">
                  <c:v>4.386835E-6</c:v>
                </c:pt>
                <c:pt idx="35830">
                  <c:v>4.331518E-6</c:v>
                </c:pt>
                <c:pt idx="35831">
                  <c:v>4.3137150000000001E-6</c:v>
                </c:pt>
                <c:pt idx="35832">
                  <c:v>4.2414840000000004E-6</c:v>
                </c:pt>
                <c:pt idx="35833">
                  <c:v>4.1648959999999996E-6</c:v>
                </c:pt>
                <c:pt idx="35834">
                  <c:v>4.1746340000000003E-6</c:v>
                </c:pt>
                <c:pt idx="35835">
                  <c:v>4.2149780000000001E-6</c:v>
                </c:pt>
                <c:pt idx="35836">
                  <c:v>4.258914E-6</c:v>
                </c:pt>
                <c:pt idx="35837">
                  <c:v>4.248443E-6</c:v>
                </c:pt>
                <c:pt idx="35838">
                  <c:v>4.235856E-6</c:v>
                </c:pt>
                <c:pt idx="35839">
                  <c:v>4.2437100000000004E-6</c:v>
                </c:pt>
                <c:pt idx="35840">
                  <c:v>4.2465949999999998E-6</c:v>
                </c:pt>
                <c:pt idx="35841">
                  <c:v>4.2261239999999999E-6</c:v>
                </c:pt>
                <c:pt idx="35842">
                  <c:v>4.152169E-6</c:v>
                </c:pt>
                <c:pt idx="35843">
                  <c:v>4.1320439999999999E-6</c:v>
                </c:pt>
                <c:pt idx="35844">
                  <c:v>4.2058670000000004E-6</c:v>
                </c:pt>
                <c:pt idx="35845">
                  <c:v>4.2231710000000003E-6</c:v>
                </c:pt>
                <c:pt idx="35846">
                  <c:v>4.1358229999999999E-6</c:v>
                </c:pt>
                <c:pt idx="35847">
                  <c:v>4.1936260000000003E-6</c:v>
                </c:pt>
                <c:pt idx="35848">
                  <c:v>4.1766230000000004E-6</c:v>
                </c:pt>
                <c:pt idx="35849">
                  <c:v>4.2138589999999999E-6</c:v>
                </c:pt>
                <c:pt idx="35850">
                  <c:v>4.2166310000000002E-6</c:v>
                </c:pt>
                <c:pt idx="35851">
                  <c:v>4.247155E-6</c:v>
                </c:pt>
                <c:pt idx="35852">
                  <c:v>4.2404299999999996E-6</c:v>
                </c:pt>
                <c:pt idx="35853">
                  <c:v>4.1480430000000001E-6</c:v>
                </c:pt>
                <c:pt idx="35854">
                  <c:v>4.1550169999999999E-6</c:v>
                </c:pt>
                <c:pt idx="35855">
                  <c:v>4.126347E-6</c:v>
                </c:pt>
                <c:pt idx="35856">
                  <c:v>4.1467030000000003E-6</c:v>
                </c:pt>
                <c:pt idx="35857">
                  <c:v>4.1321819999999999E-6</c:v>
                </c:pt>
                <c:pt idx="35858">
                  <c:v>4.1663600000000002E-6</c:v>
                </c:pt>
                <c:pt idx="35859">
                  <c:v>4.1533980000000003E-6</c:v>
                </c:pt>
                <c:pt idx="35860">
                  <c:v>4.1710340000000001E-6</c:v>
                </c:pt>
                <c:pt idx="35861">
                  <c:v>4.1555170000000001E-6</c:v>
                </c:pt>
                <c:pt idx="35862">
                  <c:v>4.086423E-6</c:v>
                </c:pt>
                <c:pt idx="35863">
                  <c:v>4.1147800000000003E-6</c:v>
                </c:pt>
                <c:pt idx="35864">
                  <c:v>4.1748600000000002E-6</c:v>
                </c:pt>
                <c:pt idx="35865">
                  <c:v>4.1697320000000001E-6</c:v>
                </c:pt>
                <c:pt idx="35866">
                  <c:v>4.229274E-6</c:v>
                </c:pt>
                <c:pt idx="35867">
                  <c:v>4.1882879999999999E-6</c:v>
                </c:pt>
                <c:pt idx="35868">
                  <c:v>4.2053549999999998E-6</c:v>
                </c:pt>
                <c:pt idx="35869">
                  <c:v>4.1719889999999999E-6</c:v>
                </c:pt>
                <c:pt idx="35870">
                  <c:v>4.1819739999999996E-6</c:v>
                </c:pt>
                <c:pt idx="35871">
                  <c:v>4.1807100000000003E-6</c:v>
                </c:pt>
                <c:pt idx="35872">
                  <c:v>4.195037E-6</c:v>
                </c:pt>
                <c:pt idx="35873">
                  <c:v>4.1834090000000001E-6</c:v>
                </c:pt>
                <c:pt idx="35874">
                  <c:v>4.1831249999999999E-6</c:v>
                </c:pt>
                <c:pt idx="35875">
                  <c:v>4.0893059999999997E-6</c:v>
                </c:pt>
                <c:pt idx="35876">
                  <c:v>4.1441569999999999E-6</c:v>
                </c:pt>
                <c:pt idx="35877">
                  <c:v>4.1961649999999998E-6</c:v>
                </c:pt>
                <c:pt idx="35878">
                  <c:v>4.23891E-6</c:v>
                </c:pt>
                <c:pt idx="35879">
                  <c:v>4.2132620000000002E-6</c:v>
                </c:pt>
                <c:pt idx="35880">
                  <c:v>4.2693629999999998E-6</c:v>
                </c:pt>
                <c:pt idx="35881">
                  <c:v>4.2612629999999998E-6</c:v>
                </c:pt>
                <c:pt idx="35882">
                  <c:v>4.2858249999999997E-6</c:v>
                </c:pt>
                <c:pt idx="35883">
                  <c:v>4.2237400000000002E-6</c:v>
                </c:pt>
                <c:pt idx="35884">
                  <c:v>4.2180339999999998E-6</c:v>
                </c:pt>
                <c:pt idx="35885">
                  <c:v>4.2267609999999999E-6</c:v>
                </c:pt>
                <c:pt idx="35886">
                  <c:v>4.255018E-6</c:v>
                </c:pt>
                <c:pt idx="35887">
                  <c:v>4.2302679999999999E-6</c:v>
                </c:pt>
                <c:pt idx="35888">
                  <c:v>4.264997E-6</c:v>
                </c:pt>
                <c:pt idx="35889">
                  <c:v>4.2521119999999998E-6</c:v>
                </c:pt>
                <c:pt idx="35890">
                  <c:v>4.2604349999999998E-6</c:v>
                </c:pt>
                <c:pt idx="35891">
                  <c:v>4.226758E-6</c:v>
                </c:pt>
                <c:pt idx="35892">
                  <c:v>4.2285310000000001E-6</c:v>
                </c:pt>
                <c:pt idx="35893">
                  <c:v>4.2006339999999997E-6</c:v>
                </c:pt>
                <c:pt idx="35894">
                  <c:v>4.2154980000000001E-6</c:v>
                </c:pt>
                <c:pt idx="35895">
                  <c:v>4.1897940000000004E-6</c:v>
                </c:pt>
                <c:pt idx="35896">
                  <c:v>4.1820729999999996E-6</c:v>
                </c:pt>
                <c:pt idx="35897">
                  <c:v>4.1803609999999998E-6</c:v>
                </c:pt>
                <c:pt idx="35898">
                  <c:v>4.234773E-6</c:v>
                </c:pt>
                <c:pt idx="35899">
                  <c:v>4.2175900000000002E-6</c:v>
                </c:pt>
                <c:pt idx="35900">
                  <c:v>4.2336380000000002E-6</c:v>
                </c:pt>
                <c:pt idx="35901">
                  <c:v>4.2302709999999998E-6</c:v>
                </c:pt>
                <c:pt idx="35902">
                  <c:v>4.2225769999999996E-6</c:v>
                </c:pt>
                <c:pt idx="35903">
                  <c:v>4.190755E-6</c:v>
                </c:pt>
                <c:pt idx="35904">
                  <c:v>4.2056089999999996E-6</c:v>
                </c:pt>
                <c:pt idx="35905">
                  <c:v>4.1811739999999996E-6</c:v>
                </c:pt>
                <c:pt idx="35906">
                  <c:v>4.1899819999999996E-6</c:v>
                </c:pt>
                <c:pt idx="35907">
                  <c:v>4.1584160000000003E-6</c:v>
                </c:pt>
                <c:pt idx="35908">
                  <c:v>4.0718060000000003E-6</c:v>
                </c:pt>
                <c:pt idx="35909">
                  <c:v>4.0862890000000001E-6</c:v>
                </c:pt>
                <c:pt idx="35910">
                  <c:v>4.0991649999999997E-6</c:v>
                </c:pt>
                <c:pt idx="35911">
                  <c:v>4.1679710000000004E-6</c:v>
                </c:pt>
                <c:pt idx="35912">
                  <c:v>4.1727639999999999E-6</c:v>
                </c:pt>
                <c:pt idx="35913">
                  <c:v>4.2156239999999997E-6</c:v>
                </c:pt>
                <c:pt idx="35914">
                  <c:v>4.1956019999999997E-6</c:v>
                </c:pt>
                <c:pt idx="35915">
                  <c:v>4.1943319999999998E-6</c:v>
                </c:pt>
                <c:pt idx="35916">
                  <c:v>4.1627400000000002E-6</c:v>
                </c:pt>
                <c:pt idx="35917">
                  <c:v>4.2100499999999996E-6</c:v>
                </c:pt>
                <c:pt idx="35918">
                  <c:v>4.1954079999999999E-6</c:v>
                </c:pt>
                <c:pt idx="35919">
                  <c:v>4.2245300000000004E-6</c:v>
                </c:pt>
                <c:pt idx="35920">
                  <c:v>4.2101120000000001E-6</c:v>
                </c:pt>
                <c:pt idx="35921">
                  <c:v>4.2799920000000003E-6</c:v>
                </c:pt>
                <c:pt idx="35922">
                  <c:v>4.2526109999999998E-6</c:v>
                </c:pt>
                <c:pt idx="35923">
                  <c:v>4.2560819999999997E-6</c:v>
                </c:pt>
                <c:pt idx="35924">
                  <c:v>4.2572529999999996E-6</c:v>
                </c:pt>
                <c:pt idx="35925">
                  <c:v>4.2897730000000003E-6</c:v>
                </c:pt>
                <c:pt idx="35926">
                  <c:v>4.2922619999999998E-6</c:v>
                </c:pt>
                <c:pt idx="35927">
                  <c:v>4.1800200000000003E-6</c:v>
                </c:pt>
                <c:pt idx="35928">
                  <c:v>4.182262E-6</c:v>
                </c:pt>
                <c:pt idx="35929">
                  <c:v>4.1973149999999998E-6</c:v>
                </c:pt>
                <c:pt idx="35930">
                  <c:v>4.2503289999999999E-6</c:v>
                </c:pt>
                <c:pt idx="35931">
                  <c:v>4.2309499999999997E-6</c:v>
                </c:pt>
                <c:pt idx="35932">
                  <c:v>4.1154179999999997E-6</c:v>
                </c:pt>
                <c:pt idx="35933">
                  <c:v>4.1544280000000003E-6</c:v>
                </c:pt>
                <c:pt idx="35934">
                  <c:v>4.1521459999999996E-6</c:v>
                </c:pt>
                <c:pt idx="35935">
                  <c:v>4.1636869999999999E-6</c:v>
                </c:pt>
                <c:pt idx="35936">
                  <c:v>4.2127210000000003E-6</c:v>
                </c:pt>
                <c:pt idx="35937">
                  <c:v>4.2065759999999999E-6</c:v>
                </c:pt>
                <c:pt idx="35938">
                  <c:v>4.0869179999999999E-6</c:v>
                </c:pt>
                <c:pt idx="35939">
                  <c:v>4.1373180000000003E-6</c:v>
                </c:pt>
                <c:pt idx="35940">
                  <c:v>4.1434760000000004E-6</c:v>
                </c:pt>
                <c:pt idx="35941">
                  <c:v>4.1890159999999996E-6</c:v>
                </c:pt>
                <c:pt idx="35942">
                  <c:v>4.200865E-6</c:v>
                </c:pt>
                <c:pt idx="35943">
                  <c:v>4.2210050000000003E-6</c:v>
                </c:pt>
                <c:pt idx="35944">
                  <c:v>4.1992660000000001E-6</c:v>
                </c:pt>
                <c:pt idx="35945">
                  <c:v>4.2484909999999996E-6</c:v>
                </c:pt>
                <c:pt idx="35946">
                  <c:v>4.2534069999999998E-6</c:v>
                </c:pt>
                <c:pt idx="35947">
                  <c:v>4.1371440000000001E-6</c:v>
                </c:pt>
                <c:pt idx="35948">
                  <c:v>4.1648399999999998E-6</c:v>
                </c:pt>
                <c:pt idx="35949">
                  <c:v>4.1546169999999998E-6</c:v>
                </c:pt>
                <c:pt idx="35950">
                  <c:v>4.1955809999999998E-6</c:v>
                </c:pt>
                <c:pt idx="35951">
                  <c:v>4.1927770000000003E-6</c:v>
                </c:pt>
                <c:pt idx="35952">
                  <c:v>4.251175E-6</c:v>
                </c:pt>
                <c:pt idx="35953">
                  <c:v>4.2594390000000003E-6</c:v>
                </c:pt>
                <c:pt idx="35954">
                  <c:v>4.3025069999999999E-6</c:v>
                </c:pt>
                <c:pt idx="35955">
                  <c:v>1.0903489999999999E-5</c:v>
                </c:pt>
                <c:pt idx="35956">
                  <c:v>1.4229589999999999E-5</c:v>
                </c:pt>
                <c:pt idx="35957">
                  <c:v>1.4426390000000001E-5</c:v>
                </c:pt>
                <c:pt idx="35958">
                  <c:v>1.2809419999999999E-5</c:v>
                </c:pt>
                <c:pt idx="35959">
                  <c:v>1.0642269999999999E-5</c:v>
                </c:pt>
                <c:pt idx="35960">
                  <c:v>8.8226420000000008E-6</c:v>
                </c:pt>
                <c:pt idx="35961">
                  <c:v>7.6217079999999996E-6</c:v>
                </c:pt>
                <c:pt idx="35962">
                  <c:v>6.9565100000000001E-6</c:v>
                </c:pt>
                <c:pt idx="35963">
                  <c:v>6.4841920000000003E-6</c:v>
                </c:pt>
                <c:pt idx="35964">
                  <c:v>6.02494E-6</c:v>
                </c:pt>
                <c:pt idx="35965">
                  <c:v>5.5906079999999997E-6</c:v>
                </c:pt>
                <c:pt idx="35966">
                  <c:v>5.3188499999999999E-6</c:v>
                </c:pt>
                <c:pt idx="35967">
                  <c:v>5.1538749999999998E-6</c:v>
                </c:pt>
                <c:pt idx="35968">
                  <c:v>5.0842600000000003E-6</c:v>
                </c:pt>
                <c:pt idx="35969">
                  <c:v>4.9711179999999998E-6</c:v>
                </c:pt>
                <c:pt idx="35970">
                  <c:v>4.754762E-6</c:v>
                </c:pt>
                <c:pt idx="35971">
                  <c:v>4.6443569999999998E-6</c:v>
                </c:pt>
                <c:pt idx="35972">
                  <c:v>4.5326069999999996E-6</c:v>
                </c:pt>
                <c:pt idx="35973">
                  <c:v>4.497335E-6</c:v>
                </c:pt>
                <c:pt idx="35974">
                  <c:v>4.4739929999999999E-6</c:v>
                </c:pt>
                <c:pt idx="35975">
                  <c:v>4.3444219999999996E-6</c:v>
                </c:pt>
                <c:pt idx="35976">
                  <c:v>4.3322050000000001E-6</c:v>
                </c:pt>
                <c:pt idx="35977">
                  <c:v>4.3130540000000003E-6</c:v>
                </c:pt>
                <c:pt idx="35978">
                  <c:v>4.3422109999999998E-6</c:v>
                </c:pt>
                <c:pt idx="35979">
                  <c:v>4.3696480000000001E-6</c:v>
                </c:pt>
                <c:pt idx="35980">
                  <c:v>4.3660420000000001E-6</c:v>
                </c:pt>
                <c:pt idx="35981">
                  <c:v>4.2595420000000004E-6</c:v>
                </c:pt>
                <c:pt idx="35982">
                  <c:v>4.3006939999999996E-6</c:v>
                </c:pt>
                <c:pt idx="35983">
                  <c:v>4.3031899999999999E-6</c:v>
                </c:pt>
                <c:pt idx="35984">
                  <c:v>4.3237699999999996E-6</c:v>
                </c:pt>
                <c:pt idx="35985">
                  <c:v>4.326606E-6</c:v>
                </c:pt>
                <c:pt idx="35986">
                  <c:v>4.3316649999999996E-6</c:v>
                </c:pt>
                <c:pt idx="35987">
                  <c:v>4.3107589999999998E-6</c:v>
                </c:pt>
                <c:pt idx="35988">
                  <c:v>4.3243570000000003E-6</c:v>
                </c:pt>
                <c:pt idx="35989">
                  <c:v>4.2858270000000002E-6</c:v>
                </c:pt>
                <c:pt idx="35990">
                  <c:v>4.2751909999999997E-6</c:v>
                </c:pt>
                <c:pt idx="35991">
                  <c:v>4.2591980000000002E-6</c:v>
                </c:pt>
                <c:pt idx="35992">
                  <c:v>4.3163950000000004E-6</c:v>
                </c:pt>
                <c:pt idx="35993">
                  <c:v>4.2503260000000001E-6</c:v>
                </c:pt>
                <c:pt idx="35994">
                  <c:v>4.273359E-6</c:v>
                </c:pt>
                <c:pt idx="35995">
                  <c:v>4.2398800000000001E-6</c:v>
                </c:pt>
                <c:pt idx="35996">
                  <c:v>4.2282509999999999E-6</c:v>
                </c:pt>
                <c:pt idx="35997">
                  <c:v>4.2467170000000002E-6</c:v>
                </c:pt>
                <c:pt idx="35998">
                  <c:v>4.2362530000000002E-6</c:v>
                </c:pt>
                <c:pt idx="35999">
                  <c:v>4.2309919999999996E-6</c:v>
                </c:pt>
                <c:pt idx="36000">
                  <c:v>4.2472660000000003E-6</c:v>
                </c:pt>
                <c:pt idx="36001">
                  <c:v>4.1986440000000003E-6</c:v>
                </c:pt>
                <c:pt idx="36002">
                  <c:v>4.2110010000000002E-6</c:v>
                </c:pt>
                <c:pt idx="36003">
                  <c:v>4.1782890000000002E-6</c:v>
                </c:pt>
                <c:pt idx="36004">
                  <c:v>4.0505639999999997E-6</c:v>
                </c:pt>
                <c:pt idx="36005">
                  <c:v>4.050767E-6</c:v>
                </c:pt>
                <c:pt idx="36006">
                  <c:v>4.0666519999999999E-6</c:v>
                </c:pt>
                <c:pt idx="36007">
                  <c:v>3.9958470000000002E-6</c:v>
                </c:pt>
                <c:pt idx="36008">
                  <c:v>4.0044040000000003E-6</c:v>
                </c:pt>
                <c:pt idx="36009">
                  <c:v>4.0070349999999998E-6</c:v>
                </c:pt>
                <c:pt idx="36010">
                  <c:v>4.0626389999999999E-6</c:v>
                </c:pt>
                <c:pt idx="36011">
                  <c:v>4.1031510000000001E-6</c:v>
                </c:pt>
                <c:pt idx="36012">
                  <c:v>4.1363219999999999E-6</c:v>
                </c:pt>
                <c:pt idx="36013">
                  <c:v>4.1639699999999999E-6</c:v>
                </c:pt>
                <c:pt idx="36014">
                  <c:v>4.1478490000000002E-6</c:v>
                </c:pt>
                <c:pt idx="36015">
                  <c:v>4.0984459999999996E-6</c:v>
                </c:pt>
                <c:pt idx="36016">
                  <c:v>4.1104499999999998E-6</c:v>
                </c:pt>
                <c:pt idx="36017">
                  <c:v>4.0980679999999997E-6</c:v>
                </c:pt>
                <c:pt idx="36018">
                  <c:v>4.1430620000000004E-6</c:v>
                </c:pt>
                <c:pt idx="36019">
                  <c:v>4.1351959999999997E-6</c:v>
                </c:pt>
                <c:pt idx="36020">
                  <c:v>4.1644960000000004E-6</c:v>
                </c:pt>
                <c:pt idx="36021">
                  <c:v>4.1625859999999998E-6</c:v>
                </c:pt>
                <c:pt idx="36022">
                  <c:v>4.1758550000000004E-6</c:v>
                </c:pt>
                <c:pt idx="36023">
                  <c:v>4.1712419999999999E-6</c:v>
                </c:pt>
                <c:pt idx="36024">
                  <c:v>4.1760359999999996E-6</c:v>
                </c:pt>
                <c:pt idx="36025">
                  <c:v>4.15374E-6</c:v>
                </c:pt>
                <c:pt idx="36026">
                  <c:v>4.1589210000000001E-6</c:v>
                </c:pt>
                <c:pt idx="36027">
                  <c:v>4.2091320000000001E-6</c:v>
                </c:pt>
                <c:pt idx="36028">
                  <c:v>4.1518870000000003E-6</c:v>
                </c:pt>
                <c:pt idx="36029">
                  <c:v>4.1463070000000004E-6</c:v>
                </c:pt>
                <c:pt idx="36030">
                  <c:v>4.1887210000000002E-6</c:v>
                </c:pt>
                <c:pt idx="36031">
                  <c:v>4.2040029999999998E-6</c:v>
                </c:pt>
                <c:pt idx="36032">
                  <c:v>4.2435199999999998E-6</c:v>
                </c:pt>
                <c:pt idx="36033">
                  <c:v>4.2087640000000001E-6</c:v>
                </c:pt>
                <c:pt idx="36034">
                  <c:v>4.1932610000000001E-6</c:v>
                </c:pt>
                <c:pt idx="36035">
                  <c:v>4.1733640000000004E-6</c:v>
                </c:pt>
                <c:pt idx="36036">
                  <c:v>4.1970029999999997E-6</c:v>
                </c:pt>
                <c:pt idx="36037">
                  <c:v>4.178458E-6</c:v>
                </c:pt>
                <c:pt idx="36038">
                  <c:v>4.1992980000000001E-6</c:v>
                </c:pt>
                <c:pt idx="36039">
                  <c:v>4.2107540000000004E-6</c:v>
                </c:pt>
                <c:pt idx="36040">
                  <c:v>4.229858E-6</c:v>
                </c:pt>
                <c:pt idx="36041">
                  <c:v>4.2132410000000002E-6</c:v>
                </c:pt>
                <c:pt idx="36042">
                  <c:v>4.2087909999999998E-6</c:v>
                </c:pt>
                <c:pt idx="36043">
                  <c:v>4.2238530000000001E-6</c:v>
                </c:pt>
                <c:pt idx="36044">
                  <c:v>4.267018E-6</c:v>
                </c:pt>
                <c:pt idx="36045">
                  <c:v>4.2476629999999996E-6</c:v>
                </c:pt>
                <c:pt idx="36046">
                  <c:v>4.1301730000000002E-6</c:v>
                </c:pt>
                <c:pt idx="36047">
                  <c:v>4.1236830000000002E-6</c:v>
                </c:pt>
                <c:pt idx="36048">
                  <c:v>4.1123380000000002E-6</c:v>
                </c:pt>
                <c:pt idx="36049">
                  <c:v>4.1520460000000002E-6</c:v>
                </c:pt>
                <c:pt idx="36050">
                  <c:v>4.1232209999999997E-6</c:v>
                </c:pt>
                <c:pt idx="36051">
                  <c:v>4.143892E-6</c:v>
                </c:pt>
                <c:pt idx="36052">
                  <c:v>4.1366509999999998E-6</c:v>
                </c:pt>
                <c:pt idx="36053">
                  <c:v>4.168054E-6</c:v>
                </c:pt>
                <c:pt idx="36054">
                  <c:v>4.1491760000000002E-6</c:v>
                </c:pt>
                <c:pt idx="36055">
                  <c:v>4.1996329999999998E-6</c:v>
                </c:pt>
                <c:pt idx="36056">
                  <c:v>4.1792639999999998E-6</c:v>
                </c:pt>
                <c:pt idx="36057">
                  <c:v>4.2035870000000001E-6</c:v>
                </c:pt>
                <c:pt idx="36058">
                  <c:v>4.2498929999999998E-6</c:v>
                </c:pt>
                <c:pt idx="36059">
                  <c:v>4.3243469999999996E-6</c:v>
                </c:pt>
                <c:pt idx="36060">
                  <c:v>4.317572E-6</c:v>
                </c:pt>
                <c:pt idx="36061">
                  <c:v>4.2828800000000004E-6</c:v>
                </c:pt>
                <c:pt idx="36062">
                  <c:v>4.2324609999999997E-6</c:v>
                </c:pt>
                <c:pt idx="36063">
                  <c:v>4.2079019999999996E-6</c:v>
                </c:pt>
                <c:pt idx="36064">
                  <c:v>4.1585920000000001E-6</c:v>
                </c:pt>
                <c:pt idx="36065">
                  <c:v>4.1927270000000002E-6</c:v>
                </c:pt>
                <c:pt idx="36066">
                  <c:v>4.1859309999999998E-6</c:v>
                </c:pt>
                <c:pt idx="36067">
                  <c:v>4.1830100000000003E-6</c:v>
                </c:pt>
                <c:pt idx="36068">
                  <c:v>4.1833360000000004E-6</c:v>
                </c:pt>
                <c:pt idx="36069">
                  <c:v>4.1824949999999998E-6</c:v>
                </c:pt>
                <c:pt idx="36070">
                  <c:v>4.1768289999999997E-6</c:v>
                </c:pt>
                <c:pt idx="36071">
                  <c:v>4.0990559999999999E-6</c:v>
                </c:pt>
                <c:pt idx="36072">
                  <c:v>4.118137E-6</c:v>
                </c:pt>
                <c:pt idx="36073">
                  <c:v>4.0997729999999996E-6</c:v>
                </c:pt>
                <c:pt idx="36074">
                  <c:v>4.1052860000000004E-6</c:v>
                </c:pt>
                <c:pt idx="36075">
                  <c:v>4.1211600000000002E-6</c:v>
                </c:pt>
                <c:pt idx="36076">
                  <c:v>4.0838310000000004E-6</c:v>
                </c:pt>
                <c:pt idx="36077">
                  <c:v>4.124765E-6</c:v>
                </c:pt>
                <c:pt idx="36078">
                  <c:v>4.0958599999999998E-6</c:v>
                </c:pt>
                <c:pt idx="36079">
                  <c:v>4.1208730000000001E-6</c:v>
                </c:pt>
                <c:pt idx="36080">
                  <c:v>4.1043660000000004E-6</c:v>
                </c:pt>
                <c:pt idx="36081">
                  <c:v>4.0891609999999997E-6</c:v>
                </c:pt>
                <c:pt idx="36082">
                  <c:v>4.0966279999999998E-6</c:v>
                </c:pt>
                <c:pt idx="36083">
                  <c:v>4.0892149999999999E-6</c:v>
                </c:pt>
                <c:pt idx="36084">
                  <c:v>4.0920650000000003E-6</c:v>
                </c:pt>
                <c:pt idx="36085">
                  <c:v>4.0880599999999996E-6</c:v>
                </c:pt>
                <c:pt idx="36086">
                  <c:v>4.120317E-6</c:v>
                </c:pt>
                <c:pt idx="36087">
                  <c:v>4.10687E-6</c:v>
                </c:pt>
                <c:pt idx="36088">
                  <c:v>4.0998689999999997E-6</c:v>
                </c:pt>
                <c:pt idx="36089">
                  <c:v>4.0361399999999996E-6</c:v>
                </c:pt>
                <c:pt idx="36090">
                  <c:v>4.040749E-6</c:v>
                </c:pt>
                <c:pt idx="36091">
                  <c:v>4.014283E-6</c:v>
                </c:pt>
                <c:pt idx="36092">
                  <c:v>4.0884109999999998E-6</c:v>
                </c:pt>
                <c:pt idx="36093">
                  <c:v>4.0522839999999997E-6</c:v>
                </c:pt>
                <c:pt idx="36094">
                  <c:v>3.9567340000000003E-6</c:v>
                </c:pt>
                <c:pt idx="36095">
                  <c:v>3.9407780000000003E-6</c:v>
                </c:pt>
                <c:pt idx="36096">
                  <c:v>3.9399159999999998E-6</c:v>
                </c:pt>
                <c:pt idx="36097">
                  <c:v>3.9938349999999997E-6</c:v>
                </c:pt>
                <c:pt idx="36098">
                  <c:v>4.0002759999999998E-6</c:v>
                </c:pt>
                <c:pt idx="36099">
                  <c:v>4.0484430000000002E-6</c:v>
                </c:pt>
                <c:pt idx="36100">
                  <c:v>4.060502E-6</c:v>
                </c:pt>
                <c:pt idx="36101">
                  <c:v>4.0652329999999999E-6</c:v>
                </c:pt>
                <c:pt idx="36102">
                  <c:v>4.0677059999999998E-6</c:v>
                </c:pt>
                <c:pt idx="36103">
                  <c:v>4.1122759999999998E-6</c:v>
                </c:pt>
                <c:pt idx="36104">
                  <c:v>4.0810030000000003E-6</c:v>
                </c:pt>
                <c:pt idx="36105">
                  <c:v>4.0790149999999996E-6</c:v>
                </c:pt>
                <c:pt idx="36106">
                  <c:v>4.0282440000000002E-6</c:v>
                </c:pt>
                <c:pt idx="36107">
                  <c:v>4.034889E-6</c:v>
                </c:pt>
                <c:pt idx="36108">
                  <c:v>4.0351520000000003E-6</c:v>
                </c:pt>
                <c:pt idx="36109">
                  <c:v>4.0986050000000004E-6</c:v>
                </c:pt>
                <c:pt idx="36110">
                  <c:v>4.0740719999999997E-6</c:v>
                </c:pt>
                <c:pt idx="36111">
                  <c:v>4.0614940000000003E-6</c:v>
                </c:pt>
                <c:pt idx="36112">
                  <c:v>4.0518410000000004E-6</c:v>
                </c:pt>
                <c:pt idx="36113">
                  <c:v>4.1111990000000003E-6</c:v>
                </c:pt>
                <c:pt idx="36114">
                  <c:v>4.0995000000000003E-6</c:v>
                </c:pt>
                <c:pt idx="36115">
                  <c:v>3.9961160000000002E-6</c:v>
                </c:pt>
                <c:pt idx="36116">
                  <c:v>3.9915120000000001E-6</c:v>
                </c:pt>
                <c:pt idx="36117">
                  <c:v>3.9836840000000001E-6</c:v>
                </c:pt>
                <c:pt idx="36118">
                  <c:v>3.9273719999999999E-6</c:v>
                </c:pt>
                <c:pt idx="36119">
                  <c:v>3.998465E-6</c:v>
                </c:pt>
                <c:pt idx="36120">
                  <c:v>4.0289310000000003E-6</c:v>
                </c:pt>
                <c:pt idx="36121">
                  <c:v>4.0411500000000003E-6</c:v>
                </c:pt>
                <c:pt idx="36122">
                  <c:v>4.0299199999999999E-6</c:v>
                </c:pt>
                <c:pt idx="36123">
                  <c:v>4.0585430000000003E-6</c:v>
                </c:pt>
                <c:pt idx="36124">
                  <c:v>4.0602319999999997E-6</c:v>
                </c:pt>
                <c:pt idx="36125">
                  <c:v>3.9236720000000003E-6</c:v>
                </c:pt>
                <c:pt idx="36126">
                  <c:v>3.9161669999999996E-6</c:v>
                </c:pt>
                <c:pt idx="36127">
                  <c:v>3.9269170000000003E-6</c:v>
                </c:pt>
                <c:pt idx="36128">
                  <c:v>3.9696070000000001E-6</c:v>
                </c:pt>
                <c:pt idx="36129">
                  <c:v>4.006434E-6</c:v>
                </c:pt>
                <c:pt idx="36130">
                  <c:v>4.0023340000000003E-6</c:v>
                </c:pt>
                <c:pt idx="36131">
                  <c:v>4.0210449999999999E-6</c:v>
                </c:pt>
                <c:pt idx="36132">
                  <c:v>4.0283120000000004E-6</c:v>
                </c:pt>
                <c:pt idx="36133">
                  <c:v>4.0237729999999998E-6</c:v>
                </c:pt>
                <c:pt idx="36134">
                  <c:v>4.0071740000000001E-6</c:v>
                </c:pt>
                <c:pt idx="36135">
                  <c:v>4.0341729999999997E-6</c:v>
                </c:pt>
                <c:pt idx="36136">
                  <c:v>4.0641569999999999E-6</c:v>
                </c:pt>
                <c:pt idx="36137">
                  <c:v>4.0413639999999998E-6</c:v>
                </c:pt>
                <c:pt idx="36138">
                  <c:v>4.0539329999999997E-6</c:v>
                </c:pt>
                <c:pt idx="36139">
                  <c:v>4.0217860000000002E-6</c:v>
                </c:pt>
                <c:pt idx="36140">
                  <c:v>4.0549550000000004E-6</c:v>
                </c:pt>
                <c:pt idx="36141">
                  <c:v>4.0605320000000004E-6</c:v>
                </c:pt>
                <c:pt idx="36142">
                  <c:v>3.9560769999999997E-6</c:v>
                </c:pt>
                <c:pt idx="36143">
                  <c:v>3.9760949999999996E-6</c:v>
                </c:pt>
                <c:pt idx="36144">
                  <c:v>3.9818580000000001E-6</c:v>
                </c:pt>
                <c:pt idx="36145">
                  <c:v>3.9910740000000003E-6</c:v>
                </c:pt>
                <c:pt idx="36146">
                  <c:v>4.0119319999999997E-6</c:v>
                </c:pt>
                <c:pt idx="36147">
                  <c:v>3.9386699999999997E-6</c:v>
                </c:pt>
                <c:pt idx="36148">
                  <c:v>3.9798030000000003E-6</c:v>
                </c:pt>
                <c:pt idx="36149">
                  <c:v>4.0436130000000003E-6</c:v>
                </c:pt>
                <c:pt idx="36150">
                  <c:v>4.0365070000000002E-6</c:v>
                </c:pt>
                <c:pt idx="36151">
                  <c:v>3.9721959999999997E-6</c:v>
                </c:pt>
                <c:pt idx="36152">
                  <c:v>3.9598730000000003E-6</c:v>
                </c:pt>
                <c:pt idx="36153">
                  <c:v>3.9985739999999998E-6</c:v>
                </c:pt>
                <c:pt idx="36154">
                  <c:v>4.0160189999999996E-6</c:v>
                </c:pt>
                <c:pt idx="36155">
                  <c:v>4.0903950000000003E-6</c:v>
                </c:pt>
                <c:pt idx="36156">
                  <c:v>4.0669540000000002E-6</c:v>
                </c:pt>
                <c:pt idx="36157">
                  <c:v>4.1141839999999999E-6</c:v>
                </c:pt>
                <c:pt idx="36158">
                  <c:v>4.1087820000000003E-6</c:v>
                </c:pt>
                <c:pt idx="36159">
                  <c:v>4.1158599999999996E-6</c:v>
                </c:pt>
                <c:pt idx="36160">
                  <c:v>4.0422939999999997E-6</c:v>
                </c:pt>
                <c:pt idx="36161">
                  <c:v>3.9314619999999998E-6</c:v>
                </c:pt>
                <c:pt idx="36162">
                  <c:v>3.8988160000000003E-6</c:v>
                </c:pt>
                <c:pt idx="36163">
                  <c:v>3.9164450000000001E-6</c:v>
                </c:pt>
                <c:pt idx="36164">
                  <c:v>3.9682740000000003E-6</c:v>
                </c:pt>
                <c:pt idx="36165">
                  <c:v>4.055661E-6</c:v>
                </c:pt>
                <c:pt idx="36166">
                  <c:v>4.0315759999999998E-6</c:v>
                </c:pt>
                <c:pt idx="36167">
                  <c:v>3.9829100000000003E-6</c:v>
                </c:pt>
                <c:pt idx="36168">
                  <c:v>4.0284600000000002E-6</c:v>
                </c:pt>
                <c:pt idx="36169">
                  <c:v>4.056139E-6</c:v>
                </c:pt>
                <c:pt idx="36170">
                  <c:v>4.1117230000000004E-6</c:v>
                </c:pt>
                <c:pt idx="36171">
                  <c:v>4.081462E-6</c:v>
                </c:pt>
                <c:pt idx="36172">
                  <c:v>4.0870300000000004E-6</c:v>
                </c:pt>
                <c:pt idx="36173">
                  <c:v>4.088748E-6</c:v>
                </c:pt>
                <c:pt idx="36174">
                  <c:v>4.1172220000000003E-6</c:v>
                </c:pt>
                <c:pt idx="36175">
                  <c:v>4.0754629999999998E-6</c:v>
                </c:pt>
                <c:pt idx="36176">
                  <c:v>4.0946660000000003E-6</c:v>
                </c:pt>
                <c:pt idx="36177">
                  <c:v>4.1228289999999999E-6</c:v>
                </c:pt>
                <c:pt idx="36178">
                  <c:v>4.1911189999999999E-6</c:v>
                </c:pt>
                <c:pt idx="36179">
                  <c:v>4.1804590000000004E-6</c:v>
                </c:pt>
                <c:pt idx="36180">
                  <c:v>4.1669020000000003E-6</c:v>
                </c:pt>
                <c:pt idx="36181">
                  <c:v>4.1631809999999999E-6</c:v>
                </c:pt>
                <c:pt idx="36182">
                  <c:v>4.1481810000000001E-6</c:v>
                </c:pt>
                <c:pt idx="36183">
                  <c:v>4.1709899999999997E-6</c:v>
                </c:pt>
                <c:pt idx="36184">
                  <c:v>4.189152E-6</c:v>
                </c:pt>
                <c:pt idx="36185">
                  <c:v>4.2019530000000004E-6</c:v>
                </c:pt>
                <c:pt idx="36186">
                  <c:v>4.2100399999999998E-6</c:v>
                </c:pt>
                <c:pt idx="36187">
                  <c:v>4.0904580000000002E-6</c:v>
                </c:pt>
                <c:pt idx="36188">
                  <c:v>4.079834E-6</c:v>
                </c:pt>
                <c:pt idx="36189">
                  <c:v>4.0476290000000002E-6</c:v>
                </c:pt>
                <c:pt idx="36190">
                  <c:v>4.1025650000000004E-6</c:v>
                </c:pt>
                <c:pt idx="36191">
                  <c:v>4.1104639999999997E-6</c:v>
                </c:pt>
                <c:pt idx="36192">
                  <c:v>4.116449E-6</c:v>
                </c:pt>
                <c:pt idx="36193">
                  <c:v>4.1193889999999998E-6</c:v>
                </c:pt>
                <c:pt idx="36194">
                  <c:v>4.1362859999999997E-6</c:v>
                </c:pt>
                <c:pt idx="36195">
                  <c:v>4.1349409999999997E-6</c:v>
                </c:pt>
                <c:pt idx="36196">
                  <c:v>4.1483450000000003E-6</c:v>
                </c:pt>
                <c:pt idx="36197">
                  <c:v>4.1262469999999998E-6</c:v>
                </c:pt>
                <c:pt idx="36198">
                  <c:v>4.136259E-6</c:v>
                </c:pt>
                <c:pt idx="36199">
                  <c:v>4.0984950000000003E-6</c:v>
                </c:pt>
                <c:pt idx="36200">
                  <c:v>4.1303190000000004E-6</c:v>
                </c:pt>
                <c:pt idx="36201">
                  <c:v>4.115416E-6</c:v>
                </c:pt>
                <c:pt idx="36202">
                  <c:v>4.0260500000000002E-6</c:v>
                </c:pt>
                <c:pt idx="36203">
                  <c:v>4.0186190000000003E-6</c:v>
                </c:pt>
                <c:pt idx="36204">
                  <c:v>4.0231350000000004E-6</c:v>
                </c:pt>
                <c:pt idx="36205">
                  <c:v>4.0559429999999997E-6</c:v>
                </c:pt>
                <c:pt idx="36206">
                  <c:v>4.0557799999999996E-6</c:v>
                </c:pt>
                <c:pt idx="36207">
                  <c:v>4.049978E-6</c:v>
                </c:pt>
                <c:pt idx="36208">
                  <c:v>4.0448620000000002E-6</c:v>
                </c:pt>
                <c:pt idx="36209">
                  <c:v>4.066918E-6</c:v>
                </c:pt>
                <c:pt idx="36210">
                  <c:v>4.0724329999999996E-6</c:v>
                </c:pt>
                <c:pt idx="36211">
                  <c:v>4.0063070000000001E-6</c:v>
                </c:pt>
                <c:pt idx="36212">
                  <c:v>3.9953989999999997E-6</c:v>
                </c:pt>
                <c:pt idx="36213">
                  <c:v>4.0342399999999997E-6</c:v>
                </c:pt>
                <c:pt idx="36214">
                  <c:v>4.0064369999999998E-6</c:v>
                </c:pt>
                <c:pt idx="36215">
                  <c:v>4.0543289999999996E-6</c:v>
                </c:pt>
                <c:pt idx="36216">
                  <c:v>4.0251709999999999E-6</c:v>
                </c:pt>
                <c:pt idx="36217">
                  <c:v>4.0721749999999997E-6</c:v>
                </c:pt>
                <c:pt idx="36218">
                  <c:v>4.0781729999999997E-6</c:v>
                </c:pt>
                <c:pt idx="36219">
                  <c:v>4.1321130000000004E-6</c:v>
                </c:pt>
                <c:pt idx="36220">
                  <c:v>4.0948839999999999E-6</c:v>
                </c:pt>
                <c:pt idx="36221">
                  <c:v>4.1266480000000001E-6</c:v>
                </c:pt>
                <c:pt idx="36222">
                  <c:v>4.0690789999999998E-6</c:v>
                </c:pt>
                <c:pt idx="36223">
                  <c:v>4.0866830000000004E-6</c:v>
                </c:pt>
                <c:pt idx="36224">
                  <c:v>4.0366429999999997E-6</c:v>
                </c:pt>
                <c:pt idx="36225">
                  <c:v>4.0721959999999996E-6</c:v>
                </c:pt>
                <c:pt idx="36226">
                  <c:v>4.059292E-6</c:v>
                </c:pt>
                <c:pt idx="36227">
                  <c:v>4.0923359999999999E-6</c:v>
                </c:pt>
                <c:pt idx="36228">
                  <c:v>4.0452959999999999E-6</c:v>
                </c:pt>
                <c:pt idx="36229">
                  <c:v>4.087421E-6</c:v>
                </c:pt>
                <c:pt idx="36230">
                  <c:v>4.0711160000000003E-6</c:v>
                </c:pt>
                <c:pt idx="36231">
                  <c:v>4.0797000000000001E-6</c:v>
                </c:pt>
                <c:pt idx="36232">
                  <c:v>4.086041E-6</c:v>
                </c:pt>
                <c:pt idx="36233">
                  <c:v>4.1374289999999997E-6</c:v>
                </c:pt>
                <c:pt idx="36234">
                  <c:v>4.1260820000000001E-6</c:v>
                </c:pt>
                <c:pt idx="36235">
                  <c:v>4.170358E-6</c:v>
                </c:pt>
                <c:pt idx="36236">
                  <c:v>4.1262990000000004E-6</c:v>
                </c:pt>
                <c:pt idx="36237">
                  <c:v>4.1333319999999999E-6</c:v>
                </c:pt>
                <c:pt idx="36238">
                  <c:v>4.1065569999999997E-6</c:v>
                </c:pt>
                <c:pt idx="36239">
                  <c:v>4.1019989999999996E-6</c:v>
                </c:pt>
                <c:pt idx="36240">
                  <c:v>4.0917600000000001E-6</c:v>
                </c:pt>
                <c:pt idx="36241">
                  <c:v>4.0777260000000002E-6</c:v>
                </c:pt>
                <c:pt idx="36242">
                  <c:v>4.0869669999999997E-6</c:v>
                </c:pt>
                <c:pt idx="36243">
                  <c:v>3.9947900000000004E-6</c:v>
                </c:pt>
                <c:pt idx="36244">
                  <c:v>4.0067140000000001E-6</c:v>
                </c:pt>
                <c:pt idx="36245">
                  <c:v>4.0266249999999998E-6</c:v>
                </c:pt>
                <c:pt idx="36246">
                  <c:v>4.0287899999999996E-6</c:v>
                </c:pt>
                <c:pt idx="36247">
                  <c:v>3.9789680000000003E-6</c:v>
                </c:pt>
                <c:pt idx="36248">
                  <c:v>4.0281989999999996E-6</c:v>
                </c:pt>
                <c:pt idx="36249">
                  <c:v>4.0519250000000002E-6</c:v>
                </c:pt>
                <c:pt idx="36250">
                  <c:v>4.0990150000000003E-6</c:v>
                </c:pt>
                <c:pt idx="36251">
                  <c:v>4.1063869999999996E-6</c:v>
                </c:pt>
                <c:pt idx="36252">
                  <c:v>4.1224989999999997E-6</c:v>
                </c:pt>
                <c:pt idx="36253">
                  <c:v>4.0413830000000001E-6</c:v>
                </c:pt>
                <c:pt idx="36254">
                  <c:v>4.0365250000000003E-6</c:v>
                </c:pt>
                <c:pt idx="36255">
                  <c:v>4.0019120000000001E-6</c:v>
                </c:pt>
                <c:pt idx="36256">
                  <c:v>4.0475769999999996E-6</c:v>
                </c:pt>
                <c:pt idx="36257">
                  <c:v>4.0265320000000004E-6</c:v>
                </c:pt>
                <c:pt idx="36258">
                  <c:v>4.0707800000000004E-6</c:v>
                </c:pt>
                <c:pt idx="36259">
                  <c:v>4.0900559999999997E-6</c:v>
                </c:pt>
                <c:pt idx="36260">
                  <c:v>4.0076189999999999E-6</c:v>
                </c:pt>
                <c:pt idx="36261">
                  <c:v>4.0027309999999996E-6</c:v>
                </c:pt>
                <c:pt idx="36262">
                  <c:v>4.0066769999999997E-6</c:v>
                </c:pt>
                <c:pt idx="36263">
                  <c:v>3.9386470000000001E-6</c:v>
                </c:pt>
                <c:pt idx="36264">
                  <c:v>3.951308E-6</c:v>
                </c:pt>
                <c:pt idx="36265">
                  <c:v>3.9508310000000002E-6</c:v>
                </c:pt>
                <c:pt idx="36266">
                  <c:v>4.0182440000000003E-6</c:v>
                </c:pt>
                <c:pt idx="36267">
                  <c:v>4.0087219999999996E-6</c:v>
                </c:pt>
                <c:pt idx="36268">
                  <c:v>3.996402E-6</c:v>
                </c:pt>
                <c:pt idx="36269">
                  <c:v>4.0590740000000004E-6</c:v>
                </c:pt>
                <c:pt idx="36270">
                  <c:v>4.0733069999999996E-6</c:v>
                </c:pt>
                <c:pt idx="36271">
                  <c:v>4.1125120000000003E-6</c:v>
                </c:pt>
                <c:pt idx="36272">
                  <c:v>4.100309E-6</c:v>
                </c:pt>
                <c:pt idx="36273">
                  <c:v>4.121973E-6</c:v>
                </c:pt>
                <c:pt idx="36274">
                  <c:v>4.1061649999999998E-6</c:v>
                </c:pt>
                <c:pt idx="36275">
                  <c:v>4.0874780000000001E-6</c:v>
                </c:pt>
                <c:pt idx="36276">
                  <c:v>4.0296030000000002E-6</c:v>
                </c:pt>
                <c:pt idx="36277">
                  <c:v>3.9906149999999997E-6</c:v>
                </c:pt>
                <c:pt idx="36278">
                  <c:v>3.9959040000000003E-6</c:v>
                </c:pt>
                <c:pt idx="36279">
                  <c:v>4.000818E-6</c:v>
                </c:pt>
                <c:pt idx="36280">
                  <c:v>3.9934230000000002E-6</c:v>
                </c:pt>
                <c:pt idx="36281">
                  <c:v>3.9980569999999998E-6</c:v>
                </c:pt>
                <c:pt idx="36282">
                  <c:v>4.0109E-6</c:v>
                </c:pt>
                <c:pt idx="36283">
                  <c:v>4.0582359999999997E-6</c:v>
                </c:pt>
                <c:pt idx="36284">
                  <c:v>4.0820610000000003E-6</c:v>
                </c:pt>
                <c:pt idx="36285">
                  <c:v>4.1350740000000001E-6</c:v>
                </c:pt>
                <c:pt idx="36286">
                  <c:v>4.0990449999999998E-6</c:v>
                </c:pt>
                <c:pt idx="36287">
                  <c:v>4.1393210000000003E-6</c:v>
                </c:pt>
                <c:pt idx="36288">
                  <c:v>4.1170910000000003E-6</c:v>
                </c:pt>
                <c:pt idx="36289">
                  <c:v>4.1176119999999997E-6</c:v>
                </c:pt>
                <c:pt idx="36290">
                  <c:v>4.1112380000000003E-6</c:v>
                </c:pt>
                <c:pt idx="36291">
                  <c:v>4.0918889999999996E-6</c:v>
                </c:pt>
                <c:pt idx="36292">
                  <c:v>4.1194769999999997E-6</c:v>
                </c:pt>
                <c:pt idx="36293">
                  <c:v>4.1301319999999997E-6</c:v>
                </c:pt>
                <c:pt idx="36294">
                  <c:v>4.1329650000000002E-6</c:v>
                </c:pt>
                <c:pt idx="36295">
                  <c:v>4.1003600000000003E-6</c:v>
                </c:pt>
                <c:pt idx="36296">
                  <c:v>4.1012959999999999E-6</c:v>
                </c:pt>
                <c:pt idx="36297">
                  <c:v>4.0895219999999997E-6</c:v>
                </c:pt>
                <c:pt idx="36298">
                  <c:v>4.1311839999999999E-6</c:v>
                </c:pt>
                <c:pt idx="36299">
                  <c:v>4.1000389999999997E-6</c:v>
                </c:pt>
                <c:pt idx="36300">
                  <c:v>4.1544609999999998E-6</c:v>
                </c:pt>
                <c:pt idx="36301">
                  <c:v>4.1341879999999998E-6</c:v>
                </c:pt>
                <c:pt idx="36302">
                  <c:v>4.1600879999999999E-6</c:v>
                </c:pt>
                <c:pt idx="36303">
                  <c:v>4.1236669999999997E-6</c:v>
                </c:pt>
                <c:pt idx="36304">
                  <c:v>4.1979570000000002E-6</c:v>
                </c:pt>
                <c:pt idx="36305">
                  <c:v>4.1722109999999997E-6</c:v>
                </c:pt>
                <c:pt idx="36306">
                  <c:v>4.1621210000000003E-6</c:v>
                </c:pt>
                <c:pt idx="36307">
                  <c:v>4.10986E-6</c:v>
                </c:pt>
                <c:pt idx="36308">
                  <c:v>4.1050359999999998E-6</c:v>
                </c:pt>
                <c:pt idx="36309">
                  <c:v>4.1008499999999999E-6</c:v>
                </c:pt>
                <c:pt idx="36310">
                  <c:v>4.0610760000000001E-6</c:v>
                </c:pt>
                <c:pt idx="36311">
                  <c:v>4.0752670000000003E-6</c:v>
                </c:pt>
                <c:pt idx="36312">
                  <c:v>4.0510480000000003E-6</c:v>
                </c:pt>
                <c:pt idx="36313">
                  <c:v>4.1031849999999997E-6</c:v>
                </c:pt>
                <c:pt idx="36314">
                  <c:v>4.0950830000000001E-6</c:v>
                </c:pt>
                <c:pt idx="36315">
                  <c:v>4.1182790000000001E-6</c:v>
                </c:pt>
                <c:pt idx="36316">
                  <c:v>4.089569E-6</c:v>
                </c:pt>
                <c:pt idx="36317">
                  <c:v>4.1120190000000001E-6</c:v>
                </c:pt>
                <c:pt idx="36318">
                  <c:v>4.0870470000000002E-6</c:v>
                </c:pt>
                <c:pt idx="36319">
                  <c:v>4.0146020000000001E-6</c:v>
                </c:pt>
                <c:pt idx="36320">
                  <c:v>4.0029780000000003E-6</c:v>
                </c:pt>
                <c:pt idx="36321">
                  <c:v>4.0039010000000001E-6</c:v>
                </c:pt>
                <c:pt idx="36322">
                  <c:v>4.0684209999999998E-6</c:v>
                </c:pt>
                <c:pt idx="36323">
                  <c:v>4.0748289999999997E-6</c:v>
                </c:pt>
                <c:pt idx="36324">
                  <c:v>4.066033E-6</c:v>
                </c:pt>
                <c:pt idx="36325">
                  <c:v>4.0985239999999996E-6</c:v>
                </c:pt>
                <c:pt idx="36326">
                  <c:v>4.0734870000000003E-6</c:v>
                </c:pt>
                <c:pt idx="36327">
                  <c:v>4.0721310000000002E-6</c:v>
                </c:pt>
                <c:pt idx="36328">
                  <c:v>4.0761629999999997E-6</c:v>
                </c:pt>
                <c:pt idx="36329">
                  <c:v>3.993079E-6</c:v>
                </c:pt>
                <c:pt idx="36330">
                  <c:v>3.9825109999999997E-6</c:v>
                </c:pt>
                <c:pt idx="36331">
                  <c:v>4.0115249999999997E-6</c:v>
                </c:pt>
                <c:pt idx="36332">
                  <c:v>4.0640249999999996E-6</c:v>
                </c:pt>
                <c:pt idx="36333">
                  <c:v>4.0245589999999999E-6</c:v>
                </c:pt>
                <c:pt idx="36334">
                  <c:v>4.0649099999999997E-6</c:v>
                </c:pt>
                <c:pt idx="36335">
                  <c:v>4.0658000000000001E-6</c:v>
                </c:pt>
                <c:pt idx="36336">
                  <c:v>4.0854720000000002E-6</c:v>
                </c:pt>
                <c:pt idx="36337">
                  <c:v>4.0556450000000004E-6</c:v>
                </c:pt>
                <c:pt idx="36338">
                  <c:v>4.0810850000000004E-6</c:v>
                </c:pt>
                <c:pt idx="36339">
                  <c:v>4.0658829999999996E-6</c:v>
                </c:pt>
                <c:pt idx="36340">
                  <c:v>4.0776209999999997E-6</c:v>
                </c:pt>
                <c:pt idx="36341">
                  <c:v>4.0649520000000004E-6</c:v>
                </c:pt>
                <c:pt idx="36342">
                  <c:v>4.1137360000000002E-6</c:v>
                </c:pt>
                <c:pt idx="36343">
                  <c:v>4.0736119999999998E-6</c:v>
                </c:pt>
                <c:pt idx="36344">
                  <c:v>4.0934569999999997E-6</c:v>
                </c:pt>
                <c:pt idx="36345">
                  <c:v>4.106155E-6</c:v>
                </c:pt>
                <c:pt idx="36346">
                  <c:v>4.0849709999999997E-6</c:v>
                </c:pt>
                <c:pt idx="36347">
                  <c:v>4.0512140000000002E-6</c:v>
                </c:pt>
                <c:pt idx="36348">
                  <c:v>3.9110560000000002E-6</c:v>
                </c:pt>
                <c:pt idx="36349">
                  <c:v>3.8948469999999998E-6</c:v>
                </c:pt>
                <c:pt idx="36350">
                  <c:v>3.9065900000000001E-6</c:v>
                </c:pt>
                <c:pt idx="36351">
                  <c:v>3.956241E-6</c:v>
                </c:pt>
                <c:pt idx="36352">
                  <c:v>4.0197690000000002E-6</c:v>
                </c:pt>
                <c:pt idx="36353">
                  <c:v>4.0270450000000003E-6</c:v>
                </c:pt>
                <c:pt idx="36354">
                  <c:v>4.0263480000000004E-6</c:v>
                </c:pt>
                <c:pt idx="36355">
                  <c:v>4.0213890000000001E-6</c:v>
                </c:pt>
                <c:pt idx="36356">
                  <c:v>4.027585E-6</c:v>
                </c:pt>
                <c:pt idx="36357">
                  <c:v>3.9128559999999999E-6</c:v>
                </c:pt>
                <c:pt idx="36358">
                  <c:v>3.9272829999999998E-6</c:v>
                </c:pt>
                <c:pt idx="36359">
                  <c:v>3.9565780000000002E-6</c:v>
                </c:pt>
                <c:pt idx="36360">
                  <c:v>3.9959330000000004E-6</c:v>
                </c:pt>
                <c:pt idx="36361">
                  <c:v>3.9217689999999997E-6</c:v>
                </c:pt>
                <c:pt idx="36362">
                  <c:v>3.9373980000000001E-6</c:v>
                </c:pt>
                <c:pt idx="36363">
                  <c:v>3.931463E-6</c:v>
                </c:pt>
                <c:pt idx="36364">
                  <c:v>3.9923589999999996E-6</c:v>
                </c:pt>
                <c:pt idx="36365">
                  <c:v>3.9762860000000004E-6</c:v>
                </c:pt>
                <c:pt idx="36366">
                  <c:v>4.0089979999999996E-6</c:v>
                </c:pt>
                <c:pt idx="36367">
                  <c:v>3.999523E-6</c:v>
                </c:pt>
                <c:pt idx="36368">
                  <c:v>4.0163360000000001E-6</c:v>
                </c:pt>
                <c:pt idx="36369">
                  <c:v>3.9929789999999998E-6</c:v>
                </c:pt>
                <c:pt idx="36370">
                  <c:v>4.0526040000000001E-6</c:v>
                </c:pt>
                <c:pt idx="36371">
                  <c:v>4.0607160000000004E-6</c:v>
                </c:pt>
                <c:pt idx="36372">
                  <c:v>4.1234199999999999E-6</c:v>
                </c:pt>
                <c:pt idx="36373">
                  <c:v>4.1066300000000002E-6</c:v>
                </c:pt>
                <c:pt idx="36374">
                  <c:v>4.1355940000000001E-6</c:v>
                </c:pt>
                <c:pt idx="36375">
                  <c:v>4.1108599999999996E-6</c:v>
                </c:pt>
                <c:pt idx="36376">
                  <c:v>4.1011319999999996E-6</c:v>
                </c:pt>
                <c:pt idx="36377">
                  <c:v>4.048729E-6</c:v>
                </c:pt>
                <c:pt idx="36378">
                  <c:v>4.068043E-6</c:v>
                </c:pt>
                <c:pt idx="36379">
                  <c:v>4.0535199999999999E-6</c:v>
                </c:pt>
                <c:pt idx="36380">
                  <c:v>4.019984E-6</c:v>
                </c:pt>
                <c:pt idx="36381">
                  <c:v>4.0529870000000003E-6</c:v>
                </c:pt>
                <c:pt idx="36382">
                  <c:v>3.9407229999999998E-6</c:v>
                </c:pt>
                <c:pt idx="36383">
                  <c:v>3.9304319999999997E-6</c:v>
                </c:pt>
                <c:pt idx="36384">
                  <c:v>3.9154090000000003E-6</c:v>
                </c:pt>
                <c:pt idx="36385">
                  <c:v>3.9802480000000001E-6</c:v>
                </c:pt>
                <c:pt idx="36386">
                  <c:v>4.0063939999999997E-6</c:v>
                </c:pt>
                <c:pt idx="36387">
                  <c:v>3.9986979999999999E-6</c:v>
                </c:pt>
                <c:pt idx="36388">
                  <c:v>4.0438339999999998E-6</c:v>
                </c:pt>
                <c:pt idx="36389">
                  <c:v>3.9991320000000004E-6</c:v>
                </c:pt>
                <c:pt idx="36390">
                  <c:v>4.0198650000000003E-6</c:v>
                </c:pt>
                <c:pt idx="36391">
                  <c:v>4.0523979999999999E-6</c:v>
                </c:pt>
                <c:pt idx="36392">
                  <c:v>4.0682259999999997E-6</c:v>
                </c:pt>
                <c:pt idx="36393">
                  <c:v>4.0585869999999998E-6</c:v>
                </c:pt>
                <c:pt idx="36394">
                  <c:v>4.0287659999999998E-6</c:v>
                </c:pt>
                <c:pt idx="36395">
                  <c:v>3.9053300000000001E-6</c:v>
                </c:pt>
                <c:pt idx="36396">
                  <c:v>3.9128650000000004E-6</c:v>
                </c:pt>
                <c:pt idx="36397">
                  <c:v>3.9346249999999996E-6</c:v>
                </c:pt>
                <c:pt idx="36398">
                  <c:v>3.916841E-6</c:v>
                </c:pt>
                <c:pt idx="36399">
                  <c:v>3.969189E-6</c:v>
                </c:pt>
                <c:pt idx="36400">
                  <c:v>3.9918149999999998E-6</c:v>
                </c:pt>
                <c:pt idx="36401">
                  <c:v>4.030423E-6</c:v>
                </c:pt>
                <c:pt idx="36402">
                  <c:v>4.0558710000000003E-6</c:v>
                </c:pt>
                <c:pt idx="36403">
                  <c:v>4.0422699999999998E-6</c:v>
                </c:pt>
                <c:pt idx="36404">
                  <c:v>4.05168E-6</c:v>
                </c:pt>
                <c:pt idx="36405">
                  <c:v>4.0312550000000001E-6</c:v>
                </c:pt>
                <c:pt idx="36406">
                  <c:v>3.9938559999999996E-6</c:v>
                </c:pt>
                <c:pt idx="36407">
                  <c:v>3.9581710000000003E-6</c:v>
                </c:pt>
                <c:pt idx="36408">
                  <c:v>3.9946459999999998E-6</c:v>
                </c:pt>
                <c:pt idx="36409">
                  <c:v>3.9793649999999996E-6</c:v>
                </c:pt>
                <c:pt idx="36410">
                  <c:v>4.0053039999999997E-6</c:v>
                </c:pt>
                <c:pt idx="36411">
                  <c:v>3.9749080000000001E-6</c:v>
                </c:pt>
                <c:pt idx="36412">
                  <c:v>3.9805079999999996E-6</c:v>
                </c:pt>
                <c:pt idx="36413">
                  <c:v>3.9469920000000003E-6</c:v>
                </c:pt>
                <c:pt idx="36414">
                  <c:v>3.9620149999999997E-6</c:v>
                </c:pt>
                <c:pt idx="36415">
                  <c:v>3.9310010000000004E-6</c:v>
                </c:pt>
                <c:pt idx="36416">
                  <c:v>3.9685280000000001E-6</c:v>
                </c:pt>
                <c:pt idx="36417">
                  <c:v>3.9564150000000001E-6</c:v>
                </c:pt>
                <c:pt idx="36418">
                  <c:v>4.0080009999999998E-6</c:v>
                </c:pt>
                <c:pt idx="36419">
                  <c:v>3.9893369999999996E-6</c:v>
                </c:pt>
                <c:pt idx="36420">
                  <c:v>3.9922819999999998E-6</c:v>
                </c:pt>
                <c:pt idx="36421">
                  <c:v>3.9676050000000003E-6</c:v>
                </c:pt>
                <c:pt idx="36422">
                  <c:v>3.9836960000000004E-6</c:v>
                </c:pt>
                <c:pt idx="36423">
                  <c:v>3.9888959999999999E-6</c:v>
                </c:pt>
                <c:pt idx="36424">
                  <c:v>4.0189770000000004E-6</c:v>
                </c:pt>
                <c:pt idx="36425">
                  <c:v>3.9915370000000002E-6</c:v>
                </c:pt>
                <c:pt idx="36426">
                  <c:v>4.0414470000000002E-6</c:v>
                </c:pt>
                <c:pt idx="36427">
                  <c:v>4.0173429999999998E-6</c:v>
                </c:pt>
                <c:pt idx="36428">
                  <c:v>4.0360699999999998E-6</c:v>
                </c:pt>
                <c:pt idx="36429">
                  <c:v>4.0337549999999996E-6</c:v>
                </c:pt>
                <c:pt idx="36430">
                  <c:v>4.0668120000000001E-6</c:v>
                </c:pt>
                <c:pt idx="36431">
                  <c:v>4.0254160000000001E-6</c:v>
                </c:pt>
                <c:pt idx="36432">
                  <c:v>4.036117E-6</c:v>
                </c:pt>
                <c:pt idx="36433">
                  <c:v>4.0297440000000001E-6</c:v>
                </c:pt>
                <c:pt idx="36434">
                  <c:v>4.0469930000000004E-6</c:v>
                </c:pt>
                <c:pt idx="36435">
                  <c:v>4.048251E-6</c:v>
                </c:pt>
                <c:pt idx="36436">
                  <c:v>4.0892879999999996E-6</c:v>
                </c:pt>
                <c:pt idx="36437">
                  <c:v>4.055293E-6</c:v>
                </c:pt>
                <c:pt idx="36438">
                  <c:v>4.0658799999999998E-6</c:v>
                </c:pt>
                <c:pt idx="36439">
                  <c:v>4.0287369999999996E-6</c:v>
                </c:pt>
                <c:pt idx="36440">
                  <c:v>4.0270900000000001E-6</c:v>
                </c:pt>
                <c:pt idx="36441">
                  <c:v>3.9884099999999996E-6</c:v>
                </c:pt>
                <c:pt idx="36442">
                  <c:v>3.8817359999999998E-6</c:v>
                </c:pt>
                <c:pt idx="36443">
                  <c:v>3.8789140000000002E-6</c:v>
                </c:pt>
                <c:pt idx="36444">
                  <c:v>3.889993E-6</c:v>
                </c:pt>
                <c:pt idx="36445">
                  <c:v>3.926208E-6</c:v>
                </c:pt>
                <c:pt idx="36446">
                  <c:v>3.9543289999999997E-6</c:v>
                </c:pt>
                <c:pt idx="36447">
                  <c:v>3.950717E-6</c:v>
                </c:pt>
                <c:pt idx="36448">
                  <c:v>3.9511199999999999E-6</c:v>
                </c:pt>
                <c:pt idx="36449">
                  <c:v>3.9551380000000002E-6</c:v>
                </c:pt>
                <c:pt idx="36450">
                  <c:v>3.9588990000000001E-6</c:v>
                </c:pt>
                <c:pt idx="36451">
                  <c:v>3.8670700000000002E-6</c:v>
                </c:pt>
                <c:pt idx="36452">
                  <c:v>3.8332970000000003E-6</c:v>
                </c:pt>
                <c:pt idx="36453">
                  <c:v>3.8509760000000002E-6</c:v>
                </c:pt>
                <c:pt idx="36454">
                  <c:v>3.8798499999999998E-6</c:v>
                </c:pt>
                <c:pt idx="36455">
                  <c:v>3.9163470000000003E-6</c:v>
                </c:pt>
                <c:pt idx="36456">
                  <c:v>3.9041340000000001E-6</c:v>
                </c:pt>
                <c:pt idx="36457">
                  <c:v>3.8215310000000004E-6</c:v>
                </c:pt>
                <c:pt idx="36458">
                  <c:v>3.8240960000000003E-6</c:v>
                </c:pt>
                <c:pt idx="36459">
                  <c:v>3.8247839999999998E-6</c:v>
                </c:pt>
                <c:pt idx="36460">
                  <c:v>3.8519889999999996E-6</c:v>
                </c:pt>
                <c:pt idx="36461">
                  <c:v>3.8798690000000001E-6</c:v>
                </c:pt>
                <c:pt idx="36462">
                  <c:v>3.9470810000000004E-6</c:v>
                </c:pt>
                <c:pt idx="36463">
                  <c:v>3.9434500000000003E-6</c:v>
                </c:pt>
                <c:pt idx="36464">
                  <c:v>3.9196590000000003E-6</c:v>
                </c:pt>
                <c:pt idx="36465">
                  <c:v>3.9281100000000004E-6</c:v>
                </c:pt>
                <c:pt idx="36466">
                  <c:v>3.9021390000000003E-6</c:v>
                </c:pt>
                <c:pt idx="36467">
                  <c:v>3.9099310000000003E-6</c:v>
                </c:pt>
                <c:pt idx="36468">
                  <c:v>3.934747E-6</c:v>
                </c:pt>
                <c:pt idx="36469">
                  <c:v>3.9492009999999996E-6</c:v>
                </c:pt>
                <c:pt idx="36470">
                  <c:v>3.983429E-6</c:v>
                </c:pt>
                <c:pt idx="36471">
                  <c:v>3.9761739999999999E-6</c:v>
                </c:pt>
                <c:pt idx="36472">
                  <c:v>3.8665259999999996E-6</c:v>
                </c:pt>
                <c:pt idx="36473">
                  <c:v>3.8243820000000001E-6</c:v>
                </c:pt>
                <c:pt idx="36474">
                  <c:v>3.8640260000000001E-6</c:v>
                </c:pt>
                <c:pt idx="36475">
                  <c:v>3.845529E-6</c:v>
                </c:pt>
                <c:pt idx="36476">
                  <c:v>3.9044460000000003E-6</c:v>
                </c:pt>
                <c:pt idx="36477">
                  <c:v>3.9217229999999997E-6</c:v>
                </c:pt>
                <c:pt idx="36478">
                  <c:v>3.9380399999999997E-6</c:v>
                </c:pt>
                <c:pt idx="36479">
                  <c:v>3.9123410000000003E-6</c:v>
                </c:pt>
                <c:pt idx="36480">
                  <c:v>3.9030940000000002E-6</c:v>
                </c:pt>
                <c:pt idx="36481">
                  <c:v>3.8611820000000003E-6</c:v>
                </c:pt>
                <c:pt idx="36482">
                  <c:v>3.8746360000000003E-6</c:v>
                </c:pt>
                <c:pt idx="36483">
                  <c:v>3.8946589999999997E-6</c:v>
                </c:pt>
                <c:pt idx="36484">
                  <c:v>3.7896870000000002E-6</c:v>
                </c:pt>
                <c:pt idx="36485">
                  <c:v>3.7947720000000001E-6</c:v>
                </c:pt>
                <c:pt idx="36486">
                  <c:v>3.8111889999999999E-6</c:v>
                </c:pt>
                <c:pt idx="36487">
                  <c:v>3.8438179999999996E-6</c:v>
                </c:pt>
                <c:pt idx="36488">
                  <c:v>3.9346849999999996E-6</c:v>
                </c:pt>
                <c:pt idx="36489">
                  <c:v>3.9486270000000003E-6</c:v>
                </c:pt>
                <c:pt idx="36490">
                  <c:v>4.0095570000000004E-6</c:v>
                </c:pt>
                <c:pt idx="36491">
                  <c:v>3.994321E-6</c:v>
                </c:pt>
                <c:pt idx="36492">
                  <c:v>4.0235870000000002E-6</c:v>
                </c:pt>
                <c:pt idx="36493">
                  <c:v>4.0357850000000002E-6</c:v>
                </c:pt>
                <c:pt idx="36494">
                  <c:v>4.0735190000000004E-6</c:v>
                </c:pt>
                <c:pt idx="36495">
                  <c:v>4.0477939999999999E-6</c:v>
                </c:pt>
                <c:pt idx="36496">
                  <c:v>4.069501E-6</c:v>
                </c:pt>
                <c:pt idx="36497">
                  <c:v>4.0355489999999996E-6</c:v>
                </c:pt>
                <c:pt idx="36498">
                  <c:v>4.0262209999999996E-6</c:v>
                </c:pt>
                <c:pt idx="36499">
                  <c:v>3.9859539999999996E-6</c:v>
                </c:pt>
                <c:pt idx="36500">
                  <c:v>4.0125769999999999E-6</c:v>
                </c:pt>
                <c:pt idx="36501">
                  <c:v>3.964674E-6</c:v>
                </c:pt>
                <c:pt idx="36502">
                  <c:v>3.9836229999999999E-6</c:v>
                </c:pt>
                <c:pt idx="36503">
                  <c:v>3.9515750000000004E-6</c:v>
                </c:pt>
                <c:pt idx="36504">
                  <c:v>3.9564120000000003E-6</c:v>
                </c:pt>
                <c:pt idx="36505">
                  <c:v>3.9440559999999997E-6</c:v>
                </c:pt>
                <c:pt idx="36506">
                  <c:v>3.9693939999999999E-6</c:v>
                </c:pt>
                <c:pt idx="36507">
                  <c:v>3.9511259999999996E-6</c:v>
                </c:pt>
                <c:pt idx="36508">
                  <c:v>3.9954269999999996E-6</c:v>
                </c:pt>
                <c:pt idx="36509">
                  <c:v>3.9406629999999998E-6</c:v>
                </c:pt>
                <c:pt idx="36510">
                  <c:v>3.9665699999999999E-6</c:v>
                </c:pt>
                <c:pt idx="36511">
                  <c:v>3.957706E-6</c:v>
                </c:pt>
                <c:pt idx="36512">
                  <c:v>3.9866969999999996E-6</c:v>
                </c:pt>
                <c:pt idx="36513">
                  <c:v>3.9805460000000003E-6</c:v>
                </c:pt>
                <c:pt idx="36514">
                  <c:v>3.9369140000000003E-6</c:v>
                </c:pt>
                <c:pt idx="36515">
                  <c:v>3.99315E-6</c:v>
                </c:pt>
                <c:pt idx="36516">
                  <c:v>3.9699370000000003E-6</c:v>
                </c:pt>
                <c:pt idx="36517">
                  <c:v>3.9684080000000002E-6</c:v>
                </c:pt>
                <c:pt idx="36518">
                  <c:v>3.9230709999999996E-6</c:v>
                </c:pt>
                <c:pt idx="36519">
                  <c:v>3.9306829999999996E-6</c:v>
                </c:pt>
                <c:pt idx="36520">
                  <c:v>3.9299560000000001E-6</c:v>
                </c:pt>
                <c:pt idx="36521">
                  <c:v>3.972158E-6</c:v>
                </c:pt>
                <c:pt idx="36522">
                  <c:v>3.9537430000000001E-6</c:v>
                </c:pt>
                <c:pt idx="36523">
                  <c:v>3.9529440000000002E-6</c:v>
                </c:pt>
                <c:pt idx="36524">
                  <c:v>3.9324529999999998E-6</c:v>
                </c:pt>
                <c:pt idx="36525">
                  <c:v>3.9481969999999999E-6</c:v>
                </c:pt>
                <c:pt idx="36526">
                  <c:v>3.9296329999999999E-6</c:v>
                </c:pt>
                <c:pt idx="36527">
                  <c:v>3.9371909999999997E-6</c:v>
                </c:pt>
                <c:pt idx="36528">
                  <c:v>3.9440200000000004E-6</c:v>
                </c:pt>
                <c:pt idx="36529">
                  <c:v>3.9398479999999996E-6</c:v>
                </c:pt>
                <c:pt idx="36530">
                  <c:v>3.9383330000000003E-6</c:v>
                </c:pt>
                <c:pt idx="36531">
                  <c:v>3.9500819999999996E-6</c:v>
                </c:pt>
                <c:pt idx="36532">
                  <c:v>3.8768730000000004E-6</c:v>
                </c:pt>
                <c:pt idx="36533">
                  <c:v>3.8857360000000001E-6</c:v>
                </c:pt>
                <c:pt idx="36534">
                  <c:v>3.8961209999999998E-6</c:v>
                </c:pt>
                <c:pt idx="36535">
                  <c:v>3.9339459999999997E-6</c:v>
                </c:pt>
                <c:pt idx="36536">
                  <c:v>3.9223090000000002E-6</c:v>
                </c:pt>
                <c:pt idx="36537">
                  <c:v>3.9341000000000002E-6</c:v>
                </c:pt>
                <c:pt idx="36538">
                  <c:v>3.9847890000000003E-6</c:v>
                </c:pt>
                <c:pt idx="36539">
                  <c:v>3.9423030000000002E-6</c:v>
                </c:pt>
                <c:pt idx="36540">
                  <c:v>3.9867329999999997E-6</c:v>
                </c:pt>
                <c:pt idx="36541">
                  <c:v>3.9844910000000001E-6</c:v>
                </c:pt>
                <c:pt idx="36542">
                  <c:v>3.9968020000000001E-6</c:v>
                </c:pt>
                <c:pt idx="36543">
                  <c:v>3.9594879999999996E-6</c:v>
                </c:pt>
                <c:pt idx="36544">
                  <c:v>3.9856070000000004E-6</c:v>
                </c:pt>
                <c:pt idx="36545">
                  <c:v>3.9851220000000004E-6</c:v>
                </c:pt>
                <c:pt idx="36546">
                  <c:v>4.0113489999999999E-6</c:v>
                </c:pt>
                <c:pt idx="36547">
                  <c:v>4.0028640000000001E-6</c:v>
                </c:pt>
                <c:pt idx="36548">
                  <c:v>4.0229790000000003E-6</c:v>
                </c:pt>
                <c:pt idx="36549">
                  <c:v>3.9736130000000001E-6</c:v>
                </c:pt>
                <c:pt idx="36550">
                  <c:v>3.9632420000000003E-6</c:v>
                </c:pt>
                <c:pt idx="36551">
                  <c:v>3.8994140000000003E-6</c:v>
                </c:pt>
                <c:pt idx="36552">
                  <c:v>3.9477299999999999E-6</c:v>
                </c:pt>
                <c:pt idx="36553">
                  <c:v>3.9222469999999997E-6</c:v>
                </c:pt>
                <c:pt idx="36554">
                  <c:v>3.9456540000000002E-6</c:v>
                </c:pt>
                <c:pt idx="36555">
                  <c:v>3.9087560000000002E-6</c:v>
                </c:pt>
                <c:pt idx="36556">
                  <c:v>3.9031919999999999E-6</c:v>
                </c:pt>
                <c:pt idx="36557">
                  <c:v>3.8871770000000002E-6</c:v>
                </c:pt>
                <c:pt idx="36558">
                  <c:v>3.94439E-6</c:v>
                </c:pt>
                <c:pt idx="36559">
                  <c:v>3.9555620000000001E-6</c:v>
                </c:pt>
                <c:pt idx="36560">
                  <c:v>3.9403469999999996E-6</c:v>
                </c:pt>
                <c:pt idx="36561">
                  <c:v>3.968478E-6</c:v>
                </c:pt>
                <c:pt idx="36562">
                  <c:v>3.9770969999999997E-6</c:v>
                </c:pt>
                <c:pt idx="36563">
                  <c:v>3.989979E-6</c:v>
                </c:pt>
                <c:pt idx="36564">
                  <c:v>3.9740990000000004E-6</c:v>
                </c:pt>
                <c:pt idx="36565">
                  <c:v>3.9464360000000002E-6</c:v>
                </c:pt>
                <c:pt idx="36566">
                  <c:v>3.9359639999999999E-6</c:v>
                </c:pt>
                <c:pt idx="36567">
                  <c:v>3.916172E-6</c:v>
                </c:pt>
                <c:pt idx="36568">
                  <c:v>3.9560349999999998E-6</c:v>
                </c:pt>
                <c:pt idx="36569">
                  <c:v>3.9340339999999996E-6</c:v>
                </c:pt>
                <c:pt idx="36570">
                  <c:v>3.8204440000000002E-6</c:v>
                </c:pt>
                <c:pt idx="36571">
                  <c:v>3.8286610000000003E-6</c:v>
                </c:pt>
                <c:pt idx="36572">
                  <c:v>3.8250480000000003E-6</c:v>
                </c:pt>
                <c:pt idx="36573">
                  <c:v>3.8188779999999998E-6</c:v>
                </c:pt>
                <c:pt idx="36574">
                  <c:v>3.8537650000000004E-6</c:v>
                </c:pt>
                <c:pt idx="36575">
                  <c:v>3.886479E-6</c:v>
                </c:pt>
                <c:pt idx="36576">
                  <c:v>3.9318399999999996E-6</c:v>
                </c:pt>
                <c:pt idx="36577">
                  <c:v>3.9555109999999997E-6</c:v>
                </c:pt>
                <c:pt idx="36578">
                  <c:v>4.0082939999999996E-6</c:v>
                </c:pt>
                <c:pt idx="36579">
                  <c:v>4.0050910000000004E-6</c:v>
                </c:pt>
                <c:pt idx="36580">
                  <c:v>3.9003620000000002E-6</c:v>
                </c:pt>
                <c:pt idx="36581">
                  <c:v>3.9056229999999999E-6</c:v>
                </c:pt>
                <c:pt idx="36582">
                  <c:v>3.9022959999999998E-6</c:v>
                </c:pt>
                <c:pt idx="36583">
                  <c:v>3.9524959999999997E-6</c:v>
                </c:pt>
                <c:pt idx="36584">
                  <c:v>3.9370130000000003E-6</c:v>
                </c:pt>
                <c:pt idx="36585">
                  <c:v>3.9444139999999998E-6</c:v>
                </c:pt>
                <c:pt idx="36586">
                  <c:v>3.9798959999999997E-6</c:v>
                </c:pt>
                <c:pt idx="36587">
                  <c:v>4.0184619999999999E-6</c:v>
                </c:pt>
                <c:pt idx="36588">
                  <c:v>4.0224590000000004E-6</c:v>
                </c:pt>
                <c:pt idx="36589">
                  <c:v>3.9258410000000002E-6</c:v>
                </c:pt>
                <c:pt idx="36590">
                  <c:v>3.8956700000000003E-6</c:v>
                </c:pt>
                <c:pt idx="36591">
                  <c:v>3.9077699999999997E-6</c:v>
                </c:pt>
                <c:pt idx="36592">
                  <c:v>3.9236040000000001E-6</c:v>
                </c:pt>
                <c:pt idx="36593">
                  <c:v>3.9734010000000002E-6</c:v>
                </c:pt>
                <c:pt idx="36594">
                  <c:v>3.9698109999999998E-6</c:v>
                </c:pt>
                <c:pt idx="36595">
                  <c:v>3.9269389999999996E-6</c:v>
                </c:pt>
                <c:pt idx="36596">
                  <c:v>3.9396390000000004E-6</c:v>
                </c:pt>
                <c:pt idx="36597">
                  <c:v>3.9180410000000001E-6</c:v>
                </c:pt>
                <c:pt idx="36598">
                  <c:v>3.8682420000000004E-6</c:v>
                </c:pt>
                <c:pt idx="36599">
                  <c:v>3.8543209999999996E-6</c:v>
                </c:pt>
                <c:pt idx="36600">
                  <c:v>3.8913590000000001E-6</c:v>
                </c:pt>
                <c:pt idx="36601">
                  <c:v>3.8840749999999997E-6</c:v>
                </c:pt>
                <c:pt idx="36602">
                  <c:v>3.8723470000000004E-6</c:v>
                </c:pt>
                <c:pt idx="36603">
                  <c:v>3.9332870000000004E-6</c:v>
                </c:pt>
                <c:pt idx="36604">
                  <c:v>3.9057170000000004E-6</c:v>
                </c:pt>
                <c:pt idx="36605">
                  <c:v>3.9018980000000002E-6</c:v>
                </c:pt>
                <c:pt idx="36606">
                  <c:v>3.9024290000000003E-6</c:v>
                </c:pt>
                <c:pt idx="36607">
                  <c:v>3.9066659999999997E-6</c:v>
                </c:pt>
                <c:pt idx="36608">
                  <c:v>3.9304340000000002E-6</c:v>
                </c:pt>
                <c:pt idx="36609">
                  <c:v>3.9205120000000003E-6</c:v>
                </c:pt>
                <c:pt idx="36610">
                  <c:v>3.9365469999999997E-6</c:v>
                </c:pt>
                <c:pt idx="36611">
                  <c:v>3.9039019999999996E-6</c:v>
                </c:pt>
                <c:pt idx="36612">
                  <c:v>3.8971590000000001E-6</c:v>
                </c:pt>
                <c:pt idx="36613">
                  <c:v>3.8725559999999996E-6</c:v>
                </c:pt>
                <c:pt idx="36614">
                  <c:v>3.8787300000000002E-6</c:v>
                </c:pt>
                <c:pt idx="36615">
                  <c:v>3.8801429999999996E-6</c:v>
                </c:pt>
                <c:pt idx="36616">
                  <c:v>3.9264549999999998E-6</c:v>
                </c:pt>
                <c:pt idx="36617">
                  <c:v>3.870774E-6</c:v>
                </c:pt>
                <c:pt idx="36618">
                  <c:v>3.8834939999999996E-6</c:v>
                </c:pt>
                <c:pt idx="36619">
                  <c:v>3.868205E-6</c:v>
                </c:pt>
                <c:pt idx="36620">
                  <c:v>3.8768550000000003E-6</c:v>
                </c:pt>
                <c:pt idx="36621">
                  <c:v>3.8752669999999997E-6</c:v>
                </c:pt>
                <c:pt idx="36622">
                  <c:v>3.8706629999999997E-6</c:v>
                </c:pt>
                <c:pt idx="36623">
                  <c:v>3.9028740000000001E-6</c:v>
                </c:pt>
                <c:pt idx="36624">
                  <c:v>3.8897000000000002E-6</c:v>
                </c:pt>
                <c:pt idx="36625">
                  <c:v>3.816331E-6</c:v>
                </c:pt>
                <c:pt idx="36626">
                  <c:v>3.8270500000000001E-6</c:v>
                </c:pt>
                <c:pt idx="36627">
                  <c:v>3.8448180000000001E-6</c:v>
                </c:pt>
                <c:pt idx="36628">
                  <c:v>3.8523789999999998E-6</c:v>
                </c:pt>
                <c:pt idx="36629">
                  <c:v>3.9048170000000001E-6</c:v>
                </c:pt>
                <c:pt idx="36630">
                  <c:v>3.9158300000000003E-6</c:v>
                </c:pt>
                <c:pt idx="36631">
                  <c:v>3.91338E-6</c:v>
                </c:pt>
                <c:pt idx="36632">
                  <c:v>3.9151549999999996E-6</c:v>
                </c:pt>
                <c:pt idx="36633">
                  <c:v>3.9267930000000003E-6</c:v>
                </c:pt>
                <c:pt idx="36634">
                  <c:v>3.8978680000000004E-6</c:v>
                </c:pt>
                <c:pt idx="36635">
                  <c:v>3.9134959999999998E-6</c:v>
                </c:pt>
                <c:pt idx="36636">
                  <c:v>3.8877229999999996E-6</c:v>
                </c:pt>
                <c:pt idx="36637">
                  <c:v>3.9007639999999998E-6</c:v>
                </c:pt>
                <c:pt idx="36638">
                  <c:v>3.868007E-6</c:v>
                </c:pt>
                <c:pt idx="36639">
                  <c:v>3.7675750000000001E-6</c:v>
                </c:pt>
                <c:pt idx="36640">
                  <c:v>3.79624E-6</c:v>
                </c:pt>
                <c:pt idx="36641">
                  <c:v>3.8121930000000001E-6</c:v>
                </c:pt>
                <c:pt idx="36642">
                  <c:v>3.8028229999999998E-6</c:v>
                </c:pt>
                <c:pt idx="36643">
                  <c:v>3.8241210000000003E-6</c:v>
                </c:pt>
                <c:pt idx="36644">
                  <c:v>3.8122210000000001E-6</c:v>
                </c:pt>
                <c:pt idx="36645">
                  <c:v>3.8252019999999999E-6</c:v>
                </c:pt>
                <c:pt idx="36646">
                  <c:v>3.8643910000000002E-6</c:v>
                </c:pt>
                <c:pt idx="36647">
                  <c:v>3.8886159999999999E-6</c:v>
                </c:pt>
                <c:pt idx="36648">
                  <c:v>3.8854769999999999E-6</c:v>
                </c:pt>
                <c:pt idx="36649">
                  <c:v>3.9243260000000001E-6</c:v>
                </c:pt>
                <c:pt idx="36650">
                  <c:v>3.9034679999999999E-6</c:v>
                </c:pt>
                <c:pt idx="36651">
                  <c:v>3.8601389999999997E-6</c:v>
                </c:pt>
                <c:pt idx="36652">
                  <c:v>3.8590919999999998E-6</c:v>
                </c:pt>
                <c:pt idx="36653">
                  <c:v>3.8490379999999997E-6</c:v>
                </c:pt>
                <c:pt idx="36654">
                  <c:v>3.8712490000000002E-6</c:v>
                </c:pt>
                <c:pt idx="36655">
                  <c:v>3.8416660000000003E-6</c:v>
                </c:pt>
                <c:pt idx="36656">
                  <c:v>3.8462929999999999E-6</c:v>
                </c:pt>
                <c:pt idx="36657">
                  <c:v>3.8231120000000002E-6</c:v>
                </c:pt>
                <c:pt idx="36658">
                  <c:v>3.8378669999999999E-6</c:v>
                </c:pt>
                <c:pt idx="36659">
                  <c:v>3.8268130000000001E-6</c:v>
                </c:pt>
                <c:pt idx="36660">
                  <c:v>3.8312020000000003E-6</c:v>
                </c:pt>
                <c:pt idx="36661">
                  <c:v>3.8335300000000002E-6</c:v>
                </c:pt>
                <c:pt idx="36662">
                  <c:v>3.8882210000000003E-6</c:v>
                </c:pt>
                <c:pt idx="36663">
                  <c:v>3.8570350000000004E-6</c:v>
                </c:pt>
                <c:pt idx="36664">
                  <c:v>3.846095E-6</c:v>
                </c:pt>
                <c:pt idx="36665">
                  <c:v>3.8222009999999998E-6</c:v>
                </c:pt>
                <c:pt idx="36666">
                  <c:v>3.8274519999999997E-6</c:v>
                </c:pt>
                <c:pt idx="36667">
                  <c:v>3.8569710000000003E-6</c:v>
                </c:pt>
                <c:pt idx="36668">
                  <c:v>3.8590029999999997E-6</c:v>
                </c:pt>
                <c:pt idx="36669">
                  <c:v>3.8759030000000003E-6</c:v>
                </c:pt>
                <c:pt idx="36670">
                  <c:v>3.8375780000000001E-6</c:v>
                </c:pt>
                <c:pt idx="36671">
                  <c:v>3.8695839999999997E-6</c:v>
                </c:pt>
                <c:pt idx="36672">
                  <c:v>3.8624079999999999E-6</c:v>
                </c:pt>
                <c:pt idx="36673">
                  <c:v>3.9133019999999999E-6</c:v>
                </c:pt>
                <c:pt idx="36674">
                  <c:v>3.9077230000000003E-6</c:v>
                </c:pt>
                <c:pt idx="36675">
                  <c:v>3.9218439999999998E-6</c:v>
                </c:pt>
                <c:pt idx="36676">
                  <c:v>3.9030450000000003E-6</c:v>
                </c:pt>
                <c:pt idx="36677">
                  <c:v>3.891433E-6</c:v>
                </c:pt>
                <c:pt idx="36678">
                  <c:v>3.862872E-6</c:v>
                </c:pt>
                <c:pt idx="36679">
                  <c:v>3.8744289999999999E-6</c:v>
                </c:pt>
                <c:pt idx="36680">
                  <c:v>3.8966150000000003E-6</c:v>
                </c:pt>
                <c:pt idx="36681">
                  <c:v>3.9010350000000003E-6</c:v>
                </c:pt>
                <c:pt idx="36682">
                  <c:v>3.8934449999999996E-6</c:v>
                </c:pt>
                <c:pt idx="36683">
                  <c:v>3.9281999999999999E-6</c:v>
                </c:pt>
                <c:pt idx="36684">
                  <c:v>3.9237369999999998E-6</c:v>
                </c:pt>
                <c:pt idx="36685">
                  <c:v>3.9442950000000002E-6</c:v>
                </c:pt>
                <c:pt idx="36686">
                  <c:v>3.9003879999999996E-6</c:v>
                </c:pt>
                <c:pt idx="36687">
                  <c:v>3.938123E-6</c:v>
                </c:pt>
                <c:pt idx="36688">
                  <c:v>3.9160570000000004E-6</c:v>
                </c:pt>
                <c:pt idx="36689">
                  <c:v>3.9213540000000003E-6</c:v>
                </c:pt>
                <c:pt idx="36690">
                  <c:v>3.8856389999999997E-6</c:v>
                </c:pt>
                <c:pt idx="36691">
                  <c:v>3.8948959999999996E-6</c:v>
                </c:pt>
                <c:pt idx="36692">
                  <c:v>3.8280490000000003E-6</c:v>
                </c:pt>
                <c:pt idx="36693">
                  <c:v>3.8640779999999998E-6</c:v>
                </c:pt>
                <c:pt idx="36694">
                  <c:v>3.832892E-6</c:v>
                </c:pt>
                <c:pt idx="36695">
                  <c:v>3.8406210000000001E-6</c:v>
                </c:pt>
                <c:pt idx="36696">
                  <c:v>3.8226709999999997E-6</c:v>
                </c:pt>
                <c:pt idx="36697">
                  <c:v>3.8475809999999999E-6</c:v>
                </c:pt>
                <c:pt idx="36698">
                  <c:v>3.8733050000000002E-6</c:v>
                </c:pt>
                <c:pt idx="36699">
                  <c:v>3.8746439999999997E-6</c:v>
                </c:pt>
                <c:pt idx="36700">
                  <c:v>3.9290099999999998E-6</c:v>
                </c:pt>
                <c:pt idx="36701">
                  <c:v>3.919587E-6</c:v>
                </c:pt>
                <c:pt idx="36702">
                  <c:v>3.9640279999999996E-6</c:v>
                </c:pt>
                <c:pt idx="36703">
                  <c:v>3.9324050000000002E-6</c:v>
                </c:pt>
                <c:pt idx="36704">
                  <c:v>3.9196319999999997E-6</c:v>
                </c:pt>
                <c:pt idx="36705">
                  <c:v>3.858548E-6</c:v>
                </c:pt>
                <c:pt idx="36706">
                  <c:v>3.9176259999999999E-6</c:v>
                </c:pt>
                <c:pt idx="36707">
                  <c:v>3.9049039999999998E-6</c:v>
                </c:pt>
                <c:pt idx="36708">
                  <c:v>3.9560029999999998E-6</c:v>
                </c:pt>
                <c:pt idx="36709">
                  <c:v>3.9535509999999999E-6</c:v>
                </c:pt>
                <c:pt idx="36710">
                  <c:v>3.9790639999999996E-6</c:v>
                </c:pt>
                <c:pt idx="36711">
                  <c:v>3.9508219999999997E-6</c:v>
                </c:pt>
                <c:pt idx="36712">
                  <c:v>3.9782649999999998E-6</c:v>
                </c:pt>
                <c:pt idx="36713">
                  <c:v>3.9463480000000003E-6</c:v>
                </c:pt>
                <c:pt idx="36714">
                  <c:v>3.9365609999999997E-6</c:v>
                </c:pt>
                <c:pt idx="36715">
                  <c:v>3.8881000000000001E-6</c:v>
                </c:pt>
                <c:pt idx="36716">
                  <c:v>3.8913299999999999E-6</c:v>
                </c:pt>
                <c:pt idx="36717">
                  <c:v>3.8938389999999999E-6</c:v>
                </c:pt>
                <c:pt idx="36718">
                  <c:v>3.9313290000000001E-6</c:v>
                </c:pt>
                <c:pt idx="36719">
                  <c:v>3.8901089999999999E-6</c:v>
                </c:pt>
                <c:pt idx="36720">
                  <c:v>3.8803370000000003E-6</c:v>
                </c:pt>
                <c:pt idx="36721">
                  <c:v>3.8899690000000002E-6</c:v>
                </c:pt>
                <c:pt idx="36722">
                  <c:v>3.8713590000000002E-6</c:v>
                </c:pt>
                <c:pt idx="36723">
                  <c:v>3.8748679999999999E-6</c:v>
                </c:pt>
                <c:pt idx="36724">
                  <c:v>3.8787139999999998E-6</c:v>
                </c:pt>
                <c:pt idx="36725">
                  <c:v>3.9310549999999998E-6</c:v>
                </c:pt>
                <c:pt idx="36726">
                  <c:v>3.9140670000000001E-6</c:v>
                </c:pt>
                <c:pt idx="36727">
                  <c:v>3.9142999999999999E-6</c:v>
                </c:pt>
                <c:pt idx="36728">
                  <c:v>3.9057179999999998E-6</c:v>
                </c:pt>
                <c:pt idx="36729">
                  <c:v>3.9191259999999998E-6</c:v>
                </c:pt>
                <c:pt idx="36730">
                  <c:v>3.8930260000000001E-6</c:v>
                </c:pt>
                <c:pt idx="36731">
                  <c:v>3.8831659999999998E-6</c:v>
                </c:pt>
                <c:pt idx="36732">
                  <c:v>3.884083E-6</c:v>
                </c:pt>
                <c:pt idx="36733">
                  <c:v>3.8888799999999996E-6</c:v>
                </c:pt>
                <c:pt idx="36734">
                  <c:v>3.8943600000000001E-6</c:v>
                </c:pt>
                <c:pt idx="36735">
                  <c:v>3.8654390000000003E-6</c:v>
                </c:pt>
                <c:pt idx="36736">
                  <c:v>3.8652779999999999E-6</c:v>
                </c:pt>
                <c:pt idx="36737">
                  <c:v>3.8347860000000002E-6</c:v>
                </c:pt>
                <c:pt idx="36738">
                  <c:v>3.854358E-6</c:v>
                </c:pt>
                <c:pt idx="36739">
                  <c:v>3.8768440000000002E-6</c:v>
                </c:pt>
                <c:pt idx="36740">
                  <c:v>3.9132970000000004E-6</c:v>
                </c:pt>
                <c:pt idx="36741">
                  <c:v>3.9084940000000002E-6</c:v>
                </c:pt>
                <c:pt idx="36742">
                  <c:v>3.9090150000000004E-6</c:v>
                </c:pt>
                <c:pt idx="36743">
                  <c:v>3.9148199999999999E-6</c:v>
                </c:pt>
                <c:pt idx="36744">
                  <c:v>3.9227900000000001E-6</c:v>
                </c:pt>
                <c:pt idx="36745">
                  <c:v>3.905149E-6</c:v>
                </c:pt>
                <c:pt idx="36746">
                  <c:v>3.936049E-6</c:v>
                </c:pt>
                <c:pt idx="36747">
                  <c:v>3.8943189999999996E-6</c:v>
                </c:pt>
                <c:pt idx="36748">
                  <c:v>3.8701399999999998E-6</c:v>
                </c:pt>
                <c:pt idx="36749">
                  <c:v>3.838232E-6</c:v>
                </c:pt>
                <c:pt idx="36750">
                  <c:v>3.8676659999999997E-6</c:v>
                </c:pt>
                <c:pt idx="36751">
                  <c:v>3.8523710000000004E-6</c:v>
                </c:pt>
                <c:pt idx="36752">
                  <c:v>3.8787860000000001E-6</c:v>
                </c:pt>
                <c:pt idx="36753">
                  <c:v>3.8739500000000004E-6</c:v>
                </c:pt>
                <c:pt idx="36754">
                  <c:v>3.8853650000000002E-6</c:v>
                </c:pt>
                <c:pt idx="36755">
                  <c:v>3.8905110000000004E-6</c:v>
                </c:pt>
                <c:pt idx="36756">
                  <c:v>3.89425E-6</c:v>
                </c:pt>
                <c:pt idx="36757">
                  <c:v>3.9188410000000001E-6</c:v>
                </c:pt>
                <c:pt idx="36758">
                  <c:v>3.9143059999999997E-6</c:v>
                </c:pt>
                <c:pt idx="36759">
                  <c:v>3.9311320000000004E-6</c:v>
                </c:pt>
                <c:pt idx="36760">
                  <c:v>3.8725660000000003E-6</c:v>
                </c:pt>
                <c:pt idx="36761">
                  <c:v>3.87467E-6</c:v>
                </c:pt>
                <c:pt idx="36762">
                  <c:v>3.845115E-6</c:v>
                </c:pt>
                <c:pt idx="36763">
                  <c:v>3.8447779999999998E-6</c:v>
                </c:pt>
                <c:pt idx="36764">
                  <c:v>3.8494699999999998E-6</c:v>
                </c:pt>
                <c:pt idx="36765">
                  <c:v>3.9280910000000001E-6</c:v>
                </c:pt>
                <c:pt idx="36766">
                  <c:v>3.9069790000000001E-6</c:v>
                </c:pt>
                <c:pt idx="36767">
                  <c:v>3.9160000000000003E-6</c:v>
                </c:pt>
                <c:pt idx="36768">
                  <c:v>3.8912979999999999E-6</c:v>
                </c:pt>
                <c:pt idx="36769">
                  <c:v>3.8776620000000004E-6</c:v>
                </c:pt>
                <c:pt idx="36770">
                  <c:v>3.908886E-6</c:v>
                </c:pt>
                <c:pt idx="36771">
                  <c:v>3.8684939999999997E-6</c:v>
                </c:pt>
                <c:pt idx="36772">
                  <c:v>3.910475E-6</c:v>
                </c:pt>
                <c:pt idx="36773">
                  <c:v>3.8801780000000004E-6</c:v>
                </c:pt>
                <c:pt idx="36774">
                  <c:v>3.9051939999999997E-6</c:v>
                </c:pt>
                <c:pt idx="36775">
                  <c:v>3.8919230000000004E-6</c:v>
                </c:pt>
                <c:pt idx="36776">
                  <c:v>3.9630180000000001E-6</c:v>
                </c:pt>
                <c:pt idx="36777">
                  <c:v>3.9752940000000001E-6</c:v>
                </c:pt>
                <c:pt idx="36778">
                  <c:v>4.0027260000000001E-6</c:v>
                </c:pt>
                <c:pt idx="36779">
                  <c:v>3.9834279999999998E-6</c:v>
                </c:pt>
                <c:pt idx="36780">
                  <c:v>3.984625E-6</c:v>
                </c:pt>
                <c:pt idx="36781">
                  <c:v>3.9276549999999999E-6</c:v>
                </c:pt>
                <c:pt idx="36782">
                  <c:v>3.9058699999999998E-6</c:v>
                </c:pt>
                <c:pt idx="36783">
                  <c:v>3.8709079999999999E-6</c:v>
                </c:pt>
                <c:pt idx="36784">
                  <c:v>3.8357009999999998E-6</c:v>
                </c:pt>
                <c:pt idx="36785">
                  <c:v>3.869058E-6</c:v>
                </c:pt>
                <c:pt idx="36786">
                  <c:v>3.8312550000000003E-6</c:v>
                </c:pt>
                <c:pt idx="36787">
                  <c:v>3.8085750000000002E-6</c:v>
                </c:pt>
                <c:pt idx="36788">
                  <c:v>3.8975929999999998E-6</c:v>
                </c:pt>
                <c:pt idx="36789">
                  <c:v>3.8821730000000002E-6</c:v>
                </c:pt>
                <c:pt idx="36790">
                  <c:v>3.8795949999999997E-6</c:v>
                </c:pt>
                <c:pt idx="36791">
                  <c:v>3.8483580000000004E-6</c:v>
                </c:pt>
                <c:pt idx="36792">
                  <c:v>3.866917E-6</c:v>
                </c:pt>
                <c:pt idx="36793">
                  <c:v>3.8478889999999999E-6</c:v>
                </c:pt>
                <c:pt idx="36794">
                  <c:v>3.8452780000000001E-6</c:v>
                </c:pt>
                <c:pt idx="36795">
                  <c:v>3.8690550000000002E-6</c:v>
                </c:pt>
                <c:pt idx="36796">
                  <c:v>3.8516020000000002E-6</c:v>
                </c:pt>
                <c:pt idx="36797">
                  <c:v>3.8873979999999998E-6</c:v>
                </c:pt>
                <c:pt idx="36798">
                  <c:v>3.8804199999999999E-6</c:v>
                </c:pt>
                <c:pt idx="36799">
                  <c:v>3.8865019999999996E-6</c:v>
                </c:pt>
                <c:pt idx="36800">
                  <c:v>3.845154E-6</c:v>
                </c:pt>
                <c:pt idx="36801">
                  <c:v>3.9048700000000001E-6</c:v>
                </c:pt>
                <c:pt idx="36802">
                  <c:v>3.8708030000000001E-6</c:v>
                </c:pt>
                <c:pt idx="36803">
                  <c:v>3.8610040000000001E-6</c:v>
                </c:pt>
                <c:pt idx="36804">
                  <c:v>3.8347290000000001E-6</c:v>
                </c:pt>
                <c:pt idx="36805">
                  <c:v>3.8223020000000003E-6</c:v>
                </c:pt>
                <c:pt idx="36806">
                  <c:v>3.788421E-6</c:v>
                </c:pt>
                <c:pt idx="36807">
                  <c:v>3.8073789999999998E-6</c:v>
                </c:pt>
                <c:pt idx="36808">
                  <c:v>3.8267449999999999E-6</c:v>
                </c:pt>
                <c:pt idx="36809">
                  <c:v>3.8143360000000002E-6</c:v>
                </c:pt>
                <c:pt idx="36810">
                  <c:v>3.8440010000000002E-6</c:v>
                </c:pt>
                <c:pt idx="36811">
                  <c:v>3.8219249999999998E-6</c:v>
                </c:pt>
                <c:pt idx="36812">
                  <c:v>3.8159220000000004E-6</c:v>
                </c:pt>
                <c:pt idx="36813">
                  <c:v>3.7946059999999998E-6</c:v>
                </c:pt>
                <c:pt idx="36814">
                  <c:v>3.8158400000000002E-6</c:v>
                </c:pt>
                <c:pt idx="36815">
                  <c:v>3.796401E-6</c:v>
                </c:pt>
                <c:pt idx="36816">
                  <c:v>3.8116609999999998E-6</c:v>
                </c:pt>
                <c:pt idx="36817">
                  <c:v>3.7927289999999999E-6</c:v>
                </c:pt>
                <c:pt idx="36818">
                  <c:v>3.7846219999999999E-6</c:v>
                </c:pt>
                <c:pt idx="36819">
                  <c:v>3.7780149999999999E-6</c:v>
                </c:pt>
                <c:pt idx="36820">
                  <c:v>3.7842569999999998E-6</c:v>
                </c:pt>
                <c:pt idx="36821">
                  <c:v>3.777336E-6</c:v>
                </c:pt>
                <c:pt idx="36822">
                  <c:v>1.0203539999999999E-5</c:v>
                </c:pt>
                <c:pt idx="36823">
                  <c:v>1.345475E-5</c:v>
                </c:pt>
                <c:pt idx="36824">
                  <c:v>1.370006E-5</c:v>
                </c:pt>
                <c:pt idx="36825">
                  <c:v>1.2163250000000001E-5</c:v>
                </c:pt>
                <c:pt idx="36826">
                  <c:v>1.012068E-5</c:v>
                </c:pt>
                <c:pt idx="36827">
                  <c:v>8.4210960000000005E-6</c:v>
                </c:pt>
                <c:pt idx="36828">
                  <c:v>7.263684E-6</c:v>
                </c:pt>
                <c:pt idx="36829">
                  <c:v>6.6162219999999996E-6</c:v>
                </c:pt>
                <c:pt idx="36830">
                  <c:v>6.1424389999999999E-6</c:v>
                </c:pt>
                <c:pt idx="36831">
                  <c:v>5.6132680000000001E-6</c:v>
                </c:pt>
                <c:pt idx="36832">
                  <c:v>5.1442109999999999E-6</c:v>
                </c:pt>
                <c:pt idx="36833">
                  <c:v>4.8338560000000001E-6</c:v>
                </c:pt>
                <c:pt idx="36834">
                  <c:v>4.7101570000000001E-6</c:v>
                </c:pt>
                <c:pt idx="36835">
                  <c:v>4.6110679999999997E-6</c:v>
                </c:pt>
                <c:pt idx="36836">
                  <c:v>4.5416989999999998E-6</c:v>
                </c:pt>
                <c:pt idx="36837">
                  <c:v>4.398594E-6</c:v>
                </c:pt>
                <c:pt idx="36838">
                  <c:v>4.2979830000000004E-6</c:v>
                </c:pt>
                <c:pt idx="36839">
                  <c:v>4.21376E-6</c:v>
                </c:pt>
                <c:pt idx="36840">
                  <c:v>4.1417929999999999E-6</c:v>
                </c:pt>
                <c:pt idx="36841">
                  <c:v>4.1311549999999998E-6</c:v>
                </c:pt>
                <c:pt idx="36842">
                  <c:v>4.0764350000000004E-6</c:v>
                </c:pt>
                <c:pt idx="36843">
                  <c:v>4.0490219999999999E-6</c:v>
                </c:pt>
                <c:pt idx="36844">
                  <c:v>4.0095180000000004E-6</c:v>
                </c:pt>
                <c:pt idx="36845">
                  <c:v>4.0009460000000001E-6</c:v>
                </c:pt>
                <c:pt idx="36846">
                  <c:v>4.015801E-6</c:v>
                </c:pt>
                <c:pt idx="36847">
                  <c:v>3.9619330000000004E-6</c:v>
                </c:pt>
                <c:pt idx="36848">
                  <c:v>3.923402E-6</c:v>
                </c:pt>
                <c:pt idx="36849">
                  <c:v>3.9712659999999999E-6</c:v>
                </c:pt>
                <c:pt idx="36850">
                  <c:v>3.9449210000000001E-6</c:v>
                </c:pt>
                <c:pt idx="36851">
                  <c:v>3.9175339999999999E-6</c:v>
                </c:pt>
                <c:pt idx="36852">
                  <c:v>3.9322810000000001E-6</c:v>
                </c:pt>
                <c:pt idx="36853">
                  <c:v>3.9298650000000004E-6</c:v>
                </c:pt>
                <c:pt idx="36854">
                  <c:v>3.9002170000000002E-6</c:v>
                </c:pt>
                <c:pt idx="36855">
                  <c:v>3.8040689999999999E-6</c:v>
                </c:pt>
                <c:pt idx="36856">
                  <c:v>3.814077E-6</c:v>
                </c:pt>
                <c:pt idx="36857">
                  <c:v>3.8201099999999999E-6</c:v>
                </c:pt>
                <c:pt idx="36858">
                  <c:v>3.8087960000000002E-6</c:v>
                </c:pt>
                <c:pt idx="36859">
                  <c:v>3.8027360000000002E-6</c:v>
                </c:pt>
                <c:pt idx="36860">
                  <c:v>3.8451020000000003E-6</c:v>
                </c:pt>
                <c:pt idx="36861">
                  <c:v>3.8538679999999996E-6</c:v>
                </c:pt>
                <c:pt idx="36862">
                  <c:v>3.8590669999999998E-6</c:v>
                </c:pt>
                <c:pt idx="36863">
                  <c:v>3.9063229999999998E-6</c:v>
                </c:pt>
                <c:pt idx="36864">
                  <c:v>3.9013250000000003E-6</c:v>
                </c:pt>
                <c:pt idx="36865">
                  <c:v>3.8968529999999997E-6</c:v>
                </c:pt>
                <c:pt idx="36866">
                  <c:v>3.9347809999999997E-6</c:v>
                </c:pt>
                <c:pt idx="36867">
                  <c:v>3.9041030000000003E-6</c:v>
                </c:pt>
                <c:pt idx="36868">
                  <c:v>3.8911510000000002E-6</c:v>
                </c:pt>
                <c:pt idx="36869">
                  <c:v>3.9214399999999997E-6</c:v>
                </c:pt>
                <c:pt idx="36870">
                  <c:v>3.8964910000000003E-6</c:v>
                </c:pt>
                <c:pt idx="36871">
                  <c:v>3.9282260000000002E-6</c:v>
                </c:pt>
                <c:pt idx="36872">
                  <c:v>3.9059089999999998E-6</c:v>
                </c:pt>
                <c:pt idx="36873">
                  <c:v>3.8913350000000002E-6</c:v>
                </c:pt>
                <c:pt idx="36874">
                  <c:v>3.8643079999999998E-6</c:v>
                </c:pt>
                <c:pt idx="36875">
                  <c:v>3.8601910000000003E-6</c:v>
                </c:pt>
                <c:pt idx="36876">
                  <c:v>3.8420120000000001E-6</c:v>
                </c:pt>
                <c:pt idx="36877">
                  <c:v>3.9007760000000002E-6</c:v>
                </c:pt>
                <c:pt idx="36878">
                  <c:v>3.8859959999999996E-6</c:v>
                </c:pt>
                <c:pt idx="36879">
                  <c:v>3.8509639999999999E-6</c:v>
                </c:pt>
                <c:pt idx="36880">
                  <c:v>3.837765E-6</c:v>
                </c:pt>
                <c:pt idx="36881">
                  <c:v>3.8031699999999999E-6</c:v>
                </c:pt>
                <c:pt idx="36882">
                  <c:v>3.8624219999999998E-6</c:v>
                </c:pt>
                <c:pt idx="36883">
                  <c:v>3.8683120000000002E-6</c:v>
                </c:pt>
                <c:pt idx="36884">
                  <c:v>3.8240810000000001E-6</c:v>
                </c:pt>
                <c:pt idx="36885">
                  <c:v>3.8407810000000003E-6</c:v>
                </c:pt>
                <c:pt idx="36886">
                  <c:v>3.8552E-6</c:v>
                </c:pt>
                <c:pt idx="36887">
                  <c:v>3.8729900000000002E-6</c:v>
                </c:pt>
                <c:pt idx="36888">
                  <c:v>3.843487E-6</c:v>
                </c:pt>
                <c:pt idx="36889">
                  <c:v>3.864843E-6</c:v>
                </c:pt>
                <c:pt idx="36890">
                  <c:v>3.83854E-6</c:v>
                </c:pt>
                <c:pt idx="36891">
                  <c:v>3.8543429999999998E-6</c:v>
                </c:pt>
                <c:pt idx="36892">
                  <c:v>3.835525E-6</c:v>
                </c:pt>
                <c:pt idx="36893">
                  <c:v>3.870898E-6</c:v>
                </c:pt>
                <c:pt idx="36894">
                  <c:v>3.8605270000000002E-6</c:v>
                </c:pt>
                <c:pt idx="36895">
                  <c:v>3.8509160000000003E-6</c:v>
                </c:pt>
                <c:pt idx="36896">
                  <c:v>3.8395030000000001E-6</c:v>
                </c:pt>
                <c:pt idx="36897">
                  <c:v>3.8302799999999999E-6</c:v>
                </c:pt>
                <c:pt idx="36898">
                  <c:v>3.797038E-6</c:v>
                </c:pt>
                <c:pt idx="36899">
                  <c:v>3.8383070000000001E-6</c:v>
                </c:pt>
                <c:pt idx="36900">
                  <c:v>3.840051E-6</c:v>
                </c:pt>
                <c:pt idx="36901">
                  <c:v>3.8941879999999996E-6</c:v>
                </c:pt>
                <c:pt idx="36902">
                  <c:v>3.8677619999999998E-6</c:v>
                </c:pt>
                <c:pt idx="36903">
                  <c:v>3.8630689999999997E-6</c:v>
                </c:pt>
                <c:pt idx="36904">
                  <c:v>3.8836249999999996E-6</c:v>
                </c:pt>
                <c:pt idx="36905">
                  <c:v>3.8477020000000001E-6</c:v>
                </c:pt>
                <c:pt idx="36906">
                  <c:v>3.8244159999999998E-6</c:v>
                </c:pt>
                <c:pt idx="36907">
                  <c:v>3.8002390000000001E-6</c:v>
                </c:pt>
                <c:pt idx="36908">
                  <c:v>3.818617E-6</c:v>
                </c:pt>
                <c:pt idx="36909">
                  <c:v>3.8670870000000001E-6</c:v>
                </c:pt>
                <c:pt idx="36910">
                  <c:v>3.8307359999999997E-6</c:v>
                </c:pt>
                <c:pt idx="36911">
                  <c:v>3.8175399999999997E-6</c:v>
                </c:pt>
                <c:pt idx="36912">
                  <c:v>3.7978700000000001E-6</c:v>
                </c:pt>
                <c:pt idx="36913">
                  <c:v>3.8049900000000001E-6</c:v>
                </c:pt>
                <c:pt idx="36914">
                  <c:v>3.8150020000000004E-6</c:v>
                </c:pt>
                <c:pt idx="36915">
                  <c:v>3.8265630000000004E-6</c:v>
                </c:pt>
                <c:pt idx="36916">
                  <c:v>3.8524580000000001E-6</c:v>
                </c:pt>
                <c:pt idx="36917">
                  <c:v>3.8043869999999998E-6</c:v>
                </c:pt>
                <c:pt idx="36918">
                  <c:v>3.7881849999999998E-6</c:v>
                </c:pt>
                <c:pt idx="36919">
                  <c:v>3.7842219999999999E-6</c:v>
                </c:pt>
                <c:pt idx="36920">
                  <c:v>3.805421E-6</c:v>
                </c:pt>
                <c:pt idx="36921">
                  <c:v>3.785659E-6</c:v>
                </c:pt>
                <c:pt idx="36922">
                  <c:v>3.8092770000000001E-6</c:v>
                </c:pt>
                <c:pt idx="36923">
                  <c:v>3.7885069999999998E-6</c:v>
                </c:pt>
                <c:pt idx="36924">
                  <c:v>3.7962819999999999E-6</c:v>
                </c:pt>
                <c:pt idx="36925">
                  <c:v>3.7960109999999998E-6</c:v>
                </c:pt>
                <c:pt idx="36926">
                  <c:v>3.8366499999999999E-6</c:v>
                </c:pt>
                <c:pt idx="36927">
                  <c:v>3.8062059999999998E-6</c:v>
                </c:pt>
                <c:pt idx="36928">
                  <c:v>3.7666699999999999E-6</c:v>
                </c:pt>
                <c:pt idx="36929">
                  <c:v>3.7778589999999998E-6</c:v>
                </c:pt>
                <c:pt idx="36930">
                  <c:v>3.7481850000000002E-6</c:v>
                </c:pt>
                <c:pt idx="36931">
                  <c:v>3.7309979999999999E-6</c:v>
                </c:pt>
                <c:pt idx="36932">
                  <c:v>3.7279310000000001E-6</c:v>
                </c:pt>
                <c:pt idx="36933">
                  <c:v>3.706169E-6</c:v>
                </c:pt>
                <c:pt idx="36934">
                  <c:v>3.7531129999999998E-6</c:v>
                </c:pt>
                <c:pt idx="36935">
                  <c:v>3.7499880000000002E-6</c:v>
                </c:pt>
                <c:pt idx="36936">
                  <c:v>3.7878750000000001E-6</c:v>
                </c:pt>
                <c:pt idx="36937">
                  <c:v>3.7871760000000001E-6</c:v>
                </c:pt>
                <c:pt idx="36938">
                  <c:v>3.758022E-6</c:v>
                </c:pt>
                <c:pt idx="36939">
                  <c:v>3.7343739999999999E-6</c:v>
                </c:pt>
                <c:pt idx="36940">
                  <c:v>3.73174E-6</c:v>
                </c:pt>
                <c:pt idx="36941">
                  <c:v>3.722992E-6</c:v>
                </c:pt>
                <c:pt idx="36942">
                  <c:v>3.7766340000000001E-6</c:v>
                </c:pt>
                <c:pt idx="36943">
                  <c:v>3.7640930000000001E-6</c:v>
                </c:pt>
                <c:pt idx="36944">
                  <c:v>3.7762060000000001E-6</c:v>
                </c:pt>
                <c:pt idx="36945">
                  <c:v>3.7557249999999999E-6</c:v>
                </c:pt>
                <c:pt idx="36946">
                  <c:v>3.7892399999999999E-6</c:v>
                </c:pt>
                <c:pt idx="36947">
                  <c:v>3.7790219999999999E-6</c:v>
                </c:pt>
                <c:pt idx="36948">
                  <c:v>3.8001240000000001E-6</c:v>
                </c:pt>
                <c:pt idx="36949">
                  <c:v>3.763268E-6</c:v>
                </c:pt>
                <c:pt idx="36950">
                  <c:v>3.782853E-6</c:v>
                </c:pt>
                <c:pt idx="36951">
                  <c:v>3.7725720000000002E-6</c:v>
                </c:pt>
                <c:pt idx="36952">
                  <c:v>3.8075989999999999E-6</c:v>
                </c:pt>
                <c:pt idx="36953">
                  <c:v>3.8065930000000001E-6</c:v>
                </c:pt>
                <c:pt idx="36954">
                  <c:v>3.8271979999999999E-6</c:v>
                </c:pt>
                <c:pt idx="36955">
                  <c:v>3.7999790000000001E-6</c:v>
                </c:pt>
                <c:pt idx="36956">
                  <c:v>3.8092630000000001E-6</c:v>
                </c:pt>
                <c:pt idx="36957">
                  <c:v>3.8041440000000001E-6</c:v>
                </c:pt>
                <c:pt idx="36958">
                  <c:v>3.8018409999999998E-6</c:v>
                </c:pt>
                <c:pt idx="36959">
                  <c:v>3.7851719999999998E-6</c:v>
                </c:pt>
                <c:pt idx="36960">
                  <c:v>3.8386500000000001E-6</c:v>
                </c:pt>
                <c:pt idx="36961">
                  <c:v>3.8091020000000001E-6</c:v>
                </c:pt>
                <c:pt idx="36962">
                  <c:v>3.7945790000000001E-6</c:v>
                </c:pt>
                <c:pt idx="36963">
                  <c:v>3.7855130000000002E-6</c:v>
                </c:pt>
                <c:pt idx="36964">
                  <c:v>3.8139910000000002E-6</c:v>
                </c:pt>
                <c:pt idx="36965">
                  <c:v>3.794223E-6</c:v>
                </c:pt>
                <c:pt idx="36966">
                  <c:v>3.8169279999999998E-6</c:v>
                </c:pt>
                <c:pt idx="36967">
                  <c:v>3.8130819999999999E-6</c:v>
                </c:pt>
                <c:pt idx="36968">
                  <c:v>3.8158220000000001E-6</c:v>
                </c:pt>
                <c:pt idx="36969">
                  <c:v>3.7833709999999999E-6</c:v>
                </c:pt>
                <c:pt idx="36970">
                  <c:v>3.8068839999999999E-6</c:v>
                </c:pt>
                <c:pt idx="36971">
                  <c:v>3.7791649999999998E-6</c:v>
                </c:pt>
                <c:pt idx="36972">
                  <c:v>3.7572830000000002E-6</c:v>
                </c:pt>
                <c:pt idx="36973">
                  <c:v>3.7517960000000001E-6</c:v>
                </c:pt>
                <c:pt idx="36974">
                  <c:v>3.719908E-6</c:v>
                </c:pt>
                <c:pt idx="36975">
                  <c:v>3.7430680000000002E-6</c:v>
                </c:pt>
                <c:pt idx="36976">
                  <c:v>3.7672210000000001E-6</c:v>
                </c:pt>
                <c:pt idx="36977">
                  <c:v>3.776372E-6</c:v>
                </c:pt>
                <c:pt idx="36978">
                  <c:v>3.8027870000000001E-6</c:v>
                </c:pt>
                <c:pt idx="36979">
                  <c:v>3.7949610000000001E-6</c:v>
                </c:pt>
                <c:pt idx="36980">
                  <c:v>3.8077629999999998E-6</c:v>
                </c:pt>
                <c:pt idx="36981">
                  <c:v>3.8203770000000003E-6</c:v>
                </c:pt>
                <c:pt idx="36982">
                  <c:v>3.8221030000000001E-6</c:v>
                </c:pt>
                <c:pt idx="36983">
                  <c:v>3.7761670000000001E-6</c:v>
                </c:pt>
                <c:pt idx="36984">
                  <c:v>3.7929039999999998E-6</c:v>
                </c:pt>
                <c:pt idx="36985">
                  <c:v>3.7415340000000002E-6</c:v>
                </c:pt>
                <c:pt idx="36986">
                  <c:v>3.7405559999999999E-6</c:v>
                </c:pt>
                <c:pt idx="36987">
                  <c:v>3.7453290000000001E-6</c:v>
                </c:pt>
                <c:pt idx="36988">
                  <c:v>3.7902020000000002E-6</c:v>
                </c:pt>
                <c:pt idx="36989">
                  <c:v>3.7753780000000001E-6</c:v>
                </c:pt>
                <c:pt idx="36990">
                  <c:v>3.7669809999999998E-6</c:v>
                </c:pt>
                <c:pt idx="36991">
                  <c:v>3.7510749999999999E-6</c:v>
                </c:pt>
                <c:pt idx="36992">
                  <c:v>3.7505630000000002E-6</c:v>
                </c:pt>
                <c:pt idx="36993">
                  <c:v>3.703915E-6</c:v>
                </c:pt>
                <c:pt idx="36994">
                  <c:v>3.7145129999999999E-6</c:v>
                </c:pt>
                <c:pt idx="36995">
                  <c:v>3.7028579999999998E-6</c:v>
                </c:pt>
                <c:pt idx="36996">
                  <c:v>3.7456880000000001E-6</c:v>
                </c:pt>
                <c:pt idx="36997">
                  <c:v>3.7106160000000001E-6</c:v>
                </c:pt>
                <c:pt idx="36998">
                  <c:v>3.7309729999999998E-6</c:v>
                </c:pt>
                <c:pt idx="36999">
                  <c:v>3.7166769999999999E-6</c:v>
                </c:pt>
                <c:pt idx="37000">
                  <c:v>3.7387849999999999E-6</c:v>
                </c:pt>
                <c:pt idx="37001">
                  <c:v>3.6969569999999998E-6</c:v>
                </c:pt>
                <c:pt idx="37002">
                  <c:v>3.6923709999999998E-6</c:v>
                </c:pt>
                <c:pt idx="37003">
                  <c:v>3.6956650000000001E-6</c:v>
                </c:pt>
                <c:pt idx="37004">
                  <c:v>3.7206259999999999E-6</c:v>
                </c:pt>
                <c:pt idx="37005">
                  <c:v>3.7268379999999998E-6</c:v>
                </c:pt>
                <c:pt idx="37006">
                  <c:v>3.7502399999999999E-6</c:v>
                </c:pt>
                <c:pt idx="37007">
                  <c:v>3.7103069999999998E-6</c:v>
                </c:pt>
                <c:pt idx="37008">
                  <c:v>3.7571079999999998E-6</c:v>
                </c:pt>
                <c:pt idx="37009">
                  <c:v>3.7626129999999999E-6</c:v>
                </c:pt>
                <c:pt idx="37010">
                  <c:v>3.7406970000000002E-6</c:v>
                </c:pt>
                <c:pt idx="37011">
                  <c:v>3.7400019999999998E-6</c:v>
                </c:pt>
                <c:pt idx="37012">
                  <c:v>3.7784640000000002E-6</c:v>
                </c:pt>
                <c:pt idx="37013">
                  <c:v>3.761704E-6</c:v>
                </c:pt>
                <c:pt idx="37014">
                  <c:v>3.7511820000000001E-6</c:v>
                </c:pt>
                <c:pt idx="37015">
                  <c:v>3.7676079999999999E-6</c:v>
                </c:pt>
                <c:pt idx="37016">
                  <c:v>3.7591440000000001E-6</c:v>
                </c:pt>
                <c:pt idx="37017">
                  <c:v>3.7684359999999999E-6</c:v>
                </c:pt>
                <c:pt idx="37018">
                  <c:v>3.737876E-6</c:v>
                </c:pt>
                <c:pt idx="37019">
                  <c:v>3.7642450000000001E-6</c:v>
                </c:pt>
                <c:pt idx="37020">
                  <c:v>3.733902E-6</c:v>
                </c:pt>
                <c:pt idx="37021">
                  <c:v>3.7734780000000002E-6</c:v>
                </c:pt>
                <c:pt idx="37022">
                  <c:v>3.766166E-6</c:v>
                </c:pt>
                <c:pt idx="37023">
                  <c:v>3.7884980000000002E-6</c:v>
                </c:pt>
                <c:pt idx="37024">
                  <c:v>3.8045580000000001E-6</c:v>
                </c:pt>
                <c:pt idx="37025">
                  <c:v>3.7953010000000001E-6</c:v>
                </c:pt>
                <c:pt idx="37026">
                  <c:v>3.7883179999999999E-6</c:v>
                </c:pt>
                <c:pt idx="37027">
                  <c:v>3.813017E-6</c:v>
                </c:pt>
                <c:pt idx="37028">
                  <c:v>3.792641E-6</c:v>
                </c:pt>
                <c:pt idx="37029">
                  <c:v>3.7970830000000002E-6</c:v>
                </c:pt>
                <c:pt idx="37030">
                  <c:v>3.7946099999999999E-6</c:v>
                </c:pt>
                <c:pt idx="37031">
                  <c:v>3.7945529999999998E-6</c:v>
                </c:pt>
                <c:pt idx="37032">
                  <c:v>3.8321680000000003E-6</c:v>
                </c:pt>
                <c:pt idx="37033">
                  <c:v>3.8096930000000002E-6</c:v>
                </c:pt>
                <c:pt idx="37034">
                  <c:v>3.8183070000000003E-6</c:v>
                </c:pt>
                <c:pt idx="37035">
                  <c:v>3.8112699999999998E-6</c:v>
                </c:pt>
                <c:pt idx="37036">
                  <c:v>3.8328589999999997E-6</c:v>
                </c:pt>
                <c:pt idx="37037">
                  <c:v>3.810241E-6</c:v>
                </c:pt>
                <c:pt idx="37038">
                  <c:v>3.8182960000000002E-6</c:v>
                </c:pt>
                <c:pt idx="37039">
                  <c:v>3.8230870000000001E-6</c:v>
                </c:pt>
                <c:pt idx="37040">
                  <c:v>3.8530579999999997E-6</c:v>
                </c:pt>
                <c:pt idx="37041">
                  <c:v>3.8026759999999998E-6</c:v>
                </c:pt>
                <c:pt idx="37042">
                  <c:v>3.8032490000000002E-6</c:v>
                </c:pt>
                <c:pt idx="37043">
                  <c:v>3.7953119999999998E-6</c:v>
                </c:pt>
                <c:pt idx="37044">
                  <c:v>3.8173970000000002E-6</c:v>
                </c:pt>
                <c:pt idx="37045">
                  <c:v>3.8308550000000003E-6</c:v>
                </c:pt>
                <c:pt idx="37046">
                  <c:v>3.8360869999999999E-6</c:v>
                </c:pt>
                <c:pt idx="37047">
                  <c:v>3.8250330000000001E-6</c:v>
                </c:pt>
                <c:pt idx="37048">
                  <c:v>3.8148920000000003E-6</c:v>
                </c:pt>
                <c:pt idx="37049">
                  <c:v>3.7691219999999998E-6</c:v>
                </c:pt>
                <c:pt idx="37050">
                  <c:v>3.8132760000000002E-6</c:v>
                </c:pt>
                <c:pt idx="37051">
                  <c:v>3.8202189999999998E-6</c:v>
                </c:pt>
                <c:pt idx="37052">
                  <c:v>3.8456699999999999E-6</c:v>
                </c:pt>
                <c:pt idx="37053">
                  <c:v>3.8094189999999998E-6</c:v>
                </c:pt>
                <c:pt idx="37054">
                  <c:v>3.7551490000000001E-6</c:v>
                </c:pt>
                <c:pt idx="37055">
                  <c:v>3.7275680000000001E-6</c:v>
                </c:pt>
                <c:pt idx="37056">
                  <c:v>3.7342449999999999E-6</c:v>
                </c:pt>
                <c:pt idx="37057">
                  <c:v>3.7144800000000001E-6</c:v>
                </c:pt>
                <c:pt idx="37058">
                  <c:v>3.7143409999999998E-6</c:v>
                </c:pt>
                <c:pt idx="37059">
                  <c:v>3.709628E-6</c:v>
                </c:pt>
                <c:pt idx="37060">
                  <c:v>3.7135399999999999E-6</c:v>
                </c:pt>
                <c:pt idx="37061">
                  <c:v>3.6866340000000001E-6</c:v>
                </c:pt>
                <c:pt idx="37062">
                  <c:v>3.7116420000000001E-6</c:v>
                </c:pt>
                <c:pt idx="37063">
                  <c:v>3.6932149999999998E-6</c:v>
                </c:pt>
                <c:pt idx="37064">
                  <c:v>3.700829E-6</c:v>
                </c:pt>
                <c:pt idx="37065">
                  <c:v>3.6444179999999999E-6</c:v>
                </c:pt>
                <c:pt idx="37066">
                  <c:v>3.632472E-6</c:v>
                </c:pt>
                <c:pt idx="37067">
                  <c:v>3.6119600000000001E-6</c:v>
                </c:pt>
                <c:pt idx="37068">
                  <c:v>3.6265590000000001E-6</c:v>
                </c:pt>
                <c:pt idx="37069">
                  <c:v>3.6130730000000001E-6</c:v>
                </c:pt>
                <c:pt idx="37070">
                  <c:v>3.6619E-6</c:v>
                </c:pt>
                <c:pt idx="37071">
                  <c:v>3.640204E-6</c:v>
                </c:pt>
                <c:pt idx="37072">
                  <c:v>3.6522739999999999E-6</c:v>
                </c:pt>
                <c:pt idx="37073">
                  <c:v>3.6386740000000001E-6</c:v>
                </c:pt>
                <c:pt idx="37074">
                  <c:v>3.6522529999999999E-6</c:v>
                </c:pt>
                <c:pt idx="37075">
                  <c:v>3.6301280000000001E-6</c:v>
                </c:pt>
                <c:pt idx="37076">
                  <c:v>3.6157899999999999E-6</c:v>
                </c:pt>
                <c:pt idx="37077">
                  <c:v>3.6185249999999998E-6</c:v>
                </c:pt>
                <c:pt idx="37078">
                  <c:v>3.6323579999999998E-6</c:v>
                </c:pt>
                <c:pt idx="37079">
                  <c:v>3.6409909999999999E-6</c:v>
                </c:pt>
                <c:pt idx="37080">
                  <c:v>3.6792339999999999E-6</c:v>
                </c:pt>
                <c:pt idx="37081">
                  <c:v>3.668004E-6</c:v>
                </c:pt>
                <c:pt idx="37082">
                  <c:v>3.6902030000000001E-6</c:v>
                </c:pt>
                <c:pt idx="37083">
                  <c:v>3.6573609999999999E-6</c:v>
                </c:pt>
                <c:pt idx="37084">
                  <c:v>3.6262940000000002E-6</c:v>
                </c:pt>
                <c:pt idx="37085">
                  <c:v>3.6379220000000001E-6</c:v>
                </c:pt>
                <c:pt idx="37086">
                  <c:v>3.627254E-6</c:v>
                </c:pt>
                <c:pt idx="37087">
                  <c:v>3.6855289999999999E-6</c:v>
                </c:pt>
                <c:pt idx="37088">
                  <c:v>3.6865499999999999E-6</c:v>
                </c:pt>
                <c:pt idx="37089">
                  <c:v>3.6739390000000001E-6</c:v>
                </c:pt>
                <c:pt idx="37090">
                  <c:v>3.7089979999999999E-6</c:v>
                </c:pt>
                <c:pt idx="37091">
                  <c:v>3.7016249999999999E-6</c:v>
                </c:pt>
                <c:pt idx="37092">
                  <c:v>3.6946499999999999E-6</c:v>
                </c:pt>
                <c:pt idx="37093">
                  <c:v>3.6869140000000002E-6</c:v>
                </c:pt>
                <c:pt idx="37094">
                  <c:v>3.6844600000000002E-6</c:v>
                </c:pt>
                <c:pt idx="37095">
                  <c:v>3.6819939999999999E-6</c:v>
                </c:pt>
                <c:pt idx="37096">
                  <c:v>3.7247140000000001E-6</c:v>
                </c:pt>
                <c:pt idx="37097">
                  <c:v>3.7042399999999999E-6</c:v>
                </c:pt>
                <c:pt idx="37098">
                  <c:v>3.6879720000000002E-6</c:v>
                </c:pt>
                <c:pt idx="37099">
                  <c:v>3.7022380000000001E-6</c:v>
                </c:pt>
                <c:pt idx="37100">
                  <c:v>3.6751359999999999E-6</c:v>
                </c:pt>
                <c:pt idx="37101">
                  <c:v>3.6452299999999998E-6</c:v>
                </c:pt>
                <c:pt idx="37102">
                  <c:v>3.647621E-6</c:v>
                </c:pt>
                <c:pt idx="37103">
                  <c:v>3.6777629999999998E-6</c:v>
                </c:pt>
                <c:pt idx="37104">
                  <c:v>3.6780319999999998E-6</c:v>
                </c:pt>
                <c:pt idx="37105">
                  <c:v>3.6737160000000001E-6</c:v>
                </c:pt>
                <c:pt idx="37106">
                  <c:v>3.6430039999999998E-6</c:v>
                </c:pt>
                <c:pt idx="37107">
                  <c:v>3.652278E-6</c:v>
                </c:pt>
                <c:pt idx="37108">
                  <c:v>3.620168E-6</c:v>
                </c:pt>
                <c:pt idx="37109">
                  <c:v>3.6178549999999999E-6</c:v>
                </c:pt>
                <c:pt idx="37110">
                  <c:v>3.622829E-6</c:v>
                </c:pt>
                <c:pt idx="37111">
                  <c:v>3.6362839999999998E-6</c:v>
                </c:pt>
                <c:pt idx="37112">
                  <c:v>3.6456240000000001E-6</c:v>
                </c:pt>
                <c:pt idx="37113">
                  <c:v>3.655093E-6</c:v>
                </c:pt>
                <c:pt idx="37114">
                  <c:v>3.6329500000000001E-6</c:v>
                </c:pt>
                <c:pt idx="37115">
                  <c:v>3.6233230000000001E-6</c:v>
                </c:pt>
                <c:pt idx="37116">
                  <c:v>3.64117E-6</c:v>
                </c:pt>
                <c:pt idx="37117">
                  <c:v>3.6545549999999999E-6</c:v>
                </c:pt>
                <c:pt idx="37118">
                  <c:v>3.6680779999999999E-6</c:v>
                </c:pt>
                <c:pt idx="37119">
                  <c:v>3.6172299999999998E-6</c:v>
                </c:pt>
                <c:pt idx="37120">
                  <c:v>3.6325949999999998E-6</c:v>
                </c:pt>
                <c:pt idx="37121">
                  <c:v>3.6252820000000002E-6</c:v>
                </c:pt>
                <c:pt idx="37122">
                  <c:v>3.6422029999999999E-6</c:v>
                </c:pt>
                <c:pt idx="37123">
                  <c:v>3.626304E-6</c:v>
                </c:pt>
                <c:pt idx="37124">
                  <c:v>3.6497649999999999E-6</c:v>
                </c:pt>
                <c:pt idx="37125">
                  <c:v>3.639698E-6</c:v>
                </c:pt>
                <c:pt idx="37126">
                  <c:v>3.6496429999999999E-6</c:v>
                </c:pt>
                <c:pt idx="37127">
                  <c:v>3.6276300000000002E-6</c:v>
                </c:pt>
                <c:pt idx="37128">
                  <c:v>3.6551220000000001E-6</c:v>
                </c:pt>
                <c:pt idx="37129">
                  <c:v>3.6299160000000002E-6</c:v>
                </c:pt>
                <c:pt idx="37130">
                  <c:v>3.5820580000000001E-6</c:v>
                </c:pt>
                <c:pt idx="37131">
                  <c:v>3.5679620000000002E-6</c:v>
                </c:pt>
                <c:pt idx="37132">
                  <c:v>3.542891E-6</c:v>
                </c:pt>
                <c:pt idx="37133">
                  <c:v>3.5810079999999999E-6</c:v>
                </c:pt>
                <c:pt idx="37134">
                  <c:v>3.5722150000000001E-6</c:v>
                </c:pt>
                <c:pt idx="37135">
                  <c:v>3.6040070000000001E-6</c:v>
                </c:pt>
                <c:pt idx="37136">
                  <c:v>3.592143E-6</c:v>
                </c:pt>
                <c:pt idx="37137">
                  <c:v>3.6187269999999999E-6</c:v>
                </c:pt>
                <c:pt idx="37138">
                  <c:v>3.6108880000000001E-6</c:v>
                </c:pt>
                <c:pt idx="37139">
                  <c:v>3.664306E-6</c:v>
                </c:pt>
                <c:pt idx="37140">
                  <c:v>3.6455469999999999E-6</c:v>
                </c:pt>
                <c:pt idx="37141">
                  <c:v>3.645029E-6</c:v>
                </c:pt>
                <c:pt idx="37142">
                  <c:v>3.5830159999999998E-6</c:v>
                </c:pt>
                <c:pt idx="37143">
                  <c:v>3.6018150000000002E-6</c:v>
                </c:pt>
                <c:pt idx="37144">
                  <c:v>3.5797619999999998E-6</c:v>
                </c:pt>
                <c:pt idx="37145">
                  <c:v>3.6060779999999999E-6</c:v>
                </c:pt>
                <c:pt idx="37146">
                  <c:v>3.6007300000000001E-6</c:v>
                </c:pt>
                <c:pt idx="37147">
                  <c:v>3.622031E-6</c:v>
                </c:pt>
                <c:pt idx="37148">
                  <c:v>3.6002709999999999E-6</c:v>
                </c:pt>
                <c:pt idx="37149">
                  <c:v>3.6451289999999998E-6</c:v>
                </c:pt>
                <c:pt idx="37150">
                  <c:v>3.6264780000000002E-6</c:v>
                </c:pt>
                <c:pt idx="37151">
                  <c:v>3.6562420000000001E-6</c:v>
                </c:pt>
                <c:pt idx="37152">
                  <c:v>3.6209360000000001E-6</c:v>
                </c:pt>
                <c:pt idx="37153">
                  <c:v>3.6197759999999998E-6</c:v>
                </c:pt>
                <c:pt idx="37154">
                  <c:v>3.5603960000000001E-6</c:v>
                </c:pt>
                <c:pt idx="37155">
                  <c:v>3.574704E-6</c:v>
                </c:pt>
                <c:pt idx="37156">
                  <c:v>3.544059E-6</c:v>
                </c:pt>
                <c:pt idx="37157">
                  <c:v>3.5810169999999999E-6</c:v>
                </c:pt>
                <c:pt idx="37158">
                  <c:v>3.5722409999999999E-6</c:v>
                </c:pt>
                <c:pt idx="37159">
                  <c:v>3.610192E-6</c:v>
                </c:pt>
                <c:pt idx="37160">
                  <c:v>3.6416769999999998E-6</c:v>
                </c:pt>
                <c:pt idx="37161">
                  <c:v>3.6624860000000001E-6</c:v>
                </c:pt>
                <c:pt idx="37162">
                  <c:v>3.6464029999999998E-6</c:v>
                </c:pt>
                <c:pt idx="37163">
                  <c:v>3.6776160000000002E-6</c:v>
                </c:pt>
                <c:pt idx="37164">
                  <c:v>3.6601360000000001E-6</c:v>
                </c:pt>
                <c:pt idx="37165">
                  <c:v>3.6335090000000001E-6</c:v>
                </c:pt>
                <c:pt idx="37166">
                  <c:v>3.6011959999999998E-6</c:v>
                </c:pt>
                <c:pt idx="37167">
                  <c:v>3.6641269999999999E-6</c:v>
                </c:pt>
                <c:pt idx="37168">
                  <c:v>3.631833E-6</c:v>
                </c:pt>
                <c:pt idx="37169">
                  <c:v>3.6146629999999999E-6</c:v>
                </c:pt>
                <c:pt idx="37170">
                  <c:v>3.616721E-6</c:v>
                </c:pt>
                <c:pt idx="37171">
                  <c:v>3.5750180000000001E-6</c:v>
                </c:pt>
                <c:pt idx="37172">
                  <c:v>3.5750000000000001E-6</c:v>
                </c:pt>
                <c:pt idx="37173">
                  <c:v>3.5788509999999999E-6</c:v>
                </c:pt>
                <c:pt idx="37174">
                  <c:v>3.61498E-6</c:v>
                </c:pt>
                <c:pt idx="37175">
                  <c:v>3.63046E-6</c:v>
                </c:pt>
                <c:pt idx="37176">
                  <c:v>3.661882E-6</c:v>
                </c:pt>
                <c:pt idx="37177">
                  <c:v>3.639882E-6</c:v>
                </c:pt>
                <c:pt idx="37178">
                  <c:v>3.6368609999999998E-6</c:v>
                </c:pt>
                <c:pt idx="37179">
                  <c:v>3.6276269999999999E-6</c:v>
                </c:pt>
                <c:pt idx="37180">
                  <c:v>3.6327360000000001E-6</c:v>
                </c:pt>
                <c:pt idx="37181">
                  <c:v>3.6361190000000001E-6</c:v>
                </c:pt>
                <c:pt idx="37182">
                  <c:v>3.6508409999999999E-6</c:v>
                </c:pt>
                <c:pt idx="37183">
                  <c:v>3.6326780000000002E-6</c:v>
                </c:pt>
                <c:pt idx="37184">
                  <c:v>3.658768E-6</c:v>
                </c:pt>
                <c:pt idx="37185">
                  <c:v>3.6471210000000001E-6</c:v>
                </c:pt>
                <c:pt idx="37186">
                  <c:v>3.6343710000000001E-6</c:v>
                </c:pt>
                <c:pt idx="37187">
                  <c:v>3.641315E-6</c:v>
                </c:pt>
                <c:pt idx="37188">
                  <c:v>3.618708E-6</c:v>
                </c:pt>
                <c:pt idx="37189">
                  <c:v>3.605753E-6</c:v>
                </c:pt>
                <c:pt idx="37190">
                  <c:v>3.6041680000000001E-6</c:v>
                </c:pt>
                <c:pt idx="37191">
                  <c:v>3.6365959999999999E-6</c:v>
                </c:pt>
                <c:pt idx="37192">
                  <c:v>3.6465429999999999E-6</c:v>
                </c:pt>
                <c:pt idx="37193">
                  <c:v>3.6964479999999999E-6</c:v>
                </c:pt>
                <c:pt idx="37194">
                  <c:v>3.702862E-6</c:v>
                </c:pt>
                <c:pt idx="37195">
                  <c:v>3.6539470000000001E-6</c:v>
                </c:pt>
                <c:pt idx="37196">
                  <c:v>3.6056050000000002E-6</c:v>
                </c:pt>
                <c:pt idx="37197">
                  <c:v>3.6243050000000001E-6</c:v>
                </c:pt>
                <c:pt idx="37198">
                  <c:v>3.6119819999999998E-6</c:v>
                </c:pt>
                <c:pt idx="37199">
                  <c:v>3.596676E-6</c:v>
                </c:pt>
                <c:pt idx="37200">
                  <c:v>3.5880089999999998E-6</c:v>
                </c:pt>
                <c:pt idx="37201">
                  <c:v>3.6433240000000002E-6</c:v>
                </c:pt>
                <c:pt idx="37202">
                  <c:v>3.6135720000000001E-6</c:v>
                </c:pt>
                <c:pt idx="37203">
                  <c:v>3.6357830000000002E-6</c:v>
                </c:pt>
                <c:pt idx="37204">
                  <c:v>3.6344950000000002E-6</c:v>
                </c:pt>
                <c:pt idx="37205">
                  <c:v>3.6786790000000001E-6</c:v>
                </c:pt>
                <c:pt idx="37206">
                  <c:v>3.6598129999999998E-6</c:v>
                </c:pt>
                <c:pt idx="37207">
                  <c:v>3.6251580000000001E-6</c:v>
                </c:pt>
                <c:pt idx="37208">
                  <c:v>3.6181149999999999E-6</c:v>
                </c:pt>
                <c:pt idx="37209">
                  <c:v>3.5881E-6</c:v>
                </c:pt>
                <c:pt idx="37210">
                  <c:v>3.6189350000000001E-6</c:v>
                </c:pt>
                <c:pt idx="37211">
                  <c:v>3.620902E-6</c:v>
                </c:pt>
                <c:pt idx="37212">
                  <c:v>3.6753059999999999E-6</c:v>
                </c:pt>
                <c:pt idx="37213">
                  <c:v>3.6740190000000002E-6</c:v>
                </c:pt>
                <c:pt idx="37214">
                  <c:v>3.6776050000000001E-6</c:v>
                </c:pt>
                <c:pt idx="37215">
                  <c:v>3.682122E-6</c:v>
                </c:pt>
                <c:pt idx="37216">
                  <c:v>3.6637979999999999E-6</c:v>
                </c:pt>
                <c:pt idx="37217">
                  <c:v>3.7012280000000002E-6</c:v>
                </c:pt>
                <c:pt idx="37218">
                  <c:v>3.6577250000000002E-6</c:v>
                </c:pt>
                <c:pt idx="37219">
                  <c:v>3.6713319999999999E-6</c:v>
                </c:pt>
                <c:pt idx="37220">
                  <c:v>3.6571659999999998E-6</c:v>
                </c:pt>
                <c:pt idx="37221">
                  <c:v>3.6499169999999998E-6</c:v>
                </c:pt>
                <c:pt idx="37222">
                  <c:v>3.651558E-6</c:v>
                </c:pt>
                <c:pt idx="37223">
                  <c:v>3.6486449999999999E-6</c:v>
                </c:pt>
                <c:pt idx="37224">
                  <c:v>3.651372E-6</c:v>
                </c:pt>
                <c:pt idx="37225">
                  <c:v>3.6508330000000001E-6</c:v>
                </c:pt>
                <c:pt idx="37226">
                  <c:v>3.64556E-6</c:v>
                </c:pt>
                <c:pt idx="37227">
                  <c:v>3.6634820000000001E-6</c:v>
                </c:pt>
                <c:pt idx="37228">
                  <c:v>3.663294E-6</c:v>
                </c:pt>
                <c:pt idx="37229">
                  <c:v>3.6602109999999998E-6</c:v>
                </c:pt>
                <c:pt idx="37230">
                  <c:v>3.6176700000000001E-6</c:v>
                </c:pt>
                <c:pt idx="37231">
                  <c:v>3.6212179999999998E-6</c:v>
                </c:pt>
                <c:pt idx="37232">
                  <c:v>3.6480029999999999E-6</c:v>
                </c:pt>
                <c:pt idx="37233">
                  <c:v>3.6779119999999999E-6</c:v>
                </c:pt>
                <c:pt idx="37234">
                  <c:v>3.685126E-6</c:v>
                </c:pt>
                <c:pt idx="37235">
                  <c:v>3.6797210000000001E-6</c:v>
                </c:pt>
                <c:pt idx="37236">
                  <c:v>3.710513E-6</c:v>
                </c:pt>
                <c:pt idx="37237">
                  <c:v>3.7178359999999999E-6</c:v>
                </c:pt>
                <c:pt idx="37238">
                  <c:v>3.721828E-6</c:v>
                </c:pt>
                <c:pt idx="37239">
                  <c:v>3.7488999999999998E-6</c:v>
                </c:pt>
                <c:pt idx="37240">
                  <c:v>3.7179640000000001E-6</c:v>
                </c:pt>
                <c:pt idx="37241">
                  <c:v>3.7306319999999999E-6</c:v>
                </c:pt>
                <c:pt idx="37242">
                  <c:v>3.7554730000000002E-6</c:v>
                </c:pt>
                <c:pt idx="37243">
                  <c:v>3.732297E-6</c:v>
                </c:pt>
                <c:pt idx="37244">
                  <c:v>3.763259E-6</c:v>
                </c:pt>
                <c:pt idx="37245">
                  <c:v>3.722688E-6</c:v>
                </c:pt>
                <c:pt idx="37246">
                  <c:v>3.7323190000000001E-6</c:v>
                </c:pt>
                <c:pt idx="37247">
                  <c:v>3.7207019999999999E-6</c:v>
                </c:pt>
                <c:pt idx="37248">
                  <c:v>3.7087909999999999E-6</c:v>
                </c:pt>
                <c:pt idx="37249">
                  <c:v>3.6965679999999999E-6</c:v>
                </c:pt>
                <c:pt idx="37250">
                  <c:v>3.7052769999999999E-6</c:v>
                </c:pt>
                <c:pt idx="37251">
                  <c:v>3.7021640000000002E-6</c:v>
                </c:pt>
                <c:pt idx="37252">
                  <c:v>3.6944810000000001E-6</c:v>
                </c:pt>
                <c:pt idx="37253">
                  <c:v>3.6699370000000002E-6</c:v>
                </c:pt>
                <c:pt idx="37254">
                  <c:v>3.6753760000000002E-6</c:v>
                </c:pt>
                <c:pt idx="37255">
                  <c:v>3.6457399999999999E-6</c:v>
                </c:pt>
                <c:pt idx="37256">
                  <c:v>3.65398E-6</c:v>
                </c:pt>
                <c:pt idx="37257">
                  <c:v>3.650712E-6</c:v>
                </c:pt>
                <c:pt idx="37258">
                  <c:v>3.692936E-6</c:v>
                </c:pt>
                <c:pt idx="37259">
                  <c:v>3.6780580000000001E-6</c:v>
                </c:pt>
                <c:pt idx="37260">
                  <c:v>3.7056670000000001E-6</c:v>
                </c:pt>
                <c:pt idx="37261">
                  <c:v>3.6815069999999998E-6</c:v>
                </c:pt>
                <c:pt idx="37262">
                  <c:v>3.6822999999999999E-6</c:v>
                </c:pt>
                <c:pt idx="37263">
                  <c:v>3.6580949999999998E-6</c:v>
                </c:pt>
                <c:pt idx="37264">
                  <c:v>3.6615E-6</c:v>
                </c:pt>
                <c:pt idx="37265">
                  <c:v>3.6689900000000001E-6</c:v>
                </c:pt>
                <c:pt idx="37266">
                  <c:v>3.6713579999999998E-6</c:v>
                </c:pt>
                <c:pt idx="37267">
                  <c:v>3.6784420000000001E-6</c:v>
                </c:pt>
                <c:pt idx="37268">
                  <c:v>3.6674490000000001E-6</c:v>
                </c:pt>
                <c:pt idx="37269">
                  <c:v>3.642474E-6</c:v>
                </c:pt>
                <c:pt idx="37270">
                  <c:v>3.6058529999999998E-6</c:v>
                </c:pt>
                <c:pt idx="37271">
                  <c:v>3.590039E-6</c:v>
                </c:pt>
                <c:pt idx="37272">
                  <c:v>3.5739560000000001E-6</c:v>
                </c:pt>
                <c:pt idx="37273">
                  <c:v>3.5866460000000001E-6</c:v>
                </c:pt>
                <c:pt idx="37274">
                  <c:v>3.5819559999999998E-6</c:v>
                </c:pt>
                <c:pt idx="37275">
                  <c:v>3.595075E-6</c:v>
                </c:pt>
                <c:pt idx="37276">
                  <c:v>3.5796049999999999E-6</c:v>
                </c:pt>
                <c:pt idx="37277">
                  <c:v>3.6086309999999999E-6</c:v>
                </c:pt>
                <c:pt idx="37278">
                  <c:v>3.6229859999999999E-6</c:v>
                </c:pt>
                <c:pt idx="37279">
                  <c:v>3.637835E-6</c:v>
                </c:pt>
                <c:pt idx="37280">
                  <c:v>3.6048019999999998E-6</c:v>
                </c:pt>
                <c:pt idx="37281">
                  <c:v>3.6399730000000002E-6</c:v>
                </c:pt>
                <c:pt idx="37282">
                  <c:v>3.6203849999999999E-6</c:v>
                </c:pt>
                <c:pt idx="37283">
                  <c:v>3.6461410000000002E-6</c:v>
                </c:pt>
                <c:pt idx="37284">
                  <c:v>3.6419429999999999E-6</c:v>
                </c:pt>
                <c:pt idx="37285">
                  <c:v>3.6566630000000001E-6</c:v>
                </c:pt>
                <c:pt idx="37286">
                  <c:v>3.636216E-6</c:v>
                </c:pt>
                <c:pt idx="37287">
                  <c:v>3.6303880000000001E-6</c:v>
                </c:pt>
                <c:pt idx="37288">
                  <c:v>3.6200149999999998E-6</c:v>
                </c:pt>
                <c:pt idx="37289">
                  <c:v>3.6112249999999999E-6</c:v>
                </c:pt>
                <c:pt idx="37290">
                  <c:v>3.586681E-6</c:v>
                </c:pt>
                <c:pt idx="37291">
                  <c:v>3.6270269999999999E-6</c:v>
                </c:pt>
                <c:pt idx="37292">
                  <c:v>3.6258890000000002E-6</c:v>
                </c:pt>
                <c:pt idx="37293">
                  <c:v>3.6150020000000002E-6</c:v>
                </c:pt>
                <c:pt idx="37294">
                  <c:v>3.6345539999999999E-6</c:v>
                </c:pt>
                <c:pt idx="37295">
                  <c:v>3.5990990000000002E-6</c:v>
                </c:pt>
                <c:pt idx="37296">
                  <c:v>3.6093220000000001E-6</c:v>
                </c:pt>
                <c:pt idx="37297">
                  <c:v>3.6056580000000002E-6</c:v>
                </c:pt>
                <c:pt idx="37298">
                  <c:v>3.624524E-6</c:v>
                </c:pt>
                <c:pt idx="37299">
                  <c:v>3.6049049999999999E-6</c:v>
                </c:pt>
                <c:pt idx="37300">
                  <c:v>3.6222880000000001E-6</c:v>
                </c:pt>
                <c:pt idx="37301">
                  <c:v>3.6126949999999998E-6</c:v>
                </c:pt>
                <c:pt idx="37302">
                  <c:v>3.584411E-6</c:v>
                </c:pt>
                <c:pt idx="37303">
                  <c:v>3.5864390000000001E-6</c:v>
                </c:pt>
                <c:pt idx="37304">
                  <c:v>3.547189E-6</c:v>
                </c:pt>
                <c:pt idx="37305">
                  <c:v>3.5736859999999998E-6</c:v>
                </c:pt>
                <c:pt idx="37306">
                  <c:v>3.5530039999999998E-6</c:v>
                </c:pt>
                <c:pt idx="37307">
                  <c:v>3.5393990000000001E-6</c:v>
                </c:pt>
                <c:pt idx="37308">
                  <c:v>3.5549390000000001E-6</c:v>
                </c:pt>
                <c:pt idx="37309">
                  <c:v>3.5623909999999999E-6</c:v>
                </c:pt>
                <c:pt idx="37310">
                  <c:v>3.5722380000000001E-6</c:v>
                </c:pt>
                <c:pt idx="37311">
                  <c:v>3.6017179999999998E-6</c:v>
                </c:pt>
                <c:pt idx="37312">
                  <c:v>3.5725780000000001E-6</c:v>
                </c:pt>
                <c:pt idx="37313">
                  <c:v>3.5878190000000001E-6</c:v>
                </c:pt>
                <c:pt idx="37314">
                  <c:v>3.5699209999999998E-6</c:v>
                </c:pt>
                <c:pt idx="37315">
                  <c:v>3.585807E-6</c:v>
                </c:pt>
                <c:pt idx="37316">
                  <c:v>3.5530390000000001E-6</c:v>
                </c:pt>
                <c:pt idx="37317">
                  <c:v>3.561211E-6</c:v>
                </c:pt>
                <c:pt idx="37318">
                  <c:v>3.5159079999999999E-6</c:v>
                </c:pt>
                <c:pt idx="37319">
                  <c:v>3.537222E-6</c:v>
                </c:pt>
                <c:pt idx="37320">
                  <c:v>3.5258050000000001E-6</c:v>
                </c:pt>
                <c:pt idx="37321">
                  <c:v>3.5423879999999998E-6</c:v>
                </c:pt>
                <c:pt idx="37322">
                  <c:v>3.5358230000000001E-6</c:v>
                </c:pt>
                <c:pt idx="37323">
                  <c:v>3.5379870000000001E-6</c:v>
                </c:pt>
                <c:pt idx="37324">
                  <c:v>3.5654690000000002E-6</c:v>
                </c:pt>
                <c:pt idx="37325">
                  <c:v>3.5793499999999999E-6</c:v>
                </c:pt>
                <c:pt idx="37326">
                  <c:v>3.5623729999999999E-6</c:v>
                </c:pt>
                <c:pt idx="37327">
                  <c:v>3.5654300000000002E-6</c:v>
                </c:pt>
                <c:pt idx="37328">
                  <c:v>3.5730820000000001E-6</c:v>
                </c:pt>
                <c:pt idx="37329">
                  <c:v>3.5533029999999998E-6</c:v>
                </c:pt>
                <c:pt idx="37330">
                  <c:v>3.567294E-6</c:v>
                </c:pt>
                <c:pt idx="37331">
                  <c:v>3.542877E-6</c:v>
                </c:pt>
                <c:pt idx="37332">
                  <c:v>3.5580239999999999E-6</c:v>
                </c:pt>
                <c:pt idx="37333">
                  <c:v>3.5517459999999998E-6</c:v>
                </c:pt>
                <c:pt idx="37334">
                  <c:v>3.525587E-6</c:v>
                </c:pt>
                <c:pt idx="37335">
                  <c:v>3.5351229999999998E-6</c:v>
                </c:pt>
                <c:pt idx="37336">
                  <c:v>3.5196390000000002E-6</c:v>
                </c:pt>
                <c:pt idx="37337">
                  <c:v>3.554017E-6</c:v>
                </c:pt>
                <c:pt idx="37338">
                  <c:v>3.5392599999999999E-6</c:v>
                </c:pt>
                <c:pt idx="37339">
                  <c:v>3.523069E-6</c:v>
                </c:pt>
                <c:pt idx="37340">
                  <c:v>3.5021150000000001E-6</c:v>
                </c:pt>
                <c:pt idx="37341">
                  <c:v>3.49974E-6</c:v>
                </c:pt>
                <c:pt idx="37342">
                  <c:v>3.4967229999999999E-6</c:v>
                </c:pt>
                <c:pt idx="37343">
                  <c:v>3.4945839999999999E-6</c:v>
                </c:pt>
                <c:pt idx="37344">
                  <c:v>3.5120349999999999E-6</c:v>
                </c:pt>
                <c:pt idx="37345">
                  <c:v>3.5184040000000002E-6</c:v>
                </c:pt>
                <c:pt idx="37346">
                  <c:v>3.5103300000000001E-6</c:v>
                </c:pt>
                <c:pt idx="37347">
                  <c:v>3.5084569999999998E-6</c:v>
                </c:pt>
                <c:pt idx="37348">
                  <c:v>3.4779580000000001E-6</c:v>
                </c:pt>
                <c:pt idx="37349">
                  <c:v>3.5289030000000001E-6</c:v>
                </c:pt>
                <c:pt idx="37350">
                  <c:v>3.5380369999999998E-6</c:v>
                </c:pt>
                <c:pt idx="37351">
                  <c:v>3.5182270000000002E-6</c:v>
                </c:pt>
                <c:pt idx="37352">
                  <c:v>3.577583E-6</c:v>
                </c:pt>
                <c:pt idx="37353">
                  <c:v>3.5783710000000002E-6</c:v>
                </c:pt>
                <c:pt idx="37354">
                  <c:v>3.5709789999999998E-6</c:v>
                </c:pt>
                <c:pt idx="37355">
                  <c:v>3.597175E-6</c:v>
                </c:pt>
                <c:pt idx="37356">
                  <c:v>3.5677550000000002E-6</c:v>
                </c:pt>
                <c:pt idx="37357">
                  <c:v>3.5525840000000001E-6</c:v>
                </c:pt>
                <c:pt idx="37358">
                  <c:v>3.5377570000000001E-6</c:v>
                </c:pt>
                <c:pt idx="37359">
                  <c:v>3.548675E-6</c:v>
                </c:pt>
                <c:pt idx="37360">
                  <c:v>3.5348340000000001E-6</c:v>
                </c:pt>
                <c:pt idx="37361">
                  <c:v>3.5762589999999999E-6</c:v>
                </c:pt>
                <c:pt idx="37362">
                  <c:v>3.5498899999999998E-6</c:v>
                </c:pt>
                <c:pt idx="37363">
                  <c:v>3.569612E-6</c:v>
                </c:pt>
                <c:pt idx="37364">
                  <c:v>3.5431610000000002E-6</c:v>
                </c:pt>
                <c:pt idx="37365">
                  <c:v>3.5528090000000001E-6</c:v>
                </c:pt>
                <c:pt idx="37366">
                  <c:v>3.5404550000000001E-6</c:v>
                </c:pt>
                <c:pt idx="37367">
                  <c:v>3.5756180000000002E-6</c:v>
                </c:pt>
                <c:pt idx="37368">
                  <c:v>3.5371669999999999E-6</c:v>
                </c:pt>
                <c:pt idx="37369">
                  <c:v>3.538466E-6</c:v>
                </c:pt>
                <c:pt idx="37370">
                  <c:v>3.557522E-6</c:v>
                </c:pt>
                <c:pt idx="37371">
                  <c:v>3.5607180000000001E-6</c:v>
                </c:pt>
                <c:pt idx="37372">
                  <c:v>3.542408E-6</c:v>
                </c:pt>
                <c:pt idx="37373">
                  <c:v>3.5465790000000001E-6</c:v>
                </c:pt>
                <c:pt idx="37374">
                  <c:v>3.541251E-6</c:v>
                </c:pt>
                <c:pt idx="37375">
                  <c:v>3.5098670000000002E-6</c:v>
                </c:pt>
                <c:pt idx="37376">
                  <c:v>3.5157940000000001E-6</c:v>
                </c:pt>
                <c:pt idx="37377">
                  <c:v>3.4849580000000002E-6</c:v>
                </c:pt>
                <c:pt idx="37378">
                  <c:v>3.4771699999999999E-6</c:v>
                </c:pt>
                <c:pt idx="37379">
                  <c:v>3.425236E-6</c:v>
                </c:pt>
                <c:pt idx="37380">
                  <c:v>3.4538170000000001E-6</c:v>
                </c:pt>
                <c:pt idx="37381">
                  <c:v>3.4211799999999998E-6</c:v>
                </c:pt>
                <c:pt idx="37382">
                  <c:v>3.4722080000000002E-6</c:v>
                </c:pt>
                <c:pt idx="37383">
                  <c:v>3.4560360000000002E-6</c:v>
                </c:pt>
                <c:pt idx="37384">
                  <c:v>3.4911170000000002E-6</c:v>
                </c:pt>
                <c:pt idx="37385">
                  <c:v>3.4570129999999998E-6</c:v>
                </c:pt>
                <c:pt idx="37386">
                  <c:v>3.4592810000000002E-6</c:v>
                </c:pt>
                <c:pt idx="37387">
                  <c:v>3.4312560000000001E-6</c:v>
                </c:pt>
                <c:pt idx="37388">
                  <c:v>3.4502419999999999E-6</c:v>
                </c:pt>
                <c:pt idx="37389">
                  <c:v>3.4540089999999999E-6</c:v>
                </c:pt>
                <c:pt idx="37390">
                  <c:v>3.447861E-6</c:v>
                </c:pt>
                <c:pt idx="37391">
                  <c:v>3.4905779999999999E-6</c:v>
                </c:pt>
                <c:pt idx="37392">
                  <c:v>3.4492360000000001E-6</c:v>
                </c:pt>
                <c:pt idx="37393">
                  <c:v>3.4201699999999999E-6</c:v>
                </c:pt>
                <c:pt idx="37394">
                  <c:v>3.4077099999999999E-6</c:v>
                </c:pt>
                <c:pt idx="37395">
                  <c:v>3.4075130000000001E-6</c:v>
                </c:pt>
                <c:pt idx="37396">
                  <c:v>3.40767E-6</c:v>
                </c:pt>
                <c:pt idx="37397">
                  <c:v>3.449524E-6</c:v>
                </c:pt>
                <c:pt idx="37398">
                  <c:v>3.4578780000000002E-6</c:v>
                </c:pt>
                <c:pt idx="37399">
                  <c:v>3.4718540000000002E-6</c:v>
                </c:pt>
                <c:pt idx="37400">
                  <c:v>3.4591250000000001E-6</c:v>
                </c:pt>
                <c:pt idx="37401">
                  <c:v>3.4567720000000002E-6</c:v>
                </c:pt>
                <c:pt idx="37402">
                  <c:v>3.4767640000000002E-6</c:v>
                </c:pt>
                <c:pt idx="37403">
                  <c:v>3.4859259999999998E-6</c:v>
                </c:pt>
                <c:pt idx="37404">
                  <c:v>3.5045460000000001E-6</c:v>
                </c:pt>
                <c:pt idx="37405">
                  <c:v>3.495676E-6</c:v>
                </c:pt>
                <c:pt idx="37406">
                  <c:v>3.5368519999999999E-6</c:v>
                </c:pt>
                <c:pt idx="37407">
                  <c:v>3.5086289999999999E-6</c:v>
                </c:pt>
                <c:pt idx="37408">
                  <c:v>3.5497270000000002E-6</c:v>
                </c:pt>
                <c:pt idx="37409">
                  <c:v>3.5231790000000001E-6</c:v>
                </c:pt>
                <c:pt idx="37410">
                  <c:v>3.4900949999999999E-6</c:v>
                </c:pt>
                <c:pt idx="37411">
                  <c:v>3.4890310000000002E-6</c:v>
                </c:pt>
                <c:pt idx="37412">
                  <c:v>3.4939309999999999E-6</c:v>
                </c:pt>
                <c:pt idx="37413">
                  <c:v>3.5251630000000002E-6</c:v>
                </c:pt>
                <c:pt idx="37414">
                  <c:v>3.5068570000000001E-6</c:v>
                </c:pt>
                <c:pt idx="37415">
                  <c:v>3.492116E-6</c:v>
                </c:pt>
                <c:pt idx="37416">
                  <c:v>3.5388310000000001E-6</c:v>
                </c:pt>
                <c:pt idx="37417">
                  <c:v>3.5180180000000001E-6</c:v>
                </c:pt>
                <c:pt idx="37418">
                  <c:v>3.4963619999999999E-6</c:v>
                </c:pt>
                <c:pt idx="37419">
                  <c:v>3.471756E-6</c:v>
                </c:pt>
                <c:pt idx="37420">
                  <c:v>3.4595020000000001E-6</c:v>
                </c:pt>
                <c:pt idx="37421">
                  <c:v>3.4588039999999999E-6</c:v>
                </c:pt>
                <c:pt idx="37422">
                  <c:v>3.4940700000000002E-6</c:v>
                </c:pt>
                <c:pt idx="37423">
                  <c:v>3.4902609999999998E-6</c:v>
                </c:pt>
                <c:pt idx="37424">
                  <c:v>3.4730020000000001E-6</c:v>
                </c:pt>
                <c:pt idx="37425">
                  <c:v>3.5026990000000001E-6</c:v>
                </c:pt>
                <c:pt idx="37426">
                  <c:v>3.4959899999999998E-6</c:v>
                </c:pt>
                <c:pt idx="37427">
                  <c:v>3.497254E-6</c:v>
                </c:pt>
                <c:pt idx="37428">
                  <c:v>3.4646499999999999E-6</c:v>
                </c:pt>
                <c:pt idx="37429">
                  <c:v>3.4555979999999999E-6</c:v>
                </c:pt>
                <c:pt idx="37430">
                  <c:v>3.4447959999999999E-6</c:v>
                </c:pt>
                <c:pt idx="37431">
                  <c:v>3.4917369999999999E-6</c:v>
                </c:pt>
                <c:pt idx="37432">
                  <c:v>3.4971879999999998E-6</c:v>
                </c:pt>
                <c:pt idx="37433">
                  <c:v>3.4656490000000002E-6</c:v>
                </c:pt>
                <c:pt idx="37434">
                  <c:v>3.4702400000000001E-6</c:v>
                </c:pt>
                <c:pt idx="37435">
                  <c:v>3.450391E-6</c:v>
                </c:pt>
                <c:pt idx="37436">
                  <c:v>3.4558820000000002E-6</c:v>
                </c:pt>
                <c:pt idx="37437">
                  <c:v>3.454795E-6</c:v>
                </c:pt>
                <c:pt idx="37438">
                  <c:v>3.4807329999999998E-6</c:v>
                </c:pt>
                <c:pt idx="37439">
                  <c:v>3.4934969999999998E-6</c:v>
                </c:pt>
                <c:pt idx="37440">
                  <c:v>3.5067639999999999E-6</c:v>
                </c:pt>
                <c:pt idx="37441">
                  <c:v>3.4832439999999999E-6</c:v>
                </c:pt>
                <c:pt idx="37442">
                  <c:v>3.4836410000000001E-6</c:v>
                </c:pt>
                <c:pt idx="37443">
                  <c:v>3.4981259999999999E-6</c:v>
                </c:pt>
                <c:pt idx="37444">
                  <c:v>3.5438100000000001E-6</c:v>
                </c:pt>
                <c:pt idx="37445">
                  <c:v>3.5643879999999998E-6</c:v>
                </c:pt>
                <c:pt idx="37446">
                  <c:v>3.611059E-6</c:v>
                </c:pt>
                <c:pt idx="37447">
                  <c:v>3.5900010000000002E-6</c:v>
                </c:pt>
                <c:pt idx="37448">
                  <c:v>3.5215890000000002E-6</c:v>
                </c:pt>
                <c:pt idx="37449">
                  <c:v>3.5133549999999999E-6</c:v>
                </c:pt>
                <c:pt idx="37450">
                  <c:v>3.4967060000000001E-6</c:v>
                </c:pt>
                <c:pt idx="37451">
                  <c:v>3.4607199999999999E-6</c:v>
                </c:pt>
                <c:pt idx="37452">
                  <c:v>3.4599250000000002E-6</c:v>
                </c:pt>
                <c:pt idx="37453">
                  <c:v>3.4705110000000002E-6</c:v>
                </c:pt>
                <c:pt idx="37454">
                  <c:v>3.5162680000000001E-6</c:v>
                </c:pt>
                <c:pt idx="37455">
                  <c:v>3.4712419999999998E-6</c:v>
                </c:pt>
                <c:pt idx="37456">
                  <c:v>3.5024769999999999E-6</c:v>
                </c:pt>
                <c:pt idx="37457">
                  <c:v>3.487344E-6</c:v>
                </c:pt>
                <c:pt idx="37458">
                  <c:v>3.471648E-6</c:v>
                </c:pt>
                <c:pt idx="37459">
                  <c:v>3.4853759999999999E-6</c:v>
                </c:pt>
                <c:pt idx="37460">
                  <c:v>3.4901109999999999E-6</c:v>
                </c:pt>
                <c:pt idx="37461">
                  <c:v>3.52142E-6</c:v>
                </c:pt>
                <c:pt idx="37462">
                  <c:v>3.509385E-6</c:v>
                </c:pt>
                <c:pt idx="37463">
                  <c:v>3.4917859999999998E-6</c:v>
                </c:pt>
                <c:pt idx="37464">
                  <c:v>3.4911980000000001E-6</c:v>
                </c:pt>
                <c:pt idx="37465">
                  <c:v>3.4620130000000002E-6</c:v>
                </c:pt>
                <c:pt idx="37466">
                  <c:v>3.4447319999999999E-6</c:v>
                </c:pt>
                <c:pt idx="37467">
                  <c:v>3.4283459999999999E-6</c:v>
                </c:pt>
                <c:pt idx="37468">
                  <c:v>3.4618480000000001E-6</c:v>
                </c:pt>
                <c:pt idx="37469">
                  <c:v>3.4405470000000002E-6</c:v>
                </c:pt>
                <c:pt idx="37470">
                  <c:v>3.4711379999999999E-6</c:v>
                </c:pt>
                <c:pt idx="37471">
                  <c:v>3.463764E-6</c:v>
                </c:pt>
                <c:pt idx="37472">
                  <c:v>3.4710939999999999E-6</c:v>
                </c:pt>
                <c:pt idx="37473">
                  <c:v>3.514886E-6</c:v>
                </c:pt>
                <c:pt idx="37474">
                  <c:v>3.4885109999999998E-6</c:v>
                </c:pt>
                <c:pt idx="37475">
                  <c:v>3.481744E-6</c:v>
                </c:pt>
                <c:pt idx="37476">
                  <c:v>3.5016550000000001E-6</c:v>
                </c:pt>
                <c:pt idx="37477">
                  <c:v>3.5034740000000001E-6</c:v>
                </c:pt>
                <c:pt idx="37478">
                  <c:v>3.4915380000000001E-6</c:v>
                </c:pt>
                <c:pt idx="37479">
                  <c:v>3.5130749999999998E-6</c:v>
                </c:pt>
                <c:pt idx="37480">
                  <c:v>3.4712529999999999E-6</c:v>
                </c:pt>
                <c:pt idx="37481">
                  <c:v>3.4909490000000002E-6</c:v>
                </c:pt>
                <c:pt idx="37482">
                  <c:v>3.4662890000000001E-6</c:v>
                </c:pt>
                <c:pt idx="37483">
                  <c:v>3.477071E-6</c:v>
                </c:pt>
                <c:pt idx="37484">
                  <c:v>3.453972E-6</c:v>
                </c:pt>
                <c:pt idx="37485">
                  <c:v>3.4580129999999999E-6</c:v>
                </c:pt>
                <c:pt idx="37486">
                  <c:v>3.4818439999999998E-6</c:v>
                </c:pt>
                <c:pt idx="37487">
                  <c:v>3.4881399999999999E-6</c:v>
                </c:pt>
                <c:pt idx="37488">
                  <c:v>3.498776E-6</c:v>
                </c:pt>
                <c:pt idx="37489">
                  <c:v>3.4580120000000001E-6</c:v>
                </c:pt>
                <c:pt idx="37490">
                  <c:v>3.4172780000000001E-6</c:v>
                </c:pt>
                <c:pt idx="37491">
                  <c:v>3.4180909999999999E-6</c:v>
                </c:pt>
                <c:pt idx="37492">
                  <c:v>3.399644E-6</c:v>
                </c:pt>
                <c:pt idx="37493">
                  <c:v>3.4322599999999999E-6</c:v>
                </c:pt>
                <c:pt idx="37494">
                  <c:v>3.4258019999999999E-6</c:v>
                </c:pt>
                <c:pt idx="37495">
                  <c:v>3.4463949999999998E-6</c:v>
                </c:pt>
                <c:pt idx="37496">
                  <c:v>3.421402E-6</c:v>
                </c:pt>
                <c:pt idx="37497">
                  <c:v>3.4408249999999998E-6</c:v>
                </c:pt>
                <c:pt idx="37498">
                  <c:v>3.418302E-6</c:v>
                </c:pt>
                <c:pt idx="37499">
                  <c:v>3.406497E-6</c:v>
                </c:pt>
                <c:pt idx="37500">
                  <c:v>3.399922E-6</c:v>
                </c:pt>
                <c:pt idx="37501">
                  <c:v>3.4169930000000001E-6</c:v>
                </c:pt>
                <c:pt idx="37502">
                  <c:v>3.4642330000000001E-6</c:v>
                </c:pt>
                <c:pt idx="37503">
                  <c:v>3.4587060000000002E-6</c:v>
                </c:pt>
                <c:pt idx="37504">
                  <c:v>3.4755340000000001E-6</c:v>
                </c:pt>
                <c:pt idx="37505">
                  <c:v>3.4779549999999998E-6</c:v>
                </c:pt>
                <c:pt idx="37506">
                  <c:v>3.4914020000000002E-6</c:v>
                </c:pt>
                <c:pt idx="37507">
                  <c:v>3.4619210000000002E-6</c:v>
                </c:pt>
                <c:pt idx="37508">
                  <c:v>3.5039200000000002E-6</c:v>
                </c:pt>
                <c:pt idx="37509">
                  <c:v>3.4876350000000002E-6</c:v>
                </c:pt>
                <c:pt idx="37510">
                  <c:v>3.4728290000000002E-6</c:v>
                </c:pt>
                <c:pt idx="37511">
                  <c:v>3.4675470000000001E-6</c:v>
                </c:pt>
                <c:pt idx="37512">
                  <c:v>3.488556E-6</c:v>
                </c:pt>
                <c:pt idx="37513">
                  <c:v>3.4850099999999999E-6</c:v>
                </c:pt>
                <c:pt idx="37514">
                  <c:v>3.5239240000000001E-6</c:v>
                </c:pt>
                <c:pt idx="37515">
                  <c:v>3.510956E-6</c:v>
                </c:pt>
                <c:pt idx="37516">
                  <c:v>3.4848800000000002E-6</c:v>
                </c:pt>
                <c:pt idx="37517">
                  <c:v>3.509622E-6</c:v>
                </c:pt>
                <c:pt idx="37518">
                  <c:v>3.484828E-6</c:v>
                </c:pt>
                <c:pt idx="37519">
                  <c:v>3.4551519999999999E-6</c:v>
                </c:pt>
                <c:pt idx="37520">
                  <c:v>3.45379E-6</c:v>
                </c:pt>
                <c:pt idx="37521">
                  <c:v>3.4377180000000002E-6</c:v>
                </c:pt>
                <c:pt idx="37522">
                  <c:v>3.4677019999999999E-6</c:v>
                </c:pt>
                <c:pt idx="37523">
                  <c:v>3.449503E-6</c:v>
                </c:pt>
                <c:pt idx="37524">
                  <c:v>3.4750939999999998E-6</c:v>
                </c:pt>
                <c:pt idx="37525">
                  <c:v>3.4765370000000001E-6</c:v>
                </c:pt>
                <c:pt idx="37526">
                  <c:v>3.4991870000000002E-6</c:v>
                </c:pt>
                <c:pt idx="37527">
                  <c:v>3.4780649999999999E-6</c:v>
                </c:pt>
                <c:pt idx="37528">
                  <c:v>3.5162579999999998E-6</c:v>
                </c:pt>
                <c:pt idx="37529">
                  <c:v>3.4807180000000001E-6</c:v>
                </c:pt>
                <c:pt idx="37530">
                  <c:v>3.475905E-6</c:v>
                </c:pt>
                <c:pt idx="37531">
                  <c:v>3.4531149999999998E-6</c:v>
                </c:pt>
                <c:pt idx="37532">
                  <c:v>3.451265E-6</c:v>
                </c:pt>
                <c:pt idx="37533">
                  <c:v>3.4386169999999998E-6</c:v>
                </c:pt>
                <c:pt idx="37534">
                  <c:v>3.4740429999999998E-6</c:v>
                </c:pt>
                <c:pt idx="37535">
                  <c:v>3.4676219999999998E-6</c:v>
                </c:pt>
                <c:pt idx="37536">
                  <c:v>3.4653020000000001E-6</c:v>
                </c:pt>
                <c:pt idx="37537">
                  <c:v>3.4470339999999999E-6</c:v>
                </c:pt>
                <c:pt idx="37538">
                  <c:v>3.4392110000000001E-6</c:v>
                </c:pt>
                <c:pt idx="37539">
                  <c:v>3.4382949999999998E-6</c:v>
                </c:pt>
                <c:pt idx="37540">
                  <c:v>3.460349E-6</c:v>
                </c:pt>
                <c:pt idx="37541">
                  <c:v>3.438048E-6</c:v>
                </c:pt>
                <c:pt idx="37542">
                  <c:v>3.4707250000000001E-6</c:v>
                </c:pt>
                <c:pt idx="37543">
                  <c:v>3.4358560000000001E-6</c:v>
                </c:pt>
                <c:pt idx="37544">
                  <c:v>3.4339209999999998E-6</c:v>
                </c:pt>
                <c:pt idx="37545">
                  <c:v>3.420181E-6</c:v>
                </c:pt>
                <c:pt idx="37546">
                  <c:v>3.4311079999999999E-6</c:v>
                </c:pt>
                <c:pt idx="37547">
                  <c:v>3.430054E-6</c:v>
                </c:pt>
                <c:pt idx="37548">
                  <c:v>3.4757480000000001E-6</c:v>
                </c:pt>
                <c:pt idx="37549">
                  <c:v>3.4424420000000002E-6</c:v>
                </c:pt>
                <c:pt idx="37550">
                  <c:v>3.471335E-6</c:v>
                </c:pt>
                <c:pt idx="37551">
                  <c:v>3.4356740000000001E-6</c:v>
                </c:pt>
                <c:pt idx="37552">
                  <c:v>3.426427E-6</c:v>
                </c:pt>
                <c:pt idx="37553">
                  <c:v>3.429433E-6</c:v>
                </c:pt>
                <c:pt idx="37554">
                  <c:v>3.453413E-6</c:v>
                </c:pt>
                <c:pt idx="37555">
                  <c:v>3.4488010000000002E-6</c:v>
                </c:pt>
                <c:pt idx="37556">
                  <c:v>3.431176E-6</c:v>
                </c:pt>
                <c:pt idx="37557">
                  <c:v>3.4181820000000001E-6</c:v>
                </c:pt>
                <c:pt idx="37558">
                  <c:v>3.447344E-6</c:v>
                </c:pt>
                <c:pt idx="37559">
                  <c:v>3.446171E-6</c:v>
                </c:pt>
                <c:pt idx="37560">
                  <c:v>3.4397019999999999E-6</c:v>
                </c:pt>
                <c:pt idx="37561">
                  <c:v>3.4665970000000001E-6</c:v>
                </c:pt>
                <c:pt idx="37562">
                  <c:v>3.4872479999999999E-6</c:v>
                </c:pt>
                <c:pt idx="37563">
                  <c:v>3.5510349999999999E-6</c:v>
                </c:pt>
                <c:pt idx="37564">
                  <c:v>3.5309770000000002E-6</c:v>
                </c:pt>
                <c:pt idx="37565">
                  <c:v>3.5172399999999998E-6</c:v>
                </c:pt>
                <c:pt idx="37566">
                  <c:v>3.4905190000000002E-6</c:v>
                </c:pt>
                <c:pt idx="37567">
                  <c:v>3.4945460000000002E-6</c:v>
                </c:pt>
                <c:pt idx="37568">
                  <c:v>3.517669E-6</c:v>
                </c:pt>
                <c:pt idx="37569">
                  <c:v>3.5089929999999998E-6</c:v>
                </c:pt>
                <c:pt idx="37570">
                  <c:v>3.5344980000000002E-6</c:v>
                </c:pt>
                <c:pt idx="37571">
                  <c:v>3.517499E-6</c:v>
                </c:pt>
                <c:pt idx="37572">
                  <c:v>3.4819390000000001E-6</c:v>
                </c:pt>
                <c:pt idx="37573">
                  <c:v>3.5059089999999998E-6</c:v>
                </c:pt>
                <c:pt idx="37574">
                  <c:v>3.4935850000000001E-6</c:v>
                </c:pt>
                <c:pt idx="37575">
                  <c:v>3.5163449999999999E-6</c:v>
                </c:pt>
                <c:pt idx="37576">
                  <c:v>3.4941039999999998E-6</c:v>
                </c:pt>
                <c:pt idx="37577">
                  <c:v>3.4581739999999999E-6</c:v>
                </c:pt>
                <c:pt idx="37578">
                  <c:v>3.4574359999999999E-6</c:v>
                </c:pt>
                <c:pt idx="37579">
                  <c:v>3.4950079999999998E-6</c:v>
                </c:pt>
                <c:pt idx="37580">
                  <c:v>3.4698869999999999E-6</c:v>
                </c:pt>
                <c:pt idx="37581">
                  <c:v>3.4760010000000001E-6</c:v>
                </c:pt>
                <c:pt idx="37582">
                  <c:v>3.474488E-6</c:v>
                </c:pt>
                <c:pt idx="37583">
                  <c:v>3.492263E-6</c:v>
                </c:pt>
                <c:pt idx="37584">
                  <c:v>3.4732169999999999E-6</c:v>
                </c:pt>
                <c:pt idx="37585">
                  <c:v>3.4979209999999999E-6</c:v>
                </c:pt>
                <c:pt idx="37586">
                  <c:v>3.4622800000000002E-6</c:v>
                </c:pt>
                <c:pt idx="37587">
                  <c:v>3.447521E-6</c:v>
                </c:pt>
                <c:pt idx="37588">
                  <c:v>3.44311E-6</c:v>
                </c:pt>
                <c:pt idx="37589">
                  <c:v>3.4631829999999999E-6</c:v>
                </c:pt>
                <c:pt idx="37590">
                  <c:v>3.4569080000000001E-6</c:v>
                </c:pt>
                <c:pt idx="37591">
                  <c:v>3.4122889999999998E-6</c:v>
                </c:pt>
                <c:pt idx="37592">
                  <c:v>3.4476179999999999E-6</c:v>
                </c:pt>
                <c:pt idx="37593">
                  <c:v>3.4522729999999999E-6</c:v>
                </c:pt>
                <c:pt idx="37594">
                  <c:v>3.4195390000000001E-6</c:v>
                </c:pt>
                <c:pt idx="37595">
                  <c:v>3.447537E-6</c:v>
                </c:pt>
                <c:pt idx="37596">
                  <c:v>3.434343E-6</c:v>
                </c:pt>
                <c:pt idx="37597">
                  <c:v>3.44187E-6</c:v>
                </c:pt>
                <c:pt idx="37598">
                  <c:v>3.4266719999999998E-6</c:v>
                </c:pt>
                <c:pt idx="37599">
                  <c:v>3.4761559999999999E-6</c:v>
                </c:pt>
                <c:pt idx="37600">
                  <c:v>3.449379E-6</c:v>
                </c:pt>
                <c:pt idx="37601">
                  <c:v>3.4332340000000001E-6</c:v>
                </c:pt>
                <c:pt idx="37602">
                  <c:v>3.407302E-6</c:v>
                </c:pt>
                <c:pt idx="37603">
                  <c:v>3.4566699999999999E-6</c:v>
                </c:pt>
                <c:pt idx="37604">
                  <c:v>3.4621709999999999E-6</c:v>
                </c:pt>
                <c:pt idx="37605">
                  <c:v>3.4435740000000001E-6</c:v>
                </c:pt>
                <c:pt idx="37606">
                  <c:v>3.4443530000000002E-6</c:v>
                </c:pt>
                <c:pt idx="37607">
                  <c:v>3.4270859999999998E-6</c:v>
                </c:pt>
                <c:pt idx="37608">
                  <c:v>3.4688990000000001E-6</c:v>
                </c:pt>
                <c:pt idx="37609">
                  <c:v>3.5017919999999999E-6</c:v>
                </c:pt>
                <c:pt idx="37610">
                  <c:v>3.4752880000000001E-6</c:v>
                </c:pt>
                <c:pt idx="37611">
                  <c:v>3.469132E-6</c:v>
                </c:pt>
                <c:pt idx="37612">
                  <c:v>3.442659E-6</c:v>
                </c:pt>
                <c:pt idx="37613">
                  <c:v>3.426662E-6</c:v>
                </c:pt>
                <c:pt idx="37614">
                  <c:v>3.439768E-6</c:v>
                </c:pt>
                <c:pt idx="37615">
                  <c:v>3.4736690000000001E-6</c:v>
                </c:pt>
                <c:pt idx="37616">
                  <c:v>3.4702100000000001E-6</c:v>
                </c:pt>
                <c:pt idx="37617">
                  <c:v>3.4501869999999999E-6</c:v>
                </c:pt>
                <c:pt idx="37618">
                  <c:v>3.4577879999999998E-6</c:v>
                </c:pt>
                <c:pt idx="37619">
                  <c:v>3.4637489999999998E-6</c:v>
                </c:pt>
                <c:pt idx="37620">
                  <c:v>3.4762490000000001E-6</c:v>
                </c:pt>
                <c:pt idx="37621">
                  <c:v>3.4525669999999999E-6</c:v>
                </c:pt>
                <c:pt idx="37622">
                  <c:v>3.433529E-6</c:v>
                </c:pt>
                <c:pt idx="37623">
                  <c:v>3.480277E-6</c:v>
                </c:pt>
                <c:pt idx="37624">
                  <c:v>3.4855950000000002E-6</c:v>
                </c:pt>
                <c:pt idx="37625">
                  <c:v>3.458532E-6</c:v>
                </c:pt>
                <c:pt idx="37626">
                  <c:v>3.4884899999999999E-6</c:v>
                </c:pt>
                <c:pt idx="37627">
                  <c:v>3.464958E-6</c:v>
                </c:pt>
                <c:pt idx="37628">
                  <c:v>3.4479410000000001E-6</c:v>
                </c:pt>
                <c:pt idx="37629">
                  <c:v>3.4248760000000002E-6</c:v>
                </c:pt>
                <c:pt idx="37630">
                  <c:v>3.444692E-6</c:v>
                </c:pt>
                <c:pt idx="37631">
                  <c:v>3.4168620000000001E-6</c:v>
                </c:pt>
                <c:pt idx="37632">
                  <c:v>3.4435250000000002E-6</c:v>
                </c:pt>
                <c:pt idx="37633">
                  <c:v>3.43119E-6</c:v>
                </c:pt>
                <c:pt idx="37634">
                  <c:v>3.4188530000000002E-6</c:v>
                </c:pt>
                <c:pt idx="37635">
                  <c:v>3.42522E-6</c:v>
                </c:pt>
                <c:pt idx="37636">
                  <c:v>3.4161230000000002E-6</c:v>
                </c:pt>
                <c:pt idx="37637">
                  <c:v>3.4412409999999998E-6</c:v>
                </c:pt>
                <c:pt idx="37638">
                  <c:v>3.415549E-6</c:v>
                </c:pt>
                <c:pt idx="37639">
                  <c:v>3.3799480000000001E-6</c:v>
                </c:pt>
                <c:pt idx="37640">
                  <c:v>3.4115249999999999E-6</c:v>
                </c:pt>
                <c:pt idx="37641">
                  <c:v>3.3850319999999998E-6</c:v>
                </c:pt>
                <c:pt idx="37642">
                  <c:v>3.3846090000000002E-6</c:v>
                </c:pt>
                <c:pt idx="37643">
                  <c:v>3.3634689999999998E-6</c:v>
                </c:pt>
                <c:pt idx="37644">
                  <c:v>3.376632E-6</c:v>
                </c:pt>
                <c:pt idx="37645">
                  <c:v>3.3806930000000001E-6</c:v>
                </c:pt>
                <c:pt idx="37646">
                  <c:v>3.4019259999999999E-6</c:v>
                </c:pt>
                <c:pt idx="37647">
                  <c:v>3.3972159999999999E-6</c:v>
                </c:pt>
                <c:pt idx="37648">
                  <c:v>3.374636E-6</c:v>
                </c:pt>
                <c:pt idx="37649">
                  <c:v>3.3753819999999998E-6</c:v>
                </c:pt>
                <c:pt idx="37650">
                  <c:v>3.3564070000000002E-6</c:v>
                </c:pt>
                <c:pt idx="37651">
                  <c:v>3.4064760000000001E-6</c:v>
                </c:pt>
                <c:pt idx="37652">
                  <c:v>3.398296E-6</c:v>
                </c:pt>
                <c:pt idx="37653">
                  <c:v>3.3975960000000002E-6</c:v>
                </c:pt>
                <c:pt idx="37654">
                  <c:v>3.4334009999999998E-6</c:v>
                </c:pt>
                <c:pt idx="37655">
                  <c:v>3.4221170000000001E-6</c:v>
                </c:pt>
                <c:pt idx="37656">
                  <c:v>3.4665589999999999E-6</c:v>
                </c:pt>
                <c:pt idx="37657">
                  <c:v>3.4367859999999999E-6</c:v>
                </c:pt>
                <c:pt idx="37658">
                  <c:v>3.4173680000000001E-6</c:v>
                </c:pt>
                <c:pt idx="37659">
                  <c:v>3.407638E-6</c:v>
                </c:pt>
                <c:pt idx="37660">
                  <c:v>3.412994E-6</c:v>
                </c:pt>
                <c:pt idx="37661">
                  <c:v>3.3917719999999999E-6</c:v>
                </c:pt>
                <c:pt idx="37662">
                  <c:v>3.4065820000000001E-6</c:v>
                </c:pt>
                <c:pt idx="37663">
                  <c:v>3.3921960000000002E-6</c:v>
                </c:pt>
                <c:pt idx="37664">
                  <c:v>3.3646130000000001E-6</c:v>
                </c:pt>
                <c:pt idx="37665">
                  <c:v>3.3861359999999998E-6</c:v>
                </c:pt>
                <c:pt idx="37666">
                  <c:v>3.3949010000000001E-6</c:v>
                </c:pt>
                <c:pt idx="37667">
                  <c:v>3.405805E-6</c:v>
                </c:pt>
                <c:pt idx="37668">
                  <c:v>3.4030490000000002E-6</c:v>
                </c:pt>
                <c:pt idx="37669">
                  <c:v>3.4045390000000002E-6</c:v>
                </c:pt>
                <c:pt idx="37670">
                  <c:v>3.4174979999999998E-6</c:v>
                </c:pt>
                <c:pt idx="37671">
                  <c:v>3.4292199999999998E-6</c:v>
                </c:pt>
                <c:pt idx="37672">
                  <c:v>3.4251800000000001E-6</c:v>
                </c:pt>
                <c:pt idx="37673">
                  <c:v>3.4365660000000002E-6</c:v>
                </c:pt>
                <c:pt idx="37674">
                  <c:v>3.438439E-6</c:v>
                </c:pt>
                <c:pt idx="37675">
                  <c:v>3.4239229999999999E-6</c:v>
                </c:pt>
                <c:pt idx="37676">
                  <c:v>3.3985480000000002E-6</c:v>
                </c:pt>
                <c:pt idx="37677">
                  <c:v>3.388237E-6</c:v>
                </c:pt>
                <c:pt idx="37678">
                  <c:v>3.3785430000000001E-6</c:v>
                </c:pt>
                <c:pt idx="37679">
                  <c:v>3.3837089999999999E-6</c:v>
                </c:pt>
                <c:pt idx="37680">
                  <c:v>3.3991729999999999E-6</c:v>
                </c:pt>
                <c:pt idx="37681">
                  <c:v>3.3940999999999998E-6</c:v>
                </c:pt>
                <c:pt idx="37682">
                  <c:v>3.4327210000000001E-6</c:v>
                </c:pt>
                <c:pt idx="37683">
                  <c:v>3.4044369999999999E-6</c:v>
                </c:pt>
                <c:pt idx="37684">
                  <c:v>3.3934270000000001E-6</c:v>
                </c:pt>
                <c:pt idx="37685">
                  <c:v>3.4262450000000001E-6</c:v>
                </c:pt>
                <c:pt idx="37686">
                  <c:v>3.3891080000000001E-6</c:v>
                </c:pt>
                <c:pt idx="37687">
                  <c:v>3.4297369999999999E-6</c:v>
                </c:pt>
                <c:pt idx="37688">
                  <c:v>3.4336520000000002E-6</c:v>
                </c:pt>
                <c:pt idx="37689">
                  <c:v>3.4348609999999999E-6</c:v>
                </c:pt>
                <c:pt idx="37690">
                  <c:v>3.4273019999999998E-6</c:v>
                </c:pt>
                <c:pt idx="37691">
                  <c:v>3.4520990000000001E-6</c:v>
                </c:pt>
                <c:pt idx="37692">
                  <c:v>3.4252810000000002E-6</c:v>
                </c:pt>
                <c:pt idx="37693">
                  <c:v>3.437006E-6</c:v>
                </c:pt>
                <c:pt idx="37694">
                  <c:v>3.4079360000000002E-6</c:v>
                </c:pt>
                <c:pt idx="37695">
                  <c:v>3.3794600000000002E-6</c:v>
                </c:pt>
                <c:pt idx="37696">
                  <c:v>3.366736E-6</c:v>
                </c:pt>
                <c:pt idx="37697">
                  <c:v>3.4129759999999999E-6</c:v>
                </c:pt>
                <c:pt idx="37698">
                  <c:v>3.3907750000000002E-6</c:v>
                </c:pt>
                <c:pt idx="37699">
                  <c:v>3.3916759999999998E-6</c:v>
                </c:pt>
                <c:pt idx="37700">
                  <c:v>3.3715170000000001E-6</c:v>
                </c:pt>
                <c:pt idx="37701">
                  <c:v>3.405681E-6</c:v>
                </c:pt>
                <c:pt idx="37702">
                  <c:v>3.396284E-6</c:v>
                </c:pt>
                <c:pt idx="37703">
                  <c:v>3.3768610000000002E-6</c:v>
                </c:pt>
                <c:pt idx="37704">
                  <c:v>3.344387E-6</c:v>
                </c:pt>
                <c:pt idx="37705">
                  <c:v>3.3786740000000001E-6</c:v>
                </c:pt>
                <c:pt idx="37706">
                  <c:v>3.360522E-6</c:v>
                </c:pt>
                <c:pt idx="37707">
                  <c:v>3.3816890000000001E-6</c:v>
                </c:pt>
                <c:pt idx="37708">
                  <c:v>3.378796E-6</c:v>
                </c:pt>
                <c:pt idx="37709">
                  <c:v>3.3998419999999999E-6</c:v>
                </c:pt>
                <c:pt idx="37710">
                  <c:v>3.388828E-6</c:v>
                </c:pt>
                <c:pt idx="37711">
                  <c:v>3.388053E-6</c:v>
                </c:pt>
                <c:pt idx="37712">
                  <c:v>3.3737329999999998E-6</c:v>
                </c:pt>
                <c:pt idx="37713">
                  <c:v>3.378865E-6</c:v>
                </c:pt>
                <c:pt idx="37714">
                  <c:v>3.3718780000000001E-6</c:v>
                </c:pt>
                <c:pt idx="37715">
                  <c:v>3.3992079999999998E-6</c:v>
                </c:pt>
                <c:pt idx="37716">
                  <c:v>3.3926200000000001E-6</c:v>
                </c:pt>
                <c:pt idx="37717">
                  <c:v>3.386406E-6</c:v>
                </c:pt>
                <c:pt idx="37718">
                  <c:v>9.7886919999999998E-6</c:v>
                </c:pt>
                <c:pt idx="37719">
                  <c:v>1.300612E-5</c:v>
                </c:pt>
                <c:pt idx="37720">
                  <c:v>1.325968E-5</c:v>
                </c:pt>
                <c:pt idx="37721">
                  <c:v>1.181179E-5</c:v>
                </c:pt>
                <c:pt idx="37722">
                  <c:v>9.7961689999999997E-6</c:v>
                </c:pt>
                <c:pt idx="37723">
                  <c:v>8.2040109999999998E-6</c:v>
                </c:pt>
                <c:pt idx="37724">
                  <c:v>7.1032019999999997E-6</c:v>
                </c:pt>
                <c:pt idx="37725">
                  <c:v>6.4649139999999997E-6</c:v>
                </c:pt>
                <c:pt idx="37726">
                  <c:v>5.976336E-6</c:v>
                </c:pt>
                <c:pt idx="37727">
                  <c:v>5.5191420000000001E-6</c:v>
                </c:pt>
                <c:pt idx="37728">
                  <c:v>5.0469010000000001E-6</c:v>
                </c:pt>
                <c:pt idx="37729">
                  <c:v>4.6956210000000004E-6</c:v>
                </c:pt>
                <c:pt idx="37730">
                  <c:v>4.4844620000000002E-6</c:v>
                </c:pt>
                <c:pt idx="37731">
                  <c:v>4.3564740000000003E-6</c:v>
                </c:pt>
                <c:pt idx="37732">
                  <c:v>4.2237800000000004E-6</c:v>
                </c:pt>
                <c:pt idx="37733">
                  <c:v>4.0906420000000002E-6</c:v>
                </c:pt>
                <c:pt idx="37734">
                  <c:v>3.9301970000000002E-6</c:v>
                </c:pt>
                <c:pt idx="37735">
                  <c:v>3.8476829999999998E-6</c:v>
                </c:pt>
                <c:pt idx="37736">
                  <c:v>3.8117050000000002E-6</c:v>
                </c:pt>
                <c:pt idx="37737">
                  <c:v>3.7923320000000001E-6</c:v>
                </c:pt>
                <c:pt idx="37738">
                  <c:v>3.7558020000000002E-6</c:v>
                </c:pt>
                <c:pt idx="37739">
                  <c:v>3.7713339999999999E-6</c:v>
                </c:pt>
                <c:pt idx="37740">
                  <c:v>3.7318999999999998E-6</c:v>
                </c:pt>
                <c:pt idx="37741">
                  <c:v>3.6886250000000002E-6</c:v>
                </c:pt>
                <c:pt idx="37742">
                  <c:v>3.660074E-6</c:v>
                </c:pt>
                <c:pt idx="37743">
                  <c:v>3.6558129999999999E-6</c:v>
                </c:pt>
                <c:pt idx="37744">
                  <c:v>3.6378510000000001E-6</c:v>
                </c:pt>
                <c:pt idx="37745">
                  <c:v>3.6573370000000001E-6</c:v>
                </c:pt>
                <c:pt idx="37746">
                  <c:v>3.6461280000000001E-6</c:v>
                </c:pt>
                <c:pt idx="37747">
                  <c:v>3.6168069999999998E-6</c:v>
                </c:pt>
                <c:pt idx="37748">
                  <c:v>3.570449E-6</c:v>
                </c:pt>
                <c:pt idx="37749">
                  <c:v>3.5933209999999999E-6</c:v>
                </c:pt>
                <c:pt idx="37750">
                  <c:v>3.5993579999999999E-6</c:v>
                </c:pt>
                <c:pt idx="37751">
                  <c:v>3.6194680000000002E-6</c:v>
                </c:pt>
                <c:pt idx="37752">
                  <c:v>3.567356E-6</c:v>
                </c:pt>
                <c:pt idx="37753">
                  <c:v>3.5745560000000001E-6</c:v>
                </c:pt>
                <c:pt idx="37754">
                  <c:v>3.5442680000000001E-6</c:v>
                </c:pt>
                <c:pt idx="37755">
                  <c:v>3.5231319999999998E-6</c:v>
                </c:pt>
                <c:pt idx="37756">
                  <c:v>3.5249980000000001E-6</c:v>
                </c:pt>
                <c:pt idx="37757">
                  <c:v>3.5118180000000001E-6</c:v>
                </c:pt>
                <c:pt idx="37758">
                  <c:v>3.551446E-6</c:v>
                </c:pt>
                <c:pt idx="37759">
                  <c:v>3.5283880000000001E-6</c:v>
                </c:pt>
                <c:pt idx="37760">
                  <c:v>3.5508189999999998E-6</c:v>
                </c:pt>
                <c:pt idx="37761">
                  <c:v>3.5383559999999999E-6</c:v>
                </c:pt>
                <c:pt idx="37762">
                  <c:v>3.5344180000000001E-6</c:v>
                </c:pt>
                <c:pt idx="37763">
                  <c:v>3.539043E-6</c:v>
                </c:pt>
                <c:pt idx="37764">
                  <c:v>3.5606050000000002E-6</c:v>
                </c:pt>
                <c:pt idx="37765">
                  <c:v>3.565261E-6</c:v>
                </c:pt>
                <c:pt idx="37766">
                  <c:v>3.5844980000000001E-6</c:v>
                </c:pt>
                <c:pt idx="37767">
                  <c:v>3.571636E-6</c:v>
                </c:pt>
                <c:pt idx="37768">
                  <c:v>3.5861209999999998E-6</c:v>
                </c:pt>
                <c:pt idx="37769">
                  <c:v>3.547502E-6</c:v>
                </c:pt>
                <c:pt idx="37770">
                  <c:v>3.5709239999999998E-6</c:v>
                </c:pt>
                <c:pt idx="37771">
                  <c:v>3.546246E-6</c:v>
                </c:pt>
                <c:pt idx="37772">
                  <c:v>3.5276610000000001E-6</c:v>
                </c:pt>
                <c:pt idx="37773">
                  <c:v>3.509898E-6</c:v>
                </c:pt>
                <c:pt idx="37774">
                  <c:v>3.5181159999999998E-6</c:v>
                </c:pt>
                <c:pt idx="37775">
                  <c:v>3.4805949999999998E-6</c:v>
                </c:pt>
                <c:pt idx="37776">
                  <c:v>3.5083450000000001E-6</c:v>
                </c:pt>
                <c:pt idx="37777">
                  <c:v>3.4882680000000001E-6</c:v>
                </c:pt>
                <c:pt idx="37778">
                  <c:v>3.5000599999999999E-6</c:v>
                </c:pt>
                <c:pt idx="37779">
                  <c:v>3.4718259999999998E-6</c:v>
                </c:pt>
                <c:pt idx="37780">
                  <c:v>3.4961669999999998E-6</c:v>
                </c:pt>
                <c:pt idx="37781">
                  <c:v>3.4775120000000001E-6</c:v>
                </c:pt>
                <c:pt idx="37782">
                  <c:v>3.4874159999999999E-6</c:v>
                </c:pt>
                <c:pt idx="37783">
                  <c:v>3.4688760000000001E-6</c:v>
                </c:pt>
                <c:pt idx="37784">
                  <c:v>3.4698409999999999E-6</c:v>
                </c:pt>
                <c:pt idx="37785">
                  <c:v>3.4495850000000002E-6</c:v>
                </c:pt>
                <c:pt idx="37786">
                  <c:v>3.4661620000000002E-6</c:v>
                </c:pt>
                <c:pt idx="37787">
                  <c:v>3.4239189999999998E-6</c:v>
                </c:pt>
                <c:pt idx="37788">
                  <c:v>3.4259410000000002E-6</c:v>
                </c:pt>
                <c:pt idx="37789">
                  <c:v>3.4261129999999998E-6</c:v>
                </c:pt>
                <c:pt idx="37790">
                  <c:v>3.4455400000000001E-6</c:v>
                </c:pt>
                <c:pt idx="37791">
                  <c:v>3.4472990000000002E-6</c:v>
                </c:pt>
                <c:pt idx="37792">
                  <c:v>3.4505240000000001E-6</c:v>
                </c:pt>
                <c:pt idx="37793">
                  <c:v>3.4237119999999998E-6</c:v>
                </c:pt>
                <c:pt idx="37794">
                  <c:v>3.4447740000000002E-6</c:v>
                </c:pt>
                <c:pt idx="37795">
                  <c:v>3.4040989999999999E-6</c:v>
                </c:pt>
                <c:pt idx="37796">
                  <c:v>3.391942E-6</c:v>
                </c:pt>
                <c:pt idx="37797">
                  <c:v>3.392358E-6</c:v>
                </c:pt>
                <c:pt idx="37798">
                  <c:v>3.4034790000000002E-6</c:v>
                </c:pt>
                <c:pt idx="37799">
                  <c:v>3.3852799999999999E-6</c:v>
                </c:pt>
                <c:pt idx="37800">
                  <c:v>3.3726979999999999E-6</c:v>
                </c:pt>
                <c:pt idx="37801">
                  <c:v>3.4017840000000002E-6</c:v>
                </c:pt>
                <c:pt idx="37802">
                  <c:v>3.3836559999999999E-6</c:v>
                </c:pt>
                <c:pt idx="37803">
                  <c:v>3.3655199999999999E-6</c:v>
                </c:pt>
                <c:pt idx="37804">
                  <c:v>3.3509290000000001E-6</c:v>
                </c:pt>
                <c:pt idx="37805">
                  <c:v>3.386602E-6</c:v>
                </c:pt>
                <c:pt idx="37806">
                  <c:v>3.3944160000000001E-6</c:v>
                </c:pt>
                <c:pt idx="37807">
                  <c:v>3.4234440000000001E-6</c:v>
                </c:pt>
                <c:pt idx="37808">
                  <c:v>3.3790909999999999E-6</c:v>
                </c:pt>
                <c:pt idx="37809">
                  <c:v>3.3532660000000001E-6</c:v>
                </c:pt>
                <c:pt idx="37810">
                  <c:v>3.381496E-6</c:v>
                </c:pt>
                <c:pt idx="37811">
                  <c:v>3.389295E-6</c:v>
                </c:pt>
                <c:pt idx="37812">
                  <c:v>3.3883939999999999E-6</c:v>
                </c:pt>
                <c:pt idx="37813">
                  <c:v>3.4241010000000002E-6</c:v>
                </c:pt>
                <c:pt idx="37814">
                  <c:v>3.4143920000000001E-6</c:v>
                </c:pt>
                <c:pt idx="37815">
                  <c:v>3.4159530000000002E-6</c:v>
                </c:pt>
                <c:pt idx="37816">
                  <c:v>3.4189520000000002E-6</c:v>
                </c:pt>
                <c:pt idx="37817">
                  <c:v>3.3899380000000001E-6</c:v>
                </c:pt>
                <c:pt idx="37818">
                  <c:v>3.3736580000000001E-6</c:v>
                </c:pt>
                <c:pt idx="37819">
                  <c:v>3.3849360000000001E-6</c:v>
                </c:pt>
                <c:pt idx="37820">
                  <c:v>3.3945190000000002E-6</c:v>
                </c:pt>
                <c:pt idx="37821">
                  <c:v>3.436643E-6</c:v>
                </c:pt>
                <c:pt idx="37822">
                  <c:v>3.3892460000000001E-6</c:v>
                </c:pt>
                <c:pt idx="37823">
                  <c:v>3.4187169999999998E-6</c:v>
                </c:pt>
                <c:pt idx="37824">
                  <c:v>3.3835950000000002E-6</c:v>
                </c:pt>
                <c:pt idx="37825">
                  <c:v>3.391868E-6</c:v>
                </c:pt>
                <c:pt idx="37826">
                  <c:v>3.3834469999999999E-6</c:v>
                </c:pt>
                <c:pt idx="37827">
                  <c:v>3.4012409999999998E-6</c:v>
                </c:pt>
                <c:pt idx="37828">
                  <c:v>3.3903209999999999E-6</c:v>
                </c:pt>
                <c:pt idx="37829">
                  <c:v>3.4199979999999998E-6</c:v>
                </c:pt>
                <c:pt idx="37830">
                  <c:v>3.41034E-6</c:v>
                </c:pt>
                <c:pt idx="37831">
                  <c:v>3.4077960000000001E-6</c:v>
                </c:pt>
                <c:pt idx="37832">
                  <c:v>3.39354E-6</c:v>
                </c:pt>
                <c:pt idx="37833">
                  <c:v>3.380061E-6</c:v>
                </c:pt>
                <c:pt idx="37834">
                  <c:v>3.3748030000000002E-6</c:v>
                </c:pt>
                <c:pt idx="37835">
                  <c:v>3.390392E-6</c:v>
                </c:pt>
                <c:pt idx="37836">
                  <c:v>3.391399E-6</c:v>
                </c:pt>
                <c:pt idx="37837">
                  <c:v>3.4114020000000001E-6</c:v>
                </c:pt>
                <c:pt idx="37838">
                  <c:v>3.3716410000000001E-6</c:v>
                </c:pt>
                <c:pt idx="37839">
                  <c:v>3.3577690000000001E-6</c:v>
                </c:pt>
                <c:pt idx="37840">
                  <c:v>3.3491549999999999E-6</c:v>
                </c:pt>
                <c:pt idx="37841">
                  <c:v>3.3487140000000002E-6</c:v>
                </c:pt>
                <c:pt idx="37842">
                  <c:v>3.3713140000000002E-6</c:v>
                </c:pt>
                <c:pt idx="37843">
                  <c:v>3.3858470000000001E-6</c:v>
                </c:pt>
                <c:pt idx="37844">
                  <c:v>3.361417E-6</c:v>
                </c:pt>
                <c:pt idx="37845">
                  <c:v>3.3484870000000001E-6</c:v>
                </c:pt>
                <c:pt idx="37846">
                  <c:v>3.3535519999999999E-6</c:v>
                </c:pt>
                <c:pt idx="37847">
                  <c:v>3.3333029999999998E-6</c:v>
                </c:pt>
                <c:pt idx="37848">
                  <c:v>3.3276870000000002E-6</c:v>
                </c:pt>
                <c:pt idx="37849">
                  <c:v>3.3714399999999999E-6</c:v>
                </c:pt>
                <c:pt idx="37850">
                  <c:v>3.358395E-6</c:v>
                </c:pt>
                <c:pt idx="37851">
                  <c:v>3.3733750000000001E-6</c:v>
                </c:pt>
                <c:pt idx="37852">
                  <c:v>3.3747870000000001E-6</c:v>
                </c:pt>
                <c:pt idx="37853">
                  <c:v>3.3667279999999998E-6</c:v>
                </c:pt>
                <c:pt idx="37854">
                  <c:v>3.3652730000000001E-6</c:v>
                </c:pt>
                <c:pt idx="37855">
                  <c:v>3.3732690000000002E-6</c:v>
                </c:pt>
                <c:pt idx="37856">
                  <c:v>3.387241E-6</c:v>
                </c:pt>
                <c:pt idx="37857">
                  <c:v>3.382009E-6</c:v>
                </c:pt>
                <c:pt idx="37858">
                  <c:v>3.3448510000000001E-6</c:v>
                </c:pt>
                <c:pt idx="37859">
                  <c:v>3.392358E-6</c:v>
                </c:pt>
                <c:pt idx="37860">
                  <c:v>3.3744120000000002E-6</c:v>
                </c:pt>
                <c:pt idx="37861">
                  <c:v>3.3751769999999999E-6</c:v>
                </c:pt>
                <c:pt idx="37862">
                  <c:v>3.3772570000000001E-6</c:v>
                </c:pt>
                <c:pt idx="37863">
                  <c:v>3.3952000000000001E-6</c:v>
                </c:pt>
                <c:pt idx="37864">
                  <c:v>3.399522E-6</c:v>
                </c:pt>
                <c:pt idx="37865">
                  <c:v>3.3925799999999998E-6</c:v>
                </c:pt>
                <c:pt idx="37866">
                  <c:v>3.4339669999999998E-6</c:v>
                </c:pt>
                <c:pt idx="37867">
                  <c:v>3.4199890000000002E-6</c:v>
                </c:pt>
                <c:pt idx="37868">
                  <c:v>3.3988380000000002E-6</c:v>
                </c:pt>
                <c:pt idx="37869">
                  <c:v>3.4123989999999999E-6</c:v>
                </c:pt>
                <c:pt idx="37870">
                  <c:v>3.3814380000000001E-6</c:v>
                </c:pt>
                <c:pt idx="37871">
                  <c:v>3.3886320000000001E-6</c:v>
                </c:pt>
                <c:pt idx="37872">
                  <c:v>3.369107E-6</c:v>
                </c:pt>
                <c:pt idx="37873">
                  <c:v>3.331998E-6</c:v>
                </c:pt>
                <c:pt idx="37874">
                  <c:v>3.3579110000000002E-6</c:v>
                </c:pt>
                <c:pt idx="37875">
                  <c:v>3.3288440000000002E-6</c:v>
                </c:pt>
                <c:pt idx="37876">
                  <c:v>3.3196820000000001E-6</c:v>
                </c:pt>
                <c:pt idx="37877">
                  <c:v>3.3404569999999999E-6</c:v>
                </c:pt>
                <c:pt idx="37878">
                  <c:v>3.3304010000000002E-6</c:v>
                </c:pt>
                <c:pt idx="37879">
                  <c:v>3.353418E-6</c:v>
                </c:pt>
                <c:pt idx="37880">
                  <c:v>3.3499700000000001E-6</c:v>
                </c:pt>
                <c:pt idx="37881">
                  <c:v>3.3588899999999999E-6</c:v>
                </c:pt>
                <c:pt idx="37882">
                  <c:v>3.3564690000000002E-6</c:v>
                </c:pt>
                <c:pt idx="37883">
                  <c:v>3.3946040000000002E-6</c:v>
                </c:pt>
                <c:pt idx="37884">
                  <c:v>3.35977E-6</c:v>
                </c:pt>
                <c:pt idx="37885">
                  <c:v>3.3965340000000001E-6</c:v>
                </c:pt>
                <c:pt idx="37886">
                  <c:v>3.4040969999999999E-6</c:v>
                </c:pt>
                <c:pt idx="37887">
                  <c:v>3.357829E-6</c:v>
                </c:pt>
                <c:pt idx="37888">
                  <c:v>3.3546259999999999E-6</c:v>
                </c:pt>
                <c:pt idx="37889">
                  <c:v>3.3371979999999999E-6</c:v>
                </c:pt>
                <c:pt idx="37890">
                  <c:v>3.3644049999999999E-6</c:v>
                </c:pt>
                <c:pt idx="37891">
                  <c:v>3.3494929999999999E-6</c:v>
                </c:pt>
                <c:pt idx="37892">
                  <c:v>3.343032E-6</c:v>
                </c:pt>
                <c:pt idx="37893">
                  <c:v>3.3183160000000001E-6</c:v>
                </c:pt>
                <c:pt idx="37894">
                  <c:v>3.3132010000000001E-6</c:v>
                </c:pt>
                <c:pt idx="37895">
                  <c:v>3.316419E-6</c:v>
                </c:pt>
                <c:pt idx="37896">
                  <c:v>3.3163389999999999E-6</c:v>
                </c:pt>
                <c:pt idx="37897">
                  <c:v>3.32606E-6</c:v>
                </c:pt>
                <c:pt idx="37898">
                  <c:v>3.3655479999999998E-6</c:v>
                </c:pt>
                <c:pt idx="37899">
                  <c:v>3.3176070000000002E-6</c:v>
                </c:pt>
                <c:pt idx="37900">
                  <c:v>3.3075909999999999E-6</c:v>
                </c:pt>
                <c:pt idx="37901">
                  <c:v>3.2927689999999998E-6</c:v>
                </c:pt>
                <c:pt idx="37902">
                  <c:v>3.30248E-6</c:v>
                </c:pt>
                <c:pt idx="37903">
                  <c:v>3.2693880000000001E-6</c:v>
                </c:pt>
                <c:pt idx="37904">
                  <c:v>3.30188E-6</c:v>
                </c:pt>
                <c:pt idx="37905">
                  <c:v>3.2898549999999999E-6</c:v>
                </c:pt>
                <c:pt idx="37906">
                  <c:v>3.3070720000000001E-6</c:v>
                </c:pt>
                <c:pt idx="37907">
                  <c:v>3.315865E-6</c:v>
                </c:pt>
                <c:pt idx="37908">
                  <c:v>3.326729E-6</c:v>
                </c:pt>
                <c:pt idx="37909">
                  <c:v>3.3143779999999998E-6</c:v>
                </c:pt>
                <c:pt idx="37910">
                  <c:v>3.3051689999999999E-6</c:v>
                </c:pt>
                <c:pt idx="37911">
                  <c:v>3.3104169999999999E-6</c:v>
                </c:pt>
                <c:pt idx="37912">
                  <c:v>3.32425E-6</c:v>
                </c:pt>
                <c:pt idx="37913">
                  <c:v>3.355665E-6</c:v>
                </c:pt>
                <c:pt idx="37914">
                  <c:v>3.3110210000000001E-6</c:v>
                </c:pt>
                <c:pt idx="37915">
                  <c:v>3.3146890000000001E-6</c:v>
                </c:pt>
                <c:pt idx="37916">
                  <c:v>3.3081359999999999E-6</c:v>
                </c:pt>
                <c:pt idx="37917">
                  <c:v>3.3196829999999999E-6</c:v>
                </c:pt>
                <c:pt idx="37918">
                  <c:v>3.3036220000000002E-6</c:v>
                </c:pt>
                <c:pt idx="37919">
                  <c:v>3.3318029999999999E-6</c:v>
                </c:pt>
                <c:pt idx="37920">
                  <c:v>3.3261530000000002E-6</c:v>
                </c:pt>
                <c:pt idx="37921">
                  <c:v>3.3198800000000001E-6</c:v>
                </c:pt>
                <c:pt idx="37922">
                  <c:v>3.3331720000000002E-6</c:v>
                </c:pt>
                <c:pt idx="37923">
                  <c:v>3.3043159999999999E-6</c:v>
                </c:pt>
                <c:pt idx="37924">
                  <c:v>3.3226889999999999E-6</c:v>
                </c:pt>
                <c:pt idx="37925">
                  <c:v>3.3252960000000001E-6</c:v>
                </c:pt>
                <c:pt idx="37926">
                  <c:v>3.3196809999999999E-6</c:v>
                </c:pt>
                <c:pt idx="37927">
                  <c:v>3.3183629999999999E-6</c:v>
                </c:pt>
                <c:pt idx="37928">
                  <c:v>3.3322980000000002E-6</c:v>
                </c:pt>
                <c:pt idx="37929">
                  <c:v>3.3284970000000001E-6</c:v>
                </c:pt>
                <c:pt idx="37930">
                  <c:v>3.2870219999999998E-6</c:v>
                </c:pt>
                <c:pt idx="37931">
                  <c:v>3.3163439999999999E-6</c:v>
                </c:pt>
                <c:pt idx="37932">
                  <c:v>3.3110589999999999E-6</c:v>
                </c:pt>
                <c:pt idx="37933">
                  <c:v>3.2836140000000002E-6</c:v>
                </c:pt>
                <c:pt idx="37934">
                  <c:v>3.3194820000000001E-6</c:v>
                </c:pt>
                <c:pt idx="37935">
                  <c:v>3.3250989999999999E-6</c:v>
                </c:pt>
                <c:pt idx="37936">
                  <c:v>3.3759979999999999E-6</c:v>
                </c:pt>
                <c:pt idx="37937">
                  <c:v>3.335296E-6</c:v>
                </c:pt>
                <c:pt idx="37938">
                  <c:v>3.33645E-6</c:v>
                </c:pt>
                <c:pt idx="37939">
                  <c:v>3.305281E-6</c:v>
                </c:pt>
                <c:pt idx="37940">
                  <c:v>3.3052000000000001E-6</c:v>
                </c:pt>
                <c:pt idx="37941">
                  <c:v>3.289762E-6</c:v>
                </c:pt>
                <c:pt idx="37942">
                  <c:v>3.323383E-6</c:v>
                </c:pt>
                <c:pt idx="37943">
                  <c:v>3.266661E-6</c:v>
                </c:pt>
                <c:pt idx="37944">
                  <c:v>3.24898E-6</c:v>
                </c:pt>
                <c:pt idx="37945">
                  <c:v>3.2119469999999999E-6</c:v>
                </c:pt>
                <c:pt idx="37946">
                  <c:v>3.2232490000000002E-6</c:v>
                </c:pt>
                <c:pt idx="37947">
                  <c:v>3.2184200000000001E-6</c:v>
                </c:pt>
                <c:pt idx="37948">
                  <c:v>3.206687E-6</c:v>
                </c:pt>
                <c:pt idx="37949">
                  <c:v>3.2219579999999999E-6</c:v>
                </c:pt>
                <c:pt idx="37950">
                  <c:v>3.2127589999999999E-6</c:v>
                </c:pt>
                <c:pt idx="37951">
                  <c:v>3.236122E-6</c:v>
                </c:pt>
                <c:pt idx="37952">
                  <c:v>3.2183090000000002E-6</c:v>
                </c:pt>
                <c:pt idx="37953">
                  <c:v>3.2414430000000001E-6</c:v>
                </c:pt>
                <c:pt idx="37954">
                  <c:v>3.2262900000000001E-6</c:v>
                </c:pt>
                <c:pt idx="37955">
                  <c:v>3.2242080000000002E-6</c:v>
                </c:pt>
                <c:pt idx="37956">
                  <c:v>3.2400669999999998E-6</c:v>
                </c:pt>
                <c:pt idx="37957">
                  <c:v>3.263379E-6</c:v>
                </c:pt>
                <c:pt idx="37958">
                  <c:v>3.2570010000000001E-6</c:v>
                </c:pt>
                <c:pt idx="37959">
                  <c:v>3.2643919999999998E-6</c:v>
                </c:pt>
                <c:pt idx="37960">
                  <c:v>3.2387099999999999E-6</c:v>
                </c:pt>
                <c:pt idx="37961">
                  <c:v>3.2499579999999999E-6</c:v>
                </c:pt>
                <c:pt idx="37962">
                  <c:v>3.2363350000000002E-6</c:v>
                </c:pt>
                <c:pt idx="37963">
                  <c:v>3.2636060000000001E-6</c:v>
                </c:pt>
                <c:pt idx="37964">
                  <c:v>3.2541669999999998E-6</c:v>
                </c:pt>
                <c:pt idx="37965">
                  <c:v>3.281973E-6</c:v>
                </c:pt>
                <c:pt idx="37966">
                  <c:v>3.2786630000000001E-6</c:v>
                </c:pt>
                <c:pt idx="37967">
                  <c:v>3.2483509999999998E-6</c:v>
                </c:pt>
                <c:pt idx="37968">
                  <c:v>3.2380990000000001E-6</c:v>
                </c:pt>
                <c:pt idx="37969">
                  <c:v>3.24269E-6</c:v>
                </c:pt>
                <c:pt idx="37970">
                  <c:v>3.2533560000000001E-6</c:v>
                </c:pt>
                <c:pt idx="37971">
                  <c:v>3.287704E-6</c:v>
                </c:pt>
                <c:pt idx="37972">
                  <c:v>3.2939669999999999E-6</c:v>
                </c:pt>
                <c:pt idx="37973">
                  <c:v>3.3109949999999998E-6</c:v>
                </c:pt>
                <c:pt idx="37974">
                  <c:v>3.2968310000000001E-6</c:v>
                </c:pt>
                <c:pt idx="37975">
                  <c:v>3.3149889999999999E-6</c:v>
                </c:pt>
                <c:pt idx="37976">
                  <c:v>3.2727469999999998E-6</c:v>
                </c:pt>
                <c:pt idx="37977">
                  <c:v>3.2793090000000001E-6</c:v>
                </c:pt>
                <c:pt idx="37978">
                  <c:v>3.268227E-6</c:v>
                </c:pt>
                <c:pt idx="37979">
                  <c:v>3.283279E-6</c:v>
                </c:pt>
                <c:pt idx="37980">
                  <c:v>3.2673270000000002E-6</c:v>
                </c:pt>
                <c:pt idx="37981">
                  <c:v>3.2943139999999999E-6</c:v>
                </c:pt>
                <c:pt idx="37982">
                  <c:v>3.2854720000000002E-6</c:v>
                </c:pt>
                <c:pt idx="37983">
                  <c:v>3.3086590000000001E-6</c:v>
                </c:pt>
                <c:pt idx="37984">
                  <c:v>3.2834109999999999E-6</c:v>
                </c:pt>
                <c:pt idx="37985">
                  <c:v>3.273834E-6</c:v>
                </c:pt>
                <c:pt idx="37986">
                  <c:v>3.2379290000000001E-6</c:v>
                </c:pt>
                <c:pt idx="37987">
                  <c:v>3.2488440000000001E-6</c:v>
                </c:pt>
                <c:pt idx="37988">
                  <c:v>3.236198E-6</c:v>
                </c:pt>
                <c:pt idx="37989">
                  <c:v>3.22638E-6</c:v>
                </c:pt>
                <c:pt idx="37990">
                  <c:v>3.2228229999999999E-6</c:v>
                </c:pt>
                <c:pt idx="37991">
                  <c:v>3.253752E-6</c:v>
                </c:pt>
                <c:pt idx="37992">
                  <c:v>3.2454389999999999E-6</c:v>
                </c:pt>
                <c:pt idx="37993">
                  <c:v>3.2828550000000002E-6</c:v>
                </c:pt>
                <c:pt idx="37994">
                  <c:v>3.2478660000000002E-6</c:v>
                </c:pt>
                <c:pt idx="37995">
                  <c:v>3.242113E-6</c:v>
                </c:pt>
                <c:pt idx="37996">
                  <c:v>3.2261150000000001E-6</c:v>
                </c:pt>
                <c:pt idx="37997">
                  <c:v>3.2064459999999999E-6</c:v>
                </c:pt>
                <c:pt idx="37998">
                  <c:v>3.245291E-6</c:v>
                </c:pt>
                <c:pt idx="37999">
                  <c:v>3.2391009999999999E-6</c:v>
                </c:pt>
                <c:pt idx="38000">
                  <c:v>3.2653939999999999E-6</c:v>
                </c:pt>
                <c:pt idx="38001">
                  <c:v>3.2825450000000001E-6</c:v>
                </c:pt>
                <c:pt idx="38002">
                  <c:v>3.2736220000000001E-6</c:v>
                </c:pt>
                <c:pt idx="38003">
                  <c:v>3.2699179999999999E-6</c:v>
                </c:pt>
                <c:pt idx="38004">
                  <c:v>3.3088209999999999E-6</c:v>
                </c:pt>
                <c:pt idx="38005">
                  <c:v>3.2837079999999998E-6</c:v>
                </c:pt>
                <c:pt idx="38006">
                  <c:v>3.2548670000000001E-6</c:v>
                </c:pt>
                <c:pt idx="38007">
                  <c:v>3.2271579999999999E-6</c:v>
                </c:pt>
                <c:pt idx="38008">
                  <c:v>3.2728650000000001E-6</c:v>
                </c:pt>
                <c:pt idx="38009">
                  <c:v>3.2504409999999999E-6</c:v>
                </c:pt>
                <c:pt idx="38010">
                  <c:v>3.2430230000000001E-6</c:v>
                </c:pt>
                <c:pt idx="38011">
                  <c:v>3.2433590000000001E-6</c:v>
                </c:pt>
                <c:pt idx="38012">
                  <c:v>3.310272E-6</c:v>
                </c:pt>
                <c:pt idx="38013">
                  <c:v>3.3255990000000002E-6</c:v>
                </c:pt>
                <c:pt idx="38014">
                  <c:v>3.2915190000000001E-6</c:v>
                </c:pt>
                <c:pt idx="38015">
                  <c:v>3.317516E-6</c:v>
                </c:pt>
                <c:pt idx="38016">
                  <c:v>3.2959789999999999E-6</c:v>
                </c:pt>
                <c:pt idx="38017">
                  <c:v>3.3082069999999999E-6</c:v>
                </c:pt>
                <c:pt idx="38018">
                  <c:v>3.2878920000000001E-6</c:v>
                </c:pt>
                <c:pt idx="38019">
                  <c:v>3.3018739999999998E-6</c:v>
                </c:pt>
                <c:pt idx="38020">
                  <c:v>3.2932230000000001E-6</c:v>
                </c:pt>
                <c:pt idx="38021">
                  <c:v>3.3335759999999999E-6</c:v>
                </c:pt>
                <c:pt idx="38022">
                  <c:v>3.312643E-6</c:v>
                </c:pt>
                <c:pt idx="38023">
                  <c:v>3.3254169999999998E-6</c:v>
                </c:pt>
                <c:pt idx="38024">
                  <c:v>3.2849110000000002E-6</c:v>
                </c:pt>
                <c:pt idx="38025">
                  <c:v>3.273075E-6</c:v>
                </c:pt>
                <c:pt idx="38026">
                  <c:v>3.2592719999999999E-6</c:v>
                </c:pt>
                <c:pt idx="38027">
                  <c:v>3.2840159999999998E-6</c:v>
                </c:pt>
                <c:pt idx="38028">
                  <c:v>3.2689839999999999E-6</c:v>
                </c:pt>
                <c:pt idx="38029">
                  <c:v>3.272562E-6</c:v>
                </c:pt>
                <c:pt idx="38030">
                  <c:v>3.2676919999999999E-6</c:v>
                </c:pt>
                <c:pt idx="38031">
                  <c:v>3.2954019999999999E-6</c:v>
                </c:pt>
                <c:pt idx="38032">
                  <c:v>3.2821669999999998E-6</c:v>
                </c:pt>
                <c:pt idx="38033">
                  <c:v>3.2649310000000001E-6</c:v>
                </c:pt>
                <c:pt idx="38034">
                  <c:v>3.2836560000000001E-6</c:v>
                </c:pt>
                <c:pt idx="38035">
                  <c:v>3.2692270000000001E-6</c:v>
                </c:pt>
                <c:pt idx="38036">
                  <c:v>3.264807E-6</c:v>
                </c:pt>
                <c:pt idx="38037">
                  <c:v>3.285142E-6</c:v>
                </c:pt>
                <c:pt idx="38038">
                  <c:v>3.2903589999999998E-6</c:v>
                </c:pt>
                <c:pt idx="38039">
                  <c:v>3.338173E-6</c:v>
                </c:pt>
                <c:pt idx="38040">
                  <c:v>3.3130540000000001E-6</c:v>
                </c:pt>
                <c:pt idx="38041">
                  <c:v>3.2938250000000002E-6</c:v>
                </c:pt>
                <c:pt idx="38042">
                  <c:v>3.2998670000000001E-6</c:v>
                </c:pt>
                <c:pt idx="38043">
                  <c:v>3.2828979999999999E-6</c:v>
                </c:pt>
                <c:pt idx="38044">
                  <c:v>3.3211229999999998E-6</c:v>
                </c:pt>
                <c:pt idx="38045">
                  <c:v>3.3108959999999998E-6</c:v>
                </c:pt>
                <c:pt idx="38046">
                  <c:v>3.3248170000000002E-6</c:v>
                </c:pt>
                <c:pt idx="38047">
                  <c:v>3.328955E-6</c:v>
                </c:pt>
                <c:pt idx="38048">
                  <c:v>3.3743349999999999E-6</c:v>
                </c:pt>
                <c:pt idx="38049">
                  <c:v>3.3488980000000002E-6</c:v>
                </c:pt>
                <c:pt idx="38050">
                  <c:v>3.3579029999999999E-6</c:v>
                </c:pt>
                <c:pt idx="38051">
                  <c:v>3.343423E-6</c:v>
                </c:pt>
                <c:pt idx="38052">
                  <c:v>3.3520120000000002E-6</c:v>
                </c:pt>
                <c:pt idx="38053">
                  <c:v>3.3432929999999998E-6</c:v>
                </c:pt>
                <c:pt idx="38054">
                  <c:v>3.3615170000000002E-6</c:v>
                </c:pt>
                <c:pt idx="38055">
                  <c:v>3.3532229999999999E-6</c:v>
                </c:pt>
                <c:pt idx="38056">
                  <c:v>3.3533909999999999E-6</c:v>
                </c:pt>
                <c:pt idx="38057">
                  <c:v>3.3017129999999998E-6</c:v>
                </c:pt>
                <c:pt idx="38058">
                  <c:v>3.303805E-6</c:v>
                </c:pt>
                <c:pt idx="38059">
                  <c:v>3.2669480000000001E-6</c:v>
                </c:pt>
                <c:pt idx="38060">
                  <c:v>3.306116E-6</c:v>
                </c:pt>
                <c:pt idx="38061">
                  <c:v>3.2991540000000001E-6</c:v>
                </c:pt>
                <c:pt idx="38062">
                  <c:v>3.290167E-6</c:v>
                </c:pt>
                <c:pt idx="38063">
                  <c:v>3.292009E-6</c:v>
                </c:pt>
                <c:pt idx="38064">
                  <c:v>3.2849929999999999E-6</c:v>
                </c:pt>
                <c:pt idx="38065">
                  <c:v>3.3173500000000001E-6</c:v>
                </c:pt>
                <c:pt idx="38066">
                  <c:v>3.2949509999999999E-6</c:v>
                </c:pt>
                <c:pt idx="38067">
                  <c:v>3.2995279999999998E-6</c:v>
                </c:pt>
                <c:pt idx="38068">
                  <c:v>3.3037159999999998E-6</c:v>
                </c:pt>
                <c:pt idx="38069">
                  <c:v>3.2995849999999999E-6</c:v>
                </c:pt>
                <c:pt idx="38070">
                  <c:v>3.3014369999999998E-6</c:v>
                </c:pt>
                <c:pt idx="38071">
                  <c:v>3.2874940000000001E-6</c:v>
                </c:pt>
                <c:pt idx="38072">
                  <c:v>3.2580200000000001E-6</c:v>
                </c:pt>
                <c:pt idx="38073">
                  <c:v>3.2693039999999999E-6</c:v>
                </c:pt>
                <c:pt idx="38074">
                  <c:v>3.2838639999999999E-6</c:v>
                </c:pt>
                <c:pt idx="38075">
                  <c:v>3.3281040000000001E-6</c:v>
                </c:pt>
                <c:pt idx="38076">
                  <c:v>3.3479289999999999E-6</c:v>
                </c:pt>
                <c:pt idx="38077">
                  <c:v>3.3068050000000002E-6</c:v>
                </c:pt>
                <c:pt idx="38078">
                  <c:v>3.2917869999999998E-6</c:v>
                </c:pt>
                <c:pt idx="38079">
                  <c:v>3.265104E-6</c:v>
                </c:pt>
                <c:pt idx="38080">
                  <c:v>3.3031000000000002E-6</c:v>
                </c:pt>
                <c:pt idx="38081">
                  <c:v>3.2976040000000001E-6</c:v>
                </c:pt>
                <c:pt idx="38082">
                  <c:v>3.2926329999999999E-6</c:v>
                </c:pt>
                <c:pt idx="38083">
                  <c:v>3.2833540000000002E-6</c:v>
                </c:pt>
                <c:pt idx="38084">
                  <c:v>3.2938289999999999E-6</c:v>
                </c:pt>
                <c:pt idx="38085">
                  <c:v>3.2685219999999999E-6</c:v>
                </c:pt>
                <c:pt idx="38086">
                  <c:v>3.2781290000000002E-6</c:v>
                </c:pt>
                <c:pt idx="38087">
                  <c:v>3.284783E-6</c:v>
                </c:pt>
                <c:pt idx="38088">
                  <c:v>3.3188150000000001E-6</c:v>
                </c:pt>
                <c:pt idx="38089">
                  <c:v>3.3316279999999999E-6</c:v>
                </c:pt>
                <c:pt idx="38090">
                  <c:v>3.3259830000000002E-6</c:v>
                </c:pt>
                <c:pt idx="38091">
                  <c:v>3.3134159999999999E-6</c:v>
                </c:pt>
                <c:pt idx="38092">
                  <c:v>3.2971780000000002E-6</c:v>
                </c:pt>
                <c:pt idx="38093">
                  <c:v>3.276396E-6</c:v>
                </c:pt>
                <c:pt idx="38094">
                  <c:v>3.2662909999999999E-6</c:v>
                </c:pt>
                <c:pt idx="38095">
                  <c:v>3.3065060000000002E-6</c:v>
                </c:pt>
                <c:pt idx="38096">
                  <c:v>3.2785789999999999E-6</c:v>
                </c:pt>
                <c:pt idx="38097">
                  <c:v>3.303823E-6</c:v>
                </c:pt>
                <c:pt idx="38098">
                  <c:v>3.2892600000000002E-6</c:v>
                </c:pt>
                <c:pt idx="38099">
                  <c:v>3.322511E-6</c:v>
                </c:pt>
                <c:pt idx="38100">
                  <c:v>3.2838140000000002E-6</c:v>
                </c:pt>
                <c:pt idx="38101">
                  <c:v>3.2961530000000001E-6</c:v>
                </c:pt>
                <c:pt idx="38102">
                  <c:v>3.3011449999999998E-6</c:v>
                </c:pt>
                <c:pt idx="38103">
                  <c:v>3.2992519999999998E-6</c:v>
                </c:pt>
                <c:pt idx="38104">
                  <c:v>3.3001660000000001E-6</c:v>
                </c:pt>
                <c:pt idx="38105">
                  <c:v>3.323751E-6</c:v>
                </c:pt>
                <c:pt idx="38106">
                  <c:v>3.3006600000000002E-6</c:v>
                </c:pt>
                <c:pt idx="38107">
                  <c:v>3.295537E-6</c:v>
                </c:pt>
                <c:pt idx="38108">
                  <c:v>3.3381080000000001E-6</c:v>
                </c:pt>
                <c:pt idx="38109">
                  <c:v>3.3413550000000001E-6</c:v>
                </c:pt>
                <c:pt idx="38110">
                  <c:v>3.329836E-6</c:v>
                </c:pt>
                <c:pt idx="38111">
                  <c:v>3.3468389999999999E-6</c:v>
                </c:pt>
                <c:pt idx="38112">
                  <c:v>3.3295879999999999E-6</c:v>
                </c:pt>
                <c:pt idx="38113">
                  <c:v>3.3722769999999999E-6</c:v>
                </c:pt>
                <c:pt idx="38114">
                  <c:v>3.3707019999999998E-6</c:v>
                </c:pt>
                <c:pt idx="38115">
                  <c:v>3.3624729999999999E-6</c:v>
                </c:pt>
                <c:pt idx="38116">
                  <c:v>3.3666199999999998E-6</c:v>
                </c:pt>
                <c:pt idx="38117">
                  <c:v>3.3737739999999999E-6</c:v>
                </c:pt>
                <c:pt idx="38118">
                  <c:v>3.369774E-6</c:v>
                </c:pt>
                <c:pt idx="38119">
                  <c:v>3.384079E-6</c:v>
                </c:pt>
                <c:pt idx="38120">
                  <c:v>3.3659499999999999E-6</c:v>
                </c:pt>
                <c:pt idx="38121">
                  <c:v>3.357675E-6</c:v>
                </c:pt>
                <c:pt idx="38122">
                  <c:v>3.3461119999999999E-6</c:v>
                </c:pt>
                <c:pt idx="38123">
                  <c:v>3.352682E-6</c:v>
                </c:pt>
                <c:pt idx="38124">
                  <c:v>3.344221E-6</c:v>
                </c:pt>
                <c:pt idx="38125">
                  <c:v>3.3791470000000002E-6</c:v>
                </c:pt>
                <c:pt idx="38126">
                  <c:v>3.3629940000000001E-6</c:v>
                </c:pt>
                <c:pt idx="38127">
                  <c:v>3.337232E-6</c:v>
                </c:pt>
                <c:pt idx="38128">
                  <c:v>3.3304139999999999E-6</c:v>
                </c:pt>
                <c:pt idx="38129">
                  <c:v>3.3505770000000002E-6</c:v>
                </c:pt>
                <c:pt idx="38130">
                  <c:v>3.3270129999999998E-6</c:v>
                </c:pt>
                <c:pt idx="38131">
                  <c:v>3.310679E-6</c:v>
                </c:pt>
                <c:pt idx="38132">
                  <c:v>3.3340830000000001E-6</c:v>
                </c:pt>
                <c:pt idx="38133">
                  <c:v>3.3279930000000002E-6</c:v>
                </c:pt>
                <c:pt idx="38134">
                  <c:v>3.32884E-6</c:v>
                </c:pt>
                <c:pt idx="38135">
                  <c:v>3.3219319999999999E-6</c:v>
                </c:pt>
                <c:pt idx="38136">
                  <c:v>3.3351690000000001E-6</c:v>
                </c:pt>
                <c:pt idx="38137">
                  <c:v>3.3345769999999998E-6</c:v>
                </c:pt>
                <c:pt idx="38138">
                  <c:v>3.346022E-6</c:v>
                </c:pt>
                <c:pt idx="38139">
                  <c:v>3.326837E-6</c:v>
                </c:pt>
                <c:pt idx="38140">
                  <c:v>3.315966E-6</c:v>
                </c:pt>
                <c:pt idx="38141">
                  <c:v>3.2985689999999998E-6</c:v>
                </c:pt>
                <c:pt idx="38142">
                  <c:v>3.333072E-6</c:v>
                </c:pt>
                <c:pt idx="38143">
                  <c:v>3.2961850000000001E-6</c:v>
                </c:pt>
                <c:pt idx="38144">
                  <c:v>3.2994219999999999E-6</c:v>
                </c:pt>
                <c:pt idx="38145">
                  <c:v>3.3345340000000001E-6</c:v>
                </c:pt>
                <c:pt idx="38146">
                  <c:v>3.3202730000000001E-6</c:v>
                </c:pt>
                <c:pt idx="38147">
                  <c:v>3.299833E-6</c:v>
                </c:pt>
                <c:pt idx="38148">
                  <c:v>3.2635889999999999E-6</c:v>
                </c:pt>
                <c:pt idx="38149">
                  <c:v>3.2837899999999999E-6</c:v>
                </c:pt>
                <c:pt idx="38150">
                  <c:v>3.2677000000000001E-6</c:v>
                </c:pt>
                <c:pt idx="38151">
                  <c:v>3.2946959999999999E-6</c:v>
                </c:pt>
                <c:pt idx="38152">
                  <c:v>3.2730319999999999E-6</c:v>
                </c:pt>
                <c:pt idx="38153">
                  <c:v>3.2868309999999998E-6</c:v>
                </c:pt>
                <c:pt idx="38154">
                  <c:v>3.2651490000000002E-6</c:v>
                </c:pt>
                <c:pt idx="38155">
                  <c:v>3.282244E-6</c:v>
                </c:pt>
                <c:pt idx="38156">
                  <c:v>3.267215E-6</c:v>
                </c:pt>
                <c:pt idx="38157">
                  <c:v>3.2971749999999999E-6</c:v>
                </c:pt>
                <c:pt idx="38158">
                  <c:v>3.2821610000000001E-6</c:v>
                </c:pt>
                <c:pt idx="38159">
                  <c:v>3.318107E-6</c:v>
                </c:pt>
                <c:pt idx="38160">
                  <c:v>3.301972E-6</c:v>
                </c:pt>
                <c:pt idx="38161">
                  <c:v>3.2874469999999999E-6</c:v>
                </c:pt>
                <c:pt idx="38162">
                  <c:v>3.279365E-6</c:v>
                </c:pt>
                <c:pt idx="38163">
                  <c:v>3.27132E-6</c:v>
                </c:pt>
                <c:pt idx="38164">
                  <c:v>3.2816769999999999E-6</c:v>
                </c:pt>
                <c:pt idx="38165">
                  <c:v>3.265134E-6</c:v>
                </c:pt>
                <c:pt idx="38166">
                  <c:v>3.2876239999999999E-6</c:v>
                </c:pt>
                <c:pt idx="38167">
                  <c:v>3.2711989999999999E-6</c:v>
                </c:pt>
                <c:pt idx="38168">
                  <c:v>3.2873770000000001E-6</c:v>
                </c:pt>
                <c:pt idx="38169">
                  <c:v>3.2696099999999999E-6</c:v>
                </c:pt>
                <c:pt idx="38170">
                  <c:v>3.2867120000000001E-6</c:v>
                </c:pt>
                <c:pt idx="38171">
                  <c:v>3.2762379999999999E-6</c:v>
                </c:pt>
                <c:pt idx="38172">
                  <c:v>3.2892670000000001E-6</c:v>
                </c:pt>
                <c:pt idx="38173">
                  <c:v>3.2652859999999999E-6</c:v>
                </c:pt>
                <c:pt idx="38174">
                  <c:v>3.252648E-6</c:v>
                </c:pt>
                <c:pt idx="38175">
                  <c:v>3.2273769999999998E-6</c:v>
                </c:pt>
                <c:pt idx="38176">
                  <c:v>3.2465939999999998E-6</c:v>
                </c:pt>
                <c:pt idx="38177">
                  <c:v>3.2331680000000002E-6</c:v>
                </c:pt>
                <c:pt idx="38178">
                  <c:v>3.205852E-6</c:v>
                </c:pt>
                <c:pt idx="38179">
                  <c:v>3.2185720000000001E-6</c:v>
                </c:pt>
                <c:pt idx="38180">
                  <c:v>3.1800500000000002E-6</c:v>
                </c:pt>
                <c:pt idx="38181">
                  <c:v>3.1816199999999999E-6</c:v>
                </c:pt>
                <c:pt idx="38182">
                  <c:v>3.197097E-6</c:v>
                </c:pt>
                <c:pt idx="38183">
                  <c:v>3.2216350000000001E-6</c:v>
                </c:pt>
                <c:pt idx="38184">
                  <c:v>3.2702679999999998E-6</c:v>
                </c:pt>
                <c:pt idx="38185">
                  <c:v>3.2545790000000002E-6</c:v>
                </c:pt>
                <c:pt idx="38186">
                  <c:v>3.2482410000000002E-6</c:v>
                </c:pt>
                <c:pt idx="38187">
                  <c:v>3.2514369999999999E-6</c:v>
                </c:pt>
                <c:pt idx="38188">
                  <c:v>3.243058E-6</c:v>
                </c:pt>
                <c:pt idx="38189">
                  <c:v>3.2703470000000001E-6</c:v>
                </c:pt>
                <c:pt idx="38190">
                  <c:v>3.2519729999999998E-6</c:v>
                </c:pt>
                <c:pt idx="38191">
                  <c:v>3.2411019999999998E-6</c:v>
                </c:pt>
                <c:pt idx="38192">
                  <c:v>3.255808E-6</c:v>
                </c:pt>
                <c:pt idx="38193">
                  <c:v>3.237051E-6</c:v>
                </c:pt>
                <c:pt idx="38194">
                  <c:v>3.20964E-6</c:v>
                </c:pt>
                <c:pt idx="38195">
                  <c:v>3.2175070000000001E-6</c:v>
                </c:pt>
                <c:pt idx="38196">
                  <c:v>3.2124649999999998E-6</c:v>
                </c:pt>
                <c:pt idx="38197">
                  <c:v>3.2143619999999999E-6</c:v>
                </c:pt>
                <c:pt idx="38198">
                  <c:v>3.22288E-6</c:v>
                </c:pt>
                <c:pt idx="38199">
                  <c:v>3.2619430000000002E-6</c:v>
                </c:pt>
                <c:pt idx="38200">
                  <c:v>3.2401020000000002E-6</c:v>
                </c:pt>
                <c:pt idx="38201">
                  <c:v>3.2563710000000001E-6</c:v>
                </c:pt>
                <c:pt idx="38202">
                  <c:v>3.261921E-6</c:v>
                </c:pt>
                <c:pt idx="38203">
                  <c:v>3.296779E-6</c:v>
                </c:pt>
                <c:pt idx="38204">
                  <c:v>3.2841679999999998E-6</c:v>
                </c:pt>
                <c:pt idx="38205">
                  <c:v>3.2671009999999998E-6</c:v>
                </c:pt>
                <c:pt idx="38206">
                  <c:v>3.2563609999999998E-6</c:v>
                </c:pt>
                <c:pt idx="38207">
                  <c:v>3.2933100000000002E-6</c:v>
                </c:pt>
                <c:pt idx="38208">
                  <c:v>3.2629320000000002E-6</c:v>
                </c:pt>
                <c:pt idx="38209">
                  <c:v>3.3001119999999999E-6</c:v>
                </c:pt>
                <c:pt idx="38210">
                  <c:v>3.2846409999999999E-6</c:v>
                </c:pt>
                <c:pt idx="38211">
                  <c:v>3.2924699999999998E-6</c:v>
                </c:pt>
                <c:pt idx="38212">
                  <c:v>3.2658250000000002E-6</c:v>
                </c:pt>
                <c:pt idx="38213">
                  <c:v>3.2588980000000002E-6</c:v>
                </c:pt>
                <c:pt idx="38214">
                  <c:v>3.2685780000000002E-6</c:v>
                </c:pt>
                <c:pt idx="38215">
                  <c:v>3.2574840000000001E-6</c:v>
                </c:pt>
                <c:pt idx="38216">
                  <c:v>3.2564529999999998E-6</c:v>
                </c:pt>
                <c:pt idx="38217">
                  <c:v>3.2491439999999999E-6</c:v>
                </c:pt>
                <c:pt idx="38218">
                  <c:v>3.247161E-6</c:v>
                </c:pt>
                <c:pt idx="38219">
                  <c:v>3.2394100000000001E-6</c:v>
                </c:pt>
                <c:pt idx="38220">
                  <c:v>3.2513379999999999E-6</c:v>
                </c:pt>
                <c:pt idx="38221">
                  <c:v>3.2182910000000001E-6</c:v>
                </c:pt>
                <c:pt idx="38222">
                  <c:v>3.210417E-6</c:v>
                </c:pt>
                <c:pt idx="38223">
                  <c:v>3.2166139999999998E-6</c:v>
                </c:pt>
                <c:pt idx="38224">
                  <c:v>3.233574E-6</c:v>
                </c:pt>
                <c:pt idx="38225">
                  <c:v>3.1949679999999999E-6</c:v>
                </c:pt>
                <c:pt idx="38226">
                  <c:v>3.2088390000000001E-6</c:v>
                </c:pt>
                <c:pt idx="38227">
                  <c:v>3.188737E-6</c:v>
                </c:pt>
                <c:pt idx="38228">
                  <c:v>3.1871360000000001E-6</c:v>
                </c:pt>
                <c:pt idx="38229">
                  <c:v>3.1807249999999999E-6</c:v>
                </c:pt>
                <c:pt idx="38230">
                  <c:v>3.2024259999999999E-6</c:v>
                </c:pt>
                <c:pt idx="38231">
                  <c:v>3.1980440000000001E-6</c:v>
                </c:pt>
                <c:pt idx="38232">
                  <c:v>3.2176689999999999E-6</c:v>
                </c:pt>
                <c:pt idx="38233">
                  <c:v>3.204438E-6</c:v>
                </c:pt>
                <c:pt idx="38234">
                  <c:v>3.2225940000000001E-6</c:v>
                </c:pt>
                <c:pt idx="38235">
                  <c:v>3.2225519999999998E-6</c:v>
                </c:pt>
                <c:pt idx="38236">
                  <c:v>3.2395460000000001E-6</c:v>
                </c:pt>
                <c:pt idx="38237">
                  <c:v>3.236529E-6</c:v>
                </c:pt>
                <c:pt idx="38238">
                  <c:v>3.2509219999999998E-6</c:v>
                </c:pt>
                <c:pt idx="38239">
                  <c:v>3.2230939999999999E-6</c:v>
                </c:pt>
                <c:pt idx="38240">
                  <c:v>3.232392E-6</c:v>
                </c:pt>
                <c:pt idx="38241">
                  <c:v>3.2184800000000001E-6</c:v>
                </c:pt>
                <c:pt idx="38242">
                  <c:v>3.25797E-6</c:v>
                </c:pt>
                <c:pt idx="38243">
                  <c:v>3.2227519999999998E-6</c:v>
                </c:pt>
                <c:pt idx="38244">
                  <c:v>3.246685E-6</c:v>
                </c:pt>
                <c:pt idx="38245">
                  <c:v>3.207057E-6</c:v>
                </c:pt>
                <c:pt idx="38246">
                  <c:v>3.2339300000000001E-6</c:v>
                </c:pt>
                <c:pt idx="38247">
                  <c:v>3.2409280000000001E-6</c:v>
                </c:pt>
                <c:pt idx="38248">
                  <c:v>3.2298189999999999E-6</c:v>
                </c:pt>
                <c:pt idx="38249">
                  <c:v>3.23132E-6</c:v>
                </c:pt>
                <c:pt idx="38250">
                  <c:v>3.2400209999999998E-6</c:v>
                </c:pt>
                <c:pt idx="38251">
                  <c:v>3.253883E-6</c:v>
                </c:pt>
                <c:pt idx="38252">
                  <c:v>3.2809670000000002E-6</c:v>
                </c:pt>
                <c:pt idx="38253">
                  <c:v>3.2570060000000001E-6</c:v>
                </c:pt>
                <c:pt idx="38254">
                  <c:v>3.2458080000000001E-6</c:v>
                </c:pt>
                <c:pt idx="38255">
                  <c:v>3.2214019999999998E-6</c:v>
                </c:pt>
                <c:pt idx="38256">
                  <c:v>3.2496510000000001E-6</c:v>
                </c:pt>
                <c:pt idx="38257">
                  <c:v>3.2294069999999999E-6</c:v>
                </c:pt>
                <c:pt idx="38258">
                  <c:v>3.2326729999999999E-6</c:v>
                </c:pt>
                <c:pt idx="38259">
                  <c:v>3.251816E-6</c:v>
                </c:pt>
                <c:pt idx="38260">
                  <c:v>3.2293219999999999E-6</c:v>
                </c:pt>
                <c:pt idx="38261">
                  <c:v>3.240464E-6</c:v>
                </c:pt>
                <c:pt idx="38262">
                  <c:v>3.224018E-6</c:v>
                </c:pt>
                <c:pt idx="38263">
                  <c:v>3.2454030000000002E-6</c:v>
                </c:pt>
                <c:pt idx="38264">
                  <c:v>3.247589E-6</c:v>
                </c:pt>
                <c:pt idx="38265">
                  <c:v>3.260511E-6</c:v>
                </c:pt>
                <c:pt idx="38266">
                  <c:v>3.2384779999999998E-6</c:v>
                </c:pt>
                <c:pt idx="38267">
                  <c:v>3.2497180000000001E-6</c:v>
                </c:pt>
                <c:pt idx="38268">
                  <c:v>3.1999699999999999E-6</c:v>
                </c:pt>
                <c:pt idx="38269">
                  <c:v>3.2231289999999999E-6</c:v>
                </c:pt>
                <c:pt idx="38270">
                  <c:v>3.1940280000000002E-6</c:v>
                </c:pt>
                <c:pt idx="38271">
                  <c:v>3.1911470000000001E-6</c:v>
                </c:pt>
                <c:pt idx="38272">
                  <c:v>3.1881579999999999E-6</c:v>
                </c:pt>
                <c:pt idx="38273">
                  <c:v>3.1730689999999999E-6</c:v>
                </c:pt>
                <c:pt idx="38274">
                  <c:v>3.1768249999999999E-6</c:v>
                </c:pt>
                <c:pt idx="38275">
                  <c:v>3.1888510000000002E-6</c:v>
                </c:pt>
                <c:pt idx="38276">
                  <c:v>3.2300699999999998E-6</c:v>
                </c:pt>
                <c:pt idx="38277">
                  <c:v>3.2065449999999999E-6</c:v>
                </c:pt>
                <c:pt idx="38278">
                  <c:v>3.2253179999999999E-6</c:v>
                </c:pt>
                <c:pt idx="38279">
                  <c:v>3.2416800000000001E-6</c:v>
                </c:pt>
                <c:pt idx="38280">
                  <c:v>3.1993999999999998E-6</c:v>
                </c:pt>
                <c:pt idx="38281">
                  <c:v>3.2008100000000002E-6</c:v>
                </c:pt>
                <c:pt idx="38282">
                  <c:v>3.180665E-6</c:v>
                </c:pt>
                <c:pt idx="38283">
                  <c:v>3.2203319999999999E-6</c:v>
                </c:pt>
                <c:pt idx="38284">
                  <c:v>3.227799E-6</c:v>
                </c:pt>
                <c:pt idx="38285">
                  <c:v>3.1970340000000001E-6</c:v>
                </c:pt>
                <c:pt idx="38286">
                  <c:v>3.2045360000000001E-6</c:v>
                </c:pt>
                <c:pt idx="38287">
                  <c:v>3.1931730000000001E-6</c:v>
                </c:pt>
                <c:pt idx="38288">
                  <c:v>3.214536E-6</c:v>
                </c:pt>
                <c:pt idx="38289">
                  <c:v>3.1930530000000002E-6</c:v>
                </c:pt>
                <c:pt idx="38290">
                  <c:v>3.199953E-6</c:v>
                </c:pt>
                <c:pt idx="38291">
                  <c:v>3.1760350000000001E-6</c:v>
                </c:pt>
                <c:pt idx="38292">
                  <c:v>3.154583E-6</c:v>
                </c:pt>
                <c:pt idx="38293">
                  <c:v>3.1706120000000001E-6</c:v>
                </c:pt>
                <c:pt idx="38294">
                  <c:v>3.177123E-6</c:v>
                </c:pt>
                <c:pt idx="38295">
                  <c:v>3.183528E-6</c:v>
                </c:pt>
                <c:pt idx="38296">
                  <c:v>3.2011199999999999E-6</c:v>
                </c:pt>
                <c:pt idx="38297">
                  <c:v>3.2168689999999998E-6</c:v>
                </c:pt>
                <c:pt idx="38298">
                  <c:v>3.1927860000000002E-6</c:v>
                </c:pt>
                <c:pt idx="38299">
                  <c:v>3.1727269999999998E-6</c:v>
                </c:pt>
                <c:pt idx="38300">
                  <c:v>3.1997780000000001E-6</c:v>
                </c:pt>
                <c:pt idx="38301">
                  <c:v>3.1768089999999998E-6</c:v>
                </c:pt>
                <c:pt idx="38302">
                  <c:v>3.2151590000000001E-6</c:v>
                </c:pt>
                <c:pt idx="38303">
                  <c:v>3.1936880000000001E-6</c:v>
                </c:pt>
                <c:pt idx="38304">
                  <c:v>3.2200390000000001E-6</c:v>
                </c:pt>
                <c:pt idx="38305">
                  <c:v>3.1944420000000002E-6</c:v>
                </c:pt>
                <c:pt idx="38306">
                  <c:v>3.1868970000000001E-6</c:v>
                </c:pt>
                <c:pt idx="38307">
                  <c:v>3.185106E-6</c:v>
                </c:pt>
                <c:pt idx="38308">
                  <c:v>3.1936389999999998E-6</c:v>
                </c:pt>
                <c:pt idx="38309">
                  <c:v>3.2233250000000002E-6</c:v>
                </c:pt>
                <c:pt idx="38310">
                  <c:v>3.2225009999999999E-6</c:v>
                </c:pt>
                <c:pt idx="38311">
                  <c:v>3.2465600000000001E-6</c:v>
                </c:pt>
                <c:pt idx="38312">
                  <c:v>3.2485739999999998E-6</c:v>
                </c:pt>
                <c:pt idx="38313">
                  <c:v>3.2788350000000002E-6</c:v>
                </c:pt>
                <c:pt idx="38314">
                  <c:v>3.2415510000000001E-6</c:v>
                </c:pt>
                <c:pt idx="38315">
                  <c:v>3.2631589999999999E-6</c:v>
                </c:pt>
                <c:pt idx="38316">
                  <c:v>3.233965E-6</c:v>
                </c:pt>
                <c:pt idx="38317">
                  <c:v>3.1967389999999998E-6</c:v>
                </c:pt>
                <c:pt idx="38318">
                  <c:v>3.1879559999999999E-6</c:v>
                </c:pt>
                <c:pt idx="38319">
                  <c:v>3.1885820000000002E-6</c:v>
                </c:pt>
                <c:pt idx="38320">
                  <c:v>3.2204370000000001E-6</c:v>
                </c:pt>
                <c:pt idx="38321">
                  <c:v>3.2019359999999999E-6</c:v>
                </c:pt>
                <c:pt idx="38322">
                  <c:v>3.2212510000000001E-6</c:v>
                </c:pt>
                <c:pt idx="38323">
                  <c:v>3.2082130000000002E-6</c:v>
                </c:pt>
                <c:pt idx="38324">
                  <c:v>3.219361E-6</c:v>
                </c:pt>
                <c:pt idx="38325">
                  <c:v>3.208198E-6</c:v>
                </c:pt>
                <c:pt idx="38326">
                  <c:v>3.2201840000000001E-6</c:v>
                </c:pt>
                <c:pt idx="38327">
                  <c:v>3.203847E-6</c:v>
                </c:pt>
                <c:pt idx="38328">
                  <c:v>3.2095579999999998E-6</c:v>
                </c:pt>
                <c:pt idx="38329">
                  <c:v>3.2053239999999999E-6</c:v>
                </c:pt>
                <c:pt idx="38330">
                  <c:v>3.2385380000000002E-6</c:v>
                </c:pt>
                <c:pt idx="38331">
                  <c:v>3.2174459999999999E-6</c:v>
                </c:pt>
                <c:pt idx="38332">
                  <c:v>3.2168229999999998E-6</c:v>
                </c:pt>
                <c:pt idx="38333">
                  <c:v>3.2067140000000001E-6</c:v>
                </c:pt>
                <c:pt idx="38334">
                  <c:v>3.2099820000000001E-6</c:v>
                </c:pt>
                <c:pt idx="38335">
                  <c:v>3.2009219999999999E-6</c:v>
                </c:pt>
                <c:pt idx="38336">
                  <c:v>3.1977389999999999E-6</c:v>
                </c:pt>
                <c:pt idx="38337">
                  <c:v>3.181201E-6</c:v>
                </c:pt>
                <c:pt idx="38338">
                  <c:v>3.2033520000000001E-6</c:v>
                </c:pt>
                <c:pt idx="38339">
                  <c:v>3.173333E-6</c:v>
                </c:pt>
                <c:pt idx="38340">
                  <c:v>3.1792800000000001E-6</c:v>
                </c:pt>
                <c:pt idx="38341">
                  <c:v>3.1702850000000002E-6</c:v>
                </c:pt>
                <c:pt idx="38342">
                  <c:v>3.1869259999999998E-6</c:v>
                </c:pt>
                <c:pt idx="38343">
                  <c:v>3.1654959999999999E-6</c:v>
                </c:pt>
                <c:pt idx="38344">
                  <c:v>3.1377539999999998E-6</c:v>
                </c:pt>
                <c:pt idx="38345">
                  <c:v>3.1675959999999999E-6</c:v>
                </c:pt>
                <c:pt idx="38346">
                  <c:v>3.168393E-6</c:v>
                </c:pt>
                <c:pt idx="38347">
                  <c:v>3.2050530000000002E-6</c:v>
                </c:pt>
                <c:pt idx="38348">
                  <c:v>3.2014049999999999E-6</c:v>
                </c:pt>
                <c:pt idx="38349">
                  <c:v>3.2117990000000001E-6</c:v>
                </c:pt>
                <c:pt idx="38350">
                  <c:v>3.1973630000000001E-6</c:v>
                </c:pt>
                <c:pt idx="38351">
                  <c:v>3.1840529999999999E-6</c:v>
                </c:pt>
                <c:pt idx="38352">
                  <c:v>3.1736080000000002E-6</c:v>
                </c:pt>
                <c:pt idx="38353">
                  <c:v>3.1924359999999999E-6</c:v>
                </c:pt>
                <c:pt idx="38354">
                  <c:v>3.186311E-6</c:v>
                </c:pt>
                <c:pt idx="38355">
                  <c:v>3.2028379999999998E-6</c:v>
                </c:pt>
                <c:pt idx="38356">
                  <c:v>3.1842150000000001E-6</c:v>
                </c:pt>
                <c:pt idx="38357">
                  <c:v>3.1858850000000001E-6</c:v>
                </c:pt>
                <c:pt idx="38358">
                  <c:v>3.1689740000000002E-6</c:v>
                </c:pt>
                <c:pt idx="38359">
                  <c:v>3.1969860000000001E-6</c:v>
                </c:pt>
                <c:pt idx="38360">
                  <c:v>3.1811669999999999E-6</c:v>
                </c:pt>
                <c:pt idx="38361">
                  <c:v>3.175619E-6</c:v>
                </c:pt>
                <c:pt idx="38362">
                  <c:v>3.169341E-6</c:v>
                </c:pt>
                <c:pt idx="38363">
                  <c:v>3.151858E-6</c:v>
                </c:pt>
                <c:pt idx="38364">
                  <c:v>3.148332E-6</c:v>
                </c:pt>
                <c:pt idx="38365">
                  <c:v>3.1427189999999999E-6</c:v>
                </c:pt>
                <c:pt idx="38366">
                  <c:v>3.1483270000000001E-6</c:v>
                </c:pt>
                <c:pt idx="38367">
                  <c:v>3.1359189999999998E-6</c:v>
                </c:pt>
                <c:pt idx="38368">
                  <c:v>3.14342E-6</c:v>
                </c:pt>
                <c:pt idx="38369">
                  <c:v>3.1314429999999999E-6</c:v>
                </c:pt>
                <c:pt idx="38370">
                  <c:v>3.166482E-6</c:v>
                </c:pt>
                <c:pt idx="38371">
                  <c:v>3.1768249999999999E-6</c:v>
                </c:pt>
                <c:pt idx="38372">
                  <c:v>3.203856E-6</c:v>
                </c:pt>
                <c:pt idx="38373">
                  <c:v>3.1913409999999999E-6</c:v>
                </c:pt>
                <c:pt idx="38374">
                  <c:v>3.1879680000000002E-6</c:v>
                </c:pt>
                <c:pt idx="38375">
                  <c:v>3.1730099999999998E-6</c:v>
                </c:pt>
                <c:pt idx="38376">
                  <c:v>3.1780849999999999E-6</c:v>
                </c:pt>
                <c:pt idx="38377">
                  <c:v>3.1531279999999999E-6</c:v>
                </c:pt>
                <c:pt idx="38378">
                  <c:v>3.178742E-6</c:v>
                </c:pt>
                <c:pt idx="38379">
                  <c:v>3.1675990000000001E-6</c:v>
                </c:pt>
                <c:pt idx="38380">
                  <c:v>3.1893629999999999E-6</c:v>
                </c:pt>
                <c:pt idx="38381">
                  <c:v>3.184103E-6</c:v>
                </c:pt>
                <c:pt idx="38382">
                  <c:v>3.204845E-6</c:v>
                </c:pt>
                <c:pt idx="38383">
                  <c:v>3.1897889999999998E-6</c:v>
                </c:pt>
                <c:pt idx="38384">
                  <c:v>3.1922210000000001E-6</c:v>
                </c:pt>
                <c:pt idx="38385">
                  <c:v>3.1622110000000001E-6</c:v>
                </c:pt>
                <c:pt idx="38386">
                  <c:v>3.1618430000000001E-6</c:v>
                </c:pt>
                <c:pt idx="38387">
                  <c:v>3.1514559999999999E-6</c:v>
                </c:pt>
                <c:pt idx="38388">
                  <c:v>3.1562969999999999E-6</c:v>
                </c:pt>
                <c:pt idx="38389">
                  <c:v>3.1358609999999999E-6</c:v>
                </c:pt>
                <c:pt idx="38390">
                  <c:v>3.1576149999999998E-6</c:v>
                </c:pt>
                <c:pt idx="38391">
                  <c:v>3.1470679999999999E-6</c:v>
                </c:pt>
                <c:pt idx="38392">
                  <c:v>3.1607500000000002E-6</c:v>
                </c:pt>
                <c:pt idx="38393">
                  <c:v>3.1643369999999999E-6</c:v>
                </c:pt>
                <c:pt idx="38394">
                  <c:v>3.1817470000000002E-6</c:v>
                </c:pt>
                <c:pt idx="38395">
                  <c:v>3.1741179999999999E-6</c:v>
                </c:pt>
                <c:pt idx="38396">
                  <c:v>3.1994280000000002E-6</c:v>
                </c:pt>
                <c:pt idx="38397">
                  <c:v>3.1898209999999999E-6</c:v>
                </c:pt>
                <c:pt idx="38398">
                  <c:v>3.2018730000000001E-6</c:v>
                </c:pt>
                <c:pt idx="38399">
                  <c:v>3.1991999999999998E-6</c:v>
                </c:pt>
                <c:pt idx="38400">
                  <c:v>3.2259190000000002E-6</c:v>
                </c:pt>
                <c:pt idx="38401">
                  <c:v>3.1934140000000002E-6</c:v>
                </c:pt>
                <c:pt idx="38402">
                  <c:v>3.1995640000000001E-6</c:v>
                </c:pt>
                <c:pt idx="38403">
                  <c:v>3.1841830000000001E-6</c:v>
                </c:pt>
                <c:pt idx="38404">
                  <c:v>3.198718E-6</c:v>
                </c:pt>
                <c:pt idx="38405">
                  <c:v>3.1807630000000001E-6</c:v>
                </c:pt>
                <c:pt idx="38406">
                  <c:v>3.1900700000000002E-6</c:v>
                </c:pt>
                <c:pt idx="38407">
                  <c:v>3.180734E-6</c:v>
                </c:pt>
                <c:pt idx="38408">
                  <c:v>3.1847390000000002E-6</c:v>
                </c:pt>
                <c:pt idx="38409">
                  <c:v>3.193645E-6</c:v>
                </c:pt>
                <c:pt idx="38410">
                  <c:v>3.1759099999999998E-6</c:v>
                </c:pt>
                <c:pt idx="38411">
                  <c:v>3.1865969999999998E-6</c:v>
                </c:pt>
                <c:pt idx="38412">
                  <c:v>3.195409E-6</c:v>
                </c:pt>
                <c:pt idx="38413">
                  <c:v>3.2110039999999999E-6</c:v>
                </c:pt>
                <c:pt idx="38414">
                  <c:v>3.2152000000000002E-6</c:v>
                </c:pt>
                <c:pt idx="38415">
                  <c:v>3.2464529999999999E-6</c:v>
                </c:pt>
                <c:pt idx="38416">
                  <c:v>3.2087869999999999E-6</c:v>
                </c:pt>
                <c:pt idx="38417">
                  <c:v>3.2037840000000001E-6</c:v>
                </c:pt>
                <c:pt idx="38418">
                  <c:v>3.1823500000000001E-6</c:v>
                </c:pt>
                <c:pt idx="38419">
                  <c:v>3.1958200000000001E-6</c:v>
                </c:pt>
                <c:pt idx="38420">
                  <c:v>3.1847760000000002E-6</c:v>
                </c:pt>
                <c:pt idx="38421">
                  <c:v>3.195687E-6</c:v>
                </c:pt>
                <c:pt idx="38422">
                  <c:v>3.1781729999999998E-6</c:v>
                </c:pt>
                <c:pt idx="38423">
                  <c:v>3.1988620000000002E-6</c:v>
                </c:pt>
                <c:pt idx="38424">
                  <c:v>3.1871809999999999E-6</c:v>
                </c:pt>
                <c:pt idx="38425">
                  <c:v>3.2248520000000002E-6</c:v>
                </c:pt>
                <c:pt idx="38426">
                  <c:v>3.222206E-6</c:v>
                </c:pt>
                <c:pt idx="38427">
                  <c:v>3.24433E-6</c:v>
                </c:pt>
                <c:pt idx="38428">
                  <c:v>3.2441719999999999E-6</c:v>
                </c:pt>
                <c:pt idx="38429">
                  <c:v>3.2757529999999998E-6</c:v>
                </c:pt>
                <c:pt idx="38430">
                  <c:v>3.252745E-6</c:v>
                </c:pt>
                <c:pt idx="38431">
                  <c:v>3.234795E-6</c:v>
                </c:pt>
                <c:pt idx="38432">
                  <c:v>3.212669E-6</c:v>
                </c:pt>
                <c:pt idx="38433">
                  <c:v>3.2286540000000001E-6</c:v>
                </c:pt>
                <c:pt idx="38434">
                  <c:v>3.2174299999999999E-6</c:v>
                </c:pt>
                <c:pt idx="38435">
                  <c:v>3.2239990000000001E-6</c:v>
                </c:pt>
                <c:pt idx="38436">
                  <c:v>3.2037279999999998E-6</c:v>
                </c:pt>
                <c:pt idx="38437">
                  <c:v>3.1976589999999998E-6</c:v>
                </c:pt>
                <c:pt idx="38438">
                  <c:v>3.201087E-6</c:v>
                </c:pt>
                <c:pt idx="38439">
                  <c:v>3.2318710000000002E-6</c:v>
                </c:pt>
                <c:pt idx="38440">
                  <c:v>3.2035049999999998E-6</c:v>
                </c:pt>
                <c:pt idx="38441">
                  <c:v>3.2156670000000001E-6</c:v>
                </c:pt>
                <c:pt idx="38442">
                  <c:v>3.1942089999999999E-6</c:v>
                </c:pt>
                <c:pt idx="38443">
                  <c:v>3.228767E-6</c:v>
                </c:pt>
                <c:pt idx="38444">
                  <c:v>3.2235729999999998E-6</c:v>
                </c:pt>
                <c:pt idx="38445">
                  <c:v>3.2042249999999998E-6</c:v>
                </c:pt>
                <c:pt idx="38446">
                  <c:v>3.2320160000000002E-6</c:v>
                </c:pt>
                <c:pt idx="38447">
                  <c:v>3.204886E-6</c:v>
                </c:pt>
                <c:pt idx="38448">
                  <c:v>3.197888E-6</c:v>
                </c:pt>
                <c:pt idx="38449">
                  <c:v>3.1942759999999998E-6</c:v>
                </c:pt>
                <c:pt idx="38450">
                  <c:v>3.192417E-6</c:v>
                </c:pt>
                <c:pt idx="38451">
                  <c:v>3.1705119999999999E-6</c:v>
                </c:pt>
                <c:pt idx="38452">
                  <c:v>3.1987349999999999E-6</c:v>
                </c:pt>
                <c:pt idx="38453">
                  <c:v>3.1701989999999999E-6</c:v>
                </c:pt>
                <c:pt idx="38454">
                  <c:v>3.1990670000000001E-6</c:v>
                </c:pt>
                <c:pt idx="38455">
                  <c:v>3.1784259999999998E-6</c:v>
                </c:pt>
                <c:pt idx="38456">
                  <c:v>3.1384840000000001E-6</c:v>
                </c:pt>
                <c:pt idx="38457">
                  <c:v>3.1655340000000001E-6</c:v>
                </c:pt>
                <c:pt idx="38458">
                  <c:v>3.1325399999999999E-6</c:v>
                </c:pt>
                <c:pt idx="38459">
                  <c:v>3.1693739999999998E-6</c:v>
                </c:pt>
                <c:pt idx="38460">
                  <c:v>3.1467849999999999E-6</c:v>
                </c:pt>
                <c:pt idx="38461">
                  <c:v>3.1340329999999998E-6</c:v>
                </c:pt>
                <c:pt idx="38462">
                  <c:v>3.135957E-6</c:v>
                </c:pt>
                <c:pt idx="38463">
                  <c:v>3.1396119999999999E-6</c:v>
                </c:pt>
                <c:pt idx="38464">
                  <c:v>3.1519510000000002E-6</c:v>
                </c:pt>
                <c:pt idx="38465">
                  <c:v>3.1878799999999999E-6</c:v>
                </c:pt>
                <c:pt idx="38466">
                  <c:v>3.154829E-6</c:v>
                </c:pt>
                <c:pt idx="38467">
                  <c:v>3.170095E-6</c:v>
                </c:pt>
                <c:pt idx="38468">
                  <c:v>3.1384939999999999E-6</c:v>
                </c:pt>
                <c:pt idx="38469">
                  <c:v>3.1752710000000002E-6</c:v>
                </c:pt>
                <c:pt idx="38470">
                  <c:v>3.141633E-6</c:v>
                </c:pt>
                <c:pt idx="38471">
                  <c:v>3.1312499999999999E-6</c:v>
                </c:pt>
                <c:pt idx="38472">
                  <c:v>3.1428950000000001E-6</c:v>
                </c:pt>
                <c:pt idx="38473">
                  <c:v>3.1611819999999998E-6</c:v>
                </c:pt>
                <c:pt idx="38474">
                  <c:v>3.143698E-6</c:v>
                </c:pt>
                <c:pt idx="38475">
                  <c:v>3.1825379999999998E-6</c:v>
                </c:pt>
                <c:pt idx="38476">
                  <c:v>3.1759349999999999E-6</c:v>
                </c:pt>
                <c:pt idx="38477">
                  <c:v>3.1652089999999998E-6</c:v>
                </c:pt>
                <c:pt idx="38478">
                  <c:v>3.1503690000000001E-6</c:v>
                </c:pt>
                <c:pt idx="38479">
                  <c:v>3.1705800000000001E-6</c:v>
                </c:pt>
                <c:pt idx="38480">
                  <c:v>3.1505320000000002E-6</c:v>
                </c:pt>
                <c:pt idx="38481">
                  <c:v>3.1616790000000002E-6</c:v>
                </c:pt>
                <c:pt idx="38482">
                  <c:v>3.1146190000000001E-6</c:v>
                </c:pt>
                <c:pt idx="38483">
                  <c:v>3.1256030000000001E-6</c:v>
                </c:pt>
                <c:pt idx="38484">
                  <c:v>3.1105269999999998E-6</c:v>
                </c:pt>
                <c:pt idx="38485">
                  <c:v>3.1106759999999999E-6</c:v>
                </c:pt>
                <c:pt idx="38486">
                  <c:v>3.1027439999999999E-6</c:v>
                </c:pt>
                <c:pt idx="38487">
                  <c:v>3.0928770000000001E-6</c:v>
                </c:pt>
                <c:pt idx="38488">
                  <c:v>3.094485E-6</c:v>
                </c:pt>
                <c:pt idx="38489">
                  <c:v>3.1063409999999999E-6</c:v>
                </c:pt>
                <c:pt idx="38490">
                  <c:v>3.1033949999999999E-6</c:v>
                </c:pt>
                <c:pt idx="38491">
                  <c:v>3.1302370000000001E-6</c:v>
                </c:pt>
                <c:pt idx="38492">
                  <c:v>3.1188320000000001E-6</c:v>
                </c:pt>
                <c:pt idx="38493">
                  <c:v>3.11826E-6</c:v>
                </c:pt>
                <c:pt idx="38494">
                  <c:v>3.1039620000000001E-6</c:v>
                </c:pt>
                <c:pt idx="38495">
                  <c:v>3.0980510000000002E-6</c:v>
                </c:pt>
                <c:pt idx="38496">
                  <c:v>3.1092370000000002E-6</c:v>
                </c:pt>
                <c:pt idx="38497">
                  <c:v>3.1035699999999998E-6</c:v>
                </c:pt>
                <c:pt idx="38498">
                  <c:v>3.1200729999999999E-6</c:v>
                </c:pt>
                <c:pt idx="38499">
                  <c:v>3.1122730000000001E-6</c:v>
                </c:pt>
                <c:pt idx="38500">
                  <c:v>3.1146740000000001E-6</c:v>
                </c:pt>
                <c:pt idx="38501">
                  <c:v>3.111768E-6</c:v>
                </c:pt>
                <c:pt idx="38502">
                  <c:v>3.1099059999999998E-6</c:v>
                </c:pt>
                <c:pt idx="38503">
                  <c:v>3.0906070000000001E-6</c:v>
                </c:pt>
                <c:pt idx="38504">
                  <c:v>3.1237770000000001E-6</c:v>
                </c:pt>
                <c:pt idx="38505">
                  <c:v>3.1333970000000001E-6</c:v>
                </c:pt>
                <c:pt idx="38506">
                  <c:v>3.123913E-6</c:v>
                </c:pt>
                <c:pt idx="38507">
                  <c:v>3.1055819999999999E-6</c:v>
                </c:pt>
                <c:pt idx="38508">
                  <c:v>3.0922919999999998E-6</c:v>
                </c:pt>
                <c:pt idx="38509">
                  <c:v>3.098215E-6</c:v>
                </c:pt>
                <c:pt idx="38510">
                  <c:v>3.1029590000000001E-6</c:v>
                </c:pt>
                <c:pt idx="38511">
                  <c:v>3.1512500000000001E-6</c:v>
                </c:pt>
                <c:pt idx="38512">
                  <c:v>3.1198460000000002E-6</c:v>
                </c:pt>
                <c:pt idx="38513">
                  <c:v>3.1515490000000001E-6</c:v>
                </c:pt>
                <c:pt idx="38514">
                  <c:v>3.1312900000000001E-6</c:v>
                </c:pt>
                <c:pt idx="38515">
                  <c:v>3.1288450000000002E-6</c:v>
                </c:pt>
                <c:pt idx="38516">
                  <c:v>3.1010399999999999E-6</c:v>
                </c:pt>
                <c:pt idx="38517">
                  <c:v>3.1012570000000001E-6</c:v>
                </c:pt>
                <c:pt idx="38518">
                  <c:v>3.0735490000000002E-6</c:v>
                </c:pt>
                <c:pt idx="38519">
                  <c:v>3.0556079999999998E-6</c:v>
                </c:pt>
                <c:pt idx="38520">
                  <c:v>3.071931E-6</c:v>
                </c:pt>
                <c:pt idx="38521">
                  <c:v>3.0667420000000001E-6</c:v>
                </c:pt>
                <c:pt idx="38522">
                  <c:v>3.1139590000000001E-6</c:v>
                </c:pt>
                <c:pt idx="38523">
                  <c:v>3.101421E-6</c:v>
                </c:pt>
                <c:pt idx="38524">
                  <c:v>3.1357529999999999E-6</c:v>
                </c:pt>
                <c:pt idx="38525">
                  <c:v>3.144174E-6</c:v>
                </c:pt>
                <c:pt idx="38526">
                  <c:v>3.1524009999999999E-6</c:v>
                </c:pt>
                <c:pt idx="38527">
                  <c:v>3.121498E-6</c:v>
                </c:pt>
                <c:pt idx="38528">
                  <c:v>3.122471E-6</c:v>
                </c:pt>
                <c:pt idx="38529">
                  <c:v>3.1182469999999999E-6</c:v>
                </c:pt>
                <c:pt idx="38530">
                  <c:v>3.1054069999999999E-6</c:v>
                </c:pt>
                <c:pt idx="38531">
                  <c:v>3.111278E-6</c:v>
                </c:pt>
                <c:pt idx="38532">
                  <c:v>3.0972199999999999E-6</c:v>
                </c:pt>
                <c:pt idx="38533">
                  <c:v>3.1277889999999998E-6</c:v>
                </c:pt>
                <c:pt idx="38534">
                  <c:v>3.0979220000000002E-6</c:v>
                </c:pt>
                <c:pt idx="38535">
                  <c:v>3.0933379999999999E-6</c:v>
                </c:pt>
                <c:pt idx="38536">
                  <c:v>3.0930069999999998E-6</c:v>
                </c:pt>
                <c:pt idx="38537">
                  <c:v>3.1251829999999999E-6</c:v>
                </c:pt>
                <c:pt idx="38538">
                  <c:v>3.1136519999999999E-6</c:v>
                </c:pt>
                <c:pt idx="38539">
                  <c:v>3.0986950000000002E-6</c:v>
                </c:pt>
                <c:pt idx="38540">
                  <c:v>3.114532E-6</c:v>
                </c:pt>
                <c:pt idx="38541">
                  <c:v>3.1243240000000001E-6</c:v>
                </c:pt>
                <c:pt idx="38542">
                  <c:v>3.1495180000000002E-6</c:v>
                </c:pt>
                <c:pt idx="38543">
                  <c:v>3.138703E-6</c:v>
                </c:pt>
                <c:pt idx="38544">
                  <c:v>3.1596979999999999E-6</c:v>
                </c:pt>
                <c:pt idx="38545">
                  <c:v>3.1200350000000001E-6</c:v>
                </c:pt>
                <c:pt idx="38546">
                  <c:v>3.1431730000000001E-6</c:v>
                </c:pt>
                <c:pt idx="38547">
                  <c:v>3.1097200000000002E-6</c:v>
                </c:pt>
                <c:pt idx="38548">
                  <c:v>3.1010629999999999E-6</c:v>
                </c:pt>
                <c:pt idx="38549">
                  <c:v>3.0776310000000002E-6</c:v>
                </c:pt>
                <c:pt idx="38550">
                  <c:v>3.0668559999999999E-6</c:v>
                </c:pt>
                <c:pt idx="38551">
                  <c:v>3.1017080000000001E-6</c:v>
                </c:pt>
                <c:pt idx="38552">
                  <c:v>3.0914889999999999E-6</c:v>
                </c:pt>
                <c:pt idx="38553">
                  <c:v>3.1206689999999998E-6</c:v>
                </c:pt>
                <c:pt idx="38554">
                  <c:v>3.0941280000000001E-6</c:v>
                </c:pt>
                <c:pt idx="38555">
                  <c:v>3.1431040000000001E-6</c:v>
                </c:pt>
                <c:pt idx="38556">
                  <c:v>3.1019330000000002E-6</c:v>
                </c:pt>
                <c:pt idx="38557">
                  <c:v>3.0938630000000002E-6</c:v>
                </c:pt>
                <c:pt idx="38558">
                  <c:v>3.0732160000000001E-6</c:v>
                </c:pt>
                <c:pt idx="38559">
                  <c:v>3.0980010000000001E-6</c:v>
                </c:pt>
                <c:pt idx="38560">
                  <c:v>3.0753360000000002E-6</c:v>
                </c:pt>
                <c:pt idx="38561">
                  <c:v>3.0797989999999999E-6</c:v>
                </c:pt>
                <c:pt idx="38562">
                  <c:v>3.0601959999999998E-6</c:v>
                </c:pt>
                <c:pt idx="38563">
                  <c:v>3.092636E-6</c:v>
                </c:pt>
                <c:pt idx="38564">
                  <c:v>3.0816139999999998E-6</c:v>
                </c:pt>
                <c:pt idx="38565">
                  <c:v>3.086369E-6</c:v>
                </c:pt>
                <c:pt idx="38566">
                  <c:v>3.0749870000000001E-6</c:v>
                </c:pt>
                <c:pt idx="38567">
                  <c:v>3.1022690000000001E-6</c:v>
                </c:pt>
                <c:pt idx="38568">
                  <c:v>3.0883199999999999E-6</c:v>
                </c:pt>
                <c:pt idx="38569">
                  <c:v>3.0733170000000001E-6</c:v>
                </c:pt>
                <c:pt idx="38570">
                  <c:v>3.0651620000000001E-6</c:v>
                </c:pt>
                <c:pt idx="38571">
                  <c:v>3.0622250000000001E-6</c:v>
                </c:pt>
                <c:pt idx="38572">
                  <c:v>3.0923680000000002E-6</c:v>
                </c:pt>
                <c:pt idx="38573">
                  <c:v>3.071984E-6</c:v>
                </c:pt>
                <c:pt idx="38574">
                  <c:v>3.0896649999999999E-6</c:v>
                </c:pt>
                <c:pt idx="38575">
                  <c:v>3.0932350000000002E-6</c:v>
                </c:pt>
                <c:pt idx="38576">
                  <c:v>3.1128160000000001E-6</c:v>
                </c:pt>
                <c:pt idx="38577">
                  <c:v>3.121866E-6</c:v>
                </c:pt>
                <c:pt idx="38578">
                  <c:v>3.1296589999999998E-6</c:v>
                </c:pt>
                <c:pt idx="38579">
                  <c:v>3.1262790000000001E-6</c:v>
                </c:pt>
                <c:pt idx="38580">
                  <c:v>3.1504899999999999E-6</c:v>
                </c:pt>
                <c:pt idx="38581">
                  <c:v>3.1389499999999998E-6</c:v>
                </c:pt>
                <c:pt idx="38582">
                  <c:v>3.1374370000000002E-6</c:v>
                </c:pt>
                <c:pt idx="38583">
                  <c:v>3.1243100000000002E-6</c:v>
                </c:pt>
                <c:pt idx="38584">
                  <c:v>3.1504540000000002E-6</c:v>
                </c:pt>
                <c:pt idx="38585">
                  <c:v>3.1195489999999998E-6</c:v>
                </c:pt>
                <c:pt idx="38586">
                  <c:v>3.1010909999999998E-6</c:v>
                </c:pt>
                <c:pt idx="38587">
                  <c:v>3.1068480000000001E-6</c:v>
                </c:pt>
                <c:pt idx="38588">
                  <c:v>3.110013E-6</c:v>
                </c:pt>
                <c:pt idx="38589">
                  <c:v>3.1163059999999999E-6</c:v>
                </c:pt>
                <c:pt idx="38590">
                  <c:v>3.1441690000000001E-6</c:v>
                </c:pt>
                <c:pt idx="38591">
                  <c:v>3.1320299999999998E-6</c:v>
                </c:pt>
                <c:pt idx="38592">
                  <c:v>3.1657489999999999E-6</c:v>
                </c:pt>
                <c:pt idx="38593">
                  <c:v>3.1521170000000001E-6</c:v>
                </c:pt>
                <c:pt idx="38594">
                  <c:v>3.1181630000000001E-6</c:v>
                </c:pt>
                <c:pt idx="38595">
                  <c:v>3.136403E-6</c:v>
                </c:pt>
                <c:pt idx="38596">
                  <c:v>3.1053199999999999E-6</c:v>
                </c:pt>
                <c:pt idx="38597">
                  <c:v>3.1167449999999999E-6</c:v>
                </c:pt>
                <c:pt idx="38598">
                  <c:v>3.1077419999999998E-6</c:v>
                </c:pt>
                <c:pt idx="38599">
                  <c:v>3.1449280000000001E-6</c:v>
                </c:pt>
                <c:pt idx="38600">
                  <c:v>3.1409630000000001E-6</c:v>
                </c:pt>
                <c:pt idx="38601">
                  <c:v>3.1570520000000002E-6</c:v>
                </c:pt>
                <c:pt idx="38602">
                  <c:v>3.1314950000000001E-6</c:v>
                </c:pt>
                <c:pt idx="38603">
                  <c:v>3.150135E-6</c:v>
                </c:pt>
                <c:pt idx="38604">
                  <c:v>3.132153E-6</c:v>
                </c:pt>
                <c:pt idx="38605">
                  <c:v>3.130304E-6</c:v>
                </c:pt>
                <c:pt idx="38606">
                  <c:v>3.1600880000000001E-6</c:v>
                </c:pt>
                <c:pt idx="38607">
                  <c:v>3.1532320000000002E-6</c:v>
                </c:pt>
                <c:pt idx="38608">
                  <c:v>3.1777940000000001E-6</c:v>
                </c:pt>
                <c:pt idx="38609">
                  <c:v>3.1457970000000001E-6</c:v>
                </c:pt>
                <c:pt idx="38610">
                  <c:v>3.1211609999999998E-6</c:v>
                </c:pt>
                <c:pt idx="38611">
                  <c:v>3.1206400000000001E-6</c:v>
                </c:pt>
                <c:pt idx="38612">
                  <c:v>3.119677E-6</c:v>
                </c:pt>
                <c:pt idx="38613">
                  <c:v>3.1431469999999998E-6</c:v>
                </c:pt>
                <c:pt idx="38614">
                  <c:v>3.146989E-6</c:v>
                </c:pt>
                <c:pt idx="38615">
                  <c:v>3.1300199999999998E-6</c:v>
                </c:pt>
                <c:pt idx="38616">
                  <c:v>3.113672E-6</c:v>
                </c:pt>
                <c:pt idx="38617">
                  <c:v>3.1131980000000001E-6</c:v>
                </c:pt>
                <c:pt idx="38618">
                  <c:v>3.126719E-6</c:v>
                </c:pt>
                <c:pt idx="38619">
                  <c:v>3.124904E-6</c:v>
                </c:pt>
                <c:pt idx="38620">
                  <c:v>3.114116E-6</c:v>
                </c:pt>
                <c:pt idx="38621">
                  <c:v>3.1241240000000001E-6</c:v>
                </c:pt>
                <c:pt idx="38622">
                  <c:v>3.0997810000000001E-6</c:v>
                </c:pt>
                <c:pt idx="38623">
                  <c:v>3.1251439999999999E-6</c:v>
                </c:pt>
                <c:pt idx="38624">
                  <c:v>3.0695680000000002E-6</c:v>
                </c:pt>
                <c:pt idx="38625">
                  <c:v>3.0979099999999999E-6</c:v>
                </c:pt>
                <c:pt idx="38626">
                  <c:v>3.0828840000000001E-6</c:v>
                </c:pt>
                <c:pt idx="38627">
                  <c:v>3.070321E-6</c:v>
                </c:pt>
                <c:pt idx="38628">
                  <c:v>3.0879760000000001E-6</c:v>
                </c:pt>
                <c:pt idx="38629">
                  <c:v>3.0803299999999999E-6</c:v>
                </c:pt>
                <c:pt idx="38630">
                  <c:v>3.087411E-6</c:v>
                </c:pt>
                <c:pt idx="38631">
                  <c:v>3.0867649999999999E-6</c:v>
                </c:pt>
                <c:pt idx="38632">
                  <c:v>3.1115639999999998E-6</c:v>
                </c:pt>
                <c:pt idx="38633">
                  <c:v>3.076604E-6</c:v>
                </c:pt>
                <c:pt idx="38634">
                  <c:v>3.0722099999999998E-6</c:v>
                </c:pt>
                <c:pt idx="38635">
                  <c:v>3.0566760000000001E-6</c:v>
                </c:pt>
                <c:pt idx="38636">
                  <c:v>3.0867060000000002E-6</c:v>
                </c:pt>
                <c:pt idx="38637">
                  <c:v>3.0984330000000001E-6</c:v>
                </c:pt>
                <c:pt idx="38638">
                  <c:v>3.0885019999999998E-6</c:v>
                </c:pt>
                <c:pt idx="38639">
                  <c:v>3.1056220000000001E-6</c:v>
                </c:pt>
                <c:pt idx="38640">
                  <c:v>3.0788519999999998E-6</c:v>
                </c:pt>
                <c:pt idx="38641">
                  <c:v>3.1232220000000002E-6</c:v>
                </c:pt>
                <c:pt idx="38642">
                  <c:v>3.105225E-6</c:v>
                </c:pt>
                <c:pt idx="38643">
                  <c:v>3.109015E-6</c:v>
                </c:pt>
                <c:pt idx="38644">
                  <c:v>3.1082300000000001E-6</c:v>
                </c:pt>
                <c:pt idx="38645">
                  <c:v>3.1032280000000001E-6</c:v>
                </c:pt>
                <c:pt idx="38646">
                  <c:v>3.1133080000000001E-6</c:v>
                </c:pt>
                <c:pt idx="38647">
                  <c:v>9.1723310000000001E-6</c:v>
                </c:pt>
                <c:pt idx="38648">
                  <c:v>1.2347709999999999E-5</c:v>
                </c:pt>
                <c:pt idx="38649">
                  <c:v>1.264008E-5</c:v>
                </c:pt>
                <c:pt idx="38650">
                  <c:v>1.129733E-5</c:v>
                </c:pt>
                <c:pt idx="38651">
                  <c:v>9.3995319999999996E-6</c:v>
                </c:pt>
                <c:pt idx="38652">
                  <c:v>7.8946950000000005E-6</c:v>
                </c:pt>
                <c:pt idx="38653">
                  <c:v>6.8959170000000002E-6</c:v>
                </c:pt>
                <c:pt idx="38654">
                  <c:v>6.335087E-6</c:v>
                </c:pt>
                <c:pt idx="38655">
                  <c:v>5.9005039999999998E-6</c:v>
                </c:pt>
                <c:pt idx="38656">
                  <c:v>5.4272679999999997E-6</c:v>
                </c:pt>
                <c:pt idx="38657">
                  <c:v>4.976059E-6</c:v>
                </c:pt>
                <c:pt idx="38658">
                  <c:v>4.5946769999999998E-6</c:v>
                </c:pt>
                <c:pt idx="38659">
                  <c:v>4.3949409999999997E-6</c:v>
                </c:pt>
                <c:pt idx="38660">
                  <c:v>4.2326690000000004E-6</c:v>
                </c:pt>
                <c:pt idx="38661">
                  <c:v>4.1053679999999997E-6</c:v>
                </c:pt>
                <c:pt idx="38662">
                  <c:v>3.9469409999999999E-6</c:v>
                </c:pt>
                <c:pt idx="38663">
                  <c:v>3.7972860000000001E-6</c:v>
                </c:pt>
                <c:pt idx="38664">
                  <c:v>3.6946039999999999E-6</c:v>
                </c:pt>
                <c:pt idx="38665">
                  <c:v>3.650735E-6</c:v>
                </c:pt>
                <c:pt idx="38666">
                  <c:v>3.5910940000000001E-6</c:v>
                </c:pt>
                <c:pt idx="38667">
                  <c:v>3.5684209999999999E-6</c:v>
                </c:pt>
                <c:pt idx="38668">
                  <c:v>3.5198780000000002E-6</c:v>
                </c:pt>
                <c:pt idx="38669">
                  <c:v>3.4494310000000002E-6</c:v>
                </c:pt>
                <c:pt idx="38670">
                  <c:v>3.3986380000000002E-6</c:v>
                </c:pt>
                <c:pt idx="38671">
                  <c:v>3.4050149999999998E-6</c:v>
                </c:pt>
                <c:pt idx="38672">
                  <c:v>3.3678449999999999E-6</c:v>
                </c:pt>
                <c:pt idx="38673">
                  <c:v>3.364588E-6</c:v>
                </c:pt>
                <c:pt idx="38674">
                  <c:v>3.3276959999999998E-6</c:v>
                </c:pt>
                <c:pt idx="38675">
                  <c:v>3.2704960000000002E-6</c:v>
                </c:pt>
                <c:pt idx="38676">
                  <c:v>3.2887209999999999E-6</c:v>
                </c:pt>
                <c:pt idx="38677">
                  <c:v>3.2788810000000002E-6</c:v>
                </c:pt>
                <c:pt idx="38678">
                  <c:v>3.2438319999999998E-6</c:v>
                </c:pt>
                <c:pt idx="38679">
                  <c:v>3.2443730000000001E-6</c:v>
                </c:pt>
                <c:pt idx="38680">
                  <c:v>3.2475159999999998E-6</c:v>
                </c:pt>
                <c:pt idx="38681">
                  <c:v>3.2359120000000001E-6</c:v>
                </c:pt>
                <c:pt idx="38682">
                  <c:v>3.2210269999999998E-6</c:v>
                </c:pt>
                <c:pt idx="38683">
                  <c:v>3.2313019999999999E-6</c:v>
                </c:pt>
                <c:pt idx="38684">
                  <c:v>3.2274970000000001E-6</c:v>
                </c:pt>
                <c:pt idx="38685">
                  <c:v>3.2765950000000002E-6</c:v>
                </c:pt>
                <c:pt idx="38686">
                  <c:v>3.2603459999999999E-6</c:v>
                </c:pt>
                <c:pt idx="38687">
                  <c:v>3.2546440000000001E-6</c:v>
                </c:pt>
                <c:pt idx="38688">
                  <c:v>3.2331680000000002E-6</c:v>
                </c:pt>
                <c:pt idx="38689">
                  <c:v>3.2184069999999999E-6</c:v>
                </c:pt>
                <c:pt idx="38690">
                  <c:v>3.2406489999999998E-6</c:v>
                </c:pt>
                <c:pt idx="38691">
                  <c:v>3.2184540000000002E-6</c:v>
                </c:pt>
                <c:pt idx="38692">
                  <c:v>3.2441730000000001E-6</c:v>
                </c:pt>
                <c:pt idx="38693">
                  <c:v>3.2208050000000001E-6</c:v>
                </c:pt>
                <c:pt idx="38694">
                  <c:v>3.1928850000000002E-6</c:v>
                </c:pt>
                <c:pt idx="38695">
                  <c:v>3.1948400000000001E-6</c:v>
                </c:pt>
                <c:pt idx="38696">
                  <c:v>3.1893659999999998E-6</c:v>
                </c:pt>
                <c:pt idx="38697">
                  <c:v>3.2191990000000002E-6</c:v>
                </c:pt>
                <c:pt idx="38698">
                  <c:v>3.2138099999999999E-6</c:v>
                </c:pt>
                <c:pt idx="38699">
                  <c:v>3.2322480000000002E-6</c:v>
                </c:pt>
                <c:pt idx="38700">
                  <c:v>3.2117550000000001E-6</c:v>
                </c:pt>
                <c:pt idx="38701">
                  <c:v>3.1937040000000001E-6</c:v>
                </c:pt>
                <c:pt idx="38702">
                  <c:v>3.2139030000000001E-6</c:v>
                </c:pt>
                <c:pt idx="38703">
                  <c:v>3.1744629999999999E-6</c:v>
                </c:pt>
                <c:pt idx="38704">
                  <c:v>3.2039060000000001E-6</c:v>
                </c:pt>
                <c:pt idx="38705">
                  <c:v>3.1685039999999999E-6</c:v>
                </c:pt>
                <c:pt idx="38706">
                  <c:v>3.1567260000000001E-6</c:v>
                </c:pt>
                <c:pt idx="38707">
                  <c:v>3.158313E-6</c:v>
                </c:pt>
                <c:pt idx="38708">
                  <c:v>3.1400360000000002E-6</c:v>
                </c:pt>
                <c:pt idx="38709">
                  <c:v>3.1736060000000002E-6</c:v>
                </c:pt>
                <c:pt idx="38710">
                  <c:v>3.1601480000000001E-6</c:v>
                </c:pt>
                <c:pt idx="38711">
                  <c:v>3.2057430000000002E-6</c:v>
                </c:pt>
                <c:pt idx="38712">
                  <c:v>3.1883629999999999E-6</c:v>
                </c:pt>
                <c:pt idx="38713">
                  <c:v>3.2151930000000002E-6</c:v>
                </c:pt>
                <c:pt idx="38714">
                  <c:v>3.2031459999999999E-6</c:v>
                </c:pt>
                <c:pt idx="38715">
                  <c:v>3.194261E-6</c:v>
                </c:pt>
                <c:pt idx="38716">
                  <c:v>3.159371E-6</c:v>
                </c:pt>
                <c:pt idx="38717">
                  <c:v>3.1549230000000001E-6</c:v>
                </c:pt>
                <c:pt idx="38718">
                  <c:v>3.1805030000000002E-6</c:v>
                </c:pt>
                <c:pt idx="38719">
                  <c:v>3.164049E-6</c:v>
                </c:pt>
                <c:pt idx="38720">
                  <c:v>3.1778680000000001E-6</c:v>
                </c:pt>
                <c:pt idx="38721">
                  <c:v>3.1589189999999998E-6</c:v>
                </c:pt>
                <c:pt idx="38722">
                  <c:v>3.1865290000000001E-6</c:v>
                </c:pt>
                <c:pt idx="38723">
                  <c:v>3.2013550000000002E-6</c:v>
                </c:pt>
                <c:pt idx="38724">
                  <c:v>3.1461210000000002E-6</c:v>
                </c:pt>
                <c:pt idx="38725">
                  <c:v>3.1396929999999998E-6</c:v>
                </c:pt>
                <c:pt idx="38726">
                  <c:v>3.126834E-6</c:v>
                </c:pt>
                <c:pt idx="38727">
                  <c:v>3.146598E-6</c:v>
                </c:pt>
                <c:pt idx="38728">
                  <c:v>3.1085829999999999E-6</c:v>
                </c:pt>
                <c:pt idx="38729">
                  <c:v>3.129897E-6</c:v>
                </c:pt>
                <c:pt idx="38730">
                  <c:v>3.1144819999999999E-6</c:v>
                </c:pt>
                <c:pt idx="38731">
                  <c:v>3.1288859999999998E-6</c:v>
                </c:pt>
                <c:pt idx="38732">
                  <c:v>3.1128449999999998E-6</c:v>
                </c:pt>
                <c:pt idx="38733">
                  <c:v>3.1182410000000001E-6</c:v>
                </c:pt>
                <c:pt idx="38734">
                  <c:v>3.0992840000000001E-6</c:v>
                </c:pt>
                <c:pt idx="38735">
                  <c:v>3.120981E-6</c:v>
                </c:pt>
                <c:pt idx="38736">
                  <c:v>3.110275E-6</c:v>
                </c:pt>
                <c:pt idx="38737">
                  <c:v>3.1146229999999998E-6</c:v>
                </c:pt>
                <c:pt idx="38738">
                  <c:v>3.1044439999999998E-6</c:v>
                </c:pt>
                <c:pt idx="38739">
                  <c:v>3.1483150000000002E-6</c:v>
                </c:pt>
                <c:pt idx="38740">
                  <c:v>3.1334910000000001E-6</c:v>
                </c:pt>
                <c:pt idx="38741">
                  <c:v>3.1476710000000002E-6</c:v>
                </c:pt>
                <c:pt idx="38742">
                  <c:v>3.1119639999999999E-6</c:v>
                </c:pt>
                <c:pt idx="38743">
                  <c:v>3.1060789999999998E-6</c:v>
                </c:pt>
                <c:pt idx="38744">
                  <c:v>3.104197E-6</c:v>
                </c:pt>
                <c:pt idx="38745">
                  <c:v>3.1149119999999999E-6</c:v>
                </c:pt>
                <c:pt idx="38746">
                  <c:v>3.093756E-6</c:v>
                </c:pt>
                <c:pt idx="38747">
                  <c:v>3.110487E-6</c:v>
                </c:pt>
                <c:pt idx="38748">
                  <c:v>3.0804620000000002E-6</c:v>
                </c:pt>
                <c:pt idx="38749">
                  <c:v>3.1056069999999999E-6</c:v>
                </c:pt>
                <c:pt idx="38750">
                  <c:v>3.084465E-6</c:v>
                </c:pt>
                <c:pt idx="38751">
                  <c:v>3.088747E-6</c:v>
                </c:pt>
                <c:pt idx="38752">
                  <c:v>3.0890800000000001E-6</c:v>
                </c:pt>
                <c:pt idx="38753">
                  <c:v>3.1183050000000002E-6</c:v>
                </c:pt>
                <c:pt idx="38754">
                  <c:v>3.101706E-6</c:v>
                </c:pt>
                <c:pt idx="38755">
                  <c:v>3.1487780000000001E-6</c:v>
                </c:pt>
                <c:pt idx="38756">
                  <c:v>3.1593930000000002E-6</c:v>
                </c:pt>
                <c:pt idx="38757">
                  <c:v>3.1387250000000002E-6</c:v>
                </c:pt>
                <c:pt idx="38758">
                  <c:v>3.1412789999999999E-6</c:v>
                </c:pt>
                <c:pt idx="38759">
                  <c:v>3.1054489999999998E-6</c:v>
                </c:pt>
                <c:pt idx="38760">
                  <c:v>3.1383780000000001E-6</c:v>
                </c:pt>
                <c:pt idx="38761">
                  <c:v>3.1279140000000001E-6</c:v>
                </c:pt>
                <c:pt idx="38762">
                  <c:v>3.1498950000000002E-6</c:v>
                </c:pt>
                <c:pt idx="38763">
                  <c:v>3.124327E-6</c:v>
                </c:pt>
                <c:pt idx="38764">
                  <c:v>3.1353549999999999E-6</c:v>
                </c:pt>
                <c:pt idx="38765">
                  <c:v>3.1225729999999999E-6</c:v>
                </c:pt>
                <c:pt idx="38766">
                  <c:v>3.1367800000000001E-6</c:v>
                </c:pt>
                <c:pt idx="38767">
                  <c:v>3.110871E-6</c:v>
                </c:pt>
                <c:pt idx="38768">
                  <c:v>3.106462E-6</c:v>
                </c:pt>
                <c:pt idx="38769">
                  <c:v>3.0710649999999998E-6</c:v>
                </c:pt>
                <c:pt idx="38770">
                  <c:v>3.0774430000000001E-6</c:v>
                </c:pt>
                <c:pt idx="38771">
                  <c:v>3.0926050000000002E-6</c:v>
                </c:pt>
                <c:pt idx="38772">
                  <c:v>3.1228439999999999E-6</c:v>
                </c:pt>
                <c:pt idx="38773">
                  <c:v>3.106462E-6</c:v>
                </c:pt>
                <c:pt idx="38774">
                  <c:v>3.15361E-6</c:v>
                </c:pt>
                <c:pt idx="38775">
                  <c:v>3.1452060000000001E-6</c:v>
                </c:pt>
                <c:pt idx="38776">
                  <c:v>3.1308160000000002E-6</c:v>
                </c:pt>
                <c:pt idx="38777">
                  <c:v>3.1109219999999999E-6</c:v>
                </c:pt>
                <c:pt idx="38778">
                  <c:v>3.1252740000000001E-6</c:v>
                </c:pt>
                <c:pt idx="38779">
                  <c:v>3.118481E-6</c:v>
                </c:pt>
                <c:pt idx="38780">
                  <c:v>3.1367450000000002E-6</c:v>
                </c:pt>
                <c:pt idx="38781">
                  <c:v>3.1193919999999999E-6</c:v>
                </c:pt>
                <c:pt idx="38782">
                  <c:v>3.103431E-6</c:v>
                </c:pt>
                <c:pt idx="38783">
                  <c:v>3.0815960000000002E-6</c:v>
                </c:pt>
                <c:pt idx="38784">
                  <c:v>3.0933999999999999E-6</c:v>
                </c:pt>
                <c:pt idx="38785">
                  <c:v>3.119771E-6</c:v>
                </c:pt>
                <c:pt idx="38786">
                  <c:v>3.1260019999999999E-6</c:v>
                </c:pt>
                <c:pt idx="38787">
                  <c:v>3.145706E-6</c:v>
                </c:pt>
                <c:pt idx="38788">
                  <c:v>3.1358659999999998E-6</c:v>
                </c:pt>
                <c:pt idx="38789">
                  <c:v>3.157812E-6</c:v>
                </c:pt>
                <c:pt idx="38790">
                  <c:v>3.1285950000000001E-6</c:v>
                </c:pt>
                <c:pt idx="38791">
                  <c:v>3.125877E-6</c:v>
                </c:pt>
                <c:pt idx="38792">
                  <c:v>3.108815E-6</c:v>
                </c:pt>
                <c:pt idx="38793">
                  <c:v>3.10089E-6</c:v>
                </c:pt>
                <c:pt idx="38794">
                  <c:v>3.0860449999999999E-6</c:v>
                </c:pt>
                <c:pt idx="38795">
                  <c:v>3.1222439999999999E-6</c:v>
                </c:pt>
                <c:pt idx="38796">
                  <c:v>3.1091480000000001E-6</c:v>
                </c:pt>
                <c:pt idx="38797">
                  <c:v>3.14201E-6</c:v>
                </c:pt>
                <c:pt idx="38798">
                  <c:v>3.0963030000000002E-6</c:v>
                </c:pt>
                <c:pt idx="38799">
                  <c:v>3.0830329999999998E-6</c:v>
                </c:pt>
                <c:pt idx="38800">
                  <c:v>3.0717440000000001E-6</c:v>
                </c:pt>
                <c:pt idx="38801">
                  <c:v>3.0931320000000001E-6</c:v>
                </c:pt>
                <c:pt idx="38802">
                  <c:v>3.0786859999999999E-6</c:v>
                </c:pt>
                <c:pt idx="38803">
                  <c:v>3.0879219999999999E-6</c:v>
                </c:pt>
                <c:pt idx="38804">
                  <c:v>3.076565E-6</c:v>
                </c:pt>
                <c:pt idx="38805">
                  <c:v>3.0965450000000001E-6</c:v>
                </c:pt>
                <c:pt idx="38806">
                  <c:v>3.072453E-6</c:v>
                </c:pt>
                <c:pt idx="38807">
                  <c:v>3.085695E-6</c:v>
                </c:pt>
                <c:pt idx="38808">
                  <c:v>3.0706580000000002E-6</c:v>
                </c:pt>
                <c:pt idx="38809">
                  <c:v>3.0683260000000002E-6</c:v>
                </c:pt>
                <c:pt idx="38810">
                  <c:v>3.0309730000000002E-6</c:v>
                </c:pt>
                <c:pt idx="38811">
                  <c:v>3.025006E-6</c:v>
                </c:pt>
                <c:pt idx="38812">
                  <c:v>3.0105760000000002E-6</c:v>
                </c:pt>
                <c:pt idx="38813">
                  <c:v>3.0580560000000001E-6</c:v>
                </c:pt>
                <c:pt idx="38814">
                  <c:v>3.0369830000000001E-6</c:v>
                </c:pt>
                <c:pt idx="38815">
                  <c:v>3.0326410000000001E-6</c:v>
                </c:pt>
                <c:pt idx="38816">
                  <c:v>3.017327E-6</c:v>
                </c:pt>
                <c:pt idx="38817">
                  <c:v>3.0543979999999999E-6</c:v>
                </c:pt>
                <c:pt idx="38818">
                  <c:v>3.0477449999999998E-6</c:v>
                </c:pt>
                <c:pt idx="38819">
                  <c:v>3.1054200000000001E-6</c:v>
                </c:pt>
                <c:pt idx="38820">
                  <c:v>3.112389E-6</c:v>
                </c:pt>
                <c:pt idx="38821">
                  <c:v>3.0898999999999998E-6</c:v>
                </c:pt>
                <c:pt idx="38822">
                  <c:v>3.096279E-6</c:v>
                </c:pt>
                <c:pt idx="38823">
                  <c:v>3.0747290000000001E-6</c:v>
                </c:pt>
                <c:pt idx="38824">
                  <c:v>3.0841330000000001E-6</c:v>
                </c:pt>
                <c:pt idx="38825">
                  <c:v>3.078591E-6</c:v>
                </c:pt>
                <c:pt idx="38826">
                  <c:v>3.0939600000000001E-6</c:v>
                </c:pt>
                <c:pt idx="38827">
                  <c:v>3.1030109999999999E-6</c:v>
                </c:pt>
                <c:pt idx="38828">
                  <c:v>3.1309509999999999E-6</c:v>
                </c:pt>
                <c:pt idx="38829">
                  <c:v>3.1269870000000002E-6</c:v>
                </c:pt>
                <c:pt idx="38830">
                  <c:v>3.1034830000000002E-6</c:v>
                </c:pt>
                <c:pt idx="38831">
                  <c:v>3.110358E-6</c:v>
                </c:pt>
                <c:pt idx="38832">
                  <c:v>3.081238E-6</c:v>
                </c:pt>
                <c:pt idx="38833">
                  <c:v>3.1249509999999999E-6</c:v>
                </c:pt>
                <c:pt idx="38834">
                  <c:v>3.1228290000000001E-6</c:v>
                </c:pt>
                <c:pt idx="38835">
                  <c:v>3.1190519999999999E-6</c:v>
                </c:pt>
                <c:pt idx="38836">
                  <c:v>3.111078E-6</c:v>
                </c:pt>
                <c:pt idx="38837">
                  <c:v>3.1024940000000002E-6</c:v>
                </c:pt>
                <c:pt idx="38838">
                  <c:v>3.0872939999999999E-6</c:v>
                </c:pt>
                <c:pt idx="38839">
                  <c:v>3.0817359999999998E-6</c:v>
                </c:pt>
                <c:pt idx="38840">
                  <c:v>3.087583E-6</c:v>
                </c:pt>
                <c:pt idx="38841">
                  <c:v>3.1092089999999998E-6</c:v>
                </c:pt>
                <c:pt idx="38842">
                  <c:v>3.0849989999999999E-6</c:v>
                </c:pt>
                <c:pt idx="38843">
                  <c:v>3.0913759999999999E-6</c:v>
                </c:pt>
                <c:pt idx="38844">
                  <c:v>3.0707769999999999E-6</c:v>
                </c:pt>
                <c:pt idx="38845">
                  <c:v>3.0761609999999999E-6</c:v>
                </c:pt>
                <c:pt idx="38846">
                  <c:v>3.0514979999999999E-6</c:v>
                </c:pt>
                <c:pt idx="38847">
                  <c:v>3.0557959999999999E-6</c:v>
                </c:pt>
                <c:pt idx="38848">
                  <c:v>3.0313460000000001E-6</c:v>
                </c:pt>
                <c:pt idx="38849">
                  <c:v>3.0503970000000002E-6</c:v>
                </c:pt>
                <c:pt idx="38850">
                  <c:v>3.0487070000000001E-6</c:v>
                </c:pt>
                <c:pt idx="38851">
                  <c:v>3.034863E-6</c:v>
                </c:pt>
                <c:pt idx="38852">
                  <c:v>3.048963E-6</c:v>
                </c:pt>
                <c:pt idx="38853">
                  <c:v>3.0425000000000001E-6</c:v>
                </c:pt>
                <c:pt idx="38854">
                  <c:v>3.06554E-6</c:v>
                </c:pt>
                <c:pt idx="38855">
                  <c:v>3.0757890000000002E-6</c:v>
                </c:pt>
                <c:pt idx="38856">
                  <c:v>3.0860970000000001E-6</c:v>
                </c:pt>
                <c:pt idx="38857">
                  <c:v>3.0653530000000001E-6</c:v>
                </c:pt>
                <c:pt idx="38858">
                  <c:v>3.094179E-6</c:v>
                </c:pt>
                <c:pt idx="38859">
                  <c:v>3.0601300000000001E-6</c:v>
                </c:pt>
                <c:pt idx="38860">
                  <c:v>3.0405029999999998E-6</c:v>
                </c:pt>
                <c:pt idx="38861">
                  <c:v>3.0505919999999998E-6</c:v>
                </c:pt>
                <c:pt idx="38862">
                  <c:v>3.03754E-6</c:v>
                </c:pt>
                <c:pt idx="38863">
                  <c:v>3.0598520000000001E-6</c:v>
                </c:pt>
                <c:pt idx="38864">
                  <c:v>3.0595300000000001E-6</c:v>
                </c:pt>
                <c:pt idx="38865">
                  <c:v>3.0831039999999999E-6</c:v>
                </c:pt>
                <c:pt idx="38866">
                  <c:v>3.055915E-6</c:v>
                </c:pt>
                <c:pt idx="38867">
                  <c:v>3.0683010000000002E-6</c:v>
                </c:pt>
                <c:pt idx="38868">
                  <c:v>3.046263E-6</c:v>
                </c:pt>
                <c:pt idx="38869">
                  <c:v>3.0752510000000001E-6</c:v>
                </c:pt>
                <c:pt idx="38870">
                  <c:v>3.0580819999999999E-6</c:v>
                </c:pt>
                <c:pt idx="38871">
                  <c:v>3.0738020000000002E-6</c:v>
                </c:pt>
                <c:pt idx="38872">
                  <c:v>3.06597E-6</c:v>
                </c:pt>
                <c:pt idx="38873">
                  <c:v>3.046219E-6</c:v>
                </c:pt>
                <c:pt idx="38874">
                  <c:v>3.05132E-6</c:v>
                </c:pt>
                <c:pt idx="38875">
                  <c:v>3.0921099999999999E-6</c:v>
                </c:pt>
                <c:pt idx="38876">
                  <c:v>3.1025229999999999E-6</c:v>
                </c:pt>
                <c:pt idx="38877">
                  <c:v>3.0895729999999999E-6</c:v>
                </c:pt>
                <c:pt idx="38878">
                  <c:v>3.0764779999999999E-6</c:v>
                </c:pt>
                <c:pt idx="38879">
                  <c:v>3.05408E-6</c:v>
                </c:pt>
                <c:pt idx="38880">
                  <c:v>3.0887359999999999E-6</c:v>
                </c:pt>
                <c:pt idx="38881">
                  <c:v>3.1103340000000002E-6</c:v>
                </c:pt>
                <c:pt idx="38882">
                  <c:v>3.085005E-6</c:v>
                </c:pt>
                <c:pt idx="38883">
                  <c:v>3.1031929999999998E-6</c:v>
                </c:pt>
                <c:pt idx="38884">
                  <c:v>3.0794440000000001E-6</c:v>
                </c:pt>
                <c:pt idx="38885">
                  <c:v>3.0821870000000002E-6</c:v>
                </c:pt>
                <c:pt idx="38886">
                  <c:v>3.0761819999999998E-6</c:v>
                </c:pt>
                <c:pt idx="38887">
                  <c:v>3.0983999999999998E-6</c:v>
                </c:pt>
                <c:pt idx="38888">
                  <c:v>3.080762E-6</c:v>
                </c:pt>
                <c:pt idx="38889">
                  <c:v>3.1053740000000001E-6</c:v>
                </c:pt>
                <c:pt idx="38890">
                  <c:v>3.073725E-6</c:v>
                </c:pt>
                <c:pt idx="38891">
                  <c:v>3.0914580000000001E-6</c:v>
                </c:pt>
                <c:pt idx="38892">
                  <c:v>3.0526880000000001E-6</c:v>
                </c:pt>
                <c:pt idx="38893">
                  <c:v>3.0644779999999999E-6</c:v>
                </c:pt>
                <c:pt idx="38894">
                  <c:v>3.0398320000000001E-6</c:v>
                </c:pt>
                <c:pt idx="38895">
                  <c:v>3.0519150000000002E-6</c:v>
                </c:pt>
                <c:pt idx="38896">
                  <c:v>3.0558949999999999E-6</c:v>
                </c:pt>
                <c:pt idx="38897">
                  <c:v>3.0992829999999999E-6</c:v>
                </c:pt>
                <c:pt idx="38898">
                  <c:v>3.0892480000000001E-6</c:v>
                </c:pt>
                <c:pt idx="38899">
                  <c:v>3.088457E-6</c:v>
                </c:pt>
                <c:pt idx="38900">
                  <c:v>3.061867E-6</c:v>
                </c:pt>
                <c:pt idx="38901">
                  <c:v>3.0714209999999999E-6</c:v>
                </c:pt>
                <c:pt idx="38902">
                  <c:v>3.053068E-6</c:v>
                </c:pt>
                <c:pt idx="38903">
                  <c:v>3.0400039999999998E-6</c:v>
                </c:pt>
                <c:pt idx="38904">
                  <c:v>3.035063E-6</c:v>
                </c:pt>
                <c:pt idx="38905">
                  <c:v>3.0307340000000001E-6</c:v>
                </c:pt>
                <c:pt idx="38906">
                  <c:v>3.020319E-6</c:v>
                </c:pt>
                <c:pt idx="38907">
                  <c:v>3.0145440000000001E-6</c:v>
                </c:pt>
                <c:pt idx="38908">
                  <c:v>2.9970019999999999E-6</c:v>
                </c:pt>
                <c:pt idx="38909">
                  <c:v>3.0132549999999998E-6</c:v>
                </c:pt>
                <c:pt idx="38910">
                  <c:v>2.987354E-6</c:v>
                </c:pt>
                <c:pt idx="38911">
                  <c:v>3.0074970000000001E-6</c:v>
                </c:pt>
                <c:pt idx="38912">
                  <c:v>2.9924590000000001E-6</c:v>
                </c:pt>
                <c:pt idx="38913">
                  <c:v>2.9848199999999999E-6</c:v>
                </c:pt>
                <c:pt idx="38914">
                  <c:v>2.9745940000000001E-6</c:v>
                </c:pt>
                <c:pt idx="38915">
                  <c:v>2.9854269999999999E-6</c:v>
                </c:pt>
                <c:pt idx="38916">
                  <c:v>2.968383E-6</c:v>
                </c:pt>
                <c:pt idx="38917">
                  <c:v>3.0060070000000001E-6</c:v>
                </c:pt>
                <c:pt idx="38918">
                  <c:v>3.0035659999999998E-6</c:v>
                </c:pt>
                <c:pt idx="38919">
                  <c:v>3.0309850000000001E-6</c:v>
                </c:pt>
                <c:pt idx="38920">
                  <c:v>3.01471E-6</c:v>
                </c:pt>
                <c:pt idx="38921">
                  <c:v>3.0473099999999999E-6</c:v>
                </c:pt>
                <c:pt idx="38922">
                  <c:v>3.0396199999999998E-6</c:v>
                </c:pt>
                <c:pt idx="38923">
                  <c:v>3.0232729999999998E-6</c:v>
                </c:pt>
                <c:pt idx="38924">
                  <c:v>3.051612E-6</c:v>
                </c:pt>
                <c:pt idx="38925">
                  <c:v>3.0345790000000002E-6</c:v>
                </c:pt>
                <c:pt idx="38926">
                  <c:v>3.0580440000000001E-6</c:v>
                </c:pt>
                <c:pt idx="38927">
                  <c:v>3.0466190000000001E-6</c:v>
                </c:pt>
                <c:pt idx="38928">
                  <c:v>3.005637E-6</c:v>
                </c:pt>
                <c:pt idx="38929">
                  <c:v>3.0238609999999999E-6</c:v>
                </c:pt>
                <c:pt idx="38930">
                  <c:v>2.9987950000000001E-6</c:v>
                </c:pt>
                <c:pt idx="38931">
                  <c:v>2.9988540000000002E-6</c:v>
                </c:pt>
                <c:pt idx="38932">
                  <c:v>2.9888929999999999E-6</c:v>
                </c:pt>
                <c:pt idx="38933">
                  <c:v>3.003388E-6</c:v>
                </c:pt>
                <c:pt idx="38934">
                  <c:v>3.0072370000000002E-6</c:v>
                </c:pt>
                <c:pt idx="38935">
                  <c:v>3.0087300000000001E-6</c:v>
                </c:pt>
                <c:pt idx="38936">
                  <c:v>3.0083169999999999E-6</c:v>
                </c:pt>
                <c:pt idx="38937">
                  <c:v>3.0355649999999999E-6</c:v>
                </c:pt>
                <c:pt idx="38938">
                  <c:v>3.0217190000000001E-6</c:v>
                </c:pt>
                <c:pt idx="38939">
                  <c:v>3.0383959999999999E-6</c:v>
                </c:pt>
                <c:pt idx="38940">
                  <c:v>3.0135699999999998E-6</c:v>
                </c:pt>
                <c:pt idx="38941">
                  <c:v>3.015717E-6</c:v>
                </c:pt>
                <c:pt idx="38942">
                  <c:v>3.0195289999999998E-6</c:v>
                </c:pt>
                <c:pt idx="38943">
                  <c:v>3.026917E-6</c:v>
                </c:pt>
                <c:pt idx="38944">
                  <c:v>3.0637610000000002E-6</c:v>
                </c:pt>
                <c:pt idx="38945">
                  <c:v>3.060025E-6</c:v>
                </c:pt>
                <c:pt idx="38946">
                  <c:v>3.0707960000000002E-6</c:v>
                </c:pt>
                <c:pt idx="38947">
                  <c:v>3.0558559999999999E-6</c:v>
                </c:pt>
                <c:pt idx="38948">
                  <c:v>3.0628819999999999E-6</c:v>
                </c:pt>
                <c:pt idx="38949">
                  <c:v>3.032195E-6</c:v>
                </c:pt>
                <c:pt idx="38950">
                  <c:v>3.0395049999999998E-6</c:v>
                </c:pt>
                <c:pt idx="38951">
                  <c:v>3.0049950000000001E-6</c:v>
                </c:pt>
                <c:pt idx="38952">
                  <c:v>2.9938060000000002E-6</c:v>
                </c:pt>
                <c:pt idx="38953">
                  <c:v>2.982E-6</c:v>
                </c:pt>
                <c:pt idx="38954">
                  <c:v>2.9776690000000001E-6</c:v>
                </c:pt>
                <c:pt idx="38955">
                  <c:v>2.9872299999999999E-6</c:v>
                </c:pt>
                <c:pt idx="38956">
                  <c:v>2.9672359999999999E-6</c:v>
                </c:pt>
                <c:pt idx="38957">
                  <c:v>3.0170990000000001E-6</c:v>
                </c:pt>
                <c:pt idx="38958">
                  <c:v>3.0041109999999998E-6</c:v>
                </c:pt>
                <c:pt idx="38959">
                  <c:v>3.0424790000000001E-6</c:v>
                </c:pt>
                <c:pt idx="38960">
                  <c:v>3.016612E-6</c:v>
                </c:pt>
                <c:pt idx="38961">
                  <c:v>2.9841910000000001E-6</c:v>
                </c:pt>
                <c:pt idx="38962">
                  <c:v>3.007516E-6</c:v>
                </c:pt>
                <c:pt idx="38963">
                  <c:v>3.001408E-6</c:v>
                </c:pt>
                <c:pt idx="38964">
                  <c:v>2.9960810000000001E-6</c:v>
                </c:pt>
                <c:pt idx="38965">
                  <c:v>3.0329260000000001E-6</c:v>
                </c:pt>
                <c:pt idx="38966">
                  <c:v>3.0422249999999999E-6</c:v>
                </c:pt>
                <c:pt idx="38967">
                  <c:v>3.0915029999999998E-6</c:v>
                </c:pt>
                <c:pt idx="38968">
                  <c:v>3.1034819999999999E-6</c:v>
                </c:pt>
                <c:pt idx="38969">
                  <c:v>3.055584E-6</c:v>
                </c:pt>
                <c:pt idx="38970">
                  <c:v>3.0644860000000001E-6</c:v>
                </c:pt>
                <c:pt idx="38971">
                  <c:v>3.0409489999999998E-6</c:v>
                </c:pt>
                <c:pt idx="38972">
                  <c:v>3.0482190000000002E-6</c:v>
                </c:pt>
                <c:pt idx="38973">
                  <c:v>3.0344210000000001E-6</c:v>
                </c:pt>
                <c:pt idx="38974">
                  <c:v>3.05402E-6</c:v>
                </c:pt>
                <c:pt idx="38975">
                  <c:v>3.0286530000000001E-6</c:v>
                </c:pt>
                <c:pt idx="38976">
                  <c:v>3.0220769999999998E-6</c:v>
                </c:pt>
                <c:pt idx="38977">
                  <c:v>3.0305649999999999E-6</c:v>
                </c:pt>
                <c:pt idx="38978">
                  <c:v>3.0085149999999999E-6</c:v>
                </c:pt>
                <c:pt idx="38979">
                  <c:v>3.011695E-6</c:v>
                </c:pt>
                <c:pt idx="38980">
                  <c:v>2.9834609999999999E-6</c:v>
                </c:pt>
                <c:pt idx="38981">
                  <c:v>2.9901559999999998E-6</c:v>
                </c:pt>
                <c:pt idx="38982">
                  <c:v>2.9883269999999999E-6</c:v>
                </c:pt>
                <c:pt idx="38983">
                  <c:v>3.0165799999999999E-6</c:v>
                </c:pt>
                <c:pt idx="38984">
                  <c:v>2.9948850000000001E-6</c:v>
                </c:pt>
                <c:pt idx="38985">
                  <c:v>3.0217030000000001E-6</c:v>
                </c:pt>
                <c:pt idx="38986">
                  <c:v>2.9887470000000001E-6</c:v>
                </c:pt>
                <c:pt idx="38987">
                  <c:v>2.999614E-6</c:v>
                </c:pt>
                <c:pt idx="38988">
                  <c:v>2.9824E-6</c:v>
                </c:pt>
                <c:pt idx="38989">
                  <c:v>3.008519E-6</c:v>
                </c:pt>
                <c:pt idx="38990">
                  <c:v>2.9733270000000001E-6</c:v>
                </c:pt>
                <c:pt idx="38991">
                  <c:v>2.986073E-6</c:v>
                </c:pt>
                <c:pt idx="38992">
                  <c:v>2.9743629999999999E-6</c:v>
                </c:pt>
                <c:pt idx="38993">
                  <c:v>2.9783189999999998E-6</c:v>
                </c:pt>
                <c:pt idx="38994">
                  <c:v>2.986747E-6</c:v>
                </c:pt>
                <c:pt idx="38995">
                  <c:v>3.0051560000000001E-6</c:v>
                </c:pt>
                <c:pt idx="38996">
                  <c:v>2.9927729999999998E-6</c:v>
                </c:pt>
                <c:pt idx="38997">
                  <c:v>2.9708209999999999E-6</c:v>
                </c:pt>
                <c:pt idx="38998">
                  <c:v>2.97419E-6</c:v>
                </c:pt>
                <c:pt idx="38999">
                  <c:v>2.9530890000000001E-6</c:v>
                </c:pt>
                <c:pt idx="39000">
                  <c:v>2.9856050000000002E-6</c:v>
                </c:pt>
                <c:pt idx="39001">
                  <c:v>2.952947E-6</c:v>
                </c:pt>
                <c:pt idx="39002">
                  <c:v>2.9827759999999998E-6</c:v>
                </c:pt>
                <c:pt idx="39003">
                  <c:v>2.946841E-6</c:v>
                </c:pt>
                <c:pt idx="39004">
                  <c:v>2.9407399999999999E-6</c:v>
                </c:pt>
                <c:pt idx="39005">
                  <c:v>2.9285480000000001E-6</c:v>
                </c:pt>
                <c:pt idx="39006">
                  <c:v>2.9583729999999998E-6</c:v>
                </c:pt>
                <c:pt idx="39007">
                  <c:v>2.9408639999999999E-6</c:v>
                </c:pt>
                <c:pt idx="39008">
                  <c:v>2.9859340000000002E-6</c:v>
                </c:pt>
                <c:pt idx="39009">
                  <c:v>2.9527230000000001E-6</c:v>
                </c:pt>
                <c:pt idx="39010">
                  <c:v>2.9491740000000002E-6</c:v>
                </c:pt>
                <c:pt idx="39011">
                  <c:v>2.9381420000000002E-6</c:v>
                </c:pt>
                <c:pt idx="39012">
                  <c:v>2.9403259999999999E-6</c:v>
                </c:pt>
                <c:pt idx="39013">
                  <c:v>2.9186579999999998E-6</c:v>
                </c:pt>
                <c:pt idx="39014">
                  <c:v>2.9208180000000001E-6</c:v>
                </c:pt>
                <c:pt idx="39015">
                  <c:v>2.9175259999999999E-6</c:v>
                </c:pt>
                <c:pt idx="39016">
                  <c:v>2.9477359999999999E-6</c:v>
                </c:pt>
                <c:pt idx="39017">
                  <c:v>2.9279899999999999E-6</c:v>
                </c:pt>
                <c:pt idx="39018">
                  <c:v>2.955081E-6</c:v>
                </c:pt>
                <c:pt idx="39019">
                  <c:v>2.9322430000000002E-6</c:v>
                </c:pt>
                <c:pt idx="39020">
                  <c:v>2.920014E-6</c:v>
                </c:pt>
                <c:pt idx="39021">
                  <c:v>2.9337399999999998E-6</c:v>
                </c:pt>
                <c:pt idx="39022">
                  <c:v>2.922799E-6</c:v>
                </c:pt>
                <c:pt idx="39023">
                  <c:v>2.9444309999999999E-6</c:v>
                </c:pt>
                <c:pt idx="39024">
                  <c:v>2.931099E-6</c:v>
                </c:pt>
                <c:pt idx="39025">
                  <c:v>2.9508460000000002E-6</c:v>
                </c:pt>
                <c:pt idx="39026">
                  <c:v>2.945164E-6</c:v>
                </c:pt>
                <c:pt idx="39027">
                  <c:v>2.9636619999999999E-6</c:v>
                </c:pt>
                <c:pt idx="39028">
                  <c:v>2.95946E-6</c:v>
                </c:pt>
                <c:pt idx="39029">
                  <c:v>2.964386E-6</c:v>
                </c:pt>
                <c:pt idx="39030">
                  <c:v>2.9604699999999999E-6</c:v>
                </c:pt>
                <c:pt idx="39031">
                  <c:v>2.9851699999999998E-6</c:v>
                </c:pt>
                <c:pt idx="39032">
                  <c:v>2.986135E-6</c:v>
                </c:pt>
                <c:pt idx="39033">
                  <c:v>2.9987900000000001E-6</c:v>
                </c:pt>
                <c:pt idx="39034">
                  <c:v>2.9830710000000001E-6</c:v>
                </c:pt>
                <c:pt idx="39035">
                  <c:v>3.010674E-6</c:v>
                </c:pt>
                <c:pt idx="39036">
                  <c:v>2.9974540000000001E-6</c:v>
                </c:pt>
                <c:pt idx="39037">
                  <c:v>2.9872930000000002E-6</c:v>
                </c:pt>
                <c:pt idx="39038">
                  <c:v>2.9627200000000002E-6</c:v>
                </c:pt>
                <c:pt idx="39039">
                  <c:v>2.9745920000000001E-6</c:v>
                </c:pt>
                <c:pt idx="39040">
                  <c:v>2.9576630000000001E-6</c:v>
                </c:pt>
                <c:pt idx="39041">
                  <c:v>2.9682109999999999E-6</c:v>
                </c:pt>
                <c:pt idx="39042">
                  <c:v>2.9370590000000001E-6</c:v>
                </c:pt>
                <c:pt idx="39043">
                  <c:v>2.9637659999999998E-6</c:v>
                </c:pt>
                <c:pt idx="39044">
                  <c:v>2.947572E-6</c:v>
                </c:pt>
                <c:pt idx="39045">
                  <c:v>2.9334639999999998E-6</c:v>
                </c:pt>
                <c:pt idx="39046">
                  <c:v>2.9201560000000001E-6</c:v>
                </c:pt>
                <c:pt idx="39047">
                  <c:v>2.960412E-6</c:v>
                </c:pt>
                <c:pt idx="39048">
                  <c:v>2.976193E-6</c:v>
                </c:pt>
                <c:pt idx="39049">
                  <c:v>2.952165E-6</c:v>
                </c:pt>
                <c:pt idx="39050">
                  <c:v>2.9640770000000001E-6</c:v>
                </c:pt>
                <c:pt idx="39051">
                  <c:v>2.9617380000000002E-6</c:v>
                </c:pt>
                <c:pt idx="39052">
                  <c:v>2.9501380000000001E-6</c:v>
                </c:pt>
                <c:pt idx="39053">
                  <c:v>2.9756969999999999E-6</c:v>
                </c:pt>
                <c:pt idx="39054">
                  <c:v>2.9620959999999999E-6</c:v>
                </c:pt>
                <c:pt idx="39055">
                  <c:v>2.9812660000000001E-6</c:v>
                </c:pt>
                <c:pt idx="39056">
                  <c:v>2.951224E-6</c:v>
                </c:pt>
                <c:pt idx="39057">
                  <c:v>2.9551509999999998E-6</c:v>
                </c:pt>
                <c:pt idx="39058">
                  <c:v>2.932451E-6</c:v>
                </c:pt>
                <c:pt idx="39059">
                  <c:v>2.9483810000000001E-6</c:v>
                </c:pt>
                <c:pt idx="39060">
                  <c:v>2.9285200000000001E-6</c:v>
                </c:pt>
                <c:pt idx="39061">
                  <c:v>2.9478119999999999E-6</c:v>
                </c:pt>
                <c:pt idx="39062">
                  <c:v>2.930487E-6</c:v>
                </c:pt>
                <c:pt idx="39063">
                  <c:v>2.9497840000000001E-6</c:v>
                </c:pt>
                <c:pt idx="39064">
                  <c:v>2.9285570000000001E-6</c:v>
                </c:pt>
                <c:pt idx="39065">
                  <c:v>2.950631E-6</c:v>
                </c:pt>
                <c:pt idx="39066">
                  <c:v>2.9173079999999998E-6</c:v>
                </c:pt>
                <c:pt idx="39067">
                  <c:v>2.9436719999999999E-6</c:v>
                </c:pt>
                <c:pt idx="39068">
                  <c:v>2.934776E-6</c:v>
                </c:pt>
                <c:pt idx="39069">
                  <c:v>2.944711E-6</c:v>
                </c:pt>
                <c:pt idx="39070">
                  <c:v>2.9248200000000001E-6</c:v>
                </c:pt>
                <c:pt idx="39071">
                  <c:v>2.9424969999999999E-6</c:v>
                </c:pt>
                <c:pt idx="39072">
                  <c:v>2.932265E-6</c:v>
                </c:pt>
                <c:pt idx="39073">
                  <c:v>2.9641050000000001E-6</c:v>
                </c:pt>
                <c:pt idx="39074">
                  <c:v>2.9600480000000001E-6</c:v>
                </c:pt>
                <c:pt idx="39075">
                  <c:v>2.9433400000000001E-6</c:v>
                </c:pt>
                <c:pt idx="39076">
                  <c:v>2.9463090000000001E-6</c:v>
                </c:pt>
                <c:pt idx="39077">
                  <c:v>2.9221170000000002E-6</c:v>
                </c:pt>
                <c:pt idx="39078">
                  <c:v>2.9489170000000001E-6</c:v>
                </c:pt>
                <c:pt idx="39079">
                  <c:v>2.9297250000000001E-6</c:v>
                </c:pt>
                <c:pt idx="39080">
                  <c:v>2.9390129999999999E-6</c:v>
                </c:pt>
                <c:pt idx="39081">
                  <c:v>2.9196259999999998E-6</c:v>
                </c:pt>
                <c:pt idx="39082">
                  <c:v>2.9236510000000002E-6</c:v>
                </c:pt>
                <c:pt idx="39083">
                  <c:v>2.923799E-6</c:v>
                </c:pt>
                <c:pt idx="39084">
                  <c:v>2.9355110000000002E-6</c:v>
                </c:pt>
                <c:pt idx="39085">
                  <c:v>2.9362730000000001E-6</c:v>
                </c:pt>
                <c:pt idx="39086">
                  <c:v>2.9351000000000001E-6</c:v>
                </c:pt>
                <c:pt idx="39087">
                  <c:v>2.9383019999999999E-6</c:v>
                </c:pt>
                <c:pt idx="39088">
                  <c:v>2.969689E-6</c:v>
                </c:pt>
                <c:pt idx="39089">
                  <c:v>2.9594820000000001E-6</c:v>
                </c:pt>
                <c:pt idx="39090">
                  <c:v>2.9774660000000002E-6</c:v>
                </c:pt>
                <c:pt idx="39091">
                  <c:v>2.9548690000000001E-6</c:v>
                </c:pt>
                <c:pt idx="39092">
                  <c:v>2.960591E-6</c:v>
                </c:pt>
                <c:pt idx="39093">
                  <c:v>2.9526619999999999E-6</c:v>
                </c:pt>
                <c:pt idx="39094">
                  <c:v>2.9550589999999998E-6</c:v>
                </c:pt>
                <c:pt idx="39095">
                  <c:v>2.9438059999999998E-6</c:v>
                </c:pt>
                <c:pt idx="39096">
                  <c:v>2.951983E-6</c:v>
                </c:pt>
                <c:pt idx="39097">
                  <c:v>2.9489700000000001E-6</c:v>
                </c:pt>
                <c:pt idx="39098">
                  <c:v>2.9819819999999999E-6</c:v>
                </c:pt>
                <c:pt idx="39099">
                  <c:v>2.966911E-6</c:v>
                </c:pt>
                <c:pt idx="39100">
                  <c:v>2.983527E-6</c:v>
                </c:pt>
                <c:pt idx="39101">
                  <c:v>2.960092E-6</c:v>
                </c:pt>
                <c:pt idx="39102">
                  <c:v>2.9865620000000001E-6</c:v>
                </c:pt>
                <c:pt idx="39103">
                  <c:v>2.9720070000000001E-6</c:v>
                </c:pt>
                <c:pt idx="39104">
                  <c:v>2.949674E-6</c:v>
                </c:pt>
                <c:pt idx="39105">
                  <c:v>2.969379E-6</c:v>
                </c:pt>
                <c:pt idx="39106">
                  <c:v>2.936607E-6</c:v>
                </c:pt>
                <c:pt idx="39107">
                  <c:v>2.9620199999999999E-6</c:v>
                </c:pt>
                <c:pt idx="39108">
                  <c:v>2.9486270000000001E-6</c:v>
                </c:pt>
                <c:pt idx="39109">
                  <c:v>2.9583699999999999E-6</c:v>
                </c:pt>
                <c:pt idx="39110">
                  <c:v>2.9535720000000001E-6</c:v>
                </c:pt>
                <c:pt idx="39111">
                  <c:v>2.9851730000000001E-6</c:v>
                </c:pt>
                <c:pt idx="39112">
                  <c:v>2.9722009999999999E-6</c:v>
                </c:pt>
                <c:pt idx="39113">
                  <c:v>2.959662E-6</c:v>
                </c:pt>
                <c:pt idx="39114">
                  <c:v>2.942246E-6</c:v>
                </c:pt>
                <c:pt idx="39115">
                  <c:v>2.9787629999999998E-6</c:v>
                </c:pt>
                <c:pt idx="39116">
                  <c:v>2.93054E-6</c:v>
                </c:pt>
                <c:pt idx="39117">
                  <c:v>2.9570600000000002E-6</c:v>
                </c:pt>
                <c:pt idx="39118">
                  <c:v>2.9312080000000002E-6</c:v>
                </c:pt>
                <c:pt idx="39119">
                  <c:v>2.937644E-6</c:v>
                </c:pt>
                <c:pt idx="39120">
                  <c:v>2.9409519999999998E-6</c:v>
                </c:pt>
                <c:pt idx="39121">
                  <c:v>2.950194E-6</c:v>
                </c:pt>
                <c:pt idx="39122">
                  <c:v>2.9406310000000001E-6</c:v>
                </c:pt>
                <c:pt idx="39123">
                  <c:v>2.9599479999999999E-6</c:v>
                </c:pt>
                <c:pt idx="39124">
                  <c:v>2.9366439999999999E-6</c:v>
                </c:pt>
                <c:pt idx="39125">
                  <c:v>2.9553560000000002E-6</c:v>
                </c:pt>
                <c:pt idx="39126">
                  <c:v>2.930885E-6</c:v>
                </c:pt>
                <c:pt idx="39127">
                  <c:v>2.9324699999999999E-6</c:v>
                </c:pt>
                <c:pt idx="39128">
                  <c:v>2.9048309999999999E-6</c:v>
                </c:pt>
                <c:pt idx="39129">
                  <c:v>2.9031289999999999E-6</c:v>
                </c:pt>
                <c:pt idx="39130">
                  <c:v>2.8991260000000002E-6</c:v>
                </c:pt>
                <c:pt idx="39131">
                  <c:v>2.9072470000000001E-6</c:v>
                </c:pt>
                <c:pt idx="39132">
                  <c:v>2.9435740000000002E-6</c:v>
                </c:pt>
                <c:pt idx="39133">
                  <c:v>2.9349289999999998E-6</c:v>
                </c:pt>
                <c:pt idx="39134">
                  <c:v>2.9681859999999998E-6</c:v>
                </c:pt>
                <c:pt idx="39135">
                  <c:v>2.9939330000000001E-6</c:v>
                </c:pt>
                <c:pt idx="39136">
                  <c:v>2.9803289999999998E-6</c:v>
                </c:pt>
                <c:pt idx="39137">
                  <c:v>2.955911E-6</c:v>
                </c:pt>
                <c:pt idx="39138">
                  <c:v>2.9546079999999999E-6</c:v>
                </c:pt>
                <c:pt idx="39139">
                  <c:v>2.936745E-6</c:v>
                </c:pt>
                <c:pt idx="39140">
                  <c:v>2.9673170000000002E-6</c:v>
                </c:pt>
                <c:pt idx="39141">
                  <c:v>2.9524479999999999E-6</c:v>
                </c:pt>
                <c:pt idx="39142">
                  <c:v>2.963505E-6</c:v>
                </c:pt>
                <c:pt idx="39143">
                  <c:v>2.9680070000000002E-6</c:v>
                </c:pt>
                <c:pt idx="39144">
                  <c:v>2.9595499999999999E-6</c:v>
                </c:pt>
                <c:pt idx="39145">
                  <c:v>2.9810299999999999E-6</c:v>
                </c:pt>
                <c:pt idx="39146">
                  <c:v>2.94478E-6</c:v>
                </c:pt>
                <c:pt idx="39147">
                  <c:v>2.939755E-6</c:v>
                </c:pt>
                <c:pt idx="39148">
                  <c:v>2.9256450000000002E-6</c:v>
                </c:pt>
                <c:pt idx="39149">
                  <c:v>2.9222740000000001E-6</c:v>
                </c:pt>
                <c:pt idx="39150">
                  <c:v>2.9241659999999998E-6</c:v>
                </c:pt>
                <c:pt idx="39151">
                  <c:v>2.9503170000000002E-6</c:v>
                </c:pt>
                <c:pt idx="39152">
                  <c:v>2.9383249999999999E-6</c:v>
                </c:pt>
                <c:pt idx="39153">
                  <c:v>2.9170140000000002E-6</c:v>
                </c:pt>
                <c:pt idx="39154">
                  <c:v>2.9374929999999998E-6</c:v>
                </c:pt>
                <c:pt idx="39155">
                  <c:v>2.918871E-6</c:v>
                </c:pt>
                <c:pt idx="39156">
                  <c:v>2.9639000000000001E-6</c:v>
                </c:pt>
                <c:pt idx="39157">
                  <c:v>2.9756310000000002E-6</c:v>
                </c:pt>
                <c:pt idx="39158">
                  <c:v>2.9456720000000001E-6</c:v>
                </c:pt>
                <c:pt idx="39159">
                  <c:v>2.941257E-6</c:v>
                </c:pt>
                <c:pt idx="39160">
                  <c:v>2.9275989999999999E-6</c:v>
                </c:pt>
                <c:pt idx="39161">
                  <c:v>2.9414030000000002E-6</c:v>
                </c:pt>
                <c:pt idx="39162">
                  <c:v>2.9265599999999998E-6</c:v>
                </c:pt>
                <c:pt idx="39163">
                  <c:v>2.9528820000000001E-6</c:v>
                </c:pt>
                <c:pt idx="39164">
                  <c:v>2.9428520000000002E-6</c:v>
                </c:pt>
                <c:pt idx="39165">
                  <c:v>2.968528E-6</c:v>
                </c:pt>
                <c:pt idx="39166">
                  <c:v>2.9624280000000001E-6</c:v>
                </c:pt>
                <c:pt idx="39167">
                  <c:v>2.9357780000000002E-6</c:v>
                </c:pt>
                <c:pt idx="39168">
                  <c:v>2.947494E-6</c:v>
                </c:pt>
                <c:pt idx="39169">
                  <c:v>2.9228939999999998E-6</c:v>
                </c:pt>
                <c:pt idx="39170">
                  <c:v>2.947809E-6</c:v>
                </c:pt>
                <c:pt idx="39171">
                  <c:v>2.931168E-6</c:v>
                </c:pt>
                <c:pt idx="39172">
                  <c:v>2.9349949999999999E-6</c:v>
                </c:pt>
                <c:pt idx="39173">
                  <c:v>2.9275849999999999E-6</c:v>
                </c:pt>
                <c:pt idx="39174">
                  <c:v>2.954161E-6</c:v>
                </c:pt>
                <c:pt idx="39175">
                  <c:v>2.9284030000000001E-6</c:v>
                </c:pt>
                <c:pt idx="39176">
                  <c:v>2.9180900000000002E-6</c:v>
                </c:pt>
                <c:pt idx="39177">
                  <c:v>2.9153529999999998E-6</c:v>
                </c:pt>
                <c:pt idx="39178">
                  <c:v>2.9067000000000001E-6</c:v>
                </c:pt>
                <c:pt idx="39179">
                  <c:v>2.9453669999999999E-6</c:v>
                </c:pt>
                <c:pt idx="39180">
                  <c:v>2.944263E-6</c:v>
                </c:pt>
                <c:pt idx="39181">
                  <c:v>2.930549E-6</c:v>
                </c:pt>
                <c:pt idx="39182">
                  <c:v>2.9609249999999999E-6</c:v>
                </c:pt>
                <c:pt idx="39183">
                  <c:v>2.9408139999999998E-6</c:v>
                </c:pt>
                <c:pt idx="39184">
                  <c:v>2.9379569999999999E-6</c:v>
                </c:pt>
                <c:pt idx="39185">
                  <c:v>2.9061360000000002E-6</c:v>
                </c:pt>
                <c:pt idx="39186">
                  <c:v>2.9115239999999998E-6</c:v>
                </c:pt>
                <c:pt idx="39187">
                  <c:v>2.9131659999999998E-6</c:v>
                </c:pt>
                <c:pt idx="39188">
                  <c:v>2.9458319999999999E-6</c:v>
                </c:pt>
                <c:pt idx="39189">
                  <c:v>2.9206839999999998E-6</c:v>
                </c:pt>
                <c:pt idx="39190">
                  <c:v>2.9353690000000001E-6</c:v>
                </c:pt>
                <c:pt idx="39191">
                  <c:v>2.9256559999999998E-6</c:v>
                </c:pt>
                <c:pt idx="39192">
                  <c:v>2.9176560000000001E-6</c:v>
                </c:pt>
                <c:pt idx="39193">
                  <c:v>2.904819E-6</c:v>
                </c:pt>
                <c:pt idx="39194">
                  <c:v>2.940521E-6</c:v>
                </c:pt>
                <c:pt idx="39195">
                  <c:v>2.9237699999999999E-6</c:v>
                </c:pt>
                <c:pt idx="39196">
                  <c:v>2.9351070000000001E-6</c:v>
                </c:pt>
                <c:pt idx="39197">
                  <c:v>2.9150940000000001E-6</c:v>
                </c:pt>
                <c:pt idx="39198">
                  <c:v>2.9179519999999998E-6</c:v>
                </c:pt>
                <c:pt idx="39199">
                  <c:v>2.8911309999999999E-6</c:v>
                </c:pt>
                <c:pt idx="39200">
                  <c:v>2.9126470000000001E-6</c:v>
                </c:pt>
                <c:pt idx="39201">
                  <c:v>2.89464E-6</c:v>
                </c:pt>
                <c:pt idx="39202">
                  <c:v>2.8998609999999999E-6</c:v>
                </c:pt>
                <c:pt idx="39203">
                  <c:v>2.8824850000000002E-6</c:v>
                </c:pt>
                <c:pt idx="39204">
                  <c:v>2.9130100000000002E-6</c:v>
                </c:pt>
                <c:pt idx="39205">
                  <c:v>2.9167529999999999E-6</c:v>
                </c:pt>
                <c:pt idx="39206">
                  <c:v>2.9060849999999998E-6</c:v>
                </c:pt>
                <c:pt idx="39207">
                  <c:v>2.8903539999999999E-6</c:v>
                </c:pt>
                <c:pt idx="39208">
                  <c:v>2.9127660000000002E-6</c:v>
                </c:pt>
                <c:pt idx="39209">
                  <c:v>2.9019289999999999E-6</c:v>
                </c:pt>
                <c:pt idx="39210">
                  <c:v>2.8861179999999999E-6</c:v>
                </c:pt>
                <c:pt idx="39211">
                  <c:v>2.9185070000000001E-6</c:v>
                </c:pt>
                <c:pt idx="39212">
                  <c:v>2.8918399999999998E-6</c:v>
                </c:pt>
                <c:pt idx="39213">
                  <c:v>2.9263330000000001E-6</c:v>
                </c:pt>
                <c:pt idx="39214">
                  <c:v>2.924402E-6</c:v>
                </c:pt>
                <c:pt idx="39215">
                  <c:v>2.89045E-6</c:v>
                </c:pt>
                <c:pt idx="39216">
                  <c:v>2.9221789999999998E-6</c:v>
                </c:pt>
                <c:pt idx="39217">
                  <c:v>2.8975269999999999E-6</c:v>
                </c:pt>
                <c:pt idx="39218">
                  <c:v>2.889806E-6</c:v>
                </c:pt>
                <c:pt idx="39219">
                  <c:v>2.9132119999999998E-6</c:v>
                </c:pt>
                <c:pt idx="39220">
                  <c:v>2.9043069999999999E-6</c:v>
                </c:pt>
                <c:pt idx="39221">
                  <c:v>2.9281610000000002E-6</c:v>
                </c:pt>
                <c:pt idx="39222">
                  <c:v>2.900928E-6</c:v>
                </c:pt>
                <c:pt idx="39223">
                  <c:v>2.9155220000000001E-6</c:v>
                </c:pt>
                <c:pt idx="39224">
                  <c:v>2.903046E-6</c:v>
                </c:pt>
                <c:pt idx="39225">
                  <c:v>2.9175309999999998E-6</c:v>
                </c:pt>
                <c:pt idx="39226">
                  <c:v>2.9165229999999999E-6</c:v>
                </c:pt>
                <c:pt idx="39227">
                  <c:v>2.9373069999999998E-6</c:v>
                </c:pt>
                <c:pt idx="39228">
                  <c:v>2.9338300000000002E-6</c:v>
                </c:pt>
                <c:pt idx="39229">
                  <c:v>2.9436289999999998E-6</c:v>
                </c:pt>
                <c:pt idx="39230">
                  <c:v>2.919577E-6</c:v>
                </c:pt>
                <c:pt idx="39231">
                  <c:v>2.9481619999999998E-6</c:v>
                </c:pt>
                <c:pt idx="39232">
                  <c:v>2.9334659999999999E-6</c:v>
                </c:pt>
                <c:pt idx="39233">
                  <c:v>2.9574280000000002E-6</c:v>
                </c:pt>
                <c:pt idx="39234">
                  <c:v>2.9443529999999999E-6</c:v>
                </c:pt>
                <c:pt idx="39235">
                  <c:v>2.9599010000000001E-6</c:v>
                </c:pt>
                <c:pt idx="39236">
                  <c:v>2.948508E-6</c:v>
                </c:pt>
                <c:pt idx="39237">
                  <c:v>2.9495770000000001E-6</c:v>
                </c:pt>
                <c:pt idx="39238">
                  <c:v>2.920037E-6</c:v>
                </c:pt>
                <c:pt idx="39239">
                  <c:v>2.953871E-6</c:v>
                </c:pt>
                <c:pt idx="39240">
                  <c:v>2.9276129999999999E-6</c:v>
                </c:pt>
                <c:pt idx="39241">
                  <c:v>2.959285E-6</c:v>
                </c:pt>
                <c:pt idx="39242">
                  <c:v>2.9526930000000001E-6</c:v>
                </c:pt>
                <c:pt idx="39243">
                  <c:v>2.9528689999999999E-6</c:v>
                </c:pt>
                <c:pt idx="39244">
                  <c:v>2.9373580000000001E-6</c:v>
                </c:pt>
                <c:pt idx="39245">
                  <c:v>2.953547E-6</c:v>
                </c:pt>
                <c:pt idx="39246">
                  <c:v>2.953285E-6</c:v>
                </c:pt>
                <c:pt idx="39247">
                  <c:v>2.9392609999999999E-6</c:v>
                </c:pt>
                <c:pt idx="39248">
                  <c:v>2.948306E-6</c:v>
                </c:pt>
                <c:pt idx="39249">
                  <c:v>2.9630829999999998E-6</c:v>
                </c:pt>
                <c:pt idx="39250">
                  <c:v>2.9506140000000001E-6</c:v>
                </c:pt>
                <c:pt idx="39251">
                  <c:v>2.9670140000000001E-6</c:v>
                </c:pt>
                <c:pt idx="39252">
                  <c:v>2.9420069999999999E-6</c:v>
                </c:pt>
                <c:pt idx="39253">
                  <c:v>2.9472380000000001E-6</c:v>
                </c:pt>
                <c:pt idx="39254">
                  <c:v>2.936308E-6</c:v>
                </c:pt>
                <c:pt idx="39255">
                  <c:v>2.964894E-6</c:v>
                </c:pt>
                <c:pt idx="39256">
                  <c:v>2.9646369999999999E-6</c:v>
                </c:pt>
                <c:pt idx="39257">
                  <c:v>2.9390510000000001E-6</c:v>
                </c:pt>
                <c:pt idx="39258">
                  <c:v>2.939978E-6</c:v>
                </c:pt>
                <c:pt idx="39259">
                  <c:v>2.933833E-6</c:v>
                </c:pt>
                <c:pt idx="39260">
                  <c:v>2.9445459999999999E-6</c:v>
                </c:pt>
                <c:pt idx="39261">
                  <c:v>2.9138879999999998E-6</c:v>
                </c:pt>
                <c:pt idx="39262">
                  <c:v>2.9217209999999999E-6</c:v>
                </c:pt>
                <c:pt idx="39263">
                  <c:v>2.910893E-6</c:v>
                </c:pt>
                <c:pt idx="39264">
                  <c:v>2.9061489999999999E-6</c:v>
                </c:pt>
                <c:pt idx="39265">
                  <c:v>2.8947489999999999E-6</c:v>
                </c:pt>
                <c:pt idx="39266">
                  <c:v>2.929107E-6</c:v>
                </c:pt>
                <c:pt idx="39267">
                  <c:v>2.9135219999999999E-6</c:v>
                </c:pt>
                <c:pt idx="39268">
                  <c:v>2.9009200000000002E-6</c:v>
                </c:pt>
                <c:pt idx="39269">
                  <c:v>2.9221279999999999E-6</c:v>
                </c:pt>
                <c:pt idx="39270">
                  <c:v>2.9053380000000002E-6</c:v>
                </c:pt>
                <c:pt idx="39271">
                  <c:v>2.937982E-6</c:v>
                </c:pt>
                <c:pt idx="39272">
                  <c:v>2.9251059999999999E-6</c:v>
                </c:pt>
                <c:pt idx="39273">
                  <c:v>2.9374169999999999E-6</c:v>
                </c:pt>
                <c:pt idx="39274">
                  <c:v>2.927509E-6</c:v>
                </c:pt>
                <c:pt idx="39275">
                  <c:v>2.9233410000000001E-6</c:v>
                </c:pt>
                <c:pt idx="39276">
                  <c:v>2.9104870000000002E-6</c:v>
                </c:pt>
                <c:pt idx="39277">
                  <c:v>2.9172709999999998E-6</c:v>
                </c:pt>
                <c:pt idx="39278">
                  <c:v>2.9028189999999999E-6</c:v>
                </c:pt>
                <c:pt idx="39279">
                  <c:v>2.9171410000000001E-6</c:v>
                </c:pt>
                <c:pt idx="39280">
                  <c:v>2.901176E-6</c:v>
                </c:pt>
                <c:pt idx="39281">
                  <c:v>2.8808320000000001E-6</c:v>
                </c:pt>
                <c:pt idx="39282">
                  <c:v>2.913655E-6</c:v>
                </c:pt>
                <c:pt idx="39283">
                  <c:v>2.9084610000000002E-6</c:v>
                </c:pt>
                <c:pt idx="39284">
                  <c:v>2.8852750000000001E-6</c:v>
                </c:pt>
                <c:pt idx="39285">
                  <c:v>2.9084669999999999E-6</c:v>
                </c:pt>
                <c:pt idx="39286">
                  <c:v>2.9090079999999998E-6</c:v>
                </c:pt>
                <c:pt idx="39287">
                  <c:v>2.9315229999999998E-6</c:v>
                </c:pt>
                <c:pt idx="39288">
                  <c:v>2.9077760000000001E-6</c:v>
                </c:pt>
                <c:pt idx="39289">
                  <c:v>2.9248610000000001E-6</c:v>
                </c:pt>
                <c:pt idx="39290">
                  <c:v>2.9101720000000002E-6</c:v>
                </c:pt>
                <c:pt idx="39291">
                  <c:v>2.9195370000000001E-6</c:v>
                </c:pt>
                <c:pt idx="39292">
                  <c:v>2.9006339999999999E-6</c:v>
                </c:pt>
                <c:pt idx="39293">
                  <c:v>2.897301E-6</c:v>
                </c:pt>
                <c:pt idx="39294">
                  <c:v>2.880386E-6</c:v>
                </c:pt>
                <c:pt idx="39295">
                  <c:v>2.8623940000000002E-6</c:v>
                </c:pt>
                <c:pt idx="39296">
                  <c:v>2.889836E-6</c:v>
                </c:pt>
                <c:pt idx="39297">
                  <c:v>2.8898619999999999E-6</c:v>
                </c:pt>
                <c:pt idx="39298">
                  <c:v>2.8945259999999999E-6</c:v>
                </c:pt>
                <c:pt idx="39299">
                  <c:v>2.9072910000000001E-6</c:v>
                </c:pt>
                <c:pt idx="39300">
                  <c:v>2.8908520000000001E-6</c:v>
                </c:pt>
                <c:pt idx="39301">
                  <c:v>2.9023510000000001E-6</c:v>
                </c:pt>
                <c:pt idx="39302">
                  <c:v>2.900376E-6</c:v>
                </c:pt>
                <c:pt idx="39303">
                  <c:v>2.930317E-6</c:v>
                </c:pt>
                <c:pt idx="39304">
                  <c:v>2.9001360000000001E-6</c:v>
                </c:pt>
                <c:pt idx="39305">
                  <c:v>2.9001139999999999E-6</c:v>
                </c:pt>
                <c:pt idx="39306">
                  <c:v>2.886391E-6</c:v>
                </c:pt>
                <c:pt idx="39307">
                  <c:v>2.883716E-6</c:v>
                </c:pt>
                <c:pt idx="39308">
                  <c:v>2.8641919999999998E-6</c:v>
                </c:pt>
                <c:pt idx="39309">
                  <c:v>2.8788849999999999E-6</c:v>
                </c:pt>
                <c:pt idx="39310">
                  <c:v>2.8471729999999999E-6</c:v>
                </c:pt>
                <c:pt idx="39311">
                  <c:v>2.8586820000000002E-6</c:v>
                </c:pt>
                <c:pt idx="39312">
                  <c:v>2.8424570000000002E-6</c:v>
                </c:pt>
                <c:pt idx="39313">
                  <c:v>2.8610630000000001E-6</c:v>
                </c:pt>
                <c:pt idx="39314">
                  <c:v>2.8618209999999998E-6</c:v>
                </c:pt>
                <c:pt idx="39315">
                  <c:v>2.8602810000000001E-6</c:v>
                </c:pt>
                <c:pt idx="39316">
                  <c:v>2.8515160000000002E-6</c:v>
                </c:pt>
                <c:pt idx="39317">
                  <c:v>2.850013E-6</c:v>
                </c:pt>
                <c:pt idx="39318">
                  <c:v>2.8650289999999998E-6</c:v>
                </c:pt>
                <c:pt idx="39319">
                  <c:v>2.8499360000000002E-6</c:v>
                </c:pt>
                <c:pt idx="39320">
                  <c:v>2.8694250000000001E-6</c:v>
                </c:pt>
                <c:pt idx="39321">
                  <c:v>2.8454860000000002E-6</c:v>
                </c:pt>
                <c:pt idx="39322">
                  <c:v>2.8228950000000002E-6</c:v>
                </c:pt>
                <c:pt idx="39323">
                  <c:v>2.8419720000000001E-6</c:v>
                </c:pt>
                <c:pt idx="39324">
                  <c:v>2.8586870000000001E-6</c:v>
                </c:pt>
                <c:pt idx="39325">
                  <c:v>2.8656659999999998E-6</c:v>
                </c:pt>
                <c:pt idx="39326">
                  <c:v>2.8611710000000001E-6</c:v>
                </c:pt>
                <c:pt idx="39327">
                  <c:v>2.87454E-6</c:v>
                </c:pt>
                <c:pt idx="39328">
                  <c:v>2.8626470000000002E-6</c:v>
                </c:pt>
                <c:pt idx="39329">
                  <c:v>2.8646570000000002E-6</c:v>
                </c:pt>
                <c:pt idx="39330">
                  <c:v>2.8524590000000001E-6</c:v>
                </c:pt>
                <c:pt idx="39331">
                  <c:v>2.8634040000000001E-6</c:v>
                </c:pt>
                <c:pt idx="39332">
                  <c:v>2.8731160000000001E-6</c:v>
                </c:pt>
                <c:pt idx="39333">
                  <c:v>2.859743E-6</c:v>
                </c:pt>
                <c:pt idx="39334">
                  <c:v>2.8824440000000001E-6</c:v>
                </c:pt>
                <c:pt idx="39335">
                  <c:v>2.8561660000000002E-6</c:v>
                </c:pt>
                <c:pt idx="39336">
                  <c:v>2.8622150000000001E-6</c:v>
                </c:pt>
                <c:pt idx="39337">
                  <c:v>2.8484979999999999E-6</c:v>
                </c:pt>
                <c:pt idx="39338">
                  <c:v>2.876173E-6</c:v>
                </c:pt>
                <c:pt idx="39339">
                  <c:v>2.8729769999999999E-6</c:v>
                </c:pt>
                <c:pt idx="39340">
                  <c:v>2.898766E-6</c:v>
                </c:pt>
                <c:pt idx="39341">
                  <c:v>2.8847469999999999E-6</c:v>
                </c:pt>
                <c:pt idx="39342">
                  <c:v>2.8989400000000001E-6</c:v>
                </c:pt>
                <c:pt idx="39343">
                  <c:v>2.8765380000000001E-6</c:v>
                </c:pt>
                <c:pt idx="39344">
                  <c:v>2.9006409999999999E-6</c:v>
                </c:pt>
                <c:pt idx="39345">
                  <c:v>2.8816769999999999E-6</c:v>
                </c:pt>
                <c:pt idx="39346">
                  <c:v>2.876525E-6</c:v>
                </c:pt>
                <c:pt idx="39347">
                  <c:v>2.8597739999999998E-6</c:v>
                </c:pt>
                <c:pt idx="39348">
                  <c:v>2.8517350000000001E-6</c:v>
                </c:pt>
                <c:pt idx="39349">
                  <c:v>2.8483030000000002E-6</c:v>
                </c:pt>
                <c:pt idx="39350">
                  <c:v>2.848205E-6</c:v>
                </c:pt>
                <c:pt idx="39351">
                  <c:v>2.8706589999999998E-6</c:v>
                </c:pt>
                <c:pt idx="39352">
                  <c:v>2.8637709999999998E-6</c:v>
                </c:pt>
                <c:pt idx="39353">
                  <c:v>2.8939139999999999E-6</c:v>
                </c:pt>
                <c:pt idx="39354">
                  <c:v>2.8535069999999999E-6</c:v>
                </c:pt>
                <c:pt idx="39355">
                  <c:v>2.8911350000000001E-6</c:v>
                </c:pt>
                <c:pt idx="39356">
                  <c:v>2.8605360000000001E-6</c:v>
                </c:pt>
                <c:pt idx="39357">
                  <c:v>2.8754419999999999E-6</c:v>
                </c:pt>
                <c:pt idx="39358">
                  <c:v>2.8644929999999999E-6</c:v>
                </c:pt>
                <c:pt idx="39359">
                  <c:v>2.8676619999999999E-6</c:v>
                </c:pt>
                <c:pt idx="39360">
                  <c:v>2.873728E-6</c:v>
                </c:pt>
                <c:pt idx="39361">
                  <c:v>2.8827879999999998E-6</c:v>
                </c:pt>
                <c:pt idx="39362">
                  <c:v>2.8497220000000002E-6</c:v>
                </c:pt>
                <c:pt idx="39363">
                  <c:v>2.879535E-6</c:v>
                </c:pt>
                <c:pt idx="39364">
                  <c:v>2.8635830000000002E-6</c:v>
                </c:pt>
                <c:pt idx="39365">
                  <c:v>2.8778089999999998E-6</c:v>
                </c:pt>
                <c:pt idx="39366">
                  <c:v>2.8572419999999998E-6</c:v>
                </c:pt>
                <c:pt idx="39367">
                  <c:v>2.8733550000000001E-6</c:v>
                </c:pt>
                <c:pt idx="39368">
                  <c:v>2.8555719999999999E-6</c:v>
                </c:pt>
                <c:pt idx="39369">
                  <c:v>2.8801210000000001E-6</c:v>
                </c:pt>
                <c:pt idx="39370">
                  <c:v>2.8446389999999999E-6</c:v>
                </c:pt>
                <c:pt idx="39371">
                  <c:v>2.8493080000000002E-6</c:v>
                </c:pt>
                <c:pt idx="39372">
                  <c:v>2.8498990000000002E-6</c:v>
                </c:pt>
                <c:pt idx="39373">
                  <c:v>2.8781949999999999E-6</c:v>
                </c:pt>
                <c:pt idx="39374">
                  <c:v>2.8700640000000001E-6</c:v>
                </c:pt>
                <c:pt idx="39375">
                  <c:v>2.8613980000000002E-6</c:v>
                </c:pt>
                <c:pt idx="39376">
                  <c:v>2.84226E-6</c:v>
                </c:pt>
                <c:pt idx="39377">
                  <c:v>2.880386E-6</c:v>
                </c:pt>
                <c:pt idx="39378">
                  <c:v>2.860056E-6</c:v>
                </c:pt>
                <c:pt idx="39379">
                  <c:v>2.8441329999999999E-6</c:v>
                </c:pt>
                <c:pt idx="39380">
                  <c:v>2.8788479999999999E-6</c:v>
                </c:pt>
                <c:pt idx="39381">
                  <c:v>2.8532500000000002E-6</c:v>
                </c:pt>
                <c:pt idx="39382">
                  <c:v>2.8759970000000002E-6</c:v>
                </c:pt>
                <c:pt idx="39383">
                  <c:v>2.8504689999999998E-6</c:v>
                </c:pt>
                <c:pt idx="39384">
                  <c:v>2.8909059999999999E-6</c:v>
                </c:pt>
                <c:pt idx="39385">
                  <c:v>2.8660659999999999E-6</c:v>
                </c:pt>
                <c:pt idx="39386">
                  <c:v>2.8441149999999998E-6</c:v>
                </c:pt>
                <c:pt idx="39387">
                  <c:v>2.8345449999999999E-6</c:v>
                </c:pt>
                <c:pt idx="39388">
                  <c:v>2.8519780000000002E-6</c:v>
                </c:pt>
                <c:pt idx="39389">
                  <c:v>2.8317139999999999E-6</c:v>
                </c:pt>
                <c:pt idx="39390">
                  <c:v>2.839473E-6</c:v>
                </c:pt>
                <c:pt idx="39391">
                  <c:v>2.8161590000000002E-6</c:v>
                </c:pt>
                <c:pt idx="39392">
                  <c:v>2.8416640000000001E-6</c:v>
                </c:pt>
                <c:pt idx="39393">
                  <c:v>2.823572E-6</c:v>
                </c:pt>
                <c:pt idx="39394">
                  <c:v>2.8510260000000002E-6</c:v>
                </c:pt>
                <c:pt idx="39395">
                  <c:v>2.8276860000000001E-6</c:v>
                </c:pt>
                <c:pt idx="39396">
                  <c:v>2.842113E-6</c:v>
                </c:pt>
                <c:pt idx="39397">
                  <c:v>2.809769E-6</c:v>
                </c:pt>
                <c:pt idx="39398">
                  <c:v>2.8374510000000001E-6</c:v>
                </c:pt>
                <c:pt idx="39399">
                  <c:v>2.8227620000000001E-6</c:v>
                </c:pt>
                <c:pt idx="39400">
                  <c:v>2.8512549999999999E-6</c:v>
                </c:pt>
                <c:pt idx="39401">
                  <c:v>2.8308819999999998E-6</c:v>
                </c:pt>
                <c:pt idx="39402">
                  <c:v>2.8229679999999999E-6</c:v>
                </c:pt>
                <c:pt idx="39403">
                  <c:v>2.8081709999999999E-6</c:v>
                </c:pt>
                <c:pt idx="39404">
                  <c:v>2.8081689999999998E-6</c:v>
                </c:pt>
                <c:pt idx="39405">
                  <c:v>2.7873369999999999E-6</c:v>
                </c:pt>
                <c:pt idx="39406">
                  <c:v>2.7839090000000002E-6</c:v>
                </c:pt>
                <c:pt idx="39407">
                  <c:v>2.7904539999999998E-6</c:v>
                </c:pt>
                <c:pt idx="39408">
                  <c:v>2.792702E-6</c:v>
                </c:pt>
                <c:pt idx="39409">
                  <c:v>2.8179749999999999E-6</c:v>
                </c:pt>
                <c:pt idx="39410">
                  <c:v>2.8000739999999998E-6</c:v>
                </c:pt>
                <c:pt idx="39411">
                  <c:v>2.8316690000000001E-6</c:v>
                </c:pt>
                <c:pt idx="39412">
                  <c:v>2.8206569999999998E-6</c:v>
                </c:pt>
                <c:pt idx="39413">
                  <c:v>2.7966699999999999E-6</c:v>
                </c:pt>
                <c:pt idx="39414">
                  <c:v>2.8088169999999999E-6</c:v>
                </c:pt>
                <c:pt idx="39415">
                  <c:v>2.8075510000000002E-6</c:v>
                </c:pt>
                <c:pt idx="39416">
                  <c:v>2.8392639999999999E-6</c:v>
                </c:pt>
                <c:pt idx="39417">
                  <c:v>2.8619410000000001E-6</c:v>
                </c:pt>
                <c:pt idx="39418">
                  <c:v>2.835522E-6</c:v>
                </c:pt>
                <c:pt idx="39419">
                  <c:v>2.8444700000000001E-6</c:v>
                </c:pt>
                <c:pt idx="39420">
                  <c:v>2.8401250000000002E-6</c:v>
                </c:pt>
                <c:pt idx="39421">
                  <c:v>2.835869E-6</c:v>
                </c:pt>
                <c:pt idx="39422">
                  <c:v>2.839657E-6</c:v>
                </c:pt>
                <c:pt idx="39423">
                  <c:v>2.8548510000000001E-6</c:v>
                </c:pt>
                <c:pt idx="39424">
                  <c:v>2.85915E-6</c:v>
                </c:pt>
                <c:pt idx="39425">
                  <c:v>2.8358060000000002E-6</c:v>
                </c:pt>
                <c:pt idx="39426">
                  <c:v>2.8409589999999999E-6</c:v>
                </c:pt>
                <c:pt idx="39427">
                  <c:v>2.8209739999999999E-6</c:v>
                </c:pt>
                <c:pt idx="39428">
                  <c:v>2.8151680000000001E-6</c:v>
                </c:pt>
                <c:pt idx="39429">
                  <c:v>2.8016399999999998E-6</c:v>
                </c:pt>
                <c:pt idx="39430">
                  <c:v>2.8198589999999998E-6</c:v>
                </c:pt>
                <c:pt idx="39431">
                  <c:v>2.8084359999999998E-6</c:v>
                </c:pt>
                <c:pt idx="39432">
                  <c:v>2.8225200000000002E-6</c:v>
                </c:pt>
                <c:pt idx="39433">
                  <c:v>2.8048039999999999E-6</c:v>
                </c:pt>
                <c:pt idx="39434">
                  <c:v>2.8333449999999998E-6</c:v>
                </c:pt>
                <c:pt idx="39435">
                  <c:v>2.8338580000000002E-6</c:v>
                </c:pt>
                <c:pt idx="39436">
                  <c:v>2.8223309999999999E-6</c:v>
                </c:pt>
                <c:pt idx="39437">
                  <c:v>2.8351650000000001E-6</c:v>
                </c:pt>
                <c:pt idx="39438">
                  <c:v>2.838868E-6</c:v>
                </c:pt>
                <c:pt idx="39439">
                  <c:v>2.8254640000000002E-6</c:v>
                </c:pt>
                <c:pt idx="39440">
                  <c:v>2.8062349999999998E-6</c:v>
                </c:pt>
                <c:pt idx="39441">
                  <c:v>2.809663E-6</c:v>
                </c:pt>
                <c:pt idx="39442">
                  <c:v>2.8027389999999999E-6</c:v>
                </c:pt>
                <c:pt idx="39443">
                  <c:v>2.8051360000000002E-6</c:v>
                </c:pt>
                <c:pt idx="39444">
                  <c:v>2.8133319999999999E-6</c:v>
                </c:pt>
                <c:pt idx="39445">
                  <c:v>2.8561130000000002E-6</c:v>
                </c:pt>
                <c:pt idx="39446">
                  <c:v>2.853879E-6</c:v>
                </c:pt>
                <c:pt idx="39447">
                  <c:v>2.8349449999999999E-6</c:v>
                </c:pt>
                <c:pt idx="39448">
                  <c:v>2.8636820000000001E-6</c:v>
                </c:pt>
                <c:pt idx="39449">
                  <c:v>2.8365630000000001E-6</c:v>
                </c:pt>
                <c:pt idx="39450">
                  <c:v>2.8644789999999999E-6</c:v>
                </c:pt>
                <c:pt idx="39451">
                  <c:v>2.8351490000000001E-6</c:v>
                </c:pt>
                <c:pt idx="39452">
                  <c:v>2.8707939999999999E-6</c:v>
                </c:pt>
                <c:pt idx="39453">
                  <c:v>2.8591139999999998E-6</c:v>
                </c:pt>
                <c:pt idx="39454">
                  <c:v>2.8552479999999998E-6</c:v>
                </c:pt>
                <c:pt idx="39455">
                  <c:v>2.8308929999999999E-6</c:v>
                </c:pt>
                <c:pt idx="39456">
                  <c:v>2.8595450000000001E-6</c:v>
                </c:pt>
                <c:pt idx="39457">
                  <c:v>2.838859E-6</c:v>
                </c:pt>
                <c:pt idx="39458">
                  <c:v>2.8343109999999998E-6</c:v>
                </c:pt>
                <c:pt idx="39459">
                  <c:v>2.8487790000000002E-6</c:v>
                </c:pt>
                <c:pt idx="39460">
                  <c:v>2.8506970000000002E-6</c:v>
                </c:pt>
                <c:pt idx="39461">
                  <c:v>2.8449460000000001E-6</c:v>
                </c:pt>
                <c:pt idx="39462">
                  <c:v>2.839565E-6</c:v>
                </c:pt>
                <c:pt idx="39463">
                  <c:v>2.813359E-6</c:v>
                </c:pt>
                <c:pt idx="39464">
                  <c:v>2.8438140000000002E-6</c:v>
                </c:pt>
                <c:pt idx="39465">
                  <c:v>2.82601E-6</c:v>
                </c:pt>
                <c:pt idx="39466">
                  <c:v>2.810521E-6</c:v>
                </c:pt>
                <c:pt idx="39467">
                  <c:v>2.8253319999999999E-6</c:v>
                </c:pt>
                <c:pt idx="39468">
                  <c:v>2.8117309999999999E-6</c:v>
                </c:pt>
                <c:pt idx="39469">
                  <c:v>2.8261529999999999E-6</c:v>
                </c:pt>
                <c:pt idx="39470">
                  <c:v>2.8096280000000001E-6</c:v>
                </c:pt>
                <c:pt idx="39471">
                  <c:v>2.8340939999999999E-6</c:v>
                </c:pt>
                <c:pt idx="39472">
                  <c:v>2.8119769999999999E-6</c:v>
                </c:pt>
                <c:pt idx="39473">
                  <c:v>2.8284420000000002E-6</c:v>
                </c:pt>
                <c:pt idx="39474">
                  <c:v>2.8297709999999998E-6</c:v>
                </c:pt>
                <c:pt idx="39475">
                  <c:v>2.8318230000000001E-6</c:v>
                </c:pt>
                <c:pt idx="39476">
                  <c:v>2.8239300000000002E-6</c:v>
                </c:pt>
                <c:pt idx="39477">
                  <c:v>2.8445520000000002E-6</c:v>
                </c:pt>
                <c:pt idx="39478">
                  <c:v>2.8324190000000001E-6</c:v>
                </c:pt>
                <c:pt idx="39479">
                  <c:v>2.8231510000000001E-6</c:v>
                </c:pt>
                <c:pt idx="39480">
                  <c:v>2.8072239999999998E-6</c:v>
                </c:pt>
                <c:pt idx="39481">
                  <c:v>2.8238730000000001E-6</c:v>
                </c:pt>
                <c:pt idx="39482">
                  <c:v>2.8097240000000002E-6</c:v>
                </c:pt>
                <c:pt idx="39483">
                  <c:v>2.8277640000000001E-6</c:v>
                </c:pt>
                <c:pt idx="39484">
                  <c:v>2.7981139999999999E-6</c:v>
                </c:pt>
                <c:pt idx="39485">
                  <c:v>2.8113460000000001E-6</c:v>
                </c:pt>
                <c:pt idx="39486">
                  <c:v>2.8122200000000001E-6</c:v>
                </c:pt>
                <c:pt idx="39487">
                  <c:v>2.8249720000000001E-6</c:v>
                </c:pt>
                <c:pt idx="39488">
                  <c:v>2.805192E-6</c:v>
                </c:pt>
                <c:pt idx="39489">
                  <c:v>2.8148850000000002E-6</c:v>
                </c:pt>
                <c:pt idx="39490">
                  <c:v>2.8112350000000002E-6</c:v>
                </c:pt>
                <c:pt idx="39491">
                  <c:v>2.8119920000000001E-6</c:v>
                </c:pt>
                <c:pt idx="39492">
                  <c:v>2.8086850000000001E-6</c:v>
                </c:pt>
                <c:pt idx="39493">
                  <c:v>2.8281780000000001E-6</c:v>
                </c:pt>
                <c:pt idx="39494">
                  <c:v>2.8230520000000001E-6</c:v>
                </c:pt>
                <c:pt idx="39495">
                  <c:v>2.8164759999999998E-6</c:v>
                </c:pt>
                <c:pt idx="39496">
                  <c:v>2.8303869999999999E-6</c:v>
                </c:pt>
                <c:pt idx="39497">
                  <c:v>2.8270230000000002E-6</c:v>
                </c:pt>
                <c:pt idx="39498">
                  <c:v>2.8366550000000001E-6</c:v>
                </c:pt>
                <c:pt idx="39499">
                  <c:v>2.8465479999999998E-6</c:v>
                </c:pt>
                <c:pt idx="39500">
                  <c:v>2.854364E-6</c:v>
                </c:pt>
                <c:pt idx="39501">
                  <c:v>2.869616E-6</c:v>
                </c:pt>
                <c:pt idx="39502">
                  <c:v>2.8544869999999998E-6</c:v>
                </c:pt>
                <c:pt idx="39503">
                  <c:v>2.861613E-6</c:v>
                </c:pt>
                <c:pt idx="39504">
                  <c:v>2.8652000000000001E-6</c:v>
                </c:pt>
                <c:pt idx="39505">
                  <c:v>2.8809299999999998E-6</c:v>
                </c:pt>
                <c:pt idx="39506">
                  <c:v>2.8538690000000001E-6</c:v>
                </c:pt>
                <c:pt idx="39507">
                  <c:v>2.8602909999999999E-6</c:v>
                </c:pt>
                <c:pt idx="39508">
                  <c:v>2.851995E-6</c:v>
                </c:pt>
                <c:pt idx="39509">
                  <c:v>2.8795090000000002E-6</c:v>
                </c:pt>
                <c:pt idx="39510">
                  <c:v>2.8522800000000001E-6</c:v>
                </c:pt>
                <c:pt idx="39511">
                  <c:v>2.8551119999999999E-6</c:v>
                </c:pt>
                <c:pt idx="39512">
                  <c:v>2.8360789999999999E-6</c:v>
                </c:pt>
                <c:pt idx="39513">
                  <c:v>2.8463050000000001E-6</c:v>
                </c:pt>
                <c:pt idx="39514">
                  <c:v>2.8313829999999999E-6</c:v>
                </c:pt>
                <c:pt idx="39515">
                  <c:v>2.8642949999999999E-6</c:v>
                </c:pt>
                <c:pt idx="39516">
                  <c:v>2.8436319999999998E-6</c:v>
                </c:pt>
                <c:pt idx="39517">
                  <c:v>2.8734190000000002E-6</c:v>
                </c:pt>
                <c:pt idx="39518">
                  <c:v>2.8447789999999999E-6</c:v>
                </c:pt>
                <c:pt idx="39519">
                  <c:v>2.8479260000000002E-6</c:v>
                </c:pt>
                <c:pt idx="39520">
                  <c:v>2.8379080000000002E-6</c:v>
                </c:pt>
                <c:pt idx="39521">
                  <c:v>2.8565329999999999E-6</c:v>
                </c:pt>
                <c:pt idx="39522">
                  <c:v>2.836145E-6</c:v>
                </c:pt>
                <c:pt idx="39523">
                  <c:v>2.8816020000000001E-6</c:v>
                </c:pt>
                <c:pt idx="39524">
                  <c:v>2.881872E-6</c:v>
                </c:pt>
                <c:pt idx="39525">
                  <c:v>2.8834109999999999E-6</c:v>
                </c:pt>
                <c:pt idx="39526">
                  <c:v>2.8638169999999998E-6</c:v>
                </c:pt>
                <c:pt idx="39527">
                  <c:v>2.8905239999999999E-6</c:v>
                </c:pt>
                <c:pt idx="39528">
                  <c:v>2.8683050000000001E-6</c:v>
                </c:pt>
                <c:pt idx="39529">
                  <c:v>2.871157E-6</c:v>
                </c:pt>
                <c:pt idx="39530">
                  <c:v>2.8550639999999998E-6</c:v>
                </c:pt>
                <c:pt idx="39531">
                  <c:v>2.8716600000000001E-6</c:v>
                </c:pt>
                <c:pt idx="39532">
                  <c:v>2.8422239999999999E-6</c:v>
                </c:pt>
                <c:pt idx="39533">
                  <c:v>2.8472999999999998E-6</c:v>
                </c:pt>
                <c:pt idx="39534">
                  <c:v>2.8355190000000001E-6</c:v>
                </c:pt>
                <c:pt idx="39535">
                  <c:v>2.8439649999999999E-6</c:v>
                </c:pt>
                <c:pt idx="39536">
                  <c:v>2.8257010000000001E-6</c:v>
                </c:pt>
                <c:pt idx="39537">
                  <c:v>2.8489189999999998E-6</c:v>
                </c:pt>
                <c:pt idx="39538">
                  <c:v>2.8297140000000002E-6</c:v>
                </c:pt>
                <c:pt idx="39539">
                  <c:v>2.8272129999999999E-6</c:v>
                </c:pt>
                <c:pt idx="39540">
                  <c:v>2.8205619999999999E-6</c:v>
                </c:pt>
                <c:pt idx="39541">
                  <c:v>2.8544589999999999E-6</c:v>
                </c:pt>
                <c:pt idx="39542">
                  <c:v>2.8245990000000002E-6</c:v>
                </c:pt>
                <c:pt idx="39543">
                  <c:v>2.8604670000000001E-6</c:v>
                </c:pt>
                <c:pt idx="39544">
                  <c:v>2.858377E-6</c:v>
                </c:pt>
                <c:pt idx="39545">
                  <c:v>2.8671079999999998E-6</c:v>
                </c:pt>
                <c:pt idx="39546">
                  <c:v>2.8568509999999998E-6</c:v>
                </c:pt>
                <c:pt idx="39547">
                  <c:v>2.8622249999999999E-6</c:v>
                </c:pt>
                <c:pt idx="39548">
                  <c:v>2.834434E-6</c:v>
                </c:pt>
                <c:pt idx="39549">
                  <c:v>2.8582769999999998E-6</c:v>
                </c:pt>
                <c:pt idx="39550">
                  <c:v>2.8443929999999998E-6</c:v>
                </c:pt>
                <c:pt idx="39551">
                  <c:v>2.834549E-6</c:v>
                </c:pt>
                <c:pt idx="39552">
                  <c:v>2.830239E-6</c:v>
                </c:pt>
                <c:pt idx="39553">
                  <c:v>2.8539030000000002E-6</c:v>
                </c:pt>
                <c:pt idx="39554">
                  <c:v>2.8447730000000002E-6</c:v>
                </c:pt>
                <c:pt idx="39555">
                  <c:v>2.8596629999999999E-6</c:v>
                </c:pt>
                <c:pt idx="39556">
                  <c:v>2.8395250000000001E-6</c:v>
                </c:pt>
                <c:pt idx="39557">
                  <c:v>2.8510610000000001E-6</c:v>
                </c:pt>
                <c:pt idx="39558">
                  <c:v>2.8457710000000002E-6</c:v>
                </c:pt>
                <c:pt idx="39559">
                  <c:v>2.8349729999999999E-6</c:v>
                </c:pt>
                <c:pt idx="39560">
                  <c:v>2.853205E-6</c:v>
                </c:pt>
                <c:pt idx="39561">
                  <c:v>2.846239E-6</c:v>
                </c:pt>
                <c:pt idx="39562">
                  <c:v>2.8897189999999999E-6</c:v>
                </c:pt>
                <c:pt idx="39563">
                  <c:v>2.8680290000000001E-6</c:v>
                </c:pt>
                <c:pt idx="39564">
                  <c:v>2.9211010000000001E-6</c:v>
                </c:pt>
                <c:pt idx="39565">
                  <c:v>2.931306E-6</c:v>
                </c:pt>
                <c:pt idx="39566">
                  <c:v>2.9019160000000001E-6</c:v>
                </c:pt>
                <c:pt idx="39567">
                  <c:v>2.9206850000000001E-6</c:v>
                </c:pt>
                <c:pt idx="39568">
                  <c:v>2.887518E-6</c:v>
                </c:pt>
                <c:pt idx="39569">
                  <c:v>2.888932E-6</c:v>
                </c:pt>
                <c:pt idx="39570">
                  <c:v>2.877785E-6</c:v>
                </c:pt>
                <c:pt idx="39571">
                  <c:v>2.901664E-6</c:v>
                </c:pt>
                <c:pt idx="39572">
                  <c:v>2.895266E-6</c:v>
                </c:pt>
                <c:pt idx="39573">
                  <c:v>2.9107400000000002E-6</c:v>
                </c:pt>
                <c:pt idx="39574">
                  <c:v>2.9025499999999998E-6</c:v>
                </c:pt>
                <c:pt idx="39575">
                  <c:v>2.9163139999999999E-6</c:v>
                </c:pt>
                <c:pt idx="39576">
                  <c:v>2.8904939999999999E-6</c:v>
                </c:pt>
                <c:pt idx="39577">
                  <c:v>2.897062E-6</c:v>
                </c:pt>
                <c:pt idx="39578">
                  <c:v>2.8874889999999998E-6</c:v>
                </c:pt>
                <c:pt idx="39579">
                  <c:v>2.904021E-6</c:v>
                </c:pt>
                <c:pt idx="39580">
                  <c:v>2.8764370000000001E-6</c:v>
                </c:pt>
                <c:pt idx="39581">
                  <c:v>2.854493E-6</c:v>
                </c:pt>
                <c:pt idx="39582">
                  <c:v>2.8456820000000001E-6</c:v>
                </c:pt>
                <c:pt idx="39583">
                  <c:v>2.842435E-6</c:v>
                </c:pt>
                <c:pt idx="39584">
                  <c:v>2.8730919999999999E-6</c:v>
                </c:pt>
                <c:pt idx="39585">
                  <c:v>2.8746430000000001E-6</c:v>
                </c:pt>
                <c:pt idx="39586">
                  <c:v>2.8566400000000001E-6</c:v>
                </c:pt>
                <c:pt idx="39587">
                  <c:v>2.8506350000000002E-6</c:v>
                </c:pt>
                <c:pt idx="39588">
                  <c:v>2.8380690000000002E-6</c:v>
                </c:pt>
                <c:pt idx="39589">
                  <c:v>2.83652E-6</c:v>
                </c:pt>
                <c:pt idx="39590">
                  <c:v>2.8399289999999999E-6</c:v>
                </c:pt>
                <c:pt idx="39591">
                  <c:v>2.8707969999999998E-6</c:v>
                </c:pt>
                <c:pt idx="39592">
                  <c:v>2.8329859999999998E-6</c:v>
                </c:pt>
                <c:pt idx="39593">
                  <c:v>2.8513530000000001E-6</c:v>
                </c:pt>
                <c:pt idx="39594">
                  <c:v>2.830706E-6</c:v>
                </c:pt>
                <c:pt idx="39595">
                  <c:v>2.8471470000000001E-6</c:v>
                </c:pt>
                <c:pt idx="39596">
                  <c:v>2.83241E-6</c:v>
                </c:pt>
                <c:pt idx="39597">
                  <c:v>2.8447009999999999E-6</c:v>
                </c:pt>
                <c:pt idx="39598">
                  <c:v>2.8332939999999999E-6</c:v>
                </c:pt>
                <c:pt idx="39599">
                  <c:v>2.8376359999999999E-6</c:v>
                </c:pt>
                <c:pt idx="39600">
                  <c:v>2.8124680000000001E-6</c:v>
                </c:pt>
                <c:pt idx="39601">
                  <c:v>2.83764E-6</c:v>
                </c:pt>
                <c:pt idx="39602">
                  <c:v>2.833551E-6</c:v>
                </c:pt>
                <c:pt idx="39603">
                  <c:v>2.843302E-6</c:v>
                </c:pt>
                <c:pt idx="39604">
                  <c:v>2.8206339999999998E-6</c:v>
                </c:pt>
                <c:pt idx="39605">
                  <c:v>2.82882E-6</c:v>
                </c:pt>
                <c:pt idx="39606">
                  <c:v>2.8038909999999999E-6</c:v>
                </c:pt>
                <c:pt idx="39607">
                  <c:v>2.8406660000000001E-6</c:v>
                </c:pt>
                <c:pt idx="39608">
                  <c:v>2.8412629999999998E-6</c:v>
                </c:pt>
                <c:pt idx="39609">
                  <c:v>8.7084419999999994E-6</c:v>
                </c:pt>
                <c:pt idx="39610">
                  <c:v>1.185107E-5</c:v>
                </c:pt>
                <c:pt idx="39611">
                  <c:v>1.2264089999999999E-5</c:v>
                </c:pt>
                <c:pt idx="39612">
                  <c:v>1.106427E-5</c:v>
                </c:pt>
                <c:pt idx="39613">
                  <c:v>9.3673820000000002E-6</c:v>
                </c:pt>
                <c:pt idx="39614">
                  <c:v>7.9725800000000008E-6</c:v>
                </c:pt>
                <c:pt idx="39615">
                  <c:v>7.0710639999999998E-6</c:v>
                </c:pt>
                <c:pt idx="39616">
                  <c:v>6.5219339999999999E-6</c:v>
                </c:pt>
                <c:pt idx="39617">
                  <c:v>6.0286680000000004E-6</c:v>
                </c:pt>
                <c:pt idx="39618">
                  <c:v>5.5036379999999999E-6</c:v>
                </c:pt>
                <c:pt idx="39619">
                  <c:v>4.9738289999999999E-6</c:v>
                </c:pt>
                <c:pt idx="39620">
                  <c:v>4.5616599999999996E-6</c:v>
                </c:pt>
                <c:pt idx="39621">
                  <c:v>4.3173449999999999E-6</c:v>
                </c:pt>
                <c:pt idx="39622">
                  <c:v>4.1722819999999998E-6</c:v>
                </c:pt>
                <c:pt idx="39623">
                  <c:v>4.002184E-6</c:v>
                </c:pt>
                <c:pt idx="39624">
                  <c:v>3.8608770000000002E-6</c:v>
                </c:pt>
                <c:pt idx="39625">
                  <c:v>3.691878E-6</c:v>
                </c:pt>
                <c:pt idx="39626">
                  <c:v>3.592686E-6</c:v>
                </c:pt>
                <c:pt idx="39627">
                  <c:v>3.5134819999999998E-6</c:v>
                </c:pt>
                <c:pt idx="39628">
                  <c:v>3.4683829999999999E-6</c:v>
                </c:pt>
                <c:pt idx="39629">
                  <c:v>3.3718329999999999E-6</c:v>
                </c:pt>
                <c:pt idx="39630">
                  <c:v>3.3374450000000002E-6</c:v>
                </c:pt>
                <c:pt idx="39631">
                  <c:v>3.2803479999999998E-6</c:v>
                </c:pt>
                <c:pt idx="39632">
                  <c:v>3.262786E-6</c:v>
                </c:pt>
                <c:pt idx="39633">
                  <c:v>3.2154909999999999E-6</c:v>
                </c:pt>
                <c:pt idx="39634">
                  <c:v>3.208244E-6</c:v>
                </c:pt>
                <c:pt idx="39635">
                  <c:v>3.1719920000000001E-6</c:v>
                </c:pt>
                <c:pt idx="39636">
                  <c:v>3.1696000000000001E-6</c:v>
                </c:pt>
                <c:pt idx="39637">
                  <c:v>3.1195860000000002E-6</c:v>
                </c:pt>
                <c:pt idx="39638">
                  <c:v>3.1175950000000001E-6</c:v>
                </c:pt>
                <c:pt idx="39639">
                  <c:v>3.087144E-6</c:v>
                </c:pt>
                <c:pt idx="39640">
                  <c:v>3.0740129999999999E-6</c:v>
                </c:pt>
                <c:pt idx="39641">
                  <c:v>3.0421379999999998E-6</c:v>
                </c:pt>
                <c:pt idx="39642">
                  <c:v>3.0480790000000001E-6</c:v>
                </c:pt>
                <c:pt idx="39643">
                  <c:v>3.019466E-6</c:v>
                </c:pt>
                <c:pt idx="39644">
                  <c:v>3.0332710000000001E-6</c:v>
                </c:pt>
                <c:pt idx="39645">
                  <c:v>3.0113869999999999E-6</c:v>
                </c:pt>
                <c:pt idx="39646">
                  <c:v>3.0217510000000001E-6</c:v>
                </c:pt>
                <c:pt idx="39647">
                  <c:v>3.006895E-6</c:v>
                </c:pt>
                <c:pt idx="39648">
                  <c:v>3.0099140000000001E-6</c:v>
                </c:pt>
                <c:pt idx="39649">
                  <c:v>2.999591E-6</c:v>
                </c:pt>
                <c:pt idx="39650">
                  <c:v>2.9795480000000001E-6</c:v>
                </c:pt>
                <c:pt idx="39651">
                  <c:v>2.9681739999999999E-6</c:v>
                </c:pt>
                <c:pt idx="39652">
                  <c:v>2.9654559999999999E-6</c:v>
                </c:pt>
                <c:pt idx="39653">
                  <c:v>2.95179E-6</c:v>
                </c:pt>
                <c:pt idx="39654">
                  <c:v>2.972318E-6</c:v>
                </c:pt>
                <c:pt idx="39655">
                  <c:v>2.9555809999999998E-6</c:v>
                </c:pt>
                <c:pt idx="39656">
                  <c:v>2.9791509999999999E-6</c:v>
                </c:pt>
                <c:pt idx="39657">
                  <c:v>2.9475020000000002E-6</c:v>
                </c:pt>
                <c:pt idx="39658">
                  <c:v>2.9734199999999999E-6</c:v>
                </c:pt>
                <c:pt idx="39659">
                  <c:v>2.9729949999999998E-6</c:v>
                </c:pt>
                <c:pt idx="39660">
                  <c:v>3.0735089999999999E-6</c:v>
                </c:pt>
                <c:pt idx="39661">
                  <c:v>3.1595189999999999E-6</c:v>
                </c:pt>
                <c:pt idx="39662">
                  <c:v>3.2618720000000001E-6</c:v>
                </c:pt>
                <c:pt idx="39663">
                  <c:v>3.3661560000000001E-6</c:v>
                </c:pt>
                <c:pt idx="39664">
                  <c:v>3.3083760000000001E-6</c:v>
                </c:pt>
                <c:pt idx="39665">
                  <c:v>3.2079569999999999E-6</c:v>
                </c:pt>
                <c:pt idx="39666">
                  <c:v>3.1145469999999998E-6</c:v>
                </c:pt>
                <c:pt idx="39667">
                  <c:v>3.1524960000000002E-6</c:v>
                </c:pt>
                <c:pt idx="39668">
                  <c:v>3.1949539999999999E-6</c:v>
                </c:pt>
                <c:pt idx="39669">
                  <c:v>3.263931E-6</c:v>
                </c:pt>
                <c:pt idx="39670">
                  <c:v>3.3332090000000002E-6</c:v>
                </c:pt>
                <c:pt idx="39671">
                  <c:v>3.248787E-6</c:v>
                </c:pt>
                <c:pt idx="39672">
                  <c:v>3.2774519999999999E-6</c:v>
                </c:pt>
                <c:pt idx="39673">
                  <c:v>3.1704690000000002E-6</c:v>
                </c:pt>
                <c:pt idx="39674">
                  <c:v>3.189878E-6</c:v>
                </c:pt>
                <c:pt idx="39675">
                  <c:v>3.2212429999999999E-6</c:v>
                </c:pt>
                <c:pt idx="39676">
                  <c:v>3.280915E-6</c:v>
                </c:pt>
                <c:pt idx="39677">
                  <c:v>3.1903900000000001E-6</c:v>
                </c:pt>
                <c:pt idx="39678">
                  <c:v>3.2442799999999999E-6</c:v>
                </c:pt>
                <c:pt idx="39679">
                  <c:v>3.1367040000000001E-6</c:v>
                </c:pt>
                <c:pt idx="39680">
                  <c:v>3.1686550000000001E-6</c:v>
                </c:pt>
                <c:pt idx="39681">
                  <c:v>3.216859E-6</c:v>
                </c:pt>
                <c:pt idx="39682">
                  <c:v>3.2692220000000002E-6</c:v>
                </c:pt>
                <c:pt idx="39683">
                  <c:v>3.1869049999999999E-6</c:v>
                </c:pt>
                <c:pt idx="39684">
                  <c:v>3.2069749999999999E-6</c:v>
                </c:pt>
                <c:pt idx="39685">
                  <c:v>3.108863E-6</c:v>
                </c:pt>
                <c:pt idx="39686">
                  <c:v>3.1401260000000001E-6</c:v>
                </c:pt>
                <c:pt idx="39687">
                  <c:v>3.1704979999999999E-6</c:v>
                </c:pt>
                <c:pt idx="39688">
                  <c:v>3.2220229999999998E-6</c:v>
                </c:pt>
                <c:pt idx="39689">
                  <c:v>3.141249E-6</c:v>
                </c:pt>
                <c:pt idx="39690">
                  <c:v>3.1799670000000002E-6</c:v>
                </c:pt>
                <c:pt idx="39691">
                  <c:v>3.237831E-6</c:v>
                </c:pt>
                <c:pt idx="39692">
                  <c:v>3.162793E-6</c:v>
                </c:pt>
                <c:pt idx="39693">
                  <c:v>3.1879360000000002E-6</c:v>
                </c:pt>
                <c:pt idx="39694">
                  <c:v>3.2160970000000001E-6</c:v>
                </c:pt>
                <c:pt idx="39695">
                  <c:v>3.1290119999999999E-6</c:v>
                </c:pt>
                <c:pt idx="39696">
                  <c:v>3.1763570000000001E-6</c:v>
                </c:pt>
                <c:pt idx="39697">
                  <c:v>3.2288849999999999E-6</c:v>
                </c:pt>
                <c:pt idx="39698">
                  <c:v>3.279558E-6</c:v>
                </c:pt>
                <c:pt idx="39699">
                  <c:v>3.175617E-6</c:v>
                </c:pt>
                <c:pt idx="39700">
                  <c:v>3.212427E-6</c:v>
                </c:pt>
                <c:pt idx="39701">
                  <c:v>3.2384409999999998E-6</c:v>
                </c:pt>
                <c:pt idx="39702">
                  <c:v>3.136725E-6</c:v>
                </c:pt>
                <c:pt idx="39703">
                  <c:v>3.1643299999999999E-6</c:v>
                </c:pt>
                <c:pt idx="39704">
                  <c:v>3.207938E-6</c:v>
                </c:pt>
                <c:pt idx="39705">
                  <c:v>3.1222200000000001E-6</c:v>
                </c:pt>
                <c:pt idx="39706">
                  <c:v>3.1548109999999999E-6</c:v>
                </c:pt>
                <c:pt idx="39707">
                  <c:v>3.1984140000000001E-6</c:v>
                </c:pt>
                <c:pt idx="39708">
                  <c:v>3.267758E-6</c:v>
                </c:pt>
                <c:pt idx="39709">
                  <c:v>3.1735729999999999E-6</c:v>
                </c:pt>
                <c:pt idx="39710">
                  <c:v>3.2063379999999999E-6</c:v>
                </c:pt>
                <c:pt idx="39711">
                  <c:v>3.1056489999999998E-6</c:v>
                </c:pt>
                <c:pt idx="39712">
                  <c:v>3.132112E-6</c:v>
                </c:pt>
                <c:pt idx="39713">
                  <c:v>3.168368E-6</c:v>
                </c:pt>
                <c:pt idx="39714">
                  <c:v>3.2268959999999999E-6</c:v>
                </c:pt>
                <c:pt idx="39715">
                  <c:v>3.141626E-6</c:v>
                </c:pt>
                <c:pt idx="39716">
                  <c:v>3.1750040000000002E-6</c:v>
                </c:pt>
                <c:pt idx="39717">
                  <c:v>3.2158819999999999E-6</c:v>
                </c:pt>
                <c:pt idx="39718">
                  <c:v>3.1244480000000002E-6</c:v>
                </c:pt>
                <c:pt idx="39719">
                  <c:v>3.1387449999999999E-6</c:v>
                </c:pt>
                <c:pt idx="39720">
                  <c:v>3.1770869999999999E-6</c:v>
                </c:pt>
                <c:pt idx="39721">
                  <c:v>3.0860869999999998E-6</c:v>
                </c:pt>
                <c:pt idx="39722">
                  <c:v>3.1284369999999999E-6</c:v>
                </c:pt>
                <c:pt idx="39723">
                  <c:v>3.1849129999999999E-6</c:v>
                </c:pt>
                <c:pt idx="39724">
                  <c:v>3.2389180000000001E-6</c:v>
                </c:pt>
                <c:pt idx="39725">
                  <c:v>3.143059E-6</c:v>
                </c:pt>
                <c:pt idx="39726">
                  <c:v>3.1830639999999999E-6</c:v>
                </c:pt>
                <c:pt idx="39727">
                  <c:v>3.080056E-6</c:v>
                </c:pt>
                <c:pt idx="39728">
                  <c:v>3.1058579999999999E-6</c:v>
                </c:pt>
                <c:pt idx="39729">
                  <c:v>3.161119E-6</c:v>
                </c:pt>
                <c:pt idx="39730">
                  <c:v>3.2305740000000002E-6</c:v>
                </c:pt>
                <c:pt idx="39731">
                  <c:v>3.1459600000000002E-6</c:v>
                </c:pt>
                <c:pt idx="39732">
                  <c:v>3.1828959999999999E-6</c:v>
                </c:pt>
                <c:pt idx="39733">
                  <c:v>3.2286899999999998E-6</c:v>
                </c:pt>
                <c:pt idx="39734">
                  <c:v>3.1334439999999999E-6</c:v>
                </c:pt>
                <c:pt idx="39735">
                  <c:v>3.1515799999999999E-6</c:v>
                </c:pt>
                <c:pt idx="39736">
                  <c:v>3.1844489999999998E-6</c:v>
                </c:pt>
                <c:pt idx="39737">
                  <c:v>3.102723E-6</c:v>
                </c:pt>
                <c:pt idx="39738">
                  <c:v>3.1241700000000001E-6</c:v>
                </c:pt>
                <c:pt idx="39739">
                  <c:v>3.1736980000000002E-6</c:v>
                </c:pt>
                <c:pt idx="39740">
                  <c:v>3.2242439999999999E-6</c:v>
                </c:pt>
                <c:pt idx="39741">
                  <c:v>3.1408129999999998E-6</c:v>
                </c:pt>
                <c:pt idx="39742">
                  <c:v>3.1768159999999998E-6</c:v>
                </c:pt>
                <c:pt idx="39743">
                  <c:v>3.2194679999999998E-6</c:v>
                </c:pt>
                <c:pt idx="39744">
                  <c:v>3.108502E-6</c:v>
                </c:pt>
                <c:pt idx="39745">
                  <c:v>3.1352250000000001E-6</c:v>
                </c:pt>
                <c:pt idx="39746">
                  <c:v>3.1626180000000001E-6</c:v>
                </c:pt>
                <c:pt idx="39747">
                  <c:v>3.2028519999999998E-6</c:v>
                </c:pt>
                <c:pt idx="39748">
                  <c:v>3.1034409999999999E-6</c:v>
                </c:pt>
                <c:pt idx="39749">
                  <c:v>3.1244909999999999E-6</c:v>
                </c:pt>
                <c:pt idx="39750">
                  <c:v>3.1594000000000002E-6</c:v>
                </c:pt>
                <c:pt idx="39751">
                  <c:v>3.0658400000000002E-6</c:v>
                </c:pt>
                <c:pt idx="39752">
                  <c:v>3.0892980000000002E-6</c:v>
                </c:pt>
                <c:pt idx="39753">
                  <c:v>3.1287339999999999E-6</c:v>
                </c:pt>
                <c:pt idx="39754">
                  <c:v>3.18552E-6</c:v>
                </c:pt>
                <c:pt idx="39755">
                  <c:v>3.0964800000000002E-6</c:v>
                </c:pt>
                <c:pt idx="39756">
                  <c:v>3.1110789999999998E-6</c:v>
                </c:pt>
                <c:pt idx="39757">
                  <c:v>3.1459560000000001E-6</c:v>
                </c:pt>
                <c:pt idx="39758">
                  <c:v>3.0448909999999998E-6</c:v>
                </c:pt>
                <c:pt idx="39759">
                  <c:v>3.0756630000000001E-6</c:v>
                </c:pt>
                <c:pt idx="39760">
                  <c:v>3.1179089999999999E-6</c:v>
                </c:pt>
                <c:pt idx="39761">
                  <c:v>3.1587719999999998E-6</c:v>
                </c:pt>
                <c:pt idx="39762">
                  <c:v>3.071041E-6</c:v>
                </c:pt>
                <c:pt idx="39763">
                  <c:v>3.110947E-6</c:v>
                </c:pt>
                <c:pt idx="39764">
                  <c:v>3.1493079999999999E-6</c:v>
                </c:pt>
                <c:pt idx="39765">
                  <c:v>3.0629150000000001E-6</c:v>
                </c:pt>
                <c:pt idx="39766">
                  <c:v>3.0849389999999999E-6</c:v>
                </c:pt>
                <c:pt idx="39767">
                  <c:v>3.1384989999999999E-6</c:v>
                </c:pt>
                <c:pt idx="39768">
                  <c:v>3.1933770000000002E-6</c:v>
                </c:pt>
                <c:pt idx="39769">
                  <c:v>3.0964850000000001E-6</c:v>
                </c:pt>
                <c:pt idx="39770">
                  <c:v>3.119256E-6</c:v>
                </c:pt>
                <c:pt idx="39771">
                  <c:v>3.174039E-6</c:v>
                </c:pt>
                <c:pt idx="39772">
                  <c:v>3.083172E-6</c:v>
                </c:pt>
                <c:pt idx="39773">
                  <c:v>3.0995670000000001E-6</c:v>
                </c:pt>
                <c:pt idx="39774">
                  <c:v>3.1421400000000002E-6</c:v>
                </c:pt>
                <c:pt idx="39775">
                  <c:v>3.1920090000000001E-6</c:v>
                </c:pt>
                <c:pt idx="39776">
                  <c:v>3.097599E-6</c:v>
                </c:pt>
                <c:pt idx="39777">
                  <c:v>3.125086E-6</c:v>
                </c:pt>
                <c:pt idx="39778">
                  <c:v>3.1615079999999999E-6</c:v>
                </c:pt>
                <c:pt idx="39779">
                  <c:v>3.0622009999999999E-6</c:v>
                </c:pt>
                <c:pt idx="39780">
                  <c:v>3.0847150000000001E-6</c:v>
                </c:pt>
                <c:pt idx="39781">
                  <c:v>3.1205360000000002E-6</c:v>
                </c:pt>
                <c:pt idx="39782">
                  <c:v>3.1735959999999999E-6</c:v>
                </c:pt>
                <c:pt idx="39783">
                  <c:v>3.0789479999999999E-6</c:v>
                </c:pt>
                <c:pt idx="39784">
                  <c:v>3.1129019999999999E-6</c:v>
                </c:pt>
                <c:pt idx="39785">
                  <c:v>3.160238E-6</c:v>
                </c:pt>
                <c:pt idx="39786">
                  <c:v>3.0586490000000001E-6</c:v>
                </c:pt>
                <c:pt idx="39787">
                  <c:v>3.0783939999999999E-6</c:v>
                </c:pt>
                <c:pt idx="39788">
                  <c:v>3.1200779999999998E-6</c:v>
                </c:pt>
                <c:pt idx="39789">
                  <c:v>3.1599699999999998E-6</c:v>
                </c:pt>
                <c:pt idx="39790">
                  <c:v>3.0871500000000002E-6</c:v>
                </c:pt>
                <c:pt idx="39791">
                  <c:v>3.106207E-6</c:v>
                </c:pt>
                <c:pt idx="39792">
                  <c:v>3.1586269999999998E-6</c:v>
                </c:pt>
                <c:pt idx="39793">
                  <c:v>3.0529780000000001E-6</c:v>
                </c:pt>
                <c:pt idx="39794">
                  <c:v>3.0844149999999998E-6</c:v>
                </c:pt>
                <c:pt idx="39795">
                  <c:v>3.1285429999999999E-6</c:v>
                </c:pt>
                <c:pt idx="39796">
                  <c:v>3.1601870000000001E-6</c:v>
                </c:pt>
                <c:pt idx="39797">
                  <c:v>3.0568499999999998E-6</c:v>
                </c:pt>
                <c:pt idx="39798">
                  <c:v>3.0779560000000001E-6</c:v>
                </c:pt>
                <c:pt idx="39799">
                  <c:v>3.1072239999999999E-6</c:v>
                </c:pt>
                <c:pt idx="39800">
                  <c:v>3.0155289999999999E-6</c:v>
                </c:pt>
                <c:pt idx="39801">
                  <c:v>3.0368899999999998E-6</c:v>
                </c:pt>
                <c:pt idx="39802">
                  <c:v>3.0730769999999999E-6</c:v>
                </c:pt>
                <c:pt idx="39803">
                  <c:v>3.1368409999999998E-6</c:v>
                </c:pt>
                <c:pt idx="39804">
                  <c:v>3.0347910000000001E-6</c:v>
                </c:pt>
                <c:pt idx="39805">
                  <c:v>3.0549959999999999E-6</c:v>
                </c:pt>
                <c:pt idx="39806">
                  <c:v>3.0972109999999998E-6</c:v>
                </c:pt>
                <c:pt idx="39807">
                  <c:v>3.007061E-6</c:v>
                </c:pt>
                <c:pt idx="39808">
                  <c:v>3.0288600000000001E-6</c:v>
                </c:pt>
                <c:pt idx="39809">
                  <c:v>3.0650150000000001E-6</c:v>
                </c:pt>
                <c:pt idx="39810">
                  <c:v>3.1050820000000001E-6</c:v>
                </c:pt>
                <c:pt idx="39811">
                  <c:v>3.0157289999999999E-6</c:v>
                </c:pt>
                <c:pt idx="39812">
                  <c:v>3.0547609999999999E-6</c:v>
                </c:pt>
                <c:pt idx="39813">
                  <c:v>3.094517E-6</c:v>
                </c:pt>
                <c:pt idx="39814">
                  <c:v>2.9997170000000001E-6</c:v>
                </c:pt>
                <c:pt idx="39815">
                  <c:v>3.0320689999999999E-6</c:v>
                </c:pt>
                <c:pt idx="39816">
                  <c:v>3.0759850000000001E-6</c:v>
                </c:pt>
                <c:pt idx="39817">
                  <c:v>3.130488E-6</c:v>
                </c:pt>
                <c:pt idx="39818">
                  <c:v>3.044416E-6</c:v>
                </c:pt>
                <c:pt idx="39819">
                  <c:v>3.0779319999999998E-6</c:v>
                </c:pt>
                <c:pt idx="39820">
                  <c:v>3.111108E-6</c:v>
                </c:pt>
                <c:pt idx="39821">
                  <c:v>3.0247079999999998E-6</c:v>
                </c:pt>
                <c:pt idx="39822">
                  <c:v>3.0579349999999999E-6</c:v>
                </c:pt>
                <c:pt idx="39823">
                  <c:v>3.1169510000000001E-6</c:v>
                </c:pt>
                <c:pt idx="39824">
                  <c:v>3.157467E-6</c:v>
                </c:pt>
                <c:pt idx="39825">
                  <c:v>3.0658809999999998E-6</c:v>
                </c:pt>
                <c:pt idx="39826">
                  <c:v>3.1033820000000001E-6</c:v>
                </c:pt>
                <c:pt idx="39827">
                  <c:v>3.1481570000000001E-6</c:v>
                </c:pt>
                <c:pt idx="39828">
                  <c:v>3.0613970000000002E-6</c:v>
                </c:pt>
                <c:pt idx="39829">
                  <c:v>3.0912280000000001E-6</c:v>
                </c:pt>
                <c:pt idx="39830">
                  <c:v>3.1300530000000001E-6</c:v>
                </c:pt>
                <c:pt idx="39831">
                  <c:v>3.1825410000000001E-6</c:v>
                </c:pt>
                <c:pt idx="39832">
                  <c:v>3.0882349999999998E-6</c:v>
                </c:pt>
                <c:pt idx="39833">
                  <c:v>3.1111620000000002E-6</c:v>
                </c:pt>
                <c:pt idx="39834">
                  <c:v>3.151099E-6</c:v>
                </c:pt>
                <c:pt idx="39835">
                  <c:v>3.0546599999999999E-6</c:v>
                </c:pt>
                <c:pt idx="39836">
                  <c:v>3.077239E-6</c:v>
                </c:pt>
                <c:pt idx="39837">
                  <c:v>3.1160450000000001E-6</c:v>
                </c:pt>
                <c:pt idx="39838">
                  <c:v>3.1596269999999999E-6</c:v>
                </c:pt>
                <c:pt idx="39839">
                  <c:v>3.0718240000000002E-6</c:v>
                </c:pt>
                <c:pt idx="39840">
                  <c:v>3.09523E-6</c:v>
                </c:pt>
                <c:pt idx="39841">
                  <c:v>3.123952E-6</c:v>
                </c:pt>
                <c:pt idx="39842">
                  <c:v>3.0369099999999999E-6</c:v>
                </c:pt>
                <c:pt idx="39843">
                  <c:v>3.0756650000000001E-6</c:v>
                </c:pt>
                <c:pt idx="39844">
                  <c:v>3.1237100000000001E-6</c:v>
                </c:pt>
                <c:pt idx="39845">
                  <c:v>3.1738500000000001E-6</c:v>
                </c:pt>
                <c:pt idx="39846">
                  <c:v>3.0869219999999998E-6</c:v>
                </c:pt>
                <c:pt idx="39847">
                  <c:v>3.1213960000000002E-6</c:v>
                </c:pt>
                <c:pt idx="39848">
                  <c:v>3.1575770000000001E-6</c:v>
                </c:pt>
                <c:pt idx="39849">
                  <c:v>3.0568059999999999E-6</c:v>
                </c:pt>
                <c:pt idx="39850">
                  <c:v>3.0716949999999998E-6</c:v>
                </c:pt>
                <c:pt idx="39851">
                  <c:v>3.1088889999999999E-6</c:v>
                </c:pt>
                <c:pt idx="39852">
                  <c:v>3.1609250000000001E-6</c:v>
                </c:pt>
                <c:pt idx="39853">
                  <c:v>3.0656660000000001E-6</c:v>
                </c:pt>
                <c:pt idx="39854">
                  <c:v>3.0835120000000001E-6</c:v>
                </c:pt>
                <c:pt idx="39855">
                  <c:v>3.1260050000000002E-6</c:v>
                </c:pt>
                <c:pt idx="39856">
                  <c:v>3.0313870000000002E-6</c:v>
                </c:pt>
                <c:pt idx="39857">
                  <c:v>3.0582950000000001E-6</c:v>
                </c:pt>
                <c:pt idx="39858">
                  <c:v>3.0994509999999998E-6</c:v>
                </c:pt>
                <c:pt idx="39859">
                  <c:v>3.1513549999999998E-6</c:v>
                </c:pt>
                <c:pt idx="39860">
                  <c:v>3.061382E-6</c:v>
                </c:pt>
                <c:pt idx="39861">
                  <c:v>3.095835E-6</c:v>
                </c:pt>
                <c:pt idx="39862">
                  <c:v>3.1367570000000001E-6</c:v>
                </c:pt>
                <c:pt idx="39863">
                  <c:v>3.03725E-6</c:v>
                </c:pt>
                <c:pt idx="39864">
                  <c:v>3.0632990000000001E-6</c:v>
                </c:pt>
                <c:pt idx="39865">
                  <c:v>3.1186889999999998E-6</c:v>
                </c:pt>
                <c:pt idx="39866">
                  <c:v>3.161119E-6</c:v>
                </c:pt>
                <c:pt idx="39867">
                  <c:v>3.0768260000000002E-6</c:v>
                </c:pt>
                <c:pt idx="39868">
                  <c:v>3.1028959999999999E-6</c:v>
                </c:pt>
                <c:pt idx="39869">
                  <c:v>3.1494080000000001E-6</c:v>
                </c:pt>
                <c:pt idx="39870">
                  <c:v>3.0520210000000001E-6</c:v>
                </c:pt>
                <c:pt idx="39871">
                  <c:v>3.0896859999999999E-6</c:v>
                </c:pt>
                <c:pt idx="39872">
                  <c:v>3.1114329999999998E-6</c:v>
                </c:pt>
                <c:pt idx="39873">
                  <c:v>3.1552470000000001E-6</c:v>
                </c:pt>
                <c:pt idx="39874">
                  <c:v>3.0542750000000001E-6</c:v>
                </c:pt>
                <c:pt idx="39875">
                  <c:v>3.087197E-6</c:v>
                </c:pt>
                <c:pt idx="39876">
                  <c:v>3.1206240000000001E-6</c:v>
                </c:pt>
                <c:pt idx="39877">
                  <c:v>3.0206579999999998E-6</c:v>
                </c:pt>
                <c:pt idx="39878">
                  <c:v>3.0468690000000002E-6</c:v>
                </c:pt>
                <c:pt idx="39879">
                  <c:v>3.0972869999999998E-6</c:v>
                </c:pt>
                <c:pt idx="39880">
                  <c:v>3.1409350000000002E-6</c:v>
                </c:pt>
                <c:pt idx="39881">
                  <c:v>3.057488E-6</c:v>
                </c:pt>
                <c:pt idx="39882">
                  <c:v>3.0907969999999998E-6</c:v>
                </c:pt>
                <c:pt idx="39883">
                  <c:v>3.139853E-6</c:v>
                </c:pt>
                <c:pt idx="39884">
                  <c:v>3.0447930000000001E-6</c:v>
                </c:pt>
                <c:pt idx="39885">
                  <c:v>3.0675779999999999E-6</c:v>
                </c:pt>
                <c:pt idx="39886">
                  <c:v>3.1052069999999999E-6</c:v>
                </c:pt>
                <c:pt idx="39887">
                  <c:v>3.1434170000000001E-6</c:v>
                </c:pt>
                <c:pt idx="39888">
                  <c:v>3.0498739999999999E-6</c:v>
                </c:pt>
                <c:pt idx="39889">
                  <c:v>3.0775569999999998E-6</c:v>
                </c:pt>
                <c:pt idx="39890">
                  <c:v>3.1279300000000001E-6</c:v>
                </c:pt>
                <c:pt idx="39891">
                  <c:v>3.0278169999999999E-6</c:v>
                </c:pt>
                <c:pt idx="39892">
                  <c:v>3.055991E-6</c:v>
                </c:pt>
                <c:pt idx="39893">
                  <c:v>3.0949280000000001E-6</c:v>
                </c:pt>
                <c:pt idx="39894">
                  <c:v>3.1438770000000001E-6</c:v>
                </c:pt>
                <c:pt idx="39895">
                  <c:v>3.0313140000000001E-6</c:v>
                </c:pt>
                <c:pt idx="39896">
                  <c:v>3.0488949999999998E-6</c:v>
                </c:pt>
                <c:pt idx="39897">
                  <c:v>3.0818049999999998E-6</c:v>
                </c:pt>
                <c:pt idx="39898">
                  <c:v>2.9889030000000002E-6</c:v>
                </c:pt>
                <c:pt idx="39899">
                  <c:v>3.0183590000000001E-6</c:v>
                </c:pt>
                <c:pt idx="39900">
                  <c:v>3.059282E-6</c:v>
                </c:pt>
                <c:pt idx="39901">
                  <c:v>3.1162630000000002E-6</c:v>
                </c:pt>
                <c:pt idx="39902">
                  <c:v>3.0258310000000001E-6</c:v>
                </c:pt>
                <c:pt idx="39903">
                  <c:v>3.052606E-6</c:v>
                </c:pt>
                <c:pt idx="39904">
                  <c:v>3.104498E-6</c:v>
                </c:pt>
                <c:pt idx="39905">
                  <c:v>3.1558890000000001E-6</c:v>
                </c:pt>
                <c:pt idx="39906">
                  <c:v>3.057109E-6</c:v>
                </c:pt>
                <c:pt idx="39907">
                  <c:v>3.076411E-6</c:v>
                </c:pt>
                <c:pt idx="39908">
                  <c:v>3.1040100000000001E-6</c:v>
                </c:pt>
                <c:pt idx="39909">
                  <c:v>3.002705E-6</c:v>
                </c:pt>
                <c:pt idx="39910">
                  <c:v>3.0256240000000001E-6</c:v>
                </c:pt>
                <c:pt idx="39911">
                  <c:v>3.0654010000000001E-6</c:v>
                </c:pt>
                <c:pt idx="39912">
                  <c:v>3.1205360000000002E-6</c:v>
                </c:pt>
                <c:pt idx="39913">
                  <c:v>3.0272769999999998E-6</c:v>
                </c:pt>
                <c:pt idx="39914">
                  <c:v>3.051573E-6</c:v>
                </c:pt>
                <c:pt idx="39915">
                  <c:v>3.0930739999999998E-6</c:v>
                </c:pt>
                <c:pt idx="39916">
                  <c:v>3.1393269999999999E-6</c:v>
                </c:pt>
                <c:pt idx="39917">
                  <c:v>3.038117E-6</c:v>
                </c:pt>
                <c:pt idx="39918">
                  <c:v>3.0595110000000002E-6</c:v>
                </c:pt>
                <c:pt idx="39919">
                  <c:v>3.095458E-6</c:v>
                </c:pt>
                <c:pt idx="39920">
                  <c:v>2.9995120000000002E-6</c:v>
                </c:pt>
                <c:pt idx="39921">
                  <c:v>3.0186159999999998E-6</c:v>
                </c:pt>
                <c:pt idx="39922">
                  <c:v>3.0516149999999999E-6</c:v>
                </c:pt>
                <c:pt idx="39923">
                  <c:v>3.0966059999999999E-6</c:v>
                </c:pt>
                <c:pt idx="39924">
                  <c:v>3.0107600000000002E-6</c:v>
                </c:pt>
                <c:pt idx="39925">
                  <c:v>3.035491E-6</c:v>
                </c:pt>
                <c:pt idx="39926">
                  <c:v>3.0772080000000002E-6</c:v>
                </c:pt>
                <c:pt idx="39927">
                  <c:v>3.1194230000000002E-6</c:v>
                </c:pt>
                <c:pt idx="39928">
                  <c:v>3.0198540000000001E-6</c:v>
                </c:pt>
                <c:pt idx="39929">
                  <c:v>3.0504239999999999E-6</c:v>
                </c:pt>
                <c:pt idx="39930">
                  <c:v>3.0670060000000002E-6</c:v>
                </c:pt>
                <c:pt idx="39931">
                  <c:v>2.9625099999999999E-6</c:v>
                </c:pt>
                <c:pt idx="39932">
                  <c:v>2.9793940000000001E-6</c:v>
                </c:pt>
                <c:pt idx="39933">
                  <c:v>3.0238650000000001E-6</c:v>
                </c:pt>
                <c:pt idx="39934">
                  <c:v>3.073918E-6</c:v>
                </c:pt>
                <c:pt idx="39935">
                  <c:v>2.9818770000000002E-6</c:v>
                </c:pt>
                <c:pt idx="39936">
                  <c:v>3.0164629999999999E-6</c:v>
                </c:pt>
                <c:pt idx="39937">
                  <c:v>3.0572480000000002E-6</c:v>
                </c:pt>
                <c:pt idx="39938">
                  <c:v>3.0895490000000001E-6</c:v>
                </c:pt>
                <c:pt idx="39939">
                  <c:v>3.0022600000000002E-6</c:v>
                </c:pt>
                <c:pt idx="39940">
                  <c:v>3.0198479999999999E-6</c:v>
                </c:pt>
                <c:pt idx="39941">
                  <c:v>3.058086E-6</c:v>
                </c:pt>
                <c:pt idx="39942">
                  <c:v>3.1112570000000001E-6</c:v>
                </c:pt>
                <c:pt idx="39943">
                  <c:v>3.0022120000000001E-6</c:v>
                </c:pt>
                <c:pt idx="39944">
                  <c:v>3.0249060000000002E-6</c:v>
                </c:pt>
                <c:pt idx="39945">
                  <c:v>3.0487359999999999E-6</c:v>
                </c:pt>
                <c:pt idx="39946">
                  <c:v>3.076751E-6</c:v>
                </c:pt>
                <c:pt idx="39947">
                  <c:v>2.9792650000000001E-6</c:v>
                </c:pt>
                <c:pt idx="39948">
                  <c:v>3.0020880000000001E-6</c:v>
                </c:pt>
                <c:pt idx="39949">
                  <c:v>3.0433059999999999E-6</c:v>
                </c:pt>
                <c:pt idx="39950">
                  <c:v>3.100384E-6</c:v>
                </c:pt>
                <c:pt idx="39951">
                  <c:v>2.995932E-6</c:v>
                </c:pt>
                <c:pt idx="39952">
                  <c:v>3.0116979999999998E-6</c:v>
                </c:pt>
                <c:pt idx="39953">
                  <c:v>3.0420369999999998E-6</c:v>
                </c:pt>
                <c:pt idx="39954">
                  <c:v>3.1032179999999999E-6</c:v>
                </c:pt>
                <c:pt idx="39955">
                  <c:v>2.9923780000000002E-6</c:v>
                </c:pt>
                <c:pt idx="39956">
                  <c:v>3.018047E-6</c:v>
                </c:pt>
                <c:pt idx="39957">
                  <c:v>3.0517879999999998E-6</c:v>
                </c:pt>
                <c:pt idx="39958">
                  <c:v>3.0841959999999999E-6</c:v>
                </c:pt>
                <c:pt idx="39959">
                  <c:v>2.9868220000000001E-6</c:v>
                </c:pt>
                <c:pt idx="39960">
                  <c:v>3.0161109999999999E-6</c:v>
                </c:pt>
                <c:pt idx="39961">
                  <c:v>3.0573860000000002E-6</c:v>
                </c:pt>
                <c:pt idx="39962">
                  <c:v>3.1132460000000001E-6</c:v>
                </c:pt>
                <c:pt idx="39963">
                  <c:v>3.0192569999999999E-6</c:v>
                </c:pt>
                <c:pt idx="39964">
                  <c:v>3.0519360000000001E-6</c:v>
                </c:pt>
                <c:pt idx="39965">
                  <c:v>3.0945869999999998E-6</c:v>
                </c:pt>
                <c:pt idx="39966">
                  <c:v>3.1314059999999999E-6</c:v>
                </c:pt>
                <c:pt idx="39967">
                  <c:v>3.0318229999999999E-6</c:v>
                </c:pt>
                <c:pt idx="39968">
                  <c:v>3.0601230000000001E-6</c:v>
                </c:pt>
                <c:pt idx="39969">
                  <c:v>3.0807910000000002E-6</c:v>
                </c:pt>
                <c:pt idx="39970">
                  <c:v>3.1104400000000002E-6</c:v>
                </c:pt>
                <c:pt idx="39971">
                  <c:v>3.0028930000000001E-6</c:v>
                </c:pt>
                <c:pt idx="39972">
                  <c:v>3.0153339999999998E-6</c:v>
                </c:pt>
                <c:pt idx="39973">
                  <c:v>3.0457260000000002E-6</c:v>
                </c:pt>
                <c:pt idx="39974">
                  <c:v>3.097164E-6</c:v>
                </c:pt>
                <c:pt idx="39975">
                  <c:v>2.9968779999999999E-6</c:v>
                </c:pt>
                <c:pt idx="39976">
                  <c:v>3.0213959999999999E-6</c:v>
                </c:pt>
                <c:pt idx="39977">
                  <c:v>3.060708E-6</c:v>
                </c:pt>
                <c:pt idx="39978">
                  <c:v>3.1165510000000001E-6</c:v>
                </c:pt>
                <c:pt idx="39979">
                  <c:v>3.011865E-6</c:v>
                </c:pt>
                <c:pt idx="39980">
                  <c:v>3.0418139999999998E-6</c:v>
                </c:pt>
                <c:pt idx="39981">
                  <c:v>3.0639309999999998E-6</c:v>
                </c:pt>
                <c:pt idx="39982">
                  <c:v>3.1046509999999998E-6</c:v>
                </c:pt>
                <c:pt idx="39983">
                  <c:v>3.0128460000000002E-6</c:v>
                </c:pt>
                <c:pt idx="39984">
                  <c:v>3.046346E-6</c:v>
                </c:pt>
                <c:pt idx="39985">
                  <c:v>3.0700170000000001E-6</c:v>
                </c:pt>
                <c:pt idx="39986">
                  <c:v>3.1067210000000002E-6</c:v>
                </c:pt>
                <c:pt idx="39987">
                  <c:v>3.0154680000000001E-6</c:v>
                </c:pt>
                <c:pt idx="39988">
                  <c:v>3.0374189999999998E-6</c:v>
                </c:pt>
                <c:pt idx="39989">
                  <c:v>3.0719920000000002E-6</c:v>
                </c:pt>
                <c:pt idx="39990">
                  <c:v>3.114162E-6</c:v>
                </c:pt>
                <c:pt idx="39991">
                  <c:v>3.0265979999999999E-6</c:v>
                </c:pt>
                <c:pt idx="39992">
                  <c:v>3.0493429999999999E-6</c:v>
                </c:pt>
                <c:pt idx="39993">
                  <c:v>3.0810089999999998E-6</c:v>
                </c:pt>
                <c:pt idx="39994">
                  <c:v>3.1257329999999998E-6</c:v>
                </c:pt>
                <c:pt idx="39995">
                  <c:v>3.0287319999999999E-6</c:v>
                </c:pt>
                <c:pt idx="39996">
                  <c:v>3.056444E-6</c:v>
                </c:pt>
                <c:pt idx="39997">
                  <c:v>3.0986970000000002E-6</c:v>
                </c:pt>
                <c:pt idx="39998">
                  <c:v>3.1546619999999998E-6</c:v>
                </c:pt>
                <c:pt idx="39999">
                  <c:v>3.062267E-6</c:v>
                </c:pt>
                <c:pt idx="40000">
                  <c:v>3.0841249999999999E-6</c:v>
                </c:pt>
                <c:pt idx="40001">
                  <c:v>3.1135189999999998E-6</c:v>
                </c:pt>
                <c:pt idx="40002">
                  <c:v>3.150878E-6</c:v>
                </c:pt>
                <c:pt idx="40003">
                  <c:v>3.0423890000000002E-6</c:v>
                </c:pt>
                <c:pt idx="40004">
                  <c:v>3.055846E-6</c:v>
                </c:pt>
                <c:pt idx="40005">
                  <c:v>3.0675100000000001E-6</c:v>
                </c:pt>
                <c:pt idx="40006">
                  <c:v>3.1086720000000001E-6</c:v>
                </c:pt>
                <c:pt idx="40007">
                  <c:v>3.00793E-6</c:v>
                </c:pt>
                <c:pt idx="40008">
                  <c:v>3.0373740000000001E-6</c:v>
                </c:pt>
                <c:pt idx="40009">
                  <c:v>3.0712989999999999E-6</c:v>
                </c:pt>
                <c:pt idx="40010">
                  <c:v>3.108249E-6</c:v>
                </c:pt>
                <c:pt idx="40011">
                  <c:v>3.0166219999999998E-6</c:v>
                </c:pt>
                <c:pt idx="40012">
                  <c:v>3.0393069999999998E-6</c:v>
                </c:pt>
                <c:pt idx="40013">
                  <c:v>3.0808589999999999E-6</c:v>
                </c:pt>
                <c:pt idx="40014">
                  <c:v>3.137636E-6</c:v>
                </c:pt>
                <c:pt idx="40015">
                  <c:v>3.0450230000000001E-6</c:v>
                </c:pt>
                <c:pt idx="40016">
                  <c:v>3.0635169999999998E-6</c:v>
                </c:pt>
                <c:pt idx="40017">
                  <c:v>3.1073759999999999E-6</c:v>
                </c:pt>
                <c:pt idx="40018">
                  <c:v>3.1547200000000002E-6</c:v>
                </c:pt>
                <c:pt idx="40019">
                  <c:v>3.0576230000000002E-6</c:v>
                </c:pt>
                <c:pt idx="40020">
                  <c:v>3.0856120000000001E-6</c:v>
                </c:pt>
                <c:pt idx="40021">
                  <c:v>3.111315E-6</c:v>
                </c:pt>
                <c:pt idx="40022">
                  <c:v>3.163345E-6</c:v>
                </c:pt>
                <c:pt idx="40023">
                  <c:v>3.0712489999999998E-6</c:v>
                </c:pt>
                <c:pt idx="40024">
                  <c:v>3.1005919999999998E-6</c:v>
                </c:pt>
                <c:pt idx="40025">
                  <c:v>3.132597E-6</c:v>
                </c:pt>
                <c:pt idx="40026">
                  <c:v>3.1712499999999999E-6</c:v>
                </c:pt>
                <c:pt idx="40027">
                  <c:v>3.0755999999999998E-6</c:v>
                </c:pt>
                <c:pt idx="40028">
                  <c:v>3.091049E-6</c:v>
                </c:pt>
                <c:pt idx="40029">
                  <c:v>3.1200519999999999E-6</c:v>
                </c:pt>
                <c:pt idx="40030">
                  <c:v>3.1496810000000002E-6</c:v>
                </c:pt>
                <c:pt idx="40031">
                  <c:v>3.0430950000000002E-6</c:v>
                </c:pt>
                <c:pt idx="40032">
                  <c:v>3.0645149999999998E-6</c:v>
                </c:pt>
                <c:pt idx="40033">
                  <c:v>3.1028889999999999E-6</c:v>
                </c:pt>
                <c:pt idx="40034">
                  <c:v>3.1568789999999998E-6</c:v>
                </c:pt>
                <c:pt idx="40035">
                  <c:v>3.061874E-6</c:v>
                </c:pt>
                <c:pt idx="40036">
                  <c:v>3.0873250000000001E-6</c:v>
                </c:pt>
                <c:pt idx="40037">
                  <c:v>3.1229389999999998E-6</c:v>
                </c:pt>
                <c:pt idx="40038">
                  <c:v>3.1613009999999999E-6</c:v>
                </c:pt>
                <c:pt idx="40039">
                  <c:v>3.067212E-6</c:v>
                </c:pt>
                <c:pt idx="40040">
                  <c:v>3.0840200000000002E-6</c:v>
                </c:pt>
                <c:pt idx="40041">
                  <c:v>3.1202199999999999E-6</c:v>
                </c:pt>
                <c:pt idx="40042">
                  <c:v>3.1617810000000001E-6</c:v>
                </c:pt>
                <c:pt idx="40043">
                  <c:v>3.0556660000000001E-6</c:v>
                </c:pt>
                <c:pt idx="40044">
                  <c:v>3.0744580000000001E-6</c:v>
                </c:pt>
                <c:pt idx="40045">
                  <c:v>3.1230419999999999E-6</c:v>
                </c:pt>
                <c:pt idx="40046">
                  <c:v>3.1804239999999999E-6</c:v>
                </c:pt>
                <c:pt idx="40047">
                  <c:v>3.0771690000000001E-6</c:v>
                </c:pt>
                <c:pt idx="40048">
                  <c:v>3.1077319999999999E-6</c:v>
                </c:pt>
                <c:pt idx="40049">
                  <c:v>3.139416E-6</c:v>
                </c:pt>
                <c:pt idx="40050">
                  <c:v>3.1803759999999998E-6</c:v>
                </c:pt>
                <c:pt idx="40051">
                  <c:v>3.0925480000000001E-6</c:v>
                </c:pt>
                <c:pt idx="40052">
                  <c:v>3.1084449999999999E-6</c:v>
                </c:pt>
                <c:pt idx="40053">
                  <c:v>3.1486070000000002E-6</c:v>
                </c:pt>
                <c:pt idx="40054">
                  <c:v>3.1834369999999998E-6</c:v>
                </c:pt>
                <c:pt idx="40055">
                  <c:v>3.0819469999999999E-6</c:v>
                </c:pt>
                <c:pt idx="40056">
                  <c:v>3.093896E-6</c:v>
                </c:pt>
                <c:pt idx="40057">
                  <c:v>3.144121E-6</c:v>
                </c:pt>
                <c:pt idx="40058">
                  <c:v>3.17179E-6</c:v>
                </c:pt>
                <c:pt idx="40059">
                  <c:v>3.0717889999999999E-6</c:v>
                </c:pt>
                <c:pt idx="40060">
                  <c:v>3.0936540000000001E-6</c:v>
                </c:pt>
                <c:pt idx="40061">
                  <c:v>3.1323839999999998E-6</c:v>
                </c:pt>
                <c:pt idx="40062">
                  <c:v>3.1720019999999999E-6</c:v>
                </c:pt>
                <c:pt idx="40063">
                  <c:v>3.0750869999999999E-6</c:v>
                </c:pt>
                <c:pt idx="40064">
                  <c:v>3.0866830000000002E-6</c:v>
                </c:pt>
                <c:pt idx="40065">
                  <c:v>3.119309E-6</c:v>
                </c:pt>
                <c:pt idx="40066">
                  <c:v>3.1617269999999998E-6</c:v>
                </c:pt>
                <c:pt idx="40067">
                  <c:v>3.0480240000000001E-6</c:v>
                </c:pt>
                <c:pt idx="40068">
                  <c:v>3.07059E-6</c:v>
                </c:pt>
                <c:pt idx="40069">
                  <c:v>3.1026140000000001E-6</c:v>
                </c:pt>
                <c:pt idx="40070">
                  <c:v>3.140727E-6</c:v>
                </c:pt>
                <c:pt idx="40071">
                  <c:v>3.0371990000000001E-6</c:v>
                </c:pt>
                <c:pt idx="40072">
                  <c:v>3.0612259999999999E-6</c:v>
                </c:pt>
                <c:pt idx="40073">
                  <c:v>3.0986720000000002E-6</c:v>
                </c:pt>
                <c:pt idx="40074">
                  <c:v>3.1360039999999998E-6</c:v>
                </c:pt>
                <c:pt idx="40075">
                  <c:v>3.0377160000000002E-6</c:v>
                </c:pt>
                <c:pt idx="40076">
                  <c:v>3.0608899999999999E-6</c:v>
                </c:pt>
                <c:pt idx="40077">
                  <c:v>3.095913E-6</c:v>
                </c:pt>
                <c:pt idx="40078">
                  <c:v>3.131146E-6</c:v>
                </c:pt>
                <c:pt idx="40079">
                  <c:v>3.026963E-6</c:v>
                </c:pt>
                <c:pt idx="40080">
                  <c:v>3.0298370000000002E-6</c:v>
                </c:pt>
                <c:pt idx="40081">
                  <c:v>3.0603530000000001E-6</c:v>
                </c:pt>
                <c:pt idx="40082">
                  <c:v>3.1021759999999999E-6</c:v>
                </c:pt>
                <c:pt idx="40083">
                  <c:v>2.998954E-6</c:v>
                </c:pt>
                <c:pt idx="40084">
                  <c:v>3.0237759999999999E-6</c:v>
                </c:pt>
                <c:pt idx="40085">
                  <c:v>3.0591359999999998E-6</c:v>
                </c:pt>
                <c:pt idx="40086">
                  <c:v>3.097668E-6</c:v>
                </c:pt>
                <c:pt idx="40087">
                  <c:v>2.993232E-6</c:v>
                </c:pt>
                <c:pt idx="40088">
                  <c:v>3.013769E-6</c:v>
                </c:pt>
                <c:pt idx="40089">
                  <c:v>3.0420109999999999E-6</c:v>
                </c:pt>
                <c:pt idx="40090">
                  <c:v>3.0939850000000002E-6</c:v>
                </c:pt>
                <c:pt idx="40091">
                  <c:v>3.0052520000000002E-6</c:v>
                </c:pt>
                <c:pt idx="40092">
                  <c:v>3.024677E-6</c:v>
                </c:pt>
                <c:pt idx="40093">
                  <c:v>3.0491429999999999E-6</c:v>
                </c:pt>
                <c:pt idx="40094">
                  <c:v>3.0908690000000001E-6</c:v>
                </c:pt>
                <c:pt idx="40095">
                  <c:v>2.99303E-6</c:v>
                </c:pt>
                <c:pt idx="40096">
                  <c:v>3.0175389999999999E-6</c:v>
                </c:pt>
                <c:pt idx="40097">
                  <c:v>3.0524429999999999E-6</c:v>
                </c:pt>
                <c:pt idx="40098">
                  <c:v>3.0858639999999998E-6</c:v>
                </c:pt>
                <c:pt idx="40099">
                  <c:v>2.9870969999999999E-6</c:v>
                </c:pt>
                <c:pt idx="40100">
                  <c:v>3.009027E-6</c:v>
                </c:pt>
                <c:pt idx="40101">
                  <c:v>3.0492750000000001E-6</c:v>
                </c:pt>
                <c:pt idx="40102">
                  <c:v>3.096819E-6</c:v>
                </c:pt>
                <c:pt idx="40103">
                  <c:v>2.9879729999999999E-6</c:v>
                </c:pt>
                <c:pt idx="40104">
                  <c:v>3.0172359999999998E-6</c:v>
                </c:pt>
                <c:pt idx="40105">
                  <c:v>3.050706E-6</c:v>
                </c:pt>
                <c:pt idx="40106">
                  <c:v>3.098436E-6</c:v>
                </c:pt>
                <c:pt idx="40107">
                  <c:v>2.9962580000000001E-6</c:v>
                </c:pt>
                <c:pt idx="40108">
                  <c:v>3.019574E-6</c:v>
                </c:pt>
                <c:pt idx="40109">
                  <c:v>3.0583399999999998E-6</c:v>
                </c:pt>
                <c:pt idx="40110">
                  <c:v>3.1049109999999998E-6</c:v>
                </c:pt>
                <c:pt idx="40111">
                  <c:v>2.9960510000000001E-6</c:v>
                </c:pt>
                <c:pt idx="40112">
                  <c:v>3.0134400000000001E-6</c:v>
                </c:pt>
                <c:pt idx="40113">
                  <c:v>3.048841E-6</c:v>
                </c:pt>
                <c:pt idx="40114">
                  <c:v>3.0848979999999998E-6</c:v>
                </c:pt>
                <c:pt idx="40115">
                  <c:v>2.9970740000000002E-6</c:v>
                </c:pt>
                <c:pt idx="40116">
                  <c:v>3.0143129999999998E-6</c:v>
                </c:pt>
                <c:pt idx="40117">
                  <c:v>3.0499359999999999E-6</c:v>
                </c:pt>
                <c:pt idx="40118">
                  <c:v>3.0907380000000001E-6</c:v>
                </c:pt>
                <c:pt idx="40119">
                  <c:v>3.003526E-6</c:v>
                </c:pt>
                <c:pt idx="40120">
                  <c:v>3.0270169999999998E-6</c:v>
                </c:pt>
                <c:pt idx="40121">
                  <c:v>3.0742970000000001E-6</c:v>
                </c:pt>
                <c:pt idx="40122">
                  <c:v>3.1101909999999998E-6</c:v>
                </c:pt>
                <c:pt idx="40123">
                  <c:v>3.010775E-6</c:v>
                </c:pt>
                <c:pt idx="40124">
                  <c:v>3.0316520000000001E-6</c:v>
                </c:pt>
                <c:pt idx="40125">
                  <c:v>3.0775920000000002E-6</c:v>
                </c:pt>
                <c:pt idx="40126">
                  <c:v>3.11895E-6</c:v>
                </c:pt>
                <c:pt idx="40127">
                  <c:v>3.0176620000000001E-6</c:v>
                </c:pt>
                <c:pt idx="40128">
                  <c:v>3.0353450000000002E-6</c:v>
                </c:pt>
                <c:pt idx="40129">
                  <c:v>3.0582990000000002E-6</c:v>
                </c:pt>
                <c:pt idx="40130">
                  <c:v>3.101359E-6</c:v>
                </c:pt>
                <c:pt idx="40131">
                  <c:v>2.9942710000000001E-6</c:v>
                </c:pt>
                <c:pt idx="40132">
                  <c:v>3.0110940000000001E-6</c:v>
                </c:pt>
                <c:pt idx="40133">
                  <c:v>3.0497190000000001E-6</c:v>
                </c:pt>
                <c:pt idx="40134">
                  <c:v>3.0926779999999999E-6</c:v>
                </c:pt>
                <c:pt idx="40135">
                  <c:v>3.1312409999999998E-6</c:v>
                </c:pt>
                <c:pt idx="40136">
                  <c:v>3.020317E-6</c:v>
                </c:pt>
                <c:pt idx="40137">
                  <c:v>3.0319070000000001E-6</c:v>
                </c:pt>
                <c:pt idx="40138">
                  <c:v>3.054356E-6</c:v>
                </c:pt>
                <c:pt idx="40139">
                  <c:v>3.0822310000000001E-6</c:v>
                </c:pt>
                <c:pt idx="40140">
                  <c:v>2.9794740000000001E-6</c:v>
                </c:pt>
                <c:pt idx="40141">
                  <c:v>2.9860049999999998E-6</c:v>
                </c:pt>
                <c:pt idx="40142">
                  <c:v>3.0237119999999999E-6</c:v>
                </c:pt>
                <c:pt idx="40143">
                  <c:v>3.0664820000000001E-6</c:v>
                </c:pt>
                <c:pt idx="40144">
                  <c:v>3.1003330000000001E-6</c:v>
                </c:pt>
                <c:pt idx="40145">
                  <c:v>2.9960950000000001E-6</c:v>
                </c:pt>
                <c:pt idx="40146">
                  <c:v>3.0174570000000002E-6</c:v>
                </c:pt>
                <c:pt idx="40147">
                  <c:v>3.0401150000000001E-6</c:v>
                </c:pt>
                <c:pt idx="40148">
                  <c:v>3.0814409999999999E-6</c:v>
                </c:pt>
                <c:pt idx="40149">
                  <c:v>2.9874060000000001E-6</c:v>
                </c:pt>
                <c:pt idx="40150">
                  <c:v>3.0258809999999998E-6</c:v>
                </c:pt>
                <c:pt idx="40151">
                  <c:v>3.0462359999999999E-6</c:v>
                </c:pt>
                <c:pt idx="40152">
                  <c:v>3.082328E-6</c:v>
                </c:pt>
                <c:pt idx="40153">
                  <c:v>3.121627E-6</c:v>
                </c:pt>
                <c:pt idx="40154">
                  <c:v>3.0104890000000001E-6</c:v>
                </c:pt>
                <c:pt idx="40155">
                  <c:v>3.025468E-6</c:v>
                </c:pt>
                <c:pt idx="40156">
                  <c:v>3.0509220000000001E-6</c:v>
                </c:pt>
                <c:pt idx="40157">
                  <c:v>3.0847400000000001E-6</c:v>
                </c:pt>
                <c:pt idx="40158">
                  <c:v>2.9942449999999998E-6</c:v>
                </c:pt>
                <c:pt idx="40159">
                  <c:v>3.010715E-6</c:v>
                </c:pt>
                <c:pt idx="40160">
                  <c:v>3.0388699999999998E-6</c:v>
                </c:pt>
                <c:pt idx="40161">
                  <c:v>3.0682180000000002E-6</c:v>
                </c:pt>
                <c:pt idx="40162">
                  <c:v>3.1061799999999999E-6</c:v>
                </c:pt>
                <c:pt idx="40163">
                  <c:v>3.0075840000000002E-6</c:v>
                </c:pt>
                <c:pt idx="40164">
                  <c:v>3.0207690000000001E-6</c:v>
                </c:pt>
                <c:pt idx="40165">
                  <c:v>3.0442949999999999E-6</c:v>
                </c:pt>
                <c:pt idx="40166">
                  <c:v>3.082144E-6</c:v>
                </c:pt>
                <c:pt idx="40167">
                  <c:v>2.9904740000000001E-6</c:v>
                </c:pt>
                <c:pt idx="40168">
                  <c:v>3.005044E-6</c:v>
                </c:pt>
                <c:pt idx="40169">
                  <c:v>3.0350850000000002E-6</c:v>
                </c:pt>
                <c:pt idx="40170">
                  <c:v>3.081489E-6</c:v>
                </c:pt>
                <c:pt idx="40171">
                  <c:v>3.122418E-6</c:v>
                </c:pt>
                <c:pt idx="40172">
                  <c:v>3.0349930000000002E-6</c:v>
                </c:pt>
                <c:pt idx="40173">
                  <c:v>3.040417E-6</c:v>
                </c:pt>
                <c:pt idx="40174">
                  <c:v>3.0740569999999998E-6</c:v>
                </c:pt>
                <c:pt idx="40175">
                  <c:v>3.1089060000000002E-6</c:v>
                </c:pt>
                <c:pt idx="40176">
                  <c:v>2.9959840000000002E-6</c:v>
                </c:pt>
                <c:pt idx="40177">
                  <c:v>3.0085300000000001E-6</c:v>
                </c:pt>
                <c:pt idx="40178">
                  <c:v>3.0470880000000001E-6</c:v>
                </c:pt>
                <c:pt idx="40179">
                  <c:v>3.0792110000000002E-6</c:v>
                </c:pt>
                <c:pt idx="40180">
                  <c:v>3.1136480000000002E-6</c:v>
                </c:pt>
                <c:pt idx="40181">
                  <c:v>3.0016059999999999E-6</c:v>
                </c:pt>
                <c:pt idx="40182">
                  <c:v>3.0053930000000001E-6</c:v>
                </c:pt>
                <c:pt idx="40183">
                  <c:v>3.0330550000000001E-6</c:v>
                </c:pt>
                <c:pt idx="40184">
                  <c:v>3.0713999999999999E-6</c:v>
                </c:pt>
                <c:pt idx="40185">
                  <c:v>2.9771709999999999E-6</c:v>
                </c:pt>
                <c:pt idx="40186">
                  <c:v>2.9984419999999998E-6</c:v>
                </c:pt>
                <c:pt idx="40187">
                  <c:v>3.0234600000000001E-6</c:v>
                </c:pt>
                <c:pt idx="40188">
                  <c:v>3.0597830000000001E-6</c:v>
                </c:pt>
                <c:pt idx="40189">
                  <c:v>3.1067689999999998E-6</c:v>
                </c:pt>
                <c:pt idx="40190">
                  <c:v>3.010607E-6</c:v>
                </c:pt>
                <c:pt idx="40191">
                  <c:v>3.0270029999999999E-6</c:v>
                </c:pt>
                <c:pt idx="40192">
                  <c:v>3.0593090000000001E-6</c:v>
                </c:pt>
                <c:pt idx="40193">
                  <c:v>3.096235E-6</c:v>
                </c:pt>
                <c:pt idx="40194">
                  <c:v>2.9861129999999998E-6</c:v>
                </c:pt>
                <c:pt idx="40195">
                  <c:v>3.0010550000000002E-6</c:v>
                </c:pt>
                <c:pt idx="40196">
                  <c:v>3.0252510000000002E-6</c:v>
                </c:pt>
                <c:pt idx="40197">
                  <c:v>3.074833E-6</c:v>
                </c:pt>
                <c:pt idx="40198">
                  <c:v>3.1170930000000002E-6</c:v>
                </c:pt>
                <c:pt idx="40199">
                  <c:v>3.01382E-6</c:v>
                </c:pt>
                <c:pt idx="40200">
                  <c:v>3.0216360000000002E-6</c:v>
                </c:pt>
                <c:pt idx="40201">
                  <c:v>3.0407399999999998E-6</c:v>
                </c:pt>
                <c:pt idx="40202">
                  <c:v>3.0706840000000001E-6</c:v>
                </c:pt>
                <c:pt idx="40203">
                  <c:v>3.1180539999999998E-6</c:v>
                </c:pt>
                <c:pt idx="40204">
                  <c:v>2.9900000000000002E-6</c:v>
                </c:pt>
                <c:pt idx="40205">
                  <c:v>3.0083130000000002E-6</c:v>
                </c:pt>
                <c:pt idx="40206">
                  <c:v>3.027561E-6</c:v>
                </c:pt>
                <c:pt idx="40207">
                  <c:v>3.0681610000000001E-6</c:v>
                </c:pt>
                <c:pt idx="40208">
                  <c:v>3.1084620000000002E-6</c:v>
                </c:pt>
                <c:pt idx="40209">
                  <c:v>2.988497E-6</c:v>
                </c:pt>
                <c:pt idx="40210">
                  <c:v>3.0104500000000001E-6</c:v>
                </c:pt>
                <c:pt idx="40211">
                  <c:v>3.030958E-6</c:v>
                </c:pt>
                <c:pt idx="40212">
                  <c:v>3.071802E-6</c:v>
                </c:pt>
                <c:pt idx="40213">
                  <c:v>3.1055190000000001E-6</c:v>
                </c:pt>
                <c:pt idx="40214">
                  <c:v>2.985116E-6</c:v>
                </c:pt>
                <c:pt idx="40215">
                  <c:v>2.997719E-6</c:v>
                </c:pt>
                <c:pt idx="40216">
                  <c:v>3.0243520000000002E-6</c:v>
                </c:pt>
                <c:pt idx="40217">
                  <c:v>3.0524889999999999E-6</c:v>
                </c:pt>
                <c:pt idx="40218">
                  <c:v>3.0810939999999999E-6</c:v>
                </c:pt>
                <c:pt idx="40219">
                  <c:v>2.968684E-6</c:v>
                </c:pt>
                <c:pt idx="40220">
                  <c:v>2.98088E-6</c:v>
                </c:pt>
                <c:pt idx="40221">
                  <c:v>3.0074990000000002E-6</c:v>
                </c:pt>
                <c:pt idx="40222">
                  <c:v>3.0589609999999998E-6</c:v>
                </c:pt>
                <c:pt idx="40223">
                  <c:v>3.0891849999999998E-6</c:v>
                </c:pt>
                <c:pt idx="40224">
                  <c:v>2.9866680000000001E-6</c:v>
                </c:pt>
                <c:pt idx="40225">
                  <c:v>3.0003950000000002E-6</c:v>
                </c:pt>
                <c:pt idx="40226">
                  <c:v>3.0345560000000002E-6</c:v>
                </c:pt>
                <c:pt idx="40227">
                  <c:v>3.0689980000000001E-6</c:v>
                </c:pt>
                <c:pt idx="40228">
                  <c:v>3.1035739999999999E-6</c:v>
                </c:pt>
                <c:pt idx="40229">
                  <c:v>2.9931479999999998E-6</c:v>
                </c:pt>
                <c:pt idx="40230">
                  <c:v>2.9998090000000001E-6</c:v>
                </c:pt>
                <c:pt idx="40231">
                  <c:v>3.0121849999999999E-6</c:v>
                </c:pt>
                <c:pt idx="40232">
                  <c:v>3.0525E-6</c:v>
                </c:pt>
                <c:pt idx="40233">
                  <c:v>3.081866E-6</c:v>
                </c:pt>
                <c:pt idx="40234">
                  <c:v>2.9786729999999998E-6</c:v>
                </c:pt>
                <c:pt idx="40235">
                  <c:v>2.9926439999999999E-6</c:v>
                </c:pt>
                <c:pt idx="40236">
                  <c:v>3.010605E-6</c:v>
                </c:pt>
                <c:pt idx="40237">
                  <c:v>3.0347680000000001E-6</c:v>
                </c:pt>
                <c:pt idx="40238">
                  <c:v>3.07464E-6</c:v>
                </c:pt>
                <c:pt idx="40239">
                  <c:v>2.9627570000000001E-6</c:v>
                </c:pt>
                <c:pt idx="40240">
                  <c:v>2.9687519999999998E-6</c:v>
                </c:pt>
                <c:pt idx="40241">
                  <c:v>3.0012249999999998E-6</c:v>
                </c:pt>
                <c:pt idx="40242">
                  <c:v>3.036958E-6</c:v>
                </c:pt>
                <c:pt idx="40243">
                  <c:v>3.0782060000000002E-6</c:v>
                </c:pt>
                <c:pt idx="40244">
                  <c:v>2.9706520000000001E-6</c:v>
                </c:pt>
                <c:pt idx="40245">
                  <c:v>2.98964E-6</c:v>
                </c:pt>
                <c:pt idx="40246">
                  <c:v>3.012879E-6</c:v>
                </c:pt>
                <c:pt idx="40247">
                  <c:v>3.0459630000000002E-6</c:v>
                </c:pt>
                <c:pt idx="40248">
                  <c:v>3.0780099999999999E-6</c:v>
                </c:pt>
                <c:pt idx="40249">
                  <c:v>2.9792289999999999E-6</c:v>
                </c:pt>
                <c:pt idx="40250">
                  <c:v>2.9883229999999998E-6</c:v>
                </c:pt>
                <c:pt idx="40251">
                  <c:v>2.998349E-6</c:v>
                </c:pt>
                <c:pt idx="40252">
                  <c:v>3.0351010000000002E-6</c:v>
                </c:pt>
                <c:pt idx="40253">
                  <c:v>3.0772829999999999E-6</c:v>
                </c:pt>
                <c:pt idx="40254">
                  <c:v>2.9639519999999999E-6</c:v>
                </c:pt>
                <c:pt idx="40255">
                  <c:v>2.9646369999999999E-6</c:v>
                </c:pt>
                <c:pt idx="40256">
                  <c:v>3.0000760000000001E-6</c:v>
                </c:pt>
                <c:pt idx="40257">
                  <c:v>3.0298670000000001E-6</c:v>
                </c:pt>
                <c:pt idx="40258">
                  <c:v>3.0772949999999998E-6</c:v>
                </c:pt>
                <c:pt idx="40259">
                  <c:v>2.9773829999999998E-6</c:v>
                </c:pt>
                <c:pt idx="40260">
                  <c:v>2.983005E-6</c:v>
                </c:pt>
                <c:pt idx="40261">
                  <c:v>3.0127590000000001E-6</c:v>
                </c:pt>
                <c:pt idx="40262">
                  <c:v>3.0545280000000001E-6</c:v>
                </c:pt>
                <c:pt idx="40263">
                  <c:v>3.0801259999999998E-6</c:v>
                </c:pt>
                <c:pt idx="40264">
                  <c:v>2.9697999999999999E-6</c:v>
                </c:pt>
                <c:pt idx="40265">
                  <c:v>2.9814840000000002E-6</c:v>
                </c:pt>
                <c:pt idx="40266">
                  <c:v>3.0087449999999999E-6</c:v>
                </c:pt>
                <c:pt idx="40267">
                  <c:v>3.0394070000000001E-6</c:v>
                </c:pt>
                <c:pt idx="40268">
                  <c:v>3.0811800000000001E-6</c:v>
                </c:pt>
                <c:pt idx="40269">
                  <c:v>2.9685730000000001E-6</c:v>
                </c:pt>
                <c:pt idx="40270">
                  <c:v>2.97936E-6</c:v>
                </c:pt>
                <c:pt idx="40271">
                  <c:v>2.9922119999999998E-6</c:v>
                </c:pt>
                <c:pt idx="40272">
                  <c:v>3.0269499999999999E-6</c:v>
                </c:pt>
                <c:pt idx="40273">
                  <c:v>3.0638830000000002E-6</c:v>
                </c:pt>
                <c:pt idx="40274">
                  <c:v>2.9530450000000001E-6</c:v>
                </c:pt>
                <c:pt idx="40275">
                  <c:v>2.9477920000000002E-6</c:v>
                </c:pt>
                <c:pt idx="40276">
                  <c:v>2.9699909999999999E-6</c:v>
                </c:pt>
                <c:pt idx="40277">
                  <c:v>3.0040910000000001E-6</c:v>
                </c:pt>
                <c:pt idx="40278">
                  <c:v>3.0344819999999998E-6</c:v>
                </c:pt>
                <c:pt idx="40279">
                  <c:v>2.932925E-6</c:v>
                </c:pt>
                <c:pt idx="40280">
                  <c:v>2.9436629999999999E-6</c:v>
                </c:pt>
                <c:pt idx="40281">
                  <c:v>2.9780140000000001E-6</c:v>
                </c:pt>
                <c:pt idx="40282">
                  <c:v>3.017111E-6</c:v>
                </c:pt>
                <c:pt idx="40283">
                  <c:v>3.0659109999999998E-6</c:v>
                </c:pt>
                <c:pt idx="40284">
                  <c:v>2.9499579999999998E-6</c:v>
                </c:pt>
                <c:pt idx="40285">
                  <c:v>2.9672090000000002E-6</c:v>
                </c:pt>
                <c:pt idx="40286">
                  <c:v>2.9920319999999999E-6</c:v>
                </c:pt>
                <c:pt idx="40287">
                  <c:v>3.0166949999999999E-6</c:v>
                </c:pt>
                <c:pt idx="40288">
                  <c:v>3.0545339999999998E-6</c:v>
                </c:pt>
                <c:pt idx="40289">
                  <c:v>2.9559879999999998E-6</c:v>
                </c:pt>
                <c:pt idx="40290">
                  <c:v>2.973238E-6</c:v>
                </c:pt>
                <c:pt idx="40291">
                  <c:v>3.0018580000000001E-6</c:v>
                </c:pt>
                <c:pt idx="40292">
                  <c:v>3.039136E-6</c:v>
                </c:pt>
                <c:pt idx="40293">
                  <c:v>3.0747730000000001E-6</c:v>
                </c:pt>
                <c:pt idx="40294">
                  <c:v>2.9652840000000002E-6</c:v>
                </c:pt>
                <c:pt idx="40295">
                  <c:v>2.975855E-6</c:v>
                </c:pt>
                <c:pt idx="40296">
                  <c:v>2.984401E-6</c:v>
                </c:pt>
                <c:pt idx="40297">
                  <c:v>3.022943E-6</c:v>
                </c:pt>
                <c:pt idx="40298">
                  <c:v>3.0653230000000001E-6</c:v>
                </c:pt>
                <c:pt idx="40299">
                  <c:v>2.9664309999999999E-6</c:v>
                </c:pt>
                <c:pt idx="40300">
                  <c:v>2.9821359999999999E-6</c:v>
                </c:pt>
                <c:pt idx="40301">
                  <c:v>3.0118530000000001E-6</c:v>
                </c:pt>
                <c:pt idx="40302">
                  <c:v>3.0415450000000002E-6</c:v>
                </c:pt>
                <c:pt idx="40303">
                  <c:v>3.080185E-6</c:v>
                </c:pt>
                <c:pt idx="40304">
                  <c:v>2.9757679999999999E-6</c:v>
                </c:pt>
                <c:pt idx="40305">
                  <c:v>2.9852529999999998E-6</c:v>
                </c:pt>
                <c:pt idx="40306">
                  <c:v>3.0094279999999999E-6</c:v>
                </c:pt>
                <c:pt idx="40307">
                  <c:v>3.035148E-6</c:v>
                </c:pt>
                <c:pt idx="40308">
                  <c:v>3.0743860000000002E-6</c:v>
                </c:pt>
                <c:pt idx="40309">
                  <c:v>2.9797820000000002E-6</c:v>
                </c:pt>
                <c:pt idx="40310">
                  <c:v>2.9967769999999998E-6</c:v>
                </c:pt>
                <c:pt idx="40311">
                  <c:v>3.0149280000000001E-6</c:v>
                </c:pt>
                <c:pt idx="40312">
                  <c:v>3.0484779999999999E-6</c:v>
                </c:pt>
                <c:pt idx="40313">
                  <c:v>3.0942840000000002E-6</c:v>
                </c:pt>
                <c:pt idx="40314">
                  <c:v>2.977207E-6</c:v>
                </c:pt>
                <c:pt idx="40315">
                  <c:v>3.0025859999999999E-6</c:v>
                </c:pt>
                <c:pt idx="40316">
                  <c:v>3.0307850000000001E-6</c:v>
                </c:pt>
                <c:pt idx="40317">
                  <c:v>3.0599039999999998E-6</c:v>
                </c:pt>
                <c:pt idx="40318">
                  <c:v>3.0912059999999999E-6</c:v>
                </c:pt>
                <c:pt idx="40319">
                  <c:v>2.9780800000000002E-6</c:v>
                </c:pt>
                <c:pt idx="40320">
                  <c:v>2.9788289999999999E-6</c:v>
                </c:pt>
                <c:pt idx="40321">
                  <c:v>3.005504E-6</c:v>
                </c:pt>
                <c:pt idx="40322">
                  <c:v>3.0282200000000002E-6</c:v>
                </c:pt>
                <c:pt idx="40323">
                  <c:v>3.0670090000000001E-6</c:v>
                </c:pt>
                <c:pt idx="40324">
                  <c:v>2.957075E-6</c:v>
                </c:pt>
                <c:pt idx="40325">
                  <c:v>2.9766419999999999E-6</c:v>
                </c:pt>
                <c:pt idx="40326">
                  <c:v>3.009218E-6</c:v>
                </c:pt>
                <c:pt idx="40327">
                  <c:v>3.0543609999999999E-6</c:v>
                </c:pt>
                <c:pt idx="40328">
                  <c:v>3.097548E-6</c:v>
                </c:pt>
                <c:pt idx="40329">
                  <c:v>3.0054399999999999E-6</c:v>
                </c:pt>
                <c:pt idx="40330">
                  <c:v>3.00509E-6</c:v>
                </c:pt>
                <c:pt idx="40331">
                  <c:v>3.022545E-6</c:v>
                </c:pt>
                <c:pt idx="40332">
                  <c:v>3.054395E-6</c:v>
                </c:pt>
                <c:pt idx="40333">
                  <c:v>3.0992680000000001E-6</c:v>
                </c:pt>
                <c:pt idx="40334">
                  <c:v>2.9771179999999999E-6</c:v>
                </c:pt>
                <c:pt idx="40335">
                  <c:v>2.9861099999999999E-6</c:v>
                </c:pt>
                <c:pt idx="40336">
                  <c:v>3.0037799999999998E-6</c:v>
                </c:pt>
                <c:pt idx="40337">
                  <c:v>3.0346160000000002E-6</c:v>
                </c:pt>
                <c:pt idx="40338">
                  <c:v>3.0559989999999998E-6</c:v>
                </c:pt>
                <c:pt idx="40339">
                  <c:v>2.9473359999999999E-6</c:v>
                </c:pt>
                <c:pt idx="40340">
                  <c:v>2.9696360000000001E-6</c:v>
                </c:pt>
                <c:pt idx="40341">
                  <c:v>2.9934559999999999E-6</c:v>
                </c:pt>
                <c:pt idx="40342">
                  <c:v>3.0211160000000002E-6</c:v>
                </c:pt>
                <c:pt idx="40343">
                  <c:v>3.063178E-6</c:v>
                </c:pt>
                <c:pt idx="40344">
                  <c:v>2.9436909999999998E-6</c:v>
                </c:pt>
                <c:pt idx="40345">
                  <c:v>2.9518759999999998E-6</c:v>
                </c:pt>
                <c:pt idx="40346">
                  <c:v>2.9791649999999999E-6</c:v>
                </c:pt>
                <c:pt idx="40347">
                  <c:v>3.0107400000000001E-6</c:v>
                </c:pt>
                <c:pt idx="40348">
                  <c:v>3.0424089999999999E-6</c:v>
                </c:pt>
                <c:pt idx="40349">
                  <c:v>2.9321939999999999E-6</c:v>
                </c:pt>
                <c:pt idx="40350">
                  <c:v>2.9365850000000002E-6</c:v>
                </c:pt>
                <c:pt idx="40351">
                  <c:v>2.957958E-6</c:v>
                </c:pt>
                <c:pt idx="40352">
                  <c:v>3.0014179999999998E-6</c:v>
                </c:pt>
                <c:pt idx="40353">
                  <c:v>3.0500579999999999E-6</c:v>
                </c:pt>
                <c:pt idx="40354">
                  <c:v>2.9255889999999999E-6</c:v>
                </c:pt>
                <c:pt idx="40355">
                  <c:v>2.9389400000000002E-6</c:v>
                </c:pt>
                <c:pt idx="40356">
                  <c:v>2.9600399999999999E-6</c:v>
                </c:pt>
                <c:pt idx="40357">
                  <c:v>2.9962409999999999E-6</c:v>
                </c:pt>
                <c:pt idx="40358">
                  <c:v>3.028396E-6</c:v>
                </c:pt>
                <c:pt idx="40359">
                  <c:v>2.9117719999999999E-6</c:v>
                </c:pt>
                <c:pt idx="40360">
                  <c:v>2.9361370000000001E-6</c:v>
                </c:pt>
                <c:pt idx="40361">
                  <c:v>2.9614679999999999E-6</c:v>
                </c:pt>
                <c:pt idx="40362">
                  <c:v>3.0000239999999999E-6</c:v>
                </c:pt>
                <c:pt idx="40363">
                  <c:v>3.0404749999999999E-6</c:v>
                </c:pt>
                <c:pt idx="40364">
                  <c:v>2.9396499999999999E-6</c:v>
                </c:pt>
                <c:pt idx="40365">
                  <c:v>2.9559200000000001E-6</c:v>
                </c:pt>
                <c:pt idx="40366">
                  <c:v>2.9827249999999999E-6</c:v>
                </c:pt>
                <c:pt idx="40367">
                  <c:v>3.0158660000000001E-6</c:v>
                </c:pt>
                <c:pt idx="40368">
                  <c:v>3.0623490000000002E-6</c:v>
                </c:pt>
                <c:pt idx="40369">
                  <c:v>2.9506319999999998E-6</c:v>
                </c:pt>
                <c:pt idx="40370">
                  <c:v>2.964508E-6</c:v>
                </c:pt>
                <c:pt idx="40371">
                  <c:v>2.995102E-6</c:v>
                </c:pt>
                <c:pt idx="40372">
                  <c:v>3.0194170000000001E-6</c:v>
                </c:pt>
                <c:pt idx="40373">
                  <c:v>3.0538579999999998E-6</c:v>
                </c:pt>
                <c:pt idx="40374">
                  <c:v>2.9395469999999998E-6</c:v>
                </c:pt>
                <c:pt idx="40375">
                  <c:v>2.9336810000000001E-6</c:v>
                </c:pt>
                <c:pt idx="40376">
                  <c:v>2.9663630000000001E-6</c:v>
                </c:pt>
                <c:pt idx="40377">
                  <c:v>2.9935400000000001E-6</c:v>
                </c:pt>
                <c:pt idx="40378">
                  <c:v>3.027738E-6</c:v>
                </c:pt>
                <c:pt idx="40379">
                  <c:v>2.910449E-6</c:v>
                </c:pt>
                <c:pt idx="40380">
                  <c:v>2.922456E-6</c:v>
                </c:pt>
                <c:pt idx="40381">
                  <c:v>2.9530649999999998E-6</c:v>
                </c:pt>
                <c:pt idx="40382">
                  <c:v>2.9882020000000001E-6</c:v>
                </c:pt>
                <c:pt idx="40383">
                  <c:v>3.0339869999999999E-6</c:v>
                </c:pt>
                <c:pt idx="40384">
                  <c:v>2.9285309999999998E-6</c:v>
                </c:pt>
                <c:pt idx="40385">
                  <c:v>2.9382250000000001E-6</c:v>
                </c:pt>
                <c:pt idx="40386">
                  <c:v>2.965025E-6</c:v>
                </c:pt>
                <c:pt idx="40387">
                  <c:v>2.9911329999999999E-6</c:v>
                </c:pt>
                <c:pt idx="40388">
                  <c:v>3.0311000000000001E-6</c:v>
                </c:pt>
                <c:pt idx="40389">
                  <c:v>2.9126479999999999E-6</c:v>
                </c:pt>
                <c:pt idx="40390">
                  <c:v>2.9365070000000002E-6</c:v>
                </c:pt>
                <c:pt idx="40391">
                  <c:v>2.969818E-6</c:v>
                </c:pt>
                <c:pt idx="40392">
                  <c:v>3.009257E-6</c:v>
                </c:pt>
                <c:pt idx="40393">
                  <c:v>3.0404480000000002E-6</c:v>
                </c:pt>
                <c:pt idx="40394">
                  <c:v>2.9330250000000002E-6</c:v>
                </c:pt>
                <c:pt idx="40395">
                  <c:v>2.9400199999999999E-6</c:v>
                </c:pt>
                <c:pt idx="40396">
                  <c:v>2.957093E-6</c:v>
                </c:pt>
                <c:pt idx="40397">
                  <c:v>2.9954830000000001E-6</c:v>
                </c:pt>
                <c:pt idx="40398">
                  <c:v>3.0376739999999999E-6</c:v>
                </c:pt>
                <c:pt idx="40399">
                  <c:v>2.936363E-6</c:v>
                </c:pt>
                <c:pt idx="40400">
                  <c:v>2.9482029999999999E-6</c:v>
                </c:pt>
                <c:pt idx="40401">
                  <c:v>2.9769409999999999E-6</c:v>
                </c:pt>
                <c:pt idx="40402">
                  <c:v>3.0115560000000002E-6</c:v>
                </c:pt>
                <c:pt idx="40403">
                  <c:v>3.053813E-6</c:v>
                </c:pt>
                <c:pt idx="40404">
                  <c:v>2.9469550000000001E-6</c:v>
                </c:pt>
                <c:pt idx="40405">
                  <c:v>2.9494789999999999E-6</c:v>
                </c:pt>
                <c:pt idx="40406">
                  <c:v>2.9733570000000001E-6</c:v>
                </c:pt>
                <c:pt idx="40407">
                  <c:v>3.005237E-6</c:v>
                </c:pt>
                <c:pt idx="40408">
                  <c:v>3.0502270000000001E-6</c:v>
                </c:pt>
                <c:pt idx="40409">
                  <c:v>3.0812280000000002E-6</c:v>
                </c:pt>
                <c:pt idx="40410">
                  <c:v>2.9528229999999999E-6</c:v>
                </c:pt>
                <c:pt idx="40411">
                  <c:v>2.9608429999999998E-6</c:v>
                </c:pt>
                <c:pt idx="40412">
                  <c:v>2.9915960000000002E-6</c:v>
                </c:pt>
                <c:pt idx="40413">
                  <c:v>3.0048929999999998E-6</c:v>
                </c:pt>
                <c:pt idx="40414">
                  <c:v>3.038885E-6</c:v>
                </c:pt>
                <c:pt idx="40415">
                  <c:v>3.066071E-6</c:v>
                </c:pt>
                <c:pt idx="40416">
                  <c:v>2.9525629999999999E-6</c:v>
                </c:pt>
                <c:pt idx="40417">
                  <c:v>2.9560510000000001E-6</c:v>
                </c:pt>
                <c:pt idx="40418">
                  <c:v>2.9775950000000002E-6</c:v>
                </c:pt>
                <c:pt idx="40419">
                  <c:v>3.0025559999999999E-6</c:v>
                </c:pt>
                <c:pt idx="40420">
                  <c:v>3.0281810000000002E-6</c:v>
                </c:pt>
                <c:pt idx="40421">
                  <c:v>3.0552220000000002E-6</c:v>
                </c:pt>
                <c:pt idx="40422">
                  <c:v>2.9418119999999998E-6</c:v>
                </c:pt>
                <c:pt idx="40423">
                  <c:v>2.941772E-6</c:v>
                </c:pt>
                <c:pt idx="40424">
                  <c:v>2.9631399999999999E-6</c:v>
                </c:pt>
                <c:pt idx="40425">
                  <c:v>2.9973009999999999E-6</c:v>
                </c:pt>
                <c:pt idx="40426">
                  <c:v>3.039129E-6</c:v>
                </c:pt>
                <c:pt idx="40427">
                  <c:v>3.065411E-6</c:v>
                </c:pt>
                <c:pt idx="40428">
                  <c:v>2.957383E-6</c:v>
                </c:pt>
                <c:pt idx="40429">
                  <c:v>2.9602040000000002E-6</c:v>
                </c:pt>
                <c:pt idx="40430">
                  <c:v>2.975248E-6</c:v>
                </c:pt>
                <c:pt idx="40431">
                  <c:v>3.001456E-6</c:v>
                </c:pt>
                <c:pt idx="40432">
                  <c:v>3.0325219999999999E-6</c:v>
                </c:pt>
                <c:pt idx="40433">
                  <c:v>3.0625840000000001E-6</c:v>
                </c:pt>
                <c:pt idx="40434">
                  <c:v>2.9501969999999999E-6</c:v>
                </c:pt>
                <c:pt idx="40435">
                  <c:v>2.9580119999999998E-6</c:v>
                </c:pt>
                <c:pt idx="40436">
                  <c:v>2.9839619999999999E-6</c:v>
                </c:pt>
                <c:pt idx="40437">
                  <c:v>3.0144930000000001E-6</c:v>
                </c:pt>
                <c:pt idx="40438">
                  <c:v>3.0567930000000001E-6</c:v>
                </c:pt>
                <c:pt idx="40439">
                  <c:v>3.084819E-6</c:v>
                </c:pt>
                <c:pt idx="40440">
                  <c:v>2.9746030000000002E-6</c:v>
                </c:pt>
                <c:pt idx="40441">
                  <c:v>2.9913219999999998E-6</c:v>
                </c:pt>
                <c:pt idx="40442">
                  <c:v>3.0023320000000001E-6</c:v>
                </c:pt>
                <c:pt idx="40443">
                  <c:v>3.0364869999999999E-6</c:v>
                </c:pt>
                <c:pt idx="40444">
                  <c:v>3.067973E-6</c:v>
                </c:pt>
                <c:pt idx="40445">
                  <c:v>3.085304E-6</c:v>
                </c:pt>
                <c:pt idx="40446">
                  <c:v>2.9731139999999999E-6</c:v>
                </c:pt>
                <c:pt idx="40447">
                  <c:v>2.9797099999999999E-6</c:v>
                </c:pt>
                <c:pt idx="40448">
                  <c:v>2.9843540000000002E-6</c:v>
                </c:pt>
                <c:pt idx="40449">
                  <c:v>3.008112E-6</c:v>
                </c:pt>
                <c:pt idx="40450">
                  <c:v>3.0544349999999998E-6</c:v>
                </c:pt>
                <c:pt idx="40451">
                  <c:v>3.0615639999999999E-6</c:v>
                </c:pt>
                <c:pt idx="40452">
                  <c:v>2.955465E-6</c:v>
                </c:pt>
                <c:pt idx="40453">
                  <c:v>2.9436099999999999E-6</c:v>
                </c:pt>
                <c:pt idx="40454">
                  <c:v>2.9709639999999999E-6</c:v>
                </c:pt>
                <c:pt idx="40455">
                  <c:v>2.996898E-6</c:v>
                </c:pt>
                <c:pt idx="40456">
                  <c:v>3.0312019999999999E-6</c:v>
                </c:pt>
                <c:pt idx="40457">
                  <c:v>3.072531E-6</c:v>
                </c:pt>
                <c:pt idx="40458">
                  <c:v>2.958655E-6</c:v>
                </c:pt>
                <c:pt idx="40459">
                  <c:v>2.9649659999999999E-6</c:v>
                </c:pt>
                <c:pt idx="40460">
                  <c:v>2.9914030000000001E-6</c:v>
                </c:pt>
                <c:pt idx="40461">
                  <c:v>3.011506E-6</c:v>
                </c:pt>
                <c:pt idx="40462">
                  <c:v>3.0463049999999999E-6</c:v>
                </c:pt>
                <c:pt idx="40463">
                  <c:v>3.079916E-6</c:v>
                </c:pt>
                <c:pt idx="40464">
                  <c:v>2.9577160000000001E-6</c:v>
                </c:pt>
                <c:pt idx="40465">
                  <c:v>2.9583839999999999E-6</c:v>
                </c:pt>
                <c:pt idx="40466">
                  <c:v>2.9823170000000001E-6</c:v>
                </c:pt>
                <c:pt idx="40467">
                  <c:v>3.022205E-6</c:v>
                </c:pt>
                <c:pt idx="40468">
                  <c:v>3.0572379999999999E-6</c:v>
                </c:pt>
                <c:pt idx="40469">
                  <c:v>3.0821620000000001E-6</c:v>
                </c:pt>
                <c:pt idx="40470">
                  <c:v>2.9628639999999999E-6</c:v>
                </c:pt>
                <c:pt idx="40471">
                  <c:v>2.9640560000000002E-6</c:v>
                </c:pt>
                <c:pt idx="40472">
                  <c:v>2.977651E-6</c:v>
                </c:pt>
                <c:pt idx="40473">
                  <c:v>3.009478E-6</c:v>
                </c:pt>
                <c:pt idx="40474">
                  <c:v>3.045387E-6</c:v>
                </c:pt>
                <c:pt idx="40475">
                  <c:v>3.0787139999999998E-6</c:v>
                </c:pt>
                <c:pt idx="40476">
                  <c:v>2.9590349999999999E-6</c:v>
                </c:pt>
                <c:pt idx="40477">
                  <c:v>2.967654E-6</c:v>
                </c:pt>
                <c:pt idx="40478">
                  <c:v>2.9947389999999999E-6</c:v>
                </c:pt>
                <c:pt idx="40479">
                  <c:v>3.035753E-6</c:v>
                </c:pt>
                <c:pt idx="40480">
                  <c:v>3.0665289999999999E-6</c:v>
                </c:pt>
                <c:pt idx="40481">
                  <c:v>3.097438E-6</c:v>
                </c:pt>
                <c:pt idx="40482">
                  <c:v>2.9935650000000001E-6</c:v>
                </c:pt>
                <c:pt idx="40483">
                  <c:v>2.982559E-6</c:v>
                </c:pt>
                <c:pt idx="40484">
                  <c:v>2.995732E-6</c:v>
                </c:pt>
                <c:pt idx="40485">
                  <c:v>3.019528E-6</c:v>
                </c:pt>
                <c:pt idx="40486">
                  <c:v>3.0415960000000001E-6</c:v>
                </c:pt>
                <c:pt idx="40487">
                  <c:v>3.0670290000000002E-6</c:v>
                </c:pt>
                <c:pt idx="40488">
                  <c:v>2.9640229999999999E-6</c:v>
                </c:pt>
                <c:pt idx="40489">
                  <c:v>2.9657950000000001E-6</c:v>
                </c:pt>
                <c:pt idx="40490">
                  <c:v>2.9846869999999998E-6</c:v>
                </c:pt>
                <c:pt idx="40491">
                  <c:v>3.0146209999999998E-6</c:v>
                </c:pt>
                <c:pt idx="40492">
                  <c:v>3.0476120000000002E-6</c:v>
                </c:pt>
                <c:pt idx="40493">
                  <c:v>3.0791540000000001E-6</c:v>
                </c:pt>
                <c:pt idx="40494">
                  <c:v>2.9666839999999999E-6</c:v>
                </c:pt>
                <c:pt idx="40495">
                  <c:v>2.9747760000000001E-6</c:v>
                </c:pt>
                <c:pt idx="40496">
                  <c:v>2.9947989999999999E-6</c:v>
                </c:pt>
                <c:pt idx="40497">
                  <c:v>3.0140409999999999E-6</c:v>
                </c:pt>
                <c:pt idx="40498">
                  <c:v>3.0375280000000001E-6</c:v>
                </c:pt>
                <c:pt idx="40499">
                  <c:v>3.0703390000000001E-6</c:v>
                </c:pt>
                <c:pt idx="40500">
                  <c:v>2.9509599999999999E-6</c:v>
                </c:pt>
                <c:pt idx="40501">
                  <c:v>2.952933E-6</c:v>
                </c:pt>
                <c:pt idx="40502">
                  <c:v>2.9700840000000001E-6</c:v>
                </c:pt>
                <c:pt idx="40503">
                  <c:v>2.999706E-6</c:v>
                </c:pt>
                <c:pt idx="40504">
                  <c:v>3.038478E-6</c:v>
                </c:pt>
                <c:pt idx="40505">
                  <c:v>3.0727919999999998E-6</c:v>
                </c:pt>
                <c:pt idx="40506">
                  <c:v>2.9489770000000001E-6</c:v>
                </c:pt>
                <c:pt idx="40507">
                  <c:v>2.9381389999999999E-6</c:v>
                </c:pt>
                <c:pt idx="40508">
                  <c:v>2.9738389999999998E-6</c:v>
                </c:pt>
                <c:pt idx="40509">
                  <c:v>3.0153070000000001E-6</c:v>
                </c:pt>
                <c:pt idx="40510">
                  <c:v>3.0539370000000001E-6</c:v>
                </c:pt>
                <c:pt idx="40511">
                  <c:v>3.0849159999999999E-6</c:v>
                </c:pt>
                <c:pt idx="40512">
                  <c:v>2.9763260000000001E-6</c:v>
                </c:pt>
                <c:pt idx="40513">
                  <c:v>2.9821659999999999E-6</c:v>
                </c:pt>
                <c:pt idx="40514">
                  <c:v>3.0102380000000002E-6</c:v>
                </c:pt>
                <c:pt idx="40515">
                  <c:v>3.0355629999999998E-6</c:v>
                </c:pt>
                <c:pt idx="40516">
                  <c:v>3.065726E-6</c:v>
                </c:pt>
                <c:pt idx="40517">
                  <c:v>3.10063E-6</c:v>
                </c:pt>
                <c:pt idx="40518">
                  <c:v>2.9824640000000001E-6</c:v>
                </c:pt>
                <c:pt idx="40519">
                  <c:v>2.9831529999999998E-6</c:v>
                </c:pt>
                <c:pt idx="40520">
                  <c:v>2.9965419999999999E-6</c:v>
                </c:pt>
                <c:pt idx="40521">
                  <c:v>3.026149E-6</c:v>
                </c:pt>
                <c:pt idx="40522">
                  <c:v>3.0646849999999999E-6</c:v>
                </c:pt>
                <c:pt idx="40523">
                  <c:v>3.1000509999999999E-6</c:v>
                </c:pt>
                <c:pt idx="40524">
                  <c:v>2.993255E-6</c:v>
                </c:pt>
                <c:pt idx="40525">
                  <c:v>2.9926229999999999E-6</c:v>
                </c:pt>
                <c:pt idx="40526">
                  <c:v>3.016515E-6</c:v>
                </c:pt>
                <c:pt idx="40527">
                  <c:v>3.0478939999999999E-6</c:v>
                </c:pt>
                <c:pt idx="40528">
                  <c:v>3.0797159999999999E-6</c:v>
                </c:pt>
                <c:pt idx="40529">
                  <c:v>3.1012719999999999E-6</c:v>
                </c:pt>
                <c:pt idx="40530">
                  <c:v>2.991144E-6</c:v>
                </c:pt>
                <c:pt idx="40531">
                  <c:v>2.9949509999999998E-6</c:v>
                </c:pt>
                <c:pt idx="40532">
                  <c:v>3.0177419999999998E-6</c:v>
                </c:pt>
                <c:pt idx="40533">
                  <c:v>3.052516E-6</c:v>
                </c:pt>
                <c:pt idx="40534">
                  <c:v>3.079242E-6</c:v>
                </c:pt>
                <c:pt idx="40535">
                  <c:v>3.1116540000000002E-6</c:v>
                </c:pt>
                <c:pt idx="40536">
                  <c:v>2.9886949999999999E-6</c:v>
                </c:pt>
                <c:pt idx="40537">
                  <c:v>2.98573E-6</c:v>
                </c:pt>
                <c:pt idx="40538">
                  <c:v>3.0089659999999998E-6</c:v>
                </c:pt>
                <c:pt idx="40539">
                  <c:v>3.0385389999999998E-6</c:v>
                </c:pt>
                <c:pt idx="40540">
                  <c:v>3.0741910000000001E-6</c:v>
                </c:pt>
                <c:pt idx="40541">
                  <c:v>3.1037E-6</c:v>
                </c:pt>
                <c:pt idx="40542">
                  <c:v>2.9845380000000002E-6</c:v>
                </c:pt>
                <c:pt idx="40543">
                  <c:v>2.9852549999999998E-6</c:v>
                </c:pt>
                <c:pt idx="40544">
                  <c:v>3.0031320000000001E-6</c:v>
                </c:pt>
                <c:pt idx="40545">
                  <c:v>3.0294569999999998E-6</c:v>
                </c:pt>
                <c:pt idx="40546">
                  <c:v>3.0598389999999999E-6</c:v>
                </c:pt>
                <c:pt idx="40547">
                  <c:v>3.077478E-6</c:v>
                </c:pt>
                <c:pt idx="40548">
                  <c:v>2.973309E-6</c:v>
                </c:pt>
                <c:pt idx="40549">
                  <c:v>2.9707580000000001E-6</c:v>
                </c:pt>
                <c:pt idx="40550">
                  <c:v>2.9857270000000002E-6</c:v>
                </c:pt>
                <c:pt idx="40551">
                  <c:v>3.0119879999999998E-6</c:v>
                </c:pt>
                <c:pt idx="40552">
                  <c:v>3.0399630000000002E-6</c:v>
                </c:pt>
                <c:pt idx="40553">
                  <c:v>3.075261E-6</c:v>
                </c:pt>
                <c:pt idx="40554">
                  <c:v>2.9609049999999998E-6</c:v>
                </c:pt>
                <c:pt idx="40555">
                  <c:v>2.9647019999999998E-6</c:v>
                </c:pt>
                <c:pt idx="40556">
                  <c:v>2.9769950000000001E-6</c:v>
                </c:pt>
                <c:pt idx="40557">
                  <c:v>3.0009139999999999E-6</c:v>
                </c:pt>
                <c:pt idx="40558">
                  <c:v>3.0298000000000002E-6</c:v>
                </c:pt>
                <c:pt idx="40559">
                  <c:v>3.0479070000000001E-6</c:v>
                </c:pt>
                <c:pt idx="40560">
                  <c:v>2.9287960000000001E-6</c:v>
                </c:pt>
                <c:pt idx="40561">
                  <c:v>2.9249729999999998E-6</c:v>
                </c:pt>
                <c:pt idx="40562">
                  <c:v>2.9443119999999998E-6</c:v>
                </c:pt>
                <c:pt idx="40563">
                  <c:v>2.965904E-6</c:v>
                </c:pt>
                <c:pt idx="40564">
                  <c:v>3.0044599999999999E-6</c:v>
                </c:pt>
                <c:pt idx="40565">
                  <c:v>3.0465119999999999E-6</c:v>
                </c:pt>
                <c:pt idx="40566">
                  <c:v>2.93424E-6</c:v>
                </c:pt>
                <c:pt idx="40567">
                  <c:v>2.9282059999999999E-6</c:v>
                </c:pt>
                <c:pt idx="40568">
                  <c:v>2.9439450000000001E-6</c:v>
                </c:pt>
                <c:pt idx="40569">
                  <c:v>2.9700130000000001E-6</c:v>
                </c:pt>
                <c:pt idx="40570">
                  <c:v>3.0127949999999998E-6</c:v>
                </c:pt>
                <c:pt idx="40571">
                  <c:v>3.041376E-6</c:v>
                </c:pt>
                <c:pt idx="40572">
                  <c:v>2.9241789999999999E-6</c:v>
                </c:pt>
                <c:pt idx="40573">
                  <c:v>2.9232140000000002E-6</c:v>
                </c:pt>
                <c:pt idx="40574">
                  <c:v>2.9434820000000002E-6</c:v>
                </c:pt>
                <c:pt idx="40575">
                  <c:v>2.9686190000000001E-6</c:v>
                </c:pt>
                <c:pt idx="40576">
                  <c:v>3.0000169999999999E-6</c:v>
                </c:pt>
                <c:pt idx="40577">
                  <c:v>3.0285739999999998E-6</c:v>
                </c:pt>
                <c:pt idx="40578">
                  <c:v>2.9171520000000002E-6</c:v>
                </c:pt>
                <c:pt idx="40579">
                  <c:v>2.9153970000000002E-6</c:v>
                </c:pt>
                <c:pt idx="40580">
                  <c:v>2.9373639999999999E-6</c:v>
                </c:pt>
                <c:pt idx="40581">
                  <c:v>2.9589880000000001E-6</c:v>
                </c:pt>
                <c:pt idx="40582">
                  <c:v>2.9885939999999999E-6</c:v>
                </c:pt>
                <c:pt idx="40583">
                  <c:v>3.024307E-6</c:v>
                </c:pt>
                <c:pt idx="40584">
                  <c:v>2.9091880000000001E-6</c:v>
                </c:pt>
                <c:pt idx="40585">
                  <c:v>2.913641E-6</c:v>
                </c:pt>
                <c:pt idx="40586">
                  <c:v>2.936708E-6</c:v>
                </c:pt>
                <c:pt idx="40587">
                  <c:v>2.955166E-6</c:v>
                </c:pt>
                <c:pt idx="40588">
                  <c:v>2.9856740000000002E-6</c:v>
                </c:pt>
                <c:pt idx="40589">
                  <c:v>3.0258279999999998E-6</c:v>
                </c:pt>
                <c:pt idx="40590">
                  <c:v>2.9152629999999999E-6</c:v>
                </c:pt>
                <c:pt idx="40591">
                  <c:v>2.9262379999999998E-6</c:v>
                </c:pt>
                <c:pt idx="40592">
                  <c:v>2.950518E-6</c:v>
                </c:pt>
                <c:pt idx="40593">
                  <c:v>2.9791669999999999E-6</c:v>
                </c:pt>
                <c:pt idx="40594">
                  <c:v>3.0208590000000001E-6</c:v>
                </c:pt>
                <c:pt idx="40595">
                  <c:v>3.0460510000000001E-6</c:v>
                </c:pt>
                <c:pt idx="40596">
                  <c:v>2.9250840000000001E-6</c:v>
                </c:pt>
                <c:pt idx="40597">
                  <c:v>2.9178970000000002E-6</c:v>
                </c:pt>
                <c:pt idx="40598">
                  <c:v>2.9369659999999999E-6</c:v>
                </c:pt>
                <c:pt idx="40599">
                  <c:v>2.95983E-6</c:v>
                </c:pt>
                <c:pt idx="40600">
                  <c:v>3.0052250000000001E-6</c:v>
                </c:pt>
                <c:pt idx="40601">
                  <c:v>3.0361360000000002E-6</c:v>
                </c:pt>
                <c:pt idx="40602">
                  <c:v>2.9245160000000001E-6</c:v>
                </c:pt>
                <c:pt idx="40603">
                  <c:v>2.9326710000000001E-6</c:v>
                </c:pt>
                <c:pt idx="40604">
                  <c:v>2.9505770000000002E-6</c:v>
                </c:pt>
                <c:pt idx="40605">
                  <c:v>2.9774769999999999E-6</c:v>
                </c:pt>
                <c:pt idx="40606">
                  <c:v>3.0098700000000002E-6</c:v>
                </c:pt>
                <c:pt idx="40607">
                  <c:v>8.7986109999999992E-6</c:v>
                </c:pt>
                <c:pt idx="40608">
                  <c:v>1.1917239999999999E-5</c:v>
                </c:pt>
                <c:pt idx="40609">
                  <c:v>1.236869E-5</c:v>
                </c:pt>
                <c:pt idx="40610">
                  <c:v>1.1289230000000001E-5</c:v>
                </c:pt>
                <c:pt idx="40611">
                  <c:v>9.6697830000000003E-6</c:v>
                </c:pt>
                <c:pt idx="40612">
                  <c:v>8.2492069999999997E-6</c:v>
                </c:pt>
                <c:pt idx="40613">
                  <c:v>7.2751589999999997E-6</c:v>
                </c:pt>
                <c:pt idx="40614">
                  <c:v>6.6626859999999998E-6</c:v>
                </c:pt>
                <c:pt idx="40615">
                  <c:v>6.147493E-6</c:v>
                </c:pt>
                <c:pt idx="40616">
                  <c:v>5.6359039999999998E-6</c:v>
                </c:pt>
                <c:pt idx="40617">
                  <c:v>5.1109740000000004E-6</c:v>
                </c:pt>
                <c:pt idx="40618">
                  <c:v>4.710121E-6</c:v>
                </c:pt>
                <c:pt idx="40619">
                  <c:v>4.4180090000000003E-6</c:v>
                </c:pt>
                <c:pt idx="40620">
                  <c:v>4.2280659999999997E-6</c:v>
                </c:pt>
                <c:pt idx="40621">
                  <c:v>4.0032780000000001E-6</c:v>
                </c:pt>
                <c:pt idx="40622">
                  <c:v>3.7888200000000002E-6</c:v>
                </c:pt>
                <c:pt idx="40623">
                  <c:v>3.5848910000000001E-6</c:v>
                </c:pt>
                <c:pt idx="40624">
                  <c:v>3.4801919999999999E-6</c:v>
                </c:pt>
                <c:pt idx="40625">
                  <c:v>3.3974639999999999E-6</c:v>
                </c:pt>
                <c:pt idx="40626">
                  <c:v>3.456451E-6</c:v>
                </c:pt>
                <c:pt idx="40627">
                  <c:v>3.4759570000000001E-6</c:v>
                </c:pt>
                <c:pt idx="40628">
                  <c:v>3.4823469999999999E-6</c:v>
                </c:pt>
                <c:pt idx="40629">
                  <c:v>3.5087800000000001E-6</c:v>
                </c:pt>
                <c:pt idx="40630">
                  <c:v>3.5473910000000001E-6</c:v>
                </c:pt>
                <c:pt idx="40631">
                  <c:v>3.4203539999999999E-6</c:v>
                </c:pt>
                <c:pt idx="40632">
                  <c:v>3.2898210000000002E-6</c:v>
                </c:pt>
                <c:pt idx="40633">
                  <c:v>3.288573E-6</c:v>
                </c:pt>
                <c:pt idx="40634">
                  <c:v>3.3076840000000001E-6</c:v>
                </c:pt>
                <c:pt idx="40635">
                  <c:v>3.32706E-6</c:v>
                </c:pt>
                <c:pt idx="40636">
                  <c:v>3.339748E-6</c:v>
                </c:pt>
                <c:pt idx="40637">
                  <c:v>3.3494660000000002E-6</c:v>
                </c:pt>
                <c:pt idx="40638">
                  <c:v>3.3574409999999999E-6</c:v>
                </c:pt>
                <c:pt idx="40639">
                  <c:v>3.2057749999999998E-6</c:v>
                </c:pt>
                <c:pt idx="40640">
                  <c:v>3.1965970000000002E-6</c:v>
                </c:pt>
                <c:pt idx="40641">
                  <c:v>3.1873969999999999E-6</c:v>
                </c:pt>
                <c:pt idx="40642">
                  <c:v>3.2093770000000001E-6</c:v>
                </c:pt>
                <c:pt idx="40643">
                  <c:v>3.2446759999999998E-6</c:v>
                </c:pt>
                <c:pt idx="40644">
                  <c:v>3.2825610000000001E-6</c:v>
                </c:pt>
                <c:pt idx="40645">
                  <c:v>3.1614290000000001E-6</c:v>
                </c:pt>
                <c:pt idx="40646">
                  <c:v>3.1651730000000001E-6</c:v>
                </c:pt>
                <c:pt idx="40647">
                  <c:v>3.1844200000000001E-6</c:v>
                </c:pt>
                <c:pt idx="40648">
                  <c:v>3.2077510000000001E-6</c:v>
                </c:pt>
                <c:pt idx="40649">
                  <c:v>3.2271890000000001E-6</c:v>
                </c:pt>
                <c:pt idx="40650">
                  <c:v>3.2515469999999999E-6</c:v>
                </c:pt>
                <c:pt idx="40651">
                  <c:v>3.1209500000000002E-6</c:v>
                </c:pt>
                <c:pt idx="40652">
                  <c:v>3.1096339999999999E-6</c:v>
                </c:pt>
                <c:pt idx="40653">
                  <c:v>3.1069339999999999E-6</c:v>
                </c:pt>
                <c:pt idx="40654">
                  <c:v>3.1155819999999998E-6</c:v>
                </c:pt>
                <c:pt idx="40655">
                  <c:v>3.1440069999999999E-6</c:v>
                </c:pt>
                <c:pt idx="40656">
                  <c:v>3.1727300000000001E-6</c:v>
                </c:pt>
                <c:pt idx="40657">
                  <c:v>3.0638510000000001E-6</c:v>
                </c:pt>
                <c:pt idx="40658">
                  <c:v>3.0731549999999999E-6</c:v>
                </c:pt>
                <c:pt idx="40659">
                  <c:v>3.0951720000000001E-6</c:v>
                </c:pt>
                <c:pt idx="40660">
                  <c:v>3.1193310000000002E-6</c:v>
                </c:pt>
                <c:pt idx="40661">
                  <c:v>3.1487710000000001E-6</c:v>
                </c:pt>
                <c:pt idx="40662">
                  <c:v>3.1730750000000001E-6</c:v>
                </c:pt>
                <c:pt idx="40663">
                  <c:v>3.0543699999999999E-6</c:v>
                </c:pt>
                <c:pt idx="40664">
                  <c:v>3.0659550000000002E-6</c:v>
                </c:pt>
                <c:pt idx="40665">
                  <c:v>3.0686670000000001E-6</c:v>
                </c:pt>
                <c:pt idx="40666">
                  <c:v>3.0877129999999998E-6</c:v>
                </c:pt>
                <c:pt idx="40667">
                  <c:v>3.1152790000000001E-6</c:v>
                </c:pt>
                <c:pt idx="40668">
                  <c:v>3.1446899999999999E-6</c:v>
                </c:pt>
                <c:pt idx="40669">
                  <c:v>3.0205539999999999E-6</c:v>
                </c:pt>
                <c:pt idx="40670">
                  <c:v>3.0123010000000002E-6</c:v>
                </c:pt>
                <c:pt idx="40671">
                  <c:v>3.0255250000000001E-6</c:v>
                </c:pt>
                <c:pt idx="40672">
                  <c:v>3.0445190000000001E-6</c:v>
                </c:pt>
                <c:pt idx="40673">
                  <c:v>3.0807590000000001E-6</c:v>
                </c:pt>
                <c:pt idx="40674">
                  <c:v>3.1127170000000001E-6</c:v>
                </c:pt>
                <c:pt idx="40675">
                  <c:v>2.9941420000000002E-6</c:v>
                </c:pt>
                <c:pt idx="40676">
                  <c:v>2.9922549999999999E-6</c:v>
                </c:pt>
                <c:pt idx="40677">
                  <c:v>3.0163919999999998E-6</c:v>
                </c:pt>
                <c:pt idx="40678">
                  <c:v>3.0544010000000002E-6</c:v>
                </c:pt>
                <c:pt idx="40679">
                  <c:v>3.0875929999999999E-6</c:v>
                </c:pt>
                <c:pt idx="40680">
                  <c:v>3.1252609999999999E-6</c:v>
                </c:pt>
                <c:pt idx="40681">
                  <c:v>2.9978529999999999E-6</c:v>
                </c:pt>
                <c:pt idx="40682">
                  <c:v>2.9995139999999998E-6</c:v>
                </c:pt>
                <c:pt idx="40683">
                  <c:v>3.0245789999999999E-6</c:v>
                </c:pt>
                <c:pt idx="40684">
                  <c:v>3.0473119999999999E-6</c:v>
                </c:pt>
                <c:pt idx="40685">
                  <c:v>3.077768E-6</c:v>
                </c:pt>
                <c:pt idx="40686">
                  <c:v>3.1113440000000001E-6</c:v>
                </c:pt>
                <c:pt idx="40687">
                  <c:v>2.985321E-6</c:v>
                </c:pt>
                <c:pt idx="40688">
                  <c:v>2.9868279999999999E-6</c:v>
                </c:pt>
                <c:pt idx="40689">
                  <c:v>3.0047650000000001E-6</c:v>
                </c:pt>
                <c:pt idx="40690">
                  <c:v>3.0271409999999999E-6</c:v>
                </c:pt>
                <c:pt idx="40691">
                  <c:v>3.067628E-6</c:v>
                </c:pt>
                <c:pt idx="40692">
                  <c:v>3.103401E-6</c:v>
                </c:pt>
                <c:pt idx="40693">
                  <c:v>2.9877460000000002E-6</c:v>
                </c:pt>
                <c:pt idx="40694">
                  <c:v>2.980135E-6</c:v>
                </c:pt>
                <c:pt idx="40695">
                  <c:v>2.993071E-6</c:v>
                </c:pt>
                <c:pt idx="40696">
                  <c:v>3.0125610000000002E-6</c:v>
                </c:pt>
                <c:pt idx="40697">
                  <c:v>3.0424369999999998E-6</c:v>
                </c:pt>
                <c:pt idx="40698">
                  <c:v>3.0664570000000001E-6</c:v>
                </c:pt>
                <c:pt idx="40699">
                  <c:v>3.0928080000000001E-6</c:v>
                </c:pt>
                <c:pt idx="40700">
                  <c:v>2.9740429999999999E-6</c:v>
                </c:pt>
                <c:pt idx="40701">
                  <c:v>2.9718430000000002E-6</c:v>
                </c:pt>
                <c:pt idx="40702">
                  <c:v>2.9736659999999999E-6</c:v>
                </c:pt>
                <c:pt idx="40703">
                  <c:v>2.9980080000000001E-6</c:v>
                </c:pt>
                <c:pt idx="40704">
                  <c:v>3.0336500000000002E-6</c:v>
                </c:pt>
                <c:pt idx="40705">
                  <c:v>3.050681E-6</c:v>
                </c:pt>
                <c:pt idx="40706">
                  <c:v>3.0942730000000001E-6</c:v>
                </c:pt>
                <c:pt idx="40707">
                  <c:v>2.9641460000000001E-6</c:v>
                </c:pt>
                <c:pt idx="40708">
                  <c:v>2.9719969999999998E-6</c:v>
                </c:pt>
                <c:pt idx="40709">
                  <c:v>2.9693589999999998E-6</c:v>
                </c:pt>
                <c:pt idx="40710">
                  <c:v>2.994398E-6</c:v>
                </c:pt>
                <c:pt idx="40711">
                  <c:v>3.023916E-6</c:v>
                </c:pt>
                <c:pt idx="40712">
                  <c:v>3.065572E-6</c:v>
                </c:pt>
                <c:pt idx="40713">
                  <c:v>3.08903E-6</c:v>
                </c:pt>
                <c:pt idx="40714">
                  <c:v>2.968392E-6</c:v>
                </c:pt>
                <c:pt idx="40715">
                  <c:v>2.9614760000000001E-6</c:v>
                </c:pt>
                <c:pt idx="40716">
                  <c:v>2.9676729999999999E-6</c:v>
                </c:pt>
                <c:pt idx="40717">
                  <c:v>2.9943100000000001E-6</c:v>
                </c:pt>
                <c:pt idx="40718">
                  <c:v>3.0220750000000002E-6</c:v>
                </c:pt>
                <c:pt idx="40719">
                  <c:v>3.0457540000000001E-6</c:v>
                </c:pt>
                <c:pt idx="40720">
                  <c:v>3.0652069999999999E-6</c:v>
                </c:pt>
                <c:pt idx="40721">
                  <c:v>2.9358459999999999E-6</c:v>
                </c:pt>
                <c:pt idx="40722">
                  <c:v>2.935912E-6</c:v>
                </c:pt>
                <c:pt idx="40723">
                  <c:v>2.943108E-6</c:v>
                </c:pt>
                <c:pt idx="40724">
                  <c:v>2.9682210000000002E-6</c:v>
                </c:pt>
                <c:pt idx="40725">
                  <c:v>3.013199E-6</c:v>
                </c:pt>
                <c:pt idx="40726">
                  <c:v>3.056173E-6</c:v>
                </c:pt>
                <c:pt idx="40727">
                  <c:v>3.0806089999999998E-6</c:v>
                </c:pt>
                <c:pt idx="40728">
                  <c:v>2.9575399999999999E-6</c:v>
                </c:pt>
                <c:pt idx="40729">
                  <c:v>2.9522330000000001E-6</c:v>
                </c:pt>
                <c:pt idx="40730">
                  <c:v>2.9681309999999998E-6</c:v>
                </c:pt>
                <c:pt idx="40731">
                  <c:v>2.9869440000000001E-6</c:v>
                </c:pt>
                <c:pt idx="40732">
                  <c:v>3.0139550000000001E-6</c:v>
                </c:pt>
                <c:pt idx="40733">
                  <c:v>3.0515209999999999E-6</c:v>
                </c:pt>
                <c:pt idx="40734">
                  <c:v>3.0684449999999999E-6</c:v>
                </c:pt>
                <c:pt idx="40735">
                  <c:v>2.937768E-6</c:v>
                </c:pt>
                <c:pt idx="40736">
                  <c:v>2.9305039999999998E-6</c:v>
                </c:pt>
                <c:pt idx="40737">
                  <c:v>2.9418719999999998E-6</c:v>
                </c:pt>
                <c:pt idx="40738">
                  <c:v>2.959777E-6</c:v>
                </c:pt>
                <c:pt idx="40739">
                  <c:v>2.9838160000000001E-6</c:v>
                </c:pt>
                <c:pt idx="40740">
                  <c:v>3.0200989999999999E-6</c:v>
                </c:pt>
                <c:pt idx="40741">
                  <c:v>3.0498169999999998E-6</c:v>
                </c:pt>
                <c:pt idx="40742">
                  <c:v>2.9327400000000001E-6</c:v>
                </c:pt>
                <c:pt idx="40743">
                  <c:v>2.932534E-6</c:v>
                </c:pt>
                <c:pt idx="40744">
                  <c:v>2.9380480000000001E-6</c:v>
                </c:pt>
                <c:pt idx="40745">
                  <c:v>2.9541179999999999E-6</c:v>
                </c:pt>
                <c:pt idx="40746">
                  <c:v>2.9771139999999998E-6</c:v>
                </c:pt>
                <c:pt idx="40747">
                  <c:v>3.0052890000000002E-6</c:v>
                </c:pt>
                <c:pt idx="40748">
                  <c:v>3.0343529999999999E-6</c:v>
                </c:pt>
                <c:pt idx="40749">
                  <c:v>2.926918E-6</c:v>
                </c:pt>
                <c:pt idx="40750">
                  <c:v>2.9297230000000001E-6</c:v>
                </c:pt>
                <c:pt idx="40751">
                  <c:v>2.9491249999999999E-6</c:v>
                </c:pt>
                <c:pt idx="40752">
                  <c:v>2.9875810000000001E-6</c:v>
                </c:pt>
                <c:pt idx="40753">
                  <c:v>3.0177389999999999E-6</c:v>
                </c:pt>
                <c:pt idx="40754">
                  <c:v>3.0370089999999999E-6</c:v>
                </c:pt>
                <c:pt idx="40755">
                  <c:v>3.0613869999999999E-6</c:v>
                </c:pt>
                <c:pt idx="40756">
                  <c:v>2.9430149999999998E-6</c:v>
                </c:pt>
                <c:pt idx="40757">
                  <c:v>2.9403110000000001E-6</c:v>
                </c:pt>
                <c:pt idx="40758">
                  <c:v>2.9461250000000001E-6</c:v>
                </c:pt>
                <c:pt idx="40759">
                  <c:v>2.964993E-6</c:v>
                </c:pt>
                <c:pt idx="40760">
                  <c:v>2.9916529999999998E-6</c:v>
                </c:pt>
                <c:pt idx="40761">
                  <c:v>3.013314E-6</c:v>
                </c:pt>
                <c:pt idx="40762">
                  <c:v>3.0416490000000001E-6</c:v>
                </c:pt>
                <c:pt idx="40763">
                  <c:v>2.919393E-6</c:v>
                </c:pt>
                <c:pt idx="40764">
                  <c:v>2.9102940000000002E-6</c:v>
                </c:pt>
                <c:pt idx="40765">
                  <c:v>2.9241979999999998E-6</c:v>
                </c:pt>
                <c:pt idx="40766">
                  <c:v>2.949782E-6</c:v>
                </c:pt>
                <c:pt idx="40767">
                  <c:v>2.9726740000000001E-6</c:v>
                </c:pt>
                <c:pt idx="40768">
                  <c:v>2.9954670000000001E-6</c:v>
                </c:pt>
                <c:pt idx="40769">
                  <c:v>3.0162629999999999E-6</c:v>
                </c:pt>
                <c:pt idx="40770">
                  <c:v>2.9015640000000002E-6</c:v>
                </c:pt>
                <c:pt idx="40771">
                  <c:v>2.8950210000000002E-6</c:v>
                </c:pt>
                <c:pt idx="40772">
                  <c:v>2.9042259999999999E-6</c:v>
                </c:pt>
                <c:pt idx="40773">
                  <c:v>2.929158E-6</c:v>
                </c:pt>
                <c:pt idx="40774">
                  <c:v>2.967394E-6</c:v>
                </c:pt>
                <c:pt idx="40775">
                  <c:v>3.0095620000000002E-6</c:v>
                </c:pt>
                <c:pt idx="40776">
                  <c:v>3.0450839999999998E-6</c:v>
                </c:pt>
                <c:pt idx="40777">
                  <c:v>2.9299710000000002E-6</c:v>
                </c:pt>
                <c:pt idx="40778">
                  <c:v>2.9181949999999999E-6</c:v>
                </c:pt>
                <c:pt idx="40779">
                  <c:v>2.9224920000000002E-6</c:v>
                </c:pt>
                <c:pt idx="40780">
                  <c:v>2.950879E-6</c:v>
                </c:pt>
                <c:pt idx="40781">
                  <c:v>2.9815869999999998E-6</c:v>
                </c:pt>
                <c:pt idx="40782">
                  <c:v>3.013645E-6</c:v>
                </c:pt>
                <c:pt idx="40783">
                  <c:v>3.0313640000000002E-6</c:v>
                </c:pt>
                <c:pt idx="40784">
                  <c:v>2.9086509999999999E-6</c:v>
                </c:pt>
                <c:pt idx="40785">
                  <c:v>2.9024969999999999E-6</c:v>
                </c:pt>
                <c:pt idx="40786">
                  <c:v>2.9238019999999999E-6</c:v>
                </c:pt>
                <c:pt idx="40787">
                  <c:v>2.9571539999999998E-6</c:v>
                </c:pt>
                <c:pt idx="40788">
                  <c:v>2.9929510000000001E-6</c:v>
                </c:pt>
                <c:pt idx="40789">
                  <c:v>3.0211920000000002E-6</c:v>
                </c:pt>
                <c:pt idx="40790">
                  <c:v>3.0495639999999998E-6</c:v>
                </c:pt>
                <c:pt idx="40791">
                  <c:v>2.919616E-6</c:v>
                </c:pt>
                <c:pt idx="40792">
                  <c:v>2.9103700000000001E-6</c:v>
                </c:pt>
                <c:pt idx="40793">
                  <c:v>2.926269E-6</c:v>
                </c:pt>
                <c:pt idx="40794">
                  <c:v>2.9558589999999999E-6</c:v>
                </c:pt>
                <c:pt idx="40795">
                  <c:v>2.9840140000000001E-6</c:v>
                </c:pt>
                <c:pt idx="40796">
                  <c:v>3.024038E-6</c:v>
                </c:pt>
                <c:pt idx="40797">
                  <c:v>3.0517599999999999E-6</c:v>
                </c:pt>
                <c:pt idx="40798">
                  <c:v>2.9357659999999998E-6</c:v>
                </c:pt>
                <c:pt idx="40799">
                  <c:v>2.9382749999999998E-6</c:v>
                </c:pt>
                <c:pt idx="40800">
                  <c:v>2.9371140000000002E-6</c:v>
                </c:pt>
                <c:pt idx="40801">
                  <c:v>2.9616659999999999E-6</c:v>
                </c:pt>
                <c:pt idx="40802">
                  <c:v>2.9967449999999998E-6</c:v>
                </c:pt>
                <c:pt idx="40803">
                  <c:v>3.0303049999999999E-6</c:v>
                </c:pt>
                <c:pt idx="40804">
                  <c:v>3.0554119999999999E-6</c:v>
                </c:pt>
                <c:pt idx="40805">
                  <c:v>2.9325709999999999E-6</c:v>
                </c:pt>
                <c:pt idx="40806">
                  <c:v>2.9342720000000001E-6</c:v>
                </c:pt>
                <c:pt idx="40807">
                  <c:v>2.9417449999999999E-6</c:v>
                </c:pt>
                <c:pt idx="40808">
                  <c:v>2.967923E-6</c:v>
                </c:pt>
                <c:pt idx="40809">
                  <c:v>2.9938780000000001E-6</c:v>
                </c:pt>
                <c:pt idx="40810">
                  <c:v>3.0092489999999998E-6</c:v>
                </c:pt>
                <c:pt idx="40811">
                  <c:v>3.0347910000000001E-6</c:v>
                </c:pt>
                <c:pt idx="40812">
                  <c:v>2.9135869999999998E-6</c:v>
                </c:pt>
                <c:pt idx="40813">
                  <c:v>2.915575E-6</c:v>
                </c:pt>
                <c:pt idx="40814">
                  <c:v>2.935413E-6</c:v>
                </c:pt>
                <c:pt idx="40815">
                  <c:v>2.9483740000000001E-6</c:v>
                </c:pt>
                <c:pt idx="40816">
                  <c:v>2.964602E-6</c:v>
                </c:pt>
                <c:pt idx="40817">
                  <c:v>2.9891229999999999E-6</c:v>
                </c:pt>
                <c:pt idx="40818">
                  <c:v>3.021738E-6</c:v>
                </c:pt>
                <c:pt idx="40819">
                  <c:v>2.8929860000000001E-6</c:v>
                </c:pt>
                <c:pt idx="40820">
                  <c:v>2.8954829999999998E-6</c:v>
                </c:pt>
                <c:pt idx="40821">
                  <c:v>2.90794E-6</c:v>
                </c:pt>
                <c:pt idx="40822">
                  <c:v>2.9261790000000001E-6</c:v>
                </c:pt>
                <c:pt idx="40823">
                  <c:v>2.9570869999999999E-6</c:v>
                </c:pt>
                <c:pt idx="40824">
                  <c:v>2.9735049999999999E-6</c:v>
                </c:pt>
                <c:pt idx="40825">
                  <c:v>3.001102E-6</c:v>
                </c:pt>
                <c:pt idx="40826">
                  <c:v>2.8710760000000001E-6</c:v>
                </c:pt>
                <c:pt idx="40827">
                  <c:v>2.8703100000000001E-6</c:v>
                </c:pt>
                <c:pt idx="40828">
                  <c:v>2.8866259999999999E-6</c:v>
                </c:pt>
                <c:pt idx="40829">
                  <c:v>2.8994320000000002E-6</c:v>
                </c:pt>
                <c:pt idx="40830">
                  <c:v>2.9288670000000002E-6</c:v>
                </c:pt>
                <c:pt idx="40831">
                  <c:v>2.9653420000000001E-6</c:v>
                </c:pt>
                <c:pt idx="40832">
                  <c:v>3.0004609999999999E-6</c:v>
                </c:pt>
                <c:pt idx="40833">
                  <c:v>2.8781559999999999E-6</c:v>
                </c:pt>
                <c:pt idx="40834">
                  <c:v>2.8825400000000002E-6</c:v>
                </c:pt>
                <c:pt idx="40835">
                  <c:v>2.8979459999999998E-6</c:v>
                </c:pt>
                <c:pt idx="40836">
                  <c:v>2.9243429999999998E-6</c:v>
                </c:pt>
                <c:pt idx="40837">
                  <c:v>2.9434239999999999E-6</c:v>
                </c:pt>
                <c:pt idx="40838">
                  <c:v>2.9777459999999999E-6</c:v>
                </c:pt>
                <c:pt idx="40839">
                  <c:v>3.007769E-6</c:v>
                </c:pt>
                <c:pt idx="40840">
                  <c:v>2.89395E-6</c:v>
                </c:pt>
                <c:pt idx="40841">
                  <c:v>2.8913149999999999E-6</c:v>
                </c:pt>
                <c:pt idx="40842">
                  <c:v>2.9066709999999999E-6</c:v>
                </c:pt>
                <c:pt idx="40843">
                  <c:v>2.930105E-6</c:v>
                </c:pt>
                <c:pt idx="40844">
                  <c:v>2.9563E-6</c:v>
                </c:pt>
                <c:pt idx="40845">
                  <c:v>2.9884419999999999E-6</c:v>
                </c:pt>
                <c:pt idx="40846">
                  <c:v>3.0156660000000001E-6</c:v>
                </c:pt>
                <c:pt idx="40847">
                  <c:v>2.887941E-6</c:v>
                </c:pt>
                <c:pt idx="40848">
                  <c:v>2.8844389999999999E-6</c:v>
                </c:pt>
                <c:pt idx="40849">
                  <c:v>2.891929E-6</c:v>
                </c:pt>
                <c:pt idx="40850">
                  <c:v>2.9122190000000001E-6</c:v>
                </c:pt>
                <c:pt idx="40851">
                  <c:v>2.9500999999999999E-6</c:v>
                </c:pt>
                <c:pt idx="40852">
                  <c:v>2.9800170000000001E-6</c:v>
                </c:pt>
                <c:pt idx="40853">
                  <c:v>3.0044360000000001E-6</c:v>
                </c:pt>
                <c:pt idx="40854">
                  <c:v>2.8671399999999999E-6</c:v>
                </c:pt>
                <c:pt idx="40855">
                  <c:v>2.8656550000000002E-6</c:v>
                </c:pt>
                <c:pt idx="40856">
                  <c:v>2.8713470000000002E-6</c:v>
                </c:pt>
                <c:pt idx="40857">
                  <c:v>2.8890070000000002E-6</c:v>
                </c:pt>
                <c:pt idx="40858">
                  <c:v>2.9167629999999998E-6</c:v>
                </c:pt>
                <c:pt idx="40859">
                  <c:v>2.9600020000000001E-6</c:v>
                </c:pt>
                <c:pt idx="40860">
                  <c:v>2.9807620000000001E-6</c:v>
                </c:pt>
                <c:pt idx="40861">
                  <c:v>3.0090389999999999E-6</c:v>
                </c:pt>
                <c:pt idx="40862">
                  <c:v>2.8798559999999998E-6</c:v>
                </c:pt>
                <c:pt idx="40863">
                  <c:v>2.8626759999999999E-6</c:v>
                </c:pt>
                <c:pt idx="40864">
                  <c:v>2.868549E-6</c:v>
                </c:pt>
                <c:pt idx="40865">
                  <c:v>2.8950140000000002E-6</c:v>
                </c:pt>
                <c:pt idx="40866">
                  <c:v>2.9234069999999998E-6</c:v>
                </c:pt>
                <c:pt idx="40867">
                  <c:v>2.9569340000000001E-6</c:v>
                </c:pt>
                <c:pt idx="40868">
                  <c:v>2.9920010000000001E-6</c:v>
                </c:pt>
                <c:pt idx="40869">
                  <c:v>3.015961E-6</c:v>
                </c:pt>
                <c:pt idx="40870">
                  <c:v>2.8915950000000001E-6</c:v>
                </c:pt>
                <c:pt idx="40871">
                  <c:v>2.890733E-6</c:v>
                </c:pt>
                <c:pt idx="40872">
                  <c:v>2.90992E-6</c:v>
                </c:pt>
                <c:pt idx="40873">
                  <c:v>2.9303210000000001E-6</c:v>
                </c:pt>
                <c:pt idx="40874">
                  <c:v>2.9546629999999999E-6</c:v>
                </c:pt>
                <c:pt idx="40875">
                  <c:v>2.98269E-6</c:v>
                </c:pt>
                <c:pt idx="40876">
                  <c:v>3.0119540000000001E-6</c:v>
                </c:pt>
                <c:pt idx="40877">
                  <c:v>3.0310100000000001E-6</c:v>
                </c:pt>
                <c:pt idx="40878">
                  <c:v>2.905661E-6</c:v>
                </c:pt>
                <c:pt idx="40879">
                  <c:v>2.9001680000000002E-6</c:v>
                </c:pt>
                <c:pt idx="40880">
                  <c:v>2.9079480000000002E-6</c:v>
                </c:pt>
                <c:pt idx="40881">
                  <c:v>2.9323689999999999E-6</c:v>
                </c:pt>
                <c:pt idx="40882">
                  <c:v>2.947646E-6</c:v>
                </c:pt>
                <c:pt idx="40883">
                  <c:v>2.977943E-6</c:v>
                </c:pt>
                <c:pt idx="40884">
                  <c:v>3.0012990000000001E-6</c:v>
                </c:pt>
                <c:pt idx="40885">
                  <c:v>3.023366E-6</c:v>
                </c:pt>
                <c:pt idx="40886">
                  <c:v>2.903444E-6</c:v>
                </c:pt>
                <c:pt idx="40887">
                  <c:v>2.8931969999999998E-6</c:v>
                </c:pt>
                <c:pt idx="40888">
                  <c:v>2.9087740000000001E-6</c:v>
                </c:pt>
                <c:pt idx="40889">
                  <c:v>2.9344330000000001E-6</c:v>
                </c:pt>
                <c:pt idx="40890">
                  <c:v>2.9609680000000001E-6</c:v>
                </c:pt>
                <c:pt idx="40891">
                  <c:v>2.9937179999999999E-6</c:v>
                </c:pt>
                <c:pt idx="40892">
                  <c:v>3.0088260000000002E-6</c:v>
                </c:pt>
                <c:pt idx="40893">
                  <c:v>3.0287189999999998E-6</c:v>
                </c:pt>
                <c:pt idx="40894">
                  <c:v>2.906022E-6</c:v>
                </c:pt>
                <c:pt idx="40895">
                  <c:v>2.9010440000000002E-6</c:v>
                </c:pt>
                <c:pt idx="40896">
                  <c:v>2.9129640000000002E-6</c:v>
                </c:pt>
                <c:pt idx="40897">
                  <c:v>2.928951E-6</c:v>
                </c:pt>
                <c:pt idx="40898">
                  <c:v>2.955918E-6</c:v>
                </c:pt>
                <c:pt idx="40899">
                  <c:v>2.9949380000000001E-6</c:v>
                </c:pt>
                <c:pt idx="40900">
                  <c:v>3.0051989999999998E-6</c:v>
                </c:pt>
                <c:pt idx="40901">
                  <c:v>3.012594E-6</c:v>
                </c:pt>
                <c:pt idx="40902">
                  <c:v>2.8691830000000002E-6</c:v>
                </c:pt>
                <c:pt idx="40903">
                  <c:v>2.8535630000000001E-6</c:v>
                </c:pt>
                <c:pt idx="40904">
                  <c:v>2.858255E-6</c:v>
                </c:pt>
                <c:pt idx="40905">
                  <c:v>2.8774490000000001E-6</c:v>
                </c:pt>
                <c:pt idx="40906">
                  <c:v>2.915092E-6</c:v>
                </c:pt>
                <c:pt idx="40907">
                  <c:v>2.9388870000000002E-6</c:v>
                </c:pt>
                <c:pt idx="40908">
                  <c:v>2.9675349999999999E-6</c:v>
                </c:pt>
                <c:pt idx="40909">
                  <c:v>2.992089E-6</c:v>
                </c:pt>
                <c:pt idx="40910">
                  <c:v>2.8624619999999999E-6</c:v>
                </c:pt>
                <c:pt idx="40911">
                  <c:v>2.8526469999999998E-6</c:v>
                </c:pt>
                <c:pt idx="40912">
                  <c:v>2.8716709999999998E-6</c:v>
                </c:pt>
                <c:pt idx="40913">
                  <c:v>2.8997680000000001E-6</c:v>
                </c:pt>
                <c:pt idx="40914">
                  <c:v>2.9391189999999998E-6</c:v>
                </c:pt>
                <c:pt idx="40915">
                  <c:v>2.970156E-6</c:v>
                </c:pt>
                <c:pt idx="40916">
                  <c:v>2.9960650000000001E-6</c:v>
                </c:pt>
                <c:pt idx="40917">
                  <c:v>3.022812E-6</c:v>
                </c:pt>
                <c:pt idx="40918">
                  <c:v>2.892329E-6</c:v>
                </c:pt>
                <c:pt idx="40919">
                  <c:v>2.8888990000000002E-6</c:v>
                </c:pt>
                <c:pt idx="40920">
                  <c:v>2.8942530000000002E-6</c:v>
                </c:pt>
                <c:pt idx="40921">
                  <c:v>2.9167380000000002E-6</c:v>
                </c:pt>
                <c:pt idx="40922">
                  <c:v>2.9440359999999998E-6</c:v>
                </c:pt>
                <c:pt idx="40923">
                  <c:v>2.9809589999999998E-6</c:v>
                </c:pt>
                <c:pt idx="40924">
                  <c:v>3.0103790000000001E-6</c:v>
                </c:pt>
                <c:pt idx="40925">
                  <c:v>3.0343049999999998E-6</c:v>
                </c:pt>
                <c:pt idx="40926">
                  <c:v>2.9045349999999998E-6</c:v>
                </c:pt>
                <c:pt idx="40927">
                  <c:v>2.8918189999999999E-6</c:v>
                </c:pt>
                <c:pt idx="40928">
                  <c:v>2.8938429999999998E-6</c:v>
                </c:pt>
                <c:pt idx="40929">
                  <c:v>2.9103540000000001E-6</c:v>
                </c:pt>
                <c:pt idx="40930">
                  <c:v>2.9378929999999999E-6</c:v>
                </c:pt>
                <c:pt idx="40931">
                  <c:v>2.9625029999999999E-6</c:v>
                </c:pt>
                <c:pt idx="40932">
                  <c:v>2.995932E-6</c:v>
                </c:pt>
                <c:pt idx="40933">
                  <c:v>3.0073610000000002E-6</c:v>
                </c:pt>
                <c:pt idx="40934">
                  <c:v>2.8766850000000001E-6</c:v>
                </c:pt>
                <c:pt idx="40935">
                  <c:v>2.8690279999999999E-6</c:v>
                </c:pt>
                <c:pt idx="40936">
                  <c:v>2.8742529999999999E-6</c:v>
                </c:pt>
                <c:pt idx="40937">
                  <c:v>2.8957230000000001E-6</c:v>
                </c:pt>
                <c:pt idx="40938">
                  <c:v>2.9183180000000002E-6</c:v>
                </c:pt>
                <c:pt idx="40939">
                  <c:v>2.9544200000000002E-6</c:v>
                </c:pt>
                <c:pt idx="40940">
                  <c:v>2.9815379999999999E-6</c:v>
                </c:pt>
                <c:pt idx="40941">
                  <c:v>2.997641E-6</c:v>
                </c:pt>
                <c:pt idx="40942">
                  <c:v>2.8643580000000002E-6</c:v>
                </c:pt>
                <c:pt idx="40943">
                  <c:v>2.8491419999999999E-6</c:v>
                </c:pt>
                <c:pt idx="40944">
                  <c:v>2.866309E-6</c:v>
                </c:pt>
                <c:pt idx="40945">
                  <c:v>2.8951500000000001E-6</c:v>
                </c:pt>
                <c:pt idx="40946">
                  <c:v>2.9309900000000001E-6</c:v>
                </c:pt>
                <c:pt idx="40947">
                  <c:v>2.9569879999999999E-6</c:v>
                </c:pt>
                <c:pt idx="40948">
                  <c:v>2.9867429999999998E-6</c:v>
                </c:pt>
                <c:pt idx="40949">
                  <c:v>3.0048500000000001E-6</c:v>
                </c:pt>
                <c:pt idx="40950">
                  <c:v>2.8771949999999998E-6</c:v>
                </c:pt>
                <c:pt idx="40951">
                  <c:v>2.8642009999999999E-6</c:v>
                </c:pt>
                <c:pt idx="40952">
                  <c:v>2.87058E-6</c:v>
                </c:pt>
                <c:pt idx="40953">
                  <c:v>2.8921740000000002E-6</c:v>
                </c:pt>
                <c:pt idx="40954">
                  <c:v>2.9144439999999999E-6</c:v>
                </c:pt>
                <c:pt idx="40955">
                  <c:v>2.9369330000000001E-6</c:v>
                </c:pt>
                <c:pt idx="40956">
                  <c:v>2.9661650000000002E-6</c:v>
                </c:pt>
                <c:pt idx="40957">
                  <c:v>2.9884690000000001E-6</c:v>
                </c:pt>
                <c:pt idx="40958">
                  <c:v>2.8618179999999999E-6</c:v>
                </c:pt>
                <c:pt idx="40959">
                  <c:v>2.8640500000000001E-6</c:v>
                </c:pt>
                <c:pt idx="40960">
                  <c:v>2.882624E-6</c:v>
                </c:pt>
                <c:pt idx="40961">
                  <c:v>2.9053299999999999E-6</c:v>
                </c:pt>
                <c:pt idx="40962">
                  <c:v>2.931867E-6</c:v>
                </c:pt>
                <c:pt idx="40963">
                  <c:v>2.9610149999999999E-6</c:v>
                </c:pt>
                <c:pt idx="40964">
                  <c:v>2.983281E-6</c:v>
                </c:pt>
                <c:pt idx="40965">
                  <c:v>2.9966919999999998E-6</c:v>
                </c:pt>
                <c:pt idx="40966">
                  <c:v>2.870435E-6</c:v>
                </c:pt>
                <c:pt idx="40967">
                  <c:v>2.8579289999999999E-6</c:v>
                </c:pt>
                <c:pt idx="40968">
                  <c:v>2.873197E-6</c:v>
                </c:pt>
                <c:pt idx="40969">
                  <c:v>2.8905460000000001E-6</c:v>
                </c:pt>
                <c:pt idx="40970">
                  <c:v>2.9054810000000001E-6</c:v>
                </c:pt>
                <c:pt idx="40971">
                  <c:v>2.9303320000000002E-6</c:v>
                </c:pt>
                <c:pt idx="40972">
                  <c:v>2.9569290000000002E-6</c:v>
                </c:pt>
                <c:pt idx="40973">
                  <c:v>2.9850140000000002E-6</c:v>
                </c:pt>
                <c:pt idx="40974">
                  <c:v>2.8676319999999999E-6</c:v>
                </c:pt>
                <c:pt idx="40975">
                  <c:v>2.8622240000000001E-6</c:v>
                </c:pt>
                <c:pt idx="40976">
                  <c:v>2.872084E-6</c:v>
                </c:pt>
                <c:pt idx="40977">
                  <c:v>2.8978200000000001E-6</c:v>
                </c:pt>
                <c:pt idx="40978">
                  <c:v>2.9342120000000001E-6</c:v>
                </c:pt>
                <c:pt idx="40979">
                  <c:v>2.9700529999999999E-6</c:v>
                </c:pt>
                <c:pt idx="40980">
                  <c:v>2.9986520000000001E-6</c:v>
                </c:pt>
                <c:pt idx="40981">
                  <c:v>3.0246569999999999E-6</c:v>
                </c:pt>
                <c:pt idx="40982">
                  <c:v>2.8840069999999998E-6</c:v>
                </c:pt>
                <c:pt idx="40983">
                  <c:v>2.8763770000000001E-6</c:v>
                </c:pt>
                <c:pt idx="40984">
                  <c:v>2.8835480000000001E-6</c:v>
                </c:pt>
                <c:pt idx="40985">
                  <c:v>2.910787E-6</c:v>
                </c:pt>
                <c:pt idx="40986">
                  <c:v>2.9405320000000001E-6</c:v>
                </c:pt>
                <c:pt idx="40987">
                  <c:v>2.9784390000000002E-6</c:v>
                </c:pt>
                <c:pt idx="40988">
                  <c:v>3.012608E-6</c:v>
                </c:pt>
                <c:pt idx="40989">
                  <c:v>3.038276E-6</c:v>
                </c:pt>
                <c:pt idx="40990">
                  <c:v>2.9049599999999999E-6</c:v>
                </c:pt>
                <c:pt idx="40991">
                  <c:v>2.8934710000000002E-6</c:v>
                </c:pt>
                <c:pt idx="40992">
                  <c:v>2.892159E-6</c:v>
                </c:pt>
                <c:pt idx="40993">
                  <c:v>2.9157479999999999E-6</c:v>
                </c:pt>
                <c:pt idx="40994">
                  <c:v>2.9413210000000001E-6</c:v>
                </c:pt>
                <c:pt idx="40995">
                  <c:v>2.9759839999999999E-6</c:v>
                </c:pt>
                <c:pt idx="40996">
                  <c:v>3.0068359999999999E-6</c:v>
                </c:pt>
                <c:pt idx="40997">
                  <c:v>3.0315539999999999E-6</c:v>
                </c:pt>
                <c:pt idx="40998">
                  <c:v>2.906682E-6</c:v>
                </c:pt>
                <c:pt idx="40999">
                  <c:v>2.9144209999999999E-6</c:v>
                </c:pt>
                <c:pt idx="41000">
                  <c:v>2.9204220000000002E-6</c:v>
                </c:pt>
                <c:pt idx="41001">
                  <c:v>2.9535140000000001E-6</c:v>
                </c:pt>
                <c:pt idx="41002">
                  <c:v>2.9769499999999999E-6</c:v>
                </c:pt>
                <c:pt idx="41003">
                  <c:v>2.9945790000000001E-6</c:v>
                </c:pt>
                <c:pt idx="41004">
                  <c:v>3.0226200000000002E-6</c:v>
                </c:pt>
                <c:pt idx="41005">
                  <c:v>3.0410269999999999E-6</c:v>
                </c:pt>
                <c:pt idx="41006">
                  <c:v>2.9033159999999998E-6</c:v>
                </c:pt>
                <c:pt idx="41007">
                  <c:v>2.8991649999999998E-6</c:v>
                </c:pt>
                <c:pt idx="41008">
                  <c:v>2.9046210000000001E-6</c:v>
                </c:pt>
                <c:pt idx="41009">
                  <c:v>2.9330079999999999E-6</c:v>
                </c:pt>
                <c:pt idx="41010">
                  <c:v>2.951086E-6</c:v>
                </c:pt>
                <c:pt idx="41011">
                  <c:v>2.975611E-6</c:v>
                </c:pt>
                <c:pt idx="41012">
                  <c:v>3.0082069999999998E-6</c:v>
                </c:pt>
                <c:pt idx="41013">
                  <c:v>3.0292710000000002E-6</c:v>
                </c:pt>
                <c:pt idx="41014">
                  <c:v>2.895427E-6</c:v>
                </c:pt>
                <c:pt idx="41015">
                  <c:v>2.8883509999999999E-6</c:v>
                </c:pt>
                <c:pt idx="41016">
                  <c:v>2.8968040000000001E-6</c:v>
                </c:pt>
                <c:pt idx="41017">
                  <c:v>2.918096E-6</c:v>
                </c:pt>
                <c:pt idx="41018">
                  <c:v>2.9497389999999999E-6</c:v>
                </c:pt>
                <c:pt idx="41019">
                  <c:v>2.9767039999999999E-6</c:v>
                </c:pt>
                <c:pt idx="41020">
                  <c:v>3.0114699999999999E-6</c:v>
                </c:pt>
                <c:pt idx="41021">
                  <c:v>3.0286699999999999E-6</c:v>
                </c:pt>
                <c:pt idx="41022">
                  <c:v>2.9001130000000001E-6</c:v>
                </c:pt>
                <c:pt idx="41023">
                  <c:v>2.8931479999999999E-6</c:v>
                </c:pt>
                <c:pt idx="41024">
                  <c:v>2.8994149999999999E-6</c:v>
                </c:pt>
                <c:pt idx="41025">
                  <c:v>2.9294580000000002E-6</c:v>
                </c:pt>
                <c:pt idx="41026">
                  <c:v>2.9484419999999999E-6</c:v>
                </c:pt>
                <c:pt idx="41027">
                  <c:v>2.9745180000000001E-6</c:v>
                </c:pt>
                <c:pt idx="41028">
                  <c:v>3.0041589999999999E-6</c:v>
                </c:pt>
                <c:pt idx="41029">
                  <c:v>3.0149839999999999E-6</c:v>
                </c:pt>
                <c:pt idx="41030">
                  <c:v>2.8866579999999999E-6</c:v>
                </c:pt>
                <c:pt idx="41031">
                  <c:v>2.878866E-6</c:v>
                </c:pt>
                <c:pt idx="41032">
                  <c:v>2.871348E-6</c:v>
                </c:pt>
                <c:pt idx="41033">
                  <c:v>2.8954959999999999E-6</c:v>
                </c:pt>
                <c:pt idx="41034">
                  <c:v>2.9161080000000001E-6</c:v>
                </c:pt>
                <c:pt idx="41035">
                  <c:v>2.945408E-6</c:v>
                </c:pt>
                <c:pt idx="41036">
                  <c:v>2.9778760000000001E-6</c:v>
                </c:pt>
                <c:pt idx="41037">
                  <c:v>3.0101289999999999E-6</c:v>
                </c:pt>
                <c:pt idx="41038">
                  <c:v>2.880285E-6</c:v>
                </c:pt>
                <c:pt idx="41039">
                  <c:v>2.876166E-6</c:v>
                </c:pt>
                <c:pt idx="41040">
                  <c:v>2.889737E-6</c:v>
                </c:pt>
                <c:pt idx="41041">
                  <c:v>2.9147440000000002E-6</c:v>
                </c:pt>
                <c:pt idx="41042">
                  <c:v>2.932357E-6</c:v>
                </c:pt>
                <c:pt idx="41043">
                  <c:v>2.9629660000000002E-6</c:v>
                </c:pt>
                <c:pt idx="41044">
                  <c:v>2.9885209999999998E-6</c:v>
                </c:pt>
                <c:pt idx="41045">
                  <c:v>3.0102380000000002E-6</c:v>
                </c:pt>
                <c:pt idx="41046">
                  <c:v>2.87342E-6</c:v>
                </c:pt>
                <c:pt idx="41047">
                  <c:v>2.8685690000000001E-6</c:v>
                </c:pt>
                <c:pt idx="41048">
                  <c:v>2.8706940000000001E-6</c:v>
                </c:pt>
                <c:pt idx="41049">
                  <c:v>2.8851920000000001E-6</c:v>
                </c:pt>
                <c:pt idx="41050">
                  <c:v>2.908602E-6</c:v>
                </c:pt>
                <c:pt idx="41051">
                  <c:v>2.9368340000000001E-6</c:v>
                </c:pt>
                <c:pt idx="41052">
                  <c:v>2.9645199999999999E-6</c:v>
                </c:pt>
                <c:pt idx="41053">
                  <c:v>2.977E-6</c:v>
                </c:pt>
                <c:pt idx="41054">
                  <c:v>2.9971960000000002E-6</c:v>
                </c:pt>
                <c:pt idx="41055">
                  <c:v>2.8654830000000001E-6</c:v>
                </c:pt>
                <c:pt idx="41056">
                  <c:v>2.8536920000000001E-6</c:v>
                </c:pt>
                <c:pt idx="41057">
                  <c:v>2.858398E-6</c:v>
                </c:pt>
                <c:pt idx="41058">
                  <c:v>2.8713419999999998E-6</c:v>
                </c:pt>
                <c:pt idx="41059">
                  <c:v>2.894509E-6</c:v>
                </c:pt>
                <c:pt idx="41060">
                  <c:v>2.9209389999999999E-6</c:v>
                </c:pt>
                <c:pt idx="41061">
                  <c:v>2.9511E-6</c:v>
                </c:pt>
                <c:pt idx="41062">
                  <c:v>2.9664460000000001E-6</c:v>
                </c:pt>
                <c:pt idx="41063">
                  <c:v>2.9887179999999999E-6</c:v>
                </c:pt>
                <c:pt idx="41064">
                  <c:v>2.8430710000000002E-6</c:v>
                </c:pt>
                <c:pt idx="41065">
                  <c:v>2.8180419999999998E-6</c:v>
                </c:pt>
                <c:pt idx="41066">
                  <c:v>2.8219320000000001E-6</c:v>
                </c:pt>
                <c:pt idx="41067">
                  <c:v>2.8398119999999998E-6</c:v>
                </c:pt>
                <c:pt idx="41068">
                  <c:v>2.8669180000000001E-6</c:v>
                </c:pt>
                <c:pt idx="41069">
                  <c:v>2.8989779999999999E-6</c:v>
                </c:pt>
                <c:pt idx="41070">
                  <c:v>2.9237200000000002E-6</c:v>
                </c:pt>
                <c:pt idx="41071">
                  <c:v>2.946434E-6</c:v>
                </c:pt>
                <c:pt idx="41072">
                  <c:v>2.9677360000000001E-6</c:v>
                </c:pt>
                <c:pt idx="41073">
                  <c:v>2.8311030000000002E-6</c:v>
                </c:pt>
                <c:pt idx="41074">
                  <c:v>2.8233609999999999E-6</c:v>
                </c:pt>
                <c:pt idx="41075">
                  <c:v>2.8250189999999999E-6</c:v>
                </c:pt>
                <c:pt idx="41076">
                  <c:v>2.838291E-6</c:v>
                </c:pt>
                <c:pt idx="41077">
                  <c:v>2.8635670000000001E-6</c:v>
                </c:pt>
                <c:pt idx="41078">
                  <c:v>2.8793070000000001E-6</c:v>
                </c:pt>
                <c:pt idx="41079">
                  <c:v>2.903145E-6</c:v>
                </c:pt>
                <c:pt idx="41080">
                  <c:v>2.9218009999999999E-6</c:v>
                </c:pt>
                <c:pt idx="41081">
                  <c:v>2.9387849999999999E-6</c:v>
                </c:pt>
                <c:pt idx="41082">
                  <c:v>2.9460930000000001E-6</c:v>
                </c:pt>
                <c:pt idx="41083">
                  <c:v>2.8056310000000001E-6</c:v>
                </c:pt>
                <c:pt idx="41084">
                  <c:v>2.7965260000000001E-6</c:v>
                </c:pt>
                <c:pt idx="41085">
                  <c:v>2.8029910000000001E-6</c:v>
                </c:pt>
                <c:pt idx="41086">
                  <c:v>2.8092609999999999E-6</c:v>
                </c:pt>
                <c:pt idx="41087">
                  <c:v>2.829009E-6</c:v>
                </c:pt>
                <c:pt idx="41088">
                  <c:v>2.8561870000000001E-6</c:v>
                </c:pt>
                <c:pt idx="41089">
                  <c:v>2.8690750000000001E-6</c:v>
                </c:pt>
                <c:pt idx="41090">
                  <c:v>2.896011E-6</c:v>
                </c:pt>
                <c:pt idx="41091">
                  <c:v>2.9119119999999999E-6</c:v>
                </c:pt>
                <c:pt idx="41092">
                  <c:v>2.9239850000000001E-6</c:v>
                </c:pt>
                <c:pt idx="41093">
                  <c:v>2.7919509999999998E-6</c:v>
                </c:pt>
                <c:pt idx="41094">
                  <c:v>2.7823410000000001E-6</c:v>
                </c:pt>
                <c:pt idx="41095">
                  <c:v>2.7748609999999999E-6</c:v>
                </c:pt>
                <c:pt idx="41096">
                  <c:v>2.7935309999999998E-6</c:v>
                </c:pt>
                <c:pt idx="41097">
                  <c:v>2.8268460000000002E-6</c:v>
                </c:pt>
                <c:pt idx="41098">
                  <c:v>2.850151E-6</c:v>
                </c:pt>
                <c:pt idx="41099">
                  <c:v>2.8749019999999998E-6</c:v>
                </c:pt>
                <c:pt idx="41100">
                  <c:v>2.895827E-6</c:v>
                </c:pt>
                <c:pt idx="41101">
                  <c:v>2.9209630000000001E-6</c:v>
                </c:pt>
                <c:pt idx="41102">
                  <c:v>2.9388909999999999E-6</c:v>
                </c:pt>
                <c:pt idx="41103">
                  <c:v>2.8061000000000001E-6</c:v>
                </c:pt>
                <c:pt idx="41104">
                  <c:v>2.8022579999999999E-6</c:v>
                </c:pt>
                <c:pt idx="41105">
                  <c:v>2.8098140000000001E-6</c:v>
                </c:pt>
                <c:pt idx="41106">
                  <c:v>2.8152850000000002E-6</c:v>
                </c:pt>
                <c:pt idx="41107">
                  <c:v>2.837994E-6</c:v>
                </c:pt>
                <c:pt idx="41108">
                  <c:v>2.8678790000000002E-6</c:v>
                </c:pt>
                <c:pt idx="41109">
                  <c:v>2.8927799999999999E-6</c:v>
                </c:pt>
                <c:pt idx="41110">
                  <c:v>2.9155669999999998E-6</c:v>
                </c:pt>
                <c:pt idx="41111">
                  <c:v>2.9343640000000001E-6</c:v>
                </c:pt>
                <c:pt idx="41112">
                  <c:v>2.9532559999999998E-6</c:v>
                </c:pt>
                <c:pt idx="41113">
                  <c:v>2.819536E-6</c:v>
                </c:pt>
                <c:pt idx="41114">
                  <c:v>2.7963670000000002E-6</c:v>
                </c:pt>
                <c:pt idx="41115">
                  <c:v>2.7984639999999998E-6</c:v>
                </c:pt>
                <c:pt idx="41116">
                  <c:v>2.8110849999999999E-6</c:v>
                </c:pt>
                <c:pt idx="41117">
                  <c:v>2.8353600000000002E-6</c:v>
                </c:pt>
                <c:pt idx="41118">
                  <c:v>2.8732919999999999E-6</c:v>
                </c:pt>
                <c:pt idx="41119">
                  <c:v>2.899663E-6</c:v>
                </c:pt>
                <c:pt idx="41120">
                  <c:v>2.9301449999999999E-6</c:v>
                </c:pt>
                <c:pt idx="41121">
                  <c:v>2.9462560000000001E-6</c:v>
                </c:pt>
                <c:pt idx="41122">
                  <c:v>2.9416560000000002E-6</c:v>
                </c:pt>
                <c:pt idx="41123">
                  <c:v>2.8002290000000001E-6</c:v>
                </c:pt>
                <c:pt idx="41124">
                  <c:v>2.7760530000000002E-6</c:v>
                </c:pt>
                <c:pt idx="41125">
                  <c:v>2.7760230000000002E-6</c:v>
                </c:pt>
                <c:pt idx="41126">
                  <c:v>2.7949309999999999E-6</c:v>
                </c:pt>
                <c:pt idx="41127">
                  <c:v>2.814573E-6</c:v>
                </c:pt>
                <c:pt idx="41128">
                  <c:v>2.838353E-6</c:v>
                </c:pt>
                <c:pt idx="41129">
                  <c:v>2.8636680000000002E-6</c:v>
                </c:pt>
                <c:pt idx="41130">
                  <c:v>2.8874909999999998E-6</c:v>
                </c:pt>
                <c:pt idx="41131">
                  <c:v>2.9119110000000001E-6</c:v>
                </c:pt>
                <c:pt idx="41132">
                  <c:v>2.9252010000000002E-6</c:v>
                </c:pt>
                <c:pt idx="41133">
                  <c:v>2.7924609999999999E-6</c:v>
                </c:pt>
                <c:pt idx="41134">
                  <c:v>2.7795199999999999E-6</c:v>
                </c:pt>
                <c:pt idx="41135">
                  <c:v>2.784522E-6</c:v>
                </c:pt>
                <c:pt idx="41136">
                  <c:v>2.7993550000000001E-6</c:v>
                </c:pt>
                <c:pt idx="41137">
                  <c:v>2.8256039999999998E-6</c:v>
                </c:pt>
                <c:pt idx="41138">
                  <c:v>2.8580060000000002E-6</c:v>
                </c:pt>
                <c:pt idx="41139">
                  <c:v>2.8774709999999998E-6</c:v>
                </c:pt>
                <c:pt idx="41140">
                  <c:v>2.8912099999999998E-6</c:v>
                </c:pt>
                <c:pt idx="41141">
                  <c:v>2.9159899999999998E-6</c:v>
                </c:pt>
                <c:pt idx="41142">
                  <c:v>2.9264539999999998E-6</c:v>
                </c:pt>
                <c:pt idx="41143">
                  <c:v>2.7902649999999999E-6</c:v>
                </c:pt>
                <c:pt idx="41144">
                  <c:v>2.7740710000000001E-6</c:v>
                </c:pt>
                <c:pt idx="41145">
                  <c:v>2.774428E-6</c:v>
                </c:pt>
                <c:pt idx="41146">
                  <c:v>2.7855759999999998E-6</c:v>
                </c:pt>
                <c:pt idx="41147">
                  <c:v>2.8061800000000002E-6</c:v>
                </c:pt>
                <c:pt idx="41148">
                  <c:v>2.8410570000000001E-6</c:v>
                </c:pt>
                <c:pt idx="41149">
                  <c:v>2.8660650000000001E-6</c:v>
                </c:pt>
                <c:pt idx="41150">
                  <c:v>2.8876839999999999E-6</c:v>
                </c:pt>
                <c:pt idx="41151">
                  <c:v>2.9121130000000002E-6</c:v>
                </c:pt>
                <c:pt idx="41152">
                  <c:v>2.930358E-6</c:v>
                </c:pt>
                <c:pt idx="41153">
                  <c:v>2.7942470000000001E-6</c:v>
                </c:pt>
                <c:pt idx="41154">
                  <c:v>2.7745639999999999E-6</c:v>
                </c:pt>
                <c:pt idx="41155">
                  <c:v>2.7699080000000002E-6</c:v>
                </c:pt>
                <c:pt idx="41156">
                  <c:v>2.7862180000000002E-6</c:v>
                </c:pt>
                <c:pt idx="41157">
                  <c:v>2.812662E-6</c:v>
                </c:pt>
                <c:pt idx="41158">
                  <c:v>2.8454989999999999E-6</c:v>
                </c:pt>
                <c:pt idx="41159">
                  <c:v>2.8738759999999999E-6</c:v>
                </c:pt>
                <c:pt idx="41160">
                  <c:v>2.8904549999999999E-6</c:v>
                </c:pt>
                <c:pt idx="41161">
                  <c:v>2.908078E-6</c:v>
                </c:pt>
                <c:pt idx="41162">
                  <c:v>2.9203269999999999E-6</c:v>
                </c:pt>
                <c:pt idx="41163">
                  <c:v>2.7910929999999999E-6</c:v>
                </c:pt>
                <c:pt idx="41164">
                  <c:v>2.787592E-6</c:v>
                </c:pt>
                <c:pt idx="41165">
                  <c:v>2.7891909999999999E-6</c:v>
                </c:pt>
                <c:pt idx="41166">
                  <c:v>2.8101980000000002E-6</c:v>
                </c:pt>
                <c:pt idx="41167">
                  <c:v>2.844353E-6</c:v>
                </c:pt>
                <c:pt idx="41168">
                  <c:v>2.8745970000000001E-6</c:v>
                </c:pt>
                <c:pt idx="41169">
                  <c:v>2.896618E-6</c:v>
                </c:pt>
                <c:pt idx="41170">
                  <c:v>2.9167209999999999E-6</c:v>
                </c:pt>
                <c:pt idx="41171">
                  <c:v>2.9438370000000001E-6</c:v>
                </c:pt>
                <c:pt idx="41172">
                  <c:v>2.952666E-6</c:v>
                </c:pt>
                <c:pt idx="41173">
                  <c:v>2.8093229999999999E-6</c:v>
                </c:pt>
                <c:pt idx="41174">
                  <c:v>2.7926780000000002E-6</c:v>
                </c:pt>
                <c:pt idx="41175">
                  <c:v>2.7912189999999999E-6</c:v>
                </c:pt>
                <c:pt idx="41176">
                  <c:v>2.8045590000000001E-6</c:v>
                </c:pt>
                <c:pt idx="41177">
                  <c:v>2.822606E-6</c:v>
                </c:pt>
                <c:pt idx="41178">
                  <c:v>2.843615E-6</c:v>
                </c:pt>
                <c:pt idx="41179">
                  <c:v>2.8654640000000002E-6</c:v>
                </c:pt>
                <c:pt idx="41180">
                  <c:v>2.8968369999999999E-6</c:v>
                </c:pt>
                <c:pt idx="41181">
                  <c:v>2.9123180000000001E-6</c:v>
                </c:pt>
                <c:pt idx="41182">
                  <c:v>2.929544E-6</c:v>
                </c:pt>
                <c:pt idx="41183">
                  <c:v>2.7951050000000001E-6</c:v>
                </c:pt>
                <c:pt idx="41184">
                  <c:v>2.7842380000000002E-6</c:v>
                </c:pt>
                <c:pt idx="41185">
                  <c:v>2.776792E-6</c:v>
                </c:pt>
                <c:pt idx="41186">
                  <c:v>2.7893769999999999E-6</c:v>
                </c:pt>
                <c:pt idx="41187">
                  <c:v>2.814343E-6</c:v>
                </c:pt>
                <c:pt idx="41188">
                  <c:v>2.8384650000000001E-6</c:v>
                </c:pt>
                <c:pt idx="41189">
                  <c:v>2.8638340000000001E-6</c:v>
                </c:pt>
                <c:pt idx="41190">
                  <c:v>2.8829110000000001E-6</c:v>
                </c:pt>
                <c:pt idx="41191">
                  <c:v>2.89039E-6</c:v>
                </c:pt>
                <c:pt idx="41192">
                  <c:v>2.8998050000000001E-6</c:v>
                </c:pt>
                <c:pt idx="41193">
                  <c:v>2.7737280000000002E-6</c:v>
                </c:pt>
                <c:pt idx="41194">
                  <c:v>2.7673140000000001E-6</c:v>
                </c:pt>
                <c:pt idx="41195">
                  <c:v>2.7709870000000001E-6</c:v>
                </c:pt>
                <c:pt idx="41196">
                  <c:v>2.7856149999999998E-6</c:v>
                </c:pt>
                <c:pt idx="41197">
                  <c:v>2.804638E-6</c:v>
                </c:pt>
                <c:pt idx="41198">
                  <c:v>2.8306390000000001E-6</c:v>
                </c:pt>
                <c:pt idx="41199">
                  <c:v>2.8528349999999999E-6</c:v>
                </c:pt>
                <c:pt idx="41200">
                  <c:v>2.8729360000000002E-6</c:v>
                </c:pt>
                <c:pt idx="41201">
                  <c:v>2.8893509999999999E-6</c:v>
                </c:pt>
                <c:pt idx="41202">
                  <c:v>2.8874629999999999E-6</c:v>
                </c:pt>
                <c:pt idx="41203">
                  <c:v>2.8895480000000001E-6</c:v>
                </c:pt>
                <c:pt idx="41204">
                  <c:v>2.7507460000000002E-6</c:v>
                </c:pt>
                <c:pt idx="41205">
                  <c:v>2.7288219999999998E-6</c:v>
                </c:pt>
                <c:pt idx="41206">
                  <c:v>2.7314580000000001E-6</c:v>
                </c:pt>
                <c:pt idx="41207">
                  <c:v>2.750862E-6</c:v>
                </c:pt>
                <c:pt idx="41208">
                  <c:v>2.7819209999999999E-6</c:v>
                </c:pt>
                <c:pt idx="41209">
                  <c:v>2.81277E-6</c:v>
                </c:pt>
                <c:pt idx="41210">
                  <c:v>2.8374449999999999E-6</c:v>
                </c:pt>
                <c:pt idx="41211">
                  <c:v>2.8674899999999998E-6</c:v>
                </c:pt>
                <c:pt idx="41212">
                  <c:v>2.8925829999999998E-6</c:v>
                </c:pt>
                <c:pt idx="41213">
                  <c:v>2.904773E-6</c:v>
                </c:pt>
                <c:pt idx="41214">
                  <c:v>2.9223139999999999E-6</c:v>
                </c:pt>
                <c:pt idx="41215">
                  <c:v>2.7848769999999998E-6</c:v>
                </c:pt>
                <c:pt idx="41216">
                  <c:v>2.7602209999999998E-6</c:v>
                </c:pt>
                <c:pt idx="41217">
                  <c:v>2.763764E-6</c:v>
                </c:pt>
                <c:pt idx="41218">
                  <c:v>2.7672200000000001E-6</c:v>
                </c:pt>
                <c:pt idx="41219">
                  <c:v>2.7941679999999998E-6</c:v>
                </c:pt>
                <c:pt idx="41220">
                  <c:v>2.8170229999999999E-6</c:v>
                </c:pt>
                <c:pt idx="41221">
                  <c:v>2.8433080000000002E-6</c:v>
                </c:pt>
                <c:pt idx="41222">
                  <c:v>2.8693670000000002E-6</c:v>
                </c:pt>
                <c:pt idx="41223">
                  <c:v>2.887718E-6</c:v>
                </c:pt>
                <c:pt idx="41224">
                  <c:v>2.9081160000000002E-6</c:v>
                </c:pt>
                <c:pt idx="41225">
                  <c:v>2.9127270000000002E-6</c:v>
                </c:pt>
                <c:pt idx="41226">
                  <c:v>2.7742699999999999E-6</c:v>
                </c:pt>
                <c:pt idx="41227">
                  <c:v>2.7524020000000002E-6</c:v>
                </c:pt>
                <c:pt idx="41228">
                  <c:v>2.7565280000000001E-6</c:v>
                </c:pt>
                <c:pt idx="41229">
                  <c:v>2.7741880000000001E-6</c:v>
                </c:pt>
                <c:pt idx="41230">
                  <c:v>2.7920300000000001E-6</c:v>
                </c:pt>
                <c:pt idx="41231">
                  <c:v>2.8202390000000001E-6</c:v>
                </c:pt>
                <c:pt idx="41232">
                  <c:v>2.8381870000000001E-6</c:v>
                </c:pt>
                <c:pt idx="41233">
                  <c:v>2.8620680000000001E-6</c:v>
                </c:pt>
                <c:pt idx="41234">
                  <c:v>2.875513E-6</c:v>
                </c:pt>
                <c:pt idx="41235">
                  <c:v>2.8878250000000002E-6</c:v>
                </c:pt>
                <c:pt idx="41236">
                  <c:v>2.9007029999999999E-6</c:v>
                </c:pt>
                <c:pt idx="41237">
                  <c:v>2.7652510000000001E-6</c:v>
                </c:pt>
                <c:pt idx="41238">
                  <c:v>2.753939E-6</c:v>
                </c:pt>
                <c:pt idx="41239">
                  <c:v>2.7516020000000001E-6</c:v>
                </c:pt>
                <c:pt idx="41240">
                  <c:v>2.761938E-6</c:v>
                </c:pt>
                <c:pt idx="41241">
                  <c:v>2.7922539999999999E-6</c:v>
                </c:pt>
                <c:pt idx="41242">
                  <c:v>2.8257980000000001E-6</c:v>
                </c:pt>
                <c:pt idx="41243">
                  <c:v>2.8478999999999999E-6</c:v>
                </c:pt>
                <c:pt idx="41244">
                  <c:v>2.8741940000000002E-6</c:v>
                </c:pt>
                <c:pt idx="41245">
                  <c:v>2.8876300000000001E-6</c:v>
                </c:pt>
                <c:pt idx="41246">
                  <c:v>2.9037330000000001E-6</c:v>
                </c:pt>
                <c:pt idx="41247">
                  <c:v>2.902018E-6</c:v>
                </c:pt>
                <c:pt idx="41248">
                  <c:v>2.7651049999999999E-6</c:v>
                </c:pt>
                <c:pt idx="41249">
                  <c:v>2.7403400000000001E-6</c:v>
                </c:pt>
                <c:pt idx="41250">
                  <c:v>2.7401159999999998E-6</c:v>
                </c:pt>
                <c:pt idx="41251">
                  <c:v>2.7552709999999999E-6</c:v>
                </c:pt>
                <c:pt idx="41252">
                  <c:v>2.779922E-6</c:v>
                </c:pt>
                <c:pt idx="41253">
                  <c:v>2.8164409999999999E-6</c:v>
                </c:pt>
                <c:pt idx="41254">
                  <c:v>2.8420090000000001E-6</c:v>
                </c:pt>
                <c:pt idx="41255">
                  <c:v>2.8639260000000001E-6</c:v>
                </c:pt>
                <c:pt idx="41256">
                  <c:v>2.885533E-6</c:v>
                </c:pt>
                <c:pt idx="41257">
                  <c:v>2.8987930000000001E-6</c:v>
                </c:pt>
                <c:pt idx="41258">
                  <c:v>2.9092789999999999E-6</c:v>
                </c:pt>
                <c:pt idx="41259">
                  <c:v>2.7688379999999998E-6</c:v>
                </c:pt>
                <c:pt idx="41260">
                  <c:v>2.7533660000000001E-6</c:v>
                </c:pt>
                <c:pt idx="41261">
                  <c:v>2.7522480000000001E-6</c:v>
                </c:pt>
                <c:pt idx="41262">
                  <c:v>2.7629080000000001E-6</c:v>
                </c:pt>
                <c:pt idx="41263">
                  <c:v>2.7810510000000001E-6</c:v>
                </c:pt>
                <c:pt idx="41264">
                  <c:v>2.8075959999999999E-6</c:v>
                </c:pt>
                <c:pt idx="41265">
                  <c:v>2.8319430000000001E-6</c:v>
                </c:pt>
                <c:pt idx="41266">
                  <c:v>2.8526259999999999E-6</c:v>
                </c:pt>
                <c:pt idx="41267">
                  <c:v>2.873457E-6</c:v>
                </c:pt>
                <c:pt idx="41268">
                  <c:v>2.8860649999999999E-6</c:v>
                </c:pt>
                <c:pt idx="41269">
                  <c:v>2.8862399999999998E-6</c:v>
                </c:pt>
                <c:pt idx="41270">
                  <c:v>2.889224E-6</c:v>
                </c:pt>
                <c:pt idx="41271">
                  <c:v>2.7510660000000001E-6</c:v>
                </c:pt>
                <c:pt idx="41272">
                  <c:v>2.7361540000000002E-6</c:v>
                </c:pt>
                <c:pt idx="41273">
                  <c:v>2.748682E-6</c:v>
                </c:pt>
                <c:pt idx="41274">
                  <c:v>2.7662439999999998E-6</c:v>
                </c:pt>
                <c:pt idx="41275">
                  <c:v>2.7864449999999999E-6</c:v>
                </c:pt>
                <c:pt idx="41276">
                  <c:v>2.8140399999999999E-6</c:v>
                </c:pt>
                <c:pt idx="41277">
                  <c:v>2.833691E-6</c:v>
                </c:pt>
                <c:pt idx="41278">
                  <c:v>2.8658920000000002E-6</c:v>
                </c:pt>
                <c:pt idx="41279">
                  <c:v>2.883507E-6</c:v>
                </c:pt>
                <c:pt idx="41280">
                  <c:v>2.899309E-6</c:v>
                </c:pt>
                <c:pt idx="41281">
                  <c:v>2.9122210000000002E-6</c:v>
                </c:pt>
                <c:pt idx="41282">
                  <c:v>2.7680250000000001E-6</c:v>
                </c:pt>
                <c:pt idx="41283">
                  <c:v>2.7572699999999999E-6</c:v>
                </c:pt>
                <c:pt idx="41284">
                  <c:v>2.751612E-6</c:v>
                </c:pt>
                <c:pt idx="41285">
                  <c:v>2.7602109999999999E-6</c:v>
                </c:pt>
                <c:pt idx="41286">
                  <c:v>2.77693E-6</c:v>
                </c:pt>
                <c:pt idx="41287">
                  <c:v>2.8124949999999998E-6</c:v>
                </c:pt>
                <c:pt idx="41288">
                  <c:v>2.8288719999999998E-6</c:v>
                </c:pt>
                <c:pt idx="41289">
                  <c:v>2.8491069999999999E-6</c:v>
                </c:pt>
                <c:pt idx="41290">
                  <c:v>2.8649279999999998E-6</c:v>
                </c:pt>
                <c:pt idx="41291">
                  <c:v>2.8763229999999999E-6</c:v>
                </c:pt>
                <c:pt idx="41292">
                  <c:v>2.8776429999999999E-6</c:v>
                </c:pt>
                <c:pt idx="41293">
                  <c:v>2.879717E-6</c:v>
                </c:pt>
                <c:pt idx="41294">
                  <c:v>2.8782159999999998E-6</c:v>
                </c:pt>
                <c:pt idx="41295">
                  <c:v>2.877546E-6</c:v>
                </c:pt>
                <c:pt idx="41296">
                  <c:v>2.874441E-6</c:v>
                </c:pt>
                <c:pt idx="41297">
                  <c:v>2.8684170000000002E-6</c:v>
                </c:pt>
                <c:pt idx="41298">
                  <c:v>2.8639530000000002E-6</c:v>
                </c:pt>
                <c:pt idx="41299">
                  <c:v>2.8556089999999999E-6</c:v>
                </c:pt>
                <c:pt idx="41300">
                  <c:v>2.8406579999999999E-6</c:v>
                </c:pt>
                <c:pt idx="41301">
                  <c:v>2.8381599999999999E-6</c:v>
                </c:pt>
                <c:pt idx="41302">
                  <c:v>2.8467260000000001E-6</c:v>
                </c:pt>
                <c:pt idx="41303">
                  <c:v>2.8406010000000002E-6</c:v>
                </c:pt>
                <c:pt idx="41304">
                  <c:v>2.8379380000000002E-6</c:v>
                </c:pt>
                <c:pt idx="41305">
                  <c:v>2.8397009999999999E-6</c:v>
                </c:pt>
                <c:pt idx="41306">
                  <c:v>2.8440499999999999E-6</c:v>
                </c:pt>
                <c:pt idx="41307">
                  <c:v>2.841377E-6</c:v>
                </c:pt>
                <c:pt idx="41308">
                  <c:v>2.8439239999999998E-6</c:v>
                </c:pt>
                <c:pt idx="41309">
                  <c:v>2.8425420000000002E-6</c:v>
                </c:pt>
                <c:pt idx="41310">
                  <c:v>2.8511379999999999E-6</c:v>
                </c:pt>
                <c:pt idx="41311">
                  <c:v>2.8524559999999999E-6</c:v>
                </c:pt>
                <c:pt idx="41312">
                  <c:v>2.8491470000000002E-6</c:v>
                </c:pt>
                <c:pt idx="41313">
                  <c:v>2.8431349999999998E-6</c:v>
                </c:pt>
                <c:pt idx="41314">
                  <c:v>2.8475689999999998E-6</c:v>
                </c:pt>
                <c:pt idx="41315">
                  <c:v>2.8432000000000002E-6</c:v>
                </c:pt>
                <c:pt idx="41316">
                  <c:v>2.8309490000000002E-6</c:v>
                </c:pt>
                <c:pt idx="41317">
                  <c:v>2.8278109999999999E-6</c:v>
                </c:pt>
                <c:pt idx="41318">
                  <c:v>2.8318409999999998E-6</c:v>
                </c:pt>
                <c:pt idx="41319">
                  <c:v>2.8382260000000001E-6</c:v>
                </c:pt>
                <c:pt idx="41320">
                  <c:v>2.8332989999999998E-6</c:v>
                </c:pt>
                <c:pt idx="41321">
                  <c:v>2.8364749999999998E-6</c:v>
                </c:pt>
                <c:pt idx="41322">
                  <c:v>2.8308539999999999E-6</c:v>
                </c:pt>
                <c:pt idx="41323">
                  <c:v>2.8365139999999998E-6</c:v>
                </c:pt>
                <c:pt idx="41324">
                  <c:v>2.8388159999999998E-6</c:v>
                </c:pt>
                <c:pt idx="41325">
                  <c:v>2.8397999999999999E-6</c:v>
                </c:pt>
                <c:pt idx="41326">
                  <c:v>2.8466649999999999E-6</c:v>
                </c:pt>
                <c:pt idx="41327">
                  <c:v>2.8478780000000001E-6</c:v>
                </c:pt>
                <c:pt idx="41328">
                  <c:v>2.84571E-6</c:v>
                </c:pt>
                <c:pt idx="41329">
                  <c:v>2.846494E-6</c:v>
                </c:pt>
                <c:pt idx="41330">
                  <c:v>2.8393090000000001E-6</c:v>
                </c:pt>
                <c:pt idx="41331">
                  <c:v>2.847345E-6</c:v>
                </c:pt>
                <c:pt idx="41332">
                  <c:v>2.8499949999999999E-6</c:v>
                </c:pt>
                <c:pt idx="41333">
                  <c:v>2.850836E-6</c:v>
                </c:pt>
                <c:pt idx="41334">
                  <c:v>2.8468239999999998E-6</c:v>
                </c:pt>
                <c:pt idx="41335">
                  <c:v>2.8534690000000001E-6</c:v>
                </c:pt>
                <c:pt idx="41336">
                  <c:v>2.8540620000000001E-6</c:v>
                </c:pt>
                <c:pt idx="41337">
                  <c:v>2.8524809999999999E-6</c:v>
                </c:pt>
                <c:pt idx="41338">
                  <c:v>2.8519350000000001E-6</c:v>
                </c:pt>
                <c:pt idx="41339">
                  <c:v>2.8559879999999999E-6</c:v>
                </c:pt>
                <c:pt idx="41340">
                  <c:v>2.8418020000000001E-6</c:v>
                </c:pt>
                <c:pt idx="41341">
                  <c:v>2.8419409999999999E-6</c:v>
                </c:pt>
                <c:pt idx="41342">
                  <c:v>2.8313969999999998E-6</c:v>
                </c:pt>
                <c:pt idx="41343">
                  <c:v>2.8358250000000001E-6</c:v>
                </c:pt>
                <c:pt idx="41344">
                  <c:v>2.831228E-6</c:v>
                </c:pt>
                <c:pt idx="41345">
                  <c:v>2.8309950000000002E-6</c:v>
                </c:pt>
                <c:pt idx="41346">
                  <c:v>2.8310570000000002E-6</c:v>
                </c:pt>
                <c:pt idx="41347">
                  <c:v>2.834885E-6</c:v>
                </c:pt>
                <c:pt idx="41348">
                  <c:v>2.8403959999999998E-6</c:v>
                </c:pt>
                <c:pt idx="41349">
                  <c:v>2.8374280000000001E-6</c:v>
                </c:pt>
                <c:pt idx="41350">
                  <c:v>2.8413459999999998E-6</c:v>
                </c:pt>
                <c:pt idx="41351">
                  <c:v>2.8451640000000002E-6</c:v>
                </c:pt>
                <c:pt idx="41352">
                  <c:v>2.8499250000000001E-6</c:v>
                </c:pt>
                <c:pt idx="41353">
                  <c:v>2.8429159999999999E-6</c:v>
                </c:pt>
                <c:pt idx="41354">
                  <c:v>2.841037E-6</c:v>
                </c:pt>
                <c:pt idx="41355">
                  <c:v>2.8418200000000002E-6</c:v>
                </c:pt>
                <c:pt idx="41356">
                  <c:v>2.8403149999999999E-6</c:v>
                </c:pt>
                <c:pt idx="41357">
                  <c:v>2.8409249999999998E-6</c:v>
                </c:pt>
                <c:pt idx="41358">
                  <c:v>2.8359010000000001E-6</c:v>
                </c:pt>
                <c:pt idx="41359">
                  <c:v>2.8338770000000001E-6</c:v>
                </c:pt>
                <c:pt idx="41360">
                  <c:v>2.8360879999999999E-6</c:v>
                </c:pt>
                <c:pt idx="41361">
                  <c:v>2.831044E-6</c:v>
                </c:pt>
                <c:pt idx="41362">
                  <c:v>2.8387399999999999E-6</c:v>
                </c:pt>
                <c:pt idx="41363">
                  <c:v>2.842083E-6</c:v>
                </c:pt>
                <c:pt idx="41364">
                  <c:v>2.8494409999999998E-6</c:v>
                </c:pt>
                <c:pt idx="41365">
                  <c:v>2.8462470000000002E-6</c:v>
                </c:pt>
                <c:pt idx="41366">
                  <c:v>2.8430679999999999E-6</c:v>
                </c:pt>
                <c:pt idx="41367">
                  <c:v>2.8412789999999999E-6</c:v>
                </c:pt>
                <c:pt idx="41368">
                  <c:v>2.842334E-6</c:v>
                </c:pt>
                <c:pt idx="41369">
                  <c:v>2.8358910000000002E-6</c:v>
                </c:pt>
                <c:pt idx="41370">
                  <c:v>2.840096E-6</c:v>
                </c:pt>
                <c:pt idx="41371">
                  <c:v>2.833107E-6</c:v>
                </c:pt>
                <c:pt idx="41372">
                  <c:v>2.8314979999999999E-6</c:v>
                </c:pt>
                <c:pt idx="41373">
                  <c:v>2.8277500000000002E-6</c:v>
                </c:pt>
                <c:pt idx="41374">
                  <c:v>2.8182399999999998E-6</c:v>
                </c:pt>
                <c:pt idx="41375">
                  <c:v>2.8246719999999999E-6</c:v>
                </c:pt>
                <c:pt idx="41376">
                  <c:v>2.8190060000000002E-6</c:v>
                </c:pt>
                <c:pt idx="41377">
                  <c:v>2.8219780000000001E-6</c:v>
                </c:pt>
                <c:pt idx="41378">
                  <c:v>2.824478E-6</c:v>
                </c:pt>
                <c:pt idx="41379">
                  <c:v>2.8210830000000001E-6</c:v>
                </c:pt>
                <c:pt idx="41380">
                  <c:v>2.815875E-6</c:v>
                </c:pt>
                <c:pt idx="41381">
                  <c:v>2.8184640000000001E-6</c:v>
                </c:pt>
                <c:pt idx="41382">
                  <c:v>2.8303159999999998E-6</c:v>
                </c:pt>
                <c:pt idx="41383">
                  <c:v>2.830773E-6</c:v>
                </c:pt>
                <c:pt idx="41384">
                  <c:v>2.835025E-6</c:v>
                </c:pt>
                <c:pt idx="41385">
                  <c:v>2.8413039999999999E-6</c:v>
                </c:pt>
                <c:pt idx="41386">
                  <c:v>2.8404229999999999E-6</c:v>
                </c:pt>
                <c:pt idx="41387">
                  <c:v>2.841975E-6</c:v>
                </c:pt>
                <c:pt idx="41388">
                  <c:v>2.8445200000000002E-6</c:v>
                </c:pt>
                <c:pt idx="41389">
                  <c:v>2.8433400000000002E-6</c:v>
                </c:pt>
                <c:pt idx="41390">
                  <c:v>2.8397940000000002E-6</c:v>
                </c:pt>
                <c:pt idx="41391">
                  <c:v>2.8393320000000001E-6</c:v>
                </c:pt>
                <c:pt idx="41392">
                  <c:v>2.835683E-6</c:v>
                </c:pt>
                <c:pt idx="41393">
                  <c:v>2.832065E-6</c:v>
                </c:pt>
                <c:pt idx="41394">
                  <c:v>2.8327009999999998E-6</c:v>
                </c:pt>
                <c:pt idx="41395">
                  <c:v>2.8336069999999998E-6</c:v>
                </c:pt>
                <c:pt idx="41396">
                  <c:v>2.8331800000000001E-6</c:v>
                </c:pt>
                <c:pt idx="41397">
                  <c:v>2.830244E-6</c:v>
                </c:pt>
                <c:pt idx="41398">
                  <c:v>2.8276670000000002E-6</c:v>
                </c:pt>
                <c:pt idx="41399">
                  <c:v>2.8298489999999999E-6</c:v>
                </c:pt>
                <c:pt idx="41400">
                  <c:v>2.8273500000000001E-6</c:v>
                </c:pt>
                <c:pt idx="41401">
                  <c:v>2.8328199999999999E-6</c:v>
                </c:pt>
                <c:pt idx="41402">
                  <c:v>2.833737E-6</c:v>
                </c:pt>
                <c:pt idx="41403">
                  <c:v>2.8424749999999998E-6</c:v>
                </c:pt>
                <c:pt idx="41404">
                  <c:v>2.8395620000000001E-6</c:v>
                </c:pt>
                <c:pt idx="41405">
                  <c:v>2.8470660000000001E-6</c:v>
                </c:pt>
                <c:pt idx="41406">
                  <c:v>2.8412189999999999E-6</c:v>
                </c:pt>
                <c:pt idx="41407">
                  <c:v>2.8432679999999999E-6</c:v>
                </c:pt>
                <c:pt idx="41408">
                  <c:v>2.8420859999999999E-6</c:v>
                </c:pt>
                <c:pt idx="41409">
                  <c:v>2.8363139999999998E-6</c:v>
                </c:pt>
                <c:pt idx="41410">
                  <c:v>2.838362E-6</c:v>
                </c:pt>
                <c:pt idx="41411">
                  <c:v>2.8407519999999999E-6</c:v>
                </c:pt>
                <c:pt idx="41412">
                  <c:v>2.833254E-6</c:v>
                </c:pt>
                <c:pt idx="41413">
                  <c:v>2.8291990000000001E-6</c:v>
                </c:pt>
                <c:pt idx="41414">
                  <c:v>2.8252550000000001E-6</c:v>
                </c:pt>
                <c:pt idx="41415">
                  <c:v>2.8233250000000002E-6</c:v>
                </c:pt>
                <c:pt idx="41416">
                  <c:v>2.8267E-6</c:v>
                </c:pt>
                <c:pt idx="41417">
                  <c:v>2.8267119999999999E-6</c:v>
                </c:pt>
                <c:pt idx="41418">
                  <c:v>2.8333060000000002E-6</c:v>
                </c:pt>
                <c:pt idx="41419">
                  <c:v>2.8365720000000002E-6</c:v>
                </c:pt>
                <c:pt idx="41420">
                  <c:v>2.8339040000000002E-6</c:v>
                </c:pt>
                <c:pt idx="41421">
                  <c:v>2.8311420000000002E-6</c:v>
                </c:pt>
                <c:pt idx="41422">
                  <c:v>2.835264E-6</c:v>
                </c:pt>
                <c:pt idx="41423">
                  <c:v>2.8366469999999999E-6</c:v>
                </c:pt>
                <c:pt idx="41424">
                  <c:v>2.8370550000000001E-6</c:v>
                </c:pt>
                <c:pt idx="41425">
                  <c:v>2.8362469999999999E-6</c:v>
                </c:pt>
                <c:pt idx="41426">
                  <c:v>2.833238E-6</c:v>
                </c:pt>
                <c:pt idx="41427">
                  <c:v>2.8357359999999999E-6</c:v>
                </c:pt>
                <c:pt idx="41428">
                  <c:v>2.8363740000000002E-6</c:v>
                </c:pt>
                <c:pt idx="41429">
                  <c:v>2.8280050000000002E-6</c:v>
                </c:pt>
                <c:pt idx="41430">
                  <c:v>2.8234380000000001E-6</c:v>
                </c:pt>
                <c:pt idx="41431">
                  <c:v>2.8225500000000002E-6</c:v>
                </c:pt>
                <c:pt idx="41432">
                  <c:v>2.811848E-6</c:v>
                </c:pt>
                <c:pt idx="41433">
                  <c:v>2.8117760000000001E-6</c:v>
                </c:pt>
                <c:pt idx="41434">
                  <c:v>2.807168E-6</c:v>
                </c:pt>
                <c:pt idx="41435">
                  <c:v>2.8002369999999999E-6</c:v>
                </c:pt>
                <c:pt idx="41436">
                  <c:v>2.8028429999999998E-6</c:v>
                </c:pt>
                <c:pt idx="41437">
                  <c:v>2.807131E-6</c:v>
                </c:pt>
                <c:pt idx="41438">
                  <c:v>2.8060849999999999E-6</c:v>
                </c:pt>
                <c:pt idx="41439">
                  <c:v>2.806657E-6</c:v>
                </c:pt>
                <c:pt idx="41440">
                  <c:v>2.8156990000000002E-6</c:v>
                </c:pt>
                <c:pt idx="41441">
                  <c:v>2.8200959999999998E-6</c:v>
                </c:pt>
                <c:pt idx="41442">
                  <c:v>2.8206869999999998E-6</c:v>
                </c:pt>
                <c:pt idx="41443">
                  <c:v>2.821231E-6</c:v>
                </c:pt>
                <c:pt idx="41444">
                  <c:v>2.823687E-6</c:v>
                </c:pt>
                <c:pt idx="41445">
                  <c:v>2.8166299999999998E-6</c:v>
                </c:pt>
                <c:pt idx="41446">
                  <c:v>2.816903E-6</c:v>
                </c:pt>
                <c:pt idx="41447">
                  <c:v>2.8227239999999999E-6</c:v>
                </c:pt>
                <c:pt idx="41448">
                  <c:v>2.8249179999999999E-6</c:v>
                </c:pt>
                <c:pt idx="41449">
                  <c:v>2.8210880000000001E-6</c:v>
                </c:pt>
                <c:pt idx="41450">
                  <c:v>2.8135849999999998E-6</c:v>
                </c:pt>
                <c:pt idx="41451">
                  <c:v>2.8178360000000001E-6</c:v>
                </c:pt>
                <c:pt idx="41452">
                  <c:v>2.8140410000000002E-6</c:v>
                </c:pt>
                <c:pt idx="41453">
                  <c:v>2.8144570000000002E-6</c:v>
                </c:pt>
                <c:pt idx="41454">
                  <c:v>2.8134079999999998E-6</c:v>
                </c:pt>
                <c:pt idx="41455">
                  <c:v>2.8134029999999999E-6</c:v>
                </c:pt>
                <c:pt idx="41456">
                  <c:v>2.8123289999999999E-6</c:v>
                </c:pt>
                <c:pt idx="41457">
                  <c:v>2.810275E-6</c:v>
                </c:pt>
                <c:pt idx="41458">
                  <c:v>2.8167609999999998E-6</c:v>
                </c:pt>
                <c:pt idx="41459">
                  <c:v>2.8298099999999998E-6</c:v>
                </c:pt>
                <c:pt idx="41460">
                  <c:v>2.8308040000000002E-6</c:v>
                </c:pt>
                <c:pt idx="41461">
                  <c:v>2.8318990000000001E-6</c:v>
                </c:pt>
                <c:pt idx="41462">
                  <c:v>2.821031E-6</c:v>
                </c:pt>
                <c:pt idx="41463">
                  <c:v>2.824561E-6</c:v>
                </c:pt>
                <c:pt idx="41464">
                  <c:v>2.8317820000000001E-6</c:v>
                </c:pt>
                <c:pt idx="41465">
                  <c:v>2.8427549999999999E-6</c:v>
                </c:pt>
                <c:pt idx="41466">
                  <c:v>2.84993E-6</c:v>
                </c:pt>
                <c:pt idx="41467">
                  <c:v>2.8518259999999998E-6</c:v>
                </c:pt>
                <c:pt idx="41468">
                  <c:v>2.8554359999999999E-6</c:v>
                </c:pt>
                <c:pt idx="41469">
                  <c:v>2.848456E-6</c:v>
                </c:pt>
                <c:pt idx="41470">
                  <c:v>2.8492479999999998E-6</c:v>
                </c:pt>
                <c:pt idx="41471">
                  <c:v>2.8492880000000001E-6</c:v>
                </c:pt>
                <c:pt idx="41472">
                  <c:v>2.843962E-6</c:v>
                </c:pt>
                <c:pt idx="41473">
                  <c:v>2.8375310000000002E-6</c:v>
                </c:pt>
                <c:pt idx="41474">
                  <c:v>2.8318580000000001E-6</c:v>
                </c:pt>
                <c:pt idx="41475">
                  <c:v>2.8307439999999998E-6</c:v>
                </c:pt>
                <c:pt idx="41476">
                  <c:v>2.8342459999999999E-6</c:v>
                </c:pt>
                <c:pt idx="41477">
                  <c:v>2.8414559999999999E-6</c:v>
                </c:pt>
                <c:pt idx="41478">
                  <c:v>2.8411460000000002E-6</c:v>
                </c:pt>
                <c:pt idx="41479">
                  <c:v>2.847446E-6</c:v>
                </c:pt>
                <c:pt idx="41480">
                  <c:v>2.8485980000000001E-6</c:v>
                </c:pt>
                <c:pt idx="41481">
                  <c:v>2.8522559999999998E-6</c:v>
                </c:pt>
                <c:pt idx="41482">
                  <c:v>2.8562849999999999E-6</c:v>
                </c:pt>
                <c:pt idx="41483">
                  <c:v>2.8514139999999999E-6</c:v>
                </c:pt>
                <c:pt idx="41484">
                  <c:v>2.8588489999999999E-6</c:v>
                </c:pt>
                <c:pt idx="41485">
                  <c:v>2.8592620000000001E-6</c:v>
                </c:pt>
                <c:pt idx="41486">
                  <c:v>2.860433E-6</c:v>
                </c:pt>
                <c:pt idx="41487">
                  <c:v>2.858761E-6</c:v>
                </c:pt>
                <c:pt idx="41488">
                  <c:v>2.859205E-6</c:v>
                </c:pt>
                <c:pt idx="41489">
                  <c:v>2.8608000000000002E-6</c:v>
                </c:pt>
                <c:pt idx="41490">
                  <c:v>2.8595619999999999E-6</c:v>
                </c:pt>
                <c:pt idx="41491">
                  <c:v>2.8520029999999998E-6</c:v>
                </c:pt>
                <c:pt idx="41492">
                  <c:v>2.8569199999999998E-6</c:v>
                </c:pt>
                <c:pt idx="41493">
                  <c:v>2.8519639999999998E-6</c:v>
                </c:pt>
                <c:pt idx="41494">
                  <c:v>2.8536040000000002E-6</c:v>
                </c:pt>
                <c:pt idx="41495">
                  <c:v>2.8505460000000001E-6</c:v>
                </c:pt>
                <c:pt idx="41496">
                  <c:v>2.8498089999999998E-6</c:v>
                </c:pt>
                <c:pt idx="41497">
                  <c:v>2.843907E-6</c:v>
                </c:pt>
                <c:pt idx="41498">
                  <c:v>2.8463650000000001E-6</c:v>
                </c:pt>
                <c:pt idx="41499">
                  <c:v>2.8470020000000001E-6</c:v>
                </c:pt>
                <c:pt idx="41500">
                  <c:v>2.8360060000000002E-6</c:v>
                </c:pt>
                <c:pt idx="41501">
                  <c:v>2.8427619999999999E-6</c:v>
                </c:pt>
                <c:pt idx="41502">
                  <c:v>2.8347199999999999E-6</c:v>
                </c:pt>
                <c:pt idx="41503">
                  <c:v>2.8282420000000002E-6</c:v>
                </c:pt>
                <c:pt idx="41504">
                  <c:v>2.8325040000000001E-6</c:v>
                </c:pt>
                <c:pt idx="41505">
                  <c:v>2.8428819999999998E-6</c:v>
                </c:pt>
                <c:pt idx="41506">
                  <c:v>2.8431150000000001E-6</c:v>
                </c:pt>
                <c:pt idx="41507">
                  <c:v>2.8476850000000001E-6</c:v>
                </c:pt>
                <c:pt idx="41508">
                  <c:v>2.8568529999999999E-6</c:v>
                </c:pt>
                <c:pt idx="41509">
                  <c:v>2.8629900000000001E-6</c:v>
                </c:pt>
                <c:pt idx="41510">
                  <c:v>2.8673929999999999E-6</c:v>
                </c:pt>
                <c:pt idx="41511">
                  <c:v>2.8643409999999999E-6</c:v>
                </c:pt>
                <c:pt idx="41512">
                  <c:v>2.8701170000000001E-6</c:v>
                </c:pt>
                <c:pt idx="41513">
                  <c:v>2.8808539999999998E-6</c:v>
                </c:pt>
                <c:pt idx="41514">
                  <c:v>2.8814250000000001E-6</c:v>
                </c:pt>
                <c:pt idx="41515">
                  <c:v>2.8848520000000001E-6</c:v>
                </c:pt>
                <c:pt idx="41516">
                  <c:v>2.881918E-6</c:v>
                </c:pt>
                <c:pt idx="41517">
                  <c:v>2.8847359999999998E-6</c:v>
                </c:pt>
                <c:pt idx="41518">
                  <c:v>2.8823130000000001E-6</c:v>
                </c:pt>
                <c:pt idx="41519">
                  <c:v>2.8728540000000001E-6</c:v>
                </c:pt>
                <c:pt idx="41520">
                  <c:v>2.8715989999999999E-6</c:v>
                </c:pt>
                <c:pt idx="41521">
                  <c:v>2.8709030000000002E-6</c:v>
                </c:pt>
                <c:pt idx="41522">
                  <c:v>2.8729850000000001E-6</c:v>
                </c:pt>
                <c:pt idx="41523">
                  <c:v>2.8710440000000001E-6</c:v>
                </c:pt>
                <c:pt idx="41524">
                  <c:v>2.8735550000000001E-6</c:v>
                </c:pt>
                <c:pt idx="41525">
                  <c:v>2.872958E-6</c:v>
                </c:pt>
                <c:pt idx="41526">
                  <c:v>2.8816460000000001E-6</c:v>
                </c:pt>
                <c:pt idx="41527">
                  <c:v>2.8760929999999999E-6</c:v>
                </c:pt>
                <c:pt idx="41528">
                  <c:v>2.8696340000000001E-6</c:v>
                </c:pt>
                <c:pt idx="41529">
                  <c:v>2.8681830000000001E-6</c:v>
                </c:pt>
                <c:pt idx="41530">
                  <c:v>2.8568980000000001E-6</c:v>
                </c:pt>
                <c:pt idx="41531">
                  <c:v>2.8517589999999999E-6</c:v>
                </c:pt>
                <c:pt idx="41532">
                  <c:v>2.8498459999999998E-6</c:v>
                </c:pt>
                <c:pt idx="41533">
                  <c:v>2.8445060000000002E-6</c:v>
                </c:pt>
                <c:pt idx="41534">
                  <c:v>2.848879E-6</c:v>
                </c:pt>
                <c:pt idx="41535">
                  <c:v>2.852823E-6</c:v>
                </c:pt>
                <c:pt idx="41536">
                  <c:v>2.8531560000000001E-6</c:v>
                </c:pt>
                <c:pt idx="41537">
                  <c:v>2.8600620000000002E-6</c:v>
                </c:pt>
                <c:pt idx="41538">
                  <c:v>2.857064E-6</c:v>
                </c:pt>
                <c:pt idx="41539">
                  <c:v>2.8536320000000001E-6</c:v>
                </c:pt>
                <c:pt idx="41540">
                  <c:v>2.857547E-6</c:v>
                </c:pt>
                <c:pt idx="41541">
                  <c:v>2.8624389999999999E-6</c:v>
                </c:pt>
                <c:pt idx="41542">
                  <c:v>2.8566880000000002E-6</c:v>
                </c:pt>
                <c:pt idx="41543">
                  <c:v>2.85105E-6</c:v>
                </c:pt>
                <c:pt idx="41544">
                  <c:v>2.8430710000000002E-6</c:v>
                </c:pt>
                <c:pt idx="41545">
                  <c:v>2.8350299999999999E-6</c:v>
                </c:pt>
                <c:pt idx="41546">
                  <c:v>2.8319590000000001E-6</c:v>
                </c:pt>
                <c:pt idx="41547">
                  <c:v>2.8326889999999999E-6</c:v>
                </c:pt>
                <c:pt idx="41548">
                  <c:v>2.8310070000000001E-6</c:v>
                </c:pt>
                <c:pt idx="41549">
                  <c:v>2.826219E-6</c:v>
                </c:pt>
                <c:pt idx="41550">
                  <c:v>2.8210210000000001E-6</c:v>
                </c:pt>
                <c:pt idx="41551">
                  <c:v>2.8220549999999999E-6</c:v>
                </c:pt>
                <c:pt idx="41552">
                  <c:v>2.822167E-6</c:v>
                </c:pt>
                <c:pt idx="41553">
                  <c:v>2.818209E-6</c:v>
                </c:pt>
                <c:pt idx="41554">
                  <c:v>2.8144979999999998E-6</c:v>
                </c:pt>
                <c:pt idx="41555">
                  <c:v>2.8105009999999998E-6</c:v>
                </c:pt>
                <c:pt idx="41556">
                  <c:v>2.8043840000000002E-6</c:v>
                </c:pt>
                <c:pt idx="41557">
                  <c:v>2.8116080000000001E-6</c:v>
                </c:pt>
                <c:pt idx="41558">
                  <c:v>2.8058119999999998E-6</c:v>
                </c:pt>
                <c:pt idx="41559">
                  <c:v>2.8038670000000001E-6</c:v>
                </c:pt>
                <c:pt idx="41560">
                  <c:v>2.8110120000000002E-6</c:v>
                </c:pt>
                <c:pt idx="41561">
                  <c:v>2.815348E-6</c:v>
                </c:pt>
                <c:pt idx="41562">
                  <c:v>2.823149E-6</c:v>
                </c:pt>
                <c:pt idx="41563">
                  <c:v>2.822864E-6</c:v>
                </c:pt>
                <c:pt idx="41564">
                  <c:v>2.8302399999999999E-6</c:v>
                </c:pt>
                <c:pt idx="41565">
                  <c:v>2.8287659999999998E-6</c:v>
                </c:pt>
                <c:pt idx="41566">
                  <c:v>2.8296290000000001E-6</c:v>
                </c:pt>
                <c:pt idx="41567">
                  <c:v>2.823657E-6</c:v>
                </c:pt>
                <c:pt idx="41568">
                  <c:v>2.821783E-6</c:v>
                </c:pt>
                <c:pt idx="41569">
                  <c:v>2.818706E-6</c:v>
                </c:pt>
                <c:pt idx="41570">
                  <c:v>2.8083709999999999E-6</c:v>
                </c:pt>
                <c:pt idx="41571">
                  <c:v>2.79979E-6</c:v>
                </c:pt>
                <c:pt idx="41572">
                  <c:v>2.8008790000000002E-6</c:v>
                </c:pt>
                <c:pt idx="41573">
                  <c:v>2.7987789999999998E-6</c:v>
                </c:pt>
                <c:pt idx="41574">
                  <c:v>2.7923930000000002E-6</c:v>
                </c:pt>
                <c:pt idx="41575">
                  <c:v>2.7907759999999998E-6</c:v>
                </c:pt>
                <c:pt idx="41576">
                  <c:v>2.7932140000000002E-6</c:v>
                </c:pt>
                <c:pt idx="41577">
                  <c:v>2.7887090000000001E-6</c:v>
                </c:pt>
                <c:pt idx="41578">
                  <c:v>2.7918039999999998E-6</c:v>
                </c:pt>
                <c:pt idx="41579">
                  <c:v>2.7898579999999999E-6</c:v>
                </c:pt>
                <c:pt idx="41580">
                  <c:v>2.7930749999999999E-6</c:v>
                </c:pt>
                <c:pt idx="41581">
                  <c:v>2.7921030000000002E-6</c:v>
                </c:pt>
                <c:pt idx="41582">
                  <c:v>2.7913700000000001E-6</c:v>
                </c:pt>
                <c:pt idx="41583">
                  <c:v>2.7892770000000001E-6</c:v>
                </c:pt>
                <c:pt idx="41584">
                  <c:v>2.7893140000000001E-6</c:v>
                </c:pt>
                <c:pt idx="41585">
                  <c:v>2.7967970000000002E-6</c:v>
                </c:pt>
                <c:pt idx="41586">
                  <c:v>2.7926129999999999E-6</c:v>
                </c:pt>
                <c:pt idx="41587">
                  <c:v>2.7925500000000001E-6</c:v>
                </c:pt>
                <c:pt idx="41588">
                  <c:v>2.794351E-6</c:v>
                </c:pt>
                <c:pt idx="41589">
                  <c:v>2.792178E-6</c:v>
                </c:pt>
                <c:pt idx="41590">
                  <c:v>2.7910480000000001E-6</c:v>
                </c:pt>
                <c:pt idx="41591">
                  <c:v>2.7883029999999999E-6</c:v>
                </c:pt>
                <c:pt idx="41592">
                  <c:v>2.7866289999999999E-6</c:v>
                </c:pt>
                <c:pt idx="41593">
                  <c:v>2.7952809999999998E-6</c:v>
                </c:pt>
                <c:pt idx="41594">
                  <c:v>2.787192E-6</c:v>
                </c:pt>
                <c:pt idx="41595">
                  <c:v>2.7961810000000001E-6</c:v>
                </c:pt>
                <c:pt idx="41596">
                  <c:v>2.790607E-6</c:v>
                </c:pt>
                <c:pt idx="41597">
                  <c:v>2.7924300000000001E-6</c:v>
                </c:pt>
                <c:pt idx="41598">
                  <c:v>2.7905650000000001E-6</c:v>
                </c:pt>
                <c:pt idx="41599">
                  <c:v>2.7931610000000002E-6</c:v>
                </c:pt>
                <c:pt idx="41600">
                  <c:v>2.7924210000000001E-6</c:v>
                </c:pt>
                <c:pt idx="41601">
                  <c:v>2.7959100000000001E-6</c:v>
                </c:pt>
                <c:pt idx="41602">
                  <c:v>2.8123289999999999E-6</c:v>
                </c:pt>
                <c:pt idx="41603">
                  <c:v>2.8216490000000001E-6</c:v>
                </c:pt>
                <c:pt idx="41604">
                  <c:v>2.82578E-6</c:v>
                </c:pt>
                <c:pt idx="41605">
                  <c:v>2.8305759999999998E-6</c:v>
                </c:pt>
                <c:pt idx="41606">
                  <c:v>2.8301900000000002E-6</c:v>
                </c:pt>
                <c:pt idx="41607">
                  <c:v>2.8301409999999999E-6</c:v>
                </c:pt>
                <c:pt idx="41608">
                  <c:v>2.8259809999999998E-6</c:v>
                </c:pt>
                <c:pt idx="41609">
                  <c:v>2.8251139999999998E-6</c:v>
                </c:pt>
                <c:pt idx="41610">
                  <c:v>2.8290259999999998E-6</c:v>
                </c:pt>
                <c:pt idx="41611">
                  <c:v>2.8217879999999999E-6</c:v>
                </c:pt>
                <c:pt idx="41612">
                  <c:v>2.8133889999999999E-6</c:v>
                </c:pt>
                <c:pt idx="41613">
                  <c:v>2.8124759999999999E-6</c:v>
                </c:pt>
                <c:pt idx="41614">
                  <c:v>2.8079080000000001E-6</c:v>
                </c:pt>
                <c:pt idx="41615">
                  <c:v>2.8046300000000002E-6</c:v>
                </c:pt>
                <c:pt idx="41616">
                  <c:v>2.8005799999999998E-6</c:v>
                </c:pt>
                <c:pt idx="41617">
                  <c:v>2.797127E-6</c:v>
                </c:pt>
                <c:pt idx="41618">
                  <c:v>2.8013109999999999E-6</c:v>
                </c:pt>
                <c:pt idx="41619">
                  <c:v>2.8078029999999999E-6</c:v>
                </c:pt>
                <c:pt idx="41620">
                  <c:v>2.8156749999999999E-6</c:v>
                </c:pt>
                <c:pt idx="41621">
                  <c:v>2.8175230000000001E-6</c:v>
                </c:pt>
                <c:pt idx="41622">
                  <c:v>2.816183E-6</c:v>
                </c:pt>
                <c:pt idx="41623">
                  <c:v>2.819458E-6</c:v>
                </c:pt>
                <c:pt idx="41624">
                  <c:v>2.8167519999999998E-6</c:v>
                </c:pt>
                <c:pt idx="41625">
                  <c:v>2.8078060000000002E-6</c:v>
                </c:pt>
                <c:pt idx="41626">
                  <c:v>2.8045929999999998E-6</c:v>
                </c:pt>
                <c:pt idx="41627">
                  <c:v>2.8035700000000002E-6</c:v>
                </c:pt>
                <c:pt idx="41628">
                  <c:v>2.8051469999999999E-6</c:v>
                </c:pt>
                <c:pt idx="41629">
                  <c:v>2.8032979999999999E-6</c:v>
                </c:pt>
                <c:pt idx="41630">
                  <c:v>2.8023599999999998E-6</c:v>
                </c:pt>
                <c:pt idx="41631">
                  <c:v>2.7994010000000001E-6</c:v>
                </c:pt>
                <c:pt idx="41632">
                  <c:v>2.796591E-6</c:v>
                </c:pt>
                <c:pt idx="41633">
                  <c:v>2.8005889999999998E-6</c:v>
                </c:pt>
                <c:pt idx="41634">
                  <c:v>2.8028329999999999E-6</c:v>
                </c:pt>
                <c:pt idx="41635">
                  <c:v>2.8074640000000001E-6</c:v>
                </c:pt>
                <c:pt idx="41636">
                  <c:v>2.8051189999999999E-6</c:v>
                </c:pt>
                <c:pt idx="41637">
                  <c:v>2.7971509999999998E-6</c:v>
                </c:pt>
                <c:pt idx="41638">
                  <c:v>2.7884089999999999E-6</c:v>
                </c:pt>
                <c:pt idx="41639">
                  <c:v>2.7888599999999998E-6</c:v>
                </c:pt>
                <c:pt idx="41640">
                  <c:v>2.784264E-6</c:v>
                </c:pt>
                <c:pt idx="41641">
                  <c:v>2.7820729999999999E-6</c:v>
                </c:pt>
                <c:pt idx="41642">
                  <c:v>2.7777370000000001E-6</c:v>
                </c:pt>
                <c:pt idx="41643">
                  <c:v>8.476089E-6</c:v>
                </c:pt>
                <c:pt idx="41644">
                  <c:v>1.167419E-5</c:v>
                </c:pt>
                <c:pt idx="41645">
                  <c:v>1.2287380000000001E-5</c:v>
                </c:pt>
                <c:pt idx="41646">
                  <c:v>1.124703E-5</c:v>
                </c:pt>
                <c:pt idx="41647">
                  <c:v>9.6126890000000002E-6</c:v>
                </c:pt>
                <c:pt idx="41648">
                  <c:v>8.2026330000000003E-6</c:v>
                </c:pt>
                <c:pt idx="41649">
                  <c:v>7.2401469999999997E-6</c:v>
                </c:pt>
                <c:pt idx="41650">
                  <c:v>6.6072869999999997E-6</c:v>
                </c:pt>
                <c:pt idx="41651">
                  <c:v>6.0883980000000004E-6</c:v>
                </c:pt>
                <c:pt idx="41652">
                  <c:v>5.5335800000000001E-6</c:v>
                </c:pt>
                <c:pt idx="41653">
                  <c:v>5.0013480000000003E-6</c:v>
                </c:pt>
                <c:pt idx="41654">
                  <c:v>4.5444879999999999E-6</c:v>
                </c:pt>
                <c:pt idx="41655">
                  <c:v>4.2700940000000003E-6</c:v>
                </c:pt>
                <c:pt idx="41656">
                  <c:v>4.0307329999999996E-6</c:v>
                </c:pt>
                <c:pt idx="41657">
                  <c:v>3.8039690000000001E-6</c:v>
                </c:pt>
                <c:pt idx="41658">
                  <c:v>3.5878850000000002E-6</c:v>
                </c:pt>
                <c:pt idx="41659">
                  <c:v>3.4809840000000002E-6</c:v>
                </c:pt>
                <c:pt idx="41660">
                  <c:v>3.3935409999999999E-6</c:v>
                </c:pt>
                <c:pt idx="41661">
                  <c:v>3.3808030000000002E-6</c:v>
                </c:pt>
                <c:pt idx="41662">
                  <c:v>3.398749E-6</c:v>
                </c:pt>
                <c:pt idx="41663">
                  <c:v>3.4153760000000001E-6</c:v>
                </c:pt>
                <c:pt idx="41664">
                  <c:v>3.4209990000000001E-6</c:v>
                </c:pt>
                <c:pt idx="41665">
                  <c:v>3.267574E-6</c:v>
                </c:pt>
                <c:pt idx="41666">
                  <c:v>3.2288790000000002E-6</c:v>
                </c:pt>
                <c:pt idx="41667">
                  <c:v>3.2046869999999998E-6</c:v>
                </c:pt>
                <c:pt idx="41668">
                  <c:v>3.1836750000000001E-6</c:v>
                </c:pt>
                <c:pt idx="41669">
                  <c:v>3.1567479999999998E-6</c:v>
                </c:pt>
                <c:pt idx="41670">
                  <c:v>3.1368950000000001E-6</c:v>
                </c:pt>
                <c:pt idx="41671">
                  <c:v>3.1116899999999999E-6</c:v>
                </c:pt>
                <c:pt idx="41672">
                  <c:v>3.0835830000000002E-6</c:v>
                </c:pt>
                <c:pt idx="41673">
                  <c:v>3.0613740000000002E-6</c:v>
                </c:pt>
                <c:pt idx="41674">
                  <c:v>3.0404990000000001E-6</c:v>
                </c:pt>
                <c:pt idx="41675">
                  <c:v>3.0311399999999999E-6</c:v>
                </c:pt>
                <c:pt idx="41676">
                  <c:v>3.0267799999999998E-6</c:v>
                </c:pt>
                <c:pt idx="41677">
                  <c:v>3.0260700000000001E-6</c:v>
                </c:pt>
                <c:pt idx="41678">
                  <c:v>3.0280890000000002E-6</c:v>
                </c:pt>
                <c:pt idx="41679">
                  <c:v>3.0321479999999998E-6</c:v>
                </c:pt>
                <c:pt idx="41680">
                  <c:v>3.0303149999999998E-6</c:v>
                </c:pt>
                <c:pt idx="41681">
                  <c:v>3.017373E-6</c:v>
                </c:pt>
                <c:pt idx="41682">
                  <c:v>3.0217269999999999E-6</c:v>
                </c:pt>
                <c:pt idx="41683">
                  <c:v>3.0150840000000001E-6</c:v>
                </c:pt>
                <c:pt idx="41684">
                  <c:v>2.9986369999999999E-6</c:v>
                </c:pt>
                <c:pt idx="41685">
                  <c:v>2.9947720000000002E-6</c:v>
                </c:pt>
                <c:pt idx="41686">
                  <c:v>2.9848039999999999E-6</c:v>
                </c:pt>
                <c:pt idx="41687">
                  <c:v>2.9646380000000002E-6</c:v>
                </c:pt>
                <c:pt idx="41688">
                  <c:v>2.95621E-6</c:v>
                </c:pt>
                <c:pt idx="41689">
                  <c:v>2.949182E-6</c:v>
                </c:pt>
                <c:pt idx="41690">
                  <c:v>2.9402950000000001E-6</c:v>
                </c:pt>
                <c:pt idx="41691">
                  <c:v>2.939477E-6</c:v>
                </c:pt>
                <c:pt idx="41692">
                  <c:v>2.9363659999999999E-6</c:v>
                </c:pt>
                <c:pt idx="41693">
                  <c:v>2.9294299999999998E-6</c:v>
                </c:pt>
                <c:pt idx="41694">
                  <c:v>2.9278219999999999E-6</c:v>
                </c:pt>
                <c:pt idx="41695">
                  <c:v>2.9241140000000001E-6</c:v>
                </c:pt>
                <c:pt idx="41696">
                  <c:v>2.911875E-6</c:v>
                </c:pt>
                <c:pt idx="41697">
                  <c:v>2.9059629999999998E-6</c:v>
                </c:pt>
                <c:pt idx="41698">
                  <c:v>2.8978649999999999E-6</c:v>
                </c:pt>
                <c:pt idx="41699">
                  <c:v>2.8979560000000001E-6</c:v>
                </c:pt>
                <c:pt idx="41700">
                  <c:v>2.8935400000000002E-6</c:v>
                </c:pt>
                <c:pt idx="41701">
                  <c:v>2.8905870000000002E-6</c:v>
                </c:pt>
                <c:pt idx="41702">
                  <c:v>2.8880090000000002E-6</c:v>
                </c:pt>
                <c:pt idx="41703">
                  <c:v>2.880639E-6</c:v>
                </c:pt>
                <c:pt idx="41704">
                  <c:v>2.8762780000000001E-6</c:v>
                </c:pt>
                <c:pt idx="41705">
                  <c:v>2.8693740000000001E-6</c:v>
                </c:pt>
                <c:pt idx="41706">
                  <c:v>2.8689059999999999E-6</c:v>
                </c:pt>
                <c:pt idx="41707">
                  <c:v>2.8659279999999999E-6</c:v>
                </c:pt>
                <c:pt idx="41708">
                  <c:v>2.8608389999999998E-6</c:v>
                </c:pt>
                <c:pt idx="41709">
                  <c:v>2.8568319999999999E-6</c:v>
                </c:pt>
                <c:pt idx="41710">
                  <c:v>2.8480219999999999E-6</c:v>
                </c:pt>
                <c:pt idx="41711">
                  <c:v>2.8422800000000002E-6</c:v>
                </c:pt>
                <c:pt idx="41712">
                  <c:v>2.8398790000000002E-6</c:v>
                </c:pt>
                <c:pt idx="41713">
                  <c:v>2.8438030000000001E-6</c:v>
                </c:pt>
                <c:pt idx="41714">
                  <c:v>2.849698E-6</c:v>
                </c:pt>
                <c:pt idx="41715">
                  <c:v>2.8566049999999998E-6</c:v>
                </c:pt>
                <c:pt idx="41716">
                  <c:v>2.853888E-6</c:v>
                </c:pt>
                <c:pt idx="41717">
                  <c:v>2.8528320000000001E-6</c:v>
                </c:pt>
                <c:pt idx="41718">
                  <c:v>2.855792E-6</c:v>
                </c:pt>
                <c:pt idx="41719">
                  <c:v>2.855286E-6</c:v>
                </c:pt>
                <c:pt idx="41720">
                  <c:v>2.8468500000000001E-6</c:v>
                </c:pt>
                <c:pt idx="41721">
                  <c:v>2.8412999999999998E-6</c:v>
                </c:pt>
                <c:pt idx="41722">
                  <c:v>2.8366410000000002E-6</c:v>
                </c:pt>
                <c:pt idx="41723">
                  <c:v>2.8346910000000001E-6</c:v>
                </c:pt>
                <c:pt idx="41724">
                  <c:v>2.8340700000000001E-6</c:v>
                </c:pt>
                <c:pt idx="41725">
                  <c:v>2.8254230000000001E-6</c:v>
                </c:pt>
                <c:pt idx="41726">
                  <c:v>2.8206129999999999E-6</c:v>
                </c:pt>
                <c:pt idx="41727">
                  <c:v>2.8179580000000001E-6</c:v>
                </c:pt>
                <c:pt idx="41728">
                  <c:v>2.8194929999999999E-6</c:v>
                </c:pt>
                <c:pt idx="41729">
                  <c:v>2.8149790000000002E-6</c:v>
                </c:pt>
                <c:pt idx="41730">
                  <c:v>2.8189740000000002E-6</c:v>
                </c:pt>
                <c:pt idx="41731">
                  <c:v>2.820504E-6</c:v>
                </c:pt>
                <c:pt idx="41732">
                  <c:v>2.8229519999999999E-6</c:v>
                </c:pt>
                <c:pt idx="41733">
                  <c:v>2.824278E-6</c:v>
                </c:pt>
                <c:pt idx="41734">
                  <c:v>2.8215520000000002E-6</c:v>
                </c:pt>
                <c:pt idx="41735">
                  <c:v>2.8124989999999999E-6</c:v>
                </c:pt>
                <c:pt idx="41736">
                  <c:v>2.8162370000000002E-6</c:v>
                </c:pt>
                <c:pt idx="41737">
                  <c:v>2.8074169999999998E-6</c:v>
                </c:pt>
                <c:pt idx="41738">
                  <c:v>2.8017970000000001E-6</c:v>
                </c:pt>
                <c:pt idx="41739">
                  <c:v>2.8048039999999999E-6</c:v>
                </c:pt>
                <c:pt idx="41740">
                  <c:v>2.8048860000000001E-6</c:v>
                </c:pt>
                <c:pt idx="41741">
                  <c:v>2.7988389999999998E-6</c:v>
                </c:pt>
                <c:pt idx="41742">
                  <c:v>2.803104E-6</c:v>
                </c:pt>
                <c:pt idx="41743">
                  <c:v>2.8017560000000001E-6</c:v>
                </c:pt>
                <c:pt idx="41744">
                  <c:v>2.7964879999999999E-6</c:v>
                </c:pt>
                <c:pt idx="41745">
                  <c:v>2.7966500000000002E-6</c:v>
                </c:pt>
                <c:pt idx="41746">
                  <c:v>2.7977030000000002E-6</c:v>
                </c:pt>
                <c:pt idx="41747">
                  <c:v>2.7943620000000001E-6</c:v>
                </c:pt>
                <c:pt idx="41748">
                  <c:v>2.7938420000000001E-6</c:v>
                </c:pt>
                <c:pt idx="41749">
                  <c:v>2.7929789999999998E-6</c:v>
                </c:pt>
                <c:pt idx="41750">
                  <c:v>2.7942880000000002E-6</c:v>
                </c:pt>
                <c:pt idx="41751">
                  <c:v>2.7890089999999999E-6</c:v>
                </c:pt>
                <c:pt idx="41752">
                  <c:v>2.7888810000000002E-6</c:v>
                </c:pt>
                <c:pt idx="41753">
                  <c:v>2.7961019999999998E-6</c:v>
                </c:pt>
                <c:pt idx="41754">
                  <c:v>2.7944880000000002E-6</c:v>
                </c:pt>
                <c:pt idx="41755">
                  <c:v>2.7985660000000001E-6</c:v>
                </c:pt>
                <c:pt idx="41756">
                  <c:v>2.7950590000000001E-6</c:v>
                </c:pt>
                <c:pt idx="41757">
                  <c:v>2.8044409999999999E-6</c:v>
                </c:pt>
                <c:pt idx="41758">
                  <c:v>2.8068209999999999E-6</c:v>
                </c:pt>
                <c:pt idx="41759">
                  <c:v>2.7988260000000001E-6</c:v>
                </c:pt>
                <c:pt idx="41760">
                  <c:v>2.7985060000000001E-6</c:v>
                </c:pt>
                <c:pt idx="41761">
                  <c:v>2.7937590000000002E-6</c:v>
                </c:pt>
                <c:pt idx="41762">
                  <c:v>2.790377E-6</c:v>
                </c:pt>
                <c:pt idx="41763">
                  <c:v>2.7775270000000002E-6</c:v>
                </c:pt>
                <c:pt idx="41764">
                  <c:v>2.7743459999999998E-6</c:v>
                </c:pt>
                <c:pt idx="41765">
                  <c:v>2.7727749999999999E-6</c:v>
                </c:pt>
                <c:pt idx="41766">
                  <c:v>2.7746999999999999E-6</c:v>
                </c:pt>
                <c:pt idx="41767">
                  <c:v>2.7767730000000001E-6</c:v>
                </c:pt>
                <c:pt idx="41768">
                  <c:v>2.7737619999999998E-6</c:v>
                </c:pt>
                <c:pt idx="41769">
                  <c:v>2.7771500000000002E-6</c:v>
                </c:pt>
                <c:pt idx="41770">
                  <c:v>2.7749770000000001E-6</c:v>
                </c:pt>
                <c:pt idx="41771">
                  <c:v>2.7738E-6</c:v>
                </c:pt>
                <c:pt idx="41772">
                  <c:v>2.7778619999999999E-6</c:v>
                </c:pt>
                <c:pt idx="41773">
                  <c:v>2.7808320000000002E-6</c:v>
                </c:pt>
                <c:pt idx="41774">
                  <c:v>2.786465E-6</c:v>
                </c:pt>
                <c:pt idx="41775">
                  <c:v>2.7856629999999999E-6</c:v>
                </c:pt>
                <c:pt idx="41776">
                  <c:v>2.7761980000000001E-6</c:v>
                </c:pt>
                <c:pt idx="41777">
                  <c:v>2.7727729999999998E-6</c:v>
                </c:pt>
                <c:pt idx="41778">
                  <c:v>2.7709340000000001E-6</c:v>
                </c:pt>
                <c:pt idx="41779">
                  <c:v>2.7579170000000001E-6</c:v>
                </c:pt>
                <c:pt idx="41780">
                  <c:v>2.7550069999999999E-6</c:v>
                </c:pt>
                <c:pt idx="41781">
                  <c:v>2.76025E-6</c:v>
                </c:pt>
                <c:pt idx="41782">
                  <c:v>2.756646E-6</c:v>
                </c:pt>
                <c:pt idx="41783">
                  <c:v>2.756883E-6</c:v>
                </c:pt>
                <c:pt idx="41784">
                  <c:v>2.7527330000000002E-6</c:v>
                </c:pt>
                <c:pt idx="41785">
                  <c:v>2.7546380000000001E-6</c:v>
                </c:pt>
                <c:pt idx="41786">
                  <c:v>2.7544240000000001E-6</c:v>
                </c:pt>
                <c:pt idx="41787">
                  <c:v>2.7558649999999998E-6</c:v>
                </c:pt>
                <c:pt idx="41788">
                  <c:v>2.7595309999999998E-6</c:v>
                </c:pt>
                <c:pt idx="41789">
                  <c:v>2.7636679999999999E-6</c:v>
                </c:pt>
                <c:pt idx="41790">
                  <c:v>2.7648120000000001E-6</c:v>
                </c:pt>
                <c:pt idx="41791">
                  <c:v>2.7715719999999999E-6</c:v>
                </c:pt>
                <c:pt idx="41792">
                  <c:v>2.7740340000000001E-6</c:v>
                </c:pt>
                <c:pt idx="41793">
                  <c:v>2.7730340000000001E-6</c:v>
                </c:pt>
                <c:pt idx="41794">
                  <c:v>2.7692040000000002E-6</c:v>
                </c:pt>
                <c:pt idx="41795">
                  <c:v>2.758893E-6</c:v>
                </c:pt>
                <c:pt idx="41796">
                  <c:v>2.7548330000000001E-6</c:v>
                </c:pt>
                <c:pt idx="41797">
                  <c:v>2.7579260000000002E-6</c:v>
                </c:pt>
                <c:pt idx="41798">
                  <c:v>2.7570960000000001E-6</c:v>
                </c:pt>
                <c:pt idx="41799">
                  <c:v>2.7596760000000002E-6</c:v>
                </c:pt>
                <c:pt idx="41800">
                  <c:v>2.7590679999999999E-6</c:v>
                </c:pt>
                <c:pt idx="41801">
                  <c:v>2.7588190000000001E-6</c:v>
                </c:pt>
                <c:pt idx="41802">
                  <c:v>2.7559979999999999E-6</c:v>
                </c:pt>
                <c:pt idx="41803">
                  <c:v>2.7595520000000002E-6</c:v>
                </c:pt>
                <c:pt idx="41804">
                  <c:v>2.7560500000000001E-6</c:v>
                </c:pt>
                <c:pt idx="41805">
                  <c:v>2.7625560000000001E-6</c:v>
                </c:pt>
                <c:pt idx="41806">
                  <c:v>2.763872E-6</c:v>
                </c:pt>
                <c:pt idx="41807">
                  <c:v>2.7607600000000001E-6</c:v>
                </c:pt>
                <c:pt idx="41808">
                  <c:v>2.7660759999999998E-6</c:v>
                </c:pt>
                <c:pt idx="41809">
                  <c:v>2.7644799999999998E-6</c:v>
                </c:pt>
                <c:pt idx="41810">
                  <c:v>2.7610509999999998E-6</c:v>
                </c:pt>
                <c:pt idx="41811">
                  <c:v>2.7607059999999998E-6</c:v>
                </c:pt>
                <c:pt idx="41812">
                  <c:v>2.7566579999999999E-6</c:v>
                </c:pt>
                <c:pt idx="41813">
                  <c:v>2.7594479999999998E-6</c:v>
                </c:pt>
                <c:pt idx="41814">
                  <c:v>2.7534479999999998E-6</c:v>
                </c:pt>
                <c:pt idx="41815">
                  <c:v>2.756239E-6</c:v>
                </c:pt>
                <c:pt idx="41816">
                  <c:v>2.7537270000000001E-6</c:v>
                </c:pt>
                <c:pt idx="41817">
                  <c:v>2.7523279999999998E-6</c:v>
                </c:pt>
                <c:pt idx="41818">
                  <c:v>2.7520460000000001E-6</c:v>
                </c:pt>
                <c:pt idx="41819">
                  <c:v>2.7600689999999998E-6</c:v>
                </c:pt>
                <c:pt idx="41820">
                  <c:v>2.75887E-6</c:v>
                </c:pt>
                <c:pt idx="41821">
                  <c:v>2.7558450000000001E-6</c:v>
                </c:pt>
                <c:pt idx="41822">
                  <c:v>2.7501830000000001E-6</c:v>
                </c:pt>
                <c:pt idx="41823">
                  <c:v>2.7418639999999998E-6</c:v>
                </c:pt>
                <c:pt idx="41824">
                  <c:v>2.7425910000000002E-6</c:v>
                </c:pt>
                <c:pt idx="41825">
                  <c:v>2.7366350000000001E-6</c:v>
                </c:pt>
                <c:pt idx="41826">
                  <c:v>2.7287810000000001E-6</c:v>
                </c:pt>
                <c:pt idx="41827">
                  <c:v>2.7303279999999999E-6</c:v>
                </c:pt>
                <c:pt idx="41828">
                  <c:v>2.7324840000000001E-6</c:v>
                </c:pt>
                <c:pt idx="41829">
                  <c:v>2.7350289999999998E-6</c:v>
                </c:pt>
                <c:pt idx="41830">
                  <c:v>2.7323760000000001E-6</c:v>
                </c:pt>
                <c:pt idx="41831">
                  <c:v>2.74431E-6</c:v>
                </c:pt>
                <c:pt idx="41832">
                  <c:v>2.7411100000000002E-6</c:v>
                </c:pt>
                <c:pt idx="41833">
                  <c:v>2.7361649999999998E-6</c:v>
                </c:pt>
                <c:pt idx="41834">
                  <c:v>2.7410219999999999E-6</c:v>
                </c:pt>
                <c:pt idx="41835">
                  <c:v>2.743749E-6</c:v>
                </c:pt>
                <c:pt idx="41836">
                  <c:v>2.7423419999999999E-6</c:v>
                </c:pt>
                <c:pt idx="41837">
                  <c:v>2.7398079999999998E-6</c:v>
                </c:pt>
                <c:pt idx="41838">
                  <c:v>2.7339210000000001E-6</c:v>
                </c:pt>
                <c:pt idx="41839">
                  <c:v>2.74089E-6</c:v>
                </c:pt>
                <c:pt idx="41840">
                  <c:v>2.7441239999999999E-6</c:v>
                </c:pt>
                <c:pt idx="41841">
                  <c:v>2.7398999999999998E-6</c:v>
                </c:pt>
                <c:pt idx="41842">
                  <c:v>2.7413069999999999E-6</c:v>
                </c:pt>
                <c:pt idx="41843">
                  <c:v>2.7464480000000001E-6</c:v>
                </c:pt>
                <c:pt idx="41844">
                  <c:v>2.7458789999999999E-6</c:v>
                </c:pt>
                <c:pt idx="41845">
                  <c:v>2.740844E-6</c:v>
                </c:pt>
                <c:pt idx="41846">
                  <c:v>2.7404749999999998E-6</c:v>
                </c:pt>
                <c:pt idx="41847">
                  <c:v>2.7462539999999999E-6</c:v>
                </c:pt>
                <c:pt idx="41848">
                  <c:v>2.7490970000000002E-6</c:v>
                </c:pt>
                <c:pt idx="41849">
                  <c:v>2.7500229999999999E-6</c:v>
                </c:pt>
                <c:pt idx="41850">
                  <c:v>2.7498509999999998E-6</c:v>
                </c:pt>
                <c:pt idx="41851">
                  <c:v>2.7582160000000001E-6</c:v>
                </c:pt>
                <c:pt idx="41852">
                  <c:v>2.759884E-6</c:v>
                </c:pt>
                <c:pt idx="41853">
                  <c:v>2.7595189999999999E-6</c:v>
                </c:pt>
                <c:pt idx="41854">
                  <c:v>2.759107E-6</c:v>
                </c:pt>
                <c:pt idx="41855">
                  <c:v>2.7651220000000002E-6</c:v>
                </c:pt>
                <c:pt idx="41856">
                  <c:v>2.7701310000000002E-6</c:v>
                </c:pt>
                <c:pt idx="41857">
                  <c:v>2.7751389999999999E-6</c:v>
                </c:pt>
                <c:pt idx="41858">
                  <c:v>2.7788489999999998E-6</c:v>
                </c:pt>
                <c:pt idx="41859">
                  <c:v>2.783995E-6</c:v>
                </c:pt>
                <c:pt idx="41860">
                  <c:v>2.78351E-6</c:v>
                </c:pt>
                <c:pt idx="41861">
                  <c:v>2.780842E-6</c:v>
                </c:pt>
                <c:pt idx="41862">
                  <c:v>2.7809610000000001E-6</c:v>
                </c:pt>
                <c:pt idx="41863">
                  <c:v>2.7783710000000002E-6</c:v>
                </c:pt>
                <c:pt idx="41864">
                  <c:v>2.7735920000000002E-6</c:v>
                </c:pt>
                <c:pt idx="41865">
                  <c:v>2.7729889999999999E-6</c:v>
                </c:pt>
                <c:pt idx="41866">
                  <c:v>2.7840770000000002E-6</c:v>
                </c:pt>
                <c:pt idx="41867">
                  <c:v>2.795494E-6</c:v>
                </c:pt>
                <c:pt idx="41868">
                  <c:v>2.7981439999999999E-6</c:v>
                </c:pt>
                <c:pt idx="41869">
                  <c:v>2.8041770000000002E-6</c:v>
                </c:pt>
                <c:pt idx="41870">
                  <c:v>2.8016430000000001E-6</c:v>
                </c:pt>
                <c:pt idx="41871">
                  <c:v>2.8017799999999999E-6</c:v>
                </c:pt>
                <c:pt idx="41872">
                  <c:v>2.7984420000000001E-6</c:v>
                </c:pt>
                <c:pt idx="41873">
                  <c:v>2.798362E-6</c:v>
                </c:pt>
                <c:pt idx="41874">
                  <c:v>2.7949300000000001E-6</c:v>
                </c:pt>
                <c:pt idx="41875">
                  <c:v>2.787095E-6</c:v>
                </c:pt>
                <c:pt idx="41876">
                  <c:v>2.784379E-6</c:v>
                </c:pt>
                <c:pt idx="41877">
                  <c:v>2.7824269999999999E-6</c:v>
                </c:pt>
                <c:pt idx="41878">
                  <c:v>2.7792669999999999E-6</c:v>
                </c:pt>
                <c:pt idx="41879">
                  <c:v>2.780451E-6</c:v>
                </c:pt>
                <c:pt idx="41880">
                  <c:v>2.7739810000000001E-6</c:v>
                </c:pt>
                <c:pt idx="41881">
                  <c:v>2.7673659999999999E-6</c:v>
                </c:pt>
                <c:pt idx="41882">
                  <c:v>2.7715130000000002E-6</c:v>
                </c:pt>
                <c:pt idx="41883">
                  <c:v>2.7737120000000001E-6</c:v>
                </c:pt>
                <c:pt idx="41884">
                  <c:v>2.7771850000000001E-6</c:v>
                </c:pt>
                <c:pt idx="41885">
                  <c:v>2.7746329999999999E-6</c:v>
                </c:pt>
                <c:pt idx="41886">
                  <c:v>2.7696070000000001E-6</c:v>
                </c:pt>
                <c:pt idx="41887">
                  <c:v>2.7707590000000001E-6</c:v>
                </c:pt>
                <c:pt idx="41888">
                  <c:v>2.7726430000000001E-6</c:v>
                </c:pt>
                <c:pt idx="41889">
                  <c:v>2.7734E-6</c:v>
                </c:pt>
                <c:pt idx="41890">
                  <c:v>2.7767379999999998E-6</c:v>
                </c:pt>
                <c:pt idx="41891">
                  <c:v>2.770279E-6</c:v>
                </c:pt>
                <c:pt idx="41892">
                  <c:v>2.7631260000000001E-6</c:v>
                </c:pt>
                <c:pt idx="41893">
                  <c:v>2.759148E-6</c:v>
                </c:pt>
                <c:pt idx="41894">
                  <c:v>2.764546E-6</c:v>
                </c:pt>
                <c:pt idx="41895">
                  <c:v>2.759776E-6</c:v>
                </c:pt>
                <c:pt idx="41896">
                  <c:v>2.759491E-6</c:v>
                </c:pt>
                <c:pt idx="41897">
                  <c:v>2.7594619999999998E-6</c:v>
                </c:pt>
                <c:pt idx="41898">
                  <c:v>2.7528460000000001E-6</c:v>
                </c:pt>
                <c:pt idx="41899">
                  <c:v>2.7531010000000002E-6</c:v>
                </c:pt>
                <c:pt idx="41900">
                  <c:v>2.7517050000000002E-6</c:v>
                </c:pt>
                <c:pt idx="41901">
                  <c:v>2.7507939999999998E-6</c:v>
                </c:pt>
                <c:pt idx="41902">
                  <c:v>2.7480970000000001E-6</c:v>
                </c:pt>
                <c:pt idx="41903">
                  <c:v>2.7321859999999999E-6</c:v>
                </c:pt>
                <c:pt idx="41904">
                  <c:v>2.7351770000000001E-6</c:v>
                </c:pt>
                <c:pt idx="41905">
                  <c:v>2.7320569999999999E-6</c:v>
                </c:pt>
                <c:pt idx="41906">
                  <c:v>2.7362569999999998E-6</c:v>
                </c:pt>
                <c:pt idx="41907">
                  <c:v>2.7310979999999999E-6</c:v>
                </c:pt>
                <c:pt idx="41908">
                  <c:v>2.7262939999999999E-6</c:v>
                </c:pt>
                <c:pt idx="41909">
                  <c:v>2.7240469999999999E-6</c:v>
                </c:pt>
                <c:pt idx="41910">
                  <c:v>2.725737E-6</c:v>
                </c:pt>
                <c:pt idx="41911">
                  <c:v>2.727549E-6</c:v>
                </c:pt>
                <c:pt idx="41912">
                  <c:v>2.7282439999999999E-6</c:v>
                </c:pt>
                <c:pt idx="41913">
                  <c:v>2.7302640000000002E-6</c:v>
                </c:pt>
                <c:pt idx="41914">
                  <c:v>2.7250120000000001E-6</c:v>
                </c:pt>
                <c:pt idx="41915">
                  <c:v>2.727096E-6</c:v>
                </c:pt>
                <c:pt idx="41916">
                  <c:v>2.7275320000000002E-6</c:v>
                </c:pt>
                <c:pt idx="41917">
                  <c:v>2.7164840000000001E-6</c:v>
                </c:pt>
                <c:pt idx="41918">
                  <c:v>2.718175E-6</c:v>
                </c:pt>
                <c:pt idx="41919">
                  <c:v>2.7175440000000002E-6</c:v>
                </c:pt>
                <c:pt idx="41920">
                  <c:v>2.7158720000000002E-6</c:v>
                </c:pt>
                <c:pt idx="41921">
                  <c:v>2.7161589999999999E-6</c:v>
                </c:pt>
                <c:pt idx="41922">
                  <c:v>2.7104599999999999E-6</c:v>
                </c:pt>
                <c:pt idx="41923">
                  <c:v>2.7187980000000001E-6</c:v>
                </c:pt>
                <c:pt idx="41924">
                  <c:v>2.7152439999999998E-6</c:v>
                </c:pt>
                <c:pt idx="41925">
                  <c:v>2.723384E-6</c:v>
                </c:pt>
                <c:pt idx="41926">
                  <c:v>2.7213519999999998E-6</c:v>
                </c:pt>
                <c:pt idx="41927">
                  <c:v>2.7217710000000002E-6</c:v>
                </c:pt>
                <c:pt idx="41928">
                  <c:v>2.717904E-6</c:v>
                </c:pt>
                <c:pt idx="41929">
                  <c:v>2.713258E-6</c:v>
                </c:pt>
                <c:pt idx="41930">
                  <c:v>2.7141310000000002E-6</c:v>
                </c:pt>
                <c:pt idx="41931">
                  <c:v>2.7175549999999999E-6</c:v>
                </c:pt>
                <c:pt idx="41932">
                  <c:v>2.71548E-6</c:v>
                </c:pt>
                <c:pt idx="41933">
                  <c:v>2.7106949999999998E-6</c:v>
                </c:pt>
                <c:pt idx="41934">
                  <c:v>2.714762E-6</c:v>
                </c:pt>
                <c:pt idx="41935">
                  <c:v>2.715174E-6</c:v>
                </c:pt>
                <c:pt idx="41936">
                  <c:v>2.7129049999999998E-6</c:v>
                </c:pt>
                <c:pt idx="41937">
                  <c:v>2.708364E-6</c:v>
                </c:pt>
                <c:pt idx="41938">
                  <c:v>2.7117799999999999E-6</c:v>
                </c:pt>
                <c:pt idx="41939">
                  <c:v>2.7157129999999998E-6</c:v>
                </c:pt>
                <c:pt idx="41940">
                  <c:v>2.7132460000000001E-6</c:v>
                </c:pt>
                <c:pt idx="41941">
                  <c:v>2.7132600000000001E-6</c:v>
                </c:pt>
                <c:pt idx="41942">
                  <c:v>2.7085180000000001E-6</c:v>
                </c:pt>
                <c:pt idx="41943">
                  <c:v>2.71189E-6</c:v>
                </c:pt>
                <c:pt idx="41944">
                  <c:v>2.719224E-6</c:v>
                </c:pt>
                <c:pt idx="41945">
                  <c:v>2.7161959999999998E-6</c:v>
                </c:pt>
                <c:pt idx="41946">
                  <c:v>2.7218820000000001E-6</c:v>
                </c:pt>
                <c:pt idx="41947">
                  <c:v>2.7193069999999999E-6</c:v>
                </c:pt>
                <c:pt idx="41948">
                  <c:v>2.7209890000000002E-6</c:v>
                </c:pt>
                <c:pt idx="41949">
                  <c:v>2.7225140000000002E-6</c:v>
                </c:pt>
                <c:pt idx="41950">
                  <c:v>2.7129880000000002E-6</c:v>
                </c:pt>
                <c:pt idx="41951">
                  <c:v>2.7103889999999998E-6</c:v>
                </c:pt>
                <c:pt idx="41952">
                  <c:v>2.7151679999999998E-6</c:v>
                </c:pt>
                <c:pt idx="41953">
                  <c:v>2.7099999999999999E-6</c:v>
                </c:pt>
                <c:pt idx="41954">
                  <c:v>2.7210240000000001E-6</c:v>
                </c:pt>
                <c:pt idx="41955">
                  <c:v>3.7026020000000002E-5</c:v>
                </c:pt>
                <c:pt idx="41956">
                  <c:v>2.020921E-5</c:v>
                </c:pt>
                <c:pt idx="41957">
                  <c:v>8.9834340000000008E-6</c:v>
                </c:pt>
                <c:pt idx="41958">
                  <c:v>1.6773310000000002E-5</c:v>
                </c:pt>
                <c:pt idx="41959">
                  <c:v>2.1356369999999999E-5</c:v>
                </c:pt>
                <c:pt idx="41960">
                  <c:v>4.0744519999999997E-5</c:v>
                </c:pt>
                <c:pt idx="41961">
                  <c:v>4.9105070000000003E-5</c:v>
                </c:pt>
                <c:pt idx="41962">
                  <c:v>1.6055530000000001E-5</c:v>
                </c:pt>
                <c:pt idx="41963">
                  <c:v>3.6961390000000001E-5</c:v>
                </c:pt>
                <c:pt idx="41964">
                  <c:v>1.3096939999999999E-5</c:v>
                </c:pt>
                <c:pt idx="41965">
                  <c:v>1.8634299999999999E-5</c:v>
                </c:pt>
                <c:pt idx="41966">
                  <c:v>2.8328100000000001E-5</c:v>
                </c:pt>
                <c:pt idx="41967">
                  <c:v>3.280033E-5</c:v>
                </c:pt>
                <c:pt idx="41968">
                  <c:v>2.9079219999999999E-5</c:v>
                </c:pt>
                <c:pt idx="41969">
                  <c:v>2.0684980000000001E-5</c:v>
                </c:pt>
                <c:pt idx="41970">
                  <c:v>3.781428E-5</c:v>
                </c:pt>
                <c:pt idx="41971">
                  <c:v>2.4934049999999999E-5</c:v>
                </c:pt>
                <c:pt idx="41972">
                  <c:v>1.2451619999999999E-5</c:v>
                </c:pt>
                <c:pt idx="41973">
                  <c:v>1.475384E-5</c:v>
                </c:pt>
                <c:pt idx="41974">
                  <c:v>1.8108070000000002E-5</c:v>
                </c:pt>
                <c:pt idx="41975">
                  <c:v>1.996855E-5</c:v>
                </c:pt>
                <c:pt idx="41976">
                  <c:v>1.7026869999999999E-5</c:v>
                </c:pt>
                <c:pt idx="41977">
                  <c:v>1.235123E-5</c:v>
                </c:pt>
                <c:pt idx="41978">
                  <c:v>8.3951319999999995E-6</c:v>
                </c:pt>
                <c:pt idx="41979">
                  <c:v>7.6729629999999997E-6</c:v>
                </c:pt>
                <c:pt idx="41980">
                  <c:v>7.7238709999999997E-6</c:v>
                </c:pt>
                <c:pt idx="41981">
                  <c:v>7.5695330000000004E-6</c:v>
                </c:pt>
                <c:pt idx="41982">
                  <c:v>7.178001E-6</c:v>
                </c:pt>
                <c:pt idx="41983">
                  <c:v>6.3927639999999999E-6</c:v>
                </c:pt>
                <c:pt idx="41984">
                  <c:v>5.7168580000000004E-6</c:v>
                </c:pt>
                <c:pt idx="41985">
                  <c:v>5.0978469999999999E-6</c:v>
                </c:pt>
                <c:pt idx="41986">
                  <c:v>4.6147260000000003E-6</c:v>
                </c:pt>
                <c:pt idx="41987">
                  <c:v>4.0428300000000001E-6</c:v>
                </c:pt>
                <c:pt idx="41988">
                  <c:v>3.8515819999999996E-6</c:v>
                </c:pt>
                <c:pt idx="41989">
                  <c:v>3.8882490000000002E-6</c:v>
                </c:pt>
                <c:pt idx="41990">
                  <c:v>3.8530199999999999E-6</c:v>
                </c:pt>
                <c:pt idx="41991">
                  <c:v>3.7195449999999999E-6</c:v>
                </c:pt>
                <c:pt idx="41992">
                  <c:v>3.4345299999999999E-6</c:v>
                </c:pt>
                <c:pt idx="41993">
                  <c:v>3.1352410000000001E-6</c:v>
                </c:pt>
                <c:pt idx="41994">
                  <c:v>2.9917519999999998E-6</c:v>
                </c:pt>
                <c:pt idx="41995">
                  <c:v>2.9819000000000002E-6</c:v>
                </c:pt>
                <c:pt idx="41996">
                  <c:v>3.0402079999999999E-6</c:v>
                </c:pt>
                <c:pt idx="41997">
                  <c:v>3.088839E-6</c:v>
                </c:pt>
                <c:pt idx="41998">
                  <c:v>3.076119E-6</c:v>
                </c:pt>
                <c:pt idx="41999">
                  <c:v>2.926796E-6</c:v>
                </c:pt>
                <c:pt idx="42000">
                  <c:v>2.6872930000000001E-6</c:v>
                </c:pt>
                <c:pt idx="42001">
                  <c:v>2.5743909999999998E-6</c:v>
                </c:pt>
                <c:pt idx="42002">
                  <c:v>2.533401E-6</c:v>
                </c:pt>
                <c:pt idx="42003">
                  <c:v>2.5427759999999998E-6</c:v>
                </c:pt>
                <c:pt idx="42004">
                  <c:v>2.5724269999999998E-6</c:v>
                </c:pt>
                <c:pt idx="42005">
                  <c:v>2.612808E-6</c:v>
                </c:pt>
                <c:pt idx="42006">
                  <c:v>2.6325050000000001E-6</c:v>
                </c:pt>
                <c:pt idx="42007">
                  <c:v>2.6434169999999998E-6</c:v>
                </c:pt>
                <c:pt idx="42008">
                  <c:v>2.6432290000000001E-6</c:v>
                </c:pt>
                <c:pt idx="42009">
                  <c:v>2.63076E-6</c:v>
                </c:pt>
                <c:pt idx="42010">
                  <c:v>2.6136389999999999E-6</c:v>
                </c:pt>
                <c:pt idx="42011">
                  <c:v>2.6034330000000002E-6</c:v>
                </c:pt>
                <c:pt idx="42012">
                  <c:v>2.587416E-6</c:v>
                </c:pt>
                <c:pt idx="42013">
                  <c:v>2.5734440000000002E-6</c:v>
                </c:pt>
                <c:pt idx="42014">
                  <c:v>2.5609720000000002E-6</c:v>
                </c:pt>
                <c:pt idx="42015">
                  <c:v>2.53697E-6</c:v>
                </c:pt>
                <c:pt idx="42016">
                  <c:v>2.5233789999999999E-6</c:v>
                </c:pt>
                <c:pt idx="42017">
                  <c:v>2.4926999999999999E-6</c:v>
                </c:pt>
                <c:pt idx="42018">
                  <c:v>2.4617000000000001E-6</c:v>
                </c:pt>
                <c:pt idx="42019">
                  <c:v>2.447113E-6</c:v>
                </c:pt>
                <c:pt idx="42020">
                  <c:v>2.4093759999999999E-6</c:v>
                </c:pt>
                <c:pt idx="42021">
                  <c:v>2.3982979999999999E-6</c:v>
                </c:pt>
                <c:pt idx="42022">
                  <c:v>2.3870289999999999E-6</c:v>
                </c:pt>
                <c:pt idx="42023">
                  <c:v>2.3820889999999999E-6</c:v>
                </c:pt>
                <c:pt idx="42024">
                  <c:v>2.379996E-6</c:v>
                </c:pt>
                <c:pt idx="42025">
                  <c:v>2.3808289999999999E-6</c:v>
                </c:pt>
                <c:pt idx="42026">
                  <c:v>2.391534E-6</c:v>
                </c:pt>
                <c:pt idx="42027">
                  <c:v>2.3960029999999999E-6</c:v>
                </c:pt>
                <c:pt idx="42028">
                  <c:v>2.401069E-6</c:v>
                </c:pt>
                <c:pt idx="42029">
                  <c:v>2.4112750000000001E-6</c:v>
                </c:pt>
                <c:pt idx="42030">
                  <c:v>2.42139E-6</c:v>
                </c:pt>
                <c:pt idx="42031">
                  <c:v>2.424568E-6</c:v>
                </c:pt>
                <c:pt idx="42032">
                  <c:v>2.4230619999999999E-6</c:v>
                </c:pt>
                <c:pt idx="42033">
                  <c:v>2.4165149999999999E-6</c:v>
                </c:pt>
                <c:pt idx="42034">
                  <c:v>2.4070079999999998E-6</c:v>
                </c:pt>
                <c:pt idx="42035">
                  <c:v>2.399397E-6</c:v>
                </c:pt>
                <c:pt idx="42036">
                  <c:v>2.3881879999999999E-6</c:v>
                </c:pt>
                <c:pt idx="42037">
                  <c:v>2.3764100000000001E-6</c:v>
                </c:pt>
                <c:pt idx="42038">
                  <c:v>2.3682090000000001E-6</c:v>
                </c:pt>
                <c:pt idx="42039">
                  <c:v>2.3593570000000001E-6</c:v>
                </c:pt>
                <c:pt idx="42040">
                  <c:v>2.3508040000000001E-6</c:v>
                </c:pt>
                <c:pt idx="42041">
                  <c:v>2.3505819999999999E-6</c:v>
                </c:pt>
                <c:pt idx="42042">
                  <c:v>2.34233E-6</c:v>
                </c:pt>
                <c:pt idx="42043">
                  <c:v>2.3383230000000001E-6</c:v>
                </c:pt>
                <c:pt idx="42044">
                  <c:v>2.3388040000000001E-6</c:v>
                </c:pt>
                <c:pt idx="42045">
                  <c:v>2.3387320000000002E-6</c:v>
                </c:pt>
                <c:pt idx="42046">
                  <c:v>2.3438279999999998E-6</c:v>
                </c:pt>
                <c:pt idx="42047">
                  <c:v>2.349533E-6</c:v>
                </c:pt>
                <c:pt idx="42048">
                  <c:v>2.3606400000000002E-6</c:v>
                </c:pt>
                <c:pt idx="42049">
                  <c:v>2.364157E-6</c:v>
                </c:pt>
                <c:pt idx="42050">
                  <c:v>2.362306E-6</c:v>
                </c:pt>
                <c:pt idx="42051">
                  <c:v>2.3630550000000001E-6</c:v>
                </c:pt>
                <c:pt idx="42052">
                  <c:v>2.3612529999999999E-6</c:v>
                </c:pt>
                <c:pt idx="42053">
                  <c:v>2.3582550000000002E-6</c:v>
                </c:pt>
                <c:pt idx="42054">
                  <c:v>2.3574099999999999E-6</c:v>
                </c:pt>
                <c:pt idx="42055">
                  <c:v>2.361094E-6</c:v>
                </c:pt>
                <c:pt idx="42056">
                  <c:v>2.3568909999999998E-6</c:v>
                </c:pt>
                <c:pt idx="42057">
                  <c:v>2.3543699999999999E-6</c:v>
                </c:pt>
                <c:pt idx="42058">
                  <c:v>2.3532179999999998E-6</c:v>
                </c:pt>
                <c:pt idx="42059">
                  <c:v>2.3514149999999998E-6</c:v>
                </c:pt>
                <c:pt idx="42060">
                  <c:v>2.3482560000000001E-6</c:v>
                </c:pt>
                <c:pt idx="42061">
                  <c:v>2.3457350000000002E-6</c:v>
                </c:pt>
                <c:pt idx="42062">
                  <c:v>2.3467649999999998E-6</c:v>
                </c:pt>
                <c:pt idx="42063">
                  <c:v>2.3368849999999998E-6</c:v>
                </c:pt>
                <c:pt idx="42064">
                  <c:v>2.3373390000000001E-6</c:v>
                </c:pt>
                <c:pt idx="42065">
                  <c:v>2.3339350000000001E-6</c:v>
                </c:pt>
                <c:pt idx="42066">
                  <c:v>2.3357759999999999E-6</c:v>
                </c:pt>
                <c:pt idx="42067">
                  <c:v>2.3354109999999998E-6</c:v>
                </c:pt>
                <c:pt idx="42068">
                  <c:v>2.3353779999999999E-6</c:v>
                </c:pt>
                <c:pt idx="42069">
                  <c:v>2.3348259999999999E-6</c:v>
                </c:pt>
                <c:pt idx="42070">
                  <c:v>2.3362370000000001E-6</c:v>
                </c:pt>
                <c:pt idx="42071">
                  <c:v>2.3419960000000001E-6</c:v>
                </c:pt>
                <c:pt idx="42072">
                  <c:v>2.3434669999999998E-6</c:v>
                </c:pt>
                <c:pt idx="42073">
                  <c:v>2.3410289999999999E-6</c:v>
                </c:pt>
                <c:pt idx="42074">
                  <c:v>2.3486510000000002E-6</c:v>
                </c:pt>
                <c:pt idx="42075">
                  <c:v>2.345996E-6</c:v>
                </c:pt>
                <c:pt idx="42076">
                  <c:v>2.3540249999999999E-6</c:v>
                </c:pt>
                <c:pt idx="42077">
                  <c:v>2.3606400000000002E-6</c:v>
                </c:pt>
                <c:pt idx="42078">
                  <c:v>2.3584530000000001E-6</c:v>
                </c:pt>
                <c:pt idx="42079">
                  <c:v>2.3610619999999999E-6</c:v>
                </c:pt>
                <c:pt idx="42080">
                  <c:v>2.357097E-6</c:v>
                </c:pt>
                <c:pt idx="42081">
                  <c:v>2.3546610000000001E-6</c:v>
                </c:pt>
                <c:pt idx="42082">
                  <c:v>2.3518469999999999E-6</c:v>
                </c:pt>
                <c:pt idx="42083">
                  <c:v>2.3448739999999999E-6</c:v>
                </c:pt>
                <c:pt idx="42084">
                  <c:v>2.3407709999999999E-6</c:v>
                </c:pt>
                <c:pt idx="42085">
                  <c:v>2.3396469999999998E-6</c:v>
                </c:pt>
                <c:pt idx="42086">
                  <c:v>2.34707E-6</c:v>
                </c:pt>
                <c:pt idx="42087">
                  <c:v>2.351973E-6</c:v>
                </c:pt>
                <c:pt idx="42088">
                  <c:v>2.3477290000000002E-6</c:v>
                </c:pt>
                <c:pt idx="42089">
                  <c:v>2.3451050000000001E-6</c:v>
                </c:pt>
                <c:pt idx="42090">
                  <c:v>2.3414499999999998E-6</c:v>
                </c:pt>
                <c:pt idx="42091">
                  <c:v>2.3455039999999999E-6</c:v>
                </c:pt>
                <c:pt idx="42092">
                  <c:v>2.348574E-6</c:v>
                </c:pt>
                <c:pt idx="42093">
                  <c:v>2.3524640000000002E-6</c:v>
                </c:pt>
                <c:pt idx="42094">
                  <c:v>2.35301E-6</c:v>
                </c:pt>
                <c:pt idx="42095">
                  <c:v>2.3598529999999998E-6</c:v>
                </c:pt>
                <c:pt idx="42096">
                  <c:v>2.3637100000000002E-6</c:v>
                </c:pt>
                <c:pt idx="42097">
                  <c:v>2.355149E-6</c:v>
                </c:pt>
                <c:pt idx="42098">
                  <c:v>2.3549629999999999E-6</c:v>
                </c:pt>
                <c:pt idx="42099">
                  <c:v>2.3499990000000001E-6</c:v>
                </c:pt>
                <c:pt idx="42100">
                  <c:v>2.3440820000000001E-6</c:v>
                </c:pt>
                <c:pt idx="42101">
                  <c:v>2.342813E-6</c:v>
                </c:pt>
                <c:pt idx="42102">
                  <c:v>2.3423890000000001E-6</c:v>
                </c:pt>
                <c:pt idx="42103">
                  <c:v>2.3453429999999999E-6</c:v>
                </c:pt>
                <c:pt idx="42104">
                  <c:v>2.3437300000000001E-6</c:v>
                </c:pt>
                <c:pt idx="42105">
                  <c:v>2.3416039999999998E-6</c:v>
                </c:pt>
                <c:pt idx="42106">
                  <c:v>2.3349479999999999E-6</c:v>
                </c:pt>
                <c:pt idx="42107">
                  <c:v>2.3341229999999998E-6</c:v>
                </c:pt>
                <c:pt idx="42108">
                  <c:v>2.3388559999999998E-6</c:v>
                </c:pt>
                <c:pt idx="42109">
                  <c:v>2.334297E-6</c:v>
                </c:pt>
                <c:pt idx="42110">
                  <c:v>2.3361969999999999E-6</c:v>
                </c:pt>
                <c:pt idx="42111">
                  <c:v>2.3377710000000001E-6</c:v>
                </c:pt>
                <c:pt idx="42112">
                  <c:v>2.3394809999999999E-6</c:v>
                </c:pt>
                <c:pt idx="42113">
                  <c:v>2.3432240000000001E-6</c:v>
                </c:pt>
                <c:pt idx="42114">
                  <c:v>2.3410000000000001E-6</c:v>
                </c:pt>
                <c:pt idx="42115">
                  <c:v>2.3389249999999998E-6</c:v>
                </c:pt>
                <c:pt idx="42116">
                  <c:v>2.337611E-6</c:v>
                </c:pt>
                <c:pt idx="42117">
                  <c:v>2.3366199999999999E-6</c:v>
                </c:pt>
                <c:pt idx="42118">
                  <c:v>2.334308E-6</c:v>
                </c:pt>
                <c:pt idx="42119">
                  <c:v>2.3345080000000001E-6</c:v>
                </c:pt>
                <c:pt idx="42120">
                  <c:v>2.3321749999999998E-6</c:v>
                </c:pt>
                <c:pt idx="42121">
                  <c:v>2.325424E-6</c:v>
                </c:pt>
                <c:pt idx="42122">
                  <c:v>2.3178020000000001E-6</c:v>
                </c:pt>
                <c:pt idx="42123">
                  <c:v>2.3124040000000002E-6</c:v>
                </c:pt>
                <c:pt idx="42124">
                  <c:v>2.317039E-6</c:v>
                </c:pt>
                <c:pt idx="42125">
                  <c:v>2.3194620000000002E-6</c:v>
                </c:pt>
                <c:pt idx="42126">
                  <c:v>2.3236819999999998E-6</c:v>
                </c:pt>
                <c:pt idx="42127">
                  <c:v>2.3211370000000001E-6</c:v>
                </c:pt>
                <c:pt idx="42128">
                  <c:v>2.3245279999999999E-6</c:v>
                </c:pt>
                <c:pt idx="42129">
                  <c:v>2.3183089999999999E-6</c:v>
                </c:pt>
                <c:pt idx="42130">
                  <c:v>2.310961E-6</c:v>
                </c:pt>
                <c:pt idx="42131">
                  <c:v>2.305676E-6</c:v>
                </c:pt>
                <c:pt idx="42132">
                  <c:v>2.3059190000000001E-6</c:v>
                </c:pt>
                <c:pt idx="42133">
                  <c:v>2.3036310000000001E-6</c:v>
                </c:pt>
                <c:pt idx="42134">
                  <c:v>2.303553E-6</c:v>
                </c:pt>
                <c:pt idx="42135">
                  <c:v>2.305002E-6</c:v>
                </c:pt>
                <c:pt idx="42136">
                  <c:v>2.3057720000000001E-6</c:v>
                </c:pt>
                <c:pt idx="42137">
                  <c:v>2.310593E-6</c:v>
                </c:pt>
                <c:pt idx="42138">
                  <c:v>2.3118239999999999E-6</c:v>
                </c:pt>
                <c:pt idx="42139">
                  <c:v>2.3132810000000001E-6</c:v>
                </c:pt>
                <c:pt idx="42140">
                  <c:v>2.317538E-6</c:v>
                </c:pt>
                <c:pt idx="42141">
                  <c:v>2.3155379999999999E-6</c:v>
                </c:pt>
                <c:pt idx="42142">
                  <c:v>2.3137559999999998E-6</c:v>
                </c:pt>
                <c:pt idx="42143">
                  <c:v>2.3133719999999998E-6</c:v>
                </c:pt>
                <c:pt idx="42144">
                  <c:v>2.314758E-6</c:v>
                </c:pt>
                <c:pt idx="42145">
                  <c:v>2.3108329999999998E-6</c:v>
                </c:pt>
                <c:pt idx="42146">
                  <c:v>2.3110829999999999E-6</c:v>
                </c:pt>
                <c:pt idx="42147">
                  <c:v>2.3133960000000001E-6</c:v>
                </c:pt>
                <c:pt idx="42148">
                  <c:v>2.314631E-6</c:v>
                </c:pt>
                <c:pt idx="42149">
                  <c:v>2.3147189999999999E-6</c:v>
                </c:pt>
                <c:pt idx="42150">
                  <c:v>2.3150510000000002E-6</c:v>
                </c:pt>
                <c:pt idx="42151">
                  <c:v>2.3088529999999998E-6</c:v>
                </c:pt>
                <c:pt idx="42152">
                  <c:v>2.3087699999999998E-6</c:v>
                </c:pt>
                <c:pt idx="42153">
                  <c:v>2.3156980000000001E-6</c:v>
                </c:pt>
                <c:pt idx="42154">
                  <c:v>2.307003E-6</c:v>
                </c:pt>
                <c:pt idx="42155">
                  <c:v>2.3035519999999998E-6</c:v>
                </c:pt>
                <c:pt idx="42156">
                  <c:v>2.3003210000000002E-6</c:v>
                </c:pt>
                <c:pt idx="42157">
                  <c:v>2.2963980000000001E-6</c:v>
                </c:pt>
                <c:pt idx="42158">
                  <c:v>2.301849E-6</c:v>
                </c:pt>
                <c:pt idx="42159">
                  <c:v>2.307088E-6</c:v>
                </c:pt>
                <c:pt idx="42160">
                  <c:v>2.3089570000000001E-6</c:v>
                </c:pt>
                <c:pt idx="42161">
                  <c:v>2.3125439999999998E-6</c:v>
                </c:pt>
                <c:pt idx="42162">
                  <c:v>2.3122149999999999E-6</c:v>
                </c:pt>
                <c:pt idx="42163">
                  <c:v>2.3127650000000002E-6</c:v>
                </c:pt>
                <c:pt idx="42164">
                  <c:v>2.3124160000000001E-6</c:v>
                </c:pt>
                <c:pt idx="42165">
                  <c:v>2.3090700000000001E-6</c:v>
                </c:pt>
                <c:pt idx="42166">
                  <c:v>2.308854E-6</c:v>
                </c:pt>
                <c:pt idx="42167">
                  <c:v>2.3072410000000002E-6</c:v>
                </c:pt>
                <c:pt idx="42168">
                  <c:v>2.3026749999999999E-6</c:v>
                </c:pt>
                <c:pt idx="42169">
                  <c:v>2.3064130000000002E-6</c:v>
                </c:pt>
                <c:pt idx="42170">
                  <c:v>2.3070990000000001E-6</c:v>
                </c:pt>
                <c:pt idx="42171">
                  <c:v>2.3111690000000002E-6</c:v>
                </c:pt>
                <c:pt idx="42172">
                  <c:v>2.308592E-6</c:v>
                </c:pt>
                <c:pt idx="42173">
                  <c:v>2.3180789999999999E-6</c:v>
                </c:pt>
                <c:pt idx="42174">
                  <c:v>2.320859E-6</c:v>
                </c:pt>
                <c:pt idx="42175">
                  <c:v>2.3186109999999998E-6</c:v>
                </c:pt>
                <c:pt idx="42176">
                  <c:v>2.3207270000000002E-6</c:v>
                </c:pt>
                <c:pt idx="42177">
                  <c:v>2.3258959999999999E-6</c:v>
                </c:pt>
                <c:pt idx="42178">
                  <c:v>2.328938E-6</c:v>
                </c:pt>
                <c:pt idx="42179">
                  <c:v>2.3276189999999998E-6</c:v>
                </c:pt>
                <c:pt idx="42180">
                  <c:v>2.3254249999999998E-6</c:v>
                </c:pt>
                <c:pt idx="42181">
                  <c:v>2.3200459999999998E-6</c:v>
                </c:pt>
                <c:pt idx="42182">
                  <c:v>2.3170680000000002E-6</c:v>
                </c:pt>
                <c:pt idx="42183">
                  <c:v>2.3120550000000001E-6</c:v>
                </c:pt>
                <c:pt idx="42184">
                  <c:v>2.3112699999999998E-6</c:v>
                </c:pt>
                <c:pt idx="42185">
                  <c:v>2.3105620000000002E-6</c:v>
                </c:pt>
                <c:pt idx="42186">
                  <c:v>2.3124629999999999E-6</c:v>
                </c:pt>
                <c:pt idx="42187">
                  <c:v>2.313748E-6</c:v>
                </c:pt>
                <c:pt idx="42188">
                  <c:v>2.315326E-6</c:v>
                </c:pt>
                <c:pt idx="42189">
                  <c:v>2.3138109999999999E-6</c:v>
                </c:pt>
                <c:pt idx="42190">
                  <c:v>2.3139789999999998E-6</c:v>
                </c:pt>
                <c:pt idx="42191">
                  <c:v>2.3165970000000001E-6</c:v>
                </c:pt>
                <c:pt idx="42192">
                  <c:v>2.315006E-6</c:v>
                </c:pt>
                <c:pt idx="42193">
                  <c:v>2.3185330000000002E-6</c:v>
                </c:pt>
                <c:pt idx="42194">
                  <c:v>2.3168150000000002E-6</c:v>
                </c:pt>
                <c:pt idx="42195">
                  <c:v>2.3203189999999999E-6</c:v>
                </c:pt>
                <c:pt idx="42196">
                  <c:v>2.3316580000000002E-6</c:v>
                </c:pt>
                <c:pt idx="42197">
                  <c:v>2.3312330000000001E-6</c:v>
                </c:pt>
                <c:pt idx="42198">
                  <c:v>2.3293249999999999E-6</c:v>
                </c:pt>
                <c:pt idx="42199">
                  <c:v>2.3262280000000002E-6</c:v>
                </c:pt>
                <c:pt idx="42200">
                  <c:v>2.324419E-6</c:v>
                </c:pt>
                <c:pt idx="42201">
                  <c:v>2.3332139999999999E-6</c:v>
                </c:pt>
                <c:pt idx="42202">
                  <c:v>2.3317090000000001E-6</c:v>
                </c:pt>
                <c:pt idx="42203">
                  <c:v>2.3302740000000001E-6</c:v>
                </c:pt>
                <c:pt idx="42204">
                  <c:v>2.3267629999999999E-6</c:v>
                </c:pt>
                <c:pt idx="42205">
                  <c:v>2.3309870000000001E-6</c:v>
                </c:pt>
                <c:pt idx="42206">
                  <c:v>2.327363E-6</c:v>
                </c:pt>
                <c:pt idx="42207">
                  <c:v>2.3307209999999999E-6</c:v>
                </c:pt>
                <c:pt idx="42208">
                  <c:v>2.3248979999999999E-6</c:v>
                </c:pt>
                <c:pt idx="42209">
                  <c:v>2.3280290000000002E-6</c:v>
                </c:pt>
                <c:pt idx="42210">
                  <c:v>2.331774E-6</c:v>
                </c:pt>
                <c:pt idx="42211">
                  <c:v>2.3270630000000002E-6</c:v>
                </c:pt>
                <c:pt idx="42212">
                  <c:v>2.3264669999999998E-6</c:v>
                </c:pt>
                <c:pt idx="42213">
                  <c:v>2.3253060000000002E-6</c:v>
                </c:pt>
                <c:pt idx="42214">
                  <c:v>2.321825E-6</c:v>
                </c:pt>
                <c:pt idx="42215">
                  <c:v>2.3223880000000001E-6</c:v>
                </c:pt>
                <c:pt idx="42216">
                  <c:v>2.3166130000000001E-6</c:v>
                </c:pt>
                <c:pt idx="42217">
                  <c:v>2.3175930000000001E-6</c:v>
                </c:pt>
                <c:pt idx="42218">
                  <c:v>2.3141020000000001E-6</c:v>
                </c:pt>
                <c:pt idx="42219">
                  <c:v>2.3140659999999999E-6</c:v>
                </c:pt>
                <c:pt idx="42220">
                  <c:v>2.3139180000000001E-6</c:v>
                </c:pt>
                <c:pt idx="42221">
                  <c:v>2.310862E-6</c:v>
                </c:pt>
                <c:pt idx="42222">
                  <c:v>2.3115120000000001E-6</c:v>
                </c:pt>
                <c:pt idx="42223">
                  <c:v>2.3081980000000001E-6</c:v>
                </c:pt>
                <c:pt idx="42224">
                  <c:v>2.3164910000000001E-6</c:v>
                </c:pt>
                <c:pt idx="42225">
                  <c:v>2.311876E-6</c:v>
                </c:pt>
                <c:pt idx="42226">
                  <c:v>2.3058049999999999E-6</c:v>
                </c:pt>
                <c:pt idx="42227">
                  <c:v>2.3078269999999999E-6</c:v>
                </c:pt>
                <c:pt idx="42228">
                  <c:v>2.3089809999999999E-6</c:v>
                </c:pt>
                <c:pt idx="42229">
                  <c:v>2.3140429999999999E-6</c:v>
                </c:pt>
                <c:pt idx="42230">
                  <c:v>2.3040069999999999E-6</c:v>
                </c:pt>
                <c:pt idx="42231">
                  <c:v>2.302716E-6</c:v>
                </c:pt>
                <c:pt idx="42232">
                  <c:v>2.3069170000000001E-6</c:v>
                </c:pt>
                <c:pt idx="42233">
                  <c:v>2.311522E-6</c:v>
                </c:pt>
                <c:pt idx="42234">
                  <c:v>2.3123439999999998E-6</c:v>
                </c:pt>
                <c:pt idx="42235">
                  <c:v>2.3101480000000002E-6</c:v>
                </c:pt>
                <c:pt idx="42236">
                  <c:v>2.3063069999999998E-6</c:v>
                </c:pt>
                <c:pt idx="42237">
                  <c:v>2.3004539999999998E-6</c:v>
                </c:pt>
                <c:pt idx="42238">
                  <c:v>2.2944999999999998E-6</c:v>
                </c:pt>
                <c:pt idx="42239">
                  <c:v>2.2956600000000001E-6</c:v>
                </c:pt>
                <c:pt idx="42240">
                  <c:v>2.2917609999999998E-6</c:v>
                </c:pt>
                <c:pt idx="42241">
                  <c:v>2.2956640000000002E-6</c:v>
                </c:pt>
                <c:pt idx="42242">
                  <c:v>2.2935659999999999E-6</c:v>
                </c:pt>
                <c:pt idx="42243">
                  <c:v>2.2956819999999998E-6</c:v>
                </c:pt>
                <c:pt idx="42244">
                  <c:v>2.3010940000000001E-6</c:v>
                </c:pt>
                <c:pt idx="42245">
                  <c:v>2.301525E-6</c:v>
                </c:pt>
                <c:pt idx="42246">
                  <c:v>2.2986209999999998E-6</c:v>
                </c:pt>
                <c:pt idx="42247">
                  <c:v>2.2972499999999999E-6</c:v>
                </c:pt>
                <c:pt idx="42248">
                  <c:v>2.293572E-6</c:v>
                </c:pt>
                <c:pt idx="42249">
                  <c:v>2.288984E-6</c:v>
                </c:pt>
                <c:pt idx="42250">
                  <c:v>2.290472E-6</c:v>
                </c:pt>
                <c:pt idx="42251">
                  <c:v>2.2864100000000001E-6</c:v>
                </c:pt>
                <c:pt idx="42252">
                  <c:v>2.2896230000000001E-6</c:v>
                </c:pt>
                <c:pt idx="42253">
                  <c:v>2.2855910000000002E-6</c:v>
                </c:pt>
                <c:pt idx="42254">
                  <c:v>2.286645E-6</c:v>
                </c:pt>
                <c:pt idx="42255">
                  <c:v>2.2797259999999998E-6</c:v>
                </c:pt>
                <c:pt idx="42256">
                  <c:v>2.2819199999999998E-6</c:v>
                </c:pt>
                <c:pt idx="42257">
                  <c:v>2.2795240000000002E-6</c:v>
                </c:pt>
                <c:pt idx="42258">
                  <c:v>2.2792219999999999E-6</c:v>
                </c:pt>
                <c:pt idx="42259">
                  <c:v>2.2806050000000002E-6</c:v>
                </c:pt>
                <c:pt idx="42260">
                  <c:v>2.2813469999999999E-6</c:v>
                </c:pt>
                <c:pt idx="42261">
                  <c:v>2.2782090000000001E-6</c:v>
                </c:pt>
                <c:pt idx="42262">
                  <c:v>2.274353E-6</c:v>
                </c:pt>
                <c:pt idx="42263">
                  <c:v>2.2780590000000002E-6</c:v>
                </c:pt>
                <c:pt idx="42264">
                  <c:v>2.2828E-6</c:v>
                </c:pt>
                <c:pt idx="42265">
                  <c:v>2.2872229999999999E-6</c:v>
                </c:pt>
                <c:pt idx="42266">
                  <c:v>2.2925690000000001E-6</c:v>
                </c:pt>
                <c:pt idx="42267">
                  <c:v>2.2944680000000002E-6</c:v>
                </c:pt>
                <c:pt idx="42268">
                  <c:v>2.2946859999999999E-6</c:v>
                </c:pt>
                <c:pt idx="42269">
                  <c:v>2.2965860000000002E-6</c:v>
                </c:pt>
                <c:pt idx="42270">
                  <c:v>2.2995390000000002E-6</c:v>
                </c:pt>
                <c:pt idx="42271">
                  <c:v>2.298259E-6</c:v>
                </c:pt>
                <c:pt idx="42272">
                  <c:v>2.2934660000000001E-6</c:v>
                </c:pt>
                <c:pt idx="42273">
                  <c:v>2.293995E-6</c:v>
                </c:pt>
                <c:pt idx="42274">
                  <c:v>2.2998259999999999E-6</c:v>
                </c:pt>
                <c:pt idx="42275">
                  <c:v>2.3018050000000001E-6</c:v>
                </c:pt>
                <c:pt idx="42276">
                  <c:v>2.3042770000000001E-6</c:v>
                </c:pt>
                <c:pt idx="42277">
                  <c:v>2.301649E-6</c:v>
                </c:pt>
                <c:pt idx="42278">
                  <c:v>2.2950189999999999E-6</c:v>
                </c:pt>
                <c:pt idx="42279">
                  <c:v>2.2949729999999999E-6</c:v>
                </c:pt>
                <c:pt idx="42280">
                  <c:v>2.2895249999999999E-6</c:v>
                </c:pt>
                <c:pt idx="42281">
                  <c:v>2.2918389999999998E-6</c:v>
                </c:pt>
                <c:pt idx="42282">
                  <c:v>2.288126E-6</c:v>
                </c:pt>
                <c:pt idx="42283">
                  <c:v>2.2890870000000001E-6</c:v>
                </c:pt>
                <c:pt idx="42284">
                  <c:v>2.2931929999999999E-6</c:v>
                </c:pt>
                <c:pt idx="42285">
                  <c:v>2.2897770000000001E-6</c:v>
                </c:pt>
                <c:pt idx="42286">
                  <c:v>2.2905949999999998E-6</c:v>
                </c:pt>
                <c:pt idx="42287">
                  <c:v>2.2878299999999999E-6</c:v>
                </c:pt>
                <c:pt idx="42288">
                  <c:v>2.2837700000000001E-6</c:v>
                </c:pt>
                <c:pt idx="42289">
                  <c:v>2.283352E-6</c:v>
                </c:pt>
                <c:pt idx="42290">
                  <c:v>2.275114E-6</c:v>
                </c:pt>
                <c:pt idx="42291">
                  <c:v>2.2720220000000002E-6</c:v>
                </c:pt>
                <c:pt idx="42292">
                  <c:v>2.2670960000000002E-6</c:v>
                </c:pt>
                <c:pt idx="42293">
                  <c:v>2.268723E-6</c:v>
                </c:pt>
                <c:pt idx="42294">
                  <c:v>2.270542E-6</c:v>
                </c:pt>
                <c:pt idx="42295">
                  <c:v>2.269068E-6</c:v>
                </c:pt>
                <c:pt idx="42296">
                  <c:v>2.2693079999999998E-6</c:v>
                </c:pt>
                <c:pt idx="42297">
                  <c:v>2.2628970000000001E-6</c:v>
                </c:pt>
                <c:pt idx="42298">
                  <c:v>2.2696580000000002E-6</c:v>
                </c:pt>
                <c:pt idx="42299">
                  <c:v>2.26884E-6</c:v>
                </c:pt>
                <c:pt idx="42300">
                  <c:v>2.2657749999999999E-6</c:v>
                </c:pt>
                <c:pt idx="42301">
                  <c:v>2.264321E-6</c:v>
                </c:pt>
                <c:pt idx="42302">
                  <c:v>2.2658610000000002E-6</c:v>
                </c:pt>
                <c:pt idx="42303">
                  <c:v>2.2619779999999999E-6</c:v>
                </c:pt>
                <c:pt idx="42304">
                  <c:v>2.2627310000000002E-6</c:v>
                </c:pt>
                <c:pt idx="42305">
                  <c:v>2.26E-6</c:v>
                </c:pt>
                <c:pt idx="42306">
                  <c:v>2.2558909999999998E-6</c:v>
                </c:pt>
                <c:pt idx="42307">
                  <c:v>2.2588560000000001E-6</c:v>
                </c:pt>
                <c:pt idx="42308">
                  <c:v>2.2583940000000001E-6</c:v>
                </c:pt>
                <c:pt idx="42309">
                  <c:v>2.2556940000000001E-6</c:v>
                </c:pt>
                <c:pt idx="42310">
                  <c:v>2.2597429999999999E-6</c:v>
                </c:pt>
                <c:pt idx="42311">
                  <c:v>2.263608E-6</c:v>
                </c:pt>
                <c:pt idx="42312">
                  <c:v>2.2574830000000002E-6</c:v>
                </c:pt>
                <c:pt idx="42313">
                  <c:v>2.2633859999999998E-6</c:v>
                </c:pt>
                <c:pt idx="42314">
                  <c:v>2.2661179999999999E-6</c:v>
                </c:pt>
                <c:pt idx="42315">
                  <c:v>2.2774649999999999E-6</c:v>
                </c:pt>
                <c:pt idx="42316">
                  <c:v>2.2727400000000001E-6</c:v>
                </c:pt>
                <c:pt idx="42317">
                  <c:v>2.278375E-6</c:v>
                </c:pt>
                <c:pt idx="42318">
                  <c:v>2.2797139999999999E-6</c:v>
                </c:pt>
                <c:pt idx="42319">
                  <c:v>2.2784320000000001E-6</c:v>
                </c:pt>
                <c:pt idx="42320">
                  <c:v>2.278895E-6</c:v>
                </c:pt>
                <c:pt idx="42321">
                  <c:v>2.273748E-6</c:v>
                </c:pt>
                <c:pt idx="42322">
                  <c:v>2.2767569999999998E-6</c:v>
                </c:pt>
                <c:pt idx="42323">
                  <c:v>2.269084E-6</c:v>
                </c:pt>
                <c:pt idx="42324">
                  <c:v>2.268424E-6</c:v>
                </c:pt>
                <c:pt idx="42325">
                  <c:v>2.2717050000000001E-6</c:v>
                </c:pt>
                <c:pt idx="42326">
                  <c:v>2.2710689999999999E-6</c:v>
                </c:pt>
                <c:pt idx="42327">
                  <c:v>2.2702400000000001E-6</c:v>
                </c:pt>
                <c:pt idx="42328">
                  <c:v>2.276604E-6</c:v>
                </c:pt>
                <c:pt idx="42329">
                  <c:v>2.2752319999999999E-6</c:v>
                </c:pt>
                <c:pt idx="42330">
                  <c:v>2.2713269999999999E-6</c:v>
                </c:pt>
                <c:pt idx="42331">
                  <c:v>2.2713350000000001E-6</c:v>
                </c:pt>
                <c:pt idx="42332">
                  <c:v>2.2705140000000001E-6</c:v>
                </c:pt>
                <c:pt idx="42333">
                  <c:v>2.268661E-6</c:v>
                </c:pt>
                <c:pt idx="42334">
                  <c:v>2.268854E-6</c:v>
                </c:pt>
                <c:pt idx="42335">
                  <c:v>2.274415E-6</c:v>
                </c:pt>
                <c:pt idx="42336">
                  <c:v>2.2707920000000001E-6</c:v>
                </c:pt>
                <c:pt idx="42337">
                  <c:v>2.2648260000000002E-6</c:v>
                </c:pt>
                <c:pt idx="42338">
                  <c:v>2.266101E-6</c:v>
                </c:pt>
                <c:pt idx="42339">
                  <c:v>2.2736480000000002E-6</c:v>
                </c:pt>
                <c:pt idx="42340">
                  <c:v>2.2752630000000001E-6</c:v>
                </c:pt>
                <c:pt idx="42341">
                  <c:v>2.2724E-6</c:v>
                </c:pt>
                <c:pt idx="42342">
                  <c:v>2.271862E-6</c:v>
                </c:pt>
                <c:pt idx="42343">
                  <c:v>2.2767320000000002E-6</c:v>
                </c:pt>
                <c:pt idx="42344">
                  <c:v>2.2769939999999998E-6</c:v>
                </c:pt>
                <c:pt idx="42345">
                  <c:v>2.282011E-6</c:v>
                </c:pt>
                <c:pt idx="42346">
                  <c:v>2.2795669999999999E-6</c:v>
                </c:pt>
                <c:pt idx="42347">
                  <c:v>2.2799220000000002E-6</c:v>
                </c:pt>
                <c:pt idx="42348">
                  <c:v>2.2790460000000001E-6</c:v>
                </c:pt>
                <c:pt idx="42349">
                  <c:v>2.274493E-6</c:v>
                </c:pt>
                <c:pt idx="42350">
                  <c:v>2.2744729999999999E-6</c:v>
                </c:pt>
                <c:pt idx="42351">
                  <c:v>2.2754869999999999E-6</c:v>
                </c:pt>
                <c:pt idx="42352">
                  <c:v>2.2778110000000001E-6</c:v>
                </c:pt>
                <c:pt idx="42353">
                  <c:v>2.278973E-6</c:v>
                </c:pt>
                <c:pt idx="42354">
                  <c:v>2.2732269999999998E-6</c:v>
                </c:pt>
                <c:pt idx="42355">
                  <c:v>2.2703659999999998E-6</c:v>
                </c:pt>
                <c:pt idx="42356">
                  <c:v>2.2650450000000001E-6</c:v>
                </c:pt>
                <c:pt idx="42357">
                  <c:v>2.2633020000000001E-6</c:v>
                </c:pt>
                <c:pt idx="42358">
                  <c:v>2.2589749999999998E-6</c:v>
                </c:pt>
                <c:pt idx="42359">
                  <c:v>2.2644939999999999E-6</c:v>
                </c:pt>
                <c:pt idx="42360">
                  <c:v>2.2667860000000001E-6</c:v>
                </c:pt>
                <c:pt idx="42361">
                  <c:v>2.2788140000000001E-6</c:v>
                </c:pt>
                <c:pt idx="42362">
                  <c:v>2.2803559999999999E-6</c:v>
                </c:pt>
                <c:pt idx="42363">
                  <c:v>2.2765900000000001E-6</c:v>
                </c:pt>
                <c:pt idx="42364">
                  <c:v>2.275215E-6</c:v>
                </c:pt>
                <c:pt idx="42365">
                  <c:v>2.276036E-6</c:v>
                </c:pt>
                <c:pt idx="42366">
                  <c:v>2.2667069999999998E-6</c:v>
                </c:pt>
                <c:pt idx="42367">
                  <c:v>2.2730410000000002E-6</c:v>
                </c:pt>
                <c:pt idx="42368">
                  <c:v>2.2737739999999999E-6</c:v>
                </c:pt>
                <c:pt idx="42369">
                  <c:v>2.2704400000000002E-6</c:v>
                </c:pt>
                <c:pt idx="42370">
                  <c:v>2.2703850000000001E-6</c:v>
                </c:pt>
                <c:pt idx="42371">
                  <c:v>2.2708759999999999E-6</c:v>
                </c:pt>
                <c:pt idx="42372">
                  <c:v>2.2799770000000002E-6</c:v>
                </c:pt>
                <c:pt idx="42373">
                  <c:v>2.2746159999999998E-6</c:v>
                </c:pt>
                <c:pt idx="42374">
                  <c:v>2.270549E-6</c:v>
                </c:pt>
                <c:pt idx="42375">
                  <c:v>2.273617E-6</c:v>
                </c:pt>
                <c:pt idx="42376">
                  <c:v>2.2805800000000001E-6</c:v>
                </c:pt>
                <c:pt idx="42377">
                  <c:v>2.275905E-6</c:v>
                </c:pt>
                <c:pt idx="42378">
                  <c:v>2.2725709999999999E-6</c:v>
                </c:pt>
                <c:pt idx="42379">
                  <c:v>2.272467E-6</c:v>
                </c:pt>
                <c:pt idx="42380">
                  <c:v>2.2675680000000001E-6</c:v>
                </c:pt>
                <c:pt idx="42381">
                  <c:v>2.2695320000000001E-6</c:v>
                </c:pt>
                <c:pt idx="42382">
                  <c:v>2.265793E-6</c:v>
                </c:pt>
                <c:pt idx="42383">
                  <c:v>2.262258E-6</c:v>
                </c:pt>
                <c:pt idx="42384">
                  <c:v>2.2679279999999998E-6</c:v>
                </c:pt>
                <c:pt idx="42385">
                  <c:v>2.2658500000000001E-6</c:v>
                </c:pt>
                <c:pt idx="42386">
                  <c:v>2.25575E-6</c:v>
                </c:pt>
                <c:pt idx="42387">
                  <c:v>2.254004E-6</c:v>
                </c:pt>
                <c:pt idx="42388">
                  <c:v>2.254448E-6</c:v>
                </c:pt>
                <c:pt idx="42389">
                  <c:v>2.2546559999999998E-6</c:v>
                </c:pt>
                <c:pt idx="42390">
                  <c:v>2.2515290000000001E-6</c:v>
                </c:pt>
                <c:pt idx="42391">
                  <c:v>2.2411309999999998E-6</c:v>
                </c:pt>
                <c:pt idx="42392">
                  <c:v>2.2457860000000002E-6</c:v>
                </c:pt>
                <c:pt idx="42393">
                  <c:v>2.2444250000000001E-6</c:v>
                </c:pt>
                <c:pt idx="42394">
                  <c:v>2.2493370000000002E-6</c:v>
                </c:pt>
                <c:pt idx="42395">
                  <c:v>2.2551830000000002E-6</c:v>
                </c:pt>
                <c:pt idx="42396">
                  <c:v>2.2564550000000002E-6</c:v>
                </c:pt>
                <c:pt idx="42397">
                  <c:v>2.2553689999999998E-6</c:v>
                </c:pt>
                <c:pt idx="42398">
                  <c:v>2.2489799999999999E-6</c:v>
                </c:pt>
                <c:pt idx="42399">
                  <c:v>2.247634E-6</c:v>
                </c:pt>
                <c:pt idx="42400">
                  <c:v>2.2473149999999998E-6</c:v>
                </c:pt>
                <c:pt idx="42401">
                  <c:v>2.2419870000000002E-6</c:v>
                </c:pt>
                <c:pt idx="42402">
                  <c:v>2.2398180000000002E-6</c:v>
                </c:pt>
                <c:pt idx="42403">
                  <c:v>2.236602E-6</c:v>
                </c:pt>
                <c:pt idx="42404">
                  <c:v>2.23849E-6</c:v>
                </c:pt>
                <c:pt idx="42405">
                  <c:v>2.237172E-6</c:v>
                </c:pt>
                <c:pt idx="42406">
                  <c:v>2.2359379999999998E-6</c:v>
                </c:pt>
                <c:pt idx="42407">
                  <c:v>2.240371E-6</c:v>
                </c:pt>
                <c:pt idx="42408">
                  <c:v>2.2430310000000002E-6</c:v>
                </c:pt>
                <c:pt idx="42409">
                  <c:v>2.2468210000000002E-6</c:v>
                </c:pt>
                <c:pt idx="42410">
                  <c:v>2.2417200000000002E-6</c:v>
                </c:pt>
                <c:pt idx="42411">
                  <c:v>2.2348920000000002E-6</c:v>
                </c:pt>
                <c:pt idx="42412">
                  <c:v>2.2339989999999999E-6</c:v>
                </c:pt>
                <c:pt idx="42413">
                  <c:v>2.2411189999999999E-6</c:v>
                </c:pt>
                <c:pt idx="42414">
                  <c:v>2.2445249999999999E-6</c:v>
                </c:pt>
                <c:pt idx="42415">
                  <c:v>2.2457380000000001E-6</c:v>
                </c:pt>
                <c:pt idx="42416">
                  <c:v>2.2495499999999999E-6</c:v>
                </c:pt>
                <c:pt idx="42417">
                  <c:v>2.2498079999999998E-6</c:v>
                </c:pt>
                <c:pt idx="42418">
                  <c:v>2.2492509999999999E-6</c:v>
                </c:pt>
                <c:pt idx="42419">
                  <c:v>2.2484439999999999E-6</c:v>
                </c:pt>
                <c:pt idx="42420">
                  <c:v>2.247744E-6</c:v>
                </c:pt>
                <c:pt idx="42421">
                  <c:v>2.2474139999999998E-6</c:v>
                </c:pt>
                <c:pt idx="42422">
                  <c:v>2.2499400000000001E-6</c:v>
                </c:pt>
                <c:pt idx="42423">
                  <c:v>2.2497740000000002E-6</c:v>
                </c:pt>
                <c:pt idx="42424">
                  <c:v>2.244076E-6</c:v>
                </c:pt>
                <c:pt idx="42425">
                  <c:v>2.240921E-6</c:v>
                </c:pt>
                <c:pt idx="42426">
                  <c:v>2.2376349999999999E-6</c:v>
                </c:pt>
                <c:pt idx="42427">
                  <c:v>2.2398230000000001E-6</c:v>
                </c:pt>
                <c:pt idx="42428">
                  <c:v>2.235176E-6</c:v>
                </c:pt>
                <c:pt idx="42429">
                  <c:v>2.2279260000000002E-6</c:v>
                </c:pt>
                <c:pt idx="42430">
                  <c:v>2.2282020000000002E-6</c:v>
                </c:pt>
                <c:pt idx="42431">
                  <c:v>2.2275400000000001E-6</c:v>
                </c:pt>
                <c:pt idx="42432">
                  <c:v>2.2269849999999998E-6</c:v>
                </c:pt>
                <c:pt idx="42433">
                  <c:v>2.2314919999999999E-6</c:v>
                </c:pt>
                <c:pt idx="42434">
                  <c:v>2.235247E-6</c:v>
                </c:pt>
                <c:pt idx="42435">
                  <c:v>2.2383950000000001E-6</c:v>
                </c:pt>
                <c:pt idx="42436">
                  <c:v>2.239916E-6</c:v>
                </c:pt>
                <c:pt idx="42437">
                  <c:v>2.2394640000000002E-6</c:v>
                </c:pt>
                <c:pt idx="42438">
                  <c:v>2.2388029999999999E-6</c:v>
                </c:pt>
                <c:pt idx="42439">
                  <c:v>2.2385919999999998E-6</c:v>
                </c:pt>
                <c:pt idx="42440">
                  <c:v>2.2357079999999998E-6</c:v>
                </c:pt>
                <c:pt idx="42441">
                  <c:v>2.232968E-6</c:v>
                </c:pt>
                <c:pt idx="42442">
                  <c:v>2.2288140000000001E-6</c:v>
                </c:pt>
                <c:pt idx="42443">
                  <c:v>2.2298479999999999E-6</c:v>
                </c:pt>
                <c:pt idx="42444">
                  <c:v>2.2310610000000001E-6</c:v>
                </c:pt>
                <c:pt idx="42445">
                  <c:v>2.2317900000000001E-6</c:v>
                </c:pt>
                <c:pt idx="42446">
                  <c:v>2.228511E-6</c:v>
                </c:pt>
                <c:pt idx="42447">
                  <c:v>2.2294499999999999E-6</c:v>
                </c:pt>
                <c:pt idx="42448">
                  <c:v>2.2334929999999999E-6</c:v>
                </c:pt>
                <c:pt idx="42449">
                  <c:v>2.2352229999999998E-6</c:v>
                </c:pt>
                <c:pt idx="42450">
                  <c:v>2.2340359999999998E-6</c:v>
                </c:pt>
                <c:pt idx="42451">
                  <c:v>2.233235E-6</c:v>
                </c:pt>
                <c:pt idx="42452">
                  <c:v>2.2321659999999999E-6</c:v>
                </c:pt>
                <c:pt idx="42453">
                  <c:v>2.2277150000000001E-6</c:v>
                </c:pt>
                <c:pt idx="42454">
                  <c:v>2.2266220000000002E-6</c:v>
                </c:pt>
                <c:pt idx="42455">
                  <c:v>2.2260229999999999E-6</c:v>
                </c:pt>
                <c:pt idx="42456">
                  <c:v>2.2289529999999999E-6</c:v>
                </c:pt>
                <c:pt idx="42457">
                  <c:v>2.2288519999999999E-6</c:v>
                </c:pt>
                <c:pt idx="42458">
                  <c:v>2.2274289999999998E-6</c:v>
                </c:pt>
                <c:pt idx="42459">
                  <c:v>2.2322879999999999E-6</c:v>
                </c:pt>
                <c:pt idx="42460">
                  <c:v>2.2322419999999999E-6</c:v>
                </c:pt>
                <c:pt idx="42461">
                  <c:v>2.2249550000000001E-6</c:v>
                </c:pt>
                <c:pt idx="42462">
                  <c:v>2.2270820000000002E-6</c:v>
                </c:pt>
                <c:pt idx="42463">
                  <c:v>2.2245390000000001E-6</c:v>
                </c:pt>
                <c:pt idx="42464">
                  <c:v>2.2268040000000001E-6</c:v>
                </c:pt>
                <c:pt idx="42465">
                  <c:v>2.2253359999999998E-6</c:v>
                </c:pt>
                <c:pt idx="42466">
                  <c:v>2.2252980000000001E-6</c:v>
                </c:pt>
                <c:pt idx="42467">
                  <c:v>2.225933E-6</c:v>
                </c:pt>
                <c:pt idx="42468">
                  <c:v>2.2212699999999998E-6</c:v>
                </c:pt>
                <c:pt idx="42469">
                  <c:v>2.2207190000000001E-6</c:v>
                </c:pt>
                <c:pt idx="42470">
                  <c:v>2.2255760000000001E-6</c:v>
                </c:pt>
                <c:pt idx="42471">
                  <c:v>2.2247309999999999E-6</c:v>
                </c:pt>
                <c:pt idx="42472">
                  <c:v>2.225356E-6</c:v>
                </c:pt>
                <c:pt idx="42473">
                  <c:v>2.221943E-6</c:v>
                </c:pt>
                <c:pt idx="42474">
                  <c:v>2.2232639999999998E-6</c:v>
                </c:pt>
                <c:pt idx="42475">
                  <c:v>2.2244790000000001E-6</c:v>
                </c:pt>
                <c:pt idx="42476">
                  <c:v>2.2250899999999998E-6</c:v>
                </c:pt>
                <c:pt idx="42477">
                  <c:v>2.2322840000000002E-6</c:v>
                </c:pt>
                <c:pt idx="42478">
                  <c:v>2.230406E-6</c:v>
                </c:pt>
                <c:pt idx="42479">
                  <c:v>2.2292350000000001E-6</c:v>
                </c:pt>
                <c:pt idx="42480">
                  <c:v>2.2275950000000001E-6</c:v>
                </c:pt>
                <c:pt idx="42481">
                  <c:v>2.2218629999999999E-6</c:v>
                </c:pt>
                <c:pt idx="42482">
                  <c:v>2.2166620000000001E-6</c:v>
                </c:pt>
                <c:pt idx="42483">
                  <c:v>2.215161E-6</c:v>
                </c:pt>
                <c:pt idx="42484">
                  <c:v>2.2145140000000001E-6</c:v>
                </c:pt>
                <c:pt idx="42485">
                  <c:v>2.2185559999999999E-6</c:v>
                </c:pt>
                <c:pt idx="42486">
                  <c:v>2.2201999999999999E-6</c:v>
                </c:pt>
                <c:pt idx="42487">
                  <c:v>2.219595E-6</c:v>
                </c:pt>
                <c:pt idx="42488">
                  <c:v>2.223461E-6</c:v>
                </c:pt>
                <c:pt idx="42489">
                  <c:v>2.2252439999999998E-6</c:v>
                </c:pt>
                <c:pt idx="42490">
                  <c:v>2.2257210000000001E-6</c:v>
                </c:pt>
                <c:pt idx="42491">
                  <c:v>2.2227750000000001E-6</c:v>
                </c:pt>
                <c:pt idx="42492">
                  <c:v>2.2208969999999999E-6</c:v>
                </c:pt>
                <c:pt idx="42493">
                  <c:v>2.2194709999999999E-6</c:v>
                </c:pt>
                <c:pt idx="42494">
                  <c:v>2.2179430000000001E-6</c:v>
                </c:pt>
                <c:pt idx="42495">
                  <c:v>2.2126159999999998E-6</c:v>
                </c:pt>
                <c:pt idx="42496">
                  <c:v>2.2136319999999999E-6</c:v>
                </c:pt>
                <c:pt idx="42497">
                  <c:v>2.2132260000000001E-6</c:v>
                </c:pt>
                <c:pt idx="42498">
                  <c:v>2.2149070000000002E-6</c:v>
                </c:pt>
                <c:pt idx="42499">
                  <c:v>2.2184389999999998E-6</c:v>
                </c:pt>
                <c:pt idx="42500">
                  <c:v>2.2147620000000002E-6</c:v>
                </c:pt>
                <c:pt idx="42501">
                  <c:v>2.2209199999999999E-6</c:v>
                </c:pt>
                <c:pt idx="42502">
                  <c:v>2.2227849999999999E-6</c:v>
                </c:pt>
                <c:pt idx="42503">
                  <c:v>2.2252610000000001E-6</c:v>
                </c:pt>
                <c:pt idx="42504">
                  <c:v>2.2269229999999998E-6</c:v>
                </c:pt>
                <c:pt idx="42505">
                  <c:v>2.2249519999999998E-6</c:v>
                </c:pt>
                <c:pt idx="42506">
                  <c:v>2.2262739999999999E-6</c:v>
                </c:pt>
                <c:pt idx="42507">
                  <c:v>2.2353349999999999E-6</c:v>
                </c:pt>
                <c:pt idx="42508">
                  <c:v>2.2342999999999999E-6</c:v>
                </c:pt>
                <c:pt idx="42509">
                  <c:v>2.237731E-6</c:v>
                </c:pt>
                <c:pt idx="42510">
                  <c:v>2.2481009999999999E-6</c:v>
                </c:pt>
                <c:pt idx="42511">
                  <c:v>2.2477129999999998E-6</c:v>
                </c:pt>
                <c:pt idx="42512">
                  <c:v>2.2533850000000001E-6</c:v>
                </c:pt>
                <c:pt idx="42513">
                  <c:v>2.2533079999999999E-6</c:v>
                </c:pt>
                <c:pt idx="42514">
                  <c:v>2.2563319999999999E-6</c:v>
                </c:pt>
                <c:pt idx="42515">
                  <c:v>2.2618909999999999E-6</c:v>
                </c:pt>
                <c:pt idx="42516">
                  <c:v>2.2684850000000002E-6</c:v>
                </c:pt>
                <c:pt idx="42517">
                  <c:v>2.2717659999999999E-6</c:v>
                </c:pt>
                <c:pt idx="42518">
                  <c:v>2.27958E-6</c:v>
                </c:pt>
                <c:pt idx="42519">
                  <c:v>2.2751200000000002E-6</c:v>
                </c:pt>
                <c:pt idx="42520">
                  <c:v>2.2740670000000001E-6</c:v>
                </c:pt>
                <c:pt idx="42521">
                  <c:v>2.2705020000000002E-6</c:v>
                </c:pt>
                <c:pt idx="42522">
                  <c:v>2.2717830000000002E-6</c:v>
                </c:pt>
                <c:pt idx="42523">
                  <c:v>2.2640280000000002E-6</c:v>
                </c:pt>
                <c:pt idx="42524">
                  <c:v>2.2564340000000002E-6</c:v>
                </c:pt>
                <c:pt idx="42525">
                  <c:v>2.256474E-6</c:v>
                </c:pt>
                <c:pt idx="42526">
                  <c:v>2.2552890000000002E-6</c:v>
                </c:pt>
                <c:pt idx="42527">
                  <c:v>2.2532260000000002E-6</c:v>
                </c:pt>
                <c:pt idx="42528">
                  <c:v>2.244936E-6</c:v>
                </c:pt>
                <c:pt idx="42529">
                  <c:v>2.241231E-6</c:v>
                </c:pt>
                <c:pt idx="42530">
                  <c:v>2.2462249999999998E-6</c:v>
                </c:pt>
                <c:pt idx="42531">
                  <c:v>2.2373970000000001E-6</c:v>
                </c:pt>
                <c:pt idx="42532">
                  <c:v>2.2393490000000002E-6</c:v>
                </c:pt>
                <c:pt idx="42533">
                  <c:v>2.2383479999999999E-6</c:v>
                </c:pt>
                <c:pt idx="42534">
                  <c:v>2.2444189999999999E-6</c:v>
                </c:pt>
                <c:pt idx="42535">
                  <c:v>2.2403570000000001E-6</c:v>
                </c:pt>
                <c:pt idx="42536">
                  <c:v>2.2427370000000001E-6</c:v>
                </c:pt>
                <c:pt idx="42537">
                  <c:v>2.2390489999999999E-6</c:v>
                </c:pt>
                <c:pt idx="42538">
                  <c:v>2.2400039999999998E-6</c:v>
                </c:pt>
                <c:pt idx="42539">
                  <c:v>2.2352140000000002E-6</c:v>
                </c:pt>
                <c:pt idx="42540">
                  <c:v>2.234056E-6</c:v>
                </c:pt>
                <c:pt idx="42541">
                  <c:v>2.2319219999999999E-6</c:v>
                </c:pt>
                <c:pt idx="42542">
                  <c:v>2.2354260000000001E-6</c:v>
                </c:pt>
                <c:pt idx="42543">
                  <c:v>2.2309640000000002E-6</c:v>
                </c:pt>
                <c:pt idx="42544">
                  <c:v>2.2271930000000001E-6</c:v>
                </c:pt>
                <c:pt idx="42545">
                  <c:v>2.2237410000000001E-6</c:v>
                </c:pt>
                <c:pt idx="42546">
                  <c:v>2.2215240000000001E-6</c:v>
                </c:pt>
                <c:pt idx="42547">
                  <c:v>2.214595E-6</c:v>
                </c:pt>
                <c:pt idx="42548">
                  <c:v>2.2166230000000001E-6</c:v>
                </c:pt>
                <c:pt idx="42549">
                  <c:v>2.2210899999999999E-6</c:v>
                </c:pt>
                <c:pt idx="42550">
                  <c:v>2.2237540000000002E-6</c:v>
                </c:pt>
                <c:pt idx="42551">
                  <c:v>2.2178179999999998E-6</c:v>
                </c:pt>
                <c:pt idx="42552">
                  <c:v>2.2170600000000001E-6</c:v>
                </c:pt>
                <c:pt idx="42553">
                  <c:v>2.216626E-6</c:v>
                </c:pt>
                <c:pt idx="42554">
                  <c:v>2.2151990000000002E-6</c:v>
                </c:pt>
                <c:pt idx="42555">
                  <c:v>2.217056E-6</c:v>
                </c:pt>
                <c:pt idx="42556">
                  <c:v>2.2165439999999998E-6</c:v>
                </c:pt>
                <c:pt idx="42557">
                  <c:v>2.2196509999999998E-6</c:v>
                </c:pt>
                <c:pt idx="42558">
                  <c:v>2.225312E-6</c:v>
                </c:pt>
                <c:pt idx="42559">
                  <c:v>2.2319979999999999E-6</c:v>
                </c:pt>
                <c:pt idx="42560">
                  <c:v>2.2270149999999998E-6</c:v>
                </c:pt>
                <c:pt idx="42561">
                  <c:v>2.2237640000000001E-6</c:v>
                </c:pt>
                <c:pt idx="42562">
                  <c:v>2.2233680000000001E-6</c:v>
                </c:pt>
                <c:pt idx="42563">
                  <c:v>2.2276780000000001E-6</c:v>
                </c:pt>
                <c:pt idx="42564">
                  <c:v>2.231639E-6</c:v>
                </c:pt>
                <c:pt idx="42565">
                  <c:v>2.2283349999999998E-6</c:v>
                </c:pt>
                <c:pt idx="42566">
                  <c:v>2.2305489999999999E-6</c:v>
                </c:pt>
                <c:pt idx="42567">
                  <c:v>2.230282E-6</c:v>
                </c:pt>
                <c:pt idx="42568">
                  <c:v>2.2256520000000001E-6</c:v>
                </c:pt>
                <c:pt idx="42569">
                  <c:v>2.2200529999999999E-6</c:v>
                </c:pt>
                <c:pt idx="42570">
                  <c:v>2.2225290000000001E-6</c:v>
                </c:pt>
                <c:pt idx="42571">
                  <c:v>2.2212960000000001E-6</c:v>
                </c:pt>
                <c:pt idx="42572">
                  <c:v>2.2185949999999999E-6</c:v>
                </c:pt>
                <c:pt idx="42573">
                  <c:v>2.2203350000000001E-6</c:v>
                </c:pt>
                <c:pt idx="42574">
                  <c:v>2.2238799999999999E-6</c:v>
                </c:pt>
                <c:pt idx="42575">
                  <c:v>2.2207830000000001E-6</c:v>
                </c:pt>
                <c:pt idx="42576">
                  <c:v>2.2208660000000001E-6</c:v>
                </c:pt>
                <c:pt idx="42577">
                  <c:v>2.2159400000000001E-6</c:v>
                </c:pt>
                <c:pt idx="42578">
                  <c:v>2.2217939999999999E-6</c:v>
                </c:pt>
                <c:pt idx="42579">
                  <c:v>2.221782E-6</c:v>
                </c:pt>
                <c:pt idx="42580">
                  <c:v>2.2217459999999998E-6</c:v>
                </c:pt>
                <c:pt idx="42581">
                  <c:v>2.2230999999999999E-6</c:v>
                </c:pt>
                <c:pt idx="42582">
                  <c:v>2.2310450000000001E-6</c:v>
                </c:pt>
                <c:pt idx="42583">
                  <c:v>2.2291750000000001E-6</c:v>
                </c:pt>
                <c:pt idx="42584">
                  <c:v>2.227837E-6</c:v>
                </c:pt>
                <c:pt idx="42585">
                  <c:v>2.2301149999999998E-6</c:v>
                </c:pt>
                <c:pt idx="42586">
                  <c:v>2.2318069999999999E-6</c:v>
                </c:pt>
                <c:pt idx="42587">
                  <c:v>2.235153E-6</c:v>
                </c:pt>
                <c:pt idx="42588">
                  <c:v>2.235309E-6</c:v>
                </c:pt>
                <c:pt idx="42589">
                  <c:v>2.2334009999999999E-6</c:v>
                </c:pt>
                <c:pt idx="42590">
                  <c:v>2.2394679999999999E-6</c:v>
                </c:pt>
                <c:pt idx="42591">
                  <c:v>2.238858E-6</c:v>
                </c:pt>
                <c:pt idx="42592">
                  <c:v>2.2321690000000002E-6</c:v>
                </c:pt>
                <c:pt idx="42593">
                  <c:v>2.232223E-6</c:v>
                </c:pt>
                <c:pt idx="42594">
                  <c:v>2.2321000000000002E-6</c:v>
                </c:pt>
                <c:pt idx="42595">
                  <c:v>2.231703E-6</c:v>
                </c:pt>
                <c:pt idx="42596">
                  <c:v>2.2310069999999999E-6</c:v>
                </c:pt>
                <c:pt idx="42597">
                  <c:v>2.2245800000000001E-6</c:v>
                </c:pt>
                <c:pt idx="42598">
                  <c:v>2.2209179999999998E-6</c:v>
                </c:pt>
                <c:pt idx="42599">
                  <c:v>2.2202700000000002E-6</c:v>
                </c:pt>
                <c:pt idx="42600">
                  <c:v>2.2233500000000001E-6</c:v>
                </c:pt>
                <c:pt idx="42601">
                  <c:v>2.2228900000000001E-6</c:v>
                </c:pt>
                <c:pt idx="42602">
                  <c:v>2.221391E-6</c:v>
                </c:pt>
                <c:pt idx="42603">
                  <c:v>2.22456E-6</c:v>
                </c:pt>
                <c:pt idx="42604">
                  <c:v>2.2213939999999999E-6</c:v>
                </c:pt>
                <c:pt idx="42605">
                  <c:v>2.2221790000000001E-6</c:v>
                </c:pt>
                <c:pt idx="42606">
                  <c:v>2.2236580000000001E-6</c:v>
                </c:pt>
                <c:pt idx="42607">
                  <c:v>2.222329E-6</c:v>
                </c:pt>
                <c:pt idx="42608">
                  <c:v>2.216902E-6</c:v>
                </c:pt>
                <c:pt idx="42609">
                  <c:v>2.2224040000000002E-6</c:v>
                </c:pt>
                <c:pt idx="42610">
                  <c:v>2.2174039999999998E-6</c:v>
                </c:pt>
                <c:pt idx="42611">
                  <c:v>2.2174160000000002E-6</c:v>
                </c:pt>
                <c:pt idx="42612">
                  <c:v>2.2179150000000002E-6</c:v>
                </c:pt>
                <c:pt idx="42613">
                  <c:v>2.2181239999999998E-6</c:v>
                </c:pt>
                <c:pt idx="42614">
                  <c:v>2.2195169999999999E-6</c:v>
                </c:pt>
                <c:pt idx="42615">
                  <c:v>2.217449E-6</c:v>
                </c:pt>
                <c:pt idx="42616">
                  <c:v>2.2196060000000001E-6</c:v>
                </c:pt>
                <c:pt idx="42617">
                  <c:v>2.2188599999999998E-6</c:v>
                </c:pt>
                <c:pt idx="42618">
                  <c:v>2.224061E-6</c:v>
                </c:pt>
                <c:pt idx="42619">
                  <c:v>2.2262669999999999E-6</c:v>
                </c:pt>
                <c:pt idx="42620">
                  <c:v>2.2271240000000001E-6</c:v>
                </c:pt>
                <c:pt idx="42621">
                  <c:v>2.23148E-6</c:v>
                </c:pt>
                <c:pt idx="42622">
                  <c:v>2.231894E-6</c:v>
                </c:pt>
                <c:pt idx="42623">
                  <c:v>2.2413180000000001E-6</c:v>
                </c:pt>
                <c:pt idx="42624">
                  <c:v>2.2343770000000002E-6</c:v>
                </c:pt>
                <c:pt idx="42625">
                  <c:v>2.2348249999999998E-6</c:v>
                </c:pt>
                <c:pt idx="42626">
                  <c:v>2.2353680000000002E-6</c:v>
                </c:pt>
                <c:pt idx="42627">
                  <c:v>2.232869E-6</c:v>
                </c:pt>
                <c:pt idx="42628">
                  <c:v>2.2327339999999999E-6</c:v>
                </c:pt>
                <c:pt idx="42629">
                  <c:v>2.2321420000000001E-6</c:v>
                </c:pt>
                <c:pt idx="42630">
                  <c:v>2.2392999999999999E-6</c:v>
                </c:pt>
                <c:pt idx="42631">
                  <c:v>2.2344889999999999E-6</c:v>
                </c:pt>
                <c:pt idx="42632">
                  <c:v>2.232662E-6</c:v>
                </c:pt>
                <c:pt idx="42633">
                  <c:v>2.2388090000000001E-6</c:v>
                </c:pt>
                <c:pt idx="42634">
                  <c:v>2.2375850000000002E-6</c:v>
                </c:pt>
                <c:pt idx="42635">
                  <c:v>2.2388519999999998E-6</c:v>
                </c:pt>
                <c:pt idx="42636">
                  <c:v>2.2413780000000001E-6</c:v>
                </c:pt>
                <c:pt idx="42637">
                  <c:v>2.2461570000000001E-6</c:v>
                </c:pt>
                <c:pt idx="42638">
                  <c:v>2.2427889999999998E-6</c:v>
                </c:pt>
                <c:pt idx="42639">
                  <c:v>2.2418610000000001E-6</c:v>
                </c:pt>
                <c:pt idx="42640">
                  <c:v>2.2376520000000001E-6</c:v>
                </c:pt>
                <c:pt idx="42641">
                  <c:v>2.2342740000000001E-6</c:v>
                </c:pt>
                <c:pt idx="42642">
                  <c:v>2.2434419999999999E-6</c:v>
                </c:pt>
                <c:pt idx="42643">
                  <c:v>2.2431000000000002E-6</c:v>
                </c:pt>
                <c:pt idx="42644">
                  <c:v>2.2377830000000002E-6</c:v>
                </c:pt>
                <c:pt idx="42645">
                  <c:v>2.2374960000000001E-6</c:v>
                </c:pt>
                <c:pt idx="42646">
                  <c:v>2.238738E-6</c:v>
                </c:pt>
                <c:pt idx="42647">
                  <c:v>2.2320719999999998E-6</c:v>
                </c:pt>
                <c:pt idx="42648">
                  <c:v>2.232692E-6</c:v>
                </c:pt>
                <c:pt idx="42649">
                  <c:v>2.2383830000000002E-6</c:v>
                </c:pt>
                <c:pt idx="42650">
                  <c:v>2.2382410000000001E-6</c:v>
                </c:pt>
                <c:pt idx="42651">
                  <c:v>2.2405789999999998E-6</c:v>
                </c:pt>
                <c:pt idx="42652">
                  <c:v>2.2501939999999999E-6</c:v>
                </c:pt>
                <c:pt idx="42653">
                  <c:v>2.2498550000000001E-6</c:v>
                </c:pt>
                <c:pt idx="42654">
                  <c:v>2.2486949999999998E-6</c:v>
                </c:pt>
                <c:pt idx="42655">
                  <c:v>2.2402440000000001E-6</c:v>
                </c:pt>
                <c:pt idx="42656">
                  <c:v>2.2381260000000001E-6</c:v>
                </c:pt>
                <c:pt idx="42657">
                  <c:v>2.2322590000000001E-6</c:v>
                </c:pt>
                <c:pt idx="42658">
                  <c:v>2.228879E-6</c:v>
                </c:pt>
                <c:pt idx="42659">
                  <c:v>2.2276890000000002E-6</c:v>
                </c:pt>
                <c:pt idx="42660">
                  <c:v>2.2301999999999998E-6</c:v>
                </c:pt>
                <c:pt idx="42661">
                  <c:v>2.2253999999999999E-6</c:v>
                </c:pt>
                <c:pt idx="42662">
                  <c:v>2.2219779999999999E-6</c:v>
                </c:pt>
                <c:pt idx="42663">
                  <c:v>2.2171669999999999E-6</c:v>
                </c:pt>
                <c:pt idx="42664">
                  <c:v>2.2107919999999999E-6</c:v>
                </c:pt>
                <c:pt idx="42665">
                  <c:v>2.2135410000000001E-6</c:v>
                </c:pt>
                <c:pt idx="42666">
                  <c:v>2.2167030000000002E-6</c:v>
                </c:pt>
                <c:pt idx="42667">
                  <c:v>2.227865E-6</c:v>
                </c:pt>
                <c:pt idx="42668">
                  <c:v>2.2261019999999998E-6</c:v>
                </c:pt>
                <c:pt idx="42669">
                  <c:v>2.2275700000000001E-6</c:v>
                </c:pt>
                <c:pt idx="42670">
                  <c:v>2.2371670000000001E-6</c:v>
                </c:pt>
                <c:pt idx="42671">
                  <c:v>2.2400869999999998E-6</c:v>
                </c:pt>
                <c:pt idx="42672">
                  <c:v>2.2407049999999999E-6</c:v>
                </c:pt>
                <c:pt idx="42673">
                  <c:v>2.237871E-6</c:v>
                </c:pt>
                <c:pt idx="42674">
                  <c:v>2.2386710000000001E-6</c:v>
                </c:pt>
                <c:pt idx="42675">
                  <c:v>2.2409940000000001E-6</c:v>
                </c:pt>
                <c:pt idx="42676">
                  <c:v>2.2432599999999999E-6</c:v>
                </c:pt>
                <c:pt idx="42677">
                  <c:v>2.2371499999999998E-6</c:v>
                </c:pt>
                <c:pt idx="42678">
                  <c:v>2.2355250000000001E-6</c:v>
                </c:pt>
                <c:pt idx="42679">
                  <c:v>2.2383039999999999E-6</c:v>
                </c:pt>
                <c:pt idx="42680">
                  <c:v>2.2431650000000001E-6</c:v>
                </c:pt>
                <c:pt idx="42681">
                  <c:v>2.246261E-6</c:v>
                </c:pt>
                <c:pt idx="42682">
                  <c:v>2.2483639999999998E-6</c:v>
                </c:pt>
                <c:pt idx="42683">
                  <c:v>2.249154E-6</c:v>
                </c:pt>
                <c:pt idx="42684">
                  <c:v>2.2520779999999998E-6</c:v>
                </c:pt>
                <c:pt idx="42685">
                  <c:v>2.2534579999999998E-6</c:v>
                </c:pt>
                <c:pt idx="42686">
                  <c:v>2.2555470000000001E-6</c:v>
                </c:pt>
                <c:pt idx="42687">
                  <c:v>2.258604E-6</c:v>
                </c:pt>
                <c:pt idx="42688">
                  <c:v>2.2558320000000001E-6</c:v>
                </c:pt>
                <c:pt idx="42689">
                  <c:v>2.2552090000000001E-6</c:v>
                </c:pt>
                <c:pt idx="42690">
                  <c:v>2.250506E-6</c:v>
                </c:pt>
                <c:pt idx="42691">
                  <c:v>2.2488739999999999E-6</c:v>
                </c:pt>
                <c:pt idx="42692">
                  <c:v>2.243439E-6</c:v>
                </c:pt>
                <c:pt idx="42693">
                  <c:v>2.2365550000000001E-6</c:v>
                </c:pt>
                <c:pt idx="42694">
                  <c:v>2.2367070000000001E-6</c:v>
                </c:pt>
                <c:pt idx="42695">
                  <c:v>2.2346729999999999E-6</c:v>
                </c:pt>
                <c:pt idx="42696">
                  <c:v>2.2278500000000002E-6</c:v>
                </c:pt>
                <c:pt idx="42697">
                  <c:v>2.2261370000000001E-6</c:v>
                </c:pt>
                <c:pt idx="42698">
                  <c:v>2.2270489999999999E-6</c:v>
                </c:pt>
                <c:pt idx="42699">
                  <c:v>2.23214E-6</c:v>
                </c:pt>
                <c:pt idx="42700">
                  <c:v>2.229316E-6</c:v>
                </c:pt>
                <c:pt idx="42701">
                  <c:v>2.236659E-6</c:v>
                </c:pt>
                <c:pt idx="42702">
                  <c:v>2.2493830000000002E-6</c:v>
                </c:pt>
                <c:pt idx="42703">
                  <c:v>2.2529270000000002E-6</c:v>
                </c:pt>
                <c:pt idx="42704">
                  <c:v>2.260393E-6</c:v>
                </c:pt>
                <c:pt idx="42705">
                  <c:v>2.264082E-6</c:v>
                </c:pt>
                <c:pt idx="42706">
                  <c:v>2.2621100000000002E-6</c:v>
                </c:pt>
                <c:pt idx="42707">
                  <c:v>2.2717460000000002E-6</c:v>
                </c:pt>
                <c:pt idx="42708">
                  <c:v>2.273258E-6</c:v>
                </c:pt>
                <c:pt idx="42709">
                  <c:v>2.2737029999999998E-6</c:v>
                </c:pt>
                <c:pt idx="42710">
                  <c:v>2.2778980000000002E-6</c:v>
                </c:pt>
                <c:pt idx="42711">
                  <c:v>2.2762419999999998E-6</c:v>
                </c:pt>
                <c:pt idx="42712">
                  <c:v>2.2738550000000002E-6</c:v>
                </c:pt>
                <c:pt idx="42713">
                  <c:v>2.2722480000000001E-6</c:v>
                </c:pt>
                <c:pt idx="42714">
                  <c:v>2.2692100000000001E-6</c:v>
                </c:pt>
                <c:pt idx="42715">
                  <c:v>2.2775900000000002E-6</c:v>
                </c:pt>
                <c:pt idx="42716">
                  <c:v>2.2791560000000002E-6</c:v>
                </c:pt>
                <c:pt idx="42717">
                  <c:v>2.2806810000000001E-6</c:v>
                </c:pt>
                <c:pt idx="42718">
                  <c:v>2.2832E-6</c:v>
                </c:pt>
                <c:pt idx="42719">
                  <c:v>2.282655E-6</c:v>
                </c:pt>
                <c:pt idx="42720">
                  <c:v>2.2834009999999998E-6</c:v>
                </c:pt>
                <c:pt idx="42721">
                  <c:v>2.2886150000000002E-6</c:v>
                </c:pt>
                <c:pt idx="42722">
                  <c:v>2.2880349999999999E-6</c:v>
                </c:pt>
                <c:pt idx="42723">
                  <c:v>2.2887370000000002E-6</c:v>
                </c:pt>
                <c:pt idx="42724">
                  <c:v>2.288915E-6</c:v>
                </c:pt>
                <c:pt idx="42725">
                  <c:v>2.2859669999999999E-6</c:v>
                </c:pt>
                <c:pt idx="42726">
                  <c:v>2.2919940000000001E-6</c:v>
                </c:pt>
                <c:pt idx="42727">
                  <c:v>2.2956940000000001E-6</c:v>
                </c:pt>
                <c:pt idx="42728">
                  <c:v>2.2950660000000002E-6</c:v>
                </c:pt>
                <c:pt idx="42729">
                  <c:v>2.2898200000000002E-6</c:v>
                </c:pt>
                <c:pt idx="42730">
                  <c:v>2.2870619999999999E-6</c:v>
                </c:pt>
                <c:pt idx="42731">
                  <c:v>2.2818419999999998E-6</c:v>
                </c:pt>
                <c:pt idx="42732">
                  <c:v>2.2718949999999999E-6</c:v>
                </c:pt>
                <c:pt idx="42733">
                  <c:v>2.270128E-6</c:v>
                </c:pt>
                <c:pt idx="42734">
                  <c:v>2.260784E-6</c:v>
                </c:pt>
                <c:pt idx="42735">
                  <c:v>2.2642669999999998E-6</c:v>
                </c:pt>
                <c:pt idx="42736">
                  <c:v>2.2586759999999998E-6</c:v>
                </c:pt>
                <c:pt idx="42737">
                  <c:v>2.2592419999999998E-6</c:v>
                </c:pt>
                <c:pt idx="42738">
                  <c:v>2.2577809999999999E-6</c:v>
                </c:pt>
                <c:pt idx="42739">
                  <c:v>2.2562760000000001E-6</c:v>
                </c:pt>
                <c:pt idx="42740">
                  <c:v>2.2533429999999998E-6</c:v>
                </c:pt>
                <c:pt idx="42741">
                  <c:v>2.2509030000000002E-6</c:v>
                </c:pt>
                <c:pt idx="42742">
                  <c:v>2.2513930000000002E-6</c:v>
                </c:pt>
                <c:pt idx="42743">
                  <c:v>2.252753E-6</c:v>
                </c:pt>
                <c:pt idx="42744">
                  <c:v>2.2545160000000002E-6</c:v>
                </c:pt>
                <c:pt idx="42745">
                  <c:v>2.255423E-6</c:v>
                </c:pt>
                <c:pt idx="42746">
                  <c:v>2.2546899999999999E-6</c:v>
                </c:pt>
                <c:pt idx="42747">
                  <c:v>2.252944E-6</c:v>
                </c:pt>
                <c:pt idx="42748">
                  <c:v>2.2567119999999998E-6</c:v>
                </c:pt>
                <c:pt idx="42749">
                  <c:v>2.252974E-6</c:v>
                </c:pt>
                <c:pt idx="42750">
                  <c:v>2.2540910000000001E-6</c:v>
                </c:pt>
                <c:pt idx="42751">
                  <c:v>2.2481359999999998E-6</c:v>
                </c:pt>
                <c:pt idx="42752">
                  <c:v>2.2498250000000001E-6</c:v>
                </c:pt>
                <c:pt idx="42753">
                  <c:v>2.255653E-6</c:v>
                </c:pt>
                <c:pt idx="42754">
                  <c:v>2.2584069999999998E-6</c:v>
                </c:pt>
                <c:pt idx="42755">
                  <c:v>2.2602520000000001E-6</c:v>
                </c:pt>
                <c:pt idx="42756">
                  <c:v>2.2613310000000001E-6</c:v>
                </c:pt>
                <c:pt idx="42757">
                  <c:v>2.2611280000000002E-6</c:v>
                </c:pt>
                <c:pt idx="42758">
                  <c:v>2.2616000000000001E-6</c:v>
                </c:pt>
                <c:pt idx="42759">
                  <c:v>2.25934E-6</c:v>
                </c:pt>
                <c:pt idx="42760">
                  <c:v>2.2554870000000001E-6</c:v>
                </c:pt>
                <c:pt idx="42761">
                  <c:v>2.2548980000000002E-6</c:v>
                </c:pt>
                <c:pt idx="42762">
                  <c:v>2.2577099999999999E-6</c:v>
                </c:pt>
                <c:pt idx="42763">
                  <c:v>2.2563669999999998E-6</c:v>
                </c:pt>
                <c:pt idx="42764">
                  <c:v>2.2536369999999999E-6</c:v>
                </c:pt>
                <c:pt idx="42765">
                  <c:v>2.2535539999999999E-6</c:v>
                </c:pt>
                <c:pt idx="42766">
                  <c:v>2.251357E-6</c:v>
                </c:pt>
                <c:pt idx="42767">
                  <c:v>2.2501010000000001E-6</c:v>
                </c:pt>
                <c:pt idx="42768">
                  <c:v>2.248027E-6</c:v>
                </c:pt>
                <c:pt idx="42769">
                  <c:v>2.2481059999999999E-6</c:v>
                </c:pt>
                <c:pt idx="42770">
                  <c:v>2.2492079999999998E-6</c:v>
                </c:pt>
                <c:pt idx="42771">
                  <c:v>2.2471780000000001E-6</c:v>
                </c:pt>
                <c:pt idx="42772">
                  <c:v>2.2520260000000001E-6</c:v>
                </c:pt>
                <c:pt idx="42773">
                  <c:v>2.2501919999999999E-6</c:v>
                </c:pt>
                <c:pt idx="42774">
                  <c:v>2.256242E-6</c:v>
                </c:pt>
                <c:pt idx="42775">
                  <c:v>2.2557529999999998E-6</c:v>
                </c:pt>
                <c:pt idx="42776">
                  <c:v>2.2633410000000001E-6</c:v>
                </c:pt>
                <c:pt idx="42777">
                  <c:v>2.2591659999999998E-6</c:v>
                </c:pt>
                <c:pt idx="42778">
                  <c:v>2.2593679999999999E-6</c:v>
                </c:pt>
                <c:pt idx="42779">
                  <c:v>2.258105E-6</c:v>
                </c:pt>
                <c:pt idx="42780">
                  <c:v>2.2529020000000001E-6</c:v>
                </c:pt>
                <c:pt idx="42781">
                  <c:v>2.2528900000000002E-6</c:v>
                </c:pt>
                <c:pt idx="42782">
                  <c:v>2.255138E-6</c:v>
                </c:pt>
                <c:pt idx="42783">
                  <c:v>2.2537079999999999E-6</c:v>
                </c:pt>
                <c:pt idx="42784">
                  <c:v>2.2510210000000001E-6</c:v>
                </c:pt>
                <c:pt idx="42785">
                  <c:v>2.2552079999999998E-6</c:v>
                </c:pt>
                <c:pt idx="42786">
                  <c:v>2.2586549999999999E-6</c:v>
                </c:pt>
                <c:pt idx="42787">
                  <c:v>2.2551630000000001E-6</c:v>
                </c:pt>
                <c:pt idx="42788">
                  <c:v>2.2513730000000001E-6</c:v>
                </c:pt>
                <c:pt idx="42789">
                  <c:v>2.250888E-6</c:v>
                </c:pt>
                <c:pt idx="42790">
                  <c:v>2.2487970000000001E-6</c:v>
                </c:pt>
                <c:pt idx="42791">
                  <c:v>2.244062E-6</c:v>
                </c:pt>
                <c:pt idx="42792">
                  <c:v>2.242678E-6</c:v>
                </c:pt>
                <c:pt idx="42793">
                  <c:v>2.2333829999999998E-6</c:v>
                </c:pt>
                <c:pt idx="42794">
                  <c:v>2.2294619999999998E-6</c:v>
                </c:pt>
                <c:pt idx="42795">
                  <c:v>2.2311289999999999E-6</c:v>
                </c:pt>
                <c:pt idx="42796">
                  <c:v>2.2314259999999998E-6</c:v>
                </c:pt>
                <c:pt idx="42797">
                  <c:v>2.2313039999999998E-6</c:v>
                </c:pt>
                <c:pt idx="42798">
                  <c:v>2.2327639999999999E-6</c:v>
                </c:pt>
                <c:pt idx="42799">
                  <c:v>2.2338979999999999E-6</c:v>
                </c:pt>
                <c:pt idx="42800">
                  <c:v>2.2383849999999998E-6</c:v>
                </c:pt>
                <c:pt idx="42801">
                  <c:v>2.24142E-6</c:v>
                </c:pt>
                <c:pt idx="42802">
                  <c:v>2.2388489999999999E-6</c:v>
                </c:pt>
                <c:pt idx="42803">
                  <c:v>2.2397579999999998E-6</c:v>
                </c:pt>
                <c:pt idx="42804">
                  <c:v>2.2380110000000001E-6</c:v>
                </c:pt>
                <c:pt idx="42805">
                  <c:v>2.2454740000000001E-6</c:v>
                </c:pt>
                <c:pt idx="42806">
                  <c:v>2.2422779999999999E-6</c:v>
                </c:pt>
                <c:pt idx="42807">
                  <c:v>2.241981E-6</c:v>
                </c:pt>
                <c:pt idx="42808">
                  <c:v>2.2389950000000002E-6</c:v>
                </c:pt>
                <c:pt idx="42809">
                  <c:v>2.2435070000000002E-6</c:v>
                </c:pt>
                <c:pt idx="42810">
                  <c:v>2.2467949999999999E-6</c:v>
                </c:pt>
                <c:pt idx="42811">
                  <c:v>2.2485280000000001E-6</c:v>
                </c:pt>
                <c:pt idx="42812">
                  <c:v>2.2457759999999999E-6</c:v>
                </c:pt>
                <c:pt idx="42813">
                  <c:v>2.2457360000000001E-6</c:v>
                </c:pt>
                <c:pt idx="42814">
                  <c:v>2.2497670000000002E-6</c:v>
                </c:pt>
                <c:pt idx="42815">
                  <c:v>2.2597740000000001E-6</c:v>
                </c:pt>
                <c:pt idx="42816">
                  <c:v>2.26172E-6</c:v>
                </c:pt>
                <c:pt idx="42817">
                  <c:v>2.2620710000000002E-6</c:v>
                </c:pt>
                <c:pt idx="42818">
                  <c:v>2.2647059999999998E-6</c:v>
                </c:pt>
                <c:pt idx="42819">
                  <c:v>2.2656730000000001E-6</c:v>
                </c:pt>
                <c:pt idx="42820">
                  <c:v>2.2687910000000002E-6</c:v>
                </c:pt>
                <c:pt idx="42821">
                  <c:v>2.2691380000000002E-6</c:v>
                </c:pt>
                <c:pt idx="42822">
                  <c:v>2.2689340000000001E-6</c:v>
                </c:pt>
                <c:pt idx="42823">
                  <c:v>2.2659620000000002E-6</c:v>
                </c:pt>
                <c:pt idx="42824">
                  <c:v>2.2599650000000001E-6</c:v>
                </c:pt>
                <c:pt idx="42825">
                  <c:v>2.2577680000000002E-6</c:v>
                </c:pt>
                <c:pt idx="42826">
                  <c:v>2.2585239999999999E-6</c:v>
                </c:pt>
                <c:pt idx="42827">
                  <c:v>2.2517150000000002E-6</c:v>
                </c:pt>
                <c:pt idx="42828">
                  <c:v>2.2521119999999999E-6</c:v>
                </c:pt>
                <c:pt idx="42829">
                  <c:v>2.2560979999999998E-6</c:v>
                </c:pt>
                <c:pt idx="42830">
                  <c:v>2.2535090000000001E-6</c:v>
                </c:pt>
                <c:pt idx="42831">
                  <c:v>2.2556879999999999E-6</c:v>
                </c:pt>
                <c:pt idx="42832">
                  <c:v>2.260936E-6</c:v>
                </c:pt>
                <c:pt idx="42833">
                  <c:v>2.2644159999999999E-6</c:v>
                </c:pt>
                <c:pt idx="42834">
                  <c:v>2.2638409999999999E-6</c:v>
                </c:pt>
                <c:pt idx="42835">
                  <c:v>2.26103E-6</c:v>
                </c:pt>
                <c:pt idx="42836">
                  <c:v>2.2701129999999998E-6</c:v>
                </c:pt>
                <c:pt idx="42837">
                  <c:v>2.2654139999999999E-6</c:v>
                </c:pt>
                <c:pt idx="42838">
                  <c:v>2.2688729999999999E-6</c:v>
                </c:pt>
                <c:pt idx="42839">
                  <c:v>2.2672449999999998E-6</c:v>
                </c:pt>
                <c:pt idx="42840">
                  <c:v>2.2725860000000001E-6</c:v>
                </c:pt>
                <c:pt idx="42841">
                  <c:v>2.2726519999999998E-6</c:v>
                </c:pt>
                <c:pt idx="42842">
                  <c:v>2.270367E-6</c:v>
                </c:pt>
                <c:pt idx="42843">
                  <c:v>2.277163E-6</c:v>
                </c:pt>
                <c:pt idx="42844">
                  <c:v>2.2749110000000001E-6</c:v>
                </c:pt>
                <c:pt idx="42845">
                  <c:v>2.2703230000000001E-6</c:v>
                </c:pt>
                <c:pt idx="42846">
                  <c:v>2.2711869999999998E-6</c:v>
                </c:pt>
                <c:pt idx="42847">
                  <c:v>2.2702010000000001E-6</c:v>
                </c:pt>
                <c:pt idx="42848">
                  <c:v>2.274783E-6</c:v>
                </c:pt>
                <c:pt idx="42849">
                  <c:v>2.273403E-6</c:v>
                </c:pt>
                <c:pt idx="42850">
                  <c:v>2.2728570000000002E-6</c:v>
                </c:pt>
                <c:pt idx="42851">
                  <c:v>2.2746779999999998E-6</c:v>
                </c:pt>
                <c:pt idx="42852">
                  <c:v>2.271646E-6</c:v>
                </c:pt>
                <c:pt idx="42853">
                  <c:v>2.2683730000000001E-6</c:v>
                </c:pt>
                <c:pt idx="42854">
                  <c:v>2.2741700000000002E-6</c:v>
                </c:pt>
                <c:pt idx="42855">
                  <c:v>2.2781670000000002E-6</c:v>
                </c:pt>
                <c:pt idx="42856">
                  <c:v>2.288317E-6</c:v>
                </c:pt>
                <c:pt idx="42857">
                  <c:v>2.2914720000000001E-6</c:v>
                </c:pt>
                <c:pt idx="42858">
                  <c:v>2.293588E-6</c:v>
                </c:pt>
                <c:pt idx="42859">
                  <c:v>2.2943140000000002E-6</c:v>
                </c:pt>
                <c:pt idx="42860">
                  <c:v>2.296419E-6</c:v>
                </c:pt>
                <c:pt idx="42861">
                  <c:v>2.2992860000000002E-6</c:v>
                </c:pt>
                <c:pt idx="42862">
                  <c:v>2.297792E-6</c:v>
                </c:pt>
                <c:pt idx="42863">
                  <c:v>2.3042989999999999E-6</c:v>
                </c:pt>
                <c:pt idx="42864">
                  <c:v>2.3076979999999999E-6</c:v>
                </c:pt>
                <c:pt idx="42865">
                  <c:v>2.3087020000000001E-6</c:v>
                </c:pt>
                <c:pt idx="42866">
                  <c:v>2.313511E-6</c:v>
                </c:pt>
                <c:pt idx="42867">
                  <c:v>2.3089239999999999E-6</c:v>
                </c:pt>
                <c:pt idx="42868">
                  <c:v>2.3085980000000002E-6</c:v>
                </c:pt>
                <c:pt idx="42869">
                  <c:v>2.3089489999999999E-6</c:v>
                </c:pt>
                <c:pt idx="42870">
                  <c:v>2.3088499999999999E-6</c:v>
                </c:pt>
                <c:pt idx="42871">
                  <c:v>2.3181560000000002E-6</c:v>
                </c:pt>
                <c:pt idx="42872">
                  <c:v>2.313325E-6</c:v>
                </c:pt>
                <c:pt idx="42873">
                  <c:v>2.313081E-6</c:v>
                </c:pt>
                <c:pt idx="42874">
                  <c:v>2.3078149999999999E-6</c:v>
                </c:pt>
                <c:pt idx="42875">
                  <c:v>2.3020359999999999E-6</c:v>
                </c:pt>
                <c:pt idx="42876">
                  <c:v>2.3017100000000002E-6</c:v>
                </c:pt>
                <c:pt idx="42877">
                  <c:v>2.301672E-6</c:v>
                </c:pt>
                <c:pt idx="42878">
                  <c:v>2.307525E-6</c:v>
                </c:pt>
                <c:pt idx="42879">
                  <c:v>2.3082120000000001E-6</c:v>
                </c:pt>
                <c:pt idx="42880">
                  <c:v>2.3072449999999999E-6</c:v>
                </c:pt>
                <c:pt idx="42881">
                  <c:v>2.305823E-6</c:v>
                </c:pt>
                <c:pt idx="42882">
                  <c:v>2.307033E-6</c:v>
                </c:pt>
                <c:pt idx="42883">
                  <c:v>2.2988279999999998E-6</c:v>
                </c:pt>
                <c:pt idx="42884">
                  <c:v>2.3039449999999998E-6</c:v>
                </c:pt>
                <c:pt idx="42885">
                  <c:v>2.2980010000000001E-6</c:v>
                </c:pt>
                <c:pt idx="42886">
                  <c:v>2.292958E-6</c:v>
                </c:pt>
                <c:pt idx="42887">
                  <c:v>2.2917149999999998E-6</c:v>
                </c:pt>
                <c:pt idx="42888">
                  <c:v>2.289021E-6</c:v>
                </c:pt>
                <c:pt idx="42889">
                  <c:v>2.2859250000000001E-6</c:v>
                </c:pt>
                <c:pt idx="42890">
                  <c:v>2.2879979999999999E-6</c:v>
                </c:pt>
                <c:pt idx="42891">
                  <c:v>2.294639E-6</c:v>
                </c:pt>
                <c:pt idx="42892">
                  <c:v>2.2898460000000001E-6</c:v>
                </c:pt>
                <c:pt idx="42893">
                  <c:v>2.2887260000000001E-6</c:v>
                </c:pt>
                <c:pt idx="42894">
                  <c:v>2.279325E-6</c:v>
                </c:pt>
                <c:pt idx="42895">
                  <c:v>2.2762220000000001E-6</c:v>
                </c:pt>
                <c:pt idx="42896">
                  <c:v>2.2790469999999999E-6</c:v>
                </c:pt>
                <c:pt idx="42897">
                  <c:v>2.2691029999999999E-6</c:v>
                </c:pt>
                <c:pt idx="42898">
                  <c:v>2.26692E-6</c:v>
                </c:pt>
                <c:pt idx="42899">
                  <c:v>2.2711990000000001E-6</c:v>
                </c:pt>
                <c:pt idx="42900">
                  <c:v>2.2691149999999998E-6</c:v>
                </c:pt>
                <c:pt idx="42901">
                  <c:v>2.2738970000000001E-6</c:v>
                </c:pt>
                <c:pt idx="42902">
                  <c:v>2.275627E-6</c:v>
                </c:pt>
                <c:pt idx="42903">
                  <c:v>2.2637890000000002E-6</c:v>
                </c:pt>
                <c:pt idx="42904">
                  <c:v>2.2667120000000002E-6</c:v>
                </c:pt>
                <c:pt idx="42905">
                  <c:v>2.2612649999999999E-6</c:v>
                </c:pt>
                <c:pt idx="42906">
                  <c:v>2.2616530000000001E-6</c:v>
                </c:pt>
                <c:pt idx="42907">
                  <c:v>2.2617459999999999E-6</c:v>
                </c:pt>
                <c:pt idx="42908">
                  <c:v>2.2634170000000001E-6</c:v>
                </c:pt>
                <c:pt idx="42909">
                  <c:v>2.265855E-6</c:v>
                </c:pt>
                <c:pt idx="42910">
                  <c:v>2.2712759999999999E-6</c:v>
                </c:pt>
                <c:pt idx="42911">
                  <c:v>2.2746549999999998E-6</c:v>
                </c:pt>
                <c:pt idx="42912">
                  <c:v>2.27588E-6</c:v>
                </c:pt>
                <c:pt idx="42913">
                  <c:v>2.2756170000000001E-6</c:v>
                </c:pt>
                <c:pt idx="42914">
                  <c:v>2.2763429999999998E-6</c:v>
                </c:pt>
                <c:pt idx="42915">
                  <c:v>2.269052E-6</c:v>
                </c:pt>
                <c:pt idx="42916">
                  <c:v>2.2648089999999999E-6</c:v>
                </c:pt>
                <c:pt idx="42917">
                  <c:v>2.266469E-6</c:v>
                </c:pt>
                <c:pt idx="42918">
                  <c:v>2.2689290000000002E-6</c:v>
                </c:pt>
                <c:pt idx="42919">
                  <c:v>2.270772E-6</c:v>
                </c:pt>
                <c:pt idx="42920">
                  <c:v>2.2742900000000001E-6</c:v>
                </c:pt>
                <c:pt idx="42921">
                  <c:v>2.269958E-6</c:v>
                </c:pt>
                <c:pt idx="42922">
                  <c:v>2.2664609999999998E-6</c:v>
                </c:pt>
                <c:pt idx="42923">
                  <c:v>2.2707799999999998E-6</c:v>
                </c:pt>
                <c:pt idx="42924">
                  <c:v>2.2712489999999998E-6</c:v>
                </c:pt>
                <c:pt idx="42925">
                  <c:v>2.2725249999999999E-6</c:v>
                </c:pt>
                <c:pt idx="42926">
                  <c:v>2.2672149999999999E-6</c:v>
                </c:pt>
                <c:pt idx="42927">
                  <c:v>2.2681820000000001E-6</c:v>
                </c:pt>
                <c:pt idx="42928">
                  <c:v>2.26356E-6</c:v>
                </c:pt>
                <c:pt idx="42929">
                  <c:v>2.2655199999999999E-6</c:v>
                </c:pt>
                <c:pt idx="42930">
                  <c:v>2.265188E-6</c:v>
                </c:pt>
                <c:pt idx="42931">
                  <c:v>2.2602270000000001E-6</c:v>
                </c:pt>
                <c:pt idx="42932">
                  <c:v>2.2613080000000001E-6</c:v>
                </c:pt>
                <c:pt idx="42933">
                  <c:v>2.2536680000000001E-6</c:v>
                </c:pt>
                <c:pt idx="42934">
                  <c:v>2.2499700000000001E-6</c:v>
                </c:pt>
                <c:pt idx="42935">
                  <c:v>2.246146E-6</c:v>
                </c:pt>
                <c:pt idx="42936">
                  <c:v>2.2489370000000001E-6</c:v>
                </c:pt>
                <c:pt idx="42937">
                  <c:v>2.2491089999999998E-6</c:v>
                </c:pt>
                <c:pt idx="42938">
                  <c:v>2.2477699999999999E-6</c:v>
                </c:pt>
                <c:pt idx="42939">
                  <c:v>2.2560679999999998E-6</c:v>
                </c:pt>
                <c:pt idx="42940">
                  <c:v>2.2582860000000001E-6</c:v>
                </c:pt>
                <c:pt idx="42941">
                  <c:v>2.2613010000000001E-6</c:v>
                </c:pt>
                <c:pt idx="42942">
                  <c:v>2.2683259999999998E-6</c:v>
                </c:pt>
                <c:pt idx="42943">
                  <c:v>2.269323E-6</c:v>
                </c:pt>
                <c:pt idx="42944">
                  <c:v>2.2714139999999999E-6</c:v>
                </c:pt>
                <c:pt idx="42945">
                  <c:v>2.2709449999999999E-6</c:v>
                </c:pt>
                <c:pt idx="42946">
                  <c:v>2.2693040000000001E-6</c:v>
                </c:pt>
                <c:pt idx="42947">
                  <c:v>2.275399E-6</c:v>
                </c:pt>
                <c:pt idx="42948">
                  <c:v>2.2772509999999999E-6</c:v>
                </c:pt>
                <c:pt idx="42949">
                  <c:v>2.273796E-6</c:v>
                </c:pt>
                <c:pt idx="42950">
                  <c:v>2.2771600000000001E-6</c:v>
                </c:pt>
                <c:pt idx="42951">
                  <c:v>2.2709280000000001E-6</c:v>
                </c:pt>
                <c:pt idx="42952">
                  <c:v>2.2677380000000001E-6</c:v>
                </c:pt>
                <c:pt idx="42953">
                  <c:v>2.2656739999999999E-6</c:v>
                </c:pt>
                <c:pt idx="42954">
                  <c:v>7.6446809999999995E-6</c:v>
                </c:pt>
                <c:pt idx="42955">
                  <c:v>1.1016219999999999E-5</c:v>
                </c:pt>
                <c:pt idx="42956">
                  <c:v>1.1854929999999999E-5</c:v>
                </c:pt>
                <c:pt idx="42957">
                  <c:v>1.1059660000000001E-5</c:v>
                </c:pt>
                <c:pt idx="42958">
                  <c:v>9.6279380000000004E-6</c:v>
                </c:pt>
                <c:pt idx="42959">
                  <c:v>8.2234649999999994E-6</c:v>
                </c:pt>
                <c:pt idx="42960">
                  <c:v>7.1247760000000001E-6</c:v>
                </c:pt>
                <c:pt idx="42961">
                  <c:v>6.4534699999999997E-6</c:v>
                </c:pt>
                <c:pt idx="42962">
                  <c:v>5.9654240000000003E-6</c:v>
                </c:pt>
                <c:pt idx="42963">
                  <c:v>5.5350609999999997E-6</c:v>
                </c:pt>
                <c:pt idx="42964">
                  <c:v>5.0831999999999999E-6</c:v>
                </c:pt>
                <c:pt idx="42965">
                  <c:v>4.6791419999999997E-6</c:v>
                </c:pt>
                <c:pt idx="42966">
                  <c:v>4.3611880000000004E-6</c:v>
                </c:pt>
                <c:pt idx="42967">
                  <c:v>4.1262560000000003E-6</c:v>
                </c:pt>
                <c:pt idx="42968">
                  <c:v>3.9238149999999998E-6</c:v>
                </c:pt>
                <c:pt idx="42969">
                  <c:v>3.7385279999999998E-6</c:v>
                </c:pt>
                <c:pt idx="42970">
                  <c:v>3.5773200000000002E-6</c:v>
                </c:pt>
                <c:pt idx="42971">
                  <c:v>3.448666E-6</c:v>
                </c:pt>
                <c:pt idx="42972">
                  <c:v>3.3620729999999999E-6</c:v>
                </c:pt>
                <c:pt idx="42973">
                  <c:v>3.3022820000000001E-6</c:v>
                </c:pt>
                <c:pt idx="42974">
                  <c:v>3.2369400000000001E-6</c:v>
                </c:pt>
                <c:pt idx="42975">
                  <c:v>3.1707209999999999E-6</c:v>
                </c:pt>
                <c:pt idx="42976">
                  <c:v>3.084184E-6</c:v>
                </c:pt>
                <c:pt idx="42977">
                  <c:v>3.011635E-6</c:v>
                </c:pt>
                <c:pt idx="42978">
                  <c:v>2.9358419999999998E-6</c:v>
                </c:pt>
                <c:pt idx="42979">
                  <c:v>2.870058E-6</c:v>
                </c:pt>
                <c:pt idx="42980">
                  <c:v>2.8106700000000001E-6</c:v>
                </c:pt>
                <c:pt idx="42981">
                  <c:v>2.7605000000000001E-6</c:v>
                </c:pt>
                <c:pt idx="42982">
                  <c:v>2.7245080000000001E-6</c:v>
                </c:pt>
                <c:pt idx="42983">
                  <c:v>2.6982420000000002E-6</c:v>
                </c:pt>
                <c:pt idx="42984">
                  <c:v>2.6849130000000001E-6</c:v>
                </c:pt>
                <c:pt idx="42985">
                  <c:v>2.674185E-6</c:v>
                </c:pt>
                <c:pt idx="42986">
                  <c:v>2.6810339999999999E-6</c:v>
                </c:pt>
                <c:pt idx="42987">
                  <c:v>2.6845369999999998E-6</c:v>
                </c:pt>
                <c:pt idx="42988">
                  <c:v>2.683306E-6</c:v>
                </c:pt>
                <c:pt idx="42989">
                  <c:v>2.6814120000000002E-6</c:v>
                </c:pt>
                <c:pt idx="42990">
                  <c:v>2.6729490000000001E-6</c:v>
                </c:pt>
                <c:pt idx="42991">
                  <c:v>2.671809E-6</c:v>
                </c:pt>
                <c:pt idx="42992">
                  <c:v>2.663286E-6</c:v>
                </c:pt>
                <c:pt idx="42993">
                  <c:v>2.6488649999999998E-6</c:v>
                </c:pt>
                <c:pt idx="42994">
                  <c:v>2.640479E-6</c:v>
                </c:pt>
                <c:pt idx="42995">
                  <c:v>2.6283939999999999E-6</c:v>
                </c:pt>
                <c:pt idx="42996">
                  <c:v>2.6060039999999998E-6</c:v>
                </c:pt>
                <c:pt idx="42997">
                  <c:v>2.5850759999999998E-6</c:v>
                </c:pt>
                <c:pt idx="42998">
                  <c:v>2.5677439999999999E-6</c:v>
                </c:pt>
                <c:pt idx="42999">
                  <c:v>2.546358E-6</c:v>
                </c:pt>
                <c:pt idx="43000">
                  <c:v>2.5321019999999999E-6</c:v>
                </c:pt>
                <c:pt idx="43001">
                  <c:v>2.5181940000000001E-6</c:v>
                </c:pt>
                <c:pt idx="43002">
                  <c:v>2.5065500000000002E-6</c:v>
                </c:pt>
                <c:pt idx="43003">
                  <c:v>2.497375E-6</c:v>
                </c:pt>
                <c:pt idx="43004">
                  <c:v>2.4875689999999999E-6</c:v>
                </c:pt>
                <c:pt idx="43005">
                  <c:v>2.4805359999999999E-6</c:v>
                </c:pt>
                <c:pt idx="43006">
                  <c:v>2.478698E-6</c:v>
                </c:pt>
                <c:pt idx="43007">
                  <c:v>2.4778479999999999E-6</c:v>
                </c:pt>
                <c:pt idx="43008">
                  <c:v>2.4730669999999998E-6</c:v>
                </c:pt>
                <c:pt idx="43009">
                  <c:v>2.4734089999999999E-6</c:v>
                </c:pt>
                <c:pt idx="43010">
                  <c:v>2.4786790000000001E-6</c:v>
                </c:pt>
                <c:pt idx="43011">
                  <c:v>2.4824429999999999E-6</c:v>
                </c:pt>
                <c:pt idx="43012">
                  <c:v>2.4816629999999999E-6</c:v>
                </c:pt>
                <c:pt idx="43013">
                  <c:v>2.486462E-6</c:v>
                </c:pt>
                <c:pt idx="43014">
                  <c:v>2.4834830000000002E-6</c:v>
                </c:pt>
                <c:pt idx="43015">
                  <c:v>2.4754570000000001E-6</c:v>
                </c:pt>
                <c:pt idx="43016">
                  <c:v>2.4700800000000002E-6</c:v>
                </c:pt>
                <c:pt idx="43017">
                  <c:v>2.468027E-6</c:v>
                </c:pt>
                <c:pt idx="43018">
                  <c:v>2.45898E-6</c:v>
                </c:pt>
                <c:pt idx="43019">
                  <c:v>2.4500319999999999E-6</c:v>
                </c:pt>
                <c:pt idx="43020">
                  <c:v>2.4418359999999998E-6</c:v>
                </c:pt>
                <c:pt idx="43021">
                  <c:v>2.4389000000000001E-6</c:v>
                </c:pt>
                <c:pt idx="43022">
                  <c:v>2.4362839999999998E-6</c:v>
                </c:pt>
                <c:pt idx="43023">
                  <c:v>2.4318810000000001E-6</c:v>
                </c:pt>
                <c:pt idx="43024">
                  <c:v>2.4288860000000002E-6</c:v>
                </c:pt>
                <c:pt idx="43025">
                  <c:v>2.424674E-6</c:v>
                </c:pt>
                <c:pt idx="43026">
                  <c:v>2.4273060000000002E-6</c:v>
                </c:pt>
                <c:pt idx="43027">
                  <c:v>2.4256199999999998E-6</c:v>
                </c:pt>
                <c:pt idx="43028">
                  <c:v>2.423271E-6</c:v>
                </c:pt>
                <c:pt idx="43029">
                  <c:v>2.41869E-6</c:v>
                </c:pt>
                <c:pt idx="43030">
                  <c:v>2.418145E-6</c:v>
                </c:pt>
                <c:pt idx="43031">
                  <c:v>2.4203689999999999E-6</c:v>
                </c:pt>
                <c:pt idx="43032">
                  <c:v>2.4135549999999999E-6</c:v>
                </c:pt>
                <c:pt idx="43033">
                  <c:v>2.412844E-6</c:v>
                </c:pt>
                <c:pt idx="43034">
                  <c:v>2.4062750000000001E-6</c:v>
                </c:pt>
                <c:pt idx="43035">
                  <c:v>2.4056540000000001E-6</c:v>
                </c:pt>
                <c:pt idx="43036">
                  <c:v>2.4053999999999999E-6</c:v>
                </c:pt>
                <c:pt idx="43037">
                  <c:v>2.403955E-6</c:v>
                </c:pt>
                <c:pt idx="43038">
                  <c:v>2.4053410000000002E-6</c:v>
                </c:pt>
                <c:pt idx="43039">
                  <c:v>2.4049960000000002E-6</c:v>
                </c:pt>
                <c:pt idx="43040">
                  <c:v>2.4037590000000001E-6</c:v>
                </c:pt>
                <c:pt idx="43041">
                  <c:v>2.3999340000000002E-6</c:v>
                </c:pt>
                <c:pt idx="43042">
                  <c:v>2.4043610000000002E-6</c:v>
                </c:pt>
                <c:pt idx="43043">
                  <c:v>2.4057000000000001E-6</c:v>
                </c:pt>
                <c:pt idx="43044">
                  <c:v>2.4068520000000001E-6</c:v>
                </c:pt>
                <c:pt idx="43045">
                  <c:v>2.4036850000000002E-6</c:v>
                </c:pt>
                <c:pt idx="43046">
                  <c:v>2.3984260000000001E-6</c:v>
                </c:pt>
                <c:pt idx="43047">
                  <c:v>2.3970250000000001E-6</c:v>
                </c:pt>
                <c:pt idx="43048">
                  <c:v>2.397219E-6</c:v>
                </c:pt>
                <c:pt idx="43049">
                  <c:v>2.3921400000000002E-6</c:v>
                </c:pt>
                <c:pt idx="43050">
                  <c:v>2.3900500000000001E-6</c:v>
                </c:pt>
                <c:pt idx="43051">
                  <c:v>2.388827E-6</c:v>
                </c:pt>
                <c:pt idx="43052">
                  <c:v>2.388227E-6</c:v>
                </c:pt>
                <c:pt idx="43053">
                  <c:v>2.392012E-6</c:v>
                </c:pt>
                <c:pt idx="43054">
                  <c:v>2.392679E-6</c:v>
                </c:pt>
                <c:pt idx="43055">
                  <c:v>2.390584E-6</c:v>
                </c:pt>
                <c:pt idx="43056">
                  <c:v>2.383572E-6</c:v>
                </c:pt>
                <c:pt idx="43057">
                  <c:v>2.3804390000000001E-6</c:v>
                </c:pt>
                <c:pt idx="43058">
                  <c:v>2.3847420000000001E-6</c:v>
                </c:pt>
                <c:pt idx="43059">
                  <c:v>2.38575E-6</c:v>
                </c:pt>
                <c:pt idx="43060">
                  <c:v>2.3938420000000002E-6</c:v>
                </c:pt>
                <c:pt idx="43061">
                  <c:v>2.3908430000000002E-6</c:v>
                </c:pt>
                <c:pt idx="43062">
                  <c:v>2.3945250000000002E-6</c:v>
                </c:pt>
                <c:pt idx="43063">
                  <c:v>2.3866510000000001E-6</c:v>
                </c:pt>
                <c:pt idx="43064">
                  <c:v>2.394057E-6</c:v>
                </c:pt>
                <c:pt idx="43065">
                  <c:v>2.3970550000000001E-6</c:v>
                </c:pt>
                <c:pt idx="43066">
                  <c:v>2.397357E-6</c:v>
                </c:pt>
                <c:pt idx="43067">
                  <c:v>2.3961989999999998E-6</c:v>
                </c:pt>
                <c:pt idx="43068">
                  <c:v>2.389945E-6</c:v>
                </c:pt>
                <c:pt idx="43069">
                  <c:v>2.3861669999999998E-6</c:v>
                </c:pt>
                <c:pt idx="43070">
                  <c:v>2.384462E-6</c:v>
                </c:pt>
                <c:pt idx="43071">
                  <c:v>2.3789490000000001E-6</c:v>
                </c:pt>
                <c:pt idx="43072">
                  <c:v>2.3749459999999999E-6</c:v>
                </c:pt>
                <c:pt idx="43073">
                  <c:v>2.3764689999999998E-6</c:v>
                </c:pt>
                <c:pt idx="43074">
                  <c:v>2.3726590000000001E-6</c:v>
                </c:pt>
                <c:pt idx="43075">
                  <c:v>2.373216E-6</c:v>
                </c:pt>
                <c:pt idx="43076">
                  <c:v>2.3730500000000001E-6</c:v>
                </c:pt>
                <c:pt idx="43077">
                  <c:v>2.3699399999999998E-6</c:v>
                </c:pt>
                <c:pt idx="43078">
                  <c:v>2.3635720000000002E-6</c:v>
                </c:pt>
                <c:pt idx="43079">
                  <c:v>2.3611760000000001E-6</c:v>
                </c:pt>
                <c:pt idx="43080">
                  <c:v>2.3628609999999998E-6</c:v>
                </c:pt>
                <c:pt idx="43081">
                  <c:v>2.3589680000000002E-6</c:v>
                </c:pt>
                <c:pt idx="43082">
                  <c:v>2.3578609999999999E-6</c:v>
                </c:pt>
                <c:pt idx="43083">
                  <c:v>2.3604549999999999E-6</c:v>
                </c:pt>
                <c:pt idx="43084">
                  <c:v>2.3615409999999998E-6</c:v>
                </c:pt>
                <c:pt idx="43085">
                  <c:v>2.3631010000000001E-6</c:v>
                </c:pt>
                <c:pt idx="43086">
                  <c:v>2.3672010000000002E-6</c:v>
                </c:pt>
                <c:pt idx="43087">
                  <c:v>2.3634530000000001E-6</c:v>
                </c:pt>
                <c:pt idx="43088">
                  <c:v>2.3566640000000001E-6</c:v>
                </c:pt>
                <c:pt idx="43089">
                  <c:v>2.3600919999999998E-6</c:v>
                </c:pt>
                <c:pt idx="43090">
                  <c:v>2.3648589999999999E-6</c:v>
                </c:pt>
                <c:pt idx="43091">
                  <c:v>2.3632449999999999E-6</c:v>
                </c:pt>
                <c:pt idx="43092">
                  <c:v>2.3626239999999999E-6</c:v>
                </c:pt>
                <c:pt idx="43093">
                  <c:v>2.3682800000000001E-6</c:v>
                </c:pt>
                <c:pt idx="43094">
                  <c:v>2.3649480000000001E-6</c:v>
                </c:pt>
                <c:pt idx="43095">
                  <c:v>2.3691279999999998E-6</c:v>
                </c:pt>
                <c:pt idx="43096">
                  <c:v>2.3652370000000002E-6</c:v>
                </c:pt>
                <c:pt idx="43097">
                  <c:v>2.357373E-6</c:v>
                </c:pt>
                <c:pt idx="43098">
                  <c:v>2.3540019999999999E-6</c:v>
                </c:pt>
                <c:pt idx="43099">
                  <c:v>2.3563650000000001E-6</c:v>
                </c:pt>
                <c:pt idx="43100">
                  <c:v>2.3558069999999999E-6</c:v>
                </c:pt>
                <c:pt idx="43101">
                  <c:v>2.3512270000000001E-6</c:v>
                </c:pt>
                <c:pt idx="43102">
                  <c:v>2.353707E-6</c:v>
                </c:pt>
                <c:pt idx="43103">
                  <c:v>2.3533080000000002E-6</c:v>
                </c:pt>
                <c:pt idx="43104">
                  <c:v>2.3604470000000001E-6</c:v>
                </c:pt>
                <c:pt idx="43105">
                  <c:v>2.3623919999999998E-6</c:v>
                </c:pt>
                <c:pt idx="43106">
                  <c:v>2.3580440000000001E-6</c:v>
                </c:pt>
                <c:pt idx="43107">
                  <c:v>2.3609449999999999E-6</c:v>
                </c:pt>
                <c:pt idx="43108">
                  <c:v>2.3632600000000001E-6</c:v>
                </c:pt>
                <c:pt idx="43109">
                  <c:v>2.3649329999999999E-6</c:v>
                </c:pt>
                <c:pt idx="43110">
                  <c:v>2.367531E-6</c:v>
                </c:pt>
                <c:pt idx="43111">
                  <c:v>2.3668989999999999E-6</c:v>
                </c:pt>
                <c:pt idx="43112">
                  <c:v>2.3727970000000001E-6</c:v>
                </c:pt>
                <c:pt idx="43113">
                  <c:v>2.375263E-6</c:v>
                </c:pt>
                <c:pt idx="43114">
                  <c:v>2.3697189999999998E-6</c:v>
                </c:pt>
                <c:pt idx="43115">
                  <c:v>2.3688769999999999E-6</c:v>
                </c:pt>
                <c:pt idx="43116">
                  <c:v>2.3662190000000002E-6</c:v>
                </c:pt>
                <c:pt idx="43117">
                  <c:v>2.363773E-6</c:v>
                </c:pt>
                <c:pt idx="43118">
                  <c:v>2.3624570000000001E-6</c:v>
                </c:pt>
                <c:pt idx="43119">
                  <c:v>2.3666470000000002E-6</c:v>
                </c:pt>
                <c:pt idx="43120">
                  <c:v>2.3675670000000001E-6</c:v>
                </c:pt>
                <c:pt idx="43121">
                  <c:v>2.3640120000000001E-6</c:v>
                </c:pt>
                <c:pt idx="43122">
                  <c:v>2.362131E-6</c:v>
                </c:pt>
                <c:pt idx="43123">
                  <c:v>2.3653410000000001E-6</c:v>
                </c:pt>
                <c:pt idx="43124">
                  <c:v>2.363925E-6</c:v>
                </c:pt>
                <c:pt idx="43125">
                  <c:v>2.3674579999999999E-6</c:v>
                </c:pt>
                <c:pt idx="43126">
                  <c:v>2.3708600000000002E-6</c:v>
                </c:pt>
                <c:pt idx="43127">
                  <c:v>2.3725370000000001E-6</c:v>
                </c:pt>
                <c:pt idx="43128">
                  <c:v>2.3761349999999999E-6</c:v>
                </c:pt>
                <c:pt idx="43129">
                  <c:v>2.3720520000000001E-6</c:v>
                </c:pt>
                <c:pt idx="43130">
                  <c:v>2.371956E-6</c:v>
                </c:pt>
                <c:pt idx="43131">
                  <c:v>2.3714989999999998E-6</c:v>
                </c:pt>
                <c:pt idx="43132">
                  <c:v>2.3721920000000001E-6</c:v>
                </c:pt>
                <c:pt idx="43133">
                  <c:v>2.3762889999999999E-6</c:v>
                </c:pt>
                <c:pt idx="43134">
                  <c:v>2.377029E-6</c:v>
                </c:pt>
                <c:pt idx="43135">
                  <c:v>2.3750440000000001E-6</c:v>
                </c:pt>
                <c:pt idx="43136">
                  <c:v>2.3701150000000002E-6</c:v>
                </c:pt>
                <c:pt idx="43137">
                  <c:v>2.3747049999999998E-6</c:v>
                </c:pt>
                <c:pt idx="43138">
                  <c:v>2.3749299999999999E-6</c:v>
                </c:pt>
                <c:pt idx="43139">
                  <c:v>2.3764179999999999E-6</c:v>
                </c:pt>
                <c:pt idx="43140">
                  <c:v>2.3832849999999999E-6</c:v>
                </c:pt>
                <c:pt idx="43141">
                  <c:v>2.384499E-6</c:v>
                </c:pt>
                <c:pt idx="43142">
                  <c:v>2.3858870000000002E-6</c:v>
                </c:pt>
                <c:pt idx="43143">
                  <c:v>2.3867630000000002E-6</c:v>
                </c:pt>
                <c:pt idx="43144">
                  <c:v>2.3900680000000002E-6</c:v>
                </c:pt>
                <c:pt idx="43145">
                  <c:v>2.3903990000000002E-6</c:v>
                </c:pt>
                <c:pt idx="43146">
                  <c:v>2.3884989999999998E-6</c:v>
                </c:pt>
                <c:pt idx="43147">
                  <c:v>2.3825320000000001E-6</c:v>
                </c:pt>
                <c:pt idx="43148">
                  <c:v>2.3797050000000002E-6</c:v>
                </c:pt>
                <c:pt idx="43149">
                  <c:v>2.3817929999999998E-6</c:v>
                </c:pt>
                <c:pt idx="43150">
                  <c:v>2.3763629999999998E-6</c:v>
                </c:pt>
                <c:pt idx="43151">
                  <c:v>2.3783050000000001E-6</c:v>
                </c:pt>
                <c:pt idx="43152">
                  <c:v>2.3779760000000001E-6</c:v>
                </c:pt>
                <c:pt idx="43153">
                  <c:v>2.379906E-6</c:v>
                </c:pt>
                <c:pt idx="43154">
                  <c:v>2.3834930000000002E-6</c:v>
                </c:pt>
                <c:pt idx="43155">
                  <c:v>2.3898329999999998E-6</c:v>
                </c:pt>
                <c:pt idx="43156">
                  <c:v>2.3883430000000002E-6</c:v>
                </c:pt>
                <c:pt idx="43157">
                  <c:v>2.3841530000000002E-6</c:v>
                </c:pt>
                <c:pt idx="43158">
                  <c:v>2.3837140000000001E-6</c:v>
                </c:pt>
                <c:pt idx="43159">
                  <c:v>2.3834330000000002E-6</c:v>
                </c:pt>
                <c:pt idx="43160">
                  <c:v>2.385605E-6</c:v>
                </c:pt>
                <c:pt idx="43161">
                  <c:v>2.3846489999999999E-6</c:v>
                </c:pt>
                <c:pt idx="43162">
                  <c:v>2.3876709999999999E-6</c:v>
                </c:pt>
                <c:pt idx="43163">
                  <c:v>2.3870390000000002E-6</c:v>
                </c:pt>
                <c:pt idx="43164">
                  <c:v>2.3860959999999998E-6</c:v>
                </c:pt>
                <c:pt idx="43165">
                  <c:v>2.3851080000000001E-6</c:v>
                </c:pt>
                <c:pt idx="43166">
                  <c:v>2.3813680000000002E-6</c:v>
                </c:pt>
                <c:pt idx="43167">
                  <c:v>2.388466E-6</c:v>
                </c:pt>
                <c:pt idx="43168">
                  <c:v>2.3881239999999999E-6</c:v>
                </c:pt>
                <c:pt idx="43169">
                  <c:v>2.3919229999999999E-6</c:v>
                </c:pt>
                <c:pt idx="43170">
                  <c:v>2.390699E-6</c:v>
                </c:pt>
                <c:pt idx="43171">
                  <c:v>2.3935710000000001E-6</c:v>
                </c:pt>
                <c:pt idx="43172">
                  <c:v>2.3871430000000001E-6</c:v>
                </c:pt>
                <c:pt idx="43173">
                  <c:v>2.3930549999999998E-6</c:v>
                </c:pt>
                <c:pt idx="43174">
                  <c:v>2.392891E-6</c:v>
                </c:pt>
                <c:pt idx="43175">
                  <c:v>2.3925299999999999E-6</c:v>
                </c:pt>
                <c:pt idx="43176">
                  <c:v>2.3891530000000001E-6</c:v>
                </c:pt>
                <c:pt idx="43177">
                  <c:v>2.3917080000000001E-6</c:v>
                </c:pt>
                <c:pt idx="43178">
                  <c:v>2.3854239999999999E-6</c:v>
                </c:pt>
                <c:pt idx="43179">
                  <c:v>2.3798410000000001E-6</c:v>
                </c:pt>
                <c:pt idx="43180">
                  <c:v>2.380021E-6</c:v>
                </c:pt>
                <c:pt idx="43181">
                  <c:v>2.3831940000000002E-6</c:v>
                </c:pt>
                <c:pt idx="43182">
                  <c:v>2.3786169999999998E-6</c:v>
                </c:pt>
                <c:pt idx="43183">
                  <c:v>2.3803420000000002E-6</c:v>
                </c:pt>
                <c:pt idx="43184">
                  <c:v>2.373966E-6</c:v>
                </c:pt>
                <c:pt idx="43185">
                  <c:v>2.3775979999999998E-6</c:v>
                </c:pt>
                <c:pt idx="43186">
                  <c:v>2.3708120000000001E-6</c:v>
                </c:pt>
                <c:pt idx="43187">
                  <c:v>2.3676250000000001E-6</c:v>
                </c:pt>
                <c:pt idx="43188">
                  <c:v>2.3632990000000001E-6</c:v>
                </c:pt>
                <c:pt idx="43189">
                  <c:v>2.3643570000000001E-6</c:v>
                </c:pt>
                <c:pt idx="43190">
                  <c:v>2.3689159999999999E-6</c:v>
                </c:pt>
                <c:pt idx="43191">
                  <c:v>2.3670789999999998E-6</c:v>
                </c:pt>
                <c:pt idx="43192">
                  <c:v>2.361561E-6</c:v>
                </c:pt>
                <c:pt idx="43193">
                  <c:v>2.3645040000000001E-6</c:v>
                </c:pt>
                <c:pt idx="43194">
                  <c:v>2.363205E-6</c:v>
                </c:pt>
                <c:pt idx="43195">
                  <c:v>2.3602700000000001E-6</c:v>
                </c:pt>
                <c:pt idx="43196">
                  <c:v>2.359293E-6</c:v>
                </c:pt>
                <c:pt idx="43197">
                  <c:v>2.3630309999999999E-6</c:v>
                </c:pt>
                <c:pt idx="43198">
                  <c:v>2.3590070000000002E-6</c:v>
                </c:pt>
                <c:pt idx="43199">
                  <c:v>2.3566259999999999E-6</c:v>
                </c:pt>
                <c:pt idx="43200">
                  <c:v>2.3629700000000001E-6</c:v>
                </c:pt>
                <c:pt idx="43201">
                  <c:v>2.359836E-6</c:v>
                </c:pt>
                <c:pt idx="43202">
                  <c:v>2.3605979999999998E-6</c:v>
                </c:pt>
                <c:pt idx="43203">
                  <c:v>2.3649290000000002E-6</c:v>
                </c:pt>
                <c:pt idx="43204">
                  <c:v>2.3694830000000001E-6</c:v>
                </c:pt>
                <c:pt idx="43205">
                  <c:v>2.3748410000000002E-6</c:v>
                </c:pt>
                <c:pt idx="43206">
                  <c:v>2.3686009999999999E-6</c:v>
                </c:pt>
                <c:pt idx="43207">
                  <c:v>2.3676450000000002E-6</c:v>
                </c:pt>
                <c:pt idx="43208">
                  <c:v>2.371084E-6</c:v>
                </c:pt>
                <c:pt idx="43209">
                  <c:v>2.368773E-6</c:v>
                </c:pt>
                <c:pt idx="43210">
                  <c:v>2.3670930000000002E-6</c:v>
                </c:pt>
                <c:pt idx="43211">
                  <c:v>2.3645610000000002E-6</c:v>
                </c:pt>
                <c:pt idx="43212">
                  <c:v>2.3690990000000001E-6</c:v>
                </c:pt>
                <c:pt idx="43213">
                  <c:v>2.373094E-6</c:v>
                </c:pt>
                <c:pt idx="43214">
                  <c:v>2.3758729999999999E-6</c:v>
                </c:pt>
                <c:pt idx="43215">
                  <c:v>2.3747809999999998E-6</c:v>
                </c:pt>
                <c:pt idx="43216">
                  <c:v>2.3699739999999999E-6</c:v>
                </c:pt>
                <c:pt idx="43217">
                  <c:v>2.367262E-6</c:v>
                </c:pt>
                <c:pt idx="43218">
                  <c:v>2.3660249999999999E-6</c:v>
                </c:pt>
                <c:pt idx="43219">
                  <c:v>2.3691030000000002E-6</c:v>
                </c:pt>
                <c:pt idx="43220">
                  <c:v>2.3674859999999998E-6</c:v>
                </c:pt>
                <c:pt idx="43221">
                  <c:v>2.3635680000000001E-6</c:v>
                </c:pt>
                <c:pt idx="43222">
                  <c:v>2.3635010000000001E-6</c:v>
                </c:pt>
                <c:pt idx="43223">
                  <c:v>2.3674599999999999E-6</c:v>
                </c:pt>
                <c:pt idx="43224">
                  <c:v>2.3665769999999999E-6</c:v>
                </c:pt>
                <c:pt idx="43225">
                  <c:v>2.3636180000000002E-6</c:v>
                </c:pt>
                <c:pt idx="43226">
                  <c:v>2.3655679999999998E-6</c:v>
                </c:pt>
                <c:pt idx="43227">
                  <c:v>2.3691349999999998E-6</c:v>
                </c:pt>
                <c:pt idx="43228">
                  <c:v>2.369102E-6</c:v>
                </c:pt>
                <c:pt idx="43229">
                  <c:v>2.3721149999999999E-6</c:v>
                </c:pt>
                <c:pt idx="43230">
                  <c:v>2.3757590000000001E-6</c:v>
                </c:pt>
                <c:pt idx="43231">
                  <c:v>2.37739E-6</c:v>
                </c:pt>
                <c:pt idx="43232">
                  <c:v>2.3796800000000001E-6</c:v>
                </c:pt>
                <c:pt idx="43233">
                  <c:v>2.381017E-6</c:v>
                </c:pt>
                <c:pt idx="43234">
                  <c:v>2.3857139999999998E-6</c:v>
                </c:pt>
                <c:pt idx="43235">
                  <c:v>2.3840750000000001E-6</c:v>
                </c:pt>
                <c:pt idx="43236">
                  <c:v>2.387061E-6</c:v>
                </c:pt>
                <c:pt idx="43237">
                  <c:v>2.3838329999999998E-6</c:v>
                </c:pt>
                <c:pt idx="43238">
                  <c:v>2.383057E-6</c:v>
                </c:pt>
                <c:pt idx="43239">
                  <c:v>2.3824030000000001E-6</c:v>
                </c:pt>
                <c:pt idx="43240">
                  <c:v>2.385391E-6</c:v>
                </c:pt>
                <c:pt idx="43241">
                  <c:v>2.3885699999999999E-6</c:v>
                </c:pt>
                <c:pt idx="43242">
                  <c:v>2.3894220000000001E-6</c:v>
                </c:pt>
                <c:pt idx="43243">
                  <c:v>2.3862440000000001E-6</c:v>
                </c:pt>
                <c:pt idx="43244">
                  <c:v>2.3850379999999998E-6</c:v>
                </c:pt>
                <c:pt idx="43245">
                  <c:v>2.3831600000000001E-6</c:v>
                </c:pt>
                <c:pt idx="43246">
                  <c:v>2.3878420000000001E-6</c:v>
                </c:pt>
                <c:pt idx="43247">
                  <c:v>2.389372E-6</c:v>
                </c:pt>
                <c:pt idx="43248">
                  <c:v>2.3868179999999998E-6</c:v>
                </c:pt>
                <c:pt idx="43249">
                  <c:v>2.3862760000000001E-6</c:v>
                </c:pt>
                <c:pt idx="43250">
                  <c:v>2.383418E-6</c:v>
                </c:pt>
                <c:pt idx="43251">
                  <c:v>2.3883040000000002E-6</c:v>
                </c:pt>
                <c:pt idx="43252">
                  <c:v>2.388972E-6</c:v>
                </c:pt>
                <c:pt idx="43253">
                  <c:v>2.3884299999999998E-6</c:v>
                </c:pt>
                <c:pt idx="43254">
                  <c:v>2.3910309999999999E-6</c:v>
                </c:pt>
                <c:pt idx="43255">
                  <c:v>2.3867279999999999E-6</c:v>
                </c:pt>
                <c:pt idx="43256">
                  <c:v>2.3907120000000002E-6</c:v>
                </c:pt>
                <c:pt idx="43257">
                  <c:v>2.3903900000000002E-6</c:v>
                </c:pt>
                <c:pt idx="43258">
                  <c:v>2.390874E-6</c:v>
                </c:pt>
                <c:pt idx="43259">
                  <c:v>2.3897959999999999E-6</c:v>
                </c:pt>
                <c:pt idx="43260">
                  <c:v>2.3869989999999999E-6</c:v>
                </c:pt>
                <c:pt idx="43261">
                  <c:v>2.3863150000000001E-6</c:v>
                </c:pt>
                <c:pt idx="43262">
                  <c:v>2.3937250000000001E-6</c:v>
                </c:pt>
                <c:pt idx="43263">
                  <c:v>2.3962679999999998E-6</c:v>
                </c:pt>
                <c:pt idx="43264">
                  <c:v>2.3973150000000001E-6</c:v>
                </c:pt>
                <c:pt idx="43265">
                  <c:v>2.3968079999999999E-6</c:v>
                </c:pt>
                <c:pt idx="43266">
                  <c:v>2.3959670000000002E-6</c:v>
                </c:pt>
                <c:pt idx="43267">
                  <c:v>2.3970090000000001E-6</c:v>
                </c:pt>
                <c:pt idx="43268">
                  <c:v>2.4005300000000001E-6</c:v>
                </c:pt>
                <c:pt idx="43269">
                  <c:v>2.4058520000000001E-6</c:v>
                </c:pt>
                <c:pt idx="43270">
                  <c:v>2.4080200000000002E-6</c:v>
                </c:pt>
                <c:pt idx="43271">
                  <c:v>2.4097960000000001E-6</c:v>
                </c:pt>
                <c:pt idx="43272">
                  <c:v>2.4167429999999998E-6</c:v>
                </c:pt>
                <c:pt idx="43273">
                  <c:v>2.41846E-6</c:v>
                </c:pt>
                <c:pt idx="43274">
                  <c:v>2.4179690000000002E-6</c:v>
                </c:pt>
                <c:pt idx="43275">
                  <c:v>2.4186570000000001E-6</c:v>
                </c:pt>
                <c:pt idx="43276">
                  <c:v>2.4229569999999998E-6</c:v>
                </c:pt>
                <c:pt idx="43277">
                  <c:v>2.421047E-6</c:v>
                </c:pt>
                <c:pt idx="43278">
                  <c:v>2.4219360000000002E-6</c:v>
                </c:pt>
                <c:pt idx="43279">
                  <c:v>2.4249330000000001E-6</c:v>
                </c:pt>
                <c:pt idx="43280">
                  <c:v>2.4232369999999999E-6</c:v>
                </c:pt>
                <c:pt idx="43281">
                  <c:v>2.4249109999999999E-6</c:v>
                </c:pt>
                <c:pt idx="43282">
                  <c:v>2.426348E-6</c:v>
                </c:pt>
                <c:pt idx="43283">
                  <c:v>2.4240480000000001E-6</c:v>
                </c:pt>
                <c:pt idx="43284">
                  <c:v>2.421017E-6</c:v>
                </c:pt>
                <c:pt idx="43285">
                  <c:v>2.4227900000000001E-6</c:v>
                </c:pt>
                <c:pt idx="43286">
                  <c:v>2.4215290000000002E-6</c:v>
                </c:pt>
                <c:pt idx="43287">
                  <c:v>2.4224880000000002E-6</c:v>
                </c:pt>
                <c:pt idx="43288">
                  <c:v>2.4230119999999998E-6</c:v>
                </c:pt>
                <c:pt idx="43289">
                  <c:v>2.4249409999999999E-6</c:v>
                </c:pt>
                <c:pt idx="43290">
                  <c:v>2.425196E-6</c:v>
                </c:pt>
                <c:pt idx="43291">
                  <c:v>2.427829E-6</c:v>
                </c:pt>
                <c:pt idx="43292">
                  <c:v>2.4303299999999998E-6</c:v>
                </c:pt>
                <c:pt idx="43293">
                  <c:v>2.431189E-6</c:v>
                </c:pt>
                <c:pt idx="43294">
                  <c:v>2.4314070000000001E-6</c:v>
                </c:pt>
                <c:pt idx="43295">
                  <c:v>2.4321310000000002E-6</c:v>
                </c:pt>
                <c:pt idx="43296">
                  <c:v>2.430918E-6</c:v>
                </c:pt>
                <c:pt idx="43297">
                  <c:v>2.42463E-6</c:v>
                </c:pt>
                <c:pt idx="43298">
                  <c:v>2.4219410000000001E-6</c:v>
                </c:pt>
                <c:pt idx="43299">
                  <c:v>2.4275909999999998E-6</c:v>
                </c:pt>
                <c:pt idx="43300">
                  <c:v>2.4300079999999998E-6</c:v>
                </c:pt>
                <c:pt idx="43301">
                  <c:v>2.4296840000000002E-6</c:v>
                </c:pt>
                <c:pt idx="43302">
                  <c:v>2.430412E-6</c:v>
                </c:pt>
                <c:pt idx="43303">
                  <c:v>2.4263570000000001E-6</c:v>
                </c:pt>
                <c:pt idx="43304">
                  <c:v>2.4299170000000001E-6</c:v>
                </c:pt>
                <c:pt idx="43305">
                  <c:v>2.4310379999999999E-6</c:v>
                </c:pt>
                <c:pt idx="43306">
                  <c:v>2.438468E-6</c:v>
                </c:pt>
                <c:pt idx="43307">
                  <c:v>2.4442299999999998E-6</c:v>
                </c:pt>
                <c:pt idx="43308">
                  <c:v>2.4415919999999998E-6</c:v>
                </c:pt>
                <c:pt idx="43309">
                  <c:v>2.440639E-6</c:v>
                </c:pt>
                <c:pt idx="43310">
                  <c:v>2.4436389999999998E-6</c:v>
                </c:pt>
                <c:pt idx="43311">
                  <c:v>2.4440039999999999E-6</c:v>
                </c:pt>
                <c:pt idx="43312">
                  <c:v>2.4471050000000002E-6</c:v>
                </c:pt>
                <c:pt idx="43313">
                  <c:v>2.448233E-6</c:v>
                </c:pt>
                <c:pt idx="43314">
                  <c:v>2.444045E-6</c:v>
                </c:pt>
                <c:pt idx="43315">
                  <c:v>2.4393929999999999E-6</c:v>
                </c:pt>
                <c:pt idx="43316">
                  <c:v>2.4417080000000001E-6</c:v>
                </c:pt>
                <c:pt idx="43317">
                  <c:v>2.4370090000000002E-6</c:v>
                </c:pt>
                <c:pt idx="43318">
                  <c:v>2.4380869999999999E-6</c:v>
                </c:pt>
                <c:pt idx="43319">
                  <c:v>2.4422929999999999E-6</c:v>
                </c:pt>
                <c:pt idx="43320">
                  <c:v>2.4427919999999999E-6</c:v>
                </c:pt>
                <c:pt idx="43321">
                  <c:v>2.440809E-6</c:v>
                </c:pt>
                <c:pt idx="43322">
                  <c:v>2.4420730000000002E-6</c:v>
                </c:pt>
                <c:pt idx="43323">
                  <c:v>2.4453320000000002E-6</c:v>
                </c:pt>
                <c:pt idx="43324">
                  <c:v>2.4463580000000001E-6</c:v>
                </c:pt>
                <c:pt idx="43325">
                  <c:v>2.4413869999999999E-6</c:v>
                </c:pt>
                <c:pt idx="43326">
                  <c:v>2.4425170000000002E-6</c:v>
                </c:pt>
                <c:pt idx="43327">
                  <c:v>2.4402459999999999E-6</c:v>
                </c:pt>
                <c:pt idx="43328">
                  <c:v>2.445082E-6</c:v>
                </c:pt>
                <c:pt idx="43329">
                  <c:v>2.4425930000000001E-6</c:v>
                </c:pt>
                <c:pt idx="43330">
                  <c:v>2.4464E-6</c:v>
                </c:pt>
                <c:pt idx="43331">
                  <c:v>2.452499E-6</c:v>
                </c:pt>
                <c:pt idx="43332">
                  <c:v>2.444443E-6</c:v>
                </c:pt>
                <c:pt idx="43333">
                  <c:v>2.441559E-6</c:v>
                </c:pt>
                <c:pt idx="43334">
                  <c:v>2.442244E-6</c:v>
                </c:pt>
                <c:pt idx="43335">
                  <c:v>2.4432289999999999E-6</c:v>
                </c:pt>
                <c:pt idx="43336">
                  <c:v>2.442734E-6</c:v>
                </c:pt>
                <c:pt idx="43337">
                  <c:v>2.4482370000000001E-6</c:v>
                </c:pt>
                <c:pt idx="43338">
                  <c:v>2.4432670000000001E-6</c:v>
                </c:pt>
                <c:pt idx="43339">
                  <c:v>2.4390560000000001E-6</c:v>
                </c:pt>
                <c:pt idx="43340">
                  <c:v>2.442665E-6</c:v>
                </c:pt>
                <c:pt idx="43341">
                  <c:v>2.4380100000000001E-6</c:v>
                </c:pt>
                <c:pt idx="43342">
                  <c:v>2.4425750000000001E-6</c:v>
                </c:pt>
                <c:pt idx="43343">
                  <c:v>2.444682E-6</c:v>
                </c:pt>
                <c:pt idx="43344">
                  <c:v>2.4527050000000002E-6</c:v>
                </c:pt>
                <c:pt idx="43345">
                  <c:v>2.4528430000000002E-6</c:v>
                </c:pt>
                <c:pt idx="43346">
                  <c:v>2.4553220000000002E-6</c:v>
                </c:pt>
                <c:pt idx="43347">
                  <c:v>2.4551009999999998E-6</c:v>
                </c:pt>
                <c:pt idx="43348">
                  <c:v>2.4558409999999999E-6</c:v>
                </c:pt>
                <c:pt idx="43349">
                  <c:v>2.4596059999999999E-6</c:v>
                </c:pt>
                <c:pt idx="43350">
                  <c:v>2.4571460000000002E-6</c:v>
                </c:pt>
                <c:pt idx="43351">
                  <c:v>2.4522719999999999E-6</c:v>
                </c:pt>
                <c:pt idx="43352">
                  <c:v>2.4568010000000002E-6</c:v>
                </c:pt>
                <c:pt idx="43353">
                  <c:v>2.4569639999999998E-6</c:v>
                </c:pt>
                <c:pt idx="43354">
                  <c:v>2.4546339999999998E-6</c:v>
                </c:pt>
                <c:pt idx="43355">
                  <c:v>2.4575460000000002E-6</c:v>
                </c:pt>
                <c:pt idx="43356">
                  <c:v>2.4573479999999998E-6</c:v>
                </c:pt>
                <c:pt idx="43357">
                  <c:v>2.459819E-6</c:v>
                </c:pt>
                <c:pt idx="43358">
                  <c:v>2.4612080000000001E-6</c:v>
                </c:pt>
                <c:pt idx="43359">
                  <c:v>2.4626739999999999E-6</c:v>
                </c:pt>
                <c:pt idx="43360">
                  <c:v>2.4626669999999999E-6</c:v>
                </c:pt>
                <c:pt idx="43361">
                  <c:v>2.4667500000000001E-6</c:v>
                </c:pt>
                <c:pt idx="43362">
                  <c:v>2.4715859999999998E-6</c:v>
                </c:pt>
                <c:pt idx="43363">
                  <c:v>2.4760659999999998E-6</c:v>
                </c:pt>
                <c:pt idx="43364">
                  <c:v>2.4690610000000002E-6</c:v>
                </c:pt>
                <c:pt idx="43365">
                  <c:v>2.4674840000000001E-6</c:v>
                </c:pt>
                <c:pt idx="43366">
                  <c:v>2.4675530000000001E-6</c:v>
                </c:pt>
                <c:pt idx="43367">
                  <c:v>2.4664269999999999E-6</c:v>
                </c:pt>
                <c:pt idx="43368">
                  <c:v>2.4733760000000001E-6</c:v>
                </c:pt>
                <c:pt idx="43369">
                  <c:v>2.4733009999999999E-6</c:v>
                </c:pt>
                <c:pt idx="43370">
                  <c:v>2.4789289999999998E-6</c:v>
                </c:pt>
                <c:pt idx="43371">
                  <c:v>2.4793440000000001E-6</c:v>
                </c:pt>
                <c:pt idx="43372">
                  <c:v>2.4800060000000001E-6</c:v>
                </c:pt>
                <c:pt idx="43373">
                  <c:v>2.4775040000000001E-6</c:v>
                </c:pt>
                <c:pt idx="43374">
                  <c:v>2.473457E-6</c:v>
                </c:pt>
                <c:pt idx="43375">
                  <c:v>2.4777250000000001E-6</c:v>
                </c:pt>
                <c:pt idx="43376">
                  <c:v>2.478703E-6</c:v>
                </c:pt>
                <c:pt idx="43377">
                  <c:v>2.4829189999999999E-6</c:v>
                </c:pt>
                <c:pt idx="43378">
                  <c:v>2.487327E-6</c:v>
                </c:pt>
                <c:pt idx="43379">
                  <c:v>2.4908010000000002E-6</c:v>
                </c:pt>
                <c:pt idx="43380">
                  <c:v>2.494392E-6</c:v>
                </c:pt>
                <c:pt idx="43381">
                  <c:v>2.4907550000000002E-6</c:v>
                </c:pt>
                <c:pt idx="43382">
                  <c:v>2.4921799999999999E-6</c:v>
                </c:pt>
                <c:pt idx="43383">
                  <c:v>2.4878539999999999E-6</c:v>
                </c:pt>
                <c:pt idx="43384">
                  <c:v>2.4887119999999999E-6</c:v>
                </c:pt>
                <c:pt idx="43385">
                  <c:v>2.4863630000000001E-6</c:v>
                </c:pt>
                <c:pt idx="43386">
                  <c:v>2.4830159999999998E-6</c:v>
                </c:pt>
                <c:pt idx="43387">
                  <c:v>2.4830900000000001E-6</c:v>
                </c:pt>
                <c:pt idx="43388">
                  <c:v>2.4825980000000001E-6</c:v>
                </c:pt>
                <c:pt idx="43389">
                  <c:v>2.479565E-6</c:v>
                </c:pt>
                <c:pt idx="43390">
                  <c:v>2.4778549999999998E-6</c:v>
                </c:pt>
                <c:pt idx="43391">
                  <c:v>2.478744E-6</c:v>
                </c:pt>
                <c:pt idx="43392">
                  <c:v>2.4733239999999999E-6</c:v>
                </c:pt>
                <c:pt idx="43393">
                  <c:v>2.4727550000000001E-6</c:v>
                </c:pt>
                <c:pt idx="43394">
                  <c:v>2.4730930000000001E-6</c:v>
                </c:pt>
                <c:pt idx="43395">
                  <c:v>2.4725769999999998E-6</c:v>
                </c:pt>
                <c:pt idx="43396">
                  <c:v>2.4763750000000001E-6</c:v>
                </c:pt>
                <c:pt idx="43397">
                  <c:v>2.4743339999999998E-6</c:v>
                </c:pt>
                <c:pt idx="43398">
                  <c:v>2.4713700000000002E-6</c:v>
                </c:pt>
                <c:pt idx="43399">
                  <c:v>2.4711969999999999E-6</c:v>
                </c:pt>
                <c:pt idx="43400">
                  <c:v>2.4752520000000002E-6</c:v>
                </c:pt>
                <c:pt idx="43401">
                  <c:v>2.480368E-6</c:v>
                </c:pt>
                <c:pt idx="43402">
                  <c:v>2.4783449999999998E-6</c:v>
                </c:pt>
                <c:pt idx="43403">
                  <c:v>2.475683E-6</c:v>
                </c:pt>
                <c:pt idx="43404">
                  <c:v>2.4744060000000001E-6</c:v>
                </c:pt>
                <c:pt idx="43405">
                  <c:v>2.4700129999999998E-6</c:v>
                </c:pt>
                <c:pt idx="43406">
                  <c:v>2.4711080000000002E-6</c:v>
                </c:pt>
                <c:pt idx="43407">
                  <c:v>2.4727679999999998E-6</c:v>
                </c:pt>
                <c:pt idx="43408">
                  <c:v>2.473818E-6</c:v>
                </c:pt>
                <c:pt idx="43409">
                  <c:v>2.4748859999999998E-6</c:v>
                </c:pt>
                <c:pt idx="43410">
                  <c:v>2.471316E-6</c:v>
                </c:pt>
                <c:pt idx="43411">
                  <c:v>2.476902E-6</c:v>
                </c:pt>
                <c:pt idx="43412">
                  <c:v>2.480294E-6</c:v>
                </c:pt>
                <c:pt idx="43413">
                  <c:v>2.4831419999999999E-6</c:v>
                </c:pt>
                <c:pt idx="43414">
                  <c:v>2.4847320000000002E-6</c:v>
                </c:pt>
                <c:pt idx="43415">
                  <c:v>2.4906630000000002E-6</c:v>
                </c:pt>
                <c:pt idx="43416">
                  <c:v>2.4907940000000002E-6</c:v>
                </c:pt>
                <c:pt idx="43417">
                  <c:v>2.49436E-6</c:v>
                </c:pt>
                <c:pt idx="43418">
                  <c:v>2.4973100000000001E-6</c:v>
                </c:pt>
                <c:pt idx="43419">
                  <c:v>2.4987100000000002E-6</c:v>
                </c:pt>
                <c:pt idx="43420">
                  <c:v>2.5024130000000001E-6</c:v>
                </c:pt>
                <c:pt idx="43421">
                  <c:v>2.5065419999999999E-6</c:v>
                </c:pt>
                <c:pt idx="43422">
                  <c:v>2.5101919999999999E-6</c:v>
                </c:pt>
                <c:pt idx="43423">
                  <c:v>2.5094719999999999E-6</c:v>
                </c:pt>
                <c:pt idx="43424">
                  <c:v>2.507013E-6</c:v>
                </c:pt>
                <c:pt idx="43425">
                  <c:v>2.5086809999999999E-6</c:v>
                </c:pt>
                <c:pt idx="43426">
                  <c:v>2.5084E-6</c:v>
                </c:pt>
                <c:pt idx="43427">
                  <c:v>2.5079149999999999E-6</c:v>
                </c:pt>
                <c:pt idx="43428">
                  <c:v>2.5100199999999998E-6</c:v>
                </c:pt>
                <c:pt idx="43429">
                  <c:v>2.508984E-6</c:v>
                </c:pt>
                <c:pt idx="43430">
                  <c:v>2.5100230000000001E-6</c:v>
                </c:pt>
                <c:pt idx="43431">
                  <c:v>2.5135830000000001E-6</c:v>
                </c:pt>
                <c:pt idx="43432">
                  <c:v>2.5221220000000001E-6</c:v>
                </c:pt>
                <c:pt idx="43433">
                  <c:v>2.5288799999999999E-6</c:v>
                </c:pt>
                <c:pt idx="43434">
                  <c:v>2.5410470000000001E-6</c:v>
                </c:pt>
                <c:pt idx="43435">
                  <c:v>2.5428029999999999E-6</c:v>
                </c:pt>
                <c:pt idx="43436">
                  <c:v>2.5425650000000001E-6</c:v>
                </c:pt>
                <c:pt idx="43437">
                  <c:v>2.5491209999999998E-6</c:v>
                </c:pt>
                <c:pt idx="43438">
                  <c:v>2.544017E-6</c:v>
                </c:pt>
                <c:pt idx="43439">
                  <c:v>2.550042E-6</c:v>
                </c:pt>
                <c:pt idx="43440">
                  <c:v>2.5551349999999998E-6</c:v>
                </c:pt>
                <c:pt idx="43441">
                  <c:v>2.5584669999999999E-6</c:v>
                </c:pt>
                <c:pt idx="43442">
                  <c:v>2.5623789999999999E-6</c:v>
                </c:pt>
                <c:pt idx="43443">
                  <c:v>2.5632400000000001E-6</c:v>
                </c:pt>
                <c:pt idx="43444">
                  <c:v>2.564294E-6</c:v>
                </c:pt>
                <c:pt idx="43445">
                  <c:v>2.560198E-6</c:v>
                </c:pt>
                <c:pt idx="43446">
                  <c:v>2.5620760000000002E-6</c:v>
                </c:pt>
                <c:pt idx="43447">
                  <c:v>2.5612749999999999E-6</c:v>
                </c:pt>
                <c:pt idx="43448">
                  <c:v>2.5559029999999998E-6</c:v>
                </c:pt>
                <c:pt idx="43449">
                  <c:v>2.5492960000000002E-6</c:v>
                </c:pt>
                <c:pt idx="43450">
                  <c:v>2.5505329999999998E-6</c:v>
                </c:pt>
                <c:pt idx="43451">
                  <c:v>2.5530599999999999E-6</c:v>
                </c:pt>
                <c:pt idx="43452">
                  <c:v>2.556806E-6</c:v>
                </c:pt>
                <c:pt idx="43453">
                  <c:v>2.5554929999999999E-6</c:v>
                </c:pt>
                <c:pt idx="43454">
                  <c:v>2.5563009999999998E-6</c:v>
                </c:pt>
                <c:pt idx="43455">
                  <c:v>2.559232E-6</c:v>
                </c:pt>
                <c:pt idx="43456">
                  <c:v>2.5547470000000001E-6</c:v>
                </c:pt>
                <c:pt idx="43457">
                  <c:v>2.5571E-6</c:v>
                </c:pt>
                <c:pt idx="43458">
                  <c:v>2.5624249999999999E-6</c:v>
                </c:pt>
                <c:pt idx="43459">
                  <c:v>2.5617789999999998E-6</c:v>
                </c:pt>
                <c:pt idx="43460">
                  <c:v>2.56204E-6</c:v>
                </c:pt>
                <c:pt idx="43461">
                  <c:v>2.5629419999999999E-6</c:v>
                </c:pt>
                <c:pt idx="43462">
                  <c:v>2.5651630000000001E-6</c:v>
                </c:pt>
                <c:pt idx="43463">
                  <c:v>2.5633370000000001E-6</c:v>
                </c:pt>
                <c:pt idx="43464">
                  <c:v>2.5610239999999999E-6</c:v>
                </c:pt>
                <c:pt idx="43465">
                  <c:v>2.5593159999999998E-6</c:v>
                </c:pt>
                <c:pt idx="43466">
                  <c:v>2.564607E-6</c:v>
                </c:pt>
                <c:pt idx="43467">
                  <c:v>2.5606730000000002E-6</c:v>
                </c:pt>
                <c:pt idx="43468">
                  <c:v>2.5626459999999998E-6</c:v>
                </c:pt>
                <c:pt idx="43469">
                  <c:v>2.5572919999999998E-6</c:v>
                </c:pt>
                <c:pt idx="43470">
                  <c:v>2.5594940000000001E-6</c:v>
                </c:pt>
                <c:pt idx="43471">
                  <c:v>2.5569520000000002E-6</c:v>
                </c:pt>
                <c:pt idx="43472">
                  <c:v>2.5609279999999998E-6</c:v>
                </c:pt>
                <c:pt idx="43473">
                  <c:v>2.5632310000000001E-6</c:v>
                </c:pt>
                <c:pt idx="43474">
                  <c:v>2.5687000000000001E-6</c:v>
                </c:pt>
                <c:pt idx="43475">
                  <c:v>2.5734560000000001E-6</c:v>
                </c:pt>
                <c:pt idx="43476">
                  <c:v>2.5752680000000001E-6</c:v>
                </c:pt>
                <c:pt idx="43477">
                  <c:v>2.5765069999999998E-6</c:v>
                </c:pt>
                <c:pt idx="43478">
                  <c:v>2.5790959999999999E-6</c:v>
                </c:pt>
                <c:pt idx="43479">
                  <c:v>2.5827650000000002E-6</c:v>
                </c:pt>
                <c:pt idx="43480">
                  <c:v>2.5779820000000001E-6</c:v>
                </c:pt>
                <c:pt idx="43481">
                  <c:v>2.5777919999999999E-6</c:v>
                </c:pt>
                <c:pt idx="43482">
                  <c:v>2.5784179999999998E-6</c:v>
                </c:pt>
                <c:pt idx="43483">
                  <c:v>2.5803160000000001E-6</c:v>
                </c:pt>
                <c:pt idx="43484">
                  <c:v>2.5760220000000002E-6</c:v>
                </c:pt>
                <c:pt idx="43485">
                  <c:v>2.573084E-6</c:v>
                </c:pt>
                <c:pt idx="43486">
                  <c:v>2.5786900000000001E-6</c:v>
                </c:pt>
                <c:pt idx="43487">
                  <c:v>2.5822500000000001E-6</c:v>
                </c:pt>
                <c:pt idx="43488">
                  <c:v>2.5879429999999999E-6</c:v>
                </c:pt>
                <c:pt idx="43489">
                  <c:v>2.5846530000000002E-6</c:v>
                </c:pt>
                <c:pt idx="43490">
                  <c:v>2.5868789999999998E-6</c:v>
                </c:pt>
                <c:pt idx="43491">
                  <c:v>2.588437E-6</c:v>
                </c:pt>
                <c:pt idx="43492">
                  <c:v>2.5870069999999999E-6</c:v>
                </c:pt>
                <c:pt idx="43493">
                  <c:v>2.5836129999999999E-6</c:v>
                </c:pt>
                <c:pt idx="43494">
                  <c:v>2.5814169999999998E-6</c:v>
                </c:pt>
                <c:pt idx="43495">
                  <c:v>2.578785E-6</c:v>
                </c:pt>
                <c:pt idx="43496">
                  <c:v>2.5791430000000001E-6</c:v>
                </c:pt>
                <c:pt idx="43497">
                  <c:v>2.5791809999999999E-6</c:v>
                </c:pt>
                <c:pt idx="43498">
                  <c:v>2.5809440000000001E-6</c:v>
                </c:pt>
                <c:pt idx="43499">
                  <c:v>2.5817979999999999E-6</c:v>
                </c:pt>
                <c:pt idx="43500">
                  <c:v>2.582177E-6</c:v>
                </c:pt>
                <c:pt idx="43501">
                  <c:v>2.575611E-6</c:v>
                </c:pt>
                <c:pt idx="43502">
                  <c:v>2.5742439999999998E-6</c:v>
                </c:pt>
                <c:pt idx="43503">
                  <c:v>2.574459E-6</c:v>
                </c:pt>
                <c:pt idx="43504">
                  <c:v>2.5745099999999999E-6</c:v>
                </c:pt>
                <c:pt idx="43505">
                  <c:v>2.570476E-6</c:v>
                </c:pt>
                <c:pt idx="43506">
                  <c:v>2.567785E-6</c:v>
                </c:pt>
                <c:pt idx="43507">
                  <c:v>2.567208E-6</c:v>
                </c:pt>
                <c:pt idx="43508">
                  <c:v>2.5710360000000002E-6</c:v>
                </c:pt>
                <c:pt idx="43509">
                  <c:v>2.5705490000000001E-6</c:v>
                </c:pt>
                <c:pt idx="43510">
                  <c:v>2.5747140000000001E-6</c:v>
                </c:pt>
                <c:pt idx="43511">
                  <c:v>2.5766169999999999E-6</c:v>
                </c:pt>
                <c:pt idx="43512">
                  <c:v>2.5771369999999998E-6</c:v>
                </c:pt>
                <c:pt idx="43513">
                  <c:v>2.5810130000000001E-6</c:v>
                </c:pt>
                <c:pt idx="43514">
                  <c:v>2.5838460000000001E-6</c:v>
                </c:pt>
                <c:pt idx="43515">
                  <c:v>2.5806599999999999E-6</c:v>
                </c:pt>
                <c:pt idx="43516">
                  <c:v>2.5821050000000002E-6</c:v>
                </c:pt>
                <c:pt idx="43517">
                  <c:v>2.5809109999999998E-6</c:v>
                </c:pt>
                <c:pt idx="43518">
                  <c:v>2.5820750000000002E-6</c:v>
                </c:pt>
                <c:pt idx="43519">
                  <c:v>2.5854619999999999E-6</c:v>
                </c:pt>
                <c:pt idx="43520">
                  <c:v>2.5868860000000002E-6</c:v>
                </c:pt>
                <c:pt idx="43521">
                  <c:v>2.5894780000000002E-6</c:v>
                </c:pt>
                <c:pt idx="43522">
                  <c:v>2.5870310000000002E-6</c:v>
                </c:pt>
                <c:pt idx="43523">
                  <c:v>2.5845800000000001E-6</c:v>
                </c:pt>
                <c:pt idx="43524">
                  <c:v>2.5876820000000002E-6</c:v>
                </c:pt>
                <c:pt idx="43525">
                  <c:v>2.5905590000000002E-6</c:v>
                </c:pt>
                <c:pt idx="43526">
                  <c:v>2.5896070000000001E-6</c:v>
                </c:pt>
                <c:pt idx="43527">
                  <c:v>2.591765E-6</c:v>
                </c:pt>
                <c:pt idx="43528">
                  <c:v>2.5901960000000001E-6</c:v>
                </c:pt>
                <c:pt idx="43529">
                  <c:v>2.594127E-6</c:v>
                </c:pt>
                <c:pt idx="43530">
                  <c:v>2.5980820000000001E-6</c:v>
                </c:pt>
                <c:pt idx="43531">
                  <c:v>2.6032470000000001E-6</c:v>
                </c:pt>
                <c:pt idx="43532">
                  <c:v>2.604154E-6</c:v>
                </c:pt>
                <c:pt idx="43533">
                  <c:v>2.6100929999999998E-6</c:v>
                </c:pt>
                <c:pt idx="43534">
                  <c:v>2.6191850000000001E-6</c:v>
                </c:pt>
                <c:pt idx="43535">
                  <c:v>2.6207000000000002E-6</c:v>
                </c:pt>
                <c:pt idx="43536">
                  <c:v>2.6230050000000001E-6</c:v>
                </c:pt>
                <c:pt idx="43537">
                  <c:v>2.6173060000000001E-6</c:v>
                </c:pt>
                <c:pt idx="43538">
                  <c:v>2.6204360000000001E-6</c:v>
                </c:pt>
                <c:pt idx="43539">
                  <c:v>2.6200989999999999E-6</c:v>
                </c:pt>
                <c:pt idx="43540">
                  <c:v>2.6191029999999999E-6</c:v>
                </c:pt>
                <c:pt idx="43541">
                  <c:v>2.6199090000000001E-6</c:v>
                </c:pt>
                <c:pt idx="43542">
                  <c:v>2.6253659999999998E-6</c:v>
                </c:pt>
                <c:pt idx="43543">
                  <c:v>2.6241329999999999E-6</c:v>
                </c:pt>
                <c:pt idx="43544">
                  <c:v>2.6190900000000002E-6</c:v>
                </c:pt>
                <c:pt idx="43545">
                  <c:v>2.617417E-6</c:v>
                </c:pt>
                <c:pt idx="43546">
                  <c:v>2.6191399999999999E-6</c:v>
                </c:pt>
                <c:pt idx="43547">
                  <c:v>2.6198770000000001E-6</c:v>
                </c:pt>
                <c:pt idx="43548">
                  <c:v>2.6202069999999999E-6</c:v>
                </c:pt>
                <c:pt idx="43549">
                  <c:v>2.6185800000000001E-6</c:v>
                </c:pt>
                <c:pt idx="43550">
                  <c:v>2.6189349999999999E-6</c:v>
                </c:pt>
                <c:pt idx="43551">
                  <c:v>2.626078E-6</c:v>
                </c:pt>
                <c:pt idx="43552">
                  <c:v>2.625006E-6</c:v>
                </c:pt>
                <c:pt idx="43553">
                  <c:v>2.6196650000000002E-6</c:v>
                </c:pt>
                <c:pt idx="43554">
                  <c:v>2.6225849999999999E-6</c:v>
                </c:pt>
                <c:pt idx="43555">
                  <c:v>2.6185680000000002E-6</c:v>
                </c:pt>
                <c:pt idx="43556">
                  <c:v>2.6185960000000001E-6</c:v>
                </c:pt>
                <c:pt idx="43557">
                  <c:v>2.614972E-6</c:v>
                </c:pt>
                <c:pt idx="43558">
                  <c:v>2.6186229999999998E-6</c:v>
                </c:pt>
                <c:pt idx="43559">
                  <c:v>2.617302E-6</c:v>
                </c:pt>
                <c:pt idx="43560">
                  <c:v>2.6124059999999999E-6</c:v>
                </c:pt>
                <c:pt idx="43561">
                  <c:v>2.6100279999999999E-6</c:v>
                </c:pt>
                <c:pt idx="43562">
                  <c:v>2.6106539999999998E-6</c:v>
                </c:pt>
                <c:pt idx="43563">
                  <c:v>2.6130569999999999E-6</c:v>
                </c:pt>
                <c:pt idx="43564">
                  <c:v>2.6160500000000001E-6</c:v>
                </c:pt>
                <c:pt idx="43565">
                  <c:v>2.6116839999999999E-6</c:v>
                </c:pt>
                <c:pt idx="43566">
                  <c:v>2.6145979999999999E-6</c:v>
                </c:pt>
                <c:pt idx="43567">
                  <c:v>2.6123209999999999E-6</c:v>
                </c:pt>
                <c:pt idx="43568">
                  <c:v>2.6154719999999999E-6</c:v>
                </c:pt>
                <c:pt idx="43569">
                  <c:v>2.615386E-6</c:v>
                </c:pt>
                <c:pt idx="43570">
                  <c:v>2.617895E-6</c:v>
                </c:pt>
                <c:pt idx="43571">
                  <c:v>2.615331E-6</c:v>
                </c:pt>
                <c:pt idx="43572">
                  <c:v>2.6191E-6</c:v>
                </c:pt>
                <c:pt idx="43573">
                  <c:v>2.6166500000000002E-6</c:v>
                </c:pt>
                <c:pt idx="43574">
                  <c:v>2.6175330000000002E-6</c:v>
                </c:pt>
                <c:pt idx="43575">
                  <c:v>2.6167869999999999E-6</c:v>
                </c:pt>
                <c:pt idx="43576">
                  <c:v>2.6188970000000002E-6</c:v>
                </c:pt>
                <c:pt idx="43577">
                  <c:v>2.621584E-6</c:v>
                </c:pt>
                <c:pt idx="43578">
                  <c:v>2.6255180000000002E-6</c:v>
                </c:pt>
                <c:pt idx="43579">
                  <c:v>2.6336629999999999E-6</c:v>
                </c:pt>
                <c:pt idx="43580">
                  <c:v>2.6322290000000001E-6</c:v>
                </c:pt>
                <c:pt idx="43581">
                  <c:v>2.6332559999999999E-6</c:v>
                </c:pt>
                <c:pt idx="43582">
                  <c:v>2.6355520000000002E-6</c:v>
                </c:pt>
                <c:pt idx="43583">
                  <c:v>2.6381519999999999E-6</c:v>
                </c:pt>
                <c:pt idx="43584">
                  <c:v>2.6416779999999999E-6</c:v>
                </c:pt>
                <c:pt idx="43585">
                  <c:v>2.64363E-6</c:v>
                </c:pt>
                <c:pt idx="43586">
                  <c:v>2.6495179999999999E-6</c:v>
                </c:pt>
                <c:pt idx="43587">
                  <c:v>2.6475469999999999E-6</c:v>
                </c:pt>
                <c:pt idx="43588">
                  <c:v>2.64446E-6</c:v>
                </c:pt>
                <c:pt idx="43589">
                  <c:v>2.638591E-6</c:v>
                </c:pt>
                <c:pt idx="43590">
                  <c:v>2.6414409999999999E-6</c:v>
                </c:pt>
                <c:pt idx="43591">
                  <c:v>2.6382060000000002E-6</c:v>
                </c:pt>
                <c:pt idx="43592">
                  <c:v>2.63912E-6</c:v>
                </c:pt>
                <c:pt idx="43593">
                  <c:v>2.6396250000000002E-6</c:v>
                </c:pt>
                <c:pt idx="43594">
                  <c:v>2.6432060000000001E-6</c:v>
                </c:pt>
                <c:pt idx="43595">
                  <c:v>2.6439659999999999E-6</c:v>
                </c:pt>
                <c:pt idx="43596">
                  <c:v>2.6455809999999998E-6</c:v>
                </c:pt>
                <c:pt idx="43597">
                  <c:v>2.6516550000000002E-6</c:v>
                </c:pt>
                <c:pt idx="43598">
                  <c:v>2.657523E-6</c:v>
                </c:pt>
                <c:pt idx="43599">
                  <c:v>2.6538119999999998E-6</c:v>
                </c:pt>
                <c:pt idx="43600">
                  <c:v>2.6556259999999999E-6</c:v>
                </c:pt>
                <c:pt idx="43601">
                  <c:v>2.6539999999999999E-6</c:v>
                </c:pt>
                <c:pt idx="43602">
                  <c:v>2.6546770000000002E-6</c:v>
                </c:pt>
                <c:pt idx="43603">
                  <c:v>2.6575899999999999E-6</c:v>
                </c:pt>
                <c:pt idx="43604">
                  <c:v>2.6630609999999999E-6</c:v>
                </c:pt>
                <c:pt idx="43605">
                  <c:v>2.664381E-6</c:v>
                </c:pt>
                <c:pt idx="43606">
                  <c:v>2.6672999999999999E-6</c:v>
                </c:pt>
                <c:pt idx="43607">
                  <c:v>2.6684810000000001E-6</c:v>
                </c:pt>
                <c:pt idx="43608">
                  <c:v>2.670749E-6</c:v>
                </c:pt>
                <c:pt idx="43609">
                  <c:v>2.6773039999999999E-6</c:v>
                </c:pt>
                <c:pt idx="43610">
                  <c:v>2.6774629999999998E-6</c:v>
                </c:pt>
                <c:pt idx="43611">
                  <c:v>2.6775650000000001E-6</c:v>
                </c:pt>
                <c:pt idx="43612">
                  <c:v>2.6879129999999999E-6</c:v>
                </c:pt>
                <c:pt idx="43613">
                  <c:v>2.6882680000000001E-6</c:v>
                </c:pt>
                <c:pt idx="43614">
                  <c:v>2.6927020000000001E-6</c:v>
                </c:pt>
                <c:pt idx="43615">
                  <c:v>2.6933169999999999E-6</c:v>
                </c:pt>
                <c:pt idx="43616">
                  <c:v>2.6954020000000001E-6</c:v>
                </c:pt>
                <c:pt idx="43617">
                  <c:v>2.6966539999999999E-6</c:v>
                </c:pt>
                <c:pt idx="43618">
                  <c:v>2.6987239999999999E-6</c:v>
                </c:pt>
                <c:pt idx="43619">
                  <c:v>2.6971169999999998E-6</c:v>
                </c:pt>
                <c:pt idx="43620">
                  <c:v>2.7011569999999999E-6</c:v>
                </c:pt>
                <c:pt idx="43621">
                  <c:v>2.7022569999999998E-6</c:v>
                </c:pt>
                <c:pt idx="43622">
                  <c:v>2.6964180000000002E-6</c:v>
                </c:pt>
                <c:pt idx="43623">
                  <c:v>2.6948250000000001E-6</c:v>
                </c:pt>
                <c:pt idx="43624">
                  <c:v>2.6960850000000001E-6</c:v>
                </c:pt>
                <c:pt idx="43625">
                  <c:v>2.6928439999999998E-6</c:v>
                </c:pt>
                <c:pt idx="43626">
                  <c:v>2.6928509999999998E-6</c:v>
                </c:pt>
                <c:pt idx="43627">
                  <c:v>2.691916E-6</c:v>
                </c:pt>
                <c:pt idx="43628">
                  <c:v>2.6985320000000001E-6</c:v>
                </c:pt>
                <c:pt idx="43629">
                  <c:v>2.7077010000000002E-6</c:v>
                </c:pt>
                <c:pt idx="43630">
                  <c:v>2.714539E-6</c:v>
                </c:pt>
                <c:pt idx="43631">
                  <c:v>2.718035E-6</c:v>
                </c:pt>
                <c:pt idx="43632">
                  <c:v>2.7185899999999998E-6</c:v>
                </c:pt>
                <c:pt idx="43633">
                  <c:v>2.7203419999999999E-6</c:v>
                </c:pt>
                <c:pt idx="43634">
                  <c:v>2.7141380000000002E-6</c:v>
                </c:pt>
                <c:pt idx="43635">
                  <c:v>2.7137770000000002E-6</c:v>
                </c:pt>
                <c:pt idx="43636">
                  <c:v>2.713555E-6</c:v>
                </c:pt>
                <c:pt idx="43637">
                  <c:v>2.7148319999999999E-6</c:v>
                </c:pt>
                <c:pt idx="43638">
                  <c:v>2.7115089999999998E-6</c:v>
                </c:pt>
                <c:pt idx="43639">
                  <c:v>2.7093239999999999E-6</c:v>
                </c:pt>
                <c:pt idx="43640">
                  <c:v>2.7068180000000001E-6</c:v>
                </c:pt>
                <c:pt idx="43641">
                  <c:v>2.7086300000000002E-6</c:v>
                </c:pt>
                <c:pt idx="43642">
                  <c:v>2.7087520000000002E-6</c:v>
                </c:pt>
                <c:pt idx="43643">
                  <c:v>2.7058450000000002E-6</c:v>
                </c:pt>
                <c:pt idx="43644">
                  <c:v>2.7062090000000001E-6</c:v>
                </c:pt>
                <c:pt idx="43645">
                  <c:v>2.7054029999999998E-6</c:v>
                </c:pt>
                <c:pt idx="43646">
                  <c:v>2.7069080000000001E-6</c:v>
                </c:pt>
                <c:pt idx="43647">
                  <c:v>2.7069190000000002E-6</c:v>
                </c:pt>
                <c:pt idx="43648">
                  <c:v>2.7057510000000001E-6</c:v>
                </c:pt>
                <c:pt idx="43649">
                  <c:v>2.7097690000000001E-6</c:v>
                </c:pt>
                <c:pt idx="43650">
                  <c:v>2.713072E-6</c:v>
                </c:pt>
                <c:pt idx="43651">
                  <c:v>2.7148370000000002E-6</c:v>
                </c:pt>
                <c:pt idx="43652">
                  <c:v>2.7146989999999998E-6</c:v>
                </c:pt>
                <c:pt idx="43653">
                  <c:v>2.7130399999999999E-6</c:v>
                </c:pt>
                <c:pt idx="43654">
                  <c:v>2.7086619999999998E-6</c:v>
                </c:pt>
                <c:pt idx="43655">
                  <c:v>2.7101149999999999E-6</c:v>
                </c:pt>
                <c:pt idx="43656">
                  <c:v>2.7095160000000001E-6</c:v>
                </c:pt>
                <c:pt idx="43657">
                  <c:v>2.710857E-6</c:v>
                </c:pt>
                <c:pt idx="43658">
                  <c:v>2.7089789999999999E-6</c:v>
                </c:pt>
                <c:pt idx="43659">
                  <c:v>2.7033220000000002E-6</c:v>
                </c:pt>
                <c:pt idx="43660">
                  <c:v>2.7061970000000002E-6</c:v>
                </c:pt>
                <c:pt idx="43661">
                  <c:v>2.7048529999999999E-6</c:v>
                </c:pt>
                <c:pt idx="43662">
                  <c:v>2.706014E-6</c:v>
                </c:pt>
                <c:pt idx="43663">
                  <c:v>2.710043E-6</c:v>
                </c:pt>
                <c:pt idx="43664">
                  <c:v>2.706952E-6</c:v>
                </c:pt>
                <c:pt idx="43665">
                  <c:v>2.7054270000000001E-6</c:v>
                </c:pt>
                <c:pt idx="43666">
                  <c:v>2.71051E-6</c:v>
                </c:pt>
                <c:pt idx="43667">
                  <c:v>2.7107609999999999E-6</c:v>
                </c:pt>
                <c:pt idx="43668">
                  <c:v>2.709737E-6</c:v>
                </c:pt>
                <c:pt idx="43669">
                  <c:v>2.7085049999999999E-6</c:v>
                </c:pt>
                <c:pt idx="43670">
                  <c:v>2.7038919999999998E-6</c:v>
                </c:pt>
                <c:pt idx="43671">
                  <c:v>2.7022499999999998E-6</c:v>
                </c:pt>
                <c:pt idx="43672">
                  <c:v>2.6997569999999998E-6</c:v>
                </c:pt>
                <c:pt idx="43673">
                  <c:v>2.7030460000000002E-6</c:v>
                </c:pt>
                <c:pt idx="43674">
                  <c:v>2.6992049999999998E-6</c:v>
                </c:pt>
                <c:pt idx="43675">
                  <c:v>2.6987070000000001E-6</c:v>
                </c:pt>
                <c:pt idx="43676">
                  <c:v>2.698043E-6</c:v>
                </c:pt>
                <c:pt idx="43677">
                  <c:v>2.6924120000000002E-6</c:v>
                </c:pt>
                <c:pt idx="43678">
                  <c:v>2.6938730000000001E-6</c:v>
                </c:pt>
                <c:pt idx="43679">
                  <c:v>2.6958830000000001E-6</c:v>
                </c:pt>
                <c:pt idx="43680">
                  <c:v>2.6948809999999999E-6</c:v>
                </c:pt>
                <c:pt idx="43681">
                  <c:v>2.6963840000000001E-6</c:v>
                </c:pt>
                <c:pt idx="43682">
                  <c:v>2.696755E-6</c:v>
                </c:pt>
                <c:pt idx="43683">
                  <c:v>2.699117E-6</c:v>
                </c:pt>
                <c:pt idx="43684">
                  <c:v>2.69707E-6</c:v>
                </c:pt>
                <c:pt idx="43685">
                  <c:v>2.702518E-6</c:v>
                </c:pt>
                <c:pt idx="43686">
                  <c:v>2.702311E-6</c:v>
                </c:pt>
                <c:pt idx="43687">
                  <c:v>2.7026850000000002E-6</c:v>
                </c:pt>
                <c:pt idx="43688">
                  <c:v>2.7017349999999998E-6</c:v>
                </c:pt>
                <c:pt idx="43689">
                  <c:v>2.706697E-6</c:v>
                </c:pt>
                <c:pt idx="43690">
                  <c:v>2.7071010000000001E-6</c:v>
                </c:pt>
                <c:pt idx="43691">
                  <c:v>2.7045210000000001E-6</c:v>
                </c:pt>
                <c:pt idx="43692">
                  <c:v>2.7048060000000001E-6</c:v>
                </c:pt>
                <c:pt idx="43693">
                  <c:v>2.7055420000000001E-6</c:v>
                </c:pt>
                <c:pt idx="43694">
                  <c:v>2.701828E-6</c:v>
                </c:pt>
                <c:pt idx="43695">
                  <c:v>2.7008839999999998E-6</c:v>
                </c:pt>
                <c:pt idx="43696">
                  <c:v>2.6954320000000001E-6</c:v>
                </c:pt>
                <c:pt idx="43697">
                  <c:v>2.6915080000000002E-6</c:v>
                </c:pt>
                <c:pt idx="43698">
                  <c:v>2.6949880000000001E-6</c:v>
                </c:pt>
                <c:pt idx="43699">
                  <c:v>2.6917960000000001E-6</c:v>
                </c:pt>
                <c:pt idx="43700">
                  <c:v>2.695614E-6</c:v>
                </c:pt>
                <c:pt idx="43701">
                  <c:v>2.6893569999999999E-6</c:v>
                </c:pt>
                <c:pt idx="43702">
                  <c:v>2.6906109999999998E-6</c:v>
                </c:pt>
                <c:pt idx="43703">
                  <c:v>2.6859290000000001E-6</c:v>
                </c:pt>
                <c:pt idx="43704">
                  <c:v>2.6848059999999999E-6</c:v>
                </c:pt>
                <c:pt idx="43705">
                  <c:v>2.6857529999999999E-6</c:v>
                </c:pt>
                <c:pt idx="43706">
                  <c:v>2.6873889999999998E-6</c:v>
                </c:pt>
                <c:pt idx="43707">
                  <c:v>2.6882759999999999E-6</c:v>
                </c:pt>
                <c:pt idx="43708">
                  <c:v>2.6857040000000001E-6</c:v>
                </c:pt>
                <c:pt idx="43709">
                  <c:v>2.689269E-6</c:v>
                </c:pt>
                <c:pt idx="43710">
                  <c:v>2.688257E-6</c:v>
                </c:pt>
                <c:pt idx="43711">
                  <c:v>2.6872549999999999E-6</c:v>
                </c:pt>
                <c:pt idx="43712">
                  <c:v>2.686668E-6</c:v>
                </c:pt>
                <c:pt idx="43713">
                  <c:v>2.6852499999999998E-6</c:v>
                </c:pt>
                <c:pt idx="43714">
                  <c:v>2.6819780000000001E-6</c:v>
                </c:pt>
                <c:pt idx="43715">
                  <c:v>2.6840239999999999E-6</c:v>
                </c:pt>
                <c:pt idx="43716">
                  <c:v>2.6877889999999998E-6</c:v>
                </c:pt>
                <c:pt idx="43717">
                  <c:v>2.692645E-6</c:v>
                </c:pt>
                <c:pt idx="43718">
                  <c:v>2.6952980000000002E-6</c:v>
                </c:pt>
                <c:pt idx="43719">
                  <c:v>2.6973259999999999E-6</c:v>
                </c:pt>
                <c:pt idx="43720">
                  <c:v>2.6982810000000002E-6</c:v>
                </c:pt>
                <c:pt idx="43721">
                  <c:v>2.6974409999999999E-6</c:v>
                </c:pt>
                <c:pt idx="43722">
                  <c:v>2.697447E-6</c:v>
                </c:pt>
                <c:pt idx="43723">
                  <c:v>2.7006029999999999E-6</c:v>
                </c:pt>
                <c:pt idx="43724">
                  <c:v>2.696348E-6</c:v>
                </c:pt>
                <c:pt idx="43725">
                  <c:v>2.6943490000000001E-6</c:v>
                </c:pt>
                <c:pt idx="43726">
                  <c:v>2.6961380000000001E-6</c:v>
                </c:pt>
                <c:pt idx="43727">
                  <c:v>2.6960609999999999E-6</c:v>
                </c:pt>
                <c:pt idx="43728">
                  <c:v>2.703638E-6</c:v>
                </c:pt>
                <c:pt idx="43729">
                  <c:v>2.7037909999999998E-6</c:v>
                </c:pt>
                <c:pt idx="43730">
                  <c:v>2.7045659999999998E-6</c:v>
                </c:pt>
                <c:pt idx="43731">
                  <c:v>2.7075560000000002E-6</c:v>
                </c:pt>
                <c:pt idx="43732">
                  <c:v>2.7055019999999998E-6</c:v>
                </c:pt>
                <c:pt idx="43733">
                  <c:v>2.704004E-6</c:v>
                </c:pt>
                <c:pt idx="43734">
                  <c:v>2.70017E-6</c:v>
                </c:pt>
                <c:pt idx="43735">
                  <c:v>2.6989300000000001E-6</c:v>
                </c:pt>
                <c:pt idx="43736">
                  <c:v>2.7027009999999998E-6</c:v>
                </c:pt>
                <c:pt idx="43737">
                  <c:v>2.7041270000000002E-6</c:v>
                </c:pt>
                <c:pt idx="43738">
                  <c:v>2.7085540000000002E-6</c:v>
                </c:pt>
                <c:pt idx="43739">
                  <c:v>2.7064929999999999E-6</c:v>
                </c:pt>
                <c:pt idx="43740">
                  <c:v>2.7055850000000002E-6</c:v>
                </c:pt>
                <c:pt idx="43741">
                  <c:v>2.709392E-6</c:v>
                </c:pt>
                <c:pt idx="43742">
                  <c:v>2.7087419999999999E-6</c:v>
                </c:pt>
                <c:pt idx="43743">
                  <c:v>2.707074E-6</c:v>
                </c:pt>
                <c:pt idx="43744">
                  <c:v>2.705991E-6</c:v>
                </c:pt>
                <c:pt idx="43745">
                  <c:v>2.7038829999999998E-6</c:v>
                </c:pt>
                <c:pt idx="43746">
                  <c:v>2.7021279999999999E-6</c:v>
                </c:pt>
                <c:pt idx="43747">
                  <c:v>2.7065510000000002E-6</c:v>
                </c:pt>
                <c:pt idx="43748">
                  <c:v>2.7069010000000001E-6</c:v>
                </c:pt>
                <c:pt idx="43749">
                  <c:v>2.7030159999999998E-6</c:v>
                </c:pt>
                <c:pt idx="43750">
                  <c:v>2.711913E-6</c:v>
                </c:pt>
                <c:pt idx="43751">
                  <c:v>2.7166299999999999E-6</c:v>
                </c:pt>
                <c:pt idx="43752">
                  <c:v>2.7201189999999999E-6</c:v>
                </c:pt>
                <c:pt idx="43753">
                  <c:v>2.7215309999999999E-6</c:v>
                </c:pt>
                <c:pt idx="43754">
                  <c:v>2.7209430000000002E-6</c:v>
                </c:pt>
                <c:pt idx="43755">
                  <c:v>2.7206440000000002E-6</c:v>
                </c:pt>
                <c:pt idx="43756">
                  <c:v>2.7145750000000002E-6</c:v>
                </c:pt>
                <c:pt idx="43757">
                  <c:v>2.7114539999999998E-6</c:v>
                </c:pt>
                <c:pt idx="43758">
                  <c:v>2.710947E-6</c:v>
                </c:pt>
                <c:pt idx="43759">
                  <c:v>2.7134269999999998E-6</c:v>
                </c:pt>
                <c:pt idx="43760">
                  <c:v>2.7134219999999999E-6</c:v>
                </c:pt>
                <c:pt idx="43761">
                  <c:v>2.7129950000000002E-6</c:v>
                </c:pt>
                <c:pt idx="43762">
                  <c:v>2.7140050000000001E-6</c:v>
                </c:pt>
                <c:pt idx="43763">
                  <c:v>2.715236E-6</c:v>
                </c:pt>
                <c:pt idx="43764">
                  <c:v>2.7126180000000002E-6</c:v>
                </c:pt>
                <c:pt idx="43765">
                  <c:v>2.7111120000000001E-6</c:v>
                </c:pt>
                <c:pt idx="43766">
                  <c:v>2.7099929999999999E-6</c:v>
                </c:pt>
                <c:pt idx="43767">
                  <c:v>2.7136350000000001E-6</c:v>
                </c:pt>
                <c:pt idx="43768">
                  <c:v>2.7185809999999998E-6</c:v>
                </c:pt>
                <c:pt idx="43769">
                  <c:v>2.7232679999999998E-6</c:v>
                </c:pt>
                <c:pt idx="43770">
                  <c:v>2.7250140000000001E-6</c:v>
                </c:pt>
                <c:pt idx="43771">
                  <c:v>2.7235470000000001E-6</c:v>
                </c:pt>
                <c:pt idx="43772">
                  <c:v>2.7249579999999999E-6</c:v>
                </c:pt>
                <c:pt idx="43773">
                  <c:v>2.7256429999999999E-6</c:v>
                </c:pt>
                <c:pt idx="43774">
                  <c:v>2.7307829999999999E-6</c:v>
                </c:pt>
                <c:pt idx="43775">
                  <c:v>2.7293080000000001E-6</c:v>
                </c:pt>
                <c:pt idx="43776">
                  <c:v>2.7293080000000001E-6</c:v>
                </c:pt>
                <c:pt idx="43777">
                  <c:v>2.7303590000000001E-6</c:v>
                </c:pt>
                <c:pt idx="43778">
                  <c:v>2.7294020000000001E-6</c:v>
                </c:pt>
                <c:pt idx="43779">
                  <c:v>2.7266229999999999E-6</c:v>
                </c:pt>
                <c:pt idx="43780">
                  <c:v>2.7249459999999999E-6</c:v>
                </c:pt>
                <c:pt idx="43781">
                  <c:v>2.7267099999999999E-6</c:v>
                </c:pt>
                <c:pt idx="43782">
                  <c:v>2.7220809999999998E-6</c:v>
                </c:pt>
                <c:pt idx="43783">
                  <c:v>2.7246780000000002E-6</c:v>
                </c:pt>
                <c:pt idx="43784">
                  <c:v>2.7307980000000001E-6</c:v>
                </c:pt>
                <c:pt idx="43785">
                  <c:v>2.73739E-6</c:v>
                </c:pt>
                <c:pt idx="43786">
                  <c:v>2.741118E-6</c:v>
                </c:pt>
                <c:pt idx="43787">
                  <c:v>2.7489009999999999E-6</c:v>
                </c:pt>
                <c:pt idx="43788">
                  <c:v>2.7511810000000001E-6</c:v>
                </c:pt>
                <c:pt idx="43789">
                  <c:v>2.7541699999999998E-6</c:v>
                </c:pt>
                <c:pt idx="43790">
                  <c:v>2.7524169999999999E-6</c:v>
                </c:pt>
                <c:pt idx="43791">
                  <c:v>2.7484860000000001E-6</c:v>
                </c:pt>
                <c:pt idx="43792">
                  <c:v>2.750961E-6</c:v>
                </c:pt>
                <c:pt idx="43793">
                  <c:v>2.7596569999999999E-6</c:v>
                </c:pt>
                <c:pt idx="43794">
                  <c:v>2.7566130000000001E-6</c:v>
                </c:pt>
                <c:pt idx="43795">
                  <c:v>2.7534569999999999E-6</c:v>
                </c:pt>
                <c:pt idx="43796">
                  <c:v>2.7555870000000002E-6</c:v>
                </c:pt>
                <c:pt idx="43797">
                  <c:v>2.7555909999999999E-6</c:v>
                </c:pt>
                <c:pt idx="43798">
                  <c:v>2.760013E-6</c:v>
                </c:pt>
                <c:pt idx="43799">
                  <c:v>2.7652959999999999E-6</c:v>
                </c:pt>
                <c:pt idx="43800">
                  <c:v>2.768934E-6</c:v>
                </c:pt>
                <c:pt idx="43801">
                  <c:v>2.7670910000000001E-6</c:v>
                </c:pt>
                <c:pt idx="43802">
                  <c:v>2.7679729999999999E-6</c:v>
                </c:pt>
                <c:pt idx="43803">
                  <c:v>2.7693669999999998E-6</c:v>
                </c:pt>
                <c:pt idx="43804">
                  <c:v>2.7760490000000001E-6</c:v>
                </c:pt>
                <c:pt idx="43805">
                  <c:v>2.7761279999999999E-6</c:v>
                </c:pt>
                <c:pt idx="43806">
                  <c:v>2.7745790000000001E-6</c:v>
                </c:pt>
                <c:pt idx="43807">
                  <c:v>2.7788259999999998E-6</c:v>
                </c:pt>
                <c:pt idx="43808">
                  <c:v>2.7773909999999998E-6</c:v>
                </c:pt>
                <c:pt idx="43809">
                  <c:v>2.779439E-6</c:v>
                </c:pt>
                <c:pt idx="43810">
                  <c:v>2.7858660000000002E-6</c:v>
                </c:pt>
                <c:pt idx="43811">
                  <c:v>2.788981E-6</c:v>
                </c:pt>
                <c:pt idx="43812">
                  <c:v>2.7905350000000001E-6</c:v>
                </c:pt>
                <c:pt idx="43813">
                  <c:v>2.8003729999999998E-6</c:v>
                </c:pt>
                <c:pt idx="43814">
                  <c:v>2.8011620000000002E-6</c:v>
                </c:pt>
                <c:pt idx="43815">
                  <c:v>2.8026690000000001E-6</c:v>
                </c:pt>
                <c:pt idx="43816">
                  <c:v>2.805229E-6</c:v>
                </c:pt>
                <c:pt idx="43817">
                  <c:v>2.8010829999999999E-6</c:v>
                </c:pt>
                <c:pt idx="43818">
                  <c:v>2.799383E-6</c:v>
                </c:pt>
                <c:pt idx="43819">
                  <c:v>2.8012980000000001E-6</c:v>
                </c:pt>
                <c:pt idx="43820">
                  <c:v>2.800604E-6</c:v>
                </c:pt>
                <c:pt idx="43821">
                  <c:v>2.799751E-6</c:v>
                </c:pt>
                <c:pt idx="43822">
                  <c:v>2.7972780000000001E-6</c:v>
                </c:pt>
                <c:pt idx="43823">
                  <c:v>2.7984600000000001E-6</c:v>
                </c:pt>
                <c:pt idx="43824">
                  <c:v>2.8013670000000001E-6</c:v>
                </c:pt>
                <c:pt idx="43825">
                  <c:v>2.804392E-6</c:v>
                </c:pt>
                <c:pt idx="43826">
                  <c:v>2.8025939999999999E-6</c:v>
                </c:pt>
                <c:pt idx="43827">
                  <c:v>2.8057769999999999E-6</c:v>
                </c:pt>
                <c:pt idx="43828">
                  <c:v>2.8069050000000001E-6</c:v>
                </c:pt>
                <c:pt idx="43829">
                  <c:v>2.809403E-6</c:v>
                </c:pt>
                <c:pt idx="43830">
                  <c:v>2.812708E-6</c:v>
                </c:pt>
                <c:pt idx="43831">
                  <c:v>2.8168010000000001E-6</c:v>
                </c:pt>
                <c:pt idx="43832">
                  <c:v>2.8157559999999998E-6</c:v>
                </c:pt>
                <c:pt idx="43833">
                  <c:v>2.8212249999999998E-6</c:v>
                </c:pt>
                <c:pt idx="43834">
                  <c:v>2.8255369999999998E-6</c:v>
                </c:pt>
                <c:pt idx="43835">
                  <c:v>2.825582E-6</c:v>
                </c:pt>
                <c:pt idx="43836">
                  <c:v>2.8226380000000001E-6</c:v>
                </c:pt>
                <c:pt idx="43837">
                  <c:v>2.8230209999999999E-6</c:v>
                </c:pt>
                <c:pt idx="43838">
                  <c:v>2.8233050000000001E-6</c:v>
                </c:pt>
                <c:pt idx="43839">
                  <c:v>2.8213009999999998E-6</c:v>
                </c:pt>
                <c:pt idx="43840">
                  <c:v>2.8213570000000001E-6</c:v>
                </c:pt>
                <c:pt idx="43841">
                  <c:v>2.823209E-6</c:v>
                </c:pt>
                <c:pt idx="43842">
                  <c:v>2.827084E-6</c:v>
                </c:pt>
                <c:pt idx="43843">
                  <c:v>2.8231339999999998E-6</c:v>
                </c:pt>
                <c:pt idx="43844">
                  <c:v>2.8211099999999998E-6</c:v>
                </c:pt>
                <c:pt idx="43845">
                  <c:v>2.8262550000000002E-6</c:v>
                </c:pt>
                <c:pt idx="43846">
                  <c:v>2.8256429999999998E-6</c:v>
                </c:pt>
                <c:pt idx="43847">
                  <c:v>2.8282689999999999E-6</c:v>
                </c:pt>
                <c:pt idx="43848">
                  <c:v>2.8324939999999998E-6</c:v>
                </c:pt>
                <c:pt idx="43849">
                  <c:v>2.8366550000000001E-6</c:v>
                </c:pt>
                <c:pt idx="43850">
                  <c:v>2.843794E-6</c:v>
                </c:pt>
                <c:pt idx="43851">
                  <c:v>2.8480659999999998E-6</c:v>
                </c:pt>
                <c:pt idx="43852">
                  <c:v>2.849698E-6</c:v>
                </c:pt>
                <c:pt idx="43853">
                  <c:v>2.8532110000000002E-6</c:v>
                </c:pt>
                <c:pt idx="43854">
                  <c:v>2.8551520000000002E-6</c:v>
                </c:pt>
                <c:pt idx="43855">
                  <c:v>2.860792E-6</c:v>
                </c:pt>
                <c:pt idx="43856">
                  <c:v>2.8584750000000002E-6</c:v>
                </c:pt>
                <c:pt idx="43857">
                  <c:v>2.858168E-6</c:v>
                </c:pt>
                <c:pt idx="43858">
                  <c:v>2.8580079999999998E-6</c:v>
                </c:pt>
                <c:pt idx="43859">
                  <c:v>2.8611940000000001E-6</c:v>
                </c:pt>
                <c:pt idx="43860">
                  <c:v>2.8591080000000001E-6</c:v>
                </c:pt>
                <c:pt idx="43861">
                  <c:v>2.8621309999999999E-6</c:v>
                </c:pt>
                <c:pt idx="43862">
                  <c:v>2.8640049999999999E-6</c:v>
                </c:pt>
                <c:pt idx="43863">
                  <c:v>2.8633499999999999E-6</c:v>
                </c:pt>
                <c:pt idx="43864">
                  <c:v>2.8657899999999999E-6</c:v>
                </c:pt>
                <c:pt idx="43865">
                  <c:v>2.8612330000000001E-6</c:v>
                </c:pt>
                <c:pt idx="43866">
                  <c:v>2.8642239999999999E-6</c:v>
                </c:pt>
                <c:pt idx="43867">
                  <c:v>2.86478E-6</c:v>
                </c:pt>
                <c:pt idx="43868">
                  <c:v>2.8679519999999998E-6</c:v>
                </c:pt>
                <c:pt idx="43869">
                  <c:v>2.8694980000000002E-6</c:v>
                </c:pt>
                <c:pt idx="43870">
                  <c:v>2.8767389999999999E-6</c:v>
                </c:pt>
                <c:pt idx="43871">
                  <c:v>2.8756029999999999E-6</c:v>
                </c:pt>
                <c:pt idx="43872">
                  <c:v>2.8784950000000001E-6</c:v>
                </c:pt>
                <c:pt idx="43873">
                  <c:v>2.8794380000000001E-6</c:v>
                </c:pt>
                <c:pt idx="43874">
                  <c:v>2.8880370000000001E-6</c:v>
                </c:pt>
                <c:pt idx="43875">
                  <c:v>2.8875709999999999E-6</c:v>
                </c:pt>
                <c:pt idx="43876">
                  <c:v>2.8893329999999999E-6</c:v>
                </c:pt>
                <c:pt idx="43877">
                  <c:v>2.8934149999999999E-6</c:v>
                </c:pt>
                <c:pt idx="43878">
                  <c:v>2.8887340000000001E-6</c:v>
                </c:pt>
                <c:pt idx="43879">
                  <c:v>2.8862820000000001E-6</c:v>
                </c:pt>
                <c:pt idx="43880">
                  <c:v>2.889321E-6</c:v>
                </c:pt>
                <c:pt idx="43881">
                  <c:v>2.8940050000000001E-6</c:v>
                </c:pt>
                <c:pt idx="43882">
                  <c:v>2.8952880000000001E-6</c:v>
                </c:pt>
                <c:pt idx="43883">
                  <c:v>2.894617E-6</c:v>
                </c:pt>
                <c:pt idx="43884">
                  <c:v>2.8963269999999998E-6</c:v>
                </c:pt>
                <c:pt idx="43885">
                  <c:v>2.900194E-6</c:v>
                </c:pt>
                <c:pt idx="43886">
                  <c:v>2.9034520000000002E-6</c:v>
                </c:pt>
                <c:pt idx="43887">
                  <c:v>2.9060659999999999E-6</c:v>
                </c:pt>
                <c:pt idx="43888">
                  <c:v>2.906638E-6</c:v>
                </c:pt>
                <c:pt idx="43889">
                  <c:v>2.909129E-6</c:v>
                </c:pt>
                <c:pt idx="43890">
                  <c:v>2.9079020000000002E-6</c:v>
                </c:pt>
                <c:pt idx="43891">
                  <c:v>2.9103700000000001E-6</c:v>
                </c:pt>
                <c:pt idx="43892">
                  <c:v>2.9105470000000002E-6</c:v>
                </c:pt>
                <c:pt idx="43893">
                  <c:v>2.9125719999999999E-6</c:v>
                </c:pt>
                <c:pt idx="43894">
                  <c:v>2.913749E-6</c:v>
                </c:pt>
                <c:pt idx="43895">
                  <c:v>2.9173999999999998E-6</c:v>
                </c:pt>
                <c:pt idx="43896">
                  <c:v>2.9127730000000002E-6</c:v>
                </c:pt>
                <c:pt idx="43897">
                  <c:v>2.9133289999999999E-6</c:v>
                </c:pt>
                <c:pt idx="43898">
                  <c:v>2.91262E-6</c:v>
                </c:pt>
                <c:pt idx="43899">
                  <c:v>2.9146500000000001E-6</c:v>
                </c:pt>
                <c:pt idx="43900">
                  <c:v>2.9158370000000001E-6</c:v>
                </c:pt>
                <c:pt idx="43901">
                  <c:v>2.9171349999999999E-6</c:v>
                </c:pt>
                <c:pt idx="43902">
                  <c:v>2.9167599999999999E-6</c:v>
                </c:pt>
                <c:pt idx="43903">
                  <c:v>2.9183200000000002E-6</c:v>
                </c:pt>
                <c:pt idx="43904">
                  <c:v>2.9197160000000002E-6</c:v>
                </c:pt>
                <c:pt idx="43905">
                  <c:v>2.923783E-6</c:v>
                </c:pt>
                <c:pt idx="43906">
                  <c:v>2.9244369999999999E-6</c:v>
                </c:pt>
                <c:pt idx="43907">
                  <c:v>2.9226249999999998E-6</c:v>
                </c:pt>
                <c:pt idx="43908">
                  <c:v>2.9216180000000002E-6</c:v>
                </c:pt>
                <c:pt idx="43909">
                  <c:v>2.9258290000000002E-6</c:v>
                </c:pt>
                <c:pt idx="43910">
                  <c:v>2.9308579999999999E-6</c:v>
                </c:pt>
                <c:pt idx="43911">
                  <c:v>2.9375729999999999E-6</c:v>
                </c:pt>
                <c:pt idx="43912">
                  <c:v>2.9387840000000001E-6</c:v>
                </c:pt>
                <c:pt idx="43913">
                  <c:v>2.9396979999999999E-6</c:v>
                </c:pt>
                <c:pt idx="43914">
                  <c:v>2.9447820000000001E-6</c:v>
                </c:pt>
                <c:pt idx="43915">
                  <c:v>2.9529780000000002E-6</c:v>
                </c:pt>
                <c:pt idx="43916">
                  <c:v>2.9580739999999998E-6</c:v>
                </c:pt>
                <c:pt idx="43917">
                  <c:v>2.9602780000000001E-6</c:v>
                </c:pt>
                <c:pt idx="43918">
                  <c:v>2.957781E-6</c:v>
                </c:pt>
                <c:pt idx="43919">
                  <c:v>2.9557689999999999E-6</c:v>
                </c:pt>
                <c:pt idx="43920">
                  <c:v>2.9593869999999998E-6</c:v>
                </c:pt>
                <c:pt idx="43921">
                  <c:v>2.9632510000000002E-6</c:v>
                </c:pt>
                <c:pt idx="43922">
                  <c:v>2.966543E-6</c:v>
                </c:pt>
                <c:pt idx="43923">
                  <c:v>2.967208E-6</c:v>
                </c:pt>
                <c:pt idx="43924">
                  <c:v>2.9678190000000001E-6</c:v>
                </c:pt>
                <c:pt idx="43925">
                  <c:v>2.9726269999999998E-6</c:v>
                </c:pt>
                <c:pt idx="43926">
                  <c:v>2.973677E-6</c:v>
                </c:pt>
                <c:pt idx="43927">
                  <c:v>2.969855E-6</c:v>
                </c:pt>
                <c:pt idx="43928">
                  <c:v>2.975303E-6</c:v>
                </c:pt>
                <c:pt idx="43929">
                  <c:v>2.976524E-6</c:v>
                </c:pt>
                <c:pt idx="43930">
                  <c:v>2.9812509999999999E-6</c:v>
                </c:pt>
                <c:pt idx="43931">
                  <c:v>2.9790039999999999E-6</c:v>
                </c:pt>
                <c:pt idx="43932">
                  <c:v>2.9821440000000002E-6</c:v>
                </c:pt>
                <c:pt idx="43933">
                  <c:v>2.9860880000000002E-6</c:v>
                </c:pt>
                <c:pt idx="43934">
                  <c:v>2.9921250000000002E-6</c:v>
                </c:pt>
                <c:pt idx="43935">
                  <c:v>2.9954819999999999E-6</c:v>
                </c:pt>
                <c:pt idx="43936">
                  <c:v>2.9945459999999999E-6</c:v>
                </c:pt>
                <c:pt idx="43937">
                  <c:v>2.998572E-6</c:v>
                </c:pt>
                <c:pt idx="43938">
                  <c:v>3.0036369999999999E-6</c:v>
                </c:pt>
                <c:pt idx="43939">
                  <c:v>3.0040750000000001E-6</c:v>
                </c:pt>
                <c:pt idx="43940">
                  <c:v>3.0057310000000001E-6</c:v>
                </c:pt>
                <c:pt idx="43941">
                  <c:v>3.004867E-6</c:v>
                </c:pt>
                <c:pt idx="43942">
                  <c:v>3.0057549999999999E-6</c:v>
                </c:pt>
                <c:pt idx="43943">
                  <c:v>3.0097639999999998E-6</c:v>
                </c:pt>
                <c:pt idx="43944">
                  <c:v>3.0128190000000001E-6</c:v>
                </c:pt>
                <c:pt idx="43945">
                  <c:v>3.0194229999999998E-6</c:v>
                </c:pt>
                <c:pt idx="43946">
                  <c:v>3.022136E-6</c:v>
                </c:pt>
                <c:pt idx="43947">
                  <c:v>3.025652E-6</c:v>
                </c:pt>
                <c:pt idx="43948">
                  <c:v>3.0208759999999999E-6</c:v>
                </c:pt>
                <c:pt idx="43949">
                  <c:v>3.0214399999999998E-6</c:v>
                </c:pt>
                <c:pt idx="43950">
                  <c:v>3.0228230000000001E-6</c:v>
                </c:pt>
                <c:pt idx="43951">
                  <c:v>3.0252310000000001E-6</c:v>
                </c:pt>
                <c:pt idx="43952">
                  <c:v>3.0247020000000001E-6</c:v>
                </c:pt>
                <c:pt idx="43953">
                  <c:v>3.030229E-6</c:v>
                </c:pt>
                <c:pt idx="43954">
                  <c:v>3.032945E-6</c:v>
                </c:pt>
                <c:pt idx="43955">
                  <c:v>3.0280920000000001E-6</c:v>
                </c:pt>
                <c:pt idx="43956">
                  <c:v>3.0305189999999999E-6</c:v>
                </c:pt>
                <c:pt idx="43957">
                  <c:v>3.0335880000000002E-6</c:v>
                </c:pt>
                <c:pt idx="43958">
                  <c:v>3.0342429999999998E-6</c:v>
                </c:pt>
                <c:pt idx="43959">
                  <c:v>3.0342399999999999E-6</c:v>
                </c:pt>
                <c:pt idx="43960">
                  <c:v>3.0359290000000002E-6</c:v>
                </c:pt>
                <c:pt idx="43961">
                  <c:v>3.0411629999999998E-6</c:v>
                </c:pt>
                <c:pt idx="43962">
                  <c:v>3.0422069999999998E-6</c:v>
                </c:pt>
                <c:pt idx="43963">
                  <c:v>3.046863E-6</c:v>
                </c:pt>
                <c:pt idx="43964">
                  <c:v>3.0471719999999999E-6</c:v>
                </c:pt>
                <c:pt idx="43965">
                  <c:v>3.0494139999999999E-6</c:v>
                </c:pt>
                <c:pt idx="43966">
                  <c:v>3.051555E-6</c:v>
                </c:pt>
                <c:pt idx="43967">
                  <c:v>3.050458E-6</c:v>
                </c:pt>
                <c:pt idx="43968">
                  <c:v>3.0586479999999999E-6</c:v>
                </c:pt>
                <c:pt idx="43969">
                  <c:v>3.0611260000000001E-6</c:v>
                </c:pt>
                <c:pt idx="43970">
                  <c:v>3.0661409999999998E-6</c:v>
                </c:pt>
                <c:pt idx="43971">
                  <c:v>3.0651160000000001E-6</c:v>
                </c:pt>
                <c:pt idx="43972">
                  <c:v>3.06867E-6</c:v>
                </c:pt>
                <c:pt idx="43973">
                  <c:v>3.0730239999999999E-6</c:v>
                </c:pt>
                <c:pt idx="43974">
                  <c:v>3.0779300000000002E-6</c:v>
                </c:pt>
                <c:pt idx="43975">
                  <c:v>3.0817009999999999E-6</c:v>
                </c:pt>
                <c:pt idx="43976">
                  <c:v>3.0832649999999999E-6</c:v>
                </c:pt>
                <c:pt idx="43977">
                  <c:v>3.0837459999999998E-6</c:v>
                </c:pt>
                <c:pt idx="43978">
                  <c:v>3.0952800000000001E-6</c:v>
                </c:pt>
                <c:pt idx="43979">
                  <c:v>3.095147E-6</c:v>
                </c:pt>
                <c:pt idx="43980">
                  <c:v>3.0964250000000002E-6</c:v>
                </c:pt>
                <c:pt idx="43981">
                  <c:v>3.1007249999999999E-6</c:v>
                </c:pt>
                <c:pt idx="43982">
                  <c:v>3.0953030000000001E-6</c:v>
                </c:pt>
                <c:pt idx="43983">
                  <c:v>3.094287E-6</c:v>
                </c:pt>
                <c:pt idx="43984">
                  <c:v>3.095458E-6</c:v>
                </c:pt>
                <c:pt idx="43985">
                  <c:v>3.0983929999999999E-6</c:v>
                </c:pt>
                <c:pt idx="43986">
                  <c:v>3.0960570000000002E-6</c:v>
                </c:pt>
                <c:pt idx="43987">
                  <c:v>3.1002669999999999E-6</c:v>
                </c:pt>
                <c:pt idx="43988">
                  <c:v>3.0997569999999998E-6</c:v>
                </c:pt>
                <c:pt idx="43989">
                  <c:v>3.099724E-6</c:v>
                </c:pt>
                <c:pt idx="43990">
                  <c:v>3.105885E-6</c:v>
                </c:pt>
                <c:pt idx="43991">
                  <c:v>3.1068820000000002E-6</c:v>
                </c:pt>
                <c:pt idx="43992">
                  <c:v>3.1072559999999999E-6</c:v>
                </c:pt>
                <c:pt idx="43993">
                  <c:v>3.1144950000000001E-6</c:v>
                </c:pt>
                <c:pt idx="43994">
                  <c:v>3.1172929999999998E-6</c:v>
                </c:pt>
                <c:pt idx="43995">
                  <c:v>3.1228399999999998E-6</c:v>
                </c:pt>
                <c:pt idx="43996">
                  <c:v>3.126753E-6</c:v>
                </c:pt>
                <c:pt idx="43997">
                  <c:v>3.1321710000000001E-6</c:v>
                </c:pt>
                <c:pt idx="43998">
                  <c:v>3.132995E-6</c:v>
                </c:pt>
                <c:pt idx="43999">
                  <c:v>3.140053E-6</c:v>
                </c:pt>
                <c:pt idx="44000">
                  <c:v>3.1429710000000001E-6</c:v>
                </c:pt>
                <c:pt idx="44001">
                  <c:v>3.1472460000000001E-6</c:v>
                </c:pt>
                <c:pt idx="44002">
                  <c:v>3.1436529999999998E-6</c:v>
                </c:pt>
                <c:pt idx="44003">
                  <c:v>3.1495169999999999E-6</c:v>
                </c:pt>
                <c:pt idx="44004">
                  <c:v>3.1464219999999998E-6</c:v>
                </c:pt>
                <c:pt idx="44005">
                  <c:v>3.150685E-6</c:v>
                </c:pt>
                <c:pt idx="44006">
                  <c:v>3.147539E-6</c:v>
                </c:pt>
                <c:pt idx="44007">
                  <c:v>3.1506380000000002E-6</c:v>
                </c:pt>
                <c:pt idx="44008">
                  <c:v>3.1533040000000001E-6</c:v>
                </c:pt>
                <c:pt idx="44009">
                  <c:v>3.1568259999999999E-6</c:v>
                </c:pt>
                <c:pt idx="44010">
                  <c:v>3.160459E-6</c:v>
                </c:pt>
                <c:pt idx="44011">
                  <c:v>3.1648909999999999E-6</c:v>
                </c:pt>
                <c:pt idx="44012">
                  <c:v>3.164801E-6</c:v>
                </c:pt>
                <c:pt idx="44013">
                  <c:v>3.1646920000000002E-6</c:v>
                </c:pt>
                <c:pt idx="44014">
                  <c:v>3.16935E-6</c:v>
                </c:pt>
                <c:pt idx="44015">
                  <c:v>3.168283E-6</c:v>
                </c:pt>
                <c:pt idx="44016">
                  <c:v>3.1685700000000001E-6</c:v>
                </c:pt>
                <c:pt idx="44017">
                  <c:v>3.1706199999999999E-6</c:v>
                </c:pt>
                <c:pt idx="44018">
                  <c:v>3.1724240000000001E-6</c:v>
                </c:pt>
                <c:pt idx="44019">
                  <c:v>3.173133E-6</c:v>
                </c:pt>
                <c:pt idx="44020">
                  <c:v>3.1742649999999999E-6</c:v>
                </c:pt>
                <c:pt idx="44021">
                  <c:v>3.175589E-6</c:v>
                </c:pt>
                <c:pt idx="44022">
                  <c:v>3.178869E-6</c:v>
                </c:pt>
                <c:pt idx="44023">
                  <c:v>3.1819559999999998E-6</c:v>
                </c:pt>
                <c:pt idx="44024">
                  <c:v>3.1873610000000002E-6</c:v>
                </c:pt>
                <c:pt idx="44025">
                  <c:v>3.193201E-6</c:v>
                </c:pt>
                <c:pt idx="44026">
                  <c:v>3.2012459999999999E-6</c:v>
                </c:pt>
                <c:pt idx="44027">
                  <c:v>3.2069659999999999E-6</c:v>
                </c:pt>
                <c:pt idx="44028">
                  <c:v>3.2144920000000001E-6</c:v>
                </c:pt>
                <c:pt idx="44029">
                  <c:v>3.2187159999999998E-6</c:v>
                </c:pt>
                <c:pt idx="44030">
                  <c:v>3.2180080000000002E-6</c:v>
                </c:pt>
                <c:pt idx="44031">
                  <c:v>3.2185729999999999E-6</c:v>
                </c:pt>
                <c:pt idx="44032">
                  <c:v>3.2234739999999998E-6</c:v>
                </c:pt>
                <c:pt idx="44033">
                  <c:v>3.2210359999999999E-6</c:v>
                </c:pt>
                <c:pt idx="44034">
                  <c:v>3.2192290000000002E-6</c:v>
                </c:pt>
                <c:pt idx="44035">
                  <c:v>3.2212900000000001E-6</c:v>
                </c:pt>
                <c:pt idx="44036">
                  <c:v>3.218101E-6</c:v>
                </c:pt>
                <c:pt idx="44037">
                  <c:v>3.2145150000000001E-6</c:v>
                </c:pt>
                <c:pt idx="44038">
                  <c:v>3.216567E-6</c:v>
                </c:pt>
                <c:pt idx="44039">
                  <c:v>3.2170089999999999E-6</c:v>
                </c:pt>
                <c:pt idx="44040">
                  <c:v>3.2193050000000002E-6</c:v>
                </c:pt>
                <c:pt idx="44041">
                  <c:v>3.2232950000000002E-6</c:v>
                </c:pt>
                <c:pt idx="44042">
                  <c:v>3.2220299999999998E-6</c:v>
                </c:pt>
                <c:pt idx="44043">
                  <c:v>3.222553E-6</c:v>
                </c:pt>
                <c:pt idx="44044">
                  <c:v>3.2222989999999998E-6</c:v>
                </c:pt>
                <c:pt idx="44045">
                  <c:v>3.2272100000000001E-6</c:v>
                </c:pt>
                <c:pt idx="44046">
                  <c:v>3.2288860000000002E-6</c:v>
                </c:pt>
                <c:pt idx="44047">
                  <c:v>3.2329800000000001E-6</c:v>
                </c:pt>
                <c:pt idx="44048">
                  <c:v>3.235455E-6</c:v>
                </c:pt>
                <c:pt idx="44049">
                  <c:v>3.238675E-6</c:v>
                </c:pt>
                <c:pt idx="44050">
                  <c:v>3.2356290000000002E-6</c:v>
                </c:pt>
                <c:pt idx="44051">
                  <c:v>3.2399609999999999E-6</c:v>
                </c:pt>
                <c:pt idx="44052">
                  <c:v>3.2430670000000001E-6</c:v>
                </c:pt>
                <c:pt idx="44053">
                  <c:v>3.2427989999999999E-6</c:v>
                </c:pt>
                <c:pt idx="44054">
                  <c:v>3.2515309999999999E-6</c:v>
                </c:pt>
                <c:pt idx="44055">
                  <c:v>3.2538000000000001E-6</c:v>
                </c:pt>
                <c:pt idx="44056">
                  <c:v>3.258876E-6</c:v>
                </c:pt>
                <c:pt idx="44057">
                  <c:v>3.2559379999999998E-6</c:v>
                </c:pt>
                <c:pt idx="44058">
                  <c:v>3.2585510000000002E-6</c:v>
                </c:pt>
                <c:pt idx="44059">
                  <c:v>3.259518E-6</c:v>
                </c:pt>
                <c:pt idx="44060">
                  <c:v>3.2623800000000002E-6</c:v>
                </c:pt>
                <c:pt idx="44061">
                  <c:v>3.2666709999999998E-6</c:v>
                </c:pt>
                <c:pt idx="44062">
                  <c:v>3.2702399999999999E-6</c:v>
                </c:pt>
                <c:pt idx="44063">
                  <c:v>3.2731309999999999E-6</c:v>
                </c:pt>
                <c:pt idx="44064">
                  <c:v>3.2749659999999999E-6</c:v>
                </c:pt>
                <c:pt idx="44065">
                  <c:v>3.2731130000000002E-6</c:v>
                </c:pt>
                <c:pt idx="44066">
                  <c:v>3.280515E-6</c:v>
                </c:pt>
                <c:pt idx="44067">
                  <c:v>3.2771770000000001E-6</c:v>
                </c:pt>
                <c:pt idx="44068">
                  <c:v>3.2787909999999998E-6</c:v>
                </c:pt>
                <c:pt idx="44069">
                  <c:v>3.2870789999999999E-6</c:v>
                </c:pt>
                <c:pt idx="44070">
                  <c:v>3.2890729999999999E-6</c:v>
                </c:pt>
                <c:pt idx="44071">
                  <c:v>3.29631E-6</c:v>
                </c:pt>
                <c:pt idx="44072">
                  <c:v>3.3008109999999999E-6</c:v>
                </c:pt>
                <c:pt idx="44073">
                  <c:v>3.303133E-6</c:v>
                </c:pt>
                <c:pt idx="44074">
                  <c:v>3.3075760000000001E-6</c:v>
                </c:pt>
                <c:pt idx="44075">
                  <c:v>3.312942E-6</c:v>
                </c:pt>
                <c:pt idx="44076">
                  <c:v>3.3149650000000001E-6</c:v>
                </c:pt>
                <c:pt idx="44077">
                  <c:v>3.3143409999999998E-6</c:v>
                </c:pt>
                <c:pt idx="44078">
                  <c:v>3.315966E-6</c:v>
                </c:pt>
                <c:pt idx="44079">
                  <c:v>3.3164230000000001E-6</c:v>
                </c:pt>
                <c:pt idx="44080">
                  <c:v>3.3210180000000001E-6</c:v>
                </c:pt>
                <c:pt idx="44081">
                  <c:v>3.3234479999999999E-6</c:v>
                </c:pt>
                <c:pt idx="44082">
                  <c:v>3.326216E-6</c:v>
                </c:pt>
                <c:pt idx="44083">
                  <c:v>3.3293940000000001E-6</c:v>
                </c:pt>
                <c:pt idx="44084">
                  <c:v>3.3305659999999998E-6</c:v>
                </c:pt>
                <c:pt idx="44085">
                  <c:v>3.333794E-6</c:v>
                </c:pt>
                <c:pt idx="44086">
                  <c:v>3.3386160000000001E-6</c:v>
                </c:pt>
                <c:pt idx="44087">
                  <c:v>3.343644E-6</c:v>
                </c:pt>
                <c:pt idx="44088">
                  <c:v>3.3479449999999999E-6</c:v>
                </c:pt>
                <c:pt idx="44089">
                  <c:v>3.3488739999999999E-6</c:v>
                </c:pt>
                <c:pt idx="44090">
                  <c:v>3.3519E-6</c:v>
                </c:pt>
                <c:pt idx="44091">
                  <c:v>3.3517520000000002E-6</c:v>
                </c:pt>
                <c:pt idx="44092">
                  <c:v>3.3593499999999999E-6</c:v>
                </c:pt>
                <c:pt idx="44093">
                  <c:v>3.3609120000000002E-6</c:v>
                </c:pt>
                <c:pt idx="44094">
                  <c:v>3.3679189999999999E-6</c:v>
                </c:pt>
                <c:pt idx="44095">
                  <c:v>3.3700150000000001E-6</c:v>
                </c:pt>
                <c:pt idx="44096">
                  <c:v>3.3725380000000001E-6</c:v>
                </c:pt>
                <c:pt idx="44097">
                  <c:v>3.374767E-6</c:v>
                </c:pt>
                <c:pt idx="44098">
                  <c:v>3.3761760000000001E-6</c:v>
                </c:pt>
                <c:pt idx="44099">
                  <c:v>3.380105E-6</c:v>
                </c:pt>
                <c:pt idx="44100">
                  <c:v>3.3775770000000001E-6</c:v>
                </c:pt>
                <c:pt idx="44101">
                  <c:v>3.3839049999999998E-6</c:v>
                </c:pt>
                <c:pt idx="44102">
                  <c:v>3.385438E-6</c:v>
                </c:pt>
                <c:pt idx="44103">
                  <c:v>3.385376E-6</c:v>
                </c:pt>
                <c:pt idx="44104">
                  <c:v>3.3848440000000001E-6</c:v>
                </c:pt>
                <c:pt idx="44105">
                  <c:v>3.387878E-6</c:v>
                </c:pt>
                <c:pt idx="44106">
                  <c:v>3.3911769999999998E-6</c:v>
                </c:pt>
                <c:pt idx="44107">
                  <c:v>3.3930450000000001E-6</c:v>
                </c:pt>
                <c:pt idx="44108">
                  <c:v>3.399416E-6</c:v>
                </c:pt>
                <c:pt idx="44109">
                  <c:v>3.399575E-6</c:v>
                </c:pt>
                <c:pt idx="44110">
                  <c:v>3.404195E-6</c:v>
                </c:pt>
                <c:pt idx="44111">
                  <c:v>3.404823E-6</c:v>
                </c:pt>
                <c:pt idx="44112">
                  <c:v>3.4088170000000001E-6</c:v>
                </c:pt>
                <c:pt idx="44113">
                  <c:v>3.4105260000000001E-6</c:v>
                </c:pt>
                <c:pt idx="44114">
                  <c:v>3.4120679999999999E-6</c:v>
                </c:pt>
                <c:pt idx="44115">
                  <c:v>3.415071E-6</c:v>
                </c:pt>
                <c:pt idx="44116">
                  <c:v>3.4212470000000002E-6</c:v>
                </c:pt>
                <c:pt idx="44117">
                  <c:v>3.4206579999999998E-6</c:v>
                </c:pt>
                <c:pt idx="44118">
                  <c:v>3.4218099999999999E-6</c:v>
                </c:pt>
                <c:pt idx="44119">
                  <c:v>3.4251679999999998E-6</c:v>
                </c:pt>
                <c:pt idx="44120">
                  <c:v>3.4295520000000001E-6</c:v>
                </c:pt>
                <c:pt idx="44121">
                  <c:v>3.4346469999999999E-6</c:v>
                </c:pt>
                <c:pt idx="44122">
                  <c:v>3.435454E-6</c:v>
                </c:pt>
                <c:pt idx="44123">
                  <c:v>3.4429499999999998E-6</c:v>
                </c:pt>
                <c:pt idx="44124">
                  <c:v>3.4439909999999999E-6</c:v>
                </c:pt>
                <c:pt idx="44125">
                  <c:v>3.4474939999999999E-6</c:v>
                </c:pt>
                <c:pt idx="44126">
                  <c:v>3.4533620000000001E-6</c:v>
                </c:pt>
                <c:pt idx="44127">
                  <c:v>3.4593690000000001E-6</c:v>
                </c:pt>
                <c:pt idx="44128">
                  <c:v>3.459788E-6</c:v>
                </c:pt>
                <c:pt idx="44129">
                  <c:v>3.46881E-6</c:v>
                </c:pt>
                <c:pt idx="44130">
                  <c:v>3.4725429999999999E-6</c:v>
                </c:pt>
                <c:pt idx="44131">
                  <c:v>3.474792E-6</c:v>
                </c:pt>
                <c:pt idx="44132">
                  <c:v>3.477662E-6</c:v>
                </c:pt>
                <c:pt idx="44133">
                  <c:v>3.4835799999999999E-6</c:v>
                </c:pt>
                <c:pt idx="44134">
                  <c:v>3.479582E-6</c:v>
                </c:pt>
                <c:pt idx="44135">
                  <c:v>3.4826049999999998E-6</c:v>
                </c:pt>
                <c:pt idx="44136">
                  <c:v>3.485088E-6</c:v>
                </c:pt>
                <c:pt idx="44137">
                  <c:v>3.4878069999999999E-6</c:v>
                </c:pt>
                <c:pt idx="44138">
                  <c:v>3.493105E-6</c:v>
                </c:pt>
                <c:pt idx="44139">
                  <c:v>3.4948870000000001E-6</c:v>
                </c:pt>
                <c:pt idx="44140">
                  <c:v>3.4957330000000001E-6</c:v>
                </c:pt>
                <c:pt idx="44141">
                  <c:v>3.498652E-6</c:v>
                </c:pt>
                <c:pt idx="44142">
                  <c:v>3.5044560000000001E-6</c:v>
                </c:pt>
                <c:pt idx="44143">
                  <c:v>3.506347E-6</c:v>
                </c:pt>
                <c:pt idx="44144">
                  <c:v>3.51183E-6</c:v>
                </c:pt>
                <c:pt idx="44145">
                  <c:v>3.5138429999999998E-6</c:v>
                </c:pt>
                <c:pt idx="44146">
                  <c:v>3.5171869999999998E-6</c:v>
                </c:pt>
                <c:pt idx="44147">
                  <c:v>3.5216950000000002E-6</c:v>
                </c:pt>
                <c:pt idx="44148">
                  <c:v>3.5242620000000001E-6</c:v>
                </c:pt>
                <c:pt idx="44149">
                  <c:v>3.5215379999999999E-6</c:v>
                </c:pt>
                <c:pt idx="44150">
                  <c:v>3.5255960000000001E-6</c:v>
                </c:pt>
                <c:pt idx="44151">
                  <c:v>3.5287950000000001E-6</c:v>
                </c:pt>
                <c:pt idx="44152">
                  <c:v>3.5295540000000001E-6</c:v>
                </c:pt>
                <c:pt idx="44153">
                  <c:v>3.5323029999999999E-6</c:v>
                </c:pt>
                <c:pt idx="44154">
                  <c:v>3.534954E-6</c:v>
                </c:pt>
                <c:pt idx="44155">
                  <c:v>3.5421049999999999E-6</c:v>
                </c:pt>
                <c:pt idx="44156">
                  <c:v>3.5470359999999998E-6</c:v>
                </c:pt>
                <c:pt idx="44157">
                  <c:v>3.5496260000000002E-6</c:v>
                </c:pt>
                <c:pt idx="44158">
                  <c:v>3.5506529999999999E-6</c:v>
                </c:pt>
                <c:pt idx="44159">
                  <c:v>3.5496139999999998E-6</c:v>
                </c:pt>
                <c:pt idx="44160">
                  <c:v>3.5508500000000001E-6</c:v>
                </c:pt>
                <c:pt idx="44161">
                  <c:v>3.5531130000000001E-6</c:v>
                </c:pt>
                <c:pt idx="44162">
                  <c:v>3.5571900000000002E-6</c:v>
                </c:pt>
                <c:pt idx="44163">
                  <c:v>3.561611E-6</c:v>
                </c:pt>
                <c:pt idx="44164">
                  <c:v>3.571323E-6</c:v>
                </c:pt>
                <c:pt idx="44165">
                  <c:v>3.5726010000000001E-6</c:v>
                </c:pt>
                <c:pt idx="44166">
                  <c:v>3.578993E-6</c:v>
                </c:pt>
                <c:pt idx="44167">
                  <c:v>3.5823730000000001E-6</c:v>
                </c:pt>
                <c:pt idx="44168">
                  <c:v>3.5829500000000001E-6</c:v>
                </c:pt>
                <c:pt idx="44169">
                  <c:v>3.5828510000000002E-6</c:v>
                </c:pt>
                <c:pt idx="44170">
                  <c:v>3.58635E-6</c:v>
                </c:pt>
                <c:pt idx="44171">
                  <c:v>3.5918449999999998E-6</c:v>
                </c:pt>
                <c:pt idx="44172">
                  <c:v>3.5921930000000001E-6</c:v>
                </c:pt>
                <c:pt idx="44173">
                  <c:v>3.5965959999999999E-6</c:v>
                </c:pt>
                <c:pt idx="44174">
                  <c:v>3.5975170000000001E-6</c:v>
                </c:pt>
                <c:pt idx="44175">
                  <c:v>3.6037610000000001E-6</c:v>
                </c:pt>
                <c:pt idx="44176">
                  <c:v>3.6011160000000001E-6</c:v>
                </c:pt>
                <c:pt idx="44177">
                  <c:v>3.6072960000000001E-6</c:v>
                </c:pt>
                <c:pt idx="44178">
                  <c:v>3.6051769999999998E-6</c:v>
                </c:pt>
                <c:pt idx="44179">
                  <c:v>3.6065900000000001E-6</c:v>
                </c:pt>
                <c:pt idx="44180">
                  <c:v>3.6118159999999999E-6</c:v>
                </c:pt>
                <c:pt idx="44181">
                  <c:v>3.6153969999999999E-6</c:v>
                </c:pt>
                <c:pt idx="44182">
                  <c:v>3.6237900000000001E-6</c:v>
                </c:pt>
                <c:pt idx="44183">
                  <c:v>3.6269559999999998E-6</c:v>
                </c:pt>
                <c:pt idx="44184">
                  <c:v>3.624508E-6</c:v>
                </c:pt>
                <c:pt idx="44185">
                  <c:v>3.6291289999999999E-6</c:v>
                </c:pt>
                <c:pt idx="44186">
                  <c:v>3.6316140000000001E-6</c:v>
                </c:pt>
                <c:pt idx="44187">
                  <c:v>3.6398369999999998E-6</c:v>
                </c:pt>
                <c:pt idx="44188">
                  <c:v>3.6421010000000001E-6</c:v>
                </c:pt>
                <c:pt idx="44189">
                  <c:v>3.6460919999999999E-6</c:v>
                </c:pt>
                <c:pt idx="44190">
                  <c:v>3.6502190000000001E-6</c:v>
                </c:pt>
                <c:pt idx="44191">
                  <c:v>3.6504030000000001E-6</c:v>
                </c:pt>
                <c:pt idx="44192">
                  <c:v>3.656208E-6</c:v>
                </c:pt>
                <c:pt idx="44193">
                  <c:v>3.6556530000000002E-6</c:v>
                </c:pt>
                <c:pt idx="44194">
                  <c:v>3.6613840000000002E-6</c:v>
                </c:pt>
                <c:pt idx="44195">
                  <c:v>3.6659980000000001E-6</c:v>
                </c:pt>
                <c:pt idx="44196">
                  <c:v>3.6668749999999999E-6</c:v>
                </c:pt>
                <c:pt idx="44197">
                  <c:v>3.672215E-6</c:v>
                </c:pt>
                <c:pt idx="44198">
                  <c:v>3.6744349999999998E-6</c:v>
                </c:pt>
                <c:pt idx="44199">
                  <c:v>3.6748669999999999E-6</c:v>
                </c:pt>
                <c:pt idx="44200">
                  <c:v>3.6794969999999998E-6</c:v>
                </c:pt>
                <c:pt idx="44201">
                  <c:v>3.6864750000000001E-6</c:v>
                </c:pt>
                <c:pt idx="44202">
                  <c:v>3.6921050000000001E-6</c:v>
                </c:pt>
                <c:pt idx="44203">
                  <c:v>3.6960010000000001E-6</c:v>
                </c:pt>
                <c:pt idx="44204">
                  <c:v>3.703793E-6</c:v>
                </c:pt>
                <c:pt idx="44205">
                  <c:v>3.7099529999999998E-6</c:v>
                </c:pt>
                <c:pt idx="44206">
                  <c:v>3.7135090000000001E-6</c:v>
                </c:pt>
                <c:pt idx="44207">
                  <c:v>3.7174019999999998E-6</c:v>
                </c:pt>
                <c:pt idx="44208">
                  <c:v>3.7205070000000002E-6</c:v>
                </c:pt>
                <c:pt idx="44209">
                  <c:v>3.7248240000000001E-6</c:v>
                </c:pt>
                <c:pt idx="44210">
                  <c:v>3.725717E-6</c:v>
                </c:pt>
                <c:pt idx="44211">
                  <c:v>3.7319229999999998E-6</c:v>
                </c:pt>
                <c:pt idx="44212">
                  <c:v>3.7334519999999999E-6</c:v>
                </c:pt>
                <c:pt idx="44213">
                  <c:v>3.7396269999999998E-6</c:v>
                </c:pt>
                <c:pt idx="44214">
                  <c:v>3.742087E-6</c:v>
                </c:pt>
                <c:pt idx="44215">
                  <c:v>3.7440259999999999E-6</c:v>
                </c:pt>
                <c:pt idx="44216">
                  <c:v>3.747305E-6</c:v>
                </c:pt>
                <c:pt idx="44217">
                  <c:v>3.751829E-6</c:v>
                </c:pt>
                <c:pt idx="44218">
                  <c:v>3.7540559999999998E-6</c:v>
                </c:pt>
                <c:pt idx="44219">
                  <c:v>3.7602609999999998E-6</c:v>
                </c:pt>
                <c:pt idx="44220">
                  <c:v>3.7596150000000002E-6</c:v>
                </c:pt>
                <c:pt idx="44221">
                  <c:v>3.7623279999999999E-6</c:v>
                </c:pt>
                <c:pt idx="44222">
                  <c:v>3.7634229999999998E-6</c:v>
                </c:pt>
                <c:pt idx="44223">
                  <c:v>3.76307E-6</c:v>
                </c:pt>
                <c:pt idx="44224">
                  <c:v>3.771283E-6</c:v>
                </c:pt>
                <c:pt idx="44225">
                  <c:v>3.776991E-6</c:v>
                </c:pt>
                <c:pt idx="44226">
                  <c:v>3.7774660000000002E-6</c:v>
                </c:pt>
                <c:pt idx="44227">
                  <c:v>3.7842440000000001E-6</c:v>
                </c:pt>
                <c:pt idx="44228">
                  <c:v>3.7858919999999998E-6</c:v>
                </c:pt>
                <c:pt idx="44229">
                  <c:v>3.7863320000000001E-6</c:v>
                </c:pt>
                <c:pt idx="44230">
                  <c:v>3.792533E-6</c:v>
                </c:pt>
                <c:pt idx="44231">
                  <c:v>3.795318E-6</c:v>
                </c:pt>
                <c:pt idx="44232">
                  <c:v>3.7964690000000002E-6</c:v>
                </c:pt>
                <c:pt idx="44233">
                  <c:v>3.7998379999999998E-6</c:v>
                </c:pt>
                <c:pt idx="44234">
                  <c:v>3.8032709999999999E-6</c:v>
                </c:pt>
                <c:pt idx="44235">
                  <c:v>3.8035629999999999E-6</c:v>
                </c:pt>
                <c:pt idx="44236">
                  <c:v>3.8100369999999999E-6</c:v>
                </c:pt>
                <c:pt idx="44237">
                  <c:v>3.810754E-6</c:v>
                </c:pt>
                <c:pt idx="44238">
                  <c:v>3.8080269999999999E-6</c:v>
                </c:pt>
                <c:pt idx="44239">
                  <c:v>3.810814E-6</c:v>
                </c:pt>
                <c:pt idx="44240">
                  <c:v>3.8175149999999997E-6</c:v>
                </c:pt>
                <c:pt idx="44241">
                  <c:v>3.8230770000000003E-6</c:v>
                </c:pt>
                <c:pt idx="44242">
                  <c:v>3.8302089999999998E-6</c:v>
                </c:pt>
                <c:pt idx="44243">
                  <c:v>3.8315380000000003E-6</c:v>
                </c:pt>
                <c:pt idx="44244">
                  <c:v>3.8390239999999998E-6</c:v>
                </c:pt>
                <c:pt idx="44245">
                  <c:v>3.8363500000000001E-6</c:v>
                </c:pt>
                <c:pt idx="44246">
                  <c:v>3.8379460000000001E-6</c:v>
                </c:pt>
                <c:pt idx="44247">
                  <c:v>3.8441829999999997E-6</c:v>
                </c:pt>
                <c:pt idx="44248">
                  <c:v>3.8477910000000002E-6</c:v>
                </c:pt>
                <c:pt idx="44249">
                  <c:v>3.8531499999999997E-6</c:v>
                </c:pt>
                <c:pt idx="44250">
                  <c:v>3.8586779999999998E-6</c:v>
                </c:pt>
                <c:pt idx="44251">
                  <c:v>3.8599680000000003E-6</c:v>
                </c:pt>
                <c:pt idx="44252">
                  <c:v>3.8616420000000003E-6</c:v>
                </c:pt>
                <c:pt idx="44253">
                  <c:v>3.8629389999999999E-6</c:v>
                </c:pt>
                <c:pt idx="44254">
                  <c:v>3.8645839999999998E-6</c:v>
                </c:pt>
                <c:pt idx="44255">
                  <c:v>3.8680299999999996E-6</c:v>
                </c:pt>
                <c:pt idx="44256">
                  <c:v>3.873729E-6</c:v>
                </c:pt>
                <c:pt idx="44257">
                  <c:v>3.8812269999999999E-6</c:v>
                </c:pt>
                <c:pt idx="44258">
                  <c:v>3.8846610000000002E-6</c:v>
                </c:pt>
                <c:pt idx="44259">
                  <c:v>3.8931729999999997E-6</c:v>
                </c:pt>
                <c:pt idx="44260">
                  <c:v>3.9002899999999999E-6</c:v>
                </c:pt>
                <c:pt idx="44261">
                  <c:v>3.9030069999999997E-6</c:v>
                </c:pt>
                <c:pt idx="44262">
                  <c:v>3.905857E-6</c:v>
                </c:pt>
                <c:pt idx="44263">
                  <c:v>3.9106229999999999E-6</c:v>
                </c:pt>
                <c:pt idx="44264">
                  <c:v>3.9159220000000002E-6</c:v>
                </c:pt>
                <c:pt idx="44265">
                  <c:v>3.9207870000000001E-6</c:v>
                </c:pt>
                <c:pt idx="44266">
                  <c:v>3.926562E-6</c:v>
                </c:pt>
                <c:pt idx="44267">
                  <c:v>3.9312559999999996E-6</c:v>
                </c:pt>
                <c:pt idx="44268">
                  <c:v>3.9318519999999999E-6</c:v>
                </c:pt>
                <c:pt idx="44269">
                  <c:v>3.9346649999999999E-6</c:v>
                </c:pt>
                <c:pt idx="44270">
                  <c:v>3.9335529999999997E-6</c:v>
                </c:pt>
                <c:pt idx="44271">
                  <c:v>3.9358209999999996E-6</c:v>
                </c:pt>
                <c:pt idx="44272">
                  <c:v>3.9392959999999996E-6</c:v>
                </c:pt>
                <c:pt idx="44273">
                  <c:v>3.9442119999999998E-6</c:v>
                </c:pt>
                <c:pt idx="44274">
                  <c:v>3.949061E-6</c:v>
                </c:pt>
                <c:pt idx="44275">
                  <c:v>3.9517569999999999E-6</c:v>
                </c:pt>
                <c:pt idx="44276">
                  <c:v>3.9529090000000003E-6</c:v>
                </c:pt>
                <c:pt idx="44277">
                  <c:v>3.958127E-6</c:v>
                </c:pt>
                <c:pt idx="44278">
                  <c:v>3.9574140000000004E-6</c:v>
                </c:pt>
                <c:pt idx="44279">
                  <c:v>3.9608430000000004E-6</c:v>
                </c:pt>
                <c:pt idx="44280">
                  <c:v>3.9630650000000003E-6</c:v>
                </c:pt>
                <c:pt idx="44281">
                  <c:v>3.9731330000000004E-6</c:v>
                </c:pt>
                <c:pt idx="44282">
                  <c:v>3.97581E-6</c:v>
                </c:pt>
                <c:pt idx="44283">
                  <c:v>3.982484E-6</c:v>
                </c:pt>
                <c:pt idx="44284">
                  <c:v>3.9852109999999996E-6</c:v>
                </c:pt>
                <c:pt idx="44285">
                  <c:v>3.9871289999999997E-6</c:v>
                </c:pt>
                <c:pt idx="44286">
                  <c:v>3.9915949999999997E-6</c:v>
                </c:pt>
                <c:pt idx="44287">
                  <c:v>3.9947129999999998E-6</c:v>
                </c:pt>
                <c:pt idx="44288">
                  <c:v>3.9993580000000003E-6</c:v>
                </c:pt>
                <c:pt idx="44289">
                  <c:v>3.9974309999999998E-6</c:v>
                </c:pt>
                <c:pt idx="44290">
                  <c:v>3.9980289999999998E-6</c:v>
                </c:pt>
                <c:pt idx="44291">
                  <c:v>4.0013040000000002E-6</c:v>
                </c:pt>
                <c:pt idx="44292">
                  <c:v>4.0076520000000001E-6</c:v>
                </c:pt>
                <c:pt idx="44293">
                  <c:v>4.0118579999999998E-6</c:v>
                </c:pt>
                <c:pt idx="44294">
                  <c:v>4.0160530000000002E-6</c:v>
                </c:pt>
                <c:pt idx="44295">
                  <c:v>4.0242929999999998E-6</c:v>
                </c:pt>
                <c:pt idx="44296">
                  <c:v>4.0300009999999998E-6</c:v>
                </c:pt>
                <c:pt idx="44297">
                  <c:v>4.0321190000000002E-6</c:v>
                </c:pt>
                <c:pt idx="44298">
                  <c:v>4.0331200000000001E-6</c:v>
                </c:pt>
                <c:pt idx="44299">
                  <c:v>4.0377359999999996E-6</c:v>
                </c:pt>
                <c:pt idx="44300">
                  <c:v>4.0394989999999998E-6</c:v>
                </c:pt>
                <c:pt idx="44301">
                  <c:v>4.0460020000000004E-6</c:v>
                </c:pt>
                <c:pt idx="44302">
                  <c:v>4.0516689999999999E-6</c:v>
                </c:pt>
                <c:pt idx="44303">
                  <c:v>4.0557769999999998E-6</c:v>
                </c:pt>
                <c:pt idx="44304">
                  <c:v>4.0607020000000004E-6</c:v>
                </c:pt>
                <c:pt idx="44305">
                  <c:v>4.070152E-6</c:v>
                </c:pt>
                <c:pt idx="44306">
                  <c:v>4.0750949999999998E-6</c:v>
                </c:pt>
                <c:pt idx="44307">
                  <c:v>4.077824E-6</c:v>
                </c:pt>
                <c:pt idx="44308">
                  <c:v>4.0785739999999999E-6</c:v>
                </c:pt>
                <c:pt idx="44309">
                  <c:v>4.0823410000000004E-6</c:v>
                </c:pt>
                <c:pt idx="44310">
                  <c:v>4.0917449999999999E-6</c:v>
                </c:pt>
                <c:pt idx="44311">
                  <c:v>4.0990409999999997E-6</c:v>
                </c:pt>
                <c:pt idx="44312">
                  <c:v>4.1039169999999996E-6</c:v>
                </c:pt>
                <c:pt idx="44313">
                  <c:v>4.1052979999999998E-6</c:v>
                </c:pt>
                <c:pt idx="44314">
                  <c:v>4.1073670000000004E-6</c:v>
                </c:pt>
                <c:pt idx="44315">
                  <c:v>4.1153560000000001E-6</c:v>
                </c:pt>
                <c:pt idx="44316">
                  <c:v>4.1189740000000004E-6</c:v>
                </c:pt>
                <c:pt idx="44317">
                  <c:v>4.118268E-6</c:v>
                </c:pt>
                <c:pt idx="44318">
                  <c:v>4.1176159999999998E-6</c:v>
                </c:pt>
                <c:pt idx="44319">
                  <c:v>4.123077E-6</c:v>
                </c:pt>
                <c:pt idx="44320">
                  <c:v>4.1294120000000001E-6</c:v>
                </c:pt>
                <c:pt idx="44321">
                  <c:v>4.1340440000000001E-6</c:v>
                </c:pt>
                <c:pt idx="44322">
                  <c:v>4.13513E-6</c:v>
                </c:pt>
                <c:pt idx="44323">
                  <c:v>4.1359420000000004E-6</c:v>
                </c:pt>
                <c:pt idx="44324">
                  <c:v>4.1383909999999996E-6</c:v>
                </c:pt>
                <c:pt idx="44325">
                  <c:v>4.1414699999999997E-6</c:v>
                </c:pt>
                <c:pt idx="44326">
                  <c:v>4.1452970000000001E-6</c:v>
                </c:pt>
                <c:pt idx="44327">
                  <c:v>4.1528089999999999E-6</c:v>
                </c:pt>
                <c:pt idx="44328">
                  <c:v>4.156741E-6</c:v>
                </c:pt>
                <c:pt idx="44329">
                  <c:v>4.157661E-6</c:v>
                </c:pt>
                <c:pt idx="44330">
                  <c:v>4.1646739999999998E-6</c:v>
                </c:pt>
                <c:pt idx="44331">
                  <c:v>4.1668639999999997E-6</c:v>
                </c:pt>
                <c:pt idx="44332">
                  <c:v>4.1733700000000002E-6</c:v>
                </c:pt>
                <c:pt idx="44333">
                  <c:v>4.1768009999999998E-6</c:v>
                </c:pt>
                <c:pt idx="44334">
                  <c:v>4.1819760000000001E-6</c:v>
                </c:pt>
                <c:pt idx="44335">
                  <c:v>4.1841880000000002E-6</c:v>
                </c:pt>
                <c:pt idx="44336">
                  <c:v>4.1838429999999998E-6</c:v>
                </c:pt>
                <c:pt idx="44337">
                  <c:v>4.1943639999999999E-6</c:v>
                </c:pt>
                <c:pt idx="44338">
                  <c:v>4.2008410000000002E-6</c:v>
                </c:pt>
                <c:pt idx="44339">
                  <c:v>4.2077740000000003E-6</c:v>
                </c:pt>
                <c:pt idx="44340">
                  <c:v>4.2170730000000001E-6</c:v>
                </c:pt>
                <c:pt idx="44341">
                  <c:v>4.2231579999999998E-6</c:v>
                </c:pt>
                <c:pt idx="44342">
                  <c:v>4.2291559999999997E-6</c:v>
                </c:pt>
                <c:pt idx="44343">
                  <c:v>4.2270850000000004E-6</c:v>
                </c:pt>
                <c:pt idx="44344">
                  <c:v>4.2268529999999999E-6</c:v>
                </c:pt>
                <c:pt idx="44345">
                  <c:v>4.2272080000000002E-6</c:v>
                </c:pt>
                <c:pt idx="44346">
                  <c:v>4.2280650000000003E-6</c:v>
                </c:pt>
                <c:pt idx="44347">
                  <c:v>4.2337410000000003E-6</c:v>
                </c:pt>
                <c:pt idx="44348">
                  <c:v>4.237841E-6</c:v>
                </c:pt>
                <c:pt idx="44349">
                  <c:v>4.2414480000000002E-6</c:v>
                </c:pt>
                <c:pt idx="44350">
                  <c:v>4.2426270000000004E-6</c:v>
                </c:pt>
                <c:pt idx="44351">
                  <c:v>4.2513619999999999E-6</c:v>
                </c:pt>
                <c:pt idx="44352">
                  <c:v>4.2581279999999999E-6</c:v>
                </c:pt>
                <c:pt idx="44353">
                  <c:v>4.2670739999999999E-6</c:v>
                </c:pt>
                <c:pt idx="44354">
                  <c:v>4.270613E-6</c:v>
                </c:pt>
                <c:pt idx="44355">
                  <c:v>4.27722E-6</c:v>
                </c:pt>
                <c:pt idx="44356">
                  <c:v>4.2807490000000002E-6</c:v>
                </c:pt>
                <c:pt idx="44357">
                  <c:v>4.2879799999999997E-6</c:v>
                </c:pt>
                <c:pt idx="44358">
                  <c:v>4.2937799999999997E-6</c:v>
                </c:pt>
                <c:pt idx="44359">
                  <c:v>4.3020569999999997E-6</c:v>
                </c:pt>
                <c:pt idx="44360">
                  <c:v>4.3114919999999999E-6</c:v>
                </c:pt>
                <c:pt idx="44361">
                  <c:v>4.317087E-6</c:v>
                </c:pt>
                <c:pt idx="44362">
                  <c:v>4.3187559999999997E-6</c:v>
                </c:pt>
                <c:pt idx="44363">
                  <c:v>4.3219430000000002E-6</c:v>
                </c:pt>
                <c:pt idx="44364">
                  <c:v>4.3221950000000004E-6</c:v>
                </c:pt>
                <c:pt idx="44365">
                  <c:v>4.324589E-6</c:v>
                </c:pt>
                <c:pt idx="44366">
                  <c:v>4.3282210000000003E-6</c:v>
                </c:pt>
                <c:pt idx="44367">
                  <c:v>4.3345389999999998E-6</c:v>
                </c:pt>
                <c:pt idx="44368">
                  <c:v>4.3389750000000002E-6</c:v>
                </c:pt>
                <c:pt idx="44369">
                  <c:v>4.3458290000000001E-6</c:v>
                </c:pt>
                <c:pt idx="44370">
                  <c:v>4.354898E-6</c:v>
                </c:pt>
                <c:pt idx="44371">
                  <c:v>4.3604200000000003E-6</c:v>
                </c:pt>
                <c:pt idx="44372">
                  <c:v>4.3627179999999998E-6</c:v>
                </c:pt>
                <c:pt idx="44373">
                  <c:v>4.366523E-6</c:v>
                </c:pt>
                <c:pt idx="44374">
                  <c:v>4.3647790000000002E-6</c:v>
                </c:pt>
                <c:pt idx="44375">
                  <c:v>4.3653060000000001E-6</c:v>
                </c:pt>
                <c:pt idx="44376">
                  <c:v>4.3662919999999998E-6</c:v>
                </c:pt>
                <c:pt idx="44377">
                  <c:v>4.3694580000000004E-6</c:v>
                </c:pt>
                <c:pt idx="44378">
                  <c:v>4.3741080000000004E-6</c:v>
                </c:pt>
                <c:pt idx="44379">
                  <c:v>4.376534E-6</c:v>
                </c:pt>
                <c:pt idx="44380">
                  <c:v>4.3792579999999998E-6</c:v>
                </c:pt>
                <c:pt idx="44381">
                  <c:v>4.3866009999999999E-6</c:v>
                </c:pt>
                <c:pt idx="44382">
                  <c:v>4.392228E-6</c:v>
                </c:pt>
                <c:pt idx="44383">
                  <c:v>4.3996750000000004E-6</c:v>
                </c:pt>
                <c:pt idx="44384">
                  <c:v>4.405859E-6</c:v>
                </c:pt>
                <c:pt idx="44385">
                  <c:v>4.4128689999999999E-6</c:v>
                </c:pt>
                <c:pt idx="44386">
                  <c:v>4.4233130000000002E-6</c:v>
                </c:pt>
                <c:pt idx="44387">
                  <c:v>4.4269769999999997E-6</c:v>
                </c:pt>
                <c:pt idx="44388">
                  <c:v>4.4339029999999999E-6</c:v>
                </c:pt>
                <c:pt idx="44389">
                  <c:v>4.4400410000000003E-6</c:v>
                </c:pt>
                <c:pt idx="44390">
                  <c:v>4.4482820000000002E-6</c:v>
                </c:pt>
                <c:pt idx="44391">
                  <c:v>4.4500209999999997E-6</c:v>
                </c:pt>
                <c:pt idx="44392">
                  <c:v>4.4536799999999997E-6</c:v>
                </c:pt>
                <c:pt idx="44393">
                  <c:v>4.455716E-6</c:v>
                </c:pt>
                <c:pt idx="44394">
                  <c:v>4.4576950000000002E-6</c:v>
                </c:pt>
                <c:pt idx="44395">
                  <c:v>4.4581489999999996E-6</c:v>
                </c:pt>
                <c:pt idx="44396">
                  <c:v>4.4664070000000001E-6</c:v>
                </c:pt>
                <c:pt idx="44397">
                  <c:v>4.4726850000000002E-6</c:v>
                </c:pt>
                <c:pt idx="44398">
                  <c:v>4.4762999999999998E-6</c:v>
                </c:pt>
                <c:pt idx="44399">
                  <c:v>4.4842460000000002E-6</c:v>
                </c:pt>
                <c:pt idx="44400">
                  <c:v>4.492777E-6</c:v>
                </c:pt>
                <c:pt idx="44401">
                  <c:v>4.4967179999999997E-6</c:v>
                </c:pt>
                <c:pt idx="44402">
                  <c:v>4.5017359999999998E-6</c:v>
                </c:pt>
                <c:pt idx="44403">
                  <c:v>4.5106079999999999E-6</c:v>
                </c:pt>
                <c:pt idx="44404">
                  <c:v>4.5185080000000002E-6</c:v>
                </c:pt>
                <c:pt idx="44405">
                  <c:v>4.5239190000000003E-6</c:v>
                </c:pt>
                <c:pt idx="44406">
                  <c:v>4.5341810000000003E-6</c:v>
                </c:pt>
                <c:pt idx="44407">
                  <c:v>4.541197E-6</c:v>
                </c:pt>
                <c:pt idx="44408">
                  <c:v>4.5479089999999997E-6</c:v>
                </c:pt>
                <c:pt idx="44409">
                  <c:v>4.5593179999999998E-6</c:v>
                </c:pt>
                <c:pt idx="44410">
                  <c:v>4.5656879999999998E-6</c:v>
                </c:pt>
                <c:pt idx="44411">
                  <c:v>4.5710360000000001E-6</c:v>
                </c:pt>
                <c:pt idx="44412">
                  <c:v>4.5793910000000001E-6</c:v>
                </c:pt>
                <c:pt idx="44413">
                  <c:v>4.5854530000000002E-6</c:v>
                </c:pt>
                <c:pt idx="44414">
                  <c:v>4.5925410000000001E-6</c:v>
                </c:pt>
                <c:pt idx="44415">
                  <c:v>4.5980459999999999E-6</c:v>
                </c:pt>
                <c:pt idx="44416">
                  <c:v>4.6025249999999996E-6</c:v>
                </c:pt>
                <c:pt idx="44417">
                  <c:v>4.6078729999999999E-6</c:v>
                </c:pt>
                <c:pt idx="44418">
                  <c:v>4.6127919999999999E-6</c:v>
                </c:pt>
                <c:pt idx="44419">
                  <c:v>4.6191299999999999E-6</c:v>
                </c:pt>
                <c:pt idx="44420">
                  <c:v>4.6256759999999998E-6</c:v>
                </c:pt>
                <c:pt idx="44421">
                  <c:v>4.6325909999999999E-6</c:v>
                </c:pt>
                <c:pt idx="44422">
                  <c:v>4.6358800000000002E-6</c:v>
                </c:pt>
                <c:pt idx="44423">
                  <c:v>4.6405650000000002E-6</c:v>
                </c:pt>
                <c:pt idx="44424">
                  <c:v>4.6462760000000001E-6</c:v>
                </c:pt>
                <c:pt idx="44425">
                  <c:v>4.6523999999999997E-6</c:v>
                </c:pt>
                <c:pt idx="44426">
                  <c:v>4.6557059999999999E-6</c:v>
                </c:pt>
                <c:pt idx="44427">
                  <c:v>4.6661260000000004E-6</c:v>
                </c:pt>
                <c:pt idx="44428">
                  <c:v>4.6680349999999999E-6</c:v>
                </c:pt>
                <c:pt idx="44429">
                  <c:v>4.6801490000000002E-6</c:v>
                </c:pt>
                <c:pt idx="44430">
                  <c:v>4.6855289999999996E-6</c:v>
                </c:pt>
                <c:pt idx="44431">
                  <c:v>4.6936490000000001E-6</c:v>
                </c:pt>
                <c:pt idx="44432">
                  <c:v>4.7003989999999997E-6</c:v>
                </c:pt>
                <c:pt idx="44433">
                  <c:v>4.7046769999999996E-6</c:v>
                </c:pt>
                <c:pt idx="44434">
                  <c:v>4.7103649999999999E-6</c:v>
                </c:pt>
                <c:pt idx="44435">
                  <c:v>4.7180030000000003E-6</c:v>
                </c:pt>
                <c:pt idx="44436">
                  <c:v>4.7245579999999997E-6</c:v>
                </c:pt>
                <c:pt idx="44437">
                  <c:v>4.7259419999999998E-6</c:v>
                </c:pt>
                <c:pt idx="44438">
                  <c:v>4.7254849999999997E-6</c:v>
                </c:pt>
                <c:pt idx="44439">
                  <c:v>4.7347879999999996E-6</c:v>
                </c:pt>
                <c:pt idx="44440">
                  <c:v>4.7431359999999997E-6</c:v>
                </c:pt>
                <c:pt idx="44441">
                  <c:v>4.7539520000000001E-6</c:v>
                </c:pt>
                <c:pt idx="44442">
                  <c:v>4.7621209999999996E-6</c:v>
                </c:pt>
                <c:pt idx="44443">
                  <c:v>4.769621E-6</c:v>
                </c:pt>
                <c:pt idx="44444">
                  <c:v>4.7751320000000003E-6</c:v>
                </c:pt>
                <c:pt idx="44445">
                  <c:v>4.7866909999999998E-6</c:v>
                </c:pt>
                <c:pt idx="44446">
                  <c:v>4.7944999999999996E-6</c:v>
                </c:pt>
                <c:pt idx="44447">
                  <c:v>4.7989029999999998E-6</c:v>
                </c:pt>
                <c:pt idx="44448">
                  <c:v>4.8068920000000003E-6</c:v>
                </c:pt>
                <c:pt idx="44449">
                  <c:v>4.8149600000000002E-6</c:v>
                </c:pt>
                <c:pt idx="44450">
                  <c:v>4.8198549999999996E-6</c:v>
                </c:pt>
                <c:pt idx="44451">
                  <c:v>4.8267139999999998E-6</c:v>
                </c:pt>
                <c:pt idx="44452">
                  <c:v>4.834988E-6</c:v>
                </c:pt>
                <c:pt idx="44453">
                  <c:v>4.8335719999999998E-6</c:v>
                </c:pt>
                <c:pt idx="44454">
                  <c:v>4.8389280000000003E-6</c:v>
                </c:pt>
                <c:pt idx="44455">
                  <c:v>4.8389320000000004E-6</c:v>
                </c:pt>
                <c:pt idx="44456">
                  <c:v>4.8475739999999997E-6</c:v>
                </c:pt>
                <c:pt idx="44457">
                  <c:v>4.8531600000000001E-6</c:v>
                </c:pt>
                <c:pt idx="44458">
                  <c:v>4.8579980000000003E-6</c:v>
                </c:pt>
                <c:pt idx="44459">
                  <c:v>1.0155909999999999E-5</c:v>
                </c:pt>
                <c:pt idx="44460">
                  <c:v>1.370035E-5</c:v>
                </c:pt>
                <c:pt idx="44461">
                  <c:v>1.482781E-5</c:v>
                </c:pt>
                <c:pt idx="44462">
                  <c:v>1.433199E-5</c:v>
                </c:pt>
                <c:pt idx="44463">
                  <c:v>1.3080710000000001E-5</c:v>
                </c:pt>
                <c:pt idx="44464">
                  <c:v>1.175899E-5</c:v>
                </c:pt>
                <c:pt idx="44465">
                  <c:v>1.0655510000000001E-5</c:v>
                </c:pt>
                <c:pt idx="44466">
                  <c:v>9.8881460000000002E-6</c:v>
                </c:pt>
                <c:pt idx="44467">
                  <c:v>9.3246500000000006E-6</c:v>
                </c:pt>
                <c:pt idx="44468">
                  <c:v>8.8022789999999996E-6</c:v>
                </c:pt>
                <c:pt idx="44469">
                  <c:v>8.2638440000000008E-6</c:v>
                </c:pt>
                <c:pt idx="44470">
                  <c:v>7.7485970000000008E-6</c:v>
                </c:pt>
                <c:pt idx="44471">
                  <c:v>7.3440450000000001E-6</c:v>
                </c:pt>
                <c:pt idx="44472">
                  <c:v>7.0632439999999999E-6</c:v>
                </c:pt>
                <c:pt idx="44473">
                  <c:v>6.8370029999999998E-6</c:v>
                </c:pt>
                <c:pt idx="44474">
                  <c:v>6.6216469999999997E-6</c:v>
                </c:pt>
                <c:pt idx="44475">
                  <c:v>6.4121890000000001E-6</c:v>
                </c:pt>
                <c:pt idx="44476">
                  <c:v>6.2298330000000003E-6</c:v>
                </c:pt>
                <c:pt idx="44477">
                  <c:v>6.0871550000000002E-6</c:v>
                </c:pt>
                <c:pt idx="44478">
                  <c:v>5.9808070000000004E-6</c:v>
                </c:pt>
                <c:pt idx="44479">
                  <c:v>5.8948330000000001E-6</c:v>
                </c:pt>
                <c:pt idx="44480">
                  <c:v>5.8160559999999997E-6</c:v>
                </c:pt>
                <c:pt idx="44481">
                  <c:v>5.7457769999999997E-6</c:v>
                </c:pt>
                <c:pt idx="44482">
                  <c:v>5.6960360000000003E-6</c:v>
                </c:pt>
                <c:pt idx="44483">
                  <c:v>5.6554710000000002E-6</c:v>
                </c:pt>
                <c:pt idx="44484">
                  <c:v>5.6244690000000003E-6</c:v>
                </c:pt>
                <c:pt idx="44485">
                  <c:v>5.601537E-6</c:v>
                </c:pt>
                <c:pt idx="44486">
                  <c:v>5.5760230000000001E-6</c:v>
                </c:pt>
                <c:pt idx="44487">
                  <c:v>5.5516829999999999E-6</c:v>
                </c:pt>
                <c:pt idx="44488">
                  <c:v>5.5294699999999998E-6</c:v>
                </c:pt>
                <c:pt idx="44489">
                  <c:v>5.5073300000000002E-6</c:v>
                </c:pt>
                <c:pt idx="44490">
                  <c:v>5.4868069999999997E-6</c:v>
                </c:pt>
                <c:pt idx="44491">
                  <c:v>5.468715E-6</c:v>
                </c:pt>
                <c:pt idx="44492">
                  <c:v>5.4475970000000003E-6</c:v>
                </c:pt>
                <c:pt idx="44493">
                  <c:v>5.431222E-6</c:v>
                </c:pt>
                <c:pt idx="44494">
                  <c:v>5.4195219999999997E-6</c:v>
                </c:pt>
                <c:pt idx="44495">
                  <c:v>5.4134230000000001E-6</c:v>
                </c:pt>
                <c:pt idx="44496">
                  <c:v>5.3976580000000001E-6</c:v>
                </c:pt>
                <c:pt idx="44497">
                  <c:v>5.3955040000000004E-6</c:v>
                </c:pt>
                <c:pt idx="44498">
                  <c:v>5.3881899999999997E-6</c:v>
                </c:pt>
                <c:pt idx="44499">
                  <c:v>5.3835100000000001E-6</c:v>
                </c:pt>
                <c:pt idx="44500">
                  <c:v>5.3841989999999998E-6</c:v>
                </c:pt>
                <c:pt idx="44501">
                  <c:v>5.3787730000000004E-6</c:v>
                </c:pt>
                <c:pt idx="44502">
                  <c:v>5.3739689999999999E-6</c:v>
                </c:pt>
                <c:pt idx="44503">
                  <c:v>5.372692E-6</c:v>
                </c:pt>
                <c:pt idx="44504">
                  <c:v>5.3680379999999999E-6</c:v>
                </c:pt>
                <c:pt idx="44505">
                  <c:v>5.3672400000000003E-6</c:v>
                </c:pt>
                <c:pt idx="44506">
                  <c:v>5.3692750000000004E-6</c:v>
                </c:pt>
                <c:pt idx="44507">
                  <c:v>5.3647789999999999E-6</c:v>
                </c:pt>
                <c:pt idx="44508">
                  <c:v>5.3633750000000001E-6</c:v>
                </c:pt>
                <c:pt idx="44509">
                  <c:v>5.3629830000000003E-6</c:v>
                </c:pt>
                <c:pt idx="44510">
                  <c:v>5.3622199999999998E-6</c:v>
                </c:pt>
                <c:pt idx="44511">
                  <c:v>5.3620200000000002E-6</c:v>
                </c:pt>
                <c:pt idx="44512">
                  <c:v>5.3613200000000004E-6</c:v>
                </c:pt>
                <c:pt idx="44513">
                  <c:v>5.3624849999999997E-6</c:v>
                </c:pt>
                <c:pt idx="44514">
                  <c:v>5.36697E-6</c:v>
                </c:pt>
                <c:pt idx="44515">
                  <c:v>5.3639119999999999E-6</c:v>
                </c:pt>
                <c:pt idx="44516">
                  <c:v>5.3643020000000001E-6</c:v>
                </c:pt>
                <c:pt idx="44517">
                  <c:v>5.3707939999999997E-6</c:v>
                </c:pt>
                <c:pt idx="44518">
                  <c:v>5.3737760000000003E-6</c:v>
                </c:pt>
                <c:pt idx="44519">
                  <c:v>5.3772459999999999E-6</c:v>
                </c:pt>
                <c:pt idx="44520">
                  <c:v>5.3812759999999998E-6</c:v>
                </c:pt>
                <c:pt idx="44521">
                  <c:v>5.3847710000000004E-6</c:v>
                </c:pt>
                <c:pt idx="44522">
                  <c:v>5.3867700000000003E-6</c:v>
                </c:pt>
                <c:pt idx="44523">
                  <c:v>5.3881280000000001E-6</c:v>
                </c:pt>
                <c:pt idx="44524">
                  <c:v>5.3891020000000003E-6</c:v>
                </c:pt>
                <c:pt idx="44525">
                  <c:v>5.3896680000000002E-6</c:v>
                </c:pt>
                <c:pt idx="44526">
                  <c:v>5.3910100000000004E-6</c:v>
                </c:pt>
                <c:pt idx="44527">
                  <c:v>5.3899970000000002E-6</c:v>
                </c:pt>
                <c:pt idx="44528">
                  <c:v>5.3963329999999998E-6</c:v>
                </c:pt>
                <c:pt idx="44529">
                  <c:v>5.4008869999999997E-6</c:v>
                </c:pt>
                <c:pt idx="44530">
                  <c:v>5.4075640000000004E-6</c:v>
                </c:pt>
                <c:pt idx="44531">
                  <c:v>5.4127919999999999E-6</c:v>
                </c:pt>
                <c:pt idx="44532">
                  <c:v>5.4167789999999996E-6</c:v>
                </c:pt>
                <c:pt idx="44533">
                  <c:v>5.4191369999999999E-6</c:v>
                </c:pt>
                <c:pt idx="44534">
                  <c:v>5.4230679999999998E-6</c:v>
                </c:pt>
                <c:pt idx="44535">
                  <c:v>5.4321829999999996E-6</c:v>
                </c:pt>
                <c:pt idx="44536">
                  <c:v>5.4334369999999999E-6</c:v>
                </c:pt>
                <c:pt idx="44537">
                  <c:v>5.4357929999999997E-6</c:v>
                </c:pt>
                <c:pt idx="44538">
                  <c:v>5.4383699999999999E-6</c:v>
                </c:pt>
                <c:pt idx="44539">
                  <c:v>5.4450049999999999E-6</c:v>
                </c:pt>
                <c:pt idx="44540">
                  <c:v>5.4460229999999996E-6</c:v>
                </c:pt>
                <c:pt idx="44541">
                  <c:v>5.4542140000000002E-6</c:v>
                </c:pt>
                <c:pt idx="44542">
                  <c:v>5.458417E-6</c:v>
                </c:pt>
                <c:pt idx="44543">
                  <c:v>5.4623049999999997E-6</c:v>
                </c:pt>
                <c:pt idx="44544">
                  <c:v>5.4655469999999998E-6</c:v>
                </c:pt>
                <c:pt idx="44545">
                  <c:v>5.4735649999999997E-6</c:v>
                </c:pt>
                <c:pt idx="44546">
                  <c:v>5.4807260000000002E-6</c:v>
                </c:pt>
                <c:pt idx="44547">
                  <c:v>5.4896309999999997E-6</c:v>
                </c:pt>
                <c:pt idx="44548">
                  <c:v>5.4929810000000003E-6</c:v>
                </c:pt>
                <c:pt idx="44549">
                  <c:v>5.4991840000000002E-6</c:v>
                </c:pt>
                <c:pt idx="44550">
                  <c:v>5.5012309999999997E-6</c:v>
                </c:pt>
                <c:pt idx="44551">
                  <c:v>5.5115420000000004E-6</c:v>
                </c:pt>
                <c:pt idx="44552">
                  <c:v>5.5164939999999999E-6</c:v>
                </c:pt>
                <c:pt idx="44553">
                  <c:v>5.5236080000000002E-6</c:v>
                </c:pt>
                <c:pt idx="44554">
                  <c:v>5.5270550000000002E-6</c:v>
                </c:pt>
                <c:pt idx="44555">
                  <c:v>5.5336620000000003E-6</c:v>
                </c:pt>
                <c:pt idx="44556">
                  <c:v>5.5395489999999999E-6</c:v>
                </c:pt>
                <c:pt idx="44557">
                  <c:v>5.5458109999999996E-6</c:v>
                </c:pt>
                <c:pt idx="44558">
                  <c:v>5.548297E-6</c:v>
                </c:pt>
                <c:pt idx="44559">
                  <c:v>5.5559789999999999E-6</c:v>
                </c:pt>
                <c:pt idx="44560">
                  <c:v>5.5603699999999998E-6</c:v>
                </c:pt>
                <c:pt idx="44561">
                  <c:v>5.5624149999999997E-6</c:v>
                </c:pt>
                <c:pt idx="44562">
                  <c:v>5.5658159999999997E-6</c:v>
                </c:pt>
                <c:pt idx="44563">
                  <c:v>5.5760690000000001E-6</c:v>
                </c:pt>
                <c:pt idx="44564">
                  <c:v>5.5839159999999996E-6</c:v>
                </c:pt>
                <c:pt idx="44565">
                  <c:v>5.5931529999999998E-6</c:v>
                </c:pt>
                <c:pt idx="44566">
                  <c:v>5.6012370000000002E-6</c:v>
                </c:pt>
                <c:pt idx="44567">
                  <c:v>5.6085489999999996E-6</c:v>
                </c:pt>
                <c:pt idx="44568">
                  <c:v>5.6137530000000001E-6</c:v>
                </c:pt>
                <c:pt idx="44569">
                  <c:v>5.6212079999999999E-6</c:v>
                </c:pt>
                <c:pt idx="44570">
                  <c:v>5.6311280000000001E-6</c:v>
                </c:pt>
                <c:pt idx="44571">
                  <c:v>5.6411530000000001E-6</c:v>
                </c:pt>
                <c:pt idx="44572">
                  <c:v>5.6535420000000001E-6</c:v>
                </c:pt>
                <c:pt idx="44573">
                  <c:v>5.6602329999999999E-6</c:v>
                </c:pt>
                <c:pt idx="44574">
                  <c:v>5.6643689999999997E-6</c:v>
                </c:pt>
                <c:pt idx="44575">
                  <c:v>5.6746590000000004E-6</c:v>
                </c:pt>
                <c:pt idx="44576">
                  <c:v>5.6811160000000001E-6</c:v>
                </c:pt>
                <c:pt idx="44577">
                  <c:v>5.6845109999999996E-6</c:v>
                </c:pt>
                <c:pt idx="44578">
                  <c:v>5.6889319999999999E-6</c:v>
                </c:pt>
                <c:pt idx="44579">
                  <c:v>5.69337E-6</c:v>
                </c:pt>
                <c:pt idx="44580">
                  <c:v>5.6999180000000003E-6</c:v>
                </c:pt>
                <c:pt idx="44581">
                  <c:v>5.7042429999999997E-6</c:v>
                </c:pt>
                <c:pt idx="44582">
                  <c:v>5.7125209999999999E-6</c:v>
                </c:pt>
                <c:pt idx="44583">
                  <c:v>5.7161030000000001E-6</c:v>
                </c:pt>
                <c:pt idx="44584">
                  <c:v>5.7201529999999996E-6</c:v>
                </c:pt>
                <c:pt idx="44585">
                  <c:v>5.7273780000000002E-6</c:v>
                </c:pt>
                <c:pt idx="44586">
                  <c:v>5.7343770000000001E-6</c:v>
                </c:pt>
                <c:pt idx="44587">
                  <c:v>5.7406249999999998E-6</c:v>
                </c:pt>
                <c:pt idx="44588">
                  <c:v>5.7486310000000001E-6</c:v>
                </c:pt>
                <c:pt idx="44589">
                  <c:v>5.7597299999999997E-6</c:v>
                </c:pt>
                <c:pt idx="44590">
                  <c:v>5.7669120000000001E-6</c:v>
                </c:pt>
                <c:pt idx="44591">
                  <c:v>5.7741320000000004E-6</c:v>
                </c:pt>
                <c:pt idx="44592">
                  <c:v>5.7795159999999999E-6</c:v>
                </c:pt>
                <c:pt idx="44593">
                  <c:v>5.7853450000000001E-6</c:v>
                </c:pt>
                <c:pt idx="44594">
                  <c:v>5.7930890000000004E-6</c:v>
                </c:pt>
                <c:pt idx="44595">
                  <c:v>5.8002540000000002E-6</c:v>
                </c:pt>
                <c:pt idx="44596">
                  <c:v>5.8049750000000003E-6</c:v>
                </c:pt>
                <c:pt idx="44597">
                  <c:v>5.8125069999999998E-6</c:v>
                </c:pt>
                <c:pt idx="44598">
                  <c:v>5.8195470000000002E-6</c:v>
                </c:pt>
                <c:pt idx="44599">
                  <c:v>5.8191900000000003E-6</c:v>
                </c:pt>
                <c:pt idx="44600">
                  <c:v>5.8270719999999997E-6</c:v>
                </c:pt>
                <c:pt idx="44601">
                  <c:v>5.837537E-6</c:v>
                </c:pt>
                <c:pt idx="44602">
                  <c:v>5.8452670000000003E-6</c:v>
                </c:pt>
                <c:pt idx="44603">
                  <c:v>5.8534200000000003E-6</c:v>
                </c:pt>
                <c:pt idx="44604">
                  <c:v>5.8598509999999997E-6</c:v>
                </c:pt>
                <c:pt idx="44605">
                  <c:v>5.8706740000000001E-6</c:v>
                </c:pt>
                <c:pt idx="44606">
                  <c:v>5.8822939999999998E-6</c:v>
                </c:pt>
                <c:pt idx="44607">
                  <c:v>5.8905349999999997E-6</c:v>
                </c:pt>
                <c:pt idx="44608">
                  <c:v>5.9008420000000002E-6</c:v>
                </c:pt>
                <c:pt idx="44609">
                  <c:v>5.9100040000000003E-6</c:v>
                </c:pt>
                <c:pt idx="44610">
                  <c:v>5.9175399999999999E-6</c:v>
                </c:pt>
                <c:pt idx="44611">
                  <c:v>5.9245289999999999E-6</c:v>
                </c:pt>
                <c:pt idx="44612">
                  <c:v>5.9284179999999999E-6</c:v>
                </c:pt>
                <c:pt idx="44613">
                  <c:v>5.9369300000000003E-6</c:v>
                </c:pt>
                <c:pt idx="44614">
                  <c:v>5.9402530000000003E-6</c:v>
                </c:pt>
                <c:pt idx="44615">
                  <c:v>5.9475729999999999E-6</c:v>
                </c:pt>
                <c:pt idx="44616">
                  <c:v>5.9565569999999997E-6</c:v>
                </c:pt>
                <c:pt idx="44617">
                  <c:v>5.9640790000000003E-6</c:v>
                </c:pt>
                <c:pt idx="44618">
                  <c:v>5.9701010000000001E-6</c:v>
                </c:pt>
                <c:pt idx="44619">
                  <c:v>5.9770219999999999E-6</c:v>
                </c:pt>
                <c:pt idx="44620">
                  <c:v>5.980547E-6</c:v>
                </c:pt>
                <c:pt idx="44621">
                  <c:v>5.9868629999999998E-6</c:v>
                </c:pt>
                <c:pt idx="44622">
                  <c:v>5.9927269999999999E-6</c:v>
                </c:pt>
                <c:pt idx="44623">
                  <c:v>5.9966520000000001E-6</c:v>
                </c:pt>
                <c:pt idx="44624">
                  <c:v>6.0054710000000002E-6</c:v>
                </c:pt>
                <c:pt idx="44625">
                  <c:v>6.0136450000000001E-6</c:v>
                </c:pt>
                <c:pt idx="44626">
                  <c:v>6.0226510000000001E-6</c:v>
                </c:pt>
                <c:pt idx="44627">
                  <c:v>6.0322310000000003E-6</c:v>
                </c:pt>
                <c:pt idx="44628">
                  <c:v>6.0448699999999999E-6</c:v>
                </c:pt>
                <c:pt idx="44629">
                  <c:v>6.0480070000000004E-6</c:v>
                </c:pt>
                <c:pt idx="44630">
                  <c:v>6.0552960000000002E-6</c:v>
                </c:pt>
                <c:pt idx="44631">
                  <c:v>6.0660159999999996E-6</c:v>
                </c:pt>
                <c:pt idx="44632">
                  <c:v>6.0695250000000001E-6</c:v>
                </c:pt>
                <c:pt idx="44633">
                  <c:v>6.0786999999999999E-6</c:v>
                </c:pt>
                <c:pt idx="44634">
                  <c:v>6.0843039999999996E-6</c:v>
                </c:pt>
                <c:pt idx="44635">
                  <c:v>6.0923920000000001E-6</c:v>
                </c:pt>
                <c:pt idx="44636">
                  <c:v>6.1004339999999997E-6</c:v>
                </c:pt>
                <c:pt idx="44637">
                  <c:v>6.1097769999999999E-6</c:v>
                </c:pt>
                <c:pt idx="44638">
                  <c:v>6.1204029999999998E-6</c:v>
                </c:pt>
                <c:pt idx="44639">
                  <c:v>6.1289940000000004E-6</c:v>
                </c:pt>
                <c:pt idx="44640">
                  <c:v>6.1382330000000002E-6</c:v>
                </c:pt>
                <c:pt idx="44641">
                  <c:v>6.1466060000000003E-6</c:v>
                </c:pt>
                <c:pt idx="44642">
                  <c:v>6.1536309999999996E-6</c:v>
                </c:pt>
                <c:pt idx="44643">
                  <c:v>6.1640910000000004E-6</c:v>
                </c:pt>
                <c:pt idx="44644">
                  <c:v>6.1739469999999997E-6</c:v>
                </c:pt>
                <c:pt idx="44645">
                  <c:v>6.1785399999999996E-6</c:v>
                </c:pt>
                <c:pt idx="44646">
                  <c:v>6.185927E-6</c:v>
                </c:pt>
                <c:pt idx="44647">
                  <c:v>6.1927129999999997E-6</c:v>
                </c:pt>
                <c:pt idx="44648">
                  <c:v>6.1936810000000002E-6</c:v>
                </c:pt>
                <c:pt idx="44649">
                  <c:v>6.2006310000000002E-6</c:v>
                </c:pt>
                <c:pt idx="44650">
                  <c:v>6.2082189999999996E-6</c:v>
                </c:pt>
                <c:pt idx="44651">
                  <c:v>6.2162760000000003E-6</c:v>
                </c:pt>
                <c:pt idx="44652">
                  <c:v>6.2291579999999997E-6</c:v>
                </c:pt>
                <c:pt idx="44653">
                  <c:v>6.2345110000000003E-6</c:v>
                </c:pt>
                <c:pt idx="44654">
                  <c:v>6.2410890000000002E-6</c:v>
                </c:pt>
                <c:pt idx="44655">
                  <c:v>6.2501819999999998E-6</c:v>
                </c:pt>
                <c:pt idx="44656">
                  <c:v>6.2553369999999996E-6</c:v>
                </c:pt>
                <c:pt idx="44657">
                  <c:v>6.2610099999999997E-6</c:v>
                </c:pt>
                <c:pt idx="44658">
                  <c:v>6.2630239999999998E-6</c:v>
                </c:pt>
                <c:pt idx="44659">
                  <c:v>6.2706270000000003E-6</c:v>
                </c:pt>
                <c:pt idx="44660">
                  <c:v>6.2759560000000002E-6</c:v>
                </c:pt>
                <c:pt idx="44661">
                  <c:v>6.2850409999999996E-6</c:v>
                </c:pt>
                <c:pt idx="44662">
                  <c:v>6.2958879999999998E-6</c:v>
                </c:pt>
                <c:pt idx="44663">
                  <c:v>6.3035260000000002E-6</c:v>
                </c:pt>
                <c:pt idx="44664">
                  <c:v>6.3095460000000003E-6</c:v>
                </c:pt>
                <c:pt idx="44665">
                  <c:v>6.319368E-6</c:v>
                </c:pt>
                <c:pt idx="44666">
                  <c:v>6.3250919999999996E-6</c:v>
                </c:pt>
                <c:pt idx="44667">
                  <c:v>6.3318400000000003E-6</c:v>
                </c:pt>
                <c:pt idx="44668">
                  <c:v>6.3401499999999998E-6</c:v>
                </c:pt>
                <c:pt idx="44669">
                  <c:v>6.3497109999999996E-6</c:v>
                </c:pt>
                <c:pt idx="44670">
                  <c:v>6.3629039999999998E-6</c:v>
                </c:pt>
                <c:pt idx="44671">
                  <c:v>6.3734940000000003E-6</c:v>
                </c:pt>
                <c:pt idx="44672">
                  <c:v>6.3780279999999997E-6</c:v>
                </c:pt>
                <c:pt idx="44673">
                  <c:v>6.3895530000000004E-6</c:v>
                </c:pt>
                <c:pt idx="44674">
                  <c:v>6.3984530000000004E-6</c:v>
                </c:pt>
                <c:pt idx="44675">
                  <c:v>6.4034579999999999E-6</c:v>
                </c:pt>
                <c:pt idx="44676">
                  <c:v>6.4150530000000004E-6</c:v>
                </c:pt>
                <c:pt idx="44677">
                  <c:v>6.4244599999999998E-6</c:v>
                </c:pt>
                <c:pt idx="44678">
                  <c:v>6.43019E-6</c:v>
                </c:pt>
                <c:pt idx="44679">
                  <c:v>6.442105E-6</c:v>
                </c:pt>
                <c:pt idx="44680">
                  <c:v>6.4519349999999999E-6</c:v>
                </c:pt>
                <c:pt idx="44681">
                  <c:v>6.4535680000000003E-6</c:v>
                </c:pt>
                <c:pt idx="44682">
                  <c:v>6.4623419999999998E-6</c:v>
                </c:pt>
                <c:pt idx="44683">
                  <c:v>6.4725950000000002E-6</c:v>
                </c:pt>
                <c:pt idx="44684">
                  <c:v>6.4832970000000004E-6</c:v>
                </c:pt>
                <c:pt idx="44685">
                  <c:v>6.4888600000000004E-6</c:v>
                </c:pt>
                <c:pt idx="44686">
                  <c:v>6.4982230000000003E-6</c:v>
                </c:pt>
                <c:pt idx="44687">
                  <c:v>6.502061E-6</c:v>
                </c:pt>
                <c:pt idx="44688">
                  <c:v>6.5079029999999999E-6</c:v>
                </c:pt>
                <c:pt idx="44689">
                  <c:v>6.5173789999999997E-6</c:v>
                </c:pt>
                <c:pt idx="44690">
                  <c:v>6.523506E-6</c:v>
                </c:pt>
                <c:pt idx="44691">
                  <c:v>6.5300600000000001E-6</c:v>
                </c:pt>
                <c:pt idx="44692">
                  <c:v>6.5415650000000003E-6</c:v>
                </c:pt>
                <c:pt idx="44693">
                  <c:v>6.548528E-6</c:v>
                </c:pt>
                <c:pt idx="44694">
                  <c:v>6.5558720000000003E-6</c:v>
                </c:pt>
                <c:pt idx="44695">
                  <c:v>6.5625049999999998E-6</c:v>
                </c:pt>
                <c:pt idx="44696">
                  <c:v>6.5706740000000002E-6</c:v>
                </c:pt>
                <c:pt idx="44697">
                  <c:v>6.577312E-6</c:v>
                </c:pt>
                <c:pt idx="44698">
                  <c:v>6.5851709999999999E-6</c:v>
                </c:pt>
                <c:pt idx="44699">
                  <c:v>6.5905379999999996E-6</c:v>
                </c:pt>
                <c:pt idx="44700">
                  <c:v>6.5937330000000004E-6</c:v>
                </c:pt>
                <c:pt idx="44701">
                  <c:v>6.6022790000000004E-6</c:v>
                </c:pt>
                <c:pt idx="44702">
                  <c:v>6.6118989999999999E-6</c:v>
                </c:pt>
                <c:pt idx="44703">
                  <c:v>6.6222080000000001E-6</c:v>
                </c:pt>
                <c:pt idx="44704">
                  <c:v>6.6297609999999996E-6</c:v>
                </c:pt>
                <c:pt idx="44705">
                  <c:v>6.6404099999999998E-6</c:v>
                </c:pt>
                <c:pt idx="44706">
                  <c:v>6.6484090000000002E-6</c:v>
                </c:pt>
                <c:pt idx="44707">
                  <c:v>6.654332E-6</c:v>
                </c:pt>
                <c:pt idx="44708">
                  <c:v>6.6607670000000004E-6</c:v>
                </c:pt>
                <c:pt idx="44709">
                  <c:v>6.6696389999999997E-6</c:v>
                </c:pt>
                <c:pt idx="44710">
                  <c:v>6.681318E-6</c:v>
                </c:pt>
                <c:pt idx="44711">
                  <c:v>6.6887799999999997E-6</c:v>
                </c:pt>
                <c:pt idx="44712">
                  <c:v>6.6986499999999998E-6</c:v>
                </c:pt>
                <c:pt idx="44713">
                  <c:v>6.7003659999999997E-6</c:v>
                </c:pt>
                <c:pt idx="44714">
                  <c:v>6.7049379999999997E-6</c:v>
                </c:pt>
                <c:pt idx="44715">
                  <c:v>6.7112780000000003E-6</c:v>
                </c:pt>
                <c:pt idx="44716">
                  <c:v>6.7133779999999998E-6</c:v>
                </c:pt>
                <c:pt idx="44717">
                  <c:v>6.720067E-6</c:v>
                </c:pt>
                <c:pt idx="44718">
                  <c:v>6.723468E-6</c:v>
                </c:pt>
                <c:pt idx="44719">
                  <c:v>6.7333350000000003E-6</c:v>
                </c:pt>
                <c:pt idx="44720">
                  <c:v>6.7435979999999996E-6</c:v>
                </c:pt>
                <c:pt idx="44721">
                  <c:v>6.746855E-6</c:v>
                </c:pt>
                <c:pt idx="44722">
                  <c:v>6.7549959999999996E-6</c:v>
                </c:pt>
                <c:pt idx="44723">
                  <c:v>6.7661600000000003E-6</c:v>
                </c:pt>
                <c:pt idx="44724">
                  <c:v>6.7746969999999998E-6</c:v>
                </c:pt>
                <c:pt idx="44725">
                  <c:v>6.781846E-6</c:v>
                </c:pt>
                <c:pt idx="44726">
                  <c:v>6.7854280000000002E-6</c:v>
                </c:pt>
                <c:pt idx="44727">
                  <c:v>6.7908689999999998E-6</c:v>
                </c:pt>
                <c:pt idx="44728">
                  <c:v>6.7975480000000002E-6</c:v>
                </c:pt>
                <c:pt idx="44729">
                  <c:v>6.8101210000000002E-6</c:v>
                </c:pt>
                <c:pt idx="44730">
                  <c:v>6.821851E-6</c:v>
                </c:pt>
                <c:pt idx="44731">
                  <c:v>6.8296209999999997E-6</c:v>
                </c:pt>
                <c:pt idx="44732">
                  <c:v>6.83734E-6</c:v>
                </c:pt>
                <c:pt idx="44733">
                  <c:v>6.845249E-6</c:v>
                </c:pt>
                <c:pt idx="44734">
                  <c:v>6.8499689999999998E-6</c:v>
                </c:pt>
                <c:pt idx="44735">
                  <c:v>6.8578639999999999E-6</c:v>
                </c:pt>
                <c:pt idx="44736">
                  <c:v>6.86267E-6</c:v>
                </c:pt>
                <c:pt idx="44737">
                  <c:v>6.86927E-6</c:v>
                </c:pt>
                <c:pt idx="44738">
                  <c:v>6.8736499999999998E-6</c:v>
                </c:pt>
                <c:pt idx="44739">
                  <c:v>6.8833889999999999E-6</c:v>
                </c:pt>
                <c:pt idx="44740">
                  <c:v>6.8856879999999997E-6</c:v>
                </c:pt>
                <c:pt idx="44741">
                  <c:v>6.8931530000000001E-6</c:v>
                </c:pt>
                <c:pt idx="44742">
                  <c:v>6.9045139999999997E-6</c:v>
                </c:pt>
                <c:pt idx="44743">
                  <c:v>6.9112890000000001E-6</c:v>
                </c:pt>
                <c:pt idx="44744">
                  <c:v>6.9197930000000002E-6</c:v>
                </c:pt>
                <c:pt idx="44745">
                  <c:v>6.9241259999999998E-6</c:v>
                </c:pt>
                <c:pt idx="44746">
                  <c:v>6.9287759999999998E-6</c:v>
                </c:pt>
                <c:pt idx="44747">
                  <c:v>6.9362980000000003E-6</c:v>
                </c:pt>
                <c:pt idx="44748">
                  <c:v>6.9427819999999998E-6</c:v>
                </c:pt>
                <c:pt idx="44749">
                  <c:v>6.9437309999999999E-6</c:v>
                </c:pt>
                <c:pt idx="44750">
                  <c:v>6.948951E-6</c:v>
                </c:pt>
                <c:pt idx="44751">
                  <c:v>6.9551380000000003E-6</c:v>
                </c:pt>
                <c:pt idx="44752">
                  <c:v>6.9579830000000003E-6</c:v>
                </c:pt>
                <c:pt idx="44753">
                  <c:v>6.9646500000000003E-6</c:v>
                </c:pt>
                <c:pt idx="44754">
                  <c:v>6.9707860000000003E-6</c:v>
                </c:pt>
                <c:pt idx="44755">
                  <c:v>6.9737520000000004E-6</c:v>
                </c:pt>
                <c:pt idx="44756">
                  <c:v>6.9769949999999999E-6</c:v>
                </c:pt>
                <c:pt idx="44757">
                  <c:v>6.9849879999999997E-6</c:v>
                </c:pt>
                <c:pt idx="44758">
                  <c:v>6.9947610000000003E-6</c:v>
                </c:pt>
                <c:pt idx="44759">
                  <c:v>7.0022929999999999E-6</c:v>
                </c:pt>
                <c:pt idx="44760">
                  <c:v>7.0120209999999999E-6</c:v>
                </c:pt>
                <c:pt idx="44761">
                  <c:v>7.0194759999999996E-6</c:v>
                </c:pt>
                <c:pt idx="44762">
                  <c:v>7.024577E-6</c:v>
                </c:pt>
                <c:pt idx="44763">
                  <c:v>7.0304569999999997E-6</c:v>
                </c:pt>
                <c:pt idx="44764">
                  <c:v>7.0379449999999997E-6</c:v>
                </c:pt>
                <c:pt idx="44765">
                  <c:v>7.0392369999999998E-6</c:v>
                </c:pt>
                <c:pt idx="44766">
                  <c:v>7.0491489999999999E-6</c:v>
                </c:pt>
                <c:pt idx="44767">
                  <c:v>7.0551969999999999E-6</c:v>
                </c:pt>
                <c:pt idx="44768">
                  <c:v>7.0586109999999997E-6</c:v>
                </c:pt>
                <c:pt idx="44769">
                  <c:v>7.0692890000000001E-6</c:v>
                </c:pt>
                <c:pt idx="44770">
                  <c:v>7.0771999999999998E-6</c:v>
                </c:pt>
                <c:pt idx="44771">
                  <c:v>7.0799720000000001E-6</c:v>
                </c:pt>
                <c:pt idx="44772">
                  <c:v>7.085347E-6</c:v>
                </c:pt>
                <c:pt idx="44773">
                  <c:v>7.0898679999999996E-6</c:v>
                </c:pt>
                <c:pt idx="44774">
                  <c:v>7.0876760000000001E-6</c:v>
                </c:pt>
                <c:pt idx="44775">
                  <c:v>7.0882409999999998E-6</c:v>
                </c:pt>
                <c:pt idx="44776">
                  <c:v>7.0865959999999999E-6</c:v>
                </c:pt>
                <c:pt idx="44777">
                  <c:v>7.0895079999999999E-6</c:v>
                </c:pt>
                <c:pt idx="44778">
                  <c:v>7.095128E-6</c:v>
                </c:pt>
                <c:pt idx="44779">
                  <c:v>7.1031879999999997E-6</c:v>
                </c:pt>
                <c:pt idx="44780">
                  <c:v>7.10297E-6</c:v>
                </c:pt>
                <c:pt idx="44781">
                  <c:v>7.111024E-6</c:v>
                </c:pt>
                <c:pt idx="44782">
                  <c:v>7.1205909999999996E-6</c:v>
                </c:pt>
                <c:pt idx="44783">
                  <c:v>7.1263010000000001E-6</c:v>
                </c:pt>
                <c:pt idx="44784">
                  <c:v>7.1348639999999999E-6</c:v>
                </c:pt>
                <c:pt idx="44785">
                  <c:v>7.1471270000000003E-6</c:v>
                </c:pt>
                <c:pt idx="44786">
                  <c:v>7.1529419999999996E-6</c:v>
                </c:pt>
                <c:pt idx="44787">
                  <c:v>7.1609499999999996E-6</c:v>
                </c:pt>
                <c:pt idx="44788">
                  <c:v>7.1728869999999998E-6</c:v>
                </c:pt>
                <c:pt idx="44789">
                  <c:v>7.1788559999999996E-6</c:v>
                </c:pt>
                <c:pt idx="44790">
                  <c:v>7.1837530000000003E-6</c:v>
                </c:pt>
                <c:pt idx="44791">
                  <c:v>7.1900749999999999E-6</c:v>
                </c:pt>
                <c:pt idx="44792">
                  <c:v>7.1931120000000001E-6</c:v>
                </c:pt>
                <c:pt idx="44793">
                  <c:v>7.1977980000000003E-6</c:v>
                </c:pt>
                <c:pt idx="44794">
                  <c:v>7.2044559999999999E-6</c:v>
                </c:pt>
                <c:pt idx="44795">
                  <c:v>7.2071230000000004E-6</c:v>
                </c:pt>
                <c:pt idx="44796">
                  <c:v>7.2077389999999996E-6</c:v>
                </c:pt>
                <c:pt idx="44797">
                  <c:v>7.2141309999999999E-6</c:v>
                </c:pt>
                <c:pt idx="44798">
                  <c:v>7.2172930000000004E-6</c:v>
                </c:pt>
                <c:pt idx="44799">
                  <c:v>7.2135410000000001E-6</c:v>
                </c:pt>
                <c:pt idx="44800">
                  <c:v>7.2134570000000003E-6</c:v>
                </c:pt>
                <c:pt idx="44801">
                  <c:v>7.2144400000000002E-6</c:v>
                </c:pt>
                <c:pt idx="44802">
                  <c:v>7.2125799999999996E-6</c:v>
                </c:pt>
                <c:pt idx="44803">
                  <c:v>7.2168129999999998E-6</c:v>
                </c:pt>
                <c:pt idx="44804">
                  <c:v>7.2167699999999997E-6</c:v>
                </c:pt>
                <c:pt idx="44805">
                  <c:v>7.2208779999999996E-6</c:v>
                </c:pt>
                <c:pt idx="44806">
                  <c:v>7.2258999999999997E-6</c:v>
                </c:pt>
                <c:pt idx="44807">
                  <c:v>7.2350640000000003E-6</c:v>
                </c:pt>
                <c:pt idx="44808">
                  <c:v>7.238117E-6</c:v>
                </c:pt>
                <c:pt idx="44809">
                  <c:v>7.2448859999999999E-6</c:v>
                </c:pt>
                <c:pt idx="44810">
                  <c:v>7.2517469999999998E-6</c:v>
                </c:pt>
                <c:pt idx="44811">
                  <c:v>7.2596510000000003E-6</c:v>
                </c:pt>
                <c:pt idx="44812">
                  <c:v>7.2641060000000002E-6</c:v>
                </c:pt>
                <c:pt idx="44813">
                  <c:v>7.2709540000000004E-6</c:v>
                </c:pt>
                <c:pt idx="44814">
                  <c:v>7.2731150000000001E-6</c:v>
                </c:pt>
                <c:pt idx="44815">
                  <c:v>7.2780060000000002E-6</c:v>
                </c:pt>
                <c:pt idx="44816">
                  <c:v>7.2836930000000003E-6</c:v>
                </c:pt>
                <c:pt idx="44817">
                  <c:v>7.286293E-6</c:v>
                </c:pt>
                <c:pt idx="44818">
                  <c:v>7.2911390000000004E-6</c:v>
                </c:pt>
                <c:pt idx="44819">
                  <c:v>7.297475E-6</c:v>
                </c:pt>
                <c:pt idx="44820">
                  <c:v>7.3009080000000001E-6</c:v>
                </c:pt>
                <c:pt idx="44821">
                  <c:v>7.2996460000000004E-6</c:v>
                </c:pt>
                <c:pt idx="44822">
                  <c:v>7.3025360000000001E-6</c:v>
                </c:pt>
                <c:pt idx="44823">
                  <c:v>7.3034369999999998E-6</c:v>
                </c:pt>
                <c:pt idx="44824">
                  <c:v>7.3022360000000003E-6</c:v>
                </c:pt>
                <c:pt idx="44825">
                  <c:v>7.2999250000000002E-6</c:v>
                </c:pt>
                <c:pt idx="44826">
                  <c:v>7.300561E-6</c:v>
                </c:pt>
                <c:pt idx="44827">
                  <c:v>7.2966870000000002E-6</c:v>
                </c:pt>
                <c:pt idx="44828">
                  <c:v>7.2949549999999999E-6</c:v>
                </c:pt>
                <c:pt idx="44829">
                  <c:v>7.2951020000000003E-6</c:v>
                </c:pt>
                <c:pt idx="44830">
                  <c:v>7.3012940000000001E-6</c:v>
                </c:pt>
                <c:pt idx="44831">
                  <c:v>7.3101989999999997E-6</c:v>
                </c:pt>
                <c:pt idx="44832">
                  <c:v>7.3150479999999999E-6</c:v>
                </c:pt>
                <c:pt idx="44833">
                  <c:v>7.3219890000000003E-6</c:v>
                </c:pt>
                <c:pt idx="44834">
                  <c:v>7.3344639999999997E-6</c:v>
                </c:pt>
                <c:pt idx="44835">
                  <c:v>7.3413369999999999E-6</c:v>
                </c:pt>
                <c:pt idx="44836">
                  <c:v>7.3464950000000004E-6</c:v>
                </c:pt>
                <c:pt idx="44837">
                  <c:v>7.3488660000000004E-6</c:v>
                </c:pt>
                <c:pt idx="44838">
                  <c:v>7.3545090000000001E-6</c:v>
                </c:pt>
                <c:pt idx="44839">
                  <c:v>7.3616330000000002E-6</c:v>
                </c:pt>
                <c:pt idx="44840">
                  <c:v>7.3632890000000002E-6</c:v>
                </c:pt>
                <c:pt idx="44841">
                  <c:v>7.3681919999999998E-6</c:v>
                </c:pt>
                <c:pt idx="44842">
                  <c:v>7.3737689999999998E-6</c:v>
                </c:pt>
                <c:pt idx="44843">
                  <c:v>7.3792109999999997E-6</c:v>
                </c:pt>
                <c:pt idx="44844">
                  <c:v>7.3813820000000001E-6</c:v>
                </c:pt>
                <c:pt idx="44845">
                  <c:v>7.3805830000000003E-6</c:v>
                </c:pt>
                <c:pt idx="44846">
                  <c:v>7.3821680000000002E-6</c:v>
                </c:pt>
                <c:pt idx="44847">
                  <c:v>7.3820120000000001E-6</c:v>
                </c:pt>
                <c:pt idx="44848">
                  <c:v>7.3863519999999996E-6</c:v>
                </c:pt>
                <c:pt idx="44849">
                  <c:v>7.3883080000000003E-6</c:v>
                </c:pt>
                <c:pt idx="44850">
                  <c:v>7.3922150000000003E-6</c:v>
                </c:pt>
                <c:pt idx="44851">
                  <c:v>7.3905260000000001E-6</c:v>
                </c:pt>
                <c:pt idx="44852">
                  <c:v>7.3917970000000002E-6</c:v>
                </c:pt>
                <c:pt idx="44853">
                  <c:v>7.3957269999999999E-6</c:v>
                </c:pt>
                <c:pt idx="44854">
                  <c:v>7.3973829999999998E-6</c:v>
                </c:pt>
                <c:pt idx="44855">
                  <c:v>7.4025610000000001E-6</c:v>
                </c:pt>
                <c:pt idx="44856">
                  <c:v>7.4106720000000001E-6</c:v>
                </c:pt>
                <c:pt idx="44857">
                  <c:v>7.4147859999999998E-6</c:v>
                </c:pt>
                <c:pt idx="44858">
                  <c:v>7.4211110000000001E-6</c:v>
                </c:pt>
                <c:pt idx="44859">
                  <c:v>7.4292519999999997E-6</c:v>
                </c:pt>
                <c:pt idx="44860">
                  <c:v>7.4406070000000004E-6</c:v>
                </c:pt>
                <c:pt idx="44861">
                  <c:v>7.4500730000000004E-6</c:v>
                </c:pt>
                <c:pt idx="44862">
                  <c:v>7.4612169999999997E-6</c:v>
                </c:pt>
                <c:pt idx="44863">
                  <c:v>7.4654359999999999E-6</c:v>
                </c:pt>
                <c:pt idx="44864">
                  <c:v>7.47302E-6</c:v>
                </c:pt>
                <c:pt idx="44865">
                  <c:v>7.4796999999999997E-6</c:v>
                </c:pt>
                <c:pt idx="44866">
                  <c:v>7.485908E-6</c:v>
                </c:pt>
                <c:pt idx="44867">
                  <c:v>7.4924469999999999E-6</c:v>
                </c:pt>
                <c:pt idx="44868">
                  <c:v>7.4958619999999999E-6</c:v>
                </c:pt>
                <c:pt idx="44869">
                  <c:v>7.500208E-6</c:v>
                </c:pt>
                <c:pt idx="44870">
                  <c:v>7.5069180000000001E-6</c:v>
                </c:pt>
                <c:pt idx="44871">
                  <c:v>7.5100920000000001E-6</c:v>
                </c:pt>
                <c:pt idx="44872">
                  <c:v>7.5169230000000004E-6</c:v>
                </c:pt>
                <c:pt idx="44873">
                  <c:v>7.5209469999999997E-6</c:v>
                </c:pt>
                <c:pt idx="44874">
                  <c:v>7.5201210000000002E-6</c:v>
                </c:pt>
                <c:pt idx="44875">
                  <c:v>7.5219379999999997E-6</c:v>
                </c:pt>
                <c:pt idx="44876">
                  <c:v>7.51983E-6</c:v>
                </c:pt>
                <c:pt idx="44877">
                  <c:v>7.5149760000000002E-6</c:v>
                </c:pt>
                <c:pt idx="44878">
                  <c:v>7.5136259999999998E-6</c:v>
                </c:pt>
                <c:pt idx="44879">
                  <c:v>7.517629E-6</c:v>
                </c:pt>
                <c:pt idx="44880">
                  <c:v>7.5185969999999996E-6</c:v>
                </c:pt>
                <c:pt idx="44881">
                  <c:v>7.5188930000000001E-6</c:v>
                </c:pt>
                <c:pt idx="44882">
                  <c:v>7.5158939999999997E-6</c:v>
                </c:pt>
                <c:pt idx="44883">
                  <c:v>7.5182079999999997E-6</c:v>
                </c:pt>
                <c:pt idx="44884">
                  <c:v>7.5228390000000002E-6</c:v>
                </c:pt>
                <c:pt idx="44885">
                  <c:v>7.5275140000000003E-6</c:v>
                </c:pt>
                <c:pt idx="44886">
                  <c:v>7.5350760000000003E-6</c:v>
                </c:pt>
                <c:pt idx="44887">
                  <c:v>7.5425150000000004E-6</c:v>
                </c:pt>
                <c:pt idx="44888">
                  <c:v>7.5477419999999996E-6</c:v>
                </c:pt>
                <c:pt idx="44889">
                  <c:v>7.5519499999999998E-6</c:v>
                </c:pt>
                <c:pt idx="44890">
                  <c:v>7.5627030000000003E-6</c:v>
                </c:pt>
                <c:pt idx="44891">
                  <c:v>7.5657250000000003E-6</c:v>
                </c:pt>
                <c:pt idx="44892">
                  <c:v>7.5710960000000001E-6</c:v>
                </c:pt>
                <c:pt idx="44893">
                  <c:v>7.5753430000000003E-6</c:v>
                </c:pt>
                <c:pt idx="44894">
                  <c:v>7.5792019999999998E-6</c:v>
                </c:pt>
                <c:pt idx="44895">
                  <c:v>7.5831299999999998E-6</c:v>
                </c:pt>
                <c:pt idx="44896">
                  <c:v>7.590693E-6</c:v>
                </c:pt>
                <c:pt idx="44897">
                  <c:v>7.5910559999999997E-6</c:v>
                </c:pt>
                <c:pt idx="44898">
                  <c:v>7.5899090000000004E-6</c:v>
                </c:pt>
                <c:pt idx="44899">
                  <c:v>7.592349E-6</c:v>
                </c:pt>
                <c:pt idx="44900">
                  <c:v>7.5947299999999999E-6</c:v>
                </c:pt>
                <c:pt idx="44901">
                  <c:v>7.5919909999999999E-6</c:v>
                </c:pt>
                <c:pt idx="44902">
                  <c:v>7.5924039999999996E-6</c:v>
                </c:pt>
                <c:pt idx="44903">
                  <c:v>7.5948849999999997E-6</c:v>
                </c:pt>
                <c:pt idx="44904">
                  <c:v>7.5980059999999997E-6</c:v>
                </c:pt>
                <c:pt idx="44905">
                  <c:v>7.6041489999999996E-6</c:v>
                </c:pt>
                <c:pt idx="44906">
                  <c:v>7.612424E-6</c:v>
                </c:pt>
                <c:pt idx="44907">
                  <c:v>7.6152670000000003E-6</c:v>
                </c:pt>
                <c:pt idx="44908">
                  <c:v>7.6176389999999997E-6</c:v>
                </c:pt>
                <c:pt idx="44909">
                  <c:v>7.621922E-6</c:v>
                </c:pt>
                <c:pt idx="44910">
                  <c:v>7.6261289999999999E-6</c:v>
                </c:pt>
                <c:pt idx="44911">
                  <c:v>7.6302399999999996E-6</c:v>
                </c:pt>
                <c:pt idx="44912">
                  <c:v>7.63521E-6</c:v>
                </c:pt>
                <c:pt idx="44913">
                  <c:v>7.6429419999999992E-6</c:v>
                </c:pt>
                <c:pt idx="44914">
                  <c:v>7.6487280000000001E-6</c:v>
                </c:pt>
                <c:pt idx="44915">
                  <c:v>7.6561320000000003E-6</c:v>
                </c:pt>
                <c:pt idx="44916">
                  <c:v>7.6634440000000006E-6</c:v>
                </c:pt>
                <c:pt idx="44917">
                  <c:v>7.6707650000000004E-6</c:v>
                </c:pt>
                <c:pt idx="44918">
                  <c:v>7.6771320000000006E-6</c:v>
                </c:pt>
                <c:pt idx="44919">
                  <c:v>7.6806289999999999E-6</c:v>
                </c:pt>
                <c:pt idx="44920">
                  <c:v>7.6898560000000003E-6</c:v>
                </c:pt>
                <c:pt idx="44921">
                  <c:v>7.7018059999999994E-6</c:v>
                </c:pt>
                <c:pt idx="44922">
                  <c:v>7.705747E-6</c:v>
                </c:pt>
                <c:pt idx="44923">
                  <c:v>7.7118309999999994E-6</c:v>
                </c:pt>
                <c:pt idx="44924">
                  <c:v>7.7169280000000005E-6</c:v>
                </c:pt>
                <c:pt idx="44925">
                  <c:v>7.7202790000000005E-6</c:v>
                </c:pt>
                <c:pt idx="44926">
                  <c:v>7.7192709999999998E-6</c:v>
                </c:pt>
                <c:pt idx="44927">
                  <c:v>7.7233529999999994E-6</c:v>
                </c:pt>
                <c:pt idx="44928">
                  <c:v>7.7231969999999993E-6</c:v>
                </c:pt>
                <c:pt idx="44929">
                  <c:v>7.7249749999999997E-6</c:v>
                </c:pt>
                <c:pt idx="44930">
                  <c:v>7.7328249999999999E-6</c:v>
                </c:pt>
                <c:pt idx="44931">
                  <c:v>7.7326910000000001E-6</c:v>
                </c:pt>
                <c:pt idx="44932">
                  <c:v>7.7334650000000007E-6</c:v>
                </c:pt>
                <c:pt idx="44933">
                  <c:v>7.7370909999999995E-6</c:v>
                </c:pt>
                <c:pt idx="44934">
                  <c:v>7.7377330000000007E-6</c:v>
                </c:pt>
                <c:pt idx="44935">
                  <c:v>7.7435820000000006E-6</c:v>
                </c:pt>
                <c:pt idx="44936">
                  <c:v>7.7481749999999997E-6</c:v>
                </c:pt>
                <c:pt idx="44937">
                  <c:v>7.7539000000000004E-6</c:v>
                </c:pt>
                <c:pt idx="44938">
                  <c:v>7.7553309999999999E-6</c:v>
                </c:pt>
                <c:pt idx="44939">
                  <c:v>7.7625579999999993E-6</c:v>
                </c:pt>
                <c:pt idx="44940">
                  <c:v>7.7701720000000007E-6</c:v>
                </c:pt>
                <c:pt idx="44941">
                  <c:v>7.7725200000000003E-6</c:v>
                </c:pt>
                <c:pt idx="44942">
                  <c:v>7.7784479999999996E-6</c:v>
                </c:pt>
                <c:pt idx="44943">
                  <c:v>7.7861910000000005E-6</c:v>
                </c:pt>
                <c:pt idx="44944">
                  <c:v>7.7891040000000006E-6</c:v>
                </c:pt>
                <c:pt idx="44945">
                  <c:v>7.7970709999999993E-6</c:v>
                </c:pt>
                <c:pt idx="44946">
                  <c:v>7.8052949999999993E-6</c:v>
                </c:pt>
                <c:pt idx="44947">
                  <c:v>7.8140610000000003E-6</c:v>
                </c:pt>
                <c:pt idx="44948">
                  <c:v>7.8215779999999996E-6</c:v>
                </c:pt>
                <c:pt idx="44949">
                  <c:v>7.8339770000000003E-6</c:v>
                </c:pt>
                <c:pt idx="44950">
                  <c:v>7.8412640000000005E-6</c:v>
                </c:pt>
                <c:pt idx="44951">
                  <c:v>7.8539540000000005E-6</c:v>
                </c:pt>
                <c:pt idx="44952">
                  <c:v>7.8656540000000008E-6</c:v>
                </c:pt>
                <c:pt idx="44953">
                  <c:v>7.8740620000000008E-6</c:v>
                </c:pt>
                <c:pt idx="44954">
                  <c:v>7.880018E-6</c:v>
                </c:pt>
                <c:pt idx="44955">
                  <c:v>7.8903930000000007E-6</c:v>
                </c:pt>
                <c:pt idx="44956">
                  <c:v>7.8980969999999999E-6</c:v>
                </c:pt>
                <c:pt idx="44957">
                  <c:v>7.9082399999999994E-6</c:v>
                </c:pt>
                <c:pt idx="44958">
                  <c:v>7.9107849999999995E-6</c:v>
                </c:pt>
                <c:pt idx="44959">
                  <c:v>7.9146599999999995E-6</c:v>
                </c:pt>
                <c:pt idx="44960">
                  <c:v>7.9163209999999999E-6</c:v>
                </c:pt>
                <c:pt idx="44961">
                  <c:v>7.9268720000000004E-6</c:v>
                </c:pt>
                <c:pt idx="44962">
                  <c:v>7.9317370000000002E-6</c:v>
                </c:pt>
                <c:pt idx="44963">
                  <c:v>7.9337660000000005E-6</c:v>
                </c:pt>
                <c:pt idx="44964">
                  <c:v>7.9395499999999992E-6</c:v>
                </c:pt>
                <c:pt idx="44965">
                  <c:v>7.9426359999999993E-6</c:v>
                </c:pt>
                <c:pt idx="44966">
                  <c:v>7.9432050000000008E-6</c:v>
                </c:pt>
                <c:pt idx="44967">
                  <c:v>7.9528710000000004E-6</c:v>
                </c:pt>
                <c:pt idx="44968">
                  <c:v>7.9615180000000008E-6</c:v>
                </c:pt>
                <c:pt idx="44969">
                  <c:v>7.9670580000000005E-6</c:v>
                </c:pt>
                <c:pt idx="44970">
                  <c:v>7.9785050000000003E-6</c:v>
                </c:pt>
                <c:pt idx="44971">
                  <c:v>7.9873920000000006E-6</c:v>
                </c:pt>
                <c:pt idx="44972">
                  <c:v>7.9902289999999995E-6</c:v>
                </c:pt>
                <c:pt idx="44973">
                  <c:v>8.0022620000000007E-6</c:v>
                </c:pt>
                <c:pt idx="44974">
                  <c:v>8.0115290000000005E-6</c:v>
                </c:pt>
                <c:pt idx="44975">
                  <c:v>8.0148559999999998E-6</c:v>
                </c:pt>
                <c:pt idx="44976">
                  <c:v>8.0238820000000003E-6</c:v>
                </c:pt>
                <c:pt idx="44977">
                  <c:v>8.0380080000000002E-6</c:v>
                </c:pt>
                <c:pt idx="44978">
                  <c:v>8.0453110000000008E-6</c:v>
                </c:pt>
                <c:pt idx="44979">
                  <c:v>8.0536709999999995E-6</c:v>
                </c:pt>
                <c:pt idx="44980">
                  <c:v>8.0662140000000008E-6</c:v>
                </c:pt>
                <c:pt idx="44981">
                  <c:v>8.0725480000000007E-6</c:v>
                </c:pt>
                <c:pt idx="44982">
                  <c:v>8.0843570000000008E-6</c:v>
                </c:pt>
                <c:pt idx="44983">
                  <c:v>8.0978879999999997E-6</c:v>
                </c:pt>
                <c:pt idx="44984">
                  <c:v>8.1048799999999996E-6</c:v>
                </c:pt>
                <c:pt idx="44985">
                  <c:v>8.1129880000000006E-6</c:v>
                </c:pt>
                <c:pt idx="44986">
                  <c:v>8.1281370000000005E-6</c:v>
                </c:pt>
                <c:pt idx="44987">
                  <c:v>8.1387179999999998E-6</c:v>
                </c:pt>
                <c:pt idx="44988">
                  <c:v>8.1468350000000004E-6</c:v>
                </c:pt>
                <c:pt idx="44989">
                  <c:v>8.1637490000000002E-6</c:v>
                </c:pt>
                <c:pt idx="44990">
                  <c:v>8.1738180000000005E-6</c:v>
                </c:pt>
                <c:pt idx="44991">
                  <c:v>8.1789060000000003E-6</c:v>
                </c:pt>
                <c:pt idx="44992">
                  <c:v>8.1908350000000003E-6</c:v>
                </c:pt>
                <c:pt idx="44993">
                  <c:v>8.1986690000000002E-6</c:v>
                </c:pt>
                <c:pt idx="44994">
                  <c:v>8.2050390000000002E-6</c:v>
                </c:pt>
                <c:pt idx="44995">
                  <c:v>8.2147669999999994E-6</c:v>
                </c:pt>
                <c:pt idx="44996">
                  <c:v>8.2198819999999998E-6</c:v>
                </c:pt>
                <c:pt idx="44997">
                  <c:v>8.2271120000000007E-6</c:v>
                </c:pt>
                <c:pt idx="44998">
                  <c:v>8.2365470000000001E-6</c:v>
                </c:pt>
                <c:pt idx="44999">
                  <c:v>8.2442970000000001E-6</c:v>
                </c:pt>
                <c:pt idx="45000">
                  <c:v>8.2506950000000001E-6</c:v>
                </c:pt>
                <c:pt idx="45001">
                  <c:v>8.2635449999999995E-6</c:v>
                </c:pt>
                <c:pt idx="45002">
                  <c:v>8.2759109999999999E-6</c:v>
                </c:pt>
                <c:pt idx="45003">
                  <c:v>8.2809629999999996E-6</c:v>
                </c:pt>
                <c:pt idx="45004">
                  <c:v>8.2930580000000004E-6</c:v>
                </c:pt>
                <c:pt idx="45005">
                  <c:v>8.3084149999999993E-6</c:v>
                </c:pt>
                <c:pt idx="45006">
                  <c:v>8.3201380000000008E-6</c:v>
                </c:pt>
                <c:pt idx="45007">
                  <c:v>8.3378410000000005E-6</c:v>
                </c:pt>
                <c:pt idx="45008">
                  <c:v>8.3515760000000008E-6</c:v>
                </c:pt>
                <c:pt idx="45009">
                  <c:v>8.3617979999999997E-6</c:v>
                </c:pt>
                <c:pt idx="45010">
                  <c:v>8.3716859999999999E-6</c:v>
                </c:pt>
                <c:pt idx="45011">
                  <c:v>8.3859989999999996E-6</c:v>
                </c:pt>
                <c:pt idx="45012">
                  <c:v>8.3965990000000008E-6</c:v>
                </c:pt>
                <c:pt idx="45013">
                  <c:v>8.4089580000000004E-6</c:v>
                </c:pt>
                <c:pt idx="45014">
                  <c:v>8.4282350000000008E-6</c:v>
                </c:pt>
                <c:pt idx="45015">
                  <c:v>8.4371409999999997E-6</c:v>
                </c:pt>
                <c:pt idx="45016">
                  <c:v>8.4467709999999992E-6</c:v>
                </c:pt>
                <c:pt idx="45017">
                  <c:v>8.4563459999999998E-6</c:v>
                </c:pt>
                <c:pt idx="45018">
                  <c:v>8.4624140000000005E-6</c:v>
                </c:pt>
                <c:pt idx="45019">
                  <c:v>8.470689E-6</c:v>
                </c:pt>
                <c:pt idx="45020">
                  <c:v>8.4804389999999993E-6</c:v>
                </c:pt>
                <c:pt idx="45021">
                  <c:v>8.4886629999999993E-6</c:v>
                </c:pt>
                <c:pt idx="45022">
                  <c:v>8.4949549999999994E-6</c:v>
                </c:pt>
                <c:pt idx="45023">
                  <c:v>8.5066650000000003E-6</c:v>
                </c:pt>
                <c:pt idx="45024">
                  <c:v>8.5148569999999994E-6</c:v>
                </c:pt>
                <c:pt idx="45025">
                  <c:v>8.5311409999999992E-6</c:v>
                </c:pt>
                <c:pt idx="45026">
                  <c:v>8.5441059999999998E-6</c:v>
                </c:pt>
                <c:pt idx="45027">
                  <c:v>8.5504509999999998E-6</c:v>
                </c:pt>
                <c:pt idx="45028">
                  <c:v>8.5588770000000008E-6</c:v>
                </c:pt>
                <c:pt idx="45029">
                  <c:v>8.5720030000000001E-6</c:v>
                </c:pt>
                <c:pt idx="45030">
                  <c:v>8.5792239999999998E-6</c:v>
                </c:pt>
                <c:pt idx="45031">
                  <c:v>8.5894850000000003E-6</c:v>
                </c:pt>
                <c:pt idx="45032">
                  <c:v>8.6031360000000008E-6</c:v>
                </c:pt>
                <c:pt idx="45033">
                  <c:v>8.6172710000000003E-6</c:v>
                </c:pt>
                <c:pt idx="45034">
                  <c:v>8.6274380000000004E-6</c:v>
                </c:pt>
                <c:pt idx="45035">
                  <c:v>8.6409689999999993E-6</c:v>
                </c:pt>
                <c:pt idx="45036">
                  <c:v>8.6552380000000004E-6</c:v>
                </c:pt>
                <c:pt idx="45037">
                  <c:v>8.6668960000000007E-6</c:v>
                </c:pt>
                <c:pt idx="45038">
                  <c:v>8.6864069999999995E-6</c:v>
                </c:pt>
                <c:pt idx="45039">
                  <c:v>8.6994369999999996E-6</c:v>
                </c:pt>
                <c:pt idx="45040">
                  <c:v>8.7122150000000004E-6</c:v>
                </c:pt>
                <c:pt idx="45041">
                  <c:v>8.7280149999999995E-6</c:v>
                </c:pt>
                <c:pt idx="45042">
                  <c:v>8.7420080000000005E-6</c:v>
                </c:pt>
                <c:pt idx="45043">
                  <c:v>8.7543089999999998E-6</c:v>
                </c:pt>
                <c:pt idx="45044">
                  <c:v>8.7668050000000008E-6</c:v>
                </c:pt>
                <c:pt idx="45045">
                  <c:v>8.7767819999999995E-6</c:v>
                </c:pt>
                <c:pt idx="45046">
                  <c:v>8.7907220000000006E-6</c:v>
                </c:pt>
                <c:pt idx="45047">
                  <c:v>8.804871E-6</c:v>
                </c:pt>
                <c:pt idx="45048">
                  <c:v>8.8202219999999992E-6</c:v>
                </c:pt>
                <c:pt idx="45049">
                  <c:v>8.8325280000000005E-6</c:v>
                </c:pt>
                <c:pt idx="45050">
                  <c:v>8.8467419999999994E-6</c:v>
                </c:pt>
                <c:pt idx="45051">
                  <c:v>8.8607259999999992E-6</c:v>
                </c:pt>
                <c:pt idx="45052">
                  <c:v>8.8735329999999993E-6</c:v>
                </c:pt>
                <c:pt idx="45053">
                  <c:v>8.8851140000000007E-6</c:v>
                </c:pt>
                <c:pt idx="45054">
                  <c:v>8.8996830000000007E-6</c:v>
                </c:pt>
                <c:pt idx="45055">
                  <c:v>8.9175859999999992E-6</c:v>
                </c:pt>
                <c:pt idx="45056">
                  <c:v>8.9284390000000008E-6</c:v>
                </c:pt>
                <c:pt idx="45057">
                  <c:v>8.9430110000000007E-6</c:v>
                </c:pt>
                <c:pt idx="45058">
                  <c:v>8.9539719999999994E-6</c:v>
                </c:pt>
                <c:pt idx="45059">
                  <c:v>8.9711490000000003E-6</c:v>
                </c:pt>
                <c:pt idx="45060">
                  <c:v>8.984857E-6</c:v>
                </c:pt>
                <c:pt idx="45061">
                  <c:v>9.0026150000000002E-6</c:v>
                </c:pt>
                <c:pt idx="45062">
                  <c:v>9.0159639999999996E-6</c:v>
                </c:pt>
                <c:pt idx="45063">
                  <c:v>9.0266159999999997E-6</c:v>
                </c:pt>
                <c:pt idx="45064">
                  <c:v>9.0389820000000001E-6</c:v>
                </c:pt>
                <c:pt idx="45065">
                  <c:v>9.0516199999999996E-6</c:v>
                </c:pt>
                <c:pt idx="45066">
                  <c:v>9.0662869999999993E-6</c:v>
                </c:pt>
                <c:pt idx="45067">
                  <c:v>9.0800809999999994E-6</c:v>
                </c:pt>
                <c:pt idx="45068">
                  <c:v>9.0914110000000008E-6</c:v>
                </c:pt>
                <c:pt idx="45069">
                  <c:v>9.1047260000000006E-6</c:v>
                </c:pt>
                <c:pt idx="45070">
                  <c:v>9.114579E-6</c:v>
                </c:pt>
                <c:pt idx="45071">
                  <c:v>9.1270400000000003E-6</c:v>
                </c:pt>
                <c:pt idx="45072">
                  <c:v>9.1410540000000005E-6</c:v>
                </c:pt>
                <c:pt idx="45073">
                  <c:v>9.1525659999999997E-6</c:v>
                </c:pt>
                <c:pt idx="45074">
                  <c:v>9.1639750000000006E-6</c:v>
                </c:pt>
                <c:pt idx="45075">
                  <c:v>9.1785550000000008E-6</c:v>
                </c:pt>
                <c:pt idx="45076">
                  <c:v>9.1932239999999993E-6</c:v>
                </c:pt>
                <c:pt idx="45077">
                  <c:v>9.2038320000000008E-6</c:v>
                </c:pt>
                <c:pt idx="45078">
                  <c:v>9.2160639999999996E-6</c:v>
                </c:pt>
                <c:pt idx="45079">
                  <c:v>9.2265149999999999E-6</c:v>
                </c:pt>
                <c:pt idx="45080">
                  <c:v>9.2408010000000008E-6</c:v>
                </c:pt>
                <c:pt idx="45081">
                  <c:v>9.2483280000000008E-6</c:v>
                </c:pt>
                <c:pt idx="45082">
                  <c:v>9.2621489999999997E-6</c:v>
                </c:pt>
                <c:pt idx="45083">
                  <c:v>9.2763139999999996E-6</c:v>
                </c:pt>
                <c:pt idx="45084">
                  <c:v>9.2893060000000007E-6</c:v>
                </c:pt>
                <c:pt idx="45085">
                  <c:v>9.3045789999999999E-6</c:v>
                </c:pt>
                <c:pt idx="45086">
                  <c:v>9.3156719999999997E-6</c:v>
                </c:pt>
                <c:pt idx="45087">
                  <c:v>9.3267229999999996E-6</c:v>
                </c:pt>
                <c:pt idx="45088">
                  <c:v>9.3362000000000005E-6</c:v>
                </c:pt>
                <c:pt idx="45089">
                  <c:v>9.3514190000000003E-6</c:v>
                </c:pt>
                <c:pt idx="45090">
                  <c:v>9.3627600000000001E-6</c:v>
                </c:pt>
                <c:pt idx="45091">
                  <c:v>9.3739209999999993E-6</c:v>
                </c:pt>
                <c:pt idx="45092">
                  <c:v>9.3871399999999997E-6</c:v>
                </c:pt>
                <c:pt idx="45093">
                  <c:v>9.4021499999999994E-6</c:v>
                </c:pt>
                <c:pt idx="45094">
                  <c:v>9.4143209999999997E-6</c:v>
                </c:pt>
                <c:pt idx="45095">
                  <c:v>9.430186E-6</c:v>
                </c:pt>
                <c:pt idx="45096">
                  <c:v>9.445898E-6</c:v>
                </c:pt>
                <c:pt idx="45097">
                  <c:v>9.4606129999999994E-6</c:v>
                </c:pt>
                <c:pt idx="45098">
                  <c:v>9.4766789999999995E-6</c:v>
                </c:pt>
                <c:pt idx="45099">
                  <c:v>9.4944199999999998E-6</c:v>
                </c:pt>
                <c:pt idx="45100">
                  <c:v>9.5105639999999999E-6</c:v>
                </c:pt>
                <c:pt idx="45101">
                  <c:v>9.528325E-6</c:v>
                </c:pt>
                <c:pt idx="45102">
                  <c:v>9.5421509999999992E-6</c:v>
                </c:pt>
                <c:pt idx="45103">
                  <c:v>9.5527269999999997E-6</c:v>
                </c:pt>
                <c:pt idx="45104">
                  <c:v>9.5663869999999999E-6</c:v>
                </c:pt>
                <c:pt idx="45105">
                  <c:v>9.580836E-6</c:v>
                </c:pt>
                <c:pt idx="45106">
                  <c:v>9.5953680000000005E-6</c:v>
                </c:pt>
                <c:pt idx="45107">
                  <c:v>9.6131680000000005E-6</c:v>
                </c:pt>
                <c:pt idx="45108">
                  <c:v>9.6329110000000006E-6</c:v>
                </c:pt>
                <c:pt idx="45109">
                  <c:v>9.6489490000000008E-6</c:v>
                </c:pt>
                <c:pt idx="45110">
                  <c:v>9.662867E-6</c:v>
                </c:pt>
                <c:pt idx="45111">
                  <c:v>9.6774399999999993E-6</c:v>
                </c:pt>
                <c:pt idx="45112">
                  <c:v>9.6925560000000006E-6</c:v>
                </c:pt>
                <c:pt idx="45113">
                  <c:v>9.7093319999999996E-6</c:v>
                </c:pt>
                <c:pt idx="45114">
                  <c:v>9.7264239999999996E-6</c:v>
                </c:pt>
                <c:pt idx="45115">
                  <c:v>9.7399669999999996E-6</c:v>
                </c:pt>
                <c:pt idx="45116">
                  <c:v>9.7490359999999995E-6</c:v>
                </c:pt>
                <c:pt idx="45117">
                  <c:v>9.7592809999999996E-6</c:v>
                </c:pt>
                <c:pt idx="45118">
                  <c:v>9.7739540000000008E-6</c:v>
                </c:pt>
                <c:pt idx="45119">
                  <c:v>9.7881050000000007E-6</c:v>
                </c:pt>
                <c:pt idx="45120">
                  <c:v>9.8003869999999997E-6</c:v>
                </c:pt>
                <c:pt idx="45121">
                  <c:v>9.8167939999999992E-6</c:v>
                </c:pt>
                <c:pt idx="45122">
                  <c:v>9.8264880000000004E-6</c:v>
                </c:pt>
                <c:pt idx="45123">
                  <c:v>9.8424570000000001E-6</c:v>
                </c:pt>
                <c:pt idx="45124">
                  <c:v>9.8582860000000002E-6</c:v>
                </c:pt>
                <c:pt idx="45125">
                  <c:v>9.8741359999999993E-6</c:v>
                </c:pt>
                <c:pt idx="45126">
                  <c:v>9.8912529999999994E-6</c:v>
                </c:pt>
                <c:pt idx="45127">
                  <c:v>9.9029469999999999E-6</c:v>
                </c:pt>
                <c:pt idx="45128">
                  <c:v>9.919604E-6</c:v>
                </c:pt>
                <c:pt idx="45129">
                  <c:v>9.9305820000000002E-6</c:v>
                </c:pt>
                <c:pt idx="45130">
                  <c:v>9.9466980000000004E-6</c:v>
                </c:pt>
                <c:pt idx="45131">
                  <c:v>9.9605879999999996E-6</c:v>
                </c:pt>
                <c:pt idx="45132">
                  <c:v>9.9719780000000002E-6</c:v>
                </c:pt>
                <c:pt idx="45133">
                  <c:v>9.9828810000000003E-6</c:v>
                </c:pt>
                <c:pt idx="45134">
                  <c:v>9.9978730000000008E-6</c:v>
                </c:pt>
                <c:pt idx="45135">
                  <c:v>1.001115E-5</c:v>
                </c:pt>
                <c:pt idx="45136">
                  <c:v>1.002747E-5</c:v>
                </c:pt>
                <c:pt idx="45137">
                  <c:v>1.0041679999999999E-5</c:v>
                </c:pt>
                <c:pt idx="45138">
                  <c:v>1.005506E-5</c:v>
                </c:pt>
                <c:pt idx="45139">
                  <c:v>1.0067100000000001E-5</c:v>
                </c:pt>
                <c:pt idx="45140">
                  <c:v>1.008116E-5</c:v>
                </c:pt>
                <c:pt idx="45141">
                  <c:v>1.0097300000000001E-5</c:v>
                </c:pt>
                <c:pt idx="45142">
                  <c:v>1.011248E-5</c:v>
                </c:pt>
                <c:pt idx="45143">
                  <c:v>1.012809E-5</c:v>
                </c:pt>
                <c:pt idx="45144">
                  <c:v>1.014429E-5</c:v>
                </c:pt>
                <c:pt idx="45145">
                  <c:v>1.0158250000000001E-5</c:v>
                </c:pt>
                <c:pt idx="45146">
                  <c:v>1.0175010000000001E-5</c:v>
                </c:pt>
                <c:pt idx="45147">
                  <c:v>1.0190800000000001E-5</c:v>
                </c:pt>
                <c:pt idx="45148">
                  <c:v>1.0202839999999999E-5</c:v>
                </c:pt>
                <c:pt idx="45149">
                  <c:v>1.022048E-5</c:v>
                </c:pt>
                <c:pt idx="45150">
                  <c:v>1.0235500000000001E-5</c:v>
                </c:pt>
                <c:pt idx="45151">
                  <c:v>1.024998E-5</c:v>
                </c:pt>
                <c:pt idx="45152">
                  <c:v>1.026891E-5</c:v>
                </c:pt>
                <c:pt idx="45153">
                  <c:v>1.028092E-5</c:v>
                </c:pt>
                <c:pt idx="45154">
                  <c:v>1.0299360000000001E-5</c:v>
                </c:pt>
                <c:pt idx="45155">
                  <c:v>1.031187E-5</c:v>
                </c:pt>
                <c:pt idx="45156">
                  <c:v>1.032831E-5</c:v>
                </c:pt>
                <c:pt idx="45157">
                  <c:v>1.0338159999999999E-5</c:v>
                </c:pt>
                <c:pt idx="45158">
                  <c:v>1.0350169999999999E-5</c:v>
                </c:pt>
                <c:pt idx="45159">
                  <c:v>1.0362959999999999E-5</c:v>
                </c:pt>
                <c:pt idx="45160">
                  <c:v>1.037941E-5</c:v>
                </c:pt>
                <c:pt idx="45161">
                  <c:v>1.039491E-5</c:v>
                </c:pt>
                <c:pt idx="45162">
                  <c:v>1.041503E-5</c:v>
                </c:pt>
                <c:pt idx="45163">
                  <c:v>1.043496E-5</c:v>
                </c:pt>
                <c:pt idx="45164">
                  <c:v>1.045416E-5</c:v>
                </c:pt>
                <c:pt idx="45165">
                  <c:v>1.0467570000000001E-5</c:v>
                </c:pt>
                <c:pt idx="45166">
                  <c:v>1.0480139999999999E-5</c:v>
                </c:pt>
                <c:pt idx="45167">
                  <c:v>1.04973E-5</c:v>
                </c:pt>
                <c:pt idx="45168">
                  <c:v>1.051129E-5</c:v>
                </c:pt>
                <c:pt idx="45169">
                  <c:v>1.0528719999999999E-5</c:v>
                </c:pt>
                <c:pt idx="45170">
                  <c:v>1.054478E-5</c:v>
                </c:pt>
                <c:pt idx="45171">
                  <c:v>1.056248E-5</c:v>
                </c:pt>
                <c:pt idx="45172">
                  <c:v>1.057776E-5</c:v>
                </c:pt>
                <c:pt idx="45173">
                  <c:v>1.059491E-5</c:v>
                </c:pt>
                <c:pt idx="45174">
                  <c:v>1.061077E-5</c:v>
                </c:pt>
                <c:pt idx="45175">
                  <c:v>1.062489E-5</c:v>
                </c:pt>
                <c:pt idx="45176">
                  <c:v>1.06417E-5</c:v>
                </c:pt>
                <c:pt idx="45177">
                  <c:v>1.0652630000000001E-5</c:v>
                </c:pt>
                <c:pt idx="45178">
                  <c:v>1.066916E-5</c:v>
                </c:pt>
                <c:pt idx="45179">
                  <c:v>1.068544E-5</c:v>
                </c:pt>
                <c:pt idx="45180">
                  <c:v>1.0701740000000001E-5</c:v>
                </c:pt>
                <c:pt idx="45181">
                  <c:v>1.072105E-5</c:v>
                </c:pt>
                <c:pt idx="45182">
                  <c:v>1.0730949999999999E-5</c:v>
                </c:pt>
                <c:pt idx="45183">
                  <c:v>1.074249E-5</c:v>
                </c:pt>
                <c:pt idx="45184">
                  <c:v>1.0755189999999999E-5</c:v>
                </c:pt>
                <c:pt idx="45185">
                  <c:v>1.0767659999999999E-5</c:v>
                </c:pt>
                <c:pt idx="45186">
                  <c:v>1.077956E-5</c:v>
                </c:pt>
                <c:pt idx="45187">
                  <c:v>1.079315E-5</c:v>
                </c:pt>
                <c:pt idx="45188">
                  <c:v>1.080583E-5</c:v>
                </c:pt>
                <c:pt idx="45189">
                  <c:v>1.0819629999999999E-5</c:v>
                </c:pt>
                <c:pt idx="45190">
                  <c:v>1.083546E-5</c:v>
                </c:pt>
                <c:pt idx="45191">
                  <c:v>1.0849410000000001E-5</c:v>
                </c:pt>
                <c:pt idx="45192">
                  <c:v>1.086108E-5</c:v>
                </c:pt>
                <c:pt idx="45193">
                  <c:v>1.087597E-5</c:v>
                </c:pt>
                <c:pt idx="45194">
                  <c:v>1.089178E-5</c:v>
                </c:pt>
                <c:pt idx="45195">
                  <c:v>1.090304E-5</c:v>
                </c:pt>
                <c:pt idx="45196">
                  <c:v>1.0919329999999999E-5</c:v>
                </c:pt>
                <c:pt idx="45197">
                  <c:v>1.093493E-5</c:v>
                </c:pt>
                <c:pt idx="45198">
                  <c:v>1.0952749999999999E-5</c:v>
                </c:pt>
                <c:pt idx="45199">
                  <c:v>1.097009E-5</c:v>
                </c:pt>
                <c:pt idx="45200">
                  <c:v>1.09849E-5</c:v>
                </c:pt>
                <c:pt idx="45201">
                  <c:v>1.0995199999999999E-5</c:v>
                </c:pt>
                <c:pt idx="45202">
                  <c:v>1.101085E-5</c:v>
                </c:pt>
                <c:pt idx="45203">
                  <c:v>1.102224E-5</c:v>
                </c:pt>
                <c:pt idx="45204">
                  <c:v>1.102887E-5</c:v>
                </c:pt>
                <c:pt idx="45205">
                  <c:v>1.104015E-5</c:v>
                </c:pt>
                <c:pt idx="45206">
                  <c:v>1.104866E-5</c:v>
                </c:pt>
                <c:pt idx="45207">
                  <c:v>1.105648E-5</c:v>
                </c:pt>
                <c:pt idx="45208">
                  <c:v>1.106258E-5</c:v>
                </c:pt>
                <c:pt idx="45209">
                  <c:v>1.106909E-5</c:v>
                </c:pt>
                <c:pt idx="45210">
                  <c:v>1.1075619999999999E-5</c:v>
                </c:pt>
                <c:pt idx="45211">
                  <c:v>1.107963E-5</c:v>
                </c:pt>
                <c:pt idx="45212">
                  <c:v>1.109205E-5</c:v>
                </c:pt>
                <c:pt idx="45213">
                  <c:v>1.110079E-5</c:v>
                </c:pt>
                <c:pt idx="45214">
                  <c:v>1.111447E-5</c:v>
                </c:pt>
                <c:pt idx="45215">
                  <c:v>1.112532E-5</c:v>
                </c:pt>
                <c:pt idx="45216">
                  <c:v>1.113639E-5</c:v>
                </c:pt>
                <c:pt idx="45217">
                  <c:v>1.1147780000000001E-5</c:v>
                </c:pt>
                <c:pt idx="45218">
                  <c:v>1.1163E-5</c:v>
                </c:pt>
                <c:pt idx="45219">
                  <c:v>1.1174080000000001E-5</c:v>
                </c:pt>
                <c:pt idx="45220">
                  <c:v>1.118972E-5</c:v>
                </c:pt>
                <c:pt idx="45221">
                  <c:v>1.120708E-5</c:v>
                </c:pt>
                <c:pt idx="45222">
                  <c:v>1.122182E-5</c:v>
                </c:pt>
                <c:pt idx="45223">
                  <c:v>1.123572E-5</c:v>
                </c:pt>
                <c:pt idx="45224">
                  <c:v>1.125548E-5</c:v>
                </c:pt>
                <c:pt idx="45225">
                  <c:v>1.126731E-5</c:v>
                </c:pt>
                <c:pt idx="45226">
                  <c:v>1.127569E-5</c:v>
                </c:pt>
                <c:pt idx="45227">
                  <c:v>1.12845E-5</c:v>
                </c:pt>
                <c:pt idx="45228">
                  <c:v>1.129637E-5</c:v>
                </c:pt>
                <c:pt idx="45229">
                  <c:v>1.1305550000000001E-5</c:v>
                </c:pt>
                <c:pt idx="45230">
                  <c:v>1.1315559999999999E-5</c:v>
                </c:pt>
                <c:pt idx="45231">
                  <c:v>1.1320080000000001E-5</c:v>
                </c:pt>
                <c:pt idx="45232">
                  <c:v>1.132695E-5</c:v>
                </c:pt>
                <c:pt idx="45233">
                  <c:v>1.133278E-5</c:v>
                </c:pt>
                <c:pt idx="45234">
                  <c:v>1.13394E-5</c:v>
                </c:pt>
                <c:pt idx="45235">
                  <c:v>1.134342E-5</c:v>
                </c:pt>
                <c:pt idx="45236">
                  <c:v>1.134814E-5</c:v>
                </c:pt>
                <c:pt idx="45237">
                  <c:v>1.136192E-5</c:v>
                </c:pt>
                <c:pt idx="45238">
                  <c:v>1.137308E-5</c:v>
                </c:pt>
                <c:pt idx="45239">
                  <c:v>1.138281E-5</c:v>
                </c:pt>
                <c:pt idx="45240">
                  <c:v>1.139199E-5</c:v>
                </c:pt>
                <c:pt idx="45241">
                  <c:v>1.1397500000000001E-5</c:v>
                </c:pt>
                <c:pt idx="45242">
                  <c:v>1.140761E-5</c:v>
                </c:pt>
                <c:pt idx="45243">
                  <c:v>1.141967E-5</c:v>
                </c:pt>
                <c:pt idx="45244">
                  <c:v>1.143588E-5</c:v>
                </c:pt>
                <c:pt idx="45245">
                  <c:v>1.145244E-5</c:v>
                </c:pt>
                <c:pt idx="45246">
                  <c:v>1.147009E-5</c:v>
                </c:pt>
                <c:pt idx="45247">
                  <c:v>1.148404E-5</c:v>
                </c:pt>
                <c:pt idx="45248">
                  <c:v>1.1496479999999999E-5</c:v>
                </c:pt>
                <c:pt idx="45249">
                  <c:v>1.1506479999999999E-5</c:v>
                </c:pt>
                <c:pt idx="45250">
                  <c:v>1.151646E-5</c:v>
                </c:pt>
                <c:pt idx="45251">
                  <c:v>1.152003E-5</c:v>
                </c:pt>
                <c:pt idx="45252">
                  <c:v>1.1527930000000001E-5</c:v>
                </c:pt>
                <c:pt idx="45253">
                  <c:v>1.153523E-5</c:v>
                </c:pt>
                <c:pt idx="45254">
                  <c:v>1.154042E-5</c:v>
                </c:pt>
                <c:pt idx="45255">
                  <c:v>1.15462E-5</c:v>
                </c:pt>
                <c:pt idx="45256">
                  <c:v>1.155291E-5</c:v>
                </c:pt>
                <c:pt idx="45257">
                  <c:v>1.155206E-5</c:v>
                </c:pt>
                <c:pt idx="45258">
                  <c:v>1.155606E-5</c:v>
                </c:pt>
                <c:pt idx="45259">
                  <c:v>1.156003E-5</c:v>
                </c:pt>
                <c:pt idx="45260">
                  <c:v>1.156081E-5</c:v>
                </c:pt>
                <c:pt idx="45261">
                  <c:v>1.15649E-5</c:v>
                </c:pt>
                <c:pt idx="45262">
                  <c:v>1.158016E-5</c:v>
                </c:pt>
                <c:pt idx="45263">
                  <c:v>1.1594430000000001E-5</c:v>
                </c:pt>
                <c:pt idx="45264">
                  <c:v>1.16064E-5</c:v>
                </c:pt>
                <c:pt idx="45265">
                  <c:v>1.1618769999999999E-5</c:v>
                </c:pt>
                <c:pt idx="45266">
                  <c:v>1.16276E-5</c:v>
                </c:pt>
                <c:pt idx="45267">
                  <c:v>1.1636449999999999E-5</c:v>
                </c:pt>
                <c:pt idx="45268">
                  <c:v>1.1645790000000001E-5</c:v>
                </c:pt>
                <c:pt idx="45269">
                  <c:v>1.1656230000000001E-5</c:v>
                </c:pt>
                <c:pt idx="45270">
                  <c:v>1.1674759999999999E-5</c:v>
                </c:pt>
                <c:pt idx="45271">
                  <c:v>1.169179E-5</c:v>
                </c:pt>
                <c:pt idx="45272">
                  <c:v>1.1705000000000001E-5</c:v>
                </c:pt>
                <c:pt idx="45273">
                  <c:v>1.17149E-5</c:v>
                </c:pt>
                <c:pt idx="45274">
                  <c:v>1.1724810000000001E-5</c:v>
                </c:pt>
                <c:pt idx="45275">
                  <c:v>1.173178E-5</c:v>
                </c:pt>
                <c:pt idx="45276">
                  <c:v>1.173567E-5</c:v>
                </c:pt>
                <c:pt idx="45277">
                  <c:v>1.1744309999999999E-5</c:v>
                </c:pt>
                <c:pt idx="45278">
                  <c:v>1.17463E-5</c:v>
                </c:pt>
                <c:pt idx="45279">
                  <c:v>1.17487E-5</c:v>
                </c:pt>
                <c:pt idx="45280">
                  <c:v>1.175033E-5</c:v>
                </c:pt>
                <c:pt idx="45281">
                  <c:v>1.1749150000000001E-5</c:v>
                </c:pt>
                <c:pt idx="45282">
                  <c:v>1.174793E-5</c:v>
                </c:pt>
                <c:pt idx="45283">
                  <c:v>1.17435E-5</c:v>
                </c:pt>
                <c:pt idx="45284">
                  <c:v>1.173817E-5</c:v>
                </c:pt>
                <c:pt idx="45285">
                  <c:v>1.173422E-5</c:v>
                </c:pt>
                <c:pt idx="45286">
                  <c:v>1.173659E-5</c:v>
                </c:pt>
                <c:pt idx="45287">
                  <c:v>1.17366E-5</c:v>
                </c:pt>
                <c:pt idx="45288">
                  <c:v>1.1744790000000001E-5</c:v>
                </c:pt>
                <c:pt idx="45289">
                  <c:v>1.174916E-5</c:v>
                </c:pt>
                <c:pt idx="45290">
                  <c:v>1.175469E-5</c:v>
                </c:pt>
                <c:pt idx="45291">
                  <c:v>1.175694E-5</c:v>
                </c:pt>
                <c:pt idx="45292">
                  <c:v>1.175771E-5</c:v>
                </c:pt>
                <c:pt idx="45293">
                  <c:v>1.176359E-5</c:v>
                </c:pt>
                <c:pt idx="45294">
                  <c:v>1.1768110000000001E-5</c:v>
                </c:pt>
                <c:pt idx="45295">
                  <c:v>1.177522E-5</c:v>
                </c:pt>
                <c:pt idx="45296">
                  <c:v>1.178895E-5</c:v>
                </c:pt>
                <c:pt idx="45297">
                  <c:v>1.1801969999999999E-5</c:v>
                </c:pt>
                <c:pt idx="45298">
                  <c:v>1.181161E-5</c:v>
                </c:pt>
                <c:pt idx="45299">
                  <c:v>1.181946E-5</c:v>
                </c:pt>
                <c:pt idx="45300">
                  <c:v>1.1828169999999999E-5</c:v>
                </c:pt>
                <c:pt idx="45301">
                  <c:v>1.182992E-5</c:v>
                </c:pt>
                <c:pt idx="45302">
                  <c:v>1.1833569999999999E-5</c:v>
                </c:pt>
                <c:pt idx="45303">
                  <c:v>1.1829939999999999E-5</c:v>
                </c:pt>
                <c:pt idx="45304">
                  <c:v>1.1829500000000001E-5</c:v>
                </c:pt>
                <c:pt idx="45305">
                  <c:v>1.1825629999999999E-5</c:v>
                </c:pt>
                <c:pt idx="45306">
                  <c:v>1.1821870000000001E-5</c:v>
                </c:pt>
                <c:pt idx="45307">
                  <c:v>1.181655E-5</c:v>
                </c:pt>
                <c:pt idx="45308">
                  <c:v>1.181503E-5</c:v>
                </c:pt>
                <c:pt idx="45309">
                  <c:v>1.181099E-5</c:v>
                </c:pt>
                <c:pt idx="45310">
                  <c:v>1.1802450000000001E-5</c:v>
                </c:pt>
                <c:pt idx="45311">
                  <c:v>1.179847E-5</c:v>
                </c:pt>
                <c:pt idx="45312">
                  <c:v>1.1792860000000001E-5</c:v>
                </c:pt>
                <c:pt idx="45313">
                  <c:v>1.17926E-5</c:v>
                </c:pt>
                <c:pt idx="45314">
                  <c:v>1.1792279999999999E-5</c:v>
                </c:pt>
                <c:pt idx="45315">
                  <c:v>1.180004E-5</c:v>
                </c:pt>
                <c:pt idx="45316">
                  <c:v>1.181041E-5</c:v>
                </c:pt>
                <c:pt idx="45317">
                  <c:v>1.181539E-5</c:v>
                </c:pt>
                <c:pt idx="45318">
                  <c:v>1.1815139999999999E-5</c:v>
                </c:pt>
                <c:pt idx="45319">
                  <c:v>1.1818749999999999E-5</c:v>
                </c:pt>
                <c:pt idx="45320">
                  <c:v>1.1823789999999999E-5</c:v>
                </c:pt>
                <c:pt idx="45321">
                  <c:v>1.183297E-5</c:v>
                </c:pt>
                <c:pt idx="45322">
                  <c:v>1.184668E-5</c:v>
                </c:pt>
                <c:pt idx="45323">
                  <c:v>1.1865049999999999E-5</c:v>
                </c:pt>
                <c:pt idx="45324">
                  <c:v>1.188405E-5</c:v>
                </c:pt>
                <c:pt idx="45325">
                  <c:v>1.189862E-5</c:v>
                </c:pt>
                <c:pt idx="45326">
                  <c:v>1.1902609999999999E-5</c:v>
                </c:pt>
                <c:pt idx="45327">
                  <c:v>1.1908809999999999E-5</c:v>
                </c:pt>
                <c:pt idx="45328">
                  <c:v>1.1908490000000001E-5</c:v>
                </c:pt>
                <c:pt idx="45329">
                  <c:v>1.190342E-5</c:v>
                </c:pt>
                <c:pt idx="45330">
                  <c:v>1.189655E-5</c:v>
                </c:pt>
                <c:pt idx="45331">
                  <c:v>1.1888900000000001E-5</c:v>
                </c:pt>
                <c:pt idx="45332">
                  <c:v>1.187954E-5</c:v>
                </c:pt>
                <c:pt idx="45333">
                  <c:v>1.187264E-5</c:v>
                </c:pt>
                <c:pt idx="45334">
                  <c:v>1.186651E-5</c:v>
                </c:pt>
                <c:pt idx="45335">
                  <c:v>1.185165E-5</c:v>
                </c:pt>
                <c:pt idx="45336">
                  <c:v>1.184079E-5</c:v>
                </c:pt>
                <c:pt idx="45337">
                  <c:v>1.1830030000000001E-5</c:v>
                </c:pt>
                <c:pt idx="45338">
                  <c:v>1.1815699999999999E-5</c:v>
                </c:pt>
                <c:pt idx="45339">
                  <c:v>1.1803879999999999E-5</c:v>
                </c:pt>
                <c:pt idx="45340">
                  <c:v>1.180621E-5</c:v>
                </c:pt>
                <c:pt idx="45341">
                  <c:v>1.180893E-5</c:v>
                </c:pt>
                <c:pt idx="45342">
                  <c:v>1.181617E-5</c:v>
                </c:pt>
                <c:pt idx="45343">
                  <c:v>1.1825579999999999E-5</c:v>
                </c:pt>
                <c:pt idx="45344">
                  <c:v>1.182743E-5</c:v>
                </c:pt>
                <c:pt idx="45345">
                  <c:v>1.1822139999999999E-5</c:v>
                </c:pt>
                <c:pt idx="45346">
                  <c:v>1.1816350000000001E-5</c:v>
                </c:pt>
                <c:pt idx="45347">
                  <c:v>1.1809089999999999E-5</c:v>
                </c:pt>
                <c:pt idx="45348">
                  <c:v>1.1800659999999999E-5</c:v>
                </c:pt>
                <c:pt idx="45349">
                  <c:v>1.1806789999999999E-5</c:v>
                </c:pt>
                <c:pt idx="45350">
                  <c:v>1.1822280000000001E-5</c:v>
                </c:pt>
                <c:pt idx="45351">
                  <c:v>1.184048E-5</c:v>
                </c:pt>
                <c:pt idx="45352">
                  <c:v>1.1856019999999999E-5</c:v>
                </c:pt>
                <c:pt idx="45353">
                  <c:v>1.1871390000000001E-5</c:v>
                </c:pt>
                <c:pt idx="45354">
                  <c:v>1.1878539999999999E-5</c:v>
                </c:pt>
                <c:pt idx="45355">
                  <c:v>1.187763E-5</c:v>
                </c:pt>
                <c:pt idx="45356">
                  <c:v>1.187707E-5</c:v>
                </c:pt>
                <c:pt idx="45357">
                  <c:v>1.1866260000000001E-5</c:v>
                </c:pt>
                <c:pt idx="45358">
                  <c:v>1.185877E-5</c:v>
                </c:pt>
                <c:pt idx="45359">
                  <c:v>1.1852890000000001E-5</c:v>
                </c:pt>
                <c:pt idx="45360">
                  <c:v>1.183884E-5</c:v>
                </c:pt>
                <c:pt idx="45361">
                  <c:v>1.182946E-5</c:v>
                </c:pt>
                <c:pt idx="45362">
                  <c:v>1.182235E-5</c:v>
                </c:pt>
                <c:pt idx="45363">
                  <c:v>1.1809619999999999E-5</c:v>
                </c:pt>
                <c:pt idx="45364">
                  <c:v>1.1803320000000001E-5</c:v>
                </c:pt>
                <c:pt idx="45365">
                  <c:v>1.1794890000000001E-5</c:v>
                </c:pt>
                <c:pt idx="45366">
                  <c:v>1.178336E-5</c:v>
                </c:pt>
                <c:pt idx="45367">
                  <c:v>1.177934E-5</c:v>
                </c:pt>
                <c:pt idx="45368">
                  <c:v>1.1781649999999999E-5</c:v>
                </c:pt>
                <c:pt idx="45369">
                  <c:v>1.1774020000000001E-5</c:v>
                </c:pt>
                <c:pt idx="45370">
                  <c:v>1.177699E-5</c:v>
                </c:pt>
                <c:pt idx="45371">
                  <c:v>1.1783249999999999E-5</c:v>
                </c:pt>
                <c:pt idx="45372">
                  <c:v>1.178069E-5</c:v>
                </c:pt>
                <c:pt idx="45373">
                  <c:v>1.177752E-5</c:v>
                </c:pt>
                <c:pt idx="45374">
                  <c:v>1.1771790000000001E-5</c:v>
                </c:pt>
                <c:pt idx="45375">
                  <c:v>1.1762349999999999E-5</c:v>
                </c:pt>
                <c:pt idx="45376">
                  <c:v>1.17582E-5</c:v>
                </c:pt>
                <c:pt idx="45377">
                  <c:v>1.17579E-5</c:v>
                </c:pt>
                <c:pt idx="45378">
                  <c:v>1.1766589999999999E-5</c:v>
                </c:pt>
                <c:pt idx="45379">
                  <c:v>1.178294E-5</c:v>
                </c:pt>
                <c:pt idx="45380">
                  <c:v>1.179822E-5</c:v>
                </c:pt>
                <c:pt idx="45381">
                  <c:v>1.180796E-5</c:v>
                </c:pt>
                <c:pt idx="45382">
                  <c:v>1.181472E-5</c:v>
                </c:pt>
                <c:pt idx="45383">
                  <c:v>1.1822160000000001E-5</c:v>
                </c:pt>
                <c:pt idx="45384">
                  <c:v>1.182453E-5</c:v>
                </c:pt>
                <c:pt idx="45385">
                  <c:v>1.182258E-5</c:v>
                </c:pt>
                <c:pt idx="45386">
                  <c:v>1.181787E-5</c:v>
                </c:pt>
                <c:pt idx="45387">
                  <c:v>1.180847E-5</c:v>
                </c:pt>
                <c:pt idx="45388">
                  <c:v>1.179938E-5</c:v>
                </c:pt>
                <c:pt idx="45389">
                  <c:v>1.179159E-5</c:v>
                </c:pt>
                <c:pt idx="45390">
                  <c:v>1.1787820000000001E-5</c:v>
                </c:pt>
                <c:pt idx="45391">
                  <c:v>1.178391E-5</c:v>
                </c:pt>
                <c:pt idx="45392">
                  <c:v>1.177788E-5</c:v>
                </c:pt>
                <c:pt idx="45393">
                  <c:v>1.1767459999999999E-5</c:v>
                </c:pt>
                <c:pt idx="45394">
                  <c:v>1.175173E-5</c:v>
                </c:pt>
                <c:pt idx="45395">
                  <c:v>1.174079E-5</c:v>
                </c:pt>
                <c:pt idx="45396">
                  <c:v>1.172875E-5</c:v>
                </c:pt>
                <c:pt idx="45397">
                  <c:v>1.171725E-5</c:v>
                </c:pt>
                <c:pt idx="45398">
                  <c:v>1.171681E-5</c:v>
                </c:pt>
                <c:pt idx="45399">
                  <c:v>1.171797E-5</c:v>
                </c:pt>
                <c:pt idx="45400">
                  <c:v>1.171635E-5</c:v>
                </c:pt>
                <c:pt idx="45401">
                  <c:v>1.171679E-5</c:v>
                </c:pt>
                <c:pt idx="45402">
                  <c:v>1.1718610000000001E-5</c:v>
                </c:pt>
                <c:pt idx="45403">
                  <c:v>1.171322E-5</c:v>
                </c:pt>
                <c:pt idx="45404">
                  <c:v>1.1709559999999999E-5</c:v>
                </c:pt>
                <c:pt idx="45405">
                  <c:v>1.17061E-5</c:v>
                </c:pt>
                <c:pt idx="45406">
                  <c:v>1.1704370000000001E-5</c:v>
                </c:pt>
                <c:pt idx="45407">
                  <c:v>1.1707959999999999E-5</c:v>
                </c:pt>
                <c:pt idx="45408">
                  <c:v>1.1723239999999999E-5</c:v>
                </c:pt>
                <c:pt idx="45409">
                  <c:v>1.173589E-5</c:v>
                </c:pt>
                <c:pt idx="45410">
                  <c:v>1.174996E-5</c:v>
                </c:pt>
                <c:pt idx="45411">
                  <c:v>1.1762689999999999E-5</c:v>
                </c:pt>
                <c:pt idx="45412">
                  <c:v>1.176769E-5</c:v>
                </c:pt>
                <c:pt idx="45413">
                  <c:v>1.177772E-5</c:v>
                </c:pt>
                <c:pt idx="45414">
                  <c:v>1.178674E-5</c:v>
                </c:pt>
                <c:pt idx="45415">
                  <c:v>1.1785230000000001E-5</c:v>
                </c:pt>
                <c:pt idx="45416">
                  <c:v>1.178532E-5</c:v>
                </c:pt>
                <c:pt idx="45417">
                  <c:v>1.1781500000000001E-5</c:v>
                </c:pt>
                <c:pt idx="45418">
                  <c:v>1.177181E-5</c:v>
                </c:pt>
                <c:pt idx="45419">
                  <c:v>1.1759270000000001E-5</c:v>
                </c:pt>
                <c:pt idx="45420">
                  <c:v>1.1754570000000001E-5</c:v>
                </c:pt>
                <c:pt idx="45421">
                  <c:v>1.1744160000000001E-5</c:v>
                </c:pt>
                <c:pt idx="45422">
                  <c:v>1.173875E-5</c:v>
                </c:pt>
                <c:pt idx="45423">
                  <c:v>1.173848E-5</c:v>
                </c:pt>
                <c:pt idx="45424">
                  <c:v>1.1732249999999999E-5</c:v>
                </c:pt>
                <c:pt idx="45425">
                  <c:v>1.172667E-5</c:v>
                </c:pt>
                <c:pt idx="45426">
                  <c:v>1.1719170000000001E-5</c:v>
                </c:pt>
                <c:pt idx="45427">
                  <c:v>1.1710139999999999E-5</c:v>
                </c:pt>
                <c:pt idx="45428">
                  <c:v>1.170523E-5</c:v>
                </c:pt>
                <c:pt idx="45429">
                  <c:v>1.170008E-5</c:v>
                </c:pt>
                <c:pt idx="45430">
                  <c:v>1.169753E-5</c:v>
                </c:pt>
                <c:pt idx="45431">
                  <c:v>1.169797E-5</c:v>
                </c:pt>
                <c:pt idx="45432">
                  <c:v>1.170047E-5</c:v>
                </c:pt>
                <c:pt idx="45433">
                  <c:v>1.1700350000000001E-5</c:v>
                </c:pt>
                <c:pt idx="45434">
                  <c:v>1.169325E-5</c:v>
                </c:pt>
                <c:pt idx="45435">
                  <c:v>1.169044E-5</c:v>
                </c:pt>
                <c:pt idx="45436">
                  <c:v>1.1686359999999999E-5</c:v>
                </c:pt>
                <c:pt idx="45437">
                  <c:v>1.1679500000000001E-5</c:v>
                </c:pt>
                <c:pt idx="45438">
                  <c:v>1.1688000000000001E-5</c:v>
                </c:pt>
                <c:pt idx="45439">
                  <c:v>1.1702800000000001E-5</c:v>
                </c:pt>
                <c:pt idx="45440">
                  <c:v>1.1709700000000001E-5</c:v>
                </c:pt>
                <c:pt idx="45441">
                  <c:v>1.1726310000000001E-5</c:v>
                </c:pt>
                <c:pt idx="45442">
                  <c:v>1.173783E-5</c:v>
                </c:pt>
                <c:pt idx="45443">
                  <c:v>1.173981E-5</c:v>
                </c:pt>
                <c:pt idx="45444">
                  <c:v>1.17447E-5</c:v>
                </c:pt>
                <c:pt idx="45445">
                  <c:v>1.174987E-5</c:v>
                </c:pt>
                <c:pt idx="45446">
                  <c:v>1.174291E-5</c:v>
                </c:pt>
                <c:pt idx="45447">
                  <c:v>1.1742150000000001E-5</c:v>
                </c:pt>
                <c:pt idx="45448">
                  <c:v>1.1742929999999999E-5</c:v>
                </c:pt>
                <c:pt idx="45449">
                  <c:v>1.173454E-5</c:v>
                </c:pt>
                <c:pt idx="45450">
                  <c:v>1.172403E-5</c:v>
                </c:pt>
                <c:pt idx="45451">
                  <c:v>1.1713140000000001E-5</c:v>
                </c:pt>
                <c:pt idx="45452">
                  <c:v>1.1701059999999999E-5</c:v>
                </c:pt>
                <c:pt idx="45453">
                  <c:v>1.169743E-5</c:v>
                </c:pt>
                <c:pt idx="45454">
                  <c:v>1.169555E-5</c:v>
                </c:pt>
                <c:pt idx="45455">
                  <c:v>1.1689890000000001E-5</c:v>
                </c:pt>
                <c:pt idx="45456">
                  <c:v>1.168533E-5</c:v>
                </c:pt>
                <c:pt idx="45457">
                  <c:v>1.1684809999999999E-5</c:v>
                </c:pt>
                <c:pt idx="45458">
                  <c:v>1.168136E-5</c:v>
                </c:pt>
                <c:pt idx="45459">
                  <c:v>1.167518E-5</c:v>
                </c:pt>
                <c:pt idx="45460">
                  <c:v>1.1679430000000001E-5</c:v>
                </c:pt>
                <c:pt idx="45461">
                  <c:v>1.1676690000000001E-5</c:v>
                </c:pt>
                <c:pt idx="45462">
                  <c:v>1.1676110000000001E-5</c:v>
                </c:pt>
                <c:pt idx="45463">
                  <c:v>1.16821E-5</c:v>
                </c:pt>
                <c:pt idx="45464">
                  <c:v>1.1682480000000001E-5</c:v>
                </c:pt>
                <c:pt idx="45465">
                  <c:v>1.1687370000000001E-5</c:v>
                </c:pt>
                <c:pt idx="45466">
                  <c:v>1.1694979999999999E-5</c:v>
                </c:pt>
                <c:pt idx="45467">
                  <c:v>1.1701830000000001E-5</c:v>
                </c:pt>
                <c:pt idx="45468">
                  <c:v>1.170661E-5</c:v>
                </c:pt>
                <c:pt idx="45469">
                  <c:v>1.1714010000000001E-5</c:v>
                </c:pt>
                <c:pt idx="45470">
                  <c:v>1.1722419999999999E-5</c:v>
                </c:pt>
                <c:pt idx="45471">
                  <c:v>1.1730359999999999E-5</c:v>
                </c:pt>
                <c:pt idx="45472">
                  <c:v>1.174151E-5</c:v>
                </c:pt>
                <c:pt idx="45473">
                  <c:v>1.1749879999999999E-5</c:v>
                </c:pt>
                <c:pt idx="45474">
                  <c:v>1.176125E-5</c:v>
                </c:pt>
                <c:pt idx="45475">
                  <c:v>1.177347E-5</c:v>
                </c:pt>
                <c:pt idx="45476">
                  <c:v>1.17852E-5</c:v>
                </c:pt>
                <c:pt idx="45477">
                  <c:v>1.1787149999999999E-5</c:v>
                </c:pt>
                <c:pt idx="45478">
                  <c:v>1.1795060000000001E-5</c:v>
                </c:pt>
                <c:pt idx="45479">
                  <c:v>1.1800100000000001E-5</c:v>
                </c:pt>
                <c:pt idx="45480">
                  <c:v>1.1790170000000001E-5</c:v>
                </c:pt>
                <c:pt idx="45481">
                  <c:v>1.179045E-5</c:v>
                </c:pt>
                <c:pt idx="45482">
                  <c:v>1.178716E-5</c:v>
                </c:pt>
                <c:pt idx="45483">
                  <c:v>1.177936E-5</c:v>
                </c:pt>
                <c:pt idx="45484">
                  <c:v>1.1772109999999999E-5</c:v>
                </c:pt>
                <c:pt idx="45485">
                  <c:v>1.1767579999999999E-5</c:v>
                </c:pt>
                <c:pt idx="45486">
                  <c:v>1.176451E-5</c:v>
                </c:pt>
                <c:pt idx="45487">
                  <c:v>1.1764330000000001E-5</c:v>
                </c:pt>
                <c:pt idx="45488">
                  <c:v>1.1765109999999999E-5</c:v>
                </c:pt>
                <c:pt idx="45489">
                  <c:v>1.1767650000000001E-5</c:v>
                </c:pt>
                <c:pt idx="45490">
                  <c:v>1.177008E-5</c:v>
                </c:pt>
                <c:pt idx="45491">
                  <c:v>1.177459E-5</c:v>
                </c:pt>
                <c:pt idx="45492">
                  <c:v>1.177471E-5</c:v>
                </c:pt>
                <c:pt idx="45493">
                  <c:v>1.177825E-5</c:v>
                </c:pt>
                <c:pt idx="45494">
                  <c:v>1.178628E-5</c:v>
                </c:pt>
                <c:pt idx="45495">
                  <c:v>1.179268E-5</c:v>
                </c:pt>
                <c:pt idx="45496">
                  <c:v>1.1796030000000001E-5</c:v>
                </c:pt>
                <c:pt idx="45497">
                  <c:v>1.180454E-5</c:v>
                </c:pt>
                <c:pt idx="45498">
                  <c:v>1.1811190000000001E-5</c:v>
                </c:pt>
                <c:pt idx="45499">
                  <c:v>1.1819889999999999E-5</c:v>
                </c:pt>
                <c:pt idx="45500">
                  <c:v>1.1828940000000001E-5</c:v>
                </c:pt>
                <c:pt idx="45501">
                  <c:v>1.183905E-5</c:v>
                </c:pt>
                <c:pt idx="45502">
                  <c:v>1.1847739999999999E-5</c:v>
                </c:pt>
                <c:pt idx="45503">
                  <c:v>1.1857540000000001E-5</c:v>
                </c:pt>
                <c:pt idx="45504">
                  <c:v>1.1866450000000001E-5</c:v>
                </c:pt>
                <c:pt idx="45505">
                  <c:v>1.18709E-5</c:v>
                </c:pt>
                <c:pt idx="45506">
                  <c:v>1.1876090000000001E-5</c:v>
                </c:pt>
                <c:pt idx="45507">
                  <c:v>1.188875E-5</c:v>
                </c:pt>
                <c:pt idx="45508">
                  <c:v>1.189615E-5</c:v>
                </c:pt>
                <c:pt idx="45509">
                  <c:v>1.1902249999999999E-5</c:v>
                </c:pt>
                <c:pt idx="45510">
                  <c:v>1.1907649999999999E-5</c:v>
                </c:pt>
                <c:pt idx="45511">
                  <c:v>1.19108E-5</c:v>
                </c:pt>
                <c:pt idx="45512">
                  <c:v>1.191344E-5</c:v>
                </c:pt>
                <c:pt idx="45513">
                  <c:v>1.1916120000000001E-5</c:v>
                </c:pt>
                <c:pt idx="45514">
                  <c:v>1.191863E-5</c:v>
                </c:pt>
                <c:pt idx="45515">
                  <c:v>1.191436E-5</c:v>
                </c:pt>
                <c:pt idx="45516">
                  <c:v>1.191996E-5</c:v>
                </c:pt>
                <c:pt idx="45517">
                  <c:v>1.192119E-5</c:v>
                </c:pt>
                <c:pt idx="45518">
                  <c:v>1.191677E-5</c:v>
                </c:pt>
                <c:pt idx="45519">
                  <c:v>1.191878E-5</c:v>
                </c:pt>
                <c:pt idx="45520">
                  <c:v>1.1923310000000001E-5</c:v>
                </c:pt>
                <c:pt idx="45521">
                  <c:v>1.1929659999999999E-5</c:v>
                </c:pt>
                <c:pt idx="45522">
                  <c:v>1.1943849999999999E-5</c:v>
                </c:pt>
                <c:pt idx="45523">
                  <c:v>1.195542E-5</c:v>
                </c:pt>
                <c:pt idx="45524">
                  <c:v>1.196266E-5</c:v>
                </c:pt>
                <c:pt idx="45525">
                  <c:v>1.1976059999999999E-5</c:v>
                </c:pt>
                <c:pt idx="45526">
                  <c:v>1.1990009999999999E-5</c:v>
                </c:pt>
                <c:pt idx="45527">
                  <c:v>1.1996590000000001E-5</c:v>
                </c:pt>
                <c:pt idx="45528">
                  <c:v>1.2008410000000001E-5</c:v>
                </c:pt>
                <c:pt idx="45529">
                  <c:v>1.202361E-5</c:v>
                </c:pt>
                <c:pt idx="45530">
                  <c:v>1.203761E-5</c:v>
                </c:pt>
                <c:pt idx="45531">
                  <c:v>1.205133E-5</c:v>
                </c:pt>
                <c:pt idx="45532">
                  <c:v>1.2065850000000001E-5</c:v>
                </c:pt>
                <c:pt idx="45533">
                  <c:v>1.207618E-5</c:v>
                </c:pt>
                <c:pt idx="45534">
                  <c:v>1.2083020000000001E-5</c:v>
                </c:pt>
                <c:pt idx="45535">
                  <c:v>1.209313E-5</c:v>
                </c:pt>
                <c:pt idx="45536">
                  <c:v>1.2100360000000001E-5</c:v>
                </c:pt>
                <c:pt idx="45537">
                  <c:v>1.210461E-5</c:v>
                </c:pt>
                <c:pt idx="45538">
                  <c:v>1.2109220000000001E-5</c:v>
                </c:pt>
                <c:pt idx="45539">
                  <c:v>1.211103E-5</c:v>
                </c:pt>
                <c:pt idx="45540">
                  <c:v>1.2113439999999999E-5</c:v>
                </c:pt>
                <c:pt idx="45541">
                  <c:v>1.212067E-5</c:v>
                </c:pt>
                <c:pt idx="45542">
                  <c:v>1.212744E-5</c:v>
                </c:pt>
                <c:pt idx="45543">
                  <c:v>1.2133000000000001E-5</c:v>
                </c:pt>
                <c:pt idx="45544">
                  <c:v>1.214338E-5</c:v>
                </c:pt>
                <c:pt idx="45545">
                  <c:v>1.215297E-5</c:v>
                </c:pt>
                <c:pt idx="45546">
                  <c:v>1.215902E-5</c:v>
                </c:pt>
                <c:pt idx="45547">
                  <c:v>1.2169470000000001E-5</c:v>
                </c:pt>
                <c:pt idx="45548">
                  <c:v>1.2177249999999999E-5</c:v>
                </c:pt>
                <c:pt idx="45549">
                  <c:v>1.218952E-5</c:v>
                </c:pt>
                <c:pt idx="45550">
                  <c:v>1.2199889999999999E-5</c:v>
                </c:pt>
                <c:pt idx="45551">
                  <c:v>1.220722E-5</c:v>
                </c:pt>
                <c:pt idx="45552">
                  <c:v>1.2216309999999999E-5</c:v>
                </c:pt>
                <c:pt idx="45553">
                  <c:v>1.2226840000000001E-5</c:v>
                </c:pt>
                <c:pt idx="45554">
                  <c:v>1.2243649999999999E-5</c:v>
                </c:pt>
                <c:pt idx="45555">
                  <c:v>1.225541E-5</c:v>
                </c:pt>
                <c:pt idx="45556">
                  <c:v>1.226924E-5</c:v>
                </c:pt>
                <c:pt idx="45557">
                  <c:v>1.228733E-5</c:v>
                </c:pt>
                <c:pt idx="45558">
                  <c:v>1.2300990000000001E-5</c:v>
                </c:pt>
                <c:pt idx="45559">
                  <c:v>1.2316979999999999E-5</c:v>
                </c:pt>
                <c:pt idx="45560">
                  <c:v>1.2333490000000001E-5</c:v>
                </c:pt>
                <c:pt idx="45561">
                  <c:v>1.2343490000000001E-5</c:v>
                </c:pt>
                <c:pt idx="45562">
                  <c:v>1.235133E-5</c:v>
                </c:pt>
                <c:pt idx="45563">
                  <c:v>1.236394E-5</c:v>
                </c:pt>
                <c:pt idx="45564">
                  <c:v>1.2370059999999999E-5</c:v>
                </c:pt>
                <c:pt idx="45565">
                  <c:v>1.237269E-5</c:v>
                </c:pt>
                <c:pt idx="45566">
                  <c:v>1.238218E-5</c:v>
                </c:pt>
                <c:pt idx="45567">
                  <c:v>1.2387660000000001E-5</c:v>
                </c:pt>
                <c:pt idx="45568">
                  <c:v>1.2394710000000001E-5</c:v>
                </c:pt>
                <c:pt idx="45569">
                  <c:v>1.240678E-5</c:v>
                </c:pt>
                <c:pt idx="45570">
                  <c:v>1.2421349999999999E-5</c:v>
                </c:pt>
                <c:pt idx="45571">
                  <c:v>1.2428859999999999E-5</c:v>
                </c:pt>
                <c:pt idx="45572">
                  <c:v>1.244294E-5</c:v>
                </c:pt>
                <c:pt idx="45573">
                  <c:v>1.2451959999999999E-5</c:v>
                </c:pt>
                <c:pt idx="45574">
                  <c:v>1.245858E-5</c:v>
                </c:pt>
                <c:pt idx="45575">
                  <c:v>1.2472780000000001E-5</c:v>
                </c:pt>
                <c:pt idx="45576">
                  <c:v>1.2485570000000001E-5</c:v>
                </c:pt>
                <c:pt idx="45577">
                  <c:v>1.2497530000000001E-5</c:v>
                </c:pt>
                <c:pt idx="45578">
                  <c:v>1.251529E-5</c:v>
                </c:pt>
                <c:pt idx="45579">
                  <c:v>1.253295E-5</c:v>
                </c:pt>
                <c:pt idx="45580">
                  <c:v>1.254653E-5</c:v>
                </c:pt>
                <c:pt idx="45581">
                  <c:v>1.2567590000000001E-5</c:v>
                </c:pt>
                <c:pt idx="45582">
                  <c:v>1.2584809999999999E-5</c:v>
                </c:pt>
                <c:pt idx="45583">
                  <c:v>1.2602029999999999E-5</c:v>
                </c:pt>
                <c:pt idx="45584">
                  <c:v>1.261957E-5</c:v>
                </c:pt>
                <c:pt idx="45585">
                  <c:v>1.26371E-5</c:v>
                </c:pt>
                <c:pt idx="45586">
                  <c:v>1.26472E-5</c:v>
                </c:pt>
                <c:pt idx="45587">
                  <c:v>1.2662229999999999E-5</c:v>
                </c:pt>
                <c:pt idx="45588">
                  <c:v>1.267369E-5</c:v>
                </c:pt>
                <c:pt idx="45589">
                  <c:v>1.26859E-5</c:v>
                </c:pt>
                <c:pt idx="45590">
                  <c:v>1.269854E-5</c:v>
                </c:pt>
                <c:pt idx="45591">
                  <c:v>1.2714829999999999E-5</c:v>
                </c:pt>
                <c:pt idx="45592">
                  <c:v>1.272428E-5</c:v>
                </c:pt>
                <c:pt idx="45593">
                  <c:v>1.2735650000000001E-5</c:v>
                </c:pt>
                <c:pt idx="45594">
                  <c:v>1.2748079999999999E-5</c:v>
                </c:pt>
                <c:pt idx="45595">
                  <c:v>1.275724E-5</c:v>
                </c:pt>
                <c:pt idx="45596">
                  <c:v>1.277047E-5</c:v>
                </c:pt>
                <c:pt idx="45597">
                  <c:v>1.278545E-5</c:v>
                </c:pt>
                <c:pt idx="45598">
                  <c:v>1.279858E-5</c:v>
                </c:pt>
                <c:pt idx="45599">
                  <c:v>1.2810720000000001E-5</c:v>
                </c:pt>
                <c:pt idx="45600">
                  <c:v>1.282865E-5</c:v>
                </c:pt>
                <c:pt idx="45601">
                  <c:v>1.284517E-5</c:v>
                </c:pt>
                <c:pt idx="45602">
                  <c:v>1.2856780000000001E-5</c:v>
                </c:pt>
                <c:pt idx="45603">
                  <c:v>1.287937E-5</c:v>
                </c:pt>
                <c:pt idx="45604">
                  <c:v>1.289775E-5</c:v>
                </c:pt>
                <c:pt idx="45605">
                  <c:v>1.291412E-5</c:v>
                </c:pt>
                <c:pt idx="45606">
                  <c:v>1.293598E-5</c:v>
                </c:pt>
                <c:pt idx="45607">
                  <c:v>1.295443E-5</c:v>
                </c:pt>
                <c:pt idx="45608">
                  <c:v>1.297497E-5</c:v>
                </c:pt>
                <c:pt idx="45609">
                  <c:v>1.2992900000000001E-5</c:v>
                </c:pt>
                <c:pt idx="45610">
                  <c:v>1.3010509999999999E-5</c:v>
                </c:pt>
                <c:pt idx="45611">
                  <c:v>1.302851E-5</c:v>
                </c:pt>
                <c:pt idx="45612">
                  <c:v>1.305123E-5</c:v>
                </c:pt>
                <c:pt idx="45613">
                  <c:v>1.306699E-5</c:v>
                </c:pt>
                <c:pt idx="45614">
                  <c:v>1.3082550000000001E-5</c:v>
                </c:pt>
                <c:pt idx="45615">
                  <c:v>1.309981E-5</c:v>
                </c:pt>
                <c:pt idx="45616">
                  <c:v>1.311288E-5</c:v>
                </c:pt>
                <c:pt idx="45617">
                  <c:v>1.312599E-5</c:v>
                </c:pt>
                <c:pt idx="45618">
                  <c:v>1.3145979999999999E-5</c:v>
                </c:pt>
                <c:pt idx="45619">
                  <c:v>1.3154230000000001E-5</c:v>
                </c:pt>
                <c:pt idx="45620">
                  <c:v>1.316565E-5</c:v>
                </c:pt>
                <c:pt idx="45621">
                  <c:v>1.3179560000000001E-5</c:v>
                </c:pt>
                <c:pt idx="45622">
                  <c:v>1.3190949999999999E-5</c:v>
                </c:pt>
                <c:pt idx="45623">
                  <c:v>1.320328E-5</c:v>
                </c:pt>
                <c:pt idx="45624">
                  <c:v>1.321823E-5</c:v>
                </c:pt>
                <c:pt idx="45625">
                  <c:v>1.323121E-5</c:v>
                </c:pt>
                <c:pt idx="45626">
                  <c:v>1.324423E-5</c:v>
                </c:pt>
                <c:pt idx="45627">
                  <c:v>1.326041E-5</c:v>
                </c:pt>
                <c:pt idx="45628">
                  <c:v>1.327867E-5</c:v>
                </c:pt>
                <c:pt idx="45629">
                  <c:v>1.3294880000000001E-5</c:v>
                </c:pt>
                <c:pt idx="45630">
                  <c:v>1.331906E-5</c:v>
                </c:pt>
                <c:pt idx="45631">
                  <c:v>1.333742E-5</c:v>
                </c:pt>
                <c:pt idx="45632">
                  <c:v>1.335769E-5</c:v>
                </c:pt>
                <c:pt idx="45633">
                  <c:v>1.337863E-5</c:v>
                </c:pt>
                <c:pt idx="45634">
                  <c:v>1.340227E-5</c:v>
                </c:pt>
                <c:pt idx="45635">
                  <c:v>1.342719E-5</c:v>
                </c:pt>
                <c:pt idx="45636">
                  <c:v>1.344872E-5</c:v>
                </c:pt>
                <c:pt idx="45637">
                  <c:v>1.346838E-5</c:v>
                </c:pt>
                <c:pt idx="45638">
                  <c:v>1.348889E-5</c:v>
                </c:pt>
                <c:pt idx="45639">
                  <c:v>1.3511909999999999E-5</c:v>
                </c:pt>
                <c:pt idx="45640">
                  <c:v>1.353221E-5</c:v>
                </c:pt>
                <c:pt idx="45641">
                  <c:v>1.3553270000000001E-5</c:v>
                </c:pt>
                <c:pt idx="45642">
                  <c:v>1.3571480000000001E-5</c:v>
                </c:pt>
                <c:pt idx="45643">
                  <c:v>1.359566E-5</c:v>
                </c:pt>
                <c:pt idx="45644">
                  <c:v>1.361106E-5</c:v>
                </c:pt>
                <c:pt idx="45645">
                  <c:v>1.3627859999999999E-5</c:v>
                </c:pt>
                <c:pt idx="45646">
                  <c:v>1.364702E-5</c:v>
                </c:pt>
                <c:pt idx="45647">
                  <c:v>1.366141E-5</c:v>
                </c:pt>
                <c:pt idx="45648">
                  <c:v>1.3678950000000001E-5</c:v>
                </c:pt>
                <c:pt idx="45649">
                  <c:v>1.3695449999999999E-5</c:v>
                </c:pt>
                <c:pt idx="45650">
                  <c:v>1.3710290000000001E-5</c:v>
                </c:pt>
                <c:pt idx="45651">
                  <c:v>1.3725909999999999E-5</c:v>
                </c:pt>
                <c:pt idx="45652">
                  <c:v>1.3744169999999999E-5</c:v>
                </c:pt>
                <c:pt idx="45653">
                  <c:v>1.375653E-5</c:v>
                </c:pt>
                <c:pt idx="45654">
                  <c:v>1.3774100000000001E-5</c:v>
                </c:pt>
                <c:pt idx="45655">
                  <c:v>1.379809E-5</c:v>
                </c:pt>
                <c:pt idx="45656">
                  <c:v>1.3822509999999999E-5</c:v>
                </c:pt>
                <c:pt idx="45657">
                  <c:v>1.384529E-5</c:v>
                </c:pt>
                <c:pt idx="45658">
                  <c:v>1.3869050000000001E-5</c:v>
                </c:pt>
                <c:pt idx="45659">
                  <c:v>1.389541E-5</c:v>
                </c:pt>
                <c:pt idx="45660">
                  <c:v>1.3918210000000001E-5</c:v>
                </c:pt>
                <c:pt idx="45661">
                  <c:v>1.394307E-5</c:v>
                </c:pt>
                <c:pt idx="45662">
                  <c:v>1.396578E-5</c:v>
                </c:pt>
                <c:pt idx="45663">
                  <c:v>1.3990230000000001E-5</c:v>
                </c:pt>
                <c:pt idx="45664">
                  <c:v>1.401991E-5</c:v>
                </c:pt>
                <c:pt idx="45665">
                  <c:v>1.404234E-5</c:v>
                </c:pt>
                <c:pt idx="45666">
                  <c:v>1.406865E-5</c:v>
                </c:pt>
                <c:pt idx="45667">
                  <c:v>1.4090709999999999E-5</c:v>
                </c:pt>
                <c:pt idx="45668">
                  <c:v>1.411544E-5</c:v>
                </c:pt>
                <c:pt idx="45669">
                  <c:v>1.413823E-5</c:v>
                </c:pt>
                <c:pt idx="45670">
                  <c:v>1.416334E-5</c:v>
                </c:pt>
                <c:pt idx="45671">
                  <c:v>1.4184760000000001E-5</c:v>
                </c:pt>
                <c:pt idx="45672">
                  <c:v>1.420413E-5</c:v>
                </c:pt>
                <c:pt idx="45673">
                  <c:v>1.422202E-5</c:v>
                </c:pt>
                <c:pt idx="45674">
                  <c:v>1.424069E-5</c:v>
                </c:pt>
                <c:pt idx="45675">
                  <c:v>1.4256999999999999E-5</c:v>
                </c:pt>
                <c:pt idx="45676">
                  <c:v>1.4278019999999999E-5</c:v>
                </c:pt>
                <c:pt idx="45677">
                  <c:v>1.4296619999999999E-5</c:v>
                </c:pt>
                <c:pt idx="45678">
                  <c:v>1.431699E-5</c:v>
                </c:pt>
                <c:pt idx="45679">
                  <c:v>1.433768E-5</c:v>
                </c:pt>
                <c:pt idx="45680">
                  <c:v>1.435455E-5</c:v>
                </c:pt>
                <c:pt idx="45681">
                  <c:v>1.4376919999999999E-5</c:v>
                </c:pt>
                <c:pt idx="45682">
                  <c:v>1.439684E-5</c:v>
                </c:pt>
                <c:pt idx="45683">
                  <c:v>1.4418889999999999E-5</c:v>
                </c:pt>
                <c:pt idx="45684">
                  <c:v>1.444314E-5</c:v>
                </c:pt>
                <c:pt idx="45685">
                  <c:v>1.446822E-5</c:v>
                </c:pt>
                <c:pt idx="45686">
                  <c:v>1.4489740000000001E-5</c:v>
                </c:pt>
                <c:pt idx="45687">
                  <c:v>1.4517180000000001E-5</c:v>
                </c:pt>
                <c:pt idx="45688">
                  <c:v>1.454046E-5</c:v>
                </c:pt>
                <c:pt idx="45689">
                  <c:v>1.45632E-5</c:v>
                </c:pt>
                <c:pt idx="45690">
                  <c:v>1.458836E-5</c:v>
                </c:pt>
                <c:pt idx="45691">
                  <c:v>1.461033E-5</c:v>
                </c:pt>
                <c:pt idx="45692">
                  <c:v>1.4629540000000001E-5</c:v>
                </c:pt>
                <c:pt idx="45693">
                  <c:v>1.465452E-5</c:v>
                </c:pt>
                <c:pt idx="45694">
                  <c:v>1.4681489999999999E-5</c:v>
                </c:pt>
                <c:pt idx="45695">
                  <c:v>1.470184E-5</c:v>
                </c:pt>
                <c:pt idx="45696">
                  <c:v>1.4727060000000001E-5</c:v>
                </c:pt>
                <c:pt idx="45697">
                  <c:v>1.475044E-5</c:v>
                </c:pt>
                <c:pt idx="45698">
                  <c:v>1.477219E-5</c:v>
                </c:pt>
                <c:pt idx="45699">
                  <c:v>1.4789590000000001E-5</c:v>
                </c:pt>
                <c:pt idx="45700">
                  <c:v>1.4814099999999999E-5</c:v>
                </c:pt>
                <c:pt idx="45701">
                  <c:v>1.4835409999999999E-5</c:v>
                </c:pt>
                <c:pt idx="45702">
                  <c:v>1.485436E-5</c:v>
                </c:pt>
                <c:pt idx="45703">
                  <c:v>1.488087E-5</c:v>
                </c:pt>
                <c:pt idx="45704">
                  <c:v>1.490265E-5</c:v>
                </c:pt>
                <c:pt idx="45705">
                  <c:v>1.492131E-5</c:v>
                </c:pt>
                <c:pt idx="45706">
                  <c:v>1.4947969999999999E-5</c:v>
                </c:pt>
                <c:pt idx="45707">
                  <c:v>1.497329E-5</c:v>
                </c:pt>
                <c:pt idx="45708">
                  <c:v>1.499174E-5</c:v>
                </c:pt>
                <c:pt idx="45709">
                  <c:v>1.502097E-5</c:v>
                </c:pt>
                <c:pt idx="45710">
                  <c:v>1.5045969999999999E-5</c:v>
                </c:pt>
                <c:pt idx="45711">
                  <c:v>1.506538E-5</c:v>
                </c:pt>
                <c:pt idx="45712">
                  <c:v>1.5090699999999999E-5</c:v>
                </c:pt>
                <c:pt idx="45713">
                  <c:v>1.51113E-5</c:v>
                </c:pt>
                <c:pt idx="45714">
                  <c:v>1.513011E-5</c:v>
                </c:pt>
                <c:pt idx="45715">
                  <c:v>1.515854E-5</c:v>
                </c:pt>
                <c:pt idx="45716">
                  <c:v>1.518598E-5</c:v>
                </c:pt>
                <c:pt idx="45717">
                  <c:v>1.520527E-5</c:v>
                </c:pt>
                <c:pt idx="45718">
                  <c:v>1.523627E-5</c:v>
                </c:pt>
                <c:pt idx="45719">
                  <c:v>1.526092E-5</c:v>
                </c:pt>
                <c:pt idx="45720">
                  <c:v>1.528427E-5</c:v>
                </c:pt>
                <c:pt idx="45721">
                  <c:v>1.531348E-5</c:v>
                </c:pt>
                <c:pt idx="45722">
                  <c:v>1.534476E-5</c:v>
                </c:pt>
                <c:pt idx="45723">
                  <c:v>1.536981E-5</c:v>
                </c:pt>
                <c:pt idx="45724">
                  <c:v>1.539721E-5</c:v>
                </c:pt>
                <c:pt idx="45725">
                  <c:v>1.542206E-5</c:v>
                </c:pt>
                <c:pt idx="45726">
                  <c:v>1.5446789999999999E-5</c:v>
                </c:pt>
                <c:pt idx="45727">
                  <c:v>1.547045E-5</c:v>
                </c:pt>
                <c:pt idx="45728">
                  <c:v>1.5493850000000001E-5</c:v>
                </c:pt>
                <c:pt idx="45729">
                  <c:v>1.5512419999999999E-5</c:v>
                </c:pt>
                <c:pt idx="45730">
                  <c:v>1.5534440000000001E-5</c:v>
                </c:pt>
                <c:pt idx="45731">
                  <c:v>1.5560319999999999E-5</c:v>
                </c:pt>
                <c:pt idx="45732">
                  <c:v>1.5583990000000001E-5</c:v>
                </c:pt>
                <c:pt idx="45733">
                  <c:v>1.5606750000000001E-5</c:v>
                </c:pt>
                <c:pt idx="45734">
                  <c:v>1.5635109999999999E-5</c:v>
                </c:pt>
                <c:pt idx="45735">
                  <c:v>1.565836E-5</c:v>
                </c:pt>
                <c:pt idx="45736">
                  <c:v>1.5683520000000001E-5</c:v>
                </c:pt>
                <c:pt idx="45737">
                  <c:v>1.571353E-5</c:v>
                </c:pt>
                <c:pt idx="45738">
                  <c:v>1.5738749999999999E-5</c:v>
                </c:pt>
                <c:pt idx="45739">
                  <c:v>1.5760090000000001E-5</c:v>
                </c:pt>
                <c:pt idx="45740">
                  <c:v>1.578763E-5</c:v>
                </c:pt>
                <c:pt idx="45741">
                  <c:v>1.5810560000000001E-5</c:v>
                </c:pt>
                <c:pt idx="45742">
                  <c:v>1.583529E-5</c:v>
                </c:pt>
                <c:pt idx="45743">
                  <c:v>1.5864329999999999E-5</c:v>
                </c:pt>
                <c:pt idx="45744">
                  <c:v>1.589152E-5</c:v>
                </c:pt>
                <c:pt idx="45745">
                  <c:v>1.5915080000000001E-5</c:v>
                </c:pt>
                <c:pt idx="45746">
                  <c:v>1.5942019999999999E-5</c:v>
                </c:pt>
                <c:pt idx="45747">
                  <c:v>1.59679E-5</c:v>
                </c:pt>
                <c:pt idx="45748">
                  <c:v>1.5990449999999999E-5</c:v>
                </c:pt>
                <c:pt idx="45749">
                  <c:v>1.6011840000000001E-5</c:v>
                </c:pt>
                <c:pt idx="45750">
                  <c:v>1.603725E-5</c:v>
                </c:pt>
                <c:pt idx="45751">
                  <c:v>1.605828E-5</c:v>
                </c:pt>
                <c:pt idx="45752">
                  <c:v>1.6082700000000001E-5</c:v>
                </c:pt>
                <c:pt idx="45753">
                  <c:v>1.6108560000000001E-5</c:v>
                </c:pt>
                <c:pt idx="45754">
                  <c:v>1.6130949999999998E-5</c:v>
                </c:pt>
                <c:pt idx="45755">
                  <c:v>1.6150700000000001E-5</c:v>
                </c:pt>
                <c:pt idx="45756">
                  <c:v>1.6179860000000001E-5</c:v>
                </c:pt>
                <c:pt idx="45757">
                  <c:v>1.6205000000000002E-5</c:v>
                </c:pt>
                <c:pt idx="45758">
                  <c:v>1.6235769999999999E-5</c:v>
                </c:pt>
                <c:pt idx="45759">
                  <c:v>1.6264960000000002E-5</c:v>
                </c:pt>
                <c:pt idx="45760">
                  <c:v>1.6293100000000002E-5</c:v>
                </c:pt>
                <c:pt idx="45761">
                  <c:v>1.631811E-5</c:v>
                </c:pt>
                <c:pt idx="45762">
                  <c:v>1.6346669999999998E-5</c:v>
                </c:pt>
                <c:pt idx="45763">
                  <c:v>1.6372820000000002E-5</c:v>
                </c:pt>
                <c:pt idx="45764">
                  <c:v>1.639692E-5</c:v>
                </c:pt>
                <c:pt idx="45765">
                  <c:v>1.6423670000000001E-5</c:v>
                </c:pt>
                <c:pt idx="45766">
                  <c:v>1.6452069999999999E-5</c:v>
                </c:pt>
                <c:pt idx="45767">
                  <c:v>1.647877E-5</c:v>
                </c:pt>
                <c:pt idx="45768">
                  <c:v>1.6504279999999999E-5</c:v>
                </c:pt>
                <c:pt idx="45769">
                  <c:v>1.6535890000000001E-5</c:v>
                </c:pt>
                <c:pt idx="45770">
                  <c:v>1.656164E-5</c:v>
                </c:pt>
                <c:pt idx="45771">
                  <c:v>1.6589849999999998E-5</c:v>
                </c:pt>
                <c:pt idx="45772">
                  <c:v>1.6619680000000001E-5</c:v>
                </c:pt>
                <c:pt idx="45773">
                  <c:v>1.6648649999999999E-5</c:v>
                </c:pt>
                <c:pt idx="45774">
                  <c:v>1.6679200000000001E-5</c:v>
                </c:pt>
                <c:pt idx="45775">
                  <c:v>1.6711400000000001E-5</c:v>
                </c:pt>
                <c:pt idx="45776">
                  <c:v>1.6740270000000001E-5</c:v>
                </c:pt>
                <c:pt idx="45777">
                  <c:v>1.6766589999999999E-5</c:v>
                </c:pt>
                <c:pt idx="45778">
                  <c:v>1.67945E-5</c:v>
                </c:pt>
                <c:pt idx="45779">
                  <c:v>1.6821830000000001E-5</c:v>
                </c:pt>
                <c:pt idx="45780">
                  <c:v>1.6846009999999998E-5</c:v>
                </c:pt>
                <c:pt idx="45781">
                  <c:v>1.6868879999999999E-5</c:v>
                </c:pt>
                <c:pt idx="45782">
                  <c:v>1.689233E-5</c:v>
                </c:pt>
                <c:pt idx="45783">
                  <c:v>1.6916560000000001E-5</c:v>
                </c:pt>
                <c:pt idx="45784">
                  <c:v>1.6944850000000001E-5</c:v>
                </c:pt>
                <c:pt idx="45785">
                  <c:v>1.6971559999999999E-5</c:v>
                </c:pt>
                <c:pt idx="45786">
                  <c:v>1.6992389999999999E-5</c:v>
                </c:pt>
                <c:pt idx="45787">
                  <c:v>1.70202E-5</c:v>
                </c:pt>
                <c:pt idx="45788">
                  <c:v>1.7047109999999999E-5</c:v>
                </c:pt>
                <c:pt idx="45789">
                  <c:v>1.707105E-5</c:v>
                </c:pt>
                <c:pt idx="45790">
                  <c:v>1.709454E-5</c:v>
                </c:pt>
                <c:pt idx="45791">
                  <c:v>1.711954E-5</c:v>
                </c:pt>
                <c:pt idx="45792">
                  <c:v>1.7143679999999998E-5</c:v>
                </c:pt>
                <c:pt idx="45793">
                  <c:v>1.7170690000000001E-5</c:v>
                </c:pt>
                <c:pt idx="45794">
                  <c:v>1.7200530000000001E-5</c:v>
                </c:pt>
                <c:pt idx="45795">
                  <c:v>1.7225059999999999E-5</c:v>
                </c:pt>
                <c:pt idx="45796">
                  <c:v>1.7252219999999999E-5</c:v>
                </c:pt>
                <c:pt idx="45797">
                  <c:v>1.7282810000000001E-5</c:v>
                </c:pt>
                <c:pt idx="45798">
                  <c:v>1.7306990000000001E-5</c:v>
                </c:pt>
                <c:pt idx="45799">
                  <c:v>1.7334599999999998E-5</c:v>
                </c:pt>
                <c:pt idx="45800">
                  <c:v>1.7367929999999999E-5</c:v>
                </c:pt>
                <c:pt idx="45801">
                  <c:v>1.739948E-5</c:v>
                </c:pt>
                <c:pt idx="45802">
                  <c:v>1.742917E-5</c:v>
                </c:pt>
                <c:pt idx="45803">
                  <c:v>1.7459859999999999E-5</c:v>
                </c:pt>
                <c:pt idx="45804">
                  <c:v>1.7485569999999999E-5</c:v>
                </c:pt>
                <c:pt idx="45805">
                  <c:v>1.7516419999999999E-5</c:v>
                </c:pt>
                <c:pt idx="45806">
                  <c:v>1.754444E-5</c:v>
                </c:pt>
                <c:pt idx="45807">
                  <c:v>1.7570070000000001E-5</c:v>
                </c:pt>
                <c:pt idx="45808">
                  <c:v>1.759567E-5</c:v>
                </c:pt>
                <c:pt idx="45809">
                  <c:v>1.7622380000000001E-5</c:v>
                </c:pt>
                <c:pt idx="45810">
                  <c:v>1.7646450000000001E-5</c:v>
                </c:pt>
                <c:pt idx="45811">
                  <c:v>1.7669479999999999E-5</c:v>
                </c:pt>
                <c:pt idx="45812">
                  <c:v>1.7695220000000001E-5</c:v>
                </c:pt>
                <c:pt idx="45813">
                  <c:v>1.7726700000000001E-5</c:v>
                </c:pt>
                <c:pt idx="45814">
                  <c:v>1.7752710000000001E-5</c:v>
                </c:pt>
                <c:pt idx="45815">
                  <c:v>1.778015E-5</c:v>
                </c:pt>
                <c:pt idx="45816">
                  <c:v>1.780926E-5</c:v>
                </c:pt>
                <c:pt idx="45817">
                  <c:v>1.7835649999999999E-5</c:v>
                </c:pt>
                <c:pt idx="45818">
                  <c:v>1.7863639999999999E-5</c:v>
                </c:pt>
                <c:pt idx="45819">
                  <c:v>1.7895110000000002E-5</c:v>
                </c:pt>
                <c:pt idx="45820">
                  <c:v>1.7921940000000001E-5</c:v>
                </c:pt>
                <c:pt idx="45821">
                  <c:v>1.794963E-5</c:v>
                </c:pt>
                <c:pt idx="45822">
                  <c:v>1.7979370000000001E-5</c:v>
                </c:pt>
                <c:pt idx="45823">
                  <c:v>1.8003269999999999E-5</c:v>
                </c:pt>
                <c:pt idx="45824">
                  <c:v>1.8028549999999999E-5</c:v>
                </c:pt>
                <c:pt idx="45825">
                  <c:v>1.8058379999999998E-5</c:v>
                </c:pt>
                <c:pt idx="45826">
                  <c:v>1.8082240000000001E-5</c:v>
                </c:pt>
                <c:pt idx="45827">
                  <c:v>1.8110889999999999E-5</c:v>
                </c:pt>
                <c:pt idx="45828">
                  <c:v>1.8145559999999998E-5</c:v>
                </c:pt>
                <c:pt idx="45829">
                  <c:v>1.817368E-5</c:v>
                </c:pt>
                <c:pt idx="45830">
                  <c:v>1.8204450000000002E-5</c:v>
                </c:pt>
                <c:pt idx="45831">
                  <c:v>1.823407E-5</c:v>
                </c:pt>
                <c:pt idx="45832">
                  <c:v>1.8264260000000001E-5</c:v>
                </c:pt>
                <c:pt idx="45833">
                  <c:v>1.8291570000000001E-5</c:v>
                </c:pt>
                <c:pt idx="45834">
                  <c:v>1.832507E-5</c:v>
                </c:pt>
                <c:pt idx="45835">
                  <c:v>1.8354409999999999E-5</c:v>
                </c:pt>
                <c:pt idx="45836">
                  <c:v>1.8384560000000001E-5</c:v>
                </c:pt>
                <c:pt idx="45837">
                  <c:v>1.8418429999999998E-5</c:v>
                </c:pt>
                <c:pt idx="45838">
                  <c:v>1.8451759999999999E-5</c:v>
                </c:pt>
                <c:pt idx="45839">
                  <c:v>1.8483329999999998E-5</c:v>
                </c:pt>
                <c:pt idx="45840">
                  <c:v>1.8517479999999999E-5</c:v>
                </c:pt>
                <c:pt idx="45841">
                  <c:v>1.8549230000000001E-5</c:v>
                </c:pt>
                <c:pt idx="45842">
                  <c:v>1.857838E-5</c:v>
                </c:pt>
                <c:pt idx="45843">
                  <c:v>1.8610619999999999E-5</c:v>
                </c:pt>
                <c:pt idx="45844">
                  <c:v>1.8641379999999999E-5</c:v>
                </c:pt>
                <c:pt idx="45845">
                  <c:v>1.866909E-5</c:v>
                </c:pt>
                <c:pt idx="45846">
                  <c:v>1.869723E-5</c:v>
                </c:pt>
                <c:pt idx="45847">
                  <c:v>1.87243E-5</c:v>
                </c:pt>
                <c:pt idx="45848">
                  <c:v>1.8742970000000001E-5</c:v>
                </c:pt>
                <c:pt idx="45849">
                  <c:v>1.8767489999999999E-5</c:v>
                </c:pt>
                <c:pt idx="45850">
                  <c:v>1.8793689999999999E-5</c:v>
                </c:pt>
                <c:pt idx="45851">
                  <c:v>1.8818910000000001E-5</c:v>
                </c:pt>
                <c:pt idx="45852">
                  <c:v>1.8843280000000002E-5</c:v>
                </c:pt>
                <c:pt idx="45853">
                  <c:v>1.887231E-5</c:v>
                </c:pt>
                <c:pt idx="45854">
                  <c:v>1.8897560000000001E-5</c:v>
                </c:pt>
                <c:pt idx="45855">
                  <c:v>1.9239179999999999E-5</c:v>
                </c:pt>
                <c:pt idx="45856">
                  <c:v>1.927968E-5</c:v>
                </c:pt>
                <c:pt idx="45857">
                  <c:v>1.9251510000000001E-5</c:v>
                </c:pt>
                <c:pt idx="45858">
                  <c:v>1.9190939999999999E-5</c:v>
                </c:pt>
                <c:pt idx="45859">
                  <c:v>1.9130680000000002E-5</c:v>
                </c:pt>
                <c:pt idx="45860">
                  <c:v>1.908973E-5</c:v>
                </c:pt>
                <c:pt idx="45861">
                  <c:v>1.907506E-5</c:v>
                </c:pt>
                <c:pt idx="45862">
                  <c:v>1.9094309999999998E-5</c:v>
                </c:pt>
                <c:pt idx="45863">
                  <c:v>1.9437550000000002E-5</c:v>
                </c:pt>
                <c:pt idx="45864">
                  <c:v>1.9501370000000001E-5</c:v>
                </c:pt>
                <c:pt idx="45865">
                  <c:v>1.9499939999999999E-5</c:v>
                </c:pt>
                <c:pt idx="45866">
                  <c:v>1.9458829999999999E-5</c:v>
                </c:pt>
                <c:pt idx="45867">
                  <c:v>1.9405199999999998E-5</c:v>
                </c:pt>
                <c:pt idx="45868">
                  <c:v>1.936614E-5</c:v>
                </c:pt>
                <c:pt idx="45869">
                  <c:v>1.9348049999999999E-5</c:v>
                </c:pt>
                <c:pt idx="45870">
                  <c:v>1.9352400000000001E-5</c:v>
                </c:pt>
                <c:pt idx="45871">
                  <c:v>1.9695160000000001E-5</c:v>
                </c:pt>
                <c:pt idx="45872">
                  <c:v>1.975273E-5</c:v>
                </c:pt>
                <c:pt idx="45873">
                  <c:v>1.9743630000000001E-5</c:v>
                </c:pt>
                <c:pt idx="45874">
                  <c:v>1.9696270000000001E-5</c:v>
                </c:pt>
                <c:pt idx="45875">
                  <c:v>1.9640979999999999E-5</c:v>
                </c:pt>
                <c:pt idx="45876">
                  <c:v>1.9594729999999999E-5</c:v>
                </c:pt>
                <c:pt idx="45877">
                  <c:v>1.9570920000000001E-5</c:v>
                </c:pt>
                <c:pt idx="45878">
                  <c:v>1.9572280000000001E-5</c:v>
                </c:pt>
                <c:pt idx="45879">
                  <c:v>1.9923280000000001E-5</c:v>
                </c:pt>
                <c:pt idx="45880">
                  <c:v>1.997566E-5</c:v>
                </c:pt>
                <c:pt idx="45881">
                  <c:v>1.9954429999999999E-5</c:v>
                </c:pt>
                <c:pt idx="45882">
                  <c:v>1.990408E-5</c:v>
                </c:pt>
                <c:pt idx="45883">
                  <c:v>1.9845740000000002E-5</c:v>
                </c:pt>
                <c:pt idx="45884">
                  <c:v>1.980823E-5</c:v>
                </c:pt>
                <c:pt idx="45885">
                  <c:v>2.010915E-5</c:v>
                </c:pt>
                <c:pt idx="45886">
                  <c:v>2.013326E-5</c:v>
                </c:pt>
                <c:pt idx="45887">
                  <c:v>2.0109419999999999E-5</c:v>
                </c:pt>
                <c:pt idx="45888">
                  <c:v>2.006677E-5</c:v>
                </c:pt>
                <c:pt idx="45889">
                  <c:v>2.0025180000000001E-5</c:v>
                </c:pt>
                <c:pt idx="45890">
                  <c:v>2.0002099999999999E-5</c:v>
                </c:pt>
                <c:pt idx="45891">
                  <c:v>2.000244E-5</c:v>
                </c:pt>
                <c:pt idx="45892">
                  <c:v>2.034729E-5</c:v>
                </c:pt>
                <c:pt idx="45893">
                  <c:v>2.0399410000000001E-5</c:v>
                </c:pt>
                <c:pt idx="45894">
                  <c:v>2.0389109999999998E-5</c:v>
                </c:pt>
                <c:pt idx="45895">
                  <c:v>2.0337289999999999E-5</c:v>
                </c:pt>
                <c:pt idx="45896">
                  <c:v>2.0278639999999999E-5</c:v>
                </c:pt>
                <c:pt idx="45897">
                  <c:v>2.0237189999999999E-5</c:v>
                </c:pt>
                <c:pt idx="45898">
                  <c:v>2.0539630000000001E-5</c:v>
                </c:pt>
                <c:pt idx="45899">
                  <c:v>2.0565649999999998E-5</c:v>
                </c:pt>
                <c:pt idx="45900">
                  <c:v>2.0537759999999999E-5</c:v>
                </c:pt>
                <c:pt idx="45901">
                  <c:v>2.0484990000000001E-5</c:v>
                </c:pt>
                <c:pt idx="45902">
                  <c:v>2.0428180000000001E-5</c:v>
                </c:pt>
                <c:pt idx="45903">
                  <c:v>2.0388589999999999E-5</c:v>
                </c:pt>
                <c:pt idx="45904">
                  <c:v>2.070254E-5</c:v>
                </c:pt>
                <c:pt idx="45905">
                  <c:v>2.0720259999999999E-5</c:v>
                </c:pt>
                <c:pt idx="45906">
                  <c:v>2.0685139999999999E-5</c:v>
                </c:pt>
                <c:pt idx="45907">
                  <c:v>2.0625210000000001E-5</c:v>
                </c:pt>
                <c:pt idx="45908">
                  <c:v>2.0566039999999999E-5</c:v>
                </c:pt>
                <c:pt idx="45909">
                  <c:v>2.0863E-5</c:v>
                </c:pt>
                <c:pt idx="45910">
                  <c:v>2.086005E-5</c:v>
                </c:pt>
                <c:pt idx="45911">
                  <c:v>2.0807669999999999E-5</c:v>
                </c:pt>
                <c:pt idx="45912">
                  <c:v>2.0746219999999999E-5</c:v>
                </c:pt>
                <c:pt idx="45913">
                  <c:v>2.069658E-5</c:v>
                </c:pt>
                <c:pt idx="45914">
                  <c:v>2.1003770000000002E-5</c:v>
                </c:pt>
                <c:pt idx="45915">
                  <c:v>2.1020969999999999E-5</c:v>
                </c:pt>
                <c:pt idx="45916">
                  <c:v>2.0989180000000001E-5</c:v>
                </c:pt>
                <c:pt idx="45917">
                  <c:v>2.0939319999999999E-5</c:v>
                </c:pt>
                <c:pt idx="45918">
                  <c:v>2.0892460000000001E-5</c:v>
                </c:pt>
                <c:pt idx="45919">
                  <c:v>2.08645E-5</c:v>
                </c:pt>
                <c:pt idx="45920">
                  <c:v>2.119341E-5</c:v>
                </c:pt>
                <c:pt idx="45921">
                  <c:v>2.122392E-5</c:v>
                </c:pt>
                <c:pt idx="45922">
                  <c:v>2.1199530000000001E-5</c:v>
                </c:pt>
                <c:pt idx="45923">
                  <c:v>2.1136610000000001E-5</c:v>
                </c:pt>
                <c:pt idx="45924">
                  <c:v>2.1074820000000002E-5</c:v>
                </c:pt>
                <c:pt idx="45925">
                  <c:v>2.1036310000000001E-5</c:v>
                </c:pt>
                <c:pt idx="45926">
                  <c:v>2.136132E-5</c:v>
                </c:pt>
                <c:pt idx="45927">
                  <c:v>2.137896E-5</c:v>
                </c:pt>
                <c:pt idx="45928">
                  <c:v>2.134399E-5</c:v>
                </c:pt>
                <c:pt idx="45929">
                  <c:v>2.1276870000000001E-5</c:v>
                </c:pt>
                <c:pt idx="45930">
                  <c:v>2.1210380000000001E-5</c:v>
                </c:pt>
                <c:pt idx="45931">
                  <c:v>2.150948E-5</c:v>
                </c:pt>
                <c:pt idx="45932">
                  <c:v>2.1498759999999999E-5</c:v>
                </c:pt>
                <c:pt idx="45933">
                  <c:v>2.1437589999999999E-5</c:v>
                </c:pt>
                <c:pt idx="45934">
                  <c:v>2.1361739999999999E-5</c:v>
                </c:pt>
                <c:pt idx="45935">
                  <c:v>2.1296939999999999E-5</c:v>
                </c:pt>
                <c:pt idx="45936">
                  <c:v>2.1603460000000001E-5</c:v>
                </c:pt>
                <c:pt idx="45937">
                  <c:v>2.1605540000000001E-5</c:v>
                </c:pt>
                <c:pt idx="45938">
                  <c:v>2.156678E-5</c:v>
                </c:pt>
                <c:pt idx="45939">
                  <c:v>2.150594E-5</c:v>
                </c:pt>
                <c:pt idx="45940">
                  <c:v>2.1800549999999999E-5</c:v>
                </c:pt>
                <c:pt idx="45941">
                  <c:v>2.1785950000000001E-5</c:v>
                </c:pt>
                <c:pt idx="45942">
                  <c:v>2.1723389999999999E-5</c:v>
                </c:pt>
                <c:pt idx="45943">
                  <c:v>2.1645780000000001E-5</c:v>
                </c:pt>
                <c:pt idx="45944">
                  <c:v>2.158474E-5</c:v>
                </c:pt>
                <c:pt idx="45945">
                  <c:v>2.1884909999999998E-5</c:v>
                </c:pt>
                <c:pt idx="45946">
                  <c:v>2.189787E-5</c:v>
                </c:pt>
                <c:pt idx="45947">
                  <c:v>2.1867919999999999E-5</c:v>
                </c:pt>
                <c:pt idx="45948">
                  <c:v>2.180836E-5</c:v>
                </c:pt>
                <c:pt idx="45949">
                  <c:v>2.209721E-5</c:v>
                </c:pt>
                <c:pt idx="45950">
                  <c:v>2.207532E-5</c:v>
                </c:pt>
                <c:pt idx="45951">
                  <c:v>2.1997110000000001E-5</c:v>
                </c:pt>
                <c:pt idx="45952">
                  <c:v>2.1903010000000001E-5</c:v>
                </c:pt>
                <c:pt idx="45953">
                  <c:v>2.2173550000000001E-5</c:v>
                </c:pt>
                <c:pt idx="45954">
                  <c:v>2.2137349999999999E-5</c:v>
                </c:pt>
                <c:pt idx="45955">
                  <c:v>2.205513E-5</c:v>
                </c:pt>
                <c:pt idx="45956">
                  <c:v>2.1967979999999999E-5</c:v>
                </c:pt>
                <c:pt idx="45957">
                  <c:v>2.224431E-5</c:v>
                </c:pt>
                <c:pt idx="45958">
                  <c:v>2.221108E-5</c:v>
                </c:pt>
                <c:pt idx="45959">
                  <c:v>2.2137689999999999E-5</c:v>
                </c:pt>
                <c:pt idx="45960">
                  <c:v>2.2054569999999998E-5</c:v>
                </c:pt>
                <c:pt idx="45961">
                  <c:v>2.23495E-5</c:v>
                </c:pt>
                <c:pt idx="45962">
                  <c:v>2.2315470000000001E-5</c:v>
                </c:pt>
                <c:pt idx="45963">
                  <c:v>2.2239040000000001E-5</c:v>
                </c:pt>
                <c:pt idx="45964">
                  <c:v>2.2513129999999998E-5</c:v>
                </c:pt>
                <c:pt idx="45965">
                  <c:v>2.2445710000000002E-5</c:v>
                </c:pt>
                <c:pt idx="45966">
                  <c:v>2.233899E-5</c:v>
                </c:pt>
                <c:pt idx="45967">
                  <c:v>2.222135E-5</c:v>
                </c:pt>
                <c:pt idx="45968">
                  <c:v>2.2485579999999999E-5</c:v>
                </c:pt>
                <c:pt idx="45969">
                  <c:v>2.2458409999999999E-5</c:v>
                </c:pt>
                <c:pt idx="45970">
                  <c:v>2.2393590000000001E-5</c:v>
                </c:pt>
                <c:pt idx="45971">
                  <c:v>2.2669529999999999E-5</c:v>
                </c:pt>
                <c:pt idx="45972">
                  <c:v>2.2628989999999999E-5</c:v>
                </c:pt>
                <c:pt idx="45973">
                  <c:v>2.253659E-5</c:v>
                </c:pt>
                <c:pt idx="45974">
                  <c:v>2.243208E-5</c:v>
                </c:pt>
                <c:pt idx="45975">
                  <c:v>2.2697619999999999E-5</c:v>
                </c:pt>
                <c:pt idx="45976">
                  <c:v>2.2666189999999999E-5</c:v>
                </c:pt>
                <c:pt idx="45977">
                  <c:v>2.2589519999999999E-5</c:v>
                </c:pt>
                <c:pt idx="45978">
                  <c:v>2.250114E-5</c:v>
                </c:pt>
                <c:pt idx="45979">
                  <c:v>2.278046E-5</c:v>
                </c:pt>
                <c:pt idx="45980">
                  <c:v>2.2743879999999999E-5</c:v>
                </c:pt>
                <c:pt idx="45981">
                  <c:v>2.2661660000000001E-5</c:v>
                </c:pt>
                <c:pt idx="45982">
                  <c:v>2.293825E-5</c:v>
                </c:pt>
                <c:pt idx="45983">
                  <c:v>2.2861409999999998E-5</c:v>
                </c:pt>
                <c:pt idx="45984">
                  <c:v>2.274457E-5</c:v>
                </c:pt>
                <c:pt idx="45985">
                  <c:v>2.262426E-5</c:v>
                </c:pt>
                <c:pt idx="45986">
                  <c:v>2.2892219999999999E-5</c:v>
                </c:pt>
                <c:pt idx="45987">
                  <c:v>2.2850110000000001E-5</c:v>
                </c:pt>
                <c:pt idx="45988">
                  <c:v>2.2778259999999999E-5</c:v>
                </c:pt>
                <c:pt idx="45989">
                  <c:v>2.3066579999999999E-5</c:v>
                </c:pt>
                <c:pt idx="45990">
                  <c:v>2.300712E-5</c:v>
                </c:pt>
                <c:pt idx="45991">
                  <c:v>2.289877E-5</c:v>
                </c:pt>
                <c:pt idx="45992">
                  <c:v>2.3136319999999999E-5</c:v>
                </c:pt>
                <c:pt idx="45993">
                  <c:v>2.3041349999999999E-5</c:v>
                </c:pt>
                <c:pt idx="45994">
                  <c:v>2.2917780000000001E-5</c:v>
                </c:pt>
                <c:pt idx="45995">
                  <c:v>2.3140420000000001E-5</c:v>
                </c:pt>
                <c:pt idx="45996">
                  <c:v>2.306074E-5</c:v>
                </c:pt>
                <c:pt idx="45997">
                  <c:v>2.2946360000000002E-5</c:v>
                </c:pt>
                <c:pt idx="45998">
                  <c:v>2.317596E-5</c:v>
                </c:pt>
                <c:pt idx="45999">
                  <c:v>2.310558E-5</c:v>
                </c:pt>
                <c:pt idx="46000">
                  <c:v>2.3000840000000001E-5</c:v>
                </c:pt>
                <c:pt idx="46001">
                  <c:v>2.3235210000000001E-5</c:v>
                </c:pt>
                <c:pt idx="46002">
                  <c:v>2.3165969999999999E-5</c:v>
                </c:pt>
                <c:pt idx="46003">
                  <c:v>2.305574E-5</c:v>
                </c:pt>
                <c:pt idx="46004">
                  <c:v>2.328978E-5</c:v>
                </c:pt>
                <c:pt idx="46005">
                  <c:v>2.3205089999999998E-5</c:v>
                </c:pt>
                <c:pt idx="46006">
                  <c:v>2.308258E-5</c:v>
                </c:pt>
                <c:pt idx="46007">
                  <c:v>2.3328739999999999E-5</c:v>
                </c:pt>
                <c:pt idx="46008">
                  <c:v>2.324792E-5</c:v>
                </c:pt>
                <c:pt idx="46009">
                  <c:v>2.3132539999999999E-5</c:v>
                </c:pt>
                <c:pt idx="46010">
                  <c:v>2.338499E-5</c:v>
                </c:pt>
                <c:pt idx="46011">
                  <c:v>2.330721E-5</c:v>
                </c:pt>
                <c:pt idx="46012">
                  <c:v>2.3191760000000001E-5</c:v>
                </c:pt>
                <c:pt idx="46013">
                  <c:v>2.345367E-5</c:v>
                </c:pt>
                <c:pt idx="46014">
                  <c:v>2.3373689999999999E-5</c:v>
                </c:pt>
                <c:pt idx="46015">
                  <c:v>2.3622629999999998E-5</c:v>
                </c:pt>
                <c:pt idx="46016">
                  <c:v>2.3515200000000001E-5</c:v>
                </c:pt>
                <c:pt idx="46017">
                  <c:v>2.3341959999999998E-5</c:v>
                </c:pt>
                <c:pt idx="46018">
                  <c:v>2.352559E-5</c:v>
                </c:pt>
                <c:pt idx="46019">
                  <c:v>2.3412819999999999E-5</c:v>
                </c:pt>
                <c:pt idx="46020">
                  <c:v>2.3269260000000002E-5</c:v>
                </c:pt>
                <c:pt idx="46021">
                  <c:v>2.348554E-5</c:v>
                </c:pt>
                <c:pt idx="46022">
                  <c:v>2.3405949999999999E-5</c:v>
                </c:pt>
                <c:pt idx="46023">
                  <c:v>2.3637190000000001E-5</c:v>
                </c:pt>
                <c:pt idx="46024">
                  <c:v>2.3532209999999999E-5</c:v>
                </c:pt>
                <c:pt idx="46025">
                  <c:v>2.337899E-5</c:v>
                </c:pt>
                <c:pt idx="46026">
                  <c:v>2.3569399999999998E-5</c:v>
                </c:pt>
                <c:pt idx="46027">
                  <c:v>2.3458340000000001E-5</c:v>
                </c:pt>
                <c:pt idx="46028">
                  <c:v>2.332159E-5</c:v>
                </c:pt>
                <c:pt idx="46029">
                  <c:v>2.3538980000000001E-5</c:v>
                </c:pt>
                <c:pt idx="46030">
                  <c:v>2.34574E-5</c:v>
                </c:pt>
                <c:pt idx="46031">
                  <c:v>2.3693710000000001E-5</c:v>
                </c:pt>
                <c:pt idx="46032">
                  <c:v>2.3586350000000002E-5</c:v>
                </c:pt>
                <c:pt idx="46033">
                  <c:v>2.3434809999999999E-5</c:v>
                </c:pt>
                <c:pt idx="46034">
                  <c:v>2.3648839999999999E-5</c:v>
                </c:pt>
                <c:pt idx="46035">
                  <c:v>2.3552699999999999E-5</c:v>
                </c:pt>
                <c:pt idx="46036">
                  <c:v>2.377216E-5</c:v>
                </c:pt>
                <c:pt idx="46037">
                  <c:v>2.3658220000000001E-5</c:v>
                </c:pt>
                <c:pt idx="46038">
                  <c:v>2.3512050000000001E-5</c:v>
                </c:pt>
                <c:pt idx="46039">
                  <c:v>2.3713979999999999E-5</c:v>
                </c:pt>
                <c:pt idx="46040">
                  <c:v>2.3603019999999999E-5</c:v>
                </c:pt>
                <c:pt idx="46041">
                  <c:v>2.3828819999999999E-5</c:v>
                </c:pt>
                <c:pt idx="46042">
                  <c:v>2.3698339999999999E-5</c:v>
                </c:pt>
                <c:pt idx="46043">
                  <c:v>2.3525099999999999E-5</c:v>
                </c:pt>
                <c:pt idx="46044">
                  <c:v>2.3715030000000001E-5</c:v>
                </c:pt>
                <c:pt idx="46045">
                  <c:v>2.3590600000000001E-5</c:v>
                </c:pt>
                <c:pt idx="46046">
                  <c:v>2.3788899999999999E-5</c:v>
                </c:pt>
                <c:pt idx="46047">
                  <c:v>2.3653610000000001E-5</c:v>
                </c:pt>
                <c:pt idx="46048">
                  <c:v>2.3811819999999999E-5</c:v>
                </c:pt>
                <c:pt idx="46049">
                  <c:v>2.3650850000000001E-5</c:v>
                </c:pt>
                <c:pt idx="46050">
                  <c:v>2.3454179999999998E-5</c:v>
                </c:pt>
                <c:pt idx="46051">
                  <c:v>2.3607719999999999E-5</c:v>
                </c:pt>
                <c:pt idx="46052">
                  <c:v>2.3478889999999999E-5</c:v>
                </c:pt>
                <c:pt idx="46053">
                  <c:v>2.36845E-5</c:v>
                </c:pt>
                <c:pt idx="46054">
                  <c:v>2.357064E-5</c:v>
                </c:pt>
                <c:pt idx="46055">
                  <c:v>2.3410820000000001E-5</c:v>
                </c:pt>
                <c:pt idx="46056">
                  <c:v>2.360226E-5</c:v>
                </c:pt>
                <c:pt idx="46057">
                  <c:v>2.846418E-5</c:v>
                </c:pt>
                <c:pt idx="46058">
                  <c:v>3.1983660000000001E-5</c:v>
                </c:pt>
                <c:pt idx="46059">
                  <c:v>3.3180750000000002E-5</c:v>
                </c:pt>
                <c:pt idx="46060">
                  <c:v>3.2743909999999997E-5</c:v>
                </c:pt>
                <c:pt idx="46061">
                  <c:v>3.1514899999999999E-5</c:v>
                </c:pt>
                <c:pt idx="46062">
                  <c:v>3.063916E-5</c:v>
                </c:pt>
                <c:pt idx="46063">
                  <c:v>2.997262E-5</c:v>
                </c:pt>
                <c:pt idx="46064">
                  <c:v>2.9568239999999999E-5</c:v>
                </c:pt>
                <c:pt idx="46065">
                  <c:v>2.875798E-5</c:v>
                </c:pt>
                <c:pt idx="46066">
                  <c:v>2.789306E-5</c:v>
                </c:pt>
                <c:pt idx="46067">
                  <c:v>2.7019419999999999E-5</c:v>
                </c:pt>
                <c:pt idx="46068">
                  <c:v>2.623328E-5</c:v>
                </c:pt>
                <c:pt idx="46069">
                  <c:v>2.5988070000000001E-5</c:v>
                </c:pt>
                <c:pt idx="46070">
                  <c:v>2.5584159999999999E-5</c:v>
                </c:pt>
                <c:pt idx="46071">
                  <c:v>2.5239200000000001E-5</c:v>
                </c:pt>
                <c:pt idx="46072">
                  <c:v>2.534569E-5</c:v>
                </c:pt>
                <c:pt idx="46073">
                  <c:v>2.5094920000000001E-5</c:v>
                </c:pt>
                <c:pt idx="46074">
                  <c:v>2.4810159999999999E-5</c:v>
                </c:pt>
                <c:pt idx="46075">
                  <c:v>2.4926779999999999E-5</c:v>
                </c:pt>
                <c:pt idx="46076">
                  <c:v>2.4691910000000001E-5</c:v>
                </c:pt>
                <c:pt idx="46077">
                  <c:v>2.47986E-5</c:v>
                </c:pt>
                <c:pt idx="46078">
                  <c:v>2.4535439999999998E-5</c:v>
                </c:pt>
                <c:pt idx="46079">
                  <c:v>2.423716E-5</c:v>
                </c:pt>
                <c:pt idx="46080">
                  <c:v>2.429534E-5</c:v>
                </c:pt>
                <c:pt idx="46081">
                  <c:v>2.4093829999999998E-5</c:v>
                </c:pt>
                <c:pt idx="46082">
                  <c:v>2.389596E-5</c:v>
                </c:pt>
                <c:pt idx="46083">
                  <c:v>2.4051029999999999E-5</c:v>
                </c:pt>
                <c:pt idx="46084">
                  <c:v>2.3924060000000001E-5</c:v>
                </c:pt>
                <c:pt idx="46085">
                  <c:v>2.4116359999999999E-5</c:v>
                </c:pt>
                <c:pt idx="46086">
                  <c:v>2.3981329999999999E-5</c:v>
                </c:pt>
                <c:pt idx="46087">
                  <c:v>2.3807459999999999E-5</c:v>
                </c:pt>
                <c:pt idx="46088">
                  <c:v>2.3973719999999999E-5</c:v>
                </c:pt>
                <c:pt idx="46089">
                  <c:v>2.3833790000000001E-5</c:v>
                </c:pt>
                <c:pt idx="46090">
                  <c:v>2.4023690000000001E-5</c:v>
                </c:pt>
                <c:pt idx="46091">
                  <c:v>2.3877480000000002E-5</c:v>
                </c:pt>
                <c:pt idx="46092">
                  <c:v>2.401539E-5</c:v>
                </c:pt>
                <c:pt idx="46093">
                  <c:v>2.3825179999999999E-5</c:v>
                </c:pt>
                <c:pt idx="46094">
                  <c:v>2.3951199999999999E-5</c:v>
                </c:pt>
                <c:pt idx="46095">
                  <c:v>2.3762369999999999E-5</c:v>
                </c:pt>
                <c:pt idx="46096">
                  <c:v>2.3548520000000001E-5</c:v>
                </c:pt>
                <c:pt idx="46097">
                  <c:v>2.368833E-5</c:v>
                </c:pt>
                <c:pt idx="46098">
                  <c:v>2.3879999999999998E-5</c:v>
                </c:pt>
                <c:pt idx="46099">
                  <c:v>2.3725549999999999E-5</c:v>
                </c:pt>
                <c:pt idx="46100">
                  <c:v>2.351048E-5</c:v>
                </c:pt>
                <c:pt idx="46101">
                  <c:v>2.3608589999999999E-5</c:v>
                </c:pt>
                <c:pt idx="46102">
                  <c:v>2.3426520000000001E-5</c:v>
                </c:pt>
                <c:pt idx="46103">
                  <c:v>2.3573020000000001E-5</c:v>
                </c:pt>
                <c:pt idx="46104">
                  <c:v>2.3422409999999999E-5</c:v>
                </c:pt>
                <c:pt idx="46105">
                  <c:v>2.3566630000000001E-5</c:v>
                </c:pt>
                <c:pt idx="46106">
                  <c:v>2.339904E-5</c:v>
                </c:pt>
                <c:pt idx="46107">
                  <c:v>2.3529599999999999E-5</c:v>
                </c:pt>
                <c:pt idx="46108">
                  <c:v>2.33384E-5</c:v>
                </c:pt>
                <c:pt idx="46109">
                  <c:v>2.312152E-5</c:v>
                </c:pt>
                <c:pt idx="46110">
                  <c:v>2.3236180000000002E-5</c:v>
                </c:pt>
                <c:pt idx="46111">
                  <c:v>2.3396219999999999E-5</c:v>
                </c:pt>
                <c:pt idx="46112">
                  <c:v>2.322603E-5</c:v>
                </c:pt>
                <c:pt idx="46113">
                  <c:v>2.3028260000000002E-5</c:v>
                </c:pt>
                <c:pt idx="46114">
                  <c:v>2.3160430000000001E-5</c:v>
                </c:pt>
                <c:pt idx="46115">
                  <c:v>2.3027689999999999E-5</c:v>
                </c:pt>
                <c:pt idx="46116">
                  <c:v>2.3212209999999998E-5</c:v>
                </c:pt>
                <c:pt idx="46117">
                  <c:v>2.308185E-5</c:v>
                </c:pt>
                <c:pt idx="46118">
                  <c:v>2.3259249999999999E-5</c:v>
                </c:pt>
                <c:pt idx="46119">
                  <c:v>2.3113160000000001E-5</c:v>
                </c:pt>
                <c:pt idx="46120">
                  <c:v>2.3249340000000001E-5</c:v>
                </c:pt>
                <c:pt idx="46121">
                  <c:v>2.3062509999999999E-5</c:v>
                </c:pt>
                <c:pt idx="46122">
                  <c:v>2.3176529999999999E-5</c:v>
                </c:pt>
                <c:pt idx="46123">
                  <c:v>2.3013820000000001E-5</c:v>
                </c:pt>
                <c:pt idx="46124">
                  <c:v>2.3137879999999999E-5</c:v>
                </c:pt>
                <c:pt idx="46125">
                  <c:v>2.297714E-5</c:v>
                </c:pt>
                <c:pt idx="46126">
                  <c:v>2.3086520000000001E-5</c:v>
                </c:pt>
                <c:pt idx="46127">
                  <c:v>2.2912759999999999E-5</c:v>
                </c:pt>
                <c:pt idx="46128">
                  <c:v>2.3015810000000001E-5</c:v>
                </c:pt>
                <c:pt idx="46129">
                  <c:v>2.2844260000000001E-5</c:v>
                </c:pt>
                <c:pt idx="46130">
                  <c:v>2.2956140000000001E-5</c:v>
                </c:pt>
                <c:pt idx="46131">
                  <c:v>2.28163E-5</c:v>
                </c:pt>
                <c:pt idx="46132">
                  <c:v>2.2942570000000001E-5</c:v>
                </c:pt>
                <c:pt idx="46133">
                  <c:v>2.2774470000000002E-5</c:v>
                </c:pt>
                <c:pt idx="46134">
                  <c:v>2.2886000000000001E-5</c:v>
                </c:pt>
                <c:pt idx="46135">
                  <c:v>2.2730549999999999E-5</c:v>
                </c:pt>
                <c:pt idx="46136">
                  <c:v>2.283542E-5</c:v>
                </c:pt>
                <c:pt idx="46137">
                  <c:v>2.2663740000000001E-5</c:v>
                </c:pt>
                <c:pt idx="46138">
                  <c:v>2.2756730000000001E-5</c:v>
                </c:pt>
                <c:pt idx="46139">
                  <c:v>2.2567700000000001E-5</c:v>
                </c:pt>
                <c:pt idx="46140">
                  <c:v>2.266484E-5</c:v>
                </c:pt>
                <c:pt idx="46141">
                  <c:v>2.250081E-5</c:v>
                </c:pt>
                <c:pt idx="46142">
                  <c:v>2.261462E-5</c:v>
                </c:pt>
                <c:pt idx="46143">
                  <c:v>2.246133E-5</c:v>
                </c:pt>
                <c:pt idx="46144">
                  <c:v>2.2600369999999999E-5</c:v>
                </c:pt>
                <c:pt idx="46145">
                  <c:v>2.246327E-5</c:v>
                </c:pt>
                <c:pt idx="46146">
                  <c:v>2.259811E-5</c:v>
                </c:pt>
                <c:pt idx="46147">
                  <c:v>2.2448370000000001E-5</c:v>
                </c:pt>
                <c:pt idx="46148">
                  <c:v>2.256818E-5</c:v>
                </c:pt>
                <c:pt idx="46149">
                  <c:v>2.2406299999999999E-5</c:v>
                </c:pt>
                <c:pt idx="46150">
                  <c:v>2.2523380000000001E-5</c:v>
                </c:pt>
                <c:pt idx="46151">
                  <c:v>2.2376920000000001E-5</c:v>
                </c:pt>
                <c:pt idx="46152">
                  <c:v>2.2491189999999998E-5</c:v>
                </c:pt>
                <c:pt idx="46153">
                  <c:v>2.2618950000000001E-5</c:v>
                </c:pt>
                <c:pt idx="46154">
                  <c:v>2.2434919999999999E-5</c:v>
                </c:pt>
                <c:pt idx="46155">
                  <c:v>2.219694E-5</c:v>
                </c:pt>
                <c:pt idx="46156">
                  <c:v>2.223961E-5</c:v>
                </c:pt>
                <c:pt idx="46157">
                  <c:v>2.2341729999999999E-5</c:v>
                </c:pt>
                <c:pt idx="46158">
                  <c:v>2.218928E-5</c:v>
                </c:pt>
                <c:pt idx="46159">
                  <c:v>2.2284090000000002E-5</c:v>
                </c:pt>
                <c:pt idx="46160">
                  <c:v>2.21241E-5</c:v>
                </c:pt>
                <c:pt idx="46161">
                  <c:v>2.2204900000000001E-5</c:v>
                </c:pt>
                <c:pt idx="46162">
                  <c:v>2.2030050000000001E-5</c:v>
                </c:pt>
                <c:pt idx="46163">
                  <c:v>2.2122279999999999E-5</c:v>
                </c:pt>
                <c:pt idx="46164">
                  <c:v>2.196184E-5</c:v>
                </c:pt>
                <c:pt idx="46165">
                  <c:v>2.2062210000000001E-5</c:v>
                </c:pt>
                <c:pt idx="46166">
                  <c:v>2.2178959999999999E-5</c:v>
                </c:pt>
                <c:pt idx="46167">
                  <c:v>2.1985930000000001E-5</c:v>
                </c:pt>
                <c:pt idx="46168">
                  <c:v>2.1744450000000002E-5</c:v>
                </c:pt>
                <c:pt idx="46169">
                  <c:v>2.180342E-5</c:v>
                </c:pt>
                <c:pt idx="46170">
                  <c:v>2.1932890000000001E-5</c:v>
                </c:pt>
                <c:pt idx="46171">
                  <c:v>2.1784360000000002E-5</c:v>
                </c:pt>
                <c:pt idx="46172">
                  <c:v>2.1886279999999999E-5</c:v>
                </c:pt>
                <c:pt idx="46173">
                  <c:v>2.1733650000000002E-5</c:v>
                </c:pt>
                <c:pt idx="46174">
                  <c:v>2.1831639999999999E-5</c:v>
                </c:pt>
                <c:pt idx="46175">
                  <c:v>2.168084E-5</c:v>
                </c:pt>
                <c:pt idx="46176">
                  <c:v>2.1790120000000001E-5</c:v>
                </c:pt>
                <c:pt idx="46177">
                  <c:v>2.1640990000000001E-5</c:v>
                </c:pt>
                <c:pt idx="46178">
                  <c:v>2.1748049999999999E-5</c:v>
                </c:pt>
                <c:pt idx="46179">
                  <c:v>2.1885109999999999E-5</c:v>
                </c:pt>
                <c:pt idx="46180">
                  <c:v>2.1734270000000001E-5</c:v>
                </c:pt>
                <c:pt idx="46181">
                  <c:v>2.1797589999999999E-5</c:v>
                </c:pt>
                <c:pt idx="46182">
                  <c:v>2.1621539999999999E-5</c:v>
                </c:pt>
                <c:pt idx="46183">
                  <c:v>2.1663769999999999E-5</c:v>
                </c:pt>
                <c:pt idx="46184">
                  <c:v>2.1487429999999999E-5</c:v>
                </c:pt>
                <c:pt idx="46185">
                  <c:v>2.155215E-5</c:v>
                </c:pt>
                <c:pt idx="46186">
                  <c:v>2.1651759999999999E-5</c:v>
                </c:pt>
                <c:pt idx="46187">
                  <c:v>2.150953E-5</c:v>
                </c:pt>
                <c:pt idx="46188">
                  <c:v>2.158499E-5</c:v>
                </c:pt>
                <c:pt idx="46189">
                  <c:v>2.143034E-5</c:v>
                </c:pt>
                <c:pt idx="46190">
                  <c:v>2.1496810000000001E-5</c:v>
                </c:pt>
                <c:pt idx="46191">
                  <c:v>2.13374E-5</c:v>
                </c:pt>
                <c:pt idx="46192">
                  <c:v>2.143082E-5</c:v>
                </c:pt>
                <c:pt idx="46193">
                  <c:v>2.154949E-5</c:v>
                </c:pt>
                <c:pt idx="46194">
                  <c:v>2.138946E-5</c:v>
                </c:pt>
                <c:pt idx="46195">
                  <c:v>2.1439320000000001E-5</c:v>
                </c:pt>
                <c:pt idx="46196">
                  <c:v>2.1252410000000001E-5</c:v>
                </c:pt>
                <c:pt idx="46197">
                  <c:v>2.129482E-5</c:v>
                </c:pt>
                <c:pt idx="46198">
                  <c:v>2.1125099999999999E-5</c:v>
                </c:pt>
                <c:pt idx="46199">
                  <c:v>2.1189129999999999E-5</c:v>
                </c:pt>
                <c:pt idx="46200">
                  <c:v>2.1304870000000001E-5</c:v>
                </c:pt>
                <c:pt idx="46201">
                  <c:v>2.117578E-5</c:v>
                </c:pt>
                <c:pt idx="46202">
                  <c:v>2.1260519999999999E-5</c:v>
                </c:pt>
                <c:pt idx="46203">
                  <c:v>2.110647E-5</c:v>
                </c:pt>
                <c:pt idx="46204">
                  <c:v>2.118484E-5</c:v>
                </c:pt>
                <c:pt idx="46205">
                  <c:v>2.104462E-5</c:v>
                </c:pt>
                <c:pt idx="46206">
                  <c:v>2.1130869999999999E-5</c:v>
                </c:pt>
                <c:pt idx="46207">
                  <c:v>2.1247979999999999E-5</c:v>
                </c:pt>
                <c:pt idx="46208">
                  <c:v>2.111727E-5</c:v>
                </c:pt>
                <c:pt idx="46209">
                  <c:v>2.11799E-5</c:v>
                </c:pt>
                <c:pt idx="46210">
                  <c:v>2.102385E-5</c:v>
                </c:pt>
                <c:pt idx="46211">
                  <c:v>2.1089100000000001E-5</c:v>
                </c:pt>
                <c:pt idx="46212">
                  <c:v>2.0948809999999999E-5</c:v>
                </c:pt>
                <c:pt idx="46213">
                  <c:v>2.1022270000000002E-5</c:v>
                </c:pt>
                <c:pt idx="46214">
                  <c:v>2.1122560000000001E-5</c:v>
                </c:pt>
                <c:pt idx="46215">
                  <c:v>2.0973079999999999E-5</c:v>
                </c:pt>
                <c:pt idx="46216">
                  <c:v>2.102907E-5</c:v>
                </c:pt>
                <c:pt idx="46217">
                  <c:v>2.088237E-5</c:v>
                </c:pt>
                <c:pt idx="46218">
                  <c:v>2.0945110000000001E-5</c:v>
                </c:pt>
                <c:pt idx="46219">
                  <c:v>2.0799470000000001E-5</c:v>
                </c:pt>
                <c:pt idx="46220">
                  <c:v>2.0882580000000001E-5</c:v>
                </c:pt>
                <c:pt idx="46221">
                  <c:v>2.0987649999999999E-5</c:v>
                </c:pt>
                <c:pt idx="46222">
                  <c:v>2.0856580000000001E-5</c:v>
                </c:pt>
                <c:pt idx="46223">
                  <c:v>2.0927290000000001E-5</c:v>
                </c:pt>
                <c:pt idx="46224">
                  <c:v>2.078342E-5</c:v>
                </c:pt>
                <c:pt idx="46225">
                  <c:v>2.0841120000000001E-5</c:v>
                </c:pt>
                <c:pt idx="46226">
                  <c:v>2.0687010000000001E-5</c:v>
                </c:pt>
                <c:pt idx="46227">
                  <c:v>2.076226E-5</c:v>
                </c:pt>
                <c:pt idx="46228">
                  <c:v>2.085138E-5</c:v>
                </c:pt>
                <c:pt idx="46229">
                  <c:v>2.0697370000000001E-5</c:v>
                </c:pt>
                <c:pt idx="46230">
                  <c:v>2.0753519999999998E-5</c:v>
                </c:pt>
                <c:pt idx="46231">
                  <c:v>2.059909E-5</c:v>
                </c:pt>
                <c:pt idx="46232">
                  <c:v>2.0677330000000001E-5</c:v>
                </c:pt>
                <c:pt idx="46233">
                  <c:v>2.057003E-5</c:v>
                </c:pt>
                <c:pt idx="46234">
                  <c:v>2.0673200000000001E-5</c:v>
                </c:pt>
                <c:pt idx="46235">
                  <c:v>2.0792759999999999E-5</c:v>
                </c:pt>
                <c:pt idx="46236">
                  <c:v>2.067304E-5</c:v>
                </c:pt>
                <c:pt idx="46237">
                  <c:v>2.0740820000000001E-5</c:v>
                </c:pt>
                <c:pt idx="46238">
                  <c:v>2.060708E-5</c:v>
                </c:pt>
                <c:pt idx="46239">
                  <c:v>2.0682859999999999E-5</c:v>
                </c:pt>
                <c:pt idx="46240">
                  <c:v>2.055937E-5</c:v>
                </c:pt>
                <c:pt idx="46241">
                  <c:v>2.0648410000000001E-5</c:v>
                </c:pt>
                <c:pt idx="46242">
                  <c:v>2.0756520000000002E-5</c:v>
                </c:pt>
                <c:pt idx="46243">
                  <c:v>2.064103E-5</c:v>
                </c:pt>
                <c:pt idx="46244">
                  <c:v>2.0701129999999999E-5</c:v>
                </c:pt>
                <c:pt idx="46245">
                  <c:v>2.0560890000000001E-5</c:v>
                </c:pt>
                <c:pt idx="46246">
                  <c:v>2.063226E-5</c:v>
                </c:pt>
                <c:pt idx="46247">
                  <c:v>2.050998E-5</c:v>
                </c:pt>
                <c:pt idx="46248">
                  <c:v>2.0610839999999999E-5</c:v>
                </c:pt>
                <c:pt idx="46249">
                  <c:v>2.0725170000000001E-5</c:v>
                </c:pt>
                <c:pt idx="46250">
                  <c:v>2.060446E-5</c:v>
                </c:pt>
                <c:pt idx="46251">
                  <c:v>2.0665320000000002E-5</c:v>
                </c:pt>
                <c:pt idx="46252">
                  <c:v>2.0522359999999999E-5</c:v>
                </c:pt>
                <c:pt idx="46253">
                  <c:v>2.059313E-5</c:v>
                </c:pt>
                <c:pt idx="46254">
                  <c:v>2.0692069999999999E-5</c:v>
                </c:pt>
                <c:pt idx="46255">
                  <c:v>2.0572420000000001E-5</c:v>
                </c:pt>
                <c:pt idx="46256">
                  <c:v>2.0631229999999999E-5</c:v>
                </c:pt>
                <c:pt idx="46257">
                  <c:v>2.049534E-5</c:v>
                </c:pt>
                <c:pt idx="46258">
                  <c:v>2.0566859999999998E-5</c:v>
                </c:pt>
                <c:pt idx="46259">
                  <c:v>2.0440219999999999E-5</c:v>
                </c:pt>
                <c:pt idx="46260">
                  <c:v>2.0532020000000001E-5</c:v>
                </c:pt>
                <c:pt idx="46261">
                  <c:v>2.0645659999999998E-5</c:v>
                </c:pt>
                <c:pt idx="46262">
                  <c:v>2.0518320000000001E-5</c:v>
                </c:pt>
                <c:pt idx="46263">
                  <c:v>2.0586650000000001E-5</c:v>
                </c:pt>
                <c:pt idx="46264">
                  <c:v>2.0464410000000001E-5</c:v>
                </c:pt>
                <c:pt idx="46265">
                  <c:v>2.0545459999999999E-5</c:v>
                </c:pt>
                <c:pt idx="46266">
                  <c:v>2.0432859999999999E-5</c:v>
                </c:pt>
                <c:pt idx="46267">
                  <c:v>2.053918E-5</c:v>
                </c:pt>
                <c:pt idx="46268">
                  <c:v>2.0654779999999999E-5</c:v>
                </c:pt>
                <c:pt idx="46269">
                  <c:v>2.0543529999999999E-5</c:v>
                </c:pt>
                <c:pt idx="46270">
                  <c:v>2.0622749999999998E-5</c:v>
                </c:pt>
                <c:pt idx="46271">
                  <c:v>2.0503410000000002E-5</c:v>
                </c:pt>
                <c:pt idx="46272">
                  <c:v>2.0580859999999999E-5</c:v>
                </c:pt>
                <c:pt idx="46273">
                  <c:v>2.0474300000000001E-5</c:v>
                </c:pt>
                <c:pt idx="46274">
                  <c:v>2.057056E-5</c:v>
                </c:pt>
                <c:pt idx="46275">
                  <c:v>2.0688470000000002E-5</c:v>
                </c:pt>
                <c:pt idx="46276">
                  <c:v>2.05893E-5</c:v>
                </c:pt>
                <c:pt idx="46277">
                  <c:v>2.0664920000000001E-5</c:v>
                </c:pt>
                <c:pt idx="46278">
                  <c:v>2.0536040000000001E-5</c:v>
                </c:pt>
                <c:pt idx="46279">
                  <c:v>2.0627499999999999E-5</c:v>
                </c:pt>
                <c:pt idx="46280">
                  <c:v>2.0726780000000001E-5</c:v>
                </c:pt>
                <c:pt idx="46281">
                  <c:v>2.0600370000000001E-5</c:v>
                </c:pt>
                <c:pt idx="46282">
                  <c:v>2.0666190000000001E-5</c:v>
                </c:pt>
                <c:pt idx="46283">
                  <c:v>2.053928E-5</c:v>
                </c:pt>
                <c:pt idx="46284">
                  <c:v>2.0618729999999998E-5</c:v>
                </c:pt>
                <c:pt idx="46285">
                  <c:v>2.0728720000000002E-5</c:v>
                </c:pt>
                <c:pt idx="46286">
                  <c:v>2.0623860000000001E-5</c:v>
                </c:pt>
                <c:pt idx="46287">
                  <c:v>2.0697670000000001E-5</c:v>
                </c:pt>
                <c:pt idx="46288">
                  <c:v>2.0583809999999998E-5</c:v>
                </c:pt>
                <c:pt idx="46289">
                  <c:v>2.067378E-5</c:v>
                </c:pt>
                <c:pt idx="46290">
                  <c:v>2.0775279999999999E-5</c:v>
                </c:pt>
                <c:pt idx="46291">
                  <c:v>2.065764E-5</c:v>
                </c:pt>
                <c:pt idx="46292">
                  <c:v>2.072758E-5</c:v>
                </c:pt>
                <c:pt idx="46293">
                  <c:v>2.0590409999999999E-5</c:v>
                </c:pt>
                <c:pt idx="46294">
                  <c:v>2.0667309999999998E-5</c:v>
                </c:pt>
                <c:pt idx="46295">
                  <c:v>2.0771889999999999E-5</c:v>
                </c:pt>
                <c:pt idx="46296">
                  <c:v>2.0655889999999999E-5</c:v>
                </c:pt>
                <c:pt idx="46297">
                  <c:v>2.072574E-5</c:v>
                </c:pt>
                <c:pt idx="46298">
                  <c:v>2.0619709999999999E-5</c:v>
                </c:pt>
                <c:pt idx="46299">
                  <c:v>2.0716310000000001E-5</c:v>
                </c:pt>
                <c:pt idx="46300">
                  <c:v>2.083113E-5</c:v>
                </c:pt>
                <c:pt idx="46301">
                  <c:v>2.073761E-5</c:v>
                </c:pt>
                <c:pt idx="46302">
                  <c:v>2.082174E-5</c:v>
                </c:pt>
                <c:pt idx="46303">
                  <c:v>2.0701500000000002E-5</c:v>
                </c:pt>
                <c:pt idx="46304">
                  <c:v>2.0805970000000002E-5</c:v>
                </c:pt>
                <c:pt idx="46305">
                  <c:v>2.0915220000000001E-5</c:v>
                </c:pt>
                <c:pt idx="46306">
                  <c:v>2.0802280000000001E-5</c:v>
                </c:pt>
                <c:pt idx="46307">
                  <c:v>2.0893040000000001E-5</c:v>
                </c:pt>
                <c:pt idx="46308">
                  <c:v>2.077515E-5</c:v>
                </c:pt>
                <c:pt idx="46309">
                  <c:v>2.086441E-5</c:v>
                </c:pt>
                <c:pt idx="46310">
                  <c:v>2.099116E-5</c:v>
                </c:pt>
                <c:pt idx="46311">
                  <c:v>2.0886210000000001E-5</c:v>
                </c:pt>
                <c:pt idx="46312">
                  <c:v>2.0967920000000001E-5</c:v>
                </c:pt>
                <c:pt idx="46313">
                  <c:v>2.085612E-5</c:v>
                </c:pt>
                <c:pt idx="46314">
                  <c:v>2.096292E-5</c:v>
                </c:pt>
                <c:pt idx="46315">
                  <c:v>2.1081809999999999E-5</c:v>
                </c:pt>
                <c:pt idx="46316">
                  <c:v>2.0984889999999999E-5</c:v>
                </c:pt>
                <c:pt idx="46317">
                  <c:v>2.1078160000000001E-5</c:v>
                </c:pt>
                <c:pt idx="46318">
                  <c:v>2.095303E-5</c:v>
                </c:pt>
                <c:pt idx="46319">
                  <c:v>2.1052150000000001E-5</c:v>
                </c:pt>
                <c:pt idx="46320">
                  <c:v>2.117975E-5</c:v>
                </c:pt>
                <c:pt idx="46321">
                  <c:v>2.1068149999999999E-5</c:v>
                </c:pt>
                <c:pt idx="46322">
                  <c:v>2.1156969999999999E-5</c:v>
                </c:pt>
                <c:pt idx="46323">
                  <c:v>2.1040130000000001E-5</c:v>
                </c:pt>
                <c:pt idx="46324">
                  <c:v>2.1136529999999999E-5</c:v>
                </c:pt>
                <c:pt idx="46325">
                  <c:v>2.125002E-5</c:v>
                </c:pt>
                <c:pt idx="46326">
                  <c:v>2.1139149999999999E-5</c:v>
                </c:pt>
                <c:pt idx="46327">
                  <c:v>2.122571E-5</c:v>
                </c:pt>
                <c:pt idx="46328">
                  <c:v>2.1098269999999999E-5</c:v>
                </c:pt>
                <c:pt idx="46329">
                  <c:v>2.1201629999999999E-5</c:v>
                </c:pt>
                <c:pt idx="46330">
                  <c:v>2.131604E-5</c:v>
                </c:pt>
                <c:pt idx="46331">
                  <c:v>2.1195660000000002E-5</c:v>
                </c:pt>
                <c:pt idx="46332">
                  <c:v>2.1292510000000001E-5</c:v>
                </c:pt>
                <c:pt idx="46333">
                  <c:v>2.1173679999999999E-5</c:v>
                </c:pt>
                <c:pt idx="46334">
                  <c:v>2.127535E-5</c:v>
                </c:pt>
                <c:pt idx="46335">
                  <c:v>2.1411529999999999E-5</c:v>
                </c:pt>
                <c:pt idx="46336">
                  <c:v>2.1307549999999999E-5</c:v>
                </c:pt>
                <c:pt idx="46337">
                  <c:v>2.140012E-5</c:v>
                </c:pt>
                <c:pt idx="46338">
                  <c:v>2.128848E-5</c:v>
                </c:pt>
                <c:pt idx="46339">
                  <c:v>2.139963E-5</c:v>
                </c:pt>
                <c:pt idx="46340">
                  <c:v>2.1525480000000001E-5</c:v>
                </c:pt>
                <c:pt idx="46341">
                  <c:v>2.1421069999999999E-5</c:v>
                </c:pt>
                <c:pt idx="46342">
                  <c:v>2.1522969999999998E-5</c:v>
                </c:pt>
                <c:pt idx="46343">
                  <c:v>2.140642E-5</c:v>
                </c:pt>
                <c:pt idx="46344">
                  <c:v>2.1525480000000001E-5</c:v>
                </c:pt>
                <c:pt idx="46345">
                  <c:v>2.1663470000000001E-5</c:v>
                </c:pt>
                <c:pt idx="46346">
                  <c:v>2.1555139999999999E-5</c:v>
                </c:pt>
                <c:pt idx="46347">
                  <c:v>2.166156E-5</c:v>
                </c:pt>
                <c:pt idx="46348">
                  <c:v>2.154915E-5</c:v>
                </c:pt>
                <c:pt idx="46349">
                  <c:v>2.1662550000000001E-5</c:v>
                </c:pt>
                <c:pt idx="46350">
                  <c:v>2.180041E-5</c:v>
                </c:pt>
                <c:pt idx="46351">
                  <c:v>2.1702519999999999E-5</c:v>
                </c:pt>
                <c:pt idx="46352">
                  <c:v>2.1804410000000002E-5</c:v>
                </c:pt>
                <c:pt idx="46353">
                  <c:v>2.168733E-5</c:v>
                </c:pt>
                <c:pt idx="46354">
                  <c:v>2.180913E-5</c:v>
                </c:pt>
                <c:pt idx="46355">
                  <c:v>2.19448E-5</c:v>
                </c:pt>
                <c:pt idx="46356">
                  <c:v>2.183616E-5</c:v>
                </c:pt>
                <c:pt idx="46357">
                  <c:v>2.1943640000000001E-5</c:v>
                </c:pt>
                <c:pt idx="46358">
                  <c:v>2.20513E-5</c:v>
                </c:pt>
                <c:pt idx="46359">
                  <c:v>2.1923550000000001E-5</c:v>
                </c:pt>
                <c:pt idx="46360">
                  <c:v>2.2008519999999999E-5</c:v>
                </c:pt>
                <c:pt idx="46361">
                  <c:v>2.18814E-5</c:v>
                </c:pt>
                <c:pt idx="46362">
                  <c:v>2.1992539999999999E-5</c:v>
                </c:pt>
                <c:pt idx="46363">
                  <c:v>2.213693E-5</c:v>
                </c:pt>
                <c:pt idx="46364">
                  <c:v>2.2031900000000002E-5</c:v>
                </c:pt>
                <c:pt idx="46365">
                  <c:v>2.2143530000000001E-5</c:v>
                </c:pt>
                <c:pt idx="46366">
                  <c:v>2.2270030000000001E-5</c:v>
                </c:pt>
                <c:pt idx="46367">
                  <c:v>2.214288E-5</c:v>
                </c:pt>
                <c:pt idx="46368">
                  <c:v>2.2222349999999999E-5</c:v>
                </c:pt>
                <c:pt idx="46369">
                  <c:v>2.232257E-5</c:v>
                </c:pt>
                <c:pt idx="46370">
                  <c:v>2.2189259999999998E-5</c:v>
                </c:pt>
                <c:pt idx="46371">
                  <c:v>2.2266039999999999E-5</c:v>
                </c:pt>
                <c:pt idx="46372">
                  <c:v>2.2146770000000001E-5</c:v>
                </c:pt>
                <c:pt idx="46373">
                  <c:v>2.227535E-5</c:v>
                </c:pt>
                <c:pt idx="46374">
                  <c:v>2.2432599999999999E-5</c:v>
                </c:pt>
                <c:pt idx="46375">
                  <c:v>2.2581379999999999E-5</c:v>
                </c:pt>
                <c:pt idx="46376">
                  <c:v>2.245716E-5</c:v>
                </c:pt>
                <c:pt idx="46377">
                  <c:v>2.2527369999999998E-5</c:v>
                </c:pt>
                <c:pt idx="46378">
                  <c:v>2.237541E-5</c:v>
                </c:pt>
                <c:pt idx="46379">
                  <c:v>2.247417E-5</c:v>
                </c:pt>
                <c:pt idx="46380">
                  <c:v>2.2608639999999998E-5</c:v>
                </c:pt>
                <c:pt idx="46381">
                  <c:v>2.2496500000000001E-5</c:v>
                </c:pt>
                <c:pt idx="46382">
                  <c:v>2.2627430000000002E-5</c:v>
                </c:pt>
                <c:pt idx="46383">
                  <c:v>2.2771560000000001E-5</c:v>
                </c:pt>
                <c:pt idx="46384">
                  <c:v>2.2649719999999999E-5</c:v>
                </c:pt>
                <c:pt idx="46385">
                  <c:v>2.2761159999999999E-5</c:v>
                </c:pt>
                <c:pt idx="46386">
                  <c:v>2.2878990000000002E-5</c:v>
                </c:pt>
                <c:pt idx="46387">
                  <c:v>2.2744000000000001E-5</c:v>
                </c:pt>
                <c:pt idx="46388">
                  <c:v>2.2841590000000001E-5</c:v>
                </c:pt>
                <c:pt idx="46389">
                  <c:v>2.2960019999999998E-5</c:v>
                </c:pt>
                <c:pt idx="46390">
                  <c:v>2.2826839999999999E-5</c:v>
                </c:pt>
                <c:pt idx="46391">
                  <c:v>2.2935619999999999E-5</c:v>
                </c:pt>
                <c:pt idx="46392">
                  <c:v>2.306108E-5</c:v>
                </c:pt>
                <c:pt idx="46393">
                  <c:v>2.2936059999999999E-5</c:v>
                </c:pt>
                <c:pt idx="46394">
                  <c:v>2.305507E-5</c:v>
                </c:pt>
                <c:pt idx="46395">
                  <c:v>2.3188429999999998E-5</c:v>
                </c:pt>
                <c:pt idx="46396">
                  <c:v>2.3057610000000002E-5</c:v>
                </c:pt>
                <c:pt idx="46397">
                  <c:v>2.317222E-5</c:v>
                </c:pt>
                <c:pt idx="46398">
                  <c:v>2.329757E-5</c:v>
                </c:pt>
                <c:pt idx="46399">
                  <c:v>2.3154960000000002E-5</c:v>
                </c:pt>
                <c:pt idx="46400">
                  <c:v>2.3265420000000001E-5</c:v>
                </c:pt>
                <c:pt idx="46401">
                  <c:v>2.339173E-5</c:v>
                </c:pt>
                <c:pt idx="46402">
                  <c:v>2.3255269999999999E-5</c:v>
                </c:pt>
                <c:pt idx="46403">
                  <c:v>2.336557E-5</c:v>
                </c:pt>
                <c:pt idx="46404">
                  <c:v>2.3494370000000001E-5</c:v>
                </c:pt>
                <c:pt idx="46405">
                  <c:v>2.3357709999999999E-5</c:v>
                </c:pt>
                <c:pt idx="46406">
                  <c:v>2.3473069999999999E-5</c:v>
                </c:pt>
                <c:pt idx="46407">
                  <c:v>2.3607410000000001E-5</c:v>
                </c:pt>
                <c:pt idx="46408">
                  <c:v>2.3474370000000001E-5</c:v>
                </c:pt>
                <c:pt idx="46409">
                  <c:v>2.358938E-5</c:v>
                </c:pt>
                <c:pt idx="46410">
                  <c:v>2.3721979999999999E-5</c:v>
                </c:pt>
                <c:pt idx="46411">
                  <c:v>2.3585299999999999E-5</c:v>
                </c:pt>
                <c:pt idx="46412">
                  <c:v>2.3696720000000001E-5</c:v>
                </c:pt>
                <c:pt idx="46413">
                  <c:v>2.3836229999999999E-5</c:v>
                </c:pt>
                <c:pt idx="46414">
                  <c:v>2.3697350000000001E-5</c:v>
                </c:pt>
                <c:pt idx="46415">
                  <c:v>2.3814360000000001E-5</c:v>
                </c:pt>
                <c:pt idx="46416">
                  <c:v>2.3952079999999999E-5</c:v>
                </c:pt>
                <c:pt idx="46417">
                  <c:v>2.3810250000000001E-5</c:v>
                </c:pt>
                <c:pt idx="46418">
                  <c:v>2.3926559999999999E-5</c:v>
                </c:pt>
                <c:pt idx="46419">
                  <c:v>2.4065150000000001E-5</c:v>
                </c:pt>
                <c:pt idx="46420">
                  <c:v>2.3920580000000001E-5</c:v>
                </c:pt>
                <c:pt idx="46421">
                  <c:v>2.4037269999999999E-5</c:v>
                </c:pt>
                <c:pt idx="46422">
                  <c:v>2.417415E-5</c:v>
                </c:pt>
                <c:pt idx="46423">
                  <c:v>2.4027460000000001E-5</c:v>
                </c:pt>
                <c:pt idx="46424">
                  <c:v>2.4143039999999998E-5</c:v>
                </c:pt>
                <c:pt idx="46425">
                  <c:v>2.4287800000000001E-5</c:v>
                </c:pt>
                <c:pt idx="46426">
                  <c:v>2.4414179999999999E-5</c:v>
                </c:pt>
                <c:pt idx="46427">
                  <c:v>2.4255300000000001E-5</c:v>
                </c:pt>
                <c:pt idx="46428">
                  <c:v>2.4339040000000001E-5</c:v>
                </c:pt>
                <c:pt idx="46429">
                  <c:v>2.4440020000000001E-5</c:v>
                </c:pt>
                <c:pt idx="46430">
                  <c:v>2.4288900000000001E-5</c:v>
                </c:pt>
                <c:pt idx="46431">
                  <c:v>2.4406569999999999E-5</c:v>
                </c:pt>
                <c:pt idx="46432">
                  <c:v>2.4556930000000001E-5</c:v>
                </c:pt>
                <c:pt idx="46433">
                  <c:v>2.4701950000000002E-5</c:v>
                </c:pt>
                <c:pt idx="46434">
                  <c:v>2.4558830000000001E-5</c:v>
                </c:pt>
                <c:pt idx="46435">
                  <c:v>2.4660509999999999E-5</c:v>
                </c:pt>
                <c:pt idx="46436">
                  <c:v>2.4780400000000001E-5</c:v>
                </c:pt>
                <c:pt idx="46437">
                  <c:v>2.462501E-5</c:v>
                </c:pt>
                <c:pt idx="46438">
                  <c:v>2.4746170000000002E-5</c:v>
                </c:pt>
                <c:pt idx="46439">
                  <c:v>2.4894389999999999E-5</c:v>
                </c:pt>
                <c:pt idx="46440">
                  <c:v>2.5035229999999999E-5</c:v>
                </c:pt>
                <c:pt idx="46441">
                  <c:v>2.4861330000000001E-5</c:v>
                </c:pt>
                <c:pt idx="46442">
                  <c:v>2.494792E-5</c:v>
                </c:pt>
                <c:pt idx="46443">
                  <c:v>2.506096E-5</c:v>
                </c:pt>
                <c:pt idx="46444">
                  <c:v>2.4887530000000001E-5</c:v>
                </c:pt>
                <c:pt idx="46445">
                  <c:v>2.499955E-5</c:v>
                </c:pt>
                <c:pt idx="46446">
                  <c:v>2.5149089999999999E-5</c:v>
                </c:pt>
                <c:pt idx="46447">
                  <c:v>2.529377E-5</c:v>
                </c:pt>
                <c:pt idx="46448">
                  <c:v>2.511806E-5</c:v>
                </c:pt>
                <c:pt idx="46449">
                  <c:v>2.5216970000000001E-5</c:v>
                </c:pt>
                <c:pt idx="46450">
                  <c:v>2.534202E-5</c:v>
                </c:pt>
                <c:pt idx="46451">
                  <c:v>2.5167489999999998E-5</c:v>
                </c:pt>
                <c:pt idx="46452">
                  <c:v>2.5289570000000001E-5</c:v>
                </c:pt>
                <c:pt idx="46453">
                  <c:v>2.5446500000000001E-5</c:v>
                </c:pt>
                <c:pt idx="46454">
                  <c:v>2.5592090000000001E-5</c:v>
                </c:pt>
                <c:pt idx="46455">
                  <c:v>2.5414209999999999E-5</c:v>
                </c:pt>
                <c:pt idx="46456">
                  <c:v>2.551598E-5</c:v>
                </c:pt>
                <c:pt idx="46457">
                  <c:v>2.5636990000000001E-5</c:v>
                </c:pt>
                <c:pt idx="46458">
                  <c:v>2.546353E-5</c:v>
                </c:pt>
                <c:pt idx="46459">
                  <c:v>2.5591619999999999E-5</c:v>
                </c:pt>
                <c:pt idx="46460">
                  <c:v>2.5747610000000001E-5</c:v>
                </c:pt>
                <c:pt idx="46461">
                  <c:v>2.5900080000000002E-5</c:v>
                </c:pt>
                <c:pt idx="46462">
                  <c:v>2.573011E-5</c:v>
                </c:pt>
                <c:pt idx="46463">
                  <c:v>2.583051E-5</c:v>
                </c:pt>
                <c:pt idx="46464">
                  <c:v>2.5956169999999999E-5</c:v>
                </c:pt>
                <c:pt idx="46465">
                  <c:v>2.6079379999999998E-5</c:v>
                </c:pt>
                <c:pt idx="46466">
                  <c:v>2.5888219999999999E-5</c:v>
                </c:pt>
                <c:pt idx="46467">
                  <c:v>2.5974619999999998E-5</c:v>
                </c:pt>
                <c:pt idx="46468">
                  <c:v>2.6100150000000001E-5</c:v>
                </c:pt>
                <c:pt idx="46469">
                  <c:v>2.623337E-5</c:v>
                </c:pt>
                <c:pt idx="46470">
                  <c:v>2.6058119999999998E-5</c:v>
                </c:pt>
                <c:pt idx="46471">
                  <c:v>2.6168000000000001E-5</c:v>
                </c:pt>
                <c:pt idx="46472">
                  <c:v>2.6314339999999999E-5</c:v>
                </c:pt>
                <c:pt idx="46473">
                  <c:v>2.6448149999999999E-5</c:v>
                </c:pt>
                <c:pt idx="46474">
                  <c:v>2.6278000000000001E-5</c:v>
                </c:pt>
                <c:pt idx="46475">
                  <c:v>2.6389490000000001E-5</c:v>
                </c:pt>
                <c:pt idx="46476">
                  <c:v>2.6525240000000001E-5</c:v>
                </c:pt>
                <c:pt idx="46477">
                  <c:v>2.66606E-5</c:v>
                </c:pt>
                <c:pt idx="46478">
                  <c:v>2.6472210000000001E-5</c:v>
                </c:pt>
                <c:pt idx="46479">
                  <c:v>2.656921E-5</c:v>
                </c:pt>
                <c:pt idx="46480">
                  <c:v>2.6702289999999999E-5</c:v>
                </c:pt>
                <c:pt idx="46481">
                  <c:v>2.6841560000000001E-5</c:v>
                </c:pt>
                <c:pt idx="46482">
                  <c:v>2.6645429999999999E-5</c:v>
                </c:pt>
                <c:pt idx="46483">
                  <c:v>2.6750319999999998E-5</c:v>
                </c:pt>
                <c:pt idx="46484">
                  <c:v>2.689157E-5</c:v>
                </c:pt>
                <c:pt idx="46485">
                  <c:v>2.7027060000000001E-5</c:v>
                </c:pt>
                <c:pt idx="46486">
                  <c:v>2.683772E-5</c:v>
                </c:pt>
                <c:pt idx="46487">
                  <c:v>2.6948949999999999E-5</c:v>
                </c:pt>
                <c:pt idx="46488">
                  <c:v>2.7090669999999999E-5</c:v>
                </c:pt>
                <c:pt idx="46489">
                  <c:v>2.7229160000000001E-5</c:v>
                </c:pt>
                <c:pt idx="46490">
                  <c:v>2.7037879999999999E-5</c:v>
                </c:pt>
                <c:pt idx="46491">
                  <c:v>2.7149160000000001E-5</c:v>
                </c:pt>
                <c:pt idx="46492">
                  <c:v>2.7290699999999999E-5</c:v>
                </c:pt>
                <c:pt idx="46493">
                  <c:v>2.7434080000000001E-5</c:v>
                </c:pt>
                <c:pt idx="46494">
                  <c:v>2.723303E-5</c:v>
                </c:pt>
                <c:pt idx="46495">
                  <c:v>2.733939E-5</c:v>
                </c:pt>
                <c:pt idx="46496">
                  <c:v>2.7486190000000001E-5</c:v>
                </c:pt>
                <c:pt idx="46497">
                  <c:v>2.76232E-5</c:v>
                </c:pt>
                <c:pt idx="46498">
                  <c:v>2.7727290000000001E-5</c:v>
                </c:pt>
                <c:pt idx="46499">
                  <c:v>2.7488910000000001E-5</c:v>
                </c:pt>
                <c:pt idx="46500">
                  <c:v>2.7563690000000001E-5</c:v>
                </c:pt>
                <c:pt idx="46501">
                  <c:v>2.7677840000000001E-5</c:v>
                </c:pt>
                <c:pt idx="46502">
                  <c:v>2.780507E-5</c:v>
                </c:pt>
                <c:pt idx="46503">
                  <c:v>2.7606750000000001E-5</c:v>
                </c:pt>
                <c:pt idx="46504">
                  <c:v>2.7724989999999999E-5</c:v>
                </c:pt>
                <c:pt idx="46505">
                  <c:v>2.789689E-5</c:v>
                </c:pt>
                <c:pt idx="46506">
                  <c:v>2.8069870000000002E-5</c:v>
                </c:pt>
                <c:pt idx="46507">
                  <c:v>2.8201429999999999E-5</c:v>
                </c:pt>
                <c:pt idx="46508">
                  <c:v>2.7961139999999998E-5</c:v>
                </c:pt>
                <c:pt idx="46509">
                  <c:v>2.8044380000000001E-5</c:v>
                </c:pt>
                <c:pt idx="46510">
                  <c:v>2.815915E-5</c:v>
                </c:pt>
                <c:pt idx="46511">
                  <c:v>2.8290040000000001E-5</c:v>
                </c:pt>
                <c:pt idx="46512">
                  <c:v>2.8078730000000001E-5</c:v>
                </c:pt>
                <c:pt idx="46513">
                  <c:v>2.819683E-5</c:v>
                </c:pt>
                <c:pt idx="46514">
                  <c:v>2.8364109999999999E-5</c:v>
                </c:pt>
                <c:pt idx="46515">
                  <c:v>2.8534670000000001E-5</c:v>
                </c:pt>
                <c:pt idx="46516">
                  <c:v>2.8666379999999999E-5</c:v>
                </c:pt>
                <c:pt idx="46517">
                  <c:v>2.8423220000000001E-5</c:v>
                </c:pt>
                <c:pt idx="46518">
                  <c:v>2.8505199999999999E-5</c:v>
                </c:pt>
                <c:pt idx="46519">
                  <c:v>2.862E-5</c:v>
                </c:pt>
                <c:pt idx="46520">
                  <c:v>2.874515E-5</c:v>
                </c:pt>
                <c:pt idx="46521">
                  <c:v>2.8859890000000001E-5</c:v>
                </c:pt>
                <c:pt idx="46522">
                  <c:v>2.8628209999999999E-5</c:v>
                </c:pt>
                <c:pt idx="46523">
                  <c:v>2.8717460000000001E-5</c:v>
                </c:pt>
                <c:pt idx="46524">
                  <c:v>2.886463E-5</c:v>
                </c:pt>
                <c:pt idx="46525">
                  <c:v>2.9018289999999999E-5</c:v>
                </c:pt>
                <c:pt idx="46526">
                  <c:v>2.9147160000000002E-5</c:v>
                </c:pt>
                <c:pt idx="46527">
                  <c:v>2.892624E-5</c:v>
                </c:pt>
                <c:pt idx="46528">
                  <c:v>2.902416E-5</c:v>
                </c:pt>
                <c:pt idx="46529">
                  <c:v>2.9164029999999999E-5</c:v>
                </c:pt>
                <c:pt idx="46530">
                  <c:v>2.9312089999999999E-5</c:v>
                </c:pt>
                <c:pt idx="46531">
                  <c:v>2.943856E-5</c:v>
                </c:pt>
                <c:pt idx="46532">
                  <c:v>2.9187010000000001E-5</c:v>
                </c:pt>
                <c:pt idx="46533">
                  <c:v>2.927912E-5</c:v>
                </c:pt>
                <c:pt idx="46534">
                  <c:v>2.941482E-5</c:v>
                </c:pt>
                <c:pt idx="46535">
                  <c:v>2.955925E-5</c:v>
                </c:pt>
                <c:pt idx="46536">
                  <c:v>2.968765E-5</c:v>
                </c:pt>
                <c:pt idx="46537">
                  <c:v>2.944543E-5</c:v>
                </c:pt>
                <c:pt idx="46538">
                  <c:v>2.953542E-5</c:v>
                </c:pt>
                <c:pt idx="46539">
                  <c:v>2.9681519999999998E-5</c:v>
                </c:pt>
                <c:pt idx="46540">
                  <c:v>2.9838630000000001E-5</c:v>
                </c:pt>
                <c:pt idx="46541">
                  <c:v>2.996575E-5</c:v>
                </c:pt>
                <c:pt idx="46542">
                  <c:v>2.9719789999999999E-5</c:v>
                </c:pt>
                <c:pt idx="46543">
                  <c:v>2.9820729999999999E-5</c:v>
                </c:pt>
                <c:pt idx="46544">
                  <c:v>2.9957069999999999E-5</c:v>
                </c:pt>
                <c:pt idx="46545">
                  <c:v>3.011007E-5</c:v>
                </c:pt>
                <c:pt idx="46546">
                  <c:v>3.0249530000000001E-5</c:v>
                </c:pt>
                <c:pt idx="46547">
                  <c:v>3.0334730000000002E-5</c:v>
                </c:pt>
                <c:pt idx="46548">
                  <c:v>3.005491E-5</c:v>
                </c:pt>
                <c:pt idx="46549">
                  <c:v>3.0129750000000001E-5</c:v>
                </c:pt>
                <c:pt idx="46550">
                  <c:v>3.0252380000000001E-5</c:v>
                </c:pt>
                <c:pt idx="46551">
                  <c:v>3.0397500000000002E-5</c:v>
                </c:pt>
                <c:pt idx="46552">
                  <c:v>3.054616E-5</c:v>
                </c:pt>
                <c:pt idx="46553">
                  <c:v>3.0650759999999999E-5</c:v>
                </c:pt>
                <c:pt idx="46554">
                  <c:v>3.03798E-5</c:v>
                </c:pt>
                <c:pt idx="46555">
                  <c:v>3.0473390000000001E-5</c:v>
                </c:pt>
                <c:pt idx="46556">
                  <c:v>3.0620990000000003E-5</c:v>
                </c:pt>
                <c:pt idx="46557">
                  <c:v>3.0778580000000002E-5</c:v>
                </c:pt>
                <c:pt idx="46558">
                  <c:v>3.0935120000000003E-5</c:v>
                </c:pt>
                <c:pt idx="46559">
                  <c:v>3.1042520000000001E-5</c:v>
                </c:pt>
                <c:pt idx="46560">
                  <c:v>3.0747249999999999E-5</c:v>
                </c:pt>
                <c:pt idx="46561">
                  <c:v>3.0827929999999999E-5</c:v>
                </c:pt>
                <c:pt idx="46562">
                  <c:v>3.0961940000000002E-5</c:v>
                </c:pt>
                <c:pt idx="46563">
                  <c:v>3.1108149999999998E-5</c:v>
                </c:pt>
                <c:pt idx="46564">
                  <c:v>3.1255650000000003E-5</c:v>
                </c:pt>
                <c:pt idx="46565">
                  <c:v>3.1368860000000001E-5</c:v>
                </c:pt>
                <c:pt idx="46566">
                  <c:v>3.1067990000000001E-5</c:v>
                </c:pt>
                <c:pt idx="46567">
                  <c:v>3.1146190000000003E-5</c:v>
                </c:pt>
                <c:pt idx="46568">
                  <c:v>3.1285879999999997E-5</c:v>
                </c:pt>
                <c:pt idx="46569">
                  <c:v>3.1439410000000003E-5</c:v>
                </c:pt>
                <c:pt idx="46570">
                  <c:v>3.1586640000000003E-5</c:v>
                </c:pt>
                <c:pt idx="46571">
                  <c:v>3.1703959999999997E-5</c:v>
                </c:pt>
                <c:pt idx="46572">
                  <c:v>3.1402829999999999E-5</c:v>
                </c:pt>
                <c:pt idx="46573">
                  <c:v>3.1487260000000003E-5</c:v>
                </c:pt>
                <c:pt idx="46574">
                  <c:v>3.1636559999999999E-5</c:v>
                </c:pt>
                <c:pt idx="46575">
                  <c:v>3.1796810000000001E-5</c:v>
                </c:pt>
                <c:pt idx="46576">
                  <c:v>3.1940309999999997E-5</c:v>
                </c:pt>
                <c:pt idx="46577">
                  <c:v>3.2061060000000001E-5</c:v>
                </c:pt>
                <c:pt idx="46578">
                  <c:v>3.1756759999999998E-5</c:v>
                </c:pt>
                <c:pt idx="46579">
                  <c:v>3.1840169999999998E-5</c:v>
                </c:pt>
                <c:pt idx="46580">
                  <c:v>3.1992610000000003E-5</c:v>
                </c:pt>
                <c:pt idx="46581">
                  <c:v>3.2159780000000002E-5</c:v>
                </c:pt>
                <c:pt idx="46582">
                  <c:v>3.230708E-5</c:v>
                </c:pt>
                <c:pt idx="46583">
                  <c:v>3.243224E-5</c:v>
                </c:pt>
                <c:pt idx="46584">
                  <c:v>3.249907E-5</c:v>
                </c:pt>
                <c:pt idx="46585">
                  <c:v>3.2168329999999997E-5</c:v>
                </c:pt>
                <c:pt idx="46586">
                  <c:v>3.2231850000000002E-5</c:v>
                </c:pt>
                <c:pt idx="46587">
                  <c:v>3.2366049999999998E-5</c:v>
                </c:pt>
                <c:pt idx="46588">
                  <c:v>3.2532059999999997E-5</c:v>
                </c:pt>
                <c:pt idx="46589">
                  <c:v>3.2703890000000003E-5</c:v>
                </c:pt>
                <c:pt idx="46590">
                  <c:v>3.2843389999999997E-5</c:v>
                </c:pt>
                <c:pt idx="46591">
                  <c:v>3.2932209999999997E-5</c:v>
                </c:pt>
                <c:pt idx="46592">
                  <c:v>3.260649E-5</c:v>
                </c:pt>
                <c:pt idx="46593">
                  <c:v>3.2671279999999999E-5</c:v>
                </c:pt>
                <c:pt idx="46594">
                  <c:v>3.2802829999999999E-5</c:v>
                </c:pt>
                <c:pt idx="46595">
                  <c:v>3.2977900000000002E-5</c:v>
                </c:pt>
                <c:pt idx="46596">
                  <c:v>3.31443E-5</c:v>
                </c:pt>
                <c:pt idx="46597">
                  <c:v>3.3268500000000002E-5</c:v>
                </c:pt>
                <c:pt idx="46598">
                  <c:v>3.3356419999999999E-5</c:v>
                </c:pt>
                <c:pt idx="46599">
                  <c:v>3.3005169999999998E-5</c:v>
                </c:pt>
                <c:pt idx="46600">
                  <c:v>3.3058900000000003E-5</c:v>
                </c:pt>
                <c:pt idx="46601">
                  <c:v>3.3197780000000001E-5</c:v>
                </c:pt>
                <c:pt idx="46602">
                  <c:v>3.3372789999999999E-5</c:v>
                </c:pt>
                <c:pt idx="46603">
                  <c:v>3.35334E-5</c:v>
                </c:pt>
                <c:pt idx="46604">
                  <c:v>3.3668160000000001E-5</c:v>
                </c:pt>
                <c:pt idx="46605">
                  <c:v>3.3752209999999999E-5</c:v>
                </c:pt>
                <c:pt idx="46606">
                  <c:v>3.3399229999999999E-5</c:v>
                </c:pt>
                <c:pt idx="46607">
                  <c:v>3.3466719999999997E-5</c:v>
                </c:pt>
                <c:pt idx="46608">
                  <c:v>3.3617179999999999E-5</c:v>
                </c:pt>
                <c:pt idx="46609">
                  <c:v>3.3797020000000003E-5</c:v>
                </c:pt>
                <c:pt idx="46610">
                  <c:v>3.397618E-5</c:v>
                </c:pt>
                <c:pt idx="46611">
                  <c:v>3.4122750000000001E-5</c:v>
                </c:pt>
                <c:pt idx="46612">
                  <c:v>3.4209930000000001E-5</c:v>
                </c:pt>
                <c:pt idx="46613">
                  <c:v>3.4247150000000003E-5</c:v>
                </c:pt>
                <c:pt idx="46614">
                  <c:v>3.3880210000000002E-5</c:v>
                </c:pt>
                <c:pt idx="46615">
                  <c:v>3.3934540000000001E-5</c:v>
                </c:pt>
                <c:pt idx="46616">
                  <c:v>3.4084220000000003E-5</c:v>
                </c:pt>
                <c:pt idx="46617">
                  <c:v>3.428498E-5</c:v>
                </c:pt>
                <c:pt idx="46618">
                  <c:v>3.4477970000000002E-5</c:v>
                </c:pt>
                <c:pt idx="46619">
                  <c:v>3.4634980000000002E-5</c:v>
                </c:pt>
                <c:pt idx="46620">
                  <c:v>3.475139E-5</c:v>
                </c:pt>
                <c:pt idx="46621">
                  <c:v>3.480719E-5</c:v>
                </c:pt>
                <c:pt idx="46622">
                  <c:v>3.441236E-5</c:v>
                </c:pt>
                <c:pt idx="46623">
                  <c:v>3.4466130000000001E-5</c:v>
                </c:pt>
                <c:pt idx="46624">
                  <c:v>3.4600780000000001E-5</c:v>
                </c:pt>
                <c:pt idx="46625">
                  <c:v>3.477948E-5</c:v>
                </c:pt>
                <c:pt idx="46626">
                  <c:v>3.4975519999999999E-5</c:v>
                </c:pt>
                <c:pt idx="46627">
                  <c:v>3.5132310000000003E-5</c:v>
                </c:pt>
                <c:pt idx="46628">
                  <c:v>3.5232959999999997E-5</c:v>
                </c:pt>
                <c:pt idx="46629">
                  <c:v>3.5295359999999998E-5</c:v>
                </c:pt>
                <c:pt idx="46630">
                  <c:v>3.4898380000000003E-5</c:v>
                </c:pt>
                <c:pt idx="46631">
                  <c:v>3.4944799999999998E-5</c:v>
                </c:pt>
                <c:pt idx="46632">
                  <c:v>3.5093859999999997E-5</c:v>
                </c:pt>
                <c:pt idx="46633">
                  <c:v>3.5287860000000002E-5</c:v>
                </c:pt>
                <c:pt idx="46634">
                  <c:v>3.5477459999999998E-5</c:v>
                </c:pt>
                <c:pt idx="46635">
                  <c:v>3.564362E-5</c:v>
                </c:pt>
                <c:pt idx="46636">
                  <c:v>3.5752420000000001E-5</c:v>
                </c:pt>
                <c:pt idx="46637">
                  <c:v>3.5800989999999998E-5</c:v>
                </c:pt>
                <c:pt idx="46638">
                  <c:v>3.5814440000000003E-5</c:v>
                </c:pt>
                <c:pt idx="46639">
                  <c:v>3.5401699999999997E-5</c:v>
                </c:pt>
                <c:pt idx="46640">
                  <c:v>3.5450870000000001E-5</c:v>
                </c:pt>
                <c:pt idx="46641">
                  <c:v>3.561543E-5</c:v>
                </c:pt>
                <c:pt idx="46642">
                  <c:v>3.5836179999999999E-5</c:v>
                </c:pt>
                <c:pt idx="46643">
                  <c:v>3.6053280000000001E-5</c:v>
                </c:pt>
                <c:pt idx="46644">
                  <c:v>3.624602E-5</c:v>
                </c:pt>
                <c:pt idx="46645">
                  <c:v>3.6383659999999999E-5</c:v>
                </c:pt>
                <c:pt idx="46646">
                  <c:v>3.6454330000000003E-5</c:v>
                </c:pt>
                <c:pt idx="46647">
                  <c:v>3.6470210000000003E-5</c:v>
                </c:pt>
                <c:pt idx="46648">
                  <c:v>3.6449870000000003E-5</c:v>
                </c:pt>
                <c:pt idx="46649">
                  <c:v>3.6011170000000003E-5</c:v>
                </c:pt>
                <c:pt idx="46650">
                  <c:v>3.60492E-5</c:v>
                </c:pt>
                <c:pt idx="46651">
                  <c:v>3.6224350000000002E-5</c:v>
                </c:pt>
                <c:pt idx="46652">
                  <c:v>3.6463800000000001E-5</c:v>
                </c:pt>
                <c:pt idx="46653">
                  <c:v>3.671728E-5</c:v>
                </c:pt>
                <c:pt idx="46654">
                  <c:v>3.693435E-5</c:v>
                </c:pt>
                <c:pt idx="46655">
                  <c:v>3.7080699999999999E-5</c:v>
                </c:pt>
                <c:pt idx="46656">
                  <c:v>3.7150509999999997E-5</c:v>
                </c:pt>
                <c:pt idx="46657">
                  <c:v>3.7168000000000001E-5</c:v>
                </c:pt>
                <c:pt idx="46658">
                  <c:v>3.7144880000000003E-5</c:v>
                </c:pt>
                <c:pt idx="46659">
                  <c:v>3.6682430000000002E-5</c:v>
                </c:pt>
                <c:pt idx="46660">
                  <c:v>3.6733409999999997E-5</c:v>
                </c:pt>
                <c:pt idx="46661">
                  <c:v>3.6902880000000001E-5</c:v>
                </c:pt>
                <c:pt idx="46662">
                  <c:v>3.7131500000000002E-5</c:v>
                </c:pt>
                <c:pt idx="46663">
                  <c:v>3.7387669999999999E-5</c:v>
                </c:pt>
                <c:pt idx="46664">
                  <c:v>3.7604880000000002E-5</c:v>
                </c:pt>
                <c:pt idx="46665">
                  <c:v>3.7750979999999997E-5</c:v>
                </c:pt>
                <c:pt idx="46666">
                  <c:v>3.7837380000000003E-5</c:v>
                </c:pt>
                <c:pt idx="46667">
                  <c:v>3.7850379999999998E-5</c:v>
                </c:pt>
                <c:pt idx="46668">
                  <c:v>3.7811710000000003E-5</c:v>
                </c:pt>
                <c:pt idx="46669">
                  <c:v>3.777079E-5</c:v>
                </c:pt>
                <c:pt idx="46670">
                  <c:v>3.7332919999999998E-5</c:v>
                </c:pt>
                <c:pt idx="46671">
                  <c:v>3.740395E-5</c:v>
                </c:pt>
                <c:pt idx="46672">
                  <c:v>3.7616890000000002E-5</c:v>
                </c:pt>
                <c:pt idx="46673">
                  <c:v>3.7896989999999999E-5</c:v>
                </c:pt>
                <c:pt idx="46674">
                  <c:v>3.8175230000000002E-5</c:v>
                </c:pt>
                <c:pt idx="46675">
                  <c:v>3.8409650000000002E-5</c:v>
                </c:pt>
                <c:pt idx="46676">
                  <c:v>3.856992E-5</c:v>
                </c:pt>
                <c:pt idx="46677">
                  <c:v>3.8642120000000002E-5</c:v>
                </c:pt>
                <c:pt idx="46678">
                  <c:v>3.8646119999999997E-5</c:v>
                </c:pt>
                <c:pt idx="46679">
                  <c:v>3.8602500000000002E-5</c:v>
                </c:pt>
                <c:pt idx="46680">
                  <c:v>3.85431E-5</c:v>
                </c:pt>
                <c:pt idx="46681">
                  <c:v>3.8495950000000002E-5</c:v>
                </c:pt>
                <c:pt idx="46682">
                  <c:v>3.8084899999999999E-5</c:v>
                </c:pt>
                <c:pt idx="46683">
                  <c:v>3.8194680000000001E-5</c:v>
                </c:pt>
                <c:pt idx="46684">
                  <c:v>3.8445850000000001E-5</c:v>
                </c:pt>
                <c:pt idx="46685">
                  <c:v>3.876666E-5</c:v>
                </c:pt>
                <c:pt idx="46686">
                  <c:v>3.9077730000000002E-5</c:v>
                </c:pt>
                <c:pt idx="46687">
                  <c:v>3.9322169999999999E-5</c:v>
                </c:pt>
                <c:pt idx="46688">
                  <c:v>3.9489849999999999E-5</c:v>
                </c:pt>
                <c:pt idx="46689">
                  <c:v>3.9559720000000001E-5</c:v>
                </c:pt>
                <c:pt idx="46690">
                  <c:v>3.9550220000000001E-5</c:v>
                </c:pt>
                <c:pt idx="46691">
                  <c:v>3.9495890000000002E-5</c:v>
                </c:pt>
                <c:pt idx="46692">
                  <c:v>3.9420420000000001E-5</c:v>
                </c:pt>
                <c:pt idx="46693">
                  <c:v>3.9358949999999997E-5</c:v>
                </c:pt>
                <c:pt idx="46694">
                  <c:v>3.8917410000000002E-5</c:v>
                </c:pt>
                <c:pt idx="46695">
                  <c:v>3.9025759999999999E-5</c:v>
                </c:pt>
                <c:pt idx="46696">
                  <c:v>3.9283470000000002E-5</c:v>
                </c:pt>
                <c:pt idx="46697">
                  <c:v>3.9605850000000003E-5</c:v>
                </c:pt>
                <c:pt idx="46698">
                  <c:v>3.9919870000000002E-5</c:v>
                </c:pt>
                <c:pt idx="46699">
                  <c:v>4.0168839999999997E-5</c:v>
                </c:pt>
                <c:pt idx="46700">
                  <c:v>4.0338469999999998E-5</c:v>
                </c:pt>
                <c:pt idx="46701">
                  <c:v>4.0409430000000002E-5</c:v>
                </c:pt>
                <c:pt idx="46702">
                  <c:v>4.0401770000000001E-5</c:v>
                </c:pt>
                <c:pt idx="46703">
                  <c:v>4.0343850000000002E-5</c:v>
                </c:pt>
                <c:pt idx="46704">
                  <c:v>4.0275000000000003E-5</c:v>
                </c:pt>
                <c:pt idx="46705">
                  <c:v>4.0214730000000002E-5</c:v>
                </c:pt>
                <c:pt idx="46706">
                  <c:v>4.0194609999999997E-5</c:v>
                </c:pt>
                <c:pt idx="46707">
                  <c:v>4.0228600000000003E-5</c:v>
                </c:pt>
                <c:pt idx="46708">
                  <c:v>4.0306519999999999E-5</c:v>
                </c:pt>
                <c:pt idx="46709">
                  <c:v>4.0430260000000002E-5</c:v>
                </c:pt>
                <c:pt idx="46710">
                  <c:v>4.0574349999999999E-5</c:v>
                </c:pt>
                <c:pt idx="46711">
                  <c:v>4.0724350000000003E-5</c:v>
                </c:pt>
                <c:pt idx="46712">
                  <c:v>4.0872070000000003E-5</c:v>
                </c:pt>
                <c:pt idx="46713">
                  <c:v>4.1012539999999997E-5</c:v>
                </c:pt>
                <c:pt idx="46714">
                  <c:v>4.1131870000000003E-5</c:v>
                </c:pt>
                <c:pt idx="46715">
                  <c:v>4.1228740000000003E-5</c:v>
                </c:pt>
                <c:pt idx="46716">
                  <c:v>4.1303690000000002E-5</c:v>
                </c:pt>
                <c:pt idx="46717">
                  <c:v>4.1367939999999997E-5</c:v>
                </c:pt>
                <c:pt idx="46718">
                  <c:v>4.1416309999999999E-5</c:v>
                </c:pt>
                <c:pt idx="46719">
                  <c:v>4.1466130000000001E-5</c:v>
                </c:pt>
                <c:pt idx="46720">
                  <c:v>4.151774E-5</c:v>
                </c:pt>
                <c:pt idx="46721">
                  <c:v>4.1569790000000002E-5</c:v>
                </c:pt>
                <c:pt idx="46722">
                  <c:v>4.1621520000000003E-5</c:v>
                </c:pt>
                <c:pt idx="46723">
                  <c:v>4.1683159999999998E-5</c:v>
                </c:pt>
                <c:pt idx="46724">
                  <c:v>4.1738659999999998E-5</c:v>
                </c:pt>
                <c:pt idx="46725">
                  <c:v>4.1807829999999998E-5</c:v>
                </c:pt>
                <c:pt idx="46726">
                  <c:v>4.1884390000000001E-5</c:v>
                </c:pt>
                <c:pt idx="46727">
                  <c:v>4.1962789999999997E-5</c:v>
                </c:pt>
                <c:pt idx="46728">
                  <c:v>4.2042120000000003E-5</c:v>
                </c:pt>
                <c:pt idx="46729">
                  <c:v>4.2127160000000003E-5</c:v>
                </c:pt>
                <c:pt idx="46730">
                  <c:v>4.2204969999999998E-5</c:v>
                </c:pt>
                <c:pt idx="46731">
                  <c:v>4.2290570000000003E-5</c:v>
                </c:pt>
                <c:pt idx="46732">
                  <c:v>4.2386080000000003E-5</c:v>
                </c:pt>
                <c:pt idx="46733">
                  <c:v>4.2474569999999999E-5</c:v>
                </c:pt>
                <c:pt idx="46734">
                  <c:v>4.2559960000000003E-5</c:v>
                </c:pt>
                <c:pt idx="46735">
                  <c:v>4.2645170000000001E-5</c:v>
                </c:pt>
                <c:pt idx="46736">
                  <c:v>4.2723289999999997E-5</c:v>
                </c:pt>
                <c:pt idx="46737">
                  <c:v>4.279878E-5</c:v>
                </c:pt>
                <c:pt idx="46738">
                  <c:v>4.288577E-5</c:v>
                </c:pt>
                <c:pt idx="46739">
                  <c:v>4.2964340000000001E-5</c:v>
                </c:pt>
                <c:pt idx="46740">
                  <c:v>4.3039040000000002E-5</c:v>
                </c:pt>
                <c:pt idx="46741">
                  <c:v>4.3114339999999998E-5</c:v>
                </c:pt>
                <c:pt idx="46742">
                  <c:v>4.3186000000000003E-5</c:v>
                </c:pt>
                <c:pt idx="46743">
                  <c:v>4.3257100000000003E-5</c:v>
                </c:pt>
                <c:pt idx="46744">
                  <c:v>4.3337799999999997E-5</c:v>
                </c:pt>
                <c:pt idx="46745">
                  <c:v>4.3420290000000001E-5</c:v>
                </c:pt>
                <c:pt idx="46746">
                  <c:v>4.3500049999999997E-5</c:v>
                </c:pt>
                <c:pt idx="46747">
                  <c:v>4.3577230000000002E-5</c:v>
                </c:pt>
                <c:pt idx="46748">
                  <c:v>4.3655020000000003E-5</c:v>
                </c:pt>
                <c:pt idx="46749">
                  <c:v>4.3733209999999997E-5</c:v>
                </c:pt>
                <c:pt idx="46750">
                  <c:v>4.3817479999999997E-5</c:v>
                </c:pt>
                <c:pt idx="46751">
                  <c:v>4.390703E-5</c:v>
                </c:pt>
                <c:pt idx="46752">
                  <c:v>4.3992149999999999E-5</c:v>
                </c:pt>
                <c:pt idx="46753">
                  <c:v>4.4072909999999997E-5</c:v>
                </c:pt>
                <c:pt idx="46754">
                  <c:v>4.4158849999999998E-5</c:v>
                </c:pt>
                <c:pt idx="46755">
                  <c:v>4.4236960000000001E-5</c:v>
                </c:pt>
                <c:pt idx="46756">
                  <c:v>4.4318830000000002E-5</c:v>
                </c:pt>
                <c:pt idx="46757">
                  <c:v>4.4408730000000003E-5</c:v>
                </c:pt>
                <c:pt idx="46758">
                  <c:v>4.4492849999999999E-5</c:v>
                </c:pt>
                <c:pt idx="46759">
                  <c:v>4.4570819999999998E-5</c:v>
                </c:pt>
                <c:pt idx="46760">
                  <c:v>4.4651779999999997E-5</c:v>
                </c:pt>
                <c:pt idx="46761">
                  <c:v>4.4726130000000001E-5</c:v>
                </c:pt>
                <c:pt idx="46762">
                  <c:v>4.4799270000000001E-5</c:v>
                </c:pt>
                <c:pt idx="46763">
                  <c:v>4.4887679999999999E-5</c:v>
                </c:pt>
                <c:pt idx="46764">
                  <c:v>4.4970779999999998E-5</c:v>
                </c:pt>
                <c:pt idx="46765">
                  <c:v>4.505072E-5</c:v>
                </c:pt>
                <c:pt idx="46766">
                  <c:v>4.5135680000000001E-5</c:v>
                </c:pt>
                <c:pt idx="46767">
                  <c:v>4.5214879999999998E-5</c:v>
                </c:pt>
                <c:pt idx="46768">
                  <c:v>4.5294599999999998E-5</c:v>
                </c:pt>
                <c:pt idx="46769">
                  <c:v>4.5384699999999999E-5</c:v>
                </c:pt>
                <c:pt idx="46770">
                  <c:v>4.5469049999999998E-5</c:v>
                </c:pt>
                <c:pt idx="46771">
                  <c:v>4.555742E-5</c:v>
                </c:pt>
                <c:pt idx="46772">
                  <c:v>4.5641099999999999E-5</c:v>
                </c:pt>
                <c:pt idx="46773">
                  <c:v>4.5721669999999998E-5</c:v>
                </c:pt>
                <c:pt idx="46774">
                  <c:v>4.5802730000000003E-5</c:v>
                </c:pt>
                <c:pt idx="46775">
                  <c:v>4.5891669999999998E-5</c:v>
                </c:pt>
                <c:pt idx="46776">
                  <c:v>4.597579E-5</c:v>
                </c:pt>
                <c:pt idx="46777">
                  <c:v>4.6066100000000003E-5</c:v>
                </c:pt>
                <c:pt idx="46778">
                  <c:v>4.6157920000000002E-5</c:v>
                </c:pt>
                <c:pt idx="46779">
                  <c:v>4.624226E-5</c:v>
                </c:pt>
                <c:pt idx="46780">
                  <c:v>4.6324489999999999E-5</c:v>
                </c:pt>
                <c:pt idx="46781">
                  <c:v>4.6414659999999999E-5</c:v>
                </c:pt>
                <c:pt idx="46782">
                  <c:v>4.6498329999999997E-5</c:v>
                </c:pt>
                <c:pt idx="46783">
                  <c:v>4.6585249999999999E-5</c:v>
                </c:pt>
                <c:pt idx="46784">
                  <c:v>4.6672329999999999E-5</c:v>
                </c:pt>
                <c:pt idx="46785">
                  <c:v>4.6752770000000002E-5</c:v>
                </c:pt>
                <c:pt idx="46786">
                  <c:v>4.6829219999999997E-5</c:v>
                </c:pt>
                <c:pt idx="46787">
                  <c:v>4.6915269999999999E-5</c:v>
                </c:pt>
                <c:pt idx="46788">
                  <c:v>4.7002190000000001E-5</c:v>
                </c:pt>
                <c:pt idx="46789">
                  <c:v>4.7086879999999997E-5</c:v>
                </c:pt>
                <c:pt idx="46790">
                  <c:v>4.7174630000000003E-5</c:v>
                </c:pt>
                <c:pt idx="46791">
                  <c:v>4.72547E-5</c:v>
                </c:pt>
                <c:pt idx="46792">
                  <c:v>4.7330870000000002E-5</c:v>
                </c:pt>
                <c:pt idx="46793">
                  <c:v>4.742073E-5</c:v>
                </c:pt>
                <c:pt idx="46794">
                  <c:v>4.7509999999999997E-5</c:v>
                </c:pt>
                <c:pt idx="46795">
                  <c:v>4.7600070000000003E-5</c:v>
                </c:pt>
                <c:pt idx="46796">
                  <c:v>4.7692709999999999E-5</c:v>
                </c:pt>
                <c:pt idx="46797">
                  <c:v>4.7778999999999998E-5</c:v>
                </c:pt>
                <c:pt idx="46798">
                  <c:v>4.7860250000000003E-5</c:v>
                </c:pt>
                <c:pt idx="46799">
                  <c:v>4.7947410000000002E-5</c:v>
                </c:pt>
                <c:pt idx="46800">
                  <c:v>4.8037629999999998E-5</c:v>
                </c:pt>
                <c:pt idx="46801">
                  <c:v>4.8124429999999998E-5</c:v>
                </c:pt>
                <c:pt idx="46802">
                  <c:v>4.821445E-5</c:v>
                </c:pt>
                <c:pt idx="46803">
                  <c:v>4.8306770000000001E-5</c:v>
                </c:pt>
                <c:pt idx="46804">
                  <c:v>4.8386600000000002E-5</c:v>
                </c:pt>
                <c:pt idx="46805">
                  <c:v>4.847307E-5</c:v>
                </c:pt>
                <c:pt idx="46806">
                  <c:v>4.8563809999999998E-5</c:v>
                </c:pt>
                <c:pt idx="46807">
                  <c:v>4.8650229999999999E-5</c:v>
                </c:pt>
                <c:pt idx="46808">
                  <c:v>4.8739419999999998E-5</c:v>
                </c:pt>
                <c:pt idx="46809">
                  <c:v>4.8832200000000003E-5</c:v>
                </c:pt>
                <c:pt idx="46810">
                  <c:v>4.8911749999999998E-5</c:v>
                </c:pt>
                <c:pt idx="46811">
                  <c:v>4.899741E-5</c:v>
                </c:pt>
                <c:pt idx="46812">
                  <c:v>4.9090230000000002E-5</c:v>
                </c:pt>
                <c:pt idx="46813">
                  <c:v>4.9179150000000002E-5</c:v>
                </c:pt>
                <c:pt idx="46814">
                  <c:v>4.9271950000000002E-5</c:v>
                </c:pt>
                <c:pt idx="46815">
                  <c:v>4.9367650000000002E-5</c:v>
                </c:pt>
                <c:pt idx="46816">
                  <c:v>4.9450029999999998E-5</c:v>
                </c:pt>
                <c:pt idx="46817">
                  <c:v>4.9536800000000003E-5</c:v>
                </c:pt>
                <c:pt idx="46818">
                  <c:v>4.9633999999999999E-5</c:v>
                </c:pt>
                <c:pt idx="46819">
                  <c:v>4.9727359999999998E-5</c:v>
                </c:pt>
                <c:pt idx="46820">
                  <c:v>4.9819389999999999E-5</c:v>
                </c:pt>
                <c:pt idx="46821">
                  <c:v>4.9920580000000003E-5</c:v>
                </c:pt>
                <c:pt idx="46822">
                  <c:v>5.0012690000000002E-5</c:v>
                </c:pt>
                <c:pt idx="46823">
                  <c:v>5.009576E-5</c:v>
                </c:pt>
                <c:pt idx="46824">
                  <c:v>5.0196959999999998E-5</c:v>
                </c:pt>
                <c:pt idx="46825">
                  <c:v>5.0296130000000003E-5</c:v>
                </c:pt>
                <c:pt idx="46826">
                  <c:v>5.0388549999999997E-5</c:v>
                </c:pt>
                <c:pt idx="46827">
                  <c:v>5.0492370000000003E-5</c:v>
                </c:pt>
                <c:pt idx="46828">
                  <c:v>5.0587660000000001E-5</c:v>
                </c:pt>
                <c:pt idx="46829">
                  <c:v>5.066582E-5</c:v>
                </c:pt>
                <c:pt idx="46830">
                  <c:v>5.0760329999999998E-5</c:v>
                </c:pt>
                <c:pt idx="46831">
                  <c:v>5.0854369999999997E-5</c:v>
                </c:pt>
                <c:pt idx="46832">
                  <c:v>5.093849E-5</c:v>
                </c:pt>
                <c:pt idx="46833">
                  <c:v>5.10372E-5</c:v>
                </c:pt>
                <c:pt idx="46834">
                  <c:v>5.1135460000000003E-5</c:v>
                </c:pt>
                <c:pt idx="46835">
                  <c:v>5.1211609999999997E-5</c:v>
                </c:pt>
                <c:pt idx="46836">
                  <c:v>5.1310709999999997E-5</c:v>
                </c:pt>
                <c:pt idx="46837">
                  <c:v>5.1402610000000002E-5</c:v>
                </c:pt>
                <c:pt idx="46838">
                  <c:v>5.1491289999999999E-5</c:v>
                </c:pt>
                <c:pt idx="46839">
                  <c:v>5.1586860000000003E-5</c:v>
                </c:pt>
                <c:pt idx="46840">
                  <c:v>5.169095E-5</c:v>
                </c:pt>
                <c:pt idx="46841">
                  <c:v>5.1774750000000001E-5</c:v>
                </c:pt>
                <c:pt idx="46842">
                  <c:v>5.1874199999999999E-5</c:v>
                </c:pt>
                <c:pt idx="46843">
                  <c:v>5.1976160000000003E-5</c:v>
                </c:pt>
                <c:pt idx="46844">
                  <c:v>5.2074360000000001E-5</c:v>
                </c:pt>
                <c:pt idx="46845">
                  <c:v>5.2174530000000002E-5</c:v>
                </c:pt>
                <c:pt idx="46846">
                  <c:v>5.2282830000000002E-5</c:v>
                </c:pt>
                <c:pt idx="46847">
                  <c:v>5.2376649999999999E-5</c:v>
                </c:pt>
                <c:pt idx="46848">
                  <c:v>5.2474520000000002E-5</c:v>
                </c:pt>
                <c:pt idx="46849">
                  <c:v>5.2575489999999998E-5</c:v>
                </c:pt>
                <c:pt idx="46850">
                  <c:v>5.2676319999999997E-5</c:v>
                </c:pt>
                <c:pt idx="46851">
                  <c:v>5.2773199999999998E-5</c:v>
                </c:pt>
                <c:pt idx="46852">
                  <c:v>5.2882240000000003E-5</c:v>
                </c:pt>
                <c:pt idx="46853">
                  <c:v>5.2980750000000003E-5</c:v>
                </c:pt>
                <c:pt idx="46854">
                  <c:v>5.3068610000000003E-5</c:v>
                </c:pt>
                <c:pt idx="46855">
                  <c:v>5.3170039999999997E-5</c:v>
                </c:pt>
                <c:pt idx="46856">
                  <c:v>5.3272300000000002E-5</c:v>
                </c:pt>
                <c:pt idx="46857">
                  <c:v>5.3362449999999999E-5</c:v>
                </c:pt>
                <c:pt idx="46858">
                  <c:v>5.34663E-5</c:v>
                </c:pt>
                <c:pt idx="46859">
                  <c:v>5.3568929999999997E-5</c:v>
                </c:pt>
                <c:pt idx="46860">
                  <c:v>5.3652100000000001E-5</c:v>
                </c:pt>
                <c:pt idx="46861">
                  <c:v>5.3753089999999998E-5</c:v>
                </c:pt>
                <c:pt idx="46862">
                  <c:v>5.3851930000000001E-5</c:v>
                </c:pt>
                <c:pt idx="46863">
                  <c:v>5.3943990000000003E-5</c:v>
                </c:pt>
                <c:pt idx="46864">
                  <c:v>5.4044440000000003E-5</c:v>
                </c:pt>
                <c:pt idx="46865">
                  <c:v>5.4145560000000003E-5</c:v>
                </c:pt>
                <c:pt idx="46866">
                  <c:v>5.4227980000000002E-5</c:v>
                </c:pt>
                <c:pt idx="46867">
                  <c:v>5.4329980000000002E-5</c:v>
                </c:pt>
                <c:pt idx="46868">
                  <c:v>5.4432909999999999E-5</c:v>
                </c:pt>
                <c:pt idx="46869">
                  <c:v>5.4532939999999997E-5</c:v>
                </c:pt>
                <c:pt idx="46870">
                  <c:v>5.4636280000000003E-5</c:v>
                </c:pt>
                <c:pt idx="46871">
                  <c:v>5.4748070000000003E-5</c:v>
                </c:pt>
                <c:pt idx="46872">
                  <c:v>5.4843299999999997E-5</c:v>
                </c:pt>
                <c:pt idx="46873">
                  <c:v>5.4947190000000001E-5</c:v>
                </c:pt>
                <c:pt idx="46874">
                  <c:v>5.5056319999999998E-5</c:v>
                </c:pt>
                <c:pt idx="46875">
                  <c:v>5.5161029999999998E-5</c:v>
                </c:pt>
                <c:pt idx="46876">
                  <c:v>5.526471E-5</c:v>
                </c:pt>
                <c:pt idx="46877">
                  <c:v>5.537639E-5</c:v>
                </c:pt>
                <c:pt idx="46878">
                  <c:v>5.5477399999999998E-5</c:v>
                </c:pt>
                <c:pt idx="46879">
                  <c:v>5.557661E-5</c:v>
                </c:pt>
                <c:pt idx="46880">
                  <c:v>5.568452E-5</c:v>
                </c:pt>
                <c:pt idx="46881">
                  <c:v>5.5786080000000003E-5</c:v>
                </c:pt>
                <c:pt idx="46882">
                  <c:v>5.5885840000000002E-5</c:v>
                </c:pt>
                <c:pt idx="46883">
                  <c:v>5.5998829999999999E-5</c:v>
                </c:pt>
                <c:pt idx="46884">
                  <c:v>5.6099900000000001E-5</c:v>
                </c:pt>
                <c:pt idx="46885">
                  <c:v>5.6195749999999998E-5</c:v>
                </c:pt>
                <c:pt idx="46886">
                  <c:v>5.6298290000000002E-5</c:v>
                </c:pt>
                <c:pt idx="46887">
                  <c:v>5.6400799999999997E-5</c:v>
                </c:pt>
                <c:pt idx="46888">
                  <c:v>5.6497720000000001E-5</c:v>
                </c:pt>
                <c:pt idx="46889">
                  <c:v>5.6606639999999997E-5</c:v>
                </c:pt>
                <c:pt idx="46890">
                  <c:v>5.6709249999999999E-5</c:v>
                </c:pt>
                <c:pt idx="46891">
                  <c:v>5.680845E-5</c:v>
                </c:pt>
                <c:pt idx="46892">
                  <c:v>5.691627E-5</c:v>
                </c:pt>
                <c:pt idx="46893">
                  <c:v>5.7021960000000001E-5</c:v>
                </c:pt>
                <c:pt idx="46894">
                  <c:v>5.7127540000000001E-5</c:v>
                </c:pt>
                <c:pt idx="46895">
                  <c:v>5.7236849999999997E-5</c:v>
                </c:pt>
                <c:pt idx="46896">
                  <c:v>5.7350740000000002E-5</c:v>
                </c:pt>
                <c:pt idx="46897">
                  <c:v>5.7460110000000003E-5</c:v>
                </c:pt>
                <c:pt idx="46898">
                  <c:v>5.7567369999999998E-5</c:v>
                </c:pt>
                <c:pt idx="46899">
                  <c:v>5.7677319999999999E-5</c:v>
                </c:pt>
                <c:pt idx="46900">
                  <c:v>5.778592E-5</c:v>
                </c:pt>
                <c:pt idx="46901">
                  <c:v>5.7893119999999998E-5</c:v>
                </c:pt>
                <c:pt idx="46902">
                  <c:v>5.8007300000000003E-5</c:v>
                </c:pt>
                <c:pt idx="46903">
                  <c:v>5.8118000000000002E-5</c:v>
                </c:pt>
                <c:pt idx="46904">
                  <c:v>5.8222150000000003E-5</c:v>
                </c:pt>
                <c:pt idx="46905">
                  <c:v>5.8330530000000002E-5</c:v>
                </c:pt>
                <c:pt idx="46906">
                  <c:v>5.8445600000000002E-5</c:v>
                </c:pt>
                <c:pt idx="46907">
                  <c:v>5.854438E-5</c:v>
                </c:pt>
                <c:pt idx="46908">
                  <c:v>5.865519E-5</c:v>
                </c:pt>
                <c:pt idx="46909">
                  <c:v>5.8764539999999999E-5</c:v>
                </c:pt>
                <c:pt idx="46910">
                  <c:v>5.8867029999999999E-5</c:v>
                </c:pt>
                <c:pt idx="46911">
                  <c:v>5.897282E-5</c:v>
                </c:pt>
                <c:pt idx="46912">
                  <c:v>5.9085629999999998E-5</c:v>
                </c:pt>
                <c:pt idx="46913">
                  <c:v>5.918292E-5</c:v>
                </c:pt>
                <c:pt idx="46914">
                  <c:v>5.9291489999999999E-5</c:v>
                </c:pt>
                <c:pt idx="46915">
                  <c:v>5.939874E-5</c:v>
                </c:pt>
                <c:pt idx="46916">
                  <c:v>5.950451E-5</c:v>
                </c:pt>
                <c:pt idx="46917">
                  <c:v>5.9610430000000003E-5</c:v>
                </c:pt>
                <c:pt idx="46918">
                  <c:v>5.9728539999999999E-5</c:v>
                </c:pt>
                <c:pt idx="46919">
                  <c:v>5.9835289999999999E-5</c:v>
                </c:pt>
                <c:pt idx="46920">
                  <c:v>5.9945919999999999E-5</c:v>
                </c:pt>
                <c:pt idx="46921">
                  <c:v>6.0061720000000003E-5</c:v>
                </c:pt>
                <c:pt idx="46922">
                  <c:v>6.0173429999999998E-5</c:v>
                </c:pt>
                <c:pt idx="46923">
                  <c:v>6.0279170000000002E-5</c:v>
                </c:pt>
                <c:pt idx="46924">
                  <c:v>6.039558E-5</c:v>
                </c:pt>
                <c:pt idx="46925">
                  <c:v>6.050397E-5</c:v>
                </c:pt>
                <c:pt idx="46926">
                  <c:v>6.0611430000000003E-5</c:v>
                </c:pt>
                <c:pt idx="46927">
                  <c:v>6.0724350000000001E-5</c:v>
                </c:pt>
                <c:pt idx="46928">
                  <c:v>6.0840059999999998E-5</c:v>
                </c:pt>
                <c:pt idx="46929">
                  <c:v>6.094238E-5</c:v>
                </c:pt>
                <c:pt idx="46930">
                  <c:v>6.1056069999999998E-5</c:v>
                </c:pt>
                <c:pt idx="46931">
                  <c:v>6.1166030000000006E-5</c:v>
                </c:pt>
                <c:pt idx="46932">
                  <c:v>6.1268670000000003E-5</c:v>
                </c:pt>
                <c:pt idx="46933">
                  <c:v>6.1378579999999994E-5</c:v>
                </c:pt>
                <c:pt idx="46934">
                  <c:v>6.1496290000000002E-5</c:v>
                </c:pt>
                <c:pt idx="46935">
                  <c:v>6.1595939999999994E-5</c:v>
                </c:pt>
                <c:pt idx="46936">
                  <c:v>6.1707900000000006E-5</c:v>
                </c:pt>
                <c:pt idx="46937">
                  <c:v>6.1824870000000003E-5</c:v>
                </c:pt>
                <c:pt idx="46938">
                  <c:v>6.1927590000000006E-5</c:v>
                </c:pt>
                <c:pt idx="46939">
                  <c:v>6.2037479999999995E-5</c:v>
                </c:pt>
                <c:pt idx="46940">
                  <c:v>6.2164399999999997E-5</c:v>
                </c:pt>
                <c:pt idx="46941">
                  <c:v>6.2276040000000001E-5</c:v>
                </c:pt>
                <c:pt idx="46942">
                  <c:v>6.2397190000000006E-5</c:v>
                </c:pt>
                <c:pt idx="46943">
                  <c:v>6.2523399999999998E-5</c:v>
                </c:pt>
                <c:pt idx="46944">
                  <c:v>6.2637489999999997E-5</c:v>
                </c:pt>
                <c:pt idx="46945">
                  <c:v>6.2757880000000003E-5</c:v>
                </c:pt>
                <c:pt idx="46946">
                  <c:v>6.2888949999999997E-5</c:v>
                </c:pt>
                <c:pt idx="46947">
                  <c:v>6.3009580000000006E-5</c:v>
                </c:pt>
                <c:pt idx="46948">
                  <c:v>6.3124919999999997E-5</c:v>
                </c:pt>
                <c:pt idx="46949">
                  <c:v>6.3252149999999994E-5</c:v>
                </c:pt>
                <c:pt idx="46950">
                  <c:v>6.3358850000000004E-5</c:v>
                </c:pt>
                <c:pt idx="46951">
                  <c:v>6.3469199999999999E-5</c:v>
                </c:pt>
                <c:pt idx="46952">
                  <c:v>6.3589170000000002E-5</c:v>
                </c:pt>
                <c:pt idx="46953">
                  <c:v>6.370518E-5</c:v>
                </c:pt>
                <c:pt idx="46954">
                  <c:v>6.3808910000000006E-5</c:v>
                </c:pt>
                <c:pt idx="46955">
                  <c:v>6.3923869999999998E-5</c:v>
                </c:pt>
                <c:pt idx="46956">
                  <c:v>6.4026909999999996E-5</c:v>
                </c:pt>
                <c:pt idx="46957">
                  <c:v>6.4125099999999994E-5</c:v>
                </c:pt>
                <c:pt idx="46958">
                  <c:v>6.4234579999999995E-5</c:v>
                </c:pt>
                <c:pt idx="46959">
                  <c:v>6.4344580000000006E-5</c:v>
                </c:pt>
                <c:pt idx="46960">
                  <c:v>6.4436180000000003E-5</c:v>
                </c:pt>
                <c:pt idx="46961">
                  <c:v>6.4554180000000005E-5</c:v>
                </c:pt>
                <c:pt idx="46962">
                  <c:v>6.466357E-5</c:v>
                </c:pt>
                <c:pt idx="46963">
                  <c:v>6.4767359999999996E-5</c:v>
                </c:pt>
                <c:pt idx="46964">
                  <c:v>6.4884739999999995E-5</c:v>
                </c:pt>
                <c:pt idx="46965">
                  <c:v>6.5009329999999996E-5</c:v>
                </c:pt>
                <c:pt idx="46966">
                  <c:v>6.5119060000000002E-5</c:v>
                </c:pt>
                <c:pt idx="46967">
                  <c:v>6.5248310000000004E-5</c:v>
                </c:pt>
                <c:pt idx="46968">
                  <c:v>6.5376530000000002E-5</c:v>
                </c:pt>
                <c:pt idx="46969">
                  <c:v>6.5493839999999996E-5</c:v>
                </c:pt>
                <c:pt idx="46970">
                  <c:v>6.5619530000000006E-5</c:v>
                </c:pt>
                <c:pt idx="46971">
                  <c:v>6.5760059999999998E-5</c:v>
                </c:pt>
                <c:pt idx="46972">
                  <c:v>6.5876289999999997E-5</c:v>
                </c:pt>
                <c:pt idx="46973">
                  <c:v>6.6003569999999997E-5</c:v>
                </c:pt>
                <c:pt idx="46974">
                  <c:v>6.6122000000000002E-5</c:v>
                </c:pt>
                <c:pt idx="46975">
                  <c:v>6.6228930000000001E-5</c:v>
                </c:pt>
                <c:pt idx="46976">
                  <c:v>6.6330949999999996E-5</c:v>
                </c:pt>
                <c:pt idx="46977">
                  <c:v>6.6448700000000006E-5</c:v>
                </c:pt>
                <c:pt idx="46978">
                  <c:v>6.6550099999999998E-5</c:v>
                </c:pt>
                <c:pt idx="46979">
                  <c:v>6.6650700000000002E-5</c:v>
                </c:pt>
                <c:pt idx="46980">
                  <c:v>6.6751129999999994E-5</c:v>
                </c:pt>
                <c:pt idx="46981">
                  <c:v>6.683665E-5</c:v>
                </c:pt>
                <c:pt idx="46982">
                  <c:v>6.6920119999999998E-5</c:v>
                </c:pt>
                <c:pt idx="46983">
                  <c:v>6.7024000000000001E-5</c:v>
                </c:pt>
                <c:pt idx="46984">
                  <c:v>6.7121720000000006E-5</c:v>
                </c:pt>
                <c:pt idx="46985">
                  <c:v>6.7217489999999997E-5</c:v>
                </c:pt>
                <c:pt idx="46986">
                  <c:v>6.7326159999999996E-5</c:v>
                </c:pt>
                <c:pt idx="46987">
                  <c:v>6.7429449999999999E-5</c:v>
                </c:pt>
                <c:pt idx="46988">
                  <c:v>6.753137E-5</c:v>
                </c:pt>
                <c:pt idx="46989">
                  <c:v>6.764839E-5</c:v>
                </c:pt>
                <c:pt idx="46990">
                  <c:v>6.7778319999999996E-5</c:v>
                </c:pt>
                <c:pt idx="46991">
                  <c:v>6.7897109999999998E-5</c:v>
                </c:pt>
                <c:pt idx="46992">
                  <c:v>6.8036949999999996E-5</c:v>
                </c:pt>
                <c:pt idx="46993">
                  <c:v>6.8168299999999996E-5</c:v>
                </c:pt>
                <c:pt idx="46994">
                  <c:v>6.8304339999999999E-5</c:v>
                </c:pt>
                <c:pt idx="46995">
                  <c:v>6.8443900000000004E-5</c:v>
                </c:pt>
                <c:pt idx="46996">
                  <c:v>6.8594359999999999E-5</c:v>
                </c:pt>
                <c:pt idx="46997">
                  <c:v>6.872631E-5</c:v>
                </c:pt>
                <c:pt idx="46998">
                  <c:v>6.8873960000000002E-5</c:v>
                </c:pt>
                <c:pt idx="46999">
                  <c:v>6.8997610000000006E-5</c:v>
                </c:pt>
                <c:pt idx="47000">
                  <c:v>6.912016E-5</c:v>
                </c:pt>
                <c:pt idx="47001">
                  <c:v>6.9238689999999998E-5</c:v>
                </c:pt>
                <c:pt idx="47002">
                  <c:v>6.9360699999999995E-5</c:v>
                </c:pt>
                <c:pt idx="47003">
                  <c:v>6.9459080000000006E-5</c:v>
                </c:pt>
                <c:pt idx="47004">
                  <c:v>6.9564990000000002E-5</c:v>
                </c:pt>
                <c:pt idx="47005">
                  <c:v>6.9652909999999999E-5</c:v>
                </c:pt>
                <c:pt idx="47006">
                  <c:v>6.9738459999999994E-5</c:v>
                </c:pt>
                <c:pt idx="47007">
                  <c:v>6.9824089999999994E-5</c:v>
                </c:pt>
                <c:pt idx="47008">
                  <c:v>6.9921070000000002E-5</c:v>
                </c:pt>
                <c:pt idx="47009">
                  <c:v>7.0002440000000002E-5</c:v>
                </c:pt>
                <c:pt idx="47010">
                  <c:v>7.0097109999999997E-5</c:v>
                </c:pt>
                <c:pt idx="47011">
                  <c:v>7.0202780000000003E-5</c:v>
                </c:pt>
                <c:pt idx="47012">
                  <c:v>7.0300109999999995E-5</c:v>
                </c:pt>
                <c:pt idx="47013">
                  <c:v>7.0404139999999995E-5</c:v>
                </c:pt>
                <c:pt idx="47014">
                  <c:v>7.0531799999999994E-5</c:v>
                </c:pt>
                <c:pt idx="47015">
                  <c:v>7.0656389999999996E-5</c:v>
                </c:pt>
                <c:pt idx="47016">
                  <c:v>7.0785579999999994E-5</c:v>
                </c:pt>
                <c:pt idx="47017">
                  <c:v>7.0923919999999995E-5</c:v>
                </c:pt>
                <c:pt idx="47018">
                  <c:v>7.1051249999999998E-5</c:v>
                </c:pt>
                <c:pt idx="47019">
                  <c:v>7.1184800000000003E-5</c:v>
                </c:pt>
                <c:pt idx="47020">
                  <c:v>7.1334980000000006E-5</c:v>
                </c:pt>
                <c:pt idx="47021">
                  <c:v>7.1473949999999997E-5</c:v>
                </c:pt>
                <c:pt idx="47022">
                  <c:v>7.1610200000000001E-5</c:v>
                </c:pt>
                <c:pt idx="47023">
                  <c:v>7.1754530000000001E-5</c:v>
                </c:pt>
                <c:pt idx="47024">
                  <c:v>7.1878269999999997E-5</c:v>
                </c:pt>
                <c:pt idx="47025">
                  <c:v>7.200637E-5</c:v>
                </c:pt>
                <c:pt idx="47026">
                  <c:v>7.2131859999999997E-5</c:v>
                </c:pt>
                <c:pt idx="47027">
                  <c:v>7.2248410000000005E-5</c:v>
                </c:pt>
                <c:pt idx="47028">
                  <c:v>7.2348049999999996E-5</c:v>
                </c:pt>
                <c:pt idx="47029">
                  <c:v>7.2450860000000005E-5</c:v>
                </c:pt>
                <c:pt idx="47030">
                  <c:v>7.252731E-5</c:v>
                </c:pt>
                <c:pt idx="47031">
                  <c:v>7.2605119999999995E-5</c:v>
                </c:pt>
                <c:pt idx="47032">
                  <c:v>7.2677969999999996E-5</c:v>
                </c:pt>
                <c:pt idx="47033">
                  <c:v>7.2757280000000001E-5</c:v>
                </c:pt>
                <c:pt idx="47034">
                  <c:v>7.2819439999999999E-5</c:v>
                </c:pt>
                <c:pt idx="47035">
                  <c:v>7.2890309999999996E-5</c:v>
                </c:pt>
                <c:pt idx="47036">
                  <c:v>7.2970230000000004E-5</c:v>
                </c:pt>
                <c:pt idx="47037">
                  <c:v>7.3063800000000003E-5</c:v>
                </c:pt>
                <c:pt idx="47038">
                  <c:v>7.3159740000000006E-5</c:v>
                </c:pt>
                <c:pt idx="47039">
                  <c:v>7.3275859999999998E-5</c:v>
                </c:pt>
                <c:pt idx="47040">
                  <c:v>7.3393589999999994E-5</c:v>
                </c:pt>
                <c:pt idx="47041">
                  <c:v>7.3527560000000001E-5</c:v>
                </c:pt>
                <c:pt idx="47042">
                  <c:v>7.3659079999999999E-5</c:v>
                </c:pt>
                <c:pt idx="47043">
                  <c:v>7.3803569999999997E-5</c:v>
                </c:pt>
                <c:pt idx="47044">
                  <c:v>7.3949399999999994E-5</c:v>
                </c:pt>
                <c:pt idx="47045">
                  <c:v>7.4106820000000001E-5</c:v>
                </c:pt>
                <c:pt idx="47046">
                  <c:v>7.4259900000000004E-5</c:v>
                </c:pt>
                <c:pt idx="47047">
                  <c:v>7.4405960000000003E-5</c:v>
                </c:pt>
                <c:pt idx="47048">
                  <c:v>7.4547430000000006E-5</c:v>
                </c:pt>
                <c:pt idx="47049">
                  <c:v>7.4681430000000002E-5</c:v>
                </c:pt>
                <c:pt idx="47050">
                  <c:v>7.4813129999999999E-5</c:v>
                </c:pt>
                <c:pt idx="47051">
                  <c:v>7.4936230000000005E-5</c:v>
                </c:pt>
                <c:pt idx="47052">
                  <c:v>7.504852E-5</c:v>
                </c:pt>
                <c:pt idx="47053">
                  <c:v>7.5156310000000005E-5</c:v>
                </c:pt>
                <c:pt idx="47054">
                  <c:v>7.5260550000000006E-5</c:v>
                </c:pt>
                <c:pt idx="47055">
                  <c:v>7.5346750000000005E-5</c:v>
                </c:pt>
                <c:pt idx="47056">
                  <c:v>7.5434450000000001E-5</c:v>
                </c:pt>
                <c:pt idx="47057">
                  <c:v>7.5509080000000004E-5</c:v>
                </c:pt>
                <c:pt idx="47058">
                  <c:v>7.5568360000000004E-5</c:v>
                </c:pt>
                <c:pt idx="47059">
                  <c:v>7.5639890000000007E-5</c:v>
                </c:pt>
                <c:pt idx="47060">
                  <c:v>7.570314E-5</c:v>
                </c:pt>
                <c:pt idx="47061">
                  <c:v>7.5768080000000003E-5</c:v>
                </c:pt>
                <c:pt idx="47062">
                  <c:v>7.5861179999999997E-5</c:v>
                </c:pt>
                <c:pt idx="47063">
                  <c:v>7.5948369999999997E-5</c:v>
                </c:pt>
                <c:pt idx="47064">
                  <c:v>7.6052199999999997E-5</c:v>
                </c:pt>
                <c:pt idx="47065">
                  <c:v>7.6181829999999998E-5</c:v>
                </c:pt>
                <c:pt idx="47066">
                  <c:v>7.6308109999999996E-5</c:v>
                </c:pt>
                <c:pt idx="47067">
                  <c:v>7.6447239999999998E-5</c:v>
                </c:pt>
                <c:pt idx="47068">
                  <c:v>7.6608510000000004E-5</c:v>
                </c:pt>
                <c:pt idx="47069">
                  <c:v>7.6746810000000003E-5</c:v>
                </c:pt>
                <c:pt idx="47070">
                  <c:v>7.6899500000000005E-5</c:v>
                </c:pt>
                <c:pt idx="47071">
                  <c:v>7.7060130000000007E-5</c:v>
                </c:pt>
                <c:pt idx="47072">
                  <c:v>7.7204679999999995E-5</c:v>
                </c:pt>
                <c:pt idx="47073">
                  <c:v>7.7339339999999996E-5</c:v>
                </c:pt>
                <c:pt idx="47074">
                  <c:v>7.7487090000000005E-5</c:v>
                </c:pt>
                <c:pt idx="47075">
                  <c:v>7.7601760000000004E-5</c:v>
                </c:pt>
                <c:pt idx="47076">
                  <c:v>7.7715169999999995E-5</c:v>
                </c:pt>
                <c:pt idx="47077">
                  <c:v>7.7833040000000001E-5</c:v>
                </c:pt>
                <c:pt idx="47078">
                  <c:v>7.7920299999999993E-5</c:v>
                </c:pt>
                <c:pt idx="47079">
                  <c:v>7.7998310000000002E-5</c:v>
                </c:pt>
                <c:pt idx="47080">
                  <c:v>7.808836E-5</c:v>
                </c:pt>
                <c:pt idx="47081">
                  <c:v>7.8152330000000003E-5</c:v>
                </c:pt>
                <c:pt idx="47082">
                  <c:v>7.8209559999999995E-5</c:v>
                </c:pt>
                <c:pt idx="47083">
                  <c:v>7.8264750000000007E-5</c:v>
                </c:pt>
                <c:pt idx="47084">
                  <c:v>7.8313019999999995E-5</c:v>
                </c:pt>
                <c:pt idx="47085">
                  <c:v>7.8353709999999996E-5</c:v>
                </c:pt>
                <c:pt idx="47086">
                  <c:v>7.8405609999999994E-5</c:v>
                </c:pt>
                <c:pt idx="47087">
                  <c:v>7.8471289999999995E-5</c:v>
                </c:pt>
                <c:pt idx="47088">
                  <c:v>7.8546079999999995E-5</c:v>
                </c:pt>
                <c:pt idx="47089">
                  <c:v>7.8644329999999997E-5</c:v>
                </c:pt>
                <c:pt idx="47090">
                  <c:v>7.8767489999999994E-5</c:v>
                </c:pt>
                <c:pt idx="47091">
                  <c:v>7.8888979999999995E-5</c:v>
                </c:pt>
                <c:pt idx="47092">
                  <c:v>7.9021000000000001E-5</c:v>
                </c:pt>
                <c:pt idx="47093">
                  <c:v>7.9187119999999994E-5</c:v>
                </c:pt>
                <c:pt idx="47094">
                  <c:v>7.9325200000000004E-5</c:v>
                </c:pt>
                <c:pt idx="47095">
                  <c:v>7.9471779999999999E-5</c:v>
                </c:pt>
                <c:pt idx="47096">
                  <c:v>7.9642629999999997E-5</c:v>
                </c:pt>
                <c:pt idx="47097">
                  <c:v>7.9801059999999995E-5</c:v>
                </c:pt>
                <c:pt idx="47098">
                  <c:v>7.9946349999999994E-5</c:v>
                </c:pt>
                <c:pt idx="47099">
                  <c:v>8.0107470000000003E-5</c:v>
                </c:pt>
                <c:pt idx="47100">
                  <c:v>8.0227289999999996E-5</c:v>
                </c:pt>
                <c:pt idx="47101">
                  <c:v>8.0336690000000006E-5</c:v>
                </c:pt>
                <c:pt idx="47102">
                  <c:v>8.0447719999999994E-5</c:v>
                </c:pt>
                <c:pt idx="47103">
                  <c:v>8.0536879999999997E-5</c:v>
                </c:pt>
                <c:pt idx="47104">
                  <c:v>8.0625419999999997E-5</c:v>
                </c:pt>
                <c:pt idx="47105">
                  <c:v>8.0710730000000002E-5</c:v>
                </c:pt>
                <c:pt idx="47106">
                  <c:v>8.0781949999999997E-5</c:v>
                </c:pt>
                <c:pt idx="47107">
                  <c:v>8.0832529999999998E-5</c:v>
                </c:pt>
                <c:pt idx="47108">
                  <c:v>8.0887719999999996E-5</c:v>
                </c:pt>
                <c:pt idx="47109">
                  <c:v>8.0934150000000005E-5</c:v>
                </c:pt>
                <c:pt idx="47110">
                  <c:v>8.0972510000000005E-5</c:v>
                </c:pt>
                <c:pt idx="47111">
                  <c:v>8.1012170000000001E-5</c:v>
                </c:pt>
                <c:pt idx="47112">
                  <c:v>8.106116E-5</c:v>
                </c:pt>
                <c:pt idx="47113">
                  <c:v>8.1109680000000006E-5</c:v>
                </c:pt>
                <c:pt idx="47114">
                  <c:v>8.1180469999999998E-5</c:v>
                </c:pt>
                <c:pt idx="47115">
                  <c:v>8.1295800000000002E-5</c:v>
                </c:pt>
                <c:pt idx="47116">
                  <c:v>8.1425369999999999E-5</c:v>
                </c:pt>
                <c:pt idx="47117">
                  <c:v>8.1582089999999999E-5</c:v>
                </c:pt>
                <c:pt idx="47118">
                  <c:v>8.1743019999999994E-5</c:v>
                </c:pt>
                <c:pt idx="47119">
                  <c:v>8.1901869999999994E-5</c:v>
                </c:pt>
                <c:pt idx="47120">
                  <c:v>8.2049489999999994E-5</c:v>
                </c:pt>
                <c:pt idx="47121">
                  <c:v>8.222317E-5</c:v>
                </c:pt>
                <c:pt idx="47122">
                  <c:v>8.2393019999999997E-5</c:v>
                </c:pt>
                <c:pt idx="47123">
                  <c:v>8.2554209999999997E-5</c:v>
                </c:pt>
                <c:pt idx="47124">
                  <c:v>8.2714579999999994E-5</c:v>
                </c:pt>
                <c:pt idx="47125">
                  <c:v>8.2858149999999995E-5</c:v>
                </c:pt>
                <c:pt idx="47126">
                  <c:v>8.2970689999999994E-5</c:v>
                </c:pt>
                <c:pt idx="47127">
                  <c:v>8.3104300000000003E-5</c:v>
                </c:pt>
                <c:pt idx="47128">
                  <c:v>8.3206230000000005E-5</c:v>
                </c:pt>
                <c:pt idx="47129">
                  <c:v>8.3277749999999994E-5</c:v>
                </c:pt>
                <c:pt idx="47130">
                  <c:v>8.3364799999999998E-5</c:v>
                </c:pt>
                <c:pt idx="47131">
                  <c:v>8.3429689999999998E-5</c:v>
                </c:pt>
                <c:pt idx="47132">
                  <c:v>8.3460960000000003E-5</c:v>
                </c:pt>
                <c:pt idx="47133">
                  <c:v>8.3521919999999999E-5</c:v>
                </c:pt>
                <c:pt idx="47134">
                  <c:v>8.3556650000000002E-5</c:v>
                </c:pt>
                <c:pt idx="47135">
                  <c:v>8.3573530000000004E-5</c:v>
                </c:pt>
                <c:pt idx="47136">
                  <c:v>8.3605789999999998E-5</c:v>
                </c:pt>
                <c:pt idx="47137">
                  <c:v>8.3635310000000003E-5</c:v>
                </c:pt>
                <c:pt idx="47138">
                  <c:v>8.3640419999999994E-5</c:v>
                </c:pt>
                <c:pt idx="47139">
                  <c:v>8.3681099999999994E-5</c:v>
                </c:pt>
                <c:pt idx="47140">
                  <c:v>8.3740069999999999E-5</c:v>
                </c:pt>
                <c:pt idx="47141">
                  <c:v>8.3820439999999997E-5</c:v>
                </c:pt>
                <c:pt idx="47142">
                  <c:v>8.3935050000000005E-5</c:v>
                </c:pt>
                <c:pt idx="47143">
                  <c:v>8.4101569999999999E-5</c:v>
                </c:pt>
                <c:pt idx="47144">
                  <c:v>8.4257220000000005E-5</c:v>
                </c:pt>
                <c:pt idx="47145">
                  <c:v>8.4420540000000005E-5</c:v>
                </c:pt>
                <c:pt idx="47146">
                  <c:v>8.4614499999999994E-5</c:v>
                </c:pt>
                <c:pt idx="47147">
                  <c:v>8.4784829999999997E-5</c:v>
                </c:pt>
                <c:pt idx="47148">
                  <c:v>8.4943170000000001E-5</c:v>
                </c:pt>
                <c:pt idx="47149">
                  <c:v>8.5130479999999999E-5</c:v>
                </c:pt>
                <c:pt idx="47150">
                  <c:v>8.5282260000000006E-5</c:v>
                </c:pt>
                <c:pt idx="47151">
                  <c:v>8.5409229999999997E-5</c:v>
                </c:pt>
                <c:pt idx="47152">
                  <c:v>8.5568059999999995E-5</c:v>
                </c:pt>
                <c:pt idx="47153">
                  <c:v>8.5697449999999994E-5</c:v>
                </c:pt>
                <c:pt idx="47154">
                  <c:v>8.5792480000000001E-5</c:v>
                </c:pt>
                <c:pt idx="47155">
                  <c:v>8.5899369999999997E-5</c:v>
                </c:pt>
                <c:pt idx="47156">
                  <c:v>8.5972369999999995E-5</c:v>
                </c:pt>
                <c:pt idx="47157">
                  <c:v>8.6015789999999997E-5</c:v>
                </c:pt>
                <c:pt idx="47158">
                  <c:v>8.6077229999999999E-5</c:v>
                </c:pt>
                <c:pt idx="47159">
                  <c:v>8.612626E-5</c:v>
                </c:pt>
                <c:pt idx="47160">
                  <c:v>8.6149160000000002E-5</c:v>
                </c:pt>
                <c:pt idx="47161">
                  <c:v>8.6188890000000003E-5</c:v>
                </c:pt>
                <c:pt idx="47162">
                  <c:v>8.6214359999999996E-5</c:v>
                </c:pt>
                <c:pt idx="47163">
                  <c:v>8.6204010000000004E-5</c:v>
                </c:pt>
                <c:pt idx="47164">
                  <c:v>8.6230570000000005E-5</c:v>
                </c:pt>
                <c:pt idx="47165">
                  <c:v>8.6254099999999998E-5</c:v>
                </c:pt>
                <c:pt idx="47166">
                  <c:v>8.6284430000000006E-5</c:v>
                </c:pt>
                <c:pt idx="47167">
                  <c:v>8.6341069999999997E-5</c:v>
                </c:pt>
                <c:pt idx="47168">
                  <c:v>8.6432620000000005E-5</c:v>
                </c:pt>
                <c:pt idx="47169">
                  <c:v>8.6539819999999996E-5</c:v>
                </c:pt>
                <c:pt idx="47170">
                  <c:v>8.6701429999999998E-5</c:v>
                </c:pt>
                <c:pt idx="47171">
                  <c:v>8.6892360000000006E-5</c:v>
                </c:pt>
                <c:pt idx="47172">
                  <c:v>8.7088770000000003E-5</c:v>
                </c:pt>
                <c:pt idx="47173">
                  <c:v>8.729079E-5</c:v>
                </c:pt>
                <c:pt idx="47174">
                  <c:v>8.7500919999999996E-5</c:v>
                </c:pt>
                <c:pt idx="47175">
                  <c:v>8.7683350000000005E-5</c:v>
                </c:pt>
                <c:pt idx="47176">
                  <c:v>8.7859020000000002E-5</c:v>
                </c:pt>
                <c:pt idx="47177">
                  <c:v>8.804072E-5</c:v>
                </c:pt>
                <c:pt idx="47178">
                  <c:v>8.8199729999999997E-5</c:v>
                </c:pt>
                <c:pt idx="47179">
                  <c:v>8.8322810000000001E-5</c:v>
                </c:pt>
                <c:pt idx="47180">
                  <c:v>8.8455229999999995E-5</c:v>
                </c:pt>
                <c:pt idx="47181">
                  <c:v>8.8553699999999999E-5</c:v>
                </c:pt>
                <c:pt idx="47182">
                  <c:v>8.8640940000000003E-5</c:v>
                </c:pt>
                <c:pt idx="47183">
                  <c:v>8.8726879999999998E-5</c:v>
                </c:pt>
                <c:pt idx="47184">
                  <c:v>8.8798149999999996E-5</c:v>
                </c:pt>
                <c:pt idx="47185">
                  <c:v>8.8831879999999998E-5</c:v>
                </c:pt>
                <c:pt idx="47186">
                  <c:v>8.8883199999999996E-5</c:v>
                </c:pt>
                <c:pt idx="47187">
                  <c:v>8.8905970000000004E-5</c:v>
                </c:pt>
                <c:pt idx="47188">
                  <c:v>8.8925700000000001E-5</c:v>
                </c:pt>
                <c:pt idx="47189">
                  <c:v>8.8953620000000003E-5</c:v>
                </c:pt>
                <c:pt idx="47190">
                  <c:v>8.8971490000000006E-5</c:v>
                </c:pt>
                <c:pt idx="47191">
                  <c:v>8.8972529999999998E-5</c:v>
                </c:pt>
                <c:pt idx="47192">
                  <c:v>8.8980859999999998E-5</c:v>
                </c:pt>
                <c:pt idx="47193">
                  <c:v>8.8996990000000001E-5</c:v>
                </c:pt>
                <c:pt idx="47194">
                  <c:v>8.9017279999999998E-5</c:v>
                </c:pt>
                <c:pt idx="47195">
                  <c:v>8.9080870000000001E-5</c:v>
                </c:pt>
                <c:pt idx="47196">
                  <c:v>8.9180179999999996E-5</c:v>
                </c:pt>
                <c:pt idx="47197">
                  <c:v>8.9320479999999998E-5</c:v>
                </c:pt>
                <c:pt idx="47198">
                  <c:v>8.9497739999999998E-5</c:v>
                </c:pt>
                <c:pt idx="47199">
                  <c:v>8.9707400000000001E-5</c:v>
                </c:pt>
                <c:pt idx="47200">
                  <c:v>8.9907190000000005E-5</c:v>
                </c:pt>
                <c:pt idx="47201">
                  <c:v>9.0130209999999994E-5</c:v>
                </c:pt>
                <c:pt idx="47202">
                  <c:v>9.0342599999999998E-5</c:v>
                </c:pt>
                <c:pt idx="47203">
                  <c:v>9.0536849999999994E-5</c:v>
                </c:pt>
                <c:pt idx="47204">
                  <c:v>9.0708579999999999E-5</c:v>
                </c:pt>
                <c:pt idx="47205">
                  <c:v>9.0897209999999995E-5</c:v>
                </c:pt>
                <c:pt idx="47206">
                  <c:v>9.1038869999999998E-5</c:v>
                </c:pt>
                <c:pt idx="47207">
                  <c:v>9.1171640000000002E-5</c:v>
                </c:pt>
                <c:pt idx="47208">
                  <c:v>9.1301610000000001E-5</c:v>
                </c:pt>
                <c:pt idx="47209">
                  <c:v>9.1413529999999997E-5</c:v>
                </c:pt>
                <c:pt idx="47210">
                  <c:v>9.1490710000000002E-5</c:v>
                </c:pt>
                <c:pt idx="47211">
                  <c:v>9.1595219999999995E-5</c:v>
                </c:pt>
                <c:pt idx="47212">
                  <c:v>9.1658559999999994E-5</c:v>
                </c:pt>
                <c:pt idx="47213">
                  <c:v>9.1706079999999998E-5</c:v>
                </c:pt>
                <c:pt idx="47214">
                  <c:v>9.1755390000000005E-5</c:v>
                </c:pt>
                <c:pt idx="47215">
                  <c:v>9.1801759999999996E-5</c:v>
                </c:pt>
                <c:pt idx="47216">
                  <c:v>9.1810420000000006E-5</c:v>
                </c:pt>
                <c:pt idx="47217">
                  <c:v>9.1853180000000002E-5</c:v>
                </c:pt>
                <c:pt idx="47218">
                  <c:v>9.1890580000000003E-5</c:v>
                </c:pt>
                <c:pt idx="47219">
                  <c:v>9.1907100000000006E-5</c:v>
                </c:pt>
                <c:pt idx="47220">
                  <c:v>9.1921420000000005E-5</c:v>
                </c:pt>
                <c:pt idx="47221">
                  <c:v>9.1930290000000002E-5</c:v>
                </c:pt>
                <c:pt idx="47222">
                  <c:v>9.1947550000000004E-5</c:v>
                </c:pt>
                <c:pt idx="47223">
                  <c:v>9.1997750000000005E-5</c:v>
                </c:pt>
                <c:pt idx="47224">
                  <c:v>9.2081990000000003E-5</c:v>
                </c:pt>
                <c:pt idx="47225">
                  <c:v>9.2194469999999998E-5</c:v>
                </c:pt>
                <c:pt idx="47226">
                  <c:v>9.2362969999999994E-5</c:v>
                </c:pt>
                <c:pt idx="47227">
                  <c:v>9.2566229999999997E-5</c:v>
                </c:pt>
                <c:pt idx="47228">
                  <c:v>9.2792299999999996E-5</c:v>
                </c:pt>
                <c:pt idx="47229">
                  <c:v>9.3018120000000004E-5</c:v>
                </c:pt>
                <c:pt idx="47230">
                  <c:v>9.3248630000000002E-5</c:v>
                </c:pt>
                <c:pt idx="47231">
                  <c:v>9.3465149999999997E-5</c:v>
                </c:pt>
                <c:pt idx="47232">
                  <c:v>9.3666920000000004E-5</c:v>
                </c:pt>
                <c:pt idx="47233">
                  <c:v>9.3843289999999996E-5</c:v>
                </c:pt>
                <c:pt idx="47234">
                  <c:v>9.4016529999999999E-5</c:v>
                </c:pt>
                <c:pt idx="47235">
                  <c:v>9.4165940000000002E-5</c:v>
                </c:pt>
                <c:pt idx="47236">
                  <c:v>9.4313869999999996E-5</c:v>
                </c:pt>
                <c:pt idx="47237">
                  <c:v>9.4434139999999994E-5</c:v>
                </c:pt>
                <c:pt idx="47238">
                  <c:v>9.4547800000000003E-5</c:v>
                </c:pt>
                <c:pt idx="47239">
                  <c:v>9.4633739999999998E-5</c:v>
                </c:pt>
                <c:pt idx="47240">
                  <c:v>9.4721040000000006E-5</c:v>
                </c:pt>
                <c:pt idx="47241">
                  <c:v>9.4788450000000006E-5</c:v>
                </c:pt>
                <c:pt idx="47242">
                  <c:v>9.4849709999999995E-5</c:v>
                </c:pt>
                <c:pt idx="47243">
                  <c:v>9.4900990000000004E-5</c:v>
                </c:pt>
                <c:pt idx="47244">
                  <c:v>9.4951000000000006E-5</c:v>
                </c:pt>
                <c:pt idx="47245">
                  <c:v>9.4980760000000001E-5</c:v>
                </c:pt>
                <c:pt idx="47246">
                  <c:v>9.500864E-5</c:v>
                </c:pt>
                <c:pt idx="47247">
                  <c:v>9.504099E-5</c:v>
                </c:pt>
                <c:pt idx="47248">
                  <c:v>9.5086059999999995E-5</c:v>
                </c:pt>
                <c:pt idx="47249">
                  <c:v>9.5105089999999998E-5</c:v>
                </c:pt>
                <c:pt idx="47250">
                  <c:v>9.5133729999999996E-5</c:v>
                </c:pt>
                <c:pt idx="47251">
                  <c:v>9.5171519999999996E-5</c:v>
                </c:pt>
                <c:pt idx="47252">
                  <c:v>9.5222109999999998E-5</c:v>
                </c:pt>
                <c:pt idx="47253">
                  <c:v>9.5309210000000006E-5</c:v>
                </c:pt>
                <c:pt idx="47254">
                  <c:v>9.5435999999999999E-5</c:v>
                </c:pt>
                <c:pt idx="47255">
                  <c:v>9.5598260000000007E-5</c:v>
                </c:pt>
                <c:pt idx="47256">
                  <c:v>9.5820620000000003E-5</c:v>
                </c:pt>
                <c:pt idx="47257">
                  <c:v>9.6059969999999996E-5</c:v>
                </c:pt>
                <c:pt idx="47258">
                  <c:v>9.6282379999999997E-5</c:v>
                </c:pt>
                <c:pt idx="47259">
                  <c:v>9.6501119999999998E-5</c:v>
                </c:pt>
                <c:pt idx="47260">
                  <c:v>9.6730610000000006E-5</c:v>
                </c:pt>
                <c:pt idx="47261">
                  <c:v>9.6950030000000001E-5</c:v>
                </c:pt>
                <c:pt idx="47262">
                  <c:v>9.7151079999999998E-5</c:v>
                </c:pt>
                <c:pt idx="47263">
                  <c:v>9.7344670000000001E-5</c:v>
                </c:pt>
                <c:pt idx="47264">
                  <c:v>9.7503720000000001E-5</c:v>
                </c:pt>
                <c:pt idx="47265">
                  <c:v>9.7655569999999999E-5</c:v>
                </c:pt>
                <c:pt idx="47266">
                  <c:v>9.7798669999999994E-5</c:v>
                </c:pt>
                <c:pt idx="47267">
                  <c:v>9.792836E-5</c:v>
                </c:pt>
                <c:pt idx="47268">
                  <c:v>9.8058649999999993E-5</c:v>
                </c:pt>
                <c:pt idx="47269">
                  <c:v>9.8164960000000003E-5</c:v>
                </c:pt>
                <c:pt idx="47270">
                  <c:v>9.8245859999999998E-5</c:v>
                </c:pt>
                <c:pt idx="47271">
                  <c:v>9.8321789999999997E-5</c:v>
                </c:pt>
                <c:pt idx="47272">
                  <c:v>9.8392190000000002E-5</c:v>
                </c:pt>
                <c:pt idx="47273">
                  <c:v>9.8454810000000005E-5</c:v>
                </c:pt>
                <c:pt idx="47274">
                  <c:v>9.8526759999999997E-5</c:v>
                </c:pt>
                <c:pt idx="47275">
                  <c:v>9.8594240000000002E-5</c:v>
                </c:pt>
                <c:pt idx="47276">
                  <c:v>9.8641320000000002E-5</c:v>
                </c:pt>
                <c:pt idx="47277">
                  <c:v>9.8689269999999995E-5</c:v>
                </c:pt>
                <c:pt idx="47278">
                  <c:v>9.8742070000000002E-5</c:v>
                </c:pt>
                <c:pt idx="47279">
                  <c:v>9.8806380000000002E-5</c:v>
                </c:pt>
                <c:pt idx="47280">
                  <c:v>9.8869930000000002E-5</c:v>
                </c:pt>
                <c:pt idx="47281">
                  <c:v>9.895184E-5</c:v>
                </c:pt>
                <c:pt idx="47282">
                  <c:v>9.9028430000000004E-5</c:v>
                </c:pt>
                <c:pt idx="47283">
                  <c:v>9.9114990000000002E-5</c:v>
                </c:pt>
                <c:pt idx="47284">
                  <c:v>9.925019E-5</c:v>
                </c:pt>
                <c:pt idx="47285">
                  <c:v>9.9424010000000003E-5</c:v>
                </c:pt>
                <c:pt idx="47286">
                  <c:v>9.962991E-5</c:v>
                </c:pt>
                <c:pt idx="47287">
                  <c:v>9.9869950000000001E-5</c:v>
                </c:pt>
                <c:pt idx="47288">
                  <c:v>1.0009610000000001E-4</c:v>
                </c:pt>
                <c:pt idx="47289">
                  <c:v>1.002963E-4</c:v>
                </c:pt>
                <c:pt idx="47290">
                  <c:v>1.0051320000000001E-4</c:v>
                </c:pt>
                <c:pt idx="47291">
                  <c:v>1.007169E-4</c:v>
                </c:pt>
                <c:pt idx="47292">
                  <c:v>1.0091190000000001E-4</c:v>
                </c:pt>
                <c:pt idx="47293">
                  <c:v>1.0112500000000001E-4</c:v>
                </c:pt>
                <c:pt idx="47294">
                  <c:v>1.013097E-4</c:v>
                </c:pt>
                <c:pt idx="47295">
                  <c:v>1.014641E-4</c:v>
                </c:pt>
                <c:pt idx="47296">
                  <c:v>1.0162099999999999E-4</c:v>
                </c:pt>
                <c:pt idx="47297">
                  <c:v>1.0176629999999999E-4</c:v>
                </c:pt>
                <c:pt idx="47298">
                  <c:v>1.018939E-4</c:v>
                </c:pt>
                <c:pt idx="47299">
                  <c:v>1.020411E-4</c:v>
                </c:pt>
                <c:pt idx="47300">
                  <c:v>1.021623E-4</c:v>
                </c:pt>
                <c:pt idx="47301">
                  <c:v>1.022509E-4</c:v>
                </c:pt>
                <c:pt idx="47302">
                  <c:v>1.0234320000000001E-4</c:v>
                </c:pt>
                <c:pt idx="47303">
                  <c:v>1.024284E-4</c:v>
                </c:pt>
                <c:pt idx="47304">
                  <c:v>1.024958E-4</c:v>
                </c:pt>
                <c:pt idx="47305">
                  <c:v>1.0259429999999999E-4</c:v>
                </c:pt>
                <c:pt idx="47306">
                  <c:v>1.026854E-4</c:v>
                </c:pt>
                <c:pt idx="47307">
                  <c:v>1.0276379999999999E-4</c:v>
                </c:pt>
                <c:pt idx="47308">
                  <c:v>1.0284090000000001E-4</c:v>
                </c:pt>
                <c:pt idx="47309">
                  <c:v>1.029295E-4</c:v>
                </c:pt>
                <c:pt idx="47310">
                  <c:v>1.0301119999999999E-4</c:v>
                </c:pt>
                <c:pt idx="47311">
                  <c:v>1.031293E-4</c:v>
                </c:pt>
                <c:pt idx="47312">
                  <c:v>1.0324639999999999E-4</c:v>
                </c:pt>
                <c:pt idx="47313">
                  <c:v>1.033662E-4</c:v>
                </c:pt>
                <c:pt idx="47314">
                  <c:v>1.034902E-4</c:v>
                </c:pt>
                <c:pt idx="47315">
                  <c:v>1.036494E-4</c:v>
                </c:pt>
                <c:pt idx="47316">
                  <c:v>1.0382330000000001E-4</c:v>
                </c:pt>
                <c:pt idx="47317">
                  <c:v>1.04035E-4</c:v>
                </c:pt>
                <c:pt idx="47318">
                  <c:v>1.042831E-4</c:v>
                </c:pt>
                <c:pt idx="47319">
                  <c:v>1.0452440000000001E-4</c:v>
                </c:pt>
                <c:pt idx="47320">
                  <c:v>1.047428E-4</c:v>
                </c:pt>
                <c:pt idx="47321">
                  <c:v>1.0497099999999999E-4</c:v>
                </c:pt>
                <c:pt idx="47322">
                  <c:v>1.051782E-4</c:v>
                </c:pt>
                <c:pt idx="47323">
                  <c:v>1.053787E-4</c:v>
                </c:pt>
                <c:pt idx="47324">
                  <c:v>1.056036E-4</c:v>
                </c:pt>
                <c:pt idx="47325">
                  <c:v>1.0580769999999999E-4</c:v>
                </c:pt>
                <c:pt idx="47326">
                  <c:v>1.059769E-4</c:v>
                </c:pt>
                <c:pt idx="47327">
                  <c:v>1.0615139999999999E-4</c:v>
                </c:pt>
                <c:pt idx="47328">
                  <c:v>1.063136E-4</c:v>
                </c:pt>
                <c:pt idx="47329">
                  <c:v>1.064506E-4</c:v>
                </c:pt>
                <c:pt idx="47330">
                  <c:v>1.0661789999999999E-4</c:v>
                </c:pt>
                <c:pt idx="47331">
                  <c:v>1.067675E-4</c:v>
                </c:pt>
                <c:pt idx="47332">
                  <c:v>1.068799E-4</c:v>
                </c:pt>
                <c:pt idx="47333">
                  <c:v>1.069886E-4</c:v>
                </c:pt>
                <c:pt idx="47334">
                  <c:v>1.071027E-4</c:v>
                </c:pt>
                <c:pt idx="47335">
                  <c:v>1.071841E-4</c:v>
                </c:pt>
                <c:pt idx="47336">
                  <c:v>1.072885E-4</c:v>
                </c:pt>
                <c:pt idx="47337">
                  <c:v>1.07414E-4</c:v>
                </c:pt>
                <c:pt idx="47338">
                  <c:v>1.07519E-4</c:v>
                </c:pt>
                <c:pt idx="47339">
                  <c:v>1.076199E-4</c:v>
                </c:pt>
                <c:pt idx="47340">
                  <c:v>1.0775159999999999E-4</c:v>
                </c:pt>
                <c:pt idx="47341">
                  <c:v>1.078565E-4</c:v>
                </c:pt>
                <c:pt idx="47342">
                  <c:v>1.0797479999999999E-4</c:v>
                </c:pt>
                <c:pt idx="47343">
                  <c:v>1.0812259999999999E-4</c:v>
                </c:pt>
                <c:pt idx="47344">
                  <c:v>1.082629E-4</c:v>
                </c:pt>
                <c:pt idx="47345">
                  <c:v>1.08398E-4</c:v>
                </c:pt>
                <c:pt idx="47346">
                  <c:v>1.085665E-4</c:v>
                </c:pt>
                <c:pt idx="47347">
                  <c:v>1.0874059999999999E-4</c:v>
                </c:pt>
                <c:pt idx="47348">
                  <c:v>1.089338E-4</c:v>
                </c:pt>
                <c:pt idx="47349">
                  <c:v>1.09176E-4</c:v>
                </c:pt>
                <c:pt idx="47350">
                  <c:v>1.094137E-4</c:v>
                </c:pt>
                <c:pt idx="47351">
                  <c:v>1.0963369999999999E-4</c:v>
                </c:pt>
                <c:pt idx="47352">
                  <c:v>1.098736E-4</c:v>
                </c:pt>
                <c:pt idx="47353">
                  <c:v>1.101048E-4</c:v>
                </c:pt>
                <c:pt idx="47354">
                  <c:v>1.1031310000000001E-4</c:v>
                </c:pt>
                <c:pt idx="47355">
                  <c:v>1.1055100000000001E-4</c:v>
                </c:pt>
                <c:pt idx="47356">
                  <c:v>1.107768E-4</c:v>
                </c:pt>
                <c:pt idx="47357">
                  <c:v>1.109701E-4</c:v>
                </c:pt>
                <c:pt idx="47358">
                  <c:v>1.111482E-4</c:v>
                </c:pt>
                <c:pt idx="47359">
                  <c:v>1.113507E-4</c:v>
                </c:pt>
                <c:pt idx="47360">
                  <c:v>1.114989E-4</c:v>
                </c:pt>
                <c:pt idx="47361">
                  <c:v>1.116722E-4</c:v>
                </c:pt>
                <c:pt idx="47362">
                  <c:v>1.118608E-4</c:v>
                </c:pt>
                <c:pt idx="47363">
                  <c:v>1.120012E-4</c:v>
                </c:pt>
                <c:pt idx="47364">
                  <c:v>1.121252E-4</c:v>
                </c:pt>
                <c:pt idx="47365">
                  <c:v>1.122955E-4</c:v>
                </c:pt>
                <c:pt idx="47366">
                  <c:v>1.12408E-4</c:v>
                </c:pt>
                <c:pt idx="47367">
                  <c:v>1.1254529999999999E-4</c:v>
                </c:pt>
                <c:pt idx="47368">
                  <c:v>1.127236E-4</c:v>
                </c:pt>
                <c:pt idx="47369">
                  <c:v>1.1285409999999999E-4</c:v>
                </c:pt>
                <c:pt idx="47370">
                  <c:v>1.1296569999999999E-4</c:v>
                </c:pt>
                <c:pt idx="47371">
                  <c:v>1.1314119999999999E-4</c:v>
                </c:pt>
                <c:pt idx="47372">
                  <c:v>1.132833E-4</c:v>
                </c:pt>
                <c:pt idx="47373">
                  <c:v>1.134274E-4</c:v>
                </c:pt>
                <c:pt idx="47374">
                  <c:v>1.1363909999999999E-4</c:v>
                </c:pt>
                <c:pt idx="47375">
                  <c:v>1.138262E-4</c:v>
                </c:pt>
                <c:pt idx="47376">
                  <c:v>1.139806E-4</c:v>
                </c:pt>
                <c:pt idx="47377">
                  <c:v>1.141834E-4</c:v>
                </c:pt>
                <c:pt idx="47378">
                  <c:v>1.1438E-4</c:v>
                </c:pt>
                <c:pt idx="47379">
                  <c:v>1.1455290000000001E-4</c:v>
                </c:pt>
                <c:pt idx="47380">
                  <c:v>1.147964E-4</c:v>
                </c:pt>
                <c:pt idx="47381">
                  <c:v>1.150431E-4</c:v>
                </c:pt>
                <c:pt idx="47382">
                  <c:v>1.1523270000000001E-4</c:v>
                </c:pt>
                <c:pt idx="47383">
                  <c:v>1.154536E-4</c:v>
                </c:pt>
                <c:pt idx="47384">
                  <c:v>1.1568390000000001E-4</c:v>
                </c:pt>
                <c:pt idx="47385">
                  <c:v>1.158793E-4</c:v>
                </c:pt>
                <c:pt idx="47386">
                  <c:v>1.161094E-4</c:v>
                </c:pt>
                <c:pt idx="47387">
                  <c:v>1.163524E-4</c:v>
                </c:pt>
                <c:pt idx="47388">
                  <c:v>1.165417E-4</c:v>
                </c:pt>
                <c:pt idx="47389">
                  <c:v>1.167342E-4</c:v>
                </c:pt>
                <c:pt idx="47390">
                  <c:v>1.169593E-4</c:v>
                </c:pt>
                <c:pt idx="47391">
                  <c:v>1.1713690000000001E-4</c:v>
                </c:pt>
                <c:pt idx="47392">
                  <c:v>1.173246E-4</c:v>
                </c:pt>
                <c:pt idx="47393">
                  <c:v>1.175502E-4</c:v>
                </c:pt>
                <c:pt idx="47394">
                  <c:v>1.177222E-4</c:v>
                </c:pt>
                <c:pt idx="47395">
                  <c:v>1.178695E-4</c:v>
                </c:pt>
                <c:pt idx="47396">
                  <c:v>1.180679E-4</c:v>
                </c:pt>
                <c:pt idx="47397">
                  <c:v>1.182292E-4</c:v>
                </c:pt>
                <c:pt idx="47398">
                  <c:v>1.18378E-4</c:v>
                </c:pt>
                <c:pt idx="47399">
                  <c:v>1.185847E-4</c:v>
                </c:pt>
                <c:pt idx="47400">
                  <c:v>1.18751E-4</c:v>
                </c:pt>
                <c:pt idx="47401">
                  <c:v>1.1887910000000001E-4</c:v>
                </c:pt>
                <c:pt idx="47402">
                  <c:v>1.190703E-4</c:v>
                </c:pt>
                <c:pt idx="47403">
                  <c:v>1.192392E-4</c:v>
                </c:pt>
                <c:pt idx="47404">
                  <c:v>1.193992E-4</c:v>
                </c:pt>
                <c:pt idx="47405">
                  <c:v>1.196268E-4</c:v>
                </c:pt>
                <c:pt idx="47406">
                  <c:v>1.1983770000000001E-4</c:v>
                </c:pt>
                <c:pt idx="47407">
                  <c:v>1.200008E-4</c:v>
                </c:pt>
                <c:pt idx="47408">
                  <c:v>1.202225E-4</c:v>
                </c:pt>
                <c:pt idx="47409">
                  <c:v>1.204287E-4</c:v>
                </c:pt>
                <c:pt idx="47410">
                  <c:v>1.206095E-4</c:v>
                </c:pt>
                <c:pt idx="47411">
                  <c:v>1.208355E-4</c:v>
                </c:pt>
                <c:pt idx="47412">
                  <c:v>1.2107700000000001E-4</c:v>
                </c:pt>
                <c:pt idx="47413">
                  <c:v>1.2125659999999999E-4</c:v>
                </c:pt>
                <c:pt idx="47414">
                  <c:v>1.214644E-4</c:v>
                </c:pt>
                <c:pt idx="47415">
                  <c:v>1.216879E-4</c:v>
                </c:pt>
                <c:pt idx="47416">
                  <c:v>1.218692E-4</c:v>
                </c:pt>
                <c:pt idx="47417">
                  <c:v>1.2208410000000001E-4</c:v>
                </c:pt>
                <c:pt idx="47418">
                  <c:v>1.223366E-4</c:v>
                </c:pt>
                <c:pt idx="47419">
                  <c:v>1.225465E-4</c:v>
                </c:pt>
                <c:pt idx="47420">
                  <c:v>1.2275010000000001E-4</c:v>
                </c:pt>
                <c:pt idx="47421">
                  <c:v>1.2298619999999999E-4</c:v>
                </c:pt>
                <c:pt idx="47422">
                  <c:v>1.231774E-4</c:v>
                </c:pt>
                <c:pt idx="47423">
                  <c:v>1.23385E-4</c:v>
                </c:pt>
                <c:pt idx="47424">
                  <c:v>1.236303E-4</c:v>
                </c:pt>
                <c:pt idx="47425">
                  <c:v>1.238411E-4</c:v>
                </c:pt>
                <c:pt idx="47426">
                  <c:v>1.2401790000000001E-4</c:v>
                </c:pt>
                <c:pt idx="47427">
                  <c:v>1.2423379999999999E-4</c:v>
                </c:pt>
                <c:pt idx="47428">
                  <c:v>1.244261E-4</c:v>
                </c:pt>
                <c:pt idx="47429">
                  <c:v>1.2461929999999999E-4</c:v>
                </c:pt>
                <c:pt idx="47430">
                  <c:v>1.248519E-4</c:v>
                </c:pt>
                <c:pt idx="47431">
                  <c:v>1.250678E-4</c:v>
                </c:pt>
                <c:pt idx="47432">
                  <c:v>1.252348E-4</c:v>
                </c:pt>
                <c:pt idx="47433">
                  <c:v>1.2544269999999999E-4</c:v>
                </c:pt>
                <c:pt idx="47434">
                  <c:v>1.2564999999999999E-4</c:v>
                </c:pt>
                <c:pt idx="47435">
                  <c:v>1.2584210000000001E-4</c:v>
                </c:pt>
                <c:pt idx="47436">
                  <c:v>1.260709E-4</c:v>
                </c:pt>
                <c:pt idx="47437">
                  <c:v>1.2630540000000001E-4</c:v>
                </c:pt>
                <c:pt idx="47438">
                  <c:v>1.26496E-4</c:v>
                </c:pt>
                <c:pt idx="47439">
                  <c:v>1.267087E-4</c:v>
                </c:pt>
                <c:pt idx="47440">
                  <c:v>1.2692580000000001E-4</c:v>
                </c:pt>
                <c:pt idx="47441">
                  <c:v>1.2712450000000001E-4</c:v>
                </c:pt>
                <c:pt idx="47442">
                  <c:v>1.2734469999999999E-4</c:v>
                </c:pt>
                <c:pt idx="47443">
                  <c:v>1.2758220000000001E-4</c:v>
                </c:pt>
                <c:pt idx="47444">
                  <c:v>1.2777089999999999E-4</c:v>
                </c:pt>
                <c:pt idx="47445">
                  <c:v>1.279667E-4</c:v>
                </c:pt>
                <c:pt idx="47446">
                  <c:v>1.2818209999999999E-4</c:v>
                </c:pt>
                <c:pt idx="47447">
                  <c:v>1.283604E-4</c:v>
                </c:pt>
                <c:pt idx="47448">
                  <c:v>1.285537E-4</c:v>
                </c:pt>
                <c:pt idx="47449">
                  <c:v>1.2878140000000001E-4</c:v>
                </c:pt>
                <c:pt idx="47450">
                  <c:v>1.2895920000000001E-4</c:v>
                </c:pt>
                <c:pt idx="47451">
                  <c:v>1.291319E-4</c:v>
                </c:pt>
                <c:pt idx="47452">
                  <c:v>1.2934019999999999E-4</c:v>
                </c:pt>
                <c:pt idx="47453">
                  <c:v>1.2952969999999999E-4</c:v>
                </c:pt>
                <c:pt idx="47454">
                  <c:v>1.2973029999999999E-4</c:v>
                </c:pt>
                <c:pt idx="47455">
                  <c:v>1.2996740000000001E-4</c:v>
                </c:pt>
                <c:pt idx="47456">
                  <c:v>1.3018679999999999E-4</c:v>
                </c:pt>
                <c:pt idx="47457">
                  <c:v>1.3038599999999999E-4</c:v>
                </c:pt>
                <c:pt idx="47458">
                  <c:v>1.306275E-4</c:v>
                </c:pt>
                <c:pt idx="47459">
                  <c:v>1.30856E-4</c:v>
                </c:pt>
                <c:pt idx="47460">
                  <c:v>1.3109039999999999E-4</c:v>
                </c:pt>
                <c:pt idx="47461">
                  <c:v>1.313481E-4</c:v>
                </c:pt>
                <c:pt idx="47462">
                  <c:v>1.3160339999999999E-4</c:v>
                </c:pt>
                <c:pt idx="47463">
                  <c:v>1.3183070000000001E-4</c:v>
                </c:pt>
                <c:pt idx="47464">
                  <c:v>1.320723E-4</c:v>
                </c:pt>
                <c:pt idx="47465">
                  <c:v>1.3230389999999999E-4</c:v>
                </c:pt>
                <c:pt idx="47466">
                  <c:v>1.3253240000000001E-4</c:v>
                </c:pt>
                <c:pt idx="47467">
                  <c:v>1.3277079999999999E-4</c:v>
                </c:pt>
                <c:pt idx="47468">
                  <c:v>1.330204E-4</c:v>
                </c:pt>
                <c:pt idx="47469">
                  <c:v>1.332324E-4</c:v>
                </c:pt>
                <c:pt idx="47470">
                  <c:v>1.334393E-4</c:v>
                </c:pt>
                <c:pt idx="47471">
                  <c:v>1.3364909999999999E-4</c:v>
                </c:pt>
                <c:pt idx="47472">
                  <c:v>1.3384209999999999E-4</c:v>
                </c:pt>
                <c:pt idx="47473">
                  <c:v>1.340266E-4</c:v>
                </c:pt>
                <c:pt idx="47474">
                  <c:v>1.3424530000000001E-4</c:v>
                </c:pt>
                <c:pt idx="47475">
                  <c:v>1.3441810000000001E-4</c:v>
                </c:pt>
                <c:pt idx="47476">
                  <c:v>1.3457359999999999E-4</c:v>
                </c:pt>
                <c:pt idx="47477">
                  <c:v>1.3474529999999999E-4</c:v>
                </c:pt>
                <c:pt idx="47478">
                  <c:v>1.349178E-4</c:v>
                </c:pt>
                <c:pt idx="47479">
                  <c:v>1.3509460000000001E-4</c:v>
                </c:pt>
                <c:pt idx="47480">
                  <c:v>1.3531989999999999E-4</c:v>
                </c:pt>
                <c:pt idx="47481">
                  <c:v>1.355076E-4</c:v>
                </c:pt>
                <c:pt idx="47482">
                  <c:v>1.356935E-4</c:v>
                </c:pt>
                <c:pt idx="47483">
                  <c:v>1.3592119999999999E-4</c:v>
                </c:pt>
                <c:pt idx="47484">
                  <c:v>1.3614599999999999E-4</c:v>
                </c:pt>
                <c:pt idx="47485">
                  <c:v>1.3635700000000001E-4</c:v>
                </c:pt>
                <c:pt idx="47486">
                  <c:v>1.3661549999999999E-4</c:v>
                </c:pt>
                <c:pt idx="47487">
                  <c:v>1.3687399999999999E-4</c:v>
                </c:pt>
                <c:pt idx="47488">
                  <c:v>1.3710210000000001E-4</c:v>
                </c:pt>
                <c:pt idx="47489">
                  <c:v>1.373422E-4</c:v>
                </c:pt>
                <c:pt idx="47490">
                  <c:v>1.3758729999999999E-4</c:v>
                </c:pt>
                <c:pt idx="47491">
                  <c:v>1.3781190000000001E-4</c:v>
                </c:pt>
                <c:pt idx="47492">
                  <c:v>1.380574E-4</c:v>
                </c:pt>
                <c:pt idx="47493">
                  <c:v>1.3830409999999999E-4</c:v>
                </c:pt>
                <c:pt idx="47494">
                  <c:v>1.385182E-4</c:v>
                </c:pt>
                <c:pt idx="47495">
                  <c:v>1.3873069999999999E-4</c:v>
                </c:pt>
                <c:pt idx="47496">
                  <c:v>1.389389E-4</c:v>
                </c:pt>
                <c:pt idx="47497">
                  <c:v>1.3912080000000001E-4</c:v>
                </c:pt>
                <c:pt idx="47498">
                  <c:v>1.3931729999999999E-4</c:v>
                </c:pt>
                <c:pt idx="47499">
                  <c:v>1.395224E-4</c:v>
                </c:pt>
                <c:pt idx="47500">
                  <c:v>1.39691E-4</c:v>
                </c:pt>
                <c:pt idx="47501">
                  <c:v>1.3985660000000001E-4</c:v>
                </c:pt>
                <c:pt idx="47502">
                  <c:v>1.400133E-4</c:v>
                </c:pt>
                <c:pt idx="47503">
                  <c:v>1.401645E-4</c:v>
                </c:pt>
                <c:pt idx="47504">
                  <c:v>1.403136E-4</c:v>
                </c:pt>
                <c:pt idx="47505">
                  <c:v>1.4051830000000001E-4</c:v>
                </c:pt>
                <c:pt idx="47506">
                  <c:v>1.407069E-4</c:v>
                </c:pt>
                <c:pt idx="47507">
                  <c:v>1.4089220000000001E-4</c:v>
                </c:pt>
                <c:pt idx="47508">
                  <c:v>1.410889E-4</c:v>
                </c:pt>
                <c:pt idx="47509">
                  <c:v>1.412958E-4</c:v>
                </c:pt>
                <c:pt idx="47510">
                  <c:v>1.4148869999999999E-4</c:v>
                </c:pt>
                <c:pt idx="47511">
                  <c:v>1.417278E-4</c:v>
                </c:pt>
                <c:pt idx="47512">
                  <c:v>1.41979E-4</c:v>
                </c:pt>
                <c:pt idx="47513">
                  <c:v>1.422327E-4</c:v>
                </c:pt>
                <c:pt idx="47514">
                  <c:v>1.4248080000000001E-4</c:v>
                </c:pt>
                <c:pt idx="47515">
                  <c:v>1.4271410000000001E-4</c:v>
                </c:pt>
                <c:pt idx="47516">
                  <c:v>1.4293969999999999E-4</c:v>
                </c:pt>
                <c:pt idx="47517">
                  <c:v>1.4319239999999999E-4</c:v>
                </c:pt>
                <c:pt idx="47518">
                  <c:v>1.434218E-4</c:v>
                </c:pt>
                <c:pt idx="47519">
                  <c:v>1.436358E-4</c:v>
                </c:pt>
                <c:pt idx="47520">
                  <c:v>1.4384399999999999E-4</c:v>
                </c:pt>
                <c:pt idx="47521">
                  <c:v>1.4403260000000001E-4</c:v>
                </c:pt>
                <c:pt idx="47522">
                  <c:v>1.44208E-4</c:v>
                </c:pt>
                <c:pt idx="47523">
                  <c:v>1.444068E-4</c:v>
                </c:pt>
                <c:pt idx="47524">
                  <c:v>1.4457019999999999E-4</c:v>
                </c:pt>
                <c:pt idx="47525">
                  <c:v>1.4472819999999999E-4</c:v>
                </c:pt>
                <c:pt idx="47526">
                  <c:v>1.4487349999999999E-4</c:v>
                </c:pt>
                <c:pt idx="47527">
                  <c:v>1.450116E-4</c:v>
                </c:pt>
                <c:pt idx="47528">
                  <c:v>1.4515050000000001E-4</c:v>
                </c:pt>
                <c:pt idx="47529">
                  <c:v>1.4531019999999999E-4</c:v>
                </c:pt>
                <c:pt idx="47530">
                  <c:v>1.45444E-4</c:v>
                </c:pt>
                <c:pt idx="47531">
                  <c:v>1.4561890000000001E-4</c:v>
                </c:pt>
                <c:pt idx="47532">
                  <c:v>1.457888E-4</c:v>
                </c:pt>
                <c:pt idx="47533">
                  <c:v>1.4595520000000001E-4</c:v>
                </c:pt>
                <c:pt idx="47534">
                  <c:v>1.4613899999999999E-4</c:v>
                </c:pt>
                <c:pt idx="47535">
                  <c:v>1.4634199999999999E-4</c:v>
                </c:pt>
                <c:pt idx="47536">
                  <c:v>1.4652879999999999E-4</c:v>
                </c:pt>
                <c:pt idx="47537">
                  <c:v>1.467482E-4</c:v>
                </c:pt>
                <c:pt idx="47538">
                  <c:v>1.4697000000000001E-4</c:v>
                </c:pt>
                <c:pt idx="47539">
                  <c:v>1.472015E-4</c:v>
                </c:pt>
                <c:pt idx="47540">
                  <c:v>1.4743039999999999E-4</c:v>
                </c:pt>
                <c:pt idx="47541">
                  <c:v>1.476305E-4</c:v>
                </c:pt>
                <c:pt idx="47542">
                  <c:v>1.4783139999999999E-4</c:v>
                </c:pt>
                <c:pt idx="47543">
                  <c:v>1.480385E-4</c:v>
                </c:pt>
                <c:pt idx="47544">
                  <c:v>1.4821100000000001E-4</c:v>
                </c:pt>
                <c:pt idx="47545">
                  <c:v>1.483852E-4</c:v>
                </c:pt>
                <c:pt idx="47546">
                  <c:v>1.485387E-4</c:v>
                </c:pt>
                <c:pt idx="47547">
                  <c:v>1.486871E-4</c:v>
                </c:pt>
                <c:pt idx="47548">
                  <c:v>1.4884389999999999E-4</c:v>
                </c:pt>
                <c:pt idx="47549">
                  <c:v>1.4898600000000001E-4</c:v>
                </c:pt>
                <c:pt idx="47550">
                  <c:v>1.4911939999999999E-4</c:v>
                </c:pt>
                <c:pt idx="47551">
                  <c:v>1.492512E-4</c:v>
                </c:pt>
                <c:pt idx="47552">
                  <c:v>1.4934209999999999E-4</c:v>
                </c:pt>
                <c:pt idx="47553">
                  <c:v>1.4943859999999999E-4</c:v>
                </c:pt>
                <c:pt idx="47554">
                  <c:v>1.4957229999999999E-4</c:v>
                </c:pt>
                <c:pt idx="47555">
                  <c:v>1.496961E-4</c:v>
                </c:pt>
                <c:pt idx="47556">
                  <c:v>1.4984770000000001E-4</c:v>
                </c:pt>
                <c:pt idx="47557">
                  <c:v>1.500184E-4</c:v>
                </c:pt>
                <c:pt idx="47558">
                  <c:v>1.5016930000000001E-4</c:v>
                </c:pt>
                <c:pt idx="47559">
                  <c:v>1.503241E-4</c:v>
                </c:pt>
                <c:pt idx="47560">
                  <c:v>1.505388E-4</c:v>
                </c:pt>
                <c:pt idx="47561">
                  <c:v>1.5070470000000001E-4</c:v>
                </c:pt>
                <c:pt idx="47562">
                  <c:v>1.5093189999999999E-4</c:v>
                </c:pt>
                <c:pt idx="47563">
                  <c:v>1.511672E-4</c:v>
                </c:pt>
                <c:pt idx="47564">
                  <c:v>1.514048E-4</c:v>
                </c:pt>
                <c:pt idx="47565">
                  <c:v>1.5163939999999999E-4</c:v>
                </c:pt>
                <c:pt idx="47566">
                  <c:v>1.5189070000000001E-4</c:v>
                </c:pt>
                <c:pt idx="47567">
                  <c:v>1.5209030000000001E-4</c:v>
                </c:pt>
                <c:pt idx="47568">
                  <c:v>1.5229760000000001E-4</c:v>
                </c:pt>
                <c:pt idx="47569">
                  <c:v>1.5248280000000001E-4</c:v>
                </c:pt>
                <c:pt idx="47570">
                  <c:v>1.5265069999999999E-4</c:v>
                </c:pt>
                <c:pt idx="47571">
                  <c:v>1.5278859999999999E-4</c:v>
                </c:pt>
                <c:pt idx="47572">
                  <c:v>1.529383E-4</c:v>
                </c:pt>
                <c:pt idx="47573">
                  <c:v>1.5307560000000001E-4</c:v>
                </c:pt>
                <c:pt idx="47574">
                  <c:v>1.531999E-4</c:v>
                </c:pt>
                <c:pt idx="47575">
                  <c:v>1.5329990000000001E-4</c:v>
                </c:pt>
                <c:pt idx="47576">
                  <c:v>1.5337759999999999E-4</c:v>
                </c:pt>
                <c:pt idx="47577">
                  <c:v>1.5341359999999999E-4</c:v>
                </c:pt>
                <c:pt idx="47578">
                  <c:v>1.5347010000000001E-4</c:v>
                </c:pt>
                <c:pt idx="47579">
                  <c:v>1.535443E-4</c:v>
                </c:pt>
                <c:pt idx="47580">
                  <c:v>1.535955E-4</c:v>
                </c:pt>
                <c:pt idx="47581">
                  <c:v>1.536555E-4</c:v>
                </c:pt>
                <c:pt idx="47582">
                  <c:v>1.5378089999999999E-4</c:v>
                </c:pt>
                <c:pt idx="47583">
                  <c:v>1.5390130000000001E-4</c:v>
                </c:pt>
                <c:pt idx="47584">
                  <c:v>1.5402410000000001E-4</c:v>
                </c:pt>
                <c:pt idx="47585">
                  <c:v>1.5420970000000001E-4</c:v>
                </c:pt>
                <c:pt idx="47586">
                  <c:v>1.5435669999999999E-4</c:v>
                </c:pt>
                <c:pt idx="47587">
                  <c:v>1.5452E-4</c:v>
                </c:pt>
                <c:pt idx="47588">
                  <c:v>1.5471920000000001E-4</c:v>
                </c:pt>
                <c:pt idx="47589">
                  <c:v>1.5490919999999999E-4</c:v>
                </c:pt>
                <c:pt idx="47590">
                  <c:v>1.5507469999999999E-4</c:v>
                </c:pt>
                <c:pt idx="47591">
                  <c:v>1.55317E-4</c:v>
                </c:pt>
                <c:pt idx="47592">
                  <c:v>1.5550110000000001E-4</c:v>
                </c:pt>
                <c:pt idx="47593">
                  <c:v>1.556707E-4</c:v>
                </c:pt>
                <c:pt idx="47594">
                  <c:v>1.558335E-4</c:v>
                </c:pt>
                <c:pt idx="47595">
                  <c:v>1.5597469999999999E-4</c:v>
                </c:pt>
                <c:pt idx="47596">
                  <c:v>1.560865E-4</c:v>
                </c:pt>
                <c:pt idx="47597">
                  <c:v>1.562131E-4</c:v>
                </c:pt>
                <c:pt idx="47598">
                  <c:v>1.563301E-4</c:v>
                </c:pt>
                <c:pt idx="47599">
                  <c:v>1.5641919999999999E-4</c:v>
                </c:pt>
                <c:pt idx="47600">
                  <c:v>1.56494E-4</c:v>
                </c:pt>
                <c:pt idx="47601">
                  <c:v>1.565677E-4</c:v>
                </c:pt>
                <c:pt idx="47602">
                  <c:v>1.5656000000000001E-4</c:v>
                </c:pt>
                <c:pt idx="47603">
                  <c:v>1.565653E-4</c:v>
                </c:pt>
                <c:pt idx="47604">
                  <c:v>1.5660660000000001E-4</c:v>
                </c:pt>
                <c:pt idx="47605">
                  <c:v>1.566181E-4</c:v>
                </c:pt>
                <c:pt idx="47606">
                  <c:v>1.566262E-4</c:v>
                </c:pt>
                <c:pt idx="47607">
                  <c:v>1.5664849999999999E-4</c:v>
                </c:pt>
                <c:pt idx="47608">
                  <c:v>1.5668109999999999E-4</c:v>
                </c:pt>
                <c:pt idx="47609">
                  <c:v>1.567974E-4</c:v>
                </c:pt>
                <c:pt idx="47610">
                  <c:v>1.5692190000000001E-4</c:v>
                </c:pt>
                <c:pt idx="47611">
                  <c:v>1.570602E-4</c:v>
                </c:pt>
                <c:pt idx="47612">
                  <c:v>1.5721379999999999E-4</c:v>
                </c:pt>
                <c:pt idx="47613">
                  <c:v>1.573717E-4</c:v>
                </c:pt>
                <c:pt idx="47614">
                  <c:v>1.5754119999999999E-4</c:v>
                </c:pt>
                <c:pt idx="47615">
                  <c:v>1.577014E-4</c:v>
                </c:pt>
                <c:pt idx="47616">
                  <c:v>1.578792E-4</c:v>
                </c:pt>
                <c:pt idx="47617">
                  <c:v>1.580683E-4</c:v>
                </c:pt>
                <c:pt idx="47618">
                  <c:v>1.5824440000000001E-4</c:v>
                </c:pt>
                <c:pt idx="47619">
                  <c:v>1.5841179999999999E-4</c:v>
                </c:pt>
                <c:pt idx="47620">
                  <c:v>1.585662E-4</c:v>
                </c:pt>
                <c:pt idx="47621">
                  <c:v>1.586666E-4</c:v>
                </c:pt>
                <c:pt idx="47622">
                  <c:v>1.58827E-4</c:v>
                </c:pt>
                <c:pt idx="47623">
                  <c:v>1.589537E-4</c:v>
                </c:pt>
                <c:pt idx="47624">
                  <c:v>1.5908090000000001E-4</c:v>
                </c:pt>
                <c:pt idx="47625">
                  <c:v>1.5920109999999999E-4</c:v>
                </c:pt>
                <c:pt idx="47626">
                  <c:v>1.5925729999999999E-4</c:v>
                </c:pt>
                <c:pt idx="47627">
                  <c:v>1.5926760000000001E-4</c:v>
                </c:pt>
                <c:pt idx="47628">
                  <c:v>1.592725E-4</c:v>
                </c:pt>
                <c:pt idx="47629">
                  <c:v>1.592385E-4</c:v>
                </c:pt>
                <c:pt idx="47630">
                  <c:v>1.5921490000000001E-4</c:v>
                </c:pt>
                <c:pt idx="47631">
                  <c:v>1.592175E-4</c:v>
                </c:pt>
                <c:pt idx="47632">
                  <c:v>1.59195E-4</c:v>
                </c:pt>
                <c:pt idx="47633">
                  <c:v>1.5914649999999999E-4</c:v>
                </c:pt>
                <c:pt idx="47634">
                  <c:v>1.591424E-4</c:v>
                </c:pt>
                <c:pt idx="47635">
                  <c:v>1.592109E-4</c:v>
                </c:pt>
                <c:pt idx="47636">
                  <c:v>1.5924830000000001E-4</c:v>
                </c:pt>
                <c:pt idx="47637">
                  <c:v>1.5934480000000001E-4</c:v>
                </c:pt>
                <c:pt idx="47638">
                  <c:v>1.5947220000000001E-4</c:v>
                </c:pt>
                <c:pt idx="47639">
                  <c:v>1.595666E-4</c:v>
                </c:pt>
                <c:pt idx="47640">
                  <c:v>1.5969070000000001E-4</c:v>
                </c:pt>
                <c:pt idx="47641">
                  <c:v>1.598545E-4</c:v>
                </c:pt>
                <c:pt idx="47642">
                  <c:v>1.599514E-4</c:v>
                </c:pt>
                <c:pt idx="47643">
                  <c:v>1.6007759999999999E-4</c:v>
                </c:pt>
                <c:pt idx="47644">
                  <c:v>1.602164E-4</c:v>
                </c:pt>
                <c:pt idx="47645">
                  <c:v>1.603017E-4</c:v>
                </c:pt>
                <c:pt idx="47646">
                  <c:v>1.603722E-4</c:v>
                </c:pt>
                <c:pt idx="47647">
                  <c:v>1.6045090000000001E-4</c:v>
                </c:pt>
                <c:pt idx="47648">
                  <c:v>1.6050609999999999E-4</c:v>
                </c:pt>
                <c:pt idx="47649">
                  <c:v>1.6058479999999999E-4</c:v>
                </c:pt>
                <c:pt idx="47650">
                  <c:v>1.6068739999999999E-4</c:v>
                </c:pt>
                <c:pt idx="47651">
                  <c:v>1.6078960000000001E-4</c:v>
                </c:pt>
                <c:pt idx="47652">
                  <c:v>1.6080630000000001E-4</c:v>
                </c:pt>
                <c:pt idx="47653">
                  <c:v>1.6079770000000001E-4</c:v>
                </c:pt>
                <c:pt idx="47654">
                  <c:v>1.608154E-4</c:v>
                </c:pt>
                <c:pt idx="47655">
                  <c:v>1.6075010000000001E-4</c:v>
                </c:pt>
                <c:pt idx="47656">
                  <c:v>1.6068150000000001E-4</c:v>
                </c:pt>
                <c:pt idx="47657">
                  <c:v>1.6065879999999999E-4</c:v>
                </c:pt>
                <c:pt idx="47658">
                  <c:v>1.6058359999999999E-4</c:v>
                </c:pt>
                <c:pt idx="47659">
                  <c:v>1.604977E-4</c:v>
                </c:pt>
                <c:pt idx="47660">
                  <c:v>1.6050259999999999E-4</c:v>
                </c:pt>
                <c:pt idx="47661">
                  <c:v>1.6047549999999999E-4</c:v>
                </c:pt>
                <c:pt idx="47662">
                  <c:v>1.6046999999999999E-4</c:v>
                </c:pt>
                <c:pt idx="47663">
                  <c:v>1.604837E-4</c:v>
                </c:pt>
                <c:pt idx="47664">
                  <c:v>1.605167E-4</c:v>
                </c:pt>
                <c:pt idx="47665">
                  <c:v>1.605884E-4</c:v>
                </c:pt>
                <c:pt idx="47666">
                  <c:v>1.6067579999999999E-4</c:v>
                </c:pt>
                <c:pt idx="47667">
                  <c:v>1.6080280000000001E-4</c:v>
                </c:pt>
                <c:pt idx="47668">
                  <c:v>1.609378E-4</c:v>
                </c:pt>
                <c:pt idx="47669">
                  <c:v>1.6107289999999999E-4</c:v>
                </c:pt>
                <c:pt idx="47670">
                  <c:v>1.6120269999999999E-4</c:v>
                </c:pt>
                <c:pt idx="47671">
                  <c:v>1.6125220000000001E-4</c:v>
                </c:pt>
                <c:pt idx="47672">
                  <c:v>1.6127270000000001E-4</c:v>
                </c:pt>
                <c:pt idx="47673">
                  <c:v>1.613548E-4</c:v>
                </c:pt>
                <c:pt idx="47674">
                  <c:v>1.6138599999999999E-4</c:v>
                </c:pt>
                <c:pt idx="47675">
                  <c:v>1.614358E-4</c:v>
                </c:pt>
                <c:pt idx="47676">
                  <c:v>1.6154130000000001E-4</c:v>
                </c:pt>
                <c:pt idx="47677">
                  <c:v>1.6157580000000001E-4</c:v>
                </c:pt>
                <c:pt idx="47678">
                  <c:v>1.6167549999999999E-4</c:v>
                </c:pt>
                <c:pt idx="47679">
                  <c:v>1.617547E-4</c:v>
                </c:pt>
                <c:pt idx="47680">
                  <c:v>1.617236E-4</c:v>
                </c:pt>
                <c:pt idx="47681">
                  <c:v>1.6174059999999999E-4</c:v>
                </c:pt>
                <c:pt idx="47682">
                  <c:v>1.617306E-4</c:v>
                </c:pt>
                <c:pt idx="47683">
                  <c:v>1.6160759999999999E-4</c:v>
                </c:pt>
                <c:pt idx="47684">
                  <c:v>1.615361E-4</c:v>
                </c:pt>
                <c:pt idx="47685">
                  <c:v>1.614803E-4</c:v>
                </c:pt>
                <c:pt idx="47686">
                  <c:v>1.613935E-4</c:v>
                </c:pt>
                <c:pt idx="47687">
                  <c:v>1.61392E-4</c:v>
                </c:pt>
                <c:pt idx="47688">
                  <c:v>1.6140290000000001E-4</c:v>
                </c:pt>
                <c:pt idx="47689">
                  <c:v>1.6134790000000001E-4</c:v>
                </c:pt>
                <c:pt idx="47690">
                  <c:v>1.612928E-4</c:v>
                </c:pt>
                <c:pt idx="47691">
                  <c:v>1.612714E-4</c:v>
                </c:pt>
                <c:pt idx="47692">
                  <c:v>1.6128210000000001E-4</c:v>
                </c:pt>
                <c:pt idx="47693">
                  <c:v>1.612792E-4</c:v>
                </c:pt>
                <c:pt idx="47694">
                  <c:v>1.613896E-4</c:v>
                </c:pt>
                <c:pt idx="47695">
                  <c:v>1.614931E-4</c:v>
                </c:pt>
                <c:pt idx="47696">
                  <c:v>1.6154130000000001E-4</c:v>
                </c:pt>
                <c:pt idx="47697">
                  <c:v>1.616462E-4</c:v>
                </c:pt>
                <c:pt idx="47698">
                  <c:v>1.6173399999999999E-4</c:v>
                </c:pt>
                <c:pt idx="47699">
                  <c:v>1.6169660000000001E-4</c:v>
                </c:pt>
                <c:pt idx="47700">
                  <c:v>1.616969E-4</c:v>
                </c:pt>
                <c:pt idx="47701">
                  <c:v>1.6170949999999999E-4</c:v>
                </c:pt>
                <c:pt idx="47702">
                  <c:v>1.616493E-4</c:v>
                </c:pt>
                <c:pt idx="47703">
                  <c:v>1.6163939999999999E-4</c:v>
                </c:pt>
                <c:pt idx="47704">
                  <c:v>1.6167929999999999E-4</c:v>
                </c:pt>
                <c:pt idx="47705">
                  <c:v>1.6169040000000001E-4</c:v>
                </c:pt>
                <c:pt idx="47706">
                  <c:v>1.617535E-4</c:v>
                </c:pt>
                <c:pt idx="47707">
                  <c:v>1.618015E-4</c:v>
                </c:pt>
                <c:pt idx="47708">
                  <c:v>1.617476E-4</c:v>
                </c:pt>
                <c:pt idx="47709">
                  <c:v>1.6171459999999999E-4</c:v>
                </c:pt>
                <c:pt idx="47710">
                  <c:v>1.61657E-4</c:v>
                </c:pt>
                <c:pt idx="47711">
                  <c:v>1.615694E-4</c:v>
                </c:pt>
                <c:pt idx="47712">
                  <c:v>1.615012E-4</c:v>
                </c:pt>
                <c:pt idx="47713">
                  <c:v>1.6145640000000001E-4</c:v>
                </c:pt>
                <c:pt idx="47714">
                  <c:v>1.6144320000000001E-4</c:v>
                </c:pt>
                <c:pt idx="47715">
                  <c:v>1.613889E-4</c:v>
                </c:pt>
                <c:pt idx="47716">
                  <c:v>1.6134809999999999E-4</c:v>
                </c:pt>
                <c:pt idx="47717">
                  <c:v>1.613207E-4</c:v>
                </c:pt>
                <c:pt idx="47718">
                  <c:v>1.6125579999999999E-4</c:v>
                </c:pt>
                <c:pt idx="47719">
                  <c:v>1.612335E-4</c:v>
                </c:pt>
                <c:pt idx="47720">
                  <c:v>1.612157E-4</c:v>
                </c:pt>
                <c:pt idx="47721">
                  <c:v>1.6111430000000001E-4</c:v>
                </c:pt>
                <c:pt idx="47722">
                  <c:v>1.611355E-4</c:v>
                </c:pt>
                <c:pt idx="47723">
                  <c:v>1.6124020000000001E-4</c:v>
                </c:pt>
                <c:pt idx="47724">
                  <c:v>1.6129689999999999E-4</c:v>
                </c:pt>
                <c:pt idx="47725">
                  <c:v>1.614547E-4</c:v>
                </c:pt>
                <c:pt idx="47726">
                  <c:v>1.6156699999999999E-4</c:v>
                </c:pt>
                <c:pt idx="47727">
                  <c:v>1.6150959999999999E-4</c:v>
                </c:pt>
                <c:pt idx="47728">
                  <c:v>1.614997E-4</c:v>
                </c:pt>
                <c:pt idx="47729">
                  <c:v>1.615171E-4</c:v>
                </c:pt>
                <c:pt idx="47730">
                  <c:v>1.61466E-4</c:v>
                </c:pt>
                <c:pt idx="47731">
                  <c:v>1.6146500000000001E-4</c:v>
                </c:pt>
                <c:pt idx="47732">
                  <c:v>1.6151220000000001E-4</c:v>
                </c:pt>
                <c:pt idx="47733">
                  <c:v>1.614947E-4</c:v>
                </c:pt>
                <c:pt idx="47734">
                  <c:v>1.615496E-4</c:v>
                </c:pt>
                <c:pt idx="47735">
                  <c:v>1.6158169999999999E-4</c:v>
                </c:pt>
                <c:pt idx="47736">
                  <c:v>1.6152970000000001E-4</c:v>
                </c:pt>
                <c:pt idx="47737">
                  <c:v>1.615171E-4</c:v>
                </c:pt>
                <c:pt idx="47738">
                  <c:v>1.6150830000000001E-4</c:v>
                </c:pt>
                <c:pt idx="47739">
                  <c:v>1.614501E-4</c:v>
                </c:pt>
                <c:pt idx="47740">
                  <c:v>1.613733E-4</c:v>
                </c:pt>
                <c:pt idx="47741">
                  <c:v>1.6566669999999999E-4</c:v>
                </c:pt>
                <c:pt idx="47742">
                  <c:v>1.6933329999999999E-4</c:v>
                </c:pt>
                <c:pt idx="47743">
                  <c:v>1.710336E-4</c:v>
                </c:pt>
                <c:pt idx="47744">
                  <c:v>1.7111669999999999E-4</c:v>
                </c:pt>
                <c:pt idx="47745">
                  <c:v>1.7018219999999999E-4</c:v>
                </c:pt>
                <c:pt idx="47746">
                  <c:v>1.688146E-4</c:v>
                </c:pt>
                <c:pt idx="47747">
                  <c:v>1.6756710000000001E-4</c:v>
                </c:pt>
                <c:pt idx="47748">
                  <c:v>1.6663729999999999E-4</c:v>
                </c:pt>
                <c:pt idx="47749">
                  <c:v>1.6595840000000001E-4</c:v>
                </c:pt>
                <c:pt idx="47750">
                  <c:v>1.6545120000000001E-4</c:v>
                </c:pt>
                <c:pt idx="47751">
                  <c:v>1.6500959999999999E-4</c:v>
                </c:pt>
                <c:pt idx="47752">
                  <c:v>1.645362E-4</c:v>
                </c:pt>
                <c:pt idx="47753">
                  <c:v>1.6412649999999999E-4</c:v>
                </c:pt>
                <c:pt idx="47754">
                  <c:v>1.6379829999999999E-4</c:v>
                </c:pt>
                <c:pt idx="47755">
                  <c:v>1.6348639999999999E-4</c:v>
                </c:pt>
                <c:pt idx="47756">
                  <c:v>1.6322600000000001E-4</c:v>
                </c:pt>
                <c:pt idx="47757">
                  <c:v>1.6305289999999999E-4</c:v>
                </c:pt>
                <c:pt idx="47758">
                  <c:v>1.6279639999999999E-4</c:v>
                </c:pt>
                <c:pt idx="47759">
                  <c:v>1.6258050000000001E-4</c:v>
                </c:pt>
                <c:pt idx="47760">
                  <c:v>1.6244459999999999E-4</c:v>
                </c:pt>
                <c:pt idx="47761">
                  <c:v>1.6230180000000001E-4</c:v>
                </c:pt>
                <c:pt idx="47762">
                  <c:v>1.6218269999999999E-4</c:v>
                </c:pt>
                <c:pt idx="47763">
                  <c:v>1.621568E-4</c:v>
                </c:pt>
                <c:pt idx="47764">
                  <c:v>1.6207010000000001E-4</c:v>
                </c:pt>
                <c:pt idx="47765">
                  <c:v>1.6196520000000001E-4</c:v>
                </c:pt>
                <c:pt idx="47766">
                  <c:v>1.6192419999999999E-4</c:v>
                </c:pt>
                <c:pt idx="47767">
                  <c:v>1.6181499999999999E-4</c:v>
                </c:pt>
                <c:pt idx="47768">
                  <c:v>1.617287E-4</c:v>
                </c:pt>
                <c:pt idx="47769">
                  <c:v>1.6167070000000001E-4</c:v>
                </c:pt>
                <c:pt idx="47770">
                  <c:v>1.6162969999999999E-4</c:v>
                </c:pt>
                <c:pt idx="47771">
                  <c:v>1.615795E-4</c:v>
                </c:pt>
                <c:pt idx="47772">
                  <c:v>1.615485E-4</c:v>
                </c:pt>
                <c:pt idx="47773">
                  <c:v>1.6150800000000001E-4</c:v>
                </c:pt>
                <c:pt idx="47774">
                  <c:v>1.6145689999999999E-4</c:v>
                </c:pt>
                <c:pt idx="47775">
                  <c:v>1.6143200000000001E-4</c:v>
                </c:pt>
                <c:pt idx="47776">
                  <c:v>1.6137780000000001E-4</c:v>
                </c:pt>
                <c:pt idx="47777">
                  <c:v>1.612579E-4</c:v>
                </c:pt>
                <c:pt idx="47778">
                  <c:v>1.6115309999999999E-4</c:v>
                </c:pt>
                <c:pt idx="47779">
                  <c:v>1.6106169999999999E-4</c:v>
                </c:pt>
                <c:pt idx="47780">
                  <c:v>1.6097950000000001E-4</c:v>
                </c:pt>
                <c:pt idx="47781">
                  <c:v>1.6096740000000001E-4</c:v>
                </c:pt>
                <c:pt idx="47782">
                  <c:v>1.610793E-4</c:v>
                </c:pt>
                <c:pt idx="47783">
                  <c:v>1.611339E-4</c:v>
                </c:pt>
                <c:pt idx="47784">
                  <c:v>1.6119840000000001E-4</c:v>
                </c:pt>
                <c:pt idx="47785">
                  <c:v>1.612366E-4</c:v>
                </c:pt>
                <c:pt idx="47786">
                  <c:v>1.6126970000000001E-4</c:v>
                </c:pt>
                <c:pt idx="47787">
                  <c:v>1.612595E-4</c:v>
                </c:pt>
                <c:pt idx="47788">
                  <c:v>1.6126040000000001E-4</c:v>
                </c:pt>
                <c:pt idx="47789">
                  <c:v>1.612218E-4</c:v>
                </c:pt>
                <c:pt idx="47790">
                  <c:v>1.6119490000000001E-4</c:v>
                </c:pt>
                <c:pt idx="47791">
                  <c:v>1.6121209999999999E-4</c:v>
                </c:pt>
                <c:pt idx="47792">
                  <c:v>1.6123879999999999E-4</c:v>
                </c:pt>
                <c:pt idx="47793">
                  <c:v>1.6126460000000001E-4</c:v>
                </c:pt>
                <c:pt idx="47794">
                  <c:v>1.6129379999999999E-4</c:v>
                </c:pt>
                <c:pt idx="47795">
                  <c:v>1.6129419999999999E-4</c:v>
                </c:pt>
                <c:pt idx="47796">
                  <c:v>1.612122E-4</c:v>
                </c:pt>
                <c:pt idx="47797">
                  <c:v>1.61216E-4</c:v>
                </c:pt>
                <c:pt idx="47798">
                  <c:v>1.61199E-4</c:v>
                </c:pt>
                <c:pt idx="47799">
                  <c:v>1.6119689999999999E-4</c:v>
                </c:pt>
                <c:pt idx="47800">
                  <c:v>1.6128090000000001E-4</c:v>
                </c:pt>
                <c:pt idx="47801">
                  <c:v>1.612967E-4</c:v>
                </c:pt>
                <c:pt idx="47802">
                  <c:v>1.6125819999999999E-4</c:v>
                </c:pt>
                <c:pt idx="47803">
                  <c:v>1.6126739999999999E-4</c:v>
                </c:pt>
                <c:pt idx="47804">
                  <c:v>1.6125159999999999E-4</c:v>
                </c:pt>
                <c:pt idx="47805">
                  <c:v>1.6122719999999999E-4</c:v>
                </c:pt>
                <c:pt idx="47806">
                  <c:v>1.61216E-4</c:v>
                </c:pt>
                <c:pt idx="47807">
                  <c:v>1.611804E-4</c:v>
                </c:pt>
                <c:pt idx="47808">
                  <c:v>1.6105390000000001E-4</c:v>
                </c:pt>
                <c:pt idx="47809">
                  <c:v>1.6099810000000001E-4</c:v>
                </c:pt>
                <c:pt idx="47810">
                  <c:v>1.609658E-4</c:v>
                </c:pt>
                <c:pt idx="47811">
                  <c:v>1.6095589999999999E-4</c:v>
                </c:pt>
                <c:pt idx="47812">
                  <c:v>1.6097670000000001E-4</c:v>
                </c:pt>
                <c:pt idx="47813">
                  <c:v>1.6106930000000001E-4</c:v>
                </c:pt>
                <c:pt idx="47814">
                  <c:v>1.6108130000000001E-4</c:v>
                </c:pt>
                <c:pt idx="47815">
                  <c:v>1.6109079999999999E-4</c:v>
                </c:pt>
                <c:pt idx="47816">
                  <c:v>1.611212E-4</c:v>
                </c:pt>
                <c:pt idx="47817">
                  <c:v>1.611211E-4</c:v>
                </c:pt>
                <c:pt idx="47818">
                  <c:v>1.6107839999999999E-4</c:v>
                </c:pt>
                <c:pt idx="47819">
                  <c:v>1.61077E-4</c:v>
                </c:pt>
                <c:pt idx="47820">
                  <c:v>1.6103790000000001E-4</c:v>
                </c:pt>
                <c:pt idx="47821">
                  <c:v>1.609929E-4</c:v>
                </c:pt>
                <c:pt idx="47822">
                  <c:v>1.6100159999999999E-4</c:v>
                </c:pt>
                <c:pt idx="47823">
                  <c:v>1.6103490000000001E-4</c:v>
                </c:pt>
                <c:pt idx="47824">
                  <c:v>1.6103689999999999E-4</c:v>
                </c:pt>
                <c:pt idx="47825">
                  <c:v>1.611118E-4</c:v>
                </c:pt>
                <c:pt idx="47826">
                  <c:v>1.6114760000000001E-4</c:v>
                </c:pt>
                <c:pt idx="47827">
                  <c:v>1.6117329999999999E-4</c:v>
                </c:pt>
                <c:pt idx="47828">
                  <c:v>1.612153E-4</c:v>
                </c:pt>
                <c:pt idx="47829">
                  <c:v>1.6131699999999999E-4</c:v>
                </c:pt>
                <c:pt idx="47830">
                  <c:v>1.6139839999999999E-4</c:v>
                </c:pt>
                <c:pt idx="47831">
                  <c:v>1.6149870000000001E-4</c:v>
                </c:pt>
                <c:pt idx="47832">
                  <c:v>1.616182E-4</c:v>
                </c:pt>
                <c:pt idx="47833">
                  <c:v>1.6162619999999999E-4</c:v>
                </c:pt>
                <c:pt idx="47834">
                  <c:v>1.6166950000000001E-4</c:v>
                </c:pt>
                <c:pt idx="47835">
                  <c:v>1.6171600000000001E-4</c:v>
                </c:pt>
                <c:pt idx="47836">
                  <c:v>1.6172159999999999E-4</c:v>
                </c:pt>
                <c:pt idx="47837">
                  <c:v>1.6173859999999999E-4</c:v>
                </c:pt>
                <c:pt idx="47838">
                  <c:v>1.61779E-4</c:v>
                </c:pt>
                <c:pt idx="47839">
                  <c:v>1.617255E-4</c:v>
                </c:pt>
                <c:pt idx="47840">
                  <c:v>1.6174909999999999E-4</c:v>
                </c:pt>
                <c:pt idx="47841">
                  <c:v>1.617891E-4</c:v>
                </c:pt>
                <c:pt idx="47842">
                  <c:v>1.6182410000000001E-4</c:v>
                </c:pt>
                <c:pt idx="47843">
                  <c:v>1.6190949999999999E-4</c:v>
                </c:pt>
                <c:pt idx="47844">
                  <c:v>1.6200700000000001E-4</c:v>
                </c:pt>
                <c:pt idx="47845">
                  <c:v>1.6204739999999999E-4</c:v>
                </c:pt>
                <c:pt idx="47846">
                  <c:v>1.6208109999999999E-4</c:v>
                </c:pt>
                <c:pt idx="47847">
                  <c:v>1.6213020000000001E-4</c:v>
                </c:pt>
                <c:pt idx="47848">
                  <c:v>1.6215859999999999E-4</c:v>
                </c:pt>
                <c:pt idx="47849">
                  <c:v>1.6215469999999999E-4</c:v>
                </c:pt>
                <c:pt idx="47850">
                  <c:v>1.6218029999999999E-4</c:v>
                </c:pt>
                <c:pt idx="47851">
                  <c:v>1.622002E-4</c:v>
                </c:pt>
                <c:pt idx="47852">
                  <c:v>1.621901E-4</c:v>
                </c:pt>
                <c:pt idx="47853">
                  <c:v>1.6226000000000001E-4</c:v>
                </c:pt>
                <c:pt idx="47854">
                  <c:v>1.6234929999999999E-4</c:v>
                </c:pt>
                <c:pt idx="47855">
                  <c:v>1.624342E-4</c:v>
                </c:pt>
                <c:pt idx="47856">
                  <c:v>1.625489E-4</c:v>
                </c:pt>
                <c:pt idx="47857">
                  <c:v>1.6266659999999999E-4</c:v>
                </c:pt>
                <c:pt idx="47858">
                  <c:v>1.6272969999999999E-4</c:v>
                </c:pt>
                <c:pt idx="47859">
                  <c:v>1.6282030000000001E-4</c:v>
                </c:pt>
                <c:pt idx="47860">
                  <c:v>1.629321E-4</c:v>
                </c:pt>
                <c:pt idx="47861">
                  <c:v>1.630468E-4</c:v>
                </c:pt>
                <c:pt idx="47862">
                  <c:v>1.6317689999999999E-4</c:v>
                </c:pt>
                <c:pt idx="47863">
                  <c:v>1.6327280000000001E-4</c:v>
                </c:pt>
                <c:pt idx="47864">
                  <c:v>1.6331590000000001E-4</c:v>
                </c:pt>
                <c:pt idx="47865">
                  <c:v>1.633641E-4</c:v>
                </c:pt>
                <c:pt idx="47866">
                  <c:v>1.633936E-4</c:v>
                </c:pt>
                <c:pt idx="47867">
                  <c:v>1.6339149999999999E-4</c:v>
                </c:pt>
                <c:pt idx="47868">
                  <c:v>1.633894E-4</c:v>
                </c:pt>
                <c:pt idx="47869">
                  <c:v>1.6340589999999999E-4</c:v>
                </c:pt>
                <c:pt idx="47870">
                  <c:v>1.6339340000000001E-4</c:v>
                </c:pt>
                <c:pt idx="47871">
                  <c:v>1.6343520000000001E-4</c:v>
                </c:pt>
                <c:pt idx="47872">
                  <c:v>1.6348259999999999E-4</c:v>
                </c:pt>
                <c:pt idx="47873">
                  <c:v>1.6351669999999999E-4</c:v>
                </c:pt>
                <c:pt idx="47874">
                  <c:v>1.6356300000000001E-4</c:v>
                </c:pt>
                <c:pt idx="47875">
                  <c:v>1.6359839999999999E-4</c:v>
                </c:pt>
                <c:pt idx="47876">
                  <c:v>1.6361500000000001E-4</c:v>
                </c:pt>
                <c:pt idx="47877">
                  <c:v>1.636078E-4</c:v>
                </c:pt>
                <c:pt idx="47878">
                  <c:v>1.6364050000000001E-4</c:v>
                </c:pt>
                <c:pt idx="47879">
                  <c:v>1.636764E-4</c:v>
                </c:pt>
                <c:pt idx="47880">
                  <c:v>1.6372739999999999E-4</c:v>
                </c:pt>
                <c:pt idx="47881">
                  <c:v>1.637935E-4</c:v>
                </c:pt>
                <c:pt idx="47882">
                  <c:v>1.638644E-4</c:v>
                </c:pt>
                <c:pt idx="47883">
                  <c:v>1.6388930000000001E-4</c:v>
                </c:pt>
                <c:pt idx="47884">
                  <c:v>1.6396339999999999E-4</c:v>
                </c:pt>
                <c:pt idx="47885">
                  <c:v>1.640519E-4</c:v>
                </c:pt>
                <c:pt idx="47886">
                  <c:v>1.6415940000000001E-4</c:v>
                </c:pt>
                <c:pt idx="47887">
                  <c:v>1.6434770000000001E-4</c:v>
                </c:pt>
                <c:pt idx="47888">
                  <c:v>1.645436E-4</c:v>
                </c:pt>
                <c:pt idx="47889">
                  <c:v>1.6470889999999999E-4</c:v>
                </c:pt>
                <c:pt idx="47890">
                  <c:v>1.6491579999999999E-4</c:v>
                </c:pt>
                <c:pt idx="47891">
                  <c:v>1.6510759999999999E-4</c:v>
                </c:pt>
                <c:pt idx="47892">
                  <c:v>1.652992E-4</c:v>
                </c:pt>
                <c:pt idx="47893">
                  <c:v>1.6548680000000001E-4</c:v>
                </c:pt>
                <c:pt idx="47894">
                  <c:v>1.656726E-4</c:v>
                </c:pt>
                <c:pt idx="47895">
                  <c:v>1.6578550000000001E-4</c:v>
                </c:pt>
                <c:pt idx="47896">
                  <c:v>1.6591269999999999E-4</c:v>
                </c:pt>
                <c:pt idx="47897">
                  <c:v>1.6605560000000001E-4</c:v>
                </c:pt>
                <c:pt idx="47898">
                  <c:v>1.6617699999999999E-4</c:v>
                </c:pt>
                <c:pt idx="47899">
                  <c:v>1.6628580000000001E-4</c:v>
                </c:pt>
                <c:pt idx="47900">
                  <c:v>1.6639789999999999E-4</c:v>
                </c:pt>
                <c:pt idx="47901">
                  <c:v>1.664735E-4</c:v>
                </c:pt>
                <c:pt idx="47902">
                  <c:v>1.6654509999999999E-4</c:v>
                </c:pt>
                <c:pt idx="47903">
                  <c:v>1.6663680000000001E-4</c:v>
                </c:pt>
                <c:pt idx="47904">
                  <c:v>1.667529E-4</c:v>
                </c:pt>
                <c:pt idx="47905">
                  <c:v>1.6683449999999999E-4</c:v>
                </c:pt>
                <c:pt idx="47906">
                  <c:v>1.6695570000000001E-4</c:v>
                </c:pt>
                <c:pt idx="47907">
                  <c:v>1.6709210000000001E-4</c:v>
                </c:pt>
                <c:pt idx="47908">
                  <c:v>1.6717159999999999E-4</c:v>
                </c:pt>
                <c:pt idx="47909">
                  <c:v>1.672605E-4</c:v>
                </c:pt>
                <c:pt idx="47910">
                  <c:v>1.673329E-4</c:v>
                </c:pt>
                <c:pt idx="47911">
                  <c:v>1.6739270000000001E-4</c:v>
                </c:pt>
                <c:pt idx="47912">
                  <c:v>1.6743699999999999E-4</c:v>
                </c:pt>
                <c:pt idx="47913">
                  <c:v>1.675084E-4</c:v>
                </c:pt>
                <c:pt idx="47914">
                  <c:v>1.6754350000000001E-4</c:v>
                </c:pt>
                <c:pt idx="47915">
                  <c:v>1.676169E-4</c:v>
                </c:pt>
                <c:pt idx="47916">
                  <c:v>1.677262E-4</c:v>
                </c:pt>
                <c:pt idx="47917">
                  <c:v>1.678788E-4</c:v>
                </c:pt>
                <c:pt idx="47918">
                  <c:v>1.6802270000000001E-4</c:v>
                </c:pt>
                <c:pt idx="47919">
                  <c:v>1.682128E-4</c:v>
                </c:pt>
                <c:pt idx="47920">
                  <c:v>1.6836959999999999E-4</c:v>
                </c:pt>
                <c:pt idx="47921">
                  <c:v>1.685527E-4</c:v>
                </c:pt>
                <c:pt idx="47922">
                  <c:v>1.6874190000000001E-4</c:v>
                </c:pt>
                <c:pt idx="47923">
                  <c:v>1.689416E-4</c:v>
                </c:pt>
                <c:pt idx="47924">
                  <c:v>1.6912979999999999E-4</c:v>
                </c:pt>
                <c:pt idx="47925">
                  <c:v>1.693404E-4</c:v>
                </c:pt>
                <c:pt idx="47926">
                  <c:v>1.695116E-4</c:v>
                </c:pt>
                <c:pt idx="47927">
                  <c:v>1.696682E-4</c:v>
                </c:pt>
                <c:pt idx="47928">
                  <c:v>1.6980979999999999E-4</c:v>
                </c:pt>
                <c:pt idx="47929">
                  <c:v>1.699378E-4</c:v>
                </c:pt>
                <c:pt idx="47930">
                  <c:v>1.700487E-4</c:v>
                </c:pt>
                <c:pt idx="47931">
                  <c:v>1.7015730000000001E-4</c:v>
                </c:pt>
                <c:pt idx="47932">
                  <c:v>1.702567E-4</c:v>
                </c:pt>
                <c:pt idx="47933">
                  <c:v>1.7033430000000001E-4</c:v>
                </c:pt>
                <c:pt idx="47934">
                  <c:v>1.7043059999999999E-4</c:v>
                </c:pt>
                <c:pt idx="47935">
                  <c:v>1.7056600000000001E-4</c:v>
                </c:pt>
                <c:pt idx="47936">
                  <c:v>1.7071330000000001E-4</c:v>
                </c:pt>
                <c:pt idx="47937">
                  <c:v>1.7086799999999999E-4</c:v>
                </c:pt>
                <c:pt idx="47938">
                  <c:v>1.710076E-4</c:v>
                </c:pt>
                <c:pt idx="47939">
                  <c:v>1.7114260000000001E-4</c:v>
                </c:pt>
                <c:pt idx="47940">
                  <c:v>1.7127679999999999E-4</c:v>
                </c:pt>
                <c:pt idx="47941">
                  <c:v>1.714238E-4</c:v>
                </c:pt>
                <c:pt idx="47942">
                  <c:v>1.7157239999999999E-4</c:v>
                </c:pt>
                <c:pt idx="47943">
                  <c:v>1.7174590000000001E-4</c:v>
                </c:pt>
                <c:pt idx="47944">
                  <c:v>1.71917E-4</c:v>
                </c:pt>
                <c:pt idx="47945">
                  <c:v>1.7206480000000001E-4</c:v>
                </c:pt>
                <c:pt idx="47946">
                  <c:v>1.7223529999999999E-4</c:v>
                </c:pt>
                <c:pt idx="47947">
                  <c:v>1.72411E-4</c:v>
                </c:pt>
                <c:pt idx="47948">
                  <c:v>1.7257730000000001E-4</c:v>
                </c:pt>
                <c:pt idx="47949">
                  <c:v>1.7277610000000001E-4</c:v>
                </c:pt>
                <c:pt idx="47950">
                  <c:v>1.7300949999999999E-4</c:v>
                </c:pt>
                <c:pt idx="47951">
                  <c:v>1.732193E-4</c:v>
                </c:pt>
                <c:pt idx="47952">
                  <c:v>1.7346390000000001E-4</c:v>
                </c:pt>
                <c:pt idx="47953">
                  <c:v>1.7370729999999999E-4</c:v>
                </c:pt>
                <c:pt idx="47954">
                  <c:v>1.7395670000000001E-4</c:v>
                </c:pt>
                <c:pt idx="47955">
                  <c:v>1.741647E-4</c:v>
                </c:pt>
                <c:pt idx="47956">
                  <c:v>1.744033E-4</c:v>
                </c:pt>
                <c:pt idx="47957">
                  <c:v>1.7462350000000001E-4</c:v>
                </c:pt>
                <c:pt idx="47958">
                  <c:v>1.7481500000000001E-4</c:v>
                </c:pt>
                <c:pt idx="47959">
                  <c:v>1.7501109999999999E-4</c:v>
                </c:pt>
                <c:pt idx="47960">
                  <c:v>1.752263E-4</c:v>
                </c:pt>
                <c:pt idx="47961">
                  <c:v>1.7539730000000001E-4</c:v>
                </c:pt>
                <c:pt idx="47962">
                  <c:v>1.7556000000000001E-4</c:v>
                </c:pt>
                <c:pt idx="47963">
                  <c:v>1.7571310000000001E-4</c:v>
                </c:pt>
                <c:pt idx="47964">
                  <c:v>1.758679E-4</c:v>
                </c:pt>
                <c:pt idx="47965">
                  <c:v>1.7594830000000001E-4</c:v>
                </c:pt>
                <c:pt idx="47966">
                  <c:v>1.7610409999999999E-4</c:v>
                </c:pt>
                <c:pt idx="47967">
                  <c:v>1.762128E-4</c:v>
                </c:pt>
                <c:pt idx="47968">
                  <c:v>1.7630630000000001E-4</c:v>
                </c:pt>
                <c:pt idx="47969">
                  <c:v>1.7644359999999999E-4</c:v>
                </c:pt>
                <c:pt idx="47970">
                  <c:v>1.766401E-4</c:v>
                </c:pt>
                <c:pt idx="47971">
                  <c:v>1.7676359999999999E-4</c:v>
                </c:pt>
                <c:pt idx="47972">
                  <c:v>1.7700689999999999E-4</c:v>
                </c:pt>
                <c:pt idx="47973">
                  <c:v>1.772461E-4</c:v>
                </c:pt>
                <c:pt idx="47974">
                  <c:v>1.774557E-4</c:v>
                </c:pt>
                <c:pt idx="47975">
                  <c:v>1.7767529999999999E-4</c:v>
                </c:pt>
                <c:pt idx="47976">
                  <c:v>1.7792329999999999E-4</c:v>
                </c:pt>
                <c:pt idx="47977">
                  <c:v>1.7812829999999999E-4</c:v>
                </c:pt>
                <c:pt idx="47978">
                  <c:v>1.783954E-4</c:v>
                </c:pt>
                <c:pt idx="47979">
                  <c:v>1.7867499999999999E-4</c:v>
                </c:pt>
                <c:pt idx="47980">
                  <c:v>1.789591E-4</c:v>
                </c:pt>
                <c:pt idx="47981">
                  <c:v>1.792385E-4</c:v>
                </c:pt>
                <c:pt idx="47982">
                  <c:v>1.795263E-4</c:v>
                </c:pt>
                <c:pt idx="47983">
                  <c:v>1.7978119999999999E-4</c:v>
                </c:pt>
                <c:pt idx="47984">
                  <c:v>1.8001900000000001E-4</c:v>
                </c:pt>
                <c:pt idx="47985">
                  <c:v>1.802803E-4</c:v>
                </c:pt>
                <c:pt idx="47986">
                  <c:v>1.8053789999999999E-4</c:v>
                </c:pt>
                <c:pt idx="47987">
                  <c:v>1.8077570000000001E-4</c:v>
                </c:pt>
                <c:pt idx="47988">
                  <c:v>1.8100160000000001E-4</c:v>
                </c:pt>
                <c:pt idx="47989">
                  <c:v>1.8123759999999999E-4</c:v>
                </c:pt>
                <c:pt idx="47990">
                  <c:v>1.8140459999999999E-4</c:v>
                </c:pt>
                <c:pt idx="47991">
                  <c:v>1.8159599999999999E-4</c:v>
                </c:pt>
                <c:pt idx="47992">
                  <c:v>1.817826E-4</c:v>
                </c:pt>
                <c:pt idx="47993">
                  <c:v>1.8192659999999999E-4</c:v>
                </c:pt>
                <c:pt idx="47994">
                  <c:v>1.8205620000000001E-4</c:v>
                </c:pt>
                <c:pt idx="47995">
                  <c:v>1.8221660000000001E-4</c:v>
                </c:pt>
                <c:pt idx="47996">
                  <c:v>1.822874E-4</c:v>
                </c:pt>
                <c:pt idx="47997">
                  <c:v>1.82413E-4</c:v>
                </c:pt>
                <c:pt idx="47998">
                  <c:v>1.8255640000000001E-4</c:v>
                </c:pt>
                <c:pt idx="47999">
                  <c:v>1.8264560000000001E-4</c:v>
                </c:pt>
                <c:pt idx="48000">
                  <c:v>1.8279900000000001E-4</c:v>
                </c:pt>
                <c:pt idx="48001">
                  <c:v>1.8301139999999999E-4</c:v>
                </c:pt>
                <c:pt idx="48002">
                  <c:v>1.8318950000000001E-4</c:v>
                </c:pt>
                <c:pt idx="48003">
                  <c:v>1.8345469999999999E-4</c:v>
                </c:pt>
                <c:pt idx="48004">
                  <c:v>1.8377399999999999E-4</c:v>
                </c:pt>
                <c:pt idx="48005">
                  <c:v>1.8405799999999999E-4</c:v>
                </c:pt>
                <c:pt idx="48006">
                  <c:v>1.843731E-4</c:v>
                </c:pt>
                <c:pt idx="48007">
                  <c:v>1.847334E-4</c:v>
                </c:pt>
                <c:pt idx="48008">
                  <c:v>1.850023E-4</c:v>
                </c:pt>
                <c:pt idx="48009">
                  <c:v>1.853298E-4</c:v>
                </c:pt>
                <c:pt idx="48010">
                  <c:v>1.856583E-4</c:v>
                </c:pt>
                <c:pt idx="48011">
                  <c:v>1.859357E-4</c:v>
                </c:pt>
                <c:pt idx="48012">
                  <c:v>1.8621760000000001E-4</c:v>
                </c:pt>
                <c:pt idx="48013">
                  <c:v>1.8649500000000001E-4</c:v>
                </c:pt>
                <c:pt idx="48014">
                  <c:v>1.867173E-4</c:v>
                </c:pt>
                <c:pt idx="48015">
                  <c:v>1.869645E-4</c:v>
                </c:pt>
                <c:pt idx="48016">
                  <c:v>1.8721880000000001E-4</c:v>
                </c:pt>
                <c:pt idx="48017">
                  <c:v>1.874449E-4</c:v>
                </c:pt>
                <c:pt idx="48018">
                  <c:v>1.8763579999999999E-4</c:v>
                </c:pt>
                <c:pt idx="48019">
                  <c:v>1.8783020000000001E-4</c:v>
                </c:pt>
                <c:pt idx="48020">
                  <c:v>1.8801779999999999E-4</c:v>
                </c:pt>
                <c:pt idx="48021">
                  <c:v>1.8816460000000001E-4</c:v>
                </c:pt>
                <c:pt idx="48022">
                  <c:v>1.8832880000000001E-4</c:v>
                </c:pt>
                <c:pt idx="48023">
                  <c:v>1.8848850000000001E-4</c:v>
                </c:pt>
                <c:pt idx="48024">
                  <c:v>1.8860989999999999E-4</c:v>
                </c:pt>
                <c:pt idx="48025">
                  <c:v>1.8874739999999999E-4</c:v>
                </c:pt>
                <c:pt idx="48026">
                  <c:v>1.8891059999999999E-4</c:v>
                </c:pt>
                <c:pt idx="48027">
                  <c:v>1.8901749999999999E-4</c:v>
                </c:pt>
                <c:pt idx="48028">
                  <c:v>1.8920690000000001E-4</c:v>
                </c:pt>
                <c:pt idx="48029">
                  <c:v>1.8944780000000001E-4</c:v>
                </c:pt>
                <c:pt idx="48030">
                  <c:v>1.8971480000000001E-4</c:v>
                </c:pt>
                <c:pt idx="48031">
                  <c:v>1.900526E-4</c:v>
                </c:pt>
                <c:pt idx="48032">
                  <c:v>1.9044259999999999E-4</c:v>
                </c:pt>
                <c:pt idx="48033">
                  <c:v>1.9078960000000001E-4</c:v>
                </c:pt>
                <c:pt idx="48034">
                  <c:v>1.911812E-4</c:v>
                </c:pt>
                <c:pt idx="48035">
                  <c:v>1.9157399999999999E-4</c:v>
                </c:pt>
                <c:pt idx="48036">
                  <c:v>1.919124E-4</c:v>
                </c:pt>
                <c:pt idx="48037">
                  <c:v>1.9224349999999999E-4</c:v>
                </c:pt>
                <c:pt idx="48038">
                  <c:v>1.9258440000000001E-4</c:v>
                </c:pt>
                <c:pt idx="48039">
                  <c:v>1.9285609999999999E-4</c:v>
                </c:pt>
                <c:pt idx="48040">
                  <c:v>1.931352E-4</c:v>
                </c:pt>
                <c:pt idx="48041">
                  <c:v>1.934273E-4</c:v>
                </c:pt>
                <c:pt idx="48042">
                  <c:v>1.936637E-4</c:v>
                </c:pt>
                <c:pt idx="48043">
                  <c:v>1.938788E-4</c:v>
                </c:pt>
                <c:pt idx="48044">
                  <c:v>1.9409430000000001E-4</c:v>
                </c:pt>
                <c:pt idx="48045">
                  <c:v>1.942646E-4</c:v>
                </c:pt>
                <c:pt idx="48046">
                  <c:v>1.9440859999999999E-4</c:v>
                </c:pt>
                <c:pt idx="48047">
                  <c:v>1.945254E-4</c:v>
                </c:pt>
                <c:pt idx="48048">
                  <c:v>1.946424E-4</c:v>
                </c:pt>
                <c:pt idx="48049">
                  <c:v>1.947315E-4</c:v>
                </c:pt>
                <c:pt idx="48050">
                  <c:v>1.9483240000000001E-4</c:v>
                </c:pt>
                <c:pt idx="48051">
                  <c:v>1.9494839999999999E-4</c:v>
                </c:pt>
                <c:pt idx="48052">
                  <c:v>1.9502349999999999E-4</c:v>
                </c:pt>
                <c:pt idx="48053">
                  <c:v>1.950632E-4</c:v>
                </c:pt>
                <c:pt idx="48054">
                  <c:v>1.951434E-4</c:v>
                </c:pt>
                <c:pt idx="48055">
                  <c:v>1.952252E-4</c:v>
                </c:pt>
                <c:pt idx="48056">
                  <c:v>1.95405E-4</c:v>
                </c:pt>
                <c:pt idx="48057">
                  <c:v>1.95692E-4</c:v>
                </c:pt>
                <c:pt idx="48058">
                  <c:v>1.9597439999999999E-4</c:v>
                </c:pt>
                <c:pt idx="48059">
                  <c:v>1.9627079999999999E-4</c:v>
                </c:pt>
                <c:pt idx="48060">
                  <c:v>1.9663300000000001E-4</c:v>
                </c:pt>
                <c:pt idx="48061">
                  <c:v>1.9698480000000001E-4</c:v>
                </c:pt>
                <c:pt idx="48062">
                  <c:v>1.9734099999999999E-4</c:v>
                </c:pt>
                <c:pt idx="48063">
                  <c:v>1.9770000000000001E-4</c:v>
                </c:pt>
                <c:pt idx="48064">
                  <c:v>1.9802390000000001E-4</c:v>
                </c:pt>
                <c:pt idx="48065">
                  <c:v>1.9833049999999999E-4</c:v>
                </c:pt>
                <c:pt idx="48066">
                  <c:v>1.9865090000000001E-4</c:v>
                </c:pt>
                <c:pt idx="48067">
                  <c:v>1.989157E-4</c:v>
                </c:pt>
                <c:pt idx="48068">
                  <c:v>1.9914339999999999E-4</c:v>
                </c:pt>
                <c:pt idx="48069">
                  <c:v>1.9938249999999999E-4</c:v>
                </c:pt>
                <c:pt idx="48070">
                  <c:v>1.9957530000000001E-4</c:v>
                </c:pt>
                <c:pt idx="48071">
                  <c:v>1.9975099999999999E-4</c:v>
                </c:pt>
                <c:pt idx="48072">
                  <c:v>1.9994540000000001E-4</c:v>
                </c:pt>
                <c:pt idx="48073">
                  <c:v>2.00072E-4</c:v>
                </c:pt>
                <c:pt idx="48074">
                  <c:v>2.0015150000000001E-4</c:v>
                </c:pt>
                <c:pt idx="48075">
                  <c:v>2.0021239999999999E-4</c:v>
                </c:pt>
                <c:pt idx="48076">
                  <c:v>2.002285E-4</c:v>
                </c:pt>
                <c:pt idx="48077">
                  <c:v>2.0028019999999999E-4</c:v>
                </c:pt>
                <c:pt idx="48078">
                  <c:v>2.0032049999999999E-4</c:v>
                </c:pt>
                <c:pt idx="48079">
                  <c:v>2.0031700000000001E-4</c:v>
                </c:pt>
                <c:pt idx="48080">
                  <c:v>2.0033489999999999E-4</c:v>
                </c:pt>
                <c:pt idx="48081">
                  <c:v>2.0040840000000001E-4</c:v>
                </c:pt>
                <c:pt idx="48082">
                  <c:v>2.0051570000000001E-4</c:v>
                </c:pt>
                <c:pt idx="48083">
                  <c:v>2.008003E-4</c:v>
                </c:pt>
                <c:pt idx="48084">
                  <c:v>2.010949E-4</c:v>
                </c:pt>
                <c:pt idx="48085">
                  <c:v>2.0144680000000001E-4</c:v>
                </c:pt>
                <c:pt idx="48086">
                  <c:v>2.0180339999999999E-4</c:v>
                </c:pt>
                <c:pt idx="48087">
                  <c:v>2.0212250000000001E-4</c:v>
                </c:pt>
                <c:pt idx="48088">
                  <c:v>2.0247120000000001E-4</c:v>
                </c:pt>
                <c:pt idx="48089">
                  <c:v>2.0280440000000001E-4</c:v>
                </c:pt>
                <c:pt idx="48090">
                  <c:v>2.031123E-4</c:v>
                </c:pt>
                <c:pt idx="48091">
                  <c:v>2.0347050000000001E-4</c:v>
                </c:pt>
                <c:pt idx="48092">
                  <c:v>2.0377430000000001E-4</c:v>
                </c:pt>
                <c:pt idx="48093">
                  <c:v>2.040209E-4</c:v>
                </c:pt>
                <c:pt idx="48094">
                  <c:v>2.0427870000000001E-4</c:v>
                </c:pt>
                <c:pt idx="48095">
                  <c:v>2.044507E-4</c:v>
                </c:pt>
                <c:pt idx="48096">
                  <c:v>2.045971E-4</c:v>
                </c:pt>
                <c:pt idx="48097">
                  <c:v>2.0478520000000001E-4</c:v>
                </c:pt>
                <c:pt idx="48098">
                  <c:v>2.048672E-4</c:v>
                </c:pt>
                <c:pt idx="48099">
                  <c:v>2.048951E-4</c:v>
                </c:pt>
                <c:pt idx="48100">
                  <c:v>2.0492160000000001E-4</c:v>
                </c:pt>
                <c:pt idx="48101">
                  <c:v>2.0482869999999999E-4</c:v>
                </c:pt>
                <c:pt idx="48102">
                  <c:v>2.0468830000000001E-4</c:v>
                </c:pt>
                <c:pt idx="48103">
                  <c:v>2.0462280000000001E-4</c:v>
                </c:pt>
                <c:pt idx="48104">
                  <c:v>2.0451620000000001E-4</c:v>
                </c:pt>
                <c:pt idx="48105">
                  <c:v>2.0432879999999999E-4</c:v>
                </c:pt>
                <c:pt idx="48106">
                  <c:v>2.041813E-4</c:v>
                </c:pt>
                <c:pt idx="48107">
                  <c:v>2.0409019999999999E-4</c:v>
                </c:pt>
                <c:pt idx="48108">
                  <c:v>2.0404519999999999E-4</c:v>
                </c:pt>
                <c:pt idx="48109">
                  <c:v>2.041926E-4</c:v>
                </c:pt>
                <c:pt idx="48110">
                  <c:v>2.044603E-4</c:v>
                </c:pt>
                <c:pt idx="48111">
                  <c:v>2.047707E-4</c:v>
                </c:pt>
                <c:pt idx="48112">
                  <c:v>2.051368E-4</c:v>
                </c:pt>
                <c:pt idx="48113">
                  <c:v>2.0551869999999999E-4</c:v>
                </c:pt>
                <c:pt idx="48114">
                  <c:v>2.0581209999999999E-4</c:v>
                </c:pt>
                <c:pt idx="48115">
                  <c:v>2.061283E-4</c:v>
                </c:pt>
                <c:pt idx="48116">
                  <c:v>2.0653579999999999E-4</c:v>
                </c:pt>
                <c:pt idx="48117">
                  <c:v>2.068668E-4</c:v>
                </c:pt>
                <c:pt idx="48118">
                  <c:v>2.072001E-4</c:v>
                </c:pt>
                <c:pt idx="48119">
                  <c:v>2.0750559999999999E-4</c:v>
                </c:pt>
                <c:pt idx="48120">
                  <c:v>2.0770249999999999E-4</c:v>
                </c:pt>
                <c:pt idx="48121">
                  <c:v>2.0787090000000001E-4</c:v>
                </c:pt>
                <c:pt idx="48122">
                  <c:v>2.0804680000000001E-4</c:v>
                </c:pt>
                <c:pt idx="48123">
                  <c:v>2.082047E-4</c:v>
                </c:pt>
                <c:pt idx="48124">
                  <c:v>2.082664E-4</c:v>
                </c:pt>
                <c:pt idx="48125">
                  <c:v>2.0828719999999999E-4</c:v>
                </c:pt>
                <c:pt idx="48126">
                  <c:v>2.0818639999999999E-4</c:v>
                </c:pt>
                <c:pt idx="48127">
                  <c:v>2.0800300000000001E-4</c:v>
                </c:pt>
                <c:pt idx="48128">
                  <c:v>2.0781759999999999E-4</c:v>
                </c:pt>
                <c:pt idx="48129">
                  <c:v>2.0762379999999999E-4</c:v>
                </c:pt>
                <c:pt idx="48130">
                  <c:v>2.0740019999999999E-4</c:v>
                </c:pt>
                <c:pt idx="48131">
                  <c:v>2.0713559999999999E-4</c:v>
                </c:pt>
                <c:pt idx="48132">
                  <c:v>2.0683689999999999E-4</c:v>
                </c:pt>
                <c:pt idx="48133">
                  <c:v>2.065643E-4</c:v>
                </c:pt>
                <c:pt idx="48134">
                  <c:v>2.0635529999999999E-4</c:v>
                </c:pt>
                <c:pt idx="48135">
                  <c:v>2.063205E-4</c:v>
                </c:pt>
                <c:pt idx="48136">
                  <c:v>2.0649199999999999E-4</c:v>
                </c:pt>
                <c:pt idx="48137">
                  <c:v>2.0683109999999999E-4</c:v>
                </c:pt>
                <c:pt idx="48138">
                  <c:v>2.072469E-4</c:v>
                </c:pt>
                <c:pt idx="48139">
                  <c:v>2.0766679999999999E-4</c:v>
                </c:pt>
                <c:pt idx="48140">
                  <c:v>2.0809790000000001E-4</c:v>
                </c:pt>
                <c:pt idx="48141">
                  <c:v>2.0855179999999999E-4</c:v>
                </c:pt>
                <c:pt idx="48142">
                  <c:v>2.090429E-4</c:v>
                </c:pt>
                <c:pt idx="48143">
                  <c:v>2.094733E-4</c:v>
                </c:pt>
                <c:pt idx="48144">
                  <c:v>2.099297E-4</c:v>
                </c:pt>
                <c:pt idx="48145">
                  <c:v>2.10261E-4</c:v>
                </c:pt>
                <c:pt idx="48146">
                  <c:v>2.104788E-4</c:v>
                </c:pt>
                <c:pt idx="48147">
                  <c:v>2.1074399999999999E-4</c:v>
                </c:pt>
                <c:pt idx="48148">
                  <c:v>2.1092250000000001E-4</c:v>
                </c:pt>
                <c:pt idx="48149">
                  <c:v>2.1096529999999999E-4</c:v>
                </c:pt>
                <c:pt idx="48150">
                  <c:v>2.1101059999999999E-4</c:v>
                </c:pt>
                <c:pt idx="48151">
                  <c:v>2.10972E-4</c:v>
                </c:pt>
                <c:pt idx="48152">
                  <c:v>2.1073749999999999E-4</c:v>
                </c:pt>
                <c:pt idx="48153">
                  <c:v>2.1049609999999999E-4</c:v>
                </c:pt>
                <c:pt idx="48154">
                  <c:v>2.1018950000000001E-4</c:v>
                </c:pt>
                <c:pt idx="48155">
                  <c:v>2.0978939999999999E-4</c:v>
                </c:pt>
                <c:pt idx="48156">
                  <c:v>2.0941849999999999E-4</c:v>
                </c:pt>
                <c:pt idx="48157">
                  <c:v>2.0899180000000001E-4</c:v>
                </c:pt>
                <c:pt idx="48158">
                  <c:v>2.084415E-4</c:v>
                </c:pt>
                <c:pt idx="48159">
                  <c:v>2.0796749999999999E-4</c:v>
                </c:pt>
                <c:pt idx="48160">
                  <c:v>2.0750559999999999E-4</c:v>
                </c:pt>
                <c:pt idx="48161">
                  <c:v>2.070625E-4</c:v>
                </c:pt>
                <c:pt idx="48162">
                  <c:v>2.067944E-4</c:v>
                </c:pt>
                <c:pt idx="48163">
                  <c:v>2.068789E-4</c:v>
                </c:pt>
                <c:pt idx="48164">
                  <c:v>2.0712669999999999E-4</c:v>
                </c:pt>
                <c:pt idx="48165">
                  <c:v>2.0755599999999999E-4</c:v>
                </c:pt>
                <c:pt idx="48166">
                  <c:v>2.0800389999999999E-4</c:v>
                </c:pt>
                <c:pt idx="48167">
                  <c:v>2.084772E-4</c:v>
                </c:pt>
                <c:pt idx="48168">
                  <c:v>2.090293E-4</c:v>
                </c:pt>
                <c:pt idx="48169">
                  <c:v>2.095842E-4</c:v>
                </c:pt>
                <c:pt idx="48170">
                  <c:v>2.1012919999999999E-4</c:v>
                </c:pt>
                <c:pt idx="48171">
                  <c:v>2.1056079999999999E-4</c:v>
                </c:pt>
                <c:pt idx="48172">
                  <c:v>2.1092849999999999E-4</c:v>
                </c:pt>
                <c:pt idx="48173">
                  <c:v>2.112459E-4</c:v>
                </c:pt>
                <c:pt idx="48174">
                  <c:v>2.114444E-4</c:v>
                </c:pt>
                <c:pt idx="48175">
                  <c:v>2.1159560000000001E-4</c:v>
                </c:pt>
                <c:pt idx="48176">
                  <c:v>2.116291E-4</c:v>
                </c:pt>
                <c:pt idx="48177">
                  <c:v>2.1156049999999999E-4</c:v>
                </c:pt>
                <c:pt idx="48178">
                  <c:v>2.114621E-4</c:v>
                </c:pt>
                <c:pt idx="48179">
                  <c:v>2.11201E-4</c:v>
                </c:pt>
                <c:pt idx="48180">
                  <c:v>2.1079249999999999E-4</c:v>
                </c:pt>
                <c:pt idx="48181">
                  <c:v>2.103962E-4</c:v>
                </c:pt>
                <c:pt idx="48182">
                  <c:v>2.0991790000000001E-4</c:v>
                </c:pt>
                <c:pt idx="48183">
                  <c:v>2.0932470000000001E-4</c:v>
                </c:pt>
                <c:pt idx="48184">
                  <c:v>2.087651E-4</c:v>
                </c:pt>
                <c:pt idx="48185">
                  <c:v>2.0815260000000001E-4</c:v>
                </c:pt>
                <c:pt idx="48186">
                  <c:v>2.0748420000000001E-4</c:v>
                </c:pt>
                <c:pt idx="48187">
                  <c:v>2.0688710000000001E-4</c:v>
                </c:pt>
                <c:pt idx="48188">
                  <c:v>2.063175E-4</c:v>
                </c:pt>
                <c:pt idx="48189">
                  <c:v>2.0578870000000001E-4</c:v>
                </c:pt>
                <c:pt idx="48190">
                  <c:v>2.0575230000000001E-4</c:v>
                </c:pt>
                <c:pt idx="48191">
                  <c:v>2.0595060000000001E-4</c:v>
                </c:pt>
                <c:pt idx="48192">
                  <c:v>2.06329E-4</c:v>
                </c:pt>
                <c:pt idx="48193">
                  <c:v>2.0680070000000001E-4</c:v>
                </c:pt>
                <c:pt idx="48194">
                  <c:v>2.0739759999999999E-4</c:v>
                </c:pt>
                <c:pt idx="48195">
                  <c:v>2.080436E-4</c:v>
                </c:pt>
                <c:pt idx="48196">
                  <c:v>2.087123E-4</c:v>
                </c:pt>
                <c:pt idx="48197">
                  <c:v>2.0938080000000001E-4</c:v>
                </c:pt>
                <c:pt idx="48198">
                  <c:v>2.0994429999999999E-4</c:v>
                </c:pt>
                <c:pt idx="48199">
                  <c:v>2.1039170000000001E-4</c:v>
                </c:pt>
                <c:pt idx="48200">
                  <c:v>2.1077779999999999E-4</c:v>
                </c:pt>
                <c:pt idx="48201">
                  <c:v>2.109952E-4</c:v>
                </c:pt>
                <c:pt idx="48202">
                  <c:v>2.1111470000000001E-4</c:v>
                </c:pt>
                <c:pt idx="48203">
                  <c:v>2.111503E-4</c:v>
                </c:pt>
                <c:pt idx="48204">
                  <c:v>2.110794E-4</c:v>
                </c:pt>
                <c:pt idx="48205">
                  <c:v>2.1082450000000001E-4</c:v>
                </c:pt>
                <c:pt idx="48206">
                  <c:v>2.1051929999999999E-4</c:v>
                </c:pt>
                <c:pt idx="48207">
                  <c:v>2.1002750000000001E-4</c:v>
                </c:pt>
                <c:pt idx="48208">
                  <c:v>2.093862E-4</c:v>
                </c:pt>
                <c:pt idx="48209">
                  <c:v>2.0874169999999999E-4</c:v>
                </c:pt>
                <c:pt idx="48210">
                  <c:v>2.080537E-4</c:v>
                </c:pt>
                <c:pt idx="48211">
                  <c:v>2.0726070000000001E-4</c:v>
                </c:pt>
                <c:pt idx="48212">
                  <c:v>2.0647610000000001E-4</c:v>
                </c:pt>
                <c:pt idx="48213">
                  <c:v>2.0564110000000001E-4</c:v>
                </c:pt>
                <c:pt idx="48214">
                  <c:v>2.0475779999999999E-4</c:v>
                </c:pt>
                <c:pt idx="48215">
                  <c:v>2.0394200000000001E-4</c:v>
                </c:pt>
                <c:pt idx="48216">
                  <c:v>2.033394E-4</c:v>
                </c:pt>
                <c:pt idx="48217">
                  <c:v>2.0288669999999999E-4</c:v>
                </c:pt>
                <c:pt idx="48218">
                  <c:v>2.0278679999999999E-4</c:v>
                </c:pt>
                <c:pt idx="48219">
                  <c:v>2.0280809999999999E-4</c:v>
                </c:pt>
                <c:pt idx="48220">
                  <c:v>2.031216E-4</c:v>
                </c:pt>
                <c:pt idx="48221">
                  <c:v>2.0358440000000001E-4</c:v>
                </c:pt>
                <c:pt idx="48222">
                  <c:v>2.0431649999999999E-4</c:v>
                </c:pt>
                <c:pt idx="48223">
                  <c:v>2.050067E-4</c:v>
                </c:pt>
                <c:pt idx="48224">
                  <c:v>2.056886E-4</c:v>
                </c:pt>
                <c:pt idx="48225">
                  <c:v>2.062918E-4</c:v>
                </c:pt>
                <c:pt idx="48226">
                  <c:v>2.0683729999999999E-4</c:v>
                </c:pt>
                <c:pt idx="48227">
                  <c:v>2.0723590000000001E-4</c:v>
                </c:pt>
                <c:pt idx="48228">
                  <c:v>2.0753890000000001E-4</c:v>
                </c:pt>
                <c:pt idx="48229">
                  <c:v>2.077479E-4</c:v>
                </c:pt>
                <c:pt idx="48230">
                  <c:v>2.077704E-4</c:v>
                </c:pt>
                <c:pt idx="48231">
                  <c:v>2.0777219999999999E-4</c:v>
                </c:pt>
                <c:pt idx="48232">
                  <c:v>2.0766210000000001E-4</c:v>
                </c:pt>
                <c:pt idx="48233">
                  <c:v>2.073577E-4</c:v>
                </c:pt>
                <c:pt idx="48234">
                  <c:v>2.069796E-4</c:v>
                </c:pt>
                <c:pt idx="48235">
                  <c:v>2.0645280000000001E-4</c:v>
                </c:pt>
                <c:pt idx="48236">
                  <c:v>2.05739E-4</c:v>
                </c:pt>
                <c:pt idx="48237">
                  <c:v>2.049873E-4</c:v>
                </c:pt>
                <c:pt idx="48238">
                  <c:v>2.0416750000000001E-4</c:v>
                </c:pt>
                <c:pt idx="48239">
                  <c:v>2.0326449999999999E-4</c:v>
                </c:pt>
                <c:pt idx="48240">
                  <c:v>2.023936E-4</c:v>
                </c:pt>
                <c:pt idx="48241">
                  <c:v>2.0148059999999999E-4</c:v>
                </c:pt>
                <c:pt idx="48242">
                  <c:v>2.0056410000000001E-4</c:v>
                </c:pt>
                <c:pt idx="48243">
                  <c:v>1.997659E-4</c:v>
                </c:pt>
                <c:pt idx="48244">
                  <c:v>1.991982E-4</c:v>
                </c:pt>
                <c:pt idx="48245">
                  <c:v>1.9870470000000001E-4</c:v>
                </c:pt>
                <c:pt idx="48246">
                  <c:v>1.9840600000000001E-4</c:v>
                </c:pt>
                <c:pt idx="48247">
                  <c:v>1.9843890000000001E-4</c:v>
                </c:pt>
                <c:pt idx="48248">
                  <c:v>1.9857229999999999E-4</c:v>
                </c:pt>
                <c:pt idx="48249">
                  <c:v>1.9902750000000001E-4</c:v>
                </c:pt>
                <c:pt idx="48250">
                  <c:v>1.9976609999999999E-4</c:v>
                </c:pt>
                <c:pt idx="48251">
                  <c:v>2.004358E-4</c:v>
                </c:pt>
                <c:pt idx="48252">
                  <c:v>2.0111329999999999E-4</c:v>
                </c:pt>
                <c:pt idx="48253">
                  <c:v>2.016981E-4</c:v>
                </c:pt>
                <c:pt idx="48254">
                  <c:v>2.0219460000000001E-4</c:v>
                </c:pt>
                <c:pt idx="48255">
                  <c:v>2.0259440000000001E-4</c:v>
                </c:pt>
                <c:pt idx="48256">
                  <c:v>2.0288390000000001E-4</c:v>
                </c:pt>
                <c:pt idx="48257">
                  <c:v>2.0306330000000001E-4</c:v>
                </c:pt>
                <c:pt idx="48258">
                  <c:v>2.0311980000000001E-4</c:v>
                </c:pt>
                <c:pt idx="48259">
                  <c:v>2.0315970000000001E-4</c:v>
                </c:pt>
                <c:pt idx="48260">
                  <c:v>2.0301499999999999E-4</c:v>
                </c:pt>
                <c:pt idx="48261">
                  <c:v>2.0269630000000001E-4</c:v>
                </c:pt>
                <c:pt idx="48262">
                  <c:v>2.0225350000000001E-4</c:v>
                </c:pt>
                <c:pt idx="48263">
                  <c:v>2.0165560000000001E-4</c:v>
                </c:pt>
                <c:pt idx="48264">
                  <c:v>2.008747E-4</c:v>
                </c:pt>
                <c:pt idx="48265">
                  <c:v>2.000588E-4</c:v>
                </c:pt>
                <c:pt idx="48266">
                  <c:v>1.9917829999999999E-4</c:v>
                </c:pt>
                <c:pt idx="48267">
                  <c:v>1.9821929999999999E-4</c:v>
                </c:pt>
                <c:pt idx="48268">
                  <c:v>1.9723249999999999E-4</c:v>
                </c:pt>
                <c:pt idx="48269">
                  <c:v>1.962283E-4</c:v>
                </c:pt>
                <c:pt idx="48270">
                  <c:v>1.9525550000000001E-4</c:v>
                </c:pt>
                <c:pt idx="48271">
                  <c:v>1.94458E-4</c:v>
                </c:pt>
                <c:pt idx="48272">
                  <c:v>1.9389639999999999E-4</c:v>
                </c:pt>
                <c:pt idx="48273">
                  <c:v>1.933778E-4</c:v>
                </c:pt>
                <c:pt idx="48274">
                  <c:v>1.929616E-4</c:v>
                </c:pt>
                <c:pt idx="48275">
                  <c:v>1.9270919999999999E-4</c:v>
                </c:pt>
                <c:pt idx="48276">
                  <c:v>1.9261659999999999E-4</c:v>
                </c:pt>
                <c:pt idx="48277">
                  <c:v>1.928221E-4</c:v>
                </c:pt>
                <c:pt idx="48278">
                  <c:v>1.932324E-4</c:v>
                </c:pt>
                <c:pt idx="48279">
                  <c:v>1.9374480000000001E-4</c:v>
                </c:pt>
                <c:pt idx="48280">
                  <c:v>1.943413E-4</c:v>
                </c:pt>
                <c:pt idx="48281">
                  <c:v>1.9479799999999999E-4</c:v>
                </c:pt>
                <c:pt idx="48282">
                  <c:v>1.9520210000000001E-4</c:v>
                </c:pt>
                <c:pt idx="48283">
                  <c:v>1.955154E-4</c:v>
                </c:pt>
                <c:pt idx="48284">
                  <c:v>1.958071E-4</c:v>
                </c:pt>
                <c:pt idx="48285">
                  <c:v>1.9599010000000001E-4</c:v>
                </c:pt>
                <c:pt idx="48286">
                  <c:v>1.9615689999999999E-4</c:v>
                </c:pt>
                <c:pt idx="48287">
                  <c:v>1.9629240000000001E-4</c:v>
                </c:pt>
                <c:pt idx="48288">
                  <c:v>1.961861E-4</c:v>
                </c:pt>
                <c:pt idx="48289">
                  <c:v>1.9591190000000001E-4</c:v>
                </c:pt>
                <c:pt idx="48290">
                  <c:v>1.9555479999999999E-4</c:v>
                </c:pt>
                <c:pt idx="48291">
                  <c:v>1.9502930000000001E-4</c:v>
                </c:pt>
                <c:pt idx="48292">
                  <c:v>1.943739E-4</c:v>
                </c:pt>
                <c:pt idx="48293">
                  <c:v>1.9368489999999999E-4</c:v>
                </c:pt>
                <c:pt idx="48294">
                  <c:v>1.9285940000000001E-4</c:v>
                </c:pt>
                <c:pt idx="48295">
                  <c:v>1.9194909999999999E-4</c:v>
                </c:pt>
                <c:pt idx="48296">
                  <c:v>1.9102410000000001E-4</c:v>
                </c:pt>
                <c:pt idx="48297">
                  <c:v>1.9009950000000001E-4</c:v>
                </c:pt>
                <c:pt idx="48298">
                  <c:v>1.891374E-4</c:v>
                </c:pt>
                <c:pt idx="48299">
                  <c:v>1.883694E-4</c:v>
                </c:pt>
                <c:pt idx="48300">
                  <c:v>1.878366E-4</c:v>
                </c:pt>
                <c:pt idx="48301">
                  <c:v>1.872744E-4</c:v>
                </c:pt>
                <c:pt idx="48302">
                  <c:v>1.868118E-4</c:v>
                </c:pt>
                <c:pt idx="48303">
                  <c:v>1.8649150000000001E-4</c:v>
                </c:pt>
                <c:pt idx="48304">
                  <c:v>1.8620759999999999E-4</c:v>
                </c:pt>
                <c:pt idx="48305">
                  <c:v>1.8610259999999999E-4</c:v>
                </c:pt>
                <c:pt idx="48306">
                  <c:v>1.8624860000000001E-4</c:v>
                </c:pt>
                <c:pt idx="48307">
                  <c:v>1.863891E-4</c:v>
                </c:pt>
                <c:pt idx="48308">
                  <c:v>1.8666949999999999E-4</c:v>
                </c:pt>
                <c:pt idx="48309">
                  <c:v>1.8709999999999999E-4</c:v>
                </c:pt>
                <c:pt idx="48310">
                  <c:v>1.873938E-4</c:v>
                </c:pt>
                <c:pt idx="48311">
                  <c:v>1.8777609999999999E-4</c:v>
                </c:pt>
                <c:pt idx="48312">
                  <c:v>1.880928E-4</c:v>
                </c:pt>
                <c:pt idx="48313">
                  <c:v>1.8828089999999999E-4</c:v>
                </c:pt>
                <c:pt idx="48314">
                  <c:v>1.8849479999999999E-4</c:v>
                </c:pt>
                <c:pt idx="48315">
                  <c:v>1.8862640000000001E-4</c:v>
                </c:pt>
                <c:pt idx="48316">
                  <c:v>1.8868450000000001E-4</c:v>
                </c:pt>
                <c:pt idx="48317">
                  <c:v>1.885934E-4</c:v>
                </c:pt>
                <c:pt idx="48318">
                  <c:v>1.883706E-4</c:v>
                </c:pt>
                <c:pt idx="48319">
                  <c:v>1.8801660000000001E-4</c:v>
                </c:pt>
                <c:pt idx="48320">
                  <c:v>1.8745949999999999E-4</c:v>
                </c:pt>
                <c:pt idx="48321">
                  <c:v>1.868138E-4</c:v>
                </c:pt>
                <c:pt idx="48322">
                  <c:v>1.8611450000000001E-4</c:v>
                </c:pt>
                <c:pt idx="48323">
                  <c:v>1.8535129999999999E-4</c:v>
                </c:pt>
                <c:pt idx="48324">
                  <c:v>1.845265E-4</c:v>
                </c:pt>
                <c:pt idx="48325">
                  <c:v>1.836443E-4</c:v>
                </c:pt>
                <c:pt idx="48326">
                  <c:v>1.8267460000000001E-4</c:v>
                </c:pt>
                <c:pt idx="48327">
                  <c:v>1.818108E-4</c:v>
                </c:pt>
                <c:pt idx="48328">
                  <c:v>1.8115819999999999E-4</c:v>
                </c:pt>
                <c:pt idx="48329">
                  <c:v>1.8058239999999999E-4</c:v>
                </c:pt>
                <c:pt idx="48330">
                  <c:v>1.800575E-4</c:v>
                </c:pt>
                <c:pt idx="48331">
                  <c:v>1.7965400000000001E-4</c:v>
                </c:pt>
                <c:pt idx="48332">
                  <c:v>1.7926380000000001E-4</c:v>
                </c:pt>
                <c:pt idx="48333">
                  <c:v>1.7893499999999999E-4</c:v>
                </c:pt>
                <c:pt idx="48334">
                  <c:v>1.786821E-4</c:v>
                </c:pt>
                <c:pt idx="48335">
                  <c:v>1.785159E-4</c:v>
                </c:pt>
                <c:pt idx="48336">
                  <c:v>1.784213E-4</c:v>
                </c:pt>
                <c:pt idx="48337">
                  <c:v>1.7857539999999999E-4</c:v>
                </c:pt>
                <c:pt idx="48338">
                  <c:v>1.78727E-4</c:v>
                </c:pt>
                <c:pt idx="48339">
                  <c:v>1.7888330000000001E-4</c:v>
                </c:pt>
                <c:pt idx="48340">
                  <c:v>1.791033E-4</c:v>
                </c:pt>
                <c:pt idx="48341">
                  <c:v>1.793349E-4</c:v>
                </c:pt>
                <c:pt idx="48342">
                  <c:v>1.795167E-4</c:v>
                </c:pt>
                <c:pt idx="48343">
                  <c:v>1.7974239999999999E-4</c:v>
                </c:pt>
                <c:pt idx="48344">
                  <c:v>1.7985200000000001E-4</c:v>
                </c:pt>
                <c:pt idx="48345">
                  <c:v>1.798797E-4</c:v>
                </c:pt>
                <c:pt idx="48346">
                  <c:v>1.798817E-4</c:v>
                </c:pt>
                <c:pt idx="48347">
                  <c:v>1.7974749999999999E-4</c:v>
                </c:pt>
                <c:pt idx="48348">
                  <c:v>1.7947509999999999E-4</c:v>
                </c:pt>
                <c:pt idx="48349">
                  <c:v>1.7907360000000001E-4</c:v>
                </c:pt>
                <c:pt idx="48350">
                  <c:v>1.785557E-4</c:v>
                </c:pt>
                <c:pt idx="48351">
                  <c:v>1.779262E-4</c:v>
                </c:pt>
                <c:pt idx="48352">
                  <c:v>1.7730590000000001E-4</c:v>
                </c:pt>
                <c:pt idx="48353">
                  <c:v>1.7657649999999999E-4</c:v>
                </c:pt>
                <c:pt idx="48354">
                  <c:v>1.75856E-4</c:v>
                </c:pt>
                <c:pt idx="48355">
                  <c:v>1.7510219999999999E-4</c:v>
                </c:pt>
                <c:pt idx="48356">
                  <c:v>1.7439239999999999E-4</c:v>
                </c:pt>
                <c:pt idx="48357">
                  <c:v>1.737264E-4</c:v>
                </c:pt>
                <c:pt idx="48358">
                  <c:v>1.732243E-4</c:v>
                </c:pt>
                <c:pt idx="48359">
                  <c:v>1.727593E-4</c:v>
                </c:pt>
                <c:pt idx="48360">
                  <c:v>1.7230469999999999E-4</c:v>
                </c:pt>
                <c:pt idx="48361">
                  <c:v>1.718929E-4</c:v>
                </c:pt>
                <c:pt idx="48362">
                  <c:v>1.7166260000000001E-4</c:v>
                </c:pt>
                <c:pt idx="48363">
                  <c:v>1.7137639999999999E-4</c:v>
                </c:pt>
                <c:pt idx="48364">
                  <c:v>1.7110709999999999E-4</c:v>
                </c:pt>
                <c:pt idx="48365">
                  <c:v>1.709038E-4</c:v>
                </c:pt>
                <c:pt idx="48366">
                  <c:v>1.707526E-4</c:v>
                </c:pt>
                <c:pt idx="48367">
                  <c:v>1.7069669999999999E-4</c:v>
                </c:pt>
                <c:pt idx="48368">
                  <c:v>1.707527E-4</c:v>
                </c:pt>
                <c:pt idx="48369">
                  <c:v>1.7080519999999999E-4</c:v>
                </c:pt>
                <c:pt idx="48370">
                  <c:v>1.708875E-4</c:v>
                </c:pt>
                <c:pt idx="48371">
                  <c:v>1.710375E-4</c:v>
                </c:pt>
                <c:pt idx="48372">
                  <c:v>1.712502E-4</c:v>
                </c:pt>
                <c:pt idx="48373">
                  <c:v>1.713548E-4</c:v>
                </c:pt>
                <c:pt idx="48374">
                  <c:v>1.714393E-4</c:v>
                </c:pt>
                <c:pt idx="48375">
                  <c:v>1.7143329999999999E-4</c:v>
                </c:pt>
                <c:pt idx="48376">
                  <c:v>1.7133949999999999E-4</c:v>
                </c:pt>
                <c:pt idx="48377">
                  <c:v>1.711207E-4</c:v>
                </c:pt>
                <c:pt idx="48378">
                  <c:v>1.708244E-4</c:v>
                </c:pt>
                <c:pt idx="48379">
                  <c:v>1.7050029999999999E-4</c:v>
                </c:pt>
                <c:pt idx="48380">
                  <c:v>1.7006279999999999E-4</c:v>
                </c:pt>
                <c:pt idx="48381">
                  <c:v>1.69533E-4</c:v>
                </c:pt>
                <c:pt idx="48382">
                  <c:v>1.689451E-4</c:v>
                </c:pt>
                <c:pt idx="48383">
                  <c:v>1.6836999999999999E-4</c:v>
                </c:pt>
                <c:pt idx="48384">
                  <c:v>1.677479E-4</c:v>
                </c:pt>
                <c:pt idx="48385">
                  <c:v>1.6709980000000001E-4</c:v>
                </c:pt>
                <c:pt idx="48386">
                  <c:v>1.664882E-4</c:v>
                </c:pt>
                <c:pt idx="48387">
                  <c:v>1.659501E-4</c:v>
                </c:pt>
                <c:pt idx="48388">
                  <c:v>1.655154E-4</c:v>
                </c:pt>
                <c:pt idx="48389">
                  <c:v>1.6510360000000001E-4</c:v>
                </c:pt>
                <c:pt idx="48390">
                  <c:v>1.6472160000000001E-4</c:v>
                </c:pt>
                <c:pt idx="48391">
                  <c:v>1.6432130000000001E-4</c:v>
                </c:pt>
                <c:pt idx="48392">
                  <c:v>1.6398310000000001E-4</c:v>
                </c:pt>
                <c:pt idx="48393">
                  <c:v>1.6369980000000001E-4</c:v>
                </c:pt>
                <c:pt idx="48394">
                  <c:v>1.6338259999999999E-4</c:v>
                </c:pt>
                <c:pt idx="48395">
                  <c:v>1.6307379999999999E-4</c:v>
                </c:pt>
                <c:pt idx="48396">
                  <c:v>1.629023E-4</c:v>
                </c:pt>
                <c:pt idx="48397">
                  <c:v>1.6271379999999999E-4</c:v>
                </c:pt>
                <c:pt idx="48398">
                  <c:v>1.625528E-4</c:v>
                </c:pt>
                <c:pt idx="48399">
                  <c:v>1.624486E-4</c:v>
                </c:pt>
                <c:pt idx="48400">
                  <c:v>1.6247430000000001E-4</c:v>
                </c:pt>
                <c:pt idx="48401">
                  <c:v>1.625319E-4</c:v>
                </c:pt>
                <c:pt idx="48402">
                  <c:v>1.625485E-4</c:v>
                </c:pt>
                <c:pt idx="48403">
                  <c:v>1.6258329999999999E-4</c:v>
                </c:pt>
                <c:pt idx="48404">
                  <c:v>1.626194E-4</c:v>
                </c:pt>
                <c:pt idx="48405">
                  <c:v>1.6260579999999999E-4</c:v>
                </c:pt>
                <c:pt idx="48406">
                  <c:v>1.624963E-4</c:v>
                </c:pt>
                <c:pt idx="48407">
                  <c:v>1.624013E-4</c:v>
                </c:pt>
                <c:pt idx="48408">
                  <c:v>1.621882E-4</c:v>
                </c:pt>
                <c:pt idx="48409">
                  <c:v>1.6195590000000001E-4</c:v>
                </c:pt>
                <c:pt idx="48410">
                  <c:v>1.616651E-4</c:v>
                </c:pt>
                <c:pt idx="48411">
                  <c:v>1.6125840000000001E-4</c:v>
                </c:pt>
                <c:pt idx="48412">
                  <c:v>1.6088079999999999E-4</c:v>
                </c:pt>
                <c:pt idx="48413">
                  <c:v>1.6049400000000001E-4</c:v>
                </c:pt>
                <c:pt idx="48414">
                  <c:v>1.600153E-4</c:v>
                </c:pt>
                <c:pt idx="48415">
                  <c:v>1.595918E-4</c:v>
                </c:pt>
                <c:pt idx="48416">
                  <c:v>1.5920720000000001E-4</c:v>
                </c:pt>
                <c:pt idx="48417">
                  <c:v>1.5878029999999999E-4</c:v>
                </c:pt>
                <c:pt idx="48418">
                  <c:v>1.5837779999999999E-4</c:v>
                </c:pt>
                <c:pt idx="48419">
                  <c:v>1.58021E-4</c:v>
                </c:pt>
                <c:pt idx="48420">
                  <c:v>1.5767600000000001E-4</c:v>
                </c:pt>
                <c:pt idx="48421">
                  <c:v>1.5732060000000001E-4</c:v>
                </c:pt>
                <c:pt idx="48422">
                  <c:v>1.570415E-4</c:v>
                </c:pt>
                <c:pt idx="48423">
                  <c:v>1.5681890000000001E-4</c:v>
                </c:pt>
                <c:pt idx="48424">
                  <c:v>1.5653020000000001E-4</c:v>
                </c:pt>
                <c:pt idx="48425">
                  <c:v>1.562534E-4</c:v>
                </c:pt>
                <c:pt idx="48426">
                  <c:v>1.5599790000000001E-4</c:v>
                </c:pt>
                <c:pt idx="48427">
                  <c:v>1.5568240000000001E-4</c:v>
                </c:pt>
                <c:pt idx="48428">
                  <c:v>1.5545110000000001E-4</c:v>
                </c:pt>
                <c:pt idx="48429">
                  <c:v>1.5518570000000001E-4</c:v>
                </c:pt>
                <c:pt idx="48430">
                  <c:v>1.54967E-4</c:v>
                </c:pt>
                <c:pt idx="48431">
                  <c:v>1.548252E-4</c:v>
                </c:pt>
                <c:pt idx="48432">
                  <c:v>1.547916E-4</c:v>
                </c:pt>
                <c:pt idx="48433">
                  <c:v>1.5477890000000001E-4</c:v>
                </c:pt>
                <c:pt idx="48434">
                  <c:v>1.5476110000000001E-4</c:v>
                </c:pt>
                <c:pt idx="48435">
                  <c:v>1.547001E-4</c:v>
                </c:pt>
                <c:pt idx="48436">
                  <c:v>1.546242E-4</c:v>
                </c:pt>
                <c:pt idx="48437">
                  <c:v>1.545083E-4</c:v>
                </c:pt>
                <c:pt idx="48438">
                  <c:v>1.544323E-4</c:v>
                </c:pt>
                <c:pt idx="48439">
                  <c:v>1.5429549999999999E-4</c:v>
                </c:pt>
                <c:pt idx="48440">
                  <c:v>1.5409460000000001E-4</c:v>
                </c:pt>
                <c:pt idx="48441">
                  <c:v>1.5384820000000001E-4</c:v>
                </c:pt>
                <c:pt idx="48442">
                  <c:v>1.5361929999999999E-4</c:v>
                </c:pt>
                <c:pt idx="48443">
                  <c:v>1.532917E-4</c:v>
                </c:pt>
                <c:pt idx="48444">
                  <c:v>1.529558E-4</c:v>
                </c:pt>
                <c:pt idx="48445">
                  <c:v>1.5265710000000001E-4</c:v>
                </c:pt>
                <c:pt idx="48446">
                  <c:v>1.5235420000000001E-4</c:v>
                </c:pt>
                <c:pt idx="48447">
                  <c:v>1.5202600000000001E-4</c:v>
                </c:pt>
                <c:pt idx="48448">
                  <c:v>1.5175470000000001E-4</c:v>
                </c:pt>
                <c:pt idx="48449">
                  <c:v>1.514551E-4</c:v>
                </c:pt>
                <c:pt idx="48450">
                  <c:v>1.511482E-4</c:v>
                </c:pt>
                <c:pt idx="48451">
                  <c:v>1.508267E-4</c:v>
                </c:pt>
                <c:pt idx="48452">
                  <c:v>1.5048580000000001E-4</c:v>
                </c:pt>
                <c:pt idx="48453">
                  <c:v>1.5014459999999999E-4</c:v>
                </c:pt>
                <c:pt idx="48454">
                  <c:v>1.498948E-4</c:v>
                </c:pt>
                <c:pt idx="48455">
                  <c:v>1.496453E-4</c:v>
                </c:pt>
                <c:pt idx="48456">
                  <c:v>1.4935799999999999E-4</c:v>
                </c:pt>
                <c:pt idx="48457">
                  <c:v>1.4912589999999999E-4</c:v>
                </c:pt>
                <c:pt idx="48458">
                  <c:v>1.4885629999999999E-4</c:v>
                </c:pt>
                <c:pt idx="48459">
                  <c:v>1.4852189999999999E-4</c:v>
                </c:pt>
                <c:pt idx="48460">
                  <c:v>1.4827779999999999E-4</c:v>
                </c:pt>
                <c:pt idx="48461">
                  <c:v>1.4805910000000001E-4</c:v>
                </c:pt>
                <c:pt idx="48462">
                  <c:v>1.4781230000000001E-4</c:v>
                </c:pt>
                <c:pt idx="48463">
                  <c:v>1.4759500000000001E-4</c:v>
                </c:pt>
                <c:pt idx="48464">
                  <c:v>1.475448E-4</c:v>
                </c:pt>
                <c:pt idx="48465">
                  <c:v>1.4755390000000001E-4</c:v>
                </c:pt>
                <c:pt idx="48466">
                  <c:v>1.4753530000000001E-4</c:v>
                </c:pt>
                <c:pt idx="48467">
                  <c:v>1.475007E-4</c:v>
                </c:pt>
                <c:pt idx="48468">
                  <c:v>1.4741999999999999E-4</c:v>
                </c:pt>
                <c:pt idx="48469">
                  <c:v>1.4741019999999999E-4</c:v>
                </c:pt>
                <c:pt idx="48470">
                  <c:v>1.4736029999999999E-4</c:v>
                </c:pt>
                <c:pt idx="48471">
                  <c:v>1.4719700000000001E-4</c:v>
                </c:pt>
                <c:pt idx="48472">
                  <c:v>1.4706659999999999E-4</c:v>
                </c:pt>
                <c:pt idx="48473">
                  <c:v>1.4697399999999999E-4</c:v>
                </c:pt>
                <c:pt idx="48474">
                  <c:v>1.467804E-4</c:v>
                </c:pt>
                <c:pt idx="48475">
                  <c:v>1.4658229999999999E-4</c:v>
                </c:pt>
                <c:pt idx="48476">
                  <c:v>1.4639079999999999E-4</c:v>
                </c:pt>
                <c:pt idx="48477">
                  <c:v>1.461636E-4</c:v>
                </c:pt>
                <c:pt idx="48478">
                  <c:v>1.459772E-4</c:v>
                </c:pt>
                <c:pt idx="48479">
                  <c:v>1.457912E-4</c:v>
                </c:pt>
                <c:pt idx="48480">
                  <c:v>1.455405E-4</c:v>
                </c:pt>
                <c:pt idx="48481">
                  <c:v>1.4524739999999999E-4</c:v>
                </c:pt>
                <c:pt idx="48482">
                  <c:v>1.4506459999999999E-4</c:v>
                </c:pt>
                <c:pt idx="48483">
                  <c:v>1.447675E-4</c:v>
                </c:pt>
                <c:pt idx="48484">
                  <c:v>1.4443219999999999E-4</c:v>
                </c:pt>
                <c:pt idx="48485">
                  <c:v>1.4412600000000001E-4</c:v>
                </c:pt>
                <c:pt idx="48486">
                  <c:v>1.4387619999999999E-4</c:v>
                </c:pt>
                <c:pt idx="48487">
                  <c:v>1.436601E-4</c:v>
                </c:pt>
                <c:pt idx="48488">
                  <c:v>1.4343710000000001E-4</c:v>
                </c:pt>
                <c:pt idx="48489">
                  <c:v>1.431417E-4</c:v>
                </c:pt>
                <c:pt idx="48490">
                  <c:v>1.4289930000000001E-4</c:v>
                </c:pt>
                <c:pt idx="48491">
                  <c:v>1.4272119999999999E-4</c:v>
                </c:pt>
                <c:pt idx="48492">
                  <c:v>1.4251730000000001E-4</c:v>
                </c:pt>
                <c:pt idx="48493">
                  <c:v>1.4227639999999999E-4</c:v>
                </c:pt>
                <c:pt idx="48494">
                  <c:v>1.4205310000000001E-4</c:v>
                </c:pt>
                <c:pt idx="48495">
                  <c:v>1.4187379999999999E-4</c:v>
                </c:pt>
                <c:pt idx="48496">
                  <c:v>1.4166889999999999E-4</c:v>
                </c:pt>
                <c:pt idx="48497">
                  <c:v>1.415768E-4</c:v>
                </c:pt>
                <c:pt idx="48498">
                  <c:v>1.4156800000000001E-4</c:v>
                </c:pt>
                <c:pt idx="48499">
                  <c:v>1.415364E-4</c:v>
                </c:pt>
                <c:pt idx="48500">
                  <c:v>1.414481E-4</c:v>
                </c:pt>
                <c:pt idx="48501">
                  <c:v>1.4142110000000001E-4</c:v>
                </c:pt>
                <c:pt idx="48502">
                  <c:v>1.4135919999999999E-4</c:v>
                </c:pt>
                <c:pt idx="48503">
                  <c:v>1.41321E-4</c:v>
                </c:pt>
                <c:pt idx="48504">
                  <c:v>1.4123219999999999E-4</c:v>
                </c:pt>
                <c:pt idx="48505">
                  <c:v>1.4109180000000001E-4</c:v>
                </c:pt>
                <c:pt idx="48506">
                  <c:v>1.4091489999999999E-4</c:v>
                </c:pt>
                <c:pt idx="48507">
                  <c:v>1.40739E-4</c:v>
                </c:pt>
                <c:pt idx="48508">
                  <c:v>1.4053279999999999E-4</c:v>
                </c:pt>
                <c:pt idx="48509">
                  <c:v>1.4039249999999999E-4</c:v>
                </c:pt>
                <c:pt idx="48510">
                  <c:v>1.403044E-4</c:v>
                </c:pt>
                <c:pt idx="48511">
                  <c:v>1.4015450000000001E-4</c:v>
                </c:pt>
                <c:pt idx="48512">
                  <c:v>1.399955E-4</c:v>
                </c:pt>
                <c:pt idx="48513">
                  <c:v>1.3986059999999999E-4</c:v>
                </c:pt>
                <c:pt idx="48514">
                  <c:v>1.396565E-4</c:v>
                </c:pt>
                <c:pt idx="48515">
                  <c:v>1.394329E-4</c:v>
                </c:pt>
                <c:pt idx="48516">
                  <c:v>1.3922960000000001E-4</c:v>
                </c:pt>
                <c:pt idx="48517">
                  <c:v>1.3902019999999999E-4</c:v>
                </c:pt>
                <c:pt idx="48518">
                  <c:v>1.3884450000000001E-4</c:v>
                </c:pt>
                <c:pt idx="48519">
                  <c:v>1.3868990000000001E-4</c:v>
                </c:pt>
                <c:pt idx="48520">
                  <c:v>1.3853539999999999E-4</c:v>
                </c:pt>
                <c:pt idx="48521">
                  <c:v>1.3835E-4</c:v>
                </c:pt>
                <c:pt idx="48522">
                  <c:v>1.3821370000000001E-4</c:v>
                </c:pt>
                <c:pt idx="48523">
                  <c:v>1.380535E-4</c:v>
                </c:pt>
                <c:pt idx="48524">
                  <c:v>1.3787590000000001E-4</c:v>
                </c:pt>
                <c:pt idx="48525">
                  <c:v>1.3773410000000001E-4</c:v>
                </c:pt>
                <c:pt idx="48526">
                  <c:v>1.3760939999999999E-4</c:v>
                </c:pt>
                <c:pt idx="48527">
                  <c:v>1.3737849999999999E-4</c:v>
                </c:pt>
                <c:pt idx="48528">
                  <c:v>1.3723230000000001E-4</c:v>
                </c:pt>
                <c:pt idx="48529">
                  <c:v>1.3715130000000001E-4</c:v>
                </c:pt>
                <c:pt idx="48530">
                  <c:v>1.370341E-4</c:v>
                </c:pt>
                <c:pt idx="48531">
                  <c:v>1.3694839999999999E-4</c:v>
                </c:pt>
                <c:pt idx="48532">
                  <c:v>1.3693479999999999E-4</c:v>
                </c:pt>
                <c:pt idx="48533">
                  <c:v>1.368521E-4</c:v>
                </c:pt>
                <c:pt idx="48534">
                  <c:v>1.3676749999999999E-4</c:v>
                </c:pt>
                <c:pt idx="48535">
                  <c:v>1.367141E-4</c:v>
                </c:pt>
                <c:pt idx="48536">
                  <c:v>1.3665650000000001E-4</c:v>
                </c:pt>
                <c:pt idx="48537">
                  <c:v>1.3659539999999999E-4</c:v>
                </c:pt>
                <c:pt idx="48538">
                  <c:v>1.365471E-4</c:v>
                </c:pt>
                <c:pt idx="48539">
                  <c:v>1.364049E-4</c:v>
                </c:pt>
                <c:pt idx="48540">
                  <c:v>1.3626550000000001E-4</c:v>
                </c:pt>
                <c:pt idx="48541">
                  <c:v>1.361655E-4</c:v>
                </c:pt>
                <c:pt idx="48542">
                  <c:v>1.360391E-4</c:v>
                </c:pt>
                <c:pt idx="48543">
                  <c:v>1.3594759999999999E-4</c:v>
                </c:pt>
                <c:pt idx="48544">
                  <c:v>1.359295E-4</c:v>
                </c:pt>
                <c:pt idx="48545">
                  <c:v>1.3589320000000001E-4</c:v>
                </c:pt>
                <c:pt idx="48546">
                  <c:v>1.3582700000000001E-4</c:v>
                </c:pt>
                <c:pt idx="48547">
                  <c:v>1.357393E-4</c:v>
                </c:pt>
                <c:pt idx="48548">
                  <c:v>1.3560800000000001E-4</c:v>
                </c:pt>
                <c:pt idx="48549">
                  <c:v>1.3545859999999999E-4</c:v>
                </c:pt>
                <c:pt idx="48550">
                  <c:v>1.3535199999999999E-4</c:v>
                </c:pt>
                <c:pt idx="48551">
                  <c:v>1.3521329999999999E-4</c:v>
                </c:pt>
                <c:pt idx="48552">
                  <c:v>1.3501720000000001E-4</c:v>
                </c:pt>
                <c:pt idx="48553">
                  <c:v>1.3486619999999999E-4</c:v>
                </c:pt>
                <c:pt idx="48554">
                  <c:v>1.3475520000000001E-4</c:v>
                </c:pt>
                <c:pt idx="48555">
                  <c:v>1.3463249999999999E-4</c:v>
                </c:pt>
                <c:pt idx="48556">
                  <c:v>1.345339E-4</c:v>
                </c:pt>
                <c:pt idx="48557">
                  <c:v>1.3446629999999999E-4</c:v>
                </c:pt>
                <c:pt idx="48558">
                  <c:v>1.343367E-4</c:v>
                </c:pt>
                <c:pt idx="48559">
                  <c:v>1.3421759999999999E-4</c:v>
                </c:pt>
                <c:pt idx="48560">
                  <c:v>1.3407370000000001E-4</c:v>
                </c:pt>
                <c:pt idx="48561">
                  <c:v>1.3392840000000001E-4</c:v>
                </c:pt>
                <c:pt idx="48562">
                  <c:v>1.337713E-4</c:v>
                </c:pt>
                <c:pt idx="48563">
                  <c:v>1.336997E-4</c:v>
                </c:pt>
                <c:pt idx="48564">
                  <c:v>1.3360259999999999E-4</c:v>
                </c:pt>
                <c:pt idx="48565">
                  <c:v>1.3353829999999999E-4</c:v>
                </c:pt>
                <c:pt idx="48566">
                  <c:v>1.3350450000000001E-4</c:v>
                </c:pt>
                <c:pt idx="48567">
                  <c:v>1.334622E-4</c:v>
                </c:pt>
                <c:pt idx="48568">
                  <c:v>1.3341270000000001E-4</c:v>
                </c:pt>
                <c:pt idx="48569">
                  <c:v>1.3339809999999999E-4</c:v>
                </c:pt>
                <c:pt idx="48570">
                  <c:v>1.333804E-4</c:v>
                </c:pt>
                <c:pt idx="48571">
                  <c:v>1.3337019999999999E-4</c:v>
                </c:pt>
                <c:pt idx="48572">
                  <c:v>1.3336270000000001E-4</c:v>
                </c:pt>
                <c:pt idx="48573">
                  <c:v>1.3331789999999999E-4</c:v>
                </c:pt>
                <c:pt idx="48574">
                  <c:v>1.3330929999999999E-4</c:v>
                </c:pt>
                <c:pt idx="48575">
                  <c:v>1.3329800000000001E-4</c:v>
                </c:pt>
                <c:pt idx="48576">
                  <c:v>1.332332E-4</c:v>
                </c:pt>
                <c:pt idx="48577">
                  <c:v>1.3317179999999999E-4</c:v>
                </c:pt>
                <c:pt idx="48578">
                  <c:v>1.331835E-4</c:v>
                </c:pt>
                <c:pt idx="48579">
                  <c:v>1.3317280000000001E-4</c:v>
                </c:pt>
                <c:pt idx="48580">
                  <c:v>1.331428E-4</c:v>
                </c:pt>
                <c:pt idx="48581">
                  <c:v>1.3313990000000001E-4</c:v>
                </c:pt>
                <c:pt idx="48582">
                  <c:v>1.331041E-4</c:v>
                </c:pt>
                <c:pt idx="48583">
                  <c:v>1.3305000000000001E-4</c:v>
                </c:pt>
                <c:pt idx="48584">
                  <c:v>1.3302410000000001E-4</c:v>
                </c:pt>
                <c:pt idx="48585">
                  <c:v>1.32989E-4</c:v>
                </c:pt>
                <c:pt idx="48586">
                  <c:v>1.329061E-4</c:v>
                </c:pt>
                <c:pt idx="48587">
                  <c:v>1.3283009999999999E-4</c:v>
                </c:pt>
                <c:pt idx="48588">
                  <c:v>1.3274630000000001E-4</c:v>
                </c:pt>
                <c:pt idx="48589">
                  <c:v>1.3267859999999999E-4</c:v>
                </c:pt>
                <c:pt idx="48590">
                  <c:v>1.3262540000000001E-4</c:v>
                </c:pt>
                <c:pt idx="48591">
                  <c:v>1.326338E-4</c:v>
                </c:pt>
                <c:pt idx="48592">
                  <c:v>1.326078E-4</c:v>
                </c:pt>
                <c:pt idx="48593">
                  <c:v>1.325772E-4</c:v>
                </c:pt>
                <c:pt idx="48594">
                  <c:v>1.3253230000000001E-4</c:v>
                </c:pt>
                <c:pt idx="48595">
                  <c:v>1.32485E-4</c:v>
                </c:pt>
                <c:pt idx="48596">
                  <c:v>1.324172E-4</c:v>
                </c:pt>
                <c:pt idx="48597">
                  <c:v>1.3233750000000001E-4</c:v>
                </c:pt>
                <c:pt idx="48598">
                  <c:v>1.322568E-4</c:v>
                </c:pt>
                <c:pt idx="48599">
                  <c:v>1.3220969999999999E-4</c:v>
                </c:pt>
                <c:pt idx="48600">
                  <c:v>1.321859E-4</c:v>
                </c:pt>
                <c:pt idx="48601">
                  <c:v>1.321572E-4</c:v>
                </c:pt>
                <c:pt idx="48602">
                  <c:v>1.3217440000000001E-4</c:v>
                </c:pt>
                <c:pt idx="48603">
                  <c:v>1.321893E-4</c:v>
                </c:pt>
                <c:pt idx="48604">
                  <c:v>1.32185E-4</c:v>
                </c:pt>
                <c:pt idx="48605">
                  <c:v>1.3217179999999999E-4</c:v>
                </c:pt>
                <c:pt idx="48606">
                  <c:v>1.3219600000000001E-4</c:v>
                </c:pt>
                <c:pt idx="48607">
                  <c:v>1.322281E-4</c:v>
                </c:pt>
                <c:pt idx="48608">
                  <c:v>1.3226159999999999E-4</c:v>
                </c:pt>
                <c:pt idx="48609">
                  <c:v>1.3226049999999999E-4</c:v>
                </c:pt>
                <c:pt idx="48610">
                  <c:v>1.3226150000000001E-4</c:v>
                </c:pt>
                <c:pt idx="48611">
                  <c:v>1.322277E-4</c:v>
                </c:pt>
                <c:pt idx="48612">
                  <c:v>1.322684E-4</c:v>
                </c:pt>
                <c:pt idx="48613">
                  <c:v>1.3233240000000001E-4</c:v>
                </c:pt>
                <c:pt idx="48614">
                  <c:v>1.323919E-4</c:v>
                </c:pt>
                <c:pt idx="48615">
                  <c:v>1.3242110000000001E-4</c:v>
                </c:pt>
                <c:pt idx="48616">
                  <c:v>1.3246199999999999E-4</c:v>
                </c:pt>
                <c:pt idx="48617">
                  <c:v>1.3245520000000001E-4</c:v>
                </c:pt>
                <c:pt idx="48618">
                  <c:v>1.3249090000000001E-4</c:v>
                </c:pt>
                <c:pt idx="48619">
                  <c:v>1.3257230000000001E-4</c:v>
                </c:pt>
                <c:pt idx="48620">
                  <c:v>1.3261689999999999E-4</c:v>
                </c:pt>
                <c:pt idx="48621">
                  <c:v>1.326458E-4</c:v>
                </c:pt>
                <c:pt idx="48622">
                  <c:v>1.3269129999999999E-4</c:v>
                </c:pt>
                <c:pt idx="48623">
                  <c:v>1.3266260000000001E-4</c:v>
                </c:pt>
                <c:pt idx="48624">
                  <c:v>1.326318E-4</c:v>
                </c:pt>
                <c:pt idx="48625">
                  <c:v>1.326528E-4</c:v>
                </c:pt>
                <c:pt idx="48626">
                  <c:v>1.3265379999999999E-4</c:v>
                </c:pt>
                <c:pt idx="48627">
                  <c:v>1.3267199999999999E-4</c:v>
                </c:pt>
                <c:pt idx="48628">
                  <c:v>1.3271269999999999E-4</c:v>
                </c:pt>
                <c:pt idx="48629">
                  <c:v>1.327353E-4</c:v>
                </c:pt>
                <c:pt idx="48630">
                  <c:v>1.3272460000000001E-4</c:v>
                </c:pt>
                <c:pt idx="48631">
                  <c:v>1.327682E-4</c:v>
                </c:pt>
                <c:pt idx="48632">
                  <c:v>1.3279080000000001E-4</c:v>
                </c:pt>
                <c:pt idx="48633">
                  <c:v>1.3278960000000001E-4</c:v>
                </c:pt>
                <c:pt idx="48634">
                  <c:v>1.3278890000000001E-4</c:v>
                </c:pt>
                <c:pt idx="48635">
                  <c:v>1.3279949999999999E-4</c:v>
                </c:pt>
                <c:pt idx="48636">
                  <c:v>1.3280160000000001E-4</c:v>
                </c:pt>
                <c:pt idx="48637">
                  <c:v>1.32843E-4</c:v>
                </c:pt>
                <c:pt idx="48638">
                  <c:v>1.3288389999999999E-4</c:v>
                </c:pt>
                <c:pt idx="48639">
                  <c:v>1.329208E-4</c:v>
                </c:pt>
                <c:pt idx="48640">
                  <c:v>1.3296980000000001E-4</c:v>
                </c:pt>
                <c:pt idx="48641">
                  <c:v>1.3307400000000001E-4</c:v>
                </c:pt>
                <c:pt idx="48642">
                  <c:v>1.3315110000000001E-4</c:v>
                </c:pt>
                <c:pt idx="48643">
                  <c:v>1.3324340000000001E-4</c:v>
                </c:pt>
                <c:pt idx="48644">
                  <c:v>1.3337780000000001E-4</c:v>
                </c:pt>
                <c:pt idx="48645">
                  <c:v>1.3347820000000001E-4</c:v>
                </c:pt>
                <c:pt idx="48646">
                  <c:v>1.335338E-4</c:v>
                </c:pt>
                <c:pt idx="48647">
                  <c:v>1.336403E-4</c:v>
                </c:pt>
                <c:pt idx="48648">
                  <c:v>1.337365E-4</c:v>
                </c:pt>
                <c:pt idx="48649">
                  <c:v>1.3383669999999999E-4</c:v>
                </c:pt>
                <c:pt idx="48650">
                  <c:v>1.339879E-4</c:v>
                </c:pt>
                <c:pt idx="48651">
                  <c:v>1.3410749999999999E-4</c:v>
                </c:pt>
                <c:pt idx="48652">
                  <c:v>1.3416320000000001E-4</c:v>
                </c:pt>
                <c:pt idx="48653">
                  <c:v>1.3426430000000001E-4</c:v>
                </c:pt>
                <c:pt idx="48654">
                  <c:v>1.343142E-4</c:v>
                </c:pt>
                <c:pt idx="48655">
                  <c:v>1.343429E-4</c:v>
                </c:pt>
                <c:pt idx="48656">
                  <c:v>1.344583E-4</c:v>
                </c:pt>
                <c:pt idx="48657">
                  <c:v>1.345451E-4</c:v>
                </c:pt>
                <c:pt idx="48658">
                  <c:v>1.3458909999999999E-4</c:v>
                </c:pt>
                <c:pt idx="48659">
                  <c:v>1.3466650000000001E-4</c:v>
                </c:pt>
                <c:pt idx="48660">
                  <c:v>1.347137E-4</c:v>
                </c:pt>
                <c:pt idx="48661">
                  <c:v>1.3474250000000001E-4</c:v>
                </c:pt>
                <c:pt idx="48662">
                  <c:v>1.348504E-4</c:v>
                </c:pt>
                <c:pt idx="48663">
                  <c:v>1.349639E-4</c:v>
                </c:pt>
                <c:pt idx="48664">
                  <c:v>1.3504519999999999E-4</c:v>
                </c:pt>
                <c:pt idx="48665">
                  <c:v>1.3517269999999999E-4</c:v>
                </c:pt>
                <c:pt idx="48666">
                  <c:v>1.3529119999999999E-4</c:v>
                </c:pt>
                <c:pt idx="48667">
                  <c:v>1.3535930000000001E-4</c:v>
                </c:pt>
                <c:pt idx="48668">
                  <c:v>1.3549060000000001E-4</c:v>
                </c:pt>
                <c:pt idx="48669">
                  <c:v>1.3560239999999999E-4</c:v>
                </c:pt>
                <c:pt idx="48670">
                  <c:v>1.3569689999999999E-4</c:v>
                </c:pt>
                <c:pt idx="48671">
                  <c:v>1.35814E-4</c:v>
                </c:pt>
                <c:pt idx="48672">
                  <c:v>1.3592079999999999E-4</c:v>
                </c:pt>
                <c:pt idx="48673">
                  <c:v>1.3599599999999999E-4</c:v>
                </c:pt>
                <c:pt idx="48674">
                  <c:v>1.3611720000000001E-4</c:v>
                </c:pt>
                <c:pt idx="48675">
                  <c:v>1.362329E-4</c:v>
                </c:pt>
                <c:pt idx="48676">
                  <c:v>1.3633739999999999E-4</c:v>
                </c:pt>
                <c:pt idx="48677">
                  <c:v>1.3645359999999999E-4</c:v>
                </c:pt>
                <c:pt idx="48678">
                  <c:v>1.3659340000000001E-4</c:v>
                </c:pt>
                <c:pt idx="48679">
                  <c:v>1.3671070000000001E-4</c:v>
                </c:pt>
                <c:pt idx="48680">
                  <c:v>1.3683740000000001E-4</c:v>
                </c:pt>
                <c:pt idx="48681">
                  <c:v>1.3698559999999999E-4</c:v>
                </c:pt>
                <c:pt idx="48682">
                  <c:v>1.371109E-4</c:v>
                </c:pt>
                <c:pt idx="48683">
                  <c:v>1.371945E-4</c:v>
                </c:pt>
                <c:pt idx="48684">
                  <c:v>1.3731330000000001E-4</c:v>
                </c:pt>
                <c:pt idx="48685">
                  <c:v>1.3741200000000001E-4</c:v>
                </c:pt>
                <c:pt idx="48686">
                  <c:v>1.3752990000000001E-4</c:v>
                </c:pt>
                <c:pt idx="48687">
                  <c:v>1.377064E-4</c:v>
                </c:pt>
                <c:pt idx="48688">
                  <c:v>1.378525E-4</c:v>
                </c:pt>
                <c:pt idx="48689">
                  <c:v>1.3797519999999999E-4</c:v>
                </c:pt>
                <c:pt idx="48690">
                  <c:v>1.3811849999999999E-4</c:v>
                </c:pt>
                <c:pt idx="48691">
                  <c:v>1.3826229999999999E-4</c:v>
                </c:pt>
                <c:pt idx="48692">
                  <c:v>1.3840519999999999E-4</c:v>
                </c:pt>
                <c:pt idx="48693">
                  <c:v>1.3861139999999999E-4</c:v>
                </c:pt>
                <c:pt idx="48694">
                  <c:v>1.3878750000000001E-4</c:v>
                </c:pt>
                <c:pt idx="48695">
                  <c:v>1.389355E-4</c:v>
                </c:pt>
                <c:pt idx="48696">
                  <c:v>1.3911180000000001E-4</c:v>
                </c:pt>
                <c:pt idx="48697">
                  <c:v>1.392694E-4</c:v>
                </c:pt>
                <c:pt idx="48698">
                  <c:v>1.3939399999999999E-4</c:v>
                </c:pt>
                <c:pt idx="48699">
                  <c:v>1.395813E-4</c:v>
                </c:pt>
                <c:pt idx="48700">
                  <c:v>1.397677E-4</c:v>
                </c:pt>
                <c:pt idx="48701">
                  <c:v>1.399335E-4</c:v>
                </c:pt>
                <c:pt idx="48702">
                  <c:v>1.4011589999999999E-4</c:v>
                </c:pt>
                <c:pt idx="48703">
                  <c:v>1.4029600000000001E-4</c:v>
                </c:pt>
                <c:pt idx="48704">
                  <c:v>1.4045210000000001E-4</c:v>
                </c:pt>
                <c:pt idx="48705">
                  <c:v>1.4064869999999999E-4</c:v>
                </c:pt>
                <c:pt idx="48706">
                  <c:v>1.4086249999999999E-4</c:v>
                </c:pt>
                <c:pt idx="48707">
                  <c:v>1.4104180000000001E-4</c:v>
                </c:pt>
                <c:pt idx="48708">
                  <c:v>1.4122890000000001E-4</c:v>
                </c:pt>
                <c:pt idx="48709">
                  <c:v>1.4139339999999999E-4</c:v>
                </c:pt>
                <c:pt idx="48710">
                  <c:v>1.4154449999999999E-4</c:v>
                </c:pt>
                <c:pt idx="48711">
                  <c:v>1.4170639999999999E-4</c:v>
                </c:pt>
                <c:pt idx="48712">
                  <c:v>1.418775E-4</c:v>
                </c:pt>
                <c:pt idx="48713">
                  <c:v>1.419976E-4</c:v>
                </c:pt>
                <c:pt idx="48714">
                  <c:v>1.4211580000000001E-4</c:v>
                </c:pt>
                <c:pt idx="48715">
                  <c:v>1.42232E-4</c:v>
                </c:pt>
                <c:pt idx="48716">
                  <c:v>1.423711E-4</c:v>
                </c:pt>
                <c:pt idx="48717">
                  <c:v>1.425121E-4</c:v>
                </c:pt>
                <c:pt idx="48718">
                  <c:v>1.4270419999999999E-4</c:v>
                </c:pt>
                <c:pt idx="48719">
                  <c:v>1.4287680000000001E-4</c:v>
                </c:pt>
                <c:pt idx="48720">
                  <c:v>1.430484E-4</c:v>
                </c:pt>
                <c:pt idx="48721">
                  <c:v>1.4322839999999999E-4</c:v>
                </c:pt>
                <c:pt idx="48722">
                  <c:v>1.4343139999999999E-4</c:v>
                </c:pt>
                <c:pt idx="48723">
                  <c:v>1.4362669999999999E-4</c:v>
                </c:pt>
                <c:pt idx="48724">
                  <c:v>1.4386680000000001E-4</c:v>
                </c:pt>
                <c:pt idx="48725">
                  <c:v>1.4409070000000001E-4</c:v>
                </c:pt>
                <c:pt idx="48726">
                  <c:v>1.4430009999999999E-4</c:v>
                </c:pt>
                <c:pt idx="48727">
                  <c:v>1.445234E-4</c:v>
                </c:pt>
                <c:pt idx="48728">
                  <c:v>1.4473970000000001E-4</c:v>
                </c:pt>
                <c:pt idx="48729">
                  <c:v>1.4494980000000001E-4</c:v>
                </c:pt>
                <c:pt idx="48730">
                  <c:v>1.4519620000000001E-4</c:v>
                </c:pt>
                <c:pt idx="48731">
                  <c:v>1.4543760000000001E-4</c:v>
                </c:pt>
                <c:pt idx="48732">
                  <c:v>1.4565469999999999E-4</c:v>
                </c:pt>
                <c:pt idx="48733">
                  <c:v>1.4587690000000001E-4</c:v>
                </c:pt>
                <c:pt idx="48734">
                  <c:v>1.4606619999999999E-4</c:v>
                </c:pt>
                <c:pt idx="48735">
                  <c:v>1.4626590000000001E-4</c:v>
                </c:pt>
                <c:pt idx="48736">
                  <c:v>1.4649180000000001E-4</c:v>
                </c:pt>
                <c:pt idx="48737">
                  <c:v>1.4673870000000001E-4</c:v>
                </c:pt>
                <c:pt idx="48738">
                  <c:v>1.4695880000000001E-4</c:v>
                </c:pt>
                <c:pt idx="48739">
                  <c:v>1.4718850000000001E-4</c:v>
                </c:pt>
                <c:pt idx="48740">
                  <c:v>1.4738300000000001E-4</c:v>
                </c:pt>
                <c:pt idx="48741">
                  <c:v>1.475941E-4</c:v>
                </c:pt>
                <c:pt idx="48742">
                  <c:v>1.478195E-4</c:v>
                </c:pt>
                <c:pt idx="48743">
                  <c:v>1.4805269999999999E-4</c:v>
                </c:pt>
                <c:pt idx="48744">
                  <c:v>1.4825940000000001E-4</c:v>
                </c:pt>
                <c:pt idx="48745">
                  <c:v>1.484655E-4</c:v>
                </c:pt>
                <c:pt idx="48746">
                  <c:v>1.486534E-4</c:v>
                </c:pt>
                <c:pt idx="48747">
                  <c:v>1.4886930000000001E-4</c:v>
                </c:pt>
                <c:pt idx="48748">
                  <c:v>1.4907209999999999E-4</c:v>
                </c:pt>
                <c:pt idx="48749">
                  <c:v>1.4930710000000001E-4</c:v>
                </c:pt>
                <c:pt idx="48750">
                  <c:v>1.4951750000000001E-4</c:v>
                </c:pt>
                <c:pt idx="48751">
                  <c:v>1.497267E-4</c:v>
                </c:pt>
                <c:pt idx="48752">
                  <c:v>1.4993609999999999E-4</c:v>
                </c:pt>
                <c:pt idx="48753">
                  <c:v>1.5017519999999999E-4</c:v>
                </c:pt>
                <c:pt idx="48754">
                  <c:v>1.5042000000000001E-4</c:v>
                </c:pt>
                <c:pt idx="48755">
                  <c:v>1.5068730000000001E-4</c:v>
                </c:pt>
                <c:pt idx="48756">
                  <c:v>1.509359E-4</c:v>
                </c:pt>
                <c:pt idx="48757">
                  <c:v>1.5118999999999999E-4</c:v>
                </c:pt>
                <c:pt idx="48758">
                  <c:v>1.5143780000000001E-4</c:v>
                </c:pt>
                <c:pt idx="48759">
                  <c:v>1.516954E-4</c:v>
                </c:pt>
                <c:pt idx="48760">
                  <c:v>1.5196219999999999E-4</c:v>
                </c:pt>
                <c:pt idx="48761">
                  <c:v>1.522355E-4</c:v>
                </c:pt>
                <c:pt idx="48762">
                  <c:v>1.5250039999999999E-4</c:v>
                </c:pt>
                <c:pt idx="48763">
                  <c:v>1.5276370000000001E-4</c:v>
                </c:pt>
                <c:pt idx="48764">
                  <c:v>1.5301320000000001E-4</c:v>
                </c:pt>
                <c:pt idx="48765">
                  <c:v>1.5324269999999999E-4</c:v>
                </c:pt>
                <c:pt idx="48766">
                  <c:v>1.5349640000000001E-4</c:v>
                </c:pt>
                <c:pt idx="48767">
                  <c:v>1.5374299999999999E-4</c:v>
                </c:pt>
                <c:pt idx="48768">
                  <c:v>1.5398039999999999E-4</c:v>
                </c:pt>
                <c:pt idx="48769">
                  <c:v>1.5423149999999999E-4</c:v>
                </c:pt>
                <c:pt idx="48770">
                  <c:v>1.5449880000000001E-4</c:v>
                </c:pt>
                <c:pt idx="48771">
                  <c:v>1.5473090000000001E-4</c:v>
                </c:pt>
                <c:pt idx="48772">
                  <c:v>1.5501490000000001E-4</c:v>
                </c:pt>
                <c:pt idx="48773">
                  <c:v>1.5528920000000001E-4</c:v>
                </c:pt>
                <c:pt idx="48774">
                  <c:v>1.555459E-4</c:v>
                </c:pt>
                <c:pt idx="48775">
                  <c:v>1.558047E-4</c:v>
                </c:pt>
                <c:pt idx="48776">
                  <c:v>1.5607650000000001E-4</c:v>
                </c:pt>
                <c:pt idx="48777">
                  <c:v>1.56298E-4</c:v>
                </c:pt>
                <c:pt idx="48778">
                  <c:v>1.5656369999999999E-4</c:v>
                </c:pt>
                <c:pt idx="48779">
                  <c:v>1.5683750000000001E-4</c:v>
                </c:pt>
                <c:pt idx="48780">
                  <c:v>1.570973E-4</c:v>
                </c:pt>
                <c:pt idx="48781">
                  <c:v>1.573535E-4</c:v>
                </c:pt>
                <c:pt idx="48782">
                  <c:v>1.576189E-4</c:v>
                </c:pt>
                <c:pt idx="48783">
                  <c:v>1.5785429999999999E-4</c:v>
                </c:pt>
                <c:pt idx="48784">
                  <c:v>1.5811880000000001E-4</c:v>
                </c:pt>
                <c:pt idx="48785">
                  <c:v>1.5840529999999999E-4</c:v>
                </c:pt>
                <c:pt idx="48786">
                  <c:v>1.586979E-4</c:v>
                </c:pt>
                <c:pt idx="48787">
                  <c:v>1.589862E-4</c:v>
                </c:pt>
                <c:pt idx="48788">
                  <c:v>1.5927129999999999E-4</c:v>
                </c:pt>
                <c:pt idx="48789">
                  <c:v>1.5954599999999999E-4</c:v>
                </c:pt>
                <c:pt idx="48790">
                  <c:v>1.5982879999999999E-4</c:v>
                </c:pt>
                <c:pt idx="48791">
                  <c:v>1.6013280000000001E-4</c:v>
                </c:pt>
                <c:pt idx="48792">
                  <c:v>1.6042279999999999E-4</c:v>
                </c:pt>
                <c:pt idx="48793">
                  <c:v>1.607155E-4</c:v>
                </c:pt>
                <c:pt idx="48794">
                  <c:v>1.60996E-4</c:v>
                </c:pt>
                <c:pt idx="48795">
                  <c:v>1.6129259999999999E-4</c:v>
                </c:pt>
                <c:pt idx="48796">
                  <c:v>1.615671E-4</c:v>
                </c:pt>
                <c:pt idx="48797">
                  <c:v>1.6185740000000001E-4</c:v>
                </c:pt>
                <c:pt idx="48798">
                  <c:v>1.621406E-4</c:v>
                </c:pt>
                <c:pt idx="48799">
                  <c:v>1.6241779999999999E-4</c:v>
                </c:pt>
                <c:pt idx="48800">
                  <c:v>1.626861E-4</c:v>
                </c:pt>
                <c:pt idx="48801">
                  <c:v>1.6297459999999999E-4</c:v>
                </c:pt>
                <c:pt idx="48802">
                  <c:v>1.6323339999999999E-4</c:v>
                </c:pt>
                <c:pt idx="48803">
                  <c:v>1.63511E-4</c:v>
                </c:pt>
                <c:pt idx="48804">
                  <c:v>1.6380560000000001E-4</c:v>
                </c:pt>
                <c:pt idx="48805">
                  <c:v>1.640845E-4</c:v>
                </c:pt>
                <c:pt idx="48806">
                  <c:v>1.643661E-4</c:v>
                </c:pt>
                <c:pt idx="48807">
                  <c:v>1.6467089999999999E-4</c:v>
                </c:pt>
                <c:pt idx="48808">
                  <c:v>1.6493390000000001E-4</c:v>
                </c:pt>
                <c:pt idx="48809">
                  <c:v>1.652464E-4</c:v>
                </c:pt>
                <c:pt idx="48810">
                  <c:v>1.655595E-4</c:v>
                </c:pt>
                <c:pt idx="48811">
                  <c:v>1.6584379999999999E-4</c:v>
                </c:pt>
                <c:pt idx="48812">
                  <c:v>1.6616029999999999E-4</c:v>
                </c:pt>
                <c:pt idx="48813">
                  <c:v>1.6648960000000001E-4</c:v>
                </c:pt>
                <c:pt idx="48814">
                  <c:v>1.6677129999999999E-4</c:v>
                </c:pt>
                <c:pt idx="48815">
                  <c:v>1.6709670000000001E-4</c:v>
                </c:pt>
                <c:pt idx="48816">
                  <c:v>1.6742849999999999E-4</c:v>
                </c:pt>
                <c:pt idx="48817">
                  <c:v>1.6771430000000001E-4</c:v>
                </c:pt>
                <c:pt idx="48818">
                  <c:v>1.6804419999999999E-4</c:v>
                </c:pt>
                <c:pt idx="48819">
                  <c:v>1.6837460000000001E-4</c:v>
                </c:pt>
                <c:pt idx="48820">
                  <c:v>1.686833E-4</c:v>
                </c:pt>
                <c:pt idx="48821">
                  <c:v>1.6902E-4</c:v>
                </c:pt>
                <c:pt idx="48822">
                  <c:v>1.6936300000000001E-4</c:v>
                </c:pt>
                <c:pt idx="48823">
                  <c:v>1.6968889999999999E-4</c:v>
                </c:pt>
                <c:pt idx="48824">
                  <c:v>1.700308E-4</c:v>
                </c:pt>
                <c:pt idx="48825">
                  <c:v>1.7036509999999999E-4</c:v>
                </c:pt>
                <c:pt idx="48826">
                  <c:v>1.7069359999999999E-4</c:v>
                </c:pt>
                <c:pt idx="48827">
                  <c:v>1.7101200000000001E-4</c:v>
                </c:pt>
                <c:pt idx="48828">
                  <c:v>1.7133219999999999E-4</c:v>
                </c:pt>
                <c:pt idx="48829">
                  <c:v>1.7164409999999999E-4</c:v>
                </c:pt>
                <c:pt idx="48830">
                  <c:v>1.7195089999999999E-4</c:v>
                </c:pt>
                <c:pt idx="48831">
                  <c:v>1.7224779999999999E-4</c:v>
                </c:pt>
                <c:pt idx="48832">
                  <c:v>1.7255530000000001E-4</c:v>
                </c:pt>
                <c:pt idx="48833">
                  <c:v>1.7284620000000001E-4</c:v>
                </c:pt>
                <c:pt idx="48834">
                  <c:v>1.731356E-4</c:v>
                </c:pt>
                <c:pt idx="48835">
                  <c:v>1.7344069999999999E-4</c:v>
                </c:pt>
                <c:pt idx="48836">
                  <c:v>1.7374449999999999E-4</c:v>
                </c:pt>
                <c:pt idx="48837">
                  <c:v>1.7405790000000001E-4</c:v>
                </c:pt>
                <c:pt idx="48838">
                  <c:v>1.7438039999999999E-4</c:v>
                </c:pt>
                <c:pt idx="48839">
                  <c:v>1.7469529999999999E-4</c:v>
                </c:pt>
                <c:pt idx="48840">
                  <c:v>1.750174E-4</c:v>
                </c:pt>
                <c:pt idx="48841">
                  <c:v>1.753313E-4</c:v>
                </c:pt>
                <c:pt idx="48842">
                  <c:v>1.7563250000000001E-4</c:v>
                </c:pt>
                <c:pt idx="48843">
                  <c:v>1.7596530000000001E-4</c:v>
                </c:pt>
                <c:pt idx="48844">
                  <c:v>1.7630430000000001E-4</c:v>
                </c:pt>
                <c:pt idx="48845">
                  <c:v>1.7663539999999999E-4</c:v>
                </c:pt>
                <c:pt idx="48846">
                  <c:v>1.76992E-4</c:v>
                </c:pt>
                <c:pt idx="48847">
                  <c:v>1.7731459999999999E-4</c:v>
                </c:pt>
                <c:pt idx="48848">
                  <c:v>1.7762290000000001E-4</c:v>
                </c:pt>
                <c:pt idx="48849">
                  <c:v>1.7799600000000001E-4</c:v>
                </c:pt>
                <c:pt idx="48850">
                  <c:v>1.783621E-4</c:v>
                </c:pt>
                <c:pt idx="48851">
                  <c:v>1.78701E-4</c:v>
                </c:pt>
                <c:pt idx="48852">
                  <c:v>1.7907620000000001E-4</c:v>
                </c:pt>
                <c:pt idx="48853">
                  <c:v>1.794085E-4</c:v>
                </c:pt>
                <c:pt idx="48854">
                  <c:v>1.7971799999999999E-4</c:v>
                </c:pt>
                <c:pt idx="48855">
                  <c:v>1.8008219999999999E-4</c:v>
                </c:pt>
                <c:pt idx="48856">
                  <c:v>1.804303E-4</c:v>
                </c:pt>
                <c:pt idx="48857">
                  <c:v>1.80767E-4</c:v>
                </c:pt>
                <c:pt idx="48858">
                  <c:v>1.811464E-4</c:v>
                </c:pt>
                <c:pt idx="48859">
                  <c:v>1.814877E-4</c:v>
                </c:pt>
                <c:pt idx="48860">
                  <c:v>1.8180139999999999E-4</c:v>
                </c:pt>
                <c:pt idx="48861">
                  <c:v>1.8215040000000001E-4</c:v>
                </c:pt>
                <c:pt idx="48862">
                  <c:v>1.825028E-4</c:v>
                </c:pt>
                <c:pt idx="48863">
                  <c:v>1.8284780000000001E-4</c:v>
                </c:pt>
                <c:pt idx="48864">
                  <c:v>1.8322020000000001E-4</c:v>
                </c:pt>
                <c:pt idx="48865">
                  <c:v>1.8357709999999999E-4</c:v>
                </c:pt>
                <c:pt idx="48866">
                  <c:v>1.838965E-4</c:v>
                </c:pt>
                <c:pt idx="48867">
                  <c:v>1.8422600000000001E-4</c:v>
                </c:pt>
                <c:pt idx="48868">
                  <c:v>1.8458569999999999E-4</c:v>
                </c:pt>
                <c:pt idx="48869">
                  <c:v>1.8493869999999999E-4</c:v>
                </c:pt>
                <c:pt idx="48870">
                  <c:v>1.8533070000000001E-4</c:v>
                </c:pt>
                <c:pt idx="48871">
                  <c:v>1.8572679999999999E-4</c:v>
                </c:pt>
                <c:pt idx="48872">
                  <c:v>1.8607469999999999E-4</c:v>
                </c:pt>
                <c:pt idx="48873">
                  <c:v>1.8641299999999999E-4</c:v>
                </c:pt>
                <c:pt idx="48874">
                  <c:v>1.8680049999999999E-4</c:v>
                </c:pt>
                <c:pt idx="48875">
                  <c:v>1.8717190000000001E-4</c:v>
                </c:pt>
                <c:pt idx="48876">
                  <c:v>1.87572E-4</c:v>
                </c:pt>
                <c:pt idx="48877">
                  <c:v>1.8798980000000001E-4</c:v>
                </c:pt>
                <c:pt idx="48878">
                  <c:v>1.883303E-4</c:v>
                </c:pt>
                <c:pt idx="48879">
                  <c:v>1.8867450000000001E-4</c:v>
                </c:pt>
                <c:pt idx="48880">
                  <c:v>1.8906819999999999E-4</c:v>
                </c:pt>
                <c:pt idx="48881">
                  <c:v>1.8942890000000001E-4</c:v>
                </c:pt>
                <c:pt idx="48882">
                  <c:v>1.8981019999999999E-4</c:v>
                </c:pt>
                <c:pt idx="48883">
                  <c:v>1.9026479999999999E-4</c:v>
                </c:pt>
                <c:pt idx="48884">
                  <c:v>1.9059719999999999E-4</c:v>
                </c:pt>
                <c:pt idx="48885">
                  <c:v>1.9092790000000001E-4</c:v>
                </c:pt>
                <c:pt idx="48886">
                  <c:v>1.9132019999999999E-4</c:v>
                </c:pt>
                <c:pt idx="48887">
                  <c:v>1.9167349999999999E-4</c:v>
                </c:pt>
                <c:pt idx="48888">
                  <c:v>1.9203429999999999E-4</c:v>
                </c:pt>
                <c:pt idx="48889">
                  <c:v>1.9247139999999999E-4</c:v>
                </c:pt>
                <c:pt idx="48890">
                  <c:v>1.92795E-4</c:v>
                </c:pt>
                <c:pt idx="48891">
                  <c:v>1.93143E-4</c:v>
                </c:pt>
                <c:pt idx="48892">
                  <c:v>1.9352440000000001E-4</c:v>
                </c:pt>
                <c:pt idx="48893">
                  <c:v>1.938605E-4</c:v>
                </c:pt>
                <c:pt idx="48894">
                  <c:v>1.9421750000000001E-4</c:v>
                </c:pt>
                <c:pt idx="48895">
                  <c:v>1.9463320000000001E-4</c:v>
                </c:pt>
                <c:pt idx="48896">
                  <c:v>1.949958E-4</c:v>
                </c:pt>
                <c:pt idx="48897">
                  <c:v>1.9532579999999999E-4</c:v>
                </c:pt>
                <c:pt idx="48898">
                  <c:v>1.957103E-4</c:v>
                </c:pt>
                <c:pt idx="48899">
                  <c:v>1.9607819999999999E-4</c:v>
                </c:pt>
                <c:pt idx="48900">
                  <c:v>1.964395E-4</c:v>
                </c:pt>
                <c:pt idx="48901">
                  <c:v>1.9683299999999999E-4</c:v>
                </c:pt>
                <c:pt idx="48902">
                  <c:v>1.9722730000000001E-4</c:v>
                </c:pt>
                <c:pt idx="48903">
                  <c:v>1.9755639999999999E-4</c:v>
                </c:pt>
                <c:pt idx="48904">
                  <c:v>1.979385E-4</c:v>
                </c:pt>
                <c:pt idx="48905">
                  <c:v>1.9834240000000001E-4</c:v>
                </c:pt>
                <c:pt idx="48906">
                  <c:v>1.9870129999999999E-4</c:v>
                </c:pt>
                <c:pt idx="48907">
                  <c:v>1.990785E-4</c:v>
                </c:pt>
                <c:pt idx="48908">
                  <c:v>1.9952530000000001E-4</c:v>
                </c:pt>
                <c:pt idx="48909">
                  <c:v>1.9987839999999999E-4</c:v>
                </c:pt>
                <c:pt idx="48910">
                  <c:v>2.0026319999999999E-4</c:v>
                </c:pt>
                <c:pt idx="48911">
                  <c:v>2.007081E-4</c:v>
                </c:pt>
                <c:pt idx="48912">
                  <c:v>2.0107449999999999E-4</c:v>
                </c:pt>
                <c:pt idx="48913">
                  <c:v>2.0148839999999999E-4</c:v>
                </c:pt>
                <c:pt idx="48914">
                  <c:v>2.01965E-4</c:v>
                </c:pt>
                <c:pt idx="48915">
                  <c:v>2.023285E-4</c:v>
                </c:pt>
                <c:pt idx="48916">
                  <c:v>2.027168E-4</c:v>
                </c:pt>
                <c:pt idx="48917">
                  <c:v>2.0316879999999999E-4</c:v>
                </c:pt>
                <c:pt idx="48918">
                  <c:v>2.0356319999999999E-4</c:v>
                </c:pt>
                <c:pt idx="48919">
                  <c:v>2.0397770000000001E-4</c:v>
                </c:pt>
                <c:pt idx="48920">
                  <c:v>2.044224E-4</c:v>
                </c:pt>
                <c:pt idx="48921">
                  <c:v>2.0481199999999999E-4</c:v>
                </c:pt>
                <c:pt idx="48922">
                  <c:v>2.0517549999999999E-4</c:v>
                </c:pt>
                <c:pt idx="48923">
                  <c:v>2.055944E-4</c:v>
                </c:pt>
                <c:pt idx="48924">
                  <c:v>2.0598139999999999E-4</c:v>
                </c:pt>
                <c:pt idx="48925">
                  <c:v>2.0637389999999999E-4</c:v>
                </c:pt>
                <c:pt idx="48926">
                  <c:v>2.06837E-4</c:v>
                </c:pt>
                <c:pt idx="48927">
                  <c:v>2.072221E-4</c:v>
                </c:pt>
                <c:pt idx="48928">
                  <c:v>2.0754080000000001E-4</c:v>
                </c:pt>
                <c:pt idx="48929">
                  <c:v>2.0796979999999999E-4</c:v>
                </c:pt>
                <c:pt idx="48930">
                  <c:v>2.0836960000000001E-4</c:v>
                </c:pt>
                <c:pt idx="48931">
                  <c:v>2.0872880000000001E-4</c:v>
                </c:pt>
                <c:pt idx="48932">
                  <c:v>2.091943E-4</c:v>
                </c:pt>
                <c:pt idx="48933">
                  <c:v>2.0962140000000001E-4</c:v>
                </c:pt>
                <c:pt idx="48934">
                  <c:v>2.099274E-4</c:v>
                </c:pt>
                <c:pt idx="48935">
                  <c:v>2.103528E-4</c:v>
                </c:pt>
                <c:pt idx="48936">
                  <c:v>2.108E-4</c:v>
                </c:pt>
                <c:pt idx="48937">
                  <c:v>2.1117099999999999E-4</c:v>
                </c:pt>
                <c:pt idx="48938">
                  <c:v>2.1163869999999999E-4</c:v>
                </c:pt>
                <c:pt idx="48939">
                  <c:v>2.1211649999999999E-4</c:v>
                </c:pt>
                <c:pt idx="48940">
                  <c:v>2.1246939999999999E-4</c:v>
                </c:pt>
                <c:pt idx="48941">
                  <c:v>2.129024E-4</c:v>
                </c:pt>
                <c:pt idx="48942">
                  <c:v>2.133932E-4</c:v>
                </c:pt>
                <c:pt idx="48943">
                  <c:v>2.1380029999999999E-4</c:v>
                </c:pt>
                <c:pt idx="48944">
                  <c:v>2.1428779999999999E-4</c:v>
                </c:pt>
                <c:pt idx="48945">
                  <c:v>2.147905E-4</c:v>
                </c:pt>
                <c:pt idx="48946">
                  <c:v>2.151624E-4</c:v>
                </c:pt>
                <c:pt idx="48947">
                  <c:v>2.1557980000000001E-4</c:v>
                </c:pt>
                <c:pt idx="48948">
                  <c:v>2.1608129999999999E-4</c:v>
                </c:pt>
                <c:pt idx="48949">
                  <c:v>2.1644430000000001E-4</c:v>
                </c:pt>
                <c:pt idx="48950">
                  <c:v>2.168805E-4</c:v>
                </c:pt>
                <c:pt idx="48951">
                  <c:v>2.173249E-4</c:v>
                </c:pt>
                <c:pt idx="48952">
                  <c:v>2.1769939999999999E-4</c:v>
                </c:pt>
                <c:pt idx="48953">
                  <c:v>2.1811009999999999E-4</c:v>
                </c:pt>
                <c:pt idx="48954">
                  <c:v>2.18519E-4</c:v>
                </c:pt>
                <c:pt idx="48955">
                  <c:v>2.1887790000000001E-4</c:v>
                </c:pt>
                <c:pt idx="48956">
                  <c:v>2.1929919999999999E-4</c:v>
                </c:pt>
                <c:pt idx="48957">
                  <c:v>2.1969700000000001E-4</c:v>
                </c:pt>
                <c:pt idx="48958">
                  <c:v>2.200843E-4</c:v>
                </c:pt>
                <c:pt idx="48959">
                  <c:v>2.2051009999999999E-4</c:v>
                </c:pt>
                <c:pt idx="48960">
                  <c:v>2.2089479999999999E-4</c:v>
                </c:pt>
                <c:pt idx="48961">
                  <c:v>2.2130089999999999E-4</c:v>
                </c:pt>
                <c:pt idx="48962">
                  <c:v>2.217159E-4</c:v>
                </c:pt>
                <c:pt idx="48963">
                  <c:v>2.221519E-4</c:v>
                </c:pt>
                <c:pt idx="48964">
                  <c:v>2.225835E-4</c:v>
                </c:pt>
                <c:pt idx="48965">
                  <c:v>2.230074E-4</c:v>
                </c:pt>
                <c:pt idx="48966">
                  <c:v>2.234266E-4</c:v>
                </c:pt>
                <c:pt idx="48967">
                  <c:v>2.238861E-4</c:v>
                </c:pt>
                <c:pt idx="48968">
                  <c:v>2.2433380000000001E-4</c:v>
                </c:pt>
                <c:pt idx="48969">
                  <c:v>2.247997E-4</c:v>
                </c:pt>
                <c:pt idx="48970">
                  <c:v>2.2531100000000001E-4</c:v>
                </c:pt>
                <c:pt idx="48971">
                  <c:v>2.257801E-4</c:v>
                </c:pt>
                <c:pt idx="48972">
                  <c:v>2.2624219999999999E-4</c:v>
                </c:pt>
                <c:pt idx="48973">
                  <c:v>2.2674549999999999E-4</c:v>
                </c:pt>
                <c:pt idx="48974">
                  <c:v>2.27211E-4</c:v>
                </c:pt>
                <c:pt idx="48975">
                  <c:v>2.2768819999999999E-4</c:v>
                </c:pt>
                <c:pt idx="48976">
                  <c:v>2.2818489999999999E-4</c:v>
                </c:pt>
                <c:pt idx="48977">
                  <c:v>2.285849E-4</c:v>
                </c:pt>
                <c:pt idx="48978">
                  <c:v>2.290034E-4</c:v>
                </c:pt>
                <c:pt idx="48979">
                  <c:v>2.2948749999999999E-4</c:v>
                </c:pt>
                <c:pt idx="48980">
                  <c:v>2.2989439999999999E-4</c:v>
                </c:pt>
                <c:pt idx="48981">
                  <c:v>2.30339E-4</c:v>
                </c:pt>
                <c:pt idx="48982">
                  <c:v>2.308159E-4</c:v>
                </c:pt>
                <c:pt idx="48983">
                  <c:v>2.3120359999999999E-4</c:v>
                </c:pt>
                <c:pt idx="48984">
                  <c:v>2.316152E-4</c:v>
                </c:pt>
                <c:pt idx="48985">
                  <c:v>2.3207929999999999E-4</c:v>
                </c:pt>
                <c:pt idx="48986">
                  <c:v>2.325161E-4</c:v>
                </c:pt>
                <c:pt idx="48987">
                  <c:v>2.329729E-4</c:v>
                </c:pt>
                <c:pt idx="48988">
                  <c:v>2.33453E-4</c:v>
                </c:pt>
                <c:pt idx="48989">
                  <c:v>2.3387970000000001E-4</c:v>
                </c:pt>
                <c:pt idx="48990">
                  <c:v>2.3432880000000001E-4</c:v>
                </c:pt>
                <c:pt idx="48991">
                  <c:v>2.3478910000000001E-4</c:v>
                </c:pt>
                <c:pt idx="48992">
                  <c:v>2.3523279999999999E-4</c:v>
                </c:pt>
                <c:pt idx="48993">
                  <c:v>2.3570080000000001E-4</c:v>
                </c:pt>
                <c:pt idx="48994">
                  <c:v>2.361946E-4</c:v>
                </c:pt>
                <c:pt idx="48995">
                  <c:v>2.366418E-4</c:v>
                </c:pt>
                <c:pt idx="48996">
                  <c:v>2.3713790000000001E-4</c:v>
                </c:pt>
                <c:pt idx="48997">
                  <c:v>2.376495E-4</c:v>
                </c:pt>
                <c:pt idx="48998">
                  <c:v>2.381513E-4</c:v>
                </c:pt>
                <c:pt idx="48999">
                  <c:v>2.386608E-4</c:v>
                </c:pt>
                <c:pt idx="49000">
                  <c:v>2.391792E-4</c:v>
                </c:pt>
                <c:pt idx="49001">
                  <c:v>2.3968930000000001E-4</c:v>
                </c:pt>
                <c:pt idx="49002">
                  <c:v>2.4021080000000001E-4</c:v>
                </c:pt>
                <c:pt idx="49003">
                  <c:v>2.4069510000000001E-4</c:v>
                </c:pt>
                <c:pt idx="49004">
                  <c:v>2.4115169999999999E-4</c:v>
                </c:pt>
                <c:pt idx="49005">
                  <c:v>2.4160779999999999E-4</c:v>
                </c:pt>
                <c:pt idx="49006">
                  <c:v>2.4208730000000001E-4</c:v>
                </c:pt>
                <c:pt idx="49007">
                  <c:v>2.4251909999999999E-4</c:v>
                </c:pt>
                <c:pt idx="49008">
                  <c:v>2.429686E-4</c:v>
                </c:pt>
                <c:pt idx="49009">
                  <c:v>2.434278E-4</c:v>
                </c:pt>
                <c:pt idx="49010">
                  <c:v>2.4384170000000001E-4</c:v>
                </c:pt>
                <c:pt idx="49011">
                  <c:v>2.4427299999999998E-4</c:v>
                </c:pt>
                <c:pt idx="49012">
                  <c:v>2.4473559999999998E-4</c:v>
                </c:pt>
                <c:pt idx="49013">
                  <c:v>2.4519709999999998E-4</c:v>
                </c:pt>
                <c:pt idx="49014">
                  <c:v>2.4566710000000001E-4</c:v>
                </c:pt>
                <c:pt idx="49015">
                  <c:v>2.461357E-4</c:v>
                </c:pt>
                <c:pt idx="49016">
                  <c:v>2.4657029999999999E-4</c:v>
                </c:pt>
                <c:pt idx="49017">
                  <c:v>2.4702200000000001E-4</c:v>
                </c:pt>
                <c:pt idx="49018">
                  <c:v>2.4754310000000001E-4</c:v>
                </c:pt>
                <c:pt idx="49019">
                  <c:v>2.4797950000000001E-4</c:v>
                </c:pt>
                <c:pt idx="49020">
                  <c:v>2.4843949999999999E-4</c:v>
                </c:pt>
                <c:pt idx="49021">
                  <c:v>2.4895430000000001E-4</c:v>
                </c:pt>
                <c:pt idx="49022">
                  <c:v>2.4943980000000001E-4</c:v>
                </c:pt>
                <c:pt idx="49023">
                  <c:v>2.4990389999999998E-4</c:v>
                </c:pt>
                <c:pt idx="49024">
                  <c:v>2.5044009999999997E-4</c:v>
                </c:pt>
                <c:pt idx="49025">
                  <c:v>2.5095590000000001E-4</c:v>
                </c:pt>
                <c:pt idx="49026">
                  <c:v>2.5144769999999999E-4</c:v>
                </c:pt>
                <c:pt idx="49027">
                  <c:v>2.5202239999999999E-4</c:v>
                </c:pt>
                <c:pt idx="49028">
                  <c:v>2.52551E-4</c:v>
                </c:pt>
                <c:pt idx="49029">
                  <c:v>2.530872E-4</c:v>
                </c:pt>
                <c:pt idx="49030">
                  <c:v>2.536239E-4</c:v>
                </c:pt>
                <c:pt idx="49031">
                  <c:v>2.5412779999999999E-4</c:v>
                </c:pt>
                <c:pt idx="49032">
                  <c:v>2.5458559999999998E-4</c:v>
                </c:pt>
                <c:pt idx="49033">
                  <c:v>2.5510419999999999E-4</c:v>
                </c:pt>
                <c:pt idx="49034">
                  <c:v>2.5558969999999999E-4</c:v>
                </c:pt>
                <c:pt idx="49035">
                  <c:v>2.5605449999999998E-4</c:v>
                </c:pt>
                <c:pt idx="49036">
                  <c:v>2.565453E-4</c:v>
                </c:pt>
                <c:pt idx="49037">
                  <c:v>2.5702160000000001E-4</c:v>
                </c:pt>
                <c:pt idx="49038">
                  <c:v>2.5747360000000002E-4</c:v>
                </c:pt>
                <c:pt idx="49039">
                  <c:v>2.579719E-4</c:v>
                </c:pt>
                <c:pt idx="49040">
                  <c:v>2.584846E-4</c:v>
                </c:pt>
                <c:pt idx="49041">
                  <c:v>2.5898069999999999E-4</c:v>
                </c:pt>
                <c:pt idx="49042">
                  <c:v>2.5950590000000003E-4</c:v>
                </c:pt>
                <c:pt idx="49043">
                  <c:v>2.6004069999999998E-4</c:v>
                </c:pt>
                <c:pt idx="49044">
                  <c:v>2.605358E-4</c:v>
                </c:pt>
                <c:pt idx="49045">
                  <c:v>2.6104999999999998E-4</c:v>
                </c:pt>
                <c:pt idx="49046">
                  <c:v>2.6160300000000001E-4</c:v>
                </c:pt>
                <c:pt idx="49047">
                  <c:v>2.6210479999999998E-4</c:v>
                </c:pt>
                <c:pt idx="49048">
                  <c:v>2.6263719999999999E-4</c:v>
                </c:pt>
                <c:pt idx="49049">
                  <c:v>2.631701E-4</c:v>
                </c:pt>
                <c:pt idx="49050">
                  <c:v>2.6369769999999999E-4</c:v>
                </c:pt>
                <c:pt idx="49051">
                  <c:v>2.6422080000000002E-4</c:v>
                </c:pt>
                <c:pt idx="49052">
                  <c:v>2.648083E-4</c:v>
                </c:pt>
                <c:pt idx="49053">
                  <c:v>2.653609E-4</c:v>
                </c:pt>
                <c:pt idx="49054">
                  <c:v>2.659378E-4</c:v>
                </c:pt>
                <c:pt idx="49055">
                  <c:v>2.665101E-4</c:v>
                </c:pt>
                <c:pt idx="49056">
                  <c:v>2.6707759999999999E-4</c:v>
                </c:pt>
                <c:pt idx="49057">
                  <c:v>2.6762260000000001E-4</c:v>
                </c:pt>
                <c:pt idx="49058">
                  <c:v>2.682106E-4</c:v>
                </c:pt>
                <c:pt idx="49059">
                  <c:v>2.6876560000000001E-4</c:v>
                </c:pt>
                <c:pt idx="49060">
                  <c:v>2.6927199999999998E-4</c:v>
                </c:pt>
                <c:pt idx="49061">
                  <c:v>2.6980819999999998E-4</c:v>
                </c:pt>
                <c:pt idx="49062">
                  <c:v>2.7026010000000001E-4</c:v>
                </c:pt>
                <c:pt idx="49063">
                  <c:v>2.7073329999999999E-4</c:v>
                </c:pt>
                <c:pt idx="49064">
                  <c:v>2.7125480000000002E-4</c:v>
                </c:pt>
                <c:pt idx="49065">
                  <c:v>2.7175849999999999E-4</c:v>
                </c:pt>
                <c:pt idx="49066">
                  <c:v>2.7224399999999999E-4</c:v>
                </c:pt>
                <c:pt idx="49067">
                  <c:v>2.727475E-4</c:v>
                </c:pt>
                <c:pt idx="49068">
                  <c:v>2.7321950000000001E-4</c:v>
                </c:pt>
                <c:pt idx="49069">
                  <c:v>2.7371570000000003E-4</c:v>
                </c:pt>
                <c:pt idx="49070">
                  <c:v>2.7425149999999999E-4</c:v>
                </c:pt>
                <c:pt idx="49071">
                  <c:v>2.747971E-4</c:v>
                </c:pt>
                <c:pt idx="49072">
                  <c:v>2.7531490000000001E-4</c:v>
                </c:pt>
                <c:pt idx="49073">
                  <c:v>2.7586160000000001E-4</c:v>
                </c:pt>
                <c:pt idx="49074">
                  <c:v>2.7636920000000001E-4</c:v>
                </c:pt>
                <c:pt idx="49075">
                  <c:v>2.768952E-4</c:v>
                </c:pt>
                <c:pt idx="49076">
                  <c:v>2.774411E-4</c:v>
                </c:pt>
                <c:pt idx="49077">
                  <c:v>2.7799759999999998E-4</c:v>
                </c:pt>
                <c:pt idx="49078">
                  <c:v>2.785229E-4</c:v>
                </c:pt>
                <c:pt idx="49079">
                  <c:v>2.790933E-4</c:v>
                </c:pt>
                <c:pt idx="49080">
                  <c:v>2.7961989999999998E-4</c:v>
                </c:pt>
                <c:pt idx="49081">
                  <c:v>2.8018869999999998E-4</c:v>
                </c:pt>
                <c:pt idx="49082">
                  <c:v>2.8077080000000001E-4</c:v>
                </c:pt>
                <c:pt idx="49083">
                  <c:v>2.8134079999999999E-4</c:v>
                </c:pt>
                <c:pt idx="49084">
                  <c:v>2.8193530000000002E-4</c:v>
                </c:pt>
                <c:pt idx="49085">
                  <c:v>2.8251989999999999E-4</c:v>
                </c:pt>
                <c:pt idx="49086">
                  <c:v>2.8305239999999997E-4</c:v>
                </c:pt>
                <c:pt idx="49087">
                  <c:v>2.836251E-4</c:v>
                </c:pt>
                <c:pt idx="49088">
                  <c:v>2.8419529999999999E-4</c:v>
                </c:pt>
                <c:pt idx="49089">
                  <c:v>2.8474300000000001E-4</c:v>
                </c:pt>
                <c:pt idx="49090">
                  <c:v>2.8527659999999999E-4</c:v>
                </c:pt>
                <c:pt idx="49091">
                  <c:v>2.858356E-4</c:v>
                </c:pt>
                <c:pt idx="49092">
                  <c:v>2.8632709999999999E-4</c:v>
                </c:pt>
                <c:pt idx="49093">
                  <c:v>2.868425E-4</c:v>
                </c:pt>
                <c:pt idx="49094">
                  <c:v>2.8739770000000002E-4</c:v>
                </c:pt>
                <c:pt idx="49095">
                  <c:v>2.8794420000000001E-4</c:v>
                </c:pt>
                <c:pt idx="49096">
                  <c:v>2.8850499999999999E-4</c:v>
                </c:pt>
                <c:pt idx="49097">
                  <c:v>2.8909170000000002E-4</c:v>
                </c:pt>
                <c:pt idx="49098">
                  <c:v>2.8962159999999999E-4</c:v>
                </c:pt>
                <c:pt idx="49099">
                  <c:v>2.901771E-4</c:v>
                </c:pt>
                <c:pt idx="49100">
                  <c:v>2.9079110000000002E-4</c:v>
                </c:pt>
                <c:pt idx="49101">
                  <c:v>2.9136979999999998E-4</c:v>
                </c:pt>
                <c:pt idx="49102">
                  <c:v>2.9196579999999999E-4</c:v>
                </c:pt>
                <c:pt idx="49103">
                  <c:v>2.925898E-4</c:v>
                </c:pt>
                <c:pt idx="49104">
                  <c:v>2.9317919999999998E-4</c:v>
                </c:pt>
                <c:pt idx="49105">
                  <c:v>2.9373609999999999E-4</c:v>
                </c:pt>
                <c:pt idx="49106">
                  <c:v>2.9437430000000002E-4</c:v>
                </c:pt>
                <c:pt idx="49107">
                  <c:v>2.9498369999999999E-4</c:v>
                </c:pt>
                <c:pt idx="49108">
                  <c:v>2.9559779999999998E-4</c:v>
                </c:pt>
                <c:pt idx="49109">
                  <c:v>2.962579E-4</c:v>
                </c:pt>
                <c:pt idx="49110">
                  <c:v>2.9688199999999999E-4</c:v>
                </c:pt>
                <c:pt idx="49111">
                  <c:v>2.9743E-4</c:v>
                </c:pt>
                <c:pt idx="49112">
                  <c:v>2.9807759999999999E-4</c:v>
                </c:pt>
                <c:pt idx="49113">
                  <c:v>2.9870020000000001E-4</c:v>
                </c:pt>
                <c:pt idx="49114">
                  <c:v>2.9930240000000002E-4</c:v>
                </c:pt>
                <c:pt idx="49115">
                  <c:v>2.999217E-4</c:v>
                </c:pt>
                <c:pt idx="49116">
                  <c:v>3.0054380000000001E-4</c:v>
                </c:pt>
                <c:pt idx="49117">
                  <c:v>3.0104479999999999E-4</c:v>
                </c:pt>
                <c:pt idx="49118">
                  <c:v>3.0163139999999999E-4</c:v>
                </c:pt>
                <c:pt idx="49119">
                  <c:v>3.0217249999999997E-4</c:v>
                </c:pt>
                <c:pt idx="49120">
                  <c:v>3.0269420000000001E-4</c:v>
                </c:pt>
                <c:pt idx="49121">
                  <c:v>3.0325300000000002E-4</c:v>
                </c:pt>
                <c:pt idx="49122">
                  <c:v>3.0381229999999998E-4</c:v>
                </c:pt>
                <c:pt idx="49123">
                  <c:v>3.0428589999999999E-4</c:v>
                </c:pt>
                <c:pt idx="49124">
                  <c:v>3.0483529999999998E-4</c:v>
                </c:pt>
                <c:pt idx="49125">
                  <c:v>3.0541370000000001E-4</c:v>
                </c:pt>
                <c:pt idx="49126">
                  <c:v>3.0594109999999998E-4</c:v>
                </c:pt>
                <c:pt idx="49127">
                  <c:v>3.0653320000000001E-4</c:v>
                </c:pt>
                <c:pt idx="49128">
                  <c:v>3.0712669999999998E-4</c:v>
                </c:pt>
                <c:pt idx="49129">
                  <c:v>3.076814E-4</c:v>
                </c:pt>
                <c:pt idx="49130">
                  <c:v>3.0825049999999999E-4</c:v>
                </c:pt>
                <c:pt idx="49131">
                  <c:v>3.088945E-4</c:v>
                </c:pt>
                <c:pt idx="49132">
                  <c:v>3.0945419999999998E-4</c:v>
                </c:pt>
                <c:pt idx="49133">
                  <c:v>3.1008149999999998E-4</c:v>
                </c:pt>
                <c:pt idx="49134">
                  <c:v>3.1072439999999999E-4</c:v>
                </c:pt>
                <c:pt idx="49135">
                  <c:v>3.113371E-4</c:v>
                </c:pt>
                <c:pt idx="49136">
                  <c:v>3.1194239999999998E-4</c:v>
                </c:pt>
                <c:pt idx="49137">
                  <c:v>3.126076E-4</c:v>
                </c:pt>
                <c:pt idx="49138">
                  <c:v>3.1324199999999998E-4</c:v>
                </c:pt>
                <c:pt idx="49139">
                  <c:v>3.138878E-4</c:v>
                </c:pt>
                <c:pt idx="49140">
                  <c:v>3.1452459999999999E-4</c:v>
                </c:pt>
                <c:pt idx="49141">
                  <c:v>3.1511819999999999E-4</c:v>
                </c:pt>
                <c:pt idx="49142">
                  <c:v>3.1569440000000002E-4</c:v>
                </c:pt>
                <c:pt idx="49143">
                  <c:v>3.1630630000000002E-4</c:v>
                </c:pt>
                <c:pt idx="49144">
                  <c:v>3.1689190000000001E-4</c:v>
                </c:pt>
                <c:pt idx="49145">
                  <c:v>3.1750810000000002E-4</c:v>
                </c:pt>
                <c:pt idx="49146">
                  <c:v>3.181042E-4</c:v>
                </c:pt>
                <c:pt idx="49147">
                  <c:v>3.1868119999999998E-4</c:v>
                </c:pt>
                <c:pt idx="49148">
                  <c:v>3.191925E-4</c:v>
                </c:pt>
                <c:pt idx="49149">
                  <c:v>3.1976729999999998E-4</c:v>
                </c:pt>
                <c:pt idx="49150">
                  <c:v>3.2036150000000003E-4</c:v>
                </c:pt>
                <c:pt idx="49151">
                  <c:v>3.2096719999999998E-4</c:v>
                </c:pt>
                <c:pt idx="49152">
                  <c:v>3.215917E-4</c:v>
                </c:pt>
                <c:pt idx="49153">
                  <c:v>3.222217E-4</c:v>
                </c:pt>
                <c:pt idx="49154">
                  <c:v>3.2278720000000001E-4</c:v>
                </c:pt>
                <c:pt idx="49155">
                  <c:v>3.2340210000000001E-4</c:v>
                </c:pt>
                <c:pt idx="49156">
                  <c:v>3.2406690000000001E-4</c:v>
                </c:pt>
                <c:pt idx="49157">
                  <c:v>3.2472220000000001E-4</c:v>
                </c:pt>
                <c:pt idx="49158">
                  <c:v>3.2536620000000002E-4</c:v>
                </c:pt>
                <c:pt idx="49159">
                  <c:v>3.2608680000000001E-4</c:v>
                </c:pt>
                <c:pt idx="49160">
                  <c:v>3.267082E-4</c:v>
                </c:pt>
                <c:pt idx="49161">
                  <c:v>3.2736929999999998E-4</c:v>
                </c:pt>
                <c:pt idx="49162">
                  <c:v>3.2809789999999999E-4</c:v>
                </c:pt>
                <c:pt idx="49163">
                  <c:v>3.2872000000000001E-4</c:v>
                </c:pt>
                <c:pt idx="49164">
                  <c:v>3.2938889999999999E-4</c:v>
                </c:pt>
                <c:pt idx="49165">
                  <c:v>3.3011839999999999E-4</c:v>
                </c:pt>
                <c:pt idx="49166">
                  <c:v>3.3072139999999999E-4</c:v>
                </c:pt>
                <c:pt idx="49167">
                  <c:v>3.3134609999999998E-4</c:v>
                </c:pt>
                <c:pt idx="49168">
                  <c:v>3.3206000000000002E-4</c:v>
                </c:pt>
                <c:pt idx="49169">
                  <c:v>3.3260880000000003E-4</c:v>
                </c:pt>
                <c:pt idx="49170">
                  <c:v>3.3323130000000002E-4</c:v>
                </c:pt>
                <c:pt idx="49171">
                  <c:v>3.3388560000000001E-4</c:v>
                </c:pt>
                <c:pt idx="49172">
                  <c:v>3.3443950000000002E-4</c:v>
                </c:pt>
                <c:pt idx="49173">
                  <c:v>3.3500629999999999E-4</c:v>
                </c:pt>
                <c:pt idx="49174">
                  <c:v>3.3563789999999999E-4</c:v>
                </c:pt>
                <c:pt idx="49175">
                  <c:v>3.3617880000000002E-4</c:v>
                </c:pt>
                <c:pt idx="49176">
                  <c:v>3.3676650000000002E-4</c:v>
                </c:pt>
                <c:pt idx="49177">
                  <c:v>3.3739829999999998E-4</c:v>
                </c:pt>
                <c:pt idx="49178">
                  <c:v>3.3793890000000001E-4</c:v>
                </c:pt>
                <c:pt idx="49179">
                  <c:v>3.3853239999999998E-4</c:v>
                </c:pt>
                <c:pt idx="49180">
                  <c:v>3.3916689999999999E-4</c:v>
                </c:pt>
                <c:pt idx="49181">
                  <c:v>3.3976980000000002E-4</c:v>
                </c:pt>
                <c:pt idx="49182">
                  <c:v>3.4043289999999998E-4</c:v>
                </c:pt>
                <c:pt idx="49183">
                  <c:v>3.4112949999999997E-4</c:v>
                </c:pt>
                <c:pt idx="49184">
                  <c:v>3.4173249999999998E-4</c:v>
                </c:pt>
                <c:pt idx="49185">
                  <c:v>3.4241270000000002E-4</c:v>
                </c:pt>
                <c:pt idx="49186">
                  <c:v>3.430703E-4</c:v>
                </c:pt>
                <c:pt idx="49187">
                  <c:v>3.4373260000000001E-4</c:v>
                </c:pt>
                <c:pt idx="49188">
                  <c:v>3.4443260000000003E-4</c:v>
                </c:pt>
                <c:pt idx="49189">
                  <c:v>3.4511570000000003E-4</c:v>
                </c:pt>
                <c:pt idx="49190">
                  <c:v>3.457291E-4</c:v>
                </c:pt>
                <c:pt idx="49191">
                  <c:v>3.4636120000000001E-4</c:v>
                </c:pt>
                <c:pt idx="49192">
                  <c:v>3.4695849999999997E-4</c:v>
                </c:pt>
                <c:pt idx="49193">
                  <c:v>3.4759930000000002E-4</c:v>
                </c:pt>
                <c:pt idx="49194">
                  <c:v>3.4822340000000002E-4</c:v>
                </c:pt>
                <c:pt idx="49195">
                  <c:v>3.4882149999999998E-4</c:v>
                </c:pt>
                <c:pt idx="49196">
                  <c:v>3.4944350000000002E-4</c:v>
                </c:pt>
                <c:pt idx="49197">
                  <c:v>3.5001260000000001E-4</c:v>
                </c:pt>
                <c:pt idx="49198">
                  <c:v>3.5059769999999999E-4</c:v>
                </c:pt>
                <c:pt idx="49199">
                  <c:v>3.51274E-4</c:v>
                </c:pt>
                <c:pt idx="49200">
                  <c:v>3.5186929999999998E-4</c:v>
                </c:pt>
                <c:pt idx="49201">
                  <c:v>3.5249609999999997E-4</c:v>
                </c:pt>
                <c:pt idx="49202">
                  <c:v>3.5321989999999998E-4</c:v>
                </c:pt>
                <c:pt idx="49203">
                  <c:v>3.5380680000000002E-4</c:v>
                </c:pt>
                <c:pt idx="49204">
                  <c:v>3.54445E-4</c:v>
                </c:pt>
                <c:pt idx="49205">
                  <c:v>3.5519570000000001E-4</c:v>
                </c:pt>
                <c:pt idx="49206">
                  <c:v>3.5583719999999998E-4</c:v>
                </c:pt>
                <c:pt idx="49207">
                  <c:v>3.5650789999999998E-4</c:v>
                </c:pt>
                <c:pt idx="49208">
                  <c:v>3.573057E-4</c:v>
                </c:pt>
                <c:pt idx="49209">
                  <c:v>3.5793540000000001E-4</c:v>
                </c:pt>
                <c:pt idx="49210">
                  <c:v>3.5861850000000001E-4</c:v>
                </c:pt>
                <c:pt idx="49211">
                  <c:v>3.593526E-4</c:v>
                </c:pt>
                <c:pt idx="49212">
                  <c:v>3.6000790000000001E-4</c:v>
                </c:pt>
                <c:pt idx="49213">
                  <c:v>3.6068880000000002E-4</c:v>
                </c:pt>
                <c:pt idx="49214">
                  <c:v>3.614256E-4</c:v>
                </c:pt>
                <c:pt idx="49215">
                  <c:v>3.6203919999999999E-4</c:v>
                </c:pt>
                <c:pt idx="49216">
                  <c:v>3.6267059999999998E-4</c:v>
                </c:pt>
                <c:pt idx="49217">
                  <c:v>3.6329329999999999E-4</c:v>
                </c:pt>
                <c:pt idx="49218">
                  <c:v>3.6387890000000002E-4</c:v>
                </c:pt>
                <c:pt idx="49219">
                  <c:v>3.6448840000000003E-4</c:v>
                </c:pt>
                <c:pt idx="49220">
                  <c:v>3.651107E-4</c:v>
                </c:pt>
                <c:pt idx="49221">
                  <c:v>3.6569050000000001E-4</c:v>
                </c:pt>
                <c:pt idx="49222">
                  <c:v>3.6625759999999997E-4</c:v>
                </c:pt>
                <c:pt idx="49223">
                  <c:v>3.6682259999999998E-4</c:v>
                </c:pt>
                <c:pt idx="49224">
                  <c:v>3.6741159999999998E-4</c:v>
                </c:pt>
                <c:pt idx="49225">
                  <c:v>3.6803859999999999E-4</c:v>
                </c:pt>
                <c:pt idx="49226">
                  <c:v>3.6865450000000001E-4</c:v>
                </c:pt>
                <c:pt idx="49227">
                  <c:v>3.6932129999999998E-4</c:v>
                </c:pt>
                <c:pt idx="49228">
                  <c:v>3.699625E-4</c:v>
                </c:pt>
                <c:pt idx="49229">
                  <c:v>3.7063180000000001E-4</c:v>
                </c:pt>
                <c:pt idx="49230">
                  <c:v>3.7137450000000001E-4</c:v>
                </c:pt>
                <c:pt idx="49231">
                  <c:v>3.7211539999999998E-4</c:v>
                </c:pt>
                <c:pt idx="49232">
                  <c:v>3.7281510000000001E-4</c:v>
                </c:pt>
                <c:pt idx="49233">
                  <c:v>3.7358440000000002E-4</c:v>
                </c:pt>
                <c:pt idx="49234">
                  <c:v>3.7427320000000001E-4</c:v>
                </c:pt>
                <c:pt idx="49235">
                  <c:v>3.7494200000000002E-4</c:v>
                </c:pt>
                <c:pt idx="49236">
                  <c:v>3.756497E-4</c:v>
                </c:pt>
                <c:pt idx="49237">
                  <c:v>3.7634179999999998E-4</c:v>
                </c:pt>
                <c:pt idx="49238">
                  <c:v>3.7694950000000002E-4</c:v>
                </c:pt>
                <c:pt idx="49239">
                  <c:v>3.776192E-4</c:v>
                </c:pt>
                <c:pt idx="49240">
                  <c:v>3.7821479999999998E-4</c:v>
                </c:pt>
                <c:pt idx="49241">
                  <c:v>3.7875929999999999E-4</c:v>
                </c:pt>
                <c:pt idx="49242">
                  <c:v>3.7934079999999998E-4</c:v>
                </c:pt>
                <c:pt idx="49243">
                  <c:v>3.7988969999999998E-4</c:v>
                </c:pt>
                <c:pt idx="49244">
                  <c:v>3.8043659999999999E-4</c:v>
                </c:pt>
                <c:pt idx="49245">
                  <c:v>3.8101699999999999E-4</c:v>
                </c:pt>
                <c:pt idx="49246">
                  <c:v>3.8152390000000002E-4</c:v>
                </c:pt>
                <c:pt idx="49247">
                  <c:v>3.820548E-4</c:v>
                </c:pt>
                <c:pt idx="49248">
                  <c:v>3.8257610000000001E-4</c:v>
                </c:pt>
                <c:pt idx="49249">
                  <c:v>3.831393E-4</c:v>
                </c:pt>
                <c:pt idx="49250">
                  <c:v>3.838108E-4</c:v>
                </c:pt>
                <c:pt idx="49251">
                  <c:v>3.8445690000000002E-4</c:v>
                </c:pt>
                <c:pt idx="49252">
                  <c:v>3.8511040000000001E-4</c:v>
                </c:pt>
                <c:pt idx="49253">
                  <c:v>3.8587300000000001E-4</c:v>
                </c:pt>
                <c:pt idx="49254">
                  <c:v>3.8656379999999998E-4</c:v>
                </c:pt>
                <c:pt idx="49255">
                  <c:v>3.8734529999999998E-4</c:v>
                </c:pt>
                <c:pt idx="49256">
                  <c:v>3.8818659999999999E-4</c:v>
                </c:pt>
                <c:pt idx="49257">
                  <c:v>3.8894910000000001E-4</c:v>
                </c:pt>
                <c:pt idx="49258">
                  <c:v>3.8972909999999999E-4</c:v>
                </c:pt>
                <c:pt idx="49259">
                  <c:v>3.9052100000000001E-4</c:v>
                </c:pt>
                <c:pt idx="49260">
                  <c:v>3.9118459999999997E-4</c:v>
                </c:pt>
                <c:pt idx="49261">
                  <c:v>3.9188370000000001E-4</c:v>
                </c:pt>
                <c:pt idx="49262">
                  <c:v>3.9260629999999998E-4</c:v>
                </c:pt>
                <c:pt idx="49263">
                  <c:v>3.9319250000000001E-4</c:v>
                </c:pt>
                <c:pt idx="49264">
                  <c:v>3.938128E-4</c:v>
                </c:pt>
                <c:pt idx="49265">
                  <c:v>3.943959E-4</c:v>
                </c:pt>
                <c:pt idx="49266">
                  <c:v>3.9490659999999998E-4</c:v>
                </c:pt>
                <c:pt idx="49267">
                  <c:v>3.9543759999999999E-4</c:v>
                </c:pt>
                <c:pt idx="49268">
                  <c:v>3.9597040000000002E-4</c:v>
                </c:pt>
                <c:pt idx="49269">
                  <c:v>3.9638519999999998E-4</c:v>
                </c:pt>
                <c:pt idx="49270">
                  <c:v>3.9687480000000002E-4</c:v>
                </c:pt>
                <c:pt idx="49271">
                  <c:v>3.9732370000000001E-4</c:v>
                </c:pt>
                <c:pt idx="49272">
                  <c:v>3.9773549999999998E-4</c:v>
                </c:pt>
                <c:pt idx="49273">
                  <c:v>3.981972E-4</c:v>
                </c:pt>
                <c:pt idx="49274">
                  <c:v>3.987231E-4</c:v>
                </c:pt>
                <c:pt idx="49275">
                  <c:v>3.9927119999999999E-4</c:v>
                </c:pt>
                <c:pt idx="49276">
                  <c:v>3.9988909999999999E-4</c:v>
                </c:pt>
                <c:pt idx="49277">
                  <c:v>4.0051520000000001E-4</c:v>
                </c:pt>
                <c:pt idx="49278">
                  <c:v>4.0122079999999999E-4</c:v>
                </c:pt>
                <c:pt idx="49279">
                  <c:v>4.0198799999999999E-4</c:v>
                </c:pt>
                <c:pt idx="49280">
                  <c:v>4.0278889999999999E-4</c:v>
                </c:pt>
                <c:pt idx="49281">
                  <c:v>4.0368750000000002E-4</c:v>
                </c:pt>
                <c:pt idx="49282">
                  <c:v>4.0452830000000002E-4</c:v>
                </c:pt>
                <c:pt idx="49283">
                  <c:v>4.0530999999999998E-4</c:v>
                </c:pt>
                <c:pt idx="49284">
                  <c:v>4.0608989999999998E-4</c:v>
                </c:pt>
                <c:pt idx="49285">
                  <c:v>4.0676690000000001E-4</c:v>
                </c:pt>
                <c:pt idx="49286">
                  <c:v>4.0742779999999998E-4</c:v>
                </c:pt>
                <c:pt idx="49287">
                  <c:v>4.0813330000000002E-4</c:v>
                </c:pt>
                <c:pt idx="49288">
                  <c:v>4.086704E-4</c:v>
                </c:pt>
                <c:pt idx="49289">
                  <c:v>4.0915219999999999E-4</c:v>
                </c:pt>
                <c:pt idx="49290">
                  <c:v>4.0966409999999999E-4</c:v>
                </c:pt>
                <c:pt idx="49291">
                  <c:v>4.1007119999999998E-4</c:v>
                </c:pt>
                <c:pt idx="49292">
                  <c:v>4.104849E-4</c:v>
                </c:pt>
                <c:pt idx="49293">
                  <c:v>4.1096310000000001E-4</c:v>
                </c:pt>
                <c:pt idx="49294">
                  <c:v>4.1124910000000001E-4</c:v>
                </c:pt>
                <c:pt idx="49295">
                  <c:v>4.1157900000000002E-4</c:v>
                </c:pt>
                <c:pt idx="49296">
                  <c:v>4.1192879999999999E-4</c:v>
                </c:pt>
                <c:pt idx="49297">
                  <c:v>4.121781E-4</c:v>
                </c:pt>
                <c:pt idx="49298">
                  <c:v>4.125086E-4</c:v>
                </c:pt>
                <c:pt idx="49299">
                  <c:v>4.1302039999999997E-4</c:v>
                </c:pt>
                <c:pt idx="49300">
                  <c:v>4.1343679999999999E-4</c:v>
                </c:pt>
                <c:pt idx="49301">
                  <c:v>4.1397960000000002E-4</c:v>
                </c:pt>
                <c:pt idx="49302">
                  <c:v>4.1466689999999999E-4</c:v>
                </c:pt>
                <c:pt idx="49303">
                  <c:v>4.1538239999999998E-4</c:v>
                </c:pt>
                <c:pt idx="49304">
                  <c:v>4.1617470000000003E-4</c:v>
                </c:pt>
                <c:pt idx="49305">
                  <c:v>4.1714410000000002E-4</c:v>
                </c:pt>
                <c:pt idx="49306">
                  <c:v>4.1811689999999999E-4</c:v>
                </c:pt>
                <c:pt idx="49307">
                  <c:v>4.1902710000000002E-4</c:v>
                </c:pt>
                <c:pt idx="49308">
                  <c:v>4.19944E-4</c:v>
                </c:pt>
                <c:pt idx="49309">
                  <c:v>4.207619E-4</c:v>
                </c:pt>
                <c:pt idx="49310">
                  <c:v>4.2144740000000001E-4</c:v>
                </c:pt>
                <c:pt idx="49311">
                  <c:v>4.2213320000000001E-4</c:v>
                </c:pt>
                <c:pt idx="49312">
                  <c:v>4.2283819999999999E-4</c:v>
                </c:pt>
                <c:pt idx="49313">
                  <c:v>4.2334639999999998E-4</c:v>
                </c:pt>
                <c:pt idx="49314">
                  <c:v>4.2382539999999999E-4</c:v>
                </c:pt>
                <c:pt idx="49315">
                  <c:v>4.2430030000000001E-4</c:v>
                </c:pt>
                <c:pt idx="49316">
                  <c:v>4.2464420000000002E-4</c:v>
                </c:pt>
                <c:pt idx="49317">
                  <c:v>4.2490859999999998E-4</c:v>
                </c:pt>
                <c:pt idx="49318">
                  <c:v>4.2523950000000001E-4</c:v>
                </c:pt>
                <c:pt idx="49319">
                  <c:v>4.254099E-4</c:v>
                </c:pt>
                <c:pt idx="49320">
                  <c:v>4.2554970000000002E-4</c:v>
                </c:pt>
                <c:pt idx="49321">
                  <c:v>4.2569990000000001E-4</c:v>
                </c:pt>
                <c:pt idx="49322">
                  <c:v>4.2577210000000002E-4</c:v>
                </c:pt>
                <c:pt idx="49323">
                  <c:v>4.2590880000000002E-4</c:v>
                </c:pt>
                <c:pt idx="49324">
                  <c:v>4.2627419999999999E-4</c:v>
                </c:pt>
                <c:pt idx="49325">
                  <c:v>4.266125E-4</c:v>
                </c:pt>
                <c:pt idx="49326">
                  <c:v>4.2692620000000001E-4</c:v>
                </c:pt>
                <c:pt idx="49327">
                  <c:v>4.2743019999999998E-4</c:v>
                </c:pt>
                <c:pt idx="49328">
                  <c:v>4.2811999999999999E-4</c:v>
                </c:pt>
                <c:pt idx="49329">
                  <c:v>4.2889529999999999E-4</c:v>
                </c:pt>
                <c:pt idx="49330">
                  <c:v>4.298978E-4</c:v>
                </c:pt>
                <c:pt idx="49331">
                  <c:v>4.309006E-4</c:v>
                </c:pt>
                <c:pt idx="49332">
                  <c:v>4.3177629999999997E-4</c:v>
                </c:pt>
                <c:pt idx="49333">
                  <c:v>4.3268579999999998E-4</c:v>
                </c:pt>
                <c:pt idx="49334">
                  <c:v>4.3351929999999999E-4</c:v>
                </c:pt>
                <c:pt idx="49335">
                  <c:v>4.3419239999999999E-4</c:v>
                </c:pt>
                <c:pt idx="49336">
                  <c:v>4.3479519999999999E-4</c:v>
                </c:pt>
                <c:pt idx="49337">
                  <c:v>4.3541249999999999E-4</c:v>
                </c:pt>
                <c:pt idx="49338">
                  <c:v>4.35819E-4</c:v>
                </c:pt>
                <c:pt idx="49339">
                  <c:v>4.3616230000000002E-4</c:v>
                </c:pt>
                <c:pt idx="49340">
                  <c:v>4.3654689999999999E-4</c:v>
                </c:pt>
                <c:pt idx="49341">
                  <c:v>4.3679729999999999E-4</c:v>
                </c:pt>
                <c:pt idx="49342">
                  <c:v>4.3698480000000002E-4</c:v>
                </c:pt>
                <c:pt idx="49343">
                  <c:v>4.3716849999999999E-4</c:v>
                </c:pt>
                <c:pt idx="49344">
                  <c:v>4.3714520000000002E-4</c:v>
                </c:pt>
                <c:pt idx="49345">
                  <c:v>4.3707220000000001E-4</c:v>
                </c:pt>
                <c:pt idx="49346">
                  <c:v>4.3698620000000001E-4</c:v>
                </c:pt>
                <c:pt idx="49347">
                  <c:v>4.3675719999999998E-4</c:v>
                </c:pt>
                <c:pt idx="49348">
                  <c:v>4.3666370000000003E-4</c:v>
                </c:pt>
                <c:pt idx="49349">
                  <c:v>4.3680770000000002E-4</c:v>
                </c:pt>
                <c:pt idx="49350">
                  <c:v>4.369644E-4</c:v>
                </c:pt>
                <c:pt idx="49351">
                  <c:v>4.3716680000000001E-4</c:v>
                </c:pt>
                <c:pt idx="49352">
                  <c:v>4.3755379999999998E-4</c:v>
                </c:pt>
                <c:pt idx="49353">
                  <c:v>4.38081E-4</c:v>
                </c:pt>
                <c:pt idx="49354">
                  <c:v>4.3882920000000002E-4</c:v>
                </c:pt>
                <c:pt idx="49355">
                  <c:v>4.3986920000000003E-4</c:v>
                </c:pt>
                <c:pt idx="49356">
                  <c:v>4.4090319999999999E-4</c:v>
                </c:pt>
                <c:pt idx="49357">
                  <c:v>4.418731E-4</c:v>
                </c:pt>
                <c:pt idx="49358">
                  <c:v>4.4280630000000001E-4</c:v>
                </c:pt>
                <c:pt idx="49359">
                  <c:v>4.4374950000000002E-4</c:v>
                </c:pt>
                <c:pt idx="49360">
                  <c:v>4.4449859999999997E-4</c:v>
                </c:pt>
                <c:pt idx="49361">
                  <c:v>4.4521490000000002E-4</c:v>
                </c:pt>
                <c:pt idx="49362">
                  <c:v>4.4579800000000002E-4</c:v>
                </c:pt>
                <c:pt idx="49363">
                  <c:v>4.462275E-4</c:v>
                </c:pt>
                <c:pt idx="49364">
                  <c:v>4.4646019999999999E-4</c:v>
                </c:pt>
                <c:pt idx="49365">
                  <c:v>4.4680259999999998E-4</c:v>
                </c:pt>
                <c:pt idx="49366">
                  <c:v>4.4698589999999999E-4</c:v>
                </c:pt>
                <c:pt idx="49367">
                  <c:v>4.47143E-4</c:v>
                </c:pt>
                <c:pt idx="49368">
                  <c:v>4.4722449999999998E-4</c:v>
                </c:pt>
                <c:pt idx="49369">
                  <c:v>4.4710859999999998E-4</c:v>
                </c:pt>
                <c:pt idx="49370">
                  <c:v>4.4684420000000002E-4</c:v>
                </c:pt>
                <c:pt idx="49371">
                  <c:v>4.4654919999999998E-4</c:v>
                </c:pt>
                <c:pt idx="49372">
                  <c:v>4.4603250000000002E-4</c:v>
                </c:pt>
                <c:pt idx="49373">
                  <c:v>4.4557450000000002E-4</c:v>
                </c:pt>
                <c:pt idx="49374">
                  <c:v>4.4536860000000001E-4</c:v>
                </c:pt>
                <c:pt idx="49375">
                  <c:v>4.452228E-4</c:v>
                </c:pt>
                <c:pt idx="49376">
                  <c:v>4.4514119999999999E-4</c:v>
                </c:pt>
                <c:pt idx="49377">
                  <c:v>4.453379E-4</c:v>
                </c:pt>
                <c:pt idx="49378">
                  <c:v>4.4559889999999999E-4</c:v>
                </c:pt>
                <c:pt idx="49379">
                  <c:v>4.461291E-4</c:v>
                </c:pt>
                <c:pt idx="49380">
                  <c:v>4.4715290000000001E-4</c:v>
                </c:pt>
                <c:pt idx="49381">
                  <c:v>4.4815129999999998E-4</c:v>
                </c:pt>
                <c:pt idx="49382">
                  <c:v>4.4912469999999999E-4</c:v>
                </c:pt>
                <c:pt idx="49383">
                  <c:v>4.5004749999999998E-4</c:v>
                </c:pt>
                <c:pt idx="49384">
                  <c:v>4.508254E-4</c:v>
                </c:pt>
                <c:pt idx="49385">
                  <c:v>4.5156789999999998E-4</c:v>
                </c:pt>
                <c:pt idx="49386">
                  <c:v>4.5239130000000001E-4</c:v>
                </c:pt>
                <c:pt idx="49387">
                  <c:v>4.5299709999999999E-4</c:v>
                </c:pt>
                <c:pt idx="49388">
                  <c:v>4.5334610000000001E-4</c:v>
                </c:pt>
                <c:pt idx="49389">
                  <c:v>4.5360060000000001E-4</c:v>
                </c:pt>
                <c:pt idx="49390">
                  <c:v>4.5366660000000002E-4</c:v>
                </c:pt>
                <c:pt idx="49391">
                  <c:v>4.536559E-4</c:v>
                </c:pt>
                <c:pt idx="49392">
                  <c:v>4.537109E-4</c:v>
                </c:pt>
                <c:pt idx="49393">
                  <c:v>4.5372799999999998E-4</c:v>
                </c:pt>
                <c:pt idx="49394">
                  <c:v>4.5349159999999997E-4</c:v>
                </c:pt>
                <c:pt idx="49395">
                  <c:v>4.5312020000000001E-4</c:v>
                </c:pt>
                <c:pt idx="49396">
                  <c:v>4.5274779999999998E-4</c:v>
                </c:pt>
                <c:pt idx="49397">
                  <c:v>4.5196720000000002E-4</c:v>
                </c:pt>
                <c:pt idx="49398">
                  <c:v>4.5116930000000001E-4</c:v>
                </c:pt>
                <c:pt idx="49399">
                  <c:v>4.5042420000000001E-4</c:v>
                </c:pt>
                <c:pt idx="49400">
                  <c:v>4.4975860000000001E-4</c:v>
                </c:pt>
                <c:pt idx="49401">
                  <c:v>4.492505E-4</c:v>
                </c:pt>
                <c:pt idx="49402">
                  <c:v>4.4901819999999999E-4</c:v>
                </c:pt>
                <c:pt idx="49403">
                  <c:v>4.4889289999999998E-4</c:v>
                </c:pt>
                <c:pt idx="49404">
                  <c:v>4.4907060000000002E-4</c:v>
                </c:pt>
                <c:pt idx="49405">
                  <c:v>4.4961239999999998E-4</c:v>
                </c:pt>
                <c:pt idx="49406">
                  <c:v>4.506283E-4</c:v>
                </c:pt>
                <c:pt idx="49407">
                  <c:v>4.515271E-4</c:v>
                </c:pt>
                <c:pt idx="49408">
                  <c:v>4.5251699999999999E-4</c:v>
                </c:pt>
                <c:pt idx="49409">
                  <c:v>4.5327589999999998E-4</c:v>
                </c:pt>
                <c:pt idx="49410">
                  <c:v>4.5399250000000002E-4</c:v>
                </c:pt>
                <c:pt idx="49411">
                  <c:v>4.5484010000000001E-4</c:v>
                </c:pt>
                <c:pt idx="49412">
                  <c:v>4.5562199999999998E-4</c:v>
                </c:pt>
                <c:pt idx="49413">
                  <c:v>4.5613899999999999E-4</c:v>
                </c:pt>
                <c:pt idx="49414">
                  <c:v>4.5655190000000001E-4</c:v>
                </c:pt>
                <c:pt idx="49415">
                  <c:v>4.567231E-4</c:v>
                </c:pt>
                <c:pt idx="49416">
                  <c:v>4.5662989999999999E-4</c:v>
                </c:pt>
                <c:pt idx="49417">
                  <c:v>4.566277E-4</c:v>
                </c:pt>
                <c:pt idx="49418">
                  <c:v>4.5666169999999999E-4</c:v>
                </c:pt>
                <c:pt idx="49419">
                  <c:v>4.564379E-4</c:v>
                </c:pt>
                <c:pt idx="49420">
                  <c:v>4.560996E-4</c:v>
                </c:pt>
                <c:pt idx="49421">
                  <c:v>4.557055E-4</c:v>
                </c:pt>
                <c:pt idx="49422">
                  <c:v>4.549291E-4</c:v>
                </c:pt>
                <c:pt idx="49423">
                  <c:v>4.5408109999999998E-4</c:v>
                </c:pt>
                <c:pt idx="49424">
                  <c:v>4.530607E-4</c:v>
                </c:pt>
                <c:pt idx="49425">
                  <c:v>4.5186659999999997E-4</c:v>
                </c:pt>
                <c:pt idx="49426">
                  <c:v>4.5070690000000003E-4</c:v>
                </c:pt>
                <c:pt idx="49427">
                  <c:v>4.4997800000000002E-4</c:v>
                </c:pt>
                <c:pt idx="49428">
                  <c:v>4.492319E-4</c:v>
                </c:pt>
                <c:pt idx="49429">
                  <c:v>4.489192E-4</c:v>
                </c:pt>
                <c:pt idx="49430">
                  <c:v>4.489071E-4</c:v>
                </c:pt>
                <c:pt idx="49431">
                  <c:v>4.4918559999999999E-4</c:v>
                </c:pt>
                <c:pt idx="49432">
                  <c:v>4.500385E-4</c:v>
                </c:pt>
                <c:pt idx="49433">
                  <c:v>4.5098060000000001E-4</c:v>
                </c:pt>
                <c:pt idx="49434">
                  <c:v>4.5171490000000001E-4</c:v>
                </c:pt>
                <c:pt idx="49435">
                  <c:v>4.5243470000000001E-4</c:v>
                </c:pt>
                <c:pt idx="49436">
                  <c:v>4.5313370000000001E-4</c:v>
                </c:pt>
                <c:pt idx="49437">
                  <c:v>4.5386729999999999E-4</c:v>
                </c:pt>
                <c:pt idx="49438">
                  <c:v>4.5446370000000002E-4</c:v>
                </c:pt>
                <c:pt idx="49439">
                  <c:v>4.5499160000000001E-4</c:v>
                </c:pt>
                <c:pt idx="49440">
                  <c:v>4.5525710000000002E-4</c:v>
                </c:pt>
                <c:pt idx="49441">
                  <c:v>4.5523969999999999E-4</c:v>
                </c:pt>
                <c:pt idx="49442">
                  <c:v>4.5518639999999998E-4</c:v>
                </c:pt>
                <c:pt idx="49443">
                  <c:v>4.550046E-4</c:v>
                </c:pt>
                <c:pt idx="49444">
                  <c:v>4.5483559999999999E-4</c:v>
                </c:pt>
                <c:pt idx="49445">
                  <c:v>4.5454060000000001E-4</c:v>
                </c:pt>
                <c:pt idx="49446">
                  <c:v>4.5404290000000002E-4</c:v>
                </c:pt>
                <c:pt idx="49447">
                  <c:v>4.5325230000000001E-4</c:v>
                </c:pt>
                <c:pt idx="49448">
                  <c:v>4.525008E-4</c:v>
                </c:pt>
                <c:pt idx="49449">
                  <c:v>4.515745E-4</c:v>
                </c:pt>
                <c:pt idx="49450">
                  <c:v>4.5028819999999998E-4</c:v>
                </c:pt>
                <c:pt idx="49451">
                  <c:v>4.4881949999999999E-4</c:v>
                </c:pt>
                <c:pt idx="49452">
                  <c:v>4.4733659999999999E-4</c:v>
                </c:pt>
                <c:pt idx="49453">
                  <c:v>4.457323E-4</c:v>
                </c:pt>
                <c:pt idx="49454">
                  <c:v>4.4465120000000002E-4</c:v>
                </c:pt>
                <c:pt idx="49455">
                  <c:v>4.439329E-4</c:v>
                </c:pt>
                <c:pt idx="49456">
                  <c:v>4.4349500000000002E-4</c:v>
                </c:pt>
                <c:pt idx="49457">
                  <c:v>4.4344000000000002E-4</c:v>
                </c:pt>
                <c:pt idx="49458">
                  <c:v>4.4391519999999998E-4</c:v>
                </c:pt>
                <c:pt idx="49459">
                  <c:v>4.4467420000000001E-4</c:v>
                </c:pt>
                <c:pt idx="49460">
                  <c:v>4.453805E-4</c:v>
                </c:pt>
                <c:pt idx="49461">
                  <c:v>4.4595350000000003E-4</c:v>
                </c:pt>
                <c:pt idx="49462">
                  <c:v>4.4655679999999997E-4</c:v>
                </c:pt>
                <c:pt idx="49463">
                  <c:v>4.4715919999999999E-4</c:v>
                </c:pt>
                <c:pt idx="49464">
                  <c:v>4.4767329999999999E-4</c:v>
                </c:pt>
                <c:pt idx="49465">
                  <c:v>4.4809439999999998E-4</c:v>
                </c:pt>
                <c:pt idx="49466">
                  <c:v>4.4833509999999999E-4</c:v>
                </c:pt>
                <c:pt idx="49467">
                  <c:v>4.484159E-4</c:v>
                </c:pt>
                <c:pt idx="49468">
                  <c:v>4.4841119999999997E-4</c:v>
                </c:pt>
                <c:pt idx="49469">
                  <c:v>4.4810260000000001E-4</c:v>
                </c:pt>
                <c:pt idx="49470">
                  <c:v>4.4776050000000002E-4</c:v>
                </c:pt>
                <c:pt idx="49471">
                  <c:v>4.475859E-4</c:v>
                </c:pt>
                <c:pt idx="49472">
                  <c:v>4.4709010000000001E-4</c:v>
                </c:pt>
                <c:pt idx="49473">
                  <c:v>4.4631329999999999E-4</c:v>
                </c:pt>
                <c:pt idx="49474">
                  <c:v>4.4549010000000003E-4</c:v>
                </c:pt>
                <c:pt idx="49475">
                  <c:v>4.4454109999999999E-4</c:v>
                </c:pt>
                <c:pt idx="49476">
                  <c:v>4.4325929999999999E-4</c:v>
                </c:pt>
                <c:pt idx="49477">
                  <c:v>4.4185289999999999E-4</c:v>
                </c:pt>
                <c:pt idx="49478">
                  <c:v>4.4001320000000002E-4</c:v>
                </c:pt>
                <c:pt idx="49479">
                  <c:v>4.3813309999999998E-4</c:v>
                </c:pt>
                <c:pt idx="49480">
                  <c:v>4.3640580000000001E-4</c:v>
                </c:pt>
                <c:pt idx="49481">
                  <c:v>4.3491519999999998E-4</c:v>
                </c:pt>
                <c:pt idx="49482">
                  <c:v>4.340058E-4</c:v>
                </c:pt>
                <c:pt idx="49483">
                  <c:v>4.334928E-4</c:v>
                </c:pt>
                <c:pt idx="49484">
                  <c:v>4.3319320000000003E-4</c:v>
                </c:pt>
                <c:pt idx="49485">
                  <c:v>4.3348619999999998E-4</c:v>
                </c:pt>
                <c:pt idx="49486">
                  <c:v>4.3410429999999998E-4</c:v>
                </c:pt>
                <c:pt idx="49487">
                  <c:v>4.3469309999999997E-4</c:v>
                </c:pt>
                <c:pt idx="49488">
                  <c:v>4.3514150000000001E-4</c:v>
                </c:pt>
                <c:pt idx="49489">
                  <c:v>4.3543439999999998E-4</c:v>
                </c:pt>
                <c:pt idx="49490">
                  <c:v>4.3577950000000002E-4</c:v>
                </c:pt>
                <c:pt idx="49491">
                  <c:v>4.3614530000000003E-4</c:v>
                </c:pt>
                <c:pt idx="49492">
                  <c:v>4.3629870000000002E-4</c:v>
                </c:pt>
                <c:pt idx="49493">
                  <c:v>4.365587E-4</c:v>
                </c:pt>
                <c:pt idx="49494">
                  <c:v>4.3662520000000002E-4</c:v>
                </c:pt>
                <c:pt idx="49495">
                  <c:v>4.3634419999999998E-4</c:v>
                </c:pt>
                <c:pt idx="49496">
                  <c:v>4.3586500000000002E-4</c:v>
                </c:pt>
                <c:pt idx="49497">
                  <c:v>4.3526600000000002E-4</c:v>
                </c:pt>
                <c:pt idx="49498">
                  <c:v>4.3484049999999998E-4</c:v>
                </c:pt>
                <c:pt idx="49499">
                  <c:v>4.344107E-4</c:v>
                </c:pt>
                <c:pt idx="49500">
                  <c:v>4.3374329999999999E-4</c:v>
                </c:pt>
                <c:pt idx="49501">
                  <c:v>4.3259480000000001E-4</c:v>
                </c:pt>
                <c:pt idx="49502">
                  <c:v>4.3146340000000001E-4</c:v>
                </c:pt>
                <c:pt idx="49503">
                  <c:v>4.2998949999999999E-4</c:v>
                </c:pt>
                <c:pt idx="49504">
                  <c:v>4.2819329999999999E-4</c:v>
                </c:pt>
                <c:pt idx="49505">
                  <c:v>4.2643340000000002E-4</c:v>
                </c:pt>
                <c:pt idx="49506">
                  <c:v>4.2440190000000001E-4</c:v>
                </c:pt>
                <c:pt idx="49507">
                  <c:v>4.222901E-4</c:v>
                </c:pt>
                <c:pt idx="49508">
                  <c:v>4.2030920000000002E-4</c:v>
                </c:pt>
                <c:pt idx="49509">
                  <c:v>4.1890029999999998E-4</c:v>
                </c:pt>
                <c:pt idx="49510">
                  <c:v>4.1800680000000001E-4</c:v>
                </c:pt>
                <c:pt idx="49511">
                  <c:v>4.1760769999999998E-4</c:v>
                </c:pt>
                <c:pt idx="49512">
                  <c:v>4.1758350000000002E-4</c:v>
                </c:pt>
                <c:pt idx="49513">
                  <c:v>4.1805480000000001E-4</c:v>
                </c:pt>
                <c:pt idx="49514">
                  <c:v>4.1846290000000001E-4</c:v>
                </c:pt>
                <c:pt idx="49515">
                  <c:v>4.187215E-4</c:v>
                </c:pt>
                <c:pt idx="49516">
                  <c:v>4.1884730000000002E-4</c:v>
                </c:pt>
                <c:pt idx="49517">
                  <c:v>4.1887080000000001E-4</c:v>
                </c:pt>
                <c:pt idx="49518">
                  <c:v>4.2308459999999999E-4</c:v>
                </c:pt>
                <c:pt idx="49519">
                  <c:v>4.267354E-4</c:v>
                </c:pt>
                <c:pt idx="49520">
                  <c:v>4.2857689999999999E-4</c:v>
                </c:pt>
                <c:pt idx="49521">
                  <c:v>4.2868149999999999E-4</c:v>
                </c:pt>
                <c:pt idx="49522">
                  <c:v>4.2764950000000001E-4</c:v>
                </c:pt>
                <c:pt idx="49523">
                  <c:v>4.2593779999999999E-4</c:v>
                </c:pt>
                <c:pt idx="49524">
                  <c:v>4.2426349999999998E-4</c:v>
                </c:pt>
                <c:pt idx="49525">
                  <c:v>4.227767E-4</c:v>
                </c:pt>
                <c:pt idx="49526">
                  <c:v>4.2182960000000002E-4</c:v>
                </c:pt>
                <c:pt idx="49527">
                  <c:v>4.2083639999999998E-4</c:v>
                </c:pt>
                <c:pt idx="49528">
                  <c:v>4.1953189999999999E-4</c:v>
                </c:pt>
                <c:pt idx="49529">
                  <c:v>4.17637E-4</c:v>
                </c:pt>
                <c:pt idx="49530">
                  <c:v>4.1572499999999998E-4</c:v>
                </c:pt>
                <c:pt idx="49531">
                  <c:v>4.1364800000000002E-4</c:v>
                </c:pt>
                <c:pt idx="49532">
                  <c:v>4.113915E-4</c:v>
                </c:pt>
                <c:pt idx="49533">
                  <c:v>4.0919280000000001E-4</c:v>
                </c:pt>
                <c:pt idx="49534">
                  <c:v>4.0683880000000003E-4</c:v>
                </c:pt>
                <c:pt idx="49535">
                  <c:v>4.042332E-4</c:v>
                </c:pt>
                <c:pt idx="49536">
                  <c:v>4.018866E-4</c:v>
                </c:pt>
                <c:pt idx="49537">
                  <c:v>4.0051440000000001E-4</c:v>
                </c:pt>
                <c:pt idx="49538">
                  <c:v>3.9952189999999999E-4</c:v>
                </c:pt>
                <c:pt idx="49539">
                  <c:v>3.9910759999999999E-4</c:v>
                </c:pt>
                <c:pt idx="49540">
                  <c:v>3.9901969999999999E-4</c:v>
                </c:pt>
                <c:pt idx="49541">
                  <c:v>3.9904330000000002E-4</c:v>
                </c:pt>
                <c:pt idx="49542">
                  <c:v>3.9897959999999998E-4</c:v>
                </c:pt>
                <c:pt idx="49543">
                  <c:v>3.9904220000000002E-4</c:v>
                </c:pt>
                <c:pt idx="49544">
                  <c:v>3.9888800000000002E-4</c:v>
                </c:pt>
                <c:pt idx="49545">
                  <c:v>3.986738E-4</c:v>
                </c:pt>
                <c:pt idx="49546">
                  <c:v>3.9854639999999998E-4</c:v>
                </c:pt>
                <c:pt idx="49547">
                  <c:v>3.9848869999999998E-4</c:v>
                </c:pt>
                <c:pt idx="49548">
                  <c:v>3.9830120000000001E-4</c:v>
                </c:pt>
                <c:pt idx="49549">
                  <c:v>3.981864E-4</c:v>
                </c:pt>
                <c:pt idx="49550">
                  <c:v>3.9780940000000003E-4</c:v>
                </c:pt>
                <c:pt idx="49551">
                  <c:v>3.9728330000000001E-4</c:v>
                </c:pt>
                <c:pt idx="49552">
                  <c:v>3.9660550000000002E-4</c:v>
                </c:pt>
                <c:pt idx="49553">
                  <c:v>3.9580620000000003E-4</c:v>
                </c:pt>
                <c:pt idx="49554">
                  <c:v>3.9520119999999999E-4</c:v>
                </c:pt>
                <c:pt idx="49555">
                  <c:v>3.9472230000000001E-4</c:v>
                </c:pt>
                <c:pt idx="49556">
                  <c:v>3.9388930000000002E-4</c:v>
                </c:pt>
                <c:pt idx="49557">
                  <c:v>3.9261310000000002E-4</c:v>
                </c:pt>
                <c:pt idx="49558">
                  <c:v>3.910788E-4</c:v>
                </c:pt>
                <c:pt idx="49559">
                  <c:v>3.8927280000000002E-4</c:v>
                </c:pt>
                <c:pt idx="49560">
                  <c:v>3.8710799999999999E-4</c:v>
                </c:pt>
                <c:pt idx="49561">
                  <c:v>3.84867E-4</c:v>
                </c:pt>
                <c:pt idx="49562">
                  <c:v>3.8263590000000002E-4</c:v>
                </c:pt>
                <c:pt idx="49563">
                  <c:v>3.8010440000000001E-4</c:v>
                </c:pt>
                <c:pt idx="49564">
                  <c:v>3.7774070000000002E-4</c:v>
                </c:pt>
                <c:pt idx="49565">
                  <c:v>3.7603160000000002E-4</c:v>
                </c:pt>
                <c:pt idx="49566">
                  <c:v>3.7487730000000002E-4</c:v>
                </c:pt>
                <c:pt idx="49567">
                  <c:v>3.743013E-4</c:v>
                </c:pt>
                <c:pt idx="49568">
                  <c:v>3.7426359999999999E-4</c:v>
                </c:pt>
                <c:pt idx="49569">
                  <c:v>3.7416849999999998E-4</c:v>
                </c:pt>
                <c:pt idx="49570">
                  <c:v>3.7397590000000001E-4</c:v>
                </c:pt>
                <c:pt idx="49571">
                  <c:v>3.7377470000000002E-4</c:v>
                </c:pt>
                <c:pt idx="49572">
                  <c:v>3.7349300000000002E-4</c:v>
                </c:pt>
                <c:pt idx="49573">
                  <c:v>3.7309939999999997E-4</c:v>
                </c:pt>
                <c:pt idx="49574">
                  <c:v>3.7288019999999998E-4</c:v>
                </c:pt>
                <c:pt idx="49575">
                  <c:v>3.727879E-4</c:v>
                </c:pt>
                <c:pt idx="49576">
                  <c:v>3.7251830000000001E-4</c:v>
                </c:pt>
                <c:pt idx="49577">
                  <c:v>3.7237570000000001E-4</c:v>
                </c:pt>
                <c:pt idx="49578">
                  <c:v>3.7194860000000003E-4</c:v>
                </c:pt>
                <c:pt idx="49579">
                  <c:v>3.7133309999999998E-4</c:v>
                </c:pt>
                <c:pt idx="49580">
                  <c:v>3.7077989999999999E-4</c:v>
                </c:pt>
                <c:pt idx="49581">
                  <c:v>3.7013140000000003E-4</c:v>
                </c:pt>
                <c:pt idx="49582">
                  <c:v>3.6948839999999998E-4</c:v>
                </c:pt>
                <c:pt idx="49583">
                  <c:v>3.6908809999999998E-4</c:v>
                </c:pt>
                <c:pt idx="49584">
                  <c:v>3.6858620000000003E-4</c:v>
                </c:pt>
                <c:pt idx="49585">
                  <c:v>3.675191E-4</c:v>
                </c:pt>
                <c:pt idx="49586">
                  <c:v>3.6621640000000002E-4</c:v>
                </c:pt>
                <c:pt idx="49587">
                  <c:v>3.6469570000000003E-4</c:v>
                </c:pt>
                <c:pt idx="49588">
                  <c:v>3.6288500000000002E-4</c:v>
                </c:pt>
                <c:pt idx="49589">
                  <c:v>3.6076180000000003E-4</c:v>
                </c:pt>
                <c:pt idx="49590">
                  <c:v>3.5837679999999999E-4</c:v>
                </c:pt>
                <c:pt idx="49591">
                  <c:v>3.5587539999999999E-4</c:v>
                </c:pt>
                <c:pt idx="49592">
                  <c:v>3.532761E-4</c:v>
                </c:pt>
                <c:pt idx="49593">
                  <c:v>3.5127880000000001E-4</c:v>
                </c:pt>
                <c:pt idx="49594">
                  <c:v>3.4981729999999998E-4</c:v>
                </c:pt>
                <c:pt idx="49595">
                  <c:v>3.4896139999999998E-4</c:v>
                </c:pt>
                <c:pt idx="49596">
                  <c:v>3.4856379999999998E-4</c:v>
                </c:pt>
                <c:pt idx="49597">
                  <c:v>3.4830540000000001E-4</c:v>
                </c:pt>
                <c:pt idx="49598">
                  <c:v>3.4779940000000001E-4</c:v>
                </c:pt>
                <c:pt idx="49599">
                  <c:v>3.474261E-4</c:v>
                </c:pt>
                <c:pt idx="49600">
                  <c:v>3.4706240000000001E-4</c:v>
                </c:pt>
                <c:pt idx="49601">
                  <c:v>3.465516E-4</c:v>
                </c:pt>
                <c:pt idx="49602">
                  <c:v>3.4611720000000002E-4</c:v>
                </c:pt>
                <c:pt idx="49603">
                  <c:v>3.4571729999999999E-4</c:v>
                </c:pt>
                <c:pt idx="49604">
                  <c:v>3.4534950000000001E-4</c:v>
                </c:pt>
                <c:pt idx="49605">
                  <c:v>3.4489029999999998E-4</c:v>
                </c:pt>
                <c:pt idx="49606">
                  <c:v>3.446244E-4</c:v>
                </c:pt>
                <c:pt idx="49607">
                  <c:v>3.4407749999999999E-4</c:v>
                </c:pt>
                <c:pt idx="49608">
                  <c:v>3.4343079999999998E-4</c:v>
                </c:pt>
                <c:pt idx="49609">
                  <c:v>3.428517E-4</c:v>
                </c:pt>
                <c:pt idx="49610">
                  <c:v>3.421098E-4</c:v>
                </c:pt>
                <c:pt idx="49611">
                  <c:v>3.415135E-4</c:v>
                </c:pt>
                <c:pt idx="49612">
                  <c:v>3.412081E-4</c:v>
                </c:pt>
                <c:pt idx="49613">
                  <c:v>3.4071569999999997E-4</c:v>
                </c:pt>
                <c:pt idx="49614">
                  <c:v>3.398136E-4</c:v>
                </c:pt>
                <c:pt idx="49615">
                  <c:v>3.3869089999999998E-4</c:v>
                </c:pt>
                <c:pt idx="49616">
                  <c:v>3.3713189999999999E-4</c:v>
                </c:pt>
                <c:pt idx="49617">
                  <c:v>3.3535029999999999E-4</c:v>
                </c:pt>
                <c:pt idx="49618">
                  <c:v>3.3337619999999999E-4</c:v>
                </c:pt>
                <c:pt idx="49619">
                  <c:v>3.3115640000000001E-4</c:v>
                </c:pt>
                <c:pt idx="49620">
                  <c:v>3.2878649999999997E-4</c:v>
                </c:pt>
                <c:pt idx="49621">
                  <c:v>3.2623320000000001E-4</c:v>
                </c:pt>
                <c:pt idx="49622">
                  <c:v>3.2419719999999999E-4</c:v>
                </c:pt>
                <c:pt idx="49623">
                  <c:v>3.2260079999999998E-4</c:v>
                </c:pt>
                <c:pt idx="49624">
                  <c:v>3.214696E-4</c:v>
                </c:pt>
                <c:pt idx="49625">
                  <c:v>3.2094209999999998E-4</c:v>
                </c:pt>
                <c:pt idx="49626">
                  <c:v>3.2051200000000001E-4</c:v>
                </c:pt>
                <c:pt idx="49627">
                  <c:v>3.200322E-4</c:v>
                </c:pt>
                <c:pt idx="49628">
                  <c:v>3.1937650000000002E-4</c:v>
                </c:pt>
                <c:pt idx="49629">
                  <c:v>3.1878549999999999E-4</c:v>
                </c:pt>
                <c:pt idx="49630">
                  <c:v>3.181568E-4</c:v>
                </c:pt>
                <c:pt idx="49631">
                  <c:v>3.1763119999999998E-4</c:v>
                </c:pt>
                <c:pt idx="49632">
                  <c:v>3.1719920000000001E-4</c:v>
                </c:pt>
                <c:pt idx="49633">
                  <c:v>3.1685539999999998E-4</c:v>
                </c:pt>
                <c:pt idx="49634">
                  <c:v>3.1634749999999998E-4</c:v>
                </c:pt>
                <c:pt idx="49635">
                  <c:v>3.1571559999999998E-4</c:v>
                </c:pt>
                <c:pt idx="49636">
                  <c:v>3.1528639999999999E-4</c:v>
                </c:pt>
                <c:pt idx="49637">
                  <c:v>3.1477449999999999E-4</c:v>
                </c:pt>
                <c:pt idx="49638">
                  <c:v>3.1421980000000002E-4</c:v>
                </c:pt>
                <c:pt idx="49639">
                  <c:v>3.1378919999999999E-4</c:v>
                </c:pt>
                <c:pt idx="49640">
                  <c:v>3.1329440000000001E-4</c:v>
                </c:pt>
                <c:pt idx="49641">
                  <c:v>3.1294269999999999E-4</c:v>
                </c:pt>
                <c:pt idx="49642">
                  <c:v>3.1267589999999998E-4</c:v>
                </c:pt>
                <c:pt idx="49643">
                  <c:v>3.1220800000000002E-4</c:v>
                </c:pt>
                <c:pt idx="49644">
                  <c:v>3.114541E-4</c:v>
                </c:pt>
                <c:pt idx="49645">
                  <c:v>3.1029659999999999E-4</c:v>
                </c:pt>
                <c:pt idx="49646">
                  <c:v>3.0891129999999998E-4</c:v>
                </c:pt>
                <c:pt idx="49647">
                  <c:v>3.072781E-4</c:v>
                </c:pt>
                <c:pt idx="49648">
                  <c:v>3.053768E-4</c:v>
                </c:pt>
                <c:pt idx="49649">
                  <c:v>3.0347829999999998E-4</c:v>
                </c:pt>
                <c:pt idx="49650">
                  <c:v>3.0134340000000001E-4</c:v>
                </c:pt>
                <c:pt idx="49651">
                  <c:v>2.9908940000000002E-4</c:v>
                </c:pt>
                <c:pt idx="49652">
                  <c:v>2.975319E-4</c:v>
                </c:pt>
                <c:pt idx="49653">
                  <c:v>2.961196E-4</c:v>
                </c:pt>
                <c:pt idx="49654">
                  <c:v>2.9476639999999999E-4</c:v>
                </c:pt>
                <c:pt idx="49655">
                  <c:v>2.9420089999999998E-4</c:v>
                </c:pt>
                <c:pt idx="49656">
                  <c:v>2.9373239999999997E-4</c:v>
                </c:pt>
                <c:pt idx="49657">
                  <c:v>2.9306720000000001E-4</c:v>
                </c:pt>
                <c:pt idx="49658">
                  <c:v>2.9233260000000001E-4</c:v>
                </c:pt>
                <c:pt idx="49659">
                  <c:v>2.9172390000000001E-4</c:v>
                </c:pt>
                <c:pt idx="49660">
                  <c:v>2.9089239999999998E-4</c:v>
                </c:pt>
                <c:pt idx="49661">
                  <c:v>2.9018270000000002E-4</c:v>
                </c:pt>
                <c:pt idx="49662">
                  <c:v>2.8969979999999998E-4</c:v>
                </c:pt>
                <c:pt idx="49663">
                  <c:v>2.8916439999999999E-4</c:v>
                </c:pt>
                <c:pt idx="49664">
                  <c:v>2.8853320000000001E-4</c:v>
                </c:pt>
                <c:pt idx="49665">
                  <c:v>2.8793090000000003E-4</c:v>
                </c:pt>
                <c:pt idx="49666">
                  <c:v>2.873277E-4</c:v>
                </c:pt>
                <c:pt idx="49667">
                  <c:v>2.8681540000000003E-4</c:v>
                </c:pt>
                <c:pt idx="49668">
                  <c:v>2.8630879999999999E-4</c:v>
                </c:pt>
                <c:pt idx="49669">
                  <c:v>2.8602240000000001E-4</c:v>
                </c:pt>
                <c:pt idx="49670">
                  <c:v>2.8562450000000001E-4</c:v>
                </c:pt>
                <c:pt idx="49671">
                  <c:v>2.8552800000000001E-4</c:v>
                </c:pt>
                <c:pt idx="49672">
                  <c:v>2.853768E-4</c:v>
                </c:pt>
                <c:pt idx="49673">
                  <c:v>2.8490329999999997E-4</c:v>
                </c:pt>
                <c:pt idx="49674">
                  <c:v>2.8435050000000001E-4</c:v>
                </c:pt>
                <c:pt idx="49675">
                  <c:v>2.8349030000000001E-4</c:v>
                </c:pt>
                <c:pt idx="49676">
                  <c:v>2.8226919999999999E-4</c:v>
                </c:pt>
                <c:pt idx="49677">
                  <c:v>2.8101139999999998E-4</c:v>
                </c:pt>
                <c:pt idx="49678">
                  <c:v>2.794591E-4</c:v>
                </c:pt>
                <c:pt idx="49679">
                  <c:v>2.7763089999999999E-4</c:v>
                </c:pt>
                <c:pt idx="49680">
                  <c:v>2.7577519999999998E-4</c:v>
                </c:pt>
                <c:pt idx="49681">
                  <c:v>2.7394700000000003E-4</c:v>
                </c:pt>
                <c:pt idx="49682">
                  <c:v>2.7252389999999997E-4</c:v>
                </c:pt>
                <c:pt idx="49683">
                  <c:v>2.7119049999999999E-4</c:v>
                </c:pt>
                <c:pt idx="49684">
                  <c:v>2.6975939999999998E-4</c:v>
                </c:pt>
                <c:pt idx="49685">
                  <c:v>2.6862540000000001E-4</c:v>
                </c:pt>
                <c:pt idx="49686">
                  <c:v>2.679402E-4</c:v>
                </c:pt>
                <c:pt idx="49687">
                  <c:v>2.6732109999999998E-4</c:v>
                </c:pt>
                <c:pt idx="49688">
                  <c:v>2.6663750000000002E-4</c:v>
                </c:pt>
                <c:pt idx="49689">
                  <c:v>2.6590320000000002E-4</c:v>
                </c:pt>
                <c:pt idx="49690">
                  <c:v>2.6523239999999998E-4</c:v>
                </c:pt>
                <c:pt idx="49691">
                  <c:v>2.6446690000000002E-4</c:v>
                </c:pt>
                <c:pt idx="49692">
                  <c:v>2.638823E-4</c:v>
                </c:pt>
                <c:pt idx="49693">
                  <c:v>2.6330199999999998E-4</c:v>
                </c:pt>
                <c:pt idx="49694">
                  <c:v>2.6275609999999998E-4</c:v>
                </c:pt>
                <c:pt idx="49695">
                  <c:v>2.621034E-4</c:v>
                </c:pt>
                <c:pt idx="49696">
                  <c:v>2.6163230000000003E-4</c:v>
                </c:pt>
                <c:pt idx="49697">
                  <c:v>2.6115980000000001E-4</c:v>
                </c:pt>
                <c:pt idx="49698">
                  <c:v>2.6075609999999999E-4</c:v>
                </c:pt>
                <c:pt idx="49699">
                  <c:v>2.6043650000000002E-4</c:v>
                </c:pt>
                <c:pt idx="49700">
                  <c:v>2.6030139999999997E-4</c:v>
                </c:pt>
                <c:pt idx="49701">
                  <c:v>2.6020310000000001E-4</c:v>
                </c:pt>
                <c:pt idx="49702">
                  <c:v>2.6028960000000002E-4</c:v>
                </c:pt>
                <c:pt idx="49703">
                  <c:v>2.602495E-4</c:v>
                </c:pt>
                <c:pt idx="49704">
                  <c:v>2.5994879999999997E-4</c:v>
                </c:pt>
                <c:pt idx="49705">
                  <c:v>2.5954480000000001E-4</c:v>
                </c:pt>
                <c:pt idx="49706">
                  <c:v>2.5890249999999999E-4</c:v>
                </c:pt>
                <c:pt idx="49707">
                  <c:v>2.580215E-4</c:v>
                </c:pt>
                <c:pt idx="49708">
                  <c:v>2.5695280000000002E-4</c:v>
                </c:pt>
                <c:pt idx="49709">
                  <c:v>2.5566869999999999E-4</c:v>
                </c:pt>
                <c:pt idx="49710">
                  <c:v>2.5415650000000002E-4</c:v>
                </c:pt>
                <c:pt idx="49711">
                  <c:v>2.5256559999999999E-4</c:v>
                </c:pt>
                <c:pt idx="49712">
                  <c:v>2.5129180000000001E-4</c:v>
                </c:pt>
                <c:pt idx="49713">
                  <c:v>2.501243E-4</c:v>
                </c:pt>
                <c:pt idx="49714">
                  <c:v>2.4891339999999999E-4</c:v>
                </c:pt>
                <c:pt idx="49715">
                  <c:v>2.4769249999999999E-4</c:v>
                </c:pt>
                <c:pt idx="49716">
                  <c:v>2.465918E-4</c:v>
                </c:pt>
                <c:pt idx="49717">
                  <c:v>2.4562470000000003E-4</c:v>
                </c:pt>
                <c:pt idx="49718">
                  <c:v>2.4488420000000002E-4</c:v>
                </c:pt>
                <c:pt idx="49719">
                  <c:v>2.4425340000000002E-4</c:v>
                </c:pt>
                <c:pt idx="49720">
                  <c:v>2.4347839999999999E-4</c:v>
                </c:pt>
                <c:pt idx="49721">
                  <c:v>2.4273799999999999E-4</c:v>
                </c:pt>
                <c:pt idx="49722">
                  <c:v>2.4201999999999999E-4</c:v>
                </c:pt>
                <c:pt idx="49723">
                  <c:v>2.4141820000000001E-4</c:v>
                </c:pt>
                <c:pt idx="49724">
                  <c:v>2.408287E-4</c:v>
                </c:pt>
                <c:pt idx="49725">
                  <c:v>2.4030110000000001E-4</c:v>
                </c:pt>
                <c:pt idx="49726">
                  <c:v>2.3963869999999999E-4</c:v>
                </c:pt>
                <c:pt idx="49727">
                  <c:v>2.3917010000000001E-4</c:v>
                </c:pt>
                <c:pt idx="49728">
                  <c:v>2.387937E-4</c:v>
                </c:pt>
                <c:pt idx="49729">
                  <c:v>2.384838E-4</c:v>
                </c:pt>
                <c:pt idx="49730">
                  <c:v>2.38187E-4</c:v>
                </c:pt>
                <c:pt idx="49731">
                  <c:v>2.3802759999999999E-4</c:v>
                </c:pt>
                <c:pt idx="49732">
                  <c:v>2.3802219999999999E-4</c:v>
                </c:pt>
                <c:pt idx="49733">
                  <c:v>2.381637E-4</c:v>
                </c:pt>
                <c:pt idx="49734">
                  <c:v>2.382706E-4</c:v>
                </c:pt>
                <c:pt idx="49735">
                  <c:v>2.3818999999999999E-4</c:v>
                </c:pt>
                <c:pt idx="49736">
                  <c:v>2.3800970000000001E-4</c:v>
                </c:pt>
                <c:pt idx="49737">
                  <c:v>2.375857E-4</c:v>
                </c:pt>
                <c:pt idx="49738">
                  <c:v>2.369886E-4</c:v>
                </c:pt>
                <c:pt idx="49739">
                  <c:v>2.361714E-4</c:v>
                </c:pt>
                <c:pt idx="49740">
                  <c:v>2.3521290000000001E-4</c:v>
                </c:pt>
                <c:pt idx="49741">
                  <c:v>2.340833E-4</c:v>
                </c:pt>
                <c:pt idx="49742">
                  <c:v>2.3291530000000001E-4</c:v>
                </c:pt>
                <c:pt idx="49743">
                  <c:v>2.318713E-4</c:v>
                </c:pt>
                <c:pt idx="49744">
                  <c:v>2.3099479999999999E-4</c:v>
                </c:pt>
                <c:pt idx="49745">
                  <c:v>2.3003889999999999E-4</c:v>
                </c:pt>
                <c:pt idx="49746">
                  <c:v>2.290797E-4</c:v>
                </c:pt>
                <c:pt idx="49747">
                  <c:v>2.2812090000000001E-4</c:v>
                </c:pt>
                <c:pt idx="49748">
                  <c:v>2.272114E-4</c:v>
                </c:pt>
                <c:pt idx="49749">
                  <c:v>2.2627460000000001E-4</c:v>
                </c:pt>
                <c:pt idx="49750">
                  <c:v>2.2549080000000001E-4</c:v>
                </c:pt>
                <c:pt idx="49751">
                  <c:v>2.2483299999999999E-4</c:v>
                </c:pt>
                <c:pt idx="49752">
                  <c:v>2.2422419999999999E-4</c:v>
                </c:pt>
                <c:pt idx="49753">
                  <c:v>2.2354699999999999E-4</c:v>
                </c:pt>
                <c:pt idx="49754">
                  <c:v>2.22931E-4</c:v>
                </c:pt>
                <c:pt idx="49755">
                  <c:v>2.2244149999999999E-4</c:v>
                </c:pt>
                <c:pt idx="49756">
                  <c:v>2.2192389999999999E-4</c:v>
                </c:pt>
                <c:pt idx="49757">
                  <c:v>2.2141239999999999E-4</c:v>
                </c:pt>
                <c:pt idx="49758">
                  <c:v>2.208565E-4</c:v>
                </c:pt>
                <c:pt idx="49759">
                  <c:v>2.2048839999999999E-4</c:v>
                </c:pt>
                <c:pt idx="49760">
                  <c:v>2.2025880000000001E-4</c:v>
                </c:pt>
                <c:pt idx="49761">
                  <c:v>2.2014720000000001E-4</c:v>
                </c:pt>
                <c:pt idx="49762">
                  <c:v>2.2000979999999999E-4</c:v>
                </c:pt>
                <c:pt idx="49763">
                  <c:v>2.1989669999999999E-4</c:v>
                </c:pt>
                <c:pt idx="49764">
                  <c:v>2.19965E-4</c:v>
                </c:pt>
                <c:pt idx="49765">
                  <c:v>2.2022599999999999E-4</c:v>
                </c:pt>
                <c:pt idx="49766">
                  <c:v>2.204427E-4</c:v>
                </c:pt>
                <c:pt idx="49767">
                  <c:v>2.205284E-4</c:v>
                </c:pt>
                <c:pt idx="49768">
                  <c:v>2.2045300000000001E-4</c:v>
                </c:pt>
                <c:pt idx="49769">
                  <c:v>2.2024039999999999E-4</c:v>
                </c:pt>
                <c:pt idx="49770">
                  <c:v>2.1985179999999999E-4</c:v>
                </c:pt>
                <c:pt idx="49771">
                  <c:v>2.193133E-4</c:v>
                </c:pt>
                <c:pt idx="49772">
                  <c:v>2.1864319999999999E-4</c:v>
                </c:pt>
                <c:pt idx="49773">
                  <c:v>2.1792369999999999E-4</c:v>
                </c:pt>
                <c:pt idx="49774">
                  <c:v>2.1718700000000001E-4</c:v>
                </c:pt>
                <c:pt idx="49775">
                  <c:v>2.1646990000000001E-4</c:v>
                </c:pt>
                <c:pt idx="49776">
                  <c:v>2.1580779999999999E-4</c:v>
                </c:pt>
                <c:pt idx="49777">
                  <c:v>2.1514550000000001E-4</c:v>
                </c:pt>
                <c:pt idx="49778">
                  <c:v>2.144356E-4</c:v>
                </c:pt>
                <c:pt idx="49779">
                  <c:v>2.136466E-4</c:v>
                </c:pt>
                <c:pt idx="49780">
                  <c:v>2.1291999999999999E-4</c:v>
                </c:pt>
                <c:pt idx="49781">
                  <c:v>2.1216480000000001E-4</c:v>
                </c:pt>
                <c:pt idx="49782">
                  <c:v>2.1135199999999999E-4</c:v>
                </c:pt>
                <c:pt idx="49783">
                  <c:v>2.1071609999999999E-4</c:v>
                </c:pt>
                <c:pt idx="49784">
                  <c:v>2.1010199999999999E-4</c:v>
                </c:pt>
                <c:pt idx="49785">
                  <c:v>2.0952389999999999E-4</c:v>
                </c:pt>
                <c:pt idx="49786">
                  <c:v>2.0893870000000001E-4</c:v>
                </c:pt>
                <c:pt idx="49787">
                  <c:v>2.0841699999999999E-4</c:v>
                </c:pt>
                <c:pt idx="49788">
                  <c:v>2.0787240000000001E-4</c:v>
                </c:pt>
                <c:pt idx="49789">
                  <c:v>2.073767E-4</c:v>
                </c:pt>
                <c:pt idx="49790">
                  <c:v>2.0692430000000001E-4</c:v>
                </c:pt>
                <c:pt idx="49791">
                  <c:v>2.065391E-4</c:v>
                </c:pt>
                <c:pt idx="49792">
                  <c:v>2.0639749999999999E-4</c:v>
                </c:pt>
                <c:pt idx="49793">
                  <c:v>2.063116E-4</c:v>
                </c:pt>
                <c:pt idx="49794">
                  <c:v>2.0625299999999999E-4</c:v>
                </c:pt>
                <c:pt idx="49795">
                  <c:v>2.062272E-4</c:v>
                </c:pt>
                <c:pt idx="49796">
                  <c:v>2.062311E-4</c:v>
                </c:pt>
                <c:pt idx="49797">
                  <c:v>2.065581E-4</c:v>
                </c:pt>
                <c:pt idx="49798">
                  <c:v>2.0690159999999999E-4</c:v>
                </c:pt>
                <c:pt idx="49799">
                  <c:v>2.0710969999999999E-4</c:v>
                </c:pt>
                <c:pt idx="49800">
                  <c:v>2.072602E-4</c:v>
                </c:pt>
                <c:pt idx="49801">
                  <c:v>2.0727589999999999E-4</c:v>
                </c:pt>
                <c:pt idx="49802">
                  <c:v>2.0719379999999999E-4</c:v>
                </c:pt>
                <c:pt idx="49803">
                  <c:v>2.0700429999999999E-4</c:v>
                </c:pt>
                <c:pt idx="49804">
                  <c:v>2.067211E-4</c:v>
                </c:pt>
                <c:pt idx="49805">
                  <c:v>2.0637849999999999E-4</c:v>
                </c:pt>
                <c:pt idx="49806">
                  <c:v>2.0599489999999999E-4</c:v>
                </c:pt>
                <c:pt idx="49807">
                  <c:v>2.055115E-4</c:v>
                </c:pt>
                <c:pt idx="49808">
                  <c:v>2.0502819999999999E-4</c:v>
                </c:pt>
                <c:pt idx="49809">
                  <c:v>2.0454349999999999E-4</c:v>
                </c:pt>
                <c:pt idx="49810">
                  <c:v>2.0405210000000001E-4</c:v>
                </c:pt>
                <c:pt idx="49811">
                  <c:v>2.035602E-4</c:v>
                </c:pt>
                <c:pt idx="49812">
                  <c:v>2.030682E-4</c:v>
                </c:pt>
                <c:pt idx="49813">
                  <c:v>2.0254069999999999E-4</c:v>
                </c:pt>
                <c:pt idx="49814">
                  <c:v>2.0193429999999999E-4</c:v>
                </c:pt>
                <c:pt idx="49815">
                  <c:v>2.014013E-4</c:v>
                </c:pt>
                <c:pt idx="49816">
                  <c:v>2.00946E-4</c:v>
                </c:pt>
                <c:pt idx="49817">
                  <c:v>2.004896E-4</c:v>
                </c:pt>
                <c:pt idx="49818">
                  <c:v>2.0008769999999999E-4</c:v>
                </c:pt>
                <c:pt idx="49819">
                  <c:v>1.996876E-4</c:v>
                </c:pt>
                <c:pt idx="49820">
                  <c:v>1.992579E-4</c:v>
                </c:pt>
                <c:pt idx="49821">
                  <c:v>1.9889739999999999E-4</c:v>
                </c:pt>
                <c:pt idx="49822">
                  <c:v>1.985345E-4</c:v>
                </c:pt>
                <c:pt idx="49823">
                  <c:v>1.9821319999999999E-4</c:v>
                </c:pt>
                <c:pt idx="49824">
                  <c:v>1.9794659999999999E-4</c:v>
                </c:pt>
                <c:pt idx="49825">
                  <c:v>1.977716E-4</c:v>
                </c:pt>
                <c:pt idx="49826">
                  <c:v>1.977456E-4</c:v>
                </c:pt>
                <c:pt idx="49827">
                  <c:v>1.9776489999999999E-4</c:v>
                </c:pt>
                <c:pt idx="49828">
                  <c:v>1.9784490000000001E-4</c:v>
                </c:pt>
                <c:pt idx="49829">
                  <c:v>1.9793149999999999E-4</c:v>
                </c:pt>
                <c:pt idx="49830">
                  <c:v>1.9814029999999999E-4</c:v>
                </c:pt>
                <c:pt idx="49831">
                  <c:v>1.985069E-4</c:v>
                </c:pt>
                <c:pt idx="49832">
                  <c:v>1.9880399999999999E-4</c:v>
                </c:pt>
                <c:pt idx="49833">
                  <c:v>1.990324E-4</c:v>
                </c:pt>
                <c:pt idx="49834">
                  <c:v>1.9924710000000001E-4</c:v>
                </c:pt>
                <c:pt idx="49835">
                  <c:v>1.9937199999999999E-4</c:v>
                </c:pt>
                <c:pt idx="49836">
                  <c:v>1.9940769999999999E-4</c:v>
                </c:pt>
                <c:pt idx="49837">
                  <c:v>1.993854E-4</c:v>
                </c:pt>
                <c:pt idx="49838">
                  <c:v>1.992226E-4</c:v>
                </c:pt>
                <c:pt idx="49839">
                  <c:v>1.9898569999999999E-4</c:v>
                </c:pt>
                <c:pt idx="49840">
                  <c:v>1.9872539999999999E-4</c:v>
                </c:pt>
                <c:pt idx="49841">
                  <c:v>1.9844449999999999E-4</c:v>
                </c:pt>
                <c:pt idx="49842">
                  <c:v>1.981462E-4</c:v>
                </c:pt>
                <c:pt idx="49843">
                  <c:v>1.9785650000000001E-4</c:v>
                </c:pt>
                <c:pt idx="49844">
                  <c:v>1.9749310000000001E-4</c:v>
                </c:pt>
                <c:pt idx="49845">
                  <c:v>1.970951E-4</c:v>
                </c:pt>
                <c:pt idx="49846">
                  <c:v>1.9675890000000001E-4</c:v>
                </c:pt>
                <c:pt idx="49847">
                  <c:v>1.9638009999999999E-4</c:v>
                </c:pt>
                <c:pt idx="49848">
                  <c:v>1.960257E-4</c:v>
                </c:pt>
                <c:pt idx="49849">
                  <c:v>1.9576749999999999E-4</c:v>
                </c:pt>
                <c:pt idx="49850">
                  <c:v>1.9551479999999999E-4</c:v>
                </c:pt>
                <c:pt idx="49851">
                  <c:v>1.952616E-4</c:v>
                </c:pt>
                <c:pt idx="49852">
                  <c:v>1.950058E-4</c:v>
                </c:pt>
                <c:pt idx="49853">
                  <c:v>1.9479600000000001E-4</c:v>
                </c:pt>
                <c:pt idx="49854">
                  <c:v>1.945711E-4</c:v>
                </c:pt>
                <c:pt idx="49855">
                  <c:v>1.9439070000000001E-4</c:v>
                </c:pt>
                <c:pt idx="49856">
                  <c:v>1.9420010000000001E-4</c:v>
                </c:pt>
                <c:pt idx="49857">
                  <c:v>1.9393780000000001E-4</c:v>
                </c:pt>
                <c:pt idx="49858">
                  <c:v>1.9377439999999999E-4</c:v>
                </c:pt>
                <c:pt idx="49859">
                  <c:v>1.9369950000000001E-4</c:v>
                </c:pt>
                <c:pt idx="49860">
                  <c:v>1.9370610000000001E-4</c:v>
                </c:pt>
                <c:pt idx="49861">
                  <c:v>1.9385250000000001E-4</c:v>
                </c:pt>
                <c:pt idx="49862">
                  <c:v>1.9410360000000001E-4</c:v>
                </c:pt>
                <c:pt idx="49863">
                  <c:v>1.9426529999999999E-4</c:v>
                </c:pt>
                <c:pt idx="49864">
                  <c:v>1.9445779999999999E-4</c:v>
                </c:pt>
                <c:pt idx="49865">
                  <c:v>1.946855E-4</c:v>
                </c:pt>
                <c:pt idx="49866">
                  <c:v>1.949202E-4</c:v>
                </c:pt>
                <c:pt idx="49867">
                  <c:v>1.9512159999999999E-4</c:v>
                </c:pt>
                <c:pt idx="49868">
                  <c:v>1.9530139999999999E-4</c:v>
                </c:pt>
                <c:pt idx="49869">
                  <c:v>1.9539340000000001E-4</c:v>
                </c:pt>
                <c:pt idx="49870">
                  <c:v>1.9544589999999999E-4</c:v>
                </c:pt>
                <c:pt idx="49871">
                  <c:v>1.9548610000000001E-4</c:v>
                </c:pt>
                <c:pt idx="49872">
                  <c:v>1.9542609999999999E-4</c:v>
                </c:pt>
                <c:pt idx="49873">
                  <c:v>1.9533279999999999E-4</c:v>
                </c:pt>
                <c:pt idx="49874">
                  <c:v>1.9528779999999999E-4</c:v>
                </c:pt>
                <c:pt idx="49875">
                  <c:v>1.9515710000000001E-4</c:v>
                </c:pt>
                <c:pt idx="49876">
                  <c:v>1.949958E-4</c:v>
                </c:pt>
                <c:pt idx="49877">
                  <c:v>1.94852E-4</c:v>
                </c:pt>
                <c:pt idx="49878">
                  <c:v>1.946145E-4</c:v>
                </c:pt>
                <c:pt idx="49879">
                  <c:v>1.9433530000000001E-4</c:v>
                </c:pt>
                <c:pt idx="49880">
                  <c:v>1.9404949999999999E-4</c:v>
                </c:pt>
                <c:pt idx="49881">
                  <c:v>1.937357E-4</c:v>
                </c:pt>
                <c:pt idx="49882">
                  <c:v>1.9342130000000001E-4</c:v>
                </c:pt>
                <c:pt idx="49883">
                  <c:v>1.931751E-4</c:v>
                </c:pt>
                <c:pt idx="49884">
                  <c:v>1.9297819999999999E-4</c:v>
                </c:pt>
                <c:pt idx="49885">
                  <c:v>1.9278230000000001E-4</c:v>
                </c:pt>
                <c:pt idx="49886">
                  <c:v>1.9268000000000001E-4</c:v>
                </c:pt>
                <c:pt idx="49887">
                  <c:v>1.9263940000000001E-4</c:v>
                </c:pt>
                <c:pt idx="49888">
                  <c:v>1.9252390000000001E-4</c:v>
                </c:pt>
                <c:pt idx="49889">
                  <c:v>1.9248240000000001E-4</c:v>
                </c:pt>
                <c:pt idx="49890">
                  <c:v>1.925261E-4</c:v>
                </c:pt>
                <c:pt idx="49891">
                  <c:v>1.9246080000000001E-4</c:v>
                </c:pt>
                <c:pt idx="49892">
                  <c:v>1.924897E-4</c:v>
                </c:pt>
                <c:pt idx="49893">
                  <c:v>1.9259170000000001E-4</c:v>
                </c:pt>
                <c:pt idx="49894">
                  <c:v>1.9268120000000001E-4</c:v>
                </c:pt>
                <c:pt idx="49895">
                  <c:v>1.927927E-4</c:v>
                </c:pt>
                <c:pt idx="49896">
                  <c:v>1.929143E-4</c:v>
                </c:pt>
                <c:pt idx="49897">
                  <c:v>1.9297410000000001E-4</c:v>
                </c:pt>
                <c:pt idx="49898">
                  <c:v>1.9292659999999999E-4</c:v>
                </c:pt>
                <c:pt idx="49899">
                  <c:v>1.9292760000000001E-4</c:v>
                </c:pt>
                <c:pt idx="49900">
                  <c:v>1.9291149999999999E-4</c:v>
                </c:pt>
                <c:pt idx="49901">
                  <c:v>1.9289940000000001E-4</c:v>
                </c:pt>
                <c:pt idx="49902">
                  <c:v>1.92988E-4</c:v>
                </c:pt>
                <c:pt idx="49903">
                  <c:v>1.9306E-4</c:v>
                </c:pt>
                <c:pt idx="49904">
                  <c:v>1.9310749999999999E-4</c:v>
                </c:pt>
                <c:pt idx="49905">
                  <c:v>1.931778E-4</c:v>
                </c:pt>
                <c:pt idx="49906">
                  <c:v>1.9322750000000001E-4</c:v>
                </c:pt>
                <c:pt idx="49907">
                  <c:v>1.931859E-4</c:v>
                </c:pt>
                <c:pt idx="49908">
                  <c:v>1.9311210000000001E-4</c:v>
                </c:pt>
                <c:pt idx="49909">
                  <c:v>1.929833E-4</c:v>
                </c:pt>
                <c:pt idx="49910">
                  <c:v>1.9276809999999999E-4</c:v>
                </c:pt>
                <c:pt idx="49911">
                  <c:v>1.9259980000000001E-4</c:v>
                </c:pt>
                <c:pt idx="49912">
                  <c:v>1.9245730000000001E-4</c:v>
                </c:pt>
                <c:pt idx="49913">
                  <c:v>1.9227959999999999E-4</c:v>
                </c:pt>
                <c:pt idx="49914">
                  <c:v>1.9211170000000001E-4</c:v>
                </c:pt>
                <c:pt idx="49915">
                  <c:v>1.9197060000000001E-4</c:v>
                </c:pt>
                <c:pt idx="49916">
                  <c:v>1.9182490000000001E-4</c:v>
                </c:pt>
                <c:pt idx="49917">
                  <c:v>1.916559E-4</c:v>
                </c:pt>
                <c:pt idx="49918">
                  <c:v>1.915881E-4</c:v>
                </c:pt>
                <c:pt idx="49919">
                  <c:v>1.9151340000000001E-4</c:v>
                </c:pt>
                <c:pt idx="49920">
                  <c:v>1.9148940000000001E-4</c:v>
                </c:pt>
                <c:pt idx="49921">
                  <c:v>1.914459E-4</c:v>
                </c:pt>
                <c:pt idx="49922">
                  <c:v>1.9141709999999999E-4</c:v>
                </c:pt>
                <c:pt idx="49923">
                  <c:v>1.9135030000000001E-4</c:v>
                </c:pt>
                <c:pt idx="49924">
                  <c:v>1.9129699999999999E-4</c:v>
                </c:pt>
                <c:pt idx="49925">
                  <c:v>1.9126500000000001E-4</c:v>
                </c:pt>
                <c:pt idx="49926">
                  <c:v>1.9127989999999999E-4</c:v>
                </c:pt>
                <c:pt idx="49927">
                  <c:v>1.912633E-4</c:v>
                </c:pt>
                <c:pt idx="49928">
                  <c:v>1.912246E-4</c:v>
                </c:pt>
                <c:pt idx="49929">
                  <c:v>1.9115080000000001E-4</c:v>
                </c:pt>
                <c:pt idx="49930">
                  <c:v>1.9117489999999999E-4</c:v>
                </c:pt>
                <c:pt idx="49931">
                  <c:v>1.9107400000000001E-4</c:v>
                </c:pt>
                <c:pt idx="49932">
                  <c:v>1.909975E-4</c:v>
                </c:pt>
                <c:pt idx="49933">
                  <c:v>1.9089789999999999E-4</c:v>
                </c:pt>
                <c:pt idx="49934">
                  <c:v>1.9083810000000001E-4</c:v>
                </c:pt>
                <c:pt idx="49935">
                  <c:v>1.9081489999999999E-4</c:v>
                </c:pt>
                <c:pt idx="49936">
                  <c:v>1.9082960000000001E-4</c:v>
                </c:pt>
                <c:pt idx="49937">
                  <c:v>1.908305E-4</c:v>
                </c:pt>
                <c:pt idx="49938">
                  <c:v>1.9081729999999999E-4</c:v>
                </c:pt>
                <c:pt idx="49939">
                  <c:v>1.908643E-4</c:v>
                </c:pt>
                <c:pt idx="49940">
                  <c:v>1.90872E-4</c:v>
                </c:pt>
                <c:pt idx="49941">
                  <c:v>1.9085360000000001E-4</c:v>
                </c:pt>
                <c:pt idx="49942">
                  <c:v>1.9081870000000001E-4</c:v>
                </c:pt>
                <c:pt idx="49943">
                  <c:v>1.9078709999999999E-4</c:v>
                </c:pt>
                <c:pt idx="49944">
                  <c:v>1.90643E-4</c:v>
                </c:pt>
                <c:pt idx="49945">
                  <c:v>1.9048479999999999E-4</c:v>
                </c:pt>
                <c:pt idx="49946">
                  <c:v>1.9032359999999999E-4</c:v>
                </c:pt>
                <c:pt idx="49947">
                  <c:v>1.9015460000000001E-4</c:v>
                </c:pt>
                <c:pt idx="49948">
                  <c:v>1.8990000000000001E-4</c:v>
                </c:pt>
                <c:pt idx="49949">
                  <c:v>1.8978220000000001E-4</c:v>
                </c:pt>
                <c:pt idx="49950">
                  <c:v>1.8967079999999999E-4</c:v>
                </c:pt>
                <c:pt idx="49951">
                  <c:v>1.8961379999999999E-4</c:v>
                </c:pt>
                <c:pt idx="49952">
                  <c:v>1.895853E-4</c:v>
                </c:pt>
                <c:pt idx="49953">
                  <c:v>1.8957429999999999E-4</c:v>
                </c:pt>
                <c:pt idx="49954">
                  <c:v>1.8948749999999999E-4</c:v>
                </c:pt>
                <c:pt idx="49955">
                  <c:v>1.8950339999999999E-4</c:v>
                </c:pt>
                <c:pt idx="49956">
                  <c:v>1.894376E-4</c:v>
                </c:pt>
                <c:pt idx="49957">
                  <c:v>1.8933399999999999E-4</c:v>
                </c:pt>
                <c:pt idx="49958">
                  <c:v>1.8925370000000001E-4</c:v>
                </c:pt>
                <c:pt idx="49959">
                  <c:v>1.8928320000000001E-4</c:v>
                </c:pt>
                <c:pt idx="49960">
                  <c:v>1.8919839999999999E-4</c:v>
                </c:pt>
                <c:pt idx="49961">
                  <c:v>1.8916429999999999E-4</c:v>
                </c:pt>
                <c:pt idx="49962">
                  <c:v>1.8906859999999999E-4</c:v>
                </c:pt>
                <c:pt idx="49963">
                  <c:v>1.8895150000000001E-4</c:v>
                </c:pt>
                <c:pt idx="49964">
                  <c:v>1.8881479999999999E-4</c:v>
                </c:pt>
                <c:pt idx="49965">
                  <c:v>1.8871710000000001E-4</c:v>
                </c:pt>
                <c:pt idx="49966">
                  <c:v>1.8859909999999999E-4</c:v>
                </c:pt>
                <c:pt idx="49967">
                  <c:v>1.8850250000000001E-4</c:v>
                </c:pt>
                <c:pt idx="49968">
                  <c:v>1.883958E-4</c:v>
                </c:pt>
                <c:pt idx="49969">
                  <c:v>1.8830229999999999E-4</c:v>
                </c:pt>
                <c:pt idx="49970">
                  <c:v>1.8822089999999999E-4</c:v>
                </c:pt>
                <c:pt idx="49971">
                  <c:v>1.8812399999999999E-4</c:v>
                </c:pt>
                <c:pt idx="49972">
                  <c:v>1.880059E-4</c:v>
                </c:pt>
                <c:pt idx="49973">
                  <c:v>1.8781930000000001E-4</c:v>
                </c:pt>
                <c:pt idx="49974">
                  <c:v>1.8766670000000001E-4</c:v>
                </c:pt>
                <c:pt idx="49975">
                  <c:v>1.8745630000000001E-4</c:v>
                </c:pt>
                <c:pt idx="49976">
                  <c:v>1.8722119999999999E-4</c:v>
                </c:pt>
                <c:pt idx="49977">
                  <c:v>1.869571E-4</c:v>
                </c:pt>
                <c:pt idx="49978">
                  <c:v>1.8679699999999999E-4</c:v>
                </c:pt>
                <c:pt idx="49979">
                  <c:v>1.867328E-4</c:v>
                </c:pt>
                <c:pt idx="49980">
                  <c:v>1.867983E-4</c:v>
                </c:pt>
                <c:pt idx="49981">
                  <c:v>1.867975E-4</c:v>
                </c:pt>
                <c:pt idx="49982">
                  <c:v>1.8688290000000001E-4</c:v>
                </c:pt>
                <c:pt idx="49983">
                  <c:v>1.8690429999999999E-4</c:v>
                </c:pt>
                <c:pt idx="49984">
                  <c:v>1.8703289999999999E-4</c:v>
                </c:pt>
                <c:pt idx="49985">
                  <c:v>1.8706920000000001E-4</c:v>
                </c:pt>
                <c:pt idx="49986">
                  <c:v>1.870947E-4</c:v>
                </c:pt>
                <c:pt idx="49987">
                  <c:v>1.871233E-4</c:v>
                </c:pt>
                <c:pt idx="49988">
                  <c:v>1.87166E-4</c:v>
                </c:pt>
                <c:pt idx="49989">
                  <c:v>1.8707479999999999E-4</c:v>
                </c:pt>
                <c:pt idx="49990">
                  <c:v>1.870614E-4</c:v>
                </c:pt>
                <c:pt idx="49991">
                  <c:v>1.870071E-4</c:v>
                </c:pt>
                <c:pt idx="49992">
                  <c:v>1.8693289999999999E-4</c:v>
                </c:pt>
                <c:pt idx="49993">
                  <c:v>1.8688290000000001E-4</c:v>
                </c:pt>
                <c:pt idx="49994">
                  <c:v>1.868355E-4</c:v>
                </c:pt>
                <c:pt idx="49995">
                  <c:v>1.8670580000000001E-4</c:v>
                </c:pt>
                <c:pt idx="49996">
                  <c:v>1.865177E-4</c:v>
                </c:pt>
                <c:pt idx="49997">
                  <c:v>1.863833E-4</c:v>
                </c:pt>
                <c:pt idx="49998">
                  <c:v>1.86219E-4</c:v>
                </c:pt>
                <c:pt idx="49999">
                  <c:v>1.8602460000000001E-4</c:v>
                </c:pt>
                <c:pt idx="50000">
                  <c:v>1.858241E-4</c:v>
                </c:pt>
                <c:pt idx="50001">
                  <c:v>1.85525E-4</c:v>
                </c:pt>
                <c:pt idx="50002">
                  <c:v>1.8521499999999999E-4</c:v>
                </c:pt>
                <c:pt idx="50003">
                  <c:v>1.8497709999999999E-4</c:v>
                </c:pt>
                <c:pt idx="50004">
                  <c:v>1.8471709999999999E-4</c:v>
                </c:pt>
                <c:pt idx="50005">
                  <c:v>1.8460389999999999E-4</c:v>
                </c:pt>
                <c:pt idx="50006">
                  <c:v>1.8454419999999999E-4</c:v>
                </c:pt>
                <c:pt idx="50007">
                  <c:v>1.8452360000000001E-4</c:v>
                </c:pt>
                <c:pt idx="50008">
                  <c:v>1.8453069999999999E-4</c:v>
                </c:pt>
                <c:pt idx="50009">
                  <c:v>1.8458290000000001E-4</c:v>
                </c:pt>
                <c:pt idx="50010">
                  <c:v>1.845425E-4</c:v>
                </c:pt>
                <c:pt idx="50011">
                  <c:v>1.8455819999999999E-4</c:v>
                </c:pt>
                <c:pt idx="50012">
                  <c:v>1.8456390000000001E-4</c:v>
                </c:pt>
                <c:pt idx="50013">
                  <c:v>1.846021E-4</c:v>
                </c:pt>
                <c:pt idx="50014">
                  <c:v>1.8457479999999999E-4</c:v>
                </c:pt>
                <c:pt idx="50015">
                  <c:v>1.8455300000000001E-4</c:v>
                </c:pt>
                <c:pt idx="50016">
                  <c:v>1.8456810000000001E-4</c:v>
                </c:pt>
                <c:pt idx="50017">
                  <c:v>1.845615E-4</c:v>
                </c:pt>
                <c:pt idx="50018">
                  <c:v>1.8446409999999999E-4</c:v>
                </c:pt>
                <c:pt idx="50019">
                  <c:v>1.844433E-4</c:v>
                </c:pt>
                <c:pt idx="50020">
                  <c:v>1.8433990000000001E-4</c:v>
                </c:pt>
                <c:pt idx="50021">
                  <c:v>1.84179E-4</c:v>
                </c:pt>
                <c:pt idx="50022">
                  <c:v>1.840542E-4</c:v>
                </c:pt>
                <c:pt idx="50023">
                  <c:v>1.8385520000000001E-4</c:v>
                </c:pt>
                <c:pt idx="50024">
                  <c:v>1.8364189999999999E-4</c:v>
                </c:pt>
                <c:pt idx="50025">
                  <c:v>1.834878E-4</c:v>
                </c:pt>
                <c:pt idx="50026">
                  <c:v>1.8325319999999999E-4</c:v>
                </c:pt>
                <c:pt idx="50027">
                  <c:v>1.8289350000000001E-4</c:v>
                </c:pt>
                <c:pt idx="50028">
                  <c:v>1.826206E-4</c:v>
                </c:pt>
                <c:pt idx="50029">
                  <c:v>1.822579E-4</c:v>
                </c:pt>
                <c:pt idx="50030">
                  <c:v>1.819527E-4</c:v>
                </c:pt>
                <c:pt idx="50031">
                  <c:v>1.817636E-4</c:v>
                </c:pt>
                <c:pt idx="50032">
                  <c:v>1.8167349999999999E-4</c:v>
                </c:pt>
                <c:pt idx="50033">
                  <c:v>1.8149529999999999E-4</c:v>
                </c:pt>
                <c:pt idx="50034">
                  <c:v>1.8141580000000001E-4</c:v>
                </c:pt>
                <c:pt idx="50035">
                  <c:v>1.8146079999999999E-4</c:v>
                </c:pt>
                <c:pt idx="50036">
                  <c:v>1.8144060000000001E-4</c:v>
                </c:pt>
                <c:pt idx="50037">
                  <c:v>1.8138630000000001E-4</c:v>
                </c:pt>
                <c:pt idx="50038">
                  <c:v>1.8142789999999999E-4</c:v>
                </c:pt>
                <c:pt idx="50039">
                  <c:v>1.8133679999999999E-4</c:v>
                </c:pt>
                <c:pt idx="50040">
                  <c:v>1.8127369999999999E-4</c:v>
                </c:pt>
                <c:pt idx="50041">
                  <c:v>1.8126049999999999E-4</c:v>
                </c:pt>
                <c:pt idx="50042">
                  <c:v>1.8124060000000001E-4</c:v>
                </c:pt>
                <c:pt idx="50043">
                  <c:v>1.812053E-4</c:v>
                </c:pt>
                <c:pt idx="50044">
                  <c:v>1.8118839999999999E-4</c:v>
                </c:pt>
                <c:pt idx="50045">
                  <c:v>1.8108229999999999E-4</c:v>
                </c:pt>
                <c:pt idx="50046">
                  <c:v>1.8092879999999999E-4</c:v>
                </c:pt>
                <c:pt idx="50047">
                  <c:v>1.8078110000000001E-4</c:v>
                </c:pt>
                <c:pt idx="50048">
                  <c:v>1.8061379999999999E-4</c:v>
                </c:pt>
                <c:pt idx="50049">
                  <c:v>1.8038209999999999E-4</c:v>
                </c:pt>
                <c:pt idx="50050">
                  <c:v>1.8022970000000001E-4</c:v>
                </c:pt>
                <c:pt idx="50051">
                  <c:v>1.79953E-4</c:v>
                </c:pt>
                <c:pt idx="50052">
                  <c:v>1.796163E-4</c:v>
                </c:pt>
                <c:pt idx="50053">
                  <c:v>1.7939210000000001E-4</c:v>
                </c:pt>
                <c:pt idx="50054">
                  <c:v>1.7910800000000001E-4</c:v>
                </c:pt>
                <c:pt idx="50055">
                  <c:v>1.78732E-4</c:v>
                </c:pt>
                <c:pt idx="50056">
                  <c:v>1.7383080000000001E-4</c:v>
                </c:pt>
                <c:pt idx="50057">
                  <c:v>1.7338419999999999E-4</c:v>
                </c:pt>
                <c:pt idx="50058">
                  <c:v>1.7404000000000001E-4</c:v>
                </c:pt>
                <c:pt idx="50059">
                  <c:v>1.7528610000000001E-4</c:v>
                </c:pt>
                <c:pt idx="50060">
                  <c:v>1.7664269999999999E-4</c:v>
                </c:pt>
                <c:pt idx="50061">
                  <c:v>1.7772759999999999E-4</c:v>
                </c:pt>
                <c:pt idx="50062">
                  <c:v>1.784147E-4</c:v>
                </c:pt>
                <c:pt idx="50063">
                  <c:v>1.7875559999999999E-4</c:v>
                </c:pt>
                <c:pt idx="50064">
                  <c:v>1.7854859999999999E-4</c:v>
                </c:pt>
                <c:pt idx="50065">
                  <c:v>1.7804419999999999E-4</c:v>
                </c:pt>
                <c:pt idx="50066">
                  <c:v>1.7745679999999999E-4</c:v>
                </c:pt>
                <c:pt idx="50067">
                  <c:v>1.769125E-4</c:v>
                </c:pt>
                <c:pt idx="50068">
                  <c:v>1.764887E-4</c:v>
                </c:pt>
                <c:pt idx="50069">
                  <c:v>1.7629669999999999E-4</c:v>
                </c:pt>
                <c:pt idx="50070">
                  <c:v>1.761678E-4</c:v>
                </c:pt>
                <c:pt idx="50071">
                  <c:v>1.7618209999999999E-4</c:v>
                </c:pt>
                <c:pt idx="50072">
                  <c:v>1.7158829999999999E-4</c:v>
                </c:pt>
                <c:pt idx="50073">
                  <c:v>1.717485E-4</c:v>
                </c:pt>
                <c:pt idx="50074">
                  <c:v>1.72721E-4</c:v>
                </c:pt>
                <c:pt idx="50075">
                  <c:v>1.741724E-4</c:v>
                </c:pt>
                <c:pt idx="50076">
                  <c:v>1.7553870000000001E-4</c:v>
                </c:pt>
                <c:pt idx="50077">
                  <c:v>1.7648389999999999E-4</c:v>
                </c:pt>
                <c:pt idx="50078">
                  <c:v>1.7209629999999999E-4</c:v>
                </c:pt>
                <c:pt idx="50079">
                  <c:v>1.7197790000000001E-4</c:v>
                </c:pt>
                <c:pt idx="50080">
                  <c:v>1.7235610000000001E-4</c:v>
                </c:pt>
                <c:pt idx="50081">
                  <c:v>1.730662E-4</c:v>
                </c:pt>
                <c:pt idx="50082">
                  <c:v>1.736912E-4</c:v>
                </c:pt>
                <c:pt idx="50083">
                  <c:v>1.7401720000000001E-4</c:v>
                </c:pt>
                <c:pt idx="50084">
                  <c:v>1.6899530000000001E-4</c:v>
                </c:pt>
                <c:pt idx="50085">
                  <c:v>1.685708E-4</c:v>
                </c:pt>
                <c:pt idx="50086">
                  <c:v>1.6896129999999999E-4</c:v>
                </c:pt>
                <c:pt idx="50087">
                  <c:v>1.6999880000000001E-4</c:v>
                </c:pt>
                <c:pt idx="50088">
                  <c:v>1.710258E-4</c:v>
                </c:pt>
                <c:pt idx="50089">
                  <c:v>1.7189979999999999E-4</c:v>
                </c:pt>
                <c:pt idx="50090">
                  <c:v>1.6745700000000001E-4</c:v>
                </c:pt>
                <c:pt idx="50091">
                  <c:v>1.6762720000000001E-4</c:v>
                </c:pt>
                <c:pt idx="50092">
                  <c:v>1.6849310000000001E-4</c:v>
                </c:pt>
                <c:pt idx="50093">
                  <c:v>1.696034E-4</c:v>
                </c:pt>
                <c:pt idx="50094">
                  <c:v>1.7080820000000001E-4</c:v>
                </c:pt>
                <c:pt idx="50095">
                  <c:v>1.7174669999999999E-4</c:v>
                </c:pt>
                <c:pt idx="50096">
                  <c:v>1.6743549999999999E-4</c:v>
                </c:pt>
                <c:pt idx="50097">
                  <c:v>1.6752950000000001E-4</c:v>
                </c:pt>
                <c:pt idx="50098">
                  <c:v>1.683059E-4</c:v>
                </c:pt>
                <c:pt idx="50099">
                  <c:v>1.6943930000000001E-4</c:v>
                </c:pt>
                <c:pt idx="50100">
                  <c:v>1.7061109999999999E-4</c:v>
                </c:pt>
                <c:pt idx="50101">
                  <c:v>1.715004E-4</c:v>
                </c:pt>
                <c:pt idx="50102">
                  <c:v>1.6704560000000001E-4</c:v>
                </c:pt>
                <c:pt idx="50103">
                  <c:v>1.6701460000000001E-4</c:v>
                </c:pt>
                <c:pt idx="50104">
                  <c:v>1.676022E-4</c:v>
                </c:pt>
                <c:pt idx="50105">
                  <c:v>1.684666E-4</c:v>
                </c:pt>
                <c:pt idx="50106">
                  <c:v>1.69333E-4</c:v>
                </c:pt>
                <c:pt idx="50107">
                  <c:v>1.6994349999999999E-4</c:v>
                </c:pt>
                <c:pt idx="50108">
                  <c:v>1.6519310000000001E-4</c:v>
                </c:pt>
                <c:pt idx="50109">
                  <c:v>1.649652E-4</c:v>
                </c:pt>
                <c:pt idx="50110">
                  <c:v>1.6538300000000001E-4</c:v>
                </c:pt>
                <c:pt idx="50111">
                  <c:v>1.6605330000000001E-4</c:v>
                </c:pt>
                <c:pt idx="50112">
                  <c:v>1.666588E-4</c:v>
                </c:pt>
                <c:pt idx="50113">
                  <c:v>1.670652E-4</c:v>
                </c:pt>
                <c:pt idx="50114">
                  <c:v>1.6218109999999999E-4</c:v>
                </c:pt>
                <c:pt idx="50115">
                  <c:v>1.618271E-4</c:v>
                </c:pt>
                <c:pt idx="50116">
                  <c:v>1.623354E-4</c:v>
                </c:pt>
                <c:pt idx="50117">
                  <c:v>1.632382E-4</c:v>
                </c:pt>
                <c:pt idx="50118">
                  <c:v>1.6428570000000001E-4</c:v>
                </c:pt>
                <c:pt idx="50119">
                  <c:v>1.6045449999999999E-4</c:v>
                </c:pt>
                <c:pt idx="50120">
                  <c:v>1.610239E-4</c:v>
                </c:pt>
                <c:pt idx="50121">
                  <c:v>1.6220970000000001E-4</c:v>
                </c:pt>
                <c:pt idx="50122">
                  <c:v>1.6354769999999999E-4</c:v>
                </c:pt>
                <c:pt idx="50123">
                  <c:v>1.601703E-4</c:v>
                </c:pt>
                <c:pt idx="50124">
                  <c:v>1.610274E-4</c:v>
                </c:pt>
                <c:pt idx="50125">
                  <c:v>1.624168E-4</c:v>
                </c:pt>
                <c:pt idx="50126">
                  <c:v>1.6383780000000001E-4</c:v>
                </c:pt>
                <c:pt idx="50127">
                  <c:v>1.6033280000000001E-4</c:v>
                </c:pt>
                <c:pt idx="50128">
                  <c:v>1.6112780000000001E-4</c:v>
                </c:pt>
                <c:pt idx="50129">
                  <c:v>1.623281E-4</c:v>
                </c:pt>
                <c:pt idx="50130">
                  <c:v>1.6367120000000001E-4</c:v>
                </c:pt>
                <c:pt idx="50131">
                  <c:v>1.647687E-4</c:v>
                </c:pt>
                <c:pt idx="50132">
                  <c:v>1.6042770000000001E-4</c:v>
                </c:pt>
                <c:pt idx="50133">
                  <c:v>1.6061330000000001E-4</c:v>
                </c:pt>
                <c:pt idx="50134">
                  <c:v>1.6127930000000001E-4</c:v>
                </c:pt>
                <c:pt idx="50135">
                  <c:v>1.620685E-4</c:v>
                </c:pt>
                <c:pt idx="50136">
                  <c:v>1.6289709999999999E-4</c:v>
                </c:pt>
                <c:pt idx="50137">
                  <c:v>1.5851529999999999E-4</c:v>
                </c:pt>
                <c:pt idx="50138">
                  <c:v>1.5859789999999999E-4</c:v>
                </c:pt>
                <c:pt idx="50139">
                  <c:v>1.592353E-4</c:v>
                </c:pt>
                <c:pt idx="50140">
                  <c:v>1.6009649999999999E-4</c:v>
                </c:pt>
                <c:pt idx="50141">
                  <c:v>1.6075719999999999E-4</c:v>
                </c:pt>
                <c:pt idx="50142">
                  <c:v>1.56315E-4</c:v>
                </c:pt>
                <c:pt idx="50143">
                  <c:v>1.5619829999999999E-4</c:v>
                </c:pt>
                <c:pt idx="50144">
                  <c:v>1.5664140000000001E-4</c:v>
                </c:pt>
                <c:pt idx="50145">
                  <c:v>1.528968E-4</c:v>
                </c:pt>
                <c:pt idx="50146">
                  <c:v>1.537489E-4</c:v>
                </c:pt>
                <c:pt idx="50147">
                  <c:v>1.5531750000000001E-4</c:v>
                </c:pt>
                <c:pt idx="50148">
                  <c:v>1.5709409999999999E-4</c:v>
                </c:pt>
                <c:pt idx="50149">
                  <c:v>1.5395280000000001E-4</c:v>
                </c:pt>
                <c:pt idx="50150">
                  <c:v>1.549984E-4</c:v>
                </c:pt>
                <c:pt idx="50151">
                  <c:v>1.5636339999999999E-4</c:v>
                </c:pt>
                <c:pt idx="50152">
                  <c:v>1.5307419999999999E-4</c:v>
                </c:pt>
                <c:pt idx="50153">
                  <c:v>1.541821E-4</c:v>
                </c:pt>
                <c:pt idx="50154">
                  <c:v>1.5580020000000001E-4</c:v>
                </c:pt>
                <c:pt idx="50155">
                  <c:v>1.5746029999999999E-4</c:v>
                </c:pt>
                <c:pt idx="50156">
                  <c:v>1.540647E-4</c:v>
                </c:pt>
                <c:pt idx="50157">
                  <c:v>1.5501729999999999E-4</c:v>
                </c:pt>
                <c:pt idx="50158">
                  <c:v>1.563127E-4</c:v>
                </c:pt>
                <c:pt idx="50159">
                  <c:v>1.5293159999999999E-4</c:v>
                </c:pt>
                <c:pt idx="50160">
                  <c:v>1.5400480000000001E-4</c:v>
                </c:pt>
                <c:pt idx="50161">
                  <c:v>1.5555230000000001E-4</c:v>
                </c:pt>
                <c:pt idx="50162">
                  <c:v>1.571183E-4</c:v>
                </c:pt>
                <c:pt idx="50163">
                  <c:v>1.5360180000000001E-4</c:v>
                </c:pt>
                <c:pt idx="50164">
                  <c:v>1.542944E-4</c:v>
                </c:pt>
                <c:pt idx="50165">
                  <c:v>1.55279E-4</c:v>
                </c:pt>
                <c:pt idx="50166">
                  <c:v>1.5169040000000001E-4</c:v>
                </c:pt>
                <c:pt idx="50167">
                  <c:v>1.5241070000000001E-4</c:v>
                </c:pt>
                <c:pt idx="50168">
                  <c:v>1.5356009999999999E-4</c:v>
                </c:pt>
                <c:pt idx="50169">
                  <c:v>1.5472500000000001E-4</c:v>
                </c:pt>
                <c:pt idx="50170">
                  <c:v>1.5097910000000001E-4</c:v>
                </c:pt>
                <c:pt idx="50171">
                  <c:v>1.513357E-4</c:v>
                </c:pt>
                <c:pt idx="50172">
                  <c:v>1.5197569999999999E-4</c:v>
                </c:pt>
                <c:pt idx="50173">
                  <c:v>1.4815060000000001E-4</c:v>
                </c:pt>
                <c:pt idx="50174">
                  <c:v>1.4868699999999999E-4</c:v>
                </c:pt>
                <c:pt idx="50175">
                  <c:v>1.4987130000000001E-4</c:v>
                </c:pt>
                <c:pt idx="50176">
                  <c:v>1.468303E-4</c:v>
                </c:pt>
                <c:pt idx="50177">
                  <c:v>1.4812110000000001E-4</c:v>
                </c:pt>
                <c:pt idx="50178">
                  <c:v>1.4984779999999999E-4</c:v>
                </c:pt>
                <c:pt idx="50179">
                  <c:v>1.471047E-4</c:v>
                </c:pt>
                <c:pt idx="50180">
                  <c:v>1.485507E-4</c:v>
                </c:pt>
                <c:pt idx="50181">
                  <c:v>1.5028909999999999E-4</c:v>
                </c:pt>
                <c:pt idx="50182">
                  <c:v>1.474344E-4</c:v>
                </c:pt>
                <c:pt idx="50183">
                  <c:v>1.4874969999999999E-4</c:v>
                </c:pt>
                <c:pt idx="50184">
                  <c:v>1.5043279999999999E-4</c:v>
                </c:pt>
                <c:pt idx="50185">
                  <c:v>1.4748420000000001E-4</c:v>
                </c:pt>
                <c:pt idx="50186">
                  <c:v>1.4876940000000001E-4</c:v>
                </c:pt>
                <c:pt idx="50187">
                  <c:v>1.5047460000000001E-4</c:v>
                </c:pt>
                <c:pt idx="50188">
                  <c:v>1.4749230000000001E-4</c:v>
                </c:pt>
                <c:pt idx="50189">
                  <c:v>1.4879199999999999E-4</c:v>
                </c:pt>
                <c:pt idx="50190">
                  <c:v>1.5048869999999999E-4</c:v>
                </c:pt>
                <c:pt idx="50191">
                  <c:v>1.4741339999999999E-4</c:v>
                </c:pt>
                <c:pt idx="50192">
                  <c:v>1.4858880000000001E-4</c:v>
                </c:pt>
                <c:pt idx="50193">
                  <c:v>1.5018050000000001E-4</c:v>
                </c:pt>
                <c:pt idx="50194">
                  <c:v>1.4698559999999999E-4</c:v>
                </c:pt>
                <c:pt idx="50195">
                  <c:v>1.479707E-4</c:v>
                </c:pt>
                <c:pt idx="50196">
                  <c:v>1.4935759999999999E-4</c:v>
                </c:pt>
                <c:pt idx="50197">
                  <c:v>1.460376E-4</c:v>
                </c:pt>
                <c:pt idx="50198">
                  <c:v>1.4687230000000001E-4</c:v>
                </c:pt>
                <c:pt idx="50199">
                  <c:v>1.4807540000000001E-4</c:v>
                </c:pt>
                <c:pt idx="50200">
                  <c:v>1.447094E-4</c:v>
                </c:pt>
                <c:pt idx="50201">
                  <c:v>1.454642E-4</c:v>
                </c:pt>
                <c:pt idx="50202">
                  <c:v>1.465665E-4</c:v>
                </c:pt>
                <c:pt idx="50203">
                  <c:v>1.4314180000000001E-4</c:v>
                </c:pt>
                <c:pt idx="50204">
                  <c:v>1.4393070000000001E-4</c:v>
                </c:pt>
                <c:pt idx="50205">
                  <c:v>1.408716E-4</c:v>
                </c:pt>
                <c:pt idx="50206">
                  <c:v>1.42309E-4</c:v>
                </c:pt>
                <c:pt idx="50207">
                  <c:v>1.443223E-4</c:v>
                </c:pt>
                <c:pt idx="50208">
                  <c:v>1.4200519999999999E-4</c:v>
                </c:pt>
                <c:pt idx="50209">
                  <c:v>1.4369200000000001E-4</c:v>
                </c:pt>
                <c:pt idx="50210">
                  <c:v>1.4131469999999999E-4</c:v>
                </c:pt>
                <c:pt idx="50211">
                  <c:v>1.4303990000000001E-4</c:v>
                </c:pt>
                <c:pt idx="50212">
                  <c:v>1.4520320000000001E-4</c:v>
                </c:pt>
                <c:pt idx="50213">
                  <c:v>1.4269799999999999E-4</c:v>
                </c:pt>
                <c:pt idx="50214">
                  <c:v>1.4420970000000001E-4</c:v>
                </c:pt>
                <c:pt idx="50215">
                  <c:v>1.416043E-4</c:v>
                </c:pt>
                <c:pt idx="50216">
                  <c:v>1.4324429999999999E-4</c:v>
                </c:pt>
                <c:pt idx="50217">
                  <c:v>1.4532489999999999E-4</c:v>
                </c:pt>
                <c:pt idx="50218">
                  <c:v>1.4283270000000001E-4</c:v>
                </c:pt>
                <c:pt idx="50219">
                  <c:v>1.443579E-4</c:v>
                </c:pt>
                <c:pt idx="50220">
                  <c:v>1.4171529999999999E-4</c:v>
                </c:pt>
                <c:pt idx="50221">
                  <c:v>1.433273E-4</c:v>
                </c:pt>
                <c:pt idx="50222">
                  <c:v>1.453223E-4</c:v>
                </c:pt>
                <c:pt idx="50223">
                  <c:v>1.4267469999999999E-4</c:v>
                </c:pt>
                <c:pt idx="50224">
                  <c:v>1.4407330000000001E-4</c:v>
                </c:pt>
                <c:pt idx="50225">
                  <c:v>1.412323E-4</c:v>
                </c:pt>
                <c:pt idx="50226">
                  <c:v>1.425938E-4</c:v>
                </c:pt>
                <c:pt idx="50227">
                  <c:v>1.443304E-4</c:v>
                </c:pt>
                <c:pt idx="50228">
                  <c:v>1.4148279999999999E-4</c:v>
                </c:pt>
                <c:pt idx="50229">
                  <c:v>1.425954E-4</c:v>
                </c:pt>
                <c:pt idx="50230">
                  <c:v>1.395449E-4</c:v>
                </c:pt>
                <c:pt idx="50231">
                  <c:v>1.407274E-4</c:v>
                </c:pt>
                <c:pt idx="50232">
                  <c:v>1.4230039999999999E-4</c:v>
                </c:pt>
                <c:pt idx="50233">
                  <c:v>1.393674E-4</c:v>
                </c:pt>
                <c:pt idx="50234">
                  <c:v>1.404209E-4</c:v>
                </c:pt>
                <c:pt idx="50235">
                  <c:v>1.3750589999999999E-4</c:v>
                </c:pt>
                <c:pt idx="50236">
                  <c:v>1.3880279999999999E-4</c:v>
                </c:pt>
                <c:pt idx="50237">
                  <c:v>1.364758E-4</c:v>
                </c:pt>
                <c:pt idx="50238">
                  <c:v>1.3837070000000001E-4</c:v>
                </c:pt>
                <c:pt idx="50239">
                  <c:v>1.4076019999999999E-4</c:v>
                </c:pt>
                <c:pt idx="50240">
                  <c:v>1.3862459999999999E-4</c:v>
                </c:pt>
                <c:pt idx="50241">
                  <c:v>1.3618770000000001E-4</c:v>
                </c:pt>
                <c:pt idx="50242">
                  <c:v>1.38042E-4</c:v>
                </c:pt>
                <c:pt idx="50243">
                  <c:v>1.405217E-4</c:v>
                </c:pt>
                <c:pt idx="50244">
                  <c:v>1.3856860000000001E-4</c:v>
                </c:pt>
                <c:pt idx="50245">
                  <c:v>1.4051189999999999E-4</c:v>
                </c:pt>
                <c:pt idx="50246">
                  <c:v>1.382237E-4</c:v>
                </c:pt>
                <c:pt idx="50247">
                  <c:v>1.4006669999999999E-4</c:v>
                </c:pt>
                <c:pt idx="50248">
                  <c:v>1.378072E-4</c:v>
                </c:pt>
                <c:pt idx="50249">
                  <c:v>1.397096E-4</c:v>
                </c:pt>
                <c:pt idx="50250">
                  <c:v>1.3764720000000001E-4</c:v>
                </c:pt>
                <c:pt idx="50251">
                  <c:v>1.3977E-4</c:v>
                </c:pt>
                <c:pt idx="50252">
                  <c:v>1.4216019999999999E-4</c:v>
                </c:pt>
                <c:pt idx="50253">
                  <c:v>1.397533E-4</c:v>
                </c:pt>
                <c:pt idx="50254">
                  <c:v>1.4124170000000001E-4</c:v>
                </c:pt>
                <c:pt idx="50255">
                  <c:v>1.3835050000000001E-4</c:v>
                </c:pt>
                <c:pt idx="50256">
                  <c:v>1.3966679999999999E-4</c:v>
                </c:pt>
                <c:pt idx="50257">
                  <c:v>1.3700879999999999E-4</c:v>
                </c:pt>
                <c:pt idx="50258">
                  <c:v>1.3858840000000001E-4</c:v>
                </c:pt>
                <c:pt idx="50259">
                  <c:v>1.4063110000000001E-4</c:v>
                </c:pt>
                <c:pt idx="50260">
                  <c:v>1.3806499999999999E-4</c:v>
                </c:pt>
                <c:pt idx="50261">
                  <c:v>1.393605E-4</c:v>
                </c:pt>
                <c:pt idx="50262">
                  <c:v>1.364507E-4</c:v>
                </c:pt>
                <c:pt idx="50263">
                  <c:v>1.37694E-4</c:v>
                </c:pt>
                <c:pt idx="50264">
                  <c:v>1.3499519999999999E-4</c:v>
                </c:pt>
                <c:pt idx="50265">
                  <c:v>1.365304E-4</c:v>
                </c:pt>
                <c:pt idx="50266">
                  <c:v>1.3429530000000001E-4</c:v>
                </c:pt>
                <c:pt idx="50267">
                  <c:v>1.3613150000000001E-4</c:v>
                </c:pt>
                <c:pt idx="50268">
                  <c:v>1.3413330000000001E-4</c:v>
                </c:pt>
                <c:pt idx="50269">
                  <c:v>1.3629129999999999E-4</c:v>
                </c:pt>
                <c:pt idx="50270">
                  <c:v>1.3444250000000001E-4</c:v>
                </c:pt>
                <c:pt idx="50271">
                  <c:v>1.366385E-4</c:v>
                </c:pt>
                <c:pt idx="50272">
                  <c:v>1.3479259999999999E-4</c:v>
                </c:pt>
                <c:pt idx="50273">
                  <c:v>1.369132E-4</c:v>
                </c:pt>
                <c:pt idx="50274">
                  <c:v>1.3488899999999999E-4</c:v>
                </c:pt>
                <c:pt idx="50275">
                  <c:v>1.369954E-4</c:v>
                </c:pt>
                <c:pt idx="50276">
                  <c:v>1.350127E-4</c:v>
                </c:pt>
                <c:pt idx="50277">
                  <c:v>1.3712889999999999E-4</c:v>
                </c:pt>
                <c:pt idx="50278">
                  <c:v>1.3522950000000001E-4</c:v>
                </c:pt>
                <c:pt idx="50279">
                  <c:v>1.3745240000000001E-4</c:v>
                </c:pt>
                <c:pt idx="50280">
                  <c:v>1.3548569999999999E-4</c:v>
                </c:pt>
                <c:pt idx="50281">
                  <c:v>1.376836E-4</c:v>
                </c:pt>
                <c:pt idx="50282">
                  <c:v>1.3571070000000001E-4</c:v>
                </c:pt>
                <c:pt idx="50283">
                  <c:v>1.3783560000000001E-4</c:v>
                </c:pt>
                <c:pt idx="50284">
                  <c:v>1.3579029999999999E-4</c:v>
                </c:pt>
                <c:pt idx="50285">
                  <c:v>1.378878E-4</c:v>
                </c:pt>
                <c:pt idx="50286">
                  <c:v>1.357439E-4</c:v>
                </c:pt>
                <c:pt idx="50287">
                  <c:v>1.377017E-4</c:v>
                </c:pt>
                <c:pt idx="50288">
                  <c:v>1.355781E-4</c:v>
                </c:pt>
                <c:pt idx="50289">
                  <c:v>1.374639E-4</c:v>
                </c:pt>
                <c:pt idx="50290">
                  <c:v>1.35217E-4</c:v>
                </c:pt>
                <c:pt idx="50291">
                  <c:v>1.3712530000000001E-4</c:v>
                </c:pt>
                <c:pt idx="50292">
                  <c:v>1.3483789999999999E-4</c:v>
                </c:pt>
                <c:pt idx="50293">
                  <c:v>1.3660030000000001E-4</c:v>
                </c:pt>
                <c:pt idx="50294">
                  <c:v>1.3434969999999999E-4</c:v>
                </c:pt>
                <c:pt idx="50295">
                  <c:v>1.361205E-4</c:v>
                </c:pt>
                <c:pt idx="50296">
                  <c:v>1.3382309999999999E-4</c:v>
                </c:pt>
                <c:pt idx="50297">
                  <c:v>1.357048E-4</c:v>
                </c:pt>
                <c:pt idx="50298">
                  <c:v>1.3348170000000001E-4</c:v>
                </c:pt>
                <c:pt idx="50299">
                  <c:v>1.3531400000000001E-4</c:v>
                </c:pt>
                <c:pt idx="50300">
                  <c:v>1.331406E-4</c:v>
                </c:pt>
                <c:pt idx="50301">
                  <c:v>1.351821E-4</c:v>
                </c:pt>
                <c:pt idx="50302">
                  <c:v>1.331576E-4</c:v>
                </c:pt>
                <c:pt idx="50303">
                  <c:v>1.3535110000000001E-4</c:v>
                </c:pt>
                <c:pt idx="50304">
                  <c:v>1.334427E-4</c:v>
                </c:pt>
                <c:pt idx="50305">
                  <c:v>1.356218E-4</c:v>
                </c:pt>
                <c:pt idx="50306">
                  <c:v>1.336838E-4</c:v>
                </c:pt>
                <c:pt idx="50307">
                  <c:v>1.3597030000000001E-4</c:v>
                </c:pt>
                <c:pt idx="50308">
                  <c:v>1.340061E-4</c:v>
                </c:pt>
                <c:pt idx="50309">
                  <c:v>1.3622069999999999E-4</c:v>
                </c:pt>
                <c:pt idx="50310">
                  <c:v>1.3434729999999999E-4</c:v>
                </c:pt>
                <c:pt idx="50311">
                  <c:v>1.3656639999999999E-4</c:v>
                </c:pt>
                <c:pt idx="50312">
                  <c:v>1.34585E-4</c:v>
                </c:pt>
                <c:pt idx="50313">
                  <c:v>1.3684299999999999E-4</c:v>
                </c:pt>
                <c:pt idx="50314">
                  <c:v>1.348186E-4</c:v>
                </c:pt>
                <c:pt idx="50315">
                  <c:v>1.369389E-4</c:v>
                </c:pt>
                <c:pt idx="50316">
                  <c:v>1.349972E-4</c:v>
                </c:pt>
                <c:pt idx="50317">
                  <c:v>1.3709590000000001E-4</c:v>
                </c:pt>
                <c:pt idx="50318">
                  <c:v>1.3498079999999999E-4</c:v>
                </c:pt>
                <c:pt idx="50319">
                  <c:v>1.3706720000000001E-4</c:v>
                </c:pt>
                <c:pt idx="50320">
                  <c:v>1.349364E-4</c:v>
                </c:pt>
                <c:pt idx="50321">
                  <c:v>1.3690459999999999E-4</c:v>
                </c:pt>
                <c:pt idx="50322">
                  <c:v>1.347752E-4</c:v>
                </c:pt>
                <c:pt idx="50323">
                  <c:v>1.3675699999999999E-4</c:v>
                </c:pt>
                <c:pt idx="50324">
                  <c:v>1.345063E-4</c:v>
                </c:pt>
                <c:pt idx="50325">
                  <c:v>1.3644180000000001E-4</c:v>
                </c:pt>
                <c:pt idx="50326">
                  <c:v>1.3423729999999999E-4</c:v>
                </c:pt>
                <c:pt idx="50327">
                  <c:v>1.3612840000000001E-4</c:v>
                </c:pt>
                <c:pt idx="50328">
                  <c:v>1.33917E-4</c:v>
                </c:pt>
                <c:pt idx="50329">
                  <c:v>1.3594209999999999E-4</c:v>
                </c:pt>
                <c:pt idx="50330">
                  <c:v>1.3370219999999999E-4</c:v>
                </c:pt>
                <c:pt idx="50331">
                  <c:v>1.3137089999999999E-4</c:v>
                </c:pt>
                <c:pt idx="50332">
                  <c:v>1.336826E-4</c:v>
                </c:pt>
                <c:pt idx="50333">
                  <c:v>1.3225650000000001E-4</c:v>
                </c:pt>
                <c:pt idx="50334">
                  <c:v>1.3505139999999999E-4</c:v>
                </c:pt>
                <c:pt idx="50335">
                  <c:v>1.3380590000000001E-4</c:v>
                </c:pt>
                <c:pt idx="50336">
                  <c:v>1.364347E-4</c:v>
                </c:pt>
                <c:pt idx="50337">
                  <c:v>1.345586E-4</c:v>
                </c:pt>
                <c:pt idx="50338">
                  <c:v>1.324602E-4</c:v>
                </c:pt>
                <c:pt idx="50339">
                  <c:v>1.348407E-4</c:v>
                </c:pt>
                <c:pt idx="50340">
                  <c:v>1.3332700000000001E-4</c:v>
                </c:pt>
                <c:pt idx="50341">
                  <c:v>1.3616360000000001E-4</c:v>
                </c:pt>
                <c:pt idx="50342">
                  <c:v>1.3472709999999999E-4</c:v>
                </c:pt>
                <c:pt idx="50343">
                  <c:v>1.3733150000000001E-4</c:v>
                </c:pt>
                <c:pt idx="50344">
                  <c:v>1.355545E-4</c:v>
                </c:pt>
                <c:pt idx="50345">
                  <c:v>1.3348679999999999E-4</c:v>
                </c:pt>
                <c:pt idx="50346">
                  <c:v>1.3589289999999999E-4</c:v>
                </c:pt>
                <c:pt idx="50347">
                  <c:v>1.344699E-4</c:v>
                </c:pt>
                <c:pt idx="50348">
                  <c:v>1.372817E-4</c:v>
                </c:pt>
                <c:pt idx="50349">
                  <c:v>1.3572500000000001E-4</c:v>
                </c:pt>
                <c:pt idx="50350">
                  <c:v>1.3825020000000001E-4</c:v>
                </c:pt>
                <c:pt idx="50351">
                  <c:v>1.3634070000000001E-4</c:v>
                </c:pt>
                <c:pt idx="50352">
                  <c:v>1.34024E-4</c:v>
                </c:pt>
                <c:pt idx="50353">
                  <c:v>1.3629930000000001E-4</c:v>
                </c:pt>
                <c:pt idx="50354">
                  <c:v>1.347597E-4</c:v>
                </c:pt>
                <c:pt idx="50355">
                  <c:v>1.3738579999999999E-4</c:v>
                </c:pt>
                <c:pt idx="50356">
                  <c:v>1.356931E-4</c:v>
                </c:pt>
                <c:pt idx="50357">
                  <c:v>1.3819179999999999E-4</c:v>
                </c:pt>
                <c:pt idx="50358">
                  <c:v>1.3608669999999999E-4</c:v>
                </c:pt>
                <c:pt idx="50359">
                  <c:v>1.3370210000000001E-4</c:v>
                </c:pt>
                <c:pt idx="50360">
                  <c:v>1.3601969999999999E-4</c:v>
                </c:pt>
                <c:pt idx="50361">
                  <c:v>1.343793E-4</c:v>
                </c:pt>
                <c:pt idx="50362">
                  <c:v>1.370148E-4</c:v>
                </c:pt>
                <c:pt idx="50363">
                  <c:v>1.3541890000000001E-4</c:v>
                </c:pt>
                <c:pt idx="50364">
                  <c:v>1.3348289999999999E-4</c:v>
                </c:pt>
                <c:pt idx="50365">
                  <c:v>1.360109E-4</c:v>
                </c:pt>
                <c:pt idx="50366">
                  <c:v>1.346071E-4</c:v>
                </c:pt>
                <c:pt idx="50367">
                  <c:v>1.3739500000000001E-4</c:v>
                </c:pt>
                <c:pt idx="50368">
                  <c:v>1.3572239999999999E-4</c:v>
                </c:pt>
                <c:pt idx="50369">
                  <c:v>1.3382610000000001E-4</c:v>
                </c:pt>
                <c:pt idx="50370">
                  <c:v>1.3648720000000001E-4</c:v>
                </c:pt>
                <c:pt idx="50371">
                  <c:v>1.350499E-4</c:v>
                </c:pt>
                <c:pt idx="50372">
                  <c:v>1.3793829999999999E-4</c:v>
                </c:pt>
                <c:pt idx="50373">
                  <c:v>1.364607E-4</c:v>
                </c:pt>
                <c:pt idx="50374">
                  <c:v>1.390737E-4</c:v>
                </c:pt>
                <c:pt idx="50375">
                  <c:v>1.371144E-4</c:v>
                </c:pt>
                <c:pt idx="50376">
                  <c:v>1.3497920000000001E-4</c:v>
                </c:pt>
                <c:pt idx="50377">
                  <c:v>1.3743880000000001E-4</c:v>
                </c:pt>
                <c:pt idx="50378">
                  <c:v>1.3596379999999999E-4</c:v>
                </c:pt>
                <c:pt idx="50379">
                  <c:v>1.389389E-4</c:v>
                </c:pt>
                <c:pt idx="50380">
                  <c:v>1.37453E-4</c:v>
                </c:pt>
                <c:pt idx="50381">
                  <c:v>1.4011770000000001E-4</c:v>
                </c:pt>
                <c:pt idx="50382">
                  <c:v>1.382775E-4</c:v>
                </c:pt>
                <c:pt idx="50383">
                  <c:v>1.3603420000000001E-4</c:v>
                </c:pt>
                <c:pt idx="50384">
                  <c:v>1.384507E-4</c:v>
                </c:pt>
                <c:pt idx="50385">
                  <c:v>1.3694600000000001E-4</c:v>
                </c:pt>
                <c:pt idx="50386">
                  <c:v>1.3975160000000001E-4</c:v>
                </c:pt>
                <c:pt idx="50387">
                  <c:v>1.380865E-4</c:v>
                </c:pt>
                <c:pt idx="50388">
                  <c:v>1.3621360000000001E-4</c:v>
                </c:pt>
                <c:pt idx="50389">
                  <c:v>1.3891549999999999E-4</c:v>
                </c:pt>
                <c:pt idx="50390">
                  <c:v>1.3743969999999999E-4</c:v>
                </c:pt>
                <c:pt idx="50391">
                  <c:v>1.4028430000000001E-4</c:v>
                </c:pt>
                <c:pt idx="50392">
                  <c:v>1.3858229999999999E-4</c:v>
                </c:pt>
                <c:pt idx="50393">
                  <c:v>1.3647050000000001E-4</c:v>
                </c:pt>
                <c:pt idx="50394">
                  <c:v>1.390172E-4</c:v>
                </c:pt>
                <c:pt idx="50395">
                  <c:v>1.3748429999999999E-4</c:v>
                </c:pt>
                <c:pt idx="50396">
                  <c:v>1.402543E-4</c:v>
                </c:pt>
                <c:pt idx="50397">
                  <c:v>1.385247E-4</c:v>
                </c:pt>
                <c:pt idx="50398">
                  <c:v>1.3655040000000001E-4</c:v>
                </c:pt>
                <c:pt idx="50399">
                  <c:v>1.3919210000000001E-4</c:v>
                </c:pt>
                <c:pt idx="50400">
                  <c:v>1.3764380000000001E-4</c:v>
                </c:pt>
                <c:pt idx="50401">
                  <c:v>1.3607140000000001E-4</c:v>
                </c:pt>
                <c:pt idx="50402">
                  <c:v>1.391473E-4</c:v>
                </c:pt>
                <c:pt idx="50403">
                  <c:v>1.380419E-4</c:v>
                </c:pt>
                <c:pt idx="50404">
                  <c:v>1.3679379999999999E-4</c:v>
                </c:pt>
                <c:pt idx="50405">
                  <c:v>1.4007160000000001E-4</c:v>
                </c:pt>
                <c:pt idx="50406">
                  <c:v>1.38966E-4</c:v>
                </c:pt>
                <c:pt idx="50407">
                  <c:v>1.376114E-4</c:v>
                </c:pt>
                <c:pt idx="50408">
                  <c:v>1.407666E-4</c:v>
                </c:pt>
                <c:pt idx="50409">
                  <c:v>1.3951870000000001E-4</c:v>
                </c:pt>
                <c:pt idx="50410">
                  <c:v>1.3805560000000001E-4</c:v>
                </c:pt>
                <c:pt idx="50411">
                  <c:v>1.4119229999999999E-4</c:v>
                </c:pt>
                <c:pt idx="50412">
                  <c:v>1.3994960000000001E-4</c:v>
                </c:pt>
                <c:pt idx="50413">
                  <c:v>1.430472E-4</c:v>
                </c:pt>
                <c:pt idx="50414">
                  <c:v>1.4141490000000001E-4</c:v>
                </c:pt>
                <c:pt idx="50415">
                  <c:v>1.393121E-4</c:v>
                </c:pt>
                <c:pt idx="50416">
                  <c:v>1.4198340000000001E-4</c:v>
                </c:pt>
                <c:pt idx="50417">
                  <c:v>1.4042899999999999E-4</c:v>
                </c:pt>
                <c:pt idx="50418">
                  <c:v>1.4333670000000001E-4</c:v>
                </c:pt>
                <c:pt idx="50419">
                  <c:v>1.4159280000000001E-4</c:v>
                </c:pt>
                <c:pt idx="50420">
                  <c:v>1.3962170000000001E-4</c:v>
                </c:pt>
                <c:pt idx="50421">
                  <c:v>1.4241270000000001E-4</c:v>
                </c:pt>
                <c:pt idx="50422">
                  <c:v>1.4092210000000001E-4</c:v>
                </c:pt>
                <c:pt idx="50423">
                  <c:v>1.4397309999999999E-4</c:v>
                </c:pt>
                <c:pt idx="50424">
                  <c:v>1.422827E-4</c:v>
                </c:pt>
                <c:pt idx="50425">
                  <c:v>1.4017700000000001E-4</c:v>
                </c:pt>
                <c:pt idx="50426">
                  <c:v>1.429693E-4</c:v>
                </c:pt>
                <c:pt idx="50427">
                  <c:v>1.4141460000000001E-4</c:v>
                </c:pt>
                <c:pt idx="50428">
                  <c:v>1.443351E-4</c:v>
                </c:pt>
                <c:pt idx="50429">
                  <c:v>1.426283E-4</c:v>
                </c:pt>
                <c:pt idx="50430">
                  <c:v>1.405596E-4</c:v>
                </c:pt>
                <c:pt idx="50431">
                  <c:v>1.433169E-4</c:v>
                </c:pt>
                <c:pt idx="50432">
                  <c:v>1.4182760000000001E-4</c:v>
                </c:pt>
                <c:pt idx="50433">
                  <c:v>1.4486349999999999E-4</c:v>
                </c:pt>
                <c:pt idx="50434">
                  <c:v>1.431259E-4</c:v>
                </c:pt>
                <c:pt idx="50435">
                  <c:v>1.4112200000000001E-4</c:v>
                </c:pt>
                <c:pt idx="50436">
                  <c:v>1.4396339999999999E-4</c:v>
                </c:pt>
                <c:pt idx="50437">
                  <c:v>1.424206E-4</c:v>
                </c:pt>
                <c:pt idx="50438">
                  <c:v>1.4545819999999999E-4</c:v>
                </c:pt>
                <c:pt idx="50439">
                  <c:v>1.438201E-4</c:v>
                </c:pt>
                <c:pt idx="50440">
                  <c:v>1.418077E-4</c:v>
                </c:pt>
                <c:pt idx="50441">
                  <c:v>1.447094E-4</c:v>
                </c:pt>
                <c:pt idx="50442">
                  <c:v>1.433215E-4</c:v>
                </c:pt>
                <c:pt idx="50443">
                  <c:v>1.4175759999999999E-4</c:v>
                </c:pt>
                <c:pt idx="50444">
                  <c:v>1.450441E-4</c:v>
                </c:pt>
                <c:pt idx="50445">
                  <c:v>1.440298E-4</c:v>
                </c:pt>
                <c:pt idx="50446">
                  <c:v>1.4741219999999999E-4</c:v>
                </c:pt>
                <c:pt idx="50447">
                  <c:v>1.4584639999999999E-4</c:v>
                </c:pt>
                <c:pt idx="50448">
                  <c:v>1.4386229999999999E-4</c:v>
                </c:pt>
                <c:pt idx="50449">
                  <c:v>1.4670030000000001E-4</c:v>
                </c:pt>
                <c:pt idx="50450">
                  <c:v>1.4502039999999999E-4</c:v>
                </c:pt>
                <c:pt idx="50451">
                  <c:v>1.4328210000000001E-4</c:v>
                </c:pt>
                <c:pt idx="50452">
                  <c:v>1.4649880000000001E-4</c:v>
                </c:pt>
                <c:pt idx="50453">
                  <c:v>1.4528410000000001E-4</c:v>
                </c:pt>
                <c:pt idx="50454">
                  <c:v>1.486886E-4</c:v>
                </c:pt>
                <c:pt idx="50455">
                  <c:v>1.471249E-4</c:v>
                </c:pt>
                <c:pt idx="50456">
                  <c:v>1.450291E-4</c:v>
                </c:pt>
                <c:pt idx="50457">
                  <c:v>1.4792049999999999E-4</c:v>
                </c:pt>
                <c:pt idx="50458">
                  <c:v>1.462774E-4</c:v>
                </c:pt>
                <c:pt idx="50459">
                  <c:v>1.444114E-4</c:v>
                </c:pt>
                <c:pt idx="50460">
                  <c:v>1.4765310000000001E-4</c:v>
                </c:pt>
                <c:pt idx="50461">
                  <c:v>1.4644530000000001E-4</c:v>
                </c:pt>
                <c:pt idx="50462">
                  <c:v>1.449566E-4</c:v>
                </c:pt>
                <c:pt idx="50463">
                  <c:v>1.484247E-4</c:v>
                </c:pt>
                <c:pt idx="50464">
                  <c:v>1.47317E-4</c:v>
                </c:pt>
                <c:pt idx="50465">
                  <c:v>1.4575950000000001E-4</c:v>
                </c:pt>
                <c:pt idx="50466">
                  <c:v>1.4911270000000001E-4</c:v>
                </c:pt>
                <c:pt idx="50467">
                  <c:v>1.4782780000000001E-4</c:v>
                </c:pt>
                <c:pt idx="50468">
                  <c:v>1.4615750000000001E-4</c:v>
                </c:pt>
                <c:pt idx="50469">
                  <c:v>1.4940999999999999E-4</c:v>
                </c:pt>
                <c:pt idx="50470">
                  <c:v>1.4809959999999999E-4</c:v>
                </c:pt>
                <c:pt idx="50471">
                  <c:v>1.464448E-4</c:v>
                </c:pt>
                <c:pt idx="50472">
                  <c:v>1.4976160000000001E-4</c:v>
                </c:pt>
                <c:pt idx="50473">
                  <c:v>1.4850759999999999E-4</c:v>
                </c:pt>
                <c:pt idx="50474">
                  <c:v>1.5183199999999999E-4</c:v>
                </c:pt>
                <c:pt idx="50475">
                  <c:v>1.5001190000000001E-4</c:v>
                </c:pt>
                <c:pt idx="50476">
                  <c:v>1.4782040000000001E-4</c:v>
                </c:pt>
                <c:pt idx="50477">
                  <c:v>1.507557E-4</c:v>
                </c:pt>
                <c:pt idx="50478">
                  <c:v>1.490676E-4</c:v>
                </c:pt>
                <c:pt idx="50479">
                  <c:v>1.5229880000000001E-4</c:v>
                </c:pt>
                <c:pt idx="50480">
                  <c:v>1.5057389999999999E-4</c:v>
                </c:pt>
                <c:pt idx="50481">
                  <c:v>1.4846139999999999E-4</c:v>
                </c:pt>
                <c:pt idx="50482">
                  <c:v>1.5158549999999999E-4</c:v>
                </c:pt>
                <c:pt idx="50483">
                  <c:v>1.5017049999999999E-4</c:v>
                </c:pt>
                <c:pt idx="50484">
                  <c:v>1.534967E-4</c:v>
                </c:pt>
                <c:pt idx="50485">
                  <c:v>1.5179970000000001E-4</c:v>
                </c:pt>
                <c:pt idx="50486">
                  <c:v>1.4975319999999999E-4</c:v>
                </c:pt>
                <c:pt idx="50487">
                  <c:v>1.528322E-4</c:v>
                </c:pt>
                <c:pt idx="50488">
                  <c:v>1.5124269999999999E-4</c:v>
                </c:pt>
                <c:pt idx="50489">
                  <c:v>1.4955369999999999E-4</c:v>
                </c:pt>
                <c:pt idx="50490">
                  <c:v>1.53012E-4</c:v>
                </c:pt>
                <c:pt idx="50491">
                  <c:v>1.5181670000000001E-4</c:v>
                </c:pt>
                <c:pt idx="50492">
                  <c:v>1.554246E-4</c:v>
                </c:pt>
                <c:pt idx="50493">
                  <c:v>1.5372540000000001E-4</c:v>
                </c:pt>
                <c:pt idx="50494">
                  <c:v>1.515051E-4</c:v>
                </c:pt>
                <c:pt idx="50495">
                  <c:v>1.5451279999999999E-4</c:v>
                </c:pt>
                <c:pt idx="50496">
                  <c:v>1.527582E-4</c:v>
                </c:pt>
                <c:pt idx="50497">
                  <c:v>1.5082450000000001E-4</c:v>
                </c:pt>
                <c:pt idx="50498">
                  <c:v>1.5427680000000001E-4</c:v>
                </c:pt>
                <c:pt idx="50499">
                  <c:v>1.530572E-4</c:v>
                </c:pt>
                <c:pt idx="50500">
                  <c:v>1.5154740000000001E-4</c:v>
                </c:pt>
                <c:pt idx="50501">
                  <c:v>1.5524359999999999E-4</c:v>
                </c:pt>
                <c:pt idx="50502">
                  <c:v>1.5410740000000001E-4</c:v>
                </c:pt>
                <c:pt idx="50503">
                  <c:v>1.524862E-4</c:v>
                </c:pt>
                <c:pt idx="50504">
                  <c:v>1.560368E-4</c:v>
                </c:pt>
                <c:pt idx="50505">
                  <c:v>1.5469950000000001E-4</c:v>
                </c:pt>
                <c:pt idx="50506">
                  <c:v>1.5291719999999999E-4</c:v>
                </c:pt>
                <c:pt idx="50507">
                  <c:v>1.5637480000000001E-4</c:v>
                </c:pt>
                <c:pt idx="50508">
                  <c:v>1.550221E-4</c:v>
                </c:pt>
                <c:pt idx="50509">
                  <c:v>1.532804E-4</c:v>
                </c:pt>
                <c:pt idx="50510">
                  <c:v>1.5683259999999999E-4</c:v>
                </c:pt>
                <c:pt idx="50511">
                  <c:v>1.5556550000000001E-4</c:v>
                </c:pt>
                <c:pt idx="50512">
                  <c:v>1.5393009999999999E-4</c:v>
                </c:pt>
                <c:pt idx="50513">
                  <c:v>1.5757069999999999E-4</c:v>
                </c:pt>
                <c:pt idx="50514">
                  <c:v>1.5631320000000001E-4</c:v>
                </c:pt>
                <c:pt idx="50515">
                  <c:v>1.5466389999999999E-4</c:v>
                </c:pt>
                <c:pt idx="50516">
                  <c:v>1.5829829999999999E-4</c:v>
                </c:pt>
                <c:pt idx="50517">
                  <c:v>1.570028E-4</c:v>
                </c:pt>
                <c:pt idx="50518">
                  <c:v>1.553329E-4</c:v>
                </c:pt>
                <c:pt idx="50519">
                  <c:v>1.5895070000000001E-4</c:v>
                </c:pt>
                <c:pt idx="50520">
                  <c:v>1.5762109999999999E-4</c:v>
                </c:pt>
                <c:pt idx="50521">
                  <c:v>1.5595640000000001E-4</c:v>
                </c:pt>
                <c:pt idx="50522">
                  <c:v>1.5958619999999999E-4</c:v>
                </c:pt>
                <c:pt idx="50523">
                  <c:v>1.5827540000000001E-4</c:v>
                </c:pt>
                <c:pt idx="50524">
                  <c:v>1.566145E-4</c:v>
                </c:pt>
                <c:pt idx="50525">
                  <c:v>1.602454E-4</c:v>
                </c:pt>
                <c:pt idx="50526">
                  <c:v>1.58894E-4</c:v>
                </c:pt>
                <c:pt idx="50527">
                  <c:v>1.5722229999999999E-4</c:v>
                </c:pt>
                <c:pt idx="50528">
                  <c:v>1.608305E-4</c:v>
                </c:pt>
                <c:pt idx="50529">
                  <c:v>1.594725E-4</c:v>
                </c:pt>
                <c:pt idx="50530">
                  <c:v>1.5779079999999999E-4</c:v>
                </c:pt>
                <c:pt idx="50531">
                  <c:v>1.6142199999999999E-4</c:v>
                </c:pt>
                <c:pt idx="50532">
                  <c:v>1.6003609999999999E-4</c:v>
                </c:pt>
                <c:pt idx="50533">
                  <c:v>1.583457E-4</c:v>
                </c:pt>
                <c:pt idx="50534">
                  <c:v>1.619937E-4</c:v>
                </c:pt>
                <c:pt idx="50535">
                  <c:v>1.60605E-4</c:v>
                </c:pt>
                <c:pt idx="50536">
                  <c:v>1.5888799999999999E-4</c:v>
                </c:pt>
                <c:pt idx="50537">
                  <c:v>1.6256119999999999E-4</c:v>
                </c:pt>
                <c:pt idx="50538">
                  <c:v>1.611405E-4</c:v>
                </c:pt>
                <c:pt idx="50539">
                  <c:v>1.594136E-4</c:v>
                </c:pt>
                <c:pt idx="50540">
                  <c:v>1.631406E-4</c:v>
                </c:pt>
                <c:pt idx="50541">
                  <c:v>1.617387E-4</c:v>
                </c:pt>
                <c:pt idx="50542">
                  <c:v>1.6002820000000001E-4</c:v>
                </c:pt>
                <c:pt idx="50543">
                  <c:v>1.638105E-4</c:v>
                </c:pt>
                <c:pt idx="50544">
                  <c:v>1.6241939999999999E-4</c:v>
                </c:pt>
                <c:pt idx="50545">
                  <c:v>1.6071170000000001E-4</c:v>
                </c:pt>
                <c:pt idx="50546">
                  <c:v>1.6453640000000001E-4</c:v>
                </c:pt>
                <c:pt idx="50547">
                  <c:v>1.6312400000000001E-4</c:v>
                </c:pt>
                <c:pt idx="50548">
                  <c:v>1.614315E-4</c:v>
                </c:pt>
                <c:pt idx="50549">
                  <c:v>1.6527450000000001E-4</c:v>
                </c:pt>
                <c:pt idx="50550">
                  <c:v>1.6385339999999999E-4</c:v>
                </c:pt>
                <c:pt idx="50551">
                  <c:v>1.6211050000000001E-4</c:v>
                </c:pt>
                <c:pt idx="50552">
                  <c:v>1.659644E-4</c:v>
                </c:pt>
                <c:pt idx="50553">
                  <c:v>1.6450279999999999E-4</c:v>
                </c:pt>
                <c:pt idx="50554">
                  <c:v>1.627679E-4</c:v>
                </c:pt>
                <c:pt idx="50555">
                  <c:v>1.666526E-4</c:v>
                </c:pt>
                <c:pt idx="50556">
                  <c:v>1.6521179999999999E-4</c:v>
                </c:pt>
                <c:pt idx="50557">
                  <c:v>1.6345539999999999E-4</c:v>
                </c:pt>
                <c:pt idx="50558">
                  <c:v>1.6733749999999999E-4</c:v>
                </c:pt>
                <c:pt idx="50559">
                  <c:v>1.6589320000000001E-4</c:v>
                </c:pt>
                <c:pt idx="50560">
                  <c:v>1.6411449999999999E-4</c:v>
                </c:pt>
                <c:pt idx="50561">
                  <c:v>1.679905E-4</c:v>
                </c:pt>
                <c:pt idx="50562">
                  <c:v>1.665413E-4</c:v>
                </c:pt>
                <c:pt idx="50563">
                  <c:v>1.6473719999999999E-4</c:v>
                </c:pt>
                <c:pt idx="50564">
                  <c:v>1.6861219999999999E-4</c:v>
                </c:pt>
                <c:pt idx="50565">
                  <c:v>1.671741E-4</c:v>
                </c:pt>
                <c:pt idx="50566">
                  <c:v>1.6535559999999999E-4</c:v>
                </c:pt>
                <c:pt idx="50567">
                  <c:v>1.692509E-4</c:v>
                </c:pt>
                <c:pt idx="50568">
                  <c:v>1.6782209999999999E-4</c:v>
                </c:pt>
                <c:pt idx="50569">
                  <c:v>1.659997E-4</c:v>
                </c:pt>
                <c:pt idx="50570">
                  <c:v>1.6991599999999999E-4</c:v>
                </c:pt>
                <c:pt idx="50571">
                  <c:v>1.685E-4</c:v>
                </c:pt>
                <c:pt idx="50572">
                  <c:v>1.6665739999999999E-4</c:v>
                </c:pt>
                <c:pt idx="50573">
                  <c:v>1.7061450000000001E-4</c:v>
                </c:pt>
                <c:pt idx="50574">
                  <c:v>1.6920260000000001E-4</c:v>
                </c:pt>
                <c:pt idx="50575">
                  <c:v>1.673499E-4</c:v>
                </c:pt>
                <c:pt idx="50576">
                  <c:v>1.7131040000000001E-4</c:v>
                </c:pt>
                <c:pt idx="50577">
                  <c:v>1.699018E-4</c:v>
                </c:pt>
                <c:pt idx="50578">
                  <c:v>1.680308E-4</c:v>
                </c:pt>
                <c:pt idx="50579">
                  <c:v>1.7203020000000001E-4</c:v>
                </c:pt>
                <c:pt idx="50580">
                  <c:v>1.7062929999999999E-4</c:v>
                </c:pt>
                <c:pt idx="50581">
                  <c:v>1.6878260000000001E-4</c:v>
                </c:pt>
                <c:pt idx="50582">
                  <c:v>1.7279489999999999E-4</c:v>
                </c:pt>
                <c:pt idx="50583">
                  <c:v>1.7138529999999999E-4</c:v>
                </c:pt>
                <c:pt idx="50584">
                  <c:v>1.6954289999999999E-4</c:v>
                </c:pt>
                <c:pt idx="50585">
                  <c:v>1.735703E-4</c:v>
                </c:pt>
                <c:pt idx="50586">
                  <c:v>1.721193E-4</c:v>
                </c:pt>
                <c:pt idx="50587">
                  <c:v>1.7029710000000001E-4</c:v>
                </c:pt>
                <c:pt idx="50588">
                  <c:v>1.742999E-4</c:v>
                </c:pt>
                <c:pt idx="50589">
                  <c:v>1.7284550000000001E-4</c:v>
                </c:pt>
                <c:pt idx="50590">
                  <c:v>1.710134E-4</c:v>
                </c:pt>
                <c:pt idx="50591">
                  <c:v>1.750267E-4</c:v>
                </c:pt>
                <c:pt idx="50592">
                  <c:v>1.7356340000000001E-4</c:v>
                </c:pt>
                <c:pt idx="50593">
                  <c:v>1.717337E-4</c:v>
                </c:pt>
                <c:pt idx="50594">
                  <c:v>1.757552E-4</c:v>
                </c:pt>
                <c:pt idx="50595">
                  <c:v>1.7428070000000001E-4</c:v>
                </c:pt>
                <c:pt idx="50596">
                  <c:v>1.724563E-4</c:v>
                </c:pt>
                <c:pt idx="50597">
                  <c:v>1.764646E-4</c:v>
                </c:pt>
                <c:pt idx="50598">
                  <c:v>1.7500109999999999E-4</c:v>
                </c:pt>
                <c:pt idx="50599">
                  <c:v>1.731728E-4</c:v>
                </c:pt>
                <c:pt idx="50600">
                  <c:v>1.7720060000000001E-4</c:v>
                </c:pt>
                <c:pt idx="50601">
                  <c:v>1.7569490000000001E-4</c:v>
                </c:pt>
                <c:pt idx="50602">
                  <c:v>1.7384139999999999E-4</c:v>
                </c:pt>
                <c:pt idx="50603">
                  <c:v>1.7787480000000001E-4</c:v>
                </c:pt>
                <c:pt idx="50604">
                  <c:v>1.7637189999999999E-4</c:v>
                </c:pt>
                <c:pt idx="50605">
                  <c:v>1.7451049999999999E-4</c:v>
                </c:pt>
                <c:pt idx="50606">
                  <c:v>1.7861050000000001E-4</c:v>
                </c:pt>
                <c:pt idx="50607">
                  <c:v>1.7707730000000001E-4</c:v>
                </c:pt>
                <c:pt idx="50608">
                  <c:v>1.7522619999999999E-4</c:v>
                </c:pt>
                <c:pt idx="50609">
                  <c:v>1.7938310000000001E-4</c:v>
                </c:pt>
                <c:pt idx="50610">
                  <c:v>1.778816E-4</c:v>
                </c:pt>
                <c:pt idx="50611">
                  <c:v>1.7601380000000001E-4</c:v>
                </c:pt>
                <c:pt idx="50612">
                  <c:v>1.743704E-4</c:v>
                </c:pt>
                <c:pt idx="50613">
                  <c:v>1.790142E-4</c:v>
                </c:pt>
                <c:pt idx="50614">
                  <c:v>1.7827859999999999E-4</c:v>
                </c:pt>
                <c:pt idx="50615">
                  <c:v>1.771168E-4</c:v>
                </c:pt>
                <c:pt idx="50616">
                  <c:v>1.817706E-4</c:v>
                </c:pt>
                <c:pt idx="50617">
                  <c:v>1.8050769999999999E-4</c:v>
                </c:pt>
                <c:pt idx="50618">
                  <c:v>1.786368E-4</c:v>
                </c:pt>
                <c:pt idx="50619">
                  <c:v>1.76732E-4</c:v>
                </c:pt>
                <c:pt idx="50620">
                  <c:v>1.8120969999999999E-4</c:v>
                </c:pt>
                <c:pt idx="50621">
                  <c:v>1.8021899999999999E-4</c:v>
                </c:pt>
                <c:pt idx="50622">
                  <c:v>1.7873739999999999E-4</c:v>
                </c:pt>
                <c:pt idx="50623">
                  <c:v>1.833549E-4</c:v>
                </c:pt>
                <c:pt idx="50624">
                  <c:v>1.820728E-4</c:v>
                </c:pt>
                <c:pt idx="50625">
                  <c:v>1.801277E-4</c:v>
                </c:pt>
                <c:pt idx="50626">
                  <c:v>1.7830259999999999E-4</c:v>
                </c:pt>
                <c:pt idx="50627">
                  <c:v>1.8295289999999999E-4</c:v>
                </c:pt>
                <c:pt idx="50628">
                  <c:v>1.819007E-4</c:v>
                </c:pt>
                <c:pt idx="50629">
                  <c:v>1.8047899999999999E-4</c:v>
                </c:pt>
                <c:pt idx="50630">
                  <c:v>1.851659E-4</c:v>
                </c:pt>
                <c:pt idx="50631">
                  <c:v>1.8377190000000001E-4</c:v>
                </c:pt>
                <c:pt idx="50632">
                  <c:v>1.8178620000000001E-4</c:v>
                </c:pt>
                <c:pt idx="50633">
                  <c:v>1.7991559999999999E-4</c:v>
                </c:pt>
                <c:pt idx="50634">
                  <c:v>1.845672E-4</c:v>
                </c:pt>
                <c:pt idx="50635">
                  <c:v>1.8354109999999999E-4</c:v>
                </c:pt>
                <c:pt idx="50636">
                  <c:v>1.8213459999999999E-4</c:v>
                </c:pt>
                <c:pt idx="50637">
                  <c:v>1.8690100000000001E-4</c:v>
                </c:pt>
                <c:pt idx="50638">
                  <c:v>1.8548410000000001E-4</c:v>
                </c:pt>
                <c:pt idx="50639">
                  <c:v>1.835439E-4</c:v>
                </c:pt>
                <c:pt idx="50640">
                  <c:v>1.81724E-4</c:v>
                </c:pt>
                <c:pt idx="50641">
                  <c:v>1.86384E-4</c:v>
                </c:pt>
                <c:pt idx="50642">
                  <c:v>1.853887E-4</c:v>
                </c:pt>
                <c:pt idx="50643">
                  <c:v>1.840534E-4</c:v>
                </c:pt>
                <c:pt idx="50644">
                  <c:v>1.888285E-4</c:v>
                </c:pt>
                <c:pt idx="50645">
                  <c:v>1.8746410000000001E-4</c:v>
                </c:pt>
                <c:pt idx="50646">
                  <c:v>1.855727E-4</c:v>
                </c:pt>
                <c:pt idx="50647">
                  <c:v>1.8364990000000001E-4</c:v>
                </c:pt>
                <c:pt idx="50648">
                  <c:v>1.8838350000000001E-4</c:v>
                </c:pt>
                <c:pt idx="50649">
                  <c:v>1.8741499999999999E-4</c:v>
                </c:pt>
                <c:pt idx="50650">
                  <c:v>1.859602E-4</c:v>
                </c:pt>
                <c:pt idx="50651">
                  <c:v>1.907667E-4</c:v>
                </c:pt>
                <c:pt idx="50652">
                  <c:v>1.894404E-4</c:v>
                </c:pt>
                <c:pt idx="50653">
                  <c:v>1.8739869999999999E-4</c:v>
                </c:pt>
                <c:pt idx="50654">
                  <c:v>1.8545040000000001E-4</c:v>
                </c:pt>
                <c:pt idx="50655">
                  <c:v>1.9023569999999999E-4</c:v>
                </c:pt>
                <c:pt idx="50656">
                  <c:v>1.892056E-4</c:v>
                </c:pt>
                <c:pt idx="50657">
                  <c:v>1.8769659999999999E-4</c:v>
                </c:pt>
                <c:pt idx="50658">
                  <c:v>1.9259259999999999E-4</c:v>
                </c:pt>
                <c:pt idx="50659">
                  <c:v>1.91175E-4</c:v>
                </c:pt>
                <c:pt idx="50660">
                  <c:v>1.8913449999999999E-4</c:v>
                </c:pt>
                <c:pt idx="50661">
                  <c:v>1.8716769999999999E-4</c:v>
                </c:pt>
                <c:pt idx="50662">
                  <c:v>1.9206639999999999E-4</c:v>
                </c:pt>
                <c:pt idx="50663">
                  <c:v>1.9099009999999999E-4</c:v>
                </c:pt>
                <c:pt idx="50664">
                  <c:v>1.8946699999999999E-4</c:v>
                </c:pt>
                <c:pt idx="50665">
                  <c:v>1.8814649999999999E-4</c:v>
                </c:pt>
                <c:pt idx="50666">
                  <c:v>1.933661E-4</c:v>
                </c:pt>
                <c:pt idx="50667">
                  <c:v>1.9252979999999999E-4</c:v>
                </c:pt>
                <c:pt idx="50668">
                  <c:v>1.9116399999999999E-4</c:v>
                </c:pt>
                <c:pt idx="50669">
                  <c:v>1.89655E-4</c:v>
                </c:pt>
                <c:pt idx="50670">
                  <c:v>1.9476049999999999E-4</c:v>
                </c:pt>
                <c:pt idx="50671">
                  <c:v>1.9383359999999999E-4</c:v>
                </c:pt>
                <c:pt idx="50672">
                  <c:v>1.921995E-4</c:v>
                </c:pt>
                <c:pt idx="50673">
                  <c:v>1.905647E-4</c:v>
                </c:pt>
                <c:pt idx="50674">
                  <c:v>1.957638E-4</c:v>
                </c:pt>
                <c:pt idx="50675">
                  <c:v>1.9477289999999999E-4</c:v>
                </c:pt>
                <c:pt idx="50676">
                  <c:v>1.9317959999999999E-4</c:v>
                </c:pt>
                <c:pt idx="50677">
                  <c:v>1.916822E-4</c:v>
                </c:pt>
                <c:pt idx="50678">
                  <c:v>1.905981E-4</c:v>
                </c:pt>
                <c:pt idx="50679">
                  <c:v>1.963286E-4</c:v>
                </c:pt>
                <c:pt idx="50680">
                  <c:v>1.959776E-4</c:v>
                </c:pt>
                <c:pt idx="50681">
                  <c:v>1.949237E-4</c:v>
                </c:pt>
                <c:pt idx="50682">
                  <c:v>1.9360779999999999E-4</c:v>
                </c:pt>
                <c:pt idx="50683">
                  <c:v>1.989246E-4</c:v>
                </c:pt>
                <c:pt idx="50684">
                  <c:v>1.978405E-4</c:v>
                </c:pt>
                <c:pt idx="50685">
                  <c:v>1.9599520000000001E-4</c:v>
                </c:pt>
                <c:pt idx="50686">
                  <c:v>1.9413859999999999E-4</c:v>
                </c:pt>
                <c:pt idx="50687">
                  <c:v>1.9928750000000001E-4</c:v>
                </c:pt>
                <c:pt idx="50688">
                  <c:v>1.9817890000000001E-4</c:v>
                </c:pt>
                <c:pt idx="50689">
                  <c:v>1.9650059999999999E-4</c:v>
                </c:pt>
                <c:pt idx="50690">
                  <c:v>1.949912E-4</c:v>
                </c:pt>
                <c:pt idx="50691">
                  <c:v>2.0034950000000001E-4</c:v>
                </c:pt>
                <c:pt idx="50692">
                  <c:v>1.993718E-4</c:v>
                </c:pt>
                <c:pt idx="50693">
                  <c:v>1.97899E-4</c:v>
                </c:pt>
                <c:pt idx="50694">
                  <c:v>1.963252E-4</c:v>
                </c:pt>
                <c:pt idx="50695">
                  <c:v>2.016292E-4</c:v>
                </c:pt>
                <c:pt idx="50696">
                  <c:v>2.0066290000000001E-4</c:v>
                </c:pt>
                <c:pt idx="50697">
                  <c:v>1.9900420000000001E-4</c:v>
                </c:pt>
                <c:pt idx="50698">
                  <c:v>1.9736180000000001E-4</c:v>
                </c:pt>
                <c:pt idx="50699">
                  <c:v>2.0272629999999999E-4</c:v>
                </c:pt>
                <c:pt idx="50700">
                  <c:v>2.0165990000000001E-4</c:v>
                </c:pt>
                <c:pt idx="50701">
                  <c:v>2.000215E-4</c:v>
                </c:pt>
                <c:pt idx="50702">
                  <c:v>1.984116E-4</c:v>
                </c:pt>
                <c:pt idx="50703">
                  <c:v>2.038482E-4</c:v>
                </c:pt>
                <c:pt idx="50704">
                  <c:v>2.0281619999999999E-4</c:v>
                </c:pt>
                <c:pt idx="50705">
                  <c:v>2.01184E-4</c:v>
                </c:pt>
                <c:pt idx="50706">
                  <c:v>1.995609E-4</c:v>
                </c:pt>
                <c:pt idx="50707">
                  <c:v>2.050295E-4</c:v>
                </c:pt>
                <c:pt idx="50708">
                  <c:v>2.0397150000000001E-4</c:v>
                </c:pt>
                <c:pt idx="50709">
                  <c:v>2.0235549999999999E-4</c:v>
                </c:pt>
                <c:pt idx="50710">
                  <c:v>2.007024E-4</c:v>
                </c:pt>
                <c:pt idx="50711">
                  <c:v>2.061427E-4</c:v>
                </c:pt>
                <c:pt idx="50712">
                  <c:v>2.0516999999999999E-4</c:v>
                </c:pt>
                <c:pt idx="50713">
                  <c:v>2.0351789999999999E-4</c:v>
                </c:pt>
                <c:pt idx="50714">
                  <c:v>2.0181689999999999E-4</c:v>
                </c:pt>
                <c:pt idx="50715">
                  <c:v>2.074019E-4</c:v>
                </c:pt>
                <c:pt idx="50716">
                  <c:v>2.06348E-4</c:v>
                </c:pt>
                <c:pt idx="50717">
                  <c:v>2.0465650000000001E-4</c:v>
                </c:pt>
                <c:pt idx="50718">
                  <c:v>2.0306029999999999E-4</c:v>
                </c:pt>
                <c:pt idx="50719">
                  <c:v>2.0854979999999999E-4</c:v>
                </c:pt>
                <c:pt idx="50720">
                  <c:v>2.074604E-4</c:v>
                </c:pt>
                <c:pt idx="50721">
                  <c:v>2.058292E-4</c:v>
                </c:pt>
                <c:pt idx="50722">
                  <c:v>2.041434E-4</c:v>
                </c:pt>
                <c:pt idx="50723">
                  <c:v>2.0291220000000001E-4</c:v>
                </c:pt>
                <c:pt idx="50724">
                  <c:v>2.090951E-4</c:v>
                </c:pt>
                <c:pt idx="50725">
                  <c:v>2.08717E-4</c:v>
                </c:pt>
                <c:pt idx="50726">
                  <c:v>2.075318E-4</c:v>
                </c:pt>
                <c:pt idx="50727">
                  <c:v>2.0617340000000001E-4</c:v>
                </c:pt>
                <c:pt idx="50728">
                  <c:v>2.0503200000000001E-4</c:v>
                </c:pt>
                <c:pt idx="50729">
                  <c:v>2.111324E-4</c:v>
                </c:pt>
                <c:pt idx="50730">
                  <c:v>2.1052709999999999E-4</c:v>
                </c:pt>
                <c:pt idx="50731">
                  <c:v>2.091525E-4</c:v>
                </c:pt>
                <c:pt idx="50732">
                  <c:v>2.0753389999999999E-4</c:v>
                </c:pt>
                <c:pt idx="50733">
                  <c:v>2.0617540000000001E-4</c:v>
                </c:pt>
                <c:pt idx="50734">
                  <c:v>2.123366E-4</c:v>
                </c:pt>
                <c:pt idx="50735">
                  <c:v>2.1173000000000001E-4</c:v>
                </c:pt>
                <c:pt idx="50736">
                  <c:v>2.103595E-4</c:v>
                </c:pt>
                <c:pt idx="50737">
                  <c:v>2.088971E-4</c:v>
                </c:pt>
                <c:pt idx="50738">
                  <c:v>2.0766590000000001E-4</c:v>
                </c:pt>
                <c:pt idx="50739">
                  <c:v>2.1386269999999999E-4</c:v>
                </c:pt>
                <c:pt idx="50740">
                  <c:v>2.1339030000000001E-4</c:v>
                </c:pt>
                <c:pt idx="50741">
                  <c:v>2.1200219999999999E-4</c:v>
                </c:pt>
                <c:pt idx="50742">
                  <c:v>2.1042359999999999E-4</c:v>
                </c:pt>
                <c:pt idx="50743">
                  <c:v>2.0924649999999999E-4</c:v>
                </c:pt>
                <c:pt idx="50744">
                  <c:v>2.1544580000000001E-4</c:v>
                </c:pt>
                <c:pt idx="50745">
                  <c:v>2.1484649999999999E-4</c:v>
                </c:pt>
                <c:pt idx="50746">
                  <c:v>2.1353729999999999E-4</c:v>
                </c:pt>
                <c:pt idx="50747">
                  <c:v>2.119798E-4</c:v>
                </c:pt>
                <c:pt idx="50748">
                  <c:v>2.1069670000000001E-4</c:v>
                </c:pt>
                <c:pt idx="50749">
                  <c:v>2.1699100000000001E-4</c:v>
                </c:pt>
                <c:pt idx="50750">
                  <c:v>2.1641210000000001E-4</c:v>
                </c:pt>
                <c:pt idx="50751">
                  <c:v>2.15004E-4</c:v>
                </c:pt>
                <c:pt idx="50752">
                  <c:v>2.1347489999999999E-4</c:v>
                </c:pt>
                <c:pt idx="50753">
                  <c:v>2.1217649999999999E-4</c:v>
                </c:pt>
                <c:pt idx="50754">
                  <c:v>2.1842890000000001E-4</c:v>
                </c:pt>
                <c:pt idx="50755">
                  <c:v>2.1782219999999999E-4</c:v>
                </c:pt>
                <c:pt idx="50756">
                  <c:v>2.1648300000000001E-4</c:v>
                </c:pt>
                <c:pt idx="50757">
                  <c:v>2.148703E-4</c:v>
                </c:pt>
                <c:pt idx="50758">
                  <c:v>2.1355650000000001E-4</c:v>
                </c:pt>
                <c:pt idx="50759">
                  <c:v>2.2000899999999999E-4</c:v>
                </c:pt>
                <c:pt idx="50760">
                  <c:v>2.1934060000000001E-4</c:v>
                </c:pt>
                <c:pt idx="50761">
                  <c:v>2.178623E-4</c:v>
                </c:pt>
                <c:pt idx="50762">
                  <c:v>2.163368E-4</c:v>
                </c:pt>
                <c:pt idx="50763">
                  <c:v>2.1499489999999999E-4</c:v>
                </c:pt>
                <c:pt idx="50764">
                  <c:v>2.213769E-4</c:v>
                </c:pt>
                <c:pt idx="50765">
                  <c:v>2.209039E-4</c:v>
                </c:pt>
                <c:pt idx="50766">
                  <c:v>2.1949E-4</c:v>
                </c:pt>
                <c:pt idx="50767">
                  <c:v>2.1785709999999999E-4</c:v>
                </c:pt>
                <c:pt idx="50768">
                  <c:v>2.1664620000000001E-4</c:v>
                </c:pt>
                <c:pt idx="50769">
                  <c:v>2.231368E-4</c:v>
                </c:pt>
                <c:pt idx="50770">
                  <c:v>2.2251430000000001E-4</c:v>
                </c:pt>
                <c:pt idx="50771">
                  <c:v>2.2114159999999999E-4</c:v>
                </c:pt>
                <c:pt idx="50772">
                  <c:v>2.1955179999999999E-4</c:v>
                </c:pt>
                <c:pt idx="50773">
                  <c:v>2.181986E-4</c:v>
                </c:pt>
                <c:pt idx="50774">
                  <c:v>2.2471629999999999E-4</c:v>
                </c:pt>
                <c:pt idx="50775">
                  <c:v>2.241826E-4</c:v>
                </c:pt>
                <c:pt idx="50776">
                  <c:v>2.227207E-4</c:v>
                </c:pt>
                <c:pt idx="50777">
                  <c:v>2.2109199999999999E-4</c:v>
                </c:pt>
                <c:pt idx="50778">
                  <c:v>2.1983840000000001E-4</c:v>
                </c:pt>
                <c:pt idx="50779">
                  <c:v>2.2632239999999999E-4</c:v>
                </c:pt>
                <c:pt idx="50780">
                  <c:v>2.2566209999999999E-4</c:v>
                </c:pt>
                <c:pt idx="50781">
                  <c:v>2.2427800000000001E-4</c:v>
                </c:pt>
                <c:pt idx="50782">
                  <c:v>2.225998E-4</c:v>
                </c:pt>
                <c:pt idx="50783">
                  <c:v>2.211999E-4</c:v>
                </c:pt>
                <c:pt idx="50784">
                  <c:v>2.2055250000000001E-4</c:v>
                </c:pt>
                <c:pt idx="50785">
                  <c:v>2.2771949999999999E-4</c:v>
                </c:pt>
                <c:pt idx="50786">
                  <c:v>2.275914E-4</c:v>
                </c:pt>
                <c:pt idx="50787">
                  <c:v>2.2657290000000001E-4</c:v>
                </c:pt>
                <c:pt idx="50788">
                  <c:v>2.2500520000000001E-4</c:v>
                </c:pt>
                <c:pt idx="50789">
                  <c:v>2.2348220000000001E-4</c:v>
                </c:pt>
                <c:pt idx="50790">
                  <c:v>2.226377E-4</c:v>
                </c:pt>
                <c:pt idx="50791">
                  <c:v>2.2971330000000001E-4</c:v>
                </c:pt>
                <c:pt idx="50792">
                  <c:v>2.2939149999999999E-4</c:v>
                </c:pt>
                <c:pt idx="50793">
                  <c:v>2.2821810000000001E-4</c:v>
                </c:pt>
                <c:pt idx="50794">
                  <c:v>2.2667919999999999E-4</c:v>
                </c:pt>
                <c:pt idx="50795">
                  <c:v>2.252055E-4</c:v>
                </c:pt>
                <c:pt idx="50796">
                  <c:v>2.2436590000000001E-4</c:v>
                </c:pt>
                <c:pt idx="50797">
                  <c:v>2.31685E-4</c:v>
                </c:pt>
                <c:pt idx="50798">
                  <c:v>2.3148609999999999E-4</c:v>
                </c:pt>
                <c:pt idx="50799">
                  <c:v>2.3026890000000001E-4</c:v>
                </c:pt>
                <c:pt idx="50800">
                  <c:v>2.2877959999999999E-4</c:v>
                </c:pt>
                <c:pt idx="50801">
                  <c:v>2.2733160000000001E-4</c:v>
                </c:pt>
                <c:pt idx="50802">
                  <c:v>2.263934E-4</c:v>
                </c:pt>
                <c:pt idx="50803">
                  <c:v>2.337219E-4</c:v>
                </c:pt>
                <c:pt idx="50804">
                  <c:v>2.3347170000000001E-4</c:v>
                </c:pt>
                <c:pt idx="50805">
                  <c:v>2.3218349999999999E-4</c:v>
                </c:pt>
                <c:pt idx="50806">
                  <c:v>2.3067110000000001E-4</c:v>
                </c:pt>
                <c:pt idx="50807">
                  <c:v>2.2923919999999999E-4</c:v>
                </c:pt>
                <c:pt idx="50808">
                  <c:v>2.358707E-4</c:v>
                </c:pt>
                <c:pt idx="50809">
                  <c:v>2.351225E-4</c:v>
                </c:pt>
                <c:pt idx="50810">
                  <c:v>2.3344009999999999E-4</c:v>
                </c:pt>
                <c:pt idx="50811">
                  <c:v>2.31494E-4</c:v>
                </c:pt>
                <c:pt idx="50812">
                  <c:v>2.3012689999999999E-4</c:v>
                </c:pt>
                <c:pt idx="50813">
                  <c:v>2.370285E-4</c:v>
                </c:pt>
                <c:pt idx="50814">
                  <c:v>2.3634719999999999E-4</c:v>
                </c:pt>
                <c:pt idx="50815">
                  <c:v>2.3493670000000001E-4</c:v>
                </c:pt>
                <c:pt idx="50816">
                  <c:v>2.3330129999999999E-4</c:v>
                </c:pt>
                <c:pt idx="50817">
                  <c:v>2.3183850000000001E-4</c:v>
                </c:pt>
                <c:pt idx="50818">
                  <c:v>2.3109070000000001E-4</c:v>
                </c:pt>
                <c:pt idx="50819">
                  <c:v>2.3871799999999999E-4</c:v>
                </c:pt>
                <c:pt idx="50820">
                  <c:v>2.386015E-4</c:v>
                </c:pt>
                <c:pt idx="50821">
                  <c:v>2.374272E-4</c:v>
                </c:pt>
                <c:pt idx="50822">
                  <c:v>2.3590840000000001E-4</c:v>
                </c:pt>
                <c:pt idx="50823">
                  <c:v>2.343608E-4</c:v>
                </c:pt>
                <c:pt idx="50824">
                  <c:v>2.3333610000000001E-4</c:v>
                </c:pt>
                <c:pt idx="50825">
                  <c:v>2.331352E-4</c:v>
                </c:pt>
                <c:pt idx="50826">
                  <c:v>2.4116440000000001E-4</c:v>
                </c:pt>
                <c:pt idx="50827">
                  <c:v>2.4130129999999999E-4</c:v>
                </c:pt>
                <c:pt idx="50828">
                  <c:v>2.403385E-4</c:v>
                </c:pt>
                <c:pt idx="50829">
                  <c:v>2.3866889999999999E-4</c:v>
                </c:pt>
                <c:pt idx="50830">
                  <c:v>2.369606E-4</c:v>
                </c:pt>
                <c:pt idx="50831">
                  <c:v>2.359095E-4</c:v>
                </c:pt>
                <c:pt idx="50832">
                  <c:v>2.432712E-4</c:v>
                </c:pt>
                <c:pt idx="50833">
                  <c:v>2.428284E-4</c:v>
                </c:pt>
                <c:pt idx="50834">
                  <c:v>2.415556E-4</c:v>
                </c:pt>
                <c:pt idx="50835">
                  <c:v>2.399243E-4</c:v>
                </c:pt>
                <c:pt idx="50836">
                  <c:v>2.3841150000000001E-4</c:v>
                </c:pt>
                <c:pt idx="50837">
                  <c:v>2.3761720000000001E-4</c:v>
                </c:pt>
                <c:pt idx="50838">
                  <c:v>2.4531230000000002E-4</c:v>
                </c:pt>
                <c:pt idx="50839">
                  <c:v>2.4505300000000001E-4</c:v>
                </c:pt>
                <c:pt idx="50840">
                  <c:v>2.4374760000000001E-4</c:v>
                </c:pt>
                <c:pt idx="50841">
                  <c:v>2.4211799999999999E-4</c:v>
                </c:pt>
                <c:pt idx="50842">
                  <c:v>2.4054090000000001E-4</c:v>
                </c:pt>
                <c:pt idx="50843">
                  <c:v>2.395443E-4</c:v>
                </c:pt>
                <c:pt idx="50844">
                  <c:v>2.393529E-4</c:v>
                </c:pt>
                <c:pt idx="50845">
                  <c:v>2.4755449999999999E-4</c:v>
                </c:pt>
                <c:pt idx="50846">
                  <c:v>2.4770409999999999E-4</c:v>
                </c:pt>
                <c:pt idx="50847">
                  <c:v>2.4664259999999998E-4</c:v>
                </c:pt>
                <c:pt idx="50848">
                  <c:v>2.448665E-4</c:v>
                </c:pt>
                <c:pt idx="50849">
                  <c:v>2.430671E-4</c:v>
                </c:pt>
                <c:pt idx="50850">
                  <c:v>2.419589E-4</c:v>
                </c:pt>
                <c:pt idx="50851">
                  <c:v>2.4147670000000001E-4</c:v>
                </c:pt>
                <c:pt idx="50852">
                  <c:v>2.4964319999999998E-4</c:v>
                </c:pt>
                <c:pt idx="50853">
                  <c:v>2.4986780000000003E-4</c:v>
                </c:pt>
                <c:pt idx="50854">
                  <c:v>2.4877969999999999E-4</c:v>
                </c:pt>
                <c:pt idx="50855">
                  <c:v>2.4703479999999998E-4</c:v>
                </c:pt>
                <c:pt idx="50856">
                  <c:v>2.4545799999999999E-4</c:v>
                </c:pt>
                <c:pt idx="50857">
                  <c:v>2.4433769999999998E-4</c:v>
                </c:pt>
                <c:pt idx="50858">
                  <c:v>2.4379950000000001E-4</c:v>
                </c:pt>
                <c:pt idx="50859">
                  <c:v>2.5217780000000002E-4</c:v>
                </c:pt>
                <c:pt idx="50860">
                  <c:v>2.524297E-4</c:v>
                </c:pt>
                <c:pt idx="50861">
                  <c:v>2.5127709999999998E-4</c:v>
                </c:pt>
                <c:pt idx="50862">
                  <c:v>2.495784E-4</c:v>
                </c:pt>
                <c:pt idx="50863">
                  <c:v>2.4798449999999998E-4</c:v>
                </c:pt>
                <c:pt idx="50864">
                  <c:v>2.467983E-4</c:v>
                </c:pt>
                <c:pt idx="50865">
                  <c:v>2.5449750000000002E-4</c:v>
                </c:pt>
                <c:pt idx="50866">
                  <c:v>2.5419599999999999E-4</c:v>
                </c:pt>
                <c:pt idx="50867">
                  <c:v>2.5278570000000002E-4</c:v>
                </c:pt>
                <c:pt idx="50868">
                  <c:v>2.5096480000000001E-4</c:v>
                </c:pt>
                <c:pt idx="50869">
                  <c:v>2.4949439999999998E-4</c:v>
                </c:pt>
                <c:pt idx="50870">
                  <c:v>2.4857059999999997E-4</c:v>
                </c:pt>
                <c:pt idx="50871">
                  <c:v>2.4825720000000001E-4</c:v>
                </c:pt>
                <c:pt idx="50872">
                  <c:v>2.569591E-4</c:v>
                </c:pt>
                <c:pt idx="50873">
                  <c:v>2.5722419999999998E-4</c:v>
                </c:pt>
                <c:pt idx="50874">
                  <c:v>2.5598489999999999E-4</c:v>
                </c:pt>
                <c:pt idx="50875">
                  <c:v>2.5418819999999999E-4</c:v>
                </c:pt>
                <c:pt idx="50876">
                  <c:v>2.5241400000000001E-4</c:v>
                </c:pt>
                <c:pt idx="50877">
                  <c:v>2.5097740000000002E-4</c:v>
                </c:pt>
                <c:pt idx="50878">
                  <c:v>2.5046889999999998E-4</c:v>
                </c:pt>
                <c:pt idx="50879">
                  <c:v>2.5070019999999998E-4</c:v>
                </c:pt>
                <c:pt idx="50880">
                  <c:v>2.513743E-4</c:v>
                </c:pt>
                <c:pt idx="50881">
                  <c:v>2.524696E-4</c:v>
                </c:pt>
                <c:pt idx="50882">
                  <c:v>2.5362019999999999E-4</c:v>
                </c:pt>
                <c:pt idx="50883">
                  <c:v>2.5447890000000002E-4</c:v>
                </c:pt>
                <c:pt idx="50884">
                  <c:v>2.5514990000000001E-4</c:v>
                </c:pt>
                <c:pt idx="50885">
                  <c:v>2.5563119999999999E-4</c:v>
                </c:pt>
                <c:pt idx="50886">
                  <c:v>2.5586020000000002E-4</c:v>
                </c:pt>
                <c:pt idx="50887">
                  <c:v>2.559549E-4</c:v>
                </c:pt>
                <c:pt idx="50888">
                  <c:v>2.561032E-4</c:v>
                </c:pt>
                <c:pt idx="50889">
                  <c:v>2.562609E-4</c:v>
                </c:pt>
                <c:pt idx="50890">
                  <c:v>2.564609E-4</c:v>
                </c:pt>
                <c:pt idx="50891">
                  <c:v>2.5686669999999998E-4</c:v>
                </c:pt>
                <c:pt idx="50892">
                  <c:v>2.5728250000000002E-4</c:v>
                </c:pt>
                <c:pt idx="50893">
                  <c:v>2.5763560000000002E-4</c:v>
                </c:pt>
                <c:pt idx="50894">
                  <c:v>2.5814430000000002E-4</c:v>
                </c:pt>
                <c:pt idx="50895">
                  <c:v>2.5860640000000001E-4</c:v>
                </c:pt>
                <c:pt idx="50896">
                  <c:v>2.5890590000000001E-4</c:v>
                </c:pt>
                <c:pt idx="50897">
                  <c:v>2.5933660000000003E-4</c:v>
                </c:pt>
                <c:pt idx="50898">
                  <c:v>2.5969829999999999E-4</c:v>
                </c:pt>
                <c:pt idx="50899">
                  <c:v>2.5988930000000001E-4</c:v>
                </c:pt>
                <c:pt idx="50900">
                  <c:v>2.6019969999999999E-4</c:v>
                </c:pt>
                <c:pt idx="50901">
                  <c:v>2.6052399999999999E-4</c:v>
                </c:pt>
                <c:pt idx="50902">
                  <c:v>2.6072889999999998E-4</c:v>
                </c:pt>
                <c:pt idx="50903">
                  <c:v>2.6108590000000002E-4</c:v>
                </c:pt>
                <c:pt idx="50904">
                  <c:v>2.6147799999999999E-4</c:v>
                </c:pt>
                <c:pt idx="50905">
                  <c:v>2.6176219999999998E-4</c:v>
                </c:pt>
                <c:pt idx="50906">
                  <c:v>2.6213590000000002E-4</c:v>
                </c:pt>
                <c:pt idx="50907">
                  <c:v>2.6248219999999999E-4</c:v>
                </c:pt>
                <c:pt idx="50908">
                  <c:v>2.6276160000000002E-4</c:v>
                </c:pt>
                <c:pt idx="50909">
                  <c:v>2.6308309999999998E-4</c:v>
                </c:pt>
                <c:pt idx="50910">
                  <c:v>2.6343949999999998E-4</c:v>
                </c:pt>
                <c:pt idx="50911">
                  <c:v>2.637828E-4</c:v>
                </c:pt>
                <c:pt idx="50912">
                  <c:v>2.6411499999999999E-4</c:v>
                </c:pt>
                <c:pt idx="50913">
                  <c:v>2.6452890000000002E-4</c:v>
                </c:pt>
                <c:pt idx="50914">
                  <c:v>2.6494879999999999E-4</c:v>
                </c:pt>
                <c:pt idx="50915">
                  <c:v>2.6527549999999999E-4</c:v>
                </c:pt>
                <c:pt idx="50916">
                  <c:v>2.6566449999999999E-4</c:v>
                </c:pt>
                <c:pt idx="50917">
                  <c:v>2.660982E-4</c:v>
                </c:pt>
                <c:pt idx="50918">
                  <c:v>2.6638870000000002E-4</c:v>
                </c:pt>
                <c:pt idx="50919">
                  <c:v>2.667333E-4</c:v>
                </c:pt>
                <c:pt idx="50920">
                  <c:v>2.6715780000000002E-4</c:v>
                </c:pt>
                <c:pt idx="50921">
                  <c:v>2.6746300000000001E-4</c:v>
                </c:pt>
                <c:pt idx="50922">
                  <c:v>2.6786140000000002E-4</c:v>
                </c:pt>
                <c:pt idx="50923">
                  <c:v>2.6830940000000002E-4</c:v>
                </c:pt>
                <c:pt idx="50924">
                  <c:v>2.6862579999999999E-4</c:v>
                </c:pt>
                <c:pt idx="50925">
                  <c:v>2.6898580000000002E-4</c:v>
                </c:pt>
                <c:pt idx="50926">
                  <c:v>2.6936769999999998E-4</c:v>
                </c:pt>
                <c:pt idx="50927">
                  <c:v>2.6967750000000002E-4</c:v>
                </c:pt>
                <c:pt idx="50928">
                  <c:v>2.7004010000000002E-4</c:v>
                </c:pt>
                <c:pt idx="50929">
                  <c:v>2.703499E-4</c:v>
                </c:pt>
                <c:pt idx="50930">
                  <c:v>2.7065930000000002E-4</c:v>
                </c:pt>
                <c:pt idx="50931">
                  <c:v>2.710069E-4</c:v>
                </c:pt>
                <c:pt idx="50932">
                  <c:v>2.7132509999999997E-4</c:v>
                </c:pt>
                <c:pt idx="50933">
                  <c:v>2.716943E-4</c:v>
                </c:pt>
                <c:pt idx="50934">
                  <c:v>2.7205069999999999E-4</c:v>
                </c:pt>
                <c:pt idx="50935">
                  <c:v>2.7237529999999999E-4</c:v>
                </c:pt>
                <c:pt idx="50936">
                  <c:v>2.7275949999999998E-4</c:v>
                </c:pt>
                <c:pt idx="50937">
                  <c:v>2.7306779999999999E-4</c:v>
                </c:pt>
                <c:pt idx="50938">
                  <c:v>2.7336850000000002E-4</c:v>
                </c:pt>
                <c:pt idx="50939">
                  <c:v>2.7376149999999998E-4</c:v>
                </c:pt>
                <c:pt idx="50940">
                  <c:v>2.7409709999999998E-4</c:v>
                </c:pt>
                <c:pt idx="50941">
                  <c:v>2.7446600000000001E-4</c:v>
                </c:pt>
                <c:pt idx="50942">
                  <c:v>2.749122E-4</c:v>
                </c:pt>
                <c:pt idx="50943">
                  <c:v>2.7523709999999999E-4</c:v>
                </c:pt>
                <c:pt idx="50944">
                  <c:v>2.7556830000000001E-4</c:v>
                </c:pt>
                <c:pt idx="50945">
                  <c:v>2.7599379999999999E-4</c:v>
                </c:pt>
                <c:pt idx="50946">
                  <c:v>2.763148E-4</c:v>
                </c:pt>
                <c:pt idx="50947">
                  <c:v>2.7665090000000001E-4</c:v>
                </c:pt>
                <c:pt idx="50948">
                  <c:v>2.770583E-4</c:v>
                </c:pt>
                <c:pt idx="50949">
                  <c:v>2.7743279999999998E-4</c:v>
                </c:pt>
                <c:pt idx="50950">
                  <c:v>2.7778960000000001E-4</c:v>
                </c:pt>
                <c:pt idx="50951">
                  <c:v>2.781579E-4</c:v>
                </c:pt>
                <c:pt idx="50952">
                  <c:v>2.7855110000000002E-4</c:v>
                </c:pt>
                <c:pt idx="50953">
                  <c:v>2.7894410000000003E-4</c:v>
                </c:pt>
                <c:pt idx="50954">
                  <c:v>2.7926099999999999E-4</c:v>
                </c:pt>
                <c:pt idx="50955">
                  <c:v>2.7964659999999997E-4</c:v>
                </c:pt>
                <c:pt idx="50956">
                  <c:v>2.79967E-4</c:v>
                </c:pt>
                <c:pt idx="50957">
                  <c:v>2.8024890000000001E-4</c:v>
                </c:pt>
                <c:pt idx="50958">
                  <c:v>2.8066590000000002E-4</c:v>
                </c:pt>
                <c:pt idx="50959">
                  <c:v>2.8103440000000002E-4</c:v>
                </c:pt>
                <c:pt idx="50960">
                  <c:v>2.8137019999999998E-4</c:v>
                </c:pt>
                <c:pt idx="50961">
                  <c:v>2.8180149999999999E-4</c:v>
                </c:pt>
                <c:pt idx="50962">
                  <c:v>2.8215670000000001E-4</c:v>
                </c:pt>
                <c:pt idx="50963">
                  <c:v>2.8245339999999997E-4</c:v>
                </c:pt>
                <c:pt idx="50964">
                  <c:v>2.828595E-4</c:v>
                </c:pt>
                <c:pt idx="50965">
                  <c:v>2.8321439999999998E-4</c:v>
                </c:pt>
                <c:pt idx="50966">
                  <c:v>2.835329E-4</c:v>
                </c:pt>
                <c:pt idx="50967">
                  <c:v>2.839877E-4</c:v>
                </c:pt>
                <c:pt idx="50968">
                  <c:v>2.8440159999999998E-4</c:v>
                </c:pt>
                <c:pt idx="50969">
                  <c:v>2.8475069999999998E-4</c:v>
                </c:pt>
                <c:pt idx="50970">
                  <c:v>2.8511619999999999E-4</c:v>
                </c:pt>
                <c:pt idx="50971">
                  <c:v>2.8547140000000001E-4</c:v>
                </c:pt>
                <c:pt idx="50972">
                  <c:v>2.8582949999999998E-4</c:v>
                </c:pt>
                <c:pt idx="50973">
                  <c:v>2.861591E-4</c:v>
                </c:pt>
                <c:pt idx="50974">
                  <c:v>2.8653169999999999E-4</c:v>
                </c:pt>
                <c:pt idx="50975">
                  <c:v>2.8686450000000002E-4</c:v>
                </c:pt>
                <c:pt idx="50976">
                  <c:v>2.8719189999999999E-4</c:v>
                </c:pt>
                <c:pt idx="50977">
                  <c:v>2.8758810000000001E-4</c:v>
                </c:pt>
                <c:pt idx="50978">
                  <c:v>2.879755E-4</c:v>
                </c:pt>
                <c:pt idx="50979">
                  <c:v>2.8830270000000001E-4</c:v>
                </c:pt>
                <c:pt idx="50980">
                  <c:v>2.8871950000000001E-4</c:v>
                </c:pt>
                <c:pt idx="50981">
                  <c:v>2.8910140000000002E-4</c:v>
                </c:pt>
                <c:pt idx="50982">
                  <c:v>2.8941150000000001E-4</c:v>
                </c:pt>
                <c:pt idx="50983">
                  <c:v>2.8980329999999998E-4</c:v>
                </c:pt>
                <c:pt idx="50984">
                  <c:v>2.9016779999999998E-4</c:v>
                </c:pt>
                <c:pt idx="50985">
                  <c:v>2.9050830000000003E-4</c:v>
                </c:pt>
                <c:pt idx="50986">
                  <c:v>2.9093389999999998E-4</c:v>
                </c:pt>
                <c:pt idx="50987">
                  <c:v>2.9136830000000001E-4</c:v>
                </c:pt>
                <c:pt idx="50988">
                  <c:v>2.9172619999999998E-4</c:v>
                </c:pt>
                <c:pt idx="50989">
                  <c:v>2.9212520000000003E-4</c:v>
                </c:pt>
                <c:pt idx="50990">
                  <c:v>2.9255660000000001E-4</c:v>
                </c:pt>
                <c:pt idx="50991">
                  <c:v>2.9291920000000001E-4</c:v>
                </c:pt>
                <c:pt idx="50992">
                  <c:v>2.9327999999999998E-4</c:v>
                </c:pt>
                <c:pt idx="50993">
                  <c:v>2.9366050000000001E-4</c:v>
                </c:pt>
                <c:pt idx="50994">
                  <c:v>2.9403129999999998E-4</c:v>
                </c:pt>
                <c:pt idx="50995">
                  <c:v>2.9442079999999999E-4</c:v>
                </c:pt>
                <c:pt idx="50996">
                  <c:v>2.9484969999999999E-4</c:v>
                </c:pt>
                <c:pt idx="50997">
                  <c:v>2.9524629999999998E-4</c:v>
                </c:pt>
                <c:pt idx="50998">
                  <c:v>2.9556130000000001E-4</c:v>
                </c:pt>
                <c:pt idx="50999">
                  <c:v>2.9596240000000001E-4</c:v>
                </c:pt>
                <c:pt idx="51000">
                  <c:v>2.963326E-4</c:v>
                </c:pt>
                <c:pt idx="51001">
                  <c:v>2.9662360000000002E-4</c:v>
                </c:pt>
                <c:pt idx="51002">
                  <c:v>2.9696110000000003E-4</c:v>
                </c:pt>
                <c:pt idx="51003">
                  <c:v>2.9737850000000001E-4</c:v>
                </c:pt>
                <c:pt idx="51004">
                  <c:v>2.9770609999999999E-4</c:v>
                </c:pt>
                <c:pt idx="51005">
                  <c:v>2.9807189999999999E-4</c:v>
                </c:pt>
                <c:pt idx="51006">
                  <c:v>2.9848370000000002E-4</c:v>
                </c:pt>
                <c:pt idx="51007">
                  <c:v>2.988329E-4</c:v>
                </c:pt>
                <c:pt idx="51008">
                  <c:v>2.9918399999999997E-4</c:v>
                </c:pt>
                <c:pt idx="51009">
                  <c:v>2.9960030000000001E-4</c:v>
                </c:pt>
                <c:pt idx="51010">
                  <c:v>2.9993730000000001E-4</c:v>
                </c:pt>
                <c:pt idx="51011">
                  <c:v>3.0028519999999998E-4</c:v>
                </c:pt>
                <c:pt idx="51012">
                  <c:v>3.0070379999999999E-4</c:v>
                </c:pt>
                <c:pt idx="51013">
                  <c:v>3.0109290000000002E-4</c:v>
                </c:pt>
                <c:pt idx="51014">
                  <c:v>3.0148000000000002E-4</c:v>
                </c:pt>
                <c:pt idx="51015">
                  <c:v>3.0193009999999998E-4</c:v>
                </c:pt>
                <c:pt idx="51016">
                  <c:v>3.0236230000000002E-4</c:v>
                </c:pt>
                <c:pt idx="51017">
                  <c:v>3.0275229999999998E-4</c:v>
                </c:pt>
                <c:pt idx="51018">
                  <c:v>3.031865E-4</c:v>
                </c:pt>
                <c:pt idx="51019">
                  <c:v>3.0360389999999998E-4</c:v>
                </c:pt>
                <c:pt idx="51020">
                  <c:v>3.0394349999999999E-4</c:v>
                </c:pt>
                <c:pt idx="51021">
                  <c:v>3.0434610000000002E-4</c:v>
                </c:pt>
                <c:pt idx="51022">
                  <c:v>3.0482220000000002E-4</c:v>
                </c:pt>
                <c:pt idx="51023">
                  <c:v>3.052334E-4</c:v>
                </c:pt>
                <c:pt idx="51024">
                  <c:v>3.056569E-4</c:v>
                </c:pt>
                <c:pt idx="51025">
                  <c:v>3.0608689999999999E-4</c:v>
                </c:pt>
                <c:pt idx="51026">
                  <c:v>3.0642799999999997E-4</c:v>
                </c:pt>
                <c:pt idx="51027">
                  <c:v>3.0678489999999998E-4</c:v>
                </c:pt>
                <c:pt idx="51028">
                  <c:v>3.0719429999999999E-4</c:v>
                </c:pt>
                <c:pt idx="51029">
                  <c:v>3.0754220000000002E-4</c:v>
                </c:pt>
                <c:pt idx="51030">
                  <c:v>3.0790059999999999E-4</c:v>
                </c:pt>
                <c:pt idx="51031">
                  <c:v>3.0832979999999998E-4</c:v>
                </c:pt>
                <c:pt idx="51032">
                  <c:v>3.0870170000000001E-4</c:v>
                </c:pt>
                <c:pt idx="51033">
                  <c:v>3.0902730000000002E-4</c:v>
                </c:pt>
                <c:pt idx="51034">
                  <c:v>3.094363E-4</c:v>
                </c:pt>
                <c:pt idx="51035">
                  <c:v>3.0982409999999997E-4</c:v>
                </c:pt>
                <c:pt idx="51036">
                  <c:v>3.1015799999999999E-4</c:v>
                </c:pt>
                <c:pt idx="51037">
                  <c:v>3.10558E-4</c:v>
                </c:pt>
                <c:pt idx="51038">
                  <c:v>3.1094070000000002E-4</c:v>
                </c:pt>
                <c:pt idx="51039">
                  <c:v>3.1127280000000003E-4</c:v>
                </c:pt>
                <c:pt idx="51040">
                  <c:v>3.1170280000000002E-4</c:v>
                </c:pt>
                <c:pt idx="51041">
                  <c:v>3.12169E-4</c:v>
                </c:pt>
                <c:pt idx="51042">
                  <c:v>3.1256570000000002E-4</c:v>
                </c:pt>
                <c:pt idx="51043">
                  <c:v>3.1301050000000002E-4</c:v>
                </c:pt>
                <c:pt idx="51044">
                  <c:v>3.1349459999999998E-4</c:v>
                </c:pt>
                <c:pt idx="51045">
                  <c:v>3.1387130000000001E-4</c:v>
                </c:pt>
                <c:pt idx="51046">
                  <c:v>3.1429659999999998E-4</c:v>
                </c:pt>
                <c:pt idx="51047">
                  <c:v>3.14786E-4</c:v>
                </c:pt>
                <c:pt idx="51048">
                  <c:v>3.1515729999999999E-4</c:v>
                </c:pt>
                <c:pt idx="51049">
                  <c:v>3.1556279999999997E-4</c:v>
                </c:pt>
                <c:pt idx="51050">
                  <c:v>3.160406E-4</c:v>
                </c:pt>
                <c:pt idx="51051">
                  <c:v>3.164536E-4</c:v>
                </c:pt>
                <c:pt idx="51052">
                  <c:v>3.1682020000000001E-4</c:v>
                </c:pt>
                <c:pt idx="51053">
                  <c:v>3.172664E-4</c:v>
                </c:pt>
                <c:pt idx="51054">
                  <c:v>3.1768090000000002E-4</c:v>
                </c:pt>
                <c:pt idx="51055">
                  <c:v>3.1801620000000003E-4</c:v>
                </c:pt>
                <c:pt idx="51056">
                  <c:v>3.184134E-4</c:v>
                </c:pt>
                <c:pt idx="51057">
                  <c:v>3.18828E-4</c:v>
                </c:pt>
                <c:pt idx="51058">
                  <c:v>3.1916099999999999E-4</c:v>
                </c:pt>
                <c:pt idx="51059">
                  <c:v>3.1960929999999999E-4</c:v>
                </c:pt>
                <c:pt idx="51060">
                  <c:v>3.2004400000000001E-4</c:v>
                </c:pt>
                <c:pt idx="51061">
                  <c:v>3.2041950000000002E-4</c:v>
                </c:pt>
                <c:pt idx="51062">
                  <c:v>3.2084719999999999E-4</c:v>
                </c:pt>
                <c:pt idx="51063">
                  <c:v>3.2127849999999999E-4</c:v>
                </c:pt>
                <c:pt idx="51064">
                  <c:v>3.2163089999999998E-4</c:v>
                </c:pt>
                <c:pt idx="51065">
                  <c:v>3.2204020000000001E-4</c:v>
                </c:pt>
                <c:pt idx="51066">
                  <c:v>3.224821E-4</c:v>
                </c:pt>
                <c:pt idx="51067">
                  <c:v>3.2285670000000002E-4</c:v>
                </c:pt>
                <c:pt idx="51068">
                  <c:v>3.2329510000000001E-4</c:v>
                </c:pt>
                <c:pt idx="51069">
                  <c:v>3.2380609999999998E-4</c:v>
                </c:pt>
                <c:pt idx="51070">
                  <c:v>3.2425770000000002E-4</c:v>
                </c:pt>
                <c:pt idx="51071">
                  <c:v>3.246743E-4</c:v>
                </c:pt>
                <c:pt idx="51072">
                  <c:v>3.2515860000000002E-4</c:v>
                </c:pt>
                <c:pt idx="51073">
                  <c:v>3.2561580000000002E-4</c:v>
                </c:pt>
                <c:pt idx="51074">
                  <c:v>3.2599730000000001E-4</c:v>
                </c:pt>
                <c:pt idx="51075">
                  <c:v>3.2641510000000002E-4</c:v>
                </c:pt>
                <c:pt idx="51076">
                  <c:v>3.2688740000000002E-4</c:v>
                </c:pt>
                <c:pt idx="51077">
                  <c:v>3.2727359999999998E-4</c:v>
                </c:pt>
                <c:pt idx="51078">
                  <c:v>3.2773299999999997E-4</c:v>
                </c:pt>
                <c:pt idx="51079">
                  <c:v>3.2821750000000001E-4</c:v>
                </c:pt>
                <c:pt idx="51080">
                  <c:v>3.2860389999999999E-4</c:v>
                </c:pt>
                <c:pt idx="51081">
                  <c:v>3.2902719999999998E-4</c:v>
                </c:pt>
                <c:pt idx="51082">
                  <c:v>3.2948040000000002E-4</c:v>
                </c:pt>
                <c:pt idx="51083">
                  <c:v>3.298412E-4</c:v>
                </c:pt>
                <c:pt idx="51084">
                  <c:v>3.3028590000000002E-4</c:v>
                </c:pt>
                <c:pt idx="51085">
                  <c:v>3.3075310000000002E-4</c:v>
                </c:pt>
                <c:pt idx="51086">
                  <c:v>3.311659E-4</c:v>
                </c:pt>
                <c:pt idx="51087">
                  <c:v>3.3161440000000001E-4</c:v>
                </c:pt>
                <c:pt idx="51088">
                  <c:v>3.3209690000000002E-4</c:v>
                </c:pt>
                <c:pt idx="51089">
                  <c:v>3.3250260000000002E-4</c:v>
                </c:pt>
                <c:pt idx="51090">
                  <c:v>3.3289860000000002E-4</c:v>
                </c:pt>
                <c:pt idx="51091">
                  <c:v>3.3338269999999998E-4</c:v>
                </c:pt>
                <c:pt idx="51092">
                  <c:v>3.3380950000000002E-4</c:v>
                </c:pt>
                <c:pt idx="51093">
                  <c:v>3.3417970000000001E-4</c:v>
                </c:pt>
                <c:pt idx="51094">
                  <c:v>3.3466209999999998E-4</c:v>
                </c:pt>
                <c:pt idx="51095">
                  <c:v>3.3516669999999999E-4</c:v>
                </c:pt>
                <c:pt idx="51096">
                  <c:v>3.3557070000000001E-4</c:v>
                </c:pt>
                <c:pt idx="51097">
                  <c:v>3.3606560000000002E-4</c:v>
                </c:pt>
                <c:pt idx="51098">
                  <c:v>3.3662679999999997E-4</c:v>
                </c:pt>
                <c:pt idx="51099">
                  <c:v>3.370483E-4</c:v>
                </c:pt>
                <c:pt idx="51100">
                  <c:v>3.3752260000000003E-4</c:v>
                </c:pt>
                <c:pt idx="51101">
                  <c:v>3.3805260000000002E-4</c:v>
                </c:pt>
                <c:pt idx="51102">
                  <c:v>3.3843339999999999E-4</c:v>
                </c:pt>
                <c:pt idx="51103">
                  <c:v>3.3888700000000001E-4</c:v>
                </c:pt>
                <c:pt idx="51104">
                  <c:v>3.394068E-4</c:v>
                </c:pt>
                <c:pt idx="51105">
                  <c:v>3.3983199999999998E-4</c:v>
                </c:pt>
                <c:pt idx="51106">
                  <c:v>3.4024940000000002E-4</c:v>
                </c:pt>
                <c:pt idx="51107">
                  <c:v>3.4071569999999997E-4</c:v>
                </c:pt>
                <c:pt idx="51108">
                  <c:v>3.4112070000000001E-4</c:v>
                </c:pt>
                <c:pt idx="51109">
                  <c:v>3.4151100000000002E-4</c:v>
                </c:pt>
                <c:pt idx="51110">
                  <c:v>3.419583E-4</c:v>
                </c:pt>
                <c:pt idx="51111">
                  <c:v>3.4241479999999998E-4</c:v>
                </c:pt>
                <c:pt idx="51112">
                  <c:v>3.4280390000000001E-4</c:v>
                </c:pt>
                <c:pt idx="51113">
                  <c:v>3.432911E-4</c:v>
                </c:pt>
                <c:pt idx="51114">
                  <c:v>3.4378879999999998E-4</c:v>
                </c:pt>
                <c:pt idx="51115">
                  <c:v>3.4416250000000002E-4</c:v>
                </c:pt>
                <c:pt idx="51116">
                  <c:v>3.4464119999999998E-4</c:v>
                </c:pt>
                <c:pt idx="51117">
                  <c:v>3.4518640000000001E-4</c:v>
                </c:pt>
                <c:pt idx="51118">
                  <c:v>3.4556609999999998E-4</c:v>
                </c:pt>
                <c:pt idx="51119">
                  <c:v>3.4601359999999998E-4</c:v>
                </c:pt>
                <c:pt idx="51120">
                  <c:v>3.4657159999999999E-4</c:v>
                </c:pt>
                <c:pt idx="51121">
                  <c:v>3.469716E-4</c:v>
                </c:pt>
                <c:pt idx="51122">
                  <c:v>3.4746380000000001E-4</c:v>
                </c:pt>
                <c:pt idx="51123">
                  <c:v>3.4804330000000002E-4</c:v>
                </c:pt>
                <c:pt idx="51124">
                  <c:v>3.485292E-4</c:v>
                </c:pt>
                <c:pt idx="51125">
                  <c:v>3.490004E-4</c:v>
                </c:pt>
                <c:pt idx="51126">
                  <c:v>3.4954989999999998E-4</c:v>
                </c:pt>
                <c:pt idx="51127">
                  <c:v>3.5004539999999997E-4</c:v>
                </c:pt>
                <c:pt idx="51128">
                  <c:v>3.5048259999999998E-4</c:v>
                </c:pt>
                <c:pt idx="51129">
                  <c:v>3.5103119999999998E-4</c:v>
                </c:pt>
                <c:pt idx="51130">
                  <c:v>3.5157139999999999E-4</c:v>
                </c:pt>
                <c:pt idx="51131">
                  <c:v>3.5199180000000001E-4</c:v>
                </c:pt>
                <c:pt idx="51132">
                  <c:v>3.5247620000000002E-4</c:v>
                </c:pt>
                <c:pt idx="51133">
                  <c:v>3.5300389999999999E-4</c:v>
                </c:pt>
                <c:pt idx="51134">
                  <c:v>3.5337759999999998E-4</c:v>
                </c:pt>
                <c:pt idx="51135">
                  <c:v>3.5382140000000001E-4</c:v>
                </c:pt>
                <c:pt idx="51136">
                  <c:v>3.5437890000000001E-4</c:v>
                </c:pt>
                <c:pt idx="51137">
                  <c:v>3.5473939999999999E-4</c:v>
                </c:pt>
                <c:pt idx="51138">
                  <c:v>3.5517650000000002E-4</c:v>
                </c:pt>
                <c:pt idx="51139">
                  <c:v>3.5575789999999998E-4</c:v>
                </c:pt>
                <c:pt idx="51140">
                  <c:v>3.5612069999999999E-4</c:v>
                </c:pt>
                <c:pt idx="51141">
                  <c:v>3.565792E-4</c:v>
                </c:pt>
                <c:pt idx="51142">
                  <c:v>3.5718559999999998E-4</c:v>
                </c:pt>
                <c:pt idx="51143">
                  <c:v>3.5763610000000002E-4</c:v>
                </c:pt>
                <c:pt idx="51144">
                  <c:v>3.5809630000000002E-4</c:v>
                </c:pt>
                <c:pt idx="51145">
                  <c:v>3.5868370000000002E-4</c:v>
                </c:pt>
                <c:pt idx="51146">
                  <c:v>3.5915239999999998E-4</c:v>
                </c:pt>
                <c:pt idx="51147">
                  <c:v>3.59596E-4</c:v>
                </c:pt>
                <c:pt idx="51148">
                  <c:v>3.6016009999999997E-4</c:v>
                </c:pt>
                <c:pt idx="51149">
                  <c:v>3.6074229999999999E-4</c:v>
                </c:pt>
                <c:pt idx="51150">
                  <c:v>3.6117700000000001E-4</c:v>
                </c:pt>
                <c:pt idx="51151">
                  <c:v>3.6170640000000002E-4</c:v>
                </c:pt>
                <c:pt idx="51152">
                  <c:v>3.6229760000000002E-4</c:v>
                </c:pt>
                <c:pt idx="51153">
                  <c:v>3.627228E-4</c:v>
                </c:pt>
                <c:pt idx="51154">
                  <c:v>3.6322200000000001E-4</c:v>
                </c:pt>
                <c:pt idx="51155">
                  <c:v>3.6387399999999998E-4</c:v>
                </c:pt>
                <c:pt idx="51156">
                  <c:v>3.6436390000000002E-4</c:v>
                </c:pt>
                <c:pt idx="51157">
                  <c:v>3.6481600000000001E-4</c:v>
                </c:pt>
                <c:pt idx="51158">
                  <c:v>3.6543820000000001E-4</c:v>
                </c:pt>
                <c:pt idx="51159">
                  <c:v>3.6583939999999999E-4</c:v>
                </c:pt>
                <c:pt idx="51160">
                  <c:v>3.6624489999999998E-4</c:v>
                </c:pt>
                <c:pt idx="51161">
                  <c:v>3.6687960000000001E-4</c:v>
                </c:pt>
                <c:pt idx="51162">
                  <c:v>3.673339E-4</c:v>
                </c:pt>
                <c:pt idx="51163">
                  <c:v>3.677164E-4</c:v>
                </c:pt>
                <c:pt idx="51164">
                  <c:v>3.6834010000000002E-4</c:v>
                </c:pt>
                <c:pt idx="51165">
                  <c:v>3.688063E-4</c:v>
                </c:pt>
                <c:pt idx="51166">
                  <c:v>3.691918E-4</c:v>
                </c:pt>
                <c:pt idx="51167">
                  <c:v>3.6977160000000001E-4</c:v>
                </c:pt>
                <c:pt idx="51168">
                  <c:v>3.703415E-4</c:v>
                </c:pt>
                <c:pt idx="51169">
                  <c:v>3.7075790000000002E-4</c:v>
                </c:pt>
                <c:pt idx="51170">
                  <c:v>3.7128870000000002E-4</c:v>
                </c:pt>
                <c:pt idx="51171">
                  <c:v>3.7187789999999999E-4</c:v>
                </c:pt>
                <c:pt idx="51172">
                  <c:v>3.7226929999999999E-4</c:v>
                </c:pt>
                <c:pt idx="51173">
                  <c:v>3.7278849999999999E-4</c:v>
                </c:pt>
                <c:pt idx="51174">
                  <c:v>3.7344690000000002E-4</c:v>
                </c:pt>
                <c:pt idx="51175">
                  <c:v>3.7392680000000001E-4</c:v>
                </c:pt>
                <c:pt idx="51176">
                  <c:v>3.7438389999999998E-4</c:v>
                </c:pt>
                <c:pt idx="51177">
                  <c:v>3.7505509999999999E-4</c:v>
                </c:pt>
                <c:pt idx="51178">
                  <c:v>3.7549410000000001E-4</c:v>
                </c:pt>
                <c:pt idx="51179">
                  <c:v>3.7590710000000001E-4</c:v>
                </c:pt>
                <c:pt idx="51180">
                  <c:v>3.7652330000000002E-4</c:v>
                </c:pt>
                <c:pt idx="51181">
                  <c:v>3.770132E-4</c:v>
                </c:pt>
                <c:pt idx="51182">
                  <c:v>3.7744889999999999E-4</c:v>
                </c:pt>
                <c:pt idx="51183">
                  <c:v>3.7809079999999998E-4</c:v>
                </c:pt>
                <c:pt idx="51184">
                  <c:v>3.7860079999999999E-4</c:v>
                </c:pt>
                <c:pt idx="51185">
                  <c:v>3.7895799999999999E-4</c:v>
                </c:pt>
                <c:pt idx="51186">
                  <c:v>3.7957460000000002E-4</c:v>
                </c:pt>
                <c:pt idx="51187">
                  <c:v>3.801287E-4</c:v>
                </c:pt>
                <c:pt idx="51188">
                  <c:v>3.80515E-4</c:v>
                </c:pt>
                <c:pt idx="51189">
                  <c:v>3.8105579999999999E-4</c:v>
                </c:pt>
                <c:pt idx="51190">
                  <c:v>3.8164189999999998E-4</c:v>
                </c:pt>
                <c:pt idx="51191">
                  <c:v>3.8203489999999999E-4</c:v>
                </c:pt>
                <c:pt idx="51192">
                  <c:v>3.8249459999999997E-4</c:v>
                </c:pt>
                <c:pt idx="51193">
                  <c:v>3.8312090000000001E-4</c:v>
                </c:pt>
                <c:pt idx="51194">
                  <c:v>3.8361279999999997E-4</c:v>
                </c:pt>
                <c:pt idx="51195">
                  <c:v>3.8404900000000002E-4</c:v>
                </c:pt>
                <c:pt idx="51196">
                  <c:v>3.8472929999999999E-4</c:v>
                </c:pt>
                <c:pt idx="51197">
                  <c:v>3.8517260000000002E-4</c:v>
                </c:pt>
                <c:pt idx="51198">
                  <c:v>3.8560290000000001E-4</c:v>
                </c:pt>
                <c:pt idx="51199">
                  <c:v>3.8627090000000001E-4</c:v>
                </c:pt>
                <c:pt idx="51200">
                  <c:v>3.8678600000000002E-4</c:v>
                </c:pt>
                <c:pt idx="51201">
                  <c:v>3.8723309999999999E-4</c:v>
                </c:pt>
                <c:pt idx="51202">
                  <c:v>3.8788849999999998E-4</c:v>
                </c:pt>
                <c:pt idx="51203">
                  <c:v>3.884421E-4</c:v>
                </c:pt>
                <c:pt idx="51204">
                  <c:v>3.8890719999999998E-4</c:v>
                </c:pt>
                <c:pt idx="51205">
                  <c:v>3.8952570000000002E-4</c:v>
                </c:pt>
                <c:pt idx="51206">
                  <c:v>3.9011040000000002E-4</c:v>
                </c:pt>
                <c:pt idx="51207">
                  <c:v>3.9051770000000002E-4</c:v>
                </c:pt>
                <c:pt idx="51208">
                  <c:v>3.9112780000000001E-4</c:v>
                </c:pt>
                <c:pt idx="51209">
                  <c:v>3.9167480000000001E-4</c:v>
                </c:pt>
                <c:pt idx="51210">
                  <c:v>3.9206080000000001E-4</c:v>
                </c:pt>
                <c:pt idx="51211">
                  <c:v>3.9260260000000002E-4</c:v>
                </c:pt>
                <c:pt idx="51212">
                  <c:v>3.9325530000000001E-4</c:v>
                </c:pt>
                <c:pt idx="51213">
                  <c:v>3.9368839999999998E-4</c:v>
                </c:pt>
                <c:pt idx="51214">
                  <c:v>3.9420379999999998E-4</c:v>
                </c:pt>
                <c:pt idx="51215">
                  <c:v>3.9483669999999999E-4</c:v>
                </c:pt>
                <c:pt idx="51216">
                  <c:v>3.9524500000000001E-4</c:v>
                </c:pt>
                <c:pt idx="51217">
                  <c:v>3.9569159999999998E-4</c:v>
                </c:pt>
                <c:pt idx="51218">
                  <c:v>3.9627400000000001E-4</c:v>
                </c:pt>
                <c:pt idx="51219">
                  <c:v>3.9676050000000002E-4</c:v>
                </c:pt>
                <c:pt idx="51220">
                  <c:v>3.9718540000000001E-4</c:v>
                </c:pt>
                <c:pt idx="51221">
                  <c:v>3.9783050000000001E-4</c:v>
                </c:pt>
                <c:pt idx="51222">
                  <c:v>3.9837679999999998E-4</c:v>
                </c:pt>
                <c:pt idx="51223">
                  <c:v>3.9883170000000001E-4</c:v>
                </c:pt>
                <c:pt idx="51224">
                  <c:v>3.994162E-4</c:v>
                </c:pt>
                <c:pt idx="51225">
                  <c:v>4.0001419999999998E-4</c:v>
                </c:pt>
                <c:pt idx="51226">
                  <c:v>4.004271E-4</c:v>
                </c:pt>
                <c:pt idx="51227">
                  <c:v>4.0102349999999998E-4</c:v>
                </c:pt>
                <c:pt idx="51228">
                  <c:v>4.016251E-4</c:v>
                </c:pt>
                <c:pt idx="51229">
                  <c:v>4.0205269999999999E-4</c:v>
                </c:pt>
                <c:pt idx="51230">
                  <c:v>4.0261959999999999E-4</c:v>
                </c:pt>
                <c:pt idx="51231">
                  <c:v>4.0327450000000002E-4</c:v>
                </c:pt>
                <c:pt idx="51232">
                  <c:v>4.0370739999999998E-4</c:v>
                </c:pt>
                <c:pt idx="51233">
                  <c:v>4.0426079999999998E-4</c:v>
                </c:pt>
                <c:pt idx="51234">
                  <c:v>4.049848E-4</c:v>
                </c:pt>
                <c:pt idx="51235">
                  <c:v>4.0539290000000001E-4</c:v>
                </c:pt>
                <c:pt idx="51236">
                  <c:v>4.058949E-4</c:v>
                </c:pt>
                <c:pt idx="51237">
                  <c:v>4.0652409999999999E-4</c:v>
                </c:pt>
                <c:pt idx="51238">
                  <c:v>4.0688479999999999E-4</c:v>
                </c:pt>
                <c:pt idx="51239">
                  <c:v>4.0734629999999999E-4</c:v>
                </c:pt>
                <c:pt idx="51240">
                  <c:v>4.0803349999999998E-4</c:v>
                </c:pt>
                <c:pt idx="51241">
                  <c:v>4.0852640000000001E-4</c:v>
                </c:pt>
                <c:pt idx="51242">
                  <c:v>4.0901529999999998E-4</c:v>
                </c:pt>
                <c:pt idx="51243">
                  <c:v>4.0969450000000001E-4</c:v>
                </c:pt>
                <c:pt idx="51244">
                  <c:v>4.102E-4</c:v>
                </c:pt>
                <c:pt idx="51245">
                  <c:v>4.1060780000000001E-4</c:v>
                </c:pt>
                <c:pt idx="51246">
                  <c:v>4.1116820000000002E-4</c:v>
                </c:pt>
                <c:pt idx="51247">
                  <c:v>4.1169219999999997E-4</c:v>
                </c:pt>
                <c:pt idx="51248">
                  <c:v>4.1208260000000002E-4</c:v>
                </c:pt>
                <c:pt idx="51249">
                  <c:v>4.1259789999999999E-4</c:v>
                </c:pt>
                <c:pt idx="51250">
                  <c:v>4.1318870000000001E-4</c:v>
                </c:pt>
                <c:pt idx="51251">
                  <c:v>4.1366990000000001E-4</c:v>
                </c:pt>
                <c:pt idx="51252">
                  <c:v>4.1422550000000001E-4</c:v>
                </c:pt>
                <c:pt idx="51253">
                  <c:v>4.1486909999999998E-4</c:v>
                </c:pt>
                <c:pt idx="51254">
                  <c:v>4.1532340000000002E-4</c:v>
                </c:pt>
                <c:pt idx="51255">
                  <c:v>4.1585679999999999E-4</c:v>
                </c:pt>
                <c:pt idx="51256">
                  <c:v>4.1651399999999999E-4</c:v>
                </c:pt>
                <c:pt idx="51257">
                  <c:v>4.1691189999999999E-4</c:v>
                </c:pt>
                <c:pt idx="51258">
                  <c:v>4.1747460000000002E-4</c:v>
                </c:pt>
                <c:pt idx="51259">
                  <c:v>4.1819680000000002E-4</c:v>
                </c:pt>
                <c:pt idx="51260">
                  <c:v>4.1865700000000001E-4</c:v>
                </c:pt>
                <c:pt idx="51261">
                  <c:v>4.192617E-4</c:v>
                </c:pt>
                <c:pt idx="51262">
                  <c:v>4.1999060000000001E-4</c:v>
                </c:pt>
                <c:pt idx="51263">
                  <c:v>4.2047630000000003E-4</c:v>
                </c:pt>
                <c:pt idx="51264">
                  <c:v>4.2098050000000001E-4</c:v>
                </c:pt>
                <c:pt idx="51265">
                  <c:v>4.2166639999999999E-4</c:v>
                </c:pt>
                <c:pt idx="51266">
                  <c:v>4.221645E-4</c:v>
                </c:pt>
                <c:pt idx="51267">
                  <c:v>4.2263849999999998E-4</c:v>
                </c:pt>
                <c:pt idx="51268">
                  <c:v>4.2320230000000001E-4</c:v>
                </c:pt>
                <c:pt idx="51269">
                  <c:v>4.237272E-4</c:v>
                </c:pt>
                <c:pt idx="51270">
                  <c:v>4.2422469999999998E-4</c:v>
                </c:pt>
                <c:pt idx="51271">
                  <c:v>4.2477710000000002E-4</c:v>
                </c:pt>
                <c:pt idx="51272">
                  <c:v>4.2542010000000001E-4</c:v>
                </c:pt>
                <c:pt idx="51273">
                  <c:v>4.2590800000000002E-4</c:v>
                </c:pt>
                <c:pt idx="51274">
                  <c:v>4.2642919999999999E-4</c:v>
                </c:pt>
                <c:pt idx="51275">
                  <c:v>4.271174E-4</c:v>
                </c:pt>
                <c:pt idx="51276">
                  <c:v>4.2752220000000002E-4</c:v>
                </c:pt>
                <c:pt idx="51277">
                  <c:v>4.2797210000000002E-4</c:v>
                </c:pt>
                <c:pt idx="51278">
                  <c:v>4.2861979999999999E-4</c:v>
                </c:pt>
                <c:pt idx="51279">
                  <c:v>4.289769E-4</c:v>
                </c:pt>
                <c:pt idx="51280">
                  <c:v>4.2947029999999999E-4</c:v>
                </c:pt>
                <c:pt idx="51281">
                  <c:v>4.3026140000000001E-4</c:v>
                </c:pt>
                <c:pt idx="51282">
                  <c:v>4.306701E-4</c:v>
                </c:pt>
                <c:pt idx="51283">
                  <c:v>4.311904E-4</c:v>
                </c:pt>
                <c:pt idx="51284">
                  <c:v>4.3192030000000002E-4</c:v>
                </c:pt>
                <c:pt idx="51285">
                  <c:v>4.323819E-4</c:v>
                </c:pt>
                <c:pt idx="51286">
                  <c:v>4.3284129999999999E-4</c:v>
                </c:pt>
                <c:pt idx="51287">
                  <c:v>4.3351000000000002E-4</c:v>
                </c:pt>
                <c:pt idx="51288">
                  <c:v>4.340425E-4</c:v>
                </c:pt>
                <c:pt idx="51289">
                  <c:v>4.3459340000000002E-4</c:v>
                </c:pt>
                <c:pt idx="51290">
                  <c:v>4.3519879999999998E-4</c:v>
                </c:pt>
                <c:pt idx="51291">
                  <c:v>4.3576619999999999E-4</c:v>
                </c:pt>
                <c:pt idx="51292">
                  <c:v>4.3633909999999998E-4</c:v>
                </c:pt>
                <c:pt idx="51293">
                  <c:v>4.369183E-4</c:v>
                </c:pt>
                <c:pt idx="51294">
                  <c:v>4.3763420000000002E-4</c:v>
                </c:pt>
                <c:pt idx="51295">
                  <c:v>4.3816839999999998E-4</c:v>
                </c:pt>
                <c:pt idx="51296">
                  <c:v>4.3867279999999998E-4</c:v>
                </c:pt>
                <c:pt idx="51297">
                  <c:v>4.394E-4</c:v>
                </c:pt>
                <c:pt idx="51298">
                  <c:v>4.397289E-4</c:v>
                </c:pt>
                <c:pt idx="51299">
                  <c:v>4.4017379999999998E-4</c:v>
                </c:pt>
                <c:pt idx="51300">
                  <c:v>4.4095819999999999E-4</c:v>
                </c:pt>
                <c:pt idx="51301">
                  <c:v>4.414353E-4</c:v>
                </c:pt>
                <c:pt idx="51302">
                  <c:v>4.4200620000000001E-4</c:v>
                </c:pt>
                <c:pt idx="51303">
                  <c:v>4.4283499999999998E-4</c:v>
                </c:pt>
                <c:pt idx="51304">
                  <c:v>4.4324540000000002E-4</c:v>
                </c:pt>
                <c:pt idx="51305">
                  <c:v>4.4372379999999998E-4</c:v>
                </c:pt>
                <c:pt idx="51306">
                  <c:v>4.444192E-4</c:v>
                </c:pt>
                <c:pt idx="51307">
                  <c:v>4.4479650000000002E-4</c:v>
                </c:pt>
                <c:pt idx="51308">
                  <c:v>4.4525119999999998E-4</c:v>
                </c:pt>
                <c:pt idx="51309">
                  <c:v>4.4584429999999998E-4</c:v>
                </c:pt>
                <c:pt idx="51310">
                  <c:v>4.4629970000000001E-4</c:v>
                </c:pt>
                <c:pt idx="51311">
                  <c:v>4.4678719999999999E-4</c:v>
                </c:pt>
                <c:pt idx="51312">
                  <c:v>4.474309E-4</c:v>
                </c:pt>
                <c:pt idx="51313">
                  <c:v>4.47983E-4</c:v>
                </c:pt>
                <c:pt idx="51314">
                  <c:v>4.484879E-4</c:v>
                </c:pt>
                <c:pt idx="51315">
                  <c:v>4.490985E-4</c:v>
                </c:pt>
                <c:pt idx="51316">
                  <c:v>4.4971239999999998E-4</c:v>
                </c:pt>
                <c:pt idx="51317">
                  <c:v>4.501544E-4</c:v>
                </c:pt>
                <c:pt idx="51318">
                  <c:v>4.506275E-4</c:v>
                </c:pt>
                <c:pt idx="51319">
                  <c:v>4.5138660000000001E-4</c:v>
                </c:pt>
                <c:pt idx="51320">
                  <c:v>4.5199610000000001E-4</c:v>
                </c:pt>
                <c:pt idx="51321">
                  <c:v>4.525253E-4</c:v>
                </c:pt>
                <c:pt idx="51322">
                  <c:v>4.534176E-4</c:v>
                </c:pt>
                <c:pt idx="51323">
                  <c:v>4.5399189999999998E-4</c:v>
                </c:pt>
                <c:pt idx="51324">
                  <c:v>4.545897E-4</c:v>
                </c:pt>
                <c:pt idx="51325">
                  <c:v>4.5539549999999999E-4</c:v>
                </c:pt>
                <c:pt idx="51326">
                  <c:v>4.5591449999999998E-4</c:v>
                </c:pt>
                <c:pt idx="51327">
                  <c:v>4.5639859999999999E-4</c:v>
                </c:pt>
                <c:pt idx="51328">
                  <c:v>4.5716190000000002E-4</c:v>
                </c:pt>
                <c:pt idx="51329">
                  <c:v>4.5759350000000002E-4</c:v>
                </c:pt>
                <c:pt idx="51330">
                  <c:v>4.5804290000000001E-4</c:v>
                </c:pt>
                <c:pt idx="51331">
                  <c:v>4.5877530000000002E-4</c:v>
                </c:pt>
                <c:pt idx="51332">
                  <c:v>4.5940850000000002E-4</c:v>
                </c:pt>
                <c:pt idx="51333">
                  <c:v>4.5999499999999999E-4</c:v>
                </c:pt>
                <c:pt idx="51334">
                  <c:v>4.6068260000000001E-4</c:v>
                </c:pt>
                <c:pt idx="51335">
                  <c:v>4.613218E-4</c:v>
                </c:pt>
                <c:pt idx="51336">
                  <c:v>4.6178639999999997E-4</c:v>
                </c:pt>
                <c:pt idx="51337">
                  <c:v>4.6231400000000002E-4</c:v>
                </c:pt>
                <c:pt idx="51338">
                  <c:v>4.6284240000000001E-4</c:v>
                </c:pt>
                <c:pt idx="51339">
                  <c:v>4.632641E-4</c:v>
                </c:pt>
                <c:pt idx="51340">
                  <c:v>4.6372919999999998E-4</c:v>
                </c:pt>
                <c:pt idx="51341">
                  <c:v>4.6435759999999997E-4</c:v>
                </c:pt>
                <c:pt idx="51342">
                  <c:v>4.6488829999999999E-4</c:v>
                </c:pt>
                <c:pt idx="51343">
                  <c:v>4.653751E-4</c:v>
                </c:pt>
                <c:pt idx="51344">
                  <c:v>4.6606430000000002E-4</c:v>
                </c:pt>
                <c:pt idx="51345">
                  <c:v>4.6653740000000002E-4</c:v>
                </c:pt>
                <c:pt idx="51346">
                  <c:v>4.6698859999999998E-4</c:v>
                </c:pt>
                <c:pt idx="51347">
                  <c:v>4.6773939999999998E-4</c:v>
                </c:pt>
                <c:pt idx="51348">
                  <c:v>4.6828700000000001E-4</c:v>
                </c:pt>
                <c:pt idx="51349">
                  <c:v>4.6877630000000001E-4</c:v>
                </c:pt>
                <c:pt idx="51350">
                  <c:v>4.6950950000000001E-4</c:v>
                </c:pt>
                <c:pt idx="51351">
                  <c:v>4.7019029999999999E-4</c:v>
                </c:pt>
                <c:pt idx="51352">
                  <c:v>4.7075840000000002E-4</c:v>
                </c:pt>
                <c:pt idx="51353">
                  <c:v>4.7149909999999999E-4</c:v>
                </c:pt>
                <c:pt idx="51354">
                  <c:v>4.7217750000000001E-4</c:v>
                </c:pt>
                <c:pt idx="51355">
                  <c:v>4.7276060000000001E-4</c:v>
                </c:pt>
                <c:pt idx="51356">
                  <c:v>4.7353640000000002E-4</c:v>
                </c:pt>
                <c:pt idx="51357">
                  <c:v>4.7422490000000001E-4</c:v>
                </c:pt>
                <c:pt idx="51358">
                  <c:v>4.747614E-4</c:v>
                </c:pt>
                <c:pt idx="51359">
                  <c:v>4.7539879999999998E-4</c:v>
                </c:pt>
                <c:pt idx="51360">
                  <c:v>4.760392E-4</c:v>
                </c:pt>
                <c:pt idx="51361">
                  <c:v>4.764697E-4</c:v>
                </c:pt>
                <c:pt idx="51362">
                  <c:v>4.7701880000000001E-4</c:v>
                </c:pt>
                <c:pt idx="51363">
                  <c:v>4.7785040000000001E-4</c:v>
                </c:pt>
                <c:pt idx="51364">
                  <c:v>4.7848930000000001E-4</c:v>
                </c:pt>
                <c:pt idx="51365">
                  <c:v>4.790873E-4</c:v>
                </c:pt>
                <c:pt idx="51366">
                  <c:v>4.7975999999999997E-4</c:v>
                </c:pt>
                <c:pt idx="51367">
                  <c:v>4.8036379999999998E-4</c:v>
                </c:pt>
                <c:pt idx="51368">
                  <c:v>4.8087230000000002E-4</c:v>
                </c:pt>
                <c:pt idx="51369">
                  <c:v>4.8145659999999999E-4</c:v>
                </c:pt>
                <c:pt idx="51370">
                  <c:v>4.8202830000000001E-4</c:v>
                </c:pt>
                <c:pt idx="51371">
                  <c:v>4.8242860000000001E-4</c:v>
                </c:pt>
                <c:pt idx="51372">
                  <c:v>4.8306949999999999E-4</c:v>
                </c:pt>
                <c:pt idx="51373">
                  <c:v>4.836377E-4</c:v>
                </c:pt>
                <c:pt idx="51374">
                  <c:v>4.8412839999999998E-4</c:v>
                </c:pt>
                <c:pt idx="51375">
                  <c:v>4.8480579999999999E-4</c:v>
                </c:pt>
                <c:pt idx="51376">
                  <c:v>4.8549010000000002E-4</c:v>
                </c:pt>
                <c:pt idx="51377">
                  <c:v>4.8596750000000003E-4</c:v>
                </c:pt>
                <c:pt idx="51378">
                  <c:v>4.8667909999999999E-4</c:v>
                </c:pt>
                <c:pt idx="51379">
                  <c:v>4.873888E-4</c:v>
                </c:pt>
                <c:pt idx="51380">
                  <c:v>4.878757E-4</c:v>
                </c:pt>
                <c:pt idx="51381">
                  <c:v>4.8854539999999998E-4</c:v>
                </c:pt>
                <c:pt idx="51382">
                  <c:v>4.892265E-4</c:v>
                </c:pt>
                <c:pt idx="51383">
                  <c:v>4.8981169999999996E-4</c:v>
                </c:pt>
                <c:pt idx="51384">
                  <c:v>4.9058529999999997E-4</c:v>
                </c:pt>
                <c:pt idx="51385">
                  <c:v>4.9137180000000005E-4</c:v>
                </c:pt>
                <c:pt idx="51386">
                  <c:v>4.9204870000000005E-4</c:v>
                </c:pt>
                <c:pt idx="51387">
                  <c:v>4.927636E-4</c:v>
                </c:pt>
                <c:pt idx="51388">
                  <c:v>4.9350499999999999E-4</c:v>
                </c:pt>
                <c:pt idx="51389">
                  <c:v>4.9419419999999995E-4</c:v>
                </c:pt>
                <c:pt idx="51390">
                  <c:v>4.9475929999999999E-4</c:v>
                </c:pt>
                <c:pt idx="51391">
                  <c:v>4.9537490000000001E-4</c:v>
                </c:pt>
                <c:pt idx="51392">
                  <c:v>4.9604249999999999E-4</c:v>
                </c:pt>
                <c:pt idx="51393">
                  <c:v>4.9655079999999996E-4</c:v>
                </c:pt>
                <c:pt idx="51394">
                  <c:v>4.9721309999999996E-4</c:v>
                </c:pt>
                <c:pt idx="51395">
                  <c:v>4.980354E-4</c:v>
                </c:pt>
                <c:pt idx="51396">
                  <c:v>4.9867640000000001E-4</c:v>
                </c:pt>
                <c:pt idx="51397">
                  <c:v>4.9936209999999997E-4</c:v>
                </c:pt>
                <c:pt idx="51398">
                  <c:v>5.0004729999999999E-4</c:v>
                </c:pt>
                <c:pt idx="51399">
                  <c:v>5.0061159999999997E-4</c:v>
                </c:pt>
                <c:pt idx="51400">
                  <c:v>5.0116910000000002E-4</c:v>
                </c:pt>
                <c:pt idx="51401">
                  <c:v>5.0582670000000004E-4</c:v>
                </c:pt>
                <c:pt idx="51402">
                  <c:v>5.0939500000000005E-4</c:v>
                </c:pt>
                <c:pt idx="51403">
                  <c:v>5.1126909999999999E-4</c:v>
                </c:pt>
                <c:pt idx="51404">
                  <c:v>5.1186389999999997E-4</c:v>
                </c:pt>
                <c:pt idx="51405">
                  <c:v>5.115861E-4</c:v>
                </c:pt>
                <c:pt idx="51406">
                  <c:v>5.1127639999999999E-4</c:v>
                </c:pt>
                <c:pt idx="51407">
                  <c:v>5.110917E-4</c:v>
                </c:pt>
                <c:pt idx="51408">
                  <c:v>5.1110480000000002E-4</c:v>
                </c:pt>
                <c:pt idx="51409">
                  <c:v>5.1116289999999999E-4</c:v>
                </c:pt>
                <c:pt idx="51410">
                  <c:v>5.1127590000000004E-4</c:v>
                </c:pt>
                <c:pt idx="51411">
                  <c:v>5.1133400000000001E-4</c:v>
                </c:pt>
                <c:pt idx="51412">
                  <c:v>5.1141719999999997E-4</c:v>
                </c:pt>
                <c:pt idx="51413">
                  <c:v>5.1167520000000002E-4</c:v>
                </c:pt>
                <c:pt idx="51414">
                  <c:v>5.1208419999999996E-4</c:v>
                </c:pt>
                <c:pt idx="51415">
                  <c:v>5.1254549999999995E-4</c:v>
                </c:pt>
                <c:pt idx="51416">
                  <c:v>5.1305410000000002E-4</c:v>
                </c:pt>
                <c:pt idx="51417">
                  <c:v>5.1368840000000002E-4</c:v>
                </c:pt>
                <c:pt idx="51418">
                  <c:v>5.1421300000000002E-4</c:v>
                </c:pt>
                <c:pt idx="51419">
                  <c:v>5.147544E-4</c:v>
                </c:pt>
                <c:pt idx="51420">
                  <c:v>5.154364E-4</c:v>
                </c:pt>
                <c:pt idx="51421">
                  <c:v>5.1604890000000005E-4</c:v>
                </c:pt>
                <c:pt idx="51422">
                  <c:v>5.1666419999999997E-4</c:v>
                </c:pt>
                <c:pt idx="51423">
                  <c:v>5.1733879999999995E-4</c:v>
                </c:pt>
                <c:pt idx="51424">
                  <c:v>5.1787559999999999E-4</c:v>
                </c:pt>
                <c:pt idx="51425">
                  <c:v>5.1846940000000005E-4</c:v>
                </c:pt>
                <c:pt idx="51426">
                  <c:v>5.1915170000000005E-4</c:v>
                </c:pt>
                <c:pt idx="51427">
                  <c:v>5.1986429999999998E-4</c:v>
                </c:pt>
                <c:pt idx="51428">
                  <c:v>5.2060349999999997E-4</c:v>
                </c:pt>
                <c:pt idx="51429">
                  <c:v>5.2133569999999996E-4</c:v>
                </c:pt>
                <c:pt idx="51430">
                  <c:v>5.2205440000000001E-4</c:v>
                </c:pt>
                <c:pt idx="51431">
                  <c:v>5.226486E-4</c:v>
                </c:pt>
                <c:pt idx="51432">
                  <c:v>5.2332729999999997E-4</c:v>
                </c:pt>
                <c:pt idx="51433">
                  <c:v>5.2399040000000003E-4</c:v>
                </c:pt>
                <c:pt idx="51434">
                  <c:v>5.2454900000000002E-4</c:v>
                </c:pt>
                <c:pt idx="51435">
                  <c:v>5.2515699999999995E-4</c:v>
                </c:pt>
                <c:pt idx="51436">
                  <c:v>5.2584150000000004E-4</c:v>
                </c:pt>
                <c:pt idx="51437">
                  <c:v>5.2640420000000002E-4</c:v>
                </c:pt>
                <c:pt idx="51438">
                  <c:v>5.2704990000000001E-4</c:v>
                </c:pt>
                <c:pt idx="51439">
                  <c:v>5.2779550000000002E-4</c:v>
                </c:pt>
                <c:pt idx="51440">
                  <c:v>5.2842690000000001E-4</c:v>
                </c:pt>
                <c:pt idx="51441">
                  <c:v>5.2904190000000004E-4</c:v>
                </c:pt>
                <c:pt idx="51442">
                  <c:v>5.2976979999999998E-4</c:v>
                </c:pt>
                <c:pt idx="51443">
                  <c:v>5.3042110000000003E-4</c:v>
                </c:pt>
                <c:pt idx="51444">
                  <c:v>5.3108699999999997E-4</c:v>
                </c:pt>
                <c:pt idx="51445">
                  <c:v>5.3185009999999998E-4</c:v>
                </c:pt>
                <c:pt idx="51446">
                  <c:v>5.3250119999999996E-4</c:v>
                </c:pt>
                <c:pt idx="51447">
                  <c:v>5.3324419999999995E-4</c:v>
                </c:pt>
                <c:pt idx="51448">
                  <c:v>5.3399179999999999E-4</c:v>
                </c:pt>
                <c:pt idx="51449">
                  <c:v>5.347339E-4</c:v>
                </c:pt>
                <c:pt idx="51450">
                  <c:v>5.3544979999999996E-4</c:v>
                </c:pt>
                <c:pt idx="51451">
                  <c:v>5.3630189999999997E-4</c:v>
                </c:pt>
                <c:pt idx="51452">
                  <c:v>5.371706E-4</c:v>
                </c:pt>
                <c:pt idx="51453">
                  <c:v>5.3790969999999996E-4</c:v>
                </c:pt>
                <c:pt idx="51454">
                  <c:v>5.3874330000000005E-4</c:v>
                </c:pt>
                <c:pt idx="51455">
                  <c:v>5.3953729999999997E-4</c:v>
                </c:pt>
                <c:pt idx="51456">
                  <c:v>5.4018510000000003E-4</c:v>
                </c:pt>
                <c:pt idx="51457">
                  <c:v>5.4091779999999997E-4</c:v>
                </c:pt>
                <c:pt idx="51458">
                  <c:v>5.4162039999999996E-4</c:v>
                </c:pt>
                <c:pt idx="51459">
                  <c:v>5.4232420000000002E-4</c:v>
                </c:pt>
                <c:pt idx="51460">
                  <c:v>5.4316119999999997E-4</c:v>
                </c:pt>
                <c:pt idx="51461">
                  <c:v>5.4399169999999998E-4</c:v>
                </c:pt>
                <c:pt idx="51462">
                  <c:v>5.4467890000000003E-4</c:v>
                </c:pt>
                <c:pt idx="51463">
                  <c:v>5.4543769999999998E-4</c:v>
                </c:pt>
                <c:pt idx="51464">
                  <c:v>5.4620709999999998E-4</c:v>
                </c:pt>
                <c:pt idx="51465">
                  <c:v>5.4690939999999996E-4</c:v>
                </c:pt>
                <c:pt idx="51466">
                  <c:v>5.4758050000000005E-4</c:v>
                </c:pt>
                <c:pt idx="51467">
                  <c:v>5.482188E-4</c:v>
                </c:pt>
                <c:pt idx="51468">
                  <c:v>5.4893430000000005E-4</c:v>
                </c:pt>
                <c:pt idx="51469">
                  <c:v>5.4952389999999999E-4</c:v>
                </c:pt>
                <c:pt idx="51470">
                  <c:v>5.5025639999999997E-4</c:v>
                </c:pt>
                <c:pt idx="51471">
                  <c:v>5.5095019999999999E-4</c:v>
                </c:pt>
                <c:pt idx="51472">
                  <c:v>5.5159429999999997E-4</c:v>
                </c:pt>
                <c:pt idx="51473">
                  <c:v>5.5236599999999999E-4</c:v>
                </c:pt>
                <c:pt idx="51474">
                  <c:v>5.5317310000000005E-4</c:v>
                </c:pt>
                <c:pt idx="51475">
                  <c:v>5.5384019999999996E-4</c:v>
                </c:pt>
                <c:pt idx="51476">
                  <c:v>5.5469799999999995E-4</c:v>
                </c:pt>
                <c:pt idx="51477">
                  <c:v>5.554504E-4</c:v>
                </c:pt>
                <c:pt idx="51478">
                  <c:v>5.5612429999999996E-4</c:v>
                </c:pt>
                <c:pt idx="51479">
                  <c:v>5.5692090000000001E-4</c:v>
                </c:pt>
                <c:pt idx="51480">
                  <c:v>5.5773680000000003E-4</c:v>
                </c:pt>
                <c:pt idx="51481">
                  <c:v>5.5849350000000003E-4</c:v>
                </c:pt>
                <c:pt idx="51482">
                  <c:v>5.5941650000000003E-4</c:v>
                </c:pt>
                <c:pt idx="51483">
                  <c:v>5.603289E-4</c:v>
                </c:pt>
                <c:pt idx="51484">
                  <c:v>5.6118330000000003E-4</c:v>
                </c:pt>
                <c:pt idx="51485">
                  <c:v>5.6208660000000004E-4</c:v>
                </c:pt>
                <c:pt idx="51486">
                  <c:v>5.6294649999999999E-4</c:v>
                </c:pt>
                <c:pt idx="51487">
                  <c:v>5.6378319999999995E-4</c:v>
                </c:pt>
                <c:pt idx="51488">
                  <c:v>5.6456270000000003E-4</c:v>
                </c:pt>
                <c:pt idx="51489">
                  <c:v>5.6534230000000003E-4</c:v>
                </c:pt>
                <c:pt idx="51490">
                  <c:v>5.6618870000000004E-4</c:v>
                </c:pt>
                <c:pt idx="51491">
                  <c:v>5.6697680000000002E-4</c:v>
                </c:pt>
                <c:pt idx="51492">
                  <c:v>5.6771100000000004E-4</c:v>
                </c:pt>
                <c:pt idx="51493">
                  <c:v>5.6859089999999998E-4</c:v>
                </c:pt>
                <c:pt idx="51494">
                  <c:v>5.6936750000000005E-4</c:v>
                </c:pt>
                <c:pt idx="51495">
                  <c:v>5.7025589999999996E-4</c:v>
                </c:pt>
                <c:pt idx="51496">
                  <c:v>5.710601E-4</c:v>
                </c:pt>
                <c:pt idx="51497">
                  <c:v>5.717621E-4</c:v>
                </c:pt>
                <c:pt idx="51498">
                  <c:v>5.7262909999999999E-4</c:v>
                </c:pt>
                <c:pt idx="51499">
                  <c:v>5.733496E-4</c:v>
                </c:pt>
                <c:pt idx="51500">
                  <c:v>5.7402289999999997E-4</c:v>
                </c:pt>
                <c:pt idx="51501">
                  <c:v>5.7488350000000005E-4</c:v>
                </c:pt>
                <c:pt idx="51502">
                  <c:v>5.7558360000000005E-4</c:v>
                </c:pt>
                <c:pt idx="51503">
                  <c:v>5.7632250000000005E-4</c:v>
                </c:pt>
                <c:pt idx="51504">
                  <c:v>5.7722250000000002E-4</c:v>
                </c:pt>
                <c:pt idx="51505">
                  <c:v>5.7799510000000002E-4</c:v>
                </c:pt>
                <c:pt idx="51506">
                  <c:v>5.7880430000000003E-4</c:v>
                </c:pt>
                <c:pt idx="51507">
                  <c:v>5.7970030000000004E-4</c:v>
                </c:pt>
                <c:pt idx="51508">
                  <c:v>5.8045280000000002E-4</c:v>
                </c:pt>
                <c:pt idx="51509">
                  <c:v>5.8124870000000005E-4</c:v>
                </c:pt>
                <c:pt idx="51510">
                  <c:v>5.8209210000000002E-4</c:v>
                </c:pt>
                <c:pt idx="51511">
                  <c:v>5.8287400000000004E-4</c:v>
                </c:pt>
                <c:pt idx="51512">
                  <c:v>5.8365200000000004E-4</c:v>
                </c:pt>
                <c:pt idx="51513">
                  <c:v>5.8452820000000003E-4</c:v>
                </c:pt>
                <c:pt idx="51514">
                  <c:v>5.8542589999999997E-4</c:v>
                </c:pt>
                <c:pt idx="51515">
                  <c:v>5.8625099999999998E-4</c:v>
                </c:pt>
                <c:pt idx="51516">
                  <c:v>5.8715730000000004E-4</c:v>
                </c:pt>
                <c:pt idx="51517">
                  <c:v>5.8815240000000002E-4</c:v>
                </c:pt>
                <c:pt idx="51518">
                  <c:v>5.8895940000000004E-4</c:v>
                </c:pt>
                <c:pt idx="51519">
                  <c:v>5.8974989999999996E-4</c:v>
                </c:pt>
                <c:pt idx="51520">
                  <c:v>5.9081599999999998E-4</c:v>
                </c:pt>
                <c:pt idx="51521">
                  <c:v>5.9160120000000004E-4</c:v>
                </c:pt>
                <c:pt idx="51522">
                  <c:v>5.9239920000000003E-4</c:v>
                </c:pt>
                <c:pt idx="51523">
                  <c:v>5.9340409999999999E-4</c:v>
                </c:pt>
                <c:pt idx="51524">
                  <c:v>5.9410970000000002E-4</c:v>
                </c:pt>
                <c:pt idx="51525">
                  <c:v>5.9485590000000002E-4</c:v>
                </c:pt>
                <c:pt idx="51526">
                  <c:v>5.9588939999999997E-4</c:v>
                </c:pt>
                <c:pt idx="51527">
                  <c:v>5.966783E-4</c:v>
                </c:pt>
                <c:pt idx="51528">
                  <c:v>5.9752850000000001E-4</c:v>
                </c:pt>
                <c:pt idx="51529">
                  <c:v>5.9854090000000003E-4</c:v>
                </c:pt>
                <c:pt idx="51530">
                  <c:v>5.9935800000000003E-4</c:v>
                </c:pt>
                <c:pt idx="51531">
                  <c:v>6.0016330000000001E-4</c:v>
                </c:pt>
                <c:pt idx="51532">
                  <c:v>6.0111490000000001E-4</c:v>
                </c:pt>
                <c:pt idx="51533">
                  <c:v>6.019536E-4</c:v>
                </c:pt>
                <c:pt idx="51534">
                  <c:v>6.026836E-4</c:v>
                </c:pt>
                <c:pt idx="51535">
                  <c:v>6.0357900000000003E-4</c:v>
                </c:pt>
                <c:pt idx="51536">
                  <c:v>6.0453329999999997E-4</c:v>
                </c:pt>
                <c:pt idx="51537">
                  <c:v>6.0522590000000002E-4</c:v>
                </c:pt>
                <c:pt idx="51538">
                  <c:v>6.0614459999999996E-4</c:v>
                </c:pt>
                <c:pt idx="51539">
                  <c:v>6.0720580000000004E-4</c:v>
                </c:pt>
                <c:pt idx="51540">
                  <c:v>6.0787120000000002E-4</c:v>
                </c:pt>
                <c:pt idx="51541">
                  <c:v>6.0870589999999995E-4</c:v>
                </c:pt>
                <c:pt idx="51542">
                  <c:v>6.0982250000000005E-4</c:v>
                </c:pt>
                <c:pt idx="51543">
                  <c:v>6.1048259999999996E-4</c:v>
                </c:pt>
                <c:pt idx="51544">
                  <c:v>6.1135539999999998E-4</c:v>
                </c:pt>
                <c:pt idx="51545">
                  <c:v>6.1251999999999997E-4</c:v>
                </c:pt>
                <c:pt idx="51546">
                  <c:v>6.1322310000000001E-4</c:v>
                </c:pt>
                <c:pt idx="51547">
                  <c:v>6.1407720000000005E-4</c:v>
                </c:pt>
                <c:pt idx="51548">
                  <c:v>6.1522879999999995E-4</c:v>
                </c:pt>
                <c:pt idx="51549">
                  <c:v>6.1602589999999995E-4</c:v>
                </c:pt>
                <c:pt idx="51550">
                  <c:v>6.1686840000000004E-4</c:v>
                </c:pt>
                <c:pt idx="51551">
                  <c:v>6.1801840000000005E-4</c:v>
                </c:pt>
                <c:pt idx="51552">
                  <c:v>6.1887200000000002E-4</c:v>
                </c:pt>
                <c:pt idx="51553">
                  <c:v>6.1968359999999998E-4</c:v>
                </c:pt>
                <c:pt idx="51554">
                  <c:v>6.2078079999999998E-4</c:v>
                </c:pt>
                <c:pt idx="51555">
                  <c:v>6.2175200000000005E-4</c:v>
                </c:pt>
                <c:pt idx="51556">
                  <c:v>6.2250000000000001E-4</c:v>
                </c:pt>
                <c:pt idx="51557">
                  <c:v>6.2353949999999995E-4</c:v>
                </c:pt>
                <c:pt idx="51558">
                  <c:v>6.246108E-4</c:v>
                </c:pt>
                <c:pt idx="51559">
                  <c:v>6.2534139999999999E-4</c:v>
                </c:pt>
                <c:pt idx="51560">
                  <c:v>6.2632680000000002E-4</c:v>
                </c:pt>
                <c:pt idx="51561">
                  <c:v>6.274955E-4</c:v>
                </c:pt>
                <c:pt idx="51562">
                  <c:v>6.2821239999999998E-4</c:v>
                </c:pt>
                <c:pt idx="51563">
                  <c:v>6.2916220000000002E-4</c:v>
                </c:pt>
                <c:pt idx="51564">
                  <c:v>6.303541E-4</c:v>
                </c:pt>
                <c:pt idx="51565">
                  <c:v>6.3101659999999996E-4</c:v>
                </c:pt>
                <c:pt idx="51566">
                  <c:v>6.3189129999999998E-4</c:v>
                </c:pt>
                <c:pt idx="51567">
                  <c:v>6.3310109999999999E-4</c:v>
                </c:pt>
                <c:pt idx="51568">
                  <c:v>6.3377360000000001E-4</c:v>
                </c:pt>
                <c:pt idx="51569">
                  <c:v>6.3464529999999997E-4</c:v>
                </c:pt>
                <c:pt idx="51570">
                  <c:v>6.3581219999999999E-4</c:v>
                </c:pt>
                <c:pt idx="51571">
                  <c:v>6.3653609999999997E-4</c:v>
                </c:pt>
                <c:pt idx="51572">
                  <c:v>6.3739489999999998E-4</c:v>
                </c:pt>
                <c:pt idx="51573">
                  <c:v>6.3857180000000005E-4</c:v>
                </c:pt>
                <c:pt idx="51574">
                  <c:v>6.3949289999999995E-4</c:v>
                </c:pt>
                <c:pt idx="51575">
                  <c:v>6.4026890000000003E-4</c:v>
                </c:pt>
                <c:pt idx="51576">
                  <c:v>6.4139640000000005E-4</c:v>
                </c:pt>
                <c:pt idx="51577">
                  <c:v>6.4237729999999996E-4</c:v>
                </c:pt>
                <c:pt idx="51578">
                  <c:v>6.4312799999999997E-4</c:v>
                </c:pt>
                <c:pt idx="51579">
                  <c:v>6.4418400000000001E-4</c:v>
                </c:pt>
                <c:pt idx="51580">
                  <c:v>6.4526899999999996E-4</c:v>
                </c:pt>
                <c:pt idx="51581">
                  <c:v>6.4593409999999995E-4</c:v>
                </c:pt>
                <c:pt idx="51582">
                  <c:v>6.4698619999999996E-4</c:v>
                </c:pt>
                <c:pt idx="51583">
                  <c:v>6.4811429999999998E-4</c:v>
                </c:pt>
                <c:pt idx="51584">
                  <c:v>6.4884019999999999E-4</c:v>
                </c:pt>
                <c:pt idx="51585">
                  <c:v>6.4989110000000002E-4</c:v>
                </c:pt>
                <c:pt idx="51586">
                  <c:v>6.5113339999999995E-4</c:v>
                </c:pt>
                <c:pt idx="51587">
                  <c:v>6.5186710000000002E-4</c:v>
                </c:pt>
                <c:pt idx="51588">
                  <c:v>6.5291649999999998E-4</c:v>
                </c:pt>
                <c:pt idx="51589">
                  <c:v>6.541378E-4</c:v>
                </c:pt>
                <c:pt idx="51590">
                  <c:v>6.5486169999999998E-4</c:v>
                </c:pt>
                <c:pt idx="51591">
                  <c:v>6.5580629999999998E-4</c:v>
                </c:pt>
                <c:pt idx="51592">
                  <c:v>6.5701799999999999E-4</c:v>
                </c:pt>
                <c:pt idx="51593">
                  <c:v>6.5783560000000005E-4</c:v>
                </c:pt>
                <c:pt idx="51594">
                  <c:v>6.5873389999999998E-4</c:v>
                </c:pt>
                <c:pt idx="51595">
                  <c:v>6.5989490000000004E-4</c:v>
                </c:pt>
                <c:pt idx="51596">
                  <c:v>6.6078909999999999E-4</c:v>
                </c:pt>
                <c:pt idx="51597">
                  <c:v>6.6157580000000002E-4</c:v>
                </c:pt>
                <c:pt idx="51598">
                  <c:v>6.6280790000000005E-4</c:v>
                </c:pt>
                <c:pt idx="51599">
                  <c:v>6.638452E-4</c:v>
                </c:pt>
                <c:pt idx="51600">
                  <c:v>6.6459910000000002E-4</c:v>
                </c:pt>
                <c:pt idx="51601">
                  <c:v>6.6585989999999996E-4</c:v>
                </c:pt>
                <c:pt idx="51602">
                  <c:v>6.6695389999999995E-4</c:v>
                </c:pt>
                <c:pt idx="51603">
                  <c:v>6.6761360000000005E-4</c:v>
                </c:pt>
                <c:pt idx="51604">
                  <c:v>6.6875400000000003E-4</c:v>
                </c:pt>
                <c:pt idx="51605">
                  <c:v>6.6990419999999999E-4</c:v>
                </c:pt>
                <c:pt idx="51606">
                  <c:v>6.7058790000000003E-4</c:v>
                </c:pt>
                <c:pt idx="51607">
                  <c:v>6.7174740000000002E-4</c:v>
                </c:pt>
                <c:pt idx="51608">
                  <c:v>6.7297319999999996E-4</c:v>
                </c:pt>
                <c:pt idx="51609">
                  <c:v>6.7369260000000003E-4</c:v>
                </c:pt>
                <c:pt idx="51610">
                  <c:v>6.7485769999999997E-4</c:v>
                </c:pt>
                <c:pt idx="51611">
                  <c:v>6.7616309999999995E-4</c:v>
                </c:pt>
                <c:pt idx="51612">
                  <c:v>6.7702820000000005E-4</c:v>
                </c:pt>
                <c:pt idx="51613">
                  <c:v>6.7812910000000001E-4</c:v>
                </c:pt>
                <c:pt idx="51614">
                  <c:v>6.7937589999999995E-4</c:v>
                </c:pt>
                <c:pt idx="51615">
                  <c:v>6.8028369999999997E-4</c:v>
                </c:pt>
                <c:pt idx="51616">
                  <c:v>6.8120449999999999E-4</c:v>
                </c:pt>
                <c:pt idx="51617">
                  <c:v>6.824639E-4</c:v>
                </c:pt>
                <c:pt idx="51618">
                  <c:v>6.8346650000000004E-4</c:v>
                </c:pt>
                <c:pt idx="51619">
                  <c:v>6.8423129999999998E-4</c:v>
                </c:pt>
                <c:pt idx="51620">
                  <c:v>6.8548950000000002E-4</c:v>
                </c:pt>
                <c:pt idx="51621">
                  <c:v>6.8650359999999997E-4</c:v>
                </c:pt>
                <c:pt idx="51622">
                  <c:v>6.8713469999999997E-4</c:v>
                </c:pt>
                <c:pt idx="51623">
                  <c:v>6.8841520000000002E-4</c:v>
                </c:pt>
                <c:pt idx="51624">
                  <c:v>6.8956110000000003E-4</c:v>
                </c:pt>
                <c:pt idx="51625">
                  <c:v>6.9017920000000003E-4</c:v>
                </c:pt>
                <c:pt idx="51626">
                  <c:v>6.9138659999999998E-4</c:v>
                </c:pt>
                <c:pt idx="51627">
                  <c:v>6.9252840000000001E-4</c:v>
                </c:pt>
                <c:pt idx="51628">
                  <c:v>6.9313389999999995E-4</c:v>
                </c:pt>
                <c:pt idx="51629">
                  <c:v>6.9431370000000003E-4</c:v>
                </c:pt>
                <c:pt idx="51630">
                  <c:v>6.955679E-4</c:v>
                </c:pt>
                <c:pt idx="51631">
                  <c:v>6.9631320000000001E-4</c:v>
                </c:pt>
                <c:pt idx="51632">
                  <c:v>6.975153E-4</c:v>
                </c:pt>
                <c:pt idx="51633">
                  <c:v>6.9880840000000001E-4</c:v>
                </c:pt>
                <c:pt idx="51634">
                  <c:v>6.9973569999999996E-4</c:v>
                </c:pt>
                <c:pt idx="51635">
                  <c:v>7.0081449999999997E-4</c:v>
                </c:pt>
                <c:pt idx="51636">
                  <c:v>7.0205759999999995E-4</c:v>
                </c:pt>
                <c:pt idx="51637">
                  <c:v>7.0314089999999997E-4</c:v>
                </c:pt>
                <c:pt idx="51638">
                  <c:v>7.0416559999999997E-4</c:v>
                </c:pt>
                <c:pt idx="51639">
                  <c:v>7.0538890000000003E-4</c:v>
                </c:pt>
                <c:pt idx="51640">
                  <c:v>7.0651519999999997E-4</c:v>
                </c:pt>
                <c:pt idx="51641">
                  <c:v>7.0741409999999999E-4</c:v>
                </c:pt>
                <c:pt idx="51642">
                  <c:v>7.0862989999999999E-4</c:v>
                </c:pt>
                <c:pt idx="51643">
                  <c:v>7.0981189999999995E-4</c:v>
                </c:pt>
                <c:pt idx="51644">
                  <c:v>7.1063560000000003E-4</c:v>
                </c:pt>
                <c:pt idx="51645">
                  <c:v>7.1182549999999998E-4</c:v>
                </c:pt>
                <c:pt idx="51646">
                  <c:v>7.1306370000000002E-4</c:v>
                </c:pt>
                <c:pt idx="51647">
                  <c:v>7.1378969999999996E-4</c:v>
                </c:pt>
                <c:pt idx="51648">
                  <c:v>7.1497610000000001E-4</c:v>
                </c:pt>
                <c:pt idx="51649">
                  <c:v>7.1623219999999998E-4</c:v>
                </c:pt>
                <c:pt idx="51650">
                  <c:v>7.1692559999999997E-4</c:v>
                </c:pt>
                <c:pt idx="51651">
                  <c:v>7.1815240000000003E-4</c:v>
                </c:pt>
                <c:pt idx="51652">
                  <c:v>7.1937559999999995E-4</c:v>
                </c:pt>
                <c:pt idx="51653">
                  <c:v>7.2015209999999998E-4</c:v>
                </c:pt>
                <c:pt idx="51654">
                  <c:v>7.2132489999999995E-4</c:v>
                </c:pt>
                <c:pt idx="51655">
                  <c:v>7.2248329999999999E-4</c:v>
                </c:pt>
                <c:pt idx="51656">
                  <c:v>7.2321400000000002E-4</c:v>
                </c:pt>
                <c:pt idx="51657">
                  <c:v>7.2429150000000002E-4</c:v>
                </c:pt>
                <c:pt idx="51658">
                  <c:v>7.254335E-4</c:v>
                </c:pt>
                <c:pt idx="51659">
                  <c:v>7.2648190000000005E-4</c:v>
                </c:pt>
                <c:pt idx="51660">
                  <c:v>7.2768310000000005E-4</c:v>
                </c:pt>
                <c:pt idx="51661">
                  <c:v>7.2895990000000003E-4</c:v>
                </c:pt>
                <c:pt idx="51662">
                  <c:v>7.3029650000000002E-4</c:v>
                </c:pt>
                <c:pt idx="51663">
                  <c:v>7.3150799999999996E-4</c:v>
                </c:pt>
                <c:pt idx="51664">
                  <c:v>7.327465E-4</c:v>
                </c:pt>
                <c:pt idx="51665">
                  <c:v>7.3407349999999997E-4</c:v>
                </c:pt>
                <c:pt idx="51666">
                  <c:v>7.3509339999999995E-4</c:v>
                </c:pt>
                <c:pt idx="51667">
                  <c:v>7.3622140000000004E-4</c:v>
                </c:pt>
                <c:pt idx="51668">
                  <c:v>7.3754199999999999E-4</c:v>
                </c:pt>
                <c:pt idx="51669">
                  <c:v>7.3846459999999997E-4</c:v>
                </c:pt>
                <c:pt idx="51670">
                  <c:v>7.3959869999999997E-4</c:v>
                </c:pt>
                <c:pt idx="51671">
                  <c:v>7.4088829999999998E-4</c:v>
                </c:pt>
                <c:pt idx="51672">
                  <c:v>7.4176570000000005E-4</c:v>
                </c:pt>
                <c:pt idx="51673">
                  <c:v>7.4290990000000002E-4</c:v>
                </c:pt>
                <c:pt idx="51674">
                  <c:v>7.4418339999999996E-4</c:v>
                </c:pt>
                <c:pt idx="51675">
                  <c:v>7.4507610000000004E-4</c:v>
                </c:pt>
                <c:pt idx="51676">
                  <c:v>7.4627709999999998E-4</c:v>
                </c:pt>
                <c:pt idx="51677">
                  <c:v>7.4748749999999997E-4</c:v>
                </c:pt>
                <c:pt idx="51678">
                  <c:v>7.4839619999999998E-4</c:v>
                </c:pt>
                <c:pt idx="51679">
                  <c:v>7.4958070000000004E-4</c:v>
                </c:pt>
                <c:pt idx="51680">
                  <c:v>7.5061710000000001E-4</c:v>
                </c:pt>
                <c:pt idx="51681">
                  <c:v>7.5131790000000003E-4</c:v>
                </c:pt>
                <c:pt idx="51682">
                  <c:v>7.5231989999999997E-4</c:v>
                </c:pt>
                <c:pt idx="51683">
                  <c:v>7.5335859999999997E-4</c:v>
                </c:pt>
                <c:pt idx="51684">
                  <c:v>7.5453130000000001E-4</c:v>
                </c:pt>
                <c:pt idx="51685">
                  <c:v>7.5596569999999996E-4</c:v>
                </c:pt>
                <c:pt idx="51686">
                  <c:v>7.5732999999999996E-4</c:v>
                </c:pt>
                <c:pt idx="51687">
                  <c:v>7.5885259999999995E-4</c:v>
                </c:pt>
                <c:pt idx="51688">
                  <c:v>7.6028140000000005E-4</c:v>
                </c:pt>
                <c:pt idx="51689">
                  <c:v>7.6148800000000005E-4</c:v>
                </c:pt>
                <c:pt idx="51690">
                  <c:v>7.6276790000000001E-4</c:v>
                </c:pt>
                <c:pt idx="51691">
                  <c:v>7.6386680000000004E-4</c:v>
                </c:pt>
                <c:pt idx="51692">
                  <c:v>7.6486369999999998E-4</c:v>
                </c:pt>
                <c:pt idx="51693">
                  <c:v>7.6605909999999996E-4</c:v>
                </c:pt>
                <c:pt idx="51694">
                  <c:v>7.671275E-4</c:v>
                </c:pt>
                <c:pt idx="51695">
                  <c:v>7.6820950000000001E-4</c:v>
                </c:pt>
                <c:pt idx="51696">
                  <c:v>7.6943140000000003E-4</c:v>
                </c:pt>
                <c:pt idx="51697">
                  <c:v>7.7052019999999998E-4</c:v>
                </c:pt>
                <c:pt idx="51698">
                  <c:v>7.7180260000000002E-4</c:v>
                </c:pt>
                <c:pt idx="51699">
                  <c:v>7.7299200000000002E-4</c:v>
                </c:pt>
                <c:pt idx="51700">
                  <c:v>7.7406800000000004E-4</c:v>
                </c:pt>
                <c:pt idx="51701">
                  <c:v>7.753797E-4</c:v>
                </c:pt>
                <c:pt idx="51702">
                  <c:v>7.765475E-4</c:v>
                </c:pt>
                <c:pt idx="51703">
                  <c:v>7.7755170000000005E-4</c:v>
                </c:pt>
                <c:pt idx="51704">
                  <c:v>7.7884160000000005E-4</c:v>
                </c:pt>
                <c:pt idx="51705">
                  <c:v>7.7988489999999998E-4</c:v>
                </c:pt>
                <c:pt idx="51706">
                  <c:v>7.8090430000000001E-4</c:v>
                </c:pt>
                <c:pt idx="51707">
                  <c:v>7.8216389999999998E-4</c:v>
                </c:pt>
                <c:pt idx="51708">
                  <c:v>7.8325650000000003E-4</c:v>
                </c:pt>
                <c:pt idx="51709">
                  <c:v>7.8440780000000004E-4</c:v>
                </c:pt>
                <c:pt idx="51710">
                  <c:v>7.8574459999999999E-4</c:v>
                </c:pt>
                <c:pt idx="51711">
                  <c:v>7.8680820000000002E-4</c:v>
                </c:pt>
                <c:pt idx="51712">
                  <c:v>7.8802250000000005E-4</c:v>
                </c:pt>
                <c:pt idx="51713">
                  <c:v>7.8946099999999998E-4</c:v>
                </c:pt>
                <c:pt idx="51714">
                  <c:v>7.9079119999999996E-4</c:v>
                </c:pt>
                <c:pt idx="51715">
                  <c:v>7.9211609999999997E-4</c:v>
                </c:pt>
                <c:pt idx="51716">
                  <c:v>7.9360300000000004E-4</c:v>
                </c:pt>
                <c:pt idx="51717">
                  <c:v>7.9501240000000003E-4</c:v>
                </c:pt>
                <c:pt idx="51718">
                  <c:v>7.9622329999999998E-4</c:v>
                </c:pt>
                <c:pt idx="51719">
                  <c:v>7.9761350000000003E-4</c:v>
                </c:pt>
                <c:pt idx="51720">
                  <c:v>7.9901319999999996E-4</c:v>
                </c:pt>
                <c:pt idx="51721">
                  <c:v>8.0010719999999995E-4</c:v>
                </c:pt>
                <c:pt idx="51722">
                  <c:v>8.0125560000000005E-4</c:v>
                </c:pt>
                <c:pt idx="51723">
                  <c:v>8.0263079999999998E-4</c:v>
                </c:pt>
                <c:pt idx="51724">
                  <c:v>8.0362779999999996E-4</c:v>
                </c:pt>
                <c:pt idx="51725">
                  <c:v>8.0466909999999997E-4</c:v>
                </c:pt>
                <c:pt idx="51726">
                  <c:v>8.0607189999999998E-4</c:v>
                </c:pt>
                <c:pt idx="51727">
                  <c:v>8.0716369999999998E-4</c:v>
                </c:pt>
                <c:pt idx="51728">
                  <c:v>8.0815879999999996E-4</c:v>
                </c:pt>
                <c:pt idx="51729">
                  <c:v>8.0958449999999997E-4</c:v>
                </c:pt>
                <c:pt idx="51730">
                  <c:v>8.1063670000000002E-4</c:v>
                </c:pt>
                <c:pt idx="51731">
                  <c:v>8.1167290000000003E-4</c:v>
                </c:pt>
                <c:pt idx="51732">
                  <c:v>8.1293230000000004E-4</c:v>
                </c:pt>
                <c:pt idx="51733">
                  <c:v>8.1388360000000004E-4</c:v>
                </c:pt>
                <c:pt idx="51734">
                  <c:v>8.1476400000000005E-4</c:v>
                </c:pt>
                <c:pt idx="51735">
                  <c:v>8.1619120000000003E-4</c:v>
                </c:pt>
                <c:pt idx="51736">
                  <c:v>8.1735620000000005E-4</c:v>
                </c:pt>
                <c:pt idx="51737">
                  <c:v>8.1855359999999996E-4</c:v>
                </c:pt>
                <c:pt idx="51738">
                  <c:v>8.20242E-4</c:v>
                </c:pt>
                <c:pt idx="51739">
                  <c:v>8.2178030000000003E-4</c:v>
                </c:pt>
                <c:pt idx="51740">
                  <c:v>8.2308849999999999E-4</c:v>
                </c:pt>
                <c:pt idx="51741">
                  <c:v>8.2467949999999999E-4</c:v>
                </c:pt>
                <c:pt idx="51742">
                  <c:v>8.2617379999999998E-4</c:v>
                </c:pt>
                <c:pt idx="51743">
                  <c:v>8.2722839999999998E-4</c:v>
                </c:pt>
                <c:pt idx="51744">
                  <c:v>8.2856149999999996E-4</c:v>
                </c:pt>
                <c:pt idx="51745">
                  <c:v>8.3002680000000004E-4</c:v>
                </c:pt>
                <c:pt idx="51746">
                  <c:v>8.3108569999999998E-4</c:v>
                </c:pt>
                <c:pt idx="51747">
                  <c:v>8.3224649999999998E-4</c:v>
                </c:pt>
                <c:pt idx="51748">
                  <c:v>8.3375799999999998E-4</c:v>
                </c:pt>
                <c:pt idx="51749">
                  <c:v>8.3487739999999996E-4</c:v>
                </c:pt>
                <c:pt idx="51750">
                  <c:v>8.3604540000000002E-4</c:v>
                </c:pt>
                <c:pt idx="51751">
                  <c:v>8.3769689999999995E-4</c:v>
                </c:pt>
                <c:pt idx="51752">
                  <c:v>8.3893539999999999E-4</c:v>
                </c:pt>
                <c:pt idx="51753">
                  <c:v>8.400724E-4</c:v>
                </c:pt>
                <c:pt idx="51754">
                  <c:v>8.416904E-4</c:v>
                </c:pt>
                <c:pt idx="51755">
                  <c:v>8.4271010000000002E-4</c:v>
                </c:pt>
                <c:pt idx="51756">
                  <c:v>8.4366620000000004E-4</c:v>
                </c:pt>
                <c:pt idx="51757">
                  <c:v>8.4512059999999997E-4</c:v>
                </c:pt>
                <c:pt idx="51758">
                  <c:v>8.4619600000000001E-4</c:v>
                </c:pt>
                <c:pt idx="51759">
                  <c:v>8.4712980000000002E-4</c:v>
                </c:pt>
                <c:pt idx="51760">
                  <c:v>8.4863590000000002E-4</c:v>
                </c:pt>
                <c:pt idx="51761">
                  <c:v>8.4988420000000004E-4</c:v>
                </c:pt>
                <c:pt idx="51762">
                  <c:v>8.5094900000000004E-4</c:v>
                </c:pt>
                <c:pt idx="51763">
                  <c:v>8.5248059999999996E-4</c:v>
                </c:pt>
                <c:pt idx="51764">
                  <c:v>8.5395649999999996E-4</c:v>
                </c:pt>
                <c:pt idx="51765">
                  <c:v>8.5509119999999995E-4</c:v>
                </c:pt>
                <c:pt idx="51766">
                  <c:v>8.5652700000000005E-4</c:v>
                </c:pt>
                <c:pt idx="51767">
                  <c:v>8.5815540000000001E-4</c:v>
                </c:pt>
                <c:pt idx="51768">
                  <c:v>8.5942709999999999E-4</c:v>
                </c:pt>
                <c:pt idx="51769">
                  <c:v>8.6091239999999995E-4</c:v>
                </c:pt>
                <c:pt idx="51770">
                  <c:v>8.6276270000000001E-4</c:v>
                </c:pt>
                <c:pt idx="51771">
                  <c:v>8.6403599999999999E-4</c:v>
                </c:pt>
                <c:pt idx="51772">
                  <c:v>8.6532459999999999E-4</c:v>
                </c:pt>
                <c:pt idx="51773">
                  <c:v>8.6708360000000003E-4</c:v>
                </c:pt>
                <c:pt idx="51774">
                  <c:v>8.6817519999999996E-4</c:v>
                </c:pt>
                <c:pt idx="51775">
                  <c:v>8.6928310000000003E-4</c:v>
                </c:pt>
                <c:pt idx="51776">
                  <c:v>8.7099490000000003E-4</c:v>
                </c:pt>
                <c:pt idx="51777">
                  <c:v>8.7213630000000002E-4</c:v>
                </c:pt>
                <c:pt idx="51778">
                  <c:v>8.7331850000000005E-4</c:v>
                </c:pt>
                <c:pt idx="51779">
                  <c:v>8.7502439999999999E-4</c:v>
                </c:pt>
                <c:pt idx="51780">
                  <c:v>8.7607929999999998E-4</c:v>
                </c:pt>
                <c:pt idx="51781">
                  <c:v>8.7710179999999998E-4</c:v>
                </c:pt>
                <c:pt idx="51782">
                  <c:v>8.7863660000000001E-4</c:v>
                </c:pt>
                <c:pt idx="51783">
                  <c:v>8.7986610000000002E-4</c:v>
                </c:pt>
                <c:pt idx="51784">
                  <c:v>8.8083040000000001E-4</c:v>
                </c:pt>
                <c:pt idx="51785">
                  <c:v>8.8231550000000001E-4</c:v>
                </c:pt>
                <c:pt idx="51786">
                  <c:v>8.8366720000000005E-4</c:v>
                </c:pt>
                <c:pt idx="51787">
                  <c:v>8.8465470000000004E-4</c:v>
                </c:pt>
                <c:pt idx="51788">
                  <c:v>8.8612710000000004E-4</c:v>
                </c:pt>
                <c:pt idx="51789">
                  <c:v>8.8769369999999997E-4</c:v>
                </c:pt>
                <c:pt idx="51790">
                  <c:v>8.8882329999999995E-4</c:v>
                </c:pt>
                <c:pt idx="51791">
                  <c:v>8.9023189999999999E-4</c:v>
                </c:pt>
                <c:pt idx="51792">
                  <c:v>8.918884E-4</c:v>
                </c:pt>
                <c:pt idx="51793">
                  <c:v>8.9299979999999995E-4</c:v>
                </c:pt>
                <c:pt idx="51794">
                  <c:v>8.9442090000000003E-4</c:v>
                </c:pt>
                <c:pt idx="51795">
                  <c:v>8.9628120000000003E-4</c:v>
                </c:pt>
                <c:pt idx="51796">
                  <c:v>8.9758399999999999E-4</c:v>
                </c:pt>
                <c:pt idx="51797">
                  <c:v>8.9891419999999997E-4</c:v>
                </c:pt>
                <c:pt idx="51798">
                  <c:v>9.0083269999999998E-4</c:v>
                </c:pt>
                <c:pt idx="51799">
                  <c:v>9.0201029999999996E-4</c:v>
                </c:pt>
                <c:pt idx="51800">
                  <c:v>9.0331419999999996E-4</c:v>
                </c:pt>
                <c:pt idx="51801">
                  <c:v>9.0502040000000001E-4</c:v>
                </c:pt>
                <c:pt idx="51802">
                  <c:v>9.0615559999999995E-4</c:v>
                </c:pt>
                <c:pt idx="51803">
                  <c:v>9.0749530000000002E-4</c:v>
                </c:pt>
                <c:pt idx="51804">
                  <c:v>9.0927770000000002E-4</c:v>
                </c:pt>
                <c:pt idx="51805">
                  <c:v>9.1059210000000003E-4</c:v>
                </c:pt>
                <c:pt idx="51806">
                  <c:v>9.1182190000000003E-4</c:v>
                </c:pt>
                <c:pt idx="51807">
                  <c:v>9.1341800000000004E-4</c:v>
                </c:pt>
                <c:pt idx="51808">
                  <c:v>9.1481959999999997E-4</c:v>
                </c:pt>
                <c:pt idx="51809">
                  <c:v>9.1583319999999997E-4</c:v>
                </c:pt>
                <c:pt idx="51810">
                  <c:v>9.1718859999999998E-4</c:v>
                </c:pt>
                <c:pt idx="51811">
                  <c:v>9.1863030000000003E-4</c:v>
                </c:pt>
                <c:pt idx="51812">
                  <c:v>9.195602E-4</c:v>
                </c:pt>
                <c:pt idx="51813">
                  <c:v>9.2106200000000005E-4</c:v>
                </c:pt>
                <c:pt idx="51814">
                  <c:v>9.2275940000000002E-4</c:v>
                </c:pt>
                <c:pt idx="51815">
                  <c:v>9.2387969999999998E-4</c:v>
                </c:pt>
                <c:pt idx="51816">
                  <c:v>9.2535749999999998E-4</c:v>
                </c:pt>
                <c:pt idx="51817">
                  <c:v>9.2711750000000004E-4</c:v>
                </c:pt>
                <c:pt idx="51818">
                  <c:v>9.2819090000000005E-4</c:v>
                </c:pt>
                <c:pt idx="51819">
                  <c:v>9.2962090000000002E-4</c:v>
                </c:pt>
                <c:pt idx="51820">
                  <c:v>9.3145890000000001E-4</c:v>
                </c:pt>
                <c:pt idx="51821">
                  <c:v>9.3268780000000003E-4</c:v>
                </c:pt>
                <c:pt idx="51822">
                  <c:v>9.3432219999999998E-4</c:v>
                </c:pt>
                <c:pt idx="51823">
                  <c:v>9.3617820000000003E-4</c:v>
                </c:pt>
                <c:pt idx="51824">
                  <c:v>9.3742490000000005E-4</c:v>
                </c:pt>
                <c:pt idx="51825">
                  <c:v>9.3887850000000004E-4</c:v>
                </c:pt>
                <c:pt idx="51826">
                  <c:v>9.405762E-4</c:v>
                </c:pt>
                <c:pt idx="51827">
                  <c:v>9.4192560000000002E-4</c:v>
                </c:pt>
                <c:pt idx="51828">
                  <c:v>9.4334759999999997E-4</c:v>
                </c:pt>
                <c:pt idx="51829">
                  <c:v>9.4513430000000003E-4</c:v>
                </c:pt>
                <c:pt idx="51830">
                  <c:v>9.4660779999999997E-4</c:v>
                </c:pt>
                <c:pt idx="51831">
                  <c:v>9.4807219999999996E-4</c:v>
                </c:pt>
                <c:pt idx="51832">
                  <c:v>9.4981820000000002E-4</c:v>
                </c:pt>
                <c:pt idx="51833">
                  <c:v>9.5126810000000005E-4</c:v>
                </c:pt>
                <c:pt idx="51834">
                  <c:v>9.5247479999999998E-4</c:v>
                </c:pt>
                <c:pt idx="51835">
                  <c:v>9.5397060000000004E-4</c:v>
                </c:pt>
                <c:pt idx="51836">
                  <c:v>9.5528910000000004E-4</c:v>
                </c:pt>
                <c:pt idx="51837">
                  <c:v>9.5624429999999997E-4</c:v>
                </c:pt>
                <c:pt idx="51838">
                  <c:v>9.5764600000000004E-4</c:v>
                </c:pt>
                <c:pt idx="51839">
                  <c:v>9.592515E-4</c:v>
                </c:pt>
                <c:pt idx="51840">
                  <c:v>9.6042869999999995E-4</c:v>
                </c:pt>
                <c:pt idx="51841">
                  <c:v>9.6194049999999995E-4</c:v>
                </c:pt>
                <c:pt idx="51842">
                  <c:v>9.6353650000000003E-4</c:v>
                </c:pt>
                <c:pt idx="51843">
                  <c:v>9.6455300000000005E-4</c:v>
                </c:pt>
                <c:pt idx="51844">
                  <c:v>9.6619320000000002E-4</c:v>
                </c:pt>
                <c:pt idx="51845">
                  <c:v>9.6792850000000001E-4</c:v>
                </c:pt>
                <c:pt idx="51846">
                  <c:v>9.6919020000000005E-4</c:v>
                </c:pt>
                <c:pt idx="51847">
                  <c:v>9.7088269999999997E-4</c:v>
                </c:pt>
                <c:pt idx="51848">
                  <c:v>9.7269900000000005E-4</c:v>
                </c:pt>
                <c:pt idx="51849">
                  <c:v>9.7406130000000002E-4</c:v>
                </c:pt>
                <c:pt idx="51850">
                  <c:v>9.7555760000000004E-4</c:v>
                </c:pt>
                <c:pt idx="51851">
                  <c:v>9.7732219999999994E-4</c:v>
                </c:pt>
                <c:pt idx="51852">
                  <c:v>9.7883749999999993E-4</c:v>
                </c:pt>
                <c:pt idx="51853">
                  <c:v>9.8028089999999991E-4</c:v>
                </c:pt>
                <c:pt idx="51854">
                  <c:v>9.8193320000000001E-4</c:v>
                </c:pt>
                <c:pt idx="51855">
                  <c:v>9.8338880000000003E-4</c:v>
                </c:pt>
                <c:pt idx="51856">
                  <c:v>9.8463400000000007E-4</c:v>
                </c:pt>
                <c:pt idx="51857">
                  <c:v>9.8645650000000009E-4</c:v>
                </c:pt>
                <c:pt idx="51858">
                  <c:v>9.8814759999999997E-4</c:v>
                </c:pt>
                <c:pt idx="51859">
                  <c:v>9.8941900000000006E-4</c:v>
                </c:pt>
                <c:pt idx="51860">
                  <c:v>9.9109169999999996E-4</c:v>
                </c:pt>
                <c:pt idx="51861">
                  <c:v>9.9262580000000007E-4</c:v>
                </c:pt>
                <c:pt idx="51862">
                  <c:v>9.9366119999999992E-4</c:v>
                </c:pt>
                <c:pt idx="51863">
                  <c:v>9.9526730000000009E-4</c:v>
                </c:pt>
                <c:pt idx="51864">
                  <c:v>9.9675029999999991E-4</c:v>
                </c:pt>
                <c:pt idx="51865">
                  <c:v>9.9782080000000001E-4</c:v>
                </c:pt>
                <c:pt idx="51866">
                  <c:v>9.9963140000000009E-4</c:v>
                </c:pt>
                <c:pt idx="51867">
                  <c:v>1.001243E-3</c:v>
                </c:pt>
                <c:pt idx="51868">
                  <c:v>1.0025170000000001E-3</c:v>
                </c:pt>
                <c:pt idx="51869">
                  <c:v>1.004172E-3</c:v>
                </c:pt>
                <c:pt idx="51870">
                  <c:v>1.005733E-3</c:v>
                </c:pt>
                <c:pt idx="51871">
                  <c:v>1.0073009999999999E-3</c:v>
                </c:pt>
                <c:pt idx="51872">
                  <c:v>1.0089400000000001E-3</c:v>
                </c:pt>
                <c:pt idx="51873">
                  <c:v>1.0105859999999999E-3</c:v>
                </c:pt>
                <c:pt idx="51874">
                  <c:v>1.0121450000000001E-3</c:v>
                </c:pt>
                <c:pt idx="51875">
                  <c:v>1.013847E-3</c:v>
                </c:pt>
                <c:pt idx="51876">
                  <c:v>1.015593E-3</c:v>
                </c:pt>
                <c:pt idx="51877">
                  <c:v>1.017067E-3</c:v>
                </c:pt>
                <c:pt idx="51878">
                  <c:v>1.0187779999999999E-3</c:v>
                </c:pt>
                <c:pt idx="51879">
                  <c:v>1.020642E-3</c:v>
                </c:pt>
                <c:pt idx="51880">
                  <c:v>1.0220349999999999E-3</c:v>
                </c:pt>
                <c:pt idx="51881">
                  <c:v>1.0234350000000001E-3</c:v>
                </c:pt>
                <c:pt idx="51882">
                  <c:v>1.025406E-3</c:v>
                </c:pt>
                <c:pt idx="51883">
                  <c:v>1.026782E-3</c:v>
                </c:pt>
                <c:pt idx="51884">
                  <c:v>1.028288E-3</c:v>
                </c:pt>
                <c:pt idx="51885">
                  <c:v>1.0304439999999999E-3</c:v>
                </c:pt>
                <c:pt idx="51886">
                  <c:v>1.031716E-3</c:v>
                </c:pt>
                <c:pt idx="51887">
                  <c:v>1.0329619999999999E-3</c:v>
                </c:pt>
                <c:pt idx="51888">
                  <c:v>1.034863E-3</c:v>
                </c:pt>
                <c:pt idx="51889">
                  <c:v>1.0360129999999999E-3</c:v>
                </c:pt>
                <c:pt idx="51890">
                  <c:v>1.037341E-3</c:v>
                </c:pt>
                <c:pt idx="51891">
                  <c:v>1.0391230000000001E-3</c:v>
                </c:pt>
                <c:pt idx="51892">
                  <c:v>1.0403599999999999E-3</c:v>
                </c:pt>
                <c:pt idx="51893">
                  <c:v>1.0417989999999999E-3</c:v>
                </c:pt>
                <c:pt idx="51894">
                  <c:v>1.0435889999999999E-3</c:v>
                </c:pt>
                <c:pt idx="51895">
                  <c:v>1.0451410000000001E-3</c:v>
                </c:pt>
                <c:pt idx="51896">
                  <c:v>1.0465990000000001E-3</c:v>
                </c:pt>
                <c:pt idx="51897">
                  <c:v>1.0482709999999999E-3</c:v>
                </c:pt>
                <c:pt idx="51898">
                  <c:v>1.0500869999999999E-3</c:v>
                </c:pt>
                <c:pt idx="51899">
                  <c:v>1.0514039999999999E-3</c:v>
                </c:pt>
                <c:pt idx="51900">
                  <c:v>1.053032E-3</c:v>
                </c:pt>
                <c:pt idx="51901">
                  <c:v>1.0552890000000001E-3</c:v>
                </c:pt>
                <c:pt idx="51902">
                  <c:v>1.0568280000000001E-3</c:v>
                </c:pt>
                <c:pt idx="51903">
                  <c:v>1.058462E-3</c:v>
                </c:pt>
                <c:pt idx="51904">
                  <c:v>1.060688E-3</c:v>
                </c:pt>
                <c:pt idx="51905">
                  <c:v>1.062052E-3</c:v>
                </c:pt>
                <c:pt idx="51906">
                  <c:v>1.063521E-3</c:v>
                </c:pt>
                <c:pt idx="51907">
                  <c:v>1.0657279999999999E-3</c:v>
                </c:pt>
                <c:pt idx="51908">
                  <c:v>1.0669259999999999E-3</c:v>
                </c:pt>
                <c:pt idx="51909">
                  <c:v>1.068369E-3</c:v>
                </c:pt>
                <c:pt idx="51910">
                  <c:v>1.0704379999999999E-3</c:v>
                </c:pt>
                <c:pt idx="51911">
                  <c:v>1.0716429999999999E-3</c:v>
                </c:pt>
                <c:pt idx="51912">
                  <c:v>1.073381E-3</c:v>
                </c:pt>
                <c:pt idx="51913">
                  <c:v>1.0752520000000001E-3</c:v>
                </c:pt>
                <c:pt idx="51914">
                  <c:v>1.0765320000000001E-3</c:v>
                </c:pt>
                <c:pt idx="51915">
                  <c:v>1.0781370000000001E-3</c:v>
                </c:pt>
                <c:pt idx="51916">
                  <c:v>1.0796340000000001E-3</c:v>
                </c:pt>
                <c:pt idx="51917">
                  <c:v>1.080861E-3</c:v>
                </c:pt>
                <c:pt idx="51918">
                  <c:v>1.0822500000000001E-3</c:v>
                </c:pt>
                <c:pt idx="51919">
                  <c:v>1.083617E-3</c:v>
                </c:pt>
                <c:pt idx="51920">
                  <c:v>1.0854199999999999E-3</c:v>
                </c:pt>
                <c:pt idx="51921">
                  <c:v>1.086736E-3</c:v>
                </c:pt>
                <c:pt idx="51922">
                  <c:v>1.0881039999999999E-3</c:v>
                </c:pt>
                <c:pt idx="51923">
                  <c:v>1.090113E-3</c:v>
                </c:pt>
                <c:pt idx="51924">
                  <c:v>1.0914589999999999E-3</c:v>
                </c:pt>
                <c:pt idx="51925">
                  <c:v>1.0930810000000001E-3</c:v>
                </c:pt>
                <c:pt idx="51926">
                  <c:v>1.095448E-3</c:v>
                </c:pt>
                <c:pt idx="51927">
                  <c:v>1.096882E-3</c:v>
                </c:pt>
                <c:pt idx="51928">
                  <c:v>1.098592E-3</c:v>
                </c:pt>
                <c:pt idx="51929">
                  <c:v>1.1012019999999999E-3</c:v>
                </c:pt>
                <c:pt idx="51930">
                  <c:v>1.102425E-3</c:v>
                </c:pt>
                <c:pt idx="51931">
                  <c:v>1.1039540000000001E-3</c:v>
                </c:pt>
                <c:pt idx="51932">
                  <c:v>1.106241E-3</c:v>
                </c:pt>
                <c:pt idx="51933">
                  <c:v>1.1074629999999999E-3</c:v>
                </c:pt>
                <c:pt idx="51934">
                  <c:v>1.109166E-3</c:v>
                </c:pt>
                <c:pt idx="51935">
                  <c:v>1.1112380000000001E-3</c:v>
                </c:pt>
                <c:pt idx="51936">
                  <c:v>1.112446E-3</c:v>
                </c:pt>
                <c:pt idx="51937">
                  <c:v>1.1141300000000001E-3</c:v>
                </c:pt>
                <c:pt idx="51938">
                  <c:v>1.1160530000000001E-3</c:v>
                </c:pt>
                <c:pt idx="51939">
                  <c:v>1.117626E-3</c:v>
                </c:pt>
                <c:pt idx="51940">
                  <c:v>1.1195090000000001E-3</c:v>
                </c:pt>
                <c:pt idx="51941">
                  <c:v>1.1210910000000001E-3</c:v>
                </c:pt>
                <c:pt idx="51942">
                  <c:v>1.122802E-3</c:v>
                </c:pt>
                <c:pt idx="51943">
                  <c:v>1.1241300000000001E-3</c:v>
                </c:pt>
                <c:pt idx="51944">
                  <c:v>1.1253680000000001E-3</c:v>
                </c:pt>
                <c:pt idx="51945">
                  <c:v>1.1271860000000001E-3</c:v>
                </c:pt>
                <c:pt idx="51946">
                  <c:v>1.128434E-3</c:v>
                </c:pt>
                <c:pt idx="51947">
                  <c:v>1.1298510000000001E-3</c:v>
                </c:pt>
                <c:pt idx="51948">
                  <c:v>1.132159E-3</c:v>
                </c:pt>
                <c:pt idx="51949">
                  <c:v>1.1334190000000001E-3</c:v>
                </c:pt>
                <c:pt idx="51950">
                  <c:v>1.135032E-3</c:v>
                </c:pt>
                <c:pt idx="51951">
                  <c:v>1.1372960000000001E-3</c:v>
                </c:pt>
                <c:pt idx="51952">
                  <c:v>1.13868E-3</c:v>
                </c:pt>
                <c:pt idx="51953">
                  <c:v>1.14046E-3</c:v>
                </c:pt>
                <c:pt idx="51954">
                  <c:v>1.1426450000000001E-3</c:v>
                </c:pt>
                <c:pt idx="51955">
                  <c:v>1.1440420000000001E-3</c:v>
                </c:pt>
                <c:pt idx="51956">
                  <c:v>1.1459020000000001E-3</c:v>
                </c:pt>
                <c:pt idx="51957">
                  <c:v>1.1481180000000001E-3</c:v>
                </c:pt>
                <c:pt idx="51958">
                  <c:v>1.1496329999999999E-3</c:v>
                </c:pt>
                <c:pt idx="51959">
                  <c:v>1.151509E-3</c:v>
                </c:pt>
                <c:pt idx="51960">
                  <c:v>1.153652E-3</c:v>
                </c:pt>
                <c:pt idx="51961">
                  <c:v>1.1551070000000001E-3</c:v>
                </c:pt>
                <c:pt idx="51962">
                  <c:v>1.156891E-3</c:v>
                </c:pt>
                <c:pt idx="51963">
                  <c:v>1.1587590000000001E-3</c:v>
                </c:pt>
                <c:pt idx="51964">
                  <c:v>1.1605750000000001E-3</c:v>
                </c:pt>
                <c:pt idx="51965">
                  <c:v>1.1621699999999999E-3</c:v>
                </c:pt>
                <c:pt idx="51966">
                  <c:v>1.163947E-3</c:v>
                </c:pt>
                <c:pt idx="51967">
                  <c:v>1.165946E-3</c:v>
                </c:pt>
                <c:pt idx="51968">
                  <c:v>1.1674770000000001E-3</c:v>
                </c:pt>
                <c:pt idx="51969">
                  <c:v>1.168994E-3</c:v>
                </c:pt>
                <c:pt idx="51970">
                  <c:v>1.170854E-3</c:v>
                </c:pt>
                <c:pt idx="51971">
                  <c:v>1.1721430000000001E-3</c:v>
                </c:pt>
                <c:pt idx="51972">
                  <c:v>1.1734180000000001E-3</c:v>
                </c:pt>
                <c:pt idx="51973">
                  <c:v>1.175251E-3</c:v>
                </c:pt>
                <c:pt idx="51974">
                  <c:v>1.1764740000000001E-3</c:v>
                </c:pt>
                <c:pt idx="51975">
                  <c:v>1.1780060000000001E-3</c:v>
                </c:pt>
                <c:pt idx="51976">
                  <c:v>1.1800370000000001E-3</c:v>
                </c:pt>
                <c:pt idx="51977">
                  <c:v>1.181648E-3</c:v>
                </c:pt>
                <c:pt idx="51978">
                  <c:v>1.1833729999999999E-3</c:v>
                </c:pt>
                <c:pt idx="51979">
                  <c:v>1.185492E-3</c:v>
                </c:pt>
                <c:pt idx="51980">
                  <c:v>1.187195E-3</c:v>
                </c:pt>
                <c:pt idx="51981">
                  <c:v>1.188422E-3</c:v>
                </c:pt>
                <c:pt idx="51982">
                  <c:v>1.190099E-3</c:v>
                </c:pt>
                <c:pt idx="51983">
                  <c:v>1.1917609999999999E-3</c:v>
                </c:pt>
                <c:pt idx="51984">
                  <c:v>1.193703E-3</c:v>
                </c:pt>
                <c:pt idx="51985">
                  <c:v>1.19615E-3</c:v>
                </c:pt>
                <c:pt idx="51986">
                  <c:v>1.198403E-3</c:v>
                </c:pt>
                <c:pt idx="51987">
                  <c:v>1.200345E-3</c:v>
                </c:pt>
                <c:pt idx="51988">
                  <c:v>1.2026350000000001E-3</c:v>
                </c:pt>
                <c:pt idx="51989">
                  <c:v>1.204685E-3</c:v>
                </c:pt>
                <c:pt idx="51990">
                  <c:v>1.206354E-3</c:v>
                </c:pt>
                <c:pt idx="51991">
                  <c:v>1.2081399999999999E-3</c:v>
                </c:pt>
                <c:pt idx="51992">
                  <c:v>1.209882E-3</c:v>
                </c:pt>
                <c:pt idx="51993">
                  <c:v>1.21104E-3</c:v>
                </c:pt>
                <c:pt idx="51994">
                  <c:v>1.2125129999999999E-3</c:v>
                </c:pt>
                <c:pt idx="51995">
                  <c:v>1.2143900000000001E-3</c:v>
                </c:pt>
                <c:pt idx="51996">
                  <c:v>1.2158259999999999E-3</c:v>
                </c:pt>
                <c:pt idx="51997">
                  <c:v>1.2174709999999999E-3</c:v>
                </c:pt>
                <c:pt idx="51998">
                  <c:v>1.219183E-3</c:v>
                </c:pt>
                <c:pt idx="51999">
                  <c:v>1.2206560000000001E-3</c:v>
                </c:pt>
                <c:pt idx="52000">
                  <c:v>1.2219589999999999E-3</c:v>
                </c:pt>
                <c:pt idx="52001">
                  <c:v>1.223455E-3</c:v>
                </c:pt>
                <c:pt idx="52002">
                  <c:v>1.225266E-3</c:v>
                </c:pt>
                <c:pt idx="52003">
                  <c:v>1.226827E-3</c:v>
                </c:pt>
                <c:pt idx="52004">
                  <c:v>1.228673E-3</c:v>
                </c:pt>
                <c:pt idx="52005">
                  <c:v>1.230713E-3</c:v>
                </c:pt>
                <c:pt idx="52006">
                  <c:v>1.232438E-3</c:v>
                </c:pt>
                <c:pt idx="52007">
                  <c:v>1.234396E-3</c:v>
                </c:pt>
                <c:pt idx="52008">
                  <c:v>1.2366409999999999E-3</c:v>
                </c:pt>
                <c:pt idx="52009">
                  <c:v>1.238311E-3</c:v>
                </c:pt>
                <c:pt idx="52010">
                  <c:v>1.239909E-3</c:v>
                </c:pt>
                <c:pt idx="52011">
                  <c:v>1.2420249999999999E-3</c:v>
                </c:pt>
                <c:pt idx="52012">
                  <c:v>1.243627E-3</c:v>
                </c:pt>
                <c:pt idx="52013">
                  <c:v>1.2456769999999999E-3</c:v>
                </c:pt>
                <c:pt idx="52014">
                  <c:v>1.2481910000000001E-3</c:v>
                </c:pt>
                <c:pt idx="52015">
                  <c:v>1.250106E-3</c:v>
                </c:pt>
                <c:pt idx="52016">
                  <c:v>1.2523339999999999E-3</c:v>
                </c:pt>
                <c:pt idx="52017">
                  <c:v>1.2547840000000001E-3</c:v>
                </c:pt>
                <c:pt idx="52018">
                  <c:v>1.256594E-3</c:v>
                </c:pt>
                <c:pt idx="52019">
                  <c:v>1.258501E-3</c:v>
                </c:pt>
                <c:pt idx="52020">
                  <c:v>1.2604840000000001E-3</c:v>
                </c:pt>
                <c:pt idx="52021">
                  <c:v>1.2620680000000001E-3</c:v>
                </c:pt>
                <c:pt idx="52022">
                  <c:v>1.263517E-3</c:v>
                </c:pt>
                <c:pt idx="52023">
                  <c:v>1.2651089999999999E-3</c:v>
                </c:pt>
                <c:pt idx="52024">
                  <c:v>1.2668270000000001E-3</c:v>
                </c:pt>
                <c:pt idx="52025">
                  <c:v>1.268241E-3</c:v>
                </c:pt>
                <c:pt idx="52026">
                  <c:v>1.269807E-3</c:v>
                </c:pt>
                <c:pt idx="52027">
                  <c:v>1.271643E-3</c:v>
                </c:pt>
                <c:pt idx="52028">
                  <c:v>1.2731109999999999E-3</c:v>
                </c:pt>
                <c:pt idx="52029">
                  <c:v>1.2744010000000001E-3</c:v>
                </c:pt>
                <c:pt idx="52030">
                  <c:v>1.2759570000000001E-3</c:v>
                </c:pt>
                <c:pt idx="52031">
                  <c:v>1.2773249999999999E-3</c:v>
                </c:pt>
                <c:pt idx="52032">
                  <c:v>1.278642E-3</c:v>
                </c:pt>
                <c:pt idx="52033">
                  <c:v>1.2806759999999999E-3</c:v>
                </c:pt>
                <c:pt idx="52034">
                  <c:v>1.2823590000000001E-3</c:v>
                </c:pt>
                <c:pt idx="52035">
                  <c:v>1.2843240000000001E-3</c:v>
                </c:pt>
                <c:pt idx="52036">
                  <c:v>1.286948E-3</c:v>
                </c:pt>
                <c:pt idx="52037">
                  <c:v>1.289185E-3</c:v>
                </c:pt>
                <c:pt idx="52038">
                  <c:v>1.2913E-3</c:v>
                </c:pt>
                <c:pt idx="52039">
                  <c:v>1.29389E-3</c:v>
                </c:pt>
                <c:pt idx="52040">
                  <c:v>1.2960300000000001E-3</c:v>
                </c:pt>
                <c:pt idx="52041">
                  <c:v>1.2977380000000001E-3</c:v>
                </c:pt>
                <c:pt idx="52042">
                  <c:v>1.2998420000000001E-3</c:v>
                </c:pt>
                <c:pt idx="52043">
                  <c:v>1.301633E-3</c:v>
                </c:pt>
                <c:pt idx="52044">
                  <c:v>1.303174E-3</c:v>
                </c:pt>
                <c:pt idx="52045">
                  <c:v>1.3049940000000001E-3</c:v>
                </c:pt>
                <c:pt idx="52046">
                  <c:v>1.3067420000000001E-3</c:v>
                </c:pt>
                <c:pt idx="52047">
                  <c:v>1.3082689999999999E-3</c:v>
                </c:pt>
                <c:pt idx="52048">
                  <c:v>1.310081E-3</c:v>
                </c:pt>
                <c:pt idx="52049">
                  <c:v>1.31211E-3</c:v>
                </c:pt>
                <c:pt idx="52050">
                  <c:v>1.3133509999999999E-3</c:v>
                </c:pt>
                <c:pt idx="52051">
                  <c:v>1.3148420000000001E-3</c:v>
                </c:pt>
                <c:pt idx="52052">
                  <c:v>1.3167700000000001E-3</c:v>
                </c:pt>
                <c:pt idx="52053">
                  <c:v>1.3183069999999999E-3</c:v>
                </c:pt>
                <c:pt idx="52054">
                  <c:v>1.3197619999999999E-3</c:v>
                </c:pt>
                <c:pt idx="52055">
                  <c:v>1.3219340000000001E-3</c:v>
                </c:pt>
                <c:pt idx="52056">
                  <c:v>1.3234329999999999E-3</c:v>
                </c:pt>
                <c:pt idx="52057">
                  <c:v>1.3248699999999999E-3</c:v>
                </c:pt>
                <c:pt idx="52058">
                  <c:v>1.3269569999999999E-3</c:v>
                </c:pt>
                <c:pt idx="52059">
                  <c:v>1.3285459999999999E-3</c:v>
                </c:pt>
                <c:pt idx="52060">
                  <c:v>1.330164E-3</c:v>
                </c:pt>
                <c:pt idx="52061">
                  <c:v>1.332384E-3</c:v>
                </c:pt>
                <c:pt idx="52062">
                  <c:v>1.3344800000000001E-3</c:v>
                </c:pt>
                <c:pt idx="52063">
                  <c:v>1.3361530000000001E-3</c:v>
                </c:pt>
                <c:pt idx="52064">
                  <c:v>1.3385490000000001E-3</c:v>
                </c:pt>
                <c:pt idx="52065">
                  <c:v>1.340904E-3</c:v>
                </c:pt>
                <c:pt idx="52066">
                  <c:v>1.3426969999999999E-3</c:v>
                </c:pt>
                <c:pt idx="52067">
                  <c:v>1.344741E-3</c:v>
                </c:pt>
                <c:pt idx="52068">
                  <c:v>1.3469370000000001E-3</c:v>
                </c:pt>
                <c:pt idx="52069">
                  <c:v>1.348485E-3</c:v>
                </c:pt>
                <c:pt idx="52070">
                  <c:v>1.350495E-3</c:v>
                </c:pt>
                <c:pt idx="52071">
                  <c:v>1.3527109999999999E-3</c:v>
                </c:pt>
                <c:pt idx="52072">
                  <c:v>1.3545479999999999E-3</c:v>
                </c:pt>
                <c:pt idx="52073">
                  <c:v>1.356304E-3</c:v>
                </c:pt>
                <c:pt idx="52074">
                  <c:v>1.358459E-3</c:v>
                </c:pt>
                <c:pt idx="52075">
                  <c:v>1.3602239999999999E-3</c:v>
                </c:pt>
                <c:pt idx="52076">
                  <c:v>1.3617480000000001E-3</c:v>
                </c:pt>
                <c:pt idx="52077">
                  <c:v>1.3637670000000001E-3</c:v>
                </c:pt>
                <c:pt idx="52078">
                  <c:v>1.365455E-3</c:v>
                </c:pt>
                <c:pt idx="52079">
                  <c:v>1.3667130000000001E-3</c:v>
                </c:pt>
                <c:pt idx="52080">
                  <c:v>1.368523E-3</c:v>
                </c:pt>
                <c:pt idx="52081">
                  <c:v>1.370298E-3</c:v>
                </c:pt>
                <c:pt idx="52082">
                  <c:v>1.37156E-3</c:v>
                </c:pt>
                <c:pt idx="52083">
                  <c:v>1.373569E-3</c:v>
                </c:pt>
                <c:pt idx="52084">
                  <c:v>1.375666E-3</c:v>
                </c:pt>
                <c:pt idx="52085">
                  <c:v>1.377222E-3</c:v>
                </c:pt>
                <c:pt idx="52086">
                  <c:v>1.3793080000000001E-3</c:v>
                </c:pt>
                <c:pt idx="52087">
                  <c:v>1.3814859999999999E-3</c:v>
                </c:pt>
                <c:pt idx="52088">
                  <c:v>1.382966E-3</c:v>
                </c:pt>
                <c:pt idx="52089">
                  <c:v>1.3850900000000001E-3</c:v>
                </c:pt>
                <c:pt idx="52090">
                  <c:v>1.3866970000000001E-3</c:v>
                </c:pt>
                <c:pt idx="52091">
                  <c:v>1.3879490000000001E-3</c:v>
                </c:pt>
                <c:pt idx="52092">
                  <c:v>1.390044E-3</c:v>
                </c:pt>
                <c:pt idx="52093">
                  <c:v>1.392405E-3</c:v>
                </c:pt>
                <c:pt idx="52094">
                  <c:v>1.394412E-3</c:v>
                </c:pt>
                <c:pt idx="52095">
                  <c:v>1.3968819999999999E-3</c:v>
                </c:pt>
                <c:pt idx="52096">
                  <c:v>1.399284E-3</c:v>
                </c:pt>
                <c:pt idx="52097">
                  <c:v>1.4013649999999999E-3</c:v>
                </c:pt>
                <c:pt idx="52098">
                  <c:v>1.4033400000000001E-3</c:v>
                </c:pt>
                <c:pt idx="52099">
                  <c:v>1.405211E-3</c:v>
                </c:pt>
                <c:pt idx="52100">
                  <c:v>1.4070969999999999E-3</c:v>
                </c:pt>
                <c:pt idx="52101">
                  <c:v>1.4083920000000001E-3</c:v>
                </c:pt>
                <c:pt idx="52102">
                  <c:v>1.4102540000000001E-3</c:v>
                </c:pt>
                <c:pt idx="52103">
                  <c:v>1.411933E-3</c:v>
                </c:pt>
                <c:pt idx="52104">
                  <c:v>1.413271E-3</c:v>
                </c:pt>
                <c:pt idx="52105">
                  <c:v>1.415113E-3</c:v>
                </c:pt>
                <c:pt idx="52106">
                  <c:v>1.416891E-3</c:v>
                </c:pt>
                <c:pt idx="52107">
                  <c:v>1.4181160000000001E-3</c:v>
                </c:pt>
                <c:pt idx="52108">
                  <c:v>1.4203060000000001E-3</c:v>
                </c:pt>
                <c:pt idx="52109">
                  <c:v>1.422202E-3</c:v>
                </c:pt>
                <c:pt idx="52110">
                  <c:v>1.4234860000000001E-3</c:v>
                </c:pt>
                <c:pt idx="52111">
                  <c:v>1.425445E-3</c:v>
                </c:pt>
                <c:pt idx="52112">
                  <c:v>1.427312E-3</c:v>
                </c:pt>
                <c:pt idx="52113">
                  <c:v>1.4288809999999999E-3</c:v>
                </c:pt>
                <c:pt idx="52114">
                  <c:v>1.4313539999999999E-3</c:v>
                </c:pt>
                <c:pt idx="52115">
                  <c:v>1.433688E-3</c:v>
                </c:pt>
                <c:pt idx="52116">
                  <c:v>1.4354610000000001E-3</c:v>
                </c:pt>
                <c:pt idx="52117">
                  <c:v>1.4377000000000001E-3</c:v>
                </c:pt>
                <c:pt idx="52118">
                  <c:v>1.4399720000000001E-3</c:v>
                </c:pt>
                <c:pt idx="52119">
                  <c:v>1.441747E-3</c:v>
                </c:pt>
                <c:pt idx="52120">
                  <c:v>1.443892E-3</c:v>
                </c:pt>
                <c:pt idx="52121">
                  <c:v>1.4460390000000001E-3</c:v>
                </c:pt>
                <c:pt idx="52122">
                  <c:v>1.447902E-3</c:v>
                </c:pt>
                <c:pt idx="52123">
                  <c:v>1.44983E-3</c:v>
                </c:pt>
                <c:pt idx="52124">
                  <c:v>1.4519050000000001E-3</c:v>
                </c:pt>
                <c:pt idx="52125">
                  <c:v>1.453817E-3</c:v>
                </c:pt>
                <c:pt idx="52126">
                  <c:v>1.4552689999999999E-3</c:v>
                </c:pt>
                <c:pt idx="52127">
                  <c:v>1.4574620000000001E-3</c:v>
                </c:pt>
                <c:pt idx="52128">
                  <c:v>1.4590339999999999E-3</c:v>
                </c:pt>
                <c:pt idx="52129">
                  <c:v>1.460399E-3</c:v>
                </c:pt>
                <c:pt idx="52130">
                  <c:v>1.4624740000000001E-3</c:v>
                </c:pt>
                <c:pt idx="52131">
                  <c:v>1.4643989999999999E-3</c:v>
                </c:pt>
                <c:pt idx="52132">
                  <c:v>1.4656789999999999E-3</c:v>
                </c:pt>
                <c:pt idx="52133">
                  <c:v>1.4679350000000001E-3</c:v>
                </c:pt>
                <c:pt idx="52134">
                  <c:v>1.469719E-3</c:v>
                </c:pt>
                <c:pt idx="52135">
                  <c:v>1.4711800000000001E-3</c:v>
                </c:pt>
                <c:pt idx="52136">
                  <c:v>1.4733019999999999E-3</c:v>
                </c:pt>
                <c:pt idx="52137">
                  <c:v>1.475184E-3</c:v>
                </c:pt>
                <c:pt idx="52138">
                  <c:v>1.476888E-3</c:v>
                </c:pt>
                <c:pt idx="52139">
                  <c:v>1.4790490000000001E-3</c:v>
                </c:pt>
                <c:pt idx="52140">
                  <c:v>1.4809999999999999E-3</c:v>
                </c:pt>
                <c:pt idx="52141">
                  <c:v>1.4826819999999999E-3</c:v>
                </c:pt>
                <c:pt idx="52142">
                  <c:v>1.4846880000000001E-3</c:v>
                </c:pt>
                <c:pt idx="52143">
                  <c:v>1.48682E-3</c:v>
                </c:pt>
                <c:pt idx="52144">
                  <c:v>1.488774E-3</c:v>
                </c:pt>
                <c:pt idx="52145">
                  <c:v>1.4906800000000001E-3</c:v>
                </c:pt>
                <c:pt idx="52146">
                  <c:v>1.493271E-3</c:v>
                </c:pt>
                <c:pt idx="52147">
                  <c:v>1.494846E-3</c:v>
                </c:pt>
                <c:pt idx="52148">
                  <c:v>1.49632E-3</c:v>
                </c:pt>
                <c:pt idx="52149">
                  <c:v>1.4984040000000001E-3</c:v>
                </c:pt>
                <c:pt idx="52150">
                  <c:v>1.5002030000000001E-3</c:v>
                </c:pt>
                <c:pt idx="52151">
                  <c:v>1.5017349999999999E-3</c:v>
                </c:pt>
                <c:pt idx="52152">
                  <c:v>1.504146E-3</c:v>
                </c:pt>
                <c:pt idx="52153">
                  <c:v>1.5059439999999999E-3</c:v>
                </c:pt>
                <c:pt idx="52154">
                  <c:v>1.5076009999999999E-3</c:v>
                </c:pt>
                <c:pt idx="52155">
                  <c:v>1.5099410000000001E-3</c:v>
                </c:pt>
                <c:pt idx="52156">
                  <c:v>1.5115370000000001E-3</c:v>
                </c:pt>
                <c:pt idx="52157">
                  <c:v>1.513049E-3</c:v>
                </c:pt>
                <c:pt idx="52158">
                  <c:v>1.5152309999999999E-3</c:v>
                </c:pt>
                <c:pt idx="52159">
                  <c:v>1.516955E-3</c:v>
                </c:pt>
                <c:pt idx="52160">
                  <c:v>1.518475E-3</c:v>
                </c:pt>
                <c:pt idx="52161">
                  <c:v>1.520438E-3</c:v>
                </c:pt>
                <c:pt idx="52162">
                  <c:v>1.522399E-3</c:v>
                </c:pt>
                <c:pt idx="52163">
                  <c:v>1.524152E-3</c:v>
                </c:pt>
                <c:pt idx="52164">
                  <c:v>1.526108E-3</c:v>
                </c:pt>
                <c:pt idx="52165">
                  <c:v>1.5284879999999999E-3</c:v>
                </c:pt>
                <c:pt idx="52166">
                  <c:v>1.5300820000000001E-3</c:v>
                </c:pt>
                <c:pt idx="52167">
                  <c:v>1.5317740000000001E-3</c:v>
                </c:pt>
                <c:pt idx="52168">
                  <c:v>1.534119E-3</c:v>
                </c:pt>
                <c:pt idx="52169">
                  <c:v>1.535778E-3</c:v>
                </c:pt>
                <c:pt idx="52170">
                  <c:v>1.5373030000000001E-3</c:v>
                </c:pt>
                <c:pt idx="52171">
                  <c:v>1.5399700000000001E-3</c:v>
                </c:pt>
                <c:pt idx="52172">
                  <c:v>1.5415330000000001E-3</c:v>
                </c:pt>
                <c:pt idx="52173">
                  <c:v>1.542973E-3</c:v>
                </c:pt>
                <c:pt idx="52174">
                  <c:v>1.5454990000000001E-3</c:v>
                </c:pt>
                <c:pt idx="52175">
                  <c:v>1.547259E-3</c:v>
                </c:pt>
                <c:pt idx="52176">
                  <c:v>1.5488590000000001E-3</c:v>
                </c:pt>
                <c:pt idx="52177">
                  <c:v>1.5511469999999999E-3</c:v>
                </c:pt>
                <c:pt idx="52178">
                  <c:v>1.552915E-3</c:v>
                </c:pt>
                <c:pt idx="52179">
                  <c:v>1.554307E-3</c:v>
                </c:pt>
                <c:pt idx="52180">
                  <c:v>1.5565570000000001E-3</c:v>
                </c:pt>
                <c:pt idx="52181">
                  <c:v>1.558313E-3</c:v>
                </c:pt>
                <c:pt idx="52182">
                  <c:v>1.5596200000000001E-3</c:v>
                </c:pt>
                <c:pt idx="52183">
                  <c:v>1.5615519999999999E-3</c:v>
                </c:pt>
                <c:pt idx="52184">
                  <c:v>1.5635180000000001E-3</c:v>
                </c:pt>
                <c:pt idx="52185">
                  <c:v>1.564841E-3</c:v>
                </c:pt>
                <c:pt idx="52186">
                  <c:v>1.566876E-3</c:v>
                </c:pt>
                <c:pt idx="52187">
                  <c:v>1.56938E-3</c:v>
                </c:pt>
                <c:pt idx="52188">
                  <c:v>1.5710489999999999E-3</c:v>
                </c:pt>
                <c:pt idx="52189">
                  <c:v>1.572953E-3</c:v>
                </c:pt>
                <c:pt idx="52190">
                  <c:v>1.575382E-3</c:v>
                </c:pt>
                <c:pt idx="52191">
                  <c:v>1.5769270000000001E-3</c:v>
                </c:pt>
                <c:pt idx="52192">
                  <c:v>1.578568E-3</c:v>
                </c:pt>
                <c:pt idx="52193">
                  <c:v>1.5809489999999999E-3</c:v>
                </c:pt>
                <c:pt idx="52194">
                  <c:v>1.5824470000000001E-3</c:v>
                </c:pt>
                <c:pt idx="52195">
                  <c:v>1.5840439999999999E-3</c:v>
                </c:pt>
                <c:pt idx="52196">
                  <c:v>1.586514E-3</c:v>
                </c:pt>
                <c:pt idx="52197">
                  <c:v>1.588173E-3</c:v>
                </c:pt>
                <c:pt idx="52198">
                  <c:v>1.589563E-3</c:v>
                </c:pt>
                <c:pt idx="52199">
                  <c:v>1.5919370000000001E-3</c:v>
                </c:pt>
                <c:pt idx="52200">
                  <c:v>1.5933799999999999E-3</c:v>
                </c:pt>
                <c:pt idx="52201">
                  <c:v>1.5944959999999999E-3</c:v>
                </c:pt>
                <c:pt idx="52202">
                  <c:v>1.5966380000000001E-3</c:v>
                </c:pt>
                <c:pt idx="52203">
                  <c:v>1.598595E-3</c:v>
                </c:pt>
                <c:pt idx="52204">
                  <c:v>1.599664E-3</c:v>
                </c:pt>
                <c:pt idx="52205">
                  <c:v>1.6017340000000001E-3</c:v>
                </c:pt>
                <c:pt idx="52206">
                  <c:v>1.603796E-3</c:v>
                </c:pt>
                <c:pt idx="52207">
                  <c:v>1.604957E-3</c:v>
                </c:pt>
                <c:pt idx="52208">
                  <c:v>1.606992E-3</c:v>
                </c:pt>
                <c:pt idx="52209">
                  <c:v>1.6092470000000001E-3</c:v>
                </c:pt>
                <c:pt idx="52210">
                  <c:v>1.610481E-3</c:v>
                </c:pt>
                <c:pt idx="52211">
                  <c:v>1.6125530000000001E-3</c:v>
                </c:pt>
                <c:pt idx="52212">
                  <c:v>1.614896E-3</c:v>
                </c:pt>
                <c:pt idx="52213">
                  <c:v>1.6162399999999999E-3</c:v>
                </c:pt>
                <c:pt idx="52214">
                  <c:v>1.618113E-3</c:v>
                </c:pt>
                <c:pt idx="52215">
                  <c:v>1.620743E-3</c:v>
                </c:pt>
                <c:pt idx="52216">
                  <c:v>1.622301E-3</c:v>
                </c:pt>
                <c:pt idx="52217">
                  <c:v>1.6241070000000001E-3</c:v>
                </c:pt>
                <c:pt idx="52218">
                  <c:v>1.6266469999999999E-3</c:v>
                </c:pt>
                <c:pt idx="52219">
                  <c:v>1.628331E-3</c:v>
                </c:pt>
                <c:pt idx="52220">
                  <c:v>1.6299400000000001E-3</c:v>
                </c:pt>
                <c:pt idx="52221">
                  <c:v>1.6327920000000001E-3</c:v>
                </c:pt>
                <c:pt idx="52222">
                  <c:v>1.6346780000000001E-3</c:v>
                </c:pt>
                <c:pt idx="52223">
                  <c:v>1.63565E-3</c:v>
                </c:pt>
                <c:pt idx="52224">
                  <c:v>1.638006E-3</c:v>
                </c:pt>
                <c:pt idx="52225">
                  <c:v>1.639691E-3</c:v>
                </c:pt>
                <c:pt idx="52226">
                  <c:v>1.640329E-3</c:v>
                </c:pt>
                <c:pt idx="52227">
                  <c:v>1.6425229999999999E-3</c:v>
                </c:pt>
                <c:pt idx="52228">
                  <c:v>1.6445450000000001E-3</c:v>
                </c:pt>
                <c:pt idx="52229">
                  <c:v>1.645283E-3</c:v>
                </c:pt>
                <c:pt idx="52230">
                  <c:v>1.64722E-3</c:v>
                </c:pt>
                <c:pt idx="52231">
                  <c:v>1.649345E-3</c:v>
                </c:pt>
                <c:pt idx="52232">
                  <c:v>1.6501669999999999E-3</c:v>
                </c:pt>
                <c:pt idx="52233">
                  <c:v>1.6521120000000001E-3</c:v>
                </c:pt>
                <c:pt idx="52234">
                  <c:v>1.6544590000000001E-3</c:v>
                </c:pt>
                <c:pt idx="52235">
                  <c:v>1.655541E-3</c:v>
                </c:pt>
                <c:pt idx="52236">
                  <c:v>1.6575470000000001E-3</c:v>
                </c:pt>
                <c:pt idx="52237">
                  <c:v>1.6603189999999999E-3</c:v>
                </c:pt>
                <c:pt idx="52238">
                  <c:v>1.6618150000000001E-3</c:v>
                </c:pt>
                <c:pt idx="52239">
                  <c:v>1.6636279999999999E-3</c:v>
                </c:pt>
                <c:pt idx="52240">
                  <c:v>1.6666210000000001E-3</c:v>
                </c:pt>
                <c:pt idx="52241">
                  <c:v>1.668178E-3</c:v>
                </c:pt>
                <c:pt idx="52242">
                  <c:v>1.669261E-3</c:v>
                </c:pt>
                <c:pt idx="52243">
                  <c:v>1.6719459999999999E-3</c:v>
                </c:pt>
                <c:pt idx="52244">
                  <c:v>1.674254E-3</c:v>
                </c:pt>
                <c:pt idx="52245">
                  <c:v>1.6752360000000001E-3</c:v>
                </c:pt>
                <c:pt idx="52246">
                  <c:v>1.6779950000000001E-3</c:v>
                </c:pt>
                <c:pt idx="52247">
                  <c:v>1.6802710000000001E-3</c:v>
                </c:pt>
                <c:pt idx="52248">
                  <c:v>1.6810219999999999E-3</c:v>
                </c:pt>
                <c:pt idx="52249">
                  <c:v>1.683293E-3</c:v>
                </c:pt>
                <c:pt idx="52250">
                  <c:v>1.685455E-3</c:v>
                </c:pt>
                <c:pt idx="52251">
                  <c:v>1.685977E-3</c:v>
                </c:pt>
                <c:pt idx="52252">
                  <c:v>1.6881190000000001E-3</c:v>
                </c:pt>
                <c:pt idx="52253">
                  <c:v>1.6901900000000001E-3</c:v>
                </c:pt>
                <c:pt idx="52254">
                  <c:v>1.6906759999999999E-3</c:v>
                </c:pt>
                <c:pt idx="52255">
                  <c:v>1.6922949999999999E-3</c:v>
                </c:pt>
                <c:pt idx="52256">
                  <c:v>1.694384E-3</c:v>
                </c:pt>
                <c:pt idx="52257">
                  <c:v>1.6946680000000001E-3</c:v>
                </c:pt>
                <c:pt idx="52258">
                  <c:v>1.695698E-3</c:v>
                </c:pt>
                <c:pt idx="52259">
                  <c:v>1.6980509999999999E-3</c:v>
                </c:pt>
                <c:pt idx="52260">
                  <c:v>1.698808E-3</c:v>
                </c:pt>
                <c:pt idx="52261">
                  <c:v>1.7003809999999999E-3</c:v>
                </c:pt>
                <c:pt idx="52262">
                  <c:v>1.7032E-3</c:v>
                </c:pt>
                <c:pt idx="52263">
                  <c:v>1.704913E-3</c:v>
                </c:pt>
                <c:pt idx="52264">
                  <c:v>1.7060339999999999E-3</c:v>
                </c:pt>
                <c:pt idx="52265">
                  <c:v>1.7087820000000001E-3</c:v>
                </c:pt>
                <c:pt idx="52266">
                  <c:v>1.7105530000000001E-3</c:v>
                </c:pt>
                <c:pt idx="52267">
                  <c:v>1.7115310000000001E-3</c:v>
                </c:pt>
                <c:pt idx="52268">
                  <c:v>1.714333E-3</c:v>
                </c:pt>
                <c:pt idx="52269">
                  <c:v>1.7167040000000001E-3</c:v>
                </c:pt>
                <c:pt idx="52270">
                  <c:v>1.7173900000000001E-3</c:v>
                </c:pt>
                <c:pt idx="52271">
                  <c:v>1.719979E-3</c:v>
                </c:pt>
                <c:pt idx="52272">
                  <c:v>1.7221420000000001E-3</c:v>
                </c:pt>
                <c:pt idx="52273">
                  <c:v>1.722552E-3</c:v>
                </c:pt>
                <c:pt idx="52274">
                  <c:v>1.7248820000000001E-3</c:v>
                </c:pt>
                <c:pt idx="52275">
                  <c:v>1.7270510000000001E-3</c:v>
                </c:pt>
                <c:pt idx="52276">
                  <c:v>1.7275909999999999E-3</c:v>
                </c:pt>
                <c:pt idx="52277">
                  <c:v>1.7297759999999999E-3</c:v>
                </c:pt>
                <c:pt idx="52278">
                  <c:v>1.732101E-3</c:v>
                </c:pt>
                <c:pt idx="52279">
                  <c:v>1.732602E-3</c:v>
                </c:pt>
                <c:pt idx="52280">
                  <c:v>1.734328E-3</c:v>
                </c:pt>
                <c:pt idx="52281">
                  <c:v>1.736657E-3</c:v>
                </c:pt>
                <c:pt idx="52282">
                  <c:v>1.736867E-3</c:v>
                </c:pt>
                <c:pt idx="52283">
                  <c:v>1.7377040000000001E-3</c:v>
                </c:pt>
                <c:pt idx="52284">
                  <c:v>1.740134E-3</c:v>
                </c:pt>
                <c:pt idx="52285">
                  <c:v>1.7410660000000001E-3</c:v>
                </c:pt>
                <c:pt idx="52286">
                  <c:v>1.741806E-3</c:v>
                </c:pt>
                <c:pt idx="52287">
                  <c:v>1.744507E-3</c:v>
                </c:pt>
                <c:pt idx="52288">
                  <c:v>1.7459839999999999E-3</c:v>
                </c:pt>
                <c:pt idx="52289">
                  <c:v>1.746421E-3</c:v>
                </c:pt>
                <c:pt idx="52290">
                  <c:v>1.749093E-3</c:v>
                </c:pt>
                <c:pt idx="52291">
                  <c:v>1.7508549999999999E-3</c:v>
                </c:pt>
                <c:pt idx="52292">
                  <c:v>1.751432E-3</c:v>
                </c:pt>
                <c:pt idx="52293">
                  <c:v>1.754636E-3</c:v>
                </c:pt>
                <c:pt idx="52294">
                  <c:v>1.757256E-3</c:v>
                </c:pt>
                <c:pt idx="52295">
                  <c:v>1.757647E-3</c:v>
                </c:pt>
                <c:pt idx="52296">
                  <c:v>1.7603460000000001E-3</c:v>
                </c:pt>
                <c:pt idx="52297">
                  <c:v>1.762539E-3</c:v>
                </c:pt>
                <c:pt idx="52298">
                  <c:v>1.7626720000000001E-3</c:v>
                </c:pt>
                <c:pt idx="52299">
                  <c:v>1.7644990000000001E-3</c:v>
                </c:pt>
                <c:pt idx="52300">
                  <c:v>1.766814E-3</c:v>
                </c:pt>
                <c:pt idx="52301">
                  <c:v>1.7671469999999999E-3</c:v>
                </c:pt>
                <c:pt idx="52302">
                  <c:v>1.768976E-3</c:v>
                </c:pt>
                <c:pt idx="52303">
                  <c:v>1.771585E-3</c:v>
                </c:pt>
                <c:pt idx="52304">
                  <c:v>1.7723319999999999E-3</c:v>
                </c:pt>
                <c:pt idx="52305">
                  <c:v>1.7736519999999999E-3</c:v>
                </c:pt>
                <c:pt idx="52306">
                  <c:v>1.7760650000000001E-3</c:v>
                </c:pt>
                <c:pt idx="52307">
                  <c:v>1.7764499999999999E-3</c:v>
                </c:pt>
                <c:pt idx="52308">
                  <c:v>1.7770349999999999E-3</c:v>
                </c:pt>
                <c:pt idx="52309">
                  <c:v>1.7794620000000001E-3</c:v>
                </c:pt>
                <c:pt idx="52310">
                  <c:v>1.780254E-3</c:v>
                </c:pt>
                <c:pt idx="52311">
                  <c:v>1.7803669999999999E-3</c:v>
                </c:pt>
                <c:pt idx="52312">
                  <c:v>1.782966E-3</c:v>
                </c:pt>
                <c:pt idx="52313">
                  <c:v>1.784264E-3</c:v>
                </c:pt>
                <c:pt idx="52314">
                  <c:v>1.78396E-3</c:v>
                </c:pt>
                <c:pt idx="52315">
                  <c:v>1.786213E-3</c:v>
                </c:pt>
                <c:pt idx="52316">
                  <c:v>1.787631E-3</c:v>
                </c:pt>
                <c:pt idx="52317">
                  <c:v>1.7877419999999999E-3</c:v>
                </c:pt>
                <c:pt idx="52318">
                  <c:v>1.790965E-3</c:v>
                </c:pt>
                <c:pt idx="52319">
                  <c:v>1.793514E-3</c:v>
                </c:pt>
                <c:pt idx="52320">
                  <c:v>1.793677E-3</c:v>
                </c:pt>
                <c:pt idx="52321">
                  <c:v>1.7959650000000001E-3</c:v>
                </c:pt>
                <c:pt idx="52322">
                  <c:v>1.797833E-3</c:v>
                </c:pt>
                <c:pt idx="52323">
                  <c:v>1.79759E-3</c:v>
                </c:pt>
                <c:pt idx="52324">
                  <c:v>1.7987420000000001E-3</c:v>
                </c:pt>
                <c:pt idx="52325">
                  <c:v>1.800921E-3</c:v>
                </c:pt>
                <c:pt idx="52326">
                  <c:v>1.801392E-3</c:v>
                </c:pt>
                <c:pt idx="52327">
                  <c:v>1.802622E-3</c:v>
                </c:pt>
                <c:pt idx="52328">
                  <c:v>1.8051020000000001E-3</c:v>
                </c:pt>
                <c:pt idx="52329">
                  <c:v>1.805921E-3</c:v>
                </c:pt>
                <c:pt idx="52330">
                  <c:v>1.8065550000000001E-3</c:v>
                </c:pt>
                <c:pt idx="52331">
                  <c:v>1.808636E-3</c:v>
                </c:pt>
                <c:pt idx="52332">
                  <c:v>1.809279E-3</c:v>
                </c:pt>
                <c:pt idx="52333">
                  <c:v>1.8095800000000001E-3</c:v>
                </c:pt>
                <c:pt idx="52334">
                  <c:v>1.811989E-3</c:v>
                </c:pt>
                <c:pt idx="52335">
                  <c:v>1.813692E-3</c:v>
                </c:pt>
                <c:pt idx="52336">
                  <c:v>1.813758E-3</c:v>
                </c:pt>
                <c:pt idx="52337">
                  <c:v>1.8160349999999999E-3</c:v>
                </c:pt>
                <c:pt idx="52338">
                  <c:v>1.817634E-3</c:v>
                </c:pt>
                <c:pt idx="52339">
                  <c:v>1.817082E-3</c:v>
                </c:pt>
                <c:pt idx="52340">
                  <c:v>1.8184849999999999E-3</c:v>
                </c:pt>
                <c:pt idx="52341">
                  <c:v>1.819207E-3</c:v>
                </c:pt>
                <c:pt idx="52342">
                  <c:v>1.8189110000000001E-3</c:v>
                </c:pt>
                <c:pt idx="52343">
                  <c:v>1.821086E-3</c:v>
                </c:pt>
                <c:pt idx="52344">
                  <c:v>1.823468E-3</c:v>
                </c:pt>
                <c:pt idx="52345">
                  <c:v>1.823727E-3</c:v>
                </c:pt>
                <c:pt idx="52346">
                  <c:v>1.8251929999999999E-3</c:v>
                </c:pt>
                <c:pt idx="52347">
                  <c:v>1.8268990000000001E-3</c:v>
                </c:pt>
                <c:pt idx="52348">
                  <c:v>1.8268030000000001E-3</c:v>
                </c:pt>
                <c:pt idx="52349">
                  <c:v>1.827567E-3</c:v>
                </c:pt>
                <c:pt idx="52350">
                  <c:v>1.828868E-3</c:v>
                </c:pt>
                <c:pt idx="52351">
                  <c:v>1.8299569999999999E-3</c:v>
                </c:pt>
                <c:pt idx="52352">
                  <c:v>1.831208E-3</c:v>
                </c:pt>
                <c:pt idx="52353">
                  <c:v>1.8331020000000001E-3</c:v>
                </c:pt>
                <c:pt idx="52354">
                  <c:v>1.8341239999999999E-3</c:v>
                </c:pt>
                <c:pt idx="52355">
                  <c:v>1.8347000000000001E-3</c:v>
                </c:pt>
                <c:pt idx="52356">
                  <c:v>1.8360620000000001E-3</c:v>
                </c:pt>
                <c:pt idx="52357">
                  <c:v>1.8365930000000001E-3</c:v>
                </c:pt>
                <c:pt idx="52358">
                  <c:v>1.836224E-3</c:v>
                </c:pt>
                <c:pt idx="52359">
                  <c:v>1.8381809999999999E-3</c:v>
                </c:pt>
                <c:pt idx="52360">
                  <c:v>1.8398729999999999E-3</c:v>
                </c:pt>
                <c:pt idx="52361">
                  <c:v>1.8402729999999999E-3</c:v>
                </c:pt>
                <c:pt idx="52362">
                  <c:v>1.842191E-3</c:v>
                </c:pt>
                <c:pt idx="52363">
                  <c:v>1.8438409999999999E-3</c:v>
                </c:pt>
                <c:pt idx="52364">
                  <c:v>1.843688E-3</c:v>
                </c:pt>
                <c:pt idx="52365">
                  <c:v>1.8447400000000001E-3</c:v>
                </c:pt>
                <c:pt idx="52366">
                  <c:v>1.845022E-3</c:v>
                </c:pt>
                <c:pt idx="52367">
                  <c:v>1.84406E-3</c:v>
                </c:pt>
                <c:pt idx="52368">
                  <c:v>1.8453639999999999E-3</c:v>
                </c:pt>
                <c:pt idx="52369">
                  <c:v>1.8473579999999999E-3</c:v>
                </c:pt>
                <c:pt idx="52370">
                  <c:v>1.847741E-3</c:v>
                </c:pt>
                <c:pt idx="52371">
                  <c:v>1.8485109999999999E-3</c:v>
                </c:pt>
                <c:pt idx="52372">
                  <c:v>1.849484E-3</c:v>
                </c:pt>
                <c:pt idx="52373">
                  <c:v>1.8490889999999999E-3</c:v>
                </c:pt>
                <c:pt idx="52374">
                  <c:v>1.8491530000000001E-3</c:v>
                </c:pt>
                <c:pt idx="52375">
                  <c:v>1.849453E-3</c:v>
                </c:pt>
                <c:pt idx="52376">
                  <c:v>1.8498060000000001E-3</c:v>
                </c:pt>
                <c:pt idx="52377">
                  <c:v>1.850895E-3</c:v>
                </c:pt>
                <c:pt idx="52378">
                  <c:v>1.8521010000000001E-3</c:v>
                </c:pt>
                <c:pt idx="52379">
                  <c:v>1.852682E-3</c:v>
                </c:pt>
                <c:pt idx="52380">
                  <c:v>1.853209E-3</c:v>
                </c:pt>
                <c:pt idx="52381">
                  <c:v>1.8537110000000001E-3</c:v>
                </c:pt>
                <c:pt idx="52382">
                  <c:v>1.853709E-3</c:v>
                </c:pt>
                <c:pt idx="52383">
                  <c:v>1.853103E-3</c:v>
                </c:pt>
                <c:pt idx="52384">
                  <c:v>1.8530949999999999E-3</c:v>
                </c:pt>
                <c:pt idx="52385">
                  <c:v>1.853929E-3</c:v>
                </c:pt>
                <c:pt idx="52386">
                  <c:v>1.854863E-3</c:v>
                </c:pt>
                <c:pt idx="52387">
                  <c:v>1.8557630000000001E-3</c:v>
                </c:pt>
                <c:pt idx="52388">
                  <c:v>1.8575779999999999E-3</c:v>
                </c:pt>
                <c:pt idx="52389">
                  <c:v>1.858218E-3</c:v>
                </c:pt>
                <c:pt idx="52390">
                  <c:v>1.8586919999999999E-3</c:v>
                </c:pt>
                <c:pt idx="52391">
                  <c:v>1.8589909999999999E-3</c:v>
                </c:pt>
                <c:pt idx="52392">
                  <c:v>1.8576490000000001E-3</c:v>
                </c:pt>
                <c:pt idx="52393">
                  <c:v>1.8570419999999999E-3</c:v>
                </c:pt>
                <c:pt idx="52394">
                  <c:v>1.8589990000000001E-3</c:v>
                </c:pt>
                <c:pt idx="52395">
                  <c:v>1.860186E-3</c:v>
                </c:pt>
                <c:pt idx="52396">
                  <c:v>1.8616139999999999E-3</c:v>
                </c:pt>
                <c:pt idx="52397">
                  <c:v>1.8624220000000001E-3</c:v>
                </c:pt>
                <c:pt idx="52398">
                  <c:v>1.861368E-3</c:v>
                </c:pt>
                <c:pt idx="52399">
                  <c:v>1.8609340000000001E-3</c:v>
                </c:pt>
                <c:pt idx="52400">
                  <c:v>1.860394E-3</c:v>
                </c:pt>
                <c:pt idx="52401">
                  <c:v>1.8587639999999999E-3</c:v>
                </c:pt>
                <c:pt idx="52402">
                  <c:v>1.8587829999999999E-3</c:v>
                </c:pt>
                <c:pt idx="52403">
                  <c:v>1.8597380000000001E-3</c:v>
                </c:pt>
                <c:pt idx="52404">
                  <c:v>1.8602670000000001E-3</c:v>
                </c:pt>
                <c:pt idx="52405">
                  <c:v>1.861012E-3</c:v>
                </c:pt>
                <c:pt idx="52406">
                  <c:v>1.861456E-3</c:v>
                </c:pt>
                <c:pt idx="52407">
                  <c:v>1.861279E-3</c:v>
                </c:pt>
                <c:pt idx="52408">
                  <c:v>1.8607649999999999E-3</c:v>
                </c:pt>
                <c:pt idx="52409">
                  <c:v>1.860034E-3</c:v>
                </c:pt>
                <c:pt idx="52410">
                  <c:v>1.858602E-3</c:v>
                </c:pt>
                <c:pt idx="52411">
                  <c:v>1.8583009999999999E-3</c:v>
                </c:pt>
                <c:pt idx="52412">
                  <c:v>1.859454E-3</c:v>
                </c:pt>
                <c:pt idx="52413">
                  <c:v>1.8603910000000001E-3</c:v>
                </c:pt>
                <c:pt idx="52414">
                  <c:v>1.860975E-3</c:v>
                </c:pt>
                <c:pt idx="52415">
                  <c:v>1.861796E-3</c:v>
                </c:pt>
                <c:pt idx="52416">
                  <c:v>1.8623489999999999E-3</c:v>
                </c:pt>
                <c:pt idx="52417">
                  <c:v>1.861698E-3</c:v>
                </c:pt>
                <c:pt idx="52418">
                  <c:v>1.8601990000000001E-3</c:v>
                </c:pt>
                <c:pt idx="52419">
                  <c:v>1.8586539999999999E-3</c:v>
                </c:pt>
                <c:pt idx="52420">
                  <c:v>1.859397E-3</c:v>
                </c:pt>
                <c:pt idx="52421">
                  <c:v>1.8613830000000001E-3</c:v>
                </c:pt>
                <c:pt idx="52422">
                  <c:v>1.862748E-3</c:v>
                </c:pt>
                <c:pt idx="52423">
                  <c:v>1.8629880000000001E-3</c:v>
                </c:pt>
                <c:pt idx="52424">
                  <c:v>1.862332E-3</c:v>
                </c:pt>
                <c:pt idx="52425">
                  <c:v>1.8608539999999999E-3</c:v>
                </c:pt>
                <c:pt idx="52426">
                  <c:v>1.859681E-3</c:v>
                </c:pt>
                <c:pt idx="52427">
                  <c:v>1.858024E-3</c:v>
                </c:pt>
                <c:pt idx="52428">
                  <c:v>1.856166E-3</c:v>
                </c:pt>
                <c:pt idx="52429">
                  <c:v>1.856735E-3</c:v>
                </c:pt>
                <c:pt idx="52430">
                  <c:v>1.8572809999999999E-3</c:v>
                </c:pt>
                <c:pt idx="52431">
                  <c:v>1.857231E-3</c:v>
                </c:pt>
                <c:pt idx="52432">
                  <c:v>1.857806E-3</c:v>
                </c:pt>
                <c:pt idx="52433">
                  <c:v>1.856985E-3</c:v>
                </c:pt>
                <c:pt idx="52434">
                  <c:v>1.8558800000000001E-3</c:v>
                </c:pt>
                <c:pt idx="52435">
                  <c:v>1.8546420000000001E-3</c:v>
                </c:pt>
                <c:pt idx="52436">
                  <c:v>1.851913E-3</c:v>
                </c:pt>
                <c:pt idx="52437">
                  <c:v>1.8489310000000001E-3</c:v>
                </c:pt>
                <c:pt idx="52438">
                  <c:v>1.8491429999999999E-3</c:v>
                </c:pt>
                <c:pt idx="52439">
                  <c:v>1.8492059999999999E-3</c:v>
                </c:pt>
                <c:pt idx="52440">
                  <c:v>1.849416E-3</c:v>
                </c:pt>
                <c:pt idx="52441">
                  <c:v>1.849692E-3</c:v>
                </c:pt>
                <c:pt idx="52442">
                  <c:v>1.8495829999999999E-3</c:v>
                </c:pt>
                <c:pt idx="52443">
                  <c:v>1.84855E-3</c:v>
                </c:pt>
                <c:pt idx="52444">
                  <c:v>1.8465420000000001E-3</c:v>
                </c:pt>
                <c:pt idx="52445">
                  <c:v>1.8438319999999999E-3</c:v>
                </c:pt>
                <c:pt idx="52446">
                  <c:v>1.8420660000000001E-3</c:v>
                </c:pt>
                <c:pt idx="52447">
                  <c:v>1.8433309999999999E-3</c:v>
                </c:pt>
                <c:pt idx="52448">
                  <c:v>1.8452309999999999E-3</c:v>
                </c:pt>
                <c:pt idx="52449">
                  <c:v>1.846395E-3</c:v>
                </c:pt>
                <c:pt idx="52450">
                  <c:v>1.8455590000000001E-3</c:v>
                </c:pt>
                <c:pt idx="52451">
                  <c:v>1.8441250000000001E-3</c:v>
                </c:pt>
                <c:pt idx="52452">
                  <c:v>1.8430250000000001E-3</c:v>
                </c:pt>
                <c:pt idx="52453">
                  <c:v>1.8406399999999999E-3</c:v>
                </c:pt>
                <c:pt idx="52454">
                  <c:v>1.8376530000000001E-3</c:v>
                </c:pt>
                <c:pt idx="52455">
                  <c:v>1.835892E-3</c:v>
                </c:pt>
                <c:pt idx="52456">
                  <c:v>1.835644E-3</c:v>
                </c:pt>
                <c:pt idx="52457">
                  <c:v>1.8354809999999999E-3</c:v>
                </c:pt>
                <c:pt idx="52458">
                  <c:v>1.8358129999999999E-3</c:v>
                </c:pt>
                <c:pt idx="52459">
                  <c:v>1.8351520000000001E-3</c:v>
                </c:pt>
                <c:pt idx="52460">
                  <c:v>1.8338269999999999E-3</c:v>
                </c:pt>
                <c:pt idx="52461">
                  <c:v>1.832604E-3</c:v>
                </c:pt>
                <c:pt idx="52462">
                  <c:v>1.829836E-3</c:v>
                </c:pt>
                <c:pt idx="52463">
                  <c:v>1.825772E-3</c:v>
                </c:pt>
                <c:pt idx="52464">
                  <c:v>1.822885E-3</c:v>
                </c:pt>
                <c:pt idx="52465">
                  <c:v>1.821982E-3</c:v>
                </c:pt>
                <c:pt idx="52466">
                  <c:v>1.820952E-3</c:v>
                </c:pt>
                <c:pt idx="52467">
                  <c:v>1.820894E-3</c:v>
                </c:pt>
                <c:pt idx="52468">
                  <c:v>1.8202190000000001E-3</c:v>
                </c:pt>
                <c:pt idx="52469">
                  <c:v>1.8178720000000001E-3</c:v>
                </c:pt>
                <c:pt idx="52470">
                  <c:v>1.8165150000000001E-3</c:v>
                </c:pt>
                <c:pt idx="52471">
                  <c:v>1.814118E-3</c:v>
                </c:pt>
                <c:pt idx="52472">
                  <c:v>1.809864E-3</c:v>
                </c:pt>
                <c:pt idx="52473">
                  <c:v>1.8082879999999999E-3</c:v>
                </c:pt>
                <c:pt idx="52474">
                  <c:v>1.810423E-3</c:v>
                </c:pt>
                <c:pt idx="52475">
                  <c:v>1.811312E-3</c:v>
                </c:pt>
                <c:pt idx="52476">
                  <c:v>1.811989E-3</c:v>
                </c:pt>
                <c:pt idx="52477">
                  <c:v>1.8114310000000001E-3</c:v>
                </c:pt>
                <c:pt idx="52478">
                  <c:v>1.808589E-3</c:v>
                </c:pt>
                <c:pt idx="52479">
                  <c:v>1.8061189999999999E-3</c:v>
                </c:pt>
                <c:pt idx="52480">
                  <c:v>1.804029E-3</c:v>
                </c:pt>
                <c:pt idx="52481">
                  <c:v>1.7994319999999999E-3</c:v>
                </c:pt>
                <c:pt idx="52482">
                  <c:v>1.7965279999999999E-3</c:v>
                </c:pt>
                <c:pt idx="52483">
                  <c:v>1.7976890000000001E-3</c:v>
                </c:pt>
                <c:pt idx="52484">
                  <c:v>1.796055E-3</c:v>
                </c:pt>
                <c:pt idx="52485">
                  <c:v>1.79524E-3</c:v>
                </c:pt>
                <c:pt idx="52486">
                  <c:v>1.79524E-3</c:v>
                </c:pt>
                <c:pt idx="52487">
                  <c:v>1.792732E-3</c:v>
                </c:pt>
                <c:pt idx="52488">
                  <c:v>1.7895090000000001E-3</c:v>
                </c:pt>
                <c:pt idx="52489">
                  <c:v>1.7871549999999999E-3</c:v>
                </c:pt>
                <c:pt idx="52490">
                  <c:v>1.7818809999999999E-3</c:v>
                </c:pt>
                <c:pt idx="52491">
                  <c:v>1.7763869999999999E-3</c:v>
                </c:pt>
                <c:pt idx="52492">
                  <c:v>1.775712E-3</c:v>
                </c:pt>
                <c:pt idx="52493">
                  <c:v>1.7746859999999999E-3</c:v>
                </c:pt>
                <c:pt idx="52494">
                  <c:v>1.772568E-3</c:v>
                </c:pt>
                <c:pt idx="52495">
                  <c:v>1.772696E-3</c:v>
                </c:pt>
                <c:pt idx="52496">
                  <c:v>1.770474E-3</c:v>
                </c:pt>
                <c:pt idx="52497">
                  <c:v>1.766922E-3</c:v>
                </c:pt>
                <c:pt idx="52498">
                  <c:v>1.7648169999999999E-3</c:v>
                </c:pt>
                <c:pt idx="52499">
                  <c:v>1.760415E-3</c:v>
                </c:pt>
                <c:pt idx="52500">
                  <c:v>1.7551520000000001E-3</c:v>
                </c:pt>
                <c:pt idx="52501">
                  <c:v>1.7567399999999999E-3</c:v>
                </c:pt>
                <c:pt idx="52502">
                  <c:v>1.7593330000000001E-3</c:v>
                </c:pt>
                <c:pt idx="52503">
                  <c:v>1.7583270000000001E-3</c:v>
                </c:pt>
                <c:pt idx="52504">
                  <c:v>1.7574190000000001E-3</c:v>
                </c:pt>
                <c:pt idx="52505">
                  <c:v>1.755635E-3</c:v>
                </c:pt>
                <c:pt idx="52506">
                  <c:v>1.7516540000000001E-3</c:v>
                </c:pt>
                <c:pt idx="52507">
                  <c:v>1.748327E-3</c:v>
                </c:pt>
                <c:pt idx="52508">
                  <c:v>1.745276E-3</c:v>
                </c:pt>
                <c:pt idx="52509">
                  <c:v>1.739857E-3</c:v>
                </c:pt>
                <c:pt idx="52510">
                  <c:v>1.738596E-3</c:v>
                </c:pt>
                <c:pt idx="52511">
                  <c:v>1.739031E-3</c:v>
                </c:pt>
                <c:pt idx="52512">
                  <c:v>1.7365289999999999E-3</c:v>
                </c:pt>
                <c:pt idx="52513">
                  <c:v>1.7347319999999999E-3</c:v>
                </c:pt>
                <c:pt idx="52514">
                  <c:v>1.734336E-3</c:v>
                </c:pt>
                <c:pt idx="52515">
                  <c:v>1.730381E-3</c:v>
                </c:pt>
                <c:pt idx="52516">
                  <c:v>1.7256730000000001E-3</c:v>
                </c:pt>
                <c:pt idx="52517">
                  <c:v>1.721925E-3</c:v>
                </c:pt>
                <c:pt idx="52518">
                  <c:v>1.7149140000000001E-3</c:v>
                </c:pt>
                <c:pt idx="52519">
                  <c:v>1.7091560000000001E-3</c:v>
                </c:pt>
                <c:pt idx="52520">
                  <c:v>1.7094199999999999E-3</c:v>
                </c:pt>
                <c:pt idx="52521">
                  <c:v>1.708151E-3</c:v>
                </c:pt>
                <c:pt idx="52522">
                  <c:v>1.7052530000000001E-3</c:v>
                </c:pt>
                <c:pt idx="52523">
                  <c:v>1.7042369999999999E-3</c:v>
                </c:pt>
                <c:pt idx="52524">
                  <c:v>1.701319E-3</c:v>
                </c:pt>
                <c:pt idx="52525">
                  <c:v>1.696801E-3</c:v>
                </c:pt>
                <c:pt idx="52526">
                  <c:v>1.6926479999999999E-3</c:v>
                </c:pt>
                <c:pt idx="52527">
                  <c:v>1.68746E-3</c:v>
                </c:pt>
                <c:pt idx="52528">
                  <c:v>1.683784E-3</c:v>
                </c:pt>
                <c:pt idx="52529">
                  <c:v>1.685829E-3</c:v>
                </c:pt>
                <c:pt idx="52530">
                  <c:v>1.6878679999999999E-3</c:v>
                </c:pt>
                <c:pt idx="52531">
                  <c:v>1.6855380000000001E-3</c:v>
                </c:pt>
                <c:pt idx="52532">
                  <c:v>1.683438E-3</c:v>
                </c:pt>
                <c:pt idx="52533">
                  <c:v>1.6809710000000001E-3</c:v>
                </c:pt>
                <c:pt idx="52534">
                  <c:v>1.6762599999999999E-3</c:v>
                </c:pt>
                <c:pt idx="52535">
                  <c:v>1.671741E-3</c:v>
                </c:pt>
                <c:pt idx="52536">
                  <c:v>1.667722E-3</c:v>
                </c:pt>
                <c:pt idx="52537">
                  <c:v>1.6630530000000001E-3</c:v>
                </c:pt>
                <c:pt idx="52538">
                  <c:v>1.6612529999999999E-3</c:v>
                </c:pt>
                <c:pt idx="52539">
                  <c:v>1.6604440000000001E-3</c:v>
                </c:pt>
                <c:pt idx="52540">
                  <c:v>1.6577950000000001E-3</c:v>
                </c:pt>
                <c:pt idx="52541">
                  <c:v>1.6550110000000001E-3</c:v>
                </c:pt>
                <c:pt idx="52542">
                  <c:v>1.6535880000000001E-3</c:v>
                </c:pt>
                <c:pt idx="52543">
                  <c:v>1.649209E-3</c:v>
                </c:pt>
                <c:pt idx="52544">
                  <c:v>1.643338E-3</c:v>
                </c:pt>
                <c:pt idx="52545">
                  <c:v>1.637592E-3</c:v>
                </c:pt>
                <c:pt idx="52546">
                  <c:v>1.630867E-3</c:v>
                </c:pt>
                <c:pt idx="52547">
                  <c:v>1.6249330000000001E-3</c:v>
                </c:pt>
                <c:pt idx="52548">
                  <c:v>1.6236340000000001E-3</c:v>
                </c:pt>
                <c:pt idx="52549">
                  <c:v>1.6226669999999999E-3</c:v>
                </c:pt>
                <c:pt idx="52550">
                  <c:v>1.6191529999999999E-3</c:v>
                </c:pt>
                <c:pt idx="52551">
                  <c:v>1.616632E-3</c:v>
                </c:pt>
                <c:pt idx="52552">
                  <c:v>1.614009E-3</c:v>
                </c:pt>
                <c:pt idx="52553">
                  <c:v>1.6087440000000001E-3</c:v>
                </c:pt>
                <c:pt idx="52554">
                  <c:v>1.6033600000000001E-3</c:v>
                </c:pt>
                <c:pt idx="52555">
                  <c:v>1.5980250000000001E-3</c:v>
                </c:pt>
                <c:pt idx="52556">
                  <c:v>1.5944869999999999E-3</c:v>
                </c:pt>
                <c:pt idx="52557">
                  <c:v>1.596164E-3</c:v>
                </c:pt>
                <c:pt idx="52558">
                  <c:v>1.597881E-3</c:v>
                </c:pt>
                <c:pt idx="52559">
                  <c:v>1.595464E-3</c:v>
                </c:pt>
                <c:pt idx="52560">
                  <c:v>1.5925100000000001E-3</c:v>
                </c:pt>
                <c:pt idx="52561">
                  <c:v>1.589083E-3</c:v>
                </c:pt>
                <c:pt idx="52562">
                  <c:v>1.584308E-3</c:v>
                </c:pt>
                <c:pt idx="52563">
                  <c:v>1.579015E-3</c:v>
                </c:pt>
                <c:pt idx="52564">
                  <c:v>1.574013E-3</c:v>
                </c:pt>
                <c:pt idx="52565">
                  <c:v>1.5700429999999999E-3</c:v>
                </c:pt>
                <c:pt idx="52566">
                  <c:v>1.567749E-3</c:v>
                </c:pt>
                <c:pt idx="52567">
                  <c:v>1.566086E-3</c:v>
                </c:pt>
                <c:pt idx="52568">
                  <c:v>1.563521E-3</c:v>
                </c:pt>
                <c:pt idx="52569">
                  <c:v>1.5606470000000001E-3</c:v>
                </c:pt>
                <c:pt idx="52570">
                  <c:v>1.5578899999999999E-3</c:v>
                </c:pt>
                <c:pt idx="52571">
                  <c:v>1.554007E-3</c:v>
                </c:pt>
                <c:pt idx="52572">
                  <c:v>1.548039E-3</c:v>
                </c:pt>
                <c:pt idx="52573">
                  <c:v>1.540942E-3</c:v>
                </c:pt>
                <c:pt idx="52574">
                  <c:v>1.5346190000000001E-3</c:v>
                </c:pt>
                <c:pt idx="52575">
                  <c:v>1.528253E-3</c:v>
                </c:pt>
                <c:pt idx="52576">
                  <c:v>1.5250109999999999E-3</c:v>
                </c:pt>
                <c:pt idx="52577">
                  <c:v>1.5242700000000001E-3</c:v>
                </c:pt>
                <c:pt idx="52578">
                  <c:v>1.5205939999999999E-3</c:v>
                </c:pt>
                <c:pt idx="52579">
                  <c:v>1.5177540000000001E-3</c:v>
                </c:pt>
                <c:pt idx="52580">
                  <c:v>1.5144819999999999E-3</c:v>
                </c:pt>
                <c:pt idx="52581">
                  <c:v>1.5096230000000001E-3</c:v>
                </c:pt>
                <c:pt idx="52582">
                  <c:v>1.5036889999999999E-3</c:v>
                </c:pt>
                <c:pt idx="52583">
                  <c:v>1.497029E-3</c:v>
                </c:pt>
                <c:pt idx="52584">
                  <c:v>1.492525E-3</c:v>
                </c:pt>
                <c:pt idx="52585">
                  <c:v>1.493023E-3</c:v>
                </c:pt>
                <c:pt idx="52586">
                  <c:v>1.494499E-3</c:v>
                </c:pt>
                <c:pt idx="52587">
                  <c:v>1.4934200000000001E-3</c:v>
                </c:pt>
                <c:pt idx="52588">
                  <c:v>1.490241E-3</c:v>
                </c:pt>
                <c:pt idx="52589">
                  <c:v>1.4863299999999999E-3</c:v>
                </c:pt>
                <c:pt idx="52590">
                  <c:v>1.4813160000000001E-3</c:v>
                </c:pt>
                <c:pt idx="52591">
                  <c:v>1.47609E-3</c:v>
                </c:pt>
                <c:pt idx="52592">
                  <c:v>1.4702230000000001E-3</c:v>
                </c:pt>
                <c:pt idx="52593">
                  <c:v>1.465961E-3</c:v>
                </c:pt>
                <c:pt idx="52594">
                  <c:v>1.4635259999999999E-3</c:v>
                </c:pt>
                <c:pt idx="52595">
                  <c:v>1.460228E-3</c:v>
                </c:pt>
                <c:pt idx="52596">
                  <c:v>1.457072E-3</c:v>
                </c:pt>
                <c:pt idx="52597">
                  <c:v>1.4539030000000001E-3</c:v>
                </c:pt>
                <c:pt idx="52598">
                  <c:v>1.4508590000000001E-3</c:v>
                </c:pt>
                <c:pt idx="52599">
                  <c:v>1.447067E-3</c:v>
                </c:pt>
                <c:pt idx="52600">
                  <c:v>1.4417399999999999E-3</c:v>
                </c:pt>
                <c:pt idx="52601">
                  <c:v>1.4348309999999999E-3</c:v>
                </c:pt>
                <c:pt idx="52602">
                  <c:v>1.426905E-3</c:v>
                </c:pt>
                <c:pt idx="52603">
                  <c:v>1.420875E-3</c:v>
                </c:pt>
                <c:pt idx="52604">
                  <c:v>1.415071E-3</c:v>
                </c:pt>
                <c:pt idx="52605">
                  <c:v>1.4132769999999999E-3</c:v>
                </c:pt>
                <c:pt idx="52606">
                  <c:v>1.4108720000000001E-3</c:v>
                </c:pt>
                <c:pt idx="52607">
                  <c:v>1.407188E-3</c:v>
                </c:pt>
                <c:pt idx="52608">
                  <c:v>1.403245E-3</c:v>
                </c:pt>
                <c:pt idx="52609">
                  <c:v>1.399155E-3</c:v>
                </c:pt>
                <c:pt idx="52610">
                  <c:v>1.3939670000000001E-3</c:v>
                </c:pt>
                <c:pt idx="52611">
                  <c:v>1.3868979999999999E-3</c:v>
                </c:pt>
                <c:pt idx="52612">
                  <c:v>1.3799120000000001E-3</c:v>
                </c:pt>
                <c:pt idx="52613">
                  <c:v>1.3771790000000001E-3</c:v>
                </c:pt>
                <c:pt idx="52614">
                  <c:v>1.378502E-3</c:v>
                </c:pt>
                <c:pt idx="52615">
                  <c:v>1.378815E-3</c:v>
                </c:pt>
                <c:pt idx="52616">
                  <c:v>1.3772960000000001E-3</c:v>
                </c:pt>
                <c:pt idx="52617">
                  <c:v>1.374119E-3</c:v>
                </c:pt>
                <c:pt idx="52618">
                  <c:v>1.3690810000000001E-3</c:v>
                </c:pt>
                <c:pt idx="52619">
                  <c:v>1.363609E-3</c:v>
                </c:pt>
                <c:pt idx="52620">
                  <c:v>1.3584199999999999E-3</c:v>
                </c:pt>
                <c:pt idx="52621">
                  <c:v>1.3521869999999999E-3</c:v>
                </c:pt>
                <c:pt idx="52622">
                  <c:v>1.3484650000000001E-3</c:v>
                </c:pt>
                <c:pt idx="52623">
                  <c:v>1.3468989999999999E-3</c:v>
                </c:pt>
                <c:pt idx="52624">
                  <c:v>1.3435999999999999E-3</c:v>
                </c:pt>
                <c:pt idx="52625">
                  <c:v>1.3400860000000001E-3</c:v>
                </c:pt>
                <c:pt idx="52626">
                  <c:v>1.3370120000000001E-3</c:v>
                </c:pt>
                <c:pt idx="52627">
                  <c:v>1.3338099999999999E-3</c:v>
                </c:pt>
                <c:pt idx="52628">
                  <c:v>1.328982E-3</c:v>
                </c:pt>
                <c:pt idx="52629">
                  <c:v>1.3232630000000001E-3</c:v>
                </c:pt>
                <c:pt idx="52630">
                  <c:v>1.3160629999999999E-3</c:v>
                </c:pt>
                <c:pt idx="52631">
                  <c:v>1.307791E-3</c:v>
                </c:pt>
                <c:pt idx="52632">
                  <c:v>1.3021420000000001E-3</c:v>
                </c:pt>
                <c:pt idx="52633">
                  <c:v>1.2965470000000001E-3</c:v>
                </c:pt>
                <c:pt idx="52634">
                  <c:v>1.2943410000000001E-3</c:v>
                </c:pt>
                <c:pt idx="52635">
                  <c:v>1.2917040000000001E-3</c:v>
                </c:pt>
                <c:pt idx="52636">
                  <c:v>1.288193E-3</c:v>
                </c:pt>
                <c:pt idx="52637">
                  <c:v>1.283679E-3</c:v>
                </c:pt>
                <c:pt idx="52638">
                  <c:v>1.2793800000000001E-3</c:v>
                </c:pt>
                <c:pt idx="52639">
                  <c:v>1.2745899999999999E-3</c:v>
                </c:pt>
                <c:pt idx="52640">
                  <c:v>1.2674590000000001E-3</c:v>
                </c:pt>
                <c:pt idx="52641">
                  <c:v>1.260515E-3</c:v>
                </c:pt>
                <c:pt idx="52642">
                  <c:v>1.2579379999999999E-3</c:v>
                </c:pt>
                <c:pt idx="52643">
                  <c:v>1.258622E-3</c:v>
                </c:pt>
                <c:pt idx="52644">
                  <c:v>1.259324E-3</c:v>
                </c:pt>
                <c:pt idx="52645">
                  <c:v>1.258213E-3</c:v>
                </c:pt>
                <c:pt idx="52646">
                  <c:v>1.2550319999999999E-3</c:v>
                </c:pt>
                <c:pt idx="52647">
                  <c:v>1.250283E-3</c:v>
                </c:pt>
                <c:pt idx="52648">
                  <c:v>1.2442760000000001E-3</c:v>
                </c:pt>
                <c:pt idx="52649">
                  <c:v>1.239216E-3</c:v>
                </c:pt>
                <c:pt idx="52650">
                  <c:v>1.233299E-3</c:v>
                </c:pt>
                <c:pt idx="52651">
                  <c:v>1.2288749999999999E-3</c:v>
                </c:pt>
                <c:pt idx="52652">
                  <c:v>1.2268229999999999E-3</c:v>
                </c:pt>
                <c:pt idx="52653">
                  <c:v>1.2236180000000001E-3</c:v>
                </c:pt>
                <c:pt idx="52654">
                  <c:v>1.2194459999999999E-3</c:v>
                </c:pt>
                <c:pt idx="52655">
                  <c:v>1.216148E-3</c:v>
                </c:pt>
                <c:pt idx="52656">
                  <c:v>1.2135340000000001E-3</c:v>
                </c:pt>
                <c:pt idx="52657">
                  <c:v>1.2096139999999999E-3</c:v>
                </c:pt>
                <c:pt idx="52658">
                  <c:v>1.204496E-3</c:v>
                </c:pt>
                <c:pt idx="52659">
                  <c:v>1.197893E-3</c:v>
                </c:pt>
                <c:pt idx="52660">
                  <c:v>1.1897100000000001E-3</c:v>
                </c:pt>
                <c:pt idx="52661">
                  <c:v>1.183382E-3</c:v>
                </c:pt>
                <c:pt idx="52662">
                  <c:v>1.1770470000000001E-3</c:v>
                </c:pt>
                <c:pt idx="52663">
                  <c:v>1.1744679999999999E-3</c:v>
                </c:pt>
                <c:pt idx="52664">
                  <c:v>1.1718550000000001E-3</c:v>
                </c:pt>
                <c:pt idx="52665">
                  <c:v>1.1677E-3</c:v>
                </c:pt>
                <c:pt idx="52666">
                  <c:v>1.163477E-3</c:v>
                </c:pt>
                <c:pt idx="52667">
                  <c:v>1.1586649999999999E-3</c:v>
                </c:pt>
                <c:pt idx="52668">
                  <c:v>1.1537769999999999E-3</c:v>
                </c:pt>
                <c:pt idx="52669">
                  <c:v>1.1480279999999999E-3</c:v>
                </c:pt>
                <c:pt idx="52670">
                  <c:v>1.1410179999999999E-3</c:v>
                </c:pt>
                <c:pt idx="52671">
                  <c:v>1.1359409999999999E-3</c:v>
                </c:pt>
                <c:pt idx="52672">
                  <c:v>1.1346450000000001E-3</c:v>
                </c:pt>
                <c:pt idx="52673">
                  <c:v>1.1352739999999999E-3</c:v>
                </c:pt>
                <c:pt idx="52674">
                  <c:v>1.135123E-3</c:v>
                </c:pt>
                <c:pt idx="52675">
                  <c:v>1.133392E-3</c:v>
                </c:pt>
                <c:pt idx="52676">
                  <c:v>1.1297869999999999E-3</c:v>
                </c:pt>
                <c:pt idx="52677">
                  <c:v>1.124606E-3</c:v>
                </c:pt>
                <c:pt idx="52678">
                  <c:v>1.1184599999999999E-3</c:v>
                </c:pt>
                <c:pt idx="52679">
                  <c:v>1.1134269999999999E-3</c:v>
                </c:pt>
                <c:pt idx="52680">
                  <c:v>1.1085590000000001E-3</c:v>
                </c:pt>
                <c:pt idx="52681">
                  <c:v>1.105247E-3</c:v>
                </c:pt>
                <c:pt idx="52682">
                  <c:v>1.1042949999999999E-3</c:v>
                </c:pt>
                <c:pt idx="52683">
                  <c:v>1.1010970000000001E-3</c:v>
                </c:pt>
                <c:pt idx="52684">
                  <c:v>1.096613E-3</c:v>
                </c:pt>
                <c:pt idx="52685">
                  <c:v>1.094324E-3</c:v>
                </c:pt>
                <c:pt idx="52686">
                  <c:v>1.091891E-3</c:v>
                </c:pt>
                <c:pt idx="52687">
                  <c:v>1.087609E-3</c:v>
                </c:pt>
                <c:pt idx="52688">
                  <c:v>1.082171E-3</c:v>
                </c:pt>
                <c:pt idx="52689">
                  <c:v>1.0758899999999999E-3</c:v>
                </c:pt>
                <c:pt idx="52690">
                  <c:v>1.067807E-3</c:v>
                </c:pt>
                <c:pt idx="52691">
                  <c:v>1.06145E-3</c:v>
                </c:pt>
                <c:pt idx="52692">
                  <c:v>1.056541E-3</c:v>
                </c:pt>
                <c:pt idx="52693">
                  <c:v>1.053944E-3</c:v>
                </c:pt>
                <c:pt idx="52694">
                  <c:v>1.0506160000000001E-3</c:v>
                </c:pt>
                <c:pt idx="52695">
                  <c:v>1.0470189999999999E-3</c:v>
                </c:pt>
                <c:pt idx="52696">
                  <c:v>1.0426859999999999E-3</c:v>
                </c:pt>
                <c:pt idx="52697">
                  <c:v>1.0374290000000001E-3</c:v>
                </c:pt>
                <c:pt idx="52698">
                  <c:v>1.0328449999999999E-3</c:v>
                </c:pt>
                <c:pt idx="52699">
                  <c:v>1.02725E-3</c:v>
                </c:pt>
                <c:pt idx="52700">
                  <c:v>1.020927E-3</c:v>
                </c:pt>
                <c:pt idx="52701">
                  <c:v>1.016709E-3</c:v>
                </c:pt>
                <c:pt idx="52702">
                  <c:v>1.0153009999999999E-3</c:v>
                </c:pt>
                <c:pt idx="52703">
                  <c:v>1.0151979999999999E-3</c:v>
                </c:pt>
                <c:pt idx="52704">
                  <c:v>1.0153390000000001E-3</c:v>
                </c:pt>
                <c:pt idx="52705">
                  <c:v>1.013978E-3</c:v>
                </c:pt>
                <c:pt idx="52706">
                  <c:v>1.0106E-3</c:v>
                </c:pt>
                <c:pt idx="52707">
                  <c:v>1.005899E-3</c:v>
                </c:pt>
                <c:pt idx="52708">
                  <c:v>1.000768E-3</c:v>
                </c:pt>
                <c:pt idx="52709">
                  <c:v>9.960374000000001E-4</c:v>
                </c:pt>
                <c:pt idx="52710">
                  <c:v>9.9184540000000002E-4</c:v>
                </c:pt>
                <c:pt idx="52711">
                  <c:v>9.887187E-4</c:v>
                </c:pt>
                <c:pt idx="52712">
                  <c:v>9.8725430000000001E-4</c:v>
                </c:pt>
                <c:pt idx="52713">
                  <c:v>9.8489290000000011E-4</c:v>
                </c:pt>
                <c:pt idx="52714">
                  <c:v>9.8144500000000006E-4</c:v>
                </c:pt>
                <c:pt idx="52715">
                  <c:v>9.7875179999999998E-4</c:v>
                </c:pt>
                <c:pt idx="52716">
                  <c:v>9.7688830000000008E-4</c:v>
                </c:pt>
                <c:pt idx="52717">
                  <c:v>9.7385430000000001E-4</c:v>
                </c:pt>
                <c:pt idx="52718">
                  <c:v>9.6895930000000003E-4</c:v>
                </c:pt>
                <c:pt idx="52719">
                  <c:v>9.627851E-4</c:v>
                </c:pt>
                <c:pt idx="52720">
                  <c:v>9.5610430000000004E-4</c:v>
                </c:pt>
                <c:pt idx="52721">
                  <c:v>9.4887580000000001E-4</c:v>
                </c:pt>
                <c:pt idx="52722">
                  <c:v>9.4356180000000004E-4</c:v>
                </c:pt>
                <c:pt idx="52723">
                  <c:v>9.4153450000000001E-4</c:v>
                </c:pt>
                <c:pt idx="52724">
                  <c:v>9.3829060000000003E-4</c:v>
                </c:pt>
                <c:pt idx="52725">
                  <c:v>9.3456720000000004E-4</c:v>
                </c:pt>
                <c:pt idx="52726">
                  <c:v>9.3058680000000001E-4</c:v>
                </c:pt>
                <c:pt idx="52727">
                  <c:v>9.2634170000000004E-4</c:v>
                </c:pt>
                <c:pt idx="52728">
                  <c:v>9.2111350000000005E-4</c:v>
                </c:pt>
                <c:pt idx="52729">
                  <c:v>9.1626999999999995E-4</c:v>
                </c:pt>
                <c:pt idx="52730">
                  <c:v>9.1080589999999997E-4</c:v>
                </c:pt>
                <c:pt idx="52731">
                  <c:v>9.0548020000000002E-4</c:v>
                </c:pt>
                <c:pt idx="52732">
                  <c:v>9.0258869999999998E-4</c:v>
                </c:pt>
                <c:pt idx="52733">
                  <c:v>9.0223449999999998E-4</c:v>
                </c:pt>
                <c:pt idx="52734">
                  <c:v>9.0204650000000005E-4</c:v>
                </c:pt>
                <c:pt idx="52735">
                  <c:v>9.0169190000000002E-4</c:v>
                </c:pt>
                <c:pt idx="52736">
                  <c:v>9.0004509999999996E-4</c:v>
                </c:pt>
                <c:pt idx="52737">
                  <c:v>8.9653569999999998E-4</c:v>
                </c:pt>
                <c:pt idx="52738">
                  <c:v>8.9214039999999995E-4</c:v>
                </c:pt>
                <c:pt idx="52739">
                  <c:v>8.8809369999999998E-4</c:v>
                </c:pt>
                <c:pt idx="52740">
                  <c:v>8.8469259999999995E-4</c:v>
                </c:pt>
                <c:pt idx="52741">
                  <c:v>8.8093459999999998E-4</c:v>
                </c:pt>
                <c:pt idx="52742">
                  <c:v>8.7872850000000001E-4</c:v>
                </c:pt>
                <c:pt idx="52743">
                  <c:v>8.7744940000000001E-4</c:v>
                </c:pt>
                <c:pt idx="52744">
                  <c:v>8.7516790000000003E-4</c:v>
                </c:pt>
                <c:pt idx="52745">
                  <c:v>8.7231229999999997E-4</c:v>
                </c:pt>
                <c:pt idx="52746">
                  <c:v>8.7105980000000004E-4</c:v>
                </c:pt>
                <c:pt idx="52747">
                  <c:v>8.693447E-4</c:v>
                </c:pt>
                <c:pt idx="52748">
                  <c:v>8.6660049999999998E-4</c:v>
                </c:pt>
                <c:pt idx="52749">
                  <c:v>8.6218000000000004E-4</c:v>
                </c:pt>
                <c:pt idx="52750">
                  <c:v>8.5650229999999997E-4</c:v>
                </c:pt>
                <c:pt idx="52751">
                  <c:v>8.5036020000000005E-4</c:v>
                </c:pt>
                <c:pt idx="52752">
                  <c:v>8.4380740000000005E-4</c:v>
                </c:pt>
                <c:pt idx="52753">
                  <c:v>8.3920339999999998E-4</c:v>
                </c:pt>
                <c:pt idx="52754">
                  <c:v>8.3769040000000001E-4</c:v>
                </c:pt>
                <c:pt idx="52755">
                  <c:v>8.3502770000000004E-4</c:v>
                </c:pt>
                <c:pt idx="52756">
                  <c:v>8.3168109999999995E-4</c:v>
                </c:pt>
                <c:pt idx="52757">
                  <c:v>8.2820680000000001E-4</c:v>
                </c:pt>
                <c:pt idx="52758">
                  <c:v>8.2446850000000003E-4</c:v>
                </c:pt>
                <c:pt idx="52759">
                  <c:v>8.1985870000000005E-4</c:v>
                </c:pt>
                <c:pt idx="52760">
                  <c:v>8.156061E-4</c:v>
                </c:pt>
                <c:pt idx="52761">
                  <c:v>8.1115120000000004E-4</c:v>
                </c:pt>
                <c:pt idx="52762">
                  <c:v>8.0659199999999996E-4</c:v>
                </c:pt>
                <c:pt idx="52763">
                  <c:v>8.0332690000000002E-4</c:v>
                </c:pt>
                <c:pt idx="52764">
                  <c:v>8.0270519999999998E-4</c:v>
                </c:pt>
                <c:pt idx="52765">
                  <c:v>8.0265600000000001E-4</c:v>
                </c:pt>
                <c:pt idx="52766">
                  <c:v>8.0246859999999996E-4</c:v>
                </c:pt>
                <c:pt idx="52767">
                  <c:v>8.0146130000000005E-4</c:v>
                </c:pt>
                <c:pt idx="52768">
                  <c:v>7.9901859999999996E-4</c:v>
                </c:pt>
                <c:pt idx="52769">
                  <c:v>7.9541759999999997E-4</c:v>
                </c:pt>
                <c:pt idx="52770">
                  <c:v>7.9216699999999998E-4</c:v>
                </c:pt>
                <c:pt idx="52771">
                  <c:v>7.8976909999999999E-4</c:v>
                </c:pt>
                <c:pt idx="52772">
                  <c:v>7.8667500000000003E-4</c:v>
                </c:pt>
                <c:pt idx="52773">
                  <c:v>7.8442089999999996E-4</c:v>
                </c:pt>
                <c:pt idx="52774">
                  <c:v>7.8315890000000003E-4</c:v>
                </c:pt>
                <c:pt idx="52775">
                  <c:v>7.8148780000000004E-4</c:v>
                </c:pt>
                <c:pt idx="52776">
                  <c:v>7.7915389999999997E-4</c:v>
                </c:pt>
                <c:pt idx="52777">
                  <c:v>7.7805310000000005E-4</c:v>
                </c:pt>
                <c:pt idx="52778">
                  <c:v>7.7718700000000004E-4</c:v>
                </c:pt>
                <c:pt idx="52779">
                  <c:v>7.7523689999999998E-4</c:v>
                </c:pt>
                <c:pt idx="52780">
                  <c:v>7.7239180000000004E-4</c:v>
                </c:pt>
                <c:pt idx="52781">
                  <c:v>7.6827229999999996E-4</c:v>
                </c:pt>
                <c:pt idx="52782">
                  <c:v>7.6301549999999998E-4</c:v>
                </c:pt>
                <c:pt idx="52783">
                  <c:v>7.5752049999999998E-4</c:v>
                </c:pt>
                <c:pt idx="52784">
                  <c:v>7.5211180000000002E-4</c:v>
                </c:pt>
                <c:pt idx="52785">
                  <c:v>7.4963820000000002E-4</c:v>
                </c:pt>
                <c:pt idx="52786">
                  <c:v>7.4833780000000002E-4</c:v>
                </c:pt>
                <c:pt idx="52787">
                  <c:v>7.4549740000000005E-4</c:v>
                </c:pt>
                <c:pt idx="52788">
                  <c:v>7.4224899999999995E-4</c:v>
                </c:pt>
                <c:pt idx="52789">
                  <c:v>7.3904839999999999E-4</c:v>
                </c:pt>
                <c:pt idx="52790">
                  <c:v>7.3513599999999995E-4</c:v>
                </c:pt>
                <c:pt idx="52791">
                  <c:v>7.3106699999999996E-4</c:v>
                </c:pt>
                <c:pt idx="52792">
                  <c:v>7.2735240000000004E-4</c:v>
                </c:pt>
                <c:pt idx="52793">
                  <c:v>7.2323299999999999E-4</c:v>
                </c:pt>
                <c:pt idx="52794">
                  <c:v>7.19591E-4</c:v>
                </c:pt>
                <c:pt idx="52795">
                  <c:v>7.1760819999999996E-4</c:v>
                </c:pt>
                <c:pt idx="52796">
                  <c:v>7.1711780000000003E-4</c:v>
                </c:pt>
                <c:pt idx="52797">
                  <c:v>7.1756420000000003E-4</c:v>
                </c:pt>
                <c:pt idx="52798">
                  <c:v>7.1749800000000001E-4</c:v>
                </c:pt>
                <c:pt idx="52799">
                  <c:v>7.1644280000000002E-4</c:v>
                </c:pt>
                <c:pt idx="52800">
                  <c:v>7.1476669999999995E-4</c:v>
                </c:pt>
                <c:pt idx="52801">
                  <c:v>7.1217009999999996E-4</c:v>
                </c:pt>
                <c:pt idx="52802">
                  <c:v>7.100238E-4</c:v>
                </c:pt>
                <c:pt idx="52803">
                  <c:v>7.0818960000000001E-4</c:v>
                </c:pt>
                <c:pt idx="52804">
                  <c:v>7.0580369999999999E-4</c:v>
                </c:pt>
                <c:pt idx="52805">
                  <c:v>7.0376179999999996E-4</c:v>
                </c:pt>
                <c:pt idx="52806">
                  <c:v>7.0275310000000001E-4</c:v>
                </c:pt>
                <c:pt idx="52807">
                  <c:v>7.0150690000000005E-4</c:v>
                </c:pt>
                <c:pt idx="52808">
                  <c:v>6.9989379999999999E-4</c:v>
                </c:pt>
                <c:pt idx="52809">
                  <c:v>6.9928190000000004E-4</c:v>
                </c:pt>
                <c:pt idx="52810">
                  <c:v>6.9892000000000001E-4</c:v>
                </c:pt>
                <c:pt idx="52811">
                  <c:v>6.9768320000000001E-4</c:v>
                </c:pt>
                <c:pt idx="52812">
                  <c:v>6.9528760000000004E-4</c:v>
                </c:pt>
                <c:pt idx="52813">
                  <c:v>6.921955E-4</c:v>
                </c:pt>
                <c:pt idx="52814">
                  <c:v>6.8847250000000004E-4</c:v>
                </c:pt>
                <c:pt idx="52815">
                  <c:v>6.838053E-4</c:v>
                </c:pt>
                <c:pt idx="52816">
                  <c:v>6.7921699999999997E-4</c:v>
                </c:pt>
                <c:pt idx="52817">
                  <c:v>6.7691430000000003E-4</c:v>
                </c:pt>
                <c:pt idx="52818">
                  <c:v>6.7568700000000001E-4</c:v>
                </c:pt>
                <c:pt idx="52819">
                  <c:v>6.7415810000000004E-4</c:v>
                </c:pt>
                <c:pt idx="52820">
                  <c:v>6.7165309999999995E-4</c:v>
                </c:pt>
                <c:pt idx="52821">
                  <c:v>6.6877449999999997E-4</c:v>
                </c:pt>
                <c:pt idx="52822">
                  <c:v>6.6582450000000004E-4</c:v>
                </c:pt>
                <c:pt idx="52823">
                  <c:v>6.6273880000000001E-4</c:v>
                </c:pt>
                <c:pt idx="52824">
                  <c:v>6.5955650000000001E-4</c:v>
                </c:pt>
                <c:pt idx="52825">
                  <c:v>6.5642870000000005E-4</c:v>
                </c:pt>
                <c:pt idx="52826">
                  <c:v>6.5337520000000005E-4</c:v>
                </c:pt>
                <c:pt idx="52827">
                  <c:v>6.5138629999999999E-4</c:v>
                </c:pt>
                <c:pt idx="52828">
                  <c:v>6.5075129999999997E-4</c:v>
                </c:pt>
                <c:pt idx="52829">
                  <c:v>6.5083770000000005E-4</c:v>
                </c:pt>
                <c:pt idx="52830">
                  <c:v>6.5132530000000001E-4</c:v>
                </c:pt>
                <c:pt idx="52831">
                  <c:v>6.5086829999999997E-4</c:v>
                </c:pt>
                <c:pt idx="52832">
                  <c:v>6.4995549999999997E-4</c:v>
                </c:pt>
                <c:pt idx="52833">
                  <c:v>6.4859810000000005E-4</c:v>
                </c:pt>
                <c:pt idx="52834">
                  <c:v>6.4674220000000002E-4</c:v>
                </c:pt>
                <c:pt idx="52835">
                  <c:v>6.4566809999999999E-4</c:v>
                </c:pt>
                <c:pt idx="52836">
                  <c:v>6.444275E-4</c:v>
                </c:pt>
                <c:pt idx="52837">
                  <c:v>6.4244140000000003E-4</c:v>
                </c:pt>
                <c:pt idx="52838">
                  <c:v>6.410039E-4</c:v>
                </c:pt>
                <c:pt idx="52839">
                  <c:v>6.4056200000000001E-4</c:v>
                </c:pt>
                <c:pt idx="52840">
                  <c:v>6.3941569999999997E-4</c:v>
                </c:pt>
                <c:pt idx="52841">
                  <c:v>6.3839270000000002E-4</c:v>
                </c:pt>
                <c:pt idx="52842">
                  <c:v>6.3859569999999996E-4</c:v>
                </c:pt>
                <c:pt idx="52843">
                  <c:v>6.3823549999999997E-4</c:v>
                </c:pt>
                <c:pt idx="52844">
                  <c:v>6.3718520000000003E-4</c:v>
                </c:pt>
                <c:pt idx="52845">
                  <c:v>6.3559350000000001E-4</c:v>
                </c:pt>
                <c:pt idx="52846">
                  <c:v>6.3323549999999996E-4</c:v>
                </c:pt>
                <c:pt idx="52847">
                  <c:v>6.3036419999999997E-4</c:v>
                </c:pt>
                <c:pt idx="52848">
                  <c:v>6.270138E-4</c:v>
                </c:pt>
                <c:pt idx="52849">
                  <c:v>6.2353729999999996E-4</c:v>
                </c:pt>
                <c:pt idx="52850">
                  <c:v>6.2164580000000004E-4</c:v>
                </c:pt>
                <c:pt idx="52851">
                  <c:v>6.2089830000000004E-4</c:v>
                </c:pt>
                <c:pt idx="52852">
                  <c:v>6.1984170000000001E-4</c:v>
                </c:pt>
                <c:pt idx="52853">
                  <c:v>6.1810870000000005E-4</c:v>
                </c:pt>
                <c:pt idx="52854">
                  <c:v>6.1614669999999995E-4</c:v>
                </c:pt>
                <c:pt idx="52855">
                  <c:v>6.1423239999999996E-4</c:v>
                </c:pt>
                <c:pt idx="52856">
                  <c:v>6.1181340000000003E-4</c:v>
                </c:pt>
                <c:pt idx="52857">
                  <c:v>6.0929120000000005E-4</c:v>
                </c:pt>
                <c:pt idx="52858">
                  <c:v>6.0697059999999996E-4</c:v>
                </c:pt>
                <c:pt idx="52859">
                  <c:v>6.0441070000000002E-4</c:v>
                </c:pt>
                <c:pt idx="52860">
                  <c:v>6.0250569999999995E-4</c:v>
                </c:pt>
                <c:pt idx="52861">
                  <c:v>6.0229589999999996E-4</c:v>
                </c:pt>
                <c:pt idx="52862">
                  <c:v>6.0207559999999997E-4</c:v>
                </c:pt>
                <c:pt idx="52863">
                  <c:v>6.0248940000000003E-4</c:v>
                </c:pt>
                <c:pt idx="52864">
                  <c:v>6.0277979999999996E-4</c:v>
                </c:pt>
                <c:pt idx="52865">
                  <c:v>6.0231759999999999E-4</c:v>
                </c:pt>
                <c:pt idx="52866">
                  <c:v>6.013654E-4</c:v>
                </c:pt>
                <c:pt idx="52867">
                  <c:v>6.004386E-4</c:v>
                </c:pt>
                <c:pt idx="52868">
                  <c:v>5.999655E-4</c:v>
                </c:pt>
                <c:pt idx="52869">
                  <c:v>5.9911000000000003E-4</c:v>
                </c:pt>
                <c:pt idx="52870">
                  <c:v>5.9819509999999997E-4</c:v>
                </c:pt>
                <c:pt idx="52871">
                  <c:v>5.9663469999999999E-4</c:v>
                </c:pt>
                <c:pt idx="52872">
                  <c:v>5.9614780000000005E-4</c:v>
                </c:pt>
                <c:pt idx="52873">
                  <c:v>5.9578590000000002E-4</c:v>
                </c:pt>
                <c:pt idx="52874">
                  <c:v>5.9508569999999999E-4</c:v>
                </c:pt>
                <c:pt idx="52875">
                  <c:v>5.9523639999999999E-4</c:v>
                </c:pt>
                <c:pt idx="52876">
                  <c:v>5.9539559999999996E-4</c:v>
                </c:pt>
                <c:pt idx="52877">
                  <c:v>5.953194E-4</c:v>
                </c:pt>
                <c:pt idx="52878">
                  <c:v>5.9452419999999999E-4</c:v>
                </c:pt>
                <c:pt idx="52879">
                  <c:v>5.9328379999999995E-4</c:v>
                </c:pt>
                <c:pt idx="52880">
                  <c:v>5.9181170000000005E-4</c:v>
                </c:pt>
                <c:pt idx="52881">
                  <c:v>5.8973870000000005E-4</c:v>
                </c:pt>
                <c:pt idx="52882">
                  <c:v>5.8720669999999997E-4</c:v>
                </c:pt>
                <c:pt idx="52883">
                  <c:v>5.8500909999999998E-4</c:v>
                </c:pt>
                <c:pt idx="52884">
                  <c:v>5.8431070000000002E-4</c:v>
                </c:pt>
                <c:pt idx="52885">
                  <c:v>5.8364669999999997E-4</c:v>
                </c:pt>
                <c:pt idx="52886">
                  <c:v>5.8303659999999998E-4</c:v>
                </c:pt>
                <c:pt idx="52887">
                  <c:v>5.819563E-4</c:v>
                </c:pt>
                <c:pt idx="52888">
                  <c:v>5.8044960000000001E-4</c:v>
                </c:pt>
                <c:pt idx="52889">
                  <c:v>5.7924460000000001E-4</c:v>
                </c:pt>
                <c:pt idx="52890">
                  <c:v>5.7761990000000001E-4</c:v>
                </c:pt>
                <c:pt idx="52891">
                  <c:v>5.7579400000000002E-4</c:v>
                </c:pt>
                <c:pt idx="52892">
                  <c:v>5.7433159999999996E-4</c:v>
                </c:pt>
                <c:pt idx="52893">
                  <c:v>5.7263300000000002E-4</c:v>
                </c:pt>
                <c:pt idx="52894">
                  <c:v>5.7129040000000004E-4</c:v>
                </c:pt>
                <c:pt idx="52895">
                  <c:v>5.7123479999999995E-4</c:v>
                </c:pt>
                <c:pt idx="52896">
                  <c:v>5.7141600000000005E-4</c:v>
                </c:pt>
                <c:pt idx="52897">
                  <c:v>5.7184379999999999E-4</c:v>
                </c:pt>
                <c:pt idx="52898">
                  <c:v>5.7217919999999999E-4</c:v>
                </c:pt>
                <c:pt idx="52899">
                  <c:v>5.7220619999999998E-4</c:v>
                </c:pt>
                <c:pt idx="52900">
                  <c:v>5.7186800000000001E-4</c:v>
                </c:pt>
                <c:pt idx="52901">
                  <c:v>5.7131100000000002E-4</c:v>
                </c:pt>
                <c:pt idx="52902">
                  <c:v>5.7139389999999999E-4</c:v>
                </c:pt>
                <c:pt idx="52903">
                  <c:v>5.7125030000000003E-4</c:v>
                </c:pt>
                <c:pt idx="52904">
                  <c:v>5.7062840000000003E-4</c:v>
                </c:pt>
                <c:pt idx="52905">
                  <c:v>5.6990749999999998E-4</c:v>
                </c:pt>
                <c:pt idx="52906">
                  <c:v>5.6939380000000002E-4</c:v>
                </c:pt>
                <c:pt idx="52907">
                  <c:v>5.6907240000000003E-4</c:v>
                </c:pt>
                <c:pt idx="52908">
                  <c:v>5.6888610000000004E-4</c:v>
                </c:pt>
                <c:pt idx="52909">
                  <c:v>5.693696E-4</c:v>
                </c:pt>
                <c:pt idx="52910">
                  <c:v>5.6952529999999997E-4</c:v>
                </c:pt>
                <c:pt idx="52911">
                  <c:v>5.6986449999999996E-4</c:v>
                </c:pt>
                <c:pt idx="52912">
                  <c:v>5.6985830000000001E-4</c:v>
                </c:pt>
                <c:pt idx="52913">
                  <c:v>5.6924619999999999E-4</c:v>
                </c:pt>
                <c:pt idx="52914">
                  <c:v>5.6858760000000005E-4</c:v>
                </c:pt>
                <c:pt idx="52915">
                  <c:v>5.675732E-4</c:v>
                </c:pt>
                <c:pt idx="52916">
                  <c:v>5.6610779999999999E-4</c:v>
                </c:pt>
                <c:pt idx="52917">
                  <c:v>5.646157E-4</c:v>
                </c:pt>
                <c:pt idx="52918">
                  <c:v>5.6382709999999996E-4</c:v>
                </c:pt>
                <c:pt idx="52919">
                  <c:v>5.6354099999999998E-4</c:v>
                </c:pt>
                <c:pt idx="52920">
                  <c:v>5.6323759999999995E-4</c:v>
                </c:pt>
                <c:pt idx="52921">
                  <c:v>5.6290449999999998E-4</c:v>
                </c:pt>
                <c:pt idx="52922">
                  <c:v>5.6248590000000003E-4</c:v>
                </c:pt>
                <c:pt idx="52923">
                  <c:v>5.6177080000000001E-4</c:v>
                </c:pt>
                <c:pt idx="52924">
                  <c:v>5.6097289999999995E-4</c:v>
                </c:pt>
                <c:pt idx="52925">
                  <c:v>5.6015959999999995E-4</c:v>
                </c:pt>
                <c:pt idx="52926">
                  <c:v>5.591932E-4</c:v>
                </c:pt>
                <c:pt idx="52927">
                  <c:v>5.5828460000000002E-4</c:v>
                </c:pt>
                <c:pt idx="52928">
                  <c:v>5.5733970000000003E-4</c:v>
                </c:pt>
                <c:pt idx="52929">
                  <c:v>5.5673430000000002E-4</c:v>
                </c:pt>
                <c:pt idx="52930">
                  <c:v>5.5688410000000004E-4</c:v>
                </c:pt>
                <c:pt idx="52931">
                  <c:v>5.5738529999999997E-4</c:v>
                </c:pt>
                <c:pt idx="52932">
                  <c:v>5.5767990000000003E-4</c:v>
                </c:pt>
                <c:pt idx="52933">
                  <c:v>5.5807589999999998E-4</c:v>
                </c:pt>
                <c:pt idx="52934">
                  <c:v>5.5826849999999996E-4</c:v>
                </c:pt>
                <c:pt idx="52935">
                  <c:v>5.581688E-4</c:v>
                </c:pt>
                <c:pt idx="52936">
                  <c:v>5.5809209999999998E-4</c:v>
                </c:pt>
                <c:pt idx="52937">
                  <c:v>5.5849999999999997E-4</c:v>
                </c:pt>
                <c:pt idx="52938">
                  <c:v>5.5866080000000005E-4</c:v>
                </c:pt>
                <c:pt idx="52939">
                  <c:v>5.5856670000000005E-4</c:v>
                </c:pt>
                <c:pt idx="52940">
                  <c:v>5.5839430000000003E-4</c:v>
                </c:pt>
                <c:pt idx="52941">
                  <c:v>5.5818239999999998E-4</c:v>
                </c:pt>
                <c:pt idx="52942">
                  <c:v>5.5816389999999996E-4</c:v>
                </c:pt>
                <c:pt idx="52943">
                  <c:v>5.5830810000000002E-4</c:v>
                </c:pt>
                <c:pt idx="52944">
                  <c:v>5.5895160000000001E-4</c:v>
                </c:pt>
                <c:pt idx="52945">
                  <c:v>5.5943140000000002E-4</c:v>
                </c:pt>
                <c:pt idx="52946">
                  <c:v>5.5979740000000004E-4</c:v>
                </c:pt>
                <c:pt idx="52947">
                  <c:v>5.601642E-4</c:v>
                </c:pt>
                <c:pt idx="52948">
                  <c:v>5.6015329999999997E-4</c:v>
                </c:pt>
                <c:pt idx="52949">
                  <c:v>5.5998249999999995E-4</c:v>
                </c:pt>
                <c:pt idx="52950">
                  <c:v>5.5973850000000001E-4</c:v>
                </c:pt>
                <c:pt idx="52951">
                  <c:v>5.5912180000000004E-4</c:v>
                </c:pt>
                <c:pt idx="52952">
                  <c:v>5.5846360000000002E-4</c:v>
                </c:pt>
                <c:pt idx="52953">
                  <c:v>5.5814880000000001E-4</c:v>
                </c:pt>
                <c:pt idx="52954">
                  <c:v>5.5781410000000004E-4</c:v>
                </c:pt>
                <c:pt idx="52955">
                  <c:v>5.5784840000000003E-4</c:v>
                </c:pt>
                <c:pt idx="52956">
                  <c:v>5.5799490000000001E-4</c:v>
                </c:pt>
                <c:pt idx="52957">
                  <c:v>5.5801030000000005E-4</c:v>
                </c:pt>
                <c:pt idx="52958">
                  <c:v>5.5791390000000003E-4</c:v>
                </c:pt>
                <c:pt idx="52959">
                  <c:v>5.5781440000000004E-4</c:v>
                </c:pt>
                <c:pt idx="52960">
                  <c:v>5.5751909999999995E-4</c:v>
                </c:pt>
                <c:pt idx="52961">
                  <c:v>5.5702680000000002E-4</c:v>
                </c:pt>
                <c:pt idx="52962">
                  <c:v>5.5676300000000005E-4</c:v>
                </c:pt>
                <c:pt idx="52963">
                  <c:v>5.5631769999999999E-4</c:v>
                </c:pt>
                <c:pt idx="52964">
                  <c:v>5.559626E-4</c:v>
                </c:pt>
                <c:pt idx="52965">
                  <c:v>5.5612170000000005E-4</c:v>
                </c:pt>
                <c:pt idx="52966">
                  <c:v>5.5652230000000004E-4</c:v>
                </c:pt>
                <c:pt idx="52967">
                  <c:v>5.5697910000000002E-4</c:v>
                </c:pt>
                <c:pt idx="52968">
                  <c:v>5.5754380000000003E-4</c:v>
                </c:pt>
                <c:pt idx="52969">
                  <c:v>5.5809869999999995E-4</c:v>
                </c:pt>
                <c:pt idx="52970">
                  <c:v>5.5841810000000001E-4</c:v>
                </c:pt>
                <c:pt idx="52971">
                  <c:v>5.5862640000000003E-4</c:v>
                </c:pt>
                <c:pt idx="52972">
                  <c:v>5.5906119999999998E-4</c:v>
                </c:pt>
                <c:pt idx="52973">
                  <c:v>5.5955030000000002E-4</c:v>
                </c:pt>
                <c:pt idx="52974">
                  <c:v>5.5988049999999997E-4</c:v>
                </c:pt>
                <c:pt idx="52975">
                  <c:v>5.6018319999999997E-4</c:v>
                </c:pt>
                <c:pt idx="52976">
                  <c:v>5.6032149999999997E-4</c:v>
                </c:pt>
                <c:pt idx="52977">
                  <c:v>5.6043379999999999E-4</c:v>
                </c:pt>
                <c:pt idx="52978">
                  <c:v>5.6063659999999998E-4</c:v>
                </c:pt>
                <c:pt idx="52979">
                  <c:v>5.6107710000000003E-4</c:v>
                </c:pt>
                <c:pt idx="52980">
                  <c:v>5.6169130000000001E-4</c:v>
                </c:pt>
                <c:pt idx="52981">
                  <c:v>5.6248690000000004E-4</c:v>
                </c:pt>
                <c:pt idx="52982">
                  <c:v>5.6311480000000003E-4</c:v>
                </c:pt>
                <c:pt idx="52983">
                  <c:v>5.6354729999999996E-4</c:v>
                </c:pt>
                <c:pt idx="52984">
                  <c:v>5.6399300000000005E-4</c:v>
                </c:pt>
                <c:pt idx="52985">
                  <c:v>5.6423940000000004E-4</c:v>
                </c:pt>
                <c:pt idx="52986">
                  <c:v>5.6435709999999996E-4</c:v>
                </c:pt>
                <c:pt idx="52987">
                  <c:v>5.6456699999999998E-4</c:v>
                </c:pt>
                <c:pt idx="52988">
                  <c:v>5.6450269999999995E-4</c:v>
                </c:pt>
                <c:pt idx="52989">
                  <c:v>5.6465949999999997E-4</c:v>
                </c:pt>
                <c:pt idx="52990">
                  <c:v>5.6492510000000001E-4</c:v>
                </c:pt>
                <c:pt idx="52991">
                  <c:v>5.6499519999999995E-4</c:v>
                </c:pt>
                <c:pt idx="52992">
                  <c:v>5.6542159999999997E-4</c:v>
                </c:pt>
                <c:pt idx="52993">
                  <c:v>5.6575180000000003E-4</c:v>
                </c:pt>
                <c:pt idx="52994">
                  <c:v>5.6608479999999996E-4</c:v>
                </c:pt>
                <c:pt idx="52995">
                  <c:v>5.6640300000000005E-4</c:v>
                </c:pt>
                <c:pt idx="52996">
                  <c:v>5.6658399999999997E-4</c:v>
                </c:pt>
                <c:pt idx="52997">
                  <c:v>5.6665929999999995E-4</c:v>
                </c:pt>
                <c:pt idx="52998">
                  <c:v>5.6683459999999999E-4</c:v>
                </c:pt>
                <c:pt idx="52999">
                  <c:v>5.6691119999999998E-4</c:v>
                </c:pt>
                <c:pt idx="53000">
                  <c:v>5.6700770000000004E-4</c:v>
                </c:pt>
                <c:pt idx="53001">
                  <c:v>5.6725899999999997E-4</c:v>
                </c:pt>
                <c:pt idx="53002">
                  <c:v>5.6758480000000005E-4</c:v>
                </c:pt>
                <c:pt idx="53003">
                  <c:v>5.681544E-4</c:v>
                </c:pt>
                <c:pt idx="53004">
                  <c:v>5.6867259999999998E-4</c:v>
                </c:pt>
                <c:pt idx="53005">
                  <c:v>5.6914029999999998E-4</c:v>
                </c:pt>
                <c:pt idx="53006">
                  <c:v>5.698662E-4</c:v>
                </c:pt>
                <c:pt idx="53007">
                  <c:v>5.7031599999999997E-4</c:v>
                </c:pt>
                <c:pt idx="53008">
                  <c:v>5.7074410000000002E-4</c:v>
                </c:pt>
                <c:pt idx="53009">
                  <c:v>5.7162149999999998E-4</c:v>
                </c:pt>
                <c:pt idx="53010">
                  <c:v>5.722368E-4</c:v>
                </c:pt>
                <c:pt idx="53011">
                  <c:v>5.7281369999999995E-4</c:v>
                </c:pt>
                <c:pt idx="53012">
                  <c:v>5.7354219999999998E-4</c:v>
                </c:pt>
                <c:pt idx="53013">
                  <c:v>5.7389439999999995E-4</c:v>
                </c:pt>
                <c:pt idx="53014">
                  <c:v>5.7434100000000002E-4</c:v>
                </c:pt>
                <c:pt idx="53015">
                  <c:v>5.7487300000000005E-4</c:v>
                </c:pt>
                <c:pt idx="53016">
                  <c:v>5.7539709999999999E-4</c:v>
                </c:pt>
                <c:pt idx="53017">
                  <c:v>5.7618209999999999E-4</c:v>
                </c:pt>
                <c:pt idx="53018">
                  <c:v>5.7700980000000002E-4</c:v>
                </c:pt>
                <c:pt idx="53019">
                  <c:v>5.7778970000000002E-4</c:v>
                </c:pt>
                <c:pt idx="53020">
                  <c:v>5.7850570000000001E-4</c:v>
                </c:pt>
                <c:pt idx="53021">
                  <c:v>5.7913069999999999E-4</c:v>
                </c:pt>
                <c:pt idx="53022">
                  <c:v>5.7977110000000001E-4</c:v>
                </c:pt>
                <c:pt idx="53023">
                  <c:v>5.8018109999999996E-4</c:v>
                </c:pt>
                <c:pt idx="53024">
                  <c:v>5.8053979999999998E-4</c:v>
                </c:pt>
                <c:pt idx="53025">
                  <c:v>5.8106460000000005E-4</c:v>
                </c:pt>
                <c:pt idx="53026">
                  <c:v>5.8144900000000005E-4</c:v>
                </c:pt>
                <c:pt idx="53027">
                  <c:v>5.8183919999999997E-4</c:v>
                </c:pt>
                <c:pt idx="53028">
                  <c:v>5.8243469999999997E-4</c:v>
                </c:pt>
                <c:pt idx="53029">
                  <c:v>5.8277899999999996E-4</c:v>
                </c:pt>
                <c:pt idx="53030">
                  <c:v>5.8327409999999998E-4</c:v>
                </c:pt>
                <c:pt idx="53031">
                  <c:v>5.8408139999999999E-4</c:v>
                </c:pt>
                <c:pt idx="53032">
                  <c:v>5.8448699999999996E-4</c:v>
                </c:pt>
                <c:pt idx="53033">
                  <c:v>5.8490910000000003E-4</c:v>
                </c:pt>
                <c:pt idx="53034">
                  <c:v>5.8558920000000003E-4</c:v>
                </c:pt>
                <c:pt idx="53035">
                  <c:v>5.8599249999999998E-4</c:v>
                </c:pt>
                <c:pt idx="53036">
                  <c:v>5.8637870000000005E-4</c:v>
                </c:pt>
                <c:pt idx="53037">
                  <c:v>5.869693E-4</c:v>
                </c:pt>
                <c:pt idx="53038">
                  <c:v>5.8738720000000005E-4</c:v>
                </c:pt>
                <c:pt idx="53039">
                  <c:v>5.8791620000000003E-4</c:v>
                </c:pt>
                <c:pt idx="53040">
                  <c:v>5.886903E-4</c:v>
                </c:pt>
                <c:pt idx="53041">
                  <c:v>5.8940510000000002E-4</c:v>
                </c:pt>
                <c:pt idx="53042">
                  <c:v>5.9003029999999995E-4</c:v>
                </c:pt>
                <c:pt idx="53043">
                  <c:v>5.9078690000000003E-4</c:v>
                </c:pt>
                <c:pt idx="53044">
                  <c:v>5.9162609999999997E-4</c:v>
                </c:pt>
                <c:pt idx="53045">
                  <c:v>5.9218140000000003E-4</c:v>
                </c:pt>
                <c:pt idx="53046">
                  <c:v>5.928827E-4</c:v>
                </c:pt>
                <c:pt idx="53047">
                  <c:v>5.9390590000000002E-4</c:v>
                </c:pt>
                <c:pt idx="53048">
                  <c:v>5.9457599999999998E-4</c:v>
                </c:pt>
                <c:pt idx="53049">
                  <c:v>5.9529570000000005E-4</c:v>
                </c:pt>
                <c:pt idx="53050">
                  <c:v>5.9631720000000003E-4</c:v>
                </c:pt>
                <c:pt idx="53051">
                  <c:v>5.9690049999999999E-4</c:v>
                </c:pt>
                <c:pt idx="53052">
                  <c:v>5.9745350000000002E-4</c:v>
                </c:pt>
                <c:pt idx="53053">
                  <c:v>5.9838290000000004E-4</c:v>
                </c:pt>
                <c:pt idx="53054">
                  <c:v>5.9898039999999996E-4</c:v>
                </c:pt>
                <c:pt idx="53055">
                  <c:v>5.9971269999999999E-4</c:v>
                </c:pt>
                <c:pt idx="53056">
                  <c:v>6.0074149999999997E-4</c:v>
                </c:pt>
                <c:pt idx="53057">
                  <c:v>6.0143700000000002E-4</c:v>
                </c:pt>
                <c:pt idx="53058">
                  <c:v>6.0218689999999998E-4</c:v>
                </c:pt>
                <c:pt idx="53059">
                  <c:v>6.031462E-4</c:v>
                </c:pt>
                <c:pt idx="53060">
                  <c:v>6.0386640000000002E-4</c:v>
                </c:pt>
                <c:pt idx="53061">
                  <c:v>6.0445469999999995E-4</c:v>
                </c:pt>
                <c:pt idx="53062">
                  <c:v>6.0527189999999998E-4</c:v>
                </c:pt>
                <c:pt idx="53063">
                  <c:v>6.0598740000000002E-4</c:v>
                </c:pt>
                <c:pt idx="53064">
                  <c:v>6.0658960000000003E-4</c:v>
                </c:pt>
                <c:pt idx="53065">
                  <c:v>6.0735330000000003E-4</c:v>
                </c:pt>
                <c:pt idx="53066">
                  <c:v>6.081894E-4</c:v>
                </c:pt>
                <c:pt idx="53067">
                  <c:v>6.0874249999999996E-4</c:v>
                </c:pt>
                <c:pt idx="53068">
                  <c:v>6.0945689999999996E-4</c:v>
                </c:pt>
                <c:pt idx="53069">
                  <c:v>6.1033129999999998E-4</c:v>
                </c:pt>
                <c:pt idx="53070">
                  <c:v>6.1095349999999997E-4</c:v>
                </c:pt>
                <c:pt idx="53071">
                  <c:v>6.1164680000000003E-4</c:v>
                </c:pt>
                <c:pt idx="53072">
                  <c:v>6.1256139999999999E-4</c:v>
                </c:pt>
                <c:pt idx="53073">
                  <c:v>6.1315260000000004E-4</c:v>
                </c:pt>
                <c:pt idx="53074">
                  <c:v>6.1387010000000001E-4</c:v>
                </c:pt>
                <c:pt idx="53075">
                  <c:v>6.147867E-4</c:v>
                </c:pt>
                <c:pt idx="53076">
                  <c:v>6.1533279999999996E-4</c:v>
                </c:pt>
                <c:pt idx="53077">
                  <c:v>6.1597560000000004E-4</c:v>
                </c:pt>
                <c:pt idx="53078">
                  <c:v>6.1694959999999998E-4</c:v>
                </c:pt>
                <c:pt idx="53079">
                  <c:v>6.1770659999999997E-4</c:v>
                </c:pt>
                <c:pt idx="53080">
                  <c:v>6.1846920000000003E-4</c:v>
                </c:pt>
                <c:pt idx="53081">
                  <c:v>6.1940789999999997E-4</c:v>
                </c:pt>
                <c:pt idx="53082">
                  <c:v>6.2021929999999997E-4</c:v>
                </c:pt>
                <c:pt idx="53083">
                  <c:v>6.2096809999999999E-4</c:v>
                </c:pt>
                <c:pt idx="53084">
                  <c:v>6.2195990000000004E-4</c:v>
                </c:pt>
                <c:pt idx="53085">
                  <c:v>6.229222E-4</c:v>
                </c:pt>
                <c:pt idx="53086">
                  <c:v>6.2363220000000001E-4</c:v>
                </c:pt>
                <c:pt idx="53087">
                  <c:v>6.2468840000000001E-4</c:v>
                </c:pt>
                <c:pt idx="53088">
                  <c:v>6.256651E-4</c:v>
                </c:pt>
                <c:pt idx="53089">
                  <c:v>6.2637680000000005E-4</c:v>
                </c:pt>
                <c:pt idx="53090">
                  <c:v>6.2737980000000001E-4</c:v>
                </c:pt>
                <c:pt idx="53091">
                  <c:v>6.2840960000000001E-4</c:v>
                </c:pt>
                <c:pt idx="53092">
                  <c:v>6.2904560000000005E-4</c:v>
                </c:pt>
                <c:pt idx="53093">
                  <c:v>6.3000000000000003E-4</c:v>
                </c:pt>
                <c:pt idx="53094">
                  <c:v>6.3106489999999996E-4</c:v>
                </c:pt>
                <c:pt idx="53095">
                  <c:v>6.3178340000000005E-4</c:v>
                </c:pt>
                <c:pt idx="53096">
                  <c:v>6.3273050000000003E-4</c:v>
                </c:pt>
                <c:pt idx="53097">
                  <c:v>6.3378369999999998E-4</c:v>
                </c:pt>
                <c:pt idx="53098">
                  <c:v>6.3452180000000003E-4</c:v>
                </c:pt>
                <c:pt idx="53099">
                  <c:v>6.3538869999999999E-4</c:v>
                </c:pt>
                <c:pt idx="53100">
                  <c:v>6.3634200000000003E-4</c:v>
                </c:pt>
                <c:pt idx="53101">
                  <c:v>6.3707230000000002E-4</c:v>
                </c:pt>
                <c:pt idx="53102">
                  <c:v>6.3778330000000005E-4</c:v>
                </c:pt>
                <c:pt idx="53103">
                  <c:v>6.3876060000000003E-4</c:v>
                </c:pt>
                <c:pt idx="53104">
                  <c:v>6.3965219999999995E-4</c:v>
                </c:pt>
                <c:pt idx="53105">
                  <c:v>6.4037999999999996E-4</c:v>
                </c:pt>
                <c:pt idx="53106">
                  <c:v>6.4139630000000002E-4</c:v>
                </c:pt>
                <c:pt idx="53107">
                  <c:v>6.4230120000000003E-4</c:v>
                </c:pt>
                <c:pt idx="53108">
                  <c:v>6.4290620000000001E-4</c:v>
                </c:pt>
                <c:pt idx="53109">
                  <c:v>6.4395390000000004E-4</c:v>
                </c:pt>
                <c:pt idx="53110">
                  <c:v>6.4495239999999999E-4</c:v>
                </c:pt>
                <c:pt idx="53111">
                  <c:v>6.455578E-4</c:v>
                </c:pt>
                <c:pt idx="53112">
                  <c:v>6.4666479999999998E-4</c:v>
                </c:pt>
                <c:pt idx="53113">
                  <c:v>6.4771839999999995E-4</c:v>
                </c:pt>
                <c:pt idx="53114">
                  <c:v>6.4838419999999996E-4</c:v>
                </c:pt>
                <c:pt idx="53115">
                  <c:v>6.4944820000000002E-4</c:v>
                </c:pt>
                <c:pt idx="53116">
                  <c:v>6.5057169999999998E-4</c:v>
                </c:pt>
                <c:pt idx="53117">
                  <c:v>6.5126069999999999E-4</c:v>
                </c:pt>
                <c:pt idx="53118">
                  <c:v>6.5233979999999999E-4</c:v>
                </c:pt>
                <c:pt idx="53119">
                  <c:v>6.5345430000000003E-4</c:v>
                </c:pt>
                <c:pt idx="53120">
                  <c:v>6.5426880000000001E-4</c:v>
                </c:pt>
                <c:pt idx="53121">
                  <c:v>6.5525320000000002E-4</c:v>
                </c:pt>
                <c:pt idx="53122">
                  <c:v>6.5628979999999995E-4</c:v>
                </c:pt>
                <c:pt idx="53123">
                  <c:v>6.5720540000000004E-4</c:v>
                </c:pt>
                <c:pt idx="53124">
                  <c:v>6.5808030000000001E-4</c:v>
                </c:pt>
                <c:pt idx="53125">
                  <c:v>6.5910169999999996E-4</c:v>
                </c:pt>
                <c:pt idx="53126">
                  <c:v>6.6009930000000003E-4</c:v>
                </c:pt>
                <c:pt idx="53127">
                  <c:v>6.6089290000000004E-4</c:v>
                </c:pt>
                <c:pt idx="53128">
                  <c:v>6.6191540000000004E-4</c:v>
                </c:pt>
                <c:pt idx="53129">
                  <c:v>6.6300880000000003E-4</c:v>
                </c:pt>
                <c:pt idx="53130">
                  <c:v>6.6380819999999996E-4</c:v>
                </c:pt>
                <c:pt idx="53131">
                  <c:v>6.6477829999999998E-4</c:v>
                </c:pt>
                <c:pt idx="53132">
                  <c:v>6.6580070000000005E-4</c:v>
                </c:pt>
                <c:pt idx="53133">
                  <c:v>6.6639810000000005E-4</c:v>
                </c:pt>
                <c:pt idx="53134">
                  <c:v>6.6742310000000003E-4</c:v>
                </c:pt>
                <c:pt idx="53135">
                  <c:v>6.6855739999999999E-4</c:v>
                </c:pt>
                <c:pt idx="53136">
                  <c:v>6.692534E-4</c:v>
                </c:pt>
                <c:pt idx="53137">
                  <c:v>6.7041750000000004E-4</c:v>
                </c:pt>
                <c:pt idx="53138">
                  <c:v>6.7162370000000001E-4</c:v>
                </c:pt>
                <c:pt idx="53139">
                  <c:v>6.7242799999999998E-4</c:v>
                </c:pt>
                <c:pt idx="53140">
                  <c:v>6.7362159999999999E-4</c:v>
                </c:pt>
                <c:pt idx="53141">
                  <c:v>6.7478700000000004E-4</c:v>
                </c:pt>
                <c:pt idx="53142">
                  <c:v>6.7571989999999995E-4</c:v>
                </c:pt>
                <c:pt idx="53143">
                  <c:v>6.768764E-4</c:v>
                </c:pt>
                <c:pt idx="53144">
                  <c:v>6.7796519999999995E-4</c:v>
                </c:pt>
                <c:pt idx="53145">
                  <c:v>6.7899799999999999E-4</c:v>
                </c:pt>
                <c:pt idx="53146">
                  <c:v>6.8000799999999996E-4</c:v>
                </c:pt>
                <c:pt idx="53147">
                  <c:v>6.810268E-4</c:v>
                </c:pt>
                <c:pt idx="53148">
                  <c:v>6.8214510000000003E-4</c:v>
                </c:pt>
                <c:pt idx="53149">
                  <c:v>6.8309540000000002E-4</c:v>
                </c:pt>
                <c:pt idx="53150">
                  <c:v>6.840975E-4</c:v>
                </c:pt>
                <c:pt idx="53151">
                  <c:v>6.8523469999999997E-4</c:v>
                </c:pt>
                <c:pt idx="53152">
                  <c:v>6.860948E-4</c:v>
                </c:pt>
                <c:pt idx="53153">
                  <c:v>6.870763E-4</c:v>
                </c:pt>
                <c:pt idx="53154">
                  <c:v>6.8824849999999998E-4</c:v>
                </c:pt>
                <c:pt idx="53155">
                  <c:v>6.8908520000000005E-4</c:v>
                </c:pt>
                <c:pt idx="53156">
                  <c:v>6.9006860000000005E-4</c:v>
                </c:pt>
                <c:pt idx="53157">
                  <c:v>6.9120559999999995E-4</c:v>
                </c:pt>
                <c:pt idx="53158">
                  <c:v>6.9200849999999999E-4</c:v>
                </c:pt>
                <c:pt idx="53159">
                  <c:v>6.9298839999999999E-4</c:v>
                </c:pt>
                <c:pt idx="53160">
                  <c:v>6.9407870000000001E-4</c:v>
                </c:pt>
                <c:pt idx="53161">
                  <c:v>6.9484400000000002E-4</c:v>
                </c:pt>
                <c:pt idx="53162">
                  <c:v>6.9590500000000003E-4</c:v>
                </c:pt>
                <c:pt idx="53163">
                  <c:v>6.969481E-4</c:v>
                </c:pt>
                <c:pt idx="53164">
                  <c:v>6.9793470000000001E-4</c:v>
                </c:pt>
                <c:pt idx="53165">
                  <c:v>6.9923700000000001E-4</c:v>
                </c:pt>
                <c:pt idx="53166">
                  <c:v>7.003558E-4</c:v>
                </c:pt>
                <c:pt idx="53167">
                  <c:v>7.0156669999999995E-4</c:v>
                </c:pt>
                <c:pt idx="53168">
                  <c:v>7.0290049999999996E-4</c:v>
                </c:pt>
                <c:pt idx="53169">
                  <c:v>7.0401730000000003E-4</c:v>
                </c:pt>
                <c:pt idx="53170">
                  <c:v>7.0513379999999999E-4</c:v>
                </c:pt>
                <c:pt idx="53171">
                  <c:v>7.0631299999999997E-4</c:v>
                </c:pt>
                <c:pt idx="53172">
                  <c:v>7.0724280000000002E-4</c:v>
                </c:pt>
                <c:pt idx="53173">
                  <c:v>7.0840089999999996E-4</c:v>
                </c:pt>
                <c:pt idx="53174">
                  <c:v>7.0949589999999996E-4</c:v>
                </c:pt>
                <c:pt idx="53175">
                  <c:v>7.1042269999999996E-4</c:v>
                </c:pt>
                <c:pt idx="53176">
                  <c:v>7.1155000000000003E-4</c:v>
                </c:pt>
                <c:pt idx="53177">
                  <c:v>7.126147E-4</c:v>
                </c:pt>
                <c:pt idx="53178">
                  <c:v>7.1356879999999998E-4</c:v>
                </c:pt>
                <c:pt idx="53179">
                  <c:v>7.1471740000000005E-4</c:v>
                </c:pt>
                <c:pt idx="53180">
                  <c:v>7.1583390000000001E-4</c:v>
                </c:pt>
                <c:pt idx="53181">
                  <c:v>7.1690380000000002E-4</c:v>
                </c:pt>
                <c:pt idx="53182">
                  <c:v>7.1802300000000003E-4</c:v>
                </c:pt>
                <c:pt idx="53183">
                  <c:v>7.19047E-4</c:v>
                </c:pt>
                <c:pt idx="53184">
                  <c:v>7.1996349999999996E-4</c:v>
                </c:pt>
                <c:pt idx="53185">
                  <c:v>7.2078620000000002E-4</c:v>
                </c:pt>
                <c:pt idx="53186">
                  <c:v>7.2166899999999998E-4</c:v>
                </c:pt>
                <c:pt idx="53187">
                  <c:v>7.2283009999999997E-4</c:v>
                </c:pt>
                <c:pt idx="53188">
                  <c:v>7.2386919999999999E-4</c:v>
                </c:pt>
                <c:pt idx="53189">
                  <c:v>7.2499770000000003E-4</c:v>
                </c:pt>
                <c:pt idx="53190">
                  <c:v>7.2648090000000003E-4</c:v>
                </c:pt>
                <c:pt idx="53191">
                  <c:v>7.2763229999999997E-4</c:v>
                </c:pt>
                <c:pt idx="53192">
                  <c:v>7.2887570000000005E-4</c:v>
                </c:pt>
                <c:pt idx="53193">
                  <c:v>7.3033400000000002E-4</c:v>
                </c:pt>
                <c:pt idx="53194">
                  <c:v>7.3135140000000001E-4</c:v>
                </c:pt>
                <c:pt idx="53195">
                  <c:v>7.3241810000000001E-4</c:v>
                </c:pt>
                <c:pt idx="53196">
                  <c:v>7.3368879999999997E-4</c:v>
                </c:pt>
                <c:pt idx="53197">
                  <c:v>7.3459410000000001E-4</c:v>
                </c:pt>
                <c:pt idx="53198">
                  <c:v>7.3575840000000001E-4</c:v>
                </c:pt>
                <c:pt idx="53199">
                  <c:v>7.3706740000000002E-4</c:v>
                </c:pt>
                <c:pt idx="53200">
                  <c:v>7.3804030000000002E-4</c:v>
                </c:pt>
                <c:pt idx="53201">
                  <c:v>7.3917410000000003E-4</c:v>
                </c:pt>
                <c:pt idx="53202">
                  <c:v>7.4047290000000003E-4</c:v>
                </c:pt>
                <c:pt idx="53203">
                  <c:v>7.4155840000000005E-4</c:v>
                </c:pt>
                <c:pt idx="53204">
                  <c:v>7.4260709999999998E-4</c:v>
                </c:pt>
                <c:pt idx="53205">
                  <c:v>7.438535E-4</c:v>
                </c:pt>
                <c:pt idx="53206">
                  <c:v>7.4505990000000005E-4</c:v>
                </c:pt>
                <c:pt idx="53207">
                  <c:v>7.4607199999999997E-4</c:v>
                </c:pt>
                <c:pt idx="53208">
                  <c:v>7.4716419999999999E-4</c:v>
                </c:pt>
                <c:pt idx="53209">
                  <c:v>7.4841980000000001E-4</c:v>
                </c:pt>
                <c:pt idx="53210">
                  <c:v>7.4935659999999995E-4</c:v>
                </c:pt>
                <c:pt idx="53211">
                  <c:v>7.5033939999999996E-4</c:v>
                </c:pt>
                <c:pt idx="53212">
                  <c:v>7.5166269999999997E-4</c:v>
                </c:pt>
                <c:pt idx="53213">
                  <c:v>7.5265140000000004E-4</c:v>
                </c:pt>
                <c:pt idx="53214">
                  <c:v>7.5360680000000004E-4</c:v>
                </c:pt>
                <c:pt idx="53215">
                  <c:v>7.5497260000000001E-4</c:v>
                </c:pt>
                <c:pt idx="53216">
                  <c:v>7.5593259999999995E-4</c:v>
                </c:pt>
                <c:pt idx="53217">
                  <c:v>7.5702509999999996E-4</c:v>
                </c:pt>
                <c:pt idx="53218">
                  <c:v>7.5870280000000004E-4</c:v>
                </c:pt>
                <c:pt idx="53219">
                  <c:v>7.5994539999999996E-4</c:v>
                </c:pt>
                <c:pt idx="53220">
                  <c:v>7.6116840000000003E-4</c:v>
                </c:pt>
                <c:pt idx="53221">
                  <c:v>7.6284710000000002E-4</c:v>
                </c:pt>
                <c:pt idx="53222">
                  <c:v>7.6400440000000001E-4</c:v>
                </c:pt>
                <c:pt idx="53223">
                  <c:v>7.6511690000000002E-4</c:v>
                </c:pt>
                <c:pt idx="53224">
                  <c:v>7.6664310000000005E-4</c:v>
                </c:pt>
                <c:pt idx="53225">
                  <c:v>7.6780580000000004E-4</c:v>
                </c:pt>
                <c:pt idx="53226">
                  <c:v>7.6871269999999998E-4</c:v>
                </c:pt>
                <c:pt idx="53227">
                  <c:v>7.7004169999999998E-4</c:v>
                </c:pt>
                <c:pt idx="53228">
                  <c:v>7.7123730000000002E-4</c:v>
                </c:pt>
                <c:pt idx="53229">
                  <c:v>7.7211059999999999E-4</c:v>
                </c:pt>
                <c:pt idx="53230">
                  <c:v>7.7332919999999997E-4</c:v>
                </c:pt>
                <c:pt idx="53231">
                  <c:v>7.7468120000000001E-4</c:v>
                </c:pt>
                <c:pt idx="53232">
                  <c:v>7.7568229999999997E-4</c:v>
                </c:pt>
                <c:pt idx="53233">
                  <c:v>7.7682200000000004E-4</c:v>
                </c:pt>
                <c:pt idx="53234">
                  <c:v>7.7828879999999997E-4</c:v>
                </c:pt>
                <c:pt idx="53235">
                  <c:v>7.7908909999999999E-4</c:v>
                </c:pt>
                <c:pt idx="53236">
                  <c:v>7.7993150000000005E-4</c:v>
                </c:pt>
                <c:pt idx="53237">
                  <c:v>7.8118610000000005E-4</c:v>
                </c:pt>
                <c:pt idx="53238">
                  <c:v>7.8210189999999998E-4</c:v>
                </c:pt>
                <c:pt idx="53239">
                  <c:v>7.829038E-4</c:v>
                </c:pt>
                <c:pt idx="53240">
                  <c:v>7.8457289999999996E-4</c:v>
                </c:pt>
                <c:pt idx="53241">
                  <c:v>7.8560339999999998E-4</c:v>
                </c:pt>
                <c:pt idx="53242">
                  <c:v>7.8670249999999997E-4</c:v>
                </c:pt>
                <c:pt idx="53243">
                  <c:v>7.8849059999999997E-4</c:v>
                </c:pt>
                <c:pt idx="53244">
                  <c:v>7.8975140000000002E-4</c:v>
                </c:pt>
                <c:pt idx="53245">
                  <c:v>7.9094530000000003E-4</c:v>
                </c:pt>
                <c:pt idx="53246">
                  <c:v>7.9270000000000002E-4</c:v>
                </c:pt>
                <c:pt idx="53247">
                  <c:v>7.939399E-4</c:v>
                </c:pt>
                <c:pt idx="53248">
                  <c:v>7.9492720000000003E-4</c:v>
                </c:pt>
                <c:pt idx="53249">
                  <c:v>7.9650550000000004E-4</c:v>
                </c:pt>
                <c:pt idx="53250">
                  <c:v>7.9780349999999999E-4</c:v>
                </c:pt>
                <c:pt idx="53251">
                  <c:v>7.9875059999999997E-4</c:v>
                </c:pt>
                <c:pt idx="53252">
                  <c:v>8.0019049999999995E-4</c:v>
                </c:pt>
                <c:pt idx="53253">
                  <c:v>8.0157700000000004E-4</c:v>
                </c:pt>
                <c:pt idx="53254">
                  <c:v>8.0254950000000001E-4</c:v>
                </c:pt>
                <c:pt idx="53255">
                  <c:v>8.038168E-4</c:v>
                </c:pt>
                <c:pt idx="53256">
                  <c:v>8.0540440000000004E-4</c:v>
                </c:pt>
                <c:pt idx="53257">
                  <c:v>8.0645480000000002E-4</c:v>
                </c:pt>
                <c:pt idx="53258">
                  <c:v>8.076785E-4</c:v>
                </c:pt>
                <c:pt idx="53259">
                  <c:v>8.0924800000000004E-4</c:v>
                </c:pt>
                <c:pt idx="53260">
                  <c:v>8.1014369999999995E-4</c:v>
                </c:pt>
                <c:pt idx="53261">
                  <c:v>8.1114779999999997E-4</c:v>
                </c:pt>
                <c:pt idx="53262">
                  <c:v>8.1274280000000003E-4</c:v>
                </c:pt>
                <c:pt idx="53263">
                  <c:v>8.1364369999999998E-4</c:v>
                </c:pt>
                <c:pt idx="53264">
                  <c:v>8.1458439999999995E-4</c:v>
                </c:pt>
                <c:pt idx="53265">
                  <c:v>8.1632779999999999E-4</c:v>
                </c:pt>
                <c:pt idx="53266">
                  <c:v>8.1729529999999999E-4</c:v>
                </c:pt>
                <c:pt idx="53267">
                  <c:v>8.1820969999999999E-4</c:v>
                </c:pt>
                <c:pt idx="53268">
                  <c:v>8.1981090000000001E-4</c:v>
                </c:pt>
                <c:pt idx="53269">
                  <c:v>8.209669E-4</c:v>
                </c:pt>
                <c:pt idx="53270">
                  <c:v>8.2209099999999995E-4</c:v>
                </c:pt>
                <c:pt idx="53271">
                  <c:v>8.2380840000000001E-4</c:v>
                </c:pt>
                <c:pt idx="53272">
                  <c:v>8.2522469999999997E-4</c:v>
                </c:pt>
                <c:pt idx="53273">
                  <c:v>8.263678E-4</c:v>
                </c:pt>
                <c:pt idx="53274">
                  <c:v>8.2798300000000002E-4</c:v>
                </c:pt>
                <c:pt idx="53275">
                  <c:v>8.2953930000000001E-4</c:v>
                </c:pt>
                <c:pt idx="53276">
                  <c:v>8.3061840000000001E-4</c:v>
                </c:pt>
                <c:pt idx="53277">
                  <c:v>8.3208499999999999E-4</c:v>
                </c:pt>
                <c:pt idx="53278">
                  <c:v>8.3362970000000003E-4</c:v>
                </c:pt>
                <c:pt idx="53279">
                  <c:v>8.3453610000000001E-4</c:v>
                </c:pt>
                <c:pt idx="53280">
                  <c:v>8.3574140000000001E-4</c:v>
                </c:pt>
                <c:pt idx="53281">
                  <c:v>8.3747610000000001E-4</c:v>
                </c:pt>
                <c:pt idx="53282">
                  <c:v>8.3848690000000003E-4</c:v>
                </c:pt>
                <c:pt idx="53283">
                  <c:v>8.3974859999999996E-4</c:v>
                </c:pt>
                <c:pt idx="53284">
                  <c:v>8.4156759999999998E-4</c:v>
                </c:pt>
                <c:pt idx="53285">
                  <c:v>8.4246639999999997E-4</c:v>
                </c:pt>
                <c:pt idx="53286">
                  <c:v>8.4361690000000003E-4</c:v>
                </c:pt>
                <c:pt idx="53287">
                  <c:v>8.4522120000000002E-4</c:v>
                </c:pt>
                <c:pt idx="53288">
                  <c:v>8.4605200000000002E-4</c:v>
                </c:pt>
                <c:pt idx="53289">
                  <c:v>8.4703090000000001E-4</c:v>
                </c:pt>
                <c:pt idx="53290">
                  <c:v>8.4862649999999996E-4</c:v>
                </c:pt>
                <c:pt idx="53291">
                  <c:v>8.4968680000000005E-4</c:v>
                </c:pt>
                <c:pt idx="53292">
                  <c:v>8.5075929999999997E-4</c:v>
                </c:pt>
                <c:pt idx="53293">
                  <c:v>8.5239750000000003E-4</c:v>
                </c:pt>
                <c:pt idx="53294">
                  <c:v>8.5376620000000001E-4</c:v>
                </c:pt>
                <c:pt idx="53295">
                  <c:v>8.5483930000000003E-4</c:v>
                </c:pt>
                <c:pt idx="53296">
                  <c:v>8.564693E-4</c:v>
                </c:pt>
                <c:pt idx="53297">
                  <c:v>8.5789730000000004E-4</c:v>
                </c:pt>
                <c:pt idx="53298">
                  <c:v>8.5887690000000004E-4</c:v>
                </c:pt>
                <c:pt idx="53299">
                  <c:v>8.6045239999999997E-4</c:v>
                </c:pt>
                <c:pt idx="53300">
                  <c:v>8.6212330000000001E-4</c:v>
                </c:pt>
                <c:pt idx="53301">
                  <c:v>8.6322760000000004E-4</c:v>
                </c:pt>
                <c:pt idx="53302">
                  <c:v>8.6468639999999995E-4</c:v>
                </c:pt>
                <c:pt idx="53303">
                  <c:v>8.6648349999999999E-4</c:v>
                </c:pt>
                <c:pt idx="53304">
                  <c:v>8.6751299999999999E-4</c:v>
                </c:pt>
                <c:pt idx="53305">
                  <c:v>8.6887439999999998E-4</c:v>
                </c:pt>
                <c:pt idx="53306">
                  <c:v>8.7057499999999995E-4</c:v>
                </c:pt>
                <c:pt idx="53307">
                  <c:v>8.715951E-4</c:v>
                </c:pt>
                <c:pt idx="53308">
                  <c:v>8.729915E-4</c:v>
                </c:pt>
                <c:pt idx="53309">
                  <c:v>8.7485630000000002E-4</c:v>
                </c:pt>
                <c:pt idx="53310">
                  <c:v>8.7592089999999996E-4</c:v>
                </c:pt>
                <c:pt idx="53311">
                  <c:v>8.7721969999999996E-4</c:v>
                </c:pt>
                <c:pt idx="53312">
                  <c:v>8.7898749999999997E-4</c:v>
                </c:pt>
                <c:pt idx="53313">
                  <c:v>8.8007160000000005E-4</c:v>
                </c:pt>
                <c:pt idx="53314">
                  <c:v>8.8118720000000003E-4</c:v>
                </c:pt>
                <c:pt idx="53315">
                  <c:v>8.8281959999999995E-4</c:v>
                </c:pt>
                <c:pt idx="53316">
                  <c:v>8.8396579999999996E-4</c:v>
                </c:pt>
                <c:pt idx="53317">
                  <c:v>8.8498890000000005E-4</c:v>
                </c:pt>
                <c:pt idx="53318">
                  <c:v>8.8661519999999995E-4</c:v>
                </c:pt>
                <c:pt idx="53319">
                  <c:v>8.8806759999999997E-4</c:v>
                </c:pt>
                <c:pt idx="53320">
                  <c:v>8.8908789999999998E-4</c:v>
                </c:pt>
                <c:pt idx="53321">
                  <c:v>8.9066320000000005E-4</c:v>
                </c:pt>
                <c:pt idx="53322">
                  <c:v>8.921628E-4</c:v>
                </c:pt>
                <c:pt idx="53323">
                  <c:v>8.9300580000000005E-4</c:v>
                </c:pt>
                <c:pt idx="53324">
                  <c:v>8.9453880000000001E-4</c:v>
                </c:pt>
                <c:pt idx="53325">
                  <c:v>8.9613609999999999E-4</c:v>
                </c:pt>
                <c:pt idx="53326">
                  <c:v>8.9720510000000002E-4</c:v>
                </c:pt>
                <c:pt idx="53327">
                  <c:v>8.9883680000000003E-4</c:v>
                </c:pt>
                <c:pt idx="53328">
                  <c:v>9.0055240000000002E-4</c:v>
                </c:pt>
                <c:pt idx="53329">
                  <c:v>9.0162599999999999E-4</c:v>
                </c:pt>
                <c:pt idx="53330">
                  <c:v>9.0327430000000002E-4</c:v>
                </c:pt>
                <c:pt idx="53331">
                  <c:v>9.0504680000000001E-4</c:v>
                </c:pt>
                <c:pt idx="53332">
                  <c:v>9.0613580000000003E-4</c:v>
                </c:pt>
                <c:pt idx="53333">
                  <c:v>9.0762880000000001E-4</c:v>
                </c:pt>
                <c:pt idx="53334">
                  <c:v>9.0945049999999997E-4</c:v>
                </c:pt>
                <c:pt idx="53335">
                  <c:v>9.106435E-4</c:v>
                </c:pt>
                <c:pt idx="53336">
                  <c:v>9.1213199999999996E-4</c:v>
                </c:pt>
                <c:pt idx="53337">
                  <c:v>9.1389179999999996E-4</c:v>
                </c:pt>
                <c:pt idx="53338">
                  <c:v>9.150683E-4</c:v>
                </c:pt>
                <c:pt idx="53339">
                  <c:v>9.1631540000000004E-4</c:v>
                </c:pt>
                <c:pt idx="53340">
                  <c:v>9.1782449999999998E-4</c:v>
                </c:pt>
                <c:pt idx="53341">
                  <c:v>9.1899910000000002E-4</c:v>
                </c:pt>
                <c:pt idx="53342">
                  <c:v>9.2008019999999995E-4</c:v>
                </c:pt>
                <c:pt idx="53343">
                  <c:v>9.2150420000000003E-4</c:v>
                </c:pt>
                <c:pt idx="53344">
                  <c:v>9.2295330000000001E-4</c:v>
                </c:pt>
                <c:pt idx="53345">
                  <c:v>9.2411830000000003E-4</c:v>
                </c:pt>
                <c:pt idx="53346">
                  <c:v>9.256647E-4</c:v>
                </c:pt>
                <c:pt idx="53347">
                  <c:v>9.2712130000000004E-4</c:v>
                </c:pt>
                <c:pt idx="53348">
                  <c:v>9.2820680000000005E-4</c:v>
                </c:pt>
                <c:pt idx="53349">
                  <c:v>9.2993630000000002E-4</c:v>
                </c:pt>
                <c:pt idx="53350">
                  <c:v>9.3140230000000001E-4</c:v>
                </c:pt>
                <c:pt idx="53351">
                  <c:v>9.3256109999999997E-4</c:v>
                </c:pt>
                <c:pt idx="53352">
                  <c:v>9.3426860000000002E-4</c:v>
                </c:pt>
                <c:pt idx="53353">
                  <c:v>9.3591099999999999E-4</c:v>
                </c:pt>
                <c:pt idx="53354">
                  <c:v>9.3700230000000003E-4</c:v>
                </c:pt>
                <c:pt idx="53355">
                  <c:v>9.3864709999999995E-4</c:v>
                </c:pt>
                <c:pt idx="53356">
                  <c:v>9.4035419999999998E-4</c:v>
                </c:pt>
                <c:pt idx="53357">
                  <c:v>9.4160420000000003E-4</c:v>
                </c:pt>
                <c:pt idx="53358">
                  <c:v>9.431261E-4</c:v>
                </c:pt>
                <c:pt idx="53359">
                  <c:v>9.4474070000000003E-4</c:v>
                </c:pt>
                <c:pt idx="53360">
                  <c:v>9.4602879999999996E-4</c:v>
                </c:pt>
                <c:pt idx="53361">
                  <c:v>9.4745050000000003E-4</c:v>
                </c:pt>
                <c:pt idx="53362">
                  <c:v>9.49339E-4</c:v>
                </c:pt>
                <c:pt idx="53363">
                  <c:v>9.5084960000000002E-4</c:v>
                </c:pt>
                <c:pt idx="53364">
                  <c:v>9.5217659999999999E-4</c:v>
                </c:pt>
                <c:pt idx="53365">
                  <c:v>9.5386039999999998E-4</c:v>
                </c:pt>
                <c:pt idx="53366">
                  <c:v>9.5513840000000004E-4</c:v>
                </c:pt>
                <c:pt idx="53367">
                  <c:v>9.5615670000000002E-4</c:v>
                </c:pt>
                <c:pt idx="53368">
                  <c:v>9.5788280000000002E-4</c:v>
                </c:pt>
                <c:pt idx="53369">
                  <c:v>9.5914160000000004E-4</c:v>
                </c:pt>
                <c:pt idx="53370">
                  <c:v>9.6017780000000005E-4</c:v>
                </c:pt>
                <c:pt idx="53371">
                  <c:v>9.6198119999999995E-4</c:v>
                </c:pt>
                <c:pt idx="53372">
                  <c:v>9.6346500000000005E-4</c:v>
                </c:pt>
                <c:pt idx="53373">
                  <c:v>9.6459750000000004E-4</c:v>
                </c:pt>
                <c:pt idx="53374">
                  <c:v>9.6647089999999996E-4</c:v>
                </c:pt>
                <c:pt idx="53375">
                  <c:v>9.679717E-4</c:v>
                </c:pt>
                <c:pt idx="53376">
                  <c:v>9.6933619999999996E-4</c:v>
                </c:pt>
                <c:pt idx="53377">
                  <c:v>9.7107780000000004E-4</c:v>
                </c:pt>
                <c:pt idx="53378">
                  <c:v>9.72572E-4</c:v>
                </c:pt>
                <c:pt idx="53379">
                  <c:v>9.7392829999999998E-4</c:v>
                </c:pt>
                <c:pt idx="53380">
                  <c:v>9.7564679999999999E-4</c:v>
                </c:pt>
                <c:pt idx="53381">
                  <c:v>9.771971E-4</c:v>
                </c:pt>
                <c:pt idx="53382">
                  <c:v>9.7856140000000011E-4</c:v>
                </c:pt>
                <c:pt idx="53383">
                  <c:v>9.8029530000000005E-4</c:v>
                </c:pt>
                <c:pt idx="53384">
                  <c:v>9.8193819999999998E-4</c:v>
                </c:pt>
                <c:pt idx="53385">
                  <c:v>9.8319729999999999E-4</c:v>
                </c:pt>
                <c:pt idx="53386">
                  <c:v>9.8461220000000001E-4</c:v>
                </c:pt>
                <c:pt idx="53387">
                  <c:v>9.8649749999999998E-4</c:v>
                </c:pt>
                <c:pt idx="53388">
                  <c:v>9.8777229999999993E-4</c:v>
                </c:pt>
                <c:pt idx="53389">
                  <c:v>9.8924119999999993E-4</c:v>
                </c:pt>
                <c:pt idx="53390">
                  <c:v>9.9129139999999997E-4</c:v>
                </c:pt>
                <c:pt idx="53391">
                  <c:v>9.9242309999999991E-4</c:v>
                </c:pt>
                <c:pt idx="53392">
                  <c:v>9.9361010000000006E-4</c:v>
                </c:pt>
                <c:pt idx="53393">
                  <c:v>9.9559540000000008E-4</c:v>
                </c:pt>
                <c:pt idx="53394">
                  <c:v>9.9664469999999989E-4</c:v>
                </c:pt>
                <c:pt idx="53395">
                  <c:v>9.9778809999999992E-4</c:v>
                </c:pt>
                <c:pt idx="53396">
                  <c:v>9.9967440000000001E-4</c:v>
                </c:pt>
                <c:pt idx="53397">
                  <c:v>1.000873E-3</c:v>
                </c:pt>
                <c:pt idx="53398">
                  <c:v>1.0022200000000001E-3</c:v>
                </c:pt>
                <c:pt idx="53399">
                  <c:v>1.0041850000000001E-3</c:v>
                </c:pt>
                <c:pt idx="53400">
                  <c:v>1.005536E-3</c:v>
                </c:pt>
                <c:pt idx="53401">
                  <c:v>1.0069670000000001E-3</c:v>
                </c:pt>
                <c:pt idx="53402">
                  <c:v>1.0088009999999999E-3</c:v>
                </c:pt>
                <c:pt idx="53403">
                  <c:v>1.0103779999999999E-3</c:v>
                </c:pt>
                <c:pt idx="53404">
                  <c:v>1.0116770000000001E-3</c:v>
                </c:pt>
                <c:pt idx="53405">
                  <c:v>1.0132590000000001E-3</c:v>
                </c:pt>
                <c:pt idx="53406">
                  <c:v>1.0151229999999999E-3</c:v>
                </c:pt>
                <c:pt idx="53407">
                  <c:v>1.0165619999999999E-3</c:v>
                </c:pt>
                <c:pt idx="53408">
                  <c:v>1.0180300000000001E-3</c:v>
                </c:pt>
                <c:pt idx="53409">
                  <c:v>1.020008E-3</c:v>
                </c:pt>
                <c:pt idx="53410">
                  <c:v>1.021421E-3</c:v>
                </c:pt>
                <c:pt idx="53411">
                  <c:v>1.022837E-3</c:v>
                </c:pt>
                <c:pt idx="53412">
                  <c:v>1.025031E-3</c:v>
                </c:pt>
                <c:pt idx="53413">
                  <c:v>1.026325E-3</c:v>
                </c:pt>
                <c:pt idx="53414">
                  <c:v>1.0277260000000001E-3</c:v>
                </c:pt>
                <c:pt idx="53415">
                  <c:v>1.0298939999999999E-3</c:v>
                </c:pt>
                <c:pt idx="53416">
                  <c:v>1.03112E-3</c:v>
                </c:pt>
                <c:pt idx="53417">
                  <c:v>1.0326599999999999E-3</c:v>
                </c:pt>
                <c:pt idx="53418">
                  <c:v>1.034606E-3</c:v>
                </c:pt>
                <c:pt idx="53419">
                  <c:v>1.035727E-3</c:v>
                </c:pt>
                <c:pt idx="53420">
                  <c:v>1.037163E-3</c:v>
                </c:pt>
                <c:pt idx="53421">
                  <c:v>1.038799E-3</c:v>
                </c:pt>
                <c:pt idx="53422">
                  <c:v>1.039971E-3</c:v>
                </c:pt>
                <c:pt idx="53423">
                  <c:v>1.0413779999999999E-3</c:v>
                </c:pt>
                <c:pt idx="53424">
                  <c:v>1.0428620000000001E-3</c:v>
                </c:pt>
                <c:pt idx="53425">
                  <c:v>1.0480489999999999E-3</c:v>
                </c:pt>
                <c:pt idx="53426">
                  <c:v>1.052496E-3</c:v>
                </c:pt>
                <c:pt idx="53427">
                  <c:v>1.055275E-3</c:v>
                </c:pt>
                <c:pt idx="53428">
                  <c:v>1.056955E-3</c:v>
                </c:pt>
                <c:pt idx="53429">
                  <c:v>1.0574130000000001E-3</c:v>
                </c:pt>
                <c:pt idx="53430">
                  <c:v>1.057854E-3</c:v>
                </c:pt>
                <c:pt idx="53431">
                  <c:v>1.0590300000000001E-3</c:v>
                </c:pt>
                <c:pt idx="53432">
                  <c:v>1.0598560000000001E-3</c:v>
                </c:pt>
                <c:pt idx="53433">
                  <c:v>1.0609580000000001E-3</c:v>
                </c:pt>
                <c:pt idx="53434">
                  <c:v>1.0629089999999999E-3</c:v>
                </c:pt>
                <c:pt idx="53435">
                  <c:v>1.0637159999999999E-3</c:v>
                </c:pt>
                <c:pt idx="53436">
                  <c:v>1.0647230000000001E-3</c:v>
                </c:pt>
                <c:pt idx="53437">
                  <c:v>1.06674E-3</c:v>
                </c:pt>
                <c:pt idx="53438">
                  <c:v>1.067653E-3</c:v>
                </c:pt>
                <c:pt idx="53439">
                  <c:v>1.068884E-3</c:v>
                </c:pt>
                <c:pt idx="53440">
                  <c:v>1.07069E-3</c:v>
                </c:pt>
                <c:pt idx="53441">
                  <c:v>1.071757E-3</c:v>
                </c:pt>
                <c:pt idx="53442">
                  <c:v>1.073009E-3</c:v>
                </c:pt>
                <c:pt idx="53443">
                  <c:v>1.074825E-3</c:v>
                </c:pt>
                <c:pt idx="53444">
                  <c:v>1.076254E-3</c:v>
                </c:pt>
                <c:pt idx="53445">
                  <c:v>1.077794E-3</c:v>
                </c:pt>
                <c:pt idx="53446">
                  <c:v>1.079364E-3</c:v>
                </c:pt>
                <c:pt idx="53447">
                  <c:v>1.080791E-3</c:v>
                </c:pt>
                <c:pt idx="53448">
                  <c:v>1.08198E-3</c:v>
                </c:pt>
                <c:pt idx="53449">
                  <c:v>1.0832789999999999E-3</c:v>
                </c:pt>
                <c:pt idx="53450">
                  <c:v>1.0848050000000001E-3</c:v>
                </c:pt>
                <c:pt idx="53451">
                  <c:v>1.0860449999999999E-3</c:v>
                </c:pt>
                <c:pt idx="53452">
                  <c:v>1.0874999999999999E-3</c:v>
                </c:pt>
                <c:pt idx="53453">
                  <c:v>1.0895130000000001E-3</c:v>
                </c:pt>
                <c:pt idx="53454">
                  <c:v>1.0908210000000001E-3</c:v>
                </c:pt>
                <c:pt idx="53455">
                  <c:v>1.0923560000000001E-3</c:v>
                </c:pt>
                <c:pt idx="53456">
                  <c:v>1.0944609999999999E-3</c:v>
                </c:pt>
                <c:pt idx="53457">
                  <c:v>1.0959100000000001E-3</c:v>
                </c:pt>
                <c:pt idx="53458">
                  <c:v>1.0974439999999999E-3</c:v>
                </c:pt>
                <c:pt idx="53459">
                  <c:v>1.0995449999999999E-3</c:v>
                </c:pt>
                <c:pt idx="53460">
                  <c:v>1.1009139999999999E-3</c:v>
                </c:pt>
                <c:pt idx="53461">
                  <c:v>1.1025340000000001E-3</c:v>
                </c:pt>
                <c:pt idx="53462">
                  <c:v>1.1047190000000001E-3</c:v>
                </c:pt>
                <c:pt idx="53463">
                  <c:v>1.1061490000000001E-3</c:v>
                </c:pt>
                <c:pt idx="53464">
                  <c:v>1.10779E-3</c:v>
                </c:pt>
                <c:pt idx="53465">
                  <c:v>1.1098919999999999E-3</c:v>
                </c:pt>
                <c:pt idx="53466">
                  <c:v>1.1113329999999999E-3</c:v>
                </c:pt>
                <c:pt idx="53467">
                  <c:v>1.1130409999999999E-3</c:v>
                </c:pt>
                <c:pt idx="53468">
                  <c:v>1.114844E-3</c:v>
                </c:pt>
                <c:pt idx="53469">
                  <c:v>1.1165350000000001E-3</c:v>
                </c:pt>
                <c:pt idx="53470">
                  <c:v>1.118055E-3</c:v>
                </c:pt>
                <c:pt idx="53471">
                  <c:v>1.119891E-3</c:v>
                </c:pt>
                <c:pt idx="53472">
                  <c:v>1.1216760000000001E-3</c:v>
                </c:pt>
                <c:pt idx="53473">
                  <c:v>1.1231139999999999E-3</c:v>
                </c:pt>
                <c:pt idx="53474">
                  <c:v>1.1245789999999999E-3</c:v>
                </c:pt>
                <c:pt idx="53475">
                  <c:v>1.126384E-3</c:v>
                </c:pt>
                <c:pt idx="53476">
                  <c:v>1.127568E-3</c:v>
                </c:pt>
                <c:pt idx="53477">
                  <c:v>1.128783E-3</c:v>
                </c:pt>
                <c:pt idx="53478">
                  <c:v>1.1305760000000001E-3</c:v>
                </c:pt>
                <c:pt idx="53479">
                  <c:v>1.131829E-3</c:v>
                </c:pt>
                <c:pt idx="53480">
                  <c:v>1.133331E-3</c:v>
                </c:pt>
                <c:pt idx="53481">
                  <c:v>1.1354189999999999E-3</c:v>
                </c:pt>
                <c:pt idx="53482">
                  <c:v>1.1370180000000001E-3</c:v>
                </c:pt>
                <c:pt idx="53483">
                  <c:v>1.1386429999999999E-3</c:v>
                </c:pt>
                <c:pt idx="53484">
                  <c:v>1.1407629999999999E-3</c:v>
                </c:pt>
                <c:pt idx="53485">
                  <c:v>1.142417E-3</c:v>
                </c:pt>
                <c:pt idx="53486">
                  <c:v>1.1439600000000001E-3</c:v>
                </c:pt>
                <c:pt idx="53487">
                  <c:v>1.1459409999999999E-3</c:v>
                </c:pt>
                <c:pt idx="53488">
                  <c:v>1.1473360000000001E-3</c:v>
                </c:pt>
                <c:pt idx="53489">
                  <c:v>1.148659E-3</c:v>
                </c:pt>
                <c:pt idx="53490">
                  <c:v>1.1505739999999999E-3</c:v>
                </c:pt>
                <c:pt idx="53491">
                  <c:v>1.152473E-3</c:v>
                </c:pt>
                <c:pt idx="53492">
                  <c:v>1.1541679999999999E-3</c:v>
                </c:pt>
                <c:pt idx="53493">
                  <c:v>1.156315E-3</c:v>
                </c:pt>
                <c:pt idx="53494">
                  <c:v>1.158435E-3</c:v>
                </c:pt>
                <c:pt idx="53495">
                  <c:v>1.160328E-3</c:v>
                </c:pt>
                <c:pt idx="53496">
                  <c:v>1.1621089999999999E-3</c:v>
                </c:pt>
                <c:pt idx="53497">
                  <c:v>1.164142E-3</c:v>
                </c:pt>
                <c:pt idx="53498">
                  <c:v>1.165384E-3</c:v>
                </c:pt>
                <c:pt idx="53499">
                  <c:v>1.166767E-3</c:v>
                </c:pt>
                <c:pt idx="53500">
                  <c:v>1.168753E-3</c:v>
                </c:pt>
                <c:pt idx="53501">
                  <c:v>1.169965E-3</c:v>
                </c:pt>
                <c:pt idx="53502">
                  <c:v>1.1713540000000001E-3</c:v>
                </c:pt>
                <c:pt idx="53503">
                  <c:v>1.1730340000000001E-3</c:v>
                </c:pt>
                <c:pt idx="53504">
                  <c:v>1.1743140000000001E-3</c:v>
                </c:pt>
                <c:pt idx="53505">
                  <c:v>1.1753779999999999E-3</c:v>
                </c:pt>
                <c:pt idx="53506">
                  <c:v>1.1770870000000001E-3</c:v>
                </c:pt>
                <c:pt idx="53507">
                  <c:v>1.1786979999999999E-3</c:v>
                </c:pt>
                <c:pt idx="53508">
                  <c:v>1.1802539999999999E-3</c:v>
                </c:pt>
                <c:pt idx="53509">
                  <c:v>1.1820859999999999E-3</c:v>
                </c:pt>
                <c:pt idx="53510">
                  <c:v>1.183908E-3</c:v>
                </c:pt>
                <c:pt idx="53511">
                  <c:v>1.185649E-3</c:v>
                </c:pt>
                <c:pt idx="53512">
                  <c:v>1.187561E-3</c:v>
                </c:pt>
                <c:pt idx="53513">
                  <c:v>1.1895950000000001E-3</c:v>
                </c:pt>
                <c:pt idx="53514">
                  <c:v>1.191173E-3</c:v>
                </c:pt>
                <c:pt idx="53515">
                  <c:v>1.192928E-3</c:v>
                </c:pt>
                <c:pt idx="53516">
                  <c:v>1.194889E-3</c:v>
                </c:pt>
                <c:pt idx="53517">
                  <c:v>1.196253E-3</c:v>
                </c:pt>
                <c:pt idx="53518">
                  <c:v>1.198061E-3</c:v>
                </c:pt>
                <c:pt idx="53519">
                  <c:v>1.200359E-3</c:v>
                </c:pt>
                <c:pt idx="53520">
                  <c:v>1.2021040000000001E-3</c:v>
                </c:pt>
                <c:pt idx="53521">
                  <c:v>1.204166E-3</c:v>
                </c:pt>
                <c:pt idx="53522">
                  <c:v>1.206482E-3</c:v>
                </c:pt>
                <c:pt idx="53523">
                  <c:v>1.2081800000000001E-3</c:v>
                </c:pt>
                <c:pt idx="53524">
                  <c:v>1.210011E-3</c:v>
                </c:pt>
                <c:pt idx="53525">
                  <c:v>1.212098E-3</c:v>
                </c:pt>
                <c:pt idx="53526">
                  <c:v>1.213493E-3</c:v>
                </c:pt>
                <c:pt idx="53527">
                  <c:v>1.214892E-3</c:v>
                </c:pt>
                <c:pt idx="53528">
                  <c:v>1.216756E-3</c:v>
                </c:pt>
                <c:pt idx="53529">
                  <c:v>1.2182219999999999E-3</c:v>
                </c:pt>
                <c:pt idx="53530">
                  <c:v>1.21959E-3</c:v>
                </c:pt>
                <c:pt idx="53531">
                  <c:v>1.2213339999999999E-3</c:v>
                </c:pt>
                <c:pt idx="53532">
                  <c:v>1.2228989999999999E-3</c:v>
                </c:pt>
                <c:pt idx="53533">
                  <c:v>1.2243200000000001E-3</c:v>
                </c:pt>
                <c:pt idx="53534">
                  <c:v>1.225701E-3</c:v>
                </c:pt>
                <c:pt idx="53535">
                  <c:v>1.2274670000000001E-3</c:v>
                </c:pt>
                <c:pt idx="53536">
                  <c:v>1.2291139999999999E-3</c:v>
                </c:pt>
                <c:pt idx="53537">
                  <c:v>1.230332E-3</c:v>
                </c:pt>
                <c:pt idx="53538">
                  <c:v>1.232028E-3</c:v>
                </c:pt>
                <c:pt idx="53539">
                  <c:v>1.233449E-3</c:v>
                </c:pt>
                <c:pt idx="53540">
                  <c:v>1.235154E-3</c:v>
                </c:pt>
                <c:pt idx="53541">
                  <c:v>1.2373869999999999E-3</c:v>
                </c:pt>
                <c:pt idx="53542">
                  <c:v>1.2393700000000001E-3</c:v>
                </c:pt>
                <c:pt idx="53543">
                  <c:v>1.2413579999999999E-3</c:v>
                </c:pt>
                <c:pt idx="53544">
                  <c:v>1.2440400000000001E-3</c:v>
                </c:pt>
                <c:pt idx="53545">
                  <c:v>1.246168E-3</c:v>
                </c:pt>
                <c:pt idx="53546">
                  <c:v>1.2479469999999999E-3</c:v>
                </c:pt>
                <c:pt idx="53547">
                  <c:v>1.250211E-3</c:v>
                </c:pt>
                <c:pt idx="53548">
                  <c:v>1.251924E-3</c:v>
                </c:pt>
                <c:pt idx="53549">
                  <c:v>1.2533550000000001E-3</c:v>
                </c:pt>
                <c:pt idx="53550">
                  <c:v>1.2553289999999999E-3</c:v>
                </c:pt>
                <c:pt idx="53551">
                  <c:v>1.256718E-3</c:v>
                </c:pt>
                <c:pt idx="53552">
                  <c:v>1.257995E-3</c:v>
                </c:pt>
                <c:pt idx="53553">
                  <c:v>1.2599849999999999E-3</c:v>
                </c:pt>
                <c:pt idx="53554">
                  <c:v>1.2615599999999999E-3</c:v>
                </c:pt>
                <c:pt idx="53555">
                  <c:v>1.2628240000000001E-3</c:v>
                </c:pt>
                <c:pt idx="53556">
                  <c:v>1.264596E-3</c:v>
                </c:pt>
                <c:pt idx="53557">
                  <c:v>1.266128E-3</c:v>
                </c:pt>
                <c:pt idx="53558">
                  <c:v>1.267666E-3</c:v>
                </c:pt>
                <c:pt idx="53559">
                  <c:v>1.2693610000000001E-3</c:v>
                </c:pt>
                <c:pt idx="53560">
                  <c:v>1.2711230000000001E-3</c:v>
                </c:pt>
                <c:pt idx="53561">
                  <c:v>1.2725600000000001E-3</c:v>
                </c:pt>
                <c:pt idx="53562">
                  <c:v>1.2741300000000001E-3</c:v>
                </c:pt>
                <c:pt idx="53563">
                  <c:v>1.275951E-3</c:v>
                </c:pt>
                <c:pt idx="53564">
                  <c:v>1.2775060000000001E-3</c:v>
                </c:pt>
                <c:pt idx="53565">
                  <c:v>1.279241E-3</c:v>
                </c:pt>
                <c:pt idx="53566">
                  <c:v>1.281347E-3</c:v>
                </c:pt>
                <c:pt idx="53567">
                  <c:v>1.2831209999999999E-3</c:v>
                </c:pt>
                <c:pt idx="53568">
                  <c:v>1.284713E-3</c:v>
                </c:pt>
                <c:pt idx="53569">
                  <c:v>1.2868840000000001E-3</c:v>
                </c:pt>
                <c:pt idx="53570">
                  <c:v>1.288785E-3</c:v>
                </c:pt>
                <c:pt idx="53571">
                  <c:v>1.290387E-3</c:v>
                </c:pt>
                <c:pt idx="53572">
                  <c:v>1.292547E-3</c:v>
                </c:pt>
                <c:pt idx="53573">
                  <c:v>1.294735E-3</c:v>
                </c:pt>
                <c:pt idx="53574">
                  <c:v>1.2964369999999999E-3</c:v>
                </c:pt>
                <c:pt idx="53575">
                  <c:v>1.298942E-3</c:v>
                </c:pt>
                <c:pt idx="53576">
                  <c:v>1.30101E-3</c:v>
                </c:pt>
                <c:pt idx="53577">
                  <c:v>1.3027119999999999E-3</c:v>
                </c:pt>
                <c:pt idx="53578">
                  <c:v>1.304674E-3</c:v>
                </c:pt>
                <c:pt idx="53579">
                  <c:v>1.3064299999999999E-3</c:v>
                </c:pt>
                <c:pt idx="53580">
                  <c:v>1.3078269999999999E-3</c:v>
                </c:pt>
                <c:pt idx="53581">
                  <c:v>1.3095489999999999E-3</c:v>
                </c:pt>
                <c:pt idx="53582">
                  <c:v>1.3111710000000001E-3</c:v>
                </c:pt>
                <c:pt idx="53583">
                  <c:v>1.3127589999999999E-3</c:v>
                </c:pt>
                <c:pt idx="53584">
                  <c:v>1.314132E-3</c:v>
                </c:pt>
                <c:pt idx="53585">
                  <c:v>1.3156380000000001E-3</c:v>
                </c:pt>
                <c:pt idx="53586">
                  <c:v>1.317319E-3</c:v>
                </c:pt>
                <c:pt idx="53587">
                  <c:v>1.3187909999999999E-3</c:v>
                </c:pt>
                <c:pt idx="53588">
                  <c:v>1.32065E-3</c:v>
                </c:pt>
                <c:pt idx="53589">
                  <c:v>1.322684E-3</c:v>
                </c:pt>
                <c:pt idx="53590">
                  <c:v>1.3241189999999999E-3</c:v>
                </c:pt>
                <c:pt idx="53591">
                  <c:v>1.325941E-3</c:v>
                </c:pt>
                <c:pt idx="53592">
                  <c:v>1.32756E-3</c:v>
                </c:pt>
                <c:pt idx="53593">
                  <c:v>1.3284830000000001E-3</c:v>
                </c:pt>
                <c:pt idx="53594">
                  <c:v>1.3302089999999999E-3</c:v>
                </c:pt>
                <c:pt idx="53595">
                  <c:v>1.3321909999999999E-3</c:v>
                </c:pt>
                <c:pt idx="53596">
                  <c:v>1.3339140000000001E-3</c:v>
                </c:pt>
                <c:pt idx="53597">
                  <c:v>1.3364200000000001E-3</c:v>
                </c:pt>
                <c:pt idx="53598">
                  <c:v>1.338931E-3</c:v>
                </c:pt>
                <c:pt idx="53599">
                  <c:v>1.340969E-3</c:v>
                </c:pt>
                <c:pt idx="53600">
                  <c:v>1.3435089999999999E-3</c:v>
                </c:pt>
                <c:pt idx="53601">
                  <c:v>1.345532E-3</c:v>
                </c:pt>
                <c:pt idx="53602">
                  <c:v>1.3471640000000001E-3</c:v>
                </c:pt>
                <c:pt idx="53603">
                  <c:v>1.3490360000000001E-3</c:v>
                </c:pt>
                <c:pt idx="53604">
                  <c:v>1.3506569999999999E-3</c:v>
                </c:pt>
                <c:pt idx="53605">
                  <c:v>1.352228E-3</c:v>
                </c:pt>
                <c:pt idx="53606">
                  <c:v>1.3537200000000001E-3</c:v>
                </c:pt>
                <c:pt idx="53607">
                  <c:v>1.3553829999999999E-3</c:v>
                </c:pt>
                <c:pt idx="53608">
                  <c:v>1.3571080000000001E-3</c:v>
                </c:pt>
                <c:pt idx="53609">
                  <c:v>1.358632E-3</c:v>
                </c:pt>
                <c:pt idx="53610">
                  <c:v>1.3603179999999999E-3</c:v>
                </c:pt>
                <c:pt idx="53611">
                  <c:v>1.3620590000000001E-3</c:v>
                </c:pt>
                <c:pt idx="53612">
                  <c:v>1.3634140000000001E-3</c:v>
                </c:pt>
                <c:pt idx="53613">
                  <c:v>1.365394E-3</c:v>
                </c:pt>
                <c:pt idx="53614">
                  <c:v>1.3671919999999999E-3</c:v>
                </c:pt>
                <c:pt idx="53615">
                  <c:v>1.3685209999999999E-3</c:v>
                </c:pt>
                <c:pt idx="53616">
                  <c:v>1.370348E-3</c:v>
                </c:pt>
                <c:pt idx="53617">
                  <c:v>1.3721460000000001E-3</c:v>
                </c:pt>
                <c:pt idx="53618">
                  <c:v>1.3736029999999999E-3</c:v>
                </c:pt>
                <c:pt idx="53619">
                  <c:v>1.375998E-3</c:v>
                </c:pt>
                <c:pt idx="53620">
                  <c:v>1.377987E-3</c:v>
                </c:pt>
                <c:pt idx="53621">
                  <c:v>1.3794980000000001E-3</c:v>
                </c:pt>
                <c:pt idx="53622">
                  <c:v>1.3816480000000001E-3</c:v>
                </c:pt>
                <c:pt idx="53623">
                  <c:v>1.3836320000000001E-3</c:v>
                </c:pt>
                <c:pt idx="53624">
                  <c:v>1.3854049999999999E-3</c:v>
                </c:pt>
                <c:pt idx="53625">
                  <c:v>1.387648E-3</c:v>
                </c:pt>
                <c:pt idx="53626">
                  <c:v>1.389904E-3</c:v>
                </c:pt>
                <c:pt idx="53627">
                  <c:v>1.3917269999999999E-3</c:v>
                </c:pt>
                <c:pt idx="53628">
                  <c:v>1.3936420000000001E-3</c:v>
                </c:pt>
                <c:pt idx="53629">
                  <c:v>1.395783E-3</c:v>
                </c:pt>
                <c:pt idx="53630">
                  <c:v>1.3976030000000001E-3</c:v>
                </c:pt>
                <c:pt idx="53631">
                  <c:v>1.3990980000000001E-3</c:v>
                </c:pt>
                <c:pt idx="53632">
                  <c:v>1.4011469999999999E-3</c:v>
                </c:pt>
                <c:pt idx="53633">
                  <c:v>1.402777E-3</c:v>
                </c:pt>
                <c:pt idx="53634">
                  <c:v>1.4039740000000001E-3</c:v>
                </c:pt>
                <c:pt idx="53635">
                  <c:v>1.4060089999999999E-3</c:v>
                </c:pt>
                <c:pt idx="53636">
                  <c:v>1.4078929999999999E-3</c:v>
                </c:pt>
                <c:pt idx="53637">
                  <c:v>1.4089969999999999E-3</c:v>
                </c:pt>
                <c:pt idx="53638">
                  <c:v>1.4111659999999999E-3</c:v>
                </c:pt>
                <c:pt idx="53639">
                  <c:v>1.4128529999999999E-3</c:v>
                </c:pt>
                <c:pt idx="53640">
                  <c:v>1.4141379999999999E-3</c:v>
                </c:pt>
                <c:pt idx="53641">
                  <c:v>1.4161219999999999E-3</c:v>
                </c:pt>
                <c:pt idx="53642">
                  <c:v>1.417918E-3</c:v>
                </c:pt>
                <c:pt idx="53643">
                  <c:v>1.4195200000000001E-3</c:v>
                </c:pt>
                <c:pt idx="53644">
                  <c:v>1.4214970000000001E-3</c:v>
                </c:pt>
                <c:pt idx="53645">
                  <c:v>1.4232100000000001E-3</c:v>
                </c:pt>
                <c:pt idx="53646">
                  <c:v>1.4247400000000001E-3</c:v>
                </c:pt>
                <c:pt idx="53647">
                  <c:v>1.426475E-3</c:v>
                </c:pt>
                <c:pt idx="53648">
                  <c:v>1.428407E-3</c:v>
                </c:pt>
                <c:pt idx="53649">
                  <c:v>1.4301839999999999E-3</c:v>
                </c:pt>
                <c:pt idx="53650">
                  <c:v>1.4321189999999999E-3</c:v>
                </c:pt>
                <c:pt idx="53651">
                  <c:v>1.4346140000000001E-3</c:v>
                </c:pt>
                <c:pt idx="53652">
                  <c:v>1.4365409999999999E-3</c:v>
                </c:pt>
                <c:pt idx="53653">
                  <c:v>1.437989E-3</c:v>
                </c:pt>
                <c:pt idx="53654">
                  <c:v>1.4399599999999999E-3</c:v>
                </c:pt>
                <c:pt idx="53655">
                  <c:v>1.4415680000000001E-3</c:v>
                </c:pt>
                <c:pt idx="53656">
                  <c:v>1.4429759999999999E-3</c:v>
                </c:pt>
                <c:pt idx="53657">
                  <c:v>1.445404E-3</c:v>
                </c:pt>
                <c:pt idx="53658">
                  <c:v>1.447168E-3</c:v>
                </c:pt>
                <c:pt idx="53659">
                  <c:v>1.4487160000000001E-3</c:v>
                </c:pt>
                <c:pt idx="53660">
                  <c:v>1.4511229999999999E-3</c:v>
                </c:pt>
                <c:pt idx="53661">
                  <c:v>1.4527570000000001E-3</c:v>
                </c:pt>
                <c:pt idx="53662">
                  <c:v>1.4541140000000001E-3</c:v>
                </c:pt>
                <c:pt idx="53663">
                  <c:v>1.45627E-3</c:v>
                </c:pt>
                <c:pt idx="53664">
                  <c:v>1.4579250000000001E-3</c:v>
                </c:pt>
                <c:pt idx="53665">
                  <c:v>1.459201E-3</c:v>
                </c:pt>
                <c:pt idx="53666">
                  <c:v>1.461178E-3</c:v>
                </c:pt>
                <c:pt idx="53667">
                  <c:v>1.462996E-3</c:v>
                </c:pt>
                <c:pt idx="53668">
                  <c:v>1.464421E-3</c:v>
                </c:pt>
                <c:pt idx="53669">
                  <c:v>1.466443E-3</c:v>
                </c:pt>
                <c:pt idx="53670">
                  <c:v>1.468638E-3</c:v>
                </c:pt>
                <c:pt idx="53671">
                  <c:v>1.470063E-3</c:v>
                </c:pt>
                <c:pt idx="53672">
                  <c:v>1.4717409999999999E-3</c:v>
                </c:pt>
                <c:pt idx="53673">
                  <c:v>1.4738150000000001E-3</c:v>
                </c:pt>
                <c:pt idx="53674">
                  <c:v>1.4753100000000001E-3</c:v>
                </c:pt>
                <c:pt idx="53675">
                  <c:v>1.4768489999999999E-3</c:v>
                </c:pt>
                <c:pt idx="53676">
                  <c:v>1.47919E-3</c:v>
                </c:pt>
                <c:pt idx="53677">
                  <c:v>1.4807080000000001E-3</c:v>
                </c:pt>
                <c:pt idx="53678">
                  <c:v>1.482005E-3</c:v>
                </c:pt>
                <c:pt idx="53679">
                  <c:v>1.4843600000000001E-3</c:v>
                </c:pt>
                <c:pt idx="53680">
                  <c:v>1.4861919999999999E-3</c:v>
                </c:pt>
                <c:pt idx="53681">
                  <c:v>1.4875979999999999E-3</c:v>
                </c:pt>
                <c:pt idx="53682">
                  <c:v>1.4900079999999999E-3</c:v>
                </c:pt>
                <c:pt idx="53683">
                  <c:v>1.4919250000000001E-3</c:v>
                </c:pt>
                <c:pt idx="53684">
                  <c:v>1.4931149999999999E-3</c:v>
                </c:pt>
                <c:pt idx="53685">
                  <c:v>1.495529E-3</c:v>
                </c:pt>
                <c:pt idx="53686">
                  <c:v>1.4972869999999999E-3</c:v>
                </c:pt>
                <c:pt idx="53687">
                  <c:v>1.498398E-3</c:v>
                </c:pt>
                <c:pt idx="53688">
                  <c:v>1.5005800000000001E-3</c:v>
                </c:pt>
                <c:pt idx="53689">
                  <c:v>1.5024109999999999E-3</c:v>
                </c:pt>
                <c:pt idx="53690">
                  <c:v>1.5033970000000001E-3</c:v>
                </c:pt>
                <c:pt idx="53691">
                  <c:v>1.5055240000000001E-3</c:v>
                </c:pt>
                <c:pt idx="53692">
                  <c:v>1.507909E-3</c:v>
                </c:pt>
                <c:pt idx="53693">
                  <c:v>1.509144E-3</c:v>
                </c:pt>
                <c:pt idx="53694">
                  <c:v>1.511058E-3</c:v>
                </c:pt>
                <c:pt idx="53695">
                  <c:v>1.513552E-3</c:v>
                </c:pt>
                <c:pt idx="53696">
                  <c:v>1.514718E-3</c:v>
                </c:pt>
                <c:pt idx="53697">
                  <c:v>1.51655E-3</c:v>
                </c:pt>
                <c:pt idx="53698">
                  <c:v>1.518997E-3</c:v>
                </c:pt>
                <c:pt idx="53699">
                  <c:v>1.520258E-3</c:v>
                </c:pt>
                <c:pt idx="53700">
                  <c:v>1.5219700000000001E-3</c:v>
                </c:pt>
                <c:pt idx="53701">
                  <c:v>1.5243940000000001E-3</c:v>
                </c:pt>
                <c:pt idx="53702">
                  <c:v>1.5258209999999999E-3</c:v>
                </c:pt>
                <c:pt idx="53703">
                  <c:v>1.5271410000000001E-3</c:v>
                </c:pt>
                <c:pt idx="53704">
                  <c:v>1.529299E-3</c:v>
                </c:pt>
                <c:pt idx="53705">
                  <c:v>1.5304579999999999E-3</c:v>
                </c:pt>
                <c:pt idx="53706">
                  <c:v>1.5311680000000001E-3</c:v>
                </c:pt>
                <c:pt idx="53707">
                  <c:v>1.53324E-3</c:v>
                </c:pt>
                <c:pt idx="53708">
                  <c:v>1.534952E-3</c:v>
                </c:pt>
                <c:pt idx="53709">
                  <c:v>1.5358419999999999E-3</c:v>
                </c:pt>
                <c:pt idx="53710">
                  <c:v>1.5382589999999999E-3</c:v>
                </c:pt>
                <c:pt idx="53711">
                  <c:v>1.540366E-3</c:v>
                </c:pt>
                <c:pt idx="53712">
                  <c:v>1.5412609999999999E-3</c:v>
                </c:pt>
                <c:pt idx="53713">
                  <c:v>1.5437020000000001E-3</c:v>
                </c:pt>
                <c:pt idx="53714">
                  <c:v>1.5460070000000001E-3</c:v>
                </c:pt>
                <c:pt idx="53715">
                  <c:v>1.546901E-3</c:v>
                </c:pt>
                <c:pt idx="53716">
                  <c:v>1.5492430000000001E-3</c:v>
                </c:pt>
                <c:pt idx="53717">
                  <c:v>1.551663E-3</c:v>
                </c:pt>
                <c:pt idx="53718">
                  <c:v>1.5523609999999999E-3</c:v>
                </c:pt>
                <c:pt idx="53719">
                  <c:v>1.5544490000000001E-3</c:v>
                </c:pt>
                <c:pt idx="53720">
                  <c:v>1.557075E-3</c:v>
                </c:pt>
                <c:pt idx="53721">
                  <c:v>1.5581200000000001E-3</c:v>
                </c:pt>
                <c:pt idx="53722">
                  <c:v>1.5600569999999999E-3</c:v>
                </c:pt>
                <c:pt idx="53723">
                  <c:v>1.5626710000000001E-3</c:v>
                </c:pt>
                <c:pt idx="53724">
                  <c:v>1.564062E-3</c:v>
                </c:pt>
                <c:pt idx="53725">
                  <c:v>1.5657080000000001E-3</c:v>
                </c:pt>
                <c:pt idx="53726">
                  <c:v>1.5685079999999999E-3</c:v>
                </c:pt>
                <c:pt idx="53727">
                  <c:v>1.570028E-3</c:v>
                </c:pt>
                <c:pt idx="53728">
                  <c:v>1.571121E-3</c:v>
                </c:pt>
                <c:pt idx="53729">
                  <c:v>1.573393E-3</c:v>
                </c:pt>
                <c:pt idx="53730">
                  <c:v>1.5747910000000001E-3</c:v>
                </c:pt>
                <c:pt idx="53731">
                  <c:v>1.5753780000000001E-3</c:v>
                </c:pt>
                <c:pt idx="53732">
                  <c:v>1.5776259999999999E-3</c:v>
                </c:pt>
                <c:pt idx="53733">
                  <c:v>1.579614E-3</c:v>
                </c:pt>
                <c:pt idx="53734">
                  <c:v>1.5802170000000001E-3</c:v>
                </c:pt>
                <c:pt idx="53735">
                  <c:v>1.582094E-3</c:v>
                </c:pt>
                <c:pt idx="53736">
                  <c:v>1.5842149999999999E-3</c:v>
                </c:pt>
                <c:pt idx="53737">
                  <c:v>1.584736E-3</c:v>
                </c:pt>
                <c:pt idx="53738">
                  <c:v>1.586636E-3</c:v>
                </c:pt>
                <c:pt idx="53739">
                  <c:v>1.5889719999999999E-3</c:v>
                </c:pt>
                <c:pt idx="53740">
                  <c:v>1.5897769999999999E-3</c:v>
                </c:pt>
                <c:pt idx="53741">
                  <c:v>1.591893E-3</c:v>
                </c:pt>
                <c:pt idx="53742">
                  <c:v>1.594647E-3</c:v>
                </c:pt>
                <c:pt idx="53743">
                  <c:v>1.5957809999999999E-3</c:v>
                </c:pt>
                <c:pt idx="53744">
                  <c:v>1.5978539999999999E-3</c:v>
                </c:pt>
                <c:pt idx="53745">
                  <c:v>1.600728E-3</c:v>
                </c:pt>
                <c:pt idx="53746">
                  <c:v>1.6016299999999999E-3</c:v>
                </c:pt>
                <c:pt idx="53747">
                  <c:v>1.6031190000000001E-3</c:v>
                </c:pt>
                <c:pt idx="53748">
                  <c:v>1.605712E-3</c:v>
                </c:pt>
                <c:pt idx="53749">
                  <c:v>1.6071779999999999E-3</c:v>
                </c:pt>
                <c:pt idx="53750">
                  <c:v>1.6084129999999999E-3</c:v>
                </c:pt>
                <c:pt idx="53751">
                  <c:v>1.611171E-3</c:v>
                </c:pt>
                <c:pt idx="53752">
                  <c:v>1.6127050000000001E-3</c:v>
                </c:pt>
                <c:pt idx="53753">
                  <c:v>1.613569E-3</c:v>
                </c:pt>
                <c:pt idx="53754">
                  <c:v>1.6158030000000001E-3</c:v>
                </c:pt>
                <c:pt idx="53755">
                  <c:v>1.617512E-3</c:v>
                </c:pt>
                <c:pt idx="53756">
                  <c:v>1.6180680000000001E-3</c:v>
                </c:pt>
                <c:pt idx="53757">
                  <c:v>1.620285E-3</c:v>
                </c:pt>
                <c:pt idx="53758">
                  <c:v>1.6222859999999999E-3</c:v>
                </c:pt>
                <c:pt idx="53759">
                  <c:v>1.622545E-3</c:v>
                </c:pt>
                <c:pt idx="53760">
                  <c:v>1.624349E-3</c:v>
                </c:pt>
                <c:pt idx="53761">
                  <c:v>1.626445E-3</c:v>
                </c:pt>
                <c:pt idx="53762">
                  <c:v>1.6263409999999999E-3</c:v>
                </c:pt>
                <c:pt idx="53763">
                  <c:v>1.6277259999999999E-3</c:v>
                </c:pt>
                <c:pt idx="53764">
                  <c:v>1.630044E-3</c:v>
                </c:pt>
                <c:pt idx="53765">
                  <c:v>1.6305460000000001E-3</c:v>
                </c:pt>
                <c:pt idx="53766">
                  <c:v>1.6324239999999999E-3</c:v>
                </c:pt>
                <c:pt idx="53767">
                  <c:v>1.6353489999999999E-3</c:v>
                </c:pt>
                <c:pt idx="53768">
                  <c:v>1.6365310000000001E-3</c:v>
                </c:pt>
                <c:pt idx="53769">
                  <c:v>1.638198E-3</c:v>
                </c:pt>
                <c:pt idx="53770">
                  <c:v>1.6410559999999999E-3</c:v>
                </c:pt>
                <c:pt idx="53771">
                  <c:v>1.6421700000000001E-3</c:v>
                </c:pt>
                <c:pt idx="53772">
                  <c:v>1.643385E-3</c:v>
                </c:pt>
                <c:pt idx="53773">
                  <c:v>1.646263E-3</c:v>
                </c:pt>
                <c:pt idx="53774">
                  <c:v>1.648058E-3</c:v>
                </c:pt>
                <c:pt idx="53775">
                  <c:v>1.6487959999999999E-3</c:v>
                </c:pt>
                <c:pt idx="53776">
                  <c:v>1.6514100000000001E-3</c:v>
                </c:pt>
                <c:pt idx="53777">
                  <c:v>1.6530830000000001E-3</c:v>
                </c:pt>
                <c:pt idx="53778">
                  <c:v>1.65347E-3</c:v>
                </c:pt>
                <c:pt idx="53779">
                  <c:v>1.6558199999999999E-3</c:v>
                </c:pt>
                <c:pt idx="53780">
                  <c:v>1.657735E-3</c:v>
                </c:pt>
                <c:pt idx="53781">
                  <c:v>1.658168E-3</c:v>
                </c:pt>
                <c:pt idx="53782">
                  <c:v>1.660513E-3</c:v>
                </c:pt>
                <c:pt idx="53783">
                  <c:v>1.6626309999999999E-3</c:v>
                </c:pt>
                <c:pt idx="53784">
                  <c:v>1.662815E-3</c:v>
                </c:pt>
                <c:pt idx="53785">
                  <c:v>1.6647809999999999E-3</c:v>
                </c:pt>
                <c:pt idx="53786">
                  <c:v>1.666678E-3</c:v>
                </c:pt>
                <c:pt idx="53787">
                  <c:v>1.6664570000000001E-3</c:v>
                </c:pt>
                <c:pt idx="53788">
                  <c:v>1.667785E-3</c:v>
                </c:pt>
                <c:pt idx="53789">
                  <c:v>1.670026E-3</c:v>
                </c:pt>
                <c:pt idx="53790">
                  <c:v>1.670433E-3</c:v>
                </c:pt>
                <c:pt idx="53791">
                  <c:v>1.6716649999999999E-3</c:v>
                </c:pt>
                <c:pt idx="53792">
                  <c:v>1.674243E-3</c:v>
                </c:pt>
                <c:pt idx="53793">
                  <c:v>1.675277E-3</c:v>
                </c:pt>
                <c:pt idx="53794">
                  <c:v>1.6761289999999999E-3</c:v>
                </c:pt>
                <c:pt idx="53795">
                  <c:v>1.678751E-3</c:v>
                </c:pt>
                <c:pt idx="53796">
                  <c:v>1.680296E-3</c:v>
                </c:pt>
                <c:pt idx="53797">
                  <c:v>1.681222E-3</c:v>
                </c:pt>
                <c:pt idx="53798">
                  <c:v>1.6846890000000001E-3</c:v>
                </c:pt>
                <c:pt idx="53799">
                  <c:v>1.6869229999999999E-3</c:v>
                </c:pt>
                <c:pt idx="53800">
                  <c:v>1.6874100000000001E-3</c:v>
                </c:pt>
                <c:pt idx="53801">
                  <c:v>1.690125E-3</c:v>
                </c:pt>
                <c:pt idx="53802">
                  <c:v>1.6919529999999999E-3</c:v>
                </c:pt>
                <c:pt idx="53803">
                  <c:v>1.691866E-3</c:v>
                </c:pt>
                <c:pt idx="53804">
                  <c:v>1.6936830000000001E-3</c:v>
                </c:pt>
                <c:pt idx="53805">
                  <c:v>1.695525E-3</c:v>
                </c:pt>
                <c:pt idx="53806">
                  <c:v>1.6957070000000001E-3</c:v>
                </c:pt>
                <c:pt idx="53807">
                  <c:v>1.697762E-3</c:v>
                </c:pt>
                <c:pt idx="53808">
                  <c:v>1.6998670000000001E-3</c:v>
                </c:pt>
                <c:pt idx="53809">
                  <c:v>1.7004089999999999E-3</c:v>
                </c:pt>
                <c:pt idx="53810">
                  <c:v>1.7021779999999999E-3</c:v>
                </c:pt>
                <c:pt idx="53811">
                  <c:v>1.7039449999999999E-3</c:v>
                </c:pt>
                <c:pt idx="53812">
                  <c:v>1.70393E-3</c:v>
                </c:pt>
                <c:pt idx="53813">
                  <c:v>1.7050349999999999E-3</c:v>
                </c:pt>
                <c:pt idx="53814">
                  <c:v>1.7071219999999999E-3</c:v>
                </c:pt>
                <c:pt idx="53815">
                  <c:v>1.707561E-3</c:v>
                </c:pt>
                <c:pt idx="53816">
                  <c:v>1.707933E-3</c:v>
                </c:pt>
                <c:pt idx="53817">
                  <c:v>1.7101410000000001E-3</c:v>
                </c:pt>
                <c:pt idx="53818">
                  <c:v>1.7110750000000001E-3</c:v>
                </c:pt>
                <c:pt idx="53819">
                  <c:v>1.7111959999999999E-3</c:v>
                </c:pt>
                <c:pt idx="53820">
                  <c:v>1.7133929999999999E-3</c:v>
                </c:pt>
                <c:pt idx="53821">
                  <c:v>1.714543E-3</c:v>
                </c:pt>
                <c:pt idx="53822">
                  <c:v>1.7152420000000001E-3</c:v>
                </c:pt>
                <c:pt idx="53823">
                  <c:v>1.7184850000000001E-3</c:v>
                </c:pt>
                <c:pt idx="53824">
                  <c:v>1.7207119999999999E-3</c:v>
                </c:pt>
                <c:pt idx="53825">
                  <c:v>1.7208449999999999E-3</c:v>
                </c:pt>
                <c:pt idx="53826">
                  <c:v>1.723149E-3</c:v>
                </c:pt>
                <c:pt idx="53827">
                  <c:v>1.724813E-3</c:v>
                </c:pt>
                <c:pt idx="53828">
                  <c:v>1.7247479999999999E-3</c:v>
                </c:pt>
                <c:pt idx="53829">
                  <c:v>1.726081E-3</c:v>
                </c:pt>
                <c:pt idx="53830">
                  <c:v>1.7278949999999999E-3</c:v>
                </c:pt>
                <c:pt idx="53831">
                  <c:v>1.7282409999999999E-3</c:v>
                </c:pt>
                <c:pt idx="53832">
                  <c:v>1.7299419999999999E-3</c:v>
                </c:pt>
                <c:pt idx="53833">
                  <c:v>1.7318749999999999E-3</c:v>
                </c:pt>
                <c:pt idx="53834">
                  <c:v>1.732538E-3</c:v>
                </c:pt>
                <c:pt idx="53835">
                  <c:v>1.733577E-3</c:v>
                </c:pt>
                <c:pt idx="53836">
                  <c:v>1.7350709999999999E-3</c:v>
                </c:pt>
                <c:pt idx="53837">
                  <c:v>1.7352979999999999E-3</c:v>
                </c:pt>
                <c:pt idx="53838">
                  <c:v>1.736224E-3</c:v>
                </c:pt>
                <c:pt idx="53839">
                  <c:v>1.7380410000000001E-3</c:v>
                </c:pt>
                <c:pt idx="53840">
                  <c:v>1.7392989999999999E-3</c:v>
                </c:pt>
                <c:pt idx="53841">
                  <c:v>1.73993E-3</c:v>
                </c:pt>
                <c:pt idx="53842">
                  <c:v>1.741593E-3</c:v>
                </c:pt>
                <c:pt idx="53843">
                  <c:v>1.7427639999999999E-3</c:v>
                </c:pt>
                <c:pt idx="53844">
                  <c:v>1.7426849999999999E-3</c:v>
                </c:pt>
                <c:pt idx="53845">
                  <c:v>1.7435910000000001E-3</c:v>
                </c:pt>
                <c:pt idx="53846">
                  <c:v>1.744275E-3</c:v>
                </c:pt>
                <c:pt idx="53847">
                  <c:v>1.7444590000000001E-3</c:v>
                </c:pt>
                <c:pt idx="53848">
                  <c:v>1.746662E-3</c:v>
                </c:pt>
                <c:pt idx="53849">
                  <c:v>1.7485549999999999E-3</c:v>
                </c:pt>
                <c:pt idx="53850">
                  <c:v>1.749095E-3</c:v>
                </c:pt>
                <c:pt idx="53851">
                  <c:v>1.7505159999999999E-3</c:v>
                </c:pt>
                <c:pt idx="53852">
                  <c:v>1.7516750000000001E-3</c:v>
                </c:pt>
                <c:pt idx="53853">
                  <c:v>1.7516960000000001E-3</c:v>
                </c:pt>
                <c:pt idx="53854">
                  <c:v>1.7524680000000001E-3</c:v>
                </c:pt>
                <c:pt idx="53855">
                  <c:v>1.7537539999999999E-3</c:v>
                </c:pt>
                <c:pt idx="53856">
                  <c:v>1.75424E-3</c:v>
                </c:pt>
                <c:pt idx="53857">
                  <c:v>1.7559629999999999E-3</c:v>
                </c:pt>
                <c:pt idx="53858">
                  <c:v>1.7576410000000001E-3</c:v>
                </c:pt>
                <c:pt idx="53859">
                  <c:v>1.758152E-3</c:v>
                </c:pt>
                <c:pt idx="53860">
                  <c:v>1.7592759999999999E-3</c:v>
                </c:pt>
                <c:pt idx="53861">
                  <c:v>1.760305E-3</c:v>
                </c:pt>
                <c:pt idx="53862">
                  <c:v>1.7601279999999999E-3</c:v>
                </c:pt>
                <c:pt idx="53863">
                  <c:v>1.7607720000000001E-3</c:v>
                </c:pt>
                <c:pt idx="53864">
                  <c:v>1.7621239999999999E-3</c:v>
                </c:pt>
                <c:pt idx="53865">
                  <c:v>1.7635210000000001E-3</c:v>
                </c:pt>
                <c:pt idx="53866">
                  <c:v>1.764615E-3</c:v>
                </c:pt>
                <c:pt idx="53867">
                  <c:v>1.7659430000000001E-3</c:v>
                </c:pt>
                <c:pt idx="53868">
                  <c:v>1.767041E-3</c:v>
                </c:pt>
                <c:pt idx="53869">
                  <c:v>1.7673280000000001E-3</c:v>
                </c:pt>
                <c:pt idx="53870">
                  <c:v>1.7679600000000001E-3</c:v>
                </c:pt>
                <c:pt idx="53871">
                  <c:v>1.7680389999999999E-3</c:v>
                </c:pt>
                <c:pt idx="53872">
                  <c:v>1.7676149999999999E-3</c:v>
                </c:pt>
                <c:pt idx="53873">
                  <c:v>1.7692960000000001E-3</c:v>
                </c:pt>
                <c:pt idx="53874">
                  <c:v>1.7712089999999999E-3</c:v>
                </c:pt>
                <c:pt idx="53875">
                  <c:v>1.7718059999999999E-3</c:v>
                </c:pt>
                <c:pt idx="53876">
                  <c:v>1.772621E-3</c:v>
                </c:pt>
                <c:pt idx="53877">
                  <c:v>1.773066E-3</c:v>
                </c:pt>
                <c:pt idx="53878">
                  <c:v>1.772343E-3</c:v>
                </c:pt>
                <c:pt idx="53879">
                  <c:v>1.772156E-3</c:v>
                </c:pt>
                <c:pt idx="53880">
                  <c:v>1.772095E-3</c:v>
                </c:pt>
                <c:pt idx="53881">
                  <c:v>1.7725810000000001E-3</c:v>
                </c:pt>
                <c:pt idx="53882">
                  <c:v>1.7738229999999999E-3</c:v>
                </c:pt>
                <c:pt idx="53883">
                  <c:v>1.774987E-3</c:v>
                </c:pt>
                <c:pt idx="53884">
                  <c:v>1.775574E-3</c:v>
                </c:pt>
                <c:pt idx="53885">
                  <c:v>1.776447E-3</c:v>
                </c:pt>
                <c:pt idx="53886">
                  <c:v>1.7768949999999999E-3</c:v>
                </c:pt>
                <c:pt idx="53887">
                  <c:v>1.7765700000000001E-3</c:v>
                </c:pt>
                <c:pt idx="53888">
                  <c:v>1.7764969999999999E-3</c:v>
                </c:pt>
                <c:pt idx="53889">
                  <c:v>1.7763220000000001E-3</c:v>
                </c:pt>
                <c:pt idx="53890">
                  <c:v>1.7772549999999999E-3</c:v>
                </c:pt>
                <c:pt idx="53891">
                  <c:v>1.778579E-3</c:v>
                </c:pt>
                <c:pt idx="53892">
                  <c:v>1.779068E-3</c:v>
                </c:pt>
                <c:pt idx="53893">
                  <c:v>1.780277E-3</c:v>
                </c:pt>
                <c:pt idx="53894">
                  <c:v>1.7808769999999999E-3</c:v>
                </c:pt>
                <c:pt idx="53895">
                  <c:v>1.780947E-3</c:v>
                </c:pt>
                <c:pt idx="53896">
                  <c:v>1.780809E-3</c:v>
                </c:pt>
                <c:pt idx="53897">
                  <c:v>1.7799700000000001E-3</c:v>
                </c:pt>
                <c:pt idx="53898">
                  <c:v>1.7796159999999999E-3</c:v>
                </c:pt>
                <c:pt idx="53899">
                  <c:v>1.781786E-3</c:v>
                </c:pt>
                <c:pt idx="53900">
                  <c:v>1.7831030000000001E-3</c:v>
                </c:pt>
                <c:pt idx="53901">
                  <c:v>1.784154E-3</c:v>
                </c:pt>
                <c:pt idx="53902">
                  <c:v>1.7846330000000001E-3</c:v>
                </c:pt>
                <c:pt idx="53903">
                  <c:v>1.7839150000000001E-3</c:v>
                </c:pt>
                <c:pt idx="53904">
                  <c:v>1.7832410000000001E-3</c:v>
                </c:pt>
                <c:pt idx="53905">
                  <c:v>1.782645E-3</c:v>
                </c:pt>
                <c:pt idx="53906">
                  <c:v>1.7807680000000001E-3</c:v>
                </c:pt>
                <c:pt idx="53907">
                  <c:v>1.7815050000000001E-3</c:v>
                </c:pt>
                <c:pt idx="53908">
                  <c:v>1.782128E-3</c:v>
                </c:pt>
                <c:pt idx="53909">
                  <c:v>1.782715E-3</c:v>
                </c:pt>
                <c:pt idx="53910">
                  <c:v>1.783806E-3</c:v>
                </c:pt>
                <c:pt idx="53911">
                  <c:v>1.7836079999999999E-3</c:v>
                </c:pt>
                <c:pt idx="53912">
                  <c:v>1.783111E-3</c:v>
                </c:pt>
                <c:pt idx="53913">
                  <c:v>1.7826630000000001E-3</c:v>
                </c:pt>
                <c:pt idx="53914">
                  <c:v>1.781466E-3</c:v>
                </c:pt>
                <c:pt idx="53915">
                  <c:v>1.7798779999999999E-3</c:v>
                </c:pt>
                <c:pt idx="53916">
                  <c:v>1.780224E-3</c:v>
                </c:pt>
                <c:pt idx="53917">
                  <c:v>1.7808710000000001E-3</c:v>
                </c:pt>
                <c:pt idx="53918">
                  <c:v>1.781276E-3</c:v>
                </c:pt>
                <c:pt idx="53919">
                  <c:v>1.7820410000000001E-3</c:v>
                </c:pt>
                <c:pt idx="53920">
                  <c:v>1.7821479999999999E-3</c:v>
                </c:pt>
                <c:pt idx="53921">
                  <c:v>1.7820900000000001E-3</c:v>
                </c:pt>
                <c:pt idx="53922">
                  <c:v>1.7816419999999999E-3</c:v>
                </c:pt>
                <c:pt idx="53923">
                  <c:v>1.779865E-3</c:v>
                </c:pt>
                <c:pt idx="53924">
                  <c:v>1.778841E-3</c:v>
                </c:pt>
                <c:pt idx="53925">
                  <c:v>1.780355E-3</c:v>
                </c:pt>
                <c:pt idx="53926">
                  <c:v>1.7821919999999999E-3</c:v>
                </c:pt>
                <c:pt idx="53927">
                  <c:v>1.7833199999999999E-3</c:v>
                </c:pt>
                <c:pt idx="53928">
                  <c:v>1.7834680000000001E-3</c:v>
                </c:pt>
                <c:pt idx="53929">
                  <c:v>1.782549E-3</c:v>
                </c:pt>
                <c:pt idx="53930">
                  <c:v>1.781262E-3</c:v>
                </c:pt>
                <c:pt idx="53931">
                  <c:v>1.7801169999999999E-3</c:v>
                </c:pt>
                <c:pt idx="53932">
                  <c:v>1.778296E-3</c:v>
                </c:pt>
                <c:pt idx="53933">
                  <c:v>1.7767270000000001E-3</c:v>
                </c:pt>
                <c:pt idx="53934">
                  <c:v>1.7777890000000001E-3</c:v>
                </c:pt>
                <c:pt idx="53935">
                  <c:v>1.7784879999999999E-3</c:v>
                </c:pt>
                <c:pt idx="53936">
                  <c:v>1.778158E-3</c:v>
                </c:pt>
                <c:pt idx="53937">
                  <c:v>1.7782500000000001E-3</c:v>
                </c:pt>
                <c:pt idx="53938">
                  <c:v>1.7775930000000001E-3</c:v>
                </c:pt>
                <c:pt idx="53939">
                  <c:v>1.776197E-3</c:v>
                </c:pt>
                <c:pt idx="53940">
                  <c:v>1.774659E-3</c:v>
                </c:pt>
                <c:pt idx="53941">
                  <c:v>1.772488E-3</c:v>
                </c:pt>
                <c:pt idx="53942">
                  <c:v>1.7698169999999999E-3</c:v>
                </c:pt>
                <c:pt idx="53943">
                  <c:v>1.770321E-3</c:v>
                </c:pt>
                <c:pt idx="53944">
                  <c:v>1.7703129999999999E-3</c:v>
                </c:pt>
                <c:pt idx="53945">
                  <c:v>1.7701419999999999E-3</c:v>
                </c:pt>
                <c:pt idx="53946">
                  <c:v>1.7699370000000001E-3</c:v>
                </c:pt>
                <c:pt idx="53947">
                  <c:v>1.769264E-3</c:v>
                </c:pt>
                <c:pt idx="53948">
                  <c:v>1.7677700000000001E-3</c:v>
                </c:pt>
                <c:pt idx="53949">
                  <c:v>1.7658649999999999E-3</c:v>
                </c:pt>
                <c:pt idx="53950">
                  <c:v>1.7635610000000001E-3</c:v>
                </c:pt>
                <c:pt idx="53951">
                  <c:v>1.76257E-3</c:v>
                </c:pt>
                <c:pt idx="53952">
                  <c:v>1.7644589999999999E-3</c:v>
                </c:pt>
                <c:pt idx="53953">
                  <c:v>1.766426E-3</c:v>
                </c:pt>
                <c:pt idx="53954">
                  <c:v>1.767034E-3</c:v>
                </c:pt>
                <c:pt idx="53955">
                  <c:v>1.7655679999999999E-3</c:v>
                </c:pt>
                <c:pt idx="53956">
                  <c:v>1.764449E-3</c:v>
                </c:pt>
                <c:pt idx="53957">
                  <c:v>1.763187E-3</c:v>
                </c:pt>
                <c:pt idx="53958">
                  <c:v>1.760204E-3</c:v>
                </c:pt>
                <c:pt idx="53959">
                  <c:v>1.7574859999999999E-3</c:v>
                </c:pt>
                <c:pt idx="53960">
                  <c:v>1.756985E-3</c:v>
                </c:pt>
                <c:pt idx="53961">
                  <c:v>1.7564499999999999E-3</c:v>
                </c:pt>
                <c:pt idx="53962">
                  <c:v>1.7568670000000001E-3</c:v>
                </c:pt>
                <c:pt idx="53963">
                  <c:v>1.757513E-3</c:v>
                </c:pt>
                <c:pt idx="53964">
                  <c:v>1.7562840000000001E-3</c:v>
                </c:pt>
                <c:pt idx="53965">
                  <c:v>1.7549390000000001E-3</c:v>
                </c:pt>
                <c:pt idx="53966">
                  <c:v>1.753555E-3</c:v>
                </c:pt>
                <c:pt idx="53967">
                  <c:v>1.7499239999999999E-3</c:v>
                </c:pt>
                <c:pt idx="53968">
                  <c:v>1.7459260000000001E-3</c:v>
                </c:pt>
                <c:pt idx="53969">
                  <c:v>1.743524E-3</c:v>
                </c:pt>
                <c:pt idx="53970">
                  <c:v>1.742667E-3</c:v>
                </c:pt>
                <c:pt idx="53971">
                  <c:v>1.7414679999999999E-3</c:v>
                </c:pt>
                <c:pt idx="53972">
                  <c:v>1.7413680000000001E-3</c:v>
                </c:pt>
                <c:pt idx="53973">
                  <c:v>1.739813E-3</c:v>
                </c:pt>
                <c:pt idx="53974">
                  <c:v>1.7371520000000001E-3</c:v>
                </c:pt>
                <c:pt idx="53975">
                  <c:v>1.735955E-3</c:v>
                </c:pt>
                <c:pt idx="53976">
                  <c:v>1.7329859999999999E-3</c:v>
                </c:pt>
                <c:pt idx="53977">
                  <c:v>1.7287769999999999E-3</c:v>
                </c:pt>
                <c:pt idx="53978">
                  <c:v>1.7286630000000001E-3</c:v>
                </c:pt>
                <c:pt idx="53979">
                  <c:v>1.730976E-3</c:v>
                </c:pt>
                <c:pt idx="53980">
                  <c:v>1.7309999999999999E-3</c:v>
                </c:pt>
                <c:pt idx="53981">
                  <c:v>1.7321369999999999E-3</c:v>
                </c:pt>
                <c:pt idx="53982">
                  <c:v>1.7309300000000001E-3</c:v>
                </c:pt>
                <c:pt idx="53983">
                  <c:v>1.727887E-3</c:v>
                </c:pt>
                <c:pt idx="53984">
                  <c:v>1.726591E-3</c:v>
                </c:pt>
                <c:pt idx="53985">
                  <c:v>1.723851E-3</c:v>
                </c:pt>
                <c:pt idx="53986">
                  <c:v>1.7187420000000001E-3</c:v>
                </c:pt>
                <c:pt idx="53987">
                  <c:v>1.7179509999999999E-3</c:v>
                </c:pt>
                <c:pt idx="53988">
                  <c:v>1.7185410000000001E-3</c:v>
                </c:pt>
                <c:pt idx="53989">
                  <c:v>1.716834E-3</c:v>
                </c:pt>
                <c:pt idx="53990">
                  <c:v>1.7166410000000001E-3</c:v>
                </c:pt>
                <c:pt idx="53991">
                  <c:v>1.71598E-3</c:v>
                </c:pt>
                <c:pt idx="53992">
                  <c:v>1.7130349999999999E-3</c:v>
                </c:pt>
                <c:pt idx="53993">
                  <c:v>1.7101289999999999E-3</c:v>
                </c:pt>
                <c:pt idx="53994">
                  <c:v>1.707313E-3</c:v>
                </c:pt>
                <c:pt idx="53995">
                  <c:v>1.701684E-3</c:v>
                </c:pt>
                <c:pt idx="53996">
                  <c:v>1.6972039999999999E-3</c:v>
                </c:pt>
                <c:pt idx="53997">
                  <c:v>1.6970780000000001E-3</c:v>
                </c:pt>
                <c:pt idx="53998">
                  <c:v>1.6953510000000001E-3</c:v>
                </c:pt>
                <c:pt idx="53999">
                  <c:v>1.6932609999999999E-3</c:v>
                </c:pt>
                <c:pt idx="54000">
                  <c:v>1.6932360000000001E-3</c:v>
                </c:pt>
                <c:pt idx="54001">
                  <c:v>1.689821E-3</c:v>
                </c:pt>
                <c:pt idx="54002">
                  <c:v>1.686306E-3</c:v>
                </c:pt>
                <c:pt idx="54003">
                  <c:v>1.6848E-3</c:v>
                </c:pt>
                <c:pt idx="54004">
                  <c:v>1.6797559999999999E-3</c:v>
                </c:pt>
                <c:pt idx="54005">
                  <c:v>1.6757160000000001E-3</c:v>
                </c:pt>
                <c:pt idx="54006">
                  <c:v>1.679208E-3</c:v>
                </c:pt>
                <c:pt idx="54007">
                  <c:v>1.6804260000000001E-3</c:v>
                </c:pt>
                <c:pt idx="54008">
                  <c:v>1.6789590000000001E-3</c:v>
                </c:pt>
                <c:pt idx="54009">
                  <c:v>1.678936E-3</c:v>
                </c:pt>
                <c:pt idx="54010">
                  <c:v>1.6762140000000001E-3</c:v>
                </c:pt>
                <c:pt idx="54011">
                  <c:v>1.6722169999999999E-3</c:v>
                </c:pt>
                <c:pt idx="54012">
                  <c:v>1.6698069999999999E-3</c:v>
                </c:pt>
                <c:pt idx="54013">
                  <c:v>1.665522E-3</c:v>
                </c:pt>
                <c:pt idx="54014">
                  <c:v>1.6609159999999999E-3</c:v>
                </c:pt>
                <c:pt idx="54015">
                  <c:v>1.6605260000000001E-3</c:v>
                </c:pt>
                <c:pt idx="54016">
                  <c:v>1.6600320000000001E-3</c:v>
                </c:pt>
                <c:pt idx="54017">
                  <c:v>1.658039E-3</c:v>
                </c:pt>
                <c:pt idx="54018">
                  <c:v>1.6564920000000001E-3</c:v>
                </c:pt>
                <c:pt idx="54019">
                  <c:v>1.6555350000000001E-3</c:v>
                </c:pt>
                <c:pt idx="54020">
                  <c:v>1.6512709999999999E-3</c:v>
                </c:pt>
                <c:pt idx="54021">
                  <c:v>1.646696E-3</c:v>
                </c:pt>
                <c:pt idx="54022">
                  <c:v>1.6426170000000001E-3</c:v>
                </c:pt>
                <c:pt idx="54023">
                  <c:v>1.6358239999999999E-3</c:v>
                </c:pt>
                <c:pt idx="54024">
                  <c:v>1.631158E-3</c:v>
                </c:pt>
                <c:pt idx="54025">
                  <c:v>1.631085E-3</c:v>
                </c:pt>
                <c:pt idx="54026">
                  <c:v>1.628719E-3</c:v>
                </c:pt>
                <c:pt idx="54027">
                  <c:v>1.625811E-3</c:v>
                </c:pt>
                <c:pt idx="54028">
                  <c:v>1.6246590000000001E-3</c:v>
                </c:pt>
                <c:pt idx="54029">
                  <c:v>1.6203560000000001E-3</c:v>
                </c:pt>
                <c:pt idx="54030">
                  <c:v>1.6161179999999999E-3</c:v>
                </c:pt>
                <c:pt idx="54031">
                  <c:v>1.6128679999999999E-3</c:v>
                </c:pt>
                <c:pt idx="54032">
                  <c:v>1.6071340000000001E-3</c:v>
                </c:pt>
                <c:pt idx="54033">
                  <c:v>1.605069E-3</c:v>
                </c:pt>
                <c:pt idx="54034">
                  <c:v>1.608368E-3</c:v>
                </c:pt>
                <c:pt idx="54035">
                  <c:v>1.6090379999999999E-3</c:v>
                </c:pt>
                <c:pt idx="54036">
                  <c:v>1.606641E-3</c:v>
                </c:pt>
                <c:pt idx="54037">
                  <c:v>1.604811E-3</c:v>
                </c:pt>
                <c:pt idx="54038">
                  <c:v>1.602048E-3</c:v>
                </c:pt>
                <c:pt idx="54039">
                  <c:v>1.5977000000000001E-3</c:v>
                </c:pt>
                <c:pt idx="54040">
                  <c:v>1.593608E-3</c:v>
                </c:pt>
                <c:pt idx="54041">
                  <c:v>1.5895060000000001E-3</c:v>
                </c:pt>
                <c:pt idx="54042">
                  <c:v>1.586311E-3</c:v>
                </c:pt>
                <c:pt idx="54043">
                  <c:v>1.584984E-3</c:v>
                </c:pt>
                <c:pt idx="54044">
                  <c:v>1.584069E-3</c:v>
                </c:pt>
                <c:pt idx="54045">
                  <c:v>1.5817019999999999E-3</c:v>
                </c:pt>
                <c:pt idx="54046">
                  <c:v>1.579511E-3</c:v>
                </c:pt>
                <c:pt idx="54047">
                  <c:v>1.578269E-3</c:v>
                </c:pt>
                <c:pt idx="54048">
                  <c:v>1.573369E-3</c:v>
                </c:pt>
                <c:pt idx="54049">
                  <c:v>1.567429E-3</c:v>
                </c:pt>
                <c:pt idx="54050">
                  <c:v>1.5615099999999999E-3</c:v>
                </c:pt>
                <c:pt idx="54051">
                  <c:v>1.554869E-3</c:v>
                </c:pt>
                <c:pt idx="54052">
                  <c:v>1.549953E-3</c:v>
                </c:pt>
                <c:pt idx="54053">
                  <c:v>1.5488920000000001E-3</c:v>
                </c:pt>
                <c:pt idx="54054">
                  <c:v>1.546405E-3</c:v>
                </c:pt>
                <c:pt idx="54055">
                  <c:v>1.542648E-3</c:v>
                </c:pt>
                <c:pt idx="54056">
                  <c:v>1.5398E-3</c:v>
                </c:pt>
                <c:pt idx="54057">
                  <c:v>1.535839E-3</c:v>
                </c:pt>
                <c:pt idx="54058">
                  <c:v>1.5305939999999999E-3</c:v>
                </c:pt>
                <c:pt idx="54059">
                  <c:v>1.5251209999999999E-3</c:v>
                </c:pt>
                <c:pt idx="54060">
                  <c:v>1.5199600000000001E-3</c:v>
                </c:pt>
                <c:pt idx="54061">
                  <c:v>1.517933E-3</c:v>
                </c:pt>
                <c:pt idx="54062">
                  <c:v>1.520289E-3</c:v>
                </c:pt>
                <c:pt idx="54063">
                  <c:v>1.521293E-3</c:v>
                </c:pt>
                <c:pt idx="54064">
                  <c:v>1.5183390000000001E-3</c:v>
                </c:pt>
                <c:pt idx="54065">
                  <c:v>1.5154420000000001E-3</c:v>
                </c:pt>
                <c:pt idx="54066">
                  <c:v>1.5120579999999999E-3</c:v>
                </c:pt>
                <c:pt idx="54067">
                  <c:v>1.5072250000000001E-3</c:v>
                </c:pt>
                <c:pt idx="54068">
                  <c:v>1.5021609999999999E-3</c:v>
                </c:pt>
                <c:pt idx="54069">
                  <c:v>1.4974470000000001E-3</c:v>
                </c:pt>
                <c:pt idx="54070">
                  <c:v>1.4944450000000001E-3</c:v>
                </c:pt>
                <c:pt idx="54071">
                  <c:v>1.4923460000000001E-3</c:v>
                </c:pt>
                <c:pt idx="54072">
                  <c:v>1.4901980000000001E-3</c:v>
                </c:pt>
                <c:pt idx="54073">
                  <c:v>1.4877759999999999E-3</c:v>
                </c:pt>
                <c:pt idx="54074">
                  <c:v>1.4849559999999999E-3</c:v>
                </c:pt>
                <c:pt idx="54075">
                  <c:v>1.482574E-3</c:v>
                </c:pt>
                <c:pt idx="54076">
                  <c:v>1.4781530000000001E-3</c:v>
                </c:pt>
                <c:pt idx="54077">
                  <c:v>1.471796E-3</c:v>
                </c:pt>
                <c:pt idx="54078">
                  <c:v>1.4648580000000001E-3</c:v>
                </c:pt>
                <c:pt idx="54079">
                  <c:v>1.459192E-3</c:v>
                </c:pt>
                <c:pt idx="54080">
                  <c:v>1.4527419999999999E-3</c:v>
                </c:pt>
                <c:pt idx="54081">
                  <c:v>1.4504419999999999E-3</c:v>
                </c:pt>
                <c:pt idx="54082">
                  <c:v>1.4485259999999999E-3</c:v>
                </c:pt>
                <c:pt idx="54083">
                  <c:v>1.4444709999999999E-3</c:v>
                </c:pt>
                <c:pt idx="54084">
                  <c:v>1.441117E-3</c:v>
                </c:pt>
                <c:pt idx="54085">
                  <c:v>1.437175E-3</c:v>
                </c:pt>
                <c:pt idx="54086">
                  <c:v>1.432041E-3</c:v>
                </c:pt>
                <c:pt idx="54087">
                  <c:v>1.4259089999999999E-3</c:v>
                </c:pt>
                <c:pt idx="54088">
                  <c:v>1.419591E-3</c:v>
                </c:pt>
                <c:pt idx="54089">
                  <c:v>1.4160430000000001E-3</c:v>
                </c:pt>
                <c:pt idx="54090">
                  <c:v>1.4175940000000001E-3</c:v>
                </c:pt>
                <c:pt idx="54091">
                  <c:v>1.418356E-3</c:v>
                </c:pt>
                <c:pt idx="54092">
                  <c:v>1.4165530000000001E-3</c:v>
                </c:pt>
                <c:pt idx="54093">
                  <c:v>1.413372E-3</c:v>
                </c:pt>
                <c:pt idx="54094">
                  <c:v>1.4091189999999999E-3</c:v>
                </c:pt>
                <c:pt idx="54095">
                  <c:v>1.4045049999999999E-3</c:v>
                </c:pt>
                <c:pt idx="54096">
                  <c:v>1.3992239999999999E-3</c:v>
                </c:pt>
                <c:pt idx="54097">
                  <c:v>1.393472E-3</c:v>
                </c:pt>
                <c:pt idx="54098">
                  <c:v>1.3902420000000001E-3</c:v>
                </c:pt>
                <c:pt idx="54099">
                  <c:v>1.3883540000000001E-3</c:v>
                </c:pt>
                <c:pt idx="54100">
                  <c:v>1.3854449999999999E-3</c:v>
                </c:pt>
                <c:pt idx="54101">
                  <c:v>1.382699E-3</c:v>
                </c:pt>
                <c:pt idx="54102">
                  <c:v>1.379974E-3</c:v>
                </c:pt>
                <c:pt idx="54103">
                  <c:v>1.3775580000000001E-3</c:v>
                </c:pt>
                <c:pt idx="54104">
                  <c:v>1.373654E-3</c:v>
                </c:pt>
                <c:pt idx="54105">
                  <c:v>1.3682080000000001E-3</c:v>
                </c:pt>
                <c:pt idx="54106">
                  <c:v>1.3612139999999999E-3</c:v>
                </c:pt>
                <c:pt idx="54107">
                  <c:v>1.353679E-3</c:v>
                </c:pt>
                <c:pt idx="54108">
                  <c:v>1.347771E-3</c:v>
                </c:pt>
                <c:pt idx="54109">
                  <c:v>1.342869E-3</c:v>
                </c:pt>
                <c:pt idx="54110">
                  <c:v>1.340789E-3</c:v>
                </c:pt>
                <c:pt idx="54111">
                  <c:v>1.337537E-3</c:v>
                </c:pt>
                <c:pt idx="54112">
                  <c:v>1.333128E-3</c:v>
                </c:pt>
                <c:pt idx="54113">
                  <c:v>1.3287049999999999E-3</c:v>
                </c:pt>
                <c:pt idx="54114">
                  <c:v>1.324085E-3</c:v>
                </c:pt>
                <c:pt idx="54115">
                  <c:v>1.318371E-3</c:v>
                </c:pt>
                <c:pt idx="54116">
                  <c:v>1.3109759999999999E-3</c:v>
                </c:pt>
                <c:pt idx="54117">
                  <c:v>1.3052890000000001E-3</c:v>
                </c:pt>
                <c:pt idx="54118">
                  <c:v>1.3033890000000001E-3</c:v>
                </c:pt>
                <c:pt idx="54119">
                  <c:v>1.3049870000000001E-3</c:v>
                </c:pt>
                <c:pt idx="54120">
                  <c:v>1.3047309999999999E-3</c:v>
                </c:pt>
                <c:pt idx="54121">
                  <c:v>1.3026649999999999E-3</c:v>
                </c:pt>
                <c:pt idx="54122">
                  <c:v>1.299131E-3</c:v>
                </c:pt>
                <c:pt idx="54123">
                  <c:v>1.2939449999999999E-3</c:v>
                </c:pt>
                <c:pt idx="54124">
                  <c:v>1.2890880000000001E-3</c:v>
                </c:pt>
                <c:pt idx="54125">
                  <c:v>1.283576E-3</c:v>
                </c:pt>
                <c:pt idx="54126">
                  <c:v>1.277708E-3</c:v>
                </c:pt>
                <c:pt idx="54127">
                  <c:v>1.275293E-3</c:v>
                </c:pt>
                <c:pt idx="54128">
                  <c:v>1.273356E-3</c:v>
                </c:pt>
                <c:pt idx="54129">
                  <c:v>1.269736E-3</c:v>
                </c:pt>
                <c:pt idx="54130">
                  <c:v>1.2663660000000001E-3</c:v>
                </c:pt>
                <c:pt idx="54131">
                  <c:v>1.263697E-3</c:v>
                </c:pt>
                <c:pt idx="54132">
                  <c:v>1.260249E-3</c:v>
                </c:pt>
                <c:pt idx="54133">
                  <c:v>1.255595E-3</c:v>
                </c:pt>
                <c:pt idx="54134">
                  <c:v>1.249881E-3</c:v>
                </c:pt>
                <c:pt idx="54135">
                  <c:v>1.2420580000000001E-3</c:v>
                </c:pt>
                <c:pt idx="54136">
                  <c:v>1.2346939999999999E-3</c:v>
                </c:pt>
                <c:pt idx="54137">
                  <c:v>1.2292010000000001E-3</c:v>
                </c:pt>
                <c:pt idx="54138">
                  <c:v>1.224457E-3</c:v>
                </c:pt>
                <c:pt idx="54139">
                  <c:v>1.2221689999999999E-3</c:v>
                </c:pt>
                <c:pt idx="54140">
                  <c:v>1.218972E-3</c:v>
                </c:pt>
                <c:pt idx="54141">
                  <c:v>1.2145459999999999E-3</c:v>
                </c:pt>
                <c:pt idx="54142">
                  <c:v>1.2101E-3</c:v>
                </c:pt>
                <c:pt idx="54143">
                  <c:v>1.2053350000000001E-3</c:v>
                </c:pt>
                <c:pt idx="54144">
                  <c:v>1.1999300000000001E-3</c:v>
                </c:pt>
                <c:pt idx="54145">
                  <c:v>1.192554E-3</c:v>
                </c:pt>
                <c:pt idx="54146">
                  <c:v>1.186313E-3</c:v>
                </c:pt>
                <c:pt idx="54147">
                  <c:v>1.1845060000000001E-3</c:v>
                </c:pt>
                <c:pt idx="54148">
                  <c:v>1.18549E-3</c:v>
                </c:pt>
                <c:pt idx="54149">
                  <c:v>1.1855189999999999E-3</c:v>
                </c:pt>
                <c:pt idx="54150">
                  <c:v>1.1840710000000001E-3</c:v>
                </c:pt>
                <c:pt idx="54151">
                  <c:v>1.1802679999999999E-3</c:v>
                </c:pt>
                <c:pt idx="54152">
                  <c:v>1.17519E-3</c:v>
                </c:pt>
                <c:pt idx="54153">
                  <c:v>1.1697439999999999E-3</c:v>
                </c:pt>
                <c:pt idx="54154">
                  <c:v>1.1644330000000001E-3</c:v>
                </c:pt>
                <c:pt idx="54155">
                  <c:v>1.159125E-3</c:v>
                </c:pt>
                <c:pt idx="54156">
                  <c:v>1.156121E-3</c:v>
                </c:pt>
                <c:pt idx="54157">
                  <c:v>1.154462E-3</c:v>
                </c:pt>
                <c:pt idx="54158">
                  <c:v>1.1511379999999999E-3</c:v>
                </c:pt>
                <c:pt idx="54159">
                  <c:v>1.147244E-3</c:v>
                </c:pt>
                <c:pt idx="54160">
                  <c:v>1.144323E-3</c:v>
                </c:pt>
                <c:pt idx="54161">
                  <c:v>1.1415850000000001E-3</c:v>
                </c:pt>
                <c:pt idx="54162">
                  <c:v>1.137487E-3</c:v>
                </c:pt>
                <c:pt idx="54163">
                  <c:v>1.1321009999999999E-3</c:v>
                </c:pt>
                <c:pt idx="54164">
                  <c:v>1.124735E-3</c:v>
                </c:pt>
                <c:pt idx="54165">
                  <c:v>1.1167620000000001E-3</c:v>
                </c:pt>
                <c:pt idx="54166">
                  <c:v>1.110764E-3</c:v>
                </c:pt>
                <c:pt idx="54167">
                  <c:v>1.1046610000000001E-3</c:v>
                </c:pt>
                <c:pt idx="54168">
                  <c:v>1.102174E-3</c:v>
                </c:pt>
                <c:pt idx="54169">
                  <c:v>1.0994780000000001E-3</c:v>
                </c:pt>
                <c:pt idx="54170">
                  <c:v>1.094951E-3</c:v>
                </c:pt>
                <c:pt idx="54171">
                  <c:v>1.0905999999999999E-3</c:v>
                </c:pt>
                <c:pt idx="54172">
                  <c:v>1.0859890000000001E-3</c:v>
                </c:pt>
                <c:pt idx="54173">
                  <c:v>1.0807309999999999E-3</c:v>
                </c:pt>
                <c:pt idx="54174">
                  <c:v>1.0746760000000001E-3</c:v>
                </c:pt>
                <c:pt idx="54175">
                  <c:v>1.0682689999999999E-3</c:v>
                </c:pt>
                <c:pt idx="54176">
                  <c:v>1.06419E-3</c:v>
                </c:pt>
                <c:pt idx="54177">
                  <c:v>1.063182E-3</c:v>
                </c:pt>
                <c:pt idx="54178">
                  <c:v>1.063858E-3</c:v>
                </c:pt>
                <c:pt idx="54179">
                  <c:v>1.063133E-3</c:v>
                </c:pt>
                <c:pt idx="54180">
                  <c:v>1.0608690000000001E-3</c:v>
                </c:pt>
                <c:pt idx="54181">
                  <c:v>1.05718E-3</c:v>
                </c:pt>
                <c:pt idx="54182">
                  <c:v>1.0516779999999999E-3</c:v>
                </c:pt>
                <c:pt idx="54183">
                  <c:v>1.0459379999999999E-3</c:v>
                </c:pt>
                <c:pt idx="54184">
                  <c:v>1.041141E-3</c:v>
                </c:pt>
                <c:pt idx="54185">
                  <c:v>1.0371950000000001E-3</c:v>
                </c:pt>
                <c:pt idx="54186">
                  <c:v>1.034814E-3</c:v>
                </c:pt>
                <c:pt idx="54187">
                  <c:v>1.0335170000000001E-3</c:v>
                </c:pt>
                <c:pt idx="54188">
                  <c:v>1.0300750000000001E-3</c:v>
                </c:pt>
                <c:pt idx="54189">
                  <c:v>1.025684E-3</c:v>
                </c:pt>
                <c:pt idx="54190">
                  <c:v>1.023812E-3</c:v>
                </c:pt>
                <c:pt idx="54191">
                  <c:v>1.0210390000000001E-3</c:v>
                </c:pt>
                <c:pt idx="54192">
                  <c:v>1.0161840000000001E-3</c:v>
                </c:pt>
                <c:pt idx="54193">
                  <c:v>1.0107530000000001E-3</c:v>
                </c:pt>
                <c:pt idx="54194">
                  <c:v>1.0039649999999999E-3</c:v>
                </c:pt>
                <c:pt idx="54195">
                  <c:v>9.9623859999999997E-4</c:v>
                </c:pt>
                <c:pt idx="54196">
                  <c:v>9.9016189999999991E-4</c:v>
                </c:pt>
                <c:pt idx="54197">
                  <c:v>9.8613059999999998E-4</c:v>
                </c:pt>
                <c:pt idx="54198">
                  <c:v>9.8311639999999994E-4</c:v>
                </c:pt>
                <c:pt idx="54199">
                  <c:v>9.7957740000000006E-4</c:v>
                </c:pt>
                <c:pt idx="54200">
                  <c:v>9.7561179999999998E-4</c:v>
                </c:pt>
                <c:pt idx="54201">
                  <c:v>9.7063230000000002E-4</c:v>
                </c:pt>
                <c:pt idx="54202">
                  <c:v>9.6503170000000001E-4</c:v>
                </c:pt>
                <c:pt idx="54203">
                  <c:v>9.6006909999999995E-4</c:v>
                </c:pt>
                <c:pt idx="54204">
                  <c:v>9.5408389999999997E-4</c:v>
                </c:pt>
                <c:pt idx="54205">
                  <c:v>9.4806960000000005E-4</c:v>
                </c:pt>
                <c:pt idx="54206">
                  <c:v>9.4468169999999997E-4</c:v>
                </c:pt>
                <c:pt idx="54207">
                  <c:v>9.4384769999999996E-4</c:v>
                </c:pt>
                <c:pt idx="54208">
                  <c:v>9.4376729999999997E-4</c:v>
                </c:pt>
                <c:pt idx="54209">
                  <c:v>9.4359900000000004E-4</c:v>
                </c:pt>
                <c:pt idx="54210">
                  <c:v>9.418928E-4</c:v>
                </c:pt>
                <c:pt idx="54211">
                  <c:v>9.3813269999999996E-4</c:v>
                </c:pt>
                <c:pt idx="54212">
                  <c:v>9.334778E-4</c:v>
                </c:pt>
                <c:pt idx="54213">
                  <c:v>9.284254E-4</c:v>
                </c:pt>
                <c:pt idx="54214">
                  <c:v>9.2395439999999997E-4</c:v>
                </c:pt>
                <c:pt idx="54215">
                  <c:v>9.2035179999999997E-4</c:v>
                </c:pt>
                <c:pt idx="54216">
                  <c:v>9.1771690000000004E-4</c:v>
                </c:pt>
                <c:pt idx="54217">
                  <c:v>9.1640829999999995E-4</c:v>
                </c:pt>
                <c:pt idx="54218">
                  <c:v>9.1382720000000005E-4</c:v>
                </c:pt>
                <c:pt idx="54219">
                  <c:v>9.1019539999999996E-4</c:v>
                </c:pt>
                <c:pt idx="54220">
                  <c:v>9.081607E-4</c:v>
                </c:pt>
                <c:pt idx="54221">
                  <c:v>9.0620480000000003E-4</c:v>
                </c:pt>
                <c:pt idx="54222">
                  <c:v>9.0268759999999999E-4</c:v>
                </c:pt>
                <c:pt idx="54223">
                  <c:v>8.9764520000000004E-4</c:v>
                </c:pt>
                <c:pt idx="54224">
                  <c:v>8.914773E-4</c:v>
                </c:pt>
                <c:pt idx="54225">
                  <c:v>8.8463929999999999E-4</c:v>
                </c:pt>
                <c:pt idx="54226">
                  <c:v>8.7837430000000001E-4</c:v>
                </c:pt>
                <c:pt idx="54227">
                  <c:v>8.7342300000000002E-4</c:v>
                </c:pt>
                <c:pt idx="54228">
                  <c:v>8.7155849999999999E-4</c:v>
                </c:pt>
                <c:pt idx="54229">
                  <c:v>8.6801949999999999E-4</c:v>
                </c:pt>
                <c:pt idx="54230">
                  <c:v>8.6432410000000001E-4</c:v>
                </c:pt>
                <c:pt idx="54231">
                  <c:v>8.6018040000000002E-4</c:v>
                </c:pt>
                <c:pt idx="54232">
                  <c:v>8.5538859999999999E-4</c:v>
                </c:pt>
                <c:pt idx="54233">
                  <c:v>8.4990849999999998E-4</c:v>
                </c:pt>
                <c:pt idx="54234">
                  <c:v>8.4485929999999999E-4</c:v>
                </c:pt>
                <c:pt idx="54235">
                  <c:v>8.3935919999999998E-4</c:v>
                </c:pt>
                <c:pt idx="54236">
                  <c:v>8.3435089999999996E-4</c:v>
                </c:pt>
                <c:pt idx="54237">
                  <c:v>8.3212430000000005E-4</c:v>
                </c:pt>
                <c:pt idx="54238">
                  <c:v>8.318329E-4</c:v>
                </c:pt>
                <c:pt idx="54239">
                  <c:v>8.3170539999999999E-4</c:v>
                </c:pt>
                <c:pt idx="54240">
                  <c:v>8.3118069999999996E-4</c:v>
                </c:pt>
                <c:pt idx="54241">
                  <c:v>8.292951E-4</c:v>
                </c:pt>
                <c:pt idx="54242">
                  <c:v>8.2572869999999999E-4</c:v>
                </c:pt>
                <c:pt idx="54243">
                  <c:v>8.2133610000000002E-4</c:v>
                </c:pt>
                <c:pt idx="54244">
                  <c:v>8.1762670000000003E-4</c:v>
                </c:pt>
                <c:pt idx="54245">
                  <c:v>8.1425439999999996E-4</c:v>
                </c:pt>
                <c:pt idx="54246">
                  <c:v>8.1102349999999997E-4</c:v>
                </c:pt>
                <c:pt idx="54247">
                  <c:v>8.0949340000000002E-4</c:v>
                </c:pt>
                <c:pt idx="54248">
                  <c:v>8.081853E-4</c:v>
                </c:pt>
                <c:pt idx="54249">
                  <c:v>8.0537580000000005E-4</c:v>
                </c:pt>
                <c:pt idx="54250">
                  <c:v>8.0272959999999995E-4</c:v>
                </c:pt>
                <c:pt idx="54251">
                  <c:v>8.0188730000000004E-4</c:v>
                </c:pt>
                <c:pt idx="54252">
                  <c:v>7.9979479999999999E-4</c:v>
                </c:pt>
                <c:pt idx="54253">
                  <c:v>7.9668950000000001E-4</c:v>
                </c:pt>
                <c:pt idx="54254">
                  <c:v>7.9213609999999996E-4</c:v>
                </c:pt>
                <c:pt idx="54255">
                  <c:v>7.8644979999999999E-4</c:v>
                </c:pt>
                <c:pt idx="54256">
                  <c:v>7.7993919999999996E-4</c:v>
                </c:pt>
                <c:pt idx="54257">
                  <c:v>7.7449979999999995E-4</c:v>
                </c:pt>
                <c:pt idx="54258">
                  <c:v>7.7060669999999998E-4</c:v>
                </c:pt>
                <c:pt idx="54259">
                  <c:v>7.6900579999999996E-4</c:v>
                </c:pt>
                <c:pt idx="54260">
                  <c:v>7.6621559999999998E-4</c:v>
                </c:pt>
                <c:pt idx="54261">
                  <c:v>7.6255669999999998E-4</c:v>
                </c:pt>
                <c:pt idx="54262">
                  <c:v>7.5858930000000005E-4</c:v>
                </c:pt>
                <c:pt idx="54263">
                  <c:v>7.5409330000000005E-4</c:v>
                </c:pt>
                <c:pt idx="54264">
                  <c:v>7.4919889999999995E-4</c:v>
                </c:pt>
                <c:pt idx="54265">
                  <c:v>7.443056E-4</c:v>
                </c:pt>
                <c:pt idx="54266">
                  <c:v>7.3942680000000001E-4</c:v>
                </c:pt>
                <c:pt idx="54267">
                  <c:v>7.3526159999999995E-4</c:v>
                </c:pt>
                <c:pt idx="54268">
                  <c:v>7.3256969999999999E-4</c:v>
                </c:pt>
                <c:pt idx="54269">
                  <c:v>7.3200010000000005E-4</c:v>
                </c:pt>
                <c:pt idx="54270">
                  <c:v>7.3251730000000001E-4</c:v>
                </c:pt>
                <c:pt idx="54271">
                  <c:v>7.319739E-4</c:v>
                </c:pt>
                <c:pt idx="54272">
                  <c:v>7.3053259999999998E-4</c:v>
                </c:pt>
                <c:pt idx="54273">
                  <c:v>7.2831220000000002E-4</c:v>
                </c:pt>
                <c:pt idx="54274">
                  <c:v>7.2464359999999995E-4</c:v>
                </c:pt>
                <c:pt idx="54275">
                  <c:v>7.2139990000000005E-4</c:v>
                </c:pt>
                <c:pt idx="54276">
                  <c:v>7.1923579999999998E-4</c:v>
                </c:pt>
                <c:pt idx="54277">
                  <c:v>7.1628209999999998E-4</c:v>
                </c:pt>
                <c:pt idx="54278">
                  <c:v>7.1404240000000005E-4</c:v>
                </c:pt>
                <c:pt idx="54279">
                  <c:v>7.1316649999999995E-4</c:v>
                </c:pt>
                <c:pt idx="54280">
                  <c:v>7.1144310000000001E-4</c:v>
                </c:pt>
                <c:pt idx="54281">
                  <c:v>7.0874149999999999E-4</c:v>
                </c:pt>
                <c:pt idx="54282">
                  <c:v>7.0803749999999996E-4</c:v>
                </c:pt>
                <c:pt idx="54283">
                  <c:v>7.0709169999999999E-4</c:v>
                </c:pt>
                <c:pt idx="54284">
                  <c:v>7.047911E-4</c:v>
                </c:pt>
                <c:pt idx="54285">
                  <c:v>7.0155059999999999E-4</c:v>
                </c:pt>
                <c:pt idx="54286">
                  <c:v>6.9744130000000003E-4</c:v>
                </c:pt>
                <c:pt idx="54287">
                  <c:v>6.9221159999999996E-4</c:v>
                </c:pt>
                <c:pt idx="54288">
                  <c:v>6.8629140000000003E-4</c:v>
                </c:pt>
                <c:pt idx="54289">
                  <c:v>6.8219760000000004E-4</c:v>
                </c:pt>
                <c:pt idx="54290">
                  <c:v>6.8025919999999997E-4</c:v>
                </c:pt>
                <c:pt idx="54291">
                  <c:v>6.7834259999999995E-4</c:v>
                </c:pt>
                <c:pt idx="54292">
                  <c:v>6.7572230000000001E-4</c:v>
                </c:pt>
                <c:pt idx="54293">
                  <c:v>6.7225010000000003E-4</c:v>
                </c:pt>
                <c:pt idx="54294">
                  <c:v>6.6857730000000005E-4</c:v>
                </c:pt>
                <c:pt idx="54295">
                  <c:v>6.6468829999999997E-4</c:v>
                </c:pt>
                <c:pt idx="54296">
                  <c:v>6.6060330000000005E-4</c:v>
                </c:pt>
                <c:pt idx="54297">
                  <c:v>6.5623820000000003E-4</c:v>
                </c:pt>
                <c:pt idx="54298">
                  <c:v>6.5255870000000004E-4</c:v>
                </c:pt>
                <c:pt idx="54299">
                  <c:v>6.49286E-4</c:v>
                </c:pt>
                <c:pt idx="54300">
                  <c:v>6.4749049999999998E-4</c:v>
                </c:pt>
                <c:pt idx="54301">
                  <c:v>6.4723829999999995E-4</c:v>
                </c:pt>
                <c:pt idx="54302">
                  <c:v>6.47826E-4</c:v>
                </c:pt>
                <c:pt idx="54303">
                  <c:v>6.472499E-4</c:v>
                </c:pt>
                <c:pt idx="54304">
                  <c:v>6.4598029999999999E-4</c:v>
                </c:pt>
                <c:pt idx="54305">
                  <c:v>6.4420310000000002E-4</c:v>
                </c:pt>
                <c:pt idx="54306">
                  <c:v>6.4127599999999998E-4</c:v>
                </c:pt>
                <c:pt idx="54307">
                  <c:v>6.3915710000000004E-4</c:v>
                </c:pt>
                <c:pt idx="54308">
                  <c:v>6.3736619999999996E-4</c:v>
                </c:pt>
                <c:pt idx="54309">
                  <c:v>6.3485829999999997E-4</c:v>
                </c:pt>
                <c:pt idx="54310">
                  <c:v>6.3291550000000002E-4</c:v>
                </c:pt>
                <c:pt idx="54311">
                  <c:v>6.3215129999999995E-4</c:v>
                </c:pt>
                <c:pt idx="54312">
                  <c:v>6.3077390000000004E-4</c:v>
                </c:pt>
                <c:pt idx="54313">
                  <c:v>6.2884659999999995E-4</c:v>
                </c:pt>
                <c:pt idx="54314">
                  <c:v>6.2855430000000002E-4</c:v>
                </c:pt>
                <c:pt idx="54315">
                  <c:v>6.2798509999999999E-4</c:v>
                </c:pt>
                <c:pt idx="54316">
                  <c:v>6.2622039999999995E-4</c:v>
                </c:pt>
                <c:pt idx="54317">
                  <c:v>6.2388030000000004E-4</c:v>
                </c:pt>
                <c:pt idx="54318">
                  <c:v>6.2082610000000003E-4</c:v>
                </c:pt>
                <c:pt idx="54319">
                  <c:v>6.1668849999999996E-4</c:v>
                </c:pt>
                <c:pt idx="54320">
                  <c:v>6.1236359999999998E-4</c:v>
                </c:pt>
                <c:pt idx="54321">
                  <c:v>6.0819349999999999E-4</c:v>
                </c:pt>
                <c:pt idx="54322">
                  <c:v>6.0632209999999999E-4</c:v>
                </c:pt>
                <c:pt idx="54323">
                  <c:v>6.0512879999999997E-4</c:v>
                </c:pt>
                <c:pt idx="54324">
                  <c:v>6.034775E-4</c:v>
                </c:pt>
                <c:pt idx="54325">
                  <c:v>6.0064660000000002E-4</c:v>
                </c:pt>
                <c:pt idx="54326">
                  <c:v>5.9774579999999995E-4</c:v>
                </c:pt>
                <c:pt idx="54327">
                  <c:v>5.9495499999999998E-4</c:v>
                </c:pt>
                <c:pt idx="54328">
                  <c:v>5.9153310000000002E-4</c:v>
                </c:pt>
                <c:pt idx="54329">
                  <c:v>5.8781589999999998E-4</c:v>
                </c:pt>
                <c:pt idx="54330">
                  <c:v>5.846305E-4</c:v>
                </c:pt>
                <c:pt idx="54331">
                  <c:v>5.8172080000000004E-4</c:v>
                </c:pt>
                <c:pt idx="54332">
                  <c:v>5.7972820000000002E-4</c:v>
                </c:pt>
                <c:pt idx="54333">
                  <c:v>5.7919619999999999E-4</c:v>
                </c:pt>
                <c:pt idx="54334">
                  <c:v>5.7946569999999995E-4</c:v>
                </c:pt>
                <c:pt idx="54335">
                  <c:v>5.7952139999999997E-4</c:v>
                </c:pt>
                <c:pt idx="54336">
                  <c:v>5.7904720000000003E-4</c:v>
                </c:pt>
                <c:pt idx="54337">
                  <c:v>5.781219E-4</c:v>
                </c:pt>
                <c:pt idx="54338">
                  <c:v>5.7613260000000002E-4</c:v>
                </c:pt>
                <c:pt idx="54339">
                  <c:v>5.7445369999999996E-4</c:v>
                </c:pt>
                <c:pt idx="54340">
                  <c:v>5.7330610000000002E-4</c:v>
                </c:pt>
                <c:pt idx="54341">
                  <c:v>5.7146499999999995E-4</c:v>
                </c:pt>
                <c:pt idx="54342">
                  <c:v>5.696354E-4</c:v>
                </c:pt>
                <c:pt idx="54343">
                  <c:v>5.6879749999999996E-4</c:v>
                </c:pt>
                <c:pt idx="54344">
                  <c:v>5.6786619999999995E-4</c:v>
                </c:pt>
                <c:pt idx="54345">
                  <c:v>5.6667410000000001E-4</c:v>
                </c:pt>
                <c:pt idx="54346">
                  <c:v>5.6622210000000005E-4</c:v>
                </c:pt>
                <c:pt idx="54347">
                  <c:v>5.6605019999999998E-4</c:v>
                </c:pt>
                <c:pt idx="54348">
                  <c:v>5.6553650000000001E-4</c:v>
                </c:pt>
                <c:pt idx="54349">
                  <c:v>5.6459860000000002E-4</c:v>
                </c:pt>
                <c:pt idx="54350">
                  <c:v>5.6270579999999999E-4</c:v>
                </c:pt>
                <c:pt idx="54351">
                  <c:v>5.6029530000000004E-4</c:v>
                </c:pt>
                <c:pt idx="54352">
                  <c:v>5.5743549999999996E-4</c:v>
                </c:pt>
                <c:pt idx="54353">
                  <c:v>5.5402179999999997E-4</c:v>
                </c:pt>
                <c:pt idx="54354">
                  <c:v>5.5053719999999999E-4</c:v>
                </c:pt>
                <c:pt idx="54355">
                  <c:v>5.4956489999999998E-4</c:v>
                </c:pt>
                <c:pt idx="54356">
                  <c:v>5.4884189999999998E-4</c:v>
                </c:pt>
                <c:pt idx="54357">
                  <c:v>5.4735809999999999E-4</c:v>
                </c:pt>
                <c:pt idx="54358">
                  <c:v>5.4554729999999995E-4</c:v>
                </c:pt>
                <c:pt idx="54359">
                  <c:v>5.4362309999999995E-4</c:v>
                </c:pt>
                <c:pt idx="54360">
                  <c:v>5.412285E-4</c:v>
                </c:pt>
                <c:pt idx="54361">
                  <c:v>5.3864240000000001E-4</c:v>
                </c:pt>
                <c:pt idx="54362">
                  <c:v>5.3621039999999999E-4</c:v>
                </c:pt>
                <c:pt idx="54363">
                  <c:v>5.3346380000000003E-4</c:v>
                </c:pt>
                <c:pt idx="54364">
                  <c:v>5.3092730000000004E-4</c:v>
                </c:pt>
                <c:pt idx="54365">
                  <c:v>5.2957480000000005E-4</c:v>
                </c:pt>
                <c:pt idx="54366">
                  <c:v>5.2880639999999997E-4</c:v>
                </c:pt>
                <c:pt idx="54367">
                  <c:v>5.2842039999999996E-4</c:v>
                </c:pt>
                <c:pt idx="54368">
                  <c:v>5.2883369999999995E-4</c:v>
                </c:pt>
                <c:pt idx="54369">
                  <c:v>5.2861140000000004E-4</c:v>
                </c:pt>
                <c:pt idx="54370">
                  <c:v>5.2785280000000004E-4</c:v>
                </c:pt>
                <c:pt idx="54371">
                  <c:v>5.2703349999999995E-4</c:v>
                </c:pt>
                <c:pt idx="54372">
                  <c:v>5.2599000000000005E-4</c:v>
                </c:pt>
                <c:pt idx="54373">
                  <c:v>5.2524080000000001E-4</c:v>
                </c:pt>
                <c:pt idx="54374">
                  <c:v>5.2441330000000004E-4</c:v>
                </c:pt>
                <c:pt idx="54375">
                  <c:v>5.2328520000000003E-4</c:v>
                </c:pt>
                <c:pt idx="54376">
                  <c:v>5.2195669999999998E-4</c:v>
                </c:pt>
                <c:pt idx="54377">
                  <c:v>5.2164110000000002E-4</c:v>
                </c:pt>
                <c:pt idx="54378">
                  <c:v>5.2126050000000001E-4</c:v>
                </c:pt>
                <c:pt idx="54379">
                  <c:v>5.2055980000000003E-4</c:v>
                </c:pt>
                <c:pt idx="54380">
                  <c:v>5.2069300000000002E-4</c:v>
                </c:pt>
                <c:pt idx="54381">
                  <c:v>5.2098680000000003E-4</c:v>
                </c:pt>
                <c:pt idx="54382">
                  <c:v>5.2051389999999999E-4</c:v>
                </c:pt>
                <c:pt idx="54383">
                  <c:v>5.1954659999999995E-4</c:v>
                </c:pt>
                <c:pt idx="54384">
                  <c:v>5.1850699999999997E-4</c:v>
                </c:pt>
                <c:pt idx="54385">
                  <c:v>5.1665499999999998E-4</c:v>
                </c:pt>
                <c:pt idx="54386">
                  <c:v>5.1432089999999995E-4</c:v>
                </c:pt>
                <c:pt idx="54387">
                  <c:v>5.1211449999999999E-4</c:v>
                </c:pt>
                <c:pt idx="54388">
                  <c:v>5.1003850000000005E-4</c:v>
                </c:pt>
                <c:pt idx="54389">
                  <c:v>5.0940869999999995E-4</c:v>
                </c:pt>
                <c:pt idx="54390">
                  <c:v>5.0890379999999995E-4</c:v>
                </c:pt>
                <c:pt idx="54391">
                  <c:v>5.0786069999999997E-4</c:v>
                </c:pt>
                <c:pt idx="54392">
                  <c:v>5.0642730000000004E-4</c:v>
                </c:pt>
                <c:pt idx="54393">
                  <c:v>5.0505329999999998E-4</c:v>
                </c:pt>
                <c:pt idx="54394">
                  <c:v>5.0344829999999998E-4</c:v>
                </c:pt>
                <c:pt idx="54395">
                  <c:v>5.0160829999999995E-4</c:v>
                </c:pt>
                <c:pt idx="54396">
                  <c:v>4.9982919999999999E-4</c:v>
                </c:pt>
                <c:pt idx="54397">
                  <c:v>4.9811029999999995E-4</c:v>
                </c:pt>
                <c:pt idx="54398">
                  <c:v>4.9622329999999995E-4</c:v>
                </c:pt>
                <c:pt idx="54399">
                  <c:v>4.9538360000000005E-4</c:v>
                </c:pt>
                <c:pt idx="54400">
                  <c:v>4.9521190000000005E-4</c:v>
                </c:pt>
                <c:pt idx="54401">
                  <c:v>4.9515520000000001E-4</c:v>
                </c:pt>
                <c:pt idx="54402">
                  <c:v>4.9533740000000002E-4</c:v>
                </c:pt>
                <c:pt idx="54403">
                  <c:v>4.9560890000000001E-4</c:v>
                </c:pt>
                <c:pt idx="54404">
                  <c:v>4.9533940000000005E-4</c:v>
                </c:pt>
                <c:pt idx="54405">
                  <c:v>4.9467659999999998E-4</c:v>
                </c:pt>
                <c:pt idx="54406">
                  <c:v>4.943781E-4</c:v>
                </c:pt>
                <c:pt idx="54407">
                  <c:v>4.9424739999999999E-4</c:v>
                </c:pt>
                <c:pt idx="54408">
                  <c:v>4.9381040000000005E-4</c:v>
                </c:pt>
                <c:pt idx="54409">
                  <c:v>4.933626E-4</c:v>
                </c:pt>
                <c:pt idx="54410">
                  <c:v>4.9250070000000001E-4</c:v>
                </c:pt>
                <c:pt idx="54411">
                  <c:v>4.9218190000000005E-4</c:v>
                </c:pt>
                <c:pt idx="54412">
                  <c:v>4.9202510000000003E-4</c:v>
                </c:pt>
                <c:pt idx="54413">
                  <c:v>4.9170430000000003E-4</c:v>
                </c:pt>
                <c:pt idx="54414">
                  <c:v>4.9200649999999997E-4</c:v>
                </c:pt>
                <c:pt idx="54415">
                  <c:v>4.9235350000000002E-4</c:v>
                </c:pt>
                <c:pt idx="54416">
                  <c:v>4.9241529999999995E-4</c:v>
                </c:pt>
                <c:pt idx="54417">
                  <c:v>4.9210240000000004E-4</c:v>
                </c:pt>
                <c:pt idx="54418">
                  <c:v>4.9153480000000002E-4</c:v>
                </c:pt>
                <c:pt idx="54419">
                  <c:v>4.9061319999999995E-4</c:v>
                </c:pt>
                <c:pt idx="54420">
                  <c:v>4.8936550000000002E-4</c:v>
                </c:pt>
                <c:pt idx="54421">
                  <c:v>4.8785830000000002E-4</c:v>
                </c:pt>
                <c:pt idx="54422">
                  <c:v>4.8638110000000001E-4</c:v>
                </c:pt>
                <c:pt idx="54423">
                  <c:v>4.857191E-4</c:v>
                </c:pt>
                <c:pt idx="54424">
                  <c:v>4.8542959999999999E-4</c:v>
                </c:pt>
                <c:pt idx="54425">
                  <c:v>4.8510179999999999E-4</c:v>
                </c:pt>
                <c:pt idx="54426">
                  <c:v>4.8455939999999999E-4</c:v>
                </c:pt>
                <c:pt idx="54427">
                  <c:v>4.8387039999999999E-4</c:v>
                </c:pt>
                <c:pt idx="54428">
                  <c:v>4.8319619999999999E-4</c:v>
                </c:pt>
                <c:pt idx="54429">
                  <c:v>4.8224839999999998E-4</c:v>
                </c:pt>
                <c:pt idx="54430">
                  <c:v>4.8109850000000002E-4</c:v>
                </c:pt>
                <c:pt idx="54431">
                  <c:v>4.8016699999999999E-4</c:v>
                </c:pt>
                <c:pt idx="54432">
                  <c:v>4.7907549999999998E-4</c:v>
                </c:pt>
                <c:pt idx="54433">
                  <c:v>4.7782370000000002E-4</c:v>
                </c:pt>
                <c:pt idx="54434">
                  <c:v>4.776847E-4</c:v>
                </c:pt>
                <c:pt idx="54435">
                  <c:v>4.7771560000000002E-4</c:v>
                </c:pt>
                <c:pt idx="54436">
                  <c:v>4.7784379999999999E-4</c:v>
                </c:pt>
                <c:pt idx="54437">
                  <c:v>4.7815150000000002E-4</c:v>
                </c:pt>
                <c:pt idx="54438">
                  <c:v>4.7839129999999999E-4</c:v>
                </c:pt>
                <c:pt idx="54439">
                  <c:v>4.7830410000000001E-4</c:v>
                </c:pt>
                <c:pt idx="54440">
                  <c:v>4.780575E-4</c:v>
                </c:pt>
                <c:pt idx="54441">
                  <c:v>4.7810669999999997E-4</c:v>
                </c:pt>
                <c:pt idx="54442">
                  <c:v>4.7825480000000001E-4</c:v>
                </c:pt>
                <c:pt idx="54443">
                  <c:v>4.7825180000000001E-4</c:v>
                </c:pt>
                <c:pt idx="54444">
                  <c:v>4.7809209999999998E-4</c:v>
                </c:pt>
                <c:pt idx="54445">
                  <c:v>4.7768659999999999E-4</c:v>
                </c:pt>
                <c:pt idx="54446">
                  <c:v>4.7740610000000002E-4</c:v>
                </c:pt>
                <c:pt idx="54447">
                  <c:v>4.7752899999999997E-4</c:v>
                </c:pt>
                <c:pt idx="54448">
                  <c:v>4.7742180000000001E-4</c:v>
                </c:pt>
                <c:pt idx="54449">
                  <c:v>4.779106E-4</c:v>
                </c:pt>
                <c:pt idx="54450">
                  <c:v>4.7837679999999998E-4</c:v>
                </c:pt>
                <c:pt idx="54451">
                  <c:v>4.7860749999999999E-4</c:v>
                </c:pt>
                <c:pt idx="54452">
                  <c:v>4.787584E-4</c:v>
                </c:pt>
                <c:pt idx="54453">
                  <c:v>4.7872479999999998E-4</c:v>
                </c:pt>
                <c:pt idx="54454">
                  <c:v>4.7845100000000002E-4</c:v>
                </c:pt>
                <c:pt idx="54455">
                  <c:v>4.7793169999999998E-4</c:v>
                </c:pt>
                <c:pt idx="54456">
                  <c:v>4.7725079999999997E-4</c:v>
                </c:pt>
                <c:pt idx="54457">
                  <c:v>4.7655320000000002E-4</c:v>
                </c:pt>
                <c:pt idx="54458">
                  <c:v>4.7608680000000002E-4</c:v>
                </c:pt>
                <c:pt idx="54459">
                  <c:v>4.7597299999999998E-4</c:v>
                </c:pt>
                <c:pt idx="54460">
                  <c:v>4.7609749999999999E-4</c:v>
                </c:pt>
                <c:pt idx="54461">
                  <c:v>4.7592050000000002E-4</c:v>
                </c:pt>
                <c:pt idx="54462">
                  <c:v>4.7587459999999998E-4</c:v>
                </c:pt>
                <c:pt idx="54463">
                  <c:v>4.7570700000000002E-4</c:v>
                </c:pt>
                <c:pt idx="54464">
                  <c:v>4.752987E-4</c:v>
                </c:pt>
                <c:pt idx="54465">
                  <c:v>4.7487449999999997E-4</c:v>
                </c:pt>
                <c:pt idx="54466">
                  <c:v>4.7451969999999998E-4</c:v>
                </c:pt>
                <c:pt idx="54467">
                  <c:v>4.7394359999999999E-4</c:v>
                </c:pt>
                <c:pt idx="54468">
                  <c:v>4.734138E-4</c:v>
                </c:pt>
                <c:pt idx="54469">
                  <c:v>4.7311169999999999E-4</c:v>
                </c:pt>
                <c:pt idx="54470">
                  <c:v>4.7302720000000001E-4</c:v>
                </c:pt>
                <c:pt idx="54471">
                  <c:v>4.7336589999999999E-4</c:v>
                </c:pt>
                <c:pt idx="54472">
                  <c:v>4.7372469999999999E-4</c:v>
                </c:pt>
                <c:pt idx="54473">
                  <c:v>4.7401890000000002E-4</c:v>
                </c:pt>
                <c:pt idx="54474">
                  <c:v>4.7425709999999999E-4</c:v>
                </c:pt>
                <c:pt idx="54475">
                  <c:v>4.7446750000000002E-4</c:v>
                </c:pt>
                <c:pt idx="54476">
                  <c:v>4.7449580000000002E-4</c:v>
                </c:pt>
                <c:pt idx="54477">
                  <c:v>4.7478800000000002E-4</c:v>
                </c:pt>
                <c:pt idx="54478">
                  <c:v>4.7523859999999999E-4</c:v>
                </c:pt>
                <c:pt idx="54479">
                  <c:v>4.7558460000000002E-4</c:v>
                </c:pt>
                <c:pt idx="54480">
                  <c:v>4.756386E-4</c:v>
                </c:pt>
                <c:pt idx="54481">
                  <c:v>4.7574539999999999E-4</c:v>
                </c:pt>
                <c:pt idx="54482">
                  <c:v>4.759055E-4</c:v>
                </c:pt>
                <c:pt idx="54483">
                  <c:v>4.7598170000000002E-4</c:v>
                </c:pt>
                <c:pt idx="54484">
                  <c:v>4.7634830000000002E-4</c:v>
                </c:pt>
                <c:pt idx="54485">
                  <c:v>4.7699230000000002E-4</c:v>
                </c:pt>
                <c:pt idx="54486">
                  <c:v>4.774267E-4</c:v>
                </c:pt>
                <c:pt idx="54487">
                  <c:v>4.7801739999999999E-4</c:v>
                </c:pt>
                <c:pt idx="54488">
                  <c:v>4.7845320000000001E-4</c:v>
                </c:pt>
                <c:pt idx="54489">
                  <c:v>4.7861209999999998E-4</c:v>
                </c:pt>
                <c:pt idx="54490">
                  <c:v>4.788115E-4</c:v>
                </c:pt>
                <c:pt idx="54491">
                  <c:v>4.7889379999999999E-4</c:v>
                </c:pt>
                <c:pt idx="54492">
                  <c:v>4.78701E-4</c:v>
                </c:pt>
                <c:pt idx="54493">
                  <c:v>4.7850760000000002E-4</c:v>
                </c:pt>
                <c:pt idx="54494">
                  <c:v>4.7860289999999999E-4</c:v>
                </c:pt>
                <c:pt idx="54495">
                  <c:v>4.7865000000000001E-4</c:v>
                </c:pt>
                <c:pt idx="54496">
                  <c:v>4.7880200000000001E-4</c:v>
                </c:pt>
                <c:pt idx="54497">
                  <c:v>4.7907629999999999E-4</c:v>
                </c:pt>
                <c:pt idx="54498">
                  <c:v>4.7935620000000002E-4</c:v>
                </c:pt>
                <c:pt idx="54499">
                  <c:v>4.7946620000000002E-4</c:v>
                </c:pt>
                <c:pt idx="54500">
                  <c:v>4.7956939999999998E-4</c:v>
                </c:pt>
                <c:pt idx="54501">
                  <c:v>4.7970249999999999E-4</c:v>
                </c:pt>
                <c:pt idx="54502">
                  <c:v>4.7961310000000002E-4</c:v>
                </c:pt>
                <c:pt idx="54503">
                  <c:v>4.7958449999999998E-4</c:v>
                </c:pt>
                <c:pt idx="54504">
                  <c:v>4.7963820000000002E-4</c:v>
                </c:pt>
                <c:pt idx="54505">
                  <c:v>4.7940770000000002E-4</c:v>
                </c:pt>
                <c:pt idx="54506">
                  <c:v>4.7959279999999999E-4</c:v>
                </c:pt>
                <c:pt idx="54507">
                  <c:v>4.7998879999999999E-4</c:v>
                </c:pt>
                <c:pt idx="54508">
                  <c:v>4.8032199999999999E-4</c:v>
                </c:pt>
                <c:pt idx="54509">
                  <c:v>4.8079699999999998E-4</c:v>
                </c:pt>
                <c:pt idx="54510">
                  <c:v>4.812792E-4</c:v>
                </c:pt>
                <c:pt idx="54511">
                  <c:v>4.81628E-4</c:v>
                </c:pt>
                <c:pt idx="54512">
                  <c:v>4.8208490000000001E-4</c:v>
                </c:pt>
                <c:pt idx="54513">
                  <c:v>4.8246049999999999E-4</c:v>
                </c:pt>
                <c:pt idx="54514">
                  <c:v>4.8297070000000001E-4</c:v>
                </c:pt>
                <c:pt idx="54515">
                  <c:v>4.8348290000000001E-4</c:v>
                </c:pt>
                <c:pt idx="54516">
                  <c:v>4.840046E-4</c:v>
                </c:pt>
                <c:pt idx="54517">
                  <c:v>4.844149E-4</c:v>
                </c:pt>
                <c:pt idx="54518">
                  <c:v>4.8476599999999997E-4</c:v>
                </c:pt>
                <c:pt idx="54519">
                  <c:v>4.8511540000000002E-4</c:v>
                </c:pt>
                <c:pt idx="54520">
                  <c:v>4.855293E-4</c:v>
                </c:pt>
                <c:pt idx="54521">
                  <c:v>4.8602459999999998E-4</c:v>
                </c:pt>
                <c:pt idx="54522">
                  <c:v>4.8656710000000001E-4</c:v>
                </c:pt>
                <c:pt idx="54523">
                  <c:v>4.8731970000000002E-4</c:v>
                </c:pt>
                <c:pt idx="54524">
                  <c:v>4.8791930000000001E-4</c:v>
                </c:pt>
                <c:pt idx="54525">
                  <c:v>4.884361E-4</c:v>
                </c:pt>
                <c:pt idx="54526">
                  <c:v>4.8903140000000004E-4</c:v>
                </c:pt>
                <c:pt idx="54527">
                  <c:v>4.8939480000000004E-4</c:v>
                </c:pt>
                <c:pt idx="54528">
                  <c:v>4.897069E-4</c:v>
                </c:pt>
                <c:pt idx="54529">
                  <c:v>4.9011379999999998E-4</c:v>
                </c:pt>
                <c:pt idx="54530">
                  <c:v>4.9029019999999996E-4</c:v>
                </c:pt>
                <c:pt idx="54531">
                  <c:v>4.9059709999999999E-4</c:v>
                </c:pt>
                <c:pt idx="54532">
                  <c:v>4.9101959999999997E-4</c:v>
                </c:pt>
                <c:pt idx="54533">
                  <c:v>4.9133369999999996E-4</c:v>
                </c:pt>
                <c:pt idx="54534">
                  <c:v>4.9165999999999999E-4</c:v>
                </c:pt>
                <c:pt idx="54535">
                  <c:v>4.9220429999999999E-4</c:v>
                </c:pt>
                <c:pt idx="54536">
                  <c:v>4.9268740000000004E-4</c:v>
                </c:pt>
                <c:pt idx="54537">
                  <c:v>4.9301620000000005E-4</c:v>
                </c:pt>
                <c:pt idx="54538">
                  <c:v>4.9340929999999999E-4</c:v>
                </c:pt>
                <c:pt idx="54539">
                  <c:v>4.9378880000000005E-4</c:v>
                </c:pt>
                <c:pt idx="54540">
                  <c:v>4.9409230000000001E-4</c:v>
                </c:pt>
                <c:pt idx="54541">
                  <c:v>4.9441120000000001E-4</c:v>
                </c:pt>
                <c:pt idx="54542">
                  <c:v>4.9470739999999997E-4</c:v>
                </c:pt>
                <c:pt idx="54543">
                  <c:v>4.9501570000000004E-4</c:v>
                </c:pt>
                <c:pt idx="54544">
                  <c:v>4.9535309999999995E-4</c:v>
                </c:pt>
                <c:pt idx="54545">
                  <c:v>4.9597840000000003E-4</c:v>
                </c:pt>
                <c:pt idx="54546">
                  <c:v>4.9649079999999999E-4</c:v>
                </c:pt>
                <c:pt idx="54547">
                  <c:v>4.9704220000000002E-4</c:v>
                </c:pt>
                <c:pt idx="54548">
                  <c:v>4.9767710000000001E-4</c:v>
                </c:pt>
                <c:pt idx="54549">
                  <c:v>4.9825740000000002E-4</c:v>
                </c:pt>
                <c:pt idx="54550">
                  <c:v>4.9875919999999995E-4</c:v>
                </c:pt>
                <c:pt idx="54551">
                  <c:v>4.9939139999999999E-4</c:v>
                </c:pt>
                <c:pt idx="54552">
                  <c:v>5.0003690000000002E-4</c:v>
                </c:pt>
                <c:pt idx="54553">
                  <c:v>5.0063810000000001E-4</c:v>
                </c:pt>
                <c:pt idx="54554">
                  <c:v>5.0135969999999996E-4</c:v>
                </c:pt>
                <c:pt idx="54555">
                  <c:v>5.020046E-4</c:v>
                </c:pt>
                <c:pt idx="54556">
                  <c:v>5.0252610000000003E-4</c:v>
                </c:pt>
                <c:pt idx="54557">
                  <c:v>5.0312950000000001E-4</c:v>
                </c:pt>
                <c:pt idx="54558">
                  <c:v>5.0368570000000005E-4</c:v>
                </c:pt>
                <c:pt idx="54559">
                  <c:v>5.0426140000000002E-4</c:v>
                </c:pt>
                <c:pt idx="54560">
                  <c:v>5.0503769999999998E-4</c:v>
                </c:pt>
                <c:pt idx="54561">
                  <c:v>5.0569340000000001E-4</c:v>
                </c:pt>
                <c:pt idx="54562">
                  <c:v>5.0636590000000003E-4</c:v>
                </c:pt>
                <c:pt idx="54563">
                  <c:v>5.0708260000000005E-4</c:v>
                </c:pt>
                <c:pt idx="54564">
                  <c:v>5.07684E-4</c:v>
                </c:pt>
                <c:pt idx="54565">
                  <c:v>5.0824150000000005E-4</c:v>
                </c:pt>
                <c:pt idx="54566">
                  <c:v>5.0888289999999998E-4</c:v>
                </c:pt>
                <c:pt idx="54567">
                  <c:v>5.0937339999999995E-4</c:v>
                </c:pt>
                <c:pt idx="54568">
                  <c:v>5.0987109999999999E-4</c:v>
                </c:pt>
                <c:pt idx="54569">
                  <c:v>5.104396E-4</c:v>
                </c:pt>
                <c:pt idx="54570">
                  <c:v>5.1098129999999997E-4</c:v>
                </c:pt>
                <c:pt idx="54571">
                  <c:v>5.1156019999999995E-4</c:v>
                </c:pt>
                <c:pt idx="54572">
                  <c:v>5.1204050000000002E-4</c:v>
                </c:pt>
                <c:pt idx="54573">
                  <c:v>5.1261779999999999E-4</c:v>
                </c:pt>
                <c:pt idx="54574">
                  <c:v>5.1326119999999995E-4</c:v>
                </c:pt>
                <c:pt idx="54575">
                  <c:v>5.1382939999999996E-4</c:v>
                </c:pt>
                <c:pt idx="54576">
                  <c:v>5.1448110000000004E-4</c:v>
                </c:pt>
                <c:pt idx="54577">
                  <c:v>5.1515610000000005E-4</c:v>
                </c:pt>
                <c:pt idx="54578">
                  <c:v>5.1568559999999998E-4</c:v>
                </c:pt>
                <c:pt idx="54579">
                  <c:v>5.1635769999999997E-4</c:v>
                </c:pt>
                <c:pt idx="54580">
                  <c:v>5.1697280000000004E-4</c:v>
                </c:pt>
                <c:pt idx="54581">
                  <c:v>5.17414E-4</c:v>
                </c:pt>
                <c:pt idx="54582">
                  <c:v>5.1805380000000004E-4</c:v>
                </c:pt>
                <c:pt idx="54583">
                  <c:v>5.1869749999999999E-4</c:v>
                </c:pt>
                <c:pt idx="54584">
                  <c:v>5.1932539999999998E-4</c:v>
                </c:pt>
                <c:pt idx="54585">
                  <c:v>5.2018590000000003E-4</c:v>
                </c:pt>
                <c:pt idx="54586">
                  <c:v>5.2084440000000004E-4</c:v>
                </c:pt>
                <c:pt idx="54587">
                  <c:v>5.2152779999999998E-4</c:v>
                </c:pt>
                <c:pt idx="54588">
                  <c:v>5.2230069999999998E-4</c:v>
                </c:pt>
                <c:pt idx="54589">
                  <c:v>5.2294020000000002E-4</c:v>
                </c:pt>
                <c:pt idx="54590">
                  <c:v>5.2366089999999999E-4</c:v>
                </c:pt>
                <c:pt idx="54591">
                  <c:v>5.244313E-4</c:v>
                </c:pt>
                <c:pt idx="54592">
                  <c:v>5.2513120000000004E-4</c:v>
                </c:pt>
                <c:pt idx="54593">
                  <c:v>5.2590899999999997E-4</c:v>
                </c:pt>
                <c:pt idx="54594">
                  <c:v>5.2662149999999997E-4</c:v>
                </c:pt>
                <c:pt idx="54595">
                  <c:v>5.2727199999999996E-4</c:v>
                </c:pt>
                <c:pt idx="54596">
                  <c:v>5.2801379999999998E-4</c:v>
                </c:pt>
                <c:pt idx="54597">
                  <c:v>5.2862099999999995E-4</c:v>
                </c:pt>
                <c:pt idx="54598">
                  <c:v>5.2935120000000002E-4</c:v>
                </c:pt>
                <c:pt idx="54599">
                  <c:v>5.3014290000000003E-4</c:v>
                </c:pt>
                <c:pt idx="54600">
                  <c:v>5.308248E-4</c:v>
                </c:pt>
                <c:pt idx="54601">
                  <c:v>5.3164949999999999E-4</c:v>
                </c:pt>
                <c:pt idx="54602">
                  <c:v>5.3238989999999996E-4</c:v>
                </c:pt>
                <c:pt idx="54603">
                  <c:v>5.3304000000000003E-4</c:v>
                </c:pt>
                <c:pt idx="54604">
                  <c:v>5.3392499999999998E-4</c:v>
                </c:pt>
                <c:pt idx="54605">
                  <c:v>5.3460770000000001E-4</c:v>
                </c:pt>
                <c:pt idx="54606">
                  <c:v>5.352143E-4</c:v>
                </c:pt>
                <c:pt idx="54607">
                  <c:v>5.3613010000000004E-4</c:v>
                </c:pt>
                <c:pt idx="54608">
                  <c:v>5.3679279999999997E-4</c:v>
                </c:pt>
                <c:pt idx="54609">
                  <c:v>5.3746869999999995E-4</c:v>
                </c:pt>
                <c:pt idx="54610">
                  <c:v>5.3837109999999998E-4</c:v>
                </c:pt>
                <c:pt idx="54611">
                  <c:v>5.3902170000000001E-4</c:v>
                </c:pt>
                <c:pt idx="54612">
                  <c:v>5.3967809999999996E-4</c:v>
                </c:pt>
                <c:pt idx="54613">
                  <c:v>5.4046339999999995E-4</c:v>
                </c:pt>
                <c:pt idx="54614">
                  <c:v>5.41184E-4</c:v>
                </c:pt>
                <c:pt idx="54615">
                  <c:v>5.4190480000000001E-4</c:v>
                </c:pt>
                <c:pt idx="54616">
                  <c:v>5.4272160000000001E-4</c:v>
                </c:pt>
                <c:pt idx="54617">
                  <c:v>5.4349050000000005E-4</c:v>
                </c:pt>
                <c:pt idx="54618">
                  <c:v>5.4425619999999997E-4</c:v>
                </c:pt>
                <c:pt idx="54619">
                  <c:v>5.4494890000000005E-4</c:v>
                </c:pt>
                <c:pt idx="54620">
                  <c:v>5.4576729999999995E-4</c:v>
                </c:pt>
                <c:pt idx="54621">
                  <c:v>5.4647729999999996E-4</c:v>
                </c:pt>
                <c:pt idx="54622">
                  <c:v>5.4707669999999999E-4</c:v>
                </c:pt>
                <c:pt idx="54623">
                  <c:v>5.4797380000000005E-4</c:v>
                </c:pt>
                <c:pt idx="54624">
                  <c:v>5.48724E-4</c:v>
                </c:pt>
                <c:pt idx="54625">
                  <c:v>5.4936999999999998E-4</c:v>
                </c:pt>
                <c:pt idx="54626">
                  <c:v>5.5031480000000005E-4</c:v>
                </c:pt>
                <c:pt idx="54627">
                  <c:v>5.5102969999999999E-4</c:v>
                </c:pt>
                <c:pt idx="54628">
                  <c:v>5.5166320000000005E-4</c:v>
                </c:pt>
                <c:pt idx="54629">
                  <c:v>5.5266029999999995E-4</c:v>
                </c:pt>
                <c:pt idx="54630">
                  <c:v>5.5338670000000003E-4</c:v>
                </c:pt>
                <c:pt idx="54631">
                  <c:v>5.5408379999999998E-4</c:v>
                </c:pt>
                <c:pt idx="54632">
                  <c:v>5.5512029999999998E-4</c:v>
                </c:pt>
                <c:pt idx="54633">
                  <c:v>5.5587309999999995E-4</c:v>
                </c:pt>
                <c:pt idx="54634">
                  <c:v>5.5662650000000001E-4</c:v>
                </c:pt>
                <c:pt idx="54635">
                  <c:v>5.5756770000000005E-4</c:v>
                </c:pt>
                <c:pt idx="54636">
                  <c:v>5.5834980000000003E-4</c:v>
                </c:pt>
                <c:pt idx="54637">
                  <c:v>5.5908970000000005E-4</c:v>
                </c:pt>
                <c:pt idx="54638">
                  <c:v>5.5998759999999995E-4</c:v>
                </c:pt>
                <c:pt idx="54639">
                  <c:v>5.6086969999999999E-4</c:v>
                </c:pt>
                <c:pt idx="54640">
                  <c:v>5.6162629999999996E-4</c:v>
                </c:pt>
                <c:pt idx="54641">
                  <c:v>5.6248520000000001E-4</c:v>
                </c:pt>
                <c:pt idx="54642">
                  <c:v>5.6337780000000005E-4</c:v>
                </c:pt>
                <c:pt idx="54643">
                  <c:v>5.6414150000000005E-4</c:v>
                </c:pt>
                <c:pt idx="54644">
                  <c:v>5.6492420000000003E-4</c:v>
                </c:pt>
                <c:pt idx="54645">
                  <c:v>5.6590039999999996E-4</c:v>
                </c:pt>
                <c:pt idx="54646">
                  <c:v>5.666655E-4</c:v>
                </c:pt>
                <c:pt idx="54647">
                  <c:v>5.6747199999999996E-4</c:v>
                </c:pt>
                <c:pt idx="54648">
                  <c:v>5.6849649999999999E-4</c:v>
                </c:pt>
                <c:pt idx="54649">
                  <c:v>5.6928410000000001E-4</c:v>
                </c:pt>
                <c:pt idx="54650">
                  <c:v>5.7000659999999995E-4</c:v>
                </c:pt>
                <c:pt idx="54651">
                  <c:v>5.7105420000000005E-4</c:v>
                </c:pt>
                <c:pt idx="54652">
                  <c:v>5.7183959999999997E-4</c:v>
                </c:pt>
                <c:pt idx="54653">
                  <c:v>5.7253220000000001E-4</c:v>
                </c:pt>
                <c:pt idx="54654">
                  <c:v>5.7353449999999995E-4</c:v>
                </c:pt>
                <c:pt idx="54655">
                  <c:v>5.7433910000000003E-4</c:v>
                </c:pt>
                <c:pt idx="54656">
                  <c:v>5.7507369999999997E-4</c:v>
                </c:pt>
                <c:pt idx="54657">
                  <c:v>5.7608870000000001E-4</c:v>
                </c:pt>
                <c:pt idx="54658">
                  <c:v>5.7692910000000004E-4</c:v>
                </c:pt>
                <c:pt idx="54659">
                  <c:v>5.7766540000000002E-4</c:v>
                </c:pt>
                <c:pt idx="54660">
                  <c:v>5.7864359999999998E-4</c:v>
                </c:pt>
                <c:pt idx="54661">
                  <c:v>5.7956239999999997E-4</c:v>
                </c:pt>
                <c:pt idx="54662">
                  <c:v>5.8033550000000003E-4</c:v>
                </c:pt>
                <c:pt idx="54663">
                  <c:v>5.8125080000000001E-4</c:v>
                </c:pt>
                <c:pt idx="54664">
                  <c:v>5.822027E-4</c:v>
                </c:pt>
                <c:pt idx="54665">
                  <c:v>5.8295099999999996E-4</c:v>
                </c:pt>
                <c:pt idx="54666">
                  <c:v>5.8381399999999999E-4</c:v>
                </c:pt>
                <c:pt idx="54667">
                  <c:v>5.8481210000000002E-4</c:v>
                </c:pt>
                <c:pt idx="54668">
                  <c:v>5.855907E-4</c:v>
                </c:pt>
                <c:pt idx="54669">
                  <c:v>5.8648269999999995E-4</c:v>
                </c:pt>
                <c:pt idx="54670">
                  <c:v>5.8753669999999996E-4</c:v>
                </c:pt>
                <c:pt idx="54671">
                  <c:v>5.8828030000000005E-4</c:v>
                </c:pt>
                <c:pt idx="54672">
                  <c:v>5.8916320000000004E-4</c:v>
                </c:pt>
                <c:pt idx="54673">
                  <c:v>5.9020809999999998E-4</c:v>
                </c:pt>
                <c:pt idx="54674">
                  <c:v>5.9097469999999999E-4</c:v>
                </c:pt>
                <c:pt idx="54675">
                  <c:v>5.9174970000000005E-4</c:v>
                </c:pt>
                <c:pt idx="54676">
                  <c:v>5.9283839999999997E-4</c:v>
                </c:pt>
                <c:pt idx="54677">
                  <c:v>5.9365609999999995E-4</c:v>
                </c:pt>
                <c:pt idx="54678">
                  <c:v>5.9447269999999999E-4</c:v>
                </c:pt>
                <c:pt idx="54679">
                  <c:v>5.9554319999999999E-4</c:v>
                </c:pt>
                <c:pt idx="54680">
                  <c:v>5.964853E-4</c:v>
                </c:pt>
                <c:pt idx="54681">
                  <c:v>5.9723670000000003E-4</c:v>
                </c:pt>
                <c:pt idx="54682">
                  <c:v>5.9830820000000005E-4</c:v>
                </c:pt>
                <c:pt idx="54683">
                  <c:v>5.9932780000000003E-4</c:v>
                </c:pt>
                <c:pt idx="54684">
                  <c:v>6.0006670000000003E-4</c:v>
                </c:pt>
                <c:pt idx="54685">
                  <c:v>6.0111769999999999E-4</c:v>
                </c:pt>
                <c:pt idx="54686">
                  <c:v>6.0217569999999995E-4</c:v>
                </c:pt>
                <c:pt idx="54687">
                  <c:v>6.0288850000000005E-4</c:v>
                </c:pt>
                <c:pt idx="54688">
                  <c:v>6.0396199999999999E-4</c:v>
                </c:pt>
                <c:pt idx="54689">
                  <c:v>6.0509219999999996E-4</c:v>
                </c:pt>
                <c:pt idx="54690">
                  <c:v>6.0581070000000005E-4</c:v>
                </c:pt>
                <c:pt idx="54691">
                  <c:v>6.0680680000000005E-4</c:v>
                </c:pt>
                <c:pt idx="54692">
                  <c:v>6.0787160000000005E-4</c:v>
                </c:pt>
                <c:pt idx="54693">
                  <c:v>6.0864250000000001E-4</c:v>
                </c:pt>
                <c:pt idx="54694">
                  <c:v>6.0955380000000004E-4</c:v>
                </c:pt>
                <c:pt idx="54695">
                  <c:v>6.1061959999999995E-4</c:v>
                </c:pt>
                <c:pt idx="54696">
                  <c:v>6.1137870000000001E-4</c:v>
                </c:pt>
                <c:pt idx="54697">
                  <c:v>6.1227039999999996E-4</c:v>
                </c:pt>
                <c:pt idx="54698">
                  <c:v>6.1325979999999995E-4</c:v>
                </c:pt>
                <c:pt idx="54699">
                  <c:v>6.1407669999999999E-4</c:v>
                </c:pt>
                <c:pt idx="54700">
                  <c:v>6.1488449999999996E-4</c:v>
                </c:pt>
                <c:pt idx="54701">
                  <c:v>6.1588280000000005E-4</c:v>
                </c:pt>
                <c:pt idx="54702">
                  <c:v>6.1692170000000001E-4</c:v>
                </c:pt>
                <c:pt idx="54703">
                  <c:v>6.1770239999999995E-4</c:v>
                </c:pt>
                <c:pt idx="54704">
                  <c:v>6.1873500000000003E-4</c:v>
                </c:pt>
                <c:pt idx="54705">
                  <c:v>6.1985329999999996E-4</c:v>
                </c:pt>
                <c:pt idx="54706">
                  <c:v>6.2057989999999999E-4</c:v>
                </c:pt>
                <c:pt idx="54707">
                  <c:v>6.2161499999999995E-4</c:v>
                </c:pt>
                <c:pt idx="54708">
                  <c:v>6.2275470000000002E-4</c:v>
                </c:pt>
                <c:pt idx="54709">
                  <c:v>6.2351520000000001E-4</c:v>
                </c:pt>
                <c:pt idx="54710">
                  <c:v>6.2452120000000002E-4</c:v>
                </c:pt>
                <c:pt idx="54711">
                  <c:v>6.2559740000000001E-4</c:v>
                </c:pt>
                <c:pt idx="54712">
                  <c:v>6.2630050000000005E-4</c:v>
                </c:pt>
                <c:pt idx="54713">
                  <c:v>6.2737709999999996E-4</c:v>
                </c:pt>
                <c:pt idx="54714">
                  <c:v>6.2860309999999997E-4</c:v>
                </c:pt>
                <c:pt idx="54715">
                  <c:v>6.2941500000000003E-4</c:v>
                </c:pt>
                <c:pt idx="54716">
                  <c:v>6.3054479999999997E-4</c:v>
                </c:pt>
                <c:pt idx="54717">
                  <c:v>6.3175799999999995E-4</c:v>
                </c:pt>
                <c:pt idx="54718">
                  <c:v>6.3265119999999998E-4</c:v>
                </c:pt>
                <c:pt idx="54719">
                  <c:v>6.3366949999999996E-4</c:v>
                </c:pt>
                <c:pt idx="54720">
                  <c:v>6.3477620000000005E-4</c:v>
                </c:pt>
                <c:pt idx="54721">
                  <c:v>6.357162E-4</c:v>
                </c:pt>
                <c:pt idx="54722">
                  <c:v>6.3664050000000001E-4</c:v>
                </c:pt>
                <c:pt idx="54723">
                  <c:v>6.3763779999999998E-4</c:v>
                </c:pt>
                <c:pt idx="54724">
                  <c:v>6.3863679999999999E-4</c:v>
                </c:pt>
                <c:pt idx="54725">
                  <c:v>6.3943539999999997E-4</c:v>
                </c:pt>
                <c:pt idx="54726">
                  <c:v>6.4042109999999999E-4</c:v>
                </c:pt>
                <c:pt idx="54727">
                  <c:v>6.4157090000000003E-4</c:v>
                </c:pt>
                <c:pt idx="54728">
                  <c:v>6.4232779999999999E-4</c:v>
                </c:pt>
                <c:pt idx="54729">
                  <c:v>6.4324010000000004E-4</c:v>
                </c:pt>
                <c:pt idx="54730">
                  <c:v>6.4438080000000001E-4</c:v>
                </c:pt>
                <c:pt idx="54731">
                  <c:v>6.4503390000000002E-4</c:v>
                </c:pt>
                <c:pt idx="54732">
                  <c:v>6.4598800000000001E-4</c:v>
                </c:pt>
                <c:pt idx="54733">
                  <c:v>6.4727790000000001E-4</c:v>
                </c:pt>
                <c:pt idx="54734">
                  <c:v>6.4803259999999998E-4</c:v>
                </c:pt>
                <c:pt idx="54735">
                  <c:v>6.4900280000000003E-4</c:v>
                </c:pt>
                <c:pt idx="54736">
                  <c:v>6.5022029999999996E-4</c:v>
                </c:pt>
                <c:pt idx="54737">
                  <c:v>6.5106270000000002E-4</c:v>
                </c:pt>
                <c:pt idx="54738">
                  <c:v>6.5211930000000004E-4</c:v>
                </c:pt>
                <c:pt idx="54739">
                  <c:v>6.5339459999999995E-4</c:v>
                </c:pt>
                <c:pt idx="54740">
                  <c:v>6.544004E-4</c:v>
                </c:pt>
                <c:pt idx="54741">
                  <c:v>6.5552860000000004E-4</c:v>
                </c:pt>
                <c:pt idx="54742">
                  <c:v>6.5669459999999997E-4</c:v>
                </c:pt>
                <c:pt idx="54743">
                  <c:v>6.5775689999999999E-4</c:v>
                </c:pt>
                <c:pt idx="54744">
                  <c:v>6.5880560000000003E-4</c:v>
                </c:pt>
                <c:pt idx="54745">
                  <c:v>6.5979869999999998E-4</c:v>
                </c:pt>
                <c:pt idx="54746">
                  <c:v>6.6091309999999999E-4</c:v>
                </c:pt>
                <c:pt idx="54747">
                  <c:v>6.6190539999999999E-4</c:v>
                </c:pt>
                <c:pt idx="54748">
                  <c:v>6.6287949999999996E-4</c:v>
                </c:pt>
                <c:pt idx="54749">
                  <c:v>6.6398189999999999E-4</c:v>
                </c:pt>
                <c:pt idx="54750">
                  <c:v>6.6492030000000004E-4</c:v>
                </c:pt>
                <c:pt idx="54751">
                  <c:v>6.6577390000000002E-4</c:v>
                </c:pt>
                <c:pt idx="54752">
                  <c:v>6.6698310000000004E-4</c:v>
                </c:pt>
                <c:pt idx="54753">
                  <c:v>6.6792299999999995E-4</c:v>
                </c:pt>
                <c:pt idx="54754">
                  <c:v>6.6877379999999995E-4</c:v>
                </c:pt>
                <c:pt idx="54755">
                  <c:v>6.6994470000000003E-4</c:v>
                </c:pt>
                <c:pt idx="54756">
                  <c:v>6.7089790000000003E-4</c:v>
                </c:pt>
                <c:pt idx="54757">
                  <c:v>6.7179030000000001E-4</c:v>
                </c:pt>
                <c:pt idx="54758">
                  <c:v>6.729603E-4</c:v>
                </c:pt>
                <c:pt idx="54759">
                  <c:v>6.7396999999999997E-4</c:v>
                </c:pt>
                <c:pt idx="54760">
                  <c:v>6.7495599999999999E-4</c:v>
                </c:pt>
                <c:pt idx="54761">
                  <c:v>6.7606980000000001E-4</c:v>
                </c:pt>
                <c:pt idx="54762">
                  <c:v>6.7711449999999999E-4</c:v>
                </c:pt>
                <c:pt idx="54763">
                  <c:v>6.7816540000000002E-4</c:v>
                </c:pt>
                <c:pt idx="54764">
                  <c:v>6.7925910000000002E-4</c:v>
                </c:pt>
                <c:pt idx="54765">
                  <c:v>6.8038639999999997E-4</c:v>
                </c:pt>
                <c:pt idx="54766">
                  <c:v>6.8154640000000002E-4</c:v>
                </c:pt>
                <c:pt idx="54767">
                  <c:v>6.8264210000000005E-4</c:v>
                </c:pt>
                <c:pt idx="54768">
                  <c:v>6.8377719999999996E-4</c:v>
                </c:pt>
                <c:pt idx="54769">
                  <c:v>6.850192E-4</c:v>
                </c:pt>
                <c:pt idx="54770">
                  <c:v>6.8604440000000005E-4</c:v>
                </c:pt>
                <c:pt idx="54771">
                  <c:v>6.8725380000000003E-4</c:v>
                </c:pt>
                <c:pt idx="54772">
                  <c:v>6.8849880000000001E-4</c:v>
                </c:pt>
                <c:pt idx="54773">
                  <c:v>6.8943559999999995E-4</c:v>
                </c:pt>
                <c:pt idx="54774">
                  <c:v>6.9055039999999998E-4</c:v>
                </c:pt>
                <c:pt idx="54775">
                  <c:v>6.917103E-4</c:v>
                </c:pt>
                <c:pt idx="54776">
                  <c:v>6.9249950000000002E-4</c:v>
                </c:pt>
                <c:pt idx="54777">
                  <c:v>6.9362989999999995E-4</c:v>
                </c:pt>
                <c:pt idx="54778">
                  <c:v>6.9484739999999998E-4</c:v>
                </c:pt>
                <c:pt idx="54779">
                  <c:v>6.9566470000000005E-4</c:v>
                </c:pt>
                <c:pt idx="54780">
                  <c:v>6.9671640000000003E-4</c:v>
                </c:pt>
                <c:pt idx="54781">
                  <c:v>6.9787910000000002E-4</c:v>
                </c:pt>
                <c:pt idx="54782">
                  <c:v>6.988211E-4</c:v>
                </c:pt>
                <c:pt idx="54783">
                  <c:v>6.9986310000000004E-4</c:v>
                </c:pt>
                <c:pt idx="54784">
                  <c:v>7.0088460000000002E-4</c:v>
                </c:pt>
                <c:pt idx="54785">
                  <c:v>7.0180000000000004E-4</c:v>
                </c:pt>
                <c:pt idx="54786">
                  <c:v>7.0270689999999997E-4</c:v>
                </c:pt>
                <c:pt idx="54787">
                  <c:v>7.0381830000000004E-4</c:v>
                </c:pt>
                <c:pt idx="54788">
                  <c:v>7.050143E-4</c:v>
                </c:pt>
                <c:pt idx="54789">
                  <c:v>7.0611600000000001E-4</c:v>
                </c:pt>
                <c:pt idx="54790">
                  <c:v>7.0740859999999996E-4</c:v>
                </c:pt>
                <c:pt idx="54791">
                  <c:v>7.0879950000000004E-4</c:v>
                </c:pt>
                <c:pt idx="54792">
                  <c:v>7.0995279999999997E-4</c:v>
                </c:pt>
                <c:pt idx="54793">
                  <c:v>7.1106079999999996E-4</c:v>
                </c:pt>
                <c:pt idx="54794">
                  <c:v>7.1241869999999995E-4</c:v>
                </c:pt>
                <c:pt idx="54795">
                  <c:v>7.1335579999999999E-4</c:v>
                </c:pt>
                <c:pt idx="54796">
                  <c:v>7.1448360000000001E-4</c:v>
                </c:pt>
                <c:pt idx="54797">
                  <c:v>7.1581990000000001E-4</c:v>
                </c:pt>
                <c:pt idx="54798">
                  <c:v>7.1671620000000001E-4</c:v>
                </c:pt>
                <c:pt idx="54799">
                  <c:v>7.1777379999999995E-4</c:v>
                </c:pt>
                <c:pt idx="54800">
                  <c:v>7.1908930000000001E-4</c:v>
                </c:pt>
                <c:pt idx="54801">
                  <c:v>7.1996799999999998E-4</c:v>
                </c:pt>
                <c:pt idx="54802">
                  <c:v>7.2100759999999995E-4</c:v>
                </c:pt>
                <c:pt idx="54803">
                  <c:v>7.2235989999999998E-4</c:v>
                </c:pt>
                <c:pt idx="54804">
                  <c:v>7.2341020000000003E-4</c:v>
                </c:pt>
                <c:pt idx="54805">
                  <c:v>7.2436310000000004E-4</c:v>
                </c:pt>
                <c:pt idx="54806">
                  <c:v>7.2568049999999999E-4</c:v>
                </c:pt>
                <c:pt idx="54807">
                  <c:v>7.267447E-4</c:v>
                </c:pt>
                <c:pt idx="54808">
                  <c:v>7.2768910000000004E-4</c:v>
                </c:pt>
                <c:pt idx="54809">
                  <c:v>7.2884230000000005E-4</c:v>
                </c:pt>
                <c:pt idx="54810">
                  <c:v>7.2996529999999995E-4</c:v>
                </c:pt>
                <c:pt idx="54811">
                  <c:v>7.3094749999999997E-4</c:v>
                </c:pt>
                <c:pt idx="54812">
                  <c:v>7.3200040000000004E-4</c:v>
                </c:pt>
                <c:pt idx="54813">
                  <c:v>7.3330940000000005E-4</c:v>
                </c:pt>
                <c:pt idx="54814">
                  <c:v>7.3433869999999998E-4</c:v>
                </c:pt>
                <c:pt idx="54815">
                  <c:v>7.3544219999999996E-4</c:v>
                </c:pt>
                <c:pt idx="54816">
                  <c:v>7.3688940000000004E-4</c:v>
                </c:pt>
                <c:pt idx="54817">
                  <c:v>7.3802060000000003E-4</c:v>
                </c:pt>
                <c:pt idx="54818">
                  <c:v>7.3908649999999997E-4</c:v>
                </c:pt>
                <c:pt idx="54819">
                  <c:v>7.4069979999999999E-4</c:v>
                </c:pt>
                <c:pt idx="54820">
                  <c:v>7.4174280000000004E-4</c:v>
                </c:pt>
                <c:pt idx="54821">
                  <c:v>7.428701E-4</c:v>
                </c:pt>
                <c:pt idx="54822">
                  <c:v>7.4446660000000004E-4</c:v>
                </c:pt>
                <c:pt idx="54823">
                  <c:v>7.4551580000000004E-4</c:v>
                </c:pt>
                <c:pt idx="54824">
                  <c:v>7.4657779999999995E-4</c:v>
                </c:pt>
                <c:pt idx="54825">
                  <c:v>7.4805849999999997E-4</c:v>
                </c:pt>
                <c:pt idx="54826">
                  <c:v>7.4904660000000005E-4</c:v>
                </c:pt>
                <c:pt idx="54827">
                  <c:v>7.5000529999999998E-4</c:v>
                </c:pt>
                <c:pt idx="54828">
                  <c:v>7.5140579999999997E-4</c:v>
                </c:pt>
                <c:pt idx="54829">
                  <c:v>7.5255920000000004E-4</c:v>
                </c:pt>
                <c:pt idx="54830">
                  <c:v>7.5353499999999995E-4</c:v>
                </c:pt>
                <c:pt idx="54831">
                  <c:v>7.548705E-4</c:v>
                </c:pt>
                <c:pt idx="54832">
                  <c:v>7.5606890000000002E-4</c:v>
                </c:pt>
                <c:pt idx="54833">
                  <c:v>7.5700720000000004E-4</c:v>
                </c:pt>
                <c:pt idx="54834">
                  <c:v>7.5818740000000004E-4</c:v>
                </c:pt>
                <c:pt idx="54835">
                  <c:v>7.5945690000000002E-4</c:v>
                </c:pt>
                <c:pt idx="54836">
                  <c:v>7.6034400000000004E-4</c:v>
                </c:pt>
                <c:pt idx="54837">
                  <c:v>7.6122069999999997E-4</c:v>
                </c:pt>
                <c:pt idx="54838">
                  <c:v>7.6259280000000004E-4</c:v>
                </c:pt>
                <c:pt idx="54839">
                  <c:v>7.6348210000000004E-4</c:v>
                </c:pt>
                <c:pt idx="54840">
                  <c:v>7.6458180000000002E-4</c:v>
                </c:pt>
                <c:pt idx="54841">
                  <c:v>7.6623730000000001E-4</c:v>
                </c:pt>
                <c:pt idx="54842">
                  <c:v>7.6744720000000005E-4</c:v>
                </c:pt>
                <c:pt idx="54843">
                  <c:v>7.6857529999999996E-4</c:v>
                </c:pt>
                <c:pt idx="54844">
                  <c:v>7.7040059999999996E-4</c:v>
                </c:pt>
                <c:pt idx="54845">
                  <c:v>7.7152380000000003E-4</c:v>
                </c:pt>
                <c:pt idx="54846">
                  <c:v>7.7261270000000002E-4</c:v>
                </c:pt>
                <c:pt idx="54847">
                  <c:v>7.7432559999999996E-4</c:v>
                </c:pt>
                <c:pt idx="54848">
                  <c:v>7.7542669999999998E-4</c:v>
                </c:pt>
                <c:pt idx="54849">
                  <c:v>7.7640740000000004E-4</c:v>
                </c:pt>
                <c:pt idx="54850">
                  <c:v>7.7791969999999998E-4</c:v>
                </c:pt>
                <c:pt idx="54851">
                  <c:v>7.7894119999999997E-4</c:v>
                </c:pt>
                <c:pt idx="54852">
                  <c:v>7.797902E-4</c:v>
                </c:pt>
                <c:pt idx="54853">
                  <c:v>7.8119280000000005E-4</c:v>
                </c:pt>
                <c:pt idx="54854">
                  <c:v>7.8247539999999995E-4</c:v>
                </c:pt>
                <c:pt idx="54855">
                  <c:v>7.8351980000000005E-4</c:v>
                </c:pt>
                <c:pt idx="54856">
                  <c:v>7.8487619999999996E-4</c:v>
                </c:pt>
                <c:pt idx="54857">
                  <c:v>7.8624930000000003E-4</c:v>
                </c:pt>
                <c:pt idx="54858">
                  <c:v>7.8717640000000003E-4</c:v>
                </c:pt>
                <c:pt idx="54859">
                  <c:v>7.8835910000000001E-4</c:v>
                </c:pt>
                <c:pt idx="54860">
                  <c:v>7.8978920000000001E-4</c:v>
                </c:pt>
                <c:pt idx="54861">
                  <c:v>7.9071420000000005E-4</c:v>
                </c:pt>
                <c:pt idx="54862">
                  <c:v>7.9171950000000004E-4</c:v>
                </c:pt>
                <c:pt idx="54863">
                  <c:v>7.9331289999999999E-4</c:v>
                </c:pt>
                <c:pt idx="54864">
                  <c:v>7.941685E-4</c:v>
                </c:pt>
                <c:pt idx="54865">
                  <c:v>7.9524520000000005E-4</c:v>
                </c:pt>
                <c:pt idx="54866">
                  <c:v>7.9689590000000003E-4</c:v>
                </c:pt>
                <c:pt idx="54867">
                  <c:v>7.9791580000000001E-4</c:v>
                </c:pt>
                <c:pt idx="54868">
                  <c:v>7.9902909999999996E-4</c:v>
                </c:pt>
                <c:pt idx="54869">
                  <c:v>8.0070300000000005E-4</c:v>
                </c:pt>
                <c:pt idx="54870">
                  <c:v>8.0181139999999996E-4</c:v>
                </c:pt>
                <c:pt idx="54871">
                  <c:v>8.029701E-4</c:v>
                </c:pt>
                <c:pt idx="54872">
                  <c:v>8.0464230000000005E-4</c:v>
                </c:pt>
                <c:pt idx="54873">
                  <c:v>8.0599109999999997E-4</c:v>
                </c:pt>
                <c:pt idx="54874">
                  <c:v>8.0712060000000003E-4</c:v>
                </c:pt>
                <c:pt idx="54875">
                  <c:v>8.0873060000000001E-4</c:v>
                </c:pt>
                <c:pt idx="54876">
                  <c:v>8.1009189999999996E-4</c:v>
                </c:pt>
                <c:pt idx="54877">
                  <c:v>8.1105279999999999E-4</c:v>
                </c:pt>
                <c:pt idx="54878">
                  <c:v>8.1245449999999995E-4</c:v>
                </c:pt>
                <c:pt idx="54879">
                  <c:v>8.1396280000000005E-4</c:v>
                </c:pt>
                <c:pt idx="54880">
                  <c:v>8.1498680000000002E-4</c:v>
                </c:pt>
                <c:pt idx="54881">
                  <c:v>8.1635140000000002E-4</c:v>
                </c:pt>
                <c:pt idx="54882">
                  <c:v>8.1788640000000001E-4</c:v>
                </c:pt>
                <c:pt idx="54883">
                  <c:v>8.1878739999999999E-4</c:v>
                </c:pt>
                <c:pt idx="54884">
                  <c:v>8.2002439999999995E-4</c:v>
                </c:pt>
                <c:pt idx="54885">
                  <c:v>8.2157210000000005E-4</c:v>
                </c:pt>
                <c:pt idx="54886">
                  <c:v>8.2241919999999997E-4</c:v>
                </c:pt>
                <c:pt idx="54887">
                  <c:v>8.2364120000000002E-4</c:v>
                </c:pt>
                <c:pt idx="54888">
                  <c:v>8.2512530000000001E-4</c:v>
                </c:pt>
                <c:pt idx="54889">
                  <c:v>8.26047E-4</c:v>
                </c:pt>
                <c:pt idx="54890">
                  <c:v>8.2725789999999995E-4</c:v>
                </c:pt>
                <c:pt idx="54891">
                  <c:v>8.2885779999999996E-4</c:v>
                </c:pt>
                <c:pt idx="54892">
                  <c:v>8.2980130000000001E-4</c:v>
                </c:pt>
                <c:pt idx="54893">
                  <c:v>8.3084360000000004E-4</c:v>
                </c:pt>
                <c:pt idx="54894">
                  <c:v>8.3241990000000002E-4</c:v>
                </c:pt>
                <c:pt idx="54895">
                  <c:v>8.3352389999999995E-4</c:v>
                </c:pt>
                <c:pt idx="54896">
                  <c:v>8.3466360000000002E-4</c:v>
                </c:pt>
                <c:pt idx="54897">
                  <c:v>8.3632569999999998E-4</c:v>
                </c:pt>
                <c:pt idx="54898">
                  <c:v>8.3791050000000004E-4</c:v>
                </c:pt>
                <c:pt idx="54899">
                  <c:v>8.3912120000000003E-4</c:v>
                </c:pt>
                <c:pt idx="54900">
                  <c:v>8.4083360000000002E-4</c:v>
                </c:pt>
                <c:pt idx="54901">
                  <c:v>8.4244660000000005E-4</c:v>
                </c:pt>
                <c:pt idx="54902">
                  <c:v>8.4347679999999996E-4</c:v>
                </c:pt>
                <c:pt idx="54903">
                  <c:v>8.4500600000000003E-4</c:v>
                </c:pt>
                <c:pt idx="54904">
                  <c:v>8.4648290000000005E-4</c:v>
                </c:pt>
                <c:pt idx="54905">
                  <c:v>8.4745830000000004E-4</c:v>
                </c:pt>
                <c:pt idx="54906">
                  <c:v>8.4888059999999998E-4</c:v>
                </c:pt>
                <c:pt idx="54907">
                  <c:v>8.5050700000000002E-4</c:v>
                </c:pt>
                <c:pt idx="54908">
                  <c:v>8.5143760000000001E-4</c:v>
                </c:pt>
                <c:pt idx="54909">
                  <c:v>8.5272009999999999E-4</c:v>
                </c:pt>
                <c:pt idx="54910">
                  <c:v>8.5428700000000002E-4</c:v>
                </c:pt>
                <c:pt idx="54911">
                  <c:v>8.5524389999999998E-4</c:v>
                </c:pt>
                <c:pt idx="54912">
                  <c:v>8.5640119999999998E-4</c:v>
                </c:pt>
                <c:pt idx="54913">
                  <c:v>8.5797770000000002E-4</c:v>
                </c:pt>
                <c:pt idx="54914">
                  <c:v>8.5895139999999997E-4</c:v>
                </c:pt>
                <c:pt idx="54915">
                  <c:v>8.6015090000000005E-4</c:v>
                </c:pt>
                <c:pt idx="54916">
                  <c:v>8.6181750000000003E-4</c:v>
                </c:pt>
                <c:pt idx="54917">
                  <c:v>8.6308680000000005E-4</c:v>
                </c:pt>
                <c:pt idx="54918">
                  <c:v>8.6423139999999995E-4</c:v>
                </c:pt>
                <c:pt idx="54919">
                  <c:v>8.657774E-4</c:v>
                </c:pt>
                <c:pt idx="54920">
                  <c:v>8.6713049999999998E-4</c:v>
                </c:pt>
                <c:pt idx="54921">
                  <c:v>8.6815099999999995E-4</c:v>
                </c:pt>
                <c:pt idx="54922">
                  <c:v>8.6971699999999999E-4</c:v>
                </c:pt>
                <c:pt idx="54923">
                  <c:v>8.7118679999999998E-4</c:v>
                </c:pt>
                <c:pt idx="54924">
                  <c:v>8.7229340000000003E-4</c:v>
                </c:pt>
                <c:pt idx="54925">
                  <c:v>8.7390429999999999E-4</c:v>
                </c:pt>
                <c:pt idx="54926">
                  <c:v>8.7538480000000005E-4</c:v>
                </c:pt>
                <c:pt idx="54927">
                  <c:v>8.7648429999999996E-4</c:v>
                </c:pt>
                <c:pt idx="54928">
                  <c:v>8.7821160000000004E-4</c:v>
                </c:pt>
                <c:pt idx="54929">
                  <c:v>8.7971329999999995E-4</c:v>
                </c:pt>
                <c:pt idx="54930">
                  <c:v>8.807035E-4</c:v>
                </c:pt>
                <c:pt idx="54931">
                  <c:v>8.8229560000000005E-4</c:v>
                </c:pt>
                <c:pt idx="54932">
                  <c:v>8.8377979999999996E-4</c:v>
                </c:pt>
                <c:pt idx="54933">
                  <c:v>8.8497610000000003E-4</c:v>
                </c:pt>
                <c:pt idx="54934">
                  <c:v>8.8660360000000001E-4</c:v>
                </c:pt>
                <c:pt idx="54935">
                  <c:v>8.8812050000000001E-4</c:v>
                </c:pt>
                <c:pt idx="54936">
                  <c:v>8.8927839999999999E-4</c:v>
                </c:pt>
                <c:pt idx="54937">
                  <c:v>8.9069609999999999E-4</c:v>
                </c:pt>
                <c:pt idx="54938">
                  <c:v>8.920989E-4</c:v>
                </c:pt>
                <c:pt idx="54939">
                  <c:v>8.9320610000000005E-4</c:v>
                </c:pt>
                <c:pt idx="54940">
                  <c:v>8.9440690000000002E-4</c:v>
                </c:pt>
                <c:pt idx="54941">
                  <c:v>8.9584400000000002E-4</c:v>
                </c:pt>
                <c:pt idx="54942">
                  <c:v>8.9710090000000005E-4</c:v>
                </c:pt>
                <c:pt idx="54943">
                  <c:v>8.9848740000000003E-4</c:v>
                </c:pt>
                <c:pt idx="54944">
                  <c:v>9.0006799999999996E-4</c:v>
                </c:pt>
                <c:pt idx="54945">
                  <c:v>9.0134130000000005E-4</c:v>
                </c:pt>
                <c:pt idx="54946">
                  <c:v>9.0259110000000004E-4</c:v>
                </c:pt>
                <c:pt idx="54947">
                  <c:v>9.0429300000000002E-4</c:v>
                </c:pt>
                <c:pt idx="54948">
                  <c:v>9.0561340000000002E-4</c:v>
                </c:pt>
                <c:pt idx="54949">
                  <c:v>9.068689E-4</c:v>
                </c:pt>
                <c:pt idx="54950">
                  <c:v>9.0857500000000001E-4</c:v>
                </c:pt>
                <c:pt idx="54951">
                  <c:v>9.1001229999999997E-4</c:v>
                </c:pt>
                <c:pt idx="54952">
                  <c:v>9.1107920000000004E-4</c:v>
                </c:pt>
                <c:pt idx="54953">
                  <c:v>9.1283209999999996E-4</c:v>
                </c:pt>
                <c:pt idx="54954">
                  <c:v>9.1437720000000003E-4</c:v>
                </c:pt>
                <c:pt idx="54955">
                  <c:v>9.1557770000000001E-4</c:v>
                </c:pt>
                <c:pt idx="54956">
                  <c:v>9.1716050000000004E-4</c:v>
                </c:pt>
                <c:pt idx="54957">
                  <c:v>9.1852470000000001E-4</c:v>
                </c:pt>
                <c:pt idx="54958">
                  <c:v>9.1963660000000003E-4</c:v>
                </c:pt>
                <c:pt idx="54959">
                  <c:v>9.2113779999999999E-4</c:v>
                </c:pt>
                <c:pt idx="54960">
                  <c:v>9.22773E-4</c:v>
                </c:pt>
                <c:pt idx="54961">
                  <c:v>9.2411879999999998E-4</c:v>
                </c:pt>
                <c:pt idx="54962">
                  <c:v>9.2554010000000001E-4</c:v>
                </c:pt>
                <c:pt idx="54963">
                  <c:v>9.2710389999999996E-4</c:v>
                </c:pt>
                <c:pt idx="54964">
                  <c:v>9.2834250000000003E-4</c:v>
                </c:pt>
                <c:pt idx="54965">
                  <c:v>9.2947880000000002E-4</c:v>
                </c:pt>
                <c:pt idx="54966">
                  <c:v>9.3120170000000001E-4</c:v>
                </c:pt>
                <c:pt idx="54967">
                  <c:v>9.3238109999999996E-4</c:v>
                </c:pt>
                <c:pt idx="54968">
                  <c:v>9.3364659999999999E-4</c:v>
                </c:pt>
                <c:pt idx="54969">
                  <c:v>9.3546020000000001E-4</c:v>
                </c:pt>
                <c:pt idx="54970">
                  <c:v>9.3681910000000001E-4</c:v>
                </c:pt>
                <c:pt idx="54971">
                  <c:v>9.3800630000000001E-4</c:v>
                </c:pt>
                <c:pt idx="54972">
                  <c:v>9.3985080000000005E-4</c:v>
                </c:pt>
                <c:pt idx="54973">
                  <c:v>9.4112809999999999E-4</c:v>
                </c:pt>
                <c:pt idx="54974">
                  <c:v>9.4234600000000005E-4</c:v>
                </c:pt>
                <c:pt idx="54975">
                  <c:v>9.4412840000000005E-4</c:v>
                </c:pt>
                <c:pt idx="54976">
                  <c:v>9.4540490000000004E-4</c:v>
                </c:pt>
                <c:pt idx="54977">
                  <c:v>9.4679330000000002E-4</c:v>
                </c:pt>
                <c:pt idx="54978">
                  <c:v>9.48609E-4</c:v>
                </c:pt>
                <c:pt idx="54979">
                  <c:v>9.4995609999999999E-4</c:v>
                </c:pt>
                <c:pt idx="54980">
                  <c:v>9.5134569999999995E-4</c:v>
                </c:pt>
                <c:pt idx="54981">
                  <c:v>9.5310179999999998E-4</c:v>
                </c:pt>
                <c:pt idx="54982">
                  <c:v>9.5453979999999996E-4</c:v>
                </c:pt>
                <c:pt idx="54983">
                  <c:v>9.5574530000000003E-4</c:v>
                </c:pt>
                <c:pt idx="54984">
                  <c:v>9.5726570000000003E-4</c:v>
                </c:pt>
                <c:pt idx="54985">
                  <c:v>9.5889E-4</c:v>
                </c:pt>
                <c:pt idx="54986">
                  <c:v>9.6018839999999998E-4</c:v>
                </c:pt>
                <c:pt idx="54987">
                  <c:v>9.6179960000000004E-4</c:v>
                </c:pt>
                <c:pt idx="54988">
                  <c:v>9.6368090000000005E-4</c:v>
                </c:pt>
                <c:pt idx="54989">
                  <c:v>9.6478850000000001E-4</c:v>
                </c:pt>
                <c:pt idx="54990">
                  <c:v>9.6602999999999999E-4</c:v>
                </c:pt>
                <c:pt idx="54991">
                  <c:v>9.6786439999999995E-4</c:v>
                </c:pt>
                <c:pt idx="54992">
                  <c:v>9.6885880000000001E-4</c:v>
                </c:pt>
                <c:pt idx="54993">
                  <c:v>9.7006730000000002E-4</c:v>
                </c:pt>
                <c:pt idx="54994">
                  <c:v>9.7192220000000002E-4</c:v>
                </c:pt>
                <c:pt idx="54995">
                  <c:v>9.7303509999999995E-4</c:v>
                </c:pt>
                <c:pt idx="54996">
                  <c:v>9.7439330000000004E-4</c:v>
                </c:pt>
                <c:pt idx="54997">
                  <c:v>9.7644520000000001E-4</c:v>
                </c:pt>
                <c:pt idx="54998">
                  <c:v>9.776734E-4</c:v>
                </c:pt>
                <c:pt idx="54999">
                  <c:v>9.7910019999999996E-4</c:v>
                </c:pt>
                <c:pt idx="55000">
                  <c:v>9.8100440000000008E-4</c:v>
                </c:pt>
                <c:pt idx="55001">
                  <c:v>9.8236130000000006E-4</c:v>
                </c:pt>
                <c:pt idx="55002">
                  <c:v>9.8373280000000002E-4</c:v>
                </c:pt>
                <c:pt idx="55003">
                  <c:v>9.8540150000000007E-4</c:v>
                </c:pt>
                <c:pt idx="55004">
                  <c:v>9.8696750000000001E-4</c:v>
                </c:pt>
                <c:pt idx="55005">
                  <c:v>9.8852079999999995E-4</c:v>
                </c:pt>
                <c:pt idx="55006">
                  <c:v>9.9009139999999994E-4</c:v>
                </c:pt>
                <c:pt idx="55007">
                  <c:v>9.917843E-4</c:v>
                </c:pt>
                <c:pt idx="55008">
                  <c:v>9.932662000000001E-4</c:v>
                </c:pt>
                <c:pt idx="55009">
                  <c:v>9.947221E-4</c:v>
                </c:pt>
                <c:pt idx="55010">
                  <c:v>9.9660200000000008E-4</c:v>
                </c:pt>
                <c:pt idx="55011">
                  <c:v>9.979158000000001E-4</c:v>
                </c:pt>
                <c:pt idx="55012">
                  <c:v>9.9924369999999994E-4</c:v>
                </c:pt>
                <c:pt idx="55013">
                  <c:v>1.001275E-3</c:v>
                </c:pt>
                <c:pt idx="55014">
                  <c:v>1.0025189999999999E-3</c:v>
                </c:pt>
                <c:pt idx="55015">
                  <c:v>1.003959E-3</c:v>
                </c:pt>
                <c:pt idx="55016">
                  <c:v>1.005854E-3</c:v>
                </c:pt>
                <c:pt idx="55017">
                  <c:v>1.0070000000000001E-3</c:v>
                </c:pt>
                <c:pt idx="55018">
                  <c:v>1.008222E-3</c:v>
                </c:pt>
                <c:pt idx="55019">
                  <c:v>1.0098850000000001E-3</c:v>
                </c:pt>
                <c:pt idx="55020">
                  <c:v>1.010971E-3</c:v>
                </c:pt>
                <c:pt idx="55021">
                  <c:v>1.012272E-3</c:v>
                </c:pt>
                <c:pt idx="55022">
                  <c:v>1.0139599999999999E-3</c:v>
                </c:pt>
                <c:pt idx="55023">
                  <c:v>1.015354E-3</c:v>
                </c:pt>
                <c:pt idx="55024">
                  <c:v>1.016901E-3</c:v>
                </c:pt>
                <c:pt idx="55025">
                  <c:v>1.018611E-3</c:v>
                </c:pt>
                <c:pt idx="55026">
                  <c:v>1.020076E-3</c:v>
                </c:pt>
                <c:pt idx="55027">
                  <c:v>1.0216349999999999E-3</c:v>
                </c:pt>
                <c:pt idx="55028">
                  <c:v>1.0232489999999999E-3</c:v>
                </c:pt>
                <c:pt idx="55029">
                  <c:v>1.024762E-3</c:v>
                </c:pt>
                <c:pt idx="55030">
                  <c:v>1.026124E-3</c:v>
                </c:pt>
                <c:pt idx="55031">
                  <c:v>1.027673E-3</c:v>
                </c:pt>
                <c:pt idx="55032">
                  <c:v>1.029645E-3</c:v>
                </c:pt>
                <c:pt idx="55033">
                  <c:v>1.0309360000000001E-3</c:v>
                </c:pt>
                <c:pt idx="55034">
                  <c:v>1.032385E-3</c:v>
                </c:pt>
                <c:pt idx="55035">
                  <c:v>1.034484E-3</c:v>
                </c:pt>
                <c:pt idx="55036">
                  <c:v>1.035773E-3</c:v>
                </c:pt>
                <c:pt idx="55037">
                  <c:v>1.0373019999999999E-3</c:v>
                </c:pt>
                <c:pt idx="55038">
                  <c:v>1.0392190000000001E-3</c:v>
                </c:pt>
                <c:pt idx="55039">
                  <c:v>1.040486E-3</c:v>
                </c:pt>
                <c:pt idx="55040">
                  <c:v>1.041817E-3</c:v>
                </c:pt>
                <c:pt idx="55041">
                  <c:v>1.0438100000000001E-3</c:v>
                </c:pt>
                <c:pt idx="55042">
                  <c:v>1.0452700000000001E-3</c:v>
                </c:pt>
                <c:pt idx="55043">
                  <c:v>1.046747E-3</c:v>
                </c:pt>
                <c:pt idx="55044">
                  <c:v>1.048478E-3</c:v>
                </c:pt>
                <c:pt idx="55045">
                  <c:v>1.049835E-3</c:v>
                </c:pt>
                <c:pt idx="55046">
                  <c:v>1.0510630000000001E-3</c:v>
                </c:pt>
                <c:pt idx="55047">
                  <c:v>1.0525280000000001E-3</c:v>
                </c:pt>
                <c:pt idx="55048">
                  <c:v>1.0539690000000001E-3</c:v>
                </c:pt>
                <c:pt idx="55049">
                  <c:v>1.0553699999999999E-3</c:v>
                </c:pt>
                <c:pt idx="55050">
                  <c:v>1.056965E-3</c:v>
                </c:pt>
                <c:pt idx="55051">
                  <c:v>1.0587470000000001E-3</c:v>
                </c:pt>
                <c:pt idx="55052">
                  <c:v>1.0602109999999999E-3</c:v>
                </c:pt>
                <c:pt idx="55053">
                  <c:v>1.0618540000000001E-3</c:v>
                </c:pt>
                <c:pt idx="55054">
                  <c:v>1.063753E-3</c:v>
                </c:pt>
                <c:pt idx="55055">
                  <c:v>1.065224E-3</c:v>
                </c:pt>
                <c:pt idx="55056">
                  <c:v>1.066879E-3</c:v>
                </c:pt>
                <c:pt idx="55057">
                  <c:v>1.068844E-3</c:v>
                </c:pt>
                <c:pt idx="55058">
                  <c:v>1.070267E-3</c:v>
                </c:pt>
                <c:pt idx="55059">
                  <c:v>1.0719309999999999E-3</c:v>
                </c:pt>
                <c:pt idx="55060">
                  <c:v>1.0740470000000001E-3</c:v>
                </c:pt>
                <c:pt idx="55061">
                  <c:v>1.0753920000000001E-3</c:v>
                </c:pt>
                <c:pt idx="55062">
                  <c:v>1.076982E-3</c:v>
                </c:pt>
                <c:pt idx="55063">
                  <c:v>1.078966E-3</c:v>
                </c:pt>
                <c:pt idx="55064">
                  <c:v>1.080314E-3</c:v>
                </c:pt>
                <c:pt idx="55065">
                  <c:v>1.0818539999999999E-3</c:v>
                </c:pt>
                <c:pt idx="55066">
                  <c:v>1.0836400000000001E-3</c:v>
                </c:pt>
                <c:pt idx="55067">
                  <c:v>1.085225E-3</c:v>
                </c:pt>
                <c:pt idx="55068">
                  <c:v>1.0866129999999999E-3</c:v>
                </c:pt>
                <c:pt idx="55069">
                  <c:v>1.088503E-3</c:v>
                </c:pt>
                <c:pt idx="55070">
                  <c:v>1.09011E-3</c:v>
                </c:pt>
                <c:pt idx="55071">
                  <c:v>1.091491E-3</c:v>
                </c:pt>
                <c:pt idx="55072">
                  <c:v>1.0930479999999999E-3</c:v>
                </c:pt>
                <c:pt idx="55073">
                  <c:v>1.094699E-3</c:v>
                </c:pt>
                <c:pt idx="55074">
                  <c:v>1.095841E-3</c:v>
                </c:pt>
                <c:pt idx="55075">
                  <c:v>1.0971170000000001E-3</c:v>
                </c:pt>
                <c:pt idx="55076">
                  <c:v>1.098866E-3</c:v>
                </c:pt>
                <c:pt idx="55077">
                  <c:v>1.1001470000000001E-3</c:v>
                </c:pt>
                <c:pt idx="55078">
                  <c:v>1.101667E-3</c:v>
                </c:pt>
                <c:pt idx="55079">
                  <c:v>1.1036939999999999E-3</c:v>
                </c:pt>
                <c:pt idx="55080">
                  <c:v>1.1051609999999999E-3</c:v>
                </c:pt>
                <c:pt idx="55081">
                  <c:v>1.1068880000000001E-3</c:v>
                </c:pt>
                <c:pt idx="55082">
                  <c:v>1.1089279999999999E-3</c:v>
                </c:pt>
                <c:pt idx="55083">
                  <c:v>1.1103840000000001E-3</c:v>
                </c:pt>
                <c:pt idx="55084">
                  <c:v>1.112004E-3</c:v>
                </c:pt>
                <c:pt idx="55085">
                  <c:v>1.114096E-3</c:v>
                </c:pt>
                <c:pt idx="55086">
                  <c:v>1.1156969999999999E-3</c:v>
                </c:pt>
                <c:pt idx="55087">
                  <c:v>1.117299E-3</c:v>
                </c:pt>
                <c:pt idx="55088">
                  <c:v>1.1192540000000001E-3</c:v>
                </c:pt>
                <c:pt idx="55089">
                  <c:v>1.1209010000000001E-3</c:v>
                </c:pt>
                <c:pt idx="55090">
                  <c:v>1.1223909999999999E-3</c:v>
                </c:pt>
                <c:pt idx="55091">
                  <c:v>1.123998E-3</c:v>
                </c:pt>
                <c:pt idx="55092">
                  <c:v>1.1255869999999999E-3</c:v>
                </c:pt>
                <c:pt idx="55093">
                  <c:v>1.127152E-3</c:v>
                </c:pt>
                <c:pt idx="55094">
                  <c:v>1.128691E-3</c:v>
                </c:pt>
                <c:pt idx="55095">
                  <c:v>1.130563E-3</c:v>
                </c:pt>
                <c:pt idx="55096">
                  <c:v>1.131922E-3</c:v>
                </c:pt>
                <c:pt idx="55097">
                  <c:v>1.1335799999999999E-3</c:v>
                </c:pt>
                <c:pt idx="55098">
                  <c:v>1.135598E-3</c:v>
                </c:pt>
                <c:pt idx="55099">
                  <c:v>1.136993E-3</c:v>
                </c:pt>
                <c:pt idx="55100">
                  <c:v>1.138535E-3</c:v>
                </c:pt>
                <c:pt idx="55101">
                  <c:v>1.1402109999999999E-3</c:v>
                </c:pt>
                <c:pt idx="55102">
                  <c:v>1.1413930000000001E-3</c:v>
                </c:pt>
                <c:pt idx="55103">
                  <c:v>1.142541E-3</c:v>
                </c:pt>
                <c:pt idx="55104">
                  <c:v>1.1443359999999999E-3</c:v>
                </c:pt>
                <c:pt idx="55105">
                  <c:v>1.145786E-3</c:v>
                </c:pt>
                <c:pt idx="55106">
                  <c:v>1.1473119999999999E-3</c:v>
                </c:pt>
                <c:pt idx="55107">
                  <c:v>1.149157E-3</c:v>
                </c:pt>
                <c:pt idx="55108">
                  <c:v>1.1507760000000001E-3</c:v>
                </c:pt>
                <c:pt idx="55109">
                  <c:v>1.1524059999999999E-3</c:v>
                </c:pt>
                <c:pt idx="55110">
                  <c:v>1.154396E-3</c:v>
                </c:pt>
                <c:pt idx="55111">
                  <c:v>1.1561290000000001E-3</c:v>
                </c:pt>
                <c:pt idx="55112">
                  <c:v>1.1577270000000001E-3</c:v>
                </c:pt>
                <c:pt idx="55113">
                  <c:v>1.1596989999999999E-3</c:v>
                </c:pt>
                <c:pt idx="55114">
                  <c:v>1.1616090000000001E-3</c:v>
                </c:pt>
                <c:pt idx="55115">
                  <c:v>1.1632859999999999E-3</c:v>
                </c:pt>
                <c:pt idx="55116">
                  <c:v>1.1653E-3</c:v>
                </c:pt>
                <c:pt idx="55117">
                  <c:v>1.167272E-3</c:v>
                </c:pt>
                <c:pt idx="55118">
                  <c:v>1.168887E-3</c:v>
                </c:pt>
                <c:pt idx="55119">
                  <c:v>1.1706760000000001E-3</c:v>
                </c:pt>
                <c:pt idx="55120">
                  <c:v>1.172516E-3</c:v>
                </c:pt>
                <c:pt idx="55121">
                  <c:v>1.173957E-3</c:v>
                </c:pt>
                <c:pt idx="55122">
                  <c:v>1.175789E-3</c:v>
                </c:pt>
                <c:pt idx="55123">
                  <c:v>1.177642E-3</c:v>
                </c:pt>
                <c:pt idx="55124">
                  <c:v>1.178976E-3</c:v>
                </c:pt>
                <c:pt idx="55125">
                  <c:v>1.1804770000000001E-3</c:v>
                </c:pt>
                <c:pt idx="55126">
                  <c:v>1.1823789999999999E-3</c:v>
                </c:pt>
                <c:pt idx="55127">
                  <c:v>1.183749E-3</c:v>
                </c:pt>
                <c:pt idx="55128">
                  <c:v>1.185209E-3</c:v>
                </c:pt>
                <c:pt idx="55129">
                  <c:v>1.1870240000000001E-3</c:v>
                </c:pt>
                <c:pt idx="55130">
                  <c:v>1.188307E-3</c:v>
                </c:pt>
                <c:pt idx="55131">
                  <c:v>1.1896949999999999E-3</c:v>
                </c:pt>
                <c:pt idx="55132">
                  <c:v>1.1912559999999999E-3</c:v>
                </c:pt>
                <c:pt idx="55133">
                  <c:v>1.192753E-3</c:v>
                </c:pt>
                <c:pt idx="55134">
                  <c:v>1.194362E-3</c:v>
                </c:pt>
                <c:pt idx="55135">
                  <c:v>1.196173E-3</c:v>
                </c:pt>
                <c:pt idx="55136">
                  <c:v>1.1979810000000001E-3</c:v>
                </c:pt>
                <c:pt idx="55137">
                  <c:v>1.1996820000000001E-3</c:v>
                </c:pt>
                <c:pt idx="55138">
                  <c:v>1.2017499999999999E-3</c:v>
                </c:pt>
                <c:pt idx="55139">
                  <c:v>1.2035640000000001E-3</c:v>
                </c:pt>
                <c:pt idx="55140">
                  <c:v>1.2052460000000001E-3</c:v>
                </c:pt>
                <c:pt idx="55141">
                  <c:v>1.20714E-3</c:v>
                </c:pt>
                <c:pt idx="55142">
                  <c:v>1.2091999999999999E-3</c:v>
                </c:pt>
                <c:pt idx="55143">
                  <c:v>1.211031E-3</c:v>
                </c:pt>
                <c:pt idx="55144">
                  <c:v>1.21283E-3</c:v>
                </c:pt>
                <c:pt idx="55145">
                  <c:v>1.214805E-3</c:v>
                </c:pt>
                <c:pt idx="55146">
                  <c:v>1.216412E-3</c:v>
                </c:pt>
                <c:pt idx="55147">
                  <c:v>1.2180439999999999E-3</c:v>
                </c:pt>
                <c:pt idx="55148">
                  <c:v>1.2198599999999999E-3</c:v>
                </c:pt>
                <c:pt idx="55149">
                  <c:v>1.221296E-3</c:v>
                </c:pt>
                <c:pt idx="55150">
                  <c:v>1.2228129999999999E-3</c:v>
                </c:pt>
                <c:pt idx="55151">
                  <c:v>1.224789E-3</c:v>
                </c:pt>
                <c:pt idx="55152">
                  <c:v>1.2261939999999999E-3</c:v>
                </c:pt>
                <c:pt idx="55153">
                  <c:v>1.2275999999999999E-3</c:v>
                </c:pt>
                <c:pt idx="55154">
                  <c:v>1.2294529999999999E-3</c:v>
                </c:pt>
                <c:pt idx="55155">
                  <c:v>1.2307189999999999E-3</c:v>
                </c:pt>
                <c:pt idx="55156">
                  <c:v>1.2321700000000001E-3</c:v>
                </c:pt>
                <c:pt idx="55157">
                  <c:v>1.2340840000000001E-3</c:v>
                </c:pt>
                <c:pt idx="55158">
                  <c:v>1.2356310000000001E-3</c:v>
                </c:pt>
                <c:pt idx="55159">
                  <c:v>1.237087E-3</c:v>
                </c:pt>
                <c:pt idx="55160">
                  <c:v>1.2389720000000001E-3</c:v>
                </c:pt>
                <c:pt idx="55161">
                  <c:v>1.2403659999999999E-3</c:v>
                </c:pt>
                <c:pt idx="55162">
                  <c:v>1.241916E-3</c:v>
                </c:pt>
                <c:pt idx="55163">
                  <c:v>1.243772E-3</c:v>
                </c:pt>
                <c:pt idx="55164">
                  <c:v>1.245461E-3</c:v>
                </c:pt>
                <c:pt idx="55165">
                  <c:v>1.247281E-3</c:v>
                </c:pt>
                <c:pt idx="55166">
                  <c:v>1.2491480000000001E-3</c:v>
                </c:pt>
                <c:pt idx="55167">
                  <c:v>1.2512689999999999E-3</c:v>
                </c:pt>
                <c:pt idx="55168">
                  <c:v>1.2533360000000001E-3</c:v>
                </c:pt>
                <c:pt idx="55169">
                  <c:v>1.255218E-3</c:v>
                </c:pt>
                <c:pt idx="55170">
                  <c:v>1.257258E-3</c:v>
                </c:pt>
                <c:pt idx="55171">
                  <c:v>1.2593719999999999E-3</c:v>
                </c:pt>
                <c:pt idx="55172">
                  <c:v>1.2610379999999999E-3</c:v>
                </c:pt>
                <c:pt idx="55173">
                  <c:v>1.2631929999999999E-3</c:v>
                </c:pt>
                <c:pt idx="55174">
                  <c:v>1.2649099999999999E-3</c:v>
                </c:pt>
                <c:pt idx="55175">
                  <c:v>1.266634E-3</c:v>
                </c:pt>
                <c:pt idx="55176">
                  <c:v>1.2685179999999999E-3</c:v>
                </c:pt>
                <c:pt idx="55177">
                  <c:v>1.2700000000000001E-3</c:v>
                </c:pt>
                <c:pt idx="55178">
                  <c:v>1.2715090000000001E-3</c:v>
                </c:pt>
                <c:pt idx="55179">
                  <c:v>1.273361E-3</c:v>
                </c:pt>
                <c:pt idx="55180">
                  <c:v>1.274812E-3</c:v>
                </c:pt>
                <c:pt idx="55181">
                  <c:v>1.2764440000000001E-3</c:v>
                </c:pt>
                <c:pt idx="55182">
                  <c:v>1.2779530000000001E-3</c:v>
                </c:pt>
                <c:pt idx="55183">
                  <c:v>1.2793349999999999E-3</c:v>
                </c:pt>
                <c:pt idx="55184">
                  <c:v>1.2808470000000001E-3</c:v>
                </c:pt>
                <c:pt idx="55185">
                  <c:v>1.2825460000000001E-3</c:v>
                </c:pt>
                <c:pt idx="55186">
                  <c:v>1.2841370000000001E-3</c:v>
                </c:pt>
                <c:pt idx="55187">
                  <c:v>1.2859080000000001E-3</c:v>
                </c:pt>
                <c:pt idx="55188">
                  <c:v>1.2875969999999999E-3</c:v>
                </c:pt>
                <c:pt idx="55189">
                  <c:v>1.2891840000000001E-3</c:v>
                </c:pt>
                <c:pt idx="55190">
                  <c:v>1.2910720000000001E-3</c:v>
                </c:pt>
                <c:pt idx="55191">
                  <c:v>1.2926260000000001E-3</c:v>
                </c:pt>
                <c:pt idx="55192">
                  <c:v>1.294506E-3</c:v>
                </c:pt>
                <c:pt idx="55193">
                  <c:v>1.2966029999999999E-3</c:v>
                </c:pt>
                <c:pt idx="55194">
                  <c:v>1.298368E-3</c:v>
                </c:pt>
                <c:pt idx="55195">
                  <c:v>1.30032E-3</c:v>
                </c:pt>
                <c:pt idx="55196">
                  <c:v>1.302634E-3</c:v>
                </c:pt>
                <c:pt idx="55197">
                  <c:v>1.304468E-3</c:v>
                </c:pt>
                <c:pt idx="55198">
                  <c:v>1.306436E-3</c:v>
                </c:pt>
                <c:pt idx="55199">
                  <c:v>1.308256E-3</c:v>
                </c:pt>
                <c:pt idx="55200">
                  <c:v>1.3098420000000001E-3</c:v>
                </c:pt>
                <c:pt idx="55201">
                  <c:v>1.3116289999999999E-3</c:v>
                </c:pt>
                <c:pt idx="55202">
                  <c:v>1.313224E-3</c:v>
                </c:pt>
                <c:pt idx="55203">
                  <c:v>1.314899E-3</c:v>
                </c:pt>
                <c:pt idx="55204">
                  <c:v>1.316516E-3</c:v>
                </c:pt>
                <c:pt idx="55205">
                  <c:v>1.3181499999999999E-3</c:v>
                </c:pt>
                <c:pt idx="55206">
                  <c:v>1.3198210000000001E-3</c:v>
                </c:pt>
                <c:pt idx="55207">
                  <c:v>1.3213509999999999E-3</c:v>
                </c:pt>
                <c:pt idx="55208">
                  <c:v>1.3229019999999999E-3</c:v>
                </c:pt>
                <c:pt idx="55209">
                  <c:v>1.3244050000000001E-3</c:v>
                </c:pt>
                <c:pt idx="55210">
                  <c:v>1.325793E-3</c:v>
                </c:pt>
                <c:pt idx="55211">
                  <c:v>1.327628E-3</c:v>
                </c:pt>
                <c:pt idx="55212">
                  <c:v>1.3294260000000001E-3</c:v>
                </c:pt>
                <c:pt idx="55213">
                  <c:v>1.330822E-3</c:v>
                </c:pt>
                <c:pt idx="55214">
                  <c:v>1.332551E-3</c:v>
                </c:pt>
                <c:pt idx="55215">
                  <c:v>1.3342510000000001E-3</c:v>
                </c:pt>
                <c:pt idx="55216">
                  <c:v>1.335691E-3</c:v>
                </c:pt>
                <c:pt idx="55217">
                  <c:v>1.337803E-3</c:v>
                </c:pt>
                <c:pt idx="55218">
                  <c:v>1.339713E-3</c:v>
                </c:pt>
                <c:pt idx="55219">
                  <c:v>1.3412890000000001E-3</c:v>
                </c:pt>
                <c:pt idx="55220">
                  <c:v>1.343215E-3</c:v>
                </c:pt>
                <c:pt idx="55221">
                  <c:v>1.3450549999999999E-3</c:v>
                </c:pt>
                <c:pt idx="55222">
                  <c:v>1.3468320000000001E-3</c:v>
                </c:pt>
                <c:pt idx="55223">
                  <c:v>1.3490430000000001E-3</c:v>
                </c:pt>
                <c:pt idx="55224">
                  <c:v>1.351103E-3</c:v>
                </c:pt>
                <c:pt idx="55225">
                  <c:v>1.3529989999999999E-3</c:v>
                </c:pt>
                <c:pt idx="55226">
                  <c:v>1.354891E-3</c:v>
                </c:pt>
                <c:pt idx="55227">
                  <c:v>1.3569260000000001E-3</c:v>
                </c:pt>
                <c:pt idx="55228">
                  <c:v>1.3588090000000001E-3</c:v>
                </c:pt>
                <c:pt idx="55229">
                  <c:v>1.3604349999999999E-3</c:v>
                </c:pt>
                <c:pt idx="55230">
                  <c:v>1.3623839999999999E-3</c:v>
                </c:pt>
                <c:pt idx="55231">
                  <c:v>1.363866E-3</c:v>
                </c:pt>
                <c:pt idx="55232">
                  <c:v>1.3652339999999999E-3</c:v>
                </c:pt>
                <c:pt idx="55233">
                  <c:v>1.367229E-3</c:v>
                </c:pt>
                <c:pt idx="55234">
                  <c:v>1.368927E-3</c:v>
                </c:pt>
                <c:pt idx="55235">
                  <c:v>1.370191E-3</c:v>
                </c:pt>
                <c:pt idx="55236">
                  <c:v>1.3722210000000001E-3</c:v>
                </c:pt>
                <c:pt idx="55237">
                  <c:v>1.3738159999999999E-3</c:v>
                </c:pt>
                <c:pt idx="55238">
                  <c:v>1.3750920000000001E-3</c:v>
                </c:pt>
                <c:pt idx="55239">
                  <c:v>1.3770099999999999E-3</c:v>
                </c:pt>
                <c:pt idx="55240">
                  <c:v>1.3788050000000001E-3</c:v>
                </c:pt>
                <c:pt idx="55241">
                  <c:v>1.3802899999999999E-3</c:v>
                </c:pt>
                <c:pt idx="55242">
                  <c:v>1.3822260000000001E-3</c:v>
                </c:pt>
                <c:pt idx="55243">
                  <c:v>1.3838609999999999E-3</c:v>
                </c:pt>
                <c:pt idx="55244">
                  <c:v>1.3852770000000001E-3</c:v>
                </c:pt>
                <c:pt idx="55245">
                  <c:v>1.387094E-3</c:v>
                </c:pt>
                <c:pt idx="55246">
                  <c:v>1.388954E-3</c:v>
                </c:pt>
                <c:pt idx="55247">
                  <c:v>1.3906280000000001E-3</c:v>
                </c:pt>
                <c:pt idx="55248">
                  <c:v>1.3924779999999999E-3</c:v>
                </c:pt>
                <c:pt idx="55249">
                  <c:v>1.394719E-3</c:v>
                </c:pt>
                <c:pt idx="55250">
                  <c:v>1.3963459999999999E-3</c:v>
                </c:pt>
                <c:pt idx="55251">
                  <c:v>1.3981620000000001E-3</c:v>
                </c:pt>
                <c:pt idx="55252">
                  <c:v>1.4000009999999999E-3</c:v>
                </c:pt>
                <c:pt idx="55253">
                  <c:v>1.4015729999999999E-3</c:v>
                </c:pt>
                <c:pt idx="55254">
                  <c:v>1.402962E-3</c:v>
                </c:pt>
                <c:pt idx="55255">
                  <c:v>1.405063E-3</c:v>
                </c:pt>
                <c:pt idx="55256">
                  <c:v>1.406729E-3</c:v>
                </c:pt>
                <c:pt idx="55257">
                  <c:v>1.4082140000000001E-3</c:v>
                </c:pt>
                <c:pt idx="55258">
                  <c:v>1.410452E-3</c:v>
                </c:pt>
                <c:pt idx="55259">
                  <c:v>1.412115E-3</c:v>
                </c:pt>
                <c:pt idx="55260">
                  <c:v>1.413575E-3</c:v>
                </c:pt>
                <c:pt idx="55261">
                  <c:v>1.415728E-3</c:v>
                </c:pt>
                <c:pt idx="55262">
                  <c:v>1.4173110000000001E-3</c:v>
                </c:pt>
                <c:pt idx="55263">
                  <c:v>1.4185350000000001E-3</c:v>
                </c:pt>
                <c:pt idx="55264">
                  <c:v>1.420513E-3</c:v>
                </c:pt>
                <c:pt idx="55265">
                  <c:v>1.4222480000000001E-3</c:v>
                </c:pt>
                <c:pt idx="55266">
                  <c:v>1.423587E-3</c:v>
                </c:pt>
                <c:pt idx="55267">
                  <c:v>1.4258369999999999E-3</c:v>
                </c:pt>
                <c:pt idx="55268">
                  <c:v>1.4276670000000001E-3</c:v>
                </c:pt>
                <c:pt idx="55269">
                  <c:v>1.4289579999999999E-3</c:v>
                </c:pt>
                <c:pt idx="55270">
                  <c:v>1.4309049999999999E-3</c:v>
                </c:pt>
                <c:pt idx="55271">
                  <c:v>1.432801E-3</c:v>
                </c:pt>
                <c:pt idx="55272">
                  <c:v>1.434034E-3</c:v>
                </c:pt>
                <c:pt idx="55273">
                  <c:v>1.4356569999999999E-3</c:v>
                </c:pt>
                <c:pt idx="55274">
                  <c:v>1.438007E-3</c:v>
                </c:pt>
                <c:pt idx="55275">
                  <c:v>1.4391650000000001E-3</c:v>
                </c:pt>
                <c:pt idx="55276">
                  <c:v>1.4405640000000001E-3</c:v>
                </c:pt>
                <c:pt idx="55277">
                  <c:v>1.442839E-3</c:v>
                </c:pt>
                <c:pt idx="55278">
                  <c:v>1.4443419999999999E-3</c:v>
                </c:pt>
                <c:pt idx="55279">
                  <c:v>1.445886E-3</c:v>
                </c:pt>
                <c:pt idx="55280">
                  <c:v>1.448186E-3</c:v>
                </c:pt>
                <c:pt idx="55281">
                  <c:v>1.449854E-3</c:v>
                </c:pt>
                <c:pt idx="55282">
                  <c:v>1.4511999999999999E-3</c:v>
                </c:pt>
                <c:pt idx="55283">
                  <c:v>1.4534789999999999E-3</c:v>
                </c:pt>
                <c:pt idx="55284">
                  <c:v>1.455224E-3</c:v>
                </c:pt>
                <c:pt idx="55285">
                  <c:v>1.456494E-3</c:v>
                </c:pt>
                <c:pt idx="55286">
                  <c:v>1.458654E-3</c:v>
                </c:pt>
                <c:pt idx="55287">
                  <c:v>1.4604749999999999E-3</c:v>
                </c:pt>
                <c:pt idx="55288">
                  <c:v>1.461483E-3</c:v>
                </c:pt>
                <c:pt idx="55289">
                  <c:v>1.463904E-3</c:v>
                </c:pt>
                <c:pt idx="55290">
                  <c:v>1.466097E-3</c:v>
                </c:pt>
                <c:pt idx="55291">
                  <c:v>1.4671910000000001E-3</c:v>
                </c:pt>
                <c:pt idx="55292">
                  <c:v>1.4694350000000001E-3</c:v>
                </c:pt>
                <c:pt idx="55293">
                  <c:v>1.471738E-3</c:v>
                </c:pt>
                <c:pt idx="55294">
                  <c:v>1.4726279999999999E-3</c:v>
                </c:pt>
                <c:pt idx="55295">
                  <c:v>1.4746539999999999E-3</c:v>
                </c:pt>
                <c:pt idx="55296">
                  <c:v>1.4770849999999999E-3</c:v>
                </c:pt>
                <c:pt idx="55297">
                  <c:v>1.4779560000000001E-3</c:v>
                </c:pt>
                <c:pt idx="55298">
                  <c:v>1.479923E-3</c:v>
                </c:pt>
                <c:pt idx="55299">
                  <c:v>1.4823460000000001E-3</c:v>
                </c:pt>
                <c:pt idx="55300">
                  <c:v>1.4832580000000001E-3</c:v>
                </c:pt>
                <c:pt idx="55301">
                  <c:v>1.4846449999999999E-3</c:v>
                </c:pt>
                <c:pt idx="55302">
                  <c:v>1.4870420000000001E-3</c:v>
                </c:pt>
                <c:pt idx="55303">
                  <c:v>1.488035E-3</c:v>
                </c:pt>
                <c:pt idx="55304">
                  <c:v>1.4890820000000001E-3</c:v>
                </c:pt>
                <c:pt idx="55305">
                  <c:v>1.4913210000000001E-3</c:v>
                </c:pt>
                <c:pt idx="55306">
                  <c:v>1.4925699999999999E-3</c:v>
                </c:pt>
                <c:pt idx="55307">
                  <c:v>1.4935269999999999E-3</c:v>
                </c:pt>
                <c:pt idx="55308">
                  <c:v>1.4957169999999999E-3</c:v>
                </c:pt>
                <c:pt idx="55309">
                  <c:v>1.497539E-3</c:v>
                </c:pt>
                <c:pt idx="55310">
                  <c:v>1.4984250000000001E-3</c:v>
                </c:pt>
                <c:pt idx="55311">
                  <c:v>1.500726E-3</c:v>
                </c:pt>
                <c:pt idx="55312">
                  <c:v>1.50289E-3</c:v>
                </c:pt>
                <c:pt idx="55313">
                  <c:v>1.503805E-3</c:v>
                </c:pt>
                <c:pt idx="55314">
                  <c:v>1.506105E-3</c:v>
                </c:pt>
                <c:pt idx="55315">
                  <c:v>1.508452E-3</c:v>
                </c:pt>
                <c:pt idx="55316">
                  <c:v>1.509074E-3</c:v>
                </c:pt>
                <c:pt idx="55317">
                  <c:v>1.511063E-3</c:v>
                </c:pt>
                <c:pt idx="55318">
                  <c:v>1.5135540000000001E-3</c:v>
                </c:pt>
                <c:pt idx="55319">
                  <c:v>1.5144749999999999E-3</c:v>
                </c:pt>
                <c:pt idx="55320">
                  <c:v>1.516379E-3</c:v>
                </c:pt>
                <c:pt idx="55321">
                  <c:v>1.5189170000000001E-3</c:v>
                </c:pt>
                <c:pt idx="55322">
                  <c:v>1.5200330000000001E-3</c:v>
                </c:pt>
                <c:pt idx="55323">
                  <c:v>1.521978E-3</c:v>
                </c:pt>
                <c:pt idx="55324">
                  <c:v>1.524645E-3</c:v>
                </c:pt>
                <c:pt idx="55325">
                  <c:v>1.5256670000000001E-3</c:v>
                </c:pt>
                <c:pt idx="55326">
                  <c:v>1.5270940000000001E-3</c:v>
                </c:pt>
                <c:pt idx="55327">
                  <c:v>1.5293850000000001E-3</c:v>
                </c:pt>
                <c:pt idx="55328">
                  <c:v>1.5302510000000001E-3</c:v>
                </c:pt>
                <c:pt idx="55329">
                  <c:v>1.5310689999999999E-3</c:v>
                </c:pt>
                <c:pt idx="55330">
                  <c:v>1.5334400000000001E-3</c:v>
                </c:pt>
                <c:pt idx="55331">
                  <c:v>1.534802E-3</c:v>
                </c:pt>
                <c:pt idx="55332">
                  <c:v>1.5355639999999999E-3</c:v>
                </c:pt>
                <c:pt idx="55333">
                  <c:v>1.5375020000000001E-3</c:v>
                </c:pt>
                <c:pt idx="55334">
                  <c:v>1.539133E-3</c:v>
                </c:pt>
                <c:pt idx="55335">
                  <c:v>1.5397690000000001E-3</c:v>
                </c:pt>
                <c:pt idx="55336">
                  <c:v>1.5418280000000001E-3</c:v>
                </c:pt>
                <c:pt idx="55337">
                  <c:v>1.5439550000000001E-3</c:v>
                </c:pt>
                <c:pt idx="55338">
                  <c:v>1.544833E-3</c:v>
                </c:pt>
                <c:pt idx="55339">
                  <c:v>1.546869E-3</c:v>
                </c:pt>
                <c:pt idx="55340">
                  <c:v>1.549379E-3</c:v>
                </c:pt>
                <c:pt idx="55341">
                  <c:v>1.550472E-3</c:v>
                </c:pt>
                <c:pt idx="55342">
                  <c:v>1.552505E-3</c:v>
                </c:pt>
                <c:pt idx="55343">
                  <c:v>1.5552420000000001E-3</c:v>
                </c:pt>
                <c:pt idx="55344">
                  <c:v>1.5560680000000001E-3</c:v>
                </c:pt>
                <c:pt idx="55345">
                  <c:v>1.5575910000000001E-3</c:v>
                </c:pt>
                <c:pt idx="55346">
                  <c:v>1.5603119999999999E-3</c:v>
                </c:pt>
                <c:pt idx="55347">
                  <c:v>1.561549E-3</c:v>
                </c:pt>
                <c:pt idx="55348">
                  <c:v>1.5631600000000001E-3</c:v>
                </c:pt>
                <c:pt idx="55349">
                  <c:v>1.565922E-3</c:v>
                </c:pt>
                <c:pt idx="55350">
                  <c:v>1.567056E-3</c:v>
                </c:pt>
                <c:pt idx="55351">
                  <c:v>1.568212E-3</c:v>
                </c:pt>
                <c:pt idx="55352">
                  <c:v>1.5705459999999999E-3</c:v>
                </c:pt>
                <c:pt idx="55353">
                  <c:v>1.5718139999999999E-3</c:v>
                </c:pt>
                <c:pt idx="55354">
                  <c:v>1.572766E-3</c:v>
                </c:pt>
                <c:pt idx="55355">
                  <c:v>1.575143E-3</c:v>
                </c:pt>
                <c:pt idx="55356">
                  <c:v>1.576652E-3</c:v>
                </c:pt>
                <c:pt idx="55357">
                  <c:v>1.5771699999999999E-3</c:v>
                </c:pt>
                <c:pt idx="55358">
                  <c:v>1.5789389999999999E-3</c:v>
                </c:pt>
                <c:pt idx="55359">
                  <c:v>1.5805610000000001E-3</c:v>
                </c:pt>
                <c:pt idx="55360">
                  <c:v>1.58063E-3</c:v>
                </c:pt>
                <c:pt idx="55361">
                  <c:v>1.582214E-3</c:v>
                </c:pt>
                <c:pt idx="55362">
                  <c:v>1.5843319999999999E-3</c:v>
                </c:pt>
                <c:pt idx="55363">
                  <c:v>1.584918E-3</c:v>
                </c:pt>
                <c:pt idx="55364">
                  <c:v>1.5868869999999999E-3</c:v>
                </c:pt>
                <c:pt idx="55365">
                  <c:v>1.5896020000000001E-3</c:v>
                </c:pt>
                <c:pt idx="55366">
                  <c:v>1.5907370000000001E-3</c:v>
                </c:pt>
                <c:pt idx="55367">
                  <c:v>1.5926779999999999E-3</c:v>
                </c:pt>
                <c:pt idx="55368">
                  <c:v>1.595361E-3</c:v>
                </c:pt>
                <c:pt idx="55369">
                  <c:v>1.596259E-3</c:v>
                </c:pt>
                <c:pt idx="55370">
                  <c:v>1.5977140000000001E-3</c:v>
                </c:pt>
                <c:pt idx="55371">
                  <c:v>1.60059E-3</c:v>
                </c:pt>
                <c:pt idx="55372">
                  <c:v>1.601938E-3</c:v>
                </c:pt>
                <c:pt idx="55373">
                  <c:v>1.603054E-3</c:v>
                </c:pt>
                <c:pt idx="55374">
                  <c:v>1.6054820000000001E-3</c:v>
                </c:pt>
                <c:pt idx="55375">
                  <c:v>1.606697E-3</c:v>
                </c:pt>
                <c:pt idx="55376">
                  <c:v>1.607242E-3</c:v>
                </c:pt>
                <c:pt idx="55377">
                  <c:v>1.6095180000000001E-3</c:v>
                </c:pt>
                <c:pt idx="55378">
                  <c:v>1.6110479999999999E-3</c:v>
                </c:pt>
                <c:pt idx="55379">
                  <c:v>1.6115649999999999E-3</c:v>
                </c:pt>
                <c:pt idx="55380">
                  <c:v>1.6139489999999999E-3</c:v>
                </c:pt>
                <c:pt idx="55381">
                  <c:v>1.615822E-3</c:v>
                </c:pt>
                <c:pt idx="55382">
                  <c:v>1.6159340000000001E-3</c:v>
                </c:pt>
                <c:pt idx="55383">
                  <c:v>1.617851E-3</c:v>
                </c:pt>
                <c:pt idx="55384">
                  <c:v>1.61951E-3</c:v>
                </c:pt>
                <c:pt idx="55385">
                  <c:v>1.6193119999999999E-3</c:v>
                </c:pt>
                <c:pt idx="55386">
                  <c:v>1.6207820000000001E-3</c:v>
                </c:pt>
                <c:pt idx="55387">
                  <c:v>1.622615E-3</c:v>
                </c:pt>
                <c:pt idx="55388">
                  <c:v>1.6230470000000001E-3</c:v>
                </c:pt>
                <c:pt idx="55389">
                  <c:v>1.6245750000000001E-3</c:v>
                </c:pt>
                <c:pt idx="55390">
                  <c:v>1.6268070000000001E-3</c:v>
                </c:pt>
                <c:pt idx="55391">
                  <c:v>1.627578E-3</c:v>
                </c:pt>
                <c:pt idx="55392">
                  <c:v>1.628855E-3</c:v>
                </c:pt>
                <c:pt idx="55393">
                  <c:v>1.631176E-3</c:v>
                </c:pt>
                <c:pt idx="55394">
                  <c:v>1.6321930000000001E-3</c:v>
                </c:pt>
                <c:pt idx="55395">
                  <c:v>1.6334159999999999E-3</c:v>
                </c:pt>
                <c:pt idx="55396">
                  <c:v>1.6365970000000001E-3</c:v>
                </c:pt>
                <c:pt idx="55397">
                  <c:v>1.6383750000000001E-3</c:v>
                </c:pt>
                <c:pt idx="55398">
                  <c:v>1.6392780000000001E-3</c:v>
                </c:pt>
                <c:pt idx="55399">
                  <c:v>1.641705E-3</c:v>
                </c:pt>
                <c:pt idx="55400">
                  <c:v>1.643261E-3</c:v>
                </c:pt>
                <c:pt idx="55401">
                  <c:v>1.643629E-3</c:v>
                </c:pt>
                <c:pt idx="55402">
                  <c:v>1.645498E-3</c:v>
                </c:pt>
                <c:pt idx="55403">
                  <c:v>1.6472629999999999E-3</c:v>
                </c:pt>
                <c:pt idx="55404">
                  <c:v>1.647662E-3</c:v>
                </c:pt>
                <c:pt idx="55405">
                  <c:v>1.6496060000000001E-3</c:v>
                </c:pt>
                <c:pt idx="55406">
                  <c:v>1.651525E-3</c:v>
                </c:pt>
                <c:pt idx="55407">
                  <c:v>1.6519390000000001E-3</c:v>
                </c:pt>
                <c:pt idx="55408">
                  <c:v>1.6536529999999999E-3</c:v>
                </c:pt>
                <c:pt idx="55409">
                  <c:v>1.6550790000000001E-3</c:v>
                </c:pt>
                <c:pt idx="55410">
                  <c:v>1.654963E-3</c:v>
                </c:pt>
                <c:pt idx="55411">
                  <c:v>1.656395E-3</c:v>
                </c:pt>
                <c:pt idx="55412">
                  <c:v>1.658082E-3</c:v>
                </c:pt>
                <c:pt idx="55413">
                  <c:v>1.658674E-3</c:v>
                </c:pt>
                <c:pt idx="55414">
                  <c:v>1.6596250000000001E-3</c:v>
                </c:pt>
                <c:pt idx="55415">
                  <c:v>1.6614399999999999E-3</c:v>
                </c:pt>
                <c:pt idx="55416">
                  <c:v>1.6620980000000001E-3</c:v>
                </c:pt>
                <c:pt idx="55417">
                  <c:v>1.662691E-3</c:v>
                </c:pt>
                <c:pt idx="55418">
                  <c:v>1.6643280000000001E-3</c:v>
                </c:pt>
                <c:pt idx="55419">
                  <c:v>1.6652259999999999E-3</c:v>
                </c:pt>
                <c:pt idx="55420">
                  <c:v>1.6665269999999999E-3</c:v>
                </c:pt>
                <c:pt idx="55421">
                  <c:v>1.6693680000000001E-3</c:v>
                </c:pt>
                <c:pt idx="55422">
                  <c:v>1.6712949999999999E-3</c:v>
                </c:pt>
                <c:pt idx="55423">
                  <c:v>1.672043E-3</c:v>
                </c:pt>
                <c:pt idx="55424">
                  <c:v>1.6739260000000001E-3</c:v>
                </c:pt>
                <c:pt idx="55425">
                  <c:v>1.6753060000000001E-3</c:v>
                </c:pt>
                <c:pt idx="55426">
                  <c:v>1.675674E-3</c:v>
                </c:pt>
                <c:pt idx="55427">
                  <c:v>1.677125E-3</c:v>
                </c:pt>
                <c:pt idx="55428">
                  <c:v>1.6789350000000001E-3</c:v>
                </c:pt>
                <c:pt idx="55429">
                  <c:v>1.6795849999999999E-3</c:v>
                </c:pt>
                <c:pt idx="55430">
                  <c:v>1.6812229999999999E-3</c:v>
                </c:pt>
                <c:pt idx="55431">
                  <c:v>1.68301E-3</c:v>
                </c:pt>
                <c:pt idx="55432">
                  <c:v>1.6837040000000001E-3</c:v>
                </c:pt>
                <c:pt idx="55433">
                  <c:v>1.6848869999999999E-3</c:v>
                </c:pt>
                <c:pt idx="55434">
                  <c:v>1.6858590000000001E-3</c:v>
                </c:pt>
                <c:pt idx="55435">
                  <c:v>1.6859329999999999E-3</c:v>
                </c:pt>
                <c:pt idx="55436">
                  <c:v>1.6873319999999999E-3</c:v>
                </c:pt>
                <c:pt idx="55437">
                  <c:v>1.688834E-3</c:v>
                </c:pt>
                <c:pt idx="55438">
                  <c:v>1.6895040000000001E-3</c:v>
                </c:pt>
                <c:pt idx="55439">
                  <c:v>1.690474E-3</c:v>
                </c:pt>
                <c:pt idx="55440">
                  <c:v>1.691967E-3</c:v>
                </c:pt>
                <c:pt idx="55441">
                  <c:v>1.6924749999999999E-3</c:v>
                </c:pt>
                <c:pt idx="55442">
                  <c:v>1.6929270000000001E-3</c:v>
                </c:pt>
                <c:pt idx="55443">
                  <c:v>1.693623E-3</c:v>
                </c:pt>
                <c:pt idx="55444">
                  <c:v>1.6938770000000001E-3</c:v>
                </c:pt>
                <c:pt idx="55445">
                  <c:v>1.6949269999999999E-3</c:v>
                </c:pt>
                <c:pt idx="55446">
                  <c:v>1.696861E-3</c:v>
                </c:pt>
                <c:pt idx="55447">
                  <c:v>1.698562E-3</c:v>
                </c:pt>
                <c:pt idx="55448">
                  <c:v>1.699435E-3</c:v>
                </c:pt>
                <c:pt idx="55449">
                  <c:v>1.700668E-3</c:v>
                </c:pt>
                <c:pt idx="55450">
                  <c:v>1.7014549999999999E-3</c:v>
                </c:pt>
                <c:pt idx="55451">
                  <c:v>1.701978E-3</c:v>
                </c:pt>
                <c:pt idx="55452">
                  <c:v>1.7026179999999999E-3</c:v>
                </c:pt>
                <c:pt idx="55453">
                  <c:v>1.7038229999999999E-3</c:v>
                </c:pt>
                <c:pt idx="55454">
                  <c:v>1.7046990000000001E-3</c:v>
                </c:pt>
                <c:pt idx="55455">
                  <c:v>1.7062589999999999E-3</c:v>
                </c:pt>
                <c:pt idx="55456">
                  <c:v>1.7078270000000001E-3</c:v>
                </c:pt>
                <c:pt idx="55457">
                  <c:v>1.708387E-3</c:v>
                </c:pt>
                <c:pt idx="55458">
                  <c:v>1.7093950000000001E-3</c:v>
                </c:pt>
                <c:pt idx="55459">
                  <c:v>1.7101320000000001E-3</c:v>
                </c:pt>
                <c:pt idx="55460">
                  <c:v>1.7096870000000001E-3</c:v>
                </c:pt>
                <c:pt idx="55461">
                  <c:v>1.710584E-3</c:v>
                </c:pt>
                <c:pt idx="55462">
                  <c:v>1.7120729999999999E-3</c:v>
                </c:pt>
                <c:pt idx="55463">
                  <c:v>1.7127679999999999E-3</c:v>
                </c:pt>
                <c:pt idx="55464">
                  <c:v>1.713902E-3</c:v>
                </c:pt>
                <c:pt idx="55465">
                  <c:v>1.71524E-3</c:v>
                </c:pt>
                <c:pt idx="55466">
                  <c:v>1.7157450000000001E-3</c:v>
                </c:pt>
                <c:pt idx="55467">
                  <c:v>1.7163289999999999E-3</c:v>
                </c:pt>
                <c:pt idx="55468">
                  <c:v>1.716593E-3</c:v>
                </c:pt>
                <c:pt idx="55469">
                  <c:v>1.716532E-3</c:v>
                </c:pt>
                <c:pt idx="55470">
                  <c:v>1.716845E-3</c:v>
                </c:pt>
                <c:pt idx="55471">
                  <c:v>1.7184050000000001E-3</c:v>
                </c:pt>
                <c:pt idx="55472">
                  <c:v>1.7199820000000001E-3</c:v>
                </c:pt>
                <c:pt idx="55473">
                  <c:v>1.7208309999999999E-3</c:v>
                </c:pt>
                <c:pt idx="55474">
                  <c:v>1.7213230000000001E-3</c:v>
                </c:pt>
                <c:pt idx="55475">
                  <c:v>1.721726E-3</c:v>
                </c:pt>
                <c:pt idx="55476">
                  <c:v>1.721247E-3</c:v>
                </c:pt>
                <c:pt idx="55477">
                  <c:v>1.720907E-3</c:v>
                </c:pt>
                <c:pt idx="55478">
                  <c:v>1.720631E-3</c:v>
                </c:pt>
                <c:pt idx="55479">
                  <c:v>1.721574E-3</c:v>
                </c:pt>
                <c:pt idx="55480">
                  <c:v>1.7226260000000001E-3</c:v>
                </c:pt>
                <c:pt idx="55481">
                  <c:v>1.723827E-3</c:v>
                </c:pt>
                <c:pt idx="55482">
                  <c:v>1.724565E-3</c:v>
                </c:pt>
                <c:pt idx="55483">
                  <c:v>1.7250740000000001E-3</c:v>
                </c:pt>
                <c:pt idx="55484">
                  <c:v>1.7257520000000001E-3</c:v>
                </c:pt>
                <c:pt idx="55485">
                  <c:v>1.725442E-3</c:v>
                </c:pt>
                <c:pt idx="55486">
                  <c:v>1.725185E-3</c:v>
                </c:pt>
                <c:pt idx="55487">
                  <c:v>1.7253349999999999E-3</c:v>
                </c:pt>
                <c:pt idx="55488">
                  <c:v>1.7261710000000001E-3</c:v>
                </c:pt>
                <c:pt idx="55489">
                  <c:v>1.7274E-3</c:v>
                </c:pt>
                <c:pt idx="55490">
                  <c:v>1.7280310000000001E-3</c:v>
                </c:pt>
                <c:pt idx="55491">
                  <c:v>1.7285759999999999E-3</c:v>
                </c:pt>
                <c:pt idx="55492">
                  <c:v>1.7294719999999999E-3</c:v>
                </c:pt>
                <c:pt idx="55493">
                  <c:v>1.729242E-3</c:v>
                </c:pt>
                <c:pt idx="55494">
                  <c:v>1.728685E-3</c:v>
                </c:pt>
                <c:pt idx="55495">
                  <c:v>1.7285340000000001E-3</c:v>
                </c:pt>
                <c:pt idx="55496">
                  <c:v>1.7282389999999999E-3</c:v>
                </c:pt>
                <c:pt idx="55497">
                  <c:v>1.7301269999999999E-3</c:v>
                </c:pt>
                <c:pt idx="55498">
                  <c:v>1.7317439999999999E-3</c:v>
                </c:pt>
                <c:pt idx="55499">
                  <c:v>1.7324040000000001E-3</c:v>
                </c:pt>
                <c:pt idx="55500">
                  <c:v>1.7325019999999999E-3</c:v>
                </c:pt>
                <c:pt idx="55501">
                  <c:v>1.732174E-3</c:v>
                </c:pt>
                <c:pt idx="55502">
                  <c:v>1.7313020000000001E-3</c:v>
                </c:pt>
                <c:pt idx="55503">
                  <c:v>1.730758E-3</c:v>
                </c:pt>
                <c:pt idx="55504">
                  <c:v>1.729354E-3</c:v>
                </c:pt>
                <c:pt idx="55505">
                  <c:v>1.7304219999999999E-3</c:v>
                </c:pt>
                <c:pt idx="55506">
                  <c:v>1.731167E-3</c:v>
                </c:pt>
                <c:pt idx="55507">
                  <c:v>1.7317389999999999E-3</c:v>
                </c:pt>
                <c:pt idx="55508">
                  <c:v>1.732529E-3</c:v>
                </c:pt>
                <c:pt idx="55509">
                  <c:v>1.732372E-3</c:v>
                </c:pt>
                <c:pt idx="55510">
                  <c:v>1.731694E-3</c:v>
                </c:pt>
                <c:pt idx="55511">
                  <c:v>1.731114E-3</c:v>
                </c:pt>
                <c:pt idx="55512">
                  <c:v>1.7296970000000001E-3</c:v>
                </c:pt>
                <c:pt idx="55513">
                  <c:v>1.728493E-3</c:v>
                </c:pt>
                <c:pt idx="55514">
                  <c:v>1.729211E-3</c:v>
                </c:pt>
                <c:pt idx="55515">
                  <c:v>1.7295419999999999E-3</c:v>
                </c:pt>
                <c:pt idx="55516">
                  <c:v>1.7297739999999999E-3</c:v>
                </c:pt>
                <c:pt idx="55517">
                  <c:v>1.7305179999999999E-3</c:v>
                </c:pt>
                <c:pt idx="55518">
                  <c:v>1.730288E-3</c:v>
                </c:pt>
                <c:pt idx="55519">
                  <c:v>1.7297899999999999E-3</c:v>
                </c:pt>
                <c:pt idx="55520">
                  <c:v>1.729413E-3</c:v>
                </c:pt>
                <c:pt idx="55521">
                  <c:v>1.727592E-3</c:v>
                </c:pt>
                <c:pt idx="55522">
                  <c:v>1.726881E-3</c:v>
                </c:pt>
                <c:pt idx="55523">
                  <c:v>1.7289149999999999E-3</c:v>
                </c:pt>
                <c:pt idx="55524">
                  <c:v>1.7302870000000001E-3</c:v>
                </c:pt>
                <c:pt idx="55525">
                  <c:v>1.731289E-3</c:v>
                </c:pt>
                <c:pt idx="55526">
                  <c:v>1.7312269999999999E-3</c:v>
                </c:pt>
                <c:pt idx="55527">
                  <c:v>1.730035E-3</c:v>
                </c:pt>
                <c:pt idx="55528">
                  <c:v>1.7292189999999999E-3</c:v>
                </c:pt>
                <c:pt idx="55529">
                  <c:v>1.727917E-3</c:v>
                </c:pt>
                <c:pt idx="55530">
                  <c:v>1.7255619999999999E-3</c:v>
                </c:pt>
                <c:pt idx="55531">
                  <c:v>1.7251250000000001E-3</c:v>
                </c:pt>
                <c:pt idx="55532">
                  <c:v>1.726069E-3</c:v>
                </c:pt>
                <c:pt idx="55533">
                  <c:v>1.726631E-3</c:v>
                </c:pt>
                <c:pt idx="55534">
                  <c:v>1.726504E-3</c:v>
                </c:pt>
                <c:pt idx="55535">
                  <c:v>1.7262550000000001E-3</c:v>
                </c:pt>
                <c:pt idx="55536">
                  <c:v>1.725627E-3</c:v>
                </c:pt>
                <c:pt idx="55537">
                  <c:v>1.7240580000000001E-3</c:v>
                </c:pt>
                <c:pt idx="55538">
                  <c:v>1.722311E-3</c:v>
                </c:pt>
                <c:pt idx="55539">
                  <c:v>1.720131E-3</c:v>
                </c:pt>
                <c:pt idx="55540">
                  <c:v>1.7177200000000001E-3</c:v>
                </c:pt>
                <c:pt idx="55541">
                  <c:v>1.718357E-3</c:v>
                </c:pt>
                <c:pt idx="55542">
                  <c:v>1.7185290000000001E-3</c:v>
                </c:pt>
                <c:pt idx="55543">
                  <c:v>1.7178989999999999E-3</c:v>
                </c:pt>
                <c:pt idx="55544">
                  <c:v>1.717391E-3</c:v>
                </c:pt>
                <c:pt idx="55545">
                  <c:v>1.7165990000000001E-3</c:v>
                </c:pt>
                <c:pt idx="55546">
                  <c:v>1.714831E-3</c:v>
                </c:pt>
                <c:pt idx="55547">
                  <c:v>1.7129420000000001E-3</c:v>
                </c:pt>
                <c:pt idx="55548">
                  <c:v>1.7108799999999999E-3</c:v>
                </c:pt>
                <c:pt idx="55549">
                  <c:v>1.7105499999999999E-3</c:v>
                </c:pt>
                <c:pt idx="55550">
                  <c:v>1.712931E-3</c:v>
                </c:pt>
                <c:pt idx="55551">
                  <c:v>1.714354E-3</c:v>
                </c:pt>
                <c:pt idx="55552">
                  <c:v>1.714602E-3</c:v>
                </c:pt>
                <c:pt idx="55553">
                  <c:v>1.713179E-3</c:v>
                </c:pt>
                <c:pt idx="55554">
                  <c:v>1.7120849999999999E-3</c:v>
                </c:pt>
                <c:pt idx="55555">
                  <c:v>1.710577E-3</c:v>
                </c:pt>
                <c:pt idx="55556">
                  <c:v>1.707465E-3</c:v>
                </c:pt>
                <c:pt idx="55557">
                  <c:v>1.7047029999999999E-3</c:v>
                </c:pt>
                <c:pt idx="55558">
                  <c:v>1.705163E-3</c:v>
                </c:pt>
                <c:pt idx="55559">
                  <c:v>1.704388E-3</c:v>
                </c:pt>
                <c:pt idx="55560">
                  <c:v>1.705598E-3</c:v>
                </c:pt>
                <c:pt idx="55561">
                  <c:v>1.7058749999999999E-3</c:v>
                </c:pt>
                <c:pt idx="55562">
                  <c:v>1.7041230000000001E-3</c:v>
                </c:pt>
                <c:pt idx="55563">
                  <c:v>1.7034439999999999E-3</c:v>
                </c:pt>
                <c:pt idx="55564">
                  <c:v>1.701518E-3</c:v>
                </c:pt>
                <c:pt idx="55565">
                  <c:v>1.6973940000000001E-3</c:v>
                </c:pt>
                <c:pt idx="55566">
                  <c:v>1.693918E-3</c:v>
                </c:pt>
                <c:pt idx="55567">
                  <c:v>1.691854E-3</c:v>
                </c:pt>
                <c:pt idx="55568">
                  <c:v>1.6905920000000001E-3</c:v>
                </c:pt>
                <c:pt idx="55569">
                  <c:v>1.689905E-3</c:v>
                </c:pt>
                <c:pt idx="55570">
                  <c:v>1.6893749999999999E-3</c:v>
                </c:pt>
                <c:pt idx="55571">
                  <c:v>1.687224E-3</c:v>
                </c:pt>
                <c:pt idx="55572">
                  <c:v>1.6847660000000001E-3</c:v>
                </c:pt>
                <c:pt idx="55573">
                  <c:v>1.6832010000000001E-3</c:v>
                </c:pt>
                <c:pt idx="55574">
                  <c:v>1.6799320000000001E-3</c:v>
                </c:pt>
                <c:pt idx="55575">
                  <c:v>1.6760569999999999E-3</c:v>
                </c:pt>
                <c:pt idx="55576">
                  <c:v>1.6767430000000001E-3</c:v>
                </c:pt>
                <c:pt idx="55577">
                  <c:v>1.6790819999999999E-3</c:v>
                </c:pt>
                <c:pt idx="55578">
                  <c:v>1.6792689999999999E-3</c:v>
                </c:pt>
                <c:pt idx="55579">
                  <c:v>1.6801470000000001E-3</c:v>
                </c:pt>
                <c:pt idx="55580">
                  <c:v>1.6783740000000001E-3</c:v>
                </c:pt>
                <c:pt idx="55581">
                  <c:v>1.675693E-3</c:v>
                </c:pt>
                <c:pt idx="55582">
                  <c:v>1.6747330000000001E-3</c:v>
                </c:pt>
                <c:pt idx="55583">
                  <c:v>1.671231E-3</c:v>
                </c:pt>
                <c:pt idx="55584">
                  <c:v>1.666126E-3</c:v>
                </c:pt>
                <c:pt idx="55585">
                  <c:v>1.6672340000000001E-3</c:v>
                </c:pt>
                <c:pt idx="55586">
                  <c:v>1.6666579999999999E-3</c:v>
                </c:pt>
                <c:pt idx="55587">
                  <c:v>1.6653869999999999E-3</c:v>
                </c:pt>
                <c:pt idx="55588">
                  <c:v>1.665875E-3</c:v>
                </c:pt>
                <c:pt idx="55589">
                  <c:v>1.6640380000000001E-3</c:v>
                </c:pt>
                <c:pt idx="55590">
                  <c:v>1.6609890000000001E-3</c:v>
                </c:pt>
                <c:pt idx="55591">
                  <c:v>1.658613E-3</c:v>
                </c:pt>
                <c:pt idx="55592">
                  <c:v>1.6547669999999999E-3</c:v>
                </c:pt>
                <c:pt idx="55593">
                  <c:v>1.6491710000000001E-3</c:v>
                </c:pt>
                <c:pt idx="55594">
                  <c:v>1.645943E-3</c:v>
                </c:pt>
                <c:pt idx="55595">
                  <c:v>1.645402E-3</c:v>
                </c:pt>
                <c:pt idx="55596">
                  <c:v>1.6435620000000001E-3</c:v>
                </c:pt>
                <c:pt idx="55597">
                  <c:v>1.641876E-3</c:v>
                </c:pt>
                <c:pt idx="55598">
                  <c:v>1.6407959999999999E-3</c:v>
                </c:pt>
                <c:pt idx="55599">
                  <c:v>1.6368540000000001E-3</c:v>
                </c:pt>
                <c:pt idx="55600">
                  <c:v>1.6339589999999999E-3</c:v>
                </c:pt>
                <c:pt idx="55601">
                  <c:v>1.6320410000000001E-3</c:v>
                </c:pt>
                <c:pt idx="55602">
                  <c:v>1.6265489999999999E-3</c:v>
                </c:pt>
                <c:pt idx="55603">
                  <c:v>1.6243029999999999E-3</c:v>
                </c:pt>
                <c:pt idx="55604">
                  <c:v>1.627975E-3</c:v>
                </c:pt>
                <c:pt idx="55605">
                  <c:v>1.6281620000000001E-3</c:v>
                </c:pt>
                <c:pt idx="55606">
                  <c:v>1.6268719999999999E-3</c:v>
                </c:pt>
                <c:pt idx="55607">
                  <c:v>1.6270569999999999E-3</c:v>
                </c:pt>
                <c:pt idx="55608">
                  <c:v>1.62385E-3</c:v>
                </c:pt>
                <c:pt idx="55609">
                  <c:v>1.6200749999999999E-3</c:v>
                </c:pt>
                <c:pt idx="55610">
                  <c:v>1.618261E-3</c:v>
                </c:pt>
                <c:pt idx="55611">
                  <c:v>1.6131369999999999E-3</c:v>
                </c:pt>
                <c:pt idx="55612">
                  <c:v>1.610142E-3</c:v>
                </c:pt>
                <c:pt idx="55613">
                  <c:v>1.6109049999999999E-3</c:v>
                </c:pt>
                <c:pt idx="55614">
                  <c:v>1.609201E-3</c:v>
                </c:pt>
                <c:pt idx="55615">
                  <c:v>1.6073960000000001E-3</c:v>
                </c:pt>
                <c:pt idx="55616">
                  <c:v>1.606108E-3</c:v>
                </c:pt>
                <c:pt idx="55617">
                  <c:v>1.6040270000000001E-3</c:v>
                </c:pt>
                <c:pt idx="55618">
                  <c:v>1.599563E-3</c:v>
                </c:pt>
                <c:pt idx="55619">
                  <c:v>1.595359E-3</c:v>
                </c:pt>
                <c:pt idx="55620">
                  <c:v>1.590391E-3</c:v>
                </c:pt>
                <c:pt idx="55621">
                  <c:v>1.584048E-3</c:v>
                </c:pt>
                <c:pt idx="55622">
                  <c:v>1.5807729999999999E-3</c:v>
                </c:pt>
                <c:pt idx="55623">
                  <c:v>1.580513E-3</c:v>
                </c:pt>
                <c:pt idx="55624">
                  <c:v>1.5775170000000001E-3</c:v>
                </c:pt>
                <c:pt idx="55625">
                  <c:v>1.5751490000000001E-3</c:v>
                </c:pt>
                <c:pt idx="55626">
                  <c:v>1.573451E-3</c:v>
                </c:pt>
                <c:pt idx="55627">
                  <c:v>1.5684589999999999E-3</c:v>
                </c:pt>
                <c:pt idx="55628">
                  <c:v>1.564502E-3</c:v>
                </c:pt>
                <c:pt idx="55629">
                  <c:v>1.56095E-3</c:v>
                </c:pt>
                <c:pt idx="55630">
                  <c:v>1.5550239999999999E-3</c:v>
                </c:pt>
                <c:pt idx="55631">
                  <c:v>1.5547619999999999E-3</c:v>
                </c:pt>
                <c:pt idx="55632">
                  <c:v>1.5582250000000001E-3</c:v>
                </c:pt>
                <c:pt idx="55633">
                  <c:v>1.55766E-3</c:v>
                </c:pt>
                <c:pt idx="55634">
                  <c:v>1.555376E-3</c:v>
                </c:pt>
                <c:pt idx="55635">
                  <c:v>1.553696E-3</c:v>
                </c:pt>
                <c:pt idx="55636">
                  <c:v>1.5502249999999999E-3</c:v>
                </c:pt>
                <c:pt idx="55637">
                  <c:v>1.5459720000000001E-3</c:v>
                </c:pt>
                <c:pt idx="55638">
                  <c:v>1.5423570000000001E-3</c:v>
                </c:pt>
                <c:pt idx="55639">
                  <c:v>1.5378189999999999E-3</c:v>
                </c:pt>
                <c:pt idx="55640">
                  <c:v>1.535357E-3</c:v>
                </c:pt>
                <c:pt idx="55641">
                  <c:v>1.5343030000000001E-3</c:v>
                </c:pt>
                <c:pt idx="55642">
                  <c:v>1.5327800000000001E-3</c:v>
                </c:pt>
                <c:pt idx="55643">
                  <c:v>1.530479E-3</c:v>
                </c:pt>
                <c:pt idx="55644">
                  <c:v>1.5285240000000001E-3</c:v>
                </c:pt>
                <c:pt idx="55645">
                  <c:v>1.5265770000000001E-3</c:v>
                </c:pt>
                <c:pt idx="55646">
                  <c:v>1.521073E-3</c:v>
                </c:pt>
                <c:pt idx="55647">
                  <c:v>1.5157090000000001E-3</c:v>
                </c:pt>
                <c:pt idx="55648">
                  <c:v>1.51015E-3</c:v>
                </c:pt>
                <c:pt idx="55649">
                  <c:v>1.503683E-3</c:v>
                </c:pt>
                <c:pt idx="55650">
                  <c:v>1.499853E-3</c:v>
                </c:pt>
                <c:pt idx="55651">
                  <c:v>1.4991850000000001E-3</c:v>
                </c:pt>
                <c:pt idx="55652">
                  <c:v>1.4957449999999999E-3</c:v>
                </c:pt>
                <c:pt idx="55653">
                  <c:v>1.4925419999999999E-3</c:v>
                </c:pt>
                <c:pt idx="55654">
                  <c:v>1.4897980000000001E-3</c:v>
                </c:pt>
                <c:pt idx="55655">
                  <c:v>1.4850499999999999E-3</c:v>
                </c:pt>
                <c:pt idx="55656">
                  <c:v>1.480054E-3</c:v>
                </c:pt>
                <c:pt idx="55657">
                  <c:v>1.474705E-3</c:v>
                </c:pt>
                <c:pt idx="55658">
                  <c:v>1.4696539999999999E-3</c:v>
                </c:pt>
                <c:pt idx="55659">
                  <c:v>1.4693040000000001E-3</c:v>
                </c:pt>
                <c:pt idx="55660">
                  <c:v>1.4714859999999999E-3</c:v>
                </c:pt>
                <c:pt idx="55661">
                  <c:v>1.471403E-3</c:v>
                </c:pt>
                <c:pt idx="55662">
                  <c:v>1.4684030000000001E-3</c:v>
                </c:pt>
                <c:pt idx="55663">
                  <c:v>1.465713E-3</c:v>
                </c:pt>
                <c:pt idx="55664">
                  <c:v>1.462245E-3</c:v>
                </c:pt>
                <c:pt idx="55665">
                  <c:v>1.4575390000000001E-3</c:v>
                </c:pt>
                <c:pt idx="55666">
                  <c:v>1.452996E-3</c:v>
                </c:pt>
                <c:pt idx="55667">
                  <c:v>1.449313E-3</c:v>
                </c:pt>
                <c:pt idx="55668">
                  <c:v>1.4468930000000001E-3</c:v>
                </c:pt>
                <c:pt idx="55669">
                  <c:v>1.445319E-3</c:v>
                </c:pt>
                <c:pt idx="55670">
                  <c:v>1.4437E-3</c:v>
                </c:pt>
                <c:pt idx="55671">
                  <c:v>1.44118E-3</c:v>
                </c:pt>
                <c:pt idx="55672">
                  <c:v>1.4384319999999999E-3</c:v>
                </c:pt>
                <c:pt idx="55673">
                  <c:v>1.435429E-3</c:v>
                </c:pt>
                <c:pt idx="55674">
                  <c:v>1.429601E-3</c:v>
                </c:pt>
                <c:pt idx="55675">
                  <c:v>1.4227669999999999E-3</c:v>
                </c:pt>
                <c:pt idx="55676">
                  <c:v>1.415641E-3</c:v>
                </c:pt>
                <c:pt idx="55677">
                  <c:v>1.4097319999999999E-3</c:v>
                </c:pt>
                <c:pt idx="55678">
                  <c:v>1.4038989999999999E-3</c:v>
                </c:pt>
                <c:pt idx="55679">
                  <c:v>1.4017929999999999E-3</c:v>
                </c:pt>
                <c:pt idx="55680">
                  <c:v>1.3992760000000001E-3</c:v>
                </c:pt>
                <c:pt idx="55681">
                  <c:v>1.395243E-3</c:v>
                </c:pt>
                <c:pt idx="55682">
                  <c:v>1.3918240000000001E-3</c:v>
                </c:pt>
                <c:pt idx="55683">
                  <c:v>1.387826E-3</c:v>
                </c:pt>
                <c:pt idx="55684">
                  <c:v>1.382475E-3</c:v>
                </c:pt>
                <c:pt idx="55685">
                  <c:v>1.3762449999999999E-3</c:v>
                </c:pt>
                <c:pt idx="55686">
                  <c:v>1.3703999999999999E-3</c:v>
                </c:pt>
                <c:pt idx="55687">
                  <c:v>1.3680280000000001E-3</c:v>
                </c:pt>
                <c:pt idx="55688">
                  <c:v>1.3703190000000001E-3</c:v>
                </c:pt>
                <c:pt idx="55689">
                  <c:v>1.3705799999999999E-3</c:v>
                </c:pt>
                <c:pt idx="55690">
                  <c:v>1.3682259999999999E-3</c:v>
                </c:pt>
                <c:pt idx="55691">
                  <c:v>1.3651430000000001E-3</c:v>
                </c:pt>
                <c:pt idx="55692">
                  <c:v>1.360879E-3</c:v>
                </c:pt>
                <c:pt idx="55693">
                  <c:v>1.3567270000000001E-3</c:v>
                </c:pt>
                <c:pt idx="55694">
                  <c:v>1.351959E-3</c:v>
                </c:pt>
                <c:pt idx="55695">
                  <c:v>1.347055E-3</c:v>
                </c:pt>
                <c:pt idx="55696">
                  <c:v>1.3447999999999999E-3</c:v>
                </c:pt>
                <c:pt idx="55697">
                  <c:v>1.342913E-3</c:v>
                </c:pt>
                <c:pt idx="55698">
                  <c:v>1.3400720000000001E-3</c:v>
                </c:pt>
                <c:pt idx="55699">
                  <c:v>1.337513E-3</c:v>
                </c:pt>
                <c:pt idx="55700">
                  <c:v>1.3347750000000001E-3</c:v>
                </c:pt>
                <c:pt idx="55701">
                  <c:v>1.3319339999999999E-3</c:v>
                </c:pt>
                <c:pt idx="55702">
                  <c:v>1.3277E-3</c:v>
                </c:pt>
                <c:pt idx="55703">
                  <c:v>1.3214839999999999E-3</c:v>
                </c:pt>
                <c:pt idx="55704">
                  <c:v>1.3140809999999999E-3</c:v>
                </c:pt>
                <c:pt idx="55705">
                  <c:v>1.3071269999999999E-3</c:v>
                </c:pt>
                <c:pt idx="55706">
                  <c:v>1.3008749999999999E-3</c:v>
                </c:pt>
                <c:pt idx="55707">
                  <c:v>1.297018E-3</c:v>
                </c:pt>
                <c:pt idx="55708">
                  <c:v>1.294915E-3</c:v>
                </c:pt>
                <c:pt idx="55709">
                  <c:v>1.291309E-3</c:v>
                </c:pt>
                <c:pt idx="55710">
                  <c:v>1.286969E-3</c:v>
                </c:pt>
                <c:pt idx="55711">
                  <c:v>1.2825289999999999E-3</c:v>
                </c:pt>
                <c:pt idx="55712">
                  <c:v>1.2778010000000001E-3</c:v>
                </c:pt>
                <c:pt idx="55713">
                  <c:v>1.272044E-3</c:v>
                </c:pt>
                <c:pt idx="55714">
                  <c:v>1.2646350000000001E-3</c:v>
                </c:pt>
                <c:pt idx="55715">
                  <c:v>1.259935E-3</c:v>
                </c:pt>
                <c:pt idx="55716">
                  <c:v>1.259593E-3</c:v>
                </c:pt>
                <c:pt idx="55717">
                  <c:v>1.2605439999999999E-3</c:v>
                </c:pt>
                <c:pt idx="55718">
                  <c:v>1.2598430000000001E-3</c:v>
                </c:pt>
                <c:pt idx="55719">
                  <c:v>1.2576760000000001E-3</c:v>
                </c:pt>
                <c:pt idx="55720">
                  <c:v>1.253426E-3</c:v>
                </c:pt>
                <c:pt idx="55721">
                  <c:v>1.2482050000000001E-3</c:v>
                </c:pt>
                <c:pt idx="55722">
                  <c:v>1.243812E-3</c:v>
                </c:pt>
                <c:pt idx="55723">
                  <c:v>1.23825E-3</c:v>
                </c:pt>
                <c:pt idx="55724">
                  <c:v>1.233804E-3</c:v>
                </c:pt>
                <c:pt idx="55725">
                  <c:v>1.2318839999999999E-3</c:v>
                </c:pt>
                <c:pt idx="55726">
                  <c:v>1.2296900000000001E-3</c:v>
                </c:pt>
                <c:pt idx="55727">
                  <c:v>1.22627E-3</c:v>
                </c:pt>
                <c:pt idx="55728">
                  <c:v>1.2231919999999999E-3</c:v>
                </c:pt>
                <c:pt idx="55729">
                  <c:v>1.220505E-3</c:v>
                </c:pt>
                <c:pt idx="55730">
                  <c:v>1.216728E-3</c:v>
                </c:pt>
                <c:pt idx="55731">
                  <c:v>1.211745E-3</c:v>
                </c:pt>
                <c:pt idx="55732">
                  <c:v>1.205444E-3</c:v>
                </c:pt>
                <c:pt idx="55733">
                  <c:v>1.197151E-3</c:v>
                </c:pt>
                <c:pt idx="55734">
                  <c:v>1.1906950000000001E-3</c:v>
                </c:pt>
                <c:pt idx="55735">
                  <c:v>1.184713E-3</c:v>
                </c:pt>
                <c:pt idx="55736">
                  <c:v>1.1806309999999999E-3</c:v>
                </c:pt>
                <c:pt idx="55737">
                  <c:v>1.177883E-3</c:v>
                </c:pt>
                <c:pt idx="55738">
                  <c:v>1.174378E-3</c:v>
                </c:pt>
                <c:pt idx="55739">
                  <c:v>1.1693319999999999E-3</c:v>
                </c:pt>
                <c:pt idx="55740">
                  <c:v>1.1648870000000001E-3</c:v>
                </c:pt>
                <c:pt idx="55741">
                  <c:v>1.1601490000000001E-3</c:v>
                </c:pt>
                <c:pt idx="55742">
                  <c:v>1.1540070000000001E-3</c:v>
                </c:pt>
                <c:pt idx="55743">
                  <c:v>1.1470880000000001E-3</c:v>
                </c:pt>
                <c:pt idx="55744">
                  <c:v>1.1417269999999999E-3</c:v>
                </c:pt>
                <c:pt idx="55745">
                  <c:v>1.140854E-3</c:v>
                </c:pt>
                <c:pt idx="55746">
                  <c:v>1.1418349999999999E-3</c:v>
                </c:pt>
                <c:pt idx="55747">
                  <c:v>1.141462E-3</c:v>
                </c:pt>
                <c:pt idx="55748">
                  <c:v>1.139625E-3</c:v>
                </c:pt>
                <c:pt idx="55749">
                  <c:v>1.1355650000000001E-3</c:v>
                </c:pt>
                <c:pt idx="55750">
                  <c:v>1.130144E-3</c:v>
                </c:pt>
                <c:pt idx="55751">
                  <c:v>1.1251220000000001E-3</c:v>
                </c:pt>
                <c:pt idx="55752">
                  <c:v>1.1195490000000001E-3</c:v>
                </c:pt>
                <c:pt idx="55753">
                  <c:v>1.1152099999999999E-3</c:v>
                </c:pt>
                <c:pt idx="55754">
                  <c:v>1.113061E-3</c:v>
                </c:pt>
                <c:pt idx="55755">
                  <c:v>1.110747E-3</c:v>
                </c:pt>
                <c:pt idx="55756">
                  <c:v>1.1075799999999999E-3</c:v>
                </c:pt>
                <c:pt idx="55757">
                  <c:v>1.1042440000000001E-3</c:v>
                </c:pt>
                <c:pt idx="55758">
                  <c:v>1.101653E-3</c:v>
                </c:pt>
                <c:pt idx="55759">
                  <c:v>1.098938E-3</c:v>
                </c:pt>
                <c:pt idx="55760">
                  <c:v>1.095019E-3</c:v>
                </c:pt>
                <c:pt idx="55761">
                  <c:v>1.089252E-3</c:v>
                </c:pt>
                <c:pt idx="55762">
                  <c:v>1.0819759999999999E-3</c:v>
                </c:pt>
                <c:pt idx="55763">
                  <c:v>1.0748400000000001E-3</c:v>
                </c:pt>
                <c:pt idx="55764">
                  <c:v>1.069106E-3</c:v>
                </c:pt>
                <c:pt idx="55765">
                  <c:v>1.064174E-3</c:v>
                </c:pt>
                <c:pt idx="55766">
                  <c:v>1.0615799999999999E-3</c:v>
                </c:pt>
                <c:pt idx="55767">
                  <c:v>1.0581659999999999E-3</c:v>
                </c:pt>
                <c:pt idx="55768">
                  <c:v>1.053046E-3</c:v>
                </c:pt>
                <c:pt idx="55769">
                  <c:v>1.048181E-3</c:v>
                </c:pt>
                <c:pt idx="55770">
                  <c:v>1.042952E-3</c:v>
                </c:pt>
                <c:pt idx="55771">
                  <c:v>1.0371410000000001E-3</c:v>
                </c:pt>
                <c:pt idx="55772">
                  <c:v>1.0307739999999999E-3</c:v>
                </c:pt>
                <c:pt idx="55773">
                  <c:v>1.024875E-3</c:v>
                </c:pt>
                <c:pt idx="55774">
                  <c:v>1.021122E-3</c:v>
                </c:pt>
                <c:pt idx="55775">
                  <c:v>1.021042E-3</c:v>
                </c:pt>
                <c:pt idx="55776">
                  <c:v>1.021699E-3</c:v>
                </c:pt>
                <c:pt idx="55777">
                  <c:v>1.020385E-3</c:v>
                </c:pt>
                <c:pt idx="55778">
                  <c:v>1.0180670000000001E-3</c:v>
                </c:pt>
                <c:pt idx="55779">
                  <c:v>1.014282E-3</c:v>
                </c:pt>
                <c:pt idx="55780">
                  <c:v>1.0081840000000001E-3</c:v>
                </c:pt>
                <c:pt idx="55781">
                  <c:v>1.0031829999999999E-3</c:v>
                </c:pt>
                <c:pt idx="55782">
                  <c:v>9.9880010000000003E-4</c:v>
                </c:pt>
                <c:pt idx="55783">
                  <c:v>9.952056999999999E-4</c:v>
                </c:pt>
                <c:pt idx="55784">
                  <c:v>9.9358429999999993E-4</c:v>
                </c:pt>
                <c:pt idx="55785">
                  <c:v>9.9206430000000007E-4</c:v>
                </c:pt>
                <c:pt idx="55786">
                  <c:v>9.8820919999999994E-4</c:v>
                </c:pt>
                <c:pt idx="55787">
                  <c:v>9.8430010000000005E-4</c:v>
                </c:pt>
                <c:pt idx="55788">
                  <c:v>9.8277980000000009E-4</c:v>
                </c:pt>
                <c:pt idx="55789">
                  <c:v>9.7966760000000003E-4</c:v>
                </c:pt>
                <c:pt idx="55790">
                  <c:v>9.7481290000000001E-4</c:v>
                </c:pt>
                <c:pt idx="55791">
                  <c:v>9.6939659999999996E-4</c:v>
                </c:pt>
                <c:pt idx="55792">
                  <c:v>9.6239950000000002E-4</c:v>
                </c:pt>
                <c:pt idx="55793">
                  <c:v>9.5495140000000003E-4</c:v>
                </c:pt>
                <c:pt idx="55794">
                  <c:v>9.4970199999999997E-4</c:v>
                </c:pt>
                <c:pt idx="55795">
                  <c:v>9.463602E-4</c:v>
                </c:pt>
                <c:pt idx="55796">
                  <c:v>9.426972E-4</c:v>
                </c:pt>
                <c:pt idx="55797">
                  <c:v>9.3921399999999996E-4</c:v>
                </c:pt>
                <c:pt idx="55798">
                  <c:v>9.3470550000000004E-4</c:v>
                </c:pt>
                <c:pt idx="55799">
                  <c:v>9.2882309999999999E-4</c:v>
                </c:pt>
                <c:pt idx="55800">
                  <c:v>9.2325239999999998E-4</c:v>
                </c:pt>
                <c:pt idx="55801">
                  <c:v>9.1781770000000005E-4</c:v>
                </c:pt>
                <c:pt idx="55802">
                  <c:v>9.1129839999999998E-4</c:v>
                </c:pt>
                <c:pt idx="55803">
                  <c:v>9.0597819999999995E-4</c:v>
                </c:pt>
                <c:pt idx="55804">
                  <c:v>9.0287419999999998E-4</c:v>
                </c:pt>
                <c:pt idx="55805">
                  <c:v>9.0206089999999997E-4</c:v>
                </c:pt>
                <c:pt idx="55806">
                  <c:v>9.0209459999999997E-4</c:v>
                </c:pt>
                <c:pt idx="55807">
                  <c:v>9.0173840000000005E-4</c:v>
                </c:pt>
                <c:pt idx="55808">
                  <c:v>8.9973590000000001E-4</c:v>
                </c:pt>
                <c:pt idx="55809">
                  <c:v>8.9620819999999997E-4</c:v>
                </c:pt>
                <c:pt idx="55810">
                  <c:v>8.9166310000000004E-4</c:v>
                </c:pt>
                <c:pt idx="55811">
                  <c:v>8.8683450000000004E-4</c:v>
                </c:pt>
                <c:pt idx="55812">
                  <c:v>8.8255159999999996E-4</c:v>
                </c:pt>
                <c:pt idx="55813">
                  <c:v>8.7971019999999998E-4</c:v>
                </c:pt>
                <c:pt idx="55814">
                  <c:v>8.7743589999999996E-4</c:v>
                </c:pt>
                <c:pt idx="55815">
                  <c:v>8.7570409999999997E-4</c:v>
                </c:pt>
                <c:pt idx="55816">
                  <c:v>8.7301519999999995E-4</c:v>
                </c:pt>
                <c:pt idx="55817">
                  <c:v>8.6966189999999996E-4</c:v>
                </c:pt>
                <c:pt idx="55818">
                  <c:v>8.6759130000000002E-4</c:v>
                </c:pt>
                <c:pt idx="55819">
                  <c:v>8.6557940000000003E-4</c:v>
                </c:pt>
                <c:pt idx="55820">
                  <c:v>8.6179639999999999E-4</c:v>
                </c:pt>
                <c:pt idx="55821">
                  <c:v>8.5644639999999999E-4</c:v>
                </c:pt>
                <c:pt idx="55822">
                  <c:v>8.5048770000000005E-4</c:v>
                </c:pt>
                <c:pt idx="55823">
                  <c:v>8.4411009999999995E-4</c:v>
                </c:pt>
                <c:pt idx="55824">
                  <c:v>8.3838469999999998E-4</c:v>
                </c:pt>
                <c:pt idx="55825">
                  <c:v>8.345653E-4</c:v>
                </c:pt>
                <c:pt idx="55826">
                  <c:v>8.3267460000000003E-4</c:v>
                </c:pt>
                <c:pt idx="55827">
                  <c:v>8.2887010000000003E-4</c:v>
                </c:pt>
                <c:pt idx="55828">
                  <c:v>8.2508600000000005E-4</c:v>
                </c:pt>
                <c:pt idx="55829">
                  <c:v>8.2066880000000004E-4</c:v>
                </c:pt>
                <c:pt idx="55830">
                  <c:v>8.1518469999999996E-4</c:v>
                </c:pt>
                <c:pt idx="55831">
                  <c:v>8.093601E-4</c:v>
                </c:pt>
                <c:pt idx="55832">
                  <c:v>8.040174E-4</c:v>
                </c:pt>
                <c:pt idx="55833">
                  <c:v>7.9846150000000005E-4</c:v>
                </c:pt>
                <c:pt idx="55834">
                  <c:v>7.9370190000000005E-4</c:v>
                </c:pt>
                <c:pt idx="55835">
                  <c:v>7.9210499999999998E-4</c:v>
                </c:pt>
                <c:pt idx="55836">
                  <c:v>7.9184419999999995E-4</c:v>
                </c:pt>
                <c:pt idx="55837">
                  <c:v>7.9157109999999995E-4</c:v>
                </c:pt>
                <c:pt idx="55838">
                  <c:v>7.908762E-4</c:v>
                </c:pt>
                <c:pt idx="55839">
                  <c:v>7.8884150000000004E-4</c:v>
                </c:pt>
                <c:pt idx="55840">
                  <c:v>7.851027E-4</c:v>
                </c:pt>
                <c:pt idx="55841">
                  <c:v>7.8088340000000004E-4</c:v>
                </c:pt>
                <c:pt idx="55842">
                  <c:v>7.7766619999999995E-4</c:v>
                </c:pt>
                <c:pt idx="55843">
                  <c:v>7.741534E-4</c:v>
                </c:pt>
                <c:pt idx="55844">
                  <c:v>7.7142699999999999E-4</c:v>
                </c:pt>
                <c:pt idx="55845">
                  <c:v>7.7035250000000003E-4</c:v>
                </c:pt>
                <c:pt idx="55846">
                  <c:v>7.6864510000000002E-4</c:v>
                </c:pt>
                <c:pt idx="55847">
                  <c:v>7.6571539999999996E-4</c:v>
                </c:pt>
                <c:pt idx="55848">
                  <c:v>7.6355979999999997E-4</c:v>
                </c:pt>
                <c:pt idx="55849">
                  <c:v>7.6242249999999997E-4</c:v>
                </c:pt>
                <c:pt idx="55850">
                  <c:v>7.6008860000000001E-4</c:v>
                </c:pt>
                <c:pt idx="55851">
                  <c:v>7.5669959999999999E-4</c:v>
                </c:pt>
                <c:pt idx="55852">
                  <c:v>7.5193530000000001E-4</c:v>
                </c:pt>
                <c:pt idx="55853">
                  <c:v>7.4606650000000004E-4</c:v>
                </c:pt>
                <c:pt idx="55854">
                  <c:v>7.3950969999999998E-4</c:v>
                </c:pt>
                <c:pt idx="55855">
                  <c:v>7.345168E-4</c:v>
                </c:pt>
                <c:pt idx="55856">
                  <c:v>7.308007E-4</c:v>
                </c:pt>
                <c:pt idx="55857">
                  <c:v>7.2864990000000003E-4</c:v>
                </c:pt>
                <c:pt idx="55858">
                  <c:v>7.2532529999999997E-4</c:v>
                </c:pt>
                <c:pt idx="55859">
                  <c:v>7.2127400000000005E-4</c:v>
                </c:pt>
                <c:pt idx="55860">
                  <c:v>7.1714740000000004E-4</c:v>
                </c:pt>
                <c:pt idx="55861">
                  <c:v>7.1242419999999998E-4</c:v>
                </c:pt>
                <c:pt idx="55862">
                  <c:v>7.0739350000000002E-4</c:v>
                </c:pt>
                <c:pt idx="55863">
                  <c:v>7.0255549999999995E-4</c:v>
                </c:pt>
                <c:pt idx="55864">
                  <c:v>6.9815019999999999E-4</c:v>
                </c:pt>
                <c:pt idx="55865">
                  <c:v>6.9433280000000003E-4</c:v>
                </c:pt>
                <c:pt idx="55866">
                  <c:v>6.9244279999999998E-4</c:v>
                </c:pt>
                <c:pt idx="55867">
                  <c:v>6.9216519999999997E-4</c:v>
                </c:pt>
                <c:pt idx="55868">
                  <c:v>6.9250129999999998E-4</c:v>
                </c:pt>
                <c:pt idx="55869">
                  <c:v>6.9174649999999998E-4</c:v>
                </c:pt>
                <c:pt idx="55870">
                  <c:v>6.9027810000000004E-4</c:v>
                </c:pt>
                <c:pt idx="55871">
                  <c:v>6.8764810000000005E-4</c:v>
                </c:pt>
                <c:pt idx="55872">
                  <c:v>6.8374410000000005E-4</c:v>
                </c:pt>
                <c:pt idx="55873">
                  <c:v>6.8074650000000004E-4</c:v>
                </c:pt>
                <c:pt idx="55874">
                  <c:v>6.7814069999999995E-4</c:v>
                </c:pt>
                <c:pt idx="55875">
                  <c:v>6.7541610000000001E-4</c:v>
                </c:pt>
                <c:pt idx="55876">
                  <c:v>6.7310280000000002E-4</c:v>
                </c:pt>
                <c:pt idx="55877">
                  <c:v>6.7201480000000002E-4</c:v>
                </c:pt>
                <c:pt idx="55878">
                  <c:v>6.6984379999999999E-4</c:v>
                </c:pt>
                <c:pt idx="55879">
                  <c:v>6.6733169999999998E-4</c:v>
                </c:pt>
                <c:pt idx="55880">
                  <c:v>6.6660899999999997E-4</c:v>
                </c:pt>
                <c:pt idx="55881">
                  <c:v>6.653427E-4</c:v>
                </c:pt>
                <c:pt idx="55882">
                  <c:v>6.628084E-4</c:v>
                </c:pt>
                <c:pt idx="55883">
                  <c:v>6.5955919999999995E-4</c:v>
                </c:pt>
                <c:pt idx="55884">
                  <c:v>6.5534440000000001E-4</c:v>
                </c:pt>
                <c:pt idx="55885">
                  <c:v>6.5011949999999995E-4</c:v>
                </c:pt>
                <c:pt idx="55886">
                  <c:v>6.4451709999999998E-4</c:v>
                </c:pt>
                <c:pt idx="55887">
                  <c:v>6.411298E-4</c:v>
                </c:pt>
                <c:pt idx="55888">
                  <c:v>6.3937270000000005E-4</c:v>
                </c:pt>
                <c:pt idx="55889">
                  <c:v>6.3730799999999995E-4</c:v>
                </c:pt>
                <c:pt idx="55890">
                  <c:v>6.3447320000000005E-4</c:v>
                </c:pt>
                <c:pt idx="55891">
                  <c:v>6.30804E-4</c:v>
                </c:pt>
                <c:pt idx="55892">
                  <c:v>6.2702129999999995E-4</c:v>
                </c:pt>
                <c:pt idx="55893">
                  <c:v>6.2292200000000004E-4</c:v>
                </c:pt>
                <c:pt idx="55894">
                  <c:v>6.1872230000000004E-4</c:v>
                </c:pt>
                <c:pt idx="55895">
                  <c:v>6.1429989999999999E-4</c:v>
                </c:pt>
                <c:pt idx="55896">
                  <c:v>6.1078369999999996E-4</c:v>
                </c:pt>
                <c:pt idx="55897">
                  <c:v>6.077287E-4</c:v>
                </c:pt>
                <c:pt idx="55898">
                  <c:v>6.0611900000000002E-4</c:v>
                </c:pt>
                <c:pt idx="55899">
                  <c:v>6.0591710000000001E-4</c:v>
                </c:pt>
                <c:pt idx="55900">
                  <c:v>6.0620569999999998E-4</c:v>
                </c:pt>
                <c:pt idx="55901">
                  <c:v>6.0529409999999996E-4</c:v>
                </c:pt>
                <c:pt idx="55902">
                  <c:v>6.0384909999999998E-4</c:v>
                </c:pt>
                <c:pt idx="55903">
                  <c:v>6.0181679999999997E-4</c:v>
                </c:pt>
                <c:pt idx="55904">
                  <c:v>5.9876489999999998E-4</c:v>
                </c:pt>
                <c:pt idx="55905">
                  <c:v>5.9685529999999997E-4</c:v>
                </c:pt>
                <c:pt idx="55906">
                  <c:v>5.9496159999999996E-4</c:v>
                </c:pt>
                <c:pt idx="55907">
                  <c:v>5.9260129999999999E-4</c:v>
                </c:pt>
                <c:pt idx="55908">
                  <c:v>5.9098579999999998E-4</c:v>
                </c:pt>
                <c:pt idx="55909">
                  <c:v>5.9021300000000002E-4</c:v>
                </c:pt>
                <c:pt idx="55910">
                  <c:v>5.8863990000000005E-4</c:v>
                </c:pt>
                <c:pt idx="55911">
                  <c:v>5.8711639999999997E-4</c:v>
                </c:pt>
                <c:pt idx="55912">
                  <c:v>5.8674979999999996E-4</c:v>
                </c:pt>
                <c:pt idx="55913">
                  <c:v>5.8597140000000005E-4</c:v>
                </c:pt>
                <c:pt idx="55914">
                  <c:v>5.8416510000000002E-4</c:v>
                </c:pt>
                <c:pt idx="55915">
                  <c:v>5.8161479999999999E-4</c:v>
                </c:pt>
                <c:pt idx="55916">
                  <c:v>5.7840759999999995E-4</c:v>
                </c:pt>
                <c:pt idx="55917">
                  <c:v>5.7428540000000004E-4</c:v>
                </c:pt>
                <c:pt idx="55918">
                  <c:v>5.6968869999999997E-4</c:v>
                </c:pt>
                <c:pt idx="55919">
                  <c:v>5.6626959999999998E-4</c:v>
                </c:pt>
                <c:pt idx="55920">
                  <c:v>5.6473769999999996E-4</c:v>
                </c:pt>
                <c:pt idx="55921">
                  <c:v>5.6321150000000005E-4</c:v>
                </c:pt>
                <c:pt idx="55922">
                  <c:v>5.6126159999999995E-4</c:v>
                </c:pt>
                <c:pt idx="55923">
                  <c:v>5.5835640000000001E-4</c:v>
                </c:pt>
                <c:pt idx="55924">
                  <c:v>5.5526659999999999E-4</c:v>
                </c:pt>
                <c:pt idx="55925">
                  <c:v>5.5216140000000004E-4</c:v>
                </c:pt>
                <c:pt idx="55926">
                  <c:v>5.48435E-4</c:v>
                </c:pt>
                <c:pt idx="55927">
                  <c:v>5.4474079999999999E-4</c:v>
                </c:pt>
                <c:pt idx="55928">
                  <c:v>5.4148270000000005E-4</c:v>
                </c:pt>
                <c:pt idx="55929">
                  <c:v>5.3867019999999995E-4</c:v>
                </c:pt>
                <c:pt idx="55930">
                  <c:v>5.3700649999999998E-4</c:v>
                </c:pt>
                <c:pt idx="55931">
                  <c:v>5.3627350000000004E-4</c:v>
                </c:pt>
                <c:pt idx="55932">
                  <c:v>5.3642819999999999E-4</c:v>
                </c:pt>
                <c:pt idx="55933">
                  <c:v>5.3639979999999996E-4</c:v>
                </c:pt>
                <c:pt idx="55934">
                  <c:v>5.3567030000000002E-4</c:v>
                </c:pt>
                <c:pt idx="55935">
                  <c:v>5.3455340000000003E-4</c:v>
                </c:pt>
                <c:pt idx="55936">
                  <c:v>5.3277489999999995E-4</c:v>
                </c:pt>
                <c:pt idx="55937">
                  <c:v>5.3116990000000005E-4</c:v>
                </c:pt>
                <c:pt idx="55938">
                  <c:v>5.3003109999999996E-4</c:v>
                </c:pt>
                <c:pt idx="55939">
                  <c:v>5.2838660000000003E-4</c:v>
                </c:pt>
                <c:pt idx="55940">
                  <c:v>5.2668620000000002E-4</c:v>
                </c:pt>
                <c:pt idx="55941">
                  <c:v>5.2584069999999999E-4</c:v>
                </c:pt>
                <c:pt idx="55942">
                  <c:v>5.248799E-4</c:v>
                </c:pt>
                <c:pt idx="55943">
                  <c:v>5.2351600000000002E-4</c:v>
                </c:pt>
                <c:pt idx="55944">
                  <c:v>5.2307570000000004E-4</c:v>
                </c:pt>
                <c:pt idx="55945">
                  <c:v>5.2277409999999997E-4</c:v>
                </c:pt>
                <c:pt idx="55946">
                  <c:v>5.21938E-4</c:v>
                </c:pt>
                <c:pt idx="55947">
                  <c:v>5.2068130000000005E-4</c:v>
                </c:pt>
                <c:pt idx="55948">
                  <c:v>5.1866640000000001E-4</c:v>
                </c:pt>
                <c:pt idx="55949">
                  <c:v>5.1603490000000005E-4</c:v>
                </c:pt>
                <c:pt idx="55950">
                  <c:v>5.1293010000000002E-4</c:v>
                </c:pt>
                <c:pt idx="55951">
                  <c:v>5.09447E-4</c:v>
                </c:pt>
                <c:pt idx="55952">
                  <c:v>5.0628179999999997E-4</c:v>
                </c:pt>
                <c:pt idx="55953">
                  <c:v>5.0553649999999996E-4</c:v>
                </c:pt>
                <c:pt idx="55954">
                  <c:v>5.0457910000000004E-4</c:v>
                </c:pt>
                <c:pt idx="55955">
                  <c:v>5.030341E-4</c:v>
                </c:pt>
                <c:pt idx="55956">
                  <c:v>5.0102930000000005E-4</c:v>
                </c:pt>
                <c:pt idx="55957">
                  <c:v>4.9893449999999998E-4</c:v>
                </c:pt>
                <c:pt idx="55958">
                  <c:v>4.9652229999999999E-4</c:v>
                </c:pt>
                <c:pt idx="55959">
                  <c:v>4.9379899999999995E-4</c:v>
                </c:pt>
                <c:pt idx="55960">
                  <c:v>4.9127260000000005E-4</c:v>
                </c:pt>
                <c:pt idx="55961">
                  <c:v>4.886647E-4</c:v>
                </c:pt>
                <c:pt idx="55962">
                  <c:v>4.863008E-4</c:v>
                </c:pt>
                <c:pt idx="55963">
                  <c:v>4.8517329999999998E-4</c:v>
                </c:pt>
                <c:pt idx="55964">
                  <c:v>4.8451499999999998E-4</c:v>
                </c:pt>
                <c:pt idx="55965">
                  <c:v>4.8422910000000001E-4</c:v>
                </c:pt>
                <c:pt idx="55966">
                  <c:v>4.8454249999999998E-4</c:v>
                </c:pt>
                <c:pt idx="55967">
                  <c:v>4.8435630000000002E-4</c:v>
                </c:pt>
                <c:pt idx="55968">
                  <c:v>4.8345229999999999E-4</c:v>
                </c:pt>
                <c:pt idx="55969">
                  <c:v>4.8238129999999998E-4</c:v>
                </c:pt>
                <c:pt idx="55970">
                  <c:v>4.8141880000000001E-4</c:v>
                </c:pt>
                <c:pt idx="55971">
                  <c:v>4.8055210000000001E-4</c:v>
                </c:pt>
                <c:pt idx="55972">
                  <c:v>4.7952139999999998E-4</c:v>
                </c:pt>
                <c:pt idx="55973">
                  <c:v>4.7836200000000003E-4</c:v>
                </c:pt>
                <c:pt idx="55974">
                  <c:v>4.7725730000000002E-4</c:v>
                </c:pt>
                <c:pt idx="55975">
                  <c:v>4.767975E-4</c:v>
                </c:pt>
                <c:pt idx="55976">
                  <c:v>4.761861E-4</c:v>
                </c:pt>
                <c:pt idx="55977">
                  <c:v>4.7560069999999998E-4</c:v>
                </c:pt>
                <c:pt idx="55978">
                  <c:v>4.7561160000000001E-4</c:v>
                </c:pt>
                <c:pt idx="55979">
                  <c:v>4.7557269999999997E-4</c:v>
                </c:pt>
                <c:pt idx="55980">
                  <c:v>4.7497259999999998E-4</c:v>
                </c:pt>
                <c:pt idx="55981">
                  <c:v>4.7380779999999997E-4</c:v>
                </c:pt>
                <c:pt idx="55982">
                  <c:v>4.724865E-4</c:v>
                </c:pt>
                <c:pt idx="55983">
                  <c:v>4.7059519999999999E-4</c:v>
                </c:pt>
                <c:pt idx="55984">
                  <c:v>4.6817640000000003E-4</c:v>
                </c:pt>
                <c:pt idx="55985">
                  <c:v>4.658175E-4</c:v>
                </c:pt>
                <c:pt idx="55986">
                  <c:v>4.64282E-4</c:v>
                </c:pt>
                <c:pt idx="55987">
                  <c:v>4.637186E-4</c:v>
                </c:pt>
                <c:pt idx="55988">
                  <c:v>4.6305089999999999E-4</c:v>
                </c:pt>
                <c:pt idx="55989">
                  <c:v>4.6207650000000002E-4</c:v>
                </c:pt>
                <c:pt idx="55990">
                  <c:v>4.6067230000000002E-4</c:v>
                </c:pt>
                <c:pt idx="55991">
                  <c:v>4.5920949999999998E-4</c:v>
                </c:pt>
                <c:pt idx="55992">
                  <c:v>4.5764139999999998E-4</c:v>
                </c:pt>
                <c:pt idx="55993">
                  <c:v>4.5564619999999999E-4</c:v>
                </c:pt>
                <c:pt idx="55994">
                  <c:v>4.5366159999999999E-4</c:v>
                </c:pt>
                <c:pt idx="55995">
                  <c:v>4.5181190000000002E-4</c:v>
                </c:pt>
                <c:pt idx="55996">
                  <c:v>4.498506E-4</c:v>
                </c:pt>
                <c:pt idx="55997">
                  <c:v>4.4915660000000002E-4</c:v>
                </c:pt>
                <c:pt idx="55998">
                  <c:v>4.4890970000000002E-4</c:v>
                </c:pt>
                <c:pt idx="55999">
                  <c:v>4.4881869999999999E-4</c:v>
                </c:pt>
                <c:pt idx="56000">
                  <c:v>4.4892279999999998E-4</c:v>
                </c:pt>
                <c:pt idx="56001">
                  <c:v>4.4900590000000002E-4</c:v>
                </c:pt>
                <c:pt idx="56002">
                  <c:v>4.485731E-4</c:v>
                </c:pt>
                <c:pt idx="56003">
                  <c:v>4.4778489999999999E-4</c:v>
                </c:pt>
                <c:pt idx="56004">
                  <c:v>4.4736260000000002E-4</c:v>
                </c:pt>
                <c:pt idx="56005">
                  <c:v>4.4704260000000002E-4</c:v>
                </c:pt>
                <c:pt idx="56006">
                  <c:v>4.4646189999999997E-4</c:v>
                </c:pt>
                <c:pt idx="56007">
                  <c:v>4.457563E-4</c:v>
                </c:pt>
                <c:pt idx="56008">
                  <c:v>4.4493780000000001E-4</c:v>
                </c:pt>
                <c:pt idx="56009">
                  <c:v>4.4470929999999999E-4</c:v>
                </c:pt>
                <c:pt idx="56010">
                  <c:v>4.4438030000000002E-4</c:v>
                </c:pt>
                <c:pt idx="56011">
                  <c:v>4.44227E-4</c:v>
                </c:pt>
                <c:pt idx="56012">
                  <c:v>4.4447989999999999E-4</c:v>
                </c:pt>
                <c:pt idx="56013">
                  <c:v>4.446613E-4</c:v>
                </c:pt>
                <c:pt idx="56014">
                  <c:v>4.4476809999999999E-4</c:v>
                </c:pt>
                <c:pt idx="56015">
                  <c:v>4.4432839999999999E-4</c:v>
                </c:pt>
                <c:pt idx="56016">
                  <c:v>4.43566E-4</c:v>
                </c:pt>
                <c:pt idx="56017">
                  <c:v>4.427492E-4</c:v>
                </c:pt>
                <c:pt idx="56018">
                  <c:v>4.413698E-4</c:v>
                </c:pt>
                <c:pt idx="56019">
                  <c:v>4.3979799999999998E-4</c:v>
                </c:pt>
                <c:pt idx="56020">
                  <c:v>4.3844929999999998E-4</c:v>
                </c:pt>
                <c:pt idx="56021">
                  <c:v>4.3786649999999998E-4</c:v>
                </c:pt>
                <c:pt idx="56022">
                  <c:v>4.3742519999999998E-4</c:v>
                </c:pt>
                <c:pt idx="56023">
                  <c:v>4.3691969999999999E-4</c:v>
                </c:pt>
                <c:pt idx="56024">
                  <c:v>4.3616880000000002E-4</c:v>
                </c:pt>
                <c:pt idx="56025">
                  <c:v>4.3536289999999999E-4</c:v>
                </c:pt>
                <c:pt idx="56026">
                  <c:v>4.3457259999999997E-4</c:v>
                </c:pt>
                <c:pt idx="56027">
                  <c:v>4.3360160000000003E-4</c:v>
                </c:pt>
                <c:pt idx="56028">
                  <c:v>4.323668E-4</c:v>
                </c:pt>
                <c:pt idx="56029">
                  <c:v>4.3127420000000001E-4</c:v>
                </c:pt>
                <c:pt idx="56030">
                  <c:v>4.3018370000000002E-4</c:v>
                </c:pt>
                <c:pt idx="56031">
                  <c:v>4.2885679999999998E-4</c:v>
                </c:pt>
                <c:pt idx="56032">
                  <c:v>4.2873770000000002E-4</c:v>
                </c:pt>
                <c:pt idx="56033">
                  <c:v>4.2881890000000001E-4</c:v>
                </c:pt>
                <c:pt idx="56034">
                  <c:v>4.2877019999999999E-4</c:v>
                </c:pt>
                <c:pt idx="56035">
                  <c:v>4.2892670000000001E-4</c:v>
                </c:pt>
                <c:pt idx="56036">
                  <c:v>4.2913149999999998E-4</c:v>
                </c:pt>
                <c:pt idx="56037">
                  <c:v>4.2888650000000002E-4</c:v>
                </c:pt>
                <c:pt idx="56038">
                  <c:v>4.2854500000000001E-4</c:v>
                </c:pt>
                <c:pt idx="56039">
                  <c:v>4.2860709999999999E-4</c:v>
                </c:pt>
                <c:pt idx="56040">
                  <c:v>4.2862230000000002E-4</c:v>
                </c:pt>
                <c:pt idx="56041">
                  <c:v>4.284957E-4</c:v>
                </c:pt>
                <c:pt idx="56042">
                  <c:v>4.2831199999999997E-4</c:v>
                </c:pt>
                <c:pt idx="56043">
                  <c:v>4.2780839999999998E-4</c:v>
                </c:pt>
                <c:pt idx="56044">
                  <c:v>4.2767039999999998E-4</c:v>
                </c:pt>
                <c:pt idx="56045">
                  <c:v>4.276986E-4</c:v>
                </c:pt>
                <c:pt idx="56046">
                  <c:v>4.2765380000000001E-4</c:v>
                </c:pt>
                <c:pt idx="56047">
                  <c:v>4.2809059999999999E-4</c:v>
                </c:pt>
                <c:pt idx="56048">
                  <c:v>4.2843919999999998E-4</c:v>
                </c:pt>
                <c:pt idx="56049">
                  <c:v>4.2869339999999998E-4</c:v>
                </c:pt>
                <c:pt idx="56050">
                  <c:v>4.286022E-4</c:v>
                </c:pt>
                <c:pt idx="56051">
                  <c:v>4.2832960000000001E-4</c:v>
                </c:pt>
                <c:pt idx="56052">
                  <c:v>4.279822E-4</c:v>
                </c:pt>
                <c:pt idx="56053">
                  <c:v>4.2730630000000001E-4</c:v>
                </c:pt>
                <c:pt idx="56054">
                  <c:v>4.264839E-4</c:v>
                </c:pt>
                <c:pt idx="56055">
                  <c:v>4.2572189999999998E-4</c:v>
                </c:pt>
                <c:pt idx="56056">
                  <c:v>4.2533730000000002E-4</c:v>
                </c:pt>
                <c:pt idx="56057">
                  <c:v>4.2519409999999998E-4</c:v>
                </c:pt>
                <c:pt idx="56058">
                  <c:v>4.2514970000000001E-4</c:v>
                </c:pt>
                <c:pt idx="56059">
                  <c:v>4.2487120000000002E-4</c:v>
                </c:pt>
                <c:pt idx="56060">
                  <c:v>4.2460600000000001E-4</c:v>
                </c:pt>
                <c:pt idx="56061">
                  <c:v>4.2443949999999999E-4</c:v>
                </c:pt>
                <c:pt idx="56062">
                  <c:v>4.2394470000000001E-4</c:v>
                </c:pt>
                <c:pt idx="56063">
                  <c:v>4.2332189999999998E-4</c:v>
                </c:pt>
                <c:pt idx="56064">
                  <c:v>4.2282309999999999E-4</c:v>
                </c:pt>
                <c:pt idx="56065">
                  <c:v>4.2220240000000002E-4</c:v>
                </c:pt>
                <c:pt idx="56066">
                  <c:v>4.2147030000000001E-4</c:v>
                </c:pt>
                <c:pt idx="56067">
                  <c:v>4.2117769999999998E-4</c:v>
                </c:pt>
                <c:pt idx="56068">
                  <c:v>4.2123749999999999E-4</c:v>
                </c:pt>
                <c:pt idx="56069">
                  <c:v>4.2143729999999998E-4</c:v>
                </c:pt>
                <c:pt idx="56070">
                  <c:v>4.2165010000000001E-4</c:v>
                </c:pt>
                <c:pt idx="56071">
                  <c:v>4.2194040000000002E-4</c:v>
                </c:pt>
                <c:pt idx="56072">
                  <c:v>4.2211990000000002E-4</c:v>
                </c:pt>
                <c:pt idx="56073">
                  <c:v>4.2216520000000002E-4</c:v>
                </c:pt>
                <c:pt idx="56074">
                  <c:v>4.2226150000000001E-4</c:v>
                </c:pt>
                <c:pt idx="56075">
                  <c:v>4.225446E-4</c:v>
                </c:pt>
                <c:pt idx="56076">
                  <c:v>4.2275160000000001E-4</c:v>
                </c:pt>
                <c:pt idx="56077">
                  <c:v>4.2297400000000001E-4</c:v>
                </c:pt>
                <c:pt idx="56078">
                  <c:v>4.2294629999999999E-4</c:v>
                </c:pt>
                <c:pt idx="56079">
                  <c:v>4.2278630000000002E-4</c:v>
                </c:pt>
                <c:pt idx="56080">
                  <c:v>4.22922E-4</c:v>
                </c:pt>
                <c:pt idx="56081">
                  <c:v>4.231056E-4</c:v>
                </c:pt>
                <c:pt idx="56082">
                  <c:v>4.2327409999999999E-4</c:v>
                </c:pt>
                <c:pt idx="56083">
                  <c:v>4.2396890000000003E-4</c:v>
                </c:pt>
                <c:pt idx="56084">
                  <c:v>4.243982E-4</c:v>
                </c:pt>
                <c:pt idx="56085">
                  <c:v>4.2462499999999998E-4</c:v>
                </c:pt>
                <c:pt idx="56086">
                  <c:v>4.250209E-4</c:v>
                </c:pt>
                <c:pt idx="56087">
                  <c:v>4.2522870000000001E-4</c:v>
                </c:pt>
                <c:pt idx="56088">
                  <c:v>4.2522030000000002E-4</c:v>
                </c:pt>
                <c:pt idx="56089">
                  <c:v>4.251789E-4</c:v>
                </c:pt>
                <c:pt idx="56090">
                  <c:v>4.2501170000000001E-4</c:v>
                </c:pt>
                <c:pt idx="56091">
                  <c:v>4.247411E-4</c:v>
                </c:pt>
                <c:pt idx="56092">
                  <c:v>4.2474169999999999E-4</c:v>
                </c:pt>
                <c:pt idx="56093">
                  <c:v>4.2476789999999998E-4</c:v>
                </c:pt>
                <c:pt idx="56094">
                  <c:v>4.2501959999999999E-4</c:v>
                </c:pt>
                <c:pt idx="56095">
                  <c:v>4.2514290000000003E-4</c:v>
                </c:pt>
                <c:pt idx="56096">
                  <c:v>4.2532280000000001E-4</c:v>
                </c:pt>
                <c:pt idx="56097">
                  <c:v>4.2535860000000002E-4</c:v>
                </c:pt>
                <c:pt idx="56098">
                  <c:v>4.2528169999999998E-4</c:v>
                </c:pt>
                <c:pt idx="56099">
                  <c:v>4.253277E-4</c:v>
                </c:pt>
                <c:pt idx="56100">
                  <c:v>4.252274E-4</c:v>
                </c:pt>
                <c:pt idx="56101">
                  <c:v>4.2496919999999999E-4</c:v>
                </c:pt>
                <c:pt idx="56102">
                  <c:v>4.2491190000000002E-4</c:v>
                </c:pt>
                <c:pt idx="56103">
                  <c:v>4.2474640000000002E-4</c:v>
                </c:pt>
                <c:pt idx="56104">
                  <c:v>4.2464530000000002E-4</c:v>
                </c:pt>
                <c:pt idx="56105">
                  <c:v>4.2490799999999999E-4</c:v>
                </c:pt>
                <c:pt idx="56106">
                  <c:v>4.2929520000000002E-4</c:v>
                </c:pt>
                <c:pt idx="56107">
                  <c:v>4.3308939999999997E-4</c:v>
                </c:pt>
                <c:pt idx="56108">
                  <c:v>4.3507319999999997E-4</c:v>
                </c:pt>
                <c:pt idx="56109">
                  <c:v>4.3546619999999998E-4</c:v>
                </c:pt>
                <c:pt idx="56110">
                  <c:v>4.3489869999999999E-4</c:v>
                </c:pt>
                <c:pt idx="56111">
                  <c:v>4.3424149999999999E-4</c:v>
                </c:pt>
                <c:pt idx="56112">
                  <c:v>4.3373700000000001E-4</c:v>
                </c:pt>
                <c:pt idx="56113">
                  <c:v>4.3342000000000001E-4</c:v>
                </c:pt>
                <c:pt idx="56114">
                  <c:v>4.3321499999999998E-4</c:v>
                </c:pt>
                <c:pt idx="56115">
                  <c:v>4.3295129999999999E-4</c:v>
                </c:pt>
                <c:pt idx="56116">
                  <c:v>4.3259599999999999E-4</c:v>
                </c:pt>
                <c:pt idx="56117">
                  <c:v>4.3222520000000002E-4</c:v>
                </c:pt>
                <c:pt idx="56118">
                  <c:v>4.3212859999999998E-4</c:v>
                </c:pt>
                <c:pt idx="56119">
                  <c:v>4.3229180000000001E-4</c:v>
                </c:pt>
                <c:pt idx="56120">
                  <c:v>4.3246579999999999E-4</c:v>
                </c:pt>
                <c:pt idx="56121">
                  <c:v>4.328232E-4</c:v>
                </c:pt>
                <c:pt idx="56122">
                  <c:v>4.3323640000000001E-4</c:v>
                </c:pt>
                <c:pt idx="56123">
                  <c:v>4.3339870000000001E-4</c:v>
                </c:pt>
                <c:pt idx="56124">
                  <c:v>4.3367610000000001E-4</c:v>
                </c:pt>
                <c:pt idx="56125">
                  <c:v>4.3394750000000002E-4</c:v>
                </c:pt>
                <c:pt idx="56126">
                  <c:v>4.3396739999999997E-4</c:v>
                </c:pt>
                <c:pt idx="56127">
                  <c:v>4.3409950000000003E-4</c:v>
                </c:pt>
                <c:pt idx="56128">
                  <c:v>4.3416610000000002E-4</c:v>
                </c:pt>
                <c:pt idx="56129">
                  <c:v>4.342355E-4</c:v>
                </c:pt>
                <c:pt idx="56130">
                  <c:v>4.344439E-4</c:v>
                </c:pt>
                <c:pt idx="56131">
                  <c:v>4.3464380000000002E-4</c:v>
                </c:pt>
                <c:pt idx="56132">
                  <c:v>4.3475799999999999E-4</c:v>
                </c:pt>
                <c:pt idx="56133">
                  <c:v>4.3509689999999998E-4</c:v>
                </c:pt>
                <c:pt idx="56134">
                  <c:v>4.3542579999999997E-4</c:v>
                </c:pt>
                <c:pt idx="56135">
                  <c:v>4.3559030000000002E-4</c:v>
                </c:pt>
                <c:pt idx="56136">
                  <c:v>4.3582620000000001E-4</c:v>
                </c:pt>
                <c:pt idx="56137">
                  <c:v>4.36119E-4</c:v>
                </c:pt>
                <c:pt idx="56138">
                  <c:v>4.3632879999999999E-4</c:v>
                </c:pt>
                <c:pt idx="56139">
                  <c:v>4.3650330000000003E-4</c:v>
                </c:pt>
                <c:pt idx="56140">
                  <c:v>4.366188E-4</c:v>
                </c:pt>
                <c:pt idx="56141">
                  <c:v>4.3687689999999998E-4</c:v>
                </c:pt>
                <c:pt idx="56142">
                  <c:v>4.3721979999999998E-4</c:v>
                </c:pt>
                <c:pt idx="56143">
                  <c:v>4.3769719999999998E-4</c:v>
                </c:pt>
                <c:pt idx="56144">
                  <c:v>4.3831190000000002E-4</c:v>
                </c:pt>
                <c:pt idx="56145">
                  <c:v>4.3868910000000001E-4</c:v>
                </c:pt>
                <c:pt idx="56146">
                  <c:v>4.3917350000000001E-4</c:v>
                </c:pt>
                <c:pt idx="56147">
                  <c:v>4.39758E-4</c:v>
                </c:pt>
                <c:pt idx="56148">
                  <c:v>4.4009950000000001E-4</c:v>
                </c:pt>
                <c:pt idx="56149">
                  <c:v>4.4060630000000001E-4</c:v>
                </c:pt>
                <c:pt idx="56150">
                  <c:v>4.4136549999999999E-4</c:v>
                </c:pt>
                <c:pt idx="56151">
                  <c:v>4.4177700000000002E-4</c:v>
                </c:pt>
                <c:pt idx="56152">
                  <c:v>4.423176E-4</c:v>
                </c:pt>
                <c:pt idx="56153">
                  <c:v>4.4291950000000001E-4</c:v>
                </c:pt>
                <c:pt idx="56154">
                  <c:v>4.4326800000000003E-4</c:v>
                </c:pt>
                <c:pt idx="56155">
                  <c:v>4.4370839999999999E-4</c:v>
                </c:pt>
                <c:pt idx="56156">
                  <c:v>4.4419430000000002E-4</c:v>
                </c:pt>
                <c:pt idx="56157">
                  <c:v>4.4466660000000002E-4</c:v>
                </c:pt>
                <c:pt idx="56158">
                  <c:v>4.452336E-4</c:v>
                </c:pt>
                <c:pt idx="56159">
                  <c:v>4.4583310000000001E-4</c:v>
                </c:pt>
                <c:pt idx="56160">
                  <c:v>4.4633610000000001E-4</c:v>
                </c:pt>
                <c:pt idx="56161">
                  <c:v>4.4683240000000001E-4</c:v>
                </c:pt>
                <c:pt idx="56162">
                  <c:v>4.474333E-4</c:v>
                </c:pt>
                <c:pt idx="56163">
                  <c:v>4.4792049999999999E-4</c:v>
                </c:pt>
                <c:pt idx="56164">
                  <c:v>4.483027E-4</c:v>
                </c:pt>
                <c:pt idx="56165">
                  <c:v>4.4876399999999999E-4</c:v>
                </c:pt>
                <c:pt idx="56166">
                  <c:v>4.4925409999999999E-4</c:v>
                </c:pt>
                <c:pt idx="56167">
                  <c:v>4.4964110000000001E-4</c:v>
                </c:pt>
                <c:pt idx="56168">
                  <c:v>4.5007149999999998E-4</c:v>
                </c:pt>
                <c:pt idx="56169">
                  <c:v>4.5060830000000001E-4</c:v>
                </c:pt>
                <c:pt idx="56170">
                  <c:v>4.5101149999999998E-4</c:v>
                </c:pt>
                <c:pt idx="56171">
                  <c:v>4.5154439999999999E-4</c:v>
                </c:pt>
                <c:pt idx="56172">
                  <c:v>4.5218310000000002E-4</c:v>
                </c:pt>
                <c:pt idx="56173">
                  <c:v>4.5267499999999998E-4</c:v>
                </c:pt>
                <c:pt idx="56174">
                  <c:v>4.5314729999999998E-4</c:v>
                </c:pt>
                <c:pt idx="56175">
                  <c:v>4.5378010000000002E-4</c:v>
                </c:pt>
                <c:pt idx="56176">
                  <c:v>4.542177E-4</c:v>
                </c:pt>
                <c:pt idx="56177">
                  <c:v>4.5465410000000001E-4</c:v>
                </c:pt>
                <c:pt idx="56178">
                  <c:v>4.5519739999999999E-4</c:v>
                </c:pt>
                <c:pt idx="56179">
                  <c:v>4.5556779999999999E-4</c:v>
                </c:pt>
                <c:pt idx="56180">
                  <c:v>4.5601300000000001E-4</c:v>
                </c:pt>
                <c:pt idx="56181">
                  <c:v>4.5655439999999999E-4</c:v>
                </c:pt>
                <c:pt idx="56182">
                  <c:v>4.5714099999999999E-4</c:v>
                </c:pt>
                <c:pt idx="56183">
                  <c:v>4.5764740000000002E-4</c:v>
                </c:pt>
                <c:pt idx="56184">
                  <c:v>4.5820509999999997E-4</c:v>
                </c:pt>
                <c:pt idx="56185">
                  <c:v>4.5884650000000001E-4</c:v>
                </c:pt>
                <c:pt idx="56186">
                  <c:v>4.5931580000000002E-4</c:v>
                </c:pt>
                <c:pt idx="56187">
                  <c:v>4.5990929999999998E-4</c:v>
                </c:pt>
                <c:pt idx="56188">
                  <c:v>4.6063609999999998E-4</c:v>
                </c:pt>
                <c:pt idx="56189">
                  <c:v>4.6110939999999999E-4</c:v>
                </c:pt>
                <c:pt idx="56190">
                  <c:v>4.6169309999999998E-4</c:v>
                </c:pt>
                <c:pt idx="56191">
                  <c:v>4.6240810000000002E-4</c:v>
                </c:pt>
                <c:pt idx="56192">
                  <c:v>4.6291769999999999E-4</c:v>
                </c:pt>
                <c:pt idx="56193">
                  <c:v>4.6347579999999998E-4</c:v>
                </c:pt>
                <c:pt idx="56194">
                  <c:v>4.6416440000000001E-4</c:v>
                </c:pt>
                <c:pt idx="56195">
                  <c:v>4.64661E-4</c:v>
                </c:pt>
                <c:pt idx="56196">
                  <c:v>4.6526389999999998E-4</c:v>
                </c:pt>
                <c:pt idx="56197">
                  <c:v>4.6597979999999999E-4</c:v>
                </c:pt>
                <c:pt idx="56198">
                  <c:v>4.6652310000000003E-4</c:v>
                </c:pt>
                <c:pt idx="56199">
                  <c:v>4.6718550000000001E-4</c:v>
                </c:pt>
                <c:pt idx="56200">
                  <c:v>4.6795270000000002E-4</c:v>
                </c:pt>
                <c:pt idx="56201">
                  <c:v>4.6859579999999998E-4</c:v>
                </c:pt>
                <c:pt idx="56202">
                  <c:v>4.692694E-4</c:v>
                </c:pt>
                <c:pt idx="56203">
                  <c:v>4.6993719999999998E-4</c:v>
                </c:pt>
                <c:pt idx="56204">
                  <c:v>4.7056179999999998E-4</c:v>
                </c:pt>
                <c:pt idx="56205">
                  <c:v>4.7113660000000003E-4</c:v>
                </c:pt>
                <c:pt idx="56206">
                  <c:v>4.716802E-4</c:v>
                </c:pt>
                <c:pt idx="56207">
                  <c:v>4.7235259999999998E-4</c:v>
                </c:pt>
                <c:pt idx="56208">
                  <c:v>4.7299020000000002E-4</c:v>
                </c:pt>
                <c:pt idx="56209">
                  <c:v>4.7359749999999998E-4</c:v>
                </c:pt>
                <c:pt idx="56210">
                  <c:v>4.7427059999999999E-4</c:v>
                </c:pt>
                <c:pt idx="56211">
                  <c:v>4.7490210000000001E-4</c:v>
                </c:pt>
                <c:pt idx="56212">
                  <c:v>4.7547909999999999E-4</c:v>
                </c:pt>
                <c:pt idx="56213">
                  <c:v>4.7620220000000002E-4</c:v>
                </c:pt>
                <c:pt idx="56214">
                  <c:v>4.768102E-4</c:v>
                </c:pt>
                <c:pt idx="56215">
                  <c:v>4.77372E-4</c:v>
                </c:pt>
                <c:pt idx="56216">
                  <c:v>4.780551E-4</c:v>
                </c:pt>
                <c:pt idx="56217">
                  <c:v>4.7865959999999997E-4</c:v>
                </c:pt>
                <c:pt idx="56218">
                  <c:v>4.7915639999999998E-4</c:v>
                </c:pt>
                <c:pt idx="56219">
                  <c:v>4.7979629999999999E-4</c:v>
                </c:pt>
                <c:pt idx="56220">
                  <c:v>4.8039829999999998E-4</c:v>
                </c:pt>
                <c:pt idx="56221">
                  <c:v>4.8101049999999998E-4</c:v>
                </c:pt>
                <c:pt idx="56222">
                  <c:v>4.8170219999999999E-4</c:v>
                </c:pt>
                <c:pt idx="56223">
                  <c:v>4.823812E-4</c:v>
                </c:pt>
                <c:pt idx="56224">
                  <c:v>4.830004E-4</c:v>
                </c:pt>
                <c:pt idx="56225">
                  <c:v>4.8373809999999998E-4</c:v>
                </c:pt>
                <c:pt idx="56226">
                  <c:v>4.844362E-4</c:v>
                </c:pt>
                <c:pt idx="56227">
                  <c:v>4.8504450000000002E-4</c:v>
                </c:pt>
                <c:pt idx="56228">
                  <c:v>4.8574730000000002E-4</c:v>
                </c:pt>
                <c:pt idx="56229">
                  <c:v>4.8652530000000002E-4</c:v>
                </c:pt>
                <c:pt idx="56230">
                  <c:v>4.8719900000000001E-4</c:v>
                </c:pt>
                <c:pt idx="56231">
                  <c:v>4.8798869999999999E-4</c:v>
                </c:pt>
                <c:pt idx="56232">
                  <c:v>4.8874300000000003E-4</c:v>
                </c:pt>
                <c:pt idx="56233">
                  <c:v>4.8944069999999997E-4</c:v>
                </c:pt>
                <c:pt idx="56234">
                  <c:v>4.9012749999999999E-4</c:v>
                </c:pt>
                <c:pt idx="56235">
                  <c:v>4.9079639999999997E-4</c:v>
                </c:pt>
                <c:pt idx="56236">
                  <c:v>4.9142450000000002E-4</c:v>
                </c:pt>
                <c:pt idx="56237">
                  <c:v>4.9216970000000001E-4</c:v>
                </c:pt>
                <c:pt idx="56238">
                  <c:v>4.9294849999999995E-4</c:v>
                </c:pt>
                <c:pt idx="56239">
                  <c:v>4.9369650000000002E-4</c:v>
                </c:pt>
                <c:pt idx="56240">
                  <c:v>4.9446570000000005E-4</c:v>
                </c:pt>
                <c:pt idx="56241">
                  <c:v>4.9516350000000002E-4</c:v>
                </c:pt>
                <c:pt idx="56242">
                  <c:v>4.9588789999999996E-4</c:v>
                </c:pt>
                <c:pt idx="56243">
                  <c:v>4.9658009999999997E-4</c:v>
                </c:pt>
                <c:pt idx="56244">
                  <c:v>4.9729850000000003E-4</c:v>
                </c:pt>
                <c:pt idx="56245">
                  <c:v>4.9795920000000003E-4</c:v>
                </c:pt>
                <c:pt idx="56246">
                  <c:v>4.9867300000000004E-4</c:v>
                </c:pt>
                <c:pt idx="56247">
                  <c:v>4.9935959999999999E-4</c:v>
                </c:pt>
                <c:pt idx="56248">
                  <c:v>5.0004170000000003E-4</c:v>
                </c:pt>
                <c:pt idx="56249">
                  <c:v>5.0070119999999995E-4</c:v>
                </c:pt>
                <c:pt idx="56250">
                  <c:v>5.014552E-4</c:v>
                </c:pt>
                <c:pt idx="56251">
                  <c:v>5.0216370000000005E-4</c:v>
                </c:pt>
                <c:pt idx="56252">
                  <c:v>5.0284799999999997E-4</c:v>
                </c:pt>
                <c:pt idx="56253">
                  <c:v>5.0364129999999998E-4</c:v>
                </c:pt>
                <c:pt idx="56254">
                  <c:v>5.0431759999999999E-4</c:v>
                </c:pt>
                <c:pt idx="56255">
                  <c:v>5.0501080000000002E-4</c:v>
                </c:pt>
                <c:pt idx="56256">
                  <c:v>5.0585799999999998E-4</c:v>
                </c:pt>
                <c:pt idx="56257">
                  <c:v>5.0650809999999995E-4</c:v>
                </c:pt>
                <c:pt idx="56258">
                  <c:v>5.0721070000000004E-4</c:v>
                </c:pt>
                <c:pt idx="56259">
                  <c:v>5.0805220000000001E-4</c:v>
                </c:pt>
                <c:pt idx="56260">
                  <c:v>5.0875930000000001E-4</c:v>
                </c:pt>
                <c:pt idx="56261">
                  <c:v>5.0952080000000002E-4</c:v>
                </c:pt>
                <c:pt idx="56262">
                  <c:v>5.1029519999999998E-4</c:v>
                </c:pt>
                <c:pt idx="56263">
                  <c:v>5.1100709999999999E-4</c:v>
                </c:pt>
                <c:pt idx="56264">
                  <c:v>5.1174469999999998E-4</c:v>
                </c:pt>
                <c:pt idx="56265">
                  <c:v>5.1248229999999997E-4</c:v>
                </c:pt>
                <c:pt idx="56266">
                  <c:v>5.131895E-4</c:v>
                </c:pt>
                <c:pt idx="56267">
                  <c:v>5.1393800000000003E-4</c:v>
                </c:pt>
                <c:pt idx="56268">
                  <c:v>5.1469910000000001E-4</c:v>
                </c:pt>
                <c:pt idx="56269">
                  <c:v>5.1554689999999995E-4</c:v>
                </c:pt>
                <c:pt idx="56270">
                  <c:v>5.1631970000000002E-4</c:v>
                </c:pt>
                <c:pt idx="56271">
                  <c:v>5.1710860000000005E-4</c:v>
                </c:pt>
                <c:pt idx="56272">
                  <c:v>5.1793559999999995E-4</c:v>
                </c:pt>
                <c:pt idx="56273">
                  <c:v>5.1865940000000001E-4</c:v>
                </c:pt>
                <c:pt idx="56274">
                  <c:v>5.1939870000000004E-4</c:v>
                </c:pt>
                <c:pt idx="56275">
                  <c:v>5.2024289999999995E-4</c:v>
                </c:pt>
                <c:pt idx="56276">
                  <c:v>5.2094100000000003E-4</c:v>
                </c:pt>
                <c:pt idx="56277">
                  <c:v>5.2167350000000001E-4</c:v>
                </c:pt>
                <c:pt idx="56278">
                  <c:v>5.2257059999999997E-4</c:v>
                </c:pt>
                <c:pt idx="56279">
                  <c:v>5.2324870000000005E-4</c:v>
                </c:pt>
                <c:pt idx="56280">
                  <c:v>5.2399149999999997E-4</c:v>
                </c:pt>
                <c:pt idx="56281">
                  <c:v>5.2495389999999997E-4</c:v>
                </c:pt>
                <c:pt idx="56282">
                  <c:v>5.2566410000000005E-4</c:v>
                </c:pt>
                <c:pt idx="56283">
                  <c:v>5.2641950000000004E-4</c:v>
                </c:pt>
                <c:pt idx="56284">
                  <c:v>5.2732280000000005E-4</c:v>
                </c:pt>
                <c:pt idx="56285">
                  <c:v>5.2806960000000003E-4</c:v>
                </c:pt>
                <c:pt idx="56286">
                  <c:v>5.2882679999999998E-4</c:v>
                </c:pt>
                <c:pt idx="56287">
                  <c:v>5.2966649999999999E-4</c:v>
                </c:pt>
                <c:pt idx="56288">
                  <c:v>5.304808E-4</c:v>
                </c:pt>
                <c:pt idx="56289">
                  <c:v>5.312502E-4</c:v>
                </c:pt>
                <c:pt idx="56290">
                  <c:v>5.3206010000000003E-4</c:v>
                </c:pt>
                <c:pt idx="56291">
                  <c:v>5.3293160000000004E-4</c:v>
                </c:pt>
                <c:pt idx="56292">
                  <c:v>5.336815E-4</c:v>
                </c:pt>
                <c:pt idx="56293">
                  <c:v>5.3446199999999998E-4</c:v>
                </c:pt>
                <c:pt idx="56294">
                  <c:v>5.353809E-4</c:v>
                </c:pt>
                <c:pt idx="56295">
                  <c:v>5.3605039999999997E-4</c:v>
                </c:pt>
                <c:pt idx="56296">
                  <c:v>5.367948E-4</c:v>
                </c:pt>
                <c:pt idx="56297">
                  <c:v>5.3774390000000001E-4</c:v>
                </c:pt>
                <c:pt idx="56298">
                  <c:v>5.3841749999999997E-4</c:v>
                </c:pt>
                <c:pt idx="56299">
                  <c:v>5.3918270000000005E-4</c:v>
                </c:pt>
                <c:pt idx="56300">
                  <c:v>5.4026430000000004E-4</c:v>
                </c:pt>
                <c:pt idx="56301">
                  <c:v>5.4094790000000005E-4</c:v>
                </c:pt>
                <c:pt idx="56302">
                  <c:v>5.4170309999999997E-4</c:v>
                </c:pt>
                <c:pt idx="56303">
                  <c:v>5.4269249999999995E-4</c:v>
                </c:pt>
                <c:pt idx="56304">
                  <c:v>5.4339890000000004E-4</c:v>
                </c:pt>
                <c:pt idx="56305">
                  <c:v>5.4410120000000003E-4</c:v>
                </c:pt>
                <c:pt idx="56306">
                  <c:v>5.4503899999999998E-4</c:v>
                </c:pt>
                <c:pt idx="56307">
                  <c:v>5.4579270000000004E-4</c:v>
                </c:pt>
                <c:pt idx="56308">
                  <c:v>5.4660039999999998E-4</c:v>
                </c:pt>
                <c:pt idx="56309">
                  <c:v>5.4750250000000001E-4</c:v>
                </c:pt>
                <c:pt idx="56310">
                  <c:v>5.4828899999999998E-4</c:v>
                </c:pt>
                <c:pt idx="56311">
                  <c:v>5.4903289999999995E-4</c:v>
                </c:pt>
                <c:pt idx="56312">
                  <c:v>5.4991670000000003E-4</c:v>
                </c:pt>
                <c:pt idx="56313">
                  <c:v>5.5086730000000002E-4</c:v>
                </c:pt>
                <c:pt idx="56314">
                  <c:v>5.5160690000000004E-4</c:v>
                </c:pt>
                <c:pt idx="56315">
                  <c:v>5.5245930000000004E-4</c:v>
                </c:pt>
                <c:pt idx="56316">
                  <c:v>5.5347960000000005E-4</c:v>
                </c:pt>
                <c:pt idx="56317">
                  <c:v>5.5418090000000002E-4</c:v>
                </c:pt>
                <c:pt idx="56318">
                  <c:v>5.5494870000000001E-4</c:v>
                </c:pt>
                <c:pt idx="56319">
                  <c:v>5.5601860000000002E-4</c:v>
                </c:pt>
                <c:pt idx="56320">
                  <c:v>5.5668739999999997E-4</c:v>
                </c:pt>
                <c:pt idx="56321">
                  <c:v>5.5745600000000001E-4</c:v>
                </c:pt>
                <c:pt idx="56322">
                  <c:v>5.5856340000000001E-4</c:v>
                </c:pt>
                <c:pt idx="56323">
                  <c:v>5.5925059999999995E-4</c:v>
                </c:pt>
                <c:pt idx="56324">
                  <c:v>5.6003819999999997E-4</c:v>
                </c:pt>
                <c:pt idx="56325">
                  <c:v>5.6114559999999997E-4</c:v>
                </c:pt>
                <c:pt idx="56326">
                  <c:v>5.6178650000000005E-4</c:v>
                </c:pt>
                <c:pt idx="56327">
                  <c:v>5.6259210000000003E-4</c:v>
                </c:pt>
                <c:pt idx="56328">
                  <c:v>5.6365359999999999E-4</c:v>
                </c:pt>
                <c:pt idx="56329">
                  <c:v>5.6437960000000004E-4</c:v>
                </c:pt>
                <c:pt idx="56330">
                  <c:v>5.6518569999999997E-4</c:v>
                </c:pt>
                <c:pt idx="56331">
                  <c:v>5.6622650000000003E-4</c:v>
                </c:pt>
                <c:pt idx="56332">
                  <c:v>5.6703910000000001E-4</c:v>
                </c:pt>
                <c:pt idx="56333">
                  <c:v>5.6787950000000004E-4</c:v>
                </c:pt>
                <c:pt idx="56334">
                  <c:v>5.6882860000000005E-4</c:v>
                </c:pt>
                <c:pt idx="56335">
                  <c:v>5.697807E-4</c:v>
                </c:pt>
                <c:pt idx="56336">
                  <c:v>5.7054930000000005E-4</c:v>
                </c:pt>
                <c:pt idx="56337">
                  <c:v>5.7146159999999998E-4</c:v>
                </c:pt>
                <c:pt idx="56338">
                  <c:v>5.7246990000000002E-4</c:v>
                </c:pt>
                <c:pt idx="56339">
                  <c:v>5.7319089999999999E-4</c:v>
                </c:pt>
                <c:pt idx="56340">
                  <c:v>5.7404349999999995E-4</c:v>
                </c:pt>
                <c:pt idx="56341">
                  <c:v>5.7514790000000001E-4</c:v>
                </c:pt>
                <c:pt idx="56342">
                  <c:v>5.7580089999999999E-4</c:v>
                </c:pt>
                <c:pt idx="56343">
                  <c:v>5.7658589999999999E-4</c:v>
                </c:pt>
                <c:pt idx="56344">
                  <c:v>5.7775540000000003E-4</c:v>
                </c:pt>
                <c:pt idx="56345">
                  <c:v>5.7845070000000001E-4</c:v>
                </c:pt>
                <c:pt idx="56346">
                  <c:v>5.7924829999999997E-4</c:v>
                </c:pt>
                <c:pt idx="56347">
                  <c:v>5.8045549999999997E-4</c:v>
                </c:pt>
                <c:pt idx="56348">
                  <c:v>5.8115019999999996E-4</c:v>
                </c:pt>
                <c:pt idx="56349">
                  <c:v>5.8192059999999997E-4</c:v>
                </c:pt>
                <c:pt idx="56350">
                  <c:v>5.8307159999999999E-4</c:v>
                </c:pt>
                <c:pt idx="56351">
                  <c:v>5.8376870000000005E-4</c:v>
                </c:pt>
                <c:pt idx="56352">
                  <c:v>5.8452549999999997E-4</c:v>
                </c:pt>
                <c:pt idx="56353">
                  <c:v>5.856616E-4</c:v>
                </c:pt>
                <c:pt idx="56354">
                  <c:v>5.864717E-4</c:v>
                </c:pt>
                <c:pt idx="56355">
                  <c:v>5.8717830000000004E-4</c:v>
                </c:pt>
                <c:pt idx="56356">
                  <c:v>5.882595E-4</c:v>
                </c:pt>
                <c:pt idx="56357">
                  <c:v>5.8915240000000004E-4</c:v>
                </c:pt>
                <c:pt idx="56358">
                  <c:v>5.8984770000000003E-4</c:v>
                </c:pt>
                <c:pt idx="56359">
                  <c:v>5.9079619999999995E-4</c:v>
                </c:pt>
                <c:pt idx="56360">
                  <c:v>5.9189270000000003E-4</c:v>
                </c:pt>
                <c:pt idx="56361">
                  <c:v>5.9260050000000005E-4</c:v>
                </c:pt>
                <c:pt idx="56362">
                  <c:v>5.9351219999999999E-4</c:v>
                </c:pt>
                <c:pt idx="56363">
                  <c:v>5.9469809999999998E-4</c:v>
                </c:pt>
                <c:pt idx="56364">
                  <c:v>5.9542690000000001E-4</c:v>
                </c:pt>
                <c:pt idx="56365">
                  <c:v>5.9625990000000001E-4</c:v>
                </c:pt>
                <c:pt idx="56366">
                  <c:v>5.9749580000000003E-4</c:v>
                </c:pt>
                <c:pt idx="56367">
                  <c:v>5.9823959999999996E-4</c:v>
                </c:pt>
                <c:pt idx="56368">
                  <c:v>5.9904119999999999E-4</c:v>
                </c:pt>
                <c:pt idx="56369">
                  <c:v>6.0029050000000002E-4</c:v>
                </c:pt>
                <c:pt idx="56370">
                  <c:v>6.010306E-4</c:v>
                </c:pt>
                <c:pt idx="56371">
                  <c:v>6.0179530000000001E-4</c:v>
                </c:pt>
                <c:pt idx="56372">
                  <c:v>6.0306279999999997E-4</c:v>
                </c:pt>
                <c:pt idx="56373">
                  <c:v>6.0388569999999999E-4</c:v>
                </c:pt>
                <c:pt idx="56374">
                  <c:v>6.0461379999999999E-4</c:v>
                </c:pt>
                <c:pt idx="56375">
                  <c:v>6.0583760000000001E-4</c:v>
                </c:pt>
                <c:pt idx="56376">
                  <c:v>6.0669100000000002E-4</c:v>
                </c:pt>
                <c:pt idx="56377">
                  <c:v>6.0741159999999996E-4</c:v>
                </c:pt>
                <c:pt idx="56378">
                  <c:v>6.0856940000000002E-4</c:v>
                </c:pt>
                <c:pt idx="56379">
                  <c:v>6.0954040000000002E-4</c:v>
                </c:pt>
                <c:pt idx="56380">
                  <c:v>6.1021999999999997E-4</c:v>
                </c:pt>
                <c:pt idx="56381">
                  <c:v>6.1127139999999996E-4</c:v>
                </c:pt>
                <c:pt idx="56382">
                  <c:v>6.1226010000000003E-4</c:v>
                </c:pt>
                <c:pt idx="56383">
                  <c:v>6.1297840000000005E-4</c:v>
                </c:pt>
                <c:pt idx="56384">
                  <c:v>6.1388950000000001E-4</c:v>
                </c:pt>
                <c:pt idx="56385">
                  <c:v>6.1499860000000005E-4</c:v>
                </c:pt>
                <c:pt idx="56386">
                  <c:v>6.157561E-4</c:v>
                </c:pt>
                <c:pt idx="56387">
                  <c:v>6.1667250000000003E-4</c:v>
                </c:pt>
                <c:pt idx="56388">
                  <c:v>6.1789099999999997E-4</c:v>
                </c:pt>
                <c:pt idx="56389">
                  <c:v>6.1869349999999997E-4</c:v>
                </c:pt>
                <c:pt idx="56390">
                  <c:v>6.195339E-4</c:v>
                </c:pt>
                <c:pt idx="56391">
                  <c:v>6.2080040000000005E-4</c:v>
                </c:pt>
                <c:pt idx="56392">
                  <c:v>6.216425E-4</c:v>
                </c:pt>
                <c:pt idx="56393">
                  <c:v>6.2248339999999998E-4</c:v>
                </c:pt>
                <c:pt idx="56394">
                  <c:v>6.2374290000000003E-4</c:v>
                </c:pt>
                <c:pt idx="56395">
                  <c:v>6.2459500000000003E-4</c:v>
                </c:pt>
                <c:pt idx="56396">
                  <c:v>6.2534890000000005E-4</c:v>
                </c:pt>
                <c:pt idx="56397">
                  <c:v>6.2658950000000005E-4</c:v>
                </c:pt>
                <c:pt idx="56398">
                  <c:v>6.2759480000000004E-4</c:v>
                </c:pt>
                <c:pt idx="56399">
                  <c:v>6.2833379999999996E-4</c:v>
                </c:pt>
                <c:pt idx="56400">
                  <c:v>6.2960070000000004E-4</c:v>
                </c:pt>
                <c:pt idx="56401">
                  <c:v>6.30666E-4</c:v>
                </c:pt>
                <c:pt idx="56402">
                  <c:v>6.3143840000000004E-4</c:v>
                </c:pt>
                <c:pt idx="56403">
                  <c:v>6.3254429999999996E-4</c:v>
                </c:pt>
                <c:pt idx="56404">
                  <c:v>6.336836E-4</c:v>
                </c:pt>
                <c:pt idx="56405">
                  <c:v>6.3444860000000001E-4</c:v>
                </c:pt>
                <c:pt idx="56406">
                  <c:v>6.3547080000000001E-4</c:v>
                </c:pt>
                <c:pt idx="56407">
                  <c:v>6.3656819999999997E-4</c:v>
                </c:pt>
                <c:pt idx="56408">
                  <c:v>6.3733639999999999E-4</c:v>
                </c:pt>
                <c:pt idx="56409">
                  <c:v>6.3821289999999996E-4</c:v>
                </c:pt>
                <c:pt idx="56410">
                  <c:v>6.3933160000000002E-4</c:v>
                </c:pt>
                <c:pt idx="56411">
                  <c:v>6.4019249999999999E-4</c:v>
                </c:pt>
                <c:pt idx="56412">
                  <c:v>6.4108049999999999E-4</c:v>
                </c:pt>
                <c:pt idx="56413">
                  <c:v>6.4220230000000002E-4</c:v>
                </c:pt>
                <c:pt idx="56414">
                  <c:v>6.4311589999999997E-4</c:v>
                </c:pt>
                <c:pt idx="56415">
                  <c:v>6.4392720000000004E-4</c:v>
                </c:pt>
                <c:pt idx="56416">
                  <c:v>6.4499909999999998E-4</c:v>
                </c:pt>
                <c:pt idx="56417">
                  <c:v>6.4593609999999998E-4</c:v>
                </c:pt>
                <c:pt idx="56418">
                  <c:v>6.4671520000000003E-4</c:v>
                </c:pt>
                <c:pt idx="56419">
                  <c:v>6.4787030000000004E-4</c:v>
                </c:pt>
                <c:pt idx="56420">
                  <c:v>6.4892040000000002E-4</c:v>
                </c:pt>
                <c:pt idx="56421">
                  <c:v>6.4971820000000004E-4</c:v>
                </c:pt>
                <c:pt idx="56422">
                  <c:v>6.5088760000000005E-4</c:v>
                </c:pt>
                <c:pt idx="56423">
                  <c:v>6.5206590000000005E-4</c:v>
                </c:pt>
                <c:pt idx="56424">
                  <c:v>6.5293580000000005E-4</c:v>
                </c:pt>
                <c:pt idx="56425">
                  <c:v>6.5410040000000004E-4</c:v>
                </c:pt>
                <c:pt idx="56426">
                  <c:v>6.5526210000000002E-4</c:v>
                </c:pt>
                <c:pt idx="56427">
                  <c:v>6.5615490000000003E-4</c:v>
                </c:pt>
                <c:pt idx="56428">
                  <c:v>6.5723080000000002E-4</c:v>
                </c:pt>
                <c:pt idx="56429">
                  <c:v>6.5831869999999999E-4</c:v>
                </c:pt>
                <c:pt idx="56430">
                  <c:v>6.592115E-4</c:v>
                </c:pt>
                <c:pt idx="56431">
                  <c:v>6.6029490000000005E-4</c:v>
                </c:pt>
                <c:pt idx="56432">
                  <c:v>6.6137800000000001E-4</c:v>
                </c:pt>
                <c:pt idx="56433">
                  <c:v>6.6228350000000001E-4</c:v>
                </c:pt>
                <c:pt idx="56434">
                  <c:v>6.6333020000000002E-4</c:v>
                </c:pt>
                <c:pt idx="56435">
                  <c:v>6.6433099999999999E-4</c:v>
                </c:pt>
                <c:pt idx="56436">
                  <c:v>6.6529570000000001E-4</c:v>
                </c:pt>
                <c:pt idx="56437">
                  <c:v>6.6632819999999995E-4</c:v>
                </c:pt>
                <c:pt idx="56438">
                  <c:v>6.673715E-4</c:v>
                </c:pt>
                <c:pt idx="56439">
                  <c:v>6.6832939999999998E-4</c:v>
                </c:pt>
                <c:pt idx="56440">
                  <c:v>6.6929939999999996E-4</c:v>
                </c:pt>
                <c:pt idx="56441">
                  <c:v>6.7037270000000005E-4</c:v>
                </c:pt>
                <c:pt idx="56442">
                  <c:v>6.71376E-4</c:v>
                </c:pt>
                <c:pt idx="56443">
                  <c:v>6.7230499999999999E-4</c:v>
                </c:pt>
                <c:pt idx="56444">
                  <c:v>6.7340499999999997E-4</c:v>
                </c:pt>
                <c:pt idx="56445">
                  <c:v>6.7445489999999999E-4</c:v>
                </c:pt>
                <c:pt idx="56446">
                  <c:v>6.7539179999999996E-4</c:v>
                </c:pt>
                <c:pt idx="56447">
                  <c:v>6.7651780000000002E-4</c:v>
                </c:pt>
                <c:pt idx="56448">
                  <c:v>6.776191E-4</c:v>
                </c:pt>
                <c:pt idx="56449">
                  <c:v>6.7856600000000002E-4</c:v>
                </c:pt>
                <c:pt idx="56450">
                  <c:v>6.7980639999999995E-4</c:v>
                </c:pt>
                <c:pt idx="56451">
                  <c:v>6.8087720000000005E-4</c:v>
                </c:pt>
                <c:pt idx="56452">
                  <c:v>6.8185309999999999E-4</c:v>
                </c:pt>
                <c:pt idx="56453">
                  <c:v>6.8307760000000002E-4</c:v>
                </c:pt>
                <c:pt idx="56454">
                  <c:v>6.8406680000000005E-4</c:v>
                </c:pt>
                <c:pt idx="56455">
                  <c:v>6.8506220000000002E-4</c:v>
                </c:pt>
                <c:pt idx="56456">
                  <c:v>6.8632839999999997E-4</c:v>
                </c:pt>
                <c:pt idx="56457">
                  <c:v>6.8737289999999999E-4</c:v>
                </c:pt>
                <c:pt idx="56458">
                  <c:v>6.8834609999999998E-4</c:v>
                </c:pt>
                <c:pt idx="56459">
                  <c:v>6.8955769999999995E-4</c:v>
                </c:pt>
                <c:pt idx="56460">
                  <c:v>6.9057150000000002E-4</c:v>
                </c:pt>
                <c:pt idx="56461">
                  <c:v>6.9151689999999997E-4</c:v>
                </c:pt>
                <c:pt idx="56462">
                  <c:v>6.9270370000000005E-4</c:v>
                </c:pt>
                <c:pt idx="56463">
                  <c:v>6.9374379999999998E-4</c:v>
                </c:pt>
                <c:pt idx="56464">
                  <c:v>6.947066E-4</c:v>
                </c:pt>
                <c:pt idx="56465">
                  <c:v>6.9575889999999997E-4</c:v>
                </c:pt>
                <c:pt idx="56466">
                  <c:v>6.9692569999999995E-4</c:v>
                </c:pt>
                <c:pt idx="56467">
                  <c:v>6.979016E-4</c:v>
                </c:pt>
                <c:pt idx="56468">
                  <c:v>6.9892559999999997E-4</c:v>
                </c:pt>
                <c:pt idx="56469">
                  <c:v>6.9998070000000003E-4</c:v>
                </c:pt>
                <c:pt idx="56470">
                  <c:v>7.0078869999999995E-4</c:v>
                </c:pt>
                <c:pt idx="56471">
                  <c:v>7.0169130000000005E-4</c:v>
                </c:pt>
                <c:pt idx="56472">
                  <c:v>7.029197E-4</c:v>
                </c:pt>
                <c:pt idx="56473">
                  <c:v>7.0385469999999998E-4</c:v>
                </c:pt>
                <c:pt idx="56474">
                  <c:v>7.0495710000000001E-4</c:v>
                </c:pt>
                <c:pt idx="56475">
                  <c:v>7.0642120000000001E-4</c:v>
                </c:pt>
                <c:pt idx="56476">
                  <c:v>7.0747340000000005E-4</c:v>
                </c:pt>
                <c:pt idx="56477">
                  <c:v>7.0854740000000005E-4</c:v>
                </c:pt>
                <c:pt idx="56478">
                  <c:v>7.0997270000000003E-4</c:v>
                </c:pt>
                <c:pt idx="56479">
                  <c:v>7.1094729999999996E-4</c:v>
                </c:pt>
                <c:pt idx="56480">
                  <c:v>7.1192979999999998E-4</c:v>
                </c:pt>
                <c:pt idx="56481">
                  <c:v>7.132846E-4</c:v>
                </c:pt>
                <c:pt idx="56482">
                  <c:v>7.1431360000000005E-4</c:v>
                </c:pt>
                <c:pt idx="56483">
                  <c:v>7.1516229999999997E-4</c:v>
                </c:pt>
                <c:pt idx="56484">
                  <c:v>7.1641900000000004E-4</c:v>
                </c:pt>
                <c:pt idx="56485">
                  <c:v>7.1750869999999997E-4</c:v>
                </c:pt>
                <c:pt idx="56486">
                  <c:v>7.183704E-4</c:v>
                </c:pt>
                <c:pt idx="56487">
                  <c:v>7.1965989999999997E-4</c:v>
                </c:pt>
                <c:pt idx="56488">
                  <c:v>7.2092619999999995E-4</c:v>
                </c:pt>
                <c:pt idx="56489">
                  <c:v>7.2178460000000004E-4</c:v>
                </c:pt>
                <c:pt idx="56490">
                  <c:v>7.2300670000000002E-4</c:v>
                </c:pt>
                <c:pt idx="56491">
                  <c:v>7.2427950000000004E-4</c:v>
                </c:pt>
                <c:pt idx="56492">
                  <c:v>7.2507210000000003E-4</c:v>
                </c:pt>
                <c:pt idx="56493">
                  <c:v>7.2615030000000005E-4</c:v>
                </c:pt>
                <c:pt idx="56494">
                  <c:v>7.274658E-4</c:v>
                </c:pt>
                <c:pt idx="56495">
                  <c:v>7.2825929999999997E-4</c:v>
                </c:pt>
                <c:pt idx="56496">
                  <c:v>7.2929729999999995E-4</c:v>
                </c:pt>
                <c:pt idx="56497">
                  <c:v>7.3071300000000002E-4</c:v>
                </c:pt>
                <c:pt idx="56498">
                  <c:v>7.3156779999999997E-4</c:v>
                </c:pt>
                <c:pt idx="56499">
                  <c:v>7.3255480000000001E-4</c:v>
                </c:pt>
                <c:pt idx="56500">
                  <c:v>7.341076E-4</c:v>
                </c:pt>
                <c:pt idx="56501">
                  <c:v>7.3508220000000003E-4</c:v>
                </c:pt>
                <c:pt idx="56502">
                  <c:v>7.3601649999999999E-4</c:v>
                </c:pt>
                <c:pt idx="56503">
                  <c:v>7.3760660000000001E-4</c:v>
                </c:pt>
                <c:pt idx="56504">
                  <c:v>7.386774E-4</c:v>
                </c:pt>
                <c:pt idx="56505">
                  <c:v>7.3964549999999999E-4</c:v>
                </c:pt>
                <c:pt idx="56506">
                  <c:v>7.4115149999999996E-4</c:v>
                </c:pt>
                <c:pt idx="56507">
                  <c:v>7.4240500000000002E-4</c:v>
                </c:pt>
                <c:pt idx="56508">
                  <c:v>7.4325490000000003E-4</c:v>
                </c:pt>
                <c:pt idx="56509">
                  <c:v>7.4467339999999998E-4</c:v>
                </c:pt>
                <c:pt idx="56510">
                  <c:v>7.4595100000000001E-4</c:v>
                </c:pt>
                <c:pt idx="56511">
                  <c:v>7.4670200000000002E-4</c:v>
                </c:pt>
                <c:pt idx="56512">
                  <c:v>7.4804959999999997E-4</c:v>
                </c:pt>
                <c:pt idx="56513">
                  <c:v>7.4943540000000004E-4</c:v>
                </c:pt>
                <c:pt idx="56514">
                  <c:v>7.5021989999999998E-4</c:v>
                </c:pt>
                <c:pt idx="56515">
                  <c:v>7.515016E-4</c:v>
                </c:pt>
                <c:pt idx="56516">
                  <c:v>7.5288570000000003E-4</c:v>
                </c:pt>
                <c:pt idx="56517">
                  <c:v>7.5364710000000001E-4</c:v>
                </c:pt>
                <c:pt idx="56518">
                  <c:v>7.5475990000000001E-4</c:v>
                </c:pt>
                <c:pt idx="56519">
                  <c:v>7.5622359999999997E-4</c:v>
                </c:pt>
                <c:pt idx="56520">
                  <c:v>7.5700069999999999E-4</c:v>
                </c:pt>
                <c:pt idx="56521">
                  <c:v>7.5776610000000003E-4</c:v>
                </c:pt>
                <c:pt idx="56522">
                  <c:v>7.5922269999999996E-4</c:v>
                </c:pt>
                <c:pt idx="56523">
                  <c:v>7.5995360000000005E-4</c:v>
                </c:pt>
                <c:pt idx="56524">
                  <c:v>7.609343E-4</c:v>
                </c:pt>
                <c:pt idx="56525">
                  <c:v>7.6268929999999998E-4</c:v>
                </c:pt>
                <c:pt idx="56526">
                  <c:v>7.6392859999999997E-4</c:v>
                </c:pt>
                <c:pt idx="56527">
                  <c:v>7.6493419999999995E-4</c:v>
                </c:pt>
                <c:pt idx="56528">
                  <c:v>7.6680650000000004E-4</c:v>
                </c:pt>
                <c:pt idx="56529">
                  <c:v>7.6808289999999999E-4</c:v>
                </c:pt>
                <c:pt idx="56530">
                  <c:v>7.6895540000000001E-4</c:v>
                </c:pt>
                <c:pt idx="56531">
                  <c:v>7.7060080000000003E-4</c:v>
                </c:pt>
                <c:pt idx="56532">
                  <c:v>7.7187580000000005E-4</c:v>
                </c:pt>
                <c:pt idx="56533">
                  <c:v>7.7257249999999997E-4</c:v>
                </c:pt>
                <c:pt idx="56534">
                  <c:v>7.739318E-4</c:v>
                </c:pt>
                <c:pt idx="56535">
                  <c:v>7.7519809999999998E-4</c:v>
                </c:pt>
                <c:pt idx="56536">
                  <c:v>7.7583480000000004E-4</c:v>
                </c:pt>
                <c:pt idx="56537">
                  <c:v>7.7708460000000003E-4</c:v>
                </c:pt>
                <c:pt idx="56538">
                  <c:v>7.7856900000000001E-4</c:v>
                </c:pt>
                <c:pt idx="56539">
                  <c:v>7.7943710000000005E-4</c:v>
                </c:pt>
                <c:pt idx="56540">
                  <c:v>7.8066650000000002E-4</c:v>
                </c:pt>
                <c:pt idx="56541">
                  <c:v>7.8223789999999995E-4</c:v>
                </c:pt>
                <c:pt idx="56542">
                  <c:v>7.8306139999999996E-4</c:v>
                </c:pt>
                <c:pt idx="56543">
                  <c:v>7.8416900000000003E-4</c:v>
                </c:pt>
                <c:pt idx="56544">
                  <c:v>7.8573290000000001E-4</c:v>
                </c:pt>
                <c:pt idx="56545">
                  <c:v>7.8657490000000004E-4</c:v>
                </c:pt>
                <c:pt idx="56546">
                  <c:v>7.8746689999999999E-4</c:v>
                </c:pt>
                <c:pt idx="56547">
                  <c:v>7.8918420000000003E-4</c:v>
                </c:pt>
                <c:pt idx="56548">
                  <c:v>7.9001039999999998E-4</c:v>
                </c:pt>
                <c:pt idx="56549">
                  <c:v>7.9085699999999995E-4</c:v>
                </c:pt>
                <c:pt idx="56550">
                  <c:v>7.9257559999999999E-4</c:v>
                </c:pt>
                <c:pt idx="56551">
                  <c:v>7.9363380000000002E-4</c:v>
                </c:pt>
                <c:pt idx="56552">
                  <c:v>7.9445250000000002E-4</c:v>
                </c:pt>
                <c:pt idx="56553">
                  <c:v>7.960965E-4</c:v>
                </c:pt>
                <c:pt idx="56554">
                  <c:v>7.9733199999999999E-4</c:v>
                </c:pt>
                <c:pt idx="56555">
                  <c:v>7.9816999999999996E-4</c:v>
                </c:pt>
                <c:pt idx="56556">
                  <c:v>7.9979110000000003E-4</c:v>
                </c:pt>
                <c:pt idx="56557">
                  <c:v>8.0126440000000002E-4</c:v>
                </c:pt>
                <c:pt idx="56558">
                  <c:v>8.022026E-4</c:v>
                </c:pt>
                <c:pt idx="56559">
                  <c:v>8.0372460000000001E-4</c:v>
                </c:pt>
                <c:pt idx="56560">
                  <c:v>8.0526399999999998E-4</c:v>
                </c:pt>
                <c:pt idx="56561">
                  <c:v>8.0612700000000002E-4</c:v>
                </c:pt>
                <c:pt idx="56562">
                  <c:v>8.074143E-4</c:v>
                </c:pt>
                <c:pt idx="56563">
                  <c:v>8.0905029999999995E-4</c:v>
                </c:pt>
                <c:pt idx="56564">
                  <c:v>8.1004130000000005E-4</c:v>
                </c:pt>
                <c:pt idx="56565">
                  <c:v>8.1126150000000003E-4</c:v>
                </c:pt>
                <c:pt idx="56566">
                  <c:v>8.1294259999999997E-4</c:v>
                </c:pt>
                <c:pt idx="56567">
                  <c:v>8.1381330000000003E-4</c:v>
                </c:pt>
                <c:pt idx="56568">
                  <c:v>8.1482180000000003E-4</c:v>
                </c:pt>
                <c:pt idx="56569">
                  <c:v>8.1653490000000003E-4</c:v>
                </c:pt>
                <c:pt idx="56570">
                  <c:v>8.1737800000000001E-4</c:v>
                </c:pt>
                <c:pt idx="56571">
                  <c:v>8.1834479999999999E-4</c:v>
                </c:pt>
                <c:pt idx="56572">
                  <c:v>8.1997199999999998E-4</c:v>
                </c:pt>
                <c:pt idx="56573">
                  <c:v>8.2101069999999997E-4</c:v>
                </c:pt>
                <c:pt idx="56574">
                  <c:v>8.2193670000000002E-4</c:v>
                </c:pt>
                <c:pt idx="56575">
                  <c:v>8.2354430000000005E-4</c:v>
                </c:pt>
                <c:pt idx="56576">
                  <c:v>8.2477159999999996E-4</c:v>
                </c:pt>
                <c:pt idx="56577">
                  <c:v>8.2559490000000001E-4</c:v>
                </c:pt>
                <c:pt idx="56578">
                  <c:v>8.2711500000000001E-4</c:v>
                </c:pt>
                <c:pt idx="56579">
                  <c:v>8.2821309999999999E-4</c:v>
                </c:pt>
                <c:pt idx="56580">
                  <c:v>8.2902379999999997E-4</c:v>
                </c:pt>
                <c:pt idx="56581">
                  <c:v>8.3040070000000004E-4</c:v>
                </c:pt>
                <c:pt idx="56582">
                  <c:v>8.3192230000000002E-4</c:v>
                </c:pt>
                <c:pt idx="56583">
                  <c:v>8.3294110000000005E-4</c:v>
                </c:pt>
                <c:pt idx="56584">
                  <c:v>8.3448280000000005E-4</c:v>
                </c:pt>
                <c:pt idx="56585">
                  <c:v>8.3623560000000005E-4</c:v>
                </c:pt>
                <c:pt idx="56586">
                  <c:v>8.3734429999999995E-4</c:v>
                </c:pt>
                <c:pt idx="56587">
                  <c:v>8.3871029999999999E-4</c:v>
                </c:pt>
                <c:pt idx="56588">
                  <c:v>8.4042609999999995E-4</c:v>
                </c:pt>
                <c:pt idx="56589">
                  <c:v>8.4151639999999997E-4</c:v>
                </c:pt>
                <c:pt idx="56590">
                  <c:v>8.4271509999999999E-4</c:v>
                </c:pt>
                <c:pt idx="56591">
                  <c:v>8.4452300000000002E-4</c:v>
                </c:pt>
                <c:pt idx="56592">
                  <c:v>8.4549430000000001E-4</c:v>
                </c:pt>
                <c:pt idx="56593">
                  <c:v>8.464449E-4</c:v>
                </c:pt>
                <c:pt idx="56594">
                  <c:v>8.4816030000000003E-4</c:v>
                </c:pt>
                <c:pt idx="56595">
                  <c:v>8.4920480000000005E-4</c:v>
                </c:pt>
                <c:pt idx="56596">
                  <c:v>8.5009650000000001E-4</c:v>
                </c:pt>
                <c:pt idx="56597">
                  <c:v>8.5177530000000003E-4</c:v>
                </c:pt>
                <c:pt idx="56598">
                  <c:v>8.5281129999999997E-4</c:v>
                </c:pt>
                <c:pt idx="56599">
                  <c:v>8.5378549999999998E-4</c:v>
                </c:pt>
                <c:pt idx="56600">
                  <c:v>8.5539209999999999E-4</c:v>
                </c:pt>
                <c:pt idx="56601">
                  <c:v>8.5672560000000001E-4</c:v>
                </c:pt>
                <c:pt idx="56602">
                  <c:v>8.5771559999999998E-4</c:v>
                </c:pt>
                <c:pt idx="56603">
                  <c:v>8.5916680000000002E-4</c:v>
                </c:pt>
                <c:pt idx="56604">
                  <c:v>8.6059410000000004E-4</c:v>
                </c:pt>
                <c:pt idx="56605">
                  <c:v>8.6155650000000004E-4</c:v>
                </c:pt>
                <c:pt idx="56606">
                  <c:v>8.629973E-4</c:v>
                </c:pt>
                <c:pt idx="56607">
                  <c:v>8.6455509999999996E-4</c:v>
                </c:pt>
                <c:pt idx="56608">
                  <c:v>8.657246E-4</c:v>
                </c:pt>
                <c:pt idx="56609">
                  <c:v>8.6710740000000002E-4</c:v>
                </c:pt>
                <c:pt idx="56610">
                  <c:v>8.6875549999999998E-4</c:v>
                </c:pt>
                <c:pt idx="56611">
                  <c:v>8.7000659999999998E-4</c:v>
                </c:pt>
                <c:pt idx="56612">
                  <c:v>8.7135800000000003E-4</c:v>
                </c:pt>
                <c:pt idx="56613">
                  <c:v>8.7296279999999997E-4</c:v>
                </c:pt>
                <c:pt idx="56614">
                  <c:v>8.7416679999999995E-4</c:v>
                </c:pt>
                <c:pt idx="56615">
                  <c:v>8.7540700000000003E-4</c:v>
                </c:pt>
                <c:pt idx="56616">
                  <c:v>8.7705900000000002E-4</c:v>
                </c:pt>
                <c:pt idx="56617">
                  <c:v>8.7837519999999999E-4</c:v>
                </c:pt>
                <c:pt idx="56618">
                  <c:v>8.7962870000000005E-4</c:v>
                </c:pt>
                <c:pt idx="56619">
                  <c:v>8.8111660000000003E-4</c:v>
                </c:pt>
                <c:pt idx="56620">
                  <c:v>8.8238759999999998E-4</c:v>
                </c:pt>
                <c:pt idx="56621">
                  <c:v>8.8355249999999997E-4</c:v>
                </c:pt>
                <c:pt idx="56622">
                  <c:v>8.849226E-4</c:v>
                </c:pt>
                <c:pt idx="56623">
                  <c:v>8.8616159999999999E-4</c:v>
                </c:pt>
                <c:pt idx="56624">
                  <c:v>8.8725860000000002E-4</c:v>
                </c:pt>
                <c:pt idx="56625">
                  <c:v>8.8864589999999995E-4</c:v>
                </c:pt>
                <c:pt idx="56626">
                  <c:v>8.901146E-4</c:v>
                </c:pt>
                <c:pt idx="56627">
                  <c:v>8.9147770000000002E-4</c:v>
                </c:pt>
                <c:pt idx="56628">
                  <c:v>8.9265959999999995E-4</c:v>
                </c:pt>
                <c:pt idx="56629">
                  <c:v>8.940908E-4</c:v>
                </c:pt>
                <c:pt idx="56630">
                  <c:v>8.9527529999999995E-4</c:v>
                </c:pt>
                <c:pt idx="56631">
                  <c:v>8.9658450000000003E-4</c:v>
                </c:pt>
                <c:pt idx="56632">
                  <c:v>8.9808330000000003E-4</c:v>
                </c:pt>
                <c:pt idx="56633">
                  <c:v>8.9949680000000001E-4</c:v>
                </c:pt>
                <c:pt idx="56634">
                  <c:v>9.0083049999999999E-4</c:v>
                </c:pt>
                <c:pt idx="56635">
                  <c:v>9.0241789999999996E-4</c:v>
                </c:pt>
                <c:pt idx="56636">
                  <c:v>9.0371820000000004E-4</c:v>
                </c:pt>
                <c:pt idx="56637">
                  <c:v>9.0507860000000001E-4</c:v>
                </c:pt>
                <c:pt idx="56638">
                  <c:v>9.0673510000000002E-4</c:v>
                </c:pt>
                <c:pt idx="56639">
                  <c:v>9.0805520000000002E-4</c:v>
                </c:pt>
                <c:pt idx="56640">
                  <c:v>9.0924810000000001E-4</c:v>
                </c:pt>
                <c:pt idx="56641">
                  <c:v>9.107462E-4</c:v>
                </c:pt>
                <c:pt idx="56642">
                  <c:v>9.1203469999999996E-4</c:v>
                </c:pt>
                <c:pt idx="56643">
                  <c:v>9.1345789999999999E-4</c:v>
                </c:pt>
                <c:pt idx="56644">
                  <c:v>9.1517970000000004E-4</c:v>
                </c:pt>
                <c:pt idx="56645">
                  <c:v>9.1661420000000002E-4</c:v>
                </c:pt>
                <c:pt idx="56646">
                  <c:v>9.1793340000000004E-4</c:v>
                </c:pt>
                <c:pt idx="56647">
                  <c:v>9.1932229999999997E-4</c:v>
                </c:pt>
                <c:pt idx="56648">
                  <c:v>9.2067389999999998E-4</c:v>
                </c:pt>
                <c:pt idx="56649">
                  <c:v>9.2178150000000005E-4</c:v>
                </c:pt>
                <c:pt idx="56650">
                  <c:v>9.2314749999999998E-4</c:v>
                </c:pt>
                <c:pt idx="56651">
                  <c:v>9.2447530000000001E-4</c:v>
                </c:pt>
                <c:pt idx="56652">
                  <c:v>9.2586779999999998E-4</c:v>
                </c:pt>
                <c:pt idx="56653">
                  <c:v>9.2723510000000003E-4</c:v>
                </c:pt>
                <c:pt idx="56654">
                  <c:v>9.2877490000000003E-4</c:v>
                </c:pt>
                <c:pt idx="56655">
                  <c:v>9.3003170000000002E-4</c:v>
                </c:pt>
                <c:pt idx="56656">
                  <c:v>9.3147130000000001E-4</c:v>
                </c:pt>
                <c:pt idx="56657">
                  <c:v>9.3300139999999995E-4</c:v>
                </c:pt>
                <c:pt idx="56658">
                  <c:v>9.3432789999999997E-4</c:v>
                </c:pt>
                <c:pt idx="56659">
                  <c:v>9.3576589999999995E-4</c:v>
                </c:pt>
                <c:pt idx="56660">
                  <c:v>9.3727090000000001E-4</c:v>
                </c:pt>
                <c:pt idx="56661">
                  <c:v>9.3863050000000004E-4</c:v>
                </c:pt>
                <c:pt idx="56662">
                  <c:v>9.4016219999999999E-4</c:v>
                </c:pt>
                <c:pt idx="56663">
                  <c:v>9.4162480000000001E-4</c:v>
                </c:pt>
                <c:pt idx="56664">
                  <c:v>9.4307790000000005E-4</c:v>
                </c:pt>
                <c:pt idx="56665">
                  <c:v>9.4474710000000005E-4</c:v>
                </c:pt>
                <c:pt idx="56666">
                  <c:v>9.461351E-4</c:v>
                </c:pt>
                <c:pt idx="56667">
                  <c:v>9.4740239999999999E-4</c:v>
                </c:pt>
                <c:pt idx="56668">
                  <c:v>9.4895090000000004E-4</c:v>
                </c:pt>
                <c:pt idx="56669">
                  <c:v>9.5036060000000002E-4</c:v>
                </c:pt>
                <c:pt idx="56670">
                  <c:v>9.5188550000000003E-4</c:v>
                </c:pt>
                <c:pt idx="56671">
                  <c:v>9.5362050000000003E-4</c:v>
                </c:pt>
                <c:pt idx="56672">
                  <c:v>9.5493590000000005E-4</c:v>
                </c:pt>
                <c:pt idx="56673">
                  <c:v>9.562517E-4</c:v>
                </c:pt>
                <c:pt idx="56674">
                  <c:v>9.5767949999999997E-4</c:v>
                </c:pt>
                <c:pt idx="56675">
                  <c:v>9.5900789999999998E-4</c:v>
                </c:pt>
                <c:pt idx="56676">
                  <c:v>9.6026580000000002E-4</c:v>
                </c:pt>
                <c:pt idx="56677">
                  <c:v>9.6175630000000002E-4</c:v>
                </c:pt>
                <c:pt idx="56678">
                  <c:v>9.628843E-4</c:v>
                </c:pt>
                <c:pt idx="56679">
                  <c:v>9.6425679999999998E-4</c:v>
                </c:pt>
                <c:pt idx="56680">
                  <c:v>9.6574339999999995E-4</c:v>
                </c:pt>
                <c:pt idx="56681">
                  <c:v>9.6736179999999997E-4</c:v>
                </c:pt>
                <c:pt idx="56682">
                  <c:v>9.6872829999999997E-4</c:v>
                </c:pt>
                <c:pt idx="56683">
                  <c:v>9.7028979999999999E-4</c:v>
                </c:pt>
                <c:pt idx="56684">
                  <c:v>9.7202319999999999E-4</c:v>
                </c:pt>
                <c:pt idx="56685">
                  <c:v>9.7345769999999997E-4</c:v>
                </c:pt>
                <c:pt idx="56686">
                  <c:v>9.7488459999999996E-4</c:v>
                </c:pt>
                <c:pt idx="56687">
                  <c:v>9.76607E-4</c:v>
                </c:pt>
                <c:pt idx="56688">
                  <c:v>9.780914999999999E-4</c:v>
                </c:pt>
                <c:pt idx="56689">
                  <c:v>9.7951929999999998E-4</c:v>
                </c:pt>
                <c:pt idx="56690">
                  <c:v>9.8096529999999998E-4</c:v>
                </c:pt>
                <c:pt idx="56691">
                  <c:v>9.8241400000000003E-4</c:v>
                </c:pt>
                <c:pt idx="56692">
                  <c:v>9.8395779999999999E-4</c:v>
                </c:pt>
                <c:pt idx="56693">
                  <c:v>9.8547749999999996E-4</c:v>
                </c:pt>
                <c:pt idx="56694">
                  <c:v>9.8681060000000006E-4</c:v>
                </c:pt>
                <c:pt idx="56695">
                  <c:v>9.8843439999999998E-4</c:v>
                </c:pt>
                <c:pt idx="56696">
                  <c:v>9.8990519999999998E-4</c:v>
                </c:pt>
                <c:pt idx="56697">
                  <c:v>9.9136680000000009E-4</c:v>
                </c:pt>
                <c:pt idx="56698">
                  <c:v>9.9307439999999996E-4</c:v>
                </c:pt>
                <c:pt idx="56699">
                  <c:v>9.9464410000000007E-4</c:v>
                </c:pt>
                <c:pt idx="56700">
                  <c:v>9.9595119999999998E-4</c:v>
                </c:pt>
                <c:pt idx="56701">
                  <c:v>9.9751050000000002E-4</c:v>
                </c:pt>
                <c:pt idx="56702">
                  <c:v>9.9877769999999998E-4</c:v>
                </c:pt>
                <c:pt idx="56703">
                  <c:v>9.9999469999999995E-4</c:v>
                </c:pt>
                <c:pt idx="56704">
                  <c:v>1.001423E-3</c:v>
                </c:pt>
                <c:pt idx="56705">
                  <c:v>1.0026480000000001E-3</c:v>
                </c:pt>
                <c:pt idx="56706">
                  <c:v>1.0040699999999999E-3</c:v>
                </c:pt>
                <c:pt idx="56707">
                  <c:v>1.0056640000000001E-3</c:v>
                </c:pt>
                <c:pt idx="56708">
                  <c:v>1.007261E-3</c:v>
                </c:pt>
                <c:pt idx="56709">
                  <c:v>1.008805E-3</c:v>
                </c:pt>
                <c:pt idx="56710">
                  <c:v>1.010351E-3</c:v>
                </c:pt>
                <c:pt idx="56711">
                  <c:v>1.0118709999999999E-3</c:v>
                </c:pt>
                <c:pt idx="56712">
                  <c:v>1.0135159999999999E-3</c:v>
                </c:pt>
                <c:pt idx="56713">
                  <c:v>1.0149779999999999E-3</c:v>
                </c:pt>
                <c:pt idx="56714">
                  <c:v>1.0166439999999999E-3</c:v>
                </c:pt>
                <c:pt idx="56715">
                  <c:v>1.018195E-3</c:v>
                </c:pt>
                <c:pt idx="56716">
                  <c:v>1.019711E-3</c:v>
                </c:pt>
                <c:pt idx="56717">
                  <c:v>1.02125E-3</c:v>
                </c:pt>
                <c:pt idx="56718">
                  <c:v>1.0227579999999999E-3</c:v>
                </c:pt>
                <c:pt idx="56719">
                  <c:v>1.0244849999999999E-3</c:v>
                </c:pt>
                <c:pt idx="56720">
                  <c:v>1.0262159999999999E-3</c:v>
                </c:pt>
                <c:pt idx="56721">
                  <c:v>1.0276759999999999E-3</c:v>
                </c:pt>
                <c:pt idx="56722">
                  <c:v>1.0292229999999999E-3</c:v>
                </c:pt>
                <c:pt idx="56723">
                  <c:v>1.0307669999999999E-3</c:v>
                </c:pt>
                <c:pt idx="56724">
                  <c:v>1.032161E-3</c:v>
                </c:pt>
                <c:pt idx="56725">
                  <c:v>1.0338649999999999E-3</c:v>
                </c:pt>
                <c:pt idx="56726">
                  <c:v>1.035556E-3</c:v>
                </c:pt>
                <c:pt idx="56727">
                  <c:v>1.036957E-3</c:v>
                </c:pt>
                <c:pt idx="56728">
                  <c:v>1.038338E-3</c:v>
                </c:pt>
                <c:pt idx="56729">
                  <c:v>1.039824E-3</c:v>
                </c:pt>
                <c:pt idx="56730">
                  <c:v>1.041047E-3</c:v>
                </c:pt>
                <c:pt idx="56731">
                  <c:v>1.0424169999999999E-3</c:v>
                </c:pt>
                <c:pt idx="56732">
                  <c:v>1.043857E-3</c:v>
                </c:pt>
                <c:pt idx="56733">
                  <c:v>1.045193E-3</c:v>
                </c:pt>
                <c:pt idx="56734">
                  <c:v>1.046766E-3</c:v>
                </c:pt>
                <c:pt idx="56735">
                  <c:v>1.048357E-3</c:v>
                </c:pt>
                <c:pt idx="56736">
                  <c:v>1.0499629999999999E-3</c:v>
                </c:pt>
                <c:pt idx="56737">
                  <c:v>1.051534E-3</c:v>
                </c:pt>
                <c:pt idx="56738">
                  <c:v>1.0531290000000001E-3</c:v>
                </c:pt>
                <c:pt idx="56739">
                  <c:v>1.0549680000000001E-3</c:v>
                </c:pt>
                <c:pt idx="56740">
                  <c:v>1.05659E-3</c:v>
                </c:pt>
                <c:pt idx="56741">
                  <c:v>1.058207E-3</c:v>
                </c:pt>
                <c:pt idx="56742">
                  <c:v>1.0599030000000001E-3</c:v>
                </c:pt>
                <c:pt idx="56743">
                  <c:v>1.0615959999999999E-3</c:v>
                </c:pt>
                <c:pt idx="56744">
                  <c:v>1.0633509999999999E-3</c:v>
                </c:pt>
                <c:pt idx="56745">
                  <c:v>1.0649640000000001E-3</c:v>
                </c:pt>
                <c:pt idx="56746">
                  <c:v>1.066492E-3</c:v>
                </c:pt>
                <c:pt idx="56747">
                  <c:v>1.068339E-3</c:v>
                </c:pt>
                <c:pt idx="56748">
                  <c:v>1.0698019999999999E-3</c:v>
                </c:pt>
                <c:pt idx="56749">
                  <c:v>1.0712849999999999E-3</c:v>
                </c:pt>
                <c:pt idx="56750">
                  <c:v>1.072964E-3</c:v>
                </c:pt>
                <c:pt idx="56751">
                  <c:v>1.0744439999999999E-3</c:v>
                </c:pt>
                <c:pt idx="56752">
                  <c:v>1.0759089999999999E-3</c:v>
                </c:pt>
                <c:pt idx="56753">
                  <c:v>1.0776959999999999E-3</c:v>
                </c:pt>
                <c:pt idx="56754">
                  <c:v>1.0792670000000001E-3</c:v>
                </c:pt>
                <c:pt idx="56755">
                  <c:v>1.0806380000000001E-3</c:v>
                </c:pt>
                <c:pt idx="56756">
                  <c:v>1.0820750000000001E-3</c:v>
                </c:pt>
                <c:pt idx="56757">
                  <c:v>1.083508E-3</c:v>
                </c:pt>
                <c:pt idx="56758">
                  <c:v>1.0848170000000001E-3</c:v>
                </c:pt>
                <c:pt idx="56759">
                  <c:v>1.08613E-3</c:v>
                </c:pt>
                <c:pt idx="56760">
                  <c:v>1.0876169999999999E-3</c:v>
                </c:pt>
                <c:pt idx="56761">
                  <c:v>1.08895E-3</c:v>
                </c:pt>
                <c:pt idx="56762">
                  <c:v>1.0905870000000001E-3</c:v>
                </c:pt>
                <c:pt idx="56763">
                  <c:v>1.0923689999999999E-3</c:v>
                </c:pt>
                <c:pt idx="56764">
                  <c:v>1.094065E-3</c:v>
                </c:pt>
                <c:pt idx="56765">
                  <c:v>1.0956449999999999E-3</c:v>
                </c:pt>
                <c:pt idx="56766">
                  <c:v>1.097586E-3</c:v>
                </c:pt>
                <c:pt idx="56767">
                  <c:v>1.0992829999999999E-3</c:v>
                </c:pt>
                <c:pt idx="56768">
                  <c:v>1.100864E-3</c:v>
                </c:pt>
                <c:pt idx="56769">
                  <c:v>1.1027599999999999E-3</c:v>
                </c:pt>
                <c:pt idx="56770">
                  <c:v>1.1044760000000001E-3</c:v>
                </c:pt>
                <c:pt idx="56771">
                  <c:v>1.1061440000000001E-3</c:v>
                </c:pt>
                <c:pt idx="56772">
                  <c:v>1.107979E-3</c:v>
                </c:pt>
                <c:pt idx="56773">
                  <c:v>1.109226E-3</c:v>
                </c:pt>
                <c:pt idx="56774">
                  <c:v>1.110712E-3</c:v>
                </c:pt>
                <c:pt idx="56775">
                  <c:v>1.1124889999999999E-3</c:v>
                </c:pt>
                <c:pt idx="56776">
                  <c:v>1.11392E-3</c:v>
                </c:pt>
                <c:pt idx="56777">
                  <c:v>1.1157210000000001E-3</c:v>
                </c:pt>
                <c:pt idx="56778">
                  <c:v>1.117339E-3</c:v>
                </c:pt>
                <c:pt idx="56779">
                  <c:v>1.1190029999999999E-3</c:v>
                </c:pt>
                <c:pt idx="56780">
                  <c:v>1.1205379999999999E-3</c:v>
                </c:pt>
                <c:pt idx="56781">
                  <c:v>1.1222370000000001E-3</c:v>
                </c:pt>
                <c:pt idx="56782">
                  <c:v>1.1238820000000001E-3</c:v>
                </c:pt>
                <c:pt idx="56783">
                  <c:v>1.1254279999999999E-3</c:v>
                </c:pt>
                <c:pt idx="56784">
                  <c:v>1.1267199999999999E-3</c:v>
                </c:pt>
                <c:pt idx="56785">
                  <c:v>1.1283269999999999E-3</c:v>
                </c:pt>
                <c:pt idx="56786">
                  <c:v>1.1296870000000001E-3</c:v>
                </c:pt>
                <c:pt idx="56787">
                  <c:v>1.130711E-3</c:v>
                </c:pt>
                <c:pt idx="56788">
                  <c:v>1.132334E-3</c:v>
                </c:pt>
                <c:pt idx="56789">
                  <c:v>1.1338330000000001E-3</c:v>
                </c:pt>
                <c:pt idx="56790">
                  <c:v>1.1353260000000001E-3</c:v>
                </c:pt>
                <c:pt idx="56791">
                  <c:v>1.13721E-3</c:v>
                </c:pt>
                <c:pt idx="56792">
                  <c:v>1.1388119999999999E-3</c:v>
                </c:pt>
                <c:pt idx="56793">
                  <c:v>1.140479E-3</c:v>
                </c:pt>
                <c:pt idx="56794">
                  <c:v>1.142491E-3</c:v>
                </c:pt>
                <c:pt idx="56795">
                  <c:v>1.1442749999999999E-3</c:v>
                </c:pt>
                <c:pt idx="56796">
                  <c:v>1.1459759999999999E-3</c:v>
                </c:pt>
                <c:pt idx="56797">
                  <c:v>1.147871E-3</c:v>
                </c:pt>
                <c:pt idx="56798">
                  <c:v>1.1496900000000001E-3</c:v>
                </c:pt>
                <c:pt idx="56799">
                  <c:v>1.1514540000000001E-3</c:v>
                </c:pt>
                <c:pt idx="56800">
                  <c:v>1.1534200000000001E-3</c:v>
                </c:pt>
                <c:pt idx="56801">
                  <c:v>1.155143E-3</c:v>
                </c:pt>
                <c:pt idx="56802">
                  <c:v>1.156904E-3</c:v>
                </c:pt>
                <c:pt idx="56803">
                  <c:v>1.1585639999999999E-3</c:v>
                </c:pt>
                <c:pt idx="56804">
                  <c:v>1.160225E-3</c:v>
                </c:pt>
                <c:pt idx="56805">
                  <c:v>1.1618690000000001E-3</c:v>
                </c:pt>
                <c:pt idx="56806">
                  <c:v>1.1635090000000001E-3</c:v>
                </c:pt>
                <c:pt idx="56807">
                  <c:v>1.1650600000000001E-3</c:v>
                </c:pt>
                <c:pt idx="56808">
                  <c:v>1.166535E-3</c:v>
                </c:pt>
                <c:pt idx="56809">
                  <c:v>1.16792E-3</c:v>
                </c:pt>
                <c:pt idx="56810">
                  <c:v>1.1697140000000001E-3</c:v>
                </c:pt>
                <c:pt idx="56811">
                  <c:v>1.1712059999999999E-3</c:v>
                </c:pt>
                <c:pt idx="56812">
                  <c:v>1.1727109999999999E-3</c:v>
                </c:pt>
                <c:pt idx="56813">
                  <c:v>1.17435E-3</c:v>
                </c:pt>
                <c:pt idx="56814">
                  <c:v>1.175716E-3</c:v>
                </c:pt>
                <c:pt idx="56815">
                  <c:v>1.1771259999999999E-3</c:v>
                </c:pt>
                <c:pt idx="56816">
                  <c:v>1.1785949999999999E-3</c:v>
                </c:pt>
                <c:pt idx="56817">
                  <c:v>1.1801120000000001E-3</c:v>
                </c:pt>
                <c:pt idx="56818">
                  <c:v>1.18169E-3</c:v>
                </c:pt>
                <c:pt idx="56819">
                  <c:v>1.1835890000000001E-3</c:v>
                </c:pt>
                <c:pt idx="56820">
                  <c:v>1.185305E-3</c:v>
                </c:pt>
                <c:pt idx="56821">
                  <c:v>1.1870400000000001E-3</c:v>
                </c:pt>
                <c:pt idx="56822">
                  <c:v>1.189007E-3</c:v>
                </c:pt>
                <c:pt idx="56823">
                  <c:v>1.1909010000000001E-3</c:v>
                </c:pt>
                <c:pt idx="56824">
                  <c:v>1.192561E-3</c:v>
                </c:pt>
                <c:pt idx="56825">
                  <c:v>1.1944150000000001E-3</c:v>
                </c:pt>
                <c:pt idx="56826">
                  <c:v>1.196166E-3</c:v>
                </c:pt>
                <c:pt idx="56827">
                  <c:v>1.198005E-3</c:v>
                </c:pt>
                <c:pt idx="56828">
                  <c:v>1.199741E-3</c:v>
                </c:pt>
                <c:pt idx="56829">
                  <c:v>1.2017340000000001E-3</c:v>
                </c:pt>
                <c:pt idx="56830">
                  <c:v>1.2032169999999999E-3</c:v>
                </c:pt>
                <c:pt idx="56831">
                  <c:v>1.204746E-3</c:v>
                </c:pt>
                <c:pt idx="56832">
                  <c:v>1.2065190000000001E-3</c:v>
                </c:pt>
                <c:pt idx="56833">
                  <c:v>1.2080599999999999E-3</c:v>
                </c:pt>
                <c:pt idx="56834">
                  <c:v>1.209435E-3</c:v>
                </c:pt>
                <c:pt idx="56835">
                  <c:v>1.2113200000000001E-3</c:v>
                </c:pt>
                <c:pt idx="56836">
                  <c:v>1.212802E-3</c:v>
                </c:pt>
                <c:pt idx="56837">
                  <c:v>1.2141020000000001E-3</c:v>
                </c:pt>
                <c:pt idx="56838">
                  <c:v>1.2159759999999999E-3</c:v>
                </c:pt>
                <c:pt idx="56839">
                  <c:v>1.2174779999999999E-3</c:v>
                </c:pt>
                <c:pt idx="56840">
                  <c:v>1.2188959999999999E-3</c:v>
                </c:pt>
                <c:pt idx="56841">
                  <c:v>1.220743E-3</c:v>
                </c:pt>
                <c:pt idx="56842">
                  <c:v>1.2223100000000001E-3</c:v>
                </c:pt>
                <c:pt idx="56843">
                  <c:v>1.2238419999999999E-3</c:v>
                </c:pt>
                <c:pt idx="56844">
                  <c:v>1.2256750000000001E-3</c:v>
                </c:pt>
                <c:pt idx="56845">
                  <c:v>1.22696E-3</c:v>
                </c:pt>
                <c:pt idx="56846">
                  <c:v>1.228533E-3</c:v>
                </c:pt>
                <c:pt idx="56847">
                  <c:v>1.230257E-3</c:v>
                </c:pt>
                <c:pt idx="56848">
                  <c:v>1.2320129999999999E-3</c:v>
                </c:pt>
                <c:pt idx="56849">
                  <c:v>1.2338119999999999E-3</c:v>
                </c:pt>
                <c:pt idx="56850">
                  <c:v>1.2357259999999999E-3</c:v>
                </c:pt>
                <c:pt idx="56851">
                  <c:v>1.2375559999999999E-3</c:v>
                </c:pt>
                <c:pt idx="56852">
                  <c:v>1.239579E-3</c:v>
                </c:pt>
                <c:pt idx="56853">
                  <c:v>1.241483E-3</c:v>
                </c:pt>
                <c:pt idx="56854">
                  <c:v>1.243524E-3</c:v>
                </c:pt>
                <c:pt idx="56855">
                  <c:v>1.245622E-3</c:v>
                </c:pt>
                <c:pt idx="56856">
                  <c:v>1.247366E-3</c:v>
                </c:pt>
                <c:pt idx="56857">
                  <c:v>1.2492709999999999E-3</c:v>
                </c:pt>
                <c:pt idx="56858">
                  <c:v>1.251217E-3</c:v>
                </c:pt>
                <c:pt idx="56859">
                  <c:v>1.2526740000000001E-3</c:v>
                </c:pt>
                <c:pt idx="56860">
                  <c:v>1.254425E-3</c:v>
                </c:pt>
                <c:pt idx="56861">
                  <c:v>1.256119E-3</c:v>
                </c:pt>
                <c:pt idx="56862">
                  <c:v>1.2573700000000001E-3</c:v>
                </c:pt>
                <c:pt idx="56863">
                  <c:v>1.2591060000000001E-3</c:v>
                </c:pt>
                <c:pt idx="56864">
                  <c:v>1.2606869999999999E-3</c:v>
                </c:pt>
                <c:pt idx="56865">
                  <c:v>1.2620979999999999E-3</c:v>
                </c:pt>
                <c:pt idx="56866">
                  <c:v>1.263665E-3</c:v>
                </c:pt>
                <c:pt idx="56867">
                  <c:v>1.2651349999999999E-3</c:v>
                </c:pt>
                <c:pt idx="56868">
                  <c:v>1.266407E-3</c:v>
                </c:pt>
                <c:pt idx="56869">
                  <c:v>1.2682119999999999E-3</c:v>
                </c:pt>
                <c:pt idx="56870">
                  <c:v>1.2698329999999999E-3</c:v>
                </c:pt>
                <c:pt idx="56871">
                  <c:v>1.2715210000000001E-3</c:v>
                </c:pt>
                <c:pt idx="56872">
                  <c:v>1.2732349999999999E-3</c:v>
                </c:pt>
                <c:pt idx="56873">
                  <c:v>1.274751E-3</c:v>
                </c:pt>
                <c:pt idx="56874">
                  <c:v>1.2765210000000001E-3</c:v>
                </c:pt>
                <c:pt idx="56875">
                  <c:v>1.2781520000000001E-3</c:v>
                </c:pt>
                <c:pt idx="56876">
                  <c:v>1.2798499999999999E-3</c:v>
                </c:pt>
                <c:pt idx="56877">
                  <c:v>1.2818230000000001E-3</c:v>
                </c:pt>
                <c:pt idx="56878">
                  <c:v>1.283604E-3</c:v>
                </c:pt>
                <c:pt idx="56879">
                  <c:v>1.2853610000000001E-3</c:v>
                </c:pt>
                <c:pt idx="56880">
                  <c:v>1.2873540000000001E-3</c:v>
                </c:pt>
                <c:pt idx="56881">
                  <c:v>1.289044E-3</c:v>
                </c:pt>
                <c:pt idx="56882">
                  <c:v>1.2908329999999999E-3</c:v>
                </c:pt>
                <c:pt idx="56883">
                  <c:v>1.2926669999999999E-3</c:v>
                </c:pt>
                <c:pt idx="56884">
                  <c:v>1.294178E-3</c:v>
                </c:pt>
                <c:pt idx="56885">
                  <c:v>1.2961120000000001E-3</c:v>
                </c:pt>
                <c:pt idx="56886">
                  <c:v>1.2980349999999999E-3</c:v>
                </c:pt>
                <c:pt idx="56887">
                  <c:v>1.2994930000000001E-3</c:v>
                </c:pt>
                <c:pt idx="56888">
                  <c:v>1.3016600000000001E-3</c:v>
                </c:pt>
                <c:pt idx="56889">
                  <c:v>1.3032040000000001E-3</c:v>
                </c:pt>
                <c:pt idx="56890">
                  <c:v>1.304555E-3</c:v>
                </c:pt>
                <c:pt idx="56891">
                  <c:v>1.306352E-3</c:v>
                </c:pt>
                <c:pt idx="56892">
                  <c:v>1.3078009999999999E-3</c:v>
                </c:pt>
                <c:pt idx="56893">
                  <c:v>1.309319E-3</c:v>
                </c:pt>
                <c:pt idx="56894">
                  <c:v>1.311141E-3</c:v>
                </c:pt>
                <c:pt idx="56895">
                  <c:v>1.3125019999999999E-3</c:v>
                </c:pt>
                <c:pt idx="56896">
                  <c:v>1.3142189999999999E-3</c:v>
                </c:pt>
                <c:pt idx="56897">
                  <c:v>1.315784E-3</c:v>
                </c:pt>
                <c:pt idx="56898">
                  <c:v>1.317063E-3</c:v>
                </c:pt>
                <c:pt idx="56899">
                  <c:v>1.318772E-3</c:v>
                </c:pt>
                <c:pt idx="56900">
                  <c:v>1.3204720000000001E-3</c:v>
                </c:pt>
                <c:pt idx="56901">
                  <c:v>1.3223550000000001E-3</c:v>
                </c:pt>
                <c:pt idx="56902">
                  <c:v>1.324226E-3</c:v>
                </c:pt>
                <c:pt idx="56903">
                  <c:v>1.325828E-3</c:v>
                </c:pt>
                <c:pt idx="56904">
                  <c:v>1.3277950000000001E-3</c:v>
                </c:pt>
                <c:pt idx="56905">
                  <c:v>1.329485E-3</c:v>
                </c:pt>
                <c:pt idx="56906">
                  <c:v>1.331069E-3</c:v>
                </c:pt>
                <c:pt idx="56907">
                  <c:v>1.3332800000000001E-3</c:v>
                </c:pt>
                <c:pt idx="56908">
                  <c:v>1.3352119999999999E-3</c:v>
                </c:pt>
                <c:pt idx="56909">
                  <c:v>1.3370459999999999E-3</c:v>
                </c:pt>
                <c:pt idx="56910">
                  <c:v>1.339217E-3</c:v>
                </c:pt>
                <c:pt idx="56911">
                  <c:v>1.3409769999999999E-3</c:v>
                </c:pt>
                <c:pt idx="56912">
                  <c:v>1.3427129999999999E-3</c:v>
                </c:pt>
                <c:pt idx="56913">
                  <c:v>1.3447719999999999E-3</c:v>
                </c:pt>
                <c:pt idx="56914">
                  <c:v>1.346224E-3</c:v>
                </c:pt>
                <c:pt idx="56915">
                  <c:v>1.347858E-3</c:v>
                </c:pt>
                <c:pt idx="56916">
                  <c:v>1.3496510000000001E-3</c:v>
                </c:pt>
                <c:pt idx="56917">
                  <c:v>1.3510589999999999E-3</c:v>
                </c:pt>
                <c:pt idx="56918">
                  <c:v>1.352724E-3</c:v>
                </c:pt>
                <c:pt idx="56919">
                  <c:v>1.3545129999999999E-3</c:v>
                </c:pt>
                <c:pt idx="56920">
                  <c:v>1.356059E-3</c:v>
                </c:pt>
                <c:pt idx="56921">
                  <c:v>1.3577120000000001E-3</c:v>
                </c:pt>
                <c:pt idx="56922">
                  <c:v>1.3592999999999999E-3</c:v>
                </c:pt>
                <c:pt idx="56923">
                  <c:v>1.360914E-3</c:v>
                </c:pt>
                <c:pt idx="56924">
                  <c:v>1.3627159999999999E-3</c:v>
                </c:pt>
                <c:pt idx="56925">
                  <c:v>1.364292E-3</c:v>
                </c:pt>
                <c:pt idx="56926">
                  <c:v>1.366106E-3</c:v>
                </c:pt>
                <c:pt idx="56927">
                  <c:v>1.367699E-3</c:v>
                </c:pt>
                <c:pt idx="56928">
                  <c:v>1.3688890000000001E-3</c:v>
                </c:pt>
                <c:pt idx="56929">
                  <c:v>1.370862E-3</c:v>
                </c:pt>
                <c:pt idx="56930">
                  <c:v>1.3725160000000001E-3</c:v>
                </c:pt>
                <c:pt idx="56931">
                  <c:v>1.3740029999999999E-3</c:v>
                </c:pt>
                <c:pt idx="56932">
                  <c:v>1.376331E-3</c:v>
                </c:pt>
                <c:pt idx="56933">
                  <c:v>1.377966E-3</c:v>
                </c:pt>
                <c:pt idx="56934">
                  <c:v>1.3795050000000001E-3</c:v>
                </c:pt>
                <c:pt idx="56935">
                  <c:v>1.3815870000000001E-3</c:v>
                </c:pt>
                <c:pt idx="56936">
                  <c:v>1.382765E-3</c:v>
                </c:pt>
                <c:pt idx="56937">
                  <c:v>1.384283E-3</c:v>
                </c:pt>
                <c:pt idx="56938">
                  <c:v>1.3864039999999999E-3</c:v>
                </c:pt>
                <c:pt idx="56939">
                  <c:v>1.3876540000000001E-3</c:v>
                </c:pt>
                <c:pt idx="56940">
                  <c:v>1.3894070000000001E-3</c:v>
                </c:pt>
                <c:pt idx="56941">
                  <c:v>1.3915679999999999E-3</c:v>
                </c:pt>
                <c:pt idx="56942">
                  <c:v>1.393065E-3</c:v>
                </c:pt>
                <c:pt idx="56943">
                  <c:v>1.3947670000000001E-3</c:v>
                </c:pt>
                <c:pt idx="56944">
                  <c:v>1.3967230000000001E-3</c:v>
                </c:pt>
                <c:pt idx="56945">
                  <c:v>1.3982669999999999E-3</c:v>
                </c:pt>
                <c:pt idx="56946">
                  <c:v>1.3998459999999999E-3</c:v>
                </c:pt>
                <c:pt idx="56947">
                  <c:v>1.4013809999999999E-3</c:v>
                </c:pt>
                <c:pt idx="56948">
                  <c:v>1.403374E-3</c:v>
                </c:pt>
                <c:pt idx="56949">
                  <c:v>1.4049139999999999E-3</c:v>
                </c:pt>
                <c:pt idx="56950">
                  <c:v>1.406411E-3</c:v>
                </c:pt>
                <c:pt idx="56951">
                  <c:v>1.40869E-3</c:v>
                </c:pt>
                <c:pt idx="56952">
                  <c:v>1.4102330000000001E-3</c:v>
                </c:pt>
                <c:pt idx="56953">
                  <c:v>1.4115950000000001E-3</c:v>
                </c:pt>
                <c:pt idx="56954">
                  <c:v>1.4139000000000001E-3</c:v>
                </c:pt>
                <c:pt idx="56955">
                  <c:v>1.4153550000000001E-3</c:v>
                </c:pt>
                <c:pt idx="56956">
                  <c:v>1.416521E-3</c:v>
                </c:pt>
                <c:pt idx="56957">
                  <c:v>1.418772E-3</c:v>
                </c:pt>
                <c:pt idx="56958">
                  <c:v>1.420195E-3</c:v>
                </c:pt>
                <c:pt idx="56959">
                  <c:v>1.4214329999999999E-3</c:v>
                </c:pt>
                <c:pt idx="56960">
                  <c:v>1.4235890000000001E-3</c:v>
                </c:pt>
                <c:pt idx="56961">
                  <c:v>1.424977E-3</c:v>
                </c:pt>
                <c:pt idx="56962">
                  <c:v>1.426175E-3</c:v>
                </c:pt>
                <c:pt idx="56963">
                  <c:v>1.428426E-3</c:v>
                </c:pt>
                <c:pt idx="56964">
                  <c:v>1.4300700000000001E-3</c:v>
                </c:pt>
                <c:pt idx="56965">
                  <c:v>1.431531E-3</c:v>
                </c:pt>
                <c:pt idx="56966">
                  <c:v>1.433457E-3</c:v>
                </c:pt>
                <c:pt idx="56967">
                  <c:v>1.4351920000000001E-3</c:v>
                </c:pt>
                <c:pt idx="56968">
                  <c:v>1.4365020000000001E-3</c:v>
                </c:pt>
                <c:pt idx="56969">
                  <c:v>1.438253E-3</c:v>
                </c:pt>
                <c:pt idx="56970">
                  <c:v>1.4402009999999999E-3</c:v>
                </c:pt>
                <c:pt idx="56971">
                  <c:v>1.4417989999999999E-3</c:v>
                </c:pt>
                <c:pt idx="56972">
                  <c:v>1.4432819999999999E-3</c:v>
                </c:pt>
                <c:pt idx="56973">
                  <c:v>1.445598E-3</c:v>
                </c:pt>
                <c:pt idx="56974">
                  <c:v>1.4474480000000001E-3</c:v>
                </c:pt>
                <c:pt idx="56975">
                  <c:v>1.4488579999999999E-3</c:v>
                </c:pt>
                <c:pt idx="56976">
                  <c:v>1.451312E-3</c:v>
                </c:pt>
                <c:pt idx="56977">
                  <c:v>1.4529499999999999E-3</c:v>
                </c:pt>
                <c:pt idx="56978">
                  <c:v>1.4540860000000001E-3</c:v>
                </c:pt>
                <c:pt idx="56979">
                  <c:v>1.4565629999999999E-3</c:v>
                </c:pt>
                <c:pt idx="56980">
                  <c:v>1.45824E-3</c:v>
                </c:pt>
                <c:pt idx="56981">
                  <c:v>1.459108E-3</c:v>
                </c:pt>
                <c:pt idx="56982">
                  <c:v>1.4618140000000001E-3</c:v>
                </c:pt>
                <c:pt idx="56983">
                  <c:v>1.4635080000000001E-3</c:v>
                </c:pt>
                <c:pt idx="56984">
                  <c:v>1.464173E-3</c:v>
                </c:pt>
                <c:pt idx="56985">
                  <c:v>1.466218E-3</c:v>
                </c:pt>
                <c:pt idx="56986">
                  <c:v>1.4677920000000001E-3</c:v>
                </c:pt>
                <c:pt idx="56987">
                  <c:v>1.468556E-3</c:v>
                </c:pt>
                <c:pt idx="56988">
                  <c:v>1.470271E-3</c:v>
                </c:pt>
                <c:pt idx="56989">
                  <c:v>1.472044E-3</c:v>
                </c:pt>
                <c:pt idx="56990">
                  <c:v>1.473081E-3</c:v>
                </c:pt>
                <c:pt idx="56991">
                  <c:v>1.47459E-3</c:v>
                </c:pt>
                <c:pt idx="56992">
                  <c:v>1.4765259999999999E-3</c:v>
                </c:pt>
                <c:pt idx="56993">
                  <c:v>1.477779E-3</c:v>
                </c:pt>
                <c:pt idx="56994">
                  <c:v>1.4790789999999999E-3</c:v>
                </c:pt>
                <c:pt idx="56995">
                  <c:v>1.4814100000000001E-3</c:v>
                </c:pt>
                <c:pt idx="56996">
                  <c:v>1.48267E-3</c:v>
                </c:pt>
                <c:pt idx="56997">
                  <c:v>1.4840809999999999E-3</c:v>
                </c:pt>
                <c:pt idx="56998">
                  <c:v>1.4866300000000001E-3</c:v>
                </c:pt>
                <c:pt idx="56999">
                  <c:v>1.4882770000000001E-3</c:v>
                </c:pt>
                <c:pt idx="57000">
                  <c:v>1.489228E-3</c:v>
                </c:pt>
                <c:pt idx="57001">
                  <c:v>1.491605E-3</c:v>
                </c:pt>
                <c:pt idx="57002">
                  <c:v>1.493304E-3</c:v>
                </c:pt>
                <c:pt idx="57003">
                  <c:v>1.494209E-3</c:v>
                </c:pt>
                <c:pt idx="57004">
                  <c:v>1.496682E-3</c:v>
                </c:pt>
                <c:pt idx="57005">
                  <c:v>1.4984880000000001E-3</c:v>
                </c:pt>
                <c:pt idx="57006">
                  <c:v>1.4996059999999999E-3</c:v>
                </c:pt>
                <c:pt idx="57007">
                  <c:v>1.5021489999999999E-3</c:v>
                </c:pt>
                <c:pt idx="57008">
                  <c:v>1.5041939999999999E-3</c:v>
                </c:pt>
                <c:pt idx="57009">
                  <c:v>1.50504E-3</c:v>
                </c:pt>
                <c:pt idx="57010">
                  <c:v>1.5071139999999999E-3</c:v>
                </c:pt>
                <c:pt idx="57011">
                  <c:v>1.5089669999999999E-3</c:v>
                </c:pt>
                <c:pt idx="57012">
                  <c:v>1.50946E-3</c:v>
                </c:pt>
                <c:pt idx="57013">
                  <c:v>1.510958E-3</c:v>
                </c:pt>
                <c:pt idx="57014">
                  <c:v>1.5129779999999999E-3</c:v>
                </c:pt>
                <c:pt idx="57015">
                  <c:v>1.513698E-3</c:v>
                </c:pt>
                <c:pt idx="57016">
                  <c:v>1.515179E-3</c:v>
                </c:pt>
                <c:pt idx="57017">
                  <c:v>1.5171819999999999E-3</c:v>
                </c:pt>
                <c:pt idx="57018">
                  <c:v>1.51797E-3</c:v>
                </c:pt>
                <c:pt idx="57019">
                  <c:v>1.518859E-3</c:v>
                </c:pt>
                <c:pt idx="57020">
                  <c:v>1.521288E-3</c:v>
                </c:pt>
                <c:pt idx="57021">
                  <c:v>1.522554E-3</c:v>
                </c:pt>
                <c:pt idx="57022">
                  <c:v>1.5235839999999999E-3</c:v>
                </c:pt>
                <c:pt idx="57023">
                  <c:v>1.526239E-3</c:v>
                </c:pt>
                <c:pt idx="57024">
                  <c:v>1.5279239999999999E-3</c:v>
                </c:pt>
                <c:pt idx="57025">
                  <c:v>1.5287949999999999E-3</c:v>
                </c:pt>
                <c:pt idx="57026">
                  <c:v>1.531438E-3</c:v>
                </c:pt>
                <c:pt idx="57027">
                  <c:v>1.533523E-3</c:v>
                </c:pt>
                <c:pt idx="57028">
                  <c:v>1.534143E-3</c:v>
                </c:pt>
                <c:pt idx="57029">
                  <c:v>1.536358E-3</c:v>
                </c:pt>
                <c:pt idx="57030">
                  <c:v>1.538591E-3</c:v>
                </c:pt>
                <c:pt idx="57031">
                  <c:v>1.539491E-3</c:v>
                </c:pt>
                <c:pt idx="57032">
                  <c:v>1.5416239999999999E-3</c:v>
                </c:pt>
                <c:pt idx="57033">
                  <c:v>1.544073E-3</c:v>
                </c:pt>
                <c:pt idx="57034">
                  <c:v>1.5447429999999999E-3</c:v>
                </c:pt>
                <c:pt idx="57035">
                  <c:v>1.54656E-3</c:v>
                </c:pt>
                <c:pt idx="57036">
                  <c:v>1.548736E-3</c:v>
                </c:pt>
                <c:pt idx="57037">
                  <c:v>1.5493219999999999E-3</c:v>
                </c:pt>
                <c:pt idx="57038">
                  <c:v>1.550818E-3</c:v>
                </c:pt>
                <c:pt idx="57039">
                  <c:v>1.553214E-3</c:v>
                </c:pt>
                <c:pt idx="57040">
                  <c:v>1.553968E-3</c:v>
                </c:pt>
                <c:pt idx="57041">
                  <c:v>1.5548129999999999E-3</c:v>
                </c:pt>
                <c:pt idx="57042">
                  <c:v>1.556822E-3</c:v>
                </c:pt>
                <c:pt idx="57043">
                  <c:v>1.5574079999999999E-3</c:v>
                </c:pt>
                <c:pt idx="57044">
                  <c:v>1.557716E-3</c:v>
                </c:pt>
                <c:pt idx="57045">
                  <c:v>1.560004E-3</c:v>
                </c:pt>
                <c:pt idx="57046">
                  <c:v>1.561212E-3</c:v>
                </c:pt>
                <c:pt idx="57047">
                  <c:v>1.5618209999999999E-3</c:v>
                </c:pt>
                <c:pt idx="57048">
                  <c:v>1.56453E-3</c:v>
                </c:pt>
                <c:pt idx="57049">
                  <c:v>1.5665E-3</c:v>
                </c:pt>
                <c:pt idx="57050">
                  <c:v>1.567365E-3</c:v>
                </c:pt>
                <c:pt idx="57051">
                  <c:v>1.5699589999999999E-3</c:v>
                </c:pt>
                <c:pt idx="57052">
                  <c:v>1.572015E-3</c:v>
                </c:pt>
                <c:pt idx="57053">
                  <c:v>1.572447E-3</c:v>
                </c:pt>
                <c:pt idx="57054">
                  <c:v>1.5746899999999999E-3</c:v>
                </c:pt>
                <c:pt idx="57055">
                  <c:v>1.5771660000000001E-3</c:v>
                </c:pt>
                <c:pt idx="57056">
                  <c:v>1.5778120000000001E-3</c:v>
                </c:pt>
                <c:pt idx="57057">
                  <c:v>1.5795080000000001E-3</c:v>
                </c:pt>
                <c:pt idx="57058">
                  <c:v>1.5818519999999999E-3</c:v>
                </c:pt>
                <c:pt idx="57059">
                  <c:v>1.5821800000000001E-3</c:v>
                </c:pt>
                <c:pt idx="57060">
                  <c:v>1.5833380000000001E-3</c:v>
                </c:pt>
                <c:pt idx="57061">
                  <c:v>1.5857989999999999E-3</c:v>
                </c:pt>
                <c:pt idx="57062">
                  <c:v>1.5865530000000001E-3</c:v>
                </c:pt>
                <c:pt idx="57063">
                  <c:v>1.587387E-3</c:v>
                </c:pt>
                <c:pt idx="57064">
                  <c:v>1.590073E-3</c:v>
                </c:pt>
                <c:pt idx="57065">
                  <c:v>1.591028E-3</c:v>
                </c:pt>
                <c:pt idx="57066">
                  <c:v>1.5913170000000001E-3</c:v>
                </c:pt>
                <c:pt idx="57067">
                  <c:v>1.593714E-3</c:v>
                </c:pt>
                <c:pt idx="57068">
                  <c:v>1.594591E-3</c:v>
                </c:pt>
                <c:pt idx="57069">
                  <c:v>1.5945309999999999E-3</c:v>
                </c:pt>
                <c:pt idx="57070">
                  <c:v>1.5967939999999999E-3</c:v>
                </c:pt>
                <c:pt idx="57071">
                  <c:v>1.5979080000000001E-3</c:v>
                </c:pt>
                <c:pt idx="57072">
                  <c:v>1.5978349999999999E-3</c:v>
                </c:pt>
                <c:pt idx="57073">
                  <c:v>1.6001839999999999E-3</c:v>
                </c:pt>
                <c:pt idx="57074">
                  <c:v>1.6020330000000001E-3</c:v>
                </c:pt>
                <c:pt idx="57075">
                  <c:v>1.602242E-3</c:v>
                </c:pt>
                <c:pt idx="57076">
                  <c:v>1.6040869999999999E-3</c:v>
                </c:pt>
                <c:pt idx="57077">
                  <c:v>1.6060650000000001E-3</c:v>
                </c:pt>
                <c:pt idx="57078">
                  <c:v>1.6065739999999999E-3</c:v>
                </c:pt>
                <c:pt idx="57079">
                  <c:v>1.608878E-3</c:v>
                </c:pt>
                <c:pt idx="57080">
                  <c:v>1.611728E-3</c:v>
                </c:pt>
                <c:pt idx="57081">
                  <c:v>1.6126720000000001E-3</c:v>
                </c:pt>
                <c:pt idx="57082">
                  <c:v>1.614309E-3</c:v>
                </c:pt>
                <c:pt idx="57083">
                  <c:v>1.616592E-3</c:v>
                </c:pt>
                <c:pt idx="57084">
                  <c:v>1.617266E-3</c:v>
                </c:pt>
                <c:pt idx="57085">
                  <c:v>1.6180280000000001E-3</c:v>
                </c:pt>
                <c:pt idx="57086">
                  <c:v>1.6202250000000001E-3</c:v>
                </c:pt>
                <c:pt idx="57087">
                  <c:v>1.621131E-3</c:v>
                </c:pt>
                <c:pt idx="57088">
                  <c:v>1.621511E-3</c:v>
                </c:pt>
                <c:pt idx="57089">
                  <c:v>1.6239379999999999E-3</c:v>
                </c:pt>
                <c:pt idx="57090">
                  <c:v>1.625058E-3</c:v>
                </c:pt>
                <c:pt idx="57091">
                  <c:v>1.6255340000000001E-3</c:v>
                </c:pt>
                <c:pt idx="57092">
                  <c:v>1.6279510000000001E-3</c:v>
                </c:pt>
                <c:pt idx="57093">
                  <c:v>1.6287529999999999E-3</c:v>
                </c:pt>
                <c:pt idx="57094">
                  <c:v>1.6285749999999999E-3</c:v>
                </c:pt>
                <c:pt idx="57095">
                  <c:v>1.6306980000000001E-3</c:v>
                </c:pt>
                <c:pt idx="57096">
                  <c:v>1.631689E-3</c:v>
                </c:pt>
                <c:pt idx="57097">
                  <c:v>1.6316239999999999E-3</c:v>
                </c:pt>
                <c:pt idx="57098">
                  <c:v>1.6333299999999999E-3</c:v>
                </c:pt>
                <c:pt idx="57099">
                  <c:v>1.6346539999999999E-3</c:v>
                </c:pt>
                <c:pt idx="57100">
                  <c:v>1.6345960000000001E-3</c:v>
                </c:pt>
                <c:pt idx="57101">
                  <c:v>1.6357640000000001E-3</c:v>
                </c:pt>
                <c:pt idx="57102">
                  <c:v>1.637094E-3</c:v>
                </c:pt>
                <c:pt idx="57103">
                  <c:v>1.63747E-3</c:v>
                </c:pt>
                <c:pt idx="57104">
                  <c:v>1.6396220000000001E-3</c:v>
                </c:pt>
                <c:pt idx="57105">
                  <c:v>1.6422100000000001E-3</c:v>
                </c:pt>
                <c:pt idx="57106">
                  <c:v>1.6432619999999999E-3</c:v>
                </c:pt>
                <c:pt idx="57107">
                  <c:v>1.6444090000000001E-3</c:v>
                </c:pt>
                <c:pt idx="57108">
                  <c:v>1.6464279999999999E-3</c:v>
                </c:pt>
                <c:pt idx="57109">
                  <c:v>1.6469049999999999E-3</c:v>
                </c:pt>
                <c:pt idx="57110">
                  <c:v>1.647276E-3</c:v>
                </c:pt>
                <c:pt idx="57111">
                  <c:v>1.649167E-3</c:v>
                </c:pt>
                <c:pt idx="57112">
                  <c:v>1.6502489999999999E-3</c:v>
                </c:pt>
                <c:pt idx="57113">
                  <c:v>1.6508060000000001E-3</c:v>
                </c:pt>
                <c:pt idx="57114">
                  <c:v>1.652829E-3</c:v>
                </c:pt>
                <c:pt idx="57115">
                  <c:v>1.653884E-3</c:v>
                </c:pt>
                <c:pt idx="57116">
                  <c:v>1.6544629999999999E-3</c:v>
                </c:pt>
                <c:pt idx="57117">
                  <c:v>1.656301E-3</c:v>
                </c:pt>
                <c:pt idx="57118">
                  <c:v>1.656849E-3</c:v>
                </c:pt>
                <c:pt idx="57119">
                  <c:v>1.656855E-3</c:v>
                </c:pt>
                <c:pt idx="57120">
                  <c:v>1.658847E-3</c:v>
                </c:pt>
                <c:pt idx="57121">
                  <c:v>1.659974E-3</c:v>
                </c:pt>
                <c:pt idx="57122">
                  <c:v>1.6601229999999999E-3</c:v>
                </c:pt>
                <c:pt idx="57123">
                  <c:v>1.661959E-3</c:v>
                </c:pt>
                <c:pt idx="57124">
                  <c:v>1.663124E-3</c:v>
                </c:pt>
                <c:pt idx="57125">
                  <c:v>1.663082E-3</c:v>
                </c:pt>
                <c:pt idx="57126">
                  <c:v>1.6638060000000001E-3</c:v>
                </c:pt>
                <c:pt idx="57127">
                  <c:v>1.6644369999999999E-3</c:v>
                </c:pt>
                <c:pt idx="57128">
                  <c:v>1.6641270000000001E-3</c:v>
                </c:pt>
                <c:pt idx="57129">
                  <c:v>1.6658619999999999E-3</c:v>
                </c:pt>
                <c:pt idx="57130">
                  <c:v>1.6680110000000001E-3</c:v>
                </c:pt>
                <c:pt idx="57131">
                  <c:v>1.668636E-3</c:v>
                </c:pt>
                <c:pt idx="57132">
                  <c:v>1.669734E-3</c:v>
                </c:pt>
                <c:pt idx="57133">
                  <c:v>1.671184E-3</c:v>
                </c:pt>
                <c:pt idx="57134">
                  <c:v>1.6710939999999999E-3</c:v>
                </c:pt>
                <c:pt idx="57135">
                  <c:v>1.6715219999999999E-3</c:v>
                </c:pt>
                <c:pt idx="57136">
                  <c:v>1.6726390000000001E-3</c:v>
                </c:pt>
                <c:pt idx="57137">
                  <c:v>1.673412E-3</c:v>
                </c:pt>
                <c:pt idx="57138">
                  <c:v>1.6742560000000001E-3</c:v>
                </c:pt>
                <c:pt idx="57139">
                  <c:v>1.676009E-3</c:v>
                </c:pt>
                <c:pt idx="57140">
                  <c:v>1.676828E-3</c:v>
                </c:pt>
                <c:pt idx="57141">
                  <c:v>1.677411E-3</c:v>
                </c:pt>
                <c:pt idx="57142">
                  <c:v>1.6789420000000001E-3</c:v>
                </c:pt>
                <c:pt idx="57143">
                  <c:v>1.679062E-3</c:v>
                </c:pt>
                <c:pt idx="57144">
                  <c:v>1.6786189999999999E-3</c:v>
                </c:pt>
                <c:pt idx="57145">
                  <c:v>1.6801159999999999E-3</c:v>
                </c:pt>
                <c:pt idx="57146">
                  <c:v>1.681393E-3</c:v>
                </c:pt>
                <c:pt idx="57147">
                  <c:v>1.6818099999999999E-3</c:v>
                </c:pt>
                <c:pt idx="57148">
                  <c:v>1.683361E-3</c:v>
                </c:pt>
                <c:pt idx="57149">
                  <c:v>1.6846770000000001E-3</c:v>
                </c:pt>
                <c:pt idx="57150">
                  <c:v>1.6845300000000001E-3</c:v>
                </c:pt>
                <c:pt idx="57151">
                  <c:v>1.685364E-3</c:v>
                </c:pt>
                <c:pt idx="57152">
                  <c:v>1.685682E-3</c:v>
                </c:pt>
                <c:pt idx="57153">
                  <c:v>1.6848239999999999E-3</c:v>
                </c:pt>
                <c:pt idx="57154">
                  <c:v>1.685579E-3</c:v>
                </c:pt>
                <c:pt idx="57155">
                  <c:v>1.687916E-3</c:v>
                </c:pt>
                <c:pt idx="57156">
                  <c:v>1.6882189999999999E-3</c:v>
                </c:pt>
                <c:pt idx="57157">
                  <c:v>1.688812E-3</c:v>
                </c:pt>
                <c:pt idx="57158">
                  <c:v>1.689645E-3</c:v>
                </c:pt>
                <c:pt idx="57159">
                  <c:v>1.6892669999999999E-3</c:v>
                </c:pt>
                <c:pt idx="57160">
                  <c:v>1.689201E-3</c:v>
                </c:pt>
                <c:pt idx="57161">
                  <c:v>1.6894600000000001E-3</c:v>
                </c:pt>
                <c:pt idx="57162">
                  <c:v>1.6890200000000001E-3</c:v>
                </c:pt>
                <c:pt idx="57163">
                  <c:v>1.690048E-3</c:v>
                </c:pt>
                <c:pt idx="57164">
                  <c:v>1.6913760000000001E-3</c:v>
                </c:pt>
                <c:pt idx="57165">
                  <c:v>1.6917900000000001E-3</c:v>
                </c:pt>
                <c:pt idx="57166">
                  <c:v>1.6921620000000001E-3</c:v>
                </c:pt>
                <c:pt idx="57167">
                  <c:v>1.6928399999999999E-3</c:v>
                </c:pt>
                <c:pt idx="57168">
                  <c:v>1.692666E-3</c:v>
                </c:pt>
                <c:pt idx="57169">
                  <c:v>1.6921390000000001E-3</c:v>
                </c:pt>
                <c:pt idx="57170">
                  <c:v>1.6918599999999999E-3</c:v>
                </c:pt>
                <c:pt idx="57171">
                  <c:v>1.69184E-3</c:v>
                </c:pt>
                <c:pt idx="57172">
                  <c:v>1.6927509999999999E-3</c:v>
                </c:pt>
                <c:pt idx="57173">
                  <c:v>1.6937370000000001E-3</c:v>
                </c:pt>
                <c:pt idx="57174">
                  <c:v>1.694809E-3</c:v>
                </c:pt>
                <c:pt idx="57175">
                  <c:v>1.69494E-3</c:v>
                </c:pt>
                <c:pt idx="57176">
                  <c:v>1.6954489999999999E-3</c:v>
                </c:pt>
                <c:pt idx="57177">
                  <c:v>1.6956829999999999E-3</c:v>
                </c:pt>
                <c:pt idx="57178">
                  <c:v>1.6944499999999999E-3</c:v>
                </c:pt>
                <c:pt idx="57179">
                  <c:v>1.693937E-3</c:v>
                </c:pt>
                <c:pt idx="57180">
                  <c:v>1.695137E-3</c:v>
                </c:pt>
                <c:pt idx="57181">
                  <c:v>1.696199E-3</c:v>
                </c:pt>
                <c:pt idx="57182">
                  <c:v>1.6975499999999999E-3</c:v>
                </c:pt>
                <c:pt idx="57183">
                  <c:v>1.6985640000000001E-3</c:v>
                </c:pt>
                <c:pt idx="57184">
                  <c:v>1.697912E-3</c:v>
                </c:pt>
                <c:pt idx="57185">
                  <c:v>1.697629E-3</c:v>
                </c:pt>
                <c:pt idx="57186">
                  <c:v>1.6973260000000001E-3</c:v>
                </c:pt>
                <c:pt idx="57187">
                  <c:v>1.695888E-3</c:v>
                </c:pt>
                <c:pt idx="57188">
                  <c:v>1.6951189999999999E-3</c:v>
                </c:pt>
                <c:pt idx="57189">
                  <c:v>1.696431E-3</c:v>
                </c:pt>
                <c:pt idx="57190">
                  <c:v>1.6967670000000001E-3</c:v>
                </c:pt>
                <c:pt idx="57191">
                  <c:v>1.6975639999999999E-3</c:v>
                </c:pt>
                <c:pt idx="57192">
                  <c:v>1.6980599999999999E-3</c:v>
                </c:pt>
                <c:pt idx="57193">
                  <c:v>1.6974959999999999E-3</c:v>
                </c:pt>
                <c:pt idx="57194">
                  <c:v>1.697128E-3</c:v>
                </c:pt>
                <c:pt idx="57195">
                  <c:v>1.696241E-3</c:v>
                </c:pt>
                <c:pt idx="57196">
                  <c:v>1.6946559999999999E-3</c:v>
                </c:pt>
                <c:pt idx="57197">
                  <c:v>1.6932309999999999E-3</c:v>
                </c:pt>
                <c:pt idx="57198">
                  <c:v>1.6938840000000001E-3</c:v>
                </c:pt>
                <c:pt idx="57199">
                  <c:v>1.694627E-3</c:v>
                </c:pt>
                <c:pt idx="57200">
                  <c:v>1.694671E-3</c:v>
                </c:pt>
                <c:pt idx="57201">
                  <c:v>1.6949350000000001E-3</c:v>
                </c:pt>
                <c:pt idx="57202">
                  <c:v>1.6951640000000001E-3</c:v>
                </c:pt>
                <c:pt idx="57203">
                  <c:v>1.6941160000000001E-3</c:v>
                </c:pt>
                <c:pt idx="57204">
                  <c:v>1.6931909999999999E-3</c:v>
                </c:pt>
                <c:pt idx="57205">
                  <c:v>1.6921359999999999E-3</c:v>
                </c:pt>
                <c:pt idx="57206">
                  <c:v>1.6909710000000001E-3</c:v>
                </c:pt>
                <c:pt idx="57207">
                  <c:v>1.6933180000000001E-3</c:v>
                </c:pt>
                <c:pt idx="57208">
                  <c:v>1.694919E-3</c:v>
                </c:pt>
                <c:pt idx="57209">
                  <c:v>1.6947539999999999E-3</c:v>
                </c:pt>
                <c:pt idx="57210">
                  <c:v>1.694898E-3</c:v>
                </c:pt>
                <c:pt idx="57211">
                  <c:v>1.6940060000000001E-3</c:v>
                </c:pt>
                <c:pt idx="57212">
                  <c:v>1.692479E-3</c:v>
                </c:pt>
                <c:pt idx="57213">
                  <c:v>1.691398E-3</c:v>
                </c:pt>
                <c:pt idx="57214">
                  <c:v>1.688911E-3</c:v>
                </c:pt>
                <c:pt idx="57215">
                  <c:v>1.689206E-3</c:v>
                </c:pt>
                <c:pt idx="57216">
                  <c:v>1.6901069999999999E-3</c:v>
                </c:pt>
                <c:pt idx="57217">
                  <c:v>1.690542E-3</c:v>
                </c:pt>
                <c:pt idx="57218">
                  <c:v>1.6907529999999999E-3</c:v>
                </c:pt>
                <c:pt idx="57219">
                  <c:v>1.6901279999999999E-3</c:v>
                </c:pt>
                <c:pt idx="57220">
                  <c:v>1.689212E-3</c:v>
                </c:pt>
                <c:pt idx="57221">
                  <c:v>1.6877839999999999E-3</c:v>
                </c:pt>
                <c:pt idx="57222">
                  <c:v>1.6854389999999999E-3</c:v>
                </c:pt>
                <c:pt idx="57223">
                  <c:v>1.6825849999999999E-3</c:v>
                </c:pt>
                <c:pt idx="57224">
                  <c:v>1.6813100000000001E-3</c:v>
                </c:pt>
                <c:pt idx="57225">
                  <c:v>1.681093E-3</c:v>
                </c:pt>
                <c:pt idx="57226">
                  <c:v>1.681362E-3</c:v>
                </c:pt>
                <c:pt idx="57227">
                  <c:v>1.681026E-3</c:v>
                </c:pt>
                <c:pt idx="57228">
                  <c:v>1.67964E-3</c:v>
                </c:pt>
                <c:pt idx="57229">
                  <c:v>1.679023E-3</c:v>
                </c:pt>
                <c:pt idx="57230">
                  <c:v>1.6773230000000001E-3</c:v>
                </c:pt>
                <c:pt idx="57231">
                  <c:v>1.6747769999999999E-3</c:v>
                </c:pt>
                <c:pt idx="57232">
                  <c:v>1.6730810000000001E-3</c:v>
                </c:pt>
                <c:pt idx="57233">
                  <c:v>1.673461E-3</c:v>
                </c:pt>
                <c:pt idx="57234">
                  <c:v>1.675377E-3</c:v>
                </c:pt>
                <c:pt idx="57235">
                  <c:v>1.67687E-3</c:v>
                </c:pt>
                <c:pt idx="57236">
                  <c:v>1.676498E-3</c:v>
                </c:pt>
                <c:pt idx="57237">
                  <c:v>1.675293E-3</c:v>
                </c:pt>
                <c:pt idx="57238">
                  <c:v>1.674381E-3</c:v>
                </c:pt>
                <c:pt idx="57239">
                  <c:v>1.672483E-3</c:v>
                </c:pt>
                <c:pt idx="57240">
                  <c:v>1.669617E-3</c:v>
                </c:pt>
                <c:pt idx="57241">
                  <c:v>1.6670459999999999E-3</c:v>
                </c:pt>
                <c:pt idx="57242">
                  <c:v>1.667682E-3</c:v>
                </c:pt>
                <c:pt idx="57243">
                  <c:v>1.6673530000000001E-3</c:v>
                </c:pt>
                <c:pt idx="57244">
                  <c:v>1.667885E-3</c:v>
                </c:pt>
                <c:pt idx="57245">
                  <c:v>1.6677160000000001E-3</c:v>
                </c:pt>
                <c:pt idx="57246">
                  <c:v>1.666058E-3</c:v>
                </c:pt>
                <c:pt idx="57247">
                  <c:v>1.664413E-3</c:v>
                </c:pt>
                <c:pt idx="57248">
                  <c:v>1.662012E-3</c:v>
                </c:pt>
                <c:pt idx="57249">
                  <c:v>1.658011E-3</c:v>
                </c:pt>
                <c:pt idx="57250">
                  <c:v>1.6541850000000001E-3</c:v>
                </c:pt>
                <c:pt idx="57251">
                  <c:v>1.652773E-3</c:v>
                </c:pt>
                <c:pt idx="57252">
                  <c:v>1.651642E-3</c:v>
                </c:pt>
                <c:pt idx="57253">
                  <c:v>1.6513820000000001E-3</c:v>
                </c:pt>
                <c:pt idx="57254">
                  <c:v>1.6506069999999999E-3</c:v>
                </c:pt>
                <c:pt idx="57255">
                  <c:v>1.6484379999999999E-3</c:v>
                </c:pt>
                <c:pt idx="57256">
                  <c:v>1.646465E-3</c:v>
                </c:pt>
                <c:pt idx="57257">
                  <c:v>1.6444579999999999E-3</c:v>
                </c:pt>
                <c:pt idx="57258">
                  <c:v>1.641078E-3</c:v>
                </c:pt>
                <c:pt idx="57259">
                  <c:v>1.637641E-3</c:v>
                </c:pt>
                <c:pt idx="57260">
                  <c:v>1.639005E-3</c:v>
                </c:pt>
                <c:pt idx="57261">
                  <c:v>1.6407629999999999E-3</c:v>
                </c:pt>
                <c:pt idx="57262">
                  <c:v>1.641001E-3</c:v>
                </c:pt>
                <c:pt idx="57263">
                  <c:v>1.641282E-3</c:v>
                </c:pt>
                <c:pt idx="57264">
                  <c:v>1.6395100000000001E-3</c:v>
                </c:pt>
                <c:pt idx="57265">
                  <c:v>1.637225E-3</c:v>
                </c:pt>
                <c:pt idx="57266">
                  <c:v>1.6352109999999999E-3</c:v>
                </c:pt>
                <c:pt idx="57267">
                  <c:v>1.6316289999999999E-3</c:v>
                </c:pt>
                <c:pt idx="57268">
                  <c:v>1.627276E-3</c:v>
                </c:pt>
                <c:pt idx="57269">
                  <c:v>1.628635E-3</c:v>
                </c:pt>
                <c:pt idx="57270">
                  <c:v>1.6280839999999999E-3</c:v>
                </c:pt>
                <c:pt idx="57271">
                  <c:v>1.6276699999999999E-3</c:v>
                </c:pt>
                <c:pt idx="57272">
                  <c:v>1.6282219999999999E-3</c:v>
                </c:pt>
                <c:pt idx="57273">
                  <c:v>1.6263989999999999E-3</c:v>
                </c:pt>
                <c:pt idx="57274">
                  <c:v>1.623359E-3</c:v>
                </c:pt>
                <c:pt idx="57275">
                  <c:v>1.6210199999999999E-3</c:v>
                </c:pt>
                <c:pt idx="57276">
                  <c:v>1.616319E-3</c:v>
                </c:pt>
                <c:pt idx="57277">
                  <c:v>1.6105080000000001E-3</c:v>
                </c:pt>
                <c:pt idx="57278">
                  <c:v>1.6078869999999999E-3</c:v>
                </c:pt>
                <c:pt idx="57279">
                  <c:v>1.606344E-3</c:v>
                </c:pt>
                <c:pt idx="57280">
                  <c:v>1.6041580000000001E-3</c:v>
                </c:pt>
                <c:pt idx="57281">
                  <c:v>1.60283E-3</c:v>
                </c:pt>
                <c:pt idx="57282">
                  <c:v>1.600499E-3</c:v>
                </c:pt>
                <c:pt idx="57283">
                  <c:v>1.5965409999999999E-3</c:v>
                </c:pt>
                <c:pt idx="57284">
                  <c:v>1.593973E-3</c:v>
                </c:pt>
                <c:pt idx="57285">
                  <c:v>1.591016E-3</c:v>
                </c:pt>
                <c:pt idx="57286">
                  <c:v>1.5858630000000001E-3</c:v>
                </c:pt>
                <c:pt idx="57287">
                  <c:v>1.585087E-3</c:v>
                </c:pt>
                <c:pt idx="57288">
                  <c:v>1.5880079999999999E-3</c:v>
                </c:pt>
                <c:pt idx="57289">
                  <c:v>1.587941E-3</c:v>
                </c:pt>
                <c:pt idx="57290">
                  <c:v>1.587036E-3</c:v>
                </c:pt>
                <c:pt idx="57291">
                  <c:v>1.586187E-3</c:v>
                </c:pt>
                <c:pt idx="57292">
                  <c:v>1.583072E-3</c:v>
                </c:pt>
                <c:pt idx="57293">
                  <c:v>1.579486E-3</c:v>
                </c:pt>
                <c:pt idx="57294">
                  <c:v>1.577183E-3</c:v>
                </c:pt>
                <c:pt idx="57295">
                  <c:v>1.571628E-3</c:v>
                </c:pt>
                <c:pt idx="57296">
                  <c:v>1.569455E-3</c:v>
                </c:pt>
                <c:pt idx="57297">
                  <c:v>1.5702610000000001E-3</c:v>
                </c:pt>
                <c:pt idx="57298">
                  <c:v>1.568949E-3</c:v>
                </c:pt>
                <c:pt idx="57299">
                  <c:v>1.567398E-3</c:v>
                </c:pt>
                <c:pt idx="57300">
                  <c:v>1.5668419999999999E-3</c:v>
                </c:pt>
                <c:pt idx="57301">
                  <c:v>1.56453E-3</c:v>
                </c:pt>
                <c:pt idx="57302">
                  <c:v>1.560297E-3</c:v>
                </c:pt>
                <c:pt idx="57303">
                  <c:v>1.556794E-3</c:v>
                </c:pt>
                <c:pt idx="57304">
                  <c:v>1.5508220000000001E-3</c:v>
                </c:pt>
                <c:pt idx="57305">
                  <c:v>1.544681E-3</c:v>
                </c:pt>
                <c:pt idx="57306">
                  <c:v>1.5427539999999999E-3</c:v>
                </c:pt>
                <c:pt idx="57307">
                  <c:v>1.541377E-3</c:v>
                </c:pt>
                <c:pt idx="57308">
                  <c:v>1.5384590000000001E-3</c:v>
                </c:pt>
                <c:pt idx="57309">
                  <c:v>1.5358819999999999E-3</c:v>
                </c:pt>
                <c:pt idx="57310">
                  <c:v>1.5330509999999999E-3</c:v>
                </c:pt>
                <c:pt idx="57311">
                  <c:v>1.5283530000000001E-3</c:v>
                </c:pt>
                <c:pt idx="57312">
                  <c:v>1.5243539999999999E-3</c:v>
                </c:pt>
                <c:pt idx="57313">
                  <c:v>1.5203980000000001E-3</c:v>
                </c:pt>
                <c:pt idx="57314">
                  <c:v>1.5153670000000001E-3</c:v>
                </c:pt>
                <c:pt idx="57315">
                  <c:v>1.5163780000000001E-3</c:v>
                </c:pt>
                <c:pt idx="57316">
                  <c:v>1.5194220000000001E-3</c:v>
                </c:pt>
                <c:pt idx="57317">
                  <c:v>1.518277E-3</c:v>
                </c:pt>
                <c:pt idx="57318">
                  <c:v>1.516049E-3</c:v>
                </c:pt>
                <c:pt idx="57319">
                  <c:v>1.5145390000000001E-3</c:v>
                </c:pt>
                <c:pt idx="57320">
                  <c:v>1.5109679999999999E-3</c:v>
                </c:pt>
                <c:pt idx="57321">
                  <c:v>1.5065510000000001E-3</c:v>
                </c:pt>
                <c:pt idx="57322">
                  <c:v>1.5031160000000001E-3</c:v>
                </c:pt>
                <c:pt idx="57323">
                  <c:v>1.4981459999999999E-3</c:v>
                </c:pt>
                <c:pt idx="57324">
                  <c:v>1.4961359999999999E-3</c:v>
                </c:pt>
                <c:pt idx="57325">
                  <c:v>1.495527E-3</c:v>
                </c:pt>
                <c:pt idx="57326">
                  <c:v>1.4939580000000001E-3</c:v>
                </c:pt>
                <c:pt idx="57327">
                  <c:v>1.491717E-3</c:v>
                </c:pt>
                <c:pt idx="57328">
                  <c:v>1.4898209999999999E-3</c:v>
                </c:pt>
                <c:pt idx="57329">
                  <c:v>1.486518E-3</c:v>
                </c:pt>
                <c:pt idx="57330">
                  <c:v>1.480809E-3</c:v>
                </c:pt>
                <c:pt idx="57331">
                  <c:v>1.4753730000000001E-3</c:v>
                </c:pt>
                <c:pt idx="57332">
                  <c:v>1.469326E-3</c:v>
                </c:pt>
                <c:pt idx="57333">
                  <c:v>1.462982E-3</c:v>
                </c:pt>
                <c:pt idx="57334">
                  <c:v>1.4598809999999999E-3</c:v>
                </c:pt>
                <c:pt idx="57335">
                  <c:v>1.4591129999999999E-3</c:v>
                </c:pt>
                <c:pt idx="57336">
                  <c:v>1.4557560000000001E-3</c:v>
                </c:pt>
                <c:pt idx="57337">
                  <c:v>1.4521270000000001E-3</c:v>
                </c:pt>
                <c:pt idx="57338">
                  <c:v>1.449435E-3</c:v>
                </c:pt>
                <c:pt idx="57339">
                  <c:v>1.4442890000000001E-3</c:v>
                </c:pt>
                <c:pt idx="57340">
                  <c:v>1.4389240000000001E-3</c:v>
                </c:pt>
                <c:pt idx="57341">
                  <c:v>1.433782E-3</c:v>
                </c:pt>
                <c:pt idx="57342">
                  <c:v>1.4290259999999999E-3</c:v>
                </c:pt>
                <c:pt idx="57343">
                  <c:v>1.4296770000000001E-3</c:v>
                </c:pt>
                <c:pt idx="57344">
                  <c:v>1.4318060000000001E-3</c:v>
                </c:pt>
                <c:pt idx="57345">
                  <c:v>1.4305609999999999E-3</c:v>
                </c:pt>
                <c:pt idx="57346">
                  <c:v>1.428017E-3</c:v>
                </c:pt>
                <c:pt idx="57347">
                  <c:v>1.425373E-3</c:v>
                </c:pt>
                <c:pt idx="57348">
                  <c:v>1.4220389999999999E-3</c:v>
                </c:pt>
                <c:pt idx="57349">
                  <c:v>1.417055E-3</c:v>
                </c:pt>
                <c:pt idx="57350">
                  <c:v>1.4123269999999999E-3</c:v>
                </c:pt>
                <c:pt idx="57351">
                  <c:v>1.4081720000000001E-3</c:v>
                </c:pt>
                <c:pt idx="57352">
                  <c:v>1.405793E-3</c:v>
                </c:pt>
                <c:pt idx="57353">
                  <c:v>1.4039149999999999E-3</c:v>
                </c:pt>
                <c:pt idx="57354">
                  <c:v>1.402412E-3</c:v>
                </c:pt>
                <c:pt idx="57355">
                  <c:v>1.4001549999999999E-3</c:v>
                </c:pt>
                <c:pt idx="57356">
                  <c:v>1.397283E-3</c:v>
                </c:pt>
                <c:pt idx="57357">
                  <c:v>1.394354E-3</c:v>
                </c:pt>
                <c:pt idx="57358">
                  <c:v>1.3884399999999999E-3</c:v>
                </c:pt>
                <c:pt idx="57359">
                  <c:v>1.3820869999999999E-3</c:v>
                </c:pt>
                <c:pt idx="57360">
                  <c:v>1.3757299999999999E-3</c:v>
                </c:pt>
                <c:pt idx="57361">
                  <c:v>1.36951E-3</c:v>
                </c:pt>
                <c:pt idx="57362">
                  <c:v>1.364571E-3</c:v>
                </c:pt>
                <c:pt idx="57363">
                  <c:v>1.363092E-3</c:v>
                </c:pt>
                <c:pt idx="57364">
                  <c:v>1.359702E-3</c:v>
                </c:pt>
                <c:pt idx="57365">
                  <c:v>1.3556919999999999E-3</c:v>
                </c:pt>
                <c:pt idx="57366">
                  <c:v>1.352326E-3</c:v>
                </c:pt>
                <c:pt idx="57367">
                  <c:v>1.347661E-3</c:v>
                </c:pt>
                <c:pt idx="57368">
                  <c:v>1.34202E-3</c:v>
                </c:pt>
                <c:pt idx="57369">
                  <c:v>1.335634E-3</c:v>
                </c:pt>
                <c:pt idx="57370">
                  <c:v>1.329843E-3</c:v>
                </c:pt>
                <c:pt idx="57371">
                  <c:v>1.3293339999999999E-3</c:v>
                </c:pt>
                <c:pt idx="57372">
                  <c:v>1.331336E-3</c:v>
                </c:pt>
                <c:pt idx="57373">
                  <c:v>1.331107E-3</c:v>
                </c:pt>
                <c:pt idx="57374">
                  <c:v>1.3282529999999999E-3</c:v>
                </c:pt>
                <c:pt idx="57375">
                  <c:v>1.3250499999999999E-3</c:v>
                </c:pt>
                <c:pt idx="57376">
                  <c:v>1.3209389999999999E-3</c:v>
                </c:pt>
                <c:pt idx="57377">
                  <c:v>1.316521E-3</c:v>
                </c:pt>
                <c:pt idx="57378">
                  <c:v>1.311048E-3</c:v>
                </c:pt>
                <c:pt idx="57379">
                  <c:v>1.305949E-3</c:v>
                </c:pt>
                <c:pt idx="57380">
                  <c:v>1.3038679999999999E-3</c:v>
                </c:pt>
                <c:pt idx="57381">
                  <c:v>1.3007120000000001E-3</c:v>
                </c:pt>
                <c:pt idx="57382">
                  <c:v>1.298043E-3</c:v>
                </c:pt>
                <c:pt idx="57383">
                  <c:v>1.2958379999999999E-3</c:v>
                </c:pt>
                <c:pt idx="57384">
                  <c:v>1.292578E-3</c:v>
                </c:pt>
                <c:pt idx="57385">
                  <c:v>1.289716E-3</c:v>
                </c:pt>
                <c:pt idx="57386">
                  <c:v>1.2850470000000001E-3</c:v>
                </c:pt>
                <c:pt idx="57387">
                  <c:v>1.2785100000000001E-3</c:v>
                </c:pt>
                <c:pt idx="57388">
                  <c:v>1.2714060000000001E-3</c:v>
                </c:pt>
                <c:pt idx="57389">
                  <c:v>1.2648480000000001E-3</c:v>
                </c:pt>
                <c:pt idx="57390">
                  <c:v>1.2589229999999999E-3</c:v>
                </c:pt>
                <c:pt idx="57391">
                  <c:v>1.2559979999999999E-3</c:v>
                </c:pt>
                <c:pt idx="57392">
                  <c:v>1.253812E-3</c:v>
                </c:pt>
                <c:pt idx="57393">
                  <c:v>1.2500479999999999E-3</c:v>
                </c:pt>
                <c:pt idx="57394">
                  <c:v>1.2455770000000001E-3</c:v>
                </c:pt>
                <c:pt idx="57395">
                  <c:v>1.2410539999999999E-3</c:v>
                </c:pt>
                <c:pt idx="57396">
                  <c:v>1.2362670000000001E-3</c:v>
                </c:pt>
                <c:pt idx="57397">
                  <c:v>1.2300939999999999E-3</c:v>
                </c:pt>
                <c:pt idx="57398">
                  <c:v>1.222737E-3</c:v>
                </c:pt>
                <c:pt idx="57399">
                  <c:v>1.2189239999999999E-3</c:v>
                </c:pt>
                <c:pt idx="57400">
                  <c:v>1.219588E-3</c:v>
                </c:pt>
                <c:pt idx="57401">
                  <c:v>1.220379E-3</c:v>
                </c:pt>
                <c:pt idx="57402">
                  <c:v>1.2190829999999999E-3</c:v>
                </c:pt>
                <c:pt idx="57403">
                  <c:v>1.2163650000000001E-3</c:v>
                </c:pt>
                <c:pt idx="57404">
                  <c:v>1.212313E-3</c:v>
                </c:pt>
                <c:pt idx="57405">
                  <c:v>1.2072649999999999E-3</c:v>
                </c:pt>
                <c:pt idx="57406">
                  <c:v>1.202858E-3</c:v>
                </c:pt>
                <c:pt idx="57407">
                  <c:v>1.196857E-3</c:v>
                </c:pt>
                <c:pt idx="57408">
                  <c:v>1.1921690000000001E-3</c:v>
                </c:pt>
                <c:pt idx="57409">
                  <c:v>1.1906950000000001E-3</c:v>
                </c:pt>
                <c:pt idx="57410">
                  <c:v>1.1878069999999999E-3</c:v>
                </c:pt>
                <c:pt idx="57411">
                  <c:v>1.1844220000000001E-3</c:v>
                </c:pt>
                <c:pt idx="57412">
                  <c:v>1.182301E-3</c:v>
                </c:pt>
                <c:pt idx="57413">
                  <c:v>1.179322E-3</c:v>
                </c:pt>
                <c:pt idx="57414">
                  <c:v>1.1755229999999999E-3</c:v>
                </c:pt>
                <c:pt idx="57415">
                  <c:v>1.1705909999999999E-3</c:v>
                </c:pt>
                <c:pt idx="57416">
                  <c:v>1.1638989999999999E-3</c:v>
                </c:pt>
                <c:pt idx="57417">
                  <c:v>1.155697E-3</c:v>
                </c:pt>
                <c:pt idx="57418">
                  <c:v>1.1495489999999999E-3</c:v>
                </c:pt>
                <c:pt idx="57419">
                  <c:v>1.143774E-3</c:v>
                </c:pt>
                <c:pt idx="57420">
                  <c:v>1.1408830000000001E-3</c:v>
                </c:pt>
                <c:pt idx="57421">
                  <c:v>1.1384839999999999E-3</c:v>
                </c:pt>
                <c:pt idx="57422">
                  <c:v>1.134786E-3</c:v>
                </c:pt>
                <c:pt idx="57423">
                  <c:v>1.12991E-3</c:v>
                </c:pt>
                <c:pt idx="57424">
                  <c:v>1.1251099999999999E-3</c:v>
                </c:pt>
                <c:pt idx="57425">
                  <c:v>1.120324E-3</c:v>
                </c:pt>
                <c:pt idx="57426">
                  <c:v>1.113862E-3</c:v>
                </c:pt>
                <c:pt idx="57427">
                  <c:v>1.106517E-3</c:v>
                </c:pt>
                <c:pt idx="57428">
                  <c:v>1.102352E-3</c:v>
                </c:pt>
                <c:pt idx="57429">
                  <c:v>1.102563E-3</c:v>
                </c:pt>
                <c:pt idx="57430">
                  <c:v>1.10322E-3</c:v>
                </c:pt>
                <c:pt idx="57431">
                  <c:v>1.102575E-3</c:v>
                </c:pt>
                <c:pt idx="57432">
                  <c:v>1.1004089999999999E-3</c:v>
                </c:pt>
                <c:pt idx="57433">
                  <c:v>1.0961199999999999E-3</c:v>
                </c:pt>
                <c:pt idx="57434">
                  <c:v>1.0906620000000001E-3</c:v>
                </c:pt>
                <c:pt idx="57435">
                  <c:v>1.086619E-3</c:v>
                </c:pt>
                <c:pt idx="57436">
                  <c:v>1.0807E-3</c:v>
                </c:pt>
                <c:pt idx="57437">
                  <c:v>1.0763260000000001E-3</c:v>
                </c:pt>
                <c:pt idx="57438">
                  <c:v>1.0747409999999999E-3</c:v>
                </c:pt>
                <c:pt idx="57439">
                  <c:v>1.071932E-3</c:v>
                </c:pt>
                <c:pt idx="57440">
                  <c:v>1.068325E-3</c:v>
                </c:pt>
                <c:pt idx="57441">
                  <c:v>1.0656929999999999E-3</c:v>
                </c:pt>
                <c:pt idx="57442">
                  <c:v>1.062896E-3</c:v>
                </c:pt>
                <c:pt idx="57443">
                  <c:v>1.0593270000000001E-3</c:v>
                </c:pt>
                <c:pt idx="57444">
                  <c:v>1.054882E-3</c:v>
                </c:pt>
                <c:pt idx="57445">
                  <c:v>1.0486250000000001E-3</c:v>
                </c:pt>
                <c:pt idx="57446">
                  <c:v>1.04082E-3</c:v>
                </c:pt>
                <c:pt idx="57447">
                  <c:v>1.0336569999999999E-3</c:v>
                </c:pt>
                <c:pt idx="57448">
                  <c:v>1.02815E-3</c:v>
                </c:pt>
                <c:pt idx="57449">
                  <c:v>1.0245899999999999E-3</c:v>
                </c:pt>
                <c:pt idx="57450">
                  <c:v>1.022013E-3</c:v>
                </c:pt>
                <c:pt idx="57451">
                  <c:v>1.0186559999999999E-3</c:v>
                </c:pt>
                <c:pt idx="57452">
                  <c:v>1.0137E-3</c:v>
                </c:pt>
                <c:pt idx="57453">
                  <c:v>1.0086299999999999E-3</c:v>
                </c:pt>
                <c:pt idx="57454">
                  <c:v>1.0035840000000001E-3</c:v>
                </c:pt>
                <c:pt idx="57455">
                  <c:v>9.9768160000000003E-4</c:v>
                </c:pt>
                <c:pt idx="57456">
                  <c:v>9.9071350000000001E-4</c:v>
                </c:pt>
                <c:pt idx="57457">
                  <c:v>9.8492080000000008E-4</c:v>
                </c:pt>
                <c:pt idx="57458">
                  <c:v>9.8245709999999998E-4</c:v>
                </c:pt>
                <c:pt idx="57459">
                  <c:v>9.8295169999999994E-4</c:v>
                </c:pt>
                <c:pt idx="57460">
                  <c:v>9.833826999999999E-4</c:v>
                </c:pt>
                <c:pt idx="57461">
                  <c:v>9.8199419999999999E-4</c:v>
                </c:pt>
                <c:pt idx="57462">
                  <c:v>9.7922409999999993E-4</c:v>
                </c:pt>
                <c:pt idx="57463">
                  <c:v>9.7513519999999998E-4</c:v>
                </c:pt>
                <c:pt idx="57464">
                  <c:v>9.6953709999999995E-4</c:v>
                </c:pt>
                <c:pt idx="57465">
                  <c:v>9.6532729999999998E-4</c:v>
                </c:pt>
                <c:pt idx="57466">
                  <c:v>9.6056470000000004E-4</c:v>
                </c:pt>
                <c:pt idx="57467">
                  <c:v>9.5712770000000002E-4</c:v>
                </c:pt>
                <c:pt idx="57468">
                  <c:v>9.5587020000000001E-4</c:v>
                </c:pt>
                <c:pt idx="57469">
                  <c:v>9.5348660000000001E-4</c:v>
                </c:pt>
                <c:pt idx="57470">
                  <c:v>9.4935430000000001E-4</c:v>
                </c:pt>
                <c:pt idx="57471">
                  <c:v>9.4644979999999998E-4</c:v>
                </c:pt>
                <c:pt idx="57472">
                  <c:v>9.4428950000000002E-4</c:v>
                </c:pt>
                <c:pt idx="57473">
                  <c:v>9.4085930000000005E-4</c:v>
                </c:pt>
                <c:pt idx="57474">
                  <c:v>9.3593449999999998E-4</c:v>
                </c:pt>
                <c:pt idx="57475">
                  <c:v>9.3011609999999996E-4</c:v>
                </c:pt>
                <c:pt idx="57476">
                  <c:v>9.2275110000000001E-4</c:v>
                </c:pt>
                <c:pt idx="57477">
                  <c:v>9.1589299999999998E-4</c:v>
                </c:pt>
                <c:pt idx="57478">
                  <c:v>9.1053080000000005E-4</c:v>
                </c:pt>
                <c:pt idx="57479">
                  <c:v>9.0822389999999998E-4</c:v>
                </c:pt>
                <c:pt idx="57480">
                  <c:v>9.0468079999999999E-4</c:v>
                </c:pt>
                <c:pt idx="57481">
                  <c:v>9.01296E-4</c:v>
                </c:pt>
                <c:pt idx="57482">
                  <c:v>8.9673729999999998E-4</c:v>
                </c:pt>
                <c:pt idx="57483">
                  <c:v>8.9110120000000001E-4</c:v>
                </c:pt>
                <c:pt idx="57484">
                  <c:v>8.8552780000000005E-4</c:v>
                </c:pt>
                <c:pt idx="57485">
                  <c:v>8.8007160000000005E-4</c:v>
                </c:pt>
                <c:pt idx="57486">
                  <c:v>8.7359150000000001E-4</c:v>
                </c:pt>
                <c:pt idx="57487">
                  <c:v>8.6851560000000003E-4</c:v>
                </c:pt>
                <c:pt idx="57488">
                  <c:v>8.6647670000000005E-4</c:v>
                </c:pt>
                <c:pt idx="57489">
                  <c:v>8.6656050000000001E-4</c:v>
                </c:pt>
                <c:pt idx="57490">
                  <c:v>8.6698700000000005E-4</c:v>
                </c:pt>
                <c:pt idx="57491">
                  <c:v>8.6609869999999995E-4</c:v>
                </c:pt>
                <c:pt idx="57492">
                  <c:v>8.6368429999999997E-4</c:v>
                </c:pt>
                <c:pt idx="57493">
                  <c:v>8.5959610000000005E-4</c:v>
                </c:pt>
                <c:pt idx="57494">
                  <c:v>8.5458590000000003E-4</c:v>
                </c:pt>
                <c:pt idx="57495">
                  <c:v>8.5031479999999997E-4</c:v>
                </c:pt>
                <c:pt idx="57496">
                  <c:v>8.4625659999999997E-4</c:v>
                </c:pt>
                <c:pt idx="57497">
                  <c:v>8.4291439999999997E-4</c:v>
                </c:pt>
                <c:pt idx="57498">
                  <c:v>8.4111259999999997E-4</c:v>
                </c:pt>
                <c:pt idx="57499">
                  <c:v>8.3903959999999996E-4</c:v>
                </c:pt>
                <c:pt idx="57500">
                  <c:v>8.3585460000000001E-4</c:v>
                </c:pt>
                <c:pt idx="57501">
                  <c:v>8.3309409999999997E-4</c:v>
                </c:pt>
                <c:pt idx="57502">
                  <c:v>8.3152370000000005E-4</c:v>
                </c:pt>
                <c:pt idx="57503">
                  <c:v>8.2895799999999997E-4</c:v>
                </c:pt>
                <c:pt idx="57504">
                  <c:v>8.2466259999999997E-4</c:v>
                </c:pt>
                <c:pt idx="57505">
                  <c:v>8.1918349999999997E-4</c:v>
                </c:pt>
                <c:pt idx="57506">
                  <c:v>8.1288979999999996E-4</c:v>
                </c:pt>
                <c:pt idx="57507">
                  <c:v>8.0594879999999996E-4</c:v>
                </c:pt>
                <c:pt idx="57508">
                  <c:v>8.0029090000000003E-4</c:v>
                </c:pt>
                <c:pt idx="57509">
                  <c:v>7.9738740000000002E-4</c:v>
                </c:pt>
                <c:pt idx="57510">
                  <c:v>7.9457509999999998E-4</c:v>
                </c:pt>
                <c:pt idx="57511">
                  <c:v>7.9085910000000002E-4</c:v>
                </c:pt>
                <c:pt idx="57512">
                  <c:v>7.8707289999999997E-4</c:v>
                </c:pt>
                <c:pt idx="57513">
                  <c:v>7.8225600000000005E-4</c:v>
                </c:pt>
                <c:pt idx="57514">
                  <c:v>7.7691030000000001E-4</c:v>
                </c:pt>
                <c:pt idx="57515">
                  <c:v>7.7165790000000001E-4</c:v>
                </c:pt>
                <c:pt idx="57516">
                  <c:v>7.6639169999999997E-4</c:v>
                </c:pt>
                <c:pt idx="57517">
                  <c:v>7.609467E-4</c:v>
                </c:pt>
                <c:pt idx="57518">
                  <c:v>7.571349E-4</c:v>
                </c:pt>
                <c:pt idx="57519">
                  <c:v>7.5616989999999999E-4</c:v>
                </c:pt>
                <c:pt idx="57520">
                  <c:v>7.5625599999999996E-4</c:v>
                </c:pt>
                <c:pt idx="57521">
                  <c:v>7.5619789999999999E-4</c:v>
                </c:pt>
                <c:pt idx="57522">
                  <c:v>7.5506429999999995E-4</c:v>
                </c:pt>
                <c:pt idx="57523">
                  <c:v>7.5233560000000001E-4</c:v>
                </c:pt>
                <c:pt idx="57524">
                  <c:v>7.4824639999999997E-4</c:v>
                </c:pt>
                <c:pt idx="57525">
                  <c:v>7.4400720000000005E-4</c:v>
                </c:pt>
                <c:pt idx="57526">
                  <c:v>7.4085039999999996E-4</c:v>
                </c:pt>
                <c:pt idx="57527">
                  <c:v>7.3696489999999998E-4</c:v>
                </c:pt>
                <c:pt idx="57528">
                  <c:v>7.3413479999999995E-4</c:v>
                </c:pt>
                <c:pt idx="57529">
                  <c:v>7.3293320000000003E-4</c:v>
                </c:pt>
                <c:pt idx="57530">
                  <c:v>7.3082859999999998E-4</c:v>
                </c:pt>
                <c:pt idx="57531">
                  <c:v>7.2775070000000001E-4</c:v>
                </c:pt>
                <c:pt idx="57532">
                  <c:v>7.2629070000000001E-4</c:v>
                </c:pt>
                <c:pt idx="57533">
                  <c:v>7.2494110000000003E-4</c:v>
                </c:pt>
                <c:pt idx="57534">
                  <c:v>7.2244989999999999E-4</c:v>
                </c:pt>
                <c:pt idx="57535">
                  <c:v>7.1870620000000001E-4</c:v>
                </c:pt>
                <c:pt idx="57536">
                  <c:v>7.1378119999999999E-4</c:v>
                </c:pt>
                <c:pt idx="57537">
                  <c:v>7.0784530000000002E-4</c:v>
                </c:pt>
                <c:pt idx="57538">
                  <c:v>7.0156799999999996E-4</c:v>
                </c:pt>
                <c:pt idx="57539">
                  <c:v>6.9692120000000005E-4</c:v>
                </c:pt>
                <c:pt idx="57540">
                  <c:v>6.9439440000000001E-4</c:v>
                </c:pt>
                <c:pt idx="57541">
                  <c:v>6.9228689999999995E-4</c:v>
                </c:pt>
                <c:pt idx="57542">
                  <c:v>6.8901360000000003E-4</c:v>
                </c:pt>
                <c:pt idx="57543">
                  <c:v>6.8525750000000005E-4</c:v>
                </c:pt>
                <c:pt idx="57544">
                  <c:v>6.8134809999999995E-4</c:v>
                </c:pt>
                <c:pt idx="57545">
                  <c:v>6.7653349999999995E-4</c:v>
                </c:pt>
                <c:pt idx="57546">
                  <c:v>6.715833E-4</c:v>
                </c:pt>
                <c:pt idx="57547">
                  <c:v>6.669197E-4</c:v>
                </c:pt>
                <c:pt idx="57548">
                  <c:v>6.6229920000000005E-4</c:v>
                </c:pt>
                <c:pt idx="57549">
                  <c:v>6.5871120000000004E-4</c:v>
                </c:pt>
                <c:pt idx="57550">
                  <c:v>6.5722559999999998E-4</c:v>
                </c:pt>
                <c:pt idx="57551">
                  <c:v>6.5711960000000005E-4</c:v>
                </c:pt>
                <c:pt idx="57552">
                  <c:v>6.5711540000000003E-4</c:v>
                </c:pt>
                <c:pt idx="57553">
                  <c:v>6.559402E-4</c:v>
                </c:pt>
                <c:pt idx="57554">
                  <c:v>6.541168E-4</c:v>
                </c:pt>
                <c:pt idx="57555">
                  <c:v>6.5100309999999997E-4</c:v>
                </c:pt>
                <c:pt idx="57556">
                  <c:v>6.472092E-4</c:v>
                </c:pt>
                <c:pt idx="57557">
                  <c:v>6.448507E-4</c:v>
                </c:pt>
                <c:pt idx="57558">
                  <c:v>6.4212570000000003E-4</c:v>
                </c:pt>
                <c:pt idx="57559">
                  <c:v>6.393754E-4</c:v>
                </c:pt>
                <c:pt idx="57560">
                  <c:v>6.3764240000000003E-4</c:v>
                </c:pt>
                <c:pt idx="57561">
                  <c:v>6.3634480000000001E-4</c:v>
                </c:pt>
                <c:pt idx="57562">
                  <c:v>6.3384900000000002E-4</c:v>
                </c:pt>
                <c:pt idx="57563">
                  <c:v>6.3210399999999998E-4</c:v>
                </c:pt>
                <c:pt idx="57564">
                  <c:v>6.3151899999999998E-4</c:v>
                </c:pt>
                <c:pt idx="57565">
                  <c:v>6.2995930000000002E-4</c:v>
                </c:pt>
                <c:pt idx="57566">
                  <c:v>6.2735600000000003E-4</c:v>
                </c:pt>
                <c:pt idx="57567">
                  <c:v>6.2372950000000001E-4</c:v>
                </c:pt>
                <c:pt idx="57568">
                  <c:v>6.1915889999999995E-4</c:v>
                </c:pt>
                <c:pt idx="57569">
                  <c:v>6.1386630000000001E-4</c:v>
                </c:pt>
                <c:pt idx="57570">
                  <c:v>6.08404E-4</c:v>
                </c:pt>
                <c:pt idx="57571">
                  <c:v>6.0548380000000003E-4</c:v>
                </c:pt>
                <c:pt idx="57572">
                  <c:v>6.0403650000000002E-4</c:v>
                </c:pt>
                <c:pt idx="57573">
                  <c:v>6.0194399999999998E-4</c:v>
                </c:pt>
                <c:pt idx="57574">
                  <c:v>5.9885940000000001E-4</c:v>
                </c:pt>
                <c:pt idx="57575">
                  <c:v>5.9525110000000002E-4</c:v>
                </c:pt>
                <c:pt idx="57576">
                  <c:v>5.9151760000000005E-4</c:v>
                </c:pt>
                <c:pt idx="57577">
                  <c:v>5.8726090000000002E-4</c:v>
                </c:pt>
                <c:pt idx="57578">
                  <c:v>5.8278189999999997E-4</c:v>
                </c:pt>
                <c:pt idx="57579">
                  <c:v>5.7855739999999997E-4</c:v>
                </c:pt>
                <c:pt idx="57580">
                  <c:v>5.7498740000000003E-4</c:v>
                </c:pt>
                <c:pt idx="57581">
                  <c:v>5.7196030000000004E-4</c:v>
                </c:pt>
                <c:pt idx="57582">
                  <c:v>5.707717E-4</c:v>
                </c:pt>
                <c:pt idx="57583">
                  <c:v>5.708353E-4</c:v>
                </c:pt>
                <c:pt idx="57584">
                  <c:v>5.7082010000000002E-4</c:v>
                </c:pt>
                <c:pt idx="57585">
                  <c:v>5.6974680000000005E-4</c:v>
                </c:pt>
                <c:pt idx="57586">
                  <c:v>5.6817450000000002E-4</c:v>
                </c:pt>
                <c:pt idx="57587">
                  <c:v>5.6580900000000002E-4</c:v>
                </c:pt>
                <c:pt idx="57588">
                  <c:v>5.6314859999999996E-4</c:v>
                </c:pt>
                <c:pt idx="57589">
                  <c:v>5.6144579999999999E-4</c:v>
                </c:pt>
                <c:pt idx="57590">
                  <c:v>5.5930719999999995E-4</c:v>
                </c:pt>
                <c:pt idx="57591">
                  <c:v>5.5687059999999999E-4</c:v>
                </c:pt>
                <c:pt idx="57592">
                  <c:v>5.5551570000000005E-4</c:v>
                </c:pt>
                <c:pt idx="57593">
                  <c:v>5.544743E-4</c:v>
                </c:pt>
                <c:pt idx="57594">
                  <c:v>5.5256719999999997E-4</c:v>
                </c:pt>
                <c:pt idx="57595">
                  <c:v>5.5148899999999995E-4</c:v>
                </c:pt>
                <c:pt idx="57596">
                  <c:v>5.5116699999999998E-4</c:v>
                </c:pt>
                <c:pt idx="57597">
                  <c:v>5.500406E-4</c:v>
                </c:pt>
                <c:pt idx="57598">
                  <c:v>5.4813360000000001E-4</c:v>
                </c:pt>
                <c:pt idx="57599">
                  <c:v>5.4542010000000005E-4</c:v>
                </c:pt>
                <c:pt idx="57600">
                  <c:v>5.4193359999999996E-4</c:v>
                </c:pt>
                <c:pt idx="57601">
                  <c:v>5.378421E-4</c:v>
                </c:pt>
                <c:pt idx="57602">
                  <c:v>5.3331929999999997E-4</c:v>
                </c:pt>
                <c:pt idx="57603">
                  <c:v>5.3016149999999998E-4</c:v>
                </c:pt>
                <c:pt idx="57604">
                  <c:v>5.2911630000000004E-4</c:v>
                </c:pt>
                <c:pt idx="57605">
                  <c:v>5.2763229999999999E-4</c:v>
                </c:pt>
                <c:pt idx="57606">
                  <c:v>5.2542279999999995E-4</c:v>
                </c:pt>
                <c:pt idx="57607">
                  <c:v>5.2249589999999997E-4</c:v>
                </c:pt>
                <c:pt idx="57608">
                  <c:v>5.1948200000000004E-4</c:v>
                </c:pt>
                <c:pt idx="57609">
                  <c:v>5.1622560000000003E-4</c:v>
                </c:pt>
                <c:pt idx="57610">
                  <c:v>5.1250880000000001E-4</c:v>
                </c:pt>
                <c:pt idx="57611">
                  <c:v>5.0893830000000001E-4</c:v>
                </c:pt>
                <c:pt idx="57612">
                  <c:v>5.0565340000000003E-4</c:v>
                </c:pt>
                <c:pt idx="57613">
                  <c:v>5.0274429999999995E-4</c:v>
                </c:pt>
                <c:pt idx="57614">
                  <c:v>5.0156929999999999E-4</c:v>
                </c:pt>
                <c:pt idx="57615">
                  <c:v>5.0089860000000004E-4</c:v>
                </c:pt>
                <c:pt idx="57616">
                  <c:v>5.0096769999999997E-4</c:v>
                </c:pt>
                <c:pt idx="57617">
                  <c:v>5.0075070000000002E-4</c:v>
                </c:pt>
                <c:pt idx="57618">
                  <c:v>4.9979970000000001E-4</c:v>
                </c:pt>
                <c:pt idx="57619">
                  <c:v>4.983152E-4</c:v>
                </c:pt>
                <c:pt idx="57620">
                  <c:v>4.9632669999999997E-4</c:v>
                </c:pt>
                <c:pt idx="57621">
                  <c:v>4.950105E-4</c:v>
                </c:pt>
                <c:pt idx="57622">
                  <c:v>4.9360970000000002E-4</c:v>
                </c:pt>
                <c:pt idx="57623">
                  <c:v>4.9184360000000004E-4</c:v>
                </c:pt>
                <c:pt idx="57624">
                  <c:v>4.9027140000000005E-4</c:v>
                </c:pt>
                <c:pt idx="57625">
                  <c:v>4.8950960000000005E-4</c:v>
                </c:pt>
                <c:pt idx="57626">
                  <c:v>4.884631E-4</c:v>
                </c:pt>
                <c:pt idx="57627">
                  <c:v>4.8732810000000001E-4</c:v>
                </c:pt>
                <c:pt idx="57628">
                  <c:v>4.8717520000000002E-4</c:v>
                </c:pt>
                <c:pt idx="57629">
                  <c:v>4.8682750000000001E-4</c:v>
                </c:pt>
                <c:pt idx="57630">
                  <c:v>4.8608499999999998E-4</c:v>
                </c:pt>
                <c:pt idx="57631">
                  <c:v>4.8464660000000002E-4</c:v>
                </c:pt>
                <c:pt idx="57632">
                  <c:v>4.8242260000000003E-4</c:v>
                </c:pt>
                <c:pt idx="57633">
                  <c:v>4.797445E-4</c:v>
                </c:pt>
                <c:pt idx="57634">
                  <c:v>4.7656450000000002E-4</c:v>
                </c:pt>
                <c:pt idx="57635">
                  <c:v>4.730186E-4</c:v>
                </c:pt>
                <c:pt idx="57636">
                  <c:v>4.7046840000000001E-4</c:v>
                </c:pt>
                <c:pt idx="57637">
                  <c:v>4.697592E-4</c:v>
                </c:pt>
                <c:pt idx="57638">
                  <c:v>4.686178E-4</c:v>
                </c:pt>
                <c:pt idx="57639">
                  <c:v>4.668664E-4</c:v>
                </c:pt>
                <c:pt idx="57640">
                  <c:v>4.64864E-4</c:v>
                </c:pt>
                <c:pt idx="57641">
                  <c:v>4.6259870000000001E-4</c:v>
                </c:pt>
                <c:pt idx="57642">
                  <c:v>4.6005550000000002E-4</c:v>
                </c:pt>
                <c:pt idx="57643">
                  <c:v>4.5731329999999998E-4</c:v>
                </c:pt>
                <c:pt idx="57644">
                  <c:v>4.5455309999999999E-4</c:v>
                </c:pt>
                <c:pt idx="57645">
                  <c:v>4.5176199999999998E-4</c:v>
                </c:pt>
                <c:pt idx="57646">
                  <c:v>4.4948159999999999E-4</c:v>
                </c:pt>
                <c:pt idx="57647">
                  <c:v>4.4853390000000002E-4</c:v>
                </c:pt>
                <c:pt idx="57648">
                  <c:v>4.4773090000000001E-4</c:v>
                </c:pt>
                <c:pt idx="57649">
                  <c:v>4.4763350000000002E-4</c:v>
                </c:pt>
                <c:pt idx="57650">
                  <c:v>4.4772349999999998E-4</c:v>
                </c:pt>
                <c:pt idx="57651">
                  <c:v>4.472376E-4</c:v>
                </c:pt>
                <c:pt idx="57652">
                  <c:v>4.4634900000000002E-4</c:v>
                </c:pt>
                <c:pt idx="57653">
                  <c:v>4.5909709999999998E-4</c:v>
                </c:pt>
                <c:pt idx="57654">
                  <c:v>4.5727760000000001E-4</c:v>
                </c:pt>
                <c:pt idx="57655">
                  <c:v>4.5279739999999998E-4</c:v>
                </c:pt>
                <c:pt idx="57656">
                  <c:v>4.4704430000000001E-4</c:v>
                </c:pt>
                <c:pt idx="57657">
                  <c:v>4.4137430000000001E-4</c:v>
                </c:pt>
                <c:pt idx="57658">
                  <c:v>4.3739620000000001E-4</c:v>
                </c:pt>
                <c:pt idx="57659">
                  <c:v>4.4896239999999999E-4</c:v>
                </c:pt>
                <c:pt idx="57660">
                  <c:v>4.4708820000000001E-4</c:v>
                </c:pt>
                <c:pt idx="57661">
                  <c:v>4.4432E-4</c:v>
                </c:pt>
                <c:pt idx="57662">
                  <c:v>4.4140539999999999E-4</c:v>
                </c:pt>
                <c:pt idx="57663">
                  <c:v>4.3849729999999998E-4</c:v>
                </c:pt>
                <c:pt idx="57664">
                  <c:v>4.4939310000000001E-4</c:v>
                </c:pt>
                <c:pt idx="57665">
                  <c:v>4.4631480000000001E-4</c:v>
                </c:pt>
                <c:pt idx="57666">
                  <c:v>4.4125590000000003E-4</c:v>
                </c:pt>
                <c:pt idx="57667">
                  <c:v>4.3537520000000001E-4</c:v>
                </c:pt>
                <c:pt idx="57668">
                  <c:v>4.2985400000000002E-4</c:v>
                </c:pt>
                <c:pt idx="57669">
                  <c:v>4.2546240000000001E-4</c:v>
                </c:pt>
                <c:pt idx="57670">
                  <c:v>4.233951E-4</c:v>
                </c:pt>
                <c:pt idx="57671">
                  <c:v>4.2314030000000001E-4</c:v>
                </c:pt>
                <c:pt idx="57672">
                  <c:v>4.365053E-4</c:v>
                </c:pt>
                <c:pt idx="57673">
                  <c:v>4.3548140000000001E-4</c:v>
                </c:pt>
                <c:pt idx="57674">
                  <c:v>4.3182890000000002E-4</c:v>
                </c:pt>
                <c:pt idx="57675">
                  <c:v>4.2660810000000001E-4</c:v>
                </c:pt>
                <c:pt idx="57676">
                  <c:v>4.209886E-4</c:v>
                </c:pt>
                <c:pt idx="57677">
                  <c:v>4.1599159999999998E-4</c:v>
                </c:pt>
                <c:pt idx="57678">
                  <c:v>4.1229E-4</c:v>
                </c:pt>
                <c:pt idx="57679">
                  <c:v>4.2285340000000003E-4</c:v>
                </c:pt>
                <c:pt idx="57680">
                  <c:v>4.2068450000000001E-4</c:v>
                </c:pt>
                <c:pt idx="57681">
                  <c:v>4.1805059999999998E-4</c:v>
                </c:pt>
                <c:pt idx="57682">
                  <c:v>4.1463550000000001E-4</c:v>
                </c:pt>
                <c:pt idx="57683">
                  <c:v>4.1140650000000002E-4</c:v>
                </c:pt>
                <c:pt idx="57684">
                  <c:v>4.2230479999999998E-4</c:v>
                </c:pt>
                <c:pt idx="57685">
                  <c:v>4.1991780000000001E-4</c:v>
                </c:pt>
                <c:pt idx="57686">
                  <c:v>4.1567900000000002E-4</c:v>
                </c:pt>
                <c:pt idx="57687">
                  <c:v>4.1119220000000002E-4</c:v>
                </c:pt>
                <c:pt idx="57688">
                  <c:v>4.2096350000000001E-4</c:v>
                </c:pt>
                <c:pt idx="57689">
                  <c:v>4.1769490000000001E-4</c:v>
                </c:pt>
                <c:pt idx="57690">
                  <c:v>4.133044E-4</c:v>
                </c:pt>
                <c:pt idx="57691">
                  <c:v>4.2185029999999997E-4</c:v>
                </c:pt>
                <c:pt idx="57692">
                  <c:v>4.1692269999999999E-4</c:v>
                </c:pt>
                <c:pt idx="57693">
                  <c:v>4.1182339999999999E-4</c:v>
                </c:pt>
                <c:pt idx="57694">
                  <c:v>4.0675610000000001E-4</c:v>
                </c:pt>
                <c:pt idx="57695">
                  <c:v>4.160209E-4</c:v>
                </c:pt>
                <c:pt idx="57696">
                  <c:v>4.1370600000000001E-4</c:v>
                </c:pt>
                <c:pt idx="57697">
                  <c:v>4.1032649999999998E-4</c:v>
                </c:pt>
                <c:pt idx="57698">
                  <c:v>4.1976710000000001E-4</c:v>
                </c:pt>
                <c:pt idx="57699">
                  <c:v>4.159082E-4</c:v>
                </c:pt>
                <c:pt idx="57700">
                  <c:v>4.1051329999999999E-4</c:v>
                </c:pt>
                <c:pt idx="57701">
                  <c:v>4.0496279999999998E-4</c:v>
                </c:pt>
                <c:pt idx="57702">
                  <c:v>4.1281020000000001E-4</c:v>
                </c:pt>
                <c:pt idx="57703">
                  <c:v>4.0844919999999998E-4</c:v>
                </c:pt>
                <c:pt idx="57704">
                  <c:v>4.0352619999999999E-4</c:v>
                </c:pt>
                <c:pt idx="57705">
                  <c:v>3.995844E-4</c:v>
                </c:pt>
                <c:pt idx="57706">
                  <c:v>4.0927690000000001E-4</c:v>
                </c:pt>
                <c:pt idx="57707">
                  <c:v>4.0637570000000002E-4</c:v>
                </c:pt>
                <c:pt idx="57708">
                  <c:v>4.0216580000000001E-4</c:v>
                </c:pt>
                <c:pt idx="57709">
                  <c:v>3.9793499999999998E-4</c:v>
                </c:pt>
                <c:pt idx="57710">
                  <c:v>4.067109E-4</c:v>
                </c:pt>
                <c:pt idx="57711">
                  <c:v>4.0288869999999998E-4</c:v>
                </c:pt>
                <c:pt idx="57712">
                  <c:v>3.9803849999999998E-4</c:v>
                </c:pt>
                <c:pt idx="57713">
                  <c:v>3.9314949999999998E-4</c:v>
                </c:pt>
                <c:pt idx="57714">
                  <c:v>4.0135669999999998E-4</c:v>
                </c:pt>
                <c:pt idx="57715">
                  <c:v>3.9783080000000001E-4</c:v>
                </c:pt>
                <c:pt idx="57716">
                  <c:v>3.9405439999999999E-4</c:v>
                </c:pt>
                <c:pt idx="57717">
                  <c:v>3.9051960000000002E-4</c:v>
                </c:pt>
                <c:pt idx="57718">
                  <c:v>4.0023270000000001E-4</c:v>
                </c:pt>
                <c:pt idx="57719">
                  <c:v>3.9787280000000002E-4</c:v>
                </c:pt>
                <c:pt idx="57720">
                  <c:v>3.9424250000000001E-4</c:v>
                </c:pt>
                <c:pt idx="57721">
                  <c:v>4.0301980000000001E-4</c:v>
                </c:pt>
                <c:pt idx="57722">
                  <c:v>3.9895870000000001E-4</c:v>
                </c:pt>
                <c:pt idx="57723">
                  <c:v>3.941611E-4</c:v>
                </c:pt>
                <c:pt idx="57724">
                  <c:v>4.0215299999999998E-4</c:v>
                </c:pt>
                <c:pt idx="57725">
                  <c:v>3.9772640000000002E-4</c:v>
                </c:pt>
                <c:pt idx="57726">
                  <c:v>3.9228789999999999E-4</c:v>
                </c:pt>
                <c:pt idx="57727">
                  <c:v>3.9983420000000002E-4</c:v>
                </c:pt>
                <c:pt idx="57728">
                  <c:v>3.9584910000000002E-4</c:v>
                </c:pt>
                <c:pt idx="57729">
                  <c:v>3.9119259999999999E-4</c:v>
                </c:pt>
                <c:pt idx="57730">
                  <c:v>3.9971670000000001E-4</c:v>
                </c:pt>
                <c:pt idx="57731">
                  <c:v>3.9659E-4</c:v>
                </c:pt>
                <c:pt idx="57732">
                  <c:v>3.9237719999999997E-4</c:v>
                </c:pt>
                <c:pt idx="57733">
                  <c:v>4.0075359999999999E-4</c:v>
                </c:pt>
                <c:pt idx="57734">
                  <c:v>3.969984E-4</c:v>
                </c:pt>
                <c:pt idx="57735">
                  <c:v>3.9205460000000001E-4</c:v>
                </c:pt>
                <c:pt idx="57736">
                  <c:v>3.9969510000000002E-4</c:v>
                </c:pt>
                <c:pt idx="57737">
                  <c:v>3.9528080000000003E-4</c:v>
                </c:pt>
                <c:pt idx="57738">
                  <c:v>3.8987899999999999E-4</c:v>
                </c:pt>
                <c:pt idx="57739">
                  <c:v>3.972984E-4</c:v>
                </c:pt>
                <c:pt idx="57740">
                  <c:v>3.9310220000000001E-4</c:v>
                </c:pt>
                <c:pt idx="57741">
                  <c:v>3.8836820000000001E-4</c:v>
                </c:pt>
                <c:pt idx="57742">
                  <c:v>3.9639889999999999E-4</c:v>
                </c:pt>
                <c:pt idx="57743">
                  <c:v>3.9251789999999998E-4</c:v>
                </c:pt>
                <c:pt idx="57744">
                  <c:v>3.8774680000000001E-4</c:v>
                </c:pt>
                <c:pt idx="57745">
                  <c:v>3.9556139999999998E-4</c:v>
                </c:pt>
                <c:pt idx="57746">
                  <c:v>3.9130179999999999E-4</c:v>
                </c:pt>
                <c:pt idx="57747">
                  <c:v>3.8624800000000001E-4</c:v>
                </c:pt>
                <c:pt idx="57748">
                  <c:v>3.9377089999999997E-4</c:v>
                </c:pt>
                <c:pt idx="57749">
                  <c:v>3.8939159999999999E-4</c:v>
                </c:pt>
                <c:pt idx="57750">
                  <c:v>3.8425379999999998E-4</c:v>
                </c:pt>
                <c:pt idx="57751">
                  <c:v>3.921296E-4</c:v>
                </c:pt>
                <c:pt idx="57752">
                  <c:v>3.8841640000000002E-4</c:v>
                </c:pt>
                <c:pt idx="57753">
                  <c:v>3.8423389999999997E-4</c:v>
                </c:pt>
                <c:pt idx="57754">
                  <c:v>3.9249519999999999E-4</c:v>
                </c:pt>
                <c:pt idx="57755">
                  <c:v>3.8889010000000001E-4</c:v>
                </c:pt>
                <c:pt idx="57756">
                  <c:v>3.8456980000000003E-4</c:v>
                </c:pt>
                <c:pt idx="57757">
                  <c:v>3.9278119999999999E-4</c:v>
                </c:pt>
                <c:pt idx="57758">
                  <c:v>3.89105E-4</c:v>
                </c:pt>
                <c:pt idx="57759">
                  <c:v>3.849274E-4</c:v>
                </c:pt>
                <c:pt idx="57760">
                  <c:v>3.932742E-4</c:v>
                </c:pt>
                <c:pt idx="57761">
                  <c:v>3.8954639999999997E-4</c:v>
                </c:pt>
                <c:pt idx="57762">
                  <c:v>3.8510509999999999E-4</c:v>
                </c:pt>
                <c:pt idx="57763">
                  <c:v>3.9319399999999998E-4</c:v>
                </c:pt>
                <c:pt idx="57764">
                  <c:v>3.8931060000000001E-4</c:v>
                </c:pt>
                <c:pt idx="57765">
                  <c:v>3.8501820000000001E-4</c:v>
                </c:pt>
                <c:pt idx="57766">
                  <c:v>3.9361499999999999E-4</c:v>
                </c:pt>
                <c:pt idx="57767">
                  <c:v>3.9009610000000002E-4</c:v>
                </c:pt>
                <c:pt idx="57768">
                  <c:v>3.9859869999999998E-4</c:v>
                </c:pt>
                <c:pt idx="57769">
                  <c:v>3.9394089999999999E-4</c:v>
                </c:pt>
                <c:pt idx="57770">
                  <c:v>3.8790130000000001E-4</c:v>
                </c:pt>
                <c:pt idx="57771">
                  <c:v>3.9481530000000001E-4</c:v>
                </c:pt>
                <c:pt idx="57772">
                  <c:v>3.9009599999999999E-4</c:v>
                </c:pt>
                <c:pt idx="57773">
                  <c:v>3.9720059999999999E-4</c:v>
                </c:pt>
                <c:pt idx="57774">
                  <c:v>3.9200649999999998E-4</c:v>
                </c:pt>
                <c:pt idx="57775">
                  <c:v>3.8623040000000002E-4</c:v>
                </c:pt>
                <c:pt idx="57776">
                  <c:v>3.9337820000000001E-4</c:v>
                </c:pt>
                <c:pt idx="57777">
                  <c:v>3.889815E-4</c:v>
                </c:pt>
                <c:pt idx="57778">
                  <c:v>3.8466649999999999E-4</c:v>
                </c:pt>
                <c:pt idx="57779">
                  <c:v>3.9303830000000001E-4</c:v>
                </c:pt>
                <c:pt idx="57780">
                  <c:v>3.8978850000000002E-4</c:v>
                </c:pt>
                <c:pt idx="57781">
                  <c:v>3.8574619999999998E-4</c:v>
                </c:pt>
                <c:pt idx="57782">
                  <c:v>3.9414099999999998E-4</c:v>
                </c:pt>
                <c:pt idx="57783">
                  <c:v>3.9046840000000002E-4</c:v>
                </c:pt>
                <c:pt idx="57784">
                  <c:v>3.8599519999999999E-4</c:v>
                </c:pt>
                <c:pt idx="57785">
                  <c:v>3.8172739999999997E-4</c:v>
                </c:pt>
                <c:pt idx="57786">
                  <c:v>3.9049769999999998E-4</c:v>
                </c:pt>
                <c:pt idx="57787">
                  <c:v>3.8817799999999998E-4</c:v>
                </c:pt>
                <c:pt idx="57788">
                  <c:v>3.8512959999999999E-4</c:v>
                </c:pt>
                <c:pt idx="57789">
                  <c:v>3.9439489999999999E-4</c:v>
                </c:pt>
                <c:pt idx="57790">
                  <c:v>3.9142140000000001E-4</c:v>
                </c:pt>
                <c:pt idx="57791">
                  <c:v>3.872643E-4</c:v>
                </c:pt>
                <c:pt idx="57792">
                  <c:v>3.953979E-4</c:v>
                </c:pt>
                <c:pt idx="57793">
                  <c:v>3.9146059999999998E-4</c:v>
                </c:pt>
                <c:pt idx="57794">
                  <c:v>3.8677360000000002E-4</c:v>
                </c:pt>
                <c:pt idx="57795">
                  <c:v>3.9492009999999997E-4</c:v>
                </c:pt>
                <c:pt idx="57796">
                  <c:v>3.9126070000000001E-4</c:v>
                </c:pt>
                <c:pt idx="57797">
                  <c:v>3.8708299999999998E-4</c:v>
                </c:pt>
                <c:pt idx="57798">
                  <c:v>3.9558129999999999E-4</c:v>
                </c:pt>
                <c:pt idx="57799">
                  <c:v>3.921951E-4</c:v>
                </c:pt>
                <c:pt idx="57800">
                  <c:v>3.8801329999999998E-4</c:v>
                </c:pt>
                <c:pt idx="57801">
                  <c:v>3.9652619999999998E-4</c:v>
                </c:pt>
                <c:pt idx="57802">
                  <c:v>3.9311009999999999E-4</c:v>
                </c:pt>
                <c:pt idx="57803">
                  <c:v>3.8914340000000003E-4</c:v>
                </c:pt>
                <c:pt idx="57804">
                  <c:v>3.9781750000000002E-4</c:v>
                </c:pt>
                <c:pt idx="57805">
                  <c:v>3.9430999999999998E-4</c:v>
                </c:pt>
                <c:pt idx="57806">
                  <c:v>3.9020450000000001E-4</c:v>
                </c:pt>
                <c:pt idx="57807">
                  <c:v>3.9895939999999997E-4</c:v>
                </c:pt>
                <c:pt idx="57808">
                  <c:v>3.9522210000000001E-4</c:v>
                </c:pt>
                <c:pt idx="57809">
                  <c:v>3.909416E-4</c:v>
                </c:pt>
                <c:pt idx="57810">
                  <c:v>3.9963759999999998E-4</c:v>
                </c:pt>
                <c:pt idx="57811">
                  <c:v>3.9574709999999998E-4</c:v>
                </c:pt>
                <c:pt idx="57812">
                  <c:v>3.9144549999999998E-4</c:v>
                </c:pt>
                <c:pt idx="57813">
                  <c:v>4.0026699999999999E-4</c:v>
                </c:pt>
                <c:pt idx="57814">
                  <c:v>3.9639930000000002E-4</c:v>
                </c:pt>
                <c:pt idx="57815">
                  <c:v>3.921099E-4</c:v>
                </c:pt>
                <c:pt idx="57816">
                  <c:v>4.010083E-4</c:v>
                </c:pt>
                <c:pt idx="57817">
                  <c:v>3.9731629999999998E-4</c:v>
                </c:pt>
                <c:pt idx="57818">
                  <c:v>3.9299149999999999E-4</c:v>
                </c:pt>
                <c:pt idx="57819">
                  <c:v>4.0180540000000001E-4</c:v>
                </c:pt>
                <c:pt idx="57820">
                  <c:v>3.9801950000000001E-4</c:v>
                </c:pt>
                <c:pt idx="57821">
                  <c:v>3.9356089999999997E-4</c:v>
                </c:pt>
                <c:pt idx="57822">
                  <c:v>4.023505E-4</c:v>
                </c:pt>
                <c:pt idx="57823">
                  <c:v>3.985026E-4</c:v>
                </c:pt>
                <c:pt idx="57824">
                  <c:v>3.9393540000000002E-4</c:v>
                </c:pt>
                <c:pt idx="57825">
                  <c:v>3.8997259999999997E-4</c:v>
                </c:pt>
                <c:pt idx="57826">
                  <c:v>3.9989149999999999E-4</c:v>
                </c:pt>
                <c:pt idx="57827">
                  <c:v>3.978446E-4</c:v>
                </c:pt>
                <c:pt idx="57828">
                  <c:v>3.950232E-4</c:v>
                </c:pt>
                <c:pt idx="57829">
                  <c:v>3.9235920000000002E-4</c:v>
                </c:pt>
                <c:pt idx="57830">
                  <c:v>4.0284000000000001E-4</c:v>
                </c:pt>
                <c:pt idx="57831">
                  <c:v>4.009846E-4</c:v>
                </c:pt>
                <c:pt idx="57832">
                  <c:v>3.9791940000000002E-4</c:v>
                </c:pt>
                <c:pt idx="57833">
                  <c:v>3.9455700000000002E-4</c:v>
                </c:pt>
                <c:pt idx="57834">
                  <c:v>4.047058E-4</c:v>
                </c:pt>
                <c:pt idx="57835">
                  <c:v>4.0249079999999998E-4</c:v>
                </c:pt>
                <c:pt idx="57836">
                  <c:v>3.9894970000000003E-4</c:v>
                </c:pt>
                <c:pt idx="57837">
                  <c:v>3.9567930000000001E-4</c:v>
                </c:pt>
                <c:pt idx="57838">
                  <c:v>4.0602439999999997E-4</c:v>
                </c:pt>
                <c:pt idx="57839">
                  <c:v>4.0377289999999998E-4</c:v>
                </c:pt>
                <c:pt idx="57840">
                  <c:v>4.0064210000000002E-4</c:v>
                </c:pt>
                <c:pt idx="57841">
                  <c:v>3.9759529999999998E-4</c:v>
                </c:pt>
                <c:pt idx="57842">
                  <c:v>4.0803840000000003E-4</c:v>
                </c:pt>
                <c:pt idx="57843">
                  <c:v>4.0600569999999999E-4</c:v>
                </c:pt>
                <c:pt idx="57844">
                  <c:v>4.0294050000000002E-4</c:v>
                </c:pt>
                <c:pt idx="57845">
                  <c:v>3.9970609999999998E-4</c:v>
                </c:pt>
                <c:pt idx="57846">
                  <c:v>4.1009359999999998E-4</c:v>
                </c:pt>
                <c:pt idx="57847">
                  <c:v>4.0789150000000002E-4</c:v>
                </c:pt>
                <c:pt idx="57848">
                  <c:v>4.0461179999999998E-4</c:v>
                </c:pt>
                <c:pt idx="57849">
                  <c:v>4.0119109999999999E-4</c:v>
                </c:pt>
                <c:pt idx="57850">
                  <c:v>4.1153069999999998E-4</c:v>
                </c:pt>
                <c:pt idx="57851">
                  <c:v>4.0942799999999998E-4</c:v>
                </c:pt>
                <c:pt idx="57852">
                  <c:v>4.0594189999999998E-4</c:v>
                </c:pt>
                <c:pt idx="57853">
                  <c:v>4.0260049999999998E-4</c:v>
                </c:pt>
                <c:pt idx="57854">
                  <c:v>4.133017E-4</c:v>
                </c:pt>
                <c:pt idx="57855">
                  <c:v>4.1103960000000002E-4</c:v>
                </c:pt>
                <c:pt idx="57856">
                  <c:v>4.0765700000000002E-4</c:v>
                </c:pt>
                <c:pt idx="57857">
                  <c:v>4.0445059999999998E-4</c:v>
                </c:pt>
                <c:pt idx="57858">
                  <c:v>4.1493489999999998E-4</c:v>
                </c:pt>
                <c:pt idx="57859">
                  <c:v>4.1264570000000003E-4</c:v>
                </c:pt>
                <c:pt idx="57860">
                  <c:v>4.0933199999999999E-4</c:v>
                </c:pt>
                <c:pt idx="57861">
                  <c:v>4.0581979999999997E-4</c:v>
                </c:pt>
                <c:pt idx="57862">
                  <c:v>4.1635229999999998E-4</c:v>
                </c:pt>
                <c:pt idx="57863">
                  <c:v>4.1413410000000001E-4</c:v>
                </c:pt>
                <c:pt idx="57864">
                  <c:v>4.1063839999999998E-4</c:v>
                </c:pt>
                <c:pt idx="57865">
                  <c:v>4.0727310000000002E-4</c:v>
                </c:pt>
                <c:pt idx="57866">
                  <c:v>4.1808280000000001E-4</c:v>
                </c:pt>
                <c:pt idx="57867">
                  <c:v>4.1596789999999998E-4</c:v>
                </c:pt>
                <c:pt idx="57868">
                  <c:v>4.1261329999999998E-4</c:v>
                </c:pt>
                <c:pt idx="57869">
                  <c:v>4.0924679999999999E-4</c:v>
                </c:pt>
                <c:pt idx="57870">
                  <c:v>4.2018729999999997E-4</c:v>
                </c:pt>
                <c:pt idx="57871">
                  <c:v>4.18074E-4</c:v>
                </c:pt>
                <c:pt idx="57872">
                  <c:v>4.1459070000000002E-4</c:v>
                </c:pt>
                <c:pt idx="57873">
                  <c:v>4.1135990000000001E-4</c:v>
                </c:pt>
                <c:pt idx="57874">
                  <c:v>4.2232020000000002E-4</c:v>
                </c:pt>
                <c:pt idx="57875">
                  <c:v>4.2010330000000001E-4</c:v>
                </c:pt>
                <c:pt idx="57876">
                  <c:v>4.168749E-4</c:v>
                </c:pt>
                <c:pt idx="57877">
                  <c:v>4.1346010000000002E-4</c:v>
                </c:pt>
                <c:pt idx="57878">
                  <c:v>4.2443320000000001E-4</c:v>
                </c:pt>
                <c:pt idx="57879">
                  <c:v>4.2230659999999999E-4</c:v>
                </c:pt>
                <c:pt idx="57880">
                  <c:v>4.188533E-4</c:v>
                </c:pt>
                <c:pt idx="57881">
                  <c:v>4.1543050000000001E-4</c:v>
                </c:pt>
                <c:pt idx="57882">
                  <c:v>4.1309289999999998E-4</c:v>
                </c:pt>
                <c:pt idx="57883">
                  <c:v>4.2538770000000002E-4</c:v>
                </c:pt>
                <c:pt idx="57884">
                  <c:v>4.2454629999999998E-4</c:v>
                </c:pt>
                <c:pt idx="57885">
                  <c:v>4.2227829999999999E-4</c:v>
                </c:pt>
                <c:pt idx="57886">
                  <c:v>4.195294E-4</c:v>
                </c:pt>
                <c:pt idx="57887">
                  <c:v>4.1718460000000001E-4</c:v>
                </c:pt>
                <c:pt idx="57888">
                  <c:v>4.1581620000000002E-4</c:v>
                </c:pt>
                <c:pt idx="57889">
                  <c:v>4.28999E-4</c:v>
                </c:pt>
                <c:pt idx="57890">
                  <c:v>4.2864759999999998E-4</c:v>
                </c:pt>
                <c:pt idx="57891">
                  <c:v>4.2641260000000002E-4</c:v>
                </c:pt>
                <c:pt idx="57892">
                  <c:v>4.2352349999999998E-4</c:v>
                </c:pt>
                <c:pt idx="57893">
                  <c:v>4.2095920000000001E-4</c:v>
                </c:pt>
                <c:pt idx="57894">
                  <c:v>4.1915749999999998E-4</c:v>
                </c:pt>
                <c:pt idx="57895">
                  <c:v>4.3228780000000001E-4</c:v>
                </c:pt>
                <c:pt idx="57896">
                  <c:v>4.318147E-4</c:v>
                </c:pt>
                <c:pt idx="57897">
                  <c:v>4.2940550000000001E-4</c:v>
                </c:pt>
                <c:pt idx="57898">
                  <c:v>4.2659110000000002E-4</c:v>
                </c:pt>
                <c:pt idx="57899">
                  <c:v>4.2403820000000002E-4</c:v>
                </c:pt>
                <c:pt idx="57900">
                  <c:v>4.3612970000000002E-4</c:v>
                </c:pt>
                <c:pt idx="57901">
                  <c:v>4.3461870000000003E-4</c:v>
                </c:pt>
                <c:pt idx="57902">
                  <c:v>4.316314E-4</c:v>
                </c:pt>
                <c:pt idx="57903">
                  <c:v>4.282081E-4</c:v>
                </c:pt>
                <c:pt idx="57904">
                  <c:v>4.255657E-4</c:v>
                </c:pt>
                <c:pt idx="57905">
                  <c:v>4.3807150000000001E-4</c:v>
                </c:pt>
                <c:pt idx="57906">
                  <c:v>4.3673950000000002E-4</c:v>
                </c:pt>
                <c:pt idx="57907">
                  <c:v>4.3401689999999999E-4</c:v>
                </c:pt>
                <c:pt idx="57908">
                  <c:v>4.3102489999999999E-4</c:v>
                </c:pt>
                <c:pt idx="57909">
                  <c:v>4.2842359999999998E-4</c:v>
                </c:pt>
                <c:pt idx="57910">
                  <c:v>4.2703450000000003E-4</c:v>
                </c:pt>
                <c:pt idx="57911">
                  <c:v>4.40846E-4</c:v>
                </c:pt>
                <c:pt idx="57912">
                  <c:v>4.4057010000000003E-4</c:v>
                </c:pt>
                <c:pt idx="57913">
                  <c:v>4.3842410000000001E-4</c:v>
                </c:pt>
                <c:pt idx="57914">
                  <c:v>4.356238E-4</c:v>
                </c:pt>
                <c:pt idx="57915">
                  <c:v>4.3297650000000002E-4</c:v>
                </c:pt>
                <c:pt idx="57916">
                  <c:v>4.3117319999999999E-4</c:v>
                </c:pt>
                <c:pt idx="57917">
                  <c:v>4.446206E-4</c:v>
                </c:pt>
                <c:pt idx="57918">
                  <c:v>4.44134E-4</c:v>
                </c:pt>
                <c:pt idx="57919">
                  <c:v>4.4170599999999999E-4</c:v>
                </c:pt>
                <c:pt idx="57920">
                  <c:v>4.3873289999999998E-4</c:v>
                </c:pt>
                <c:pt idx="57921">
                  <c:v>4.3619870000000002E-4</c:v>
                </c:pt>
                <c:pt idx="57922">
                  <c:v>4.3451470000000002E-4</c:v>
                </c:pt>
                <c:pt idx="57923">
                  <c:v>4.483364E-4</c:v>
                </c:pt>
                <c:pt idx="57924">
                  <c:v>4.480474E-4</c:v>
                </c:pt>
                <c:pt idx="57925">
                  <c:v>4.4559619999999999E-4</c:v>
                </c:pt>
                <c:pt idx="57926">
                  <c:v>4.4258680000000002E-4</c:v>
                </c:pt>
                <c:pt idx="57927">
                  <c:v>4.4003130000000001E-4</c:v>
                </c:pt>
                <c:pt idx="57928">
                  <c:v>4.3816059999999998E-4</c:v>
                </c:pt>
                <c:pt idx="57929">
                  <c:v>4.5206450000000002E-4</c:v>
                </c:pt>
                <c:pt idx="57930">
                  <c:v>4.517058E-4</c:v>
                </c:pt>
                <c:pt idx="57931">
                  <c:v>4.4923970000000001E-4</c:v>
                </c:pt>
                <c:pt idx="57932">
                  <c:v>4.4617929999999999E-4</c:v>
                </c:pt>
                <c:pt idx="57933">
                  <c:v>4.4357309999999998E-4</c:v>
                </c:pt>
                <c:pt idx="57934">
                  <c:v>4.4176000000000003E-4</c:v>
                </c:pt>
                <c:pt idx="57935">
                  <c:v>4.557648E-4</c:v>
                </c:pt>
                <c:pt idx="57936">
                  <c:v>4.5534120000000002E-4</c:v>
                </c:pt>
                <c:pt idx="57937">
                  <c:v>4.5287270000000002E-4</c:v>
                </c:pt>
                <c:pt idx="57938">
                  <c:v>4.4967830000000001E-4</c:v>
                </c:pt>
                <c:pt idx="57939">
                  <c:v>4.4699019999999999E-4</c:v>
                </c:pt>
                <c:pt idx="57940">
                  <c:v>4.4518930000000002E-4</c:v>
                </c:pt>
                <c:pt idx="57941">
                  <c:v>4.4464180000000002E-4</c:v>
                </c:pt>
                <c:pt idx="57942">
                  <c:v>4.5984759999999998E-4</c:v>
                </c:pt>
                <c:pt idx="57943">
                  <c:v>4.6026260000000001E-4</c:v>
                </c:pt>
                <c:pt idx="57944">
                  <c:v>4.5813990000000002E-4</c:v>
                </c:pt>
                <c:pt idx="57945">
                  <c:v>4.5496929999999999E-4</c:v>
                </c:pt>
                <c:pt idx="57946">
                  <c:v>4.5199459999999998E-4</c:v>
                </c:pt>
                <c:pt idx="57947">
                  <c:v>4.4972069999999999E-4</c:v>
                </c:pt>
                <c:pt idx="57948">
                  <c:v>4.4890540000000001E-4</c:v>
                </c:pt>
                <c:pt idx="57949">
                  <c:v>4.6410750000000001E-4</c:v>
                </c:pt>
                <c:pt idx="57950">
                  <c:v>4.6422960000000002E-4</c:v>
                </c:pt>
                <c:pt idx="57951">
                  <c:v>4.6221910000000002E-4</c:v>
                </c:pt>
                <c:pt idx="57952">
                  <c:v>4.5929679999999999E-4</c:v>
                </c:pt>
                <c:pt idx="57953">
                  <c:v>4.561624E-4</c:v>
                </c:pt>
                <c:pt idx="57954">
                  <c:v>4.5412289999999998E-4</c:v>
                </c:pt>
                <c:pt idx="57955">
                  <c:v>4.5343860000000001E-4</c:v>
                </c:pt>
                <c:pt idx="57956">
                  <c:v>4.5378980000000002E-4</c:v>
                </c:pt>
                <c:pt idx="57957">
                  <c:v>4.7008249999999998E-4</c:v>
                </c:pt>
                <c:pt idx="57958">
                  <c:v>4.7088689999999999E-4</c:v>
                </c:pt>
                <c:pt idx="57959">
                  <c:v>4.6881009999999999E-4</c:v>
                </c:pt>
                <c:pt idx="57960">
                  <c:v>4.6541470000000001E-4</c:v>
                </c:pt>
                <c:pt idx="57961">
                  <c:v>4.6193789999999997E-4</c:v>
                </c:pt>
                <c:pt idx="57962">
                  <c:v>4.5940919999999999E-4</c:v>
                </c:pt>
                <c:pt idx="57963">
                  <c:v>4.5823100000000002E-4</c:v>
                </c:pt>
                <c:pt idx="57964">
                  <c:v>4.7355930000000002E-4</c:v>
                </c:pt>
                <c:pt idx="57965">
                  <c:v>4.7381540000000002E-4</c:v>
                </c:pt>
                <c:pt idx="57966">
                  <c:v>4.7172970000000002E-4</c:v>
                </c:pt>
                <c:pt idx="57967">
                  <c:v>4.6865010000000001E-4</c:v>
                </c:pt>
                <c:pt idx="57968">
                  <c:v>4.6586700000000002E-4</c:v>
                </c:pt>
                <c:pt idx="57969">
                  <c:v>4.6372839999999998E-4</c:v>
                </c:pt>
                <c:pt idx="57970">
                  <c:v>4.6293659999999999E-4</c:v>
                </c:pt>
                <c:pt idx="57971">
                  <c:v>4.6349949999999998E-4</c:v>
                </c:pt>
                <c:pt idx="57972">
                  <c:v>4.6472199999999999E-4</c:v>
                </c:pt>
                <c:pt idx="57973">
                  <c:v>4.6655680000000003E-4</c:v>
                </c:pt>
                <c:pt idx="57974">
                  <c:v>4.684267E-4</c:v>
                </c:pt>
                <c:pt idx="57975">
                  <c:v>4.6988740000000002E-4</c:v>
                </c:pt>
                <c:pt idx="57976">
                  <c:v>4.7107010000000001E-4</c:v>
                </c:pt>
                <c:pt idx="57977">
                  <c:v>4.7193959999999998E-4</c:v>
                </c:pt>
                <c:pt idx="57978">
                  <c:v>4.7229709999999997E-4</c:v>
                </c:pt>
                <c:pt idx="57979">
                  <c:v>4.7259469999999998E-4</c:v>
                </c:pt>
                <c:pt idx="57980">
                  <c:v>4.7288469999999999E-4</c:v>
                </c:pt>
                <c:pt idx="57981">
                  <c:v>4.731774E-4</c:v>
                </c:pt>
                <c:pt idx="57982">
                  <c:v>4.7361819999999999E-4</c:v>
                </c:pt>
                <c:pt idx="57983">
                  <c:v>4.7422490000000001E-4</c:v>
                </c:pt>
                <c:pt idx="57984">
                  <c:v>4.7499350000000001E-4</c:v>
                </c:pt>
                <c:pt idx="57985">
                  <c:v>4.758489E-4</c:v>
                </c:pt>
                <c:pt idx="57986">
                  <c:v>4.7669539999999999E-4</c:v>
                </c:pt>
                <c:pt idx="57987">
                  <c:v>4.775208E-4</c:v>
                </c:pt>
                <c:pt idx="57988">
                  <c:v>4.7825279999999998E-4</c:v>
                </c:pt>
                <c:pt idx="57989">
                  <c:v>4.7887850000000003E-4</c:v>
                </c:pt>
                <c:pt idx="57990">
                  <c:v>4.795477E-4</c:v>
                </c:pt>
                <c:pt idx="57991">
                  <c:v>4.8011689999999998E-4</c:v>
                </c:pt>
                <c:pt idx="57992">
                  <c:v>4.8065290000000001E-4</c:v>
                </c:pt>
                <c:pt idx="57993">
                  <c:v>4.8137119999999998E-4</c:v>
                </c:pt>
                <c:pt idx="57994">
                  <c:v>4.8199210000000002E-4</c:v>
                </c:pt>
                <c:pt idx="57995">
                  <c:v>4.825896E-4</c:v>
                </c:pt>
                <c:pt idx="57996">
                  <c:v>4.8336599999999999E-4</c:v>
                </c:pt>
                <c:pt idx="57997">
                  <c:v>4.8409579999999998E-4</c:v>
                </c:pt>
                <c:pt idx="57998">
                  <c:v>4.8478809999999997E-4</c:v>
                </c:pt>
                <c:pt idx="57999">
                  <c:v>4.8549539999999999E-4</c:v>
                </c:pt>
                <c:pt idx="58000">
                  <c:v>4.8617350000000002E-4</c:v>
                </c:pt>
                <c:pt idx="58001">
                  <c:v>4.867909E-4</c:v>
                </c:pt>
                <c:pt idx="58002">
                  <c:v>4.875398E-4</c:v>
                </c:pt>
                <c:pt idx="58003">
                  <c:v>4.8822049999999999E-4</c:v>
                </c:pt>
                <c:pt idx="58004">
                  <c:v>4.8888299999999996E-4</c:v>
                </c:pt>
                <c:pt idx="58005">
                  <c:v>4.8954990000000002E-4</c:v>
                </c:pt>
                <c:pt idx="58006">
                  <c:v>4.9028090000000004E-4</c:v>
                </c:pt>
                <c:pt idx="58007">
                  <c:v>4.909437E-4</c:v>
                </c:pt>
                <c:pt idx="58008">
                  <c:v>4.9166819999999997E-4</c:v>
                </c:pt>
                <c:pt idx="58009">
                  <c:v>4.9239309999999997E-4</c:v>
                </c:pt>
                <c:pt idx="58010">
                  <c:v>4.9308309999999999E-4</c:v>
                </c:pt>
                <c:pt idx="58011">
                  <c:v>4.9380310000000005E-4</c:v>
                </c:pt>
                <c:pt idx="58012">
                  <c:v>4.9448109999999999E-4</c:v>
                </c:pt>
                <c:pt idx="58013">
                  <c:v>4.9519729999999995E-4</c:v>
                </c:pt>
                <c:pt idx="58014">
                  <c:v>4.9595219999999998E-4</c:v>
                </c:pt>
                <c:pt idx="58015">
                  <c:v>4.9671109999999997E-4</c:v>
                </c:pt>
                <c:pt idx="58016">
                  <c:v>4.9747310000000005E-4</c:v>
                </c:pt>
                <c:pt idx="58017">
                  <c:v>4.9818840000000002E-4</c:v>
                </c:pt>
                <c:pt idx="58018">
                  <c:v>4.9892739999999995E-4</c:v>
                </c:pt>
                <c:pt idx="58019">
                  <c:v>4.9964159999999998E-4</c:v>
                </c:pt>
                <c:pt idx="58020">
                  <c:v>5.0031710000000005E-4</c:v>
                </c:pt>
                <c:pt idx="58021">
                  <c:v>5.0103150000000004E-4</c:v>
                </c:pt>
                <c:pt idx="58022">
                  <c:v>5.0171329999999998E-4</c:v>
                </c:pt>
                <c:pt idx="58023">
                  <c:v>5.0244389999999997E-4</c:v>
                </c:pt>
                <c:pt idx="58024">
                  <c:v>5.0320140000000002E-4</c:v>
                </c:pt>
                <c:pt idx="58025">
                  <c:v>5.0387239999999996E-4</c:v>
                </c:pt>
                <c:pt idx="58026">
                  <c:v>5.0455509999999999E-4</c:v>
                </c:pt>
                <c:pt idx="58027">
                  <c:v>5.0538630000000002E-4</c:v>
                </c:pt>
                <c:pt idx="58028">
                  <c:v>5.0606519999999995E-4</c:v>
                </c:pt>
                <c:pt idx="58029">
                  <c:v>5.0674689999999996E-4</c:v>
                </c:pt>
                <c:pt idx="58030">
                  <c:v>5.0757169999999998E-4</c:v>
                </c:pt>
                <c:pt idx="58031">
                  <c:v>5.0824460000000002E-4</c:v>
                </c:pt>
                <c:pt idx="58032">
                  <c:v>5.0895430000000004E-4</c:v>
                </c:pt>
                <c:pt idx="58033">
                  <c:v>5.0977919999999999E-4</c:v>
                </c:pt>
                <c:pt idx="58034">
                  <c:v>5.1041919999999998E-4</c:v>
                </c:pt>
                <c:pt idx="58035">
                  <c:v>5.1116379999999997E-4</c:v>
                </c:pt>
                <c:pt idx="58036">
                  <c:v>5.1193430000000002E-4</c:v>
                </c:pt>
                <c:pt idx="58037">
                  <c:v>5.1259660000000002E-4</c:v>
                </c:pt>
                <c:pt idx="58038">
                  <c:v>5.1337639999999999E-4</c:v>
                </c:pt>
                <c:pt idx="58039">
                  <c:v>5.1408560000000005E-4</c:v>
                </c:pt>
                <c:pt idx="58040">
                  <c:v>5.1480690000000001E-4</c:v>
                </c:pt>
                <c:pt idx="58041">
                  <c:v>5.1562750000000001E-4</c:v>
                </c:pt>
                <c:pt idx="58042">
                  <c:v>5.1631599999999995E-4</c:v>
                </c:pt>
                <c:pt idx="58043">
                  <c:v>5.1705640000000003E-4</c:v>
                </c:pt>
                <c:pt idx="58044">
                  <c:v>5.1784430000000005E-4</c:v>
                </c:pt>
                <c:pt idx="58045">
                  <c:v>5.1855610000000002E-4</c:v>
                </c:pt>
                <c:pt idx="58046">
                  <c:v>5.1942519999999997E-4</c:v>
                </c:pt>
                <c:pt idx="58047">
                  <c:v>5.2017190000000003E-4</c:v>
                </c:pt>
                <c:pt idx="58048">
                  <c:v>5.2086400000000001E-4</c:v>
                </c:pt>
                <c:pt idx="58049">
                  <c:v>5.2173900000000001E-4</c:v>
                </c:pt>
                <c:pt idx="58050">
                  <c:v>5.2239769999999999E-4</c:v>
                </c:pt>
                <c:pt idx="58051">
                  <c:v>5.2306919999999999E-4</c:v>
                </c:pt>
                <c:pt idx="58052">
                  <c:v>5.2396970000000002E-4</c:v>
                </c:pt>
                <c:pt idx="58053">
                  <c:v>5.2462449999999996E-4</c:v>
                </c:pt>
                <c:pt idx="58054">
                  <c:v>5.2544280000000004E-4</c:v>
                </c:pt>
                <c:pt idx="58055">
                  <c:v>5.2633780000000004E-4</c:v>
                </c:pt>
                <c:pt idx="58056">
                  <c:v>5.2694600000000003E-4</c:v>
                </c:pt>
                <c:pt idx="58057">
                  <c:v>5.2775580000000003E-4</c:v>
                </c:pt>
                <c:pt idx="58058">
                  <c:v>5.2861E-4</c:v>
                </c:pt>
                <c:pt idx="58059">
                  <c:v>5.2924479999999995E-4</c:v>
                </c:pt>
                <c:pt idx="58060">
                  <c:v>5.3007779999999995E-4</c:v>
                </c:pt>
                <c:pt idx="58061">
                  <c:v>5.3087369999999998E-4</c:v>
                </c:pt>
                <c:pt idx="58062">
                  <c:v>5.3158939999999998E-4</c:v>
                </c:pt>
                <c:pt idx="58063">
                  <c:v>5.3238769999999996E-4</c:v>
                </c:pt>
                <c:pt idx="58064">
                  <c:v>5.3313280000000002E-4</c:v>
                </c:pt>
                <c:pt idx="58065">
                  <c:v>5.3389430000000003E-4</c:v>
                </c:pt>
                <c:pt idx="58066">
                  <c:v>5.3469349999999999E-4</c:v>
                </c:pt>
                <c:pt idx="58067">
                  <c:v>5.3542189999999999E-4</c:v>
                </c:pt>
                <c:pt idx="58068">
                  <c:v>5.3632229999999999E-4</c:v>
                </c:pt>
                <c:pt idx="58069">
                  <c:v>5.3704779999999997E-4</c:v>
                </c:pt>
                <c:pt idx="58070">
                  <c:v>5.3778910000000003E-4</c:v>
                </c:pt>
                <c:pt idx="58071">
                  <c:v>5.3875180000000002E-4</c:v>
                </c:pt>
                <c:pt idx="58072">
                  <c:v>5.3939679999999999E-4</c:v>
                </c:pt>
                <c:pt idx="58073">
                  <c:v>5.4012479999999996E-4</c:v>
                </c:pt>
                <c:pt idx="58074">
                  <c:v>5.4108699999999999E-4</c:v>
                </c:pt>
                <c:pt idx="58075">
                  <c:v>5.4172409999999997E-4</c:v>
                </c:pt>
                <c:pt idx="58076">
                  <c:v>5.4249799999999998E-4</c:v>
                </c:pt>
                <c:pt idx="58077">
                  <c:v>5.4344449999999998E-4</c:v>
                </c:pt>
                <c:pt idx="58078">
                  <c:v>5.4407839999999995E-4</c:v>
                </c:pt>
                <c:pt idx="58079">
                  <c:v>5.4491730000000001E-4</c:v>
                </c:pt>
                <c:pt idx="58080">
                  <c:v>5.4578160000000005E-4</c:v>
                </c:pt>
                <c:pt idx="58081">
                  <c:v>5.4646079999999997E-4</c:v>
                </c:pt>
                <c:pt idx="58082">
                  <c:v>5.4723680000000005E-4</c:v>
                </c:pt>
                <c:pt idx="58083">
                  <c:v>5.4811900000000002E-4</c:v>
                </c:pt>
                <c:pt idx="58084">
                  <c:v>5.4884499999999995E-4</c:v>
                </c:pt>
                <c:pt idx="58085">
                  <c:v>5.4969290000000004E-4</c:v>
                </c:pt>
                <c:pt idx="58086">
                  <c:v>5.5051799999999995E-4</c:v>
                </c:pt>
                <c:pt idx="58087">
                  <c:v>5.5130000000000001E-4</c:v>
                </c:pt>
                <c:pt idx="58088">
                  <c:v>5.5209650000000003E-4</c:v>
                </c:pt>
                <c:pt idx="58089">
                  <c:v>5.5289279999999998E-4</c:v>
                </c:pt>
                <c:pt idx="58090">
                  <c:v>5.5378100000000004E-4</c:v>
                </c:pt>
                <c:pt idx="58091">
                  <c:v>5.5451600000000001E-4</c:v>
                </c:pt>
                <c:pt idx="58092">
                  <c:v>5.5528190000000001E-4</c:v>
                </c:pt>
                <c:pt idx="58093">
                  <c:v>5.5624180000000002E-4</c:v>
                </c:pt>
                <c:pt idx="58094">
                  <c:v>5.5691699999999998E-4</c:v>
                </c:pt>
                <c:pt idx="58095">
                  <c:v>5.5770699999999995E-4</c:v>
                </c:pt>
                <c:pt idx="58096">
                  <c:v>5.5870289999999999E-4</c:v>
                </c:pt>
                <c:pt idx="58097">
                  <c:v>5.5936899999999999E-4</c:v>
                </c:pt>
                <c:pt idx="58098">
                  <c:v>5.601874E-4</c:v>
                </c:pt>
                <c:pt idx="58099">
                  <c:v>5.6120629999999996E-4</c:v>
                </c:pt>
                <c:pt idx="58100">
                  <c:v>5.6186739999999999E-4</c:v>
                </c:pt>
                <c:pt idx="58101">
                  <c:v>5.6269220000000001E-4</c:v>
                </c:pt>
                <c:pt idx="58102">
                  <c:v>5.6366979999999999E-4</c:v>
                </c:pt>
                <c:pt idx="58103">
                  <c:v>5.6432209999999995E-4</c:v>
                </c:pt>
                <c:pt idx="58104">
                  <c:v>5.6510849999999999E-4</c:v>
                </c:pt>
                <c:pt idx="58105">
                  <c:v>5.6599020000000001E-4</c:v>
                </c:pt>
                <c:pt idx="58106">
                  <c:v>5.6673240000000005E-4</c:v>
                </c:pt>
                <c:pt idx="58107">
                  <c:v>5.6754509999999995E-4</c:v>
                </c:pt>
                <c:pt idx="58108">
                  <c:v>5.6846480000000003E-4</c:v>
                </c:pt>
                <c:pt idx="58109">
                  <c:v>5.6932339999999997E-4</c:v>
                </c:pt>
                <c:pt idx="58110">
                  <c:v>5.7012499999999999E-4</c:v>
                </c:pt>
                <c:pt idx="58111">
                  <c:v>5.7103570000000003E-4</c:v>
                </c:pt>
                <c:pt idx="58112">
                  <c:v>5.7194859999999995E-4</c:v>
                </c:pt>
                <c:pt idx="58113">
                  <c:v>5.7266900000000004E-4</c:v>
                </c:pt>
                <c:pt idx="58114">
                  <c:v>5.7361599999999999E-4</c:v>
                </c:pt>
                <c:pt idx="58115">
                  <c:v>5.745918E-4</c:v>
                </c:pt>
                <c:pt idx="58116">
                  <c:v>5.75283E-4</c:v>
                </c:pt>
                <c:pt idx="58117">
                  <c:v>5.7619349999999997E-4</c:v>
                </c:pt>
                <c:pt idx="58118">
                  <c:v>5.7715360000000005E-4</c:v>
                </c:pt>
                <c:pt idx="58119">
                  <c:v>5.7782350000000005E-4</c:v>
                </c:pt>
                <c:pt idx="58120">
                  <c:v>5.7869870000000002E-4</c:v>
                </c:pt>
                <c:pt idx="58121">
                  <c:v>5.7973200000000001E-4</c:v>
                </c:pt>
                <c:pt idx="58122">
                  <c:v>5.8040350000000001E-4</c:v>
                </c:pt>
                <c:pt idx="58123">
                  <c:v>5.812708E-4</c:v>
                </c:pt>
                <c:pt idx="58124">
                  <c:v>5.8234129999999999E-4</c:v>
                </c:pt>
                <c:pt idx="58125">
                  <c:v>5.8311530000000004E-4</c:v>
                </c:pt>
                <c:pt idx="58126">
                  <c:v>5.839037E-4</c:v>
                </c:pt>
                <c:pt idx="58127">
                  <c:v>5.8492570000000005E-4</c:v>
                </c:pt>
                <c:pt idx="58128">
                  <c:v>5.8573040000000005E-4</c:v>
                </c:pt>
                <c:pt idx="58129">
                  <c:v>5.8641909999999995E-4</c:v>
                </c:pt>
                <c:pt idx="58130">
                  <c:v>5.8744329999999999E-4</c:v>
                </c:pt>
                <c:pt idx="58131">
                  <c:v>5.8833300000000002E-4</c:v>
                </c:pt>
                <c:pt idx="58132">
                  <c:v>5.8897289999999998E-4</c:v>
                </c:pt>
                <c:pt idx="58133">
                  <c:v>5.899678E-4</c:v>
                </c:pt>
                <c:pt idx="58134">
                  <c:v>5.9091220000000004E-4</c:v>
                </c:pt>
                <c:pt idx="58135">
                  <c:v>5.9150559999999997E-4</c:v>
                </c:pt>
                <c:pt idx="58136">
                  <c:v>5.9251370000000005E-4</c:v>
                </c:pt>
                <c:pt idx="58137">
                  <c:v>5.9352639999999996E-4</c:v>
                </c:pt>
                <c:pt idx="58138">
                  <c:v>5.9415390000000002E-4</c:v>
                </c:pt>
                <c:pt idx="58139">
                  <c:v>5.9516129999999997E-4</c:v>
                </c:pt>
                <c:pt idx="58140">
                  <c:v>5.9618409999999996E-4</c:v>
                </c:pt>
                <c:pt idx="58141">
                  <c:v>5.9685930000000003E-4</c:v>
                </c:pt>
                <c:pt idx="58142">
                  <c:v>5.9783090000000002E-4</c:v>
                </c:pt>
                <c:pt idx="58143">
                  <c:v>5.9887310000000002E-4</c:v>
                </c:pt>
                <c:pt idx="58144">
                  <c:v>5.9962649999999998E-4</c:v>
                </c:pt>
                <c:pt idx="58145">
                  <c:v>6.0053340000000002E-4</c:v>
                </c:pt>
                <c:pt idx="58146">
                  <c:v>6.0157009999999998E-4</c:v>
                </c:pt>
                <c:pt idx="58147">
                  <c:v>6.0241159999999995E-4</c:v>
                </c:pt>
                <c:pt idx="58148">
                  <c:v>6.0322149999999998E-4</c:v>
                </c:pt>
                <c:pt idx="58149">
                  <c:v>6.0428249999999999E-4</c:v>
                </c:pt>
                <c:pt idx="58150">
                  <c:v>6.052249E-4</c:v>
                </c:pt>
                <c:pt idx="58151">
                  <c:v>6.0600699999999999E-4</c:v>
                </c:pt>
                <c:pt idx="58152">
                  <c:v>6.0706859999999998E-4</c:v>
                </c:pt>
                <c:pt idx="58153">
                  <c:v>6.0808360000000003E-4</c:v>
                </c:pt>
                <c:pt idx="58154">
                  <c:v>6.0872050000000005E-4</c:v>
                </c:pt>
                <c:pt idx="58155">
                  <c:v>6.0977440000000002E-4</c:v>
                </c:pt>
                <c:pt idx="58156">
                  <c:v>6.1079210000000001E-4</c:v>
                </c:pt>
                <c:pt idx="58157">
                  <c:v>6.1141400000000001E-4</c:v>
                </c:pt>
                <c:pt idx="58158">
                  <c:v>6.124123E-4</c:v>
                </c:pt>
                <c:pt idx="58159">
                  <c:v>6.1344790000000002E-4</c:v>
                </c:pt>
                <c:pt idx="58160">
                  <c:v>6.1403290000000001E-4</c:v>
                </c:pt>
                <c:pt idx="58161">
                  <c:v>6.15008E-4</c:v>
                </c:pt>
                <c:pt idx="58162">
                  <c:v>6.1605510000000004E-4</c:v>
                </c:pt>
                <c:pt idx="58163">
                  <c:v>6.1672180000000004E-4</c:v>
                </c:pt>
                <c:pt idx="58164">
                  <c:v>6.1773519999999997E-4</c:v>
                </c:pt>
                <c:pt idx="58165">
                  <c:v>6.1876260000000001E-4</c:v>
                </c:pt>
                <c:pt idx="58166">
                  <c:v>6.1953639999999999E-4</c:v>
                </c:pt>
                <c:pt idx="58167">
                  <c:v>6.2047779999999998E-4</c:v>
                </c:pt>
                <c:pt idx="58168">
                  <c:v>6.2149739999999996E-4</c:v>
                </c:pt>
                <c:pt idx="58169">
                  <c:v>6.2243210000000005E-4</c:v>
                </c:pt>
                <c:pt idx="58170">
                  <c:v>6.233244E-4</c:v>
                </c:pt>
                <c:pt idx="58171">
                  <c:v>6.2429130000000001E-4</c:v>
                </c:pt>
                <c:pt idx="58172">
                  <c:v>6.2533640000000002E-4</c:v>
                </c:pt>
                <c:pt idx="58173">
                  <c:v>6.2607329999999999E-4</c:v>
                </c:pt>
                <c:pt idx="58174">
                  <c:v>6.2707430000000003E-4</c:v>
                </c:pt>
                <c:pt idx="58175">
                  <c:v>6.2816759999999999E-4</c:v>
                </c:pt>
                <c:pt idx="58176">
                  <c:v>6.2892169999999997E-4</c:v>
                </c:pt>
                <c:pt idx="58177">
                  <c:v>6.2997719999999995E-4</c:v>
                </c:pt>
                <c:pt idx="58178">
                  <c:v>6.3115230000000005E-4</c:v>
                </c:pt>
                <c:pt idx="58179">
                  <c:v>6.3183650000000005E-4</c:v>
                </c:pt>
                <c:pt idx="58180">
                  <c:v>6.3289520000000003E-4</c:v>
                </c:pt>
                <c:pt idx="58181">
                  <c:v>6.3412009999999999E-4</c:v>
                </c:pt>
                <c:pt idx="58182">
                  <c:v>6.3483180000000004E-4</c:v>
                </c:pt>
                <c:pt idx="58183">
                  <c:v>6.3586079999999998E-4</c:v>
                </c:pt>
                <c:pt idx="58184">
                  <c:v>6.3701199999999995E-4</c:v>
                </c:pt>
                <c:pt idx="58185">
                  <c:v>6.3767010000000005E-4</c:v>
                </c:pt>
                <c:pt idx="58186">
                  <c:v>6.3864360000000003E-4</c:v>
                </c:pt>
                <c:pt idx="58187">
                  <c:v>6.3966860000000002E-4</c:v>
                </c:pt>
                <c:pt idx="58188">
                  <c:v>6.4047889999999997E-4</c:v>
                </c:pt>
                <c:pt idx="58189">
                  <c:v>6.4142959999999999E-4</c:v>
                </c:pt>
                <c:pt idx="58190">
                  <c:v>6.4242309999999996E-4</c:v>
                </c:pt>
                <c:pt idx="58191">
                  <c:v>6.4334400000000001E-4</c:v>
                </c:pt>
                <c:pt idx="58192">
                  <c:v>6.4418549999999998E-4</c:v>
                </c:pt>
                <c:pt idx="58193">
                  <c:v>6.4506619999999998E-4</c:v>
                </c:pt>
                <c:pt idx="58194">
                  <c:v>6.4608910000000001E-4</c:v>
                </c:pt>
                <c:pt idx="58195">
                  <c:v>6.4695910000000004E-4</c:v>
                </c:pt>
                <c:pt idx="58196">
                  <c:v>6.4785799999999996E-4</c:v>
                </c:pt>
                <c:pt idx="58197">
                  <c:v>6.4899200000000004E-4</c:v>
                </c:pt>
                <c:pt idx="58198">
                  <c:v>6.4981749999999997E-4</c:v>
                </c:pt>
                <c:pt idx="58199">
                  <c:v>6.5075340000000004E-4</c:v>
                </c:pt>
                <c:pt idx="58200">
                  <c:v>6.5196459999999998E-4</c:v>
                </c:pt>
                <c:pt idx="58201">
                  <c:v>6.5285959999999998E-4</c:v>
                </c:pt>
                <c:pt idx="58202">
                  <c:v>6.5388320000000003E-4</c:v>
                </c:pt>
                <c:pt idx="58203">
                  <c:v>6.5511180000000005E-4</c:v>
                </c:pt>
                <c:pt idx="58204">
                  <c:v>6.5597590000000003E-4</c:v>
                </c:pt>
                <c:pt idx="58205">
                  <c:v>6.5700700000000003E-4</c:v>
                </c:pt>
                <c:pt idx="58206">
                  <c:v>6.5812740000000002E-4</c:v>
                </c:pt>
                <c:pt idx="58207">
                  <c:v>6.5908869999999997E-4</c:v>
                </c:pt>
                <c:pt idx="58208">
                  <c:v>6.6012980000000002E-4</c:v>
                </c:pt>
                <c:pt idx="58209">
                  <c:v>6.6120869999999996E-4</c:v>
                </c:pt>
                <c:pt idx="58210">
                  <c:v>6.6209600000000004E-4</c:v>
                </c:pt>
                <c:pt idx="58211">
                  <c:v>6.6312249999999999E-4</c:v>
                </c:pt>
                <c:pt idx="58212">
                  <c:v>6.6406410000000005E-4</c:v>
                </c:pt>
                <c:pt idx="58213">
                  <c:v>6.6502499999999997E-4</c:v>
                </c:pt>
                <c:pt idx="58214">
                  <c:v>6.6606219999999999E-4</c:v>
                </c:pt>
                <c:pt idx="58215">
                  <c:v>6.6697950000000001E-4</c:v>
                </c:pt>
                <c:pt idx="58216">
                  <c:v>6.6800010000000001E-4</c:v>
                </c:pt>
                <c:pt idx="58217">
                  <c:v>6.6897859999999996E-4</c:v>
                </c:pt>
                <c:pt idx="58218">
                  <c:v>6.6977710000000001E-4</c:v>
                </c:pt>
                <c:pt idx="58219">
                  <c:v>6.7088990000000002E-4</c:v>
                </c:pt>
                <c:pt idx="58220">
                  <c:v>6.7185930000000001E-4</c:v>
                </c:pt>
                <c:pt idx="58221">
                  <c:v>6.7273880000000004E-4</c:v>
                </c:pt>
                <c:pt idx="58222">
                  <c:v>6.7389510000000002E-4</c:v>
                </c:pt>
                <c:pt idx="58223">
                  <c:v>6.7483249999999995E-4</c:v>
                </c:pt>
                <c:pt idx="58224">
                  <c:v>6.7577040000000004E-4</c:v>
                </c:pt>
                <c:pt idx="58225">
                  <c:v>6.7691460000000002E-4</c:v>
                </c:pt>
                <c:pt idx="58226">
                  <c:v>6.7795729999999997E-4</c:v>
                </c:pt>
                <c:pt idx="58227">
                  <c:v>6.7898199999999996E-4</c:v>
                </c:pt>
                <c:pt idx="58228">
                  <c:v>6.8011790000000003E-4</c:v>
                </c:pt>
                <c:pt idx="58229">
                  <c:v>6.8113080000000001E-4</c:v>
                </c:pt>
                <c:pt idx="58230">
                  <c:v>6.8216529999999998E-4</c:v>
                </c:pt>
                <c:pt idx="58231">
                  <c:v>6.8320779999999997E-4</c:v>
                </c:pt>
                <c:pt idx="58232">
                  <c:v>6.8428569999999999E-4</c:v>
                </c:pt>
                <c:pt idx="58233">
                  <c:v>6.8541679999999995E-4</c:v>
                </c:pt>
                <c:pt idx="58234">
                  <c:v>6.864773E-4</c:v>
                </c:pt>
                <c:pt idx="58235">
                  <c:v>6.8744539999999999E-4</c:v>
                </c:pt>
                <c:pt idx="58236">
                  <c:v>6.8861469999999996E-4</c:v>
                </c:pt>
                <c:pt idx="58237">
                  <c:v>6.8951739999999998E-4</c:v>
                </c:pt>
                <c:pt idx="58238">
                  <c:v>6.9052740000000005E-4</c:v>
                </c:pt>
                <c:pt idx="58239">
                  <c:v>6.9164970000000004E-4</c:v>
                </c:pt>
                <c:pt idx="58240">
                  <c:v>6.9254940000000001E-4</c:v>
                </c:pt>
                <c:pt idx="58241">
                  <c:v>6.9357700000000002E-4</c:v>
                </c:pt>
                <c:pt idx="58242">
                  <c:v>6.9464310000000003E-4</c:v>
                </c:pt>
                <c:pt idx="58243">
                  <c:v>6.9553449999999999E-4</c:v>
                </c:pt>
                <c:pt idx="58244">
                  <c:v>6.9664670000000001E-4</c:v>
                </c:pt>
                <c:pt idx="58245">
                  <c:v>6.9776240000000002E-4</c:v>
                </c:pt>
                <c:pt idx="58246">
                  <c:v>6.9857039999999995E-4</c:v>
                </c:pt>
                <c:pt idx="58247">
                  <c:v>6.9944039999999999E-4</c:v>
                </c:pt>
                <c:pt idx="58248">
                  <c:v>7.0048080000000002E-4</c:v>
                </c:pt>
                <c:pt idx="58249">
                  <c:v>7.014225E-4</c:v>
                </c:pt>
                <c:pt idx="58250">
                  <c:v>7.0245530000000004E-4</c:v>
                </c:pt>
                <c:pt idx="58251">
                  <c:v>7.0371180000000004E-4</c:v>
                </c:pt>
                <c:pt idx="58252">
                  <c:v>7.0486880000000004E-4</c:v>
                </c:pt>
                <c:pt idx="58253">
                  <c:v>7.0601319999999998E-4</c:v>
                </c:pt>
                <c:pt idx="58254">
                  <c:v>7.0718630000000005E-4</c:v>
                </c:pt>
                <c:pt idx="58255">
                  <c:v>7.0836460000000005E-4</c:v>
                </c:pt>
                <c:pt idx="58256">
                  <c:v>7.0941299999999999E-4</c:v>
                </c:pt>
                <c:pt idx="58257">
                  <c:v>7.1052780000000002E-4</c:v>
                </c:pt>
                <c:pt idx="58258">
                  <c:v>7.1169919999999995E-4</c:v>
                </c:pt>
                <c:pt idx="58259">
                  <c:v>7.1272969999999997E-4</c:v>
                </c:pt>
                <c:pt idx="58260">
                  <c:v>7.1371499999999997E-4</c:v>
                </c:pt>
                <c:pt idx="58261">
                  <c:v>7.1488879999999995E-4</c:v>
                </c:pt>
                <c:pt idx="58262">
                  <c:v>7.1578709999999999E-4</c:v>
                </c:pt>
                <c:pt idx="58263">
                  <c:v>7.1679770000000005E-4</c:v>
                </c:pt>
                <c:pt idx="58264">
                  <c:v>7.1802420000000001E-4</c:v>
                </c:pt>
                <c:pt idx="58265">
                  <c:v>7.1898709999999996E-4</c:v>
                </c:pt>
                <c:pt idx="58266">
                  <c:v>7.2001529999999995E-4</c:v>
                </c:pt>
                <c:pt idx="58267">
                  <c:v>7.2129409999999996E-4</c:v>
                </c:pt>
                <c:pt idx="58268">
                  <c:v>7.2221000000000004E-4</c:v>
                </c:pt>
                <c:pt idx="58269">
                  <c:v>7.2314220000000004E-4</c:v>
                </c:pt>
                <c:pt idx="58270">
                  <c:v>7.2434189999999996E-4</c:v>
                </c:pt>
                <c:pt idx="58271">
                  <c:v>7.253486E-4</c:v>
                </c:pt>
                <c:pt idx="58272">
                  <c:v>7.2626440000000004E-4</c:v>
                </c:pt>
                <c:pt idx="58273">
                  <c:v>7.2751619999999995E-4</c:v>
                </c:pt>
                <c:pt idx="58274">
                  <c:v>7.2858790000000003E-4</c:v>
                </c:pt>
                <c:pt idx="58275">
                  <c:v>7.2955899999999996E-4</c:v>
                </c:pt>
                <c:pt idx="58276">
                  <c:v>7.3078399999999995E-4</c:v>
                </c:pt>
                <c:pt idx="58277">
                  <c:v>7.3195750000000005E-4</c:v>
                </c:pt>
                <c:pt idx="58278">
                  <c:v>7.3306070000000003E-4</c:v>
                </c:pt>
                <c:pt idx="58279">
                  <c:v>7.3422760000000004E-4</c:v>
                </c:pt>
                <c:pt idx="58280">
                  <c:v>7.3546479999999997E-4</c:v>
                </c:pt>
                <c:pt idx="58281">
                  <c:v>7.3658670000000003E-4</c:v>
                </c:pt>
                <c:pt idx="58282">
                  <c:v>7.3779680000000004E-4</c:v>
                </c:pt>
                <c:pt idx="58283">
                  <c:v>7.3909500000000005E-4</c:v>
                </c:pt>
                <c:pt idx="58284">
                  <c:v>7.4022499999999995E-4</c:v>
                </c:pt>
                <c:pt idx="58285">
                  <c:v>7.4131269999999996E-4</c:v>
                </c:pt>
                <c:pt idx="58286">
                  <c:v>7.4260920000000005E-4</c:v>
                </c:pt>
                <c:pt idx="58287">
                  <c:v>7.4357259999999995E-4</c:v>
                </c:pt>
                <c:pt idx="58288">
                  <c:v>7.4459299999999999E-4</c:v>
                </c:pt>
                <c:pt idx="58289">
                  <c:v>7.4592219999999995E-4</c:v>
                </c:pt>
                <c:pt idx="58290">
                  <c:v>7.4693130000000004E-4</c:v>
                </c:pt>
                <c:pt idx="58291">
                  <c:v>7.4787620000000003E-4</c:v>
                </c:pt>
                <c:pt idx="58292">
                  <c:v>7.4925510000000003E-4</c:v>
                </c:pt>
                <c:pt idx="58293">
                  <c:v>7.502381E-4</c:v>
                </c:pt>
                <c:pt idx="58294">
                  <c:v>7.5108E-4</c:v>
                </c:pt>
                <c:pt idx="58295">
                  <c:v>7.5237269999999998E-4</c:v>
                </c:pt>
                <c:pt idx="58296">
                  <c:v>7.5341009999999996E-4</c:v>
                </c:pt>
                <c:pt idx="58297">
                  <c:v>7.5429849999999999E-4</c:v>
                </c:pt>
                <c:pt idx="58298">
                  <c:v>7.5531800000000005E-4</c:v>
                </c:pt>
                <c:pt idx="58299">
                  <c:v>7.5626809999999997E-4</c:v>
                </c:pt>
                <c:pt idx="58300">
                  <c:v>7.5710030000000002E-4</c:v>
                </c:pt>
                <c:pt idx="58301">
                  <c:v>7.5842740000000002E-4</c:v>
                </c:pt>
                <c:pt idx="58302">
                  <c:v>7.5981710000000001E-4</c:v>
                </c:pt>
                <c:pt idx="58303">
                  <c:v>7.6107289999999999E-4</c:v>
                </c:pt>
                <c:pt idx="58304">
                  <c:v>7.6249499999999997E-4</c:v>
                </c:pt>
                <c:pt idx="58305">
                  <c:v>7.6400220000000002E-4</c:v>
                </c:pt>
                <c:pt idx="58306">
                  <c:v>7.6518229999999999E-4</c:v>
                </c:pt>
                <c:pt idx="58307">
                  <c:v>7.6655250000000005E-4</c:v>
                </c:pt>
                <c:pt idx="58308">
                  <c:v>7.6792099999999997E-4</c:v>
                </c:pt>
                <c:pt idx="58309">
                  <c:v>7.6896280000000004E-4</c:v>
                </c:pt>
                <c:pt idx="58310">
                  <c:v>7.7007720000000005E-4</c:v>
                </c:pt>
                <c:pt idx="58311">
                  <c:v>7.7129469999999997E-4</c:v>
                </c:pt>
                <c:pt idx="58312">
                  <c:v>7.7221090000000004E-4</c:v>
                </c:pt>
                <c:pt idx="58313">
                  <c:v>7.731967E-4</c:v>
                </c:pt>
                <c:pt idx="58314">
                  <c:v>7.744615E-4</c:v>
                </c:pt>
                <c:pt idx="58315">
                  <c:v>7.7551379999999997E-4</c:v>
                </c:pt>
                <c:pt idx="58316">
                  <c:v>7.7655509999999999E-4</c:v>
                </c:pt>
                <c:pt idx="58317">
                  <c:v>7.7795990000000003E-4</c:v>
                </c:pt>
                <c:pt idx="58318">
                  <c:v>7.7901860000000002E-4</c:v>
                </c:pt>
                <c:pt idx="58319">
                  <c:v>7.799212E-4</c:v>
                </c:pt>
                <c:pt idx="58320">
                  <c:v>7.8125890000000004E-4</c:v>
                </c:pt>
                <c:pt idx="58321">
                  <c:v>7.8237860000000001E-4</c:v>
                </c:pt>
                <c:pt idx="58322">
                  <c:v>7.8327949999999996E-4</c:v>
                </c:pt>
                <c:pt idx="58323">
                  <c:v>7.8455159999999996E-4</c:v>
                </c:pt>
                <c:pt idx="58324">
                  <c:v>7.8576310000000001E-4</c:v>
                </c:pt>
                <c:pt idx="58325">
                  <c:v>7.865983E-4</c:v>
                </c:pt>
                <c:pt idx="58326">
                  <c:v>7.8793869999999998E-4</c:v>
                </c:pt>
                <c:pt idx="58327">
                  <c:v>7.8920990000000001E-4</c:v>
                </c:pt>
                <c:pt idx="58328">
                  <c:v>7.9018250000000001E-4</c:v>
                </c:pt>
                <c:pt idx="58329">
                  <c:v>7.9160690000000002E-4</c:v>
                </c:pt>
                <c:pt idx="58330">
                  <c:v>7.9285810000000005E-4</c:v>
                </c:pt>
                <c:pt idx="58331">
                  <c:v>7.9387279999999999E-4</c:v>
                </c:pt>
                <c:pt idx="58332">
                  <c:v>7.9531269999999997E-4</c:v>
                </c:pt>
                <c:pt idx="58333">
                  <c:v>7.9669129999999997E-4</c:v>
                </c:pt>
                <c:pt idx="58334">
                  <c:v>7.9783260000000004E-4</c:v>
                </c:pt>
                <c:pt idx="58335">
                  <c:v>7.9918980000000001E-4</c:v>
                </c:pt>
                <c:pt idx="58336">
                  <c:v>8.0060989999999996E-4</c:v>
                </c:pt>
                <c:pt idx="58337">
                  <c:v>8.0171280000000005E-4</c:v>
                </c:pt>
                <c:pt idx="58338">
                  <c:v>8.0290370000000002E-4</c:v>
                </c:pt>
                <c:pt idx="58339">
                  <c:v>8.0429250000000002E-4</c:v>
                </c:pt>
                <c:pt idx="58340">
                  <c:v>8.0553139999999998E-4</c:v>
                </c:pt>
                <c:pt idx="58341">
                  <c:v>8.0662300000000002E-4</c:v>
                </c:pt>
                <c:pt idx="58342">
                  <c:v>8.081319E-4</c:v>
                </c:pt>
                <c:pt idx="58343">
                  <c:v>8.0926390000000004E-4</c:v>
                </c:pt>
                <c:pt idx="58344">
                  <c:v>8.1014780000000005E-4</c:v>
                </c:pt>
                <c:pt idx="58345">
                  <c:v>8.1157929999999998E-4</c:v>
                </c:pt>
                <c:pt idx="58346">
                  <c:v>8.1274630000000004E-4</c:v>
                </c:pt>
                <c:pt idx="58347">
                  <c:v>8.1358730000000005E-4</c:v>
                </c:pt>
                <c:pt idx="58348">
                  <c:v>8.1498900000000001E-4</c:v>
                </c:pt>
                <c:pt idx="58349">
                  <c:v>8.1616230000000004E-4</c:v>
                </c:pt>
                <c:pt idx="58350">
                  <c:v>8.1700540000000002E-4</c:v>
                </c:pt>
                <c:pt idx="58351">
                  <c:v>8.185143E-4</c:v>
                </c:pt>
                <c:pt idx="58352">
                  <c:v>8.1971620000000002E-4</c:v>
                </c:pt>
                <c:pt idx="58353">
                  <c:v>8.2065290000000004E-4</c:v>
                </c:pt>
                <c:pt idx="58354">
                  <c:v>8.2213049999999997E-4</c:v>
                </c:pt>
                <c:pt idx="58355">
                  <c:v>8.2330249999999999E-4</c:v>
                </c:pt>
                <c:pt idx="58356">
                  <c:v>8.2421529999999999E-4</c:v>
                </c:pt>
                <c:pt idx="58357">
                  <c:v>8.2560230000000004E-4</c:v>
                </c:pt>
                <c:pt idx="58358">
                  <c:v>8.2691619999999998E-4</c:v>
                </c:pt>
                <c:pt idx="58359">
                  <c:v>8.2798769999999999E-4</c:v>
                </c:pt>
                <c:pt idx="58360">
                  <c:v>8.2919799999999996E-4</c:v>
                </c:pt>
                <c:pt idx="58361">
                  <c:v>8.3057740000000001E-4</c:v>
                </c:pt>
                <c:pt idx="58362">
                  <c:v>8.3192379999999999E-4</c:v>
                </c:pt>
                <c:pt idx="58363">
                  <c:v>8.3314830000000002E-4</c:v>
                </c:pt>
                <c:pt idx="58364">
                  <c:v>8.3475080000000004E-4</c:v>
                </c:pt>
                <c:pt idx="58365">
                  <c:v>8.3611030000000004E-4</c:v>
                </c:pt>
                <c:pt idx="58366">
                  <c:v>8.3735190000000005E-4</c:v>
                </c:pt>
                <c:pt idx="58367">
                  <c:v>8.3895089999999996E-4</c:v>
                </c:pt>
                <c:pt idx="58368">
                  <c:v>8.4032370000000005E-4</c:v>
                </c:pt>
                <c:pt idx="58369">
                  <c:v>8.4127989999999999E-4</c:v>
                </c:pt>
                <c:pt idx="58370">
                  <c:v>8.4274519999999996E-4</c:v>
                </c:pt>
                <c:pt idx="58371">
                  <c:v>8.4397870000000002E-4</c:v>
                </c:pt>
                <c:pt idx="58372">
                  <c:v>8.4481529999999995E-4</c:v>
                </c:pt>
                <c:pt idx="58373">
                  <c:v>8.4628739999999996E-4</c:v>
                </c:pt>
                <c:pt idx="58374">
                  <c:v>8.4740719999999996E-4</c:v>
                </c:pt>
                <c:pt idx="58375">
                  <c:v>8.4834039999999997E-4</c:v>
                </c:pt>
                <c:pt idx="58376">
                  <c:v>8.499426E-4</c:v>
                </c:pt>
                <c:pt idx="58377">
                  <c:v>8.5117880000000002E-4</c:v>
                </c:pt>
                <c:pt idx="58378">
                  <c:v>8.5227480000000003E-4</c:v>
                </c:pt>
                <c:pt idx="58379">
                  <c:v>8.5375550000000005E-4</c:v>
                </c:pt>
                <c:pt idx="58380">
                  <c:v>8.5486660000000001E-4</c:v>
                </c:pt>
                <c:pt idx="58381">
                  <c:v>8.559784E-4</c:v>
                </c:pt>
                <c:pt idx="58382">
                  <c:v>8.5731329999999995E-4</c:v>
                </c:pt>
                <c:pt idx="58383">
                  <c:v>8.5857629999999999E-4</c:v>
                </c:pt>
                <c:pt idx="58384">
                  <c:v>8.5986540000000005E-4</c:v>
                </c:pt>
                <c:pt idx="58385">
                  <c:v>8.6136790000000002E-4</c:v>
                </c:pt>
                <c:pt idx="58386">
                  <c:v>8.6277499999999998E-4</c:v>
                </c:pt>
                <c:pt idx="58387">
                  <c:v>8.6406160000000005E-4</c:v>
                </c:pt>
                <c:pt idx="58388">
                  <c:v>8.6540909999999996E-4</c:v>
                </c:pt>
                <c:pt idx="58389">
                  <c:v>8.6700769999999996E-4</c:v>
                </c:pt>
                <c:pt idx="58390">
                  <c:v>8.6822530000000002E-4</c:v>
                </c:pt>
                <c:pt idx="58391">
                  <c:v>8.6941310000000001E-4</c:v>
                </c:pt>
                <c:pt idx="58392">
                  <c:v>8.7105289999999996E-4</c:v>
                </c:pt>
                <c:pt idx="58393">
                  <c:v>8.72217E-4</c:v>
                </c:pt>
                <c:pt idx="58394">
                  <c:v>8.7339329999999997E-4</c:v>
                </c:pt>
                <c:pt idx="58395">
                  <c:v>8.7513789999999999E-4</c:v>
                </c:pt>
                <c:pt idx="58396">
                  <c:v>8.7622069999999995E-4</c:v>
                </c:pt>
                <c:pt idx="58397">
                  <c:v>8.7737600000000002E-4</c:v>
                </c:pt>
                <c:pt idx="58398">
                  <c:v>8.7898589999999997E-4</c:v>
                </c:pt>
                <c:pt idx="58399">
                  <c:v>8.7997659999999997E-4</c:v>
                </c:pt>
                <c:pt idx="58400">
                  <c:v>8.8113609999999995E-4</c:v>
                </c:pt>
                <c:pt idx="58401">
                  <c:v>8.8262919999999997E-4</c:v>
                </c:pt>
                <c:pt idx="58402">
                  <c:v>8.8380420000000004E-4</c:v>
                </c:pt>
                <c:pt idx="58403">
                  <c:v>8.8501040000000001E-4</c:v>
                </c:pt>
                <c:pt idx="58404">
                  <c:v>8.8669759999999997E-4</c:v>
                </c:pt>
                <c:pt idx="58405">
                  <c:v>8.8789610000000003E-4</c:v>
                </c:pt>
                <c:pt idx="58406">
                  <c:v>8.8897539999999999E-4</c:v>
                </c:pt>
                <c:pt idx="58407">
                  <c:v>8.9039390000000005E-4</c:v>
                </c:pt>
                <c:pt idx="58408">
                  <c:v>8.9178420000000003E-4</c:v>
                </c:pt>
                <c:pt idx="58409">
                  <c:v>8.9278459999999997E-4</c:v>
                </c:pt>
                <c:pt idx="58410">
                  <c:v>8.9419599999999999E-4</c:v>
                </c:pt>
                <c:pt idx="58411">
                  <c:v>8.9584690000000004E-4</c:v>
                </c:pt>
                <c:pt idx="58412">
                  <c:v>8.9691589999999996E-4</c:v>
                </c:pt>
                <c:pt idx="58413">
                  <c:v>8.9817339999999997E-4</c:v>
                </c:pt>
                <c:pt idx="58414">
                  <c:v>8.9999429999999998E-4</c:v>
                </c:pt>
                <c:pt idx="58415">
                  <c:v>9.0116580000000005E-4</c:v>
                </c:pt>
                <c:pt idx="58416">
                  <c:v>9.0251510000000004E-4</c:v>
                </c:pt>
                <c:pt idx="58417">
                  <c:v>9.0428709999999996E-4</c:v>
                </c:pt>
                <c:pt idx="58418">
                  <c:v>9.0531819999999997E-4</c:v>
                </c:pt>
                <c:pt idx="58419">
                  <c:v>9.0657379999999998E-4</c:v>
                </c:pt>
                <c:pt idx="58420">
                  <c:v>9.0835090000000002E-4</c:v>
                </c:pt>
                <c:pt idx="58421">
                  <c:v>9.096404E-4</c:v>
                </c:pt>
                <c:pt idx="58422">
                  <c:v>9.1094730000000005E-4</c:v>
                </c:pt>
                <c:pt idx="58423">
                  <c:v>9.1257879999999999E-4</c:v>
                </c:pt>
                <c:pt idx="58424">
                  <c:v>9.1374160000000002E-4</c:v>
                </c:pt>
                <c:pt idx="58425">
                  <c:v>9.147386E-4</c:v>
                </c:pt>
                <c:pt idx="58426">
                  <c:v>9.1621089999999997E-4</c:v>
                </c:pt>
                <c:pt idx="58427">
                  <c:v>9.1752109999999995E-4</c:v>
                </c:pt>
                <c:pt idx="58428">
                  <c:v>9.1850079999999999E-4</c:v>
                </c:pt>
                <c:pt idx="58429">
                  <c:v>9.2007880000000001E-4</c:v>
                </c:pt>
                <c:pt idx="58430">
                  <c:v>9.21658E-4</c:v>
                </c:pt>
                <c:pt idx="58431">
                  <c:v>9.2270890000000004E-4</c:v>
                </c:pt>
                <c:pt idx="58432">
                  <c:v>9.2411679999999995E-4</c:v>
                </c:pt>
                <c:pt idx="58433">
                  <c:v>9.2582549999999997E-4</c:v>
                </c:pt>
                <c:pt idx="58434">
                  <c:v>9.2691889999999997E-4</c:v>
                </c:pt>
                <c:pt idx="58435">
                  <c:v>9.2832940000000001E-4</c:v>
                </c:pt>
                <c:pt idx="58436">
                  <c:v>9.3016010000000001E-4</c:v>
                </c:pt>
                <c:pt idx="58437">
                  <c:v>9.3121920000000002E-4</c:v>
                </c:pt>
                <c:pt idx="58438">
                  <c:v>9.32572E-4</c:v>
                </c:pt>
                <c:pt idx="58439">
                  <c:v>9.344062E-4</c:v>
                </c:pt>
                <c:pt idx="58440">
                  <c:v>9.354818E-4</c:v>
                </c:pt>
                <c:pt idx="58441">
                  <c:v>9.3690929999999998E-4</c:v>
                </c:pt>
                <c:pt idx="58442">
                  <c:v>9.3878379999999995E-4</c:v>
                </c:pt>
                <c:pt idx="58443">
                  <c:v>9.3979939999999998E-4</c:v>
                </c:pt>
                <c:pt idx="58444">
                  <c:v>9.410868E-4</c:v>
                </c:pt>
                <c:pt idx="58445">
                  <c:v>9.4274219999999995E-4</c:v>
                </c:pt>
                <c:pt idx="58446">
                  <c:v>9.4390979999999999E-4</c:v>
                </c:pt>
                <c:pt idx="58447">
                  <c:v>9.4524219999999996E-4</c:v>
                </c:pt>
                <c:pt idx="58448">
                  <c:v>9.4708270000000005E-4</c:v>
                </c:pt>
                <c:pt idx="58449">
                  <c:v>9.4851259999999998E-4</c:v>
                </c:pt>
                <c:pt idx="58450">
                  <c:v>9.4947969999999995E-4</c:v>
                </c:pt>
                <c:pt idx="58451">
                  <c:v>9.5110129999999998E-4</c:v>
                </c:pt>
                <c:pt idx="58452">
                  <c:v>9.5256140000000002E-4</c:v>
                </c:pt>
                <c:pt idx="58453">
                  <c:v>9.5350939999999998E-4</c:v>
                </c:pt>
                <c:pt idx="58454">
                  <c:v>9.5501910000000002E-4</c:v>
                </c:pt>
                <c:pt idx="58455">
                  <c:v>9.5673869999999997E-4</c:v>
                </c:pt>
                <c:pt idx="58456">
                  <c:v>9.5761040000000004E-4</c:v>
                </c:pt>
                <c:pt idx="58457">
                  <c:v>9.5906099999999998E-4</c:v>
                </c:pt>
                <c:pt idx="58458">
                  <c:v>9.6099840000000005E-4</c:v>
                </c:pt>
                <c:pt idx="58459">
                  <c:v>9.619591E-4</c:v>
                </c:pt>
                <c:pt idx="58460">
                  <c:v>9.6326340000000004E-4</c:v>
                </c:pt>
                <c:pt idx="58461">
                  <c:v>9.6528019999999996E-4</c:v>
                </c:pt>
                <c:pt idx="58462">
                  <c:v>9.6636330000000002E-4</c:v>
                </c:pt>
                <c:pt idx="58463">
                  <c:v>9.6766099999999998E-4</c:v>
                </c:pt>
                <c:pt idx="58464">
                  <c:v>9.6963690000000005E-4</c:v>
                </c:pt>
                <c:pt idx="58465">
                  <c:v>9.7093410000000005E-4</c:v>
                </c:pt>
                <c:pt idx="58466">
                  <c:v>9.7226470000000005E-4</c:v>
                </c:pt>
                <c:pt idx="58467">
                  <c:v>9.7404540000000002E-4</c:v>
                </c:pt>
                <c:pt idx="58468">
                  <c:v>9.7537060000000002E-4</c:v>
                </c:pt>
                <c:pt idx="58469">
                  <c:v>9.7657290000000008E-4</c:v>
                </c:pt>
                <c:pt idx="58470">
                  <c:v>9.7833180000000009E-4</c:v>
                </c:pt>
                <c:pt idx="58471">
                  <c:v>9.7986230000000007E-4</c:v>
                </c:pt>
                <c:pt idx="58472">
                  <c:v>9.8112120000000001E-4</c:v>
                </c:pt>
                <c:pt idx="58473">
                  <c:v>9.8272269999999991E-4</c:v>
                </c:pt>
                <c:pt idx="58474">
                  <c:v>9.8444050000000001E-4</c:v>
                </c:pt>
                <c:pt idx="58475">
                  <c:v>9.856292999999999E-4</c:v>
                </c:pt>
                <c:pt idx="58476">
                  <c:v>9.8723069999999999E-4</c:v>
                </c:pt>
                <c:pt idx="58477">
                  <c:v>9.8888230000000006E-4</c:v>
                </c:pt>
                <c:pt idx="58478">
                  <c:v>9.8991159999999999E-4</c:v>
                </c:pt>
                <c:pt idx="58479">
                  <c:v>9.9114769999999997E-4</c:v>
                </c:pt>
                <c:pt idx="58480">
                  <c:v>9.9286670000000004E-4</c:v>
                </c:pt>
                <c:pt idx="58481">
                  <c:v>9.9373920000000006E-4</c:v>
                </c:pt>
                <c:pt idx="58482">
                  <c:v>9.9499399999999991E-4</c:v>
                </c:pt>
                <c:pt idx="58483">
                  <c:v>9.9680230000000008E-4</c:v>
                </c:pt>
                <c:pt idx="58484">
                  <c:v>9.9793670000000007E-4</c:v>
                </c:pt>
                <c:pt idx="58485">
                  <c:v>9.9928749999999992E-4</c:v>
                </c:pt>
                <c:pt idx="58486">
                  <c:v>1.001231E-3</c:v>
                </c:pt>
                <c:pt idx="58487">
                  <c:v>1.0023460000000001E-3</c:v>
                </c:pt>
                <c:pt idx="58488">
                  <c:v>1.0036369999999999E-3</c:v>
                </c:pt>
                <c:pt idx="58489">
                  <c:v>1.0054809999999999E-3</c:v>
                </c:pt>
                <c:pt idx="58490">
                  <c:v>1.0066389999999999E-3</c:v>
                </c:pt>
                <c:pt idx="58491">
                  <c:v>1.0079780000000001E-3</c:v>
                </c:pt>
                <c:pt idx="58492">
                  <c:v>1.0099880000000001E-3</c:v>
                </c:pt>
                <c:pt idx="58493">
                  <c:v>1.0115510000000001E-3</c:v>
                </c:pt>
                <c:pt idx="58494">
                  <c:v>1.0128380000000001E-3</c:v>
                </c:pt>
                <c:pt idx="58495">
                  <c:v>1.0146669999999999E-3</c:v>
                </c:pt>
                <c:pt idx="58496">
                  <c:v>1.016344E-3</c:v>
                </c:pt>
                <c:pt idx="58497">
                  <c:v>1.017666E-3</c:v>
                </c:pt>
                <c:pt idx="58498">
                  <c:v>1.019383E-3</c:v>
                </c:pt>
                <c:pt idx="58499">
                  <c:v>1.0210200000000001E-3</c:v>
                </c:pt>
                <c:pt idx="58500">
                  <c:v>1.0220699999999999E-3</c:v>
                </c:pt>
                <c:pt idx="58501">
                  <c:v>1.0236379999999999E-3</c:v>
                </c:pt>
                <c:pt idx="58502">
                  <c:v>1.025488E-3</c:v>
                </c:pt>
                <c:pt idx="58503">
                  <c:v>1.026664E-3</c:v>
                </c:pt>
                <c:pt idx="58504">
                  <c:v>1.028253E-3</c:v>
                </c:pt>
                <c:pt idx="58505">
                  <c:v>1.0299619999999999E-3</c:v>
                </c:pt>
                <c:pt idx="58506">
                  <c:v>1.0309570000000001E-3</c:v>
                </c:pt>
                <c:pt idx="58507">
                  <c:v>1.032133E-3</c:v>
                </c:pt>
                <c:pt idx="58508">
                  <c:v>1.0336939999999999E-3</c:v>
                </c:pt>
                <c:pt idx="58509">
                  <c:v>1.034966E-3</c:v>
                </c:pt>
                <c:pt idx="58510">
                  <c:v>1.0362870000000001E-3</c:v>
                </c:pt>
                <c:pt idx="58511">
                  <c:v>1.038024E-3</c:v>
                </c:pt>
                <c:pt idx="58512">
                  <c:v>1.0393010000000001E-3</c:v>
                </c:pt>
                <c:pt idx="58513">
                  <c:v>1.040757E-3</c:v>
                </c:pt>
                <c:pt idx="58514">
                  <c:v>1.042512E-3</c:v>
                </c:pt>
                <c:pt idx="58515">
                  <c:v>1.0440460000000001E-3</c:v>
                </c:pt>
                <c:pt idx="58516">
                  <c:v>1.045371E-3</c:v>
                </c:pt>
                <c:pt idx="58517">
                  <c:v>1.04722E-3</c:v>
                </c:pt>
                <c:pt idx="58518">
                  <c:v>1.048998E-3</c:v>
                </c:pt>
                <c:pt idx="58519">
                  <c:v>1.050203E-3</c:v>
                </c:pt>
                <c:pt idx="58520">
                  <c:v>1.052019E-3</c:v>
                </c:pt>
                <c:pt idx="58521">
                  <c:v>1.053876E-3</c:v>
                </c:pt>
                <c:pt idx="58522">
                  <c:v>1.0550329999999999E-3</c:v>
                </c:pt>
                <c:pt idx="58523">
                  <c:v>1.0566970000000001E-3</c:v>
                </c:pt>
                <c:pt idx="58524">
                  <c:v>1.0585939999999999E-3</c:v>
                </c:pt>
                <c:pt idx="58525">
                  <c:v>1.0598000000000001E-3</c:v>
                </c:pt>
                <c:pt idx="58526">
                  <c:v>1.061366E-3</c:v>
                </c:pt>
                <c:pt idx="58527">
                  <c:v>1.063189E-3</c:v>
                </c:pt>
                <c:pt idx="58528">
                  <c:v>1.0645100000000001E-3</c:v>
                </c:pt>
                <c:pt idx="58529">
                  <c:v>1.0660089999999999E-3</c:v>
                </c:pt>
                <c:pt idx="58530">
                  <c:v>1.067871E-3</c:v>
                </c:pt>
                <c:pt idx="58531">
                  <c:v>1.0692570000000001E-3</c:v>
                </c:pt>
                <c:pt idx="58532">
                  <c:v>1.070695E-3</c:v>
                </c:pt>
                <c:pt idx="58533">
                  <c:v>1.072173E-3</c:v>
                </c:pt>
                <c:pt idx="58534">
                  <c:v>1.073561E-3</c:v>
                </c:pt>
                <c:pt idx="58535">
                  <c:v>1.074605E-3</c:v>
                </c:pt>
                <c:pt idx="58536">
                  <c:v>1.0759630000000001E-3</c:v>
                </c:pt>
                <c:pt idx="58537">
                  <c:v>1.077707E-3</c:v>
                </c:pt>
                <c:pt idx="58538">
                  <c:v>1.078907E-3</c:v>
                </c:pt>
                <c:pt idx="58539">
                  <c:v>1.080246E-3</c:v>
                </c:pt>
                <c:pt idx="58540">
                  <c:v>1.0821940000000001E-3</c:v>
                </c:pt>
                <c:pt idx="58541">
                  <c:v>1.083468E-3</c:v>
                </c:pt>
                <c:pt idx="58542">
                  <c:v>1.0851330000000001E-3</c:v>
                </c:pt>
                <c:pt idx="58543">
                  <c:v>1.08712E-3</c:v>
                </c:pt>
                <c:pt idx="58544">
                  <c:v>1.088208E-3</c:v>
                </c:pt>
                <c:pt idx="58545">
                  <c:v>1.0899740000000001E-3</c:v>
                </c:pt>
                <c:pt idx="58546">
                  <c:v>1.0921010000000001E-3</c:v>
                </c:pt>
                <c:pt idx="58547">
                  <c:v>1.0933430000000001E-3</c:v>
                </c:pt>
                <c:pt idx="58548">
                  <c:v>1.0948850000000001E-3</c:v>
                </c:pt>
                <c:pt idx="58549">
                  <c:v>1.096945E-3</c:v>
                </c:pt>
                <c:pt idx="58550">
                  <c:v>1.0980409999999999E-3</c:v>
                </c:pt>
                <c:pt idx="58551">
                  <c:v>1.099273E-3</c:v>
                </c:pt>
                <c:pt idx="58552">
                  <c:v>1.1009539999999999E-3</c:v>
                </c:pt>
                <c:pt idx="58553">
                  <c:v>1.1023630000000001E-3</c:v>
                </c:pt>
                <c:pt idx="58554">
                  <c:v>1.104014E-3</c:v>
                </c:pt>
                <c:pt idx="58555">
                  <c:v>1.1057930000000001E-3</c:v>
                </c:pt>
                <c:pt idx="58556">
                  <c:v>1.107444E-3</c:v>
                </c:pt>
                <c:pt idx="58557">
                  <c:v>1.1089330000000001E-3</c:v>
                </c:pt>
                <c:pt idx="58558">
                  <c:v>1.110609E-3</c:v>
                </c:pt>
                <c:pt idx="58559">
                  <c:v>1.112264E-3</c:v>
                </c:pt>
                <c:pt idx="58560">
                  <c:v>1.1137829999999999E-3</c:v>
                </c:pt>
                <c:pt idx="58561">
                  <c:v>1.1153210000000001E-3</c:v>
                </c:pt>
                <c:pt idx="58562">
                  <c:v>1.116835E-3</c:v>
                </c:pt>
                <c:pt idx="58563">
                  <c:v>1.117856E-3</c:v>
                </c:pt>
                <c:pt idx="58564">
                  <c:v>1.1191599999999999E-3</c:v>
                </c:pt>
                <c:pt idx="58565">
                  <c:v>1.1210759999999999E-3</c:v>
                </c:pt>
                <c:pt idx="58566">
                  <c:v>1.12232E-3</c:v>
                </c:pt>
                <c:pt idx="58567">
                  <c:v>1.1237109999999999E-3</c:v>
                </c:pt>
                <c:pt idx="58568">
                  <c:v>1.125635E-3</c:v>
                </c:pt>
                <c:pt idx="58569">
                  <c:v>1.127014E-3</c:v>
                </c:pt>
                <c:pt idx="58570">
                  <c:v>1.128541E-3</c:v>
                </c:pt>
                <c:pt idx="58571">
                  <c:v>1.1304920000000001E-3</c:v>
                </c:pt>
                <c:pt idx="58572">
                  <c:v>1.131953E-3</c:v>
                </c:pt>
                <c:pt idx="58573">
                  <c:v>1.133537E-3</c:v>
                </c:pt>
                <c:pt idx="58574">
                  <c:v>1.1355689999999999E-3</c:v>
                </c:pt>
                <c:pt idx="58575">
                  <c:v>1.1371459999999999E-3</c:v>
                </c:pt>
                <c:pt idx="58576">
                  <c:v>1.138556E-3</c:v>
                </c:pt>
                <c:pt idx="58577">
                  <c:v>1.140608E-3</c:v>
                </c:pt>
                <c:pt idx="58578">
                  <c:v>1.142267E-3</c:v>
                </c:pt>
                <c:pt idx="58579">
                  <c:v>1.1437369999999999E-3</c:v>
                </c:pt>
                <c:pt idx="58580">
                  <c:v>1.145566E-3</c:v>
                </c:pt>
                <c:pt idx="58581">
                  <c:v>1.147269E-3</c:v>
                </c:pt>
                <c:pt idx="58582">
                  <c:v>1.148806E-3</c:v>
                </c:pt>
                <c:pt idx="58583">
                  <c:v>1.150655E-3</c:v>
                </c:pt>
                <c:pt idx="58584">
                  <c:v>1.1522920000000001E-3</c:v>
                </c:pt>
                <c:pt idx="58585">
                  <c:v>1.153626E-3</c:v>
                </c:pt>
                <c:pt idx="58586">
                  <c:v>1.15503E-3</c:v>
                </c:pt>
                <c:pt idx="58587">
                  <c:v>1.1567820000000001E-3</c:v>
                </c:pt>
                <c:pt idx="58588">
                  <c:v>1.1580029999999999E-3</c:v>
                </c:pt>
                <c:pt idx="58589">
                  <c:v>1.1594800000000001E-3</c:v>
                </c:pt>
                <c:pt idx="58590">
                  <c:v>1.1611659999999999E-3</c:v>
                </c:pt>
                <c:pt idx="58591">
                  <c:v>1.1622539999999999E-3</c:v>
                </c:pt>
                <c:pt idx="58592">
                  <c:v>1.1634989999999999E-3</c:v>
                </c:pt>
                <c:pt idx="58593">
                  <c:v>1.16533E-3</c:v>
                </c:pt>
                <c:pt idx="58594">
                  <c:v>1.166783E-3</c:v>
                </c:pt>
                <c:pt idx="58595">
                  <c:v>1.1682089999999999E-3</c:v>
                </c:pt>
                <c:pt idx="58596">
                  <c:v>1.1700289999999999E-3</c:v>
                </c:pt>
                <c:pt idx="58597">
                  <c:v>1.171589E-3</c:v>
                </c:pt>
                <c:pt idx="58598">
                  <c:v>1.173206E-3</c:v>
                </c:pt>
                <c:pt idx="58599">
                  <c:v>1.175113E-3</c:v>
                </c:pt>
                <c:pt idx="58600">
                  <c:v>1.176739E-3</c:v>
                </c:pt>
                <c:pt idx="58601">
                  <c:v>1.178213E-3</c:v>
                </c:pt>
                <c:pt idx="58602">
                  <c:v>1.180031E-3</c:v>
                </c:pt>
                <c:pt idx="58603">
                  <c:v>1.1819070000000001E-3</c:v>
                </c:pt>
                <c:pt idx="58604">
                  <c:v>1.1835999999999999E-3</c:v>
                </c:pt>
                <c:pt idx="58605">
                  <c:v>1.1853860000000001E-3</c:v>
                </c:pt>
                <c:pt idx="58606">
                  <c:v>1.187451E-3</c:v>
                </c:pt>
                <c:pt idx="58607">
                  <c:v>1.1891029999999999E-3</c:v>
                </c:pt>
                <c:pt idx="58608">
                  <c:v>1.190654E-3</c:v>
                </c:pt>
                <c:pt idx="58609">
                  <c:v>1.1923649999999999E-3</c:v>
                </c:pt>
                <c:pt idx="58610">
                  <c:v>1.193684E-3</c:v>
                </c:pt>
                <c:pt idx="58611">
                  <c:v>1.195261E-3</c:v>
                </c:pt>
                <c:pt idx="58612">
                  <c:v>1.197053E-3</c:v>
                </c:pt>
                <c:pt idx="58613">
                  <c:v>1.1984020000000001E-3</c:v>
                </c:pt>
                <c:pt idx="58614">
                  <c:v>1.1996660000000001E-3</c:v>
                </c:pt>
                <c:pt idx="58615">
                  <c:v>1.2013309999999999E-3</c:v>
                </c:pt>
                <c:pt idx="58616">
                  <c:v>1.202652E-3</c:v>
                </c:pt>
                <c:pt idx="58617">
                  <c:v>1.204136E-3</c:v>
                </c:pt>
                <c:pt idx="58618">
                  <c:v>1.206031E-3</c:v>
                </c:pt>
                <c:pt idx="58619">
                  <c:v>1.2075180000000001E-3</c:v>
                </c:pt>
                <c:pt idx="58620">
                  <c:v>1.208687E-3</c:v>
                </c:pt>
                <c:pt idx="58621">
                  <c:v>1.21061E-3</c:v>
                </c:pt>
                <c:pt idx="58622">
                  <c:v>1.2120830000000001E-3</c:v>
                </c:pt>
                <c:pt idx="58623">
                  <c:v>1.2136440000000001E-3</c:v>
                </c:pt>
                <c:pt idx="58624">
                  <c:v>1.215465E-3</c:v>
                </c:pt>
                <c:pt idx="58625">
                  <c:v>1.2169290000000001E-3</c:v>
                </c:pt>
                <c:pt idx="58626">
                  <c:v>1.2184279999999999E-3</c:v>
                </c:pt>
                <c:pt idx="58627">
                  <c:v>1.2204379999999999E-3</c:v>
                </c:pt>
                <c:pt idx="58628">
                  <c:v>1.2223170000000001E-3</c:v>
                </c:pt>
                <c:pt idx="58629">
                  <c:v>1.223923E-3</c:v>
                </c:pt>
                <c:pt idx="58630">
                  <c:v>1.225914E-3</c:v>
                </c:pt>
                <c:pt idx="58631">
                  <c:v>1.2279190000000001E-3</c:v>
                </c:pt>
                <c:pt idx="58632">
                  <c:v>1.2297969999999999E-3</c:v>
                </c:pt>
                <c:pt idx="58633">
                  <c:v>1.2316499999999999E-3</c:v>
                </c:pt>
                <c:pt idx="58634">
                  <c:v>1.233605E-3</c:v>
                </c:pt>
                <c:pt idx="58635">
                  <c:v>1.2352489999999999E-3</c:v>
                </c:pt>
                <c:pt idx="58636">
                  <c:v>1.2369939999999999E-3</c:v>
                </c:pt>
                <c:pt idx="58637">
                  <c:v>1.2385429999999999E-3</c:v>
                </c:pt>
                <c:pt idx="58638">
                  <c:v>1.2400829999999999E-3</c:v>
                </c:pt>
                <c:pt idx="58639">
                  <c:v>1.2414660000000001E-3</c:v>
                </c:pt>
                <c:pt idx="58640">
                  <c:v>1.2430449999999999E-3</c:v>
                </c:pt>
                <c:pt idx="58641">
                  <c:v>1.2445690000000001E-3</c:v>
                </c:pt>
                <c:pt idx="58642">
                  <c:v>1.2460819999999999E-3</c:v>
                </c:pt>
                <c:pt idx="58643">
                  <c:v>1.247438E-3</c:v>
                </c:pt>
                <c:pt idx="58644">
                  <c:v>1.2489140000000001E-3</c:v>
                </c:pt>
                <c:pt idx="58645">
                  <c:v>1.2501330000000001E-3</c:v>
                </c:pt>
                <c:pt idx="58646">
                  <c:v>1.251945E-3</c:v>
                </c:pt>
                <c:pt idx="58647">
                  <c:v>1.2535630000000001E-3</c:v>
                </c:pt>
                <c:pt idx="58648">
                  <c:v>1.255045E-3</c:v>
                </c:pt>
                <c:pt idx="58649">
                  <c:v>1.256683E-3</c:v>
                </c:pt>
                <c:pt idx="58650">
                  <c:v>1.2584079999999999E-3</c:v>
                </c:pt>
                <c:pt idx="58651">
                  <c:v>1.259865E-3</c:v>
                </c:pt>
                <c:pt idx="58652">
                  <c:v>1.2616070000000001E-3</c:v>
                </c:pt>
                <c:pt idx="58653">
                  <c:v>1.2636329999999999E-3</c:v>
                </c:pt>
                <c:pt idx="58654">
                  <c:v>1.265221E-3</c:v>
                </c:pt>
                <c:pt idx="58655">
                  <c:v>1.2669459999999999E-3</c:v>
                </c:pt>
                <c:pt idx="58656">
                  <c:v>1.2689050000000001E-3</c:v>
                </c:pt>
                <c:pt idx="58657">
                  <c:v>1.270792E-3</c:v>
                </c:pt>
                <c:pt idx="58658">
                  <c:v>1.2722670000000001E-3</c:v>
                </c:pt>
                <c:pt idx="58659">
                  <c:v>1.2741390000000001E-3</c:v>
                </c:pt>
                <c:pt idx="58660">
                  <c:v>1.2757199999999999E-3</c:v>
                </c:pt>
                <c:pt idx="58661">
                  <c:v>1.277418E-3</c:v>
                </c:pt>
                <c:pt idx="58662">
                  <c:v>1.279215E-3</c:v>
                </c:pt>
                <c:pt idx="58663">
                  <c:v>1.2809010000000001E-3</c:v>
                </c:pt>
                <c:pt idx="58664">
                  <c:v>1.2823940000000001E-3</c:v>
                </c:pt>
                <c:pt idx="58665">
                  <c:v>1.284234E-3</c:v>
                </c:pt>
                <c:pt idx="58666">
                  <c:v>1.2857159999999999E-3</c:v>
                </c:pt>
                <c:pt idx="58667">
                  <c:v>1.287259E-3</c:v>
                </c:pt>
                <c:pt idx="58668">
                  <c:v>1.288843E-3</c:v>
                </c:pt>
                <c:pt idx="58669">
                  <c:v>1.290411E-3</c:v>
                </c:pt>
                <c:pt idx="58670">
                  <c:v>1.291721E-3</c:v>
                </c:pt>
                <c:pt idx="58671">
                  <c:v>1.2933300000000001E-3</c:v>
                </c:pt>
                <c:pt idx="58672">
                  <c:v>1.295104E-3</c:v>
                </c:pt>
                <c:pt idx="58673">
                  <c:v>1.2964129999999999E-3</c:v>
                </c:pt>
                <c:pt idx="58674">
                  <c:v>1.297788E-3</c:v>
                </c:pt>
                <c:pt idx="58675">
                  <c:v>1.29959E-3</c:v>
                </c:pt>
                <c:pt idx="58676">
                  <c:v>1.301122E-3</c:v>
                </c:pt>
                <c:pt idx="58677">
                  <c:v>1.302582E-3</c:v>
                </c:pt>
                <c:pt idx="58678">
                  <c:v>1.3049209999999999E-3</c:v>
                </c:pt>
                <c:pt idx="58679">
                  <c:v>1.3063110000000001E-3</c:v>
                </c:pt>
                <c:pt idx="58680">
                  <c:v>1.307868E-3</c:v>
                </c:pt>
                <c:pt idx="58681">
                  <c:v>1.31014E-3</c:v>
                </c:pt>
                <c:pt idx="58682">
                  <c:v>1.3117249999999999E-3</c:v>
                </c:pt>
                <c:pt idx="58683">
                  <c:v>1.3134279999999999E-3</c:v>
                </c:pt>
                <c:pt idx="58684">
                  <c:v>1.3158E-3</c:v>
                </c:pt>
                <c:pt idx="58685">
                  <c:v>1.3171960000000001E-3</c:v>
                </c:pt>
                <c:pt idx="58686">
                  <c:v>1.3190680000000001E-3</c:v>
                </c:pt>
                <c:pt idx="58687">
                  <c:v>1.3210940000000001E-3</c:v>
                </c:pt>
                <c:pt idx="58688">
                  <c:v>1.3228090000000001E-3</c:v>
                </c:pt>
                <c:pt idx="58689">
                  <c:v>1.3244400000000001E-3</c:v>
                </c:pt>
                <c:pt idx="58690">
                  <c:v>1.3263400000000001E-3</c:v>
                </c:pt>
                <c:pt idx="58691">
                  <c:v>1.3279679999999999E-3</c:v>
                </c:pt>
                <c:pt idx="58692">
                  <c:v>1.3293669999999999E-3</c:v>
                </c:pt>
                <c:pt idx="58693">
                  <c:v>1.330929E-3</c:v>
                </c:pt>
                <c:pt idx="58694">
                  <c:v>1.332831E-3</c:v>
                </c:pt>
                <c:pt idx="58695">
                  <c:v>1.3341029999999999E-3</c:v>
                </c:pt>
                <c:pt idx="58696">
                  <c:v>1.335421E-3</c:v>
                </c:pt>
                <c:pt idx="58697">
                  <c:v>1.3375990000000001E-3</c:v>
                </c:pt>
                <c:pt idx="58698">
                  <c:v>1.3389610000000001E-3</c:v>
                </c:pt>
                <c:pt idx="58699">
                  <c:v>1.3402380000000001E-3</c:v>
                </c:pt>
                <c:pt idx="58700">
                  <c:v>1.3424400000000001E-3</c:v>
                </c:pt>
                <c:pt idx="58701">
                  <c:v>1.3438949999999999E-3</c:v>
                </c:pt>
                <c:pt idx="58702">
                  <c:v>1.3449759999999999E-3</c:v>
                </c:pt>
                <c:pt idx="58703">
                  <c:v>1.347289E-3</c:v>
                </c:pt>
                <c:pt idx="58704">
                  <c:v>1.3485459999999999E-3</c:v>
                </c:pt>
                <c:pt idx="58705">
                  <c:v>1.3499E-3</c:v>
                </c:pt>
                <c:pt idx="58706">
                  <c:v>1.352013E-3</c:v>
                </c:pt>
                <c:pt idx="58707">
                  <c:v>1.353555E-3</c:v>
                </c:pt>
                <c:pt idx="58708">
                  <c:v>1.3550229999999999E-3</c:v>
                </c:pt>
                <c:pt idx="58709">
                  <c:v>1.3572829999999999E-3</c:v>
                </c:pt>
                <c:pt idx="58710">
                  <c:v>1.3589260000000001E-3</c:v>
                </c:pt>
                <c:pt idx="58711">
                  <c:v>1.36052E-3</c:v>
                </c:pt>
                <c:pt idx="58712">
                  <c:v>1.3625390000000001E-3</c:v>
                </c:pt>
                <c:pt idx="58713">
                  <c:v>1.3641440000000001E-3</c:v>
                </c:pt>
                <c:pt idx="58714">
                  <c:v>1.3655329999999999E-3</c:v>
                </c:pt>
                <c:pt idx="58715">
                  <c:v>1.3670799999999999E-3</c:v>
                </c:pt>
                <c:pt idx="58716">
                  <c:v>1.369009E-3</c:v>
                </c:pt>
                <c:pt idx="58717">
                  <c:v>1.3703739999999999E-3</c:v>
                </c:pt>
                <c:pt idx="58718">
                  <c:v>1.3719419999999999E-3</c:v>
                </c:pt>
                <c:pt idx="58719">
                  <c:v>1.374098E-3</c:v>
                </c:pt>
                <c:pt idx="58720">
                  <c:v>1.375399E-3</c:v>
                </c:pt>
                <c:pt idx="58721">
                  <c:v>1.376852E-3</c:v>
                </c:pt>
                <c:pt idx="58722">
                  <c:v>1.3794269999999999E-3</c:v>
                </c:pt>
                <c:pt idx="58723">
                  <c:v>1.3805569999999999E-3</c:v>
                </c:pt>
                <c:pt idx="58724">
                  <c:v>1.3816060000000001E-3</c:v>
                </c:pt>
                <c:pt idx="58725">
                  <c:v>1.384071E-3</c:v>
                </c:pt>
                <c:pt idx="58726">
                  <c:v>1.385392E-3</c:v>
                </c:pt>
                <c:pt idx="58727">
                  <c:v>1.3865889999999999E-3</c:v>
                </c:pt>
                <c:pt idx="58728">
                  <c:v>1.389139E-3</c:v>
                </c:pt>
                <c:pt idx="58729">
                  <c:v>1.3905359999999999E-3</c:v>
                </c:pt>
                <c:pt idx="58730">
                  <c:v>1.391609E-3</c:v>
                </c:pt>
                <c:pt idx="58731">
                  <c:v>1.393746E-3</c:v>
                </c:pt>
                <c:pt idx="58732">
                  <c:v>1.395374E-3</c:v>
                </c:pt>
                <c:pt idx="58733">
                  <c:v>1.39653E-3</c:v>
                </c:pt>
                <c:pt idx="58734">
                  <c:v>1.398603E-3</c:v>
                </c:pt>
                <c:pt idx="58735">
                  <c:v>1.4005720000000001E-3</c:v>
                </c:pt>
                <c:pt idx="58736">
                  <c:v>1.4016250000000001E-3</c:v>
                </c:pt>
                <c:pt idx="58737">
                  <c:v>1.403257E-3</c:v>
                </c:pt>
                <c:pt idx="58738">
                  <c:v>1.405543E-3</c:v>
                </c:pt>
                <c:pt idx="58739">
                  <c:v>1.4064979999999999E-3</c:v>
                </c:pt>
                <c:pt idx="58740">
                  <c:v>1.4080710000000001E-3</c:v>
                </c:pt>
                <c:pt idx="58741">
                  <c:v>1.410477E-3</c:v>
                </c:pt>
                <c:pt idx="58742">
                  <c:v>1.411622E-3</c:v>
                </c:pt>
                <c:pt idx="58743">
                  <c:v>1.412955E-3</c:v>
                </c:pt>
                <c:pt idx="58744">
                  <c:v>1.4154910000000001E-3</c:v>
                </c:pt>
                <c:pt idx="58745">
                  <c:v>1.4166630000000001E-3</c:v>
                </c:pt>
                <c:pt idx="58746">
                  <c:v>1.4179990000000001E-3</c:v>
                </c:pt>
                <c:pt idx="58747">
                  <c:v>1.420454E-3</c:v>
                </c:pt>
                <c:pt idx="58748">
                  <c:v>1.421746E-3</c:v>
                </c:pt>
                <c:pt idx="58749">
                  <c:v>1.4228719999999999E-3</c:v>
                </c:pt>
                <c:pt idx="58750">
                  <c:v>1.4255509999999999E-3</c:v>
                </c:pt>
                <c:pt idx="58751">
                  <c:v>1.4273140000000001E-3</c:v>
                </c:pt>
                <c:pt idx="58752">
                  <c:v>1.4282120000000001E-3</c:v>
                </c:pt>
                <c:pt idx="58753">
                  <c:v>1.430518E-3</c:v>
                </c:pt>
                <c:pt idx="58754">
                  <c:v>1.432575E-3</c:v>
                </c:pt>
                <c:pt idx="58755">
                  <c:v>1.4334809999999999E-3</c:v>
                </c:pt>
                <c:pt idx="58756">
                  <c:v>1.4355839999999999E-3</c:v>
                </c:pt>
                <c:pt idx="58757">
                  <c:v>1.4379550000000001E-3</c:v>
                </c:pt>
                <c:pt idx="58758">
                  <c:v>1.4387530000000001E-3</c:v>
                </c:pt>
                <c:pt idx="58759">
                  <c:v>1.4406779999999999E-3</c:v>
                </c:pt>
                <c:pt idx="58760">
                  <c:v>1.4428900000000001E-3</c:v>
                </c:pt>
                <c:pt idx="58761">
                  <c:v>1.443693E-3</c:v>
                </c:pt>
                <c:pt idx="58762">
                  <c:v>1.4451209999999999E-3</c:v>
                </c:pt>
                <c:pt idx="58763">
                  <c:v>1.4473419999999999E-3</c:v>
                </c:pt>
                <c:pt idx="58764">
                  <c:v>1.448106E-3</c:v>
                </c:pt>
                <c:pt idx="58765">
                  <c:v>1.449327E-3</c:v>
                </c:pt>
                <c:pt idx="58766">
                  <c:v>1.451553E-3</c:v>
                </c:pt>
                <c:pt idx="58767">
                  <c:v>1.4526059999999999E-3</c:v>
                </c:pt>
                <c:pt idx="58768">
                  <c:v>1.4535279999999999E-3</c:v>
                </c:pt>
                <c:pt idx="58769">
                  <c:v>1.455909E-3</c:v>
                </c:pt>
                <c:pt idx="58770">
                  <c:v>1.45725E-3</c:v>
                </c:pt>
                <c:pt idx="58771">
                  <c:v>1.458214E-3</c:v>
                </c:pt>
                <c:pt idx="58772">
                  <c:v>1.4606409999999999E-3</c:v>
                </c:pt>
                <c:pt idx="58773">
                  <c:v>1.46228E-3</c:v>
                </c:pt>
                <c:pt idx="58774">
                  <c:v>1.4631939999999999E-3</c:v>
                </c:pt>
                <c:pt idx="58775">
                  <c:v>1.4655130000000001E-3</c:v>
                </c:pt>
                <c:pt idx="58776">
                  <c:v>1.467423E-3</c:v>
                </c:pt>
                <c:pt idx="58777">
                  <c:v>1.468149E-3</c:v>
                </c:pt>
                <c:pt idx="58778">
                  <c:v>1.470222E-3</c:v>
                </c:pt>
                <c:pt idx="58779">
                  <c:v>1.4725199999999999E-3</c:v>
                </c:pt>
                <c:pt idx="58780">
                  <c:v>1.473512E-3</c:v>
                </c:pt>
                <c:pt idx="58781">
                  <c:v>1.4753329999999999E-3</c:v>
                </c:pt>
                <c:pt idx="58782">
                  <c:v>1.477849E-3</c:v>
                </c:pt>
                <c:pt idx="58783">
                  <c:v>1.4787120000000001E-3</c:v>
                </c:pt>
                <c:pt idx="58784">
                  <c:v>1.4805319999999999E-3</c:v>
                </c:pt>
                <c:pt idx="58785">
                  <c:v>1.482931E-3</c:v>
                </c:pt>
                <c:pt idx="58786">
                  <c:v>1.4840249999999999E-3</c:v>
                </c:pt>
                <c:pt idx="58787">
                  <c:v>1.4854219999999999E-3</c:v>
                </c:pt>
                <c:pt idx="58788">
                  <c:v>1.487639E-3</c:v>
                </c:pt>
                <c:pt idx="58789">
                  <c:v>1.488372E-3</c:v>
                </c:pt>
                <c:pt idx="58790">
                  <c:v>1.489326E-3</c:v>
                </c:pt>
                <c:pt idx="58791">
                  <c:v>1.4914139999999999E-3</c:v>
                </c:pt>
                <c:pt idx="58792">
                  <c:v>1.4928140000000001E-3</c:v>
                </c:pt>
                <c:pt idx="58793">
                  <c:v>1.4934029999999999E-3</c:v>
                </c:pt>
                <c:pt idx="58794">
                  <c:v>1.495485E-3</c:v>
                </c:pt>
                <c:pt idx="58795">
                  <c:v>1.496966E-3</c:v>
                </c:pt>
                <c:pt idx="58796">
                  <c:v>1.497511E-3</c:v>
                </c:pt>
                <c:pt idx="58797">
                  <c:v>1.4993669999999999E-3</c:v>
                </c:pt>
                <c:pt idx="58798">
                  <c:v>1.50139E-3</c:v>
                </c:pt>
                <c:pt idx="58799">
                  <c:v>1.5021800000000001E-3</c:v>
                </c:pt>
                <c:pt idx="58800">
                  <c:v>1.504132E-3</c:v>
                </c:pt>
                <c:pt idx="58801">
                  <c:v>1.506596E-3</c:v>
                </c:pt>
                <c:pt idx="58802">
                  <c:v>1.5075609999999999E-3</c:v>
                </c:pt>
                <c:pt idx="58803">
                  <c:v>1.509598E-3</c:v>
                </c:pt>
                <c:pt idx="58804">
                  <c:v>1.512057E-3</c:v>
                </c:pt>
                <c:pt idx="58805">
                  <c:v>1.513056E-3</c:v>
                </c:pt>
                <c:pt idx="58806">
                  <c:v>1.5145390000000001E-3</c:v>
                </c:pt>
                <c:pt idx="58807">
                  <c:v>1.517128E-3</c:v>
                </c:pt>
                <c:pt idx="58808">
                  <c:v>1.518302E-3</c:v>
                </c:pt>
                <c:pt idx="58809">
                  <c:v>1.5198550000000001E-3</c:v>
                </c:pt>
                <c:pt idx="58810">
                  <c:v>1.5223159999999999E-3</c:v>
                </c:pt>
                <c:pt idx="58811">
                  <c:v>1.523658E-3</c:v>
                </c:pt>
                <c:pt idx="58812">
                  <c:v>1.5247430000000001E-3</c:v>
                </c:pt>
                <c:pt idx="58813">
                  <c:v>1.526831E-3</c:v>
                </c:pt>
                <c:pt idx="58814">
                  <c:v>1.528235E-3</c:v>
                </c:pt>
                <c:pt idx="58815">
                  <c:v>1.5291739999999999E-3</c:v>
                </c:pt>
                <c:pt idx="58816">
                  <c:v>1.5312559999999999E-3</c:v>
                </c:pt>
                <c:pt idx="58817">
                  <c:v>1.532711E-3</c:v>
                </c:pt>
                <c:pt idx="58818">
                  <c:v>1.533265E-3</c:v>
                </c:pt>
                <c:pt idx="58819">
                  <c:v>1.5348810000000001E-3</c:v>
                </c:pt>
                <c:pt idx="58820">
                  <c:v>1.5363200000000001E-3</c:v>
                </c:pt>
                <c:pt idx="58821">
                  <c:v>1.5363449999999999E-3</c:v>
                </c:pt>
                <c:pt idx="58822">
                  <c:v>1.5378E-3</c:v>
                </c:pt>
                <c:pt idx="58823">
                  <c:v>1.5397290000000001E-3</c:v>
                </c:pt>
                <c:pt idx="58824">
                  <c:v>1.540673E-3</c:v>
                </c:pt>
                <c:pt idx="58825">
                  <c:v>1.542365E-3</c:v>
                </c:pt>
                <c:pt idx="58826">
                  <c:v>1.5449280000000001E-3</c:v>
                </c:pt>
                <c:pt idx="58827">
                  <c:v>1.5461069999999999E-3</c:v>
                </c:pt>
                <c:pt idx="58828">
                  <c:v>1.547758E-3</c:v>
                </c:pt>
                <c:pt idx="58829">
                  <c:v>1.5500430000000001E-3</c:v>
                </c:pt>
                <c:pt idx="58830">
                  <c:v>1.551317E-3</c:v>
                </c:pt>
                <c:pt idx="58831">
                  <c:v>1.552693E-3</c:v>
                </c:pt>
                <c:pt idx="58832">
                  <c:v>1.555241E-3</c:v>
                </c:pt>
                <c:pt idx="58833">
                  <c:v>1.556534E-3</c:v>
                </c:pt>
                <c:pt idx="58834">
                  <c:v>1.5574160000000001E-3</c:v>
                </c:pt>
                <c:pt idx="58835">
                  <c:v>1.5595450000000001E-3</c:v>
                </c:pt>
                <c:pt idx="58836">
                  <c:v>1.561088E-3</c:v>
                </c:pt>
                <c:pt idx="58837">
                  <c:v>1.561857E-3</c:v>
                </c:pt>
                <c:pt idx="58838">
                  <c:v>1.563713E-3</c:v>
                </c:pt>
                <c:pt idx="58839">
                  <c:v>1.565271E-3</c:v>
                </c:pt>
                <c:pt idx="58840">
                  <c:v>1.56606E-3</c:v>
                </c:pt>
                <c:pt idx="58841">
                  <c:v>1.567768E-3</c:v>
                </c:pt>
                <c:pt idx="58842">
                  <c:v>1.5694839999999999E-3</c:v>
                </c:pt>
                <c:pt idx="58843">
                  <c:v>1.5701560000000001E-3</c:v>
                </c:pt>
                <c:pt idx="58844">
                  <c:v>1.5715900000000001E-3</c:v>
                </c:pt>
                <c:pt idx="58845">
                  <c:v>1.5733030000000001E-3</c:v>
                </c:pt>
                <c:pt idx="58846">
                  <c:v>1.5736490000000001E-3</c:v>
                </c:pt>
                <c:pt idx="58847">
                  <c:v>1.5747580000000001E-3</c:v>
                </c:pt>
                <c:pt idx="58848">
                  <c:v>1.576346E-3</c:v>
                </c:pt>
                <c:pt idx="58849">
                  <c:v>1.577263E-3</c:v>
                </c:pt>
                <c:pt idx="58850">
                  <c:v>1.57843E-3</c:v>
                </c:pt>
                <c:pt idx="58851">
                  <c:v>1.58066E-3</c:v>
                </c:pt>
                <c:pt idx="58852">
                  <c:v>1.5816599999999999E-3</c:v>
                </c:pt>
                <c:pt idx="58853">
                  <c:v>1.582747E-3</c:v>
                </c:pt>
                <c:pt idx="58854">
                  <c:v>1.5847420000000001E-3</c:v>
                </c:pt>
                <c:pt idx="58855">
                  <c:v>1.5861569999999999E-3</c:v>
                </c:pt>
                <c:pt idx="58856">
                  <c:v>1.587689E-3</c:v>
                </c:pt>
                <c:pt idx="58857">
                  <c:v>1.5904560000000001E-3</c:v>
                </c:pt>
                <c:pt idx="58858">
                  <c:v>1.592265E-3</c:v>
                </c:pt>
                <c:pt idx="58859">
                  <c:v>1.593192E-3</c:v>
                </c:pt>
                <c:pt idx="58860">
                  <c:v>1.5950300000000001E-3</c:v>
                </c:pt>
                <c:pt idx="58861">
                  <c:v>1.5965969999999999E-3</c:v>
                </c:pt>
                <c:pt idx="58862">
                  <c:v>1.597116E-3</c:v>
                </c:pt>
                <c:pt idx="58863">
                  <c:v>1.5983659999999999E-3</c:v>
                </c:pt>
                <c:pt idx="58864">
                  <c:v>1.600286E-3</c:v>
                </c:pt>
                <c:pt idx="58865">
                  <c:v>1.601423E-3</c:v>
                </c:pt>
                <c:pt idx="58866">
                  <c:v>1.602544E-3</c:v>
                </c:pt>
                <c:pt idx="58867">
                  <c:v>1.604294E-3</c:v>
                </c:pt>
                <c:pt idx="58868">
                  <c:v>1.605406E-3</c:v>
                </c:pt>
                <c:pt idx="58869">
                  <c:v>1.606316E-3</c:v>
                </c:pt>
                <c:pt idx="58870">
                  <c:v>1.6078939999999999E-3</c:v>
                </c:pt>
                <c:pt idx="58871">
                  <c:v>1.6086029999999999E-3</c:v>
                </c:pt>
                <c:pt idx="58872">
                  <c:v>1.6094080000000001E-3</c:v>
                </c:pt>
                <c:pt idx="58873">
                  <c:v>1.6109049999999999E-3</c:v>
                </c:pt>
                <c:pt idx="58874">
                  <c:v>1.611829E-3</c:v>
                </c:pt>
                <c:pt idx="58875">
                  <c:v>1.612512E-3</c:v>
                </c:pt>
                <c:pt idx="58876">
                  <c:v>1.6143679999999999E-3</c:v>
                </c:pt>
                <c:pt idx="58877">
                  <c:v>1.615095E-3</c:v>
                </c:pt>
                <c:pt idx="58878">
                  <c:v>1.615247E-3</c:v>
                </c:pt>
                <c:pt idx="58879">
                  <c:v>1.616431E-3</c:v>
                </c:pt>
                <c:pt idx="58880">
                  <c:v>1.6178169999999999E-3</c:v>
                </c:pt>
                <c:pt idx="58881">
                  <c:v>1.619311E-3</c:v>
                </c:pt>
                <c:pt idx="58882">
                  <c:v>1.621625E-3</c:v>
                </c:pt>
                <c:pt idx="58883">
                  <c:v>1.623343E-3</c:v>
                </c:pt>
                <c:pt idx="58884">
                  <c:v>1.624522E-3</c:v>
                </c:pt>
                <c:pt idx="58885">
                  <c:v>1.6257940000000001E-3</c:v>
                </c:pt>
                <c:pt idx="58886">
                  <c:v>1.6270049999999999E-3</c:v>
                </c:pt>
                <c:pt idx="58887">
                  <c:v>1.6276330000000001E-3</c:v>
                </c:pt>
                <c:pt idx="58888">
                  <c:v>1.6285200000000001E-3</c:v>
                </c:pt>
                <c:pt idx="58889">
                  <c:v>1.6303660000000001E-3</c:v>
                </c:pt>
                <c:pt idx="58890">
                  <c:v>1.631843E-3</c:v>
                </c:pt>
                <c:pt idx="58891">
                  <c:v>1.6327030000000001E-3</c:v>
                </c:pt>
                <c:pt idx="58892">
                  <c:v>1.634241E-3</c:v>
                </c:pt>
                <c:pt idx="58893">
                  <c:v>1.635493E-3</c:v>
                </c:pt>
                <c:pt idx="58894">
                  <c:v>1.635865E-3</c:v>
                </c:pt>
                <c:pt idx="58895">
                  <c:v>1.6372979999999999E-3</c:v>
                </c:pt>
                <c:pt idx="58896">
                  <c:v>1.638032E-3</c:v>
                </c:pt>
                <c:pt idx="58897">
                  <c:v>1.6387490000000001E-3</c:v>
                </c:pt>
                <c:pt idx="58898">
                  <c:v>1.6402330000000001E-3</c:v>
                </c:pt>
                <c:pt idx="58899">
                  <c:v>1.641163E-3</c:v>
                </c:pt>
                <c:pt idx="58900">
                  <c:v>1.6421179999999999E-3</c:v>
                </c:pt>
                <c:pt idx="58901">
                  <c:v>1.6435779999999999E-3</c:v>
                </c:pt>
                <c:pt idx="58902">
                  <c:v>1.643931E-3</c:v>
                </c:pt>
                <c:pt idx="58903">
                  <c:v>1.644193E-3</c:v>
                </c:pt>
                <c:pt idx="58904">
                  <c:v>1.644679E-3</c:v>
                </c:pt>
                <c:pt idx="58905">
                  <c:v>1.6453150000000001E-3</c:v>
                </c:pt>
                <c:pt idx="58906">
                  <c:v>1.646827E-3</c:v>
                </c:pt>
                <c:pt idx="58907">
                  <c:v>1.64818E-3</c:v>
                </c:pt>
                <c:pt idx="58908">
                  <c:v>1.6492970000000001E-3</c:v>
                </c:pt>
                <c:pt idx="58909">
                  <c:v>1.6504390000000001E-3</c:v>
                </c:pt>
                <c:pt idx="58910">
                  <c:v>1.65088E-3</c:v>
                </c:pt>
                <c:pt idx="58911">
                  <c:v>1.651671E-3</c:v>
                </c:pt>
                <c:pt idx="58912">
                  <c:v>1.652415E-3</c:v>
                </c:pt>
                <c:pt idx="58913">
                  <c:v>1.6526640000000001E-3</c:v>
                </c:pt>
                <c:pt idx="58914">
                  <c:v>1.654291E-3</c:v>
                </c:pt>
                <c:pt idx="58915">
                  <c:v>1.6557220000000001E-3</c:v>
                </c:pt>
                <c:pt idx="58916">
                  <c:v>1.6601890000000001E-3</c:v>
                </c:pt>
                <c:pt idx="58917">
                  <c:v>1.6643719999999999E-3</c:v>
                </c:pt>
                <c:pt idx="58918">
                  <c:v>1.666825E-3</c:v>
                </c:pt>
                <c:pt idx="58919">
                  <c:v>1.6673269999999999E-3</c:v>
                </c:pt>
                <c:pt idx="58920">
                  <c:v>1.667794E-3</c:v>
                </c:pt>
                <c:pt idx="58921">
                  <c:v>1.6669199999999999E-3</c:v>
                </c:pt>
                <c:pt idx="58922">
                  <c:v>1.6666470000000001E-3</c:v>
                </c:pt>
                <c:pt idx="58923">
                  <c:v>1.667611E-3</c:v>
                </c:pt>
                <c:pt idx="58924">
                  <c:v>1.6679380000000001E-3</c:v>
                </c:pt>
                <c:pt idx="58925">
                  <c:v>1.668386E-3</c:v>
                </c:pt>
                <c:pt idx="58926">
                  <c:v>1.6695080000000001E-3</c:v>
                </c:pt>
                <c:pt idx="58927">
                  <c:v>1.6693140000000001E-3</c:v>
                </c:pt>
                <c:pt idx="58928">
                  <c:v>1.668976E-3</c:v>
                </c:pt>
                <c:pt idx="58929">
                  <c:v>1.668767E-3</c:v>
                </c:pt>
                <c:pt idx="58930">
                  <c:v>1.668173E-3</c:v>
                </c:pt>
                <c:pt idx="58931">
                  <c:v>1.6690489999999999E-3</c:v>
                </c:pt>
                <c:pt idx="58932">
                  <c:v>1.670415E-3</c:v>
                </c:pt>
                <c:pt idx="58933">
                  <c:v>1.6711829999999999E-3</c:v>
                </c:pt>
                <c:pt idx="58934">
                  <c:v>1.671828E-3</c:v>
                </c:pt>
                <c:pt idx="58935">
                  <c:v>1.671687E-3</c:v>
                </c:pt>
                <c:pt idx="58936">
                  <c:v>1.6718080000000001E-3</c:v>
                </c:pt>
                <c:pt idx="58937">
                  <c:v>1.6718670000000001E-3</c:v>
                </c:pt>
                <c:pt idx="58938">
                  <c:v>1.67096E-3</c:v>
                </c:pt>
                <c:pt idx="58939">
                  <c:v>1.6719969999999999E-3</c:v>
                </c:pt>
                <c:pt idx="58940">
                  <c:v>1.6731039999999999E-3</c:v>
                </c:pt>
                <c:pt idx="58941">
                  <c:v>1.673519E-3</c:v>
                </c:pt>
                <c:pt idx="58942">
                  <c:v>1.674743E-3</c:v>
                </c:pt>
                <c:pt idx="58943">
                  <c:v>1.6751050000000001E-3</c:v>
                </c:pt>
                <c:pt idx="58944">
                  <c:v>1.67476E-3</c:v>
                </c:pt>
                <c:pt idx="58945">
                  <c:v>1.6757110000000001E-3</c:v>
                </c:pt>
                <c:pt idx="58946">
                  <c:v>1.6752780000000001E-3</c:v>
                </c:pt>
                <c:pt idx="58947">
                  <c:v>1.674507E-3</c:v>
                </c:pt>
                <c:pt idx="58948">
                  <c:v>1.6755159999999999E-3</c:v>
                </c:pt>
                <c:pt idx="58949">
                  <c:v>1.6762140000000001E-3</c:v>
                </c:pt>
                <c:pt idx="58950">
                  <c:v>1.6765700000000001E-3</c:v>
                </c:pt>
                <c:pt idx="58951">
                  <c:v>1.6778990000000001E-3</c:v>
                </c:pt>
                <c:pt idx="58952">
                  <c:v>1.678358E-3</c:v>
                </c:pt>
                <c:pt idx="58953">
                  <c:v>1.678449E-3</c:v>
                </c:pt>
                <c:pt idx="58954">
                  <c:v>1.6783410000000001E-3</c:v>
                </c:pt>
                <c:pt idx="58955">
                  <c:v>1.6775519999999999E-3</c:v>
                </c:pt>
                <c:pt idx="58956">
                  <c:v>1.6768200000000001E-3</c:v>
                </c:pt>
                <c:pt idx="58957">
                  <c:v>1.6779900000000001E-3</c:v>
                </c:pt>
                <c:pt idx="58958">
                  <c:v>1.6797680000000001E-3</c:v>
                </c:pt>
                <c:pt idx="58959">
                  <c:v>1.680815E-3</c:v>
                </c:pt>
                <c:pt idx="58960">
                  <c:v>1.680902E-3</c:v>
                </c:pt>
                <c:pt idx="58961">
                  <c:v>1.6810620000000001E-3</c:v>
                </c:pt>
                <c:pt idx="58962">
                  <c:v>1.68049E-3</c:v>
                </c:pt>
                <c:pt idx="58963">
                  <c:v>1.679392E-3</c:v>
                </c:pt>
                <c:pt idx="58964">
                  <c:v>1.6792560000000001E-3</c:v>
                </c:pt>
                <c:pt idx="58965">
                  <c:v>1.679219E-3</c:v>
                </c:pt>
                <c:pt idx="58966">
                  <c:v>1.6795270000000001E-3</c:v>
                </c:pt>
                <c:pt idx="58967">
                  <c:v>1.680951E-3</c:v>
                </c:pt>
                <c:pt idx="58968">
                  <c:v>1.6814930000000001E-3</c:v>
                </c:pt>
                <c:pt idx="58969">
                  <c:v>1.6810359999999999E-3</c:v>
                </c:pt>
                <c:pt idx="58970">
                  <c:v>1.681603E-3</c:v>
                </c:pt>
                <c:pt idx="58971">
                  <c:v>1.6813139999999999E-3</c:v>
                </c:pt>
                <c:pt idx="58972">
                  <c:v>1.679467E-3</c:v>
                </c:pt>
                <c:pt idx="58973">
                  <c:v>1.6785999999999999E-3</c:v>
                </c:pt>
                <c:pt idx="58974">
                  <c:v>1.67789E-3</c:v>
                </c:pt>
                <c:pt idx="58975">
                  <c:v>1.677991E-3</c:v>
                </c:pt>
                <c:pt idx="58976">
                  <c:v>1.6784829999999999E-3</c:v>
                </c:pt>
                <c:pt idx="58977">
                  <c:v>1.679411E-3</c:v>
                </c:pt>
                <c:pt idx="58978">
                  <c:v>1.6792409999999999E-3</c:v>
                </c:pt>
                <c:pt idx="58979">
                  <c:v>1.678704E-3</c:v>
                </c:pt>
                <c:pt idx="58980">
                  <c:v>1.6786049999999999E-3</c:v>
                </c:pt>
                <c:pt idx="58981">
                  <c:v>1.6773039999999999E-3</c:v>
                </c:pt>
                <c:pt idx="58982">
                  <c:v>1.6751120000000001E-3</c:v>
                </c:pt>
                <c:pt idx="58983">
                  <c:v>1.6762229999999999E-3</c:v>
                </c:pt>
                <c:pt idx="58984">
                  <c:v>1.678197E-3</c:v>
                </c:pt>
                <c:pt idx="58985">
                  <c:v>1.6785960000000001E-3</c:v>
                </c:pt>
                <c:pt idx="58986">
                  <c:v>1.6799110000000001E-3</c:v>
                </c:pt>
                <c:pt idx="58987">
                  <c:v>1.679498E-3</c:v>
                </c:pt>
                <c:pt idx="58988">
                  <c:v>1.677528E-3</c:v>
                </c:pt>
                <c:pt idx="58989">
                  <c:v>1.677553E-3</c:v>
                </c:pt>
                <c:pt idx="58990">
                  <c:v>1.6760379999999999E-3</c:v>
                </c:pt>
                <c:pt idx="58991">
                  <c:v>1.673382E-3</c:v>
                </c:pt>
                <c:pt idx="58992">
                  <c:v>1.674921E-3</c:v>
                </c:pt>
                <c:pt idx="58993">
                  <c:v>1.675398E-3</c:v>
                </c:pt>
                <c:pt idx="58994">
                  <c:v>1.674958E-3</c:v>
                </c:pt>
                <c:pt idx="58995">
                  <c:v>1.6756550000000001E-3</c:v>
                </c:pt>
                <c:pt idx="58996">
                  <c:v>1.6751190000000001E-3</c:v>
                </c:pt>
                <c:pt idx="58997">
                  <c:v>1.673945E-3</c:v>
                </c:pt>
                <c:pt idx="58998">
                  <c:v>1.6724680000000001E-3</c:v>
                </c:pt>
                <c:pt idx="58999">
                  <c:v>1.670497E-3</c:v>
                </c:pt>
                <c:pt idx="59000">
                  <c:v>1.668152E-3</c:v>
                </c:pt>
                <c:pt idx="59001">
                  <c:v>1.666811E-3</c:v>
                </c:pt>
                <c:pt idx="59002">
                  <c:v>1.6672119999999999E-3</c:v>
                </c:pt>
                <c:pt idx="59003">
                  <c:v>1.667109E-3</c:v>
                </c:pt>
                <c:pt idx="59004">
                  <c:v>1.6661359999999999E-3</c:v>
                </c:pt>
                <c:pt idx="59005">
                  <c:v>1.6657880000000001E-3</c:v>
                </c:pt>
                <c:pt idx="59006">
                  <c:v>1.664259E-3</c:v>
                </c:pt>
                <c:pt idx="59007">
                  <c:v>1.6617909999999999E-3</c:v>
                </c:pt>
                <c:pt idx="59008">
                  <c:v>1.6602330000000001E-3</c:v>
                </c:pt>
                <c:pt idx="59009">
                  <c:v>1.6582540000000001E-3</c:v>
                </c:pt>
                <c:pt idx="59010">
                  <c:v>1.6587959999999999E-3</c:v>
                </c:pt>
                <c:pt idx="59011">
                  <c:v>1.661608E-3</c:v>
                </c:pt>
                <c:pt idx="59012">
                  <c:v>1.6624879999999999E-3</c:v>
                </c:pt>
                <c:pt idx="59013">
                  <c:v>1.661423E-3</c:v>
                </c:pt>
                <c:pt idx="59014">
                  <c:v>1.6610240000000001E-3</c:v>
                </c:pt>
                <c:pt idx="59015">
                  <c:v>1.659818E-3</c:v>
                </c:pt>
                <c:pt idx="59016">
                  <c:v>1.6574000000000001E-3</c:v>
                </c:pt>
                <c:pt idx="59017">
                  <c:v>1.6552139999999999E-3</c:v>
                </c:pt>
                <c:pt idx="59018">
                  <c:v>1.6537539999999999E-3</c:v>
                </c:pt>
                <c:pt idx="59019">
                  <c:v>1.653826E-3</c:v>
                </c:pt>
                <c:pt idx="59020">
                  <c:v>1.653594E-3</c:v>
                </c:pt>
                <c:pt idx="59021">
                  <c:v>1.6545889999999999E-3</c:v>
                </c:pt>
                <c:pt idx="59022">
                  <c:v>1.6538080000000001E-3</c:v>
                </c:pt>
                <c:pt idx="59023">
                  <c:v>1.652108E-3</c:v>
                </c:pt>
                <c:pt idx="59024">
                  <c:v>1.651432E-3</c:v>
                </c:pt>
                <c:pt idx="59025">
                  <c:v>1.6482840000000001E-3</c:v>
                </c:pt>
                <c:pt idx="59026">
                  <c:v>1.6440389999999999E-3</c:v>
                </c:pt>
                <c:pt idx="59027">
                  <c:v>1.642201E-3</c:v>
                </c:pt>
                <c:pt idx="59028">
                  <c:v>1.640301E-3</c:v>
                </c:pt>
                <c:pt idx="59029">
                  <c:v>1.638883E-3</c:v>
                </c:pt>
                <c:pt idx="59030">
                  <c:v>1.639228E-3</c:v>
                </c:pt>
                <c:pt idx="59031">
                  <c:v>1.6380100000000001E-3</c:v>
                </c:pt>
                <c:pt idx="59032">
                  <c:v>1.634857E-3</c:v>
                </c:pt>
                <c:pt idx="59033">
                  <c:v>1.6331690000000001E-3</c:v>
                </c:pt>
                <c:pt idx="59034">
                  <c:v>1.6308920000000001E-3</c:v>
                </c:pt>
                <c:pt idx="59035">
                  <c:v>1.626675E-3</c:v>
                </c:pt>
                <c:pt idx="59036">
                  <c:v>1.624644E-3</c:v>
                </c:pt>
                <c:pt idx="59037">
                  <c:v>1.6264630000000001E-3</c:v>
                </c:pt>
                <c:pt idx="59038">
                  <c:v>1.6272789999999999E-3</c:v>
                </c:pt>
                <c:pt idx="59039">
                  <c:v>1.627643E-3</c:v>
                </c:pt>
                <c:pt idx="59040">
                  <c:v>1.628048E-3</c:v>
                </c:pt>
                <c:pt idx="59041">
                  <c:v>1.625528E-3</c:v>
                </c:pt>
                <c:pt idx="59042">
                  <c:v>1.623717E-3</c:v>
                </c:pt>
                <c:pt idx="59043">
                  <c:v>1.6224379999999999E-3</c:v>
                </c:pt>
                <c:pt idx="59044">
                  <c:v>1.6180509999999999E-3</c:v>
                </c:pt>
                <c:pt idx="59045">
                  <c:v>1.615462E-3</c:v>
                </c:pt>
                <c:pt idx="59046">
                  <c:v>1.6167589999999999E-3</c:v>
                </c:pt>
                <c:pt idx="59047">
                  <c:v>1.615216E-3</c:v>
                </c:pt>
                <c:pt idx="59048">
                  <c:v>1.6146629999999999E-3</c:v>
                </c:pt>
                <c:pt idx="59049">
                  <c:v>1.615109E-3</c:v>
                </c:pt>
                <c:pt idx="59050">
                  <c:v>1.612612E-3</c:v>
                </c:pt>
                <c:pt idx="59051">
                  <c:v>1.6095949999999999E-3</c:v>
                </c:pt>
                <c:pt idx="59052">
                  <c:v>1.6075830000000001E-3</c:v>
                </c:pt>
                <c:pt idx="59053">
                  <c:v>1.6028100000000001E-3</c:v>
                </c:pt>
                <c:pt idx="59054">
                  <c:v>1.5982069999999999E-3</c:v>
                </c:pt>
                <c:pt idx="59055">
                  <c:v>1.596493E-3</c:v>
                </c:pt>
                <c:pt idx="59056">
                  <c:v>1.5952469999999999E-3</c:v>
                </c:pt>
                <c:pt idx="59057">
                  <c:v>1.5932940000000001E-3</c:v>
                </c:pt>
                <c:pt idx="59058">
                  <c:v>1.5919110000000001E-3</c:v>
                </c:pt>
                <c:pt idx="59059">
                  <c:v>1.5894419999999999E-3</c:v>
                </c:pt>
                <c:pt idx="59060">
                  <c:v>1.584811E-3</c:v>
                </c:pt>
                <c:pt idx="59061">
                  <c:v>1.5820980000000001E-3</c:v>
                </c:pt>
                <c:pt idx="59062">
                  <c:v>1.578608E-3</c:v>
                </c:pt>
                <c:pt idx="59063">
                  <c:v>1.5735320000000001E-3</c:v>
                </c:pt>
                <c:pt idx="59064">
                  <c:v>1.5738239999999999E-3</c:v>
                </c:pt>
                <c:pt idx="59065">
                  <c:v>1.57665E-3</c:v>
                </c:pt>
                <c:pt idx="59066">
                  <c:v>1.575896E-3</c:v>
                </c:pt>
                <c:pt idx="59067">
                  <c:v>1.5754250000000001E-3</c:v>
                </c:pt>
                <c:pt idx="59068">
                  <c:v>1.5744649999999999E-3</c:v>
                </c:pt>
                <c:pt idx="59069">
                  <c:v>1.570955E-3</c:v>
                </c:pt>
                <c:pt idx="59070">
                  <c:v>1.5681899999999999E-3</c:v>
                </c:pt>
                <c:pt idx="59071">
                  <c:v>1.5656629999999999E-3</c:v>
                </c:pt>
                <c:pt idx="59072">
                  <c:v>1.561064E-3</c:v>
                </c:pt>
                <c:pt idx="59073">
                  <c:v>1.5597759999999999E-3</c:v>
                </c:pt>
                <c:pt idx="59074">
                  <c:v>1.5596410000000001E-3</c:v>
                </c:pt>
                <c:pt idx="59075">
                  <c:v>1.557552E-3</c:v>
                </c:pt>
                <c:pt idx="59076">
                  <c:v>1.5565640000000001E-3</c:v>
                </c:pt>
                <c:pt idx="59077">
                  <c:v>1.555418E-3</c:v>
                </c:pt>
                <c:pt idx="59078">
                  <c:v>1.552976E-3</c:v>
                </c:pt>
                <c:pt idx="59079">
                  <c:v>1.549101E-3</c:v>
                </c:pt>
                <c:pt idx="59080">
                  <c:v>1.544679E-3</c:v>
                </c:pt>
                <c:pt idx="59081">
                  <c:v>1.539646E-3</c:v>
                </c:pt>
                <c:pt idx="59082">
                  <c:v>1.5349949999999999E-3</c:v>
                </c:pt>
                <c:pt idx="59083">
                  <c:v>1.532056E-3</c:v>
                </c:pt>
                <c:pt idx="59084">
                  <c:v>1.5316049999999999E-3</c:v>
                </c:pt>
                <c:pt idx="59085">
                  <c:v>1.528548E-3</c:v>
                </c:pt>
                <c:pt idx="59086">
                  <c:v>1.525719E-3</c:v>
                </c:pt>
                <c:pt idx="59087">
                  <c:v>1.5229169999999999E-3</c:v>
                </c:pt>
                <c:pt idx="59088">
                  <c:v>1.518043E-3</c:v>
                </c:pt>
                <c:pt idx="59089">
                  <c:v>1.513695E-3</c:v>
                </c:pt>
                <c:pt idx="59090">
                  <c:v>1.509046E-3</c:v>
                </c:pt>
                <c:pt idx="59091">
                  <c:v>1.5051610000000001E-3</c:v>
                </c:pt>
                <c:pt idx="59092">
                  <c:v>1.5065479999999999E-3</c:v>
                </c:pt>
                <c:pt idx="59093">
                  <c:v>1.50818E-3</c:v>
                </c:pt>
                <c:pt idx="59094">
                  <c:v>1.506903E-3</c:v>
                </c:pt>
                <c:pt idx="59095">
                  <c:v>1.505541E-3</c:v>
                </c:pt>
                <c:pt idx="59096">
                  <c:v>1.5025170000000001E-3</c:v>
                </c:pt>
                <c:pt idx="59097">
                  <c:v>1.499458E-3</c:v>
                </c:pt>
                <c:pt idx="59098">
                  <c:v>1.496161E-3</c:v>
                </c:pt>
                <c:pt idx="59099">
                  <c:v>1.49142E-3</c:v>
                </c:pt>
                <c:pt idx="59100">
                  <c:v>1.488517E-3</c:v>
                </c:pt>
                <c:pt idx="59101">
                  <c:v>1.4869880000000001E-3</c:v>
                </c:pt>
                <c:pt idx="59102">
                  <c:v>1.485021E-3</c:v>
                </c:pt>
                <c:pt idx="59103">
                  <c:v>1.4835499999999999E-3</c:v>
                </c:pt>
                <c:pt idx="59104">
                  <c:v>1.481916E-3</c:v>
                </c:pt>
                <c:pt idx="59105">
                  <c:v>1.480304E-3</c:v>
                </c:pt>
                <c:pt idx="59106">
                  <c:v>1.4776119999999999E-3</c:v>
                </c:pt>
                <c:pt idx="59107">
                  <c:v>1.4722629999999999E-3</c:v>
                </c:pt>
                <c:pt idx="59108">
                  <c:v>1.4664809999999999E-3</c:v>
                </c:pt>
                <c:pt idx="59109">
                  <c:v>1.461029E-3</c:v>
                </c:pt>
                <c:pt idx="59110">
                  <c:v>1.4555740000000001E-3</c:v>
                </c:pt>
                <c:pt idx="59111">
                  <c:v>1.452788E-3</c:v>
                </c:pt>
                <c:pt idx="59112">
                  <c:v>1.4508050000000001E-3</c:v>
                </c:pt>
                <c:pt idx="59113">
                  <c:v>1.4472969999999999E-3</c:v>
                </c:pt>
                <c:pt idx="59114">
                  <c:v>1.4438260000000001E-3</c:v>
                </c:pt>
                <c:pt idx="59115">
                  <c:v>1.439666E-3</c:v>
                </c:pt>
                <c:pt idx="59116">
                  <c:v>1.435183E-3</c:v>
                </c:pt>
                <c:pt idx="59117">
                  <c:v>1.4299339999999999E-3</c:v>
                </c:pt>
                <c:pt idx="59118">
                  <c:v>1.4238009999999999E-3</c:v>
                </c:pt>
                <c:pt idx="59119">
                  <c:v>1.4210360000000001E-3</c:v>
                </c:pt>
                <c:pt idx="59120">
                  <c:v>1.421568E-3</c:v>
                </c:pt>
                <c:pt idx="59121">
                  <c:v>1.421802E-3</c:v>
                </c:pt>
                <c:pt idx="59122">
                  <c:v>1.42146E-3</c:v>
                </c:pt>
                <c:pt idx="59123">
                  <c:v>1.4188969999999999E-3</c:v>
                </c:pt>
                <c:pt idx="59124">
                  <c:v>1.415134E-3</c:v>
                </c:pt>
                <c:pt idx="59125">
                  <c:v>1.4117649999999999E-3</c:v>
                </c:pt>
                <c:pt idx="59126">
                  <c:v>1.4075960000000001E-3</c:v>
                </c:pt>
                <c:pt idx="59127">
                  <c:v>1.4026539999999999E-3</c:v>
                </c:pt>
                <c:pt idx="59128">
                  <c:v>1.399705E-3</c:v>
                </c:pt>
                <c:pt idx="59129">
                  <c:v>1.397901E-3</c:v>
                </c:pt>
                <c:pt idx="59130">
                  <c:v>1.395725E-3</c:v>
                </c:pt>
                <c:pt idx="59131">
                  <c:v>1.392924E-3</c:v>
                </c:pt>
                <c:pt idx="59132">
                  <c:v>1.3909759999999999E-3</c:v>
                </c:pt>
                <c:pt idx="59133">
                  <c:v>1.389253E-3</c:v>
                </c:pt>
                <c:pt idx="59134">
                  <c:v>1.385718E-3</c:v>
                </c:pt>
                <c:pt idx="59135">
                  <c:v>1.380807E-3</c:v>
                </c:pt>
                <c:pt idx="59136">
                  <c:v>1.3748090000000001E-3</c:v>
                </c:pt>
                <c:pt idx="59137">
                  <c:v>1.3686659999999999E-3</c:v>
                </c:pt>
                <c:pt idx="59138">
                  <c:v>1.363951E-3</c:v>
                </c:pt>
                <c:pt idx="59139">
                  <c:v>1.3598970000000001E-3</c:v>
                </c:pt>
                <c:pt idx="59140">
                  <c:v>1.357224E-3</c:v>
                </c:pt>
                <c:pt idx="59141">
                  <c:v>1.3544640000000001E-3</c:v>
                </c:pt>
                <c:pt idx="59142">
                  <c:v>1.350267E-3</c:v>
                </c:pt>
                <c:pt idx="59143">
                  <c:v>1.3455839999999999E-3</c:v>
                </c:pt>
                <c:pt idx="59144">
                  <c:v>1.3412280000000001E-3</c:v>
                </c:pt>
                <c:pt idx="59145">
                  <c:v>1.3357779999999999E-3</c:v>
                </c:pt>
                <c:pt idx="59146">
                  <c:v>1.3287970000000001E-3</c:v>
                </c:pt>
                <c:pt idx="59147">
                  <c:v>1.3242499999999999E-3</c:v>
                </c:pt>
                <c:pt idx="59148">
                  <c:v>1.3231969999999999E-3</c:v>
                </c:pt>
                <c:pt idx="59149">
                  <c:v>1.324422E-3</c:v>
                </c:pt>
                <c:pt idx="59150">
                  <c:v>1.323701E-3</c:v>
                </c:pt>
                <c:pt idx="59151">
                  <c:v>1.321893E-3</c:v>
                </c:pt>
                <c:pt idx="59152">
                  <c:v>1.3182650000000001E-3</c:v>
                </c:pt>
                <c:pt idx="59153">
                  <c:v>1.3129070000000001E-3</c:v>
                </c:pt>
                <c:pt idx="59154">
                  <c:v>1.308785E-3</c:v>
                </c:pt>
                <c:pt idx="59155">
                  <c:v>1.304284E-3</c:v>
                </c:pt>
                <c:pt idx="59156">
                  <c:v>1.3001969999999999E-3</c:v>
                </c:pt>
                <c:pt idx="59157">
                  <c:v>1.298177E-3</c:v>
                </c:pt>
                <c:pt idx="59158">
                  <c:v>1.2960999999999999E-3</c:v>
                </c:pt>
                <c:pt idx="59159">
                  <c:v>1.2920220000000001E-3</c:v>
                </c:pt>
                <c:pt idx="59160">
                  <c:v>1.289353E-3</c:v>
                </c:pt>
                <c:pt idx="59161">
                  <c:v>1.287984E-3</c:v>
                </c:pt>
                <c:pt idx="59162">
                  <c:v>1.2841510000000001E-3</c:v>
                </c:pt>
                <c:pt idx="59163">
                  <c:v>1.2796120000000001E-3</c:v>
                </c:pt>
                <c:pt idx="59164">
                  <c:v>1.273873E-3</c:v>
                </c:pt>
                <c:pt idx="59165">
                  <c:v>1.2664880000000001E-3</c:v>
                </c:pt>
                <c:pt idx="59166">
                  <c:v>1.26059E-3</c:v>
                </c:pt>
                <c:pt idx="59167">
                  <c:v>1.2551299999999999E-3</c:v>
                </c:pt>
                <c:pt idx="59168">
                  <c:v>1.2523899999999999E-3</c:v>
                </c:pt>
                <c:pt idx="59169">
                  <c:v>1.2494990000000001E-3</c:v>
                </c:pt>
                <c:pt idx="59170">
                  <c:v>1.245428E-3</c:v>
                </c:pt>
                <c:pt idx="59171">
                  <c:v>1.240725E-3</c:v>
                </c:pt>
                <c:pt idx="59172">
                  <c:v>1.2356820000000001E-3</c:v>
                </c:pt>
                <c:pt idx="59173">
                  <c:v>1.230505E-3</c:v>
                </c:pt>
                <c:pt idx="59174">
                  <c:v>1.224649E-3</c:v>
                </c:pt>
                <c:pt idx="59175">
                  <c:v>1.2178779999999999E-3</c:v>
                </c:pt>
                <c:pt idx="59176">
                  <c:v>1.2145490000000001E-3</c:v>
                </c:pt>
                <c:pt idx="59177">
                  <c:v>1.214042E-3</c:v>
                </c:pt>
                <c:pt idx="59178">
                  <c:v>1.213612E-3</c:v>
                </c:pt>
                <c:pt idx="59179">
                  <c:v>1.2130120000000001E-3</c:v>
                </c:pt>
                <c:pt idx="59180">
                  <c:v>1.21108E-3</c:v>
                </c:pt>
                <c:pt idx="59181">
                  <c:v>1.2059149999999999E-3</c:v>
                </c:pt>
                <c:pt idx="59182">
                  <c:v>1.2005329999999999E-3</c:v>
                </c:pt>
                <c:pt idx="59183">
                  <c:v>1.196084E-3</c:v>
                </c:pt>
                <c:pt idx="59184">
                  <c:v>1.191297E-3</c:v>
                </c:pt>
                <c:pt idx="59185">
                  <c:v>1.1880370000000001E-3</c:v>
                </c:pt>
                <c:pt idx="59186">
                  <c:v>1.1867080000000001E-3</c:v>
                </c:pt>
                <c:pt idx="59187">
                  <c:v>1.183721E-3</c:v>
                </c:pt>
                <c:pt idx="59188">
                  <c:v>1.179313E-3</c:v>
                </c:pt>
                <c:pt idx="59189">
                  <c:v>1.176655E-3</c:v>
                </c:pt>
                <c:pt idx="59190">
                  <c:v>1.174469E-3</c:v>
                </c:pt>
                <c:pt idx="59191">
                  <c:v>1.17044E-3</c:v>
                </c:pt>
                <c:pt idx="59192">
                  <c:v>1.165782E-3</c:v>
                </c:pt>
                <c:pt idx="59193">
                  <c:v>1.1598470000000001E-3</c:v>
                </c:pt>
                <c:pt idx="59194">
                  <c:v>1.1525400000000001E-3</c:v>
                </c:pt>
                <c:pt idx="59195">
                  <c:v>1.1469029999999999E-3</c:v>
                </c:pt>
                <c:pt idx="59196">
                  <c:v>1.1420239999999999E-3</c:v>
                </c:pt>
                <c:pt idx="59197">
                  <c:v>1.138058E-3</c:v>
                </c:pt>
                <c:pt idx="59198">
                  <c:v>1.135236E-3</c:v>
                </c:pt>
                <c:pt idx="59199">
                  <c:v>1.13115E-3</c:v>
                </c:pt>
                <c:pt idx="59200">
                  <c:v>1.1254209999999999E-3</c:v>
                </c:pt>
                <c:pt idx="59201">
                  <c:v>1.1205E-3</c:v>
                </c:pt>
                <c:pt idx="59202">
                  <c:v>1.114837E-3</c:v>
                </c:pt>
                <c:pt idx="59203">
                  <c:v>1.1086410000000001E-3</c:v>
                </c:pt>
                <c:pt idx="59204">
                  <c:v>1.10286E-3</c:v>
                </c:pt>
                <c:pt idx="59205">
                  <c:v>1.098672E-3</c:v>
                </c:pt>
                <c:pt idx="59206">
                  <c:v>1.097212E-3</c:v>
                </c:pt>
                <c:pt idx="59207">
                  <c:v>1.0974789999999999E-3</c:v>
                </c:pt>
                <c:pt idx="59208">
                  <c:v>1.097113E-3</c:v>
                </c:pt>
                <c:pt idx="59209">
                  <c:v>1.0949759999999999E-3</c:v>
                </c:pt>
                <c:pt idx="59210">
                  <c:v>1.090188E-3</c:v>
                </c:pt>
                <c:pt idx="59211">
                  <c:v>1.0849569999999999E-3</c:v>
                </c:pt>
                <c:pt idx="59212">
                  <c:v>1.0793739999999999E-3</c:v>
                </c:pt>
                <c:pt idx="59213">
                  <c:v>1.0751319999999999E-3</c:v>
                </c:pt>
                <c:pt idx="59214">
                  <c:v>1.072248E-3</c:v>
                </c:pt>
                <c:pt idx="59215">
                  <c:v>1.0702859999999999E-3</c:v>
                </c:pt>
                <c:pt idx="59216">
                  <c:v>1.0672889999999999E-3</c:v>
                </c:pt>
                <c:pt idx="59217">
                  <c:v>1.063785E-3</c:v>
                </c:pt>
                <c:pt idx="59218">
                  <c:v>1.060584E-3</c:v>
                </c:pt>
                <c:pt idx="59219">
                  <c:v>1.0579809999999999E-3</c:v>
                </c:pt>
                <c:pt idx="59220">
                  <c:v>1.0550399999999999E-3</c:v>
                </c:pt>
                <c:pt idx="59221">
                  <c:v>1.050746E-3</c:v>
                </c:pt>
                <c:pt idx="59222">
                  <c:v>1.0448569999999999E-3</c:v>
                </c:pt>
                <c:pt idx="59223">
                  <c:v>1.0381640000000001E-3</c:v>
                </c:pt>
                <c:pt idx="59224">
                  <c:v>1.0319579999999999E-3</c:v>
                </c:pt>
                <c:pt idx="59225">
                  <c:v>1.0268950000000001E-3</c:v>
                </c:pt>
                <c:pt idx="59226">
                  <c:v>1.0229519999999999E-3</c:v>
                </c:pt>
                <c:pt idx="59227">
                  <c:v>1.019538E-3</c:v>
                </c:pt>
                <c:pt idx="59228">
                  <c:v>1.015623E-3</c:v>
                </c:pt>
                <c:pt idx="59229">
                  <c:v>1.0101590000000001E-3</c:v>
                </c:pt>
                <c:pt idx="59230">
                  <c:v>1.0053130000000001E-3</c:v>
                </c:pt>
                <c:pt idx="59231">
                  <c:v>9.9925069999999994E-4</c:v>
                </c:pt>
                <c:pt idx="59232">
                  <c:v>9.9279709999999994E-4</c:v>
                </c:pt>
                <c:pt idx="59233">
                  <c:v>9.8786670000000003E-4</c:v>
                </c:pt>
                <c:pt idx="59234">
                  <c:v>9.8207830000000005E-4</c:v>
                </c:pt>
                <c:pt idx="59235">
                  <c:v>9.7796319999999995E-4</c:v>
                </c:pt>
                <c:pt idx="59236">
                  <c:v>9.777268E-4</c:v>
                </c:pt>
                <c:pt idx="59237">
                  <c:v>9.7781140000000001E-4</c:v>
                </c:pt>
                <c:pt idx="59238">
                  <c:v>9.7608009999999997E-4</c:v>
                </c:pt>
                <c:pt idx="59239">
                  <c:v>9.7381349999999998E-4</c:v>
                </c:pt>
                <c:pt idx="59240">
                  <c:v>9.6914859999999996E-4</c:v>
                </c:pt>
                <c:pt idx="59241">
                  <c:v>9.6313449999999999E-4</c:v>
                </c:pt>
                <c:pt idx="59242">
                  <c:v>9.5836770000000003E-4</c:v>
                </c:pt>
                <c:pt idx="59243">
                  <c:v>9.5563530000000003E-4</c:v>
                </c:pt>
                <c:pt idx="59244">
                  <c:v>9.5277939999999998E-4</c:v>
                </c:pt>
                <c:pt idx="59245">
                  <c:v>9.5161439999999996E-4</c:v>
                </c:pt>
                <c:pt idx="59246">
                  <c:v>9.4912719999999998E-4</c:v>
                </c:pt>
                <c:pt idx="59247">
                  <c:v>9.4525360000000005E-4</c:v>
                </c:pt>
                <c:pt idx="59248">
                  <c:v>9.4212720000000003E-4</c:v>
                </c:pt>
                <c:pt idx="59249">
                  <c:v>9.4017829999999995E-4</c:v>
                </c:pt>
                <c:pt idx="59250">
                  <c:v>9.3688370000000003E-4</c:v>
                </c:pt>
                <c:pt idx="59251">
                  <c:v>9.3221929999999997E-4</c:v>
                </c:pt>
                <c:pt idx="59252">
                  <c:v>9.2685819999999998E-4</c:v>
                </c:pt>
                <c:pt idx="59253">
                  <c:v>9.2017010000000003E-4</c:v>
                </c:pt>
                <c:pt idx="59254">
                  <c:v>9.1416770000000004E-4</c:v>
                </c:pt>
                <c:pt idx="59255">
                  <c:v>9.0992820000000002E-4</c:v>
                </c:pt>
                <c:pt idx="59256">
                  <c:v>9.0636989999999995E-4</c:v>
                </c:pt>
                <c:pt idx="59257">
                  <c:v>9.0225859999999995E-4</c:v>
                </c:pt>
                <c:pt idx="59258">
                  <c:v>8.9818549999999997E-4</c:v>
                </c:pt>
                <c:pt idx="59259">
                  <c:v>8.9293559999999996E-4</c:v>
                </c:pt>
                <c:pt idx="59260">
                  <c:v>8.87015E-4</c:v>
                </c:pt>
                <c:pt idx="59261">
                  <c:v>8.8107150000000004E-4</c:v>
                </c:pt>
                <c:pt idx="59262">
                  <c:v>8.7524049999999996E-4</c:v>
                </c:pt>
                <c:pt idx="59263">
                  <c:v>8.6980550000000003E-4</c:v>
                </c:pt>
                <c:pt idx="59264">
                  <c:v>8.644681E-4</c:v>
                </c:pt>
                <c:pt idx="59265">
                  <c:v>8.6141310000000003E-4</c:v>
                </c:pt>
                <c:pt idx="59266">
                  <c:v>8.6028570000000004E-4</c:v>
                </c:pt>
                <c:pt idx="59267">
                  <c:v>8.5991080000000003E-4</c:v>
                </c:pt>
                <c:pt idx="59268">
                  <c:v>8.5916390000000001E-4</c:v>
                </c:pt>
                <c:pt idx="59269">
                  <c:v>8.5667429999999997E-4</c:v>
                </c:pt>
                <c:pt idx="59270">
                  <c:v>8.5263159999999995E-4</c:v>
                </c:pt>
                <c:pt idx="59271">
                  <c:v>8.4817710000000001E-4</c:v>
                </c:pt>
                <c:pt idx="59272">
                  <c:v>8.4289569999999999E-4</c:v>
                </c:pt>
                <c:pt idx="59273">
                  <c:v>8.3975049999999996E-4</c:v>
                </c:pt>
                <c:pt idx="59274">
                  <c:v>8.3772060000000001E-4</c:v>
                </c:pt>
                <c:pt idx="59275">
                  <c:v>8.3600009999999997E-4</c:v>
                </c:pt>
                <c:pt idx="59276">
                  <c:v>8.3380080000000005E-4</c:v>
                </c:pt>
                <c:pt idx="59277">
                  <c:v>8.3114609999999998E-4</c:v>
                </c:pt>
                <c:pt idx="59278">
                  <c:v>8.2804039999999997E-4</c:v>
                </c:pt>
                <c:pt idx="59279">
                  <c:v>8.2585950000000003E-4</c:v>
                </c:pt>
                <c:pt idx="59280">
                  <c:v>8.2330710000000004E-4</c:v>
                </c:pt>
                <c:pt idx="59281">
                  <c:v>8.1908009999999995E-4</c:v>
                </c:pt>
                <c:pt idx="59282">
                  <c:v>8.1406450000000004E-4</c:v>
                </c:pt>
                <c:pt idx="59283">
                  <c:v>8.0786409999999997E-4</c:v>
                </c:pt>
                <c:pt idx="59284">
                  <c:v>8.0178210000000005E-4</c:v>
                </c:pt>
                <c:pt idx="59285">
                  <c:v>7.9700609999999999E-4</c:v>
                </c:pt>
                <c:pt idx="59286">
                  <c:v>7.9299209999999999E-4</c:v>
                </c:pt>
                <c:pt idx="59287">
                  <c:v>7.9042550000000004E-4</c:v>
                </c:pt>
                <c:pt idx="59288">
                  <c:v>7.8606710000000003E-4</c:v>
                </c:pt>
                <c:pt idx="59289">
                  <c:v>7.8149209999999998E-4</c:v>
                </c:pt>
                <c:pt idx="59290">
                  <c:v>7.7676640000000005E-4</c:v>
                </c:pt>
                <c:pt idx="59291">
                  <c:v>7.7104340000000004E-4</c:v>
                </c:pt>
                <c:pt idx="59292">
                  <c:v>7.6508879999999998E-4</c:v>
                </c:pt>
                <c:pt idx="59293">
                  <c:v>7.6019019999999996E-4</c:v>
                </c:pt>
                <c:pt idx="59294">
                  <c:v>7.5519189999999998E-4</c:v>
                </c:pt>
                <c:pt idx="59295">
                  <c:v>7.5087639999999996E-4</c:v>
                </c:pt>
                <c:pt idx="59296">
                  <c:v>7.4944979999999996E-4</c:v>
                </c:pt>
                <c:pt idx="59297">
                  <c:v>7.4856830000000001E-4</c:v>
                </c:pt>
                <c:pt idx="59298">
                  <c:v>7.4797450000000005E-4</c:v>
                </c:pt>
                <c:pt idx="59299">
                  <c:v>7.4682510000000004E-4</c:v>
                </c:pt>
                <c:pt idx="59300">
                  <c:v>7.4418029999999999E-4</c:v>
                </c:pt>
                <c:pt idx="59301">
                  <c:v>7.4048739999999999E-4</c:v>
                </c:pt>
                <c:pt idx="59302">
                  <c:v>7.3641669999999996E-4</c:v>
                </c:pt>
                <c:pt idx="59303">
                  <c:v>7.3263080000000001E-4</c:v>
                </c:pt>
                <c:pt idx="59304">
                  <c:v>7.29823E-4</c:v>
                </c:pt>
                <c:pt idx="59305">
                  <c:v>7.2754250000000003E-4</c:v>
                </c:pt>
                <c:pt idx="59306">
                  <c:v>7.2669399999999995E-4</c:v>
                </c:pt>
                <c:pt idx="59307">
                  <c:v>7.2460869999999998E-4</c:v>
                </c:pt>
                <c:pt idx="59308">
                  <c:v>7.2185830000000002E-4</c:v>
                </c:pt>
                <c:pt idx="59309">
                  <c:v>7.1960519999999997E-4</c:v>
                </c:pt>
                <c:pt idx="59310">
                  <c:v>7.1790210000000001E-4</c:v>
                </c:pt>
                <c:pt idx="59311">
                  <c:v>7.152711E-4</c:v>
                </c:pt>
                <c:pt idx="59312">
                  <c:v>7.1168469999999999E-4</c:v>
                </c:pt>
                <c:pt idx="59313">
                  <c:v>7.0698989999999997E-4</c:v>
                </c:pt>
                <c:pt idx="59314">
                  <c:v>7.0124200000000003E-4</c:v>
                </c:pt>
                <c:pt idx="59315">
                  <c:v>6.9573080000000004E-4</c:v>
                </c:pt>
                <c:pt idx="59316">
                  <c:v>6.9161289999999996E-4</c:v>
                </c:pt>
                <c:pt idx="59317">
                  <c:v>6.8799370000000005E-4</c:v>
                </c:pt>
                <c:pt idx="59318">
                  <c:v>6.8539809999999997E-4</c:v>
                </c:pt>
                <c:pt idx="59319">
                  <c:v>6.8161649999999997E-4</c:v>
                </c:pt>
                <c:pt idx="59320">
                  <c:v>6.7711089999999995E-4</c:v>
                </c:pt>
                <c:pt idx="59321">
                  <c:v>6.7234170000000004E-4</c:v>
                </c:pt>
                <c:pt idx="59322">
                  <c:v>6.6740970000000001E-4</c:v>
                </c:pt>
                <c:pt idx="59323">
                  <c:v>6.6213519999999996E-4</c:v>
                </c:pt>
                <c:pt idx="59324">
                  <c:v>6.5713480000000003E-4</c:v>
                </c:pt>
                <c:pt idx="59325">
                  <c:v>6.5294630000000005E-4</c:v>
                </c:pt>
                <c:pt idx="59326">
                  <c:v>6.4926179999999999E-4</c:v>
                </c:pt>
                <c:pt idx="59327">
                  <c:v>6.4753800000000002E-4</c:v>
                </c:pt>
                <c:pt idx="59328">
                  <c:v>6.4676260000000004E-4</c:v>
                </c:pt>
                <c:pt idx="59329">
                  <c:v>6.4615189999999996E-4</c:v>
                </c:pt>
                <c:pt idx="59330">
                  <c:v>6.4514710000000003E-4</c:v>
                </c:pt>
                <c:pt idx="59331">
                  <c:v>6.4338280000000002E-4</c:v>
                </c:pt>
                <c:pt idx="59332">
                  <c:v>6.4082989999999997E-4</c:v>
                </c:pt>
                <c:pt idx="59333">
                  <c:v>6.3740270000000004E-4</c:v>
                </c:pt>
                <c:pt idx="59334">
                  <c:v>6.3397759999999997E-4</c:v>
                </c:pt>
                <c:pt idx="59335">
                  <c:v>6.3160539999999995E-4</c:v>
                </c:pt>
                <c:pt idx="59336">
                  <c:v>6.2927100000000004E-4</c:v>
                </c:pt>
                <c:pt idx="59337">
                  <c:v>6.2774510000000001E-4</c:v>
                </c:pt>
                <c:pt idx="59338">
                  <c:v>6.2674740000000001E-4</c:v>
                </c:pt>
                <c:pt idx="59339">
                  <c:v>6.2491040000000003E-4</c:v>
                </c:pt>
                <c:pt idx="59340">
                  <c:v>6.2258240000000002E-4</c:v>
                </c:pt>
                <c:pt idx="59341">
                  <c:v>6.2164200000000005E-4</c:v>
                </c:pt>
                <c:pt idx="59342">
                  <c:v>6.1991010000000003E-4</c:v>
                </c:pt>
                <c:pt idx="59343">
                  <c:v>6.169293E-4</c:v>
                </c:pt>
                <c:pt idx="59344">
                  <c:v>6.1334789999999996E-4</c:v>
                </c:pt>
                <c:pt idx="59345">
                  <c:v>6.0892599999999998E-4</c:v>
                </c:pt>
                <c:pt idx="59346">
                  <c:v>6.0379420000000001E-4</c:v>
                </c:pt>
                <c:pt idx="59347">
                  <c:v>5.9906130000000001E-4</c:v>
                </c:pt>
                <c:pt idx="59348">
                  <c:v>5.9571240000000001E-4</c:v>
                </c:pt>
                <c:pt idx="59349">
                  <c:v>5.9361690000000003E-4</c:v>
                </c:pt>
                <c:pt idx="59350">
                  <c:v>5.9102090000000003E-4</c:v>
                </c:pt>
                <c:pt idx="59351">
                  <c:v>5.8788099999999995E-4</c:v>
                </c:pt>
                <c:pt idx="59352">
                  <c:v>5.8402930000000001E-4</c:v>
                </c:pt>
                <c:pt idx="59353">
                  <c:v>5.7974899999999995E-4</c:v>
                </c:pt>
                <c:pt idx="59354">
                  <c:v>5.7553040000000001E-4</c:v>
                </c:pt>
                <c:pt idx="59355">
                  <c:v>5.709364E-4</c:v>
                </c:pt>
                <c:pt idx="59356">
                  <c:v>5.6652269999999999E-4</c:v>
                </c:pt>
                <c:pt idx="59357">
                  <c:v>5.6313719999999997E-4</c:v>
                </c:pt>
                <c:pt idx="59358">
                  <c:v>5.6034789999999998E-4</c:v>
                </c:pt>
                <c:pt idx="59359">
                  <c:v>5.5881810000000002E-4</c:v>
                </c:pt>
                <c:pt idx="59360">
                  <c:v>5.5800839999999995E-4</c:v>
                </c:pt>
                <c:pt idx="59361">
                  <c:v>5.5774450000000005E-4</c:v>
                </c:pt>
                <c:pt idx="59362">
                  <c:v>5.5669309999999996E-4</c:v>
                </c:pt>
                <c:pt idx="59363">
                  <c:v>5.7176169999999997E-4</c:v>
                </c:pt>
                <c:pt idx="59364">
                  <c:v>5.6862340000000001E-4</c:v>
                </c:pt>
                <c:pt idx="59365">
                  <c:v>5.6160309999999996E-4</c:v>
                </c:pt>
                <c:pt idx="59366">
                  <c:v>5.5400969999999997E-4</c:v>
                </c:pt>
                <c:pt idx="59367">
                  <c:v>5.4702410000000005E-4</c:v>
                </c:pt>
                <c:pt idx="59368">
                  <c:v>5.4137599999999999E-4</c:v>
                </c:pt>
                <c:pt idx="59369">
                  <c:v>5.5430560000000004E-4</c:v>
                </c:pt>
                <c:pt idx="59370">
                  <c:v>5.5233449999999998E-4</c:v>
                </c:pt>
                <c:pt idx="59371">
                  <c:v>5.4804810000000002E-4</c:v>
                </c:pt>
                <c:pt idx="59372">
                  <c:v>5.4290440000000001E-4</c:v>
                </c:pt>
                <c:pt idx="59373">
                  <c:v>5.3949490000000004E-4</c:v>
                </c:pt>
                <c:pt idx="59374">
                  <c:v>5.517985E-4</c:v>
                </c:pt>
                <c:pt idx="59375">
                  <c:v>5.4737459999999998E-4</c:v>
                </c:pt>
                <c:pt idx="59376">
                  <c:v>5.4058939999999998E-4</c:v>
                </c:pt>
                <c:pt idx="59377">
                  <c:v>5.324355E-4</c:v>
                </c:pt>
                <c:pt idx="59378">
                  <c:v>5.2426190000000002E-4</c:v>
                </c:pt>
                <c:pt idx="59379">
                  <c:v>5.3333060000000003E-4</c:v>
                </c:pt>
                <c:pt idx="59380">
                  <c:v>5.2784499999999999E-4</c:v>
                </c:pt>
                <c:pt idx="59381">
                  <c:v>5.2277420000000001E-4</c:v>
                </c:pt>
                <c:pt idx="59382">
                  <c:v>5.1695940000000002E-4</c:v>
                </c:pt>
                <c:pt idx="59383">
                  <c:v>5.1120549999999999E-4</c:v>
                </c:pt>
                <c:pt idx="59384">
                  <c:v>5.2134369999999998E-4</c:v>
                </c:pt>
                <c:pt idx="59385">
                  <c:v>5.1595809999999999E-4</c:v>
                </c:pt>
                <c:pt idx="59386">
                  <c:v>5.0873110000000004E-4</c:v>
                </c:pt>
                <c:pt idx="59387">
                  <c:v>5.0091999999999997E-4</c:v>
                </c:pt>
                <c:pt idx="59388">
                  <c:v>4.9352800000000002E-4</c:v>
                </c:pt>
                <c:pt idx="59389">
                  <c:v>5.0290519999999996E-4</c:v>
                </c:pt>
                <c:pt idx="59390">
                  <c:v>4.9849509999999998E-4</c:v>
                </c:pt>
                <c:pt idx="59391">
                  <c:v>4.9382500000000004E-4</c:v>
                </c:pt>
                <c:pt idx="59392">
                  <c:v>4.8887859999999998E-4</c:v>
                </c:pt>
                <c:pt idx="59393">
                  <c:v>4.8516480000000001E-4</c:v>
                </c:pt>
                <c:pt idx="59394">
                  <c:v>4.9725639999999998E-4</c:v>
                </c:pt>
                <c:pt idx="59395">
                  <c:v>4.9462360000000001E-4</c:v>
                </c:pt>
                <c:pt idx="59396">
                  <c:v>4.8994830000000003E-4</c:v>
                </c:pt>
                <c:pt idx="59397">
                  <c:v>4.8439259999999998E-4</c:v>
                </c:pt>
                <c:pt idx="59398">
                  <c:v>4.9420970000000003E-4</c:v>
                </c:pt>
                <c:pt idx="59399">
                  <c:v>4.8965209999999996E-4</c:v>
                </c:pt>
                <c:pt idx="59400">
                  <c:v>4.832587E-4</c:v>
                </c:pt>
                <c:pt idx="59401">
                  <c:v>4.7708880000000003E-4</c:v>
                </c:pt>
                <c:pt idx="59402">
                  <c:v>4.8730069999999999E-4</c:v>
                </c:pt>
                <c:pt idx="59403">
                  <c:v>4.8335810000000001E-4</c:v>
                </c:pt>
                <c:pt idx="59404">
                  <c:v>4.7830559999999998E-4</c:v>
                </c:pt>
                <c:pt idx="59405">
                  <c:v>4.740743E-4</c:v>
                </c:pt>
                <c:pt idx="59406">
                  <c:v>4.8470499999999999E-4</c:v>
                </c:pt>
                <c:pt idx="59407">
                  <c:v>4.8099219999999998E-4</c:v>
                </c:pt>
                <c:pt idx="59408">
                  <c:v>4.7547079999999997E-4</c:v>
                </c:pt>
                <c:pt idx="59409">
                  <c:v>4.6924590000000001E-4</c:v>
                </c:pt>
                <c:pt idx="59410">
                  <c:v>4.7722139999999998E-4</c:v>
                </c:pt>
                <c:pt idx="59411">
                  <c:v>4.71175E-4</c:v>
                </c:pt>
                <c:pt idx="59412">
                  <c:v>4.6370800000000001E-4</c:v>
                </c:pt>
                <c:pt idx="59413">
                  <c:v>4.5706410000000001E-4</c:v>
                </c:pt>
                <c:pt idx="59414">
                  <c:v>4.6683500000000003E-4</c:v>
                </c:pt>
                <c:pt idx="59415">
                  <c:v>4.625939E-4</c:v>
                </c:pt>
                <c:pt idx="59416">
                  <c:v>4.5669949999999998E-4</c:v>
                </c:pt>
                <c:pt idx="59417">
                  <c:v>4.507774E-4</c:v>
                </c:pt>
                <c:pt idx="59418">
                  <c:v>4.5885270000000001E-4</c:v>
                </c:pt>
                <c:pt idx="59419">
                  <c:v>4.5320810000000001E-4</c:v>
                </c:pt>
                <c:pt idx="59420">
                  <c:v>4.4641590000000001E-4</c:v>
                </c:pt>
                <c:pt idx="59421">
                  <c:v>4.395766E-4</c:v>
                </c:pt>
                <c:pt idx="59422">
                  <c:v>4.4698319999999999E-4</c:v>
                </c:pt>
                <c:pt idx="59423">
                  <c:v>4.4226690000000001E-4</c:v>
                </c:pt>
                <c:pt idx="59424">
                  <c:v>4.3776600000000002E-4</c:v>
                </c:pt>
                <c:pt idx="59425">
                  <c:v>4.3296259999999999E-4</c:v>
                </c:pt>
                <c:pt idx="59426">
                  <c:v>4.428139E-4</c:v>
                </c:pt>
                <c:pt idx="59427">
                  <c:v>4.4021849999999999E-4</c:v>
                </c:pt>
                <c:pt idx="59428">
                  <c:v>4.3579250000000001E-4</c:v>
                </c:pt>
                <c:pt idx="59429">
                  <c:v>4.4454489999999999E-4</c:v>
                </c:pt>
                <c:pt idx="59430">
                  <c:v>4.3981469999999998E-4</c:v>
                </c:pt>
                <c:pt idx="59431">
                  <c:v>4.3378420000000001E-4</c:v>
                </c:pt>
                <c:pt idx="59432">
                  <c:v>4.4143950000000002E-4</c:v>
                </c:pt>
                <c:pt idx="59433">
                  <c:v>4.359958E-4</c:v>
                </c:pt>
                <c:pt idx="59434">
                  <c:v>4.2912119999999999E-4</c:v>
                </c:pt>
                <c:pt idx="59435">
                  <c:v>4.3647519999999998E-4</c:v>
                </c:pt>
                <c:pt idx="59436">
                  <c:v>4.319352E-4</c:v>
                </c:pt>
                <c:pt idx="59437">
                  <c:v>4.266931E-4</c:v>
                </c:pt>
                <c:pt idx="59438">
                  <c:v>4.3529769999999998E-4</c:v>
                </c:pt>
                <c:pt idx="59439">
                  <c:v>4.3157820000000002E-4</c:v>
                </c:pt>
                <c:pt idx="59440">
                  <c:v>4.3987209999999999E-4</c:v>
                </c:pt>
                <c:pt idx="59441">
                  <c:v>4.3378010000000002E-4</c:v>
                </c:pt>
                <c:pt idx="59442">
                  <c:v>4.261841E-4</c:v>
                </c:pt>
                <c:pt idx="59443">
                  <c:v>4.3167839999999998E-4</c:v>
                </c:pt>
                <c:pt idx="59444">
                  <c:v>4.2446340000000001E-4</c:v>
                </c:pt>
                <c:pt idx="59445">
                  <c:v>4.168137E-4</c:v>
                </c:pt>
                <c:pt idx="59446">
                  <c:v>4.2270589999999998E-4</c:v>
                </c:pt>
                <c:pt idx="59447">
                  <c:v>4.178672E-4</c:v>
                </c:pt>
                <c:pt idx="59448">
                  <c:v>4.129162E-4</c:v>
                </c:pt>
                <c:pt idx="59449">
                  <c:v>4.2079630000000002E-4</c:v>
                </c:pt>
                <c:pt idx="59450">
                  <c:v>4.1613890000000001E-4</c:v>
                </c:pt>
                <c:pt idx="59451">
                  <c:v>4.1044870000000002E-4</c:v>
                </c:pt>
                <c:pt idx="59452">
                  <c:v>4.172162E-4</c:v>
                </c:pt>
                <c:pt idx="59453">
                  <c:v>4.1147269999999999E-4</c:v>
                </c:pt>
                <c:pt idx="59454">
                  <c:v>4.048228E-4</c:v>
                </c:pt>
                <c:pt idx="59455">
                  <c:v>4.1085950000000003E-4</c:v>
                </c:pt>
                <c:pt idx="59456">
                  <c:v>4.049565E-4</c:v>
                </c:pt>
                <c:pt idx="59457">
                  <c:v>3.9880299999999998E-4</c:v>
                </c:pt>
                <c:pt idx="59458">
                  <c:v>4.0661780000000002E-4</c:v>
                </c:pt>
                <c:pt idx="59459">
                  <c:v>4.0250300000000002E-4</c:v>
                </c:pt>
                <c:pt idx="59460">
                  <c:v>4.102954E-4</c:v>
                </c:pt>
                <c:pt idx="59461">
                  <c:v>4.051735E-4</c:v>
                </c:pt>
                <c:pt idx="59462">
                  <c:v>3.9873810000000002E-4</c:v>
                </c:pt>
                <c:pt idx="59463">
                  <c:v>4.0483780000000002E-4</c:v>
                </c:pt>
                <c:pt idx="59464">
                  <c:v>3.994782E-4</c:v>
                </c:pt>
                <c:pt idx="59465">
                  <c:v>4.0666969999999999E-4</c:v>
                </c:pt>
                <c:pt idx="59466">
                  <c:v>4.0141269999999999E-4</c:v>
                </c:pt>
                <c:pt idx="59467">
                  <c:v>4.0749619999999999E-4</c:v>
                </c:pt>
                <c:pt idx="59468">
                  <c:v>4.0074570000000001E-4</c:v>
                </c:pt>
                <c:pt idx="59469">
                  <c:v>3.9350680000000001E-4</c:v>
                </c:pt>
                <c:pt idx="59470">
                  <c:v>3.9940929999999998E-4</c:v>
                </c:pt>
                <c:pt idx="59471">
                  <c:v>3.946485E-4</c:v>
                </c:pt>
                <c:pt idx="59472">
                  <c:v>4.024907E-4</c:v>
                </c:pt>
                <c:pt idx="59473">
                  <c:v>3.9822749999999997E-4</c:v>
                </c:pt>
                <c:pt idx="59474">
                  <c:v>4.0508679999999998E-4</c:v>
                </c:pt>
                <c:pt idx="59475">
                  <c:v>3.9926840000000001E-4</c:v>
                </c:pt>
                <c:pt idx="59476">
                  <c:v>4.044613E-4</c:v>
                </c:pt>
                <c:pt idx="59477">
                  <c:v>3.9715520000000002E-4</c:v>
                </c:pt>
                <c:pt idx="59478">
                  <c:v>4.0120919999999999E-4</c:v>
                </c:pt>
                <c:pt idx="59479">
                  <c:v>3.9325770000000001E-4</c:v>
                </c:pt>
                <c:pt idx="59480">
                  <c:v>3.9707460000000001E-4</c:v>
                </c:pt>
                <c:pt idx="59481">
                  <c:v>3.8990180000000001E-4</c:v>
                </c:pt>
                <c:pt idx="59482">
                  <c:v>3.9494090000000002E-4</c:v>
                </c:pt>
                <c:pt idx="59483">
                  <c:v>3.886812E-4</c:v>
                </c:pt>
                <c:pt idx="59484">
                  <c:v>3.9400749999999999E-4</c:v>
                </c:pt>
                <c:pt idx="59485">
                  <c:v>3.876652E-4</c:v>
                </c:pt>
                <c:pt idx="59486">
                  <c:v>3.927329E-4</c:v>
                </c:pt>
                <c:pt idx="59487">
                  <c:v>3.8588279999999999E-4</c:v>
                </c:pt>
                <c:pt idx="59488">
                  <c:v>3.9051020000000001E-4</c:v>
                </c:pt>
                <c:pt idx="59489">
                  <c:v>3.832919E-4</c:v>
                </c:pt>
                <c:pt idx="59490">
                  <c:v>3.8759640000000001E-4</c:v>
                </c:pt>
                <c:pt idx="59491">
                  <c:v>3.8041479999999998E-4</c:v>
                </c:pt>
                <c:pt idx="59492">
                  <c:v>3.8536290000000002E-4</c:v>
                </c:pt>
                <c:pt idx="59493">
                  <c:v>3.7918540000000001E-4</c:v>
                </c:pt>
                <c:pt idx="59494">
                  <c:v>3.8492620000000002E-4</c:v>
                </c:pt>
                <c:pt idx="59495">
                  <c:v>3.7890470000000002E-4</c:v>
                </c:pt>
                <c:pt idx="59496">
                  <c:v>3.8448129999999999E-4</c:v>
                </c:pt>
                <c:pt idx="59497">
                  <c:v>3.907192E-4</c:v>
                </c:pt>
                <c:pt idx="59498">
                  <c:v>3.8335049999999997E-4</c:v>
                </c:pt>
                <c:pt idx="59499">
                  <c:v>3.8722570000000002E-4</c:v>
                </c:pt>
                <c:pt idx="59500">
                  <c:v>3.7933249999999997E-4</c:v>
                </c:pt>
                <c:pt idx="59501">
                  <c:v>3.8318899999999998E-4</c:v>
                </c:pt>
                <c:pt idx="59502">
                  <c:v>3.879461E-4</c:v>
                </c:pt>
                <c:pt idx="59503">
                  <c:v>3.8016340000000001E-4</c:v>
                </c:pt>
                <c:pt idx="59504">
                  <c:v>3.8376110000000002E-4</c:v>
                </c:pt>
                <c:pt idx="59505">
                  <c:v>3.7633620000000002E-4</c:v>
                </c:pt>
                <c:pt idx="59506">
                  <c:v>3.8071999999999997E-4</c:v>
                </c:pt>
                <c:pt idx="59507">
                  <c:v>3.867853E-4</c:v>
                </c:pt>
                <c:pt idx="59508">
                  <c:v>3.8039220000000003E-4</c:v>
                </c:pt>
                <c:pt idx="59509">
                  <c:v>3.8472199999999999E-4</c:v>
                </c:pt>
                <c:pt idx="59510">
                  <c:v>3.8964590000000002E-4</c:v>
                </c:pt>
                <c:pt idx="59511">
                  <c:v>3.8140009999999998E-4</c:v>
                </c:pt>
                <c:pt idx="59512">
                  <c:v>3.8409380000000001E-4</c:v>
                </c:pt>
                <c:pt idx="59513">
                  <c:v>3.7570220000000002E-4</c:v>
                </c:pt>
                <c:pt idx="59514">
                  <c:v>3.7888800000000002E-4</c:v>
                </c:pt>
                <c:pt idx="59515">
                  <c:v>3.8330299999999999E-4</c:v>
                </c:pt>
                <c:pt idx="59516">
                  <c:v>3.7632349999999998E-4</c:v>
                </c:pt>
                <c:pt idx="59517">
                  <c:v>3.8013959999999997E-4</c:v>
                </c:pt>
                <c:pt idx="59518">
                  <c:v>3.8504369999999997E-4</c:v>
                </c:pt>
                <c:pt idx="59519">
                  <c:v>3.7723200000000002E-4</c:v>
                </c:pt>
                <c:pt idx="59520">
                  <c:v>3.8020589999999998E-4</c:v>
                </c:pt>
                <c:pt idx="59521">
                  <c:v>3.8383809999999999E-4</c:v>
                </c:pt>
                <c:pt idx="59522">
                  <c:v>3.7508829999999998E-4</c:v>
                </c:pt>
                <c:pt idx="59523">
                  <c:v>3.7745759999999998E-4</c:v>
                </c:pt>
                <c:pt idx="59524">
                  <c:v>3.8076419999999998E-4</c:v>
                </c:pt>
                <c:pt idx="59525">
                  <c:v>3.7209020000000001E-4</c:v>
                </c:pt>
                <c:pt idx="59526">
                  <c:v>3.746555E-4</c:v>
                </c:pt>
                <c:pt idx="59527">
                  <c:v>3.7830300000000003E-4</c:v>
                </c:pt>
                <c:pt idx="59528">
                  <c:v>3.7029260000000003E-4</c:v>
                </c:pt>
                <c:pt idx="59529">
                  <c:v>3.739479E-4</c:v>
                </c:pt>
                <c:pt idx="59530">
                  <c:v>3.7845130000000002E-4</c:v>
                </c:pt>
                <c:pt idx="59531">
                  <c:v>3.7069929999999999E-4</c:v>
                </c:pt>
                <c:pt idx="59532">
                  <c:v>3.742188E-4</c:v>
                </c:pt>
                <c:pt idx="59533">
                  <c:v>3.7854129999999997E-4</c:v>
                </c:pt>
                <c:pt idx="59534">
                  <c:v>3.7052599999999998E-4</c:v>
                </c:pt>
                <c:pt idx="59535">
                  <c:v>3.7406130000000002E-4</c:v>
                </c:pt>
                <c:pt idx="59536">
                  <c:v>3.784692E-4</c:v>
                </c:pt>
                <c:pt idx="59537">
                  <c:v>3.7085800000000001E-4</c:v>
                </c:pt>
                <c:pt idx="59538">
                  <c:v>3.7432829999999999E-4</c:v>
                </c:pt>
                <c:pt idx="59539">
                  <c:v>3.7857670000000001E-4</c:v>
                </c:pt>
                <c:pt idx="59540">
                  <c:v>3.7058309999999999E-4</c:v>
                </c:pt>
                <c:pt idx="59541">
                  <c:v>3.7415320000000002E-4</c:v>
                </c:pt>
                <c:pt idx="59542">
                  <c:v>3.7851250000000002E-4</c:v>
                </c:pt>
                <c:pt idx="59543">
                  <c:v>3.8311939999999999E-4</c:v>
                </c:pt>
                <c:pt idx="59544">
                  <c:v>3.7460949999999999E-4</c:v>
                </c:pt>
                <c:pt idx="59545">
                  <c:v>3.7695959999999999E-4</c:v>
                </c:pt>
                <c:pt idx="59546">
                  <c:v>3.801368E-4</c:v>
                </c:pt>
                <c:pt idx="59547">
                  <c:v>3.8337739999999999E-4</c:v>
                </c:pt>
                <c:pt idx="59548">
                  <c:v>3.7385830000000002E-4</c:v>
                </c:pt>
                <c:pt idx="59549">
                  <c:v>3.7556960000000001E-4</c:v>
                </c:pt>
                <c:pt idx="59550">
                  <c:v>3.7851980000000001E-4</c:v>
                </c:pt>
                <c:pt idx="59551">
                  <c:v>3.8169099999999997E-4</c:v>
                </c:pt>
                <c:pt idx="59552">
                  <c:v>3.7244589999999998E-4</c:v>
                </c:pt>
                <c:pt idx="59553">
                  <c:v>3.746148E-4</c:v>
                </c:pt>
                <c:pt idx="59554">
                  <c:v>3.7829889999999998E-4</c:v>
                </c:pt>
                <c:pt idx="59555">
                  <c:v>3.819262E-4</c:v>
                </c:pt>
                <c:pt idx="59556">
                  <c:v>3.7299080000000002E-4</c:v>
                </c:pt>
                <c:pt idx="59557">
                  <c:v>3.7511229999999998E-4</c:v>
                </c:pt>
                <c:pt idx="59558">
                  <c:v>3.7822600000000001E-4</c:v>
                </c:pt>
                <c:pt idx="59559">
                  <c:v>3.6972889999999998E-4</c:v>
                </c:pt>
                <c:pt idx="59560">
                  <c:v>3.7267209999999998E-4</c:v>
                </c:pt>
                <c:pt idx="59561">
                  <c:v>3.7661340000000001E-4</c:v>
                </c:pt>
                <c:pt idx="59562">
                  <c:v>3.8073890000000002E-4</c:v>
                </c:pt>
                <c:pt idx="59563">
                  <c:v>3.7208119999999998E-4</c:v>
                </c:pt>
                <c:pt idx="59564">
                  <c:v>3.7430969999999999E-4</c:v>
                </c:pt>
                <c:pt idx="59565">
                  <c:v>3.7770760000000001E-4</c:v>
                </c:pt>
                <c:pt idx="59566">
                  <c:v>3.691829E-4</c:v>
                </c:pt>
                <c:pt idx="59567">
                  <c:v>3.7212660000000001E-4</c:v>
                </c:pt>
                <c:pt idx="59568">
                  <c:v>3.7648290000000001E-4</c:v>
                </c:pt>
                <c:pt idx="59569">
                  <c:v>3.810822E-4</c:v>
                </c:pt>
                <c:pt idx="59570">
                  <c:v>3.7277760000000001E-4</c:v>
                </c:pt>
                <c:pt idx="59571">
                  <c:v>3.753785E-4</c:v>
                </c:pt>
                <c:pt idx="59572">
                  <c:v>3.7900310000000002E-4</c:v>
                </c:pt>
                <c:pt idx="59573">
                  <c:v>3.8278420000000001E-4</c:v>
                </c:pt>
                <c:pt idx="59574">
                  <c:v>3.7364350000000001E-4</c:v>
                </c:pt>
                <c:pt idx="59575">
                  <c:v>3.7572039999999999E-4</c:v>
                </c:pt>
                <c:pt idx="59576">
                  <c:v>3.7902109999999998E-4</c:v>
                </c:pt>
                <c:pt idx="59577">
                  <c:v>3.8255210000000001E-4</c:v>
                </c:pt>
                <c:pt idx="59578">
                  <c:v>3.7355590000000001E-4</c:v>
                </c:pt>
                <c:pt idx="59579">
                  <c:v>3.7612559999999998E-4</c:v>
                </c:pt>
                <c:pt idx="59580">
                  <c:v>3.7975180000000001E-4</c:v>
                </c:pt>
                <c:pt idx="59581">
                  <c:v>3.7189280000000003E-4</c:v>
                </c:pt>
                <c:pt idx="59582">
                  <c:v>3.755858E-4</c:v>
                </c:pt>
                <c:pt idx="59583">
                  <c:v>3.8041829999999998E-4</c:v>
                </c:pt>
                <c:pt idx="59584">
                  <c:v>3.8521939999999999E-4</c:v>
                </c:pt>
                <c:pt idx="59585">
                  <c:v>3.7701549999999998E-4</c:v>
                </c:pt>
                <c:pt idx="59586">
                  <c:v>3.7949460000000001E-4</c:v>
                </c:pt>
                <c:pt idx="59587">
                  <c:v>3.7108010000000001E-4</c:v>
                </c:pt>
                <c:pt idx="59588">
                  <c:v>3.7460960000000002E-4</c:v>
                </c:pt>
                <c:pt idx="59589">
                  <c:v>3.797227E-4</c:v>
                </c:pt>
                <c:pt idx="59590">
                  <c:v>3.8506320000000001E-4</c:v>
                </c:pt>
                <c:pt idx="59591">
                  <c:v>3.7746710000000002E-4</c:v>
                </c:pt>
                <c:pt idx="59592">
                  <c:v>3.8074030000000001E-4</c:v>
                </c:pt>
                <c:pt idx="59593">
                  <c:v>3.845357E-4</c:v>
                </c:pt>
                <c:pt idx="59594">
                  <c:v>3.7603099999999998E-4</c:v>
                </c:pt>
                <c:pt idx="59595">
                  <c:v>3.7900809999999999E-4</c:v>
                </c:pt>
                <c:pt idx="59596">
                  <c:v>3.8315460000000001E-4</c:v>
                </c:pt>
                <c:pt idx="59597">
                  <c:v>3.8732669999999998E-4</c:v>
                </c:pt>
                <c:pt idx="59598">
                  <c:v>3.784789E-4</c:v>
                </c:pt>
                <c:pt idx="59599">
                  <c:v>3.8076050000000001E-4</c:v>
                </c:pt>
                <c:pt idx="59600">
                  <c:v>3.8419419999999999E-4</c:v>
                </c:pt>
                <c:pt idx="59601">
                  <c:v>3.7569989999999999E-4</c:v>
                </c:pt>
                <c:pt idx="59602">
                  <c:v>3.7881520000000003E-4</c:v>
                </c:pt>
                <c:pt idx="59603">
                  <c:v>3.8328420000000003E-4</c:v>
                </c:pt>
                <c:pt idx="59604">
                  <c:v>3.8806110000000002E-4</c:v>
                </c:pt>
                <c:pt idx="59605">
                  <c:v>3.7941119999999998E-4</c:v>
                </c:pt>
                <c:pt idx="59606">
                  <c:v>3.8212849999999998E-4</c:v>
                </c:pt>
                <c:pt idx="59607">
                  <c:v>3.859035E-4</c:v>
                </c:pt>
                <c:pt idx="59608">
                  <c:v>3.7737300000000002E-4</c:v>
                </c:pt>
                <c:pt idx="59609">
                  <c:v>3.8062799999999999E-4</c:v>
                </c:pt>
                <c:pt idx="59610">
                  <c:v>3.852595E-4</c:v>
                </c:pt>
                <c:pt idx="59611">
                  <c:v>3.77702E-4</c:v>
                </c:pt>
                <c:pt idx="59612">
                  <c:v>3.8177689999999999E-4</c:v>
                </c:pt>
                <c:pt idx="59613">
                  <c:v>3.8702650000000001E-4</c:v>
                </c:pt>
                <c:pt idx="59614">
                  <c:v>3.7977459999999997E-4</c:v>
                </c:pt>
                <c:pt idx="59615">
                  <c:v>3.8385809999999998E-4</c:v>
                </c:pt>
                <c:pt idx="59616">
                  <c:v>3.8877109999999997E-4</c:v>
                </c:pt>
                <c:pt idx="59617">
                  <c:v>3.8119290000000001E-4</c:v>
                </c:pt>
                <c:pt idx="59618">
                  <c:v>3.8494830000000002E-4</c:v>
                </c:pt>
                <c:pt idx="59619">
                  <c:v>3.897514E-4</c:v>
                </c:pt>
                <c:pt idx="59620">
                  <c:v>3.8214740000000003E-4</c:v>
                </c:pt>
                <c:pt idx="59621">
                  <c:v>3.8609549999999999E-4</c:v>
                </c:pt>
                <c:pt idx="59622">
                  <c:v>3.9099380000000002E-4</c:v>
                </c:pt>
                <c:pt idx="59623">
                  <c:v>3.8345559999999998E-4</c:v>
                </c:pt>
                <c:pt idx="59624">
                  <c:v>3.8733799999999998E-4</c:v>
                </c:pt>
                <c:pt idx="59625">
                  <c:v>3.9220379999999999E-4</c:v>
                </c:pt>
                <c:pt idx="59626">
                  <c:v>3.9701260000000001E-4</c:v>
                </c:pt>
                <c:pt idx="59627">
                  <c:v>3.879811E-4</c:v>
                </c:pt>
                <c:pt idx="59628">
                  <c:v>3.9033850000000001E-4</c:v>
                </c:pt>
                <c:pt idx="59629">
                  <c:v>3.9389580000000001E-4</c:v>
                </c:pt>
                <c:pt idx="59630">
                  <c:v>3.8491250000000001E-4</c:v>
                </c:pt>
                <c:pt idx="59631">
                  <c:v>3.8804950000000002E-4</c:v>
                </c:pt>
                <c:pt idx="59632">
                  <c:v>3.9275490000000002E-4</c:v>
                </c:pt>
                <c:pt idx="59633">
                  <c:v>3.9776660000000001E-4</c:v>
                </c:pt>
                <c:pt idx="59634">
                  <c:v>3.88995E-4</c:v>
                </c:pt>
                <c:pt idx="59635">
                  <c:v>3.9199310000000002E-4</c:v>
                </c:pt>
                <c:pt idx="59636">
                  <c:v>3.9592389999999999E-4</c:v>
                </c:pt>
                <c:pt idx="59637">
                  <c:v>3.8698090000000002E-4</c:v>
                </c:pt>
                <c:pt idx="59638">
                  <c:v>3.903038E-4</c:v>
                </c:pt>
                <c:pt idx="59639">
                  <c:v>3.9506980000000001E-4</c:v>
                </c:pt>
                <c:pt idx="59640">
                  <c:v>3.8721209999999999E-4</c:v>
                </c:pt>
                <c:pt idx="59641">
                  <c:v>3.913198E-4</c:v>
                </c:pt>
                <c:pt idx="59642">
                  <c:v>3.9669100000000001E-4</c:v>
                </c:pt>
                <c:pt idx="59643">
                  <c:v>3.8905310000000002E-4</c:v>
                </c:pt>
                <c:pt idx="59644">
                  <c:v>3.93292E-4</c:v>
                </c:pt>
                <c:pt idx="59645">
                  <c:v>3.9856510000000001E-4</c:v>
                </c:pt>
                <c:pt idx="59646">
                  <c:v>3.9067149999999999E-4</c:v>
                </c:pt>
                <c:pt idx="59647">
                  <c:v>3.9462699999999999E-4</c:v>
                </c:pt>
                <c:pt idx="59648">
                  <c:v>3.9967220000000002E-4</c:v>
                </c:pt>
                <c:pt idx="59649">
                  <c:v>3.9164929999999998E-4</c:v>
                </c:pt>
                <c:pt idx="59650">
                  <c:v>3.9561069999999998E-4</c:v>
                </c:pt>
                <c:pt idx="59651">
                  <c:v>4.0077359999999998E-4</c:v>
                </c:pt>
                <c:pt idx="59652">
                  <c:v>3.9306829999999999E-4</c:v>
                </c:pt>
                <c:pt idx="59653">
                  <c:v>3.9709620000000001E-4</c:v>
                </c:pt>
                <c:pt idx="59654">
                  <c:v>4.022947E-4</c:v>
                </c:pt>
                <c:pt idx="59655">
                  <c:v>3.944924E-4</c:v>
                </c:pt>
                <c:pt idx="59656">
                  <c:v>3.9849500000000001E-4</c:v>
                </c:pt>
                <c:pt idx="59657">
                  <c:v>4.036086E-4</c:v>
                </c:pt>
                <c:pt idx="59658">
                  <c:v>3.959023E-4</c:v>
                </c:pt>
                <c:pt idx="59659">
                  <c:v>3.999626E-4</c:v>
                </c:pt>
                <c:pt idx="59660">
                  <c:v>4.0502399999999998E-4</c:v>
                </c:pt>
                <c:pt idx="59661">
                  <c:v>3.9717309999999999E-4</c:v>
                </c:pt>
                <c:pt idx="59662">
                  <c:v>4.011954E-4</c:v>
                </c:pt>
                <c:pt idx="59663">
                  <c:v>3.9369980000000001E-4</c:v>
                </c:pt>
                <c:pt idx="59664">
                  <c:v>3.988676E-4</c:v>
                </c:pt>
                <c:pt idx="59665">
                  <c:v>4.0533829999999998E-4</c:v>
                </c:pt>
                <c:pt idx="59666">
                  <c:v>3.9874700000000002E-4</c:v>
                </c:pt>
                <c:pt idx="59667">
                  <c:v>4.0404660000000002E-4</c:v>
                </c:pt>
                <c:pt idx="59668">
                  <c:v>3.9709590000000001E-4</c:v>
                </c:pt>
                <c:pt idx="59669">
                  <c:v>4.0229179999999999E-4</c:v>
                </c:pt>
                <c:pt idx="59670">
                  <c:v>4.086982E-4</c:v>
                </c:pt>
                <c:pt idx="59671">
                  <c:v>4.0159789999999999E-4</c:v>
                </c:pt>
                <c:pt idx="59672">
                  <c:v>4.0617259999999999E-4</c:v>
                </c:pt>
                <c:pt idx="59673">
                  <c:v>3.9859470000000002E-4</c:v>
                </c:pt>
                <c:pt idx="59674">
                  <c:v>4.0371249999999998E-4</c:v>
                </c:pt>
                <c:pt idx="59675">
                  <c:v>4.0987400000000001E-4</c:v>
                </c:pt>
                <c:pt idx="59676">
                  <c:v>4.0274849999999998E-4</c:v>
                </c:pt>
                <c:pt idx="59677">
                  <c:v>4.0786959999999998E-4</c:v>
                </c:pt>
                <c:pt idx="59678">
                  <c:v>4.1342149999999998E-4</c:v>
                </c:pt>
                <c:pt idx="59679">
                  <c:v>4.0513320000000003E-4</c:v>
                </c:pt>
                <c:pt idx="59680">
                  <c:v>4.0928409999999997E-4</c:v>
                </c:pt>
                <c:pt idx="59681">
                  <c:v>4.1408889999999999E-4</c:v>
                </c:pt>
                <c:pt idx="59682">
                  <c:v>4.0539340000000001E-4</c:v>
                </c:pt>
                <c:pt idx="59683">
                  <c:v>4.0944890000000001E-4</c:v>
                </c:pt>
                <c:pt idx="59684">
                  <c:v>4.1450280000000003E-4</c:v>
                </c:pt>
                <c:pt idx="59685">
                  <c:v>4.0611E-4</c:v>
                </c:pt>
                <c:pt idx="59686">
                  <c:v>4.105267E-4</c:v>
                </c:pt>
                <c:pt idx="59687">
                  <c:v>4.1600300000000002E-4</c:v>
                </c:pt>
                <c:pt idx="59688">
                  <c:v>4.0774490000000001E-4</c:v>
                </c:pt>
                <c:pt idx="59689">
                  <c:v>4.1233060000000002E-4</c:v>
                </c:pt>
                <c:pt idx="59690">
                  <c:v>4.0468289999999999E-4</c:v>
                </c:pt>
                <c:pt idx="59691">
                  <c:v>4.0990230000000001E-4</c:v>
                </c:pt>
                <c:pt idx="59692">
                  <c:v>4.1682509999999999E-4</c:v>
                </c:pt>
                <c:pt idx="59693">
                  <c:v>4.1021439999999997E-4</c:v>
                </c:pt>
                <c:pt idx="59694">
                  <c:v>4.1551590000000002E-4</c:v>
                </c:pt>
                <c:pt idx="59695">
                  <c:v>4.0838160000000002E-4</c:v>
                </c:pt>
                <c:pt idx="59696">
                  <c:v>4.1419900000000002E-4</c:v>
                </c:pt>
                <c:pt idx="59697">
                  <c:v>4.2075879999999997E-4</c:v>
                </c:pt>
                <c:pt idx="59698">
                  <c:v>4.133893E-4</c:v>
                </c:pt>
                <c:pt idx="59699">
                  <c:v>4.1847649999999999E-4</c:v>
                </c:pt>
                <c:pt idx="59700">
                  <c:v>4.1064520000000002E-4</c:v>
                </c:pt>
                <c:pt idx="59701">
                  <c:v>4.1592069999999998E-4</c:v>
                </c:pt>
                <c:pt idx="59702">
                  <c:v>4.227136E-4</c:v>
                </c:pt>
                <c:pt idx="59703">
                  <c:v>4.1536619999999998E-4</c:v>
                </c:pt>
                <c:pt idx="59704">
                  <c:v>4.2049900000000001E-4</c:v>
                </c:pt>
                <c:pt idx="59705">
                  <c:v>4.1303169999999998E-4</c:v>
                </c:pt>
                <c:pt idx="59706">
                  <c:v>4.1853389999999999E-4</c:v>
                </c:pt>
                <c:pt idx="59707">
                  <c:v>4.2518699999999999E-4</c:v>
                </c:pt>
                <c:pt idx="59708">
                  <c:v>4.1797489999999997E-4</c:v>
                </c:pt>
                <c:pt idx="59709">
                  <c:v>4.2321980000000002E-4</c:v>
                </c:pt>
                <c:pt idx="59710">
                  <c:v>4.1530719999999997E-4</c:v>
                </c:pt>
                <c:pt idx="59711">
                  <c:v>4.2075020000000002E-4</c:v>
                </c:pt>
                <c:pt idx="59712">
                  <c:v>4.2757610000000002E-4</c:v>
                </c:pt>
                <c:pt idx="59713">
                  <c:v>4.1994880000000001E-4</c:v>
                </c:pt>
                <c:pt idx="59714">
                  <c:v>4.2516640000000002E-4</c:v>
                </c:pt>
                <c:pt idx="59715">
                  <c:v>4.1763230000000002E-4</c:v>
                </c:pt>
                <c:pt idx="59716">
                  <c:v>4.2315730000000001E-4</c:v>
                </c:pt>
                <c:pt idx="59717">
                  <c:v>4.1646119999999998E-4</c:v>
                </c:pt>
                <c:pt idx="59718">
                  <c:v>4.2326039999999998E-4</c:v>
                </c:pt>
                <c:pt idx="59719">
                  <c:v>4.310203E-4</c:v>
                </c:pt>
                <c:pt idx="59720">
                  <c:v>4.2436660000000001E-4</c:v>
                </c:pt>
                <c:pt idx="59721">
                  <c:v>4.1678819999999998E-4</c:v>
                </c:pt>
                <c:pt idx="59722">
                  <c:v>4.2301189999999997E-4</c:v>
                </c:pt>
                <c:pt idx="59723">
                  <c:v>4.3096379999999998E-4</c:v>
                </c:pt>
                <c:pt idx="59724">
                  <c:v>4.2499889999999998E-4</c:v>
                </c:pt>
                <c:pt idx="59725">
                  <c:v>4.3141510000000002E-4</c:v>
                </c:pt>
                <c:pt idx="59726">
                  <c:v>4.241995E-4</c:v>
                </c:pt>
                <c:pt idx="59727">
                  <c:v>4.304205E-4</c:v>
                </c:pt>
                <c:pt idx="59728">
                  <c:v>4.2354600000000001E-4</c:v>
                </c:pt>
                <c:pt idx="59729">
                  <c:v>4.2993529999999999E-4</c:v>
                </c:pt>
                <c:pt idx="59730">
                  <c:v>4.2380560000000001E-4</c:v>
                </c:pt>
                <c:pt idx="59731">
                  <c:v>4.311254E-4</c:v>
                </c:pt>
                <c:pt idx="59732">
                  <c:v>4.3913939999999999E-4</c:v>
                </c:pt>
                <c:pt idx="59733">
                  <c:v>4.3208109999999999E-4</c:v>
                </c:pt>
                <c:pt idx="59734">
                  <c:v>4.2392390000000002E-4</c:v>
                </c:pt>
                <c:pt idx="59735">
                  <c:v>4.2986130000000002E-4</c:v>
                </c:pt>
                <c:pt idx="59736">
                  <c:v>4.3771000000000001E-4</c:v>
                </c:pt>
                <c:pt idx="59737">
                  <c:v>4.314128E-4</c:v>
                </c:pt>
                <c:pt idx="59738">
                  <c:v>4.3779799999999998E-4</c:v>
                </c:pt>
                <c:pt idx="59739">
                  <c:v>4.305922E-4</c:v>
                </c:pt>
                <c:pt idx="59740">
                  <c:v>4.3702489999999998E-4</c:v>
                </c:pt>
                <c:pt idx="59741">
                  <c:v>4.3010640000000001E-4</c:v>
                </c:pt>
                <c:pt idx="59742">
                  <c:v>4.3674639999999998E-4</c:v>
                </c:pt>
                <c:pt idx="59743">
                  <c:v>4.3069620000000001E-4</c:v>
                </c:pt>
                <c:pt idx="59744">
                  <c:v>4.3793480000000001E-4</c:v>
                </c:pt>
                <c:pt idx="59745">
                  <c:v>4.3199280000000002E-4</c:v>
                </c:pt>
                <c:pt idx="59746">
                  <c:v>4.3974379999999998E-4</c:v>
                </c:pt>
                <c:pt idx="59747">
                  <c:v>4.339616E-4</c:v>
                </c:pt>
                <c:pt idx="59748">
                  <c:v>4.4133989999999999E-4</c:v>
                </c:pt>
                <c:pt idx="59749">
                  <c:v>4.3539890000000002E-4</c:v>
                </c:pt>
                <c:pt idx="59750">
                  <c:v>4.4276549999999997E-4</c:v>
                </c:pt>
                <c:pt idx="59751">
                  <c:v>4.3637020000000001E-4</c:v>
                </c:pt>
                <c:pt idx="59752">
                  <c:v>4.436811E-4</c:v>
                </c:pt>
                <c:pt idx="59753">
                  <c:v>4.3744390000000001E-4</c:v>
                </c:pt>
                <c:pt idx="59754">
                  <c:v>4.4477120000000001E-4</c:v>
                </c:pt>
                <c:pt idx="59755">
                  <c:v>4.3843259999999998E-4</c:v>
                </c:pt>
                <c:pt idx="59756">
                  <c:v>4.4589549999999998E-4</c:v>
                </c:pt>
                <c:pt idx="59757">
                  <c:v>4.395248E-4</c:v>
                </c:pt>
                <c:pt idx="59758">
                  <c:v>4.4691750000000003E-4</c:v>
                </c:pt>
                <c:pt idx="59759">
                  <c:v>4.4085039999999998E-4</c:v>
                </c:pt>
                <c:pt idx="59760">
                  <c:v>4.483008E-4</c:v>
                </c:pt>
                <c:pt idx="59761">
                  <c:v>4.4190530000000003E-4</c:v>
                </c:pt>
                <c:pt idx="59762">
                  <c:v>4.4943119999999999E-4</c:v>
                </c:pt>
                <c:pt idx="59763">
                  <c:v>4.429786E-4</c:v>
                </c:pt>
                <c:pt idx="59764">
                  <c:v>4.5030519999999998E-4</c:v>
                </c:pt>
                <c:pt idx="59765">
                  <c:v>4.4402539999999999E-4</c:v>
                </c:pt>
                <c:pt idx="59766">
                  <c:v>4.5154080000000001E-4</c:v>
                </c:pt>
                <c:pt idx="59767">
                  <c:v>4.4500669999999998E-4</c:v>
                </c:pt>
                <c:pt idx="59768">
                  <c:v>4.5265760000000001E-4</c:v>
                </c:pt>
                <c:pt idx="59769">
                  <c:v>4.46265E-4</c:v>
                </c:pt>
                <c:pt idx="59770">
                  <c:v>4.5372130000000002E-4</c:v>
                </c:pt>
                <c:pt idx="59771">
                  <c:v>4.4738710000000002E-4</c:v>
                </c:pt>
                <c:pt idx="59772">
                  <c:v>4.5501009999999998E-4</c:v>
                </c:pt>
                <c:pt idx="59773">
                  <c:v>4.4850240000000001E-4</c:v>
                </c:pt>
                <c:pt idx="59774">
                  <c:v>4.5624210000000002E-4</c:v>
                </c:pt>
                <c:pt idx="59775">
                  <c:v>4.4987450000000002E-4</c:v>
                </c:pt>
                <c:pt idx="59776">
                  <c:v>4.5752960000000002E-4</c:v>
                </c:pt>
                <c:pt idx="59777">
                  <c:v>4.5117930000000001E-4</c:v>
                </c:pt>
                <c:pt idx="59778">
                  <c:v>4.5905460000000001E-4</c:v>
                </c:pt>
                <c:pt idx="59779">
                  <c:v>4.5263189999999998E-4</c:v>
                </c:pt>
                <c:pt idx="59780">
                  <c:v>4.6024459999999999E-4</c:v>
                </c:pt>
                <c:pt idx="59781">
                  <c:v>4.5390900000000001E-4</c:v>
                </c:pt>
                <c:pt idx="59782">
                  <c:v>4.616488E-4</c:v>
                </c:pt>
                <c:pt idx="59783">
                  <c:v>4.5509119999999998E-4</c:v>
                </c:pt>
                <c:pt idx="59784">
                  <c:v>4.62888E-4</c:v>
                </c:pt>
                <c:pt idx="59785">
                  <c:v>4.5640740000000001E-4</c:v>
                </c:pt>
                <c:pt idx="59786">
                  <c:v>4.6402679999999998E-4</c:v>
                </c:pt>
                <c:pt idx="59787">
                  <c:v>4.5755850000000001E-4</c:v>
                </c:pt>
                <c:pt idx="59788">
                  <c:v>4.6538919999999999E-4</c:v>
                </c:pt>
                <c:pt idx="59789">
                  <c:v>4.5869790000000003E-4</c:v>
                </c:pt>
                <c:pt idx="59790">
                  <c:v>4.6650579999999998E-4</c:v>
                </c:pt>
                <c:pt idx="59791">
                  <c:v>4.5999670000000003E-4</c:v>
                </c:pt>
                <c:pt idx="59792">
                  <c:v>4.6764860000000002E-4</c:v>
                </c:pt>
                <c:pt idx="59793">
                  <c:v>4.6112460000000003E-4</c:v>
                </c:pt>
                <c:pt idx="59794">
                  <c:v>4.6893839999999999E-4</c:v>
                </c:pt>
                <c:pt idx="59795">
                  <c:v>4.6217410000000002E-4</c:v>
                </c:pt>
                <c:pt idx="59796">
                  <c:v>4.7005700000000002E-4</c:v>
                </c:pt>
                <c:pt idx="59797">
                  <c:v>4.6347949999999999E-4</c:v>
                </c:pt>
                <c:pt idx="59798">
                  <c:v>4.7136949999999997E-4</c:v>
                </c:pt>
                <c:pt idx="59799">
                  <c:v>4.6464679999999998E-4</c:v>
                </c:pt>
                <c:pt idx="59800">
                  <c:v>4.7248960000000002E-4</c:v>
                </c:pt>
                <c:pt idx="59801">
                  <c:v>4.6575579999999999E-4</c:v>
                </c:pt>
                <c:pt idx="59802">
                  <c:v>4.7379019999999999E-4</c:v>
                </c:pt>
                <c:pt idx="59803">
                  <c:v>4.6717509999999999E-4</c:v>
                </c:pt>
                <c:pt idx="59804">
                  <c:v>4.7539359999999999E-4</c:v>
                </c:pt>
                <c:pt idx="59805">
                  <c:v>4.68627E-4</c:v>
                </c:pt>
                <c:pt idx="59806">
                  <c:v>4.768323E-4</c:v>
                </c:pt>
                <c:pt idx="59807">
                  <c:v>4.7017800000000002E-4</c:v>
                </c:pt>
                <c:pt idx="59808">
                  <c:v>4.7827489999999998E-4</c:v>
                </c:pt>
                <c:pt idx="59809">
                  <c:v>4.715214E-4</c:v>
                </c:pt>
                <c:pt idx="59810">
                  <c:v>4.6463299999999999E-4</c:v>
                </c:pt>
                <c:pt idx="59811">
                  <c:v>4.736834E-4</c:v>
                </c:pt>
                <c:pt idx="59812">
                  <c:v>4.8478239999999998E-4</c:v>
                </c:pt>
                <c:pt idx="59813">
                  <c:v>4.7922660000000001E-4</c:v>
                </c:pt>
                <c:pt idx="59814">
                  <c:v>4.7169019999999999E-4</c:v>
                </c:pt>
                <c:pt idx="59815">
                  <c:v>4.798604E-4</c:v>
                </c:pt>
                <c:pt idx="59816">
                  <c:v>4.7395059999999999E-4</c:v>
                </c:pt>
                <c:pt idx="59817">
                  <c:v>4.8297969999999999E-4</c:v>
                </c:pt>
                <c:pt idx="59818">
                  <c:v>4.771493E-4</c:v>
                </c:pt>
                <c:pt idx="59819">
                  <c:v>4.8607769999999998E-4</c:v>
                </c:pt>
                <c:pt idx="59820">
                  <c:v>4.795259E-4</c:v>
                </c:pt>
                <c:pt idx="59821">
                  <c:v>4.7240159999999999E-4</c:v>
                </c:pt>
                <c:pt idx="59822">
                  <c:v>4.815671E-4</c:v>
                </c:pt>
                <c:pt idx="59823">
                  <c:v>4.7693019999999999E-4</c:v>
                </c:pt>
                <c:pt idx="59824">
                  <c:v>4.8728159999999999E-4</c:v>
                </c:pt>
                <c:pt idx="59825">
                  <c:v>4.8237140000000002E-4</c:v>
                </c:pt>
                <c:pt idx="59826">
                  <c:v>4.9194889999999995E-4</c:v>
                </c:pt>
                <c:pt idx="59827">
                  <c:v>4.8544739999999999E-4</c:v>
                </c:pt>
                <c:pt idx="59828">
                  <c:v>4.7781599999999999E-4</c:v>
                </c:pt>
                <c:pt idx="59829">
                  <c:v>4.8666269999999998E-4</c:v>
                </c:pt>
                <c:pt idx="59830">
                  <c:v>4.8143140000000002E-4</c:v>
                </c:pt>
                <c:pt idx="59831">
                  <c:v>4.9166900000000003E-4</c:v>
                </c:pt>
                <c:pt idx="59832">
                  <c:v>4.8661279999999998E-4</c:v>
                </c:pt>
                <c:pt idx="59833">
                  <c:v>4.9638939999999999E-4</c:v>
                </c:pt>
                <c:pt idx="59834">
                  <c:v>4.8990440000000002E-4</c:v>
                </c:pt>
                <c:pt idx="59835">
                  <c:v>4.827532E-4</c:v>
                </c:pt>
                <c:pt idx="59836">
                  <c:v>4.9188580000000001E-4</c:v>
                </c:pt>
                <c:pt idx="59837">
                  <c:v>4.8683169999999998E-4</c:v>
                </c:pt>
                <c:pt idx="59838">
                  <c:v>4.9739230000000003E-4</c:v>
                </c:pt>
                <c:pt idx="59839">
                  <c:v>4.9215670000000002E-4</c:v>
                </c:pt>
                <c:pt idx="59840">
                  <c:v>4.8594110000000002E-4</c:v>
                </c:pt>
                <c:pt idx="59841">
                  <c:v>4.9617960000000001E-4</c:v>
                </c:pt>
                <c:pt idx="59842">
                  <c:v>4.9156760000000003E-4</c:v>
                </c:pt>
                <c:pt idx="59843">
                  <c:v>5.0230320000000002E-4</c:v>
                </c:pt>
                <c:pt idx="59844">
                  <c:v>4.967595E-4</c:v>
                </c:pt>
                <c:pt idx="59845">
                  <c:v>4.9010779999999999E-4</c:v>
                </c:pt>
                <c:pt idx="59846">
                  <c:v>4.9982680000000004E-4</c:v>
                </c:pt>
                <c:pt idx="59847">
                  <c:v>4.9477919999999995E-4</c:v>
                </c:pt>
                <c:pt idx="59848">
                  <c:v>5.0535860000000001E-4</c:v>
                </c:pt>
                <c:pt idx="59849">
                  <c:v>4.9967770000000004E-4</c:v>
                </c:pt>
                <c:pt idx="59850">
                  <c:v>4.9297709999999995E-4</c:v>
                </c:pt>
                <c:pt idx="59851">
                  <c:v>5.0303139999999995E-4</c:v>
                </c:pt>
                <c:pt idx="59852">
                  <c:v>4.9811650000000001E-4</c:v>
                </c:pt>
                <c:pt idx="59853">
                  <c:v>5.0867239999999997E-4</c:v>
                </c:pt>
                <c:pt idx="59854">
                  <c:v>5.032824E-4</c:v>
                </c:pt>
                <c:pt idx="59855">
                  <c:v>4.9651960000000005E-4</c:v>
                </c:pt>
                <c:pt idx="59856">
                  <c:v>5.0651060000000004E-4</c:v>
                </c:pt>
                <c:pt idx="59857">
                  <c:v>5.015369E-4</c:v>
                </c:pt>
                <c:pt idx="59858">
                  <c:v>5.1219440000000002E-4</c:v>
                </c:pt>
                <c:pt idx="59859">
                  <c:v>5.0641680000000004E-4</c:v>
                </c:pt>
                <c:pt idx="59860">
                  <c:v>4.9985369999999999E-4</c:v>
                </c:pt>
                <c:pt idx="59861">
                  <c:v>5.100193E-4</c:v>
                </c:pt>
                <c:pt idx="59862">
                  <c:v>5.0512989999999998E-4</c:v>
                </c:pt>
                <c:pt idx="59863">
                  <c:v>5.1608519999999996E-4</c:v>
                </c:pt>
                <c:pt idx="59864">
                  <c:v>5.1049410000000004E-4</c:v>
                </c:pt>
                <c:pt idx="59865">
                  <c:v>5.0367010000000004E-4</c:v>
                </c:pt>
                <c:pt idx="59866">
                  <c:v>5.1395559999999996E-4</c:v>
                </c:pt>
                <c:pt idx="59867">
                  <c:v>5.0903880000000002E-4</c:v>
                </c:pt>
                <c:pt idx="59868">
                  <c:v>5.2024030000000004E-4</c:v>
                </c:pt>
                <c:pt idx="59869">
                  <c:v>5.1445989999999997E-4</c:v>
                </c:pt>
                <c:pt idx="59870">
                  <c:v>5.0768839999999998E-4</c:v>
                </c:pt>
                <c:pt idx="59871">
                  <c:v>5.1811550000000004E-4</c:v>
                </c:pt>
                <c:pt idx="59872">
                  <c:v>5.129577E-4</c:v>
                </c:pt>
                <c:pt idx="59873">
                  <c:v>5.2415719999999999E-4</c:v>
                </c:pt>
                <c:pt idx="59874">
                  <c:v>5.1838929999999995E-4</c:v>
                </c:pt>
                <c:pt idx="59875">
                  <c:v>5.1127490000000002E-4</c:v>
                </c:pt>
                <c:pt idx="59876">
                  <c:v>5.2173390000000001E-4</c:v>
                </c:pt>
                <c:pt idx="59877">
                  <c:v>5.1657340000000002E-4</c:v>
                </c:pt>
                <c:pt idx="59878">
                  <c:v>5.2750029999999997E-4</c:v>
                </c:pt>
                <c:pt idx="59879">
                  <c:v>5.2180819999999998E-4</c:v>
                </c:pt>
                <c:pt idx="59880">
                  <c:v>5.1488040000000003E-4</c:v>
                </c:pt>
                <c:pt idx="59881">
                  <c:v>5.2527460000000004E-4</c:v>
                </c:pt>
                <c:pt idx="59882">
                  <c:v>5.2010279999999999E-4</c:v>
                </c:pt>
                <c:pt idx="59883">
                  <c:v>5.3128789999999995E-4</c:v>
                </c:pt>
                <c:pt idx="59884">
                  <c:v>5.2527590000000005E-4</c:v>
                </c:pt>
                <c:pt idx="59885">
                  <c:v>5.1838559999999999E-4</c:v>
                </c:pt>
                <c:pt idx="59886">
                  <c:v>5.2886749999999998E-4</c:v>
                </c:pt>
                <c:pt idx="59887">
                  <c:v>5.236711E-4</c:v>
                </c:pt>
                <c:pt idx="59888">
                  <c:v>5.3486099999999997E-4</c:v>
                </c:pt>
                <c:pt idx="59889">
                  <c:v>5.2904069999999996E-4</c:v>
                </c:pt>
                <c:pt idx="59890">
                  <c:v>5.2200219999999999E-4</c:v>
                </c:pt>
                <c:pt idx="59891">
                  <c:v>5.3276949999999995E-4</c:v>
                </c:pt>
                <c:pt idx="59892">
                  <c:v>5.276549E-4</c:v>
                </c:pt>
                <c:pt idx="59893">
                  <c:v>5.3920279999999997E-4</c:v>
                </c:pt>
                <c:pt idx="59894">
                  <c:v>5.3330339999999997E-4</c:v>
                </c:pt>
                <c:pt idx="59895">
                  <c:v>5.2618710000000004E-4</c:v>
                </c:pt>
                <c:pt idx="59896">
                  <c:v>5.370377E-4</c:v>
                </c:pt>
                <c:pt idx="59897">
                  <c:v>5.3187039999999996E-4</c:v>
                </c:pt>
                <c:pt idx="59898">
                  <c:v>5.2621690000000001E-4</c:v>
                </c:pt>
                <c:pt idx="59899">
                  <c:v>5.3855899999999998E-4</c:v>
                </c:pt>
                <c:pt idx="59900">
                  <c:v>5.3458049999999995E-4</c:v>
                </c:pt>
                <c:pt idx="59901">
                  <c:v>5.2968190000000004E-4</c:v>
                </c:pt>
                <c:pt idx="59902">
                  <c:v>5.4239559999999997E-4</c:v>
                </c:pt>
                <c:pt idx="59903">
                  <c:v>5.3827029999999997E-4</c:v>
                </c:pt>
                <c:pt idx="59904">
                  <c:v>5.3295529999999999E-4</c:v>
                </c:pt>
                <c:pt idx="59905">
                  <c:v>5.4525289999999996E-4</c:v>
                </c:pt>
                <c:pt idx="59906">
                  <c:v>5.4068829999999999E-4</c:v>
                </c:pt>
                <c:pt idx="59907">
                  <c:v>5.3490429999999999E-4</c:v>
                </c:pt>
                <c:pt idx="59908">
                  <c:v>5.4701360000000004E-4</c:v>
                </c:pt>
                <c:pt idx="59909">
                  <c:v>5.4235839999999997E-4</c:v>
                </c:pt>
                <c:pt idx="59910">
                  <c:v>5.5446610000000002E-4</c:v>
                </c:pt>
                <c:pt idx="59911">
                  <c:v>5.4812570000000002E-4</c:v>
                </c:pt>
                <c:pt idx="59912">
                  <c:v>5.4040619999999996E-4</c:v>
                </c:pt>
                <c:pt idx="59913">
                  <c:v>5.5091120000000003E-4</c:v>
                </c:pt>
                <c:pt idx="59914">
                  <c:v>5.4497430000000004E-4</c:v>
                </c:pt>
                <c:pt idx="59915">
                  <c:v>5.5638149999999995E-4</c:v>
                </c:pt>
                <c:pt idx="59916">
                  <c:v>5.5022589999999998E-4</c:v>
                </c:pt>
                <c:pt idx="59917">
                  <c:v>5.4271630000000005E-4</c:v>
                </c:pt>
                <c:pt idx="59918">
                  <c:v>5.5397300000000003E-4</c:v>
                </c:pt>
                <c:pt idx="59919">
                  <c:v>5.4869990000000002E-4</c:v>
                </c:pt>
                <c:pt idx="59920">
                  <c:v>5.428996E-4</c:v>
                </c:pt>
                <c:pt idx="59921">
                  <c:v>5.5572360000000003E-4</c:v>
                </c:pt>
                <c:pt idx="59922">
                  <c:v>5.5178430000000004E-4</c:v>
                </c:pt>
                <c:pt idx="59923">
                  <c:v>5.467073E-4</c:v>
                </c:pt>
                <c:pt idx="59924">
                  <c:v>5.5995139999999997E-4</c:v>
                </c:pt>
                <c:pt idx="59925">
                  <c:v>5.5574909999999995E-4</c:v>
                </c:pt>
                <c:pt idx="59926">
                  <c:v>5.5020009999999996E-4</c:v>
                </c:pt>
                <c:pt idx="59927">
                  <c:v>5.6300950000000001E-4</c:v>
                </c:pt>
                <c:pt idx="59928">
                  <c:v>5.5833360000000004E-4</c:v>
                </c:pt>
                <c:pt idx="59929">
                  <c:v>5.5253650000000002E-4</c:v>
                </c:pt>
                <c:pt idx="59930">
                  <c:v>5.6523840000000005E-4</c:v>
                </c:pt>
                <c:pt idx="59931">
                  <c:v>5.6054179999999996E-4</c:v>
                </c:pt>
                <c:pt idx="59932">
                  <c:v>5.5478690000000002E-4</c:v>
                </c:pt>
                <c:pt idx="59933">
                  <c:v>5.6762269999999996E-4</c:v>
                </c:pt>
                <c:pt idx="59934">
                  <c:v>5.6292539999999996E-4</c:v>
                </c:pt>
                <c:pt idx="59935">
                  <c:v>5.5735170000000001E-4</c:v>
                </c:pt>
                <c:pt idx="59936">
                  <c:v>5.7012899999999995E-4</c:v>
                </c:pt>
                <c:pt idx="59937">
                  <c:v>5.6547200000000002E-4</c:v>
                </c:pt>
                <c:pt idx="59938">
                  <c:v>5.7816349999999998E-4</c:v>
                </c:pt>
                <c:pt idx="59939">
                  <c:v>5.7152709999999998E-4</c:v>
                </c:pt>
                <c:pt idx="59940">
                  <c:v>5.6330469999999995E-4</c:v>
                </c:pt>
                <c:pt idx="59941">
                  <c:v>5.7446679999999999E-4</c:v>
                </c:pt>
                <c:pt idx="59942">
                  <c:v>5.680212E-4</c:v>
                </c:pt>
                <c:pt idx="59943">
                  <c:v>5.7994290000000005E-4</c:v>
                </c:pt>
                <c:pt idx="59944">
                  <c:v>5.7347279999999995E-4</c:v>
                </c:pt>
                <c:pt idx="59945">
                  <c:v>5.6577099999999996E-4</c:v>
                </c:pt>
                <c:pt idx="59946">
                  <c:v>5.7754330000000002E-4</c:v>
                </c:pt>
                <c:pt idx="59947">
                  <c:v>5.7212280000000005E-4</c:v>
                </c:pt>
                <c:pt idx="59948">
                  <c:v>5.6603209999999998E-4</c:v>
                </c:pt>
                <c:pt idx="59949">
                  <c:v>5.7934770000000004E-4</c:v>
                </c:pt>
                <c:pt idx="59950">
                  <c:v>5.7512190000000003E-4</c:v>
                </c:pt>
                <c:pt idx="59951">
                  <c:v>5.6986929999999997E-4</c:v>
                </c:pt>
                <c:pt idx="59952">
                  <c:v>5.836379E-4</c:v>
                </c:pt>
                <c:pt idx="59953">
                  <c:v>5.7919139999999998E-4</c:v>
                </c:pt>
                <c:pt idx="59954">
                  <c:v>5.7352909999999996E-4</c:v>
                </c:pt>
                <c:pt idx="59955">
                  <c:v>5.8678180000000003E-4</c:v>
                </c:pt>
                <c:pt idx="59956">
                  <c:v>5.8184489999999996E-4</c:v>
                </c:pt>
                <c:pt idx="59957">
                  <c:v>5.758305E-4</c:v>
                </c:pt>
                <c:pt idx="59958">
                  <c:v>5.8902680000000004E-4</c:v>
                </c:pt>
                <c:pt idx="59959">
                  <c:v>5.8404050000000003E-4</c:v>
                </c:pt>
                <c:pt idx="59960">
                  <c:v>5.7831359999999999E-4</c:v>
                </c:pt>
                <c:pt idx="59961">
                  <c:v>5.9156149999999995E-4</c:v>
                </c:pt>
                <c:pt idx="59962">
                  <c:v>5.8674569999999998E-4</c:v>
                </c:pt>
                <c:pt idx="59963">
                  <c:v>5.8099469999999996E-4</c:v>
                </c:pt>
                <c:pt idx="59964">
                  <c:v>5.9443539999999996E-4</c:v>
                </c:pt>
                <c:pt idx="59965">
                  <c:v>5.8945410000000003E-4</c:v>
                </c:pt>
                <c:pt idx="59966">
                  <c:v>5.8358460000000004E-4</c:v>
                </c:pt>
                <c:pt idx="59967">
                  <c:v>5.9684560000000002E-4</c:v>
                </c:pt>
                <c:pt idx="59968">
                  <c:v>5.9198490000000002E-4</c:v>
                </c:pt>
                <c:pt idx="59969">
                  <c:v>6.0531379999999996E-4</c:v>
                </c:pt>
                <c:pt idx="59970">
                  <c:v>5.9828780000000003E-4</c:v>
                </c:pt>
                <c:pt idx="59971">
                  <c:v>5.8979740000000001E-4</c:v>
                </c:pt>
                <c:pt idx="59972">
                  <c:v>6.0146180000000002E-4</c:v>
                </c:pt>
                <c:pt idx="59973">
                  <c:v>5.9485579999999998E-4</c:v>
                </c:pt>
                <c:pt idx="59974">
                  <c:v>5.8794969999999996E-4</c:v>
                </c:pt>
                <c:pt idx="59975">
                  <c:v>6.0149719999999995E-4</c:v>
                </c:pt>
                <c:pt idx="59976">
                  <c:v>5.9714399999999997E-4</c:v>
                </c:pt>
                <c:pt idx="59977">
                  <c:v>5.9178309999999995E-4</c:v>
                </c:pt>
                <c:pt idx="59978">
                  <c:v>6.0619039999999997E-4</c:v>
                </c:pt>
                <c:pt idx="59979">
                  <c:v>6.0193690000000005E-4</c:v>
                </c:pt>
                <c:pt idx="59980">
                  <c:v>5.9596180000000005E-4</c:v>
                </c:pt>
                <c:pt idx="59981">
                  <c:v>6.0973590000000001E-4</c:v>
                </c:pt>
                <c:pt idx="59982">
                  <c:v>6.0489620000000002E-4</c:v>
                </c:pt>
                <c:pt idx="59983">
                  <c:v>5.9840459999999996E-4</c:v>
                </c:pt>
                <c:pt idx="59984">
                  <c:v>6.1201780000000002E-4</c:v>
                </c:pt>
                <c:pt idx="59985">
                  <c:v>6.0713800000000001E-4</c:v>
                </c:pt>
                <c:pt idx="59986">
                  <c:v>6.0057719999999999E-4</c:v>
                </c:pt>
                <c:pt idx="59987">
                  <c:v>6.1445439999999998E-4</c:v>
                </c:pt>
                <c:pt idx="59988">
                  <c:v>6.0976110000000004E-4</c:v>
                </c:pt>
                <c:pt idx="59989">
                  <c:v>6.0349739999999996E-4</c:v>
                </c:pt>
                <c:pt idx="59990">
                  <c:v>6.175137E-4</c:v>
                </c:pt>
                <c:pt idx="59991">
                  <c:v>6.1282969999999998E-4</c:v>
                </c:pt>
                <c:pt idx="59992">
                  <c:v>6.063908E-4</c:v>
                </c:pt>
                <c:pt idx="59993">
                  <c:v>6.204092E-4</c:v>
                </c:pt>
                <c:pt idx="59994">
                  <c:v>6.1543199999999996E-4</c:v>
                </c:pt>
                <c:pt idx="59995">
                  <c:v>6.0913760000000003E-4</c:v>
                </c:pt>
                <c:pt idx="59996">
                  <c:v>6.2316970000000005E-4</c:v>
                </c:pt>
                <c:pt idx="59997">
                  <c:v>6.1812460000000005E-4</c:v>
                </c:pt>
                <c:pt idx="59998">
                  <c:v>6.1181409999999995E-4</c:v>
                </c:pt>
                <c:pt idx="59999">
                  <c:v>6.2589700000000004E-4</c:v>
                </c:pt>
                <c:pt idx="60000">
                  <c:v>6.2077460000000003E-4</c:v>
                </c:pt>
                <c:pt idx="60001">
                  <c:v>6.1463369999999998E-4</c:v>
                </c:pt>
                <c:pt idx="60002">
                  <c:v>6.2877319999999997E-4</c:v>
                </c:pt>
                <c:pt idx="60003">
                  <c:v>6.2357489999999998E-4</c:v>
                </c:pt>
                <c:pt idx="60004">
                  <c:v>6.1744079999999997E-4</c:v>
                </c:pt>
                <c:pt idx="60005">
                  <c:v>6.3152680000000004E-4</c:v>
                </c:pt>
                <c:pt idx="60006">
                  <c:v>6.2623500000000005E-4</c:v>
                </c:pt>
                <c:pt idx="60007">
                  <c:v>6.2010039999999998E-4</c:v>
                </c:pt>
                <c:pt idx="60008">
                  <c:v>6.3434639999999996E-4</c:v>
                </c:pt>
                <c:pt idx="60009">
                  <c:v>6.2899630000000004E-4</c:v>
                </c:pt>
                <c:pt idx="60010">
                  <c:v>6.22823E-4</c:v>
                </c:pt>
                <c:pt idx="60011">
                  <c:v>6.3702319999999998E-4</c:v>
                </c:pt>
                <c:pt idx="60012">
                  <c:v>6.317397E-4</c:v>
                </c:pt>
                <c:pt idx="60013">
                  <c:v>6.2555170000000004E-4</c:v>
                </c:pt>
                <c:pt idx="60014">
                  <c:v>6.4008809999999995E-4</c:v>
                </c:pt>
                <c:pt idx="60015">
                  <c:v>6.3475529999999997E-4</c:v>
                </c:pt>
                <c:pt idx="60016">
                  <c:v>6.2852709999999996E-4</c:v>
                </c:pt>
                <c:pt idx="60017">
                  <c:v>6.4300939999999997E-4</c:v>
                </c:pt>
                <c:pt idx="60018">
                  <c:v>6.3759950000000004E-4</c:v>
                </c:pt>
                <c:pt idx="60019">
                  <c:v>6.3114509999999998E-4</c:v>
                </c:pt>
                <c:pt idx="60020">
                  <c:v>6.4593759999999995E-4</c:v>
                </c:pt>
                <c:pt idx="60021">
                  <c:v>6.4053199999999997E-4</c:v>
                </c:pt>
                <c:pt idx="60022">
                  <c:v>6.3400679999999995E-4</c:v>
                </c:pt>
                <c:pt idx="60023">
                  <c:v>6.4892759999999998E-4</c:v>
                </c:pt>
                <c:pt idx="60024">
                  <c:v>6.4344339999999997E-4</c:v>
                </c:pt>
                <c:pt idx="60025">
                  <c:v>6.3679239999999999E-4</c:v>
                </c:pt>
                <c:pt idx="60026">
                  <c:v>6.5179400000000003E-4</c:v>
                </c:pt>
                <c:pt idx="60027">
                  <c:v>6.4638909999999996E-4</c:v>
                </c:pt>
                <c:pt idx="60028">
                  <c:v>6.3965919999999996E-4</c:v>
                </c:pt>
                <c:pt idx="60029">
                  <c:v>6.5477370000000001E-4</c:v>
                </c:pt>
                <c:pt idx="60030">
                  <c:v>6.4915290000000004E-4</c:v>
                </c:pt>
                <c:pt idx="60031">
                  <c:v>6.4236160000000003E-4</c:v>
                </c:pt>
                <c:pt idx="60032">
                  <c:v>6.5745919999999995E-4</c:v>
                </c:pt>
                <c:pt idx="60033">
                  <c:v>6.5212440000000005E-4</c:v>
                </c:pt>
                <c:pt idx="60034">
                  <c:v>6.4532469999999998E-4</c:v>
                </c:pt>
                <c:pt idx="60035">
                  <c:v>6.6050060000000005E-4</c:v>
                </c:pt>
                <c:pt idx="60036">
                  <c:v>6.5497910000000001E-4</c:v>
                </c:pt>
                <c:pt idx="60037">
                  <c:v>6.4815369999999997E-4</c:v>
                </c:pt>
                <c:pt idx="60038">
                  <c:v>6.6326540000000004E-4</c:v>
                </c:pt>
                <c:pt idx="60039">
                  <c:v>6.5799140000000005E-4</c:v>
                </c:pt>
                <c:pt idx="60040">
                  <c:v>6.5113780000000004E-4</c:v>
                </c:pt>
                <c:pt idx="60041">
                  <c:v>6.663614E-4</c:v>
                </c:pt>
                <c:pt idx="60042">
                  <c:v>6.6092899999999999E-4</c:v>
                </c:pt>
                <c:pt idx="60043">
                  <c:v>6.5400660000000004E-4</c:v>
                </c:pt>
                <c:pt idx="60044">
                  <c:v>6.6908410000000005E-4</c:v>
                </c:pt>
                <c:pt idx="60045">
                  <c:v>6.6384310000000004E-4</c:v>
                </c:pt>
                <c:pt idx="60046">
                  <c:v>6.5695610000000002E-4</c:v>
                </c:pt>
                <c:pt idx="60047">
                  <c:v>6.7217799999999995E-4</c:v>
                </c:pt>
                <c:pt idx="60048">
                  <c:v>6.6686540000000002E-4</c:v>
                </c:pt>
                <c:pt idx="60049">
                  <c:v>6.59938E-4</c:v>
                </c:pt>
                <c:pt idx="60050">
                  <c:v>6.7516620000000001E-4</c:v>
                </c:pt>
                <c:pt idx="60051">
                  <c:v>6.698187E-4</c:v>
                </c:pt>
                <c:pt idx="60052">
                  <c:v>6.6304899999999997E-4</c:v>
                </c:pt>
                <c:pt idx="60053">
                  <c:v>6.7837629999999995E-4</c:v>
                </c:pt>
                <c:pt idx="60054">
                  <c:v>6.7297009999999998E-4</c:v>
                </c:pt>
                <c:pt idx="60055">
                  <c:v>6.6603620000000002E-4</c:v>
                </c:pt>
                <c:pt idx="60056">
                  <c:v>6.8141329999999996E-4</c:v>
                </c:pt>
                <c:pt idx="60057">
                  <c:v>6.7590399999999996E-4</c:v>
                </c:pt>
                <c:pt idx="60058">
                  <c:v>6.6919009999999999E-4</c:v>
                </c:pt>
                <c:pt idx="60059">
                  <c:v>6.846361E-4</c:v>
                </c:pt>
                <c:pt idx="60060">
                  <c:v>6.7914950000000005E-4</c:v>
                </c:pt>
                <c:pt idx="60061">
                  <c:v>6.722675E-4</c:v>
                </c:pt>
                <c:pt idx="60062">
                  <c:v>6.8773429999999995E-4</c:v>
                </c:pt>
                <c:pt idx="60063">
                  <c:v>6.8199229999999997E-4</c:v>
                </c:pt>
                <c:pt idx="60064">
                  <c:v>6.7524869999999995E-4</c:v>
                </c:pt>
                <c:pt idx="60065">
                  <c:v>6.9078870000000004E-4</c:v>
                </c:pt>
                <c:pt idx="60066">
                  <c:v>6.8517980000000001E-4</c:v>
                </c:pt>
                <c:pt idx="60067">
                  <c:v>6.7831160000000001E-4</c:v>
                </c:pt>
                <c:pt idx="60068">
                  <c:v>6.9384820000000002E-4</c:v>
                </c:pt>
                <c:pt idx="60069">
                  <c:v>6.8807069999999996E-4</c:v>
                </c:pt>
                <c:pt idx="60070">
                  <c:v>6.8114399999999996E-4</c:v>
                </c:pt>
                <c:pt idx="60071">
                  <c:v>6.968988E-4</c:v>
                </c:pt>
                <c:pt idx="60072">
                  <c:v>6.9117630000000005E-4</c:v>
                </c:pt>
                <c:pt idx="60073">
                  <c:v>6.8417719999999997E-4</c:v>
                </c:pt>
                <c:pt idx="60074">
                  <c:v>6.9991159999999999E-4</c:v>
                </c:pt>
                <c:pt idx="60075">
                  <c:v>6.9411289999999997E-4</c:v>
                </c:pt>
                <c:pt idx="60076">
                  <c:v>6.8690120000000003E-4</c:v>
                </c:pt>
                <c:pt idx="60077">
                  <c:v>7.0295030000000003E-4</c:v>
                </c:pt>
                <c:pt idx="60078">
                  <c:v>6.972228E-4</c:v>
                </c:pt>
                <c:pt idx="60079">
                  <c:v>6.9006799999999995E-4</c:v>
                </c:pt>
                <c:pt idx="60080">
                  <c:v>7.0617260000000002E-4</c:v>
                </c:pt>
                <c:pt idx="60081">
                  <c:v>7.0040510000000001E-4</c:v>
                </c:pt>
                <c:pt idx="60082">
                  <c:v>6.9310149999999996E-4</c:v>
                </c:pt>
                <c:pt idx="60083">
                  <c:v>7.0948880000000004E-4</c:v>
                </c:pt>
                <c:pt idx="60084">
                  <c:v>7.0371859999999997E-4</c:v>
                </c:pt>
                <c:pt idx="60085">
                  <c:v>6.9644390000000002E-4</c:v>
                </c:pt>
                <c:pt idx="60086">
                  <c:v>7.1274540000000001E-4</c:v>
                </c:pt>
                <c:pt idx="60087">
                  <c:v>7.0691299999999999E-4</c:v>
                </c:pt>
                <c:pt idx="60088">
                  <c:v>6.9954679999999995E-4</c:v>
                </c:pt>
                <c:pt idx="60089">
                  <c:v>7.1589430000000001E-4</c:v>
                </c:pt>
                <c:pt idx="60090">
                  <c:v>7.101252E-4</c:v>
                </c:pt>
                <c:pt idx="60091">
                  <c:v>7.0286730000000003E-4</c:v>
                </c:pt>
                <c:pt idx="60092">
                  <c:v>7.1925989999999996E-4</c:v>
                </c:pt>
                <c:pt idx="60093">
                  <c:v>7.1330429999999999E-4</c:v>
                </c:pt>
                <c:pt idx="60094">
                  <c:v>7.0604239999999996E-4</c:v>
                </c:pt>
                <c:pt idx="60095">
                  <c:v>7.2228539999999995E-4</c:v>
                </c:pt>
                <c:pt idx="60096">
                  <c:v>7.1647880000000005E-4</c:v>
                </c:pt>
                <c:pt idx="60097">
                  <c:v>7.0921319999999995E-4</c:v>
                </c:pt>
                <c:pt idx="60098">
                  <c:v>7.255626E-4</c:v>
                </c:pt>
                <c:pt idx="60099">
                  <c:v>7.1952780000000003E-4</c:v>
                </c:pt>
                <c:pt idx="60100">
                  <c:v>7.1223710000000004E-4</c:v>
                </c:pt>
                <c:pt idx="60101">
                  <c:v>7.2843280000000005E-4</c:v>
                </c:pt>
                <c:pt idx="60102">
                  <c:v>7.2258719999999997E-4</c:v>
                </c:pt>
                <c:pt idx="60103">
                  <c:v>7.1529069999999996E-4</c:v>
                </c:pt>
                <c:pt idx="60104">
                  <c:v>7.3174480000000005E-4</c:v>
                </c:pt>
                <c:pt idx="60105">
                  <c:v>7.2568939999999998E-4</c:v>
                </c:pt>
                <c:pt idx="60106">
                  <c:v>7.1837330000000001E-4</c:v>
                </c:pt>
                <c:pt idx="60107">
                  <c:v>7.3481760000000001E-4</c:v>
                </c:pt>
                <c:pt idx="60108">
                  <c:v>7.289614E-4</c:v>
                </c:pt>
                <c:pt idx="60109">
                  <c:v>7.2167870000000003E-4</c:v>
                </c:pt>
                <c:pt idx="60110">
                  <c:v>7.3842660000000002E-4</c:v>
                </c:pt>
                <c:pt idx="60111">
                  <c:v>7.323853E-4</c:v>
                </c:pt>
                <c:pt idx="60112">
                  <c:v>7.2496110000000002E-4</c:v>
                </c:pt>
                <c:pt idx="60113">
                  <c:v>7.4176600000000004E-4</c:v>
                </c:pt>
                <c:pt idx="60114">
                  <c:v>7.3565200000000005E-4</c:v>
                </c:pt>
                <c:pt idx="60115">
                  <c:v>7.2828349999999999E-4</c:v>
                </c:pt>
                <c:pt idx="60116">
                  <c:v>7.4534869999999997E-4</c:v>
                </c:pt>
                <c:pt idx="60117">
                  <c:v>7.3916970000000005E-4</c:v>
                </c:pt>
                <c:pt idx="60118">
                  <c:v>7.315539E-4</c:v>
                </c:pt>
                <c:pt idx="60119">
                  <c:v>7.4870579999999996E-4</c:v>
                </c:pt>
                <c:pt idx="60120">
                  <c:v>7.4230640000000001E-4</c:v>
                </c:pt>
                <c:pt idx="60121">
                  <c:v>7.3479860000000004E-4</c:v>
                </c:pt>
                <c:pt idx="60122">
                  <c:v>7.5210260000000003E-4</c:v>
                </c:pt>
                <c:pt idx="60123">
                  <c:v>7.458365E-4</c:v>
                </c:pt>
                <c:pt idx="60124">
                  <c:v>7.3802679999999997E-4</c:v>
                </c:pt>
                <c:pt idx="60125">
                  <c:v>7.5537450000000002E-4</c:v>
                </c:pt>
                <c:pt idx="60126">
                  <c:v>7.4890449999999995E-4</c:v>
                </c:pt>
                <c:pt idx="60127">
                  <c:v>7.4120450000000004E-4</c:v>
                </c:pt>
                <c:pt idx="60128">
                  <c:v>7.5854939999999999E-4</c:v>
                </c:pt>
                <c:pt idx="60129">
                  <c:v>7.5222080000000001E-4</c:v>
                </c:pt>
                <c:pt idx="60130">
                  <c:v>7.4431059999999997E-4</c:v>
                </c:pt>
                <c:pt idx="60131">
                  <c:v>7.6171490000000001E-4</c:v>
                </c:pt>
                <c:pt idx="60132">
                  <c:v>7.5529739999999996E-4</c:v>
                </c:pt>
                <c:pt idx="60133">
                  <c:v>7.4746229999999995E-4</c:v>
                </c:pt>
                <c:pt idx="60134">
                  <c:v>7.6499559999999996E-4</c:v>
                </c:pt>
                <c:pt idx="60135">
                  <c:v>7.587831E-4</c:v>
                </c:pt>
                <c:pt idx="60136">
                  <c:v>7.5084900000000005E-4</c:v>
                </c:pt>
                <c:pt idx="60137">
                  <c:v>7.6840109999999997E-4</c:v>
                </c:pt>
                <c:pt idx="60138">
                  <c:v>7.6219280000000003E-4</c:v>
                </c:pt>
                <c:pt idx="60139">
                  <c:v>7.5413080000000005E-4</c:v>
                </c:pt>
                <c:pt idx="60140">
                  <c:v>7.7189260000000003E-4</c:v>
                </c:pt>
                <c:pt idx="60141">
                  <c:v>7.6574170000000003E-4</c:v>
                </c:pt>
                <c:pt idx="60142">
                  <c:v>7.5780379999999998E-4</c:v>
                </c:pt>
                <c:pt idx="60143">
                  <c:v>7.507608E-4</c:v>
                </c:pt>
                <c:pt idx="60144">
                  <c:v>7.7055139999999999E-4</c:v>
                </c:pt>
                <c:pt idx="60145">
                  <c:v>7.6700680000000004E-4</c:v>
                </c:pt>
                <c:pt idx="60146">
                  <c:v>7.6199500000000001E-4</c:v>
                </c:pt>
                <c:pt idx="60147">
                  <c:v>7.5727940000000005E-4</c:v>
                </c:pt>
                <c:pt idx="60148">
                  <c:v>7.7808670000000001E-4</c:v>
                </c:pt>
                <c:pt idx="60149">
                  <c:v>7.7456029999999998E-4</c:v>
                </c:pt>
                <c:pt idx="60150">
                  <c:v>7.6909419999999997E-4</c:v>
                </c:pt>
                <c:pt idx="60151">
                  <c:v>7.6287429999999997E-4</c:v>
                </c:pt>
                <c:pt idx="60152">
                  <c:v>7.8264749999999998E-4</c:v>
                </c:pt>
                <c:pt idx="60153">
                  <c:v>7.7879819999999999E-4</c:v>
                </c:pt>
                <c:pt idx="60154">
                  <c:v>7.7250539999999996E-4</c:v>
                </c:pt>
                <c:pt idx="60155">
                  <c:v>7.9124459999999996E-4</c:v>
                </c:pt>
                <c:pt idx="60156">
                  <c:v>7.8512190000000004E-4</c:v>
                </c:pt>
                <c:pt idx="60157">
                  <c:v>7.7660930000000004E-4</c:v>
                </c:pt>
                <c:pt idx="60158">
                  <c:v>7.9367540000000001E-4</c:v>
                </c:pt>
                <c:pt idx="60159">
                  <c:v>7.8655490000000005E-4</c:v>
                </c:pt>
                <c:pt idx="60160">
                  <c:v>7.7794680000000001E-4</c:v>
                </c:pt>
                <c:pt idx="60161">
                  <c:v>7.9538609999999996E-4</c:v>
                </c:pt>
                <c:pt idx="60162">
                  <c:v>7.8866299999999999E-4</c:v>
                </c:pt>
                <c:pt idx="60163">
                  <c:v>7.8086129999999998E-4</c:v>
                </c:pt>
                <c:pt idx="60164">
                  <c:v>7.988235E-4</c:v>
                </c:pt>
                <c:pt idx="60165">
                  <c:v>7.9273859999999996E-4</c:v>
                </c:pt>
                <c:pt idx="60166">
                  <c:v>7.8515569999999997E-4</c:v>
                </c:pt>
                <c:pt idx="60167">
                  <c:v>7.7807720000000003E-4</c:v>
                </c:pt>
                <c:pt idx="60168">
                  <c:v>7.9822810000000004E-4</c:v>
                </c:pt>
                <c:pt idx="60169">
                  <c:v>7.9509000000000003E-4</c:v>
                </c:pt>
                <c:pt idx="60170">
                  <c:v>7.8959850000000003E-4</c:v>
                </c:pt>
                <c:pt idx="60171">
                  <c:v>7.842538E-4</c:v>
                </c:pt>
                <c:pt idx="60172">
                  <c:v>8.0595329999999998E-4</c:v>
                </c:pt>
                <c:pt idx="60173">
                  <c:v>8.0258510000000001E-4</c:v>
                </c:pt>
                <c:pt idx="60174">
                  <c:v>7.9625910000000004E-4</c:v>
                </c:pt>
                <c:pt idx="60175">
                  <c:v>7.9045060000000004E-4</c:v>
                </c:pt>
                <c:pt idx="60176">
                  <c:v>8.1103000000000002E-4</c:v>
                </c:pt>
                <c:pt idx="60177">
                  <c:v>8.0652800000000004E-4</c:v>
                </c:pt>
                <c:pt idx="60178">
                  <c:v>8.0036630000000005E-4</c:v>
                </c:pt>
                <c:pt idx="60179">
                  <c:v>7.9404159999999998E-4</c:v>
                </c:pt>
                <c:pt idx="60180">
                  <c:v>8.1472100000000002E-4</c:v>
                </c:pt>
                <c:pt idx="60181">
                  <c:v>8.1094429999999996E-4</c:v>
                </c:pt>
                <c:pt idx="60182">
                  <c:v>8.0483979999999996E-4</c:v>
                </c:pt>
                <c:pt idx="60183">
                  <c:v>7.9835560000000004E-4</c:v>
                </c:pt>
                <c:pt idx="60184">
                  <c:v>8.1965930000000003E-4</c:v>
                </c:pt>
                <c:pt idx="60185">
                  <c:v>8.1594990000000004E-4</c:v>
                </c:pt>
                <c:pt idx="60186">
                  <c:v>8.0947419999999998E-4</c:v>
                </c:pt>
                <c:pt idx="60187">
                  <c:v>8.0313550000000002E-4</c:v>
                </c:pt>
                <c:pt idx="60188">
                  <c:v>8.2456330000000005E-4</c:v>
                </c:pt>
                <c:pt idx="60189">
                  <c:v>8.2025700000000002E-4</c:v>
                </c:pt>
                <c:pt idx="60190">
                  <c:v>8.1379749999999995E-4</c:v>
                </c:pt>
                <c:pt idx="60191">
                  <c:v>8.0784059999999998E-4</c:v>
                </c:pt>
                <c:pt idx="60192">
                  <c:v>8.2922490000000002E-4</c:v>
                </c:pt>
                <c:pt idx="60193">
                  <c:v>8.2499139999999999E-4</c:v>
                </c:pt>
                <c:pt idx="60194">
                  <c:v>8.1910649999999995E-4</c:v>
                </c:pt>
                <c:pt idx="60195">
                  <c:v>8.1276370000000001E-4</c:v>
                </c:pt>
                <c:pt idx="60196">
                  <c:v>8.3418290000000003E-4</c:v>
                </c:pt>
                <c:pt idx="60197">
                  <c:v>8.3051429999999996E-4</c:v>
                </c:pt>
                <c:pt idx="60198">
                  <c:v>8.2433240000000002E-4</c:v>
                </c:pt>
                <c:pt idx="60199">
                  <c:v>8.1781490000000002E-4</c:v>
                </c:pt>
                <c:pt idx="60200">
                  <c:v>8.3980009999999996E-4</c:v>
                </c:pt>
                <c:pt idx="60201">
                  <c:v>8.3573179999999999E-4</c:v>
                </c:pt>
                <c:pt idx="60202">
                  <c:v>8.2889870000000003E-4</c:v>
                </c:pt>
                <c:pt idx="60203">
                  <c:v>8.2269489999999999E-4</c:v>
                </c:pt>
                <c:pt idx="60204">
                  <c:v>8.4449459999999998E-4</c:v>
                </c:pt>
                <c:pt idx="60205">
                  <c:v>8.4005620000000001E-4</c:v>
                </c:pt>
                <c:pt idx="60206">
                  <c:v>8.3361929999999996E-4</c:v>
                </c:pt>
                <c:pt idx="60207">
                  <c:v>8.2732339999999995E-4</c:v>
                </c:pt>
                <c:pt idx="60208">
                  <c:v>8.4881080000000003E-4</c:v>
                </c:pt>
                <c:pt idx="60209">
                  <c:v>8.446371E-4</c:v>
                </c:pt>
                <c:pt idx="60210">
                  <c:v>8.3843280000000001E-4</c:v>
                </c:pt>
                <c:pt idx="60211">
                  <c:v>8.3178500000000003E-4</c:v>
                </c:pt>
                <c:pt idx="60212">
                  <c:v>8.5367989999999996E-4</c:v>
                </c:pt>
                <c:pt idx="60213">
                  <c:v>8.4978500000000004E-4</c:v>
                </c:pt>
                <c:pt idx="60214">
                  <c:v>8.4301639999999995E-4</c:v>
                </c:pt>
                <c:pt idx="60215">
                  <c:v>8.3641279999999998E-4</c:v>
                </c:pt>
                <c:pt idx="60216">
                  <c:v>8.5886109999999997E-4</c:v>
                </c:pt>
                <c:pt idx="60217">
                  <c:v>8.5470589999999996E-4</c:v>
                </c:pt>
                <c:pt idx="60218">
                  <c:v>8.4795200000000002E-4</c:v>
                </c:pt>
                <c:pt idx="60219">
                  <c:v>8.4181920000000001E-4</c:v>
                </c:pt>
                <c:pt idx="60220">
                  <c:v>8.3687710000000001E-4</c:v>
                </c:pt>
                <c:pt idx="60221">
                  <c:v>8.6119899999999999E-4</c:v>
                </c:pt>
                <c:pt idx="60222">
                  <c:v>8.5996779999999995E-4</c:v>
                </c:pt>
                <c:pt idx="60223">
                  <c:v>8.5567520000000004E-4</c:v>
                </c:pt>
                <c:pt idx="60224">
                  <c:v>8.5019290000000003E-4</c:v>
                </c:pt>
                <c:pt idx="60225">
                  <c:v>8.4603719999999996E-4</c:v>
                </c:pt>
                <c:pt idx="60226">
                  <c:v>8.7062849999999998E-4</c:v>
                </c:pt>
                <c:pt idx="60227">
                  <c:v>8.6794499999999996E-4</c:v>
                </c:pt>
                <c:pt idx="60228">
                  <c:v>8.6261110000000003E-4</c:v>
                </c:pt>
                <c:pt idx="60229">
                  <c:v>8.566359E-4</c:v>
                </c:pt>
                <c:pt idx="60230">
                  <c:v>8.5122099999999999E-4</c:v>
                </c:pt>
                <c:pt idx="60231">
                  <c:v>8.7572750000000003E-4</c:v>
                </c:pt>
                <c:pt idx="60232">
                  <c:v>8.7364500000000004E-4</c:v>
                </c:pt>
                <c:pt idx="60233">
                  <c:v>8.6803080000000005E-4</c:v>
                </c:pt>
                <c:pt idx="60234">
                  <c:v>8.6212910000000003E-4</c:v>
                </c:pt>
                <c:pt idx="60235">
                  <c:v>8.5764010000000004E-4</c:v>
                </c:pt>
                <c:pt idx="60236">
                  <c:v>8.8229590000000004E-4</c:v>
                </c:pt>
                <c:pt idx="60237">
                  <c:v>8.7982489999999995E-4</c:v>
                </c:pt>
                <c:pt idx="60238">
                  <c:v>8.7478130000000003E-4</c:v>
                </c:pt>
                <c:pt idx="60239">
                  <c:v>8.6851340000000004E-4</c:v>
                </c:pt>
                <c:pt idx="60240">
                  <c:v>8.634103E-4</c:v>
                </c:pt>
                <c:pt idx="60241">
                  <c:v>8.8858100000000005E-4</c:v>
                </c:pt>
                <c:pt idx="60242">
                  <c:v>8.8627200000000001E-4</c:v>
                </c:pt>
                <c:pt idx="60243">
                  <c:v>8.8077380000000001E-4</c:v>
                </c:pt>
                <c:pt idx="60244">
                  <c:v>8.7497889999999998E-4</c:v>
                </c:pt>
                <c:pt idx="60245">
                  <c:v>8.7005950000000002E-4</c:v>
                </c:pt>
                <c:pt idx="60246">
                  <c:v>8.950036E-4</c:v>
                </c:pt>
                <c:pt idx="60247">
                  <c:v>8.9273420000000002E-4</c:v>
                </c:pt>
                <c:pt idx="60248">
                  <c:v>8.8749369999999996E-4</c:v>
                </c:pt>
                <c:pt idx="60249">
                  <c:v>8.8123749999999995E-4</c:v>
                </c:pt>
                <c:pt idx="60250">
                  <c:v>8.7643360000000002E-4</c:v>
                </c:pt>
                <c:pt idx="60251">
                  <c:v>8.7404979999999995E-4</c:v>
                </c:pt>
                <c:pt idx="60252">
                  <c:v>9.0144949999999998E-4</c:v>
                </c:pt>
                <c:pt idx="60253">
                  <c:v>9.0138200000000005E-4</c:v>
                </c:pt>
                <c:pt idx="60254">
                  <c:v>8.9762900000000005E-4</c:v>
                </c:pt>
                <c:pt idx="60255">
                  <c:v>8.91773E-4</c:v>
                </c:pt>
                <c:pt idx="60256">
                  <c:v>8.8639470000000001E-4</c:v>
                </c:pt>
                <c:pt idx="60257">
                  <c:v>8.8317470000000005E-4</c:v>
                </c:pt>
                <c:pt idx="60258">
                  <c:v>9.0993020000000005E-4</c:v>
                </c:pt>
                <c:pt idx="60259">
                  <c:v>9.0895489999999999E-4</c:v>
                </c:pt>
                <c:pt idx="60260">
                  <c:v>9.0464300000000001E-4</c:v>
                </c:pt>
                <c:pt idx="60261">
                  <c:v>8.9857730000000001E-4</c:v>
                </c:pt>
                <c:pt idx="60262">
                  <c:v>8.9327099999999995E-4</c:v>
                </c:pt>
                <c:pt idx="60263">
                  <c:v>8.902278E-4</c:v>
                </c:pt>
                <c:pt idx="60264">
                  <c:v>9.1761420000000004E-4</c:v>
                </c:pt>
                <c:pt idx="60265">
                  <c:v>9.1678289999999997E-4</c:v>
                </c:pt>
                <c:pt idx="60266">
                  <c:v>9.1253299999999999E-4</c:v>
                </c:pt>
                <c:pt idx="60267">
                  <c:v>9.0663419999999998E-4</c:v>
                </c:pt>
                <c:pt idx="60268">
                  <c:v>9.0133870000000003E-4</c:v>
                </c:pt>
                <c:pt idx="60269">
                  <c:v>8.9810840000000003E-4</c:v>
                </c:pt>
                <c:pt idx="60270">
                  <c:v>8.9714989999999995E-4</c:v>
                </c:pt>
                <c:pt idx="60271">
                  <c:v>9.2704219999999995E-4</c:v>
                </c:pt>
                <c:pt idx="60272">
                  <c:v>9.2783820000000002E-4</c:v>
                </c:pt>
                <c:pt idx="60273">
                  <c:v>9.2411450000000003E-4</c:v>
                </c:pt>
                <c:pt idx="60274">
                  <c:v>9.1806349999999995E-4</c:v>
                </c:pt>
                <c:pt idx="60275">
                  <c:v>9.1226090000000001E-4</c:v>
                </c:pt>
                <c:pt idx="60276">
                  <c:v>9.0833180000000002E-4</c:v>
                </c:pt>
                <c:pt idx="60277">
                  <c:v>9.0659270000000003E-4</c:v>
                </c:pt>
                <c:pt idx="60278">
                  <c:v>9.0760809999999999E-4</c:v>
                </c:pt>
                <c:pt idx="60279">
                  <c:v>9.1041899999999999E-4</c:v>
                </c:pt>
                <c:pt idx="60280">
                  <c:v>9.1402919999999997E-4</c:v>
                </c:pt>
                <c:pt idx="60281">
                  <c:v>9.1791780000000003E-4</c:v>
                </c:pt>
                <c:pt idx="60282">
                  <c:v>9.212523E-4</c:v>
                </c:pt>
                <c:pt idx="60283">
                  <c:v>9.2347770000000004E-4</c:v>
                </c:pt>
                <c:pt idx="60284">
                  <c:v>9.2497830000000001E-4</c:v>
                </c:pt>
                <c:pt idx="60285">
                  <c:v>9.2596499999999995E-4</c:v>
                </c:pt>
                <c:pt idx="60286">
                  <c:v>9.2632740000000004E-4</c:v>
                </c:pt>
                <c:pt idx="60287">
                  <c:v>9.2687439999999998E-4</c:v>
                </c:pt>
                <c:pt idx="60288">
                  <c:v>9.2750709999999997E-4</c:v>
                </c:pt>
                <c:pt idx="60289">
                  <c:v>9.2832359999999998E-4</c:v>
                </c:pt>
                <c:pt idx="60290">
                  <c:v>9.2956060000000005E-4</c:v>
                </c:pt>
                <c:pt idx="60291">
                  <c:v>9.3115590000000001E-4</c:v>
                </c:pt>
                <c:pt idx="60292">
                  <c:v>9.3277259999999999E-4</c:v>
                </c:pt>
                <c:pt idx="60293">
                  <c:v>9.3443270000000004E-4</c:v>
                </c:pt>
                <c:pt idx="60294">
                  <c:v>9.3617690000000003E-4</c:v>
                </c:pt>
                <c:pt idx="60295">
                  <c:v>9.3767199999999996E-4</c:v>
                </c:pt>
                <c:pt idx="60296">
                  <c:v>9.3891890000000005E-4</c:v>
                </c:pt>
                <c:pt idx="60297">
                  <c:v>9.403549E-4</c:v>
                </c:pt>
                <c:pt idx="60298">
                  <c:v>9.4165690000000001E-4</c:v>
                </c:pt>
                <c:pt idx="60299">
                  <c:v>9.4275200000000004E-4</c:v>
                </c:pt>
                <c:pt idx="60300">
                  <c:v>9.4407900000000001E-4</c:v>
                </c:pt>
                <c:pt idx="60301">
                  <c:v>9.4547299999999995E-4</c:v>
                </c:pt>
                <c:pt idx="60302">
                  <c:v>9.4652210000000002E-4</c:v>
                </c:pt>
                <c:pt idx="60303">
                  <c:v>9.4810209999999996E-4</c:v>
                </c:pt>
                <c:pt idx="60304">
                  <c:v>9.4972760000000002E-4</c:v>
                </c:pt>
                <c:pt idx="60305">
                  <c:v>9.5093870000000004E-4</c:v>
                </c:pt>
                <c:pt idx="60306">
                  <c:v>9.5253850000000001E-4</c:v>
                </c:pt>
                <c:pt idx="60307">
                  <c:v>9.5405819999999999E-4</c:v>
                </c:pt>
                <c:pt idx="60308">
                  <c:v>9.5519929999999999E-4</c:v>
                </c:pt>
                <c:pt idx="60309">
                  <c:v>9.5655570000000001E-4</c:v>
                </c:pt>
                <c:pt idx="60310">
                  <c:v>9.5802129999999997E-4</c:v>
                </c:pt>
                <c:pt idx="60311">
                  <c:v>9.5915639999999999E-4</c:v>
                </c:pt>
                <c:pt idx="60312">
                  <c:v>9.6054249999999995E-4</c:v>
                </c:pt>
                <c:pt idx="60313">
                  <c:v>9.6199090000000001E-4</c:v>
                </c:pt>
                <c:pt idx="60314">
                  <c:v>9.632509E-4</c:v>
                </c:pt>
                <c:pt idx="60315">
                  <c:v>9.6447769999999996E-4</c:v>
                </c:pt>
                <c:pt idx="60316">
                  <c:v>9.6601819999999998E-4</c:v>
                </c:pt>
                <c:pt idx="60317">
                  <c:v>9.6744460000000002E-4</c:v>
                </c:pt>
                <c:pt idx="60318">
                  <c:v>9.6870910000000003E-4</c:v>
                </c:pt>
                <c:pt idx="60319">
                  <c:v>9.7042160000000005E-4</c:v>
                </c:pt>
                <c:pt idx="60320">
                  <c:v>9.7183179999999999E-4</c:v>
                </c:pt>
                <c:pt idx="60321">
                  <c:v>9.7321210000000003E-4</c:v>
                </c:pt>
                <c:pt idx="60322">
                  <c:v>9.7501670000000001E-4</c:v>
                </c:pt>
                <c:pt idx="60323">
                  <c:v>9.7640349999999999E-4</c:v>
                </c:pt>
                <c:pt idx="60324">
                  <c:v>9.777366999999999E-4</c:v>
                </c:pt>
                <c:pt idx="60325">
                  <c:v>9.7960230000000009E-4</c:v>
                </c:pt>
                <c:pt idx="60326">
                  <c:v>9.8084439999999995E-4</c:v>
                </c:pt>
                <c:pt idx="60327">
                  <c:v>9.8185460000000009E-4</c:v>
                </c:pt>
                <c:pt idx="60328">
                  <c:v>9.835785000000001E-4</c:v>
                </c:pt>
                <c:pt idx="60329">
                  <c:v>9.8495620000000001E-4</c:v>
                </c:pt>
                <c:pt idx="60330">
                  <c:v>9.8628790000000006E-4</c:v>
                </c:pt>
                <c:pt idx="60331">
                  <c:v>9.8817229999999994E-4</c:v>
                </c:pt>
                <c:pt idx="60332">
                  <c:v>9.8952229999999994E-4</c:v>
                </c:pt>
                <c:pt idx="60333">
                  <c:v>9.9068430000000002E-4</c:v>
                </c:pt>
                <c:pt idx="60334">
                  <c:v>9.9221029999999998E-4</c:v>
                </c:pt>
                <c:pt idx="60335">
                  <c:v>9.9349649999999992E-4</c:v>
                </c:pt>
                <c:pt idx="60336">
                  <c:v>9.9457970000000001E-4</c:v>
                </c:pt>
                <c:pt idx="60337">
                  <c:v>9.9601430000000003E-4</c:v>
                </c:pt>
                <c:pt idx="60338">
                  <c:v>9.9736349999999998E-4</c:v>
                </c:pt>
                <c:pt idx="60339">
                  <c:v>9.9861330000000008E-4</c:v>
                </c:pt>
                <c:pt idx="60340">
                  <c:v>1.0000530000000001E-3</c:v>
                </c:pt>
                <c:pt idx="60341">
                  <c:v>1.0018080000000001E-3</c:v>
                </c:pt>
                <c:pt idx="60342">
                  <c:v>1.0031479999999999E-3</c:v>
                </c:pt>
                <c:pt idx="60343">
                  <c:v>1.0044909999999999E-3</c:v>
                </c:pt>
                <c:pt idx="60344">
                  <c:v>1.0064760000000001E-3</c:v>
                </c:pt>
                <c:pt idx="60345">
                  <c:v>1.0077739999999999E-3</c:v>
                </c:pt>
                <c:pt idx="60346">
                  <c:v>1.009069E-3</c:v>
                </c:pt>
                <c:pt idx="60347">
                  <c:v>1.011096E-3</c:v>
                </c:pt>
                <c:pt idx="60348">
                  <c:v>1.0125729999999999E-3</c:v>
                </c:pt>
                <c:pt idx="60349">
                  <c:v>1.013833E-3</c:v>
                </c:pt>
                <c:pt idx="60350">
                  <c:v>1.015747E-3</c:v>
                </c:pt>
                <c:pt idx="60351">
                  <c:v>1.017266E-3</c:v>
                </c:pt>
                <c:pt idx="60352">
                  <c:v>1.0185490000000001E-3</c:v>
                </c:pt>
                <c:pt idx="60353">
                  <c:v>1.020403E-3</c:v>
                </c:pt>
                <c:pt idx="60354">
                  <c:v>1.0217449999999999E-3</c:v>
                </c:pt>
                <c:pt idx="60355">
                  <c:v>1.0230969999999999E-3</c:v>
                </c:pt>
                <c:pt idx="60356">
                  <c:v>1.0247259999999999E-3</c:v>
                </c:pt>
                <c:pt idx="60357">
                  <c:v>1.026234E-3</c:v>
                </c:pt>
                <c:pt idx="60358">
                  <c:v>1.0276899999999999E-3</c:v>
                </c:pt>
                <c:pt idx="60359">
                  <c:v>1.029192E-3</c:v>
                </c:pt>
                <c:pt idx="60360">
                  <c:v>1.0304870000000001E-3</c:v>
                </c:pt>
                <c:pt idx="60361">
                  <c:v>1.031896E-3</c:v>
                </c:pt>
                <c:pt idx="60362">
                  <c:v>1.032996E-3</c:v>
                </c:pt>
                <c:pt idx="60363">
                  <c:v>1.0343679999999999E-3</c:v>
                </c:pt>
                <c:pt idx="60364">
                  <c:v>1.0357210000000001E-3</c:v>
                </c:pt>
                <c:pt idx="60365">
                  <c:v>1.0368459999999999E-3</c:v>
                </c:pt>
                <c:pt idx="60366">
                  <c:v>1.0385590000000001E-3</c:v>
                </c:pt>
                <c:pt idx="60367">
                  <c:v>1.040041E-3</c:v>
                </c:pt>
                <c:pt idx="60368">
                  <c:v>1.0414440000000001E-3</c:v>
                </c:pt>
                <c:pt idx="60369">
                  <c:v>1.043301E-3</c:v>
                </c:pt>
                <c:pt idx="60370">
                  <c:v>1.0447430000000001E-3</c:v>
                </c:pt>
                <c:pt idx="60371">
                  <c:v>1.045942E-3</c:v>
                </c:pt>
                <c:pt idx="60372">
                  <c:v>1.0477959999999999E-3</c:v>
                </c:pt>
                <c:pt idx="60373">
                  <c:v>1.0492069999999999E-3</c:v>
                </c:pt>
                <c:pt idx="60374">
                  <c:v>1.050661E-3</c:v>
                </c:pt>
                <c:pt idx="60375">
                  <c:v>1.0526909999999999E-3</c:v>
                </c:pt>
                <c:pt idx="60376">
                  <c:v>1.0543250000000001E-3</c:v>
                </c:pt>
                <c:pt idx="60377">
                  <c:v>1.0557870000000001E-3</c:v>
                </c:pt>
                <c:pt idx="60378">
                  <c:v>1.057672E-3</c:v>
                </c:pt>
                <c:pt idx="60379">
                  <c:v>1.0592329999999999E-3</c:v>
                </c:pt>
                <c:pt idx="60380">
                  <c:v>1.0607679999999999E-3</c:v>
                </c:pt>
                <c:pt idx="60381">
                  <c:v>1.06236E-3</c:v>
                </c:pt>
                <c:pt idx="60382">
                  <c:v>1.063727E-3</c:v>
                </c:pt>
                <c:pt idx="60383">
                  <c:v>1.065044E-3</c:v>
                </c:pt>
                <c:pt idx="60384">
                  <c:v>1.066504E-3</c:v>
                </c:pt>
                <c:pt idx="60385">
                  <c:v>1.068261E-3</c:v>
                </c:pt>
                <c:pt idx="60386">
                  <c:v>1.0697739999999999E-3</c:v>
                </c:pt>
                <c:pt idx="60387">
                  <c:v>1.0711309999999999E-3</c:v>
                </c:pt>
                <c:pt idx="60388">
                  <c:v>1.07273E-3</c:v>
                </c:pt>
                <c:pt idx="60389">
                  <c:v>1.073891E-3</c:v>
                </c:pt>
                <c:pt idx="60390">
                  <c:v>1.0749850000000001E-3</c:v>
                </c:pt>
                <c:pt idx="60391">
                  <c:v>1.076549E-3</c:v>
                </c:pt>
                <c:pt idx="60392">
                  <c:v>1.0778750000000001E-3</c:v>
                </c:pt>
                <c:pt idx="60393">
                  <c:v>1.079172E-3</c:v>
                </c:pt>
                <c:pt idx="60394">
                  <c:v>1.081039E-3</c:v>
                </c:pt>
                <c:pt idx="60395">
                  <c:v>1.082609E-3</c:v>
                </c:pt>
                <c:pt idx="60396">
                  <c:v>1.084116E-3</c:v>
                </c:pt>
                <c:pt idx="60397">
                  <c:v>1.0859470000000001E-3</c:v>
                </c:pt>
                <c:pt idx="60398">
                  <c:v>1.087651E-3</c:v>
                </c:pt>
                <c:pt idx="60399">
                  <c:v>1.089313E-3</c:v>
                </c:pt>
                <c:pt idx="60400">
                  <c:v>1.091063E-3</c:v>
                </c:pt>
                <c:pt idx="60401">
                  <c:v>1.0927510000000001E-3</c:v>
                </c:pt>
                <c:pt idx="60402">
                  <c:v>1.0943999999999999E-3</c:v>
                </c:pt>
                <c:pt idx="60403">
                  <c:v>1.0962120000000001E-3</c:v>
                </c:pt>
                <c:pt idx="60404">
                  <c:v>1.097988E-3</c:v>
                </c:pt>
                <c:pt idx="60405">
                  <c:v>1.0995899999999999E-3</c:v>
                </c:pt>
                <c:pt idx="60406">
                  <c:v>1.101215E-3</c:v>
                </c:pt>
                <c:pt idx="60407">
                  <c:v>1.1029519999999999E-3</c:v>
                </c:pt>
                <c:pt idx="60408">
                  <c:v>1.104435E-3</c:v>
                </c:pt>
                <c:pt idx="60409">
                  <c:v>1.105946E-3</c:v>
                </c:pt>
                <c:pt idx="60410">
                  <c:v>1.1077649999999999E-3</c:v>
                </c:pt>
                <c:pt idx="60411">
                  <c:v>1.1091989999999999E-3</c:v>
                </c:pt>
                <c:pt idx="60412">
                  <c:v>1.110665E-3</c:v>
                </c:pt>
                <c:pt idx="60413">
                  <c:v>1.112561E-3</c:v>
                </c:pt>
                <c:pt idx="60414">
                  <c:v>1.114009E-3</c:v>
                </c:pt>
                <c:pt idx="60415">
                  <c:v>1.115308E-3</c:v>
                </c:pt>
                <c:pt idx="60416">
                  <c:v>1.1167639999999999E-3</c:v>
                </c:pt>
                <c:pt idx="60417">
                  <c:v>1.1181139999999999E-3</c:v>
                </c:pt>
                <c:pt idx="60418">
                  <c:v>1.1192789999999999E-3</c:v>
                </c:pt>
                <c:pt idx="60419">
                  <c:v>1.120558E-3</c:v>
                </c:pt>
                <c:pt idx="60420">
                  <c:v>1.1220939999999999E-3</c:v>
                </c:pt>
                <c:pt idx="60421">
                  <c:v>1.123523E-3</c:v>
                </c:pt>
                <c:pt idx="60422">
                  <c:v>1.125102E-3</c:v>
                </c:pt>
                <c:pt idx="60423">
                  <c:v>1.1268540000000001E-3</c:v>
                </c:pt>
                <c:pt idx="60424">
                  <c:v>1.1286270000000001E-3</c:v>
                </c:pt>
                <c:pt idx="60425">
                  <c:v>1.130219E-3</c:v>
                </c:pt>
                <c:pt idx="60426">
                  <c:v>1.132145E-3</c:v>
                </c:pt>
                <c:pt idx="60427">
                  <c:v>1.1337700000000001E-3</c:v>
                </c:pt>
                <c:pt idx="60428">
                  <c:v>1.1353559999999999E-3</c:v>
                </c:pt>
                <c:pt idx="60429">
                  <c:v>1.13743E-3</c:v>
                </c:pt>
                <c:pt idx="60430">
                  <c:v>1.13922E-3</c:v>
                </c:pt>
                <c:pt idx="60431">
                  <c:v>1.140664E-3</c:v>
                </c:pt>
                <c:pt idx="60432">
                  <c:v>1.14254E-3</c:v>
                </c:pt>
                <c:pt idx="60433">
                  <c:v>1.1441019999999999E-3</c:v>
                </c:pt>
                <c:pt idx="60434">
                  <c:v>1.1457069999999999E-3</c:v>
                </c:pt>
                <c:pt idx="60435">
                  <c:v>1.147578E-3</c:v>
                </c:pt>
                <c:pt idx="60436">
                  <c:v>1.1493359999999999E-3</c:v>
                </c:pt>
                <c:pt idx="60437">
                  <c:v>1.151092E-3</c:v>
                </c:pt>
                <c:pt idx="60438">
                  <c:v>1.1527849999999999E-3</c:v>
                </c:pt>
                <c:pt idx="60439">
                  <c:v>1.1544540000000001E-3</c:v>
                </c:pt>
                <c:pt idx="60440">
                  <c:v>1.15588E-3</c:v>
                </c:pt>
                <c:pt idx="60441">
                  <c:v>1.157412E-3</c:v>
                </c:pt>
                <c:pt idx="60442">
                  <c:v>1.158999E-3</c:v>
                </c:pt>
                <c:pt idx="60443">
                  <c:v>1.1604709999999999E-3</c:v>
                </c:pt>
                <c:pt idx="60444">
                  <c:v>1.1615460000000001E-3</c:v>
                </c:pt>
                <c:pt idx="60445">
                  <c:v>1.16306E-3</c:v>
                </c:pt>
                <c:pt idx="60446">
                  <c:v>1.164291E-3</c:v>
                </c:pt>
                <c:pt idx="60447">
                  <c:v>1.1652839999999999E-3</c:v>
                </c:pt>
                <c:pt idx="60448">
                  <c:v>1.1670249999999999E-3</c:v>
                </c:pt>
                <c:pt idx="60449">
                  <c:v>1.168699E-3</c:v>
                </c:pt>
                <c:pt idx="60450">
                  <c:v>1.169918E-3</c:v>
                </c:pt>
                <c:pt idx="60451">
                  <c:v>1.171872E-3</c:v>
                </c:pt>
                <c:pt idx="60452">
                  <c:v>1.1736579999999999E-3</c:v>
                </c:pt>
                <c:pt idx="60453">
                  <c:v>1.1751820000000001E-3</c:v>
                </c:pt>
                <c:pt idx="60454">
                  <c:v>1.1773059999999999E-3</c:v>
                </c:pt>
                <c:pt idx="60455">
                  <c:v>1.179102E-3</c:v>
                </c:pt>
                <c:pt idx="60456">
                  <c:v>1.180714E-3</c:v>
                </c:pt>
                <c:pt idx="60457">
                  <c:v>1.1828699999999999E-3</c:v>
                </c:pt>
                <c:pt idx="60458">
                  <c:v>1.1847489999999999E-3</c:v>
                </c:pt>
                <c:pt idx="60459">
                  <c:v>1.1864530000000001E-3</c:v>
                </c:pt>
                <c:pt idx="60460">
                  <c:v>1.1884720000000001E-3</c:v>
                </c:pt>
                <c:pt idx="60461">
                  <c:v>1.190205E-3</c:v>
                </c:pt>
                <c:pt idx="60462">
                  <c:v>1.1919179999999999E-3</c:v>
                </c:pt>
                <c:pt idx="60463">
                  <c:v>1.193723E-3</c:v>
                </c:pt>
                <c:pt idx="60464">
                  <c:v>1.195453E-3</c:v>
                </c:pt>
                <c:pt idx="60465">
                  <c:v>1.1971729999999999E-3</c:v>
                </c:pt>
                <c:pt idx="60466">
                  <c:v>1.1988739999999999E-3</c:v>
                </c:pt>
                <c:pt idx="60467">
                  <c:v>1.2004559999999999E-3</c:v>
                </c:pt>
                <c:pt idx="60468">
                  <c:v>1.2020240000000001E-3</c:v>
                </c:pt>
                <c:pt idx="60469">
                  <c:v>1.203319E-3</c:v>
                </c:pt>
                <c:pt idx="60470">
                  <c:v>1.205041E-3</c:v>
                </c:pt>
                <c:pt idx="60471">
                  <c:v>1.2066830000000001E-3</c:v>
                </c:pt>
                <c:pt idx="60472">
                  <c:v>1.207875E-3</c:v>
                </c:pt>
                <c:pt idx="60473">
                  <c:v>1.2093640000000001E-3</c:v>
                </c:pt>
                <c:pt idx="60474">
                  <c:v>1.2108430000000001E-3</c:v>
                </c:pt>
                <c:pt idx="60475">
                  <c:v>1.2119139999999999E-3</c:v>
                </c:pt>
                <c:pt idx="60476">
                  <c:v>1.2133669999999999E-3</c:v>
                </c:pt>
                <c:pt idx="60477">
                  <c:v>1.214992E-3</c:v>
                </c:pt>
                <c:pt idx="60478">
                  <c:v>1.2165089999999999E-3</c:v>
                </c:pt>
                <c:pt idx="60479">
                  <c:v>1.2183739999999999E-3</c:v>
                </c:pt>
                <c:pt idx="60480">
                  <c:v>1.2203380000000001E-3</c:v>
                </c:pt>
                <c:pt idx="60481">
                  <c:v>1.222035E-3</c:v>
                </c:pt>
                <c:pt idx="60482">
                  <c:v>1.224171E-3</c:v>
                </c:pt>
                <c:pt idx="60483">
                  <c:v>1.2261500000000001E-3</c:v>
                </c:pt>
                <c:pt idx="60484">
                  <c:v>1.2278180000000001E-3</c:v>
                </c:pt>
                <c:pt idx="60485">
                  <c:v>1.229922E-3</c:v>
                </c:pt>
                <c:pt idx="60486">
                  <c:v>1.231705E-3</c:v>
                </c:pt>
                <c:pt idx="60487">
                  <c:v>1.233273E-3</c:v>
                </c:pt>
                <c:pt idx="60488">
                  <c:v>1.235108E-3</c:v>
                </c:pt>
                <c:pt idx="60489">
                  <c:v>1.2369900000000001E-3</c:v>
                </c:pt>
                <c:pt idx="60490">
                  <c:v>1.2387520000000001E-3</c:v>
                </c:pt>
                <c:pt idx="60491">
                  <c:v>1.240613E-3</c:v>
                </c:pt>
                <c:pt idx="60492">
                  <c:v>1.2424370000000001E-3</c:v>
                </c:pt>
                <c:pt idx="60493">
                  <c:v>1.2441279999999999E-3</c:v>
                </c:pt>
                <c:pt idx="60494">
                  <c:v>1.245576E-3</c:v>
                </c:pt>
                <c:pt idx="60495">
                  <c:v>1.2472850000000001E-3</c:v>
                </c:pt>
                <c:pt idx="60496">
                  <c:v>1.24872E-3</c:v>
                </c:pt>
                <c:pt idx="60497">
                  <c:v>1.2499150000000001E-3</c:v>
                </c:pt>
                <c:pt idx="60498">
                  <c:v>1.2514819999999999E-3</c:v>
                </c:pt>
                <c:pt idx="60499">
                  <c:v>1.2531129999999999E-3</c:v>
                </c:pt>
                <c:pt idx="60500">
                  <c:v>1.2543669999999999E-3</c:v>
                </c:pt>
                <c:pt idx="60501">
                  <c:v>1.256117E-3</c:v>
                </c:pt>
                <c:pt idx="60502">
                  <c:v>1.257754E-3</c:v>
                </c:pt>
                <c:pt idx="60503">
                  <c:v>1.2589929999999999E-3</c:v>
                </c:pt>
                <c:pt idx="60504">
                  <c:v>1.2606760000000001E-3</c:v>
                </c:pt>
                <c:pt idx="60505">
                  <c:v>1.2622009999999999E-3</c:v>
                </c:pt>
                <c:pt idx="60506">
                  <c:v>1.263779E-3</c:v>
                </c:pt>
                <c:pt idx="60507">
                  <c:v>1.265766E-3</c:v>
                </c:pt>
                <c:pt idx="60508">
                  <c:v>1.2677610000000001E-3</c:v>
                </c:pt>
                <c:pt idx="60509">
                  <c:v>1.2695650000000001E-3</c:v>
                </c:pt>
                <c:pt idx="60510">
                  <c:v>1.271882E-3</c:v>
                </c:pt>
                <c:pt idx="60511">
                  <c:v>1.2741250000000001E-3</c:v>
                </c:pt>
                <c:pt idx="60512">
                  <c:v>1.2760320000000001E-3</c:v>
                </c:pt>
                <c:pt idx="60513">
                  <c:v>1.278132E-3</c:v>
                </c:pt>
                <c:pt idx="60514">
                  <c:v>1.280036E-3</c:v>
                </c:pt>
                <c:pt idx="60515">
                  <c:v>1.282032E-3</c:v>
                </c:pt>
                <c:pt idx="60516">
                  <c:v>1.2838700000000001E-3</c:v>
                </c:pt>
                <c:pt idx="60517">
                  <c:v>1.2857089999999999E-3</c:v>
                </c:pt>
                <c:pt idx="60518">
                  <c:v>1.287545E-3</c:v>
                </c:pt>
                <c:pt idx="60519">
                  <c:v>1.2890880000000001E-3</c:v>
                </c:pt>
                <c:pt idx="60520">
                  <c:v>1.29071E-3</c:v>
                </c:pt>
                <c:pt idx="60521">
                  <c:v>1.29239E-3</c:v>
                </c:pt>
                <c:pt idx="60522">
                  <c:v>1.2937230000000001E-3</c:v>
                </c:pt>
                <c:pt idx="60523">
                  <c:v>1.2952899999999999E-3</c:v>
                </c:pt>
                <c:pt idx="60524">
                  <c:v>1.2970029999999999E-3</c:v>
                </c:pt>
                <c:pt idx="60525">
                  <c:v>1.298322E-3</c:v>
                </c:pt>
                <c:pt idx="60526">
                  <c:v>1.2996920000000001E-3</c:v>
                </c:pt>
                <c:pt idx="60527">
                  <c:v>1.301326E-3</c:v>
                </c:pt>
                <c:pt idx="60528">
                  <c:v>1.302615E-3</c:v>
                </c:pt>
                <c:pt idx="60529">
                  <c:v>1.304401E-3</c:v>
                </c:pt>
                <c:pt idx="60530">
                  <c:v>1.3063300000000001E-3</c:v>
                </c:pt>
                <c:pt idx="60531">
                  <c:v>1.3077989999999999E-3</c:v>
                </c:pt>
                <c:pt idx="60532">
                  <c:v>1.3095310000000001E-3</c:v>
                </c:pt>
                <c:pt idx="60533">
                  <c:v>1.311282E-3</c:v>
                </c:pt>
                <c:pt idx="60534">
                  <c:v>1.3128739999999999E-3</c:v>
                </c:pt>
                <c:pt idx="60535">
                  <c:v>1.314782E-3</c:v>
                </c:pt>
                <c:pt idx="60536">
                  <c:v>1.3167459999999999E-3</c:v>
                </c:pt>
                <c:pt idx="60537">
                  <c:v>1.3187780000000001E-3</c:v>
                </c:pt>
                <c:pt idx="60538">
                  <c:v>1.3210050000000001E-3</c:v>
                </c:pt>
                <c:pt idx="60539">
                  <c:v>1.3229940000000001E-3</c:v>
                </c:pt>
                <c:pt idx="60540">
                  <c:v>1.3251879999999999E-3</c:v>
                </c:pt>
                <c:pt idx="60541">
                  <c:v>1.327242E-3</c:v>
                </c:pt>
                <c:pt idx="60542">
                  <c:v>1.329181E-3</c:v>
                </c:pt>
                <c:pt idx="60543">
                  <c:v>1.331114E-3</c:v>
                </c:pt>
                <c:pt idx="60544">
                  <c:v>1.332888E-3</c:v>
                </c:pt>
                <c:pt idx="60545">
                  <c:v>1.3346300000000001E-3</c:v>
                </c:pt>
                <c:pt idx="60546">
                  <c:v>1.3364309999999999E-3</c:v>
                </c:pt>
                <c:pt idx="60547">
                  <c:v>1.337799E-3</c:v>
                </c:pt>
                <c:pt idx="60548">
                  <c:v>1.339586E-3</c:v>
                </c:pt>
                <c:pt idx="60549">
                  <c:v>1.34122E-3</c:v>
                </c:pt>
                <c:pt idx="60550">
                  <c:v>1.342637E-3</c:v>
                </c:pt>
                <c:pt idx="60551">
                  <c:v>1.3443629999999999E-3</c:v>
                </c:pt>
                <c:pt idx="60552">
                  <c:v>1.3458910000000001E-3</c:v>
                </c:pt>
                <c:pt idx="60553">
                  <c:v>1.347305E-3</c:v>
                </c:pt>
                <c:pt idx="60554">
                  <c:v>1.3489660000000001E-3</c:v>
                </c:pt>
                <c:pt idx="60555">
                  <c:v>1.3504960000000001E-3</c:v>
                </c:pt>
                <c:pt idx="60556">
                  <c:v>1.3519339999999999E-3</c:v>
                </c:pt>
                <c:pt idx="60557">
                  <c:v>1.353749E-3</c:v>
                </c:pt>
                <c:pt idx="60558">
                  <c:v>1.3552869999999999E-3</c:v>
                </c:pt>
                <c:pt idx="60559">
                  <c:v>1.3569700000000001E-3</c:v>
                </c:pt>
                <c:pt idx="60560">
                  <c:v>1.3590589999999999E-3</c:v>
                </c:pt>
                <c:pt idx="60561">
                  <c:v>1.360993E-3</c:v>
                </c:pt>
                <c:pt idx="60562">
                  <c:v>1.36283E-3</c:v>
                </c:pt>
                <c:pt idx="60563">
                  <c:v>1.364882E-3</c:v>
                </c:pt>
                <c:pt idx="60564">
                  <c:v>1.366775E-3</c:v>
                </c:pt>
                <c:pt idx="60565">
                  <c:v>1.3683600000000001E-3</c:v>
                </c:pt>
                <c:pt idx="60566">
                  <c:v>1.3704120000000001E-3</c:v>
                </c:pt>
                <c:pt idx="60567">
                  <c:v>1.3726179999999999E-3</c:v>
                </c:pt>
                <c:pt idx="60568">
                  <c:v>1.3743869999999999E-3</c:v>
                </c:pt>
                <c:pt idx="60569">
                  <c:v>1.3762119999999999E-3</c:v>
                </c:pt>
                <c:pt idx="60570">
                  <c:v>1.3782600000000001E-3</c:v>
                </c:pt>
                <c:pt idx="60571">
                  <c:v>1.3800080000000001E-3</c:v>
                </c:pt>
                <c:pt idx="60572">
                  <c:v>1.3816010000000001E-3</c:v>
                </c:pt>
                <c:pt idx="60573">
                  <c:v>1.383684E-3</c:v>
                </c:pt>
                <c:pt idx="60574">
                  <c:v>1.3852630000000001E-3</c:v>
                </c:pt>
                <c:pt idx="60575">
                  <c:v>1.38674E-3</c:v>
                </c:pt>
                <c:pt idx="60576">
                  <c:v>1.388692E-3</c:v>
                </c:pt>
                <c:pt idx="60577">
                  <c:v>1.3901759999999999E-3</c:v>
                </c:pt>
                <c:pt idx="60578">
                  <c:v>1.391665E-3</c:v>
                </c:pt>
                <c:pt idx="60579">
                  <c:v>1.3937019999999999E-3</c:v>
                </c:pt>
                <c:pt idx="60580">
                  <c:v>1.3953080000000001E-3</c:v>
                </c:pt>
                <c:pt idx="60581">
                  <c:v>1.3967059999999999E-3</c:v>
                </c:pt>
                <c:pt idx="60582">
                  <c:v>1.398589E-3</c:v>
                </c:pt>
                <c:pt idx="60583">
                  <c:v>1.40014E-3</c:v>
                </c:pt>
                <c:pt idx="60584">
                  <c:v>1.4017299999999999E-3</c:v>
                </c:pt>
                <c:pt idx="60585">
                  <c:v>1.4037629999999999E-3</c:v>
                </c:pt>
                <c:pt idx="60586">
                  <c:v>1.4055669999999999E-3</c:v>
                </c:pt>
                <c:pt idx="60587">
                  <c:v>1.407071E-3</c:v>
                </c:pt>
                <c:pt idx="60588">
                  <c:v>1.4088569999999999E-3</c:v>
                </c:pt>
                <c:pt idx="60589">
                  <c:v>1.410817E-3</c:v>
                </c:pt>
                <c:pt idx="60590">
                  <c:v>1.4123829999999999E-3</c:v>
                </c:pt>
                <c:pt idx="60591">
                  <c:v>1.4141679999999999E-3</c:v>
                </c:pt>
                <c:pt idx="60592">
                  <c:v>1.416467E-3</c:v>
                </c:pt>
                <c:pt idx="60593">
                  <c:v>1.418084E-3</c:v>
                </c:pt>
                <c:pt idx="60594">
                  <c:v>1.4196899999999999E-3</c:v>
                </c:pt>
                <c:pt idx="60595">
                  <c:v>1.4221119999999999E-3</c:v>
                </c:pt>
                <c:pt idx="60596">
                  <c:v>1.42351E-3</c:v>
                </c:pt>
                <c:pt idx="60597">
                  <c:v>1.4251159999999999E-3</c:v>
                </c:pt>
                <c:pt idx="60598">
                  <c:v>1.427471E-3</c:v>
                </c:pt>
                <c:pt idx="60599">
                  <c:v>1.4290010000000001E-3</c:v>
                </c:pt>
                <c:pt idx="60600">
                  <c:v>1.43049E-3</c:v>
                </c:pt>
                <c:pt idx="60601">
                  <c:v>1.4329340000000001E-3</c:v>
                </c:pt>
                <c:pt idx="60602">
                  <c:v>1.4344760000000001E-3</c:v>
                </c:pt>
                <c:pt idx="60603">
                  <c:v>1.4358579999999999E-3</c:v>
                </c:pt>
                <c:pt idx="60604">
                  <c:v>1.4381870000000001E-3</c:v>
                </c:pt>
                <c:pt idx="60605">
                  <c:v>1.4396960000000001E-3</c:v>
                </c:pt>
                <c:pt idx="60606">
                  <c:v>1.44103E-3</c:v>
                </c:pt>
                <c:pt idx="60607">
                  <c:v>1.44322E-3</c:v>
                </c:pt>
                <c:pt idx="60608">
                  <c:v>1.4451500000000001E-3</c:v>
                </c:pt>
                <c:pt idx="60609">
                  <c:v>1.4465050000000001E-3</c:v>
                </c:pt>
                <c:pt idx="60610">
                  <c:v>1.448693E-3</c:v>
                </c:pt>
                <c:pt idx="60611">
                  <c:v>1.450724E-3</c:v>
                </c:pt>
                <c:pt idx="60612">
                  <c:v>1.452051E-3</c:v>
                </c:pt>
                <c:pt idx="60613">
                  <c:v>1.453721E-3</c:v>
                </c:pt>
                <c:pt idx="60614">
                  <c:v>1.4558119999999999E-3</c:v>
                </c:pt>
                <c:pt idx="60615">
                  <c:v>1.4572859999999999E-3</c:v>
                </c:pt>
                <c:pt idx="60616">
                  <c:v>1.458834E-3</c:v>
                </c:pt>
                <c:pt idx="60617">
                  <c:v>1.4613180000000001E-3</c:v>
                </c:pt>
                <c:pt idx="60618">
                  <c:v>1.4627970000000001E-3</c:v>
                </c:pt>
                <c:pt idx="60619">
                  <c:v>1.464084E-3</c:v>
                </c:pt>
                <c:pt idx="60620">
                  <c:v>1.4664459999999999E-3</c:v>
                </c:pt>
                <c:pt idx="60621">
                  <c:v>1.467807E-3</c:v>
                </c:pt>
                <c:pt idx="60622">
                  <c:v>1.4688850000000001E-3</c:v>
                </c:pt>
                <c:pt idx="60623">
                  <c:v>1.471401E-3</c:v>
                </c:pt>
                <c:pt idx="60624">
                  <c:v>1.4729999999999999E-3</c:v>
                </c:pt>
                <c:pt idx="60625">
                  <c:v>1.474171E-3</c:v>
                </c:pt>
                <c:pt idx="60626">
                  <c:v>1.4766650000000001E-3</c:v>
                </c:pt>
                <c:pt idx="60627">
                  <c:v>1.4784360000000001E-3</c:v>
                </c:pt>
                <c:pt idx="60628">
                  <c:v>1.479469E-3</c:v>
                </c:pt>
                <c:pt idx="60629">
                  <c:v>1.481888E-3</c:v>
                </c:pt>
                <c:pt idx="60630">
                  <c:v>1.483898E-3</c:v>
                </c:pt>
                <c:pt idx="60631">
                  <c:v>1.4851490000000001E-3</c:v>
                </c:pt>
                <c:pt idx="60632">
                  <c:v>1.4871400000000001E-3</c:v>
                </c:pt>
                <c:pt idx="60633">
                  <c:v>1.4893479999999999E-3</c:v>
                </c:pt>
                <c:pt idx="60634">
                  <c:v>1.4908320000000001E-3</c:v>
                </c:pt>
                <c:pt idx="60635">
                  <c:v>1.4925800000000001E-3</c:v>
                </c:pt>
                <c:pt idx="60636">
                  <c:v>1.495031E-3</c:v>
                </c:pt>
                <c:pt idx="60637">
                  <c:v>1.4963660000000001E-3</c:v>
                </c:pt>
                <c:pt idx="60638">
                  <c:v>1.4978840000000001E-3</c:v>
                </c:pt>
                <c:pt idx="60639">
                  <c:v>1.5003810000000001E-3</c:v>
                </c:pt>
                <c:pt idx="60640">
                  <c:v>1.502059E-3</c:v>
                </c:pt>
                <c:pt idx="60641">
                  <c:v>1.5033920000000001E-3</c:v>
                </c:pt>
                <c:pt idx="60642">
                  <c:v>1.5059839999999999E-3</c:v>
                </c:pt>
                <c:pt idx="60643">
                  <c:v>1.507525E-3</c:v>
                </c:pt>
                <c:pt idx="60644">
                  <c:v>1.508463E-3</c:v>
                </c:pt>
                <c:pt idx="60645">
                  <c:v>1.5108509999999999E-3</c:v>
                </c:pt>
                <c:pt idx="60646">
                  <c:v>1.5123700000000001E-3</c:v>
                </c:pt>
                <c:pt idx="60647">
                  <c:v>1.5130230000000001E-3</c:v>
                </c:pt>
                <c:pt idx="60648">
                  <c:v>1.5152169999999999E-3</c:v>
                </c:pt>
                <c:pt idx="60649">
                  <c:v>1.516739E-3</c:v>
                </c:pt>
                <c:pt idx="60650">
                  <c:v>1.517458E-3</c:v>
                </c:pt>
                <c:pt idx="60651">
                  <c:v>1.51958E-3</c:v>
                </c:pt>
                <c:pt idx="60652">
                  <c:v>1.5214250000000001E-3</c:v>
                </c:pt>
                <c:pt idx="60653">
                  <c:v>1.5225270000000001E-3</c:v>
                </c:pt>
                <c:pt idx="60654">
                  <c:v>1.5245359999999999E-3</c:v>
                </c:pt>
                <c:pt idx="60655">
                  <c:v>1.5267830000000001E-3</c:v>
                </c:pt>
                <c:pt idx="60656">
                  <c:v>1.527739E-3</c:v>
                </c:pt>
                <c:pt idx="60657">
                  <c:v>1.529627E-3</c:v>
                </c:pt>
                <c:pt idx="60658">
                  <c:v>1.532205E-3</c:v>
                </c:pt>
                <c:pt idx="60659">
                  <c:v>1.533457E-3</c:v>
                </c:pt>
                <c:pt idx="60660">
                  <c:v>1.534922E-3</c:v>
                </c:pt>
                <c:pt idx="60661">
                  <c:v>1.5375549999999999E-3</c:v>
                </c:pt>
                <c:pt idx="60662">
                  <c:v>1.538932E-3</c:v>
                </c:pt>
                <c:pt idx="60663">
                  <c:v>1.540205E-3</c:v>
                </c:pt>
                <c:pt idx="60664">
                  <c:v>1.542945E-3</c:v>
                </c:pt>
                <c:pt idx="60665">
                  <c:v>1.5446699999999999E-3</c:v>
                </c:pt>
                <c:pt idx="60666">
                  <c:v>1.5457960000000001E-3</c:v>
                </c:pt>
                <c:pt idx="60667">
                  <c:v>1.5485799999999999E-3</c:v>
                </c:pt>
                <c:pt idx="60668">
                  <c:v>1.550641E-3</c:v>
                </c:pt>
                <c:pt idx="60669">
                  <c:v>1.551551E-3</c:v>
                </c:pt>
                <c:pt idx="60670">
                  <c:v>1.5538419999999999E-3</c:v>
                </c:pt>
                <c:pt idx="60671">
                  <c:v>1.5557489999999999E-3</c:v>
                </c:pt>
                <c:pt idx="60672">
                  <c:v>1.5563179999999999E-3</c:v>
                </c:pt>
                <c:pt idx="60673">
                  <c:v>1.5583070000000001E-3</c:v>
                </c:pt>
                <c:pt idx="60674">
                  <c:v>1.560248E-3</c:v>
                </c:pt>
                <c:pt idx="60675">
                  <c:v>1.5609490000000001E-3</c:v>
                </c:pt>
                <c:pt idx="60676">
                  <c:v>1.562922E-3</c:v>
                </c:pt>
                <c:pt idx="60677">
                  <c:v>1.5648050000000001E-3</c:v>
                </c:pt>
                <c:pt idx="60678">
                  <c:v>1.5654410000000001E-3</c:v>
                </c:pt>
                <c:pt idx="60679">
                  <c:v>1.566956E-3</c:v>
                </c:pt>
                <c:pt idx="60680">
                  <c:v>1.5694229999999999E-3</c:v>
                </c:pt>
                <c:pt idx="60681">
                  <c:v>1.5702750000000001E-3</c:v>
                </c:pt>
                <c:pt idx="60682">
                  <c:v>1.5720179999999999E-3</c:v>
                </c:pt>
                <c:pt idx="60683">
                  <c:v>1.5746829999999999E-3</c:v>
                </c:pt>
                <c:pt idx="60684">
                  <c:v>1.575878E-3</c:v>
                </c:pt>
                <c:pt idx="60685">
                  <c:v>1.577167E-3</c:v>
                </c:pt>
                <c:pt idx="60686">
                  <c:v>1.580103E-3</c:v>
                </c:pt>
                <c:pt idx="60687">
                  <c:v>1.581519E-3</c:v>
                </c:pt>
                <c:pt idx="60688">
                  <c:v>1.5823639999999999E-3</c:v>
                </c:pt>
                <c:pt idx="60689">
                  <c:v>1.585049E-3</c:v>
                </c:pt>
                <c:pt idx="60690">
                  <c:v>1.5867489999999999E-3</c:v>
                </c:pt>
                <c:pt idx="60691">
                  <c:v>1.5876130000000001E-3</c:v>
                </c:pt>
                <c:pt idx="60692">
                  <c:v>1.5902430000000001E-3</c:v>
                </c:pt>
                <c:pt idx="60693">
                  <c:v>1.5922449999999999E-3</c:v>
                </c:pt>
                <c:pt idx="60694">
                  <c:v>1.5929189999999999E-3</c:v>
                </c:pt>
                <c:pt idx="60695">
                  <c:v>1.5951559999999999E-3</c:v>
                </c:pt>
                <c:pt idx="60696">
                  <c:v>1.597207E-3</c:v>
                </c:pt>
                <c:pt idx="60697">
                  <c:v>1.5979709999999999E-3</c:v>
                </c:pt>
                <c:pt idx="60698">
                  <c:v>1.5999549999999999E-3</c:v>
                </c:pt>
                <c:pt idx="60699">
                  <c:v>1.6023210000000001E-3</c:v>
                </c:pt>
                <c:pt idx="60700">
                  <c:v>1.602963E-3</c:v>
                </c:pt>
                <c:pt idx="60701">
                  <c:v>1.604409E-3</c:v>
                </c:pt>
                <c:pt idx="60702">
                  <c:v>1.606501E-3</c:v>
                </c:pt>
                <c:pt idx="60703">
                  <c:v>1.6069210000000001E-3</c:v>
                </c:pt>
                <c:pt idx="60704">
                  <c:v>1.6078450000000001E-3</c:v>
                </c:pt>
                <c:pt idx="60705">
                  <c:v>1.610352E-3</c:v>
                </c:pt>
                <c:pt idx="60706">
                  <c:v>1.6112240000000001E-3</c:v>
                </c:pt>
                <c:pt idx="60707">
                  <c:v>1.612271E-3</c:v>
                </c:pt>
                <c:pt idx="60708">
                  <c:v>1.614999E-3</c:v>
                </c:pt>
                <c:pt idx="60709">
                  <c:v>1.6165590000000001E-3</c:v>
                </c:pt>
                <c:pt idx="60710">
                  <c:v>1.61772E-3</c:v>
                </c:pt>
                <c:pt idx="60711">
                  <c:v>1.620413E-3</c:v>
                </c:pt>
                <c:pt idx="60712">
                  <c:v>1.6221639999999999E-3</c:v>
                </c:pt>
                <c:pt idx="60713">
                  <c:v>1.623057E-3</c:v>
                </c:pt>
                <c:pt idx="60714">
                  <c:v>1.6257349999999999E-3</c:v>
                </c:pt>
                <c:pt idx="60715">
                  <c:v>1.6279809999999999E-3</c:v>
                </c:pt>
                <c:pt idx="60716">
                  <c:v>1.628752E-3</c:v>
                </c:pt>
                <c:pt idx="60717">
                  <c:v>1.6308679999999999E-3</c:v>
                </c:pt>
                <c:pt idx="60718">
                  <c:v>1.632767E-3</c:v>
                </c:pt>
                <c:pt idx="60719">
                  <c:v>1.633209E-3</c:v>
                </c:pt>
                <c:pt idx="60720">
                  <c:v>1.6349330000000001E-3</c:v>
                </c:pt>
                <c:pt idx="60721">
                  <c:v>1.6369399999999999E-3</c:v>
                </c:pt>
                <c:pt idx="60722">
                  <c:v>1.637828E-3</c:v>
                </c:pt>
                <c:pt idx="60723">
                  <c:v>1.6393689999999999E-3</c:v>
                </c:pt>
                <c:pt idx="60724">
                  <c:v>1.641731E-3</c:v>
                </c:pt>
                <c:pt idx="60725">
                  <c:v>1.6426559999999999E-3</c:v>
                </c:pt>
                <c:pt idx="60726">
                  <c:v>1.6435690000000001E-3</c:v>
                </c:pt>
                <c:pt idx="60727">
                  <c:v>1.64572E-3</c:v>
                </c:pt>
                <c:pt idx="60728">
                  <c:v>1.6464400000000001E-3</c:v>
                </c:pt>
                <c:pt idx="60729">
                  <c:v>1.6471179999999999E-3</c:v>
                </c:pt>
                <c:pt idx="60730">
                  <c:v>1.649396E-3</c:v>
                </c:pt>
                <c:pt idx="60731">
                  <c:v>1.6504829999999999E-3</c:v>
                </c:pt>
                <c:pt idx="60732">
                  <c:v>1.6509039999999999E-3</c:v>
                </c:pt>
                <c:pt idx="60733">
                  <c:v>1.65343E-3</c:v>
                </c:pt>
                <c:pt idx="60734">
                  <c:v>1.6551700000000001E-3</c:v>
                </c:pt>
                <c:pt idx="60735">
                  <c:v>1.6555610000000001E-3</c:v>
                </c:pt>
                <c:pt idx="60736">
                  <c:v>1.6574980000000001E-3</c:v>
                </c:pt>
                <c:pt idx="60737">
                  <c:v>1.659141E-3</c:v>
                </c:pt>
                <c:pt idx="60738">
                  <c:v>1.659932E-3</c:v>
                </c:pt>
                <c:pt idx="60739">
                  <c:v>1.6625539999999999E-3</c:v>
                </c:pt>
                <c:pt idx="60740">
                  <c:v>1.664956E-3</c:v>
                </c:pt>
                <c:pt idx="60741">
                  <c:v>1.6658689999999999E-3</c:v>
                </c:pt>
                <c:pt idx="60742">
                  <c:v>1.667906E-3</c:v>
                </c:pt>
                <c:pt idx="60743">
                  <c:v>1.669762E-3</c:v>
                </c:pt>
                <c:pt idx="60744">
                  <c:v>1.670424E-3</c:v>
                </c:pt>
                <c:pt idx="60745">
                  <c:v>1.6716929999999999E-3</c:v>
                </c:pt>
                <c:pt idx="60746">
                  <c:v>1.6735210000000001E-3</c:v>
                </c:pt>
                <c:pt idx="60747">
                  <c:v>1.6744399999999999E-3</c:v>
                </c:pt>
                <c:pt idx="60748">
                  <c:v>1.675682E-3</c:v>
                </c:pt>
                <c:pt idx="60749">
                  <c:v>1.6777039999999999E-3</c:v>
                </c:pt>
                <c:pt idx="60750">
                  <c:v>1.6788619999999999E-3</c:v>
                </c:pt>
                <c:pt idx="60751">
                  <c:v>1.6800350000000001E-3</c:v>
                </c:pt>
                <c:pt idx="60752">
                  <c:v>1.681735E-3</c:v>
                </c:pt>
                <c:pt idx="60753">
                  <c:v>1.6824990000000001E-3</c:v>
                </c:pt>
                <c:pt idx="60754">
                  <c:v>1.6832959999999999E-3</c:v>
                </c:pt>
                <c:pt idx="60755">
                  <c:v>1.6851349999999999E-3</c:v>
                </c:pt>
                <c:pt idx="60756">
                  <c:v>1.686285E-3</c:v>
                </c:pt>
                <c:pt idx="60757">
                  <c:v>1.68677E-3</c:v>
                </c:pt>
                <c:pt idx="60758">
                  <c:v>1.688742E-3</c:v>
                </c:pt>
                <c:pt idx="60759">
                  <c:v>1.6900649999999999E-3</c:v>
                </c:pt>
                <c:pt idx="60760">
                  <c:v>1.6902429999999999E-3</c:v>
                </c:pt>
                <c:pt idx="60761">
                  <c:v>1.691606E-3</c:v>
                </c:pt>
                <c:pt idx="60762">
                  <c:v>1.6927719999999999E-3</c:v>
                </c:pt>
                <c:pt idx="60763">
                  <c:v>1.6935209999999999E-3</c:v>
                </c:pt>
                <c:pt idx="60764">
                  <c:v>1.69619E-3</c:v>
                </c:pt>
                <c:pt idx="60765">
                  <c:v>1.698403E-3</c:v>
                </c:pt>
                <c:pt idx="60766">
                  <c:v>1.6992699999999999E-3</c:v>
                </c:pt>
                <c:pt idx="60767">
                  <c:v>1.7009989999999999E-3</c:v>
                </c:pt>
                <c:pt idx="60768">
                  <c:v>1.7024780000000001E-3</c:v>
                </c:pt>
                <c:pt idx="60769">
                  <c:v>1.702959E-3</c:v>
                </c:pt>
                <c:pt idx="60770">
                  <c:v>1.704173E-3</c:v>
                </c:pt>
                <c:pt idx="60771">
                  <c:v>1.7059110000000001E-3</c:v>
                </c:pt>
                <c:pt idx="60772">
                  <c:v>1.7069450000000001E-3</c:v>
                </c:pt>
                <c:pt idx="60773">
                  <c:v>1.7082180000000001E-3</c:v>
                </c:pt>
                <c:pt idx="60774">
                  <c:v>1.7098090000000001E-3</c:v>
                </c:pt>
                <c:pt idx="60775">
                  <c:v>1.710923E-3</c:v>
                </c:pt>
                <c:pt idx="60776">
                  <c:v>1.7120600000000001E-3</c:v>
                </c:pt>
                <c:pt idx="60777">
                  <c:v>1.7133820000000001E-3</c:v>
                </c:pt>
                <c:pt idx="60778">
                  <c:v>1.7139970000000001E-3</c:v>
                </c:pt>
                <c:pt idx="60779">
                  <c:v>1.7149450000000001E-3</c:v>
                </c:pt>
                <c:pt idx="60780">
                  <c:v>1.7164789999999999E-3</c:v>
                </c:pt>
                <c:pt idx="60781">
                  <c:v>1.7178180000000001E-3</c:v>
                </c:pt>
                <c:pt idx="60782">
                  <c:v>1.718425E-3</c:v>
                </c:pt>
                <c:pt idx="60783">
                  <c:v>1.72006E-3</c:v>
                </c:pt>
                <c:pt idx="60784">
                  <c:v>1.7210280000000001E-3</c:v>
                </c:pt>
                <c:pt idx="60785">
                  <c:v>1.721315E-3</c:v>
                </c:pt>
                <c:pt idx="60786">
                  <c:v>1.722208E-3</c:v>
                </c:pt>
                <c:pt idx="60787">
                  <c:v>1.72273E-3</c:v>
                </c:pt>
                <c:pt idx="60788">
                  <c:v>1.723006E-3</c:v>
                </c:pt>
                <c:pt idx="60789">
                  <c:v>1.7250810000000001E-3</c:v>
                </c:pt>
                <c:pt idx="60790">
                  <c:v>1.7268839999999999E-3</c:v>
                </c:pt>
                <c:pt idx="60791">
                  <c:v>1.72748E-3</c:v>
                </c:pt>
                <c:pt idx="60792">
                  <c:v>1.728947E-3</c:v>
                </c:pt>
                <c:pt idx="60793">
                  <c:v>1.7299469999999999E-3</c:v>
                </c:pt>
                <c:pt idx="60794">
                  <c:v>1.7299800000000001E-3</c:v>
                </c:pt>
                <c:pt idx="60795">
                  <c:v>1.7308270000000001E-3</c:v>
                </c:pt>
                <c:pt idx="60796">
                  <c:v>1.732038E-3</c:v>
                </c:pt>
                <c:pt idx="60797">
                  <c:v>1.7328689999999999E-3</c:v>
                </c:pt>
                <c:pt idx="60798">
                  <c:v>1.734424E-3</c:v>
                </c:pt>
                <c:pt idx="60799">
                  <c:v>1.7358689999999999E-3</c:v>
                </c:pt>
                <c:pt idx="60800">
                  <c:v>1.7367369999999999E-3</c:v>
                </c:pt>
                <c:pt idx="60801">
                  <c:v>1.7379889999999999E-3</c:v>
                </c:pt>
                <c:pt idx="60802">
                  <c:v>1.738945E-3</c:v>
                </c:pt>
                <c:pt idx="60803">
                  <c:v>1.7390940000000001E-3</c:v>
                </c:pt>
                <c:pt idx="60804">
                  <c:v>1.7393910000000001E-3</c:v>
                </c:pt>
                <c:pt idx="60805">
                  <c:v>1.74073E-3</c:v>
                </c:pt>
                <c:pt idx="60806">
                  <c:v>1.742057E-3</c:v>
                </c:pt>
                <c:pt idx="60807">
                  <c:v>1.742997E-3</c:v>
                </c:pt>
                <c:pt idx="60808">
                  <c:v>1.7443070000000001E-3</c:v>
                </c:pt>
                <c:pt idx="60809">
                  <c:v>1.7452889999999999E-3</c:v>
                </c:pt>
                <c:pt idx="60810">
                  <c:v>1.7455610000000001E-3</c:v>
                </c:pt>
                <c:pt idx="60811">
                  <c:v>1.7465130000000001E-3</c:v>
                </c:pt>
                <c:pt idx="60812">
                  <c:v>1.746531E-3</c:v>
                </c:pt>
                <c:pt idx="60813">
                  <c:v>1.746144E-3</c:v>
                </c:pt>
                <c:pt idx="60814">
                  <c:v>1.747815E-3</c:v>
                </c:pt>
                <c:pt idx="60815">
                  <c:v>1.749759E-3</c:v>
                </c:pt>
                <c:pt idx="60816">
                  <c:v>1.750726E-3</c:v>
                </c:pt>
                <c:pt idx="60817">
                  <c:v>1.7515860000000001E-3</c:v>
                </c:pt>
                <c:pt idx="60818">
                  <c:v>1.7521259999999999E-3</c:v>
                </c:pt>
                <c:pt idx="60819">
                  <c:v>1.751751E-3</c:v>
                </c:pt>
                <c:pt idx="60820">
                  <c:v>1.7518569999999999E-3</c:v>
                </c:pt>
                <c:pt idx="60821">
                  <c:v>1.7518550000000001E-3</c:v>
                </c:pt>
                <c:pt idx="60822">
                  <c:v>1.752254E-3</c:v>
                </c:pt>
                <c:pt idx="60823">
                  <c:v>1.7535540000000001E-3</c:v>
                </c:pt>
                <c:pt idx="60824">
                  <c:v>1.7548830000000001E-3</c:v>
                </c:pt>
                <c:pt idx="60825">
                  <c:v>1.7555890000000001E-3</c:v>
                </c:pt>
                <c:pt idx="60826">
                  <c:v>1.756404E-3</c:v>
                </c:pt>
                <c:pt idx="60827">
                  <c:v>1.7569720000000001E-3</c:v>
                </c:pt>
                <c:pt idx="60828">
                  <c:v>1.756858E-3</c:v>
                </c:pt>
                <c:pt idx="60829">
                  <c:v>1.7566249999999999E-3</c:v>
                </c:pt>
                <c:pt idx="60830">
                  <c:v>1.7565650000000001E-3</c:v>
                </c:pt>
                <c:pt idx="60831">
                  <c:v>1.7567069999999999E-3</c:v>
                </c:pt>
                <c:pt idx="60832">
                  <c:v>1.758024E-3</c:v>
                </c:pt>
                <c:pt idx="60833">
                  <c:v>1.758817E-3</c:v>
                </c:pt>
                <c:pt idx="60834">
                  <c:v>1.7597159999999999E-3</c:v>
                </c:pt>
                <c:pt idx="60835">
                  <c:v>1.76023E-3</c:v>
                </c:pt>
                <c:pt idx="60836">
                  <c:v>1.760611E-3</c:v>
                </c:pt>
                <c:pt idx="60837">
                  <c:v>1.7606200000000001E-3</c:v>
                </c:pt>
                <c:pt idx="60838">
                  <c:v>1.759916E-3</c:v>
                </c:pt>
                <c:pt idx="60839">
                  <c:v>1.759479E-3</c:v>
                </c:pt>
                <c:pt idx="60840">
                  <c:v>1.7611E-3</c:v>
                </c:pt>
                <c:pt idx="60841">
                  <c:v>1.7624909999999999E-3</c:v>
                </c:pt>
                <c:pt idx="60842">
                  <c:v>1.763641E-3</c:v>
                </c:pt>
                <c:pt idx="60843">
                  <c:v>1.7643299999999999E-3</c:v>
                </c:pt>
                <c:pt idx="60844">
                  <c:v>1.7640729999999999E-3</c:v>
                </c:pt>
                <c:pt idx="60845">
                  <c:v>1.763676E-3</c:v>
                </c:pt>
                <c:pt idx="60846">
                  <c:v>1.7636450000000001E-3</c:v>
                </c:pt>
                <c:pt idx="60847">
                  <c:v>1.762216E-3</c:v>
                </c:pt>
                <c:pt idx="60848">
                  <c:v>1.7626499999999999E-3</c:v>
                </c:pt>
                <c:pt idx="60849">
                  <c:v>1.7638370000000001E-3</c:v>
                </c:pt>
                <c:pt idx="60850">
                  <c:v>1.7642999999999999E-3</c:v>
                </c:pt>
                <c:pt idx="60851">
                  <c:v>1.7655030000000001E-3</c:v>
                </c:pt>
                <c:pt idx="60852">
                  <c:v>1.765773E-3</c:v>
                </c:pt>
                <c:pt idx="60853">
                  <c:v>1.76524E-3</c:v>
                </c:pt>
                <c:pt idx="60854">
                  <c:v>1.765057E-3</c:v>
                </c:pt>
                <c:pt idx="60855">
                  <c:v>1.7639800000000001E-3</c:v>
                </c:pt>
                <c:pt idx="60856">
                  <c:v>1.762457E-3</c:v>
                </c:pt>
                <c:pt idx="60857">
                  <c:v>1.762015E-3</c:v>
                </c:pt>
                <c:pt idx="60858">
                  <c:v>1.762736E-3</c:v>
                </c:pt>
                <c:pt idx="60859">
                  <c:v>1.763276E-3</c:v>
                </c:pt>
                <c:pt idx="60860">
                  <c:v>1.76391E-3</c:v>
                </c:pt>
                <c:pt idx="60861">
                  <c:v>1.763801E-3</c:v>
                </c:pt>
                <c:pt idx="60862">
                  <c:v>1.7637099999999999E-3</c:v>
                </c:pt>
                <c:pt idx="60863">
                  <c:v>1.7634409999999999E-3</c:v>
                </c:pt>
                <c:pt idx="60864">
                  <c:v>1.7620979999999999E-3</c:v>
                </c:pt>
                <c:pt idx="60865">
                  <c:v>1.76096E-3</c:v>
                </c:pt>
                <c:pt idx="60866">
                  <c:v>1.761615E-3</c:v>
                </c:pt>
                <c:pt idx="60867">
                  <c:v>1.7636710000000001E-3</c:v>
                </c:pt>
                <c:pt idx="60868">
                  <c:v>1.765005E-3</c:v>
                </c:pt>
                <c:pt idx="60869">
                  <c:v>1.7653020000000001E-3</c:v>
                </c:pt>
                <c:pt idx="60870">
                  <c:v>1.764996E-3</c:v>
                </c:pt>
                <c:pt idx="60871">
                  <c:v>1.764154E-3</c:v>
                </c:pt>
                <c:pt idx="60872">
                  <c:v>1.7630930000000001E-3</c:v>
                </c:pt>
                <c:pt idx="60873">
                  <c:v>1.761887E-3</c:v>
                </c:pt>
                <c:pt idx="60874">
                  <c:v>1.7601330000000001E-3</c:v>
                </c:pt>
                <c:pt idx="60875">
                  <c:v>1.7610410000000001E-3</c:v>
                </c:pt>
                <c:pt idx="60876">
                  <c:v>1.7620330000000001E-3</c:v>
                </c:pt>
                <c:pt idx="60877">
                  <c:v>1.762448E-3</c:v>
                </c:pt>
                <c:pt idx="60878">
                  <c:v>1.7625290000000001E-3</c:v>
                </c:pt>
                <c:pt idx="60879">
                  <c:v>1.761903E-3</c:v>
                </c:pt>
                <c:pt idx="60880">
                  <c:v>1.7609520000000001E-3</c:v>
                </c:pt>
                <c:pt idx="60881">
                  <c:v>1.7594900000000001E-3</c:v>
                </c:pt>
                <c:pt idx="60882">
                  <c:v>1.7573420000000001E-3</c:v>
                </c:pt>
                <c:pt idx="60883">
                  <c:v>1.7550370000000001E-3</c:v>
                </c:pt>
                <c:pt idx="60884">
                  <c:v>1.7545200000000001E-3</c:v>
                </c:pt>
                <c:pt idx="60885">
                  <c:v>1.754453E-3</c:v>
                </c:pt>
                <c:pt idx="60886">
                  <c:v>1.754661E-3</c:v>
                </c:pt>
                <c:pt idx="60887">
                  <c:v>1.7540279999999999E-3</c:v>
                </c:pt>
                <c:pt idx="60888">
                  <c:v>1.753133E-3</c:v>
                </c:pt>
                <c:pt idx="60889">
                  <c:v>1.751973E-3</c:v>
                </c:pt>
                <c:pt idx="60890">
                  <c:v>1.7503779999999999E-3</c:v>
                </c:pt>
                <c:pt idx="60891">
                  <c:v>1.748575E-3</c:v>
                </c:pt>
                <c:pt idx="60892">
                  <c:v>1.74716E-3</c:v>
                </c:pt>
                <c:pt idx="60893">
                  <c:v>1.74862E-3</c:v>
                </c:pt>
                <c:pt idx="60894">
                  <c:v>1.750796E-3</c:v>
                </c:pt>
                <c:pt idx="60895">
                  <c:v>1.751776E-3</c:v>
                </c:pt>
                <c:pt idx="60896">
                  <c:v>1.751013E-3</c:v>
                </c:pt>
                <c:pt idx="60897">
                  <c:v>1.750457E-3</c:v>
                </c:pt>
                <c:pt idx="60898">
                  <c:v>1.7495690000000001E-3</c:v>
                </c:pt>
                <c:pt idx="60899">
                  <c:v>1.7472900000000001E-3</c:v>
                </c:pt>
                <c:pt idx="60900">
                  <c:v>1.744972E-3</c:v>
                </c:pt>
                <c:pt idx="60901">
                  <c:v>1.74395E-3</c:v>
                </c:pt>
                <c:pt idx="60902">
                  <c:v>1.7442600000000001E-3</c:v>
                </c:pt>
                <c:pt idx="60903">
                  <c:v>1.744486E-3</c:v>
                </c:pt>
                <c:pt idx="60904">
                  <c:v>1.7453150000000001E-3</c:v>
                </c:pt>
                <c:pt idx="60905">
                  <c:v>1.7444330000000001E-3</c:v>
                </c:pt>
                <c:pt idx="60906">
                  <c:v>1.743068E-3</c:v>
                </c:pt>
                <c:pt idx="60907">
                  <c:v>1.7420560000000001E-3</c:v>
                </c:pt>
                <c:pt idx="60908">
                  <c:v>1.739118E-3</c:v>
                </c:pt>
                <c:pt idx="60909">
                  <c:v>1.735241E-3</c:v>
                </c:pt>
                <c:pt idx="60910">
                  <c:v>1.7331930000000001E-3</c:v>
                </c:pt>
                <c:pt idx="60911">
                  <c:v>1.731879E-3</c:v>
                </c:pt>
                <c:pt idx="60912">
                  <c:v>1.730784E-3</c:v>
                </c:pt>
                <c:pt idx="60913">
                  <c:v>1.731277E-3</c:v>
                </c:pt>
                <c:pt idx="60914">
                  <c:v>1.729686E-3</c:v>
                </c:pt>
                <c:pt idx="60915">
                  <c:v>1.726909E-3</c:v>
                </c:pt>
                <c:pt idx="60916">
                  <c:v>1.7259650000000001E-3</c:v>
                </c:pt>
                <c:pt idx="60917">
                  <c:v>1.7235410000000001E-3</c:v>
                </c:pt>
                <c:pt idx="60918">
                  <c:v>1.7199190000000001E-3</c:v>
                </c:pt>
                <c:pt idx="60919">
                  <c:v>1.7188119999999999E-3</c:v>
                </c:pt>
                <c:pt idx="60920">
                  <c:v>1.720624E-3</c:v>
                </c:pt>
                <c:pt idx="60921">
                  <c:v>1.721488E-3</c:v>
                </c:pt>
                <c:pt idx="60922">
                  <c:v>1.72244E-3</c:v>
                </c:pt>
                <c:pt idx="60923">
                  <c:v>1.7221529999999999E-3</c:v>
                </c:pt>
                <c:pt idx="60924">
                  <c:v>1.7198789999999999E-3</c:v>
                </c:pt>
                <c:pt idx="60925">
                  <c:v>1.7184679999999999E-3</c:v>
                </c:pt>
                <c:pt idx="60926">
                  <c:v>1.716677E-3</c:v>
                </c:pt>
                <c:pt idx="60927">
                  <c:v>1.7123710000000001E-3</c:v>
                </c:pt>
                <c:pt idx="60928">
                  <c:v>1.710455E-3</c:v>
                </c:pt>
                <c:pt idx="60929">
                  <c:v>1.7118509999999999E-3</c:v>
                </c:pt>
                <c:pt idx="60930">
                  <c:v>1.7103489999999999E-3</c:v>
                </c:pt>
                <c:pt idx="60931">
                  <c:v>1.7102350000000001E-3</c:v>
                </c:pt>
                <c:pt idx="60932">
                  <c:v>1.7105130000000001E-3</c:v>
                </c:pt>
                <c:pt idx="60933">
                  <c:v>1.7080470000000001E-3</c:v>
                </c:pt>
                <c:pt idx="60934">
                  <c:v>1.7052949999999999E-3</c:v>
                </c:pt>
                <c:pt idx="60935">
                  <c:v>1.7035069999999999E-3</c:v>
                </c:pt>
                <c:pt idx="60936">
                  <c:v>1.6985469999999999E-3</c:v>
                </c:pt>
                <c:pt idx="60937">
                  <c:v>1.6940049999999999E-3</c:v>
                </c:pt>
                <c:pt idx="60938">
                  <c:v>1.6935800000000001E-3</c:v>
                </c:pt>
                <c:pt idx="60939">
                  <c:v>1.691608E-3</c:v>
                </c:pt>
                <c:pt idx="60940">
                  <c:v>1.689411E-3</c:v>
                </c:pt>
                <c:pt idx="60941">
                  <c:v>1.6888770000000001E-3</c:v>
                </c:pt>
                <c:pt idx="60942">
                  <c:v>1.6854120000000001E-3</c:v>
                </c:pt>
                <c:pt idx="60943">
                  <c:v>1.6813259999999999E-3</c:v>
                </c:pt>
                <c:pt idx="60944">
                  <c:v>1.6799740000000001E-3</c:v>
                </c:pt>
                <c:pt idx="60945">
                  <c:v>1.675965E-3</c:v>
                </c:pt>
                <c:pt idx="60946">
                  <c:v>1.6713640000000001E-3</c:v>
                </c:pt>
                <c:pt idx="60947">
                  <c:v>1.6733690000000001E-3</c:v>
                </c:pt>
                <c:pt idx="60948">
                  <c:v>1.6754490000000001E-3</c:v>
                </c:pt>
                <c:pt idx="60949">
                  <c:v>1.6746490000000001E-3</c:v>
                </c:pt>
                <c:pt idx="60950">
                  <c:v>1.6747229999999999E-3</c:v>
                </c:pt>
                <c:pt idx="60951">
                  <c:v>1.673426E-3</c:v>
                </c:pt>
                <c:pt idx="60952">
                  <c:v>1.6700549999999999E-3</c:v>
                </c:pt>
                <c:pt idx="60953">
                  <c:v>1.6674999999999999E-3</c:v>
                </c:pt>
                <c:pt idx="60954">
                  <c:v>1.6647179999999999E-3</c:v>
                </c:pt>
                <c:pt idx="60955">
                  <c:v>1.660192E-3</c:v>
                </c:pt>
                <c:pt idx="60956">
                  <c:v>1.659708E-3</c:v>
                </c:pt>
                <c:pt idx="60957">
                  <c:v>1.660124E-3</c:v>
                </c:pt>
                <c:pt idx="60958">
                  <c:v>1.6587730000000001E-3</c:v>
                </c:pt>
                <c:pt idx="60959">
                  <c:v>1.6572799999999999E-3</c:v>
                </c:pt>
                <c:pt idx="60960">
                  <c:v>1.6570840000000001E-3</c:v>
                </c:pt>
                <c:pt idx="60961">
                  <c:v>1.6536560000000001E-3</c:v>
                </c:pt>
                <c:pt idx="60962">
                  <c:v>1.6493289999999999E-3</c:v>
                </c:pt>
                <c:pt idx="60963">
                  <c:v>1.6460470000000001E-3</c:v>
                </c:pt>
                <c:pt idx="60964">
                  <c:v>1.640067E-3</c:v>
                </c:pt>
                <c:pt idx="60965">
                  <c:v>1.6351639999999999E-3</c:v>
                </c:pt>
                <c:pt idx="60966">
                  <c:v>1.6344840000000001E-3</c:v>
                </c:pt>
                <c:pt idx="60967">
                  <c:v>1.632781E-3</c:v>
                </c:pt>
                <c:pt idx="60968">
                  <c:v>1.6299000000000001E-3</c:v>
                </c:pt>
                <c:pt idx="60969">
                  <c:v>1.628186E-3</c:v>
                </c:pt>
                <c:pt idx="60970">
                  <c:v>1.624714E-3</c:v>
                </c:pt>
                <c:pt idx="60971">
                  <c:v>1.620175E-3</c:v>
                </c:pt>
                <c:pt idx="60972">
                  <c:v>1.616896E-3</c:v>
                </c:pt>
                <c:pt idx="60973">
                  <c:v>1.612194E-3</c:v>
                </c:pt>
                <c:pt idx="60974">
                  <c:v>1.609206E-3</c:v>
                </c:pt>
                <c:pt idx="60975">
                  <c:v>1.611594E-3</c:v>
                </c:pt>
                <c:pt idx="60976">
                  <c:v>1.6133880000000001E-3</c:v>
                </c:pt>
                <c:pt idx="60977">
                  <c:v>1.6116150000000001E-3</c:v>
                </c:pt>
                <c:pt idx="60978">
                  <c:v>1.6101710000000001E-3</c:v>
                </c:pt>
                <c:pt idx="60979">
                  <c:v>1.608424E-3</c:v>
                </c:pt>
                <c:pt idx="60980">
                  <c:v>1.60454E-3</c:v>
                </c:pt>
                <c:pt idx="60981">
                  <c:v>1.6010729999999999E-3</c:v>
                </c:pt>
                <c:pt idx="60982">
                  <c:v>1.597467E-3</c:v>
                </c:pt>
                <c:pt idx="60983">
                  <c:v>1.5939260000000001E-3</c:v>
                </c:pt>
                <c:pt idx="60984">
                  <c:v>1.5929329999999999E-3</c:v>
                </c:pt>
                <c:pt idx="60985">
                  <c:v>1.592338E-3</c:v>
                </c:pt>
                <c:pt idx="60986">
                  <c:v>1.5906710000000001E-3</c:v>
                </c:pt>
                <c:pt idx="60987">
                  <c:v>1.5887060000000001E-3</c:v>
                </c:pt>
                <c:pt idx="60988">
                  <c:v>1.5876569999999999E-3</c:v>
                </c:pt>
                <c:pt idx="60989">
                  <c:v>1.583894E-3</c:v>
                </c:pt>
                <c:pt idx="60990">
                  <c:v>1.578493E-3</c:v>
                </c:pt>
                <c:pt idx="60991">
                  <c:v>1.5735510000000001E-3</c:v>
                </c:pt>
                <c:pt idx="60992">
                  <c:v>1.567744E-3</c:v>
                </c:pt>
                <c:pt idx="60993">
                  <c:v>1.5626010000000001E-3</c:v>
                </c:pt>
                <c:pt idx="60994">
                  <c:v>1.5607349999999999E-3</c:v>
                </c:pt>
                <c:pt idx="60995">
                  <c:v>1.5592220000000001E-3</c:v>
                </c:pt>
                <c:pt idx="60996">
                  <c:v>1.555701E-3</c:v>
                </c:pt>
                <c:pt idx="60997">
                  <c:v>1.5523760000000001E-3</c:v>
                </c:pt>
                <c:pt idx="60998">
                  <c:v>1.549057E-3</c:v>
                </c:pt>
                <c:pt idx="60999">
                  <c:v>1.5439749999999999E-3</c:v>
                </c:pt>
                <c:pt idx="61000">
                  <c:v>1.539068E-3</c:v>
                </c:pt>
                <c:pt idx="61001">
                  <c:v>1.5342299999999999E-3</c:v>
                </c:pt>
                <c:pt idx="61002">
                  <c:v>1.5313219999999999E-3</c:v>
                </c:pt>
                <c:pt idx="61003">
                  <c:v>1.5331030000000001E-3</c:v>
                </c:pt>
                <c:pt idx="61004">
                  <c:v>1.5345370000000001E-3</c:v>
                </c:pt>
                <c:pt idx="61005">
                  <c:v>1.532556E-3</c:v>
                </c:pt>
                <c:pt idx="61006">
                  <c:v>1.5305830000000001E-3</c:v>
                </c:pt>
                <c:pt idx="61007">
                  <c:v>1.5279099999999999E-3</c:v>
                </c:pt>
                <c:pt idx="61008">
                  <c:v>1.5244189999999999E-3</c:v>
                </c:pt>
                <c:pt idx="61009">
                  <c:v>1.52013E-3</c:v>
                </c:pt>
                <c:pt idx="61010">
                  <c:v>1.515597E-3</c:v>
                </c:pt>
                <c:pt idx="61011">
                  <c:v>1.5130530000000001E-3</c:v>
                </c:pt>
                <c:pt idx="61012">
                  <c:v>1.511047E-3</c:v>
                </c:pt>
                <c:pt idx="61013">
                  <c:v>1.509631E-3</c:v>
                </c:pt>
                <c:pt idx="61014">
                  <c:v>1.5084219999999999E-3</c:v>
                </c:pt>
                <c:pt idx="61015">
                  <c:v>1.505808E-3</c:v>
                </c:pt>
                <c:pt idx="61016">
                  <c:v>1.503915E-3</c:v>
                </c:pt>
                <c:pt idx="61017">
                  <c:v>1.500508E-3</c:v>
                </c:pt>
                <c:pt idx="61018">
                  <c:v>1.4943580000000001E-3</c:v>
                </c:pt>
                <c:pt idx="61019">
                  <c:v>1.4883819999999999E-3</c:v>
                </c:pt>
                <c:pt idx="61020">
                  <c:v>1.4825610000000001E-3</c:v>
                </c:pt>
                <c:pt idx="61021">
                  <c:v>1.477019E-3</c:v>
                </c:pt>
                <c:pt idx="61022">
                  <c:v>1.473799E-3</c:v>
                </c:pt>
                <c:pt idx="61023">
                  <c:v>1.472377E-3</c:v>
                </c:pt>
                <c:pt idx="61024">
                  <c:v>1.4686079999999999E-3</c:v>
                </c:pt>
                <c:pt idx="61025">
                  <c:v>1.464917E-3</c:v>
                </c:pt>
                <c:pt idx="61026">
                  <c:v>1.4613079999999999E-3</c:v>
                </c:pt>
                <c:pt idx="61027">
                  <c:v>1.456485E-3</c:v>
                </c:pt>
                <c:pt idx="61028">
                  <c:v>1.4508749999999999E-3</c:v>
                </c:pt>
                <c:pt idx="61029">
                  <c:v>1.4445980000000001E-3</c:v>
                </c:pt>
                <c:pt idx="61030">
                  <c:v>1.440654E-3</c:v>
                </c:pt>
                <c:pt idx="61031">
                  <c:v>1.44136E-3</c:v>
                </c:pt>
                <c:pt idx="61032">
                  <c:v>1.4429829999999999E-3</c:v>
                </c:pt>
                <c:pt idx="61033">
                  <c:v>1.442214E-3</c:v>
                </c:pt>
                <c:pt idx="61034">
                  <c:v>1.4395949999999999E-3</c:v>
                </c:pt>
                <c:pt idx="61035">
                  <c:v>1.4362890000000001E-3</c:v>
                </c:pt>
                <c:pt idx="61036">
                  <c:v>1.432476E-3</c:v>
                </c:pt>
                <c:pt idx="61037">
                  <c:v>1.428173E-3</c:v>
                </c:pt>
                <c:pt idx="61038">
                  <c:v>1.4230040000000001E-3</c:v>
                </c:pt>
                <c:pt idx="61039">
                  <c:v>1.4195169999999999E-3</c:v>
                </c:pt>
                <c:pt idx="61040">
                  <c:v>1.418084E-3</c:v>
                </c:pt>
                <c:pt idx="61041">
                  <c:v>1.415506E-3</c:v>
                </c:pt>
                <c:pt idx="61042">
                  <c:v>1.413311E-3</c:v>
                </c:pt>
                <c:pt idx="61043">
                  <c:v>1.411411E-3</c:v>
                </c:pt>
                <c:pt idx="61044">
                  <c:v>1.4094610000000001E-3</c:v>
                </c:pt>
                <c:pt idx="61045">
                  <c:v>1.446012E-3</c:v>
                </c:pt>
                <c:pt idx="61046">
                  <c:v>1.4385859999999999E-3</c:v>
                </c:pt>
                <c:pt idx="61047">
                  <c:v>1.4222239999999999E-3</c:v>
                </c:pt>
                <c:pt idx="61048">
                  <c:v>1.4021439999999999E-3</c:v>
                </c:pt>
                <c:pt idx="61049">
                  <c:v>1.384454E-3</c:v>
                </c:pt>
                <c:pt idx="61050">
                  <c:v>1.3707649999999999E-3</c:v>
                </c:pt>
                <c:pt idx="61051">
                  <c:v>1.4020739999999999E-3</c:v>
                </c:pt>
                <c:pt idx="61052">
                  <c:v>1.3966969999999999E-3</c:v>
                </c:pt>
                <c:pt idx="61053">
                  <c:v>1.3855180000000001E-3</c:v>
                </c:pt>
                <c:pt idx="61054">
                  <c:v>1.372215E-3</c:v>
                </c:pt>
                <c:pt idx="61055">
                  <c:v>1.3599059999999999E-3</c:v>
                </c:pt>
                <c:pt idx="61056">
                  <c:v>1.349357E-3</c:v>
                </c:pt>
                <c:pt idx="61057">
                  <c:v>1.3777850000000001E-3</c:v>
                </c:pt>
                <c:pt idx="61058">
                  <c:v>1.368703E-3</c:v>
                </c:pt>
                <c:pt idx="61059">
                  <c:v>1.358693E-3</c:v>
                </c:pt>
                <c:pt idx="61060">
                  <c:v>1.3500750000000001E-3</c:v>
                </c:pt>
                <c:pt idx="61061">
                  <c:v>1.34128E-3</c:v>
                </c:pt>
                <c:pt idx="61062">
                  <c:v>1.333409E-3</c:v>
                </c:pt>
                <c:pt idx="61063">
                  <c:v>1.3645910000000001E-3</c:v>
                </c:pt>
                <c:pt idx="61064">
                  <c:v>1.3574080000000001E-3</c:v>
                </c:pt>
                <c:pt idx="61065">
                  <c:v>1.3460360000000001E-3</c:v>
                </c:pt>
                <c:pt idx="61066">
                  <c:v>1.332874E-3</c:v>
                </c:pt>
                <c:pt idx="61067">
                  <c:v>1.3185950000000001E-3</c:v>
                </c:pt>
                <c:pt idx="61068">
                  <c:v>1.3100500000000001E-3</c:v>
                </c:pt>
                <c:pt idx="61069">
                  <c:v>1.342081E-3</c:v>
                </c:pt>
                <c:pt idx="61070">
                  <c:v>1.335854E-3</c:v>
                </c:pt>
                <c:pt idx="61071">
                  <c:v>1.3257519999999999E-3</c:v>
                </c:pt>
                <c:pt idx="61072">
                  <c:v>1.3148630000000001E-3</c:v>
                </c:pt>
                <c:pt idx="61073">
                  <c:v>1.3406869999999999E-3</c:v>
                </c:pt>
                <c:pt idx="61074">
                  <c:v>1.328166E-3</c:v>
                </c:pt>
                <c:pt idx="61075">
                  <c:v>1.310725E-3</c:v>
                </c:pt>
                <c:pt idx="61076">
                  <c:v>1.2917289999999999E-3</c:v>
                </c:pt>
                <c:pt idx="61077">
                  <c:v>1.311261E-3</c:v>
                </c:pt>
                <c:pt idx="61078">
                  <c:v>1.29838E-3</c:v>
                </c:pt>
                <c:pt idx="61079">
                  <c:v>1.2834350000000001E-3</c:v>
                </c:pt>
                <c:pt idx="61080">
                  <c:v>1.3070250000000001E-3</c:v>
                </c:pt>
                <c:pt idx="61081">
                  <c:v>1.2941840000000001E-3</c:v>
                </c:pt>
                <c:pt idx="61082">
                  <c:v>1.277629E-3</c:v>
                </c:pt>
                <c:pt idx="61083">
                  <c:v>1.295196E-3</c:v>
                </c:pt>
                <c:pt idx="61084">
                  <c:v>1.2792529999999999E-3</c:v>
                </c:pt>
                <c:pt idx="61085">
                  <c:v>1.260742E-3</c:v>
                </c:pt>
                <c:pt idx="61086">
                  <c:v>1.241558E-3</c:v>
                </c:pt>
                <c:pt idx="61087">
                  <c:v>1.2603779999999999E-3</c:v>
                </c:pt>
                <c:pt idx="61088">
                  <c:v>1.251025E-3</c:v>
                </c:pt>
                <c:pt idx="61089">
                  <c:v>1.243285E-3</c:v>
                </c:pt>
                <c:pt idx="61090">
                  <c:v>1.2356929999999999E-3</c:v>
                </c:pt>
                <c:pt idx="61091">
                  <c:v>1.2627179999999999E-3</c:v>
                </c:pt>
                <c:pt idx="61092">
                  <c:v>1.2539300000000001E-3</c:v>
                </c:pt>
                <c:pt idx="61093">
                  <c:v>1.2402069999999999E-3</c:v>
                </c:pt>
                <c:pt idx="61094">
                  <c:v>1.225344E-3</c:v>
                </c:pt>
                <c:pt idx="61095">
                  <c:v>1.246708E-3</c:v>
                </c:pt>
                <c:pt idx="61096">
                  <c:v>1.234235E-3</c:v>
                </c:pt>
                <c:pt idx="61097">
                  <c:v>1.22127E-3</c:v>
                </c:pt>
                <c:pt idx="61098">
                  <c:v>1.2102250000000001E-3</c:v>
                </c:pt>
                <c:pt idx="61099">
                  <c:v>1.2324930000000001E-3</c:v>
                </c:pt>
                <c:pt idx="61100">
                  <c:v>1.2222330000000001E-3</c:v>
                </c:pt>
                <c:pt idx="61101">
                  <c:v>1.211068E-3</c:v>
                </c:pt>
                <c:pt idx="61102">
                  <c:v>1.2325190000000001E-3</c:v>
                </c:pt>
                <c:pt idx="61103">
                  <c:v>1.2200240000000001E-3</c:v>
                </c:pt>
                <c:pt idx="61104">
                  <c:v>1.203637E-3</c:v>
                </c:pt>
                <c:pt idx="61105">
                  <c:v>1.2181570000000001E-3</c:v>
                </c:pt>
                <c:pt idx="61106">
                  <c:v>1.1987269999999999E-3</c:v>
                </c:pt>
                <c:pt idx="61107">
                  <c:v>1.179938E-3</c:v>
                </c:pt>
                <c:pt idx="61108">
                  <c:v>1.1948569999999999E-3</c:v>
                </c:pt>
                <c:pt idx="61109">
                  <c:v>1.1823420000000001E-3</c:v>
                </c:pt>
                <c:pt idx="61110">
                  <c:v>1.2014129999999999E-3</c:v>
                </c:pt>
                <c:pt idx="61111">
                  <c:v>1.1843909999999999E-3</c:v>
                </c:pt>
                <c:pt idx="61112">
                  <c:v>1.196763E-3</c:v>
                </c:pt>
                <c:pt idx="61113">
                  <c:v>1.1748240000000001E-3</c:v>
                </c:pt>
                <c:pt idx="61114">
                  <c:v>1.1514819999999999E-3</c:v>
                </c:pt>
                <c:pt idx="61115">
                  <c:v>1.1616059999999999E-3</c:v>
                </c:pt>
                <c:pt idx="61116">
                  <c:v>1.1437929999999999E-3</c:v>
                </c:pt>
                <c:pt idx="61117">
                  <c:v>1.1584220000000001E-3</c:v>
                </c:pt>
                <c:pt idx="61118">
                  <c:v>1.144908E-3</c:v>
                </c:pt>
                <c:pt idx="61119">
                  <c:v>1.1324340000000001E-3</c:v>
                </c:pt>
                <c:pt idx="61120">
                  <c:v>1.151064E-3</c:v>
                </c:pt>
                <c:pt idx="61121">
                  <c:v>1.139627E-3</c:v>
                </c:pt>
                <c:pt idx="61122">
                  <c:v>1.1570650000000001E-3</c:v>
                </c:pt>
                <c:pt idx="61123">
                  <c:v>1.1409460000000001E-3</c:v>
                </c:pt>
                <c:pt idx="61124">
                  <c:v>1.1211299999999999E-3</c:v>
                </c:pt>
                <c:pt idx="61125">
                  <c:v>1.13386E-3</c:v>
                </c:pt>
                <c:pt idx="61126">
                  <c:v>1.1184770000000001E-3</c:v>
                </c:pt>
                <c:pt idx="61127">
                  <c:v>1.1344020000000001E-3</c:v>
                </c:pt>
                <c:pt idx="61128">
                  <c:v>1.121801E-3</c:v>
                </c:pt>
                <c:pt idx="61129">
                  <c:v>1.1057339999999999E-3</c:v>
                </c:pt>
                <c:pt idx="61130">
                  <c:v>1.1194919999999999E-3</c:v>
                </c:pt>
                <c:pt idx="61131">
                  <c:v>1.107151E-3</c:v>
                </c:pt>
                <c:pt idx="61132">
                  <c:v>1.1232169999999999E-3</c:v>
                </c:pt>
                <c:pt idx="61133">
                  <c:v>1.107881E-3</c:v>
                </c:pt>
                <c:pt idx="61134">
                  <c:v>1.120621E-3</c:v>
                </c:pt>
                <c:pt idx="61135">
                  <c:v>1.1006709999999999E-3</c:v>
                </c:pt>
                <c:pt idx="61136">
                  <c:v>1.0776150000000001E-3</c:v>
                </c:pt>
                <c:pt idx="61137">
                  <c:v>1.0866020000000001E-3</c:v>
                </c:pt>
                <c:pt idx="61138">
                  <c:v>1.100359E-3</c:v>
                </c:pt>
                <c:pt idx="61139">
                  <c:v>1.0849379999999999E-3</c:v>
                </c:pt>
                <c:pt idx="61140">
                  <c:v>1.065894E-3</c:v>
                </c:pt>
                <c:pt idx="61141">
                  <c:v>1.076778E-3</c:v>
                </c:pt>
                <c:pt idx="61142">
                  <c:v>1.089083E-3</c:v>
                </c:pt>
                <c:pt idx="61143">
                  <c:v>1.0680290000000001E-3</c:v>
                </c:pt>
                <c:pt idx="61144">
                  <c:v>1.074298E-3</c:v>
                </c:pt>
                <c:pt idx="61145">
                  <c:v>1.051356E-3</c:v>
                </c:pt>
                <c:pt idx="61146">
                  <c:v>1.0558469999999999E-3</c:v>
                </c:pt>
                <c:pt idx="61147">
                  <c:v>1.035935E-3</c:v>
                </c:pt>
                <c:pt idx="61148">
                  <c:v>1.046663E-3</c:v>
                </c:pt>
                <c:pt idx="61149">
                  <c:v>1.0325530000000001E-3</c:v>
                </c:pt>
                <c:pt idx="61150">
                  <c:v>1.0458609999999999E-3</c:v>
                </c:pt>
                <c:pt idx="61151">
                  <c:v>1.060081E-3</c:v>
                </c:pt>
                <c:pt idx="61152">
                  <c:v>1.0420290000000001E-3</c:v>
                </c:pt>
                <c:pt idx="61153">
                  <c:v>1.0498040000000001E-3</c:v>
                </c:pt>
                <c:pt idx="61154">
                  <c:v>1.0278570000000001E-3</c:v>
                </c:pt>
                <c:pt idx="61155">
                  <c:v>1.033565E-3</c:v>
                </c:pt>
                <c:pt idx="61156">
                  <c:v>1.0136259999999999E-3</c:v>
                </c:pt>
                <c:pt idx="61157">
                  <c:v>1.0220310000000001E-3</c:v>
                </c:pt>
                <c:pt idx="61158">
                  <c:v>1.0349809999999999E-3</c:v>
                </c:pt>
                <c:pt idx="61159">
                  <c:v>1.0186500000000001E-3</c:v>
                </c:pt>
                <c:pt idx="61160">
                  <c:v>1.026952E-3</c:v>
                </c:pt>
                <c:pt idx="61161">
                  <c:v>1.0088849999999999E-3</c:v>
                </c:pt>
                <c:pt idx="61162">
                  <c:v>1.0173630000000001E-3</c:v>
                </c:pt>
                <c:pt idx="61163">
                  <c:v>1.0266839999999999E-3</c:v>
                </c:pt>
                <c:pt idx="61164">
                  <c:v>1.0060819999999999E-3</c:v>
                </c:pt>
                <c:pt idx="61165">
                  <c:v>1.0100269999999999E-3</c:v>
                </c:pt>
                <c:pt idx="61166">
                  <c:v>9.8748949999999999E-4</c:v>
                </c:pt>
                <c:pt idx="61167">
                  <c:v>9.9126230000000002E-4</c:v>
                </c:pt>
                <c:pt idx="61168">
                  <c:v>9.7209070000000002E-4</c:v>
                </c:pt>
                <c:pt idx="61169">
                  <c:v>9.8189950000000001E-4</c:v>
                </c:pt>
                <c:pt idx="61170">
                  <c:v>9.9323329999999994E-4</c:v>
                </c:pt>
                <c:pt idx="61171">
                  <c:v>9.755877E-4</c:v>
                </c:pt>
                <c:pt idx="61172">
                  <c:v>9.8272490000000001E-4</c:v>
                </c:pt>
                <c:pt idx="61173">
                  <c:v>9.6208830000000004E-4</c:v>
                </c:pt>
                <c:pt idx="61174">
                  <c:v>9.652924E-4</c:v>
                </c:pt>
                <c:pt idx="61175">
                  <c:v>9.708281E-4</c:v>
                </c:pt>
                <c:pt idx="61176">
                  <c:v>9.4939570000000004E-4</c:v>
                </c:pt>
                <c:pt idx="61177">
                  <c:v>9.5197749999999996E-4</c:v>
                </c:pt>
                <c:pt idx="61178">
                  <c:v>9.5898450000000003E-4</c:v>
                </c:pt>
                <c:pt idx="61179">
                  <c:v>9.4128150000000004E-4</c:v>
                </c:pt>
                <c:pt idx="61180">
                  <c:v>9.4823599999999998E-4</c:v>
                </c:pt>
                <c:pt idx="61181">
                  <c:v>9.5616509999999996E-4</c:v>
                </c:pt>
                <c:pt idx="61182">
                  <c:v>9.372432E-4</c:v>
                </c:pt>
                <c:pt idx="61183">
                  <c:v>9.4094100000000004E-4</c:v>
                </c:pt>
                <c:pt idx="61184">
                  <c:v>9.4636660000000001E-4</c:v>
                </c:pt>
                <c:pt idx="61185">
                  <c:v>9.5249630000000004E-4</c:v>
                </c:pt>
                <c:pt idx="61186">
                  <c:v>9.307842E-4</c:v>
                </c:pt>
                <c:pt idx="61187">
                  <c:v>9.3198550000000004E-4</c:v>
                </c:pt>
                <c:pt idx="61188">
                  <c:v>9.3650289999999995E-4</c:v>
                </c:pt>
                <c:pt idx="61189">
                  <c:v>9.1697169999999995E-4</c:v>
                </c:pt>
                <c:pt idx="61190">
                  <c:v>9.2052889999999997E-4</c:v>
                </c:pt>
                <c:pt idx="61191">
                  <c:v>9.2753710000000001E-4</c:v>
                </c:pt>
                <c:pt idx="61192">
                  <c:v>9.1169190000000005E-4</c:v>
                </c:pt>
                <c:pt idx="61193">
                  <c:v>9.17829E-4</c:v>
                </c:pt>
                <c:pt idx="61194">
                  <c:v>9.2488399999999995E-4</c:v>
                </c:pt>
                <c:pt idx="61195">
                  <c:v>9.0585440000000002E-4</c:v>
                </c:pt>
                <c:pt idx="61196">
                  <c:v>9.0841179999999998E-4</c:v>
                </c:pt>
                <c:pt idx="61197">
                  <c:v>9.1206169999999995E-4</c:v>
                </c:pt>
                <c:pt idx="61198">
                  <c:v>8.9075370000000001E-4</c:v>
                </c:pt>
                <c:pt idx="61199">
                  <c:v>8.9377949999999999E-4</c:v>
                </c:pt>
                <c:pt idx="61200">
                  <c:v>9.0055419999999998E-4</c:v>
                </c:pt>
                <c:pt idx="61201">
                  <c:v>8.8228880000000001E-4</c:v>
                </c:pt>
                <c:pt idx="61202">
                  <c:v>8.8513070000000005E-4</c:v>
                </c:pt>
                <c:pt idx="61203">
                  <c:v>8.8972170000000002E-4</c:v>
                </c:pt>
                <c:pt idx="61204">
                  <c:v>8.9433269999999998E-4</c:v>
                </c:pt>
                <c:pt idx="61205">
                  <c:v>8.7233890000000004E-4</c:v>
                </c:pt>
                <c:pt idx="61206">
                  <c:v>8.7066810000000004E-4</c:v>
                </c:pt>
                <c:pt idx="61207">
                  <c:v>8.7139279999999997E-4</c:v>
                </c:pt>
                <c:pt idx="61208">
                  <c:v>8.5062210000000002E-4</c:v>
                </c:pt>
                <c:pt idx="61209">
                  <c:v>8.5183760000000002E-4</c:v>
                </c:pt>
                <c:pt idx="61210">
                  <c:v>8.5877070000000004E-4</c:v>
                </c:pt>
                <c:pt idx="61211">
                  <c:v>8.6709910000000001E-4</c:v>
                </c:pt>
                <c:pt idx="61212">
                  <c:v>8.7362989999999999E-4</c:v>
                </c:pt>
                <c:pt idx="61213">
                  <c:v>8.5300730000000002E-4</c:v>
                </c:pt>
                <c:pt idx="61214">
                  <c:v>8.5231059999999999E-4</c:v>
                </c:pt>
                <c:pt idx="61215">
                  <c:v>8.5312140000000001E-4</c:v>
                </c:pt>
                <c:pt idx="61216">
                  <c:v>8.5514830000000001E-4</c:v>
                </c:pt>
                <c:pt idx="61217">
                  <c:v>8.5768119999999996E-4</c:v>
                </c:pt>
                <c:pt idx="61218">
                  <c:v>8.3624570000000002E-4</c:v>
                </c:pt>
                <c:pt idx="61219">
                  <c:v>8.3633380000000003E-4</c:v>
                </c:pt>
                <c:pt idx="61220">
                  <c:v>8.4032289999999999E-4</c:v>
                </c:pt>
                <c:pt idx="61221">
                  <c:v>8.4498280000000004E-4</c:v>
                </c:pt>
                <c:pt idx="61222">
                  <c:v>8.2700690000000001E-4</c:v>
                </c:pt>
                <c:pt idx="61223">
                  <c:v>8.3105699999999995E-4</c:v>
                </c:pt>
                <c:pt idx="61224">
                  <c:v>8.3746489999999999E-4</c:v>
                </c:pt>
                <c:pt idx="61225">
                  <c:v>8.4284590000000003E-4</c:v>
                </c:pt>
                <c:pt idx="61226">
                  <c:v>8.2426699999999995E-4</c:v>
                </c:pt>
                <c:pt idx="61227">
                  <c:v>8.2445439999999999E-4</c:v>
                </c:pt>
                <c:pt idx="61228">
                  <c:v>8.2604689999999997E-4</c:v>
                </c:pt>
                <c:pt idx="61229">
                  <c:v>8.2738479999999997E-4</c:v>
                </c:pt>
                <c:pt idx="61230">
                  <c:v>8.0619939999999998E-4</c:v>
                </c:pt>
                <c:pt idx="61231">
                  <c:v>8.0773490000000004E-4</c:v>
                </c:pt>
                <c:pt idx="61232">
                  <c:v>8.1195900000000001E-4</c:v>
                </c:pt>
                <c:pt idx="61233">
                  <c:v>8.1555729999999995E-4</c:v>
                </c:pt>
                <c:pt idx="61234">
                  <c:v>7.9611169999999998E-4</c:v>
                </c:pt>
                <c:pt idx="61235">
                  <c:v>7.9603330000000002E-4</c:v>
                </c:pt>
                <c:pt idx="61236">
                  <c:v>7.9798279999999998E-4</c:v>
                </c:pt>
                <c:pt idx="61237">
                  <c:v>7.9967250000000003E-4</c:v>
                </c:pt>
                <c:pt idx="61238">
                  <c:v>8.0035550000000005E-4</c:v>
                </c:pt>
                <c:pt idx="61239">
                  <c:v>7.7849899999999999E-4</c:v>
                </c:pt>
                <c:pt idx="61240">
                  <c:v>7.7604010000000001E-4</c:v>
                </c:pt>
                <c:pt idx="61241">
                  <c:v>7.7720260000000005E-4</c:v>
                </c:pt>
                <c:pt idx="61242">
                  <c:v>7.8110229999999998E-4</c:v>
                </c:pt>
                <c:pt idx="61243">
                  <c:v>7.8587790000000002E-4</c:v>
                </c:pt>
                <c:pt idx="61244">
                  <c:v>7.8901939999999999E-4</c:v>
                </c:pt>
                <c:pt idx="61245">
                  <c:v>7.8970729999999995E-4</c:v>
                </c:pt>
                <c:pt idx="61246">
                  <c:v>7.8807750000000005E-4</c:v>
                </c:pt>
                <c:pt idx="61247">
                  <c:v>7.6481699999999999E-4</c:v>
                </c:pt>
                <c:pt idx="61248">
                  <c:v>7.6175750000000001E-4</c:v>
                </c:pt>
                <c:pt idx="61249">
                  <c:v>7.6260499999999997E-4</c:v>
                </c:pt>
                <c:pt idx="61250">
                  <c:v>7.6559610000000004E-4</c:v>
                </c:pt>
                <c:pt idx="61251">
                  <c:v>7.6966709999999995E-4</c:v>
                </c:pt>
                <c:pt idx="61252">
                  <c:v>7.7370780000000005E-4</c:v>
                </c:pt>
                <c:pt idx="61253">
                  <c:v>7.7597479999999997E-4</c:v>
                </c:pt>
                <c:pt idx="61254">
                  <c:v>7.5620929999999998E-4</c:v>
                </c:pt>
                <c:pt idx="61255">
                  <c:v>7.5578889999999995E-4</c:v>
                </c:pt>
                <c:pt idx="61256">
                  <c:v>7.5835469999999995E-4</c:v>
                </c:pt>
                <c:pt idx="61257">
                  <c:v>7.6135769999999996E-4</c:v>
                </c:pt>
                <c:pt idx="61258">
                  <c:v>7.6358890000000003E-4</c:v>
                </c:pt>
                <c:pt idx="61259">
                  <c:v>7.6438890000000005E-4</c:v>
                </c:pt>
                <c:pt idx="61260">
                  <c:v>7.6354060000000004E-4</c:v>
                </c:pt>
                <c:pt idx="61261">
                  <c:v>7.4053210000000005E-4</c:v>
                </c:pt>
                <c:pt idx="61262">
                  <c:v>7.3664110000000004E-4</c:v>
                </c:pt>
                <c:pt idx="61263">
                  <c:v>7.3744529999999998E-4</c:v>
                </c:pt>
                <c:pt idx="61264">
                  <c:v>7.4104290000000001E-4</c:v>
                </c:pt>
                <c:pt idx="61265">
                  <c:v>7.4404929999999998E-4</c:v>
                </c:pt>
                <c:pt idx="61266">
                  <c:v>7.4577669999999999E-4</c:v>
                </c:pt>
                <c:pt idx="61267">
                  <c:v>7.4567039999999995E-4</c:v>
                </c:pt>
                <c:pt idx="61268">
                  <c:v>7.4363459999999995E-4</c:v>
                </c:pt>
                <c:pt idx="61269">
                  <c:v>7.2132710000000005E-4</c:v>
                </c:pt>
                <c:pt idx="61270">
                  <c:v>7.1606670000000003E-4</c:v>
                </c:pt>
                <c:pt idx="61271">
                  <c:v>7.1412129999999996E-4</c:v>
                </c:pt>
                <c:pt idx="61272">
                  <c:v>7.1494029999999995E-4</c:v>
                </c:pt>
                <c:pt idx="61273">
                  <c:v>7.1726910000000001E-4</c:v>
                </c:pt>
                <c:pt idx="61274">
                  <c:v>7.2049810000000001E-4</c:v>
                </c:pt>
                <c:pt idx="61275">
                  <c:v>7.2306050000000004E-4</c:v>
                </c:pt>
                <c:pt idx="61276">
                  <c:v>7.2464139999999996E-4</c:v>
                </c:pt>
                <c:pt idx="61277">
                  <c:v>7.2416370000000002E-4</c:v>
                </c:pt>
                <c:pt idx="61278">
                  <c:v>7.2166289999999996E-4</c:v>
                </c:pt>
                <c:pt idx="61279">
                  <c:v>7.1843500000000002E-4</c:v>
                </c:pt>
                <c:pt idx="61280">
                  <c:v>7.1485489999999999E-4</c:v>
                </c:pt>
                <c:pt idx="61281">
                  <c:v>7.1239000000000003E-4</c:v>
                </c:pt>
                <c:pt idx="61282">
                  <c:v>7.0995729999999999E-4</c:v>
                </c:pt>
                <c:pt idx="61283">
                  <c:v>7.0848030000000004E-4</c:v>
                </c:pt>
                <c:pt idx="61284">
                  <c:v>7.0756479999999999E-4</c:v>
                </c:pt>
                <c:pt idx="61285">
                  <c:v>7.077575E-4</c:v>
                </c:pt>
                <c:pt idx="61286">
                  <c:v>7.0769490000000001E-4</c:v>
                </c:pt>
                <c:pt idx="61287">
                  <c:v>7.0751400000000002E-4</c:v>
                </c:pt>
                <c:pt idx="61288">
                  <c:v>7.0795859999999995E-4</c:v>
                </c:pt>
                <c:pt idx="61289">
                  <c:v>7.0800769999999999E-4</c:v>
                </c:pt>
                <c:pt idx="61290">
                  <c:v>7.0713350000000004E-4</c:v>
                </c:pt>
                <c:pt idx="61291">
                  <c:v>7.0544640000000001E-4</c:v>
                </c:pt>
                <c:pt idx="61292">
                  <c:v>7.0325650000000004E-4</c:v>
                </c:pt>
                <c:pt idx="61293">
                  <c:v>7.0022789999999997E-4</c:v>
                </c:pt>
                <c:pt idx="61294">
                  <c:v>6.9685549999999998E-4</c:v>
                </c:pt>
                <c:pt idx="61295">
                  <c:v>6.9359300000000005E-4</c:v>
                </c:pt>
                <c:pt idx="61296">
                  <c:v>6.9208509999999998E-4</c:v>
                </c:pt>
                <c:pt idx="61297">
                  <c:v>6.9109480000000001E-4</c:v>
                </c:pt>
                <c:pt idx="61298">
                  <c:v>6.8996900000000002E-4</c:v>
                </c:pt>
                <c:pt idx="61299">
                  <c:v>6.8818739999999996E-4</c:v>
                </c:pt>
                <c:pt idx="61300">
                  <c:v>6.8609330000000003E-4</c:v>
                </c:pt>
                <c:pt idx="61301">
                  <c:v>6.8367069999999996E-4</c:v>
                </c:pt>
                <c:pt idx="61302">
                  <c:v>6.8112580000000004E-4</c:v>
                </c:pt>
                <c:pt idx="61303">
                  <c:v>6.7811110000000005E-4</c:v>
                </c:pt>
                <c:pt idx="61304">
                  <c:v>6.7534069999999999E-4</c:v>
                </c:pt>
                <c:pt idx="61305">
                  <c:v>6.7266880000000002E-4</c:v>
                </c:pt>
                <c:pt idx="61306">
                  <c:v>6.7050439999999996E-4</c:v>
                </c:pt>
                <c:pt idx="61307">
                  <c:v>6.6962390000000003E-4</c:v>
                </c:pt>
                <c:pt idx="61308">
                  <c:v>6.6899210000000001E-4</c:v>
                </c:pt>
                <c:pt idx="61309">
                  <c:v>6.6879289999999996E-4</c:v>
                </c:pt>
                <c:pt idx="61310">
                  <c:v>6.686156E-4</c:v>
                </c:pt>
                <c:pt idx="61311">
                  <c:v>6.6818089999999997E-4</c:v>
                </c:pt>
                <c:pt idx="61312">
                  <c:v>6.6713359999999997E-4</c:v>
                </c:pt>
                <c:pt idx="61313">
                  <c:v>6.6607929999999997E-4</c:v>
                </c:pt>
                <c:pt idx="61314">
                  <c:v>6.6572840000000001E-4</c:v>
                </c:pt>
                <c:pt idx="61315">
                  <c:v>6.6492999999999999E-4</c:v>
                </c:pt>
                <c:pt idx="61316">
                  <c:v>6.6390950000000002E-4</c:v>
                </c:pt>
                <c:pt idx="61317">
                  <c:v>6.6317079999999998E-4</c:v>
                </c:pt>
                <c:pt idx="61318">
                  <c:v>6.6265469999999996E-4</c:v>
                </c:pt>
                <c:pt idx="61319">
                  <c:v>6.6229259999999997E-4</c:v>
                </c:pt>
                <c:pt idx="61320">
                  <c:v>6.6178359999999998E-4</c:v>
                </c:pt>
                <c:pt idx="61321">
                  <c:v>6.6185370000000003E-4</c:v>
                </c:pt>
                <c:pt idx="61322">
                  <c:v>6.6177010000000004E-4</c:v>
                </c:pt>
                <c:pt idx="61323">
                  <c:v>6.6148420000000001E-4</c:v>
                </c:pt>
                <c:pt idx="61324">
                  <c:v>6.6068140000000001E-4</c:v>
                </c:pt>
                <c:pt idx="61325">
                  <c:v>6.5941399999999999E-4</c:v>
                </c:pt>
                <c:pt idx="61326">
                  <c:v>6.5783509999999999E-4</c:v>
                </c:pt>
                <c:pt idx="61327">
                  <c:v>6.5586979999999995E-4</c:v>
                </c:pt>
                <c:pt idx="61328">
                  <c:v>6.5361070000000002E-4</c:v>
                </c:pt>
                <c:pt idx="61329">
                  <c:v>6.5157810000000002E-4</c:v>
                </c:pt>
                <c:pt idx="61330">
                  <c:v>6.5117949999999995E-4</c:v>
                </c:pt>
                <c:pt idx="61331">
                  <c:v>6.5063939999999998E-4</c:v>
                </c:pt>
                <c:pt idx="61332">
                  <c:v>6.4989150000000005E-4</c:v>
                </c:pt>
                <c:pt idx="61333">
                  <c:v>6.488927E-4</c:v>
                </c:pt>
                <c:pt idx="61334">
                  <c:v>6.4760580000000005E-4</c:v>
                </c:pt>
                <c:pt idx="61335">
                  <c:v>6.4613820000000005E-4</c:v>
                </c:pt>
                <c:pt idx="61336">
                  <c:v>6.4448849999999998E-4</c:v>
                </c:pt>
                <c:pt idx="61337">
                  <c:v>6.4244020000000005E-4</c:v>
                </c:pt>
                <c:pt idx="61338">
                  <c:v>6.4053039999999997E-4</c:v>
                </c:pt>
                <c:pt idx="61339">
                  <c:v>6.3866940000000005E-4</c:v>
                </c:pt>
                <c:pt idx="61340">
                  <c:v>6.3724980000000005E-4</c:v>
                </c:pt>
                <c:pt idx="61341">
                  <c:v>6.3690269999999998E-4</c:v>
                </c:pt>
                <c:pt idx="61342">
                  <c:v>6.3685260000000002E-4</c:v>
                </c:pt>
                <c:pt idx="61343">
                  <c:v>6.366128E-4</c:v>
                </c:pt>
                <c:pt idx="61344">
                  <c:v>6.3661160000000002E-4</c:v>
                </c:pt>
                <c:pt idx="61345">
                  <c:v>6.363772E-4</c:v>
                </c:pt>
                <c:pt idx="61346">
                  <c:v>6.3579149999999998E-4</c:v>
                </c:pt>
                <c:pt idx="61347">
                  <c:v>6.352005E-4</c:v>
                </c:pt>
                <c:pt idx="61348">
                  <c:v>6.3509099999999995E-4</c:v>
                </c:pt>
                <c:pt idx="61349">
                  <c:v>6.3471580000000005E-4</c:v>
                </c:pt>
                <c:pt idx="61350">
                  <c:v>6.3404979999999998E-4</c:v>
                </c:pt>
                <c:pt idx="61351">
                  <c:v>6.3330069999999997E-4</c:v>
                </c:pt>
                <c:pt idx="61352">
                  <c:v>6.3294990000000004E-4</c:v>
                </c:pt>
                <c:pt idx="61353">
                  <c:v>6.3276109999999995E-4</c:v>
                </c:pt>
                <c:pt idx="61354">
                  <c:v>6.3260870000000002E-4</c:v>
                </c:pt>
                <c:pt idx="61355">
                  <c:v>6.3300379999999999E-4</c:v>
                </c:pt>
                <c:pt idx="61356">
                  <c:v>6.3329960000000002E-4</c:v>
                </c:pt>
                <c:pt idx="61357">
                  <c:v>6.334852E-4</c:v>
                </c:pt>
                <c:pt idx="61358">
                  <c:v>6.3337829999999997E-4</c:v>
                </c:pt>
                <c:pt idx="61359">
                  <c:v>6.3285040000000004E-4</c:v>
                </c:pt>
                <c:pt idx="61360">
                  <c:v>6.3217609999999995E-4</c:v>
                </c:pt>
                <c:pt idx="61361">
                  <c:v>6.3140609999999997E-4</c:v>
                </c:pt>
                <c:pt idx="61362">
                  <c:v>6.3007429999999999E-4</c:v>
                </c:pt>
                <c:pt idx="61363">
                  <c:v>6.2865809999999996E-4</c:v>
                </c:pt>
                <c:pt idx="61364">
                  <c:v>6.2797639999999995E-4</c:v>
                </c:pt>
                <c:pt idx="61365">
                  <c:v>6.2783190000000001E-4</c:v>
                </c:pt>
                <c:pt idx="61366">
                  <c:v>6.2755880000000001E-4</c:v>
                </c:pt>
                <c:pt idx="61367">
                  <c:v>6.2726670000000004E-4</c:v>
                </c:pt>
                <c:pt idx="61368">
                  <c:v>6.26803E-4</c:v>
                </c:pt>
                <c:pt idx="61369">
                  <c:v>6.2592810000000002E-4</c:v>
                </c:pt>
                <c:pt idx="61370">
                  <c:v>6.2518929999999995E-4</c:v>
                </c:pt>
                <c:pt idx="61371">
                  <c:v>6.2428690000000003E-4</c:v>
                </c:pt>
                <c:pt idx="61372">
                  <c:v>6.2322690000000004E-4</c:v>
                </c:pt>
                <c:pt idx="61373">
                  <c:v>6.2228939999999996E-4</c:v>
                </c:pt>
                <c:pt idx="61374">
                  <c:v>6.2134219999999995E-4</c:v>
                </c:pt>
                <c:pt idx="61375">
                  <c:v>6.2063540000000005E-4</c:v>
                </c:pt>
                <c:pt idx="61376">
                  <c:v>6.2077180000000005E-4</c:v>
                </c:pt>
                <c:pt idx="61377">
                  <c:v>6.210047E-4</c:v>
                </c:pt>
                <c:pt idx="61378">
                  <c:v>6.2078670000000004E-4</c:v>
                </c:pt>
                <c:pt idx="61379">
                  <c:v>6.2063479999999996E-4</c:v>
                </c:pt>
                <c:pt idx="61380">
                  <c:v>6.2061600000000005E-4</c:v>
                </c:pt>
                <c:pt idx="61381">
                  <c:v>6.2011610000000002E-4</c:v>
                </c:pt>
                <c:pt idx="61382">
                  <c:v>6.1990639999999996E-4</c:v>
                </c:pt>
                <c:pt idx="61383">
                  <c:v>6.1991499999999996E-4</c:v>
                </c:pt>
                <c:pt idx="61384">
                  <c:v>6.1982140000000003E-4</c:v>
                </c:pt>
                <c:pt idx="61385">
                  <c:v>6.1951479999999999E-4</c:v>
                </c:pt>
                <c:pt idx="61386">
                  <c:v>6.1928969999999999E-4</c:v>
                </c:pt>
                <c:pt idx="61387">
                  <c:v>6.1897619999999999E-4</c:v>
                </c:pt>
                <c:pt idx="61388">
                  <c:v>6.188462E-4</c:v>
                </c:pt>
                <c:pt idx="61389">
                  <c:v>6.1897779999999999E-4</c:v>
                </c:pt>
                <c:pt idx="61390">
                  <c:v>6.1969170000000004E-4</c:v>
                </c:pt>
                <c:pt idx="61391">
                  <c:v>6.2011330000000004E-4</c:v>
                </c:pt>
                <c:pt idx="61392">
                  <c:v>6.2052190000000005E-4</c:v>
                </c:pt>
                <c:pt idx="61393">
                  <c:v>6.2085169999999998E-4</c:v>
                </c:pt>
                <c:pt idx="61394">
                  <c:v>6.2064819999999997E-4</c:v>
                </c:pt>
                <c:pt idx="61395">
                  <c:v>6.2057370000000004E-4</c:v>
                </c:pt>
                <c:pt idx="61396">
                  <c:v>6.2038250000000001E-4</c:v>
                </c:pt>
                <c:pt idx="61397">
                  <c:v>6.1971949999999997E-4</c:v>
                </c:pt>
                <c:pt idx="61398">
                  <c:v>6.1907469999999997E-4</c:v>
                </c:pt>
                <c:pt idx="61399">
                  <c:v>6.1880949999999996E-4</c:v>
                </c:pt>
                <c:pt idx="61400">
                  <c:v>6.1834409999999998E-4</c:v>
                </c:pt>
                <c:pt idx="61401">
                  <c:v>6.1826199999999996E-4</c:v>
                </c:pt>
                <c:pt idx="61402">
                  <c:v>6.1838249999999996E-4</c:v>
                </c:pt>
                <c:pt idx="61403">
                  <c:v>6.1819969999999996E-4</c:v>
                </c:pt>
                <c:pt idx="61404">
                  <c:v>6.1794930000000001E-4</c:v>
                </c:pt>
                <c:pt idx="61405">
                  <c:v>6.1780609999999997E-4</c:v>
                </c:pt>
                <c:pt idx="61406">
                  <c:v>6.1747929999999998E-4</c:v>
                </c:pt>
                <c:pt idx="61407">
                  <c:v>6.1687839999999999E-4</c:v>
                </c:pt>
                <c:pt idx="61408">
                  <c:v>6.1632210000000002E-4</c:v>
                </c:pt>
                <c:pt idx="61409">
                  <c:v>6.1572129999999995E-4</c:v>
                </c:pt>
                <c:pt idx="61410">
                  <c:v>6.1511249999999997E-4</c:v>
                </c:pt>
                <c:pt idx="61411">
                  <c:v>6.1523389999999995E-4</c:v>
                </c:pt>
                <c:pt idx="61412">
                  <c:v>6.1542499999999996E-4</c:v>
                </c:pt>
                <c:pt idx="61413">
                  <c:v>6.1532630000000002E-4</c:v>
                </c:pt>
                <c:pt idx="61414">
                  <c:v>6.1539470000000003E-4</c:v>
                </c:pt>
                <c:pt idx="61415">
                  <c:v>6.155097E-4</c:v>
                </c:pt>
                <c:pt idx="61416">
                  <c:v>6.1547999999999996E-4</c:v>
                </c:pt>
                <c:pt idx="61417">
                  <c:v>6.1574830000000005E-4</c:v>
                </c:pt>
                <c:pt idx="61418">
                  <c:v>6.1613919999999999E-4</c:v>
                </c:pt>
                <c:pt idx="61419">
                  <c:v>6.1604749999999995E-4</c:v>
                </c:pt>
                <c:pt idx="61420">
                  <c:v>6.1607519999999996E-4</c:v>
                </c:pt>
                <c:pt idx="61421">
                  <c:v>6.1619069999999999E-4</c:v>
                </c:pt>
                <c:pt idx="61422">
                  <c:v>6.1603920000000004E-4</c:v>
                </c:pt>
                <c:pt idx="61423">
                  <c:v>6.1597129999999998E-4</c:v>
                </c:pt>
                <c:pt idx="61424">
                  <c:v>6.1622939999999996E-4</c:v>
                </c:pt>
                <c:pt idx="61425">
                  <c:v>6.1660030000000002E-4</c:v>
                </c:pt>
                <c:pt idx="61426">
                  <c:v>6.1697100000000001E-4</c:v>
                </c:pt>
                <c:pt idx="61427">
                  <c:v>6.1743989999999999E-4</c:v>
                </c:pt>
                <c:pt idx="61428">
                  <c:v>6.1783910000000005E-4</c:v>
                </c:pt>
                <c:pt idx="61429">
                  <c:v>6.1808369999999998E-4</c:v>
                </c:pt>
                <c:pt idx="61430">
                  <c:v>6.1861200000000005E-4</c:v>
                </c:pt>
                <c:pt idx="61431">
                  <c:v>6.1896819999999997E-4</c:v>
                </c:pt>
                <c:pt idx="61432">
                  <c:v>6.1894529999999997E-4</c:v>
                </c:pt>
                <c:pt idx="61433">
                  <c:v>6.190573E-4</c:v>
                </c:pt>
                <c:pt idx="61434">
                  <c:v>6.192595E-4</c:v>
                </c:pt>
                <c:pt idx="61435">
                  <c:v>6.1931449999999999E-4</c:v>
                </c:pt>
                <c:pt idx="61436">
                  <c:v>6.195533E-4</c:v>
                </c:pt>
                <c:pt idx="61437">
                  <c:v>6.1977660000000004E-4</c:v>
                </c:pt>
                <c:pt idx="61438">
                  <c:v>6.197555E-4</c:v>
                </c:pt>
                <c:pt idx="61439">
                  <c:v>6.1990910000000001E-4</c:v>
                </c:pt>
                <c:pt idx="61440">
                  <c:v>6.2024179999999995E-4</c:v>
                </c:pt>
                <c:pt idx="61441">
                  <c:v>6.2023359999999997E-4</c:v>
                </c:pt>
                <c:pt idx="61442">
                  <c:v>6.2020480000000002E-4</c:v>
                </c:pt>
                <c:pt idx="61443">
                  <c:v>6.2029030000000001E-4</c:v>
                </c:pt>
                <c:pt idx="61444">
                  <c:v>6.1996499999999999E-4</c:v>
                </c:pt>
                <c:pt idx="61445">
                  <c:v>6.195851E-4</c:v>
                </c:pt>
                <c:pt idx="61446">
                  <c:v>6.1956719999999997E-4</c:v>
                </c:pt>
                <c:pt idx="61447">
                  <c:v>6.1963540000000003E-4</c:v>
                </c:pt>
                <c:pt idx="61448">
                  <c:v>6.1945139999999995E-4</c:v>
                </c:pt>
                <c:pt idx="61449">
                  <c:v>6.1963879999999999E-4</c:v>
                </c:pt>
                <c:pt idx="61450">
                  <c:v>6.1974600000000001E-4</c:v>
                </c:pt>
                <c:pt idx="61451">
                  <c:v>6.1960789999999997E-4</c:v>
                </c:pt>
                <c:pt idx="61452">
                  <c:v>6.1983540000000003E-4</c:v>
                </c:pt>
                <c:pt idx="61453">
                  <c:v>6.2028039999999999E-4</c:v>
                </c:pt>
                <c:pt idx="61454">
                  <c:v>6.2029550000000004E-4</c:v>
                </c:pt>
                <c:pt idx="61455">
                  <c:v>6.2062330000000005E-4</c:v>
                </c:pt>
                <c:pt idx="61456">
                  <c:v>6.2097279999999996E-4</c:v>
                </c:pt>
                <c:pt idx="61457">
                  <c:v>6.2108930000000001E-4</c:v>
                </c:pt>
                <c:pt idx="61458">
                  <c:v>6.2141599999999996E-4</c:v>
                </c:pt>
                <c:pt idx="61459">
                  <c:v>6.221404E-4</c:v>
                </c:pt>
                <c:pt idx="61460">
                  <c:v>6.2268320000000003E-4</c:v>
                </c:pt>
                <c:pt idx="61461">
                  <c:v>6.2366319999999995E-4</c:v>
                </c:pt>
                <c:pt idx="61462">
                  <c:v>6.2485259999999995E-4</c:v>
                </c:pt>
                <c:pt idx="61463">
                  <c:v>6.2554479999999996E-4</c:v>
                </c:pt>
                <c:pt idx="61464">
                  <c:v>6.2590439999999996E-4</c:v>
                </c:pt>
                <c:pt idx="61465">
                  <c:v>6.2656680000000001E-4</c:v>
                </c:pt>
                <c:pt idx="61466">
                  <c:v>6.2690670000000001E-4</c:v>
                </c:pt>
                <c:pt idx="61467">
                  <c:v>6.2700750000000002E-4</c:v>
                </c:pt>
                <c:pt idx="61468">
                  <c:v>6.2745409999999998E-4</c:v>
                </c:pt>
                <c:pt idx="61469">
                  <c:v>6.2762110000000001E-4</c:v>
                </c:pt>
                <c:pt idx="61470">
                  <c:v>6.2746030000000003E-4</c:v>
                </c:pt>
                <c:pt idx="61471">
                  <c:v>6.2763830000000002E-4</c:v>
                </c:pt>
                <c:pt idx="61472">
                  <c:v>6.2812329999999996E-4</c:v>
                </c:pt>
                <c:pt idx="61473">
                  <c:v>6.2827249999999999E-4</c:v>
                </c:pt>
                <c:pt idx="61474">
                  <c:v>6.2870769999999996E-4</c:v>
                </c:pt>
                <c:pt idx="61475">
                  <c:v>6.2917840000000001E-4</c:v>
                </c:pt>
                <c:pt idx="61476">
                  <c:v>6.2925269999999998E-4</c:v>
                </c:pt>
                <c:pt idx="61477">
                  <c:v>6.2945440000000002E-4</c:v>
                </c:pt>
                <c:pt idx="61478">
                  <c:v>6.2989019999999999E-4</c:v>
                </c:pt>
                <c:pt idx="61479">
                  <c:v>6.2994790000000004E-4</c:v>
                </c:pt>
                <c:pt idx="61480">
                  <c:v>6.2995810000000005E-4</c:v>
                </c:pt>
                <c:pt idx="61481">
                  <c:v>6.3019979999999996E-4</c:v>
                </c:pt>
                <c:pt idx="61482">
                  <c:v>6.3004650000000005E-4</c:v>
                </c:pt>
                <c:pt idx="61483">
                  <c:v>6.2996549999999997E-4</c:v>
                </c:pt>
                <c:pt idx="61484">
                  <c:v>6.3040160000000004E-4</c:v>
                </c:pt>
                <c:pt idx="61485">
                  <c:v>6.3083460000000003E-4</c:v>
                </c:pt>
                <c:pt idx="61486">
                  <c:v>6.3114279999999996E-4</c:v>
                </c:pt>
                <c:pt idx="61487">
                  <c:v>6.3179200000000005E-4</c:v>
                </c:pt>
                <c:pt idx="61488">
                  <c:v>6.3214580000000003E-4</c:v>
                </c:pt>
                <c:pt idx="61489">
                  <c:v>6.3227450000000001E-4</c:v>
                </c:pt>
                <c:pt idx="61490">
                  <c:v>6.32842E-4</c:v>
                </c:pt>
                <c:pt idx="61491">
                  <c:v>6.3330530000000002E-4</c:v>
                </c:pt>
                <c:pt idx="61492">
                  <c:v>6.3350709999999998E-4</c:v>
                </c:pt>
                <c:pt idx="61493">
                  <c:v>6.3401189999999995E-4</c:v>
                </c:pt>
                <c:pt idx="61494">
                  <c:v>6.3449410000000002E-4</c:v>
                </c:pt>
                <c:pt idx="61495">
                  <c:v>6.3462420000000004E-4</c:v>
                </c:pt>
                <c:pt idx="61496">
                  <c:v>6.3508990000000001E-4</c:v>
                </c:pt>
                <c:pt idx="61497">
                  <c:v>6.3571660000000002E-4</c:v>
                </c:pt>
                <c:pt idx="61498">
                  <c:v>6.3602590000000001E-4</c:v>
                </c:pt>
                <c:pt idx="61499">
                  <c:v>6.3634539999999999E-4</c:v>
                </c:pt>
                <c:pt idx="61500">
                  <c:v>6.3687240000000005E-4</c:v>
                </c:pt>
                <c:pt idx="61501">
                  <c:v>6.3707710000000003E-4</c:v>
                </c:pt>
                <c:pt idx="61502">
                  <c:v>6.3735090000000005E-4</c:v>
                </c:pt>
                <c:pt idx="61503">
                  <c:v>6.3799829999999997E-4</c:v>
                </c:pt>
                <c:pt idx="61504">
                  <c:v>6.3844249999999998E-4</c:v>
                </c:pt>
                <c:pt idx="61505">
                  <c:v>6.3863150000000003E-4</c:v>
                </c:pt>
                <c:pt idx="61506">
                  <c:v>6.3914229999999998E-4</c:v>
                </c:pt>
                <c:pt idx="61507">
                  <c:v>6.3950930000000001E-4</c:v>
                </c:pt>
                <c:pt idx="61508">
                  <c:v>6.3963140000000002E-4</c:v>
                </c:pt>
                <c:pt idx="61509">
                  <c:v>6.4021599999999998E-4</c:v>
                </c:pt>
                <c:pt idx="61510">
                  <c:v>6.4071099999999997E-4</c:v>
                </c:pt>
                <c:pt idx="61511">
                  <c:v>6.4097419999999995E-4</c:v>
                </c:pt>
                <c:pt idx="61512">
                  <c:v>6.415371E-4</c:v>
                </c:pt>
                <c:pt idx="61513">
                  <c:v>6.4218819999999999E-4</c:v>
                </c:pt>
                <c:pt idx="61514">
                  <c:v>6.4252839999999999E-4</c:v>
                </c:pt>
                <c:pt idx="61515">
                  <c:v>6.43116E-4</c:v>
                </c:pt>
                <c:pt idx="61516">
                  <c:v>6.4375979999999999E-4</c:v>
                </c:pt>
                <c:pt idx="61517">
                  <c:v>6.4415749999999997E-4</c:v>
                </c:pt>
                <c:pt idx="61518">
                  <c:v>6.4470619999999995E-4</c:v>
                </c:pt>
                <c:pt idx="61519">
                  <c:v>6.4532999999999995E-4</c:v>
                </c:pt>
                <c:pt idx="61520">
                  <c:v>6.4570009999999995E-4</c:v>
                </c:pt>
                <c:pt idx="61521">
                  <c:v>6.4611710000000001E-4</c:v>
                </c:pt>
                <c:pt idx="61522">
                  <c:v>6.4670630000000003E-4</c:v>
                </c:pt>
                <c:pt idx="61523">
                  <c:v>6.4709719999999997E-4</c:v>
                </c:pt>
                <c:pt idx="61524">
                  <c:v>6.4731629999999999E-4</c:v>
                </c:pt>
                <c:pt idx="61525">
                  <c:v>6.4778510000000004E-4</c:v>
                </c:pt>
                <c:pt idx="61526">
                  <c:v>6.4806689999999997E-4</c:v>
                </c:pt>
                <c:pt idx="61527">
                  <c:v>6.4821590000000004E-4</c:v>
                </c:pt>
                <c:pt idx="61528">
                  <c:v>6.4860579999999996E-4</c:v>
                </c:pt>
                <c:pt idx="61529">
                  <c:v>6.4892650000000004E-4</c:v>
                </c:pt>
                <c:pt idx="61530">
                  <c:v>6.4893820000000001E-4</c:v>
                </c:pt>
                <c:pt idx="61531">
                  <c:v>6.4923539999999999E-4</c:v>
                </c:pt>
                <c:pt idx="61532">
                  <c:v>6.4960669999999997E-4</c:v>
                </c:pt>
                <c:pt idx="61533">
                  <c:v>6.4963789999999998E-4</c:v>
                </c:pt>
                <c:pt idx="61534">
                  <c:v>6.4999579999999995E-4</c:v>
                </c:pt>
                <c:pt idx="61535">
                  <c:v>6.5028299999999998E-4</c:v>
                </c:pt>
                <c:pt idx="61536">
                  <c:v>6.5039030000000003E-4</c:v>
                </c:pt>
                <c:pt idx="61537">
                  <c:v>6.5074149999999999E-4</c:v>
                </c:pt>
                <c:pt idx="61538">
                  <c:v>6.5127890000000002E-4</c:v>
                </c:pt>
                <c:pt idx="61539">
                  <c:v>6.5153119999999997E-4</c:v>
                </c:pt>
                <c:pt idx="61540">
                  <c:v>6.5201270000000001E-4</c:v>
                </c:pt>
                <c:pt idx="61541">
                  <c:v>6.5261029999999997E-4</c:v>
                </c:pt>
                <c:pt idx="61542">
                  <c:v>6.5317629999999999E-4</c:v>
                </c:pt>
                <c:pt idx="61543">
                  <c:v>6.5366109999999997E-4</c:v>
                </c:pt>
                <c:pt idx="61544">
                  <c:v>6.5436300000000004E-4</c:v>
                </c:pt>
                <c:pt idx="61545">
                  <c:v>6.5491829999999999E-4</c:v>
                </c:pt>
                <c:pt idx="61546">
                  <c:v>6.5544680000000001E-4</c:v>
                </c:pt>
                <c:pt idx="61547">
                  <c:v>6.5618809999999997E-4</c:v>
                </c:pt>
                <c:pt idx="61548">
                  <c:v>6.5687969999999999E-4</c:v>
                </c:pt>
                <c:pt idx="61549">
                  <c:v>6.5724480000000003E-4</c:v>
                </c:pt>
                <c:pt idx="61550">
                  <c:v>6.5778379999999995E-4</c:v>
                </c:pt>
                <c:pt idx="61551">
                  <c:v>6.5828640000000003E-4</c:v>
                </c:pt>
                <c:pt idx="61552">
                  <c:v>6.5855670000000005E-4</c:v>
                </c:pt>
                <c:pt idx="61553">
                  <c:v>6.5902240000000002E-4</c:v>
                </c:pt>
                <c:pt idx="61554">
                  <c:v>6.5946970000000001E-4</c:v>
                </c:pt>
                <c:pt idx="61555">
                  <c:v>6.5976130000000002E-4</c:v>
                </c:pt>
                <c:pt idx="61556">
                  <c:v>6.6020879999999997E-4</c:v>
                </c:pt>
                <c:pt idx="61557">
                  <c:v>6.6082490000000005E-4</c:v>
                </c:pt>
                <c:pt idx="61558">
                  <c:v>6.6111550000000005E-4</c:v>
                </c:pt>
                <c:pt idx="61559">
                  <c:v>6.6151060000000002E-4</c:v>
                </c:pt>
                <c:pt idx="61560">
                  <c:v>6.6176660000000003E-4</c:v>
                </c:pt>
                <c:pt idx="61561">
                  <c:v>6.6199260000000002E-4</c:v>
                </c:pt>
                <c:pt idx="61562">
                  <c:v>6.6217819999999999E-4</c:v>
                </c:pt>
                <c:pt idx="61563">
                  <c:v>6.6242380000000004E-4</c:v>
                </c:pt>
                <c:pt idx="61564">
                  <c:v>6.6247500000000004E-4</c:v>
                </c:pt>
                <c:pt idx="61565">
                  <c:v>6.6252390000000002E-4</c:v>
                </c:pt>
                <c:pt idx="61566">
                  <c:v>6.6278579999999999E-4</c:v>
                </c:pt>
                <c:pt idx="61567">
                  <c:v>6.6317899999999996E-4</c:v>
                </c:pt>
                <c:pt idx="61568">
                  <c:v>6.6354439999999999E-4</c:v>
                </c:pt>
                <c:pt idx="61569">
                  <c:v>6.6409119999999997E-4</c:v>
                </c:pt>
                <c:pt idx="61570">
                  <c:v>6.6463259999999995E-4</c:v>
                </c:pt>
                <c:pt idx="61571">
                  <c:v>6.6486669999999998E-4</c:v>
                </c:pt>
                <c:pt idx="61572">
                  <c:v>6.652877E-4</c:v>
                </c:pt>
                <c:pt idx="61573">
                  <c:v>6.657856E-4</c:v>
                </c:pt>
                <c:pt idx="61574">
                  <c:v>6.6615909999999997E-4</c:v>
                </c:pt>
                <c:pt idx="61575">
                  <c:v>6.6664640000000004E-4</c:v>
                </c:pt>
                <c:pt idx="61576">
                  <c:v>6.6716479999999999E-4</c:v>
                </c:pt>
                <c:pt idx="61577">
                  <c:v>6.6737779999999998E-4</c:v>
                </c:pt>
                <c:pt idx="61578">
                  <c:v>6.6777959999999995E-4</c:v>
                </c:pt>
                <c:pt idx="61579">
                  <c:v>6.6837760000000004E-4</c:v>
                </c:pt>
                <c:pt idx="61580">
                  <c:v>6.688668E-4</c:v>
                </c:pt>
                <c:pt idx="61581">
                  <c:v>6.6943649999999999E-4</c:v>
                </c:pt>
                <c:pt idx="61582">
                  <c:v>6.699885E-4</c:v>
                </c:pt>
                <c:pt idx="61583">
                  <c:v>6.7022849999999999E-4</c:v>
                </c:pt>
                <c:pt idx="61584">
                  <c:v>6.7055800000000003E-4</c:v>
                </c:pt>
                <c:pt idx="61585">
                  <c:v>6.7085799999999998E-4</c:v>
                </c:pt>
                <c:pt idx="61586">
                  <c:v>6.7119420000000003E-4</c:v>
                </c:pt>
                <c:pt idx="61587">
                  <c:v>6.715213E-4</c:v>
                </c:pt>
                <c:pt idx="61588">
                  <c:v>6.7190900000000005E-4</c:v>
                </c:pt>
                <c:pt idx="61589">
                  <c:v>6.7217869999999997E-4</c:v>
                </c:pt>
                <c:pt idx="61590">
                  <c:v>6.7223369999999997E-4</c:v>
                </c:pt>
                <c:pt idx="61591">
                  <c:v>6.7218390000000001E-4</c:v>
                </c:pt>
                <c:pt idx="61592">
                  <c:v>6.7232420000000004E-4</c:v>
                </c:pt>
                <c:pt idx="61593">
                  <c:v>6.7241619999999997E-4</c:v>
                </c:pt>
                <c:pt idx="61594">
                  <c:v>6.7266500000000003E-4</c:v>
                </c:pt>
                <c:pt idx="61595">
                  <c:v>6.7307499999999998E-4</c:v>
                </c:pt>
                <c:pt idx="61596">
                  <c:v>6.7329659999999997E-4</c:v>
                </c:pt>
                <c:pt idx="61597">
                  <c:v>6.7361530000000001E-4</c:v>
                </c:pt>
                <c:pt idx="61598">
                  <c:v>6.7390630000000004E-4</c:v>
                </c:pt>
                <c:pt idx="61599">
                  <c:v>6.7413779999999995E-4</c:v>
                </c:pt>
                <c:pt idx="61600">
                  <c:v>6.7446710000000003E-4</c:v>
                </c:pt>
                <c:pt idx="61601">
                  <c:v>6.7481609999999999E-4</c:v>
                </c:pt>
                <c:pt idx="61602">
                  <c:v>6.7507030000000005E-4</c:v>
                </c:pt>
                <c:pt idx="61603">
                  <c:v>6.7551980000000002E-4</c:v>
                </c:pt>
                <c:pt idx="61604">
                  <c:v>6.7595000000000003E-4</c:v>
                </c:pt>
                <c:pt idx="61605">
                  <c:v>6.7646959999999995E-4</c:v>
                </c:pt>
                <c:pt idx="61606">
                  <c:v>6.7695030000000005E-4</c:v>
                </c:pt>
                <c:pt idx="61607">
                  <c:v>6.775072E-4</c:v>
                </c:pt>
                <c:pt idx="61608">
                  <c:v>6.779876E-4</c:v>
                </c:pt>
                <c:pt idx="61609">
                  <c:v>6.7849360000000005E-4</c:v>
                </c:pt>
                <c:pt idx="61610">
                  <c:v>6.787834E-4</c:v>
                </c:pt>
                <c:pt idx="61611">
                  <c:v>6.7911809999999997E-4</c:v>
                </c:pt>
                <c:pt idx="61612">
                  <c:v>6.793201E-4</c:v>
                </c:pt>
                <c:pt idx="61613">
                  <c:v>6.796056E-4</c:v>
                </c:pt>
                <c:pt idx="61614">
                  <c:v>6.7999300000000005E-4</c:v>
                </c:pt>
                <c:pt idx="61615">
                  <c:v>6.8028800000000003E-4</c:v>
                </c:pt>
                <c:pt idx="61616">
                  <c:v>6.8033419999999995E-4</c:v>
                </c:pt>
                <c:pt idx="61617">
                  <c:v>6.8040349999999995E-4</c:v>
                </c:pt>
                <c:pt idx="61618">
                  <c:v>6.8042860000000005E-4</c:v>
                </c:pt>
                <c:pt idx="61619">
                  <c:v>6.8042660000000002E-4</c:v>
                </c:pt>
                <c:pt idx="61620">
                  <c:v>6.8053769999999996E-4</c:v>
                </c:pt>
                <c:pt idx="61621">
                  <c:v>6.8065400000000005E-4</c:v>
                </c:pt>
                <c:pt idx="61622">
                  <c:v>6.8099250000000001E-4</c:v>
                </c:pt>
                <c:pt idx="61623">
                  <c:v>6.8129249999999996E-4</c:v>
                </c:pt>
                <c:pt idx="61624">
                  <c:v>6.8166609999999997E-4</c:v>
                </c:pt>
                <c:pt idx="61625">
                  <c:v>6.8198309999999997E-4</c:v>
                </c:pt>
                <c:pt idx="61626">
                  <c:v>6.8213059999999996E-4</c:v>
                </c:pt>
                <c:pt idx="61627">
                  <c:v>6.8222170000000002E-4</c:v>
                </c:pt>
                <c:pt idx="61628">
                  <c:v>6.8259060000000005E-4</c:v>
                </c:pt>
                <c:pt idx="61629">
                  <c:v>6.8274540000000004E-4</c:v>
                </c:pt>
                <c:pt idx="61630">
                  <c:v>6.8318480000000004E-4</c:v>
                </c:pt>
                <c:pt idx="61631">
                  <c:v>6.8379210000000005E-4</c:v>
                </c:pt>
                <c:pt idx="61632">
                  <c:v>6.8425739999999999E-4</c:v>
                </c:pt>
                <c:pt idx="61633">
                  <c:v>6.8488760000000001E-4</c:v>
                </c:pt>
                <c:pt idx="61634">
                  <c:v>6.8552589999999996E-4</c:v>
                </c:pt>
                <c:pt idx="61635">
                  <c:v>6.8583019999999997E-4</c:v>
                </c:pt>
                <c:pt idx="61636">
                  <c:v>6.8608069999999996E-4</c:v>
                </c:pt>
                <c:pt idx="61637">
                  <c:v>6.8655739999999999E-4</c:v>
                </c:pt>
                <c:pt idx="61638">
                  <c:v>6.8683199999999996E-4</c:v>
                </c:pt>
                <c:pt idx="61639">
                  <c:v>6.8699989999999997E-4</c:v>
                </c:pt>
                <c:pt idx="61640">
                  <c:v>6.8716760000000002E-4</c:v>
                </c:pt>
                <c:pt idx="61641">
                  <c:v>6.873599E-4</c:v>
                </c:pt>
                <c:pt idx="61642">
                  <c:v>6.8745690000000001E-4</c:v>
                </c:pt>
                <c:pt idx="61643">
                  <c:v>6.8764469999999997E-4</c:v>
                </c:pt>
                <c:pt idx="61644">
                  <c:v>6.8770599999999995E-4</c:v>
                </c:pt>
                <c:pt idx="61645">
                  <c:v>6.876858E-4</c:v>
                </c:pt>
                <c:pt idx="61646">
                  <c:v>6.8765519999999998E-4</c:v>
                </c:pt>
                <c:pt idx="61647">
                  <c:v>6.8773749999999996E-4</c:v>
                </c:pt>
                <c:pt idx="61648">
                  <c:v>6.8783500000000003E-4</c:v>
                </c:pt>
                <c:pt idx="61649">
                  <c:v>6.8801259999999999E-4</c:v>
                </c:pt>
                <c:pt idx="61650">
                  <c:v>6.8837650000000005E-4</c:v>
                </c:pt>
                <c:pt idx="61651">
                  <c:v>6.8871609999999995E-4</c:v>
                </c:pt>
                <c:pt idx="61652">
                  <c:v>6.8893019999999999E-4</c:v>
                </c:pt>
                <c:pt idx="61653">
                  <c:v>6.8925449999999999E-4</c:v>
                </c:pt>
                <c:pt idx="61654">
                  <c:v>6.8926610000000004E-4</c:v>
                </c:pt>
                <c:pt idx="61655">
                  <c:v>6.8938910000000003E-4</c:v>
                </c:pt>
                <c:pt idx="61656">
                  <c:v>6.8982859999999996E-4</c:v>
                </c:pt>
                <c:pt idx="61657">
                  <c:v>6.9018490000000003E-4</c:v>
                </c:pt>
                <c:pt idx="61658">
                  <c:v>6.9056249999999999E-4</c:v>
                </c:pt>
                <c:pt idx="61659">
                  <c:v>6.9122680000000003E-4</c:v>
                </c:pt>
                <c:pt idx="61660">
                  <c:v>6.9169640000000003E-4</c:v>
                </c:pt>
                <c:pt idx="61661">
                  <c:v>6.9208509999999998E-4</c:v>
                </c:pt>
                <c:pt idx="61662">
                  <c:v>6.9256280000000003E-4</c:v>
                </c:pt>
                <c:pt idx="61663">
                  <c:v>6.9273540000000002E-4</c:v>
                </c:pt>
                <c:pt idx="61664">
                  <c:v>6.9300799999999995E-4</c:v>
                </c:pt>
                <c:pt idx="61665">
                  <c:v>6.9344980000000001E-4</c:v>
                </c:pt>
                <c:pt idx="61666">
                  <c:v>6.938297E-4</c:v>
                </c:pt>
                <c:pt idx="61667">
                  <c:v>6.9381499999999997E-4</c:v>
                </c:pt>
                <c:pt idx="61668">
                  <c:v>6.9396110000000003E-4</c:v>
                </c:pt>
                <c:pt idx="61669">
                  <c:v>6.9405279999999996E-4</c:v>
                </c:pt>
                <c:pt idx="61670">
                  <c:v>6.9402980000000003E-4</c:v>
                </c:pt>
                <c:pt idx="61671">
                  <c:v>6.941362E-4</c:v>
                </c:pt>
                <c:pt idx="61672">
                  <c:v>6.9427710000000001E-4</c:v>
                </c:pt>
                <c:pt idx="61673">
                  <c:v>6.9391150000000003E-4</c:v>
                </c:pt>
                <c:pt idx="61674">
                  <c:v>6.9383080000000005E-4</c:v>
                </c:pt>
                <c:pt idx="61675">
                  <c:v>6.9394439999999997E-4</c:v>
                </c:pt>
                <c:pt idx="61676">
                  <c:v>6.9410279999999999E-4</c:v>
                </c:pt>
                <c:pt idx="61677">
                  <c:v>6.9422630000000004E-4</c:v>
                </c:pt>
                <c:pt idx="61678">
                  <c:v>6.946217E-4</c:v>
                </c:pt>
                <c:pt idx="61679">
                  <c:v>6.9473090000000005E-4</c:v>
                </c:pt>
                <c:pt idx="61680">
                  <c:v>6.948322E-4</c:v>
                </c:pt>
                <c:pt idx="61681">
                  <c:v>6.9505149999999998E-4</c:v>
                </c:pt>
                <c:pt idx="61682">
                  <c:v>6.9514570000000001E-4</c:v>
                </c:pt>
                <c:pt idx="61683">
                  <c:v>6.9514230000000004E-4</c:v>
                </c:pt>
                <c:pt idx="61684">
                  <c:v>6.9554480000000004E-4</c:v>
                </c:pt>
                <c:pt idx="61685">
                  <c:v>6.9595089999999996E-4</c:v>
                </c:pt>
                <c:pt idx="61686">
                  <c:v>6.9623139999999998E-4</c:v>
                </c:pt>
                <c:pt idx="61687">
                  <c:v>6.9670870000000001E-4</c:v>
                </c:pt>
                <c:pt idx="61688">
                  <c:v>6.9716739999999998E-4</c:v>
                </c:pt>
                <c:pt idx="61689">
                  <c:v>6.9747750000000001E-4</c:v>
                </c:pt>
                <c:pt idx="61690">
                  <c:v>6.9780280000000003E-4</c:v>
                </c:pt>
                <c:pt idx="61691">
                  <c:v>6.9804419999999995E-4</c:v>
                </c:pt>
                <c:pt idx="61692">
                  <c:v>6.9825189999999997E-4</c:v>
                </c:pt>
                <c:pt idx="61693">
                  <c:v>6.9852309999999997E-4</c:v>
                </c:pt>
                <c:pt idx="61694">
                  <c:v>6.9879869999999995E-4</c:v>
                </c:pt>
                <c:pt idx="61695">
                  <c:v>6.9887490000000003E-4</c:v>
                </c:pt>
                <c:pt idx="61696">
                  <c:v>6.9876870000000002E-4</c:v>
                </c:pt>
                <c:pt idx="61697">
                  <c:v>6.9891449999999998E-4</c:v>
                </c:pt>
                <c:pt idx="61698">
                  <c:v>6.988583E-4</c:v>
                </c:pt>
                <c:pt idx="61699">
                  <c:v>6.9871980000000005E-4</c:v>
                </c:pt>
                <c:pt idx="61700">
                  <c:v>6.9866600000000002E-4</c:v>
                </c:pt>
                <c:pt idx="61701">
                  <c:v>6.9868709999999995E-4</c:v>
                </c:pt>
                <c:pt idx="61702">
                  <c:v>6.9845650000000003E-4</c:v>
                </c:pt>
                <c:pt idx="61703">
                  <c:v>6.9857969999999998E-4</c:v>
                </c:pt>
                <c:pt idx="61704">
                  <c:v>6.9870480000000003E-4</c:v>
                </c:pt>
                <c:pt idx="61705">
                  <c:v>6.9868950000000001E-4</c:v>
                </c:pt>
                <c:pt idx="61706">
                  <c:v>6.9888630000000001E-4</c:v>
                </c:pt>
                <c:pt idx="61707">
                  <c:v>6.9908980000000002E-4</c:v>
                </c:pt>
                <c:pt idx="61708">
                  <c:v>6.9903100000000002E-4</c:v>
                </c:pt>
                <c:pt idx="61709">
                  <c:v>6.9914849999999998E-4</c:v>
                </c:pt>
                <c:pt idx="61710">
                  <c:v>6.9919489999999997E-4</c:v>
                </c:pt>
                <c:pt idx="61711">
                  <c:v>6.9916230000000002E-4</c:v>
                </c:pt>
                <c:pt idx="61712">
                  <c:v>6.9936559999999996E-4</c:v>
                </c:pt>
                <c:pt idx="61713">
                  <c:v>6.998563E-4</c:v>
                </c:pt>
                <c:pt idx="61714">
                  <c:v>7.002477E-4</c:v>
                </c:pt>
                <c:pt idx="61715">
                  <c:v>7.0053159999999999E-4</c:v>
                </c:pt>
                <c:pt idx="61716">
                  <c:v>7.009405E-4</c:v>
                </c:pt>
                <c:pt idx="61717">
                  <c:v>7.0128050000000004E-4</c:v>
                </c:pt>
                <c:pt idx="61718">
                  <c:v>7.014511E-4</c:v>
                </c:pt>
                <c:pt idx="61719">
                  <c:v>7.0164619999999996E-4</c:v>
                </c:pt>
                <c:pt idx="61720">
                  <c:v>7.0210309999999996E-4</c:v>
                </c:pt>
                <c:pt idx="61721">
                  <c:v>7.0210179999999995E-4</c:v>
                </c:pt>
                <c:pt idx="61722">
                  <c:v>7.0222609999999995E-4</c:v>
                </c:pt>
                <c:pt idx="61723">
                  <c:v>7.0218600000000004E-4</c:v>
                </c:pt>
                <c:pt idx="61724">
                  <c:v>7.0201270000000004E-4</c:v>
                </c:pt>
                <c:pt idx="61725">
                  <c:v>7.0204600000000001E-4</c:v>
                </c:pt>
                <c:pt idx="61726">
                  <c:v>7.0216479999999997E-4</c:v>
                </c:pt>
                <c:pt idx="61727">
                  <c:v>7.0197680000000004E-4</c:v>
                </c:pt>
                <c:pt idx="61728">
                  <c:v>7.01853E-4</c:v>
                </c:pt>
                <c:pt idx="61729">
                  <c:v>7.0170949999999997E-4</c:v>
                </c:pt>
                <c:pt idx="61730">
                  <c:v>7.0152080000000002E-4</c:v>
                </c:pt>
                <c:pt idx="61731">
                  <c:v>7.0137859999999999E-4</c:v>
                </c:pt>
                <c:pt idx="61732">
                  <c:v>7.0152690000000004E-4</c:v>
                </c:pt>
                <c:pt idx="61733">
                  <c:v>7.0155990000000002E-4</c:v>
                </c:pt>
                <c:pt idx="61734">
                  <c:v>7.0153809999999996E-4</c:v>
                </c:pt>
                <c:pt idx="61735">
                  <c:v>7.0161970000000003E-4</c:v>
                </c:pt>
                <c:pt idx="61736">
                  <c:v>7.0158980000000002E-4</c:v>
                </c:pt>
                <c:pt idx="61737">
                  <c:v>7.014012E-4</c:v>
                </c:pt>
                <c:pt idx="61738">
                  <c:v>7.01433E-4</c:v>
                </c:pt>
                <c:pt idx="61739">
                  <c:v>7.0157089999999997E-4</c:v>
                </c:pt>
                <c:pt idx="61740">
                  <c:v>7.0170629999999996E-4</c:v>
                </c:pt>
                <c:pt idx="61741">
                  <c:v>7.0204489999999996E-4</c:v>
                </c:pt>
                <c:pt idx="61742">
                  <c:v>7.0209769999999996E-4</c:v>
                </c:pt>
                <c:pt idx="61743">
                  <c:v>7.0215649999999996E-4</c:v>
                </c:pt>
                <c:pt idx="61744">
                  <c:v>7.0242169999999997E-4</c:v>
                </c:pt>
                <c:pt idx="61745">
                  <c:v>7.0292119999999997E-4</c:v>
                </c:pt>
                <c:pt idx="61746">
                  <c:v>7.031909E-4</c:v>
                </c:pt>
                <c:pt idx="61747">
                  <c:v>7.0335090000000003E-4</c:v>
                </c:pt>
                <c:pt idx="61748">
                  <c:v>7.0360500000000005E-4</c:v>
                </c:pt>
                <c:pt idx="61749">
                  <c:v>7.0384699999999996E-4</c:v>
                </c:pt>
                <c:pt idx="61750">
                  <c:v>7.0396110000000005E-4</c:v>
                </c:pt>
                <c:pt idx="61751">
                  <c:v>7.0416299999999995E-4</c:v>
                </c:pt>
                <c:pt idx="61752">
                  <c:v>7.0412440000000001E-4</c:v>
                </c:pt>
                <c:pt idx="61753">
                  <c:v>7.0405520000000005E-4</c:v>
                </c:pt>
                <c:pt idx="61754">
                  <c:v>7.0392760000000001E-4</c:v>
                </c:pt>
                <c:pt idx="61755">
                  <c:v>7.0399570000000003E-4</c:v>
                </c:pt>
                <c:pt idx="61756">
                  <c:v>7.037034E-4</c:v>
                </c:pt>
                <c:pt idx="61757">
                  <c:v>7.0360979999999995E-4</c:v>
                </c:pt>
                <c:pt idx="61758">
                  <c:v>7.0357250000000003E-4</c:v>
                </c:pt>
                <c:pt idx="61759">
                  <c:v>7.0338789999999996E-4</c:v>
                </c:pt>
                <c:pt idx="61760">
                  <c:v>7.0337199999999996E-4</c:v>
                </c:pt>
                <c:pt idx="61761">
                  <c:v>7.0345729999999999E-4</c:v>
                </c:pt>
                <c:pt idx="61762">
                  <c:v>7.0339380000000002E-4</c:v>
                </c:pt>
                <c:pt idx="61763">
                  <c:v>7.0335039999999997E-4</c:v>
                </c:pt>
                <c:pt idx="61764">
                  <c:v>7.034815E-4</c:v>
                </c:pt>
                <c:pt idx="61765">
                  <c:v>7.035066E-4</c:v>
                </c:pt>
                <c:pt idx="61766">
                  <c:v>7.0343490000000005E-4</c:v>
                </c:pt>
                <c:pt idx="61767">
                  <c:v>7.0337730000000003E-4</c:v>
                </c:pt>
                <c:pt idx="61768">
                  <c:v>7.0334710000000003E-4</c:v>
                </c:pt>
                <c:pt idx="61769">
                  <c:v>7.0340829999999998E-4</c:v>
                </c:pt>
                <c:pt idx="61770">
                  <c:v>7.0387249999999998E-4</c:v>
                </c:pt>
                <c:pt idx="61771">
                  <c:v>7.0415699999999996E-4</c:v>
                </c:pt>
                <c:pt idx="61772">
                  <c:v>7.0441419999999995E-4</c:v>
                </c:pt>
                <c:pt idx="61773">
                  <c:v>7.0468620000000001E-4</c:v>
                </c:pt>
                <c:pt idx="61774">
                  <c:v>7.049542E-4</c:v>
                </c:pt>
                <c:pt idx="61775">
                  <c:v>7.048337E-4</c:v>
                </c:pt>
                <c:pt idx="61776">
                  <c:v>7.0480510000000001E-4</c:v>
                </c:pt>
                <c:pt idx="61777">
                  <c:v>7.0511680000000005E-4</c:v>
                </c:pt>
                <c:pt idx="61778">
                  <c:v>7.0534839999999998E-4</c:v>
                </c:pt>
                <c:pt idx="61779">
                  <c:v>7.0543299999999999E-4</c:v>
                </c:pt>
                <c:pt idx="61780">
                  <c:v>7.0540299999999995E-4</c:v>
                </c:pt>
                <c:pt idx="61781">
                  <c:v>7.0517059999999996E-4</c:v>
                </c:pt>
                <c:pt idx="61782">
                  <c:v>7.0504629999999997E-4</c:v>
                </c:pt>
                <c:pt idx="61783">
                  <c:v>7.0533149999999997E-4</c:v>
                </c:pt>
                <c:pt idx="61784">
                  <c:v>7.0544719999999996E-4</c:v>
                </c:pt>
                <c:pt idx="61785">
                  <c:v>7.0526979999999996E-4</c:v>
                </c:pt>
                <c:pt idx="61786">
                  <c:v>7.0525039999999996E-4</c:v>
                </c:pt>
                <c:pt idx="61787">
                  <c:v>7.0501389999999998E-4</c:v>
                </c:pt>
                <c:pt idx="61788">
                  <c:v>7.0484940000000004E-4</c:v>
                </c:pt>
                <c:pt idx="61789">
                  <c:v>7.0501549999999998E-4</c:v>
                </c:pt>
                <c:pt idx="61790">
                  <c:v>7.0522840000000005E-4</c:v>
                </c:pt>
                <c:pt idx="61791">
                  <c:v>7.0509329999999995E-4</c:v>
                </c:pt>
                <c:pt idx="61792">
                  <c:v>7.0513089999999997E-4</c:v>
                </c:pt>
                <c:pt idx="61793">
                  <c:v>7.0511300000000005E-4</c:v>
                </c:pt>
                <c:pt idx="61794">
                  <c:v>7.0502369999999996E-4</c:v>
                </c:pt>
                <c:pt idx="61795">
                  <c:v>7.0498770000000004E-4</c:v>
                </c:pt>
                <c:pt idx="61796">
                  <c:v>7.049771E-4</c:v>
                </c:pt>
                <c:pt idx="61797">
                  <c:v>7.0506829999999999E-4</c:v>
                </c:pt>
                <c:pt idx="61798">
                  <c:v>7.0537400000000004E-4</c:v>
                </c:pt>
                <c:pt idx="61799">
                  <c:v>7.0569410000000002E-4</c:v>
                </c:pt>
                <c:pt idx="61800">
                  <c:v>7.0586629999999997E-4</c:v>
                </c:pt>
                <c:pt idx="61801">
                  <c:v>7.0615369999999997E-4</c:v>
                </c:pt>
                <c:pt idx="61802">
                  <c:v>7.0651749999999999E-4</c:v>
                </c:pt>
                <c:pt idx="61803">
                  <c:v>7.0671500000000001E-4</c:v>
                </c:pt>
                <c:pt idx="61804">
                  <c:v>7.0657490000000005E-4</c:v>
                </c:pt>
                <c:pt idx="61805">
                  <c:v>7.066005E-4</c:v>
                </c:pt>
                <c:pt idx="61806">
                  <c:v>7.1004550000000003E-4</c:v>
                </c:pt>
                <c:pt idx="61807">
                  <c:v>7.1309990000000001E-4</c:v>
                </c:pt>
                <c:pt idx="61808">
                  <c:v>7.1489909999999999E-4</c:v>
                </c:pt>
                <c:pt idx="61809">
                  <c:v>7.1525020000000003E-4</c:v>
                </c:pt>
                <c:pt idx="61810">
                  <c:v>7.1447589999999999E-4</c:v>
                </c:pt>
                <c:pt idx="61811">
                  <c:v>7.1365559999999998E-4</c:v>
                </c:pt>
                <c:pt idx="61812">
                  <c:v>7.1291530000000005E-4</c:v>
                </c:pt>
                <c:pt idx="61813">
                  <c:v>7.1201779999999996E-4</c:v>
                </c:pt>
                <c:pt idx="61814">
                  <c:v>7.1153769999999996E-4</c:v>
                </c:pt>
                <c:pt idx="61815">
                  <c:v>7.1117459999999995E-4</c:v>
                </c:pt>
                <c:pt idx="61816">
                  <c:v>7.1051239999999998E-4</c:v>
                </c:pt>
                <c:pt idx="61817">
                  <c:v>7.100734E-4</c:v>
                </c:pt>
                <c:pt idx="61818">
                  <c:v>7.0973409999999998E-4</c:v>
                </c:pt>
                <c:pt idx="61819">
                  <c:v>7.0932020000000001E-4</c:v>
                </c:pt>
                <c:pt idx="61820">
                  <c:v>7.0911610000000001E-4</c:v>
                </c:pt>
                <c:pt idx="61821">
                  <c:v>7.0922089999999997E-4</c:v>
                </c:pt>
                <c:pt idx="61822">
                  <c:v>7.0914389999999995E-4</c:v>
                </c:pt>
                <c:pt idx="61823">
                  <c:v>7.0891689999999995E-4</c:v>
                </c:pt>
                <c:pt idx="61824">
                  <c:v>7.0873150000000005E-4</c:v>
                </c:pt>
                <c:pt idx="61825">
                  <c:v>7.0863429999999997E-4</c:v>
                </c:pt>
                <c:pt idx="61826">
                  <c:v>7.0872470000000001E-4</c:v>
                </c:pt>
                <c:pt idx="61827">
                  <c:v>7.0909110000000005E-4</c:v>
                </c:pt>
                <c:pt idx="61828">
                  <c:v>7.0963739999999997E-4</c:v>
                </c:pt>
                <c:pt idx="61829">
                  <c:v>7.098327E-4</c:v>
                </c:pt>
                <c:pt idx="61830">
                  <c:v>6.9077530000000002E-4</c:v>
                </c:pt>
                <c:pt idx="61831">
                  <c:v>6.9089499999999996E-4</c:v>
                </c:pt>
                <c:pt idx="61832">
                  <c:v>6.947295E-4</c:v>
                </c:pt>
                <c:pt idx="61833">
                  <c:v>7.0081760000000005E-4</c:v>
                </c:pt>
                <c:pt idx="61834">
                  <c:v>7.0743219999999999E-4</c:v>
                </c:pt>
                <c:pt idx="61835">
                  <c:v>7.1282910000000004E-4</c:v>
                </c:pt>
                <c:pt idx="61836">
                  <c:v>7.1648009999999995E-4</c:v>
                </c:pt>
                <c:pt idx="61837">
                  <c:v>7.1806270000000002E-4</c:v>
                </c:pt>
                <c:pt idx="61838">
                  <c:v>7.1726959999999997E-4</c:v>
                </c:pt>
                <c:pt idx="61839">
                  <c:v>7.1538820000000003E-4</c:v>
                </c:pt>
                <c:pt idx="61840">
                  <c:v>6.9224529999999996E-4</c:v>
                </c:pt>
                <c:pt idx="61841">
                  <c:v>6.9030899999999995E-4</c:v>
                </c:pt>
                <c:pt idx="61842">
                  <c:v>6.9290279999999996E-4</c:v>
                </c:pt>
                <c:pt idx="61843">
                  <c:v>6.9867759999999997E-4</c:v>
                </c:pt>
                <c:pt idx="61844">
                  <c:v>7.0522040000000003E-4</c:v>
                </c:pt>
                <c:pt idx="61845">
                  <c:v>7.1126420000000004E-4</c:v>
                </c:pt>
                <c:pt idx="61846">
                  <c:v>7.1592740000000002E-4</c:v>
                </c:pt>
                <c:pt idx="61847">
                  <c:v>7.1833529999999995E-4</c:v>
                </c:pt>
                <c:pt idx="61848">
                  <c:v>6.9808849999999998E-4</c:v>
                </c:pt>
                <c:pt idx="61849">
                  <c:v>6.966346E-4</c:v>
                </c:pt>
                <c:pt idx="61850">
                  <c:v>6.984332E-4</c:v>
                </c:pt>
                <c:pt idx="61851">
                  <c:v>7.0207370000000002E-4</c:v>
                </c:pt>
                <c:pt idx="61852">
                  <c:v>7.0673670000000004E-4</c:v>
                </c:pt>
                <c:pt idx="61853">
                  <c:v>7.1114029999999996E-4</c:v>
                </c:pt>
                <c:pt idx="61854">
                  <c:v>7.1434340000000002E-4</c:v>
                </c:pt>
                <c:pt idx="61855">
                  <c:v>7.1634339999999996E-4</c:v>
                </c:pt>
                <c:pt idx="61856">
                  <c:v>7.1711059999999996E-4</c:v>
                </c:pt>
                <c:pt idx="61857">
                  <c:v>7.1663450000000002E-4</c:v>
                </c:pt>
                <c:pt idx="61858">
                  <c:v>7.1565319999999997E-4</c:v>
                </c:pt>
                <c:pt idx="61859">
                  <c:v>7.1462010000000005E-4</c:v>
                </c:pt>
                <c:pt idx="61860">
                  <c:v>7.1361109999999999E-4</c:v>
                </c:pt>
                <c:pt idx="61861">
                  <c:v>7.1316299999999995E-4</c:v>
                </c:pt>
                <c:pt idx="61862">
                  <c:v>7.1330449999999995E-4</c:v>
                </c:pt>
                <c:pt idx="61863">
                  <c:v>7.1358369999999997E-4</c:v>
                </c:pt>
                <c:pt idx="61864">
                  <c:v>6.9430269999999996E-4</c:v>
                </c:pt>
                <c:pt idx="61865">
                  <c:v>6.9573270000000003E-4</c:v>
                </c:pt>
                <c:pt idx="61866">
                  <c:v>7.005949E-4</c:v>
                </c:pt>
                <c:pt idx="61867">
                  <c:v>7.0711519999999998E-4</c:v>
                </c:pt>
                <c:pt idx="61868">
                  <c:v>7.1368219999999995E-4</c:v>
                </c:pt>
                <c:pt idx="61869">
                  <c:v>7.1881759999999995E-4</c:v>
                </c:pt>
                <c:pt idx="61870">
                  <c:v>7.2179790000000002E-4</c:v>
                </c:pt>
                <c:pt idx="61871">
                  <c:v>7.2288970000000002E-4</c:v>
                </c:pt>
                <c:pt idx="61872">
                  <c:v>7.0155360000000004E-4</c:v>
                </c:pt>
                <c:pt idx="61873">
                  <c:v>6.9974000000000002E-4</c:v>
                </c:pt>
                <c:pt idx="61874">
                  <c:v>7.0151369999999998E-4</c:v>
                </c:pt>
                <c:pt idx="61875">
                  <c:v>7.0578839999999997E-4</c:v>
                </c:pt>
                <c:pt idx="61876">
                  <c:v>7.1072729999999997E-4</c:v>
                </c:pt>
                <c:pt idx="61877">
                  <c:v>7.1580280000000003E-4</c:v>
                </c:pt>
                <c:pt idx="61878">
                  <c:v>7.1993169999999996E-4</c:v>
                </c:pt>
                <c:pt idx="61879">
                  <c:v>7.2204370000000003E-4</c:v>
                </c:pt>
                <c:pt idx="61880">
                  <c:v>7.2254950000000002E-4</c:v>
                </c:pt>
                <c:pt idx="61881">
                  <c:v>7.0123699999999995E-4</c:v>
                </c:pt>
                <c:pt idx="61882">
                  <c:v>6.9979410000000004E-4</c:v>
                </c:pt>
                <c:pt idx="61883">
                  <c:v>7.0234259999999999E-4</c:v>
                </c:pt>
                <c:pt idx="61884">
                  <c:v>7.0774840000000004E-4</c:v>
                </c:pt>
                <c:pt idx="61885">
                  <c:v>7.1351940000000005E-4</c:v>
                </c:pt>
                <c:pt idx="61886">
                  <c:v>7.1905199999999997E-4</c:v>
                </c:pt>
                <c:pt idx="61887">
                  <c:v>7.2327069999999995E-4</c:v>
                </c:pt>
                <c:pt idx="61888">
                  <c:v>7.2547889999999998E-4</c:v>
                </c:pt>
                <c:pt idx="61889">
                  <c:v>7.2577929999999996E-4</c:v>
                </c:pt>
                <c:pt idx="61890">
                  <c:v>7.0429640000000001E-4</c:v>
                </c:pt>
                <c:pt idx="61891">
                  <c:v>7.0313660000000003E-4</c:v>
                </c:pt>
                <c:pt idx="61892">
                  <c:v>7.055729E-4</c:v>
                </c:pt>
                <c:pt idx="61893">
                  <c:v>7.1052880000000004E-4</c:v>
                </c:pt>
                <c:pt idx="61894">
                  <c:v>7.1659459999999996E-4</c:v>
                </c:pt>
                <c:pt idx="61895">
                  <c:v>7.2212399999999999E-4</c:v>
                </c:pt>
                <c:pt idx="61896">
                  <c:v>7.2631129999999999E-4</c:v>
                </c:pt>
                <c:pt idx="61897">
                  <c:v>7.2870170000000002E-4</c:v>
                </c:pt>
                <c:pt idx="61898">
                  <c:v>7.2907899999999999E-4</c:v>
                </c:pt>
                <c:pt idx="61899">
                  <c:v>7.0668969999999995E-4</c:v>
                </c:pt>
                <c:pt idx="61900">
                  <c:v>7.053192E-4</c:v>
                </c:pt>
                <c:pt idx="61901">
                  <c:v>7.0768709999999996E-4</c:v>
                </c:pt>
                <c:pt idx="61902">
                  <c:v>7.1267349999999999E-4</c:v>
                </c:pt>
                <c:pt idx="61903">
                  <c:v>7.1900209999999998E-4</c:v>
                </c:pt>
                <c:pt idx="61904">
                  <c:v>7.2438790000000004E-4</c:v>
                </c:pt>
                <c:pt idx="61905">
                  <c:v>7.284635E-4</c:v>
                </c:pt>
                <c:pt idx="61906">
                  <c:v>7.3078010000000003E-4</c:v>
                </c:pt>
                <c:pt idx="61907">
                  <c:v>7.1029920000000002E-4</c:v>
                </c:pt>
                <c:pt idx="61908">
                  <c:v>7.0943109999999998E-4</c:v>
                </c:pt>
                <c:pt idx="61909">
                  <c:v>7.1249669999999998E-4</c:v>
                </c:pt>
                <c:pt idx="61910">
                  <c:v>7.1725809999999995E-4</c:v>
                </c:pt>
                <c:pt idx="61911">
                  <c:v>7.2271689999999997E-4</c:v>
                </c:pt>
                <c:pt idx="61912">
                  <c:v>7.2766249999999997E-4</c:v>
                </c:pt>
                <c:pt idx="61913">
                  <c:v>7.3130560000000001E-4</c:v>
                </c:pt>
                <c:pt idx="61914">
                  <c:v>7.1216170000000002E-4</c:v>
                </c:pt>
                <c:pt idx="61915">
                  <c:v>7.1296079999999995E-4</c:v>
                </c:pt>
                <c:pt idx="61916">
                  <c:v>7.1660780000000002E-4</c:v>
                </c:pt>
                <c:pt idx="61917">
                  <c:v>7.2170280000000001E-4</c:v>
                </c:pt>
                <c:pt idx="61918">
                  <c:v>7.2700399999999995E-4</c:v>
                </c:pt>
                <c:pt idx="61919">
                  <c:v>7.3137660000000004E-4</c:v>
                </c:pt>
                <c:pt idx="61920">
                  <c:v>7.344583E-4</c:v>
                </c:pt>
                <c:pt idx="61921">
                  <c:v>7.3605760000000002E-4</c:v>
                </c:pt>
                <c:pt idx="61922">
                  <c:v>7.1434619999999999E-4</c:v>
                </c:pt>
                <c:pt idx="61923">
                  <c:v>7.1370479999999996E-4</c:v>
                </c:pt>
                <c:pt idx="61924">
                  <c:v>7.1700919999999997E-4</c:v>
                </c:pt>
                <c:pt idx="61925">
                  <c:v>7.2252130000000005E-4</c:v>
                </c:pt>
                <c:pt idx="61926">
                  <c:v>7.2869500000000002E-4</c:v>
                </c:pt>
                <c:pt idx="61927">
                  <c:v>7.3401339999999997E-4</c:v>
                </c:pt>
                <c:pt idx="61928">
                  <c:v>7.3811350000000005E-4</c:v>
                </c:pt>
                <c:pt idx="61929">
                  <c:v>7.4002979999999996E-4</c:v>
                </c:pt>
                <c:pt idx="61930">
                  <c:v>7.1833539999999999E-4</c:v>
                </c:pt>
                <c:pt idx="61931">
                  <c:v>7.1739809999999998E-4</c:v>
                </c:pt>
                <c:pt idx="61932">
                  <c:v>7.2032900000000002E-4</c:v>
                </c:pt>
                <c:pt idx="61933">
                  <c:v>7.253607E-4</c:v>
                </c:pt>
                <c:pt idx="61934">
                  <c:v>7.3145589999999998E-4</c:v>
                </c:pt>
                <c:pt idx="61935">
                  <c:v>7.3689480000000004E-4</c:v>
                </c:pt>
                <c:pt idx="61936">
                  <c:v>7.4082789999999998E-4</c:v>
                </c:pt>
                <c:pt idx="61937">
                  <c:v>7.2159139999999997E-4</c:v>
                </c:pt>
                <c:pt idx="61938">
                  <c:v>7.2216659999999998E-4</c:v>
                </c:pt>
                <c:pt idx="61939">
                  <c:v>7.2572900000000004E-4</c:v>
                </c:pt>
                <c:pt idx="61940">
                  <c:v>7.3106470000000004E-4</c:v>
                </c:pt>
                <c:pt idx="61941">
                  <c:v>7.3668200000000001E-4</c:v>
                </c:pt>
                <c:pt idx="61942">
                  <c:v>7.4127199999999996E-4</c:v>
                </c:pt>
                <c:pt idx="61943">
                  <c:v>7.4459190000000005E-4</c:v>
                </c:pt>
                <c:pt idx="61944">
                  <c:v>7.2427220000000005E-4</c:v>
                </c:pt>
                <c:pt idx="61945">
                  <c:v>7.2481870000000003E-4</c:v>
                </c:pt>
                <c:pt idx="61946">
                  <c:v>7.2836929999999997E-4</c:v>
                </c:pt>
                <c:pt idx="61947">
                  <c:v>7.3402809999999999E-4</c:v>
                </c:pt>
                <c:pt idx="61948">
                  <c:v>7.3980149999999995E-4</c:v>
                </c:pt>
                <c:pt idx="61949">
                  <c:v>7.4475330000000001E-4</c:v>
                </c:pt>
                <c:pt idx="61950">
                  <c:v>7.2621359999999995E-4</c:v>
                </c:pt>
                <c:pt idx="61951">
                  <c:v>7.2834709999999999E-4</c:v>
                </c:pt>
                <c:pt idx="61952">
                  <c:v>7.3285940000000001E-4</c:v>
                </c:pt>
                <c:pt idx="61953">
                  <c:v>7.3886199999999996E-4</c:v>
                </c:pt>
                <c:pt idx="61954">
                  <c:v>7.4465130000000003E-4</c:v>
                </c:pt>
                <c:pt idx="61955">
                  <c:v>7.4921649999999998E-4</c:v>
                </c:pt>
                <c:pt idx="61956">
                  <c:v>7.2986830000000005E-4</c:v>
                </c:pt>
                <c:pt idx="61957">
                  <c:v>7.3125169999999995E-4</c:v>
                </c:pt>
                <c:pt idx="61958">
                  <c:v>7.3527279999999998E-4</c:v>
                </c:pt>
                <c:pt idx="61959">
                  <c:v>7.4083959999999996E-4</c:v>
                </c:pt>
                <c:pt idx="61960">
                  <c:v>7.4658630000000003E-4</c:v>
                </c:pt>
                <c:pt idx="61961">
                  <c:v>7.5092810000000002E-4</c:v>
                </c:pt>
                <c:pt idx="61962">
                  <c:v>7.3197609999999999E-4</c:v>
                </c:pt>
                <c:pt idx="61963">
                  <c:v>7.3359469999999998E-4</c:v>
                </c:pt>
                <c:pt idx="61964">
                  <c:v>7.3802540000000004E-4</c:v>
                </c:pt>
                <c:pt idx="61965">
                  <c:v>7.4372990000000003E-4</c:v>
                </c:pt>
                <c:pt idx="61966">
                  <c:v>7.495558E-4</c:v>
                </c:pt>
                <c:pt idx="61967">
                  <c:v>7.5406819999999995E-4</c:v>
                </c:pt>
                <c:pt idx="61968">
                  <c:v>7.3505130000000001E-4</c:v>
                </c:pt>
                <c:pt idx="61969">
                  <c:v>7.3656269999999998E-4</c:v>
                </c:pt>
                <c:pt idx="61970">
                  <c:v>7.4120969999999997E-4</c:v>
                </c:pt>
                <c:pt idx="61971">
                  <c:v>7.469989E-4</c:v>
                </c:pt>
                <c:pt idx="61972">
                  <c:v>7.5293319999999997E-4</c:v>
                </c:pt>
                <c:pt idx="61973">
                  <c:v>7.5753249999999995E-4</c:v>
                </c:pt>
                <c:pt idx="61974">
                  <c:v>7.3810939999999995E-4</c:v>
                </c:pt>
                <c:pt idx="61975">
                  <c:v>7.3974999999999996E-4</c:v>
                </c:pt>
                <c:pt idx="61976">
                  <c:v>7.4447000000000001E-4</c:v>
                </c:pt>
                <c:pt idx="61977">
                  <c:v>7.5037460000000004E-4</c:v>
                </c:pt>
                <c:pt idx="61978">
                  <c:v>7.5641629999999998E-4</c:v>
                </c:pt>
                <c:pt idx="61979">
                  <c:v>7.6125040000000002E-4</c:v>
                </c:pt>
                <c:pt idx="61980">
                  <c:v>7.4141799999999998E-4</c:v>
                </c:pt>
                <c:pt idx="61981">
                  <c:v>7.4317220000000002E-4</c:v>
                </c:pt>
                <c:pt idx="61982">
                  <c:v>7.4766419999999995E-4</c:v>
                </c:pt>
                <c:pt idx="61983">
                  <c:v>7.5356010000000005E-4</c:v>
                </c:pt>
                <c:pt idx="61984">
                  <c:v>7.5956380000000005E-4</c:v>
                </c:pt>
                <c:pt idx="61985">
                  <c:v>7.6457809999999995E-4</c:v>
                </c:pt>
                <c:pt idx="61986">
                  <c:v>7.4471409999999998E-4</c:v>
                </c:pt>
                <c:pt idx="61987">
                  <c:v>7.4653450000000004E-4</c:v>
                </c:pt>
                <c:pt idx="61988">
                  <c:v>7.5101230000000001E-4</c:v>
                </c:pt>
                <c:pt idx="61989">
                  <c:v>7.5706139999999998E-4</c:v>
                </c:pt>
                <c:pt idx="61990">
                  <c:v>7.6291569999999999E-4</c:v>
                </c:pt>
                <c:pt idx="61991">
                  <c:v>7.6782040000000003E-4</c:v>
                </c:pt>
                <c:pt idx="61992">
                  <c:v>7.4799280000000001E-4</c:v>
                </c:pt>
                <c:pt idx="61993">
                  <c:v>7.4983950000000004E-4</c:v>
                </c:pt>
                <c:pt idx="61994">
                  <c:v>7.5443549999999998E-4</c:v>
                </c:pt>
                <c:pt idx="61995">
                  <c:v>7.606771E-4</c:v>
                </c:pt>
                <c:pt idx="61996">
                  <c:v>7.6672410000000002E-4</c:v>
                </c:pt>
                <c:pt idx="61997">
                  <c:v>7.7173729999999998E-4</c:v>
                </c:pt>
                <c:pt idx="61998">
                  <c:v>7.5192040000000003E-4</c:v>
                </c:pt>
                <c:pt idx="61999">
                  <c:v>7.5362089999999997E-4</c:v>
                </c:pt>
                <c:pt idx="62000">
                  <c:v>7.5839419999999998E-4</c:v>
                </c:pt>
                <c:pt idx="62001">
                  <c:v>7.6461159999999999E-4</c:v>
                </c:pt>
                <c:pt idx="62002">
                  <c:v>7.707635E-4</c:v>
                </c:pt>
                <c:pt idx="62003">
                  <c:v>7.7588609999999997E-4</c:v>
                </c:pt>
                <c:pt idx="62004">
                  <c:v>7.5538880000000001E-4</c:v>
                </c:pt>
                <c:pt idx="62005">
                  <c:v>7.5690510000000003E-4</c:v>
                </c:pt>
                <c:pt idx="62006">
                  <c:v>7.6174670000000002E-4</c:v>
                </c:pt>
                <c:pt idx="62007">
                  <c:v>7.6794009999999998E-4</c:v>
                </c:pt>
                <c:pt idx="62008">
                  <c:v>7.7433959999999996E-4</c:v>
                </c:pt>
                <c:pt idx="62009">
                  <c:v>7.7955889999999995E-4</c:v>
                </c:pt>
                <c:pt idx="62010">
                  <c:v>7.5886349999999998E-4</c:v>
                </c:pt>
                <c:pt idx="62011">
                  <c:v>7.6048079999999996E-4</c:v>
                </c:pt>
                <c:pt idx="62012">
                  <c:v>7.652456E-4</c:v>
                </c:pt>
                <c:pt idx="62013">
                  <c:v>7.712827E-4</c:v>
                </c:pt>
                <c:pt idx="62014">
                  <c:v>7.7765449999999997E-4</c:v>
                </c:pt>
                <c:pt idx="62015">
                  <c:v>7.8275160000000003E-4</c:v>
                </c:pt>
                <c:pt idx="62016">
                  <c:v>7.6222180000000005E-4</c:v>
                </c:pt>
                <c:pt idx="62017">
                  <c:v>7.639697E-4</c:v>
                </c:pt>
                <c:pt idx="62018">
                  <c:v>7.6874970000000002E-4</c:v>
                </c:pt>
                <c:pt idx="62019">
                  <c:v>7.7504579999999998E-4</c:v>
                </c:pt>
                <c:pt idx="62020">
                  <c:v>7.8146770000000001E-4</c:v>
                </c:pt>
                <c:pt idx="62021">
                  <c:v>7.8649440000000002E-4</c:v>
                </c:pt>
                <c:pt idx="62022">
                  <c:v>7.6596870000000003E-4</c:v>
                </c:pt>
                <c:pt idx="62023">
                  <c:v>7.67785E-4</c:v>
                </c:pt>
                <c:pt idx="62024">
                  <c:v>7.7256229999999996E-4</c:v>
                </c:pt>
                <c:pt idx="62025">
                  <c:v>7.7913989999999996E-4</c:v>
                </c:pt>
                <c:pt idx="62026">
                  <c:v>7.8555089999999997E-4</c:v>
                </c:pt>
                <c:pt idx="62027">
                  <c:v>7.6690730000000004E-4</c:v>
                </c:pt>
                <c:pt idx="62028">
                  <c:v>7.7068199999999996E-4</c:v>
                </c:pt>
                <c:pt idx="62029">
                  <c:v>7.7707939999999999E-4</c:v>
                </c:pt>
                <c:pt idx="62030">
                  <c:v>7.842821E-4</c:v>
                </c:pt>
                <c:pt idx="62031">
                  <c:v>7.9111069999999995E-4</c:v>
                </c:pt>
                <c:pt idx="62032">
                  <c:v>7.7210919999999995E-4</c:v>
                </c:pt>
                <c:pt idx="62033">
                  <c:v>7.7540590000000004E-4</c:v>
                </c:pt>
                <c:pt idx="62034">
                  <c:v>7.8112319999999996E-4</c:v>
                </c:pt>
                <c:pt idx="62035">
                  <c:v>7.8773489999999999E-4</c:v>
                </c:pt>
                <c:pt idx="62036">
                  <c:v>7.937997E-4</c:v>
                </c:pt>
                <c:pt idx="62037">
                  <c:v>7.7460769999999999E-4</c:v>
                </c:pt>
                <c:pt idx="62038">
                  <c:v>7.7789739999999997E-4</c:v>
                </c:pt>
                <c:pt idx="62039">
                  <c:v>7.8409840000000003E-4</c:v>
                </c:pt>
                <c:pt idx="62040">
                  <c:v>7.9100290000000005E-4</c:v>
                </c:pt>
                <c:pt idx="62041">
                  <c:v>7.9755199999999998E-4</c:v>
                </c:pt>
                <c:pt idx="62042">
                  <c:v>7.7819399999999996E-4</c:v>
                </c:pt>
                <c:pt idx="62043">
                  <c:v>7.8131200000000004E-4</c:v>
                </c:pt>
                <c:pt idx="62044">
                  <c:v>7.8737589999999997E-4</c:v>
                </c:pt>
                <c:pt idx="62045">
                  <c:v>7.9432989999999996E-4</c:v>
                </c:pt>
                <c:pt idx="62046">
                  <c:v>7.7688219999999997E-4</c:v>
                </c:pt>
                <c:pt idx="62047">
                  <c:v>7.8231310000000001E-4</c:v>
                </c:pt>
                <c:pt idx="62048">
                  <c:v>7.8982070000000002E-4</c:v>
                </c:pt>
                <c:pt idx="62049">
                  <c:v>7.9791460000000003E-4</c:v>
                </c:pt>
                <c:pt idx="62050">
                  <c:v>8.0521529999999996E-4</c:v>
                </c:pt>
                <c:pt idx="62051">
                  <c:v>7.856009E-4</c:v>
                </c:pt>
                <c:pt idx="62052">
                  <c:v>7.8868799999999995E-4</c:v>
                </c:pt>
                <c:pt idx="62053">
                  <c:v>7.9413629999999997E-4</c:v>
                </c:pt>
                <c:pt idx="62054">
                  <c:v>8.0033709999999996E-4</c:v>
                </c:pt>
                <c:pt idx="62055">
                  <c:v>8.0623710000000005E-4</c:v>
                </c:pt>
                <c:pt idx="62056">
                  <c:v>7.8637019999999995E-4</c:v>
                </c:pt>
                <c:pt idx="62057">
                  <c:v>7.8958279999999999E-4</c:v>
                </c:pt>
                <c:pt idx="62058">
                  <c:v>7.9590460000000004E-4</c:v>
                </c:pt>
                <c:pt idx="62059">
                  <c:v>8.0321910000000002E-4</c:v>
                </c:pt>
                <c:pt idx="62060">
                  <c:v>8.101804E-4</c:v>
                </c:pt>
                <c:pt idx="62061">
                  <c:v>7.9039910000000004E-4</c:v>
                </c:pt>
                <c:pt idx="62062">
                  <c:v>7.9372450000000005E-4</c:v>
                </c:pt>
                <c:pt idx="62063">
                  <c:v>7.9996509999999996E-4</c:v>
                </c:pt>
                <c:pt idx="62064">
                  <c:v>8.0715259999999999E-4</c:v>
                </c:pt>
                <c:pt idx="62065">
                  <c:v>8.1364109999999996E-4</c:v>
                </c:pt>
                <c:pt idx="62066">
                  <c:v>7.9359500000000002E-4</c:v>
                </c:pt>
                <c:pt idx="62067">
                  <c:v>7.9640739999999998E-4</c:v>
                </c:pt>
                <c:pt idx="62068">
                  <c:v>8.0228229999999997E-4</c:v>
                </c:pt>
                <c:pt idx="62069">
                  <c:v>8.0966610000000004E-4</c:v>
                </c:pt>
                <c:pt idx="62070">
                  <c:v>8.1653179999999995E-4</c:v>
                </c:pt>
                <c:pt idx="62071">
                  <c:v>7.9641659999999997E-4</c:v>
                </c:pt>
                <c:pt idx="62072">
                  <c:v>8.0009000000000005E-4</c:v>
                </c:pt>
                <c:pt idx="62073">
                  <c:v>8.060586E-4</c:v>
                </c:pt>
                <c:pt idx="62074">
                  <c:v>8.1311459999999997E-4</c:v>
                </c:pt>
                <c:pt idx="62075">
                  <c:v>7.948756E-4</c:v>
                </c:pt>
                <c:pt idx="62076">
                  <c:v>8.0029739999999997E-4</c:v>
                </c:pt>
                <c:pt idx="62077">
                  <c:v>8.0865280000000004E-4</c:v>
                </c:pt>
                <c:pt idx="62078">
                  <c:v>8.1746110000000005E-4</c:v>
                </c:pt>
                <c:pt idx="62079">
                  <c:v>7.9971540000000002E-4</c:v>
                </c:pt>
                <c:pt idx="62080">
                  <c:v>8.0496460000000001E-4</c:v>
                </c:pt>
                <c:pt idx="62081">
                  <c:v>8.1259979999999995E-4</c:v>
                </c:pt>
                <c:pt idx="62082">
                  <c:v>8.2080309999999997E-4</c:v>
                </c:pt>
                <c:pt idx="62083">
                  <c:v>8.0240719999999995E-4</c:v>
                </c:pt>
                <c:pt idx="62084">
                  <c:v>8.0741790000000003E-4</c:v>
                </c:pt>
                <c:pt idx="62085">
                  <c:v>8.1507460000000004E-4</c:v>
                </c:pt>
                <c:pt idx="62086">
                  <c:v>8.2268939999999996E-4</c:v>
                </c:pt>
                <c:pt idx="62087">
                  <c:v>8.0411830000000004E-4</c:v>
                </c:pt>
                <c:pt idx="62088">
                  <c:v>8.0940229999999997E-4</c:v>
                </c:pt>
                <c:pt idx="62089">
                  <c:v>8.1718660000000001E-4</c:v>
                </c:pt>
                <c:pt idx="62090">
                  <c:v>8.2560510000000001E-4</c:v>
                </c:pt>
                <c:pt idx="62091">
                  <c:v>8.0738179999999998E-4</c:v>
                </c:pt>
                <c:pt idx="62092">
                  <c:v>8.12296E-4</c:v>
                </c:pt>
                <c:pt idx="62093">
                  <c:v>8.1988540000000004E-4</c:v>
                </c:pt>
                <c:pt idx="62094">
                  <c:v>8.281966E-4</c:v>
                </c:pt>
                <c:pt idx="62095">
                  <c:v>8.0957730000000001E-4</c:v>
                </c:pt>
                <c:pt idx="62096">
                  <c:v>8.1486779999999999E-4</c:v>
                </c:pt>
                <c:pt idx="62097">
                  <c:v>8.2267620000000001E-4</c:v>
                </c:pt>
                <c:pt idx="62098">
                  <c:v>8.3061669999999997E-4</c:v>
                </c:pt>
                <c:pt idx="62099">
                  <c:v>8.1204200000000002E-4</c:v>
                </c:pt>
                <c:pt idx="62100">
                  <c:v>8.1731589999999997E-4</c:v>
                </c:pt>
                <c:pt idx="62101">
                  <c:v>8.2510190000000005E-4</c:v>
                </c:pt>
                <c:pt idx="62102">
                  <c:v>8.335161E-4</c:v>
                </c:pt>
                <c:pt idx="62103">
                  <c:v>8.1496770000000001E-4</c:v>
                </c:pt>
                <c:pt idx="62104">
                  <c:v>8.2018680000000004E-4</c:v>
                </c:pt>
                <c:pt idx="62105">
                  <c:v>8.2760899999999998E-4</c:v>
                </c:pt>
                <c:pt idx="62106">
                  <c:v>8.3585739999999999E-4</c:v>
                </c:pt>
                <c:pt idx="62107">
                  <c:v>8.1737349999999999E-4</c:v>
                </c:pt>
                <c:pt idx="62108">
                  <c:v>8.2276910000000003E-4</c:v>
                </c:pt>
                <c:pt idx="62109">
                  <c:v>8.3071459999999996E-4</c:v>
                </c:pt>
                <c:pt idx="62110">
                  <c:v>8.1374639999999999E-4</c:v>
                </c:pt>
                <c:pt idx="62111">
                  <c:v>8.2077759999999995E-4</c:v>
                </c:pt>
                <c:pt idx="62112">
                  <c:v>8.3091339999999999E-4</c:v>
                </c:pt>
                <c:pt idx="62113">
                  <c:v>8.4127270000000003E-4</c:v>
                </c:pt>
                <c:pt idx="62114">
                  <c:v>8.2371219999999995E-4</c:v>
                </c:pt>
                <c:pt idx="62115">
                  <c:v>8.2978909999999997E-4</c:v>
                </c:pt>
                <c:pt idx="62116">
                  <c:v>8.3769889999999998E-4</c:v>
                </c:pt>
                <c:pt idx="62117">
                  <c:v>8.1918259999999999E-4</c:v>
                </c:pt>
                <c:pt idx="62118">
                  <c:v>8.2583880000000002E-4</c:v>
                </c:pt>
                <c:pt idx="62119">
                  <c:v>8.3531000000000002E-4</c:v>
                </c:pt>
                <c:pt idx="62120">
                  <c:v>8.4514550000000001E-4</c:v>
                </c:pt>
                <c:pt idx="62121">
                  <c:v>8.2698199999999998E-4</c:v>
                </c:pt>
                <c:pt idx="62122">
                  <c:v>8.3307349999999999E-4</c:v>
                </c:pt>
                <c:pt idx="62123">
                  <c:v>8.4094170000000002E-4</c:v>
                </c:pt>
                <c:pt idx="62124">
                  <c:v>8.2280329999999998E-4</c:v>
                </c:pt>
                <c:pt idx="62125">
                  <c:v>8.2969879999999997E-4</c:v>
                </c:pt>
                <c:pt idx="62126">
                  <c:v>8.3952099999999997E-4</c:v>
                </c:pt>
                <c:pt idx="62127">
                  <c:v>8.4960690000000002E-4</c:v>
                </c:pt>
                <c:pt idx="62128">
                  <c:v>8.3160609999999996E-4</c:v>
                </c:pt>
                <c:pt idx="62129">
                  <c:v>8.3774480000000002E-4</c:v>
                </c:pt>
                <c:pt idx="62130">
                  <c:v>8.4538300000000001E-4</c:v>
                </c:pt>
                <c:pt idx="62131">
                  <c:v>8.2718479999999996E-4</c:v>
                </c:pt>
                <c:pt idx="62132">
                  <c:v>8.3416730000000002E-4</c:v>
                </c:pt>
                <c:pt idx="62133">
                  <c:v>8.4382939999999996E-4</c:v>
                </c:pt>
                <c:pt idx="62134">
                  <c:v>8.5409780000000001E-4</c:v>
                </c:pt>
                <c:pt idx="62135">
                  <c:v>8.3594430000000003E-4</c:v>
                </c:pt>
                <c:pt idx="62136">
                  <c:v>8.4171970000000002E-4</c:v>
                </c:pt>
                <c:pt idx="62137">
                  <c:v>8.4991570000000005E-4</c:v>
                </c:pt>
                <c:pt idx="62138">
                  <c:v>8.3172110000000004E-4</c:v>
                </c:pt>
                <c:pt idx="62139">
                  <c:v>8.3881519999999998E-4</c:v>
                </c:pt>
                <c:pt idx="62140">
                  <c:v>8.4882459999999996E-4</c:v>
                </c:pt>
                <c:pt idx="62141">
                  <c:v>8.3297959999999996E-4</c:v>
                </c:pt>
                <c:pt idx="62142">
                  <c:v>8.4149579999999999E-4</c:v>
                </c:pt>
                <c:pt idx="62143">
                  <c:v>8.5240399999999997E-4</c:v>
                </c:pt>
                <c:pt idx="62144">
                  <c:v>8.3648999999999995E-4</c:v>
                </c:pt>
                <c:pt idx="62145">
                  <c:v>8.4496500000000004E-4</c:v>
                </c:pt>
                <c:pt idx="62146">
                  <c:v>8.5553729999999996E-4</c:v>
                </c:pt>
                <c:pt idx="62147">
                  <c:v>8.3904740000000002E-4</c:v>
                </c:pt>
                <c:pt idx="62148">
                  <c:v>8.4712109999999998E-4</c:v>
                </c:pt>
                <c:pt idx="62149">
                  <c:v>8.5701120000000004E-4</c:v>
                </c:pt>
                <c:pt idx="62150">
                  <c:v>8.3992110000000002E-4</c:v>
                </c:pt>
                <c:pt idx="62151">
                  <c:v>8.4800360000000005E-4</c:v>
                </c:pt>
                <c:pt idx="62152">
                  <c:v>8.5815529999999998E-4</c:v>
                </c:pt>
                <c:pt idx="62153">
                  <c:v>8.414955E-4</c:v>
                </c:pt>
                <c:pt idx="62154">
                  <c:v>8.4999130000000002E-4</c:v>
                </c:pt>
                <c:pt idx="62155">
                  <c:v>8.6020569999999998E-4</c:v>
                </c:pt>
                <c:pt idx="62156">
                  <c:v>8.4339560000000003E-4</c:v>
                </c:pt>
                <c:pt idx="62157">
                  <c:v>8.5187730000000001E-4</c:v>
                </c:pt>
                <c:pt idx="62158">
                  <c:v>8.6247899999999998E-4</c:v>
                </c:pt>
                <c:pt idx="62159">
                  <c:v>8.4565810000000003E-4</c:v>
                </c:pt>
                <c:pt idx="62160">
                  <c:v>8.5418080000000001E-4</c:v>
                </c:pt>
                <c:pt idx="62161">
                  <c:v>8.6427689999999996E-4</c:v>
                </c:pt>
                <c:pt idx="62162">
                  <c:v>8.4720629999999997E-4</c:v>
                </c:pt>
                <c:pt idx="62163">
                  <c:v>8.5553970000000002E-4</c:v>
                </c:pt>
                <c:pt idx="62164">
                  <c:v>8.6610959999999999E-4</c:v>
                </c:pt>
                <c:pt idx="62165">
                  <c:v>8.4926629999999999E-4</c:v>
                </c:pt>
                <c:pt idx="62166">
                  <c:v>8.5813009999999995E-4</c:v>
                </c:pt>
                <c:pt idx="62167">
                  <c:v>8.6862059999999995E-4</c:v>
                </c:pt>
                <c:pt idx="62168">
                  <c:v>8.512468E-4</c:v>
                </c:pt>
                <c:pt idx="62169">
                  <c:v>8.5974610000000003E-4</c:v>
                </c:pt>
                <c:pt idx="62170">
                  <c:v>8.4345799999999995E-4</c:v>
                </c:pt>
                <c:pt idx="62171">
                  <c:v>8.5392300000000003E-4</c:v>
                </c:pt>
                <c:pt idx="62172">
                  <c:v>8.6776850000000005E-4</c:v>
                </c:pt>
                <c:pt idx="62173">
                  <c:v>8.5351419999999995E-4</c:v>
                </c:pt>
                <c:pt idx="62174">
                  <c:v>8.6415760000000004E-4</c:v>
                </c:pt>
                <c:pt idx="62175">
                  <c:v>8.4870180000000005E-4</c:v>
                </c:pt>
                <c:pt idx="62176">
                  <c:v>8.5978560000000005E-4</c:v>
                </c:pt>
                <c:pt idx="62177">
                  <c:v>8.7306079999999999E-4</c:v>
                </c:pt>
                <c:pt idx="62178">
                  <c:v>8.5801300000000003E-4</c:v>
                </c:pt>
                <c:pt idx="62179">
                  <c:v>8.6812819999999998E-4</c:v>
                </c:pt>
                <c:pt idx="62180">
                  <c:v>8.519574E-4</c:v>
                </c:pt>
                <c:pt idx="62181">
                  <c:v>8.6228469999999997E-4</c:v>
                </c:pt>
                <c:pt idx="62182">
                  <c:v>8.7551230000000005E-4</c:v>
                </c:pt>
                <c:pt idx="62183">
                  <c:v>8.6065570000000001E-4</c:v>
                </c:pt>
                <c:pt idx="62184">
                  <c:v>8.7092340000000004E-4</c:v>
                </c:pt>
                <c:pt idx="62185">
                  <c:v>8.8293059999999997E-4</c:v>
                </c:pt>
                <c:pt idx="62186">
                  <c:v>8.6532169999999997E-4</c:v>
                </c:pt>
                <c:pt idx="62187">
                  <c:v>8.7345710000000004E-4</c:v>
                </c:pt>
                <c:pt idx="62188">
                  <c:v>8.5633889999999998E-4</c:v>
                </c:pt>
                <c:pt idx="62189">
                  <c:v>8.6641229999999999E-4</c:v>
                </c:pt>
                <c:pt idx="62190">
                  <c:v>8.7957879999999995E-4</c:v>
                </c:pt>
                <c:pt idx="62191">
                  <c:v>8.6540830000000001E-4</c:v>
                </c:pt>
                <c:pt idx="62192">
                  <c:v>8.7632499999999996E-4</c:v>
                </c:pt>
                <c:pt idx="62193">
                  <c:v>8.6115319999999999E-4</c:v>
                </c:pt>
                <c:pt idx="62194">
                  <c:v>8.7262470000000003E-4</c:v>
                </c:pt>
                <c:pt idx="62195">
                  <c:v>8.5920650000000001E-4</c:v>
                </c:pt>
                <c:pt idx="62196">
                  <c:v>8.7232539999999999E-4</c:v>
                </c:pt>
                <c:pt idx="62197">
                  <c:v>8.6049270000000005E-4</c:v>
                </c:pt>
                <c:pt idx="62198">
                  <c:v>8.7508799999999999E-4</c:v>
                </c:pt>
                <c:pt idx="62199">
                  <c:v>8.6340069999999997E-4</c:v>
                </c:pt>
                <c:pt idx="62200">
                  <c:v>8.7761410000000001E-4</c:v>
                </c:pt>
                <c:pt idx="62201">
                  <c:v>8.6559630000000005E-4</c:v>
                </c:pt>
                <c:pt idx="62202">
                  <c:v>8.7948720000000005E-4</c:v>
                </c:pt>
                <c:pt idx="62203">
                  <c:v>8.6696340000000003E-4</c:v>
                </c:pt>
                <c:pt idx="62204">
                  <c:v>8.8082220000000003E-4</c:v>
                </c:pt>
                <c:pt idx="62205">
                  <c:v>8.6804790000000003E-4</c:v>
                </c:pt>
                <c:pt idx="62206">
                  <c:v>8.8156149999999995E-4</c:v>
                </c:pt>
                <c:pt idx="62207">
                  <c:v>8.6890160000000004E-4</c:v>
                </c:pt>
                <c:pt idx="62208">
                  <c:v>8.827196E-4</c:v>
                </c:pt>
                <c:pt idx="62209">
                  <c:v>8.9814159999999997E-4</c:v>
                </c:pt>
                <c:pt idx="62210">
                  <c:v>8.8346439999999996E-4</c:v>
                </c:pt>
                <c:pt idx="62211">
                  <c:v>8.9377249999999999E-4</c:v>
                </c:pt>
                <c:pt idx="62212">
                  <c:v>8.7632580000000001E-4</c:v>
                </c:pt>
                <c:pt idx="62213">
                  <c:v>8.8640590000000003E-4</c:v>
                </c:pt>
                <c:pt idx="62214">
                  <c:v>8.7145609999999998E-4</c:v>
                </c:pt>
                <c:pt idx="62215">
                  <c:v>8.8408880000000005E-4</c:v>
                </c:pt>
                <c:pt idx="62216">
                  <c:v>9.0014999999999995E-4</c:v>
                </c:pt>
                <c:pt idx="62217">
                  <c:v>8.8611769999999998E-4</c:v>
                </c:pt>
                <c:pt idx="62218">
                  <c:v>8.9775789999999999E-4</c:v>
                </c:pt>
                <c:pt idx="62219">
                  <c:v>8.816335E-4</c:v>
                </c:pt>
                <c:pt idx="62220">
                  <c:v>8.929233E-4</c:v>
                </c:pt>
                <c:pt idx="62221">
                  <c:v>8.7814869999999995E-4</c:v>
                </c:pt>
                <c:pt idx="62222">
                  <c:v>8.9143879999999999E-4</c:v>
                </c:pt>
                <c:pt idx="62223">
                  <c:v>8.7900840000000005E-4</c:v>
                </c:pt>
                <c:pt idx="62224">
                  <c:v>8.9380449999999995E-4</c:v>
                </c:pt>
                <c:pt idx="62225">
                  <c:v>8.8205219999999999E-4</c:v>
                </c:pt>
                <c:pt idx="62226">
                  <c:v>8.972699E-4</c:v>
                </c:pt>
                <c:pt idx="62227">
                  <c:v>8.8537010000000005E-4</c:v>
                </c:pt>
                <c:pt idx="62228">
                  <c:v>9.0016110000000005E-4</c:v>
                </c:pt>
                <c:pt idx="62229">
                  <c:v>8.8755029999999996E-4</c:v>
                </c:pt>
                <c:pt idx="62230">
                  <c:v>8.7404099999999999E-4</c:v>
                </c:pt>
                <c:pt idx="62231">
                  <c:v>8.8976189999999996E-4</c:v>
                </c:pt>
                <c:pt idx="62232">
                  <c:v>9.0904790000000005E-4</c:v>
                </c:pt>
                <c:pt idx="62233">
                  <c:v>8.9834569999999996E-4</c:v>
                </c:pt>
                <c:pt idx="62234">
                  <c:v>8.8448930000000002E-4</c:v>
                </c:pt>
                <c:pt idx="62235">
                  <c:v>8.9911250000000004E-4</c:v>
                </c:pt>
                <c:pt idx="62236">
                  <c:v>8.878992E-4</c:v>
                </c:pt>
                <c:pt idx="62237">
                  <c:v>9.0407159999999999E-4</c:v>
                </c:pt>
                <c:pt idx="62238">
                  <c:v>8.9325739999999998E-4</c:v>
                </c:pt>
                <c:pt idx="62239">
                  <c:v>9.0938819999999997E-4</c:v>
                </c:pt>
                <c:pt idx="62240">
                  <c:v>8.9742879999999998E-4</c:v>
                </c:pt>
                <c:pt idx="62241">
                  <c:v>9.1245439999999996E-4</c:v>
                </c:pt>
                <c:pt idx="62242">
                  <c:v>8.9947620000000003E-4</c:v>
                </c:pt>
                <c:pt idx="62243">
                  <c:v>8.8542389999999996E-4</c:v>
                </c:pt>
                <c:pt idx="62244">
                  <c:v>9.0119729999999995E-4</c:v>
                </c:pt>
                <c:pt idx="62245">
                  <c:v>9.2056189999999995E-4</c:v>
                </c:pt>
                <c:pt idx="62246">
                  <c:v>9.0950160000000005E-4</c:v>
                </c:pt>
                <c:pt idx="62247">
                  <c:v>8.9557950000000003E-4</c:v>
                </c:pt>
                <c:pt idx="62248">
                  <c:v>9.1070940000000003E-4</c:v>
                </c:pt>
                <c:pt idx="62249">
                  <c:v>8.9953470000000003E-4</c:v>
                </c:pt>
                <c:pt idx="62250">
                  <c:v>9.1646689999999999E-4</c:v>
                </c:pt>
                <c:pt idx="62251">
                  <c:v>9.0542189999999999E-4</c:v>
                </c:pt>
                <c:pt idx="62252">
                  <c:v>8.9333800000000003E-4</c:v>
                </c:pt>
                <c:pt idx="62253">
                  <c:v>9.1104059999999999E-4</c:v>
                </c:pt>
                <c:pt idx="62254">
                  <c:v>9.0278760000000004E-4</c:v>
                </c:pt>
                <c:pt idx="62255">
                  <c:v>9.2203149999999998E-4</c:v>
                </c:pt>
                <c:pt idx="62256">
                  <c:v>9.1252049999999995E-4</c:v>
                </c:pt>
                <c:pt idx="62257">
                  <c:v>9.0063209999999999E-4</c:v>
                </c:pt>
                <c:pt idx="62258">
                  <c:v>9.1819410000000003E-4</c:v>
                </c:pt>
                <c:pt idx="62259">
                  <c:v>9.0910250000000002E-4</c:v>
                </c:pt>
                <c:pt idx="62260">
                  <c:v>9.2749990000000001E-4</c:v>
                </c:pt>
                <c:pt idx="62261">
                  <c:v>9.1712909999999996E-4</c:v>
                </c:pt>
                <c:pt idx="62262">
                  <c:v>9.047441E-4</c:v>
                </c:pt>
                <c:pt idx="62263">
                  <c:v>9.2193959999999997E-4</c:v>
                </c:pt>
                <c:pt idx="62264">
                  <c:v>9.1291970000000001E-4</c:v>
                </c:pt>
                <c:pt idx="62265">
                  <c:v>9.3166479999999996E-4</c:v>
                </c:pt>
                <c:pt idx="62266">
                  <c:v>9.2170200000000005E-4</c:v>
                </c:pt>
                <c:pt idx="62267">
                  <c:v>9.0979229999999997E-4</c:v>
                </c:pt>
                <c:pt idx="62268">
                  <c:v>9.2754529999999999E-4</c:v>
                </c:pt>
                <c:pt idx="62269">
                  <c:v>9.1854879999999999E-4</c:v>
                </c:pt>
                <c:pt idx="62270">
                  <c:v>9.3749239999999998E-4</c:v>
                </c:pt>
                <c:pt idx="62271">
                  <c:v>9.2692390000000005E-4</c:v>
                </c:pt>
                <c:pt idx="62272">
                  <c:v>9.1472139999999999E-4</c:v>
                </c:pt>
                <c:pt idx="62273">
                  <c:v>9.3271640000000002E-4</c:v>
                </c:pt>
                <c:pt idx="62274">
                  <c:v>9.2345760000000002E-4</c:v>
                </c:pt>
                <c:pt idx="62275">
                  <c:v>9.1360840000000003E-4</c:v>
                </c:pt>
                <c:pt idx="62276">
                  <c:v>9.3394829999999998E-4</c:v>
                </c:pt>
                <c:pt idx="62277">
                  <c:v>9.2694900000000005E-4</c:v>
                </c:pt>
                <c:pt idx="62278">
                  <c:v>9.1870340000000002E-4</c:v>
                </c:pt>
                <c:pt idx="62279">
                  <c:v>9.398748E-4</c:v>
                </c:pt>
                <c:pt idx="62280">
                  <c:v>9.3284550000000003E-4</c:v>
                </c:pt>
                <c:pt idx="62281">
                  <c:v>9.2378209999999998E-4</c:v>
                </c:pt>
                <c:pt idx="62282">
                  <c:v>9.440071E-4</c:v>
                </c:pt>
                <c:pt idx="62283">
                  <c:v>9.3618379999999999E-4</c:v>
                </c:pt>
                <c:pt idx="62284">
                  <c:v>9.2659890000000003E-4</c:v>
                </c:pt>
                <c:pt idx="62285">
                  <c:v>9.4675559999999996E-4</c:v>
                </c:pt>
                <c:pt idx="62286">
                  <c:v>9.3888510000000001E-4</c:v>
                </c:pt>
                <c:pt idx="62287">
                  <c:v>9.2917919999999999E-4</c:v>
                </c:pt>
                <c:pt idx="62288">
                  <c:v>9.4951580000000001E-4</c:v>
                </c:pt>
                <c:pt idx="62289">
                  <c:v>9.4176069999999995E-4</c:v>
                </c:pt>
                <c:pt idx="62290">
                  <c:v>9.3217630000000005E-4</c:v>
                </c:pt>
                <c:pt idx="62291">
                  <c:v>9.5292650000000005E-4</c:v>
                </c:pt>
                <c:pt idx="62292">
                  <c:v>9.4540330000000004E-4</c:v>
                </c:pt>
                <c:pt idx="62293">
                  <c:v>9.3580099999999999E-4</c:v>
                </c:pt>
                <c:pt idx="62294">
                  <c:v>9.565369E-4</c:v>
                </c:pt>
                <c:pt idx="62295">
                  <c:v>9.4877250000000002E-4</c:v>
                </c:pt>
                <c:pt idx="62296">
                  <c:v>9.3898419999999998E-4</c:v>
                </c:pt>
                <c:pt idx="62297">
                  <c:v>9.5970409999999995E-4</c:v>
                </c:pt>
                <c:pt idx="62298">
                  <c:v>9.5189950000000004E-4</c:v>
                </c:pt>
                <c:pt idx="62299">
                  <c:v>9.4229060000000002E-4</c:v>
                </c:pt>
                <c:pt idx="62300">
                  <c:v>9.6327890000000001E-4</c:v>
                </c:pt>
                <c:pt idx="62301">
                  <c:v>9.5567709999999997E-4</c:v>
                </c:pt>
                <c:pt idx="62302">
                  <c:v>9.4625109999999998E-4</c:v>
                </c:pt>
                <c:pt idx="62303">
                  <c:v>9.37798E-4</c:v>
                </c:pt>
                <c:pt idx="62304">
                  <c:v>9.6120440000000004E-4</c:v>
                </c:pt>
                <c:pt idx="62305">
                  <c:v>9.5720620000000001E-4</c:v>
                </c:pt>
                <c:pt idx="62306">
                  <c:v>9.5070850000000004E-4</c:v>
                </c:pt>
                <c:pt idx="62307">
                  <c:v>9.4452339999999998E-4</c:v>
                </c:pt>
                <c:pt idx="62308">
                  <c:v>9.6920109999999997E-4</c:v>
                </c:pt>
                <c:pt idx="62309">
                  <c:v>9.6498690000000002E-4</c:v>
                </c:pt>
                <c:pt idx="62310">
                  <c:v>9.5797180000000001E-4</c:v>
                </c:pt>
                <c:pt idx="62311">
                  <c:v>9.5074549999999997E-4</c:v>
                </c:pt>
                <c:pt idx="62312">
                  <c:v>9.7441170000000003E-4</c:v>
                </c:pt>
                <c:pt idx="62313">
                  <c:v>9.6907280000000002E-4</c:v>
                </c:pt>
                <c:pt idx="62314">
                  <c:v>9.6148659999999999E-4</c:v>
                </c:pt>
                <c:pt idx="62315">
                  <c:v>9.5392519999999996E-4</c:v>
                </c:pt>
                <c:pt idx="62316">
                  <c:v>9.7801110000000002E-4</c:v>
                </c:pt>
                <c:pt idx="62317">
                  <c:v>9.7350129999999998E-4</c:v>
                </c:pt>
                <c:pt idx="62318">
                  <c:v>9.6622139999999999E-4</c:v>
                </c:pt>
                <c:pt idx="62319">
                  <c:v>9.5885100000000004E-4</c:v>
                </c:pt>
                <c:pt idx="62320">
                  <c:v>9.8334779999999992E-4</c:v>
                </c:pt>
                <c:pt idx="62321">
                  <c:v>9.7868559999999996E-4</c:v>
                </c:pt>
                <c:pt idx="62322">
                  <c:v>9.7117480000000005E-4</c:v>
                </c:pt>
                <c:pt idx="62323">
                  <c:v>9.6381090000000004E-4</c:v>
                </c:pt>
                <c:pt idx="62324">
                  <c:v>9.8818899999999999E-4</c:v>
                </c:pt>
                <c:pt idx="62325">
                  <c:v>9.8312810000000003E-4</c:v>
                </c:pt>
                <c:pt idx="62326">
                  <c:v>9.756284E-4</c:v>
                </c:pt>
                <c:pt idx="62327">
                  <c:v>9.6836209999999999E-4</c:v>
                </c:pt>
                <c:pt idx="62328">
                  <c:v>9.9313339999999991E-4</c:v>
                </c:pt>
                <c:pt idx="62329">
                  <c:v>9.8834690000000006E-4</c:v>
                </c:pt>
                <c:pt idx="62330">
                  <c:v>9.8074889999999991E-4</c:v>
                </c:pt>
                <c:pt idx="62331">
                  <c:v>9.7302710000000004E-4</c:v>
                </c:pt>
                <c:pt idx="62332">
                  <c:v>9.6739880000000001E-4</c:v>
                </c:pt>
                <c:pt idx="62333">
                  <c:v>9.9464220000000008E-4</c:v>
                </c:pt>
                <c:pt idx="62334">
                  <c:v>9.926968E-4</c:v>
                </c:pt>
                <c:pt idx="62335">
                  <c:v>9.8751580000000006E-4</c:v>
                </c:pt>
                <c:pt idx="62336">
                  <c:v>9.8156640000000004E-4</c:v>
                </c:pt>
                <c:pt idx="62337">
                  <c:v>9.7625179999999998E-4</c:v>
                </c:pt>
                <c:pt idx="62338">
                  <c:v>1.003599E-3</c:v>
                </c:pt>
                <c:pt idx="62339">
                  <c:v>1.0007E-3</c:v>
                </c:pt>
                <c:pt idx="62340">
                  <c:v>9.9442809999999993E-4</c:v>
                </c:pt>
                <c:pt idx="62341">
                  <c:v>9.8731600000000002E-4</c:v>
                </c:pt>
                <c:pt idx="62342">
                  <c:v>9.8154540000000004E-4</c:v>
                </c:pt>
                <c:pt idx="62343">
                  <c:v>1.0089109999999999E-3</c:v>
                </c:pt>
                <c:pt idx="62344">
                  <c:v>1.006049E-3</c:v>
                </c:pt>
                <c:pt idx="62345">
                  <c:v>1.00012E-3</c:v>
                </c:pt>
                <c:pt idx="62346">
                  <c:v>9.9337269999999998E-4</c:v>
                </c:pt>
                <c:pt idx="62347">
                  <c:v>1.018864E-3</c:v>
                </c:pt>
                <c:pt idx="62348">
                  <c:v>1.0134440000000001E-3</c:v>
                </c:pt>
                <c:pt idx="62349">
                  <c:v>1.0050770000000001E-3</c:v>
                </c:pt>
                <c:pt idx="62350">
                  <c:v>9.9624270000000007E-4</c:v>
                </c:pt>
                <c:pt idx="62351">
                  <c:v>9.8984229999999999E-4</c:v>
                </c:pt>
                <c:pt idx="62352">
                  <c:v>1.017385E-3</c:v>
                </c:pt>
                <c:pt idx="62353">
                  <c:v>1.015202E-3</c:v>
                </c:pt>
                <c:pt idx="62354">
                  <c:v>1.010164E-3</c:v>
                </c:pt>
                <c:pt idx="62355">
                  <c:v>1.0042580000000001E-3</c:v>
                </c:pt>
                <c:pt idx="62356">
                  <c:v>9.989221E-4</c:v>
                </c:pt>
                <c:pt idx="62357">
                  <c:v>9.9582480000000003E-4</c:v>
                </c:pt>
                <c:pt idx="62358">
                  <c:v>1.026204E-3</c:v>
                </c:pt>
                <c:pt idx="62359">
                  <c:v>1.025303E-3</c:v>
                </c:pt>
                <c:pt idx="62360">
                  <c:v>1.020167E-3</c:v>
                </c:pt>
                <c:pt idx="62361">
                  <c:v>1.0134230000000001E-3</c:v>
                </c:pt>
                <c:pt idx="62362">
                  <c:v>1.00724E-3</c:v>
                </c:pt>
                <c:pt idx="62363">
                  <c:v>1.003033E-3</c:v>
                </c:pt>
                <c:pt idx="62364">
                  <c:v>1.001535E-3</c:v>
                </c:pt>
                <c:pt idx="62365">
                  <c:v>1.0027479999999999E-3</c:v>
                </c:pt>
                <c:pt idx="62366">
                  <c:v>1.036775E-3</c:v>
                </c:pt>
                <c:pt idx="62367">
                  <c:v>1.038352E-3</c:v>
                </c:pt>
                <c:pt idx="62368">
                  <c:v>1.0343489999999999E-3</c:v>
                </c:pt>
                <c:pt idx="62369">
                  <c:v>1.027126E-3</c:v>
                </c:pt>
                <c:pt idx="62370">
                  <c:v>1.0196630000000001E-3</c:v>
                </c:pt>
                <c:pt idx="62371">
                  <c:v>1.0142420000000001E-3</c:v>
                </c:pt>
                <c:pt idx="62372">
                  <c:v>1.0114119999999999E-3</c:v>
                </c:pt>
                <c:pt idx="62373">
                  <c:v>1.043067E-3</c:v>
                </c:pt>
                <c:pt idx="62374">
                  <c:v>1.0435399999999999E-3</c:v>
                </c:pt>
                <c:pt idx="62375">
                  <c:v>1.0392299999999999E-3</c:v>
                </c:pt>
                <c:pt idx="62376">
                  <c:v>1.032912E-3</c:v>
                </c:pt>
                <c:pt idx="62377">
                  <c:v>1.0269070000000001E-3</c:v>
                </c:pt>
                <c:pt idx="62378">
                  <c:v>1.0223739999999999E-3</c:v>
                </c:pt>
                <c:pt idx="62379">
                  <c:v>1.020621E-3</c:v>
                </c:pt>
                <c:pt idx="62380">
                  <c:v>1.053111E-3</c:v>
                </c:pt>
                <c:pt idx="62381">
                  <c:v>1.0532040000000001E-3</c:v>
                </c:pt>
                <c:pt idx="62382">
                  <c:v>1.048553E-3</c:v>
                </c:pt>
                <c:pt idx="62383">
                  <c:v>1.0416399999999999E-3</c:v>
                </c:pt>
                <c:pt idx="62384">
                  <c:v>1.034821E-3</c:v>
                </c:pt>
                <c:pt idx="62385">
                  <c:v>1.029992E-3</c:v>
                </c:pt>
                <c:pt idx="62386">
                  <c:v>1.02786E-3</c:v>
                </c:pt>
                <c:pt idx="62387">
                  <c:v>1.0284459999999999E-3</c:v>
                </c:pt>
                <c:pt idx="62388">
                  <c:v>1.030918E-3</c:v>
                </c:pt>
                <c:pt idx="62389">
                  <c:v>1.0347170000000001E-3</c:v>
                </c:pt>
                <c:pt idx="62390">
                  <c:v>1.03863E-3</c:v>
                </c:pt>
                <c:pt idx="62391">
                  <c:v>1.0417060000000001E-3</c:v>
                </c:pt>
                <c:pt idx="62392">
                  <c:v>1.044271E-3</c:v>
                </c:pt>
                <c:pt idx="62393">
                  <c:v>1.0459410000000001E-3</c:v>
                </c:pt>
                <c:pt idx="62394">
                  <c:v>1.0465450000000001E-3</c:v>
                </c:pt>
                <c:pt idx="62395">
                  <c:v>1.047058E-3</c:v>
                </c:pt>
                <c:pt idx="62396">
                  <c:v>1.0476680000000001E-3</c:v>
                </c:pt>
                <c:pt idx="62397">
                  <c:v>1.0480019999999999E-3</c:v>
                </c:pt>
                <c:pt idx="62398">
                  <c:v>1.0489480000000001E-3</c:v>
                </c:pt>
                <c:pt idx="62399">
                  <c:v>1.050411E-3</c:v>
                </c:pt>
                <c:pt idx="62400">
                  <c:v>1.0516259999999999E-3</c:v>
                </c:pt>
                <c:pt idx="62401">
                  <c:v>1.0528989999999999E-3</c:v>
                </c:pt>
                <c:pt idx="62402">
                  <c:v>1.054492E-3</c:v>
                </c:pt>
                <c:pt idx="62403">
                  <c:v>1.0559180000000001E-3</c:v>
                </c:pt>
                <c:pt idx="62404">
                  <c:v>1.0572470000000001E-3</c:v>
                </c:pt>
                <c:pt idx="62405">
                  <c:v>1.0585639999999999E-3</c:v>
                </c:pt>
                <c:pt idx="62406">
                  <c:v>1.0597149999999999E-3</c:v>
                </c:pt>
                <c:pt idx="62407">
                  <c:v>1.0605969999999999E-3</c:v>
                </c:pt>
                <c:pt idx="62408">
                  <c:v>1.0618750000000001E-3</c:v>
                </c:pt>
                <c:pt idx="62409">
                  <c:v>1.0633179999999999E-3</c:v>
                </c:pt>
                <c:pt idx="62410">
                  <c:v>1.0641579999999999E-3</c:v>
                </c:pt>
                <c:pt idx="62411">
                  <c:v>1.0654E-3</c:v>
                </c:pt>
                <c:pt idx="62412">
                  <c:v>1.0665690000000001E-3</c:v>
                </c:pt>
                <c:pt idx="62413">
                  <c:v>1.067328E-3</c:v>
                </c:pt>
                <c:pt idx="62414">
                  <c:v>1.068404E-3</c:v>
                </c:pt>
                <c:pt idx="62415">
                  <c:v>1.069632E-3</c:v>
                </c:pt>
                <c:pt idx="62416">
                  <c:v>1.070583E-3</c:v>
                </c:pt>
                <c:pt idx="62417">
                  <c:v>1.071762E-3</c:v>
                </c:pt>
                <c:pt idx="62418">
                  <c:v>1.073116E-3</c:v>
                </c:pt>
                <c:pt idx="62419">
                  <c:v>1.0740669999999999E-3</c:v>
                </c:pt>
                <c:pt idx="62420">
                  <c:v>1.075309E-3</c:v>
                </c:pt>
                <c:pt idx="62421">
                  <c:v>1.076542E-3</c:v>
                </c:pt>
                <c:pt idx="62422">
                  <c:v>1.0776780000000001E-3</c:v>
                </c:pt>
                <c:pt idx="62423">
                  <c:v>1.078812E-3</c:v>
                </c:pt>
                <c:pt idx="62424">
                  <c:v>1.0803900000000001E-3</c:v>
                </c:pt>
                <c:pt idx="62425">
                  <c:v>1.0818469999999999E-3</c:v>
                </c:pt>
                <c:pt idx="62426">
                  <c:v>1.0829629999999999E-3</c:v>
                </c:pt>
                <c:pt idx="62427">
                  <c:v>1.084465E-3</c:v>
                </c:pt>
                <c:pt idx="62428">
                  <c:v>1.086091E-3</c:v>
                </c:pt>
                <c:pt idx="62429">
                  <c:v>1.086898E-3</c:v>
                </c:pt>
                <c:pt idx="62430">
                  <c:v>1.088168E-3</c:v>
                </c:pt>
                <c:pt idx="62431">
                  <c:v>1.089762E-3</c:v>
                </c:pt>
                <c:pt idx="62432">
                  <c:v>1.09077E-3</c:v>
                </c:pt>
                <c:pt idx="62433">
                  <c:v>1.0922169999999999E-3</c:v>
                </c:pt>
                <c:pt idx="62434">
                  <c:v>1.09376E-3</c:v>
                </c:pt>
                <c:pt idx="62435">
                  <c:v>1.0945009999999999E-3</c:v>
                </c:pt>
                <c:pt idx="62436">
                  <c:v>1.0958540000000001E-3</c:v>
                </c:pt>
                <c:pt idx="62437">
                  <c:v>1.0974590000000001E-3</c:v>
                </c:pt>
                <c:pt idx="62438">
                  <c:v>1.0983709999999999E-3</c:v>
                </c:pt>
                <c:pt idx="62439">
                  <c:v>1.0995569999999999E-3</c:v>
                </c:pt>
                <c:pt idx="62440">
                  <c:v>1.100679E-3</c:v>
                </c:pt>
                <c:pt idx="62441">
                  <c:v>1.1015300000000001E-3</c:v>
                </c:pt>
                <c:pt idx="62442">
                  <c:v>1.1023109999999999E-3</c:v>
                </c:pt>
                <c:pt idx="62443">
                  <c:v>1.103428E-3</c:v>
                </c:pt>
                <c:pt idx="62444">
                  <c:v>1.1049E-3</c:v>
                </c:pt>
                <c:pt idx="62445">
                  <c:v>1.1058979999999999E-3</c:v>
                </c:pt>
                <c:pt idx="62446">
                  <c:v>1.1069680000000001E-3</c:v>
                </c:pt>
                <c:pt idx="62447">
                  <c:v>1.108569E-3</c:v>
                </c:pt>
                <c:pt idx="62448">
                  <c:v>1.109695E-3</c:v>
                </c:pt>
                <c:pt idx="62449">
                  <c:v>1.1110149999999999E-3</c:v>
                </c:pt>
                <c:pt idx="62450">
                  <c:v>1.1127520000000001E-3</c:v>
                </c:pt>
                <c:pt idx="62451">
                  <c:v>1.113616E-3</c:v>
                </c:pt>
                <c:pt idx="62452">
                  <c:v>1.1150769999999999E-3</c:v>
                </c:pt>
                <c:pt idx="62453">
                  <c:v>1.1170659999999999E-3</c:v>
                </c:pt>
                <c:pt idx="62454">
                  <c:v>1.117956E-3</c:v>
                </c:pt>
                <c:pt idx="62455">
                  <c:v>1.1193520000000001E-3</c:v>
                </c:pt>
                <c:pt idx="62456">
                  <c:v>1.1212220000000001E-3</c:v>
                </c:pt>
                <c:pt idx="62457">
                  <c:v>1.1221060000000001E-3</c:v>
                </c:pt>
                <c:pt idx="62458">
                  <c:v>1.1232950000000001E-3</c:v>
                </c:pt>
                <c:pt idx="62459">
                  <c:v>1.124934E-3</c:v>
                </c:pt>
                <c:pt idx="62460">
                  <c:v>1.125935E-3</c:v>
                </c:pt>
                <c:pt idx="62461">
                  <c:v>1.1273349999999999E-3</c:v>
                </c:pt>
                <c:pt idx="62462">
                  <c:v>1.1288439999999999E-3</c:v>
                </c:pt>
                <c:pt idx="62463">
                  <c:v>1.1299470000000001E-3</c:v>
                </c:pt>
                <c:pt idx="62464">
                  <c:v>1.1310879999999999E-3</c:v>
                </c:pt>
                <c:pt idx="62465">
                  <c:v>1.132566E-3</c:v>
                </c:pt>
                <c:pt idx="62466">
                  <c:v>1.1338609999999999E-3</c:v>
                </c:pt>
                <c:pt idx="62467">
                  <c:v>1.134946E-3</c:v>
                </c:pt>
                <c:pt idx="62468">
                  <c:v>1.136197E-3</c:v>
                </c:pt>
                <c:pt idx="62469">
                  <c:v>1.137447E-3</c:v>
                </c:pt>
                <c:pt idx="62470">
                  <c:v>1.138137E-3</c:v>
                </c:pt>
                <c:pt idx="62471">
                  <c:v>1.1393099999999999E-3</c:v>
                </c:pt>
                <c:pt idx="62472">
                  <c:v>1.1409460000000001E-3</c:v>
                </c:pt>
                <c:pt idx="62473">
                  <c:v>1.141874E-3</c:v>
                </c:pt>
                <c:pt idx="62474">
                  <c:v>1.143116E-3</c:v>
                </c:pt>
                <c:pt idx="62475">
                  <c:v>1.1447530000000001E-3</c:v>
                </c:pt>
                <c:pt idx="62476">
                  <c:v>1.14579E-3</c:v>
                </c:pt>
                <c:pt idx="62477">
                  <c:v>1.1471739999999999E-3</c:v>
                </c:pt>
                <c:pt idx="62478">
                  <c:v>1.148921E-3</c:v>
                </c:pt>
                <c:pt idx="62479">
                  <c:v>1.149932E-3</c:v>
                </c:pt>
                <c:pt idx="62480">
                  <c:v>1.151399E-3</c:v>
                </c:pt>
                <c:pt idx="62481">
                  <c:v>1.153219E-3</c:v>
                </c:pt>
                <c:pt idx="62482">
                  <c:v>1.154525E-3</c:v>
                </c:pt>
                <c:pt idx="62483">
                  <c:v>1.1559109999999999E-3</c:v>
                </c:pt>
                <c:pt idx="62484">
                  <c:v>1.1577779999999999E-3</c:v>
                </c:pt>
                <c:pt idx="62485">
                  <c:v>1.159118E-3</c:v>
                </c:pt>
                <c:pt idx="62486">
                  <c:v>1.160517E-3</c:v>
                </c:pt>
                <c:pt idx="62487">
                  <c:v>1.16222E-3</c:v>
                </c:pt>
                <c:pt idx="62488">
                  <c:v>1.1636719999999999E-3</c:v>
                </c:pt>
                <c:pt idx="62489">
                  <c:v>1.16504E-3</c:v>
                </c:pt>
                <c:pt idx="62490">
                  <c:v>1.16672E-3</c:v>
                </c:pt>
                <c:pt idx="62491">
                  <c:v>1.1681090000000001E-3</c:v>
                </c:pt>
                <c:pt idx="62492">
                  <c:v>1.1691200000000001E-3</c:v>
                </c:pt>
                <c:pt idx="62493">
                  <c:v>1.1703919999999999E-3</c:v>
                </c:pt>
                <c:pt idx="62494">
                  <c:v>1.1717959999999999E-3</c:v>
                </c:pt>
                <c:pt idx="62495">
                  <c:v>1.172766E-3</c:v>
                </c:pt>
                <c:pt idx="62496">
                  <c:v>1.174037E-3</c:v>
                </c:pt>
                <c:pt idx="62497">
                  <c:v>1.1754059999999999E-3</c:v>
                </c:pt>
                <c:pt idx="62498">
                  <c:v>1.1762000000000001E-3</c:v>
                </c:pt>
                <c:pt idx="62499">
                  <c:v>1.177181E-3</c:v>
                </c:pt>
                <c:pt idx="62500">
                  <c:v>1.1786570000000001E-3</c:v>
                </c:pt>
                <c:pt idx="62501">
                  <c:v>1.17998E-3</c:v>
                </c:pt>
                <c:pt idx="62502">
                  <c:v>1.1812089999999999E-3</c:v>
                </c:pt>
                <c:pt idx="62503">
                  <c:v>1.182808E-3</c:v>
                </c:pt>
                <c:pt idx="62504">
                  <c:v>1.18424E-3</c:v>
                </c:pt>
                <c:pt idx="62505">
                  <c:v>1.185733E-3</c:v>
                </c:pt>
                <c:pt idx="62506">
                  <c:v>1.1873700000000001E-3</c:v>
                </c:pt>
                <c:pt idx="62507">
                  <c:v>1.188808E-3</c:v>
                </c:pt>
                <c:pt idx="62508">
                  <c:v>1.190153E-3</c:v>
                </c:pt>
                <c:pt idx="62509">
                  <c:v>1.192015E-3</c:v>
                </c:pt>
                <c:pt idx="62510">
                  <c:v>1.193607E-3</c:v>
                </c:pt>
                <c:pt idx="62511">
                  <c:v>1.194968E-3</c:v>
                </c:pt>
                <c:pt idx="62512">
                  <c:v>1.196328E-3</c:v>
                </c:pt>
                <c:pt idx="62513">
                  <c:v>1.1981509999999999E-3</c:v>
                </c:pt>
                <c:pt idx="62514">
                  <c:v>1.1995479999999999E-3</c:v>
                </c:pt>
                <c:pt idx="62515">
                  <c:v>1.2010980000000001E-3</c:v>
                </c:pt>
                <c:pt idx="62516">
                  <c:v>1.202725E-3</c:v>
                </c:pt>
                <c:pt idx="62517">
                  <c:v>1.203983E-3</c:v>
                </c:pt>
                <c:pt idx="62518">
                  <c:v>1.2054749999999999E-3</c:v>
                </c:pt>
                <c:pt idx="62519">
                  <c:v>1.2070550000000001E-3</c:v>
                </c:pt>
                <c:pt idx="62520">
                  <c:v>1.208314E-3</c:v>
                </c:pt>
                <c:pt idx="62521">
                  <c:v>1.209643E-3</c:v>
                </c:pt>
                <c:pt idx="62522">
                  <c:v>1.211031E-3</c:v>
                </c:pt>
                <c:pt idx="62523">
                  <c:v>1.212271E-3</c:v>
                </c:pt>
                <c:pt idx="62524">
                  <c:v>1.213579E-3</c:v>
                </c:pt>
                <c:pt idx="62525">
                  <c:v>1.215053E-3</c:v>
                </c:pt>
                <c:pt idx="62526">
                  <c:v>1.216417E-3</c:v>
                </c:pt>
                <c:pt idx="62527">
                  <c:v>1.2174009999999999E-3</c:v>
                </c:pt>
                <c:pt idx="62528">
                  <c:v>1.2187470000000001E-3</c:v>
                </c:pt>
                <c:pt idx="62529">
                  <c:v>1.2201650000000001E-3</c:v>
                </c:pt>
                <c:pt idx="62530">
                  <c:v>1.221686E-3</c:v>
                </c:pt>
                <c:pt idx="62531">
                  <c:v>1.2232530000000001E-3</c:v>
                </c:pt>
                <c:pt idx="62532">
                  <c:v>1.224885E-3</c:v>
                </c:pt>
                <c:pt idx="62533">
                  <c:v>1.226277E-3</c:v>
                </c:pt>
                <c:pt idx="62534">
                  <c:v>1.2280609999999999E-3</c:v>
                </c:pt>
                <c:pt idx="62535">
                  <c:v>1.229838E-3</c:v>
                </c:pt>
                <c:pt idx="62536">
                  <c:v>1.2312969999999999E-3</c:v>
                </c:pt>
                <c:pt idx="62537">
                  <c:v>1.2329579999999999E-3</c:v>
                </c:pt>
                <c:pt idx="62538">
                  <c:v>1.2348190000000001E-3</c:v>
                </c:pt>
                <c:pt idx="62539">
                  <c:v>1.236418E-3</c:v>
                </c:pt>
                <c:pt idx="62540">
                  <c:v>1.2380609999999999E-3</c:v>
                </c:pt>
                <c:pt idx="62541">
                  <c:v>1.239796E-3</c:v>
                </c:pt>
                <c:pt idx="62542">
                  <c:v>1.241488E-3</c:v>
                </c:pt>
                <c:pt idx="62543">
                  <c:v>1.243051E-3</c:v>
                </c:pt>
                <c:pt idx="62544">
                  <c:v>1.244644E-3</c:v>
                </c:pt>
                <c:pt idx="62545">
                  <c:v>1.2463579999999999E-3</c:v>
                </c:pt>
                <c:pt idx="62546">
                  <c:v>1.247483E-3</c:v>
                </c:pt>
                <c:pt idx="62547">
                  <c:v>1.2488620000000001E-3</c:v>
                </c:pt>
                <c:pt idx="62548">
                  <c:v>1.2505560000000001E-3</c:v>
                </c:pt>
                <c:pt idx="62549">
                  <c:v>1.2518060000000001E-3</c:v>
                </c:pt>
                <c:pt idx="62550">
                  <c:v>1.2527160000000001E-3</c:v>
                </c:pt>
                <c:pt idx="62551">
                  <c:v>1.254525E-3</c:v>
                </c:pt>
                <c:pt idx="62552">
                  <c:v>1.2556139999999999E-3</c:v>
                </c:pt>
                <c:pt idx="62553">
                  <c:v>1.257027E-3</c:v>
                </c:pt>
                <c:pt idx="62554">
                  <c:v>1.2588300000000001E-3</c:v>
                </c:pt>
                <c:pt idx="62555">
                  <c:v>1.2601890000000001E-3</c:v>
                </c:pt>
                <c:pt idx="62556">
                  <c:v>1.2613500000000001E-3</c:v>
                </c:pt>
                <c:pt idx="62557">
                  <c:v>1.263117E-3</c:v>
                </c:pt>
                <c:pt idx="62558">
                  <c:v>1.264402E-3</c:v>
                </c:pt>
                <c:pt idx="62559">
                  <c:v>1.265726E-3</c:v>
                </c:pt>
                <c:pt idx="62560">
                  <c:v>1.2678469999999999E-3</c:v>
                </c:pt>
                <c:pt idx="62561">
                  <c:v>1.269418E-3</c:v>
                </c:pt>
                <c:pt idx="62562">
                  <c:v>1.270813E-3</c:v>
                </c:pt>
                <c:pt idx="62563">
                  <c:v>1.2728710000000001E-3</c:v>
                </c:pt>
                <c:pt idx="62564">
                  <c:v>1.274844E-3</c:v>
                </c:pt>
                <c:pt idx="62565">
                  <c:v>1.276346E-3</c:v>
                </c:pt>
                <c:pt idx="62566">
                  <c:v>1.2786469999999999E-3</c:v>
                </c:pt>
                <c:pt idx="62567">
                  <c:v>1.280514E-3</c:v>
                </c:pt>
                <c:pt idx="62568">
                  <c:v>1.2819089999999999E-3</c:v>
                </c:pt>
                <c:pt idx="62569">
                  <c:v>1.2838999999999999E-3</c:v>
                </c:pt>
                <c:pt idx="62570">
                  <c:v>1.2858469999999999E-3</c:v>
                </c:pt>
                <c:pt idx="62571">
                  <c:v>1.2868809999999999E-3</c:v>
                </c:pt>
                <c:pt idx="62572">
                  <c:v>1.288642E-3</c:v>
                </c:pt>
                <c:pt idx="62573">
                  <c:v>1.2902740000000001E-3</c:v>
                </c:pt>
                <c:pt idx="62574">
                  <c:v>1.2915030000000001E-3</c:v>
                </c:pt>
                <c:pt idx="62575">
                  <c:v>1.2926529999999999E-3</c:v>
                </c:pt>
                <c:pt idx="62576">
                  <c:v>1.294276E-3</c:v>
                </c:pt>
                <c:pt idx="62577">
                  <c:v>1.295472E-3</c:v>
                </c:pt>
                <c:pt idx="62578">
                  <c:v>1.2967969999999999E-3</c:v>
                </c:pt>
                <c:pt idx="62579">
                  <c:v>1.2984190000000001E-3</c:v>
                </c:pt>
                <c:pt idx="62580">
                  <c:v>1.299548E-3</c:v>
                </c:pt>
                <c:pt idx="62581">
                  <c:v>1.3005740000000001E-3</c:v>
                </c:pt>
                <c:pt idx="62582">
                  <c:v>1.30232E-3</c:v>
                </c:pt>
                <c:pt idx="62583">
                  <c:v>1.3038150000000001E-3</c:v>
                </c:pt>
                <c:pt idx="62584">
                  <c:v>1.305301E-3</c:v>
                </c:pt>
                <c:pt idx="62585">
                  <c:v>1.3076590000000001E-3</c:v>
                </c:pt>
                <c:pt idx="62586">
                  <c:v>1.309265E-3</c:v>
                </c:pt>
                <c:pt idx="62587">
                  <c:v>1.3104290000000001E-3</c:v>
                </c:pt>
                <c:pt idx="62588">
                  <c:v>1.312555E-3</c:v>
                </c:pt>
                <c:pt idx="62589">
                  <c:v>1.3142869999999999E-3</c:v>
                </c:pt>
                <c:pt idx="62590">
                  <c:v>1.315564E-3</c:v>
                </c:pt>
                <c:pt idx="62591">
                  <c:v>1.3180500000000001E-3</c:v>
                </c:pt>
                <c:pt idx="62592">
                  <c:v>1.3197879999999999E-3</c:v>
                </c:pt>
                <c:pt idx="62593">
                  <c:v>1.321287E-3</c:v>
                </c:pt>
                <c:pt idx="62594">
                  <c:v>1.3234480000000001E-3</c:v>
                </c:pt>
                <c:pt idx="62595">
                  <c:v>1.3253200000000001E-3</c:v>
                </c:pt>
                <c:pt idx="62596">
                  <c:v>1.326738E-3</c:v>
                </c:pt>
                <c:pt idx="62597">
                  <c:v>1.3287730000000001E-3</c:v>
                </c:pt>
                <c:pt idx="62598">
                  <c:v>1.330354E-3</c:v>
                </c:pt>
                <c:pt idx="62599">
                  <c:v>1.3316420000000001E-3</c:v>
                </c:pt>
                <c:pt idx="62600">
                  <c:v>1.3330970000000001E-3</c:v>
                </c:pt>
                <c:pt idx="62601">
                  <c:v>1.334979E-3</c:v>
                </c:pt>
                <c:pt idx="62602">
                  <c:v>1.3362210000000001E-3</c:v>
                </c:pt>
                <c:pt idx="62603">
                  <c:v>1.3375640000000001E-3</c:v>
                </c:pt>
                <c:pt idx="62604">
                  <c:v>1.3395390000000001E-3</c:v>
                </c:pt>
                <c:pt idx="62605">
                  <c:v>1.340812E-3</c:v>
                </c:pt>
                <c:pt idx="62606">
                  <c:v>1.3419199999999999E-3</c:v>
                </c:pt>
                <c:pt idx="62607">
                  <c:v>1.344065E-3</c:v>
                </c:pt>
                <c:pt idx="62608">
                  <c:v>1.3456200000000001E-3</c:v>
                </c:pt>
                <c:pt idx="62609">
                  <c:v>1.346449E-3</c:v>
                </c:pt>
                <c:pt idx="62610">
                  <c:v>1.3486959999999999E-3</c:v>
                </c:pt>
                <c:pt idx="62611">
                  <c:v>1.350106E-3</c:v>
                </c:pt>
                <c:pt idx="62612">
                  <c:v>1.3509329999999999E-3</c:v>
                </c:pt>
                <c:pt idx="62613">
                  <c:v>1.3533519999999999E-3</c:v>
                </c:pt>
                <c:pt idx="62614">
                  <c:v>1.3550210000000001E-3</c:v>
                </c:pt>
                <c:pt idx="62615">
                  <c:v>1.3560989999999999E-3</c:v>
                </c:pt>
                <c:pt idx="62616">
                  <c:v>1.3585680000000001E-3</c:v>
                </c:pt>
                <c:pt idx="62617">
                  <c:v>1.3603210000000001E-3</c:v>
                </c:pt>
                <c:pt idx="62618">
                  <c:v>1.361597E-3</c:v>
                </c:pt>
                <c:pt idx="62619">
                  <c:v>1.3637790000000001E-3</c:v>
                </c:pt>
                <c:pt idx="62620">
                  <c:v>1.3656370000000001E-3</c:v>
                </c:pt>
                <c:pt idx="62621">
                  <c:v>1.3670399999999999E-3</c:v>
                </c:pt>
                <c:pt idx="62622">
                  <c:v>1.3691350000000001E-3</c:v>
                </c:pt>
                <c:pt idx="62623">
                  <c:v>1.3711509999999999E-3</c:v>
                </c:pt>
                <c:pt idx="62624">
                  <c:v>1.372439E-3</c:v>
                </c:pt>
                <c:pt idx="62625">
                  <c:v>1.3742279999999999E-3</c:v>
                </c:pt>
                <c:pt idx="62626">
                  <c:v>1.3764929999999999E-3</c:v>
                </c:pt>
                <c:pt idx="62627">
                  <c:v>1.377774E-3</c:v>
                </c:pt>
                <c:pt idx="62628">
                  <c:v>1.3791719999999999E-3</c:v>
                </c:pt>
                <c:pt idx="62629">
                  <c:v>1.3814980000000001E-3</c:v>
                </c:pt>
                <c:pt idx="62630">
                  <c:v>1.3827780000000001E-3</c:v>
                </c:pt>
                <c:pt idx="62631">
                  <c:v>1.383862E-3</c:v>
                </c:pt>
                <c:pt idx="62632">
                  <c:v>1.386525E-3</c:v>
                </c:pt>
                <c:pt idx="62633">
                  <c:v>1.3878079999999999E-3</c:v>
                </c:pt>
                <c:pt idx="62634">
                  <c:v>1.3889429999999999E-3</c:v>
                </c:pt>
                <c:pt idx="62635">
                  <c:v>1.3915819999999999E-3</c:v>
                </c:pt>
                <c:pt idx="62636">
                  <c:v>1.393018E-3</c:v>
                </c:pt>
                <c:pt idx="62637">
                  <c:v>1.393898E-3</c:v>
                </c:pt>
                <c:pt idx="62638">
                  <c:v>1.3964450000000001E-3</c:v>
                </c:pt>
                <c:pt idx="62639">
                  <c:v>1.398039E-3</c:v>
                </c:pt>
                <c:pt idx="62640">
                  <c:v>1.3988710000000001E-3</c:v>
                </c:pt>
                <c:pt idx="62641">
                  <c:v>1.4012359999999999E-3</c:v>
                </c:pt>
                <c:pt idx="62642">
                  <c:v>1.402763E-3</c:v>
                </c:pt>
                <c:pt idx="62643">
                  <c:v>1.4035479999999999E-3</c:v>
                </c:pt>
                <c:pt idx="62644">
                  <c:v>1.4056959999999999E-3</c:v>
                </c:pt>
                <c:pt idx="62645">
                  <c:v>1.4076819999999999E-3</c:v>
                </c:pt>
                <c:pt idx="62646">
                  <c:v>1.4085300000000001E-3</c:v>
                </c:pt>
                <c:pt idx="62647">
                  <c:v>1.4105669999999999E-3</c:v>
                </c:pt>
                <c:pt idx="62648">
                  <c:v>1.412965E-3</c:v>
                </c:pt>
                <c:pt idx="62649">
                  <c:v>1.4141340000000001E-3</c:v>
                </c:pt>
                <c:pt idx="62650">
                  <c:v>1.415639E-3</c:v>
                </c:pt>
                <c:pt idx="62651">
                  <c:v>1.418236E-3</c:v>
                </c:pt>
                <c:pt idx="62652">
                  <c:v>1.419415E-3</c:v>
                </c:pt>
                <c:pt idx="62653">
                  <c:v>1.4206819999999999E-3</c:v>
                </c:pt>
                <c:pt idx="62654">
                  <c:v>1.423248E-3</c:v>
                </c:pt>
                <c:pt idx="62655">
                  <c:v>1.4246420000000001E-3</c:v>
                </c:pt>
                <c:pt idx="62656">
                  <c:v>1.42574E-3</c:v>
                </c:pt>
                <c:pt idx="62657">
                  <c:v>1.4284E-3</c:v>
                </c:pt>
                <c:pt idx="62658">
                  <c:v>1.4299289999999999E-3</c:v>
                </c:pt>
                <c:pt idx="62659">
                  <c:v>1.4309629999999999E-3</c:v>
                </c:pt>
                <c:pt idx="62660">
                  <c:v>1.433552E-3</c:v>
                </c:pt>
                <c:pt idx="62661">
                  <c:v>1.4351629999999999E-3</c:v>
                </c:pt>
                <c:pt idx="62662">
                  <c:v>1.436119E-3</c:v>
                </c:pt>
                <c:pt idx="62663">
                  <c:v>1.4386119999999999E-3</c:v>
                </c:pt>
                <c:pt idx="62664">
                  <c:v>1.440457E-3</c:v>
                </c:pt>
                <c:pt idx="62665">
                  <c:v>1.4413480000000001E-3</c:v>
                </c:pt>
                <c:pt idx="62666">
                  <c:v>1.4438630000000001E-3</c:v>
                </c:pt>
                <c:pt idx="62667">
                  <c:v>1.4455749999999999E-3</c:v>
                </c:pt>
                <c:pt idx="62668">
                  <c:v>1.446384E-3</c:v>
                </c:pt>
                <c:pt idx="62669">
                  <c:v>1.448445E-3</c:v>
                </c:pt>
                <c:pt idx="62670">
                  <c:v>1.450348E-3</c:v>
                </c:pt>
                <c:pt idx="62671">
                  <c:v>1.451068E-3</c:v>
                </c:pt>
                <c:pt idx="62672">
                  <c:v>1.452816E-3</c:v>
                </c:pt>
                <c:pt idx="62673">
                  <c:v>1.4548600000000001E-3</c:v>
                </c:pt>
                <c:pt idx="62674">
                  <c:v>1.455584E-3</c:v>
                </c:pt>
                <c:pt idx="62675">
                  <c:v>1.4570679999999999E-3</c:v>
                </c:pt>
                <c:pt idx="62676">
                  <c:v>1.4594339999999999E-3</c:v>
                </c:pt>
                <c:pt idx="62677">
                  <c:v>1.460303E-3</c:v>
                </c:pt>
                <c:pt idx="62678">
                  <c:v>1.4618750000000001E-3</c:v>
                </c:pt>
                <c:pt idx="62679">
                  <c:v>1.4644739999999999E-3</c:v>
                </c:pt>
                <c:pt idx="62680">
                  <c:v>1.465636E-3</c:v>
                </c:pt>
                <c:pt idx="62681">
                  <c:v>1.467187E-3</c:v>
                </c:pt>
                <c:pt idx="62682">
                  <c:v>1.469854E-3</c:v>
                </c:pt>
                <c:pt idx="62683">
                  <c:v>1.47119E-3</c:v>
                </c:pt>
                <c:pt idx="62684">
                  <c:v>1.47243E-3</c:v>
                </c:pt>
                <c:pt idx="62685">
                  <c:v>1.4749590000000001E-3</c:v>
                </c:pt>
                <c:pt idx="62686">
                  <c:v>1.476612E-3</c:v>
                </c:pt>
                <c:pt idx="62687">
                  <c:v>1.477718E-3</c:v>
                </c:pt>
                <c:pt idx="62688">
                  <c:v>1.4799450000000001E-3</c:v>
                </c:pt>
                <c:pt idx="62689">
                  <c:v>1.482108E-3</c:v>
                </c:pt>
                <c:pt idx="62690">
                  <c:v>1.483168E-3</c:v>
                </c:pt>
                <c:pt idx="62691">
                  <c:v>1.485498E-3</c:v>
                </c:pt>
                <c:pt idx="62692">
                  <c:v>1.487658E-3</c:v>
                </c:pt>
                <c:pt idx="62693">
                  <c:v>1.488606E-3</c:v>
                </c:pt>
                <c:pt idx="62694">
                  <c:v>1.490391E-3</c:v>
                </c:pt>
                <c:pt idx="62695">
                  <c:v>1.492338E-3</c:v>
                </c:pt>
                <c:pt idx="62696">
                  <c:v>1.4929559999999999E-3</c:v>
                </c:pt>
                <c:pt idx="62697">
                  <c:v>1.4948100000000001E-3</c:v>
                </c:pt>
                <c:pt idx="62698">
                  <c:v>1.496938E-3</c:v>
                </c:pt>
                <c:pt idx="62699">
                  <c:v>1.4975609999999999E-3</c:v>
                </c:pt>
                <c:pt idx="62700">
                  <c:v>1.4990540000000001E-3</c:v>
                </c:pt>
                <c:pt idx="62701">
                  <c:v>1.501121E-3</c:v>
                </c:pt>
                <c:pt idx="62702">
                  <c:v>1.5017699999999999E-3</c:v>
                </c:pt>
                <c:pt idx="62703">
                  <c:v>1.503049E-3</c:v>
                </c:pt>
                <c:pt idx="62704">
                  <c:v>1.505483E-3</c:v>
                </c:pt>
                <c:pt idx="62705">
                  <c:v>1.506795E-3</c:v>
                </c:pt>
                <c:pt idx="62706">
                  <c:v>1.5081560000000001E-3</c:v>
                </c:pt>
                <c:pt idx="62707">
                  <c:v>1.510494E-3</c:v>
                </c:pt>
                <c:pt idx="62708">
                  <c:v>1.512015E-3</c:v>
                </c:pt>
                <c:pt idx="62709">
                  <c:v>1.5131490000000001E-3</c:v>
                </c:pt>
                <c:pt idx="62710">
                  <c:v>1.515703E-3</c:v>
                </c:pt>
                <c:pt idx="62711">
                  <c:v>1.5174870000000001E-3</c:v>
                </c:pt>
                <c:pt idx="62712">
                  <c:v>1.518258E-3</c:v>
                </c:pt>
                <c:pt idx="62713">
                  <c:v>1.5205819999999999E-3</c:v>
                </c:pt>
                <c:pt idx="62714">
                  <c:v>1.522418E-3</c:v>
                </c:pt>
                <c:pt idx="62715">
                  <c:v>1.523461E-3</c:v>
                </c:pt>
                <c:pt idx="62716">
                  <c:v>1.5259060000000001E-3</c:v>
                </c:pt>
                <c:pt idx="62717">
                  <c:v>1.5278069999999999E-3</c:v>
                </c:pt>
                <c:pt idx="62718">
                  <c:v>1.528607E-3</c:v>
                </c:pt>
                <c:pt idx="62719">
                  <c:v>1.5303999999999999E-3</c:v>
                </c:pt>
                <c:pt idx="62720">
                  <c:v>1.532268E-3</c:v>
                </c:pt>
                <c:pt idx="62721">
                  <c:v>1.533141E-3</c:v>
                </c:pt>
                <c:pt idx="62722">
                  <c:v>1.534922E-3</c:v>
                </c:pt>
                <c:pt idx="62723">
                  <c:v>1.537037E-3</c:v>
                </c:pt>
                <c:pt idx="62724">
                  <c:v>1.5378449999999999E-3</c:v>
                </c:pt>
                <c:pt idx="62725">
                  <c:v>1.539009E-3</c:v>
                </c:pt>
                <c:pt idx="62726">
                  <c:v>1.540774E-3</c:v>
                </c:pt>
                <c:pt idx="62727">
                  <c:v>1.5413580000000001E-3</c:v>
                </c:pt>
                <c:pt idx="62728">
                  <c:v>1.542224E-3</c:v>
                </c:pt>
                <c:pt idx="62729">
                  <c:v>1.5442159999999999E-3</c:v>
                </c:pt>
                <c:pt idx="62730">
                  <c:v>1.5456000000000001E-3</c:v>
                </c:pt>
                <c:pt idx="62731">
                  <c:v>1.54696E-3</c:v>
                </c:pt>
                <c:pt idx="62732">
                  <c:v>1.5490619999999999E-3</c:v>
                </c:pt>
                <c:pt idx="62733">
                  <c:v>1.5509079999999999E-3</c:v>
                </c:pt>
                <c:pt idx="62734">
                  <c:v>1.552388E-3</c:v>
                </c:pt>
                <c:pt idx="62735">
                  <c:v>1.554695E-3</c:v>
                </c:pt>
                <c:pt idx="62736">
                  <c:v>1.556513E-3</c:v>
                </c:pt>
                <c:pt idx="62737">
                  <c:v>1.557878E-3</c:v>
                </c:pt>
                <c:pt idx="62738">
                  <c:v>1.5599959999999999E-3</c:v>
                </c:pt>
                <c:pt idx="62739">
                  <c:v>1.5617370000000001E-3</c:v>
                </c:pt>
                <c:pt idx="62740">
                  <c:v>1.563177E-3</c:v>
                </c:pt>
                <c:pt idx="62741">
                  <c:v>1.5652369999999999E-3</c:v>
                </c:pt>
                <c:pt idx="62742">
                  <c:v>1.566989E-3</c:v>
                </c:pt>
                <c:pt idx="62743">
                  <c:v>1.5679139999999999E-3</c:v>
                </c:pt>
                <c:pt idx="62744">
                  <c:v>1.5691660000000001E-3</c:v>
                </c:pt>
                <c:pt idx="62745">
                  <c:v>1.570964E-3</c:v>
                </c:pt>
                <c:pt idx="62746">
                  <c:v>1.5719950000000001E-3</c:v>
                </c:pt>
                <c:pt idx="62747">
                  <c:v>1.573446E-3</c:v>
                </c:pt>
                <c:pt idx="62748">
                  <c:v>1.5752730000000001E-3</c:v>
                </c:pt>
                <c:pt idx="62749">
                  <c:v>1.5766179999999999E-3</c:v>
                </c:pt>
                <c:pt idx="62750">
                  <c:v>1.5773300000000001E-3</c:v>
                </c:pt>
                <c:pt idx="62751">
                  <c:v>1.5787920000000001E-3</c:v>
                </c:pt>
                <c:pt idx="62752">
                  <c:v>1.579853E-3</c:v>
                </c:pt>
                <c:pt idx="62753">
                  <c:v>1.5802640000000001E-3</c:v>
                </c:pt>
                <c:pt idx="62754">
                  <c:v>1.5818239999999999E-3</c:v>
                </c:pt>
                <c:pt idx="62755">
                  <c:v>1.5834519999999999E-3</c:v>
                </c:pt>
                <c:pt idx="62756">
                  <c:v>1.584453E-3</c:v>
                </c:pt>
                <c:pt idx="62757">
                  <c:v>1.5859330000000001E-3</c:v>
                </c:pt>
                <c:pt idx="62758">
                  <c:v>1.5873630000000001E-3</c:v>
                </c:pt>
                <c:pt idx="62759">
                  <c:v>1.5883990000000001E-3</c:v>
                </c:pt>
                <c:pt idx="62760">
                  <c:v>1.5899480000000001E-3</c:v>
                </c:pt>
                <c:pt idx="62761">
                  <c:v>1.591662E-3</c:v>
                </c:pt>
                <c:pt idx="62762">
                  <c:v>1.5934079999999999E-3</c:v>
                </c:pt>
                <c:pt idx="62763">
                  <c:v>1.59527E-3</c:v>
                </c:pt>
                <c:pt idx="62764">
                  <c:v>1.5974439999999999E-3</c:v>
                </c:pt>
                <c:pt idx="62765">
                  <c:v>1.599201E-3</c:v>
                </c:pt>
                <c:pt idx="62766">
                  <c:v>1.600792E-3</c:v>
                </c:pt>
                <c:pt idx="62767">
                  <c:v>1.6023529999999999E-3</c:v>
                </c:pt>
                <c:pt idx="62768">
                  <c:v>1.6035999999999999E-3</c:v>
                </c:pt>
                <c:pt idx="62769">
                  <c:v>1.6046509999999999E-3</c:v>
                </c:pt>
                <c:pt idx="62770">
                  <c:v>1.6061249999999999E-3</c:v>
                </c:pt>
                <c:pt idx="62771">
                  <c:v>1.6072599999999999E-3</c:v>
                </c:pt>
                <c:pt idx="62772">
                  <c:v>1.6085579999999999E-3</c:v>
                </c:pt>
                <c:pt idx="62773">
                  <c:v>1.6101189999999999E-3</c:v>
                </c:pt>
                <c:pt idx="62774">
                  <c:v>1.611323E-3</c:v>
                </c:pt>
                <c:pt idx="62775">
                  <c:v>1.612523E-3</c:v>
                </c:pt>
                <c:pt idx="62776">
                  <c:v>1.61377E-3</c:v>
                </c:pt>
                <c:pt idx="62777">
                  <c:v>1.6145070000000001E-3</c:v>
                </c:pt>
                <c:pt idx="62778">
                  <c:v>1.6149840000000001E-3</c:v>
                </c:pt>
                <c:pt idx="62779">
                  <c:v>1.616298E-3</c:v>
                </c:pt>
                <c:pt idx="62780">
                  <c:v>1.6176840000000001E-3</c:v>
                </c:pt>
                <c:pt idx="62781">
                  <c:v>1.6186169999999999E-3</c:v>
                </c:pt>
                <c:pt idx="62782">
                  <c:v>1.6197329999999999E-3</c:v>
                </c:pt>
                <c:pt idx="62783">
                  <c:v>1.6209970000000001E-3</c:v>
                </c:pt>
                <c:pt idx="62784">
                  <c:v>1.6219050000000001E-3</c:v>
                </c:pt>
                <c:pt idx="62785">
                  <c:v>1.6228589999999999E-3</c:v>
                </c:pt>
                <c:pt idx="62786">
                  <c:v>1.6239620000000001E-3</c:v>
                </c:pt>
                <c:pt idx="62787">
                  <c:v>1.6253540000000001E-3</c:v>
                </c:pt>
                <c:pt idx="62788">
                  <c:v>1.62729E-3</c:v>
                </c:pt>
                <c:pt idx="62789">
                  <c:v>1.6296010000000001E-3</c:v>
                </c:pt>
                <c:pt idx="62790">
                  <c:v>1.6311299999999999E-3</c:v>
                </c:pt>
                <c:pt idx="62791">
                  <c:v>1.6324919999999999E-3</c:v>
                </c:pt>
                <c:pt idx="62792">
                  <c:v>1.6338570000000001E-3</c:v>
                </c:pt>
                <c:pt idx="62793">
                  <c:v>1.6350589999999999E-3</c:v>
                </c:pt>
                <c:pt idx="62794">
                  <c:v>1.635994E-3</c:v>
                </c:pt>
                <c:pt idx="62795">
                  <c:v>1.6374200000000001E-3</c:v>
                </c:pt>
                <c:pt idx="62796">
                  <c:v>1.6388290000000001E-3</c:v>
                </c:pt>
                <c:pt idx="62797">
                  <c:v>1.6402019999999999E-3</c:v>
                </c:pt>
                <c:pt idx="62798">
                  <c:v>1.6414800000000001E-3</c:v>
                </c:pt>
                <c:pt idx="62799">
                  <c:v>1.64277E-3</c:v>
                </c:pt>
                <c:pt idx="62800">
                  <c:v>1.6441139999999999E-3</c:v>
                </c:pt>
                <c:pt idx="62801">
                  <c:v>1.6448840000000001E-3</c:v>
                </c:pt>
                <c:pt idx="62802">
                  <c:v>1.6456260000000001E-3</c:v>
                </c:pt>
                <c:pt idx="62803">
                  <c:v>1.6462429999999999E-3</c:v>
                </c:pt>
                <c:pt idx="62804">
                  <c:v>1.647115E-3</c:v>
                </c:pt>
                <c:pt idx="62805">
                  <c:v>1.6485029999999999E-3</c:v>
                </c:pt>
                <c:pt idx="62806">
                  <c:v>1.6495889999999999E-3</c:v>
                </c:pt>
                <c:pt idx="62807">
                  <c:v>1.6504569999999999E-3</c:v>
                </c:pt>
                <c:pt idx="62808">
                  <c:v>1.651448E-3</c:v>
                </c:pt>
                <c:pt idx="62809">
                  <c:v>1.6523040000000001E-3</c:v>
                </c:pt>
                <c:pt idx="62810">
                  <c:v>1.65252E-3</c:v>
                </c:pt>
                <c:pt idx="62811">
                  <c:v>1.653067E-3</c:v>
                </c:pt>
                <c:pt idx="62812">
                  <c:v>1.6539009999999999E-3</c:v>
                </c:pt>
                <c:pt idx="62813">
                  <c:v>1.655183E-3</c:v>
                </c:pt>
                <c:pt idx="62814">
                  <c:v>1.6572329999999999E-3</c:v>
                </c:pt>
                <c:pt idx="62815">
                  <c:v>1.658596E-3</c:v>
                </c:pt>
                <c:pt idx="62816">
                  <c:v>1.6593409999999999E-3</c:v>
                </c:pt>
                <c:pt idx="62817">
                  <c:v>1.660351E-3</c:v>
                </c:pt>
                <c:pt idx="62818">
                  <c:v>1.660945E-3</c:v>
                </c:pt>
                <c:pt idx="62819">
                  <c:v>1.661591E-3</c:v>
                </c:pt>
                <c:pt idx="62820">
                  <c:v>1.6624890000000001E-3</c:v>
                </c:pt>
                <c:pt idx="62821">
                  <c:v>1.6639720000000001E-3</c:v>
                </c:pt>
                <c:pt idx="62822">
                  <c:v>1.6654090000000001E-3</c:v>
                </c:pt>
                <c:pt idx="62823">
                  <c:v>1.666498E-3</c:v>
                </c:pt>
                <c:pt idx="62824">
                  <c:v>1.667696E-3</c:v>
                </c:pt>
                <c:pt idx="62825">
                  <c:v>1.6690660000000001E-3</c:v>
                </c:pt>
                <c:pt idx="62826">
                  <c:v>1.669799E-3</c:v>
                </c:pt>
                <c:pt idx="62827">
                  <c:v>1.6704549999999999E-3</c:v>
                </c:pt>
                <c:pt idx="62828">
                  <c:v>1.6708160000000001E-3</c:v>
                </c:pt>
                <c:pt idx="62829">
                  <c:v>1.671234E-3</c:v>
                </c:pt>
                <c:pt idx="62830">
                  <c:v>1.6724509999999999E-3</c:v>
                </c:pt>
                <c:pt idx="62831">
                  <c:v>1.673594E-3</c:v>
                </c:pt>
                <c:pt idx="62832">
                  <c:v>1.674392E-3</c:v>
                </c:pt>
                <c:pt idx="62833">
                  <c:v>1.675607E-3</c:v>
                </c:pt>
                <c:pt idx="62834">
                  <c:v>1.676273E-3</c:v>
                </c:pt>
                <c:pt idx="62835">
                  <c:v>1.6759990000000001E-3</c:v>
                </c:pt>
                <c:pt idx="62836">
                  <c:v>1.676201E-3</c:v>
                </c:pt>
                <c:pt idx="62837">
                  <c:v>1.6762089999999999E-3</c:v>
                </c:pt>
                <c:pt idx="62838">
                  <c:v>1.677109E-3</c:v>
                </c:pt>
                <c:pt idx="62839">
                  <c:v>1.6790900000000001E-3</c:v>
                </c:pt>
                <c:pt idx="62840">
                  <c:v>1.680359E-3</c:v>
                </c:pt>
                <c:pt idx="62841">
                  <c:v>1.680862E-3</c:v>
                </c:pt>
                <c:pt idx="62842">
                  <c:v>1.681262E-3</c:v>
                </c:pt>
                <c:pt idx="62843">
                  <c:v>1.681566E-3</c:v>
                </c:pt>
                <c:pt idx="62844">
                  <c:v>1.6817399999999999E-3</c:v>
                </c:pt>
                <c:pt idx="62845">
                  <c:v>1.6815350000000001E-3</c:v>
                </c:pt>
                <c:pt idx="62846">
                  <c:v>1.6827509999999999E-3</c:v>
                </c:pt>
                <c:pt idx="62847">
                  <c:v>1.6841180000000001E-3</c:v>
                </c:pt>
                <c:pt idx="62848">
                  <c:v>1.684676E-3</c:v>
                </c:pt>
                <c:pt idx="62849">
                  <c:v>1.6857109999999999E-3</c:v>
                </c:pt>
                <c:pt idx="62850">
                  <c:v>1.6865020000000001E-3</c:v>
                </c:pt>
                <c:pt idx="62851">
                  <c:v>1.6868090000000001E-3</c:v>
                </c:pt>
                <c:pt idx="62852">
                  <c:v>1.6876320000000001E-3</c:v>
                </c:pt>
                <c:pt idx="62853">
                  <c:v>1.6877159999999999E-3</c:v>
                </c:pt>
                <c:pt idx="62854">
                  <c:v>1.6869140000000001E-3</c:v>
                </c:pt>
                <c:pt idx="62855">
                  <c:v>1.687474E-3</c:v>
                </c:pt>
                <c:pt idx="62856">
                  <c:v>1.6885839999999999E-3</c:v>
                </c:pt>
                <c:pt idx="62857">
                  <c:v>1.6890640000000001E-3</c:v>
                </c:pt>
                <c:pt idx="62858">
                  <c:v>1.690294E-3</c:v>
                </c:pt>
                <c:pt idx="62859">
                  <c:v>1.6907809999999999E-3</c:v>
                </c:pt>
                <c:pt idx="62860">
                  <c:v>1.6904489999999999E-3</c:v>
                </c:pt>
                <c:pt idx="62861">
                  <c:v>1.690319E-3</c:v>
                </c:pt>
                <c:pt idx="62862">
                  <c:v>1.68961E-3</c:v>
                </c:pt>
                <c:pt idx="62863">
                  <c:v>1.6889400000000001E-3</c:v>
                </c:pt>
                <c:pt idx="62864">
                  <c:v>1.6905570000000001E-3</c:v>
                </c:pt>
                <c:pt idx="62865">
                  <c:v>1.692076E-3</c:v>
                </c:pt>
                <c:pt idx="62866">
                  <c:v>1.692928E-3</c:v>
                </c:pt>
                <c:pt idx="62867">
                  <c:v>1.6930479999999999E-3</c:v>
                </c:pt>
                <c:pt idx="62868">
                  <c:v>1.6929919999999999E-3</c:v>
                </c:pt>
                <c:pt idx="62869">
                  <c:v>1.692741E-3</c:v>
                </c:pt>
                <c:pt idx="62870">
                  <c:v>1.6920150000000001E-3</c:v>
                </c:pt>
                <c:pt idx="62871">
                  <c:v>1.6911820000000001E-3</c:v>
                </c:pt>
                <c:pt idx="62872">
                  <c:v>1.6919140000000001E-3</c:v>
                </c:pt>
                <c:pt idx="62873">
                  <c:v>1.6923509999999999E-3</c:v>
                </c:pt>
                <c:pt idx="62874">
                  <c:v>1.6935139999999999E-3</c:v>
                </c:pt>
                <c:pt idx="62875">
                  <c:v>1.694421E-3</c:v>
                </c:pt>
                <c:pt idx="62876">
                  <c:v>1.694133E-3</c:v>
                </c:pt>
                <c:pt idx="62877">
                  <c:v>1.6951690000000001E-3</c:v>
                </c:pt>
                <c:pt idx="62878">
                  <c:v>1.6951189999999999E-3</c:v>
                </c:pt>
                <c:pt idx="62879">
                  <c:v>1.693061E-3</c:v>
                </c:pt>
                <c:pt idx="62880">
                  <c:v>1.69228E-3</c:v>
                </c:pt>
                <c:pt idx="62881">
                  <c:v>1.691733E-3</c:v>
                </c:pt>
                <c:pt idx="62882">
                  <c:v>1.6912330000000001E-3</c:v>
                </c:pt>
                <c:pt idx="62883">
                  <c:v>1.6924419999999999E-3</c:v>
                </c:pt>
                <c:pt idx="62884">
                  <c:v>1.693188E-3</c:v>
                </c:pt>
                <c:pt idx="62885">
                  <c:v>1.692161E-3</c:v>
                </c:pt>
                <c:pt idx="62886">
                  <c:v>1.6919109999999999E-3</c:v>
                </c:pt>
                <c:pt idx="62887">
                  <c:v>1.69163E-3</c:v>
                </c:pt>
                <c:pt idx="62888">
                  <c:v>1.6897380000000001E-3</c:v>
                </c:pt>
                <c:pt idx="62889">
                  <c:v>1.6883390000000001E-3</c:v>
                </c:pt>
                <c:pt idx="62890">
                  <c:v>1.68984E-3</c:v>
                </c:pt>
                <c:pt idx="62891">
                  <c:v>1.69136E-3</c:v>
                </c:pt>
                <c:pt idx="62892">
                  <c:v>1.691866E-3</c:v>
                </c:pt>
                <c:pt idx="62893">
                  <c:v>1.6926599999999999E-3</c:v>
                </c:pt>
                <c:pt idx="62894">
                  <c:v>1.692081E-3</c:v>
                </c:pt>
                <c:pt idx="62895">
                  <c:v>1.690202E-3</c:v>
                </c:pt>
                <c:pt idx="62896">
                  <c:v>1.6900769999999999E-3</c:v>
                </c:pt>
                <c:pt idx="62897">
                  <c:v>1.6885909999999999E-3</c:v>
                </c:pt>
                <c:pt idx="62898">
                  <c:v>1.687179E-3</c:v>
                </c:pt>
                <c:pt idx="62899">
                  <c:v>1.688581E-3</c:v>
                </c:pt>
                <c:pt idx="62900">
                  <c:v>1.689131E-3</c:v>
                </c:pt>
                <c:pt idx="62901">
                  <c:v>1.6888090000000001E-3</c:v>
                </c:pt>
                <c:pt idx="62902">
                  <c:v>1.6896859999999999E-3</c:v>
                </c:pt>
                <c:pt idx="62903">
                  <c:v>1.68951E-3</c:v>
                </c:pt>
                <c:pt idx="62904">
                  <c:v>1.6882240000000001E-3</c:v>
                </c:pt>
                <c:pt idx="62905">
                  <c:v>1.687043E-3</c:v>
                </c:pt>
                <c:pt idx="62906">
                  <c:v>1.6847100000000001E-3</c:v>
                </c:pt>
                <c:pt idx="62907">
                  <c:v>1.682715E-3</c:v>
                </c:pt>
                <c:pt idx="62908">
                  <c:v>1.6821340000000001E-3</c:v>
                </c:pt>
                <c:pt idx="62909">
                  <c:v>1.682415E-3</c:v>
                </c:pt>
                <c:pt idx="62910">
                  <c:v>1.6820450000000001E-3</c:v>
                </c:pt>
                <c:pt idx="62911">
                  <c:v>1.68151E-3</c:v>
                </c:pt>
                <c:pt idx="62912">
                  <c:v>1.6805489999999999E-3</c:v>
                </c:pt>
                <c:pt idx="62913">
                  <c:v>1.6790209999999999E-3</c:v>
                </c:pt>
                <c:pt idx="62914">
                  <c:v>1.6766979999999999E-3</c:v>
                </c:pt>
                <c:pt idx="62915">
                  <c:v>1.675087E-3</c:v>
                </c:pt>
                <c:pt idx="62916">
                  <c:v>1.6740850000000001E-3</c:v>
                </c:pt>
                <c:pt idx="62917">
                  <c:v>1.674877E-3</c:v>
                </c:pt>
                <c:pt idx="62918">
                  <c:v>1.6771780000000001E-3</c:v>
                </c:pt>
                <c:pt idx="62919">
                  <c:v>1.67774E-3</c:v>
                </c:pt>
                <c:pt idx="62920">
                  <c:v>1.6766369999999999E-3</c:v>
                </c:pt>
                <c:pt idx="62921">
                  <c:v>1.675972E-3</c:v>
                </c:pt>
                <c:pt idx="62922">
                  <c:v>1.6748570000000001E-3</c:v>
                </c:pt>
                <c:pt idx="62923">
                  <c:v>1.6723529999999999E-3</c:v>
                </c:pt>
                <c:pt idx="62924">
                  <c:v>1.67027E-3</c:v>
                </c:pt>
                <c:pt idx="62925">
                  <c:v>1.670323E-3</c:v>
                </c:pt>
                <c:pt idx="62926">
                  <c:v>1.669738E-3</c:v>
                </c:pt>
                <c:pt idx="62927">
                  <c:v>1.6699740000000001E-3</c:v>
                </c:pt>
                <c:pt idx="62928">
                  <c:v>1.671028E-3</c:v>
                </c:pt>
                <c:pt idx="62929">
                  <c:v>1.6700969999999999E-3</c:v>
                </c:pt>
                <c:pt idx="62930">
                  <c:v>1.669902E-3</c:v>
                </c:pt>
                <c:pt idx="62931">
                  <c:v>1.6691099999999999E-3</c:v>
                </c:pt>
                <c:pt idx="62932">
                  <c:v>1.6660189999999999E-3</c:v>
                </c:pt>
                <c:pt idx="62933">
                  <c:v>1.6624879999999999E-3</c:v>
                </c:pt>
                <c:pt idx="62934">
                  <c:v>1.6610920000000001E-3</c:v>
                </c:pt>
                <c:pt idx="62935">
                  <c:v>1.6587679999999999E-3</c:v>
                </c:pt>
                <c:pt idx="62936">
                  <c:v>1.65818E-3</c:v>
                </c:pt>
                <c:pt idx="62937">
                  <c:v>1.658252E-3</c:v>
                </c:pt>
                <c:pt idx="62938">
                  <c:v>1.6561340000000001E-3</c:v>
                </c:pt>
                <c:pt idx="62939">
                  <c:v>1.652894E-3</c:v>
                </c:pt>
                <c:pt idx="62940">
                  <c:v>1.6512639999999999E-3</c:v>
                </c:pt>
                <c:pt idx="62941">
                  <c:v>1.6482070000000001E-3</c:v>
                </c:pt>
                <c:pt idx="62942">
                  <c:v>1.644062E-3</c:v>
                </c:pt>
                <c:pt idx="62943">
                  <c:v>1.643727E-3</c:v>
                </c:pt>
                <c:pt idx="62944">
                  <c:v>1.645224E-3</c:v>
                </c:pt>
                <c:pt idx="62945">
                  <c:v>1.6456190000000001E-3</c:v>
                </c:pt>
                <c:pt idx="62946">
                  <c:v>1.6464540000000001E-3</c:v>
                </c:pt>
                <c:pt idx="62947">
                  <c:v>1.6461589999999999E-3</c:v>
                </c:pt>
                <c:pt idx="62948">
                  <c:v>1.643107E-3</c:v>
                </c:pt>
                <c:pt idx="62949">
                  <c:v>1.6418649999999999E-3</c:v>
                </c:pt>
                <c:pt idx="62950">
                  <c:v>1.6400710000000001E-3</c:v>
                </c:pt>
                <c:pt idx="62951">
                  <c:v>1.6355429999999999E-3</c:v>
                </c:pt>
                <c:pt idx="62952">
                  <c:v>1.634864E-3</c:v>
                </c:pt>
                <c:pt idx="62953">
                  <c:v>1.63573E-3</c:v>
                </c:pt>
                <c:pt idx="62954">
                  <c:v>1.6341750000000001E-3</c:v>
                </c:pt>
                <c:pt idx="62955">
                  <c:v>1.634319E-3</c:v>
                </c:pt>
                <c:pt idx="62956">
                  <c:v>1.634181E-3</c:v>
                </c:pt>
                <c:pt idx="62957">
                  <c:v>1.6318960000000001E-3</c:v>
                </c:pt>
                <c:pt idx="62958">
                  <c:v>1.629012E-3</c:v>
                </c:pt>
                <c:pt idx="62959">
                  <c:v>1.626473E-3</c:v>
                </c:pt>
                <c:pt idx="62960">
                  <c:v>1.621382E-3</c:v>
                </c:pt>
                <c:pt idx="62961">
                  <c:v>1.618003E-3</c:v>
                </c:pt>
                <c:pt idx="62962">
                  <c:v>1.6168440000000001E-3</c:v>
                </c:pt>
                <c:pt idx="62963">
                  <c:v>1.6154850000000001E-3</c:v>
                </c:pt>
                <c:pt idx="62964">
                  <c:v>1.6134680000000001E-3</c:v>
                </c:pt>
                <c:pt idx="62965">
                  <c:v>1.6125689999999999E-3</c:v>
                </c:pt>
                <c:pt idx="62966">
                  <c:v>1.6087779999999999E-3</c:v>
                </c:pt>
                <c:pt idx="62967">
                  <c:v>1.604687E-3</c:v>
                </c:pt>
                <c:pt idx="62968">
                  <c:v>1.6023579999999999E-3</c:v>
                </c:pt>
                <c:pt idx="62969">
                  <c:v>1.5976930000000001E-3</c:v>
                </c:pt>
                <c:pt idx="62970">
                  <c:v>1.594151E-3</c:v>
                </c:pt>
                <c:pt idx="62971">
                  <c:v>1.5955349999999999E-3</c:v>
                </c:pt>
                <c:pt idx="62972">
                  <c:v>1.5969300000000001E-3</c:v>
                </c:pt>
                <c:pt idx="62973">
                  <c:v>1.595876E-3</c:v>
                </c:pt>
                <c:pt idx="62974">
                  <c:v>1.595719E-3</c:v>
                </c:pt>
                <c:pt idx="62975">
                  <c:v>1.5938440000000001E-3</c:v>
                </c:pt>
                <c:pt idx="62976">
                  <c:v>1.5906970000000001E-3</c:v>
                </c:pt>
                <c:pt idx="62977">
                  <c:v>1.5886990000000001E-3</c:v>
                </c:pt>
                <c:pt idx="62978">
                  <c:v>1.585646E-3</c:v>
                </c:pt>
                <c:pt idx="62979">
                  <c:v>1.5826970000000001E-3</c:v>
                </c:pt>
                <c:pt idx="62980">
                  <c:v>1.5823020000000001E-3</c:v>
                </c:pt>
                <c:pt idx="62981">
                  <c:v>1.5818970000000001E-3</c:v>
                </c:pt>
                <c:pt idx="62982">
                  <c:v>1.5801330000000001E-3</c:v>
                </c:pt>
                <c:pt idx="62983">
                  <c:v>1.578814E-3</c:v>
                </c:pt>
                <c:pt idx="62984">
                  <c:v>1.577883E-3</c:v>
                </c:pt>
                <c:pt idx="62985">
                  <c:v>1.57435E-3</c:v>
                </c:pt>
                <c:pt idx="62986">
                  <c:v>1.5702310000000001E-3</c:v>
                </c:pt>
                <c:pt idx="62987">
                  <c:v>1.5658250000000001E-3</c:v>
                </c:pt>
                <c:pt idx="62988">
                  <c:v>1.560112E-3</c:v>
                </c:pt>
                <c:pt idx="62989">
                  <c:v>1.5562410000000001E-3</c:v>
                </c:pt>
                <c:pt idx="62990">
                  <c:v>1.5546959999999999E-3</c:v>
                </c:pt>
                <c:pt idx="62991">
                  <c:v>1.5530640000000001E-3</c:v>
                </c:pt>
                <c:pt idx="62992">
                  <c:v>1.5504939999999999E-3</c:v>
                </c:pt>
                <c:pt idx="62993">
                  <c:v>1.5474670000000001E-3</c:v>
                </c:pt>
                <c:pt idx="62994">
                  <c:v>1.54352E-3</c:v>
                </c:pt>
                <c:pt idx="62995">
                  <c:v>1.539185E-3</c:v>
                </c:pt>
                <c:pt idx="62996">
                  <c:v>1.5348180000000001E-3</c:v>
                </c:pt>
                <c:pt idx="62997">
                  <c:v>1.5298690000000001E-3</c:v>
                </c:pt>
                <c:pt idx="62998">
                  <c:v>1.5278640000000001E-3</c:v>
                </c:pt>
                <c:pt idx="62999">
                  <c:v>1.5296680000000001E-3</c:v>
                </c:pt>
                <c:pt idx="63000">
                  <c:v>1.5306569999999999E-3</c:v>
                </c:pt>
                <c:pt idx="63001">
                  <c:v>1.529192E-3</c:v>
                </c:pt>
                <c:pt idx="63002">
                  <c:v>1.5274939999999999E-3</c:v>
                </c:pt>
                <c:pt idx="63003">
                  <c:v>1.5243570000000001E-3</c:v>
                </c:pt>
                <c:pt idx="63004">
                  <c:v>1.520939E-3</c:v>
                </c:pt>
                <c:pt idx="63005">
                  <c:v>1.5177000000000001E-3</c:v>
                </c:pt>
                <c:pt idx="63006">
                  <c:v>1.5137289999999999E-3</c:v>
                </c:pt>
                <c:pt idx="63007">
                  <c:v>1.5112859999999999E-3</c:v>
                </c:pt>
                <c:pt idx="63008">
                  <c:v>1.5103989999999999E-3</c:v>
                </c:pt>
                <c:pt idx="63009">
                  <c:v>1.5086839999999999E-3</c:v>
                </c:pt>
                <c:pt idx="63010">
                  <c:v>1.5072690000000001E-3</c:v>
                </c:pt>
                <c:pt idx="63011">
                  <c:v>1.5057320000000001E-3</c:v>
                </c:pt>
                <c:pt idx="63012">
                  <c:v>1.5043019999999999E-3</c:v>
                </c:pt>
                <c:pt idx="63013">
                  <c:v>1.5008759999999999E-3</c:v>
                </c:pt>
                <c:pt idx="63014">
                  <c:v>1.496294E-3</c:v>
                </c:pt>
                <c:pt idx="63015">
                  <c:v>1.4903900000000001E-3</c:v>
                </c:pt>
                <c:pt idx="63016">
                  <c:v>1.48559E-3</c:v>
                </c:pt>
                <c:pt idx="63017">
                  <c:v>1.4808759999999999E-3</c:v>
                </c:pt>
                <c:pt idx="63018">
                  <c:v>1.478778E-3</c:v>
                </c:pt>
                <c:pt idx="63019">
                  <c:v>1.4766899999999999E-3</c:v>
                </c:pt>
                <c:pt idx="63020">
                  <c:v>1.4734640000000001E-3</c:v>
                </c:pt>
                <c:pt idx="63021">
                  <c:v>1.469396E-3</c:v>
                </c:pt>
                <c:pt idx="63022">
                  <c:v>1.4651989999999999E-3</c:v>
                </c:pt>
                <c:pt idx="63023">
                  <c:v>1.4603229999999999E-3</c:v>
                </c:pt>
                <c:pt idx="63024">
                  <c:v>1.45469E-3</c:v>
                </c:pt>
                <c:pt idx="63025">
                  <c:v>1.4492439999999999E-3</c:v>
                </c:pt>
                <c:pt idx="63026">
                  <c:v>1.447385E-3</c:v>
                </c:pt>
                <c:pt idx="63027">
                  <c:v>1.4488319999999999E-3</c:v>
                </c:pt>
                <c:pt idx="63028">
                  <c:v>1.4491300000000001E-3</c:v>
                </c:pt>
                <c:pt idx="63029">
                  <c:v>1.447558E-3</c:v>
                </c:pt>
                <c:pt idx="63030">
                  <c:v>1.44528E-3</c:v>
                </c:pt>
                <c:pt idx="63031">
                  <c:v>1.441653E-3</c:v>
                </c:pt>
                <c:pt idx="63032">
                  <c:v>1.4381109999999999E-3</c:v>
                </c:pt>
                <c:pt idx="63033">
                  <c:v>1.434407E-3</c:v>
                </c:pt>
                <c:pt idx="63034">
                  <c:v>1.429689E-3</c:v>
                </c:pt>
                <c:pt idx="63035">
                  <c:v>1.4276270000000001E-3</c:v>
                </c:pt>
                <c:pt idx="63036">
                  <c:v>1.4262680000000001E-3</c:v>
                </c:pt>
                <c:pt idx="63037">
                  <c:v>1.4235750000000001E-3</c:v>
                </c:pt>
                <c:pt idx="63038">
                  <c:v>1.4217120000000001E-3</c:v>
                </c:pt>
                <c:pt idx="63039">
                  <c:v>1.4200160000000001E-3</c:v>
                </c:pt>
                <c:pt idx="63040">
                  <c:v>1.417665E-3</c:v>
                </c:pt>
                <c:pt idx="63041">
                  <c:v>1.4139790000000001E-3</c:v>
                </c:pt>
                <c:pt idx="63042">
                  <c:v>1.408273E-3</c:v>
                </c:pt>
                <c:pt idx="63043">
                  <c:v>1.4020090000000001E-3</c:v>
                </c:pt>
                <c:pt idx="63044">
                  <c:v>1.3966790000000001E-3</c:v>
                </c:pt>
                <c:pt idx="63045">
                  <c:v>1.3909759999999999E-3</c:v>
                </c:pt>
                <c:pt idx="63046">
                  <c:v>1.388123E-3</c:v>
                </c:pt>
                <c:pt idx="63047">
                  <c:v>1.3857710000000001E-3</c:v>
                </c:pt>
                <c:pt idx="63048">
                  <c:v>1.3821079999999999E-3</c:v>
                </c:pt>
                <c:pt idx="63049">
                  <c:v>1.378111E-3</c:v>
                </c:pt>
                <c:pt idx="63050">
                  <c:v>1.3736200000000001E-3</c:v>
                </c:pt>
                <c:pt idx="63051">
                  <c:v>1.368588E-3</c:v>
                </c:pt>
                <c:pt idx="63052">
                  <c:v>1.363115E-3</c:v>
                </c:pt>
                <c:pt idx="63053">
                  <c:v>1.3564460000000001E-3</c:v>
                </c:pt>
                <c:pt idx="63054">
                  <c:v>1.352834E-3</c:v>
                </c:pt>
                <c:pt idx="63055">
                  <c:v>1.3537639999999999E-3</c:v>
                </c:pt>
                <c:pt idx="63056">
                  <c:v>1.353936E-3</c:v>
                </c:pt>
                <c:pt idx="63057">
                  <c:v>1.352933E-3</c:v>
                </c:pt>
                <c:pt idx="63058">
                  <c:v>1.350892E-3</c:v>
                </c:pt>
                <c:pt idx="63059">
                  <c:v>1.346926E-3</c:v>
                </c:pt>
                <c:pt idx="63060">
                  <c:v>1.3424999999999999E-3</c:v>
                </c:pt>
                <c:pt idx="63061">
                  <c:v>1.3387850000000001E-3</c:v>
                </c:pt>
                <c:pt idx="63062">
                  <c:v>1.3340139999999999E-3</c:v>
                </c:pt>
                <c:pt idx="63063">
                  <c:v>1.3311589999999999E-3</c:v>
                </c:pt>
                <c:pt idx="63064">
                  <c:v>1.329907E-3</c:v>
                </c:pt>
                <c:pt idx="63065">
                  <c:v>1.327607E-3</c:v>
                </c:pt>
                <c:pt idx="63066">
                  <c:v>1.3245959999999999E-3</c:v>
                </c:pt>
                <c:pt idx="63067">
                  <c:v>1.3225579999999999E-3</c:v>
                </c:pt>
                <c:pt idx="63068">
                  <c:v>1.320962E-3</c:v>
                </c:pt>
                <c:pt idx="63069">
                  <c:v>1.317267E-3</c:v>
                </c:pt>
                <c:pt idx="63070">
                  <c:v>1.3122100000000001E-3</c:v>
                </c:pt>
                <c:pt idx="63071">
                  <c:v>1.306041E-3</c:v>
                </c:pt>
                <c:pt idx="63072">
                  <c:v>1.2991630000000001E-3</c:v>
                </c:pt>
                <c:pt idx="63073">
                  <c:v>1.293518E-3</c:v>
                </c:pt>
                <c:pt idx="63074">
                  <c:v>1.2888520000000001E-3</c:v>
                </c:pt>
                <c:pt idx="63075">
                  <c:v>1.2856899999999999E-3</c:v>
                </c:pt>
                <c:pt idx="63076">
                  <c:v>1.282589E-3</c:v>
                </c:pt>
                <c:pt idx="63077">
                  <c:v>1.2785310000000001E-3</c:v>
                </c:pt>
                <c:pt idx="63078">
                  <c:v>1.273073E-3</c:v>
                </c:pt>
                <c:pt idx="63079">
                  <c:v>1.2681050000000001E-3</c:v>
                </c:pt>
                <c:pt idx="63080">
                  <c:v>1.263035E-3</c:v>
                </c:pt>
                <c:pt idx="63081">
                  <c:v>1.2564340000000001E-3</c:v>
                </c:pt>
                <c:pt idx="63082">
                  <c:v>1.2502520000000001E-3</c:v>
                </c:pt>
                <c:pt idx="63083">
                  <c:v>1.2478179999999999E-3</c:v>
                </c:pt>
                <c:pt idx="63084">
                  <c:v>1.2486649999999999E-3</c:v>
                </c:pt>
                <c:pt idx="63085">
                  <c:v>1.2481619999999999E-3</c:v>
                </c:pt>
                <c:pt idx="63086">
                  <c:v>1.247043E-3</c:v>
                </c:pt>
                <c:pt idx="63087">
                  <c:v>1.2444310000000001E-3</c:v>
                </c:pt>
                <c:pt idx="63088">
                  <c:v>1.2395139999999999E-3</c:v>
                </c:pt>
                <c:pt idx="63089">
                  <c:v>1.234789E-3</c:v>
                </c:pt>
                <c:pt idx="63090">
                  <c:v>1.230802E-3</c:v>
                </c:pt>
                <c:pt idx="63091">
                  <c:v>1.2259009999999999E-3</c:v>
                </c:pt>
                <c:pt idx="63092">
                  <c:v>1.2232510000000001E-3</c:v>
                </c:pt>
                <c:pt idx="63093">
                  <c:v>1.255901E-3</c:v>
                </c:pt>
                <c:pt idx="63094">
                  <c:v>1.2500860000000001E-3</c:v>
                </c:pt>
                <c:pt idx="63095">
                  <c:v>1.2382039999999999E-3</c:v>
                </c:pt>
                <c:pt idx="63096">
                  <c:v>1.226191E-3</c:v>
                </c:pt>
                <c:pt idx="63097">
                  <c:v>1.213869E-3</c:v>
                </c:pt>
                <c:pt idx="63098">
                  <c:v>1.2352039999999999E-3</c:v>
                </c:pt>
                <c:pt idx="63099">
                  <c:v>1.224728E-3</c:v>
                </c:pt>
                <c:pt idx="63100">
                  <c:v>1.209475E-3</c:v>
                </c:pt>
                <c:pt idx="63101">
                  <c:v>1.194879E-3</c:v>
                </c:pt>
                <c:pt idx="63102">
                  <c:v>1.215418E-3</c:v>
                </c:pt>
                <c:pt idx="63103">
                  <c:v>1.2045949999999999E-3</c:v>
                </c:pt>
                <c:pt idx="63104">
                  <c:v>1.1922090000000001E-3</c:v>
                </c:pt>
                <c:pt idx="63105">
                  <c:v>1.179783E-3</c:v>
                </c:pt>
                <c:pt idx="63106">
                  <c:v>1.1991860000000001E-3</c:v>
                </c:pt>
                <c:pt idx="63107">
                  <c:v>1.1866610000000001E-3</c:v>
                </c:pt>
                <c:pt idx="63108">
                  <c:v>1.1720439999999999E-3</c:v>
                </c:pt>
                <c:pt idx="63109">
                  <c:v>1.1571559999999999E-3</c:v>
                </c:pt>
                <c:pt idx="63110">
                  <c:v>1.17464E-3</c:v>
                </c:pt>
                <c:pt idx="63111">
                  <c:v>1.1622749999999999E-3</c:v>
                </c:pt>
                <c:pt idx="63112">
                  <c:v>1.150304E-3</c:v>
                </c:pt>
                <c:pt idx="63113">
                  <c:v>1.141139E-3</c:v>
                </c:pt>
                <c:pt idx="63114">
                  <c:v>1.134859E-3</c:v>
                </c:pt>
                <c:pt idx="63115">
                  <c:v>1.160484E-3</c:v>
                </c:pt>
                <c:pt idx="63116">
                  <c:v>1.154375E-3</c:v>
                </c:pt>
                <c:pt idx="63117">
                  <c:v>1.1431600000000001E-3</c:v>
                </c:pt>
                <c:pt idx="63118">
                  <c:v>1.131066E-3</c:v>
                </c:pt>
                <c:pt idx="63119">
                  <c:v>1.150061E-3</c:v>
                </c:pt>
                <c:pt idx="63120">
                  <c:v>1.139869E-3</c:v>
                </c:pt>
                <c:pt idx="63121">
                  <c:v>1.127519E-3</c:v>
                </c:pt>
                <c:pt idx="63122">
                  <c:v>1.1162609999999999E-3</c:v>
                </c:pt>
                <c:pt idx="63123">
                  <c:v>1.135271E-3</c:v>
                </c:pt>
                <c:pt idx="63124">
                  <c:v>1.1250660000000001E-3</c:v>
                </c:pt>
                <c:pt idx="63125">
                  <c:v>1.1138840000000001E-3</c:v>
                </c:pt>
                <c:pt idx="63126">
                  <c:v>1.1333580000000001E-3</c:v>
                </c:pt>
                <c:pt idx="63127">
                  <c:v>1.1215590000000001E-3</c:v>
                </c:pt>
                <c:pt idx="63128">
                  <c:v>1.106222E-3</c:v>
                </c:pt>
                <c:pt idx="63129">
                  <c:v>1.118773E-3</c:v>
                </c:pt>
                <c:pt idx="63130">
                  <c:v>1.101975E-3</c:v>
                </c:pt>
                <c:pt idx="63131">
                  <c:v>1.0848909999999999E-3</c:v>
                </c:pt>
                <c:pt idx="63132">
                  <c:v>1.0981630000000001E-3</c:v>
                </c:pt>
                <c:pt idx="63133">
                  <c:v>1.0862840000000001E-3</c:v>
                </c:pt>
                <c:pt idx="63134">
                  <c:v>1.072508E-3</c:v>
                </c:pt>
                <c:pt idx="63135">
                  <c:v>1.086945E-3</c:v>
                </c:pt>
                <c:pt idx="63136">
                  <c:v>1.0725400000000001E-3</c:v>
                </c:pt>
                <c:pt idx="63137">
                  <c:v>1.0570390000000001E-3</c:v>
                </c:pt>
                <c:pt idx="63138">
                  <c:v>1.0695940000000001E-3</c:v>
                </c:pt>
                <c:pt idx="63139">
                  <c:v>1.0552859999999999E-3</c:v>
                </c:pt>
                <c:pt idx="63140">
                  <c:v>1.0399599999999999E-3</c:v>
                </c:pt>
                <c:pt idx="63141">
                  <c:v>1.0531990000000001E-3</c:v>
                </c:pt>
                <c:pt idx="63142">
                  <c:v>1.041695E-3</c:v>
                </c:pt>
                <c:pt idx="63143">
                  <c:v>1.032076E-3</c:v>
                </c:pt>
                <c:pt idx="63144">
                  <c:v>1.049742E-3</c:v>
                </c:pt>
                <c:pt idx="63145">
                  <c:v>1.040193E-3</c:v>
                </c:pt>
                <c:pt idx="63146">
                  <c:v>1.055278E-3</c:v>
                </c:pt>
                <c:pt idx="63147">
                  <c:v>1.0400660000000001E-3</c:v>
                </c:pt>
                <c:pt idx="63148">
                  <c:v>1.02099E-3</c:v>
                </c:pt>
                <c:pt idx="63149">
                  <c:v>1.031842E-3</c:v>
                </c:pt>
                <c:pt idx="63150">
                  <c:v>1.0188479999999999E-3</c:v>
                </c:pt>
                <c:pt idx="63151">
                  <c:v>1.032268E-3</c:v>
                </c:pt>
                <c:pt idx="63152">
                  <c:v>1.0207759999999999E-3</c:v>
                </c:pt>
                <c:pt idx="63153">
                  <c:v>1.0061569999999999E-3</c:v>
                </c:pt>
                <c:pt idx="63154">
                  <c:v>1.017076E-3</c:v>
                </c:pt>
                <c:pt idx="63155">
                  <c:v>1.0060900000000001E-3</c:v>
                </c:pt>
                <c:pt idx="63156">
                  <c:v>1.0203479999999999E-3</c:v>
                </c:pt>
                <c:pt idx="63157">
                  <c:v>1.006746E-3</c:v>
                </c:pt>
                <c:pt idx="63158">
                  <c:v>1.017385E-3</c:v>
                </c:pt>
                <c:pt idx="63159">
                  <c:v>9.987443999999999E-4</c:v>
                </c:pt>
                <c:pt idx="63160">
                  <c:v>9.7798900000000007E-4</c:v>
                </c:pt>
                <c:pt idx="63161">
                  <c:v>9.851472999999999E-4</c:v>
                </c:pt>
                <c:pt idx="63162">
                  <c:v>9.71326E-4</c:v>
                </c:pt>
                <c:pt idx="63163">
                  <c:v>9.838176000000001E-4</c:v>
                </c:pt>
                <c:pt idx="63164">
                  <c:v>9.7138669999999999E-4</c:v>
                </c:pt>
                <c:pt idx="63165">
                  <c:v>9.8200520000000006E-4</c:v>
                </c:pt>
                <c:pt idx="63166">
                  <c:v>9.655496E-4</c:v>
                </c:pt>
                <c:pt idx="63167">
                  <c:v>9.7124099999999997E-4</c:v>
                </c:pt>
                <c:pt idx="63168">
                  <c:v>9.5231820000000003E-4</c:v>
                </c:pt>
                <c:pt idx="63169">
                  <c:v>9.5707880000000004E-4</c:v>
                </c:pt>
                <c:pt idx="63170">
                  <c:v>9.3892960000000001E-4</c:v>
                </c:pt>
                <c:pt idx="63171">
                  <c:v>9.4553580000000001E-4</c:v>
                </c:pt>
                <c:pt idx="63172">
                  <c:v>9.3062850000000003E-4</c:v>
                </c:pt>
                <c:pt idx="63173">
                  <c:v>9.4101229999999996E-4</c:v>
                </c:pt>
                <c:pt idx="63174">
                  <c:v>9.2923349999999997E-4</c:v>
                </c:pt>
                <c:pt idx="63175">
                  <c:v>9.3972900000000004E-4</c:v>
                </c:pt>
                <c:pt idx="63176">
                  <c:v>9.2588169999999995E-4</c:v>
                </c:pt>
                <c:pt idx="63177">
                  <c:v>9.3447889999999996E-4</c:v>
                </c:pt>
                <c:pt idx="63178">
                  <c:v>9.1803770000000004E-4</c:v>
                </c:pt>
                <c:pt idx="63179">
                  <c:v>9.2566930000000005E-4</c:v>
                </c:pt>
                <c:pt idx="63180">
                  <c:v>9.1095080000000005E-4</c:v>
                </c:pt>
                <c:pt idx="63181">
                  <c:v>9.1947559999999999E-4</c:v>
                </c:pt>
                <c:pt idx="63182">
                  <c:v>9.0689030000000003E-4</c:v>
                </c:pt>
                <c:pt idx="63183">
                  <c:v>9.1645669999999998E-4</c:v>
                </c:pt>
                <c:pt idx="63184">
                  <c:v>9.0202779999999996E-4</c:v>
                </c:pt>
                <c:pt idx="63185">
                  <c:v>9.1101629999999995E-4</c:v>
                </c:pt>
                <c:pt idx="63186">
                  <c:v>8.9800459999999998E-4</c:v>
                </c:pt>
                <c:pt idx="63187">
                  <c:v>9.0594969999999999E-4</c:v>
                </c:pt>
                <c:pt idx="63188">
                  <c:v>9.1422590000000005E-4</c:v>
                </c:pt>
                <c:pt idx="63189">
                  <c:v>8.9583719999999998E-4</c:v>
                </c:pt>
                <c:pt idx="63190">
                  <c:v>8.9760589999999998E-4</c:v>
                </c:pt>
                <c:pt idx="63191">
                  <c:v>8.7610930000000002E-4</c:v>
                </c:pt>
                <c:pt idx="63192">
                  <c:v>8.7876040000000005E-4</c:v>
                </c:pt>
                <c:pt idx="63193">
                  <c:v>8.629407E-4</c:v>
                </c:pt>
                <c:pt idx="63194">
                  <c:v>8.6889460000000003E-4</c:v>
                </c:pt>
                <c:pt idx="63195">
                  <c:v>8.7676080000000003E-4</c:v>
                </c:pt>
                <c:pt idx="63196">
                  <c:v>8.6146590000000004E-4</c:v>
                </c:pt>
                <c:pt idx="63197">
                  <c:v>8.6461589999999998E-4</c:v>
                </c:pt>
                <c:pt idx="63198">
                  <c:v>8.6757239999999997E-4</c:v>
                </c:pt>
                <c:pt idx="63199">
                  <c:v>8.4713840000000002E-4</c:v>
                </c:pt>
                <c:pt idx="63200">
                  <c:v>8.4697509999999995E-4</c:v>
                </c:pt>
                <c:pt idx="63201">
                  <c:v>8.2699409999999998E-4</c:v>
                </c:pt>
                <c:pt idx="63202">
                  <c:v>8.301049E-4</c:v>
                </c:pt>
                <c:pt idx="63203">
                  <c:v>8.377813E-4</c:v>
                </c:pt>
                <c:pt idx="63204">
                  <c:v>8.2532190000000004E-4</c:v>
                </c:pt>
                <c:pt idx="63205">
                  <c:v>8.3238620000000002E-4</c:v>
                </c:pt>
                <c:pt idx="63206">
                  <c:v>8.3968279999999996E-4</c:v>
                </c:pt>
                <c:pt idx="63207">
                  <c:v>8.2352680000000004E-4</c:v>
                </c:pt>
                <c:pt idx="63208">
                  <c:v>8.262349E-4</c:v>
                </c:pt>
                <c:pt idx="63209">
                  <c:v>8.3000740000000004E-4</c:v>
                </c:pt>
                <c:pt idx="63210">
                  <c:v>8.1228910000000004E-4</c:v>
                </c:pt>
                <c:pt idx="63211">
                  <c:v>8.1468160000000003E-4</c:v>
                </c:pt>
                <c:pt idx="63212">
                  <c:v>8.1933090000000004E-4</c:v>
                </c:pt>
                <c:pt idx="63213">
                  <c:v>8.0466719999999997E-4</c:v>
                </c:pt>
                <c:pt idx="63214">
                  <c:v>8.0813629999999998E-4</c:v>
                </c:pt>
                <c:pt idx="63215">
                  <c:v>8.1345150000000004E-4</c:v>
                </c:pt>
                <c:pt idx="63216">
                  <c:v>7.9942640000000003E-4</c:v>
                </c:pt>
                <c:pt idx="63217">
                  <c:v>8.0364759999999999E-4</c:v>
                </c:pt>
                <c:pt idx="63218">
                  <c:v>8.0832129999999997E-4</c:v>
                </c:pt>
                <c:pt idx="63219">
                  <c:v>8.1208479999999997E-4</c:v>
                </c:pt>
                <c:pt idx="63220">
                  <c:v>7.9216759999999997E-4</c:v>
                </c:pt>
                <c:pt idx="63221">
                  <c:v>7.8986880000000005E-4</c:v>
                </c:pt>
                <c:pt idx="63222">
                  <c:v>7.8903209999999998E-4</c:v>
                </c:pt>
                <c:pt idx="63223">
                  <c:v>7.707282E-4</c:v>
                </c:pt>
                <c:pt idx="63224">
                  <c:v>7.7291299999999996E-4</c:v>
                </c:pt>
                <c:pt idx="63225">
                  <c:v>7.7683099999999996E-4</c:v>
                </c:pt>
                <c:pt idx="63226">
                  <c:v>7.8063139999999997E-4</c:v>
                </c:pt>
                <c:pt idx="63227">
                  <c:v>7.6332889999999995E-4</c:v>
                </c:pt>
                <c:pt idx="63228">
                  <c:v>7.6257430000000001E-4</c:v>
                </c:pt>
                <c:pt idx="63229">
                  <c:v>7.6228519999999998E-4</c:v>
                </c:pt>
                <c:pt idx="63230">
                  <c:v>7.6216680000000005E-4</c:v>
                </c:pt>
                <c:pt idx="63231">
                  <c:v>7.4199050000000005E-4</c:v>
                </c:pt>
                <c:pt idx="63232">
                  <c:v>7.4014679999999996E-4</c:v>
                </c:pt>
                <c:pt idx="63233">
                  <c:v>7.4089139999999995E-4</c:v>
                </c:pt>
                <c:pt idx="63234">
                  <c:v>7.4446530000000003E-4</c:v>
                </c:pt>
                <c:pt idx="63235">
                  <c:v>7.4841230000000005E-4</c:v>
                </c:pt>
                <c:pt idx="63236">
                  <c:v>7.3215179999999995E-4</c:v>
                </c:pt>
                <c:pt idx="63237">
                  <c:v>7.3205980000000002E-4</c:v>
                </c:pt>
                <c:pt idx="63238">
                  <c:v>7.3343710000000001E-4</c:v>
                </c:pt>
                <c:pt idx="63239">
                  <c:v>7.3476569999999998E-4</c:v>
                </c:pt>
                <c:pt idx="63240">
                  <c:v>7.36117E-4</c:v>
                </c:pt>
                <c:pt idx="63241">
                  <c:v>7.3701590000000003E-4</c:v>
                </c:pt>
                <c:pt idx="63242">
                  <c:v>7.1742170000000001E-4</c:v>
                </c:pt>
                <c:pt idx="63243">
                  <c:v>7.156641E-4</c:v>
                </c:pt>
                <c:pt idx="63244">
                  <c:v>7.1743540000000002E-4</c:v>
                </c:pt>
                <c:pt idx="63245">
                  <c:v>7.2000969999999999E-4</c:v>
                </c:pt>
                <c:pt idx="63246">
                  <c:v>7.224067E-4</c:v>
                </c:pt>
                <c:pt idx="63247">
                  <c:v>7.0763930000000003E-4</c:v>
                </c:pt>
                <c:pt idx="63248">
                  <c:v>7.0895579999999999E-4</c:v>
                </c:pt>
                <c:pt idx="63249">
                  <c:v>7.1148540000000001E-4</c:v>
                </c:pt>
                <c:pt idx="63250">
                  <c:v>7.1351100000000001E-4</c:v>
                </c:pt>
                <c:pt idx="63251">
                  <c:v>7.142575E-4</c:v>
                </c:pt>
                <c:pt idx="63252">
                  <c:v>6.95387E-4</c:v>
                </c:pt>
                <c:pt idx="63253">
                  <c:v>6.9164930000000001E-4</c:v>
                </c:pt>
                <c:pt idx="63254">
                  <c:v>6.8962050000000001E-4</c:v>
                </c:pt>
                <c:pt idx="63255">
                  <c:v>6.9125600000000001E-4</c:v>
                </c:pt>
                <c:pt idx="63256">
                  <c:v>6.9324499999999999E-4</c:v>
                </c:pt>
                <c:pt idx="63257">
                  <c:v>6.7692969999999996E-4</c:v>
                </c:pt>
                <c:pt idx="63258">
                  <c:v>6.7474600000000005E-4</c:v>
                </c:pt>
                <c:pt idx="63259">
                  <c:v>6.7412090000000004E-4</c:v>
                </c:pt>
                <c:pt idx="63260">
                  <c:v>6.7377279999999995E-4</c:v>
                </c:pt>
                <c:pt idx="63261">
                  <c:v>6.7276529999999997E-4</c:v>
                </c:pt>
                <c:pt idx="63262">
                  <c:v>6.709118E-4</c:v>
                </c:pt>
                <c:pt idx="63263">
                  <c:v>6.6791789999999995E-4</c:v>
                </c:pt>
                <c:pt idx="63264">
                  <c:v>6.4816069999999997E-4</c:v>
                </c:pt>
                <c:pt idx="63265">
                  <c:v>6.4500650000000001E-4</c:v>
                </c:pt>
                <c:pt idx="63266">
                  <c:v>6.4547930000000001E-4</c:v>
                </c:pt>
                <c:pt idx="63267">
                  <c:v>6.4835789999999999E-4</c:v>
                </c:pt>
                <c:pt idx="63268">
                  <c:v>6.5169999999999996E-4</c:v>
                </c:pt>
                <c:pt idx="63269">
                  <c:v>6.5364999999999998E-4</c:v>
                </c:pt>
                <c:pt idx="63270">
                  <c:v>6.5411060000000005E-4</c:v>
                </c:pt>
                <c:pt idx="63271">
                  <c:v>6.5281319999999999E-4</c:v>
                </c:pt>
                <c:pt idx="63272">
                  <c:v>6.5124249999999996E-4</c:v>
                </c:pt>
                <c:pt idx="63273">
                  <c:v>6.4845409999999995E-4</c:v>
                </c:pt>
                <c:pt idx="63274">
                  <c:v>6.4458590000000002E-4</c:v>
                </c:pt>
                <c:pt idx="63275">
                  <c:v>6.4044679999999997E-4</c:v>
                </c:pt>
                <c:pt idx="63276">
                  <c:v>6.384308E-4</c:v>
                </c:pt>
                <c:pt idx="63277">
                  <c:v>6.3625439999999997E-4</c:v>
                </c:pt>
                <c:pt idx="63278">
                  <c:v>6.3435559999999995E-4</c:v>
                </c:pt>
                <c:pt idx="63279">
                  <c:v>6.3444759999999999E-4</c:v>
                </c:pt>
                <c:pt idx="63280">
                  <c:v>6.3407000000000003E-4</c:v>
                </c:pt>
                <c:pt idx="63281">
                  <c:v>6.3330980000000003E-4</c:v>
                </c:pt>
                <c:pt idx="63282">
                  <c:v>6.3171970000000001E-4</c:v>
                </c:pt>
                <c:pt idx="63283">
                  <c:v>6.2914769999999995E-4</c:v>
                </c:pt>
                <c:pt idx="63284">
                  <c:v>6.2561059999999996E-4</c:v>
                </c:pt>
                <c:pt idx="63285">
                  <c:v>6.2105259999999996E-4</c:v>
                </c:pt>
                <c:pt idx="63286">
                  <c:v>6.1587369999999998E-4</c:v>
                </c:pt>
                <c:pt idx="63287">
                  <c:v>6.1277420000000003E-4</c:v>
                </c:pt>
                <c:pt idx="63288">
                  <c:v>6.109876E-4</c:v>
                </c:pt>
                <c:pt idx="63289">
                  <c:v>6.0862860000000004E-4</c:v>
                </c:pt>
                <c:pt idx="63290">
                  <c:v>6.0606810000000001E-4</c:v>
                </c:pt>
                <c:pt idx="63291">
                  <c:v>6.0309260000000005E-4</c:v>
                </c:pt>
                <c:pt idx="63292">
                  <c:v>5.9946209999999997E-4</c:v>
                </c:pt>
                <c:pt idx="63293">
                  <c:v>5.9575299999999997E-4</c:v>
                </c:pt>
                <c:pt idx="63294">
                  <c:v>5.918389E-4</c:v>
                </c:pt>
                <c:pt idx="63295">
                  <c:v>5.8772999999999996E-4</c:v>
                </c:pt>
                <c:pt idx="63296">
                  <c:v>5.8362989999999999E-4</c:v>
                </c:pt>
                <c:pt idx="63297">
                  <c:v>5.8120310000000001E-4</c:v>
                </c:pt>
                <c:pt idx="63298">
                  <c:v>5.8010030000000005E-4</c:v>
                </c:pt>
                <c:pt idx="63299">
                  <c:v>5.793234E-4</c:v>
                </c:pt>
                <c:pt idx="63300">
                  <c:v>5.786818E-4</c:v>
                </c:pt>
                <c:pt idx="63301">
                  <c:v>5.7758579999999998E-4</c:v>
                </c:pt>
                <c:pt idx="63302">
                  <c:v>5.7599630000000005E-4</c:v>
                </c:pt>
                <c:pt idx="63303">
                  <c:v>5.7406030000000004E-4</c:v>
                </c:pt>
                <c:pt idx="63304">
                  <c:v>5.7268230000000002E-4</c:v>
                </c:pt>
                <c:pt idx="63305">
                  <c:v>5.7149659999999999E-4</c:v>
                </c:pt>
                <c:pt idx="63306">
                  <c:v>5.7004560000000002E-4</c:v>
                </c:pt>
                <c:pt idx="63307">
                  <c:v>5.6796489999999999E-4</c:v>
                </c:pt>
                <c:pt idx="63308">
                  <c:v>5.6581779999999998E-4</c:v>
                </c:pt>
                <c:pt idx="63309">
                  <c:v>5.6510670000000003E-4</c:v>
                </c:pt>
                <c:pt idx="63310">
                  <c:v>5.6384109999999996E-4</c:v>
                </c:pt>
                <c:pt idx="63311">
                  <c:v>5.6305720000000001E-4</c:v>
                </c:pt>
                <c:pt idx="63312">
                  <c:v>5.6250319999999996E-4</c:v>
                </c:pt>
                <c:pt idx="63313">
                  <c:v>5.6158209999999996E-4</c:v>
                </c:pt>
                <c:pt idx="63314">
                  <c:v>5.6001330000000004E-4</c:v>
                </c:pt>
                <c:pt idx="63315">
                  <c:v>5.5793590000000005E-4</c:v>
                </c:pt>
                <c:pt idx="63316">
                  <c:v>5.5538929999999999E-4</c:v>
                </c:pt>
                <c:pt idx="63317">
                  <c:v>5.5222759999999996E-4</c:v>
                </c:pt>
                <c:pt idx="63318">
                  <c:v>5.4871599999999998E-4</c:v>
                </c:pt>
                <c:pt idx="63319">
                  <c:v>5.4539919999999997E-4</c:v>
                </c:pt>
                <c:pt idx="63320">
                  <c:v>5.4271639999999997E-4</c:v>
                </c:pt>
                <c:pt idx="63321">
                  <c:v>5.4142030000000002E-4</c:v>
                </c:pt>
                <c:pt idx="63322">
                  <c:v>5.4015010000000002E-4</c:v>
                </c:pt>
                <c:pt idx="63323">
                  <c:v>5.3834960000000002E-4</c:v>
                </c:pt>
                <c:pt idx="63324">
                  <c:v>5.3611119999999999E-4</c:v>
                </c:pt>
                <c:pt idx="63325">
                  <c:v>5.3376789999999997E-4</c:v>
                </c:pt>
                <c:pt idx="63326">
                  <c:v>5.3105000000000003E-4</c:v>
                </c:pt>
                <c:pt idx="63327">
                  <c:v>5.2822869999999997E-4</c:v>
                </c:pt>
                <c:pt idx="63328">
                  <c:v>5.2536100000000001E-4</c:v>
                </c:pt>
                <c:pt idx="63329">
                  <c:v>5.2219769999999998E-4</c:v>
                </c:pt>
                <c:pt idx="63330">
                  <c:v>5.1973600000000003E-4</c:v>
                </c:pt>
                <c:pt idx="63331">
                  <c:v>5.1899469999999997E-4</c:v>
                </c:pt>
                <c:pt idx="63332">
                  <c:v>5.1841639999999998E-4</c:v>
                </c:pt>
                <c:pt idx="63333">
                  <c:v>5.1746300000000002E-4</c:v>
                </c:pt>
                <c:pt idx="63334">
                  <c:v>5.1683920000000002E-4</c:v>
                </c:pt>
                <c:pt idx="63335">
                  <c:v>5.1598940000000004E-4</c:v>
                </c:pt>
                <c:pt idx="63336">
                  <c:v>5.1472819999999996E-4</c:v>
                </c:pt>
                <c:pt idx="63337">
                  <c:v>5.1374259999999996E-4</c:v>
                </c:pt>
                <c:pt idx="63338">
                  <c:v>5.1258219999999999E-4</c:v>
                </c:pt>
                <c:pt idx="63339">
                  <c:v>5.1116870000000002E-4</c:v>
                </c:pt>
                <c:pt idx="63340">
                  <c:v>5.0933680000000005E-4</c:v>
                </c:pt>
                <c:pt idx="63341">
                  <c:v>5.0750359999999996E-4</c:v>
                </c:pt>
                <c:pt idx="63342">
                  <c:v>5.0596630000000005E-4</c:v>
                </c:pt>
                <c:pt idx="63343">
                  <c:v>5.0475439999999997E-4</c:v>
                </c:pt>
                <c:pt idx="63344">
                  <c:v>5.0449260000000004E-4</c:v>
                </c:pt>
                <c:pt idx="63345">
                  <c:v>5.0374260000000004E-4</c:v>
                </c:pt>
                <c:pt idx="63346">
                  <c:v>5.0274330000000004E-4</c:v>
                </c:pt>
                <c:pt idx="63347">
                  <c:v>5.0192659999999997E-4</c:v>
                </c:pt>
                <c:pt idx="63348">
                  <c:v>5.0080350000000003E-4</c:v>
                </c:pt>
                <c:pt idx="63349">
                  <c:v>4.9900070000000001E-4</c:v>
                </c:pt>
                <c:pt idx="63350">
                  <c:v>4.9689169999999998E-4</c:v>
                </c:pt>
                <c:pt idx="63351">
                  <c:v>4.9462979999999996E-4</c:v>
                </c:pt>
                <c:pt idx="63352">
                  <c:v>4.9216630000000004E-4</c:v>
                </c:pt>
                <c:pt idx="63353">
                  <c:v>4.90407E-4</c:v>
                </c:pt>
                <c:pt idx="63354">
                  <c:v>4.8873670000000005E-4</c:v>
                </c:pt>
                <c:pt idx="63355">
                  <c:v>4.872961E-4</c:v>
                </c:pt>
                <c:pt idx="63356">
                  <c:v>4.8599519999999998E-4</c:v>
                </c:pt>
                <c:pt idx="63357">
                  <c:v>4.8465729999999999E-4</c:v>
                </c:pt>
                <c:pt idx="63358">
                  <c:v>4.8285530000000002E-4</c:v>
                </c:pt>
                <c:pt idx="63359">
                  <c:v>4.8095510000000001E-4</c:v>
                </c:pt>
                <c:pt idx="63360">
                  <c:v>4.7920789999999998E-4</c:v>
                </c:pt>
                <c:pt idx="63361">
                  <c:v>4.7741759999999999E-4</c:v>
                </c:pt>
                <c:pt idx="63362">
                  <c:v>4.751771E-4</c:v>
                </c:pt>
                <c:pt idx="63363">
                  <c:v>4.7338270000000002E-4</c:v>
                </c:pt>
                <c:pt idx="63364">
                  <c:v>4.725617E-4</c:v>
                </c:pt>
                <c:pt idx="63365">
                  <c:v>4.7152810000000001E-4</c:v>
                </c:pt>
                <c:pt idx="63366">
                  <c:v>4.7100240000000002E-4</c:v>
                </c:pt>
                <c:pt idx="63367">
                  <c:v>4.7028519999999999E-4</c:v>
                </c:pt>
                <c:pt idx="63368">
                  <c:v>4.6955839999999999E-4</c:v>
                </c:pt>
                <c:pt idx="63369">
                  <c:v>4.6867159999999997E-4</c:v>
                </c:pt>
                <c:pt idx="63370">
                  <c:v>4.680703E-4</c:v>
                </c:pt>
                <c:pt idx="63371">
                  <c:v>4.6703080000000001E-4</c:v>
                </c:pt>
                <c:pt idx="63372">
                  <c:v>4.6597620000000001E-4</c:v>
                </c:pt>
                <c:pt idx="63373">
                  <c:v>4.647594E-4</c:v>
                </c:pt>
                <c:pt idx="63374">
                  <c:v>4.6333399999999998E-4</c:v>
                </c:pt>
                <c:pt idx="63375">
                  <c:v>4.6171830000000001E-4</c:v>
                </c:pt>
                <c:pt idx="63376">
                  <c:v>4.6054720000000002E-4</c:v>
                </c:pt>
                <c:pt idx="63377">
                  <c:v>4.6029399999999998E-4</c:v>
                </c:pt>
                <c:pt idx="63378">
                  <c:v>4.6026619999999999E-4</c:v>
                </c:pt>
                <c:pt idx="63379">
                  <c:v>4.6011929999999998E-4</c:v>
                </c:pt>
                <c:pt idx="63380">
                  <c:v>4.5957190000000002E-4</c:v>
                </c:pt>
                <c:pt idx="63381">
                  <c:v>4.5870729999999998E-4</c:v>
                </c:pt>
                <c:pt idx="63382">
                  <c:v>4.5797660000000001E-4</c:v>
                </c:pt>
                <c:pt idx="63383">
                  <c:v>4.569889E-4</c:v>
                </c:pt>
                <c:pt idx="63384">
                  <c:v>4.5553409999999999E-4</c:v>
                </c:pt>
                <c:pt idx="63385">
                  <c:v>4.5411669999999998E-4</c:v>
                </c:pt>
                <c:pt idx="63386">
                  <c:v>4.5267510000000002E-4</c:v>
                </c:pt>
                <c:pt idx="63387">
                  <c:v>4.5143929999999998E-4</c:v>
                </c:pt>
                <c:pt idx="63388">
                  <c:v>4.5021630000000002E-4</c:v>
                </c:pt>
                <c:pt idx="63389">
                  <c:v>4.4936459999999999E-4</c:v>
                </c:pt>
                <c:pt idx="63390">
                  <c:v>4.4827149999999999E-4</c:v>
                </c:pt>
                <c:pt idx="63391">
                  <c:v>4.4763609999999999E-4</c:v>
                </c:pt>
                <c:pt idx="63392">
                  <c:v>4.468931E-4</c:v>
                </c:pt>
                <c:pt idx="63393">
                  <c:v>4.4572330000000002E-4</c:v>
                </c:pt>
                <c:pt idx="63394">
                  <c:v>4.44416E-4</c:v>
                </c:pt>
                <c:pt idx="63395">
                  <c:v>4.4315320000000002E-4</c:v>
                </c:pt>
                <c:pt idx="63396">
                  <c:v>4.4162269999999999E-4</c:v>
                </c:pt>
                <c:pt idx="63397">
                  <c:v>4.3994059999999998E-4</c:v>
                </c:pt>
                <c:pt idx="63398">
                  <c:v>4.3896549999999999E-4</c:v>
                </c:pt>
                <c:pt idx="63399">
                  <c:v>4.3782579999999998E-4</c:v>
                </c:pt>
                <c:pt idx="63400">
                  <c:v>4.3692330000000003E-4</c:v>
                </c:pt>
                <c:pt idx="63401">
                  <c:v>4.3633069999999999E-4</c:v>
                </c:pt>
                <c:pt idx="63402">
                  <c:v>4.3574290000000001E-4</c:v>
                </c:pt>
                <c:pt idx="63403">
                  <c:v>4.350391E-4</c:v>
                </c:pt>
                <c:pt idx="63404">
                  <c:v>4.3477300000000001E-4</c:v>
                </c:pt>
                <c:pt idx="63405">
                  <c:v>4.3443069999999999E-4</c:v>
                </c:pt>
                <c:pt idx="63406">
                  <c:v>4.336958E-4</c:v>
                </c:pt>
                <c:pt idx="63407">
                  <c:v>4.3300590000000001E-4</c:v>
                </c:pt>
                <c:pt idx="63408">
                  <c:v>4.3225739999999999E-4</c:v>
                </c:pt>
                <c:pt idx="63409">
                  <c:v>4.3130890000000002E-4</c:v>
                </c:pt>
                <c:pt idx="63410">
                  <c:v>4.3062450000000001E-4</c:v>
                </c:pt>
                <c:pt idx="63411">
                  <c:v>4.30228E-4</c:v>
                </c:pt>
                <c:pt idx="63412">
                  <c:v>4.3002049999999999E-4</c:v>
                </c:pt>
                <c:pt idx="63413">
                  <c:v>4.2984490000000001E-4</c:v>
                </c:pt>
                <c:pt idx="63414">
                  <c:v>4.2977819999999998E-4</c:v>
                </c:pt>
                <c:pt idx="63415">
                  <c:v>4.2950740000000001E-4</c:v>
                </c:pt>
                <c:pt idx="63416">
                  <c:v>4.2926949999999998E-4</c:v>
                </c:pt>
                <c:pt idx="63417">
                  <c:v>4.2914020000000002E-4</c:v>
                </c:pt>
                <c:pt idx="63418">
                  <c:v>4.286793E-4</c:v>
                </c:pt>
                <c:pt idx="63419">
                  <c:v>4.279466E-4</c:v>
                </c:pt>
                <c:pt idx="63420">
                  <c:v>4.2715850000000003E-4</c:v>
                </c:pt>
                <c:pt idx="63421">
                  <c:v>4.2612839999999998E-4</c:v>
                </c:pt>
                <c:pt idx="63422">
                  <c:v>4.2527720000000001E-4</c:v>
                </c:pt>
                <c:pt idx="63423">
                  <c:v>4.2477669999999999E-4</c:v>
                </c:pt>
                <c:pt idx="63424">
                  <c:v>4.241979E-4</c:v>
                </c:pt>
                <c:pt idx="63425">
                  <c:v>4.2356220000000001E-4</c:v>
                </c:pt>
                <c:pt idx="63426">
                  <c:v>4.229603E-4</c:v>
                </c:pt>
                <c:pt idx="63427">
                  <c:v>4.2232540000000001E-4</c:v>
                </c:pt>
                <c:pt idx="63428">
                  <c:v>4.2147689999999998E-4</c:v>
                </c:pt>
                <c:pt idx="63429">
                  <c:v>4.206802E-4</c:v>
                </c:pt>
                <c:pt idx="63430">
                  <c:v>4.1979810000000002E-4</c:v>
                </c:pt>
                <c:pt idx="63431">
                  <c:v>4.1861639999999999E-4</c:v>
                </c:pt>
                <c:pt idx="63432">
                  <c:v>4.1740849999999998E-4</c:v>
                </c:pt>
                <c:pt idx="63433">
                  <c:v>4.1635970000000001E-4</c:v>
                </c:pt>
                <c:pt idx="63434">
                  <c:v>4.1545340000000001E-4</c:v>
                </c:pt>
                <c:pt idx="63435">
                  <c:v>4.1523029999999999E-4</c:v>
                </c:pt>
                <c:pt idx="63436">
                  <c:v>4.1505349999999998E-4</c:v>
                </c:pt>
                <c:pt idx="63437">
                  <c:v>4.1467609999999998E-4</c:v>
                </c:pt>
                <c:pt idx="63438">
                  <c:v>4.1430530000000001E-4</c:v>
                </c:pt>
                <c:pt idx="63439">
                  <c:v>4.1408759999999998E-4</c:v>
                </c:pt>
                <c:pt idx="63440">
                  <c:v>4.1372609999999998E-4</c:v>
                </c:pt>
                <c:pt idx="63441">
                  <c:v>4.1330909999999998E-4</c:v>
                </c:pt>
                <c:pt idx="63442">
                  <c:v>4.1321419999999998E-4</c:v>
                </c:pt>
                <c:pt idx="63443">
                  <c:v>4.1305600000000002E-4</c:v>
                </c:pt>
                <c:pt idx="63444">
                  <c:v>4.1277350000000002E-4</c:v>
                </c:pt>
                <c:pt idx="63445">
                  <c:v>4.1260489999999999E-4</c:v>
                </c:pt>
                <c:pt idx="63446">
                  <c:v>4.1257220000000001E-4</c:v>
                </c:pt>
                <c:pt idx="63447">
                  <c:v>4.12462E-4</c:v>
                </c:pt>
                <c:pt idx="63448">
                  <c:v>4.1255350000000003E-4</c:v>
                </c:pt>
                <c:pt idx="63449">
                  <c:v>4.123916E-4</c:v>
                </c:pt>
                <c:pt idx="63450">
                  <c:v>4.1206259999999997E-4</c:v>
                </c:pt>
                <c:pt idx="63451">
                  <c:v>4.1198290000000001E-4</c:v>
                </c:pt>
                <c:pt idx="63452">
                  <c:v>4.1191520000000002E-4</c:v>
                </c:pt>
                <c:pt idx="63453">
                  <c:v>4.1159470000000001E-4</c:v>
                </c:pt>
                <c:pt idx="63454">
                  <c:v>4.1134420000000002E-4</c:v>
                </c:pt>
                <c:pt idx="63455">
                  <c:v>4.1101709999999999E-4</c:v>
                </c:pt>
                <c:pt idx="63456">
                  <c:v>4.1040469999999998E-4</c:v>
                </c:pt>
                <c:pt idx="63457">
                  <c:v>4.0977199999999998E-4</c:v>
                </c:pt>
                <c:pt idx="63458">
                  <c:v>4.0939490000000003E-4</c:v>
                </c:pt>
                <c:pt idx="63459">
                  <c:v>4.090934E-4</c:v>
                </c:pt>
                <c:pt idx="63460">
                  <c:v>4.0903499999999998E-4</c:v>
                </c:pt>
                <c:pt idx="63461">
                  <c:v>4.0924409999999999E-4</c:v>
                </c:pt>
                <c:pt idx="63462">
                  <c:v>4.0903480000000002E-4</c:v>
                </c:pt>
                <c:pt idx="63463">
                  <c:v>4.0857129999999998E-4</c:v>
                </c:pt>
                <c:pt idx="63464">
                  <c:v>4.0822329999999998E-4</c:v>
                </c:pt>
                <c:pt idx="63465">
                  <c:v>4.0773330000000002E-4</c:v>
                </c:pt>
                <c:pt idx="63466">
                  <c:v>4.0719820000000001E-4</c:v>
                </c:pt>
                <c:pt idx="63467">
                  <c:v>4.0689840000000002E-4</c:v>
                </c:pt>
                <c:pt idx="63468">
                  <c:v>4.0644079999999999E-4</c:v>
                </c:pt>
                <c:pt idx="63469">
                  <c:v>4.0595799999999999E-4</c:v>
                </c:pt>
                <c:pt idx="63470">
                  <c:v>4.0569039999999997E-4</c:v>
                </c:pt>
                <c:pt idx="63471">
                  <c:v>4.0567940000000002E-4</c:v>
                </c:pt>
                <c:pt idx="63472">
                  <c:v>4.0558789999999999E-4</c:v>
                </c:pt>
                <c:pt idx="63473">
                  <c:v>4.0561170000000003E-4</c:v>
                </c:pt>
                <c:pt idx="63474">
                  <c:v>4.0563479999999999E-4</c:v>
                </c:pt>
                <c:pt idx="63475">
                  <c:v>4.0531790000000002E-4</c:v>
                </c:pt>
                <c:pt idx="63476">
                  <c:v>4.050104E-4</c:v>
                </c:pt>
                <c:pt idx="63477">
                  <c:v>4.0488580000000001E-4</c:v>
                </c:pt>
                <c:pt idx="63478">
                  <c:v>4.0454649999999999E-4</c:v>
                </c:pt>
                <c:pt idx="63479">
                  <c:v>4.0431460000000001E-4</c:v>
                </c:pt>
                <c:pt idx="63480">
                  <c:v>4.0420799999999998E-4</c:v>
                </c:pt>
                <c:pt idx="63481">
                  <c:v>4.039968E-4</c:v>
                </c:pt>
                <c:pt idx="63482">
                  <c:v>4.0367590000000002E-4</c:v>
                </c:pt>
                <c:pt idx="63483">
                  <c:v>4.03631E-4</c:v>
                </c:pt>
                <c:pt idx="63484">
                  <c:v>4.0340619999999999E-4</c:v>
                </c:pt>
                <c:pt idx="63485">
                  <c:v>4.0320820000000002E-4</c:v>
                </c:pt>
                <c:pt idx="63486">
                  <c:v>4.0334810000000002E-4</c:v>
                </c:pt>
                <c:pt idx="63487">
                  <c:v>4.0335700000000002E-4</c:v>
                </c:pt>
                <c:pt idx="63488">
                  <c:v>4.031409E-4</c:v>
                </c:pt>
                <c:pt idx="63489">
                  <c:v>4.0305579999999998E-4</c:v>
                </c:pt>
                <c:pt idx="63490">
                  <c:v>4.0296370000000002E-4</c:v>
                </c:pt>
                <c:pt idx="63491">
                  <c:v>4.0285009999999999E-4</c:v>
                </c:pt>
                <c:pt idx="63492">
                  <c:v>4.028104E-4</c:v>
                </c:pt>
                <c:pt idx="63493">
                  <c:v>4.027271E-4</c:v>
                </c:pt>
                <c:pt idx="63494">
                  <c:v>4.0262179999999998E-4</c:v>
                </c:pt>
                <c:pt idx="63495">
                  <c:v>4.02629E-4</c:v>
                </c:pt>
                <c:pt idx="63496">
                  <c:v>4.0273819999999999E-4</c:v>
                </c:pt>
                <c:pt idx="63497">
                  <c:v>4.0261950000000001E-4</c:v>
                </c:pt>
                <c:pt idx="63498">
                  <c:v>4.0256560000000001E-4</c:v>
                </c:pt>
                <c:pt idx="63499">
                  <c:v>4.0262069999999999E-4</c:v>
                </c:pt>
                <c:pt idx="63500">
                  <c:v>4.0251419999999999E-4</c:v>
                </c:pt>
                <c:pt idx="63501">
                  <c:v>4.023144E-4</c:v>
                </c:pt>
                <c:pt idx="63502">
                  <c:v>4.023074E-4</c:v>
                </c:pt>
                <c:pt idx="63503">
                  <c:v>4.0216960000000001E-4</c:v>
                </c:pt>
                <c:pt idx="63504">
                  <c:v>4.0210590000000002E-4</c:v>
                </c:pt>
                <c:pt idx="63505">
                  <c:v>4.022769E-4</c:v>
                </c:pt>
                <c:pt idx="63506">
                  <c:v>4.022211E-4</c:v>
                </c:pt>
                <c:pt idx="63507">
                  <c:v>4.0189469999999999E-4</c:v>
                </c:pt>
                <c:pt idx="63508">
                  <c:v>4.0178780000000002E-4</c:v>
                </c:pt>
                <c:pt idx="63509">
                  <c:v>4.0161660000000003E-4</c:v>
                </c:pt>
                <c:pt idx="63510">
                  <c:v>4.0130830000000001E-4</c:v>
                </c:pt>
                <c:pt idx="63511">
                  <c:v>4.0129240000000001E-4</c:v>
                </c:pt>
                <c:pt idx="63512">
                  <c:v>4.012706E-4</c:v>
                </c:pt>
                <c:pt idx="63513">
                  <c:v>4.0113509999999998E-4</c:v>
                </c:pt>
                <c:pt idx="63514">
                  <c:v>4.010652E-4</c:v>
                </c:pt>
                <c:pt idx="63515">
                  <c:v>4.010927E-4</c:v>
                </c:pt>
                <c:pt idx="63516">
                  <c:v>4.0100869999999997E-4</c:v>
                </c:pt>
                <c:pt idx="63517">
                  <c:v>4.010838E-4</c:v>
                </c:pt>
                <c:pt idx="63518">
                  <c:v>4.0120040000000002E-4</c:v>
                </c:pt>
                <c:pt idx="63519">
                  <c:v>4.0117979999999999E-4</c:v>
                </c:pt>
                <c:pt idx="63520">
                  <c:v>4.009978E-4</c:v>
                </c:pt>
                <c:pt idx="63521">
                  <c:v>4.0101649999999998E-4</c:v>
                </c:pt>
                <c:pt idx="63522">
                  <c:v>4.0082829999999999E-4</c:v>
                </c:pt>
                <c:pt idx="63523">
                  <c:v>4.0078910000000001E-4</c:v>
                </c:pt>
                <c:pt idx="63524">
                  <c:v>4.008517E-4</c:v>
                </c:pt>
                <c:pt idx="63525">
                  <c:v>4.0077480000000001E-4</c:v>
                </c:pt>
                <c:pt idx="63526">
                  <c:v>4.006266E-4</c:v>
                </c:pt>
                <c:pt idx="63527">
                  <c:v>4.0069509999999999E-4</c:v>
                </c:pt>
                <c:pt idx="63528">
                  <c:v>4.0086609999999997E-4</c:v>
                </c:pt>
                <c:pt idx="63529">
                  <c:v>4.0104419999999999E-4</c:v>
                </c:pt>
                <c:pt idx="63530">
                  <c:v>4.0124289999999999E-4</c:v>
                </c:pt>
                <c:pt idx="63531">
                  <c:v>4.013132E-4</c:v>
                </c:pt>
                <c:pt idx="63532">
                  <c:v>4.012388E-4</c:v>
                </c:pt>
                <c:pt idx="63533">
                  <c:v>4.0127130000000002E-4</c:v>
                </c:pt>
                <c:pt idx="63534">
                  <c:v>4.0141200000000003E-4</c:v>
                </c:pt>
                <c:pt idx="63535">
                  <c:v>4.0144140000000002E-4</c:v>
                </c:pt>
                <c:pt idx="63536">
                  <c:v>4.0162690000000002E-4</c:v>
                </c:pt>
                <c:pt idx="63537">
                  <c:v>4.018607E-4</c:v>
                </c:pt>
                <c:pt idx="63538">
                  <c:v>4.0200890000000001E-4</c:v>
                </c:pt>
                <c:pt idx="63539">
                  <c:v>4.018836E-4</c:v>
                </c:pt>
                <c:pt idx="63540">
                  <c:v>4.0194409999999998E-4</c:v>
                </c:pt>
                <c:pt idx="63541">
                  <c:v>4.0174170000000002E-4</c:v>
                </c:pt>
                <c:pt idx="63542">
                  <c:v>4.0167520000000001E-4</c:v>
                </c:pt>
                <c:pt idx="63543">
                  <c:v>4.0175509999999998E-4</c:v>
                </c:pt>
                <c:pt idx="63544">
                  <c:v>4.0172990000000001E-4</c:v>
                </c:pt>
                <c:pt idx="63545">
                  <c:v>4.0160119999999998E-4</c:v>
                </c:pt>
                <c:pt idx="63546">
                  <c:v>4.0179160000000002E-4</c:v>
                </c:pt>
                <c:pt idx="63547">
                  <c:v>4.0191450000000002E-4</c:v>
                </c:pt>
                <c:pt idx="63548">
                  <c:v>4.0198179999999999E-4</c:v>
                </c:pt>
                <c:pt idx="63549">
                  <c:v>4.0212849999999998E-4</c:v>
                </c:pt>
                <c:pt idx="63550">
                  <c:v>4.0218559999999999E-4</c:v>
                </c:pt>
                <c:pt idx="63551">
                  <c:v>4.0200430000000002E-4</c:v>
                </c:pt>
                <c:pt idx="63552">
                  <c:v>4.0187410000000002E-4</c:v>
                </c:pt>
                <c:pt idx="63553">
                  <c:v>4.0179799999999998E-4</c:v>
                </c:pt>
                <c:pt idx="63554">
                  <c:v>4.0154939999999999E-4</c:v>
                </c:pt>
                <c:pt idx="63555">
                  <c:v>4.0144870000000002E-4</c:v>
                </c:pt>
                <c:pt idx="63556">
                  <c:v>4.0142180000000001E-4</c:v>
                </c:pt>
                <c:pt idx="63557">
                  <c:v>4.0138279999999999E-4</c:v>
                </c:pt>
                <c:pt idx="63558">
                  <c:v>4.0137309999999999E-4</c:v>
                </c:pt>
                <c:pt idx="63559">
                  <c:v>4.0150309999999997E-4</c:v>
                </c:pt>
                <c:pt idx="63560">
                  <c:v>4.0140489999999999E-4</c:v>
                </c:pt>
                <c:pt idx="63561">
                  <c:v>4.0150599999999999E-4</c:v>
                </c:pt>
                <c:pt idx="63562">
                  <c:v>4.0165040000000001E-4</c:v>
                </c:pt>
                <c:pt idx="63563">
                  <c:v>4.0168179999999998E-4</c:v>
                </c:pt>
                <c:pt idx="63564">
                  <c:v>4.0169339999999998E-4</c:v>
                </c:pt>
                <c:pt idx="63565">
                  <c:v>4.0196729999999998E-4</c:v>
                </c:pt>
                <c:pt idx="63566">
                  <c:v>4.0206630000000002E-4</c:v>
                </c:pt>
                <c:pt idx="63567">
                  <c:v>4.0222249999999999E-4</c:v>
                </c:pt>
                <c:pt idx="63568">
                  <c:v>4.0246100000000001E-4</c:v>
                </c:pt>
                <c:pt idx="63569">
                  <c:v>4.0253629999999999E-4</c:v>
                </c:pt>
                <c:pt idx="63570">
                  <c:v>4.0241700000000002E-4</c:v>
                </c:pt>
                <c:pt idx="63571">
                  <c:v>4.0247319999999999E-4</c:v>
                </c:pt>
                <c:pt idx="63572">
                  <c:v>4.0266120000000003E-4</c:v>
                </c:pt>
                <c:pt idx="63573">
                  <c:v>4.0271650000000002E-4</c:v>
                </c:pt>
                <c:pt idx="63574">
                  <c:v>4.029301E-4</c:v>
                </c:pt>
                <c:pt idx="63575">
                  <c:v>4.030455E-4</c:v>
                </c:pt>
                <c:pt idx="63576">
                  <c:v>4.0303570000000001E-4</c:v>
                </c:pt>
                <c:pt idx="63577">
                  <c:v>4.0302779999999998E-4</c:v>
                </c:pt>
                <c:pt idx="63578">
                  <c:v>4.0312380000000002E-4</c:v>
                </c:pt>
                <c:pt idx="63579">
                  <c:v>4.028886E-4</c:v>
                </c:pt>
                <c:pt idx="63580">
                  <c:v>4.0288919999999998E-4</c:v>
                </c:pt>
                <c:pt idx="63581">
                  <c:v>4.0299869999999997E-4</c:v>
                </c:pt>
                <c:pt idx="63582">
                  <c:v>4.0291399999999998E-4</c:v>
                </c:pt>
                <c:pt idx="63583">
                  <c:v>4.027983E-4</c:v>
                </c:pt>
                <c:pt idx="63584">
                  <c:v>4.0285670000000002E-4</c:v>
                </c:pt>
                <c:pt idx="63585">
                  <c:v>4.0272950000000001E-4</c:v>
                </c:pt>
                <c:pt idx="63586">
                  <c:v>4.0283270000000002E-4</c:v>
                </c:pt>
                <c:pt idx="63587">
                  <c:v>4.0299390000000002E-4</c:v>
                </c:pt>
                <c:pt idx="63588">
                  <c:v>4.0288580000000002E-4</c:v>
                </c:pt>
                <c:pt idx="63589">
                  <c:v>4.026357E-4</c:v>
                </c:pt>
                <c:pt idx="63590">
                  <c:v>4.0255299999999999E-4</c:v>
                </c:pt>
                <c:pt idx="63591">
                  <c:v>4.0251650000000001E-4</c:v>
                </c:pt>
                <c:pt idx="63592">
                  <c:v>4.023996E-4</c:v>
                </c:pt>
                <c:pt idx="63593">
                  <c:v>4.0266219999999999E-4</c:v>
                </c:pt>
                <c:pt idx="63594">
                  <c:v>4.0277379999999999E-4</c:v>
                </c:pt>
                <c:pt idx="63595">
                  <c:v>4.0272110000000002E-4</c:v>
                </c:pt>
                <c:pt idx="63596">
                  <c:v>4.026759E-4</c:v>
                </c:pt>
                <c:pt idx="63597">
                  <c:v>4.0274780000000001E-4</c:v>
                </c:pt>
                <c:pt idx="63598">
                  <c:v>4.0250170000000001E-4</c:v>
                </c:pt>
                <c:pt idx="63599">
                  <c:v>4.0278349999999999E-4</c:v>
                </c:pt>
                <c:pt idx="63600">
                  <c:v>4.0305430000000001E-4</c:v>
                </c:pt>
                <c:pt idx="63601">
                  <c:v>4.0297260000000002E-4</c:v>
                </c:pt>
                <c:pt idx="63602">
                  <c:v>4.0295309999999998E-4</c:v>
                </c:pt>
                <c:pt idx="63603">
                  <c:v>4.0302060000000002E-4</c:v>
                </c:pt>
                <c:pt idx="63604">
                  <c:v>4.0284730000000001E-4</c:v>
                </c:pt>
                <c:pt idx="63605">
                  <c:v>4.0279049999999999E-4</c:v>
                </c:pt>
                <c:pt idx="63606">
                  <c:v>4.0303460000000002E-4</c:v>
                </c:pt>
                <c:pt idx="63607">
                  <c:v>4.0300269999999998E-4</c:v>
                </c:pt>
                <c:pt idx="63608">
                  <c:v>4.0296240000000001E-4</c:v>
                </c:pt>
                <c:pt idx="63609">
                  <c:v>4.0299230000000001E-4</c:v>
                </c:pt>
                <c:pt idx="63610">
                  <c:v>4.030401E-4</c:v>
                </c:pt>
                <c:pt idx="63611">
                  <c:v>4.0289779999999999E-4</c:v>
                </c:pt>
                <c:pt idx="63612">
                  <c:v>4.028824E-4</c:v>
                </c:pt>
                <c:pt idx="63613">
                  <c:v>4.0271049999999998E-4</c:v>
                </c:pt>
                <c:pt idx="63614">
                  <c:v>4.0241449999999998E-4</c:v>
                </c:pt>
                <c:pt idx="63615">
                  <c:v>4.0242529999999998E-4</c:v>
                </c:pt>
                <c:pt idx="63616">
                  <c:v>4.0248859999999999E-4</c:v>
                </c:pt>
                <c:pt idx="63617">
                  <c:v>4.0234759999999999E-4</c:v>
                </c:pt>
                <c:pt idx="63618">
                  <c:v>4.0233020000000002E-4</c:v>
                </c:pt>
                <c:pt idx="63619">
                  <c:v>4.0230129999999998E-4</c:v>
                </c:pt>
                <c:pt idx="63620">
                  <c:v>4.0207429999999998E-4</c:v>
                </c:pt>
                <c:pt idx="63621">
                  <c:v>4.0192100000000002E-4</c:v>
                </c:pt>
                <c:pt idx="63622">
                  <c:v>4.0190579999999998E-4</c:v>
                </c:pt>
                <c:pt idx="63623">
                  <c:v>4.0164999999999998E-4</c:v>
                </c:pt>
                <c:pt idx="63624">
                  <c:v>4.0146909999999998E-4</c:v>
                </c:pt>
                <c:pt idx="63625">
                  <c:v>4.0151649999999999E-4</c:v>
                </c:pt>
                <c:pt idx="63626">
                  <c:v>4.0143660000000001E-4</c:v>
                </c:pt>
                <c:pt idx="63627">
                  <c:v>4.0125589999999997E-4</c:v>
                </c:pt>
                <c:pt idx="63628">
                  <c:v>4.0115570000000001E-4</c:v>
                </c:pt>
                <c:pt idx="63629">
                  <c:v>4.010002E-4</c:v>
                </c:pt>
                <c:pt idx="63630">
                  <c:v>4.0081749999999999E-4</c:v>
                </c:pt>
                <c:pt idx="63631">
                  <c:v>4.0083270000000002E-4</c:v>
                </c:pt>
                <c:pt idx="63632">
                  <c:v>4.0076499999999998E-4</c:v>
                </c:pt>
                <c:pt idx="63633">
                  <c:v>4.00632E-4</c:v>
                </c:pt>
                <c:pt idx="63634">
                  <c:v>4.0040950000000002E-4</c:v>
                </c:pt>
                <c:pt idx="63635">
                  <c:v>4.002465E-4</c:v>
                </c:pt>
                <c:pt idx="63636">
                  <c:v>4.000559E-4</c:v>
                </c:pt>
                <c:pt idx="63637">
                  <c:v>3.9991050000000002E-4</c:v>
                </c:pt>
                <c:pt idx="63638">
                  <c:v>4.0002320000000002E-4</c:v>
                </c:pt>
                <c:pt idx="63639">
                  <c:v>3.9989890000000002E-4</c:v>
                </c:pt>
                <c:pt idx="63640">
                  <c:v>3.9981970000000001E-4</c:v>
                </c:pt>
                <c:pt idx="63641">
                  <c:v>3.9984610000000001E-4</c:v>
                </c:pt>
                <c:pt idx="63642">
                  <c:v>3.9970339999999998E-4</c:v>
                </c:pt>
                <c:pt idx="63643">
                  <c:v>3.9948559999999998E-4</c:v>
                </c:pt>
                <c:pt idx="63644">
                  <c:v>3.9934109999999998E-4</c:v>
                </c:pt>
                <c:pt idx="63645">
                  <c:v>3.9913189999999998E-4</c:v>
                </c:pt>
                <c:pt idx="63646">
                  <c:v>3.9893809999999997E-4</c:v>
                </c:pt>
                <c:pt idx="63647">
                  <c:v>3.9881790000000002E-4</c:v>
                </c:pt>
                <c:pt idx="63648">
                  <c:v>3.9863989999999998E-4</c:v>
                </c:pt>
                <c:pt idx="63649">
                  <c:v>3.9835620000000001E-4</c:v>
                </c:pt>
                <c:pt idx="63650">
                  <c:v>3.9813009999999999E-4</c:v>
                </c:pt>
                <c:pt idx="63651">
                  <c:v>3.9788790000000002E-4</c:v>
                </c:pt>
                <c:pt idx="63652">
                  <c:v>3.9767239999999998E-4</c:v>
                </c:pt>
                <c:pt idx="63653">
                  <c:v>3.9732670000000001E-4</c:v>
                </c:pt>
                <c:pt idx="63654">
                  <c:v>3.9708400000000002E-4</c:v>
                </c:pt>
                <c:pt idx="63655">
                  <c:v>3.967698E-4</c:v>
                </c:pt>
                <c:pt idx="63656">
                  <c:v>3.9658709999999998E-4</c:v>
                </c:pt>
                <c:pt idx="63657">
                  <c:v>3.9637569999999999E-4</c:v>
                </c:pt>
                <c:pt idx="63658">
                  <c:v>3.9608010000000002E-4</c:v>
                </c:pt>
                <c:pt idx="63659">
                  <c:v>3.9576360000000003E-4</c:v>
                </c:pt>
                <c:pt idx="63660">
                  <c:v>3.955365E-4</c:v>
                </c:pt>
                <c:pt idx="63661">
                  <c:v>3.9522530000000002E-4</c:v>
                </c:pt>
                <c:pt idx="63662">
                  <c:v>3.9503900000000002E-4</c:v>
                </c:pt>
                <c:pt idx="63663">
                  <c:v>3.9489400000000002E-4</c:v>
                </c:pt>
                <c:pt idx="63664">
                  <c:v>3.945935E-4</c:v>
                </c:pt>
                <c:pt idx="63665">
                  <c:v>3.9413440000000001E-4</c:v>
                </c:pt>
                <c:pt idx="63666">
                  <c:v>3.9385979999999999E-4</c:v>
                </c:pt>
                <c:pt idx="63667">
                  <c:v>3.9373579999999999E-4</c:v>
                </c:pt>
                <c:pt idx="63668">
                  <c:v>3.9363119999999999E-4</c:v>
                </c:pt>
                <c:pt idx="63669">
                  <c:v>3.9355990000000001E-4</c:v>
                </c:pt>
                <c:pt idx="63670">
                  <c:v>3.9337049999999999E-4</c:v>
                </c:pt>
                <c:pt idx="63671">
                  <c:v>3.9324059999999998E-4</c:v>
                </c:pt>
                <c:pt idx="63672">
                  <c:v>3.9288490000000001E-4</c:v>
                </c:pt>
                <c:pt idx="63673">
                  <c:v>3.9257270000000002E-4</c:v>
                </c:pt>
                <c:pt idx="63674">
                  <c:v>3.921587E-4</c:v>
                </c:pt>
                <c:pt idx="63675">
                  <c:v>3.9180500000000001E-4</c:v>
                </c:pt>
                <c:pt idx="63676">
                  <c:v>3.9170330000000002E-4</c:v>
                </c:pt>
                <c:pt idx="63677">
                  <c:v>3.9163240000000002E-4</c:v>
                </c:pt>
                <c:pt idx="63678">
                  <c:v>3.9135450000000002E-4</c:v>
                </c:pt>
                <c:pt idx="63679">
                  <c:v>3.911176E-4</c:v>
                </c:pt>
                <c:pt idx="63680">
                  <c:v>3.9084789999999998E-4</c:v>
                </c:pt>
                <c:pt idx="63681">
                  <c:v>3.9057140000000001E-4</c:v>
                </c:pt>
                <c:pt idx="63682">
                  <c:v>3.903E-4</c:v>
                </c:pt>
                <c:pt idx="63683">
                  <c:v>3.9012120000000001E-4</c:v>
                </c:pt>
                <c:pt idx="63684">
                  <c:v>3.8971850000000001E-4</c:v>
                </c:pt>
                <c:pt idx="63685">
                  <c:v>3.8932499999999999E-4</c:v>
                </c:pt>
                <c:pt idx="63686">
                  <c:v>3.8909539999999997E-4</c:v>
                </c:pt>
                <c:pt idx="63687">
                  <c:v>3.8882210000000002E-4</c:v>
                </c:pt>
                <c:pt idx="63688">
                  <c:v>3.885734E-4</c:v>
                </c:pt>
                <c:pt idx="63689">
                  <c:v>3.8844550000000002E-4</c:v>
                </c:pt>
                <c:pt idx="63690">
                  <c:v>3.8807019999999998E-4</c:v>
                </c:pt>
                <c:pt idx="63691">
                  <c:v>3.8757610000000002E-4</c:v>
                </c:pt>
                <c:pt idx="63692">
                  <c:v>3.8737990000000001E-4</c:v>
                </c:pt>
                <c:pt idx="63693">
                  <c:v>3.8710090000000001E-4</c:v>
                </c:pt>
                <c:pt idx="63694">
                  <c:v>3.8665630000000003E-4</c:v>
                </c:pt>
                <c:pt idx="63695">
                  <c:v>3.8624869999999997E-4</c:v>
                </c:pt>
                <c:pt idx="63696">
                  <c:v>3.85879E-4</c:v>
                </c:pt>
                <c:pt idx="63697">
                  <c:v>3.8539329999999998E-4</c:v>
                </c:pt>
                <c:pt idx="63698">
                  <c:v>3.8522540000000003E-4</c:v>
                </c:pt>
                <c:pt idx="63699">
                  <c:v>3.8505180000000003E-4</c:v>
                </c:pt>
                <c:pt idx="63700">
                  <c:v>3.8465409999999999E-4</c:v>
                </c:pt>
                <c:pt idx="63701">
                  <c:v>3.8422489999999999E-4</c:v>
                </c:pt>
                <c:pt idx="63702">
                  <c:v>3.839386E-4</c:v>
                </c:pt>
                <c:pt idx="63703">
                  <c:v>3.8344820000000001E-4</c:v>
                </c:pt>
                <c:pt idx="63704">
                  <c:v>3.8301200000000001E-4</c:v>
                </c:pt>
                <c:pt idx="63705">
                  <c:v>3.8286430000000001E-4</c:v>
                </c:pt>
                <c:pt idx="63706">
                  <c:v>3.8272209999999998E-4</c:v>
                </c:pt>
                <c:pt idx="63707">
                  <c:v>3.8244869999999999E-4</c:v>
                </c:pt>
                <c:pt idx="63708">
                  <c:v>3.8232300000000001E-4</c:v>
                </c:pt>
                <c:pt idx="63709">
                  <c:v>3.8202880000000002E-4</c:v>
                </c:pt>
                <c:pt idx="63710">
                  <c:v>3.816143E-4</c:v>
                </c:pt>
                <c:pt idx="63711">
                  <c:v>3.8142299999999998E-4</c:v>
                </c:pt>
                <c:pt idx="63712">
                  <c:v>3.8112779999999999E-4</c:v>
                </c:pt>
                <c:pt idx="63713">
                  <c:v>3.8071930000000001E-4</c:v>
                </c:pt>
                <c:pt idx="63714">
                  <c:v>3.8040920000000002E-4</c:v>
                </c:pt>
                <c:pt idx="63715">
                  <c:v>3.8005910000000001E-4</c:v>
                </c:pt>
                <c:pt idx="63716">
                  <c:v>3.7948270000000002E-4</c:v>
                </c:pt>
                <c:pt idx="63717">
                  <c:v>3.7905620000000002E-4</c:v>
                </c:pt>
                <c:pt idx="63718">
                  <c:v>3.787776E-4</c:v>
                </c:pt>
                <c:pt idx="63719">
                  <c:v>3.7840399999999999E-4</c:v>
                </c:pt>
                <c:pt idx="63720">
                  <c:v>3.7787740000000002E-4</c:v>
                </c:pt>
                <c:pt idx="63721">
                  <c:v>3.7755610000000001E-4</c:v>
                </c:pt>
                <c:pt idx="63722">
                  <c:v>3.7706209999999998E-4</c:v>
                </c:pt>
                <c:pt idx="63723">
                  <c:v>3.7655689999999999E-4</c:v>
                </c:pt>
                <c:pt idx="63724">
                  <c:v>3.7628249999999998E-4</c:v>
                </c:pt>
                <c:pt idx="63725">
                  <c:v>3.759422E-4</c:v>
                </c:pt>
                <c:pt idx="63726">
                  <c:v>3.753877E-4</c:v>
                </c:pt>
                <c:pt idx="63727">
                  <c:v>3.7503180000000001E-4</c:v>
                </c:pt>
                <c:pt idx="63728">
                  <c:v>3.748561E-4</c:v>
                </c:pt>
                <c:pt idx="63729">
                  <c:v>3.745412E-4</c:v>
                </c:pt>
                <c:pt idx="63730">
                  <c:v>3.7432589999999999E-4</c:v>
                </c:pt>
                <c:pt idx="63731">
                  <c:v>3.7406599999999999E-4</c:v>
                </c:pt>
                <c:pt idx="63732">
                  <c:v>3.7376130000000001E-4</c:v>
                </c:pt>
                <c:pt idx="63733">
                  <c:v>3.73533E-4</c:v>
                </c:pt>
                <c:pt idx="63734">
                  <c:v>3.7342920000000001E-4</c:v>
                </c:pt>
                <c:pt idx="63735">
                  <c:v>3.7317619999999998E-4</c:v>
                </c:pt>
                <c:pt idx="63736">
                  <c:v>3.7313759999999999E-4</c:v>
                </c:pt>
                <c:pt idx="63737">
                  <c:v>3.7299970000000002E-4</c:v>
                </c:pt>
                <c:pt idx="63738">
                  <c:v>3.7267719999999998E-4</c:v>
                </c:pt>
                <c:pt idx="63739">
                  <c:v>3.7227110000000001E-4</c:v>
                </c:pt>
                <c:pt idx="63740">
                  <c:v>3.72018E-4</c:v>
                </c:pt>
                <c:pt idx="63741">
                  <c:v>3.7161349999999998E-4</c:v>
                </c:pt>
                <c:pt idx="63742">
                  <c:v>3.710893E-4</c:v>
                </c:pt>
                <c:pt idx="63743">
                  <c:v>3.7063610000000001E-4</c:v>
                </c:pt>
                <c:pt idx="63744">
                  <c:v>3.702197E-4</c:v>
                </c:pt>
                <c:pt idx="63745">
                  <c:v>3.6967720000000002E-4</c:v>
                </c:pt>
                <c:pt idx="63746">
                  <c:v>3.691492E-4</c:v>
                </c:pt>
                <c:pt idx="63747">
                  <c:v>3.6870199999999999E-4</c:v>
                </c:pt>
                <c:pt idx="63748">
                  <c:v>3.6816989999999999E-4</c:v>
                </c:pt>
                <c:pt idx="63749">
                  <c:v>3.677102E-4</c:v>
                </c:pt>
                <c:pt idx="63750">
                  <c:v>3.672867E-4</c:v>
                </c:pt>
                <c:pt idx="63751">
                  <c:v>3.6667150000000001E-4</c:v>
                </c:pt>
                <c:pt idx="63752">
                  <c:v>3.6624949999999998E-4</c:v>
                </c:pt>
                <c:pt idx="63753">
                  <c:v>3.6590119999999998E-4</c:v>
                </c:pt>
                <c:pt idx="63754">
                  <c:v>3.6540379999999999E-4</c:v>
                </c:pt>
                <c:pt idx="63755">
                  <c:v>3.650212E-4</c:v>
                </c:pt>
                <c:pt idx="63756">
                  <c:v>3.6476409999999999E-4</c:v>
                </c:pt>
                <c:pt idx="63757">
                  <c:v>3.6456789999999998E-4</c:v>
                </c:pt>
                <c:pt idx="63758">
                  <c:v>3.6451229999999999E-4</c:v>
                </c:pt>
                <c:pt idx="63759">
                  <c:v>3.6451689999999999E-4</c:v>
                </c:pt>
                <c:pt idx="63760">
                  <c:v>3.6439019999999999E-4</c:v>
                </c:pt>
                <c:pt idx="63761">
                  <c:v>3.6419080000000002E-4</c:v>
                </c:pt>
                <c:pt idx="63762">
                  <c:v>3.6407159999999998E-4</c:v>
                </c:pt>
                <c:pt idx="63763">
                  <c:v>3.6402290000000001E-4</c:v>
                </c:pt>
                <c:pt idx="63764">
                  <c:v>3.6380530000000003E-4</c:v>
                </c:pt>
                <c:pt idx="63765">
                  <c:v>3.638181E-4</c:v>
                </c:pt>
                <c:pt idx="63766">
                  <c:v>3.6378609999999998E-4</c:v>
                </c:pt>
                <c:pt idx="63767">
                  <c:v>3.6347210000000003E-4</c:v>
                </c:pt>
                <c:pt idx="63768">
                  <c:v>3.6312090000000002E-4</c:v>
                </c:pt>
                <c:pt idx="63769">
                  <c:v>3.6283250000000001E-4</c:v>
                </c:pt>
                <c:pt idx="63770">
                  <c:v>3.6240710000000001E-4</c:v>
                </c:pt>
                <c:pt idx="63771">
                  <c:v>3.620025E-4</c:v>
                </c:pt>
                <c:pt idx="63772">
                  <c:v>3.6155589999999999E-4</c:v>
                </c:pt>
                <c:pt idx="63773">
                  <c:v>3.6084970000000002E-4</c:v>
                </c:pt>
                <c:pt idx="63774">
                  <c:v>3.6034149999999998E-4</c:v>
                </c:pt>
                <c:pt idx="63775">
                  <c:v>3.5991989999999998E-4</c:v>
                </c:pt>
                <c:pt idx="63776">
                  <c:v>3.5939130000000002E-4</c:v>
                </c:pt>
                <c:pt idx="63777">
                  <c:v>3.5888689999999997E-4</c:v>
                </c:pt>
                <c:pt idx="63778">
                  <c:v>3.5861139999999997E-4</c:v>
                </c:pt>
                <c:pt idx="63779">
                  <c:v>3.5821779999999998E-4</c:v>
                </c:pt>
                <c:pt idx="63780">
                  <c:v>3.577338E-4</c:v>
                </c:pt>
                <c:pt idx="63781">
                  <c:v>3.5727749999999998E-4</c:v>
                </c:pt>
                <c:pt idx="63782">
                  <c:v>3.5701400000000001E-4</c:v>
                </c:pt>
                <c:pt idx="63783">
                  <c:v>3.567736E-4</c:v>
                </c:pt>
                <c:pt idx="63784">
                  <c:v>3.5665680000000001E-4</c:v>
                </c:pt>
                <c:pt idx="63785">
                  <c:v>3.565776E-4</c:v>
                </c:pt>
                <c:pt idx="63786">
                  <c:v>3.5638569999999999E-4</c:v>
                </c:pt>
                <c:pt idx="63787">
                  <c:v>3.5636240000000002E-4</c:v>
                </c:pt>
                <c:pt idx="63788">
                  <c:v>3.5644209999999998E-4</c:v>
                </c:pt>
                <c:pt idx="63789">
                  <c:v>3.5632820000000001E-4</c:v>
                </c:pt>
                <c:pt idx="63790">
                  <c:v>3.5626519999999999E-4</c:v>
                </c:pt>
                <c:pt idx="63791">
                  <c:v>3.5620429999999999E-4</c:v>
                </c:pt>
                <c:pt idx="63792">
                  <c:v>3.5604279999999999E-4</c:v>
                </c:pt>
                <c:pt idx="63793">
                  <c:v>3.5601630000000001E-4</c:v>
                </c:pt>
                <c:pt idx="63794">
                  <c:v>3.5604039999999999E-4</c:v>
                </c:pt>
                <c:pt idx="63795">
                  <c:v>3.5602730000000002E-4</c:v>
                </c:pt>
                <c:pt idx="63796">
                  <c:v>3.5593959999999998E-4</c:v>
                </c:pt>
                <c:pt idx="63797">
                  <c:v>3.5593160000000002E-4</c:v>
                </c:pt>
                <c:pt idx="63798">
                  <c:v>3.5561350000000002E-4</c:v>
                </c:pt>
                <c:pt idx="63799">
                  <c:v>3.5529229999999999E-4</c:v>
                </c:pt>
                <c:pt idx="63800">
                  <c:v>3.5497270000000002E-4</c:v>
                </c:pt>
                <c:pt idx="63801">
                  <c:v>3.5453829999999999E-4</c:v>
                </c:pt>
                <c:pt idx="63802">
                  <c:v>3.5404810000000002E-4</c:v>
                </c:pt>
                <c:pt idx="63803">
                  <c:v>3.5362579999999999E-4</c:v>
                </c:pt>
                <c:pt idx="63804">
                  <c:v>3.5317790000000002E-4</c:v>
                </c:pt>
                <c:pt idx="63805">
                  <c:v>3.5278259999999999E-4</c:v>
                </c:pt>
                <c:pt idx="63806">
                  <c:v>3.5251169999999998E-4</c:v>
                </c:pt>
                <c:pt idx="63807">
                  <c:v>3.5229199999999998E-4</c:v>
                </c:pt>
                <c:pt idx="63808">
                  <c:v>3.5192859999999998E-4</c:v>
                </c:pt>
                <c:pt idx="63809">
                  <c:v>3.5172699999999997E-4</c:v>
                </c:pt>
                <c:pt idx="63810">
                  <c:v>3.5164810000000001E-4</c:v>
                </c:pt>
                <c:pt idx="63811">
                  <c:v>3.5152410000000001E-4</c:v>
                </c:pt>
                <c:pt idx="63812">
                  <c:v>3.514686E-4</c:v>
                </c:pt>
                <c:pt idx="63813">
                  <c:v>3.516363E-4</c:v>
                </c:pt>
                <c:pt idx="63814">
                  <c:v>3.5163989999999998E-4</c:v>
                </c:pt>
                <c:pt idx="63815">
                  <c:v>3.5159729999999998E-4</c:v>
                </c:pt>
                <c:pt idx="63816">
                  <c:v>3.5170779999999999E-4</c:v>
                </c:pt>
                <c:pt idx="63817">
                  <c:v>3.5164940000000002E-4</c:v>
                </c:pt>
                <c:pt idx="63818">
                  <c:v>3.515557E-4</c:v>
                </c:pt>
                <c:pt idx="63819">
                  <c:v>3.516026E-4</c:v>
                </c:pt>
                <c:pt idx="63820">
                  <c:v>3.5154300000000001E-4</c:v>
                </c:pt>
                <c:pt idx="63821">
                  <c:v>3.513829E-4</c:v>
                </c:pt>
                <c:pt idx="63822">
                  <c:v>3.5136059999999998E-4</c:v>
                </c:pt>
                <c:pt idx="63823">
                  <c:v>3.5127599999999998E-4</c:v>
                </c:pt>
                <c:pt idx="63824">
                  <c:v>3.5107200000000002E-4</c:v>
                </c:pt>
                <c:pt idx="63825">
                  <c:v>3.5100069999999999E-4</c:v>
                </c:pt>
                <c:pt idx="63826">
                  <c:v>3.509214E-4</c:v>
                </c:pt>
                <c:pt idx="63827">
                  <c:v>3.5064029999999998E-4</c:v>
                </c:pt>
                <c:pt idx="63828">
                  <c:v>3.5036270000000003E-4</c:v>
                </c:pt>
                <c:pt idx="63829">
                  <c:v>3.5019130000000002E-4</c:v>
                </c:pt>
                <c:pt idx="63830">
                  <c:v>3.4989299999999999E-4</c:v>
                </c:pt>
                <c:pt idx="63831">
                  <c:v>3.4959429999999999E-4</c:v>
                </c:pt>
                <c:pt idx="63832">
                  <c:v>3.4945990000000003E-4</c:v>
                </c:pt>
                <c:pt idx="63833">
                  <c:v>3.4921609999999999E-4</c:v>
                </c:pt>
                <c:pt idx="63834">
                  <c:v>3.4908699999999999E-4</c:v>
                </c:pt>
                <c:pt idx="63835">
                  <c:v>3.4910900000000001E-4</c:v>
                </c:pt>
                <c:pt idx="63836">
                  <c:v>3.4899429999999998E-4</c:v>
                </c:pt>
                <c:pt idx="63837">
                  <c:v>3.4894130000000001E-4</c:v>
                </c:pt>
                <c:pt idx="63838">
                  <c:v>3.4903659999999998E-4</c:v>
                </c:pt>
                <c:pt idx="63839">
                  <c:v>3.4914439999999999E-4</c:v>
                </c:pt>
                <c:pt idx="63840">
                  <c:v>3.4928059999999998E-4</c:v>
                </c:pt>
                <c:pt idx="63841">
                  <c:v>3.4948279999999997E-4</c:v>
                </c:pt>
                <c:pt idx="63842">
                  <c:v>3.4958549999999998E-4</c:v>
                </c:pt>
                <c:pt idx="63843">
                  <c:v>3.496746E-4</c:v>
                </c:pt>
                <c:pt idx="63844">
                  <c:v>3.4984980000000001E-4</c:v>
                </c:pt>
                <c:pt idx="63845">
                  <c:v>3.4998929999999998E-4</c:v>
                </c:pt>
                <c:pt idx="63846">
                  <c:v>3.5003109999999998E-4</c:v>
                </c:pt>
                <c:pt idx="63847">
                  <c:v>3.5010899999999998E-4</c:v>
                </c:pt>
                <c:pt idx="63848">
                  <c:v>3.501604E-4</c:v>
                </c:pt>
                <c:pt idx="63849">
                  <c:v>3.5022109999999999E-4</c:v>
                </c:pt>
                <c:pt idx="63850">
                  <c:v>3.5022999999999999E-4</c:v>
                </c:pt>
                <c:pt idx="63851">
                  <c:v>3.502135E-4</c:v>
                </c:pt>
                <c:pt idx="63852">
                  <c:v>3.500876E-4</c:v>
                </c:pt>
                <c:pt idx="63853">
                  <c:v>3.499903E-4</c:v>
                </c:pt>
                <c:pt idx="63854">
                  <c:v>3.4993829999999999E-4</c:v>
                </c:pt>
                <c:pt idx="63855">
                  <c:v>3.4986620000000001E-4</c:v>
                </c:pt>
                <c:pt idx="63856">
                  <c:v>3.4981340000000001E-4</c:v>
                </c:pt>
                <c:pt idx="63857">
                  <c:v>3.4979020000000001E-4</c:v>
                </c:pt>
                <c:pt idx="63858">
                  <c:v>3.4981440000000002E-4</c:v>
                </c:pt>
                <c:pt idx="63859">
                  <c:v>3.4980569999999998E-4</c:v>
                </c:pt>
                <c:pt idx="63860">
                  <c:v>3.4987439999999999E-4</c:v>
                </c:pt>
                <c:pt idx="63861">
                  <c:v>3.498051E-4</c:v>
                </c:pt>
                <c:pt idx="63862">
                  <c:v>3.4980079999999999E-4</c:v>
                </c:pt>
                <c:pt idx="63863">
                  <c:v>3.499633E-4</c:v>
                </c:pt>
                <c:pt idx="63864">
                  <c:v>3.5007289999999997E-4</c:v>
                </c:pt>
                <c:pt idx="63865">
                  <c:v>3.5017989999999998E-4</c:v>
                </c:pt>
                <c:pt idx="63866">
                  <c:v>3.5036270000000003E-4</c:v>
                </c:pt>
                <c:pt idx="63867">
                  <c:v>3.5044269999999998E-4</c:v>
                </c:pt>
                <c:pt idx="63868">
                  <c:v>3.5057879999999999E-4</c:v>
                </c:pt>
                <c:pt idx="63869">
                  <c:v>3.5087159999999998E-4</c:v>
                </c:pt>
                <c:pt idx="63870">
                  <c:v>3.510783E-4</c:v>
                </c:pt>
                <c:pt idx="63871">
                  <c:v>3.5125770000000002E-4</c:v>
                </c:pt>
                <c:pt idx="63872">
                  <c:v>3.5150779999999998E-4</c:v>
                </c:pt>
                <c:pt idx="63873">
                  <c:v>3.5171319999999999E-4</c:v>
                </c:pt>
                <c:pt idx="63874">
                  <c:v>3.5190260000000001E-4</c:v>
                </c:pt>
                <c:pt idx="63875">
                  <c:v>3.5216490000000001E-4</c:v>
                </c:pt>
                <c:pt idx="63876">
                  <c:v>3.5243280000000002E-4</c:v>
                </c:pt>
                <c:pt idx="63877">
                  <c:v>3.5258890000000001E-4</c:v>
                </c:pt>
                <c:pt idx="63878">
                  <c:v>3.5265660000000001E-4</c:v>
                </c:pt>
                <c:pt idx="63879">
                  <c:v>3.527507E-4</c:v>
                </c:pt>
                <c:pt idx="63880">
                  <c:v>3.5277600000000001E-4</c:v>
                </c:pt>
                <c:pt idx="63881">
                  <c:v>3.5284729999999999E-4</c:v>
                </c:pt>
                <c:pt idx="63882">
                  <c:v>3.5292549999999998E-4</c:v>
                </c:pt>
                <c:pt idx="63883">
                  <c:v>3.5294880000000001E-4</c:v>
                </c:pt>
                <c:pt idx="63884">
                  <c:v>3.5295070000000001E-4</c:v>
                </c:pt>
                <c:pt idx="63885">
                  <c:v>3.530284E-4</c:v>
                </c:pt>
                <c:pt idx="63886">
                  <c:v>3.5303640000000001E-4</c:v>
                </c:pt>
                <c:pt idx="63887">
                  <c:v>3.5315489999999998E-4</c:v>
                </c:pt>
                <c:pt idx="63888">
                  <c:v>3.5332929999999999E-4</c:v>
                </c:pt>
                <c:pt idx="63889">
                  <c:v>3.5344629999999998E-4</c:v>
                </c:pt>
                <c:pt idx="63890">
                  <c:v>3.5360179999999999E-4</c:v>
                </c:pt>
                <c:pt idx="63891">
                  <c:v>3.5382170000000001E-4</c:v>
                </c:pt>
                <c:pt idx="63892">
                  <c:v>3.5398789999999998E-4</c:v>
                </c:pt>
                <c:pt idx="63893">
                  <c:v>3.5428290000000002E-4</c:v>
                </c:pt>
                <c:pt idx="63894">
                  <c:v>3.546264E-4</c:v>
                </c:pt>
                <c:pt idx="63895">
                  <c:v>3.5488989999999998E-4</c:v>
                </c:pt>
                <c:pt idx="63896">
                  <c:v>3.552087E-4</c:v>
                </c:pt>
                <c:pt idx="63897">
                  <c:v>3.5551080000000002E-4</c:v>
                </c:pt>
                <c:pt idx="63898">
                  <c:v>3.5574069999999997E-4</c:v>
                </c:pt>
                <c:pt idx="63899">
                  <c:v>3.5590600000000002E-4</c:v>
                </c:pt>
                <c:pt idx="63900">
                  <c:v>3.5621589999999999E-4</c:v>
                </c:pt>
                <c:pt idx="63901">
                  <c:v>3.5645840000000001E-4</c:v>
                </c:pt>
                <c:pt idx="63902">
                  <c:v>3.5672790000000002E-4</c:v>
                </c:pt>
                <c:pt idx="63903">
                  <c:v>3.5698629999999999E-4</c:v>
                </c:pt>
                <c:pt idx="63904">
                  <c:v>3.5712930000000002E-4</c:v>
                </c:pt>
                <c:pt idx="63905">
                  <c:v>3.5714569999999998E-4</c:v>
                </c:pt>
                <c:pt idx="63906">
                  <c:v>3.572704E-4</c:v>
                </c:pt>
                <c:pt idx="63907">
                  <c:v>3.5741739999999998E-4</c:v>
                </c:pt>
                <c:pt idx="63908">
                  <c:v>3.5750039999999999E-4</c:v>
                </c:pt>
                <c:pt idx="63909">
                  <c:v>3.5758250000000001E-4</c:v>
                </c:pt>
                <c:pt idx="63910">
                  <c:v>3.576982E-4</c:v>
                </c:pt>
                <c:pt idx="63911">
                  <c:v>3.5771160000000002E-4</c:v>
                </c:pt>
                <c:pt idx="63912">
                  <c:v>3.5787329999999997E-4</c:v>
                </c:pt>
                <c:pt idx="63913">
                  <c:v>3.5802460000000001E-4</c:v>
                </c:pt>
                <c:pt idx="63914">
                  <c:v>3.5813929999999999E-4</c:v>
                </c:pt>
                <c:pt idx="63915">
                  <c:v>3.5834110000000001E-4</c:v>
                </c:pt>
                <c:pt idx="63916">
                  <c:v>3.5849580000000002E-4</c:v>
                </c:pt>
                <c:pt idx="63917">
                  <c:v>3.58601E-4</c:v>
                </c:pt>
                <c:pt idx="63918">
                  <c:v>3.5885879999999999E-4</c:v>
                </c:pt>
                <c:pt idx="63919">
                  <c:v>3.5912159999999999E-4</c:v>
                </c:pt>
                <c:pt idx="63920">
                  <c:v>3.5946280000000001E-4</c:v>
                </c:pt>
                <c:pt idx="63921">
                  <c:v>3.5982929999999998E-4</c:v>
                </c:pt>
                <c:pt idx="63922">
                  <c:v>3.6019989999999999E-4</c:v>
                </c:pt>
                <c:pt idx="63923">
                  <c:v>3.6046869999999999E-4</c:v>
                </c:pt>
                <c:pt idx="63924">
                  <c:v>3.6079889999999999E-4</c:v>
                </c:pt>
                <c:pt idx="63925">
                  <c:v>3.6117039999999999E-4</c:v>
                </c:pt>
                <c:pt idx="63926">
                  <c:v>3.61486E-4</c:v>
                </c:pt>
                <c:pt idx="63927">
                  <c:v>3.6175129999999999E-4</c:v>
                </c:pt>
                <c:pt idx="63928">
                  <c:v>3.620284E-4</c:v>
                </c:pt>
                <c:pt idx="63929">
                  <c:v>3.622934E-4</c:v>
                </c:pt>
                <c:pt idx="63930">
                  <c:v>3.625155E-4</c:v>
                </c:pt>
                <c:pt idx="63931">
                  <c:v>3.6286229999999998E-4</c:v>
                </c:pt>
                <c:pt idx="63932">
                  <c:v>3.6304760000000001E-4</c:v>
                </c:pt>
                <c:pt idx="63933">
                  <c:v>3.6314559999999998E-4</c:v>
                </c:pt>
                <c:pt idx="63934">
                  <c:v>3.6322310000000001E-4</c:v>
                </c:pt>
                <c:pt idx="63935">
                  <c:v>3.6341230000000002E-4</c:v>
                </c:pt>
                <c:pt idx="63936">
                  <c:v>3.634644E-4</c:v>
                </c:pt>
                <c:pt idx="63937">
                  <c:v>3.6369100000000003E-4</c:v>
                </c:pt>
                <c:pt idx="63938">
                  <c:v>3.6387350000000003E-4</c:v>
                </c:pt>
                <c:pt idx="63939">
                  <c:v>3.6401739999999998E-4</c:v>
                </c:pt>
                <c:pt idx="63940">
                  <c:v>3.6418710000000001E-4</c:v>
                </c:pt>
                <c:pt idx="63941">
                  <c:v>3.6439810000000002E-4</c:v>
                </c:pt>
                <c:pt idx="63942">
                  <c:v>3.6448980000000001E-4</c:v>
                </c:pt>
                <c:pt idx="63943">
                  <c:v>3.6471570000000002E-4</c:v>
                </c:pt>
                <c:pt idx="63944">
                  <c:v>3.6498809999999999E-4</c:v>
                </c:pt>
                <c:pt idx="63945">
                  <c:v>3.6521580000000001E-4</c:v>
                </c:pt>
                <c:pt idx="63946">
                  <c:v>3.6545669999999997E-4</c:v>
                </c:pt>
                <c:pt idx="63947">
                  <c:v>3.6576270000000002E-4</c:v>
                </c:pt>
                <c:pt idx="63948">
                  <c:v>3.6598320000000002E-4</c:v>
                </c:pt>
                <c:pt idx="63949">
                  <c:v>3.6624539999999999E-4</c:v>
                </c:pt>
                <c:pt idx="63950">
                  <c:v>3.6658730000000003E-4</c:v>
                </c:pt>
                <c:pt idx="63951">
                  <c:v>3.6685919999999999E-4</c:v>
                </c:pt>
                <c:pt idx="63952">
                  <c:v>3.6713099999999998E-4</c:v>
                </c:pt>
                <c:pt idx="63953">
                  <c:v>3.6740710000000002E-4</c:v>
                </c:pt>
                <c:pt idx="63954">
                  <c:v>3.6767290000000002E-4</c:v>
                </c:pt>
                <c:pt idx="63955">
                  <c:v>3.6783299999999997E-4</c:v>
                </c:pt>
                <c:pt idx="63956">
                  <c:v>3.6820130000000001E-4</c:v>
                </c:pt>
                <c:pt idx="63957">
                  <c:v>3.6854809999999999E-4</c:v>
                </c:pt>
                <c:pt idx="63958">
                  <c:v>3.688082E-4</c:v>
                </c:pt>
                <c:pt idx="63959">
                  <c:v>3.6899330000000002E-4</c:v>
                </c:pt>
                <c:pt idx="63960">
                  <c:v>3.6919250000000002E-4</c:v>
                </c:pt>
                <c:pt idx="63961">
                  <c:v>3.692309E-4</c:v>
                </c:pt>
                <c:pt idx="63962">
                  <c:v>3.6937070000000002E-4</c:v>
                </c:pt>
                <c:pt idx="63963">
                  <c:v>3.6963410000000001E-4</c:v>
                </c:pt>
                <c:pt idx="63964">
                  <c:v>3.6981429999999999E-4</c:v>
                </c:pt>
                <c:pt idx="63965">
                  <c:v>3.699191E-4</c:v>
                </c:pt>
                <c:pt idx="63966">
                  <c:v>3.7015179999999999E-4</c:v>
                </c:pt>
                <c:pt idx="63967">
                  <c:v>3.7023489999999997E-4</c:v>
                </c:pt>
                <c:pt idx="63968">
                  <c:v>3.70372E-4</c:v>
                </c:pt>
                <c:pt idx="63969">
                  <c:v>3.7065029999999998E-4</c:v>
                </c:pt>
                <c:pt idx="63970">
                  <c:v>3.7084290000000001E-4</c:v>
                </c:pt>
                <c:pt idx="63971">
                  <c:v>3.7102519999999999E-4</c:v>
                </c:pt>
                <c:pt idx="63972">
                  <c:v>3.7128299999999998E-4</c:v>
                </c:pt>
                <c:pt idx="63973">
                  <c:v>3.7148269999999999E-4</c:v>
                </c:pt>
                <c:pt idx="63974">
                  <c:v>3.716546E-4</c:v>
                </c:pt>
                <c:pt idx="63975">
                  <c:v>3.7197929999999998E-4</c:v>
                </c:pt>
                <c:pt idx="63976">
                  <c:v>3.7228240000000001E-4</c:v>
                </c:pt>
                <c:pt idx="63977">
                  <c:v>3.7256399999999998E-4</c:v>
                </c:pt>
                <c:pt idx="63978">
                  <c:v>3.7274150000000001E-4</c:v>
                </c:pt>
                <c:pt idx="63979">
                  <c:v>3.7292800000000002E-4</c:v>
                </c:pt>
                <c:pt idx="63980">
                  <c:v>3.7304729999999999E-4</c:v>
                </c:pt>
                <c:pt idx="63981">
                  <c:v>3.7336710000000003E-4</c:v>
                </c:pt>
                <c:pt idx="63982">
                  <c:v>3.7373300000000001E-4</c:v>
                </c:pt>
                <c:pt idx="63983">
                  <c:v>3.739657E-4</c:v>
                </c:pt>
                <c:pt idx="63984">
                  <c:v>3.7417780000000001E-4</c:v>
                </c:pt>
                <c:pt idx="63985">
                  <c:v>3.7455170000000001E-4</c:v>
                </c:pt>
                <c:pt idx="63986">
                  <c:v>3.7476669999999998E-4</c:v>
                </c:pt>
                <c:pt idx="63987">
                  <c:v>3.7498909999999998E-4</c:v>
                </c:pt>
                <c:pt idx="63988">
                  <c:v>3.7532949999999999E-4</c:v>
                </c:pt>
                <c:pt idx="63989">
                  <c:v>3.7556770000000001E-4</c:v>
                </c:pt>
                <c:pt idx="63990">
                  <c:v>3.7565230000000002E-4</c:v>
                </c:pt>
                <c:pt idx="63991">
                  <c:v>3.758632E-4</c:v>
                </c:pt>
                <c:pt idx="63992">
                  <c:v>3.759624E-4</c:v>
                </c:pt>
                <c:pt idx="63993">
                  <c:v>3.7606919999999999E-4</c:v>
                </c:pt>
                <c:pt idx="63994">
                  <c:v>3.7638839999999999E-4</c:v>
                </c:pt>
                <c:pt idx="63995">
                  <c:v>3.7671930000000002E-4</c:v>
                </c:pt>
                <c:pt idx="63996">
                  <c:v>3.7689370000000002E-4</c:v>
                </c:pt>
                <c:pt idx="63997">
                  <c:v>3.7711379999999999E-4</c:v>
                </c:pt>
                <c:pt idx="63998">
                  <c:v>3.7727909999999998E-4</c:v>
                </c:pt>
                <c:pt idx="63999">
                  <c:v>3.7741320000000001E-4</c:v>
                </c:pt>
                <c:pt idx="64000">
                  <c:v>3.7768589999999998E-4</c:v>
                </c:pt>
                <c:pt idx="64001">
                  <c:v>3.7798550000000002E-4</c:v>
                </c:pt>
                <c:pt idx="64002">
                  <c:v>3.7821570000000002E-4</c:v>
                </c:pt>
                <c:pt idx="64003">
                  <c:v>3.784479E-4</c:v>
                </c:pt>
                <c:pt idx="64004">
                  <c:v>3.7878370000000002E-4</c:v>
                </c:pt>
                <c:pt idx="64005">
                  <c:v>3.7900629999999998E-4</c:v>
                </c:pt>
                <c:pt idx="64006">
                  <c:v>3.7933900000000002E-4</c:v>
                </c:pt>
                <c:pt idx="64007">
                  <c:v>3.797176E-4</c:v>
                </c:pt>
                <c:pt idx="64008">
                  <c:v>3.8003169999999999E-4</c:v>
                </c:pt>
                <c:pt idx="64009">
                  <c:v>3.8020079999999997E-4</c:v>
                </c:pt>
                <c:pt idx="64010">
                  <c:v>3.8055970000000001E-4</c:v>
                </c:pt>
                <c:pt idx="64011">
                  <c:v>3.808277E-4</c:v>
                </c:pt>
                <c:pt idx="64012">
                  <c:v>3.8112310000000001E-4</c:v>
                </c:pt>
                <c:pt idx="64013">
                  <c:v>3.8161389999999998E-4</c:v>
                </c:pt>
                <c:pt idx="64014">
                  <c:v>3.8198719999999999E-4</c:v>
                </c:pt>
                <c:pt idx="64015">
                  <c:v>3.8219600000000001E-4</c:v>
                </c:pt>
                <c:pt idx="64016">
                  <c:v>3.8250680000000002E-4</c:v>
                </c:pt>
                <c:pt idx="64017">
                  <c:v>3.8273080000000002E-4</c:v>
                </c:pt>
                <c:pt idx="64018">
                  <c:v>3.8290859999999999E-4</c:v>
                </c:pt>
                <c:pt idx="64019">
                  <c:v>3.8321539999999998E-4</c:v>
                </c:pt>
                <c:pt idx="64020">
                  <c:v>3.8338320000000001E-4</c:v>
                </c:pt>
                <c:pt idx="64021">
                  <c:v>3.8347400000000002E-4</c:v>
                </c:pt>
                <c:pt idx="64022">
                  <c:v>3.83672E-4</c:v>
                </c:pt>
                <c:pt idx="64023">
                  <c:v>3.839483E-4</c:v>
                </c:pt>
                <c:pt idx="64024">
                  <c:v>3.8413610000000002E-4</c:v>
                </c:pt>
                <c:pt idx="64025">
                  <c:v>3.8448550000000001E-4</c:v>
                </c:pt>
                <c:pt idx="64026">
                  <c:v>3.8481410000000001E-4</c:v>
                </c:pt>
                <c:pt idx="64027">
                  <c:v>3.8514719999999998E-4</c:v>
                </c:pt>
                <c:pt idx="64028">
                  <c:v>3.852983E-4</c:v>
                </c:pt>
                <c:pt idx="64029">
                  <c:v>3.8568320000000001E-4</c:v>
                </c:pt>
                <c:pt idx="64030">
                  <c:v>3.8581770000000002E-4</c:v>
                </c:pt>
                <c:pt idx="64031">
                  <c:v>3.8607879999999999E-4</c:v>
                </c:pt>
                <c:pt idx="64032">
                  <c:v>3.8639940000000003E-4</c:v>
                </c:pt>
                <c:pt idx="64033">
                  <c:v>3.8677470000000002E-4</c:v>
                </c:pt>
                <c:pt idx="64034">
                  <c:v>3.869767E-4</c:v>
                </c:pt>
                <c:pt idx="64035">
                  <c:v>3.8737199999999998E-4</c:v>
                </c:pt>
                <c:pt idx="64036">
                  <c:v>3.876676E-4</c:v>
                </c:pt>
                <c:pt idx="64037">
                  <c:v>3.8793440000000002E-4</c:v>
                </c:pt>
                <c:pt idx="64038">
                  <c:v>3.8837300000000002E-4</c:v>
                </c:pt>
                <c:pt idx="64039">
                  <c:v>3.8873070000000002E-4</c:v>
                </c:pt>
                <c:pt idx="64040">
                  <c:v>3.8897250000000002E-4</c:v>
                </c:pt>
                <c:pt idx="64041">
                  <c:v>3.8936359999999998E-4</c:v>
                </c:pt>
                <c:pt idx="64042">
                  <c:v>3.898072E-4</c:v>
                </c:pt>
                <c:pt idx="64043">
                  <c:v>3.9013019999999999E-4</c:v>
                </c:pt>
                <c:pt idx="64044">
                  <c:v>3.9060890000000001E-4</c:v>
                </c:pt>
                <c:pt idx="64045">
                  <c:v>3.9100499999999999E-4</c:v>
                </c:pt>
                <c:pt idx="64046">
                  <c:v>3.912872E-4</c:v>
                </c:pt>
                <c:pt idx="64047">
                  <c:v>3.9150790000000001E-4</c:v>
                </c:pt>
                <c:pt idx="64048">
                  <c:v>3.9188169999999998E-4</c:v>
                </c:pt>
                <c:pt idx="64049">
                  <c:v>3.9204780000000002E-4</c:v>
                </c:pt>
                <c:pt idx="64050">
                  <c:v>3.9228949999999999E-4</c:v>
                </c:pt>
                <c:pt idx="64051">
                  <c:v>3.926073E-4</c:v>
                </c:pt>
                <c:pt idx="64052">
                  <c:v>3.9294569999999998E-4</c:v>
                </c:pt>
                <c:pt idx="64053">
                  <c:v>3.9315390000000002E-4</c:v>
                </c:pt>
                <c:pt idx="64054">
                  <c:v>3.9360810000000002E-4</c:v>
                </c:pt>
                <c:pt idx="64055">
                  <c:v>3.9393639999999998E-4</c:v>
                </c:pt>
                <c:pt idx="64056">
                  <c:v>3.9421150000000001E-4</c:v>
                </c:pt>
                <c:pt idx="64057">
                  <c:v>3.9463360000000002E-4</c:v>
                </c:pt>
                <c:pt idx="64058">
                  <c:v>3.9500510000000001E-4</c:v>
                </c:pt>
                <c:pt idx="64059">
                  <c:v>3.9521160000000001E-4</c:v>
                </c:pt>
                <c:pt idx="64060">
                  <c:v>3.955184E-4</c:v>
                </c:pt>
                <c:pt idx="64061">
                  <c:v>3.9587260000000001E-4</c:v>
                </c:pt>
                <c:pt idx="64062">
                  <c:v>3.9613449999999998E-4</c:v>
                </c:pt>
                <c:pt idx="64063">
                  <c:v>3.9651589999999999E-4</c:v>
                </c:pt>
                <c:pt idx="64064">
                  <c:v>3.9694650000000003E-4</c:v>
                </c:pt>
                <c:pt idx="64065">
                  <c:v>3.9724850000000001E-4</c:v>
                </c:pt>
                <c:pt idx="64066">
                  <c:v>3.9759540000000002E-4</c:v>
                </c:pt>
                <c:pt idx="64067">
                  <c:v>3.9802940000000002E-4</c:v>
                </c:pt>
                <c:pt idx="64068">
                  <c:v>3.9838599999999998E-4</c:v>
                </c:pt>
                <c:pt idx="64069">
                  <c:v>3.987997E-4</c:v>
                </c:pt>
                <c:pt idx="64070">
                  <c:v>3.9923390000000001E-4</c:v>
                </c:pt>
                <c:pt idx="64071">
                  <c:v>3.9968829999999998E-4</c:v>
                </c:pt>
                <c:pt idx="64072">
                  <c:v>4.0008200000000001E-4</c:v>
                </c:pt>
                <c:pt idx="64073">
                  <c:v>4.0063810000000002E-4</c:v>
                </c:pt>
                <c:pt idx="64074">
                  <c:v>4.0104669999999998E-4</c:v>
                </c:pt>
                <c:pt idx="64075">
                  <c:v>4.0141230000000002E-4</c:v>
                </c:pt>
                <c:pt idx="64076">
                  <c:v>4.0185600000000002E-4</c:v>
                </c:pt>
                <c:pt idx="64077">
                  <c:v>4.0227829999999999E-4</c:v>
                </c:pt>
                <c:pt idx="64078">
                  <c:v>4.0252199999999999E-4</c:v>
                </c:pt>
                <c:pt idx="64079">
                  <c:v>4.0293840000000001E-4</c:v>
                </c:pt>
                <c:pt idx="64080">
                  <c:v>4.0328119999999998E-4</c:v>
                </c:pt>
                <c:pt idx="64081">
                  <c:v>4.0355220000000002E-4</c:v>
                </c:pt>
                <c:pt idx="64082">
                  <c:v>4.0402109999999999E-4</c:v>
                </c:pt>
                <c:pt idx="64083">
                  <c:v>4.044888E-4</c:v>
                </c:pt>
                <c:pt idx="64084">
                  <c:v>4.0477429999999999E-4</c:v>
                </c:pt>
                <c:pt idx="64085">
                  <c:v>4.052069E-4</c:v>
                </c:pt>
                <c:pt idx="64086">
                  <c:v>4.056458E-4</c:v>
                </c:pt>
                <c:pt idx="64087">
                  <c:v>4.0598810000000001E-4</c:v>
                </c:pt>
                <c:pt idx="64088">
                  <c:v>4.0636209999999999E-4</c:v>
                </c:pt>
                <c:pt idx="64089">
                  <c:v>4.06771E-4</c:v>
                </c:pt>
                <c:pt idx="64090">
                  <c:v>4.0716409999999999E-4</c:v>
                </c:pt>
                <c:pt idx="64091">
                  <c:v>4.0752779999999998E-4</c:v>
                </c:pt>
                <c:pt idx="64092">
                  <c:v>4.0798059999999999E-4</c:v>
                </c:pt>
                <c:pt idx="64093">
                  <c:v>4.0846740000000001E-4</c:v>
                </c:pt>
                <c:pt idx="64094">
                  <c:v>4.0883990000000002E-4</c:v>
                </c:pt>
                <c:pt idx="64095">
                  <c:v>4.0931209999999998E-4</c:v>
                </c:pt>
                <c:pt idx="64096">
                  <c:v>4.0984320000000003E-4</c:v>
                </c:pt>
                <c:pt idx="64097">
                  <c:v>4.1018560000000002E-4</c:v>
                </c:pt>
                <c:pt idx="64098">
                  <c:v>4.1071139999999999E-4</c:v>
                </c:pt>
                <c:pt idx="64099">
                  <c:v>4.1122549999999999E-4</c:v>
                </c:pt>
                <c:pt idx="64100">
                  <c:v>4.1160360000000001E-4</c:v>
                </c:pt>
                <c:pt idx="64101">
                  <c:v>4.120789E-4</c:v>
                </c:pt>
                <c:pt idx="64102">
                  <c:v>4.1260439999999998E-4</c:v>
                </c:pt>
                <c:pt idx="64103">
                  <c:v>4.1294889999999999E-4</c:v>
                </c:pt>
                <c:pt idx="64104">
                  <c:v>4.13461E-4</c:v>
                </c:pt>
                <c:pt idx="64105">
                  <c:v>4.1395260000000003E-4</c:v>
                </c:pt>
                <c:pt idx="64106">
                  <c:v>4.1435400000000002E-4</c:v>
                </c:pt>
                <c:pt idx="64107">
                  <c:v>4.1476039999999999E-4</c:v>
                </c:pt>
                <c:pt idx="64108">
                  <c:v>4.1520899999999999E-4</c:v>
                </c:pt>
                <c:pt idx="64109">
                  <c:v>4.1555740000000002E-4</c:v>
                </c:pt>
                <c:pt idx="64110">
                  <c:v>4.1599369999999999E-4</c:v>
                </c:pt>
                <c:pt idx="64111">
                  <c:v>4.1643509999999997E-4</c:v>
                </c:pt>
                <c:pt idx="64112">
                  <c:v>4.169027E-4</c:v>
                </c:pt>
                <c:pt idx="64113">
                  <c:v>4.1731830000000001E-4</c:v>
                </c:pt>
                <c:pt idx="64114">
                  <c:v>4.1780000000000002E-4</c:v>
                </c:pt>
                <c:pt idx="64115">
                  <c:v>4.1824689999999997E-4</c:v>
                </c:pt>
                <c:pt idx="64116">
                  <c:v>4.1860790000000002E-4</c:v>
                </c:pt>
                <c:pt idx="64117">
                  <c:v>4.19131E-4</c:v>
                </c:pt>
                <c:pt idx="64118">
                  <c:v>4.1968659999999999E-4</c:v>
                </c:pt>
                <c:pt idx="64119">
                  <c:v>4.201222E-4</c:v>
                </c:pt>
                <c:pt idx="64120">
                  <c:v>4.2063700000000002E-4</c:v>
                </c:pt>
                <c:pt idx="64121">
                  <c:v>4.2123449999999999E-4</c:v>
                </c:pt>
                <c:pt idx="64122">
                  <c:v>4.2162519999999998E-4</c:v>
                </c:pt>
                <c:pt idx="64123">
                  <c:v>4.2218909999999999E-4</c:v>
                </c:pt>
                <c:pt idx="64124">
                  <c:v>4.2277249999999998E-4</c:v>
                </c:pt>
                <c:pt idx="64125">
                  <c:v>4.2327499999999998E-4</c:v>
                </c:pt>
                <c:pt idx="64126">
                  <c:v>4.2377339999999998E-4</c:v>
                </c:pt>
                <c:pt idx="64127">
                  <c:v>4.243758E-4</c:v>
                </c:pt>
                <c:pt idx="64128">
                  <c:v>4.2484640000000002E-4</c:v>
                </c:pt>
                <c:pt idx="64129">
                  <c:v>4.2535480000000002E-4</c:v>
                </c:pt>
                <c:pt idx="64130">
                  <c:v>4.2590500000000002E-4</c:v>
                </c:pt>
                <c:pt idx="64131">
                  <c:v>4.2642670000000001E-4</c:v>
                </c:pt>
                <c:pt idx="64132">
                  <c:v>4.2685029999999999E-4</c:v>
                </c:pt>
                <c:pt idx="64133">
                  <c:v>4.274533E-4</c:v>
                </c:pt>
                <c:pt idx="64134">
                  <c:v>4.27952E-4</c:v>
                </c:pt>
                <c:pt idx="64135">
                  <c:v>4.2833820000000002E-4</c:v>
                </c:pt>
                <c:pt idx="64136">
                  <c:v>4.2885729999999998E-4</c:v>
                </c:pt>
                <c:pt idx="64137">
                  <c:v>4.2936180000000001E-4</c:v>
                </c:pt>
                <c:pt idx="64138">
                  <c:v>4.2970539999999998E-4</c:v>
                </c:pt>
                <c:pt idx="64139">
                  <c:v>4.302194E-4</c:v>
                </c:pt>
                <c:pt idx="64140">
                  <c:v>4.3074049999999999E-4</c:v>
                </c:pt>
                <c:pt idx="64141">
                  <c:v>4.3110389999999999E-4</c:v>
                </c:pt>
                <c:pt idx="64142">
                  <c:v>4.316759E-4</c:v>
                </c:pt>
                <c:pt idx="64143">
                  <c:v>4.3222790000000002E-4</c:v>
                </c:pt>
                <c:pt idx="64144">
                  <c:v>4.3263209999999999E-4</c:v>
                </c:pt>
                <c:pt idx="64145">
                  <c:v>4.3311709999999999E-4</c:v>
                </c:pt>
                <c:pt idx="64146">
                  <c:v>4.3374229999999998E-4</c:v>
                </c:pt>
                <c:pt idx="64147">
                  <c:v>4.3423350000000002E-4</c:v>
                </c:pt>
                <c:pt idx="64148">
                  <c:v>4.348496E-4</c:v>
                </c:pt>
                <c:pt idx="64149">
                  <c:v>4.3546939999999999E-4</c:v>
                </c:pt>
                <c:pt idx="64150">
                  <c:v>4.3605119999999998E-4</c:v>
                </c:pt>
                <c:pt idx="64151">
                  <c:v>4.3658750000000001E-4</c:v>
                </c:pt>
                <c:pt idx="64152">
                  <c:v>4.3728149999999998E-4</c:v>
                </c:pt>
                <c:pt idx="64153">
                  <c:v>4.3783279999999998E-4</c:v>
                </c:pt>
                <c:pt idx="64154">
                  <c:v>4.3834849999999998E-4</c:v>
                </c:pt>
                <c:pt idx="64155">
                  <c:v>4.3899469999999997E-4</c:v>
                </c:pt>
                <c:pt idx="64156">
                  <c:v>4.3958929999999999E-4</c:v>
                </c:pt>
                <c:pt idx="64157">
                  <c:v>4.4003739999999998E-4</c:v>
                </c:pt>
                <c:pt idx="64158">
                  <c:v>4.4064400000000002E-4</c:v>
                </c:pt>
                <c:pt idx="64159">
                  <c:v>4.4114399999999998E-4</c:v>
                </c:pt>
                <c:pt idx="64160">
                  <c:v>4.4158229999999998E-4</c:v>
                </c:pt>
                <c:pt idx="64161">
                  <c:v>4.4219190000000002E-4</c:v>
                </c:pt>
                <c:pt idx="64162">
                  <c:v>4.4273259999999998E-4</c:v>
                </c:pt>
                <c:pt idx="64163">
                  <c:v>4.4314549999999999E-4</c:v>
                </c:pt>
                <c:pt idx="64164">
                  <c:v>4.4366030000000001E-4</c:v>
                </c:pt>
                <c:pt idx="64165">
                  <c:v>4.4422299999999999E-4</c:v>
                </c:pt>
                <c:pt idx="64166">
                  <c:v>4.4467109999999998E-4</c:v>
                </c:pt>
                <c:pt idx="64167">
                  <c:v>4.4526830000000001E-4</c:v>
                </c:pt>
                <c:pt idx="64168">
                  <c:v>4.4579020000000001E-4</c:v>
                </c:pt>
                <c:pt idx="64169">
                  <c:v>4.4623649999999998E-4</c:v>
                </c:pt>
                <c:pt idx="64170">
                  <c:v>4.4671229999999998E-4</c:v>
                </c:pt>
                <c:pt idx="64171">
                  <c:v>4.4733300000000001E-4</c:v>
                </c:pt>
                <c:pt idx="64172">
                  <c:v>4.4782699999999998E-4</c:v>
                </c:pt>
                <c:pt idx="64173">
                  <c:v>4.4840240000000001E-4</c:v>
                </c:pt>
                <c:pt idx="64174">
                  <c:v>4.4905500000000002E-4</c:v>
                </c:pt>
                <c:pt idx="64175">
                  <c:v>4.4964659999999999E-4</c:v>
                </c:pt>
                <c:pt idx="64176">
                  <c:v>4.5015959999999999E-4</c:v>
                </c:pt>
                <c:pt idx="64177">
                  <c:v>4.5089160000000002E-4</c:v>
                </c:pt>
                <c:pt idx="64178">
                  <c:v>4.5149250000000001E-4</c:v>
                </c:pt>
                <c:pt idx="64179">
                  <c:v>4.5204190000000001E-4</c:v>
                </c:pt>
                <c:pt idx="64180">
                  <c:v>4.5279670000000001E-4</c:v>
                </c:pt>
                <c:pt idx="64181">
                  <c:v>4.5338559999999998E-4</c:v>
                </c:pt>
                <c:pt idx="64182">
                  <c:v>4.538918E-4</c:v>
                </c:pt>
                <c:pt idx="64183">
                  <c:v>4.5459809999999999E-4</c:v>
                </c:pt>
                <c:pt idx="64184">
                  <c:v>4.5523390000000002E-4</c:v>
                </c:pt>
                <c:pt idx="64185">
                  <c:v>4.557742E-4</c:v>
                </c:pt>
                <c:pt idx="64186">
                  <c:v>4.5647340000000002E-4</c:v>
                </c:pt>
                <c:pt idx="64187">
                  <c:v>4.5700150000000002E-4</c:v>
                </c:pt>
                <c:pt idx="64188">
                  <c:v>4.5747330000000001E-4</c:v>
                </c:pt>
                <c:pt idx="64189">
                  <c:v>4.5808449999999999E-4</c:v>
                </c:pt>
                <c:pt idx="64190">
                  <c:v>4.5875270000000001E-4</c:v>
                </c:pt>
                <c:pt idx="64191">
                  <c:v>4.5933889999999998E-4</c:v>
                </c:pt>
                <c:pt idx="64192">
                  <c:v>4.5994230000000002E-4</c:v>
                </c:pt>
                <c:pt idx="64193">
                  <c:v>4.604737E-4</c:v>
                </c:pt>
                <c:pt idx="64194">
                  <c:v>4.6096130000000001E-4</c:v>
                </c:pt>
                <c:pt idx="64195">
                  <c:v>4.6149590000000001E-4</c:v>
                </c:pt>
                <c:pt idx="64196">
                  <c:v>4.6216989999999999E-4</c:v>
                </c:pt>
                <c:pt idx="64197">
                  <c:v>4.6274759999999999E-4</c:v>
                </c:pt>
                <c:pt idx="64198">
                  <c:v>4.6331349999999998E-4</c:v>
                </c:pt>
                <c:pt idx="64199">
                  <c:v>4.6395060000000002E-4</c:v>
                </c:pt>
                <c:pt idx="64200">
                  <c:v>4.6449749999999998E-4</c:v>
                </c:pt>
                <c:pt idx="64201">
                  <c:v>4.6505530000000002E-4</c:v>
                </c:pt>
                <c:pt idx="64202">
                  <c:v>4.6576979999999999E-4</c:v>
                </c:pt>
                <c:pt idx="64203">
                  <c:v>4.6639290000000003E-4</c:v>
                </c:pt>
                <c:pt idx="64204">
                  <c:v>4.6699460000000002E-4</c:v>
                </c:pt>
                <c:pt idx="64205">
                  <c:v>4.6775750000000002E-4</c:v>
                </c:pt>
                <c:pt idx="64206">
                  <c:v>4.6832770000000001E-4</c:v>
                </c:pt>
                <c:pt idx="64207">
                  <c:v>4.6889639999999998E-4</c:v>
                </c:pt>
                <c:pt idx="64208">
                  <c:v>4.695875E-4</c:v>
                </c:pt>
                <c:pt idx="64209">
                  <c:v>4.702339E-4</c:v>
                </c:pt>
                <c:pt idx="64210">
                  <c:v>4.7084669999999999E-4</c:v>
                </c:pt>
                <c:pt idx="64211">
                  <c:v>4.7163659999999998E-4</c:v>
                </c:pt>
                <c:pt idx="64212">
                  <c:v>4.7224050000000003E-4</c:v>
                </c:pt>
                <c:pt idx="64213">
                  <c:v>4.7281230000000002E-4</c:v>
                </c:pt>
                <c:pt idx="64214">
                  <c:v>4.7343480000000001E-4</c:v>
                </c:pt>
                <c:pt idx="64215">
                  <c:v>4.741077E-4</c:v>
                </c:pt>
                <c:pt idx="64216">
                  <c:v>4.7470679999999998E-4</c:v>
                </c:pt>
                <c:pt idx="64217">
                  <c:v>4.7542E-4</c:v>
                </c:pt>
                <c:pt idx="64218">
                  <c:v>4.7612689999999998E-4</c:v>
                </c:pt>
                <c:pt idx="64219">
                  <c:v>4.7661980000000001E-4</c:v>
                </c:pt>
                <c:pt idx="64220">
                  <c:v>4.771186E-4</c:v>
                </c:pt>
                <c:pt idx="64221">
                  <c:v>4.7777520000000001E-4</c:v>
                </c:pt>
                <c:pt idx="64222">
                  <c:v>4.7833529999999997E-4</c:v>
                </c:pt>
                <c:pt idx="64223">
                  <c:v>4.7895130000000002E-4</c:v>
                </c:pt>
                <c:pt idx="64224">
                  <c:v>4.7969389999999998E-4</c:v>
                </c:pt>
                <c:pt idx="64225">
                  <c:v>4.8025599999999998E-4</c:v>
                </c:pt>
                <c:pt idx="64226">
                  <c:v>4.8077100000000001E-4</c:v>
                </c:pt>
                <c:pt idx="64227">
                  <c:v>4.815075E-4</c:v>
                </c:pt>
                <c:pt idx="64228">
                  <c:v>4.820723E-4</c:v>
                </c:pt>
                <c:pt idx="64229">
                  <c:v>4.8268740000000001E-4</c:v>
                </c:pt>
                <c:pt idx="64230">
                  <c:v>4.8347009999999998E-4</c:v>
                </c:pt>
                <c:pt idx="64231">
                  <c:v>4.8402230000000002E-4</c:v>
                </c:pt>
                <c:pt idx="64232">
                  <c:v>4.845707E-4</c:v>
                </c:pt>
                <c:pt idx="64233">
                  <c:v>4.852279E-4</c:v>
                </c:pt>
                <c:pt idx="64234">
                  <c:v>4.8586689999999998E-4</c:v>
                </c:pt>
                <c:pt idx="64235">
                  <c:v>4.8646049999999998E-4</c:v>
                </c:pt>
                <c:pt idx="64236">
                  <c:v>4.8713970000000001E-4</c:v>
                </c:pt>
                <c:pt idx="64237">
                  <c:v>4.8777979999999998E-4</c:v>
                </c:pt>
                <c:pt idx="64238">
                  <c:v>4.8836020000000003E-4</c:v>
                </c:pt>
                <c:pt idx="64239">
                  <c:v>4.889823E-4</c:v>
                </c:pt>
                <c:pt idx="64240">
                  <c:v>4.897527E-4</c:v>
                </c:pt>
                <c:pt idx="64241">
                  <c:v>4.9035789999999995E-4</c:v>
                </c:pt>
                <c:pt idx="64242">
                  <c:v>4.9102019999999996E-4</c:v>
                </c:pt>
                <c:pt idx="64243">
                  <c:v>4.9178290000000005E-4</c:v>
                </c:pt>
                <c:pt idx="64244">
                  <c:v>4.9245699999999996E-4</c:v>
                </c:pt>
                <c:pt idx="64245">
                  <c:v>4.9305699999999998E-4</c:v>
                </c:pt>
                <c:pt idx="64246">
                  <c:v>4.9387889999999999E-4</c:v>
                </c:pt>
                <c:pt idx="64247">
                  <c:v>4.9444690000000004E-4</c:v>
                </c:pt>
                <c:pt idx="64248">
                  <c:v>4.9502889999999999E-4</c:v>
                </c:pt>
                <c:pt idx="64249">
                  <c:v>4.9572329999999999E-4</c:v>
                </c:pt>
                <c:pt idx="64250">
                  <c:v>4.9627030000000004E-4</c:v>
                </c:pt>
                <c:pt idx="64251">
                  <c:v>4.9676660000000004E-4</c:v>
                </c:pt>
                <c:pt idx="64252">
                  <c:v>4.9748279999999999E-4</c:v>
                </c:pt>
                <c:pt idx="64253">
                  <c:v>4.9806820000000002E-4</c:v>
                </c:pt>
                <c:pt idx="64254">
                  <c:v>4.9865659999999998E-4</c:v>
                </c:pt>
                <c:pt idx="64255">
                  <c:v>4.9939020000000001E-4</c:v>
                </c:pt>
                <c:pt idx="64256">
                  <c:v>5.0003920000000004E-4</c:v>
                </c:pt>
                <c:pt idx="64257">
                  <c:v>5.0067269999999999E-4</c:v>
                </c:pt>
                <c:pt idx="64258">
                  <c:v>5.0134720000000004E-4</c:v>
                </c:pt>
                <c:pt idx="64259">
                  <c:v>5.0208220000000001E-4</c:v>
                </c:pt>
                <c:pt idx="64260">
                  <c:v>5.0273400000000002E-4</c:v>
                </c:pt>
                <c:pt idx="64261">
                  <c:v>5.034382E-4</c:v>
                </c:pt>
                <c:pt idx="64262">
                  <c:v>5.0414969999999998E-4</c:v>
                </c:pt>
                <c:pt idx="64263">
                  <c:v>5.0476600000000003E-4</c:v>
                </c:pt>
                <c:pt idx="64264">
                  <c:v>5.0539020000000005E-4</c:v>
                </c:pt>
                <c:pt idx="64265">
                  <c:v>5.0617559999999997E-4</c:v>
                </c:pt>
                <c:pt idx="64266">
                  <c:v>5.0682609999999997E-4</c:v>
                </c:pt>
                <c:pt idx="64267">
                  <c:v>5.0752879999999998E-4</c:v>
                </c:pt>
                <c:pt idx="64268">
                  <c:v>5.0834519999999996E-4</c:v>
                </c:pt>
                <c:pt idx="64269">
                  <c:v>5.0905799999999995E-4</c:v>
                </c:pt>
                <c:pt idx="64270">
                  <c:v>5.0971779999999997E-4</c:v>
                </c:pt>
                <c:pt idx="64271">
                  <c:v>5.1056590000000002E-4</c:v>
                </c:pt>
                <c:pt idx="64272">
                  <c:v>5.1123080000000005E-4</c:v>
                </c:pt>
                <c:pt idx="64273">
                  <c:v>5.1193980000000005E-4</c:v>
                </c:pt>
                <c:pt idx="64274">
                  <c:v>5.1275539999999997E-4</c:v>
                </c:pt>
                <c:pt idx="64275">
                  <c:v>5.1340000000000001E-4</c:v>
                </c:pt>
                <c:pt idx="64276">
                  <c:v>5.1399050000000004E-4</c:v>
                </c:pt>
                <c:pt idx="64277">
                  <c:v>5.146978E-4</c:v>
                </c:pt>
                <c:pt idx="64278">
                  <c:v>5.1535280000000001E-4</c:v>
                </c:pt>
                <c:pt idx="64279">
                  <c:v>5.1599689999999999E-4</c:v>
                </c:pt>
                <c:pt idx="64280">
                  <c:v>5.1670470000000001E-4</c:v>
                </c:pt>
                <c:pt idx="64281">
                  <c:v>5.1734429999999998E-4</c:v>
                </c:pt>
                <c:pt idx="64282">
                  <c:v>5.1796310000000001E-4</c:v>
                </c:pt>
                <c:pt idx="64283">
                  <c:v>5.1863389999999999E-4</c:v>
                </c:pt>
                <c:pt idx="64284">
                  <c:v>5.1935399999999997E-4</c:v>
                </c:pt>
                <c:pt idx="64285">
                  <c:v>5.2000159999999996E-4</c:v>
                </c:pt>
                <c:pt idx="64286">
                  <c:v>5.2068519999999997E-4</c:v>
                </c:pt>
                <c:pt idx="64287">
                  <c:v>5.2140719999999995E-4</c:v>
                </c:pt>
                <c:pt idx="64288">
                  <c:v>5.2209969999999996E-4</c:v>
                </c:pt>
                <c:pt idx="64289">
                  <c:v>5.2274289999999996E-4</c:v>
                </c:pt>
                <c:pt idx="64290">
                  <c:v>5.2356159999999996E-4</c:v>
                </c:pt>
                <c:pt idx="64291">
                  <c:v>5.2423740000000002E-4</c:v>
                </c:pt>
                <c:pt idx="64292">
                  <c:v>5.2493519999999999E-4</c:v>
                </c:pt>
                <c:pt idx="64293">
                  <c:v>5.2573690000000005E-4</c:v>
                </c:pt>
                <c:pt idx="64294">
                  <c:v>5.2651529999999996E-4</c:v>
                </c:pt>
                <c:pt idx="64295">
                  <c:v>5.2728149999999995E-4</c:v>
                </c:pt>
                <c:pt idx="64296">
                  <c:v>5.2817019999999997E-4</c:v>
                </c:pt>
                <c:pt idx="64297">
                  <c:v>5.2893470000000002E-4</c:v>
                </c:pt>
                <c:pt idx="64298">
                  <c:v>5.2966790000000003E-4</c:v>
                </c:pt>
                <c:pt idx="64299">
                  <c:v>5.3042249999999997E-4</c:v>
                </c:pt>
                <c:pt idx="64300">
                  <c:v>5.3118369999999998E-4</c:v>
                </c:pt>
                <c:pt idx="64301">
                  <c:v>5.3187820000000002E-4</c:v>
                </c:pt>
                <c:pt idx="64302">
                  <c:v>5.3254970000000002E-4</c:v>
                </c:pt>
                <c:pt idx="64303">
                  <c:v>5.3326709999999995E-4</c:v>
                </c:pt>
                <c:pt idx="64304">
                  <c:v>5.3390960000000004E-4</c:v>
                </c:pt>
                <c:pt idx="64305">
                  <c:v>5.3455980000000004E-4</c:v>
                </c:pt>
                <c:pt idx="64306">
                  <c:v>5.3527860000000002E-4</c:v>
                </c:pt>
                <c:pt idx="64307">
                  <c:v>5.3595089999999997E-4</c:v>
                </c:pt>
                <c:pt idx="64308">
                  <c:v>5.365837E-4</c:v>
                </c:pt>
                <c:pt idx="64309">
                  <c:v>5.3738780000000001E-4</c:v>
                </c:pt>
                <c:pt idx="64310">
                  <c:v>5.3807530000000005E-4</c:v>
                </c:pt>
                <c:pt idx="64311">
                  <c:v>5.3868830000000005E-4</c:v>
                </c:pt>
                <c:pt idx="64312">
                  <c:v>5.3944569999999996E-4</c:v>
                </c:pt>
                <c:pt idx="64313">
                  <c:v>5.4007809999999997E-4</c:v>
                </c:pt>
                <c:pt idx="64314">
                  <c:v>5.4067700000000004E-4</c:v>
                </c:pt>
                <c:pt idx="64315">
                  <c:v>5.4149600000000003E-4</c:v>
                </c:pt>
                <c:pt idx="64316">
                  <c:v>5.4219239999999996E-4</c:v>
                </c:pt>
                <c:pt idx="64317">
                  <c:v>5.4285729999999999E-4</c:v>
                </c:pt>
                <c:pt idx="64318">
                  <c:v>5.4368289999999996E-4</c:v>
                </c:pt>
                <c:pt idx="64319">
                  <c:v>5.4446010000000001E-4</c:v>
                </c:pt>
                <c:pt idx="64320">
                  <c:v>5.451942E-4</c:v>
                </c:pt>
                <c:pt idx="64321">
                  <c:v>5.4605780000000002E-4</c:v>
                </c:pt>
                <c:pt idx="64322">
                  <c:v>5.469327E-4</c:v>
                </c:pt>
                <c:pt idx="64323">
                  <c:v>5.4766850000000002E-4</c:v>
                </c:pt>
                <c:pt idx="64324">
                  <c:v>5.4839570000000005E-4</c:v>
                </c:pt>
                <c:pt idx="64325">
                  <c:v>5.4921720000000002E-4</c:v>
                </c:pt>
                <c:pt idx="64326">
                  <c:v>5.4999339999999995E-4</c:v>
                </c:pt>
                <c:pt idx="64327">
                  <c:v>5.5066350000000002E-4</c:v>
                </c:pt>
                <c:pt idx="64328">
                  <c:v>5.5149680000000001E-4</c:v>
                </c:pt>
                <c:pt idx="64329">
                  <c:v>5.521953E-4</c:v>
                </c:pt>
                <c:pt idx="64330">
                  <c:v>5.5283999999999997E-4</c:v>
                </c:pt>
                <c:pt idx="64331">
                  <c:v>5.5360529999999998E-4</c:v>
                </c:pt>
                <c:pt idx="64332">
                  <c:v>5.5431450000000004E-4</c:v>
                </c:pt>
                <c:pt idx="64333">
                  <c:v>5.5479279999999997E-4</c:v>
                </c:pt>
                <c:pt idx="64334">
                  <c:v>5.5561230000000003E-4</c:v>
                </c:pt>
                <c:pt idx="64335">
                  <c:v>5.5628260000000005E-4</c:v>
                </c:pt>
                <c:pt idx="64336">
                  <c:v>5.5686220000000005E-4</c:v>
                </c:pt>
                <c:pt idx="64337">
                  <c:v>5.5756570000000001E-4</c:v>
                </c:pt>
                <c:pt idx="64338">
                  <c:v>5.5836820000000002E-4</c:v>
                </c:pt>
                <c:pt idx="64339">
                  <c:v>5.5891519999999996E-4</c:v>
                </c:pt>
                <c:pt idx="64340">
                  <c:v>5.5968339999999998E-4</c:v>
                </c:pt>
                <c:pt idx="64341">
                  <c:v>5.6051460000000001E-4</c:v>
                </c:pt>
                <c:pt idx="64342">
                  <c:v>5.6117090000000003E-4</c:v>
                </c:pt>
                <c:pt idx="64343">
                  <c:v>5.6183619999999998E-4</c:v>
                </c:pt>
                <c:pt idx="64344">
                  <c:v>5.6271330000000005E-4</c:v>
                </c:pt>
                <c:pt idx="64345">
                  <c:v>5.6343739999999999E-4</c:v>
                </c:pt>
                <c:pt idx="64346">
                  <c:v>5.641865E-4</c:v>
                </c:pt>
                <c:pt idx="64347">
                  <c:v>5.6517060000000003E-4</c:v>
                </c:pt>
                <c:pt idx="64348">
                  <c:v>5.6591789999999996E-4</c:v>
                </c:pt>
                <c:pt idx="64349">
                  <c:v>5.6660209999999996E-4</c:v>
                </c:pt>
                <c:pt idx="64350">
                  <c:v>5.6752129999999997E-4</c:v>
                </c:pt>
                <c:pt idx="64351">
                  <c:v>5.6840449999999995E-4</c:v>
                </c:pt>
                <c:pt idx="64352">
                  <c:v>5.6902600000000004E-4</c:v>
                </c:pt>
                <c:pt idx="64353">
                  <c:v>5.6996970000000005E-4</c:v>
                </c:pt>
                <c:pt idx="64354">
                  <c:v>5.707288E-4</c:v>
                </c:pt>
                <c:pt idx="64355">
                  <c:v>5.7140439999999999E-4</c:v>
                </c:pt>
                <c:pt idx="64356">
                  <c:v>5.7220809999999997E-4</c:v>
                </c:pt>
                <c:pt idx="64357">
                  <c:v>5.7306950000000001E-4</c:v>
                </c:pt>
                <c:pt idx="64358">
                  <c:v>5.7355839999999997E-4</c:v>
                </c:pt>
                <c:pt idx="64359">
                  <c:v>5.7436219999999999E-4</c:v>
                </c:pt>
                <c:pt idx="64360">
                  <c:v>5.7519370000000002E-4</c:v>
                </c:pt>
                <c:pt idx="64361">
                  <c:v>5.757351E-4</c:v>
                </c:pt>
                <c:pt idx="64362">
                  <c:v>5.7633670000000001E-4</c:v>
                </c:pt>
                <c:pt idx="64363">
                  <c:v>5.7730420000000001E-4</c:v>
                </c:pt>
                <c:pt idx="64364">
                  <c:v>5.7786060000000002E-4</c:v>
                </c:pt>
                <c:pt idx="64365">
                  <c:v>5.7853980000000004E-4</c:v>
                </c:pt>
                <c:pt idx="64366">
                  <c:v>5.7950790000000003E-4</c:v>
                </c:pt>
                <c:pt idx="64367">
                  <c:v>5.8016079999999998E-4</c:v>
                </c:pt>
                <c:pt idx="64368">
                  <c:v>5.8082510000000002E-4</c:v>
                </c:pt>
                <c:pt idx="64369">
                  <c:v>5.8179239999999995E-4</c:v>
                </c:pt>
                <c:pt idx="64370">
                  <c:v>5.8256870000000002E-4</c:v>
                </c:pt>
                <c:pt idx="64371">
                  <c:v>5.8320430000000003E-4</c:v>
                </c:pt>
                <c:pt idx="64372">
                  <c:v>5.8421880000000001E-4</c:v>
                </c:pt>
                <c:pt idx="64373">
                  <c:v>5.8504599999999998E-4</c:v>
                </c:pt>
                <c:pt idx="64374">
                  <c:v>5.8572189999999997E-4</c:v>
                </c:pt>
                <c:pt idx="64375">
                  <c:v>5.865973E-4</c:v>
                </c:pt>
                <c:pt idx="64376">
                  <c:v>5.8754100000000002E-4</c:v>
                </c:pt>
                <c:pt idx="64377">
                  <c:v>5.8807450000000002E-4</c:v>
                </c:pt>
                <c:pt idx="64378">
                  <c:v>5.8901980000000004E-4</c:v>
                </c:pt>
                <c:pt idx="64379">
                  <c:v>5.90053E-4</c:v>
                </c:pt>
                <c:pt idx="64380">
                  <c:v>5.9063129999999998E-4</c:v>
                </c:pt>
                <c:pt idx="64381">
                  <c:v>5.9140630000000004E-4</c:v>
                </c:pt>
                <c:pt idx="64382">
                  <c:v>5.9251400000000004E-4</c:v>
                </c:pt>
                <c:pt idx="64383">
                  <c:v>5.9304859999999998E-4</c:v>
                </c:pt>
                <c:pt idx="64384">
                  <c:v>5.9381790000000005E-4</c:v>
                </c:pt>
                <c:pt idx="64385">
                  <c:v>5.9481460000000003E-4</c:v>
                </c:pt>
                <c:pt idx="64386">
                  <c:v>5.953563E-4</c:v>
                </c:pt>
                <c:pt idx="64387">
                  <c:v>5.9592670000000001E-4</c:v>
                </c:pt>
                <c:pt idx="64388">
                  <c:v>5.9687399999999995E-4</c:v>
                </c:pt>
                <c:pt idx="64389">
                  <c:v>5.9748329999999999E-4</c:v>
                </c:pt>
                <c:pt idx="64390">
                  <c:v>5.9802550000000003E-4</c:v>
                </c:pt>
                <c:pt idx="64391">
                  <c:v>5.9890150000000005E-4</c:v>
                </c:pt>
                <c:pt idx="64392">
                  <c:v>5.9959689999999996E-4</c:v>
                </c:pt>
                <c:pt idx="64393">
                  <c:v>6.0011799999999996E-4</c:v>
                </c:pt>
                <c:pt idx="64394">
                  <c:v>6.0107629999999997E-4</c:v>
                </c:pt>
                <c:pt idx="64395">
                  <c:v>6.0190370000000001E-4</c:v>
                </c:pt>
                <c:pt idx="64396">
                  <c:v>6.0238849999999999E-4</c:v>
                </c:pt>
                <c:pt idx="64397">
                  <c:v>6.0330479999999998E-4</c:v>
                </c:pt>
                <c:pt idx="64398">
                  <c:v>6.0427539999999996E-4</c:v>
                </c:pt>
                <c:pt idx="64399">
                  <c:v>6.0491129999999996E-4</c:v>
                </c:pt>
                <c:pt idx="64400">
                  <c:v>6.0579099999999995E-4</c:v>
                </c:pt>
                <c:pt idx="64401">
                  <c:v>6.0689109999999995E-4</c:v>
                </c:pt>
                <c:pt idx="64402">
                  <c:v>6.0746970000000004E-4</c:v>
                </c:pt>
                <c:pt idx="64403">
                  <c:v>6.0820630000000002E-4</c:v>
                </c:pt>
                <c:pt idx="64404">
                  <c:v>6.0927560000000004E-4</c:v>
                </c:pt>
                <c:pt idx="64405">
                  <c:v>6.0998219999999998E-4</c:v>
                </c:pt>
                <c:pt idx="64406">
                  <c:v>6.1071300000000003E-4</c:v>
                </c:pt>
                <c:pt idx="64407">
                  <c:v>6.1172889999999995E-4</c:v>
                </c:pt>
                <c:pt idx="64408">
                  <c:v>6.1242169999999995E-4</c:v>
                </c:pt>
                <c:pt idx="64409">
                  <c:v>6.1299019999999996E-4</c:v>
                </c:pt>
                <c:pt idx="64410">
                  <c:v>6.140033E-4</c:v>
                </c:pt>
                <c:pt idx="64411">
                  <c:v>6.1484949999999995E-4</c:v>
                </c:pt>
                <c:pt idx="64412">
                  <c:v>6.154493E-4</c:v>
                </c:pt>
                <c:pt idx="64413">
                  <c:v>6.1638730000000003E-4</c:v>
                </c:pt>
                <c:pt idx="64414">
                  <c:v>6.1725989999999998E-4</c:v>
                </c:pt>
                <c:pt idx="64415">
                  <c:v>6.176536E-4</c:v>
                </c:pt>
                <c:pt idx="64416">
                  <c:v>6.1837869999999996E-4</c:v>
                </c:pt>
                <c:pt idx="64417">
                  <c:v>6.1919250000000002E-4</c:v>
                </c:pt>
                <c:pt idx="64418">
                  <c:v>6.1967770000000003E-4</c:v>
                </c:pt>
                <c:pt idx="64419">
                  <c:v>6.2044439999999997E-4</c:v>
                </c:pt>
                <c:pt idx="64420">
                  <c:v>6.2145250000000005E-4</c:v>
                </c:pt>
                <c:pt idx="64421">
                  <c:v>6.2213060000000002E-4</c:v>
                </c:pt>
                <c:pt idx="64422">
                  <c:v>6.2278400000000003E-4</c:v>
                </c:pt>
                <c:pt idx="64423">
                  <c:v>6.2382379999999997E-4</c:v>
                </c:pt>
                <c:pt idx="64424">
                  <c:v>6.246391E-4</c:v>
                </c:pt>
                <c:pt idx="64425">
                  <c:v>6.2537910000000005E-4</c:v>
                </c:pt>
                <c:pt idx="64426">
                  <c:v>6.265035E-4</c:v>
                </c:pt>
                <c:pt idx="64427">
                  <c:v>6.2732719999999997E-4</c:v>
                </c:pt>
                <c:pt idx="64428">
                  <c:v>6.2791620000000002E-4</c:v>
                </c:pt>
                <c:pt idx="64429">
                  <c:v>6.2885339999999999E-4</c:v>
                </c:pt>
                <c:pt idx="64430">
                  <c:v>6.2962049999999996E-4</c:v>
                </c:pt>
                <c:pt idx="64431">
                  <c:v>6.3030390000000001E-4</c:v>
                </c:pt>
                <c:pt idx="64432">
                  <c:v>6.3127690000000004E-4</c:v>
                </c:pt>
                <c:pt idx="64433">
                  <c:v>6.3231470000000005E-4</c:v>
                </c:pt>
                <c:pt idx="64434">
                  <c:v>6.3282720000000005E-4</c:v>
                </c:pt>
                <c:pt idx="64435">
                  <c:v>6.3374199999999996E-4</c:v>
                </c:pt>
                <c:pt idx="64436">
                  <c:v>6.3463660000000004E-4</c:v>
                </c:pt>
                <c:pt idx="64437">
                  <c:v>6.3527940000000001E-4</c:v>
                </c:pt>
                <c:pt idx="64438">
                  <c:v>6.3614629999999997E-4</c:v>
                </c:pt>
                <c:pt idx="64439">
                  <c:v>6.3716279999999998E-4</c:v>
                </c:pt>
                <c:pt idx="64440">
                  <c:v>6.3772199999999996E-4</c:v>
                </c:pt>
                <c:pt idx="64441">
                  <c:v>6.3838450000000004E-4</c:v>
                </c:pt>
                <c:pt idx="64442">
                  <c:v>6.3925600000000005E-4</c:v>
                </c:pt>
                <c:pt idx="64443">
                  <c:v>6.3991079999999999E-4</c:v>
                </c:pt>
                <c:pt idx="64444">
                  <c:v>6.4058189999999997E-4</c:v>
                </c:pt>
                <c:pt idx="64445">
                  <c:v>6.4162509999999998E-4</c:v>
                </c:pt>
                <c:pt idx="64446">
                  <c:v>6.4236160000000003E-4</c:v>
                </c:pt>
                <c:pt idx="64447">
                  <c:v>6.4299889999999997E-4</c:v>
                </c:pt>
                <c:pt idx="64448">
                  <c:v>6.4402630000000001E-4</c:v>
                </c:pt>
                <c:pt idx="64449">
                  <c:v>6.4483770000000001E-4</c:v>
                </c:pt>
                <c:pt idx="64450">
                  <c:v>6.4551840000000001E-4</c:v>
                </c:pt>
                <c:pt idx="64451">
                  <c:v>6.4669300000000005E-4</c:v>
                </c:pt>
                <c:pt idx="64452">
                  <c:v>6.4773580000000003E-4</c:v>
                </c:pt>
                <c:pt idx="64453">
                  <c:v>6.4839300000000004E-4</c:v>
                </c:pt>
                <c:pt idx="64454">
                  <c:v>6.4936460000000003E-4</c:v>
                </c:pt>
                <c:pt idx="64455">
                  <c:v>6.503317E-4</c:v>
                </c:pt>
                <c:pt idx="64456">
                  <c:v>6.5096230000000004E-4</c:v>
                </c:pt>
                <c:pt idx="64457">
                  <c:v>6.5174790000000003E-4</c:v>
                </c:pt>
                <c:pt idx="64458">
                  <c:v>6.5299270000000005E-4</c:v>
                </c:pt>
                <c:pt idx="64459">
                  <c:v>6.5357429999999997E-4</c:v>
                </c:pt>
                <c:pt idx="64460">
                  <c:v>6.5440099999999998E-4</c:v>
                </c:pt>
                <c:pt idx="64461">
                  <c:v>6.5534149999999999E-4</c:v>
                </c:pt>
                <c:pt idx="64462">
                  <c:v>6.5601389999999998E-4</c:v>
                </c:pt>
                <c:pt idx="64463">
                  <c:v>6.5667310000000001E-4</c:v>
                </c:pt>
                <c:pt idx="64464">
                  <c:v>6.5790239999999995E-4</c:v>
                </c:pt>
                <c:pt idx="64465">
                  <c:v>6.5861819999999999E-4</c:v>
                </c:pt>
                <c:pt idx="64466">
                  <c:v>6.5923000000000002E-4</c:v>
                </c:pt>
                <c:pt idx="64467">
                  <c:v>6.6010169999999998E-4</c:v>
                </c:pt>
                <c:pt idx="64468">
                  <c:v>6.6091429999999996E-4</c:v>
                </c:pt>
                <c:pt idx="64469">
                  <c:v>6.6146870000000004E-4</c:v>
                </c:pt>
                <c:pt idx="64470">
                  <c:v>6.6256319999999998E-4</c:v>
                </c:pt>
                <c:pt idx="64471">
                  <c:v>6.6345719999999996E-4</c:v>
                </c:pt>
                <c:pt idx="64472">
                  <c:v>6.6395799999999997E-4</c:v>
                </c:pt>
                <c:pt idx="64473">
                  <c:v>6.6482119999999997E-4</c:v>
                </c:pt>
                <c:pt idx="64474">
                  <c:v>6.6581110000000002E-4</c:v>
                </c:pt>
                <c:pt idx="64475">
                  <c:v>6.6655999999999996E-4</c:v>
                </c:pt>
                <c:pt idx="64476">
                  <c:v>6.6760780000000002E-4</c:v>
                </c:pt>
                <c:pt idx="64477">
                  <c:v>6.6886110000000001E-4</c:v>
                </c:pt>
                <c:pt idx="64478">
                  <c:v>6.6953949999999998E-4</c:v>
                </c:pt>
                <c:pt idx="64479">
                  <c:v>6.7048349999999999E-4</c:v>
                </c:pt>
                <c:pt idx="64480">
                  <c:v>6.7156720000000004E-4</c:v>
                </c:pt>
                <c:pt idx="64481">
                  <c:v>6.7243179999999997E-4</c:v>
                </c:pt>
                <c:pt idx="64482">
                  <c:v>6.7319980000000003E-4</c:v>
                </c:pt>
                <c:pt idx="64483">
                  <c:v>6.7447389999999996E-4</c:v>
                </c:pt>
                <c:pt idx="64484">
                  <c:v>6.7503020000000003E-4</c:v>
                </c:pt>
                <c:pt idx="64485">
                  <c:v>6.757124E-4</c:v>
                </c:pt>
                <c:pt idx="64486">
                  <c:v>6.7672589999999996E-4</c:v>
                </c:pt>
                <c:pt idx="64487">
                  <c:v>6.7754380000000002E-4</c:v>
                </c:pt>
                <c:pt idx="64488">
                  <c:v>6.7817240000000003E-4</c:v>
                </c:pt>
                <c:pt idx="64489">
                  <c:v>6.7940480000000004E-4</c:v>
                </c:pt>
                <c:pt idx="64490">
                  <c:v>6.802911E-4</c:v>
                </c:pt>
                <c:pt idx="64491">
                  <c:v>6.8090499999999999E-4</c:v>
                </c:pt>
                <c:pt idx="64492">
                  <c:v>6.8176849999999998E-4</c:v>
                </c:pt>
                <c:pt idx="64493">
                  <c:v>6.8269580000000004E-4</c:v>
                </c:pt>
                <c:pt idx="64494">
                  <c:v>6.8320730000000001E-4</c:v>
                </c:pt>
                <c:pt idx="64495">
                  <c:v>6.8416349999999996E-4</c:v>
                </c:pt>
                <c:pt idx="64496">
                  <c:v>6.8519779999999997E-4</c:v>
                </c:pt>
                <c:pt idx="64497">
                  <c:v>6.8567200000000002E-4</c:v>
                </c:pt>
                <c:pt idx="64498">
                  <c:v>6.8646590000000002E-4</c:v>
                </c:pt>
                <c:pt idx="64499">
                  <c:v>6.874575E-4</c:v>
                </c:pt>
                <c:pt idx="64500">
                  <c:v>6.8815089999999998E-4</c:v>
                </c:pt>
                <c:pt idx="64501">
                  <c:v>6.8900299999999999E-4</c:v>
                </c:pt>
                <c:pt idx="64502">
                  <c:v>6.9037999999999999E-4</c:v>
                </c:pt>
                <c:pt idx="64503">
                  <c:v>6.9126669999999997E-4</c:v>
                </c:pt>
                <c:pt idx="64504">
                  <c:v>6.9218440000000001E-4</c:v>
                </c:pt>
                <c:pt idx="64505">
                  <c:v>6.9323550000000001E-4</c:v>
                </c:pt>
                <c:pt idx="64506">
                  <c:v>6.9424229999999996E-4</c:v>
                </c:pt>
                <c:pt idx="64507">
                  <c:v>6.9506210000000001E-4</c:v>
                </c:pt>
                <c:pt idx="64508">
                  <c:v>6.964041E-4</c:v>
                </c:pt>
                <c:pt idx="64509">
                  <c:v>6.9732379999999997E-4</c:v>
                </c:pt>
                <c:pt idx="64510">
                  <c:v>6.980965E-4</c:v>
                </c:pt>
                <c:pt idx="64511">
                  <c:v>6.9904570000000005E-4</c:v>
                </c:pt>
                <c:pt idx="64512">
                  <c:v>6.998595E-4</c:v>
                </c:pt>
                <c:pt idx="64513">
                  <c:v>7.0048379999999996E-4</c:v>
                </c:pt>
                <c:pt idx="64514">
                  <c:v>7.0160109999999997E-4</c:v>
                </c:pt>
                <c:pt idx="64515">
                  <c:v>7.0262220000000004E-4</c:v>
                </c:pt>
                <c:pt idx="64516">
                  <c:v>7.0321469999999999E-4</c:v>
                </c:pt>
                <c:pt idx="64517">
                  <c:v>7.0395280000000004E-4</c:v>
                </c:pt>
                <c:pt idx="64518">
                  <c:v>7.0490600000000004E-4</c:v>
                </c:pt>
                <c:pt idx="64519">
                  <c:v>7.0556670000000005E-4</c:v>
                </c:pt>
                <c:pt idx="64520">
                  <c:v>7.0638389999999997E-4</c:v>
                </c:pt>
                <c:pt idx="64521">
                  <c:v>7.0750749999999997E-4</c:v>
                </c:pt>
                <c:pt idx="64522">
                  <c:v>7.0798029999999997E-4</c:v>
                </c:pt>
                <c:pt idx="64523">
                  <c:v>7.0864630000000005E-4</c:v>
                </c:pt>
                <c:pt idx="64524">
                  <c:v>7.0956009999999996E-4</c:v>
                </c:pt>
                <c:pt idx="64525">
                  <c:v>7.102683E-4</c:v>
                </c:pt>
                <c:pt idx="64526">
                  <c:v>7.1094069999999999E-4</c:v>
                </c:pt>
                <c:pt idx="64527">
                  <c:v>7.1218850000000005E-4</c:v>
                </c:pt>
                <c:pt idx="64528">
                  <c:v>7.1294999999999996E-4</c:v>
                </c:pt>
                <c:pt idx="64529">
                  <c:v>7.1388739999999999E-4</c:v>
                </c:pt>
                <c:pt idx="64530">
                  <c:v>7.1511380000000002E-4</c:v>
                </c:pt>
                <c:pt idx="64531">
                  <c:v>7.1628890000000002E-4</c:v>
                </c:pt>
                <c:pt idx="64532">
                  <c:v>7.1721670000000003E-4</c:v>
                </c:pt>
                <c:pt idx="64533">
                  <c:v>7.1845619999999998E-4</c:v>
                </c:pt>
                <c:pt idx="64534">
                  <c:v>7.1941829999999998E-4</c:v>
                </c:pt>
                <c:pt idx="64535">
                  <c:v>7.2029829999999996E-4</c:v>
                </c:pt>
                <c:pt idx="64536">
                  <c:v>7.2127319999999999E-4</c:v>
                </c:pt>
                <c:pt idx="64537">
                  <c:v>7.2230320000000005E-4</c:v>
                </c:pt>
                <c:pt idx="64538">
                  <c:v>7.2326390000000001E-4</c:v>
                </c:pt>
                <c:pt idx="64539">
                  <c:v>7.2417279999999998E-4</c:v>
                </c:pt>
                <c:pt idx="64540">
                  <c:v>7.2533060000000004E-4</c:v>
                </c:pt>
                <c:pt idx="64541">
                  <c:v>7.2599369999999999E-4</c:v>
                </c:pt>
                <c:pt idx="64542">
                  <c:v>7.2677889999999995E-4</c:v>
                </c:pt>
                <c:pt idx="64543">
                  <c:v>7.2782870000000005E-4</c:v>
                </c:pt>
                <c:pt idx="64544">
                  <c:v>7.2870759999999998E-4</c:v>
                </c:pt>
                <c:pt idx="64545">
                  <c:v>7.2930599999999999E-4</c:v>
                </c:pt>
                <c:pt idx="64546">
                  <c:v>7.3043830000000002E-4</c:v>
                </c:pt>
                <c:pt idx="64547">
                  <c:v>7.3116380000000001E-4</c:v>
                </c:pt>
                <c:pt idx="64548">
                  <c:v>7.3182559999999995E-4</c:v>
                </c:pt>
                <c:pt idx="64549">
                  <c:v>7.3273499999999998E-4</c:v>
                </c:pt>
                <c:pt idx="64550">
                  <c:v>7.3356020000000003E-4</c:v>
                </c:pt>
                <c:pt idx="64551">
                  <c:v>7.3420169999999999E-4</c:v>
                </c:pt>
                <c:pt idx="64552">
                  <c:v>7.3516569999999999E-4</c:v>
                </c:pt>
                <c:pt idx="64553">
                  <c:v>7.3592950000000003E-4</c:v>
                </c:pt>
                <c:pt idx="64554">
                  <c:v>7.3671809999999996E-4</c:v>
                </c:pt>
                <c:pt idx="64555">
                  <c:v>7.3760570000000003E-4</c:v>
                </c:pt>
                <c:pt idx="64556">
                  <c:v>7.3874680000000003E-4</c:v>
                </c:pt>
                <c:pt idx="64557">
                  <c:v>7.3973769999999999E-4</c:v>
                </c:pt>
                <c:pt idx="64558">
                  <c:v>7.4092250000000004E-4</c:v>
                </c:pt>
                <c:pt idx="64559">
                  <c:v>7.4221620000000004E-4</c:v>
                </c:pt>
                <c:pt idx="64560">
                  <c:v>7.4331709999999999E-4</c:v>
                </c:pt>
                <c:pt idx="64561">
                  <c:v>7.442223E-4</c:v>
                </c:pt>
                <c:pt idx="64562">
                  <c:v>7.4542360000000004E-4</c:v>
                </c:pt>
                <c:pt idx="64563">
                  <c:v>7.4644830000000003E-4</c:v>
                </c:pt>
                <c:pt idx="64564">
                  <c:v>7.4714140000000002E-4</c:v>
                </c:pt>
                <c:pt idx="64565">
                  <c:v>7.4850820000000001E-4</c:v>
                </c:pt>
                <c:pt idx="64566">
                  <c:v>7.494693E-4</c:v>
                </c:pt>
                <c:pt idx="64567">
                  <c:v>7.5030379999999996E-4</c:v>
                </c:pt>
                <c:pt idx="64568">
                  <c:v>7.5126659999999999E-4</c:v>
                </c:pt>
                <c:pt idx="64569">
                  <c:v>7.5219030000000001E-4</c:v>
                </c:pt>
                <c:pt idx="64570">
                  <c:v>7.5263420000000003E-4</c:v>
                </c:pt>
                <c:pt idx="64571">
                  <c:v>7.5364530000000005E-4</c:v>
                </c:pt>
                <c:pt idx="64572">
                  <c:v>7.5465690000000002E-4</c:v>
                </c:pt>
                <c:pt idx="64573">
                  <c:v>7.5538039999999997E-4</c:v>
                </c:pt>
                <c:pt idx="64574">
                  <c:v>7.5607099999999998E-4</c:v>
                </c:pt>
                <c:pt idx="64575">
                  <c:v>7.5696879999999995E-4</c:v>
                </c:pt>
                <c:pt idx="64576">
                  <c:v>7.5761820000000001E-4</c:v>
                </c:pt>
                <c:pt idx="64577">
                  <c:v>7.5848590000000002E-4</c:v>
                </c:pt>
                <c:pt idx="64578">
                  <c:v>7.5944510000000001E-4</c:v>
                </c:pt>
                <c:pt idx="64579">
                  <c:v>7.6024969999999997E-4</c:v>
                </c:pt>
                <c:pt idx="64580">
                  <c:v>7.6086860000000004E-4</c:v>
                </c:pt>
                <c:pt idx="64581">
                  <c:v>7.6177389999999997E-4</c:v>
                </c:pt>
                <c:pt idx="64582">
                  <c:v>7.6262620000000004E-4</c:v>
                </c:pt>
                <c:pt idx="64583">
                  <c:v>7.6346940000000005E-4</c:v>
                </c:pt>
                <c:pt idx="64584">
                  <c:v>7.6470719999999996E-4</c:v>
                </c:pt>
                <c:pt idx="64585">
                  <c:v>7.6603390000000004E-4</c:v>
                </c:pt>
                <c:pt idx="64586">
                  <c:v>7.6698130000000002E-4</c:v>
                </c:pt>
                <c:pt idx="64587">
                  <c:v>7.6815740000000003E-4</c:v>
                </c:pt>
                <c:pt idx="64588">
                  <c:v>7.6936880000000004E-4</c:v>
                </c:pt>
                <c:pt idx="64589">
                  <c:v>7.7018279999999995E-4</c:v>
                </c:pt>
                <c:pt idx="64590">
                  <c:v>7.7152130000000005E-4</c:v>
                </c:pt>
                <c:pt idx="64591">
                  <c:v>7.7274920000000005E-4</c:v>
                </c:pt>
                <c:pt idx="64592">
                  <c:v>7.7357010000000004E-4</c:v>
                </c:pt>
                <c:pt idx="64593">
                  <c:v>7.7440029999999995E-4</c:v>
                </c:pt>
                <c:pt idx="64594">
                  <c:v>7.7544409999999995E-4</c:v>
                </c:pt>
                <c:pt idx="64595">
                  <c:v>7.7625470000000001E-4</c:v>
                </c:pt>
                <c:pt idx="64596">
                  <c:v>7.7729470000000001E-4</c:v>
                </c:pt>
                <c:pt idx="64597">
                  <c:v>7.7839809999999995E-4</c:v>
                </c:pt>
                <c:pt idx="64598">
                  <c:v>7.7917269999999998E-4</c:v>
                </c:pt>
                <c:pt idx="64599">
                  <c:v>7.7977950000000004E-4</c:v>
                </c:pt>
                <c:pt idx="64600">
                  <c:v>7.8069119999999998E-4</c:v>
                </c:pt>
                <c:pt idx="64601">
                  <c:v>7.8146469999999997E-4</c:v>
                </c:pt>
                <c:pt idx="64602">
                  <c:v>7.8233440000000001E-4</c:v>
                </c:pt>
                <c:pt idx="64603">
                  <c:v>7.8334770000000001E-4</c:v>
                </c:pt>
                <c:pt idx="64604">
                  <c:v>7.8427789999999998E-4</c:v>
                </c:pt>
                <c:pt idx="64605">
                  <c:v>7.8482110000000003E-4</c:v>
                </c:pt>
                <c:pt idx="64606">
                  <c:v>7.8584239999999995E-4</c:v>
                </c:pt>
                <c:pt idx="64607">
                  <c:v>7.8674959999999999E-4</c:v>
                </c:pt>
                <c:pt idx="64608">
                  <c:v>7.874739E-4</c:v>
                </c:pt>
                <c:pt idx="64609">
                  <c:v>7.8860460000000003E-4</c:v>
                </c:pt>
                <c:pt idx="64610">
                  <c:v>7.8982930000000002E-4</c:v>
                </c:pt>
                <c:pt idx="64611">
                  <c:v>7.9055599999999998E-4</c:v>
                </c:pt>
                <c:pt idx="64612">
                  <c:v>7.9154590000000003E-4</c:v>
                </c:pt>
                <c:pt idx="64613">
                  <c:v>7.9287110000000004E-4</c:v>
                </c:pt>
                <c:pt idx="64614">
                  <c:v>7.9382849999999996E-4</c:v>
                </c:pt>
                <c:pt idx="64615">
                  <c:v>7.9511489999999996E-4</c:v>
                </c:pt>
                <c:pt idx="64616">
                  <c:v>7.9654960000000001E-4</c:v>
                </c:pt>
                <c:pt idx="64617">
                  <c:v>7.9747520000000003E-4</c:v>
                </c:pt>
                <c:pt idx="64618">
                  <c:v>7.9827200000000004E-4</c:v>
                </c:pt>
                <c:pt idx="64619">
                  <c:v>7.9954150000000003E-4</c:v>
                </c:pt>
                <c:pt idx="64620">
                  <c:v>8.0047639999999997E-4</c:v>
                </c:pt>
                <c:pt idx="64621">
                  <c:v>8.0133449999999996E-4</c:v>
                </c:pt>
                <c:pt idx="64622">
                  <c:v>8.0256909999999997E-4</c:v>
                </c:pt>
                <c:pt idx="64623">
                  <c:v>8.0352319999999996E-4</c:v>
                </c:pt>
                <c:pt idx="64624">
                  <c:v>8.0405850000000003E-4</c:v>
                </c:pt>
                <c:pt idx="64625">
                  <c:v>8.0517190000000002E-4</c:v>
                </c:pt>
                <c:pt idx="64626">
                  <c:v>8.0614290000000002E-4</c:v>
                </c:pt>
                <c:pt idx="64627">
                  <c:v>8.0676680000000005E-4</c:v>
                </c:pt>
                <c:pt idx="64628">
                  <c:v>8.0775439999999997E-4</c:v>
                </c:pt>
                <c:pt idx="64629">
                  <c:v>8.0884429999999996E-4</c:v>
                </c:pt>
                <c:pt idx="64630">
                  <c:v>8.0940150000000002E-4</c:v>
                </c:pt>
                <c:pt idx="64631">
                  <c:v>8.1023130000000001E-4</c:v>
                </c:pt>
                <c:pt idx="64632">
                  <c:v>8.1123429999999997E-4</c:v>
                </c:pt>
                <c:pt idx="64633">
                  <c:v>8.1199850000000004E-4</c:v>
                </c:pt>
                <c:pt idx="64634">
                  <c:v>8.1287730000000004E-4</c:v>
                </c:pt>
                <c:pt idx="64635">
                  <c:v>8.1417070000000004E-4</c:v>
                </c:pt>
                <c:pt idx="64636">
                  <c:v>8.1502630000000005E-4</c:v>
                </c:pt>
                <c:pt idx="64637">
                  <c:v>8.1581090000000002E-4</c:v>
                </c:pt>
                <c:pt idx="64638">
                  <c:v>8.1696760000000003E-4</c:v>
                </c:pt>
                <c:pt idx="64639">
                  <c:v>8.1790040000000001E-4</c:v>
                </c:pt>
                <c:pt idx="64640">
                  <c:v>8.1876750000000004E-4</c:v>
                </c:pt>
                <c:pt idx="64641">
                  <c:v>8.2024660000000005E-4</c:v>
                </c:pt>
                <c:pt idx="64642">
                  <c:v>8.213262E-4</c:v>
                </c:pt>
                <c:pt idx="64643">
                  <c:v>8.2211369999999999E-4</c:v>
                </c:pt>
                <c:pt idx="64644">
                  <c:v>8.2345789999999997E-4</c:v>
                </c:pt>
                <c:pt idx="64645">
                  <c:v>8.2455389999999999E-4</c:v>
                </c:pt>
                <c:pt idx="64646">
                  <c:v>8.253701E-4</c:v>
                </c:pt>
                <c:pt idx="64647">
                  <c:v>8.2672819999999995E-4</c:v>
                </c:pt>
                <c:pt idx="64648">
                  <c:v>8.2789440000000005E-4</c:v>
                </c:pt>
                <c:pt idx="64649">
                  <c:v>8.2853180000000003E-4</c:v>
                </c:pt>
                <c:pt idx="64650">
                  <c:v>8.2962490000000003E-4</c:v>
                </c:pt>
                <c:pt idx="64651">
                  <c:v>8.306632E-4</c:v>
                </c:pt>
                <c:pt idx="64652">
                  <c:v>8.3143150000000005E-4</c:v>
                </c:pt>
                <c:pt idx="64653">
                  <c:v>8.3234849999999996E-4</c:v>
                </c:pt>
                <c:pt idx="64654">
                  <c:v>8.3350860000000004E-4</c:v>
                </c:pt>
                <c:pt idx="64655">
                  <c:v>8.3420879999999997E-4</c:v>
                </c:pt>
                <c:pt idx="64656">
                  <c:v>8.3515670000000001E-4</c:v>
                </c:pt>
                <c:pt idx="64657">
                  <c:v>8.3622860000000005E-4</c:v>
                </c:pt>
                <c:pt idx="64658">
                  <c:v>8.3704820000000003E-4</c:v>
                </c:pt>
                <c:pt idx="64659">
                  <c:v>8.3762539999999996E-4</c:v>
                </c:pt>
                <c:pt idx="64660">
                  <c:v>8.3896359999999996E-4</c:v>
                </c:pt>
                <c:pt idx="64661">
                  <c:v>8.3991990000000004E-4</c:v>
                </c:pt>
                <c:pt idx="64662">
                  <c:v>8.4071510000000005E-4</c:v>
                </c:pt>
                <c:pt idx="64663">
                  <c:v>8.4201070000000005E-4</c:v>
                </c:pt>
                <c:pt idx="64664">
                  <c:v>8.4326289999999999E-4</c:v>
                </c:pt>
                <c:pt idx="64665">
                  <c:v>8.4396609999999996E-4</c:v>
                </c:pt>
                <c:pt idx="64666">
                  <c:v>8.4538729999999996E-4</c:v>
                </c:pt>
                <c:pt idx="64667">
                  <c:v>8.4675470000000004E-4</c:v>
                </c:pt>
                <c:pt idx="64668">
                  <c:v>8.4760830000000001E-4</c:v>
                </c:pt>
                <c:pt idx="64669">
                  <c:v>8.4886860000000001E-4</c:v>
                </c:pt>
                <c:pt idx="64670">
                  <c:v>8.5006890000000003E-4</c:v>
                </c:pt>
                <c:pt idx="64671">
                  <c:v>8.5086299999999999E-4</c:v>
                </c:pt>
                <c:pt idx="64672">
                  <c:v>8.5194220000000002E-4</c:v>
                </c:pt>
                <c:pt idx="64673">
                  <c:v>8.533131E-4</c:v>
                </c:pt>
                <c:pt idx="64674">
                  <c:v>8.5417100000000003E-4</c:v>
                </c:pt>
                <c:pt idx="64675">
                  <c:v>8.5508250000000002E-4</c:v>
                </c:pt>
                <c:pt idx="64676">
                  <c:v>8.5627800000000003E-4</c:v>
                </c:pt>
                <c:pt idx="64677">
                  <c:v>8.5726650000000004E-4</c:v>
                </c:pt>
                <c:pt idx="64678">
                  <c:v>8.5788580000000002E-4</c:v>
                </c:pt>
                <c:pt idx="64679">
                  <c:v>8.5920470000000004E-4</c:v>
                </c:pt>
                <c:pt idx="64680">
                  <c:v>8.6022979999999995E-4</c:v>
                </c:pt>
                <c:pt idx="64681">
                  <c:v>8.6080119999999997E-4</c:v>
                </c:pt>
                <c:pt idx="64682">
                  <c:v>8.6187579999999996E-4</c:v>
                </c:pt>
                <c:pt idx="64683">
                  <c:v>8.6292319999999999E-4</c:v>
                </c:pt>
                <c:pt idx="64684">
                  <c:v>8.6344920000000003E-4</c:v>
                </c:pt>
                <c:pt idx="64685">
                  <c:v>8.6463610000000004E-4</c:v>
                </c:pt>
                <c:pt idx="64686">
                  <c:v>8.6578309999999999E-4</c:v>
                </c:pt>
                <c:pt idx="64687">
                  <c:v>8.664117E-4</c:v>
                </c:pt>
                <c:pt idx="64688">
                  <c:v>8.6756099999999998E-4</c:v>
                </c:pt>
                <c:pt idx="64689">
                  <c:v>8.6878420000000001E-4</c:v>
                </c:pt>
                <c:pt idx="64690">
                  <c:v>8.6940499999999996E-4</c:v>
                </c:pt>
                <c:pt idx="64691">
                  <c:v>8.7069450000000004E-4</c:v>
                </c:pt>
                <c:pt idx="64692">
                  <c:v>8.7214219999999997E-4</c:v>
                </c:pt>
                <c:pt idx="64693">
                  <c:v>8.7302560000000003E-4</c:v>
                </c:pt>
                <c:pt idx="64694">
                  <c:v>8.7421289999999995E-4</c:v>
                </c:pt>
                <c:pt idx="64695">
                  <c:v>8.7559249999999997E-4</c:v>
                </c:pt>
                <c:pt idx="64696">
                  <c:v>8.7657589999999997E-4</c:v>
                </c:pt>
                <c:pt idx="64697">
                  <c:v>8.7756780000000005E-4</c:v>
                </c:pt>
                <c:pt idx="64698">
                  <c:v>8.7897840000000001E-4</c:v>
                </c:pt>
                <c:pt idx="64699">
                  <c:v>8.8009049999999999E-4</c:v>
                </c:pt>
                <c:pt idx="64700">
                  <c:v>8.8100889999999995E-4</c:v>
                </c:pt>
                <c:pt idx="64701">
                  <c:v>8.8212839999999995E-4</c:v>
                </c:pt>
                <c:pt idx="64702">
                  <c:v>8.8319349999999995E-4</c:v>
                </c:pt>
                <c:pt idx="64703">
                  <c:v>8.8371670000000002E-4</c:v>
                </c:pt>
                <c:pt idx="64704">
                  <c:v>8.8502440000000002E-4</c:v>
                </c:pt>
                <c:pt idx="64705">
                  <c:v>8.8626959999999996E-4</c:v>
                </c:pt>
                <c:pt idx="64706">
                  <c:v>8.8697380000000005E-4</c:v>
                </c:pt>
                <c:pt idx="64707">
                  <c:v>8.8806279999999996E-4</c:v>
                </c:pt>
                <c:pt idx="64708">
                  <c:v>8.8925180000000003E-4</c:v>
                </c:pt>
                <c:pt idx="64709">
                  <c:v>8.8963390000000001E-4</c:v>
                </c:pt>
                <c:pt idx="64710">
                  <c:v>8.907912E-4</c:v>
                </c:pt>
                <c:pt idx="64711">
                  <c:v>8.9204379999999997E-4</c:v>
                </c:pt>
                <c:pt idx="64712">
                  <c:v>8.9286279999999997E-4</c:v>
                </c:pt>
                <c:pt idx="64713">
                  <c:v>8.9385639999999998E-4</c:v>
                </c:pt>
                <c:pt idx="64714">
                  <c:v>8.9513910000000002E-4</c:v>
                </c:pt>
                <c:pt idx="64715">
                  <c:v>8.9594000000000002E-4</c:v>
                </c:pt>
                <c:pt idx="64716">
                  <c:v>8.9695189999999998E-4</c:v>
                </c:pt>
                <c:pt idx="64717">
                  <c:v>8.9829020000000001E-4</c:v>
                </c:pt>
                <c:pt idx="64718">
                  <c:v>8.9947699999999998E-4</c:v>
                </c:pt>
                <c:pt idx="64719">
                  <c:v>9.005339E-4</c:v>
                </c:pt>
                <c:pt idx="64720">
                  <c:v>9.0184270000000005E-4</c:v>
                </c:pt>
                <c:pt idx="64721">
                  <c:v>9.029277E-4</c:v>
                </c:pt>
                <c:pt idx="64722">
                  <c:v>9.0382349999999995E-4</c:v>
                </c:pt>
                <c:pt idx="64723">
                  <c:v>9.0516429999999996E-4</c:v>
                </c:pt>
                <c:pt idx="64724">
                  <c:v>9.065322E-4</c:v>
                </c:pt>
                <c:pt idx="64725">
                  <c:v>9.0743219999999997E-4</c:v>
                </c:pt>
                <c:pt idx="64726">
                  <c:v>9.0873120000000004E-4</c:v>
                </c:pt>
                <c:pt idx="64727">
                  <c:v>9.1006979999999995E-4</c:v>
                </c:pt>
                <c:pt idx="64728">
                  <c:v>9.1083920000000005E-4</c:v>
                </c:pt>
                <c:pt idx="64729">
                  <c:v>9.1200370000000001E-4</c:v>
                </c:pt>
                <c:pt idx="64730">
                  <c:v>9.1327750000000005E-4</c:v>
                </c:pt>
                <c:pt idx="64731">
                  <c:v>9.1413870000000002E-4</c:v>
                </c:pt>
                <c:pt idx="64732">
                  <c:v>9.1520920000000001E-4</c:v>
                </c:pt>
                <c:pt idx="64733">
                  <c:v>9.1649169999999999E-4</c:v>
                </c:pt>
                <c:pt idx="64734">
                  <c:v>9.1715229999999996E-4</c:v>
                </c:pt>
                <c:pt idx="64735">
                  <c:v>9.1817259999999996E-4</c:v>
                </c:pt>
                <c:pt idx="64736">
                  <c:v>9.1933450000000001E-4</c:v>
                </c:pt>
                <c:pt idx="64737">
                  <c:v>9.2024809999999996E-4</c:v>
                </c:pt>
                <c:pt idx="64738">
                  <c:v>9.2117890000000002E-4</c:v>
                </c:pt>
                <c:pt idx="64739">
                  <c:v>9.2249699999999999E-4</c:v>
                </c:pt>
                <c:pt idx="64740">
                  <c:v>9.2337840000000001E-4</c:v>
                </c:pt>
                <c:pt idx="64741">
                  <c:v>9.2443539999999995E-4</c:v>
                </c:pt>
                <c:pt idx="64742">
                  <c:v>9.25672E-4</c:v>
                </c:pt>
                <c:pt idx="64743">
                  <c:v>9.2667789999999997E-4</c:v>
                </c:pt>
                <c:pt idx="64744">
                  <c:v>9.2754580000000005E-4</c:v>
                </c:pt>
                <c:pt idx="64745">
                  <c:v>9.2901419999999999E-4</c:v>
                </c:pt>
                <c:pt idx="64746">
                  <c:v>9.3024049999999999E-4</c:v>
                </c:pt>
                <c:pt idx="64747">
                  <c:v>9.3125209999999996E-4</c:v>
                </c:pt>
                <c:pt idx="64748">
                  <c:v>9.3264189999999999E-4</c:v>
                </c:pt>
                <c:pt idx="64749">
                  <c:v>9.3379420000000001E-4</c:v>
                </c:pt>
                <c:pt idx="64750">
                  <c:v>9.3472789999999998E-4</c:v>
                </c:pt>
                <c:pt idx="64751">
                  <c:v>9.3607629999999998E-4</c:v>
                </c:pt>
                <c:pt idx="64752">
                  <c:v>9.3736709999999997E-4</c:v>
                </c:pt>
                <c:pt idx="64753">
                  <c:v>9.381379E-4</c:v>
                </c:pt>
                <c:pt idx="64754">
                  <c:v>9.3927919999999996E-4</c:v>
                </c:pt>
                <c:pt idx="64755">
                  <c:v>9.4043329999999995E-4</c:v>
                </c:pt>
                <c:pt idx="64756">
                  <c:v>9.4142019999999996E-4</c:v>
                </c:pt>
                <c:pt idx="64757">
                  <c:v>9.4233740000000004E-4</c:v>
                </c:pt>
                <c:pt idx="64758">
                  <c:v>9.4379390000000004E-4</c:v>
                </c:pt>
                <c:pt idx="64759">
                  <c:v>9.4462720000000003E-4</c:v>
                </c:pt>
                <c:pt idx="64760">
                  <c:v>9.4556480000000003E-4</c:v>
                </c:pt>
                <c:pt idx="64761">
                  <c:v>9.4668080000000004E-4</c:v>
                </c:pt>
                <c:pt idx="64762">
                  <c:v>9.4762120000000001E-4</c:v>
                </c:pt>
                <c:pt idx="64763">
                  <c:v>9.4837770000000005E-4</c:v>
                </c:pt>
                <c:pt idx="64764">
                  <c:v>9.4986500000000004E-4</c:v>
                </c:pt>
                <c:pt idx="64765">
                  <c:v>9.5095889999999999E-4</c:v>
                </c:pt>
                <c:pt idx="64766">
                  <c:v>9.5186160000000001E-4</c:v>
                </c:pt>
                <c:pt idx="64767">
                  <c:v>9.5308730000000003E-4</c:v>
                </c:pt>
                <c:pt idx="64768">
                  <c:v>9.5413850000000005E-4</c:v>
                </c:pt>
                <c:pt idx="64769">
                  <c:v>9.5501959999999997E-4</c:v>
                </c:pt>
                <c:pt idx="64770">
                  <c:v>9.5655580000000005E-4</c:v>
                </c:pt>
                <c:pt idx="64771">
                  <c:v>9.5797169999999997E-4</c:v>
                </c:pt>
                <c:pt idx="64772">
                  <c:v>9.5890709999999998E-4</c:v>
                </c:pt>
                <c:pt idx="64773">
                  <c:v>9.6025980000000004E-4</c:v>
                </c:pt>
                <c:pt idx="64774">
                  <c:v>9.6155969999999998E-4</c:v>
                </c:pt>
                <c:pt idx="64775">
                  <c:v>9.6260200000000001E-4</c:v>
                </c:pt>
                <c:pt idx="64776">
                  <c:v>9.6393469999999997E-4</c:v>
                </c:pt>
                <c:pt idx="64777">
                  <c:v>9.6548969999999995E-4</c:v>
                </c:pt>
                <c:pt idx="64778">
                  <c:v>9.6651630000000005E-4</c:v>
                </c:pt>
                <c:pt idx="64779">
                  <c:v>9.6751420000000001E-4</c:v>
                </c:pt>
                <c:pt idx="64780">
                  <c:v>9.6876039999999996E-4</c:v>
                </c:pt>
                <c:pt idx="64781">
                  <c:v>9.6972979999999996E-4</c:v>
                </c:pt>
                <c:pt idx="64782">
                  <c:v>9.7059909999999998E-4</c:v>
                </c:pt>
                <c:pt idx="64783">
                  <c:v>9.7211719999999995E-4</c:v>
                </c:pt>
                <c:pt idx="64784">
                  <c:v>9.7321059999999995E-4</c:v>
                </c:pt>
                <c:pt idx="64785">
                  <c:v>9.7398449999999996E-4</c:v>
                </c:pt>
                <c:pt idx="64786">
                  <c:v>9.7515120000000002E-4</c:v>
                </c:pt>
                <c:pt idx="64787">
                  <c:v>9.7600309999999995E-4</c:v>
                </c:pt>
                <c:pt idx="64788">
                  <c:v>9.7667929999999993E-4</c:v>
                </c:pt>
                <c:pt idx="64789">
                  <c:v>9.7806169999999993E-4</c:v>
                </c:pt>
                <c:pt idx="64790">
                  <c:v>9.7934359999999991E-4</c:v>
                </c:pt>
                <c:pt idx="64791">
                  <c:v>9.8011809999999991E-4</c:v>
                </c:pt>
                <c:pt idx="64792">
                  <c:v>9.8151529999999996E-4</c:v>
                </c:pt>
                <c:pt idx="64793">
                  <c:v>9.8251320000000003E-4</c:v>
                </c:pt>
                <c:pt idx="64794">
                  <c:v>9.8344319999999993E-4</c:v>
                </c:pt>
                <c:pt idx="64795">
                  <c:v>9.8476480000000001E-4</c:v>
                </c:pt>
                <c:pt idx="64796">
                  <c:v>9.863668999999999E-4</c:v>
                </c:pt>
                <c:pt idx="64797">
                  <c:v>9.8739539999999999E-4</c:v>
                </c:pt>
                <c:pt idx="64798">
                  <c:v>9.8866639999999994E-4</c:v>
                </c:pt>
                <c:pt idx="64799">
                  <c:v>9.900009999999999E-4</c:v>
                </c:pt>
                <c:pt idx="64800">
                  <c:v>9.912199999999999E-4</c:v>
                </c:pt>
                <c:pt idx="64801">
                  <c:v>9.9240279999999992E-4</c:v>
                </c:pt>
                <c:pt idx="64802">
                  <c:v>9.941498E-4</c:v>
                </c:pt>
                <c:pt idx="64803">
                  <c:v>9.954225000000001E-4</c:v>
                </c:pt>
                <c:pt idx="64804">
                  <c:v>9.9638599999999993E-4</c:v>
                </c:pt>
                <c:pt idx="64805">
                  <c:v>9.978163E-4</c:v>
                </c:pt>
                <c:pt idx="64806">
                  <c:v>9.9873379999999997E-4</c:v>
                </c:pt>
                <c:pt idx="64807">
                  <c:v>9.9951199999999993E-4</c:v>
                </c:pt>
                <c:pt idx="64808">
                  <c:v>1.0008969999999999E-3</c:v>
                </c:pt>
                <c:pt idx="64809">
                  <c:v>1.002176E-3</c:v>
                </c:pt>
                <c:pt idx="64810">
                  <c:v>1.0028109999999999E-3</c:v>
                </c:pt>
                <c:pt idx="64811">
                  <c:v>1.004151E-3</c:v>
                </c:pt>
                <c:pt idx="64812">
                  <c:v>1.005106E-3</c:v>
                </c:pt>
                <c:pt idx="64813">
                  <c:v>1.0057499999999999E-3</c:v>
                </c:pt>
                <c:pt idx="64814">
                  <c:v>1.0066929999999999E-3</c:v>
                </c:pt>
                <c:pt idx="64815">
                  <c:v>1.0080530000000001E-3</c:v>
                </c:pt>
                <c:pt idx="64816">
                  <c:v>1.0087340000000001E-3</c:v>
                </c:pt>
                <c:pt idx="64817">
                  <c:v>1.0097330000000001E-3</c:v>
                </c:pt>
                <c:pt idx="64818">
                  <c:v>1.010833E-3</c:v>
                </c:pt>
                <c:pt idx="64819">
                  <c:v>1.011816E-3</c:v>
                </c:pt>
                <c:pt idx="64820">
                  <c:v>1.0128100000000001E-3</c:v>
                </c:pt>
                <c:pt idx="64821">
                  <c:v>1.0144990000000001E-3</c:v>
                </c:pt>
                <c:pt idx="64822">
                  <c:v>1.015681E-3</c:v>
                </c:pt>
                <c:pt idx="64823">
                  <c:v>9.8634539999999994E-4</c:v>
                </c:pt>
                <c:pt idx="64824">
                  <c:v>9.8799520000000004E-4</c:v>
                </c:pt>
                <c:pt idx="64825">
                  <c:v>9.9517779999999992E-4</c:v>
                </c:pt>
                <c:pt idx="64826">
                  <c:v>1.0053869999999999E-3</c:v>
                </c:pt>
                <c:pt idx="64827">
                  <c:v>1.016624E-3</c:v>
                </c:pt>
                <c:pt idx="64828">
                  <c:v>1.026117E-3</c:v>
                </c:pt>
                <c:pt idx="64829">
                  <c:v>1.0321740000000001E-3</c:v>
                </c:pt>
                <c:pt idx="64830">
                  <c:v>1.03579E-3</c:v>
                </c:pt>
                <c:pt idx="64831">
                  <c:v>1.0045010000000001E-3</c:v>
                </c:pt>
                <c:pt idx="64832">
                  <c:v>1.0026810000000001E-3</c:v>
                </c:pt>
                <c:pt idx="64833">
                  <c:v>1.0067330000000001E-3</c:v>
                </c:pt>
                <c:pt idx="64834">
                  <c:v>1.0144240000000001E-3</c:v>
                </c:pt>
                <c:pt idx="64835">
                  <c:v>1.0227579999999999E-3</c:v>
                </c:pt>
                <c:pt idx="64836">
                  <c:v>1.0313080000000001E-3</c:v>
                </c:pt>
                <c:pt idx="64837">
                  <c:v>1.037746E-3</c:v>
                </c:pt>
                <c:pt idx="64838">
                  <c:v>1.0415649999999999E-3</c:v>
                </c:pt>
                <c:pt idx="64839">
                  <c:v>1.042989E-3</c:v>
                </c:pt>
                <c:pt idx="64840">
                  <c:v>1.012368E-3</c:v>
                </c:pt>
                <c:pt idx="64841">
                  <c:v>1.0109190000000001E-3</c:v>
                </c:pt>
                <c:pt idx="64842">
                  <c:v>1.0152749999999999E-3</c:v>
                </c:pt>
                <c:pt idx="64843">
                  <c:v>1.023216E-3</c:v>
                </c:pt>
                <c:pt idx="64844">
                  <c:v>1.0322669999999999E-3</c:v>
                </c:pt>
                <c:pt idx="64845">
                  <c:v>1.040542E-3</c:v>
                </c:pt>
                <c:pt idx="64846">
                  <c:v>1.0475930000000001E-3</c:v>
                </c:pt>
                <c:pt idx="64847">
                  <c:v>1.051609E-3</c:v>
                </c:pt>
                <c:pt idx="64848">
                  <c:v>1.0218250000000001E-3</c:v>
                </c:pt>
                <c:pt idx="64849">
                  <c:v>1.0221749999999999E-3</c:v>
                </c:pt>
                <c:pt idx="64850">
                  <c:v>1.026753E-3</c:v>
                </c:pt>
                <c:pt idx="64851">
                  <c:v>1.03418E-3</c:v>
                </c:pt>
                <c:pt idx="64852">
                  <c:v>1.0430280000000001E-3</c:v>
                </c:pt>
                <c:pt idx="64853">
                  <c:v>1.0512760000000001E-3</c:v>
                </c:pt>
                <c:pt idx="64854">
                  <c:v>1.056902E-3</c:v>
                </c:pt>
                <c:pt idx="64855">
                  <c:v>1.0295809999999999E-3</c:v>
                </c:pt>
                <c:pt idx="64856">
                  <c:v>1.0312660000000001E-3</c:v>
                </c:pt>
                <c:pt idx="64857">
                  <c:v>1.0371309999999999E-3</c:v>
                </c:pt>
                <c:pt idx="64858">
                  <c:v>1.045502E-3</c:v>
                </c:pt>
                <c:pt idx="64859">
                  <c:v>1.05444E-3</c:v>
                </c:pt>
                <c:pt idx="64860">
                  <c:v>1.061296E-3</c:v>
                </c:pt>
                <c:pt idx="64861">
                  <c:v>1.0663370000000001E-3</c:v>
                </c:pt>
                <c:pt idx="64862">
                  <c:v>1.0690210000000001E-3</c:v>
                </c:pt>
                <c:pt idx="64863">
                  <c:v>1.0377229999999999E-3</c:v>
                </c:pt>
                <c:pt idx="64864">
                  <c:v>1.0370310000000001E-3</c:v>
                </c:pt>
                <c:pt idx="64865">
                  <c:v>1.042299E-3</c:v>
                </c:pt>
                <c:pt idx="64866">
                  <c:v>1.050236E-3</c:v>
                </c:pt>
                <c:pt idx="64867">
                  <c:v>1.0592399999999999E-3</c:v>
                </c:pt>
                <c:pt idx="64868">
                  <c:v>1.067655E-3</c:v>
                </c:pt>
                <c:pt idx="64869">
                  <c:v>1.0737349999999999E-3</c:v>
                </c:pt>
                <c:pt idx="64870">
                  <c:v>1.0772220000000001E-3</c:v>
                </c:pt>
                <c:pt idx="64871">
                  <c:v>1.0786509999999999E-3</c:v>
                </c:pt>
                <c:pt idx="64872">
                  <c:v>1.0460689999999999E-3</c:v>
                </c:pt>
                <c:pt idx="64873">
                  <c:v>1.0445739999999999E-3</c:v>
                </c:pt>
                <c:pt idx="64874">
                  <c:v>1.049758E-3</c:v>
                </c:pt>
                <c:pt idx="64875">
                  <c:v>1.0581430000000001E-3</c:v>
                </c:pt>
                <c:pt idx="64876">
                  <c:v>1.0681429999999999E-3</c:v>
                </c:pt>
                <c:pt idx="64877">
                  <c:v>1.077639E-3</c:v>
                </c:pt>
                <c:pt idx="64878">
                  <c:v>1.0852279999999999E-3</c:v>
                </c:pt>
                <c:pt idx="64879">
                  <c:v>1.056986E-3</c:v>
                </c:pt>
                <c:pt idx="64880">
                  <c:v>1.059031E-3</c:v>
                </c:pt>
                <c:pt idx="64881">
                  <c:v>1.06496E-3</c:v>
                </c:pt>
                <c:pt idx="64882">
                  <c:v>1.0730080000000001E-3</c:v>
                </c:pt>
                <c:pt idx="64883">
                  <c:v>1.081514E-3</c:v>
                </c:pt>
                <c:pt idx="64884">
                  <c:v>1.0891539999999999E-3</c:v>
                </c:pt>
                <c:pt idx="64885">
                  <c:v>1.093892E-3</c:v>
                </c:pt>
                <c:pt idx="64886">
                  <c:v>1.063675E-3</c:v>
                </c:pt>
                <c:pt idx="64887">
                  <c:v>1.0648109999999999E-3</c:v>
                </c:pt>
                <c:pt idx="64888">
                  <c:v>1.070517E-3</c:v>
                </c:pt>
                <c:pt idx="64889">
                  <c:v>1.0791030000000001E-3</c:v>
                </c:pt>
                <c:pt idx="64890">
                  <c:v>1.088582E-3</c:v>
                </c:pt>
                <c:pt idx="64891">
                  <c:v>1.096505E-3</c:v>
                </c:pt>
                <c:pt idx="64892">
                  <c:v>1.101896E-3</c:v>
                </c:pt>
                <c:pt idx="64893">
                  <c:v>1.0721190000000001E-3</c:v>
                </c:pt>
                <c:pt idx="64894">
                  <c:v>1.0728039999999999E-3</c:v>
                </c:pt>
                <c:pt idx="64895">
                  <c:v>1.078454E-3</c:v>
                </c:pt>
                <c:pt idx="64896">
                  <c:v>1.086767E-3</c:v>
                </c:pt>
                <c:pt idx="64897">
                  <c:v>1.0956E-3</c:v>
                </c:pt>
                <c:pt idx="64898">
                  <c:v>1.1031229999999999E-3</c:v>
                </c:pt>
                <c:pt idx="64899">
                  <c:v>1.108922E-3</c:v>
                </c:pt>
                <c:pt idx="64900">
                  <c:v>1.0791640000000001E-3</c:v>
                </c:pt>
                <c:pt idx="64901">
                  <c:v>1.0806590000000001E-3</c:v>
                </c:pt>
                <c:pt idx="64902">
                  <c:v>1.0868399999999999E-3</c:v>
                </c:pt>
                <c:pt idx="64903">
                  <c:v>1.0956570000000001E-3</c:v>
                </c:pt>
                <c:pt idx="64904">
                  <c:v>1.104531E-3</c:v>
                </c:pt>
                <c:pt idx="64905">
                  <c:v>1.112572E-3</c:v>
                </c:pt>
                <c:pt idx="64906">
                  <c:v>1.0854180000000001E-3</c:v>
                </c:pt>
                <c:pt idx="64907">
                  <c:v>1.0889109999999999E-3</c:v>
                </c:pt>
                <c:pt idx="64908">
                  <c:v>1.0965090000000001E-3</c:v>
                </c:pt>
                <c:pt idx="64909">
                  <c:v>1.1059430000000001E-3</c:v>
                </c:pt>
                <c:pt idx="64910">
                  <c:v>1.1148849999999999E-3</c:v>
                </c:pt>
                <c:pt idx="64911">
                  <c:v>1.1220449999999999E-3</c:v>
                </c:pt>
                <c:pt idx="64912">
                  <c:v>1.093269E-3</c:v>
                </c:pt>
                <c:pt idx="64913">
                  <c:v>1.09544E-3</c:v>
                </c:pt>
                <c:pt idx="64914">
                  <c:v>1.1023059999999999E-3</c:v>
                </c:pt>
                <c:pt idx="64915">
                  <c:v>1.111232E-3</c:v>
                </c:pt>
                <c:pt idx="64916">
                  <c:v>1.1203020000000001E-3</c:v>
                </c:pt>
                <c:pt idx="64917">
                  <c:v>1.127706E-3</c:v>
                </c:pt>
                <c:pt idx="64918">
                  <c:v>1.099004E-3</c:v>
                </c:pt>
                <c:pt idx="64919">
                  <c:v>1.1015300000000001E-3</c:v>
                </c:pt>
                <c:pt idx="64920">
                  <c:v>1.1086690000000001E-3</c:v>
                </c:pt>
                <c:pt idx="64921">
                  <c:v>1.1177979999999999E-3</c:v>
                </c:pt>
                <c:pt idx="64922">
                  <c:v>1.1271499999999999E-3</c:v>
                </c:pt>
                <c:pt idx="64923">
                  <c:v>1.134485E-3</c:v>
                </c:pt>
                <c:pt idx="64924">
                  <c:v>1.1396780000000001E-3</c:v>
                </c:pt>
                <c:pt idx="64925">
                  <c:v>1.107785E-3</c:v>
                </c:pt>
                <c:pt idx="64926">
                  <c:v>1.108513E-3</c:v>
                </c:pt>
                <c:pt idx="64927">
                  <c:v>1.114311E-3</c:v>
                </c:pt>
                <c:pt idx="64928">
                  <c:v>1.1231520000000001E-3</c:v>
                </c:pt>
                <c:pt idx="64929">
                  <c:v>1.1325790000000001E-3</c:v>
                </c:pt>
                <c:pt idx="64930">
                  <c:v>1.141167E-3</c:v>
                </c:pt>
                <c:pt idx="64931">
                  <c:v>1.1133339999999999E-3</c:v>
                </c:pt>
                <c:pt idx="64932">
                  <c:v>1.117074E-3</c:v>
                </c:pt>
                <c:pt idx="64933">
                  <c:v>1.1252090000000001E-3</c:v>
                </c:pt>
                <c:pt idx="64934">
                  <c:v>1.134854E-3</c:v>
                </c:pt>
                <c:pt idx="64935">
                  <c:v>1.14416E-3</c:v>
                </c:pt>
                <c:pt idx="64936">
                  <c:v>1.151455E-3</c:v>
                </c:pt>
                <c:pt idx="64937">
                  <c:v>1.121609E-3</c:v>
                </c:pt>
                <c:pt idx="64938">
                  <c:v>1.123916E-3</c:v>
                </c:pt>
                <c:pt idx="64939">
                  <c:v>1.1312729999999999E-3</c:v>
                </c:pt>
                <c:pt idx="64940">
                  <c:v>1.140439E-3</c:v>
                </c:pt>
                <c:pt idx="64941">
                  <c:v>1.1501650000000001E-3</c:v>
                </c:pt>
                <c:pt idx="64942">
                  <c:v>1.1580640000000001E-3</c:v>
                </c:pt>
                <c:pt idx="64943">
                  <c:v>1.128775E-3</c:v>
                </c:pt>
                <c:pt idx="64944">
                  <c:v>1.131569E-3</c:v>
                </c:pt>
                <c:pt idx="64945">
                  <c:v>1.1389340000000001E-3</c:v>
                </c:pt>
                <c:pt idx="64946">
                  <c:v>1.1483680000000001E-3</c:v>
                </c:pt>
                <c:pt idx="64947">
                  <c:v>1.157885E-3</c:v>
                </c:pt>
                <c:pt idx="64948">
                  <c:v>1.131333E-3</c:v>
                </c:pt>
                <c:pt idx="64949">
                  <c:v>1.13692E-3</c:v>
                </c:pt>
                <c:pt idx="64950">
                  <c:v>1.1462390000000001E-3</c:v>
                </c:pt>
                <c:pt idx="64951">
                  <c:v>1.1567210000000001E-3</c:v>
                </c:pt>
                <c:pt idx="64952">
                  <c:v>1.1664399999999999E-3</c:v>
                </c:pt>
                <c:pt idx="64953">
                  <c:v>1.139363E-3</c:v>
                </c:pt>
                <c:pt idx="64954">
                  <c:v>1.144043E-3</c:v>
                </c:pt>
                <c:pt idx="64955">
                  <c:v>1.1525719999999999E-3</c:v>
                </c:pt>
                <c:pt idx="64956">
                  <c:v>1.162506E-3</c:v>
                </c:pt>
                <c:pt idx="64957">
                  <c:v>1.171924E-3</c:v>
                </c:pt>
                <c:pt idx="64958">
                  <c:v>1.1447479999999999E-3</c:v>
                </c:pt>
                <c:pt idx="64959">
                  <c:v>1.149607E-3</c:v>
                </c:pt>
                <c:pt idx="64960">
                  <c:v>1.158762E-3</c:v>
                </c:pt>
                <c:pt idx="64961">
                  <c:v>1.1688390000000001E-3</c:v>
                </c:pt>
                <c:pt idx="64962">
                  <c:v>1.17847E-3</c:v>
                </c:pt>
                <c:pt idx="64963">
                  <c:v>1.1509999999999999E-3</c:v>
                </c:pt>
                <c:pt idx="64964">
                  <c:v>1.1562949999999999E-3</c:v>
                </c:pt>
                <c:pt idx="64965">
                  <c:v>1.1651540000000001E-3</c:v>
                </c:pt>
                <c:pt idx="64966">
                  <c:v>1.175805E-3</c:v>
                </c:pt>
                <c:pt idx="64967">
                  <c:v>1.1854439999999999E-3</c:v>
                </c:pt>
                <c:pt idx="64968">
                  <c:v>1.1575209999999999E-3</c:v>
                </c:pt>
                <c:pt idx="64969">
                  <c:v>1.162532E-3</c:v>
                </c:pt>
                <c:pt idx="64970">
                  <c:v>1.1717629999999999E-3</c:v>
                </c:pt>
                <c:pt idx="64971">
                  <c:v>1.182298E-3</c:v>
                </c:pt>
                <c:pt idx="64972">
                  <c:v>1.1920920000000001E-3</c:v>
                </c:pt>
                <c:pt idx="64973">
                  <c:v>1.1640730000000001E-3</c:v>
                </c:pt>
                <c:pt idx="64974">
                  <c:v>1.169205E-3</c:v>
                </c:pt>
                <c:pt idx="64975">
                  <c:v>1.178229E-3</c:v>
                </c:pt>
                <c:pt idx="64976">
                  <c:v>1.1888459999999999E-3</c:v>
                </c:pt>
                <c:pt idx="64977">
                  <c:v>1.198808E-3</c:v>
                </c:pt>
                <c:pt idx="64978">
                  <c:v>1.1704319999999999E-3</c:v>
                </c:pt>
                <c:pt idx="64979">
                  <c:v>1.1753779999999999E-3</c:v>
                </c:pt>
                <c:pt idx="64980">
                  <c:v>1.1841919999999999E-3</c:v>
                </c:pt>
                <c:pt idx="64981">
                  <c:v>1.1944530000000001E-3</c:v>
                </c:pt>
                <c:pt idx="64982">
                  <c:v>1.2042820000000001E-3</c:v>
                </c:pt>
                <c:pt idx="64983">
                  <c:v>1.176608E-3</c:v>
                </c:pt>
                <c:pt idx="64984">
                  <c:v>1.181463E-3</c:v>
                </c:pt>
                <c:pt idx="64985">
                  <c:v>1.19057E-3</c:v>
                </c:pt>
                <c:pt idx="64986">
                  <c:v>1.201199E-3</c:v>
                </c:pt>
                <c:pt idx="64987">
                  <c:v>1.2108679999999999E-3</c:v>
                </c:pt>
                <c:pt idx="64988">
                  <c:v>1.182394E-3</c:v>
                </c:pt>
                <c:pt idx="64989">
                  <c:v>1.187996E-3</c:v>
                </c:pt>
                <c:pt idx="64990">
                  <c:v>1.197463E-3</c:v>
                </c:pt>
                <c:pt idx="64991">
                  <c:v>1.208364E-3</c:v>
                </c:pt>
                <c:pt idx="64992">
                  <c:v>1.1826580000000001E-3</c:v>
                </c:pt>
                <c:pt idx="64993">
                  <c:v>1.190818E-3</c:v>
                </c:pt>
                <c:pt idx="64994">
                  <c:v>1.2026980000000001E-3</c:v>
                </c:pt>
                <c:pt idx="64995">
                  <c:v>1.2161610000000001E-3</c:v>
                </c:pt>
                <c:pt idx="64996">
                  <c:v>1.1916990000000001E-3</c:v>
                </c:pt>
                <c:pt idx="64997">
                  <c:v>1.199952E-3</c:v>
                </c:pt>
                <c:pt idx="64998">
                  <c:v>1.2115959999999999E-3</c:v>
                </c:pt>
                <c:pt idx="64999">
                  <c:v>1.223881E-3</c:v>
                </c:pt>
                <c:pt idx="65000">
                  <c:v>1.197645E-3</c:v>
                </c:pt>
                <c:pt idx="65001">
                  <c:v>1.205303E-3</c:v>
                </c:pt>
                <c:pt idx="65002">
                  <c:v>1.216782E-3</c:v>
                </c:pt>
                <c:pt idx="65003">
                  <c:v>1.228371E-3</c:v>
                </c:pt>
                <c:pt idx="65004">
                  <c:v>1.2026280000000001E-3</c:v>
                </c:pt>
                <c:pt idx="65005">
                  <c:v>1.210327E-3</c:v>
                </c:pt>
                <c:pt idx="65006">
                  <c:v>1.221511E-3</c:v>
                </c:pt>
                <c:pt idx="65007">
                  <c:v>1.2333369999999999E-3</c:v>
                </c:pt>
                <c:pt idx="65008">
                  <c:v>1.207896E-3</c:v>
                </c:pt>
                <c:pt idx="65009">
                  <c:v>1.2157170000000001E-3</c:v>
                </c:pt>
                <c:pt idx="65010">
                  <c:v>1.226893E-3</c:v>
                </c:pt>
                <c:pt idx="65011">
                  <c:v>1.2388430000000001E-3</c:v>
                </c:pt>
                <c:pt idx="65012">
                  <c:v>1.212528E-3</c:v>
                </c:pt>
                <c:pt idx="65013">
                  <c:v>1.220098E-3</c:v>
                </c:pt>
                <c:pt idx="65014">
                  <c:v>1.231511E-3</c:v>
                </c:pt>
                <c:pt idx="65015">
                  <c:v>1.2439910000000001E-3</c:v>
                </c:pt>
                <c:pt idx="65016">
                  <c:v>1.2174410000000001E-3</c:v>
                </c:pt>
                <c:pt idx="65017">
                  <c:v>1.2255759999999999E-3</c:v>
                </c:pt>
                <c:pt idx="65018">
                  <c:v>1.237517E-3</c:v>
                </c:pt>
                <c:pt idx="65019">
                  <c:v>1.2498100000000001E-3</c:v>
                </c:pt>
                <c:pt idx="65020">
                  <c:v>1.223455E-3</c:v>
                </c:pt>
                <c:pt idx="65021">
                  <c:v>1.232045E-3</c:v>
                </c:pt>
                <c:pt idx="65022">
                  <c:v>1.2439770000000001E-3</c:v>
                </c:pt>
                <c:pt idx="65023">
                  <c:v>1.219964E-3</c:v>
                </c:pt>
                <c:pt idx="65024">
                  <c:v>1.231415E-3</c:v>
                </c:pt>
                <c:pt idx="65025">
                  <c:v>1.24658E-3</c:v>
                </c:pt>
                <c:pt idx="65026">
                  <c:v>1.2619829999999999E-3</c:v>
                </c:pt>
                <c:pt idx="65027">
                  <c:v>1.2374860000000001E-3</c:v>
                </c:pt>
                <c:pt idx="65028">
                  <c:v>1.2465079999999999E-3</c:v>
                </c:pt>
                <c:pt idx="65029">
                  <c:v>1.2582870000000001E-3</c:v>
                </c:pt>
                <c:pt idx="65030">
                  <c:v>1.233271E-3</c:v>
                </c:pt>
                <c:pt idx="65031">
                  <c:v>1.2431199999999999E-3</c:v>
                </c:pt>
                <c:pt idx="65032">
                  <c:v>1.256697E-3</c:v>
                </c:pt>
                <c:pt idx="65033">
                  <c:v>1.2716579999999999E-3</c:v>
                </c:pt>
                <c:pt idx="65034">
                  <c:v>1.2469029999999999E-3</c:v>
                </c:pt>
                <c:pt idx="65035">
                  <c:v>1.255822E-3</c:v>
                </c:pt>
                <c:pt idx="65036">
                  <c:v>1.2679709999999999E-3</c:v>
                </c:pt>
                <c:pt idx="65037">
                  <c:v>1.2429139999999999E-3</c:v>
                </c:pt>
                <c:pt idx="65038">
                  <c:v>1.252785E-3</c:v>
                </c:pt>
                <c:pt idx="65039">
                  <c:v>1.267308E-3</c:v>
                </c:pt>
                <c:pt idx="65040">
                  <c:v>1.282371E-3</c:v>
                </c:pt>
                <c:pt idx="65041">
                  <c:v>1.2561060000000001E-3</c:v>
                </c:pt>
                <c:pt idx="65042">
                  <c:v>1.2651349999999999E-3</c:v>
                </c:pt>
                <c:pt idx="65043">
                  <c:v>1.2403049999999999E-3</c:v>
                </c:pt>
                <c:pt idx="65044">
                  <c:v>1.2527479999999999E-3</c:v>
                </c:pt>
                <c:pt idx="65045">
                  <c:v>1.2705920000000001E-3</c:v>
                </c:pt>
                <c:pt idx="65046">
                  <c:v>1.2892170000000001E-3</c:v>
                </c:pt>
                <c:pt idx="65047">
                  <c:v>1.266025E-3</c:v>
                </c:pt>
                <c:pt idx="65048">
                  <c:v>1.2770679999999999E-3</c:v>
                </c:pt>
                <c:pt idx="65049">
                  <c:v>1.2528820000000001E-3</c:v>
                </c:pt>
                <c:pt idx="65050">
                  <c:v>1.265543E-3</c:v>
                </c:pt>
                <c:pt idx="65051">
                  <c:v>1.282385E-3</c:v>
                </c:pt>
                <c:pt idx="65052">
                  <c:v>1.2627529999999999E-3</c:v>
                </c:pt>
                <c:pt idx="65053">
                  <c:v>1.2775810000000001E-3</c:v>
                </c:pt>
                <c:pt idx="65054">
                  <c:v>1.2947919999999999E-3</c:v>
                </c:pt>
                <c:pt idx="65055">
                  <c:v>1.273398E-3</c:v>
                </c:pt>
                <c:pt idx="65056">
                  <c:v>1.2865260000000001E-3</c:v>
                </c:pt>
                <c:pt idx="65057">
                  <c:v>1.3014260000000001E-3</c:v>
                </c:pt>
                <c:pt idx="65058">
                  <c:v>1.277809E-3</c:v>
                </c:pt>
                <c:pt idx="65059">
                  <c:v>1.2890860000000001E-3</c:v>
                </c:pt>
                <c:pt idx="65060">
                  <c:v>1.3032320000000001E-3</c:v>
                </c:pt>
                <c:pt idx="65061">
                  <c:v>1.2797049999999999E-3</c:v>
                </c:pt>
                <c:pt idx="65062">
                  <c:v>1.292086E-3</c:v>
                </c:pt>
                <c:pt idx="65063">
                  <c:v>1.307409E-3</c:v>
                </c:pt>
                <c:pt idx="65064">
                  <c:v>1.284674E-3</c:v>
                </c:pt>
                <c:pt idx="65065">
                  <c:v>1.2974690000000001E-3</c:v>
                </c:pt>
                <c:pt idx="65066">
                  <c:v>1.3130310000000001E-3</c:v>
                </c:pt>
                <c:pt idx="65067">
                  <c:v>1.2895269999999999E-3</c:v>
                </c:pt>
                <c:pt idx="65068">
                  <c:v>1.302311E-3</c:v>
                </c:pt>
                <c:pt idx="65069">
                  <c:v>1.2796179999999999E-3</c:v>
                </c:pt>
                <c:pt idx="65070">
                  <c:v>1.2948530000000001E-3</c:v>
                </c:pt>
                <c:pt idx="65071">
                  <c:v>1.314974E-3</c:v>
                </c:pt>
                <c:pt idx="65072">
                  <c:v>1.2952969999999999E-3</c:v>
                </c:pt>
                <c:pt idx="65073">
                  <c:v>1.31112E-3</c:v>
                </c:pt>
                <c:pt idx="65074">
                  <c:v>1.29046E-3</c:v>
                </c:pt>
                <c:pt idx="65075">
                  <c:v>1.3067230000000001E-3</c:v>
                </c:pt>
                <c:pt idx="65076">
                  <c:v>1.3259159999999999E-3</c:v>
                </c:pt>
                <c:pt idx="65077">
                  <c:v>1.3058029999999999E-3</c:v>
                </c:pt>
                <c:pt idx="65078">
                  <c:v>1.32044E-3</c:v>
                </c:pt>
                <c:pt idx="65079">
                  <c:v>1.2983300000000001E-3</c:v>
                </c:pt>
                <c:pt idx="65080">
                  <c:v>1.314174E-3</c:v>
                </c:pt>
                <c:pt idx="65081">
                  <c:v>1.3333119999999999E-3</c:v>
                </c:pt>
                <c:pt idx="65082">
                  <c:v>1.312377E-3</c:v>
                </c:pt>
                <c:pt idx="65083">
                  <c:v>1.328072E-3</c:v>
                </c:pt>
                <c:pt idx="65084">
                  <c:v>1.3452119999999999E-3</c:v>
                </c:pt>
                <c:pt idx="65085">
                  <c:v>1.32098E-3</c:v>
                </c:pt>
                <c:pt idx="65086">
                  <c:v>1.333241E-3</c:v>
                </c:pt>
                <c:pt idx="65087">
                  <c:v>1.3096749999999999E-3</c:v>
                </c:pt>
                <c:pt idx="65088">
                  <c:v>1.324113E-3</c:v>
                </c:pt>
                <c:pt idx="65089">
                  <c:v>1.34352E-3</c:v>
                </c:pt>
                <c:pt idx="65090">
                  <c:v>1.3238690000000001E-3</c:v>
                </c:pt>
                <c:pt idx="65091">
                  <c:v>1.3394730000000001E-3</c:v>
                </c:pt>
                <c:pt idx="65092">
                  <c:v>1.3185600000000001E-3</c:v>
                </c:pt>
                <c:pt idx="65093">
                  <c:v>1.3354770000000001E-3</c:v>
                </c:pt>
                <c:pt idx="65094">
                  <c:v>1.316528E-3</c:v>
                </c:pt>
                <c:pt idx="65095">
                  <c:v>1.335553E-3</c:v>
                </c:pt>
                <c:pt idx="65096">
                  <c:v>1.3582010000000001E-3</c:v>
                </c:pt>
                <c:pt idx="65097">
                  <c:v>1.338082E-3</c:v>
                </c:pt>
                <c:pt idx="65098">
                  <c:v>1.3148809999999999E-3</c:v>
                </c:pt>
                <c:pt idx="65099">
                  <c:v>1.332859E-3</c:v>
                </c:pt>
                <c:pt idx="65100">
                  <c:v>1.3557560000000001E-3</c:v>
                </c:pt>
                <c:pt idx="65101">
                  <c:v>1.3380379999999999E-3</c:v>
                </c:pt>
                <c:pt idx="65102">
                  <c:v>1.357137E-3</c:v>
                </c:pt>
                <c:pt idx="65103">
                  <c:v>1.336849E-3</c:v>
                </c:pt>
                <c:pt idx="65104">
                  <c:v>1.3539699999999999E-3</c:v>
                </c:pt>
                <c:pt idx="65105">
                  <c:v>1.3348419999999999E-3</c:v>
                </c:pt>
                <c:pt idx="65106">
                  <c:v>1.353599E-3</c:v>
                </c:pt>
                <c:pt idx="65107">
                  <c:v>1.374779E-3</c:v>
                </c:pt>
                <c:pt idx="65108">
                  <c:v>1.3548939999999999E-3</c:v>
                </c:pt>
                <c:pt idx="65109">
                  <c:v>1.370509E-3</c:v>
                </c:pt>
                <c:pt idx="65110">
                  <c:v>1.3472969999999999E-3</c:v>
                </c:pt>
                <c:pt idx="65111">
                  <c:v>1.3633370000000001E-3</c:v>
                </c:pt>
                <c:pt idx="65112">
                  <c:v>1.3826559999999999E-3</c:v>
                </c:pt>
                <c:pt idx="65113">
                  <c:v>1.3598709999999999E-3</c:v>
                </c:pt>
                <c:pt idx="65114">
                  <c:v>1.374693E-3</c:v>
                </c:pt>
                <c:pt idx="65115">
                  <c:v>1.3521500000000001E-3</c:v>
                </c:pt>
                <c:pt idx="65116">
                  <c:v>1.36816E-3</c:v>
                </c:pt>
                <c:pt idx="65117">
                  <c:v>1.3886289999999999E-3</c:v>
                </c:pt>
                <c:pt idx="65118">
                  <c:v>1.3676700000000001E-3</c:v>
                </c:pt>
                <c:pt idx="65119">
                  <c:v>1.383497E-3</c:v>
                </c:pt>
                <c:pt idx="65120">
                  <c:v>1.3602219999999999E-3</c:v>
                </c:pt>
                <c:pt idx="65121">
                  <c:v>1.3771949999999999E-3</c:v>
                </c:pt>
                <c:pt idx="65122">
                  <c:v>1.3566489999999999E-3</c:v>
                </c:pt>
                <c:pt idx="65123">
                  <c:v>1.37582E-3</c:v>
                </c:pt>
                <c:pt idx="65124">
                  <c:v>1.3592089999999999E-3</c:v>
                </c:pt>
                <c:pt idx="65125">
                  <c:v>1.3809060000000001E-3</c:v>
                </c:pt>
                <c:pt idx="65126">
                  <c:v>1.3640740000000001E-3</c:v>
                </c:pt>
                <c:pt idx="65127">
                  <c:v>1.387143E-3</c:v>
                </c:pt>
                <c:pt idx="65128">
                  <c:v>1.37028E-3</c:v>
                </c:pt>
                <c:pt idx="65129">
                  <c:v>1.391041E-3</c:v>
                </c:pt>
                <c:pt idx="65130">
                  <c:v>1.3736410000000001E-3</c:v>
                </c:pt>
                <c:pt idx="65131">
                  <c:v>1.3940210000000001E-3</c:v>
                </c:pt>
                <c:pt idx="65132">
                  <c:v>1.3749599999999999E-3</c:v>
                </c:pt>
                <c:pt idx="65133">
                  <c:v>1.3957640000000001E-3</c:v>
                </c:pt>
                <c:pt idx="65134">
                  <c:v>1.3778799999999999E-3</c:v>
                </c:pt>
                <c:pt idx="65135">
                  <c:v>1.397864E-3</c:v>
                </c:pt>
                <c:pt idx="65136">
                  <c:v>1.3805079999999999E-3</c:v>
                </c:pt>
                <c:pt idx="65137">
                  <c:v>1.40143E-3</c:v>
                </c:pt>
                <c:pt idx="65138">
                  <c:v>1.3836740000000001E-3</c:v>
                </c:pt>
                <c:pt idx="65139">
                  <c:v>1.404626E-3</c:v>
                </c:pt>
                <c:pt idx="65140">
                  <c:v>1.3873239999999999E-3</c:v>
                </c:pt>
                <c:pt idx="65141">
                  <c:v>1.4077709999999999E-3</c:v>
                </c:pt>
                <c:pt idx="65142">
                  <c:v>1.389422E-3</c:v>
                </c:pt>
                <c:pt idx="65143">
                  <c:v>1.4102940000000001E-3</c:v>
                </c:pt>
                <c:pt idx="65144">
                  <c:v>1.3919889999999999E-3</c:v>
                </c:pt>
                <c:pt idx="65145">
                  <c:v>1.4123709999999999E-3</c:v>
                </c:pt>
                <c:pt idx="65146">
                  <c:v>1.3948739999999999E-3</c:v>
                </c:pt>
                <c:pt idx="65147">
                  <c:v>1.4156360000000001E-3</c:v>
                </c:pt>
                <c:pt idx="65148">
                  <c:v>1.3964470000000001E-3</c:v>
                </c:pt>
                <c:pt idx="65149">
                  <c:v>1.4178940000000001E-3</c:v>
                </c:pt>
                <c:pt idx="65150">
                  <c:v>1.399167E-3</c:v>
                </c:pt>
                <c:pt idx="65151">
                  <c:v>1.4198500000000001E-3</c:v>
                </c:pt>
                <c:pt idx="65152">
                  <c:v>1.405157E-3</c:v>
                </c:pt>
                <c:pt idx="65153">
                  <c:v>1.388568E-3</c:v>
                </c:pt>
                <c:pt idx="65154">
                  <c:v>1.4134799999999999E-3</c:v>
                </c:pt>
                <c:pt idx="65155">
                  <c:v>1.402159E-3</c:v>
                </c:pt>
                <c:pt idx="65156">
                  <c:v>1.4294469999999999E-3</c:v>
                </c:pt>
                <c:pt idx="65157">
                  <c:v>1.4158020000000001E-3</c:v>
                </c:pt>
                <c:pt idx="65158">
                  <c:v>1.3995640000000001E-3</c:v>
                </c:pt>
                <c:pt idx="65159">
                  <c:v>1.4249589999999999E-3</c:v>
                </c:pt>
                <c:pt idx="65160">
                  <c:v>1.411397E-3</c:v>
                </c:pt>
                <c:pt idx="65161">
                  <c:v>1.4374209999999999E-3</c:v>
                </c:pt>
                <c:pt idx="65162">
                  <c:v>1.4222950000000001E-3</c:v>
                </c:pt>
                <c:pt idx="65163">
                  <c:v>1.4040680000000001E-3</c:v>
                </c:pt>
                <c:pt idx="65164">
                  <c:v>1.427598E-3</c:v>
                </c:pt>
                <c:pt idx="65165">
                  <c:v>1.4147509999999999E-3</c:v>
                </c:pt>
                <c:pt idx="65166">
                  <c:v>1.440132E-3</c:v>
                </c:pt>
                <c:pt idx="65167">
                  <c:v>1.425611E-3</c:v>
                </c:pt>
                <c:pt idx="65168">
                  <c:v>1.4500139999999999E-3</c:v>
                </c:pt>
                <c:pt idx="65169">
                  <c:v>1.431748E-3</c:v>
                </c:pt>
                <c:pt idx="65170">
                  <c:v>1.4109999999999999E-3</c:v>
                </c:pt>
                <c:pt idx="65171">
                  <c:v>1.4339960000000001E-3</c:v>
                </c:pt>
                <c:pt idx="65172">
                  <c:v>1.4197019999999999E-3</c:v>
                </c:pt>
                <c:pt idx="65173">
                  <c:v>1.445521E-3</c:v>
                </c:pt>
                <c:pt idx="65174">
                  <c:v>1.431901E-3</c:v>
                </c:pt>
                <c:pt idx="65175">
                  <c:v>1.456749E-3</c:v>
                </c:pt>
                <c:pt idx="65176">
                  <c:v>1.438667E-3</c:v>
                </c:pt>
                <c:pt idx="65177">
                  <c:v>1.418353E-3</c:v>
                </c:pt>
                <c:pt idx="65178">
                  <c:v>1.441606E-3</c:v>
                </c:pt>
                <c:pt idx="65179">
                  <c:v>1.426465E-3</c:v>
                </c:pt>
                <c:pt idx="65180">
                  <c:v>1.4533390000000001E-3</c:v>
                </c:pt>
                <c:pt idx="65181">
                  <c:v>1.4388910000000001E-3</c:v>
                </c:pt>
                <c:pt idx="65182">
                  <c:v>1.4216630000000001E-3</c:v>
                </c:pt>
                <c:pt idx="65183">
                  <c:v>1.447781E-3</c:v>
                </c:pt>
                <c:pt idx="65184">
                  <c:v>1.435794E-3</c:v>
                </c:pt>
                <c:pt idx="65185">
                  <c:v>1.421456E-3</c:v>
                </c:pt>
                <c:pt idx="65186">
                  <c:v>1.4501200000000001E-3</c:v>
                </c:pt>
                <c:pt idx="65187">
                  <c:v>1.440083E-3</c:v>
                </c:pt>
                <c:pt idx="65188">
                  <c:v>1.427616E-3</c:v>
                </c:pt>
                <c:pt idx="65189">
                  <c:v>1.4567289999999999E-3</c:v>
                </c:pt>
                <c:pt idx="65190">
                  <c:v>1.4466189999999999E-3</c:v>
                </c:pt>
                <c:pt idx="65191">
                  <c:v>1.433227E-3</c:v>
                </c:pt>
                <c:pt idx="65192">
                  <c:v>1.4617429999999999E-3</c:v>
                </c:pt>
                <c:pt idx="65193">
                  <c:v>1.450624E-3</c:v>
                </c:pt>
                <c:pt idx="65194">
                  <c:v>1.4363889999999999E-3</c:v>
                </c:pt>
                <c:pt idx="65195">
                  <c:v>1.464679E-3</c:v>
                </c:pt>
                <c:pt idx="65196">
                  <c:v>1.453427E-3</c:v>
                </c:pt>
                <c:pt idx="65197">
                  <c:v>1.439177E-3</c:v>
                </c:pt>
                <c:pt idx="65198">
                  <c:v>1.467559E-3</c:v>
                </c:pt>
                <c:pt idx="65199">
                  <c:v>1.456468E-3</c:v>
                </c:pt>
                <c:pt idx="65200">
                  <c:v>1.442549E-3</c:v>
                </c:pt>
                <c:pt idx="65201">
                  <c:v>1.4715010000000001E-3</c:v>
                </c:pt>
                <c:pt idx="65202">
                  <c:v>1.459812E-3</c:v>
                </c:pt>
                <c:pt idx="65203">
                  <c:v>1.445588E-3</c:v>
                </c:pt>
                <c:pt idx="65204">
                  <c:v>1.4742780000000001E-3</c:v>
                </c:pt>
                <c:pt idx="65205">
                  <c:v>1.4622369999999999E-3</c:v>
                </c:pt>
                <c:pt idx="65206">
                  <c:v>1.4475779999999999E-3</c:v>
                </c:pt>
                <c:pt idx="65207">
                  <c:v>1.4768240000000001E-3</c:v>
                </c:pt>
                <c:pt idx="65208">
                  <c:v>1.4650119999999999E-3</c:v>
                </c:pt>
                <c:pt idx="65209">
                  <c:v>1.450876E-3</c:v>
                </c:pt>
                <c:pt idx="65210">
                  <c:v>1.4382069999999999E-3</c:v>
                </c:pt>
                <c:pt idx="65211">
                  <c:v>1.4707559999999999E-3</c:v>
                </c:pt>
                <c:pt idx="65212">
                  <c:v>1.4639309999999999E-3</c:v>
                </c:pt>
                <c:pt idx="65213">
                  <c:v>1.4550120000000001E-3</c:v>
                </c:pt>
                <c:pt idx="65214">
                  <c:v>1.4457459999999999E-3</c:v>
                </c:pt>
                <c:pt idx="65215">
                  <c:v>1.4804060000000001E-3</c:v>
                </c:pt>
                <c:pt idx="65216">
                  <c:v>1.4742900000000001E-3</c:v>
                </c:pt>
                <c:pt idx="65217">
                  <c:v>1.4634400000000001E-3</c:v>
                </c:pt>
                <c:pt idx="65218">
                  <c:v>1.4522440000000001E-3</c:v>
                </c:pt>
                <c:pt idx="65219">
                  <c:v>1.4855490000000001E-3</c:v>
                </c:pt>
                <c:pt idx="65220">
                  <c:v>1.4780100000000001E-3</c:v>
                </c:pt>
                <c:pt idx="65221">
                  <c:v>1.466885E-3</c:v>
                </c:pt>
                <c:pt idx="65222">
                  <c:v>1.456075E-3</c:v>
                </c:pt>
                <c:pt idx="65223">
                  <c:v>1.4893160000000001E-3</c:v>
                </c:pt>
                <c:pt idx="65224">
                  <c:v>1.4822290000000001E-3</c:v>
                </c:pt>
                <c:pt idx="65225">
                  <c:v>1.4713180000000001E-3</c:v>
                </c:pt>
                <c:pt idx="65226">
                  <c:v>1.460282E-3</c:v>
                </c:pt>
                <c:pt idx="65227">
                  <c:v>1.4939630000000001E-3</c:v>
                </c:pt>
                <c:pt idx="65228">
                  <c:v>1.486701E-3</c:v>
                </c:pt>
                <c:pt idx="65229">
                  <c:v>1.4756560000000001E-3</c:v>
                </c:pt>
                <c:pt idx="65230">
                  <c:v>1.464382E-3</c:v>
                </c:pt>
                <c:pt idx="65231">
                  <c:v>1.497806E-3</c:v>
                </c:pt>
                <c:pt idx="65232">
                  <c:v>1.490007E-3</c:v>
                </c:pt>
                <c:pt idx="65233">
                  <c:v>1.4783419999999999E-3</c:v>
                </c:pt>
                <c:pt idx="65234">
                  <c:v>1.4668680000000001E-3</c:v>
                </c:pt>
                <c:pt idx="65235">
                  <c:v>1.4587999999999999E-3</c:v>
                </c:pt>
                <c:pt idx="65236">
                  <c:v>1.496549E-3</c:v>
                </c:pt>
                <c:pt idx="65237">
                  <c:v>1.492806E-3</c:v>
                </c:pt>
                <c:pt idx="65238">
                  <c:v>1.4851630000000001E-3</c:v>
                </c:pt>
                <c:pt idx="65239">
                  <c:v>1.4754589999999999E-3</c:v>
                </c:pt>
                <c:pt idx="65240">
                  <c:v>1.467536E-3</c:v>
                </c:pt>
                <c:pt idx="65241">
                  <c:v>1.5050599999999999E-3</c:v>
                </c:pt>
                <c:pt idx="65242">
                  <c:v>1.50005E-3</c:v>
                </c:pt>
                <c:pt idx="65243">
                  <c:v>1.4905879999999999E-3</c:v>
                </c:pt>
                <c:pt idx="65244">
                  <c:v>1.480344E-3</c:v>
                </c:pt>
                <c:pt idx="65245">
                  <c:v>1.4715419999999999E-3</c:v>
                </c:pt>
                <c:pt idx="65246">
                  <c:v>1.508929E-3</c:v>
                </c:pt>
                <c:pt idx="65247">
                  <c:v>1.50501E-3</c:v>
                </c:pt>
                <c:pt idx="65248">
                  <c:v>1.4960590000000001E-3</c:v>
                </c:pt>
                <c:pt idx="65249">
                  <c:v>1.486224E-3</c:v>
                </c:pt>
                <c:pt idx="65250">
                  <c:v>1.4777950000000001E-3</c:v>
                </c:pt>
                <c:pt idx="65251">
                  <c:v>1.5153440000000001E-3</c:v>
                </c:pt>
                <c:pt idx="65252">
                  <c:v>1.511168E-3</c:v>
                </c:pt>
                <c:pt idx="65253">
                  <c:v>1.501748E-3</c:v>
                </c:pt>
                <c:pt idx="65254">
                  <c:v>1.4912059999999999E-3</c:v>
                </c:pt>
                <c:pt idx="65255">
                  <c:v>1.4822590000000001E-3</c:v>
                </c:pt>
                <c:pt idx="65256">
                  <c:v>1.4763339999999999E-3</c:v>
                </c:pt>
                <c:pt idx="65257">
                  <c:v>1.5173059999999999E-3</c:v>
                </c:pt>
                <c:pt idx="65258">
                  <c:v>1.5159139999999999E-3</c:v>
                </c:pt>
                <c:pt idx="65259">
                  <c:v>1.5081370000000001E-3</c:v>
                </c:pt>
                <c:pt idx="65260">
                  <c:v>1.4981090000000001E-3</c:v>
                </c:pt>
                <c:pt idx="65261">
                  <c:v>1.4886789999999999E-3</c:v>
                </c:pt>
                <c:pt idx="65262">
                  <c:v>1.4822139999999999E-3</c:v>
                </c:pt>
                <c:pt idx="65263">
                  <c:v>1.4795520000000001E-3</c:v>
                </c:pt>
                <c:pt idx="65264">
                  <c:v>1.5230420000000001E-3</c:v>
                </c:pt>
                <c:pt idx="65265">
                  <c:v>1.5232430000000001E-3</c:v>
                </c:pt>
                <c:pt idx="65266">
                  <c:v>1.5166940000000001E-3</c:v>
                </c:pt>
                <c:pt idx="65267">
                  <c:v>1.506423E-3</c:v>
                </c:pt>
                <c:pt idx="65268">
                  <c:v>1.496743E-3</c:v>
                </c:pt>
                <c:pt idx="65269">
                  <c:v>1.4894159999999999E-3</c:v>
                </c:pt>
                <c:pt idx="65270">
                  <c:v>1.4855280000000001E-3</c:v>
                </c:pt>
                <c:pt idx="65271">
                  <c:v>1.5287860000000001E-3</c:v>
                </c:pt>
                <c:pt idx="65272">
                  <c:v>1.528441E-3</c:v>
                </c:pt>
                <c:pt idx="65273">
                  <c:v>1.521903E-3</c:v>
                </c:pt>
                <c:pt idx="65274">
                  <c:v>1.5125049999999999E-3</c:v>
                </c:pt>
                <c:pt idx="65275">
                  <c:v>1.503264E-3</c:v>
                </c:pt>
                <c:pt idx="65276">
                  <c:v>1.4967050000000001E-3</c:v>
                </c:pt>
                <c:pt idx="65277">
                  <c:v>1.4933139999999999E-3</c:v>
                </c:pt>
                <c:pt idx="65278">
                  <c:v>1.493318E-3</c:v>
                </c:pt>
                <c:pt idx="65279">
                  <c:v>1.4963960000000001E-3</c:v>
                </c:pt>
                <c:pt idx="65280">
                  <c:v>1.5005719999999999E-3</c:v>
                </c:pt>
                <c:pt idx="65281">
                  <c:v>1.504891E-3</c:v>
                </c:pt>
                <c:pt idx="65282">
                  <c:v>1.5085389999999999E-3</c:v>
                </c:pt>
                <c:pt idx="65283">
                  <c:v>1.5105959999999999E-3</c:v>
                </c:pt>
                <c:pt idx="65284">
                  <c:v>1.5119039999999999E-3</c:v>
                </c:pt>
                <c:pt idx="65285">
                  <c:v>1.512163E-3</c:v>
                </c:pt>
                <c:pt idx="65286">
                  <c:v>1.5113030000000001E-3</c:v>
                </c:pt>
                <c:pt idx="65287">
                  <c:v>1.5106239999999999E-3</c:v>
                </c:pt>
                <c:pt idx="65288">
                  <c:v>1.510277E-3</c:v>
                </c:pt>
                <c:pt idx="65289">
                  <c:v>1.5097870000000001E-3</c:v>
                </c:pt>
                <c:pt idx="65290">
                  <c:v>1.5105170000000001E-3</c:v>
                </c:pt>
                <c:pt idx="65291">
                  <c:v>1.5115129999999999E-3</c:v>
                </c:pt>
                <c:pt idx="65292">
                  <c:v>1.5124649999999999E-3</c:v>
                </c:pt>
                <c:pt idx="65293">
                  <c:v>1.513777E-3</c:v>
                </c:pt>
                <c:pt idx="65294">
                  <c:v>1.5150540000000001E-3</c:v>
                </c:pt>
                <c:pt idx="65295">
                  <c:v>1.5158979999999999E-3</c:v>
                </c:pt>
                <c:pt idx="65296">
                  <c:v>1.5169059999999999E-3</c:v>
                </c:pt>
                <c:pt idx="65297">
                  <c:v>1.5175469999999999E-3</c:v>
                </c:pt>
                <c:pt idx="65298">
                  <c:v>1.518056E-3</c:v>
                </c:pt>
                <c:pt idx="65299">
                  <c:v>1.518826E-3</c:v>
                </c:pt>
                <c:pt idx="65300">
                  <c:v>1.519517E-3</c:v>
                </c:pt>
                <c:pt idx="65301">
                  <c:v>1.520457E-3</c:v>
                </c:pt>
                <c:pt idx="65302">
                  <c:v>1.5213749999999999E-3</c:v>
                </c:pt>
                <c:pt idx="65303">
                  <c:v>1.5221760000000001E-3</c:v>
                </c:pt>
                <c:pt idx="65304">
                  <c:v>1.5231439999999999E-3</c:v>
                </c:pt>
                <c:pt idx="65305">
                  <c:v>1.523693E-3</c:v>
                </c:pt>
                <c:pt idx="65306">
                  <c:v>1.524428E-3</c:v>
                </c:pt>
                <c:pt idx="65307">
                  <c:v>1.525717E-3</c:v>
                </c:pt>
                <c:pt idx="65308">
                  <c:v>1.526096E-3</c:v>
                </c:pt>
                <c:pt idx="65309">
                  <c:v>1.5271709999999999E-3</c:v>
                </c:pt>
                <c:pt idx="65310">
                  <c:v>1.527636E-3</c:v>
                </c:pt>
                <c:pt idx="65311">
                  <c:v>1.527757E-3</c:v>
                </c:pt>
                <c:pt idx="65312">
                  <c:v>1.5288820000000001E-3</c:v>
                </c:pt>
                <c:pt idx="65313">
                  <c:v>1.5296820000000001E-3</c:v>
                </c:pt>
                <c:pt idx="65314">
                  <c:v>1.529798E-3</c:v>
                </c:pt>
                <c:pt idx="65315">
                  <c:v>1.5306989999999999E-3</c:v>
                </c:pt>
                <c:pt idx="65316">
                  <c:v>1.5310980000000001E-3</c:v>
                </c:pt>
                <c:pt idx="65317">
                  <c:v>1.5312769999999999E-3</c:v>
                </c:pt>
                <c:pt idx="65318">
                  <c:v>1.531885E-3</c:v>
                </c:pt>
                <c:pt idx="65319">
                  <c:v>1.5325359999999999E-3</c:v>
                </c:pt>
                <c:pt idx="65320">
                  <c:v>1.5327629999999999E-3</c:v>
                </c:pt>
                <c:pt idx="65321">
                  <c:v>1.5335469999999999E-3</c:v>
                </c:pt>
                <c:pt idx="65322">
                  <c:v>1.5342559999999999E-3</c:v>
                </c:pt>
                <c:pt idx="65323">
                  <c:v>1.5345339999999999E-3</c:v>
                </c:pt>
                <c:pt idx="65324">
                  <c:v>1.534765E-3</c:v>
                </c:pt>
                <c:pt idx="65325">
                  <c:v>1.535703E-3</c:v>
                </c:pt>
                <c:pt idx="65326">
                  <c:v>1.536174E-3</c:v>
                </c:pt>
                <c:pt idx="65327">
                  <c:v>1.536387E-3</c:v>
                </c:pt>
                <c:pt idx="65328">
                  <c:v>1.537722E-3</c:v>
                </c:pt>
                <c:pt idx="65329">
                  <c:v>1.5384559999999999E-3</c:v>
                </c:pt>
                <c:pt idx="65330">
                  <c:v>1.5388680000000001E-3</c:v>
                </c:pt>
                <c:pt idx="65331">
                  <c:v>1.5400839999999999E-3</c:v>
                </c:pt>
                <c:pt idx="65332">
                  <c:v>1.5408010000000001E-3</c:v>
                </c:pt>
                <c:pt idx="65333">
                  <c:v>1.540781E-3</c:v>
                </c:pt>
                <c:pt idx="65334">
                  <c:v>1.5418610000000001E-3</c:v>
                </c:pt>
                <c:pt idx="65335">
                  <c:v>1.542908E-3</c:v>
                </c:pt>
                <c:pt idx="65336">
                  <c:v>1.543265E-3</c:v>
                </c:pt>
                <c:pt idx="65337">
                  <c:v>1.544337E-3</c:v>
                </c:pt>
                <c:pt idx="65338">
                  <c:v>1.5449190000000001E-3</c:v>
                </c:pt>
                <c:pt idx="65339">
                  <c:v>1.5449120000000001E-3</c:v>
                </c:pt>
                <c:pt idx="65340">
                  <c:v>1.545935E-3</c:v>
                </c:pt>
                <c:pt idx="65341">
                  <c:v>1.5469769999999999E-3</c:v>
                </c:pt>
                <c:pt idx="65342">
                  <c:v>1.547194E-3</c:v>
                </c:pt>
                <c:pt idx="65343">
                  <c:v>1.5477620000000001E-3</c:v>
                </c:pt>
                <c:pt idx="65344">
                  <c:v>1.5486359999999999E-3</c:v>
                </c:pt>
                <c:pt idx="65345">
                  <c:v>1.548586E-3</c:v>
                </c:pt>
                <c:pt idx="65346">
                  <c:v>1.548839E-3</c:v>
                </c:pt>
                <c:pt idx="65347">
                  <c:v>1.5499299999999999E-3</c:v>
                </c:pt>
                <c:pt idx="65348">
                  <c:v>1.549845E-3</c:v>
                </c:pt>
                <c:pt idx="65349">
                  <c:v>1.5498440000000001E-3</c:v>
                </c:pt>
                <c:pt idx="65350">
                  <c:v>1.5511100000000001E-3</c:v>
                </c:pt>
                <c:pt idx="65351">
                  <c:v>1.551328E-3</c:v>
                </c:pt>
                <c:pt idx="65352">
                  <c:v>1.5510109999999999E-3</c:v>
                </c:pt>
                <c:pt idx="65353">
                  <c:v>1.5522369999999999E-3</c:v>
                </c:pt>
                <c:pt idx="65354">
                  <c:v>1.552103E-3</c:v>
                </c:pt>
                <c:pt idx="65355">
                  <c:v>1.5516799999999999E-3</c:v>
                </c:pt>
                <c:pt idx="65356">
                  <c:v>1.553196E-3</c:v>
                </c:pt>
                <c:pt idx="65357">
                  <c:v>1.5535099999999999E-3</c:v>
                </c:pt>
                <c:pt idx="65358">
                  <c:v>1.553598E-3</c:v>
                </c:pt>
                <c:pt idx="65359">
                  <c:v>1.555348E-3</c:v>
                </c:pt>
                <c:pt idx="65360">
                  <c:v>1.5558989999999999E-3</c:v>
                </c:pt>
                <c:pt idx="65361">
                  <c:v>1.5558379999999999E-3</c:v>
                </c:pt>
                <c:pt idx="65362">
                  <c:v>1.5573060000000001E-3</c:v>
                </c:pt>
                <c:pt idx="65363">
                  <c:v>1.5580399999999999E-3</c:v>
                </c:pt>
                <c:pt idx="65364">
                  <c:v>1.558118E-3</c:v>
                </c:pt>
                <c:pt idx="65365">
                  <c:v>1.5593899999999999E-3</c:v>
                </c:pt>
                <c:pt idx="65366">
                  <c:v>1.5602190000000001E-3</c:v>
                </c:pt>
                <c:pt idx="65367">
                  <c:v>1.559927E-3</c:v>
                </c:pt>
                <c:pt idx="65368">
                  <c:v>1.5606140000000001E-3</c:v>
                </c:pt>
                <c:pt idx="65369">
                  <c:v>1.5618419999999999E-3</c:v>
                </c:pt>
                <c:pt idx="65370">
                  <c:v>1.562024E-3</c:v>
                </c:pt>
                <c:pt idx="65371">
                  <c:v>1.5624460000000001E-3</c:v>
                </c:pt>
                <c:pt idx="65372">
                  <c:v>1.5636039999999999E-3</c:v>
                </c:pt>
                <c:pt idx="65373">
                  <c:v>1.5630139999999999E-3</c:v>
                </c:pt>
                <c:pt idx="65374">
                  <c:v>1.562534E-3</c:v>
                </c:pt>
                <c:pt idx="65375">
                  <c:v>1.5635899999999999E-3</c:v>
                </c:pt>
                <c:pt idx="65376">
                  <c:v>1.563275E-3</c:v>
                </c:pt>
                <c:pt idx="65377">
                  <c:v>1.563077E-3</c:v>
                </c:pt>
                <c:pt idx="65378">
                  <c:v>1.5643790000000001E-3</c:v>
                </c:pt>
                <c:pt idx="65379">
                  <c:v>1.5640999999999999E-3</c:v>
                </c:pt>
                <c:pt idx="65380">
                  <c:v>1.5632529999999999E-3</c:v>
                </c:pt>
                <c:pt idx="65381">
                  <c:v>1.564391E-3</c:v>
                </c:pt>
                <c:pt idx="65382">
                  <c:v>1.5643059999999999E-3</c:v>
                </c:pt>
                <c:pt idx="65383">
                  <c:v>1.563818E-3</c:v>
                </c:pt>
                <c:pt idx="65384">
                  <c:v>1.565297E-3</c:v>
                </c:pt>
                <c:pt idx="65385">
                  <c:v>1.5656750000000001E-3</c:v>
                </c:pt>
                <c:pt idx="65386">
                  <c:v>1.565384E-3</c:v>
                </c:pt>
                <c:pt idx="65387">
                  <c:v>1.567017E-3</c:v>
                </c:pt>
                <c:pt idx="65388">
                  <c:v>1.5679940000000001E-3</c:v>
                </c:pt>
                <c:pt idx="65389">
                  <c:v>1.5681860000000001E-3</c:v>
                </c:pt>
                <c:pt idx="65390">
                  <c:v>1.5694190000000001E-3</c:v>
                </c:pt>
                <c:pt idx="65391">
                  <c:v>1.570781E-3</c:v>
                </c:pt>
                <c:pt idx="65392">
                  <c:v>1.5710209999999999E-3</c:v>
                </c:pt>
                <c:pt idx="65393">
                  <c:v>1.571462E-3</c:v>
                </c:pt>
                <c:pt idx="65394">
                  <c:v>1.5727919999999999E-3</c:v>
                </c:pt>
                <c:pt idx="65395">
                  <c:v>1.572686E-3</c:v>
                </c:pt>
                <c:pt idx="65396">
                  <c:v>1.572735E-3</c:v>
                </c:pt>
                <c:pt idx="65397">
                  <c:v>1.574581E-3</c:v>
                </c:pt>
                <c:pt idx="65398">
                  <c:v>1.574535E-3</c:v>
                </c:pt>
                <c:pt idx="65399">
                  <c:v>1.5743560000000001E-3</c:v>
                </c:pt>
                <c:pt idx="65400">
                  <c:v>1.575878E-3</c:v>
                </c:pt>
                <c:pt idx="65401">
                  <c:v>1.5753410000000001E-3</c:v>
                </c:pt>
                <c:pt idx="65402">
                  <c:v>1.574368E-3</c:v>
                </c:pt>
                <c:pt idx="65403">
                  <c:v>1.5756310000000001E-3</c:v>
                </c:pt>
                <c:pt idx="65404">
                  <c:v>1.575346E-3</c:v>
                </c:pt>
                <c:pt idx="65405">
                  <c:v>1.5744660000000001E-3</c:v>
                </c:pt>
                <c:pt idx="65406">
                  <c:v>1.575541E-3</c:v>
                </c:pt>
                <c:pt idx="65407">
                  <c:v>1.5749379999999999E-3</c:v>
                </c:pt>
                <c:pt idx="65408">
                  <c:v>1.5737520000000001E-3</c:v>
                </c:pt>
                <c:pt idx="65409">
                  <c:v>1.5746040000000001E-3</c:v>
                </c:pt>
                <c:pt idx="65410">
                  <c:v>1.5747039999999999E-3</c:v>
                </c:pt>
                <c:pt idx="65411">
                  <c:v>1.574757E-3</c:v>
                </c:pt>
                <c:pt idx="65412">
                  <c:v>1.576081E-3</c:v>
                </c:pt>
                <c:pt idx="65413">
                  <c:v>1.577012E-3</c:v>
                </c:pt>
                <c:pt idx="65414">
                  <c:v>1.5768850000000001E-3</c:v>
                </c:pt>
                <c:pt idx="65415">
                  <c:v>1.5778210000000001E-3</c:v>
                </c:pt>
                <c:pt idx="65416">
                  <c:v>1.579146E-3</c:v>
                </c:pt>
                <c:pt idx="65417">
                  <c:v>1.5792639999999999E-3</c:v>
                </c:pt>
                <c:pt idx="65418">
                  <c:v>1.5800110000000001E-3</c:v>
                </c:pt>
                <c:pt idx="65419">
                  <c:v>1.5818259999999999E-3</c:v>
                </c:pt>
                <c:pt idx="65420">
                  <c:v>1.5821559999999999E-3</c:v>
                </c:pt>
                <c:pt idx="65421">
                  <c:v>1.582551E-3</c:v>
                </c:pt>
                <c:pt idx="65422">
                  <c:v>1.5841410000000001E-3</c:v>
                </c:pt>
                <c:pt idx="65423">
                  <c:v>1.5839820000000001E-3</c:v>
                </c:pt>
                <c:pt idx="65424">
                  <c:v>1.5839980000000001E-3</c:v>
                </c:pt>
                <c:pt idx="65425">
                  <c:v>1.585679E-3</c:v>
                </c:pt>
                <c:pt idx="65426">
                  <c:v>1.5857320000000001E-3</c:v>
                </c:pt>
                <c:pt idx="65427">
                  <c:v>1.5854370000000001E-3</c:v>
                </c:pt>
                <c:pt idx="65428">
                  <c:v>1.5863260000000001E-3</c:v>
                </c:pt>
                <c:pt idx="65429">
                  <c:v>1.585742E-3</c:v>
                </c:pt>
                <c:pt idx="65430">
                  <c:v>1.5854179999999999E-3</c:v>
                </c:pt>
                <c:pt idx="65431">
                  <c:v>1.5861670000000001E-3</c:v>
                </c:pt>
                <c:pt idx="65432">
                  <c:v>1.5857169999999999E-3</c:v>
                </c:pt>
                <c:pt idx="65433">
                  <c:v>1.5848419999999999E-3</c:v>
                </c:pt>
                <c:pt idx="65434">
                  <c:v>1.5847350000000001E-3</c:v>
                </c:pt>
                <c:pt idx="65435">
                  <c:v>1.5842059999999999E-3</c:v>
                </c:pt>
                <c:pt idx="65436">
                  <c:v>1.583833E-3</c:v>
                </c:pt>
                <c:pt idx="65437">
                  <c:v>1.584284E-3</c:v>
                </c:pt>
                <c:pt idx="65438">
                  <c:v>1.585005E-3</c:v>
                </c:pt>
                <c:pt idx="65439">
                  <c:v>1.585265E-3</c:v>
                </c:pt>
                <c:pt idx="65440">
                  <c:v>1.585899E-3</c:v>
                </c:pt>
                <c:pt idx="65441">
                  <c:v>1.5871100000000001E-3</c:v>
                </c:pt>
                <c:pt idx="65442">
                  <c:v>1.587242E-3</c:v>
                </c:pt>
                <c:pt idx="65443">
                  <c:v>1.587485E-3</c:v>
                </c:pt>
                <c:pt idx="65444">
                  <c:v>1.5888320000000001E-3</c:v>
                </c:pt>
                <c:pt idx="65445">
                  <c:v>1.5893109999999999E-3</c:v>
                </c:pt>
                <c:pt idx="65446">
                  <c:v>1.589811E-3</c:v>
                </c:pt>
                <c:pt idx="65447">
                  <c:v>1.5916630000000001E-3</c:v>
                </c:pt>
                <c:pt idx="65448">
                  <c:v>1.5920800000000001E-3</c:v>
                </c:pt>
                <c:pt idx="65449">
                  <c:v>1.592673E-3</c:v>
                </c:pt>
                <c:pt idx="65450">
                  <c:v>1.593966E-3</c:v>
                </c:pt>
                <c:pt idx="65451">
                  <c:v>1.5944069999999999E-3</c:v>
                </c:pt>
                <c:pt idx="65452">
                  <c:v>1.594666E-3</c:v>
                </c:pt>
                <c:pt idx="65453">
                  <c:v>1.5952640000000001E-3</c:v>
                </c:pt>
                <c:pt idx="65454">
                  <c:v>1.594814E-3</c:v>
                </c:pt>
                <c:pt idx="65455">
                  <c:v>1.5945130000000001E-3</c:v>
                </c:pt>
                <c:pt idx="65456">
                  <c:v>1.595284E-3</c:v>
                </c:pt>
                <c:pt idx="65457">
                  <c:v>1.5952169999999999E-3</c:v>
                </c:pt>
                <c:pt idx="65458">
                  <c:v>1.5949460000000001E-3</c:v>
                </c:pt>
                <c:pt idx="65459">
                  <c:v>1.594872E-3</c:v>
                </c:pt>
                <c:pt idx="65460">
                  <c:v>1.594233E-3</c:v>
                </c:pt>
                <c:pt idx="65461">
                  <c:v>1.5933379999999999E-3</c:v>
                </c:pt>
                <c:pt idx="65462">
                  <c:v>1.5934720000000001E-3</c:v>
                </c:pt>
                <c:pt idx="65463">
                  <c:v>1.5931750000000001E-3</c:v>
                </c:pt>
                <c:pt idx="65464">
                  <c:v>1.5928590000000001E-3</c:v>
                </c:pt>
                <c:pt idx="65465">
                  <c:v>1.593185E-3</c:v>
                </c:pt>
                <c:pt idx="65466">
                  <c:v>1.5936030000000001E-3</c:v>
                </c:pt>
                <c:pt idx="65467">
                  <c:v>1.5935400000000001E-3</c:v>
                </c:pt>
                <c:pt idx="65468">
                  <c:v>1.5937080000000001E-3</c:v>
                </c:pt>
                <c:pt idx="65469">
                  <c:v>1.5946269999999999E-3</c:v>
                </c:pt>
                <c:pt idx="65470">
                  <c:v>1.5954140000000001E-3</c:v>
                </c:pt>
                <c:pt idx="65471">
                  <c:v>1.596129E-3</c:v>
                </c:pt>
                <c:pt idx="65472">
                  <c:v>1.5971500000000001E-3</c:v>
                </c:pt>
                <c:pt idx="65473">
                  <c:v>1.597469E-3</c:v>
                </c:pt>
                <c:pt idx="65474">
                  <c:v>1.5980020000000001E-3</c:v>
                </c:pt>
                <c:pt idx="65475">
                  <c:v>1.599231E-3</c:v>
                </c:pt>
                <c:pt idx="65476">
                  <c:v>1.6003409999999999E-3</c:v>
                </c:pt>
                <c:pt idx="65477">
                  <c:v>1.6014779999999999E-3</c:v>
                </c:pt>
                <c:pt idx="65478">
                  <c:v>1.6025950000000001E-3</c:v>
                </c:pt>
                <c:pt idx="65479">
                  <c:v>1.602495E-3</c:v>
                </c:pt>
                <c:pt idx="65480">
                  <c:v>1.602549E-3</c:v>
                </c:pt>
                <c:pt idx="65481">
                  <c:v>1.603316E-3</c:v>
                </c:pt>
                <c:pt idx="65482">
                  <c:v>1.602841E-3</c:v>
                </c:pt>
                <c:pt idx="65483">
                  <c:v>1.602881E-3</c:v>
                </c:pt>
                <c:pt idx="65484">
                  <c:v>1.6035979999999999E-3</c:v>
                </c:pt>
                <c:pt idx="65485">
                  <c:v>1.603028E-3</c:v>
                </c:pt>
                <c:pt idx="65486">
                  <c:v>1.602579E-3</c:v>
                </c:pt>
                <c:pt idx="65487">
                  <c:v>1.6029519999999999E-3</c:v>
                </c:pt>
                <c:pt idx="65488">
                  <c:v>1.6025830000000001E-3</c:v>
                </c:pt>
                <c:pt idx="65489">
                  <c:v>1.6020310000000001E-3</c:v>
                </c:pt>
                <c:pt idx="65490">
                  <c:v>1.602132E-3</c:v>
                </c:pt>
                <c:pt idx="65491">
                  <c:v>1.601898E-3</c:v>
                </c:pt>
                <c:pt idx="65492">
                  <c:v>1.601381E-3</c:v>
                </c:pt>
                <c:pt idx="65493">
                  <c:v>1.6017049999999999E-3</c:v>
                </c:pt>
                <c:pt idx="65494">
                  <c:v>1.602378E-3</c:v>
                </c:pt>
                <c:pt idx="65495">
                  <c:v>1.6020260000000001E-3</c:v>
                </c:pt>
                <c:pt idx="65496">
                  <c:v>1.602446E-3</c:v>
                </c:pt>
                <c:pt idx="65497">
                  <c:v>1.6033449999999999E-3</c:v>
                </c:pt>
                <c:pt idx="65498">
                  <c:v>1.6029079999999999E-3</c:v>
                </c:pt>
                <c:pt idx="65499">
                  <c:v>1.6038199999999999E-3</c:v>
                </c:pt>
                <c:pt idx="65500">
                  <c:v>1.6053720000000001E-3</c:v>
                </c:pt>
                <c:pt idx="65501">
                  <c:v>1.605347E-3</c:v>
                </c:pt>
                <c:pt idx="65502">
                  <c:v>1.6060479999999999E-3</c:v>
                </c:pt>
                <c:pt idx="65503">
                  <c:v>1.6073369999999999E-3</c:v>
                </c:pt>
                <c:pt idx="65504">
                  <c:v>1.6072079999999999E-3</c:v>
                </c:pt>
                <c:pt idx="65505">
                  <c:v>1.608221E-3</c:v>
                </c:pt>
                <c:pt idx="65506">
                  <c:v>1.609989E-3</c:v>
                </c:pt>
                <c:pt idx="65507">
                  <c:v>1.6099E-3</c:v>
                </c:pt>
                <c:pt idx="65508">
                  <c:v>1.6100890000000001E-3</c:v>
                </c:pt>
                <c:pt idx="65509">
                  <c:v>1.61049E-3</c:v>
                </c:pt>
                <c:pt idx="65510">
                  <c:v>1.6092630000000001E-3</c:v>
                </c:pt>
                <c:pt idx="65511">
                  <c:v>1.6094410000000001E-3</c:v>
                </c:pt>
                <c:pt idx="65512">
                  <c:v>1.610836E-3</c:v>
                </c:pt>
                <c:pt idx="65513">
                  <c:v>1.6111910000000001E-3</c:v>
                </c:pt>
                <c:pt idx="65514">
                  <c:v>1.611024E-3</c:v>
                </c:pt>
                <c:pt idx="65515">
                  <c:v>1.611468E-3</c:v>
                </c:pt>
                <c:pt idx="65516">
                  <c:v>1.611517E-3</c:v>
                </c:pt>
                <c:pt idx="65517">
                  <c:v>1.610436E-3</c:v>
                </c:pt>
                <c:pt idx="65518">
                  <c:v>1.6103389999999999E-3</c:v>
                </c:pt>
                <c:pt idx="65519">
                  <c:v>1.61144E-3</c:v>
                </c:pt>
                <c:pt idx="65520">
                  <c:v>1.611471E-3</c:v>
                </c:pt>
                <c:pt idx="65521">
                  <c:v>1.612552E-3</c:v>
                </c:pt>
                <c:pt idx="65522">
                  <c:v>1.614042E-3</c:v>
                </c:pt>
                <c:pt idx="65523">
                  <c:v>1.6133969999999999E-3</c:v>
                </c:pt>
                <c:pt idx="65524">
                  <c:v>1.613934E-3</c:v>
                </c:pt>
                <c:pt idx="65525">
                  <c:v>1.614297E-3</c:v>
                </c:pt>
                <c:pt idx="65526">
                  <c:v>1.613181E-3</c:v>
                </c:pt>
                <c:pt idx="65527">
                  <c:v>1.614093E-3</c:v>
                </c:pt>
                <c:pt idx="65528">
                  <c:v>1.615315E-3</c:v>
                </c:pt>
                <c:pt idx="65529">
                  <c:v>1.6152580000000001E-3</c:v>
                </c:pt>
                <c:pt idx="65530">
                  <c:v>1.616183E-3</c:v>
                </c:pt>
                <c:pt idx="65531">
                  <c:v>1.617276E-3</c:v>
                </c:pt>
                <c:pt idx="65532">
                  <c:v>1.6172000000000001E-3</c:v>
                </c:pt>
                <c:pt idx="65533">
                  <c:v>1.6175549999999999E-3</c:v>
                </c:pt>
                <c:pt idx="65534">
                  <c:v>1.617255E-3</c:v>
                </c:pt>
                <c:pt idx="65535">
                  <c:v>1.616028E-3</c:v>
                </c:pt>
                <c:pt idx="65536">
                  <c:v>1.615427E-3</c:v>
                </c:pt>
                <c:pt idx="65537">
                  <c:v>1.616316E-3</c:v>
                </c:pt>
                <c:pt idx="65538">
                  <c:v>1.617402E-3</c:v>
                </c:pt>
                <c:pt idx="65539">
                  <c:v>1.6171530000000001E-3</c:v>
                </c:pt>
                <c:pt idx="65540">
                  <c:v>1.617243E-3</c:v>
                </c:pt>
                <c:pt idx="65541">
                  <c:v>1.617378E-3</c:v>
                </c:pt>
                <c:pt idx="65542">
                  <c:v>1.6159690000000001E-3</c:v>
                </c:pt>
                <c:pt idx="65543">
                  <c:v>1.615139E-3</c:v>
                </c:pt>
                <c:pt idx="65544">
                  <c:v>1.615289E-3</c:v>
                </c:pt>
                <c:pt idx="65545">
                  <c:v>1.614611E-3</c:v>
                </c:pt>
                <c:pt idx="65546">
                  <c:v>1.615961E-3</c:v>
                </c:pt>
                <c:pt idx="65547">
                  <c:v>1.6171079999999999E-3</c:v>
                </c:pt>
                <c:pt idx="65548">
                  <c:v>1.615698E-3</c:v>
                </c:pt>
                <c:pt idx="65549">
                  <c:v>1.6158839999999999E-3</c:v>
                </c:pt>
                <c:pt idx="65550">
                  <c:v>1.615963E-3</c:v>
                </c:pt>
                <c:pt idx="65551">
                  <c:v>1.6143430000000001E-3</c:v>
                </c:pt>
                <c:pt idx="65552">
                  <c:v>1.613396E-3</c:v>
                </c:pt>
                <c:pt idx="65553">
                  <c:v>1.6146019999999999E-3</c:v>
                </c:pt>
                <c:pt idx="65554">
                  <c:v>1.6145070000000001E-3</c:v>
                </c:pt>
                <c:pt idx="65555">
                  <c:v>1.615448E-3</c:v>
                </c:pt>
                <c:pt idx="65556">
                  <c:v>1.6160860000000001E-3</c:v>
                </c:pt>
                <c:pt idx="65557">
                  <c:v>1.615642E-3</c:v>
                </c:pt>
                <c:pt idx="65558">
                  <c:v>1.6157330000000001E-3</c:v>
                </c:pt>
                <c:pt idx="65559">
                  <c:v>1.615652E-3</c:v>
                </c:pt>
                <c:pt idx="65560">
                  <c:v>1.614117E-3</c:v>
                </c:pt>
                <c:pt idx="65561">
                  <c:v>1.612547E-3</c:v>
                </c:pt>
                <c:pt idx="65562">
                  <c:v>1.6121740000000001E-3</c:v>
                </c:pt>
                <c:pt idx="65563">
                  <c:v>1.6125550000000001E-3</c:v>
                </c:pt>
                <c:pt idx="65564">
                  <c:v>1.6126160000000001E-3</c:v>
                </c:pt>
                <c:pt idx="65565">
                  <c:v>1.6130529999999999E-3</c:v>
                </c:pt>
                <c:pt idx="65566">
                  <c:v>1.613228E-3</c:v>
                </c:pt>
                <c:pt idx="65567">
                  <c:v>1.611585E-3</c:v>
                </c:pt>
                <c:pt idx="65568">
                  <c:v>1.610956E-3</c:v>
                </c:pt>
                <c:pt idx="65569">
                  <c:v>1.609718E-3</c:v>
                </c:pt>
                <c:pt idx="65570">
                  <c:v>1.6083499999999999E-3</c:v>
                </c:pt>
                <c:pt idx="65571">
                  <c:v>1.6087320000000001E-3</c:v>
                </c:pt>
                <c:pt idx="65572">
                  <c:v>1.6099949999999999E-3</c:v>
                </c:pt>
                <c:pt idx="65573">
                  <c:v>1.6096649999999999E-3</c:v>
                </c:pt>
                <c:pt idx="65574">
                  <c:v>1.609716E-3</c:v>
                </c:pt>
                <c:pt idx="65575">
                  <c:v>1.6089539999999999E-3</c:v>
                </c:pt>
                <c:pt idx="65576">
                  <c:v>1.6071569999999999E-3</c:v>
                </c:pt>
                <c:pt idx="65577">
                  <c:v>1.6060200000000001E-3</c:v>
                </c:pt>
                <c:pt idx="65578">
                  <c:v>1.6045110000000001E-3</c:v>
                </c:pt>
                <c:pt idx="65579">
                  <c:v>1.6044340000000001E-3</c:v>
                </c:pt>
                <c:pt idx="65580">
                  <c:v>1.605066E-3</c:v>
                </c:pt>
                <c:pt idx="65581">
                  <c:v>1.6051469999999999E-3</c:v>
                </c:pt>
                <c:pt idx="65582">
                  <c:v>1.6045829999999999E-3</c:v>
                </c:pt>
                <c:pt idx="65583">
                  <c:v>1.605041E-3</c:v>
                </c:pt>
                <c:pt idx="65584">
                  <c:v>1.6050369999999999E-3</c:v>
                </c:pt>
                <c:pt idx="65585">
                  <c:v>1.604063E-3</c:v>
                </c:pt>
                <c:pt idx="65586">
                  <c:v>1.6020139999999999E-3</c:v>
                </c:pt>
                <c:pt idx="65587">
                  <c:v>1.599966E-3</c:v>
                </c:pt>
                <c:pt idx="65588">
                  <c:v>1.5986889999999999E-3</c:v>
                </c:pt>
                <c:pt idx="65589">
                  <c:v>1.597289E-3</c:v>
                </c:pt>
                <c:pt idx="65590">
                  <c:v>1.597822E-3</c:v>
                </c:pt>
                <c:pt idx="65591">
                  <c:v>1.5977490000000001E-3</c:v>
                </c:pt>
                <c:pt idx="65592">
                  <c:v>1.595995E-3</c:v>
                </c:pt>
                <c:pt idx="65593">
                  <c:v>1.595041E-3</c:v>
                </c:pt>
                <c:pt idx="65594">
                  <c:v>1.593541E-3</c:v>
                </c:pt>
                <c:pt idx="65595">
                  <c:v>1.5909520000000001E-3</c:v>
                </c:pt>
                <c:pt idx="65596">
                  <c:v>1.5894399999999999E-3</c:v>
                </c:pt>
                <c:pt idx="65597">
                  <c:v>1.588812E-3</c:v>
                </c:pt>
                <c:pt idx="65598">
                  <c:v>1.589275E-3</c:v>
                </c:pt>
                <c:pt idx="65599">
                  <c:v>1.590272E-3</c:v>
                </c:pt>
                <c:pt idx="65600">
                  <c:v>1.5904999999999999E-3</c:v>
                </c:pt>
                <c:pt idx="65601">
                  <c:v>1.5892809999999999E-3</c:v>
                </c:pt>
                <c:pt idx="65602">
                  <c:v>1.58807E-3</c:v>
                </c:pt>
                <c:pt idx="65603">
                  <c:v>1.5864119999999999E-3</c:v>
                </c:pt>
                <c:pt idx="65604">
                  <c:v>1.5837049999999999E-3</c:v>
                </c:pt>
                <c:pt idx="65605">
                  <c:v>1.5824999999999999E-3</c:v>
                </c:pt>
                <c:pt idx="65606">
                  <c:v>1.5827969999999999E-3</c:v>
                </c:pt>
                <c:pt idx="65607">
                  <c:v>1.582466E-3</c:v>
                </c:pt>
                <c:pt idx="65608">
                  <c:v>1.58226E-3</c:v>
                </c:pt>
                <c:pt idx="65609">
                  <c:v>1.582413E-3</c:v>
                </c:pt>
                <c:pt idx="65610">
                  <c:v>1.581545E-3</c:v>
                </c:pt>
                <c:pt idx="65611">
                  <c:v>1.5806870000000001E-3</c:v>
                </c:pt>
                <c:pt idx="65612">
                  <c:v>1.5792289999999999E-3</c:v>
                </c:pt>
                <c:pt idx="65613">
                  <c:v>1.5754969999999999E-3</c:v>
                </c:pt>
                <c:pt idx="65614">
                  <c:v>1.572777E-3</c:v>
                </c:pt>
                <c:pt idx="65615">
                  <c:v>1.571301E-3</c:v>
                </c:pt>
                <c:pt idx="65616">
                  <c:v>1.5695279999999999E-3</c:v>
                </c:pt>
                <c:pt idx="65617">
                  <c:v>1.5690560000000001E-3</c:v>
                </c:pt>
                <c:pt idx="65618">
                  <c:v>1.569034E-3</c:v>
                </c:pt>
                <c:pt idx="65619">
                  <c:v>1.566298E-3</c:v>
                </c:pt>
                <c:pt idx="65620">
                  <c:v>1.563481E-3</c:v>
                </c:pt>
                <c:pt idx="65621">
                  <c:v>1.5618170000000001E-3</c:v>
                </c:pt>
                <c:pt idx="65622">
                  <c:v>1.5584279999999999E-3</c:v>
                </c:pt>
                <c:pt idx="65623">
                  <c:v>1.5552929999999999E-3</c:v>
                </c:pt>
                <c:pt idx="65624">
                  <c:v>1.555734E-3</c:v>
                </c:pt>
                <c:pt idx="65625">
                  <c:v>1.557161E-3</c:v>
                </c:pt>
                <c:pt idx="65626">
                  <c:v>1.5573E-3</c:v>
                </c:pt>
                <c:pt idx="65627">
                  <c:v>1.557866E-3</c:v>
                </c:pt>
                <c:pt idx="65628">
                  <c:v>1.556455E-3</c:v>
                </c:pt>
                <c:pt idx="65629">
                  <c:v>1.5536370000000001E-3</c:v>
                </c:pt>
                <c:pt idx="65630">
                  <c:v>1.552374E-3</c:v>
                </c:pt>
                <c:pt idx="65631">
                  <c:v>1.5497359999999999E-3</c:v>
                </c:pt>
                <c:pt idx="65632">
                  <c:v>1.5459130000000001E-3</c:v>
                </c:pt>
                <c:pt idx="65633">
                  <c:v>1.546338E-3</c:v>
                </c:pt>
                <c:pt idx="65634">
                  <c:v>1.5463689999999999E-3</c:v>
                </c:pt>
                <c:pt idx="65635">
                  <c:v>1.5449039999999999E-3</c:v>
                </c:pt>
                <c:pt idx="65636">
                  <c:v>1.5450310000000001E-3</c:v>
                </c:pt>
                <c:pt idx="65637">
                  <c:v>1.543799E-3</c:v>
                </c:pt>
                <c:pt idx="65638">
                  <c:v>1.5409810000000001E-3</c:v>
                </c:pt>
                <c:pt idx="65639">
                  <c:v>1.538752E-3</c:v>
                </c:pt>
                <c:pt idx="65640">
                  <c:v>1.535067E-3</c:v>
                </c:pt>
                <c:pt idx="65641">
                  <c:v>1.530373E-3</c:v>
                </c:pt>
                <c:pt idx="65642">
                  <c:v>1.52769E-3</c:v>
                </c:pt>
                <c:pt idx="65643">
                  <c:v>1.526449E-3</c:v>
                </c:pt>
                <c:pt idx="65644">
                  <c:v>1.524921E-3</c:v>
                </c:pt>
                <c:pt idx="65645">
                  <c:v>1.523618E-3</c:v>
                </c:pt>
                <c:pt idx="65646">
                  <c:v>1.5216940000000001E-3</c:v>
                </c:pt>
                <c:pt idx="65647">
                  <c:v>1.5180720000000001E-3</c:v>
                </c:pt>
                <c:pt idx="65648">
                  <c:v>1.514652E-3</c:v>
                </c:pt>
                <c:pt idx="65649">
                  <c:v>1.511959E-3</c:v>
                </c:pt>
                <c:pt idx="65650">
                  <c:v>1.507598E-3</c:v>
                </c:pt>
                <c:pt idx="65651">
                  <c:v>1.5058649999999999E-3</c:v>
                </c:pt>
                <c:pt idx="65652">
                  <c:v>1.508267E-3</c:v>
                </c:pt>
                <c:pt idx="65653">
                  <c:v>1.508599E-3</c:v>
                </c:pt>
                <c:pt idx="65654">
                  <c:v>1.5074789999999999E-3</c:v>
                </c:pt>
                <c:pt idx="65655">
                  <c:v>1.5071500000000001E-3</c:v>
                </c:pt>
                <c:pt idx="65656">
                  <c:v>1.5052519999999999E-3</c:v>
                </c:pt>
                <c:pt idx="65657">
                  <c:v>1.501708E-3</c:v>
                </c:pt>
                <c:pt idx="65658">
                  <c:v>1.4997560000000001E-3</c:v>
                </c:pt>
                <c:pt idx="65659">
                  <c:v>1.4950650000000001E-3</c:v>
                </c:pt>
                <c:pt idx="65660">
                  <c:v>1.4929920000000001E-3</c:v>
                </c:pt>
                <c:pt idx="65661">
                  <c:v>1.493379E-3</c:v>
                </c:pt>
                <c:pt idx="65662">
                  <c:v>1.4922729999999999E-3</c:v>
                </c:pt>
                <c:pt idx="65663">
                  <c:v>1.490833E-3</c:v>
                </c:pt>
                <c:pt idx="65664">
                  <c:v>1.489642E-3</c:v>
                </c:pt>
                <c:pt idx="65665">
                  <c:v>1.4872119999999999E-3</c:v>
                </c:pt>
                <c:pt idx="65666">
                  <c:v>1.483306E-3</c:v>
                </c:pt>
                <c:pt idx="65667">
                  <c:v>1.4793160000000001E-3</c:v>
                </c:pt>
                <c:pt idx="65668">
                  <c:v>1.474571E-3</c:v>
                </c:pt>
                <c:pt idx="65669">
                  <c:v>1.469459E-3</c:v>
                </c:pt>
                <c:pt idx="65670">
                  <c:v>1.466635E-3</c:v>
                </c:pt>
                <c:pt idx="65671">
                  <c:v>1.4650500000000001E-3</c:v>
                </c:pt>
                <c:pt idx="65672">
                  <c:v>1.462833E-3</c:v>
                </c:pt>
                <c:pt idx="65673">
                  <c:v>1.4604329999999999E-3</c:v>
                </c:pt>
                <c:pt idx="65674">
                  <c:v>1.4579809999999999E-3</c:v>
                </c:pt>
                <c:pt idx="65675">
                  <c:v>1.4537619999999999E-3</c:v>
                </c:pt>
                <c:pt idx="65676">
                  <c:v>1.4492190000000001E-3</c:v>
                </c:pt>
                <c:pt idx="65677">
                  <c:v>1.445375E-3</c:v>
                </c:pt>
                <c:pt idx="65678">
                  <c:v>1.4409169999999999E-3</c:v>
                </c:pt>
                <c:pt idx="65679">
                  <c:v>1.4408800000000001E-3</c:v>
                </c:pt>
                <c:pt idx="65680">
                  <c:v>1.4433029999999999E-3</c:v>
                </c:pt>
                <c:pt idx="65681">
                  <c:v>1.4427750000000001E-3</c:v>
                </c:pt>
                <c:pt idx="65682">
                  <c:v>1.440916E-3</c:v>
                </c:pt>
                <c:pt idx="65683">
                  <c:v>1.4397220000000001E-3</c:v>
                </c:pt>
                <c:pt idx="65684">
                  <c:v>1.437212E-3</c:v>
                </c:pt>
                <c:pt idx="65685">
                  <c:v>1.433269E-3</c:v>
                </c:pt>
                <c:pt idx="65686">
                  <c:v>1.4298729999999999E-3</c:v>
                </c:pt>
                <c:pt idx="65687">
                  <c:v>1.425368E-3</c:v>
                </c:pt>
                <c:pt idx="65688">
                  <c:v>1.4237099999999999E-3</c:v>
                </c:pt>
                <c:pt idx="65689">
                  <c:v>1.4229240000000001E-3</c:v>
                </c:pt>
                <c:pt idx="65690">
                  <c:v>1.422076E-3</c:v>
                </c:pt>
                <c:pt idx="65691">
                  <c:v>1.4201870000000001E-3</c:v>
                </c:pt>
                <c:pt idx="65692">
                  <c:v>1.4178560000000001E-3</c:v>
                </c:pt>
                <c:pt idx="65693">
                  <c:v>1.415473E-3</c:v>
                </c:pt>
                <c:pt idx="65694">
                  <c:v>1.410714E-3</c:v>
                </c:pt>
                <c:pt idx="65695">
                  <c:v>1.4052240000000001E-3</c:v>
                </c:pt>
                <c:pt idx="65696">
                  <c:v>1.4001040000000001E-3</c:v>
                </c:pt>
                <c:pt idx="65697">
                  <c:v>1.3944999999999999E-3</c:v>
                </c:pt>
                <c:pt idx="65698">
                  <c:v>1.391345E-3</c:v>
                </c:pt>
                <c:pt idx="65699">
                  <c:v>1.389417E-3</c:v>
                </c:pt>
                <c:pt idx="65700">
                  <c:v>1.386616E-3</c:v>
                </c:pt>
                <c:pt idx="65701">
                  <c:v>1.383233E-3</c:v>
                </c:pt>
                <c:pt idx="65702">
                  <c:v>1.38028E-3</c:v>
                </c:pt>
                <c:pt idx="65703">
                  <c:v>1.3751989999999999E-3</c:v>
                </c:pt>
                <c:pt idx="65704">
                  <c:v>1.3699350000000001E-3</c:v>
                </c:pt>
                <c:pt idx="65705">
                  <c:v>1.3648E-3</c:v>
                </c:pt>
                <c:pt idx="65706">
                  <c:v>1.3602639999999999E-3</c:v>
                </c:pt>
                <c:pt idx="65707">
                  <c:v>1.3599580000000001E-3</c:v>
                </c:pt>
                <c:pt idx="65708">
                  <c:v>1.362097E-3</c:v>
                </c:pt>
                <c:pt idx="65709">
                  <c:v>1.3614059999999999E-3</c:v>
                </c:pt>
                <c:pt idx="65710">
                  <c:v>1.3589819999999999E-3</c:v>
                </c:pt>
                <c:pt idx="65711">
                  <c:v>1.3569210000000001E-3</c:v>
                </c:pt>
                <c:pt idx="65712">
                  <c:v>1.354613E-3</c:v>
                </c:pt>
                <c:pt idx="65713">
                  <c:v>1.350398E-3</c:v>
                </c:pt>
                <c:pt idx="65714">
                  <c:v>1.346007E-3</c:v>
                </c:pt>
                <c:pt idx="65715">
                  <c:v>1.3414060000000001E-3</c:v>
                </c:pt>
                <c:pt idx="65716">
                  <c:v>1.3396390000000001E-3</c:v>
                </c:pt>
                <c:pt idx="65717">
                  <c:v>1.3379310000000001E-3</c:v>
                </c:pt>
                <c:pt idx="65718">
                  <c:v>1.3364539999999999E-3</c:v>
                </c:pt>
                <c:pt idx="65719">
                  <c:v>1.33505E-3</c:v>
                </c:pt>
                <c:pt idx="65720">
                  <c:v>1.3318270000000001E-3</c:v>
                </c:pt>
                <c:pt idx="65721">
                  <c:v>1.3296600000000001E-3</c:v>
                </c:pt>
                <c:pt idx="65722">
                  <c:v>1.3246410000000001E-3</c:v>
                </c:pt>
                <c:pt idx="65723">
                  <c:v>1.3181810000000001E-3</c:v>
                </c:pt>
                <c:pt idx="65724">
                  <c:v>1.3122489999999999E-3</c:v>
                </c:pt>
                <c:pt idx="65725">
                  <c:v>1.3063250000000001E-3</c:v>
                </c:pt>
                <c:pt idx="65726">
                  <c:v>1.3018470000000001E-3</c:v>
                </c:pt>
                <c:pt idx="65727">
                  <c:v>1.2997079999999999E-3</c:v>
                </c:pt>
                <c:pt idx="65728">
                  <c:v>1.2968249999999999E-3</c:v>
                </c:pt>
                <c:pt idx="65729">
                  <c:v>1.2927749999999999E-3</c:v>
                </c:pt>
                <c:pt idx="65730">
                  <c:v>1.2889780000000001E-3</c:v>
                </c:pt>
                <c:pt idx="65731">
                  <c:v>1.2841899999999999E-3</c:v>
                </c:pt>
                <c:pt idx="65732">
                  <c:v>1.278513E-3</c:v>
                </c:pt>
                <c:pt idx="65733">
                  <c:v>1.2721029999999999E-3</c:v>
                </c:pt>
                <c:pt idx="65734">
                  <c:v>1.2663430000000001E-3</c:v>
                </c:pt>
                <c:pt idx="65735">
                  <c:v>1.2651559999999999E-3</c:v>
                </c:pt>
                <c:pt idx="65736">
                  <c:v>1.2666330000000001E-3</c:v>
                </c:pt>
                <c:pt idx="65737">
                  <c:v>1.2668689999999999E-3</c:v>
                </c:pt>
                <c:pt idx="65738">
                  <c:v>1.26475E-3</c:v>
                </c:pt>
                <c:pt idx="65739">
                  <c:v>1.261952E-3</c:v>
                </c:pt>
                <c:pt idx="65740">
                  <c:v>1.2588549999999999E-3</c:v>
                </c:pt>
                <c:pt idx="65741">
                  <c:v>1.2551350000000001E-3</c:v>
                </c:pt>
                <c:pt idx="65742">
                  <c:v>1.2505699999999999E-3</c:v>
                </c:pt>
                <c:pt idx="65743">
                  <c:v>1.2453519999999999E-3</c:v>
                </c:pt>
                <c:pt idx="65744">
                  <c:v>1.243248E-3</c:v>
                </c:pt>
                <c:pt idx="65745">
                  <c:v>1.2412860000000001E-3</c:v>
                </c:pt>
                <c:pt idx="65746">
                  <c:v>1.238538E-3</c:v>
                </c:pt>
                <c:pt idx="65747">
                  <c:v>1.237129E-3</c:v>
                </c:pt>
                <c:pt idx="65748">
                  <c:v>1.23453E-3</c:v>
                </c:pt>
                <c:pt idx="65749">
                  <c:v>1.231965E-3</c:v>
                </c:pt>
                <c:pt idx="65750">
                  <c:v>1.2279019999999999E-3</c:v>
                </c:pt>
                <c:pt idx="65751">
                  <c:v>1.221993E-3</c:v>
                </c:pt>
                <c:pt idx="65752">
                  <c:v>1.215032E-3</c:v>
                </c:pt>
                <c:pt idx="65753">
                  <c:v>1.2084929999999999E-3</c:v>
                </c:pt>
                <c:pt idx="65754">
                  <c:v>1.2029289999999999E-3</c:v>
                </c:pt>
                <c:pt idx="65755">
                  <c:v>1.199594E-3</c:v>
                </c:pt>
                <c:pt idx="65756">
                  <c:v>1.197104E-3</c:v>
                </c:pt>
                <c:pt idx="65757">
                  <c:v>1.1934789999999999E-3</c:v>
                </c:pt>
                <c:pt idx="65758">
                  <c:v>1.188887E-3</c:v>
                </c:pt>
                <c:pt idx="65759">
                  <c:v>1.1839999999999999E-3</c:v>
                </c:pt>
                <c:pt idx="65760">
                  <c:v>1.1785999999999999E-3</c:v>
                </c:pt>
                <c:pt idx="65761">
                  <c:v>1.172768E-3</c:v>
                </c:pt>
                <c:pt idx="65762">
                  <c:v>1.1653550000000001E-3</c:v>
                </c:pt>
                <c:pt idx="65763">
                  <c:v>1.1603900000000001E-3</c:v>
                </c:pt>
                <c:pt idx="65764">
                  <c:v>1.160863E-3</c:v>
                </c:pt>
                <c:pt idx="65765">
                  <c:v>1.161849E-3</c:v>
                </c:pt>
                <c:pt idx="65766">
                  <c:v>1.161034E-3</c:v>
                </c:pt>
                <c:pt idx="65767">
                  <c:v>1.1589759999999999E-3</c:v>
                </c:pt>
                <c:pt idx="65768">
                  <c:v>1.1556520000000001E-3</c:v>
                </c:pt>
                <c:pt idx="65769">
                  <c:v>1.1514610000000001E-3</c:v>
                </c:pt>
                <c:pt idx="65770">
                  <c:v>1.1480310000000001E-3</c:v>
                </c:pt>
                <c:pt idx="65771">
                  <c:v>1.1428880000000001E-3</c:v>
                </c:pt>
                <c:pt idx="65772">
                  <c:v>1.13821E-3</c:v>
                </c:pt>
                <c:pt idx="65773">
                  <c:v>1.137061E-3</c:v>
                </c:pt>
                <c:pt idx="65774">
                  <c:v>1.134552E-3</c:v>
                </c:pt>
                <c:pt idx="65775">
                  <c:v>1.1313429999999999E-3</c:v>
                </c:pt>
                <c:pt idx="65776">
                  <c:v>1.1296209999999999E-3</c:v>
                </c:pt>
                <c:pt idx="65777">
                  <c:v>1.1272140000000001E-3</c:v>
                </c:pt>
                <c:pt idx="65778">
                  <c:v>1.123918E-3</c:v>
                </c:pt>
                <c:pt idx="65779">
                  <c:v>1.150924E-3</c:v>
                </c:pt>
                <c:pt idx="65780">
                  <c:v>1.142484E-3</c:v>
                </c:pt>
                <c:pt idx="65781">
                  <c:v>1.1267740000000001E-3</c:v>
                </c:pt>
                <c:pt idx="65782">
                  <c:v>1.1104649999999999E-3</c:v>
                </c:pt>
                <c:pt idx="65783">
                  <c:v>1.0956379999999999E-3</c:v>
                </c:pt>
                <c:pt idx="65784">
                  <c:v>1.086126E-3</c:v>
                </c:pt>
                <c:pt idx="65785">
                  <c:v>1.1092540000000001E-3</c:v>
                </c:pt>
                <c:pt idx="65786">
                  <c:v>1.1035190000000001E-3</c:v>
                </c:pt>
                <c:pt idx="65787">
                  <c:v>1.0928940000000001E-3</c:v>
                </c:pt>
                <c:pt idx="65788">
                  <c:v>1.0806559999999999E-3</c:v>
                </c:pt>
                <c:pt idx="65789">
                  <c:v>1.069642E-3</c:v>
                </c:pt>
                <c:pt idx="65790">
                  <c:v>1.0886369999999999E-3</c:v>
                </c:pt>
                <c:pt idx="65791">
                  <c:v>1.0769849999999999E-3</c:v>
                </c:pt>
                <c:pt idx="65792">
                  <c:v>1.0644649999999999E-3</c:v>
                </c:pt>
                <c:pt idx="65793">
                  <c:v>1.055554E-3</c:v>
                </c:pt>
                <c:pt idx="65794">
                  <c:v>1.0495260000000001E-3</c:v>
                </c:pt>
                <c:pt idx="65795">
                  <c:v>1.044754E-3</c:v>
                </c:pt>
                <c:pt idx="65796">
                  <c:v>1.069693E-3</c:v>
                </c:pt>
                <c:pt idx="65797">
                  <c:v>1.06471E-3</c:v>
                </c:pt>
                <c:pt idx="65798">
                  <c:v>1.0548160000000001E-3</c:v>
                </c:pt>
                <c:pt idx="65799">
                  <c:v>1.04462E-3</c:v>
                </c:pt>
                <c:pt idx="65800">
                  <c:v>1.0336130000000001E-3</c:v>
                </c:pt>
                <c:pt idx="65801">
                  <c:v>1.024781E-3</c:v>
                </c:pt>
                <c:pt idx="65802">
                  <c:v>1.048846E-3</c:v>
                </c:pt>
                <c:pt idx="65803">
                  <c:v>1.0442439999999999E-3</c:v>
                </c:pt>
                <c:pt idx="65804">
                  <c:v>1.034887E-3</c:v>
                </c:pt>
                <c:pt idx="65805">
                  <c:v>1.0253059999999999E-3</c:v>
                </c:pt>
                <c:pt idx="65806">
                  <c:v>1.0171570000000001E-3</c:v>
                </c:pt>
                <c:pt idx="65807">
                  <c:v>1.037285E-3</c:v>
                </c:pt>
                <c:pt idx="65808">
                  <c:v>1.029767E-3</c:v>
                </c:pt>
                <c:pt idx="65809">
                  <c:v>1.0172549999999999E-3</c:v>
                </c:pt>
                <c:pt idx="65810">
                  <c:v>1.0019079999999999E-3</c:v>
                </c:pt>
                <c:pt idx="65811">
                  <c:v>1.015915E-3</c:v>
                </c:pt>
                <c:pt idx="65812">
                  <c:v>1.00438E-3</c:v>
                </c:pt>
                <c:pt idx="65813">
                  <c:v>9.9202920000000003E-4</c:v>
                </c:pt>
                <c:pt idx="65814">
                  <c:v>1.0089140000000001E-3</c:v>
                </c:pt>
                <c:pt idx="65815">
                  <c:v>9.9681589999999994E-4</c:v>
                </c:pt>
                <c:pt idx="65816">
                  <c:v>9.8115810000000002E-4</c:v>
                </c:pt>
                <c:pt idx="65817">
                  <c:v>9.9184480000000003E-4</c:v>
                </c:pt>
                <c:pt idx="65818">
                  <c:v>9.7728789999999995E-4</c:v>
                </c:pt>
                <c:pt idx="65819">
                  <c:v>9.6109549999999998E-4</c:v>
                </c:pt>
                <c:pt idx="65820">
                  <c:v>9.7152559999999998E-4</c:v>
                </c:pt>
                <c:pt idx="65821">
                  <c:v>9.5779649999999997E-4</c:v>
                </c:pt>
                <c:pt idx="65822">
                  <c:v>9.4467770000000002E-4</c:v>
                </c:pt>
                <c:pt idx="65823">
                  <c:v>9.3659679999999999E-4</c:v>
                </c:pt>
                <c:pt idx="65824">
                  <c:v>9.560495E-4</c:v>
                </c:pt>
                <c:pt idx="65825">
                  <c:v>9.5078529999999999E-4</c:v>
                </c:pt>
                <c:pt idx="65826">
                  <c:v>9.4272409999999996E-4</c:v>
                </c:pt>
                <c:pt idx="65827">
                  <c:v>9.5844759999999995E-4</c:v>
                </c:pt>
                <c:pt idx="65828">
                  <c:v>9.4690669999999998E-4</c:v>
                </c:pt>
                <c:pt idx="65829">
                  <c:v>9.3352189999999996E-4</c:v>
                </c:pt>
                <c:pt idx="65830">
                  <c:v>9.2035200000000004E-4</c:v>
                </c:pt>
                <c:pt idx="65831">
                  <c:v>9.3462340000000001E-4</c:v>
                </c:pt>
                <c:pt idx="65832">
                  <c:v>9.282324E-4</c:v>
                </c:pt>
                <c:pt idx="65833">
                  <c:v>9.1946710000000002E-4</c:v>
                </c:pt>
                <c:pt idx="65834">
                  <c:v>9.3424450000000004E-4</c:v>
                </c:pt>
                <c:pt idx="65835">
                  <c:v>9.25156E-4</c:v>
                </c:pt>
                <c:pt idx="65836">
                  <c:v>9.1469070000000003E-4</c:v>
                </c:pt>
                <c:pt idx="65837">
                  <c:v>9.2736109999999995E-4</c:v>
                </c:pt>
                <c:pt idx="65838">
                  <c:v>9.1554690000000003E-4</c:v>
                </c:pt>
                <c:pt idx="65839">
                  <c:v>9.0082560000000005E-4</c:v>
                </c:pt>
                <c:pt idx="65840">
                  <c:v>9.0910839999999997E-4</c:v>
                </c:pt>
                <c:pt idx="65841">
                  <c:v>8.9445219999999997E-4</c:v>
                </c:pt>
                <c:pt idx="65842">
                  <c:v>8.8053199999999995E-4</c:v>
                </c:pt>
                <c:pt idx="65843">
                  <c:v>8.9288520000000001E-4</c:v>
                </c:pt>
                <c:pt idx="65844">
                  <c:v>8.8292350000000004E-4</c:v>
                </c:pt>
                <c:pt idx="65845">
                  <c:v>8.9529729999999997E-4</c:v>
                </c:pt>
                <c:pt idx="65846">
                  <c:v>8.8168950000000002E-4</c:v>
                </c:pt>
                <c:pt idx="65847">
                  <c:v>8.8824939999999995E-4</c:v>
                </c:pt>
                <c:pt idx="65848">
                  <c:v>8.69662E-4</c:v>
                </c:pt>
                <c:pt idx="65849">
                  <c:v>8.5048350000000003E-4</c:v>
                </c:pt>
                <c:pt idx="65850">
                  <c:v>8.5497670000000004E-4</c:v>
                </c:pt>
                <c:pt idx="65851">
                  <c:v>8.4106739999999995E-4</c:v>
                </c:pt>
                <c:pt idx="65852">
                  <c:v>8.5190980000000003E-4</c:v>
                </c:pt>
                <c:pt idx="65853">
                  <c:v>8.4292969999999999E-4</c:v>
                </c:pt>
                <c:pt idx="65854">
                  <c:v>8.5642279999999997E-4</c:v>
                </c:pt>
                <c:pt idx="65855">
                  <c:v>8.4565590000000004E-4</c:v>
                </c:pt>
                <c:pt idx="65856">
                  <c:v>8.5469289999999998E-4</c:v>
                </c:pt>
                <c:pt idx="65857">
                  <c:v>8.4040999999999999E-4</c:v>
                </c:pt>
                <c:pt idx="65858">
                  <c:v>8.2429699999999999E-4</c:v>
                </c:pt>
                <c:pt idx="65859">
                  <c:v>8.3146990000000003E-4</c:v>
                </c:pt>
                <c:pt idx="65860">
                  <c:v>8.1964069999999997E-4</c:v>
                </c:pt>
                <c:pt idx="65861">
                  <c:v>8.2998749999999997E-4</c:v>
                </c:pt>
                <c:pt idx="65862">
                  <c:v>8.2070210000000001E-4</c:v>
                </c:pt>
                <c:pt idx="65863">
                  <c:v>8.3195350000000003E-4</c:v>
                </c:pt>
                <c:pt idx="65864">
                  <c:v>8.2056849999999999E-4</c:v>
                </c:pt>
                <c:pt idx="65865">
                  <c:v>8.0743399999999999E-4</c:v>
                </c:pt>
                <c:pt idx="65866">
                  <c:v>8.1742510000000002E-4</c:v>
                </c:pt>
                <c:pt idx="65867">
                  <c:v>8.0725719999999999E-4</c:v>
                </c:pt>
                <c:pt idx="65868">
                  <c:v>8.1586250000000005E-4</c:v>
                </c:pt>
                <c:pt idx="65869">
                  <c:v>8.031545E-4</c:v>
                </c:pt>
                <c:pt idx="65870">
                  <c:v>8.0938430000000001E-4</c:v>
                </c:pt>
                <c:pt idx="65871">
                  <c:v>7.9340460000000004E-4</c:v>
                </c:pt>
                <c:pt idx="65872">
                  <c:v>7.9799319999999995E-4</c:v>
                </c:pt>
                <c:pt idx="65873">
                  <c:v>7.8410980000000001E-4</c:v>
                </c:pt>
                <c:pt idx="65874">
                  <c:v>7.9061829999999998E-4</c:v>
                </c:pt>
                <c:pt idx="65875">
                  <c:v>7.7617099999999998E-4</c:v>
                </c:pt>
                <c:pt idx="65876">
                  <c:v>7.8138049999999998E-4</c:v>
                </c:pt>
                <c:pt idx="65877">
                  <c:v>7.6708950000000005E-4</c:v>
                </c:pt>
                <c:pt idx="65878">
                  <c:v>7.7027680000000002E-4</c:v>
                </c:pt>
                <c:pt idx="65879">
                  <c:v>7.7485629999999998E-4</c:v>
                </c:pt>
                <c:pt idx="65880">
                  <c:v>7.5765730000000001E-4</c:v>
                </c:pt>
                <c:pt idx="65881">
                  <c:v>7.3930719999999999E-4</c:v>
                </c:pt>
                <c:pt idx="65882">
                  <c:v>7.4220069999999996E-4</c:v>
                </c:pt>
                <c:pt idx="65883">
                  <c:v>7.5096180000000002E-4</c:v>
                </c:pt>
                <c:pt idx="65884">
                  <c:v>7.411246E-4</c:v>
                </c:pt>
                <c:pt idx="65885">
                  <c:v>7.4919020000000002E-4</c:v>
                </c:pt>
                <c:pt idx="65886">
                  <c:v>7.5668090000000001E-4</c:v>
                </c:pt>
                <c:pt idx="65887">
                  <c:v>7.4200459999999998E-4</c:v>
                </c:pt>
                <c:pt idx="65888">
                  <c:v>7.4402080000000002E-4</c:v>
                </c:pt>
                <c:pt idx="65889">
                  <c:v>7.2756999999999997E-4</c:v>
                </c:pt>
                <c:pt idx="65890">
                  <c:v>7.3103679999999996E-4</c:v>
                </c:pt>
                <c:pt idx="65891">
                  <c:v>7.3586699999999997E-4</c:v>
                </c:pt>
                <c:pt idx="65892">
                  <c:v>7.2208609999999996E-4</c:v>
                </c:pt>
                <c:pt idx="65893">
                  <c:v>7.2774069999999996E-4</c:v>
                </c:pt>
                <c:pt idx="65894">
                  <c:v>7.1528300000000004E-4</c:v>
                </c:pt>
                <c:pt idx="65895">
                  <c:v>7.2018690000000003E-4</c:v>
                </c:pt>
                <c:pt idx="65896">
                  <c:v>7.1017529999999995E-4</c:v>
                </c:pt>
                <c:pt idx="65897">
                  <c:v>7.175234E-4</c:v>
                </c:pt>
                <c:pt idx="65898">
                  <c:v>7.2497849999999999E-4</c:v>
                </c:pt>
                <c:pt idx="65899">
                  <c:v>7.1185059999999997E-4</c:v>
                </c:pt>
                <c:pt idx="65900">
                  <c:v>7.1432690000000003E-4</c:v>
                </c:pt>
                <c:pt idx="65901">
                  <c:v>6.9751359999999996E-4</c:v>
                </c:pt>
                <c:pt idx="65902">
                  <c:v>6.9793410000000002E-4</c:v>
                </c:pt>
                <c:pt idx="65903">
                  <c:v>6.8324710000000003E-4</c:v>
                </c:pt>
                <c:pt idx="65904">
                  <c:v>6.8816410000000004E-4</c:v>
                </c:pt>
                <c:pt idx="65905">
                  <c:v>6.9482720000000003E-4</c:v>
                </c:pt>
                <c:pt idx="65906">
                  <c:v>6.8240589999999995E-4</c:v>
                </c:pt>
                <c:pt idx="65907">
                  <c:v>6.8474430000000004E-4</c:v>
                </c:pt>
                <c:pt idx="65908">
                  <c:v>6.8778299999999997E-4</c:v>
                </c:pt>
                <c:pt idx="65909">
                  <c:v>6.7168299999999996E-4</c:v>
                </c:pt>
                <c:pt idx="65910">
                  <c:v>6.6996609999999996E-4</c:v>
                </c:pt>
                <c:pt idx="65911">
                  <c:v>6.6934730000000003E-4</c:v>
                </c:pt>
                <c:pt idx="65912">
                  <c:v>6.5302069999999995E-4</c:v>
                </c:pt>
                <c:pt idx="65913">
                  <c:v>6.5255779999999995E-4</c:v>
                </c:pt>
                <c:pt idx="65914">
                  <c:v>6.5616220000000002E-4</c:v>
                </c:pt>
                <c:pt idx="65915">
                  <c:v>6.4447210000000003E-4</c:v>
                </c:pt>
                <c:pt idx="65916">
                  <c:v>6.4905370000000004E-4</c:v>
                </c:pt>
                <c:pt idx="65917">
                  <c:v>6.5374409999999997E-4</c:v>
                </c:pt>
                <c:pt idx="65918">
                  <c:v>6.5764489999999996E-4</c:v>
                </c:pt>
                <c:pt idx="65919">
                  <c:v>6.4276359999999996E-4</c:v>
                </c:pt>
                <c:pt idx="65920">
                  <c:v>6.4260130000000002E-4</c:v>
                </c:pt>
                <c:pt idx="65921">
                  <c:v>6.4484670000000005E-4</c:v>
                </c:pt>
                <c:pt idx="65922">
                  <c:v>6.307595E-4</c:v>
                </c:pt>
                <c:pt idx="65923">
                  <c:v>6.3200189999999996E-4</c:v>
                </c:pt>
                <c:pt idx="65924">
                  <c:v>6.3615519999999997E-4</c:v>
                </c:pt>
                <c:pt idx="65925">
                  <c:v>6.2512440000000004E-4</c:v>
                </c:pt>
                <c:pt idx="65926">
                  <c:v>6.2812000000000002E-4</c:v>
                </c:pt>
                <c:pt idx="65927">
                  <c:v>6.3315850000000005E-4</c:v>
                </c:pt>
                <c:pt idx="65928">
                  <c:v>6.2334550000000004E-4</c:v>
                </c:pt>
                <c:pt idx="65929">
                  <c:v>6.2674539999999998E-4</c:v>
                </c:pt>
                <c:pt idx="65930">
                  <c:v>6.3008089999999997E-4</c:v>
                </c:pt>
                <c:pt idx="65931">
                  <c:v>6.1661560000000003E-4</c:v>
                </c:pt>
                <c:pt idx="65932">
                  <c:v>6.1653130000000002E-4</c:v>
                </c:pt>
                <c:pt idx="65933">
                  <c:v>6.1675239999999995E-4</c:v>
                </c:pt>
                <c:pt idx="65934">
                  <c:v>6.0141510000000003E-4</c:v>
                </c:pt>
                <c:pt idx="65935">
                  <c:v>6.022903E-4</c:v>
                </c:pt>
                <c:pt idx="65936">
                  <c:v>6.0622829999999999E-4</c:v>
                </c:pt>
                <c:pt idx="65937">
                  <c:v>5.9419309999999995E-4</c:v>
                </c:pt>
                <c:pt idx="65938">
                  <c:v>5.9513809999999997E-4</c:v>
                </c:pt>
                <c:pt idx="65939">
                  <c:v>5.9663689999999998E-4</c:v>
                </c:pt>
                <c:pt idx="65940">
                  <c:v>5.9781850000000002E-4</c:v>
                </c:pt>
                <c:pt idx="65941">
                  <c:v>5.8253519999999998E-4</c:v>
                </c:pt>
                <c:pt idx="65942">
                  <c:v>5.7987649999999996E-4</c:v>
                </c:pt>
                <c:pt idx="65943">
                  <c:v>5.7837190000000003E-4</c:v>
                </c:pt>
                <c:pt idx="65944">
                  <c:v>5.7797260000000004E-4</c:v>
                </c:pt>
                <c:pt idx="65945">
                  <c:v>5.7800579999999998E-4</c:v>
                </c:pt>
                <c:pt idx="65946">
                  <c:v>5.6436120000000005E-4</c:v>
                </c:pt>
                <c:pt idx="65947">
                  <c:v>5.6443740000000002E-4</c:v>
                </c:pt>
                <c:pt idx="65948">
                  <c:v>5.6686799999999999E-4</c:v>
                </c:pt>
                <c:pt idx="65949">
                  <c:v>5.690386E-4</c:v>
                </c:pt>
                <c:pt idx="65950">
                  <c:v>5.7041999999999998E-4</c:v>
                </c:pt>
                <c:pt idx="65951">
                  <c:v>5.707342E-4</c:v>
                </c:pt>
                <c:pt idx="65952">
                  <c:v>5.701301E-4</c:v>
                </c:pt>
                <c:pt idx="65953">
                  <c:v>5.5485829999999997E-4</c:v>
                </c:pt>
                <c:pt idx="65954">
                  <c:v>5.5252899999999995E-4</c:v>
                </c:pt>
                <c:pt idx="65955">
                  <c:v>5.5211870000000001E-4</c:v>
                </c:pt>
                <c:pt idx="65956">
                  <c:v>5.542632E-4</c:v>
                </c:pt>
                <c:pt idx="65957">
                  <c:v>5.5659329999999997E-4</c:v>
                </c:pt>
                <c:pt idx="65958">
                  <c:v>5.579224E-4</c:v>
                </c:pt>
                <c:pt idx="65959">
                  <c:v>5.4578750000000001E-4</c:v>
                </c:pt>
                <c:pt idx="65960">
                  <c:v>5.465213E-4</c:v>
                </c:pt>
                <c:pt idx="65961">
                  <c:v>5.4798729999999999E-4</c:v>
                </c:pt>
                <c:pt idx="65962">
                  <c:v>5.4940679999999995E-4</c:v>
                </c:pt>
                <c:pt idx="65963">
                  <c:v>5.4992270000000002E-4</c:v>
                </c:pt>
                <c:pt idx="65964">
                  <c:v>5.4883660000000002E-4</c:v>
                </c:pt>
                <c:pt idx="65965">
                  <c:v>5.3284960000000005E-4</c:v>
                </c:pt>
                <c:pt idx="65966">
                  <c:v>5.2889569999999995E-4</c:v>
                </c:pt>
                <c:pt idx="65967">
                  <c:v>5.2795589999999996E-4</c:v>
                </c:pt>
                <c:pt idx="65968">
                  <c:v>5.2975570000000005E-4</c:v>
                </c:pt>
                <c:pt idx="65969">
                  <c:v>5.3125660000000001E-4</c:v>
                </c:pt>
                <c:pt idx="65970">
                  <c:v>5.3151610000000003E-4</c:v>
                </c:pt>
                <c:pt idx="65971">
                  <c:v>5.3021510000000004E-4</c:v>
                </c:pt>
                <c:pt idx="65972">
                  <c:v>5.1540509999999996E-4</c:v>
                </c:pt>
                <c:pt idx="65973">
                  <c:v>5.1110230000000003E-4</c:v>
                </c:pt>
                <c:pt idx="65974">
                  <c:v>5.0847339999999998E-4</c:v>
                </c:pt>
                <c:pt idx="65975">
                  <c:v>5.0719389999999995E-4</c:v>
                </c:pt>
                <c:pt idx="65976">
                  <c:v>5.0618340000000003E-4</c:v>
                </c:pt>
                <c:pt idx="65977">
                  <c:v>5.0561759999999997E-4</c:v>
                </c:pt>
                <c:pt idx="65978">
                  <c:v>5.06107E-4</c:v>
                </c:pt>
                <c:pt idx="65979">
                  <c:v>5.0593480000000004E-4</c:v>
                </c:pt>
                <c:pt idx="65980">
                  <c:v>5.0527690000000001E-4</c:v>
                </c:pt>
                <c:pt idx="65981">
                  <c:v>5.037323E-4</c:v>
                </c:pt>
                <c:pt idx="65982">
                  <c:v>5.0148130000000001E-4</c:v>
                </c:pt>
                <c:pt idx="65983">
                  <c:v>4.9844889999999995E-4</c:v>
                </c:pt>
                <c:pt idx="65984">
                  <c:v>4.9568620000000002E-4</c:v>
                </c:pt>
                <c:pt idx="65985">
                  <c:v>4.9410700000000003E-4</c:v>
                </c:pt>
                <c:pt idx="65986">
                  <c:v>4.9264580000000005E-4</c:v>
                </c:pt>
                <c:pt idx="65987">
                  <c:v>4.9082870000000003E-4</c:v>
                </c:pt>
                <c:pt idx="65988">
                  <c:v>4.8967810000000004E-4</c:v>
                </c:pt>
                <c:pt idx="65989">
                  <c:v>4.8951799999999998E-4</c:v>
                </c:pt>
                <c:pt idx="65990">
                  <c:v>4.8892830000000001E-4</c:v>
                </c:pt>
                <c:pt idx="65991">
                  <c:v>4.8820720000000001E-4</c:v>
                </c:pt>
                <c:pt idx="65992">
                  <c:v>4.8852840000000004E-4</c:v>
                </c:pt>
                <c:pt idx="65993">
                  <c:v>4.8802710000000002E-4</c:v>
                </c:pt>
                <c:pt idx="65994">
                  <c:v>4.868626E-4</c:v>
                </c:pt>
                <c:pt idx="65995">
                  <c:v>4.8533039999999999E-4</c:v>
                </c:pt>
                <c:pt idx="65996">
                  <c:v>4.830352E-4</c:v>
                </c:pt>
                <c:pt idx="65997">
                  <c:v>4.801858E-4</c:v>
                </c:pt>
                <c:pt idx="65998">
                  <c:v>4.7698199999999998E-4</c:v>
                </c:pt>
                <c:pt idx="65999">
                  <c:v>4.7350689999999998E-4</c:v>
                </c:pt>
                <c:pt idx="66000">
                  <c:v>4.7121970000000001E-4</c:v>
                </c:pt>
                <c:pt idx="66001">
                  <c:v>4.703555E-4</c:v>
                </c:pt>
                <c:pt idx="66002">
                  <c:v>4.6906900000000002E-4</c:v>
                </c:pt>
                <c:pt idx="66003">
                  <c:v>4.6739349999999998E-4</c:v>
                </c:pt>
                <c:pt idx="66004">
                  <c:v>4.654646E-4</c:v>
                </c:pt>
                <c:pt idx="66005">
                  <c:v>4.6321490000000002E-4</c:v>
                </c:pt>
                <c:pt idx="66006">
                  <c:v>4.6034439999999998E-4</c:v>
                </c:pt>
                <c:pt idx="66007">
                  <c:v>4.5729609999999997E-4</c:v>
                </c:pt>
                <c:pt idx="66008">
                  <c:v>4.5417750000000001E-4</c:v>
                </c:pt>
                <c:pt idx="66009">
                  <c:v>4.5102020000000002E-4</c:v>
                </c:pt>
                <c:pt idx="66010">
                  <c:v>4.4826669999999997E-4</c:v>
                </c:pt>
                <c:pt idx="66011">
                  <c:v>4.4737759999999998E-4</c:v>
                </c:pt>
                <c:pt idx="66012">
                  <c:v>4.4031350000000002E-4</c:v>
                </c:pt>
                <c:pt idx="66013">
                  <c:v>4.389916E-4</c:v>
                </c:pt>
                <c:pt idx="66014">
                  <c:v>4.4007429999999998E-4</c:v>
                </c:pt>
                <c:pt idx="66015">
                  <c:v>4.4178069999999998E-4</c:v>
                </c:pt>
                <c:pt idx="66016">
                  <c:v>4.434784E-4</c:v>
                </c:pt>
                <c:pt idx="66017">
                  <c:v>4.4465230000000002E-4</c:v>
                </c:pt>
                <c:pt idx="66018">
                  <c:v>4.455943E-4</c:v>
                </c:pt>
                <c:pt idx="66019">
                  <c:v>4.45236E-4</c:v>
                </c:pt>
                <c:pt idx="66020">
                  <c:v>4.439092E-4</c:v>
                </c:pt>
                <c:pt idx="66021">
                  <c:v>4.4145159999999997E-4</c:v>
                </c:pt>
                <c:pt idx="66022">
                  <c:v>4.3182589999999997E-4</c:v>
                </c:pt>
                <c:pt idx="66023">
                  <c:v>4.3033600000000002E-4</c:v>
                </c:pt>
                <c:pt idx="66024">
                  <c:v>4.3087349999999997E-4</c:v>
                </c:pt>
                <c:pt idx="66025">
                  <c:v>4.3361769999999999E-4</c:v>
                </c:pt>
                <c:pt idx="66026">
                  <c:v>4.3116029999999998E-4</c:v>
                </c:pt>
                <c:pt idx="66027">
                  <c:v>4.3237149999999998E-4</c:v>
                </c:pt>
                <c:pt idx="66028">
                  <c:v>4.3437169999999999E-4</c:v>
                </c:pt>
                <c:pt idx="66029">
                  <c:v>4.3642170000000001E-4</c:v>
                </c:pt>
                <c:pt idx="66030">
                  <c:v>4.3761229999999998E-4</c:v>
                </c:pt>
                <c:pt idx="66031">
                  <c:v>4.3731629999999998E-4</c:v>
                </c:pt>
                <c:pt idx="66032">
                  <c:v>4.251363E-4</c:v>
                </c:pt>
                <c:pt idx="66033">
                  <c:v>4.1336429999999999E-4</c:v>
                </c:pt>
                <c:pt idx="66034">
                  <c:v>4.133769E-4</c:v>
                </c:pt>
                <c:pt idx="66035">
                  <c:v>4.1602039999999999E-4</c:v>
                </c:pt>
                <c:pt idx="66036">
                  <c:v>4.1963120000000002E-4</c:v>
                </c:pt>
                <c:pt idx="66037">
                  <c:v>4.1671770000000001E-4</c:v>
                </c:pt>
                <c:pt idx="66038">
                  <c:v>4.176486E-4</c:v>
                </c:pt>
                <c:pt idx="66039">
                  <c:v>4.19276E-4</c:v>
                </c:pt>
                <c:pt idx="66040">
                  <c:v>4.2031289999999998E-4</c:v>
                </c:pt>
                <c:pt idx="66041">
                  <c:v>4.2043739999999999E-4</c:v>
                </c:pt>
                <c:pt idx="66042">
                  <c:v>4.0963430000000002E-4</c:v>
                </c:pt>
                <c:pt idx="66043">
                  <c:v>4.0704689999999997E-4</c:v>
                </c:pt>
                <c:pt idx="66044">
                  <c:v>4.0611569999999999E-4</c:v>
                </c:pt>
                <c:pt idx="66045">
                  <c:v>4.070721E-4</c:v>
                </c:pt>
                <c:pt idx="66046">
                  <c:v>4.0855349999999998E-4</c:v>
                </c:pt>
                <c:pt idx="66047">
                  <c:v>4.0069520000000003E-4</c:v>
                </c:pt>
                <c:pt idx="66048">
                  <c:v>4.0088029999999999E-4</c:v>
                </c:pt>
                <c:pt idx="66049">
                  <c:v>4.0225290000000001E-4</c:v>
                </c:pt>
                <c:pt idx="66050">
                  <c:v>4.0394079999999999E-4</c:v>
                </c:pt>
                <c:pt idx="66051">
                  <c:v>4.0564179999999999E-4</c:v>
                </c:pt>
                <c:pt idx="66052">
                  <c:v>4.0715599999999999E-4</c:v>
                </c:pt>
                <c:pt idx="66053">
                  <c:v>4.024187E-4</c:v>
                </c:pt>
                <c:pt idx="66054">
                  <c:v>4.005697E-4</c:v>
                </c:pt>
                <c:pt idx="66055">
                  <c:v>3.99885E-4</c:v>
                </c:pt>
                <c:pt idx="66056">
                  <c:v>4.0032890000000002E-4</c:v>
                </c:pt>
                <c:pt idx="66057">
                  <c:v>4.013307E-4</c:v>
                </c:pt>
                <c:pt idx="66058">
                  <c:v>4.0221149999999998E-4</c:v>
                </c:pt>
                <c:pt idx="66059">
                  <c:v>4.033614E-4</c:v>
                </c:pt>
                <c:pt idx="66060">
                  <c:v>4.0404880000000001E-4</c:v>
                </c:pt>
                <c:pt idx="66061">
                  <c:v>3.9496959999999999E-4</c:v>
                </c:pt>
                <c:pt idx="66062">
                  <c:v>3.9427590000000001E-4</c:v>
                </c:pt>
                <c:pt idx="66063">
                  <c:v>3.94769E-4</c:v>
                </c:pt>
                <c:pt idx="66064">
                  <c:v>3.9588269999999998E-4</c:v>
                </c:pt>
                <c:pt idx="66065">
                  <c:v>3.9705090000000001E-4</c:v>
                </c:pt>
                <c:pt idx="66066">
                  <c:v>3.9108099999999999E-4</c:v>
                </c:pt>
                <c:pt idx="66067">
                  <c:v>3.89711E-4</c:v>
                </c:pt>
                <c:pt idx="66068">
                  <c:v>3.9013289999999999E-4</c:v>
                </c:pt>
                <c:pt idx="66069">
                  <c:v>3.917859E-4</c:v>
                </c:pt>
                <c:pt idx="66070">
                  <c:v>3.9327250000000002E-4</c:v>
                </c:pt>
                <c:pt idx="66071">
                  <c:v>3.942851E-4</c:v>
                </c:pt>
                <c:pt idx="66072">
                  <c:v>3.9462589999999999E-4</c:v>
                </c:pt>
                <c:pt idx="66073">
                  <c:v>3.8689380000000003E-4</c:v>
                </c:pt>
                <c:pt idx="66074">
                  <c:v>3.8541960000000001E-4</c:v>
                </c:pt>
                <c:pt idx="66075">
                  <c:v>3.8497470000000003E-4</c:v>
                </c:pt>
                <c:pt idx="66076">
                  <c:v>3.8517329999999999E-4</c:v>
                </c:pt>
                <c:pt idx="66077">
                  <c:v>3.7773849999999997E-4</c:v>
                </c:pt>
                <c:pt idx="66078">
                  <c:v>3.7686600000000001E-4</c:v>
                </c:pt>
                <c:pt idx="66079">
                  <c:v>3.7794130000000001E-4</c:v>
                </c:pt>
                <c:pt idx="66080">
                  <c:v>3.8026089999999998E-4</c:v>
                </c:pt>
                <c:pt idx="66081">
                  <c:v>3.8235560000000001E-4</c:v>
                </c:pt>
                <c:pt idx="66082">
                  <c:v>3.8377479999999998E-4</c:v>
                </c:pt>
                <c:pt idx="66083">
                  <c:v>3.8457319999999999E-4</c:v>
                </c:pt>
                <c:pt idx="66084">
                  <c:v>3.8457250000000002E-4</c:v>
                </c:pt>
                <c:pt idx="66085">
                  <c:v>3.8377950000000001E-4</c:v>
                </c:pt>
                <c:pt idx="66086">
                  <c:v>3.75984E-4</c:v>
                </c:pt>
                <c:pt idx="66087">
                  <c:v>3.7456909999999998E-4</c:v>
                </c:pt>
                <c:pt idx="66088">
                  <c:v>3.7481530000000002E-4</c:v>
                </c:pt>
                <c:pt idx="66089">
                  <c:v>3.7613769999999999E-4</c:v>
                </c:pt>
                <c:pt idx="66090">
                  <c:v>3.7790019999999998E-4</c:v>
                </c:pt>
                <c:pt idx="66091">
                  <c:v>3.7958540000000002E-4</c:v>
                </c:pt>
                <c:pt idx="66092">
                  <c:v>3.8087899999999998E-4</c:v>
                </c:pt>
                <c:pt idx="66093">
                  <c:v>3.8140130000000001E-4</c:v>
                </c:pt>
                <c:pt idx="66094">
                  <c:v>3.7572179999999998E-4</c:v>
                </c:pt>
                <c:pt idx="66095">
                  <c:v>3.7442120000000001E-4</c:v>
                </c:pt>
                <c:pt idx="66096">
                  <c:v>3.7452349999999999E-4</c:v>
                </c:pt>
                <c:pt idx="66097">
                  <c:v>3.752548E-4</c:v>
                </c:pt>
                <c:pt idx="66098">
                  <c:v>3.7616150000000003E-4</c:v>
                </c:pt>
                <c:pt idx="66099">
                  <c:v>3.7708529999999998E-4</c:v>
                </c:pt>
                <c:pt idx="66100">
                  <c:v>3.773704E-4</c:v>
                </c:pt>
                <c:pt idx="66101">
                  <c:v>3.771022E-4</c:v>
                </c:pt>
                <c:pt idx="66102">
                  <c:v>3.764021E-4</c:v>
                </c:pt>
                <c:pt idx="66103">
                  <c:v>3.7569120000000001E-4</c:v>
                </c:pt>
                <c:pt idx="66104">
                  <c:v>3.7509320000000002E-4</c:v>
                </c:pt>
                <c:pt idx="66105">
                  <c:v>3.746488E-4</c:v>
                </c:pt>
                <c:pt idx="66106">
                  <c:v>3.7402030000000002E-4</c:v>
                </c:pt>
                <c:pt idx="66107">
                  <c:v>3.733729E-4</c:v>
                </c:pt>
                <c:pt idx="66108">
                  <c:v>3.728348E-4</c:v>
                </c:pt>
                <c:pt idx="66109">
                  <c:v>3.7242340000000001E-4</c:v>
                </c:pt>
                <c:pt idx="66110">
                  <c:v>3.7184719999999998E-4</c:v>
                </c:pt>
                <c:pt idx="66111">
                  <c:v>3.709238E-4</c:v>
                </c:pt>
                <c:pt idx="66112">
                  <c:v>3.6993630000000001E-4</c:v>
                </c:pt>
                <c:pt idx="66113">
                  <c:v>3.6873409999999999E-4</c:v>
                </c:pt>
                <c:pt idx="66114">
                  <c:v>3.6752980000000001E-4</c:v>
                </c:pt>
                <c:pt idx="66115">
                  <c:v>3.6703629999999999E-4</c:v>
                </c:pt>
                <c:pt idx="66116">
                  <c:v>3.6676640000000001E-4</c:v>
                </c:pt>
                <c:pt idx="66117">
                  <c:v>3.6649600000000001E-4</c:v>
                </c:pt>
                <c:pt idx="66118">
                  <c:v>3.663766E-4</c:v>
                </c:pt>
                <c:pt idx="66119">
                  <c:v>3.662022E-4</c:v>
                </c:pt>
                <c:pt idx="66120">
                  <c:v>3.6610210000000002E-4</c:v>
                </c:pt>
                <c:pt idx="66121">
                  <c:v>3.6603550000000002E-4</c:v>
                </c:pt>
                <c:pt idx="66122">
                  <c:v>3.6613340000000001E-4</c:v>
                </c:pt>
                <c:pt idx="66123">
                  <c:v>3.6613729999999999E-4</c:v>
                </c:pt>
                <c:pt idx="66124">
                  <c:v>3.6620789999999999E-4</c:v>
                </c:pt>
                <c:pt idx="66125">
                  <c:v>3.661227E-4</c:v>
                </c:pt>
                <c:pt idx="66126">
                  <c:v>3.6592169999999998E-4</c:v>
                </c:pt>
                <c:pt idx="66127">
                  <c:v>3.6594930000000001E-4</c:v>
                </c:pt>
                <c:pt idx="66128">
                  <c:v>3.6623820000000003E-4</c:v>
                </c:pt>
                <c:pt idx="66129">
                  <c:v>3.6625619999999998E-4</c:v>
                </c:pt>
                <c:pt idx="66130">
                  <c:v>3.6648449999999999E-4</c:v>
                </c:pt>
                <c:pt idx="66131">
                  <c:v>3.6691440000000001E-4</c:v>
                </c:pt>
                <c:pt idx="66132">
                  <c:v>3.6718100000000001E-4</c:v>
                </c:pt>
                <c:pt idx="66133">
                  <c:v>3.6727340000000002E-4</c:v>
                </c:pt>
                <c:pt idx="66134">
                  <c:v>3.6741639999999999E-4</c:v>
                </c:pt>
                <c:pt idx="66135">
                  <c:v>3.672697E-4</c:v>
                </c:pt>
                <c:pt idx="66136">
                  <c:v>3.6693650000000001E-4</c:v>
                </c:pt>
                <c:pt idx="66137">
                  <c:v>3.665761E-4</c:v>
                </c:pt>
                <c:pt idx="66138">
                  <c:v>3.6602020000000001E-4</c:v>
                </c:pt>
                <c:pt idx="66139">
                  <c:v>3.65459E-4</c:v>
                </c:pt>
                <c:pt idx="66140">
                  <c:v>3.6540919999999998E-4</c:v>
                </c:pt>
                <c:pt idx="66141">
                  <c:v>3.654277E-4</c:v>
                </c:pt>
                <c:pt idx="66142">
                  <c:v>3.6514179999999998E-4</c:v>
                </c:pt>
                <c:pt idx="66143">
                  <c:v>3.6490680000000002E-4</c:v>
                </c:pt>
                <c:pt idx="66144">
                  <c:v>3.6454670000000001E-4</c:v>
                </c:pt>
                <c:pt idx="66145">
                  <c:v>3.6417900000000001E-4</c:v>
                </c:pt>
                <c:pt idx="66146">
                  <c:v>3.6383539999999999E-4</c:v>
                </c:pt>
                <c:pt idx="66147">
                  <c:v>3.6364909999999999E-4</c:v>
                </c:pt>
                <c:pt idx="66148">
                  <c:v>3.6324440000000001E-4</c:v>
                </c:pt>
                <c:pt idx="66149">
                  <c:v>3.6288120000000002E-4</c:v>
                </c:pt>
                <c:pt idx="66150">
                  <c:v>3.6257219999999998E-4</c:v>
                </c:pt>
                <c:pt idx="66151">
                  <c:v>3.6237109999999998E-4</c:v>
                </c:pt>
                <c:pt idx="66152">
                  <c:v>3.6235279999999998E-4</c:v>
                </c:pt>
                <c:pt idx="66153">
                  <c:v>3.6258029999999998E-4</c:v>
                </c:pt>
                <c:pt idx="66154">
                  <c:v>3.6268420000000001E-4</c:v>
                </c:pt>
                <c:pt idx="66155">
                  <c:v>3.6272049999999998E-4</c:v>
                </c:pt>
                <c:pt idx="66156">
                  <c:v>3.6286199999999998E-4</c:v>
                </c:pt>
                <c:pt idx="66157">
                  <c:v>3.6291840000000003E-4</c:v>
                </c:pt>
                <c:pt idx="66158">
                  <c:v>3.6290710000000002E-4</c:v>
                </c:pt>
                <c:pt idx="66159">
                  <c:v>3.6302539999999998E-4</c:v>
                </c:pt>
                <c:pt idx="66160">
                  <c:v>3.631342E-4</c:v>
                </c:pt>
                <c:pt idx="66161">
                  <c:v>3.6312999999999997E-4</c:v>
                </c:pt>
                <c:pt idx="66162">
                  <c:v>3.6318420000000003E-4</c:v>
                </c:pt>
                <c:pt idx="66163">
                  <c:v>3.6321509999999999E-4</c:v>
                </c:pt>
                <c:pt idx="66164">
                  <c:v>3.6326480000000003E-4</c:v>
                </c:pt>
                <c:pt idx="66165">
                  <c:v>3.6333369999999999E-4</c:v>
                </c:pt>
                <c:pt idx="66166">
                  <c:v>3.6349629999999998E-4</c:v>
                </c:pt>
                <c:pt idx="66167">
                  <c:v>3.6343280000000001E-4</c:v>
                </c:pt>
                <c:pt idx="66168">
                  <c:v>3.6348979999999999E-4</c:v>
                </c:pt>
                <c:pt idx="66169">
                  <c:v>3.6354509999999998E-4</c:v>
                </c:pt>
                <c:pt idx="66170">
                  <c:v>3.635507E-4</c:v>
                </c:pt>
                <c:pt idx="66171">
                  <c:v>3.6356179999999999E-4</c:v>
                </c:pt>
                <c:pt idx="66172">
                  <c:v>3.6374440000000002E-4</c:v>
                </c:pt>
                <c:pt idx="66173">
                  <c:v>3.6368830000000003E-4</c:v>
                </c:pt>
                <c:pt idx="66174">
                  <c:v>3.6366350000000003E-4</c:v>
                </c:pt>
                <c:pt idx="66175">
                  <c:v>3.6381070000000002E-4</c:v>
                </c:pt>
                <c:pt idx="66176">
                  <c:v>3.6385459999999998E-4</c:v>
                </c:pt>
                <c:pt idx="66177">
                  <c:v>3.639669E-4</c:v>
                </c:pt>
                <c:pt idx="66178">
                  <c:v>3.6427630000000001E-4</c:v>
                </c:pt>
                <c:pt idx="66179">
                  <c:v>3.6452039999999999E-4</c:v>
                </c:pt>
                <c:pt idx="66180">
                  <c:v>3.6464480000000002E-4</c:v>
                </c:pt>
                <c:pt idx="66181">
                  <c:v>3.648422E-4</c:v>
                </c:pt>
                <c:pt idx="66182">
                  <c:v>3.6491829999999999E-4</c:v>
                </c:pt>
                <c:pt idx="66183">
                  <c:v>3.6491179999999999E-4</c:v>
                </c:pt>
                <c:pt idx="66184">
                  <c:v>3.6496050000000001E-4</c:v>
                </c:pt>
                <c:pt idx="66185">
                  <c:v>3.6502170000000001E-4</c:v>
                </c:pt>
                <c:pt idx="66186">
                  <c:v>3.648864E-4</c:v>
                </c:pt>
                <c:pt idx="66187">
                  <c:v>3.6486290000000001E-4</c:v>
                </c:pt>
                <c:pt idx="66188">
                  <c:v>3.6487409999999998E-4</c:v>
                </c:pt>
                <c:pt idx="66189">
                  <c:v>3.6470259999999999E-4</c:v>
                </c:pt>
                <c:pt idx="66190">
                  <c:v>3.6456809999999999E-4</c:v>
                </c:pt>
                <c:pt idx="66191">
                  <c:v>3.6462819999999999E-4</c:v>
                </c:pt>
                <c:pt idx="66192">
                  <c:v>3.6444279999999998E-4</c:v>
                </c:pt>
                <c:pt idx="66193">
                  <c:v>3.6438449999999999E-4</c:v>
                </c:pt>
                <c:pt idx="66194">
                  <c:v>3.6453910000000002E-4</c:v>
                </c:pt>
                <c:pt idx="66195">
                  <c:v>3.6459870000000002E-4</c:v>
                </c:pt>
                <c:pt idx="66196">
                  <c:v>3.6471730000000002E-4</c:v>
                </c:pt>
                <c:pt idx="66197">
                  <c:v>3.6497120000000003E-4</c:v>
                </c:pt>
                <c:pt idx="66198">
                  <c:v>3.6501250000000002E-4</c:v>
                </c:pt>
                <c:pt idx="66199">
                  <c:v>3.6499219999999998E-4</c:v>
                </c:pt>
                <c:pt idx="66200">
                  <c:v>3.6524350000000002E-4</c:v>
                </c:pt>
                <c:pt idx="66201">
                  <c:v>3.6547540000000001E-4</c:v>
                </c:pt>
                <c:pt idx="66202">
                  <c:v>3.657043E-4</c:v>
                </c:pt>
                <c:pt idx="66203">
                  <c:v>3.6612750000000001E-4</c:v>
                </c:pt>
                <c:pt idx="66204">
                  <c:v>3.6650400000000003E-4</c:v>
                </c:pt>
                <c:pt idx="66205">
                  <c:v>3.6671240000000002E-4</c:v>
                </c:pt>
                <c:pt idx="66206">
                  <c:v>3.6706370000000001E-4</c:v>
                </c:pt>
                <c:pt idx="66207">
                  <c:v>3.6739090000000003E-4</c:v>
                </c:pt>
                <c:pt idx="66208">
                  <c:v>3.676924E-4</c:v>
                </c:pt>
                <c:pt idx="66209">
                  <c:v>3.680771E-4</c:v>
                </c:pt>
                <c:pt idx="66210">
                  <c:v>3.6849590000000002E-4</c:v>
                </c:pt>
                <c:pt idx="66211">
                  <c:v>3.6862990000000002E-4</c:v>
                </c:pt>
                <c:pt idx="66212">
                  <c:v>3.6881099999999998E-4</c:v>
                </c:pt>
                <c:pt idx="66213">
                  <c:v>3.6915100000000002E-4</c:v>
                </c:pt>
                <c:pt idx="66214">
                  <c:v>3.6930939999999998E-4</c:v>
                </c:pt>
                <c:pt idx="66215">
                  <c:v>3.694646E-4</c:v>
                </c:pt>
                <c:pt idx="66216">
                  <c:v>3.6974049999999997E-4</c:v>
                </c:pt>
                <c:pt idx="66217">
                  <c:v>3.6979640000000001E-4</c:v>
                </c:pt>
                <c:pt idx="66218">
                  <c:v>3.69835E-4</c:v>
                </c:pt>
                <c:pt idx="66219">
                  <c:v>3.7013550000000001E-4</c:v>
                </c:pt>
                <c:pt idx="66220">
                  <c:v>3.7018309999999998E-4</c:v>
                </c:pt>
                <c:pt idx="66221">
                  <c:v>3.7019929999999998E-4</c:v>
                </c:pt>
                <c:pt idx="66222">
                  <c:v>3.703585E-4</c:v>
                </c:pt>
                <c:pt idx="66223">
                  <c:v>3.7043180000000001E-4</c:v>
                </c:pt>
                <c:pt idx="66224">
                  <c:v>3.7037049999999997E-4</c:v>
                </c:pt>
                <c:pt idx="66225">
                  <c:v>3.7055140000000002E-4</c:v>
                </c:pt>
                <c:pt idx="66226">
                  <c:v>3.7066930000000001E-4</c:v>
                </c:pt>
                <c:pt idx="66227">
                  <c:v>3.7073880000000002E-4</c:v>
                </c:pt>
                <c:pt idx="66228">
                  <c:v>3.7097580000000001E-4</c:v>
                </c:pt>
                <c:pt idx="66229">
                  <c:v>3.7127969999999999E-4</c:v>
                </c:pt>
                <c:pt idx="66230">
                  <c:v>3.7133480000000002E-4</c:v>
                </c:pt>
                <c:pt idx="66231">
                  <c:v>3.7157539999999999E-4</c:v>
                </c:pt>
                <c:pt idx="66232">
                  <c:v>3.7195469999999999E-4</c:v>
                </c:pt>
                <c:pt idx="66233">
                  <c:v>3.7217339999999998E-4</c:v>
                </c:pt>
                <c:pt idx="66234">
                  <c:v>3.7247369999999998E-4</c:v>
                </c:pt>
                <c:pt idx="66235">
                  <c:v>3.7284109999999998E-4</c:v>
                </c:pt>
                <c:pt idx="66236">
                  <c:v>3.7292819999999998E-4</c:v>
                </c:pt>
                <c:pt idx="66237">
                  <c:v>3.730332E-4</c:v>
                </c:pt>
                <c:pt idx="66238">
                  <c:v>3.7345690000000002E-4</c:v>
                </c:pt>
                <c:pt idx="66239">
                  <c:v>3.736969E-4</c:v>
                </c:pt>
                <c:pt idx="66240">
                  <c:v>3.7397649999999999E-4</c:v>
                </c:pt>
                <c:pt idx="66241">
                  <c:v>3.744048E-4</c:v>
                </c:pt>
                <c:pt idx="66242">
                  <c:v>3.7470770000000002E-4</c:v>
                </c:pt>
                <c:pt idx="66243">
                  <c:v>3.7492189999999999E-4</c:v>
                </c:pt>
                <c:pt idx="66244">
                  <c:v>3.7537239999999998E-4</c:v>
                </c:pt>
                <c:pt idx="66245">
                  <c:v>3.7570149999999999E-4</c:v>
                </c:pt>
                <c:pt idx="66246">
                  <c:v>3.7595409999999999E-4</c:v>
                </c:pt>
                <c:pt idx="66247">
                  <c:v>3.763053E-4</c:v>
                </c:pt>
                <c:pt idx="66248">
                  <c:v>3.7657629999999999E-4</c:v>
                </c:pt>
                <c:pt idx="66249">
                  <c:v>3.7666849999999999E-4</c:v>
                </c:pt>
                <c:pt idx="66250">
                  <c:v>3.7689E-4</c:v>
                </c:pt>
                <c:pt idx="66251">
                  <c:v>3.771181E-4</c:v>
                </c:pt>
                <c:pt idx="66252">
                  <c:v>3.7728250000000001E-4</c:v>
                </c:pt>
                <c:pt idx="66253">
                  <c:v>3.7753750000000001E-4</c:v>
                </c:pt>
                <c:pt idx="66254">
                  <c:v>3.7794949999999999E-4</c:v>
                </c:pt>
                <c:pt idx="66255">
                  <c:v>3.7820179999999999E-4</c:v>
                </c:pt>
                <c:pt idx="66256">
                  <c:v>3.7847720000000002E-4</c:v>
                </c:pt>
                <c:pt idx="66257">
                  <c:v>3.7895950000000001E-4</c:v>
                </c:pt>
                <c:pt idx="66258">
                  <c:v>3.79279E-4</c:v>
                </c:pt>
                <c:pt idx="66259">
                  <c:v>3.7952999999999999E-4</c:v>
                </c:pt>
                <c:pt idx="66260">
                  <c:v>3.798788E-4</c:v>
                </c:pt>
                <c:pt idx="66261">
                  <c:v>3.8003180000000002E-4</c:v>
                </c:pt>
                <c:pt idx="66262">
                  <c:v>3.8015739999999997E-4</c:v>
                </c:pt>
                <c:pt idx="66263">
                  <c:v>3.8055119999999998E-4</c:v>
                </c:pt>
                <c:pt idx="66264">
                  <c:v>3.808207E-4</c:v>
                </c:pt>
                <c:pt idx="66265">
                  <c:v>3.8107240000000001E-4</c:v>
                </c:pt>
                <c:pt idx="66266">
                  <c:v>3.8144580000000001E-4</c:v>
                </c:pt>
                <c:pt idx="66267">
                  <c:v>3.8176550000000001E-4</c:v>
                </c:pt>
                <c:pt idx="66268">
                  <c:v>3.8195669999999999E-4</c:v>
                </c:pt>
                <c:pt idx="66269">
                  <c:v>3.8236880000000001E-4</c:v>
                </c:pt>
                <c:pt idx="66270">
                  <c:v>3.8273810000000001E-4</c:v>
                </c:pt>
                <c:pt idx="66271">
                  <c:v>3.830323E-4</c:v>
                </c:pt>
                <c:pt idx="66272">
                  <c:v>3.8335069999999999E-4</c:v>
                </c:pt>
                <c:pt idx="66273">
                  <c:v>3.8367400000000003E-4</c:v>
                </c:pt>
                <c:pt idx="66274">
                  <c:v>3.8386889999999997E-4</c:v>
                </c:pt>
                <c:pt idx="66275">
                  <c:v>3.8405470000000001E-4</c:v>
                </c:pt>
                <c:pt idx="66276">
                  <c:v>3.844047E-4</c:v>
                </c:pt>
                <c:pt idx="66277">
                  <c:v>3.8469859999999998E-4</c:v>
                </c:pt>
                <c:pt idx="66278">
                  <c:v>3.8494940000000002E-4</c:v>
                </c:pt>
                <c:pt idx="66279">
                  <c:v>3.853633E-4</c:v>
                </c:pt>
                <c:pt idx="66280">
                  <c:v>3.8564170000000001E-4</c:v>
                </c:pt>
                <c:pt idx="66281">
                  <c:v>3.859399E-4</c:v>
                </c:pt>
                <c:pt idx="66282">
                  <c:v>3.8647449999999999E-4</c:v>
                </c:pt>
                <c:pt idx="66283">
                  <c:v>3.869295E-4</c:v>
                </c:pt>
                <c:pt idx="66284">
                  <c:v>3.872886E-4</c:v>
                </c:pt>
                <c:pt idx="66285">
                  <c:v>3.8779549999999998E-4</c:v>
                </c:pt>
                <c:pt idx="66286">
                  <c:v>3.8815049999999998E-4</c:v>
                </c:pt>
                <c:pt idx="66287">
                  <c:v>3.8846909999999999E-4</c:v>
                </c:pt>
                <c:pt idx="66288">
                  <c:v>3.888796E-4</c:v>
                </c:pt>
                <c:pt idx="66289">
                  <c:v>3.8929669999999999E-4</c:v>
                </c:pt>
                <c:pt idx="66290">
                  <c:v>3.8963689999999999E-4</c:v>
                </c:pt>
                <c:pt idx="66291">
                  <c:v>3.9008949999999999E-4</c:v>
                </c:pt>
                <c:pt idx="66292">
                  <c:v>3.9050640000000002E-4</c:v>
                </c:pt>
                <c:pt idx="66293">
                  <c:v>3.9087639999999999E-4</c:v>
                </c:pt>
                <c:pt idx="66294">
                  <c:v>3.9126900000000002E-4</c:v>
                </c:pt>
                <c:pt idx="66295">
                  <c:v>3.9175419999999998E-4</c:v>
                </c:pt>
                <c:pt idx="66296">
                  <c:v>3.9214140000000001E-4</c:v>
                </c:pt>
                <c:pt idx="66297">
                  <c:v>3.924682E-4</c:v>
                </c:pt>
                <c:pt idx="66298">
                  <c:v>3.928534E-4</c:v>
                </c:pt>
                <c:pt idx="66299">
                  <c:v>3.930777E-4</c:v>
                </c:pt>
                <c:pt idx="66300">
                  <c:v>3.93275E-4</c:v>
                </c:pt>
                <c:pt idx="66301">
                  <c:v>3.9367329999999998E-4</c:v>
                </c:pt>
                <c:pt idx="66302">
                  <c:v>3.9396709999999998E-4</c:v>
                </c:pt>
                <c:pt idx="66303">
                  <c:v>3.9418720000000001E-4</c:v>
                </c:pt>
                <c:pt idx="66304">
                  <c:v>3.9449409999999999E-4</c:v>
                </c:pt>
                <c:pt idx="66305">
                  <c:v>3.947671E-4</c:v>
                </c:pt>
                <c:pt idx="66306">
                  <c:v>3.9503660000000002E-4</c:v>
                </c:pt>
                <c:pt idx="66307">
                  <c:v>3.9558740000000001E-4</c:v>
                </c:pt>
                <c:pt idx="66308">
                  <c:v>3.9605869999999999E-4</c:v>
                </c:pt>
                <c:pt idx="66309">
                  <c:v>3.9638290000000001E-4</c:v>
                </c:pt>
                <c:pt idx="66310">
                  <c:v>3.9683269999999998E-4</c:v>
                </c:pt>
                <c:pt idx="66311">
                  <c:v>3.9719890000000001E-4</c:v>
                </c:pt>
                <c:pt idx="66312">
                  <c:v>3.9753169999999998E-4</c:v>
                </c:pt>
                <c:pt idx="66313">
                  <c:v>3.9797299999999998E-4</c:v>
                </c:pt>
                <c:pt idx="66314">
                  <c:v>3.985347E-4</c:v>
                </c:pt>
                <c:pt idx="66315">
                  <c:v>3.9890409999999998E-4</c:v>
                </c:pt>
                <c:pt idx="66316">
                  <c:v>3.9939199999999999E-4</c:v>
                </c:pt>
                <c:pt idx="66317">
                  <c:v>3.9984009999999997E-4</c:v>
                </c:pt>
                <c:pt idx="66318">
                  <c:v>4.002392E-4</c:v>
                </c:pt>
                <c:pt idx="66319">
                  <c:v>4.0061049999999998E-4</c:v>
                </c:pt>
                <c:pt idx="66320">
                  <c:v>4.0118629999999998E-4</c:v>
                </c:pt>
                <c:pt idx="66321">
                  <c:v>4.016108E-4</c:v>
                </c:pt>
                <c:pt idx="66322">
                  <c:v>4.020537E-4</c:v>
                </c:pt>
                <c:pt idx="66323">
                  <c:v>4.0246219999999998E-4</c:v>
                </c:pt>
                <c:pt idx="66324">
                  <c:v>4.0284890000000001E-4</c:v>
                </c:pt>
                <c:pt idx="66325">
                  <c:v>4.0316350000000001E-4</c:v>
                </c:pt>
                <c:pt idx="66326">
                  <c:v>4.0365900000000001E-4</c:v>
                </c:pt>
                <c:pt idx="66327">
                  <c:v>4.0404630000000002E-4</c:v>
                </c:pt>
                <c:pt idx="66328">
                  <c:v>4.0432979999999999E-4</c:v>
                </c:pt>
                <c:pt idx="66329">
                  <c:v>4.0472849999999999E-4</c:v>
                </c:pt>
                <c:pt idx="66330">
                  <c:v>4.0509150000000001E-4</c:v>
                </c:pt>
                <c:pt idx="66331">
                  <c:v>4.0537940000000001E-4</c:v>
                </c:pt>
                <c:pt idx="66332">
                  <c:v>4.0579510000000001E-4</c:v>
                </c:pt>
                <c:pt idx="66333">
                  <c:v>4.0621819999999998E-4</c:v>
                </c:pt>
                <c:pt idx="66334">
                  <c:v>4.0660179999999998E-4</c:v>
                </c:pt>
                <c:pt idx="66335">
                  <c:v>4.0709520000000002E-4</c:v>
                </c:pt>
                <c:pt idx="66336">
                  <c:v>4.074843E-4</c:v>
                </c:pt>
                <c:pt idx="66337">
                  <c:v>4.078803E-4</c:v>
                </c:pt>
                <c:pt idx="66338">
                  <c:v>4.082968E-4</c:v>
                </c:pt>
                <c:pt idx="66339">
                  <c:v>4.0881240000000002E-4</c:v>
                </c:pt>
                <c:pt idx="66340">
                  <c:v>4.0926500000000002E-4</c:v>
                </c:pt>
                <c:pt idx="66341">
                  <c:v>4.0980960000000001E-4</c:v>
                </c:pt>
                <c:pt idx="66342">
                  <c:v>4.1021379999999999E-4</c:v>
                </c:pt>
                <c:pt idx="66343">
                  <c:v>4.1065299999999997E-4</c:v>
                </c:pt>
                <c:pt idx="66344">
                  <c:v>4.1100179999999998E-4</c:v>
                </c:pt>
                <c:pt idx="66345">
                  <c:v>4.1146139999999998E-4</c:v>
                </c:pt>
                <c:pt idx="66346">
                  <c:v>4.1194000000000002E-4</c:v>
                </c:pt>
                <c:pt idx="66347">
                  <c:v>4.1232239999999999E-4</c:v>
                </c:pt>
                <c:pt idx="66348">
                  <c:v>4.1269499999999998E-4</c:v>
                </c:pt>
                <c:pt idx="66349">
                  <c:v>4.1311979999999999E-4</c:v>
                </c:pt>
                <c:pt idx="66350">
                  <c:v>4.1339410000000001E-4</c:v>
                </c:pt>
                <c:pt idx="66351">
                  <c:v>4.1374659999999998E-4</c:v>
                </c:pt>
                <c:pt idx="66352">
                  <c:v>4.1412639999999999E-4</c:v>
                </c:pt>
                <c:pt idx="66353">
                  <c:v>4.1447560000000002E-4</c:v>
                </c:pt>
                <c:pt idx="66354">
                  <c:v>4.1478700000000001E-4</c:v>
                </c:pt>
                <c:pt idx="66355">
                  <c:v>4.1509190000000001E-4</c:v>
                </c:pt>
                <c:pt idx="66356">
                  <c:v>4.1539600000000001E-4</c:v>
                </c:pt>
                <c:pt idx="66357">
                  <c:v>4.1569190000000002E-4</c:v>
                </c:pt>
                <c:pt idx="66358">
                  <c:v>4.1610289999999999E-4</c:v>
                </c:pt>
                <c:pt idx="66359">
                  <c:v>4.165072E-4</c:v>
                </c:pt>
                <c:pt idx="66360">
                  <c:v>4.1686639999999998E-4</c:v>
                </c:pt>
                <c:pt idx="66361">
                  <c:v>4.1723379999999998E-4</c:v>
                </c:pt>
                <c:pt idx="66362">
                  <c:v>4.1763260000000002E-4</c:v>
                </c:pt>
                <c:pt idx="66363">
                  <c:v>4.1798649999999997E-4</c:v>
                </c:pt>
                <c:pt idx="66364">
                  <c:v>4.1842579999999999E-4</c:v>
                </c:pt>
                <c:pt idx="66365">
                  <c:v>4.1903509999999998E-4</c:v>
                </c:pt>
                <c:pt idx="66366">
                  <c:v>4.1947639999999998E-4</c:v>
                </c:pt>
                <c:pt idx="66367">
                  <c:v>4.1990380000000001E-4</c:v>
                </c:pt>
                <c:pt idx="66368">
                  <c:v>4.2040730000000002E-4</c:v>
                </c:pt>
                <c:pt idx="66369">
                  <c:v>4.2074110000000001E-4</c:v>
                </c:pt>
                <c:pt idx="66370">
                  <c:v>4.2109070000000002E-4</c:v>
                </c:pt>
                <c:pt idx="66371">
                  <c:v>4.2168689999999998E-4</c:v>
                </c:pt>
                <c:pt idx="66372">
                  <c:v>4.2211510000000001E-4</c:v>
                </c:pt>
                <c:pt idx="66373">
                  <c:v>4.2251259999999998E-4</c:v>
                </c:pt>
                <c:pt idx="66374">
                  <c:v>4.228708E-4</c:v>
                </c:pt>
                <c:pt idx="66375">
                  <c:v>4.2322650000000002E-4</c:v>
                </c:pt>
                <c:pt idx="66376">
                  <c:v>4.2349830000000001E-4</c:v>
                </c:pt>
                <c:pt idx="66377">
                  <c:v>4.2392919999999999E-4</c:v>
                </c:pt>
                <c:pt idx="66378">
                  <c:v>4.2428970000000002E-4</c:v>
                </c:pt>
                <c:pt idx="66379">
                  <c:v>4.2461220000000001E-4</c:v>
                </c:pt>
                <c:pt idx="66380">
                  <c:v>4.2485880000000002E-4</c:v>
                </c:pt>
                <c:pt idx="66381">
                  <c:v>4.2517379999999999E-4</c:v>
                </c:pt>
                <c:pt idx="66382">
                  <c:v>4.2543600000000001E-4</c:v>
                </c:pt>
                <c:pt idx="66383">
                  <c:v>4.257698E-4</c:v>
                </c:pt>
                <c:pt idx="66384">
                  <c:v>4.2620720000000002E-4</c:v>
                </c:pt>
                <c:pt idx="66385">
                  <c:v>4.2653340000000002E-4</c:v>
                </c:pt>
                <c:pt idx="66386">
                  <c:v>4.2689950000000001E-4</c:v>
                </c:pt>
                <c:pt idx="66387">
                  <c:v>4.2720019999999999E-4</c:v>
                </c:pt>
                <c:pt idx="66388">
                  <c:v>4.2753689999999999E-4</c:v>
                </c:pt>
                <c:pt idx="66389">
                  <c:v>4.278261E-4</c:v>
                </c:pt>
                <c:pt idx="66390">
                  <c:v>4.2834330000000002E-4</c:v>
                </c:pt>
                <c:pt idx="66391">
                  <c:v>4.2859119999999999E-4</c:v>
                </c:pt>
                <c:pt idx="66392">
                  <c:v>4.2893640000000002E-4</c:v>
                </c:pt>
                <c:pt idx="66393">
                  <c:v>4.292864E-4</c:v>
                </c:pt>
                <c:pt idx="66394">
                  <c:v>4.2973129999999998E-4</c:v>
                </c:pt>
                <c:pt idx="66395">
                  <c:v>4.3011770000000001E-4</c:v>
                </c:pt>
                <c:pt idx="66396">
                  <c:v>4.307065E-4</c:v>
                </c:pt>
                <c:pt idx="66397">
                  <c:v>4.310009E-4</c:v>
                </c:pt>
                <c:pt idx="66398">
                  <c:v>4.3138170000000002E-4</c:v>
                </c:pt>
                <c:pt idx="66399">
                  <c:v>4.3173419999999998E-4</c:v>
                </c:pt>
                <c:pt idx="66400">
                  <c:v>4.320797E-4</c:v>
                </c:pt>
                <c:pt idx="66401">
                  <c:v>4.3242010000000002E-4</c:v>
                </c:pt>
                <c:pt idx="66402">
                  <c:v>4.328596E-4</c:v>
                </c:pt>
                <c:pt idx="66403">
                  <c:v>4.332033E-4</c:v>
                </c:pt>
                <c:pt idx="66404">
                  <c:v>4.3350030000000001E-4</c:v>
                </c:pt>
                <c:pt idx="66405">
                  <c:v>4.3373249999999999E-4</c:v>
                </c:pt>
                <c:pt idx="66406">
                  <c:v>4.3407459999999999E-4</c:v>
                </c:pt>
                <c:pt idx="66407">
                  <c:v>4.3439450000000001E-4</c:v>
                </c:pt>
                <c:pt idx="66408">
                  <c:v>4.3470299999999999E-4</c:v>
                </c:pt>
                <c:pt idx="66409">
                  <c:v>4.3520929999999998E-4</c:v>
                </c:pt>
                <c:pt idx="66410">
                  <c:v>4.3544120000000002E-4</c:v>
                </c:pt>
                <c:pt idx="66411">
                  <c:v>4.3571430000000002E-4</c:v>
                </c:pt>
                <c:pt idx="66412">
                  <c:v>4.3608059999999997E-4</c:v>
                </c:pt>
                <c:pt idx="66413">
                  <c:v>4.3651829999999999E-4</c:v>
                </c:pt>
                <c:pt idx="66414">
                  <c:v>4.3672790000000002E-4</c:v>
                </c:pt>
                <c:pt idx="66415">
                  <c:v>4.3719249999999999E-4</c:v>
                </c:pt>
                <c:pt idx="66416">
                  <c:v>4.3741599999999999E-4</c:v>
                </c:pt>
                <c:pt idx="66417">
                  <c:v>4.376761E-4</c:v>
                </c:pt>
                <c:pt idx="66418">
                  <c:v>4.379788E-4</c:v>
                </c:pt>
                <c:pt idx="66419">
                  <c:v>4.384139E-4</c:v>
                </c:pt>
                <c:pt idx="66420">
                  <c:v>4.3861269999999998E-4</c:v>
                </c:pt>
                <c:pt idx="66421">
                  <c:v>4.3904760000000001E-4</c:v>
                </c:pt>
                <c:pt idx="66422">
                  <c:v>4.3933239999999999E-4</c:v>
                </c:pt>
                <c:pt idx="66423">
                  <c:v>4.3974120000000002E-4</c:v>
                </c:pt>
                <c:pt idx="66424">
                  <c:v>4.4000730000000001E-4</c:v>
                </c:pt>
                <c:pt idx="66425">
                  <c:v>4.404268E-4</c:v>
                </c:pt>
                <c:pt idx="66426">
                  <c:v>4.406748E-4</c:v>
                </c:pt>
                <c:pt idx="66427">
                  <c:v>4.4103440000000001E-4</c:v>
                </c:pt>
                <c:pt idx="66428">
                  <c:v>4.4148709999999999E-4</c:v>
                </c:pt>
                <c:pt idx="66429">
                  <c:v>4.4177609999999999E-4</c:v>
                </c:pt>
                <c:pt idx="66430">
                  <c:v>4.4196790000000001E-4</c:v>
                </c:pt>
                <c:pt idx="66431">
                  <c:v>4.4231590000000002E-4</c:v>
                </c:pt>
                <c:pt idx="66432">
                  <c:v>4.426543E-4</c:v>
                </c:pt>
                <c:pt idx="66433">
                  <c:v>4.4289889999999998E-4</c:v>
                </c:pt>
                <c:pt idx="66434">
                  <c:v>4.4342809999999998E-4</c:v>
                </c:pt>
                <c:pt idx="66435">
                  <c:v>4.4375509999999998E-4</c:v>
                </c:pt>
                <c:pt idx="66436">
                  <c:v>4.4399089999999999E-4</c:v>
                </c:pt>
                <c:pt idx="66437">
                  <c:v>4.4438829999999998E-4</c:v>
                </c:pt>
                <c:pt idx="66438">
                  <c:v>4.4485109999999999E-4</c:v>
                </c:pt>
                <c:pt idx="66439">
                  <c:v>4.4505960000000002E-4</c:v>
                </c:pt>
                <c:pt idx="66440">
                  <c:v>4.454789E-4</c:v>
                </c:pt>
                <c:pt idx="66441">
                  <c:v>4.4584509999999998E-4</c:v>
                </c:pt>
                <c:pt idx="66442">
                  <c:v>4.4619469999999999E-4</c:v>
                </c:pt>
                <c:pt idx="66443">
                  <c:v>4.4643699999999999E-4</c:v>
                </c:pt>
                <c:pt idx="66444">
                  <c:v>4.4686120000000002E-4</c:v>
                </c:pt>
                <c:pt idx="66445">
                  <c:v>4.4698410000000002E-4</c:v>
                </c:pt>
                <c:pt idx="66446">
                  <c:v>4.4725279999999998E-4</c:v>
                </c:pt>
                <c:pt idx="66447">
                  <c:v>4.4768290000000001E-4</c:v>
                </c:pt>
                <c:pt idx="66448">
                  <c:v>4.4793159999999998E-4</c:v>
                </c:pt>
                <c:pt idx="66449">
                  <c:v>4.481167E-4</c:v>
                </c:pt>
                <c:pt idx="66450">
                  <c:v>4.4847639999999998E-4</c:v>
                </c:pt>
                <c:pt idx="66451">
                  <c:v>4.486882E-4</c:v>
                </c:pt>
                <c:pt idx="66452">
                  <c:v>4.4893880000000002E-4</c:v>
                </c:pt>
                <c:pt idx="66453">
                  <c:v>4.4946899999999998E-4</c:v>
                </c:pt>
                <c:pt idx="66454">
                  <c:v>4.497371E-4</c:v>
                </c:pt>
                <c:pt idx="66455">
                  <c:v>4.4994259999999998E-4</c:v>
                </c:pt>
                <c:pt idx="66456">
                  <c:v>4.5031999999999998E-4</c:v>
                </c:pt>
                <c:pt idx="66457">
                  <c:v>4.50631E-4</c:v>
                </c:pt>
                <c:pt idx="66458">
                  <c:v>4.508615E-4</c:v>
                </c:pt>
                <c:pt idx="66459">
                  <c:v>4.5128449999999999E-4</c:v>
                </c:pt>
                <c:pt idx="66460">
                  <c:v>4.5161380000000002E-4</c:v>
                </c:pt>
                <c:pt idx="66461">
                  <c:v>4.5190060000000002E-4</c:v>
                </c:pt>
                <c:pt idx="66462">
                  <c:v>4.5227100000000002E-4</c:v>
                </c:pt>
                <c:pt idx="66463">
                  <c:v>4.5279579999999998E-4</c:v>
                </c:pt>
                <c:pt idx="66464">
                  <c:v>4.5309210000000003E-4</c:v>
                </c:pt>
                <c:pt idx="66465">
                  <c:v>4.53485E-4</c:v>
                </c:pt>
                <c:pt idx="66466">
                  <c:v>4.5395279999999998E-4</c:v>
                </c:pt>
                <c:pt idx="66467">
                  <c:v>4.542266E-4</c:v>
                </c:pt>
                <c:pt idx="66468">
                  <c:v>4.545242E-4</c:v>
                </c:pt>
                <c:pt idx="66469">
                  <c:v>4.5496639999999998E-4</c:v>
                </c:pt>
                <c:pt idx="66470">
                  <c:v>4.552321E-4</c:v>
                </c:pt>
                <c:pt idx="66471">
                  <c:v>4.5556010000000002E-4</c:v>
                </c:pt>
                <c:pt idx="66472">
                  <c:v>4.5611339999999999E-4</c:v>
                </c:pt>
                <c:pt idx="66473">
                  <c:v>4.5628170000000003E-4</c:v>
                </c:pt>
                <c:pt idx="66474">
                  <c:v>4.5644259999999998E-4</c:v>
                </c:pt>
                <c:pt idx="66475">
                  <c:v>4.5685909999999998E-4</c:v>
                </c:pt>
                <c:pt idx="66476">
                  <c:v>4.5714809999999997E-4</c:v>
                </c:pt>
                <c:pt idx="66477">
                  <c:v>4.5738339999999998E-4</c:v>
                </c:pt>
                <c:pt idx="66478">
                  <c:v>4.5779860000000003E-4</c:v>
                </c:pt>
                <c:pt idx="66479">
                  <c:v>4.5800080000000002E-4</c:v>
                </c:pt>
                <c:pt idx="66480">
                  <c:v>4.5817589999999999E-4</c:v>
                </c:pt>
                <c:pt idx="66481">
                  <c:v>4.5854039999999998E-4</c:v>
                </c:pt>
                <c:pt idx="66482">
                  <c:v>4.588816E-4</c:v>
                </c:pt>
                <c:pt idx="66483">
                  <c:v>4.5909150000000002E-4</c:v>
                </c:pt>
                <c:pt idx="66484">
                  <c:v>4.5946620000000002E-4</c:v>
                </c:pt>
                <c:pt idx="66485">
                  <c:v>4.5988950000000001E-4</c:v>
                </c:pt>
                <c:pt idx="66486">
                  <c:v>4.6004219999999998E-4</c:v>
                </c:pt>
                <c:pt idx="66487">
                  <c:v>4.6029099999999999E-4</c:v>
                </c:pt>
                <c:pt idx="66488">
                  <c:v>4.6079040000000001E-4</c:v>
                </c:pt>
                <c:pt idx="66489">
                  <c:v>4.6108310000000002E-4</c:v>
                </c:pt>
                <c:pt idx="66490">
                  <c:v>4.6143129999999999E-4</c:v>
                </c:pt>
                <c:pt idx="66491">
                  <c:v>4.6211860000000001E-4</c:v>
                </c:pt>
                <c:pt idx="66492">
                  <c:v>4.6241670000000002E-4</c:v>
                </c:pt>
                <c:pt idx="66493">
                  <c:v>4.627891E-4</c:v>
                </c:pt>
                <c:pt idx="66494">
                  <c:v>4.6333970000000003E-4</c:v>
                </c:pt>
                <c:pt idx="66495">
                  <c:v>4.6367940000000002E-4</c:v>
                </c:pt>
                <c:pt idx="66496">
                  <c:v>4.6390329999999999E-4</c:v>
                </c:pt>
                <c:pt idx="66497">
                  <c:v>4.6445630000000002E-4</c:v>
                </c:pt>
                <c:pt idx="66498">
                  <c:v>4.6468570000000002E-4</c:v>
                </c:pt>
                <c:pt idx="66499">
                  <c:v>4.6496640000000001E-4</c:v>
                </c:pt>
                <c:pt idx="66500">
                  <c:v>4.654161E-4</c:v>
                </c:pt>
                <c:pt idx="66501">
                  <c:v>4.6579819999999997E-4</c:v>
                </c:pt>
                <c:pt idx="66502">
                  <c:v>4.6599560000000001E-4</c:v>
                </c:pt>
                <c:pt idx="66503">
                  <c:v>4.663949E-4</c:v>
                </c:pt>
                <c:pt idx="66504">
                  <c:v>4.66706E-4</c:v>
                </c:pt>
                <c:pt idx="66505">
                  <c:v>4.6688209999999999E-4</c:v>
                </c:pt>
                <c:pt idx="66506">
                  <c:v>4.6717859999999999E-4</c:v>
                </c:pt>
                <c:pt idx="66507">
                  <c:v>4.6757549999999998E-4</c:v>
                </c:pt>
                <c:pt idx="66508">
                  <c:v>4.6777139999999999E-4</c:v>
                </c:pt>
                <c:pt idx="66509">
                  <c:v>4.6804030000000002E-4</c:v>
                </c:pt>
                <c:pt idx="66510">
                  <c:v>4.685531E-4</c:v>
                </c:pt>
                <c:pt idx="66511">
                  <c:v>4.686235E-4</c:v>
                </c:pt>
                <c:pt idx="66512">
                  <c:v>4.688836E-4</c:v>
                </c:pt>
                <c:pt idx="66513">
                  <c:v>4.6935450000000001E-4</c:v>
                </c:pt>
                <c:pt idx="66514">
                  <c:v>4.6956679999999998E-4</c:v>
                </c:pt>
                <c:pt idx="66515">
                  <c:v>4.6979170000000002E-4</c:v>
                </c:pt>
                <c:pt idx="66516">
                  <c:v>4.703644E-4</c:v>
                </c:pt>
                <c:pt idx="66517">
                  <c:v>4.7063049999999999E-4</c:v>
                </c:pt>
                <c:pt idx="66518">
                  <c:v>4.7093390000000002E-4</c:v>
                </c:pt>
                <c:pt idx="66519">
                  <c:v>4.7146040000000002E-4</c:v>
                </c:pt>
                <c:pt idx="66520">
                  <c:v>4.7194799999999997E-4</c:v>
                </c:pt>
                <c:pt idx="66521">
                  <c:v>4.7232200000000001E-4</c:v>
                </c:pt>
                <c:pt idx="66522">
                  <c:v>4.7288970000000001E-4</c:v>
                </c:pt>
                <c:pt idx="66523">
                  <c:v>4.7328140000000001E-4</c:v>
                </c:pt>
                <c:pt idx="66524">
                  <c:v>4.7348790000000001E-4</c:v>
                </c:pt>
                <c:pt idx="66525">
                  <c:v>4.738392E-4</c:v>
                </c:pt>
                <c:pt idx="66526">
                  <c:v>4.743134E-4</c:v>
                </c:pt>
                <c:pt idx="66527">
                  <c:v>4.7463719999999999E-4</c:v>
                </c:pt>
                <c:pt idx="66528">
                  <c:v>4.7507220000000001E-4</c:v>
                </c:pt>
                <c:pt idx="66529">
                  <c:v>4.7557879999999999E-4</c:v>
                </c:pt>
                <c:pt idx="66530">
                  <c:v>4.7569270000000002E-4</c:v>
                </c:pt>
                <c:pt idx="66531">
                  <c:v>4.759098E-4</c:v>
                </c:pt>
                <c:pt idx="66532">
                  <c:v>4.7639079999999999E-4</c:v>
                </c:pt>
                <c:pt idx="66533">
                  <c:v>4.766347E-4</c:v>
                </c:pt>
                <c:pt idx="66534">
                  <c:v>4.7700519999999998E-4</c:v>
                </c:pt>
                <c:pt idx="66535">
                  <c:v>4.7758760000000001E-4</c:v>
                </c:pt>
                <c:pt idx="66536">
                  <c:v>4.7764170000000002E-4</c:v>
                </c:pt>
                <c:pt idx="66537">
                  <c:v>4.7780830000000002E-4</c:v>
                </c:pt>
                <c:pt idx="66538">
                  <c:v>4.7820319999999998E-4</c:v>
                </c:pt>
                <c:pt idx="66539">
                  <c:v>4.7844620000000001E-4</c:v>
                </c:pt>
                <c:pt idx="66540">
                  <c:v>4.7875259999999997E-4</c:v>
                </c:pt>
                <c:pt idx="66541">
                  <c:v>4.7929370000000002E-4</c:v>
                </c:pt>
                <c:pt idx="66542">
                  <c:v>4.7959830000000002E-4</c:v>
                </c:pt>
                <c:pt idx="66543">
                  <c:v>4.798205E-4</c:v>
                </c:pt>
                <c:pt idx="66544">
                  <c:v>4.8025610000000001E-4</c:v>
                </c:pt>
                <c:pt idx="66545">
                  <c:v>4.8074899999999999E-4</c:v>
                </c:pt>
                <c:pt idx="66546">
                  <c:v>4.8109120000000002E-4</c:v>
                </c:pt>
                <c:pt idx="66547">
                  <c:v>4.8155939999999998E-4</c:v>
                </c:pt>
                <c:pt idx="66548">
                  <c:v>4.8206380000000002E-4</c:v>
                </c:pt>
                <c:pt idx="66549">
                  <c:v>4.8225340000000001E-4</c:v>
                </c:pt>
                <c:pt idx="66550">
                  <c:v>4.8264560000000001E-4</c:v>
                </c:pt>
                <c:pt idx="66551">
                  <c:v>4.8323939999999997E-4</c:v>
                </c:pt>
                <c:pt idx="66552">
                  <c:v>4.8349180000000001E-4</c:v>
                </c:pt>
                <c:pt idx="66553">
                  <c:v>4.8386179999999998E-4</c:v>
                </c:pt>
                <c:pt idx="66554">
                  <c:v>4.8445889999999998E-4</c:v>
                </c:pt>
                <c:pt idx="66555">
                  <c:v>4.8460190000000001E-4</c:v>
                </c:pt>
                <c:pt idx="66556">
                  <c:v>4.8485450000000001E-4</c:v>
                </c:pt>
                <c:pt idx="66557">
                  <c:v>4.8536990000000002E-4</c:v>
                </c:pt>
                <c:pt idx="66558">
                  <c:v>4.855665E-4</c:v>
                </c:pt>
                <c:pt idx="66559">
                  <c:v>4.8584129999999998E-4</c:v>
                </c:pt>
                <c:pt idx="66560">
                  <c:v>4.8639229999999998E-4</c:v>
                </c:pt>
                <c:pt idx="66561">
                  <c:v>4.866561E-4</c:v>
                </c:pt>
                <c:pt idx="66562">
                  <c:v>4.8679570000000001E-4</c:v>
                </c:pt>
                <c:pt idx="66563">
                  <c:v>4.8722989999999997E-4</c:v>
                </c:pt>
                <c:pt idx="66564">
                  <c:v>4.8752810000000002E-4</c:v>
                </c:pt>
                <c:pt idx="66565">
                  <c:v>4.8770029999999998E-4</c:v>
                </c:pt>
                <c:pt idx="66566">
                  <c:v>4.8811059999999997E-4</c:v>
                </c:pt>
                <c:pt idx="66567">
                  <c:v>4.8849970000000001E-4</c:v>
                </c:pt>
                <c:pt idx="66568">
                  <c:v>4.8857999999999996E-4</c:v>
                </c:pt>
                <c:pt idx="66569">
                  <c:v>4.8892610000000002E-4</c:v>
                </c:pt>
                <c:pt idx="66570">
                  <c:v>4.894147E-4</c:v>
                </c:pt>
                <c:pt idx="66571">
                  <c:v>4.8967819999999997E-4</c:v>
                </c:pt>
                <c:pt idx="66572">
                  <c:v>4.8999190000000004E-4</c:v>
                </c:pt>
                <c:pt idx="66573">
                  <c:v>4.9065770000000005E-4</c:v>
                </c:pt>
                <c:pt idx="66574">
                  <c:v>4.9084469999999996E-4</c:v>
                </c:pt>
                <c:pt idx="66575">
                  <c:v>4.9124629999999997E-4</c:v>
                </c:pt>
                <c:pt idx="66576">
                  <c:v>4.9177219999999998E-4</c:v>
                </c:pt>
                <c:pt idx="66577">
                  <c:v>4.9196050000000001E-4</c:v>
                </c:pt>
                <c:pt idx="66578">
                  <c:v>4.9219390000000002E-4</c:v>
                </c:pt>
                <c:pt idx="66579">
                  <c:v>4.927938E-4</c:v>
                </c:pt>
                <c:pt idx="66580">
                  <c:v>4.9298630000000005E-4</c:v>
                </c:pt>
                <c:pt idx="66581">
                  <c:v>4.9321840000000005E-4</c:v>
                </c:pt>
                <c:pt idx="66582">
                  <c:v>4.9366630000000002E-4</c:v>
                </c:pt>
                <c:pt idx="66583">
                  <c:v>4.939546E-4</c:v>
                </c:pt>
                <c:pt idx="66584">
                  <c:v>4.9419470000000001E-4</c:v>
                </c:pt>
                <c:pt idx="66585">
                  <c:v>4.945584E-4</c:v>
                </c:pt>
                <c:pt idx="66586">
                  <c:v>4.9492990000000005E-4</c:v>
                </c:pt>
                <c:pt idx="66587">
                  <c:v>4.9503310000000001E-4</c:v>
                </c:pt>
                <c:pt idx="66588">
                  <c:v>4.9534199999999996E-4</c:v>
                </c:pt>
                <c:pt idx="66589">
                  <c:v>4.9569580000000005E-4</c:v>
                </c:pt>
                <c:pt idx="66590">
                  <c:v>4.9577810000000003E-4</c:v>
                </c:pt>
                <c:pt idx="66591">
                  <c:v>4.9600380000000002E-4</c:v>
                </c:pt>
                <c:pt idx="66592">
                  <c:v>4.9650119999999996E-4</c:v>
                </c:pt>
                <c:pt idx="66593">
                  <c:v>4.9666469999999998E-4</c:v>
                </c:pt>
                <c:pt idx="66594">
                  <c:v>4.9693480000000004E-4</c:v>
                </c:pt>
                <c:pt idx="66595">
                  <c:v>4.9738980000000005E-4</c:v>
                </c:pt>
                <c:pt idx="66596">
                  <c:v>4.9751120000000003E-4</c:v>
                </c:pt>
                <c:pt idx="66597">
                  <c:v>4.9780340000000003E-4</c:v>
                </c:pt>
                <c:pt idx="66598">
                  <c:v>4.9835649999999999E-4</c:v>
                </c:pt>
                <c:pt idx="66599">
                  <c:v>4.9850160000000003E-4</c:v>
                </c:pt>
                <c:pt idx="66600">
                  <c:v>4.9869330000000003E-4</c:v>
                </c:pt>
                <c:pt idx="66601">
                  <c:v>4.9918119999999998E-4</c:v>
                </c:pt>
                <c:pt idx="66602">
                  <c:v>4.9935919999999996E-4</c:v>
                </c:pt>
                <c:pt idx="66603">
                  <c:v>4.9964650000000003E-4</c:v>
                </c:pt>
                <c:pt idx="66604">
                  <c:v>5.0015080000000004E-4</c:v>
                </c:pt>
                <c:pt idx="66605">
                  <c:v>5.0042849999999998E-4</c:v>
                </c:pt>
                <c:pt idx="66606">
                  <c:v>5.0046300000000004E-4</c:v>
                </c:pt>
                <c:pt idx="66607">
                  <c:v>5.0086219999999999E-4</c:v>
                </c:pt>
                <c:pt idx="66608">
                  <c:v>5.0115420000000003E-4</c:v>
                </c:pt>
                <c:pt idx="66609">
                  <c:v>5.0130490000000003E-4</c:v>
                </c:pt>
                <c:pt idx="66610">
                  <c:v>5.0160199999999997E-4</c:v>
                </c:pt>
                <c:pt idx="66611">
                  <c:v>5.0201550000000003E-4</c:v>
                </c:pt>
                <c:pt idx="66612">
                  <c:v>5.0187490000000001E-4</c:v>
                </c:pt>
                <c:pt idx="66613">
                  <c:v>5.0203629999999997E-4</c:v>
                </c:pt>
                <c:pt idx="66614">
                  <c:v>5.0233350000000005E-4</c:v>
                </c:pt>
                <c:pt idx="66615">
                  <c:v>5.0239519999999995E-4</c:v>
                </c:pt>
                <c:pt idx="66616">
                  <c:v>5.0268299999999997E-4</c:v>
                </c:pt>
                <c:pt idx="66617">
                  <c:v>5.0314040000000004E-4</c:v>
                </c:pt>
                <c:pt idx="66618">
                  <c:v>5.0315189999999995E-4</c:v>
                </c:pt>
                <c:pt idx="66619">
                  <c:v>5.0332060000000001E-4</c:v>
                </c:pt>
                <c:pt idx="66620">
                  <c:v>5.0372540000000003E-4</c:v>
                </c:pt>
                <c:pt idx="66621">
                  <c:v>5.0385420000000005E-4</c:v>
                </c:pt>
                <c:pt idx="66622">
                  <c:v>5.0412959999999996E-4</c:v>
                </c:pt>
                <c:pt idx="66623">
                  <c:v>5.0463210000000001E-4</c:v>
                </c:pt>
                <c:pt idx="66624">
                  <c:v>5.0482209999999997E-4</c:v>
                </c:pt>
                <c:pt idx="66625">
                  <c:v>5.0489350000000003E-4</c:v>
                </c:pt>
                <c:pt idx="66626">
                  <c:v>5.0539140000000003E-4</c:v>
                </c:pt>
                <c:pt idx="66627">
                  <c:v>5.0568279999999998E-4</c:v>
                </c:pt>
                <c:pt idx="66628">
                  <c:v>5.058447E-4</c:v>
                </c:pt>
                <c:pt idx="66629">
                  <c:v>5.0625249999999996E-4</c:v>
                </c:pt>
                <c:pt idx="66630">
                  <c:v>5.0668749999999998E-4</c:v>
                </c:pt>
                <c:pt idx="66631">
                  <c:v>5.0669310000000004E-4</c:v>
                </c:pt>
                <c:pt idx="66632">
                  <c:v>5.0713400000000001E-4</c:v>
                </c:pt>
                <c:pt idx="66633">
                  <c:v>5.0750290000000004E-4</c:v>
                </c:pt>
                <c:pt idx="66634">
                  <c:v>5.0758539999999999E-4</c:v>
                </c:pt>
                <c:pt idx="66635">
                  <c:v>5.0775050000000002E-4</c:v>
                </c:pt>
                <c:pt idx="66636">
                  <c:v>5.0803179999999999E-4</c:v>
                </c:pt>
                <c:pt idx="66637">
                  <c:v>5.0785960000000003E-4</c:v>
                </c:pt>
                <c:pt idx="66638">
                  <c:v>5.0803860000000003E-4</c:v>
                </c:pt>
                <c:pt idx="66639">
                  <c:v>5.0838070000000003E-4</c:v>
                </c:pt>
                <c:pt idx="66640">
                  <c:v>5.0837949999999995E-4</c:v>
                </c:pt>
                <c:pt idx="66641">
                  <c:v>5.084833E-4</c:v>
                </c:pt>
                <c:pt idx="66642">
                  <c:v>5.0883139999999998E-4</c:v>
                </c:pt>
                <c:pt idx="66643">
                  <c:v>5.0876960000000005E-4</c:v>
                </c:pt>
                <c:pt idx="66644">
                  <c:v>5.0869360000000005E-4</c:v>
                </c:pt>
                <c:pt idx="66645">
                  <c:v>5.0912869999999999E-4</c:v>
                </c:pt>
                <c:pt idx="66646">
                  <c:v>5.0931420000000004E-4</c:v>
                </c:pt>
                <c:pt idx="66647">
                  <c:v>5.0946279999999997E-4</c:v>
                </c:pt>
                <c:pt idx="66648">
                  <c:v>5.0983889999999996E-4</c:v>
                </c:pt>
                <c:pt idx="66649">
                  <c:v>5.1018440000000003E-4</c:v>
                </c:pt>
                <c:pt idx="66650">
                  <c:v>5.1015329999999995E-4</c:v>
                </c:pt>
                <c:pt idx="66651">
                  <c:v>5.1048409999999999E-4</c:v>
                </c:pt>
                <c:pt idx="66652">
                  <c:v>5.1090300000000005E-4</c:v>
                </c:pt>
                <c:pt idx="66653">
                  <c:v>5.1101249999999999E-4</c:v>
                </c:pt>
                <c:pt idx="66654">
                  <c:v>5.1127970000000003E-4</c:v>
                </c:pt>
                <c:pt idx="66655">
                  <c:v>5.1172429999999996E-4</c:v>
                </c:pt>
                <c:pt idx="66656">
                  <c:v>5.1176029999999999E-4</c:v>
                </c:pt>
                <c:pt idx="66657">
                  <c:v>5.1189979999999996E-4</c:v>
                </c:pt>
                <c:pt idx="66658">
                  <c:v>5.1223999999999996E-4</c:v>
                </c:pt>
                <c:pt idx="66659">
                  <c:v>5.1241419999999995E-4</c:v>
                </c:pt>
                <c:pt idx="66660">
                  <c:v>5.1261060000000003E-4</c:v>
                </c:pt>
                <c:pt idx="66661">
                  <c:v>5.1302240000000005E-4</c:v>
                </c:pt>
                <c:pt idx="66662">
                  <c:v>5.1310910000000002E-4</c:v>
                </c:pt>
                <c:pt idx="66663">
                  <c:v>5.1320160000000001E-4</c:v>
                </c:pt>
                <c:pt idx="66664">
                  <c:v>5.1343459999999999E-4</c:v>
                </c:pt>
                <c:pt idx="66665">
                  <c:v>5.134928E-4</c:v>
                </c:pt>
                <c:pt idx="66666">
                  <c:v>5.1349830000000003E-4</c:v>
                </c:pt>
                <c:pt idx="66667">
                  <c:v>5.1370699999999997E-4</c:v>
                </c:pt>
                <c:pt idx="66668">
                  <c:v>5.139319E-4</c:v>
                </c:pt>
                <c:pt idx="66669">
                  <c:v>5.1387549999999996E-4</c:v>
                </c:pt>
                <c:pt idx="66670">
                  <c:v>5.1421560000000004E-4</c:v>
                </c:pt>
                <c:pt idx="66671">
                  <c:v>5.1434780000000002E-4</c:v>
                </c:pt>
                <c:pt idx="66672">
                  <c:v>5.1430829999999999E-4</c:v>
                </c:pt>
                <c:pt idx="66673">
                  <c:v>5.1442999999999997E-4</c:v>
                </c:pt>
                <c:pt idx="66674">
                  <c:v>5.1463680000000001E-4</c:v>
                </c:pt>
                <c:pt idx="66675">
                  <c:v>5.1453290000000004E-4</c:v>
                </c:pt>
                <c:pt idx="66676">
                  <c:v>5.1477230000000003E-4</c:v>
                </c:pt>
                <c:pt idx="66677">
                  <c:v>5.1505500000000005E-4</c:v>
                </c:pt>
                <c:pt idx="66678">
                  <c:v>5.1512189999999999E-4</c:v>
                </c:pt>
                <c:pt idx="66679">
                  <c:v>5.1540039999999998E-4</c:v>
                </c:pt>
                <c:pt idx="66680">
                  <c:v>5.1575730000000004E-4</c:v>
                </c:pt>
                <c:pt idx="66681">
                  <c:v>5.1578599999999996E-4</c:v>
                </c:pt>
                <c:pt idx="66682">
                  <c:v>5.1596650000000003E-4</c:v>
                </c:pt>
                <c:pt idx="66683">
                  <c:v>5.1631340000000004E-4</c:v>
                </c:pt>
                <c:pt idx="66684">
                  <c:v>5.1646950000000004E-4</c:v>
                </c:pt>
                <c:pt idx="66685">
                  <c:v>5.1665599999999999E-4</c:v>
                </c:pt>
                <c:pt idx="66686">
                  <c:v>5.1689949999999998E-4</c:v>
                </c:pt>
                <c:pt idx="66687">
                  <c:v>5.1701009999999996E-4</c:v>
                </c:pt>
                <c:pt idx="66688">
                  <c:v>5.1694999999999996E-4</c:v>
                </c:pt>
                <c:pt idx="66689">
                  <c:v>5.1724309999999995E-4</c:v>
                </c:pt>
                <c:pt idx="66690">
                  <c:v>5.1754839999999997E-4</c:v>
                </c:pt>
                <c:pt idx="66691">
                  <c:v>5.1762249999999998E-4</c:v>
                </c:pt>
                <c:pt idx="66692">
                  <c:v>5.1774500000000001E-4</c:v>
                </c:pt>
                <c:pt idx="66693">
                  <c:v>5.1792869999999999E-4</c:v>
                </c:pt>
                <c:pt idx="66694">
                  <c:v>5.1771490000000005E-4</c:v>
                </c:pt>
                <c:pt idx="66695">
                  <c:v>5.1773409999999998E-4</c:v>
                </c:pt>
                <c:pt idx="66696">
                  <c:v>5.1794700000000005E-4</c:v>
                </c:pt>
                <c:pt idx="66697">
                  <c:v>5.1788509999999997E-4</c:v>
                </c:pt>
                <c:pt idx="66698">
                  <c:v>5.1794660000000002E-4</c:v>
                </c:pt>
                <c:pt idx="66699">
                  <c:v>5.1823519999999999E-4</c:v>
                </c:pt>
                <c:pt idx="66700">
                  <c:v>5.1827009999999996E-4</c:v>
                </c:pt>
                <c:pt idx="66701">
                  <c:v>5.1833809999999995E-4</c:v>
                </c:pt>
                <c:pt idx="66702">
                  <c:v>5.1854519999999999E-4</c:v>
                </c:pt>
                <c:pt idx="66703">
                  <c:v>5.1854739999999998E-4</c:v>
                </c:pt>
                <c:pt idx="66704">
                  <c:v>5.1856180000000001E-4</c:v>
                </c:pt>
                <c:pt idx="66705">
                  <c:v>5.1871700000000003E-4</c:v>
                </c:pt>
                <c:pt idx="66706">
                  <c:v>5.1883110000000001E-4</c:v>
                </c:pt>
                <c:pt idx="66707">
                  <c:v>5.1881919999999997E-4</c:v>
                </c:pt>
                <c:pt idx="66708">
                  <c:v>5.1903449999999999E-4</c:v>
                </c:pt>
                <c:pt idx="66709">
                  <c:v>5.1929000000000005E-4</c:v>
                </c:pt>
                <c:pt idx="66710">
                  <c:v>5.1937399999999996E-4</c:v>
                </c:pt>
                <c:pt idx="66711">
                  <c:v>5.1958060000000005E-4</c:v>
                </c:pt>
                <c:pt idx="66712">
                  <c:v>5.1995039999999995E-4</c:v>
                </c:pt>
                <c:pt idx="66713">
                  <c:v>5.1999700000000002E-4</c:v>
                </c:pt>
                <c:pt idx="66714">
                  <c:v>5.2015190000000004E-4</c:v>
                </c:pt>
                <c:pt idx="66715">
                  <c:v>5.2045369999999995E-4</c:v>
                </c:pt>
                <c:pt idx="66716">
                  <c:v>5.2051699999999996E-4</c:v>
                </c:pt>
                <c:pt idx="66717">
                  <c:v>5.2059719999999999E-4</c:v>
                </c:pt>
                <c:pt idx="66718">
                  <c:v>5.2096559999999996E-4</c:v>
                </c:pt>
                <c:pt idx="66719">
                  <c:v>5.2103670000000003E-4</c:v>
                </c:pt>
                <c:pt idx="66720">
                  <c:v>5.2116209999999996E-4</c:v>
                </c:pt>
                <c:pt idx="66721">
                  <c:v>5.2142129999999999E-4</c:v>
                </c:pt>
                <c:pt idx="66722">
                  <c:v>5.2152019999999999E-4</c:v>
                </c:pt>
                <c:pt idx="66723">
                  <c:v>5.2145770000000004E-4</c:v>
                </c:pt>
                <c:pt idx="66724">
                  <c:v>5.2151599999999997E-4</c:v>
                </c:pt>
                <c:pt idx="66725">
                  <c:v>5.2175870000000001E-4</c:v>
                </c:pt>
                <c:pt idx="66726">
                  <c:v>5.2175680000000001E-4</c:v>
                </c:pt>
                <c:pt idx="66727">
                  <c:v>5.2188039999999998E-4</c:v>
                </c:pt>
                <c:pt idx="66728">
                  <c:v>5.2214730000000003E-4</c:v>
                </c:pt>
                <c:pt idx="66729">
                  <c:v>5.222785E-4</c:v>
                </c:pt>
                <c:pt idx="66730">
                  <c:v>5.2228310000000005E-4</c:v>
                </c:pt>
                <c:pt idx="66731">
                  <c:v>5.2261039999999999E-4</c:v>
                </c:pt>
                <c:pt idx="66732">
                  <c:v>5.224661E-4</c:v>
                </c:pt>
                <c:pt idx="66733">
                  <c:v>5.2252850000000003E-4</c:v>
                </c:pt>
                <c:pt idx="66734">
                  <c:v>5.2285009999999998E-4</c:v>
                </c:pt>
                <c:pt idx="66735">
                  <c:v>5.2299349999999998E-4</c:v>
                </c:pt>
                <c:pt idx="66736">
                  <c:v>5.2302130000000003E-4</c:v>
                </c:pt>
                <c:pt idx="66737">
                  <c:v>5.2333849999999999E-4</c:v>
                </c:pt>
                <c:pt idx="66738">
                  <c:v>5.2344610000000004E-4</c:v>
                </c:pt>
                <c:pt idx="66739">
                  <c:v>5.235188E-4</c:v>
                </c:pt>
                <c:pt idx="66740">
                  <c:v>5.2371269999999998E-4</c:v>
                </c:pt>
                <c:pt idx="66741">
                  <c:v>5.2397100000000003E-4</c:v>
                </c:pt>
                <c:pt idx="66742">
                  <c:v>5.2411370000000001E-4</c:v>
                </c:pt>
                <c:pt idx="66743">
                  <c:v>5.243658E-4</c:v>
                </c:pt>
                <c:pt idx="66744">
                  <c:v>5.2464769999999996E-4</c:v>
                </c:pt>
                <c:pt idx="66745">
                  <c:v>5.2473210000000001E-4</c:v>
                </c:pt>
                <c:pt idx="66746">
                  <c:v>5.2490040000000005E-4</c:v>
                </c:pt>
                <c:pt idx="66747">
                  <c:v>5.2518420000000001E-4</c:v>
                </c:pt>
                <c:pt idx="66748">
                  <c:v>5.2523550000000004E-4</c:v>
                </c:pt>
                <c:pt idx="66749">
                  <c:v>5.2521589999999997E-4</c:v>
                </c:pt>
                <c:pt idx="66750">
                  <c:v>5.25594E-4</c:v>
                </c:pt>
                <c:pt idx="66751">
                  <c:v>5.2560409999999997E-4</c:v>
                </c:pt>
                <c:pt idx="66752">
                  <c:v>5.2568630000000003E-4</c:v>
                </c:pt>
                <c:pt idx="66753">
                  <c:v>5.2600550000000002E-4</c:v>
                </c:pt>
                <c:pt idx="66754">
                  <c:v>5.2604409999999996E-4</c:v>
                </c:pt>
                <c:pt idx="66755">
                  <c:v>5.2610440000000003E-4</c:v>
                </c:pt>
                <c:pt idx="66756">
                  <c:v>5.2648850000000004E-4</c:v>
                </c:pt>
                <c:pt idx="66757">
                  <c:v>5.2651089999999998E-4</c:v>
                </c:pt>
                <c:pt idx="66758">
                  <c:v>5.2655819999999996E-4</c:v>
                </c:pt>
                <c:pt idx="66759">
                  <c:v>5.2687770000000005E-4</c:v>
                </c:pt>
                <c:pt idx="66760">
                  <c:v>5.2706590000000005E-4</c:v>
                </c:pt>
                <c:pt idx="66761">
                  <c:v>5.2712880000000003E-4</c:v>
                </c:pt>
                <c:pt idx="66762">
                  <c:v>5.273516E-4</c:v>
                </c:pt>
                <c:pt idx="66763">
                  <c:v>5.2761089999999995E-4</c:v>
                </c:pt>
                <c:pt idx="66764">
                  <c:v>5.2772270000000002E-4</c:v>
                </c:pt>
                <c:pt idx="66765">
                  <c:v>5.2794240000000002E-4</c:v>
                </c:pt>
                <c:pt idx="66766">
                  <c:v>5.282679E-4</c:v>
                </c:pt>
                <c:pt idx="66767">
                  <c:v>5.2837580000000004E-4</c:v>
                </c:pt>
                <c:pt idx="66768">
                  <c:v>5.2846149999999999E-4</c:v>
                </c:pt>
                <c:pt idx="66769">
                  <c:v>5.2891560000000002E-4</c:v>
                </c:pt>
                <c:pt idx="66770">
                  <c:v>5.2903979999999998E-4</c:v>
                </c:pt>
                <c:pt idx="66771">
                  <c:v>5.2927550000000001E-4</c:v>
                </c:pt>
                <c:pt idx="66772">
                  <c:v>5.2963849999999998E-4</c:v>
                </c:pt>
                <c:pt idx="66773">
                  <c:v>5.2985140000000005E-4</c:v>
                </c:pt>
                <c:pt idx="66774">
                  <c:v>5.3009800000000001E-4</c:v>
                </c:pt>
                <c:pt idx="66775">
                  <c:v>5.3063839999999997E-4</c:v>
                </c:pt>
                <c:pt idx="66776">
                  <c:v>5.3080010000000003E-4</c:v>
                </c:pt>
                <c:pt idx="66777">
                  <c:v>5.3098200000000005E-4</c:v>
                </c:pt>
                <c:pt idx="66778">
                  <c:v>5.3136069999999995E-4</c:v>
                </c:pt>
                <c:pt idx="66779">
                  <c:v>5.3164569999999999E-4</c:v>
                </c:pt>
                <c:pt idx="66780">
                  <c:v>5.3184650000000005E-4</c:v>
                </c:pt>
                <c:pt idx="66781">
                  <c:v>5.3212880000000004E-4</c:v>
                </c:pt>
                <c:pt idx="66782">
                  <c:v>5.3233489999999996E-4</c:v>
                </c:pt>
                <c:pt idx="66783">
                  <c:v>5.3248830000000001E-4</c:v>
                </c:pt>
                <c:pt idx="66784">
                  <c:v>5.3264060000000001E-4</c:v>
                </c:pt>
                <c:pt idx="66785">
                  <c:v>5.3281240000000005E-4</c:v>
                </c:pt>
                <c:pt idx="66786">
                  <c:v>5.329919E-4</c:v>
                </c:pt>
                <c:pt idx="66787">
                  <c:v>5.3315429999999998E-4</c:v>
                </c:pt>
                <c:pt idx="66788">
                  <c:v>5.3356180000000005E-4</c:v>
                </c:pt>
                <c:pt idx="66789">
                  <c:v>5.3364449999999996E-4</c:v>
                </c:pt>
                <c:pt idx="66790">
                  <c:v>5.3385100000000001E-4</c:v>
                </c:pt>
                <c:pt idx="66791">
                  <c:v>5.341915E-4</c:v>
                </c:pt>
                <c:pt idx="66792">
                  <c:v>5.3436909999999996E-4</c:v>
                </c:pt>
                <c:pt idx="66793">
                  <c:v>5.3455080000000001E-4</c:v>
                </c:pt>
                <c:pt idx="66794">
                  <c:v>5.3489480000000001E-4</c:v>
                </c:pt>
                <c:pt idx="66795">
                  <c:v>5.3497569999999995E-4</c:v>
                </c:pt>
                <c:pt idx="66796">
                  <c:v>5.3513590000000004E-4</c:v>
                </c:pt>
                <c:pt idx="66797">
                  <c:v>5.3538109999999996E-4</c:v>
                </c:pt>
                <c:pt idx="66798">
                  <c:v>5.3551119999999998E-4</c:v>
                </c:pt>
                <c:pt idx="66799">
                  <c:v>5.3572370000000002E-4</c:v>
                </c:pt>
                <c:pt idx="66800">
                  <c:v>5.3606029999999998E-4</c:v>
                </c:pt>
                <c:pt idx="66801">
                  <c:v>5.3645169999999999E-4</c:v>
                </c:pt>
                <c:pt idx="66802">
                  <c:v>5.366228E-4</c:v>
                </c:pt>
                <c:pt idx="66803">
                  <c:v>5.3685509999999996E-4</c:v>
                </c:pt>
                <c:pt idx="66804">
                  <c:v>5.3714789999999995E-4</c:v>
                </c:pt>
                <c:pt idx="66805">
                  <c:v>5.3737000000000001E-4</c:v>
                </c:pt>
                <c:pt idx="66806">
                  <c:v>5.3749289999999996E-4</c:v>
                </c:pt>
                <c:pt idx="66807">
                  <c:v>5.3797399999999998E-4</c:v>
                </c:pt>
                <c:pt idx="66808">
                  <c:v>5.3810659999999999E-4</c:v>
                </c:pt>
                <c:pt idx="66809">
                  <c:v>5.3823219999999999E-4</c:v>
                </c:pt>
                <c:pt idx="66810">
                  <c:v>5.3857980000000002E-4</c:v>
                </c:pt>
                <c:pt idx="66811">
                  <c:v>5.3862639999999998E-4</c:v>
                </c:pt>
                <c:pt idx="66812">
                  <c:v>5.3874119999999998E-4</c:v>
                </c:pt>
                <c:pt idx="66813">
                  <c:v>5.390433E-4</c:v>
                </c:pt>
                <c:pt idx="66814">
                  <c:v>5.3921250000000002E-4</c:v>
                </c:pt>
                <c:pt idx="66815">
                  <c:v>5.3940800000000001E-4</c:v>
                </c:pt>
                <c:pt idx="66816">
                  <c:v>5.3969960000000003E-4</c:v>
                </c:pt>
                <c:pt idx="66817">
                  <c:v>5.3993509999999999E-4</c:v>
                </c:pt>
                <c:pt idx="66818">
                  <c:v>5.4022420000000002E-4</c:v>
                </c:pt>
                <c:pt idx="66819">
                  <c:v>5.4051999999999995E-4</c:v>
                </c:pt>
                <c:pt idx="66820">
                  <c:v>5.4083590000000002E-4</c:v>
                </c:pt>
                <c:pt idx="66821">
                  <c:v>5.4093200000000004E-4</c:v>
                </c:pt>
                <c:pt idx="66822">
                  <c:v>5.4115109999999995E-4</c:v>
                </c:pt>
                <c:pt idx="66823">
                  <c:v>5.414075E-4</c:v>
                </c:pt>
                <c:pt idx="66824">
                  <c:v>5.4164760000000001E-4</c:v>
                </c:pt>
                <c:pt idx="66825">
                  <c:v>5.4176400000000003E-4</c:v>
                </c:pt>
                <c:pt idx="66826">
                  <c:v>5.4217380000000002E-4</c:v>
                </c:pt>
                <c:pt idx="66827">
                  <c:v>5.4217519999999995E-4</c:v>
                </c:pt>
                <c:pt idx="66828">
                  <c:v>5.4232629999999998E-4</c:v>
                </c:pt>
                <c:pt idx="66829">
                  <c:v>5.4260159999999997E-4</c:v>
                </c:pt>
                <c:pt idx="66830">
                  <c:v>5.4251699999999996E-4</c:v>
                </c:pt>
                <c:pt idx="66831">
                  <c:v>5.4253190000000005E-4</c:v>
                </c:pt>
                <c:pt idx="66832">
                  <c:v>5.4281269999999996E-4</c:v>
                </c:pt>
                <c:pt idx="66833">
                  <c:v>5.4292849999999998E-4</c:v>
                </c:pt>
                <c:pt idx="66834">
                  <c:v>5.4310830000000004E-4</c:v>
                </c:pt>
                <c:pt idx="66835">
                  <c:v>5.4341380000000002E-4</c:v>
                </c:pt>
                <c:pt idx="66836">
                  <c:v>5.4359000000000005E-4</c:v>
                </c:pt>
                <c:pt idx="66837">
                  <c:v>5.4373659999999995E-4</c:v>
                </c:pt>
                <c:pt idx="66838">
                  <c:v>5.4406910000000003E-4</c:v>
                </c:pt>
                <c:pt idx="66839">
                  <c:v>5.4435799999999999E-4</c:v>
                </c:pt>
                <c:pt idx="66840">
                  <c:v>5.4443160000000005E-4</c:v>
                </c:pt>
                <c:pt idx="66841">
                  <c:v>5.4472169999999999E-4</c:v>
                </c:pt>
                <c:pt idx="66842">
                  <c:v>5.4503500000000003E-4</c:v>
                </c:pt>
                <c:pt idx="66843">
                  <c:v>5.4523430000000001E-4</c:v>
                </c:pt>
                <c:pt idx="66844">
                  <c:v>5.4534669999999996E-4</c:v>
                </c:pt>
                <c:pt idx="66845">
                  <c:v>5.4578489999999999E-4</c:v>
                </c:pt>
                <c:pt idx="66846">
                  <c:v>5.4587150000000003E-4</c:v>
                </c:pt>
                <c:pt idx="66847">
                  <c:v>5.4587470000000003E-4</c:v>
                </c:pt>
                <c:pt idx="66848">
                  <c:v>5.4603180000000005E-4</c:v>
                </c:pt>
                <c:pt idx="66849">
                  <c:v>5.4594650000000002E-4</c:v>
                </c:pt>
                <c:pt idx="66850">
                  <c:v>5.4577589999999995E-4</c:v>
                </c:pt>
                <c:pt idx="66851">
                  <c:v>5.4597619999999995E-4</c:v>
                </c:pt>
                <c:pt idx="66852">
                  <c:v>5.4598760000000004E-4</c:v>
                </c:pt>
                <c:pt idx="66853">
                  <c:v>5.458978E-4</c:v>
                </c:pt>
                <c:pt idx="66854">
                  <c:v>5.459207E-4</c:v>
                </c:pt>
                <c:pt idx="66855">
                  <c:v>5.4573990000000004E-4</c:v>
                </c:pt>
                <c:pt idx="66856">
                  <c:v>5.4555809999999995E-4</c:v>
                </c:pt>
                <c:pt idx="66857">
                  <c:v>5.4555040000000003E-4</c:v>
                </c:pt>
                <c:pt idx="66858">
                  <c:v>5.4556349999999995E-4</c:v>
                </c:pt>
                <c:pt idx="66859">
                  <c:v>5.4551939999999998E-4</c:v>
                </c:pt>
                <c:pt idx="66860">
                  <c:v>5.4558000000000004E-4</c:v>
                </c:pt>
                <c:pt idx="66861">
                  <c:v>5.4562350000000003E-4</c:v>
                </c:pt>
                <c:pt idx="66862">
                  <c:v>5.4562179999999999E-4</c:v>
                </c:pt>
                <c:pt idx="66863">
                  <c:v>5.4545449999999997E-4</c:v>
                </c:pt>
                <c:pt idx="66864">
                  <c:v>5.4554229999999998E-4</c:v>
                </c:pt>
                <c:pt idx="66865">
                  <c:v>5.4550210000000004E-4</c:v>
                </c:pt>
                <c:pt idx="66866">
                  <c:v>5.453856E-4</c:v>
                </c:pt>
                <c:pt idx="66867">
                  <c:v>5.457614E-4</c:v>
                </c:pt>
                <c:pt idx="66868">
                  <c:v>5.4581599999999997E-4</c:v>
                </c:pt>
                <c:pt idx="66869">
                  <c:v>5.4563829999999998E-4</c:v>
                </c:pt>
                <c:pt idx="66870">
                  <c:v>5.4584109999999996E-4</c:v>
                </c:pt>
                <c:pt idx="66871">
                  <c:v>5.4589890000000005E-4</c:v>
                </c:pt>
                <c:pt idx="66872">
                  <c:v>5.4583449999999999E-4</c:v>
                </c:pt>
                <c:pt idx="66873">
                  <c:v>5.4599900000000003E-4</c:v>
                </c:pt>
                <c:pt idx="66874">
                  <c:v>5.458409E-4</c:v>
                </c:pt>
                <c:pt idx="66875">
                  <c:v>5.4565199999999999E-4</c:v>
                </c:pt>
                <c:pt idx="66876">
                  <c:v>5.4543630000000005E-4</c:v>
                </c:pt>
                <c:pt idx="66877">
                  <c:v>5.4521490000000001E-4</c:v>
                </c:pt>
                <c:pt idx="66878">
                  <c:v>5.4490989999999998E-4</c:v>
                </c:pt>
                <c:pt idx="66879">
                  <c:v>5.4476679999999997E-4</c:v>
                </c:pt>
                <c:pt idx="66880">
                  <c:v>5.4458589999999997E-4</c:v>
                </c:pt>
                <c:pt idx="66881">
                  <c:v>5.4437370000000004E-4</c:v>
                </c:pt>
                <c:pt idx="66882">
                  <c:v>5.4382330000000002E-4</c:v>
                </c:pt>
                <c:pt idx="66883">
                  <c:v>5.4362729999999997E-4</c:v>
                </c:pt>
                <c:pt idx="66884">
                  <c:v>5.4313189999999996E-4</c:v>
                </c:pt>
                <c:pt idx="66885">
                  <c:v>5.4268359999999996E-4</c:v>
                </c:pt>
                <c:pt idx="66886">
                  <c:v>5.4251739999999998E-4</c:v>
                </c:pt>
                <c:pt idx="66887">
                  <c:v>5.4242560000000001E-4</c:v>
                </c:pt>
                <c:pt idx="66888">
                  <c:v>5.4209150000000003E-4</c:v>
                </c:pt>
                <c:pt idx="66889">
                  <c:v>5.4205469999999995E-4</c:v>
                </c:pt>
                <c:pt idx="66890">
                  <c:v>5.4183569999999997E-4</c:v>
                </c:pt>
                <c:pt idx="66891">
                  <c:v>5.415121E-4</c:v>
                </c:pt>
                <c:pt idx="66892">
                  <c:v>5.4136639999999997E-4</c:v>
                </c:pt>
                <c:pt idx="66893">
                  <c:v>5.4116579999999997E-4</c:v>
                </c:pt>
                <c:pt idx="66894">
                  <c:v>5.4099949999999997E-4</c:v>
                </c:pt>
                <c:pt idx="66895">
                  <c:v>5.4114769999999998E-4</c:v>
                </c:pt>
                <c:pt idx="66896">
                  <c:v>5.4127410000000004E-4</c:v>
                </c:pt>
                <c:pt idx="66897">
                  <c:v>5.4098639999999995E-4</c:v>
                </c:pt>
                <c:pt idx="66898">
                  <c:v>5.4078229999999995E-4</c:v>
                </c:pt>
                <c:pt idx="66899">
                  <c:v>5.4058739999999995E-4</c:v>
                </c:pt>
                <c:pt idx="66900">
                  <c:v>5.4024849999999996E-4</c:v>
                </c:pt>
                <c:pt idx="66901">
                  <c:v>5.3985649999999997E-4</c:v>
                </c:pt>
                <c:pt idx="66902">
                  <c:v>5.3979289999999997E-4</c:v>
                </c:pt>
                <c:pt idx="66903">
                  <c:v>5.3922829999999999E-4</c:v>
                </c:pt>
                <c:pt idx="66904">
                  <c:v>5.3850209999999998E-4</c:v>
                </c:pt>
                <c:pt idx="66905">
                  <c:v>5.382408E-4</c:v>
                </c:pt>
                <c:pt idx="66906">
                  <c:v>5.3784999999999998E-4</c:v>
                </c:pt>
                <c:pt idx="66907">
                  <c:v>5.3725430000000002E-4</c:v>
                </c:pt>
                <c:pt idx="66908">
                  <c:v>5.370444E-4</c:v>
                </c:pt>
                <c:pt idx="66909">
                  <c:v>5.363589E-4</c:v>
                </c:pt>
                <c:pt idx="66910">
                  <c:v>5.3553949999999998E-4</c:v>
                </c:pt>
                <c:pt idx="66911">
                  <c:v>5.3508349999999995E-4</c:v>
                </c:pt>
                <c:pt idx="66912">
                  <c:v>5.3454770000000004E-4</c:v>
                </c:pt>
                <c:pt idx="66913">
                  <c:v>5.3380729999999996E-4</c:v>
                </c:pt>
                <c:pt idx="66914">
                  <c:v>5.3343110000000004E-4</c:v>
                </c:pt>
                <c:pt idx="66915">
                  <c:v>5.3304299999999997E-4</c:v>
                </c:pt>
                <c:pt idx="66916">
                  <c:v>5.325382E-4</c:v>
                </c:pt>
                <c:pt idx="66917">
                  <c:v>5.3217729999999999E-4</c:v>
                </c:pt>
                <c:pt idx="66918">
                  <c:v>5.3186759999999998E-4</c:v>
                </c:pt>
                <c:pt idx="66919">
                  <c:v>5.3130270000000001E-4</c:v>
                </c:pt>
                <c:pt idx="66920">
                  <c:v>5.3070709999999998E-4</c:v>
                </c:pt>
                <c:pt idx="66921">
                  <c:v>5.3063100000000005E-4</c:v>
                </c:pt>
                <c:pt idx="66922">
                  <c:v>5.3026460000000001E-4</c:v>
                </c:pt>
                <c:pt idx="66923">
                  <c:v>5.2988920000000004E-4</c:v>
                </c:pt>
                <c:pt idx="66924">
                  <c:v>5.2992239999999997E-4</c:v>
                </c:pt>
                <c:pt idx="66925">
                  <c:v>5.2953020000000002E-4</c:v>
                </c:pt>
                <c:pt idx="66926">
                  <c:v>5.2894140000000003E-4</c:v>
                </c:pt>
                <c:pt idx="66927">
                  <c:v>5.2867229999999999E-4</c:v>
                </c:pt>
                <c:pt idx="66928">
                  <c:v>5.2780779999999998E-4</c:v>
                </c:pt>
                <c:pt idx="66929">
                  <c:v>5.2711070000000004E-4</c:v>
                </c:pt>
                <c:pt idx="66930">
                  <c:v>5.2677360000000001E-4</c:v>
                </c:pt>
                <c:pt idx="66931">
                  <c:v>5.261787E-4</c:v>
                </c:pt>
                <c:pt idx="66932">
                  <c:v>5.251435E-4</c:v>
                </c:pt>
                <c:pt idx="66933">
                  <c:v>5.2459220000000001E-4</c:v>
                </c:pt>
                <c:pt idx="66934">
                  <c:v>5.2393600000000002E-4</c:v>
                </c:pt>
                <c:pt idx="66935">
                  <c:v>5.232301E-4</c:v>
                </c:pt>
                <c:pt idx="66936">
                  <c:v>5.225974E-4</c:v>
                </c:pt>
                <c:pt idx="66937">
                  <c:v>5.2182179999999995E-4</c:v>
                </c:pt>
                <c:pt idx="66938">
                  <c:v>5.2070429999999997E-4</c:v>
                </c:pt>
                <c:pt idx="66939">
                  <c:v>5.197019E-4</c:v>
                </c:pt>
                <c:pt idx="66940">
                  <c:v>5.192377E-4</c:v>
                </c:pt>
                <c:pt idx="66941">
                  <c:v>5.183551E-4</c:v>
                </c:pt>
                <c:pt idx="66942">
                  <c:v>5.1768850000000004E-4</c:v>
                </c:pt>
                <c:pt idx="66943">
                  <c:v>5.1713129999999999E-4</c:v>
                </c:pt>
                <c:pt idx="66944">
                  <c:v>5.1644199999999999E-4</c:v>
                </c:pt>
                <c:pt idx="66945">
                  <c:v>5.1586030000000003E-4</c:v>
                </c:pt>
                <c:pt idx="66946">
                  <c:v>5.1557760000000002E-4</c:v>
                </c:pt>
                <c:pt idx="66947">
                  <c:v>5.1468970000000005E-4</c:v>
                </c:pt>
                <c:pt idx="66948">
                  <c:v>5.1384559999999996E-4</c:v>
                </c:pt>
                <c:pt idx="66949">
                  <c:v>5.1348129999999998E-4</c:v>
                </c:pt>
                <c:pt idx="66950">
                  <c:v>5.1310889999999995E-4</c:v>
                </c:pt>
                <c:pt idx="66951">
                  <c:v>5.1251379999999998E-4</c:v>
                </c:pt>
                <c:pt idx="66952">
                  <c:v>5.1228289999999995E-4</c:v>
                </c:pt>
                <c:pt idx="66953">
                  <c:v>5.1183969999999996E-4</c:v>
                </c:pt>
                <c:pt idx="66954">
                  <c:v>5.1114330000000003E-4</c:v>
                </c:pt>
                <c:pt idx="66955">
                  <c:v>5.1066740000000005E-4</c:v>
                </c:pt>
                <c:pt idx="66956">
                  <c:v>5.0975629999999998E-4</c:v>
                </c:pt>
                <c:pt idx="66957">
                  <c:v>5.0877660000000005E-4</c:v>
                </c:pt>
                <c:pt idx="66958">
                  <c:v>5.0820719999999995E-4</c:v>
                </c:pt>
                <c:pt idx="66959">
                  <c:v>5.0771010000000001E-4</c:v>
                </c:pt>
                <c:pt idx="66960">
                  <c:v>5.0663800000000001E-4</c:v>
                </c:pt>
                <c:pt idx="66961">
                  <c:v>5.0573909999999998E-4</c:v>
                </c:pt>
                <c:pt idx="66962">
                  <c:v>5.0500930000000005E-4</c:v>
                </c:pt>
                <c:pt idx="66963">
                  <c:v>5.0409360000000004E-4</c:v>
                </c:pt>
                <c:pt idx="66964">
                  <c:v>5.0316499999999997E-4</c:v>
                </c:pt>
                <c:pt idx="66965">
                  <c:v>5.0246619999999998E-4</c:v>
                </c:pt>
                <c:pt idx="66966">
                  <c:v>5.0113239999999997E-4</c:v>
                </c:pt>
                <c:pt idx="66967">
                  <c:v>4.9996909999999999E-4</c:v>
                </c:pt>
                <c:pt idx="66968">
                  <c:v>4.9925239999999997E-4</c:v>
                </c:pt>
                <c:pt idx="66969">
                  <c:v>4.9844329999999999E-4</c:v>
                </c:pt>
                <c:pt idx="66970">
                  <c:v>4.9765059999999997E-4</c:v>
                </c:pt>
                <c:pt idx="66971">
                  <c:v>4.9707150000000003E-4</c:v>
                </c:pt>
                <c:pt idx="66972">
                  <c:v>4.9615239999999995E-4</c:v>
                </c:pt>
                <c:pt idx="66973">
                  <c:v>4.9544110000000004E-4</c:v>
                </c:pt>
                <c:pt idx="66974">
                  <c:v>4.9487680000000005E-4</c:v>
                </c:pt>
                <c:pt idx="66975">
                  <c:v>4.9408609999999995E-4</c:v>
                </c:pt>
                <c:pt idx="66976">
                  <c:v>4.9310059999999999E-4</c:v>
                </c:pt>
                <c:pt idx="66977">
                  <c:v>4.9261040000000002E-4</c:v>
                </c:pt>
                <c:pt idx="66978">
                  <c:v>4.9212129999999998E-4</c:v>
                </c:pt>
                <c:pt idx="66979">
                  <c:v>4.9146729999999998E-4</c:v>
                </c:pt>
                <c:pt idx="66980">
                  <c:v>4.9099419999999998E-4</c:v>
                </c:pt>
                <c:pt idx="66981">
                  <c:v>4.9037250000000005E-4</c:v>
                </c:pt>
                <c:pt idx="66982">
                  <c:v>4.8953660000000004E-4</c:v>
                </c:pt>
                <c:pt idx="66983">
                  <c:v>4.8889820000000005E-4</c:v>
                </c:pt>
                <c:pt idx="66984">
                  <c:v>4.8808750000000001E-4</c:v>
                </c:pt>
                <c:pt idx="66985">
                  <c:v>4.866615E-4</c:v>
                </c:pt>
                <c:pt idx="66986">
                  <c:v>4.8594719999999999E-4</c:v>
                </c:pt>
                <c:pt idx="66987">
                  <c:v>4.8538200000000002E-4</c:v>
                </c:pt>
                <c:pt idx="66988">
                  <c:v>4.8441240000000001E-4</c:v>
                </c:pt>
                <c:pt idx="66989">
                  <c:v>4.8339340000000001E-4</c:v>
                </c:pt>
                <c:pt idx="66990">
                  <c:v>4.8256520000000003E-4</c:v>
                </c:pt>
                <c:pt idx="66991">
                  <c:v>4.8138370000000002E-4</c:v>
                </c:pt>
                <c:pt idx="66992">
                  <c:v>4.804934E-4</c:v>
                </c:pt>
                <c:pt idx="66993">
                  <c:v>4.7961580000000002E-4</c:v>
                </c:pt>
                <c:pt idx="66994">
                  <c:v>4.7847990000000001E-4</c:v>
                </c:pt>
                <c:pt idx="66995">
                  <c:v>4.7712390000000001E-4</c:v>
                </c:pt>
                <c:pt idx="66996">
                  <c:v>4.7631380000000002E-4</c:v>
                </c:pt>
                <c:pt idx="66997">
                  <c:v>4.7544390000000002E-4</c:v>
                </c:pt>
                <c:pt idx="66998">
                  <c:v>4.7471429999999999E-4</c:v>
                </c:pt>
                <c:pt idx="66999">
                  <c:v>4.7406720000000001E-4</c:v>
                </c:pt>
                <c:pt idx="67000">
                  <c:v>4.7328920000000002E-4</c:v>
                </c:pt>
                <c:pt idx="67001">
                  <c:v>4.724679E-4</c:v>
                </c:pt>
                <c:pt idx="67002">
                  <c:v>4.7185050000000001E-4</c:v>
                </c:pt>
                <c:pt idx="67003">
                  <c:v>4.7122329999999999E-4</c:v>
                </c:pt>
                <c:pt idx="67004">
                  <c:v>4.7030900000000003E-4</c:v>
                </c:pt>
                <c:pt idx="67005">
                  <c:v>4.697169E-4</c:v>
                </c:pt>
                <c:pt idx="67006">
                  <c:v>4.6901689999999998E-4</c:v>
                </c:pt>
                <c:pt idx="67007">
                  <c:v>4.6838529999999998E-4</c:v>
                </c:pt>
                <c:pt idx="67008">
                  <c:v>4.6793129999999998E-4</c:v>
                </c:pt>
                <c:pt idx="67009">
                  <c:v>4.6747180000000001E-4</c:v>
                </c:pt>
                <c:pt idx="67010">
                  <c:v>4.664844E-4</c:v>
                </c:pt>
                <c:pt idx="67011">
                  <c:v>4.6581440000000002E-4</c:v>
                </c:pt>
                <c:pt idx="67012">
                  <c:v>4.651015E-4</c:v>
                </c:pt>
                <c:pt idx="67013">
                  <c:v>4.639321E-4</c:v>
                </c:pt>
                <c:pt idx="67014">
                  <c:v>4.6289630000000002E-4</c:v>
                </c:pt>
                <c:pt idx="67015">
                  <c:v>4.6238330000000002E-4</c:v>
                </c:pt>
                <c:pt idx="67016">
                  <c:v>4.616178E-4</c:v>
                </c:pt>
                <c:pt idx="67017">
                  <c:v>4.606004E-4</c:v>
                </c:pt>
                <c:pt idx="67018">
                  <c:v>4.597491E-4</c:v>
                </c:pt>
                <c:pt idx="67019">
                  <c:v>4.58632E-4</c:v>
                </c:pt>
                <c:pt idx="67020">
                  <c:v>4.5750350000000001E-4</c:v>
                </c:pt>
                <c:pt idx="67021">
                  <c:v>4.5662190000000003E-4</c:v>
                </c:pt>
                <c:pt idx="67022">
                  <c:v>4.556602E-4</c:v>
                </c:pt>
                <c:pt idx="67023">
                  <c:v>4.5455750000000003E-4</c:v>
                </c:pt>
                <c:pt idx="67024">
                  <c:v>4.5356930000000001E-4</c:v>
                </c:pt>
                <c:pt idx="67025">
                  <c:v>4.5274870000000002E-4</c:v>
                </c:pt>
                <c:pt idx="67026">
                  <c:v>4.5179509999999999E-4</c:v>
                </c:pt>
                <c:pt idx="67027">
                  <c:v>4.5137489999999997E-4</c:v>
                </c:pt>
                <c:pt idx="67028">
                  <c:v>4.5081610000000002E-4</c:v>
                </c:pt>
                <c:pt idx="67029">
                  <c:v>4.4989379999999999E-4</c:v>
                </c:pt>
                <c:pt idx="67030">
                  <c:v>4.4921149999999999E-4</c:v>
                </c:pt>
                <c:pt idx="67031">
                  <c:v>4.4850579999999998E-4</c:v>
                </c:pt>
                <c:pt idx="67032">
                  <c:v>4.477261E-4</c:v>
                </c:pt>
                <c:pt idx="67033">
                  <c:v>4.4725169999999999E-4</c:v>
                </c:pt>
                <c:pt idx="67034">
                  <c:v>4.467424E-4</c:v>
                </c:pt>
                <c:pt idx="67035">
                  <c:v>4.4596080000000002E-4</c:v>
                </c:pt>
                <c:pt idx="67036">
                  <c:v>4.4539919999999998E-4</c:v>
                </c:pt>
                <c:pt idx="67037">
                  <c:v>4.4514549999999999E-4</c:v>
                </c:pt>
                <c:pt idx="67038">
                  <c:v>4.4440220000000001E-4</c:v>
                </c:pt>
                <c:pt idx="67039">
                  <c:v>4.435428E-4</c:v>
                </c:pt>
                <c:pt idx="67040">
                  <c:v>4.4292669999999998E-4</c:v>
                </c:pt>
                <c:pt idx="67041">
                  <c:v>4.4214839999999998E-4</c:v>
                </c:pt>
                <c:pt idx="67042">
                  <c:v>4.412439E-4</c:v>
                </c:pt>
                <c:pt idx="67043">
                  <c:v>4.4056709999999998E-4</c:v>
                </c:pt>
                <c:pt idx="67044">
                  <c:v>4.4009179999999999E-4</c:v>
                </c:pt>
                <c:pt idx="67045">
                  <c:v>4.3934550000000001E-4</c:v>
                </c:pt>
                <c:pt idx="67046">
                  <c:v>4.3852970000000002E-4</c:v>
                </c:pt>
                <c:pt idx="67047">
                  <c:v>4.3769620000000002E-4</c:v>
                </c:pt>
                <c:pt idx="67048">
                  <c:v>4.3670630000000002E-4</c:v>
                </c:pt>
                <c:pt idx="67049">
                  <c:v>4.232881E-4</c:v>
                </c:pt>
                <c:pt idx="67050">
                  <c:v>4.2236809999999999E-4</c:v>
                </c:pt>
                <c:pt idx="67051">
                  <c:v>4.2391940000000001E-4</c:v>
                </c:pt>
                <c:pt idx="67052">
                  <c:v>4.268176E-4</c:v>
                </c:pt>
                <c:pt idx="67053">
                  <c:v>4.3005920000000001E-4</c:v>
                </c:pt>
                <c:pt idx="67054">
                  <c:v>4.3250770000000002E-4</c:v>
                </c:pt>
                <c:pt idx="67055">
                  <c:v>4.339608E-4</c:v>
                </c:pt>
                <c:pt idx="67056">
                  <c:v>4.3447020000000002E-4</c:v>
                </c:pt>
                <c:pt idx="67057">
                  <c:v>4.3346660000000001E-4</c:v>
                </c:pt>
                <c:pt idx="67058">
                  <c:v>4.3165720000000002E-4</c:v>
                </c:pt>
                <c:pt idx="67059">
                  <c:v>4.297398E-4</c:v>
                </c:pt>
                <c:pt idx="67060">
                  <c:v>4.278396E-4</c:v>
                </c:pt>
                <c:pt idx="67061">
                  <c:v>4.2652439999999998E-4</c:v>
                </c:pt>
                <c:pt idx="67062">
                  <c:v>4.2579759999999999E-4</c:v>
                </c:pt>
                <c:pt idx="67063">
                  <c:v>4.2535259999999998E-4</c:v>
                </c:pt>
                <c:pt idx="67064">
                  <c:v>4.2525560000000002E-4</c:v>
                </c:pt>
                <c:pt idx="67065">
                  <c:v>4.255102E-4</c:v>
                </c:pt>
                <c:pt idx="67066">
                  <c:v>4.2585209999999998E-4</c:v>
                </c:pt>
                <c:pt idx="67067">
                  <c:v>4.2589789999999999E-4</c:v>
                </c:pt>
                <c:pt idx="67068">
                  <c:v>4.2557499999999998E-4</c:v>
                </c:pt>
                <c:pt idx="67069">
                  <c:v>4.2496660000000003E-4</c:v>
                </c:pt>
                <c:pt idx="67070">
                  <c:v>4.1180589999999999E-4</c:v>
                </c:pt>
                <c:pt idx="67071">
                  <c:v>4.110227E-4</c:v>
                </c:pt>
                <c:pt idx="67072">
                  <c:v>4.1268089999999999E-4</c:v>
                </c:pt>
                <c:pt idx="67073">
                  <c:v>4.158988E-4</c:v>
                </c:pt>
                <c:pt idx="67074">
                  <c:v>4.1911459999999999E-4</c:v>
                </c:pt>
                <c:pt idx="67075">
                  <c:v>4.217852E-4</c:v>
                </c:pt>
                <c:pt idx="67076">
                  <c:v>4.2307940000000001E-4</c:v>
                </c:pt>
                <c:pt idx="67077">
                  <c:v>4.2306000000000001E-4</c:v>
                </c:pt>
                <c:pt idx="67078">
                  <c:v>4.2229570000000002E-4</c:v>
                </c:pt>
                <c:pt idx="67079">
                  <c:v>4.2068450000000001E-4</c:v>
                </c:pt>
                <c:pt idx="67080">
                  <c:v>4.1862129999999998E-4</c:v>
                </c:pt>
                <c:pt idx="67081">
                  <c:v>4.168652E-4</c:v>
                </c:pt>
                <c:pt idx="67082">
                  <c:v>4.1528479999999998E-4</c:v>
                </c:pt>
                <c:pt idx="67083">
                  <c:v>4.1429550000000002E-4</c:v>
                </c:pt>
                <c:pt idx="67084">
                  <c:v>4.1408880000000001E-4</c:v>
                </c:pt>
                <c:pt idx="67085">
                  <c:v>4.1425639999999997E-4</c:v>
                </c:pt>
                <c:pt idx="67086">
                  <c:v>4.1453200000000001E-4</c:v>
                </c:pt>
                <c:pt idx="67087">
                  <c:v>4.02581E-4</c:v>
                </c:pt>
                <c:pt idx="67088">
                  <c:v>4.0279269999999998E-4</c:v>
                </c:pt>
                <c:pt idx="67089">
                  <c:v>4.0523319999999997E-4</c:v>
                </c:pt>
                <c:pt idx="67090">
                  <c:v>4.089079E-4</c:v>
                </c:pt>
                <c:pt idx="67091">
                  <c:v>4.125167E-4</c:v>
                </c:pt>
                <c:pt idx="67092">
                  <c:v>4.1524759999999998E-4</c:v>
                </c:pt>
                <c:pt idx="67093">
                  <c:v>4.16735E-4</c:v>
                </c:pt>
                <c:pt idx="67094">
                  <c:v>4.0496670000000001E-4</c:v>
                </c:pt>
                <c:pt idx="67095">
                  <c:v>4.0427399999999999E-4</c:v>
                </c:pt>
                <c:pt idx="67096">
                  <c:v>4.0529699999999999E-4</c:v>
                </c:pt>
                <c:pt idx="67097">
                  <c:v>4.073258E-4</c:v>
                </c:pt>
                <c:pt idx="67098">
                  <c:v>4.0955130000000002E-4</c:v>
                </c:pt>
                <c:pt idx="67099">
                  <c:v>4.1155519999999999E-4</c:v>
                </c:pt>
                <c:pt idx="67100">
                  <c:v>4.0107720000000002E-4</c:v>
                </c:pt>
                <c:pt idx="67101">
                  <c:v>4.0171359999999998E-4</c:v>
                </c:pt>
                <c:pt idx="67102">
                  <c:v>4.0387849999999999E-4</c:v>
                </c:pt>
                <c:pt idx="67103">
                  <c:v>4.0681030000000001E-4</c:v>
                </c:pt>
                <c:pt idx="67104">
                  <c:v>4.0951969999999997E-4</c:v>
                </c:pt>
                <c:pt idx="67105">
                  <c:v>4.1137390000000002E-4</c:v>
                </c:pt>
                <c:pt idx="67106">
                  <c:v>3.9988680000000001E-4</c:v>
                </c:pt>
                <c:pt idx="67107">
                  <c:v>3.9990540000000002E-4</c:v>
                </c:pt>
                <c:pt idx="67108">
                  <c:v>4.0153710000000002E-4</c:v>
                </c:pt>
                <c:pt idx="67109">
                  <c:v>4.0392910000000001E-4</c:v>
                </c:pt>
                <c:pt idx="67110">
                  <c:v>4.0638840000000001E-4</c:v>
                </c:pt>
                <c:pt idx="67111">
                  <c:v>4.0831729999999999E-4</c:v>
                </c:pt>
                <c:pt idx="67112">
                  <c:v>4.0955510000000001E-4</c:v>
                </c:pt>
                <c:pt idx="67113">
                  <c:v>4.098978E-4</c:v>
                </c:pt>
                <c:pt idx="67114">
                  <c:v>3.9715939999999998E-4</c:v>
                </c:pt>
                <c:pt idx="67115">
                  <c:v>3.963282E-4</c:v>
                </c:pt>
                <c:pt idx="67116">
                  <c:v>3.9786029999999998E-4</c:v>
                </c:pt>
                <c:pt idx="67117">
                  <c:v>4.0063650000000001E-4</c:v>
                </c:pt>
                <c:pt idx="67118">
                  <c:v>4.0389769999999998E-4</c:v>
                </c:pt>
                <c:pt idx="67119">
                  <c:v>4.0690479999999998E-4</c:v>
                </c:pt>
                <c:pt idx="67120">
                  <c:v>4.0902879999999998E-4</c:v>
                </c:pt>
                <c:pt idx="67121">
                  <c:v>3.9778559999999999E-4</c:v>
                </c:pt>
                <c:pt idx="67122">
                  <c:v>3.9793800000000002E-4</c:v>
                </c:pt>
                <c:pt idx="67123">
                  <c:v>3.996715E-4</c:v>
                </c:pt>
                <c:pt idx="67124">
                  <c:v>4.0223139999999999E-4</c:v>
                </c:pt>
                <c:pt idx="67125">
                  <c:v>4.0510399999999999E-4</c:v>
                </c:pt>
                <c:pt idx="67126">
                  <c:v>3.9524980000000003E-4</c:v>
                </c:pt>
                <c:pt idx="67127">
                  <c:v>3.9681310000000002E-4</c:v>
                </c:pt>
                <c:pt idx="67128">
                  <c:v>3.997165E-4</c:v>
                </c:pt>
                <c:pt idx="67129">
                  <c:v>4.0324650000000002E-4</c:v>
                </c:pt>
                <c:pt idx="67130">
                  <c:v>4.0634070000000001E-4</c:v>
                </c:pt>
                <c:pt idx="67131">
                  <c:v>3.9647469999999998E-4</c:v>
                </c:pt>
                <c:pt idx="67132">
                  <c:v>3.9772700000000001E-4</c:v>
                </c:pt>
                <c:pt idx="67133">
                  <c:v>4.0022149999999998E-4</c:v>
                </c:pt>
                <c:pt idx="67134">
                  <c:v>4.0308819999999997E-4</c:v>
                </c:pt>
                <c:pt idx="67135">
                  <c:v>4.0572999999999998E-4</c:v>
                </c:pt>
                <c:pt idx="67136">
                  <c:v>4.0768690000000002E-4</c:v>
                </c:pt>
                <c:pt idx="67137">
                  <c:v>3.9649599999999998E-4</c:v>
                </c:pt>
                <c:pt idx="67138">
                  <c:v>3.9681219999999998E-4</c:v>
                </c:pt>
                <c:pt idx="67139">
                  <c:v>3.9872040000000001E-4</c:v>
                </c:pt>
                <c:pt idx="67140">
                  <c:v>4.0152450000000001E-4</c:v>
                </c:pt>
                <c:pt idx="67141">
                  <c:v>4.04499E-4</c:v>
                </c:pt>
                <c:pt idx="67142">
                  <c:v>4.068961E-4</c:v>
                </c:pt>
                <c:pt idx="67143">
                  <c:v>4.0831219999999999E-4</c:v>
                </c:pt>
                <c:pt idx="67144">
                  <c:v>3.9672630000000002E-4</c:v>
                </c:pt>
                <c:pt idx="67145">
                  <c:v>3.9663399999999998E-4</c:v>
                </c:pt>
                <c:pt idx="67146">
                  <c:v>3.984821E-4</c:v>
                </c:pt>
                <c:pt idx="67147">
                  <c:v>4.0157490000000001E-4</c:v>
                </c:pt>
                <c:pt idx="67148">
                  <c:v>4.0476120000000002E-4</c:v>
                </c:pt>
                <c:pt idx="67149">
                  <c:v>4.0744810000000001E-4</c:v>
                </c:pt>
                <c:pt idx="67150">
                  <c:v>3.9715349999999998E-4</c:v>
                </c:pt>
                <c:pt idx="67151">
                  <c:v>3.9820950000000002E-4</c:v>
                </c:pt>
                <c:pt idx="67152">
                  <c:v>4.0082449999999999E-4</c:v>
                </c:pt>
                <c:pt idx="67153">
                  <c:v>4.0412089999999998E-4</c:v>
                </c:pt>
                <c:pt idx="67154">
                  <c:v>4.073382E-4</c:v>
                </c:pt>
                <c:pt idx="67155">
                  <c:v>3.974022E-4</c:v>
                </c:pt>
                <c:pt idx="67156">
                  <c:v>3.9908009999999999E-4</c:v>
                </c:pt>
                <c:pt idx="67157">
                  <c:v>4.0215539999999999E-4</c:v>
                </c:pt>
                <c:pt idx="67158">
                  <c:v>4.0568089999999999E-4</c:v>
                </c:pt>
                <c:pt idx="67159">
                  <c:v>3.9671790000000003E-4</c:v>
                </c:pt>
                <c:pt idx="67160">
                  <c:v>3.9921629999999997E-4</c:v>
                </c:pt>
                <c:pt idx="67161">
                  <c:v>4.0301909999999999E-4</c:v>
                </c:pt>
                <c:pt idx="67162">
                  <c:v>4.0709950000000002E-4</c:v>
                </c:pt>
                <c:pt idx="67163">
                  <c:v>4.1070899999999999E-4</c:v>
                </c:pt>
                <c:pt idx="67164">
                  <c:v>4.0038580000000001E-4</c:v>
                </c:pt>
                <c:pt idx="67165">
                  <c:v>4.0160519999999999E-4</c:v>
                </c:pt>
                <c:pt idx="67166">
                  <c:v>4.0430920000000001E-4</c:v>
                </c:pt>
                <c:pt idx="67167">
                  <c:v>4.074339E-4</c:v>
                </c:pt>
                <c:pt idx="67168">
                  <c:v>4.1032530000000001E-4</c:v>
                </c:pt>
                <c:pt idx="67169">
                  <c:v>4.0025940000000001E-4</c:v>
                </c:pt>
                <c:pt idx="67170">
                  <c:v>4.0174509999999999E-4</c:v>
                </c:pt>
                <c:pt idx="67171">
                  <c:v>4.0480680000000002E-4</c:v>
                </c:pt>
                <c:pt idx="67172">
                  <c:v>4.08544E-4</c:v>
                </c:pt>
                <c:pt idx="67173">
                  <c:v>4.120463E-4</c:v>
                </c:pt>
                <c:pt idx="67174">
                  <c:v>4.020564E-4</c:v>
                </c:pt>
                <c:pt idx="67175">
                  <c:v>4.0392E-4</c:v>
                </c:pt>
                <c:pt idx="67176">
                  <c:v>4.0705009999999998E-4</c:v>
                </c:pt>
                <c:pt idx="67177">
                  <c:v>4.106472E-4</c:v>
                </c:pt>
                <c:pt idx="67178">
                  <c:v>4.0159549999999999E-4</c:v>
                </c:pt>
                <c:pt idx="67179">
                  <c:v>4.04306E-4</c:v>
                </c:pt>
                <c:pt idx="67180">
                  <c:v>4.0825829999999999E-4</c:v>
                </c:pt>
                <c:pt idx="67181">
                  <c:v>4.1262340000000001E-4</c:v>
                </c:pt>
                <c:pt idx="67182">
                  <c:v>4.0386319999999998E-4</c:v>
                </c:pt>
                <c:pt idx="67183">
                  <c:v>4.0664E-4</c:v>
                </c:pt>
                <c:pt idx="67184">
                  <c:v>4.1067140000000001E-4</c:v>
                </c:pt>
                <c:pt idx="67185">
                  <c:v>4.1494410000000002E-4</c:v>
                </c:pt>
                <c:pt idx="67186">
                  <c:v>4.0551269999999998E-4</c:v>
                </c:pt>
                <c:pt idx="67187">
                  <c:v>4.079501E-4</c:v>
                </c:pt>
                <c:pt idx="67188">
                  <c:v>4.1190250000000002E-4</c:v>
                </c:pt>
                <c:pt idx="67189">
                  <c:v>4.1595929999999997E-4</c:v>
                </c:pt>
                <c:pt idx="67190">
                  <c:v>4.0647049999999998E-4</c:v>
                </c:pt>
                <c:pt idx="67191">
                  <c:v>4.0918360000000002E-4</c:v>
                </c:pt>
                <c:pt idx="67192">
                  <c:v>4.1313880000000002E-4</c:v>
                </c:pt>
                <c:pt idx="67193">
                  <c:v>4.1715810000000003E-4</c:v>
                </c:pt>
                <c:pt idx="67194">
                  <c:v>4.0805030000000002E-4</c:v>
                </c:pt>
                <c:pt idx="67195">
                  <c:v>4.1073070000000001E-4</c:v>
                </c:pt>
                <c:pt idx="67196">
                  <c:v>4.1464209999999999E-4</c:v>
                </c:pt>
                <c:pt idx="67197">
                  <c:v>4.1886629999999999E-4</c:v>
                </c:pt>
                <c:pt idx="67198">
                  <c:v>4.0960900000000001E-4</c:v>
                </c:pt>
                <c:pt idx="67199">
                  <c:v>4.1224430000000003E-4</c:v>
                </c:pt>
                <c:pt idx="67200">
                  <c:v>4.1625789999999999E-4</c:v>
                </c:pt>
                <c:pt idx="67201">
                  <c:v>4.206282E-4</c:v>
                </c:pt>
                <c:pt idx="67202">
                  <c:v>4.113605E-4</c:v>
                </c:pt>
                <c:pt idx="67203">
                  <c:v>4.1426320000000002E-4</c:v>
                </c:pt>
                <c:pt idx="67204">
                  <c:v>4.1860619999999998E-4</c:v>
                </c:pt>
                <c:pt idx="67205">
                  <c:v>4.1015620000000002E-4</c:v>
                </c:pt>
                <c:pt idx="67206">
                  <c:v>4.140045E-4</c:v>
                </c:pt>
                <c:pt idx="67207">
                  <c:v>4.1942470000000002E-4</c:v>
                </c:pt>
                <c:pt idx="67208">
                  <c:v>4.248023E-4</c:v>
                </c:pt>
                <c:pt idx="67209">
                  <c:v>4.1610950000000002E-4</c:v>
                </c:pt>
                <c:pt idx="67210">
                  <c:v>4.1942820000000002E-4</c:v>
                </c:pt>
                <c:pt idx="67211">
                  <c:v>4.2351249999999997E-4</c:v>
                </c:pt>
                <c:pt idx="67212">
                  <c:v>4.1448229999999997E-4</c:v>
                </c:pt>
                <c:pt idx="67213">
                  <c:v>4.1810000000000003E-4</c:v>
                </c:pt>
                <c:pt idx="67214">
                  <c:v>4.2296819999999998E-4</c:v>
                </c:pt>
                <c:pt idx="67215">
                  <c:v>4.2813669999999999E-4</c:v>
                </c:pt>
                <c:pt idx="67216">
                  <c:v>4.1932820000000002E-4</c:v>
                </c:pt>
                <c:pt idx="67217">
                  <c:v>4.2237429999999999E-4</c:v>
                </c:pt>
                <c:pt idx="67218">
                  <c:v>4.2645859999999999E-4</c:v>
                </c:pt>
                <c:pt idx="67219">
                  <c:v>4.175734E-4</c:v>
                </c:pt>
                <c:pt idx="67220">
                  <c:v>4.2124790000000001E-4</c:v>
                </c:pt>
                <c:pt idx="67221">
                  <c:v>4.262553E-4</c:v>
                </c:pt>
                <c:pt idx="67222">
                  <c:v>4.3143430000000001E-4</c:v>
                </c:pt>
                <c:pt idx="67223">
                  <c:v>4.2245230000000002E-4</c:v>
                </c:pt>
                <c:pt idx="67224">
                  <c:v>4.2538379999999999E-4</c:v>
                </c:pt>
                <c:pt idx="67225">
                  <c:v>4.2934359999999999E-4</c:v>
                </c:pt>
                <c:pt idx="67226">
                  <c:v>4.203295E-4</c:v>
                </c:pt>
                <c:pt idx="67227">
                  <c:v>4.2388700000000002E-4</c:v>
                </c:pt>
                <c:pt idx="67228">
                  <c:v>4.2896900000000002E-4</c:v>
                </c:pt>
                <c:pt idx="67229">
                  <c:v>4.3436450000000003E-4</c:v>
                </c:pt>
                <c:pt idx="67230">
                  <c:v>4.2512380000000002E-4</c:v>
                </c:pt>
                <c:pt idx="67231">
                  <c:v>4.283701E-4</c:v>
                </c:pt>
                <c:pt idx="67232">
                  <c:v>4.3271439999999998E-4</c:v>
                </c:pt>
                <c:pt idx="67233">
                  <c:v>4.2351180000000001E-4</c:v>
                </c:pt>
                <c:pt idx="67234">
                  <c:v>4.2737120000000003E-4</c:v>
                </c:pt>
                <c:pt idx="67235">
                  <c:v>4.3272159999999999E-4</c:v>
                </c:pt>
                <c:pt idx="67236">
                  <c:v>4.2475839999999999E-4</c:v>
                </c:pt>
                <c:pt idx="67237">
                  <c:v>4.2945869999999999E-4</c:v>
                </c:pt>
                <c:pt idx="67238">
                  <c:v>4.3539160000000002E-4</c:v>
                </c:pt>
                <c:pt idx="67239">
                  <c:v>4.2759489999999998E-4</c:v>
                </c:pt>
                <c:pt idx="67240">
                  <c:v>4.3226309999999998E-4</c:v>
                </c:pt>
                <c:pt idx="67241">
                  <c:v>4.3791830000000003E-4</c:v>
                </c:pt>
                <c:pt idx="67242">
                  <c:v>4.2978789999999998E-4</c:v>
                </c:pt>
                <c:pt idx="67243">
                  <c:v>4.339953E-4</c:v>
                </c:pt>
                <c:pt idx="67244">
                  <c:v>4.3927389999999999E-4</c:v>
                </c:pt>
                <c:pt idx="67245">
                  <c:v>4.30982E-4</c:v>
                </c:pt>
                <c:pt idx="67246">
                  <c:v>4.3516349999999997E-4</c:v>
                </c:pt>
                <c:pt idx="67247">
                  <c:v>4.4061719999999999E-4</c:v>
                </c:pt>
                <c:pt idx="67248">
                  <c:v>4.3238409999999999E-4</c:v>
                </c:pt>
                <c:pt idx="67249">
                  <c:v>4.36611E-4</c:v>
                </c:pt>
                <c:pt idx="67250">
                  <c:v>4.4198669999999997E-4</c:v>
                </c:pt>
                <c:pt idx="67251">
                  <c:v>4.3365390000000003E-4</c:v>
                </c:pt>
                <c:pt idx="67252">
                  <c:v>4.3785880000000001E-4</c:v>
                </c:pt>
                <c:pt idx="67253">
                  <c:v>4.4330319999999999E-4</c:v>
                </c:pt>
                <c:pt idx="67254">
                  <c:v>4.3488430000000001E-4</c:v>
                </c:pt>
                <c:pt idx="67255">
                  <c:v>4.3914410000000002E-4</c:v>
                </c:pt>
                <c:pt idx="67256">
                  <c:v>4.4461560000000003E-4</c:v>
                </c:pt>
                <c:pt idx="67257">
                  <c:v>4.3612419999999999E-4</c:v>
                </c:pt>
                <c:pt idx="67258">
                  <c:v>4.4054160000000001E-4</c:v>
                </c:pt>
                <c:pt idx="67259">
                  <c:v>4.4603140000000003E-4</c:v>
                </c:pt>
                <c:pt idx="67260">
                  <c:v>4.3752100000000001E-4</c:v>
                </c:pt>
                <c:pt idx="67261">
                  <c:v>4.4207730000000002E-4</c:v>
                </c:pt>
                <c:pt idx="67262">
                  <c:v>4.4766089999999999E-4</c:v>
                </c:pt>
                <c:pt idx="67263">
                  <c:v>4.3914099999999999E-4</c:v>
                </c:pt>
                <c:pt idx="67264">
                  <c:v>4.438213E-4</c:v>
                </c:pt>
                <c:pt idx="67265">
                  <c:v>4.4945789999999998E-4</c:v>
                </c:pt>
                <c:pt idx="67266">
                  <c:v>4.4088999999999999E-4</c:v>
                </c:pt>
                <c:pt idx="67267">
                  <c:v>4.4551299999999997E-4</c:v>
                </c:pt>
                <c:pt idx="67268">
                  <c:v>4.5114660000000002E-4</c:v>
                </c:pt>
                <c:pt idx="67269">
                  <c:v>4.4252549999999999E-4</c:v>
                </c:pt>
                <c:pt idx="67270">
                  <c:v>4.472131E-4</c:v>
                </c:pt>
                <c:pt idx="67271">
                  <c:v>4.5279800000000002E-4</c:v>
                </c:pt>
                <c:pt idx="67272">
                  <c:v>4.4414980000000002E-4</c:v>
                </c:pt>
                <c:pt idx="67273">
                  <c:v>4.4879069999999999E-4</c:v>
                </c:pt>
                <c:pt idx="67274">
                  <c:v>4.544169E-4</c:v>
                </c:pt>
                <c:pt idx="67275">
                  <c:v>4.4572310000000001E-4</c:v>
                </c:pt>
                <c:pt idx="67276">
                  <c:v>4.5029949999999999E-4</c:v>
                </c:pt>
                <c:pt idx="67277">
                  <c:v>4.559516E-4</c:v>
                </c:pt>
                <c:pt idx="67278">
                  <c:v>4.4721339999999999E-4</c:v>
                </c:pt>
                <c:pt idx="67279">
                  <c:v>4.5172940000000003E-4</c:v>
                </c:pt>
                <c:pt idx="67280">
                  <c:v>4.5739119999999999E-4</c:v>
                </c:pt>
                <c:pt idx="67281">
                  <c:v>4.4856730000000002E-4</c:v>
                </c:pt>
                <c:pt idx="67282">
                  <c:v>4.5303800000000001E-4</c:v>
                </c:pt>
                <c:pt idx="67283">
                  <c:v>4.5878820000000003E-4</c:v>
                </c:pt>
                <c:pt idx="67284">
                  <c:v>4.4991509999999998E-4</c:v>
                </c:pt>
                <c:pt idx="67285">
                  <c:v>4.545288E-4</c:v>
                </c:pt>
                <c:pt idx="67286">
                  <c:v>4.6029019999999999E-4</c:v>
                </c:pt>
                <c:pt idx="67287">
                  <c:v>4.5133849999999997E-4</c:v>
                </c:pt>
                <c:pt idx="67288">
                  <c:v>4.5590460000000002E-4</c:v>
                </c:pt>
                <c:pt idx="67289">
                  <c:v>4.6186179999999999E-4</c:v>
                </c:pt>
                <c:pt idx="67290">
                  <c:v>4.5293249999999997E-4</c:v>
                </c:pt>
                <c:pt idx="67291">
                  <c:v>4.5774850000000002E-4</c:v>
                </c:pt>
                <c:pt idx="67292">
                  <c:v>4.4953009999999999E-4</c:v>
                </c:pt>
                <c:pt idx="67293">
                  <c:v>4.5538250000000001E-4</c:v>
                </c:pt>
                <c:pt idx="67294">
                  <c:v>4.6283910000000003E-4</c:v>
                </c:pt>
                <c:pt idx="67295">
                  <c:v>4.5568159999999998E-4</c:v>
                </c:pt>
                <c:pt idx="67296">
                  <c:v>4.6168030000000001E-4</c:v>
                </c:pt>
                <c:pt idx="67297">
                  <c:v>4.539201E-4</c:v>
                </c:pt>
                <c:pt idx="67298">
                  <c:v>4.5993999999999999E-4</c:v>
                </c:pt>
                <c:pt idx="67299">
                  <c:v>4.6718950000000002E-4</c:v>
                </c:pt>
                <c:pt idx="67300">
                  <c:v>4.5930850000000002E-4</c:v>
                </c:pt>
                <c:pt idx="67301">
                  <c:v>4.6469129999999998E-4</c:v>
                </c:pt>
                <c:pt idx="67302">
                  <c:v>4.5640040000000001E-4</c:v>
                </c:pt>
                <c:pt idx="67303">
                  <c:v>4.6223770000000002E-4</c:v>
                </c:pt>
                <c:pt idx="67304">
                  <c:v>4.6938040000000001E-4</c:v>
                </c:pt>
                <c:pt idx="67305">
                  <c:v>4.614965E-4</c:v>
                </c:pt>
                <c:pt idx="67306">
                  <c:v>4.6711719999999998E-4</c:v>
                </c:pt>
                <c:pt idx="67307">
                  <c:v>4.5879770000000001E-4</c:v>
                </c:pt>
                <c:pt idx="67308">
                  <c:v>4.6497070000000001E-4</c:v>
                </c:pt>
                <c:pt idx="67309">
                  <c:v>4.7224840000000001E-4</c:v>
                </c:pt>
                <c:pt idx="67310">
                  <c:v>4.6422800000000001E-4</c:v>
                </c:pt>
                <c:pt idx="67311">
                  <c:v>4.698813E-4</c:v>
                </c:pt>
                <c:pt idx="67312">
                  <c:v>4.6155099999999999E-4</c:v>
                </c:pt>
                <c:pt idx="67313">
                  <c:v>4.673867E-4</c:v>
                </c:pt>
                <c:pt idx="67314">
                  <c:v>4.747857E-4</c:v>
                </c:pt>
                <c:pt idx="67315">
                  <c:v>4.6679209999999998E-4</c:v>
                </c:pt>
                <c:pt idx="67316">
                  <c:v>4.724873E-4</c:v>
                </c:pt>
                <c:pt idx="67317">
                  <c:v>4.6419890000000001E-4</c:v>
                </c:pt>
                <c:pt idx="67318">
                  <c:v>4.7034319999999998E-4</c:v>
                </c:pt>
                <c:pt idx="67319">
                  <c:v>4.77875E-4</c:v>
                </c:pt>
                <c:pt idx="67320">
                  <c:v>4.6992220000000002E-4</c:v>
                </c:pt>
                <c:pt idx="67321">
                  <c:v>4.7580879999999998E-4</c:v>
                </c:pt>
                <c:pt idx="67322">
                  <c:v>4.6746919999999999E-4</c:v>
                </c:pt>
                <c:pt idx="67323">
                  <c:v>4.735823E-4</c:v>
                </c:pt>
                <c:pt idx="67324">
                  <c:v>4.8118249999999998E-4</c:v>
                </c:pt>
                <c:pt idx="67325">
                  <c:v>4.7318179999999998E-4</c:v>
                </c:pt>
                <c:pt idx="67326">
                  <c:v>4.7886720000000002E-4</c:v>
                </c:pt>
                <c:pt idx="67327">
                  <c:v>4.7045939999999998E-4</c:v>
                </c:pt>
                <c:pt idx="67328">
                  <c:v>4.7672740000000001E-4</c:v>
                </c:pt>
                <c:pt idx="67329">
                  <c:v>4.6933160000000001E-4</c:v>
                </c:pt>
                <c:pt idx="67330">
                  <c:v>4.7671999999999998E-4</c:v>
                </c:pt>
                <c:pt idx="67331">
                  <c:v>4.8546679999999999E-4</c:v>
                </c:pt>
                <c:pt idx="67332">
                  <c:v>4.7789870000000001E-4</c:v>
                </c:pt>
                <c:pt idx="67333">
                  <c:v>4.8424349999999999E-4</c:v>
                </c:pt>
                <c:pt idx="67334">
                  <c:v>4.756483E-4</c:v>
                </c:pt>
                <c:pt idx="67335">
                  <c:v>4.8148780000000001E-4</c:v>
                </c:pt>
                <c:pt idx="67336">
                  <c:v>4.7356690000000001E-4</c:v>
                </c:pt>
                <c:pt idx="67337">
                  <c:v>4.8063100000000003E-4</c:v>
                </c:pt>
                <c:pt idx="67338">
                  <c:v>4.8885759999999997E-4</c:v>
                </c:pt>
                <c:pt idx="67339">
                  <c:v>4.8131980000000002E-4</c:v>
                </c:pt>
                <c:pt idx="67340">
                  <c:v>4.877673E-4</c:v>
                </c:pt>
                <c:pt idx="67341">
                  <c:v>4.791676E-4</c:v>
                </c:pt>
                <c:pt idx="67342">
                  <c:v>4.8528450000000001E-4</c:v>
                </c:pt>
                <c:pt idx="67343">
                  <c:v>4.9282999999999998E-4</c:v>
                </c:pt>
                <c:pt idx="67344">
                  <c:v>4.8411009999999998E-4</c:v>
                </c:pt>
                <c:pt idx="67345">
                  <c:v>4.8980349999999998E-4</c:v>
                </c:pt>
                <c:pt idx="67346">
                  <c:v>4.8119770000000002E-4</c:v>
                </c:pt>
                <c:pt idx="67347">
                  <c:v>4.8748500000000001E-4</c:v>
                </c:pt>
                <c:pt idx="67348">
                  <c:v>4.952976E-4</c:v>
                </c:pt>
                <c:pt idx="67349">
                  <c:v>4.8708729999999997E-4</c:v>
                </c:pt>
                <c:pt idx="67350">
                  <c:v>4.9328269999999997E-4</c:v>
                </c:pt>
                <c:pt idx="67351">
                  <c:v>4.8445759999999997E-4</c:v>
                </c:pt>
                <c:pt idx="67352">
                  <c:v>4.9116820000000001E-4</c:v>
                </c:pt>
                <c:pt idx="67353">
                  <c:v>4.8374810000000002E-4</c:v>
                </c:pt>
                <c:pt idx="67354">
                  <c:v>4.9139470000000005E-4</c:v>
                </c:pt>
                <c:pt idx="67355">
                  <c:v>5.0032669999999996E-4</c:v>
                </c:pt>
                <c:pt idx="67356">
                  <c:v>4.9271989999999995E-4</c:v>
                </c:pt>
                <c:pt idx="67357">
                  <c:v>4.835951E-4</c:v>
                </c:pt>
                <c:pt idx="67358">
                  <c:v>4.9078839999999995E-4</c:v>
                </c:pt>
                <c:pt idx="67359">
                  <c:v>5.0009689999999999E-4</c:v>
                </c:pt>
                <c:pt idx="67360">
                  <c:v>4.9306580000000005E-4</c:v>
                </c:pt>
                <c:pt idx="67361">
                  <c:v>5.0036760000000003E-4</c:v>
                </c:pt>
                <c:pt idx="67362">
                  <c:v>4.9251399999999999E-4</c:v>
                </c:pt>
                <c:pt idx="67363">
                  <c:v>4.9931559999999995E-4</c:v>
                </c:pt>
                <c:pt idx="67364">
                  <c:v>4.9143020000000002E-4</c:v>
                </c:pt>
                <c:pt idx="67365">
                  <c:v>4.9916489999999995E-4</c:v>
                </c:pt>
                <c:pt idx="67366">
                  <c:v>4.9204390000000004E-4</c:v>
                </c:pt>
                <c:pt idx="67367">
                  <c:v>5.0011170000000005E-4</c:v>
                </c:pt>
                <c:pt idx="67368">
                  <c:v>4.9381849999999999E-4</c:v>
                </c:pt>
                <c:pt idx="67369">
                  <c:v>5.0227099999999999E-4</c:v>
                </c:pt>
                <c:pt idx="67370">
                  <c:v>4.9563999999999999E-4</c:v>
                </c:pt>
                <c:pt idx="67371">
                  <c:v>5.0426699999999997E-4</c:v>
                </c:pt>
                <c:pt idx="67372">
                  <c:v>4.9736289999999998E-4</c:v>
                </c:pt>
                <c:pt idx="67373">
                  <c:v>5.0533890000000001E-4</c:v>
                </c:pt>
                <c:pt idx="67374">
                  <c:v>4.9840219999999996E-4</c:v>
                </c:pt>
                <c:pt idx="67375">
                  <c:v>5.0655260000000005E-4</c:v>
                </c:pt>
                <c:pt idx="67376">
                  <c:v>4.9933780000000004E-4</c:v>
                </c:pt>
                <c:pt idx="67377">
                  <c:v>5.0772839999999996E-4</c:v>
                </c:pt>
                <c:pt idx="67378">
                  <c:v>5.0080480000000004E-4</c:v>
                </c:pt>
                <c:pt idx="67379">
                  <c:v>5.0903190000000005E-4</c:v>
                </c:pt>
                <c:pt idx="67380">
                  <c:v>5.0195280000000001E-4</c:v>
                </c:pt>
                <c:pt idx="67381">
                  <c:v>5.1049039999999997E-4</c:v>
                </c:pt>
                <c:pt idx="67382">
                  <c:v>5.0339479999999995E-4</c:v>
                </c:pt>
                <c:pt idx="67383">
                  <c:v>5.1189409999999997E-4</c:v>
                </c:pt>
                <c:pt idx="67384">
                  <c:v>5.0499609999999999E-4</c:v>
                </c:pt>
                <c:pt idx="67385">
                  <c:v>5.1324409999999997E-4</c:v>
                </c:pt>
                <c:pt idx="67386">
                  <c:v>5.0596080000000002E-4</c:v>
                </c:pt>
                <c:pt idx="67387">
                  <c:v>5.1457949999999999E-4</c:v>
                </c:pt>
                <c:pt idx="67388">
                  <c:v>5.0722430000000002E-4</c:v>
                </c:pt>
                <c:pt idx="67389">
                  <c:v>5.1554140000000003E-4</c:v>
                </c:pt>
                <c:pt idx="67390">
                  <c:v>5.0863109999999998E-4</c:v>
                </c:pt>
                <c:pt idx="67391">
                  <c:v>5.1698119999999998E-4</c:v>
                </c:pt>
                <c:pt idx="67392">
                  <c:v>5.0968439999999997E-4</c:v>
                </c:pt>
                <c:pt idx="67393">
                  <c:v>5.1835529999999996E-4</c:v>
                </c:pt>
                <c:pt idx="67394">
                  <c:v>5.1113860000000005E-4</c:v>
                </c:pt>
                <c:pt idx="67395">
                  <c:v>5.1958219999999995E-4</c:v>
                </c:pt>
                <c:pt idx="67396">
                  <c:v>5.1268349999999995E-4</c:v>
                </c:pt>
                <c:pt idx="67397">
                  <c:v>5.2110310000000001E-4</c:v>
                </c:pt>
                <c:pt idx="67398">
                  <c:v>5.1381210000000003E-4</c:v>
                </c:pt>
                <c:pt idx="67399">
                  <c:v>5.2232060000000004E-4</c:v>
                </c:pt>
                <c:pt idx="67400">
                  <c:v>5.1517290000000003E-4</c:v>
                </c:pt>
                <c:pt idx="67401">
                  <c:v>5.2359399999999995E-4</c:v>
                </c:pt>
                <c:pt idx="67402">
                  <c:v>5.1645219999999999E-4</c:v>
                </c:pt>
                <c:pt idx="67403">
                  <c:v>5.2506259999999996E-4</c:v>
                </c:pt>
                <c:pt idx="67404">
                  <c:v>5.1773550000000002E-4</c:v>
                </c:pt>
                <c:pt idx="67405">
                  <c:v>5.263453E-4</c:v>
                </c:pt>
                <c:pt idx="67406">
                  <c:v>5.1933779999999998E-4</c:v>
                </c:pt>
                <c:pt idx="67407">
                  <c:v>5.277913E-4</c:v>
                </c:pt>
                <c:pt idx="67408">
                  <c:v>5.2041719999999997E-4</c:v>
                </c:pt>
                <c:pt idx="67409">
                  <c:v>5.2934759999999999E-4</c:v>
                </c:pt>
                <c:pt idx="67410">
                  <c:v>5.2172920000000003E-4</c:v>
                </c:pt>
                <c:pt idx="67411">
                  <c:v>5.3032429999999998E-4</c:v>
                </c:pt>
                <c:pt idx="67412">
                  <c:v>5.2324610000000003E-4</c:v>
                </c:pt>
                <c:pt idx="67413">
                  <c:v>5.3183919999999995E-4</c:v>
                </c:pt>
                <c:pt idx="67414">
                  <c:v>5.2434170000000002E-4</c:v>
                </c:pt>
                <c:pt idx="67415">
                  <c:v>5.3336520000000001E-4</c:v>
                </c:pt>
                <c:pt idx="67416">
                  <c:v>5.2577250000000004E-4</c:v>
                </c:pt>
                <c:pt idx="67417">
                  <c:v>5.1794259999999996E-4</c:v>
                </c:pt>
                <c:pt idx="67418">
                  <c:v>5.2803210000000004E-4</c:v>
                </c:pt>
                <c:pt idx="67419">
                  <c:v>5.3985000000000003E-4</c:v>
                </c:pt>
                <c:pt idx="67420">
                  <c:v>5.3369599999999995E-4</c:v>
                </c:pt>
                <c:pt idx="67421">
                  <c:v>5.2577579999999997E-4</c:v>
                </c:pt>
                <c:pt idx="67422">
                  <c:v>5.346436E-4</c:v>
                </c:pt>
                <c:pt idx="67423">
                  <c:v>5.2797789999999999E-4</c:v>
                </c:pt>
                <c:pt idx="67424">
                  <c:v>5.3790580000000004E-4</c:v>
                </c:pt>
                <c:pt idx="67425">
                  <c:v>5.3170520000000001E-4</c:v>
                </c:pt>
                <c:pt idx="67426">
                  <c:v>5.4129999999999998E-4</c:v>
                </c:pt>
                <c:pt idx="67427">
                  <c:v>5.3427360000000003E-4</c:v>
                </c:pt>
                <c:pt idx="67428">
                  <c:v>5.4342599999999996E-4</c:v>
                </c:pt>
                <c:pt idx="67429">
                  <c:v>5.3562360000000003E-4</c:v>
                </c:pt>
                <c:pt idx="67430">
                  <c:v>5.4416299999999996E-4</c:v>
                </c:pt>
                <c:pt idx="67431">
                  <c:v>5.3644819999999998E-4</c:v>
                </c:pt>
                <c:pt idx="67432">
                  <c:v>5.4496410000000003E-4</c:v>
                </c:pt>
                <c:pt idx="67433">
                  <c:v>5.3705249999999995E-4</c:v>
                </c:pt>
                <c:pt idx="67434">
                  <c:v>5.4618820000000004E-4</c:v>
                </c:pt>
                <c:pt idx="67435">
                  <c:v>5.3848480000000005E-4</c:v>
                </c:pt>
                <c:pt idx="67436">
                  <c:v>5.4756249999999998E-4</c:v>
                </c:pt>
                <c:pt idx="67437">
                  <c:v>5.403106E-4</c:v>
                </c:pt>
                <c:pt idx="67438">
                  <c:v>5.493122E-4</c:v>
                </c:pt>
                <c:pt idx="67439">
                  <c:v>5.4156810000000001E-4</c:v>
                </c:pt>
                <c:pt idx="67440">
                  <c:v>5.5085370000000004E-4</c:v>
                </c:pt>
                <c:pt idx="67441">
                  <c:v>5.4293319999999996E-4</c:v>
                </c:pt>
                <c:pt idx="67442">
                  <c:v>5.347355E-4</c:v>
                </c:pt>
                <c:pt idx="67443">
                  <c:v>5.4514790000000004E-4</c:v>
                </c:pt>
                <c:pt idx="67444">
                  <c:v>5.401599E-4</c:v>
                </c:pt>
                <c:pt idx="67445">
                  <c:v>5.5202669999999997E-4</c:v>
                </c:pt>
                <c:pt idx="67446">
                  <c:v>5.4695310000000001E-4</c:v>
                </c:pt>
                <c:pt idx="67447">
                  <c:v>5.405106E-4</c:v>
                </c:pt>
                <c:pt idx="67448">
                  <c:v>5.5149799999999998E-4</c:v>
                </c:pt>
                <c:pt idx="67449">
                  <c:v>5.4634439999999996E-4</c:v>
                </c:pt>
                <c:pt idx="67450">
                  <c:v>5.5785830000000005E-4</c:v>
                </c:pt>
                <c:pt idx="67451">
                  <c:v>5.515041E-4</c:v>
                </c:pt>
                <c:pt idx="67452">
                  <c:v>5.4401549999999997E-4</c:v>
                </c:pt>
                <c:pt idx="67453">
                  <c:v>5.5454500000000004E-4</c:v>
                </c:pt>
                <c:pt idx="67454">
                  <c:v>5.4890169999999999E-4</c:v>
                </c:pt>
                <c:pt idx="67455">
                  <c:v>5.6018669999999997E-4</c:v>
                </c:pt>
                <c:pt idx="67456">
                  <c:v>5.5445889999999995E-4</c:v>
                </c:pt>
                <c:pt idx="67457">
                  <c:v>5.6468290000000003E-4</c:v>
                </c:pt>
                <c:pt idx="67458">
                  <c:v>5.5706090000000005E-4</c:v>
                </c:pt>
                <c:pt idx="67459">
                  <c:v>5.66462E-4</c:v>
                </c:pt>
                <c:pt idx="67460">
                  <c:v>5.5775810000000003E-4</c:v>
                </c:pt>
                <c:pt idx="67461">
                  <c:v>5.6632259999999995E-4</c:v>
                </c:pt>
                <c:pt idx="67462">
                  <c:v>5.5798380000000002E-4</c:v>
                </c:pt>
                <c:pt idx="67463">
                  <c:v>5.6672250000000003E-4</c:v>
                </c:pt>
                <c:pt idx="67464">
                  <c:v>5.585182E-4</c:v>
                </c:pt>
                <c:pt idx="67465">
                  <c:v>5.6814319999999997E-4</c:v>
                </c:pt>
                <c:pt idx="67466">
                  <c:v>5.6021640000000002E-4</c:v>
                </c:pt>
                <c:pt idx="67467">
                  <c:v>5.6987360000000003E-4</c:v>
                </c:pt>
                <c:pt idx="67468">
                  <c:v>5.6222230000000002E-4</c:v>
                </c:pt>
                <c:pt idx="67469">
                  <c:v>5.5394129999999995E-4</c:v>
                </c:pt>
                <c:pt idx="67470">
                  <c:v>5.6461460000000005E-4</c:v>
                </c:pt>
                <c:pt idx="67471">
                  <c:v>5.5956530000000003E-4</c:v>
                </c:pt>
                <c:pt idx="67472">
                  <c:v>5.7185540000000005E-4</c:v>
                </c:pt>
                <c:pt idx="67473">
                  <c:v>5.6632280000000002E-4</c:v>
                </c:pt>
                <c:pt idx="67474">
                  <c:v>5.5949359999999998E-4</c:v>
                </c:pt>
                <c:pt idx="67475">
                  <c:v>5.7106349999999997E-4</c:v>
                </c:pt>
                <c:pt idx="67476">
                  <c:v>5.6560469999999996E-4</c:v>
                </c:pt>
                <c:pt idx="67477">
                  <c:v>5.7735600000000001E-4</c:v>
                </c:pt>
                <c:pt idx="67478">
                  <c:v>5.7103030000000003E-4</c:v>
                </c:pt>
                <c:pt idx="67479">
                  <c:v>5.6320529999999999E-4</c:v>
                </c:pt>
                <c:pt idx="67480">
                  <c:v>5.7409850000000005E-4</c:v>
                </c:pt>
                <c:pt idx="67481">
                  <c:v>5.687391E-4</c:v>
                </c:pt>
                <c:pt idx="67482">
                  <c:v>5.8046509999999999E-4</c:v>
                </c:pt>
                <c:pt idx="67483">
                  <c:v>5.7414219999999999E-4</c:v>
                </c:pt>
                <c:pt idx="67484">
                  <c:v>5.8520169999999995E-4</c:v>
                </c:pt>
                <c:pt idx="67485">
                  <c:v>5.7715869999999995E-4</c:v>
                </c:pt>
                <c:pt idx="67486">
                  <c:v>5.682746E-4</c:v>
                </c:pt>
                <c:pt idx="67487">
                  <c:v>5.7881100000000004E-4</c:v>
                </c:pt>
                <c:pt idx="67488">
                  <c:v>5.7265470000000005E-4</c:v>
                </c:pt>
                <c:pt idx="67489">
                  <c:v>5.8458719999999998E-4</c:v>
                </c:pt>
                <c:pt idx="67490">
                  <c:v>5.7878379999999998E-4</c:v>
                </c:pt>
                <c:pt idx="67491">
                  <c:v>5.9000269999999997E-4</c:v>
                </c:pt>
                <c:pt idx="67492">
                  <c:v>5.825219E-4</c:v>
                </c:pt>
                <c:pt idx="67493">
                  <c:v>5.7386609999999995E-4</c:v>
                </c:pt>
                <c:pt idx="67494">
                  <c:v>5.8443880000000001E-4</c:v>
                </c:pt>
                <c:pt idx="67495">
                  <c:v>5.7824890000000005E-4</c:v>
                </c:pt>
                <c:pt idx="67496">
                  <c:v>5.9029959999999995E-4</c:v>
                </c:pt>
                <c:pt idx="67497">
                  <c:v>5.8409779999999995E-4</c:v>
                </c:pt>
                <c:pt idx="67498">
                  <c:v>5.7677689999999996E-4</c:v>
                </c:pt>
                <c:pt idx="67499">
                  <c:v>5.8861899999999997E-4</c:v>
                </c:pt>
                <c:pt idx="67500">
                  <c:v>5.8341350000000003E-4</c:v>
                </c:pt>
                <c:pt idx="67501">
                  <c:v>5.9578669999999997E-4</c:v>
                </c:pt>
                <c:pt idx="67502">
                  <c:v>5.8912809999999999E-4</c:v>
                </c:pt>
                <c:pt idx="67503">
                  <c:v>5.8149630000000002E-4</c:v>
                </c:pt>
                <c:pt idx="67504">
                  <c:v>5.9280420000000001E-4</c:v>
                </c:pt>
                <c:pt idx="67505">
                  <c:v>5.8677730000000002E-4</c:v>
                </c:pt>
                <c:pt idx="67506">
                  <c:v>5.9929440000000003E-4</c:v>
                </c:pt>
                <c:pt idx="67507">
                  <c:v>5.9261109999999997E-4</c:v>
                </c:pt>
                <c:pt idx="67508">
                  <c:v>5.8465139999999997E-4</c:v>
                </c:pt>
                <c:pt idx="67509">
                  <c:v>5.9649989999999999E-4</c:v>
                </c:pt>
                <c:pt idx="67510">
                  <c:v>5.9063059999999996E-4</c:v>
                </c:pt>
                <c:pt idx="67511">
                  <c:v>6.030365E-4</c:v>
                </c:pt>
                <c:pt idx="67512">
                  <c:v>5.9673560000000003E-4</c:v>
                </c:pt>
                <c:pt idx="67513">
                  <c:v>6.0809850000000001E-4</c:v>
                </c:pt>
                <c:pt idx="67514">
                  <c:v>5.9964670000000003E-4</c:v>
                </c:pt>
                <c:pt idx="67515">
                  <c:v>5.9045769999999998E-4</c:v>
                </c:pt>
                <c:pt idx="67516">
                  <c:v>6.0108890000000004E-4</c:v>
                </c:pt>
                <c:pt idx="67517">
                  <c:v>5.9488149999999997E-4</c:v>
                </c:pt>
                <c:pt idx="67518">
                  <c:v>6.0746319999999999E-4</c:v>
                </c:pt>
                <c:pt idx="67519">
                  <c:v>6.0139169999999997E-4</c:v>
                </c:pt>
                <c:pt idx="67520">
                  <c:v>5.9402930000000004E-4</c:v>
                </c:pt>
                <c:pt idx="67521">
                  <c:v>6.0620849999999996E-4</c:v>
                </c:pt>
                <c:pt idx="67522">
                  <c:v>6.0083160000000001E-4</c:v>
                </c:pt>
                <c:pt idx="67523">
                  <c:v>6.1361269999999995E-4</c:v>
                </c:pt>
                <c:pt idx="67524">
                  <c:v>6.0682240000000005E-4</c:v>
                </c:pt>
                <c:pt idx="67525">
                  <c:v>5.989255E-4</c:v>
                </c:pt>
                <c:pt idx="67526">
                  <c:v>6.106277E-4</c:v>
                </c:pt>
                <c:pt idx="67527">
                  <c:v>6.0423620000000003E-4</c:v>
                </c:pt>
                <c:pt idx="67528">
                  <c:v>6.1706059999999999E-4</c:v>
                </c:pt>
                <c:pt idx="67529">
                  <c:v>6.1010239999999998E-4</c:v>
                </c:pt>
                <c:pt idx="67530">
                  <c:v>6.0189200000000003E-4</c:v>
                </c:pt>
                <c:pt idx="67531">
                  <c:v>6.1422750000000002E-4</c:v>
                </c:pt>
                <c:pt idx="67532">
                  <c:v>6.0829579999999996E-4</c:v>
                </c:pt>
                <c:pt idx="67533">
                  <c:v>6.2095309999999997E-4</c:v>
                </c:pt>
                <c:pt idx="67534">
                  <c:v>6.1435660000000003E-4</c:v>
                </c:pt>
                <c:pt idx="67535">
                  <c:v>6.0617410000000005E-4</c:v>
                </c:pt>
                <c:pt idx="67536">
                  <c:v>6.1813630000000003E-4</c:v>
                </c:pt>
                <c:pt idx="67537">
                  <c:v>6.1225609999999997E-4</c:v>
                </c:pt>
                <c:pt idx="67538">
                  <c:v>6.2523940000000001E-4</c:v>
                </c:pt>
                <c:pt idx="67539">
                  <c:v>6.1827509999999998E-4</c:v>
                </c:pt>
                <c:pt idx="67540">
                  <c:v>6.1016490000000004E-4</c:v>
                </c:pt>
                <c:pt idx="67541">
                  <c:v>6.2238069999999998E-4</c:v>
                </c:pt>
                <c:pt idx="67542">
                  <c:v>6.1635889999999999E-4</c:v>
                </c:pt>
                <c:pt idx="67543">
                  <c:v>6.2947470000000001E-4</c:v>
                </c:pt>
                <c:pt idx="67544">
                  <c:v>6.2283979999999998E-4</c:v>
                </c:pt>
                <c:pt idx="67545">
                  <c:v>6.1468730000000004E-4</c:v>
                </c:pt>
                <c:pt idx="67546">
                  <c:v>6.2683210000000005E-4</c:v>
                </c:pt>
                <c:pt idx="67547">
                  <c:v>6.2087820000000001E-4</c:v>
                </c:pt>
                <c:pt idx="67548">
                  <c:v>6.3402469999999998E-4</c:v>
                </c:pt>
                <c:pt idx="67549">
                  <c:v>6.270103E-4</c:v>
                </c:pt>
                <c:pt idx="67550">
                  <c:v>6.1891170000000001E-4</c:v>
                </c:pt>
                <c:pt idx="67551">
                  <c:v>6.3129189999999995E-4</c:v>
                </c:pt>
                <c:pt idx="67552">
                  <c:v>6.2478960000000004E-4</c:v>
                </c:pt>
                <c:pt idx="67553">
                  <c:v>6.3811450000000002E-4</c:v>
                </c:pt>
                <c:pt idx="67554">
                  <c:v>6.3118240000000002E-4</c:v>
                </c:pt>
                <c:pt idx="67555">
                  <c:v>6.2264130000000005E-4</c:v>
                </c:pt>
                <c:pt idx="67556">
                  <c:v>6.35225E-4</c:v>
                </c:pt>
                <c:pt idx="67557">
                  <c:v>6.291084E-4</c:v>
                </c:pt>
                <c:pt idx="67558">
                  <c:v>6.4219180000000002E-4</c:v>
                </c:pt>
                <c:pt idx="67559">
                  <c:v>6.3512360000000001E-4</c:v>
                </c:pt>
                <c:pt idx="67560">
                  <c:v>6.2667780000000002E-4</c:v>
                </c:pt>
                <c:pt idx="67561">
                  <c:v>6.3903080000000001E-4</c:v>
                </c:pt>
                <c:pt idx="67562">
                  <c:v>6.3279630000000003E-4</c:v>
                </c:pt>
                <c:pt idx="67563">
                  <c:v>6.4635039999999999E-4</c:v>
                </c:pt>
                <c:pt idx="67564">
                  <c:v>6.3908300000000003E-4</c:v>
                </c:pt>
                <c:pt idx="67565">
                  <c:v>6.5113119999999996E-4</c:v>
                </c:pt>
                <c:pt idx="67566">
                  <c:v>6.4220520000000004E-4</c:v>
                </c:pt>
                <c:pt idx="67567">
                  <c:v>6.3209059999999996E-4</c:v>
                </c:pt>
                <c:pt idx="67568">
                  <c:v>6.4364870000000005E-4</c:v>
                </c:pt>
                <c:pt idx="67569">
                  <c:v>6.3711840000000002E-4</c:v>
                </c:pt>
                <c:pt idx="67570">
                  <c:v>6.5080189999999999E-4</c:v>
                </c:pt>
                <c:pt idx="67571">
                  <c:v>6.4397849999999997E-4</c:v>
                </c:pt>
                <c:pt idx="67572">
                  <c:v>6.3629880000000004E-4</c:v>
                </c:pt>
                <c:pt idx="67573">
                  <c:v>6.4967849999999995E-4</c:v>
                </c:pt>
                <c:pt idx="67574">
                  <c:v>6.4372050000000003E-4</c:v>
                </c:pt>
                <c:pt idx="67575">
                  <c:v>6.5789060000000005E-4</c:v>
                </c:pt>
                <c:pt idx="67576">
                  <c:v>6.5078049999999995E-4</c:v>
                </c:pt>
                <c:pt idx="67577">
                  <c:v>6.4177869999999999E-4</c:v>
                </c:pt>
                <c:pt idx="67578">
                  <c:v>6.5444920000000005E-4</c:v>
                </c:pt>
                <c:pt idx="67579">
                  <c:v>6.4798549999999996E-4</c:v>
                </c:pt>
                <c:pt idx="67580">
                  <c:v>6.4079800000000004E-4</c:v>
                </c:pt>
                <c:pt idx="67581">
                  <c:v>6.5535639999999998E-4</c:v>
                </c:pt>
                <c:pt idx="67582">
                  <c:v>6.5075210000000003E-4</c:v>
                </c:pt>
                <c:pt idx="67583">
                  <c:v>6.6551920000000001E-4</c:v>
                </c:pt>
                <c:pt idx="67584">
                  <c:v>6.5866139999999998E-4</c:v>
                </c:pt>
                <c:pt idx="67585">
                  <c:v>6.5000639999999998E-4</c:v>
                </c:pt>
                <c:pt idx="67586">
                  <c:v>6.6263240000000005E-4</c:v>
                </c:pt>
                <c:pt idx="67587">
                  <c:v>6.5547369999999997E-4</c:v>
                </c:pt>
                <c:pt idx="67588">
                  <c:v>6.6900010000000003E-4</c:v>
                </c:pt>
                <c:pt idx="67589">
                  <c:v>6.6104719999999996E-4</c:v>
                </c:pt>
                <c:pt idx="67590">
                  <c:v>6.5178869999999996E-4</c:v>
                </c:pt>
                <c:pt idx="67591">
                  <c:v>6.6484149999999995E-4</c:v>
                </c:pt>
                <c:pt idx="67592">
                  <c:v>6.5842899999999998E-4</c:v>
                </c:pt>
                <c:pt idx="67593">
                  <c:v>6.725953E-4</c:v>
                </c:pt>
                <c:pt idx="67594">
                  <c:v>6.6553279999999999E-4</c:v>
                </c:pt>
                <c:pt idx="67595">
                  <c:v>6.5684170000000004E-4</c:v>
                </c:pt>
                <c:pt idx="67596">
                  <c:v>6.7004269999999995E-4</c:v>
                </c:pt>
                <c:pt idx="67597">
                  <c:v>6.6349720000000005E-4</c:v>
                </c:pt>
                <c:pt idx="67598">
                  <c:v>6.7766579999999999E-4</c:v>
                </c:pt>
                <c:pt idx="67599">
                  <c:v>6.7016389999999997E-4</c:v>
                </c:pt>
                <c:pt idx="67600">
                  <c:v>6.6136750000000001E-4</c:v>
                </c:pt>
                <c:pt idx="67601">
                  <c:v>6.7483479999999997E-4</c:v>
                </c:pt>
                <c:pt idx="67602">
                  <c:v>6.6811069999999999E-4</c:v>
                </c:pt>
                <c:pt idx="67603">
                  <c:v>6.6082740000000004E-4</c:v>
                </c:pt>
                <c:pt idx="67604">
                  <c:v>6.760863E-4</c:v>
                </c:pt>
                <c:pt idx="67605">
                  <c:v>6.7117480000000002E-4</c:v>
                </c:pt>
                <c:pt idx="67606">
                  <c:v>6.6502919999999999E-4</c:v>
                </c:pt>
                <c:pt idx="67607">
                  <c:v>6.8102810000000001E-4</c:v>
                </c:pt>
                <c:pt idx="67608">
                  <c:v>6.7578400000000002E-4</c:v>
                </c:pt>
                <c:pt idx="67609">
                  <c:v>6.6887659999999999E-4</c:v>
                </c:pt>
                <c:pt idx="67610">
                  <c:v>6.8420779999999999E-4</c:v>
                </c:pt>
                <c:pt idx="67611">
                  <c:v>6.7846689999999995E-4</c:v>
                </c:pt>
                <c:pt idx="67612">
                  <c:v>6.7122700000000004E-4</c:v>
                </c:pt>
                <c:pt idx="67613">
                  <c:v>6.8649279999999997E-4</c:v>
                </c:pt>
                <c:pt idx="67614">
                  <c:v>6.8065029999999998E-4</c:v>
                </c:pt>
                <c:pt idx="67615">
                  <c:v>6.7346949999999995E-4</c:v>
                </c:pt>
                <c:pt idx="67616">
                  <c:v>6.8879610000000002E-4</c:v>
                </c:pt>
                <c:pt idx="67617">
                  <c:v>6.8324420000000002E-4</c:v>
                </c:pt>
                <c:pt idx="67618">
                  <c:v>6.9828890000000002E-4</c:v>
                </c:pt>
                <c:pt idx="67619">
                  <c:v>6.9071910000000005E-4</c:v>
                </c:pt>
                <c:pt idx="67620">
                  <c:v>6.8089310000000005E-4</c:v>
                </c:pt>
                <c:pt idx="67621">
                  <c:v>6.9386969999999997E-4</c:v>
                </c:pt>
                <c:pt idx="67622">
                  <c:v>6.8631810000000003E-4</c:v>
                </c:pt>
                <c:pt idx="67623">
                  <c:v>7.0053219999999998E-4</c:v>
                </c:pt>
                <c:pt idx="67624">
                  <c:v>6.9255269999999995E-4</c:v>
                </c:pt>
                <c:pt idx="67625">
                  <c:v>6.8343519999999999E-4</c:v>
                </c:pt>
                <c:pt idx="67626">
                  <c:v>6.9754630000000005E-4</c:v>
                </c:pt>
                <c:pt idx="67627">
                  <c:v>6.9090099999999995E-4</c:v>
                </c:pt>
                <c:pt idx="67628">
                  <c:v>6.8342809999999996E-4</c:v>
                </c:pt>
                <c:pt idx="67629">
                  <c:v>6.9946009999999998E-4</c:v>
                </c:pt>
                <c:pt idx="67630">
                  <c:v>6.9446500000000001E-4</c:v>
                </c:pt>
                <c:pt idx="67631">
                  <c:v>6.8805890000000005E-4</c:v>
                </c:pt>
                <c:pt idx="67632">
                  <c:v>7.0461660000000002E-4</c:v>
                </c:pt>
                <c:pt idx="67633">
                  <c:v>6.991543E-4</c:v>
                </c:pt>
                <c:pt idx="67634">
                  <c:v>6.9187950000000002E-4</c:v>
                </c:pt>
                <c:pt idx="67635">
                  <c:v>7.0774170000000003E-4</c:v>
                </c:pt>
                <c:pt idx="67636">
                  <c:v>7.0181499999999995E-4</c:v>
                </c:pt>
                <c:pt idx="67637">
                  <c:v>6.9428640000000004E-4</c:v>
                </c:pt>
                <c:pt idx="67638">
                  <c:v>7.1029929999999995E-4</c:v>
                </c:pt>
                <c:pt idx="67639">
                  <c:v>7.0424400000000003E-4</c:v>
                </c:pt>
                <c:pt idx="67640">
                  <c:v>6.9688629999999996E-4</c:v>
                </c:pt>
                <c:pt idx="67641">
                  <c:v>7.1281749999999998E-4</c:v>
                </c:pt>
                <c:pt idx="67642">
                  <c:v>7.071073E-4</c:v>
                </c:pt>
                <c:pt idx="67643">
                  <c:v>6.9989100000000001E-4</c:v>
                </c:pt>
                <c:pt idx="67644">
                  <c:v>7.1613239999999999E-4</c:v>
                </c:pt>
                <c:pt idx="67645">
                  <c:v>7.1018169999999996E-4</c:v>
                </c:pt>
                <c:pt idx="67646">
                  <c:v>7.0296629999999996E-4</c:v>
                </c:pt>
                <c:pt idx="67647">
                  <c:v>7.1872539999999995E-4</c:v>
                </c:pt>
                <c:pt idx="67648">
                  <c:v>7.1294489999999995E-4</c:v>
                </c:pt>
                <c:pt idx="67649">
                  <c:v>7.0570270000000002E-4</c:v>
                </c:pt>
                <c:pt idx="67650">
                  <c:v>7.2171099999999999E-4</c:v>
                </c:pt>
                <c:pt idx="67651">
                  <c:v>7.1597730000000001E-4</c:v>
                </c:pt>
                <c:pt idx="67652">
                  <c:v>7.0874849999999999E-4</c:v>
                </c:pt>
                <c:pt idx="67653">
                  <c:v>7.2453220000000002E-4</c:v>
                </c:pt>
                <c:pt idx="67654">
                  <c:v>7.1890029999999996E-4</c:v>
                </c:pt>
                <c:pt idx="67655">
                  <c:v>7.1167080000000002E-4</c:v>
                </c:pt>
                <c:pt idx="67656">
                  <c:v>7.2782010000000004E-4</c:v>
                </c:pt>
                <c:pt idx="67657">
                  <c:v>7.2214899999999995E-4</c:v>
                </c:pt>
                <c:pt idx="67658">
                  <c:v>7.1473089999999999E-4</c:v>
                </c:pt>
                <c:pt idx="67659">
                  <c:v>7.3084240000000002E-4</c:v>
                </c:pt>
                <c:pt idx="67660">
                  <c:v>7.2486790000000001E-4</c:v>
                </c:pt>
                <c:pt idx="67661">
                  <c:v>7.1747789999999998E-4</c:v>
                </c:pt>
                <c:pt idx="67662">
                  <c:v>7.3385050000000004E-4</c:v>
                </c:pt>
                <c:pt idx="67663">
                  <c:v>7.2808330000000002E-4</c:v>
                </c:pt>
                <c:pt idx="67664">
                  <c:v>7.2051799999999996E-4</c:v>
                </c:pt>
                <c:pt idx="67665">
                  <c:v>7.3697219999999998E-4</c:v>
                </c:pt>
                <c:pt idx="67666">
                  <c:v>7.3082639999999999E-4</c:v>
                </c:pt>
                <c:pt idx="67667">
                  <c:v>7.2344819999999998E-4</c:v>
                </c:pt>
                <c:pt idx="67668">
                  <c:v>7.3991319999999999E-4</c:v>
                </c:pt>
                <c:pt idx="67669">
                  <c:v>7.339588E-4</c:v>
                </c:pt>
                <c:pt idx="67670">
                  <c:v>7.2659570000000004E-4</c:v>
                </c:pt>
                <c:pt idx="67671">
                  <c:v>7.4326199999999996E-4</c:v>
                </c:pt>
                <c:pt idx="67672">
                  <c:v>7.3680250000000001E-4</c:v>
                </c:pt>
                <c:pt idx="67673">
                  <c:v>7.2956550000000001E-4</c:v>
                </c:pt>
                <c:pt idx="67674">
                  <c:v>7.4615469999999998E-4</c:v>
                </c:pt>
                <c:pt idx="67675">
                  <c:v>7.3992139999999997E-4</c:v>
                </c:pt>
                <c:pt idx="67676">
                  <c:v>7.3265829999999996E-4</c:v>
                </c:pt>
                <c:pt idx="67677">
                  <c:v>7.4943280000000002E-4</c:v>
                </c:pt>
                <c:pt idx="67678">
                  <c:v>7.4294729999999998E-4</c:v>
                </c:pt>
                <c:pt idx="67679">
                  <c:v>7.3562970000000004E-4</c:v>
                </c:pt>
                <c:pt idx="67680">
                  <c:v>7.525489E-4</c:v>
                </c:pt>
                <c:pt idx="67681">
                  <c:v>7.4630249999999997E-4</c:v>
                </c:pt>
                <c:pt idx="67682">
                  <c:v>7.3898330000000002E-4</c:v>
                </c:pt>
                <c:pt idx="67683">
                  <c:v>7.5598349999999996E-4</c:v>
                </c:pt>
                <c:pt idx="67684">
                  <c:v>7.4957430000000002E-4</c:v>
                </c:pt>
                <c:pt idx="67685">
                  <c:v>7.4182250000000001E-4</c:v>
                </c:pt>
                <c:pt idx="67686">
                  <c:v>7.3524099999999998E-4</c:v>
                </c:pt>
                <c:pt idx="67687">
                  <c:v>7.5406789999999996E-4</c:v>
                </c:pt>
                <c:pt idx="67688">
                  <c:v>7.5094810000000001E-4</c:v>
                </c:pt>
                <c:pt idx="67689">
                  <c:v>7.4606680000000004E-4</c:v>
                </c:pt>
                <c:pt idx="67690">
                  <c:v>7.4103389999999997E-4</c:v>
                </c:pt>
                <c:pt idx="67691">
                  <c:v>7.6090360000000004E-4</c:v>
                </c:pt>
                <c:pt idx="67692">
                  <c:v>7.5795240000000002E-4</c:v>
                </c:pt>
                <c:pt idx="67693">
                  <c:v>7.5210109999999995E-4</c:v>
                </c:pt>
                <c:pt idx="67694">
                  <c:v>7.4601889999999997E-4</c:v>
                </c:pt>
                <c:pt idx="67695">
                  <c:v>7.657734E-4</c:v>
                </c:pt>
                <c:pt idx="67696">
                  <c:v>7.6165569999999999E-4</c:v>
                </c:pt>
                <c:pt idx="67697">
                  <c:v>7.5522700000000003E-4</c:v>
                </c:pt>
                <c:pt idx="67698">
                  <c:v>7.7388489999999995E-4</c:v>
                </c:pt>
                <c:pt idx="67699">
                  <c:v>7.676572E-4</c:v>
                </c:pt>
                <c:pt idx="67700">
                  <c:v>7.5929920000000002E-4</c:v>
                </c:pt>
                <c:pt idx="67701">
                  <c:v>7.519019E-4</c:v>
                </c:pt>
                <c:pt idx="67702">
                  <c:v>7.7051229999999999E-4</c:v>
                </c:pt>
                <c:pt idx="67703">
                  <c:v>7.6632320000000003E-4</c:v>
                </c:pt>
                <c:pt idx="67704">
                  <c:v>7.6096530000000005E-4</c:v>
                </c:pt>
                <c:pt idx="67705">
                  <c:v>7.8034990000000004E-4</c:v>
                </c:pt>
                <c:pt idx="67706">
                  <c:v>7.7493050000000002E-4</c:v>
                </c:pt>
                <c:pt idx="67707">
                  <c:v>7.6750199999999998E-4</c:v>
                </c:pt>
                <c:pt idx="67708">
                  <c:v>7.6025599999999995E-4</c:v>
                </c:pt>
                <c:pt idx="67709">
                  <c:v>7.7903689999999997E-4</c:v>
                </c:pt>
                <c:pt idx="67710">
                  <c:v>7.7452629999999998E-4</c:v>
                </c:pt>
                <c:pt idx="67711">
                  <c:v>7.6898389999999997E-4</c:v>
                </c:pt>
                <c:pt idx="67712">
                  <c:v>7.6340809999999996E-4</c:v>
                </c:pt>
                <c:pt idx="67713">
                  <c:v>7.8398970000000004E-4</c:v>
                </c:pt>
                <c:pt idx="67714">
                  <c:v>7.8108919999999996E-4</c:v>
                </c:pt>
                <c:pt idx="67715">
                  <c:v>7.7528269999999999E-4</c:v>
                </c:pt>
                <c:pt idx="67716">
                  <c:v>7.6909069999999996E-4</c:v>
                </c:pt>
                <c:pt idx="67717">
                  <c:v>7.6511829999999996E-4</c:v>
                </c:pt>
                <c:pt idx="67718">
                  <c:v>7.8705110000000002E-4</c:v>
                </c:pt>
                <c:pt idx="67719">
                  <c:v>7.8523549999999997E-4</c:v>
                </c:pt>
                <c:pt idx="67720">
                  <c:v>7.8122689999999997E-4</c:v>
                </c:pt>
                <c:pt idx="67721">
                  <c:v>7.7606759999999996E-4</c:v>
                </c:pt>
                <c:pt idx="67722">
                  <c:v>7.9666990000000005E-4</c:v>
                </c:pt>
                <c:pt idx="67723">
                  <c:v>7.9251569999999995E-4</c:v>
                </c:pt>
                <c:pt idx="67724">
                  <c:v>7.8559289999999998E-4</c:v>
                </c:pt>
                <c:pt idx="67725">
                  <c:v>7.7871880000000002E-4</c:v>
                </c:pt>
                <c:pt idx="67726">
                  <c:v>7.9879259999999998E-4</c:v>
                </c:pt>
                <c:pt idx="67727">
                  <c:v>7.9453810000000005E-4</c:v>
                </c:pt>
                <c:pt idx="67728">
                  <c:v>7.8820539999999997E-4</c:v>
                </c:pt>
                <c:pt idx="67729">
                  <c:v>7.8217770000000002E-4</c:v>
                </c:pt>
                <c:pt idx="67730">
                  <c:v>8.0310539999999995E-4</c:v>
                </c:pt>
                <c:pt idx="67731">
                  <c:v>7.9935900000000003E-4</c:v>
                </c:pt>
                <c:pt idx="67732">
                  <c:v>7.9349539999999999E-4</c:v>
                </c:pt>
                <c:pt idx="67733">
                  <c:v>7.8798170000000001E-4</c:v>
                </c:pt>
                <c:pt idx="67734">
                  <c:v>8.0858679999999997E-4</c:v>
                </c:pt>
                <c:pt idx="67735">
                  <c:v>8.042298E-4</c:v>
                </c:pt>
                <c:pt idx="67736">
                  <c:v>7.9829879999999997E-4</c:v>
                </c:pt>
                <c:pt idx="67737">
                  <c:v>7.9180859999999995E-4</c:v>
                </c:pt>
                <c:pt idx="67738">
                  <c:v>7.8713909999999999E-4</c:v>
                </c:pt>
                <c:pt idx="67739">
                  <c:v>8.1062949999999995E-4</c:v>
                </c:pt>
                <c:pt idx="67740">
                  <c:v>8.0899759999999998E-4</c:v>
                </c:pt>
                <c:pt idx="67741">
                  <c:v>8.0461430000000004E-4</c:v>
                </c:pt>
                <c:pt idx="67742">
                  <c:v>8.0003840000000001E-4</c:v>
                </c:pt>
                <c:pt idx="67743">
                  <c:v>7.9573359999999995E-4</c:v>
                </c:pt>
                <c:pt idx="67744">
                  <c:v>7.9319890000000004E-4</c:v>
                </c:pt>
                <c:pt idx="67745">
                  <c:v>8.1825270000000002E-4</c:v>
                </c:pt>
                <c:pt idx="67746">
                  <c:v>8.1769549999999996E-4</c:v>
                </c:pt>
                <c:pt idx="67747">
                  <c:v>8.1367240000000001E-4</c:v>
                </c:pt>
                <c:pt idx="67748">
                  <c:v>8.0843639999999997E-4</c:v>
                </c:pt>
                <c:pt idx="67749">
                  <c:v>8.0362659999999998E-4</c:v>
                </c:pt>
                <c:pt idx="67750">
                  <c:v>8.258753E-4</c:v>
                </c:pt>
                <c:pt idx="67751">
                  <c:v>8.2314189999999998E-4</c:v>
                </c:pt>
                <c:pt idx="67752">
                  <c:v>8.1773079999999997E-4</c:v>
                </c:pt>
                <c:pt idx="67753">
                  <c:v>8.1137669999999996E-4</c:v>
                </c:pt>
                <c:pt idx="67754">
                  <c:v>8.0658070000000001E-4</c:v>
                </c:pt>
                <c:pt idx="67755">
                  <c:v>8.3002309999999997E-4</c:v>
                </c:pt>
                <c:pt idx="67756">
                  <c:v>8.278793E-4</c:v>
                </c:pt>
                <c:pt idx="67757">
                  <c:v>8.2316590000000003E-4</c:v>
                </c:pt>
                <c:pt idx="67758">
                  <c:v>8.1814690000000005E-4</c:v>
                </c:pt>
                <c:pt idx="67759">
                  <c:v>8.1349700000000005E-4</c:v>
                </c:pt>
                <c:pt idx="67760">
                  <c:v>8.3688410000000001E-4</c:v>
                </c:pt>
                <c:pt idx="67761">
                  <c:v>8.3495260000000001E-4</c:v>
                </c:pt>
                <c:pt idx="67762">
                  <c:v>8.2937829999999997E-4</c:v>
                </c:pt>
                <c:pt idx="67763">
                  <c:v>8.2348879999999999E-4</c:v>
                </c:pt>
                <c:pt idx="67764">
                  <c:v>8.1900989999999997E-4</c:v>
                </c:pt>
                <c:pt idx="67765">
                  <c:v>8.1619699999999995E-4</c:v>
                </c:pt>
                <c:pt idx="67766">
                  <c:v>8.4190920000000002E-4</c:v>
                </c:pt>
                <c:pt idx="67767">
                  <c:v>8.4201510000000003E-4</c:v>
                </c:pt>
                <c:pt idx="67768">
                  <c:v>8.3807879999999997E-4</c:v>
                </c:pt>
                <c:pt idx="67769">
                  <c:v>8.3284470000000003E-4</c:v>
                </c:pt>
                <c:pt idx="67770">
                  <c:v>8.2830049999999998E-4</c:v>
                </c:pt>
                <c:pt idx="67771">
                  <c:v>8.2516390000000005E-4</c:v>
                </c:pt>
                <c:pt idx="67772">
                  <c:v>8.2390950000000001E-4</c:v>
                </c:pt>
                <c:pt idx="67773">
                  <c:v>8.5108099999999995E-4</c:v>
                </c:pt>
                <c:pt idx="67774">
                  <c:v>8.51828E-4</c:v>
                </c:pt>
                <c:pt idx="67775">
                  <c:v>8.4805830000000005E-4</c:v>
                </c:pt>
                <c:pt idx="67776">
                  <c:v>8.425501E-4</c:v>
                </c:pt>
                <c:pt idx="67777">
                  <c:v>8.3740720000000004E-4</c:v>
                </c:pt>
                <c:pt idx="67778">
                  <c:v>8.3326799999999996E-4</c:v>
                </c:pt>
                <c:pt idx="67779">
                  <c:v>8.5818020000000001E-4</c:v>
                </c:pt>
                <c:pt idx="67780">
                  <c:v>8.5727130000000005E-4</c:v>
                </c:pt>
                <c:pt idx="67781">
                  <c:v>8.5242870000000004E-4</c:v>
                </c:pt>
                <c:pt idx="67782">
                  <c:v>8.4691940000000004E-4</c:v>
                </c:pt>
                <c:pt idx="67783">
                  <c:v>8.4262930000000001E-4</c:v>
                </c:pt>
                <c:pt idx="67784">
                  <c:v>8.3940649999999996E-4</c:v>
                </c:pt>
                <c:pt idx="67785">
                  <c:v>8.3884240000000004E-4</c:v>
                </c:pt>
                <c:pt idx="67786">
                  <c:v>8.6729489999999999E-4</c:v>
                </c:pt>
                <c:pt idx="67787">
                  <c:v>8.6777049999999998E-4</c:v>
                </c:pt>
                <c:pt idx="67788">
                  <c:v>8.6413720000000002E-4</c:v>
                </c:pt>
                <c:pt idx="67789">
                  <c:v>8.5880669999999996E-4</c:v>
                </c:pt>
                <c:pt idx="67790">
                  <c:v>8.5312379999999996E-4</c:v>
                </c:pt>
                <c:pt idx="67791">
                  <c:v>8.4918839999999999E-4</c:v>
                </c:pt>
                <c:pt idx="67792">
                  <c:v>8.4777400000000003E-4</c:v>
                </c:pt>
                <c:pt idx="67793">
                  <c:v>8.4847519999999997E-4</c:v>
                </c:pt>
                <c:pt idx="67794">
                  <c:v>8.5078330000000002E-4</c:v>
                </c:pt>
                <c:pt idx="67795">
                  <c:v>8.5439190000000001E-4</c:v>
                </c:pt>
                <c:pt idx="67796">
                  <c:v>8.5807389999999998E-4</c:v>
                </c:pt>
                <c:pt idx="67797">
                  <c:v>8.6090099999999996E-4</c:v>
                </c:pt>
                <c:pt idx="67798">
                  <c:v>8.6327940000000003E-4</c:v>
                </c:pt>
                <c:pt idx="67799">
                  <c:v>8.6488359999999998E-4</c:v>
                </c:pt>
                <c:pt idx="67800">
                  <c:v>8.6548949999999995E-4</c:v>
                </c:pt>
                <c:pt idx="67801">
                  <c:v>8.6603229999999997E-4</c:v>
                </c:pt>
                <c:pt idx="67802">
                  <c:v>8.6673700000000002E-4</c:v>
                </c:pt>
                <c:pt idx="67803">
                  <c:v>8.6679080000000004E-4</c:v>
                </c:pt>
                <c:pt idx="67804">
                  <c:v>8.6768309999999999E-4</c:v>
                </c:pt>
                <c:pt idx="67805">
                  <c:v>8.6907089999999998E-4</c:v>
                </c:pt>
                <c:pt idx="67806">
                  <c:v>8.7001929999999997E-4</c:v>
                </c:pt>
                <c:pt idx="67807">
                  <c:v>8.7166149999999998E-4</c:v>
                </c:pt>
                <c:pt idx="67808">
                  <c:v>8.7351340000000005E-4</c:v>
                </c:pt>
                <c:pt idx="67809">
                  <c:v>8.7474079999999999E-4</c:v>
                </c:pt>
                <c:pt idx="67810">
                  <c:v>8.7617299999999995E-4</c:v>
                </c:pt>
                <c:pt idx="67811">
                  <c:v>8.7758740000000001E-4</c:v>
                </c:pt>
                <c:pt idx="67812">
                  <c:v>8.7868720000000003E-4</c:v>
                </c:pt>
                <c:pt idx="67813">
                  <c:v>8.8000470000000001E-4</c:v>
                </c:pt>
                <c:pt idx="67814">
                  <c:v>8.8124419999999995E-4</c:v>
                </c:pt>
                <c:pt idx="67815">
                  <c:v>8.823209E-4</c:v>
                </c:pt>
                <c:pt idx="67816">
                  <c:v>8.8355560000000005E-4</c:v>
                </c:pt>
                <c:pt idx="67817">
                  <c:v>8.8492360000000001E-4</c:v>
                </c:pt>
                <c:pt idx="67818">
                  <c:v>8.8634990000000002E-4</c:v>
                </c:pt>
                <c:pt idx="67819">
                  <c:v>8.8772519999999998E-4</c:v>
                </c:pt>
                <c:pt idx="67820">
                  <c:v>8.8918880000000001E-4</c:v>
                </c:pt>
                <c:pt idx="67821">
                  <c:v>8.9054559999999995E-4</c:v>
                </c:pt>
                <c:pt idx="67822">
                  <c:v>8.9165570000000001E-4</c:v>
                </c:pt>
                <c:pt idx="67823">
                  <c:v>8.9299859999999998E-4</c:v>
                </c:pt>
                <c:pt idx="67824">
                  <c:v>8.9425330000000001E-4</c:v>
                </c:pt>
                <c:pt idx="67825">
                  <c:v>8.9525230000000002E-4</c:v>
                </c:pt>
                <c:pt idx="67826">
                  <c:v>8.9666379999999996E-4</c:v>
                </c:pt>
                <c:pt idx="67827">
                  <c:v>8.9809530000000001E-4</c:v>
                </c:pt>
                <c:pt idx="67828">
                  <c:v>8.9901480000000001E-4</c:v>
                </c:pt>
                <c:pt idx="67829">
                  <c:v>9.0052429999999998E-4</c:v>
                </c:pt>
                <c:pt idx="67830">
                  <c:v>9.0169380000000002E-4</c:v>
                </c:pt>
                <c:pt idx="67831">
                  <c:v>9.0262380000000002E-4</c:v>
                </c:pt>
                <c:pt idx="67832">
                  <c:v>9.0415199999999997E-4</c:v>
                </c:pt>
                <c:pt idx="67833">
                  <c:v>9.0541099999999995E-4</c:v>
                </c:pt>
                <c:pt idx="67834">
                  <c:v>9.0650150000000005E-4</c:v>
                </c:pt>
                <c:pt idx="67835">
                  <c:v>9.0795369999999999E-4</c:v>
                </c:pt>
                <c:pt idx="67836">
                  <c:v>9.0931919999999997E-4</c:v>
                </c:pt>
                <c:pt idx="67837">
                  <c:v>9.1046439999999996E-4</c:v>
                </c:pt>
                <c:pt idx="67838">
                  <c:v>9.1184950000000001E-4</c:v>
                </c:pt>
                <c:pt idx="67839">
                  <c:v>9.1341420000000005E-4</c:v>
                </c:pt>
                <c:pt idx="67840">
                  <c:v>9.1467860000000003E-4</c:v>
                </c:pt>
                <c:pt idx="67841">
                  <c:v>9.1589899999999997E-4</c:v>
                </c:pt>
                <c:pt idx="67842">
                  <c:v>9.1733869999999999E-4</c:v>
                </c:pt>
                <c:pt idx="67843">
                  <c:v>9.1860260000000001E-4</c:v>
                </c:pt>
                <c:pt idx="67844">
                  <c:v>9.1993879999999997E-4</c:v>
                </c:pt>
                <c:pt idx="67845">
                  <c:v>9.2151750000000001E-4</c:v>
                </c:pt>
                <c:pt idx="67846">
                  <c:v>9.2297970000000001E-4</c:v>
                </c:pt>
                <c:pt idx="67847">
                  <c:v>9.2417149999999995E-4</c:v>
                </c:pt>
                <c:pt idx="67848">
                  <c:v>9.2561710000000003E-4</c:v>
                </c:pt>
                <c:pt idx="67849">
                  <c:v>9.2686739999999997E-4</c:v>
                </c:pt>
                <c:pt idx="67850">
                  <c:v>9.2793339999999995E-4</c:v>
                </c:pt>
                <c:pt idx="67851">
                  <c:v>9.2928499999999996E-4</c:v>
                </c:pt>
                <c:pt idx="67852">
                  <c:v>9.3063480000000001E-4</c:v>
                </c:pt>
                <c:pt idx="67853">
                  <c:v>9.3173270000000002E-4</c:v>
                </c:pt>
                <c:pt idx="67854">
                  <c:v>9.3318640000000005E-4</c:v>
                </c:pt>
                <c:pt idx="67855">
                  <c:v>9.3445300000000002E-4</c:v>
                </c:pt>
                <c:pt idx="67856">
                  <c:v>9.3563939999999996E-4</c:v>
                </c:pt>
                <c:pt idx="67857">
                  <c:v>9.3697629999999995E-4</c:v>
                </c:pt>
                <c:pt idx="67858">
                  <c:v>9.3848279999999998E-4</c:v>
                </c:pt>
                <c:pt idx="67859">
                  <c:v>9.3974589999999995E-4</c:v>
                </c:pt>
                <c:pt idx="67860">
                  <c:v>9.4109700000000001E-4</c:v>
                </c:pt>
                <c:pt idx="67861">
                  <c:v>9.4262909999999998E-4</c:v>
                </c:pt>
                <c:pt idx="67862">
                  <c:v>9.4396699999999998E-4</c:v>
                </c:pt>
                <c:pt idx="67863">
                  <c:v>9.45304E-4</c:v>
                </c:pt>
                <c:pt idx="67864">
                  <c:v>9.4683650000000001E-4</c:v>
                </c:pt>
                <c:pt idx="67865">
                  <c:v>9.4819520000000005E-4</c:v>
                </c:pt>
                <c:pt idx="67866">
                  <c:v>9.4943670000000003E-4</c:v>
                </c:pt>
                <c:pt idx="67867">
                  <c:v>9.5097370000000005E-4</c:v>
                </c:pt>
                <c:pt idx="67868">
                  <c:v>9.5236850000000005E-4</c:v>
                </c:pt>
                <c:pt idx="67869">
                  <c:v>9.5361700000000003E-4</c:v>
                </c:pt>
                <c:pt idx="67870">
                  <c:v>9.5517360000000001E-4</c:v>
                </c:pt>
                <c:pt idx="67871">
                  <c:v>9.5666659999999999E-4</c:v>
                </c:pt>
                <c:pt idx="67872">
                  <c:v>9.5803279999999999E-4</c:v>
                </c:pt>
                <c:pt idx="67873">
                  <c:v>9.5967920000000003E-4</c:v>
                </c:pt>
                <c:pt idx="67874">
                  <c:v>9.6108439999999999E-4</c:v>
                </c:pt>
                <c:pt idx="67875">
                  <c:v>9.6218620000000003E-4</c:v>
                </c:pt>
                <c:pt idx="67876">
                  <c:v>9.6354450000000005E-4</c:v>
                </c:pt>
                <c:pt idx="67877">
                  <c:v>9.6485159999999996E-4</c:v>
                </c:pt>
                <c:pt idx="67878">
                  <c:v>9.6579100000000002E-4</c:v>
                </c:pt>
                <c:pt idx="67879">
                  <c:v>9.6720439999999997E-4</c:v>
                </c:pt>
                <c:pt idx="67880">
                  <c:v>9.6861950000000005E-4</c:v>
                </c:pt>
                <c:pt idx="67881">
                  <c:v>9.6973920000000002E-4</c:v>
                </c:pt>
                <c:pt idx="67882">
                  <c:v>9.7098080000000003E-4</c:v>
                </c:pt>
                <c:pt idx="67883">
                  <c:v>9.7259620000000001E-4</c:v>
                </c:pt>
                <c:pt idx="67884">
                  <c:v>9.7377270000000005E-4</c:v>
                </c:pt>
                <c:pt idx="67885">
                  <c:v>9.7497000000000002E-4</c:v>
                </c:pt>
                <c:pt idx="67886">
                  <c:v>9.7632280000000001E-4</c:v>
                </c:pt>
                <c:pt idx="67887">
                  <c:v>9.7772830000000008E-4</c:v>
                </c:pt>
                <c:pt idx="67888">
                  <c:v>9.7909600000000005E-4</c:v>
                </c:pt>
                <c:pt idx="67889">
                  <c:v>9.805021000000001E-4</c:v>
                </c:pt>
                <c:pt idx="67890">
                  <c:v>9.819684999999999E-4</c:v>
                </c:pt>
                <c:pt idx="67891">
                  <c:v>9.8337699999999991E-4</c:v>
                </c:pt>
                <c:pt idx="67892">
                  <c:v>9.8473019999999992E-4</c:v>
                </c:pt>
                <c:pt idx="67893">
                  <c:v>9.8600469999999998E-4</c:v>
                </c:pt>
                <c:pt idx="67894">
                  <c:v>9.8735269999999996E-4</c:v>
                </c:pt>
                <c:pt idx="67895">
                  <c:v>9.8886510000000005E-4</c:v>
                </c:pt>
                <c:pt idx="67896">
                  <c:v>9.9036200000000006E-4</c:v>
                </c:pt>
                <c:pt idx="67897">
                  <c:v>9.917595E-4</c:v>
                </c:pt>
                <c:pt idx="67898">
                  <c:v>9.932210999999999E-4</c:v>
                </c:pt>
                <c:pt idx="67899">
                  <c:v>9.9477099999999998E-4</c:v>
                </c:pt>
                <c:pt idx="67900">
                  <c:v>9.9626690000000008E-4</c:v>
                </c:pt>
                <c:pt idx="67901">
                  <c:v>9.9776709999999992E-4</c:v>
                </c:pt>
                <c:pt idx="67902">
                  <c:v>9.993917000000001E-4</c:v>
                </c:pt>
                <c:pt idx="67903">
                  <c:v>1.000604E-3</c:v>
                </c:pt>
                <c:pt idx="67904">
                  <c:v>1.0017139999999999E-3</c:v>
                </c:pt>
                <c:pt idx="67905">
                  <c:v>1.0029100000000001E-3</c:v>
                </c:pt>
                <c:pt idx="67906">
                  <c:v>1.004228E-3</c:v>
                </c:pt>
                <c:pt idx="67907">
                  <c:v>1.005606E-3</c:v>
                </c:pt>
                <c:pt idx="67908">
                  <c:v>1.0067730000000001E-3</c:v>
                </c:pt>
                <c:pt idx="67909">
                  <c:v>1.008136E-3</c:v>
                </c:pt>
                <c:pt idx="67910">
                  <c:v>1.0096110000000001E-3</c:v>
                </c:pt>
                <c:pt idx="67911">
                  <c:v>1.01089E-3</c:v>
                </c:pt>
                <c:pt idx="67912">
                  <c:v>1.0122219999999999E-3</c:v>
                </c:pt>
                <c:pt idx="67913">
                  <c:v>1.0137360000000001E-3</c:v>
                </c:pt>
                <c:pt idx="67914">
                  <c:v>1.014982E-3</c:v>
                </c:pt>
                <c:pt idx="67915">
                  <c:v>1.016676E-3</c:v>
                </c:pt>
                <c:pt idx="67916">
                  <c:v>1.018255E-3</c:v>
                </c:pt>
                <c:pt idx="67917">
                  <c:v>1.019526E-3</c:v>
                </c:pt>
                <c:pt idx="67918">
                  <c:v>1.0212579999999999E-3</c:v>
                </c:pt>
                <c:pt idx="67919">
                  <c:v>1.022919E-3</c:v>
                </c:pt>
                <c:pt idx="67920">
                  <c:v>1.024131E-3</c:v>
                </c:pt>
                <c:pt idx="67921">
                  <c:v>1.025722E-3</c:v>
                </c:pt>
                <c:pt idx="67922">
                  <c:v>1.027271E-3</c:v>
                </c:pt>
                <c:pt idx="67923">
                  <c:v>1.028623E-3</c:v>
                </c:pt>
                <c:pt idx="67924">
                  <c:v>1.030092E-3</c:v>
                </c:pt>
                <c:pt idx="67925">
                  <c:v>1.0317729999999999E-3</c:v>
                </c:pt>
                <c:pt idx="67926">
                  <c:v>1.0330789999999999E-3</c:v>
                </c:pt>
                <c:pt idx="67927">
                  <c:v>1.034494E-3</c:v>
                </c:pt>
                <c:pt idx="67928">
                  <c:v>1.036325E-3</c:v>
                </c:pt>
                <c:pt idx="67929">
                  <c:v>1.037788E-3</c:v>
                </c:pt>
                <c:pt idx="67930">
                  <c:v>1.0389069999999999E-3</c:v>
                </c:pt>
                <c:pt idx="67931">
                  <c:v>1.0404489999999999E-3</c:v>
                </c:pt>
                <c:pt idx="67932">
                  <c:v>1.041564E-3</c:v>
                </c:pt>
                <c:pt idx="67933">
                  <c:v>1.0424799999999999E-3</c:v>
                </c:pt>
                <c:pt idx="67934">
                  <c:v>1.044047E-3</c:v>
                </c:pt>
                <c:pt idx="67935">
                  <c:v>1.0455110000000001E-3</c:v>
                </c:pt>
                <c:pt idx="67936">
                  <c:v>1.0463429999999999E-3</c:v>
                </c:pt>
                <c:pt idx="67937">
                  <c:v>1.047891E-3</c:v>
                </c:pt>
                <c:pt idx="67938">
                  <c:v>1.0495050000000001E-3</c:v>
                </c:pt>
                <c:pt idx="67939">
                  <c:v>1.050589E-3</c:v>
                </c:pt>
                <c:pt idx="67940">
                  <c:v>1.0522159999999999E-3</c:v>
                </c:pt>
                <c:pt idx="67941">
                  <c:v>1.0537960000000001E-3</c:v>
                </c:pt>
                <c:pt idx="67942">
                  <c:v>1.055102E-3</c:v>
                </c:pt>
                <c:pt idx="67943">
                  <c:v>1.0567910000000001E-3</c:v>
                </c:pt>
                <c:pt idx="67944">
                  <c:v>1.0585760000000001E-3</c:v>
                </c:pt>
                <c:pt idx="67945">
                  <c:v>1.05999E-3</c:v>
                </c:pt>
                <c:pt idx="67946">
                  <c:v>1.0616219999999999E-3</c:v>
                </c:pt>
                <c:pt idx="67947">
                  <c:v>1.0635309999999999E-3</c:v>
                </c:pt>
                <c:pt idx="67948">
                  <c:v>1.064929E-3</c:v>
                </c:pt>
                <c:pt idx="67949">
                  <c:v>1.06609E-3</c:v>
                </c:pt>
                <c:pt idx="67950">
                  <c:v>1.0680329999999999E-3</c:v>
                </c:pt>
                <c:pt idx="67951">
                  <c:v>1.069611E-3</c:v>
                </c:pt>
                <c:pt idx="67952">
                  <c:v>1.0708270000000001E-3</c:v>
                </c:pt>
                <c:pt idx="67953">
                  <c:v>1.072604E-3</c:v>
                </c:pt>
                <c:pt idx="67954">
                  <c:v>1.07405E-3</c:v>
                </c:pt>
                <c:pt idx="67955">
                  <c:v>1.0750709999999999E-3</c:v>
                </c:pt>
                <c:pt idx="67956">
                  <c:v>1.0768279999999999E-3</c:v>
                </c:pt>
                <c:pt idx="67957">
                  <c:v>1.078175E-3</c:v>
                </c:pt>
                <c:pt idx="67958">
                  <c:v>1.0792040000000001E-3</c:v>
                </c:pt>
                <c:pt idx="67959">
                  <c:v>1.080697E-3</c:v>
                </c:pt>
                <c:pt idx="67960">
                  <c:v>1.0818449999999999E-3</c:v>
                </c:pt>
                <c:pt idx="67961">
                  <c:v>1.0827759999999999E-3</c:v>
                </c:pt>
                <c:pt idx="67962">
                  <c:v>1.0842200000000001E-3</c:v>
                </c:pt>
                <c:pt idx="67963">
                  <c:v>1.0858E-3</c:v>
                </c:pt>
                <c:pt idx="67964">
                  <c:v>1.086793E-3</c:v>
                </c:pt>
                <c:pt idx="67965">
                  <c:v>1.0881459999999999E-3</c:v>
                </c:pt>
                <c:pt idx="67966">
                  <c:v>1.089919E-3</c:v>
                </c:pt>
                <c:pt idx="67967">
                  <c:v>1.0912039999999999E-3</c:v>
                </c:pt>
                <c:pt idx="67968">
                  <c:v>1.092663E-3</c:v>
                </c:pt>
                <c:pt idx="67969">
                  <c:v>1.0944209999999999E-3</c:v>
                </c:pt>
                <c:pt idx="67970">
                  <c:v>1.0959089999999999E-3</c:v>
                </c:pt>
                <c:pt idx="67971">
                  <c:v>1.0973650000000001E-3</c:v>
                </c:pt>
                <c:pt idx="67972">
                  <c:v>1.0994500000000001E-3</c:v>
                </c:pt>
                <c:pt idx="67973">
                  <c:v>1.1009679999999999E-3</c:v>
                </c:pt>
                <c:pt idx="67974">
                  <c:v>1.1023560000000001E-3</c:v>
                </c:pt>
                <c:pt idx="67975">
                  <c:v>1.1047240000000001E-3</c:v>
                </c:pt>
                <c:pt idx="67976">
                  <c:v>1.106211E-3</c:v>
                </c:pt>
                <c:pt idx="67977">
                  <c:v>1.1073089999999999E-3</c:v>
                </c:pt>
                <c:pt idx="67978">
                  <c:v>1.109411E-3</c:v>
                </c:pt>
                <c:pt idx="67979">
                  <c:v>1.110972E-3</c:v>
                </c:pt>
                <c:pt idx="67980">
                  <c:v>1.1122440000000001E-3</c:v>
                </c:pt>
                <c:pt idx="67981">
                  <c:v>1.114187E-3</c:v>
                </c:pt>
                <c:pt idx="67982">
                  <c:v>1.1155239999999999E-3</c:v>
                </c:pt>
                <c:pt idx="67983">
                  <c:v>1.116515E-3</c:v>
                </c:pt>
                <c:pt idx="67984">
                  <c:v>1.118094E-3</c:v>
                </c:pt>
                <c:pt idx="67985">
                  <c:v>1.119533E-3</c:v>
                </c:pt>
                <c:pt idx="67986">
                  <c:v>1.1206829999999999E-3</c:v>
                </c:pt>
                <c:pt idx="67987">
                  <c:v>1.12195E-3</c:v>
                </c:pt>
                <c:pt idx="67988">
                  <c:v>1.123092E-3</c:v>
                </c:pt>
                <c:pt idx="67989">
                  <c:v>1.124126E-3</c:v>
                </c:pt>
                <c:pt idx="67990">
                  <c:v>1.1252689999999999E-3</c:v>
                </c:pt>
                <c:pt idx="67991">
                  <c:v>1.1269100000000001E-3</c:v>
                </c:pt>
                <c:pt idx="67992">
                  <c:v>1.1282899999999999E-3</c:v>
                </c:pt>
                <c:pt idx="67993">
                  <c:v>1.1293220000000001E-3</c:v>
                </c:pt>
                <c:pt idx="67994">
                  <c:v>1.1313359999999999E-3</c:v>
                </c:pt>
                <c:pt idx="67995">
                  <c:v>1.1330540000000001E-3</c:v>
                </c:pt>
                <c:pt idx="67996">
                  <c:v>1.134145E-3</c:v>
                </c:pt>
                <c:pt idx="67997">
                  <c:v>1.136333E-3</c:v>
                </c:pt>
                <c:pt idx="67998">
                  <c:v>1.1379789999999999E-3</c:v>
                </c:pt>
                <c:pt idx="67999">
                  <c:v>1.139183E-3</c:v>
                </c:pt>
                <c:pt idx="68000">
                  <c:v>1.141474E-3</c:v>
                </c:pt>
                <c:pt idx="68001">
                  <c:v>1.143132E-3</c:v>
                </c:pt>
                <c:pt idx="68002">
                  <c:v>1.144228E-3</c:v>
                </c:pt>
                <c:pt idx="68003">
                  <c:v>1.1463490000000001E-3</c:v>
                </c:pt>
                <c:pt idx="68004">
                  <c:v>1.1480399999999999E-3</c:v>
                </c:pt>
                <c:pt idx="68005">
                  <c:v>1.149197E-3</c:v>
                </c:pt>
                <c:pt idx="68006">
                  <c:v>1.151039E-3</c:v>
                </c:pt>
                <c:pt idx="68007">
                  <c:v>1.1526049999999999E-3</c:v>
                </c:pt>
                <c:pt idx="68008">
                  <c:v>1.153746E-3</c:v>
                </c:pt>
                <c:pt idx="68009">
                  <c:v>1.1553290000000001E-3</c:v>
                </c:pt>
                <c:pt idx="68010">
                  <c:v>1.1570389999999999E-3</c:v>
                </c:pt>
                <c:pt idx="68011">
                  <c:v>1.1579909999999999E-3</c:v>
                </c:pt>
                <c:pt idx="68012">
                  <c:v>1.159092E-3</c:v>
                </c:pt>
                <c:pt idx="68013">
                  <c:v>1.160798E-3</c:v>
                </c:pt>
                <c:pt idx="68014">
                  <c:v>1.1619169999999999E-3</c:v>
                </c:pt>
                <c:pt idx="68015">
                  <c:v>1.1629069999999999E-3</c:v>
                </c:pt>
                <c:pt idx="68016">
                  <c:v>1.1648170000000001E-3</c:v>
                </c:pt>
                <c:pt idx="68017">
                  <c:v>1.1657600000000001E-3</c:v>
                </c:pt>
                <c:pt idx="68018">
                  <c:v>1.1667380000000001E-3</c:v>
                </c:pt>
                <c:pt idx="68019">
                  <c:v>1.168617E-3</c:v>
                </c:pt>
                <c:pt idx="68020">
                  <c:v>1.1699410000000001E-3</c:v>
                </c:pt>
                <c:pt idx="68021">
                  <c:v>1.171161E-3</c:v>
                </c:pt>
                <c:pt idx="68022">
                  <c:v>1.1731809999999999E-3</c:v>
                </c:pt>
                <c:pt idx="68023">
                  <c:v>1.1747229999999999E-3</c:v>
                </c:pt>
                <c:pt idx="68024">
                  <c:v>1.176075E-3</c:v>
                </c:pt>
                <c:pt idx="68025">
                  <c:v>1.1783469999999999E-3</c:v>
                </c:pt>
                <c:pt idx="68026">
                  <c:v>1.1801260000000001E-3</c:v>
                </c:pt>
                <c:pt idx="68027">
                  <c:v>1.181554E-3</c:v>
                </c:pt>
                <c:pt idx="68028">
                  <c:v>1.1834079999999999E-3</c:v>
                </c:pt>
                <c:pt idx="68029">
                  <c:v>1.1853199999999999E-3</c:v>
                </c:pt>
                <c:pt idx="68030">
                  <c:v>1.1867150000000001E-3</c:v>
                </c:pt>
                <c:pt idx="68031">
                  <c:v>1.1884039999999999E-3</c:v>
                </c:pt>
                <c:pt idx="68032">
                  <c:v>1.1904109999999999E-3</c:v>
                </c:pt>
                <c:pt idx="68033">
                  <c:v>1.192006E-3</c:v>
                </c:pt>
                <c:pt idx="68034">
                  <c:v>1.1932150000000001E-3</c:v>
                </c:pt>
                <c:pt idx="68035">
                  <c:v>1.195186E-3</c:v>
                </c:pt>
                <c:pt idx="68036">
                  <c:v>1.196269E-3</c:v>
                </c:pt>
                <c:pt idx="68037">
                  <c:v>1.1972300000000001E-3</c:v>
                </c:pt>
                <c:pt idx="68038">
                  <c:v>1.199112E-3</c:v>
                </c:pt>
                <c:pt idx="68039">
                  <c:v>1.200317E-3</c:v>
                </c:pt>
                <c:pt idx="68040">
                  <c:v>1.2011249999999999E-3</c:v>
                </c:pt>
                <c:pt idx="68041">
                  <c:v>1.2029499999999999E-3</c:v>
                </c:pt>
                <c:pt idx="68042">
                  <c:v>1.2040639999999999E-3</c:v>
                </c:pt>
                <c:pt idx="68043">
                  <c:v>1.204987E-3</c:v>
                </c:pt>
                <c:pt idx="68044">
                  <c:v>1.20699E-3</c:v>
                </c:pt>
                <c:pt idx="68045">
                  <c:v>1.2083949999999999E-3</c:v>
                </c:pt>
                <c:pt idx="68046">
                  <c:v>1.2094230000000001E-3</c:v>
                </c:pt>
                <c:pt idx="68047">
                  <c:v>1.211143E-3</c:v>
                </c:pt>
                <c:pt idx="68048">
                  <c:v>1.212615E-3</c:v>
                </c:pt>
                <c:pt idx="68049">
                  <c:v>1.2136110000000001E-3</c:v>
                </c:pt>
                <c:pt idx="68050">
                  <c:v>1.215535E-3</c:v>
                </c:pt>
                <c:pt idx="68051">
                  <c:v>1.217285E-3</c:v>
                </c:pt>
                <c:pt idx="68052">
                  <c:v>1.2187490000000001E-3</c:v>
                </c:pt>
                <c:pt idx="68053">
                  <c:v>1.2205569999999999E-3</c:v>
                </c:pt>
                <c:pt idx="68054">
                  <c:v>1.22287E-3</c:v>
                </c:pt>
                <c:pt idx="68055">
                  <c:v>1.2244580000000001E-3</c:v>
                </c:pt>
                <c:pt idx="68056">
                  <c:v>1.226179E-3</c:v>
                </c:pt>
                <c:pt idx="68057">
                  <c:v>1.2284100000000001E-3</c:v>
                </c:pt>
                <c:pt idx="68058">
                  <c:v>1.229714E-3</c:v>
                </c:pt>
                <c:pt idx="68059">
                  <c:v>1.231071E-3</c:v>
                </c:pt>
                <c:pt idx="68060">
                  <c:v>1.2334259999999999E-3</c:v>
                </c:pt>
                <c:pt idx="68061">
                  <c:v>1.2347079999999999E-3</c:v>
                </c:pt>
                <c:pt idx="68062">
                  <c:v>1.2358099999999999E-3</c:v>
                </c:pt>
                <c:pt idx="68063">
                  <c:v>1.2379960000000001E-3</c:v>
                </c:pt>
                <c:pt idx="68064">
                  <c:v>1.238807E-3</c:v>
                </c:pt>
                <c:pt idx="68065">
                  <c:v>1.2395069999999999E-3</c:v>
                </c:pt>
                <c:pt idx="68066">
                  <c:v>1.2413229999999999E-3</c:v>
                </c:pt>
                <c:pt idx="68067">
                  <c:v>1.2424879999999999E-3</c:v>
                </c:pt>
                <c:pt idx="68068">
                  <c:v>1.2434270000000001E-3</c:v>
                </c:pt>
                <c:pt idx="68069">
                  <c:v>1.245199E-3</c:v>
                </c:pt>
                <c:pt idx="68070">
                  <c:v>1.246268E-3</c:v>
                </c:pt>
                <c:pt idx="68071">
                  <c:v>1.24727E-3</c:v>
                </c:pt>
                <c:pt idx="68072">
                  <c:v>1.2487570000000001E-3</c:v>
                </c:pt>
                <c:pt idx="68073">
                  <c:v>1.25037E-3</c:v>
                </c:pt>
                <c:pt idx="68074">
                  <c:v>1.2516179999999999E-3</c:v>
                </c:pt>
                <c:pt idx="68075">
                  <c:v>1.2532800000000001E-3</c:v>
                </c:pt>
                <c:pt idx="68076">
                  <c:v>1.2550759999999999E-3</c:v>
                </c:pt>
                <c:pt idx="68077">
                  <c:v>1.2562960000000001E-3</c:v>
                </c:pt>
                <c:pt idx="68078">
                  <c:v>1.2576849999999999E-3</c:v>
                </c:pt>
                <c:pt idx="68079">
                  <c:v>1.2595670000000001E-3</c:v>
                </c:pt>
                <c:pt idx="68080">
                  <c:v>1.261021E-3</c:v>
                </c:pt>
                <c:pt idx="68081">
                  <c:v>1.262701E-3</c:v>
                </c:pt>
                <c:pt idx="68082">
                  <c:v>1.264989E-3</c:v>
                </c:pt>
                <c:pt idx="68083">
                  <c:v>1.266493E-3</c:v>
                </c:pt>
                <c:pt idx="68084">
                  <c:v>1.2680079999999999E-3</c:v>
                </c:pt>
                <c:pt idx="68085">
                  <c:v>1.2704260000000001E-3</c:v>
                </c:pt>
                <c:pt idx="68086">
                  <c:v>1.272025E-3</c:v>
                </c:pt>
                <c:pt idx="68087">
                  <c:v>1.273363E-3</c:v>
                </c:pt>
                <c:pt idx="68088">
                  <c:v>1.275532E-3</c:v>
                </c:pt>
                <c:pt idx="68089">
                  <c:v>1.2770570000000001E-3</c:v>
                </c:pt>
                <c:pt idx="68090">
                  <c:v>1.2779779999999999E-3</c:v>
                </c:pt>
                <c:pt idx="68091">
                  <c:v>1.279732E-3</c:v>
                </c:pt>
                <c:pt idx="68092">
                  <c:v>1.2813169999999999E-3</c:v>
                </c:pt>
                <c:pt idx="68093">
                  <c:v>1.2822210000000001E-3</c:v>
                </c:pt>
                <c:pt idx="68094">
                  <c:v>1.283806E-3</c:v>
                </c:pt>
                <c:pt idx="68095">
                  <c:v>1.2856689999999999E-3</c:v>
                </c:pt>
                <c:pt idx="68096">
                  <c:v>1.28641E-3</c:v>
                </c:pt>
                <c:pt idx="68097">
                  <c:v>1.2879600000000001E-3</c:v>
                </c:pt>
                <c:pt idx="68098">
                  <c:v>1.290013E-3</c:v>
                </c:pt>
                <c:pt idx="68099">
                  <c:v>1.290792E-3</c:v>
                </c:pt>
                <c:pt idx="68100">
                  <c:v>1.292053E-3</c:v>
                </c:pt>
                <c:pt idx="68101">
                  <c:v>1.2940499999999999E-3</c:v>
                </c:pt>
                <c:pt idx="68102">
                  <c:v>1.2948090000000001E-3</c:v>
                </c:pt>
                <c:pt idx="68103">
                  <c:v>1.2960840000000001E-3</c:v>
                </c:pt>
                <c:pt idx="68104">
                  <c:v>1.2982549999999999E-3</c:v>
                </c:pt>
                <c:pt idx="68105">
                  <c:v>1.299424E-3</c:v>
                </c:pt>
                <c:pt idx="68106">
                  <c:v>1.3006459999999999E-3</c:v>
                </c:pt>
                <c:pt idx="68107">
                  <c:v>1.3028409999999999E-3</c:v>
                </c:pt>
                <c:pt idx="68108">
                  <c:v>1.3042469999999999E-3</c:v>
                </c:pt>
                <c:pt idx="68109">
                  <c:v>1.305334E-3</c:v>
                </c:pt>
                <c:pt idx="68110">
                  <c:v>1.3076590000000001E-3</c:v>
                </c:pt>
                <c:pt idx="68111">
                  <c:v>1.309527E-3</c:v>
                </c:pt>
                <c:pt idx="68112">
                  <c:v>1.310617E-3</c:v>
                </c:pt>
                <c:pt idx="68113">
                  <c:v>1.3127589999999999E-3</c:v>
                </c:pt>
                <c:pt idx="68114">
                  <c:v>1.314766E-3</c:v>
                </c:pt>
                <c:pt idx="68115">
                  <c:v>1.3155879999999999E-3</c:v>
                </c:pt>
                <c:pt idx="68116">
                  <c:v>1.317471E-3</c:v>
                </c:pt>
                <c:pt idx="68117">
                  <c:v>1.319647E-3</c:v>
                </c:pt>
                <c:pt idx="68118">
                  <c:v>1.320372E-3</c:v>
                </c:pt>
                <c:pt idx="68119">
                  <c:v>1.3220840000000001E-3</c:v>
                </c:pt>
                <c:pt idx="68120">
                  <c:v>1.3241489999999999E-3</c:v>
                </c:pt>
                <c:pt idx="68121">
                  <c:v>1.3248450000000001E-3</c:v>
                </c:pt>
                <c:pt idx="68122">
                  <c:v>1.3264310000000001E-3</c:v>
                </c:pt>
                <c:pt idx="68123">
                  <c:v>1.328765E-3</c:v>
                </c:pt>
                <c:pt idx="68124">
                  <c:v>1.3295259999999999E-3</c:v>
                </c:pt>
                <c:pt idx="68125">
                  <c:v>1.330854E-3</c:v>
                </c:pt>
                <c:pt idx="68126">
                  <c:v>1.333166E-3</c:v>
                </c:pt>
                <c:pt idx="68127">
                  <c:v>1.334048E-3</c:v>
                </c:pt>
                <c:pt idx="68128">
                  <c:v>1.3353270000000001E-3</c:v>
                </c:pt>
                <c:pt idx="68129">
                  <c:v>1.3376219999999999E-3</c:v>
                </c:pt>
                <c:pt idx="68130">
                  <c:v>1.3388269999999999E-3</c:v>
                </c:pt>
                <c:pt idx="68131">
                  <c:v>1.339907E-3</c:v>
                </c:pt>
                <c:pt idx="68132">
                  <c:v>1.34195E-3</c:v>
                </c:pt>
                <c:pt idx="68133">
                  <c:v>1.343379E-3</c:v>
                </c:pt>
                <c:pt idx="68134">
                  <c:v>1.3439700000000001E-3</c:v>
                </c:pt>
                <c:pt idx="68135">
                  <c:v>1.3457759999999999E-3</c:v>
                </c:pt>
                <c:pt idx="68136">
                  <c:v>1.3475519999999999E-3</c:v>
                </c:pt>
                <c:pt idx="68137">
                  <c:v>1.3480790000000001E-3</c:v>
                </c:pt>
                <c:pt idx="68138">
                  <c:v>1.3500319999999999E-3</c:v>
                </c:pt>
                <c:pt idx="68139">
                  <c:v>1.352306E-3</c:v>
                </c:pt>
                <c:pt idx="68140">
                  <c:v>1.352837E-3</c:v>
                </c:pt>
                <c:pt idx="68141">
                  <c:v>1.3546750000000001E-3</c:v>
                </c:pt>
                <c:pt idx="68142">
                  <c:v>1.3571169999999999E-3</c:v>
                </c:pt>
                <c:pt idx="68143">
                  <c:v>1.3577400000000001E-3</c:v>
                </c:pt>
                <c:pt idx="68144">
                  <c:v>1.3595510000000001E-3</c:v>
                </c:pt>
                <c:pt idx="68145">
                  <c:v>1.361948E-3</c:v>
                </c:pt>
                <c:pt idx="68146">
                  <c:v>1.3627170000000001E-3</c:v>
                </c:pt>
                <c:pt idx="68147">
                  <c:v>1.3642330000000001E-3</c:v>
                </c:pt>
                <c:pt idx="68148">
                  <c:v>1.3666539999999999E-3</c:v>
                </c:pt>
                <c:pt idx="68149">
                  <c:v>1.3677260000000001E-3</c:v>
                </c:pt>
                <c:pt idx="68150">
                  <c:v>1.369035E-3</c:v>
                </c:pt>
                <c:pt idx="68151">
                  <c:v>1.3712100000000001E-3</c:v>
                </c:pt>
                <c:pt idx="68152">
                  <c:v>1.372631E-3</c:v>
                </c:pt>
                <c:pt idx="68153">
                  <c:v>1.373841E-3</c:v>
                </c:pt>
                <c:pt idx="68154">
                  <c:v>1.376176E-3</c:v>
                </c:pt>
                <c:pt idx="68155">
                  <c:v>1.3778079999999999E-3</c:v>
                </c:pt>
                <c:pt idx="68156">
                  <c:v>1.3787490000000001E-3</c:v>
                </c:pt>
                <c:pt idx="68157">
                  <c:v>1.3808049999999999E-3</c:v>
                </c:pt>
                <c:pt idx="68158">
                  <c:v>1.3826260000000001E-3</c:v>
                </c:pt>
                <c:pt idx="68159">
                  <c:v>1.383092E-3</c:v>
                </c:pt>
                <c:pt idx="68160">
                  <c:v>1.3849960000000001E-3</c:v>
                </c:pt>
                <c:pt idx="68161">
                  <c:v>1.3869939999999999E-3</c:v>
                </c:pt>
                <c:pt idx="68162">
                  <c:v>1.3873830000000001E-3</c:v>
                </c:pt>
                <c:pt idx="68163">
                  <c:v>1.3892150000000001E-3</c:v>
                </c:pt>
                <c:pt idx="68164">
                  <c:v>1.3909479999999999E-3</c:v>
                </c:pt>
                <c:pt idx="68165">
                  <c:v>1.391146E-3</c:v>
                </c:pt>
                <c:pt idx="68166">
                  <c:v>1.392711E-3</c:v>
                </c:pt>
                <c:pt idx="68167">
                  <c:v>1.3947670000000001E-3</c:v>
                </c:pt>
                <c:pt idx="68168">
                  <c:v>1.3954460000000001E-3</c:v>
                </c:pt>
                <c:pt idx="68169">
                  <c:v>1.396897E-3</c:v>
                </c:pt>
                <c:pt idx="68170">
                  <c:v>1.3990129999999999E-3</c:v>
                </c:pt>
                <c:pt idx="68171">
                  <c:v>1.400009E-3</c:v>
                </c:pt>
                <c:pt idx="68172">
                  <c:v>1.4014030000000001E-3</c:v>
                </c:pt>
                <c:pt idx="68173">
                  <c:v>1.4037159999999999E-3</c:v>
                </c:pt>
                <c:pt idx="68174">
                  <c:v>1.4050480000000001E-3</c:v>
                </c:pt>
                <c:pt idx="68175">
                  <c:v>1.4062619999999999E-3</c:v>
                </c:pt>
                <c:pt idx="68176">
                  <c:v>1.4085300000000001E-3</c:v>
                </c:pt>
                <c:pt idx="68177">
                  <c:v>1.4100549999999999E-3</c:v>
                </c:pt>
                <c:pt idx="68178">
                  <c:v>1.4110430000000001E-3</c:v>
                </c:pt>
                <c:pt idx="68179">
                  <c:v>1.4132960000000001E-3</c:v>
                </c:pt>
                <c:pt idx="68180">
                  <c:v>1.415054E-3</c:v>
                </c:pt>
                <c:pt idx="68181">
                  <c:v>1.41607E-3</c:v>
                </c:pt>
                <c:pt idx="68182">
                  <c:v>1.418473E-3</c:v>
                </c:pt>
                <c:pt idx="68183">
                  <c:v>1.42033E-3</c:v>
                </c:pt>
                <c:pt idx="68184">
                  <c:v>1.421091E-3</c:v>
                </c:pt>
                <c:pt idx="68185">
                  <c:v>1.42314E-3</c:v>
                </c:pt>
                <c:pt idx="68186">
                  <c:v>1.4248819999999999E-3</c:v>
                </c:pt>
                <c:pt idx="68187">
                  <c:v>1.425351E-3</c:v>
                </c:pt>
                <c:pt idx="68188">
                  <c:v>1.4270019999999999E-3</c:v>
                </c:pt>
                <c:pt idx="68189">
                  <c:v>1.428896E-3</c:v>
                </c:pt>
                <c:pt idx="68190">
                  <c:v>1.429626E-3</c:v>
                </c:pt>
                <c:pt idx="68191">
                  <c:v>1.4309049999999999E-3</c:v>
                </c:pt>
                <c:pt idx="68192">
                  <c:v>1.4327459999999999E-3</c:v>
                </c:pt>
                <c:pt idx="68193">
                  <c:v>1.4335610000000001E-3</c:v>
                </c:pt>
                <c:pt idx="68194">
                  <c:v>1.4346020000000001E-3</c:v>
                </c:pt>
                <c:pt idx="68195">
                  <c:v>1.436555E-3</c:v>
                </c:pt>
                <c:pt idx="68196">
                  <c:v>1.437933E-3</c:v>
                </c:pt>
                <c:pt idx="68197">
                  <c:v>1.4392859999999999E-3</c:v>
                </c:pt>
                <c:pt idx="68198">
                  <c:v>1.4416590000000001E-3</c:v>
                </c:pt>
                <c:pt idx="68199">
                  <c:v>1.4431590000000001E-3</c:v>
                </c:pt>
                <c:pt idx="68200">
                  <c:v>1.4443150000000001E-3</c:v>
                </c:pt>
                <c:pt idx="68201">
                  <c:v>1.446803E-3</c:v>
                </c:pt>
                <c:pt idx="68202">
                  <c:v>1.4484529999999999E-3</c:v>
                </c:pt>
                <c:pt idx="68203">
                  <c:v>1.449288E-3</c:v>
                </c:pt>
                <c:pt idx="68204">
                  <c:v>1.451386E-3</c:v>
                </c:pt>
                <c:pt idx="68205">
                  <c:v>1.4530859999999999E-3</c:v>
                </c:pt>
                <c:pt idx="68206">
                  <c:v>1.4542069999999999E-3</c:v>
                </c:pt>
                <c:pt idx="68207">
                  <c:v>1.4563709999999999E-3</c:v>
                </c:pt>
                <c:pt idx="68208">
                  <c:v>1.4581500000000001E-3</c:v>
                </c:pt>
                <c:pt idx="68209">
                  <c:v>1.459176E-3</c:v>
                </c:pt>
                <c:pt idx="68210">
                  <c:v>1.460638E-3</c:v>
                </c:pt>
                <c:pt idx="68211">
                  <c:v>1.4621320000000001E-3</c:v>
                </c:pt>
                <c:pt idx="68212">
                  <c:v>1.463237E-3</c:v>
                </c:pt>
                <c:pt idx="68213">
                  <c:v>1.4646209999999999E-3</c:v>
                </c:pt>
                <c:pt idx="68214">
                  <c:v>1.466626E-3</c:v>
                </c:pt>
                <c:pt idx="68215">
                  <c:v>1.467779E-3</c:v>
                </c:pt>
                <c:pt idx="68216">
                  <c:v>1.468895E-3</c:v>
                </c:pt>
                <c:pt idx="68217">
                  <c:v>1.4705479999999999E-3</c:v>
                </c:pt>
                <c:pt idx="68218">
                  <c:v>1.471427E-3</c:v>
                </c:pt>
                <c:pt idx="68219">
                  <c:v>1.472094E-3</c:v>
                </c:pt>
                <c:pt idx="68220">
                  <c:v>1.4739480000000001E-3</c:v>
                </c:pt>
                <c:pt idx="68221">
                  <c:v>1.475496E-3</c:v>
                </c:pt>
                <c:pt idx="68222">
                  <c:v>1.476644E-3</c:v>
                </c:pt>
                <c:pt idx="68223">
                  <c:v>1.478849E-3</c:v>
                </c:pt>
                <c:pt idx="68224">
                  <c:v>1.480709E-3</c:v>
                </c:pt>
                <c:pt idx="68225">
                  <c:v>1.4821179999999999E-3</c:v>
                </c:pt>
                <c:pt idx="68226">
                  <c:v>1.484417E-3</c:v>
                </c:pt>
                <c:pt idx="68227">
                  <c:v>1.4861130000000001E-3</c:v>
                </c:pt>
                <c:pt idx="68228">
                  <c:v>1.4872539999999999E-3</c:v>
                </c:pt>
                <c:pt idx="68229">
                  <c:v>1.489165E-3</c:v>
                </c:pt>
                <c:pt idx="68230">
                  <c:v>1.4909999999999999E-3</c:v>
                </c:pt>
                <c:pt idx="68231">
                  <c:v>1.492548E-3</c:v>
                </c:pt>
                <c:pt idx="68232">
                  <c:v>1.4941399999999999E-3</c:v>
                </c:pt>
                <c:pt idx="68233">
                  <c:v>1.495817E-3</c:v>
                </c:pt>
                <c:pt idx="68234">
                  <c:v>1.496809E-3</c:v>
                </c:pt>
                <c:pt idx="68235">
                  <c:v>1.4981549999999999E-3</c:v>
                </c:pt>
                <c:pt idx="68236">
                  <c:v>1.4998780000000001E-3</c:v>
                </c:pt>
                <c:pt idx="68237">
                  <c:v>1.500824E-3</c:v>
                </c:pt>
                <c:pt idx="68238">
                  <c:v>1.50208E-3</c:v>
                </c:pt>
                <c:pt idx="68239">
                  <c:v>1.504285E-3</c:v>
                </c:pt>
                <c:pt idx="68240">
                  <c:v>1.5052970000000001E-3</c:v>
                </c:pt>
                <c:pt idx="68241">
                  <c:v>1.506067E-3</c:v>
                </c:pt>
                <c:pt idx="68242">
                  <c:v>1.5078699999999999E-3</c:v>
                </c:pt>
                <c:pt idx="68243">
                  <c:v>1.50851E-3</c:v>
                </c:pt>
                <c:pt idx="68244">
                  <c:v>1.509067E-3</c:v>
                </c:pt>
                <c:pt idx="68245">
                  <c:v>1.510773E-3</c:v>
                </c:pt>
                <c:pt idx="68246">
                  <c:v>1.51216E-3</c:v>
                </c:pt>
                <c:pt idx="68247">
                  <c:v>1.5130359999999999E-3</c:v>
                </c:pt>
                <c:pt idx="68248">
                  <c:v>1.5146160000000001E-3</c:v>
                </c:pt>
                <c:pt idx="68249">
                  <c:v>1.5161790000000001E-3</c:v>
                </c:pt>
                <c:pt idx="68250">
                  <c:v>1.5177039999999999E-3</c:v>
                </c:pt>
                <c:pt idx="68251">
                  <c:v>1.519261E-3</c:v>
                </c:pt>
                <c:pt idx="68252">
                  <c:v>1.52086E-3</c:v>
                </c:pt>
                <c:pt idx="68253">
                  <c:v>1.522352E-3</c:v>
                </c:pt>
                <c:pt idx="68254">
                  <c:v>1.5241370000000001E-3</c:v>
                </c:pt>
                <c:pt idx="68255">
                  <c:v>1.5265820000000001E-3</c:v>
                </c:pt>
                <c:pt idx="68256">
                  <c:v>1.5280739999999999E-3</c:v>
                </c:pt>
                <c:pt idx="68257">
                  <c:v>1.529306E-3</c:v>
                </c:pt>
                <c:pt idx="68258">
                  <c:v>1.5312539999999999E-3</c:v>
                </c:pt>
                <c:pt idx="68259">
                  <c:v>1.5320170000000001E-3</c:v>
                </c:pt>
                <c:pt idx="68260">
                  <c:v>1.5328150000000001E-3</c:v>
                </c:pt>
                <c:pt idx="68261">
                  <c:v>1.5349199999999999E-3</c:v>
                </c:pt>
                <c:pt idx="68262">
                  <c:v>1.5357140000000001E-3</c:v>
                </c:pt>
                <c:pt idx="68263">
                  <c:v>1.5367200000000001E-3</c:v>
                </c:pt>
                <c:pt idx="68264">
                  <c:v>1.5392190000000001E-3</c:v>
                </c:pt>
                <c:pt idx="68265">
                  <c:v>1.539955E-3</c:v>
                </c:pt>
                <c:pt idx="68266">
                  <c:v>1.5408069999999999E-3</c:v>
                </c:pt>
                <c:pt idx="68267">
                  <c:v>1.5425370000000001E-3</c:v>
                </c:pt>
                <c:pt idx="68268">
                  <c:v>1.542734E-3</c:v>
                </c:pt>
                <c:pt idx="68269">
                  <c:v>1.543455E-3</c:v>
                </c:pt>
                <c:pt idx="68270">
                  <c:v>1.5450640000000001E-3</c:v>
                </c:pt>
                <c:pt idx="68271">
                  <c:v>1.5461100000000001E-3</c:v>
                </c:pt>
                <c:pt idx="68272">
                  <c:v>1.5469590000000001E-3</c:v>
                </c:pt>
                <c:pt idx="68273">
                  <c:v>1.5480820000000001E-3</c:v>
                </c:pt>
                <c:pt idx="68274">
                  <c:v>1.549368E-3</c:v>
                </c:pt>
                <c:pt idx="68275">
                  <c:v>1.5502199999999999E-3</c:v>
                </c:pt>
                <c:pt idx="68276">
                  <c:v>1.5512E-3</c:v>
                </c:pt>
                <c:pt idx="68277">
                  <c:v>1.5525739999999999E-3</c:v>
                </c:pt>
                <c:pt idx="68278">
                  <c:v>1.5536910000000001E-3</c:v>
                </c:pt>
                <c:pt idx="68279">
                  <c:v>1.5553349999999999E-3</c:v>
                </c:pt>
                <c:pt idx="68280">
                  <c:v>1.558044E-3</c:v>
                </c:pt>
                <c:pt idx="68281">
                  <c:v>1.5592010000000001E-3</c:v>
                </c:pt>
                <c:pt idx="68282">
                  <c:v>1.5600690000000001E-3</c:v>
                </c:pt>
                <c:pt idx="68283">
                  <c:v>1.562283E-3</c:v>
                </c:pt>
                <c:pt idx="68284">
                  <c:v>1.5625400000000001E-3</c:v>
                </c:pt>
                <c:pt idx="68285">
                  <c:v>1.5630729999999999E-3</c:v>
                </c:pt>
                <c:pt idx="68286">
                  <c:v>1.565493E-3</c:v>
                </c:pt>
                <c:pt idx="68287">
                  <c:v>1.5662429999999999E-3</c:v>
                </c:pt>
                <c:pt idx="68288">
                  <c:v>1.5668660000000001E-3</c:v>
                </c:pt>
                <c:pt idx="68289">
                  <c:v>1.569427E-3</c:v>
                </c:pt>
                <c:pt idx="68290">
                  <c:v>1.5699819999999999E-3</c:v>
                </c:pt>
                <c:pt idx="68291">
                  <c:v>1.5706170000000001E-3</c:v>
                </c:pt>
                <c:pt idx="68292">
                  <c:v>1.5721120000000001E-3</c:v>
                </c:pt>
                <c:pt idx="68293">
                  <c:v>1.5721369999999999E-3</c:v>
                </c:pt>
                <c:pt idx="68294">
                  <c:v>1.5726270000000001E-3</c:v>
                </c:pt>
                <c:pt idx="68295">
                  <c:v>1.574202E-3</c:v>
                </c:pt>
                <c:pt idx="68296">
                  <c:v>1.5754650000000001E-3</c:v>
                </c:pt>
                <c:pt idx="68297">
                  <c:v>1.5760010000000001E-3</c:v>
                </c:pt>
                <c:pt idx="68298">
                  <c:v>1.5766179999999999E-3</c:v>
                </c:pt>
                <c:pt idx="68299">
                  <c:v>1.5779590000000001E-3</c:v>
                </c:pt>
                <c:pt idx="68300">
                  <c:v>1.5781440000000001E-3</c:v>
                </c:pt>
                <c:pt idx="68301">
                  <c:v>1.578503E-3</c:v>
                </c:pt>
                <c:pt idx="68302">
                  <c:v>1.57971E-3</c:v>
                </c:pt>
                <c:pt idx="68303">
                  <c:v>1.579984E-3</c:v>
                </c:pt>
                <c:pt idx="68304">
                  <c:v>1.58118E-3</c:v>
                </c:pt>
                <c:pt idx="68305">
                  <c:v>1.5839140000000001E-3</c:v>
                </c:pt>
                <c:pt idx="68306">
                  <c:v>1.5846180000000001E-3</c:v>
                </c:pt>
                <c:pt idx="68307">
                  <c:v>1.5850770000000001E-3</c:v>
                </c:pt>
                <c:pt idx="68308">
                  <c:v>1.587134E-3</c:v>
                </c:pt>
                <c:pt idx="68309">
                  <c:v>1.587195E-3</c:v>
                </c:pt>
                <c:pt idx="68310">
                  <c:v>1.5870999999999999E-3</c:v>
                </c:pt>
                <c:pt idx="68311">
                  <c:v>1.589149E-3</c:v>
                </c:pt>
                <c:pt idx="68312">
                  <c:v>1.590157E-3</c:v>
                </c:pt>
                <c:pt idx="68313">
                  <c:v>1.590768E-3</c:v>
                </c:pt>
                <c:pt idx="68314">
                  <c:v>1.592991E-3</c:v>
                </c:pt>
                <c:pt idx="68315">
                  <c:v>1.5939070000000001E-3</c:v>
                </c:pt>
                <c:pt idx="68316">
                  <c:v>1.59425E-3</c:v>
                </c:pt>
                <c:pt idx="68317">
                  <c:v>1.5950070000000001E-3</c:v>
                </c:pt>
                <c:pt idx="68318">
                  <c:v>1.595237E-3</c:v>
                </c:pt>
                <c:pt idx="68319">
                  <c:v>1.5950389999999999E-3</c:v>
                </c:pt>
                <c:pt idx="68320">
                  <c:v>1.595831E-3</c:v>
                </c:pt>
                <c:pt idx="68321">
                  <c:v>1.597621E-3</c:v>
                </c:pt>
                <c:pt idx="68322">
                  <c:v>1.5980289999999999E-3</c:v>
                </c:pt>
                <c:pt idx="68323">
                  <c:v>1.5981400000000001E-3</c:v>
                </c:pt>
                <c:pt idx="68324">
                  <c:v>1.5993089999999999E-3</c:v>
                </c:pt>
                <c:pt idx="68325">
                  <c:v>1.5992280000000001E-3</c:v>
                </c:pt>
                <c:pt idx="68326">
                  <c:v>1.5991379999999999E-3</c:v>
                </c:pt>
                <c:pt idx="68327">
                  <c:v>1.60027E-3</c:v>
                </c:pt>
                <c:pt idx="68328">
                  <c:v>1.599526E-3</c:v>
                </c:pt>
                <c:pt idx="68329">
                  <c:v>1.600349E-3</c:v>
                </c:pt>
                <c:pt idx="68330">
                  <c:v>1.602965E-3</c:v>
                </c:pt>
                <c:pt idx="68331">
                  <c:v>1.6037429999999999E-3</c:v>
                </c:pt>
                <c:pt idx="68332">
                  <c:v>1.603885E-3</c:v>
                </c:pt>
                <c:pt idx="68333">
                  <c:v>1.6050979999999999E-3</c:v>
                </c:pt>
                <c:pt idx="68334">
                  <c:v>1.604987E-3</c:v>
                </c:pt>
                <c:pt idx="68335">
                  <c:v>1.6041650000000001E-3</c:v>
                </c:pt>
                <c:pt idx="68336">
                  <c:v>1.604676E-3</c:v>
                </c:pt>
                <c:pt idx="68337">
                  <c:v>1.6057599999999999E-3</c:v>
                </c:pt>
                <c:pt idx="68338">
                  <c:v>1.60608E-3</c:v>
                </c:pt>
                <c:pt idx="68339">
                  <c:v>1.6073579999999999E-3</c:v>
                </c:pt>
                <c:pt idx="68340">
                  <c:v>1.6087720000000001E-3</c:v>
                </c:pt>
                <c:pt idx="68341">
                  <c:v>1.608377E-3</c:v>
                </c:pt>
                <c:pt idx="68342">
                  <c:v>1.608609E-3</c:v>
                </c:pt>
                <c:pt idx="68343">
                  <c:v>1.609182E-3</c:v>
                </c:pt>
                <c:pt idx="68344">
                  <c:v>1.608083E-3</c:v>
                </c:pt>
                <c:pt idx="68345">
                  <c:v>1.607572E-3</c:v>
                </c:pt>
                <c:pt idx="68346">
                  <c:v>1.6088669999999999E-3</c:v>
                </c:pt>
                <c:pt idx="68347">
                  <c:v>1.6086989999999999E-3</c:v>
                </c:pt>
                <c:pt idx="68348">
                  <c:v>1.608923E-3</c:v>
                </c:pt>
                <c:pt idx="68349">
                  <c:v>1.610219E-3</c:v>
                </c:pt>
                <c:pt idx="68350">
                  <c:v>1.609538E-3</c:v>
                </c:pt>
                <c:pt idx="68351">
                  <c:v>1.6088949999999999E-3</c:v>
                </c:pt>
                <c:pt idx="68352">
                  <c:v>1.609514E-3</c:v>
                </c:pt>
                <c:pt idx="68353">
                  <c:v>1.6085749999999999E-3</c:v>
                </c:pt>
                <c:pt idx="68354">
                  <c:v>1.607406E-3</c:v>
                </c:pt>
                <c:pt idx="68355">
                  <c:v>1.609599E-3</c:v>
                </c:pt>
                <c:pt idx="68356">
                  <c:v>1.611173E-3</c:v>
                </c:pt>
                <c:pt idx="68357">
                  <c:v>1.611246E-3</c:v>
                </c:pt>
                <c:pt idx="68358">
                  <c:v>1.6119369999999999E-3</c:v>
                </c:pt>
                <c:pt idx="68359">
                  <c:v>1.612158E-3</c:v>
                </c:pt>
                <c:pt idx="68360">
                  <c:v>1.6108889999999999E-3</c:v>
                </c:pt>
                <c:pt idx="68361">
                  <c:v>1.6103350000000001E-3</c:v>
                </c:pt>
                <c:pt idx="68362">
                  <c:v>1.6101399999999999E-3</c:v>
                </c:pt>
                <c:pt idx="68363">
                  <c:v>1.610123E-3</c:v>
                </c:pt>
                <c:pt idx="68364">
                  <c:v>1.6108240000000001E-3</c:v>
                </c:pt>
                <c:pt idx="68365">
                  <c:v>1.612568E-3</c:v>
                </c:pt>
                <c:pt idx="68366">
                  <c:v>1.6123000000000001E-3</c:v>
                </c:pt>
                <c:pt idx="68367">
                  <c:v>1.611924E-3</c:v>
                </c:pt>
                <c:pt idx="68368">
                  <c:v>1.6124379999999999E-3</c:v>
                </c:pt>
                <c:pt idx="68369">
                  <c:v>1.61107E-3</c:v>
                </c:pt>
                <c:pt idx="68370">
                  <c:v>1.609529E-3</c:v>
                </c:pt>
                <c:pt idx="68371">
                  <c:v>1.6091460000000001E-3</c:v>
                </c:pt>
                <c:pt idx="68372">
                  <c:v>1.608447E-3</c:v>
                </c:pt>
                <c:pt idx="68373">
                  <c:v>1.6078139999999999E-3</c:v>
                </c:pt>
                <c:pt idx="68374">
                  <c:v>1.609004E-3</c:v>
                </c:pt>
                <c:pt idx="68375">
                  <c:v>1.608637E-3</c:v>
                </c:pt>
                <c:pt idx="68376">
                  <c:v>1.6075799999999999E-3</c:v>
                </c:pt>
                <c:pt idx="68377">
                  <c:v>1.60753E-3</c:v>
                </c:pt>
                <c:pt idx="68378">
                  <c:v>1.6064320000000001E-3</c:v>
                </c:pt>
                <c:pt idx="68379">
                  <c:v>1.6039380000000001E-3</c:v>
                </c:pt>
                <c:pt idx="68380">
                  <c:v>1.6035909999999999E-3</c:v>
                </c:pt>
                <c:pt idx="68381">
                  <c:v>1.604828E-3</c:v>
                </c:pt>
                <c:pt idx="68382">
                  <c:v>1.6054190000000001E-3</c:v>
                </c:pt>
                <c:pt idx="68383">
                  <c:v>1.60676E-3</c:v>
                </c:pt>
                <c:pt idx="68384">
                  <c:v>1.6075950000000001E-3</c:v>
                </c:pt>
                <c:pt idx="68385">
                  <c:v>1.605797E-3</c:v>
                </c:pt>
                <c:pt idx="68386">
                  <c:v>1.604828E-3</c:v>
                </c:pt>
                <c:pt idx="68387">
                  <c:v>1.6045149999999999E-3</c:v>
                </c:pt>
                <c:pt idx="68388">
                  <c:v>1.601905E-3</c:v>
                </c:pt>
                <c:pt idx="68389">
                  <c:v>1.6020019999999999E-3</c:v>
                </c:pt>
                <c:pt idx="68390">
                  <c:v>1.6034809999999999E-3</c:v>
                </c:pt>
                <c:pt idx="68391">
                  <c:v>1.602708E-3</c:v>
                </c:pt>
                <c:pt idx="68392">
                  <c:v>1.6025830000000001E-3</c:v>
                </c:pt>
                <c:pt idx="68393">
                  <c:v>1.6032049999999999E-3</c:v>
                </c:pt>
                <c:pt idx="68394">
                  <c:v>1.6025379999999999E-3</c:v>
                </c:pt>
                <c:pt idx="68395">
                  <c:v>1.6010270000000001E-3</c:v>
                </c:pt>
                <c:pt idx="68396">
                  <c:v>1.5998270000000001E-3</c:v>
                </c:pt>
                <c:pt idx="68397">
                  <c:v>1.5975360000000001E-3</c:v>
                </c:pt>
                <c:pt idx="68398">
                  <c:v>1.594991E-3</c:v>
                </c:pt>
                <c:pt idx="68399">
                  <c:v>1.594673E-3</c:v>
                </c:pt>
                <c:pt idx="68400">
                  <c:v>1.5947310000000001E-3</c:v>
                </c:pt>
                <c:pt idx="68401">
                  <c:v>1.5935490000000001E-3</c:v>
                </c:pt>
                <c:pt idx="68402">
                  <c:v>1.592382E-3</c:v>
                </c:pt>
                <c:pt idx="68403">
                  <c:v>1.591154E-3</c:v>
                </c:pt>
                <c:pt idx="68404">
                  <c:v>1.5881000000000001E-3</c:v>
                </c:pt>
                <c:pt idx="68405">
                  <c:v>1.585576E-3</c:v>
                </c:pt>
                <c:pt idx="68406">
                  <c:v>1.583816E-3</c:v>
                </c:pt>
                <c:pt idx="68407">
                  <c:v>1.5826519999999999E-3</c:v>
                </c:pt>
                <c:pt idx="68408">
                  <c:v>1.583863E-3</c:v>
                </c:pt>
                <c:pt idx="68409">
                  <c:v>1.5861670000000001E-3</c:v>
                </c:pt>
                <c:pt idx="68410">
                  <c:v>1.5859170000000001E-3</c:v>
                </c:pt>
                <c:pt idx="68411">
                  <c:v>1.584766E-3</c:v>
                </c:pt>
                <c:pt idx="68412">
                  <c:v>1.583983E-3</c:v>
                </c:pt>
                <c:pt idx="68413">
                  <c:v>1.582094E-3</c:v>
                </c:pt>
                <c:pt idx="68414">
                  <c:v>1.5797540000000001E-3</c:v>
                </c:pt>
                <c:pt idx="68415">
                  <c:v>1.578423E-3</c:v>
                </c:pt>
                <c:pt idx="68416">
                  <c:v>1.578379E-3</c:v>
                </c:pt>
                <c:pt idx="68417">
                  <c:v>1.577492E-3</c:v>
                </c:pt>
                <c:pt idx="68418">
                  <c:v>1.577677E-3</c:v>
                </c:pt>
                <c:pt idx="68419">
                  <c:v>1.577918E-3</c:v>
                </c:pt>
                <c:pt idx="68420">
                  <c:v>1.576717E-3</c:v>
                </c:pt>
                <c:pt idx="68421">
                  <c:v>1.5758879999999999E-3</c:v>
                </c:pt>
                <c:pt idx="68422">
                  <c:v>1.574408E-3</c:v>
                </c:pt>
                <c:pt idx="68423">
                  <c:v>1.5702050000000001E-3</c:v>
                </c:pt>
                <c:pt idx="68424">
                  <c:v>1.5671439999999999E-3</c:v>
                </c:pt>
                <c:pt idx="68425">
                  <c:v>1.565477E-3</c:v>
                </c:pt>
                <c:pt idx="68426">
                  <c:v>1.5634519999999999E-3</c:v>
                </c:pt>
                <c:pt idx="68427">
                  <c:v>1.5626119999999999E-3</c:v>
                </c:pt>
                <c:pt idx="68428">
                  <c:v>1.56263E-3</c:v>
                </c:pt>
                <c:pt idx="68429">
                  <c:v>1.559335E-3</c:v>
                </c:pt>
                <c:pt idx="68430">
                  <c:v>1.5564140000000001E-3</c:v>
                </c:pt>
                <c:pt idx="68431">
                  <c:v>1.5542679999999999E-3</c:v>
                </c:pt>
                <c:pt idx="68432">
                  <c:v>1.5497E-3</c:v>
                </c:pt>
                <c:pt idx="68433">
                  <c:v>1.546157E-3</c:v>
                </c:pt>
                <c:pt idx="68434">
                  <c:v>1.546417E-3</c:v>
                </c:pt>
                <c:pt idx="68435">
                  <c:v>1.5470429999999999E-3</c:v>
                </c:pt>
                <c:pt idx="68436">
                  <c:v>1.5474740000000001E-3</c:v>
                </c:pt>
                <c:pt idx="68437">
                  <c:v>1.5483890000000001E-3</c:v>
                </c:pt>
                <c:pt idx="68438">
                  <c:v>1.5468120000000001E-3</c:v>
                </c:pt>
                <c:pt idx="68439">
                  <c:v>1.544009E-3</c:v>
                </c:pt>
                <c:pt idx="68440">
                  <c:v>1.542777E-3</c:v>
                </c:pt>
                <c:pt idx="68441">
                  <c:v>1.540739E-3</c:v>
                </c:pt>
                <c:pt idx="68442">
                  <c:v>1.537641E-3</c:v>
                </c:pt>
                <c:pt idx="68443">
                  <c:v>1.53747E-3</c:v>
                </c:pt>
                <c:pt idx="68444">
                  <c:v>1.5374239999999999E-3</c:v>
                </c:pt>
                <c:pt idx="68445">
                  <c:v>1.5356320000000001E-3</c:v>
                </c:pt>
                <c:pt idx="68446">
                  <c:v>1.5352020000000001E-3</c:v>
                </c:pt>
                <c:pt idx="68447">
                  <c:v>1.535263E-3</c:v>
                </c:pt>
                <c:pt idx="68448">
                  <c:v>1.5327749999999999E-3</c:v>
                </c:pt>
                <c:pt idx="68449">
                  <c:v>1.529709E-3</c:v>
                </c:pt>
                <c:pt idx="68450">
                  <c:v>1.5266780000000001E-3</c:v>
                </c:pt>
                <c:pt idx="68451">
                  <c:v>1.5219210000000001E-3</c:v>
                </c:pt>
                <c:pt idx="68452">
                  <c:v>1.51852E-3</c:v>
                </c:pt>
                <c:pt idx="68453">
                  <c:v>1.5174019999999999E-3</c:v>
                </c:pt>
                <c:pt idx="68454">
                  <c:v>1.515745E-3</c:v>
                </c:pt>
                <c:pt idx="68455">
                  <c:v>1.5132609999999999E-3</c:v>
                </c:pt>
                <c:pt idx="68456">
                  <c:v>1.5111110000000001E-3</c:v>
                </c:pt>
                <c:pt idx="68457">
                  <c:v>1.5071609999999999E-3</c:v>
                </c:pt>
                <c:pt idx="68458">
                  <c:v>1.5028590000000001E-3</c:v>
                </c:pt>
                <c:pt idx="68459">
                  <c:v>1.4987119999999999E-3</c:v>
                </c:pt>
                <c:pt idx="68460">
                  <c:v>1.4941080000000001E-3</c:v>
                </c:pt>
                <c:pt idx="68461">
                  <c:v>1.491542E-3</c:v>
                </c:pt>
                <c:pt idx="68462">
                  <c:v>1.4927359999999999E-3</c:v>
                </c:pt>
                <c:pt idx="68463">
                  <c:v>1.4939E-3</c:v>
                </c:pt>
                <c:pt idx="68464">
                  <c:v>1.493271E-3</c:v>
                </c:pt>
                <c:pt idx="68465">
                  <c:v>1.4920510000000001E-3</c:v>
                </c:pt>
                <c:pt idx="68466">
                  <c:v>1.4896779999999999E-3</c:v>
                </c:pt>
                <c:pt idx="68467">
                  <c:v>1.486876E-3</c:v>
                </c:pt>
                <c:pt idx="68468">
                  <c:v>1.4842010000000001E-3</c:v>
                </c:pt>
                <c:pt idx="68469">
                  <c:v>1.4817319999999999E-3</c:v>
                </c:pt>
                <c:pt idx="68470">
                  <c:v>1.4799909999999999E-3</c:v>
                </c:pt>
                <c:pt idx="68471">
                  <c:v>1.4791559999999999E-3</c:v>
                </c:pt>
                <c:pt idx="68472">
                  <c:v>1.4782669999999999E-3</c:v>
                </c:pt>
                <c:pt idx="68473">
                  <c:v>1.4769290000000001E-3</c:v>
                </c:pt>
                <c:pt idx="68474">
                  <c:v>1.4755759999999999E-3</c:v>
                </c:pt>
                <c:pt idx="68475">
                  <c:v>1.474632E-3</c:v>
                </c:pt>
                <c:pt idx="68476">
                  <c:v>1.4714280000000001E-3</c:v>
                </c:pt>
                <c:pt idx="68477">
                  <c:v>1.466356E-3</c:v>
                </c:pt>
                <c:pt idx="68478">
                  <c:v>1.461915E-3</c:v>
                </c:pt>
                <c:pt idx="68479">
                  <c:v>1.457872E-3</c:v>
                </c:pt>
                <c:pt idx="68480">
                  <c:v>1.4530929999999999E-3</c:v>
                </c:pt>
                <c:pt idx="68481">
                  <c:v>1.452023E-3</c:v>
                </c:pt>
                <c:pt idx="68482">
                  <c:v>1.450046E-3</c:v>
                </c:pt>
                <c:pt idx="68483">
                  <c:v>1.446028E-3</c:v>
                </c:pt>
                <c:pt idx="68484">
                  <c:v>1.442149E-3</c:v>
                </c:pt>
                <c:pt idx="68485">
                  <c:v>1.438321E-3</c:v>
                </c:pt>
                <c:pt idx="68486">
                  <c:v>1.432334E-3</c:v>
                </c:pt>
                <c:pt idx="68487">
                  <c:v>1.426996E-3</c:v>
                </c:pt>
                <c:pt idx="68488">
                  <c:v>1.4236260000000001E-3</c:v>
                </c:pt>
                <c:pt idx="68489">
                  <c:v>1.421407E-3</c:v>
                </c:pt>
                <c:pt idx="68490">
                  <c:v>1.4229139999999999E-3</c:v>
                </c:pt>
                <c:pt idx="68491">
                  <c:v>1.4239509999999999E-3</c:v>
                </c:pt>
                <c:pt idx="68492">
                  <c:v>1.4223809999999999E-3</c:v>
                </c:pt>
                <c:pt idx="68493">
                  <c:v>1.419476E-3</c:v>
                </c:pt>
                <c:pt idx="68494">
                  <c:v>1.416694E-3</c:v>
                </c:pt>
                <c:pt idx="68495">
                  <c:v>1.4137209999999999E-3</c:v>
                </c:pt>
                <c:pt idx="68496">
                  <c:v>1.409647E-3</c:v>
                </c:pt>
                <c:pt idx="68497">
                  <c:v>1.40778E-3</c:v>
                </c:pt>
                <c:pt idx="68498">
                  <c:v>1.406591E-3</c:v>
                </c:pt>
                <c:pt idx="68499">
                  <c:v>1.404155E-3</c:v>
                </c:pt>
                <c:pt idx="68500">
                  <c:v>1.4023709999999999E-3</c:v>
                </c:pt>
                <c:pt idx="68501">
                  <c:v>1.4010139999999999E-3</c:v>
                </c:pt>
                <c:pt idx="68502">
                  <c:v>1.399015E-3</c:v>
                </c:pt>
                <c:pt idx="68503">
                  <c:v>1.3973620000000001E-3</c:v>
                </c:pt>
                <c:pt idx="68504">
                  <c:v>1.3938259999999999E-3</c:v>
                </c:pt>
                <c:pt idx="68505">
                  <c:v>1.387444E-3</c:v>
                </c:pt>
                <c:pt idx="68506">
                  <c:v>1.382655E-3</c:v>
                </c:pt>
                <c:pt idx="68507">
                  <c:v>1.3784209999999999E-3</c:v>
                </c:pt>
                <c:pt idx="68508">
                  <c:v>1.3734470000000001E-3</c:v>
                </c:pt>
                <c:pt idx="68509">
                  <c:v>1.371658E-3</c:v>
                </c:pt>
                <c:pt idx="68510">
                  <c:v>1.3695580000000001E-3</c:v>
                </c:pt>
                <c:pt idx="68511">
                  <c:v>1.3648289999999999E-3</c:v>
                </c:pt>
                <c:pt idx="68512">
                  <c:v>1.359781E-3</c:v>
                </c:pt>
                <c:pt idx="68513">
                  <c:v>1.3555609999999999E-3</c:v>
                </c:pt>
                <c:pt idx="68514">
                  <c:v>1.349215E-3</c:v>
                </c:pt>
                <c:pt idx="68515">
                  <c:v>1.3431809999999999E-3</c:v>
                </c:pt>
                <c:pt idx="68516">
                  <c:v>1.3396129999999999E-3</c:v>
                </c:pt>
                <c:pt idx="68517">
                  <c:v>1.33811E-3</c:v>
                </c:pt>
                <c:pt idx="68518">
                  <c:v>1.338278E-3</c:v>
                </c:pt>
                <c:pt idx="68519">
                  <c:v>1.3387309999999999E-3</c:v>
                </c:pt>
                <c:pt idx="68520">
                  <c:v>1.3373650000000001E-3</c:v>
                </c:pt>
                <c:pt idx="68521">
                  <c:v>1.333772E-3</c:v>
                </c:pt>
                <c:pt idx="68522">
                  <c:v>1.3303670000000001E-3</c:v>
                </c:pt>
                <c:pt idx="68523">
                  <c:v>1.327761E-3</c:v>
                </c:pt>
                <c:pt idx="68524">
                  <c:v>1.32332E-3</c:v>
                </c:pt>
                <c:pt idx="68525">
                  <c:v>1.3214800000000001E-3</c:v>
                </c:pt>
                <c:pt idx="68526">
                  <c:v>1.3207E-3</c:v>
                </c:pt>
                <c:pt idx="68527">
                  <c:v>1.318002E-3</c:v>
                </c:pt>
                <c:pt idx="68528">
                  <c:v>1.3154099999999999E-3</c:v>
                </c:pt>
                <c:pt idx="68529">
                  <c:v>1.3138729999999999E-3</c:v>
                </c:pt>
                <c:pt idx="68530">
                  <c:v>1.311771E-3</c:v>
                </c:pt>
                <c:pt idx="68531">
                  <c:v>1.3090059999999999E-3</c:v>
                </c:pt>
                <c:pt idx="68532">
                  <c:v>1.304602E-3</c:v>
                </c:pt>
                <c:pt idx="68533">
                  <c:v>1.2976520000000001E-3</c:v>
                </c:pt>
                <c:pt idx="68534">
                  <c:v>1.2918529999999999E-3</c:v>
                </c:pt>
                <c:pt idx="68535">
                  <c:v>1.286873E-3</c:v>
                </c:pt>
                <c:pt idx="68536">
                  <c:v>1.2820010000000001E-3</c:v>
                </c:pt>
                <c:pt idx="68537">
                  <c:v>1.2786E-3</c:v>
                </c:pt>
                <c:pt idx="68538">
                  <c:v>1.2758209999999999E-3</c:v>
                </c:pt>
                <c:pt idx="68539">
                  <c:v>1.2714E-3</c:v>
                </c:pt>
                <c:pt idx="68540">
                  <c:v>1.265698E-3</c:v>
                </c:pt>
                <c:pt idx="68541">
                  <c:v>1.26118E-3</c:v>
                </c:pt>
                <c:pt idx="68542">
                  <c:v>1.2556589999999999E-3</c:v>
                </c:pt>
                <c:pt idx="68543">
                  <c:v>1.249048E-3</c:v>
                </c:pt>
                <c:pt idx="68544">
                  <c:v>1.2442169999999999E-3</c:v>
                </c:pt>
                <c:pt idx="68545">
                  <c:v>1.241575E-3</c:v>
                </c:pt>
                <c:pt idx="68546">
                  <c:v>1.2415169999999999E-3</c:v>
                </c:pt>
                <c:pt idx="68547">
                  <c:v>1.241516E-3</c:v>
                </c:pt>
                <c:pt idx="68548">
                  <c:v>1.2407830000000001E-3</c:v>
                </c:pt>
                <c:pt idx="68549">
                  <c:v>1.237702E-3</c:v>
                </c:pt>
                <c:pt idx="68550">
                  <c:v>1.233439E-3</c:v>
                </c:pt>
                <c:pt idx="68551">
                  <c:v>1.229501E-3</c:v>
                </c:pt>
                <c:pt idx="68552">
                  <c:v>1.225257E-3</c:v>
                </c:pt>
                <c:pt idx="68553">
                  <c:v>1.2224759999999999E-3</c:v>
                </c:pt>
                <c:pt idx="68554">
                  <c:v>1.220732E-3</c:v>
                </c:pt>
                <c:pt idx="68555">
                  <c:v>1.219735E-3</c:v>
                </c:pt>
                <c:pt idx="68556">
                  <c:v>1.2166830000000001E-3</c:v>
                </c:pt>
                <c:pt idx="68557">
                  <c:v>1.2139220000000001E-3</c:v>
                </c:pt>
                <c:pt idx="68558">
                  <c:v>1.212954E-3</c:v>
                </c:pt>
                <c:pt idx="68559">
                  <c:v>1.2104850000000001E-3</c:v>
                </c:pt>
                <c:pt idx="68560">
                  <c:v>1.206714E-3</c:v>
                </c:pt>
                <c:pt idx="68561">
                  <c:v>1.201908E-3</c:v>
                </c:pt>
                <c:pt idx="68562">
                  <c:v>1.1953829999999999E-3</c:v>
                </c:pt>
                <c:pt idx="68563">
                  <c:v>1.189444E-3</c:v>
                </c:pt>
                <c:pt idx="68564">
                  <c:v>1.18424E-3</c:v>
                </c:pt>
                <c:pt idx="68565">
                  <c:v>1.1800269999999999E-3</c:v>
                </c:pt>
                <c:pt idx="68566">
                  <c:v>1.17632E-3</c:v>
                </c:pt>
                <c:pt idx="68567">
                  <c:v>1.1723459999999999E-3</c:v>
                </c:pt>
                <c:pt idx="68568">
                  <c:v>1.1671190000000001E-3</c:v>
                </c:pt>
                <c:pt idx="68569">
                  <c:v>1.161615E-3</c:v>
                </c:pt>
                <c:pt idx="68570">
                  <c:v>1.155697E-3</c:v>
                </c:pt>
                <c:pt idx="68571">
                  <c:v>1.1494739999999999E-3</c:v>
                </c:pt>
                <c:pt idx="68572">
                  <c:v>1.1434030000000001E-3</c:v>
                </c:pt>
                <c:pt idx="68573">
                  <c:v>1.1381049999999999E-3</c:v>
                </c:pt>
                <c:pt idx="68574">
                  <c:v>1.1365990000000001E-3</c:v>
                </c:pt>
                <c:pt idx="68575">
                  <c:v>1.137016E-3</c:v>
                </c:pt>
                <c:pt idx="68576">
                  <c:v>1.136321E-3</c:v>
                </c:pt>
                <c:pt idx="68577">
                  <c:v>1.1351250000000001E-3</c:v>
                </c:pt>
                <c:pt idx="68578">
                  <c:v>1.1313689999999999E-3</c:v>
                </c:pt>
                <c:pt idx="68579">
                  <c:v>1.1263029999999999E-3</c:v>
                </c:pt>
                <c:pt idx="68580">
                  <c:v>1.1222249999999999E-3</c:v>
                </c:pt>
                <c:pt idx="68581">
                  <c:v>1.118462E-3</c:v>
                </c:pt>
                <c:pt idx="68582">
                  <c:v>1.1153420000000001E-3</c:v>
                </c:pt>
                <c:pt idx="68583">
                  <c:v>1.113782E-3</c:v>
                </c:pt>
                <c:pt idx="68584">
                  <c:v>1.1118269999999999E-3</c:v>
                </c:pt>
                <c:pt idx="68585">
                  <c:v>1.1081109999999999E-3</c:v>
                </c:pt>
                <c:pt idx="68586">
                  <c:v>1.105071E-3</c:v>
                </c:pt>
                <c:pt idx="68587">
                  <c:v>1.1038339999999999E-3</c:v>
                </c:pt>
                <c:pt idx="68588">
                  <c:v>1.101082E-3</c:v>
                </c:pt>
                <c:pt idx="68589">
                  <c:v>1.0964900000000001E-3</c:v>
                </c:pt>
                <c:pt idx="68590">
                  <c:v>1.0914469999999999E-3</c:v>
                </c:pt>
                <c:pt idx="68591">
                  <c:v>1.0851529999999999E-3</c:v>
                </c:pt>
                <c:pt idx="68592">
                  <c:v>1.078269E-3</c:v>
                </c:pt>
                <c:pt idx="68593">
                  <c:v>1.0739219999999999E-3</c:v>
                </c:pt>
                <c:pt idx="68594">
                  <c:v>1.07003E-3</c:v>
                </c:pt>
                <c:pt idx="68595">
                  <c:v>1.0655650000000001E-3</c:v>
                </c:pt>
                <c:pt idx="68596">
                  <c:v>1.0619119999999999E-3</c:v>
                </c:pt>
                <c:pt idx="68597">
                  <c:v>1.056703E-3</c:v>
                </c:pt>
                <c:pt idx="68598">
                  <c:v>1.049939E-3</c:v>
                </c:pt>
                <c:pt idx="68599">
                  <c:v>1.0443080000000001E-3</c:v>
                </c:pt>
                <c:pt idx="68600">
                  <c:v>1.0381329999999999E-3</c:v>
                </c:pt>
                <c:pt idx="68601">
                  <c:v>1.031899E-3</c:v>
                </c:pt>
                <c:pt idx="68602">
                  <c:v>1.026363E-3</c:v>
                </c:pt>
                <c:pt idx="68603">
                  <c:v>1.0239330000000001E-3</c:v>
                </c:pt>
                <c:pt idx="68604">
                  <c:v>1.023986E-3</c:v>
                </c:pt>
                <c:pt idx="68605">
                  <c:v>1.023803E-3</c:v>
                </c:pt>
                <c:pt idx="68606">
                  <c:v>1.022554E-3</c:v>
                </c:pt>
                <c:pt idx="68607">
                  <c:v>1.019243E-3</c:v>
                </c:pt>
                <c:pt idx="68608">
                  <c:v>1.013981E-3</c:v>
                </c:pt>
                <c:pt idx="68609">
                  <c:v>1.0090279999999999E-3</c:v>
                </c:pt>
                <c:pt idx="68610">
                  <c:v>1.0058070000000001E-3</c:v>
                </c:pt>
                <c:pt idx="68611">
                  <c:v>1.0023009999999999E-3</c:v>
                </c:pt>
                <c:pt idx="68612">
                  <c:v>1.0007340000000001E-3</c:v>
                </c:pt>
                <c:pt idx="68613">
                  <c:v>9.9933880000000006E-4</c:v>
                </c:pt>
                <c:pt idx="68614">
                  <c:v>9.9513500000000007E-4</c:v>
                </c:pt>
                <c:pt idx="68615">
                  <c:v>9.9243729999999998E-4</c:v>
                </c:pt>
                <c:pt idx="68616">
                  <c:v>9.9121840000000001E-4</c:v>
                </c:pt>
                <c:pt idx="68617">
                  <c:v>9.8831929999999998E-4</c:v>
                </c:pt>
                <c:pt idx="68618">
                  <c:v>9.8525119999999999E-4</c:v>
                </c:pt>
                <c:pt idx="68619">
                  <c:v>9.8067490000000005E-4</c:v>
                </c:pt>
                <c:pt idx="68620">
                  <c:v>9.7431690000000001E-4</c:v>
                </c:pt>
                <c:pt idx="68621">
                  <c:v>9.6790899999999998E-4</c:v>
                </c:pt>
                <c:pt idx="68622">
                  <c:v>9.6287100000000002E-4</c:v>
                </c:pt>
                <c:pt idx="68623">
                  <c:v>9.5840740000000002E-4</c:v>
                </c:pt>
                <c:pt idx="68624">
                  <c:v>9.552149E-4</c:v>
                </c:pt>
                <c:pt idx="68625">
                  <c:v>9.5122230000000004E-4</c:v>
                </c:pt>
                <c:pt idx="68626">
                  <c:v>9.4647630000000002E-4</c:v>
                </c:pt>
                <c:pt idx="68627">
                  <c:v>9.4007149999999996E-4</c:v>
                </c:pt>
                <c:pt idx="68628">
                  <c:v>9.3360009999999996E-4</c:v>
                </c:pt>
                <c:pt idx="68629">
                  <c:v>9.2703450000000004E-4</c:v>
                </c:pt>
                <c:pt idx="68630">
                  <c:v>9.2092849999999996E-4</c:v>
                </c:pt>
                <c:pt idx="68631">
                  <c:v>9.1547950000000003E-4</c:v>
                </c:pt>
                <c:pt idx="68632">
                  <c:v>9.1112069999999999E-4</c:v>
                </c:pt>
                <c:pt idx="68633">
                  <c:v>9.0893750000000002E-4</c:v>
                </c:pt>
                <c:pt idx="68634">
                  <c:v>9.0950320000000005E-4</c:v>
                </c:pt>
                <c:pt idx="68635">
                  <c:v>9.0908160000000005E-4</c:v>
                </c:pt>
                <c:pt idx="68636">
                  <c:v>9.0656560000000001E-4</c:v>
                </c:pt>
                <c:pt idx="68637">
                  <c:v>9.0294910000000004E-4</c:v>
                </c:pt>
                <c:pt idx="68638">
                  <c:v>8.9825120000000004E-4</c:v>
                </c:pt>
                <c:pt idx="68639">
                  <c:v>8.9403539999999997E-4</c:v>
                </c:pt>
                <c:pt idx="68640">
                  <c:v>8.9082669999999997E-4</c:v>
                </c:pt>
                <c:pt idx="68641">
                  <c:v>8.8861810000000002E-4</c:v>
                </c:pt>
                <c:pt idx="68642">
                  <c:v>8.8714540000000002E-4</c:v>
                </c:pt>
                <c:pt idx="68643">
                  <c:v>8.8486100000000002E-4</c:v>
                </c:pt>
                <c:pt idx="68644">
                  <c:v>8.8176349999999999E-4</c:v>
                </c:pt>
                <c:pt idx="68645">
                  <c:v>8.7935650000000004E-4</c:v>
                </c:pt>
                <c:pt idx="68646">
                  <c:v>8.779568E-4</c:v>
                </c:pt>
                <c:pt idx="68647">
                  <c:v>8.7550460000000003E-4</c:v>
                </c:pt>
                <c:pt idx="68648">
                  <c:v>8.7178240000000001E-4</c:v>
                </c:pt>
                <c:pt idx="68649">
                  <c:v>8.6634760000000005E-4</c:v>
                </c:pt>
                <c:pt idx="68650">
                  <c:v>8.602433E-4</c:v>
                </c:pt>
                <c:pt idx="68651">
                  <c:v>8.5396090000000005E-4</c:v>
                </c:pt>
                <c:pt idx="68652">
                  <c:v>8.4879420000000001E-4</c:v>
                </c:pt>
                <c:pt idx="68653">
                  <c:v>8.449296E-4</c:v>
                </c:pt>
                <c:pt idx="68654">
                  <c:v>8.4187499999999996E-4</c:v>
                </c:pt>
                <c:pt idx="68655">
                  <c:v>8.3689720000000003E-4</c:v>
                </c:pt>
                <c:pt idx="68656">
                  <c:v>8.3195790000000001E-4</c:v>
                </c:pt>
                <c:pt idx="68657">
                  <c:v>8.260969E-4</c:v>
                </c:pt>
                <c:pt idx="68658">
                  <c:v>8.1926500000000001E-4</c:v>
                </c:pt>
                <c:pt idx="68659">
                  <c:v>8.1294329999999999E-4</c:v>
                </c:pt>
                <c:pt idx="68660">
                  <c:v>8.070614E-4</c:v>
                </c:pt>
                <c:pt idx="68661">
                  <c:v>8.0149810000000002E-4</c:v>
                </c:pt>
                <c:pt idx="68662">
                  <c:v>7.9714900000000003E-4</c:v>
                </c:pt>
                <c:pt idx="68663">
                  <c:v>7.9605189999999997E-4</c:v>
                </c:pt>
                <c:pt idx="68664">
                  <c:v>7.9603580000000001E-4</c:v>
                </c:pt>
                <c:pt idx="68665">
                  <c:v>7.9525310000000003E-4</c:v>
                </c:pt>
                <c:pt idx="68666">
                  <c:v>7.9358390000000003E-4</c:v>
                </c:pt>
                <c:pt idx="68667">
                  <c:v>7.9037119999999996E-4</c:v>
                </c:pt>
                <c:pt idx="68668">
                  <c:v>7.86136E-4</c:v>
                </c:pt>
                <c:pt idx="68669">
                  <c:v>7.8310659999999998E-4</c:v>
                </c:pt>
                <c:pt idx="68670">
                  <c:v>7.7984530000000003E-4</c:v>
                </c:pt>
                <c:pt idx="68671">
                  <c:v>7.7629900000000004E-4</c:v>
                </c:pt>
                <c:pt idx="68672">
                  <c:v>7.7493400000000002E-4</c:v>
                </c:pt>
                <c:pt idx="68673">
                  <c:v>7.7350260000000001E-4</c:v>
                </c:pt>
                <c:pt idx="68674">
                  <c:v>7.7053560000000002E-4</c:v>
                </c:pt>
                <c:pt idx="68675">
                  <c:v>7.6858489999999998E-4</c:v>
                </c:pt>
                <c:pt idx="68676">
                  <c:v>7.6802580000000004E-4</c:v>
                </c:pt>
                <c:pt idx="68677">
                  <c:v>7.8494079999999998E-4</c:v>
                </c:pt>
                <c:pt idx="68678">
                  <c:v>7.8003739999999995E-4</c:v>
                </c:pt>
                <c:pt idx="68679">
                  <c:v>7.7055609999999997E-4</c:v>
                </c:pt>
                <c:pt idx="68680">
                  <c:v>7.5833979999999997E-4</c:v>
                </c:pt>
                <c:pt idx="68681">
                  <c:v>7.4586050000000005E-4</c:v>
                </c:pt>
                <c:pt idx="68682">
                  <c:v>7.5469049999999998E-4</c:v>
                </c:pt>
                <c:pt idx="68683">
                  <c:v>7.4785979999999997E-4</c:v>
                </c:pt>
                <c:pt idx="68684">
                  <c:v>7.4024249999999996E-4</c:v>
                </c:pt>
                <c:pt idx="68685">
                  <c:v>7.3265799999999996E-4</c:v>
                </c:pt>
                <c:pt idx="68686">
                  <c:v>7.4279040000000004E-4</c:v>
                </c:pt>
                <c:pt idx="68687">
                  <c:v>7.3399230000000004E-4</c:v>
                </c:pt>
                <c:pt idx="68688">
                  <c:v>7.2357300000000003E-4</c:v>
                </c:pt>
                <c:pt idx="68689">
                  <c:v>7.1195989999999995E-4</c:v>
                </c:pt>
                <c:pt idx="68690">
                  <c:v>7.1871320000000002E-4</c:v>
                </c:pt>
                <c:pt idx="68691">
                  <c:v>7.0924530000000005E-4</c:v>
                </c:pt>
                <c:pt idx="68692">
                  <c:v>6.9934610000000003E-4</c:v>
                </c:pt>
                <c:pt idx="68693">
                  <c:v>7.0991640000000003E-4</c:v>
                </c:pt>
                <c:pt idx="68694">
                  <c:v>7.0384069999999998E-4</c:v>
                </c:pt>
                <c:pt idx="68695">
                  <c:v>6.9685489999999999E-4</c:v>
                </c:pt>
                <c:pt idx="68696">
                  <c:v>7.068412E-4</c:v>
                </c:pt>
                <c:pt idx="68697">
                  <c:v>6.9819160000000001E-4</c:v>
                </c:pt>
                <c:pt idx="68698">
                  <c:v>6.8872550000000001E-4</c:v>
                </c:pt>
                <c:pt idx="68699">
                  <c:v>6.7993060000000002E-4</c:v>
                </c:pt>
                <c:pt idx="68700">
                  <c:v>6.9021420000000004E-4</c:v>
                </c:pt>
                <c:pt idx="68701">
                  <c:v>6.8410279999999996E-4</c:v>
                </c:pt>
                <c:pt idx="68702">
                  <c:v>6.7611709999999998E-4</c:v>
                </c:pt>
                <c:pt idx="68703">
                  <c:v>6.706797E-4</c:v>
                </c:pt>
                <c:pt idx="68704">
                  <c:v>6.8237549999999999E-4</c:v>
                </c:pt>
                <c:pt idx="68705">
                  <c:v>6.7744569999999996E-4</c:v>
                </c:pt>
                <c:pt idx="68706">
                  <c:v>6.7248440000000002E-4</c:v>
                </c:pt>
                <c:pt idx="68707">
                  <c:v>6.6752710000000004E-4</c:v>
                </c:pt>
                <c:pt idx="68708">
                  <c:v>6.775339E-4</c:v>
                </c:pt>
                <c:pt idx="68709">
                  <c:v>6.7045729999999995E-4</c:v>
                </c:pt>
                <c:pt idx="68710">
                  <c:v>6.6130200000000001E-4</c:v>
                </c:pt>
                <c:pt idx="68711">
                  <c:v>6.6672469999999996E-4</c:v>
                </c:pt>
                <c:pt idx="68712">
                  <c:v>6.5575430000000003E-4</c:v>
                </c:pt>
                <c:pt idx="68713">
                  <c:v>6.4334180000000002E-4</c:v>
                </c:pt>
                <c:pt idx="68714">
                  <c:v>6.5075980000000005E-4</c:v>
                </c:pt>
                <c:pt idx="68715">
                  <c:v>6.4290959999999998E-4</c:v>
                </c:pt>
                <c:pt idx="68716">
                  <c:v>6.4909530000000003E-4</c:v>
                </c:pt>
                <c:pt idx="68717">
                  <c:v>6.3900670000000004E-4</c:v>
                </c:pt>
                <c:pt idx="68718">
                  <c:v>6.4248259999999998E-4</c:v>
                </c:pt>
                <c:pt idx="68719">
                  <c:v>6.2897189999999996E-4</c:v>
                </c:pt>
                <c:pt idx="68720">
                  <c:v>6.3060760000000003E-4</c:v>
                </c:pt>
                <c:pt idx="68721">
                  <c:v>6.1624569999999999E-4</c:v>
                </c:pt>
                <c:pt idx="68722">
                  <c:v>6.1657240000000005E-4</c:v>
                </c:pt>
                <c:pt idx="68723">
                  <c:v>6.042841E-4</c:v>
                </c:pt>
                <c:pt idx="68724">
                  <c:v>6.1021239999999998E-4</c:v>
                </c:pt>
                <c:pt idx="68725">
                  <c:v>6.0191819999999997E-4</c:v>
                </c:pt>
                <c:pt idx="68726">
                  <c:v>6.0882429999999999E-4</c:v>
                </c:pt>
                <c:pt idx="68727">
                  <c:v>6.008761E-4</c:v>
                </c:pt>
                <c:pt idx="68728">
                  <c:v>6.0605100000000003E-4</c:v>
                </c:pt>
                <c:pt idx="68729">
                  <c:v>5.9654309999999998E-4</c:v>
                </c:pt>
                <c:pt idx="68730">
                  <c:v>6.0206539999999996E-4</c:v>
                </c:pt>
                <c:pt idx="68731">
                  <c:v>5.9312739999999996E-4</c:v>
                </c:pt>
                <c:pt idx="68732">
                  <c:v>5.9734960000000004E-4</c:v>
                </c:pt>
                <c:pt idx="68733">
                  <c:v>5.8710200000000004E-4</c:v>
                </c:pt>
                <c:pt idx="68734">
                  <c:v>5.9102540000000004E-4</c:v>
                </c:pt>
                <c:pt idx="68735">
                  <c:v>5.8224809999999998E-4</c:v>
                </c:pt>
                <c:pt idx="68736">
                  <c:v>5.8737980000000002E-4</c:v>
                </c:pt>
                <c:pt idx="68737">
                  <c:v>5.8042070000000002E-4</c:v>
                </c:pt>
                <c:pt idx="68738">
                  <c:v>5.8659119999999998E-4</c:v>
                </c:pt>
                <c:pt idx="68739">
                  <c:v>5.7874659999999998E-4</c:v>
                </c:pt>
                <c:pt idx="68740">
                  <c:v>5.8289479999999998E-4</c:v>
                </c:pt>
                <c:pt idx="68741">
                  <c:v>5.8624700000000003E-4</c:v>
                </c:pt>
                <c:pt idx="68742">
                  <c:v>5.7388990000000004E-4</c:v>
                </c:pt>
                <c:pt idx="68743">
                  <c:v>5.7350450000000002E-4</c:v>
                </c:pt>
                <c:pt idx="68744">
                  <c:v>5.5874270000000001E-4</c:v>
                </c:pt>
                <c:pt idx="68745">
                  <c:v>5.5894750000000002E-4</c:v>
                </c:pt>
                <c:pt idx="68746">
                  <c:v>5.6178949999999999E-4</c:v>
                </c:pt>
                <c:pt idx="68747">
                  <c:v>5.5096400000000003E-4</c:v>
                </c:pt>
                <c:pt idx="68748">
                  <c:v>5.524576E-4</c:v>
                </c:pt>
                <c:pt idx="68749">
                  <c:v>5.5398120000000001E-4</c:v>
                </c:pt>
                <c:pt idx="68750">
                  <c:v>5.4156210000000002E-4</c:v>
                </c:pt>
                <c:pt idx="68751">
                  <c:v>5.406934E-4</c:v>
                </c:pt>
                <c:pt idx="68752">
                  <c:v>5.4058510000000004E-4</c:v>
                </c:pt>
                <c:pt idx="68753">
                  <c:v>5.2671089999999999E-4</c:v>
                </c:pt>
                <c:pt idx="68754">
                  <c:v>5.2474949999999998E-4</c:v>
                </c:pt>
                <c:pt idx="68755">
                  <c:v>5.2669360000000005E-4</c:v>
                </c:pt>
                <c:pt idx="68756">
                  <c:v>5.2995579999999998E-4</c:v>
                </c:pt>
                <c:pt idx="68757">
                  <c:v>5.1879249999999997E-4</c:v>
                </c:pt>
                <c:pt idx="68758">
                  <c:v>5.1990260000000003E-4</c:v>
                </c:pt>
                <c:pt idx="68759">
                  <c:v>5.2185920000000002E-4</c:v>
                </c:pt>
                <c:pt idx="68760">
                  <c:v>5.2305440000000004E-4</c:v>
                </c:pt>
                <c:pt idx="68761">
                  <c:v>5.1203779999999996E-4</c:v>
                </c:pt>
                <c:pt idx="68762">
                  <c:v>5.1242360000000001E-4</c:v>
                </c:pt>
                <c:pt idx="68763">
                  <c:v>5.1392590000000002E-4</c:v>
                </c:pt>
                <c:pt idx="68764">
                  <c:v>5.1522449999999995E-4</c:v>
                </c:pt>
                <c:pt idx="68765">
                  <c:v>5.035552E-4</c:v>
                </c:pt>
                <c:pt idx="68766">
                  <c:v>5.0347710000000004E-4</c:v>
                </c:pt>
                <c:pt idx="68767">
                  <c:v>5.0539430000000004E-4</c:v>
                </c:pt>
                <c:pt idx="68768">
                  <c:v>4.9730810000000005E-4</c:v>
                </c:pt>
                <c:pt idx="68769">
                  <c:v>4.9968250000000005E-4</c:v>
                </c:pt>
                <c:pt idx="68770">
                  <c:v>5.0297799999999995E-4</c:v>
                </c:pt>
                <c:pt idx="68771">
                  <c:v>5.0593980000000001E-4</c:v>
                </c:pt>
                <c:pt idx="68772">
                  <c:v>4.9499899999999998E-4</c:v>
                </c:pt>
                <c:pt idx="68773">
                  <c:v>4.9390980000000001E-4</c:v>
                </c:pt>
                <c:pt idx="68774">
                  <c:v>4.9311989999999996E-4</c:v>
                </c:pt>
                <c:pt idx="68775">
                  <c:v>4.918193E-4</c:v>
                </c:pt>
                <c:pt idx="68776">
                  <c:v>4.7909720000000001E-4</c:v>
                </c:pt>
                <c:pt idx="68777">
                  <c:v>4.7707540000000001E-4</c:v>
                </c:pt>
                <c:pt idx="68778">
                  <c:v>4.7694419999999999E-4</c:v>
                </c:pt>
                <c:pt idx="68779">
                  <c:v>4.7728750000000002E-4</c:v>
                </c:pt>
                <c:pt idx="68780">
                  <c:v>4.678579E-4</c:v>
                </c:pt>
                <c:pt idx="68781">
                  <c:v>4.6620679999999999E-4</c:v>
                </c:pt>
                <c:pt idx="68782">
                  <c:v>4.6541440000000001E-4</c:v>
                </c:pt>
                <c:pt idx="68783">
                  <c:v>4.6515260000000002E-4</c:v>
                </c:pt>
                <c:pt idx="68784">
                  <c:v>4.6376749999999997E-4</c:v>
                </c:pt>
                <c:pt idx="68785">
                  <c:v>4.5055460000000002E-4</c:v>
                </c:pt>
                <c:pt idx="68786">
                  <c:v>4.474821E-4</c:v>
                </c:pt>
                <c:pt idx="68787">
                  <c:v>4.4732590000000003E-4</c:v>
                </c:pt>
                <c:pt idx="68788">
                  <c:v>4.472007E-4</c:v>
                </c:pt>
                <c:pt idx="68789">
                  <c:v>4.4779009999999997E-4</c:v>
                </c:pt>
                <c:pt idx="68790">
                  <c:v>4.4821979999999997E-4</c:v>
                </c:pt>
                <c:pt idx="68791">
                  <c:v>4.4815259999999999E-4</c:v>
                </c:pt>
                <c:pt idx="68792">
                  <c:v>4.4767770000000003E-4</c:v>
                </c:pt>
                <c:pt idx="68793">
                  <c:v>4.4659339999999999E-4</c:v>
                </c:pt>
                <c:pt idx="68794">
                  <c:v>4.446149E-4</c:v>
                </c:pt>
                <c:pt idx="68795">
                  <c:v>4.3216270000000001E-4</c:v>
                </c:pt>
                <c:pt idx="68796">
                  <c:v>4.2927010000000002E-4</c:v>
                </c:pt>
                <c:pt idx="68797">
                  <c:v>4.2860460000000001E-4</c:v>
                </c:pt>
                <c:pt idx="68798">
                  <c:v>4.294654E-4</c:v>
                </c:pt>
                <c:pt idx="68799">
                  <c:v>4.3142780000000002E-4</c:v>
                </c:pt>
                <c:pt idx="68800">
                  <c:v>4.3437009999999998E-4</c:v>
                </c:pt>
                <c:pt idx="68801">
                  <c:v>4.3617249999999998E-4</c:v>
                </c:pt>
                <c:pt idx="68802">
                  <c:v>4.261008E-4</c:v>
                </c:pt>
                <c:pt idx="68803">
                  <c:v>4.2422759999999999E-4</c:v>
                </c:pt>
                <c:pt idx="68804">
                  <c:v>4.2314350000000002E-4</c:v>
                </c:pt>
                <c:pt idx="68805">
                  <c:v>4.22571E-4</c:v>
                </c:pt>
                <c:pt idx="68806">
                  <c:v>4.2155529999999999E-4</c:v>
                </c:pt>
                <c:pt idx="68807">
                  <c:v>4.1993400000000001E-4</c:v>
                </c:pt>
                <c:pt idx="68808">
                  <c:v>4.1835149999999997E-4</c:v>
                </c:pt>
                <c:pt idx="68809">
                  <c:v>4.0649499999999999E-4</c:v>
                </c:pt>
                <c:pt idx="68810">
                  <c:v>4.0373850000000001E-4</c:v>
                </c:pt>
                <c:pt idx="68811">
                  <c:v>4.0284959999999998E-4</c:v>
                </c:pt>
                <c:pt idx="68812">
                  <c:v>4.0229330000000001E-4</c:v>
                </c:pt>
                <c:pt idx="68813">
                  <c:v>4.0214420000000002E-4</c:v>
                </c:pt>
                <c:pt idx="68814">
                  <c:v>4.0191389999999998E-4</c:v>
                </c:pt>
                <c:pt idx="68815">
                  <c:v>4.0062959999999999E-4</c:v>
                </c:pt>
                <c:pt idx="68816">
                  <c:v>3.9836990000000002E-4</c:v>
                </c:pt>
                <c:pt idx="68817">
                  <c:v>3.9525010000000002E-4</c:v>
                </c:pt>
                <c:pt idx="68818">
                  <c:v>3.8374930000000001E-4</c:v>
                </c:pt>
                <c:pt idx="68819">
                  <c:v>3.8085860000000002E-4</c:v>
                </c:pt>
                <c:pt idx="68820">
                  <c:v>3.7988820000000001E-4</c:v>
                </c:pt>
                <c:pt idx="68821">
                  <c:v>3.7992320000000002E-4</c:v>
                </c:pt>
                <c:pt idx="68822">
                  <c:v>3.8085110000000001E-4</c:v>
                </c:pt>
                <c:pt idx="68823">
                  <c:v>3.8217740000000001E-4</c:v>
                </c:pt>
                <c:pt idx="68824">
                  <c:v>3.8316069999999998E-4</c:v>
                </c:pt>
                <c:pt idx="68825">
                  <c:v>3.8359439999999999E-4</c:v>
                </c:pt>
                <c:pt idx="68826">
                  <c:v>3.8302179999999999E-4</c:v>
                </c:pt>
                <c:pt idx="68827">
                  <c:v>3.8143779999999999E-4</c:v>
                </c:pt>
                <c:pt idx="68828">
                  <c:v>3.7886490000000001E-4</c:v>
                </c:pt>
                <c:pt idx="68829">
                  <c:v>3.7583899999999999E-4</c:v>
                </c:pt>
                <c:pt idx="68830">
                  <c:v>3.7304999999999999E-4</c:v>
                </c:pt>
                <c:pt idx="68831">
                  <c:v>3.705429E-4</c:v>
                </c:pt>
                <c:pt idx="68832">
                  <c:v>3.6999750000000001E-4</c:v>
                </c:pt>
                <c:pt idx="68833">
                  <c:v>3.7013699999999998E-4</c:v>
                </c:pt>
                <c:pt idx="68834">
                  <c:v>3.700749E-4</c:v>
                </c:pt>
                <c:pt idx="68835">
                  <c:v>3.6949079999999999E-4</c:v>
                </c:pt>
                <c:pt idx="68836">
                  <c:v>3.6864910000000001E-4</c:v>
                </c:pt>
                <c:pt idx="68837">
                  <c:v>3.6735350000000001E-4</c:v>
                </c:pt>
                <c:pt idx="68838">
                  <c:v>3.659674E-4</c:v>
                </c:pt>
                <c:pt idx="68839">
                  <c:v>3.6421609999999998E-4</c:v>
                </c:pt>
                <c:pt idx="68840">
                  <c:v>3.6187529999999999E-4</c:v>
                </c:pt>
                <c:pt idx="68841">
                  <c:v>3.5951519999999999E-4</c:v>
                </c:pt>
                <c:pt idx="68842">
                  <c:v>3.5764290000000001E-4</c:v>
                </c:pt>
                <c:pt idx="68843">
                  <c:v>3.562401E-4</c:v>
                </c:pt>
                <c:pt idx="68844">
                  <c:v>3.546701E-4</c:v>
                </c:pt>
                <c:pt idx="68845">
                  <c:v>3.5286330000000002E-4</c:v>
                </c:pt>
                <c:pt idx="68846">
                  <c:v>3.5174030000000001E-4</c:v>
                </c:pt>
                <c:pt idx="68847">
                  <c:v>3.5039629999999999E-4</c:v>
                </c:pt>
                <c:pt idx="68848">
                  <c:v>3.4872579999999998E-4</c:v>
                </c:pt>
                <c:pt idx="68849">
                  <c:v>3.4681769999999999E-4</c:v>
                </c:pt>
                <c:pt idx="68850">
                  <c:v>3.4466089999999998E-4</c:v>
                </c:pt>
                <c:pt idx="68851">
                  <c:v>3.4221689999999999E-4</c:v>
                </c:pt>
                <c:pt idx="68852">
                  <c:v>3.3988809999999998E-4</c:v>
                </c:pt>
                <c:pt idx="68853">
                  <c:v>3.3804689999999998E-4</c:v>
                </c:pt>
                <c:pt idx="68854">
                  <c:v>3.3658780000000001E-4</c:v>
                </c:pt>
                <c:pt idx="68855">
                  <c:v>3.3575039999999998E-4</c:v>
                </c:pt>
                <c:pt idx="68856">
                  <c:v>3.3514349999999999E-4</c:v>
                </c:pt>
                <c:pt idx="68857">
                  <c:v>3.3434799999999999E-4</c:v>
                </c:pt>
                <c:pt idx="68858">
                  <c:v>3.3348850000000001E-4</c:v>
                </c:pt>
                <c:pt idx="68859">
                  <c:v>3.3293910000000001E-4</c:v>
                </c:pt>
                <c:pt idx="68860">
                  <c:v>3.320822E-4</c:v>
                </c:pt>
                <c:pt idx="68861">
                  <c:v>3.3109079999999998E-4</c:v>
                </c:pt>
                <c:pt idx="68862">
                  <c:v>3.2985749999999998E-4</c:v>
                </c:pt>
                <c:pt idx="68863">
                  <c:v>3.2849209999999998E-4</c:v>
                </c:pt>
                <c:pt idx="68864">
                  <c:v>3.270355E-4</c:v>
                </c:pt>
                <c:pt idx="68865">
                  <c:v>3.263157E-4</c:v>
                </c:pt>
                <c:pt idx="68866">
                  <c:v>3.2581709999999998E-4</c:v>
                </c:pt>
                <c:pt idx="68867">
                  <c:v>3.2545749999999998E-4</c:v>
                </c:pt>
                <c:pt idx="68868">
                  <c:v>3.250401E-4</c:v>
                </c:pt>
                <c:pt idx="68869">
                  <c:v>3.2448649999999998E-4</c:v>
                </c:pt>
                <c:pt idx="68870">
                  <c:v>3.2371569999999999E-4</c:v>
                </c:pt>
                <c:pt idx="68871">
                  <c:v>3.230245E-4</c:v>
                </c:pt>
                <c:pt idx="68872">
                  <c:v>3.2220090000000001E-4</c:v>
                </c:pt>
                <c:pt idx="68873">
                  <c:v>3.2122299999999998E-4</c:v>
                </c:pt>
                <c:pt idx="68874">
                  <c:v>3.201713E-4</c:v>
                </c:pt>
                <c:pt idx="68875">
                  <c:v>3.1893269999999998E-4</c:v>
                </c:pt>
                <c:pt idx="68876">
                  <c:v>3.1780030000000002E-4</c:v>
                </c:pt>
                <c:pt idx="68877">
                  <c:v>3.169736E-4</c:v>
                </c:pt>
                <c:pt idx="68878">
                  <c:v>3.1643650000000003E-4</c:v>
                </c:pt>
                <c:pt idx="68879">
                  <c:v>3.1601239999999998E-4</c:v>
                </c:pt>
                <c:pt idx="68880">
                  <c:v>3.1533210000000002E-4</c:v>
                </c:pt>
                <c:pt idx="68881">
                  <c:v>3.145399E-4</c:v>
                </c:pt>
                <c:pt idx="68882">
                  <c:v>3.1361079999999998E-4</c:v>
                </c:pt>
                <c:pt idx="68883">
                  <c:v>3.124518E-4</c:v>
                </c:pt>
                <c:pt idx="68884">
                  <c:v>3.1103439999999999E-4</c:v>
                </c:pt>
                <c:pt idx="68885">
                  <c:v>3.0944129999999997E-4</c:v>
                </c:pt>
                <c:pt idx="68886">
                  <c:v>3.0766650000000001E-4</c:v>
                </c:pt>
                <c:pt idx="68887">
                  <c:v>3.0608799999999999E-4</c:v>
                </c:pt>
                <c:pt idx="68888">
                  <c:v>3.0490390000000001E-4</c:v>
                </c:pt>
                <c:pt idx="68889">
                  <c:v>3.0376820000000001E-4</c:v>
                </c:pt>
                <c:pt idx="68890">
                  <c:v>3.028509E-4</c:v>
                </c:pt>
                <c:pt idx="68891">
                  <c:v>3.022109E-4</c:v>
                </c:pt>
                <c:pt idx="68892">
                  <c:v>3.0147779999999998E-4</c:v>
                </c:pt>
                <c:pt idx="68893">
                  <c:v>3.0078510000000001E-4</c:v>
                </c:pt>
                <c:pt idx="68894">
                  <c:v>3.000597E-4</c:v>
                </c:pt>
                <c:pt idx="68895">
                  <c:v>2.9932180000000002E-4</c:v>
                </c:pt>
                <c:pt idx="68896">
                  <c:v>2.9853239999999998E-4</c:v>
                </c:pt>
                <c:pt idx="68897">
                  <c:v>2.9777580000000002E-4</c:v>
                </c:pt>
                <c:pt idx="68898">
                  <c:v>2.9729490000000001E-4</c:v>
                </c:pt>
                <c:pt idx="68899">
                  <c:v>2.9688289999999998E-4</c:v>
                </c:pt>
                <c:pt idx="68900">
                  <c:v>2.9651150000000002E-4</c:v>
                </c:pt>
                <c:pt idx="68901">
                  <c:v>2.9616449999999997E-4</c:v>
                </c:pt>
                <c:pt idx="68902">
                  <c:v>2.9575869999999999E-4</c:v>
                </c:pt>
                <c:pt idx="68903">
                  <c:v>2.9539300000000002E-4</c:v>
                </c:pt>
                <c:pt idx="68904">
                  <c:v>2.9518539999999997E-4</c:v>
                </c:pt>
                <c:pt idx="68905">
                  <c:v>2.9506399999999999E-4</c:v>
                </c:pt>
                <c:pt idx="68906">
                  <c:v>2.9498399999999998E-4</c:v>
                </c:pt>
                <c:pt idx="68907">
                  <c:v>2.9489119999999999E-4</c:v>
                </c:pt>
                <c:pt idx="68908">
                  <c:v>2.9467859999999997E-4</c:v>
                </c:pt>
                <c:pt idx="68909">
                  <c:v>2.942566E-4</c:v>
                </c:pt>
                <c:pt idx="68910">
                  <c:v>2.9381239999999999E-4</c:v>
                </c:pt>
                <c:pt idx="68911">
                  <c:v>2.9324629999999998E-4</c:v>
                </c:pt>
                <c:pt idx="68912">
                  <c:v>2.9265399999999999E-4</c:v>
                </c:pt>
                <c:pt idx="68913">
                  <c:v>2.9224159999999998E-4</c:v>
                </c:pt>
                <c:pt idx="68914">
                  <c:v>2.9163069999999999E-4</c:v>
                </c:pt>
                <c:pt idx="68915">
                  <c:v>2.90981E-4</c:v>
                </c:pt>
                <c:pt idx="68916">
                  <c:v>2.9036680000000002E-4</c:v>
                </c:pt>
                <c:pt idx="68917">
                  <c:v>2.8971360000000002E-4</c:v>
                </c:pt>
                <c:pt idx="68918">
                  <c:v>2.88805E-4</c:v>
                </c:pt>
                <c:pt idx="68919">
                  <c:v>2.8796190000000003E-4</c:v>
                </c:pt>
                <c:pt idx="68920">
                  <c:v>2.8700140000000003E-4</c:v>
                </c:pt>
                <c:pt idx="68921">
                  <c:v>2.860327E-4</c:v>
                </c:pt>
                <c:pt idx="68922">
                  <c:v>2.851029E-4</c:v>
                </c:pt>
                <c:pt idx="68923">
                  <c:v>2.8430209999999998E-4</c:v>
                </c:pt>
                <c:pt idx="68924">
                  <c:v>2.8335090000000001E-4</c:v>
                </c:pt>
                <c:pt idx="68925">
                  <c:v>2.824573E-4</c:v>
                </c:pt>
                <c:pt idx="68926">
                  <c:v>2.815467E-4</c:v>
                </c:pt>
                <c:pt idx="68927">
                  <c:v>2.8078929999999998E-4</c:v>
                </c:pt>
                <c:pt idx="68928">
                  <c:v>2.8048089999999998E-4</c:v>
                </c:pt>
                <c:pt idx="68929">
                  <c:v>2.8022030000000002E-4</c:v>
                </c:pt>
                <c:pt idx="68930">
                  <c:v>2.7988189999999998E-4</c:v>
                </c:pt>
                <c:pt idx="68931">
                  <c:v>2.795311E-4</c:v>
                </c:pt>
                <c:pt idx="68932">
                  <c:v>2.793265E-4</c:v>
                </c:pt>
                <c:pt idx="68933">
                  <c:v>2.7914090000000002E-4</c:v>
                </c:pt>
                <c:pt idx="68934">
                  <c:v>2.7899169999999999E-4</c:v>
                </c:pt>
                <c:pt idx="68935">
                  <c:v>2.7900599999999999E-4</c:v>
                </c:pt>
                <c:pt idx="68936">
                  <c:v>2.7893429999999999E-4</c:v>
                </c:pt>
                <c:pt idx="68937">
                  <c:v>2.7868519999999999E-4</c:v>
                </c:pt>
                <c:pt idx="68938">
                  <c:v>2.7856289999999998E-4</c:v>
                </c:pt>
                <c:pt idx="68939">
                  <c:v>2.7851219999999998E-4</c:v>
                </c:pt>
                <c:pt idx="68940">
                  <c:v>2.784277E-4</c:v>
                </c:pt>
                <c:pt idx="68941">
                  <c:v>2.783261E-4</c:v>
                </c:pt>
                <c:pt idx="68942">
                  <c:v>2.7837439999999999E-4</c:v>
                </c:pt>
                <c:pt idx="68943">
                  <c:v>2.7832779999999998E-4</c:v>
                </c:pt>
                <c:pt idx="68944">
                  <c:v>2.7834499999999999E-4</c:v>
                </c:pt>
                <c:pt idx="68945">
                  <c:v>2.7825560000000003E-4</c:v>
                </c:pt>
                <c:pt idx="68946">
                  <c:v>2.7799200000000002E-4</c:v>
                </c:pt>
                <c:pt idx="68947">
                  <c:v>2.7775690000000002E-4</c:v>
                </c:pt>
                <c:pt idx="68948">
                  <c:v>2.7746539999999999E-4</c:v>
                </c:pt>
                <c:pt idx="68949">
                  <c:v>2.7707060000000002E-4</c:v>
                </c:pt>
                <c:pt idx="68950">
                  <c:v>2.7666870000000001E-4</c:v>
                </c:pt>
                <c:pt idx="68951">
                  <c:v>2.7636700000000002E-4</c:v>
                </c:pt>
                <c:pt idx="68952">
                  <c:v>2.7622440000000002E-4</c:v>
                </c:pt>
                <c:pt idx="68953">
                  <c:v>2.7600889999999999E-4</c:v>
                </c:pt>
                <c:pt idx="68954">
                  <c:v>2.7574730000000001E-4</c:v>
                </c:pt>
                <c:pt idx="68955">
                  <c:v>2.7540129999999998E-4</c:v>
                </c:pt>
                <c:pt idx="68956">
                  <c:v>2.7497049999999999E-4</c:v>
                </c:pt>
                <c:pt idx="68957">
                  <c:v>2.7457319999999998E-4</c:v>
                </c:pt>
                <c:pt idx="68958">
                  <c:v>2.7409139999999999E-4</c:v>
                </c:pt>
                <c:pt idx="68959">
                  <c:v>2.7356679999999999E-4</c:v>
                </c:pt>
                <c:pt idx="68960">
                  <c:v>2.7303119999999998E-4</c:v>
                </c:pt>
                <c:pt idx="68961">
                  <c:v>2.725583E-4</c:v>
                </c:pt>
                <c:pt idx="68962">
                  <c:v>2.7221219999999999E-4</c:v>
                </c:pt>
                <c:pt idx="68963">
                  <c:v>2.72176E-4</c:v>
                </c:pt>
                <c:pt idx="68964">
                  <c:v>2.722019E-4</c:v>
                </c:pt>
                <c:pt idx="68965">
                  <c:v>2.7212429999999999E-4</c:v>
                </c:pt>
                <c:pt idx="68966">
                  <c:v>2.7202280000000002E-4</c:v>
                </c:pt>
                <c:pt idx="68967">
                  <c:v>2.7185099999999998E-4</c:v>
                </c:pt>
                <c:pt idx="68968">
                  <c:v>2.717024E-4</c:v>
                </c:pt>
                <c:pt idx="68969">
                  <c:v>2.7169009999999998E-4</c:v>
                </c:pt>
                <c:pt idx="68970">
                  <c:v>2.7184650000000002E-4</c:v>
                </c:pt>
                <c:pt idx="68971">
                  <c:v>2.7187659999999998E-4</c:v>
                </c:pt>
                <c:pt idx="68972">
                  <c:v>2.7186879999999998E-4</c:v>
                </c:pt>
                <c:pt idx="68973">
                  <c:v>2.7175749999999997E-4</c:v>
                </c:pt>
                <c:pt idx="68974">
                  <c:v>2.7171699999999999E-4</c:v>
                </c:pt>
                <c:pt idx="68975">
                  <c:v>2.7166309999999998E-4</c:v>
                </c:pt>
                <c:pt idx="68976">
                  <c:v>2.7162490000000002E-4</c:v>
                </c:pt>
                <c:pt idx="68977">
                  <c:v>2.717563E-4</c:v>
                </c:pt>
                <c:pt idx="68978">
                  <c:v>2.719895E-4</c:v>
                </c:pt>
                <c:pt idx="68979">
                  <c:v>2.7219210000000002E-4</c:v>
                </c:pt>
                <c:pt idx="68980">
                  <c:v>2.7232459999999999E-4</c:v>
                </c:pt>
                <c:pt idx="68981">
                  <c:v>2.7236540000000003E-4</c:v>
                </c:pt>
                <c:pt idx="68982">
                  <c:v>2.7239119999999999E-4</c:v>
                </c:pt>
                <c:pt idx="68983">
                  <c:v>2.7233580000000002E-4</c:v>
                </c:pt>
                <c:pt idx="68984">
                  <c:v>2.7222729999999999E-4</c:v>
                </c:pt>
                <c:pt idx="68985">
                  <c:v>2.7211709999999998E-4</c:v>
                </c:pt>
                <c:pt idx="68986">
                  <c:v>2.7204010000000001E-4</c:v>
                </c:pt>
                <c:pt idx="68987">
                  <c:v>2.7204390000000001E-4</c:v>
                </c:pt>
                <c:pt idx="68988">
                  <c:v>2.7201500000000002E-4</c:v>
                </c:pt>
                <c:pt idx="68989">
                  <c:v>2.719377E-4</c:v>
                </c:pt>
                <c:pt idx="68990">
                  <c:v>2.7179569999999999E-4</c:v>
                </c:pt>
                <c:pt idx="68991">
                  <c:v>2.7173719999999999E-4</c:v>
                </c:pt>
                <c:pt idx="68992">
                  <c:v>2.7163840000000002E-4</c:v>
                </c:pt>
                <c:pt idx="68993">
                  <c:v>2.7142060000000001E-4</c:v>
                </c:pt>
                <c:pt idx="68994">
                  <c:v>2.7120099999999999E-4</c:v>
                </c:pt>
                <c:pt idx="68995">
                  <c:v>2.7103979999999999E-4</c:v>
                </c:pt>
                <c:pt idx="68996">
                  <c:v>2.7087349999999999E-4</c:v>
                </c:pt>
                <c:pt idx="68997">
                  <c:v>2.7080970000000002E-4</c:v>
                </c:pt>
                <c:pt idx="68998">
                  <c:v>2.7084119999999998E-4</c:v>
                </c:pt>
                <c:pt idx="68999">
                  <c:v>2.7081689999999999E-4</c:v>
                </c:pt>
                <c:pt idx="69000">
                  <c:v>2.705141E-4</c:v>
                </c:pt>
                <c:pt idx="69001">
                  <c:v>2.702572E-4</c:v>
                </c:pt>
                <c:pt idx="69002">
                  <c:v>2.7009979999999999E-4</c:v>
                </c:pt>
                <c:pt idx="69003">
                  <c:v>2.7001500000000002E-4</c:v>
                </c:pt>
                <c:pt idx="69004">
                  <c:v>2.7008860000000002E-4</c:v>
                </c:pt>
                <c:pt idx="69005">
                  <c:v>2.7034869999999998E-4</c:v>
                </c:pt>
                <c:pt idx="69006">
                  <c:v>2.7065409999999998E-4</c:v>
                </c:pt>
                <c:pt idx="69007">
                  <c:v>2.7100989999999999E-4</c:v>
                </c:pt>
                <c:pt idx="69008">
                  <c:v>2.7129770000000001E-4</c:v>
                </c:pt>
                <c:pt idx="69009">
                  <c:v>2.7152099999999999E-4</c:v>
                </c:pt>
                <c:pt idx="69010">
                  <c:v>2.7167370000000002E-4</c:v>
                </c:pt>
                <c:pt idx="69011">
                  <c:v>2.7170789999999997E-4</c:v>
                </c:pt>
                <c:pt idx="69012">
                  <c:v>2.7175810000000002E-4</c:v>
                </c:pt>
                <c:pt idx="69013">
                  <c:v>2.7179800000000002E-4</c:v>
                </c:pt>
                <c:pt idx="69014">
                  <c:v>2.7181319999999999E-4</c:v>
                </c:pt>
                <c:pt idx="69015">
                  <c:v>2.718571E-4</c:v>
                </c:pt>
                <c:pt idx="69016">
                  <c:v>2.7198780000000001E-4</c:v>
                </c:pt>
                <c:pt idx="69017">
                  <c:v>2.721291E-4</c:v>
                </c:pt>
                <c:pt idx="69018">
                  <c:v>2.7228480000000003E-4</c:v>
                </c:pt>
                <c:pt idx="69019">
                  <c:v>2.7243809999999999E-4</c:v>
                </c:pt>
                <c:pt idx="69020">
                  <c:v>2.7257909999999999E-4</c:v>
                </c:pt>
                <c:pt idx="69021">
                  <c:v>2.7277379999999997E-4</c:v>
                </c:pt>
                <c:pt idx="69022">
                  <c:v>2.729664E-4</c:v>
                </c:pt>
                <c:pt idx="69023">
                  <c:v>2.7316740000000002E-4</c:v>
                </c:pt>
                <c:pt idx="69024">
                  <c:v>2.7331479999999998E-4</c:v>
                </c:pt>
                <c:pt idx="69025">
                  <c:v>2.7341030000000002E-4</c:v>
                </c:pt>
                <c:pt idx="69026">
                  <c:v>2.7346050000000001E-4</c:v>
                </c:pt>
                <c:pt idx="69027">
                  <c:v>2.7348519999999997E-4</c:v>
                </c:pt>
                <c:pt idx="69028">
                  <c:v>2.7349580000000001E-4</c:v>
                </c:pt>
                <c:pt idx="69029">
                  <c:v>2.7357089999999998E-4</c:v>
                </c:pt>
                <c:pt idx="69030">
                  <c:v>2.7360619999999998E-4</c:v>
                </c:pt>
                <c:pt idx="69031">
                  <c:v>2.7365540000000001E-4</c:v>
                </c:pt>
                <c:pt idx="69032">
                  <c:v>2.7369100000000001E-4</c:v>
                </c:pt>
                <c:pt idx="69033">
                  <c:v>2.7377670000000001E-4</c:v>
                </c:pt>
                <c:pt idx="69034">
                  <c:v>2.7383980000000001E-4</c:v>
                </c:pt>
                <c:pt idx="69035">
                  <c:v>2.7396389999999999E-4</c:v>
                </c:pt>
                <c:pt idx="69036">
                  <c:v>2.7401679999999997E-4</c:v>
                </c:pt>
                <c:pt idx="69037">
                  <c:v>2.7409580000000003E-4</c:v>
                </c:pt>
                <c:pt idx="69038">
                  <c:v>2.7418819999999998E-4</c:v>
                </c:pt>
                <c:pt idx="69039">
                  <c:v>2.7429910000000002E-4</c:v>
                </c:pt>
                <c:pt idx="69040">
                  <c:v>2.7442770000000002E-4</c:v>
                </c:pt>
                <c:pt idx="69041">
                  <c:v>2.7460590000000001E-4</c:v>
                </c:pt>
                <c:pt idx="69042">
                  <c:v>2.747804E-4</c:v>
                </c:pt>
                <c:pt idx="69043">
                  <c:v>2.749192E-4</c:v>
                </c:pt>
                <c:pt idx="69044">
                  <c:v>2.7510769999999999E-4</c:v>
                </c:pt>
                <c:pt idx="69045">
                  <c:v>2.7532449999999998E-4</c:v>
                </c:pt>
                <c:pt idx="69046">
                  <c:v>2.7554780000000001E-4</c:v>
                </c:pt>
                <c:pt idx="69047">
                  <c:v>2.7576119999999998E-4</c:v>
                </c:pt>
                <c:pt idx="69048">
                  <c:v>2.7603520000000001E-4</c:v>
                </c:pt>
                <c:pt idx="69049">
                  <c:v>2.7622909999999999E-4</c:v>
                </c:pt>
                <c:pt idx="69050">
                  <c:v>2.7646559999999998E-4</c:v>
                </c:pt>
                <c:pt idx="69051">
                  <c:v>2.7661960000000002E-4</c:v>
                </c:pt>
                <c:pt idx="69052">
                  <c:v>2.7680780000000001E-4</c:v>
                </c:pt>
                <c:pt idx="69053">
                  <c:v>2.7699540000000001E-4</c:v>
                </c:pt>
                <c:pt idx="69054">
                  <c:v>2.7722080000000001E-4</c:v>
                </c:pt>
                <c:pt idx="69055">
                  <c:v>2.77433E-4</c:v>
                </c:pt>
                <c:pt idx="69056">
                  <c:v>2.7766709999999998E-4</c:v>
                </c:pt>
                <c:pt idx="69057">
                  <c:v>2.7786489999999999E-4</c:v>
                </c:pt>
                <c:pt idx="69058">
                  <c:v>2.7808459999999999E-4</c:v>
                </c:pt>
                <c:pt idx="69059">
                  <c:v>2.7829020000000001E-4</c:v>
                </c:pt>
                <c:pt idx="69060">
                  <c:v>2.7845430000000002E-4</c:v>
                </c:pt>
                <c:pt idx="69061">
                  <c:v>2.786458E-4</c:v>
                </c:pt>
                <c:pt idx="69062">
                  <c:v>2.7880020000000001E-4</c:v>
                </c:pt>
                <c:pt idx="69063">
                  <c:v>2.7895779999999998E-4</c:v>
                </c:pt>
                <c:pt idx="69064">
                  <c:v>2.790995E-4</c:v>
                </c:pt>
                <c:pt idx="69065">
                  <c:v>2.792553E-4</c:v>
                </c:pt>
                <c:pt idx="69066">
                  <c:v>2.7941929999999998E-4</c:v>
                </c:pt>
                <c:pt idx="69067">
                  <c:v>2.7965260000000001E-4</c:v>
                </c:pt>
                <c:pt idx="69068">
                  <c:v>2.798403E-4</c:v>
                </c:pt>
                <c:pt idx="69069">
                  <c:v>2.80053E-4</c:v>
                </c:pt>
                <c:pt idx="69070">
                  <c:v>2.8030349999999998E-4</c:v>
                </c:pt>
                <c:pt idx="69071">
                  <c:v>2.8063349999999998E-4</c:v>
                </c:pt>
                <c:pt idx="69072">
                  <c:v>2.8089579999999997E-4</c:v>
                </c:pt>
                <c:pt idx="69073">
                  <c:v>2.812235E-4</c:v>
                </c:pt>
                <c:pt idx="69074">
                  <c:v>2.8143299999999999E-4</c:v>
                </c:pt>
                <c:pt idx="69075">
                  <c:v>2.816413E-4</c:v>
                </c:pt>
                <c:pt idx="69076">
                  <c:v>2.8182659999999998E-4</c:v>
                </c:pt>
                <c:pt idx="69077">
                  <c:v>2.82043E-4</c:v>
                </c:pt>
                <c:pt idx="69078">
                  <c:v>2.8227720000000001E-4</c:v>
                </c:pt>
                <c:pt idx="69079">
                  <c:v>2.8252959999999999E-4</c:v>
                </c:pt>
                <c:pt idx="69080">
                  <c:v>2.8279770000000002E-4</c:v>
                </c:pt>
                <c:pt idx="69081">
                  <c:v>2.8304179999999999E-4</c:v>
                </c:pt>
                <c:pt idx="69082">
                  <c:v>2.8327300000000001E-4</c:v>
                </c:pt>
                <c:pt idx="69083">
                  <c:v>2.8352580000000002E-4</c:v>
                </c:pt>
                <c:pt idx="69084">
                  <c:v>2.8379719999999998E-4</c:v>
                </c:pt>
                <c:pt idx="69085">
                  <c:v>2.8403290000000002E-4</c:v>
                </c:pt>
                <c:pt idx="69086">
                  <c:v>2.8431510000000003E-4</c:v>
                </c:pt>
                <c:pt idx="69087">
                  <c:v>2.8455059999999999E-4</c:v>
                </c:pt>
                <c:pt idx="69088">
                  <c:v>2.8475540000000001E-4</c:v>
                </c:pt>
                <c:pt idx="69089">
                  <c:v>2.8497169999999999E-4</c:v>
                </c:pt>
                <c:pt idx="69090">
                  <c:v>2.8518009999999998E-4</c:v>
                </c:pt>
                <c:pt idx="69091">
                  <c:v>2.8532859999999999E-4</c:v>
                </c:pt>
                <c:pt idx="69092">
                  <c:v>2.8555810000000003E-4</c:v>
                </c:pt>
                <c:pt idx="69093">
                  <c:v>2.8572040000000002E-4</c:v>
                </c:pt>
                <c:pt idx="69094">
                  <c:v>2.8588860000000003E-4</c:v>
                </c:pt>
                <c:pt idx="69095">
                  <c:v>2.8604610000000001E-4</c:v>
                </c:pt>
                <c:pt idx="69096">
                  <c:v>2.862335E-4</c:v>
                </c:pt>
                <c:pt idx="69097">
                  <c:v>2.8641879999999998E-4</c:v>
                </c:pt>
                <c:pt idx="69098">
                  <c:v>2.8662350000000002E-4</c:v>
                </c:pt>
                <c:pt idx="69099">
                  <c:v>2.868457E-4</c:v>
                </c:pt>
                <c:pt idx="69100">
                  <c:v>2.8714659999999999E-4</c:v>
                </c:pt>
                <c:pt idx="69101">
                  <c:v>2.8749290000000001E-4</c:v>
                </c:pt>
                <c:pt idx="69102">
                  <c:v>2.878685E-4</c:v>
                </c:pt>
                <c:pt idx="69103">
                  <c:v>2.8826129999999999E-4</c:v>
                </c:pt>
                <c:pt idx="69104">
                  <c:v>2.885974E-4</c:v>
                </c:pt>
                <c:pt idx="69105">
                  <c:v>2.8892950000000001E-4</c:v>
                </c:pt>
                <c:pt idx="69106">
                  <c:v>2.8917290000000001E-4</c:v>
                </c:pt>
                <c:pt idx="69107">
                  <c:v>2.8947329999999999E-4</c:v>
                </c:pt>
                <c:pt idx="69108">
                  <c:v>2.8978000000000001E-4</c:v>
                </c:pt>
                <c:pt idx="69109">
                  <c:v>2.9007540000000002E-4</c:v>
                </c:pt>
                <c:pt idx="69110">
                  <c:v>2.903022E-4</c:v>
                </c:pt>
                <c:pt idx="69111">
                  <c:v>2.9058170000000001E-4</c:v>
                </c:pt>
                <c:pt idx="69112">
                  <c:v>2.9076360000000002E-4</c:v>
                </c:pt>
                <c:pt idx="69113">
                  <c:v>2.9100589999999998E-4</c:v>
                </c:pt>
                <c:pt idx="69114">
                  <c:v>2.9125759999999999E-4</c:v>
                </c:pt>
                <c:pt idx="69115">
                  <c:v>2.914975E-4</c:v>
                </c:pt>
                <c:pt idx="69116">
                  <c:v>2.9169720000000001E-4</c:v>
                </c:pt>
                <c:pt idx="69117">
                  <c:v>2.9194989999999999E-4</c:v>
                </c:pt>
                <c:pt idx="69118">
                  <c:v>2.9213079999999998E-4</c:v>
                </c:pt>
                <c:pt idx="69119">
                  <c:v>2.9229689999999998E-4</c:v>
                </c:pt>
                <c:pt idx="69120">
                  <c:v>2.9247060000000001E-4</c:v>
                </c:pt>
                <c:pt idx="69121">
                  <c:v>2.926448E-4</c:v>
                </c:pt>
                <c:pt idx="69122">
                  <c:v>2.92844E-4</c:v>
                </c:pt>
                <c:pt idx="69123">
                  <c:v>2.9303640000000002E-4</c:v>
                </c:pt>
                <c:pt idx="69124">
                  <c:v>2.931667E-4</c:v>
                </c:pt>
                <c:pt idx="69125">
                  <c:v>2.9316370000000001E-4</c:v>
                </c:pt>
                <c:pt idx="69126">
                  <c:v>2.9324549999999998E-4</c:v>
                </c:pt>
                <c:pt idx="69127">
                  <c:v>2.934317E-4</c:v>
                </c:pt>
                <c:pt idx="69128">
                  <c:v>2.9368200000000003E-4</c:v>
                </c:pt>
                <c:pt idx="69129">
                  <c:v>2.9393449999999999E-4</c:v>
                </c:pt>
                <c:pt idx="69130">
                  <c:v>2.9429549999999998E-4</c:v>
                </c:pt>
                <c:pt idx="69131">
                  <c:v>2.9461530000000002E-4</c:v>
                </c:pt>
                <c:pt idx="69132">
                  <c:v>2.9501659999999998E-4</c:v>
                </c:pt>
                <c:pt idx="69133">
                  <c:v>2.9544910000000002E-4</c:v>
                </c:pt>
                <c:pt idx="69134">
                  <c:v>2.9582440000000001E-4</c:v>
                </c:pt>
                <c:pt idx="69135">
                  <c:v>2.9616270000000001E-4</c:v>
                </c:pt>
                <c:pt idx="69136">
                  <c:v>2.9654269999999998E-4</c:v>
                </c:pt>
                <c:pt idx="69137">
                  <c:v>2.9682990000000001E-4</c:v>
                </c:pt>
                <c:pt idx="69138">
                  <c:v>2.970688E-4</c:v>
                </c:pt>
                <c:pt idx="69139">
                  <c:v>2.9733860000000001E-4</c:v>
                </c:pt>
                <c:pt idx="69140">
                  <c:v>2.9753350000000001E-4</c:v>
                </c:pt>
                <c:pt idx="69141">
                  <c:v>2.9773210000000002E-4</c:v>
                </c:pt>
                <c:pt idx="69142">
                  <c:v>2.9797329999999998E-4</c:v>
                </c:pt>
                <c:pt idx="69143">
                  <c:v>2.9817759999999999E-4</c:v>
                </c:pt>
                <c:pt idx="69144">
                  <c:v>2.9834350000000002E-4</c:v>
                </c:pt>
                <c:pt idx="69145">
                  <c:v>2.9855890000000002E-4</c:v>
                </c:pt>
                <c:pt idx="69146">
                  <c:v>2.9877879999999998E-4</c:v>
                </c:pt>
                <c:pt idx="69147">
                  <c:v>2.9896019999999998E-4</c:v>
                </c:pt>
                <c:pt idx="69148">
                  <c:v>2.9914710000000002E-4</c:v>
                </c:pt>
                <c:pt idx="69149">
                  <c:v>2.9935399999999999E-4</c:v>
                </c:pt>
                <c:pt idx="69150">
                  <c:v>2.994591E-4</c:v>
                </c:pt>
                <c:pt idx="69151">
                  <c:v>2.9965409999999998E-4</c:v>
                </c:pt>
                <c:pt idx="69152">
                  <c:v>2.99912E-4</c:v>
                </c:pt>
                <c:pt idx="69153">
                  <c:v>3.001271E-4</c:v>
                </c:pt>
                <c:pt idx="69154">
                  <c:v>3.0031200000000001E-4</c:v>
                </c:pt>
                <c:pt idx="69155">
                  <c:v>3.0058930000000003E-4</c:v>
                </c:pt>
                <c:pt idx="69156">
                  <c:v>3.007587E-4</c:v>
                </c:pt>
                <c:pt idx="69157">
                  <c:v>3.0097359999999999E-4</c:v>
                </c:pt>
                <c:pt idx="69158">
                  <c:v>3.013073E-4</c:v>
                </c:pt>
                <c:pt idx="69159">
                  <c:v>3.0160199999999999E-4</c:v>
                </c:pt>
                <c:pt idx="69160">
                  <c:v>3.018769E-4</c:v>
                </c:pt>
                <c:pt idx="69161">
                  <c:v>3.021896E-4</c:v>
                </c:pt>
                <c:pt idx="69162">
                  <c:v>3.0247709999999998E-4</c:v>
                </c:pt>
                <c:pt idx="69163">
                  <c:v>3.0272179999999999E-4</c:v>
                </c:pt>
                <c:pt idx="69164">
                  <c:v>3.0306760000000001E-4</c:v>
                </c:pt>
                <c:pt idx="69165">
                  <c:v>3.033817E-4</c:v>
                </c:pt>
                <c:pt idx="69166">
                  <c:v>3.0362009999999998E-4</c:v>
                </c:pt>
                <c:pt idx="69167">
                  <c:v>3.0387529999999999E-4</c:v>
                </c:pt>
                <c:pt idx="69168">
                  <c:v>3.041575E-4</c:v>
                </c:pt>
                <c:pt idx="69169">
                  <c:v>3.0435690000000002E-4</c:v>
                </c:pt>
                <c:pt idx="69170">
                  <c:v>3.0460289999999999E-4</c:v>
                </c:pt>
                <c:pt idx="69171">
                  <c:v>3.04853E-4</c:v>
                </c:pt>
                <c:pt idx="69172">
                  <c:v>3.0505570000000001E-4</c:v>
                </c:pt>
                <c:pt idx="69173">
                  <c:v>3.051924E-4</c:v>
                </c:pt>
                <c:pt idx="69174">
                  <c:v>3.0536849999999999E-4</c:v>
                </c:pt>
                <c:pt idx="69175">
                  <c:v>3.054547E-4</c:v>
                </c:pt>
                <c:pt idx="69176">
                  <c:v>3.0552379999999998E-4</c:v>
                </c:pt>
                <c:pt idx="69177">
                  <c:v>3.0574539999999998E-4</c:v>
                </c:pt>
                <c:pt idx="69178">
                  <c:v>3.0594120000000002E-4</c:v>
                </c:pt>
                <c:pt idx="69179">
                  <c:v>3.0611439999999999E-4</c:v>
                </c:pt>
                <c:pt idx="69180">
                  <c:v>3.063826E-4</c:v>
                </c:pt>
                <c:pt idx="69181">
                  <c:v>3.0660270000000002E-4</c:v>
                </c:pt>
                <c:pt idx="69182">
                  <c:v>3.067624E-4</c:v>
                </c:pt>
                <c:pt idx="69183">
                  <c:v>3.0705229999999998E-4</c:v>
                </c:pt>
                <c:pt idx="69184">
                  <c:v>3.0734609999999999E-4</c:v>
                </c:pt>
                <c:pt idx="69185">
                  <c:v>3.0762729999999998E-4</c:v>
                </c:pt>
                <c:pt idx="69186">
                  <c:v>3.0796760000000002E-4</c:v>
                </c:pt>
                <c:pt idx="69187">
                  <c:v>3.0830620000000001E-4</c:v>
                </c:pt>
                <c:pt idx="69188">
                  <c:v>3.0855180000000001E-4</c:v>
                </c:pt>
                <c:pt idx="69189">
                  <c:v>3.0887550000000002E-4</c:v>
                </c:pt>
                <c:pt idx="69190">
                  <c:v>3.0922049999999998E-4</c:v>
                </c:pt>
                <c:pt idx="69191">
                  <c:v>3.0950379999999998E-4</c:v>
                </c:pt>
                <c:pt idx="69192">
                  <c:v>3.0976549999999999E-4</c:v>
                </c:pt>
                <c:pt idx="69193">
                  <c:v>3.1003680000000003E-4</c:v>
                </c:pt>
                <c:pt idx="69194">
                  <c:v>3.1026490000000002E-4</c:v>
                </c:pt>
                <c:pt idx="69195">
                  <c:v>3.1051610000000003E-4</c:v>
                </c:pt>
                <c:pt idx="69196">
                  <c:v>3.1087239999999999E-4</c:v>
                </c:pt>
                <c:pt idx="69197">
                  <c:v>3.1113229999999998E-4</c:v>
                </c:pt>
                <c:pt idx="69198">
                  <c:v>3.1131890000000003E-4</c:v>
                </c:pt>
                <c:pt idx="69199">
                  <c:v>3.1153520000000001E-4</c:v>
                </c:pt>
                <c:pt idx="69200">
                  <c:v>3.1172200000000001E-4</c:v>
                </c:pt>
                <c:pt idx="69201">
                  <c:v>3.1184609999999999E-4</c:v>
                </c:pt>
                <c:pt idx="69202">
                  <c:v>3.1208279999999999E-4</c:v>
                </c:pt>
                <c:pt idx="69203">
                  <c:v>3.122733E-4</c:v>
                </c:pt>
                <c:pt idx="69204">
                  <c:v>3.1244710000000002E-4</c:v>
                </c:pt>
                <c:pt idx="69205">
                  <c:v>3.1263310000000002E-4</c:v>
                </c:pt>
                <c:pt idx="69206">
                  <c:v>3.1285150000000001E-4</c:v>
                </c:pt>
                <c:pt idx="69207">
                  <c:v>3.1297580000000001E-4</c:v>
                </c:pt>
                <c:pt idx="69208">
                  <c:v>3.1315539999999999E-4</c:v>
                </c:pt>
                <c:pt idx="69209">
                  <c:v>3.1335659999999997E-4</c:v>
                </c:pt>
                <c:pt idx="69210">
                  <c:v>3.1359049999999999E-4</c:v>
                </c:pt>
                <c:pt idx="69211">
                  <c:v>3.1383060000000001E-4</c:v>
                </c:pt>
                <c:pt idx="69212">
                  <c:v>3.1415069999999999E-4</c:v>
                </c:pt>
                <c:pt idx="69213">
                  <c:v>3.1443040000000001E-4</c:v>
                </c:pt>
                <c:pt idx="69214">
                  <c:v>3.1475220000000003E-4</c:v>
                </c:pt>
                <c:pt idx="69215">
                  <c:v>3.1507779999999998E-4</c:v>
                </c:pt>
                <c:pt idx="69216">
                  <c:v>3.1535919999999999E-4</c:v>
                </c:pt>
                <c:pt idx="69217">
                  <c:v>3.1562920000000001E-4</c:v>
                </c:pt>
                <c:pt idx="69218">
                  <c:v>3.159786E-4</c:v>
                </c:pt>
                <c:pt idx="69219">
                  <c:v>3.1633170000000001E-4</c:v>
                </c:pt>
                <c:pt idx="69220">
                  <c:v>3.1663680000000002E-4</c:v>
                </c:pt>
                <c:pt idx="69221">
                  <c:v>3.1710069999999998E-4</c:v>
                </c:pt>
                <c:pt idx="69222">
                  <c:v>3.1747360000000002E-4</c:v>
                </c:pt>
                <c:pt idx="69223">
                  <c:v>3.1772110000000001E-4</c:v>
                </c:pt>
                <c:pt idx="69224">
                  <c:v>3.1793380000000001E-4</c:v>
                </c:pt>
                <c:pt idx="69225">
                  <c:v>3.1814430000000002E-4</c:v>
                </c:pt>
                <c:pt idx="69226">
                  <c:v>3.1825560000000002E-4</c:v>
                </c:pt>
                <c:pt idx="69227">
                  <c:v>3.1848839999999999E-4</c:v>
                </c:pt>
                <c:pt idx="69228">
                  <c:v>3.1871949999999998E-4</c:v>
                </c:pt>
                <c:pt idx="69229">
                  <c:v>3.1888549999999999E-4</c:v>
                </c:pt>
                <c:pt idx="69230">
                  <c:v>3.1904459999999998E-4</c:v>
                </c:pt>
                <c:pt idx="69231">
                  <c:v>3.1930689999999998E-4</c:v>
                </c:pt>
                <c:pt idx="69232">
                  <c:v>3.1953569999999999E-4</c:v>
                </c:pt>
                <c:pt idx="69233">
                  <c:v>3.1982830000000002E-4</c:v>
                </c:pt>
                <c:pt idx="69234">
                  <c:v>3.20212E-4</c:v>
                </c:pt>
                <c:pt idx="69235">
                  <c:v>3.2053579999999999E-4</c:v>
                </c:pt>
                <c:pt idx="69236">
                  <c:v>3.2080020000000001E-4</c:v>
                </c:pt>
                <c:pt idx="69237">
                  <c:v>3.2109119999999998E-4</c:v>
                </c:pt>
                <c:pt idx="69238">
                  <c:v>3.2133200000000002E-4</c:v>
                </c:pt>
                <c:pt idx="69239">
                  <c:v>3.2156239999999998E-4</c:v>
                </c:pt>
                <c:pt idx="69240">
                  <c:v>3.2198410000000002E-4</c:v>
                </c:pt>
                <c:pt idx="69241">
                  <c:v>3.2234899999999999E-4</c:v>
                </c:pt>
                <c:pt idx="69242">
                  <c:v>3.2264540000000001E-4</c:v>
                </c:pt>
                <c:pt idx="69243">
                  <c:v>3.2297480000000002E-4</c:v>
                </c:pt>
                <c:pt idx="69244">
                  <c:v>3.2332189999999999E-4</c:v>
                </c:pt>
                <c:pt idx="69245">
                  <c:v>3.2357069999999999E-4</c:v>
                </c:pt>
                <c:pt idx="69246">
                  <c:v>3.2395669999999999E-4</c:v>
                </c:pt>
                <c:pt idx="69247">
                  <c:v>3.2433210000000002E-4</c:v>
                </c:pt>
                <c:pt idx="69248">
                  <c:v>3.2459790000000002E-4</c:v>
                </c:pt>
                <c:pt idx="69249">
                  <c:v>3.2482989999999998E-4</c:v>
                </c:pt>
                <c:pt idx="69250">
                  <c:v>3.250754E-4</c:v>
                </c:pt>
                <c:pt idx="69251">
                  <c:v>3.2524730000000002E-4</c:v>
                </c:pt>
                <c:pt idx="69252">
                  <c:v>3.254633E-4</c:v>
                </c:pt>
                <c:pt idx="69253">
                  <c:v>3.2574109999999998E-4</c:v>
                </c:pt>
                <c:pt idx="69254">
                  <c:v>3.259448E-4</c:v>
                </c:pt>
                <c:pt idx="69255">
                  <c:v>3.2608179999999999E-4</c:v>
                </c:pt>
                <c:pt idx="69256">
                  <c:v>3.2625409999999998E-4</c:v>
                </c:pt>
                <c:pt idx="69257">
                  <c:v>3.2641560000000003E-4</c:v>
                </c:pt>
                <c:pt idx="69258">
                  <c:v>3.2658660000000001E-4</c:v>
                </c:pt>
                <c:pt idx="69259">
                  <c:v>3.2697610000000002E-4</c:v>
                </c:pt>
                <c:pt idx="69260">
                  <c:v>3.273226E-4</c:v>
                </c:pt>
                <c:pt idx="69261">
                  <c:v>3.2762729999999998E-4</c:v>
                </c:pt>
                <c:pt idx="69262">
                  <c:v>3.279472E-4</c:v>
                </c:pt>
                <c:pt idx="69263">
                  <c:v>3.2829430000000002E-4</c:v>
                </c:pt>
                <c:pt idx="69264">
                  <c:v>3.2854100000000001E-4</c:v>
                </c:pt>
                <c:pt idx="69265">
                  <c:v>3.2897770000000001E-4</c:v>
                </c:pt>
                <c:pt idx="69266">
                  <c:v>3.2943229999999999E-4</c:v>
                </c:pt>
                <c:pt idx="69267">
                  <c:v>3.297873E-4</c:v>
                </c:pt>
                <c:pt idx="69268">
                  <c:v>3.3015440000000001E-4</c:v>
                </c:pt>
                <c:pt idx="69269">
                  <c:v>3.3053290000000001E-4</c:v>
                </c:pt>
                <c:pt idx="69270">
                  <c:v>3.308144E-4</c:v>
                </c:pt>
                <c:pt idx="69271">
                  <c:v>3.3121810000000002E-4</c:v>
                </c:pt>
                <c:pt idx="69272">
                  <c:v>3.316897E-4</c:v>
                </c:pt>
                <c:pt idx="69273">
                  <c:v>3.3206670000000002E-4</c:v>
                </c:pt>
                <c:pt idx="69274">
                  <c:v>3.3238480000000002E-4</c:v>
                </c:pt>
                <c:pt idx="69275">
                  <c:v>3.3270830000000002E-4</c:v>
                </c:pt>
                <c:pt idx="69276">
                  <c:v>3.3297820000000001E-4</c:v>
                </c:pt>
                <c:pt idx="69277">
                  <c:v>3.3322270000000001E-4</c:v>
                </c:pt>
                <c:pt idx="69278">
                  <c:v>3.3362309999999999E-4</c:v>
                </c:pt>
                <c:pt idx="69279">
                  <c:v>3.3390680000000003E-4</c:v>
                </c:pt>
                <c:pt idx="69280">
                  <c:v>3.3408880000000002E-4</c:v>
                </c:pt>
                <c:pt idx="69281">
                  <c:v>3.3425369999999998E-4</c:v>
                </c:pt>
                <c:pt idx="69282">
                  <c:v>3.3443870000000002E-4</c:v>
                </c:pt>
                <c:pt idx="69283">
                  <c:v>3.3455220000000002E-4</c:v>
                </c:pt>
                <c:pt idx="69284">
                  <c:v>3.3486520000000001E-4</c:v>
                </c:pt>
                <c:pt idx="69285">
                  <c:v>3.3515429999999999E-4</c:v>
                </c:pt>
                <c:pt idx="69286">
                  <c:v>3.353268E-4</c:v>
                </c:pt>
                <c:pt idx="69287">
                  <c:v>3.3552179999999998E-4</c:v>
                </c:pt>
                <c:pt idx="69288">
                  <c:v>3.3578040000000001E-4</c:v>
                </c:pt>
                <c:pt idx="69289">
                  <c:v>3.3601520000000001E-4</c:v>
                </c:pt>
                <c:pt idx="69290">
                  <c:v>3.3641109999999998E-4</c:v>
                </c:pt>
                <c:pt idx="69291">
                  <c:v>3.3693470000000002E-4</c:v>
                </c:pt>
                <c:pt idx="69292">
                  <c:v>3.3739559999999998E-4</c:v>
                </c:pt>
                <c:pt idx="69293">
                  <c:v>3.378333E-4</c:v>
                </c:pt>
                <c:pt idx="69294">
                  <c:v>3.383056E-4</c:v>
                </c:pt>
                <c:pt idx="69295">
                  <c:v>3.3871079999999999E-4</c:v>
                </c:pt>
                <c:pt idx="69296">
                  <c:v>3.3910849999999997E-4</c:v>
                </c:pt>
                <c:pt idx="69297">
                  <c:v>3.396699E-4</c:v>
                </c:pt>
                <c:pt idx="69298">
                  <c:v>3.4010989999999999E-4</c:v>
                </c:pt>
                <c:pt idx="69299">
                  <c:v>3.4042250000000001E-4</c:v>
                </c:pt>
                <c:pt idx="69300">
                  <c:v>3.4076339999999998E-4</c:v>
                </c:pt>
                <c:pt idx="69301">
                  <c:v>3.4110489999999999E-4</c:v>
                </c:pt>
                <c:pt idx="69302">
                  <c:v>3.4139050000000002E-4</c:v>
                </c:pt>
                <c:pt idx="69303">
                  <c:v>3.418758E-4</c:v>
                </c:pt>
                <c:pt idx="69304">
                  <c:v>3.4230250000000001E-4</c:v>
                </c:pt>
                <c:pt idx="69305">
                  <c:v>3.4263860000000002E-4</c:v>
                </c:pt>
                <c:pt idx="69306">
                  <c:v>3.429374E-4</c:v>
                </c:pt>
                <c:pt idx="69307">
                  <c:v>3.43245E-4</c:v>
                </c:pt>
                <c:pt idx="69308">
                  <c:v>3.4348099999999997E-4</c:v>
                </c:pt>
                <c:pt idx="69309">
                  <c:v>3.438189E-4</c:v>
                </c:pt>
                <c:pt idx="69310">
                  <c:v>3.4418190000000003E-4</c:v>
                </c:pt>
                <c:pt idx="69311">
                  <c:v>3.4446569999999998E-4</c:v>
                </c:pt>
                <c:pt idx="69312">
                  <c:v>3.4465610000000002E-4</c:v>
                </c:pt>
                <c:pt idx="69313">
                  <c:v>3.4487979999999998E-4</c:v>
                </c:pt>
                <c:pt idx="69314">
                  <c:v>3.4508629999999998E-4</c:v>
                </c:pt>
                <c:pt idx="69315">
                  <c:v>3.4536689999999998E-4</c:v>
                </c:pt>
                <c:pt idx="69316">
                  <c:v>3.4578359999999999E-4</c:v>
                </c:pt>
                <c:pt idx="69317">
                  <c:v>3.4619719999999998E-4</c:v>
                </c:pt>
                <c:pt idx="69318">
                  <c:v>3.4650849999999999E-4</c:v>
                </c:pt>
                <c:pt idx="69319">
                  <c:v>3.4682289999999998E-4</c:v>
                </c:pt>
                <c:pt idx="69320">
                  <c:v>3.4718379999999999E-4</c:v>
                </c:pt>
                <c:pt idx="69321">
                  <c:v>3.4753380000000002E-4</c:v>
                </c:pt>
                <c:pt idx="69322">
                  <c:v>3.481146E-4</c:v>
                </c:pt>
                <c:pt idx="69323">
                  <c:v>3.4865619999999999E-4</c:v>
                </c:pt>
                <c:pt idx="69324">
                  <c:v>3.4909680000000002E-4</c:v>
                </c:pt>
                <c:pt idx="69325">
                  <c:v>3.4949159999999999E-4</c:v>
                </c:pt>
                <c:pt idx="69326">
                  <c:v>3.499051E-4</c:v>
                </c:pt>
                <c:pt idx="69327">
                  <c:v>3.502558E-4</c:v>
                </c:pt>
                <c:pt idx="69328">
                  <c:v>3.5073109999999999E-4</c:v>
                </c:pt>
                <c:pt idx="69329">
                  <c:v>3.512368E-4</c:v>
                </c:pt>
                <c:pt idx="69330">
                  <c:v>3.51646E-4</c:v>
                </c:pt>
                <c:pt idx="69331">
                  <c:v>3.5197199999999998E-4</c:v>
                </c:pt>
                <c:pt idx="69332">
                  <c:v>3.5230249999999998E-4</c:v>
                </c:pt>
                <c:pt idx="69333">
                  <c:v>3.5258279999999999E-4</c:v>
                </c:pt>
                <c:pt idx="69334">
                  <c:v>3.5295870000000003E-4</c:v>
                </c:pt>
                <c:pt idx="69335">
                  <c:v>3.534109E-4</c:v>
                </c:pt>
                <c:pt idx="69336">
                  <c:v>3.5383339999999999E-4</c:v>
                </c:pt>
                <c:pt idx="69337">
                  <c:v>3.540975E-4</c:v>
                </c:pt>
                <c:pt idx="69338">
                  <c:v>3.543544E-4</c:v>
                </c:pt>
                <c:pt idx="69339">
                  <c:v>3.546054E-4</c:v>
                </c:pt>
                <c:pt idx="69340">
                  <c:v>3.5488369999999998E-4</c:v>
                </c:pt>
                <c:pt idx="69341">
                  <c:v>3.5533500000000003E-4</c:v>
                </c:pt>
                <c:pt idx="69342">
                  <c:v>3.557826E-4</c:v>
                </c:pt>
                <c:pt idx="69343">
                  <c:v>3.5608720000000001E-4</c:v>
                </c:pt>
                <c:pt idx="69344">
                  <c:v>3.5637800000000002E-4</c:v>
                </c:pt>
                <c:pt idx="69345">
                  <c:v>3.5666540000000002E-4</c:v>
                </c:pt>
                <c:pt idx="69346">
                  <c:v>3.5696779999999997E-4</c:v>
                </c:pt>
                <c:pt idx="69347">
                  <c:v>3.5741350000000001E-4</c:v>
                </c:pt>
                <c:pt idx="69348">
                  <c:v>3.5791300000000001E-4</c:v>
                </c:pt>
                <c:pt idx="69349">
                  <c:v>3.5826510000000001E-4</c:v>
                </c:pt>
                <c:pt idx="69350">
                  <c:v>3.585366E-4</c:v>
                </c:pt>
                <c:pt idx="69351">
                  <c:v>3.5887830000000002E-4</c:v>
                </c:pt>
                <c:pt idx="69352">
                  <c:v>3.5926289999999999E-4</c:v>
                </c:pt>
                <c:pt idx="69353">
                  <c:v>3.5980190000000002E-4</c:v>
                </c:pt>
                <c:pt idx="69354">
                  <c:v>3.6041639999999999E-4</c:v>
                </c:pt>
                <c:pt idx="69355">
                  <c:v>3.6097199999999999E-4</c:v>
                </c:pt>
                <c:pt idx="69356">
                  <c:v>3.613534E-4</c:v>
                </c:pt>
                <c:pt idx="69357">
                  <c:v>3.6169959999999998E-4</c:v>
                </c:pt>
                <c:pt idx="69358">
                  <c:v>3.620416E-4</c:v>
                </c:pt>
                <c:pt idx="69359">
                  <c:v>3.6242920000000001E-4</c:v>
                </c:pt>
                <c:pt idx="69360">
                  <c:v>3.6291220000000003E-4</c:v>
                </c:pt>
                <c:pt idx="69361">
                  <c:v>3.634051E-4</c:v>
                </c:pt>
                <c:pt idx="69362">
                  <c:v>3.637577E-4</c:v>
                </c:pt>
                <c:pt idx="69363">
                  <c:v>3.6766039999999999E-4</c:v>
                </c:pt>
                <c:pt idx="69364">
                  <c:v>3.7151429999999997E-4</c:v>
                </c:pt>
                <c:pt idx="69365">
                  <c:v>3.7405830000000002E-4</c:v>
                </c:pt>
                <c:pt idx="69366">
                  <c:v>3.7520739999999999E-4</c:v>
                </c:pt>
                <c:pt idx="69367">
                  <c:v>3.752545E-4</c:v>
                </c:pt>
                <c:pt idx="69368">
                  <c:v>3.7461960000000001E-4</c:v>
                </c:pt>
                <c:pt idx="69369">
                  <c:v>3.7379619999999998E-4</c:v>
                </c:pt>
                <c:pt idx="69370">
                  <c:v>3.7314770000000002E-4</c:v>
                </c:pt>
                <c:pt idx="69371">
                  <c:v>3.7272930000000002E-4</c:v>
                </c:pt>
                <c:pt idx="69372">
                  <c:v>3.724857E-4</c:v>
                </c:pt>
                <c:pt idx="69373">
                  <c:v>3.7227780000000002E-4</c:v>
                </c:pt>
                <c:pt idx="69374">
                  <c:v>3.7203760000000002E-4</c:v>
                </c:pt>
                <c:pt idx="69375">
                  <c:v>3.7171129999999999E-4</c:v>
                </c:pt>
                <c:pt idx="69376">
                  <c:v>3.7143879999999998E-4</c:v>
                </c:pt>
                <c:pt idx="69377">
                  <c:v>3.7142229999999999E-4</c:v>
                </c:pt>
                <c:pt idx="69378">
                  <c:v>3.7156050000000001E-4</c:v>
                </c:pt>
                <c:pt idx="69379">
                  <c:v>3.7182859999999998E-4</c:v>
                </c:pt>
                <c:pt idx="69380">
                  <c:v>3.7219949999999999E-4</c:v>
                </c:pt>
                <c:pt idx="69381">
                  <c:v>3.7244109999999997E-4</c:v>
                </c:pt>
                <c:pt idx="69382">
                  <c:v>3.7262599999999998E-4</c:v>
                </c:pt>
                <c:pt idx="69383">
                  <c:v>3.7287570000000002E-4</c:v>
                </c:pt>
                <c:pt idx="69384">
                  <c:v>3.7321560000000003E-4</c:v>
                </c:pt>
                <c:pt idx="69385">
                  <c:v>3.7365830000000001E-4</c:v>
                </c:pt>
                <c:pt idx="69386">
                  <c:v>3.7414959999999999E-4</c:v>
                </c:pt>
                <c:pt idx="69387">
                  <c:v>3.7451260000000001E-4</c:v>
                </c:pt>
                <c:pt idx="69388">
                  <c:v>3.7477320000000003E-4</c:v>
                </c:pt>
                <c:pt idx="69389">
                  <c:v>3.7505209999999999E-4</c:v>
                </c:pt>
                <c:pt idx="69390">
                  <c:v>3.7536630000000002E-4</c:v>
                </c:pt>
                <c:pt idx="69391">
                  <c:v>3.7580490000000002E-4</c:v>
                </c:pt>
                <c:pt idx="69392">
                  <c:v>3.7617839999999999E-4</c:v>
                </c:pt>
                <c:pt idx="69393">
                  <c:v>3.7657190000000001E-4</c:v>
                </c:pt>
                <c:pt idx="69394">
                  <c:v>3.7682500000000001E-4</c:v>
                </c:pt>
                <c:pt idx="69395">
                  <c:v>3.7700949999999999E-4</c:v>
                </c:pt>
                <c:pt idx="69396">
                  <c:v>3.7731789999999999E-4</c:v>
                </c:pt>
                <c:pt idx="69397">
                  <c:v>3.7775439999999998E-4</c:v>
                </c:pt>
                <c:pt idx="69398">
                  <c:v>3.7819550000000001E-4</c:v>
                </c:pt>
                <c:pt idx="69399">
                  <c:v>3.7867940000000001E-4</c:v>
                </c:pt>
                <c:pt idx="69400">
                  <c:v>3.7901949999999998E-4</c:v>
                </c:pt>
                <c:pt idx="69401">
                  <c:v>3.7920679999999999E-4</c:v>
                </c:pt>
                <c:pt idx="69402">
                  <c:v>3.7941059999999999E-4</c:v>
                </c:pt>
                <c:pt idx="69403">
                  <c:v>3.7966999999999997E-4</c:v>
                </c:pt>
                <c:pt idx="69404">
                  <c:v>3.7999710000000001E-4</c:v>
                </c:pt>
                <c:pt idx="69405">
                  <c:v>3.8041950000000001E-4</c:v>
                </c:pt>
                <c:pt idx="69406">
                  <c:v>3.8075650000000001E-4</c:v>
                </c:pt>
                <c:pt idx="69407">
                  <c:v>3.8104220000000002E-4</c:v>
                </c:pt>
                <c:pt idx="69408">
                  <c:v>3.8140789999999998E-4</c:v>
                </c:pt>
                <c:pt idx="69409">
                  <c:v>3.8180629999999999E-4</c:v>
                </c:pt>
                <c:pt idx="69410">
                  <c:v>3.8232199999999999E-4</c:v>
                </c:pt>
                <c:pt idx="69411">
                  <c:v>3.8283959999999999E-4</c:v>
                </c:pt>
                <c:pt idx="69412">
                  <c:v>3.8336970000000002E-4</c:v>
                </c:pt>
                <c:pt idx="69413">
                  <c:v>3.8376380000000002E-4</c:v>
                </c:pt>
                <c:pt idx="69414">
                  <c:v>3.8413290000000001E-4</c:v>
                </c:pt>
                <c:pt idx="69415">
                  <c:v>3.8456530000000001E-4</c:v>
                </c:pt>
                <c:pt idx="69416">
                  <c:v>3.8510390000000001E-4</c:v>
                </c:pt>
                <c:pt idx="69417">
                  <c:v>3.8554460000000002E-4</c:v>
                </c:pt>
                <c:pt idx="69418">
                  <c:v>3.860437E-4</c:v>
                </c:pt>
                <c:pt idx="69419">
                  <c:v>3.8639570000000001E-4</c:v>
                </c:pt>
                <c:pt idx="69420">
                  <c:v>3.8662890000000001E-4</c:v>
                </c:pt>
                <c:pt idx="69421">
                  <c:v>3.8698870000000002E-4</c:v>
                </c:pt>
                <c:pt idx="69422">
                  <c:v>3.874514E-4</c:v>
                </c:pt>
                <c:pt idx="69423">
                  <c:v>3.8788419999999998E-4</c:v>
                </c:pt>
                <c:pt idx="69424">
                  <c:v>3.8839540000000001E-4</c:v>
                </c:pt>
                <c:pt idx="69425">
                  <c:v>3.8876710000000002E-4</c:v>
                </c:pt>
                <c:pt idx="69426">
                  <c:v>3.889915E-4</c:v>
                </c:pt>
                <c:pt idx="69427">
                  <c:v>3.8933050000000002E-4</c:v>
                </c:pt>
                <c:pt idx="69428">
                  <c:v>3.8972380000000002E-4</c:v>
                </c:pt>
                <c:pt idx="69429">
                  <c:v>3.9017609999999998E-4</c:v>
                </c:pt>
                <c:pt idx="69430">
                  <c:v>3.9061070000000002E-4</c:v>
                </c:pt>
                <c:pt idx="69431">
                  <c:v>3.9096159999999999E-4</c:v>
                </c:pt>
                <c:pt idx="69432">
                  <c:v>3.9113789999999999E-4</c:v>
                </c:pt>
                <c:pt idx="69433">
                  <c:v>3.9131039999999999E-4</c:v>
                </c:pt>
                <c:pt idx="69434">
                  <c:v>3.9153970000000001E-4</c:v>
                </c:pt>
                <c:pt idx="69435">
                  <c:v>3.9195849999999998E-4</c:v>
                </c:pt>
                <c:pt idx="69436">
                  <c:v>3.923512E-4</c:v>
                </c:pt>
                <c:pt idx="69437">
                  <c:v>3.9282249999999998E-4</c:v>
                </c:pt>
                <c:pt idx="69438">
                  <c:v>3.9317300000000003E-4</c:v>
                </c:pt>
                <c:pt idx="69439">
                  <c:v>3.9343929999999998E-4</c:v>
                </c:pt>
                <c:pt idx="69440">
                  <c:v>3.9382749999999998E-4</c:v>
                </c:pt>
                <c:pt idx="69441">
                  <c:v>3.9433719999999999E-4</c:v>
                </c:pt>
                <c:pt idx="69442">
                  <c:v>3.9477400000000003E-4</c:v>
                </c:pt>
                <c:pt idx="69443">
                  <c:v>3.9534820000000002E-4</c:v>
                </c:pt>
                <c:pt idx="69444">
                  <c:v>3.957702E-4</c:v>
                </c:pt>
                <c:pt idx="69445">
                  <c:v>3.960398E-4</c:v>
                </c:pt>
                <c:pt idx="69446">
                  <c:v>3.9641390000000001E-4</c:v>
                </c:pt>
                <c:pt idx="69447">
                  <c:v>3.9684820000000001E-4</c:v>
                </c:pt>
                <c:pt idx="69448">
                  <c:v>3.9729640000000003E-4</c:v>
                </c:pt>
                <c:pt idx="69449">
                  <c:v>3.977928E-4</c:v>
                </c:pt>
                <c:pt idx="69450">
                  <c:v>3.9822570000000001E-4</c:v>
                </c:pt>
                <c:pt idx="69451">
                  <c:v>3.9851989999999999E-4</c:v>
                </c:pt>
                <c:pt idx="69452">
                  <c:v>3.9884270000000002E-4</c:v>
                </c:pt>
                <c:pt idx="69453">
                  <c:v>3.9925079999999998E-4</c:v>
                </c:pt>
                <c:pt idx="69454">
                  <c:v>3.9973759999999999E-4</c:v>
                </c:pt>
                <c:pt idx="69455">
                  <c:v>4.0016519999999997E-4</c:v>
                </c:pt>
                <c:pt idx="69456">
                  <c:v>4.0056850000000003E-4</c:v>
                </c:pt>
                <c:pt idx="69457">
                  <c:v>4.0086659999999998E-4</c:v>
                </c:pt>
                <c:pt idx="69458">
                  <c:v>4.0106179999999998E-4</c:v>
                </c:pt>
                <c:pt idx="69459">
                  <c:v>4.0141299999999999E-4</c:v>
                </c:pt>
                <c:pt idx="69460">
                  <c:v>4.0187529999999999E-4</c:v>
                </c:pt>
                <c:pt idx="69461">
                  <c:v>4.0219220000000001E-4</c:v>
                </c:pt>
                <c:pt idx="69462">
                  <c:v>4.0257379999999998E-4</c:v>
                </c:pt>
                <c:pt idx="69463">
                  <c:v>4.0280939999999999E-4</c:v>
                </c:pt>
                <c:pt idx="69464">
                  <c:v>4.0293069999999999E-4</c:v>
                </c:pt>
                <c:pt idx="69465">
                  <c:v>4.032312E-4</c:v>
                </c:pt>
                <c:pt idx="69466">
                  <c:v>4.03669E-4</c:v>
                </c:pt>
                <c:pt idx="69467">
                  <c:v>4.0412139999999999E-4</c:v>
                </c:pt>
                <c:pt idx="69468">
                  <c:v>4.0459220000000002E-4</c:v>
                </c:pt>
                <c:pt idx="69469">
                  <c:v>4.0496100000000001E-4</c:v>
                </c:pt>
                <c:pt idx="69470">
                  <c:v>4.0523890000000002E-4</c:v>
                </c:pt>
                <c:pt idx="69471">
                  <c:v>4.0551870000000002E-4</c:v>
                </c:pt>
                <c:pt idx="69472">
                  <c:v>4.0591660000000002E-4</c:v>
                </c:pt>
                <c:pt idx="69473">
                  <c:v>4.063893E-4</c:v>
                </c:pt>
                <c:pt idx="69474">
                  <c:v>4.0685310000000002E-4</c:v>
                </c:pt>
                <c:pt idx="69475">
                  <c:v>4.0731529999999999E-4</c:v>
                </c:pt>
                <c:pt idx="69476">
                  <c:v>4.076215E-4</c:v>
                </c:pt>
                <c:pt idx="69477">
                  <c:v>4.0783630000000001E-4</c:v>
                </c:pt>
                <c:pt idx="69478">
                  <c:v>4.0822539999999999E-4</c:v>
                </c:pt>
                <c:pt idx="69479">
                  <c:v>4.086947E-4</c:v>
                </c:pt>
                <c:pt idx="69480">
                  <c:v>4.0912480000000002E-4</c:v>
                </c:pt>
                <c:pt idx="69481">
                  <c:v>4.0963749999999998E-4</c:v>
                </c:pt>
                <c:pt idx="69482">
                  <c:v>4.1001230000000001E-4</c:v>
                </c:pt>
                <c:pt idx="69483">
                  <c:v>4.1019899999999998E-4</c:v>
                </c:pt>
                <c:pt idx="69484">
                  <c:v>4.1060249999999999E-4</c:v>
                </c:pt>
                <c:pt idx="69485">
                  <c:v>4.1107269999999998E-4</c:v>
                </c:pt>
                <c:pt idx="69486">
                  <c:v>4.1145340000000002E-4</c:v>
                </c:pt>
                <c:pt idx="69487">
                  <c:v>4.118498E-4</c:v>
                </c:pt>
                <c:pt idx="69488">
                  <c:v>4.1217670000000001E-4</c:v>
                </c:pt>
                <c:pt idx="69489">
                  <c:v>4.1235939999999997E-4</c:v>
                </c:pt>
                <c:pt idx="69490">
                  <c:v>4.126097E-4</c:v>
                </c:pt>
                <c:pt idx="69491">
                  <c:v>4.1297490000000002E-4</c:v>
                </c:pt>
                <c:pt idx="69492">
                  <c:v>4.1330510000000002E-4</c:v>
                </c:pt>
                <c:pt idx="69493">
                  <c:v>4.1362590000000002E-4</c:v>
                </c:pt>
                <c:pt idx="69494">
                  <c:v>4.1395620000000001E-4</c:v>
                </c:pt>
                <c:pt idx="69495">
                  <c:v>4.1418029999999999E-4</c:v>
                </c:pt>
                <c:pt idx="69496">
                  <c:v>4.143544E-4</c:v>
                </c:pt>
                <c:pt idx="69497">
                  <c:v>4.147663E-4</c:v>
                </c:pt>
                <c:pt idx="69498">
                  <c:v>4.1517380000000002E-4</c:v>
                </c:pt>
                <c:pt idx="69499">
                  <c:v>4.1553199999999998E-4</c:v>
                </c:pt>
                <c:pt idx="69500">
                  <c:v>4.1594400000000001E-4</c:v>
                </c:pt>
                <c:pt idx="69501">
                  <c:v>4.162352E-4</c:v>
                </c:pt>
                <c:pt idx="69502">
                  <c:v>4.1647199999999998E-4</c:v>
                </c:pt>
                <c:pt idx="69503">
                  <c:v>4.1693740000000001E-4</c:v>
                </c:pt>
                <c:pt idx="69504">
                  <c:v>4.1736179999999999E-4</c:v>
                </c:pt>
                <c:pt idx="69505">
                  <c:v>4.1778079999999998E-4</c:v>
                </c:pt>
                <c:pt idx="69506">
                  <c:v>4.1821289999999998E-4</c:v>
                </c:pt>
                <c:pt idx="69507">
                  <c:v>4.1854019999999997E-4</c:v>
                </c:pt>
                <c:pt idx="69508">
                  <c:v>4.1882760000000002E-4</c:v>
                </c:pt>
                <c:pt idx="69509">
                  <c:v>4.1923470000000001E-4</c:v>
                </c:pt>
                <c:pt idx="69510">
                  <c:v>4.1977060000000002E-4</c:v>
                </c:pt>
                <c:pt idx="69511">
                  <c:v>4.2026779999999999E-4</c:v>
                </c:pt>
                <c:pt idx="69512">
                  <c:v>4.207719E-4</c:v>
                </c:pt>
                <c:pt idx="69513">
                  <c:v>4.21197E-4</c:v>
                </c:pt>
                <c:pt idx="69514">
                  <c:v>4.2151290000000001E-4</c:v>
                </c:pt>
                <c:pt idx="69515">
                  <c:v>4.2175509999999998E-4</c:v>
                </c:pt>
                <c:pt idx="69516">
                  <c:v>4.221664E-4</c:v>
                </c:pt>
                <c:pt idx="69517">
                  <c:v>4.2254080000000001E-4</c:v>
                </c:pt>
                <c:pt idx="69518">
                  <c:v>4.2289839999999998E-4</c:v>
                </c:pt>
                <c:pt idx="69519">
                  <c:v>4.2324499999999999E-4</c:v>
                </c:pt>
                <c:pt idx="69520">
                  <c:v>4.2344890000000002E-4</c:v>
                </c:pt>
                <c:pt idx="69521">
                  <c:v>4.2358769999999998E-4</c:v>
                </c:pt>
                <c:pt idx="69522">
                  <c:v>4.239216E-4</c:v>
                </c:pt>
                <c:pt idx="69523">
                  <c:v>4.2421240000000001E-4</c:v>
                </c:pt>
                <c:pt idx="69524">
                  <c:v>4.2446360000000002E-4</c:v>
                </c:pt>
                <c:pt idx="69525">
                  <c:v>4.24795E-4</c:v>
                </c:pt>
                <c:pt idx="69526">
                  <c:v>4.2500749999999999E-4</c:v>
                </c:pt>
                <c:pt idx="69527">
                  <c:v>4.2521870000000002E-4</c:v>
                </c:pt>
                <c:pt idx="69528">
                  <c:v>4.2553369999999999E-4</c:v>
                </c:pt>
                <c:pt idx="69529">
                  <c:v>4.259283E-4</c:v>
                </c:pt>
                <c:pt idx="69530">
                  <c:v>4.2625930000000001E-4</c:v>
                </c:pt>
                <c:pt idx="69531">
                  <c:v>4.2660899999999999E-4</c:v>
                </c:pt>
                <c:pt idx="69532">
                  <c:v>4.2693970000000001E-4</c:v>
                </c:pt>
                <c:pt idx="69533">
                  <c:v>4.2722950000000001E-4</c:v>
                </c:pt>
                <c:pt idx="69534">
                  <c:v>4.2756979999999999E-4</c:v>
                </c:pt>
                <c:pt idx="69535">
                  <c:v>4.2809869999999999E-4</c:v>
                </c:pt>
                <c:pt idx="69536">
                  <c:v>4.2853429999999999E-4</c:v>
                </c:pt>
                <c:pt idx="69537">
                  <c:v>4.2899680000000001E-4</c:v>
                </c:pt>
                <c:pt idx="69538">
                  <c:v>4.294511E-4</c:v>
                </c:pt>
                <c:pt idx="69539">
                  <c:v>4.298854E-4</c:v>
                </c:pt>
                <c:pt idx="69540">
                  <c:v>4.3030169999999998E-4</c:v>
                </c:pt>
                <c:pt idx="69541">
                  <c:v>4.3081579999999998E-4</c:v>
                </c:pt>
                <c:pt idx="69542">
                  <c:v>4.3131540000000001E-4</c:v>
                </c:pt>
                <c:pt idx="69543">
                  <c:v>4.3175130000000001E-4</c:v>
                </c:pt>
                <c:pt idx="69544">
                  <c:v>4.3221950000000002E-4</c:v>
                </c:pt>
                <c:pt idx="69545">
                  <c:v>4.3247380000000001E-4</c:v>
                </c:pt>
                <c:pt idx="69546">
                  <c:v>4.3272040000000002E-4</c:v>
                </c:pt>
                <c:pt idx="69547">
                  <c:v>4.3303709999999997E-4</c:v>
                </c:pt>
                <c:pt idx="69548">
                  <c:v>4.3345580000000002E-4</c:v>
                </c:pt>
                <c:pt idx="69549">
                  <c:v>4.3380369999999999E-4</c:v>
                </c:pt>
                <c:pt idx="69550">
                  <c:v>4.3414320000000002E-4</c:v>
                </c:pt>
                <c:pt idx="69551">
                  <c:v>4.3437149999999997E-4</c:v>
                </c:pt>
                <c:pt idx="69552">
                  <c:v>4.345579E-4</c:v>
                </c:pt>
                <c:pt idx="69553">
                  <c:v>4.3476469999999999E-4</c:v>
                </c:pt>
                <c:pt idx="69554">
                  <c:v>4.3509080000000001E-4</c:v>
                </c:pt>
                <c:pt idx="69555">
                  <c:v>4.3538229999999999E-4</c:v>
                </c:pt>
                <c:pt idx="69556">
                  <c:v>4.3564100000000001E-4</c:v>
                </c:pt>
                <c:pt idx="69557">
                  <c:v>4.3583210000000002E-4</c:v>
                </c:pt>
                <c:pt idx="69558">
                  <c:v>4.3601700000000002E-4</c:v>
                </c:pt>
                <c:pt idx="69559">
                  <c:v>4.3619349999999998E-4</c:v>
                </c:pt>
                <c:pt idx="69560">
                  <c:v>4.365576E-4</c:v>
                </c:pt>
                <c:pt idx="69561">
                  <c:v>4.3697320000000002E-4</c:v>
                </c:pt>
                <c:pt idx="69562">
                  <c:v>4.3738039999999999E-4</c:v>
                </c:pt>
                <c:pt idx="69563">
                  <c:v>4.378486E-4</c:v>
                </c:pt>
                <c:pt idx="69564">
                  <c:v>4.3819639999999999E-4</c:v>
                </c:pt>
                <c:pt idx="69565">
                  <c:v>4.3857230000000002E-4</c:v>
                </c:pt>
                <c:pt idx="69566">
                  <c:v>4.3903110000000003E-4</c:v>
                </c:pt>
                <c:pt idx="69567">
                  <c:v>4.396359E-4</c:v>
                </c:pt>
                <c:pt idx="69568">
                  <c:v>4.4015530000000001E-4</c:v>
                </c:pt>
                <c:pt idx="69569">
                  <c:v>4.4080639999999999E-4</c:v>
                </c:pt>
                <c:pt idx="69570">
                  <c:v>4.4127979999999999E-4</c:v>
                </c:pt>
                <c:pt idx="69571">
                  <c:v>4.417399E-4</c:v>
                </c:pt>
                <c:pt idx="69572">
                  <c:v>4.4214980000000003E-4</c:v>
                </c:pt>
                <c:pt idx="69573">
                  <c:v>4.4268939999999999E-4</c:v>
                </c:pt>
                <c:pt idx="69574">
                  <c:v>4.4307199999999998E-4</c:v>
                </c:pt>
                <c:pt idx="69575">
                  <c:v>4.434714E-4</c:v>
                </c:pt>
                <c:pt idx="69576">
                  <c:v>4.4377309999999999E-4</c:v>
                </c:pt>
                <c:pt idx="69577">
                  <c:v>4.4402390000000002E-4</c:v>
                </c:pt>
                <c:pt idx="69578">
                  <c:v>4.4426630000000001E-4</c:v>
                </c:pt>
                <c:pt idx="69579">
                  <c:v>4.4472279999999999E-4</c:v>
                </c:pt>
                <c:pt idx="69580">
                  <c:v>4.4516940000000001E-4</c:v>
                </c:pt>
                <c:pt idx="69581">
                  <c:v>4.4548359999999998E-4</c:v>
                </c:pt>
                <c:pt idx="69582">
                  <c:v>4.457857E-4</c:v>
                </c:pt>
                <c:pt idx="69583">
                  <c:v>4.4597849999999999E-4</c:v>
                </c:pt>
                <c:pt idx="69584">
                  <c:v>4.4608510000000002E-4</c:v>
                </c:pt>
                <c:pt idx="69585">
                  <c:v>4.4633489999999998E-4</c:v>
                </c:pt>
                <c:pt idx="69586">
                  <c:v>4.4664630000000003E-4</c:v>
                </c:pt>
                <c:pt idx="69587">
                  <c:v>4.4680220000000001E-4</c:v>
                </c:pt>
                <c:pt idx="69588">
                  <c:v>4.471074E-4</c:v>
                </c:pt>
                <c:pt idx="69589">
                  <c:v>4.4728049999999999E-4</c:v>
                </c:pt>
                <c:pt idx="69590">
                  <c:v>4.4751360000000001E-4</c:v>
                </c:pt>
                <c:pt idx="69591">
                  <c:v>4.4788860000000001E-4</c:v>
                </c:pt>
                <c:pt idx="69592">
                  <c:v>4.4846350000000003E-4</c:v>
                </c:pt>
                <c:pt idx="69593">
                  <c:v>4.4889350000000002E-4</c:v>
                </c:pt>
                <c:pt idx="69594">
                  <c:v>4.4942529999999998E-4</c:v>
                </c:pt>
                <c:pt idx="69595">
                  <c:v>4.4988439999999998E-4</c:v>
                </c:pt>
                <c:pt idx="69596">
                  <c:v>4.5037210000000002E-4</c:v>
                </c:pt>
                <c:pt idx="69597">
                  <c:v>4.5086380000000003E-4</c:v>
                </c:pt>
                <c:pt idx="69598">
                  <c:v>4.5158140000000003E-4</c:v>
                </c:pt>
                <c:pt idx="69599">
                  <c:v>4.5224760000000001E-4</c:v>
                </c:pt>
                <c:pt idx="69600">
                  <c:v>4.528787E-4</c:v>
                </c:pt>
                <c:pt idx="69601">
                  <c:v>4.5345889999999999E-4</c:v>
                </c:pt>
                <c:pt idx="69602">
                  <c:v>4.539724E-4</c:v>
                </c:pt>
                <c:pt idx="69603">
                  <c:v>4.5435910000000003E-4</c:v>
                </c:pt>
                <c:pt idx="69604">
                  <c:v>4.5482139999999998E-4</c:v>
                </c:pt>
                <c:pt idx="69605">
                  <c:v>4.5529979999999999E-4</c:v>
                </c:pt>
                <c:pt idx="69606">
                  <c:v>4.5566470000000001E-4</c:v>
                </c:pt>
                <c:pt idx="69607">
                  <c:v>4.5610879999999999E-4</c:v>
                </c:pt>
                <c:pt idx="69608">
                  <c:v>4.5641710000000001E-4</c:v>
                </c:pt>
                <c:pt idx="69609">
                  <c:v>4.5669990000000001E-4</c:v>
                </c:pt>
                <c:pt idx="69610">
                  <c:v>4.5705330000000001E-4</c:v>
                </c:pt>
                <c:pt idx="69611">
                  <c:v>4.5745319999999999E-4</c:v>
                </c:pt>
                <c:pt idx="69612">
                  <c:v>4.5771540000000001E-4</c:v>
                </c:pt>
                <c:pt idx="69613">
                  <c:v>4.5803089999999999E-4</c:v>
                </c:pt>
                <c:pt idx="69614">
                  <c:v>4.5827509999999999E-4</c:v>
                </c:pt>
                <c:pt idx="69615">
                  <c:v>4.584627E-4</c:v>
                </c:pt>
                <c:pt idx="69616">
                  <c:v>4.587091E-4</c:v>
                </c:pt>
                <c:pt idx="69617">
                  <c:v>4.5904270000000002E-4</c:v>
                </c:pt>
                <c:pt idx="69618">
                  <c:v>4.5927199999999999E-4</c:v>
                </c:pt>
                <c:pt idx="69619">
                  <c:v>4.5955220000000002E-4</c:v>
                </c:pt>
                <c:pt idx="69620">
                  <c:v>4.5987019999999999E-4</c:v>
                </c:pt>
                <c:pt idx="69621">
                  <c:v>4.6025850000000002E-4</c:v>
                </c:pt>
                <c:pt idx="69622">
                  <c:v>4.6068029999999998E-4</c:v>
                </c:pt>
                <c:pt idx="69623">
                  <c:v>4.6127279999999999E-4</c:v>
                </c:pt>
                <c:pt idx="69624">
                  <c:v>4.6186060000000001E-4</c:v>
                </c:pt>
                <c:pt idx="69625">
                  <c:v>4.6241920000000001E-4</c:v>
                </c:pt>
                <c:pt idx="69626">
                  <c:v>4.6302049999999998E-4</c:v>
                </c:pt>
                <c:pt idx="69627">
                  <c:v>4.6359569999999999E-4</c:v>
                </c:pt>
                <c:pt idx="69628">
                  <c:v>4.6415170000000002E-4</c:v>
                </c:pt>
                <c:pt idx="69629">
                  <c:v>4.6488470000000001E-4</c:v>
                </c:pt>
                <c:pt idx="69630">
                  <c:v>4.6566020000000002E-4</c:v>
                </c:pt>
                <c:pt idx="69631">
                  <c:v>4.6630519999999999E-4</c:v>
                </c:pt>
                <c:pt idx="69632">
                  <c:v>4.6695280000000003E-4</c:v>
                </c:pt>
                <c:pt idx="69633">
                  <c:v>4.6749930000000001E-4</c:v>
                </c:pt>
                <c:pt idx="69634">
                  <c:v>4.679207E-4</c:v>
                </c:pt>
                <c:pt idx="69635">
                  <c:v>4.6845550000000001E-4</c:v>
                </c:pt>
                <c:pt idx="69636">
                  <c:v>4.6896470000000001E-4</c:v>
                </c:pt>
                <c:pt idx="69637">
                  <c:v>4.6943519999999999E-4</c:v>
                </c:pt>
                <c:pt idx="69638">
                  <c:v>4.6986080000000001E-4</c:v>
                </c:pt>
                <c:pt idx="69639">
                  <c:v>4.701997E-4</c:v>
                </c:pt>
                <c:pt idx="69640">
                  <c:v>4.7050830000000001E-4</c:v>
                </c:pt>
                <c:pt idx="69641">
                  <c:v>4.708515E-4</c:v>
                </c:pt>
                <c:pt idx="69642">
                  <c:v>4.7124690000000002E-4</c:v>
                </c:pt>
                <c:pt idx="69643">
                  <c:v>4.7161320000000003E-4</c:v>
                </c:pt>
                <c:pt idx="69644">
                  <c:v>4.7190909999999999E-4</c:v>
                </c:pt>
                <c:pt idx="69645">
                  <c:v>4.7223330000000001E-4</c:v>
                </c:pt>
                <c:pt idx="69646">
                  <c:v>4.7251409999999998E-4</c:v>
                </c:pt>
                <c:pt idx="69647">
                  <c:v>4.727151E-4</c:v>
                </c:pt>
                <c:pt idx="69648">
                  <c:v>4.7307879999999999E-4</c:v>
                </c:pt>
                <c:pt idx="69649">
                  <c:v>4.7340080000000002E-4</c:v>
                </c:pt>
                <c:pt idx="69650">
                  <c:v>4.7372689999999998E-4</c:v>
                </c:pt>
                <c:pt idx="69651">
                  <c:v>4.7419859999999999E-4</c:v>
                </c:pt>
                <c:pt idx="69652">
                  <c:v>4.7472029999999998E-4</c:v>
                </c:pt>
                <c:pt idx="69653">
                  <c:v>4.7515399999999998E-4</c:v>
                </c:pt>
                <c:pt idx="69654">
                  <c:v>4.7585809999999999E-4</c:v>
                </c:pt>
                <c:pt idx="69655">
                  <c:v>4.764786E-4</c:v>
                </c:pt>
                <c:pt idx="69656">
                  <c:v>4.7721009999999997E-4</c:v>
                </c:pt>
                <c:pt idx="69657">
                  <c:v>4.7792990000000002E-4</c:v>
                </c:pt>
                <c:pt idx="69658">
                  <c:v>4.7861319999999998E-4</c:v>
                </c:pt>
                <c:pt idx="69659">
                  <c:v>4.7922140000000003E-4</c:v>
                </c:pt>
                <c:pt idx="69660">
                  <c:v>4.7996760000000002E-4</c:v>
                </c:pt>
                <c:pt idx="69661">
                  <c:v>4.8062380000000001E-4</c:v>
                </c:pt>
                <c:pt idx="69662">
                  <c:v>4.8122410000000002E-4</c:v>
                </c:pt>
                <c:pt idx="69663">
                  <c:v>4.8181519999999998E-4</c:v>
                </c:pt>
                <c:pt idx="69664">
                  <c:v>4.823998E-4</c:v>
                </c:pt>
                <c:pt idx="69665">
                  <c:v>4.828697E-4</c:v>
                </c:pt>
                <c:pt idx="69666">
                  <c:v>4.8338189999999999E-4</c:v>
                </c:pt>
                <c:pt idx="69667">
                  <c:v>4.8391930000000002E-4</c:v>
                </c:pt>
                <c:pt idx="69668">
                  <c:v>4.8440739999999999E-4</c:v>
                </c:pt>
                <c:pt idx="69669">
                  <c:v>4.8488269999999998E-4</c:v>
                </c:pt>
                <c:pt idx="69670">
                  <c:v>4.8534849999999998E-4</c:v>
                </c:pt>
                <c:pt idx="69671">
                  <c:v>4.8579649999999999E-4</c:v>
                </c:pt>
                <c:pt idx="69672">
                  <c:v>4.8612809999999998E-4</c:v>
                </c:pt>
                <c:pt idx="69673">
                  <c:v>4.8673400000000001E-4</c:v>
                </c:pt>
                <c:pt idx="69674">
                  <c:v>4.8710639999999998E-4</c:v>
                </c:pt>
                <c:pt idx="69675">
                  <c:v>4.8750980000000001E-4</c:v>
                </c:pt>
                <c:pt idx="69676">
                  <c:v>4.8789809999999999E-4</c:v>
                </c:pt>
                <c:pt idx="69677">
                  <c:v>4.8828930000000003E-4</c:v>
                </c:pt>
                <c:pt idx="69678">
                  <c:v>4.8858690000000004E-4</c:v>
                </c:pt>
                <c:pt idx="69679">
                  <c:v>4.8907050000000004E-4</c:v>
                </c:pt>
                <c:pt idx="69680">
                  <c:v>4.8949379999999997E-4</c:v>
                </c:pt>
                <c:pt idx="69681">
                  <c:v>4.9005160000000002E-4</c:v>
                </c:pt>
                <c:pt idx="69682">
                  <c:v>4.907027E-4</c:v>
                </c:pt>
                <c:pt idx="69683">
                  <c:v>4.9132319999999996E-4</c:v>
                </c:pt>
                <c:pt idx="69684">
                  <c:v>4.9190659999999995E-4</c:v>
                </c:pt>
                <c:pt idx="69685">
                  <c:v>4.9266849999999999E-4</c:v>
                </c:pt>
                <c:pt idx="69686">
                  <c:v>4.934672E-4</c:v>
                </c:pt>
                <c:pt idx="69687">
                  <c:v>4.9416610000000002E-4</c:v>
                </c:pt>
                <c:pt idx="69688">
                  <c:v>4.9491870000000003E-4</c:v>
                </c:pt>
                <c:pt idx="69689">
                  <c:v>4.9558950000000001E-4</c:v>
                </c:pt>
                <c:pt idx="69690">
                  <c:v>4.9626800000000001E-4</c:v>
                </c:pt>
                <c:pt idx="69691">
                  <c:v>4.9686749999999997E-4</c:v>
                </c:pt>
                <c:pt idx="69692">
                  <c:v>4.9767210000000004E-4</c:v>
                </c:pt>
                <c:pt idx="69693">
                  <c:v>4.9824400000000001E-4</c:v>
                </c:pt>
                <c:pt idx="69694">
                  <c:v>4.9889550000000002E-4</c:v>
                </c:pt>
                <c:pt idx="69695">
                  <c:v>4.9945969999999997E-4</c:v>
                </c:pt>
                <c:pt idx="69696">
                  <c:v>5.0003600000000004E-4</c:v>
                </c:pt>
                <c:pt idx="69697">
                  <c:v>5.0046240000000005E-4</c:v>
                </c:pt>
                <c:pt idx="69698">
                  <c:v>5.012056E-4</c:v>
                </c:pt>
                <c:pt idx="69699">
                  <c:v>5.0169150000000003E-4</c:v>
                </c:pt>
                <c:pt idx="69700">
                  <c:v>5.022084E-4</c:v>
                </c:pt>
                <c:pt idx="69701">
                  <c:v>5.0273920000000005E-4</c:v>
                </c:pt>
                <c:pt idx="69702">
                  <c:v>5.0329170000000002E-4</c:v>
                </c:pt>
                <c:pt idx="69703">
                  <c:v>5.0366479999999997E-4</c:v>
                </c:pt>
                <c:pt idx="69704">
                  <c:v>5.0427040000000005E-4</c:v>
                </c:pt>
                <c:pt idx="69705">
                  <c:v>5.0476660000000001E-4</c:v>
                </c:pt>
                <c:pt idx="69706">
                  <c:v>5.0516600000000004E-4</c:v>
                </c:pt>
                <c:pt idx="69707">
                  <c:v>5.0565129999999997E-4</c:v>
                </c:pt>
                <c:pt idx="69708">
                  <c:v>5.0614439999999996E-4</c:v>
                </c:pt>
                <c:pt idx="69709">
                  <c:v>5.0653289999999995E-4</c:v>
                </c:pt>
                <c:pt idx="69710">
                  <c:v>5.0713419999999997E-4</c:v>
                </c:pt>
                <c:pt idx="69711">
                  <c:v>5.0790350000000004E-4</c:v>
                </c:pt>
                <c:pt idx="69712">
                  <c:v>5.0849979999999999E-4</c:v>
                </c:pt>
                <c:pt idx="69713">
                  <c:v>5.0920800000000003E-4</c:v>
                </c:pt>
                <c:pt idx="69714">
                  <c:v>5.09936E-4</c:v>
                </c:pt>
                <c:pt idx="69715">
                  <c:v>5.1067050000000002E-4</c:v>
                </c:pt>
                <c:pt idx="69716">
                  <c:v>5.1130040000000004E-4</c:v>
                </c:pt>
                <c:pt idx="69717">
                  <c:v>5.1222010000000001E-4</c:v>
                </c:pt>
                <c:pt idx="69718">
                  <c:v>5.1288669999999996E-4</c:v>
                </c:pt>
                <c:pt idx="69719">
                  <c:v>5.1357170000000001E-4</c:v>
                </c:pt>
                <c:pt idx="69720">
                  <c:v>5.1423199999999999E-4</c:v>
                </c:pt>
                <c:pt idx="69721">
                  <c:v>5.1492889999999998E-4</c:v>
                </c:pt>
                <c:pt idx="69722">
                  <c:v>5.155286E-4</c:v>
                </c:pt>
                <c:pt idx="69723">
                  <c:v>5.1640449999999999E-4</c:v>
                </c:pt>
                <c:pt idx="69724">
                  <c:v>5.1707819999999999E-4</c:v>
                </c:pt>
                <c:pt idx="69725">
                  <c:v>5.1764370000000005E-4</c:v>
                </c:pt>
                <c:pt idx="69726">
                  <c:v>5.1825649999999999E-4</c:v>
                </c:pt>
                <c:pt idx="69727">
                  <c:v>5.1893339999999999E-4</c:v>
                </c:pt>
                <c:pt idx="69728">
                  <c:v>5.1945490000000001E-4</c:v>
                </c:pt>
                <c:pt idx="69729">
                  <c:v>5.201184E-4</c:v>
                </c:pt>
                <c:pt idx="69730">
                  <c:v>5.208042E-4</c:v>
                </c:pt>
                <c:pt idx="69731">
                  <c:v>5.2130700000000004E-4</c:v>
                </c:pt>
                <c:pt idx="69732">
                  <c:v>5.2193590000000005E-4</c:v>
                </c:pt>
                <c:pt idx="69733">
                  <c:v>5.2259249999999995E-4</c:v>
                </c:pt>
                <c:pt idx="69734">
                  <c:v>5.2319439999999997E-4</c:v>
                </c:pt>
                <c:pt idx="69735">
                  <c:v>5.2384030000000002E-4</c:v>
                </c:pt>
                <c:pt idx="69736">
                  <c:v>5.2466280000000001E-4</c:v>
                </c:pt>
                <c:pt idx="69737">
                  <c:v>5.2519000000000003E-4</c:v>
                </c:pt>
                <c:pt idx="69738">
                  <c:v>5.2575180000000003E-4</c:v>
                </c:pt>
                <c:pt idx="69739">
                  <c:v>5.2631240000000005E-4</c:v>
                </c:pt>
                <c:pt idx="69740">
                  <c:v>5.2696739999999996E-4</c:v>
                </c:pt>
                <c:pt idx="69741">
                  <c:v>5.2756190000000005E-4</c:v>
                </c:pt>
                <c:pt idx="69742">
                  <c:v>5.2845360000000001E-4</c:v>
                </c:pt>
                <c:pt idx="69743">
                  <c:v>5.2914979999999997E-4</c:v>
                </c:pt>
                <c:pt idx="69744">
                  <c:v>5.2979790000000002E-4</c:v>
                </c:pt>
                <c:pt idx="69745">
                  <c:v>5.3047640000000002E-4</c:v>
                </c:pt>
                <c:pt idx="69746">
                  <c:v>5.3122930000000003E-4</c:v>
                </c:pt>
                <c:pt idx="69747">
                  <c:v>5.3184179999999997E-4</c:v>
                </c:pt>
                <c:pt idx="69748">
                  <c:v>5.327652E-4</c:v>
                </c:pt>
                <c:pt idx="69749">
                  <c:v>5.3358120000000005E-4</c:v>
                </c:pt>
                <c:pt idx="69750">
                  <c:v>5.3415940000000001E-4</c:v>
                </c:pt>
                <c:pt idx="69751">
                  <c:v>5.348083E-4</c:v>
                </c:pt>
                <c:pt idx="69752">
                  <c:v>5.3557590000000003E-4</c:v>
                </c:pt>
                <c:pt idx="69753">
                  <c:v>5.3625259999999996E-4</c:v>
                </c:pt>
                <c:pt idx="69754">
                  <c:v>5.3707199999999998E-4</c:v>
                </c:pt>
                <c:pt idx="69755">
                  <c:v>5.3793129999999995E-4</c:v>
                </c:pt>
                <c:pt idx="69756">
                  <c:v>5.3852679999999995E-4</c:v>
                </c:pt>
                <c:pt idx="69757">
                  <c:v>5.3912630000000001E-4</c:v>
                </c:pt>
                <c:pt idx="69758">
                  <c:v>5.397593E-4</c:v>
                </c:pt>
                <c:pt idx="69759">
                  <c:v>5.4040800000000003E-4</c:v>
                </c:pt>
                <c:pt idx="69760">
                  <c:v>5.4103560000000003E-4</c:v>
                </c:pt>
                <c:pt idx="69761">
                  <c:v>5.4188879999999997E-4</c:v>
                </c:pt>
                <c:pt idx="69762">
                  <c:v>5.4251379999999995E-4</c:v>
                </c:pt>
                <c:pt idx="69763">
                  <c:v>5.4310299999999997E-4</c:v>
                </c:pt>
                <c:pt idx="69764">
                  <c:v>5.4374480000000003E-4</c:v>
                </c:pt>
                <c:pt idx="69765">
                  <c:v>5.4443220000000004E-4</c:v>
                </c:pt>
                <c:pt idx="69766">
                  <c:v>5.4500200000000005E-4</c:v>
                </c:pt>
                <c:pt idx="69767">
                  <c:v>5.4585949999999995E-4</c:v>
                </c:pt>
                <c:pt idx="69768">
                  <c:v>5.466278E-4</c:v>
                </c:pt>
                <c:pt idx="69769">
                  <c:v>5.4719380000000002E-4</c:v>
                </c:pt>
                <c:pt idx="69770">
                  <c:v>5.4782150000000005E-4</c:v>
                </c:pt>
                <c:pt idx="69771">
                  <c:v>5.486423E-4</c:v>
                </c:pt>
                <c:pt idx="69772">
                  <c:v>5.4937979999999996E-4</c:v>
                </c:pt>
                <c:pt idx="69773">
                  <c:v>5.5032400000000004E-4</c:v>
                </c:pt>
                <c:pt idx="69774">
                  <c:v>5.5127639999999999E-4</c:v>
                </c:pt>
                <c:pt idx="69775">
                  <c:v>5.5190770000000005E-4</c:v>
                </c:pt>
                <c:pt idx="69776">
                  <c:v>5.5250470000000002E-4</c:v>
                </c:pt>
                <c:pt idx="69777">
                  <c:v>5.5328630000000005E-4</c:v>
                </c:pt>
                <c:pt idx="69778">
                  <c:v>5.5403099999999997E-4</c:v>
                </c:pt>
                <c:pt idx="69779">
                  <c:v>5.548851E-4</c:v>
                </c:pt>
                <c:pt idx="69780">
                  <c:v>5.5578720000000004E-4</c:v>
                </c:pt>
                <c:pt idx="69781">
                  <c:v>5.5640680000000001E-4</c:v>
                </c:pt>
                <c:pt idx="69782">
                  <c:v>5.5702119999999995E-4</c:v>
                </c:pt>
                <c:pt idx="69783">
                  <c:v>5.5774429999999999E-4</c:v>
                </c:pt>
                <c:pt idx="69784">
                  <c:v>5.5850370000000004E-4</c:v>
                </c:pt>
                <c:pt idx="69785">
                  <c:v>5.5919100000000001E-4</c:v>
                </c:pt>
                <c:pt idx="69786">
                  <c:v>5.6009300000000001E-4</c:v>
                </c:pt>
                <c:pt idx="69787">
                  <c:v>5.6082729999999996E-4</c:v>
                </c:pt>
                <c:pt idx="69788">
                  <c:v>5.6142979999999996E-4</c:v>
                </c:pt>
                <c:pt idx="69789">
                  <c:v>5.6207689999999999E-4</c:v>
                </c:pt>
                <c:pt idx="69790">
                  <c:v>5.6284379999999999E-4</c:v>
                </c:pt>
                <c:pt idx="69791">
                  <c:v>5.6355610000000003E-4</c:v>
                </c:pt>
                <c:pt idx="69792">
                  <c:v>5.6445449999999999E-4</c:v>
                </c:pt>
                <c:pt idx="69793">
                  <c:v>5.6538569999999998E-4</c:v>
                </c:pt>
                <c:pt idx="69794">
                  <c:v>5.6603130000000004E-4</c:v>
                </c:pt>
                <c:pt idx="69795">
                  <c:v>5.6664949999999997E-4</c:v>
                </c:pt>
                <c:pt idx="69796">
                  <c:v>5.6744399999999996E-4</c:v>
                </c:pt>
                <c:pt idx="69797">
                  <c:v>5.6820000000000004E-4</c:v>
                </c:pt>
                <c:pt idx="69798">
                  <c:v>5.6910010000000004E-4</c:v>
                </c:pt>
                <c:pt idx="69799">
                  <c:v>5.7006500000000002E-4</c:v>
                </c:pt>
                <c:pt idx="69800">
                  <c:v>5.7078450000000002E-4</c:v>
                </c:pt>
                <c:pt idx="69801">
                  <c:v>5.7137590000000003E-4</c:v>
                </c:pt>
                <c:pt idx="69802">
                  <c:v>5.7220130000000004E-4</c:v>
                </c:pt>
                <c:pt idx="69803">
                  <c:v>5.7297079999999996E-4</c:v>
                </c:pt>
                <c:pt idx="69804">
                  <c:v>5.7378330000000001E-4</c:v>
                </c:pt>
                <c:pt idx="69805">
                  <c:v>5.7472719999999999E-4</c:v>
                </c:pt>
                <c:pt idx="69806">
                  <c:v>5.7544140000000002E-4</c:v>
                </c:pt>
                <c:pt idx="69807">
                  <c:v>5.7599059999999995E-4</c:v>
                </c:pt>
                <c:pt idx="69808">
                  <c:v>5.7668889999999999E-4</c:v>
                </c:pt>
                <c:pt idx="69809">
                  <c:v>5.7745089999999995E-4</c:v>
                </c:pt>
                <c:pt idx="69810">
                  <c:v>5.7819239999999997E-4</c:v>
                </c:pt>
                <c:pt idx="69811">
                  <c:v>5.7910009999999996E-4</c:v>
                </c:pt>
                <c:pt idx="69812">
                  <c:v>5.7992600000000003E-4</c:v>
                </c:pt>
                <c:pt idx="69813">
                  <c:v>5.8051740000000004E-4</c:v>
                </c:pt>
                <c:pt idx="69814">
                  <c:v>5.8114760000000005E-4</c:v>
                </c:pt>
                <c:pt idx="69815">
                  <c:v>5.8191829999999995E-4</c:v>
                </c:pt>
                <c:pt idx="69816">
                  <c:v>5.8267629999999996E-4</c:v>
                </c:pt>
                <c:pt idx="69817">
                  <c:v>5.8359199999999996E-4</c:v>
                </c:pt>
                <c:pt idx="69818">
                  <c:v>5.8451110000000005E-4</c:v>
                </c:pt>
                <c:pt idx="69819">
                  <c:v>5.8520450000000004E-4</c:v>
                </c:pt>
                <c:pt idx="69820">
                  <c:v>5.8581099999999999E-4</c:v>
                </c:pt>
                <c:pt idx="69821">
                  <c:v>5.866418E-4</c:v>
                </c:pt>
                <c:pt idx="69822">
                  <c:v>5.8746959999999996E-4</c:v>
                </c:pt>
                <c:pt idx="69823">
                  <c:v>5.884121E-4</c:v>
                </c:pt>
                <c:pt idx="69824">
                  <c:v>5.8943669999999995E-4</c:v>
                </c:pt>
                <c:pt idx="69825">
                  <c:v>5.9026640000000002E-4</c:v>
                </c:pt>
                <c:pt idx="69826">
                  <c:v>5.9083829999999999E-4</c:v>
                </c:pt>
                <c:pt idx="69827">
                  <c:v>5.9168929999999995E-4</c:v>
                </c:pt>
                <c:pt idx="69828">
                  <c:v>5.9247949999999998E-4</c:v>
                </c:pt>
                <c:pt idx="69829">
                  <c:v>5.9331780000000005E-4</c:v>
                </c:pt>
                <c:pt idx="69830">
                  <c:v>5.9433130000000002E-4</c:v>
                </c:pt>
                <c:pt idx="69831">
                  <c:v>5.9517049999999996E-4</c:v>
                </c:pt>
                <c:pt idx="69832">
                  <c:v>5.9576360000000001E-4</c:v>
                </c:pt>
                <c:pt idx="69833">
                  <c:v>5.9645650000000004E-4</c:v>
                </c:pt>
                <c:pt idx="69834">
                  <c:v>5.9723450000000004E-4</c:v>
                </c:pt>
                <c:pt idx="69835">
                  <c:v>5.9801880000000002E-4</c:v>
                </c:pt>
                <c:pt idx="69836">
                  <c:v>5.9895619999999995E-4</c:v>
                </c:pt>
                <c:pt idx="69837">
                  <c:v>5.9982609999999995E-4</c:v>
                </c:pt>
                <c:pt idx="69838">
                  <c:v>6.005254E-4</c:v>
                </c:pt>
                <c:pt idx="69839">
                  <c:v>6.0104189999999995E-4</c:v>
                </c:pt>
                <c:pt idx="69840">
                  <c:v>6.0184799999999999E-4</c:v>
                </c:pt>
                <c:pt idx="69841">
                  <c:v>6.0268409999999996E-4</c:v>
                </c:pt>
                <c:pt idx="69842">
                  <c:v>6.0352810000000002E-4</c:v>
                </c:pt>
                <c:pt idx="69843">
                  <c:v>6.0445300000000002E-4</c:v>
                </c:pt>
                <c:pt idx="69844">
                  <c:v>6.0527200000000001E-4</c:v>
                </c:pt>
                <c:pt idx="69845">
                  <c:v>6.0577829999999995E-4</c:v>
                </c:pt>
                <c:pt idx="69846">
                  <c:v>6.0660219999999999E-4</c:v>
                </c:pt>
                <c:pt idx="69847">
                  <c:v>6.07447E-4</c:v>
                </c:pt>
                <c:pt idx="69848">
                  <c:v>6.082867E-4</c:v>
                </c:pt>
                <c:pt idx="69849">
                  <c:v>6.09299E-4</c:v>
                </c:pt>
                <c:pt idx="69850">
                  <c:v>6.1019000000000004E-4</c:v>
                </c:pt>
                <c:pt idx="69851">
                  <c:v>6.1079000000000005E-4</c:v>
                </c:pt>
                <c:pt idx="69852">
                  <c:v>6.116238E-4</c:v>
                </c:pt>
                <c:pt idx="69853">
                  <c:v>6.1242070000000004E-4</c:v>
                </c:pt>
                <c:pt idx="69854">
                  <c:v>6.1329780000000001E-4</c:v>
                </c:pt>
                <c:pt idx="69855">
                  <c:v>6.1427119999999996E-4</c:v>
                </c:pt>
                <c:pt idx="69856">
                  <c:v>6.1508190000000005E-4</c:v>
                </c:pt>
                <c:pt idx="69857">
                  <c:v>6.1575309999999995E-4</c:v>
                </c:pt>
                <c:pt idx="69858">
                  <c:v>6.1643180000000002E-4</c:v>
                </c:pt>
                <c:pt idx="69859">
                  <c:v>6.1726670000000002E-4</c:v>
                </c:pt>
                <c:pt idx="69860">
                  <c:v>6.1813850000000002E-4</c:v>
                </c:pt>
                <c:pt idx="69861">
                  <c:v>6.19077E-4</c:v>
                </c:pt>
                <c:pt idx="69862">
                  <c:v>6.2000260000000002E-4</c:v>
                </c:pt>
                <c:pt idx="69863">
                  <c:v>6.207567E-4</c:v>
                </c:pt>
                <c:pt idx="69864">
                  <c:v>6.2133499999999999E-4</c:v>
                </c:pt>
                <c:pt idx="69865">
                  <c:v>6.2218579999999998E-4</c:v>
                </c:pt>
                <c:pt idx="69866">
                  <c:v>6.2306549999999997E-4</c:v>
                </c:pt>
                <c:pt idx="69867">
                  <c:v>6.2396849999999998E-4</c:v>
                </c:pt>
                <c:pt idx="69868">
                  <c:v>6.2497279999999995E-4</c:v>
                </c:pt>
                <c:pt idx="69869">
                  <c:v>6.2582350000000002E-4</c:v>
                </c:pt>
                <c:pt idx="69870">
                  <c:v>6.2636479999999997E-4</c:v>
                </c:pt>
                <c:pt idx="69871">
                  <c:v>6.2713560000000001E-4</c:v>
                </c:pt>
                <c:pt idx="69872">
                  <c:v>6.2792119999999999E-4</c:v>
                </c:pt>
                <c:pt idx="69873">
                  <c:v>6.2875319999999998E-4</c:v>
                </c:pt>
                <c:pt idx="69874">
                  <c:v>6.2973110000000005E-4</c:v>
                </c:pt>
                <c:pt idx="69875">
                  <c:v>6.3052029999999997E-4</c:v>
                </c:pt>
                <c:pt idx="69876">
                  <c:v>6.3107509999999996E-4</c:v>
                </c:pt>
                <c:pt idx="69877">
                  <c:v>6.3175310000000001E-4</c:v>
                </c:pt>
                <c:pt idx="69878">
                  <c:v>6.3246869999999998E-4</c:v>
                </c:pt>
                <c:pt idx="69879">
                  <c:v>6.3332899999999997E-4</c:v>
                </c:pt>
                <c:pt idx="69880">
                  <c:v>6.3427739999999996E-4</c:v>
                </c:pt>
                <c:pt idx="69881">
                  <c:v>6.3512059999999996E-4</c:v>
                </c:pt>
                <c:pt idx="69882">
                  <c:v>6.3582090000000003E-4</c:v>
                </c:pt>
                <c:pt idx="69883">
                  <c:v>6.3641619999999996E-4</c:v>
                </c:pt>
                <c:pt idx="69884">
                  <c:v>6.3718800000000001E-4</c:v>
                </c:pt>
                <c:pt idx="69885">
                  <c:v>6.3802930000000002E-4</c:v>
                </c:pt>
                <c:pt idx="69886">
                  <c:v>6.3890590000000003E-4</c:v>
                </c:pt>
                <c:pt idx="69887">
                  <c:v>6.3984999999999997E-4</c:v>
                </c:pt>
                <c:pt idx="69888">
                  <c:v>6.4063559999999996E-4</c:v>
                </c:pt>
                <c:pt idx="69889">
                  <c:v>6.4125569999999999E-4</c:v>
                </c:pt>
                <c:pt idx="69890">
                  <c:v>6.4204210000000004E-4</c:v>
                </c:pt>
                <c:pt idx="69891">
                  <c:v>6.4291830000000002E-4</c:v>
                </c:pt>
                <c:pt idx="69892">
                  <c:v>6.4382709999999995E-4</c:v>
                </c:pt>
                <c:pt idx="69893">
                  <c:v>6.448243E-4</c:v>
                </c:pt>
                <c:pt idx="69894">
                  <c:v>6.4559280000000001E-4</c:v>
                </c:pt>
                <c:pt idx="69895">
                  <c:v>6.462029E-4</c:v>
                </c:pt>
                <c:pt idx="69896">
                  <c:v>6.4695590000000004E-4</c:v>
                </c:pt>
                <c:pt idx="69897">
                  <c:v>6.4771969999999996E-4</c:v>
                </c:pt>
                <c:pt idx="69898">
                  <c:v>6.4863590000000004E-4</c:v>
                </c:pt>
                <c:pt idx="69899">
                  <c:v>6.4962669999999996E-4</c:v>
                </c:pt>
                <c:pt idx="69900">
                  <c:v>6.5041350000000003E-4</c:v>
                </c:pt>
                <c:pt idx="69901">
                  <c:v>6.5106889999999996E-4</c:v>
                </c:pt>
                <c:pt idx="69902">
                  <c:v>6.5173480000000001E-4</c:v>
                </c:pt>
                <c:pt idx="69903">
                  <c:v>6.5243289999999997E-4</c:v>
                </c:pt>
                <c:pt idx="69904">
                  <c:v>6.5323970000000003E-4</c:v>
                </c:pt>
                <c:pt idx="69905">
                  <c:v>6.5418810000000003E-4</c:v>
                </c:pt>
                <c:pt idx="69906">
                  <c:v>6.550862E-4</c:v>
                </c:pt>
                <c:pt idx="69907">
                  <c:v>6.5579560000000002E-4</c:v>
                </c:pt>
                <c:pt idx="69908">
                  <c:v>6.5642800000000002E-4</c:v>
                </c:pt>
                <c:pt idx="69909">
                  <c:v>6.5713719999999998E-4</c:v>
                </c:pt>
                <c:pt idx="69910">
                  <c:v>6.5790239999999995E-4</c:v>
                </c:pt>
                <c:pt idx="69911">
                  <c:v>6.5879139999999996E-4</c:v>
                </c:pt>
                <c:pt idx="69912">
                  <c:v>6.5973599999999996E-4</c:v>
                </c:pt>
                <c:pt idx="69913">
                  <c:v>6.6047450000000004E-4</c:v>
                </c:pt>
                <c:pt idx="69914">
                  <c:v>6.6109779999999998E-4</c:v>
                </c:pt>
                <c:pt idx="69915">
                  <c:v>6.6189289999999995E-4</c:v>
                </c:pt>
                <c:pt idx="69916">
                  <c:v>6.6270279999999999E-4</c:v>
                </c:pt>
                <c:pt idx="69917">
                  <c:v>6.6364739999999998E-4</c:v>
                </c:pt>
                <c:pt idx="69918">
                  <c:v>6.6470129999999996E-4</c:v>
                </c:pt>
                <c:pt idx="69919">
                  <c:v>6.6552389999999999E-4</c:v>
                </c:pt>
                <c:pt idx="69920">
                  <c:v>6.6620779999999999E-4</c:v>
                </c:pt>
                <c:pt idx="69921">
                  <c:v>6.6697010000000005E-4</c:v>
                </c:pt>
                <c:pt idx="69922">
                  <c:v>6.6772909999999997E-4</c:v>
                </c:pt>
                <c:pt idx="69923">
                  <c:v>6.6857679999999999E-4</c:v>
                </c:pt>
                <c:pt idx="69924">
                  <c:v>6.6958380000000002E-4</c:v>
                </c:pt>
                <c:pt idx="69925">
                  <c:v>6.7049039999999996E-4</c:v>
                </c:pt>
                <c:pt idx="69926">
                  <c:v>6.7113060000000002E-4</c:v>
                </c:pt>
                <c:pt idx="69927">
                  <c:v>6.7184530000000001E-4</c:v>
                </c:pt>
                <c:pt idx="69928">
                  <c:v>6.7250299999999997E-4</c:v>
                </c:pt>
                <c:pt idx="69929">
                  <c:v>6.7328069999999997E-4</c:v>
                </c:pt>
                <c:pt idx="69930">
                  <c:v>6.7420290000000003E-4</c:v>
                </c:pt>
                <c:pt idx="69931">
                  <c:v>6.7510010000000002E-4</c:v>
                </c:pt>
                <c:pt idx="69932">
                  <c:v>6.7573609999999995E-4</c:v>
                </c:pt>
                <c:pt idx="69933">
                  <c:v>6.7640370000000003E-4</c:v>
                </c:pt>
                <c:pt idx="69934">
                  <c:v>6.7710559999999999E-4</c:v>
                </c:pt>
                <c:pt idx="69935">
                  <c:v>6.7789160000000001E-4</c:v>
                </c:pt>
                <c:pt idx="69936">
                  <c:v>6.7885269999999999E-4</c:v>
                </c:pt>
                <c:pt idx="69937">
                  <c:v>6.7986119999999999E-4</c:v>
                </c:pt>
                <c:pt idx="69938">
                  <c:v>6.8057540000000002E-4</c:v>
                </c:pt>
                <c:pt idx="69939">
                  <c:v>6.812373E-4</c:v>
                </c:pt>
                <c:pt idx="69940">
                  <c:v>6.8195219999999995E-4</c:v>
                </c:pt>
                <c:pt idx="69941">
                  <c:v>6.8267380000000002E-4</c:v>
                </c:pt>
                <c:pt idx="69942">
                  <c:v>6.8355029999999999E-4</c:v>
                </c:pt>
                <c:pt idx="69943">
                  <c:v>6.8463819999999996E-4</c:v>
                </c:pt>
                <c:pt idx="69944">
                  <c:v>6.8547349999999998E-4</c:v>
                </c:pt>
                <c:pt idx="69945">
                  <c:v>6.8621619999999998E-4</c:v>
                </c:pt>
                <c:pt idx="69946">
                  <c:v>6.8699500000000003E-4</c:v>
                </c:pt>
                <c:pt idx="69947">
                  <c:v>6.8761929999999998E-4</c:v>
                </c:pt>
                <c:pt idx="69948">
                  <c:v>6.8844969999999996E-4</c:v>
                </c:pt>
                <c:pt idx="69949">
                  <c:v>6.8948969999999997E-4</c:v>
                </c:pt>
                <c:pt idx="69950">
                  <c:v>6.9035240000000001E-4</c:v>
                </c:pt>
                <c:pt idx="69951">
                  <c:v>6.9104949999999996E-4</c:v>
                </c:pt>
                <c:pt idx="69952">
                  <c:v>6.9167489999999996E-4</c:v>
                </c:pt>
                <c:pt idx="69953">
                  <c:v>6.9223720000000002E-4</c:v>
                </c:pt>
                <c:pt idx="69954">
                  <c:v>6.9288849999999996E-4</c:v>
                </c:pt>
                <c:pt idx="69955">
                  <c:v>6.9385379999999997E-4</c:v>
                </c:pt>
                <c:pt idx="69956">
                  <c:v>6.9474740000000004E-4</c:v>
                </c:pt>
                <c:pt idx="69957">
                  <c:v>6.955202E-4</c:v>
                </c:pt>
                <c:pt idx="69958">
                  <c:v>6.9633939999999995E-4</c:v>
                </c:pt>
                <c:pt idx="69959">
                  <c:v>6.9708179999999995E-4</c:v>
                </c:pt>
                <c:pt idx="69960">
                  <c:v>6.978361E-4</c:v>
                </c:pt>
                <c:pt idx="69961">
                  <c:v>6.9882929999999998E-4</c:v>
                </c:pt>
                <c:pt idx="69962">
                  <c:v>6.9983860000000003E-4</c:v>
                </c:pt>
                <c:pt idx="69963">
                  <c:v>7.0072489999999999E-4</c:v>
                </c:pt>
                <c:pt idx="69964">
                  <c:v>7.0152880000000004E-4</c:v>
                </c:pt>
                <c:pt idx="69965">
                  <c:v>7.0227859999999996E-4</c:v>
                </c:pt>
                <c:pt idx="69966">
                  <c:v>7.0288209999999998E-4</c:v>
                </c:pt>
                <c:pt idx="69967">
                  <c:v>7.0368449999999995E-4</c:v>
                </c:pt>
                <c:pt idx="69968">
                  <c:v>7.0472259999999995E-4</c:v>
                </c:pt>
                <c:pt idx="69969">
                  <c:v>7.0555290000000001E-4</c:v>
                </c:pt>
                <c:pt idx="69970">
                  <c:v>7.0638609999999996E-4</c:v>
                </c:pt>
                <c:pt idx="69971">
                  <c:v>7.0715839999999997E-4</c:v>
                </c:pt>
                <c:pt idx="69972">
                  <c:v>7.0777570000000003E-4</c:v>
                </c:pt>
                <c:pt idx="69973">
                  <c:v>7.0848980000000003E-4</c:v>
                </c:pt>
                <c:pt idx="69974">
                  <c:v>7.0954220000000003E-4</c:v>
                </c:pt>
                <c:pt idx="69975">
                  <c:v>7.1033890000000001E-4</c:v>
                </c:pt>
                <c:pt idx="69976">
                  <c:v>7.1106170000000005E-4</c:v>
                </c:pt>
                <c:pt idx="69977">
                  <c:v>7.1175269999999998E-4</c:v>
                </c:pt>
                <c:pt idx="69978">
                  <c:v>7.1229279999999995E-4</c:v>
                </c:pt>
                <c:pt idx="69979">
                  <c:v>7.1286579999999997E-4</c:v>
                </c:pt>
                <c:pt idx="69980">
                  <c:v>7.1373750000000005E-4</c:v>
                </c:pt>
                <c:pt idx="69981">
                  <c:v>7.1459430000000003E-4</c:v>
                </c:pt>
                <c:pt idx="69982">
                  <c:v>7.1535170000000005E-4</c:v>
                </c:pt>
                <c:pt idx="69983">
                  <c:v>7.1606770000000005E-4</c:v>
                </c:pt>
                <c:pt idx="69984">
                  <c:v>7.1661689999999998E-4</c:v>
                </c:pt>
                <c:pt idx="69985">
                  <c:v>7.1719779999999999E-4</c:v>
                </c:pt>
                <c:pt idx="69986">
                  <c:v>7.180709E-4</c:v>
                </c:pt>
                <c:pt idx="69987">
                  <c:v>7.1906870000000003E-4</c:v>
                </c:pt>
                <c:pt idx="69988">
                  <c:v>7.1987899999999998E-4</c:v>
                </c:pt>
                <c:pt idx="69989">
                  <c:v>7.2076509999999998E-4</c:v>
                </c:pt>
                <c:pt idx="69990">
                  <c:v>7.2162389999999999E-4</c:v>
                </c:pt>
                <c:pt idx="69991">
                  <c:v>7.2236640000000003E-4</c:v>
                </c:pt>
                <c:pt idx="69992">
                  <c:v>7.2315849999999996E-4</c:v>
                </c:pt>
                <c:pt idx="69993">
                  <c:v>7.2431079999999998E-4</c:v>
                </c:pt>
                <c:pt idx="69994">
                  <c:v>7.2510909999999997E-4</c:v>
                </c:pt>
                <c:pt idx="69995">
                  <c:v>7.2607450000000001E-4</c:v>
                </c:pt>
                <c:pt idx="69996">
                  <c:v>7.2689770000000003E-4</c:v>
                </c:pt>
                <c:pt idx="69997">
                  <c:v>7.2758610000000004E-4</c:v>
                </c:pt>
                <c:pt idx="69998">
                  <c:v>7.2828219999999998E-4</c:v>
                </c:pt>
                <c:pt idx="69999">
                  <c:v>7.2935809999999997E-4</c:v>
                </c:pt>
                <c:pt idx="70000">
                  <c:v>7.3024370000000002E-4</c:v>
                </c:pt>
                <c:pt idx="70001">
                  <c:v>7.3112260000000005E-4</c:v>
                </c:pt>
                <c:pt idx="70002">
                  <c:v>7.3187139999999996E-4</c:v>
                </c:pt>
                <c:pt idx="70003">
                  <c:v>7.3245989999999996E-4</c:v>
                </c:pt>
                <c:pt idx="70004">
                  <c:v>7.3304429999999996E-4</c:v>
                </c:pt>
                <c:pt idx="70005">
                  <c:v>7.3384990000000005E-4</c:v>
                </c:pt>
                <c:pt idx="70006">
                  <c:v>7.3469200000000001E-4</c:v>
                </c:pt>
                <c:pt idx="70007">
                  <c:v>7.3527480000000001E-4</c:v>
                </c:pt>
                <c:pt idx="70008">
                  <c:v>7.359825E-4</c:v>
                </c:pt>
                <c:pt idx="70009">
                  <c:v>7.3653100000000001E-4</c:v>
                </c:pt>
                <c:pt idx="70010">
                  <c:v>7.3705910000000001E-4</c:v>
                </c:pt>
                <c:pt idx="70011">
                  <c:v>7.3769519999999998E-4</c:v>
                </c:pt>
                <c:pt idx="70012">
                  <c:v>7.3866980000000001E-4</c:v>
                </c:pt>
                <c:pt idx="70013">
                  <c:v>7.3934640000000002E-4</c:v>
                </c:pt>
                <c:pt idx="70014">
                  <c:v>7.4026769999999999E-4</c:v>
                </c:pt>
                <c:pt idx="70015">
                  <c:v>7.410448E-4</c:v>
                </c:pt>
                <c:pt idx="70016">
                  <c:v>7.4166290000000001E-4</c:v>
                </c:pt>
                <c:pt idx="70017">
                  <c:v>7.4229600000000004E-4</c:v>
                </c:pt>
                <c:pt idx="70018">
                  <c:v>7.4350149999999999E-4</c:v>
                </c:pt>
                <c:pt idx="70019">
                  <c:v>7.4438330000000004E-4</c:v>
                </c:pt>
                <c:pt idx="70020">
                  <c:v>7.4540619999999996E-4</c:v>
                </c:pt>
                <c:pt idx="70021">
                  <c:v>7.4636060000000005E-4</c:v>
                </c:pt>
                <c:pt idx="70022">
                  <c:v>7.4715739999999995E-4</c:v>
                </c:pt>
                <c:pt idx="70023">
                  <c:v>7.4789769999999999E-4</c:v>
                </c:pt>
                <c:pt idx="70024">
                  <c:v>7.4906470000000005E-4</c:v>
                </c:pt>
                <c:pt idx="70025">
                  <c:v>7.5005999999999998E-4</c:v>
                </c:pt>
                <c:pt idx="70026">
                  <c:v>7.5096630000000004E-4</c:v>
                </c:pt>
                <c:pt idx="70027">
                  <c:v>7.5199489999999995E-4</c:v>
                </c:pt>
                <c:pt idx="70028">
                  <c:v>7.5270489999999996E-4</c:v>
                </c:pt>
                <c:pt idx="70029">
                  <c:v>7.5336879999999998E-4</c:v>
                </c:pt>
                <c:pt idx="70030">
                  <c:v>7.5418390000000005E-4</c:v>
                </c:pt>
                <c:pt idx="70031">
                  <c:v>7.5522339999999999E-4</c:v>
                </c:pt>
                <c:pt idx="70032">
                  <c:v>7.5587210000000002E-4</c:v>
                </c:pt>
                <c:pt idx="70033">
                  <c:v>7.5677260000000005E-4</c:v>
                </c:pt>
                <c:pt idx="70034">
                  <c:v>7.5740379999999997E-4</c:v>
                </c:pt>
                <c:pt idx="70035">
                  <c:v>7.5784400000000003E-4</c:v>
                </c:pt>
                <c:pt idx="70036">
                  <c:v>7.5838610000000003E-4</c:v>
                </c:pt>
                <c:pt idx="70037">
                  <c:v>7.593891E-4</c:v>
                </c:pt>
                <c:pt idx="70038">
                  <c:v>7.5999200000000002E-4</c:v>
                </c:pt>
                <c:pt idx="70039">
                  <c:v>7.6068380000000001E-4</c:v>
                </c:pt>
                <c:pt idx="70040">
                  <c:v>7.6147719999999995E-4</c:v>
                </c:pt>
                <c:pt idx="70041">
                  <c:v>7.6211930000000001E-4</c:v>
                </c:pt>
                <c:pt idx="70042">
                  <c:v>7.6255789999999995E-4</c:v>
                </c:pt>
                <c:pt idx="70043">
                  <c:v>7.6345860000000005E-4</c:v>
                </c:pt>
                <c:pt idx="70044">
                  <c:v>7.643118E-4</c:v>
                </c:pt>
                <c:pt idx="70045">
                  <c:v>7.6513769999999996E-4</c:v>
                </c:pt>
                <c:pt idx="70046">
                  <c:v>7.6606470000000002E-4</c:v>
                </c:pt>
                <c:pt idx="70047">
                  <c:v>7.6683369999999999E-4</c:v>
                </c:pt>
                <c:pt idx="70048">
                  <c:v>7.6757219999999996E-4</c:v>
                </c:pt>
                <c:pt idx="70049">
                  <c:v>7.6857360000000003E-4</c:v>
                </c:pt>
                <c:pt idx="70050">
                  <c:v>7.6972960000000002E-4</c:v>
                </c:pt>
                <c:pt idx="70051">
                  <c:v>7.7059839999999997E-4</c:v>
                </c:pt>
                <c:pt idx="70052">
                  <c:v>7.7184840000000003E-4</c:v>
                </c:pt>
                <c:pt idx="70053">
                  <c:v>7.7282000000000002E-4</c:v>
                </c:pt>
                <c:pt idx="70054">
                  <c:v>7.7346930000000004E-4</c:v>
                </c:pt>
                <c:pt idx="70055">
                  <c:v>7.7426909999999999E-4</c:v>
                </c:pt>
                <c:pt idx="70056">
                  <c:v>7.7542979999999995E-4</c:v>
                </c:pt>
                <c:pt idx="70057">
                  <c:v>7.7634039999999996E-4</c:v>
                </c:pt>
                <c:pt idx="70058">
                  <c:v>7.7735789999999999E-4</c:v>
                </c:pt>
                <c:pt idx="70059">
                  <c:v>7.7821469999999997E-4</c:v>
                </c:pt>
                <c:pt idx="70060">
                  <c:v>7.7890550000000005E-4</c:v>
                </c:pt>
                <c:pt idx="70061">
                  <c:v>7.794214E-4</c:v>
                </c:pt>
                <c:pt idx="70062">
                  <c:v>7.8042599999999997E-4</c:v>
                </c:pt>
                <c:pt idx="70063">
                  <c:v>7.8131049999999997E-4</c:v>
                </c:pt>
                <c:pt idx="70064">
                  <c:v>7.8204960000000003E-4</c:v>
                </c:pt>
                <c:pt idx="70065">
                  <c:v>7.8287409999999995E-4</c:v>
                </c:pt>
                <c:pt idx="70066">
                  <c:v>7.8352849999999998E-4</c:v>
                </c:pt>
                <c:pt idx="70067">
                  <c:v>7.8403860000000002E-4</c:v>
                </c:pt>
                <c:pt idx="70068">
                  <c:v>7.8488419999999998E-4</c:v>
                </c:pt>
                <c:pt idx="70069">
                  <c:v>7.857265E-4</c:v>
                </c:pt>
                <c:pt idx="70070">
                  <c:v>7.8640299999999997E-4</c:v>
                </c:pt>
                <c:pt idx="70071">
                  <c:v>7.8743940000000005E-4</c:v>
                </c:pt>
                <c:pt idx="70072">
                  <c:v>7.8806280000000002E-4</c:v>
                </c:pt>
                <c:pt idx="70073">
                  <c:v>7.886236E-4</c:v>
                </c:pt>
                <c:pt idx="70074">
                  <c:v>7.8934909999999999E-4</c:v>
                </c:pt>
                <c:pt idx="70075">
                  <c:v>7.9024819999999997E-4</c:v>
                </c:pt>
                <c:pt idx="70076">
                  <c:v>7.9099970000000004E-4</c:v>
                </c:pt>
                <c:pt idx="70077">
                  <c:v>7.9199399999999997E-4</c:v>
                </c:pt>
                <c:pt idx="70078">
                  <c:v>7.9296430000000005E-4</c:v>
                </c:pt>
                <c:pt idx="70079">
                  <c:v>7.9385339999999999E-4</c:v>
                </c:pt>
                <c:pt idx="70080">
                  <c:v>7.9458540000000002E-4</c:v>
                </c:pt>
                <c:pt idx="70081">
                  <c:v>7.9567859999999995E-4</c:v>
                </c:pt>
                <c:pt idx="70082">
                  <c:v>7.9683290000000001E-4</c:v>
                </c:pt>
                <c:pt idx="70083">
                  <c:v>7.9786220000000005E-4</c:v>
                </c:pt>
                <c:pt idx="70084">
                  <c:v>7.9895900000000002E-4</c:v>
                </c:pt>
                <c:pt idx="70085">
                  <c:v>7.9981919999999997E-4</c:v>
                </c:pt>
                <c:pt idx="70086">
                  <c:v>8.0047579999999998E-4</c:v>
                </c:pt>
                <c:pt idx="70087">
                  <c:v>8.0152510000000001E-4</c:v>
                </c:pt>
                <c:pt idx="70088">
                  <c:v>8.0262940000000004E-4</c:v>
                </c:pt>
                <c:pt idx="70089">
                  <c:v>8.0351839999999995E-4</c:v>
                </c:pt>
                <c:pt idx="70090">
                  <c:v>8.0461599999999997E-4</c:v>
                </c:pt>
                <c:pt idx="70091">
                  <c:v>8.0549940000000002E-4</c:v>
                </c:pt>
                <c:pt idx="70092">
                  <c:v>8.0623149999999998E-4</c:v>
                </c:pt>
                <c:pt idx="70093">
                  <c:v>8.0706069999999998E-4</c:v>
                </c:pt>
                <c:pt idx="70094">
                  <c:v>8.0803289999999996E-4</c:v>
                </c:pt>
                <c:pt idx="70095">
                  <c:v>8.0891670000000004E-4</c:v>
                </c:pt>
                <c:pt idx="70096">
                  <c:v>8.0996669999999998E-4</c:v>
                </c:pt>
                <c:pt idx="70097">
                  <c:v>8.1092149999999999E-4</c:v>
                </c:pt>
                <c:pt idx="70098">
                  <c:v>8.1170419999999997E-4</c:v>
                </c:pt>
                <c:pt idx="70099">
                  <c:v>8.1235520000000002E-4</c:v>
                </c:pt>
                <c:pt idx="70100">
                  <c:v>8.133398E-4</c:v>
                </c:pt>
                <c:pt idx="70101">
                  <c:v>8.1437700000000003E-4</c:v>
                </c:pt>
                <c:pt idx="70102">
                  <c:v>8.1527219999999998E-4</c:v>
                </c:pt>
                <c:pt idx="70103">
                  <c:v>8.1622979999999997E-4</c:v>
                </c:pt>
                <c:pt idx="70104">
                  <c:v>8.1694150000000002E-4</c:v>
                </c:pt>
                <c:pt idx="70105">
                  <c:v>8.1752539999999996E-4</c:v>
                </c:pt>
                <c:pt idx="70106">
                  <c:v>8.1845880000000005E-4</c:v>
                </c:pt>
                <c:pt idx="70107">
                  <c:v>8.1937250000000002E-4</c:v>
                </c:pt>
                <c:pt idx="70108">
                  <c:v>8.2022560000000004E-4</c:v>
                </c:pt>
                <c:pt idx="70109">
                  <c:v>8.2136850000000001E-4</c:v>
                </c:pt>
                <c:pt idx="70110">
                  <c:v>8.223134E-4</c:v>
                </c:pt>
                <c:pt idx="70111">
                  <c:v>8.230415E-4</c:v>
                </c:pt>
                <c:pt idx="70112">
                  <c:v>8.240093E-4</c:v>
                </c:pt>
                <c:pt idx="70113">
                  <c:v>8.2506039999999999E-4</c:v>
                </c:pt>
                <c:pt idx="70114">
                  <c:v>8.2594500000000002E-4</c:v>
                </c:pt>
                <c:pt idx="70115">
                  <c:v>8.2707319999999996E-4</c:v>
                </c:pt>
                <c:pt idx="70116">
                  <c:v>8.280672E-4</c:v>
                </c:pt>
                <c:pt idx="70117">
                  <c:v>8.289584E-4</c:v>
                </c:pt>
                <c:pt idx="70118">
                  <c:v>8.29834E-4</c:v>
                </c:pt>
                <c:pt idx="70119">
                  <c:v>8.3089800000000005E-4</c:v>
                </c:pt>
                <c:pt idx="70120">
                  <c:v>8.3200829999999996E-4</c:v>
                </c:pt>
                <c:pt idx="70121">
                  <c:v>8.3310899999999995E-4</c:v>
                </c:pt>
                <c:pt idx="70122">
                  <c:v>8.3401720000000001E-4</c:v>
                </c:pt>
                <c:pt idx="70123">
                  <c:v>8.3481029999999995E-4</c:v>
                </c:pt>
                <c:pt idx="70124">
                  <c:v>8.3544930000000004E-4</c:v>
                </c:pt>
                <c:pt idx="70125">
                  <c:v>8.3630650000000005E-4</c:v>
                </c:pt>
                <c:pt idx="70126">
                  <c:v>8.3733440000000004E-4</c:v>
                </c:pt>
                <c:pt idx="70127">
                  <c:v>8.3828080000000001E-4</c:v>
                </c:pt>
                <c:pt idx="70128">
                  <c:v>8.3927709999999996E-4</c:v>
                </c:pt>
                <c:pt idx="70129">
                  <c:v>8.4008719999999995E-4</c:v>
                </c:pt>
                <c:pt idx="70130">
                  <c:v>8.4054050000000003E-4</c:v>
                </c:pt>
                <c:pt idx="70131">
                  <c:v>8.4135929999999996E-4</c:v>
                </c:pt>
                <c:pt idx="70132">
                  <c:v>8.4240650000000003E-4</c:v>
                </c:pt>
                <c:pt idx="70133">
                  <c:v>8.4324870000000002E-4</c:v>
                </c:pt>
                <c:pt idx="70134">
                  <c:v>8.4422830000000003E-4</c:v>
                </c:pt>
                <c:pt idx="70135">
                  <c:v>8.450873E-4</c:v>
                </c:pt>
                <c:pt idx="70136">
                  <c:v>8.4578569999999996E-4</c:v>
                </c:pt>
                <c:pt idx="70137">
                  <c:v>8.4659899999999996E-4</c:v>
                </c:pt>
                <c:pt idx="70138">
                  <c:v>8.4767209999999998E-4</c:v>
                </c:pt>
                <c:pt idx="70139">
                  <c:v>8.4868400000000005E-4</c:v>
                </c:pt>
                <c:pt idx="70140">
                  <c:v>8.4972450000000001E-4</c:v>
                </c:pt>
                <c:pt idx="70141">
                  <c:v>8.5083200000000004E-4</c:v>
                </c:pt>
                <c:pt idx="70142">
                  <c:v>8.5180270000000005E-4</c:v>
                </c:pt>
                <c:pt idx="70143">
                  <c:v>8.5254259999999996E-4</c:v>
                </c:pt>
                <c:pt idx="70144">
                  <c:v>8.5364990000000003E-4</c:v>
                </c:pt>
                <c:pt idx="70145">
                  <c:v>8.5484630000000003E-4</c:v>
                </c:pt>
                <c:pt idx="70146">
                  <c:v>8.5601299999999998E-4</c:v>
                </c:pt>
                <c:pt idx="70147">
                  <c:v>8.5721229999999999E-4</c:v>
                </c:pt>
                <c:pt idx="70148">
                  <c:v>8.5834419999999999E-4</c:v>
                </c:pt>
                <c:pt idx="70149">
                  <c:v>8.5889359999999999E-4</c:v>
                </c:pt>
                <c:pt idx="70150">
                  <c:v>8.5966839999999998E-4</c:v>
                </c:pt>
                <c:pt idx="70151">
                  <c:v>8.6067839999999995E-4</c:v>
                </c:pt>
                <c:pt idx="70152">
                  <c:v>8.6155499999999996E-4</c:v>
                </c:pt>
                <c:pt idx="70153">
                  <c:v>8.6265159999999997E-4</c:v>
                </c:pt>
                <c:pt idx="70154">
                  <c:v>8.6384700000000005E-4</c:v>
                </c:pt>
                <c:pt idx="70155">
                  <c:v>8.6447249999999998E-4</c:v>
                </c:pt>
                <c:pt idx="70156">
                  <c:v>8.6514090000000001E-4</c:v>
                </c:pt>
                <c:pt idx="70157">
                  <c:v>8.6618009999999996E-4</c:v>
                </c:pt>
                <c:pt idx="70158">
                  <c:v>8.6726710000000005E-4</c:v>
                </c:pt>
                <c:pt idx="70159">
                  <c:v>8.6822899999999998E-4</c:v>
                </c:pt>
                <c:pt idx="70160">
                  <c:v>8.6931179999999995E-4</c:v>
                </c:pt>
                <c:pt idx="70161">
                  <c:v>8.7020399999999996E-4</c:v>
                </c:pt>
                <c:pt idx="70162">
                  <c:v>8.7098480000000005E-4</c:v>
                </c:pt>
                <c:pt idx="70163">
                  <c:v>8.7213890000000004E-4</c:v>
                </c:pt>
                <c:pt idx="70164">
                  <c:v>8.7343580000000004E-4</c:v>
                </c:pt>
                <c:pt idx="70165">
                  <c:v>8.7453330000000003E-4</c:v>
                </c:pt>
                <c:pt idx="70166">
                  <c:v>8.7557879999999996E-4</c:v>
                </c:pt>
                <c:pt idx="70167">
                  <c:v>8.7657169999999995E-4</c:v>
                </c:pt>
                <c:pt idx="70168">
                  <c:v>8.7716460000000003E-4</c:v>
                </c:pt>
                <c:pt idx="70169">
                  <c:v>8.779266E-4</c:v>
                </c:pt>
                <c:pt idx="70170">
                  <c:v>8.7900960000000003E-4</c:v>
                </c:pt>
                <c:pt idx="70171">
                  <c:v>8.8001750000000004E-4</c:v>
                </c:pt>
                <c:pt idx="70172">
                  <c:v>8.8096340000000004E-4</c:v>
                </c:pt>
                <c:pt idx="70173">
                  <c:v>8.8225209999999996E-4</c:v>
                </c:pt>
                <c:pt idx="70174">
                  <c:v>8.8302610000000001E-4</c:v>
                </c:pt>
                <c:pt idx="70175">
                  <c:v>8.8373019999999996E-4</c:v>
                </c:pt>
                <c:pt idx="70176">
                  <c:v>8.8466990000000002E-4</c:v>
                </c:pt>
                <c:pt idx="70177">
                  <c:v>8.8569009999999999E-4</c:v>
                </c:pt>
                <c:pt idx="70178">
                  <c:v>8.8664229999999998E-4</c:v>
                </c:pt>
                <c:pt idx="70179">
                  <c:v>8.8786509999999998E-4</c:v>
                </c:pt>
                <c:pt idx="70180">
                  <c:v>8.8869809999999997E-4</c:v>
                </c:pt>
                <c:pt idx="70181">
                  <c:v>8.8939240000000005E-4</c:v>
                </c:pt>
                <c:pt idx="70182">
                  <c:v>8.9035519999999997E-4</c:v>
                </c:pt>
                <c:pt idx="70183">
                  <c:v>8.9140430000000004E-4</c:v>
                </c:pt>
                <c:pt idx="70184">
                  <c:v>8.9233970000000004E-4</c:v>
                </c:pt>
                <c:pt idx="70185">
                  <c:v>8.9352069999999999E-4</c:v>
                </c:pt>
                <c:pt idx="70186">
                  <c:v>8.9442160000000005E-4</c:v>
                </c:pt>
                <c:pt idx="70187">
                  <c:v>8.950354E-4</c:v>
                </c:pt>
                <c:pt idx="70188">
                  <c:v>8.9594130000000003E-4</c:v>
                </c:pt>
                <c:pt idx="70189">
                  <c:v>8.968642E-4</c:v>
                </c:pt>
                <c:pt idx="70190">
                  <c:v>8.9793839999999995E-4</c:v>
                </c:pt>
                <c:pt idx="70191">
                  <c:v>8.9905560000000005E-4</c:v>
                </c:pt>
                <c:pt idx="70192">
                  <c:v>9.0017649999999999E-4</c:v>
                </c:pt>
                <c:pt idx="70193">
                  <c:v>9.009431E-4</c:v>
                </c:pt>
                <c:pt idx="70194">
                  <c:v>9.0169480000000003E-4</c:v>
                </c:pt>
                <c:pt idx="70195">
                  <c:v>9.0247150000000002E-4</c:v>
                </c:pt>
                <c:pt idx="70196">
                  <c:v>9.0355939999999999E-4</c:v>
                </c:pt>
                <c:pt idx="70197">
                  <c:v>9.0434969999999995E-4</c:v>
                </c:pt>
                <c:pt idx="70198">
                  <c:v>9.0550299999999999E-4</c:v>
                </c:pt>
                <c:pt idx="70199">
                  <c:v>9.062079E-4</c:v>
                </c:pt>
                <c:pt idx="70200">
                  <c:v>9.0696359999999998E-4</c:v>
                </c:pt>
                <c:pt idx="70201">
                  <c:v>9.0781450000000001E-4</c:v>
                </c:pt>
                <c:pt idx="70202">
                  <c:v>9.0898349999999999E-4</c:v>
                </c:pt>
                <c:pt idx="70203">
                  <c:v>9.0975520000000001E-4</c:v>
                </c:pt>
                <c:pt idx="70204">
                  <c:v>9.1085549999999997E-4</c:v>
                </c:pt>
                <c:pt idx="70205">
                  <c:v>9.1172539999999998E-4</c:v>
                </c:pt>
                <c:pt idx="70206">
                  <c:v>9.1232729999999999E-4</c:v>
                </c:pt>
                <c:pt idx="70207">
                  <c:v>9.1330830000000004E-4</c:v>
                </c:pt>
                <c:pt idx="70208">
                  <c:v>9.1453439999999997E-4</c:v>
                </c:pt>
                <c:pt idx="70209">
                  <c:v>9.1567700000000005E-4</c:v>
                </c:pt>
                <c:pt idx="70210">
                  <c:v>9.1677429999999997E-4</c:v>
                </c:pt>
                <c:pt idx="70211">
                  <c:v>9.1778529999999995E-4</c:v>
                </c:pt>
                <c:pt idx="70212">
                  <c:v>9.1838580000000003E-4</c:v>
                </c:pt>
                <c:pt idx="70213">
                  <c:v>9.1916070000000005E-4</c:v>
                </c:pt>
                <c:pt idx="70214">
                  <c:v>9.2017179999999996E-4</c:v>
                </c:pt>
                <c:pt idx="70215">
                  <c:v>9.2147150000000005E-4</c:v>
                </c:pt>
                <c:pt idx="70216">
                  <c:v>9.2238750000000005E-4</c:v>
                </c:pt>
                <c:pt idx="70217">
                  <c:v>9.2348549999999999E-4</c:v>
                </c:pt>
                <c:pt idx="70218">
                  <c:v>9.2424249999999999E-4</c:v>
                </c:pt>
                <c:pt idx="70219">
                  <c:v>9.2489869999999997E-4</c:v>
                </c:pt>
                <c:pt idx="70220">
                  <c:v>9.2552610000000001E-4</c:v>
                </c:pt>
                <c:pt idx="70221">
                  <c:v>9.2674230000000003E-4</c:v>
                </c:pt>
                <c:pt idx="70222">
                  <c:v>9.2758740000000004E-4</c:v>
                </c:pt>
                <c:pt idx="70223">
                  <c:v>9.2873439999999999E-4</c:v>
                </c:pt>
                <c:pt idx="70224">
                  <c:v>9.2955860000000002E-4</c:v>
                </c:pt>
                <c:pt idx="70225">
                  <c:v>9.302739E-4</c:v>
                </c:pt>
                <c:pt idx="70226">
                  <c:v>9.3127290000000001E-4</c:v>
                </c:pt>
                <c:pt idx="70227">
                  <c:v>9.325758E-4</c:v>
                </c:pt>
                <c:pt idx="70228">
                  <c:v>9.3347969999999999E-4</c:v>
                </c:pt>
                <c:pt idx="70229">
                  <c:v>9.3454729999999998E-4</c:v>
                </c:pt>
                <c:pt idx="70230">
                  <c:v>9.3545460000000005E-4</c:v>
                </c:pt>
                <c:pt idx="70231">
                  <c:v>9.3586880000000002E-4</c:v>
                </c:pt>
                <c:pt idx="70232">
                  <c:v>9.3670560000000001E-4</c:v>
                </c:pt>
                <c:pt idx="70233">
                  <c:v>9.3754060000000004E-4</c:v>
                </c:pt>
                <c:pt idx="70234">
                  <c:v>9.3858959999999997E-4</c:v>
                </c:pt>
                <c:pt idx="70235">
                  <c:v>9.3950279999999999E-4</c:v>
                </c:pt>
                <c:pt idx="70236">
                  <c:v>9.4059220000000004E-4</c:v>
                </c:pt>
                <c:pt idx="70237">
                  <c:v>9.4124230000000001E-4</c:v>
                </c:pt>
                <c:pt idx="70238">
                  <c:v>9.4208810000000003E-4</c:v>
                </c:pt>
                <c:pt idx="70239">
                  <c:v>9.4294120000000005E-4</c:v>
                </c:pt>
                <c:pt idx="70240">
                  <c:v>9.4413780000000001E-4</c:v>
                </c:pt>
                <c:pt idx="70241">
                  <c:v>9.4505770000000004E-4</c:v>
                </c:pt>
                <c:pt idx="70242">
                  <c:v>9.4614540000000004E-4</c:v>
                </c:pt>
                <c:pt idx="70243">
                  <c:v>9.468066E-4</c:v>
                </c:pt>
                <c:pt idx="70244">
                  <c:v>9.4767240000000002E-4</c:v>
                </c:pt>
                <c:pt idx="70245">
                  <c:v>9.4845070000000001E-4</c:v>
                </c:pt>
                <c:pt idx="70246">
                  <c:v>9.4969140000000004E-4</c:v>
                </c:pt>
                <c:pt idx="70247">
                  <c:v>9.505494E-4</c:v>
                </c:pt>
                <c:pt idx="70248">
                  <c:v>9.5144170000000005E-4</c:v>
                </c:pt>
                <c:pt idx="70249">
                  <c:v>9.5211519999999997E-4</c:v>
                </c:pt>
                <c:pt idx="70250">
                  <c:v>9.5280229999999998E-4</c:v>
                </c:pt>
                <c:pt idx="70251">
                  <c:v>9.5346500000000002E-4</c:v>
                </c:pt>
                <c:pt idx="70252">
                  <c:v>9.5450370000000001E-4</c:v>
                </c:pt>
                <c:pt idx="70253">
                  <c:v>9.5540969999999997E-4</c:v>
                </c:pt>
                <c:pt idx="70254">
                  <c:v>9.5633589999999998E-4</c:v>
                </c:pt>
                <c:pt idx="70255">
                  <c:v>9.5717220000000002E-4</c:v>
                </c:pt>
                <c:pt idx="70256">
                  <c:v>9.5766299999999998E-4</c:v>
                </c:pt>
                <c:pt idx="70257">
                  <c:v>9.583088E-4</c:v>
                </c:pt>
                <c:pt idx="70258">
                  <c:v>9.5913919999999998E-4</c:v>
                </c:pt>
                <c:pt idx="70259">
                  <c:v>9.6020610000000005E-4</c:v>
                </c:pt>
                <c:pt idx="70260">
                  <c:v>9.6098380000000005E-4</c:v>
                </c:pt>
                <c:pt idx="70261">
                  <c:v>9.6187460000000003E-4</c:v>
                </c:pt>
                <c:pt idx="70262">
                  <c:v>9.6239419999999995E-4</c:v>
                </c:pt>
                <c:pt idx="70263">
                  <c:v>9.6309770000000002E-4</c:v>
                </c:pt>
                <c:pt idx="70264">
                  <c:v>9.6399409999999995E-4</c:v>
                </c:pt>
                <c:pt idx="70265">
                  <c:v>9.6532040000000001E-4</c:v>
                </c:pt>
                <c:pt idx="70266">
                  <c:v>9.6629870000000001E-4</c:v>
                </c:pt>
                <c:pt idx="70267">
                  <c:v>9.6720859999999999E-4</c:v>
                </c:pt>
                <c:pt idx="70268">
                  <c:v>9.6785790000000001E-4</c:v>
                </c:pt>
                <c:pt idx="70269">
                  <c:v>9.685408E-4</c:v>
                </c:pt>
                <c:pt idx="70270">
                  <c:v>9.6959330000000003E-4</c:v>
                </c:pt>
                <c:pt idx="70271">
                  <c:v>9.7084030000000004E-4</c:v>
                </c:pt>
                <c:pt idx="70272">
                  <c:v>9.7185529999999998E-4</c:v>
                </c:pt>
                <c:pt idx="70273">
                  <c:v>9.7285399999999999E-4</c:v>
                </c:pt>
                <c:pt idx="70274">
                  <c:v>9.7370340000000005E-4</c:v>
                </c:pt>
                <c:pt idx="70275">
                  <c:v>9.7436229999999999E-4</c:v>
                </c:pt>
                <c:pt idx="70276">
                  <c:v>9.7510930000000004E-4</c:v>
                </c:pt>
                <c:pt idx="70277">
                  <c:v>9.7617009999999998E-4</c:v>
                </c:pt>
                <c:pt idx="70278">
                  <c:v>9.7707049999999998E-4</c:v>
                </c:pt>
                <c:pt idx="70279">
                  <c:v>9.779185000000001E-4</c:v>
                </c:pt>
                <c:pt idx="70280">
                  <c:v>9.7863649999999991E-4</c:v>
                </c:pt>
                <c:pt idx="70281">
                  <c:v>9.7908039999999993E-4</c:v>
                </c:pt>
                <c:pt idx="70282">
                  <c:v>9.798916999999999E-4</c:v>
                </c:pt>
                <c:pt idx="70283">
                  <c:v>9.8094859999999992E-4</c:v>
                </c:pt>
                <c:pt idx="70284">
                  <c:v>9.8200499999999999E-4</c:v>
                </c:pt>
                <c:pt idx="70285">
                  <c:v>9.8285600000000005E-4</c:v>
                </c:pt>
                <c:pt idx="70286">
                  <c:v>9.8350770000000002E-4</c:v>
                </c:pt>
                <c:pt idx="70287">
                  <c:v>9.8404320000000005E-4</c:v>
                </c:pt>
                <c:pt idx="70288">
                  <c:v>9.8493210000000003E-4</c:v>
                </c:pt>
                <c:pt idx="70289">
                  <c:v>9.8580260000000002E-4</c:v>
                </c:pt>
                <c:pt idx="70290">
                  <c:v>9.8702259999999993E-4</c:v>
                </c:pt>
                <c:pt idx="70291">
                  <c:v>9.8793209999999999E-4</c:v>
                </c:pt>
                <c:pt idx="70292">
                  <c:v>9.8879640000000004E-4</c:v>
                </c:pt>
                <c:pt idx="70293">
                  <c:v>9.8963219999999991E-4</c:v>
                </c:pt>
                <c:pt idx="70294">
                  <c:v>9.9052090000000003E-4</c:v>
                </c:pt>
                <c:pt idx="70295">
                  <c:v>9.9143970000000001E-4</c:v>
                </c:pt>
                <c:pt idx="70296">
                  <c:v>9.9275589999999999E-4</c:v>
                </c:pt>
                <c:pt idx="70297">
                  <c:v>9.9366020000000001E-4</c:v>
                </c:pt>
                <c:pt idx="70298">
                  <c:v>9.944737999999999E-4</c:v>
                </c:pt>
                <c:pt idx="70299">
                  <c:v>9.9530749999999992E-4</c:v>
                </c:pt>
                <c:pt idx="70300">
                  <c:v>9.9613419999999993E-4</c:v>
                </c:pt>
                <c:pt idx="70301">
                  <c:v>9.9690559999999996E-4</c:v>
                </c:pt>
                <c:pt idx="70302">
                  <c:v>9.9804179999999991E-4</c:v>
                </c:pt>
                <c:pt idx="70303">
                  <c:v>9.9893529999999994E-4</c:v>
                </c:pt>
                <c:pt idx="70304">
                  <c:v>9.9973069999999991E-4</c:v>
                </c:pt>
                <c:pt idx="70305">
                  <c:v>1.0005420000000001E-3</c:v>
                </c:pt>
                <c:pt idx="70306">
                  <c:v>1.0012930000000001E-3</c:v>
                </c:pt>
                <c:pt idx="70307">
                  <c:v>1.0022290000000001E-3</c:v>
                </c:pt>
                <c:pt idx="70308">
                  <c:v>1.0031630000000001E-3</c:v>
                </c:pt>
                <c:pt idx="70309">
                  <c:v>1.004118E-3</c:v>
                </c:pt>
                <c:pt idx="70310">
                  <c:v>1.0049270000000001E-3</c:v>
                </c:pt>
                <c:pt idx="70311">
                  <c:v>1.0056570000000001E-3</c:v>
                </c:pt>
                <c:pt idx="70312">
                  <c:v>1.006378E-3</c:v>
                </c:pt>
                <c:pt idx="70313">
                  <c:v>1.0072589999999999E-3</c:v>
                </c:pt>
                <c:pt idx="70314">
                  <c:v>1.008084E-3</c:v>
                </c:pt>
                <c:pt idx="70315">
                  <c:v>1.009231E-3</c:v>
                </c:pt>
                <c:pt idx="70316">
                  <c:v>1.0099379999999999E-3</c:v>
                </c:pt>
                <c:pt idx="70317">
                  <c:v>1.0107880000000001E-3</c:v>
                </c:pt>
                <c:pt idx="70318">
                  <c:v>1.0115440000000001E-3</c:v>
                </c:pt>
                <c:pt idx="70319">
                  <c:v>1.012394E-3</c:v>
                </c:pt>
                <c:pt idx="70320">
                  <c:v>1.013213E-3</c:v>
                </c:pt>
                <c:pt idx="70321">
                  <c:v>1.014476E-3</c:v>
                </c:pt>
                <c:pt idx="70322">
                  <c:v>1.0152399999999999E-3</c:v>
                </c:pt>
                <c:pt idx="70323">
                  <c:v>1.0161720000000001E-3</c:v>
                </c:pt>
                <c:pt idx="70324">
                  <c:v>1.017104E-3</c:v>
                </c:pt>
                <c:pt idx="70325">
                  <c:v>1.017923E-3</c:v>
                </c:pt>
                <c:pt idx="70326">
                  <c:v>1.0188409999999999E-3</c:v>
                </c:pt>
                <c:pt idx="70327">
                  <c:v>1.020083E-3</c:v>
                </c:pt>
                <c:pt idx="70328">
                  <c:v>1.0209640000000001E-3</c:v>
                </c:pt>
                <c:pt idx="70329">
                  <c:v>1.0218619999999999E-3</c:v>
                </c:pt>
                <c:pt idx="70330">
                  <c:v>1.022848E-3</c:v>
                </c:pt>
                <c:pt idx="70331">
                  <c:v>1.023461E-3</c:v>
                </c:pt>
                <c:pt idx="70332">
                  <c:v>1.024245E-3</c:v>
                </c:pt>
                <c:pt idx="70333">
                  <c:v>1.0253510000000001E-3</c:v>
                </c:pt>
                <c:pt idx="70334">
                  <c:v>1.0262050000000001E-3</c:v>
                </c:pt>
                <c:pt idx="70335">
                  <c:v>1.0270240000000001E-3</c:v>
                </c:pt>
                <c:pt idx="70336">
                  <c:v>1.0281139999999999E-3</c:v>
                </c:pt>
                <c:pt idx="70337">
                  <c:v>1.0288540000000001E-3</c:v>
                </c:pt>
                <c:pt idx="70338">
                  <c:v>1.0296929999999999E-3</c:v>
                </c:pt>
                <c:pt idx="70339">
                  <c:v>1.030558E-3</c:v>
                </c:pt>
                <c:pt idx="70340">
                  <c:v>1.031763E-3</c:v>
                </c:pt>
                <c:pt idx="70341">
                  <c:v>1.0324450000000001E-3</c:v>
                </c:pt>
                <c:pt idx="70342">
                  <c:v>1.0332200000000001E-3</c:v>
                </c:pt>
                <c:pt idx="70343">
                  <c:v>1.0340869999999999E-3</c:v>
                </c:pt>
                <c:pt idx="70344">
                  <c:v>1.034992E-3</c:v>
                </c:pt>
                <c:pt idx="70345">
                  <c:v>1.035773E-3</c:v>
                </c:pt>
                <c:pt idx="70346">
                  <c:v>1.0370970000000001E-3</c:v>
                </c:pt>
                <c:pt idx="70347">
                  <c:v>1.0379129999999999E-3</c:v>
                </c:pt>
                <c:pt idx="70348">
                  <c:v>1.0387250000000001E-3</c:v>
                </c:pt>
                <c:pt idx="70349">
                  <c:v>1.0398650000000001E-3</c:v>
                </c:pt>
                <c:pt idx="70350">
                  <c:v>1.0405729999999999E-3</c:v>
                </c:pt>
                <c:pt idx="70351">
                  <c:v>1.04138E-3</c:v>
                </c:pt>
                <c:pt idx="70352">
                  <c:v>1.0426420000000001E-3</c:v>
                </c:pt>
                <c:pt idx="70353">
                  <c:v>1.0436499999999999E-3</c:v>
                </c:pt>
                <c:pt idx="70354">
                  <c:v>1.04469E-3</c:v>
                </c:pt>
                <c:pt idx="70355">
                  <c:v>1.0458080000000001E-3</c:v>
                </c:pt>
                <c:pt idx="70356">
                  <c:v>1.0465629999999999E-3</c:v>
                </c:pt>
                <c:pt idx="70357">
                  <c:v>1.0475409999999999E-3</c:v>
                </c:pt>
                <c:pt idx="70358">
                  <c:v>1.0487319999999999E-3</c:v>
                </c:pt>
                <c:pt idx="70359">
                  <c:v>1.049892E-3</c:v>
                </c:pt>
                <c:pt idx="70360">
                  <c:v>1.0507069999999999E-3</c:v>
                </c:pt>
                <c:pt idx="70361">
                  <c:v>1.051586E-3</c:v>
                </c:pt>
                <c:pt idx="70362">
                  <c:v>1.0521949999999999E-3</c:v>
                </c:pt>
                <c:pt idx="70363">
                  <c:v>1.053071E-3</c:v>
                </c:pt>
                <c:pt idx="70364">
                  <c:v>1.0539639999999999E-3</c:v>
                </c:pt>
                <c:pt idx="70365">
                  <c:v>1.055133E-3</c:v>
                </c:pt>
                <c:pt idx="70366">
                  <c:v>1.055849E-3</c:v>
                </c:pt>
                <c:pt idx="70367">
                  <c:v>1.0567440000000001E-3</c:v>
                </c:pt>
                <c:pt idx="70368">
                  <c:v>1.0576159999999999E-3</c:v>
                </c:pt>
                <c:pt idx="70369">
                  <c:v>1.058313E-3</c:v>
                </c:pt>
                <c:pt idx="70370">
                  <c:v>1.0591800000000001E-3</c:v>
                </c:pt>
                <c:pt idx="70371">
                  <c:v>1.060549E-3</c:v>
                </c:pt>
                <c:pt idx="70372">
                  <c:v>1.0612779999999999E-3</c:v>
                </c:pt>
                <c:pt idx="70373">
                  <c:v>1.062222E-3</c:v>
                </c:pt>
                <c:pt idx="70374">
                  <c:v>1.063605E-3</c:v>
                </c:pt>
                <c:pt idx="70375">
                  <c:v>1.0644020000000001E-3</c:v>
                </c:pt>
                <c:pt idx="70376">
                  <c:v>1.0653049999999999E-3</c:v>
                </c:pt>
                <c:pt idx="70377">
                  <c:v>1.0667669999999999E-3</c:v>
                </c:pt>
                <c:pt idx="70378">
                  <c:v>1.067765E-3</c:v>
                </c:pt>
                <c:pt idx="70379">
                  <c:v>1.068708E-3</c:v>
                </c:pt>
                <c:pt idx="70380">
                  <c:v>1.0698210000000001E-3</c:v>
                </c:pt>
                <c:pt idx="70381">
                  <c:v>1.0706579999999999E-3</c:v>
                </c:pt>
                <c:pt idx="70382">
                  <c:v>1.0717000000000001E-3</c:v>
                </c:pt>
                <c:pt idx="70383">
                  <c:v>1.072897E-3</c:v>
                </c:pt>
                <c:pt idx="70384">
                  <c:v>1.0743829999999999E-3</c:v>
                </c:pt>
                <c:pt idx="70385">
                  <c:v>1.075295E-3</c:v>
                </c:pt>
                <c:pt idx="70386">
                  <c:v>1.076388E-3</c:v>
                </c:pt>
                <c:pt idx="70387">
                  <c:v>1.0773720000000001E-3</c:v>
                </c:pt>
                <c:pt idx="70388">
                  <c:v>1.078439E-3</c:v>
                </c:pt>
                <c:pt idx="70389">
                  <c:v>1.0793280000000001E-3</c:v>
                </c:pt>
                <c:pt idx="70390">
                  <c:v>1.080849E-3</c:v>
                </c:pt>
                <c:pt idx="70391">
                  <c:v>1.0816700000000001E-3</c:v>
                </c:pt>
                <c:pt idx="70392">
                  <c:v>1.0824420000000001E-3</c:v>
                </c:pt>
                <c:pt idx="70393">
                  <c:v>1.083353E-3</c:v>
                </c:pt>
                <c:pt idx="70394">
                  <c:v>1.0841259999999999E-3</c:v>
                </c:pt>
                <c:pt idx="70395">
                  <c:v>1.0848539999999999E-3</c:v>
                </c:pt>
                <c:pt idx="70396">
                  <c:v>1.086289E-3</c:v>
                </c:pt>
                <c:pt idx="70397">
                  <c:v>1.087113E-3</c:v>
                </c:pt>
                <c:pt idx="70398">
                  <c:v>1.087972E-3</c:v>
                </c:pt>
                <c:pt idx="70399">
                  <c:v>1.0889750000000001E-3</c:v>
                </c:pt>
                <c:pt idx="70400">
                  <c:v>1.089745E-3</c:v>
                </c:pt>
                <c:pt idx="70401">
                  <c:v>1.0905330000000001E-3</c:v>
                </c:pt>
                <c:pt idx="70402">
                  <c:v>1.091741E-3</c:v>
                </c:pt>
                <c:pt idx="70403">
                  <c:v>1.0929729999999999E-3</c:v>
                </c:pt>
                <c:pt idx="70404">
                  <c:v>1.094023E-3</c:v>
                </c:pt>
                <c:pt idx="70405">
                  <c:v>1.0953289999999999E-3</c:v>
                </c:pt>
                <c:pt idx="70406">
                  <c:v>1.096388E-3</c:v>
                </c:pt>
                <c:pt idx="70407">
                  <c:v>1.097427E-3</c:v>
                </c:pt>
                <c:pt idx="70408">
                  <c:v>1.0985260000000001E-3</c:v>
                </c:pt>
                <c:pt idx="70409">
                  <c:v>1.100115E-3</c:v>
                </c:pt>
                <c:pt idx="70410">
                  <c:v>1.1010659999999999E-3</c:v>
                </c:pt>
                <c:pt idx="70411">
                  <c:v>1.1021130000000001E-3</c:v>
                </c:pt>
                <c:pt idx="70412">
                  <c:v>1.103293E-3</c:v>
                </c:pt>
                <c:pt idx="70413">
                  <c:v>1.104332E-3</c:v>
                </c:pt>
                <c:pt idx="70414">
                  <c:v>1.105218E-3</c:v>
                </c:pt>
                <c:pt idx="70415">
                  <c:v>1.107022E-3</c:v>
                </c:pt>
                <c:pt idx="70416">
                  <c:v>1.1080409999999999E-3</c:v>
                </c:pt>
                <c:pt idx="70417">
                  <c:v>1.109173E-3</c:v>
                </c:pt>
                <c:pt idx="70418">
                  <c:v>1.110436E-3</c:v>
                </c:pt>
                <c:pt idx="70419">
                  <c:v>1.1114409999999999E-3</c:v>
                </c:pt>
                <c:pt idx="70420">
                  <c:v>1.1123389999999999E-3</c:v>
                </c:pt>
                <c:pt idx="70421">
                  <c:v>1.1137409999999999E-3</c:v>
                </c:pt>
                <c:pt idx="70422">
                  <c:v>1.1147590000000001E-3</c:v>
                </c:pt>
                <c:pt idx="70423">
                  <c:v>1.115663E-3</c:v>
                </c:pt>
                <c:pt idx="70424">
                  <c:v>1.1166710000000001E-3</c:v>
                </c:pt>
                <c:pt idx="70425">
                  <c:v>1.117568E-3</c:v>
                </c:pt>
                <c:pt idx="70426">
                  <c:v>1.1183110000000001E-3</c:v>
                </c:pt>
                <c:pt idx="70427">
                  <c:v>1.119248E-3</c:v>
                </c:pt>
                <c:pt idx="70428">
                  <c:v>1.120577E-3</c:v>
                </c:pt>
                <c:pt idx="70429">
                  <c:v>1.1213760000000001E-3</c:v>
                </c:pt>
                <c:pt idx="70430">
                  <c:v>1.1222510000000001E-3</c:v>
                </c:pt>
                <c:pt idx="70431">
                  <c:v>1.1235119999999999E-3</c:v>
                </c:pt>
                <c:pt idx="70432">
                  <c:v>1.124377E-3</c:v>
                </c:pt>
                <c:pt idx="70433">
                  <c:v>1.1251830000000001E-3</c:v>
                </c:pt>
                <c:pt idx="70434">
                  <c:v>1.1268090000000001E-3</c:v>
                </c:pt>
                <c:pt idx="70435">
                  <c:v>1.127842E-3</c:v>
                </c:pt>
                <c:pt idx="70436">
                  <c:v>1.1290860000000001E-3</c:v>
                </c:pt>
                <c:pt idx="70437">
                  <c:v>1.1302879999999999E-3</c:v>
                </c:pt>
                <c:pt idx="70438">
                  <c:v>1.1315299999999999E-3</c:v>
                </c:pt>
                <c:pt idx="70439">
                  <c:v>1.132454E-3</c:v>
                </c:pt>
                <c:pt idx="70440">
                  <c:v>1.133923E-3</c:v>
                </c:pt>
                <c:pt idx="70441">
                  <c:v>1.1350679999999999E-3</c:v>
                </c:pt>
                <c:pt idx="70442">
                  <c:v>1.136151E-3</c:v>
                </c:pt>
                <c:pt idx="70443">
                  <c:v>1.1372439999999999E-3</c:v>
                </c:pt>
                <c:pt idx="70444">
                  <c:v>1.1385189999999999E-3</c:v>
                </c:pt>
                <c:pt idx="70445">
                  <c:v>1.139459E-3</c:v>
                </c:pt>
                <c:pt idx="70446">
                  <c:v>1.140715E-3</c:v>
                </c:pt>
                <c:pt idx="70447">
                  <c:v>1.1420779999999999E-3</c:v>
                </c:pt>
                <c:pt idx="70448">
                  <c:v>1.143008E-3</c:v>
                </c:pt>
                <c:pt idx="70449">
                  <c:v>1.144129E-3</c:v>
                </c:pt>
                <c:pt idx="70450">
                  <c:v>1.145496E-3</c:v>
                </c:pt>
                <c:pt idx="70451">
                  <c:v>1.146319E-3</c:v>
                </c:pt>
                <c:pt idx="70452">
                  <c:v>1.1471700000000001E-3</c:v>
                </c:pt>
                <c:pt idx="70453">
                  <c:v>1.1487159999999999E-3</c:v>
                </c:pt>
                <c:pt idx="70454">
                  <c:v>1.1494610000000001E-3</c:v>
                </c:pt>
                <c:pt idx="70455">
                  <c:v>1.1505129999999999E-3</c:v>
                </c:pt>
                <c:pt idx="70456">
                  <c:v>1.1515309999999999E-3</c:v>
                </c:pt>
                <c:pt idx="70457">
                  <c:v>1.152335E-3</c:v>
                </c:pt>
                <c:pt idx="70458">
                  <c:v>1.15318E-3</c:v>
                </c:pt>
                <c:pt idx="70459">
                  <c:v>1.1546239999999999E-3</c:v>
                </c:pt>
                <c:pt idx="70460">
                  <c:v>1.1554390000000001E-3</c:v>
                </c:pt>
                <c:pt idx="70461">
                  <c:v>1.1566580000000001E-3</c:v>
                </c:pt>
                <c:pt idx="70462">
                  <c:v>1.157796E-3</c:v>
                </c:pt>
                <c:pt idx="70463">
                  <c:v>1.1589770000000001E-3</c:v>
                </c:pt>
                <c:pt idx="70464">
                  <c:v>1.159895E-3</c:v>
                </c:pt>
                <c:pt idx="70465">
                  <c:v>1.16125E-3</c:v>
                </c:pt>
                <c:pt idx="70466">
                  <c:v>1.1623950000000001E-3</c:v>
                </c:pt>
                <c:pt idx="70467">
                  <c:v>1.1636039999999999E-3</c:v>
                </c:pt>
                <c:pt idx="70468">
                  <c:v>1.164736E-3</c:v>
                </c:pt>
                <c:pt idx="70469">
                  <c:v>1.166336E-3</c:v>
                </c:pt>
                <c:pt idx="70470">
                  <c:v>1.1673110000000001E-3</c:v>
                </c:pt>
                <c:pt idx="70471">
                  <c:v>1.1685700000000001E-3</c:v>
                </c:pt>
                <c:pt idx="70472">
                  <c:v>1.1700230000000001E-3</c:v>
                </c:pt>
                <c:pt idx="70473">
                  <c:v>1.1709400000000001E-3</c:v>
                </c:pt>
                <c:pt idx="70474">
                  <c:v>1.172314E-3</c:v>
                </c:pt>
                <c:pt idx="70475">
                  <c:v>1.173674E-3</c:v>
                </c:pt>
                <c:pt idx="70476">
                  <c:v>1.174565E-3</c:v>
                </c:pt>
                <c:pt idx="70477">
                  <c:v>1.175609E-3</c:v>
                </c:pt>
                <c:pt idx="70478">
                  <c:v>1.177125E-3</c:v>
                </c:pt>
                <c:pt idx="70479">
                  <c:v>1.177946E-3</c:v>
                </c:pt>
                <c:pt idx="70480">
                  <c:v>1.17924E-3</c:v>
                </c:pt>
                <c:pt idx="70481">
                  <c:v>1.180396E-3</c:v>
                </c:pt>
                <c:pt idx="70482">
                  <c:v>1.1814880000000001E-3</c:v>
                </c:pt>
                <c:pt idx="70483">
                  <c:v>1.1823020000000001E-3</c:v>
                </c:pt>
                <c:pt idx="70484">
                  <c:v>1.1835940000000001E-3</c:v>
                </c:pt>
                <c:pt idx="70485">
                  <c:v>1.1845409999999999E-3</c:v>
                </c:pt>
                <c:pt idx="70486">
                  <c:v>1.185565E-3</c:v>
                </c:pt>
                <c:pt idx="70487">
                  <c:v>1.1864270000000001E-3</c:v>
                </c:pt>
                <c:pt idx="70488">
                  <c:v>1.1878189999999999E-3</c:v>
                </c:pt>
                <c:pt idx="70489">
                  <c:v>1.188468E-3</c:v>
                </c:pt>
                <c:pt idx="70490">
                  <c:v>1.1897279999999999E-3</c:v>
                </c:pt>
                <c:pt idx="70491">
                  <c:v>1.190927E-3</c:v>
                </c:pt>
                <c:pt idx="70492">
                  <c:v>1.191948E-3</c:v>
                </c:pt>
                <c:pt idx="70493">
                  <c:v>1.193218E-3</c:v>
                </c:pt>
                <c:pt idx="70494">
                  <c:v>1.194683E-3</c:v>
                </c:pt>
                <c:pt idx="70495">
                  <c:v>1.1956060000000001E-3</c:v>
                </c:pt>
                <c:pt idx="70496">
                  <c:v>1.196728E-3</c:v>
                </c:pt>
                <c:pt idx="70497">
                  <c:v>1.198204E-3</c:v>
                </c:pt>
                <c:pt idx="70498">
                  <c:v>1.1992439999999999E-3</c:v>
                </c:pt>
                <c:pt idx="70499">
                  <c:v>1.200399E-3</c:v>
                </c:pt>
                <c:pt idx="70500">
                  <c:v>1.2015789999999999E-3</c:v>
                </c:pt>
                <c:pt idx="70501">
                  <c:v>1.2025689999999999E-3</c:v>
                </c:pt>
                <c:pt idx="70502">
                  <c:v>1.2035080000000001E-3</c:v>
                </c:pt>
                <c:pt idx="70503">
                  <c:v>1.204828E-3</c:v>
                </c:pt>
                <c:pt idx="70504">
                  <c:v>1.20597E-3</c:v>
                </c:pt>
                <c:pt idx="70505">
                  <c:v>1.2070920000000001E-3</c:v>
                </c:pt>
                <c:pt idx="70506">
                  <c:v>1.2081710000000001E-3</c:v>
                </c:pt>
                <c:pt idx="70507">
                  <c:v>1.209552E-3</c:v>
                </c:pt>
                <c:pt idx="70508">
                  <c:v>1.2101449999999999E-3</c:v>
                </c:pt>
                <c:pt idx="70509">
                  <c:v>1.2114440000000001E-3</c:v>
                </c:pt>
                <c:pt idx="70510">
                  <c:v>1.2125250000000001E-3</c:v>
                </c:pt>
                <c:pt idx="70511">
                  <c:v>1.2134489999999999E-3</c:v>
                </c:pt>
                <c:pt idx="70512">
                  <c:v>1.2144879999999999E-3</c:v>
                </c:pt>
                <c:pt idx="70513">
                  <c:v>1.2158819999999999E-3</c:v>
                </c:pt>
                <c:pt idx="70514">
                  <c:v>1.2164890000000001E-3</c:v>
                </c:pt>
                <c:pt idx="70515">
                  <c:v>1.217643E-3</c:v>
                </c:pt>
                <c:pt idx="70516">
                  <c:v>1.218883E-3</c:v>
                </c:pt>
                <c:pt idx="70517">
                  <c:v>1.219634E-3</c:v>
                </c:pt>
                <c:pt idx="70518">
                  <c:v>1.2206109999999999E-3</c:v>
                </c:pt>
                <c:pt idx="70519">
                  <c:v>1.2219729999999999E-3</c:v>
                </c:pt>
                <c:pt idx="70520">
                  <c:v>1.2227819999999999E-3</c:v>
                </c:pt>
                <c:pt idx="70521">
                  <c:v>1.223776E-3</c:v>
                </c:pt>
                <c:pt idx="70522">
                  <c:v>1.225273E-3</c:v>
                </c:pt>
                <c:pt idx="70523">
                  <c:v>1.226413E-3</c:v>
                </c:pt>
                <c:pt idx="70524">
                  <c:v>1.2275280000000001E-3</c:v>
                </c:pt>
                <c:pt idx="70525">
                  <c:v>1.2289250000000001E-3</c:v>
                </c:pt>
                <c:pt idx="70526">
                  <c:v>1.230166E-3</c:v>
                </c:pt>
                <c:pt idx="70527">
                  <c:v>1.2309809999999999E-3</c:v>
                </c:pt>
                <c:pt idx="70528">
                  <c:v>1.23247E-3</c:v>
                </c:pt>
                <c:pt idx="70529">
                  <c:v>1.2335479999999999E-3</c:v>
                </c:pt>
                <c:pt idx="70530">
                  <c:v>1.234579E-3</c:v>
                </c:pt>
                <c:pt idx="70531">
                  <c:v>1.235788E-3</c:v>
                </c:pt>
                <c:pt idx="70532">
                  <c:v>1.2371319999999999E-3</c:v>
                </c:pt>
                <c:pt idx="70533">
                  <c:v>1.237777E-3</c:v>
                </c:pt>
                <c:pt idx="70534">
                  <c:v>1.239158E-3</c:v>
                </c:pt>
                <c:pt idx="70535">
                  <c:v>1.2402299999999999E-3</c:v>
                </c:pt>
                <c:pt idx="70536">
                  <c:v>1.241114E-3</c:v>
                </c:pt>
                <c:pt idx="70537">
                  <c:v>1.2420599999999999E-3</c:v>
                </c:pt>
                <c:pt idx="70538">
                  <c:v>1.243669E-3</c:v>
                </c:pt>
                <c:pt idx="70539">
                  <c:v>1.2443370000000001E-3</c:v>
                </c:pt>
                <c:pt idx="70540">
                  <c:v>1.245428E-3</c:v>
                </c:pt>
                <c:pt idx="70541">
                  <c:v>1.246427E-3</c:v>
                </c:pt>
                <c:pt idx="70542">
                  <c:v>1.247333E-3</c:v>
                </c:pt>
                <c:pt idx="70543">
                  <c:v>1.2482439999999999E-3</c:v>
                </c:pt>
                <c:pt idx="70544">
                  <c:v>1.2495399999999999E-3</c:v>
                </c:pt>
                <c:pt idx="70545">
                  <c:v>1.250431E-3</c:v>
                </c:pt>
                <c:pt idx="70546">
                  <c:v>1.2511550000000001E-3</c:v>
                </c:pt>
                <c:pt idx="70547">
                  <c:v>1.252499E-3</c:v>
                </c:pt>
                <c:pt idx="70548">
                  <c:v>1.253466E-3</c:v>
                </c:pt>
                <c:pt idx="70549">
                  <c:v>1.2541919999999999E-3</c:v>
                </c:pt>
                <c:pt idx="70550">
                  <c:v>1.255466E-3</c:v>
                </c:pt>
                <c:pt idx="70551">
                  <c:v>1.256669E-3</c:v>
                </c:pt>
                <c:pt idx="70552">
                  <c:v>1.257422E-3</c:v>
                </c:pt>
                <c:pt idx="70553">
                  <c:v>1.2592E-3</c:v>
                </c:pt>
                <c:pt idx="70554">
                  <c:v>1.260251E-3</c:v>
                </c:pt>
                <c:pt idx="70555">
                  <c:v>1.261138E-3</c:v>
                </c:pt>
                <c:pt idx="70556">
                  <c:v>1.26228E-3</c:v>
                </c:pt>
                <c:pt idx="70557">
                  <c:v>1.2639210000000001E-3</c:v>
                </c:pt>
                <c:pt idx="70558">
                  <c:v>1.264526E-3</c:v>
                </c:pt>
                <c:pt idx="70559">
                  <c:v>1.26585E-3</c:v>
                </c:pt>
                <c:pt idx="70560">
                  <c:v>1.2669789999999999E-3</c:v>
                </c:pt>
                <c:pt idx="70561">
                  <c:v>1.267998E-3</c:v>
                </c:pt>
                <c:pt idx="70562">
                  <c:v>1.268775E-3</c:v>
                </c:pt>
                <c:pt idx="70563">
                  <c:v>1.270513E-3</c:v>
                </c:pt>
                <c:pt idx="70564">
                  <c:v>1.2713329999999999E-3</c:v>
                </c:pt>
                <c:pt idx="70565">
                  <c:v>1.2720780000000001E-3</c:v>
                </c:pt>
                <c:pt idx="70566">
                  <c:v>1.2733989999999999E-3</c:v>
                </c:pt>
                <c:pt idx="70567">
                  <c:v>1.2745980000000001E-3</c:v>
                </c:pt>
                <c:pt idx="70568">
                  <c:v>1.275074E-3</c:v>
                </c:pt>
                <c:pt idx="70569">
                  <c:v>1.276335E-3</c:v>
                </c:pt>
                <c:pt idx="70570">
                  <c:v>1.2774609999999999E-3</c:v>
                </c:pt>
                <c:pt idx="70571">
                  <c:v>1.277961E-3</c:v>
                </c:pt>
                <c:pt idx="70572">
                  <c:v>1.2792700000000001E-3</c:v>
                </c:pt>
                <c:pt idx="70573">
                  <c:v>1.280216E-3</c:v>
                </c:pt>
                <c:pt idx="70574">
                  <c:v>1.280654E-3</c:v>
                </c:pt>
                <c:pt idx="70575">
                  <c:v>1.2817379999999999E-3</c:v>
                </c:pt>
                <c:pt idx="70576">
                  <c:v>1.2833230000000001E-3</c:v>
                </c:pt>
                <c:pt idx="70577">
                  <c:v>1.2839590000000001E-3</c:v>
                </c:pt>
                <c:pt idx="70578">
                  <c:v>1.2853630000000001E-3</c:v>
                </c:pt>
                <c:pt idx="70579">
                  <c:v>1.2863989999999999E-3</c:v>
                </c:pt>
                <c:pt idx="70580">
                  <c:v>1.2873909999999999E-3</c:v>
                </c:pt>
                <c:pt idx="70581">
                  <c:v>1.2883219999999999E-3</c:v>
                </c:pt>
                <c:pt idx="70582">
                  <c:v>1.28991E-3</c:v>
                </c:pt>
                <c:pt idx="70583">
                  <c:v>1.29057E-3</c:v>
                </c:pt>
                <c:pt idx="70584">
                  <c:v>1.291742E-3</c:v>
                </c:pt>
                <c:pt idx="70585">
                  <c:v>1.29312E-3</c:v>
                </c:pt>
                <c:pt idx="70586">
                  <c:v>1.2941680000000001E-3</c:v>
                </c:pt>
                <c:pt idx="70587">
                  <c:v>1.294873E-3</c:v>
                </c:pt>
                <c:pt idx="70588">
                  <c:v>1.2963479999999999E-3</c:v>
                </c:pt>
                <c:pt idx="70589">
                  <c:v>1.297339E-3</c:v>
                </c:pt>
                <c:pt idx="70590">
                  <c:v>1.298001E-3</c:v>
                </c:pt>
                <c:pt idx="70591">
                  <c:v>1.2994479999999999E-3</c:v>
                </c:pt>
                <c:pt idx="70592">
                  <c:v>1.300275E-3</c:v>
                </c:pt>
                <c:pt idx="70593">
                  <c:v>1.3008480000000001E-3</c:v>
                </c:pt>
                <c:pt idx="70594">
                  <c:v>1.302028E-3</c:v>
                </c:pt>
                <c:pt idx="70595">
                  <c:v>1.3032219999999999E-3</c:v>
                </c:pt>
                <c:pt idx="70596">
                  <c:v>1.3038380000000001E-3</c:v>
                </c:pt>
                <c:pt idx="70597">
                  <c:v>1.305205E-3</c:v>
                </c:pt>
                <c:pt idx="70598">
                  <c:v>1.305889E-3</c:v>
                </c:pt>
                <c:pt idx="70599">
                  <c:v>1.306616E-3</c:v>
                </c:pt>
                <c:pt idx="70600">
                  <c:v>1.3074600000000001E-3</c:v>
                </c:pt>
                <c:pt idx="70601">
                  <c:v>1.308886E-3</c:v>
                </c:pt>
                <c:pt idx="70602">
                  <c:v>1.3097110000000001E-3</c:v>
                </c:pt>
                <c:pt idx="70603">
                  <c:v>1.3108639999999999E-3</c:v>
                </c:pt>
                <c:pt idx="70604">
                  <c:v>1.3118819999999999E-3</c:v>
                </c:pt>
                <c:pt idx="70605">
                  <c:v>1.312852E-3</c:v>
                </c:pt>
                <c:pt idx="70606">
                  <c:v>1.313575E-3</c:v>
                </c:pt>
                <c:pt idx="70607">
                  <c:v>1.315234E-3</c:v>
                </c:pt>
                <c:pt idx="70608">
                  <c:v>1.3164229999999999E-3</c:v>
                </c:pt>
                <c:pt idx="70609">
                  <c:v>1.3173670000000001E-3</c:v>
                </c:pt>
                <c:pt idx="70610">
                  <c:v>1.318865E-3</c:v>
                </c:pt>
                <c:pt idx="70611">
                  <c:v>1.3198719999999999E-3</c:v>
                </c:pt>
                <c:pt idx="70612">
                  <c:v>1.3207259999999999E-3</c:v>
                </c:pt>
                <c:pt idx="70613">
                  <c:v>1.322202E-3</c:v>
                </c:pt>
                <c:pt idx="70614">
                  <c:v>1.3234239999999999E-3</c:v>
                </c:pt>
                <c:pt idx="70615">
                  <c:v>1.3241240000000001E-3</c:v>
                </c:pt>
                <c:pt idx="70616">
                  <c:v>1.3255249999999999E-3</c:v>
                </c:pt>
                <c:pt idx="70617">
                  <c:v>1.326603E-3</c:v>
                </c:pt>
                <c:pt idx="70618">
                  <c:v>1.3274280000000001E-3</c:v>
                </c:pt>
                <c:pt idx="70619">
                  <c:v>1.3282350000000001E-3</c:v>
                </c:pt>
                <c:pt idx="70620">
                  <c:v>1.329525E-3</c:v>
                </c:pt>
                <c:pt idx="70621">
                  <c:v>1.330405E-3</c:v>
                </c:pt>
                <c:pt idx="70622">
                  <c:v>1.331451E-3</c:v>
                </c:pt>
                <c:pt idx="70623">
                  <c:v>1.332576E-3</c:v>
                </c:pt>
                <c:pt idx="70624">
                  <c:v>1.3333970000000001E-3</c:v>
                </c:pt>
                <c:pt idx="70625">
                  <c:v>1.333994E-3</c:v>
                </c:pt>
                <c:pt idx="70626">
                  <c:v>1.335407E-3</c:v>
                </c:pt>
                <c:pt idx="70627">
                  <c:v>1.3363369999999999E-3</c:v>
                </c:pt>
                <c:pt idx="70628">
                  <c:v>1.3367920000000001E-3</c:v>
                </c:pt>
                <c:pt idx="70629">
                  <c:v>1.3381560000000001E-3</c:v>
                </c:pt>
                <c:pt idx="70630">
                  <c:v>1.339001E-3</c:v>
                </c:pt>
                <c:pt idx="70631">
                  <c:v>1.3395169999999999E-3</c:v>
                </c:pt>
                <c:pt idx="70632">
                  <c:v>1.3409819999999999E-3</c:v>
                </c:pt>
                <c:pt idx="70633">
                  <c:v>1.342057E-3</c:v>
                </c:pt>
                <c:pt idx="70634">
                  <c:v>1.342544E-3</c:v>
                </c:pt>
                <c:pt idx="70635">
                  <c:v>1.3435739999999999E-3</c:v>
                </c:pt>
                <c:pt idx="70636">
                  <c:v>1.344378E-3</c:v>
                </c:pt>
                <c:pt idx="70637">
                  <c:v>1.3453040000000001E-3</c:v>
                </c:pt>
                <c:pt idx="70638">
                  <c:v>1.3467100000000001E-3</c:v>
                </c:pt>
                <c:pt idx="70639">
                  <c:v>1.348141E-3</c:v>
                </c:pt>
                <c:pt idx="70640">
                  <c:v>1.349079E-3</c:v>
                </c:pt>
                <c:pt idx="70641">
                  <c:v>1.3501170000000001E-3</c:v>
                </c:pt>
                <c:pt idx="70642">
                  <c:v>1.3514040000000001E-3</c:v>
                </c:pt>
                <c:pt idx="70643">
                  <c:v>1.35242E-3</c:v>
                </c:pt>
                <c:pt idx="70644">
                  <c:v>1.353333E-3</c:v>
                </c:pt>
                <c:pt idx="70645">
                  <c:v>1.3547539999999999E-3</c:v>
                </c:pt>
                <c:pt idx="70646">
                  <c:v>1.355668E-3</c:v>
                </c:pt>
                <c:pt idx="70647">
                  <c:v>1.35644E-3</c:v>
                </c:pt>
                <c:pt idx="70648">
                  <c:v>1.357582E-3</c:v>
                </c:pt>
                <c:pt idx="70649">
                  <c:v>1.3583320000000001E-3</c:v>
                </c:pt>
                <c:pt idx="70650">
                  <c:v>1.358766E-3</c:v>
                </c:pt>
                <c:pt idx="70651">
                  <c:v>1.3604000000000001E-3</c:v>
                </c:pt>
                <c:pt idx="70652">
                  <c:v>1.3613760000000001E-3</c:v>
                </c:pt>
                <c:pt idx="70653">
                  <c:v>1.3619610000000001E-3</c:v>
                </c:pt>
                <c:pt idx="70654">
                  <c:v>1.363017E-3</c:v>
                </c:pt>
                <c:pt idx="70655">
                  <c:v>1.3637639999999999E-3</c:v>
                </c:pt>
                <c:pt idx="70656">
                  <c:v>1.364318E-3</c:v>
                </c:pt>
                <c:pt idx="70657">
                  <c:v>1.365607E-3</c:v>
                </c:pt>
                <c:pt idx="70658">
                  <c:v>1.3665319999999999E-3</c:v>
                </c:pt>
                <c:pt idx="70659">
                  <c:v>1.3672269999999999E-3</c:v>
                </c:pt>
                <c:pt idx="70660">
                  <c:v>1.3681170000000001E-3</c:v>
                </c:pt>
                <c:pt idx="70661">
                  <c:v>1.3689749999999999E-3</c:v>
                </c:pt>
                <c:pt idx="70662">
                  <c:v>1.3695809999999999E-3</c:v>
                </c:pt>
                <c:pt idx="70663">
                  <c:v>1.370677E-3</c:v>
                </c:pt>
                <c:pt idx="70664">
                  <c:v>1.3720290000000001E-3</c:v>
                </c:pt>
                <c:pt idx="70665">
                  <c:v>1.373132E-3</c:v>
                </c:pt>
                <c:pt idx="70666">
                  <c:v>1.373672E-3</c:v>
                </c:pt>
                <c:pt idx="70667">
                  <c:v>1.374859E-3</c:v>
                </c:pt>
                <c:pt idx="70668">
                  <c:v>1.3755359999999999E-3</c:v>
                </c:pt>
                <c:pt idx="70669">
                  <c:v>1.3763130000000001E-3</c:v>
                </c:pt>
                <c:pt idx="70670">
                  <c:v>1.377943E-3</c:v>
                </c:pt>
                <c:pt idx="70671">
                  <c:v>1.3790650000000001E-3</c:v>
                </c:pt>
                <c:pt idx="70672">
                  <c:v>1.379613E-3</c:v>
                </c:pt>
                <c:pt idx="70673">
                  <c:v>1.380732E-3</c:v>
                </c:pt>
                <c:pt idx="70674">
                  <c:v>1.3815089999999999E-3</c:v>
                </c:pt>
                <c:pt idx="70675">
                  <c:v>1.382522E-3</c:v>
                </c:pt>
                <c:pt idx="70676">
                  <c:v>1.384178E-3</c:v>
                </c:pt>
                <c:pt idx="70677">
                  <c:v>1.3852090000000001E-3</c:v>
                </c:pt>
                <c:pt idx="70678">
                  <c:v>1.3857590000000001E-3</c:v>
                </c:pt>
                <c:pt idx="70679">
                  <c:v>1.386247E-3</c:v>
                </c:pt>
                <c:pt idx="70680">
                  <c:v>1.387056E-3</c:v>
                </c:pt>
                <c:pt idx="70681">
                  <c:v>1.387861E-3</c:v>
                </c:pt>
                <c:pt idx="70682">
                  <c:v>1.389171E-3</c:v>
                </c:pt>
                <c:pt idx="70683">
                  <c:v>1.3905180000000001E-3</c:v>
                </c:pt>
                <c:pt idx="70684">
                  <c:v>1.391399E-3</c:v>
                </c:pt>
                <c:pt idx="70685">
                  <c:v>1.3918030000000001E-3</c:v>
                </c:pt>
                <c:pt idx="70686">
                  <c:v>1.3925649999999999E-3</c:v>
                </c:pt>
                <c:pt idx="70687">
                  <c:v>1.3928899999999999E-3</c:v>
                </c:pt>
                <c:pt idx="70688">
                  <c:v>1.39353E-3</c:v>
                </c:pt>
                <c:pt idx="70689">
                  <c:v>1.394974E-3</c:v>
                </c:pt>
                <c:pt idx="70690">
                  <c:v>1.3962169999999999E-3</c:v>
                </c:pt>
                <c:pt idx="70691">
                  <c:v>1.396911E-3</c:v>
                </c:pt>
                <c:pt idx="70692">
                  <c:v>1.3978899999999999E-3</c:v>
                </c:pt>
                <c:pt idx="70693">
                  <c:v>1.398395E-3</c:v>
                </c:pt>
                <c:pt idx="70694">
                  <c:v>1.359105E-3</c:v>
                </c:pt>
                <c:pt idx="70695">
                  <c:v>1.3606219999999999E-3</c:v>
                </c:pt>
                <c:pt idx="70696">
                  <c:v>1.3693710000000001E-3</c:v>
                </c:pt>
                <c:pt idx="70697">
                  <c:v>1.382103E-3</c:v>
                </c:pt>
                <c:pt idx="70698">
                  <c:v>1.3953489999999999E-3</c:v>
                </c:pt>
                <c:pt idx="70699">
                  <c:v>1.4064920000000001E-3</c:v>
                </c:pt>
                <c:pt idx="70700">
                  <c:v>1.4140509999999999E-3</c:v>
                </c:pt>
                <c:pt idx="70701">
                  <c:v>1.4182260000000001E-3</c:v>
                </c:pt>
                <c:pt idx="70702">
                  <c:v>1.419018E-3</c:v>
                </c:pt>
                <c:pt idx="70703">
                  <c:v>1.3776909999999999E-3</c:v>
                </c:pt>
                <c:pt idx="70704">
                  <c:v>1.3735590000000001E-3</c:v>
                </c:pt>
                <c:pt idx="70705">
                  <c:v>1.378076E-3</c:v>
                </c:pt>
                <c:pt idx="70706">
                  <c:v>1.3875160000000001E-3</c:v>
                </c:pt>
                <c:pt idx="70707">
                  <c:v>1.399873E-3</c:v>
                </c:pt>
                <c:pt idx="70708">
                  <c:v>1.411909E-3</c:v>
                </c:pt>
                <c:pt idx="70709">
                  <c:v>1.4211950000000001E-3</c:v>
                </c:pt>
                <c:pt idx="70710">
                  <c:v>1.385346E-3</c:v>
                </c:pt>
                <c:pt idx="70711">
                  <c:v>1.387061E-3</c:v>
                </c:pt>
                <c:pt idx="70712">
                  <c:v>1.393268E-3</c:v>
                </c:pt>
                <c:pt idx="70713">
                  <c:v>1.4025929999999999E-3</c:v>
                </c:pt>
                <c:pt idx="70714">
                  <c:v>1.412047E-3</c:v>
                </c:pt>
                <c:pt idx="70715">
                  <c:v>1.4201039999999999E-3</c:v>
                </c:pt>
                <c:pt idx="70716">
                  <c:v>1.384777E-3</c:v>
                </c:pt>
                <c:pt idx="70717">
                  <c:v>1.3872120000000001E-3</c:v>
                </c:pt>
                <c:pt idx="70718">
                  <c:v>1.3949019999999999E-3</c:v>
                </c:pt>
                <c:pt idx="70719">
                  <c:v>1.4055529999999999E-3</c:v>
                </c:pt>
                <c:pt idx="70720">
                  <c:v>1.416624E-3</c:v>
                </c:pt>
                <c:pt idx="70721">
                  <c:v>1.4256589999999999E-3</c:v>
                </c:pt>
                <c:pt idx="70722">
                  <c:v>1.4318029999999999E-3</c:v>
                </c:pt>
                <c:pt idx="70723">
                  <c:v>1.4338980000000001E-3</c:v>
                </c:pt>
                <c:pt idx="70724">
                  <c:v>1.392985E-3</c:v>
                </c:pt>
                <c:pt idx="70725">
                  <c:v>1.3906750000000001E-3</c:v>
                </c:pt>
                <c:pt idx="70726">
                  <c:v>1.3960940000000001E-3</c:v>
                </c:pt>
                <c:pt idx="70727">
                  <c:v>1.4058569999999999E-3</c:v>
                </c:pt>
                <c:pt idx="70728">
                  <c:v>1.417305E-3</c:v>
                </c:pt>
                <c:pt idx="70729">
                  <c:v>1.427153E-3</c:v>
                </c:pt>
                <c:pt idx="70730">
                  <c:v>1.435022E-3</c:v>
                </c:pt>
                <c:pt idx="70731">
                  <c:v>1.39802E-3</c:v>
                </c:pt>
                <c:pt idx="70732">
                  <c:v>1.3990109999999999E-3</c:v>
                </c:pt>
                <c:pt idx="70733">
                  <c:v>1.405845E-3</c:v>
                </c:pt>
                <c:pt idx="70734">
                  <c:v>1.4154599999999999E-3</c:v>
                </c:pt>
                <c:pt idx="70735">
                  <c:v>1.4253930000000001E-3</c:v>
                </c:pt>
                <c:pt idx="70736">
                  <c:v>1.4341200000000001E-3</c:v>
                </c:pt>
                <c:pt idx="70737">
                  <c:v>1.4395949999999999E-3</c:v>
                </c:pt>
                <c:pt idx="70738">
                  <c:v>1.401308E-3</c:v>
                </c:pt>
                <c:pt idx="70739">
                  <c:v>1.401909E-3</c:v>
                </c:pt>
                <c:pt idx="70740">
                  <c:v>1.408285E-3</c:v>
                </c:pt>
                <c:pt idx="70741">
                  <c:v>1.4180760000000001E-3</c:v>
                </c:pt>
                <c:pt idx="70742">
                  <c:v>1.428761E-3</c:v>
                </c:pt>
                <c:pt idx="70743">
                  <c:v>1.43826E-3</c:v>
                </c:pt>
                <c:pt idx="70744">
                  <c:v>1.4449129999999999E-3</c:v>
                </c:pt>
                <c:pt idx="70745">
                  <c:v>1.407679E-3</c:v>
                </c:pt>
                <c:pt idx="70746">
                  <c:v>1.4085969999999999E-3</c:v>
                </c:pt>
                <c:pt idx="70747">
                  <c:v>1.4148400000000001E-3</c:v>
                </c:pt>
                <c:pt idx="70748">
                  <c:v>1.423959E-3</c:v>
                </c:pt>
                <c:pt idx="70749">
                  <c:v>1.434657E-3</c:v>
                </c:pt>
                <c:pt idx="70750">
                  <c:v>1.4438789999999999E-3</c:v>
                </c:pt>
                <c:pt idx="70751">
                  <c:v>1.4100810000000001E-3</c:v>
                </c:pt>
                <c:pt idx="70752">
                  <c:v>1.413727E-3</c:v>
                </c:pt>
                <c:pt idx="70753">
                  <c:v>1.4220089999999999E-3</c:v>
                </c:pt>
                <c:pt idx="70754">
                  <c:v>1.4322359999999999E-3</c:v>
                </c:pt>
                <c:pt idx="70755">
                  <c:v>1.4425390000000001E-3</c:v>
                </c:pt>
                <c:pt idx="70756">
                  <c:v>1.450348E-3</c:v>
                </c:pt>
                <c:pt idx="70757">
                  <c:v>1.414904E-3</c:v>
                </c:pt>
                <c:pt idx="70758">
                  <c:v>1.4172799999999999E-3</c:v>
                </c:pt>
                <c:pt idx="70759">
                  <c:v>1.424488E-3</c:v>
                </c:pt>
                <c:pt idx="70760">
                  <c:v>1.4347819999999999E-3</c:v>
                </c:pt>
                <c:pt idx="70761">
                  <c:v>1.4451449999999999E-3</c:v>
                </c:pt>
                <c:pt idx="70762">
                  <c:v>1.4530229999999999E-3</c:v>
                </c:pt>
                <c:pt idx="70763">
                  <c:v>1.417253E-3</c:v>
                </c:pt>
                <c:pt idx="70764">
                  <c:v>1.420539E-3</c:v>
                </c:pt>
                <c:pt idx="70765">
                  <c:v>1.4284549999999999E-3</c:v>
                </c:pt>
                <c:pt idx="70766">
                  <c:v>1.439004E-3</c:v>
                </c:pt>
                <c:pt idx="70767">
                  <c:v>1.4492629999999999E-3</c:v>
                </c:pt>
                <c:pt idx="70768">
                  <c:v>1.4569089999999999E-3</c:v>
                </c:pt>
                <c:pt idx="70769">
                  <c:v>1.4196549999999999E-3</c:v>
                </c:pt>
                <c:pt idx="70770">
                  <c:v>1.4225279999999999E-3</c:v>
                </c:pt>
                <c:pt idx="70771">
                  <c:v>1.4307619999999999E-3</c:v>
                </c:pt>
                <c:pt idx="70772">
                  <c:v>1.4418359999999999E-3</c:v>
                </c:pt>
                <c:pt idx="70773">
                  <c:v>1.4526719999999999E-3</c:v>
                </c:pt>
                <c:pt idx="70774">
                  <c:v>1.4196670000000001E-3</c:v>
                </c:pt>
                <c:pt idx="70775">
                  <c:v>1.4250129999999999E-3</c:v>
                </c:pt>
                <c:pt idx="70776">
                  <c:v>1.4356169999999999E-3</c:v>
                </c:pt>
                <c:pt idx="70777">
                  <c:v>1.447968E-3</c:v>
                </c:pt>
                <c:pt idx="70778">
                  <c:v>1.4589830000000001E-3</c:v>
                </c:pt>
                <c:pt idx="70779">
                  <c:v>1.4258949999999999E-3</c:v>
                </c:pt>
                <c:pt idx="70780">
                  <c:v>1.431016E-3</c:v>
                </c:pt>
                <c:pt idx="70781">
                  <c:v>1.4399199999999999E-3</c:v>
                </c:pt>
                <c:pt idx="70782">
                  <c:v>1.4507019999999999E-3</c:v>
                </c:pt>
                <c:pt idx="70783">
                  <c:v>1.4202559999999999E-3</c:v>
                </c:pt>
                <c:pt idx="70784">
                  <c:v>1.428454E-3</c:v>
                </c:pt>
                <c:pt idx="70785">
                  <c:v>1.441147E-3</c:v>
                </c:pt>
                <c:pt idx="70786">
                  <c:v>1.454414E-3</c:v>
                </c:pt>
                <c:pt idx="70787">
                  <c:v>1.4657540000000001E-3</c:v>
                </c:pt>
                <c:pt idx="70788">
                  <c:v>1.431821E-3</c:v>
                </c:pt>
                <c:pt idx="70789">
                  <c:v>1.43684E-3</c:v>
                </c:pt>
                <c:pt idx="70790">
                  <c:v>1.445656E-3</c:v>
                </c:pt>
                <c:pt idx="70791">
                  <c:v>1.4562500000000001E-3</c:v>
                </c:pt>
                <c:pt idx="70792">
                  <c:v>1.42391E-3</c:v>
                </c:pt>
                <c:pt idx="70793">
                  <c:v>1.431098E-3</c:v>
                </c:pt>
                <c:pt idx="70794">
                  <c:v>1.443398E-3</c:v>
                </c:pt>
                <c:pt idx="70795">
                  <c:v>1.45744E-3</c:v>
                </c:pt>
                <c:pt idx="70796">
                  <c:v>1.427897E-3</c:v>
                </c:pt>
                <c:pt idx="70797">
                  <c:v>1.4369160000000001E-3</c:v>
                </c:pt>
                <c:pt idx="70798">
                  <c:v>1.449622E-3</c:v>
                </c:pt>
                <c:pt idx="70799">
                  <c:v>1.4625420000000001E-3</c:v>
                </c:pt>
                <c:pt idx="70800">
                  <c:v>1.4307300000000001E-3</c:v>
                </c:pt>
                <c:pt idx="70801">
                  <c:v>1.4387040000000001E-3</c:v>
                </c:pt>
                <c:pt idx="70802">
                  <c:v>1.450951E-3</c:v>
                </c:pt>
                <c:pt idx="70803">
                  <c:v>1.4219390000000001E-3</c:v>
                </c:pt>
                <c:pt idx="70804">
                  <c:v>1.4338280000000001E-3</c:v>
                </c:pt>
                <c:pt idx="70805">
                  <c:v>1.4496120000000001E-3</c:v>
                </c:pt>
                <c:pt idx="70806">
                  <c:v>1.465322E-3</c:v>
                </c:pt>
                <c:pt idx="70807">
                  <c:v>1.436426E-3</c:v>
                </c:pt>
                <c:pt idx="70808">
                  <c:v>1.445738E-3</c:v>
                </c:pt>
                <c:pt idx="70809">
                  <c:v>1.4580979999999999E-3</c:v>
                </c:pt>
                <c:pt idx="70810">
                  <c:v>1.429435E-3</c:v>
                </c:pt>
                <c:pt idx="70811">
                  <c:v>1.4394640000000001E-3</c:v>
                </c:pt>
                <c:pt idx="70812">
                  <c:v>1.4535959999999999E-3</c:v>
                </c:pt>
                <c:pt idx="70813">
                  <c:v>1.4678429999999999E-3</c:v>
                </c:pt>
                <c:pt idx="70814">
                  <c:v>1.4378660000000001E-3</c:v>
                </c:pt>
                <c:pt idx="70815">
                  <c:v>1.446819E-3</c:v>
                </c:pt>
                <c:pt idx="70816">
                  <c:v>1.4589609999999999E-3</c:v>
                </c:pt>
                <c:pt idx="70817">
                  <c:v>1.471431E-3</c:v>
                </c:pt>
                <c:pt idx="70818">
                  <c:v>1.439521E-3</c:v>
                </c:pt>
                <c:pt idx="70819">
                  <c:v>1.446347E-3</c:v>
                </c:pt>
                <c:pt idx="70820">
                  <c:v>1.4579580000000001E-3</c:v>
                </c:pt>
                <c:pt idx="70821">
                  <c:v>1.4293769999999999E-3</c:v>
                </c:pt>
                <c:pt idx="70822">
                  <c:v>1.439968E-3</c:v>
                </c:pt>
                <c:pt idx="70823">
                  <c:v>1.455902E-3</c:v>
                </c:pt>
                <c:pt idx="70824">
                  <c:v>1.4304980000000001E-3</c:v>
                </c:pt>
                <c:pt idx="70825">
                  <c:v>1.4441009999999999E-3</c:v>
                </c:pt>
                <c:pt idx="70826">
                  <c:v>1.4615450000000001E-3</c:v>
                </c:pt>
                <c:pt idx="70827">
                  <c:v>1.435775E-3</c:v>
                </c:pt>
                <c:pt idx="70828">
                  <c:v>1.4484949999999999E-3</c:v>
                </c:pt>
                <c:pt idx="70829">
                  <c:v>1.422481E-3</c:v>
                </c:pt>
                <c:pt idx="70830">
                  <c:v>1.437404E-3</c:v>
                </c:pt>
                <c:pt idx="70831">
                  <c:v>1.457252E-3</c:v>
                </c:pt>
                <c:pt idx="70832">
                  <c:v>1.4348340000000001E-3</c:v>
                </c:pt>
                <c:pt idx="70833">
                  <c:v>1.450598E-3</c:v>
                </c:pt>
                <c:pt idx="70834">
                  <c:v>1.42778E-3</c:v>
                </c:pt>
                <c:pt idx="70835">
                  <c:v>1.4441E-3</c:v>
                </c:pt>
                <c:pt idx="70836">
                  <c:v>1.463448E-3</c:v>
                </c:pt>
                <c:pt idx="70837">
                  <c:v>1.4401870000000001E-3</c:v>
                </c:pt>
                <c:pt idx="70838">
                  <c:v>1.4537910000000001E-3</c:v>
                </c:pt>
                <c:pt idx="70839">
                  <c:v>1.4701099999999999E-3</c:v>
                </c:pt>
                <c:pt idx="70840">
                  <c:v>1.443569E-3</c:v>
                </c:pt>
                <c:pt idx="70841">
                  <c:v>1.4552020000000001E-3</c:v>
                </c:pt>
                <c:pt idx="70842">
                  <c:v>1.469085E-3</c:v>
                </c:pt>
                <c:pt idx="70843">
                  <c:v>1.440504E-3</c:v>
                </c:pt>
                <c:pt idx="70844">
                  <c:v>1.451134E-3</c:v>
                </c:pt>
                <c:pt idx="70845">
                  <c:v>1.4662500000000001E-3</c:v>
                </c:pt>
                <c:pt idx="70846">
                  <c:v>1.4395289999999999E-3</c:v>
                </c:pt>
                <c:pt idx="70847">
                  <c:v>1.452105E-3</c:v>
                </c:pt>
                <c:pt idx="70848">
                  <c:v>1.42617E-3</c:v>
                </c:pt>
                <c:pt idx="70849">
                  <c:v>1.442296E-3</c:v>
                </c:pt>
                <c:pt idx="70850">
                  <c:v>1.4626070000000001E-3</c:v>
                </c:pt>
                <c:pt idx="70851">
                  <c:v>1.4393100000000001E-3</c:v>
                </c:pt>
                <c:pt idx="70852">
                  <c:v>1.4553490000000001E-3</c:v>
                </c:pt>
                <c:pt idx="70853">
                  <c:v>1.4308140000000001E-3</c:v>
                </c:pt>
                <c:pt idx="70854">
                  <c:v>1.446917E-3</c:v>
                </c:pt>
                <c:pt idx="70855">
                  <c:v>1.4248640000000001E-3</c:v>
                </c:pt>
                <c:pt idx="70856">
                  <c:v>1.444236E-3</c:v>
                </c:pt>
                <c:pt idx="70857">
                  <c:v>1.4667199999999999E-3</c:v>
                </c:pt>
                <c:pt idx="70858">
                  <c:v>1.4445040000000001E-3</c:v>
                </c:pt>
                <c:pt idx="70859">
                  <c:v>1.41946E-3</c:v>
                </c:pt>
                <c:pt idx="70860">
                  <c:v>1.4368930000000001E-3</c:v>
                </c:pt>
                <c:pt idx="70861">
                  <c:v>1.4603470000000001E-3</c:v>
                </c:pt>
                <c:pt idx="70862">
                  <c:v>1.441576E-3</c:v>
                </c:pt>
                <c:pt idx="70863">
                  <c:v>1.459733E-3</c:v>
                </c:pt>
                <c:pt idx="70864">
                  <c:v>1.4375690000000001E-3</c:v>
                </c:pt>
                <c:pt idx="70865">
                  <c:v>1.4553330000000001E-3</c:v>
                </c:pt>
                <c:pt idx="70866">
                  <c:v>1.433442E-3</c:v>
                </c:pt>
                <c:pt idx="70867">
                  <c:v>1.4509950000000001E-3</c:v>
                </c:pt>
                <c:pt idx="70868">
                  <c:v>1.4722590000000001E-3</c:v>
                </c:pt>
                <c:pt idx="70869">
                  <c:v>1.448904E-3</c:v>
                </c:pt>
                <c:pt idx="70870">
                  <c:v>1.4229119999999999E-3</c:v>
                </c:pt>
                <c:pt idx="70871">
                  <c:v>1.440621E-3</c:v>
                </c:pt>
                <c:pt idx="70872">
                  <c:v>1.463694E-3</c:v>
                </c:pt>
                <c:pt idx="70873">
                  <c:v>1.4431349999999999E-3</c:v>
                </c:pt>
                <c:pt idx="70874">
                  <c:v>1.46207E-3</c:v>
                </c:pt>
                <c:pt idx="70875">
                  <c:v>1.439128E-3</c:v>
                </c:pt>
                <c:pt idx="70876">
                  <c:v>1.45634E-3</c:v>
                </c:pt>
                <c:pt idx="70877">
                  <c:v>1.4337550000000001E-3</c:v>
                </c:pt>
                <c:pt idx="70878">
                  <c:v>1.4523279999999999E-3</c:v>
                </c:pt>
                <c:pt idx="70879">
                  <c:v>1.431142E-3</c:v>
                </c:pt>
                <c:pt idx="70880">
                  <c:v>1.451548E-3</c:v>
                </c:pt>
                <c:pt idx="70881">
                  <c:v>1.432125E-3</c:v>
                </c:pt>
                <c:pt idx="70882">
                  <c:v>1.4531520000000001E-3</c:v>
                </c:pt>
                <c:pt idx="70883">
                  <c:v>1.4338759999999999E-3</c:v>
                </c:pt>
                <c:pt idx="70884">
                  <c:v>1.455303E-3</c:v>
                </c:pt>
                <c:pt idx="70885">
                  <c:v>1.4361070000000001E-3</c:v>
                </c:pt>
                <c:pt idx="70886">
                  <c:v>1.415384E-3</c:v>
                </c:pt>
                <c:pt idx="70887">
                  <c:v>1.4386830000000001E-3</c:v>
                </c:pt>
                <c:pt idx="70888">
                  <c:v>1.4660789999999999E-3</c:v>
                </c:pt>
                <c:pt idx="70889">
                  <c:v>1.4490989999999999E-3</c:v>
                </c:pt>
                <c:pt idx="70890">
                  <c:v>1.42811E-3</c:v>
                </c:pt>
                <c:pt idx="70891">
                  <c:v>1.448937E-3</c:v>
                </c:pt>
                <c:pt idx="70892">
                  <c:v>1.431475E-3</c:v>
                </c:pt>
                <c:pt idx="70893">
                  <c:v>1.454913E-3</c:v>
                </c:pt>
                <c:pt idx="70894">
                  <c:v>1.437891E-3</c:v>
                </c:pt>
                <c:pt idx="70895">
                  <c:v>1.460151E-3</c:v>
                </c:pt>
                <c:pt idx="70896">
                  <c:v>1.442053E-3</c:v>
                </c:pt>
                <c:pt idx="70897">
                  <c:v>1.421496E-3</c:v>
                </c:pt>
                <c:pt idx="70898">
                  <c:v>1.44381E-3</c:v>
                </c:pt>
                <c:pt idx="70899">
                  <c:v>1.429734E-3</c:v>
                </c:pt>
                <c:pt idx="70900">
                  <c:v>1.456511E-3</c:v>
                </c:pt>
                <c:pt idx="70901">
                  <c:v>1.441232E-3</c:v>
                </c:pt>
                <c:pt idx="70902">
                  <c:v>1.4236920000000001E-3</c:v>
                </c:pt>
                <c:pt idx="70903">
                  <c:v>1.4485539999999999E-3</c:v>
                </c:pt>
                <c:pt idx="70904">
                  <c:v>1.4337379999999999E-3</c:v>
                </c:pt>
                <c:pt idx="70905">
                  <c:v>1.417736E-3</c:v>
                </c:pt>
                <c:pt idx="70906">
                  <c:v>1.4453269999999999E-3</c:v>
                </c:pt>
                <c:pt idx="70907">
                  <c:v>1.4330530000000001E-3</c:v>
                </c:pt>
                <c:pt idx="70908">
                  <c:v>1.418931E-3</c:v>
                </c:pt>
                <c:pt idx="70909">
                  <c:v>1.4475530000000001E-3</c:v>
                </c:pt>
                <c:pt idx="70910">
                  <c:v>1.435892E-3</c:v>
                </c:pt>
                <c:pt idx="70911">
                  <c:v>1.4214469999999999E-3</c:v>
                </c:pt>
                <c:pt idx="70912">
                  <c:v>1.4494810000000001E-3</c:v>
                </c:pt>
                <c:pt idx="70913">
                  <c:v>1.4369859999999999E-3</c:v>
                </c:pt>
                <c:pt idx="70914">
                  <c:v>1.4218519999999999E-3</c:v>
                </c:pt>
                <c:pt idx="70915">
                  <c:v>1.4492999999999999E-3</c:v>
                </c:pt>
                <c:pt idx="70916">
                  <c:v>1.43705E-3</c:v>
                </c:pt>
                <c:pt idx="70917">
                  <c:v>1.4221889999999999E-3</c:v>
                </c:pt>
                <c:pt idx="70918">
                  <c:v>1.449723E-3</c:v>
                </c:pt>
                <c:pt idx="70919">
                  <c:v>1.437532E-3</c:v>
                </c:pt>
                <c:pt idx="70920">
                  <c:v>1.4229430000000001E-3</c:v>
                </c:pt>
                <c:pt idx="70921">
                  <c:v>1.4507890000000001E-3</c:v>
                </c:pt>
                <c:pt idx="70922">
                  <c:v>1.439166E-3</c:v>
                </c:pt>
                <c:pt idx="70923">
                  <c:v>1.425164E-3</c:v>
                </c:pt>
                <c:pt idx="70924">
                  <c:v>1.4531279999999999E-3</c:v>
                </c:pt>
                <c:pt idx="70925">
                  <c:v>1.440485E-3</c:v>
                </c:pt>
                <c:pt idx="70926">
                  <c:v>1.425578E-3</c:v>
                </c:pt>
                <c:pt idx="70927">
                  <c:v>1.4533020000000001E-3</c:v>
                </c:pt>
                <c:pt idx="70928">
                  <c:v>1.440785E-3</c:v>
                </c:pt>
                <c:pt idx="70929">
                  <c:v>1.425426E-3</c:v>
                </c:pt>
                <c:pt idx="70930">
                  <c:v>1.4119250000000001E-3</c:v>
                </c:pt>
                <c:pt idx="70931">
                  <c:v>1.443569E-3</c:v>
                </c:pt>
                <c:pt idx="70932">
                  <c:v>1.4359069999999999E-3</c:v>
                </c:pt>
                <c:pt idx="70933">
                  <c:v>1.425476E-3</c:v>
                </c:pt>
                <c:pt idx="70934">
                  <c:v>1.415419E-3</c:v>
                </c:pt>
                <c:pt idx="70935">
                  <c:v>1.448717E-3</c:v>
                </c:pt>
                <c:pt idx="70936">
                  <c:v>1.441255E-3</c:v>
                </c:pt>
                <c:pt idx="70937">
                  <c:v>1.4293870000000001E-3</c:v>
                </c:pt>
                <c:pt idx="70938">
                  <c:v>1.4173580000000001E-3</c:v>
                </c:pt>
                <c:pt idx="70939">
                  <c:v>1.4491770000000001E-3</c:v>
                </c:pt>
                <c:pt idx="70940">
                  <c:v>1.4407739999999999E-3</c:v>
                </c:pt>
                <c:pt idx="70941">
                  <c:v>1.4287359999999999E-3</c:v>
                </c:pt>
                <c:pt idx="70942">
                  <c:v>1.416947E-3</c:v>
                </c:pt>
                <c:pt idx="70943">
                  <c:v>1.4490869999999999E-3</c:v>
                </c:pt>
                <c:pt idx="70944">
                  <c:v>1.440911E-3</c:v>
                </c:pt>
                <c:pt idx="70945">
                  <c:v>1.429079E-3</c:v>
                </c:pt>
                <c:pt idx="70946">
                  <c:v>1.4177549999999999E-3</c:v>
                </c:pt>
                <c:pt idx="70947">
                  <c:v>1.450458E-3</c:v>
                </c:pt>
                <c:pt idx="70948">
                  <c:v>1.4425709999999999E-3</c:v>
                </c:pt>
                <c:pt idx="70949">
                  <c:v>1.4311549999999999E-3</c:v>
                </c:pt>
                <c:pt idx="70950">
                  <c:v>1.41994E-3</c:v>
                </c:pt>
                <c:pt idx="70951">
                  <c:v>1.4109070000000001E-3</c:v>
                </c:pt>
                <c:pt idx="70952">
                  <c:v>1.446707E-3</c:v>
                </c:pt>
                <c:pt idx="70953">
                  <c:v>1.4430809999999999E-3</c:v>
                </c:pt>
                <c:pt idx="70954">
                  <c:v>1.434514E-3</c:v>
                </c:pt>
                <c:pt idx="70955">
                  <c:v>1.4243330000000001E-3</c:v>
                </c:pt>
                <c:pt idx="70956">
                  <c:v>1.415716E-3</c:v>
                </c:pt>
                <c:pt idx="70957">
                  <c:v>1.4099959999999999E-3</c:v>
                </c:pt>
                <c:pt idx="70958">
                  <c:v>1.407288E-3</c:v>
                </c:pt>
                <c:pt idx="70959">
                  <c:v>1.449107E-3</c:v>
                </c:pt>
                <c:pt idx="70960">
                  <c:v>1.4484540000000001E-3</c:v>
                </c:pt>
                <c:pt idx="70961">
                  <c:v>1.441594E-3</c:v>
                </c:pt>
                <c:pt idx="70962">
                  <c:v>1.431493E-3</c:v>
                </c:pt>
                <c:pt idx="70963">
                  <c:v>1.421042E-3</c:v>
                </c:pt>
                <c:pt idx="70964">
                  <c:v>1.413163E-3</c:v>
                </c:pt>
                <c:pt idx="70965">
                  <c:v>1.40891E-3</c:v>
                </c:pt>
                <c:pt idx="70966">
                  <c:v>1.408032E-3</c:v>
                </c:pt>
                <c:pt idx="70967">
                  <c:v>1.451281E-3</c:v>
                </c:pt>
                <c:pt idx="70968">
                  <c:v>1.451861E-3</c:v>
                </c:pt>
                <c:pt idx="70969">
                  <c:v>1.44549E-3</c:v>
                </c:pt>
                <c:pt idx="70970">
                  <c:v>1.435003E-3</c:v>
                </c:pt>
                <c:pt idx="70971">
                  <c:v>1.4246059999999999E-3</c:v>
                </c:pt>
                <c:pt idx="70972">
                  <c:v>1.4164550000000001E-3</c:v>
                </c:pt>
                <c:pt idx="70973">
                  <c:v>1.4119860000000001E-3</c:v>
                </c:pt>
                <c:pt idx="70974">
                  <c:v>1.411388E-3</c:v>
                </c:pt>
                <c:pt idx="70975">
                  <c:v>1.4138779999999999E-3</c:v>
                </c:pt>
                <c:pt idx="70976">
                  <c:v>1.4175679999999999E-3</c:v>
                </c:pt>
                <c:pt idx="70977">
                  <c:v>1.42176E-3</c:v>
                </c:pt>
                <c:pt idx="70978">
                  <c:v>1.425368E-3</c:v>
                </c:pt>
                <c:pt idx="70979">
                  <c:v>1.4274019999999999E-3</c:v>
                </c:pt>
                <c:pt idx="70980">
                  <c:v>1.428237E-3</c:v>
                </c:pt>
                <c:pt idx="70981">
                  <c:v>1.4280479999999999E-3</c:v>
                </c:pt>
                <c:pt idx="70982">
                  <c:v>1.426807E-3</c:v>
                </c:pt>
                <c:pt idx="70983">
                  <c:v>1.425513E-3</c:v>
                </c:pt>
                <c:pt idx="70984">
                  <c:v>1.425005E-3</c:v>
                </c:pt>
                <c:pt idx="70985">
                  <c:v>1.4250370000000001E-3</c:v>
                </c:pt>
                <c:pt idx="70986">
                  <c:v>1.4249760000000001E-3</c:v>
                </c:pt>
                <c:pt idx="70987">
                  <c:v>1.425543E-3</c:v>
                </c:pt>
                <c:pt idx="70988">
                  <c:v>1.426339E-3</c:v>
                </c:pt>
                <c:pt idx="70989">
                  <c:v>1.4266319999999999E-3</c:v>
                </c:pt>
                <c:pt idx="70990">
                  <c:v>1.427469E-3</c:v>
                </c:pt>
                <c:pt idx="70991">
                  <c:v>1.4281739999999999E-3</c:v>
                </c:pt>
                <c:pt idx="70992">
                  <c:v>1.428279E-3</c:v>
                </c:pt>
                <c:pt idx="70993">
                  <c:v>1.4284129999999999E-3</c:v>
                </c:pt>
                <c:pt idx="70994">
                  <c:v>1.4285459999999999E-3</c:v>
                </c:pt>
                <c:pt idx="70995">
                  <c:v>1.4283150000000001E-3</c:v>
                </c:pt>
                <c:pt idx="70996">
                  <c:v>1.428796E-3</c:v>
                </c:pt>
                <c:pt idx="70997">
                  <c:v>1.42947E-3</c:v>
                </c:pt>
                <c:pt idx="70998">
                  <c:v>1.429612E-3</c:v>
                </c:pt>
                <c:pt idx="70999">
                  <c:v>1.4298659999999999E-3</c:v>
                </c:pt>
                <c:pt idx="71000">
                  <c:v>1.4306119999999999E-3</c:v>
                </c:pt>
                <c:pt idx="71001">
                  <c:v>1.431047E-3</c:v>
                </c:pt>
                <c:pt idx="71002">
                  <c:v>1.4313889999999999E-3</c:v>
                </c:pt>
                <c:pt idx="71003">
                  <c:v>1.431961E-3</c:v>
                </c:pt>
                <c:pt idx="71004">
                  <c:v>1.432385E-3</c:v>
                </c:pt>
                <c:pt idx="71005">
                  <c:v>1.432544E-3</c:v>
                </c:pt>
                <c:pt idx="71006">
                  <c:v>1.432986E-3</c:v>
                </c:pt>
                <c:pt idx="71007">
                  <c:v>1.4333760000000001E-3</c:v>
                </c:pt>
                <c:pt idx="71008">
                  <c:v>1.4334199999999999E-3</c:v>
                </c:pt>
                <c:pt idx="71009">
                  <c:v>1.4342269999999999E-3</c:v>
                </c:pt>
                <c:pt idx="71010">
                  <c:v>1.4348379999999999E-3</c:v>
                </c:pt>
                <c:pt idx="71011">
                  <c:v>1.434741E-3</c:v>
                </c:pt>
                <c:pt idx="71012">
                  <c:v>1.435593E-3</c:v>
                </c:pt>
                <c:pt idx="71013">
                  <c:v>1.436204E-3</c:v>
                </c:pt>
                <c:pt idx="71014">
                  <c:v>1.4359240000000001E-3</c:v>
                </c:pt>
                <c:pt idx="71015">
                  <c:v>1.4370349999999999E-3</c:v>
                </c:pt>
                <c:pt idx="71016">
                  <c:v>1.437954E-3</c:v>
                </c:pt>
                <c:pt idx="71017">
                  <c:v>1.437869E-3</c:v>
                </c:pt>
                <c:pt idx="71018">
                  <c:v>1.4383880000000001E-3</c:v>
                </c:pt>
                <c:pt idx="71019">
                  <c:v>1.4391219999999999E-3</c:v>
                </c:pt>
                <c:pt idx="71020">
                  <c:v>1.439121E-3</c:v>
                </c:pt>
                <c:pt idx="71021">
                  <c:v>1.4395040000000001E-3</c:v>
                </c:pt>
                <c:pt idx="71022">
                  <c:v>1.4404940000000001E-3</c:v>
                </c:pt>
                <c:pt idx="71023">
                  <c:v>1.440869E-3</c:v>
                </c:pt>
                <c:pt idx="71024">
                  <c:v>1.441269E-3</c:v>
                </c:pt>
                <c:pt idx="71025">
                  <c:v>1.44199E-3</c:v>
                </c:pt>
                <c:pt idx="71026">
                  <c:v>1.442495E-3</c:v>
                </c:pt>
                <c:pt idx="71027">
                  <c:v>1.4428100000000001E-3</c:v>
                </c:pt>
                <c:pt idx="71028">
                  <c:v>1.443719E-3</c:v>
                </c:pt>
                <c:pt idx="71029">
                  <c:v>1.4440550000000001E-3</c:v>
                </c:pt>
                <c:pt idx="71030">
                  <c:v>1.443955E-3</c:v>
                </c:pt>
                <c:pt idx="71031">
                  <c:v>1.4447189999999999E-3</c:v>
                </c:pt>
                <c:pt idx="71032">
                  <c:v>1.4456180000000001E-3</c:v>
                </c:pt>
                <c:pt idx="71033">
                  <c:v>1.4458240000000001E-3</c:v>
                </c:pt>
                <c:pt idx="71034">
                  <c:v>1.4469909999999999E-3</c:v>
                </c:pt>
                <c:pt idx="71035">
                  <c:v>1.447757E-3</c:v>
                </c:pt>
                <c:pt idx="71036">
                  <c:v>1.4478220000000001E-3</c:v>
                </c:pt>
                <c:pt idx="71037">
                  <c:v>1.44888E-3</c:v>
                </c:pt>
                <c:pt idx="71038">
                  <c:v>1.449723E-3</c:v>
                </c:pt>
                <c:pt idx="71039">
                  <c:v>1.449774E-3</c:v>
                </c:pt>
                <c:pt idx="71040">
                  <c:v>1.450832E-3</c:v>
                </c:pt>
                <c:pt idx="71041">
                  <c:v>1.4516920000000001E-3</c:v>
                </c:pt>
                <c:pt idx="71042">
                  <c:v>1.4518109999999999E-3</c:v>
                </c:pt>
                <c:pt idx="71043">
                  <c:v>1.4525250000000001E-3</c:v>
                </c:pt>
                <c:pt idx="71044">
                  <c:v>1.453366E-3</c:v>
                </c:pt>
                <c:pt idx="71045">
                  <c:v>1.4533549999999999E-3</c:v>
                </c:pt>
                <c:pt idx="71046">
                  <c:v>1.454056E-3</c:v>
                </c:pt>
                <c:pt idx="71047">
                  <c:v>1.4553089999999999E-3</c:v>
                </c:pt>
                <c:pt idx="71048">
                  <c:v>1.455462E-3</c:v>
                </c:pt>
                <c:pt idx="71049">
                  <c:v>1.4558990000000001E-3</c:v>
                </c:pt>
                <c:pt idx="71050">
                  <c:v>1.456927E-3</c:v>
                </c:pt>
                <c:pt idx="71051">
                  <c:v>1.457173E-3</c:v>
                </c:pt>
                <c:pt idx="71052">
                  <c:v>1.4575339999999999E-3</c:v>
                </c:pt>
                <c:pt idx="71053">
                  <c:v>1.4585900000000001E-3</c:v>
                </c:pt>
                <c:pt idx="71054">
                  <c:v>1.4588940000000001E-3</c:v>
                </c:pt>
                <c:pt idx="71055">
                  <c:v>1.459147E-3</c:v>
                </c:pt>
                <c:pt idx="71056">
                  <c:v>1.4602860000000001E-3</c:v>
                </c:pt>
                <c:pt idx="71057">
                  <c:v>1.4610000000000001E-3</c:v>
                </c:pt>
                <c:pt idx="71058">
                  <c:v>1.4615240000000001E-3</c:v>
                </c:pt>
                <c:pt idx="71059">
                  <c:v>1.4626089999999999E-3</c:v>
                </c:pt>
                <c:pt idx="71060">
                  <c:v>1.4631830000000001E-3</c:v>
                </c:pt>
                <c:pt idx="71061">
                  <c:v>1.463373E-3</c:v>
                </c:pt>
                <c:pt idx="71062">
                  <c:v>1.4642699999999999E-3</c:v>
                </c:pt>
                <c:pt idx="71063">
                  <c:v>1.4655040000000001E-3</c:v>
                </c:pt>
                <c:pt idx="71064">
                  <c:v>1.4657610000000001E-3</c:v>
                </c:pt>
                <c:pt idx="71065">
                  <c:v>1.4663569999999999E-3</c:v>
                </c:pt>
                <c:pt idx="71066">
                  <c:v>1.467391E-3</c:v>
                </c:pt>
                <c:pt idx="71067">
                  <c:v>1.4677889999999999E-3</c:v>
                </c:pt>
                <c:pt idx="71068">
                  <c:v>1.4689080000000001E-3</c:v>
                </c:pt>
                <c:pt idx="71069">
                  <c:v>1.4704010000000001E-3</c:v>
                </c:pt>
                <c:pt idx="71070">
                  <c:v>1.4707769999999999E-3</c:v>
                </c:pt>
                <c:pt idx="71071">
                  <c:v>1.471649E-3</c:v>
                </c:pt>
                <c:pt idx="71072">
                  <c:v>1.473161E-3</c:v>
                </c:pt>
                <c:pt idx="71073">
                  <c:v>1.4735010000000001E-3</c:v>
                </c:pt>
                <c:pt idx="71074">
                  <c:v>1.473928E-3</c:v>
                </c:pt>
                <c:pt idx="71075">
                  <c:v>1.4749190000000001E-3</c:v>
                </c:pt>
                <c:pt idx="71076">
                  <c:v>1.4751370000000001E-3</c:v>
                </c:pt>
                <c:pt idx="71077">
                  <c:v>1.475566E-3</c:v>
                </c:pt>
                <c:pt idx="71078">
                  <c:v>1.4769659999999999E-3</c:v>
                </c:pt>
                <c:pt idx="71079">
                  <c:v>1.477442E-3</c:v>
                </c:pt>
                <c:pt idx="71080">
                  <c:v>1.477737E-3</c:v>
                </c:pt>
                <c:pt idx="71081">
                  <c:v>1.4787610000000001E-3</c:v>
                </c:pt>
                <c:pt idx="71082">
                  <c:v>1.479476E-3</c:v>
                </c:pt>
                <c:pt idx="71083">
                  <c:v>1.479714E-3</c:v>
                </c:pt>
                <c:pt idx="71084">
                  <c:v>1.4805269999999999E-3</c:v>
                </c:pt>
                <c:pt idx="71085">
                  <c:v>1.4816759999999999E-3</c:v>
                </c:pt>
                <c:pt idx="71086">
                  <c:v>1.482405E-3</c:v>
                </c:pt>
                <c:pt idx="71087">
                  <c:v>1.483498E-3</c:v>
                </c:pt>
                <c:pt idx="71088">
                  <c:v>1.4848120000000001E-3</c:v>
                </c:pt>
                <c:pt idx="71089">
                  <c:v>1.485575E-3</c:v>
                </c:pt>
                <c:pt idx="71090">
                  <c:v>1.4864450000000001E-3</c:v>
                </c:pt>
                <c:pt idx="71091">
                  <c:v>1.4879870000000001E-3</c:v>
                </c:pt>
                <c:pt idx="71092">
                  <c:v>1.4886369999999999E-3</c:v>
                </c:pt>
                <c:pt idx="71093">
                  <c:v>1.4892250000000001E-3</c:v>
                </c:pt>
                <c:pt idx="71094">
                  <c:v>1.4909840000000001E-3</c:v>
                </c:pt>
                <c:pt idx="71095">
                  <c:v>1.4920910000000001E-3</c:v>
                </c:pt>
                <c:pt idx="71096">
                  <c:v>1.493004E-3</c:v>
                </c:pt>
                <c:pt idx="71097">
                  <c:v>1.4945239999999999E-3</c:v>
                </c:pt>
                <c:pt idx="71098">
                  <c:v>1.4954300000000001E-3</c:v>
                </c:pt>
                <c:pt idx="71099">
                  <c:v>1.4962339999999999E-3</c:v>
                </c:pt>
                <c:pt idx="71100">
                  <c:v>1.4973759999999999E-3</c:v>
                </c:pt>
                <c:pt idx="71101">
                  <c:v>1.49815E-3</c:v>
                </c:pt>
                <c:pt idx="71102">
                  <c:v>1.4990439999999999E-3</c:v>
                </c:pt>
                <c:pt idx="71103">
                  <c:v>1.500435E-3</c:v>
                </c:pt>
                <c:pt idx="71104">
                  <c:v>1.501278E-3</c:v>
                </c:pt>
                <c:pt idx="71105">
                  <c:v>1.501692E-3</c:v>
                </c:pt>
                <c:pt idx="71106">
                  <c:v>1.502492E-3</c:v>
                </c:pt>
                <c:pt idx="71107">
                  <c:v>1.503335E-3</c:v>
                </c:pt>
                <c:pt idx="71108">
                  <c:v>1.5040019999999999E-3</c:v>
                </c:pt>
                <c:pt idx="71109">
                  <c:v>1.5046630000000001E-3</c:v>
                </c:pt>
                <c:pt idx="71110">
                  <c:v>1.505115E-3</c:v>
                </c:pt>
                <c:pt idx="71111">
                  <c:v>1.5056430000000001E-3</c:v>
                </c:pt>
                <c:pt idx="71112">
                  <c:v>1.506325E-3</c:v>
                </c:pt>
                <c:pt idx="71113">
                  <c:v>1.5072900000000001E-3</c:v>
                </c:pt>
                <c:pt idx="71114">
                  <c:v>1.508246E-3</c:v>
                </c:pt>
                <c:pt idx="71115">
                  <c:v>1.5094360000000001E-3</c:v>
                </c:pt>
                <c:pt idx="71116">
                  <c:v>1.510941E-3</c:v>
                </c:pt>
                <c:pt idx="71117">
                  <c:v>1.512188E-3</c:v>
                </c:pt>
                <c:pt idx="71118">
                  <c:v>1.5131190000000001E-3</c:v>
                </c:pt>
                <c:pt idx="71119">
                  <c:v>1.5146409999999999E-3</c:v>
                </c:pt>
                <c:pt idx="71120">
                  <c:v>1.5159629999999999E-3</c:v>
                </c:pt>
                <c:pt idx="71121">
                  <c:v>1.5170750000000001E-3</c:v>
                </c:pt>
                <c:pt idx="71122">
                  <c:v>1.518489E-3</c:v>
                </c:pt>
                <c:pt idx="71123">
                  <c:v>1.5197679999999999E-3</c:v>
                </c:pt>
                <c:pt idx="71124">
                  <c:v>1.5207619999999999E-3</c:v>
                </c:pt>
                <c:pt idx="71125">
                  <c:v>1.5220609999999999E-3</c:v>
                </c:pt>
                <c:pt idx="71126">
                  <c:v>1.523337E-3</c:v>
                </c:pt>
                <c:pt idx="71127">
                  <c:v>1.5245149999999999E-3</c:v>
                </c:pt>
                <c:pt idx="71128">
                  <c:v>1.5259430000000001E-3</c:v>
                </c:pt>
                <c:pt idx="71129">
                  <c:v>1.527193E-3</c:v>
                </c:pt>
                <c:pt idx="71130">
                  <c:v>1.5281310000000001E-3</c:v>
                </c:pt>
                <c:pt idx="71131">
                  <c:v>1.529049E-3</c:v>
                </c:pt>
                <c:pt idx="71132">
                  <c:v>1.530123E-3</c:v>
                </c:pt>
                <c:pt idx="71133">
                  <c:v>1.531136E-3</c:v>
                </c:pt>
                <c:pt idx="71134">
                  <c:v>1.5318339999999999E-3</c:v>
                </c:pt>
                <c:pt idx="71135">
                  <c:v>1.532793E-3</c:v>
                </c:pt>
                <c:pt idx="71136">
                  <c:v>1.5342190000000001E-3</c:v>
                </c:pt>
                <c:pt idx="71137">
                  <c:v>1.535043E-3</c:v>
                </c:pt>
                <c:pt idx="71138">
                  <c:v>1.5360440000000001E-3</c:v>
                </c:pt>
                <c:pt idx="71139">
                  <c:v>1.537458E-3</c:v>
                </c:pt>
                <c:pt idx="71140">
                  <c:v>1.5384660000000001E-3</c:v>
                </c:pt>
                <c:pt idx="71141">
                  <c:v>1.5395719999999999E-3</c:v>
                </c:pt>
                <c:pt idx="71142">
                  <c:v>1.541284E-3</c:v>
                </c:pt>
                <c:pt idx="71143">
                  <c:v>1.5423570000000001E-3</c:v>
                </c:pt>
                <c:pt idx="71144">
                  <c:v>1.543469E-3</c:v>
                </c:pt>
                <c:pt idx="71145">
                  <c:v>1.5452269999999999E-3</c:v>
                </c:pt>
                <c:pt idx="71146">
                  <c:v>1.546527E-3</c:v>
                </c:pt>
                <c:pt idx="71147">
                  <c:v>1.5476839999999999E-3</c:v>
                </c:pt>
                <c:pt idx="71148">
                  <c:v>1.549293E-3</c:v>
                </c:pt>
                <c:pt idx="71149">
                  <c:v>1.5505339999999999E-3</c:v>
                </c:pt>
                <c:pt idx="71150">
                  <c:v>1.551354E-3</c:v>
                </c:pt>
                <c:pt idx="71151">
                  <c:v>1.552739E-3</c:v>
                </c:pt>
                <c:pt idx="71152">
                  <c:v>1.5539429999999999E-3</c:v>
                </c:pt>
                <c:pt idx="71153">
                  <c:v>1.5549030000000001E-3</c:v>
                </c:pt>
                <c:pt idx="71154">
                  <c:v>1.556195E-3</c:v>
                </c:pt>
                <c:pt idx="71155">
                  <c:v>1.5570040000000001E-3</c:v>
                </c:pt>
                <c:pt idx="71156">
                  <c:v>1.5574790000000001E-3</c:v>
                </c:pt>
                <c:pt idx="71157">
                  <c:v>1.5587089999999999E-3</c:v>
                </c:pt>
                <c:pt idx="71158">
                  <c:v>1.5600779999999999E-3</c:v>
                </c:pt>
                <c:pt idx="71159">
                  <c:v>1.560807E-3</c:v>
                </c:pt>
                <c:pt idx="71160">
                  <c:v>1.5618920000000001E-3</c:v>
                </c:pt>
                <c:pt idx="71161">
                  <c:v>1.563306E-3</c:v>
                </c:pt>
                <c:pt idx="71162">
                  <c:v>1.563902E-3</c:v>
                </c:pt>
                <c:pt idx="71163">
                  <c:v>1.5647160000000001E-3</c:v>
                </c:pt>
                <c:pt idx="71164">
                  <c:v>1.5658499999999999E-3</c:v>
                </c:pt>
                <c:pt idx="71165">
                  <c:v>1.566902E-3</c:v>
                </c:pt>
                <c:pt idx="71166">
                  <c:v>1.568002E-3</c:v>
                </c:pt>
                <c:pt idx="71167">
                  <c:v>1.5695800000000001E-3</c:v>
                </c:pt>
                <c:pt idx="71168">
                  <c:v>1.5706470000000001E-3</c:v>
                </c:pt>
                <c:pt idx="71169">
                  <c:v>1.571891E-3</c:v>
                </c:pt>
                <c:pt idx="71170">
                  <c:v>1.57362E-3</c:v>
                </c:pt>
                <c:pt idx="71171">
                  <c:v>1.5747789999999999E-3</c:v>
                </c:pt>
                <c:pt idx="71172">
                  <c:v>1.5754250000000001E-3</c:v>
                </c:pt>
                <c:pt idx="71173">
                  <c:v>1.5768819999999999E-3</c:v>
                </c:pt>
                <c:pt idx="71174">
                  <c:v>1.578133E-3</c:v>
                </c:pt>
                <c:pt idx="71175">
                  <c:v>1.578674E-3</c:v>
                </c:pt>
                <c:pt idx="71176">
                  <c:v>1.5802349999999999E-3</c:v>
                </c:pt>
                <c:pt idx="71177">
                  <c:v>1.5814100000000001E-3</c:v>
                </c:pt>
                <c:pt idx="71178">
                  <c:v>1.5820140000000001E-3</c:v>
                </c:pt>
                <c:pt idx="71179">
                  <c:v>1.583458E-3</c:v>
                </c:pt>
                <c:pt idx="71180">
                  <c:v>1.584511E-3</c:v>
                </c:pt>
                <c:pt idx="71181">
                  <c:v>1.5845869999999999E-3</c:v>
                </c:pt>
                <c:pt idx="71182">
                  <c:v>1.5861530000000001E-3</c:v>
                </c:pt>
                <c:pt idx="71183">
                  <c:v>1.587754E-3</c:v>
                </c:pt>
                <c:pt idx="71184">
                  <c:v>1.5883799999999999E-3</c:v>
                </c:pt>
                <c:pt idx="71185">
                  <c:v>1.5894940000000001E-3</c:v>
                </c:pt>
                <c:pt idx="71186">
                  <c:v>1.5907919999999999E-3</c:v>
                </c:pt>
                <c:pt idx="71187">
                  <c:v>1.591533E-3</c:v>
                </c:pt>
                <c:pt idx="71188">
                  <c:v>1.592696E-3</c:v>
                </c:pt>
                <c:pt idx="71189">
                  <c:v>1.5940080000000001E-3</c:v>
                </c:pt>
                <c:pt idx="71190">
                  <c:v>1.5944570000000001E-3</c:v>
                </c:pt>
                <c:pt idx="71191">
                  <c:v>1.5946929999999999E-3</c:v>
                </c:pt>
                <c:pt idx="71192">
                  <c:v>1.5960569999999999E-3</c:v>
                </c:pt>
                <c:pt idx="71193">
                  <c:v>1.597603E-3</c:v>
                </c:pt>
                <c:pt idx="71194">
                  <c:v>1.5987029999999999E-3</c:v>
                </c:pt>
                <c:pt idx="71195">
                  <c:v>1.6000089999999999E-3</c:v>
                </c:pt>
                <c:pt idx="71196">
                  <c:v>1.6012470000000001E-3</c:v>
                </c:pt>
                <c:pt idx="71197">
                  <c:v>1.6014130000000001E-3</c:v>
                </c:pt>
                <c:pt idx="71198">
                  <c:v>1.602149E-3</c:v>
                </c:pt>
                <c:pt idx="71199">
                  <c:v>1.602972E-3</c:v>
                </c:pt>
                <c:pt idx="71200">
                  <c:v>1.6031179999999999E-3</c:v>
                </c:pt>
                <c:pt idx="71201">
                  <c:v>1.6045300000000001E-3</c:v>
                </c:pt>
                <c:pt idx="71202">
                  <c:v>1.6060580000000001E-3</c:v>
                </c:pt>
                <c:pt idx="71203">
                  <c:v>1.6063239999999999E-3</c:v>
                </c:pt>
                <c:pt idx="71204">
                  <c:v>1.607254E-3</c:v>
                </c:pt>
                <c:pt idx="71205">
                  <c:v>1.608518E-3</c:v>
                </c:pt>
                <c:pt idx="71206">
                  <c:v>1.6085439999999999E-3</c:v>
                </c:pt>
                <c:pt idx="71207">
                  <c:v>1.608808E-3</c:v>
                </c:pt>
                <c:pt idx="71208">
                  <c:v>1.609564E-3</c:v>
                </c:pt>
                <c:pt idx="71209">
                  <c:v>1.6099829999999999E-3</c:v>
                </c:pt>
                <c:pt idx="71210">
                  <c:v>1.611066E-3</c:v>
                </c:pt>
                <c:pt idx="71211">
                  <c:v>1.6125009999999999E-3</c:v>
                </c:pt>
                <c:pt idx="71212">
                  <c:v>1.612914E-3</c:v>
                </c:pt>
                <c:pt idx="71213">
                  <c:v>1.6135399999999999E-3</c:v>
                </c:pt>
                <c:pt idx="71214">
                  <c:v>1.6142610000000001E-3</c:v>
                </c:pt>
                <c:pt idx="71215">
                  <c:v>1.614957E-3</c:v>
                </c:pt>
                <c:pt idx="71216">
                  <c:v>1.6152129999999999E-3</c:v>
                </c:pt>
                <c:pt idx="71217">
                  <c:v>1.615465E-3</c:v>
                </c:pt>
                <c:pt idx="71218">
                  <c:v>1.6163740000000001E-3</c:v>
                </c:pt>
                <c:pt idx="71219">
                  <c:v>1.6174900000000001E-3</c:v>
                </c:pt>
                <c:pt idx="71220">
                  <c:v>1.6190709999999999E-3</c:v>
                </c:pt>
                <c:pt idx="71221">
                  <c:v>1.6206459999999999E-3</c:v>
                </c:pt>
                <c:pt idx="71222">
                  <c:v>1.620797E-3</c:v>
                </c:pt>
                <c:pt idx="71223">
                  <c:v>1.62126E-3</c:v>
                </c:pt>
                <c:pt idx="71224">
                  <c:v>1.6217569999999999E-3</c:v>
                </c:pt>
                <c:pt idx="71225">
                  <c:v>1.6205639999999999E-3</c:v>
                </c:pt>
                <c:pt idx="71226">
                  <c:v>1.620879E-3</c:v>
                </c:pt>
                <c:pt idx="71227">
                  <c:v>1.622266E-3</c:v>
                </c:pt>
                <c:pt idx="71228">
                  <c:v>1.622788E-3</c:v>
                </c:pt>
                <c:pt idx="71229">
                  <c:v>1.623523E-3</c:v>
                </c:pt>
                <c:pt idx="71230">
                  <c:v>1.6240029999999999E-3</c:v>
                </c:pt>
                <c:pt idx="71231">
                  <c:v>1.6234699999999999E-3</c:v>
                </c:pt>
                <c:pt idx="71232">
                  <c:v>1.6232779999999999E-3</c:v>
                </c:pt>
                <c:pt idx="71233">
                  <c:v>1.6228200000000001E-3</c:v>
                </c:pt>
                <c:pt idx="71234">
                  <c:v>1.621904E-3</c:v>
                </c:pt>
                <c:pt idx="71235">
                  <c:v>1.6222109999999999E-3</c:v>
                </c:pt>
                <c:pt idx="71236">
                  <c:v>1.623146E-3</c:v>
                </c:pt>
                <c:pt idx="71237">
                  <c:v>1.6239640000000001E-3</c:v>
                </c:pt>
                <c:pt idx="71238">
                  <c:v>1.623878E-3</c:v>
                </c:pt>
                <c:pt idx="71239">
                  <c:v>1.62426E-3</c:v>
                </c:pt>
                <c:pt idx="71240">
                  <c:v>1.624636E-3</c:v>
                </c:pt>
                <c:pt idx="71241">
                  <c:v>1.6245330000000001E-3</c:v>
                </c:pt>
                <c:pt idx="71242">
                  <c:v>1.624573E-3</c:v>
                </c:pt>
                <c:pt idx="71243">
                  <c:v>1.624604E-3</c:v>
                </c:pt>
                <c:pt idx="71244">
                  <c:v>1.6242769999999999E-3</c:v>
                </c:pt>
                <c:pt idx="71245">
                  <c:v>1.626483E-3</c:v>
                </c:pt>
                <c:pt idx="71246">
                  <c:v>1.628198E-3</c:v>
                </c:pt>
                <c:pt idx="71247">
                  <c:v>1.6285869999999999E-3</c:v>
                </c:pt>
                <c:pt idx="71248">
                  <c:v>1.6290880000000001E-3</c:v>
                </c:pt>
                <c:pt idx="71249">
                  <c:v>1.629588E-3</c:v>
                </c:pt>
                <c:pt idx="71250">
                  <c:v>1.62846E-3</c:v>
                </c:pt>
                <c:pt idx="71251">
                  <c:v>1.627662E-3</c:v>
                </c:pt>
                <c:pt idx="71252">
                  <c:v>1.627086E-3</c:v>
                </c:pt>
                <c:pt idx="71253">
                  <c:v>1.6275650000000001E-3</c:v>
                </c:pt>
                <c:pt idx="71254">
                  <c:v>1.628441E-3</c:v>
                </c:pt>
                <c:pt idx="71255">
                  <c:v>1.6299520000000001E-3</c:v>
                </c:pt>
                <c:pt idx="71256">
                  <c:v>1.629709E-3</c:v>
                </c:pt>
                <c:pt idx="71257">
                  <c:v>1.629297E-3</c:v>
                </c:pt>
                <c:pt idx="71258">
                  <c:v>1.6288699999999999E-3</c:v>
                </c:pt>
                <c:pt idx="71259">
                  <c:v>1.627479E-3</c:v>
                </c:pt>
                <c:pt idx="71260">
                  <c:v>1.62576E-3</c:v>
                </c:pt>
                <c:pt idx="71261">
                  <c:v>1.62521E-3</c:v>
                </c:pt>
                <c:pt idx="71262">
                  <c:v>1.6251709999999999E-3</c:v>
                </c:pt>
                <c:pt idx="71263">
                  <c:v>1.6246279999999999E-3</c:v>
                </c:pt>
                <c:pt idx="71264">
                  <c:v>1.6250780000000001E-3</c:v>
                </c:pt>
                <c:pt idx="71265">
                  <c:v>1.624896E-3</c:v>
                </c:pt>
                <c:pt idx="71266">
                  <c:v>1.6238419999999999E-3</c:v>
                </c:pt>
                <c:pt idx="71267">
                  <c:v>1.6234890000000001E-3</c:v>
                </c:pt>
                <c:pt idx="71268">
                  <c:v>1.6228E-3</c:v>
                </c:pt>
                <c:pt idx="71269">
                  <c:v>1.621124E-3</c:v>
                </c:pt>
                <c:pt idx="71270">
                  <c:v>1.6205950000000001E-3</c:v>
                </c:pt>
                <c:pt idx="71271">
                  <c:v>1.6221969999999999E-3</c:v>
                </c:pt>
                <c:pt idx="71272">
                  <c:v>1.623544E-3</c:v>
                </c:pt>
                <c:pt idx="71273">
                  <c:v>1.62458E-3</c:v>
                </c:pt>
                <c:pt idx="71274">
                  <c:v>1.625172E-3</c:v>
                </c:pt>
                <c:pt idx="71275">
                  <c:v>1.624187E-3</c:v>
                </c:pt>
                <c:pt idx="71276">
                  <c:v>1.623467E-3</c:v>
                </c:pt>
                <c:pt idx="71277">
                  <c:v>1.622879E-3</c:v>
                </c:pt>
                <c:pt idx="71278">
                  <c:v>1.6205729999999999E-3</c:v>
                </c:pt>
                <c:pt idx="71279">
                  <c:v>1.6207719999999999E-3</c:v>
                </c:pt>
                <c:pt idx="71280">
                  <c:v>1.6217110000000001E-3</c:v>
                </c:pt>
                <c:pt idx="71281">
                  <c:v>1.622145E-3</c:v>
                </c:pt>
                <c:pt idx="71282">
                  <c:v>1.622451E-3</c:v>
                </c:pt>
                <c:pt idx="71283">
                  <c:v>1.6223660000000001E-3</c:v>
                </c:pt>
                <c:pt idx="71284">
                  <c:v>1.6213530000000001E-3</c:v>
                </c:pt>
                <c:pt idx="71285">
                  <c:v>1.6200570000000001E-3</c:v>
                </c:pt>
                <c:pt idx="71286">
                  <c:v>1.618092E-3</c:v>
                </c:pt>
                <c:pt idx="71287">
                  <c:v>1.615476E-3</c:v>
                </c:pt>
                <c:pt idx="71288">
                  <c:v>1.6138999999999999E-3</c:v>
                </c:pt>
                <c:pt idx="71289">
                  <c:v>1.6134299999999999E-3</c:v>
                </c:pt>
                <c:pt idx="71290">
                  <c:v>1.612888E-3</c:v>
                </c:pt>
                <c:pt idx="71291">
                  <c:v>1.6124749999999999E-3</c:v>
                </c:pt>
                <c:pt idx="71292">
                  <c:v>1.611293E-3</c:v>
                </c:pt>
                <c:pt idx="71293">
                  <c:v>1.609601E-3</c:v>
                </c:pt>
                <c:pt idx="71294">
                  <c:v>1.607467E-3</c:v>
                </c:pt>
                <c:pt idx="71295">
                  <c:v>1.6048830000000001E-3</c:v>
                </c:pt>
                <c:pt idx="71296">
                  <c:v>1.6031470000000001E-3</c:v>
                </c:pt>
                <c:pt idx="71297">
                  <c:v>1.602532E-3</c:v>
                </c:pt>
                <c:pt idx="71298">
                  <c:v>1.604226E-3</c:v>
                </c:pt>
                <c:pt idx="71299">
                  <c:v>1.6061319999999999E-3</c:v>
                </c:pt>
                <c:pt idx="71300">
                  <c:v>1.606016E-3</c:v>
                </c:pt>
                <c:pt idx="71301">
                  <c:v>1.605179E-3</c:v>
                </c:pt>
                <c:pt idx="71302">
                  <c:v>1.604578E-3</c:v>
                </c:pt>
                <c:pt idx="71303">
                  <c:v>1.6028710000000001E-3</c:v>
                </c:pt>
                <c:pt idx="71304">
                  <c:v>1.601035E-3</c:v>
                </c:pt>
                <c:pt idx="71305">
                  <c:v>1.5995060000000001E-3</c:v>
                </c:pt>
                <c:pt idx="71306">
                  <c:v>1.599516E-3</c:v>
                </c:pt>
                <c:pt idx="71307">
                  <c:v>1.59946E-3</c:v>
                </c:pt>
                <c:pt idx="71308">
                  <c:v>1.600078E-3</c:v>
                </c:pt>
                <c:pt idx="71309">
                  <c:v>1.599566E-3</c:v>
                </c:pt>
                <c:pt idx="71310">
                  <c:v>1.598943E-3</c:v>
                </c:pt>
                <c:pt idx="71311">
                  <c:v>1.5981140000000001E-3</c:v>
                </c:pt>
                <c:pt idx="71312">
                  <c:v>1.5957689999999999E-3</c:v>
                </c:pt>
                <c:pt idx="71313">
                  <c:v>1.5921240000000001E-3</c:v>
                </c:pt>
                <c:pt idx="71314">
                  <c:v>1.5892879999999999E-3</c:v>
                </c:pt>
                <c:pt idx="71315">
                  <c:v>1.5874280000000001E-3</c:v>
                </c:pt>
                <c:pt idx="71316">
                  <c:v>1.5859610000000001E-3</c:v>
                </c:pt>
                <c:pt idx="71317">
                  <c:v>1.585445E-3</c:v>
                </c:pt>
                <c:pt idx="71318">
                  <c:v>1.58464E-3</c:v>
                </c:pt>
                <c:pt idx="71319">
                  <c:v>1.58164E-3</c:v>
                </c:pt>
                <c:pt idx="71320">
                  <c:v>1.5790450000000001E-3</c:v>
                </c:pt>
                <c:pt idx="71321">
                  <c:v>1.5766300000000001E-3</c:v>
                </c:pt>
                <c:pt idx="71322">
                  <c:v>1.5722819999999999E-3</c:v>
                </c:pt>
                <c:pt idx="71323">
                  <c:v>1.5694909999999999E-3</c:v>
                </c:pt>
                <c:pt idx="71324">
                  <c:v>1.5696670000000001E-3</c:v>
                </c:pt>
                <c:pt idx="71325">
                  <c:v>1.5707609999999999E-3</c:v>
                </c:pt>
                <c:pt idx="71326">
                  <c:v>1.5716619999999999E-3</c:v>
                </c:pt>
                <c:pt idx="71327">
                  <c:v>1.5721820000000001E-3</c:v>
                </c:pt>
                <c:pt idx="71328">
                  <c:v>1.5702909999999999E-3</c:v>
                </c:pt>
                <c:pt idx="71329">
                  <c:v>1.5686109999999999E-3</c:v>
                </c:pt>
                <c:pt idx="71330">
                  <c:v>1.567403E-3</c:v>
                </c:pt>
                <c:pt idx="71331">
                  <c:v>1.5642239999999999E-3</c:v>
                </c:pt>
                <c:pt idx="71332">
                  <c:v>1.561942E-3</c:v>
                </c:pt>
                <c:pt idx="71333">
                  <c:v>1.5624460000000001E-3</c:v>
                </c:pt>
                <c:pt idx="71334">
                  <c:v>1.5615119999999999E-3</c:v>
                </c:pt>
                <c:pt idx="71335">
                  <c:v>1.5611620000000001E-3</c:v>
                </c:pt>
                <c:pt idx="71336">
                  <c:v>1.5613339999999999E-3</c:v>
                </c:pt>
                <c:pt idx="71337">
                  <c:v>1.5600360000000001E-3</c:v>
                </c:pt>
                <c:pt idx="71338">
                  <c:v>1.558345E-3</c:v>
                </c:pt>
                <c:pt idx="71339">
                  <c:v>1.5559199999999999E-3</c:v>
                </c:pt>
                <c:pt idx="71340">
                  <c:v>1.5516309999999999E-3</c:v>
                </c:pt>
                <c:pt idx="71341">
                  <c:v>1.5474709999999999E-3</c:v>
                </c:pt>
                <c:pt idx="71342">
                  <c:v>1.5449940000000001E-3</c:v>
                </c:pt>
                <c:pt idx="71343">
                  <c:v>1.5434509999999999E-3</c:v>
                </c:pt>
                <c:pt idx="71344">
                  <c:v>1.542009E-3</c:v>
                </c:pt>
                <c:pt idx="71345">
                  <c:v>1.5405779999999999E-3</c:v>
                </c:pt>
                <c:pt idx="71346">
                  <c:v>1.5375759999999999E-3</c:v>
                </c:pt>
                <c:pt idx="71347">
                  <c:v>1.5332130000000001E-3</c:v>
                </c:pt>
                <c:pt idx="71348">
                  <c:v>1.529947E-3</c:v>
                </c:pt>
                <c:pt idx="71349">
                  <c:v>1.525453E-3</c:v>
                </c:pt>
                <c:pt idx="71350">
                  <c:v>1.52086E-3</c:v>
                </c:pt>
                <c:pt idx="71351">
                  <c:v>1.5196529999999999E-3</c:v>
                </c:pt>
                <c:pt idx="71352">
                  <c:v>1.521061E-3</c:v>
                </c:pt>
                <c:pt idx="71353">
                  <c:v>1.5211739999999999E-3</c:v>
                </c:pt>
                <c:pt idx="71354">
                  <c:v>1.5212789999999999E-3</c:v>
                </c:pt>
                <c:pt idx="71355">
                  <c:v>1.520328E-3</c:v>
                </c:pt>
                <c:pt idx="71356">
                  <c:v>1.516945E-3</c:v>
                </c:pt>
                <c:pt idx="71357">
                  <c:v>1.515324E-3</c:v>
                </c:pt>
                <c:pt idx="71358">
                  <c:v>1.512916E-3</c:v>
                </c:pt>
                <c:pt idx="71359">
                  <c:v>1.5088879999999999E-3</c:v>
                </c:pt>
                <c:pt idx="71360">
                  <c:v>1.5087340000000001E-3</c:v>
                </c:pt>
                <c:pt idx="71361">
                  <c:v>1.5086730000000001E-3</c:v>
                </c:pt>
                <c:pt idx="71362">
                  <c:v>1.5065199999999999E-3</c:v>
                </c:pt>
                <c:pt idx="71363">
                  <c:v>1.5060939999999999E-3</c:v>
                </c:pt>
                <c:pt idx="71364">
                  <c:v>1.5052010000000001E-3</c:v>
                </c:pt>
                <c:pt idx="71365">
                  <c:v>1.503098E-3</c:v>
                </c:pt>
                <c:pt idx="71366">
                  <c:v>1.500092E-3</c:v>
                </c:pt>
                <c:pt idx="71367">
                  <c:v>1.4962210000000001E-3</c:v>
                </c:pt>
                <c:pt idx="71368">
                  <c:v>1.4908370000000001E-3</c:v>
                </c:pt>
                <c:pt idx="71369">
                  <c:v>1.48722E-3</c:v>
                </c:pt>
                <c:pt idx="71370">
                  <c:v>1.484085E-3</c:v>
                </c:pt>
                <c:pt idx="71371">
                  <c:v>1.4825400000000001E-3</c:v>
                </c:pt>
                <c:pt idx="71372">
                  <c:v>1.4804029999999999E-3</c:v>
                </c:pt>
                <c:pt idx="71373">
                  <c:v>1.477983E-3</c:v>
                </c:pt>
                <c:pt idx="71374">
                  <c:v>1.4736510000000001E-3</c:v>
                </c:pt>
                <c:pt idx="71375">
                  <c:v>1.469096E-3</c:v>
                </c:pt>
                <c:pt idx="71376">
                  <c:v>1.464981E-3</c:v>
                </c:pt>
                <c:pt idx="71377">
                  <c:v>1.459629E-3</c:v>
                </c:pt>
                <c:pt idx="71378">
                  <c:v>1.45531E-3</c:v>
                </c:pt>
                <c:pt idx="71379">
                  <c:v>1.456008E-3</c:v>
                </c:pt>
                <c:pt idx="71380">
                  <c:v>1.4572960000000001E-3</c:v>
                </c:pt>
                <c:pt idx="71381">
                  <c:v>1.456251E-3</c:v>
                </c:pt>
                <c:pt idx="71382">
                  <c:v>1.4552390000000001E-3</c:v>
                </c:pt>
                <c:pt idx="71383">
                  <c:v>1.4524819999999999E-3</c:v>
                </c:pt>
                <c:pt idx="71384">
                  <c:v>1.4488529999999999E-3</c:v>
                </c:pt>
                <c:pt idx="71385">
                  <c:v>1.4468899999999999E-3</c:v>
                </c:pt>
                <c:pt idx="71386">
                  <c:v>1.4430619999999999E-3</c:v>
                </c:pt>
                <c:pt idx="71387">
                  <c:v>1.440008E-3</c:v>
                </c:pt>
                <c:pt idx="71388">
                  <c:v>1.43991E-3</c:v>
                </c:pt>
                <c:pt idx="71389">
                  <c:v>1.4384549999999999E-3</c:v>
                </c:pt>
                <c:pt idx="71390">
                  <c:v>1.4361160000000001E-3</c:v>
                </c:pt>
                <c:pt idx="71391">
                  <c:v>1.4351940000000001E-3</c:v>
                </c:pt>
                <c:pt idx="71392">
                  <c:v>1.4339909999999999E-3</c:v>
                </c:pt>
                <c:pt idx="71393">
                  <c:v>1.431201E-3</c:v>
                </c:pt>
                <c:pt idx="71394">
                  <c:v>1.4271100000000001E-3</c:v>
                </c:pt>
                <c:pt idx="71395">
                  <c:v>1.4220109999999999E-3</c:v>
                </c:pt>
                <c:pt idx="71396">
                  <c:v>1.4163470000000001E-3</c:v>
                </c:pt>
                <c:pt idx="71397">
                  <c:v>1.4121870000000001E-3</c:v>
                </c:pt>
                <c:pt idx="71398">
                  <c:v>1.4093759999999999E-3</c:v>
                </c:pt>
                <c:pt idx="71399">
                  <c:v>1.4074059999999999E-3</c:v>
                </c:pt>
                <c:pt idx="71400">
                  <c:v>1.404471E-3</c:v>
                </c:pt>
                <c:pt idx="71401">
                  <c:v>1.4016219999999999E-3</c:v>
                </c:pt>
                <c:pt idx="71402">
                  <c:v>1.3967459999999999E-3</c:v>
                </c:pt>
                <c:pt idx="71403">
                  <c:v>1.391832E-3</c:v>
                </c:pt>
                <c:pt idx="71404">
                  <c:v>1.3867179999999999E-3</c:v>
                </c:pt>
                <c:pt idx="71405">
                  <c:v>1.380823E-3</c:v>
                </c:pt>
                <c:pt idx="71406">
                  <c:v>1.3766539999999999E-3</c:v>
                </c:pt>
                <c:pt idx="71407">
                  <c:v>1.377234E-3</c:v>
                </c:pt>
                <c:pt idx="71408">
                  <c:v>1.377961E-3</c:v>
                </c:pt>
                <c:pt idx="71409">
                  <c:v>1.376887E-3</c:v>
                </c:pt>
                <c:pt idx="71410">
                  <c:v>1.374973E-3</c:v>
                </c:pt>
                <c:pt idx="71411">
                  <c:v>1.3717130000000001E-3</c:v>
                </c:pt>
                <c:pt idx="71412">
                  <c:v>1.3681069999999999E-3</c:v>
                </c:pt>
                <c:pt idx="71413">
                  <c:v>1.365394E-3</c:v>
                </c:pt>
                <c:pt idx="71414">
                  <c:v>1.3607039999999999E-3</c:v>
                </c:pt>
                <c:pt idx="71415">
                  <c:v>1.35746E-3</c:v>
                </c:pt>
                <c:pt idx="71416">
                  <c:v>1.3568639999999999E-3</c:v>
                </c:pt>
                <c:pt idx="71417">
                  <c:v>1.3550120000000001E-3</c:v>
                </c:pt>
                <c:pt idx="71418">
                  <c:v>1.3904449999999999E-3</c:v>
                </c:pt>
                <c:pt idx="71419">
                  <c:v>1.38594E-3</c:v>
                </c:pt>
                <c:pt idx="71420">
                  <c:v>1.3748569999999999E-3</c:v>
                </c:pt>
                <c:pt idx="71421">
                  <c:v>1.359547E-3</c:v>
                </c:pt>
                <c:pt idx="71422">
                  <c:v>1.3434370000000001E-3</c:v>
                </c:pt>
                <c:pt idx="71423">
                  <c:v>1.3667740000000001E-3</c:v>
                </c:pt>
                <c:pt idx="71424">
                  <c:v>1.354243E-3</c:v>
                </c:pt>
                <c:pt idx="71425">
                  <c:v>1.339764E-3</c:v>
                </c:pt>
                <c:pt idx="71426">
                  <c:v>1.3267279999999999E-3</c:v>
                </c:pt>
                <c:pt idx="71427">
                  <c:v>1.3166289999999999E-3</c:v>
                </c:pt>
                <c:pt idx="71428">
                  <c:v>1.3450319999999999E-3</c:v>
                </c:pt>
                <c:pt idx="71429">
                  <c:v>1.3378610000000001E-3</c:v>
                </c:pt>
                <c:pt idx="71430">
                  <c:v>1.3248699999999999E-3</c:v>
                </c:pt>
                <c:pt idx="71431">
                  <c:v>1.3104150000000001E-3</c:v>
                </c:pt>
                <c:pt idx="71432">
                  <c:v>1.296908E-3</c:v>
                </c:pt>
                <c:pt idx="71433">
                  <c:v>1.320515E-3</c:v>
                </c:pt>
                <c:pt idx="71434">
                  <c:v>1.3097429999999999E-3</c:v>
                </c:pt>
                <c:pt idx="71435">
                  <c:v>1.300283E-3</c:v>
                </c:pt>
                <c:pt idx="71436">
                  <c:v>1.2917689999999999E-3</c:v>
                </c:pt>
                <c:pt idx="71437">
                  <c:v>1.282778E-3</c:v>
                </c:pt>
                <c:pt idx="71438">
                  <c:v>1.311275E-3</c:v>
                </c:pt>
                <c:pt idx="71439">
                  <c:v>1.303532E-3</c:v>
                </c:pt>
                <c:pt idx="71440">
                  <c:v>1.2907649999999999E-3</c:v>
                </c:pt>
                <c:pt idx="71441">
                  <c:v>1.278443E-3</c:v>
                </c:pt>
                <c:pt idx="71442">
                  <c:v>1.2666419999999999E-3</c:v>
                </c:pt>
                <c:pt idx="71443">
                  <c:v>1.2927290000000001E-3</c:v>
                </c:pt>
                <c:pt idx="71444">
                  <c:v>1.286309E-3</c:v>
                </c:pt>
                <c:pt idx="71445">
                  <c:v>1.276704E-3</c:v>
                </c:pt>
                <c:pt idx="71446">
                  <c:v>1.264184E-3</c:v>
                </c:pt>
                <c:pt idx="71447">
                  <c:v>1.288214E-3</c:v>
                </c:pt>
                <c:pt idx="71448">
                  <c:v>1.279348E-3</c:v>
                </c:pt>
                <c:pt idx="71449">
                  <c:v>1.266042E-3</c:v>
                </c:pt>
                <c:pt idx="71450">
                  <c:v>1.286047E-3</c:v>
                </c:pt>
                <c:pt idx="71451">
                  <c:v>1.2696649999999999E-3</c:v>
                </c:pt>
                <c:pt idx="71452">
                  <c:v>1.249457E-3</c:v>
                </c:pt>
                <c:pt idx="71453">
                  <c:v>1.2656900000000001E-3</c:v>
                </c:pt>
                <c:pt idx="71454">
                  <c:v>1.249553E-3</c:v>
                </c:pt>
                <c:pt idx="71455">
                  <c:v>1.2340529999999999E-3</c:v>
                </c:pt>
                <c:pt idx="71456">
                  <c:v>1.253225E-3</c:v>
                </c:pt>
                <c:pt idx="71457">
                  <c:v>1.2393840000000001E-3</c:v>
                </c:pt>
                <c:pt idx="71458">
                  <c:v>1.2224580000000001E-3</c:v>
                </c:pt>
                <c:pt idx="71459">
                  <c:v>1.238762E-3</c:v>
                </c:pt>
                <c:pt idx="71460">
                  <c:v>1.2234049999999999E-3</c:v>
                </c:pt>
                <c:pt idx="71461">
                  <c:v>1.205252E-3</c:v>
                </c:pt>
                <c:pt idx="71462">
                  <c:v>1.220729E-3</c:v>
                </c:pt>
                <c:pt idx="71463">
                  <c:v>1.2062100000000001E-3</c:v>
                </c:pt>
                <c:pt idx="71464">
                  <c:v>1.1942330000000001E-3</c:v>
                </c:pt>
                <c:pt idx="71465">
                  <c:v>1.2156580000000001E-3</c:v>
                </c:pt>
                <c:pt idx="71466">
                  <c:v>1.2041319999999999E-3</c:v>
                </c:pt>
                <c:pt idx="71467">
                  <c:v>1.190679E-3</c:v>
                </c:pt>
                <c:pt idx="71468">
                  <c:v>1.208434E-3</c:v>
                </c:pt>
                <c:pt idx="71469">
                  <c:v>1.1939349999999999E-3</c:v>
                </c:pt>
                <c:pt idx="71470">
                  <c:v>1.178861E-3</c:v>
                </c:pt>
                <c:pt idx="71471">
                  <c:v>1.1957269999999999E-3</c:v>
                </c:pt>
                <c:pt idx="71472">
                  <c:v>1.182609E-3</c:v>
                </c:pt>
                <c:pt idx="71473">
                  <c:v>1.1700090000000001E-3</c:v>
                </c:pt>
                <c:pt idx="71474">
                  <c:v>1.1891580000000001E-3</c:v>
                </c:pt>
                <c:pt idx="71475">
                  <c:v>1.1756869999999999E-3</c:v>
                </c:pt>
                <c:pt idx="71476">
                  <c:v>1.161799E-3</c:v>
                </c:pt>
                <c:pt idx="71477">
                  <c:v>1.1809019999999999E-3</c:v>
                </c:pt>
                <c:pt idx="71478">
                  <c:v>1.167824E-3</c:v>
                </c:pt>
                <c:pt idx="71479">
                  <c:v>1.183566E-3</c:v>
                </c:pt>
                <c:pt idx="71480">
                  <c:v>1.1647700000000001E-3</c:v>
                </c:pt>
                <c:pt idx="71481">
                  <c:v>1.1430570000000001E-3</c:v>
                </c:pt>
                <c:pt idx="71482">
                  <c:v>1.1544400000000001E-3</c:v>
                </c:pt>
                <c:pt idx="71483">
                  <c:v>1.1378269999999999E-3</c:v>
                </c:pt>
                <c:pt idx="71484">
                  <c:v>1.1533380000000001E-3</c:v>
                </c:pt>
                <c:pt idx="71485">
                  <c:v>1.137512E-3</c:v>
                </c:pt>
                <c:pt idx="71486">
                  <c:v>1.150688E-3</c:v>
                </c:pt>
                <c:pt idx="71487">
                  <c:v>1.130898E-3</c:v>
                </c:pt>
                <c:pt idx="71488">
                  <c:v>1.1392240000000001E-3</c:v>
                </c:pt>
                <c:pt idx="71489">
                  <c:v>1.1174780000000001E-3</c:v>
                </c:pt>
                <c:pt idx="71490">
                  <c:v>1.1238070000000001E-3</c:v>
                </c:pt>
                <c:pt idx="71491">
                  <c:v>1.1013869999999999E-3</c:v>
                </c:pt>
                <c:pt idx="71492">
                  <c:v>1.0805789999999999E-3</c:v>
                </c:pt>
                <c:pt idx="71493">
                  <c:v>1.095033E-3</c:v>
                </c:pt>
                <c:pt idx="71494">
                  <c:v>1.115633E-3</c:v>
                </c:pt>
                <c:pt idx="71495">
                  <c:v>1.1026429999999999E-3</c:v>
                </c:pt>
                <c:pt idx="71496">
                  <c:v>1.0860869999999999E-3</c:v>
                </c:pt>
                <c:pt idx="71497">
                  <c:v>1.096587E-3</c:v>
                </c:pt>
                <c:pt idx="71498">
                  <c:v>1.079338E-3</c:v>
                </c:pt>
                <c:pt idx="71499">
                  <c:v>1.090999E-3</c:v>
                </c:pt>
                <c:pt idx="71500">
                  <c:v>1.0755999999999999E-3</c:v>
                </c:pt>
                <c:pt idx="71501">
                  <c:v>1.05949E-3</c:v>
                </c:pt>
                <c:pt idx="71502">
                  <c:v>1.074265E-3</c:v>
                </c:pt>
                <c:pt idx="71503">
                  <c:v>1.062854E-3</c:v>
                </c:pt>
                <c:pt idx="71504">
                  <c:v>1.0770790000000001E-3</c:v>
                </c:pt>
                <c:pt idx="71505">
                  <c:v>1.0637400000000001E-3</c:v>
                </c:pt>
                <c:pt idx="71506">
                  <c:v>1.0785669999999999E-3</c:v>
                </c:pt>
                <c:pt idx="71507">
                  <c:v>1.062768E-3</c:v>
                </c:pt>
                <c:pt idx="71508">
                  <c:v>1.0722010000000001E-3</c:v>
                </c:pt>
                <c:pt idx="71509">
                  <c:v>1.0508760000000001E-3</c:v>
                </c:pt>
                <c:pt idx="71510">
                  <c:v>1.055772E-3</c:v>
                </c:pt>
                <c:pt idx="71511">
                  <c:v>1.035093E-3</c:v>
                </c:pt>
                <c:pt idx="71512">
                  <c:v>1.042388E-3</c:v>
                </c:pt>
                <c:pt idx="71513">
                  <c:v>1.0254960000000001E-3</c:v>
                </c:pt>
                <c:pt idx="71514">
                  <c:v>1.035582E-3</c:v>
                </c:pt>
                <c:pt idx="71515">
                  <c:v>1.0463499999999999E-3</c:v>
                </c:pt>
                <c:pt idx="71516">
                  <c:v>1.0254839999999999E-3</c:v>
                </c:pt>
                <c:pt idx="71517">
                  <c:v>1.02838E-3</c:v>
                </c:pt>
                <c:pt idx="71518">
                  <c:v>1.0044229999999999E-3</c:v>
                </c:pt>
                <c:pt idx="71519">
                  <c:v>1.00698E-3</c:v>
                </c:pt>
                <c:pt idx="71520">
                  <c:v>1.0127960000000001E-3</c:v>
                </c:pt>
                <c:pt idx="71521">
                  <c:v>9.9077239999999993E-4</c:v>
                </c:pt>
                <c:pt idx="71522">
                  <c:v>9.9495009999999991E-4</c:v>
                </c:pt>
                <c:pt idx="71523">
                  <c:v>9.7766569999999998E-4</c:v>
                </c:pt>
                <c:pt idx="71524">
                  <c:v>9.8743209999999993E-4</c:v>
                </c:pt>
                <c:pt idx="71525">
                  <c:v>9.9895579999999999E-4</c:v>
                </c:pt>
                <c:pt idx="71526">
                  <c:v>9.8177300000000002E-4</c:v>
                </c:pt>
                <c:pt idx="71527">
                  <c:v>9.8720259999999995E-4</c:v>
                </c:pt>
                <c:pt idx="71528">
                  <c:v>9.6586790000000001E-4</c:v>
                </c:pt>
                <c:pt idx="71529">
                  <c:v>9.7084280000000003E-4</c:v>
                </c:pt>
                <c:pt idx="71530">
                  <c:v>9.8034899999999993E-4</c:v>
                </c:pt>
                <c:pt idx="71531">
                  <c:v>9.6288419999999997E-4</c:v>
                </c:pt>
                <c:pt idx="71532">
                  <c:v>9.710373E-4</c:v>
                </c:pt>
                <c:pt idx="71533">
                  <c:v>9.5305990000000001E-4</c:v>
                </c:pt>
                <c:pt idx="71534">
                  <c:v>9.5881440000000003E-4</c:v>
                </c:pt>
                <c:pt idx="71535">
                  <c:v>9.6727520000000004E-4</c:v>
                </c:pt>
                <c:pt idx="71536">
                  <c:v>9.5072750000000001E-4</c:v>
                </c:pt>
                <c:pt idx="71537">
                  <c:v>9.5671540000000005E-4</c:v>
                </c:pt>
                <c:pt idx="71538">
                  <c:v>9.3755810000000005E-4</c:v>
                </c:pt>
                <c:pt idx="71539">
                  <c:v>9.4105649999999996E-4</c:v>
                </c:pt>
                <c:pt idx="71540">
                  <c:v>9.4629309999999999E-4</c:v>
                </c:pt>
                <c:pt idx="71541">
                  <c:v>9.2600189999999995E-4</c:v>
                </c:pt>
                <c:pt idx="71542">
                  <c:v>9.2958829999999996E-4</c:v>
                </c:pt>
                <c:pt idx="71543">
                  <c:v>9.1222720000000001E-4</c:v>
                </c:pt>
                <c:pt idx="71544">
                  <c:v>9.1796040000000003E-4</c:v>
                </c:pt>
                <c:pt idx="71545">
                  <c:v>9.2473040000000005E-4</c:v>
                </c:pt>
                <c:pt idx="71546">
                  <c:v>9.3032390000000003E-4</c:v>
                </c:pt>
                <c:pt idx="71547">
                  <c:v>9.0679650000000003E-4</c:v>
                </c:pt>
                <c:pt idx="71548">
                  <c:v>9.0412909999999997E-4</c:v>
                </c:pt>
                <c:pt idx="71549">
                  <c:v>9.0332040000000002E-4</c:v>
                </c:pt>
                <c:pt idx="71550">
                  <c:v>8.7997599999999998E-4</c:v>
                </c:pt>
                <c:pt idx="71551">
                  <c:v>8.7977029999999998E-4</c:v>
                </c:pt>
                <c:pt idx="71552">
                  <c:v>8.8274420000000004E-4</c:v>
                </c:pt>
                <c:pt idx="71553">
                  <c:v>8.8941659999999996E-4</c:v>
                </c:pt>
                <c:pt idx="71554">
                  <c:v>8.7156729999999995E-4</c:v>
                </c:pt>
                <c:pt idx="71555">
                  <c:v>8.7487489999999997E-4</c:v>
                </c:pt>
                <c:pt idx="71556">
                  <c:v>8.7980679999999996E-4</c:v>
                </c:pt>
                <c:pt idx="71557">
                  <c:v>8.8342309999999997E-4</c:v>
                </c:pt>
                <c:pt idx="71558">
                  <c:v>8.609933E-4</c:v>
                </c:pt>
                <c:pt idx="71559">
                  <c:v>8.6068400000000002E-4</c:v>
                </c:pt>
                <c:pt idx="71560">
                  <c:v>8.6320280000000004E-4</c:v>
                </c:pt>
                <c:pt idx="71561">
                  <c:v>8.4482250000000002E-4</c:v>
                </c:pt>
                <c:pt idx="71562">
                  <c:v>8.4902800000000004E-4</c:v>
                </c:pt>
                <c:pt idx="71563">
                  <c:v>8.5546940000000001E-4</c:v>
                </c:pt>
                <c:pt idx="71564">
                  <c:v>8.6116109999999997E-4</c:v>
                </c:pt>
                <c:pt idx="71565">
                  <c:v>8.4311369999999996E-4</c:v>
                </c:pt>
                <c:pt idx="71566">
                  <c:v>8.4593769999999997E-4</c:v>
                </c:pt>
                <c:pt idx="71567">
                  <c:v>8.4909929999999996E-4</c:v>
                </c:pt>
                <c:pt idx="71568">
                  <c:v>8.3007100000000004E-4</c:v>
                </c:pt>
                <c:pt idx="71569">
                  <c:v>8.3066879999999996E-4</c:v>
                </c:pt>
                <c:pt idx="71570">
                  <c:v>8.322777E-4</c:v>
                </c:pt>
                <c:pt idx="71571">
                  <c:v>8.3425450000000005E-4</c:v>
                </c:pt>
                <c:pt idx="71572">
                  <c:v>8.1491539999999996E-4</c:v>
                </c:pt>
                <c:pt idx="71573">
                  <c:v>8.1514939999999996E-4</c:v>
                </c:pt>
                <c:pt idx="71574">
                  <c:v>8.1839870000000004E-4</c:v>
                </c:pt>
                <c:pt idx="71575">
                  <c:v>8.2130769999999998E-4</c:v>
                </c:pt>
                <c:pt idx="71576">
                  <c:v>8.0010719999999995E-4</c:v>
                </c:pt>
                <c:pt idx="71577">
                  <c:v>7.9769789999999997E-4</c:v>
                </c:pt>
                <c:pt idx="71578">
                  <c:v>7.9699990000000004E-4</c:v>
                </c:pt>
                <c:pt idx="71579">
                  <c:v>7.9559119999999997E-4</c:v>
                </c:pt>
                <c:pt idx="71580">
                  <c:v>7.9391219999999998E-4</c:v>
                </c:pt>
                <c:pt idx="71581">
                  <c:v>7.7244390000000003E-4</c:v>
                </c:pt>
                <c:pt idx="71582">
                  <c:v>7.6949509999999996E-4</c:v>
                </c:pt>
                <c:pt idx="71583">
                  <c:v>7.70526E-4</c:v>
                </c:pt>
                <c:pt idx="71584">
                  <c:v>7.7394240000000004E-4</c:v>
                </c:pt>
                <c:pt idx="71585">
                  <c:v>7.7700239999999997E-4</c:v>
                </c:pt>
                <c:pt idx="71586">
                  <c:v>7.7847989999999998E-4</c:v>
                </c:pt>
                <c:pt idx="71587">
                  <c:v>7.5824740000000001E-4</c:v>
                </c:pt>
                <c:pt idx="71588">
                  <c:v>7.555544E-4</c:v>
                </c:pt>
                <c:pt idx="71589">
                  <c:v>7.5492940000000002E-4</c:v>
                </c:pt>
                <c:pt idx="71590">
                  <c:v>7.5566849999999998E-4</c:v>
                </c:pt>
                <c:pt idx="71591">
                  <c:v>7.580229E-4</c:v>
                </c:pt>
                <c:pt idx="71592">
                  <c:v>7.5936069999999996E-4</c:v>
                </c:pt>
                <c:pt idx="71593">
                  <c:v>7.4139810000000003E-4</c:v>
                </c:pt>
                <c:pt idx="71594">
                  <c:v>7.4107480000000004E-4</c:v>
                </c:pt>
                <c:pt idx="71595">
                  <c:v>7.4242139999999997E-4</c:v>
                </c:pt>
                <c:pt idx="71596">
                  <c:v>7.4441709999999996E-4</c:v>
                </c:pt>
                <c:pt idx="71597">
                  <c:v>7.4743260000000001E-4</c:v>
                </c:pt>
                <c:pt idx="71598">
                  <c:v>7.4796400000000005E-4</c:v>
                </c:pt>
                <c:pt idx="71599">
                  <c:v>7.2767359999999996E-4</c:v>
                </c:pt>
                <c:pt idx="71600">
                  <c:v>7.2430110000000004E-4</c:v>
                </c:pt>
                <c:pt idx="71601">
                  <c:v>7.2257630000000005E-4</c:v>
                </c:pt>
                <c:pt idx="71602">
                  <c:v>7.2221049999999999E-4</c:v>
                </c:pt>
                <c:pt idx="71603">
                  <c:v>7.2292030000000005E-4</c:v>
                </c:pt>
                <c:pt idx="71604">
                  <c:v>7.2295390000000001E-4</c:v>
                </c:pt>
                <c:pt idx="71605">
                  <c:v>7.0459519999999999E-4</c:v>
                </c:pt>
                <c:pt idx="71606">
                  <c:v>7.0218099999999996E-4</c:v>
                </c:pt>
                <c:pt idx="71607">
                  <c:v>7.0124399999999996E-4</c:v>
                </c:pt>
                <c:pt idx="71608">
                  <c:v>7.0038679999999995E-4</c:v>
                </c:pt>
                <c:pt idx="71609">
                  <c:v>6.9883840000000005E-4</c:v>
                </c:pt>
                <c:pt idx="71610">
                  <c:v>6.9608509999999997E-4</c:v>
                </c:pt>
                <c:pt idx="71611">
                  <c:v>6.9231640000000003E-4</c:v>
                </c:pt>
                <c:pt idx="71612">
                  <c:v>6.7150939999999996E-4</c:v>
                </c:pt>
                <c:pt idx="71613">
                  <c:v>6.6672740000000002E-4</c:v>
                </c:pt>
                <c:pt idx="71614">
                  <c:v>6.6637689999999997E-4</c:v>
                </c:pt>
                <c:pt idx="71615">
                  <c:v>6.6811989999999999E-4</c:v>
                </c:pt>
                <c:pt idx="71616">
                  <c:v>6.7074470000000005E-4</c:v>
                </c:pt>
                <c:pt idx="71617">
                  <c:v>6.7252309999999999E-4</c:v>
                </c:pt>
                <c:pt idx="71618">
                  <c:v>6.7259860000000004E-4</c:v>
                </c:pt>
                <c:pt idx="71619">
                  <c:v>6.7113850000000001E-4</c:v>
                </c:pt>
                <c:pt idx="71620">
                  <c:v>6.6830009999999996E-4</c:v>
                </c:pt>
                <c:pt idx="71621">
                  <c:v>6.6385140000000005E-4</c:v>
                </c:pt>
                <c:pt idx="71622">
                  <c:v>6.4466149999999999E-4</c:v>
                </c:pt>
                <c:pt idx="71623">
                  <c:v>6.4169840000000004E-4</c:v>
                </c:pt>
                <c:pt idx="71624">
                  <c:v>6.4208980000000004E-4</c:v>
                </c:pt>
                <c:pt idx="71625">
                  <c:v>6.4477899999999995E-4</c:v>
                </c:pt>
                <c:pt idx="71626">
                  <c:v>6.4811299999999997E-4</c:v>
                </c:pt>
                <c:pt idx="71627">
                  <c:v>6.5055090000000005E-4</c:v>
                </c:pt>
                <c:pt idx="71628">
                  <c:v>6.5224550000000004E-4</c:v>
                </c:pt>
                <c:pt idx="71629">
                  <c:v>6.5216079999999999E-4</c:v>
                </c:pt>
                <c:pt idx="71630">
                  <c:v>6.4967910000000005E-4</c:v>
                </c:pt>
                <c:pt idx="71631">
                  <c:v>6.4533579999999998E-4</c:v>
                </c:pt>
                <c:pt idx="71632">
                  <c:v>6.2423109999999997E-4</c:v>
                </c:pt>
                <c:pt idx="71633">
                  <c:v>6.1844660000000002E-4</c:v>
                </c:pt>
                <c:pt idx="71634">
                  <c:v>6.1635930000000002E-4</c:v>
                </c:pt>
                <c:pt idx="71635">
                  <c:v>6.1680679999999996E-4</c:v>
                </c:pt>
                <c:pt idx="71636">
                  <c:v>6.1896239999999995E-4</c:v>
                </c:pt>
                <c:pt idx="71637">
                  <c:v>6.204626E-4</c:v>
                </c:pt>
                <c:pt idx="71638">
                  <c:v>6.2050709999999999E-4</c:v>
                </c:pt>
                <c:pt idx="71639">
                  <c:v>6.1866769999999996E-4</c:v>
                </c:pt>
                <c:pt idx="71640">
                  <c:v>6.1471099999999999E-4</c:v>
                </c:pt>
                <c:pt idx="71641">
                  <c:v>6.0909940000000002E-4</c:v>
                </c:pt>
                <c:pt idx="71642">
                  <c:v>6.0224599999999997E-4</c:v>
                </c:pt>
                <c:pt idx="71643">
                  <c:v>5.9610960000000004E-4</c:v>
                </c:pt>
                <c:pt idx="71644">
                  <c:v>5.9035979999999999E-4</c:v>
                </c:pt>
                <c:pt idx="71645">
                  <c:v>5.8560429999999998E-4</c:v>
                </c:pt>
                <c:pt idx="71646">
                  <c:v>5.8331349999999997E-4</c:v>
                </c:pt>
                <c:pt idx="71647">
                  <c:v>5.8160239999999999E-4</c:v>
                </c:pt>
                <c:pt idx="71648">
                  <c:v>5.8051800000000003E-4</c:v>
                </c:pt>
                <c:pt idx="71649">
                  <c:v>5.7974630000000001E-4</c:v>
                </c:pt>
                <c:pt idx="71650">
                  <c:v>5.782545E-4</c:v>
                </c:pt>
                <c:pt idx="71651">
                  <c:v>5.7658120000000002E-4</c:v>
                </c:pt>
                <c:pt idx="71652">
                  <c:v>5.7445789999999999E-4</c:v>
                </c:pt>
                <c:pt idx="71653">
                  <c:v>5.7162619999999995E-4</c:v>
                </c:pt>
                <c:pt idx="71654">
                  <c:v>5.6948719999999999E-4</c:v>
                </c:pt>
                <c:pt idx="71655">
                  <c:v>5.6789799999999995E-4</c:v>
                </c:pt>
                <c:pt idx="71656">
                  <c:v>5.666356E-4</c:v>
                </c:pt>
                <c:pt idx="71657">
                  <c:v>5.6544739999999998E-4</c:v>
                </c:pt>
                <c:pt idx="71658">
                  <c:v>5.6442199999999997E-4</c:v>
                </c:pt>
                <c:pt idx="71659">
                  <c:v>5.6273170000000004E-4</c:v>
                </c:pt>
                <c:pt idx="71660">
                  <c:v>5.6167119999999998E-4</c:v>
                </c:pt>
                <c:pt idx="71661">
                  <c:v>5.6031760000000005E-4</c:v>
                </c:pt>
                <c:pt idx="71662">
                  <c:v>5.5824640000000001E-4</c:v>
                </c:pt>
                <c:pt idx="71663">
                  <c:v>5.5539960000000003E-4</c:v>
                </c:pt>
                <c:pt idx="71664">
                  <c:v>5.5245100000000003E-4</c:v>
                </c:pt>
                <c:pt idx="71665">
                  <c:v>5.4918800000000004E-4</c:v>
                </c:pt>
                <c:pt idx="71666">
                  <c:v>5.4630200000000003E-4</c:v>
                </c:pt>
                <c:pt idx="71667">
                  <c:v>5.4372070000000005E-4</c:v>
                </c:pt>
                <c:pt idx="71668">
                  <c:v>5.4176750000000003E-4</c:v>
                </c:pt>
                <c:pt idx="71669">
                  <c:v>5.3980710000000004E-4</c:v>
                </c:pt>
                <c:pt idx="71670">
                  <c:v>5.3735199999999995E-4</c:v>
                </c:pt>
                <c:pt idx="71671">
                  <c:v>5.3458569999999999E-4</c:v>
                </c:pt>
                <c:pt idx="71672">
                  <c:v>5.3114779999999999E-4</c:v>
                </c:pt>
                <c:pt idx="71673">
                  <c:v>5.2722999999999995E-4</c:v>
                </c:pt>
                <c:pt idx="71674">
                  <c:v>5.2291399999999997E-4</c:v>
                </c:pt>
                <c:pt idx="71675">
                  <c:v>5.1883959999999999E-4</c:v>
                </c:pt>
                <c:pt idx="71676">
                  <c:v>5.1534970000000004E-4</c:v>
                </c:pt>
                <c:pt idx="71677">
                  <c:v>5.1175739999999997E-4</c:v>
                </c:pt>
                <c:pt idx="71678">
                  <c:v>5.0969619999999998E-4</c:v>
                </c:pt>
                <c:pt idx="71679">
                  <c:v>5.083466E-4</c:v>
                </c:pt>
                <c:pt idx="71680">
                  <c:v>5.0674379999999998E-4</c:v>
                </c:pt>
                <c:pt idx="71681">
                  <c:v>5.0552769999999999E-4</c:v>
                </c:pt>
                <c:pt idx="71682">
                  <c:v>5.0433450000000001E-4</c:v>
                </c:pt>
                <c:pt idx="71683">
                  <c:v>5.0261299999999995E-4</c:v>
                </c:pt>
                <c:pt idx="71684">
                  <c:v>5.0100549999999996E-4</c:v>
                </c:pt>
                <c:pt idx="71685">
                  <c:v>4.9891590000000004E-4</c:v>
                </c:pt>
                <c:pt idx="71686">
                  <c:v>4.9688670000000001E-4</c:v>
                </c:pt>
                <c:pt idx="71687">
                  <c:v>4.9534769999999995E-4</c:v>
                </c:pt>
                <c:pt idx="71688">
                  <c:v>4.9420870000000002E-4</c:v>
                </c:pt>
                <c:pt idx="71689">
                  <c:v>4.9346150000000001E-4</c:v>
                </c:pt>
                <c:pt idx="71690">
                  <c:v>4.9265870000000001E-4</c:v>
                </c:pt>
                <c:pt idx="71691">
                  <c:v>4.918775E-4</c:v>
                </c:pt>
                <c:pt idx="71692">
                  <c:v>4.9074419999999995E-4</c:v>
                </c:pt>
                <c:pt idx="71693">
                  <c:v>4.8992770000000005E-4</c:v>
                </c:pt>
                <c:pt idx="71694">
                  <c:v>4.8900899999999999E-4</c:v>
                </c:pt>
                <c:pt idx="71695">
                  <c:v>4.874565E-4</c:v>
                </c:pt>
                <c:pt idx="71696">
                  <c:v>4.8521799999999999E-4</c:v>
                </c:pt>
                <c:pt idx="71697">
                  <c:v>4.8301300000000002E-4</c:v>
                </c:pt>
                <c:pt idx="71698">
                  <c:v>4.8070129999999998E-4</c:v>
                </c:pt>
                <c:pt idx="71699">
                  <c:v>4.7851410000000001E-4</c:v>
                </c:pt>
                <c:pt idx="71700">
                  <c:v>4.7679269999999999E-4</c:v>
                </c:pt>
                <c:pt idx="71701">
                  <c:v>4.7580449999999998E-4</c:v>
                </c:pt>
                <c:pt idx="71702">
                  <c:v>4.7451470000000001E-4</c:v>
                </c:pt>
                <c:pt idx="71703">
                  <c:v>4.7290059999999999E-4</c:v>
                </c:pt>
                <c:pt idx="71704">
                  <c:v>4.7087229999999999E-4</c:v>
                </c:pt>
                <c:pt idx="71705">
                  <c:v>4.6832040000000002E-4</c:v>
                </c:pt>
                <c:pt idx="71706">
                  <c:v>4.655026E-4</c:v>
                </c:pt>
                <c:pt idx="71707">
                  <c:v>4.6239970000000002E-4</c:v>
                </c:pt>
                <c:pt idx="71708">
                  <c:v>4.5922090000000002E-4</c:v>
                </c:pt>
                <c:pt idx="71709">
                  <c:v>4.5630049999999999E-4</c:v>
                </c:pt>
                <c:pt idx="71710">
                  <c:v>4.5329410000000001E-4</c:v>
                </c:pt>
                <c:pt idx="71711">
                  <c:v>4.5099920000000001E-4</c:v>
                </c:pt>
                <c:pt idx="71712">
                  <c:v>4.4959900000000002E-4</c:v>
                </c:pt>
                <c:pt idx="71713">
                  <c:v>4.4819819999999998E-4</c:v>
                </c:pt>
                <c:pt idx="71714">
                  <c:v>4.4685349999999999E-4</c:v>
                </c:pt>
                <c:pt idx="71715">
                  <c:v>4.455533E-4</c:v>
                </c:pt>
                <c:pt idx="71716">
                  <c:v>4.4429670000000002E-4</c:v>
                </c:pt>
                <c:pt idx="71717">
                  <c:v>4.4290729999999997E-4</c:v>
                </c:pt>
                <c:pt idx="71718">
                  <c:v>4.41094E-4</c:v>
                </c:pt>
                <c:pt idx="71719">
                  <c:v>4.3941169999999998E-4</c:v>
                </c:pt>
                <c:pt idx="71720">
                  <c:v>4.3818539999999998E-4</c:v>
                </c:pt>
                <c:pt idx="71721">
                  <c:v>4.3717959999999998E-4</c:v>
                </c:pt>
                <c:pt idx="71722">
                  <c:v>4.3674080000000002E-4</c:v>
                </c:pt>
                <c:pt idx="71723">
                  <c:v>4.364708E-4</c:v>
                </c:pt>
                <c:pt idx="71724">
                  <c:v>4.361112E-4</c:v>
                </c:pt>
                <c:pt idx="71725">
                  <c:v>4.3548769999999999E-4</c:v>
                </c:pt>
                <c:pt idx="71726">
                  <c:v>4.352863E-4</c:v>
                </c:pt>
                <c:pt idx="71727">
                  <c:v>4.3489279999999998E-4</c:v>
                </c:pt>
                <c:pt idx="71728">
                  <c:v>4.3421840000000002E-4</c:v>
                </c:pt>
                <c:pt idx="71729">
                  <c:v>4.3315239999999999E-4</c:v>
                </c:pt>
                <c:pt idx="71730">
                  <c:v>4.3179360000000002E-4</c:v>
                </c:pt>
                <c:pt idx="71731">
                  <c:v>4.3036190000000002E-4</c:v>
                </c:pt>
                <c:pt idx="71732">
                  <c:v>4.2916740000000002E-4</c:v>
                </c:pt>
                <c:pt idx="71733">
                  <c:v>4.2790919999999999E-4</c:v>
                </c:pt>
                <c:pt idx="71734">
                  <c:v>4.2675949999999998E-4</c:v>
                </c:pt>
                <c:pt idx="71735">
                  <c:v>4.2621670000000001E-4</c:v>
                </c:pt>
                <c:pt idx="71736">
                  <c:v>4.2518969999999999E-4</c:v>
                </c:pt>
                <c:pt idx="71737">
                  <c:v>4.2371200000000003E-4</c:v>
                </c:pt>
                <c:pt idx="71738">
                  <c:v>4.220243E-4</c:v>
                </c:pt>
                <c:pt idx="71739">
                  <c:v>4.2005990000000001E-4</c:v>
                </c:pt>
                <c:pt idx="71740">
                  <c:v>4.1772910000000002E-4</c:v>
                </c:pt>
                <c:pt idx="71741">
                  <c:v>4.1517529999999999E-4</c:v>
                </c:pt>
                <c:pt idx="71742">
                  <c:v>4.1257849999999999E-4</c:v>
                </c:pt>
                <c:pt idx="71743">
                  <c:v>4.1009169999999998E-4</c:v>
                </c:pt>
                <c:pt idx="71744">
                  <c:v>4.0757720000000002E-4</c:v>
                </c:pt>
                <c:pt idx="71745">
                  <c:v>4.0582820000000002E-4</c:v>
                </c:pt>
                <c:pt idx="71746">
                  <c:v>4.044009E-4</c:v>
                </c:pt>
                <c:pt idx="71747">
                  <c:v>4.030727E-4</c:v>
                </c:pt>
                <c:pt idx="71748">
                  <c:v>4.0191050000000001E-4</c:v>
                </c:pt>
                <c:pt idx="71749">
                  <c:v>4.009083E-4</c:v>
                </c:pt>
                <c:pt idx="71750">
                  <c:v>3.9998680000000002E-4</c:v>
                </c:pt>
                <c:pt idx="71751">
                  <c:v>3.9926460000000002E-4</c:v>
                </c:pt>
                <c:pt idx="71752">
                  <c:v>3.9841190000000003E-4</c:v>
                </c:pt>
                <c:pt idx="71753">
                  <c:v>3.972922E-4</c:v>
                </c:pt>
                <c:pt idx="71754">
                  <c:v>3.9659470000000003E-4</c:v>
                </c:pt>
                <c:pt idx="71755">
                  <c:v>3.961565E-4</c:v>
                </c:pt>
                <c:pt idx="71756">
                  <c:v>3.9584940000000001E-4</c:v>
                </c:pt>
                <c:pt idx="71757">
                  <c:v>3.9609319999999999E-4</c:v>
                </c:pt>
                <c:pt idx="71758">
                  <c:v>3.96315E-4</c:v>
                </c:pt>
                <c:pt idx="71759">
                  <c:v>3.9610399999999999E-4</c:v>
                </c:pt>
                <c:pt idx="71760">
                  <c:v>3.9576500000000002E-4</c:v>
                </c:pt>
                <c:pt idx="71761">
                  <c:v>3.9578850000000001E-4</c:v>
                </c:pt>
                <c:pt idx="71762">
                  <c:v>3.9554830000000001E-4</c:v>
                </c:pt>
                <c:pt idx="71763">
                  <c:v>3.950197E-4</c:v>
                </c:pt>
                <c:pt idx="71764">
                  <c:v>3.9445019999999998E-4</c:v>
                </c:pt>
                <c:pt idx="71765">
                  <c:v>3.9373290000000003E-4</c:v>
                </c:pt>
                <c:pt idx="71766">
                  <c:v>3.9292199999999998E-4</c:v>
                </c:pt>
                <c:pt idx="71767">
                  <c:v>3.9192060000000002E-4</c:v>
                </c:pt>
                <c:pt idx="71768">
                  <c:v>3.9078250000000001E-4</c:v>
                </c:pt>
                <c:pt idx="71769">
                  <c:v>3.8987130000000002E-4</c:v>
                </c:pt>
                <c:pt idx="71770">
                  <c:v>3.8927869999999998E-4</c:v>
                </c:pt>
                <c:pt idx="71771">
                  <c:v>3.8842629999999998E-4</c:v>
                </c:pt>
                <c:pt idx="71772">
                  <c:v>3.8719809999999998E-4</c:v>
                </c:pt>
                <c:pt idx="71773">
                  <c:v>3.857973E-4</c:v>
                </c:pt>
                <c:pt idx="71774">
                  <c:v>3.8433910000000001E-4</c:v>
                </c:pt>
                <c:pt idx="71775">
                  <c:v>3.826287E-4</c:v>
                </c:pt>
                <c:pt idx="71776">
                  <c:v>3.8094369999999998E-4</c:v>
                </c:pt>
                <c:pt idx="71777">
                  <c:v>3.7933200000000002E-4</c:v>
                </c:pt>
                <c:pt idx="71778">
                  <c:v>3.7763150000000002E-4</c:v>
                </c:pt>
                <c:pt idx="71779">
                  <c:v>3.760759E-4</c:v>
                </c:pt>
                <c:pt idx="71780">
                  <c:v>3.7495840000000003E-4</c:v>
                </c:pt>
                <c:pt idx="71781">
                  <c:v>3.740336E-4</c:v>
                </c:pt>
                <c:pt idx="71782">
                  <c:v>3.7310460000000001E-4</c:v>
                </c:pt>
                <c:pt idx="71783">
                  <c:v>3.7250880000000002E-4</c:v>
                </c:pt>
                <c:pt idx="71784">
                  <c:v>3.7204250000000001E-4</c:v>
                </c:pt>
                <c:pt idx="71785">
                  <c:v>3.717778E-4</c:v>
                </c:pt>
                <c:pt idx="71786">
                  <c:v>3.71488E-4</c:v>
                </c:pt>
                <c:pt idx="71787">
                  <c:v>3.710524E-4</c:v>
                </c:pt>
                <c:pt idx="71788">
                  <c:v>3.7040549999999998E-4</c:v>
                </c:pt>
                <c:pt idx="71789">
                  <c:v>3.7007039999999999E-4</c:v>
                </c:pt>
                <c:pt idx="71790">
                  <c:v>3.699857E-4</c:v>
                </c:pt>
                <c:pt idx="71791">
                  <c:v>3.699911E-4</c:v>
                </c:pt>
                <c:pt idx="71792">
                  <c:v>3.7033390000000002E-4</c:v>
                </c:pt>
                <c:pt idx="71793">
                  <c:v>3.704612E-4</c:v>
                </c:pt>
                <c:pt idx="71794">
                  <c:v>3.7035399999999998E-4</c:v>
                </c:pt>
                <c:pt idx="71795">
                  <c:v>3.7008359999999999E-4</c:v>
                </c:pt>
                <c:pt idx="71796">
                  <c:v>3.7021809999999999E-4</c:v>
                </c:pt>
                <c:pt idx="71797">
                  <c:v>3.700396E-4</c:v>
                </c:pt>
                <c:pt idx="71798">
                  <c:v>3.6978450000000002E-4</c:v>
                </c:pt>
                <c:pt idx="71799">
                  <c:v>3.6943849999999999E-4</c:v>
                </c:pt>
                <c:pt idx="71800">
                  <c:v>3.689745E-4</c:v>
                </c:pt>
                <c:pt idx="71801">
                  <c:v>3.68375E-4</c:v>
                </c:pt>
                <c:pt idx="71802">
                  <c:v>3.6781139999999998E-4</c:v>
                </c:pt>
                <c:pt idx="71803">
                  <c:v>3.6699429999999998E-4</c:v>
                </c:pt>
                <c:pt idx="71804">
                  <c:v>3.6614470000000002E-4</c:v>
                </c:pt>
                <c:pt idx="71805">
                  <c:v>3.65872E-4</c:v>
                </c:pt>
                <c:pt idx="71806">
                  <c:v>3.6548830000000002E-4</c:v>
                </c:pt>
                <c:pt idx="71807">
                  <c:v>3.6481570000000002E-4</c:v>
                </c:pt>
                <c:pt idx="71808">
                  <c:v>3.6421510000000002E-4</c:v>
                </c:pt>
                <c:pt idx="71809">
                  <c:v>3.6361370000000001E-4</c:v>
                </c:pt>
                <c:pt idx="71810">
                  <c:v>3.6279969999999999E-4</c:v>
                </c:pt>
                <c:pt idx="71811">
                  <c:v>3.6193960000000002E-4</c:v>
                </c:pt>
                <c:pt idx="71812">
                  <c:v>3.6112950000000003E-4</c:v>
                </c:pt>
                <c:pt idx="71813">
                  <c:v>3.6021760000000001E-4</c:v>
                </c:pt>
                <c:pt idx="71814">
                  <c:v>3.5937520000000001E-4</c:v>
                </c:pt>
                <c:pt idx="71815">
                  <c:v>3.5879629999999998E-4</c:v>
                </c:pt>
                <c:pt idx="71816">
                  <c:v>3.5832620000000003E-4</c:v>
                </c:pt>
                <c:pt idx="71817">
                  <c:v>3.5793970000000001E-4</c:v>
                </c:pt>
                <c:pt idx="71818">
                  <c:v>3.5761700000000002E-4</c:v>
                </c:pt>
                <c:pt idx="71819">
                  <c:v>3.5729369999999998E-4</c:v>
                </c:pt>
                <c:pt idx="71820">
                  <c:v>3.570434E-4</c:v>
                </c:pt>
                <c:pt idx="71821">
                  <c:v>3.5707810000000002E-4</c:v>
                </c:pt>
                <c:pt idx="71822">
                  <c:v>3.5681839999999999E-4</c:v>
                </c:pt>
                <c:pt idx="71823">
                  <c:v>3.5635259999999998E-4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DDFD-4F7A-8B0C-A3E4749B1A31}"/>
            </c:ext>
          </c:extLst>
        </c:ser>
        <c:ser>
          <c:idx val="3"/>
          <c:order val="3"/>
          <c:tx>
            <c:strRef>
              <c:f>residuals_reg!$E$2</c:f>
              <c:strCache>
                <c:ptCount val="1"/>
                <c:pt idx="0">
                  <c:v>k             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residuals_reg!$A$3:$A$71826</c:f>
              <c:numCache>
                <c:formatCode>0.00E+00</c:formatCode>
                <c:ptCount val="71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  <c:pt idx="824">
                  <c:v>8.2500000000000004E-7</c:v>
                </c:pt>
                <c:pt idx="825">
                  <c:v>8.2600000000000001E-7</c:v>
                </c:pt>
                <c:pt idx="826">
                  <c:v>8.2699999999999998E-7</c:v>
                </c:pt>
                <c:pt idx="827">
                  <c:v>8.2799999999999995E-7</c:v>
                </c:pt>
                <c:pt idx="828">
                  <c:v>8.2900000000000002E-7</c:v>
                </c:pt>
                <c:pt idx="829">
                  <c:v>8.2999999999999999E-7</c:v>
                </c:pt>
                <c:pt idx="830">
                  <c:v>8.3099999999999996E-7</c:v>
                </c:pt>
                <c:pt idx="831">
                  <c:v>8.3200000000000004E-7</c:v>
                </c:pt>
                <c:pt idx="832">
                  <c:v>8.3300000000000001E-7</c:v>
                </c:pt>
                <c:pt idx="833">
                  <c:v>8.3399999999999998E-7</c:v>
                </c:pt>
                <c:pt idx="834">
                  <c:v>8.3500000000000005E-7</c:v>
                </c:pt>
                <c:pt idx="835">
                  <c:v>8.3600000000000002E-7</c:v>
                </c:pt>
                <c:pt idx="836">
                  <c:v>8.3699999999999999E-7</c:v>
                </c:pt>
                <c:pt idx="837">
                  <c:v>8.3799999999999996E-7</c:v>
                </c:pt>
                <c:pt idx="838">
                  <c:v>8.3900000000000004E-7</c:v>
                </c:pt>
                <c:pt idx="839">
                  <c:v>8.4E-7</c:v>
                </c:pt>
                <c:pt idx="840">
                  <c:v>8.4099999999999997E-7</c:v>
                </c:pt>
                <c:pt idx="841">
                  <c:v>8.4200000000000005E-7</c:v>
                </c:pt>
                <c:pt idx="842">
                  <c:v>8.4300000000000002E-7</c:v>
                </c:pt>
                <c:pt idx="843">
                  <c:v>8.4399999999999999E-7</c:v>
                </c:pt>
                <c:pt idx="844">
                  <c:v>8.4499999999999996E-7</c:v>
                </c:pt>
                <c:pt idx="845">
                  <c:v>8.4600000000000003E-7</c:v>
                </c:pt>
                <c:pt idx="846">
                  <c:v>8.47E-7</c:v>
                </c:pt>
                <c:pt idx="847">
                  <c:v>8.4799999999999997E-7</c:v>
                </c:pt>
                <c:pt idx="848">
                  <c:v>8.4900000000000005E-7</c:v>
                </c:pt>
                <c:pt idx="849">
                  <c:v>8.5000000000000001E-7</c:v>
                </c:pt>
                <c:pt idx="850">
                  <c:v>8.5099999999999998E-7</c:v>
                </c:pt>
                <c:pt idx="851">
                  <c:v>8.5199999999999995E-7</c:v>
                </c:pt>
                <c:pt idx="852">
                  <c:v>8.5300000000000003E-7</c:v>
                </c:pt>
                <c:pt idx="853">
                  <c:v>8.54E-7</c:v>
                </c:pt>
                <c:pt idx="854">
                  <c:v>8.5499999999999997E-7</c:v>
                </c:pt>
                <c:pt idx="855">
                  <c:v>8.5600000000000004E-7</c:v>
                </c:pt>
                <c:pt idx="856">
                  <c:v>8.5700000000000001E-7</c:v>
                </c:pt>
                <c:pt idx="857">
                  <c:v>8.5799999999999998E-7</c:v>
                </c:pt>
                <c:pt idx="858">
                  <c:v>8.5899999999999995E-7</c:v>
                </c:pt>
                <c:pt idx="859">
                  <c:v>8.6000000000000002E-7</c:v>
                </c:pt>
                <c:pt idx="860">
                  <c:v>8.6099999999999999E-7</c:v>
                </c:pt>
                <c:pt idx="861">
                  <c:v>8.6199999999999996E-7</c:v>
                </c:pt>
                <c:pt idx="862">
                  <c:v>8.6300000000000004E-7</c:v>
                </c:pt>
                <c:pt idx="863">
                  <c:v>8.6400000000000001E-7</c:v>
                </c:pt>
                <c:pt idx="864">
                  <c:v>8.6499999999999998E-7</c:v>
                </c:pt>
                <c:pt idx="865">
                  <c:v>8.6600000000000005E-7</c:v>
                </c:pt>
                <c:pt idx="866">
                  <c:v>8.6700000000000002E-7</c:v>
                </c:pt>
                <c:pt idx="867">
                  <c:v>8.6799999999999999E-7</c:v>
                </c:pt>
                <c:pt idx="868">
                  <c:v>8.6899999999999996E-7</c:v>
                </c:pt>
                <c:pt idx="869">
                  <c:v>8.7000000000000003E-7</c:v>
                </c:pt>
                <c:pt idx="870">
                  <c:v>8.71E-7</c:v>
                </c:pt>
                <c:pt idx="871">
                  <c:v>8.7199999999999997E-7</c:v>
                </c:pt>
                <c:pt idx="872">
                  <c:v>8.7300000000000005E-7</c:v>
                </c:pt>
                <c:pt idx="873">
                  <c:v>8.7400000000000002E-7</c:v>
                </c:pt>
                <c:pt idx="874">
                  <c:v>8.7499999999999999E-7</c:v>
                </c:pt>
                <c:pt idx="875">
                  <c:v>8.7599999999999996E-7</c:v>
                </c:pt>
                <c:pt idx="876">
                  <c:v>8.7700000000000003E-7</c:v>
                </c:pt>
                <c:pt idx="877">
                  <c:v>8.78E-7</c:v>
                </c:pt>
                <c:pt idx="878">
                  <c:v>8.7899999999999997E-7</c:v>
                </c:pt>
                <c:pt idx="879">
                  <c:v>8.8000000000000004E-7</c:v>
                </c:pt>
                <c:pt idx="880">
                  <c:v>8.8100000000000001E-7</c:v>
                </c:pt>
                <c:pt idx="881">
                  <c:v>8.8199999999999998E-7</c:v>
                </c:pt>
                <c:pt idx="882">
                  <c:v>8.8299999999999995E-7</c:v>
                </c:pt>
                <c:pt idx="883">
                  <c:v>8.8400000000000003E-7</c:v>
                </c:pt>
                <c:pt idx="884">
                  <c:v>8.85E-7</c:v>
                </c:pt>
                <c:pt idx="885">
                  <c:v>8.8599999999999997E-7</c:v>
                </c:pt>
                <c:pt idx="886">
                  <c:v>8.8700000000000004E-7</c:v>
                </c:pt>
                <c:pt idx="887">
                  <c:v>8.8800000000000001E-7</c:v>
                </c:pt>
                <c:pt idx="888">
                  <c:v>8.8899999999999998E-7</c:v>
                </c:pt>
                <c:pt idx="889">
                  <c:v>8.8999999999999995E-7</c:v>
                </c:pt>
                <c:pt idx="890">
                  <c:v>8.9100000000000002E-7</c:v>
                </c:pt>
                <c:pt idx="891">
                  <c:v>8.9199999999999999E-7</c:v>
                </c:pt>
                <c:pt idx="892">
                  <c:v>8.9299999999999996E-7</c:v>
                </c:pt>
                <c:pt idx="893">
                  <c:v>8.9400000000000004E-7</c:v>
                </c:pt>
                <c:pt idx="894">
                  <c:v>8.9500000000000001E-7</c:v>
                </c:pt>
                <c:pt idx="895">
                  <c:v>8.9599999999999998E-7</c:v>
                </c:pt>
                <c:pt idx="896">
                  <c:v>8.9700000000000005E-7</c:v>
                </c:pt>
                <c:pt idx="897">
                  <c:v>8.9800000000000002E-7</c:v>
                </c:pt>
                <c:pt idx="898">
                  <c:v>8.9899999999999999E-7</c:v>
                </c:pt>
                <c:pt idx="899">
                  <c:v>8.9999999999999996E-7</c:v>
                </c:pt>
                <c:pt idx="900">
                  <c:v>9.0100000000000003E-7</c:v>
                </c:pt>
                <c:pt idx="901">
                  <c:v>9.02E-7</c:v>
                </c:pt>
                <c:pt idx="902">
                  <c:v>9.0299999999999997E-7</c:v>
                </c:pt>
                <c:pt idx="903">
                  <c:v>9.0400000000000005E-7</c:v>
                </c:pt>
                <c:pt idx="904">
                  <c:v>9.0500000000000002E-7</c:v>
                </c:pt>
                <c:pt idx="905">
                  <c:v>9.0599999999999999E-7</c:v>
                </c:pt>
                <c:pt idx="906">
                  <c:v>9.0699999999999996E-7</c:v>
                </c:pt>
                <c:pt idx="907">
                  <c:v>9.0800000000000003E-7</c:v>
                </c:pt>
                <c:pt idx="908">
                  <c:v>9.09E-7</c:v>
                </c:pt>
                <c:pt idx="909">
                  <c:v>9.0999999999999997E-7</c:v>
                </c:pt>
                <c:pt idx="910">
                  <c:v>9.1100000000000004E-7</c:v>
                </c:pt>
                <c:pt idx="911">
                  <c:v>9.1200000000000001E-7</c:v>
                </c:pt>
                <c:pt idx="912">
                  <c:v>9.1299999999999998E-7</c:v>
                </c:pt>
                <c:pt idx="913">
                  <c:v>9.1399999999999995E-7</c:v>
                </c:pt>
                <c:pt idx="914">
                  <c:v>9.1500000000000003E-7</c:v>
                </c:pt>
                <c:pt idx="915">
                  <c:v>9.16E-7</c:v>
                </c:pt>
                <c:pt idx="916">
                  <c:v>9.1699999999999997E-7</c:v>
                </c:pt>
                <c:pt idx="917">
                  <c:v>9.1800000000000004E-7</c:v>
                </c:pt>
                <c:pt idx="918">
                  <c:v>9.1900000000000001E-7</c:v>
                </c:pt>
                <c:pt idx="919">
                  <c:v>9.1999999999999998E-7</c:v>
                </c:pt>
                <c:pt idx="920">
                  <c:v>9.2099999999999995E-7</c:v>
                </c:pt>
                <c:pt idx="921">
                  <c:v>9.2200000000000002E-7</c:v>
                </c:pt>
                <c:pt idx="922">
                  <c:v>9.2299999999999999E-7</c:v>
                </c:pt>
                <c:pt idx="923">
                  <c:v>9.2399999999999996E-7</c:v>
                </c:pt>
                <c:pt idx="924">
                  <c:v>9.2500000000000004E-7</c:v>
                </c:pt>
                <c:pt idx="925">
                  <c:v>9.2600000000000001E-7</c:v>
                </c:pt>
                <c:pt idx="926">
                  <c:v>9.2699999999999998E-7</c:v>
                </c:pt>
                <c:pt idx="927">
                  <c:v>9.2800000000000005E-7</c:v>
                </c:pt>
                <c:pt idx="928">
                  <c:v>9.2900000000000002E-7</c:v>
                </c:pt>
                <c:pt idx="929">
                  <c:v>9.2999999999999999E-7</c:v>
                </c:pt>
                <c:pt idx="930">
                  <c:v>9.3099999999999996E-7</c:v>
                </c:pt>
                <c:pt idx="931">
                  <c:v>9.3200000000000003E-7</c:v>
                </c:pt>
                <c:pt idx="932">
                  <c:v>9.33E-7</c:v>
                </c:pt>
                <c:pt idx="933">
                  <c:v>9.3399999999999997E-7</c:v>
                </c:pt>
                <c:pt idx="934">
                  <c:v>9.3500000000000005E-7</c:v>
                </c:pt>
                <c:pt idx="935">
                  <c:v>9.3600000000000002E-7</c:v>
                </c:pt>
                <c:pt idx="936">
                  <c:v>9.3699999999999999E-7</c:v>
                </c:pt>
                <c:pt idx="937">
                  <c:v>9.3799999999999996E-7</c:v>
                </c:pt>
                <c:pt idx="938">
                  <c:v>9.3900000000000003E-7</c:v>
                </c:pt>
                <c:pt idx="939">
                  <c:v>9.4E-7</c:v>
                </c:pt>
                <c:pt idx="940">
                  <c:v>9.4099999999999997E-7</c:v>
                </c:pt>
                <c:pt idx="941">
                  <c:v>9.4200000000000004E-7</c:v>
                </c:pt>
                <c:pt idx="942">
                  <c:v>9.4300000000000001E-7</c:v>
                </c:pt>
                <c:pt idx="943">
                  <c:v>9.4399999999999998E-7</c:v>
                </c:pt>
                <c:pt idx="944">
                  <c:v>9.4499999999999995E-7</c:v>
                </c:pt>
                <c:pt idx="945">
                  <c:v>9.4600000000000003E-7</c:v>
                </c:pt>
                <c:pt idx="946">
                  <c:v>9.47E-7</c:v>
                </c:pt>
                <c:pt idx="947">
                  <c:v>9.4799999999999997E-7</c:v>
                </c:pt>
                <c:pt idx="948">
                  <c:v>9.4900000000000004E-7</c:v>
                </c:pt>
                <c:pt idx="949">
                  <c:v>9.5000000000000001E-7</c:v>
                </c:pt>
                <c:pt idx="950">
                  <c:v>9.5099999999999998E-7</c:v>
                </c:pt>
                <c:pt idx="951">
                  <c:v>9.5199999999999995E-7</c:v>
                </c:pt>
                <c:pt idx="952">
                  <c:v>9.5300000000000002E-7</c:v>
                </c:pt>
                <c:pt idx="953">
                  <c:v>9.540000000000001E-7</c:v>
                </c:pt>
                <c:pt idx="954">
                  <c:v>9.5499999999999996E-7</c:v>
                </c:pt>
                <c:pt idx="955">
                  <c:v>9.5600000000000004E-7</c:v>
                </c:pt>
                <c:pt idx="956">
                  <c:v>9.569999999999999E-7</c:v>
                </c:pt>
                <c:pt idx="957">
                  <c:v>9.5799999999999998E-7</c:v>
                </c:pt>
                <c:pt idx="958">
                  <c:v>9.5900000000000005E-7</c:v>
                </c:pt>
                <c:pt idx="959">
                  <c:v>9.5999999999999991E-7</c:v>
                </c:pt>
                <c:pt idx="960">
                  <c:v>9.6099999999999999E-7</c:v>
                </c:pt>
                <c:pt idx="961">
                  <c:v>9.6200000000000006E-7</c:v>
                </c:pt>
                <c:pt idx="962">
                  <c:v>9.6299999999999993E-7</c:v>
                </c:pt>
                <c:pt idx="963">
                  <c:v>9.64E-7</c:v>
                </c:pt>
                <c:pt idx="964">
                  <c:v>9.6500000000000008E-7</c:v>
                </c:pt>
                <c:pt idx="965">
                  <c:v>9.6599999999999994E-7</c:v>
                </c:pt>
                <c:pt idx="966">
                  <c:v>9.6700000000000002E-7</c:v>
                </c:pt>
                <c:pt idx="967">
                  <c:v>9.6800000000000009E-7</c:v>
                </c:pt>
                <c:pt idx="968">
                  <c:v>9.6899999999999996E-7</c:v>
                </c:pt>
                <c:pt idx="969">
                  <c:v>9.7000000000000003E-7</c:v>
                </c:pt>
                <c:pt idx="970">
                  <c:v>9.7100000000000011E-7</c:v>
                </c:pt>
                <c:pt idx="971">
                  <c:v>9.7199999999999997E-7</c:v>
                </c:pt>
                <c:pt idx="972">
                  <c:v>9.7300000000000004E-7</c:v>
                </c:pt>
                <c:pt idx="973">
                  <c:v>9.7399999999999991E-7</c:v>
                </c:pt>
                <c:pt idx="974">
                  <c:v>9.7499999999999998E-7</c:v>
                </c:pt>
                <c:pt idx="975">
                  <c:v>9.7600000000000006E-7</c:v>
                </c:pt>
                <c:pt idx="976">
                  <c:v>9.7699999999999992E-7</c:v>
                </c:pt>
                <c:pt idx="977">
                  <c:v>9.78E-7</c:v>
                </c:pt>
                <c:pt idx="978">
                  <c:v>9.7900000000000007E-7</c:v>
                </c:pt>
                <c:pt idx="979">
                  <c:v>9.7999999999999993E-7</c:v>
                </c:pt>
                <c:pt idx="980">
                  <c:v>9.8100000000000001E-7</c:v>
                </c:pt>
                <c:pt idx="981">
                  <c:v>9.8200000000000008E-7</c:v>
                </c:pt>
                <c:pt idx="982">
                  <c:v>9.8299999999999995E-7</c:v>
                </c:pt>
                <c:pt idx="983">
                  <c:v>9.8400000000000002E-7</c:v>
                </c:pt>
                <c:pt idx="984">
                  <c:v>9.850000000000001E-7</c:v>
                </c:pt>
                <c:pt idx="985">
                  <c:v>9.8599999999999996E-7</c:v>
                </c:pt>
                <c:pt idx="986">
                  <c:v>9.8700000000000004E-7</c:v>
                </c:pt>
                <c:pt idx="987">
                  <c:v>9.879999999999999E-7</c:v>
                </c:pt>
                <c:pt idx="988">
                  <c:v>9.8899999999999998E-7</c:v>
                </c:pt>
                <c:pt idx="989">
                  <c:v>9.9000000000000005E-7</c:v>
                </c:pt>
                <c:pt idx="990">
                  <c:v>9.9099999999999991E-7</c:v>
                </c:pt>
                <c:pt idx="991">
                  <c:v>9.9199999999999999E-7</c:v>
                </c:pt>
                <c:pt idx="992">
                  <c:v>9.9300000000000006E-7</c:v>
                </c:pt>
                <c:pt idx="993">
                  <c:v>9.9399999999999993E-7</c:v>
                </c:pt>
                <c:pt idx="994">
                  <c:v>9.95E-7</c:v>
                </c:pt>
                <c:pt idx="995">
                  <c:v>9.9600000000000008E-7</c:v>
                </c:pt>
                <c:pt idx="996">
                  <c:v>9.9699999999999994E-7</c:v>
                </c:pt>
                <c:pt idx="997">
                  <c:v>9.9800000000000002E-7</c:v>
                </c:pt>
                <c:pt idx="998">
                  <c:v>9.9900000000000009E-7</c:v>
                </c:pt>
                <c:pt idx="999">
                  <c:v>9.9999999999999995E-7</c:v>
                </c:pt>
                <c:pt idx="1000">
                  <c:v>1.001E-6</c:v>
                </c:pt>
                <c:pt idx="1001">
                  <c:v>1.0020000000000001E-6</c:v>
                </c:pt>
                <c:pt idx="1002">
                  <c:v>1.003E-6</c:v>
                </c:pt>
                <c:pt idx="1003">
                  <c:v>1.004E-6</c:v>
                </c:pt>
                <c:pt idx="1004">
                  <c:v>1.0049999999999999E-6</c:v>
                </c:pt>
                <c:pt idx="1005">
                  <c:v>1.006E-6</c:v>
                </c:pt>
                <c:pt idx="1006">
                  <c:v>1.0070000000000001E-6</c:v>
                </c:pt>
                <c:pt idx="1007">
                  <c:v>1.0079999999999999E-6</c:v>
                </c:pt>
                <c:pt idx="1008">
                  <c:v>1.009E-6</c:v>
                </c:pt>
                <c:pt idx="1009">
                  <c:v>1.0100000000000001E-6</c:v>
                </c:pt>
                <c:pt idx="1010">
                  <c:v>1.0109999999999999E-6</c:v>
                </c:pt>
                <c:pt idx="1011">
                  <c:v>1.012E-6</c:v>
                </c:pt>
                <c:pt idx="1012">
                  <c:v>1.0130000000000001E-6</c:v>
                </c:pt>
                <c:pt idx="1013">
                  <c:v>1.0139999999999999E-6</c:v>
                </c:pt>
                <c:pt idx="1014">
                  <c:v>1.015E-6</c:v>
                </c:pt>
                <c:pt idx="1015">
                  <c:v>1.0160000000000001E-6</c:v>
                </c:pt>
                <c:pt idx="1016">
                  <c:v>1.017E-6</c:v>
                </c:pt>
                <c:pt idx="1017">
                  <c:v>1.018E-6</c:v>
                </c:pt>
                <c:pt idx="1018">
                  <c:v>1.0189999999999999E-6</c:v>
                </c:pt>
                <c:pt idx="1019">
                  <c:v>1.02E-6</c:v>
                </c:pt>
                <c:pt idx="1020">
                  <c:v>1.0210000000000001E-6</c:v>
                </c:pt>
                <c:pt idx="1021">
                  <c:v>1.0219999999999999E-6</c:v>
                </c:pt>
                <c:pt idx="1022">
                  <c:v>1.023E-6</c:v>
                </c:pt>
                <c:pt idx="1023">
                  <c:v>1.0240000000000001E-6</c:v>
                </c:pt>
                <c:pt idx="1024">
                  <c:v>1.0249999999999999E-6</c:v>
                </c:pt>
                <c:pt idx="1025">
                  <c:v>1.026E-6</c:v>
                </c:pt>
                <c:pt idx="1026">
                  <c:v>1.0270000000000001E-6</c:v>
                </c:pt>
                <c:pt idx="1027">
                  <c:v>1.0279999999999999E-6</c:v>
                </c:pt>
                <c:pt idx="1028">
                  <c:v>1.029E-6</c:v>
                </c:pt>
                <c:pt idx="1029">
                  <c:v>1.0300000000000001E-6</c:v>
                </c:pt>
                <c:pt idx="1030">
                  <c:v>1.031E-6</c:v>
                </c:pt>
                <c:pt idx="1031">
                  <c:v>1.032E-6</c:v>
                </c:pt>
                <c:pt idx="1032">
                  <c:v>1.0330000000000001E-6</c:v>
                </c:pt>
                <c:pt idx="1033">
                  <c:v>1.034E-6</c:v>
                </c:pt>
                <c:pt idx="1034">
                  <c:v>1.035E-6</c:v>
                </c:pt>
                <c:pt idx="1035">
                  <c:v>1.0359999999999999E-6</c:v>
                </c:pt>
                <c:pt idx="1036">
                  <c:v>1.037E-6</c:v>
                </c:pt>
                <c:pt idx="1037">
                  <c:v>1.0380000000000001E-6</c:v>
                </c:pt>
                <c:pt idx="1038">
                  <c:v>1.0389999999999999E-6</c:v>
                </c:pt>
                <c:pt idx="1039">
                  <c:v>1.04E-6</c:v>
                </c:pt>
                <c:pt idx="1040">
                  <c:v>1.0410000000000001E-6</c:v>
                </c:pt>
                <c:pt idx="1041">
                  <c:v>1.0419999999999999E-6</c:v>
                </c:pt>
                <c:pt idx="1042">
                  <c:v>1.043E-6</c:v>
                </c:pt>
                <c:pt idx="1043">
                  <c:v>1.0440000000000001E-6</c:v>
                </c:pt>
                <c:pt idx="1044">
                  <c:v>1.0449999999999999E-6</c:v>
                </c:pt>
                <c:pt idx="1045">
                  <c:v>1.046E-6</c:v>
                </c:pt>
                <c:pt idx="1046">
                  <c:v>1.0470000000000001E-6</c:v>
                </c:pt>
                <c:pt idx="1047">
                  <c:v>1.048E-6</c:v>
                </c:pt>
                <c:pt idx="1048">
                  <c:v>1.049E-6</c:v>
                </c:pt>
                <c:pt idx="1049">
                  <c:v>1.0499999999999999E-6</c:v>
                </c:pt>
                <c:pt idx="1050">
                  <c:v>1.051E-6</c:v>
                </c:pt>
                <c:pt idx="1051">
                  <c:v>1.052E-6</c:v>
                </c:pt>
                <c:pt idx="1052">
                  <c:v>1.0529999999999999E-6</c:v>
                </c:pt>
                <c:pt idx="1053">
                  <c:v>1.054E-6</c:v>
                </c:pt>
                <c:pt idx="1054">
                  <c:v>1.0550000000000001E-6</c:v>
                </c:pt>
                <c:pt idx="1055">
                  <c:v>1.0559999999999999E-6</c:v>
                </c:pt>
                <c:pt idx="1056">
                  <c:v>1.057E-6</c:v>
                </c:pt>
                <c:pt idx="1057">
                  <c:v>1.0580000000000001E-6</c:v>
                </c:pt>
                <c:pt idx="1058">
                  <c:v>1.0589999999999999E-6</c:v>
                </c:pt>
                <c:pt idx="1059">
                  <c:v>1.06E-6</c:v>
                </c:pt>
                <c:pt idx="1060">
                  <c:v>1.0610000000000001E-6</c:v>
                </c:pt>
                <c:pt idx="1061">
                  <c:v>1.062E-6</c:v>
                </c:pt>
                <c:pt idx="1062">
                  <c:v>1.063E-6</c:v>
                </c:pt>
                <c:pt idx="1063">
                  <c:v>1.0640000000000001E-6</c:v>
                </c:pt>
                <c:pt idx="1064">
                  <c:v>1.065E-6</c:v>
                </c:pt>
                <c:pt idx="1065">
                  <c:v>1.066E-6</c:v>
                </c:pt>
                <c:pt idx="1066">
                  <c:v>1.0669999999999999E-6</c:v>
                </c:pt>
                <c:pt idx="1067">
                  <c:v>1.068E-6</c:v>
                </c:pt>
                <c:pt idx="1068">
                  <c:v>1.0690000000000001E-6</c:v>
                </c:pt>
                <c:pt idx="1069">
                  <c:v>1.0699999999999999E-6</c:v>
                </c:pt>
                <c:pt idx="1070">
                  <c:v>1.071E-6</c:v>
                </c:pt>
                <c:pt idx="1071">
                  <c:v>1.0720000000000001E-6</c:v>
                </c:pt>
                <c:pt idx="1072">
                  <c:v>1.0729999999999999E-6</c:v>
                </c:pt>
                <c:pt idx="1073">
                  <c:v>1.074E-6</c:v>
                </c:pt>
                <c:pt idx="1074">
                  <c:v>1.0750000000000001E-6</c:v>
                </c:pt>
                <c:pt idx="1075">
                  <c:v>1.0759999999999999E-6</c:v>
                </c:pt>
                <c:pt idx="1076">
                  <c:v>1.077E-6</c:v>
                </c:pt>
                <c:pt idx="1077">
                  <c:v>1.0780000000000001E-6</c:v>
                </c:pt>
                <c:pt idx="1078">
                  <c:v>1.079E-6</c:v>
                </c:pt>
                <c:pt idx="1079">
                  <c:v>1.08E-6</c:v>
                </c:pt>
                <c:pt idx="1080">
                  <c:v>1.0809999999999999E-6</c:v>
                </c:pt>
                <c:pt idx="1081">
                  <c:v>1.082E-6</c:v>
                </c:pt>
                <c:pt idx="1082">
                  <c:v>1.083E-6</c:v>
                </c:pt>
                <c:pt idx="1083">
                  <c:v>1.0839999999999999E-6</c:v>
                </c:pt>
                <c:pt idx="1084">
                  <c:v>1.085E-6</c:v>
                </c:pt>
                <c:pt idx="1085">
                  <c:v>1.0860000000000001E-6</c:v>
                </c:pt>
                <c:pt idx="1086">
                  <c:v>1.0869999999999999E-6</c:v>
                </c:pt>
                <c:pt idx="1087">
                  <c:v>1.088E-6</c:v>
                </c:pt>
                <c:pt idx="1088">
                  <c:v>1.0890000000000001E-6</c:v>
                </c:pt>
                <c:pt idx="1089">
                  <c:v>1.0899999999999999E-6</c:v>
                </c:pt>
                <c:pt idx="1090">
                  <c:v>1.091E-6</c:v>
                </c:pt>
                <c:pt idx="1091">
                  <c:v>1.0920000000000001E-6</c:v>
                </c:pt>
                <c:pt idx="1092">
                  <c:v>1.093E-6</c:v>
                </c:pt>
                <c:pt idx="1093">
                  <c:v>1.094E-6</c:v>
                </c:pt>
                <c:pt idx="1094">
                  <c:v>1.0950000000000001E-6</c:v>
                </c:pt>
                <c:pt idx="1095">
                  <c:v>1.096E-6</c:v>
                </c:pt>
                <c:pt idx="1096">
                  <c:v>1.097E-6</c:v>
                </c:pt>
                <c:pt idx="1097">
                  <c:v>1.0979999999999999E-6</c:v>
                </c:pt>
                <c:pt idx="1098">
                  <c:v>1.099E-6</c:v>
                </c:pt>
                <c:pt idx="1099">
                  <c:v>1.1000000000000001E-6</c:v>
                </c:pt>
                <c:pt idx="1100">
                  <c:v>1.1009999999999999E-6</c:v>
                </c:pt>
                <c:pt idx="1101">
                  <c:v>1.102E-6</c:v>
                </c:pt>
                <c:pt idx="1102">
                  <c:v>1.1030000000000001E-6</c:v>
                </c:pt>
                <c:pt idx="1103">
                  <c:v>1.1039999999999999E-6</c:v>
                </c:pt>
                <c:pt idx="1104">
                  <c:v>1.105E-6</c:v>
                </c:pt>
                <c:pt idx="1105">
                  <c:v>1.1060000000000001E-6</c:v>
                </c:pt>
                <c:pt idx="1106">
                  <c:v>1.1069999999999999E-6</c:v>
                </c:pt>
                <c:pt idx="1107">
                  <c:v>1.108E-6</c:v>
                </c:pt>
                <c:pt idx="1108">
                  <c:v>1.1090000000000001E-6</c:v>
                </c:pt>
                <c:pt idx="1109">
                  <c:v>1.11E-6</c:v>
                </c:pt>
                <c:pt idx="1110">
                  <c:v>1.111E-6</c:v>
                </c:pt>
                <c:pt idx="1111">
                  <c:v>1.1119999999999999E-6</c:v>
                </c:pt>
                <c:pt idx="1112">
                  <c:v>1.113E-6</c:v>
                </c:pt>
                <c:pt idx="1113">
                  <c:v>1.114E-6</c:v>
                </c:pt>
                <c:pt idx="1114">
                  <c:v>1.1149999999999999E-6</c:v>
                </c:pt>
                <c:pt idx="1115">
                  <c:v>1.116E-6</c:v>
                </c:pt>
                <c:pt idx="1116">
                  <c:v>1.1170000000000001E-6</c:v>
                </c:pt>
                <c:pt idx="1117">
                  <c:v>1.1179999999999999E-6</c:v>
                </c:pt>
                <c:pt idx="1118">
                  <c:v>1.119E-6</c:v>
                </c:pt>
                <c:pt idx="1119">
                  <c:v>1.1200000000000001E-6</c:v>
                </c:pt>
                <c:pt idx="1120">
                  <c:v>1.1209999999999999E-6</c:v>
                </c:pt>
                <c:pt idx="1121">
                  <c:v>1.122E-6</c:v>
                </c:pt>
                <c:pt idx="1122">
                  <c:v>1.1230000000000001E-6</c:v>
                </c:pt>
                <c:pt idx="1123">
                  <c:v>1.124E-6</c:v>
                </c:pt>
                <c:pt idx="1124">
                  <c:v>1.125E-6</c:v>
                </c:pt>
                <c:pt idx="1125">
                  <c:v>1.1260000000000001E-6</c:v>
                </c:pt>
                <c:pt idx="1126">
                  <c:v>1.127E-6</c:v>
                </c:pt>
                <c:pt idx="1127">
                  <c:v>1.128E-6</c:v>
                </c:pt>
                <c:pt idx="1128">
                  <c:v>1.1289999999999999E-6</c:v>
                </c:pt>
                <c:pt idx="1129">
                  <c:v>1.13E-6</c:v>
                </c:pt>
                <c:pt idx="1130">
                  <c:v>1.1310000000000001E-6</c:v>
                </c:pt>
                <c:pt idx="1131">
                  <c:v>1.1319999999999999E-6</c:v>
                </c:pt>
                <c:pt idx="1132">
                  <c:v>1.133E-6</c:v>
                </c:pt>
                <c:pt idx="1133">
                  <c:v>1.1340000000000001E-6</c:v>
                </c:pt>
                <c:pt idx="1134">
                  <c:v>1.1349999999999999E-6</c:v>
                </c:pt>
                <c:pt idx="1135">
                  <c:v>1.136E-6</c:v>
                </c:pt>
                <c:pt idx="1136">
                  <c:v>1.1370000000000001E-6</c:v>
                </c:pt>
                <c:pt idx="1137">
                  <c:v>1.1379999999999999E-6</c:v>
                </c:pt>
                <c:pt idx="1138">
                  <c:v>1.139E-6</c:v>
                </c:pt>
                <c:pt idx="1139">
                  <c:v>1.1400000000000001E-6</c:v>
                </c:pt>
                <c:pt idx="1140">
                  <c:v>1.141E-6</c:v>
                </c:pt>
                <c:pt idx="1141">
                  <c:v>1.142E-6</c:v>
                </c:pt>
                <c:pt idx="1142">
                  <c:v>1.1429999999999999E-6</c:v>
                </c:pt>
                <c:pt idx="1143">
                  <c:v>1.144E-6</c:v>
                </c:pt>
                <c:pt idx="1144">
                  <c:v>1.145E-6</c:v>
                </c:pt>
                <c:pt idx="1145">
                  <c:v>1.1459999999999999E-6</c:v>
                </c:pt>
                <c:pt idx="1146">
                  <c:v>1.147E-6</c:v>
                </c:pt>
                <c:pt idx="1147">
                  <c:v>1.1480000000000001E-6</c:v>
                </c:pt>
                <c:pt idx="1148">
                  <c:v>1.1489999999999999E-6</c:v>
                </c:pt>
                <c:pt idx="1149">
                  <c:v>1.15E-6</c:v>
                </c:pt>
                <c:pt idx="1150">
                  <c:v>1.1510000000000001E-6</c:v>
                </c:pt>
                <c:pt idx="1151">
                  <c:v>1.1519999999999999E-6</c:v>
                </c:pt>
                <c:pt idx="1152">
                  <c:v>1.153E-6</c:v>
                </c:pt>
                <c:pt idx="1153">
                  <c:v>1.1540000000000001E-6</c:v>
                </c:pt>
                <c:pt idx="1154">
                  <c:v>1.155E-6</c:v>
                </c:pt>
                <c:pt idx="1155">
                  <c:v>1.156E-6</c:v>
                </c:pt>
                <c:pt idx="1156">
                  <c:v>1.1570000000000001E-6</c:v>
                </c:pt>
                <c:pt idx="1157">
                  <c:v>1.158E-6</c:v>
                </c:pt>
                <c:pt idx="1158">
                  <c:v>1.159E-6</c:v>
                </c:pt>
                <c:pt idx="1159">
                  <c:v>1.1599999999999999E-6</c:v>
                </c:pt>
                <c:pt idx="1160">
                  <c:v>1.161E-6</c:v>
                </c:pt>
                <c:pt idx="1161">
                  <c:v>1.1620000000000001E-6</c:v>
                </c:pt>
                <c:pt idx="1162">
                  <c:v>1.1629999999999999E-6</c:v>
                </c:pt>
                <c:pt idx="1163">
                  <c:v>1.164E-6</c:v>
                </c:pt>
                <c:pt idx="1164">
                  <c:v>1.1650000000000001E-6</c:v>
                </c:pt>
                <c:pt idx="1165">
                  <c:v>1.1659999999999999E-6</c:v>
                </c:pt>
                <c:pt idx="1166">
                  <c:v>1.167E-6</c:v>
                </c:pt>
                <c:pt idx="1167">
                  <c:v>1.1680000000000001E-6</c:v>
                </c:pt>
                <c:pt idx="1168">
                  <c:v>1.1689999999999999E-6</c:v>
                </c:pt>
                <c:pt idx="1169">
                  <c:v>1.17E-6</c:v>
                </c:pt>
                <c:pt idx="1170">
                  <c:v>1.1710000000000001E-6</c:v>
                </c:pt>
                <c:pt idx="1171">
                  <c:v>1.172E-6</c:v>
                </c:pt>
                <c:pt idx="1172">
                  <c:v>1.173E-6</c:v>
                </c:pt>
                <c:pt idx="1173">
                  <c:v>1.1739999999999999E-6</c:v>
                </c:pt>
                <c:pt idx="1174">
                  <c:v>1.175E-6</c:v>
                </c:pt>
                <c:pt idx="1175">
                  <c:v>1.176E-6</c:v>
                </c:pt>
                <c:pt idx="1176">
                  <c:v>1.1769999999999999E-6</c:v>
                </c:pt>
                <c:pt idx="1177">
                  <c:v>1.178E-6</c:v>
                </c:pt>
                <c:pt idx="1178">
                  <c:v>1.1790000000000001E-6</c:v>
                </c:pt>
                <c:pt idx="1179">
                  <c:v>1.1799999999999999E-6</c:v>
                </c:pt>
                <c:pt idx="1180">
                  <c:v>1.181E-6</c:v>
                </c:pt>
                <c:pt idx="1181">
                  <c:v>1.1820000000000001E-6</c:v>
                </c:pt>
                <c:pt idx="1182">
                  <c:v>1.1829999999999999E-6</c:v>
                </c:pt>
                <c:pt idx="1183">
                  <c:v>1.184E-6</c:v>
                </c:pt>
                <c:pt idx="1184">
                  <c:v>1.1850000000000001E-6</c:v>
                </c:pt>
                <c:pt idx="1185">
                  <c:v>1.186E-6</c:v>
                </c:pt>
                <c:pt idx="1186">
                  <c:v>1.187E-6</c:v>
                </c:pt>
                <c:pt idx="1187">
                  <c:v>1.1880000000000001E-6</c:v>
                </c:pt>
                <c:pt idx="1188">
                  <c:v>1.189E-6</c:v>
                </c:pt>
                <c:pt idx="1189">
                  <c:v>1.19E-6</c:v>
                </c:pt>
                <c:pt idx="1190">
                  <c:v>1.1909999999999999E-6</c:v>
                </c:pt>
                <c:pt idx="1191">
                  <c:v>1.192E-6</c:v>
                </c:pt>
                <c:pt idx="1192">
                  <c:v>1.1930000000000001E-6</c:v>
                </c:pt>
                <c:pt idx="1193">
                  <c:v>1.1939999999999999E-6</c:v>
                </c:pt>
                <c:pt idx="1194">
                  <c:v>1.195E-6</c:v>
                </c:pt>
                <c:pt idx="1195">
                  <c:v>1.1960000000000001E-6</c:v>
                </c:pt>
                <c:pt idx="1196">
                  <c:v>1.1969999999999999E-6</c:v>
                </c:pt>
                <c:pt idx="1197">
                  <c:v>1.198E-6</c:v>
                </c:pt>
                <c:pt idx="1198">
                  <c:v>1.1990000000000001E-6</c:v>
                </c:pt>
                <c:pt idx="1199">
                  <c:v>1.1999999999999999E-6</c:v>
                </c:pt>
                <c:pt idx="1200">
                  <c:v>1.201E-6</c:v>
                </c:pt>
                <c:pt idx="1201">
                  <c:v>1.2020000000000001E-6</c:v>
                </c:pt>
                <c:pt idx="1202">
                  <c:v>1.203E-6</c:v>
                </c:pt>
                <c:pt idx="1203">
                  <c:v>1.204E-6</c:v>
                </c:pt>
                <c:pt idx="1204">
                  <c:v>1.2049999999999999E-6</c:v>
                </c:pt>
                <c:pt idx="1205">
                  <c:v>1.206E-6</c:v>
                </c:pt>
                <c:pt idx="1206">
                  <c:v>1.207E-6</c:v>
                </c:pt>
                <c:pt idx="1207">
                  <c:v>1.2079999999999999E-6</c:v>
                </c:pt>
                <c:pt idx="1208">
                  <c:v>1.209E-6</c:v>
                </c:pt>
                <c:pt idx="1209">
                  <c:v>1.2100000000000001E-6</c:v>
                </c:pt>
                <c:pt idx="1210">
                  <c:v>1.2109999999999999E-6</c:v>
                </c:pt>
                <c:pt idx="1211">
                  <c:v>1.212E-6</c:v>
                </c:pt>
                <c:pt idx="1212">
                  <c:v>1.2130000000000001E-6</c:v>
                </c:pt>
                <c:pt idx="1213">
                  <c:v>1.2139999999999999E-6</c:v>
                </c:pt>
                <c:pt idx="1214">
                  <c:v>1.215E-6</c:v>
                </c:pt>
                <c:pt idx="1215">
                  <c:v>1.2160000000000001E-6</c:v>
                </c:pt>
                <c:pt idx="1216">
                  <c:v>1.217E-6</c:v>
                </c:pt>
                <c:pt idx="1217">
                  <c:v>1.218E-6</c:v>
                </c:pt>
                <c:pt idx="1218">
                  <c:v>1.2190000000000001E-6</c:v>
                </c:pt>
                <c:pt idx="1219">
                  <c:v>1.22E-6</c:v>
                </c:pt>
                <c:pt idx="1220">
                  <c:v>1.221E-6</c:v>
                </c:pt>
                <c:pt idx="1221">
                  <c:v>1.2219999999999999E-6</c:v>
                </c:pt>
                <c:pt idx="1222">
                  <c:v>1.223E-6</c:v>
                </c:pt>
                <c:pt idx="1223">
                  <c:v>1.2240000000000001E-6</c:v>
                </c:pt>
                <c:pt idx="1224">
                  <c:v>1.2249999999999999E-6</c:v>
                </c:pt>
                <c:pt idx="1225">
                  <c:v>1.226E-6</c:v>
                </c:pt>
                <c:pt idx="1226">
                  <c:v>1.2270000000000001E-6</c:v>
                </c:pt>
                <c:pt idx="1227">
                  <c:v>1.2279999999999999E-6</c:v>
                </c:pt>
                <c:pt idx="1228">
                  <c:v>1.229E-6</c:v>
                </c:pt>
                <c:pt idx="1229">
                  <c:v>1.2300000000000001E-6</c:v>
                </c:pt>
                <c:pt idx="1230">
                  <c:v>1.2309999999999999E-6</c:v>
                </c:pt>
                <c:pt idx="1231">
                  <c:v>1.232E-6</c:v>
                </c:pt>
                <c:pt idx="1232">
                  <c:v>1.2330000000000001E-6</c:v>
                </c:pt>
                <c:pt idx="1233">
                  <c:v>1.234E-6</c:v>
                </c:pt>
                <c:pt idx="1234">
                  <c:v>1.235E-6</c:v>
                </c:pt>
                <c:pt idx="1235">
                  <c:v>1.2359999999999999E-6</c:v>
                </c:pt>
                <c:pt idx="1236">
                  <c:v>1.237E-6</c:v>
                </c:pt>
                <c:pt idx="1237">
                  <c:v>1.238E-6</c:v>
                </c:pt>
                <c:pt idx="1238">
                  <c:v>1.2389999999999999E-6</c:v>
                </c:pt>
                <c:pt idx="1239">
                  <c:v>1.24E-6</c:v>
                </c:pt>
                <c:pt idx="1240">
                  <c:v>1.2410000000000001E-6</c:v>
                </c:pt>
                <c:pt idx="1241">
                  <c:v>1.2419999999999999E-6</c:v>
                </c:pt>
                <c:pt idx="1242">
                  <c:v>1.243E-6</c:v>
                </c:pt>
                <c:pt idx="1243">
                  <c:v>1.2440000000000001E-6</c:v>
                </c:pt>
                <c:pt idx="1244">
                  <c:v>1.2449999999999999E-6</c:v>
                </c:pt>
                <c:pt idx="1245">
                  <c:v>1.246E-6</c:v>
                </c:pt>
                <c:pt idx="1246">
                  <c:v>1.2470000000000001E-6</c:v>
                </c:pt>
                <c:pt idx="1247">
                  <c:v>1.248E-6</c:v>
                </c:pt>
                <c:pt idx="1248">
                  <c:v>1.249E-6</c:v>
                </c:pt>
                <c:pt idx="1249">
                  <c:v>1.2500000000000001E-6</c:v>
                </c:pt>
                <c:pt idx="1250">
                  <c:v>1.251E-6</c:v>
                </c:pt>
                <c:pt idx="1251">
                  <c:v>1.252E-6</c:v>
                </c:pt>
                <c:pt idx="1252">
                  <c:v>1.2529999999999999E-6</c:v>
                </c:pt>
                <c:pt idx="1253">
                  <c:v>1.254E-6</c:v>
                </c:pt>
                <c:pt idx="1254">
                  <c:v>1.2550000000000001E-6</c:v>
                </c:pt>
                <c:pt idx="1255">
                  <c:v>1.2559999999999999E-6</c:v>
                </c:pt>
                <c:pt idx="1256">
                  <c:v>1.257E-6</c:v>
                </c:pt>
                <c:pt idx="1257">
                  <c:v>1.2580000000000001E-6</c:v>
                </c:pt>
                <c:pt idx="1258">
                  <c:v>1.2589999999999999E-6</c:v>
                </c:pt>
                <c:pt idx="1259">
                  <c:v>1.26E-6</c:v>
                </c:pt>
                <c:pt idx="1260">
                  <c:v>1.2610000000000001E-6</c:v>
                </c:pt>
                <c:pt idx="1261">
                  <c:v>1.2619999999999999E-6</c:v>
                </c:pt>
                <c:pt idx="1262">
                  <c:v>1.263E-6</c:v>
                </c:pt>
                <c:pt idx="1263">
                  <c:v>1.2640000000000001E-6</c:v>
                </c:pt>
                <c:pt idx="1264">
                  <c:v>1.265E-6</c:v>
                </c:pt>
                <c:pt idx="1265">
                  <c:v>1.266E-6</c:v>
                </c:pt>
                <c:pt idx="1266">
                  <c:v>1.2669999999999999E-6</c:v>
                </c:pt>
                <c:pt idx="1267">
                  <c:v>1.268E-6</c:v>
                </c:pt>
                <c:pt idx="1268">
                  <c:v>1.269E-6</c:v>
                </c:pt>
                <c:pt idx="1269">
                  <c:v>1.2699999999999999E-6</c:v>
                </c:pt>
                <c:pt idx="1270">
                  <c:v>1.271E-6</c:v>
                </c:pt>
                <c:pt idx="1271">
                  <c:v>1.2720000000000001E-6</c:v>
                </c:pt>
                <c:pt idx="1272">
                  <c:v>1.2729999999999999E-6</c:v>
                </c:pt>
                <c:pt idx="1273">
                  <c:v>1.274E-6</c:v>
                </c:pt>
                <c:pt idx="1274">
                  <c:v>1.2750000000000001E-6</c:v>
                </c:pt>
                <c:pt idx="1275">
                  <c:v>1.2759999999999999E-6</c:v>
                </c:pt>
                <c:pt idx="1276">
                  <c:v>1.277E-6</c:v>
                </c:pt>
                <c:pt idx="1277">
                  <c:v>1.2780000000000001E-6</c:v>
                </c:pt>
                <c:pt idx="1278">
                  <c:v>1.279E-6</c:v>
                </c:pt>
                <c:pt idx="1279">
                  <c:v>1.28E-6</c:v>
                </c:pt>
                <c:pt idx="1280">
                  <c:v>1.2810000000000001E-6</c:v>
                </c:pt>
                <c:pt idx="1281">
                  <c:v>1.282E-6</c:v>
                </c:pt>
                <c:pt idx="1282">
                  <c:v>1.283E-6</c:v>
                </c:pt>
                <c:pt idx="1283">
                  <c:v>1.2839999999999999E-6</c:v>
                </c:pt>
                <c:pt idx="1284">
                  <c:v>1.285E-6</c:v>
                </c:pt>
                <c:pt idx="1285">
                  <c:v>1.2860000000000001E-6</c:v>
                </c:pt>
                <c:pt idx="1286">
                  <c:v>1.2869999999999999E-6</c:v>
                </c:pt>
                <c:pt idx="1287">
                  <c:v>1.288E-6</c:v>
                </c:pt>
                <c:pt idx="1288">
                  <c:v>1.2890000000000001E-6</c:v>
                </c:pt>
                <c:pt idx="1289">
                  <c:v>1.2899999999999999E-6</c:v>
                </c:pt>
                <c:pt idx="1290">
                  <c:v>1.291E-6</c:v>
                </c:pt>
                <c:pt idx="1291">
                  <c:v>1.2920000000000001E-6</c:v>
                </c:pt>
                <c:pt idx="1292">
                  <c:v>1.2929999999999999E-6</c:v>
                </c:pt>
                <c:pt idx="1293">
                  <c:v>1.294E-6</c:v>
                </c:pt>
                <c:pt idx="1294">
                  <c:v>1.2950000000000001E-6</c:v>
                </c:pt>
                <c:pt idx="1295">
                  <c:v>1.296E-6</c:v>
                </c:pt>
                <c:pt idx="1296">
                  <c:v>1.297E-6</c:v>
                </c:pt>
                <c:pt idx="1297">
                  <c:v>1.2979999999999999E-6</c:v>
                </c:pt>
                <c:pt idx="1298">
                  <c:v>1.299E-6</c:v>
                </c:pt>
                <c:pt idx="1299">
                  <c:v>1.3E-6</c:v>
                </c:pt>
                <c:pt idx="1300">
                  <c:v>1.3009999999999999E-6</c:v>
                </c:pt>
                <c:pt idx="1301">
                  <c:v>1.302E-6</c:v>
                </c:pt>
                <c:pt idx="1302">
                  <c:v>1.3030000000000001E-6</c:v>
                </c:pt>
                <c:pt idx="1303">
                  <c:v>1.3039999999999999E-6</c:v>
                </c:pt>
                <c:pt idx="1304">
                  <c:v>1.305E-6</c:v>
                </c:pt>
                <c:pt idx="1305">
                  <c:v>1.3060000000000001E-6</c:v>
                </c:pt>
                <c:pt idx="1306">
                  <c:v>1.3069999999999999E-6</c:v>
                </c:pt>
                <c:pt idx="1307">
                  <c:v>1.308E-6</c:v>
                </c:pt>
                <c:pt idx="1308">
                  <c:v>1.3090000000000001E-6</c:v>
                </c:pt>
                <c:pt idx="1309">
                  <c:v>1.31E-6</c:v>
                </c:pt>
                <c:pt idx="1310">
                  <c:v>1.311E-6</c:v>
                </c:pt>
                <c:pt idx="1311">
                  <c:v>1.3120000000000001E-6</c:v>
                </c:pt>
                <c:pt idx="1312">
                  <c:v>1.313E-6</c:v>
                </c:pt>
                <c:pt idx="1313">
                  <c:v>1.314E-6</c:v>
                </c:pt>
                <c:pt idx="1314">
                  <c:v>1.3149999999999999E-6</c:v>
                </c:pt>
                <c:pt idx="1315">
                  <c:v>1.316E-6</c:v>
                </c:pt>
                <c:pt idx="1316">
                  <c:v>1.3170000000000001E-6</c:v>
                </c:pt>
                <c:pt idx="1317">
                  <c:v>1.3179999999999999E-6</c:v>
                </c:pt>
                <c:pt idx="1318">
                  <c:v>1.319E-6</c:v>
                </c:pt>
                <c:pt idx="1319">
                  <c:v>1.3200000000000001E-6</c:v>
                </c:pt>
                <c:pt idx="1320">
                  <c:v>1.3209999999999999E-6</c:v>
                </c:pt>
                <c:pt idx="1321">
                  <c:v>1.322E-6</c:v>
                </c:pt>
                <c:pt idx="1322">
                  <c:v>1.3230000000000001E-6</c:v>
                </c:pt>
                <c:pt idx="1323">
                  <c:v>1.3239999999999999E-6</c:v>
                </c:pt>
                <c:pt idx="1324">
                  <c:v>1.325E-6</c:v>
                </c:pt>
                <c:pt idx="1325">
                  <c:v>1.3260000000000001E-6</c:v>
                </c:pt>
                <c:pt idx="1326">
                  <c:v>1.327E-6</c:v>
                </c:pt>
                <c:pt idx="1327">
                  <c:v>1.328E-6</c:v>
                </c:pt>
                <c:pt idx="1328">
                  <c:v>1.3289999999999999E-6</c:v>
                </c:pt>
                <c:pt idx="1329">
                  <c:v>1.33E-6</c:v>
                </c:pt>
                <c:pt idx="1330">
                  <c:v>1.331E-6</c:v>
                </c:pt>
                <c:pt idx="1331">
                  <c:v>1.3319999999999999E-6</c:v>
                </c:pt>
                <c:pt idx="1332">
                  <c:v>1.333E-6</c:v>
                </c:pt>
                <c:pt idx="1333">
                  <c:v>1.3340000000000001E-6</c:v>
                </c:pt>
                <c:pt idx="1334">
                  <c:v>1.3349999999999999E-6</c:v>
                </c:pt>
                <c:pt idx="1335">
                  <c:v>1.336E-6</c:v>
                </c:pt>
                <c:pt idx="1336">
                  <c:v>1.3370000000000001E-6</c:v>
                </c:pt>
                <c:pt idx="1337">
                  <c:v>1.3379999999999999E-6</c:v>
                </c:pt>
                <c:pt idx="1338">
                  <c:v>1.339E-6</c:v>
                </c:pt>
                <c:pt idx="1339">
                  <c:v>1.3400000000000001E-6</c:v>
                </c:pt>
                <c:pt idx="1340">
                  <c:v>1.341E-6</c:v>
                </c:pt>
                <c:pt idx="1341">
                  <c:v>1.342E-6</c:v>
                </c:pt>
                <c:pt idx="1342">
                  <c:v>1.3430000000000001E-6</c:v>
                </c:pt>
                <c:pt idx="1343">
                  <c:v>1.344E-6</c:v>
                </c:pt>
                <c:pt idx="1344">
                  <c:v>1.345E-6</c:v>
                </c:pt>
                <c:pt idx="1345">
                  <c:v>1.3459999999999999E-6</c:v>
                </c:pt>
                <c:pt idx="1346">
                  <c:v>1.347E-6</c:v>
                </c:pt>
                <c:pt idx="1347">
                  <c:v>1.3480000000000001E-6</c:v>
                </c:pt>
                <c:pt idx="1348">
                  <c:v>1.3489999999999999E-6</c:v>
                </c:pt>
                <c:pt idx="1349">
                  <c:v>1.35E-6</c:v>
                </c:pt>
                <c:pt idx="1350">
                  <c:v>1.3510000000000001E-6</c:v>
                </c:pt>
                <c:pt idx="1351">
                  <c:v>1.3519999999999999E-6</c:v>
                </c:pt>
                <c:pt idx="1352">
                  <c:v>1.353E-6</c:v>
                </c:pt>
                <c:pt idx="1353">
                  <c:v>1.3540000000000001E-6</c:v>
                </c:pt>
                <c:pt idx="1354">
                  <c:v>1.3549999999999999E-6</c:v>
                </c:pt>
                <c:pt idx="1355">
                  <c:v>1.356E-6</c:v>
                </c:pt>
                <c:pt idx="1356">
                  <c:v>1.3570000000000001E-6</c:v>
                </c:pt>
                <c:pt idx="1357">
                  <c:v>1.358E-6</c:v>
                </c:pt>
                <c:pt idx="1358">
                  <c:v>1.359E-6</c:v>
                </c:pt>
                <c:pt idx="1359">
                  <c:v>1.3599999999999999E-6</c:v>
                </c:pt>
                <c:pt idx="1360">
                  <c:v>1.361E-6</c:v>
                </c:pt>
                <c:pt idx="1361">
                  <c:v>1.362E-6</c:v>
                </c:pt>
                <c:pt idx="1362">
                  <c:v>1.3629999999999999E-6</c:v>
                </c:pt>
                <c:pt idx="1363">
                  <c:v>1.364E-6</c:v>
                </c:pt>
                <c:pt idx="1364">
                  <c:v>1.3650000000000001E-6</c:v>
                </c:pt>
                <c:pt idx="1365">
                  <c:v>1.3659999999999999E-6</c:v>
                </c:pt>
                <c:pt idx="1366">
                  <c:v>1.367E-6</c:v>
                </c:pt>
                <c:pt idx="1367">
                  <c:v>1.3680000000000001E-6</c:v>
                </c:pt>
                <c:pt idx="1368">
                  <c:v>1.3689999999999999E-6</c:v>
                </c:pt>
                <c:pt idx="1369">
                  <c:v>1.37E-6</c:v>
                </c:pt>
                <c:pt idx="1370">
                  <c:v>1.3710000000000001E-6</c:v>
                </c:pt>
                <c:pt idx="1371">
                  <c:v>1.372E-6</c:v>
                </c:pt>
                <c:pt idx="1372">
                  <c:v>1.373E-6</c:v>
                </c:pt>
                <c:pt idx="1373">
                  <c:v>1.3740000000000001E-6</c:v>
                </c:pt>
                <c:pt idx="1374">
                  <c:v>1.375E-6</c:v>
                </c:pt>
                <c:pt idx="1375">
                  <c:v>1.376E-6</c:v>
                </c:pt>
                <c:pt idx="1376">
                  <c:v>1.3769999999999999E-6</c:v>
                </c:pt>
                <c:pt idx="1377">
                  <c:v>1.378E-6</c:v>
                </c:pt>
                <c:pt idx="1378">
                  <c:v>1.3790000000000001E-6</c:v>
                </c:pt>
                <c:pt idx="1379">
                  <c:v>1.3799999999999999E-6</c:v>
                </c:pt>
                <c:pt idx="1380">
                  <c:v>1.381E-6</c:v>
                </c:pt>
                <c:pt idx="1381">
                  <c:v>1.3820000000000001E-6</c:v>
                </c:pt>
                <c:pt idx="1382">
                  <c:v>1.3829999999999999E-6</c:v>
                </c:pt>
                <c:pt idx="1383">
                  <c:v>1.384E-6</c:v>
                </c:pt>
                <c:pt idx="1384">
                  <c:v>1.3850000000000001E-6</c:v>
                </c:pt>
                <c:pt idx="1385">
                  <c:v>1.3859999999999999E-6</c:v>
                </c:pt>
                <c:pt idx="1386">
                  <c:v>1.387E-6</c:v>
                </c:pt>
                <c:pt idx="1387">
                  <c:v>1.3880000000000001E-6</c:v>
                </c:pt>
                <c:pt idx="1388">
                  <c:v>1.389E-6</c:v>
                </c:pt>
                <c:pt idx="1389">
                  <c:v>1.39E-6</c:v>
                </c:pt>
                <c:pt idx="1390">
                  <c:v>1.3909999999999999E-6</c:v>
                </c:pt>
                <c:pt idx="1391">
                  <c:v>1.392E-6</c:v>
                </c:pt>
                <c:pt idx="1392">
                  <c:v>1.393E-6</c:v>
                </c:pt>
                <c:pt idx="1393">
                  <c:v>1.3939999999999999E-6</c:v>
                </c:pt>
                <c:pt idx="1394">
                  <c:v>1.395E-6</c:v>
                </c:pt>
                <c:pt idx="1395">
                  <c:v>1.3960000000000001E-6</c:v>
                </c:pt>
                <c:pt idx="1396">
                  <c:v>1.3969999999999999E-6</c:v>
                </c:pt>
                <c:pt idx="1397">
                  <c:v>1.398E-6</c:v>
                </c:pt>
                <c:pt idx="1398">
                  <c:v>1.3990000000000001E-6</c:v>
                </c:pt>
                <c:pt idx="1399">
                  <c:v>1.3999999999999999E-6</c:v>
                </c:pt>
                <c:pt idx="1400">
                  <c:v>1.401E-6</c:v>
                </c:pt>
                <c:pt idx="1401">
                  <c:v>1.4020000000000001E-6</c:v>
                </c:pt>
                <c:pt idx="1402">
                  <c:v>1.403E-6</c:v>
                </c:pt>
                <c:pt idx="1403">
                  <c:v>1.404E-6</c:v>
                </c:pt>
                <c:pt idx="1404">
                  <c:v>1.4050000000000001E-6</c:v>
                </c:pt>
                <c:pt idx="1405">
                  <c:v>1.406E-6</c:v>
                </c:pt>
                <c:pt idx="1406">
                  <c:v>1.407E-6</c:v>
                </c:pt>
                <c:pt idx="1407">
                  <c:v>1.4079999999999999E-6</c:v>
                </c:pt>
                <c:pt idx="1408">
                  <c:v>1.409E-6</c:v>
                </c:pt>
                <c:pt idx="1409">
                  <c:v>1.4100000000000001E-6</c:v>
                </c:pt>
                <c:pt idx="1410">
                  <c:v>1.4109999999999999E-6</c:v>
                </c:pt>
                <c:pt idx="1411">
                  <c:v>1.412E-6</c:v>
                </c:pt>
                <c:pt idx="1412">
                  <c:v>1.4130000000000001E-6</c:v>
                </c:pt>
                <c:pt idx="1413">
                  <c:v>1.4139999999999999E-6</c:v>
                </c:pt>
                <c:pt idx="1414">
                  <c:v>1.415E-6</c:v>
                </c:pt>
                <c:pt idx="1415">
                  <c:v>1.4160000000000001E-6</c:v>
                </c:pt>
                <c:pt idx="1416">
                  <c:v>1.4169999999999999E-6</c:v>
                </c:pt>
                <c:pt idx="1417">
                  <c:v>1.418E-6</c:v>
                </c:pt>
                <c:pt idx="1418">
                  <c:v>1.4190000000000001E-6</c:v>
                </c:pt>
                <c:pt idx="1419">
                  <c:v>1.42E-6</c:v>
                </c:pt>
                <c:pt idx="1420">
                  <c:v>1.421E-6</c:v>
                </c:pt>
                <c:pt idx="1421">
                  <c:v>1.4219999999999999E-6</c:v>
                </c:pt>
                <c:pt idx="1422">
                  <c:v>1.423E-6</c:v>
                </c:pt>
                <c:pt idx="1423">
                  <c:v>1.424E-6</c:v>
                </c:pt>
                <c:pt idx="1424">
                  <c:v>1.4249999999999999E-6</c:v>
                </c:pt>
                <c:pt idx="1425">
                  <c:v>1.426E-6</c:v>
                </c:pt>
                <c:pt idx="1426">
                  <c:v>1.4270000000000001E-6</c:v>
                </c:pt>
                <c:pt idx="1427">
                  <c:v>1.4279999999999999E-6</c:v>
                </c:pt>
                <c:pt idx="1428">
                  <c:v>1.429E-6</c:v>
                </c:pt>
                <c:pt idx="1429">
                  <c:v>1.4300000000000001E-6</c:v>
                </c:pt>
                <c:pt idx="1430">
                  <c:v>1.4309999999999999E-6</c:v>
                </c:pt>
                <c:pt idx="1431">
                  <c:v>1.432E-6</c:v>
                </c:pt>
                <c:pt idx="1432">
                  <c:v>1.4330000000000001E-6</c:v>
                </c:pt>
                <c:pt idx="1433">
                  <c:v>1.4339999999999999E-6</c:v>
                </c:pt>
                <c:pt idx="1434">
                  <c:v>1.435E-6</c:v>
                </c:pt>
                <c:pt idx="1435">
                  <c:v>1.4360000000000001E-6</c:v>
                </c:pt>
                <c:pt idx="1436">
                  <c:v>1.437E-6</c:v>
                </c:pt>
                <c:pt idx="1437">
                  <c:v>1.438E-6</c:v>
                </c:pt>
                <c:pt idx="1438">
                  <c:v>1.4389999999999999E-6</c:v>
                </c:pt>
                <c:pt idx="1439">
                  <c:v>1.44E-6</c:v>
                </c:pt>
                <c:pt idx="1440">
                  <c:v>1.4410000000000001E-6</c:v>
                </c:pt>
                <c:pt idx="1441">
                  <c:v>1.4419999999999999E-6</c:v>
                </c:pt>
                <c:pt idx="1442">
                  <c:v>1.443E-6</c:v>
                </c:pt>
                <c:pt idx="1443">
                  <c:v>1.4440000000000001E-6</c:v>
                </c:pt>
                <c:pt idx="1444">
                  <c:v>1.4449999999999999E-6</c:v>
                </c:pt>
                <c:pt idx="1445">
                  <c:v>1.446E-6</c:v>
                </c:pt>
                <c:pt idx="1446">
                  <c:v>1.4470000000000001E-6</c:v>
                </c:pt>
                <c:pt idx="1447">
                  <c:v>1.4479999999999999E-6</c:v>
                </c:pt>
                <c:pt idx="1448">
                  <c:v>1.449E-6</c:v>
                </c:pt>
                <c:pt idx="1449">
                  <c:v>1.4500000000000001E-6</c:v>
                </c:pt>
                <c:pt idx="1450">
                  <c:v>1.451E-6</c:v>
                </c:pt>
                <c:pt idx="1451">
                  <c:v>1.452E-6</c:v>
                </c:pt>
                <c:pt idx="1452">
                  <c:v>1.4529999999999999E-6</c:v>
                </c:pt>
                <c:pt idx="1453">
                  <c:v>1.454E-6</c:v>
                </c:pt>
                <c:pt idx="1454">
                  <c:v>1.455E-6</c:v>
                </c:pt>
                <c:pt idx="1455">
                  <c:v>1.4559999999999999E-6</c:v>
                </c:pt>
                <c:pt idx="1456">
                  <c:v>1.457E-6</c:v>
                </c:pt>
                <c:pt idx="1457">
                  <c:v>1.4580000000000001E-6</c:v>
                </c:pt>
                <c:pt idx="1458">
                  <c:v>1.4589999999999999E-6</c:v>
                </c:pt>
                <c:pt idx="1459">
                  <c:v>1.46E-6</c:v>
                </c:pt>
                <c:pt idx="1460">
                  <c:v>1.4610000000000001E-6</c:v>
                </c:pt>
                <c:pt idx="1461">
                  <c:v>1.4619999999999999E-6</c:v>
                </c:pt>
                <c:pt idx="1462">
                  <c:v>1.463E-6</c:v>
                </c:pt>
                <c:pt idx="1463">
                  <c:v>1.4640000000000001E-6</c:v>
                </c:pt>
                <c:pt idx="1464">
                  <c:v>1.4649999999999999E-6</c:v>
                </c:pt>
                <c:pt idx="1465">
                  <c:v>1.466E-6</c:v>
                </c:pt>
                <c:pt idx="1466">
                  <c:v>1.4670000000000001E-6</c:v>
                </c:pt>
                <c:pt idx="1467">
                  <c:v>1.468E-6</c:v>
                </c:pt>
                <c:pt idx="1468">
                  <c:v>1.469E-6</c:v>
                </c:pt>
                <c:pt idx="1469">
                  <c:v>1.4699999999999999E-6</c:v>
                </c:pt>
                <c:pt idx="1470">
                  <c:v>1.471E-6</c:v>
                </c:pt>
                <c:pt idx="1471">
                  <c:v>1.4720000000000001E-6</c:v>
                </c:pt>
                <c:pt idx="1472">
                  <c:v>1.4729999999999999E-6</c:v>
                </c:pt>
                <c:pt idx="1473">
                  <c:v>1.474E-6</c:v>
                </c:pt>
                <c:pt idx="1474">
                  <c:v>1.4750000000000001E-6</c:v>
                </c:pt>
                <c:pt idx="1475">
                  <c:v>1.4759999999999999E-6</c:v>
                </c:pt>
                <c:pt idx="1476">
                  <c:v>1.477E-6</c:v>
                </c:pt>
                <c:pt idx="1477">
                  <c:v>1.4780000000000001E-6</c:v>
                </c:pt>
                <c:pt idx="1478">
                  <c:v>1.4789999999999999E-6</c:v>
                </c:pt>
                <c:pt idx="1479">
                  <c:v>1.48E-6</c:v>
                </c:pt>
                <c:pt idx="1480">
                  <c:v>1.4810000000000001E-6</c:v>
                </c:pt>
                <c:pt idx="1481">
                  <c:v>1.482E-6</c:v>
                </c:pt>
                <c:pt idx="1482">
                  <c:v>1.483E-6</c:v>
                </c:pt>
                <c:pt idx="1483">
                  <c:v>1.4839999999999999E-6</c:v>
                </c:pt>
                <c:pt idx="1484">
                  <c:v>1.485E-6</c:v>
                </c:pt>
                <c:pt idx="1485">
                  <c:v>1.486E-6</c:v>
                </c:pt>
                <c:pt idx="1486">
                  <c:v>1.4869999999999999E-6</c:v>
                </c:pt>
                <c:pt idx="1487">
                  <c:v>1.488E-6</c:v>
                </c:pt>
                <c:pt idx="1488">
                  <c:v>1.4890000000000001E-6</c:v>
                </c:pt>
                <c:pt idx="1489">
                  <c:v>1.4899999999999999E-6</c:v>
                </c:pt>
                <c:pt idx="1490">
                  <c:v>1.491E-6</c:v>
                </c:pt>
                <c:pt idx="1491">
                  <c:v>1.4920000000000001E-6</c:v>
                </c:pt>
                <c:pt idx="1492">
                  <c:v>1.4929999999999999E-6</c:v>
                </c:pt>
                <c:pt idx="1493">
                  <c:v>1.494E-6</c:v>
                </c:pt>
                <c:pt idx="1494">
                  <c:v>1.4950000000000001E-6</c:v>
                </c:pt>
                <c:pt idx="1495">
                  <c:v>1.4959999999999999E-6</c:v>
                </c:pt>
                <c:pt idx="1496">
                  <c:v>1.497E-6</c:v>
                </c:pt>
                <c:pt idx="1497">
                  <c:v>1.4980000000000001E-6</c:v>
                </c:pt>
                <c:pt idx="1498">
                  <c:v>1.499E-6</c:v>
                </c:pt>
                <c:pt idx="1499">
                  <c:v>1.5E-6</c:v>
                </c:pt>
                <c:pt idx="1500">
                  <c:v>1.5009999999999999E-6</c:v>
                </c:pt>
                <c:pt idx="1501">
                  <c:v>1.502E-6</c:v>
                </c:pt>
                <c:pt idx="1502">
                  <c:v>1.5030000000000001E-6</c:v>
                </c:pt>
                <c:pt idx="1503">
                  <c:v>1.5039999999999999E-6</c:v>
                </c:pt>
                <c:pt idx="1504">
                  <c:v>1.505E-6</c:v>
                </c:pt>
                <c:pt idx="1505">
                  <c:v>1.5060000000000001E-6</c:v>
                </c:pt>
                <c:pt idx="1506">
                  <c:v>1.5069999999999999E-6</c:v>
                </c:pt>
                <c:pt idx="1507">
                  <c:v>1.508E-6</c:v>
                </c:pt>
                <c:pt idx="1508">
                  <c:v>1.5090000000000001E-6</c:v>
                </c:pt>
                <c:pt idx="1509">
                  <c:v>1.5099999999999999E-6</c:v>
                </c:pt>
                <c:pt idx="1510">
                  <c:v>1.511E-6</c:v>
                </c:pt>
                <c:pt idx="1511">
                  <c:v>1.5120000000000001E-6</c:v>
                </c:pt>
                <c:pt idx="1512">
                  <c:v>1.513E-6</c:v>
                </c:pt>
                <c:pt idx="1513">
                  <c:v>1.514E-6</c:v>
                </c:pt>
                <c:pt idx="1514">
                  <c:v>1.5149999999999999E-6</c:v>
                </c:pt>
                <c:pt idx="1515">
                  <c:v>1.516E-6</c:v>
                </c:pt>
                <c:pt idx="1516">
                  <c:v>1.517E-6</c:v>
                </c:pt>
                <c:pt idx="1517">
                  <c:v>1.5179999999999999E-6</c:v>
                </c:pt>
                <c:pt idx="1518">
                  <c:v>1.519E-6</c:v>
                </c:pt>
                <c:pt idx="1519">
                  <c:v>1.5200000000000001E-6</c:v>
                </c:pt>
                <c:pt idx="1520">
                  <c:v>1.5209999999999999E-6</c:v>
                </c:pt>
                <c:pt idx="1521">
                  <c:v>1.522E-6</c:v>
                </c:pt>
                <c:pt idx="1522">
                  <c:v>1.5230000000000001E-6</c:v>
                </c:pt>
                <c:pt idx="1523">
                  <c:v>1.5239999999999999E-6</c:v>
                </c:pt>
                <c:pt idx="1524">
                  <c:v>1.525E-6</c:v>
                </c:pt>
                <c:pt idx="1525">
                  <c:v>1.5260000000000001E-6</c:v>
                </c:pt>
                <c:pt idx="1526">
                  <c:v>1.5269999999999999E-6</c:v>
                </c:pt>
                <c:pt idx="1527">
                  <c:v>1.528E-6</c:v>
                </c:pt>
                <c:pt idx="1528">
                  <c:v>1.5290000000000001E-6</c:v>
                </c:pt>
                <c:pt idx="1529">
                  <c:v>1.53E-6</c:v>
                </c:pt>
                <c:pt idx="1530">
                  <c:v>1.531E-6</c:v>
                </c:pt>
                <c:pt idx="1531">
                  <c:v>1.5319999999999999E-6</c:v>
                </c:pt>
                <c:pt idx="1532">
                  <c:v>1.533E-6</c:v>
                </c:pt>
                <c:pt idx="1533">
                  <c:v>1.5340000000000001E-6</c:v>
                </c:pt>
                <c:pt idx="1534">
                  <c:v>1.5349999999999999E-6</c:v>
                </c:pt>
                <c:pt idx="1535">
                  <c:v>1.536E-6</c:v>
                </c:pt>
                <c:pt idx="1536">
                  <c:v>1.5370000000000001E-6</c:v>
                </c:pt>
                <c:pt idx="1537">
                  <c:v>1.5379999999999999E-6</c:v>
                </c:pt>
                <c:pt idx="1538">
                  <c:v>1.539E-6</c:v>
                </c:pt>
                <c:pt idx="1539">
                  <c:v>1.5400000000000001E-6</c:v>
                </c:pt>
                <c:pt idx="1540">
                  <c:v>1.5409999999999999E-6</c:v>
                </c:pt>
                <c:pt idx="1541">
                  <c:v>1.542E-6</c:v>
                </c:pt>
                <c:pt idx="1542">
                  <c:v>1.5430000000000001E-6</c:v>
                </c:pt>
                <c:pt idx="1543">
                  <c:v>1.544E-6</c:v>
                </c:pt>
                <c:pt idx="1544">
                  <c:v>1.545E-6</c:v>
                </c:pt>
                <c:pt idx="1545">
                  <c:v>1.5460000000000001E-6</c:v>
                </c:pt>
                <c:pt idx="1546">
                  <c:v>1.547E-6</c:v>
                </c:pt>
                <c:pt idx="1547">
                  <c:v>1.548E-6</c:v>
                </c:pt>
                <c:pt idx="1548">
                  <c:v>1.5489999999999999E-6</c:v>
                </c:pt>
                <c:pt idx="1549">
                  <c:v>1.55E-6</c:v>
                </c:pt>
                <c:pt idx="1550">
                  <c:v>1.5510000000000001E-6</c:v>
                </c:pt>
                <c:pt idx="1551">
                  <c:v>1.5519999999999999E-6</c:v>
                </c:pt>
                <c:pt idx="1552">
                  <c:v>1.553E-6</c:v>
                </c:pt>
                <c:pt idx="1553">
                  <c:v>1.5540000000000001E-6</c:v>
                </c:pt>
                <c:pt idx="1554">
                  <c:v>1.5549999999999999E-6</c:v>
                </c:pt>
                <c:pt idx="1555">
                  <c:v>1.556E-6</c:v>
                </c:pt>
                <c:pt idx="1556">
                  <c:v>1.5570000000000001E-6</c:v>
                </c:pt>
                <c:pt idx="1557">
                  <c:v>1.5579999999999999E-6</c:v>
                </c:pt>
                <c:pt idx="1558">
                  <c:v>1.559E-6</c:v>
                </c:pt>
                <c:pt idx="1559">
                  <c:v>1.5600000000000001E-6</c:v>
                </c:pt>
                <c:pt idx="1560">
                  <c:v>1.561E-6</c:v>
                </c:pt>
                <c:pt idx="1561">
                  <c:v>1.562E-6</c:v>
                </c:pt>
                <c:pt idx="1562">
                  <c:v>1.5629999999999999E-6</c:v>
                </c:pt>
                <c:pt idx="1563">
                  <c:v>1.564E-6</c:v>
                </c:pt>
                <c:pt idx="1564">
                  <c:v>1.5650000000000001E-6</c:v>
                </c:pt>
                <c:pt idx="1565">
                  <c:v>1.5659999999999999E-6</c:v>
                </c:pt>
                <c:pt idx="1566">
                  <c:v>1.567E-6</c:v>
                </c:pt>
                <c:pt idx="1567">
                  <c:v>1.5680000000000001E-6</c:v>
                </c:pt>
                <c:pt idx="1568">
                  <c:v>1.5689999999999999E-6</c:v>
                </c:pt>
                <c:pt idx="1569">
                  <c:v>1.57E-6</c:v>
                </c:pt>
                <c:pt idx="1570">
                  <c:v>1.5710000000000001E-6</c:v>
                </c:pt>
                <c:pt idx="1571">
                  <c:v>1.5719999999999999E-6</c:v>
                </c:pt>
                <c:pt idx="1572">
                  <c:v>1.573E-6</c:v>
                </c:pt>
                <c:pt idx="1573">
                  <c:v>1.5740000000000001E-6</c:v>
                </c:pt>
                <c:pt idx="1574">
                  <c:v>1.575E-6</c:v>
                </c:pt>
                <c:pt idx="1575">
                  <c:v>1.576E-6</c:v>
                </c:pt>
                <c:pt idx="1576">
                  <c:v>1.5770000000000001E-6</c:v>
                </c:pt>
                <c:pt idx="1577">
                  <c:v>1.578E-6</c:v>
                </c:pt>
                <c:pt idx="1578">
                  <c:v>1.579E-6</c:v>
                </c:pt>
                <c:pt idx="1579">
                  <c:v>1.5799999999999999E-6</c:v>
                </c:pt>
                <c:pt idx="1580">
                  <c:v>1.581E-6</c:v>
                </c:pt>
                <c:pt idx="1581">
                  <c:v>1.5820000000000001E-6</c:v>
                </c:pt>
                <c:pt idx="1582">
                  <c:v>1.5829999999999999E-6</c:v>
                </c:pt>
                <c:pt idx="1583">
                  <c:v>1.584E-6</c:v>
                </c:pt>
                <c:pt idx="1584">
                  <c:v>1.5850000000000001E-6</c:v>
                </c:pt>
                <c:pt idx="1585">
                  <c:v>1.5859999999999999E-6</c:v>
                </c:pt>
                <c:pt idx="1586">
                  <c:v>1.587E-6</c:v>
                </c:pt>
                <c:pt idx="1587">
                  <c:v>1.5880000000000001E-6</c:v>
                </c:pt>
                <c:pt idx="1588">
                  <c:v>1.5889999999999999E-6</c:v>
                </c:pt>
                <c:pt idx="1589">
                  <c:v>1.59E-6</c:v>
                </c:pt>
                <c:pt idx="1590">
                  <c:v>1.5910000000000001E-6</c:v>
                </c:pt>
                <c:pt idx="1591">
                  <c:v>1.592E-6</c:v>
                </c:pt>
                <c:pt idx="1592">
                  <c:v>1.593E-6</c:v>
                </c:pt>
                <c:pt idx="1593">
                  <c:v>1.5939999999999999E-6</c:v>
                </c:pt>
                <c:pt idx="1594">
                  <c:v>1.595E-6</c:v>
                </c:pt>
                <c:pt idx="1595">
                  <c:v>1.5960000000000001E-6</c:v>
                </c:pt>
                <c:pt idx="1596">
                  <c:v>1.5969999999999999E-6</c:v>
                </c:pt>
                <c:pt idx="1597">
                  <c:v>1.598E-6</c:v>
                </c:pt>
                <c:pt idx="1598">
                  <c:v>1.5990000000000001E-6</c:v>
                </c:pt>
                <c:pt idx="1599">
                  <c:v>1.5999999999999999E-6</c:v>
                </c:pt>
                <c:pt idx="1600">
                  <c:v>1.601E-6</c:v>
                </c:pt>
                <c:pt idx="1601">
                  <c:v>1.6020000000000001E-6</c:v>
                </c:pt>
                <c:pt idx="1602">
                  <c:v>1.6029999999999999E-6</c:v>
                </c:pt>
                <c:pt idx="1603">
                  <c:v>1.604E-6</c:v>
                </c:pt>
                <c:pt idx="1604">
                  <c:v>1.6050000000000001E-6</c:v>
                </c:pt>
                <c:pt idx="1605">
                  <c:v>1.606E-6</c:v>
                </c:pt>
                <c:pt idx="1606">
                  <c:v>1.607E-6</c:v>
                </c:pt>
                <c:pt idx="1607">
                  <c:v>1.6080000000000001E-6</c:v>
                </c:pt>
                <c:pt idx="1608">
                  <c:v>1.609E-6</c:v>
                </c:pt>
                <c:pt idx="1609">
                  <c:v>1.61E-6</c:v>
                </c:pt>
                <c:pt idx="1610">
                  <c:v>1.6109999999999999E-6</c:v>
                </c:pt>
                <c:pt idx="1611">
                  <c:v>1.612E-6</c:v>
                </c:pt>
                <c:pt idx="1612">
                  <c:v>1.6130000000000001E-6</c:v>
                </c:pt>
                <c:pt idx="1613">
                  <c:v>1.6139999999999999E-6</c:v>
                </c:pt>
                <c:pt idx="1614">
                  <c:v>1.615E-6</c:v>
                </c:pt>
                <c:pt idx="1615">
                  <c:v>1.6160000000000001E-6</c:v>
                </c:pt>
                <c:pt idx="1616">
                  <c:v>1.6169999999999999E-6</c:v>
                </c:pt>
                <c:pt idx="1617">
                  <c:v>1.618E-6</c:v>
                </c:pt>
                <c:pt idx="1618">
                  <c:v>1.6190000000000001E-6</c:v>
                </c:pt>
                <c:pt idx="1619">
                  <c:v>1.6199999999999999E-6</c:v>
                </c:pt>
                <c:pt idx="1620">
                  <c:v>1.621E-6</c:v>
                </c:pt>
                <c:pt idx="1621">
                  <c:v>1.6220000000000001E-6</c:v>
                </c:pt>
                <c:pt idx="1622">
                  <c:v>1.623E-6</c:v>
                </c:pt>
                <c:pt idx="1623">
                  <c:v>1.624E-6</c:v>
                </c:pt>
                <c:pt idx="1624">
                  <c:v>1.6249999999999999E-6</c:v>
                </c:pt>
                <c:pt idx="1625">
                  <c:v>1.626E-6</c:v>
                </c:pt>
                <c:pt idx="1626">
                  <c:v>1.6270000000000001E-6</c:v>
                </c:pt>
                <c:pt idx="1627">
                  <c:v>1.6279999999999999E-6</c:v>
                </c:pt>
                <c:pt idx="1628">
                  <c:v>1.629E-6</c:v>
                </c:pt>
                <c:pt idx="1629">
                  <c:v>1.6300000000000001E-6</c:v>
                </c:pt>
                <c:pt idx="1630">
                  <c:v>1.6309999999999999E-6</c:v>
                </c:pt>
                <c:pt idx="1631">
                  <c:v>1.632E-6</c:v>
                </c:pt>
                <c:pt idx="1632">
                  <c:v>1.6330000000000001E-6</c:v>
                </c:pt>
                <c:pt idx="1633">
                  <c:v>1.6339999999999999E-6</c:v>
                </c:pt>
                <c:pt idx="1634">
                  <c:v>1.635E-6</c:v>
                </c:pt>
                <c:pt idx="1635">
                  <c:v>1.6360000000000001E-6</c:v>
                </c:pt>
                <c:pt idx="1636">
                  <c:v>1.637E-6</c:v>
                </c:pt>
                <c:pt idx="1637">
                  <c:v>1.638E-6</c:v>
                </c:pt>
                <c:pt idx="1638">
                  <c:v>1.6390000000000001E-6</c:v>
                </c:pt>
                <c:pt idx="1639">
                  <c:v>1.64E-6</c:v>
                </c:pt>
                <c:pt idx="1640">
                  <c:v>1.641E-6</c:v>
                </c:pt>
                <c:pt idx="1641">
                  <c:v>1.6419999999999999E-6</c:v>
                </c:pt>
                <c:pt idx="1642">
                  <c:v>1.643E-6</c:v>
                </c:pt>
                <c:pt idx="1643">
                  <c:v>1.6440000000000001E-6</c:v>
                </c:pt>
                <c:pt idx="1644">
                  <c:v>1.6449999999999999E-6</c:v>
                </c:pt>
                <c:pt idx="1645">
                  <c:v>1.646E-6</c:v>
                </c:pt>
                <c:pt idx="1646">
                  <c:v>1.6470000000000001E-6</c:v>
                </c:pt>
                <c:pt idx="1647">
                  <c:v>1.6479999999999999E-6</c:v>
                </c:pt>
                <c:pt idx="1648">
                  <c:v>1.649E-6</c:v>
                </c:pt>
                <c:pt idx="1649">
                  <c:v>1.6500000000000001E-6</c:v>
                </c:pt>
                <c:pt idx="1650">
                  <c:v>1.6509999999999999E-6</c:v>
                </c:pt>
                <c:pt idx="1651">
                  <c:v>1.652E-6</c:v>
                </c:pt>
                <c:pt idx="1652">
                  <c:v>1.6530000000000001E-6</c:v>
                </c:pt>
                <c:pt idx="1653">
                  <c:v>1.654E-6</c:v>
                </c:pt>
                <c:pt idx="1654">
                  <c:v>1.655E-6</c:v>
                </c:pt>
                <c:pt idx="1655">
                  <c:v>1.6559999999999999E-6</c:v>
                </c:pt>
                <c:pt idx="1656">
                  <c:v>1.657E-6</c:v>
                </c:pt>
                <c:pt idx="1657">
                  <c:v>1.658E-6</c:v>
                </c:pt>
                <c:pt idx="1658">
                  <c:v>1.6589999999999999E-6</c:v>
                </c:pt>
                <c:pt idx="1659">
                  <c:v>1.66E-6</c:v>
                </c:pt>
                <c:pt idx="1660">
                  <c:v>1.6610000000000001E-6</c:v>
                </c:pt>
                <c:pt idx="1661">
                  <c:v>1.6619999999999999E-6</c:v>
                </c:pt>
                <c:pt idx="1662">
                  <c:v>1.663E-6</c:v>
                </c:pt>
                <c:pt idx="1663">
                  <c:v>1.6640000000000001E-6</c:v>
                </c:pt>
                <c:pt idx="1664">
                  <c:v>1.6649999999999999E-6</c:v>
                </c:pt>
                <c:pt idx="1665">
                  <c:v>1.666E-6</c:v>
                </c:pt>
                <c:pt idx="1666">
                  <c:v>1.6670000000000001E-6</c:v>
                </c:pt>
                <c:pt idx="1667">
                  <c:v>1.668E-6</c:v>
                </c:pt>
                <c:pt idx="1668">
                  <c:v>1.669E-6</c:v>
                </c:pt>
                <c:pt idx="1669">
                  <c:v>1.6700000000000001E-6</c:v>
                </c:pt>
                <c:pt idx="1670">
                  <c:v>1.671E-6</c:v>
                </c:pt>
                <c:pt idx="1671">
                  <c:v>1.672E-6</c:v>
                </c:pt>
                <c:pt idx="1672">
                  <c:v>1.6729999999999999E-6</c:v>
                </c:pt>
                <c:pt idx="1673">
                  <c:v>1.674E-6</c:v>
                </c:pt>
                <c:pt idx="1674">
                  <c:v>1.6750000000000001E-6</c:v>
                </c:pt>
                <c:pt idx="1675">
                  <c:v>1.6759999999999999E-6</c:v>
                </c:pt>
                <c:pt idx="1676">
                  <c:v>1.677E-6</c:v>
                </c:pt>
                <c:pt idx="1677">
                  <c:v>1.6780000000000001E-6</c:v>
                </c:pt>
                <c:pt idx="1678">
                  <c:v>1.6789999999999999E-6</c:v>
                </c:pt>
                <c:pt idx="1679">
                  <c:v>1.68E-6</c:v>
                </c:pt>
                <c:pt idx="1680">
                  <c:v>1.6810000000000001E-6</c:v>
                </c:pt>
                <c:pt idx="1681">
                  <c:v>1.6819999999999999E-6</c:v>
                </c:pt>
                <c:pt idx="1682">
                  <c:v>1.683E-6</c:v>
                </c:pt>
                <c:pt idx="1683">
                  <c:v>1.6840000000000001E-6</c:v>
                </c:pt>
                <c:pt idx="1684">
                  <c:v>1.685E-6</c:v>
                </c:pt>
                <c:pt idx="1685">
                  <c:v>1.686E-6</c:v>
                </c:pt>
                <c:pt idx="1686">
                  <c:v>1.6869999999999999E-6</c:v>
                </c:pt>
                <c:pt idx="1687">
                  <c:v>1.688E-6</c:v>
                </c:pt>
                <c:pt idx="1688">
                  <c:v>1.689E-6</c:v>
                </c:pt>
                <c:pt idx="1689">
                  <c:v>1.6899999999999999E-6</c:v>
                </c:pt>
                <c:pt idx="1690">
                  <c:v>1.691E-6</c:v>
                </c:pt>
                <c:pt idx="1691">
                  <c:v>1.6920000000000001E-6</c:v>
                </c:pt>
                <c:pt idx="1692">
                  <c:v>1.6929999999999999E-6</c:v>
                </c:pt>
                <c:pt idx="1693">
                  <c:v>1.694E-6</c:v>
                </c:pt>
                <c:pt idx="1694">
                  <c:v>1.6950000000000001E-6</c:v>
                </c:pt>
                <c:pt idx="1695">
                  <c:v>1.6959999999999999E-6</c:v>
                </c:pt>
                <c:pt idx="1696">
                  <c:v>1.697E-6</c:v>
                </c:pt>
                <c:pt idx="1697">
                  <c:v>1.6980000000000001E-6</c:v>
                </c:pt>
                <c:pt idx="1698">
                  <c:v>1.699E-6</c:v>
                </c:pt>
                <c:pt idx="1699">
                  <c:v>1.7E-6</c:v>
                </c:pt>
                <c:pt idx="1700">
                  <c:v>1.7010000000000001E-6</c:v>
                </c:pt>
                <c:pt idx="1701">
                  <c:v>1.702E-6</c:v>
                </c:pt>
                <c:pt idx="1702">
                  <c:v>1.703E-6</c:v>
                </c:pt>
                <c:pt idx="1703">
                  <c:v>1.7039999999999999E-6</c:v>
                </c:pt>
                <c:pt idx="1704">
                  <c:v>1.705E-6</c:v>
                </c:pt>
                <c:pt idx="1705">
                  <c:v>1.7060000000000001E-6</c:v>
                </c:pt>
                <c:pt idx="1706">
                  <c:v>1.7069999999999999E-6</c:v>
                </c:pt>
                <c:pt idx="1707">
                  <c:v>1.708E-6</c:v>
                </c:pt>
                <c:pt idx="1708">
                  <c:v>1.7090000000000001E-6</c:v>
                </c:pt>
                <c:pt idx="1709">
                  <c:v>1.7099999999999999E-6</c:v>
                </c:pt>
                <c:pt idx="1710">
                  <c:v>1.711E-6</c:v>
                </c:pt>
                <c:pt idx="1711">
                  <c:v>1.7120000000000001E-6</c:v>
                </c:pt>
                <c:pt idx="1712">
                  <c:v>1.7129999999999999E-6</c:v>
                </c:pt>
                <c:pt idx="1713">
                  <c:v>1.714E-6</c:v>
                </c:pt>
                <c:pt idx="1714">
                  <c:v>1.7150000000000001E-6</c:v>
                </c:pt>
                <c:pt idx="1715">
                  <c:v>1.716E-6</c:v>
                </c:pt>
                <c:pt idx="1716">
                  <c:v>1.717E-6</c:v>
                </c:pt>
                <c:pt idx="1717">
                  <c:v>1.7179999999999999E-6</c:v>
                </c:pt>
                <c:pt idx="1718">
                  <c:v>1.719E-6</c:v>
                </c:pt>
                <c:pt idx="1719">
                  <c:v>1.72E-6</c:v>
                </c:pt>
                <c:pt idx="1720">
                  <c:v>1.7209999999999999E-6</c:v>
                </c:pt>
                <c:pt idx="1721">
                  <c:v>1.722E-6</c:v>
                </c:pt>
                <c:pt idx="1722">
                  <c:v>1.7230000000000001E-6</c:v>
                </c:pt>
                <c:pt idx="1723">
                  <c:v>1.7239999999999999E-6</c:v>
                </c:pt>
                <c:pt idx="1724">
                  <c:v>1.725E-6</c:v>
                </c:pt>
                <c:pt idx="1725">
                  <c:v>1.7260000000000001E-6</c:v>
                </c:pt>
                <c:pt idx="1726">
                  <c:v>1.7269999999999999E-6</c:v>
                </c:pt>
                <c:pt idx="1727">
                  <c:v>1.728E-6</c:v>
                </c:pt>
                <c:pt idx="1728">
                  <c:v>1.7290000000000001E-6</c:v>
                </c:pt>
                <c:pt idx="1729">
                  <c:v>1.73E-6</c:v>
                </c:pt>
                <c:pt idx="1730">
                  <c:v>1.731E-6</c:v>
                </c:pt>
                <c:pt idx="1731">
                  <c:v>1.7320000000000001E-6</c:v>
                </c:pt>
                <c:pt idx="1732">
                  <c:v>1.733E-6</c:v>
                </c:pt>
                <c:pt idx="1733">
                  <c:v>1.734E-6</c:v>
                </c:pt>
                <c:pt idx="1734">
                  <c:v>1.7349999999999999E-6</c:v>
                </c:pt>
                <c:pt idx="1735">
                  <c:v>1.736E-6</c:v>
                </c:pt>
                <c:pt idx="1736">
                  <c:v>1.7370000000000001E-6</c:v>
                </c:pt>
                <c:pt idx="1737">
                  <c:v>1.7379999999999999E-6</c:v>
                </c:pt>
                <c:pt idx="1738">
                  <c:v>1.739E-6</c:v>
                </c:pt>
                <c:pt idx="1739">
                  <c:v>1.7400000000000001E-6</c:v>
                </c:pt>
                <c:pt idx="1740">
                  <c:v>1.7409999999999999E-6</c:v>
                </c:pt>
                <c:pt idx="1741">
                  <c:v>1.742E-6</c:v>
                </c:pt>
                <c:pt idx="1742">
                  <c:v>1.7430000000000001E-6</c:v>
                </c:pt>
                <c:pt idx="1743">
                  <c:v>1.7439999999999999E-6</c:v>
                </c:pt>
                <c:pt idx="1744">
                  <c:v>1.745E-6</c:v>
                </c:pt>
                <c:pt idx="1745">
                  <c:v>1.7460000000000001E-6</c:v>
                </c:pt>
                <c:pt idx="1746">
                  <c:v>1.747E-6</c:v>
                </c:pt>
                <c:pt idx="1747">
                  <c:v>1.748E-6</c:v>
                </c:pt>
                <c:pt idx="1748">
                  <c:v>1.7489999999999999E-6</c:v>
                </c:pt>
                <c:pt idx="1749">
                  <c:v>1.75E-6</c:v>
                </c:pt>
                <c:pt idx="1750">
                  <c:v>1.751E-6</c:v>
                </c:pt>
                <c:pt idx="1751">
                  <c:v>1.7519999999999999E-6</c:v>
                </c:pt>
                <c:pt idx="1752">
                  <c:v>1.753E-6</c:v>
                </c:pt>
                <c:pt idx="1753">
                  <c:v>1.7540000000000001E-6</c:v>
                </c:pt>
                <c:pt idx="1754">
                  <c:v>1.7549999999999999E-6</c:v>
                </c:pt>
                <c:pt idx="1755">
                  <c:v>1.756E-6</c:v>
                </c:pt>
                <c:pt idx="1756">
                  <c:v>1.7570000000000001E-6</c:v>
                </c:pt>
                <c:pt idx="1757">
                  <c:v>1.7579999999999999E-6</c:v>
                </c:pt>
                <c:pt idx="1758">
                  <c:v>1.759E-6</c:v>
                </c:pt>
                <c:pt idx="1759">
                  <c:v>1.7600000000000001E-6</c:v>
                </c:pt>
                <c:pt idx="1760">
                  <c:v>1.761E-6</c:v>
                </c:pt>
                <c:pt idx="1761">
                  <c:v>1.762E-6</c:v>
                </c:pt>
                <c:pt idx="1762">
                  <c:v>1.7630000000000001E-6</c:v>
                </c:pt>
                <c:pt idx="1763">
                  <c:v>1.764E-6</c:v>
                </c:pt>
                <c:pt idx="1764">
                  <c:v>1.765E-6</c:v>
                </c:pt>
                <c:pt idx="1765">
                  <c:v>1.7659999999999999E-6</c:v>
                </c:pt>
                <c:pt idx="1766">
                  <c:v>1.767E-6</c:v>
                </c:pt>
                <c:pt idx="1767">
                  <c:v>1.7680000000000001E-6</c:v>
                </c:pt>
                <c:pt idx="1768">
                  <c:v>1.7689999999999999E-6</c:v>
                </c:pt>
                <c:pt idx="1769">
                  <c:v>1.77E-6</c:v>
                </c:pt>
                <c:pt idx="1770">
                  <c:v>1.7710000000000001E-6</c:v>
                </c:pt>
                <c:pt idx="1771">
                  <c:v>1.7719999999999999E-6</c:v>
                </c:pt>
                <c:pt idx="1772">
                  <c:v>1.773E-6</c:v>
                </c:pt>
                <c:pt idx="1773">
                  <c:v>1.7740000000000001E-6</c:v>
                </c:pt>
                <c:pt idx="1774">
                  <c:v>1.7749999999999999E-6</c:v>
                </c:pt>
                <c:pt idx="1775">
                  <c:v>1.776E-6</c:v>
                </c:pt>
                <c:pt idx="1776">
                  <c:v>1.7770000000000001E-6</c:v>
                </c:pt>
                <c:pt idx="1777">
                  <c:v>1.778E-6</c:v>
                </c:pt>
                <c:pt idx="1778">
                  <c:v>1.779E-6</c:v>
                </c:pt>
                <c:pt idx="1779">
                  <c:v>1.7799999999999999E-6</c:v>
                </c:pt>
                <c:pt idx="1780">
                  <c:v>1.781E-6</c:v>
                </c:pt>
                <c:pt idx="1781">
                  <c:v>1.782E-6</c:v>
                </c:pt>
                <c:pt idx="1782">
                  <c:v>1.7829999999999999E-6</c:v>
                </c:pt>
                <c:pt idx="1783">
                  <c:v>1.784E-6</c:v>
                </c:pt>
                <c:pt idx="1784">
                  <c:v>1.7850000000000001E-6</c:v>
                </c:pt>
                <c:pt idx="1785">
                  <c:v>1.7859999999999999E-6</c:v>
                </c:pt>
                <c:pt idx="1786">
                  <c:v>1.787E-6</c:v>
                </c:pt>
                <c:pt idx="1787">
                  <c:v>1.7880000000000001E-6</c:v>
                </c:pt>
                <c:pt idx="1788">
                  <c:v>1.7889999999999999E-6</c:v>
                </c:pt>
                <c:pt idx="1789">
                  <c:v>1.79E-6</c:v>
                </c:pt>
                <c:pt idx="1790">
                  <c:v>1.7910000000000001E-6</c:v>
                </c:pt>
                <c:pt idx="1791">
                  <c:v>1.792E-6</c:v>
                </c:pt>
                <c:pt idx="1792">
                  <c:v>1.793E-6</c:v>
                </c:pt>
                <c:pt idx="1793">
                  <c:v>1.7940000000000001E-6</c:v>
                </c:pt>
                <c:pt idx="1794">
                  <c:v>1.795E-6</c:v>
                </c:pt>
                <c:pt idx="1795">
                  <c:v>1.796E-6</c:v>
                </c:pt>
                <c:pt idx="1796">
                  <c:v>1.7969999999999999E-6</c:v>
                </c:pt>
                <c:pt idx="1797">
                  <c:v>1.798E-6</c:v>
                </c:pt>
                <c:pt idx="1798">
                  <c:v>1.7990000000000001E-6</c:v>
                </c:pt>
                <c:pt idx="1799">
                  <c:v>1.7999999999999999E-6</c:v>
                </c:pt>
                <c:pt idx="1800">
                  <c:v>1.801E-6</c:v>
                </c:pt>
                <c:pt idx="1801">
                  <c:v>1.8020000000000001E-6</c:v>
                </c:pt>
                <c:pt idx="1802">
                  <c:v>1.8029999999999999E-6</c:v>
                </c:pt>
                <c:pt idx="1803">
                  <c:v>1.804E-6</c:v>
                </c:pt>
                <c:pt idx="1804">
                  <c:v>1.8050000000000001E-6</c:v>
                </c:pt>
                <c:pt idx="1805">
                  <c:v>1.8059999999999999E-6</c:v>
                </c:pt>
                <c:pt idx="1806">
                  <c:v>1.807E-6</c:v>
                </c:pt>
                <c:pt idx="1807">
                  <c:v>1.8080000000000001E-6</c:v>
                </c:pt>
                <c:pt idx="1808">
                  <c:v>1.809E-6</c:v>
                </c:pt>
                <c:pt idx="1809">
                  <c:v>1.81E-6</c:v>
                </c:pt>
                <c:pt idx="1810">
                  <c:v>1.8109999999999999E-6</c:v>
                </c:pt>
                <c:pt idx="1811">
                  <c:v>1.812E-6</c:v>
                </c:pt>
                <c:pt idx="1812">
                  <c:v>1.813E-6</c:v>
                </c:pt>
                <c:pt idx="1813">
                  <c:v>1.8139999999999999E-6</c:v>
                </c:pt>
                <c:pt idx="1814">
                  <c:v>1.815E-6</c:v>
                </c:pt>
                <c:pt idx="1815">
                  <c:v>1.8160000000000001E-6</c:v>
                </c:pt>
                <c:pt idx="1816">
                  <c:v>1.8169999999999999E-6</c:v>
                </c:pt>
                <c:pt idx="1817">
                  <c:v>1.818E-6</c:v>
                </c:pt>
                <c:pt idx="1818">
                  <c:v>1.8190000000000001E-6</c:v>
                </c:pt>
                <c:pt idx="1819">
                  <c:v>1.8199999999999999E-6</c:v>
                </c:pt>
                <c:pt idx="1820">
                  <c:v>1.821E-6</c:v>
                </c:pt>
                <c:pt idx="1821">
                  <c:v>1.8220000000000001E-6</c:v>
                </c:pt>
                <c:pt idx="1822">
                  <c:v>1.823E-6</c:v>
                </c:pt>
                <c:pt idx="1823">
                  <c:v>1.824E-6</c:v>
                </c:pt>
                <c:pt idx="1824">
                  <c:v>1.8250000000000001E-6</c:v>
                </c:pt>
                <c:pt idx="1825">
                  <c:v>1.826E-6</c:v>
                </c:pt>
                <c:pt idx="1826">
                  <c:v>1.827E-6</c:v>
                </c:pt>
                <c:pt idx="1827">
                  <c:v>1.8279999999999999E-6</c:v>
                </c:pt>
                <c:pt idx="1828">
                  <c:v>1.829E-6</c:v>
                </c:pt>
                <c:pt idx="1829">
                  <c:v>1.8300000000000001E-6</c:v>
                </c:pt>
                <c:pt idx="1830">
                  <c:v>1.8309999999999999E-6</c:v>
                </c:pt>
                <c:pt idx="1831">
                  <c:v>1.832E-6</c:v>
                </c:pt>
                <c:pt idx="1832">
                  <c:v>1.8330000000000001E-6</c:v>
                </c:pt>
                <c:pt idx="1833">
                  <c:v>1.8339999999999999E-6</c:v>
                </c:pt>
                <c:pt idx="1834">
                  <c:v>1.835E-6</c:v>
                </c:pt>
                <c:pt idx="1835">
                  <c:v>1.8360000000000001E-6</c:v>
                </c:pt>
                <c:pt idx="1836">
                  <c:v>1.8369999999999999E-6</c:v>
                </c:pt>
                <c:pt idx="1837">
                  <c:v>1.838E-6</c:v>
                </c:pt>
                <c:pt idx="1838">
                  <c:v>1.8390000000000001E-6</c:v>
                </c:pt>
                <c:pt idx="1839">
                  <c:v>1.84E-6</c:v>
                </c:pt>
                <c:pt idx="1840">
                  <c:v>1.841E-6</c:v>
                </c:pt>
                <c:pt idx="1841">
                  <c:v>1.8419999999999999E-6</c:v>
                </c:pt>
                <c:pt idx="1842">
                  <c:v>1.843E-6</c:v>
                </c:pt>
                <c:pt idx="1843">
                  <c:v>1.844E-6</c:v>
                </c:pt>
                <c:pt idx="1844">
                  <c:v>1.8449999999999999E-6</c:v>
                </c:pt>
                <c:pt idx="1845">
                  <c:v>1.846E-6</c:v>
                </c:pt>
                <c:pt idx="1846">
                  <c:v>1.8470000000000001E-6</c:v>
                </c:pt>
                <c:pt idx="1847">
                  <c:v>1.8479999999999999E-6</c:v>
                </c:pt>
                <c:pt idx="1848">
                  <c:v>1.849E-6</c:v>
                </c:pt>
                <c:pt idx="1849">
                  <c:v>1.8500000000000001E-6</c:v>
                </c:pt>
                <c:pt idx="1850">
                  <c:v>1.8509999999999999E-6</c:v>
                </c:pt>
                <c:pt idx="1851">
                  <c:v>1.852E-6</c:v>
                </c:pt>
                <c:pt idx="1852">
                  <c:v>1.8530000000000001E-6</c:v>
                </c:pt>
                <c:pt idx="1853">
                  <c:v>1.854E-6</c:v>
                </c:pt>
                <c:pt idx="1854">
                  <c:v>1.855E-6</c:v>
                </c:pt>
                <c:pt idx="1855">
                  <c:v>1.8560000000000001E-6</c:v>
                </c:pt>
                <c:pt idx="1856">
                  <c:v>1.857E-6</c:v>
                </c:pt>
                <c:pt idx="1857">
                  <c:v>1.858E-6</c:v>
                </c:pt>
                <c:pt idx="1858">
                  <c:v>1.8589999999999999E-6</c:v>
                </c:pt>
                <c:pt idx="1859">
                  <c:v>1.86E-6</c:v>
                </c:pt>
                <c:pt idx="1860">
                  <c:v>1.8610000000000001E-6</c:v>
                </c:pt>
                <c:pt idx="1861">
                  <c:v>1.8619999999999999E-6</c:v>
                </c:pt>
                <c:pt idx="1862">
                  <c:v>1.863E-6</c:v>
                </c:pt>
                <c:pt idx="1863">
                  <c:v>1.8640000000000001E-6</c:v>
                </c:pt>
                <c:pt idx="1864">
                  <c:v>1.8649999999999999E-6</c:v>
                </c:pt>
                <c:pt idx="1865">
                  <c:v>1.866E-6</c:v>
                </c:pt>
                <c:pt idx="1866">
                  <c:v>1.8670000000000001E-6</c:v>
                </c:pt>
                <c:pt idx="1867">
                  <c:v>1.8679999999999999E-6</c:v>
                </c:pt>
                <c:pt idx="1868">
                  <c:v>1.869E-6</c:v>
                </c:pt>
                <c:pt idx="1869">
                  <c:v>1.8700000000000001E-6</c:v>
                </c:pt>
                <c:pt idx="1870">
                  <c:v>1.871E-6</c:v>
                </c:pt>
                <c:pt idx="1871">
                  <c:v>1.872E-6</c:v>
                </c:pt>
                <c:pt idx="1872">
                  <c:v>1.8729999999999999E-6</c:v>
                </c:pt>
                <c:pt idx="1873">
                  <c:v>1.874E-6</c:v>
                </c:pt>
                <c:pt idx="1874">
                  <c:v>1.875E-6</c:v>
                </c:pt>
                <c:pt idx="1875">
                  <c:v>1.8759999999999999E-6</c:v>
                </c:pt>
                <c:pt idx="1876">
                  <c:v>1.877E-6</c:v>
                </c:pt>
                <c:pt idx="1877">
                  <c:v>1.8780000000000001E-6</c:v>
                </c:pt>
                <c:pt idx="1878">
                  <c:v>1.8789999999999999E-6</c:v>
                </c:pt>
                <c:pt idx="1879">
                  <c:v>1.88E-6</c:v>
                </c:pt>
                <c:pt idx="1880">
                  <c:v>1.8810000000000001E-6</c:v>
                </c:pt>
                <c:pt idx="1881">
                  <c:v>1.8819999999999999E-6</c:v>
                </c:pt>
                <c:pt idx="1882">
                  <c:v>1.883E-6</c:v>
                </c:pt>
                <c:pt idx="1883">
                  <c:v>1.8840000000000001E-6</c:v>
                </c:pt>
                <c:pt idx="1884">
                  <c:v>1.885E-6</c:v>
                </c:pt>
                <c:pt idx="1885">
                  <c:v>1.886E-6</c:v>
                </c:pt>
                <c:pt idx="1886">
                  <c:v>1.8870000000000001E-6</c:v>
                </c:pt>
                <c:pt idx="1887">
                  <c:v>1.888E-6</c:v>
                </c:pt>
                <c:pt idx="1888">
                  <c:v>1.889E-6</c:v>
                </c:pt>
                <c:pt idx="1889">
                  <c:v>1.8899999999999999E-6</c:v>
                </c:pt>
                <c:pt idx="1890">
                  <c:v>1.891E-6</c:v>
                </c:pt>
                <c:pt idx="1891">
                  <c:v>1.8920000000000001E-6</c:v>
                </c:pt>
                <c:pt idx="1892">
                  <c:v>1.8929999999999999E-6</c:v>
                </c:pt>
                <c:pt idx="1893">
                  <c:v>1.894E-6</c:v>
                </c:pt>
                <c:pt idx="1894">
                  <c:v>1.8950000000000001E-6</c:v>
                </c:pt>
                <c:pt idx="1895">
                  <c:v>1.8959999999999999E-6</c:v>
                </c:pt>
                <c:pt idx="1896">
                  <c:v>1.897E-6</c:v>
                </c:pt>
                <c:pt idx="1897">
                  <c:v>1.8980000000000001E-6</c:v>
                </c:pt>
                <c:pt idx="1898">
                  <c:v>1.8989999999999999E-6</c:v>
                </c:pt>
                <c:pt idx="1899">
                  <c:v>1.9E-6</c:v>
                </c:pt>
                <c:pt idx="1900">
                  <c:v>1.9010000000000001E-6</c:v>
                </c:pt>
                <c:pt idx="1901">
                  <c:v>1.902E-6</c:v>
                </c:pt>
                <c:pt idx="1902">
                  <c:v>1.903E-6</c:v>
                </c:pt>
                <c:pt idx="1903">
                  <c:v>1.9039999999999999E-6</c:v>
                </c:pt>
                <c:pt idx="1904">
                  <c:v>1.905E-6</c:v>
                </c:pt>
                <c:pt idx="1905">
                  <c:v>1.906E-6</c:v>
                </c:pt>
                <c:pt idx="1906">
                  <c:v>1.9069999999999999E-6</c:v>
                </c:pt>
                <c:pt idx="1907">
                  <c:v>1.9080000000000002E-6</c:v>
                </c:pt>
                <c:pt idx="1908">
                  <c:v>1.9089999999999998E-6</c:v>
                </c:pt>
                <c:pt idx="1909">
                  <c:v>1.9099999999999999E-6</c:v>
                </c:pt>
                <c:pt idx="1910">
                  <c:v>1.911E-6</c:v>
                </c:pt>
                <c:pt idx="1911">
                  <c:v>1.9120000000000001E-6</c:v>
                </c:pt>
                <c:pt idx="1912">
                  <c:v>1.9130000000000001E-6</c:v>
                </c:pt>
                <c:pt idx="1913">
                  <c:v>1.9139999999999998E-6</c:v>
                </c:pt>
                <c:pt idx="1914">
                  <c:v>1.9149999999999999E-6</c:v>
                </c:pt>
                <c:pt idx="1915">
                  <c:v>1.916E-6</c:v>
                </c:pt>
                <c:pt idx="1916">
                  <c:v>1.917E-6</c:v>
                </c:pt>
                <c:pt idx="1917">
                  <c:v>1.9180000000000001E-6</c:v>
                </c:pt>
                <c:pt idx="1918">
                  <c:v>1.9190000000000002E-6</c:v>
                </c:pt>
                <c:pt idx="1919">
                  <c:v>1.9199999999999998E-6</c:v>
                </c:pt>
                <c:pt idx="1920">
                  <c:v>1.9209999999999999E-6</c:v>
                </c:pt>
                <c:pt idx="1921">
                  <c:v>1.922E-6</c:v>
                </c:pt>
                <c:pt idx="1922">
                  <c:v>1.9230000000000001E-6</c:v>
                </c:pt>
                <c:pt idx="1923">
                  <c:v>1.9240000000000001E-6</c:v>
                </c:pt>
                <c:pt idx="1924">
                  <c:v>1.9250000000000002E-6</c:v>
                </c:pt>
                <c:pt idx="1925">
                  <c:v>1.9259999999999999E-6</c:v>
                </c:pt>
                <c:pt idx="1926">
                  <c:v>1.9269999999999999E-6</c:v>
                </c:pt>
                <c:pt idx="1927">
                  <c:v>1.928E-6</c:v>
                </c:pt>
                <c:pt idx="1928">
                  <c:v>1.9290000000000001E-6</c:v>
                </c:pt>
                <c:pt idx="1929">
                  <c:v>1.9300000000000002E-6</c:v>
                </c:pt>
                <c:pt idx="1930">
                  <c:v>1.9309999999999998E-6</c:v>
                </c:pt>
                <c:pt idx="1931">
                  <c:v>1.9319999999999999E-6</c:v>
                </c:pt>
                <c:pt idx="1932">
                  <c:v>1.933E-6</c:v>
                </c:pt>
                <c:pt idx="1933">
                  <c:v>1.934E-6</c:v>
                </c:pt>
                <c:pt idx="1934">
                  <c:v>1.9350000000000001E-6</c:v>
                </c:pt>
                <c:pt idx="1935">
                  <c:v>1.9360000000000002E-6</c:v>
                </c:pt>
                <c:pt idx="1936">
                  <c:v>1.9369999999999998E-6</c:v>
                </c:pt>
                <c:pt idx="1937">
                  <c:v>1.9379999999999999E-6</c:v>
                </c:pt>
                <c:pt idx="1938">
                  <c:v>1.939E-6</c:v>
                </c:pt>
                <c:pt idx="1939">
                  <c:v>1.9400000000000001E-6</c:v>
                </c:pt>
                <c:pt idx="1940">
                  <c:v>1.9410000000000001E-6</c:v>
                </c:pt>
                <c:pt idx="1941">
                  <c:v>1.9420000000000002E-6</c:v>
                </c:pt>
                <c:pt idx="1942">
                  <c:v>1.9429999999999999E-6</c:v>
                </c:pt>
                <c:pt idx="1943">
                  <c:v>1.9439999999999999E-6</c:v>
                </c:pt>
                <c:pt idx="1944">
                  <c:v>1.945E-6</c:v>
                </c:pt>
                <c:pt idx="1945">
                  <c:v>1.9460000000000001E-6</c:v>
                </c:pt>
                <c:pt idx="1946">
                  <c:v>1.9470000000000002E-6</c:v>
                </c:pt>
                <c:pt idx="1947">
                  <c:v>1.9479999999999998E-6</c:v>
                </c:pt>
                <c:pt idx="1948">
                  <c:v>1.9489999999999999E-6</c:v>
                </c:pt>
                <c:pt idx="1949">
                  <c:v>1.95E-6</c:v>
                </c:pt>
                <c:pt idx="1950">
                  <c:v>1.951E-6</c:v>
                </c:pt>
                <c:pt idx="1951">
                  <c:v>1.9520000000000001E-6</c:v>
                </c:pt>
                <c:pt idx="1952">
                  <c:v>1.9530000000000002E-6</c:v>
                </c:pt>
                <c:pt idx="1953">
                  <c:v>1.9539999999999998E-6</c:v>
                </c:pt>
                <c:pt idx="1954">
                  <c:v>1.9549999999999999E-6</c:v>
                </c:pt>
                <c:pt idx="1955">
                  <c:v>1.956E-6</c:v>
                </c:pt>
                <c:pt idx="1956">
                  <c:v>1.9570000000000001E-6</c:v>
                </c:pt>
                <c:pt idx="1957">
                  <c:v>1.9580000000000001E-6</c:v>
                </c:pt>
                <c:pt idx="1958">
                  <c:v>1.9589999999999998E-6</c:v>
                </c:pt>
                <c:pt idx="1959">
                  <c:v>1.9599999999999999E-6</c:v>
                </c:pt>
                <c:pt idx="1960">
                  <c:v>1.9609999999999999E-6</c:v>
                </c:pt>
                <c:pt idx="1961">
                  <c:v>1.962E-6</c:v>
                </c:pt>
                <c:pt idx="1962">
                  <c:v>1.9630000000000001E-6</c:v>
                </c:pt>
                <c:pt idx="1963">
                  <c:v>1.9640000000000002E-6</c:v>
                </c:pt>
                <c:pt idx="1964">
                  <c:v>1.9649999999999998E-6</c:v>
                </c:pt>
                <c:pt idx="1965">
                  <c:v>1.9659999999999999E-6</c:v>
                </c:pt>
                <c:pt idx="1966">
                  <c:v>1.967E-6</c:v>
                </c:pt>
                <c:pt idx="1967">
                  <c:v>1.968E-6</c:v>
                </c:pt>
                <c:pt idx="1968">
                  <c:v>1.9690000000000001E-6</c:v>
                </c:pt>
                <c:pt idx="1969">
                  <c:v>1.9700000000000002E-6</c:v>
                </c:pt>
                <c:pt idx="1970">
                  <c:v>1.9709999999999998E-6</c:v>
                </c:pt>
                <c:pt idx="1971">
                  <c:v>1.9719999999999999E-6</c:v>
                </c:pt>
                <c:pt idx="1972">
                  <c:v>1.973E-6</c:v>
                </c:pt>
                <c:pt idx="1973">
                  <c:v>1.9740000000000001E-6</c:v>
                </c:pt>
                <c:pt idx="1974">
                  <c:v>1.9750000000000001E-6</c:v>
                </c:pt>
                <c:pt idx="1975">
                  <c:v>1.9759999999999998E-6</c:v>
                </c:pt>
                <c:pt idx="1976">
                  <c:v>1.9769999999999999E-6</c:v>
                </c:pt>
                <c:pt idx="1977">
                  <c:v>1.978E-6</c:v>
                </c:pt>
                <c:pt idx="1978">
                  <c:v>1.979E-6</c:v>
                </c:pt>
                <c:pt idx="1979">
                  <c:v>1.9800000000000001E-6</c:v>
                </c:pt>
                <c:pt idx="1980">
                  <c:v>1.9810000000000002E-6</c:v>
                </c:pt>
                <c:pt idx="1981">
                  <c:v>1.9819999999999998E-6</c:v>
                </c:pt>
                <c:pt idx="1982">
                  <c:v>1.9829999999999999E-6</c:v>
                </c:pt>
                <c:pt idx="1983">
                  <c:v>1.984E-6</c:v>
                </c:pt>
                <c:pt idx="1984">
                  <c:v>1.9850000000000001E-6</c:v>
                </c:pt>
                <c:pt idx="1985">
                  <c:v>1.9860000000000001E-6</c:v>
                </c:pt>
                <c:pt idx="1986">
                  <c:v>1.9870000000000002E-6</c:v>
                </c:pt>
                <c:pt idx="1987">
                  <c:v>1.9879999999999999E-6</c:v>
                </c:pt>
                <c:pt idx="1988">
                  <c:v>1.9889999999999999E-6</c:v>
                </c:pt>
                <c:pt idx="1989">
                  <c:v>1.99E-6</c:v>
                </c:pt>
                <c:pt idx="1990">
                  <c:v>1.9910000000000001E-6</c:v>
                </c:pt>
                <c:pt idx="1991">
                  <c:v>1.9920000000000002E-6</c:v>
                </c:pt>
                <c:pt idx="1992">
                  <c:v>1.9929999999999998E-6</c:v>
                </c:pt>
                <c:pt idx="1993">
                  <c:v>1.9939999999999999E-6</c:v>
                </c:pt>
                <c:pt idx="1994">
                  <c:v>1.995E-6</c:v>
                </c:pt>
                <c:pt idx="1995">
                  <c:v>1.996E-6</c:v>
                </c:pt>
                <c:pt idx="1996">
                  <c:v>1.9970000000000001E-6</c:v>
                </c:pt>
                <c:pt idx="1997">
                  <c:v>1.9980000000000002E-6</c:v>
                </c:pt>
                <c:pt idx="1998">
                  <c:v>1.9989999999999998E-6</c:v>
                </c:pt>
                <c:pt idx="1999">
                  <c:v>1.9999999999999999E-6</c:v>
                </c:pt>
                <c:pt idx="2000">
                  <c:v>2.001E-6</c:v>
                </c:pt>
                <c:pt idx="2001">
                  <c:v>2.0020000000000001E-6</c:v>
                </c:pt>
                <c:pt idx="2002">
                  <c:v>2.0030000000000001E-6</c:v>
                </c:pt>
                <c:pt idx="2003">
                  <c:v>2.0040000000000002E-6</c:v>
                </c:pt>
                <c:pt idx="2004">
                  <c:v>2.0049999999999999E-6</c:v>
                </c:pt>
                <c:pt idx="2005">
                  <c:v>2.0059999999999999E-6</c:v>
                </c:pt>
                <c:pt idx="2006">
                  <c:v>2.007E-6</c:v>
                </c:pt>
                <c:pt idx="2007">
                  <c:v>2.0080000000000001E-6</c:v>
                </c:pt>
                <c:pt idx="2008">
                  <c:v>2.0090000000000002E-6</c:v>
                </c:pt>
                <c:pt idx="2009">
                  <c:v>2.0099999999999998E-6</c:v>
                </c:pt>
                <c:pt idx="2010">
                  <c:v>2.0109999999999999E-6</c:v>
                </c:pt>
                <c:pt idx="2011">
                  <c:v>2.012E-6</c:v>
                </c:pt>
                <c:pt idx="2012">
                  <c:v>2.013E-6</c:v>
                </c:pt>
                <c:pt idx="2013">
                  <c:v>2.0140000000000001E-6</c:v>
                </c:pt>
                <c:pt idx="2014">
                  <c:v>2.0150000000000002E-6</c:v>
                </c:pt>
                <c:pt idx="2015">
                  <c:v>2.0159999999999998E-6</c:v>
                </c:pt>
                <c:pt idx="2016">
                  <c:v>2.0169999999999999E-6</c:v>
                </c:pt>
                <c:pt idx="2017">
                  <c:v>2.018E-6</c:v>
                </c:pt>
                <c:pt idx="2018">
                  <c:v>2.0190000000000001E-6</c:v>
                </c:pt>
                <c:pt idx="2019">
                  <c:v>2.0200000000000001E-6</c:v>
                </c:pt>
                <c:pt idx="2020">
                  <c:v>2.0209999999999998E-6</c:v>
                </c:pt>
                <c:pt idx="2021">
                  <c:v>2.0219999999999999E-6</c:v>
                </c:pt>
                <c:pt idx="2022">
                  <c:v>2.0229999999999999E-6</c:v>
                </c:pt>
                <c:pt idx="2023">
                  <c:v>2.024E-6</c:v>
                </c:pt>
                <c:pt idx="2024">
                  <c:v>2.0250000000000001E-6</c:v>
                </c:pt>
                <c:pt idx="2025">
                  <c:v>2.0260000000000002E-6</c:v>
                </c:pt>
                <c:pt idx="2026">
                  <c:v>2.0269999999999998E-6</c:v>
                </c:pt>
                <c:pt idx="2027">
                  <c:v>2.0279999999999999E-6</c:v>
                </c:pt>
                <c:pt idx="2028">
                  <c:v>2.029E-6</c:v>
                </c:pt>
                <c:pt idx="2029">
                  <c:v>2.03E-6</c:v>
                </c:pt>
                <c:pt idx="2030">
                  <c:v>2.0310000000000001E-6</c:v>
                </c:pt>
                <c:pt idx="2031">
                  <c:v>2.0320000000000002E-6</c:v>
                </c:pt>
                <c:pt idx="2032">
                  <c:v>2.0329999999999998E-6</c:v>
                </c:pt>
                <c:pt idx="2033">
                  <c:v>2.0339999999999999E-6</c:v>
                </c:pt>
                <c:pt idx="2034">
                  <c:v>2.035E-6</c:v>
                </c:pt>
                <c:pt idx="2035">
                  <c:v>2.0360000000000001E-6</c:v>
                </c:pt>
                <c:pt idx="2036">
                  <c:v>2.0370000000000001E-6</c:v>
                </c:pt>
                <c:pt idx="2037">
                  <c:v>2.0379999999999998E-6</c:v>
                </c:pt>
                <c:pt idx="2038">
                  <c:v>2.0389999999999999E-6</c:v>
                </c:pt>
                <c:pt idx="2039">
                  <c:v>2.04E-6</c:v>
                </c:pt>
                <c:pt idx="2040">
                  <c:v>2.041E-6</c:v>
                </c:pt>
                <c:pt idx="2041">
                  <c:v>2.0420000000000001E-6</c:v>
                </c:pt>
                <c:pt idx="2042">
                  <c:v>2.0430000000000002E-6</c:v>
                </c:pt>
                <c:pt idx="2043">
                  <c:v>2.0439999999999998E-6</c:v>
                </c:pt>
                <c:pt idx="2044">
                  <c:v>2.0449999999999999E-6</c:v>
                </c:pt>
                <c:pt idx="2045">
                  <c:v>2.046E-6</c:v>
                </c:pt>
                <c:pt idx="2046">
                  <c:v>2.0470000000000001E-6</c:v>
                </c:pt>
                <c:pt idx="2047">
                  <c:v>2.0480000000000001E-6</c:v>
                </c:pt>
                <c:pt idx="2048">
                  <c:v>2.0490000000000002E-6</c:v>
                </c:pt>
                <c:pt idx="2049">
                  <c:v>2.0499999999999999E-6</c:v>
                </c:pt>
                <c:pt idx="2050">
                  <c:v>2.0509999999999999E-6</c:v>
                </c:pt>
                <c:pt idx="2051">
                  <c:v>2.052E-6</c:v>
                </c:pt>
                <c:pt idx="2052">
                  <c:v>2.0530000000000001E-6</c:v>
                </c:pt>
                <c:pt idx="2053">
                  <c:v>2.0540000000000002E-6</c:v>
                </c:pt>
                <c:pt idx="2054">
                  <c:v>2.0549999999999998E-6</c:v>
                </c:pt>
                <c:pt idx="2055">
                  <c:v>2.0559999999999999E-6</c:v>
                </c:pt>
                <c:pt idx="2056">
                  <c:v>2.057E-6</c:v>
                </c:pt>
                <c:pt idx="2057">
                  <c:v>2.058E-6</c:v>
                </c:pt>
                <c:pt idx="2058">
                  <c:v>2.0590000000000001E-6</c:v>
                </c:pt>
                <c:pt idx="2059">
                  <c:v>2.0600000000000002E-6</c:v>
                </c:pt>
                <c:pt idx="2060">
                  <c:v>2.0609999999999998E-6</c:v>
                </c:pt>
                <c:pt idx="2061">
                  <c:v>2.0619999999999999E-6</c:v>
                </c:pt>
                <c:pt idx="2062">
                  <c:v>2.063E-6</c:v>
                </c:pt>
                <c:pt idx="2063">
                  <c:v>2.0640000000000001E-6</c:v>
                </c:pt>
                <c:pt idx="2064">
                  <c:v>2.0650000000000001E-6</c:v>
                </c:pt>
                <c:pt idx="2065">
                  <c:v>2.0660000000000002E-6</c:v>
                </c:pt>
                <c:pt idx="2066">
                  <c:v>2.0669999999999999E-6</c:v>
                </c:pt>
                <c:pt idx="2067">
                  <c:v>2.0679999999999999E-6</c:v>
                </c:pt>
                <c:pt idx="2068">
                  <c:v>2.069E-6</c:v>
                </c:pt>
                <c:pt idx="2069">
                  <c:v>2.0700000000000001E-6</c:v>
                </c:pt>
                <c:pt idx="2070">
                  <c:v>2.0710000000000002E-6</c:v>
                </c:pt>
                <c:pt idx="2071">
                  <c:v>2.0719999999999998E-6</c:v>
                </c:pt>
                <c:pt idx="2072">
                  <c:v>2.0729999999999999E-6</c:v>
                </c:pt>
                <c:pt idx="2073">
                  <c:v>2.074E-6</c:v>
                </c:pt>
                <c:pt idx="2074">
                  <c:v>2.075E-6</c:v>
                </c:pt>
                <c:pt idx="2075">
                  <c:v>2.0760000000000001E-6</c:v>
                </c:pt>
                <c:pt idx="2076">
                  <c:v>2.0770000000000002E-6</c:v>
                </c:pt>
                <c:pt idx="2077">
                  <c:v>2.0779999999999998E-6</c:v>
                </c:pt>
                <c:pt idx="2078">
                  <c:v>2.0789999999999999E-6</c:v>
                </c:pt>
                <c:pt idx="2079">
                  <c:v>2.08E-6</c:v>
                </c:pt>
                <c:pt idx="2080">
                  <c:v>2.0810000000000001E-6</c:v>
                </c:pt>
                <c:pt idx="2081">
                  <c:v>2.0820000000000001E-6</c:v>
                </c:pt>
                <c:pt idx="2082">
                  <c:v>2.0829999999999998E-6</c:v>
                </c:pt>
                <c:pt idx="2083">
                  <c:v>2.0839999999999999E-6</c:v>
                </c:pt>
                <c:pt idx="2084">
                  <c:v>2.0849999999999999E-6</c:v>
                </c:pt>
                <c:pt idx="2085">
                  <c:v>2.086E-6</c:v>
                </c:pt>
                <c:pt idx="2086">
                  <c:v>2.0870000000000001E-6</c:v>
                </c:pt>
                <c:pt idx="2087">
                  <c:v>2.0880000000000002E-6</c:v>
                </c:pt>
                <c:pt idx="2088">
                  <c:v>2.0889999999999998E-6</c:v>
                </c:pt>
                <c:pt idx="2089">
                  <c:v>2.0899999999999999E-6</c:v>
                </c:pt>
                <c:pt idx="2090">
                  <c:v>2.091E-6</c:v>
                </c:pt>
                <c:pt idx="2091">
                  <c:v>2.092E-6</c:v>
                </c:pt>
                <c:pt idx="2092">
                  <c:v>2.0930000000000001E-6</c:v>
                </c:pt>
                <c:pt idx="2093">
                  <c:v>2.0940000000000002E-6</c:v>
                </c:pt>
                <c:pt idx="2094">
                  <c:v>2.0949999999999998E-6</c:v>
                </c:pt>
                <c:pt idx="2095">
                  <c:v>2.0959999999999999E-6</c:v>
                </c:pt>
                <c:pt idx="2096">
                  <c:v>2.097E-6</c:v>
                </c:pt>
                <c:pt idx="2097">
                  <c:v>2.0980000000000001E-6</c:v>
                </c:pt>
                <c:pt idx="2098">
                  <c:v>2.0990000000000001E-6</c:v>
                </c:pt>
                <c:pt idx="2099">
                  <c:v>2.0999999999999998E-6</c:v>
                </c:pt>
                <c:pt idx="2100">
                  <c:v>2.1009999999999999E-6</c:v>
                </c:pt>
                <c:pt idx="2101">
                  <c:v>2.1019999999999999E-6</c:v>
                </c:pt>
                <c:pt idx="2102">
                  <c:v>2.103E-6</c:v>
                </c:pt>
                <c:pt idx="2103">
                  <c:v>2.1040000000000001E-6</c:v>
                </c:pt>
                <c:pt idx="2104">
                  <c:v>2.1050000000000002E-6</c:v>
                </c:pt>
                <c:pt idx="2105">
                  <c:v>2.1059999999999998E-6</c:v>
                </c:pt>
                <c:pt idx="2106">
                  <c:v>2.1069999999999999E-6</c:v>
                </c:pt>
                <c:pt idx="2107">
                  <c:v>2.108E-6</c:v>
                </c:pt>
                <c:pt idx="2108">
                  <c:v>2.1090000000000001E-6</c:v>
                </c:pt>
                <c:pt idx="2109">
                  <c:v>2.1100000000000001E-6</c:v>
                </c:pt>
                <c:pt idx="2110">
                  <c:v>2.1110000000000002E-6</c:v>
                </c:pt>
                <c:pt idx="2111">
                  <c:v>2.1119999999999999E-6</c:v>
                </c:pt>
                <c:pt idx="2112">
                  <c:v>2.1129999999999999E-6</c:v>
                </c:pt>
                <c:pt idx="2113">
                  <c:v>2.114E-6</c:v>
                </c:pt>
                <c:pt idx="2114">
                  <c:v>2.1150000000000001E-6</c:v>
                </c:pt>
                <c:pt idx="2115">
                  <c:v>2.1160000000000002E-6</c:v>
                </c:pt>
                <c:pt idx="2116">
                  <c:v>2.1169999999999998E-6</c:v>
                </c:pt>
                <c:pt idx="2117">
                  <c:v>2.1179999999999999E-6</c:v>
                </c:pt>
                <c:pt idx="2118">
                  <c:v>2.119E-6</c:v>
                </c:pt>
                <c:pt idx="2119">
                  <c:v>2.12E-6</c:v>
                </c:pt>
                <c:pt idx="2120">
                  <c:v>2.1210000000000001E-6</c:v>
                </c:pt>
                <c:pt idx="2121">
                  <c:v>2.1220000000000002E-6</c:v>
                </c:pt>
                <c:pt idx="2122">
                  <c:v>2.1229999999999998E-6</c:v>
                </c:pt>
                <c:pt idx="2123">
                  <c:v>2.1239999999999999E-6</c:v>
                </c:pt>
                <c:pt idx="2124">
                  <c:v>2.125E-6</c:v>
                </c:pt>
                <c:pt idx="2125">
                  <c:v>2.1260000000000001E-6</c:v>
                </c:pt>
                <c:pt idx="2126">
                  <c:v>2.1270000000000001E-6</c:v>
                </c:pt>
                <c:pt idx="2127">
                  <c:v>2.1280000000000002E-6</c:v>
                </c:pt>
                <c:pt idx="2128">
                  <c:v>2.1289999999999999E-6</c:v>
                </c:pt>
                <c:pt idx="2129">
                  <c:v>2.1299999999999999E-6</c:v>
                </c:pt>
                <c:pt idx="2130">
                  <c:v>2.131E-6</c:v>
                </c:pt>
                <c:pt idx="2131">
                  <c:v>2.1320000000000001E-6</c:v>
                </c:pt>
                <c:pt idx="2132">
                  <c:v>2.1330000000000002E-6</c:v>
                </c:pt>
                <c:pt idx="2133">
                  <c:v>2.1339999999999998E-6</c:v>
                </c:pt>
                <c:pt idx="2134">
                  <c:v>2.1349999999999999E-6</c:v>
                </c:pt>
                <c:pt idx="2135">
                  <c:v>2.136E-6</c:v>
                </c:pt>
                <c:pt idx="2136">
                  <c:v>2.137E-6</c:v>
                </c:pt>
                <c:pt idx="2137">
                  <c:v>2.1380000000000001E-6</c:v>
                </c:pt>
                <c:pt idx="2138">
                  <c:v>2.1390000000000002E-6</c:v>
                </c:pt>
                <c:pt idx="2139">
                  <c:v>2.1399999999999998E-6</c:v>
                </c:pt>
                <c:pt idx="2140">
                  <c:v>2.1409999999999999E-6</c:v>
                </c:pt>
                <c:pt idx="2141">
                  <c:v>2.142E-6</c:v>
                </c:pt>
                <c:pt idx="2142">
                  <c:v>2.1430000000000001E-6</c:v>
                </c:pt>
                <c:pt idx="2143">
                  <c:v>2.1440000000000001E-6</c:v>
                </c:pt>
                <c:pt idx="2144">
                  <c:v>2.1449999999999998E-6</c:v>
                </c:pt>
                <c:pt idx="2145">
                  <c:v>2.1459999999999999E-6</c:v>
                </c:pt>
                <c:pt idx="2146">
                  <c:v>2.1469999999999999E-6</c:v>
                </c:pt>
                <c:pt idx="2147">
                  <c:v>2.148E-6</c:v>
                </c:pt>
                <c:pt idx="2148">
                  <c:v>2.1490000000000001E-6</c:v>
                </c:pt>
                <c:pt idx="2149">
                  <c:v>2.1500000000000002E-6</c:v>
                </c:pt>
                <c:pt idx="2150">
                  <c:v>2.1509999999999998E-6</c:v>
                </c:pt>
                <c:pt idx="2151">
                  <c:v>2.1519999999999999E-6</c:v>
                </c:pt>
                <c:pt idx="2152">
                  <c:v>2.153E-6</c:v>
                </c:pt>
                <c:pt idx="2153">
                  <c:v>2.154E-6</c:v>
                </c:pt>
                <c:pt idx="2154">
                  <c:v>2.1550000000000001E-6</c:v>
                </c:pt>
                <c:pt idx="2155">
                  <c:v>2.1560000000000002E-6</c:v>
                </c:pt>
                <c:pt idx="2156">
                  <c:v>2.1569999999999998E-6</c:v>
                </c:pt>
                <c:pt idx="2157">
                  <c:v>2.1579999999999999E-6</c:v>
                </c:pt>
                <c:pt idx="2158">
                  <c:v>2.159E-6</c:v>
                </c:pt>
                <c:pt idx="2159">
                  <c:v>2.1600000000000001E-6</c:v>
                </c:pt>
                <c:pt idx="2160">
                  <c:v>2.1610000000000001E-6</c:v>
                </c:pt>
                <c:pt idx="2161">
                  <c:v>2.1619999999999998E-6</c:v>
                </c:pt>
                <c:pt idx="2162">
                  <c:v>2.1629999999999999E-6</c:v>
                </c:pt>
                <c:pt idx="2163">
                  <c:v>2.1639999999999999E-6</c:v>
                </c:pt>
                <c:pt idx="2164">
                  <c:v>2.165E-6</c:v>
                </c:pt>
                <c:pt idx="2165">
                  <c:v>2.1660000000000001E-6</c:v>
                </c:pt>
                <c:pt idx="2166">
                  <c:v>2.1670000000000002E-6</c:v>
                </c:pt>
                <c:pt idx="2167">
                  <c:v>2.1679999999999998E-6</c:v>
                </c:pt>
                <c:pt idx="2168">
                  <c:v>2.1689999999999999E-6</c:v>
                </c:pt>
                <c:pt idx="2169">
                  <c:v>2.17E-6</c:v>
                </c:pt>
                <c:pt idx="2170">
                  <c:v>2.1710000000000001E-6</c:v>
                </c:pt>
                <c:pt idx="2171">
                  <c:v>2.1720000000000001E-6</c:v>
                </c:pt>
                <c:pt idx="2172">
                  <c:v>2.1730000000000002E-6</c:v>
                </c:pt>
                <c:pt idx="2173">
                  <c:v>2.1739999999999999E-6</c:v>
                </c:pt>
                <c:pt idx="2174">
                  <c:v>2.1749999999999999E-6</c:v>
                </c:pt>
                <c:pt idx="2175">
                  <c:v>2.176E-6</c:v>
                </c:pt>
                <c:pt idx="2176">
                  <c:v>2.1770000000000001E-6</c:v>
                </c:pt>
                <c:pt idx="2177">
                  <c:v>2.1780000000000002E-6</c:v>
                </c:pt>
                <c:pt idx="2178">
                  <c:v>2.1789999999999998E-6</c:v>
                </c:pt>
                <c:pt idx="2179">
                  <c:v>2.1799999999999999E-6</c:v>
                </c:pt>
                <c:pt idx="2180">
                  <c:v>2.181E-6</c:v>
                </c:pt>
                <c:pt idx="2181">
                  <c:v>2.182E-6</c:v>
                </c:pt>
                <c:pt idx="2182">
                  <c:v>2.1830000000000001E-6</c:v>
                </c:pt>
                <c:pt idx="2183">
                  <c:v>2.1840000000000002E-6</c:v>
                </c:pt>
                <c:pt idx="2184">
                  <c:v>2.1849999999999998E-6</c:v>
                </c:pt>
                <c:pt idx="2185">
                  <c:v>2.1859999999999999E-6</c:v>
                </c:pt>
                <c:pt idx="2186">
                  <c:v>2.187E-6</c:v>
                </c:pt>
                <c:pt idx="2187">
                  <c:v>2.1880000000000001E-6</c:v>
                </c:pt>
                <c:pt idx="2188">
                  <c:v>2.1890000000000001E-6</c:v>
                </c:pt>
                <c:pt idx="2189">
                  <c:v>2.1900000000000002E-6</c:v>
                </c:pt>
                <c:pt idx="2190">
                  <c:v>2.1909999999999999E-6</c:v>
                </c:pt>
                <c:pt idx="2191">
                  <c:v>2.1919999999999999E-6</c:v>
                </c:pt>
                <c:pt idx="2192">
                  <c:v>2.193E-6</c:v>
                </c:pt>
                <c:pt idx="2193">
                  <c:v>2.1940000000000001E-6</c:v>
                </c:pt>
                <c:pt idx="2194">
                  <c:v>2.1950000000000002E-6</c:v>
                </c:pt>
                <c:pt idx="2195">
                  <c:v>2.1959999999999998E-6</c:v>
                </c:pt>
                <c:pt idx="2196">
                  <c:v>2.1969999999999999E-6</c:v>
                </c:pt>
                <c:pt idx="2197">
                  <c:v>2.198E-6</c:v>
                </c:pt>
                <c:pt idx="2198">
                  <c:v>2.199E-6</c:v>
                </c:pt>
                <c:pt idx="2199">
                  <c:v>2.2000000000000001E-6</c:v>
                </c:pt>
                <c:pt idx="2200">
                  <c:v>2.2010000000000002E-6</c:v>
                </c:pt>
                <c:pt idx="2201">
                  <c:v>2.2019999999999998E-6</c:v>
                </c:pt>
                <c:pt idx="2202">
                  <c:v>2.2029999999999999E-6</c:v>
                </c:pt>
                <c:pt idx="2203">
                  <c:v>2.204E-6</c:v>
                </c:pt>
                <c:pt idx="2204">
                  <c:v>2.2050000000000001E-6</c:v>
                </c:pt>
                <c:pt idx="2205">
                  <c:v>2.2060000000000001E-6</c:v>
                </c:pt>
                <c:pt idx="2206">
                  <c:v>2.2069999999999998E-6</c:v>
                </c:pt>
                <c:pt idx="2207">
                  <c:v>2.2079999999999999E-6</c:v>
                </c:pt>
                <c:pt idx="2208">
                  <c:v>2.2089999999999999E-6</c:v>
                </c:pt>
                <c:pt idx="2209">
                  <c:v>2.21E-6</c:v>
                </c:pt>
                <c:pt idx="2210">
                  <c:v>2.2110000000000001E-6</c:v>
                </c:pt>
                <c:pt idx="2211">
                  <c:v>2.2120000000000002E-6</c:v>
                </c:pt>
                <c:pt idx="2212">
                  <c:v>2.2129999999999998E-6</c:v>
                </c:pt>
                <c:pt idx="2213">
                  <c:v>2.2139999999999999E-6</c:v>
                </c:pt>
                <c:pt idx="2214">
                  <c:v>2.215E-6</c:v>
                </c:pt>
                <c:pt idx="2215">
                  <c:v>2.216E-6</c:v>
                </c:pt>
                <c:pt idx="2216">
                  <c:v>2.2170000000000001E-6</c:v>
                </c:pt>
                <c:pt idx="2217">
                  <c:v>2.2180000000000002E-6</c:v>
                </c:pt>
                <c:pt idx="2218">
                  <c:v>2.2189999999999998E-6</c:v>
                </c:pt>
                <c:pt idx="2219">
                  <c:v>2.2199999999999999E-6</c:v>
                </c:pt>
                <c:pt idx="2220">
                  <c:v>2.221E-6</c:v>
                </c:pt>
                <c:pt idx="2221">
                  <c:v>2.2220000000000001E-6</c:v>
                </c:pt>
                <c:pt idx="2222">
                  <c:v>2.2230000000000001E-6</c:v>
                </c:pt>
                <c:pt idx="2223">
                  <c:v>2.2239999999999998E-6</c:v>
                </c:pt>
                <c:pt idx="2224">
                  <c:v>2.2249999999999999E-6</c:v>
                </c:pt>
                <c:pt idx="2225">
                  <c:v>2.2259999999999999E-6</c:v>
                </c:pt>
                <c:pt idx="2226">
                  <c:v>2.227E-6</c:v>
                </c:pt>
                <c:pt idx="2227">
                  <c:v>2.2280000000000001E-6</c:v>
                </c:pt>
                <c:pt idx="2228">
                  <c:v>2.2290000000000002E-6</c:v>
                </c:pt>
                <c:pt idx="2229">
                  <c:v>2.2299999999999998E-6</c:v>
                </c:pt>
                <c:pt idx="2230">
                  <c:v>2.2309999999999999E-6</c:v>
                </c:pt>
                <c:pt idx="2231">
                  <c:v>2.232E-6</c:v>
                </c:pt>
                <c:pt idx="2232">
                  <c:v>2.2330000000000001E-6</c:v>
                </c:pt>
                <c:pt idx="2233">
                  <c:v>2.2340000000000001E-6</c:v>
                </c:pt>
                <c:pt idx="2234">
                  <c:v>2.2350000000000002E-6</c:v>
                </c:pt>
                <c:pt idx="2235">
                  <c:v>2.2359999999999999E-6</c:v>
                </c:pt>
                <c:pt idx="2236">
                  <c:v>2.2369999999999999E-6</c:v>
                </c:pt>
                <c:pt idx="2237">
                  <c:v>2.238E-6</c:v>
                </c:pt>
                <c:pt idx="2238">
                  <c:v>2.2390000000000001E-6</c:v>
                </c:pt>
                <c:pt idx="2239">
                  <c:v>2.2400000000000002E-6</c:v>
                </c:pt>
                <c:pt idx="2240">
                  <c:v>2.2409999999999998E-6</c:v>
                </c:pt>
                <c:pt idx="2241">
                  <c:v>2.2419999999999999E-6</c:v>
                </c:pt>
                <c:pt idx="2242">
                  <c:v>2.243E-6</c:v>
                </c:pt>
                <c:pt idx="2243">
                  <c:v>2.244E-6</c:v>
                </c:pt>
                <c:pt idx="2244">
                  <c:v>2.2450000000000001E-6</c:v>
                </c:pt>
                <c:pt idx="2245">
                  <c:v>2.2460000000000002E-6</c:v>
                </c:pt>
                <c:pt idx="2246">
                  <c:v>2.2469999999999998E-6</c:v>
                </c:pt>
                <c:pt idx="2247">
                  <c:v>2.2479999999999999E-6</c:v>
                </c:pt>
                <c:pt idx="2248">
                  <c:v>2.249E-6</c:v>
                </c:pt>
                <c:pt idx="2249">
                  <c:v>2.2500000000000001E-6</c:v>
                </c:pt>
                <c:pt idx="2250">
                  <c:v>2.2510000000000001E-6</c:v>
                </c:pt>
                <c:pt idx="2251">
                  <c:v>2.2520000000000002E-6</c:v>
                </c:pt>
                <c:pt idx="2252">
                  <c:v>2.2529999999999999E-6</c:v>
                </c:pt>
                <c:pt idx="2253">
                  <c:v>2.2539999999999999E-6</c:v>
                </c:pt>
                <c:pt idx="2254">
                  <c:v>2.255E-6</c:v>
                </c:pt>
                <c:pt idx="2255">
                  <c:v>2.2560000000000001E-6</c:v>
                </c:pt>
                <c:pt idx="2256">
                  <c:v>2.2570000000000002E-6</c:v>
                </c:pt>
                <c:pt idx="2257">
                  <c:v>2.2579999999999998E-6</c:v>
                </c:pt>
                <c:pt idx="2258">
                  <c:v>2.2589999999999999E-6</c:v>
                </c:pt>
                <c:pt idx="2259">
                  <c:v>2.26E-6</c:v>
                </c:pt>
                <c:pt idx="2260">
                  <c:v>2.261E-6</c:v>
                </c:pt>
                <c:pt idx="2261">
                  <c:v>2.2620000000000001E-6</c:v>
                </c:pt>
                <c:pt idx="2262">
                  <c:v>2.2630000000000002E-6</c:v>
                </c:pt>
                <c:pt idx="2263">
                  <c:v>2.2639999999999998E-6</c:v>
                </c:pt>
                <c:pt idx="2264">
                  <c:v>2.2649999999999999E-6</c:v>
                </c:pt>
                <c:pt idx="2265">
                  <c:v>2.266E-6</c:v>
                </c:pt>
                <c:pt idx="2266">
                  <c:v>2.2670000000000001E-6</c:v>
                </c:pt>
                <c:pt idx="2267">
                  <c:v>2.2680000000000001E-6</c:v>
                </c:pt>
                <c:pt idx="2268">
                  <c:v>2.2689999999999998E-6</c:v>
                </c:pt>
                <c:pt idx="2269">
                  <c:v>2.2699999999999999E-6</c:v>
                </c:pt>
                <c:pt idx="2270">
                  <c:v>2.2709999999999999E-6</c:v>
                </c:pt>
                <c:pt idx="2271">
                  <c:v>2.272E-6</c:v>
                </c:pt>
                <c:pt idx="2272">
                  <c:v>2.2730000000000001E-6</c:v>
                </c:pt>
                <c:pt idx="2273">
                  <c:v>2.2740000000000002E-6</c:v>
                </c:pt>
                <c:pt idx="2274">
                  <c:v>2.2749999999999998E-6</c:v>
                </c:pt>
                <c:pt idx="2275">
                  <c:v>2.2759999999999999E-6</c:v>
                </c:pt>
                <c:pt idx="2276">
                  <c:v>2.277E-6</c:v>
                </c:pt>
                <c:pt idx="2277">
                  <c:v>2.278E-6</c:v>
                </c:pt>
                <c:pt idx="2278">
                  <c:v>2.2790000000000001E-6</c:v>
                </c:pt>
                <c:pt idx="2279">
                  <c:v>2.2800000000000002E-6</c:v>
                </c:pt>
                <c:pt idx="2280">
                  <c:v>2.2809999999999998E-6</c:v>
                </c:pt>
                <c:pt idx="2281">
                  <c:v>2.2819999999999999E-6</c:v>
                </c:pt>
                <c:pt idx="2282">
                  <c:v>2.283E-6</c:v>
                </c:pt>
                <c:pt idx="2283">
                  <c:v>2.2840000000000001E-6</c:v>
                </c:pt>
                <c:pt idx="2284">
                  <c:v>2.2850000000000001E-6</c:v>
                </c:pt>
                <c:pt idx="2285">
                  <c:v>2.2859999999999998E-6</c:v>
                </c:pt>
                <c:pt idx="2286">
                  <c:v>2.2869999999999999E-6</c:v>
                </c:pt>
                <c:pt idx="2287">
                  <c:v>2.2879999999999999E-6</c:v>
                </c:pt>
                <c:pt idx="2288">
                  <c:v>2.289E-6</c:v>
                </c:pt>
                <c:pt idx="2289">
                  <c:v>2.2900000000000001E-6</c:v>
                </c:pt>
                <c:pt idx="2290">
                  <c:v>2.2910000000000002E-6</c:v>
                </c:pt>
                <c:pt idx="2291">
                  <c:v>2.2919999999999998E-6</c:v>
                </c:pt>
                <c:pt idx="2292">
                  <c:v>2.2929999999999999E-6</c:v>
                </c:pt>
                <c:pt idx="2293">
                  <c:v>2.294E-6</c:v>
                </c:pt>
                <c:pt idx="2294">
                  <c:v>2.295E-6</c:v>
                </c:pt>
                <c:pt idx="2295">
                  <c:v>2.2960000000000001E-6</c:v>
                </c:pt>
                <c:pt idx="2296">
                  <c:v>2.2970000000000002E-6</c:v>
                </c:pt>
                <c:pt idx="2297">
                  <c:v>2.2979999999999999E-6</c:v>
                </c:pt>
                <c:pt idx="2298">
                  <c:v>2.2989999999999999E-6</c:v>
                </c:pt>
                <c:pt idx="2299">
                  <c:v>2.3E-6</c:v>
                </c:pt>
                <c:pt idx="2300">
                  <c:v>2.3010000000000001E-6</c:v>
                </c:pt>
                <c:pt idx="2301">
                  <c:v>2.3020000000000002E-6</c:v>
                </c:pt>
                <c:pt idx="2302">
                  <c:v>2.3029999999999998E-6</c:v>
                </c:pt>
                <c:pt idx="2303">
                  <c:v>2.3039999999999999E-6</c:v>
                </c:pt>
                <c:pt idx="2304">
                  <c:v>2.305E-6</c:v>
                </c:pt>
                <c:pt idx="2305">
                  <c:v>2.306E-6</c:v>
                </c:pt>
                <c:pt idx="2306">
                  <c:v>2.3070000000000001E-6</c:v>
                </c:pt>
                <c:pt idx="2307">
                  <c:v>2.3080000000000002E-6</c:v>
                </c:pt>
                <c:pt idx="2308">
                  <c:v>2.3089999999999998E-6</c:v>
                </c:pt>
                <c:pt idx="2309">
                  <c:v>2.3099999999999999E-6</c:v>
                </c:pt>
                <c:pt idx="2310">
                  <c:v>2.311E-6</c:v>
                </c:pt>
                <c:pt idx="2311">
                  <c:v>2.3120000000000001E-6</c:v>
                </c:pt>
                <c:pt idx="2312">
                  <c:v>2.3130000000000001E-6</c:v>
                </c:pt>
                <c:pt idx="2313">
                  <c:v>2.3140000000000002E-6</c:v>
                </c:pt>
                <c:pt idx="2314">
                  <c:v>2.3149999999999999E-6</c:v>
                </c:pt>
                <c:pt idx="2315">
                  <c:v>2.3159999999999999E-6</c:v>
                </c:pt>
                <c:pt idx="2316">
                  <c:v>2.317E-6</c:v>
                </c:pt>
                <c:pt idx="2317">
                  <c:v>2.3180000000000001E-6</c:v>
                </c:pt>
                <c:pt idx="2318">
                  <c:v>2.3190000000000002E-6</c:v>
                </c:pt>
                <c:pt idx="2319">
                  <c:v>2.3199999999999998E-6</c:v>
                </c:pt>
                <c:pt idx="2320">
                  <c:v>2.3209999999999999E-6</c:v>
                </c:pt>
                <c:pt idx="2321">
                  <c:v>2.322E-6</c:v>
                </c:pt>
                <c:pt idx="2322">
                  <c:v>2.323E-6</c:v>
                </c:pt>
                <c:pt idx="2323">
                  <c:v>2.3240000000000001E-6</c:v>
                </c:pt>
                <c:pt idx="2324">
                  <c:v>2.3250000000000002E-6</c:v>
                </c:pt>
                <c:pt idx="2325">
                  <c:v>2.3259999999999998E-6</c:v>
                </c:pt>
                <c:pt idx="2326">
                  <c:v>2.3269999999999999E-6</c:v>
                </c:pt>
                <c:pt idx="2327">
                  <c:v>2.328E-6</c:v>
                </c:pt>
                <c:pt idx="2328">
                  <c:v>2.3290000000000001E-6</c:v>
                </c:pt>
                <c:pt idx="2329">
                  <c:v>2.3300000000000001E-6</c:v>
                </c:pt>
                <c:pt idx="2330">
                  <c:v>2.3309999999999998E-6</c:v>
                </c:pt>
                <c:pt idx="2331">
                  <c:v>2.3319999999999999E-6</c:v>
                </c:pt>
                <c:pt idx="2332">
                  <c:v>2.3329999999999999E-6</c:v>
                </c:pt>
                <c:pt idx="2333">
                  <c:v>2.334E-6</c:v>
                </c:pt>
                <c:pt idx="2334">
                  <c:v>2.3350000000000001E-6</c:v>
                </c:pt>
                <c:pt idx="2335">
                  <c:v>2.3360000000000002E-6</c:v>
                </c:pt>
                <c:pt idx="2336">
                  <c:v>2.3369999999999998E-6</c:v>
                </c:pt>
                <c:pt idx="2337">
                  <c:v>2.3379999999999999E-6</c:v>
                </c:pt>
                <c:pt idx="2338">
                  <c:v>2.339E-6</c:v>
                </c:pt>
                <c:pt idx="2339">
                  <c:v>2.34E-6</c:v>
                </c:pt>
                <c:pt idx="2340">
                  <c:v>2.3410000000000001E-6</c:v>
                </c:pt>
                <c:pt idx="2341">
                  <c:v>2.3420000000000002E-6</c:v>
                </c:pt>
                <c:pt idx="2342">
                  <c:v>2.3429999999999998E-6</c:v>
                </c:pt>
                <c:pt idx="2343">
                  <c:v>2.3439999999999999E-6</c:v>
                </c:pt>
                <c:pt idx="2344">
                  <c:v>2.345E-6</c:v>
                </c:pt>
                <c:pt idx="2345">
                  <c:v>2.3460000000000001E-6</c:v>
                </c:pt>
                <c:pt idx="2346">
                  <c:v>2.3470000000000001E-6</c:v>
                </c:pt>
                <c:pt idx="2347">
                  <c:v>2.3479999999999998E-6</c:v>
                </c:pt>
                <c:pt idx="2348">
                  <c:v>2.3489999999999999E-6</c:v>
                </c:pt>
                <c:pt idx="2349">
                  <c:v>2.3499999999999999E-6</c:v>
                </c:pt>
                <c:pt idx="2350">
                  <c:v>2.351E-6</c:v>
                </c:pt>
                <c:pt idx="2351">
                  <c:v>2.3520000000000001E-6</c:v>
                </c:pt>
                <c:pt idx="2352">
                  <c:v>2.3530000000000002E-6</c:v>
                </c:pt>
                <c:pt idx="2353">
                  <c:v>2.3539999999999998E-6</c:v>
                </c:pt>
                <c:pt idx="2354">
                  <c:v>2.3549999999999999E-6</c:v>
                </c:pt>
                <c:pt idx="2355">
                  <c:v>2.356E-6</c:v>
                </c:pt>
                <c:pt idx="2356">
                  <c:v>2.357E-6</c:v>
                </c:pt>
                <c:pt idx="2357">
                  <c:v>2.3580000000000001E-6</c:v>
                </c:pt>
                <c:pt idx="2358">
                  <c:v>2.3590000000000002E-6</c:v>
                </c:pt>
                <c:pt idx="2359">
                  <c:v>2.3599999999999999E-6</c:v>
                </c:pt>
                <c:pt idx="2360">
                  <c:v>2.3609999999999999E-6</c:v>
                </c:pt>
                <c:pt idx="2361">
                  <c:v>2.362E-6</c:v>
                </c:pt>
                <c:pt idx="2362">
                  <c:v>2.3630000000000001E-6</c:v>
                </c:pt>
                <c:pt idx="2363">
                  <c:v>2.3640000000000002E-6</c:v>
                </c:pt>
                <c:pt idx="2364">
                  <c:v>2.3649999999999998E-6</c:v>
                </c:pt>
                <c:pt idx="2365">
                  <c:v>2.3659999999999999E-6</c:v>
                </c:pt>
                <c:pt idx="2366">
                  <c:v>2.367E-6</c:v>
                </c:pt>
                <c:pt idx="2367">
                  <c:v>2.368E-6</c:v>
                </c:pt>
                <c:pt idx="2368">
                  <c:v>2.3690000000000001E-6</c:v>
                </c:pt>
                <c:pt idx="2369">
                  <c:v>2.3700000000000002E-6</c:v>
                </c:pt>
                <c:pt idx="2370">
                  <c:v>2.3709999999999998E-6</c:v>
                </c:pt>
                <c:pt idx="2371">
                  <c:v>2.3719999999999999E-6</c:v>
                </c:pt>
                <c:pt idx="2372">
                  <c:v>2.373E-6</c:v>
                </c:pt>
                <c:pt idx="2373">
                  <c:v>2.3740000000000001E-6</c:v>
                </c:pt>
                <c:pt idx="2374">
                  <c:v>2.3750000000000001E-6</c:v>
                </c:pt>
                <c:pt idx="2375">
                  <c:v>2.3760000000000002E-6</c:v>
                </c:pt>
                <c:pt idx="2376">
                  <c:v>2.3769999999999999E-6</c:v>
                </c:pt>
                <c:pt idx="2377">
                  <c:v>2.3779999999999999E-6</c:v>
                </c:pt>
                <c:pt idx="2378">
                  <c:v>2.379E-6</c:v>
                </c:pt>
                <c:pt idx="2379">
                  <c:v>2.3800000000000001E-6</c:v>
                </c:pt>
                <c:pt idx="2380">
                  <c:v>2.3810000000000002E-6</c:v>
                </c:pt>
                <c:pt idx="2381">
                  <c:v>2.3819999999999998E-6</c:v>
                </c:pt>
                <c:pt idx="2382">
                  <c:v>2.3829999999999999E-6</c:v>
                </c:pt>
                <c:pt idx="2383">
                  <c:v>2.384E-6</c:v>
                </c:pt>
                <c:pt idx="2384">
                  <c:v>2.385E-6</c:v>
                </c:pt>
                <c:pt idx="2385">
                  <c:v>2.3860000000000001E-6</c:v>
                </c:pt>
                <c:pt idx="2386">
                  <c:v>2.3870000000000002E-6</c:v>
                </c:pt>
                <c:pt idx="2387">
                  <c:v>2.3879999999999998E-6</c:v>
                </c:pt>
                <c:pt idx="2388">
                  <c:v>2.3889999999999999E-6</c:v>
                </c:pt>
                <c:pt idx="2389">
                  <c:v>2.39E-6</c:v>
                </c:pt>
                <c:pt idx="2390">
                  <c:v>2.3910000000000001E-6</c:v>
                </c:pt>
                <c:pt idx="2391">
                  <c:v>2.3920000000000001E-6</c:v>
                </c:pt>
                <c:pt idx="2392">
                  <c:v>2.3929999999999998E-6</c:v>
                </c:pt>
                <c:pt idx="2393">
                  <c:v>2.3939999999999999E-6</c:v>
                </c:pt>
                <c:pt idx="2394">
                  <c:v>2.3949999999999999E-6</c:v>
                </c:pt>
                <c:pt idx="2395">
                  <c:v>2.396E-6</c:v>
                </c:pt>
                <c:pt idx="2396">
                  <c:v>2.3970000000000001E-6</c:v>
                </c:pt>
                <c:pt idx="2397">
                  <c:v>2.3980000000000002E-6</c:v>
                </c:pt>
                <c:pt idx="2398">
                  <c:v>2.3989999999999998E-6</c:v>
                </c:pt>
                <c:pt idx="2399">
                  <c:v>2.3999999999999999E-6</c:v>
                </c:pt>
                <c:pt idx="2400">
                  <c:v>2.401E-6</c:v>
                </c:pt>
                <c:pt idx="2401">
                  <c:v>2.402E-6</c:v>
                </c:pt>
                <c:pt idx="2402">
                  <c:v>2.4030000000000001E-6</c:v>
                </c:pt>
                <c:pt idx="2403">
                  <c:v>2.4040000000000002E-6</c:v>
                </c:pt>
                <c:pt idx="2404">
                  <c:v>2.4049999999999998E-6</c:v>
                </c:pt>
                <c:pt idx="2405">
                  <c:v>2.4059999999999999E-6</c:v>
                </c:pt>
                <c:pt idx="2406">
                  <c:v>2.407E-6</c:v>
                </c:pt>
                <c:pt idx="2407">
                  <c:v>2.4080000000000001E-6</c:v>
                </c:pt>
                <c:pt idx="2408">
                  <c:v>2.4090000000000001E-6</c:v>
                </c:pt>
                <c:pt idx="2409">
                  <c:v>2.4099999999999998E-6</c:v>
                </c:pt>
                <c:pt idx="2410">
                  <c:v>2.4109999999999999E-6</c:v>
                </c:pt>
                <c:pt idx="2411">
                  <c:v>2.4119999999999999E-6</c:v>
                </c:pt>
                <c:pt idx="2412">
                  <c:v>2.413E-6</c:v>
                </c:pt>
                <c:pt idx="2413">
                  <c:v>2.4140000000000001E-6</c:v>
                </c:pt>
                <c:pt idx="2414">
                  <c:v>2.4150000000000002E-6</c:v>
                </c:pt>
                <c:pt idx="2415">
                  <c:v>2.4159999999999998E-6</c:v>
                </c:pt>
                <c:pt idx="2416">
                  <c:v>2.4169999999999999E-6</c:v>
                </c:pt>
                <c:pt idx="2417">
                  <c:v>2.418E-6</c:v>
                </c:pt>
                <c:pt idx="2418">
                  <c:v>2.419E-6</c:v>
                </c:pt>
                <c:pt idx="2419">
                  <c:v>2.4200000000000001E-6</c:v>
                </c:pt>
                <c:pt idx="2420">
                  <c:v>2.4210000000000002E-6</c:v>
                </c:pt>
                <c:pt idx="2421">
                  <c:v>2.4219999999999999E-6</c:v>
                </c:pt>
                <c:pt idx="2422">
                  <c:v>2.4229999999999999E-6</c:v>
                </c:pt>
                <c:pt idx="2423">
                  <c:v>2.424E-6</c:v>
                </c:pt>
                <c:pt idx="2424">
                  <c:v>2.4250000000000001E-6</c:v>
                </c:pt>
                <c:pt idx="2425">
                  <c:v>2.4260000000000002E-6</c:v>
                </c:pt>
                <c:pt idx="2426">
                  <c:v>2.4269999999999998E-6</c:v>
                </c:pt>
                <c:pt idx="2427">
                  <c:v>2.4279999999999999E-6</c:v>
                </c:pt>
                <c:pt idx="2428">
                  <c:v>2.429E-6</c:v>
                </c:pt>
                <c:pt idx="2429">
                  <c:v>2.43E-6</c:v>
                </c:pt>
                <c:pt idx="2430">
                  <c:v>2.4310000000000001E-6</c:v>
                </c:pt>
                <c:pt idx="2431">
                  <c:v>2.4320000000000002E-6</c:v>
                </c:pt>
                <c:pt idx="2432">
                  <c:v>2.4329999999999998E-6</c:v>
                </c:pt>
                <c:pt idx="2433">
                  <c:v>2.4339999999999999E-6</c:v>
                </c:pt>
                <c:pt idx="2434">
                  <c:v>2.435E-6</c:v>
                </c:pt>
                <c:pt idx="2435">
                  <c:v>2.4360000000000001E-6</c:v>
                </c:pt>
                <c:pt idx="2436">
                  <c:v>2.4370000000000001E-6</c:v>
                </c:pt>
                <c:pt idx="2437">
                  <c:v>2.4380000000000002E-6</c:v>
                </c:pt>
                <c:pt idx="2438">
                  <c:v>2.4389999999999999E-6</c:v>
                </c:pt>
                <c:pt idx="2439">
                  <c:v>2.4399999999999999E-6</c:v>
                </c:pt>
                <c:pt idx="2440">
                  <c:v>2.441E-6</c:v>
                </c:pt>
                <c:pt idx="2441">
                  <c:v>2.4420000000000001E-6</c:v>
                </c:pt>
                <c:pt idx="2442">
                  <c:v>2.4430000000000002E-6</c:v>
                </c:pt>
                <c:pt idx="2443">
                  <c:v>2.4439999999999998E-6</c:v>
                </c:pt>
                <c:pt idx="2444">
                  <c:v>2.4449999999999999E-6</c:v>
                </c:pt>
                <c:pt idx="2445">
                  <c:v>2.446E-6</c:v>
                </c:pt>
                <c:pt idx="2446">
                  <c:v>2.447E-6</c:v>
                </c:pt>
                <c:pt idx="2447">
                  <c:v>2.4480000000000001E-6</c:v>
                </c:pt>
                <c:pt idx="2448">
                  <c:v>2.4490000000000002E-6</c:v>
                </c:pt>
                <c:pt idx="2449">
                  <c:v>2.4499999999999998E-6</c:v>
                </c:pt>
                <c:pt idx="2450">
                  <c:v>2.4509999999999999E-6</c:v>
                </c:pt>
                <c:pt idx="2451">
                  <c:v>2.452E-6</c:v>
                </c:pt>
                <c:pt idx="2452">
                  <c:v>2.4530000000000001E-6</c:v>
                </c:pt>
                <c:pt idx="2453">
                  <c:v>2.4540000000000001E-6</c:v>
                </c:pt>
                <c:pt idx="2454">
                  <c:v>2.4549999999999998E-6</c:v>
                </c:pt>
                <c:pt idx="2455">
                  <c:v>2.4559999999999999E-6</c:v>
                </c:pt>
                <c:pt idx="2456">
                  <c:v>2.4569999999999999E-6</c:v>
                </c:pt>
                <c:pt idx="2457">
                  <c:v>2.458E-6</c:v>
                </c:pt>
                <c:pt idx="2458">
                  <c:v>2.4590000000000001E-6</c:v>
                </c:pt>
                <c:pt idx="2459">
                  <c:v>2.4600000000000002E-6</c:v>
                </c:pt>
                <c:pt idx="2460">
                  <c:v>2.4609999999999998E-6</c:v>
                </c:pt>
                <c:pt idx="2461">
                  <c:v>2.4619999999999999E-6</c:v>
                </c:pt>
                <c:pt idx="2462">
                  <c:v>2.463E-6</c:v>
                </c:pt>
                <c:pt idx="2463">
                  <c:v>2.464E-6</c:v>
                </c:pt>
                <c:pt idx="2464">
                  <c:v>2.4650000000000001E-6</c:v>
                </c:pt>
                <c:pt idx="2465">
                  <c:v>2.4660000000000002E-6</c:v>
                </c:pt>
                <c:pt idx="2466">
                  <c:v>2.4669999999999998E-6</c:v>
                </c:pt>
                <c:pt idx="2467">
                  <c:v>2.4679999999999999E-6</c:v>
                </c:pt>
                <c:pt idx="2468">
                  <c:v>2.469E-6</c:v>
                </c:pt>
                <c:pt idx="2469">
                  <c:v>2.4700000000000001E-6</c:v>
                </c:pt>
                <c:pt idx="2470">
                  <c:v>2.4710000000000001E-6</c:v>
                </c:pt>
                <c:pt idx="2471">
                  <c:v>2.4719999999999998E-6</c:v>
                </c:pt>
                <c:pt idx="2472">
                  <c:v>2.4729999999999999E-6</c:v>
                </c:pt>
                <c:pt idx="2473">
                  <c:v>2.4739999999999999E-6</c:v>
                </c:pt>
                <c:pt idx="2474">
                  <c:v>2.475E-6</c:v>
                </c:pt>
                <c:pt idx="2475">
                  <c:v>2.4760000000000001E-6</c:v>
                </c:pt>
                <c:pt idx="2476">
                  <c:v>2.4770000000000002E-6</c:v>
                </c:pt>
                <c:pt idx="2477">
                  <c:v>2.4779999999999998E-6</c:v>
                </c:pt>
                <c:pt idx="2478">
                  <c:v>2.4789999999999999E-6</c:v>
                </c:pt>
                <c:pt idx="2479">
                  <c:v>2.48E-6</c:v>
                </c:pt>
                <c:pt idx="2480">
                  <c:v>2.481E-6</c:v>
                </c:pt>
                <c:pt idx="2481">
                  <c:v>2.4820000000000001E-6</c:v>
                </c:pt>
                <c:pt idx="2482">
                  <c:v>2.4830000000000002E-6</c:v>
                </c:pt>
                <c:pt idx="2483">
                  <c:v>2.4839999999999998E-6</c:v>
                </c:pt>
                <c:pt idx="2484">
                  <c:v>2.4849999999999999E-6</c:v>
                </c:pt>
                <c:pt idx="2485">
                  <c:v>2.486E-6</c:v>
                </c:pt>
                <c:pt idx="2486">
                  <c:v>2.4870000000000001E-6</c:v>
                </c:pt>
                <c:pt idx="2487">
                  <c:v>2.4880000000000001E-6</c:v>
                </c:pt>
                <c:pt idx="2488">
                  <c:v>2.4889999999999998E-6</c:v>
                </c:pt>
                <c:pt idx="2489">
                  <c:v>2.4899999999999999E-6</c:v>
                </c:pt>
                <c:pt idx="2490">
                  <c:v>2.491E-6</c:v>
                </c:pt>
                <c:pt idx="2491">
                  <c:v>2.492E-6</c:v>
                </c:pt>
                <c:pt idx="2492">
                  <c:v>2.4930000000000001E-6</c:v>
                </c:pt>
                <c:pt idx="2493">
                  <c:v>2.4940000000000002E-6</c:v>
                </c:pt>
                <c:pt idx="2494">
                  <c:v>2.4949999999999998E-6</c:v>
                </c:pt>
                <c:pt idx="2495">
                  <c:v>2.4959999999999999E-6</c:v>
                </c:pt>
                <c:pt idx="2496">
                  <c:v>2.497E-6</c:v>
                </c:pt>
                <c:pt idx="2497">
                  <c:v>2.4980000000000001E-6</c:v>
                </c:pt>
                <c:pt idx="2498">
                  <c:v>2.4990000000000001E-6</c:v>
                </c:pt>
                <c:pt idx="2499">
                  <c:v>2.5000000000000002E-6</c:v>
                </c:pt>
                <c:pt idx="2500">
                  <c:v>2.5009999999999999E-6</c:v>
                </c:pt>
                <c:pt idx="2501">
                  <c:v>2.5019999999999999E-6</c:v>
                </c:pt>
                <c:pt idx="2502">
                  <c:v>2.503E-6</c:v>
                </c:pt>
                <c:pt idx="2503">
                  <c:v>2.5040000000000001E-6</c:v>
                </c:pt>
                <c:pt idx="2504">
                  <c:v>2.5050000000000002E-6</c:v>
                </c:pt>
                <c:pt idx="2505">
                  <c:v>2.5059999999999998E-6</c:v>
                </c:pt>
                <c:pt idx="2506">
                  <c:v>2.5069999999999999E-6</c:v>
                </c:pt>
                <c:pt idx="2507">
                  <c:v>2.508E-6</c:v>
                </c:pt>
                <c:pt idx="2508">
                  <c:v>2.509E-6</c:v>
                </c:pt>
                <c:pt idx="2509">
                  <c:v>2.5100000000000001E-6</c:v>
                </c:pt>
                <c:pt idx="2510">
                  <c:v>2.5110000000000002E-6</c:v>
                </c:pt>
                <c:pt idx="2511">
                  <c:v>2.5119999999999998E-6</c:v>
                </c:pt>
                <c:pt idx="2512">
                  <c:v>2.5129999999999999E-6</c:v>
                </c:pt>
                <c:pt idx="2513">
                  <c:v>2.514E-6</c:v>
                </c:pt>
                <c:pt idx="2514">
                  <c:v>2.5150000000000001E-6</c:v>
                </c:pt>
                <c:pt idx="2515">
                  <c:v>2.5160000000000001E-6</c:v>
                </c:pt>
                <c:pt idx="2516">
                  <c:v>2.5170000000000002E-6</c:v>
                </c:pt>
                <c:pt idx="2517">
                  <c:v>2.5179999999999999E-6</c:v>
                </c:pt>
                <c:pt idx="2518">
                  <c:v>2.5189999999999999E-6</c:v>
                </c:pt>
                <c:pt idx="2519">
                  <c:v>2.52E-6</c:v>
                </c:pt>
                <c:pt idx="2520">
                  <c:v>2.5210000000000001E-6</c:v>
                </c:pt>
                <c:pt idx="2521">
                  <c:v>2.5220000000000002E-6</c:v>
                </c:pt>
                <c:pt idx="2522">
                  <c:v>2.5229999999999998E-6</c:v>
                </c:pt>
                <c:pt idx="2523">
                  <c:v>2.5239999999999999E-6</c:v>
                </c:pt>
                <c:pt idx="2524">
                  <c:v>2.525E-6</c:v>
                </c:pt>
                <c:pt idx="2525">
                  <c:v>2.526E-6</c:v>
                </c:pt>
                <c:pt idx="2526">
                  <c:v>2.5270000000000001E-6</c:v>
                </c:pt>
                <c:pt idx="2527">
                  <c:v>2.5280000000000002E-6</c:v>
                </c:pt>
                <c:pt idx="2528">
                  <c:v>2.5289999999999998E-6</c:v>
                </c:pt>
                <c:pt idx="2529">
                  <c:v>2.5299999999999999E-6</c:v>
                </c:pt>
                <c:pt idx="2530">
                  <c:v>2.531E-6</c:v>
                </c:pt>
                <c:pt idx="2531">
                  <c:v>2.5320000000000001E-6</c:v>
                </c:pt>
                <c:pt idx="2532">
                  <c:v>2.5330000000000001E-6</c:v>
                </c:pt>
                <c:pt idx="2533">
                  <c:v>2.5339999999999998E-6</c:v>
                </c:pt>
                <c:pt idx="2534">
                  <c:v>2.5349999999999999E-6</c:v>
                </c:pt>
                <c:pt idx="2535">
                  <c:v>2.5359999999999999E-6</c:v>
                </c:pt>
                <c:pt idx="2536">
                  <c:v>2.537E-6</c:v>
                </c:pt>
                <c:pt idx="2537">
                  <c:v>2.5380000000000001E-6</c:v>
                </c:pt>
                <c:pt idx="2538">
                  <c:v>2.5390000000000002E-6</c:v>
                </c:pt>
                <c:pt idx="2539">
                  <c:v>2.5399999999999998E-6</c:v>
                </c:pt>
                <c:pt idx="2540">
                  <c:v>2.5409999999999999E-6</c:v>
                </c:pt>
                <c:pt idx="2541">
                  <c:v>2.542E-6</c:v>
                </c:pt>
                <c:pt idx="2542">
                  <c:v>2.543E-6</c:v>
                </c:pt>
                <c:pt idx="2543">
                  <c:v>2.5440000000000001E-6</c:v>
                </c:pt>
                <c:pt idx="2544">
                  <c:v>2.5450000000000002E-6</c:v>
                </c:pt>
                <c:pt idx="2545">
                  <c:v>2.5459999999999998E-6</c:v>
                </c:pt>
                <c:pt idx="2546">
                  <c:v>2.5469999999999999E-6</c:v>
                </c:pt>
                <c:pt idx="2547">
                  <c:v>2.548E-6</c:v>
                </c:pt>
                <c:pt idx="2548">
                  <c:v>2.5490000000000001E-6</c:v>
                </c:pt>
                <c:pt idx="2549">
                  <c:v>2.5500000000000001E-6</c:v>
                </c:pt>
                <c:pt idx="2550">
                  <c:v>2.5509999999999998E-6</c:v>
                </c:pt>
                <c:pt idx="2551">
                  <c:v>2.5519999999999999E-6</c:v>
                </c:pt>
                <c:pt idx="2552">
                  <c:v>2.553E-6</c:v>
                </c:pt>
                <c:pt idx="2553">
                  <c:v>2.554E-6</c:v>
                </c:pt>
                <c:pt idx="2554">
                  <c:v>2.5550000000000001E-6</c:v>
                </c:pt>
                <c:pt idx="2555">
                  <c:v>2.5560000000000002E-6</c:v>
                </c:pt>
                <c:pt idx="2556">
                  <c:v>2.5569999999999998E-6</c:v>
                </c:pt>
                <c:pt idx="2557">
                  <c:v>2.5579999999999999E-6</c:v>
                </c:pt>
                <c:pt idx="2558">
                  <c:v>2.559E-6</c:v>
                </c:pt>
                <c:pt idx="2559">
                  <c:v>2.5600000000000001E-6</c:v>
                </c:pt>
                <c:pt idx="2560">
                  <c:v>2.5610000000000001E-6</c:v>
                </c:pt>
                <c:pt idx="2561">
                  <c:v>2.5620000000000002E-6</c:v>
                </c:pt>
                <c:pt idx="2562">
                  <c:v>2.5629999999999999E-6</c:v>
                </c:pt>
                <c:pt idx="2563">
                  <c:v>2.5639999999999999E-6</c:v>
                </c:pt>
                <c:pt idx="2564">
                  <c:v>2.565E-6</c:v>
                </c:pt>
                <c:pt idx="2565">
                  <c:v>2.5660000000000001E-6</c:v>
                </c:pt>
                <c:pt idx="2566">
                  <c:v>2.5670000000000002E-6</c:v>
                </c:pt>
                <c:pt idx="2567">
                  <c:v>2.5679999999999998E-6</c:v>
                </c:pt>
                <c:pt idx="2568">
                  <c:v>2.5689999999999999E-6</c:v>
                </c:pt>
                <c:pt idx="2569">
                  <c:v>2.57E-6</c:v>
                </c:pt>
                <c:pt idx="2570">
                  <c:v>2.571E-6</c:v>
                </c:pt>
                <c:pt idx="2571">
                  <c:v>2.5720000000000001E-6</c:v>
                </c:pt>
                <c:pt idx="2572">
                  <c:v>2.5730000000000002E-6</c:v>
                </c:pt>
                <c:pt idx="2573">
                  <c:v>2.5739999999999998E-6</c:v>
                </c:pt>
                <c:pt idx="2574">
                  <c:v>2.5749999999999999E-6</c:v>
                </c:pt>
                <c:pt idx="2575">
                  <c:v>2.576E-6</c:v>
                </c:pt>
                <c:pt idx="2576">
                  <c:v>2.5770000000000001E-6</c:v>
                </c:pt>
                <c:pt idx="2577">
                  <c:v>2.5780000000000001E-6</c:v>
                </c:pt>
                <c:pt idx="2578">
                  <c:v>2.5790000000000002E-6</c:v>
                </c:pt>
                <c:pt idx="2579">
                  <c:v>2.5799999999999999E-6</c:v>
                </c:pt>
                <c:pt idx="2580">
                  <c:v>2.5809999999999999E-6</c:v>
                </c:pt>
                <c:pt idx="2581">
                  <c:v>2.582E-6</c:v>
                </c:pt>
                <c:pt idx="2582">
                  <c:v>2.5830000000000001E-6</c:v>
                </c:pt>
                <c:pt idx="2583">
                  <c:v>2.5840000000000002E-6</c:v>
                </c:pt>
                <c:pt idx="2584">
                  <c:v>2.5849999999999998E-6</c:v>
                </c:pt>
                <c:pt idx="2585">
                  <c:v>2.5859999999999999E-6</c:v>
                </c:pt>
                <c:pt idx="2586">
                  <c:v>2.587E-6</c:v>
                </c:pt>
                <c:pt idx="2587">
                  <c:v>2.588E-6</c:v>
                </c:pt>
                <c:pt idx="2588">
                  <c:v>2.5890000000000001E-6</c:v>
                </c:pt>
                <c:pt idx="2589">
                  <c:v>2.5900000000000002E-6</c:v>
                </c:pt>
                <c:pt idx="2590">
                  <c:v>2.5909999999999998E-6</c:v>
                </c:pt>
                <c:pt idx="2591">
                  <c:v>2.5919999999999999E-6</c:v>
                </c:pt>
                <c:pt idx="2592">
                  <c:v>2.593E-6</c:v>
                </c:pt>
                <c:pt idx="2593">
                  <c:v>2.5940000000000001E-6</c:v>
                </c:pt>
                <c:pt idx="2594">
                  <c:v>2.5950000000000001E-6</c:v>
                </c:pt>
                <c:pt idx="2595">
                  <c:v>2.5959999999999998E-6</c:v>
                </c:pt>
                <c:pt idx="2596">
                  <c:v>2.5969999999999999E-6</c:v>
                </c:pt>
                <c:pt idx="2597">
                  <c:v>2.5979999999999999E-6</c:v>
                </c:pt>
                <c:pt idx="2598">
                  <c:v>2.599E-6</c:v>
                </c:pt>
                <c:pt idx="2599">
                  <c:v>2.6000000000000001E-6</c:v>
                </c:pt>
                <c:pt idx="2600">
                  <c:v>2.6010000000000002E-6</c:v>
                </c:pt>
                <c:pt idx="2601">
                  <c:v>2.6019999999999998E-6</c:v>
                </c:pt>
                <c:pt idx="2602">
                  <c:v>2.6029999999999999E-6</c:v>
                </c:pt>
                <c:pt idx="2603">
                  <c:v>2.604E-6</c:v>
                </c:pt>
                <c:pt idx="2604">
                  <c:v>2.605E-6</c:v>
                </c:pt>
                <c:pt idx="2605">
                  <c:v>2.6060000000000001E-6</c:v>
                </c:pt>
                <c:pt idx="2606">
                  <c:v>2.6070000000000002E-6</c:v>
                </c:pt>
                <c:pt idx="2607">
                  <c:v>2.6079999999999998E-6</c:v>
                </c:pt>
                <c:pt idx="2608">
                  <c:v>2.6089999999999999E-6</c:v>
                </c:pt>
                <c:pt idx="2609">
                  <c:v>2.61E-6</c:v>
                </c:pt>
                <c:pt idx="2610">
                  <c:v>2.6110000000000001E-6</c:v>
                </c:pt>
                <c:pt idx="2611">
                  <c:v>2.6120000000000001E-6</c:v>
                </c:pt>
                <c:pt idx="2612">
                  <c:v>2.6129999999999998E-6</c:v>
                </c:pt>
                <c:pt idx="2613">
                  <c:v>2.6139999999999999E-6</c:v>
                </c:pt>
                <c:pt idx="2614">
                  <c:v>2.615E-6</c:v>
                </c:pt>
                <c:pt idx="2615">
                  <c:v>2.616E-6</c:v>
                </c:pt>
                <c:pt idx="2616">
                  <c:v>2.6170000000000001E-6</c:v>
                </c:pt>
                <c:pt idx="2617">
                  <c:v>2.6180000000000002E-6</c:v>
                </c:pt>
                <c:pt idx="2618">
                  <c:v>2.6189999999999998E-6</c:v>
                </c:pt>
                <c:pt idx="2619">
                  <c:v>2.6199999999999999E-6</c:v>
                </c:pt>
                <c:pt idx="2620">
                  <c:v>2.621E-6</c:v>
                </c:pt>
                <c:pt idx="2621">
                  <c:v>2.6220000000000001E-6</c:v>
                </c:pt>
                <c:pt idx="2622">
                  <c:v>2.6230000000000001E-6</c:v>
                </c:pt>
                <c:pt idx="2623">
                  <c:v>2.6240000000000002E-6</c:v>
                </c:pt>
                <c:pt idx="2624">
                  <c:v>2.6249999999999999E-6</c:v>
                </c:pt>
                <c:pt idx="2625">
                  <c:v>2.6259999999999999E-6</c:v>
                </c:pt>
                <c:pt idx="2626">
                  <c:v>2.627E-6</c:v>
                </c:pt>
                <c:pt idx="2627">
                  <c:v>2.6280000000000001E-6</c:v>
                </c:pt>
                <c:pt idx="2628">
                  <c:v>2.6290000000000002E-6</c:v>
                </c:pt>
                <c:pt idx="2629">
                  <c:v>2.6299999999999998E-6</c:v>
                </c:pt>
                <c:pt idx="2630">
                  <c:v>2.6309999999999999E-6</c:v>
                </c:pt>
                <c:pt idx="2631">
                  <c:v>2.632E-6</c:v>
                </c:pt>
                <c:pt idx="2632">
                  <c:v>2.633E-6</c:v>
                </c:pt>
                <c:pt idx="2633">
                  <c:v>2.6340000000000001E-6</c:v>
                </c:pt>
                <c:pt idx="2634">
                  <c:v>2.6350000000000002E-6</c:v>
                </c:pt>
                <c:pt idx="2635">
                  <c:v>2.6359999999999998E-6</c:v>
                </c:pt>
                <c:pt idx="2636">
                  <c:v>2.6369999999999999E-6</c:v>
                </c:pt>
                <c:pt idx="2637">
                  <c:v>2.638E-6</c:v>
                </c:pt>
                <c:pt idx="2638">
                  <c:v>2.6390000000000001E-6</c:v>
                </c:pt>
                <c:pt idx="2639">
                  <c:v>2.6400000000000001E-6</c:v>
                </c:pt>
                <c:pt idx="2640">
                  <c:v>2.6410000000000002E-6</c:v>
                </c:pt>
                <c:pt idx="2641">
                  <c:v>2.6419999999999999E-6</c:v>
                </c:pt>
                <c:pt idx="2642">
                  <c:v>2.6429999999999999E-6</c:v>
                </c:pt>
                <c:pt idx="2643">
                  <c:v>2.644E-6</c:v>
                </c:pt>
                <c:pt idx="2644">
                  <c:v>2.6450000000000001E-6</c:v>
                </c:pt>
                <c:pt idx="2645">
                  <c:v>2.6460000000000002E-6</c:v>
                </c:pt>
                <c:pt idx="2646">
                  <c:v>2.6469999999999998E-6</c:v>
                </c:pt>
                <c:pt idx="2647">
                  <c:v>2.6479999999999999E-6</c:v>
                </c:pt>
                <c:pt idx="2648">
                  <c:v>2.649E-6</c:v>
                </c:pt>
                <c:pt idx="2649">
                  <c:v>2.65E-6</c:v>
                </c:pt>
                <c:pt idx="2650">
                  <c:v>2.6510000000000001E-6</c:v>
                </c:pt>
                <c:pt idx="2651">
                  <c:v>2.6520000000000002E-6</c:v>
                </c:pt>
                <c:pt idx="2652">
                  <c:v>2.6529999999999998E-6</c:v>
                </c:pt>
                <c:pt idx="2653">
                  <c:v>2.6539999999999999E-6</c:v>
                </c:pt>
                <c:pt idx="2654">
                  <c:v>2.655E-6</c:v>
                </c:pt>
                <c:pt idx="2655">
                  <c:v>2.6560000000000001E-6</c:v>
                </c:pt>
                <c:pt idx="2656">
                  <c:v>2.6570000000000001E-6</c:v>
                </c:pt>
                <c:pt idx="2657">
                  <c:v>2.6579999999999998E-6</c:v>
                </c:pt>
                <c:pt idx="2658">
                  <c:v>2.6589999999999999E-6</c:v>
                </c:pt>
                <c:pt idx="2659">
                  <c:v>2.6599999999999999E-6</c:v>
                </c:pt>
                <c:pt idx="2660">
                  <c:v>2.661E-6</c:v>
                </c:pt>
                <c:pt idx="2661">
                  <c:v>2.6620000000000001E-6</c:v>
                </c:pt>
                <c:pt idx="2662">
                  <c:v>2.6630000000000002E-6</c:v>
                </c:pt>
                <c:pt idx="2663">
                  <c:v>2.6639999999999998E-6</c:v>
                </c:pt>
                <c:pt idx="2664">
                  <c:v>2.6649999999999999E-6</c:v>
                </c:pt>
                <c:pt idx="2665">
                  <c:v>2.666E-6</c:v>
                </c:pt>
                <c:pt idx="2666">
                  <c:v>2.667E-6</c:v>
                </c:pt>
                <c:pt idx="2667">
                  <c:v>2.6680000000000001E-6</c:v>
                </c:pt>
                <c:pt idx="2668">
                  <c:v>2.6690000000000002E-6</c:v>
                </c:pt>
                <c:pt idx="2669">
                  <c:v>2.6699999999999998E-6</c:v>
                </c:pt>
                <c:pt idx="2670">
                  <c:v>2.6709999999999999E-6</c:v>
                </c:pt>
                <c:pt idx="2671">
                  <c:v>2.672E-6</c:v>
                </c:pt>
                <c:pt idx="2672">
                  <c:v>2.6730000000000001E-6</c:v>
                </c:pt>
                <c:pt idx="2673">
                  <c:v>2.6740000000000001E-6</c:v>
                </c:pt>
                <c:pt idx="2674">
                  <c:v>2.6749999999999998E-6</c:v>
                </c:pt>
                <c:pt idx="2675">
                  <c:v>2.6759999999999999E-6</c:v>
                </c:pt>
                <c:pt idx="2676">
                  <c:v>2.6769999999999999E-6</c:v>
                </c:pt>
                <c:pt idx="2677">
                  <c:v>2.678E-6</c:v>
                </c:pt>
                <c:pt idx="2678">
                  <c:v>2.6790000000000001E-6</c:v>
                </c:pt>
                <c:pt idx="2679">
                  <c:v>2.6800000000000002E-6</c:v>
                </c:pt>
                <c:pt idx="2680">
                  <c:v>2.6809999999999998E-6</c:v>
                </c:pt>
                <c:pt idx="2681">
                  <c:v>2.6819999999999999E-6</c:v>
                </c:pt>
                <c:pt idx="2682">
                  <c:v>2.683E-6</c:v>
                </c:pt>
                <c:pt idx="2683">
                  <c:v>2.6840000000000001E-6</c:v>
                </c:pt>
                <c:pt idx="2684">
                  <c:v>2.6850000000000001E-6</c:v>
                </c:pt>
                <c:pt idx="2685">
                  <c:v>2.6860000000000002E-6</c:v>
                </c:pt>
                <c:pt idx="2686">
                  <c:v>2.6869999999999999E-6</c:v>
                </c:pt>
                <c:pt idx="2687">
                  <c:v>2.6879999999999999E-6</c:v>
                </c:pt>
                <c:pt idx="2688">
                  <c:v>2.689E-6</c:v>
                </c:pt>
                <c:pt idx="2689">
                  <c:v>2.6900000000000001E-6</c:v>
                </c:pt>
                <c:pt idx="2690">
                  <c:v>2.6910000000000002E-6</c:v>
                </c:pt>
                <c:pt idx="2691">
                  <c:v>2.6919999999999998E-6</c:v>
                </c:pt>
                <c:pt idx="2692">
                  <c:v>2.6929999999999999E-6</c:v>
                </c:pt>
                <c:pt idx="2693">
                  <c:v>2.694E-6</c:v>
                </c:pt>
                <c:pt idx="2694">
                  <c:v>2.695E-6</c:v>
                </c:pt>
                <c:pt idx="2695">
                  <c:v>2.6960000000000001E-6</c:v>
                </c:pt>
                <c:pt idx="2696">
                  <c:v>2.6970000000000002E-6</c:v>
                </c:pt>
                <c:pt idx="2697">
                  <c:v>2.6979999999999998E-6</c:v>
                </c:pt>
                <c:pt idx="2698">
                  <c:v>2.6989999999999999E-6</c:v>
                </c:pt>
                <c:pt idx="2699">
                  <c:v>2.7E-6</c:v>
                </c:pt>
                <c:pt idx="2700">
                  <c:v>2.7010000000000001E-6</c:v>
                </c:pt>
                <c:pt idx="2701">
                  <c:v>2.7020000000000001E-6</c:v>
                </c:pt>
                <c:pt idx="2702">
                  <c:v>2.7030000000000002E-6</c:v>
                </c:pt>
                <c:pt idx="2703">
                  <c:v>2.7039999999999999E-6</c:v>
                </c:pt>
                <c:pt idx="2704">
                  <c:v>2.7049999999999999E-6</c:v>
                </c:pt>
                <c:pt idx="2705">
                  <c:v>2.706E-6</c:v>
                </c:pt>
                <c:pt idx="2706">
                  <c:v>2.7070000000000001E-6</c:v>
                </c:pt>
                <c:pt idx="2707">
                  <c:v>2.7080000000000002E-6</c:v>
                </c:pt>
                <c:pt idx="2708">
                  <c:v>2.7089999999999998E-6</c:v>
                </c:pt>
                <c:pt idx="2709">
                  <c:v>2.7099999999999999E-6</c:v>
                </c:pt>
                <c:pt idx="2710">
                  <c:v>2.711E-6</c:v>
                </c:pt>
                <c:pt idx="2711">
                  <c:v>2.712E-6</c:v>
                </c:pt>
                <c:pt idx="2712">
                  <c:v>2.7130000000000001E-6</c:v>
                </c:pt>
                <c:pt idx="2713">
                  <c:v>2.7140000000000002E-6</c:v>
                </c:pt>
                <c:pt idx="2714">
                  <c:v>2.7149999999999998E-6</c:v>
                </c:pt>
                <c:pt idx="2715">
                  <c:v>2.7159999999999999E-6</c:v>
                </c:pt>
                <c:pt idx="2716">
                  <c:v>2.717E-6</c:v>
                </c:pt>
                <c:pt idx="2717">
                  <c:v>2.7180000000000001E-6</c:v>
                </c:pt>
                <c:pt idx="2718">
                  <c:v>2.7190000000000001E-6</c:v>
                </c:pt>
                <c:pt idx="2719">
                  <c:v>2.7199999999999998E-6</c:v>
                </c:pt>
                <c:pt idx="2720">
                  <c:v>2.7209999999999999E-6</c:v>
                </c:pt>
                <c:pt idx="2721">
                  <c:v>2.7219999999999999E-6</c:v>
                </c:pt>
                <c:pt idx="2722">
                  <c:v>2.723E-6</c:v>
                </c:pt>
                <c:pt idx="2723">
                  <c:v>2.7240000000000001E-6</c:v>
                </c:pt>
                <c:pt idx="2724">
                  <c:v>2.7250000000000002E-6</c:v>
                </c:pt>
                <c:pt idx="2725">
                  <c:v>2.7259999999999998E-6</c:v>
                </c:pt>
                <c:pt idx="2726">
                  <c:v>2.7269999999999999E-6</c:v>
                </c:pt>
                <c:pt idx="2727">
                  <c:v>2.728E-6</c:v>
                </c:pt>
                <c:pt idx="2728">
                  <c:v>2.729E-6</c:v>
                </c:pt>
                <c:pt idx="2729">
                  <c:v>2.7300000000000001E-6</c:v>
                </c:pt>
                <c:pt idx="2730">
                  <c:v>2.7310000000000002E-6</c:v>
                </c:pt>
                <c:pt idx="2731">
                  <c:v>2.7319999999999998E-6</c:v>
                </c:pt>
                <c:pt idx="2732">
                  <c:v>2.7329999999999999E-6</c:v>
                </c:pt>
                <c:pt idx="2733">
                  <c:v>2.734E-6</c:v>
                </c:pt>
                <c:pt idx="2734">
                  <c:v>2.7350000000000001E-6</c:v>
                </c:pt>
                <c:pt idx="2735">
                  <c:v>2.7360000000000001E-6</c:v>
                </c:pt>
                <c:pt idx="2736">
                  <c:v>2.7369999999999998E-6</c:v>
                </c:pt>
                <c:pt idx="2737">
                  <c:v>2.7379999999999999E-6</c:v>
                </c:pt>
                <c:pt idx="2738">
                  <c:v>2.7389999999999999E-6</c:v>
                </c:pt>
                <c:pt idx="2739">
                  <c:v>2.74E-6</c:v>
                </c:pt>
                <c:pt idx="2740">
                  <c:v>2.7410000000000001E-6</c:v>
                </c:pt>
                <c:pt idx="2741">
                  <c:v>2.7420000000000002E-6</c:v>
                </c:pt>
                <c:pt idx="2742">
                  <c:v>2.7429999999999998E-6</c:v>
                </c:pt>
                <c:pt idx="2743">
                  <c:v>2.7439999999999999E-6</c:v>
                </c:pt>
                <c:pt idx="2744">
                  <c:v>2.745E-6</c:v>
                </c:pt>
                <c:pt idx="2745">
                  <c:v>2.7460000000000001E-6</c:v>
                </c:pt>
                <c:pt idx="2746">
                  <c:v>2.7470000000000001E-6</c:v>
                </c:pt>
                <c:pt idx="2747">
                  <c:v>2.7480000000000002E-6</c:v>
                </c:pt>
                <c:pt idx="2748">
                  <c:v>2.7489999999999999E-6</c:v>
                </c:pt>
                <c:pt idx="2749">
                  <c:v>2.7499999999999999E-6</c:v>
                </c:pt>
                <c:pt idx="2750">
                  <c:v>2.751E-6</c:v>
                </c:pt>
                <c:pt idx="2751">
                  <c:v>2.7520000000000001E-6</c:v>
                </c:pt>
                <c:pt idx="2752">
                  <c:v>2.7530000000000002E-6</c:v>
                </c:pt>
                <c:pt idx="2753">
                  <c:v>2.7539999999999998E-6</c:v>
                </c:pt>
                <c:pt idx="2754">
                  <c:v>2.7549999999999999E-6</c:v>
                </c:pt>
                <c:pt idx="2755">
                  <c:v>2.756E-6</c:v>
                </c:pt>
                <c:pt idx="2756">
                  <c:v>2.757E-6</c:v>
                </c:pt>
                <c:pt idx="2757">
                  <c:v>2.7580000000000001E-6</c:v>
                </c:pt>
                <c:pt idx="2758">
                  <c:v>2.7590000000000002E-6</c:v>
                </c:pt>
                <c:pt idx="2759">
                  <c:v>2.7599999999999998E-6</c:v>
                </c:pt>
                <c:pt idx="2760">
                  <c:v>2.7609999999999999E-6</c:v>
                </c:pt>
                <c:pt idx="2761">
                  <c:v>2.762E-6</c:v>
                </c:pt>
                <c:pt idx="2762">
                  <c:v>2.7630000000000001E-6</c:v>
                </c:pt>
                <c:pt idx="2763">
                  <c:v>2.7640000000000001E-6</c:v>
                </c:pt>
                <c:pt idx="2764">
                  <c:v>2.7650000000000002E-6</c:v>
                </c:pt>
                <c:pt idx="2765">
                  <c:v>2.7659999999999999E-6</c:v>
                </c:pt>
                <c:pt idx="2766">
                  <c:v>2.7669999999999999E-6</c:v>
                </c:pt>
                <c:pt idx="2767">
                  <c:v>2.768E-6</c:v>
                </c:pt>
                <c:pt idx="2768">
                  <c:v>2.7690000000000001E-6</c:v>
                </c:pt>
                <c:pt idx="2769">
                  <c:v>2.7700000000000002E-6</c:v>
                </c:pt>
                <c:pt idx="2770">
                  <c:v>2.7709999999999998E-6</c:v>
                </c:pt>
                <c:pt idx="2771">
                  <c:v>2.7719999999999999E-6</c:v>
                </c:pt>
                <c:pt idx="2772">
                  <c:v>2.773E-6</c:v>
                </c:pt>
                <c:pt idx="2773">
                  <c:v>2.774E-6</c:v>
                </c:pt>
                <c:pt idx="2774">
                  <c:v>2.7750000000000001E-6</c:v>
                </c:pt>
                <c:pt idx="2775">
                  <c:v>2.7760000000000002E-6</c:v>
                </c:pt>
                <c:pt idx="2776">
                  <c:v>2.7769999999999998E-6</c:v>
                </c:pt>
                <c:pt idx="2777">
                  <c:v>2.7779999999999999E-6</c:v>
                </c:pt>
                <c:pt idx="2778">
                  <c:v>2.779E-6</c:v>
                </c:pt>
                <c:pt idx="2779">
                  <c:v>2.7800000000000001E-6</c:v>
                </c:pt>
                <c:pt idx="2780">
                  <c:v>2.7810000000000001E-6</c:v>
                </c:pt>
                <c:pt idx="2781">
                  <c:v>2.7819999999999998E-6</c:v>
                </c:pt>
                <c:pt idx="2782">
                  <c:v>2.7829999999999999E-6</c:v>
                </c:pt>
                <c:pt idx="2783">
                  <c:v>2.7839999999999999E-6</c:v>
                </c:pt>
                <c:pt idx="2784">
                  <c:v>2.785E-6</c:v>
                </c:pt>
                <c:pt idx="2785">
                  <c:v>2.7860000000000001E-6</c:v>
                </c:pt>
                <c:pt idx="2786">
                  <c:v>2.7870000000000002E-6</c:v>
                </c:pt>
                <c:pt idx="2787">
                  <c:v>2.7879999999999998E-6</c:v>
                </c:pt>
                <c:pt idx="2788">
                  <c:v>2.7889999999999999E-6</c:v>
                </c:pt>
                <c:pt idx="2789">
                  <c:v>2.79E-6</c:v>
                </c:pt>
                <c:pt idx="2790">
                  <c:v>2.791E-6</c:v>
                </c:pt>
                <c:pt idx="2791">
                  <c:v>2.7920000000000001E-6</c:v>
                </c:pt>
                <c:pt idx="2792">
                  <c:v>2.7930000000000002E-6</c:v>
                </c:pt>
                <c:pt idx="2793">
                  <c:v>2.7939999999999998E-6</c:v>
                </c:pt>
                <c:pt idx="2794">
                  <c:v>2.7949999999999999E-6</c:v>
                </c:pt>
                <c:pt idx="2795">
                  <c:v>2.796E-6</c:v>
                </c:pt>
                <c:pt idx="2796">
                  <c:v>2.7970000000000001E-6</c:v>
                </c:pt>
                <c:pt idx="2797">
                  <c:v>2.7980000000000001E-6</c:v>
                </c:pt>
                <c:pt idx="2798">
                  <c:v>2.7989999999999998E-6</c:v>
                </c:pt>
                <c:pt idx="2799">
                  <c:v>2.7999999999999999E-6</c:v>
                </c:pt>
                <c:pt idx="2800">
                  <c:v>2.8009999999999999E-6</c:v>
                </c:pt>
                <c:pt idx="2801">
                  <c:v>2.802E-6</c:v>
                </c:pt>
                <c:pt idx="2802">
                  <c:v>2.8030000000000001E-6</c:v>
                </c:pt>
                <c:pt idx="2803">
                  <c:v>2.8040000000000002E-6</c:v>
                </c:pt>
                <c:pt idx="2804">
                  <c:v>2.8049999999999998E-6</c:v>
                </c:pt>
                <c:pt idx="2805">
                  <c:v>2.8059999999999999E-6</c:v>
                </c:pt>
                <c:pt idx="2806">
                  <c:v>2.807E-6</c:v>
                </c:pt>
                <c:pt idx="2807">
                  <c:v>2.8080000000000001E-6</c:v>
                </c:pt>
                <c:pt idx="2808">
                  <c:v>2.8090000000000001E-6</c:v>
                </c:pt>
                <c:pt idx="2809">
                  <c:v>2.8100000000000002E-6</c:v>
                </c:pt>
                <c:pt idx="2810">
                  <c:v>2.8109999999999999E-6</c:v>
                </c:pt>
                <c:pt idx="2811">
                  <c:v>2.8119999999999999E-6</c:v>
                </c:pt>
                <c:pt idx="2812">
                  <c:v>2.813E-6</c:v>
                </c:pt>
                <c:pt idx="2813">
                  <c:v>2.8140000000000001E-6</c:v>
                </c:pt>
                <c:pt idx="2814">
                  <c:v>2.8150000000000002E-6</c:v>
                </c:pt>
                <c:pt idx="2815">
                  <c:v>2.8159999999999998E-6</c:v>
                </c:pt>
                <c:pt idx="2816">
                  <c:v>2.8169999999999999E-6</c:v>
                </c:pt>
                <c:pt idx="2817">
                  <c:v>2.818E-6</c:v>
                </c:pt>
                <c:pt idx="2818">
                  <c:v>2.819E-6</c:v>
                </c:pt>
                <c:pt idx="2819">
                  <c:v>2.8200000000000001E-6</c:v>
                </c:pt>
                <c:pt idx="2820">
                  <c:v>2.8210000000000002E-6</c:v>
                </c:pt>
                <c:pt idx="2821">
                  <c:v>2.8219999999999998E-6</c:v>
                </c:pt>
                <c:pt idx="2822">
                  <c:v>2.8229999999999999E-6</c:v>
                </c:pt>
                <c:pt idx="2823">
                  <c:v>2.824E-6</c:v>
                </c:pt>
                <c:pt idx="2824">
                  <c:v>2.8250000000000001E-6</c:v>
                </c:pt>
                <c:pt idx="2825">
                  <c:v>2.8260000000000001E-6</c:v>
                </c:pt>
                <c:pt idx="2826">
                  <c:v>2.8270000000000002E-6</c:v>
                </c:pt>
                <c:pt idx="2827">
                  <c:v>2.8279999999999999E-6</c:v>
                </c:pt>
                <c:pt idx="2828">
                  <c:v>2.8289999999999999E-6</c:v>
                </c:pt>
                <c:pt idx="2829">
                  <c:v>2.83E-6</c:v>
                </c:pt>
                <c:pt idx="2830">
                  <c:v>2.8310000000000001E-6</c:v>
                </c:pt>
                <c:pt idx="2831">
                  <c:v>2.8320000000000002E-6</c:v>
                </c:pt>
                <c:pt idx="2832">
                  <c:v>2.8329999999999998E-6</c:v>
                </c:pt>
                <c:pt idx="2833">
                  <c:v>2.8339999999999999E-6</c:v>
                </c:pt>
                <c:pt idx="2834">
                  <c:v>2.835E-6</c:v>
                </c:pt>
                <c:pt idx="2835">
                  <c:v>2.836E-6</c:v>
                </c:pt>
                <c:pt idx="2836">
                  <c:v>2.8370000000000001E-6</c:v>
                </c:pt>
                <c:pt idx="2837">
                  <c:v>2.8380000000000002E-6</c:v>
                </c:pt>
                <c:pt idx="2838">
                  <c:v>2.8389999999999998E-6</c:v>
                </c:pt>
                <c:pt idx="2839">
                  <c:v>2.8399999999999999E-6</c:v>
                </c:pt>
                <c:pt idx="2840">
                  <c:v>2.841E-6</c:v>
                </c:pt>
                <c:pt idx="2841">
                  <c:v>2.8420000000000001E-6</c:v>
                </c:pt>
                <c:pt idx="2842">
                  <c:v>2.8430000000000001E-6</c:v>
                </c:pt>
                <c:pt idx="2843">
                  <c:v>2.8439999999999998E-6</c:v>
                </c:pt>
                <c:pt idx="2844">
                  <c:v>2.8449999999999999E-6</c:v>
                </c:pt>
                <c:pt idx="2845">
                  <c:v>2.8459999999999999E-6</c:v>
                </c:pt>
                <c:pt idx="2846">
                  <c:v>2.847E-6</c:v>
                </c:pt>
                <c:pt idx="2847">
                  <c:v>2.8480000000000001E-6</c:v>
                </c:pt>
                <c:pt idx="2848">
                  <c:v>2.8490000000000002E-6</c:v>
                </c:pt>
                <c:pt idx="2849">
                  <c:v>2.8499999999999998E-6</c:v>
                </c:pt>
                <c:pt idx="2850">
                  <c:v>2.8509999999999999E-6</c:v>
                </c:pt>
                <c:pt idx="2851">
                  <c:v>2.852E-6</c:v>
                </c:pt>
                <c:pt idx="2852">
                  <c:v>2.853E-6</c:v>
                </c:pt>
                <c:pt idx="2853">
                  <c:v>2.8540000000000001E-6</c:v>
                </c:pt>
                <c:pt idx="2854">
                  <c:v>2.8550000000000002E-6</c:v>
                </c:pt>
                <c:pt idx="2855">
                  <c:v>2.8559999999999998E-6</c:v>
                </c:pt>
                <c:pt idx="2856">
                  <c:v>2.8569999999999999E-6</c:v>
                </c:pt>
                <c:pt idx="2857">
                  <c:v>2.858E-6</c:v>
                </c:pt>
                <c:pt idx="2858">
                  <c:v>2.8590000000000001E-6</c:v>
                </c:pt>
                <c:pt idx="2859">
                  <c:v>2.8600000000000001E-6</c:v>
                </c:pt>
                <c:pt idx="2860">
                  <c:v>2.8609999999999998E-6</c:v>
                </c:pt>
                <c:pt idx="2861">
                  <c:v>2.8619999999999999E-6</c:v>
                </c:pt>
                <c:pt idx="2862">
                  <c:v>2.8629999999999999E-6</c:v>
                </c:pt>
                <c:pt idx="2863">
                  <c:v>2.864E-6</c:v>
                </c:pt>
                <c:pt idx="2864">
                  <c:v>2.8650000000000001E-6</c:v>
                </c:pt>
                <c:pt idx="2865">
                  <c:v>2.8660000000000002E-6</c:v>
                </c:pt>
                <c:pt idx="2866">
                  <c:v>2.8669999999999998E-6</c:v>
                </c:pt>
                <c:pt idx="2867">
                  <c:v>2.8679999999999999E-6</c:v>
                </c:pt>
                <c:pt idx="2868">
                  <c:v>2.869E-6</c:v>
                </c:pt>
                <c:pt idx="2869">
                  <c:v>2.8700000000000001E-6</c:v>
                </c:pt>
                <c:pt idx="2870">
                  <c:v>2.8710000000000001E-6</c:v>
                </c:pt>
                <c:pt idx="2871">
                  <c:v>2.8720000000000002E-6</c:v>
                </c:pt>
                <c:pt idx="2872">
                  <c:v>2.8729999999999999E-6</c:v>
                </c:pt>
                <c:pt idx="2873">
                  <c:v>2.8739999999999999E-6</c:v>
                </c:pt>
                <c:pt idx="2874">
                  <c:v>2.875E-6</c:v>
                </c:pt>
                <c:pt idx="2875">
                  <c:v>2.8760000000000001E-6</c:v>
                </c:pt>
                <c:pt idx="2876">
                  <c:v>2.8770000000000002E-6</c:v>
                </c:pt>
                <c:pt idx="2877">
                  <c:v>2.8779999999999998E-6</c:v>
                </c:pt>
                <c:pt idx="2878">
                  <c:v>2.8789999999999999E-6</c:v>
                </c:pt>
                <c:pt idx="2879">
                  <c:v>2.88E-6</c:v>
                </c:pt>
                <c:pt idx="2880">
                  <c:v>2.881E-6</c:v>
                </c:pt>
                <c:pt idx="2881">
                  <c:v>2.8820000000000001E-6</c:v>
                </c:pt>
                <c:pt idx="2882">
                  <c:v>2.8830000000000002E-6</c:v>
                </c:pt>
                <c:pt idx="2883">
                  <c:v>2.8839999999999998E-6</c:v>
                </c:pt>
                <c:pt idx="2884">
                  <c:v>2.8849999999999999E-6</c:v>
                </c:pt>
                <c:pt idx="2885">
                  <c:v>2.886E-6</c:v>
                </c:pt>
                <c:pt idx="2886">
                  <c:v>2.8870000000000001E-6</c:v>
                </c:pt>
                <c:pt idx="2887">
                  <c:v>2.8880000000000001E-6</c:v>
                </c:pt>
                <c:pt idx="2888">
                  <c:v>2.8890000000000002E-6</c:v>
                </c:pt>
                <c:pt idx="2889">
                  <c:v>2.8899999999999999E-6</c:v>
                </c:pt>
                <c:pt idx="2890">
                  <c:v>2.8909999999999999E-6</c:v>
                </c:pt>
                <c:pt idx="2891">
                  <c:v>2.892E-6</c:v>
                </c:pt>
                <c:pt idx="2892">
                  <c:v>2.8930000000000001E-6</c:v>
                </c:pt>
                <c:pt idx="2893">
                  <c:v>2.8940000000000002E-6</c:v>
                </c:pt>
                <c:pt idx="2894">
                  <c:v>2.8949999999999998E-6</c:v>
                </c:pt>
                <c:pt idx="2895">
                  <c:v>2.8959999999999999E-6</c:v>
                </c:pt>
                <c:pt idx="2896">
                  <c:v>2.897E-6</c:v>
                </c:pt>
                <c:pt idx="2897">
                  <c:v>2.898E-6</c:v>
                </c:pt>
                <c:pt idx="2898">
                  <c:v>2.8990000000000001E-6</c:v>
                </c:pt>
                <c:pt idx="2899">
                  <c:v>2.9000000000000002E-6</c:v>
                </c:pt>
                <c:pt idx="2900">
                  <c:v>2.9009999999999998E-6</c:v>
                </c:pt>
                <c:pt idx="2901">
                  <c:v>2.9019999999999999E-6</c:v>
                </c:pt>
                <c:pt idx="2902">
                  <c:v>2.903E-6</c:v>
                </c:pt>
                <c:pt idx="2903">
                  <c:v>2.9040000000000001E-6</c:v>
                </c:pt>
                <c:pt idx="2904">
                  <c:v>2.9050000000000001E-6</c:v>
                </c:pt>
                <c:pt idx="2905">
                  <c:v>2.9059999999999998E-6</c:v>
                </c:pt>
                <c:pt idx="2906">
                  <c:v>2.9069999999999999E-6</c:v>
                </c:pt>
                <c:pt idx="2907">
                  <c:v>2.9079999999999999E-6</c:v>
                </c:pt>
                <c:pt idx="2908">
                  <c:v>2.909E-6</c:v>
                </c:pt>
                <c:pt idx="2909">
                  <c:v>2.9100000000000001E-6</c:v>
                </c:pt>
                <c:pt idx="2910">
                  <c:v>2.9110000000000002E-6</c:v>
                </c:pt>
                <c:pt idx="2911">
                  <c:v>2.9119999999999998E-6</c:v>
                </c:pt>
                <c:pt idx="2912">
                  <c:v>2.9129999999999999E-6</c:v>
                </c:pt>
                <c:pt idx="2913">
                  <c:v>2.914E-6</c:v>
                </c:pt>
                <c:pt idx="2914">
                  <c:v>2.915E-6</c:v>
                </c:pt>
                <c:pt idx="2915">
                  <c:v>2.9160000000000001E-6</c:v>
                </c:pt>
                <c:pt idx="2916">
                  <c:v>2.9170000000000002E-6</c:v>
                </c:pt>
                <c:pt idx="2917">
                  <c:v>2.9179999999999998E-6</c:v>
                </c:pt>
                <c:pt idx="2918">
                  <c:v>2.9189999999999999E-6</c:v>
                </c:pt>
                <c:pt idx="2919">
                  <c:v>2.92E-6</c:v>
                </c:pt>
                <c:pt idx="2920">
                  <c:v>2.9210000000000001E-6</c:v>
                </c:pt>
                <c:pt idx="2921">
                  <c:v>2.9220000000000001E-6</c:v>
                </c:pt>
                <c:pt idx="2922">
                  <c:v>2.9229999999999998E-6</c:v>
                </c:pt>
                <c:pt idx="2923">
                  <c:v>2.9239999999999999E-6</c:v>
                </c:pt>
                <c:pt idx="2924">
                  <c:v>2.9249999999999999E-6</c:v>
                </c:pt>
                <c:pt idx="2925">
                  <c:v>2.926E-6</c:v>
                </c:pt>
                <c:pt idx="2926">
                  <c:v>2.9270000000000001E-6</c:v>
                </c:pt>
                <c:pt idx="2927">
                  <c:v>2.9280000000000002E-6</c:v>
                </c:pt>
                <c:pt idx="2928">
                  <c:v>2.9289999999999998E-6</c:v>
                </c:pt>
                <c:pt idx="2929">
                  <c:v>2.9299999999999999E-6</c:v>
                </c:pt>
                <c:pt idx="2930">
                  <c:v>2.931E-6</c:v>
                </c:pt>
                <c:pt idx="2931">
                  <c:v>2.932E-6</c:v>
                </c:pt>
                <c:pt idx="2932">
                  <c:v>2.9330000000000001E-6</c:v>
                </c:pt>
                <c:pt idx="2933">
                  <c:v>2.9340000000000002E-6</c:v>
                </c:pt>
                <c:pt idx="2934">
                  <c:v>2.9349999999999999E-6</c:v>
                </c:pt>
                <c:pt idx="2935">
                  <c:v>2.9359999999999999E-6</c:v>
                </c:pt>
                <c:pt idx="2936">
                  <c:v>2.937E-6</c:v>
                </c:pt>
                <c:pt idx="2937">
                  <c:v>2.9380000000000001E-6</c:v>
                </c:pt>
                <c:pt idx="2938">
                  <c:v>2.9390000000000002E-6</c:v>
                </c:pt>
                <c:pt idx="2939">
                  <c:v>2.9399999999999998E-6</c:v>
                </c:pt>
                <c:pt idx="2940">
                  <c:v>2.9409999999999999E-6</c:v>
                </c:pt>
                <c:pt idx="2941">
                  <c:v>2.942E-6</c:v>
                </c:pt>
                <c:pt idx="2942">
                  <c:v>2.943E-6</c:v>
                </c:pt>
                <c:pt idx="2943">
                  <c:v>2.9440000000000001E-6</c:v>
                </c:pt>
                <c:pt idx="2944">
                  <c:v>2.9450000000000002E-6</c:v>
                </c:pt>
                <c:pt idx="2945">
                  <c:v>2.9459999999999998E-6</c:v>
                </c:pt>
                <c:pt idx="2946">
                  <c:v>2.9469999999999999E-6</c:v>
                </c:pt>
                <c:pt idx="2947">
                  <c:v>2.948E-6</c:v>
                </c:pt>
                <c:pt idx="2948">
                  <c:v>2.9490000000000001E-6</c:v>
                </c:pt>
                <c:pt idx="2949">
                  <c:v>2.9500000000000001E-6</c:v>
                </c:pt>
                <c:pt idx="2950">
                  <c:v>2.9510000000000002E-6</c:v>
                </c:pt>
                <c:pt idx="2951">
                  <c:v>2.9519999999999999E-6</c:v>
                </c:pt>
                <c:pt idx="2952">
                  <c:v>2.9529999999999999E-6</c:v>
                </c:pt>
                <c:pt idx="2953">
                  <c:v>2.954E-6</c:v>
                </c:pt>
                <c:pt idx="2954">
                  <c:v>2.9550000000000001E-6</c:v>
                </c:pt>
                <c:pt idx="2955">
                  <c:v>2.9560000000000002E-6</c:v>
                </c:pt>
                <c:pt idx="2956">
                  <c:v>2.9569999999999998E-6</c:v>
                </c:pt>
                <c:pt idx="2957">
                  <c:v>2.9579999999999999E-6</c:v>
                </c:pt>
                <c:pt idx="2958">
                  <c:v>2.959E-6</c:v>
                </c:pt>
                <c:pt idx="2959">
                  <c:v>2.96E-6</c:v>
                </c:pt>
                <c:pt idx="2960">
                  <c:v>2.9610000000000001E-6</c:v>
                </c:pt>
                <c:pt idx="2961">
                  <c:v>2.9620000000000002E-6</c:v>
                </c:pt>
                <c:pt idx="2962">
                  <c:v>2.9629999999999998E-6</c:v>
                </c:pt>
                <c:pt idx="2963">
                  <c:v>2.9639999999999999E-6</c:v>
                </c:pt>
                <c:pt idx="2964">
                  <c:v>2.965E-6</c:v>
                </c:pt>
                <c:pt idx="2965">
                  <c:v>2.9660000000000001E-6</c:v>
                </c:pt>
                <c:pt idx="2966">
                  <c:v>2.9670000000000001E-6</c:v>
                </c:pt>
                <c:pt idx="2967">
                  <c:v>2.9679999999999998E-6</c:v>
                </c:pt>
                <c:pt idx="2968">
                  <c:v>2.9689999999999999E-6</c:v>
                </c:pt>
                <c:pt idx="2969">
                  <c:v>2.9699999999999999E-6</c:v>
                </c:pt>
                <c:pt idx="2970">
                  <c:v>2.971E-6</c:v>
                </c:pt>
                <c:pt idx="2971">
                  <c:v>2.9720000000000001E-6</c:v>
                </c:pt>
                <c:pt idx="2972">
                  <c:v>2.9730000000000002E-6</c:v>
                </c:pt>
                <c:pt idx="2973">
                  <c:v>2.9739999999999998E-6</c:v>
                </c:pt>
                <c:pt idx="2974">
                  <c:v>2.9749999999999999E-6</c:v>
                </c:pt>
                <c:pt idx="2975">
                  <c:v>2.976E-6</c:v>
                </c:pt>
                <c:pt idx="2976">
                  <c:v>2.977E-6</c:v>
                </c:pt>
                <c:pt idx="2977">
                  <c:v>2.9780000000000001E-6</c:v>
                </c:pt>
                <c:pt idx="2978">
                  <c:v>2.9790000000000002E-6</c:v>
                </c:pt>
                <c:pt idx="2979">
                  <c:v>2.9799999999999998E-6</c:v>
                </c:pt>
                <c:pt idx="2980">
                  <c:v>2.9809999999999999E-6</c:v>
                </c:pt>
                <c:pt idx="2981">
                  <c:v>2.982E-6</c:v>
                </c:pt>
                <c:pt idx="2982">
                  <c:v>2.9830000000000001E-6</c:v>
                </c:pt>
                <c:pt idx="2983">
                  <c:v>2.9840000000000001E-6</c:v>
                </c:pt>
                <c:pt idx="2984">
                  <c:v>2.9849999999999998E-6</c:v>
                </c:pt>
                <c:pt idx="2985">
                  <c:v>2.9859999999999999E-6</c:v>
                </c:pt>
                <c:pt idx="2986">
                  <c:v>2.9869999999999999E-6</c:v>
                </c:pt>
                <c:pt idx="2987">
                  <c:v>2.988E-6</c:v>
                </c:pt>
                <c:pt idx="2988">
                  <c:v>2.9890000000000001E-6</c:v>
                </c:pt>
                <c:pt idx="2989">
                  <c:v>2.9900000000000002E-6</c:v>
                </c:pt>
                <c:pt idx="2990">
                  <c:v>2.9909999999999998E-6</c:v>
                </c:pt>
                <c:pt idx="2991">
                  <c:v>2.9919999999999999E-6</c:v>
                </c:pt>
                <c:pt idx="2992">
                  <c:v>2.993E-6</c:v>
                </c:pt>
                <c:pt idx="2993">
                  <c:v>2.994E-6</c:v>
                </c:pt>
                <c:pt idx="2994">
                  <c:v>2.9950000000000001E-6</c:v>
                </c:pt>
                <c:pt idx="2995">
                  <c:v>2.9960000000000002E-6</c:v>
                </c:pt>
                <c:pt idx="2996">
                  <c:v>2.9969999999999999E-6</c:v>
                </c:pt>
                <c:pt idx="2997">
                  <c:v>2.9979999999999999E-6</c:v>
                </c:pt>
                <c:pt idx="2998">
                  <c:v>2.999E-6</c:v>
                </c:pt>
                <c:pt idx="2999">
                  <c:v>3.0000000000000001E-6</c:v>
                </c:pt>
                <c:pt idx="3000">
                  <c:v>3.0010000000000002E-6</c:v>
                </c:pt>
                <c:pt idx="3001">
                  <c:v>3.0019999999999998E-6</c:v>
                </c:pt>
                <c:pt idx="3002">
                  <c:v>3.0029999999999999E-6</c:v>
                </c:pt>
                <c:pt idx="3003">
                  <c:v>3.004E-6</c:v>
                </c:pt>
                <c:pt idx="3004">
                  <c:v>3.005E-6</c:v>
                </c:pt>
                <c:pt idx="3005">
                  <c:v>3.0060000000000001E-6</c:v>
                </c:pt>
                <c:pt idx="3006">
                  <c:v>3.0070000000000002E-6</c:v>
                </c:pt>
                <c:pt idx="3007">
                  <c:v>3.0079999999999998E-6</c:v>
                </c:pt>
                <c:pt idx="3008">
                  <c:v>3.0089999999999999E-6</c:v>
                </c:pt>
                <c:pt idx="3009">
                  <c:v>3.01E-6</c:v>
                </c:pt>
                <c:pt idx="3010">
                  <c:v>3.0110000000000001E-6</c:v>
                </c:pt>
                <c:pt idx="3011">
                  <c:v>3.0120000000000001E-6</c:v>
                </c:pt>
                <c:pt idx="3012">
                  <c:v>3.0130000000000002E-6</c:v>
                </c:pt>
                <c:pt idx="3013">
                  <c:v>3.0139999999999999E-6</c:v>
                </c:pt>
                <c:pt idx="3014">
                  <c:v>3.0149999999999999E-6</c:v>
                </c:pt>
                <c:pt idx="3015">
                  <c:v>3.016E-6</c:v>
                </c:pt>
                <c:pt idx="3016">
                  <c:v>3.0170000000000001E-6</c:v>
                </c:pt>
                <c:pt idx="3017">
                  <c:v>3.0180000000000002E-6</c:v>
                </c:pt>
                <c:pt idx="3018">
                  <c:v>3.0189999999999998E-6</c:v>
                </c:pt>
                <c:pt idx="3019">
                  <c:v>3.0199999999999999E-6</c:v>
                </c:pt>
                <c:pt idx="3020">
                  <c:v>3.021E-6</c:v>
                </c:pt>
                <c:pt idx="3021">
                  <c:v>3.022E-6</c:v>
                </c:pt>
                <c:pt idx="3022">
                  <c:v>3.0230000000000001E-6</c:v>
                </c:pt>
                <c:pt idx="3023">
                  <c:v>3.0240000000000002E-6</c:v>
                </c:pt>
                <c:pt idx="3024">
                  <c:v>3.0249999999999998E-6</c:v>
                </c:pt>
                <c:pt idx="3025">
                  <c:v>3.0259999999999999E-6</c:v>
                </c:pt>
                <c:pt idx="3026">
                  <c:v>3.027E-6</c:v>
                </c:pt>
                <c:pt idx="3027">
                  <c:v>3.0280000000000001E-6</c:v>
                </c:pt>
                <c:pt idx="3028">
                  <c:v>3.0290000000000001E-6</c:v>
                </c:pt>
                <c:pt idx="3029">
                  <c:v>3.0299999999999998E-6</c:v>
                </c:pt>
                <c:pt idx="3030">
                  <c:v>3.0309999999999999E-6</c:v>
                </c:pt>
                <c:pt idx="3031">
                  <c:v>3.0319999999999999E-6</c:v>
                </c:pt>
                <c:pt idx="3032">
                  <c:v>3.033E-6</c:v>
                </c:pt>
                <c:pt idx="3033">
                  <c:v>3.0340000000000001E-6</c:v>
                </c:pt>
                <c:pt idx="3034">
                  <c:v>3.0350000000000002E-6</c:v>
                </c:pt>
                <c:pt idx="3035">
                  <c:v>3.0359999999999998E-6</c:v>
                </c:pt>
                <c:pt idx="3036">
                  <c:v>3.0369999999999999E-6</c:v>
                </c:pt>
                <c:pt idx="3037">
                  <c:v>3.038E-6</c:v>
                </c:pt>
                <c:pt idx="3038">
                  <c:v>3.039E-6</c:v>
                </c:pt>
                <c:pt idx="3039">
                  <c:v>3.0400000000000001E-6</c:v>
                </c:pt>
                <c:pt idx="3040">
                  <c:v>3.0410000000000002E-6</c:v>
                </c:pt>
                <c:pt idx="3041">
                  <c:v>3.0419999999999998E-6</c:v>
                </c:pt>
                <c:pt idx="3042">
                  <c:v>3.0429999999999999E-6</c:v>
                </c:pt>
                <c:pt idx="3043">
                  <c:v>3.044E-6</c:v>
                </c:pt>
                <c:pt idx="3044">
                  <c:v>3.0450000000000001E-6</c:v>
                </c:pt>
                <c:pt idx="3045">
                  <c:v>3.0460000000000001E-6</c:v>
                </c:pt>
                <c:pt idx="3046">
                  <c:v>3.0469999999999998E-6</c:v>
                </c:pt>
                <c:pt idx="3047">
                  <c:v>3.0479999999999999E-6</c:v>
                </c:pt>
                <c:pt idx="3048">
                  <c:v>3.0489999999999999E-6</c:v>
                </c:pt>
                <c:pt idx="3049">
                  <c:v>3.05E-6</c:v>
                </c:pt>
                <c:pt idx="3050">
                  <c:v>3.0510000000000001E-6</c:v>
                </c:pt>
                <c:pt idx="3051">
                  <c:v>3.0520000000000002E-6</c:v>
                </c:pt>
                <c:pt idx="3052">
                  <c:v>3.0529999999999998E-6</c:v>
                </c:pt>
                <c:pt idx="3053">
                  <c:v>3.0539999999999999E-6</c:v>
                </c:pt>
                <c:pt idx="3054">
                  <c:v>3.055E-6</c:v>
                </c:pt>
                <c:pt idx="3055">
                  <c:v>3.056E-6</c:v>
                </c:pt>
                <c:pt idx="3056">
                  <c:v>3.0570000000000001E-6</c:v>
                </c:pt>
                <c:pt idx="3057">
                  <c:v>3.0580000000000002E-6</c:v>
                </c:pt>
                <c:pt idx="3058">
                  <c:v>3.0589999999999998E-6</c:v>
                </c:pt>
                <c:pt idx="3059">
                  <c:v>3.0599999999999999E-6</c:v>
                </c:pt>
                <c:pt idx="3060">
                  <c:v>3.061E-6</c:v>
                </c:pt>
                <c:pt idx="3061">
                  <c:v>3.0620000000000001E-6</c:v>
                </c:pt>
                <c:pt idx="3062">
                  <c:v>3.0630000000000002E-6</c:v>
                </c:pt>
                <c:pt idx="3063">
                  <c:v>3.0639999999999998E-6</c:v>
                </c:pt>
                <c:pt idx="3064">
                  <c:v>3.0649999999999999E-6</c:v>
                </c:pt>
                <c:pt idx="3065">
                  <c:v>3.066E-6</c:v>
                </c:pt>
                <c:pt idx="3066">
                  <c:v>3.067E-6</c:v>
                </c:pt>
                <c:pt idx="3067">
                  <c:v>3.0680000000000001E-6</c:v>
                </c:pt>
                <c:pt idx="3068">
                  <c:v>3.0690000000000002E-6</c:v>
                </c:pt>
                <c:pt idx="3069">
                  <c:v>3.0699999999999998E-6</c:v>
                </c:pt>
                <c:pt idx="3070">
                  <c:v>3.0709999999999999E-6</c:v>
                </c:pt>
                <c:pt idx="3071">
                  <c:v>3.072E-6</c:v>
                </c:pt>
                <c:pt idx="3072">
                  <c:v>3.0730000000000001E-6</c:v>
                </c:pt>
                <c:pt idx="3073">
                  <c:v>3.0740000000000001E-6</c:v>
                </c:pt>
                <c:pt idx="3074">
                  <c:v>3.0750000000000002E-6</c:v>
                </c:pt>
                <c:pt idx="3075">
                  <c:v>3.0759999999999999E-6</c:v>
                </c:pt>
                <c:pt idx="3076">
                  <c:v>3.0769999999999999E-6</c:v>
                </c:pt>
                <c:pt idx="3077">
                  <c:v>3.078E-6</c:v>
                </c:pt>
                <c:pt idx="3078">
                  <c:v>3.0790000000000001E-6</c:v>
                </c:pt>
                <c:pt idx="3079">
                  <c:v>3.0800000000000002E-6</c:v>
                </c:pt>
                <c:pt idx="3080">
                  <c:v>3.0809999999999998E-6</c:v>
                </c:pt>
                <c:pt idx="3081">
                  <c:v>3.0819999999999999E-6</c:v>
                </c:pt>
                <c:pt idx="3082">
                  <c:v>3.083E-6</c:v>
                </c:pt>
                <c:pt idx="3083">
                  <c:v>3.084E-6</c:v>
                </c:pt>
                <c:pt idx="3084">
                  <c:v>3.0850000000000001E-6</c:v>
                </c:pt>
                <c:pt idx="3085">
                  <c:v>3.0860000000000002E-6</c:v>
                </c:pt>
                <c:pt idx="3086">
                  <c:v>3.0869999999999998E-6</c:v>
                </c:pt>
                <c:pt idx="3087">
                  <c:v>3.0879999999999999E-6</c:v>
                </c:pt>
                <c:pt idx="3088">
                  <c:v>3.089E-6</c:v>
                </c:pt>
                <c:pt idx="3089">
                  <c:v>3.0900000000000001E-6</c:v>
                </c:pt>
                <c:pt idx="3090">
                  <c:v>3.0910000000000001E-6</c:v>
                </c:pt>
                <c:pt idx="3091">
                  <c:v>3.0920000000000002E-6</c:v>
                </c:pt>
                <c:pt idx="3092">
                  <c:v>3.0929999999999999E-6</c:v>
                </c:pt>
                <c:pt idx="3093">
                  <c:v>3.0939999999999999E-6</c:v>
                </c:pt>
                <c:pt idx="3094">
                  <c:v>3.095E-6</c:v>
                </c:pt>
                <c:pt idx="3095">
                  <c:v>3.0960000000000001E-6</c:v>
                </c:pt>
                <c:pt idx="3096">
                  <c:v>3.0970000000000002E-6</c:v>
                </c:pt>
                <c:pt idx="3097">
                  <c:v>3.0979999999999998E-6</c:v>
                </c:pt>
                <c:pt idx="3098">
                  <c:v>3.0989999999999999E-6</c:v>
                </c:pt>
                <c:pt idx="3099">
                  <c:v>3.1E-6</c:v>
                </c:pt>
                <c:pt idx="3100">
                  <c:v>3.101E-6</c:v>
                </c:pt>
                <c:pt idx="3101">
                  <c:v>3.1020000000000001E-6</c:v>
                </c:pt>
                <c:pt idx="3102">
                  <c:v>3.1030000000000002E-6</c:v>
                </c:pt>
                <c:pt idx="3103">
                  <c:v>3.1039999999999998E-6</c:v>
                </c:pt>
                <c:pt idx="3104">
                  <c:v>3.1049999999999999E-6</c:v>
                </c:pt>
                <c:pt idx="3105">
                  <c:v>3.106E-6</c:v>
                </c:pt>
                <c:pt idx="3106">
                  <c:v>3.1070000000000001E-6</c:v>
                </c:pt>
                <c:pt idx="3107">
                  <c:v>3.1080000000000001E-6</c:v>
                </c:pt>
                <c:pt idx="3108">
                  <c:v>3.1089999999999998E-6</c:v>
                </c:pt>
                <c:pt idx="3109">
                  <c:v>3.1099999999999999E-6</c:v>
                </c:pt>
                <c:pt idx="3110">
                  <c:v>3.1109999999999999E-6</c:v>
                </c:pt>
                <c:pt idx="3111">
                  <c:v>3.112E-6</c:v>
                </c:pt>
                <c:pt idx="3112">
                  <c:v>3.1130000000000001E-6</c:v>
                </c:pt>
                <c:pt idx="3113">
                  <c:v>3.1140000000000002E-6</c:v>
                </c:pt>
                <c:pt idx="3114">
                  <c:v>3.1149999999999998E-6</c:v>
                </c:pt>
                <c:pt idx="3115">
                  <c:v>3.1159999999999999E-6</c:v>
                </c:pt>
                <c:pt idx="3116">
                  <c:v>3.117E-6</c:v>
                </c:pt>
                <c:pt idx="3117">
                  <c:v>3.118E-6</c:v>
                </c:pt>
                <c:pt idx="3118">
                  <c:v>3.1190000000000001E-6</c:v>
                </c:pt>
                <c:pt idx="3119">
                  <c:v>3.1200000000000002E-6</c:v>
                </c:pt>
                <c:pt idx="3120">
                  <c:v>3.1209999999999998E-6</c:v>
                </c:pt>
                <c:pt idx="3121">
                  <c:v>3.1219999999999999E-6</c:v>
                </c:pt>
                <c:pt idx="3122">
                  <c:v>3.123E-6</c:v>
                </c:pt>
                <c:pt idx="3123">
                  <c:v>3.1240000000000001E-6</c:v>
                </c:pt>
                <c:pt idx="3124">
                  <c:v>3.1250000000000001E-6</c:v>
                </c:pt>
                <c:pt idx="3125">
                  <c:v>3.1259999999999998E-6</c:v>
                </c:pt>
                <c:pt idx="3126">
                  <c:v>3.1269999999999999E-6</c:v>
                </c:pt>
                <c:pt idx="3127">
                  <c:v>3.128E-6</c:v>
                </c:pt>
                <c:pt idx="3128">
                  <c:v>3.129E-6</c:v>
                </c:pt>
                <c:pt idx="3129">
                  <c:v>3.1300000000000001E-6</c:v>
                </c:pt>
                <c:pt idx="3130">
                  <c:v>3.1310000000000002E-6</c:v>
                </c:pt>
                <c:pt idx="3131">
                  <c:v>3.1319999999999998E-6</c:v>
                </c:pt>
                <c:pt idx="3132">
                  <c:v>3.1329999999999999E-6</c:v>
                </c:pt>
                <c:pt idx="3133">
                  <c:v>3.134E-6</c:v>
                </c:pt>
                <c:pt idx="3134">
                  <c:v>3.1350000000000001E-6</c:v>
                </c:pt>
                <c:pt idx="3135">
                  <c:v>3.1360000000000001E-6</c:v>
                </c:pt>
                <c:pt idx="3136">
                  <c:v>3.1370000000000002E-6</c:v>
                </c:pt>
                <c:pt idx="3137">
                  <c:v>3.1379999999999999E-6</c:v>
                </c:pt>
                <c:pt idx="3138">
                  <c:v>3.1389999999999999E-6</c:v>
                </c:pt>
                <c:pt idx="3139">
                  <c:v>3.14E-6</c:v>
                </c:pt>
                <c:pt idx="3140">
                  <c:v>3.1410000000000001E-6</c:v>
                </c:pt>
                <c:pt idx="3141">
                  <c:v>3.1420000000000002E-6</c:v>
                </c:pt>
                <c:pt idx="3142">
                  <c:v>3.1429999999999998E-6</c:v>
                </c:pt>
                <c:pt idx="3143">
                  <c:v>3.1439999999999999E-6</c:v>
                </c:pt>
                <c:pt idx="3144">
                  <c:v>3.145E-6</c:v>
                </c:pt>
                <c:pt idx="3145">
                  <c:v>3.146E-6</c:v>
                </c:pt>
                <c:pt idx="3146">
                  <c:v>3.1470000000000001E-6</c:v>
                </c:pt>
                <c:pt idx="3147">
                  <c:v>3.1480000000000002E-6</c:v>
                </c:pt>
                <c:pt idx="3148">
                  <c:v>3.1489999999999998E-6</c:v>
                </c:pt>
                <c:pt idx="3149">
                  <c:v>3.1499999999999999E-6</c:v>
                </c:pt>
                <c:pt idx="3150">
                  <c:v>3.151E-6</c:v>
                </c:pt>
                <c:pt idx="3151">
                  <c:v>3.1520000000000001E-6</c:v>
                </c:pt>
                <c:pt idx="3152">
                  <c:v>3.1530000000000001E-6</c:v>
                </c:pt>
                <c:pt idx="3153">
                  <c:v>3.1540000000000002E-6</c:v>
                </c:pt>
                <c:pt idx="3154">
                  <c:v>3.1549999999999999E-6</c:v>
                </c:pt>
                <c:pt idx="3155">
                  <c:v>3.1559999999999999E-6</c:v>
                </c:pt>
                <c:pt idx="3156">
                  <c:v>3.157E-6</c:v>
                </c:pt>
                <c:pt idx="3157">
                  <c:v>3.1580000000000001E-6</c:v>
                </c:pt>
                <c:pt idx="3158">
                  <c:v>3.1590000000000002E-6</c:v>
                </c:pt>
                <c:pt idx="3159">
                  <c:v>3.1599999999999998E-6</c:v>
                </c:pt>
                <c:pt idx="3160">
                  <c:v>3.1609999999999999E-6</c:v>
                </c:pt>
                <c:pt idx="3161">
                  <c:v>3.162E-6</c:v>
                </c:pt>
                <c:pt idx="3162">
                  <c:v>3.163E-6</c:v>
                </c:pt>
                <c:pt idx="3163">
                  <c:v>3.1640000000000001E-6</c:v>
                </c:pt>
                <c:pt idx="3164">
                  <c:v>3.1650000000000002E-6</c:v>
                </c:pt>
                <c:pt idx="3165">
                  <c:v>3.1659999999999998E-6</c:v>
                </c:pt>
                <c:pt idx="3166">
                  <c:v>3.1669999999999999E-6</c:v>
                </c:pt>
                <c:pt idx="3167">
                  <c:v>3.168E-6</c:v>
                </c:pt>
                <c:pt idx="3168">
                  <c:v>3.1690000000000001E-6</c:v>
                </c:pt>
                <c:pt idx="3169">
                  <c:v>3.1700000000000001E-6</c:v>
                </c:pt>
                <c:pt idx="3170">
                  <c:v>3.1709999999999998E-6</c:v>
                </c:pt>
                <c:pt idx="3171">
                  <c:v>3.1719999999999999E-6</c:v>
                </c:pt>
                <c:pt idx="3172">
                  <c:v>3.1729999999999999E-6</c:v>
                </c:pt>
                <c:pt idx="3173">
                  <c:v>3.174E-6</c:v>
                </c:pt>
                <c:pt idx="3174">
                  <c:v>3.1750000000000001E-6</c:v>
                </c:pt>
                <c:pt idx="3175">
                  <c:v>3.1760000000000002E-6</c:v>
                </c:pt>
                <c:pt idx="3176">
                  <c:v>3.1769999999999998E-6</c:v>
                </c:pt>
                <c:pt idx="3177">
                  <c:v>3.1779999999999999E-6</c:v>
                </c:pt>
                <c:pt idx="3178">
                  <c:v>3.179E-6</c:v>
                </c:pt>
                <c:pt idx="3179">
                  <c:v>3.18E-6</c:v>
                </c:pt>
                <c:pt idx="3180">
                  <c:v>3.1810000000000001E-6</c:v>
                </c:pt>
                <c:pt idx="3181">
                  <c:v>3.1820000000000002E-6</c:v>
                </c:pt>
                <c:pt idx="3182">
                  <c:v>3.1829999999999998E-6</c:v>
                </c:pt>
                <c:pt idx="3183">
                  <c:v>3.1839999999999999E-6</c:v>
                </c:pt>
                <c:pt idx="3184">
                  <c:v>3.185E-6</c:v>
                </c:pt>
                <c:pt idx="3185">
                  <c:v>3.1860000000000001E-6</c:v>
                </c:pt>
                <c:pt idx="3186">
                  <c:v>3.1870000000000001E-6</c:v>
                </c:pt>
                <c:pt idx="3187">
                  <c:v>3.1879999999999998E-6</c:v>
                </c:pt>
                <c:pt idx="3188">
                  <c:v>3.1889999999999999E-6</c:v>
                </c:pt>
                <c:pt idx="3189">
                  <c:v>3.19E-6</c:v>
                </c:pt>
                <c:pt idx="3190">
                  <c:v>3.191E-6</c:v>
                </c:pt>
                <c:pt idx="3191">
                  <c:v>3.1920000000000001E-6</c:v>
                </c:pt>
                <c:pt idx="3192">
                  <c:v>3.1930000000000002E-6</c:v>
                </c:pt>
                <c:pt idx="3193">
                  <c:v>3.1939999999999998E-6</c:v>
                </c:pt>
                <c:pt idx="3194">
                  <c:v>3.1949999999999999E-6</c:v>
                </c:pt>
                <c:pt idx="3195">
                  <c:v>3.196E-6</c:v>
                </c:pt>
                <c:pt idx="3196">
                  <c:v>3.1970000000000001E-6</c:v>
                </c:pt>
                <c:pt idx="3197">
                  <c:v>3.1980000000000001E-6</c:v>
                </c:pt>
                <c:pt idx="3198">
                  <c:v>3.1990000000000002E-6</c:v>
                </c:pt>
                <c:pt idx="3199">
                  <c:v>3.1999999999999999E-6</c:v>
                </c:pt>
                <c:pt idx="3200">
                  <c:v>3.2009999999999999E-6</c:v>
                </c:pt>
                <c:pt idx="3201">
                  <c:v>3.202E-6</c:v>
                </c:pt>
                <c:pt idx="3202">
                  <c:v>3.2030000000000001E-6</c:v>
                </c:pt>
                <c:pt idx="3203">
                  <c:v>3.2040000000000002E-6</c:v>
                </c:pt>
                <c:pt idx="3204">
                  <c:v>3.2049999999999998E-6</c:v>
                </c:pt>
                <c:pt idx="3205">
                  <c:v>3.2059999999999999E-6</c:v>
                </c:pt>
                <c:pt idx="3206">
                  <c:v>3.207E-6</c:v>
                </c:pt>
                <c:pt idx="3207">
                  <c:v>3.208E-6</c:v>
                </c:pt>
                <c:pt idx="3208">
                  <c:v>3.2090000000000001E-6</c:v>
                </c:pt>
                <c:pt idx="3209">
                  <c:v>3.2100000000000002E-6</c:v>
                </c:pt>
                <c:pt idx="3210">
                  <c:v>3.2109999999999998E-6</c:v>
                </c:pt>
                <c:pt idx="3211">
                  <c:v>3.2119999999999999E-6</c:v>
                </c:pt>
                <c:pt idx="3212">
                  <c:v>3.213E-6</c:v>
                </c:pt>
                <c:pt idx="3213">
                  <c:v>3.2140000000000001E-6</c:v>
                </c:pt>
                <c:pt idx="3214">
                  <c:v>3.2150000000000001E-6</c:v>
                </c:pt>
                <c:pt idx="3215">
                  <c:v>3.2160000000000002E-6</c:v>
                </c:pt>
                <c:pt idx="3216">
                  <c:v>3.2169999999999999E-6</c:v>
                </c:pt>
                <c:pt idx="3217">
                  <c:v>3.2179999999999999E-6</c:v>
                </c:pt>
                <c:pt idx="3218">
                  <c:v>3.219E-6</c:v>
                </c:pt>
                <c:pt idx="3219">
                  <c:v>3.2200000000000001E-6</c:v>
                </c:pt>
                <c:pt idx="3220">
                  <c:v>3.2210000000000002E-6</c:v>
                </c:pt>
                <c:pt idx="3221">
                  <c:v>3.2219999999999998E-6</c:v>
                </c:pt>
                <c:pt idx="3222">
                  <c:v>3.2229999999999999E-6</c:v>
                </c:pt>
                <c:pt idx="3223">
                  <c:v>3.224E-6</c:v>
                </c:pt>
                <c:pt idx="3224">
                  <c:v>3.225E-6</c:v>
                </c:pt>
                <c:pt idx="3225">
                  <c:v>3.2260000000000001E-6</c:v>
                </c:pt>
                <c:pt idx="3226">
                  <c:v>3.2270000000000002E-6</c:v>
                </c:pt>
                <c:pt idx="3227">
                  <c:v>3.2279999999999998E-6</c:v>
                </c:pt>
                <c:pt idx="3228">
                  <c:v>3.2289999999999999E-6</c:v>
                </c:pt>
                <c:pt idx="3229">
                  <c:v>3.23E-6</c:v>
                </c:pt>
                <c:pt idx="3230">
                  <c:v>3.2310000000000001E-6</c:v>
                </c:pt>
                <c:pt idx="3231">
                  <c:v>3.2320000000000001E-6</c:v>
                </c:pt>
                <c:pt idx="3232">
                  <c:v>3.2329999999999998E-6</c:v>
                </c:pt>
                <c:pt idx="3233">
                  <c:v>3.2339999999999999E-6</c:v>
                </c:pt>
                <c:pt idx="3234">
                  <c:v>3.2349999999999999E-6</c:v>
                </c:pt>
                <c:pt idx="3235">
                  <c:v>3.236E-6</c:v>
                </c:pt>
                <c:pt idx="3236">
                  <c:v>3.2370000000000001E-6</c:v>
                </c:pt>
                <c:pt idx="3237">
                  <c:v>3.2380000000000002E-6</c:v>
                </c:pt>
                <c:pt idx="3238">
                  <c:v>3.2389999999999998E-6</c:v>
                </c:pt>
                <c:pt idx="3239">
                  <c:v>3.2399999999999999E-6</c:v>
                </c:pt>
                <c:pt idx="3240">
                  <c:v>3.241E-6</c:v>
                </c:pt>
                <c:pt idx="3241">
                  <c:v>3.242E-6</c:v>
                </c:pt>
                <c:pt idx="3242">
                  <c:v>3.2430000000000001E-6</c:v>
                </c:pt>
                <c:pt idx="3243">
                  <c:v>3.2440000000000002E-6</c:v>
                </c:pt>
                <c:pt idx="3244">
                  <c:v>3.2449999999999998E-6</c:v>
                </c:pt>
                <c:pt idx="3245">
                  <c:v>3.2459999999999999E-6</c:v>
                </c:pt>
                <c:pt idx="3246">
                  <c:v>3.247E-6</c:v>
                </c:pt>
                <c:pt idx="3247">
                  <c:v>3.2480000000000001E-6</c:v>
                </c:pt>
                <c:pt idx="3248">
                  <c:v>3.2490000000000001E-6</c:v>
                </c:pt>
                <c:pt idx="3249">
                  <c:v>3.2499999999999998E-6</c:v>
                </c:pt>
                <c:pt idx="3250">
                  <c:v>3.2509999999999999E-6</c:v>
                </c:pt>
                <c:pt idx="3251">
                  <c:v>3.252E-6</c:v>
                </c:pt>
                <c:pt idx="3252">
                  <c:v>3.253E-6</c:v>
                </c:pt>
                <c:pt idx="3253">
                  <c:v>3.2540000000000001E-6</c:v>
                </c:pt>
                <c:pt idx="3254">
                  <c:v>3.2550000000000002E-6</c:v>
                </c:pt>
                <c:pt idx="3255">
                  <c:v>3.2559999999999998E-6</c:v>
                </c:pt>
                <c:pt idx="3256">
                  <c:v>3.2569999999999999E-6</c:v>
                </c:pt>
                <c:pt idx="3257">
                  <c:v>3.258E-6</c:v>
                </c:pt>
                <c:pt idx="3258">
                  <c:v>3.2590000000000001E-6</c:v>
                </c:pt>
                <c:pt idx="3259">
                  <c:v>3.2600000000000001E-6</c:v>
                </c:pt>
                <c:pt idx="3260">
                  <c:v>3.2610000000000002E-6</c:v>
                </c:pt>
                <c:pt idx="3261">
                  <c:v>3.2619999999999999E-6</c:v>
                </c:pt>
                <c:pt idx="3262">
                  <c:v>3.2629999999999999E-6</c:v>
                </c:pt>
                <c:pt idx="3263">
                  <c:v>3.264E-6</c:v>
                </c:pt>
                <c:pt idx="3264">
                  <c:v>3.2650000000000001E-6</c:v>
                </c:pt>
                <c:pt idx="3265">
                  <c:v>3.2660000000000002E-6</c:v>
                </c:pt>
                <c:pt idx="3266">
                  <c:v>3.2669999999999998E-6</c:v>
                </c:pt>
                <c:pt idx="3267">
                  <c:v>3.2679999999999999E-6</c:v>
                </c:pt>
                <c:pt idx="3268">
                  <c:v>3.269E-6</c:v>
                </c:pt>
                <c:pt idx="3269">
                  <c:v>3.27E-6</c:v>
                </c:pt>
                <c:pt idx="3270">
                  <c:v>3.2710000000000001E-6</c:v>
                </c:pt>
                <c:pt idx="3271">
                  <c:v>3.2720000000000002E-6</c:v>
                </c:pt>
                <c:pt idx="3272">
                  <c:v>3.2729999999999998E-6</c:v>
                </c:pt>
                <c:pt idx="3273">
                  <c:v>3.2739999999999999E-6</c:v>
                </c:pt>
                <c:pt idx="3274">
                  <c:v>3.275E-6</c:v>
                </c:pt>
                <c:pt idx="3275">
                  <c:v>3.2760000000000001E-6</c:v>
                </c:pt>
                <c:pt idx="3276">
                  <c:v>3.2770000000000001E-6</c:v>
                </c:pt>
                <c:pt idx="3277">
                  <c:v>3.2780000000000002E-6</c:v>
                </c:pt>
                <c:pt idx="3278">
                  <c:v>3.2789999999999999E-6</c:v>
                </c:pt>
                <c:pt idx="3279">
                  <c:v>3.2799999999999999E-6</c:v>
                </c:pt>
                <c:pt idx="3280">
                  <c:v>3.281E-6</c:v>
                </c:pt>
                <c:pt idx="3281">
                  <c:v>3.2820000000000001E-6</c:v>
                </c:pt>
                <c:pt idx="3282">
                  <c:v>3.2830000000000002E-6</c:v>
                </c:pt>
                <c:pt idx="3283">
                  <c:v>3.2839999999999998E-6</c:v>
                </c:pt>
                <c:pt idx="3284">
                  <c:v>3.2849999999999999E-6</c:v>
                </c:pt>
                <c:pt idx="3285">
                  <c:v>3.286E-6</c:v>
                </c:pt>
                <c:pt idx="3286">
                  <c:v>3.287E-6</c:v>
                </c:pt>
                <c:pt idx="3287">
                  <c:v>3.2880000000000001E-6</c:v>
                </c:pt>
                <c:pt idx="3288">
                  <c:v>3.2890000000000002E-6</c:v>
                </c:pt>
                <c:pt idx="3289">
                  <c:v>3.2899999999999998E-6</c:v>
                </c:pt>
                <c:pt idx="3290">
                  <c:v>3.2909999999999999E-6</c:v>
                </c:pt>
                <c:pt idx="3291">
                  <c:v>3.292E-6</c:v>
                </c:pt>
                <c:pt idx="3292">
                  <c:v>3.2930000000000001E-6</c:v>
                </c:pt>
                <c:pt idx="3293">
                  <c:v>3.2940000000000001E-6</c:v>
                </c:pt>
                <c:pt idx="3294">
                  <c:v>3.2949999999999998E-6</c:v>
                </c:pt>
                <c:pt idx="3295">
                  <c:v>3.2959999999999999E-6</c:v>
                </c:pt>
                <c:pt idx="3296">
                  <c:v>3.2969999999999999E-6</c:v>
                </c:pt>
                <c:pt idx="3297">
                  <c:v>3.298E-6</c:v>
                </c:pt>
                <c:pt idx="3298">
                  <c:v>3.2990000000000001E-6</c:v>
                </c:pt>
                <c:pt idx="3299">
                  <c:v>3.3000000000000002E-6</c:v>
                </c:pt>
                <c:pt idx="3300">
                  <c:v>3.3009999999999998E-6</c:v>
                </c:pt>
                <c:pt idx="3301">
                  <c:v>3.3019999999999999E-6</c:v>
                </c:pt>
                <c:pt idx="3302">
                  <c:v>3.303E-6</c:v>
                </c:pt>
                <c:pt idx="3303">
                  <c:v>3.304E-6</c:v>
                </c:pt>
                <c:pt idx="3304">
                  <c:v>3.3050000000000001E-6</c:v>
                </c:pt>
                <c:pt idx="3305">
                  <c:v>3.3060000000000002E-6</c:v>
                </c:pt>
                <c:pt idx="3306">
                  <c:v>3.3069999999999998E-6</c:v>
                </c:pt>
                <c:pt idx="3307">
                  <c:v>3.3079999999999999E-6</c:v>
                </c:pt>
                <c:pt idx="3308">
                  <c:v>3.309E-6</c:v>
                </c:pt>
                <c:pt idx="3309">
                  <c:v>3.3100000000000001E-6</c:v>
                </c:pt>
                <c:pt idx="3310">
                  <c:v>3.3110000000000001E-6</c:v>
                </c:pt>
                <c:pt idx="3311">
                  <c:v>3.3119999999999998E-6</c:v>
                </c:pt>
                <c:pt idx="3312">
                  <c:v>3.3129999999999999E-6</c:v>
                </c:pt>
                <c:pt idx="3313">
                  <c:v>3.3139999999999999E-6</c:v>
                </c:pt>
                <c:pt idx="3314">
                  <c:v>3.315E-6</c:v>
                </c:pt>
                <c:pt idx="3315">
                  <c:v>3.3160000000000001E-6</c:v>
                </c:pt>
                <c:pt idx="3316">
                  <c:v>3.3170000000000002E-6</c:v>
                </c:pt>
                <c:pt idx="3317">
                  <c:v>3.3179999999999998E-6</c:v>
                </c:pt>
                <c:pt idx="3318">
                  <c:v>3.3189999999999999E-6</c:v>
                </c:pt>
                <c:pt idx="3319">
                  <c:v>3.32E-6</c:v>
                </c:pt>
                <c:pt idx="3320">
                  <c:v>3.3210000000000001E-6</c:v>
                </c:pt>
                <c:pt idx="3321">
                  <c:v>3.3220000000000001E-6</c:v>
                </c:pt>
                <c:pt idx="3322">
                  <c:v>3.3230000000000002E-6</c:v>
                </c:pt>
                <c:pt idx="3323">
                  <c:v>3.3239999999999999E-6</c:v>
                </c:pt>
                <c:pt idx="3324">
                  <c:v>3.3249999999999999E-6</c:v>
                </c:pt>
                <c:pt idx="3325">
                  <c:v>3.326E-6</c:v>
                </c:pt>
                <c:pt idx="3326">
                  <c:v>3.3270000000000001E-6</c:v>
                </c:pt>
                <c:pt idx="3327">
                  <c:v>3.3280000000000002E-6</c:v>
                </c:pt>
                <c:pt idx="3328">
                  <c:v>3.3289999999999998E-6</c:v>
                </c:pt>
                <c:pt idx="3329">
                  <c:v>3.3299999999999999E-6</c:v>
                </c:pt>
                <c:pt idx="3330">
                  <c:v>3.331E-6</c:v>
                </c:pt>
                <c:pt idx="3331">
                  <c:v>3.332E-6</c:v>
                </c:pt>
                <c:pt idx="3332">
                  <c:v>3.3330000000000001E-6</c:v>
                </c:pt>
                <c:pt idx="3333">
                  <c:v>3.3340000000000002E-6</c:v>
                </c:pt>
                <c:pt idx="3334">
                  <c:v>3.3349999999999998E-6</c:v>
                </c:pt>
                <c:pt idx="3335">
                  <c:v>3.3359999999999999E-6</c:v>
                </c:pt>
                <c:pt idx="3336">
                  <c:v>3.337E-6</c:v>
                </c:pt>
                <c:pt idx="3337">
                  <c:v>3.3380000000000001E-6</c:v>
                </c:pt>
                <c:pt idx="3338">
                  <c:v>3.3390000000000001E-6</c:v>
                </c:pt>
                <c:pt idx="3339">
                  <c:v>3.3400000000000002E-6</c:v>
                </c:pt>
                <c:pt idx="3340">
                  <c:v>3.3409999999999999E-6</c:v>
                </c:pt>
                <c:pt idx="3341">
                  <c:v>3.3419999999999999E-6</c:v>
                </c:pt>
                <c:pt idx="3342">
                  <c:v>3.343E-6</c:v>
                </c:pt>
                <c:pt idx="3343">
                  <c:v>3.3440000000000001E-6</c:v>
                </c:pt>
                <c:pt idx="3344">
                  <c:v>3.3450000000000002E-6</c:v>
                </c:pt>
                <c:pt idx="3345">
                  <c:v>3.3459999999999998E-6</c:v>
                </c:pt>
                <c:pt idx="3346">
                  <c:v>3.3469999999999999E-6</c:v>
                </c:pt>
                <c:pt idx="3347">
                  <c:v>3.348E-6</c:v>
                </c:pt>
                <c:pt idx="3348">
                  <c:v>3.349E-6</c:v>
                </c:pt>
                <c:pt idx="3349">
                  <c:v>3.3500000000000001E-6</c:v>
                </c:pt>
                <c:pt idx="3350">
                  <c:v>3.3510000000000002E-6</c:v>
                </c:pt>
                <c:pt idx="3351">
                  <c:v>3.3519999999999998E-6</c:v>
                </c:pt>
                <c:pt idx="3352">
                  <c:v>3.3529999999999999E-6</c:v>
                </c:pt>
                <c:pt idx="3353">
                  <c:v>3.354E-6</c:v>
                </c:pt>
                <c:pt idx="3354">
                  <c:v>3.3550000000000001E-6</c:v>
                </c:pt>
                <c:pt idx="3355">
                  <c:v>3.3560000000000001E-6</c:v>
                </c:pt>
                <c:pt idx="3356">
                  <c:v>3.3569999999999998E-6</c:v>
                </c:pt>
                <c:pt idx="3357">
                  <c:v>3.3579999999999999E-6</c:v>
                </c:pt>
                <c:pt idx="3358">
                  <c:v>3.3589999999999999E-6</c:v>
                </c:pt>
                <c:pt idx="3359">
                  <c:v>3.36E-6</c:v>
                </c:pt>
                <c:pt idx="3360">
                  <c:v>3.3610000000000001E-6</c:v>
                </c:pt>
                <c:pt idx="3361">
                  <c:v>3.3620000000000002E-6</c:v>
                </c:pt>
                <c:pt idx="3362">
                  <c:v>3.3629999999999998E-6</c:v>
                </c:pt>
                <c:pt idx="3363">
                  <c:v>3.3639999999999999E-6</c:v>
                </c:pt>
                <c:pt idx="3364">
                  <c:v>3.365E-6</c:v>
                </c:pt>
                <c:pt idx="3365">
                  <c:v>3.366E-6</c:v>
                </c:pt>
                <c:pt idx="3366">
                  <c:v>3.3670000000000001E-6</c:v>
                </c:pt>
                <c:pt idx="3367">
                  <c:v>3.3680000000000002E-6</c:v>
                </c:pt>
                <c:pt idx="3368">
                  <c:v>3.3689999999999998E-6</c:v>
                </c:pt>
                <c:pt idx="3369">
                  <c:v>3.3699999999999999E-6</c:v>
                </c:pt>
                <c:pt idx="3370">
                  <c:v>3.371E-6</c:v>
                </c:pt>
                <c:pt idx="3371">
                  <c:v>3.3720000000000001E-6</c:v>
                </c:pt>
                <c:pt idx="3372">
                  <c:v>3.3730000000000001E-6</c:v>
                </c:pt>
                <c:pt idx="3373">
                  <c:v>3.3739999999999998E-6</c:v>
                </c:pt>
                <c:pt idx="3374">
                  <c:v>3.3749999999999999E-6</c:v>
                </c:pt>
                <c:pt idx="3375">
                  <c:v>3.3759999999999999E-6</c:v>
                </c:pt>
                <c:pt idx="3376">
                  <c:v>3.377E-6</c:v>
                </c:pt>
                <c:pt idx="3377">
                  <c:v>3.3780000000000001E-6</c:v>
                </c:pt>
                <c:pt idx="3378">
                  <c:v>3.3790000000000002E-6</c:v>
                </c:pt>
                <c:pt idx="3379">
                  <c:v>3.3799999999999998E-6</c:v>
                </c:pt>
                <c:pt idx="3380">
                  <c:v>3.3809999999999999E-6</c:v>
                </c:pt>
                <c:pt idx="3381">
                  <c:v>3.382E-6</c:v>
                </c:pt>
                <c:pt idx="3382">
                  <c:v>3.3830000000000001E-6</c:v>
                </c:pt>
                <c:pt idx="3383">
                  <c:v>3.3840000000000001E-6</c:v>
                </c:pt>
                <c:pt idx="3384">
                  <c:v>3.3850000000000002E-6</c:v>
                </c:pt>
                <c:pt idx="3385">
                  <c:v>3.3859999999999999E-6</c:v>
                </c:pt>
                <c:pt idx="3386">
                  <c:v>3.3869999999999999E-6</c:v>
                </c:pt>
                <c:pt idx="3387">
                  <c:v>3.388E-6</c:v>
                </c:pt>
                <c:pt idx="3388">
                  <c:v>3.3890000000000001E-6</c:v>
                </c:pt>
                <c:pt idx="3389">
                  <c:v>3.3900000000000002E-6</c:v>
                </c:pt>
                <c:pt idx="3390">
                  <c:v>3.3909999999999998E-6</c:v>
                </c:pt>
                <c:pt idx="3391">
                  <c:v>3.3919999999999999E-6</c:v>
                </c:pt>
                <c:pt idx="3392">
                  <c:v>3.393E-6</c:v>
                </c:pt>
                <c:pt idx="3393">
                  <c:v>3.394E-6</c:v>
                </c:pt>
                <c:pt idx="3394">
                  <c:v>3.3950000000000001E-6</c:v>
                </c:pt>
                <c:pt idx="3395">
                  <c:v>3.3960000000000002E-6</c:v>
                </c:pt>
                <c:pt idx="3396">
                  <c:v>3.3969999999999998E-6</c:v>
                </c:pt>
                <c:pt idx="3397">
                  <c:v>3.3979999999999999E-6</c:v>
                </c:pt>
                <c:pt idx="3398">
                  <c:v>3.399E-6</c:v>
                </c:pt>
                <c:pt idx="3399">
                  <c:v>3.4000000000000001E-6</c:v>
                </c:pt>
                <c:pt idx="3400">
                  <c:v>3.4010000000000001E-6</c:v>
                </c:pt>
                <c:pt idx="3401">
                  <c:v>3.4020000000000002E-6</c:v>
                </c:pt>
                <c:pt idx="3402">
                  <c:v>3.4029999999999999E-6</c:v>
                </c:pt>
                <c:pt idx="3403">
                  <c:v>3.4039999999999999E-6</c:v>
                </c:pt>
                <c:pt idx="3404">
                  <c:v>3.405E-6</c:v>
                </c:pt>
                <c:pt idx="3405">
                  <c:v>3.4060000000000001E-6</c:v>
                </c:pt>
                <c:pt idx="3406">
                  <c:v>3.4070000000000002E-6</c:v>
                </c:pt>
                <c:pt idx="3407">
                  <c:v>3.4079999999999998E-6</c:v>
                </c:pt>
                <c:pt idx="3408">
                  <c:v>3.4089999999999999E-6</c:v>
                </c:pt>
                <c:pt idx="3409">
                  <c:v>3.41E-6</c:v>
                </c:pt>
                <c:pt idx="3410">
                  <c:v>3.411E-6</c:v>
                </c:pt>
                <c:pt idx="3411">
                  <c:v>3.4120000000000001E-6</c:v>
                </c:pt>
                <c:pt idx="3412">
                  <c:v>3.4130000000000002E-6</c:v>
                </c:pt>
                <c:pt idx="3413">
                  <c:v>3.4139999999999998E-6</c:v>
                </c:pt>
                <c:pt idx="3414">
                  <c:v>3.4149999999999999E-6</c:v>
                </c:pt>
                <c:pt idx="3415">
                  <c:v>3.416E-6</c:v>
                </c:pt>
                <c:pt idx="3416">
                  <c:v>3.4170000000000001E-6</c:v>
                </c:pt>
                <c:pt idx="3417">
                  <c:v>3.4180000000000001E-6</c:v>
                </c:pt>
                <c:pt idx="3418">
                  <c:v>3.4189999999999998E-6</c:v>
                </c:pt>
                <c:pt idx="3419">
                  <c:v>3.4199999999999999E-6</c:v>
                </c:pt>
                <c:pt idx="3420">
                  <c:v>3.4209999999999999E-6</c:v>
                </c:pt>
                <c:pt idx="3421">
                  <c:v>3.422E-6</c:v>
                </c:pt>
                <c:pt idx="3422">
                  <c:v>3.4230000000000001E-6</c:v>
                </c:pt>
                <c:pt idx="3423">
                  <c:v>3.4240000000000002E-6</c:v>
                </c:pt>
                <c:pt idx="3424">
                  <c:v>3.4249999999999998E-6</c:v>
                </c:pt>
                <c:pt idx="3425">
                  <c:v>3.4259999999999999E-6</c:v>
                </c:pt>
                <c:pt idx="3426">
                  <c:v>3.427E-6</c:v>
                </c:pt>
                <c:pt idx="3427">
                  <c:v>3.428E-6</c:v>
                </c:pt>
                <c:pt idx="3428">
                  <c:v>3.4290000000000001E-6</c:v>
                </c:pt>
                <c:pt idx="3429">
                  <c:v>3.4300000000000002E-6</c:v>
                </c:pt>
                <c:pt idx="3430">
                  <c:v>3.4309999999999998E-6</c:v>
                </c:pt>
                <c:pt idx="3431">
                  <c:v>3.4319999999999999E-6</c:v>
                </c:pt>
                <c:pt idx="3432">
                  <c:v>3.433E-6</c:v>
                </c:pt>
                <c:pt idx="3433">
                  <c:v>3.4340000000000001E-6</c:v>
                </c:pt>
                <c:pt idx="3434">
                  <c:v>3.4350000000000001E-6</c:v>
                </c:pt>
                <c:pt idx="3435">
                  <c:v>3.4359999999999998E-6</c:v>
                </c:pt>
                <c:pt idx="3436">
                  <c:v>3.4369999999999999E-6</c:v>
                </c:pt>
                <c:pt idx="3437">
                  <c:v>3.4379999999999999E-6</c:v>
                </c:pt>
                <c:pt idx="3438">
                  <c:v>3.439E-6</c:v>
                </c:pt>
                <c:pt idx="3439">
                  <c:v>3.4400000000000001E-6</c:v>
                </c:pt>
                <c:pt idx="3440">
                  <c:v>3.4410000000000002E-6</c:v>
                </c:pt>
                <c:pt idx="3441">
                  <c:v>3.4419999999999998E-6</c:v>
                </c:pt>
                <c:pt idx="3442">
                  <c:v>3.4429999999999999E-6</c:v>
                </c:pt>
                <c:pt idx="3443">
                  <c:v>3.444E-6</c:v>
                </c:pt>
                <c:pt idx="3444">
                  <c:v>3.4450000000000001E-6</c:v>
                </c:pt>
                <c:pt idx="3445">
                  <c:v>3.4460000000000001E-6</c:v>
                </c:pt>
                <c:pt idx="3446">
                  <c:v>3.4470000000000002E-6</c:v>
                </c:pt>
                <c:pt idx="3447">
                  <c:v>3.4479999999999999E-6</c:v>
                </c:pt>
                <c:pt idx="3448">
                  <c:v>3.4489999999999999E-6</c:v>
                </c:pt>
                <c:pt idx="3449">
                  <c:v>3.45E-6</c:v>
                </c:pt>
                <c:pt idx="3450">
                  <c:v>3.4510000000000001E-6</c:v>
                </c:pt>
                <c:pt idx="3451">
                  <c:v>3.4520000000000002E-6</c:v>
                </c:pt>
                <c:pt idx="3452">
                  <c:v>3.4529999999999998E-6</c:v>
                </c:pt>
                <c:pt idx="3453">
                  <c:v>3.4539999999999999E-6</c:v>
                </c:pt>
                <c:pt idx="3454">
                  <c:v>3.455E-6</c:v>
                </c:pt>
                <c:pt idx="3455">
                  <c:v>3.456E-6</c:v>
                </c:pt>
                <c:pt idx="3456">
                  <c:v>3.4570000000000001E-6</c:v>
                </c:pt>
                <c:pt idx="3457">
                  <c:v>3.4580000000000002E-6</c:v>
                </c:pt>
                <c:pt idx="3458">
                  <c:v>3.4589999999999998E-6</c:v>
                </c:pt>
                <c:pt idx="3459">
                  <c:v>3.4599999999999999E-6</c:v>
                </c:pt>
                <c:pt idx="3460">
                  <c:v>3.461E-6</c:v>
                </c:pt>
                <c:pt idx="3461">
                  <c:v>3.4620000000000001E-6</c:v>
                </c:pt>
                <c:pt idx="3462">
                  <c:v>3.4630000000000001E-6</c:v>
                </c:pt>
                <c:pt idx="3463">
                  <c:v>3.4640000000000002E-6</c:v>
                </c:pt>
                <c:pt idx="3464">
                  <c:v>3.4649999999999999E-6</c:v>
                </c:pt>
                <c:pt idx="3465">
                  <c:v>3.4659999999999999E-6</c:v>
                </c:pt>
                <c:pt idx="3466">
                  <c:v>3.467E-6</c:v>
                </c:pt>
                <c:pt idx="3467">
                  <c:v>3.4680000000000001E-6</c:v>
                </c:pt>
                <c:pt idx="3468">
                  <c:v>3.4690000000000002E-6</c:v>
                </c:pt>
                <c:pt idx="3469">
                  <c:v>3.4699999999999998E-6</c:v>
                </c:pt>
                <c:pt idx="3470">
                  <c:v>3.4709999999999999E-6</c:v>
                </c:pt>
                <c:pt idx="3471">
                  <c:v>3.472E-6</c:v>
                </c:pt>
                <c:pt idx="3472">
                  <c:v>3.473E-6</c:v>
                </c:pt>
                <c:pt idx="3473">
                  <c:v>3.4740000000000001E-6</c:v>
                </c:pt>
                <c:pt idx="3474">
                  <c:v>3.4750000000000002E-6</c:v>
                </c:pt>
                <c:pt idx="3475">
                  <c:v>3.4759999999999998E-6</c:v>
                </c:pt>
                <c:pt idx="3476">
                  <c:v>3.4769999999999999E-6</c:v>
                </c:pt>
                <c:pt idx="3477">
                  <c:v>3.478E-6</c:v>
                </c:pt>
                <c:pt idx="3478">
                  <c:v>3.4790000000000001E-6</c:v>
                </c:pt>
                <c:pt idx="3479">
                  <c:v>3.4800000000000001E-6</c:v>
                </c:pt>
                <c:pt idx="3480">
                  <c:v>3.4809999999999998E-6</c:v>
                </c:pt>
                <c:pt idx="3481">
                  <c:v>3.4819999999999999E-6</c:v>
                </c:pt>
                <c:pt idx="3482">
                  <c:v>3.4829999999999999E-6</c:v>
                </c:pt>
                <c:pt idx="3483">
                  <c:v>3.484E-6</c:v>
                </c:pt>
                <c:pt idx="3484">
                  <c:v>3.4850000000000001E-6</c:v>
                </c:pt>
                <c:pt idx="3485">
                  <c:v>3.4860000000000002E-6</c:v>
                </c:pt>
                <c:pt idx="3486">
                  <c:v>3.4869999999999998E-6</c:v>
                </c:pt>
                <c:pt idx="3487">
                  <c:v>3.4879999999999999E-6</c:v>
                </c:pt>
                <c:pt idx="3488">
                  <c:v>3.489E-6</c:v>
                </c:pt>
                <c:pt idx="3489">
                  <c:v>3.49E-6</c:v>
                </c:pt>
                <c:pt idx="3490">
                  <c:v>3.4910000000000001E-6</c:v>
                </c:pt>
                <c:pt idx="3491">
                  <c:v>3.4920000000000002E-6</c:v>
                </c:pt>
                <c:pt idx="3492">
                  <c:v>3.4929999999999998E-6</c:v>
                </c:pt>
                <c:pt idx="3493">
                  <c:v>3.4939999999999999E-6</c:v>
                </c:pt>
                <c:pt idx="3494">
                  <c:v>3.495E-6</c:v>
                </c:pt>
                <c:pt idx="3495">
                  <c:v>3.4960000000000001E-6</c:v>
                </c:pt>
                <c:pt idx="3496">
                  <c:v>3.4970000000000001E-6</c:v>
                </c:pt>
                <c:pt idx="3497">
                  <c:v>3.4979999999999998E-6</c:v>
                </c:pt>
                <c:pt idx="3498">
                  <c:v>3.4989999999999999E-6</c:v>
                </c:pt>
                <c:pt idx="3499">
                  <c:v>3.4999999999999999E-6</c:v>
                </c:pt>
                <c:pt idx="3500">
                  <c:v>3.501E-6</c:v>
                </c:pt>
                <c:pt idx="3501">
                  <c:v>3.5020000000000001E-6</c:v>
                </c:pt>
                <c:pt idx="3502">
                  <c:v>3.5030000000000002E-6</c:v>
                </c:pt>
                <c:pt idx="3503">
                  <c:v>3.5039999999999998E-6</c:v>
                </c:pt>
                <c:pt idx="3504">
                  <c:v>3.5049999999999999E-6</c:v>
                </c:pt>
                <c:pt idx="3505">
                  <c:v>3.506E-6</c:v>
                </c:pt>
                <c:pt idx="3506">
                  <c:v>3.507E-6</c:v>
                </c:pt>
                <c:pt idx="3507">
                  <c:v>3.5080000000000001E-6</c:v>
                </c:pt>
                <c:pt idx="3508">
                  <c:v>3.5090000000000002E-6</c:v>
                </c:pt>
                <c:pt idx="3509">
                  <c:v>3.5099999999999999E-6</c:v>
                </c:pt>
                <c:pt idx="3510">
                  <c:v>3.5109999999999999E-6</c:v>
                </c:pt>
                <c:pt idx="3511">
                  <c:v>3.512E-6</c:v>
                </c:pt>
                <c:pt idx="3512">
                  <c:v>3.5130000000000001E-6</c:v>
                </c:pt>
                <c:pt idx="3513">
                  <c:v>3.5140000000000002E-6</c:v>
                </c:pt>
                <c:pt idx="3514">
                  <c:v>3.5149999999999998E-6</c:v>
                </c:pt>
                <c:pt idx="3515">
                  <c:v>3.5159999999999999E-6</c:v>
                </c:pt>
                <c:pt idx="3516">
                  <c:v>3.517E-6</c:v>
                </c:pt>
                <c:pt idx="3517">
                  <c:v>3.518E-6</c:v>
                </c:pt>
                <c:pt idx="3518">
                  <c:v>3.5190000000000001E-6</c:v>
                </c:pt>
                <c:pt idx="3519">
                  <c:v>3.5200000000000002E-6</c:v>
                </c:pt>
                <c:pt idx="3520">
                  <c:v>3.5209999999999998E-6</c:v>
                </c:pt>
                <c:pt idx="3521">
                  <c:v>3.5219999999999999E-6</c:v>
                </c:pt>
                <c:pt idx="3522">
                  <c:v>3.523E-6</c:v>
                </c:pt>
                <c:pt idx="3523">
                  <c:v>3.5240000000000001E-6</c:v>
                </c:pt>
                <c:pt idx="3524">
                  <c:v>3.5250000000000001E-6</c:v>
                </c:pt>
                <c:pt idx="3525">
                  <c:v>3.5260000000000002E-6</c:v>
                </c:pt>
                <c:pt idx="3526">
                  <c:v>3.5269999999999999E-6</c:v>
                </c:pt>
                <c:pt idx="3527">
                  <c:v>3.5279999999999999E-6</c:v>
                </c:pt>
                <c:pt idx="3528">
                  <c:v>3.529E-6</c:v>
                </c:pt>
                <c:pt idx="3529">
                  <c:v>3.5300000000000001E-6</c:v>
                </c:pt>
                <c:pt idx="3530">
                  <c:v>3.5310000000000002E-6</c:v>
                </c:pt>
                <c:pt idx="3531">
                  <c:v>3.5319999999999998E-6</c:v>
                </c:pt>
                <c:pt idx="3532">
                  <c:v>3.5329999999999999E-6</c:v>
                </c:pt>
                <c:pt idx="3533">
                  <c:v>3.534E-6</c:v>
                </c:pt>
                <c:pt idx="3534">
                  <c:v>3.535E-6</c:v>
                </c:pt>
                <c:pt idx="3535">
                  <c:v>3.5360000000000001E-6</c:v>
                </c:pt>
                <c:pt idx="3536">
                  <c:v>3.5370000000000002E-6</c:v>
                </c:pt>
                <c:pt idx="3537">
                  <c:v>3.5379999999999998E-6</c:v>
                </c:pt>
                <c:pt idx="3538">
                  <c:v>3.5389999999999999E-6</c:v>
                </c:pt>
                <c:pt idx="3539">
                  <c:v>3.54E-6</c:v>
                </c:pt>
                <c:pt idx="3540">
                  <c:v>3.5410000000000001E-6</c:v>
                </c:pt>
                <c:pt idx="3541">
                  <c:v>3.5420000000000001E-6</c:v>
                </c:pt>
                <c:pt idx="3542">
                  <c:v>3.5429999999999998E-6</c:v>
                </c:pt>
                <c:pt idx="3543">
                  <c:v>3.5439999999999999E-6</c:v>
                </c:pt>
                <c:pt idx="3544">
                  <c:v>3.5449999999999999E-6</c:v>
                </c:pt>
                <c:pt idx="3545">
                  <c:v>3.546E-6</c:v>
                </c:pt>
                <c:pt idx="3546">
                  <c:v>3.5470000000000001E-6</c:v>
                </c:pt>
                <c:pt idx="3547">
                  <c:v>3.5480000000000002E-6</c:v>
                </c:pt>
                <c:pt idx="3548">
                  <c:v>3.5489999999999998E-6</c:v>
                </c:pt>
                <c:pt idx="3549">
                  <c:v>3.5499999999999999E-6</c:v>
                </c:pt>
                <c:pt idx="3550">
                  <c:v>3.551E-6</c:v>
                </c:pt>
                <c:pt idx="3551">
                  <c:v>3.552E-6</c:v>
                </c:pt>
                <c:pt idx="3552">
                  <c:v>3.5530000000000001E-6</c:v>
                </c:pt>
                <c:pt idx="3553">
                  <c:v>3.5540000000000002E-6</c:v>
                </c:pt>
                <c:pt idx="3554">
                  <c:v>3.5549999999999998E-6</c:v>
                </c:pt>
                <c:pt idx="3555">
                  <c:v>3.5559999999999999E-6</c:v>
                </c:pt>
                <c:pt idx="3556">
                  <c:v>3.557E-6</c:v>
                </c:pt>
                <c:pt idx="3557">
                  <c:v>3.5580000000000001E-6</c:v>
                </c:pt>
                <c:pt idx="3558">
                  <c:v>3.5590000000000001E-6</c:v>
                </c:pt>
                <c:pt idx="3559">
                  <c:v>3.5599999999999998E-6</c:v>
                </c:pt>
                <c:pt idx="3560">
                  <c:v>3.5609999999999999E-6</c:v>
                </c:pt>
                <c:pt idx="3561">
                  <c:v>3.5619999999999999E-6</c:v>
                </c:pt>
                <c:pt idx="3562">
                  <c:v>3.563E-6</c:v>
                </c:pt>
                <c:pt idx="3563">
                  <c:v>3.5640000000000001E-6</c:v>
                </c:pt>
                <c:pt idx="3564">
                  <c:v>3.5650000000000002E-6</c:v>
                </c:pt>
                <c:pt idx="3565">
                  <c:v>3.5659999999999998E-6</c:v>
                </c:pt>
                <c:pt idx="3566">
                  <c:v>3.5669999999999999E-6</c:v>
                </c:pt>
                <c:pt idx="3567">
                  <c:v>3.568E-6</c:v>
                </c:pt>
                <c:pt idx="3568">
                  <c:v>3.569E-6</c:v>
                </c:pt>
                <c:pt idx="3569">
                  <c:v>3.5700000000000001E-6</c:v>
                </c:pt>
                <c:pt idx="3570">
                  <c:v>3.5710000000000002E-6</c:v>
                </c:pt>
                <c:pt idx="3571">
                  <c:v>3.5719999999999999E-6</c:v>
                </c:pt>
                <c:pt idx="3572">
                  <c:v>3.5729999999999999E-6</c:v>
                </c:pt>
                <c:pt idx="3573">
                  <c:v>3.574E-6</c:v>
                </c:pt>
                <c:pt idx="3574">
                  <c:v>3.5750000000000001E-6</c:v>
                </c:pt>
                <c:pt idx="3575">
                  <c:v>3.5760000000000002E-6</c:v>
                </c:pt>
                <c:pt idx="3576">
                  <c:v>3.5769999999999998E-6</c:v>
                </c:pt>
                <c:pt idx="3577">
                  <c:v>3.5779999999999999E-6</c:v>
                </c:pt>
                <c:pt idx="3578">
                  <c:v>3.579E-6</c:v>
                </c:pt>
                <c:pt idx="3579">
                  <c:v>3.58E-6</c:v>
                </c:pt>
                <c:pt idx="3580">
                  <c:v>3.5810000000000001E-6</c:v>
                </c:pt>
                <c:pt idx="3581">
                  <c:v>3.5820000000000002E-6</c:v>
                </c:pt>
                <c:pt idx="3582">
                  <c:v>3.5829999999999998E-6</c:v>
                </c:pt>
                <c:pt idx="3583">
                  <c:v>3.5839999999999999E-6</c:v>
                </c:pt>
                <c:pt idx="3584">
                  <c:v>3.585E-6</c:v>
                </c:pt>
                <c:pt idx="3585">
                  <c:v>3.5860000000000001E-6</c:v>
                </c:pt>
                <c:pt idx="3586">
                  <c:v>3.5870000000000001E-6</c:v>
                </c:pt>
                <c:pt idx="3587">
                  <c:v>3.5880000000000002E-6</c:v>
                </c:pt>
                <c:pt idx="3588">
                  <c:v>3.5889999999999999E-6</c:v>
                </c:pt>
                <c:pt idx="3589">
                  <c:v>3.5899999999999999E-6</c:v>
                </c:pt>
                <c:pt idx="3590">
                  <c:v>3.591E-6</c:v>
                </c:pt>
                <c:pt idx="3591">
                  <c:v>3.5920000000000001E-6</c:v>
                </c:pt>
                <c:pt idx="3592">
                  <c:v>3.5930000000000002E-6</c:v>
                </c:pt>
                <c:pt idx="3593">
                  <c:v>3.5939999999999998E-6</c:v>
                </c:pt>
                <c:pt idx="3594">
                  <c:v>3.5949999999999999E-6</c:v>
                </c:pt>
                <c:pt idx="3595">
                  <c:v>3.596E-6</c:v>
                </c:pt>
                <c:pt idx="3596">
                  <c:v>3.597E-6</c:v>
                </c:pt>
                <c:pt idx="3597">
                  <c:v>3.5980000000000001E-6</c:v>
                </c:pt>
                <c:pt idx="3598">
                  <c:v>3.5990000000000002E-6</c:v>
                </c:pt>
                <c:pt idx="3599">
                  <c:v>3.5999999999999998E-6</c:v>
                </c:pt>
                <c:pt idx="3600">
                  <c:v>3.6009999999999999E-6</c:v>
                </c:pt>
                <c:pt idx="3601">
                  <c:v>3.602E-6</c:v>
                </c:pt>
                <c:pt idx="3602">
                  <c:v>3.6030000000000001E-6</c:v>
                </c:pt>
                <c:pt idx="3603">
                  <c:v>3.6040000000000001E-6</c:v>
                </c:pt>
                <c:pt idx="3604">
                  <c:v>3.6049999999999998E-6</c:v>
                </c:pt>
                <c:pt idx="3605">
                  <c:v>3.6059999999999999E-6</c:v>
                </c:pt>
                <c:pt idx="3606">
                  <c:v>3.6069999999999999E-6</c:v>
                </c:pt>
                <c:pt idx="3607">
                  <c:v>3.608E-6</c:v>
                </c:pt>
                <c:pt idx="3608">
                  <c:v>3.6090000000000001E-6</c:v>
                </c:pt>
                <c:pt idx="3609">
                  <c:v>3.6100000000000002E-6</c:v>
                </c:pt>
                <c:pt idx="3610">
                  <c:v>3.6109999999999998E-6</c:v>
                </c:pt>
                <c:pt idx="3611">
                  <c:v>3.6119999999999999E-6</c:v>
                </c:pt>
                <c:pt idx="3612">
                  <c:v>3.613E-6</c:v>
                </c:pt>
                <c:pt idx="3613">
                  <c:v>3.614E-6</c:v>
                </c:pt>
                <c:pt idx="3614">
                  <c:v>3.6150000000000001E-6</c:v>
                </c:pt>
                <c:pt idx="3615">
                  <c:v>3.6160000000000002E-6</c:v>
                </c:pt>
                <c:pt idx="3616">
                  <c:v>3.6169999999999998E-6</c:v>
                </c:pt>
                <c:pt idx="3617">
                  <c:v>3.6179999999999999E-6</c:v>
                </c:pt>
                <c:pt idx="3618">
                  <c:v>3.619E-6</c:v>
                </c:pt>
                <c:pt idx="3619">
                  <c:v>3.6200000000000001E-6</c:v>
                </c:pt>
                <c:pt idx="3620">
                  <c:v>3.6210000000000001E-6</c:v>
                </c:pt>
                <c:pt idx="3621">
                  <c:v>3.6219999999999998E-6</c:v>
                </c:pt>
                <c:pt idx="3622">
                  <c:v>3.6229999999999999E-6</c:v>
                </c:pt>
                <c:pt idx="3623">
                  <c:v>3.6239999999999999E-6</c:v>
                </c:pt>
                <c:pt idx="3624">
                  <c:v>3.625E-6</c:v>
                </c:pt>
                <c:pt idx="3625">
                  <c:v>3.6260000000000001E-6</c:v>
                </c:pt>
                <c:pt idx="3626">
                  <c:v>3.6270000000000002E-6</c:v>
                </c:pt>
                <c:pt idx="3627">
                  <c:v>3.6279999999999998E-6</c:v>
                </c:pt>
                <c:pt idx="3628">
                  <c:v>3.6289999999999999E-6</c:v>
                </c:pt>
                <c:pt idx="3629">
                  <c:v>3.63E-6</c:v>
                </c:pt>
                <c:pt idx="3630">
                  <c:v>3.631E-6</c:v>
                </c:pt>
                <c:pt idx="3631">
                  <c:v>3.6320000000000001E-6</c:v>
                </c:pt>
                <c:pt idx="3632">
                  <c:v>3.6330000000000002E-6</c:v>
                </c:pt>
                <c:pt idx="3633">
                  <c:v>3.6339999999999999E-6</c:v>
                </c:pt>
                <c:pt idx="3634">
                  <c:v>3.6349999999999999E-6</c:v>
                </c:pt>
                <c:pt idx="3635">
                  <c:v>3.636E-6</c:v>
                </c:pt>
                <c:pt idx="3636">
                  <c:v>3.6370000000000001E-6</c:v>
                </c:pt>
                <c:pt idx="3637">
                  <c:v>3.6380000000000002E-6</c:v>
                </c:pt>
                <c:pt idx="3638">
                  <c:v>3.6389999999999998E-6</c:v>
                </c:pt>
                <c:pt idx="3639">
                  <c:v>3.6399999999999999E-6</c:v>
                </c:pt>
                <c:pt idx="3640">
                  <c:v>3.641E-6</c:v>
                </c:pt>
                <c:pt idx="3641">
                  <c:v>3.642E-6</c:v>
                </c:pt>
                <c:pt idx="3642">
                  <c:v>3.6430000000000001E-6</c:v>
                </c:pt>
                <c:pt idx="3643">
                  <c:v>3.6440000000000002E-6</c:v>
                </c:pt>
                <c:pt idx="3644">
                  <c:v>3.6449999999999998E-6</c:v>
                </c:pt>
                <c:pt idx="3645">
                  <c:v>3.6459999999999999E-6</c:v>
                </c:pt>
                <c:pt idx="3646">
                  <c:v>3.647E-6</c:v>
                </c:pt>
                <c:pt idx="3647">
                  <c:v>3.6480000000000001E-6</c:v>
                </c:pt>
                <c:pt idx="3648">
                  <c:v>3.6490000000000001E-6</c:v>
                </c:pt>
                <c:pt idx="3649">
                  <c:v>3.6500000000000002E-6</c:v>
                </c:pt>
                <c:pt idx="3650">
                  <c:v>3.6509999999999999E-6</c:v>
                </c:pt>
                <c:pt idx="3651">
                  <c:v>3.6519999999999999E-6</c:v>
                </c:pt>
                <c:pt idx="3652">
                  <c:v>3.653E-6</c:v>
                </c:pt>
                <c:pt idx="3653">
                  <c:v>3.6540000000000001E-6</c:v>
                </c:pt>
                <c:pt idx="3654">
                  <c:v>3.6550000000000002E-6</c:v>
                </c:pt>
                <c:pt idx="3655">
                  <c:v>3.6559999999999998E-6</c:v>
                </c:pt>
                <c:pt idx="3656">
                  <c:v>3.6569999999999999E-6</c:v>
                </c:pt>
                <c:pt idx="3657">
                  <c:v>3.658E-6</c:v>
                </c:pt>
                <c:pt idx="3658">
                  <c:v>3.659E-6</c:v>
                </c:pt>
                <c:pt idx="3659">
                  <c:v>3.6600000000000001E-6</c:v>
                </c:pt>
                <c:pt idx="3660">
                  <c:v>3.6610000000000002E-6</c:v>
                </c:pt>
                <c:pt idx="3661">
                  <c:v>3.6619999999999998E-6</c:v>
                </c:pt>
                <c:pt idx="3662">
                  <c:v>3.6629999999999999E-6</c:v>
                </c:pt>
                <c:pt idx="3663">
                  <c:v>3.664E-6</c:v>
                </c:pt>
                <c:pt idx="3664">
                  <c:v>3.6650000000000001E-6</c:v>
                </c:pt>
                <c:pt idx="3665">
                  <c:v>3.6660000000000001E-6</c:v>
                </c:pt>
                <c:pt idx="3666">
                  <c:v>3.6669999999999998E-6</c:v>
                </c:pt>
                <c:pt idx="3667">
                  <c:v>3.6679999999999999E-6</c:v>
                </c:pt>
                <c:pt idx="3668">
                  <c:v>3.6689999999999999E-6</c:v>
                </c:pt>
                <c:pt idx="3669">
                  <c:v>3.67E-6</c:v>
                </c:pt>
                <c:pt idx="3670">
                  <c:v>3.6710000000000001E-6</c:v>
                </c:pt>
                <c:pt idx="3671">
                  <c:v>3.6720000000000002E-6</c:v>
                </c:pt>
                <c:pt idx="3672">
                  <c:v>3.6729999999999998E-6</c:v>
                </c:pt>
                <c:pt idx="3673">
                  <c:v>3.6739999999999999E-6</c:v>
                </c:pt>
                <c:pt idx="3674">
                  <c:v>3.675E-6</c:v>
                </c:pt>
                <c:pt idx="3675">
                  <c:v>3.676E-6</c:v>
                </c:pt>
                <c:pt idx="3676">
                  <c:v>3.6770000000000001E-6</c:v>
                </c:pt>
                <c:pt idx="3677">
                  <c:v>3.6780000000000002E-6</c:v>
                </c:pt>
                <c:pt idx="3678">
                  <c:v>3.6789999999999998E-6</c:v>
                </c:pt>
                <c:pt idx="3679">
                  <c:v>3.6799999999999999E-6</c:v>
                </c:pt>
                <c:pt idx="3680">
                  <c:v>3.681E-6</c:v>
                </c:pt>
                <c:pt idx="3681">
                  <c:v>3.6820000000000001E-6</c:v>
                </c:pt>
                <c:pt idx="3682">
                  <c:v>3.6830000000000001E-6</c:v>
                </c:pt>
                <c:pt idx="3683">
                  <c:v>3.6839999999999998E-6</c:v>
                </c:pt>
                <c:pt idx="3684">
                  <c:v>3.6849999999999999E-6</c:v>
                </c:pt>
                <c:pt idx="3685">
                  <c:v>3.6859999999999999E-6</c:v>
                </c:pt>
                <c:pt idx="3686">
                  <c:v>3.687E-6</c:v>
                </c:pt>
                <c:pt idx="3687">
                  <c:v>3.6880000000000001E-6</c:v>
                </c:pt>
                <c:pt idx="3688">
                  <c:v>3.6890000000000002E-6</c:v>
                </c:pt>
                <c:pt idx="3689">
                  <c:v>3.6899999999999998E-6</c:v>
                </c:pt>
                <c:pt idx="3690">
                  <c:v>3.6909999999999999E-6</c:v>
                </c:pt>
                <c:pt idx="3691">
                  <c:v>3.692E-6</c:v>
                </c:pt>
                <c:pt idx="3692">
                  <c:v>3.693E-6</c:v>
                </c:pt>
                <c:pt idx="3693">
                  <c:v>3.6940000000000001E-6</c:v>
                </c:pt>
                <c:pt idx="3694">
                  <c:v>3.6950000000000002E-6</c:v>
                </c:pt>
                <c:pt idx="3695">
                  <c:v>3.6959999999999998E-6</c:v>
                </c:pt>
                <c:pt idx="3696">
                  <c:v>3.6969999999999999E-6</c:v>
                </c:pt>
                <c:pt idx="3697">
                  <c:v>3.698E-6</c:v>
                </c:pt>
                <c:pt idx="3698">
                  <c:v>3.6990000000000001E-6</c:v>
                </c:pt>
                <c:pt idx="3699">
                  <c:v>3.7000000000000002E-6</c:v>
                </c:pt>
                <c:pt idx="3700">
                  <c:v>3.7009999999999998E-6</c:v>
                </c:pt>
                <c:pt idx="3701">
                  <c:v>3.7019999999999999E-6</c:v>
                </c:pt>
                <c:pt idx="3702">
                  <c:v>3.703E-6</c:v>
                </c:pt>
                <c:pt idx="3703">
                  <c:v>3.704E-6</c:v>
                </c:pt>
                <c:pt idx="3704">
                  <c:v>3.7050000000000001E-6</c:v>
                </c:pt>
                <c:pt idx="3705">
                  <c:v>3.7060000000000002E-6</c:v>
                </c:pt>
                <c:pt idx="3706">
                  <c:v>3.7069999999999998E-6</c:v>
                </c:pt>
                <c:pt idx="3707">
                  <c:v>3.7079999999999999E-6</c:v>
                </c:pt>
                <c:pt idx="3708">
                  <c:v>3.709E-6</c:v>
                </c:pt>
                <c:pt idx="3709">
                  <c:v>3.7100000000000001E-6</c:v>
                </c:pt>
                <c:pt idx="3710">
                  <c:v>3.7110000000000001E-6</c:v>
                </c:pt>
                <c:pt idx="3711">
                  <c:v>3.7120000000000002E-6</c:v>
                </c:pt>
                <c:pt idx="3712">
                  <c:v>3.7129999999999999E-6</c:v>
                </c:pt>
                <c:pt idx="3713">
                  <c:v>3.7139999999999999E-6</c:v>
                </c:pt>
                <c:pt idx="3714">
                  <c:v>3.715E-6</c:v>
                </c:pt>
                <c:pt idx="3715">
                  <c:v>3.7160000000000001E-6</c:v>
                </c:pt>
                <c:pt idx="3716">
                  <c:v>3.7170000000000002E-6</c:v>
                </c:pt>
                <c:pt idx="3717">
                  <c:v>3.7179999999999998E-6</c:v>
                </c:pt>
                <c:pt idx="3718">
                  <c:v>3.7189999999999999E-6</c:v>
                </c:pt>
                <c:pt idx="3719">
                  <c:v>3.72E-6</c:v>
                </c:pt>
                <c:pt idx="3720">
                  <c:v>3.721E-6</c:v>
                </c:pt>
                <c:pt idx="3721">
                  <c:v>3.7220000000000001E-6</c:v>
                </c:pt>
                <c:pt idx="3722">
                  <c:v>3.7230000000000002E-6</c:v>
                </c:pt>
                <c:pt idx="3723">
                  <c:v>3.7239999999999998E-6</c:v>
                </c:pt>
                <c:pt idx="3724">
                  <c:v>3.7249999999999999E-6</c:v>
                </c:pt>
                <c:pt idx="3725">
                  <c:v>3.726E-6</c:v>
                </c:pt>
                <c:pt idx="3726">
                  <c:v>3.7270000000000001E-6</c:v>
                </c:pt>
                <c:pt idx="3727">
                  <c:v>3.7280000000000001E-6</c:v>
                </c:pt>
                <c:pt idx="3728">
                  <c:v>3.7290000000000002E-6</c:v>
                </c:pt>
                <c:pt idx="3729">
                  <c:v>3.7299999999999999E-6</c:v>
                </c:pt>
                <c:pt idx="3730">
                  <c:v>3.7309999999999999E-6</c:v>
                </c:pt>
                <c:pt idx="3731">
                  <c:v>3.732E-6</c:v>
                </c:pt>
                <c:pt idx="3732">
                  <c:v>3.7330000000000001E-6</c:v>
                </c:pt>
                <c:pt idx="3733">
                  <c:v>3.7340000000000002E-6</c:v>
                </c:pt>
                <c:pt idx="3734">
                  <c:v>3.7349999999999998E-6</c:v>
                </c:pt>
                <c:pt idx="3735">
                  <c:v>3.7359999999999999E-6</c:v>
                </c:pt>
                <c:pt idx="3736">
                  <c:v>3.737E-6</c:v>
                </c:pt>
                <c:pt idx="3737">
                  <c:v>3.738E-6</c:v>
                </c:pt>
                <c:pt idx="3738">
                  <c:v>3.7390000000000001E-6</c:v>
                </c:pt>
                <c:pt idx="3739">
                  <c:v>3.7400000000000002E-6</c:v>
                </c:pt>
                <c:pt idx="3740">
                  <c:v>3.7409999999999998E-6</c:v>
                </c:pt>
                <c:pt idx="3741">
                  <c:v>3.7419999999999999E-6</c:v>
                </c:pt>
                <c:pt idx="3742">
                  <c:v>3.743E-6</c:v>
                </c:pt>
                <c:pt idx="3743">
                  <c:v>3.7440000000000001E-6</c:v>
                </c:pt>
                <c:pt idx="3744">
                  <c:v>3.7450000000000001E-6</c:v>
                </c:pt>
                <c:pt idx="3745">
                  <c:v>3.7459999999999998E-6</c:v>
                </c:pt>
                <c:pt idx="3746">
                  <c:v>3.7469999999999999E-6</c:v>
                </c:pt>
                <c:pt idx="3747">
                  <c:v>3.7479999999999999E-6</c:v>
                </c:pt>
                <c:pt idx="3748">
                  <c:v>3.749E-6</c:v>
                </c:pt>
                <c:pt idx="3749">
                  <c:v>3.7500000000000001E-6</c:v>
                </c:pt>
                <c:pt idx="3750">
                  <c:v>3.7510000000000002E-6</c:v>
                </c:pt>
                <c:pt idx="3751">
                  <c:v>3.7519999999999998E-6</c:v>
                </c:pt>
                <c:pt idx="3752">
                  <c:v>3.7529999999999999E-6</c:v>
                </c:pt>
                <c:pt idx="3753">
                  <c:v>3.754E-6</c:v>
                </c:pt>
                <c:pt idx="3754">
                  <c:v>3.755E-6</c:v>
                </c:pt>
                <c:pt idx="3755">
                  <c:v>3.7560000000000001E-6</c:v>
                </c:pt>
                <c:pt idx="3756">
                  <c:v>3.7570000000000002E-6</c:v>
                </c:pt>
                <c:pt idx="3757">
                  <c:v>3.7579999999999998E-6</c:v>
                </c:pt>
                <c:pt idx="3758">
                  <c:v>3.7589999999999999E-6</c:v>
                </c:pt>
                <c:pt idx="3759">
                  <c:v>3.76E-6</c:v>
                </c:pt>
                <c:pt idx="3760">
                  <c:v>3.7610000000000001E-6</c:v>
                </c:pt>
                <c:pt idx="3761">
                  <c:v>3.7620000000000001E-6</c:v>
                </c:pt>
                <c:pt idx="3762">
                  <c:v>3.7629999999999998E-6</c:v>
                </c:pt>
                <c:pt idx="3763">
                  <c:v>3.7639999999999999E-6</c:v>
                </c:pt>
                <c:pt idx="3764">
                  <c:v>3.765E-6</c:v>
                </c:pt>
                <c:pt idx="3765">
                  <c:v>3.766E-6</c:v>
                </c:pt>
                <c:pt idx="3766">
                  <c:v>3.7670000000000001E-6</c:v>
                </c:pt>
                <c:pt idx="3767">
                  <c:v>3.7680000000000002E-6</c:v>
                </c:pt>
                <c:pt idx="3768">
                  <c:v>3.7689999999999998E-6</c:v>
                </c:pt>
                <c:pt idx="3769">
                  <c:v>3.7699999999999999E-6</c:v>
                </c:pt>
                <c:pt idx="3770">
                  <c:v>3.771E-6</c:v>
                </c:pt>
                <c:pt idx="3771">
                  <c:v>3.7720000000000001E-6</c:v>
                </c:pt>
                <c:pt idx="3772">
                  <c:v>3.7730000000000001E-6</c:v>
                </c:pt>
                <c:pt idx="3773">
                  <c:v>3.7740000000000002E-6</c:v>
                </c:pt>
                <c:pt idx="3774">
                  <c:v>3.7749999999999999E-6</c:v>
                </c:pt>
                <c:pt idx="3775">
                  <c:v>3.7759999999999999E-6</c:v>
                </c:pt>
                <c:pt idx="3776">
                  <c:v>3.777E-6</c:v>
                </c:pt>
                <c:pt idx="3777">
                  <c:v>3.7780000000000001E-6</c:v>
                </c:pt>
                <c:pt idx="3778">
                  <c:v>3.7790000000000002E-6</c:v>
                </c:pt>
                <c:pt idx="3779">
                  <c:v>3.7799999999999998E-6</c:v>
                </c:pt>
                <c:pt idx="3780">
                  <c:v>3.7809999999999999E-6</c:v>
                </c:pt>
                <c:pt idx="3781">
                  <c:v>3.782E-6</c:v>
                </c:pt>
                <c:pt idx="3782">
                  <c:v>3.783E-6</c:v>
                </c:pt>
                <c:pt idx="3783">
                  <c:v>3.7840000000000001E-6</c:v>
                </c:pt>
                <c:pt idx="3784">
                  <c:v>3.7850000000000002E-6</c:v>
                </c:pt>
                <c:pt idx="3785">
                  <c:v>3.7859999999999998E-6</c:v>
                </c:pt>
                <c:pt idx="3786">
                  <c:v>3.7869999999999999E-6</c:v>
                </c:pt>
                <c:pt idx="3787">
                  <c:v>3.788E-6</c:v>
                </c:pt>
                <c:pt idx="3788">
                  <c:v>3.7890000000000001E-6</c:v>
                </c:pt>
                <c:pt idx="3789">
                  <c:v>3.7900000000000001E-6</c:v>
                </c:pt>
                <c:pt idx="3790">
                  <c:v>3.7910000000000002E-6</c:v>
                </c:pt>
                <c:pt idx="3791">
                  <c:v>3.7919999999999999E-6</c:v>
                </c:pt>
                <c:pt idx="3792">
                  <c:v>3.7929999999999999E-6</c:v>
                </c:pt>
                <c:pt idx="3793">
                  <c:v>3.794E-6</c:v>
                </c:pt>
                <c:pt idx="3794">
                  <c:v>3.7950000000000001E-6</c:v>
                </c:pt>
                <c:pt idx="3795">
                  <c:v>3.7960000000000002E-6</c:v>
                </c:pt>
                <c:pt idx="3796">
                  <c:v>3.7969999999999998E-6</c:v>
                </c:pt>
                <c:pt idx="3797">
                  <c:v>3.7979999999999999E-6</c:v>
                </c:pt>
                <c:pt idx="3798">
                  <c:v>3.799E-6</c:v>
                </c:pt>
                <c:pt idx="3799">
                  <c:v>3.8E-6</c:v>
                </c:pt>
                <c:pt idx="3800">
                  <c:v>3.8010000000000001E-6</c:v>
                </c:pt>
                <c:pt idx="3801">
                  <c:v>3.8020000000000002E-6</c:v>
                </c:pt>
                <c:pt idx="3802">
                  <c:v>3.8029999999999998E-6</c:v>
                </c:pt>
                <c:pt idx="3803">
                  <c:v>3.8039999999999999E-6</c:v>
                </c:pt>
                <c:pt idx="3804">
                  <c:v>3.805E-6</c:v>
                </c:pt>
                <c:pt idx="3805">
                  <c:v>3.8060000000000001E-6</c:v>
                </c:pt>
                <c:pt idx="3806">
                  <c:v>3.8070000000000001E-6</c:v>
                </c:pt>
                <c:pt idx="3807">
                  <c:v>3.8079999999999998E-6</c:v>
                </c:pt>
                <c:pt idx="3808">
                  <c:v>3.8089999999999999E-6</c:v>
                </c:pt>
                <c:pt idx="3809">
                  <c:v>3.8099999999999999E-6</c:v>
                </c:pt>
                <c:pt idx="3810">
                  <c:v>3.811E-6</c:v>
                </c:pt>
                <c:pt idx="3811">
                  <c:v>3.8120000000000001E-6</c:v>
                </c:pt>
                <c:pt idx="3812">
                  <c:v>3.8130000000000002E-6</c:v>
                </c:pt>
                <c:pt idx="3813">
                  <c:v>3.8139999999999998E-6</c:v>
                </c:pt>
                <c:pt idx="3814">
                  <c:v>3.8149999999999999E-6</c:v>
                </c:pt>
                <c:pt idx="3815">
                  <c:v>3.8160000000000004E-6</c:v>
                </c:pt>
                <c:pt idx="3816">
                  <c:v>3.817E-6</c:v>
                </c:pt>
                <c:pt idx="3817">
                  <c:v>3.8179999999999997E-6</c:v>
                </c:pt>
                <c:pt idx="3818">
                  <c:v>3.8190000000000002E-6</c:v>
                </c:pt>
                <c:pt idx="3819">
                  <c:v>3.8199999999999998E-6</c:v>
                </c:pt>
                <c:pt idx="3820">
                  <c:v>3.8210000000000003E-6</c:v>
                </c:pt>
                <c:pt idx="3821">
                  <c:v>3.822E-6</c:v>
                </c:pt>
                <c:pt idx="3822">
                  <c:v>3.8229999999999997E-6</c:v>
                </c:pt>
                <c:pt idx="3823">
                  <c:v>3.8240000000000001E-6</c:v>
                </c:pt>
                <c:pt idx="3824">
                  <c:v>3.8249999999999998E-6</c:v>
                </c:pt>
                <c:pt idx="3825">
                  <c:v>3.8260000000000003E-6</c:v>
                </c:pt>
                <c:pt idx="3826">
                  <c:v>3.827E-6</c:v>
                </c:pt>
                <c:pt idx="3827">
                  <c:v>3.8279999999999996E-6</c:v>
                </c:pt>
                <c:pt idx="3828">
                  <c:v>3.8290000000000001E-6</c:v>
                </c:pt>
                <c:pt idx="3829">
                  <c:v>3.8299999999999998E-6</c:v>
                </c:pt>
                <c:pt idx="3830">
                  <c:v>3.8310000000000003E-6</c:v>
                </c:pt>
                <c:pt idx="3831">
                  <c:v>3.8319999999999999E-6</c:v>
                </c:pt>
                <c:pt idx="3832">
                  <c:v>3.8330000000000004E-6</c:v>
                </c:pt>
                <c:pt idx="3833">
                  <c:v>3.8340000000000001E-6</c:v>
                </c:pt>
                <c:pt idx="3834">
                  <c:v>3.8349999999999997E-6</c:v>
                </c:pt>
                <c:pt idx="3835">
                  <c:v>3.8360000000000002E-6</c:v>
                </c:pt>
                <c:pt idx="3836">
                  <c:v>3.8369999999999999E-6</c:v>
                </c:pt>
                <c:pt idx="3837">
                  <c:v>3.8380000000000004E-6</c:v>
                </c:pt>
                <c:pt idx="3838">
                  <c:v>3.839E-6</c:v>
                </c:pt>
                <c:pt idx="3839">
                  <c:v>3.8399999999999997E-6</c:v>
                </c:pt>
                <c:pt idx="3840">
                  <c:v>3.8410000000000002E-6</c:v>
                </c:pt>
                <c:pt idx="3841">
                  <c:v>3.8419999999999998E-6</c:v>
                </c:pt>
                <c:pt idx="3842">
                  <c:v>3.8430000000000003E-6</c:v>
                </c:pt>
                <c:pt idx="3843">
                  <c:v>3.844E-6</c:v>
                </c:pt>
                <c:pt idx="3844">
                  <c:v>3.8449999999999996E-6</c:v>
                </c:pt>
                <c:pt idx="3845">
                  <c:v>3.8460000000000001E-6</c:v>
                </c:pt>
                <c:pt idx="3846">
                  <c:v>3.8469999999999998E-6</c:v>
                </c:pt>
                <c:pt idx="3847">
                  <c:v>3.8480000000000003E-6</c:v>
                </c:pt>
                <c:pt idx="3848">
                  <c:v>3.8489999999999999E-6</c:v>
                </c:pt>
                <c:pt idx="3849">
                  <c:v>3.8500000000000004E-6</c:v>
                </c:pt>
                <c:pt idx="3850">
                  <c:v>3.8510000000000001E-6</c:v>
                </c:pt>
                <c:pt idx="3851">
                  <c:v>3.8519999999999997E-6</c:v>
                </c:pt>
                <c:pt idx="3852">
                  <c:v>3.8530000000000002E-6</c:v>
                </c:pt>
                <c:pt idx="3853">
                  <c:v>3.8539999999999999E-6</c:v>
                </c:pt>
                <c:pt idx="3854">
                  <c:v>3.8550000000000004E-6</c:v>
                </c:pt>
                <c:pt idx="3855">
                  <c:v>3.856E-6</c:v>
                </c:pt>
                <c:pt idx="3856">
                  <c:v>3.8569999999999997E-6</c:v>
                </c:pt>
                <c:pt idx="3857">
                  <c:v>3.8580000000000002E-6</c:v>
                </c:pt>
                <c:pt idx="3858">
                  <c:v>3.8589999999999998E-6</c:v>
                </c:pt>
                <c:pt idx="3859">
                  <c:v>3.8600000000000003E-6</c:v>
                </c:pt>
                <c:pt idx="3860">
                  <c:v>3.861E-6</c:v>
                </c:pt>
                <c:pt idx="3861">
                  <c:v>3.8619999999999996E-6</c:v>
                </c:pt>
                <c:pt idx="3862">
                  <c:v>3.8630000000000001E-6</c:v>
                </c:pt>
                <c:pt idx="3863">
                  <c:v>3.8639999999999998E-6</c:v>
                </c:pt>
                <c:pt idx="3864">
                  <c:v>3.8650000000000003E-6</c:v>
                </c:pt>
                <c:pt idx="3865">
                  <c:v>3.8659999999999999E-6</c:v>
                </c:pt>
                <c:pt idx="3866">
                  <c:v>3.8670000000000004E-6</c:v>
                </c:pt>
                <c:pt idx="3867">
                  <c:v>3.8680000000000001E-6</c:v>
                </c:pt>
                <c:pt idx="3868">
                  <c:v>3.8689999999999997E-6</c:v>
                </c:pt>
                <c:pt idx="3869">
                  <c:v>3.8700000000000002E-6</c:v>
                </c:pt>
                <c:pt idx="3870">
                  <c:v>3.8709999999999999E-6</c:v>
                </c:pt>
                <c:pt idx="3871">
                  <c:v>3.8720000000000004E-6</c:v>
                </c:pt>
                <c:pt idx="3872">
                  <c:v>3.873E-6</c:v>
                </c:pt>
                <c:pt idx="3873">
                  <c:v>3.8739999999999997E-6</c:v>
                </c:pt>
                <c:pt idx="3874">
                  <c:v>3.8750000000000002E-6</c:v>
                </c:pt>
                <c:pt idx="3875">
                  <c:v>3.8759999999999998E-6</c:v>
                </c:pt>
                <c:pt idx="3876">
                  <c:v>3.8770000000000003E-6</c:v>
                </c:pt>
                <c:pt idx="3877">
                  <c:v>3.878E-6</c:v>
                </c:pt>
                <c:pt idx="3878">
                  <c:v>3.8789999999999996E-6</c:v>
                </c:pt>
                <c:pt idx="3879">
                  <c:v>3.8800000000000001E-6</c:v>
                </c:pt>
                <c:pt idx="3880">
                  <c:v>3.8809999999999998E-6</c:v>
                </c:pt>
                <c:pt idx="3881">
                  <c:v>3.8820000000000003E-6</c:v>
                </c:pt>
                <c:pt idx="3882">
                  <c:v>3.8829999999999999E-6</c:v>
                </c:pt>
                <c:pt idx="3883">
                  <c:v>3.8840000000000004E-6</c:v>
                </c:pt>
                <c:pt idx="3884">
                  <c:v>3.8850000000000001E-6</c:v>
                </c:pt>
                <c:pt idx="3885">
                  <c:v>3.8859999999999997E-6</c:v>
                </c:pt>
                <c:pt idx="3886">
                  <c:v>3.8870000000000002E-6</c:v>
                </c:pt>
                <c:pt idx="3887">
                  <c:v>3.8879999999999999E-6</c:v>
                </c:pt>
                <c:pt idx="3888">
                  <c:v>3.8890000000000004E-6</c:v>
                </c:pt>
                <c:pt idx="3889">
                  <c:v>3.89E-6</c:v>
                </c:pt>
                <c:pt idx="3890">
                  <c:v>3.8909999999999997E-6</c:v>
                </c:pt>
                <c:pt idx="3891">
                  <c:v>3.8920000000000002E-6</c:v>
                </c:pt>
                <c:pt idx="3892">
                  <c:v>3.8929999999999998E-6</c:v>
                </c:pt>
                <c:pt idx="3893">
                  <c:v>3.8940000000000003E-6</c:v>
                </c:pt>
                <c:pt idx="3894">
                  <c:v>3.895E-6</c:v>
                </c:pt>
                <c:pt idx="3895">
                  <c:v>3.8959999999999996E-6</c:v>
                </c:pt>
                <c:pt idx="3896">
                  <c:v>3.8970000000000001E-6</c:v>
                </c:pt>
                <c:pt idx="3897">
                  <c:v>3.8979999999999998E-6</c:v>
                </c:pt>
                <c:pt idx="3898">
                  <c:v>3.8990000000000003E-6</c:v>
                </c:pt>
                <c:pt idx="3899">
                  <c:v>3.8999999999999999E-6</c:v>
                </c:pt>
                <c:pt idx="3900">
                  <c:v>3.9009999999999996E-6</c:v>
                </c:pt>
                <c:pt idx="3901">
                  <c:v>3.9020000000000001E-6</c:v>
                </c:pt>
                <c:pt idx="3902">
                  <c:v>3.9029999999999997E-6</c:v>
                </c:pt>
                <c:pt idx="3903">
                  <c:v>3.9040000000000002E-6</c:v>
                </c:pt>
                <c:pt idx="3904">
                  <c:v>3.9049999999999999E-6</c:v>
                </c:pt>
                <c:pt idx="3905">
                  <c:v>3.9060000000000004E-6</c:v>
                </c:pt>
                <c:pt idx="3906">
                  <c:v>3.907E-6</c:v>
                </c:pt>
                <c:pt idx="3907">
                  <c:v>3.9079999999999997E-6</c:v>
                </c:pt>
                <c:pt idx="3908">
                  <c:v>3.9090000000000002E-6</c:v>
                </c:pt>
                <c:pt idx="3909">
                  <c:v>3.9099999999999998E-6</c:v>
                </c:pt>
                <c:pt idx="3910">
                  <c:v>3.9110000000000003E-6</c:v>
                </c:pt>
                <c:pt idx="3911">
                  <c:v>3.912E-6</c:v>
                </c:pt>
                <c:pt idx="3912">
                  <c:v>3.9129999999999996E-6</c:v>
                </c:pt>
                <c:pt idx="3913">
                  <c:v>3.9140000000000001E-6</c:v>
                </c:pt>
                <c:pt idx="3914">
                  <c:v>3.9149999999999998E-6</c:v>
                </c:pt>
                <c:pt idx="3915">
                  <c:v>3.9160000000000003E-6</c:v>
                </c:pt>
                <c:pt idx="3916">
                  <c:v>3.9169999999999999E-6</c:v>
                </c:pt>
                <c:pt idx="3917">
                  <c:v>3.9179999999999996E-6</c:v>
                </c:pt>
                <c:pt idx="3918">
                  <c:v>3.9190000000000001E-6</c:v>
                </c:pt>
                <c:pt idx="3919">
                  <c:v>3.9199999999999997E-6</c:v>
                </c:pt>
                <c:pt idx="3920">
                  <c:v>3.9210000000000002E-6</c:v>
                </c:pt>
                <c:pt idx="3921">
                  <c:v>3.9219999999999999E-6</c:v>
                </c:pt>
                <c:pt idx="3922">
                  <c:v>3.9230000000000004E-6</c:v>
                </c:pt>
                <c:pt idx="3923">
                  <c:v>3.924E-6</c:v>
                </c:pt>
                <c:pt idx="3924">
                  <c:v>3.9249999999999997E-6</c:v>
                </c:pt>
                <c:pt idx="3925">
                  <c:v>3.9260000000000002E-6</c:v>
                </c:pt>
                <c:pt idx="3926">
                  <c:v>3.9269999999999998E-6</c:v>
                </c:pt>
                <c:pt idx="3927">
                  <c:v>3.9280000000000003E-6</c:v>
                </c:pt>
                <c:pt idx="3928">
                  <c:v>3.929E-6</c:v>
                </c:pt>
                <c:pt idx="3929">
                  <c:v>3.9299999999999996E-6</c:v>
                </c:pt>
                <c:pt idx="3930">
                  <c:v>3.9310000000000001E-6</c:v>
                </c:pt>
                <c:pt idx="3931">
                  <c:v>3.9319999999999998E-6</c:v>
                </c:pt>
                <c:pt idx="3932">
                  <c:v>3.9330000000000003E-6</c:v>
                </c:pt>
                <c:pt idx="3933">
                  <c:v>3.9339999999999999E-6</c:v>
                </c:pt>
                <c:pt idx="3934">
                  <c:v>3.9349999999999996E-6</c:v>
                </c:pt>
                <c:pt idx="3935">
                  <c:v>3.9360000000000001E-6</c:v>
                </c:pt>
                <c:pt idx="3936">
                  <c:v>3.9369999999999997E-6</c:v>
                </c:pt>
                <c:pt idx="3937">
                  <c:v>3.9380000000000002E-6</c:v>
                </c:pt>
                <c:pt idx="3938">
                  <c:v>3.9389999999999999E-6</c:v>
                </c:pt>
                <c:pt idx="3939">
                  <c:v>3.9400000000000004E-6</c:v>
                </c:pt>
                <c:pt idx="3940">
                  <c:v>3.941E-6</c:v>
                </c:pt>
                <c:pt idx="3941">
                  <c:v>3.9419999999999997E-6</c:v>
                </c:pt>
                <c:pt idx="3942">
                  <c:v>3.9430000000000002E-6</c:v>
                </c:pt>
                <c:pt idx="3943">
                  <c:v>3.9439999999999998E-6</c:v>
                </c:pt>
                <c:pt idx="3944">
                  <c:v>3.9450000000000003E-6</c:v>
                </c:pt>
                <c:pt idx="3945">
                  <c:v>3.946E-6</c:v>
                </c:pt>
                <c:pt idx="3946">
                  <c:v>3.9469999999999996E-6</c:v>
                </c:pt>
                <c:pt idx="3947">
                  <c:v>3.9480000000000001E-6</c:v>
                </c:pt>
                <c:pt idx="3948">
                  <c:v>3.9489999999999998E-6</c:v>
                </c:pt>
                <c:pt idx="3949">
                  <c:v>3.9500000000000003E-6</c:v>
                </c:pt>
                <c:pt idx="3950">
                  <c:v>3.9509999999999999E-6</c:v>
                </c:pt>
                <c:pt idx="3951">
                  <c:v>3.9519999999999996E-6</c:v>
                </c:pt>
                <c:pt idx="3952">
                  <c:v>3.9530000000000001E-6</c:v>
                </c:pt>
                <c:pt idx="3953">
                  <c:v>3.9539999999999998E-6</c:v>
                </c:pt>
                <c:pt idx="3954">
                  <c:v>3.9550000000000002E-6</c:v>
                </c:pt>
                <c:pt idx="3955">
                  <c:v>3.9559999999999999E-6</c:v>
                </c:pt>
                <c:pt idx="3956">
                  <c:v>3.9570000000000004E-6</c:v>
                </c:pt>
                <c:pt idx="3957">
                  <c:v>3.9580000000000001E-6</c:v>
                </c:pt>
                <c:pt idx="3958">
                  <c:v>3.9589999999999997E-6</c:v>
                </c:pt>
                <c:pt idx="3959">
                  <c:v>3.9600000000000002E-6</c:v>
                </c:pt>
                <c:pt idx="3960">
                  <c:v>3.9609999999999999E-6</c:v>
                </c:pt>
                <c:pt idx="3961">
                  <c:v>3.9620000000000004E-6</c:v>
                </c:pt>
                <c:pt idx="3962">
                  <c:v>3.963E-6</c:v>
                </c:pt>
                <c:pt idx="3963">
                  <c:v>3.9639999999999997E-6</c:v>
                </c:pt>
                <c:pt idx="3964">
                  <c:v>3.9650000000000002E-6</c:v>
                </c:pt>
                <c:pt idx="3965">
                  <c:v>3.9659999999999998E-6</c:v>
                </c:pt>
                <c:pt idx="3966">
                  <c:v>3.9670000000000003E-6</c:v>
                </c:pt>
                <c:pt idx="3967">
                  <c:v>3.968E-6</c:v>
                </c:pt>
                <c:pt idx="3968">
                  <c:v>3.9689999999999996E-6</c:v>
                </c:pt>
                <c:pt idx="3969">
                  <c:v>3.9700000000000001E-6</c:v>
                </c:pt>
                <c:pt idx="3970">
                  <c:v>3.9709999999999998E-6</c:v>
                </c:pt>
                <c:pt idx="3971">
                  <c:v>3.9720000000000003E-6</c:v>
                </c:pt>
                <c:pt idx="3972">
                  <c:v>3.9729999999999999E-6</c:v>
                </c:pt>
                <c:pt idx="3973">
                  <c:v>3.9740000000000004E-6</c:v>
                </c:pt>
                <c:pt idx="3974">
                  <c:v>3.9750000000000001E-6</c:v>
                </c:pt>
                <c:pt idx="3975">
                  <c:v>3.9759999999999997E-6</c:v>
                </c:pt>
                <c:pt idx="3976">
                  <c:v>3.9770000000000002E-6</c:v>
                </c:pt>
                <c:pt idx="3977">
                  <c:v>3.9779999999999999E-6</c:v>
                </c:pt>
                <c:pt idx="3978">
                  <c:v>3.9790000000000004E-6</c:v>
                </c:pt>
                <c:pt idx="3979">
                  <c:v>3.98E-6</c:v>
                </c:pt>
                <c:pt idx="3980">
                  <c:v>3.9809999999999997E-6</c:v>
                </c:pt>
                <c:pt idx="3981">
                  <c:v>3.9820000000000002E-6</c:v>
                </c:pt>
                <c:pt idx="3982">
                  <c:v>3.9829999999999998E-6</c:v>
                </c:pt>
                <c:pt idx="3983">
                  <c:v>3.9840000000000003E-6</c:v>
                </c:pt>
                <c:pt idx="3984">
                  <c:v>3.985E-6</c:v>
                </c:pt>
                <c:pt idx="3985">
                  <c:v>3.9859999999999996E-6</c:v>
                </c:pt>
                <c:pt idx="3986">
                  <c:v>3.9870000000000001E-6</c:v>
                </c:pt>
                <c:pt idx="3987">
                  <c:v>3.9879999999999998E-6</c:v>
                </c:pt>
                <c:pt idx="3988">
                  <c:v>3.9890000000000003E-6</c:v>
                </c:pt>
                <c:pt idx="3989">
                  <c:v>3.9899999999999999E-6</c:v>
                </c:pt>
                <c:pt idx="3990">
                  <c:v>3.9910000000000004E-6</c:v>
                </c:pt>
                <c:pt idx="3991">
                  <c:v>3.9920000000000001E-6</c:v>
                </c:pt>
                <c:pt idx="3992">
                  <c:v>3.9929999999999997E-6</c:v>
                </c:pt>
                <c:pt idx="3993">
                  <c:v>3.9940000000000002E-6</c:v>
                </c:pt>
                <c:pt idx="3994">
                  <c:v>3.9949999999999999E-6</c:v>
                </c:pt>
                <c:pt idx="3995">
                  <c:v>3.9960000000000004E-6</c:v>
                </c:pt>
                <c:pt idx="3996">
                  <c:v>3.997E-6</c:v>
                </c:pt>
                <c:pt idx="3997">
                  <c:v>3.9979999999999997E-6</c:v>
                </c:pt>
                <c:pt idx="3998">
                  <c:v>3.9990000000000002E-6</c:v>
                </c:pt>
                <c:pt idx="3999">
                  <c:v>3.9999999999999998E-6</c:v>
                </c:pt>
                <c:pt idx="4000">
                  <c:v>4.0010000000000003E-6</c:v>
                </c:pt>
                <c:pt idx="4001">
                  <c:v>4.002E-6</c:v>
                </c:pt>
                <c:pt idx="4002">
                  <c:v>4.0029999999999996E-6</c:v>
                </c:pt>
                <c:pt idx="4003">
                  <c:v>4.0040000000000001E-6</c:v>
                </c:pt>
                <c:pt idx="4004">
                  <c:v>4.0049999999999998E-6</c:v>
                </c:pt>
                <c:pt idx="4005">
                  <c:v>4.0060000000000003E-6</c:v>
                </c:pt>
                <c:pt idx="4006">
                  <c:v>4.0069999999999999E-6</c:v>
                </c:pt>
                <c:pt idx="4007">
                  <c:v>4.0080000000000004E-6</c:v>
                </c:pt>
                <c:pt idx="4008">
                  <c:v>4.0090000000000001E-6</c:v>
                </c:pt>
                <c:pt idx="4009">
                  <c:v>4.0099999999999997E-6</c:v>
                </c:pt>
                <c:pt idx="4010">
                  <c:v>4.0110000000000002E-6</c:v>
                </c:pt>
                <c:pt idx="4011">
                  <c:v>4.0119999999999999E-6</c:v>
                </c:pt>
                <c:pt idx="4012">
                  <c:v>4.0130000000000004E-6</c:v>
                </c:pt>
                <c:pt idx="4013">
                  <c:v>4.014E-6</c:v>
                </c:pt>
                <c:pt idx="4014">
                  <c:v>4.0149999999999997E-6</c:v>
                </c:pt>
                <c:pt idx="4015">
                  <c:v>4.0160000000000002E-6</c:v>
                </c:pt>
                <c:pt idx="4016">
                  <c:v>4.0169999999999998E-6</c:v>
                </c:pt>
                <c:pt idx="4017">
                  <c:v>4.0180000000000003E-6</c:v>
                </c:pt>
                <c:pt idx="4018">
                  <c:v>4.019E-6</c:v>
                </c:pt>
                <c:pt idx="4019">
                  <c:v>4.0199999999999996E-6</c:v>
                </c:pt>
                <c:pt idx="4020">
                  <c:v>4.0210000000000001E-6</c:v>
                </c:pt>
                <c:pt idx="4021">
                  <c:v>4.0219999999999998E-6</c:v>
                </c:pt>
                <c:pt idx="4022">
                  <c:v>4.0230000000000003E-6</c:v>
                </c:pt>
                <c:pt idx="4023">
                  <c:v>4.0239999999999999E-6</c:v>
                </c:pt>
                <c:pt idx="4024">
                  <c:v>4.0249999999999996E-6</c:v>
                </c:pt>
                <c:pt idx="4025">
                  <c:v>4.0260000000000001E-6</c:v>
                </c:pt>
                <c:pt idx="4026">
                  <c:v>4.0269999999999997E-6</c:v>
                </c:pt>
                <c:pt idx="4027">
                  <c:v>4.0280000000000002E-6</c:v>
                </c:pt>
                <c:pt idx="4028">
                  <c:v>4.0289999999999999E-6</c:v>
                </c:pt>
                <c:pt idx="4029">
                  <c:v>4.0300000000000004E-6</c:v>
                </c:pt>
                <c:pt idx="4030">
                  <c:v>4.031E-6</c:v>
                </c:pt>
                <c:pt idx="4031">
                  <c:v>4.0319999999999997E-6</c:v>
                </c:pt>
                <c:pt idx="4032">
                  <c:v>4.0330000000000002E-6</c:v>
                </c:pt>
                <c:pt idx="4033">
                  <c:v>4.0339999999999998E-6</c:v>
                </c:pt>
                <c:pt idx="4034">
                  <c:v>4.0350000000000003E-6</c:v>
                </c:pt>
                <c:pt idx="4035">
                  <c:v>4.036E-6</c:v>
                </c:pt>
                <c:pt idx="4036">
                  <c:v>4.0369999999999996E-6</c:v>
                </c:pt>
                <c:pt idx="4037">
                  <c:v>4.0380000000000001E-6</c:v>
                </c:pt>
                <c:pt idx="4038">
                  <c:v>4.0389999999999998E-6</c:v>
                </c:pt>
                <c:pt idx="4039">
                  <c:v>4.0400000000000003E-6</c:v>
                </c:pt>
                <c:pt idx="4040">
                  <c:v>4.0409999999999999E-6</c:v>
                </c:pt>
                <c:pt idx="4041">
                  <c:v>4.0419999999999996E-6</c:v>
                </c:pt>
                <c:pt idx="4042">
                  <c:v>4.0430000000000001E-6</c:v>
                </c:pt>
                <c:pt idx="4043">
                  <c:v>4.0439999999999997E-6</c:v>
                </c:pt>
                <c:pt idx="4044">
                  <c:v>4.0450000000000002E-6</c:v>
                </c:pt>
                <c:pt idx="4045">
                  <c:v>4.0459999999999999E-6</c:v>
                </c:pt>
                <c:pt idx="4046">
                  <c:v>4.0470000000000004E-6</c:v>
                </c:pt>
                <c:pt idx="4047">
                  <c:v>4.048E-6</c:v>
                </c:pt>
                <c:pt idx="4048">
                  <c:v>4.0489999999999997E-6</c:v>
                </c:pt>
                <c:pt idx="4049">
                  <c:v>4.0500000000000002E-6</c:v>
                </c:pt>
                <c:pt idx="4050">
                  <c:v>4.0509999999999998E-6</c:v>
                </c:pt>
                <c:pt idx="4051">
                  <c:v>4.0520000000000003E-6</c:v>
                </c:pt>
                <c:pt idx="4052">
                  <c:v>4.053E-6</c:v>
                </c:pt>
                <c:pt idx="4053">
                  <c:v>4.0539999999999996E-6</c:v>
                </c:pt>
                <c:pt idx="4054">
                  <c:v>4.0550000000000001E-6</c:v>
                </c:pt>
                <c:pt idx="4055">
                  <c:v>4.0559999999999998E-6</c:v>
                </c:pt>
                <c:pt idx="4056">
                  <c:v>4.0570000000000003E-6</c:v>
                </c:pt>
                <c:pt idx="4057">
                  <c:v>4.0579999999999999E-6</c:v>
                </c:pt>
                <c:pt idx="4058">
                  <c:v>4.0589999999999996E-6</c:v>
                </c:pt>
                <c:pt idx="4059">
                  <c:v>4.0600000000000001E-6</c:v>
                </c:pt>
                <c:pt idx="4060">
                  <c:v>4.0609999999999997E-6</c:v>
                </c:pt>
                <c:pt idx="4061">
                  <c:v>4.0620000000000002E-6</c:v>
                </c:pt>
                <c:pt idx="4062">
                  <c:v>4.0629999999999999E-6</c:v>
                </c:pt>
                <c:pt idx="4063">
                  <c:v>4.0640000000000004E-6</c:v>
                </c:pt>
                <c:pt idx="4064">
                  <c:v>4.065E-6</c:v>
                </c:pt>
                <c:pt idx="4065">
                  <c:v>4.0659999999999997E-6</c:v>
                </c:pt>
                <c:pt idx="4066">
                  <c:v>4.0670000000000002E-6</c:v>
                </c:pt>
                <c:pt idx="4067">
                  <c:v>4.0679999999999998E-6</c:v>
                </c:pt>
                <c:pt idx="4068">
                  <c:v>4.0690000000000003E-6</c:v>
                </c:pt>
                <c:pt idx="4069">
                  <c:v>4.07E-6</c:v>
                </c:pt>
                <c:pt idx="4070">
                  <c:v>4.0709999999999996E-6</c:v>
                </c:pt>
                <c:pt idx="4071">
                  <c:v>4.0720000000000001E-6</c:v>
                </c:pt>
                <c:pt idx="4072">
                  <c:v>4.0729999999999998E-6</c:v>
                </c:pt>
                <c:pt idx="4073">
                  <c:v>4.0740000000000003E-6</c:v>
                </c:pt>
                <c:pt idx="4074">
                  <c:v>4.0749999999999999E-6</c:v>
                </c:pt>
                <c:pt idx="4075">
                  <c:v>4.0759999999999996E-6</c:v>
                </c:pt>
                <c:pt idx="4076">
                  <c:v>4.0770000000000001E-6</c:v>
                </c:pt>
                <c:pt idx="4077">
                  <c:v>4.0779999999999997E-6</c:v>
                </c:pt>
                <c:pt idx="4078">
                  <c:v>4.0790000000000002E-6</c:v>
                </c:pt>
                <c:pt idx="4079">
                  <c:v>4.0799999999999999E-6</c:v>
                </c:pt>
                <c:pt idx="4080">
                  <c:v>4.0810000000000004E-6</c:v>
                </c:pt>
                <c:pt idx="4081">
                  <c:v>4.0820000000000001E-6</c:v>
                </c:pt>
                <c:pt idx="4082">
                  <c:v>4.0829999999999997E-6</c:v>
                </c:pt>
                <c:pt idx="4083">
                  <c:v>4.0840000000000002E-6</c:v>
                </c:pt>
                <c:pt idx="4084">
                  <c:v>4.0849999999999999E-6</c:v>
                </c:pt>
                <c:pt idx="4085">
                  <c:v>4.0860000000000004E-6</c:v>
                </c:pt>
                <c:pt idx="4086">
                  <c:v>4.087E-6</c:v>
                </c:pt>
                <c:pt idx="4087">
                  <c:v>4.0879999999999997E-6</c:v>
                </c:pt>
                <c:pt idx="4088">
                  <c:v>4.0890000000000002E-6</c:v>
                </c:pt>
                <c:pt idx="4089">
                  <c:v>4.0899999999999998E-6</c:v>
                </c:pt>
                <c:pt idx="4090">
                  <c:v>4.0910000000000003E-6</c:v>
                </c:pt>
                <c:pt idx="4091">
                  <c:v>4.092E-6</c:v>
                </c:pt>
                <c:pt idx="4092">
                  <c:v>4.0929999999999996E-6</c:v>
                </c:pt>
                <c:pt idx="4093">
                  <c:v>4.0940000000000001E-6</c:v>
                </c:pt>
                <c:pt idx="4094">
                  <c:v>4.0949999999999998E-6</c:v>
                </c:pt>
                <c:pt idx="4095">
                  <c:v>4.0960000000000003E-6</c:v>
                </c:pt>
                <c:pt idx="4096">
                  <c:v>4.0969999999999999E-6</c:v>
                </c:pt>
                <c:pt idx="4097">
                  <c:v>4.0980000000000004E-6</c:v>
                </c:pt>
                <c:pt idx="4098">
                  <c:v>4.0990000000000001E-6</c:v>
                </c:pt>
                <c:pt idx="4099">
                  <c:v>4.0999999999999997E-6</c:v>
                </c:pt>
                <c:pt idx="4100">
                  <c:v>4.1010000000000002E-6</c:v>
                </c:pt>
                <c:pt idx="4101">
                  <c:v>4.1019999999999999E-6</c:v>
                </c:pt>
                <c:pt idx="4102">
                  <c:v>4.1030000000000004E-6</c:v>
                </c:pt>
                <c:pt idx="4103">
                  <c:v>4.104E-6</c:v>
                </c:pt>
                <c:pt idx="4104">
                  <c:v>4.1049999999999997E-6</c:v>
                </c:pt>
                <c:pt idx="4105">
                  <c:v>4.1060000000000002E-6</c:v>
                </c:pt>
                <c:pt idx="4106">
                  <c:v>4.1069999999999998E-6</c:v>
                </c:pt>
                <c:pt idx="4107">
                  <c:v>4.1080000000000003E-6</c:v>
                </c:pt>
                <c:pt idx="4108">
                  <c:v>4.109E-6</c:v>
                </c:pt>
                <c:pt idx="4109">
                  <c:v>4.1099999999999996E-6</c:v>
                </c:pt>
                <c:pt idx="4110">
                  <c:v>4.1110000000000001E-6</c:v>
                </c:pt>
                <c:pt idx="4111">
                  <c:v>4.1119999999999998E-6</c:v>
                </c:pt>
                <c:pt idx="4112">
                  <c:v>4.1130000000000003E-6</c:v>
                </c:pt>
                <c:pt idx="4113">
                  <c:v>4.1139999999999999E-6</c:v>
                </c:pt>
                <c:pt idx="4114">
                  <c:v>4.1150000000000004E-6</c:v>
                </c:pt>
                <c:pt idx="4115">
                  <c:v>4.1160000000000001E-6</c:v>
                </c:pt>
                <c:pt idx="4116">
                  <c:v>4.1169999999999997E-6</c:v>
                </c:pt>
                <c:pt idx="4117">
                  <c:v>4.1180000000000002E-6</c:v>
                </c:pt>
                <c:pt idx="4118">
                  <c:v>4.1189999999999999E-6</c:v>
                </c:pt>
                <c:pt idx="4119">
                  <c:v>4.1200000000000004E-6</c:v>
                </c:pt>
                <c:pt idx="4120">
                  <c:v>4.121E-6</c:v>
                </c:pt>
                <c:pt idx="4121">
                  <c:v>4.1219999999999997E-6</c:v>
                </c:pt>
                <c:pt idx="4122">
                  <c:v>4.1230000000000002E-6</c:v>
                </c:pt>
                <c:pt idx="4123">
                  <c:v>4.1239999999999998E-6</c:v>
                </c:pt>
                <c:pt idx="4124">
                  <c:v>4.1250000000000003E-6</c:v>
                </c:pt>
                <c:pt idx="4125">
                  <c:v>4.126E-6</c:v>
                </c:pt>
                <c:pt idx="4126">
                  <c:v>4.1269999999999996E-6</c:v>
                </c:pt>
                <c:pt idx="4127">
                  <c:v>4.1280000000000001E-6</c:v>
                </c:pt>
                <c:pt idx="4128">
                  <c:v>4.1289999999999998E-6</c:v>
                </c:pt>
                <c:pt idx="4129">
                  <c:v>4.1300000000000003E-6</c:v>
                </c:pt>
                <c:pt idx="4130">
                  <c:v>4.1309999999999999E-6</c:v>
                </c:pt>
                <c:pt idx="4131">
                  <c:v>4.1320000000000004E-6</c:v>
                </c:pt>
                <c:pt idx="4132">
                  <c:v>4.1330000000000001E-6</c:v>
                </c:pt>
                <c:pt idx="4133">
                  <c:v>4.1339999999999997E-6</c:v>
                </c:pt>
                <c:pt idx="4134">
                  <c:v>4.1350000000000002E-6</c:v>
                </c:pt>
                <c:pt idx="4135">
                  <c:v>4.1359999999999999E-6</c:v>
                </c:pt>
                <c:pt idx="4136">
                  <c:v>4.1370000000000004E-6</c:v>
                </c:pt>
                <c:pt idx="4137">
                  <c:v>4.138E-6</c:v>
                </c:pt>
                <c:pt idx="4138">
                  <c:v>4.1389999999999997E-6</c:v>
                </c:pt>
                <c:pt idx="4139">
                  <c:v>4.1400000000000002E-6</c:v>
                </c:pt>
                <c:pt idx="4140">
                  <c:v>4.1409999999999998E-6</c:v>
                </c:pt>
                <c:pt idx="4141">
                  <c:v>4.1420000000000003E-6</c:v>
                </c:pt>
                <c:pt idx="4142">
                  <c:v>4.143E-6</c:v>
                </c:pt>
                <c:pt idx="4143">
                  <c:v>4.1439999999999996E-6</c:v>
                </c:pt>
                <c:pt idx="4144">
                  <c:v>4.1450000000000001E-6</c:v>
                </c:pt>
                <c:pt idx="4145">
                  <c:v>4.1459999999999998E-6</c:v>
                </c:pt>
                <c:pt idx="4146">
                  <c:v>4.1470000000000003E-6</c:v>
                </c:pt>
                <c:pt idx="4147">
                  <c:v>4.1479999999999999E-6</c:v>
                </c:pt>
                <c:pt idx="4148">
                  <c:v>4.1489999999999996E-6</c:v>
                </c:pt>
                <c:pt idx="4149">
                  <c:v>4.1500000000000001E-6</c:v>
                </c:pt>
                <c:pt idx="4150">
                  <c:v>4.1509999999999997E-6</c:v>
                </c:pt>
                <c:pt idx="4151">
                  <c:v>4.1520000000000002E-6</c:v>
                </c:pt>
                <c:pt idx="4152">
                  <c:v>4.1529999999999999E-6</c:v>
                </c:pt>
                <c:pt idx="4153">
                  <c:v>4.1540000000000004E-6</c:v>
                </c:pt>
                <c:pt idx="4154">
                  <c:v>4.155E-6</c:v>
                </c:pt>
                <c:pt idx="4155">
                  <c:v>4.1559999999999997E-6</c:v>
                </c:pt>
                <c:pt idx="4156">
                  <c:v>4.1570000000000002E-6</c:v>
                </c:pt>
                <c:pt idx="4157">
                  <c:v>4.1579999999999998E-6</c:v>
                </c:pt>
                <c:pt idx="4158">
                  <c:v>4.1590000000000003E-6</c:v>
                </c:pt>
                <c:pt idx="4159">
                  <c:v>4.16E-6</c:v>
                </c:pt>
                <c:pt idx="4160">
                  <c:v>4.1609999999999996E-6</c:v>
                </c:pt>
                <c:pt idx="4161">
                  <c:v>4.1620000000000001E-6</c:v>
                </c:pt>
                <c:pt idx="4162">
                  <c:v>4.1629999999999998E-6</c:v>
                </c:pt>
                <c:pt idx="4163">
                  <c:v>4.1640000000000003E-6</c:v>
                </c:pt>
                <c:pt idx="4164">
                  <c:v>4.1649999999999999E-6</c:v>
                </c:pt>
                <c:pt idx="4165">
                  <c:v>4.1659999999999996E-6</c:v>
                </c:pt>
                <c:pt idx="4166">
                  <c:v>4.1670000000000001E-6</c:v>
                </c:pt>
                <c:pt idx="4167">
                  <c:v>4.1679999999999997E-6</c:v>
                </c:pt>
                <c:pt idx="4168">
                  <c:v>4.1690000000000002E-6</c:v>
                </c:pt>
                <c:pt idx="4169">
                  <c:v>4.1699999999999999E-6</c:v>
                </c:pt>
                <c:pt idx="4170">
                  <c:v>4.1710000000000004E-6</c:v>
                </c:pt>
                <c:pt idx="4171">
                  <c:v>4.172E-6</c:v>
                </c:pt>
                <c:pt idx="4172">
                  <c:v>4.1729999999999997E-6</c:v>
                </c:pt>
                <c:pt idx="4173">
                  <c:v>4.1740000000000002E-6</c:v>
                </c:pt>
                <c:pt idx="4174">
                  <c:v>4.1749999999999998E-6</c:v>
                </c:pt>
                <c:pt idx="4175">
                  <c:v>4.1760000000000003E-6</c:v>
                </c:pt>
                <c:pt idx="4176">
                  <c:v>4.177E-6</c:v>
                </c:pt>
                <c:pt idx="4177">
                  <c:v>4.1779999999999996E-6</c:v>
                </c:pt>
                <c:pt idx="4178">
                  <c:v>4.1790000000000001E-6</c:v>
                </c:pt>
                <c:pt idx="4179">
                  <c:v>4.1799999999999998E-6</c:v>
                </c:pt>
                <c:pt idx="4180">
                  <c:v>4.1810000000000003E-6</c:v>
                </c:pt>
                <c:pt idx="4181">
                  <c:v>4.1819999999999999E-6</c:v>
                </c:pt>
                <c:pt idx="4182">
                  <c:v>4.1829999999999996E-6</c:v>
                </c:pt>
                <c:pt idx="4183">
                  <c:v>4.1840000000000001E-6</c:v>
                </c:pt>
                <c:pt idx="4184">
                  <c:v>4.1849999999999997E-6</c:v>
                </c:pt>
                <c:pt idx="4185">
                  <c:v>4.1860000000000002E-6</c:v>
                </c:pt>
                <c:pt idx="4186">
                  <c:v>4.1869999999999999E-6</c:v>
                </c:pt>
                <c:pt idx="4187">
                  <c:v>4.1880000000000004E-6</c:v>
                </c:pt>
                <c:pt idx="4188">
                  <c:v>4.189E-6</c:v>
                </c:pt>
                <c:pt idx="4189">
                  <c:v>4.1899999999999997E-6</c:v>
                </c:pt>
                <c:pt idx="4190">
                  <c:v>4.1910000000000002E-6</c:v>
                </c:pt>
                <c:pt idx="4191">
                  <c:v>4.1919999999999998E-6</c:v>
                </c:pt>
                <c:pt idx="4192">
                  <c:v>4.1930000000000003E-6</c:v>
                </c:pt>
                <c:pt idx="4193">
                  <c:v>4.194E-6</c:v>
                </c:pt>
                <c:pt idx="4194">
                  <c:v>4.1949999999999996E-6</c:v>
                </c:pt>
                <c:pt idx="4195">
                  <c:v>4.1960000000000001E-6</c:v>
                </c:pt>
                <c:pt idx="4196">
                  <c:v>4.1969999999999998E-6</c:v>
                </c:pt>
                <c:pt idx="4197">
                  <c:v>4.1980000000000003E-6</c:v>
                </c:pt>
                <c:pt idx="4198">
                  <c:v>4.1989999999999999E-6</c:v>
                </c:pt>
                <c:pt idx="4199">
                  <c:v>4.1999999999999996E-6</c:v>
                </c:pt>
                <c:pt idx="4200">
                  <c:v>4.2010000000000001E-6</c:v>
                </c:pt>
                <c:pt idx="4201">
                  <c:v>4.2019999999999997E-6</c:v>
                </c:pt>
                <c:pt idx="4202">
                  <c:v>4.2030000000000002E-6</c:v>
                </c:pt>
                <c:pt idx="4203">
                  <c:v>4.2039999999999999E-6</c:v>
                </c:pt>
                <c:pt idx="4204">
                  <c:v>4.2050000000000004E-6</c:v>
                </c:pt>
                <c:pt idx="4205">
                  <c:v>4.206E-6</c:v>
                </c:pt>
                <c:pt idx="4206">
                  <c:v>4.2069999999999997E-6</c:v>
                </c:pt>
                <c:pt idx="4207">
                  <c:v>4.2080000000000002E-6</c:v>
                </c:pt>
                <c:pt idx="4208">
                  <c:v>4.2089999999999999E-6</c:v>
                </c:pt>
                <c:pt idx="4209">
                  <c:v>4.2100000000000003E-6</c:v>
                </c:pt>
                <c:pt idx="4210">
                  <c:v>4.211E-6</c:v>
                </c:pt>
                <c:pt idx="4211">
                  <c:v>4.2119999999999997E-6</c:v>
                </c:pt>
                <c:pt idx="4212">
                  <c:v>4.2130000000000002E-6</c:v>
                </c:pt>
                <c:pt idx="4213">
                  <c:v>4.2139999999999998E-6</c:v>
                </c:pt>
                <c:pt idx="4214">
                  <c:v>4.2150000000000003E-6</c:v>
                </c:pt>
                <c:pt idx="4215">
                  <c:v>4.216E-6</c:v>
                </c:pt>
                <c:pt idx="4216">
                  <c:v>4.2169999999999996E-6</c:v>
                </c:pt>
                <c:pt idx="4217">
                  <c:v>4.2180000000000001E-6</c:v>
                </c:pt>
                <c:pt idx="4218">
                  <c:v>4.2189999999999998E-6</c:v>
                </c:pt>
                <c:pt idx="4219">
                  <c:v>4.2200000000000003E-6</c:v>
                </c:pt>
                <c:pt idx="4220">
                  <c:v>4.2209999999999999E-6</c:v>
                </c:pt>
                <c:pt idx="4221">
                  <c:v>4.2220000000000004E-6</c:v>
                </c:pt>
                <c:pt idx="4222">
                  <c:v>4.2230000000000001E-6</c:v>
                </c:pt>
                <c:pt idx="4223">
                  <c:v>4.2239999999999997E-6</c:v>
                </c:pt>
                <c:pt idx="4224">
                  <c:v>4.2250000000000002E-6</c:v>
                </c:pt>
                <c:pt idx="4225">
                  <c:v>4.2259999999999999E-6</c:v>
                </c:pt>
                <c:pt idx="4226">
                  <c:v>4.2270000000000004E-6</c:v>
                </c:pt>
                <c:pt idx="4227">
                  <c:v>4.228E-6</c:v>
                </c:pt>
                <c:pt idx="4228">
                  <c:v>4.2289999999999997E-6</c:v>
                </c:pt>
                <c:pt idx="4229">
                  <c:v>4.2300000000000002E-6</c:v>
                </c:pt>
                <c:pt idx="4230">
                  <c:v>4.2309999999999998E-6</c:v>
                </c:pt>
                <c:pt idx="4231">
                  <c:v>4.2320000000000003E-6</c:v>
                </c:pt>
                <c:pt idx="4232">
                  <c:v>4.233E-6</c:v>
                </c:pt>
                <c:pt idx="4233">
                  <c:v>4.2339999999999996E-6</c:v>
                </c:pt>
                <c:pt idx="4234">
                  <c:v>4.2350000000000001E-6</c:v>
                </c:pt>
                <c:pt idx="4235">
                  <c:v>4.2359999999999998E-6</c:v>
                </c:pt>
                <c:pt idx="4236">
                  <c:v>4.2370000000000003E-6</c:v>
                </c:pt>
                <c:pt idx="4237">
                  <c:v>4.2379999999999999E-6</c:v>
                </c:pt>
                <c:pt idx="4238">
                  <c:v>4.2390000000000004E-6</c:v>
                </c:pt>
                <c:pt idx="4239">
                  <c:v>4.2400000000000001E-6</c:v>
                </c:pt>
                <c:pt idx="4240">
                  <c:v>4.2409999999999997E-6</c:v>
                </c:pt>
                <c:pt idx="4241">
                  <c:v>4.2420000000000002E-6</c:v>
                </c:pt>
                <c:pt idx="4242">
                  <c:v>4.2429999999999999E-6</c:v>
                </c:pt>
                <c:pt idx="4243">
                  <c:v>4.2440000000000004E-6</c:v>
                </c:pt>
                <c:pt idx="4244">
                  <c:v>4.245E-6</c:v>
                </c:pt>
                <c:pt idx="4245">
                  <c:v>4.2459999999999997E-6</c:v>
                </c:pt>
                <c:pt idx="4246">
                  <c:v>4.2470000000000002E-6</c:v>
                </c:pt>
                <c:pt idx="4247">
                  <c:v>4.2479999999999998E-6</c:v>
                </c:pt>
                <c:pt idx="4248">
                  <c:v>4.2490000000000003E-6</c:v>
                </c:pt>
                <c:pt idx="4249">
                  <c:v>4.25E-6</c:v>
                </c:pt>
                <c:pt idx="4250">
                  <c:v>4.2509999999999996E-6</c:v>
                </c:pt>
                <c:pt idx="4251">
                  <c:v>4.2520000000000001E-6</c:v>
                </c:pt>
                <c:pt idx="4252">
                  <c:v>4.2529999999999998E-6</c:v>
                </c:pt>
                <c:pt idx="4253">
                  <c:v>4.2540000000000003E-6</c:v>
                </c:pt>
                <c:pt idx="4254">
                  <c:v>4.2549999999999999E-6</c:v>
                </c:pt>
                <c:pt idx="4255">
                  <c:v>4.2560000000000004E-6</c:v>
                </c:pt>
                <c:pt idx="4256">
                  <c:v>4.2570000000000001E-6</c:v>
                </c:pt>
                <c:pt idx="4257">
                  <c:v>4.2579999999999997E-6</c:v>
                </c:pt>
                <c:pt idx="4258">
                  <c:v>4.2590000000000002E-6</c:v>
                </c:pt>
                <c:pt idx="4259">
                  <c:v>4.2599999999999999E-6</c:v>
                </c:pt>
                <c:pt idx="4260">
                  <c:v>4.2610000000000004E-6</c:v>
                </c:pt>
                <c:pt idx="4261">
                  <c:v>4.262E-6</c:v>
                </c:pt>
                <c:pt idx="4262">
                  <c:v>4.2629999999999997E-6</c:v>
                </c:pt>
                <c:pt idx="4263">
                  <c:v>4.2640000000000002E-6</c:v>
                </c:pt>
                <c:pt idx="4264">
                  <c:v>4.2649999999999998E-6</c:v>
                </c:pt>
                <c:pt idx="4265">
                  <c:v>4.2660000000000003E-6</c:v>
                </c:pt>
                <c:pt idx="4266">
                  <c:v>4.267E-6</c:v>
                </c:pt>
                <c:pt idx="4267">
                  <c:v>4.2679999999999996E-6</c:v>
                </c:pt>
                <c:pt idx="4268">
                  <c:v>4.2690000000000001E-6</c:v>
                </c:pt>
                <c:pt idx="4269">
                  <c:v>4.2699999999999998E-6</c:v>
                </c:pt>
                <c:pt idx="4270">
                  <c:v>4.2710000000000003E-6</c:v>
                </c:pt>
                <c:pt idx="4271">
                  <c:v>4.2719999999999999E-6</c:v>
                </c:pt>
                <c:pt idx="4272">
                  <c:v>4.2729999999999996E-6</c:v>
                </c:pt>
                <c:pt idx="4273">
                  <c:v>4.2740000000000001E-6</c:v>
                </c:pt>
                <c:pt idx="4274">
                  <c:v>4.2749999999999997E-6</c:v>
                </c:pt>
                <c:pt idx="4275">
                  <c:v>4.2760000000000002E-6</c:v>
                </c:pt>
                <c:pt idx="4276">
                  <c:v>4.2769999999999999E-6</c:v>
                </c:pt>
                <c:pt idx="4277">
                  <c:v>4.2780000000000004E-6</c:v>
                </c:pt>
                <c:pt idx="4278">
                  <c:v>4.279E-6</c:v>
                </c:pt>
                <c:pt idx="4279">
                  <c:v>4.2799999999999997E-6</c:v>
                </c:pt>
                <c:pt idx="4280">
                  <c:v>4.2810000000000002E-6</c:v>
                </c:pt>
                <c:pt idx="4281">
                  <c:v>4.2819999999999998E-6</c:v>
                </c:pt>
                <c:pt idx="4282">
                  <c:v>4.2830000000000003E-6</c:v>
                </c:pt>
                <c:pt idx="4283">
                  <c:v>4.284E-6</c:v>
                </c:pt>
                <c:pt idx="4284">
                  <c:v>4.2849999999999996E-6</c:v>
                </c:pt>
                <c:pt idx="4285">
                  <c:v>4.2860000000000001E-6</c:v>
                </c:pt>
                <c:pt idx="4286">
                  <c:v>4.2869999999999998E-6</c:v>
                </c:pt>
                <c:pt idx="4287">
                  <c:v>4.2880000000000003E-6</c:v>
                </c:pt>
                <c:pt idx="4288">
                  <c:v>4.2889999999999999E-6</c:v>
                </c:pt>
                <c:pt idx="4289">
                  <c:v>4.2899999999999996E-6</c:v>
                </c:pt>
                <c:pt idx="4290">
                  <c:v>4.2910000000000001E-6</c:v>
                </c:pt>
                <c:pt idx="4291">
                  <c:v>4.2919999999999997E-6</c:v>
                </c:pt>
                <c:pt idx="4292">
                  <c:v>4.2930000000000002E-6</c:v>
                </c:pt>
                <c:pt idx="4293">
                  <c:v>4.2939999999999999E-6</c:v>
                </c:pt>
                <c:pt idx="4294">
                  <c:v>4.2950000000000004E-6</c:v>
                </c:pt>
                <c:pt idx="4295">
                  <c:v>4.296E-6</c:v>
                </c:pt>
                <c:pt idx="4296">
                  <c:v>4.2969999999999997E-6</c:v>
                </c:pt>
                <c:pt idx="4297">
                  <c:v>4.2980000000000002E-6</c:v>
                </c:pt>
                <c:pt idx="4298">
                  <c:v>4.2989999999999998E-6</c:v>
                </c:pt>
                <c:pt idx="4299">
                  <c:v>4.3000000000000003E-6</c:v>
                </c:pt>
                <c:pt idx="4300">
                  <c:v>4.301E-6</c:v>
                </c:pt>
                <c:pt idx="4301">
                  <c:v>4.3019999999999996E-6</c:v>
                </c:pt>
                <c:pt idx="4302">
                  <c:v>4.3030000000000001E-6</c:v>
                </c:pt>
                <c:pt idx="4303">
                  <c:v>4.3039999999999998E-6</c:v>
                </c:pt>
                <c:pt idx="4304">
                  <c:v>4.3050000000000003E-6</c:v>
                </c:pt>
                <c:pt idx="4305">
                  <c:v>4.3059999999999999E-6</c:v>
                </c:pt>
                <c:pt idx="4306">
                  <c:v>4.3069999999999996E-6</c:v>
                </c:pt>
                <c:pt idx="4307">
                  <c:v>4.3080000000000001E-6</c:v>
                </c:pt>
                <c:pt idx="4308">
                  <c:v>4.3089999999999997E-6</c:v>
                </c:pt>
                <c:pt idx="4309">
                  <c:v>4.3100000000000002E-6</c:v>
                </c:pt>
                <c:pt idx="4310">
                  <c:v>4.3109999999999999E-6</c:v>
                </c:pt>
                <c:pt idx="4311">
                  <c:v>4.3120000000000004E-6</c:v>
                </c:pt>
                <c:pt idx="4312">
                  <c:v>4.313E-6</c:v>
                </c:pt>
                <c:pt idx="4313">
                  <c:v>4.3139999999999997E-6</c:v>
                </c:pt>
                <c:pt idx="4314">
                  <c:v>4.3150000000000002E-6</c:v>
                </c:pt>
                <c:pt idx="4315">
                  <c:v>4.3159999999999998E-6</c:v>
                </c:pt>
                <c:pt idx="4316">
                  <c:v>4.3170000000000003E-6</c:v>
                </c:pt>
                <c:pt idx="4317">
                  <c:v>4.318E-6</c:v>
                </c:pt>
                <c:pt idx="4318">
                  <c:v>4.3189999999999996E-6</c:v>
                </c:pt>
                <c:pt idx="4319">
                  <c:v>4.3200000000000001E-6</c:v>
                </c:pt>
                <c:pt idx="4320">
                  <c:v>4.3209999999999998E-6</c:v>
                </c:pt>
                <c:pt idx="4321">
                  <c:v>4.3220000000000003E-6</c:v>
                </c:pt>
                <c:pt idx="4322">
                  <c:v>4.3229999999999999E-6</c:v>
                </c:pt>
                <c:pt idx="4323">
                  <c:v>4.3239999999999996E-6</c:v>
                </c:pt>
                <c:pt idx="4324">
                  <c:v>4.3250000000000001E-6</c:v>
                </c:pt>
                <c:pt idx="4325">
                  <c:v>4.3259999999999997E-6</c:v>
                </c:pt>
                <c:pt idx="4326">
                  <c:v>4.3270000000000002E-6</c:v>
                </c:pt>
                <c:pt idx="4327">
                  <c:v>4.3279999999999999E-6</c:v>
                </c:pt>
                <c:pt idx="4328">
                  <c:v>4.3290000000000004E-6</c:v>
                </c:pt>
                <c:pt idx="4329">
                  <c:v>4.33E-6</c:v>
                </c:pt>
                <c:pt idx="4330">
                  <c:v>4.3309999999999997E-6</c:v>
                </c:pt>
                <c:pt idx="4331">
                  <c:v>4.3320000000000002E-6</c:v>
                </c:pt>
                <c:pt idx="4332">
                  <c:v>4.3329999999999998E-6</c:v>
                </c:pt>
                <c:pt idx="4333">
                  <c:v>4.3340000000000003E-6</c:v>
                </c:pt>
                <c:pt idx="4334">
                  <c:v>4.335E-6</c:v>
                </c:pt>
                <c:pt idx="4335">
                  <c:v>4.3359999999999997E-6</c:v>
                </c:pt>
                <c:pt idx="4336">
                  <c:v>4.3370000000000001E-6</c:v>
                </c:pt>
                <c:pt idx="4337">
                  <c:v>4.3379999999999998E-6</c:v>
                </c:pt>
                <c:pt idx="4338">
                  <c:v>4.3390000000000003E-6</c:v>
                </c:pt>
                <c:pt idx="4339">
                  <c:v>4.34E-6</c:v>
                </c:pt>
                <c:pt idx="4340">
                  <c:v>4.3409999999999996E-6</c:v>
                </c:pt>
                <c:pt idx="4341">
                  <c:v>4.3420000000000001E-6</c:v>
                </c:pt>
                <c:pt idx="4342">
                  <c:v>4.3429999999999998E-6</c:v>
                </c:pt>
                <c:pt idx="4343">
                  <c:v>4.3440000000000003E-6</c:v>
                </c:pt>
                <c:pt idx="4344">
                  <c:v>4.3449999999999999E-6</c:v>
                </c:pt>
                <c:pt idx="4345">
                  <c:v>4.3460000000000004E-6</c:v>
                </c:pt>
                <c:pt idx="4346">
                  <c:v>4.3470000000000001E-6</c:v>
                </c:pt>
                <c:pt idx="4347">
                  <c:v>4.3479999999999997E-6</c:v>
                </c:pt>
                <c:pt idx="4348">
                  <c:v>4.3490000000000002E-6</c:v>
                </c:pt>
                <c:pt idx="4349">
                  <c:v>4.3499999999999999E-6</c:v>
                </c:pt>
                <c:pt idx="4350">
                  <c:v>4.3510000000000004E-6</c:v>
                </c:pt>
                <c:pt idx="4351">
                  <c:v>4.352E-6</c:v>
                </c:pt>
                <c:pt idx="4352">
                  <c:v>4.3529999999999997E-6</c:v>
                </c:pt>
                <c:pt idx="4353">
                  <c:v>4.3540000000000002E-6</c:v>
                </c:pt>
                <c:pt idx="4354">
                  <c:v>4.3549999999999998E-6</c:v>
                </c:pt>
                <c:pt idx="4355">
                  <c:v>4.3560000000000003E-6</c:v>
                </c:pt>
                <c:pt idx="4356">
                  <c:v>4.357E-6</c:v>
                </c:pt>
                <c:pt idx="4357">
                  <c:v>4.3579999999999996E-6</c:v>
                </c:pt>
                <c:pt idx="4358">
                  <c:v>4.3590000000000001E-6</c:v>
                </c:pt>
                <c:pt idx="4359">
                  <c:v>4.3599999999999998E-6</c:v>
                </c:pt>
                <c:pt idx="4360">
                  <c:v>4.3610000000000003E-6</c:v>
                </c:pt>
                <c:pt idx="4361">
                  <c:v>4.3619999999999999E-6</c:v>
                </c:pt>
                <c:pt idx="4362">
                  <c:v>4.3630000000000004E-6</c:v>
                </c:pt>
                <c:pt idx="4363">
                  <c:v>4.3640000000000001E-6</c:v>
                </c:pt>
                <c:pt idx="4364">
                  <c:v>4.3649999999999997E-6</c:v>
                </c:pt>
                <c:pt idx="4365">
                  <c:v>4.3660000000000002E-6</c:v>
                </c:pt>
                <c:pt idx="4366">
                  <c:v>4.3669999999999999E-6</c:v>
                </c:pt>
                <c:pt idx="4367">
                  <c:v>4.3680000000000004E-6</c:v>
                </c:pt>
                <c:pt idx="4368">
                  <c:v>4.369E-6</c:v>
                </c:pt>
                <c:pt idx="4369">
                  <c:v>4.3699999999999997E-6</c:v>
                </c:pt>
                <c:pt idx="4370">
                  <c:v>4.3710000000000002E-6</c:v>
                </c:pt>
                <c:pt idx="4371">
                  <c:v>4.3719999999999998E-6</c:v>
                </c:pt>
                <c:pt idx="4372">
                  <c:v>4.3730000000000003E-6</c:v>
                </c:pt>
                <c:pt idx="4373">
                  <c:v>4.374E-6</c:v>
                </c:pt>
                <c:pt idx="4374">
                  <c:v>4.3749999999999996E-6</c:v>
                </c:pt>
                <c:pt idx="4375">
                  <c:v>4.3760000000000001E-6</c:v>
                </c:pt>
                <c:pt idx="4376">
                  <c:v>4.3769999999999998E-6</c:v>
                </c:pt>
                <c:pt idx="4377">
                  <c:v>4.3780000000000003E-6</c:v>
                </c:pt>
                <c:pt idx="4378">
                  <c:v>4.3789999999999999E-6</c:v>
                </c:pt>
                <c:pt idx="4379">
                  <c:v>4.3800000000000004E-6</c:v>
                </c:pt>
                <c:pt idx="4380">
                  <c:v>4.3810000000000001E-6</c:v>
                </c:pt>
                <c:pt idx="4381">
                  <c:v>4.3819999999999997E-6</c:v>
                </c:pt>
                <c:pt idx="4382">
                  <c:v>4.3830000000000002E-6</c:v>
                </c:pt>
                <c:pt idx="4383">
                  <c:v>4.3839999999999999E-6</c:v>
                </c:pt>
                <c:pt idx="4384">
                  <c:v>4.3850000000000004E-6</c:v>
                </c:pt>
                <c:pt idx="4385">
                  <c:v>4.386E-6</c:v>
                </c:pt>
                <c:pt idx="4386">
                  <c:v>4.3869999999999997E-6</c:v>
                </c:pt>
                <c:pt idx="4387">
                  <c:v>4.3880000000000002E-6</c:v>
                </c:pt>
                <c:pt idx="4388">
                  <c:v>4.3889999999999998E-6</c:v>
                </c:pt>
                <c:pt idx="4389">
                  <c:v>4.3900000000000003E-6</c:v>
                </c:pt>
                <c:pt idx="4390">
                  <c:v>4.391E-6</c:v>
                </c:pt>
                <c:pt idx="4391">
                  <c:v>4.3919999999999996E-6</c:v>
                </c:pt>
                <c:pt idx="4392">
                  <c:v>4.3930000000000001E-6</c:v>
                </c:pt>
                <c:pt idx="4393">
                  <c:v>4.3939999999999998E-6</c:v>
                </c:pt>
                <c:pt idx="4394">
                  <c:v>4.3950000000000003E-6</c:v>
                </c:pt>
                <c:pt idx="4395">
                  <c:v>4.3959999999999999E-6</c:v>
                </c:pt>
                <c:pt idx="4396">
                  <c:v>4.3970000000000004E-6</c:v>
                </c:pt>
                <c:pt idx="4397">
                  <c:v>4.3980000000000001E-6</c:v>
                </c:pt>
                <c:pt idx="4398">
                  <c:v>4.3989999999999997E-6</c:v>
                </c:pt>
                <c:pt idx="4399">
                  <c:v>4.4000000000000002E-6</c:v>
                </c:pt>
                <c:pt idx="4400">
                  <c:v>4.4009999999999999E-6</c:v>
                </c:pt>
                <c:pt idx="4401">
                  <c:v>4.4020000000000004E-6</c:v>
                </c:pt>
                <c:pt idx="4402">
                  <c:v>4.403E-6</c:v>
                </c:pt>
                <c:pt idx="4403">
                  <c:v>4.4039999999999997E-6</c:v>
                </c:pt>
                <c:pt idx="4404">
                  <c:v>4.4050000000000002E-6</c:v>
                </c:pt>
                <c:pt idx="4405">
                  <c:v>4.4059999999999998E-6</c:v>
                </c:pt>
                <c:pt idx="4406">
                  <c:v>4.4070000000000003E-6</c:v>
                </c:pt>
                <c:pt idx="4407">
                  <c:v>4.408E-6</c:v>
                </c:pt>
                <c:pt idx="4408">
                  <c:v>4.4089999999999996E-6</c:v>
                </c:pt>
                <c:pt idx="4409">
                  <c:v>4.4100000000000001E-6</c:v>
                </c:pt>
                <c:pt idx="4410">
                  <c:v>4.4109999999999998E-6</c:v>
                </c:pt>
                <c:pt idx="4411">
                  <c:v>4.4120000000000003E-6</c:v>
                </c:pt>
                <c:pt idx="4412">
                  <c:v>4.4129999999999999E-6</c:v>
                </c:pt>
                <c:pt idx="4413">
                  <c:v>4.4139999999999996E-6</c:v>
                </c:pt>
                <c:pt idx="4414">
                  <c:v>4.4150000000000001E-6</c:v>
                </c:pt>
                <c:pt idx="4415">
                  <c:v>4.4159999999999997E-6</c:v>
                </c:pt>
                <c:pt idx="4416">
                  <c:v>4.4170000000000002E-6</c:v>
                </c:pt>
                <c:pt idx="4417">
                  <c:v>4.4179999999999999E-6</c:v>
                </c:pt>
                <c:pt idx="4418">
                  <c:v>4.4190000000000004E-6</c:v>
                </c:pt>
                <c:pt idx="4419">
                  <c:v>4.42E-6</c:v>
                </c:pt>
                <c:pt idx="4420">
                  <c:v>4.4209999999999997E-6</c:v>
                </c:pt>
                <c:pt idx="4421">
                  <c:v>4.4220000000000002E-6</c:v>
                </c:pt>
                <c:pt idx="4422">
                  <c:v>4.4229999999999998E-6</c:v>
                </c:pt>
                <c:pt idx="4423">
                  <c:v>4.4240000000000003E-6</c:v>
                </c:pt>
                <c:pt idx="4424">
                  <c:v>4.425E-6</c:v>
                </c:pt>
                <c:pt idx="4425">
                  <c:v>4.4259999999999996E-6</c:v>
                </c:pt>
                <c:pt idx="4426">
                  <c:v>4.4270000000000001E-6</c:v>
                </c:pt>
                <c:pt idx="4427">
                  <c:v>4.4279999999999998E-6</c:v>
                </c:pt>
                <c:pt idx="4428">
                  <c:v>4.4290000000000003E-6</c:v>
                </c:pt>
                <c:pt idx="4429">
                  <c:v>4.4299999999999999E-6</c:v>
                </c:pt>
                <c:pt idx="4430">
                  <c:v>4.4309999999999996E-6</c:v>
                </c:pt>
                <c:pt idx="4431">
                  <c:v>4.4320000000000001E-6</c:v>
                </c:pt>
                <c:pt idx="4432">
                  <c:v>4.4329999999999997E-6</c:v>
                </c:pt>
                <c:pt idx="4433">
                  <c:v>4.4340000000000002E-6</c:v>
                </c:pt>
                <c:pt idx="4434">
                  <c:v>4.4349999999999999E-6</c:v>
                </c:pt>
                <c:pt idx="4435">
                  <c:v>4.4360000000000004E-6</c:v>
                </c:pt>
                <c:pt idx="4436">
                  <c:v>4.437E-6</c:v>
                </c:pt>
                <c:pt idx="4437">
                  <c:v>4.4379999999999997E-6</c:v>
                </c:pt>
                <c:pt idx="4438">
                  <c:v>4.4390000000000002E-6</c:v>
                </c:pt>
                <c:pt idx="4439">
                  <c:v>4.4399999999999998E-6</c:v>
                </c:pt>
                <c:pt idx="4440">
                  <c:v>4.4410000000000003E-6</c:v>
                </c:pt>
                <c:pt idx="4441">
                  <c:v>4.442E-6</c:v>
                </c:pt>
                <c:pt idx="4442">
                  <c:v>4.4429999999999996E-6</c:v>
                </c:pt>
                <c:pt idx="4443">
                  <c:v>4.4440000000000001E-6</c:v>
                </c:pt>
                <c:pt idx="4444">
                  <c:v>4.4449999999999998E-6</c:v>
                </c:pt>
                <c:pt idx="4445">
                  <c:v>4.4460000000000003E-6</c:v>
                </c:pt>
                <c:pt idx="4446">
                  <c:v>4.4469999999999999E-6</c:v>
                </c:pt>
                <c:pt idx="4447">
                  <c:v>4.4479999999999996E-6</c:v>
                </c:pt>
                <c:pt idx="4448">
                  <c:v>4.4490000000000001E-6</c:v>
                </c:pt>
                <c:pt idx="4449">
                  <c:v>4.4499999999999997E-6</c:v>
                </c:pt>
                <c:pt idx="4450">
                  <c:v>4.4510000000000002E-6</c:v>
                </c:pt>
                <c:pt idx="4451">
                  <c:v>4.4519999999999999E-6</c:v>
                </c:pt>
                <c:pt idx="4452">
                  <c:v>4.4530000000000004E-6</c:v>
                </c:pt>
                <c:pt idx="4453">
                  <c:v>4.454E-6</c:v>
                </c:pt>
                <c:pt idx="4454">
                  <c:v>4.4549999999999997E-6</c:v>
                </c:pt>
                <c:pt idx="4455">
                  <c:v>4.4560000000000002E-6</c:v>
                </c:pt>
                <c:pt idx="4456">
                  <c:v>4.4569999999999998E-6</c:v>
                </c:pt>
                <c:pt idx="4457">
                  <c:v>4.4580000000000003E-6</c:v>
                </c:pt>
                <c:pt idx="4458">
                  <c:v>4.459E-6</c:v>
                </c:pt>
                <c:pt idx="4459">
                  <c:v>4.4599999999999996E-6</c:v>
                </c:pt>
                <c:pt idx="4460">
                  <c:v>4.4610000000000001E-6</c:v>
                </c:pt>
                <c:pt idx="4461">
                  <c:v>4.4619999999999998E-6</c:v>
                </c:pt>
                <c:pt idx="4462">
                  <c:v>4.4630000000000003E-6</c:v>
                </c:pt>
                <c:pt idx="4463">
                  <c:v>4.464E-6</c:v>
                </c:pt>
                <c:pt idx="4464">
                  <c:v>4.4649999999999996E-6</c:v>
                </c:pt>
                <c:pt idx="4465">
                  <c:v>4.4660000000000001E-6</c:v>
                </c:pt>
                <c:pt idx="4466">
                  <c:v>4.4669999999999998E-6</c:v>
                </c:pt>
                <c:pt idx="4467">
                  <c:v>4.4680000000000003E-6</c:v>
                </c:pt>
                <c:pt idx="4468">
                  <c:v>4.4689999999999999E-6</c:v>
                </c:pt>
                <c:pt idx="4469">
                  <c:v>4.4700000000000004E-6</c:v>
                </c:pt>
                <c:pt idx="4470">
                  <c:v>4.4710000000000001E-6</c:v>
                </c:pt>
                <c:pt idx="4471">
                  <c:v>4.4719999999999997E-6</c:v>
                </c:pt>
                <c:pt idx="4472">
                  <c:v>4.4730000000000002E-6</c:v>
                </c:pt>
                <c:pt idx="4473">
                  <c:v>4.4739999999999999E-6</c:v>
                </c:pt>
                <c:pt idx="4474">
                  <c:v>4.4750000000000004E-6</c:v>
                </c:pt>
                <c:pt idx="4475">
                  <c:v>4.476E-6</c:v>
                </c:pt>
                <c:pt idx="4476">
                  <c:v>4.4769999999999997E-6</c:v>
                </c:pt>
                <c:pt idx="4477">
                  <c:v>4.4780000000000002E-6</c:v>
                </c:pt>
                <c:pt idx="4478">
                  <c:v>4.4789999999999998E-6</c:v>
                </c:pt>
                <c:pt idx="4479">
                  <c:v>4.4800000000000003E-6</c:v>
                </c:pt>
                <c:pt idx="4480">
                  <c:v>4.481E-6</c:v>
                </c:pt>
                <c:pt idx="4481">
                  <c:v>4.4819999999999996E-6</c:v>
                </c:pt>
                <c:pt idx="4482">
                  <c:v>4.4830000000000001E-6</c:v>
                </c:pt>
                <c:pt idx="4483">
                  <c:v>4.4839999999999998E-6</c:v>
                </c:pt>
                <c:pt idx="4484">
                  <c:v>4.4850000000000003E-6</c:v>
                </c:pt>
                <c:pt idx="4485">
                  <c:v>4.4859999999999999E-6</c:v>
                </c:pt>
                <c:pt idx="4486">
                  <c:v>4.4870000000000004E-6</c:v>
                </c:pt>
                <c:pt idx="4487">
                  <c:v>4.4880000000000001E-6</c:v>
                </c:pt>
                <c:pt idx="4488">
                  <c:v>4.4889999999999997E-6</c:v>
                </c:pt>
                <c:pt idx="4489">
                  <c:v>4.4900000000000002E-6</c:v>
                </c:pt>
                <c:pt idx="4490">
                  <c:v>4.4909999999999999E-6</c:v>
                </c:pt>
                <c:pt idx="4491">
                  <c:v>4.4920000000000004E-6</c:v>
                </c:pt>
                <c:pt idx="4492">
                  <c:v>4.493E-6</c:v>
                </c:pt>
                <c:pt idx="4493">
                  <c:v>4.4939999999999997E-6</c:v>
                </c:pt>
                <c:pt idx="4494">
                  <c:v>4.4950000000000002E-6</c:v>
                </c:pt>
                <c:pt idx="4495">
                  <c:v>4.4959999999999998E-6</c:v>
                </c:pt>
                <c:pt idx="4496">
                  <c:v>4.4970000000000003E-6</c:v>
                </c:pt>
                <c:pt idx="4497">
                  <c:v>4.498E-6</c:v>
                </c:pt>
                <c:pt idx="4498">
                  <c:v>4.4989999999999996E-6</c:v>
                </c:pt>
                <c:pt idx="4499">
                  <c:v>4.5000000000000001E-6</c:v>
                </c:pt>
                <c:pt idx="4500">
                  <c:v>4.5009999999999998E-6</c:v>
                </c:pt>
                <c:pt idx="4501">
                  <c:v>4.5020000000000003E-6</c:v>
                </c:pt>
                <c:pt idx="4502">
                  <c:v>4.5029999999999999E-6</c:v>
                </c:pt>
                <c:pt idx="4503">
                  <c:v>4.5040000000000004E-6</c:v>
                </c:pt>
                <c:pt idx="4504">
                  <c:v>4.5050000000000001E-6</c:v>
                </c:pt>
                <c:pt idx="4505">
                  <c:v>4.5059999999999997E-6</c:v>
                </c:pt>
                <c:pt idx="4506">
                  <c:v>4.5070000000000002E-6</c:v>
                </c:pt>
                <c:pt idx="4507">
                  <c:v>4.5079999999999999E-6</c:v>
                </c:pt>
                <c:pt idx="4508">
                  <c:v>4.5090000000000004E-6</c:v>
                </c:pt>
                <c:pt idx="4509">
                  <c:v>4.51E-6</c:v>
                </c:pt>
                <c:pt idx="4510">
                  <c:v>4.5109999999999997E-6</c:v>
                </c:pt>
                <c:pt idx="4511">
                  <c:v>4.5120000000000002E-6</c:v>
                </c:pt>
                <c:pt idx="4512">
                  <c:v>4.5129999999999998E-6</c:v>
                </c:pt>
                <c:pt idx="4513">
                  <c:v>4.5140000000000003E-6</c:v>
                </c:pt>
                <c:pt idx="4514">
                  <c:v>4.515E-6</c:v>
                </c:pt>
                <c:pt idx="4515">
                  <c:v>4.5159999999999996E-6</c:v>
                </c:pt>
                <c:pt idx="4516">
                  <c:v>4.5170000000000001E-6</c:v>
                </c:pt>
                <c:pt idx="4517">
                  <c:v>4.5179999999999998E-6</c:v>
                </c:pt>
                <c:pt idx="4518">
                  <c:v>4.5190000000000003E-6</c:v>
                </c:pt>
                <c:pt idx="4519">
                  <c:v>4.5199999999999999E-6</c:v>
                </c:pt>
                <c:pt idx="4520">
                  <c:v>4.5210000000000004E-6</c:v>
                </c:pt>
                <c:pt idx="4521">
                  <c:v>4.5220000000000001E-6</c:v>
                </c:pt>
                <c:pt idx="4522">
                  <c:v>4.5229999999999997E-6</c:v>
                </c:pt>
                <c:pt idx="4523">
                  <c:v>4.5240000000000002E-6</c:v>
                </c:pt>
                <c:pt idx="4524">
                  <c:v>4.5249999999999999E-6</c:v>
                </c:pt>
                <c:pt idx="4525">
                  <c:v>4.5260000000000004E-6</c:v>
                </c:pt>
                <c:pt idx="4526">
                  <c:v>4.527E-6</c:v>
                </c:pt>
                <c:pt idx="4527">
                  <c:v>4.5279999999999997E-6</c:v>
                </c:pt>
                <c:pt idx="4528">
                  <c:v>4.5290000000000002E-6</c:v>
                </c:pt>
                <c:pt idx="4529">
                  <c:v>4.5299999999999998E-6</c:v>
                </c:pt>
                <c:pt idx="4530">
                  <c:v>4.5310000000000003E-6</c:v>
                </c:pt>
                <c:pt idx="4531">
                  <c:v>4.532E-6</c:v>
                </c:pt>
                <c:pt idx="4532">
                  <c:v>4.5329999999999996E-6</c:v>
                </c:pt>
                <c:pt idx="4533">
                  <c:v>4.5340000000000001E-6</c:v>
                </c:pt>
                <c:pt idx="4534">
                  <c:v>4.5349999999999998E-6</c:v>
                </c:pt>
                <c:pt idx="4535">
                  <c:v>4.5360000000000003E-6</c:v>
                </c:pt>
                <c:pt idx="4536">
                  <c:v>4.5369999999999999E-6</c:v>
                </c:pt>
                <c:pt idx="4537">
                  <c:v>4.5379999999999996E-6</c:v>
                </c:pt>
                <c:pt idx="4538">
                  <c:v>4.5390000000000001E-6</c:v>
                </c:pt>
                <c:pt idx="4539">
                  <c:v>4.5399999999999997E-6</c:v>
                </c:pt>
                <c:pt idx="4540">
                  <c:v>4.5410000000000002E-6</c:v>
                </c:pt>
                <c:pt idx="4541">
                  <c:v>4.5419999999999999E-6</c:v>
                </c:pt>
                <c:pt idx="4542">
                  <c:v>4.5430000000000004E-6</c:v>
                </c:pt>
                <c:pt idx="4543">
                  <c:v>4.544E-6</c:v>
                </c:pt>
                <c:pt idx="4544">
                  <c:v>4.5449999999999997E-6</c:v>
                </c:pt>
                <c:pt idx="4545">
                  <c:v>4.5460000000000002E-6</c:v>
                </c:pt>
                <c:pt idx="4546">
                  <c:v>4.5469999999999998E-6</c:v>
                </c:pt>
                <c:pt idx="4547">
                  <c:v>4.5480000000000003E-6</c:v>
                </c:pt>
                <c:pt idx="4548">
                  <c:v>4.549E-6</c:v>
                </c:pt>
                <c:pt idx="4549">
                  <c:v>4.5499999999999996E-6</c:v>
                </c:pt>
                <c:pt idx="4550">
                  <c:v>4.5510000000000001E-6</c:v>
                </c:pt>
                <c:pt idx="4551">
                  <c:v>4.5519999999999998E-6</c:v>
                </c:pt>
                <c:pt idx="4552">
                  <c:v>4.5530000000000003E-6</c:v>
                </c:pt>
                <c:pt idx="4553">
                  <c:v>4.5539999999999999E-6</c:v>
                </c:pt>
                <c:pt idx="4554">
                  <c:v>4.5549999999999996E-6</c:v>
                </c:pt>
                <c:pt idx="4555">
                  <c:v>4.5560000000000001E-6</c:v>
                </c:pt>
                <c:pt idx="4556">
                  <c:v>4.5569999999999997E-6</c:v>
                </c:pt>
                <c:pt idx="4557">
                  <c:v>4.5580000000000002E-6</c:v>
                </c:pt>
                <c:pt idx="4558">
                  <c:v>4.5589999999999999E-6</c:v>
                </c:pt>
                <c:pt idx="4559">
                  <c:v>4.5600000000000004E-6</c:v>
                </c:pt>
                <c:pt idx="4560">
                  <c:v>4.561E-6</c:v>
                </c:pt>
                <c:pt idx="4561">
                  <c:v>4.5619999999999997E-6</c:v>
                </c:pt>
                <c:pt idx="4562">
                  <c:v>4.5630000000000002E-6</c:v>
                </c:pt>
                <c:pt idx="4563">
                  <c:v>4.5639999999999998E-6</c:v>
                </c:pt>
                <c:pt idx="4564">
                  <c:v>4.5650000000000003E-6</c:v>
                </c:pt>
                <c:pt idx="4565">
                  <c:v>4.566E-6</c:v>
                </c:pt>
                <c:pt idx="4566">
                  <c:v>4.5669999999999996E-6</c:v>
                </c:pt>
                <c:pt idx="4567">
                  <c:v>4.5680000000000001E-6</c:v>
                </c:pt>
                <c:pt idx="4568">
                  <c:v>4.5689999999999998E-6</c:v>
                </c:pt>
                <c:pt idx="4569">
                  <c:v>4.5700000000000003E-6</c:v>
                </c:pt>
                <c:pt idx="4570">
                  <c:v>4.5709999999999999E-6</c:v>
                </c:pt>
                <c:pt idx="4571">
                  <c:v>4.5719999999999996E-6</c:v>
                </c:pt>
                <c:pt idx="4572">
                  <c:v>4.5730000000000001E-6</c:v>
                </c:pt>
                <c:pt idx="4573">
                  <c:v>4.5739999999999997E-6</c:v>
                </c:pt>
                <c:pt idx="4574">
                  <c:v>4.5750000000000002E-6</c:v>
                </c:pt>
                <c:pt idx="4575">
                  <c:v>4.5759999999999999E-6</c:v>
                </c:pt>
                <c:pt idx="4576">
                  <c:v>4.5770000000000004E-6</c:v>
                </c:pt>
                <c:pt idx="4577">
                  <c:v>4.578E-6</c:v>
                </c:pt>
                <c:pt idx="4578">
                  <c:v>4.5789999999999997E-6</c:v>
                </c:pt>
                <c:pt idx="4579">
                  <c:v>4.5800000000000002E-6</c:v>
                </c:pt>
                <c:pt idx="4580">
                  <c:v>4.5809999999999998E-6</c:v>
                </c:pt>
                <c:pt idx="4581">
                  <c:v>4.5820000000000003E-6</c:v>
                </c:pt>
                <c:pt idx="4582">
                  <c:v>4.583E-6</c:v>
                </c:pt>
                <c:pt idx="4583">
                  <c:v>4.5839999999999996E-6</c:v>
                </c:pt>
                <c:pt idx="4584">
                  <c:v>4.5850000000000001E-6</c:v>
                </c:pt>
                <c:pt idx="4585">
                  <c:v>4.5859999999999998E-6</c:v>
                </c:pt>
                <c:pt idx="4586">
                  <c:v>4.5870000000000003E-6</c:v>
                </c:pt>
                <c:pt idx="4587">
                  <c:v>4.5879999999999999E-6</c:v>
                </c:pt>
                <c:pt idx="4588">
                  <c:v>4.5889999999999996E-6</c:v>
                </c:pt>
                <c:pt idx="4589">
                  <c:v>4.5900000000000001E-6</c:v>
                </c:pt>
                <c:pt idx="4590">
                  <c:v>4.5909999999999998E-6</c:v>
                </c:pt>
                <c:pt idx="4591">
                  <c:v>4.5920000000000002E-6</c:v>
                </c:pt>
                <c:pt idx="4592">
                  <c:v>4.5929999999999999E-6</c:v>
                </c:pt>
                <c:pt idx="4593">
                  <c:v>4.5940000000000004E-6</c:v>
                </c:pt>
                <c:pt idx="4594">
                  <c:v>4.5950000000000001E-6</c:v>
                </c:pt>
                <c:pt idx="4595">
                  <c:v>4.5959999999999997E-6</c:v>
                </c:pt>
                <c:pt idx="4596">
                  <c:v>4.5970000000000002E-6</c:v>
                </c:pt>
                <c:pt idx="4597">
                  <c:v>4.5979999999999999E-6</c:v>
                </c:pt>
                <c:pt idx="4598">
                  <c:v>4.5990000000000004E-6</c:v>
                </c:pt>
                <c:pt idx="4599">
                  <c:v>4.6E-6</c:v>
                </c:pt>
                <c:pt idx="4600">
                  <c:v>4.6009999999999997E-6</c:v>
                </c:pt>
                <c:pt idx="4601">
                  <c:v>4.6020000000000002E-6</c:v>
                </c:pt>
                <c:pt idx="4602">
                  <c:v>4.6029999999999998E-6</c:v>
                </c:pt>
                <c:pt idx="4603">
                  <c:v>4.6040000000000003E-6</c:v>
                </c:pt>
                <c:pt idx="4604">
                  <c:v>4.605E-6</c:v>
                </c:pt>
                <c:pt idx="4605">
                  <c:v>4.6059999999999996E-6</c:v>
                </c:pt>
                <c:pt idx="4606">
                  <c:v>4.6070000000000001E-6</c:v>
                </c:pt>
                <c:pt idx="4607">
                  <c:v>4.6079999999999998E-6</c:v>
                </c:pt>
                <c:pt idx="4608">
                  <c:v>4.6090000000000003E-6</c:v>
                </c:pt>
                <c:pt idx="4609">
                  <c:v>4.6099999999999999E-6</c:v>
                </c:pt>
                <c:pt idx="4610">
                  <c:v>4.6110000000000004E-6</c:v>
                </c:pt>
                <c:pt idx="4611">
                  <c:v>4.6120000000000001E-6</c:v>
                </c:pt>
                <c:pt idx="4612">
                  <c:v>4.6129999999999997E-6</c:v>
                </c:pt>
                <c:pt idx="4613">
                  <c:v>4.6140000000000002E-6</c:v>
                </c:pt>
                <c:pt idx="4614">
                  <c:v>4.6149999999999999E-6</c:v>
                </c:pt>
                <c:pt idx="4615">
                  <c:v>4.6160000000000004E-6</c:v>
                </c:pt>
                <c:pt idx="4616">
                  <c:v>4.617E-6</c:v>
                </c:pt>
                <c:pt idx="4617">
                  <c:v>4.6179999999999997E-6</c:v>
                </c:pt>
                <c:pt idx="4618">
                  <c:v>4.6190000000000002E-6</c:v>
                </c:pt>
                <c:pt idx="4619">
                  <c:v>4.6199999999999998E-6</c:v>
                </c:pt>
                <c:pt idx="4620">
                  <c:v>4.6210000000000003E-6</c:v>
                </c:pt>
                <c:pt idx="4621">
                  <c:v>4.622E-6</c:v>
                </c:pt>
                <c:pt idx="4622">
                  <c:v>4.6229999999999996E-6</c:v>
                </c:pt>
                <c:pt idx="4623">
                  <c:v>4.6240000000000001E-6</c:v>
                </c:pt>
                <c:pt idx="4624">
                  <c:v>4.6249999999999998E-6</c:v>
                </c:pt>
                <c:pt idx="4625">
                  <c:v>4.6260000000000003E-6</c:v>
                </c:pt>
                <c:pt idx="4626">
                  <c:v>4.6269999999999999E-6</c:v>
                </c:pt>
                <c:pt idx="4627">
                  <c:v>4.6280000000000004E-6</c:v>
                </c:pt>
                <c:pt idx="4628">
                  <c:v>4.6290000000000001E-6</c:v>
                </c:pt>
                <c:pt idx="4629">
                  <c:v>4.6299999999999997E-6</c:v>
                </c:pt>
                <c:pt idx="4630">
                  <c:v>4.6310000000000002E-6</c:v>
                </c:pt>
                <c:pt idx="4631">
                  <c:v>4.6319999999999999E-6</c:v>
                </c:pt>
                <c:pt idx="4632">
                  <c:v>4.6330000000000004E-6</c:v>
                </c:pt>
                <c:pt idx="4633">
                  <c:v>4.634E-6</c:v>
                </c:pt>
                <c:pt idx="4634">
                  <c:v>4.6349999999999997E-6</c:v>
                </c:pt>
                <c:pt idx="4635">
                  <c:v>4.6360000000000002E-6</c:v>
                </c:pt>
                <c:pt idx="4636">
                  <c:v>4.6369999999999998E-6</c:v>
                </c:pt>
                <c:pt idx="4637">
                  <c:v>4.6380000000000003E-6</c:v>
                </c:pt>
                <c:pt idx="4638">
                  <c:v>4.639E-6</c:v>
                </c:pt>
                <c:pt idx="4639">
                  <c:v>4.6399999999999996E-6</c:v>
                </c:pt>
                <c:pt idx="4640">
                  <c:v>4.6410000000000001E-6</c:v>
                </c:pt>
                <c:pt idx="4641">
                  <c:v>4.6419999999999998E-6</c:v>
                </c:pt>
                <c:pt idx="4642">
                  <c:v>4.6430000000000003E-6</c:v>
                </c:pt>
                <c:pt idx="4643">
                  <c:v>4.6439999999999999E-6</c:v>
                </c:pt>
                <c:pt idx="4644">
                  <c:v>4.6450000000000004E-6</c:v>
                </c:pt>
                <c:pt idx="4645">
                  <c:v>4.6460000000000001E-6</c:v>
                </c:pt>
                <c:pt idx="4646">
                  <c:v>4.6469999999999997E-6</c:v>
                </c:pt>
                <c:pt idx="4647">
                  <c:v>4.6480000000000002E-6</c:v>
                </c:pt>
                <c:pt idx="4648">
                  <c:v>4.6489999999999999E-6</c:v>
                </c:pt>
                <c:pt idx="4649">
                  <c:v>4.6500000000000004E-6</c:v>
                </c:pt>
                <c:pt idx="4650">
                  <c:v>4.651E-6</c:v>
                </c:pt>
                <c:pt idx="4651">
                  <c:v>4.6519999999999997E-6</c:v>
                </c:pt>
                <c:pt idx="4652">
                  <c:v>4.6530000000000002E-6</c:v>
                </c:pt>
                <c:pt idx="4653">
                  <c:v>4.6539999999999998E-6</c:v>
                </c:pt>
                <c:pt idx="4654">
                  <c:v>4.6550000000000003E-6</c:v>
                </c:pt>
                <c:pt idx="4655">
                  <c:v>4.656E-6</c:v>
                </c:pt>
                <c:pt idx="4656">
                  <c:v>4.6569999999999996E-6</c:v>
                </c:pt>
                <c:pt idx="4657">
                  <c:v>4.6580000000000001E-6</c:v>
                </c:pt>
                <c:pt idx="4658">
                  <c:v>4.6589999999999998E-6</c:v>
                </c:pt>
                <c:pt idx="4659">
                  <c:v>4.6600000000000003E-6</c:v>
                </c:pt>
                <c:pt idx="4660">
                  <c:v>4.6609999999999999E-6</c:v>
                </c:pt>
                <c:pt idx="4661">
                  <c:v>4.6619999999999996E-6</c:v>
                </c:pt>
                <c:pt idx="4662">
                  <c:v>4.6630000000000001E-6</c:v>
                </c:pt>
                <c:pt idx="4663">
                  <c:v>4.6639999999999997E-6</c:v>
                </c:pt>
                <c:pt idx="4664">
                  <c:v>4.6650000000000002E-6</c:v>
                </c:pt>
                <c:pt idx="4665">
                  <c:v>4.6659999999999999E-6</c:v>
                </c:pt>
                <c:pt idx="4666">
                  <c:v>4.6670000000000004E-6</c:v>
                </c:pt>
                <c:pt idx="4667">
                  <c:v>4.668E-6</c:v>
                </c:pt>
                <c:pt idx="4668">
                  <c:v>4.6689999999999997E-6</c:v>
                </c:pt>
                <c:pt idx="4669">
                  <c:v>4.6700000000000002E-6</c:v>
                </c:pt>
                <c:pt idx="4670">
                  <c:v>4.6709999999999998E-6</c:v>
                </c:pt>
                <c:pt idx="4671">
                  <c:v>4.6720000000000003E-6</c:v>
                </c:pt>
                <c:pt idx="4672">
                  <c:v>4.673E-6</c:v>
                </c:pt>
                <c:pt idx="4673">
                  <c:v>4.6739999999999996E-6</c:v>
                </c:pt>
                <c:pt idx="4674">
                  <c:v>4.6750000000000001E-6</c:v>
                </c:pt>
                <c:pt idx="4675">
                  <c:v>4.6759999999999998E-6</c:v>
                </c:pt>
                <c:pt idx="4676">
                  <c:v>4.6770000000000003E-6</c:v>
                </c:pt>
                <c:pt idx="4677">
                  <c:v>4.6779999999999999E-6</c:v>
                </c:pt>
                <c:pt idx="4678">
                  <c:v>4.6789999999999996E-6</c:v>
                </c:pt>
                <c:pt idx="4679">
                  <c:v>4.6800000000000001E-6</c:v>
                </c:pt>
                <c:pt idx="4680">
                  <c:v>4.6809999999999997E-6</c:v>
                </c:pt>
                <c:pt idx="4681">
                  <c:v>4.6820000000000002E-6</c:v>
                </c:pt>
                <c:pt idx="4682">
                  <c:v>4.6829999999999999E-6</c:v>
                </c:pt>
                <c:pt idx="4683">
                  <c:v>4.6840000000000004E-6</c:v>
                </c:pt>
                <c:pt idx="4684">
                  <c:v>4.685E-6</c:v>
                </c:pt>
                <c:pt idx="4685">
                  <c:v>4.6859999999999997E-6</c:v>
                </c:pt>
                <c:pt idx="4686">
                  <c:v>4.6870000000000002E-6</c:v>
                </c:pt>
                <c:pt idx="4687">
                  <c:v>4.6879999999999998E-6</c:v>
                </c:pt>
                <c:pt idx="4688">
                  <c:v>4.6890000000000003E-6</c:v>
                </c:pt>
                <c:pt idx="4689">
                  <c:v>4.69E-6</c:v>
                </c:pt>
                <c:pt idx="4690">
                  <c:v>4.6909999999999996E-6</c:v>
                </c:pt>
                <c:pt idx="4691">
                  <c:v>4.6920000000000001E-6</c:v>
                </c:pt>
                <c:pt idx="4692">
                  <c:v>4.6929999999999998E-6</c:v>
                </c:pt>
                <c:pt idx="4693">
                  <c:v>4.6940000000000003E-6</c:v>
                </c:pt>
                <c:pt idx="4694">
                  <c:v>4.6949999999999999E-6</c:v>
                </c:pt>
                <c:pt idx="4695">
                  <c:v>4.6959999999999996E-6</c:v>
                </c:pt>
                <c:pt idx="4696">
                  <c:v>4.6970000000000001E-6</c:v>
                </c:pt>
                <c:pt idx="4697">
                  <c:v>4.6979999999999997E-6</c:v>
                </c:pt>
                <c:pt idx="4698">
                  <c:v>4.6990000000000002E-6</c:v>
                </c:pt>
                <c:pt idx="4699">
                  <c:v>4.6999999999999999E-6</c:v>
                </c:pt>
                <c:pt idx="4700">
                  <c:v>4.7010000000000004E-6</c:v>
                </c:pt>
                <c:pt idx="4701">
                  <c:v>4.702E-6</c:v>
                </c:pt>
                <c:pt idx="4702">
                  <c:v>4.7029999999999997E-6</c:v>
                </c:pt>
                <c:pt idx="4703">
                  <c:v>4.7040000000000002E-6</c:v>
                </c:pt>
                <c:pt idx="4704">
                  <c:v>4.7049999999999998E-6</c:v>
                </c:pt>
                <c:pt idx="4705">
                  <c:v>4.7060000000000003E-6</c:v>
                </c:pt>
                <c:pt idx="4706">
                  <c:v>4.707E-6</c:v>
                </c:pt>
                <c:pt idx="4707">
                  <c:v>4.7079999999999996E-6</c:v>
                </c:pt>
                <c:pt idx="4708">
                  <c:v>4.7090000000000001E-6</c:v>
                </c:pt>
                <c:pt idx="4709">
                  <c:v>4.7099999999999998E-6</c:v>
                </c:pt>
                <c:pt idx="4710">
                  <c:v>4.7110000000000003E-6</c:v>
                </c:pt>
                <c:pt idx="4711">
                  <c:v>4.7119999999999999E-6</c:v>
                </c:pt>
                <c:pt idx="4712">
                  <c:v>4.7129999999999996E-6</c:v>
                </c:pt>
                <c:pt idx="4713">
                  <c:v>4.7140000000000001E-6</c:v>
                </c:pt>
                <c:pt idx="4714">
                  <c:v>4.7149999999999997E-6</c:v>
                </c:pt>
                <c:pt idx="4715">
                  <c:v>4.7160000000000002E-6</c:v>
                </c:pt>
                <c:pt idx="4716">
                  <c:v>4.7169999999999999E-6</c:v>
                </c:pt>
                <c:pt idx="4717">
                  <c:v>4.7180000000000004E-6</c:v>
                </c:pt>
                <c:pt idx="4718">
                  <c:v>4.7190000000000001E-6</c:v>
                </c:pt>
                <c:pt idx="4719">
                  <c:v>4.7199999999999997E-6</c:v>
                </c:pt>
                <c:pt idx="4720">
                  <c:v>4.7210000000000002E-6</c:v>
                </c:pt>
                <c:pt idx="4721">
                  <c:v>4.7219999999999999E-6</c:v>
                </c:pt>
                <c:pt idx="4722">
                  <c:v>4.7230000000000004E-6</c:v>
                </c:pt>
                <c:pt idx="4723">
                  <c:v>4.724E-6</c:v>
                </c:pt>
                <c:pt idx="4724">
                  <c:v>4.7249999999999997E-6</c:v>
                </c:pt>
                <c:pt idx="4725">
                  <c:v>4.7260000000000002E-6</c:v>
                </c:pt>
                <c:pt idx="4726">
                  <c:v>4.7269999999999998E-6</c:v>
                </c:pt>
                <c:pt idx="4727">
                  <c:v>4.7280000000000003E-6</c:v>
                </c:pt>
                <c:pt idx="4728">
                  <c:v>4.729E-6</c:v>
                </c:pt>
                <c:pt idx="4729">
                  <c:v>4.7299999999999996E-6</c:v>
                </c:pt>
                <c:pt idx="4730">
                  <c:v>4.7310000000000001E-6</c:v>
                </c:pt>
                <c:pt idx="4731">
                  <c:v>4.7319999999999998E-6</c:v>
                </c:pt>
                <c:pt idx="4732">
                  <c:v>4.7330000000000003E-6</c:v>
                </c:pt>
                <c:pt idx="4733">
                  <c:v>4.7339999999999999E-6</c:v>
                </c:pt>
                <c:pt idx="4734">
                  <c:v>4.7350000000000004E-6</c:v>
                </c:pt>
                <c:pt idx="4735">
                  <c:v>4.7360000000000001E-6</c:v>
                </c:pt>
                <c:pt idx="4736">
                  <c:v>4.7369999999999997E-6</c:v>
                </c:pt>
                <c:pt idx="4737">
                  <c:v>4.7380000000000002E-6</c:v>
                </c:pt>
                <c:pt idx="4738">
                  <c:v>4.7389999999999999E-6</c:v>
                </c:pt>
                <c:pt idx="4739">
                  <c:v>4.7400000000000004E-6</c:v>
                </c:pt>
                <c:pt idx="4740">
                  <c:v>4.741E-6</c:v>
                </c:pt>
                <c:pt idx="4741">
                  <c:v>4.7419999999999997E-6</c:v>
                </c:pt>
                <c:pt idx="4742">
                  <c:v>4.7430000000000002E-6</c:v>
                </c:pt>
                <c:pt idx="4743">
                  <c:v>4.7439999999999998E-6</c:v>
                </c:pt>
                <c:pt idx="4744">
                  <c:v>4.7450000000000003E-6</c:v>
                </c:pt>
                <c:pt idx="4745">
                  <c:v>4.746E-6</c:v>
                </c:pt>
                <c:pt idx="4746">
                  <c:v>4.7469999999999996E-6</c:v>
                </c:pt>
                <c:pt idx="4747">
                  <c:v>4.7480000000000001E-6</c:v>
                </c:pt>
                <c:pt idx="4748">
                  <c:v>4.7489999999999998E-6</c:v>
                </c:pt>
                <c:pt idx="4749">
                  <c:v>4.7500000000000003E-6</c:v>
                </c:pt>
                <c:pt idx="4750">
                  <c:v>4.7509999999999999E-6</c:v>
                </c:pt>
                <c:pt idx="4751">
                  <c:v>4.7520000000000004E-6</c:v>
                </c:pt>
                <c:pt idx="4752">
                  <c:v>4.7530000000000001E-6</c:v>
                </c:pt>
                <c:pt idx="4753">
                  <c:v>4.7539999999999997E-6</c:v>
                </c:pt>
                <c:pt idx="4754">
                  <c:v>4.7550000000000002E-6</c:v>
                </c:pt>
                <c:pt idx="4755">
                  <c:v>4.7559999999999999E-6</c:v>
                </c:pt>
                <c:pt idx="4756">
                  <c:v>4.7570000000000004E-6</c:v>
                </c:pt>
                <c:pt idx="4757">
                  <c:v>4.758E-6</c:v>
                </c:pt>
                <c:pt idx="4758">
                  <c:v>4.7589999999999997E-6</c:v>
                </c:pt>
                <c:pt idx="4759">
                  <c:v>4.7600000000000002E-6</c:v>
                </c:pt>
                <c:pt idx="4760">
                  <c:v>4.7609999999999998E-6</c:v>
                </c:pt>
                <c:pt idx="4761">
                  <c:v>4.7620000000000003E-6</c:v>
                </c:pt>
                <c:pt idx="4762">
                  <c:v>4.763E-6</c:v>
                </c:pt>
                <c:pt idx="4763">
                  <c:v>4.7639999999999996E-6</c:v>
                </c:pt>
                <c:pt idx="4764">
                  <c:v>4.7650000000000001E-6</c:v>
                </c:pt>
                <c:pt idx="4765">
                  <c:v>4.7659999999999998E-6</c:v>
                </c:pt>
                <c:pt idx="4766">
                  <c:v>4.7670000000000003E-6</c:v>
                </c:pt>
                <c:pt idx="4767">
                  <c:v>4.7679999999999999E-6</c:v>
                </c:pt>
                <c:pt idx="4768">
                  <c:v>4.7690000000000004E-6</c:v>
                </c:pt>
                <c:pt idx="4769">
                  <c:v>4.7700000000000001E-6</c:v>
                </c:pt>
                <c:pt idx="4770">
                  <c:v>4.7709999999999997E-6</c:v>
                </c:pt>
                <c:pt idx="4771">
                  <c:v>4.7720000000000002E-6</c:v>
                </c:pt>
                <c:pt idx="4772">
                  <c:v>4.7729999999999999E-6</c:v>
                </c:pt>
                <c:pt idx="4773">
                  <c:v>4.7740000000000004E-6</c:v>
                </c:pt>
                <c:pt idx="4774">
                  <c:v>4.775E-6</c:v>
                </c:pt>
                <c:pt idx="4775">
                  <c:v>4.7759999999999997E-6</c:v>
                </c:pt>
                <c:pt idx="4776">
                  <c:v>4.7770000000000002E-6</c:v>
                </c:pt>
                <c:pt idx="4777">
                  <c:v>4.7779999999999998E-6</c:v>
                </c:pt>
                <c:pt idx="4778">
                  <c:v>4.7790000000000003E-6</c:v>
                </c:pt>
                <c:pt idx="4779">
                  <c:v>4.78E-6</c:v>
                </c:pt>
                <c:pt idx="4780">
                  <c:v>4.7809999999999996E-6</c:v>
                </c:pt>
                <c:pt idx="4781">
                  <c:v>4.7820000000000001E-6</c:v>
                </c:pt>
                <c:pt idx="4782">
                  <c:v>4.7829999999999998E-6</c:v>
                </c:pt>
                <c:pt idx="4783">
                  <c:v>4.7840000000000003E-6</c:v>
                </c:pt>
                <c:pt idx="4784">
                  <c:v>4.7849999999999999E-6</c:v>
                </c:pt>
                <c:pt idx="4785">
                  <c:v>4.7859999999999996E-6</c:v>
                </c:pt>
                <c:pt idx="4786">
                  <c:v>4.7870000000000001E-6</c:v>
                </c:pt>
                <c:pt idx="4787">
                  <c:v>4.7879999999999997E-6</c:v>
                </c:pt>
                <c:pt idx="4788">
                  <c:v>4.7890000000000002E-6</c:v>
                </c:pt>
                <c:pt idx="4789">
                  <c:v>4.7899999999999999E-6</c:v>
                </c:pt>
                <c:pt idx="4790">
                  <c:v>4.7910000000000004E-6</c:v>
                </c:pt>
                <c:pt idx="4791">
                  <c:v>4.792E-6</c:v>
                </c:pt>
                <c:pt idx="4792">
                  <c:v>4.7929999999999997E-6</c:v>
                </c:pt>
                <c:pt idx="4793">
                  <c:v>4.7940000000000002E-6</c:v>
                </c:pt>
                <c:pt idx="4794">
                  <c:v>4.7949999999999998E-6</c:v>
                </c:pt>
                <c:pt idx="4795">
                  <c:v>4.7960000000000003E-6</c:v>
                </c:pt>
                <c:pt idx="4796">
                  <c:v>4.797E-6</c:v>
                </c:pt>
                <c:pt idx="4797">
                  <c:v>4.7979999999999996E-6</c:v>
                </c:pt>
                <c:pt idx="4798">
                  <c:v>4.7990000000000001E-6</c:v>
                </c:pt>
                <c:pt idx="4799">
                  <c:v>4.7999999999999998E-6</c:v>
                </c:pt>
                <c:pt idx="4800">
                  <c:v>4.8010000000000003E-6</c:v>
                </c:pt>
                <c:pt idx="4801">
                  <c:v>4.8019999999999999E-6</c:v>
                </c:pt>
                <c:pt idx="4802">
                  <c:v>4.8029999999999996E-6</c:v>
                </c:pt>
                <c:pt idx="4803">
                  <c:v>4.8040000000000001E-6</c:v>
                </c:pt>
                <c:pt idx="4804">
                  <c:v>4.8049999999999997E-6</c:v>
                </c:pt>
                <c:pt idx="4805">
                  <c:v>4.8060000000000002E-6</c:v>
                </c:pt>
                <c:pt idx="4806">
                  <c:v>4.8069999999999999E-6</c:v>
                </c:pt>
                <c:pt idx="4807">
                  <c:v>4.8080000000000004E-6</c:v>
                </c:pt>
                <c:pt idx="4808">
                  <c:v>4.809E-6</c:v>
                </c:pt>
                <c:pt idx="4809">
                  <c:v>4.8099999999999997E-6</c:v>
                </c:pt>
                <c:pt idx="4810">
                  <c:v>4.8110000000000002E-6</c:v>
                </c:pt>
                <c:pt idx="4811">
                  <c:v>4.8119999999999998E-6</c:v>
                </c:pt>
                <c:pt idx="4812">
                  <c:v>4.8130000000000003E-6</c:v>
                </c:pt>
                <c:pt idx="4813">
                  <c:v>4.814E-6</c:v>
                </c:pt>
                <c:pt idx="4814">
                  <c:v>4.8149999999999996E-6</c:v>
                </c:pt>
                <c:pt idx="4815">
                  <c:v>4.8160000000000001E-6</c:v>
                </c:pt>
                <c:pt idx="4816">
                  <c:v>4.8169999999999998E-6</c:v>
                </c:pt>
                <c:pt idx="4817">
                  <c:v>4.8180000000000003E-6</c:v>
                </c:pt>
                <c:pt idx="4818">
                  <c:v>4.8189999999999999E-6</c:v>
                </c:pt>
                <c:pt idx="4819">
                  <c:v>4.8199999999999996E-6</c:v>
                </c:pt>
                <c:pt idx="4820">
                  <c:v>4.8210000000000001E-6</c:v>
                </c:pt>
                <c:pt idx="4821">
                  <c:v>4.8219999999999997E-6</c:v>
                </c:pt>
                <c:pt idx="4822">
                  <c:v>4.8230000000000002E-6</c:v>
                </c:pt>
                <c:pt idx="4823">
                  <c:v>4.8239999999999999E-6</c:v>
                </c:pt>
                <c:pt idx="4824">
                  <c:v>4.8250000000000004E-6</c:v>
                </c:pt>
                <c:pt idx="4825">
                  <c:v>4.826E-6</c:v>
                </c:pt>
                <c:pt idx="4826">
                  <c:v>4.8269999999999997E-6</c:v>
                </c:pt>
                <c:pt idx="4827">
                  <c:v>4.8280000000000002E-6</c:v>
                </c:pt>
                <c:pt idx="4828">
                  <c:v>4.8289999999999998E-6</c:v>
                </c:pt>
                <c:pt idx="4829">
                  <c:v>4.8300000000000003E-6</c:v>
                </c:pt>
                <c:pt idx="4830">
                  <c:v>4.831E-6</c:v>
                </c:pt>
                <c:pt idx="4831">
                  <c:v>4.8319999999999996E-6</c:v>
                </c:pt>
                <c:pt idx="4832">
                  <c:v>4.8330000000000001E-6</c:v>
                </c:pt>
                <c:pt idx="4833">
                  <c:v>4.8339999999999998E-6</c:v>
                </c:pt>
                <c:pt idx="4834">
                  <c:v>4.8350000000000003E-6</c:v>
                </c:pt>
                <c:pt idx="4835">
                  <c:v>4.8359999999999999E-6</c:v>
                </c:pt>
                <c:pt idx="4836">
                  <c:v>4.8369999999999996E-6</c:v>
                </c:pt>
                <c:pt idx="4837">
                  <c:v>4.8380000000000001E-6</c:v>
                </c:pt>
                <c:pt idx="4838">
                  <c:v>4.8389999999999997E-6</c:v>
                </c:pt>
                <c:pt idx="4839">
                  <c:v>4.8400000000000002E-6</c:v>
                </c:pt>
                <c:pt idx="4840">
                  <c:v>4.8409999999999999E-6</c:v>
                </c:pt>
                <c:pt idx="4841">
                  <c:v>4.8420000000000004E-6</c:v>
                </c:pt>
                <c:pt idx="4842">
                  <c:v>4.843E-6</c:v>
                </c:pt>
                <c:pt idx="4843">
                  <c:v>4.8439999999999997E-6</c:v>
                </c:pt>
                <c:pt idx="4844">
                  <c:v>4.8450000000000002E-6</c:v>
                </c:pt>
                <c:pt idx="4845">
                  <c:v>4.8459999999999999E-6</c:v>
                </c:pt>
                <c:pt idx="4846">
                  <c:v>4.8470000000000003E-6</c:v>
                </c:pt>
                <c:pt idx="4847">
                  <c:v>4.848E-6</c:v>
                </c:pt>
                <c:pt idx="4848">
                  <c:v>4.8489999999999997E-6</c:v>
                </c:pt>
                <c:pt idx="4849">
                  <c:v>4.8500000000000002E-6</c:v>
                </c:pt>
                <c:pt idx="4850">
                  <c:v>4.8509999999999998E-6</c:v>
                </c:pt>
                <c:pt idx="4851">
                  <c:v>4.8520000000000003E-6</c:v>
                </c:pt>
                <c:pt idx="4852">
                  <c:v>4.853E-6</c:v>
                </c:pt>
                <c:pt idx="4853">
                  <c:v>4.8539999999999996E-6</c:v>
                </c:pt>
                <c:pt idx="4854">
                  <c:v>4.8550000000000001E-6</c:v>
                </c:pt>
                <c:pt idx="4855">
                  <c:v>4.8559999999999998E-6</c:v>
                </c:pt>
                <c:pt idx="4856">
                  <c:v>4.8570000000000003E-6</c:v>
                </c:pt>
                <c:pt idx="4857">
                  <c:v>4.8579999999999999E-6</c:v>
                </c:pt>
                <c:pt idx="4858">
                  <c:v>4.8590000000000004E-6</c:v>
                </c:pt>
                <c:pt idx="4859">
                  <c:v>4.8600000000000001E-6</c:v>
                </c:pt>
                <c:pt idx="4860">
                  <c:v>4.8609999999999997E-6</c:v>
                </c:pt>
                <c:pt idx="4861">
                  <c:v>4.8620000000000002E-6</c:v>
                </c:pt>
                <c:pt idx="4862">
                  <c:v>4.8629999999999999E-6</c:v>
                </c:pt>
                <c:pt idx="4863">
                  <c:v>4.8640000000000004E-6</c:v>
                </c:pt>
                <c:pt idx="4864">
                  <c:v>4.865E-6</c:v>
                </c:pt>
                <c:pt idx="4865">
                  <c:v>4.8659999999999997E-6</c:v>
                </c:pt>
                <c:pt idx="4866">
                  <c:v>4.8670000000000002E-6</c:v>
                </c:pt>
                <c:pt idx="4867">
                  <c:v>4.8679999999999998E-6</c:v>
                </c:pt>
                <c:pt idx="4868">
                  <c:v>4.8690000000000003E-6</c:v>
                </c:pt>
                <c:pt idx="4869">
                  <c:v>4.87E-6</c:v>
                </c:pt>
                <c:pt idx="4870">
                  <c:v>4.8709999999999996E-6</c:v>
                </c:pt>
                <c:pt idx="4871">
                  <c:v>4.8720000000000001E-6</c:v>
                </c:pt>
                <c:pt idx="4872">
                  <c:v>4.8729999999999998E-6</c:v>
                </c:pt>
                <c:pt idx="4873">
                  <c:v>4.8740000000000003E-6</c:v>
                </c:pt>
                <c:pt idx="4874">
                  <c:v>4.8749999999999999E-6</c:v>
                </c:pt>
                <c:pt idx="4875">
                  <c:v>4.8760000000000004E-6</c:v>
                </c:pt>
                <c:pt idx="4876">
                  <c:v>4.8770000000000001E-6</c:v>
                </c:pt>
                <c:pt idx="4877">
                  <c:v>4.8779999999999997E-6</c:v>
                </c:pt>
                <c:pt idx="4878">
                  <c:v>4.8790000000000002E-6</c:v>
                </c:pt>
                <c:pt idx="4879">
                  <c:v>4.8799999999999999E-6</c:v>
                </c:pt>
                <c:pt idx="4880">
                  <c:v>4.8810000000000004E-6</c:v>
                </c:pt>
                <c:pt idx="4881">
                  <c:v>4.882E-6</c:v>
                </c:pt>
                <c:pt idx="4882">
                  <c:v>4.8829999999999997E-6</c:v>
                </c:pt>
                <c:pt idx="4883">
                  <c:v>4.8840000000000002E-6</c:v>
                </c:pt>
                <c:pt idx="4884">
                  <c:v>4.8849999999999998E-6</c:v>
                </c:pt>
                <c:pt idx="4885">
                  <c:v>4.8860000000000003E-6</c:v>
                </c:pt>
                <c:pt idx="4886">
                  <c:v>4.887E-6</c:v>
                </c:pt>
                <c:pt idx="4887">
                  <c:v>4.8879999999999996E-6</c:v>
                </c:pt>
                <c:pt idx="4888">
                  <c:v>4.8890000000000001E-6</c:v>
                </c:pt>
                <c:pt idx="4889">
                  <c:v>4.8899999999999998E-6</c:v>
                </c:pt>
                <c:pt idx="4890">
                  <c:v>4.8910000000000003E-6</c:v>
                </c:pt>
                <c:pt idx="4891">
                  <c:v>4.8919999999999999E-6</c:v>
                </c:pt>
                <c:pt idx="4892">
                  <c:v>4.8930000000000004E-6</c:v>
                </c:pt>
                <c:pt idx="4893">
                  <c:v>4.8940000000000001E-6</c:v>
                </c:pt>
                <c:pt idx="4894">
                  <c:v>4.8949999999999997E-6</c:v>
                </c:pt>
                <c:pt idx="4895">
                  <c:v>4.8960000000000002E-6</c:v>
                </c:pt>
                <c:pt idx="4896">
                  <c:v>4.8969999999999999E-6</c:v>
                </c:pt>
                <c:pt idx="4897">
                  <c:v>4.8980000000000004E-6</c:v>
                </c:pt>
                <c:pt idx="4898">
                  <c:v>4.899E-6</c:v>
                </c:pt>
                <c:pt idx="4899">
                  <c:v>4.8999999999999997E-6</c:v>
                </c:pt>
                <c:pt idx="4900">
                  <c:v>4.9010000000000002E-6</c:v>
                </c:pt>
                <c:pt idx="4901">
                  <c:v>4.9019999999999998E-6</c:v>
                </c:pt>
                <c:pt idx="4902">
                  <c:v>4.9030000000000003E-6</c:v>
                </c:pt>
                <c:pt idx="4903">
                  <c:v>4.904E-6</c:v>
                </c:pt>
                <c:pt idx="4904">
                  <c:v>4.9049999999999996E-6</c:v>
                </c:pt>
                <c:pt idx="4905">
                  <c:v>4.9060000000000001E-6</c:v>
                </c:pt>
                <c:pt idx="4906">
                  <c:v>4.9069999999999998E-6</c:v>
                </c:pt>
                <c:pt idx="4907">
                  <c:v>4.9080000000000003E-6</c:v>
                </c:pt>
                <c:pt idx="4908">
                  <c:v>4.9089999999999999E-6</c:v>
                </c:pt>
                <c:pt idx="4909">
                  <c:v>4.9100000000000004E-6</c:v>
                </c:pt>
                <c:pt idx="4910">
                  <c:v>4.9110000000000001E-6</c:v>
                </c:pt>
                <c:pt idx="4911">
                  <c:v>4.9119999999999997E-6</c:v>
                </c:pt>
                <c:pt idx="4912">
                  <c:v>4.9130000000000002E-6</c:v>
                </c:pt>
                <c:pt idx="4913">
                  <c:v>4.9139999999999999E-6</c:v>
                </c:pt>
                <c:pt idx="4914">
                  <c:v>4.9150000000000004E-6</c:v>
                </c:pt>
                <c:pt idx="4915">
                  <c:v>4.916E-6</c:v>
                </c:pt>
                <c:pt idx="4916">
                  <c:v>4.9169999999999997E-6</c:v>
                </c:pt>
                <c:pt idx="4917">
                  <c:v>4.9180000000000002E-6</c:v>
                </c:pt>
                <c:pt idx="4918">
                  <c:v>4.9189999999999998E-6</c:v>
                </c:pt>
                <c:pt idx="4919">
                  <c:v>4.9200000000000003E-6</c:v>
                </c:pt>
                <c:pt idx="4920">
                  <c:v>4.921E-6</c:v>
                </c:pt>
                <c:pt idx="4921">
                  <c:v>4.9219999999999996E-6</c:v>
                </c:pt>
                <c:pt idx="4922">
                  <c:v>4.9230000000000001E-6</c:v>
                </c:pt>
                <c:pt idx="4923">
                  <c:v>4.9239999999999998E-6</c:v>
                </c:pt>
                <c:pt idx="4924">
                  <c:v>4.9250000000000003E-6</c:v>
                </c:pt>
                <c:pt idx="4925">
                  <c:v>4.9259999999999999E-6</c:v>
                </c:pt>
                <c:pt idx="4926">
                  <c:v>4.9269999999999996E-6</c:v>
                </c:pt>
                <c:pt idx="4927">
                  <c:v>4.9280000000000001E-6</c:v>
                </c:pt>
                <c:pt idx="4928">
                  <c:v>4.9289999999999997E-6</c:v>
                </c:pt>
                <c:pt idx="4929">
                  <c:v>4.9300000000000002E-6</c:v>
                </c:pt>
                <c:pt idx="4930">
                  <c:v>4.9309999999999999E-6</c:v>
                </c:pt>
                <c:pt idx="4931">
                  <c:v>4.9320000000000004E-6</c:v>
                </c:pt>
                <c:pt idx="4932">
                  <c:v>4.933E-6</c:v>
                </c:pt>
                <c:pt idx="4933">
                  <c:v>4.9339999999999997E-6</c:v>
                </c:pt>
                <c:pt idx="4934">
                  <c:v>4.9350000000000002E-6</c:v>
                </c:pt>
                <c:pt idx="4935">
                  <c:v>4.9359999999999998E-6</c:v>
                </c:pt>
                <c:pt idx="4936">
                  <c:v>4.9370000000000003E-6</c:v>
                </c:pt>
                <c:pt idx="4937">
                  <c:v>4.938E-6</c:v>
                </c:pt>
                <c:pt idx="4938">
                  <c:v>4.9389999999999996E-6</c:v>
                </c:pt>
                <c:pt idx="4939">
                  <c:v>4.9400000000000001E-6</c:v>
                </c:pt>
                <c:pt idx="4940">
                  <c:v>4.9409999999999998E-6</c:v>
                </c:pt>
                <c:pt idx="4941">
                  <c:v>4.9420000000000003E-6</c:v>
                </c:pt>
                <c:pt idx="4942">
                  <c:v>4.9429999999999999E-6</c:v>
                </c:pt>
                <c:pt idx="4943">
                  <c:v>4.9439999999999996E-6</c:v>
                </c:pt>
                <c:pt idx="4944">
                  <c:v>4.9450000000000001E-6</c:v>
                </c:pt>
                <c:pt idx="4945">
                  <c:v>4.9459999999999997E-6</c:v>
                </c:pt>
                <c:pt idx="4946">
                  <c:v>4.9470000000000002E-6</c:v>
                </c:pt>
                <c:pt idx="4947">
                  <c:v>4.9479999999999999E-6</c:v>
                </c:pt>
                <c:pt idx="4948">
                  <c:v>4.9490000000000004E-6</c:v>
                </c:pt>
                <c:pt idx="4949">
                  <c:v>4.95E-6</c:v>
                </c:pt>
                <c:pt idx="4950">
                  <c:v>4.9509999999999997E-6</c:v>
                </c:pt>
                <c:pt idx="4951">
                  <c:v>4.9520000000000002E-6</c:v>
                </c:pt>
                <c:pt idx="4952">
                  <c:v>4.9529999999999998E-6</c:v>
                </c:pt>
                <c:pt idx="4953">
                  <c:v>4.9540000000000003E-6</c:v>
                </c:pt>
                <c:pt idx="4954">
                  <c:v>4.955E-6</c:v>
                </c:pt>
                <c:pt idx="4955">
                  <c:v>4.9559999999999996E-6</c:v>
                </c:pt>
                <c:pt idx="4956">
                  <c:v>4.9570000000000001E-6</c:v>
                </c:pt>
                <c:pt idx="4957">
                  <c:v>4.9579999999999998E-6</c:v>
                </c:pt>
                <c:pt idx="4958">
                  <c:v>4.9590000000000003E-6</c:v>
                </c:pt>
                <c:pt idx="4959">
                  <c:v>4.9599999999999999E-6</c:v>
                </c:pt>
                <c:pt idx="4960">
                  <c:v>4.9609999999999996E-6</c:v>
                </c:pt>
                <c:pt idx="4961">
                  <c:v>4.9620000000000001E-6</c:v>
                </c:pt>
                <c:pt idx="4962">
                  <c:v>4.9629999999999997E-6</c:v>
                </c:pt>
                <c:pt idx="4963">
                  <c:v>4.9640000000000002E-6</c:v>
                </c:pt>
                <c:pt idx="4964">
                  <c:v>4.9649999999999999E-6</c:v>
                </c:pt>
                <c:pt idx="4965">
                  <c:v>4.9660000000000004E-6</c:v>
                </c:pt>
                <c:pt idx="4966">
                  <c:v>4.967E-6</c:v>
                </c:pt>
                <c:pt idx="4967">
                  <c:v>4.9679999999999997E-6</c:v>
                </c:pt>
                <c:pt idx="4968">
                  <c:v>4.9690000000000002E-6</c:v>
                </c:pt>
                <c:pt idx="4969">
                  <c:v>4.9699999999999998E-6</c:v>
                </c:pt>
                <c:pt idx="4970">
                  <c:v>4.9710000000000003E-6</c:v>
                </c:pt>
                <c:pt idx="4971">
                  <c:v>4.972E-6</c:v>
                </c:pt>
                <c:pt idx="4972">
                  <c:v>4.9729999999999997E-6</c:v>
                </c:pt>
                <c:pt idx="4973">
                  <c:v>4.9740000000000001E-6</c:v>
                </c:pt>
                <c:pt idx="4974">
                  <c:v>4.9749999999999998E-6</c:v>
                </c:pt>
                <c:pt idx="4975">
                  <c:v>4.9760000000000003E-6</c:v>
                </c:pt>
                <c:pt idx="4976">
                  <c:v>4.977E-6</c:v>
                </c:pt>
                <c:pt idx="4977">
                  <c:v>4.9779999999999996E-6</c:v>
                </c:pt>
                <c:pt idx="4978">
                  <c:v>4.9790000000000001E-6</c:v>
                </c:pt>
                <c:pt idx="4979">
                  <c:v>4.9799999999999998E-6</c:v>
                </c:pt>
                <c:pt idx="4980">
                  <c:v>4.9810000000000003E-6</c:v>
                </c:pt>
                <c:pt idx="4981">
                  <c:v>4.9819999999999999E-6</c:v>
                </c:pt>
                <c:pt idx="4982">
                  <c:v>4.9830000000000004E-6</c:v>
                </c:pt>
                <c:pt idx="4983">
                  <c:v>4.9840000000000001E-6</c:v>
                </c:pt>
                <c:pt idx="4984">
                  <c:v>4.9849999999999997E-6</c:v>
                </c:pt>
                <c:pt idx="4985">
                  <c:v>4.9860000000000002E-6</c:v>
                </c:pt>
                <c:pt idx="4986">
                  <c:v>4.9869999999999999E-6</c:v>
                </c:pt>
                <c:pt idx="4987">
                  <c:v>4.9880000000000004E-6</c:v>
                </c:pt>
                <c:pt idx="4988">
                  <c:v>4.989E-6</c:v>
                </c:pt>
                <c:pt idx="4989">
                  <c:v>4.9899999999999997E-6</c:v>
                </c:pt>
                <c:pt idx="4990">
                  <c:v>4.9910000000000002E-6</c:v>
                </c:pt>
                <c:pt idx="4991">
                  <c:v>4.9919999999999998E-6</c:v>
                </c:pt>
                <c:pt idx="4992">
                  <c:v>4.9930000000000003E-6</c:v>
                </c:pt>
                <c:pt idx="4993">
                  <c:v>4.994E-6</c:v>
                </c:pt>
                <c:pt idx="4994">
                  <c:v>4.9949999999999996E-6</c:v>
                </c:pt>
                <c:pt idx="4995">
                  <c:v>4.9960000000000001E-6</c:v>
                </c:pt>
                <c:pt idx="4996">
                  <c:v>4.9969999999999998E-6</c:v>
                </c:pt>
                <c:pt idx="4997">
                  <c:v>4.9980000000000003E-6</c:v>
                </c:pt>
                <c:pt idx="4998">
                  <c:v>4.9989999999999999E-6</c:v>
                </c:pt>
                <c:pt idx="4999">
                  <c:v>5.0000000000000004E-6</c:v>
                </c:pt>
                <c:pt idx="5000">
                  <c:v>5.0010000000000001E-6</c:v>
                </c:pt>
                <c:pt idx="5001">
                  <c:v>5.0019999999999997E-6</c:v>
                </c:pt>
                <c:pt idx="5002">
                  <c:v>5.0030000000000002E-6</c:v>
                </c:pt>
                <c:pt idx="5003">
                  <c:v>5.0039999999999999E-6</c:v>
                </c:pt>
                <c:pt idx="5004">
                  <c:v>5.0050000000000004E-6</c:v>
                </c:pt>
                <c:pt idx="5005">
                  <c:v>5.006E-6</c:v>
                </c:pt>
                <c:pt idx="5006">
                  <c:v>5.0069999999999997E-6</c:v>
                </c:pt>
                <c:pt idx="5007">
                  <c:v>5.0080000000000002E-6</c:v>
                </c:pt>
                <c:pt idx="5008">
                  <c:v>5.0089999999999998E-6</c:v>
                </c:pt>
                <c:pt idx="5009">
                  <c:v>5.0100000000000003E-6</c:v>
                </c:pt>
                <c:pt idx="5010">
                  <c:v>5.011E-6</c:v>
                </c:pt>
                <c:pt idx="5011">
                  <c:v>5.0119999999999996E-6</c:v>
                </c:pt>
                <c:pt idx="5012">
                  <c:v>5.0130000000000001E-6</c:v>
                </c:pt>
                <c:pt idx="5013">
                  <c:v>5.0139999999999998E-6</c:v>
                </c:pt>
                <c:pt idx="5014">
                  <c:v>5.0150000000000003E-6</c:v>
                </c:pt>
                <c:pt idx="5015">
                  <c:v>5.0159999999999999E-6</c:v>
                </c:pt>
                <c:pt idx="5016">
                  <c:v>5.0170000000000004E-6</c:v>
                </c:pt>
                <c:pt idx="5017">
                  <c:v>5.0180000000000001E-6</c:v>
                </c:pt>
                <c:pt idx="5018">
                  <c:v>5.0189999999999997E-6</c:v>
                </c:pt>
                <c:pt idx="5019">
                  <c:v>5.0200000000000002E-6</c:v>
                </c:pt>
                <c:pt idx="5020">
                  <c:v>5.0209999999999999E-6</c:v>
                </c:pt>
                <c:pt idx="5021">
                  <c:v>5.0220000000000004E-6</c:v>
                </c:pt>
                <c:pt idx="5022">
                  <c:v>5.023E-6</c:v>
                </c:pt>
                <c:pt idx="5023">
                  <c:v>5.0239999999999997E-6</c:v>
                </c:pt>
                <c:pt idx="5024">
                  <c:v>5.0250000000000002E-6</c:v>
                </c:pt>
                <c:pt idx="5025">
                  <c:v>5.0259999999999998E-6</c:v>
                </c:pt>
                <c:pt idx="5026">
                  <c:v>5.0270000000000003E-6</c:v>
                </c:pt>
                <c:pt idx="5027">
                  <c:v>5.028E-6</c:v>
                </c:pt>
                <c:pt idx="5028">
                  <c:v>5.0289999999999996E-6</c:v>
                </c:pt>
                <c:pt idx="5029">
                  <c:v>5.0300000000000001E-6</c:v>
                </c:pt>
                <c:pt idx="5030">
                  <c:v>5.0309999999999998E-6</c:v>
                </c:pt>
                <c:pt idx="5031">
                  <c:v>5.0320000000000003E-6</c:v>
                </c:pt>
                <c:pt idx="5032">
                  <c:v>5.0329999999999999E-6</c:v>
                </c:pt>
                <c:pt idx="5033">
                  <c:v>5.0340000000000004E-6</c:v>
                </c:pt>
                <c:pt idx="5034">
                  <c:v>5.0350000000000001E-6</c:v>
                </c:pt>
                <c:pt idx="5035">
                  <c:v>5.0359999999999997E-6</c:v>
                </c:pt>
                <c:pt idx="5036">
                  <c:v>5.0370000000000002E-6</c:v>
                </c:pt>
                <c:pt idx="5037">
                  <c:v>5.0379999999999999E-6</c:v>
                </c:pt>
                <c:pt idx="5038">
                  <c:v>5.0390000000000004E-6</c:v>
                </c:pt>
                <c:pt idx="5039">
                  <c:v>5.04E-6</c:v>
                </c:pt>
                <c:pt idx="5040">
                  <c:v>5.0409999999999997E-6</c:v>
                </c:pt>
                <c:pt idx="5041">
                  <c:v>5.0420000000000002E-6</c:v>
                </c:pt>
                <c:pt idx="5042">
                  <c:v>5.0429999999999998E-6</c:v>
                </c:pt>
                <c:pt idx="5043">
                  <c:v>5.0440000000000003E-6</c:v>
                </c:pt>
                <c:pt idx="5044">
                  <c:v>5.045E-6</c:v>
                </c:pt>
                <c:pt idx="5045">
                  <c:v>5.0459999999999996E-6</c:v>
                </c:pt>
                <c:pt idx="5046">
                  <c:v>5.0470000000000001E-6</c:v>
                </c:pt>
                <c:pt idx="5047">
                  <c:v>5.0479999999999998E-6</c:v>
                </c:pt>
                <c:pt idx="5048">
                  <c:v>5.0490000000000003E-6</c:v>
                </c:pt>
                <c:pt idx="5049">
                  <c:v>5.0499999999999999E-6</c:v>
                </c:pt>
                <c:pt idx="5050">
                  <c:v>5.0509999999999996E-6</c:v>
                </c:pt>
                <c:pt idx="5051">
                  <c:v>5.0520000000000001E-6</c:v>
                </c:pt>
                <c:pt idx="5052">
                  <c:v>5.0529999999999997E-6</c:v>
                </c:pt>
                <c:pt idx="5053">
                  <c:v>5.0540000000000002E-6</c:v>
                </c:pt>
                <c:pt idx="5054">
                  <c:v>5.0549999999999999E-6</c:v>
                </c:pt>
                <c:pt idx="5055">
                  <c:v>5.0560000000000004E-6</c:v>
                </c:pt>
                <c:pt idx="5056">
                  <c:v>5.057E-6</c:v>
                </c:pt>
                <c:pt idx="5057">
                  <c:v>5.0579999999999997E-6</c:v>
                </c:pt>
                <c:pt idx="5058">
                  <c:v>5.0590000000000002E-6</c:v>
                </c:pt>
                <c:pt idx="5059">
                  <c:v>5.0599999999999998E-6</c:v>
                </c:pt>
                <c:pt idx="5060">
                  <c:v>5.0610000000000003E-6</c:v>
                </c:pt>
                <c:pt idx="5061">
                  <c:v>5.062E-6</c:v>
                </c:pt>
                <c:pt idx="5062">
                  <c:v>5.0629999999999996E-6</c:v>
                </c:pt>
                <c:pt idx="5063">
                  <c:v>5.0640000000000001E-6</c:v>
                </c:pt>
                <c:pt idx="5064">
                  <c:v>5.0649999999999998E-6</c:v>
                </c:pt>
                <c:pt idx="5065">
                  <c:v>5.0660000000000003E-6</c:v>
                </c:pt>
                <c:pt idx="5066">
                  <c:v>5.0669999999999999E-6</c:v>
                </c:pt>
                <c:pt idx="5067">
                  <c:v>5.0679999999999996E-6</c:v>
                </c:pt>
                <c:pt idx="5068">
                  <c:v>5.0690000000000001E-6</c:v>
                </c:pt>
                <c:pt idx="5069">
                  <c:v>5.0699999999999997E-6</c:v>
                </c:pt>
                <c:pt idx="5070">
                  <c:v>5.0710000000000002E-6</c:v>
                </c:pt>
                <c:pt idx="5071">
                  <c:v>5.0719999999999999E-6</c:v>
                </c:pt>
                <c:pt idx="5072">
                  <c:v>5.0730000000000004E-6</c:v>
                </c:pt>
                <c:pt idx="5073">
                  <c:v>5.074E-6</c:v>
                </c:pt>
                <c:pt idx="5074">
                  <c:v>5.0749999999999997E-6</c:v>
                </c:pt>
                <c:pt idx="5075">
                  <c:v>5.0760000000000002E-6</c:v>
                </c:pt>
                <c:pt idx="5076">
                  <c:v>5.0769999999999998E-6</c:v>
                </c:pt>
                <c:pt idx="5077">
                  <c:v>5.0780000000000003E-6</c:v>
                </c:pt>
                <c:pt idx="5078">
                  <c:v>5.079E-6</c:v>
                </c:pt>
                <c:pt idx="5079">
                  <c:v>5.0799999999999996E-6</c:v>
                </c:pt>
                <c:pt idx="5080">
                  <c:v>5.0810000000000001E-6</c:v>
                </c:pt>
                <c:pt idx="5081">
                  <c:v>5.0819999999999998E-6</c:v>
                </c:pt>
                <c:pt idx="5082">
                  <c:v>5.0830000000000003E-6</c:v>
                </c:pt>
                <c:pt idx="5083">
                  <c:v>5.0839999999999999E-6</c:v>
                </c:pt>
                <c:pt idx="5084">
                  <c:v>5.0849999999999996E-6</c:v>
                </c:pt>
                <c:pt idx="5085">
                  <c:v>5.0860000000000001E-6</c:v>
                </c:pt>
                <c:pt idx="5086">
                  <c:v>5.0869999999999997E-6</c:v>
                </c:pt>
                <c:pt idx="5087">
                  <c:v>5.0880000000000002E-6</c:v>
                </c:pt>
                <c:pt idx="5088">
                  <c:v>5.0889999999999999E-6</c:v>
                </c:pt>
                <c:pt idx="5089">
                  <c:v>5.0900000000000004E-6</c:v>
                </c:pt>
                <c:pt idx="5090">
                  <c:v>5.091E-6</c:v>
                </c:pt>
                <c:pt idx="5091">
                  <c:v>5.0919999999999997E-6</c:v>
                </c:pt>
                <c:pt idx="5092">
                  <c:v>5.0930000000000002E-6</c:v>
                </c:pt>
                <c:pt idx="5093">
                  <c:v>5.0939999999999998E-6</c:v>
                </c:pt>
                <c:pt idx="5094">
                  <c:v>5.0950000000000003E-6</c:v>
                </c:pt>
                <c:pt idx="5095">
                  <c:v>5.096E-6</c:v>
                </c:pt>
                <c:pt idx="5096">
                  <c:v>5.0969999999999996E-6</c:v>
                </c:pt>
                <c:pt idx="5097">
                  <c:v>5.0980000000000001E-6</c:v>
                </c:pt>
                <c:pt idx="5098">
                  <c:v>5.0989999999999998E-6</c:v>
                </c:pt>
                <c:pt idx="5099">
                  <c:v>5.1000000000000003E-6</c:v>
                </c:pt>
                <c:pt idx="5100">
                  <c:v>5.101E-6</c:v>
                </c:pt>
                <c:pt idx="5101">
                  <c:v>5.1019999999999996E-6</c:v>
                </c:pt>
                <c:pt idx="5102">
                  <c:v>5.1030000000000001E-6</c:v>
                </c:pt>
                <c:pt idx="5103">
                  <c:v>5.1039999999999998E-6</c:v>
                </c:pt>
                <c:pt idx="5104">
                  <c:v>5.1050000000000003E-6</c:v>
                </c:pt>
                <c:pt idx="5105">
                  <c:v>5.1059999999999999E-6</c:v>
                </c:pt>
                <c:pt idx="5106">
                  <c:v>5.1070000000000004E-6</c:v>
                </c:pt>
                <c:pt idx="5107">
                  <c:v>5.1080000000000001E-6</c:v>
                </c:pt>
                <c:pt idx="5108">
                  <c:v>5.1089999999999997E-6</c:v>
                </c:pt>
                <c:pt idx="5109">
                  <c:v>5.1100000000000002E-6</c:v>
                </c:pt>
                <c:pt idx="5110">
                  <c:v>5.1109999999999999E-6</c:v>
                </c:pt>
                <c:pt idx="5111">
                  <c:v>5.1120000000000004E-6</c:v>
                </c:pt>
                <c:pt idx="5112">
                  <c:v>5.113E-6</c:v>
                </c:pt>
                <c:pt idx="5113">
                  <c:v>5.1139999999999997E-6</c:v>
                </c:pt>
                <c:pt idx="5114">
                  <c:v>5.1150000000000002E-6</c:v>
                </c:pt>
                <c:pt idx="5115">
                  <c:v>5.1159999999999998E-6</c:v>
                </c:pt>
                <c:pt idx="5116">
                  <c:v>5.1170000000000003E-6</c:v>
                </c:pt>
                <c:pt idx="5117">
                  <c:v>5.118E-6</c:v>
                </c:pt>
                <c:pt idx="5118">
                  <c:v>5.1189999999999996E-6</c:v>
                </c:pt>
                <c:pt idx="5119">
                  <c:v>5.1200000000000001E-6</c:v>
                </c:pt>
                <c:pt idx="5120">
                  <c:v>5.1209999999999998E-6</c:v>
                </c:pt>
                <c:pt idx="5121">
                  <c:v>5.1220000000000003E-6</c:v>
                </c:pt>
                <c:pt idx="5122">
                  <c:v>5.1229999999999999E-6</c:v>
                </c:pt>
                <c:pt idx="5123">
                  <c:v>5.1240000000000004E-6</c:v>
                </c:pt>
                <c:pt idx="5124">
                  <c:v>5.1250000000000001E-6</c:v>
                </c:pt>
                <c:pt idx="5125">
                  <c:v>5.1259999999999997E-6</c:v>
                </c:pt>
                <c:pt idx="5126">
                  <c:v>5.1270000000000002E-6</c:v>
                </c:pt>
                <c:pt idx="5127">
                  <c:v>5.1279999999999999E-6</c:v>
                </c:pt>
                <c:pt idx="5128">
                  <c:v>5.1290000000000004E-6</c:v>
                </c:pt>
                <c:pt idx="5129">
                  <c:v>5.13E-6</c:v>
                </c:pt>
                <c:pt idx="5130">
                  <c:v>5.1309999999999997E-6</c:v>
                </c:pt>
                <c:pt idx="5131">
                  <c:v>5.1320000000000002E-6</c:v>
                </c:pt>
                <c:pt idx="5132">
                  <c:v>5.1329999999999998E-6</c:v>
                </c:pt>
                <c:pt idx="5133">
                  <c:v>5.1340000000000003E-6</c:v>
                </c:pt>
                <c:pt idx="5134">
                  <c:v>5.135E-6</c:v>
                </c:pt>
                <c:pt idx="5135">
                  <c:v>5.1359999999999996E-6</c:v>
                </c:pt>
                <c:pt idx="5136">
                  <c:v>5.1370000000000001E-6</c:v>
                </c:pt>
                <c:pt idx="5137">
                  <c:v>5.1379999999999998E-6</c:v>
                </c:pt>
                <c:pt idx="5138">
                  <c:v>5.1390000000000003E-6</c:v>
                </c:pt>
                <c:pt idx="5139">
                  <c:v>5.1399999999999999E-6</c:v>
                </c:pt>
                <c:pt idx="5140">
                  <c:v>5.1410000000000004E-6</c:v>
                </c:pt>
                <c:pt idx="5141">
                  <c:v>5.1420000000000001E-6</c:v>
                </c:pt>
                <c:pt idx="5142">
                  <c:v>5.1429999999999997E-6</c:v>
                </c:pt>
                <c:pt idx="5143">
                  <c:v>5.1440000000000002E-6</c:v>
                </c:pt>
                <c:pt idx="5144">
                  <c:v>5.1449999999999999E-6</c:v>
                </c:pt>
                <c:pt idx="5145">
                  <c:v>5.1460000000000004E-6</c:v>
                </c:pt>
                <c:pt idx="5146">
                  <c:v>5.147E-6</c:v>
                </c:pt>
                <c:pt idx="5147">
                  <c:v>5.1479999999999997E-6</c:v>
                </c:pt>
                <c:pt idx="5148">
                  <c:v>5.1490000000000002E-6</c:v>
                </c:pt>
                <c:pt idx="5149">
                  <c:v>5.1499999999999998E-6</c:v>
                </c:pt>
                <c:pt idx="5150">
                  <c:v>5.1510000000000003E-6</c:v>
                </c:pt>
                <c:pt idx="5151">
                  <c:v>5.152E-6</c:v>
                </c:pt>
                <c:pt idx="5152">
                  <c:v>5.1529999999999996E-6</c:v>
                </c:pt>
                <c:pt idx="5153">
                  <c:v>5.1540000000000001E-6</c:v>
                </c:pt>
                <c:pt idx="5154">
                  <c:v>5.1549999999999998E-6</c:v>
                </c:pt>
                <c:pt idx="5155">
                  <c:v>5.1560000000000003E-6</c:v>
                </c:pt>
                <c:pt idx="5156">
                  <c:v>5.1569999999999999E-6</c:v>
                </c:pt>
                <c:pt idx="5157">
                  <c:v>5.1580000000000004E-6</c:v>
                </c:pt>
                <c:pt idx="5158">
                  <c:v>5.1590000000000001E-6</c:v>
                </c:pt>
                <c:pt idx="5159">
                  <c:v>5.1599999999999997E-6</c:v>
                </c:pt>
                <c:pt idx="5160">
                  <c:v>5.1610000000000002E-6</c:v>
                </c:pt>
                <c:pt idx="5161">
                  <c:v>5.1619999999999999E-6</c:v>
                </c:pt>
                <c:pt idx="5162">
                  <c:v>5.1630000000000004E-6</c:v>
                </c:pt>
                <c:pt idx="5163">
                  <c:v>5.164E-6</c:v>
                </c:pt>
                <c:pt idx="5164">
                  <c:v>5.1649999999999997E-6</c:v>
                </c:pt>
                <c:pt idx="5165">
                  <c:v>5.1660000000000002E-6</c:v>
                </c:pt>
                <c:pt idx="5166">
                  <c:v>5.1669999999999998E-6</c:v>
                </c:pt>
                <c:pt idx="5167">
                  <c:v>5.1680000000000003E-6</c:v>
                </c:pt>
                <c:pt idx="5168">
                  <c:v>5.169E-6</c:v>
                </c:pt>
                <c:pt idx="5169">
                  <c:v>5.1699999999999996E-6</c:v>
                </c:pt>
                <c:pt idx="5170">
                  <c:v>5.1710000000000001E-6</c:v>
                </c:pt>
                <c:pt idx="5171">
                  <c:v>5.1719999999999998E-6</c:v>
                </c:pt>
                <c:pt idx="5172">
                  <c:v>5.1730000000000003E-6</c:v>
                </c:pt>
                <c:pt idx="5173">
                  <c:v>5.1739999999999999E-6</c:v>
                </c:pt>
                <c:pt idx="5174">
                  <c:v>5.1749999999999996E-6</c:v>
                </c:pt>
                <c:pt idx="5175">
                  <c:v>5.1760000000000001E-6</c:v>
                </c:pt>
                <c:pt idx="5176">
                  <c:v>5.1769999999999997E-6</c:v>
                </c:pt>
                <c:pt idx="5177">
                  <c:v>5.1780000000000002E-6</c:v>
                </c:pt>
                <c:pt idx="5178">
                  <c:v>5.1789999999999999E-6</c:v>
                </c:pt>
                <c:pt idx="5179">
                  <c:v>5.1800000000000004E-6</c:v>
                </c:pt>
                <c:pt idx="5180">
                  <c:v>5.181E-6</c:v>
                </c:pt>
                <c:pt idx="5181">
                  <c:v>5.1819999999999997E-6</c:v>
                </c:pt>
                <c:pt idx="5182">
                  <c:v>5.1830000000000002E-6</c:v>
                </c:pt>
                <c:pt idx="5183">
                  <c:v>5.1839999999999998E-6</c:v>
                </c:pt>
                <c:pt idx="5184">
                  <c:v>5.1850000000000003E-6</c:v>
                </c:pt>
                <c:pt idx="5185">
                  <c:v>5.186E-6</c:v>
                </c:pt>
                <c:pt idx="5186">
                  <c:v>5.1869999999999996E-6</c:v>
                </c:pt>
                <c:pt idx="5187">
                  <c:v>5.1880000000000001E-6</c:v>
                </c:pt>
                <c:pt idx="5188">
                  <c:v>5.1889999999999998E-6</c:v>
                </c:pt>
                <c:pt idx="5189">
                  <c:v>5.1900000000000003E-6</c:v>
                </c:pt>
                <c:pt idx="5190">
                  <c:v>5.1909999999999999E-6</c:v>
                </c:pt>
                <c:pt idx="5191">
                  <c:v>5.1919999999999996E-6</c:v>
                </c:pt>
                <c:pt idx="5192">
                  <c:v>5.1930000000000001E-6</c:v>
                </c:pt>
                <c:pt idx="5193">
                  <c:v>5.1939999999999997E-6</c:v>
                </c:pt>
                <c:pt idx="5194">
                  <c:v>5.1950000000000002E-6</c:v>
                </c:pt>
                <c:pt idx="5195">
                  <c:v>5.1959999999999999E-6</c:v>
                </c:pt>
                <c:pt idx="5196">
                  <c:v>5.1970000000000004E-6</c:v>
                </c:pt>
                <c:pt idx="5197">
                  <c:v>5.198E-6</c:v>
                </c:pt>
                <c:pt idx="5198">
                  <c:v>5.1989999999999997E-6</c:v>
                </c:pt>
                <c:pt idx="5199">
                  <c:v>5.2000000000000002E-6</c:v>
                </c:pt>
                <c:pt idx="5200">
                  <c:v>5.2009999999999998E-6</c:v>
                </c:pt>
                <c:pt idx="5201">
                  <c:v>5.2020000000000003E-6</c:v>
                </c:pt>
                <c:pt idx="5202">
                  <c:v>5.203E-6</c:v>
                </c:pt>
                <c:pt idx="5203">
                  <c:v>5.2039999999999996E-6</c:v>
                </c:pt>
                <c:pt idx="5204">
                  <c:v>5.2050000000000001E-6</c:v>
                </c:pt>
                <c:pt idx="5205">
                  <c:v>5.2059999999999998E-6</c:v>
                </c:pt>
                <c:pt idx="5206">
                  <c:v>5.2070000000000003E-6</c:v>
                </c:pt>
                <c:pt idx="5207">
                  <c:v>5.2079999999999999E-6</c:v>
                </c:pt>
                <c:pt idx="5208">
                  <c:v>5.2089999999999996E-6</c:v>
                </c:pt>
                <c:pt idx="5209">
                  <c:v>5.2100000000000001E-6</c:v>
                </c:pt>
                <c:pt idx="5210">
                  <c:v>5.2109999999999997E-6</c:v>
                </c:pt>
                <c:pt idx="5211">
                  <c:v>5.2120000000000002E-6</c:v>
                </c:pt>
                <c:pt idx="5212">
                  <c:v>5.2129999999999999E-6</c:v>
                </c:pt>
                <c:pt idx="5213">
                  <c:v>5.2140000000000004E-6</c:v>
                </c:pt>
                <c:pt idx="5214">
                  <c:v>5.215E-6</c:v>
                </c:pt>
                <c:pt idx="5215">
                  <c:v>5.2159999999999997E-6</c:v>
                </c:pt>
                <c:pt idx="5216">
                  <c:v>5.2170000000000002E-6</c:v>
                </c:pt>
                <c:pt idx="5217">
                  <c:v>5.2179999999999998E-6</c:v>
                </c:pt>
                <c:pt idx="5218">
                  <c:v>5.2190000000000003E-6</c:v>
                </c:pt>
                <c:pt idx="5219">
                  <c:v>5.22E-6</c:v>
                </c:pt>
                <c:pt idx="5220">
                  <c:v>5.2209999999999996E-6</c:v>
                </c:pt>
                <c:pt idx="5221">
                  <c:v>5.2220000000000001E-6</c:v>
                </c:pt>
                <c:pt idx="5222">
                  <c:v>5.2229999999999998E-6</c:v>
                </c:pt>
                <c:pt idx="5223">
                  <c:v>5.2240000000000003E-6</c:v>
                </c:pt>
                <c:pt idx="5224">
                  <c:v>5.2249999999999999E-6</c:v>
                </c:pt>
                <c:pt idx="5225">
                  <c:v>5.2259999999999996E-6</c:v>
                </c:pt>
                <c:pt idx="5226">
                  <c:v>5.2270000000000001E-6</c:v>
                </c:pt>
                <c:pt idx="5227">
                  <c:v>5.2279999999999998E-6</c:v>
                </c:pt>
                <c:pt idx="5228">
                  <c:v>5.2290000000000002E-6</c:v>
                </c:pt>
                <c:pt idx="5229">
                  <c:v>5.2299999999999999E-6</c:v>
                </c:pt>
                <c:pt idx="5230">
                  <c:v>5.2310000000000004E-6</c:v>
                </c:pt>
                <c:pt idx="5231">
                  <c:v>5.2320000000000001E-6</c:v>
                </c:pt>
                <c:pt idx="5232">
                  <c:v>5.2329999999999997E-6</c:v>
                </c:pt>
                <c:pt idx="5233">
                  <c:v>5.2340000000000002E-6</c:v>
                </c:pt>
                <c:pt idx="5234">
                  <c:v>5.2349999999999999E-6</c:v>
                </c:pt>
                <c:pt idx="5235">
                  <c:v>5.2360000000000004E-6</c:v>
                </c:pt>
                <c:pt idx="5236">
                  <c:v>5.237E-6</c:v>
                </c:pt>
                <c:pt idx="5237">
                  <c:v>5.2379999999999997E-6</c:v>
                </c:pt>
                <c:pt idx="5238">
                  <c:v>5.2390000000000002E-6</c:v>
                </c:pt>
                <c:pt idx="5239">
                  <c:v>5.2399999999999998E-6</c:v>
                </c:pt>
                <c:pt idx="5240">
                  <c:v>5.2410000000000003E-6</c:v>
                </c:pt>
                <c:pt idx="5241">
                  <c:v>5.242E-6</c:v>
                </c:pt>
                <c:pt idx="5242">
                  <c:v>5.2429999999999996E-6</c:v>
                </c:pt>
                <c:pt idx="5243">
                  <c:v>5.2440000000000001E-6</c:v>
                </c:pt>
                <c:pt idx="5244">
                  <c:v>5.2449999999999998E-6</c:v>
                </c:pt>
                <c:pt idx="5245">
                  <c:v>5.2460000000000003E-6</c:v>
                </c:pt>
                <c:pt idx="5246">
                  <c:v>5.2469999999999999E-6</c:v>
                </c:pt>
                <c:pt idx="5247">
                  <c:v>5.2480000000000004E-6</c:v>
                </c:pt>
                <c:pt idx="5248">
                  <c:v>5.2490000000000001E-6</c:v>
                </c:pt>
                <c:pt idx="5249">
                  <c:v>5.2499999999999997E-6</c:v>
                </c:pt>
                <c:pt idx="5250">
                  <c:v>5.2510000000000002E-6</c:v>
                </c:pt>
                <c:pt idx="5251">
                  <c:v>5.2519999999999999E-6</c:v>
                </c:pt>
                <c:pt idx="5252">
                  <c:v>5.2530000000000004E-6</c:v>
                </c:pt>
                <c:pt idx="5253">
                  <c:v>5.254E-6</c:v>
                </c:pt>
                <c:pt idx="5254">
                  <c:v>5.2549999999999997E-6</c:v>
                </c:pt>
                <c:pt idx="5255">
                  <c:v>5.2560000000000002E-6</c:v>
                </c:pt>
                <c:pt idx="5256">
                  <c:v>5.2569999999999998E-6</c:v>
                </c:pt>
                <c:pt idx="5257">
                  <c:v>5.2580000000000003E-6</c:v>
                </c:pt>
                <c:pt idx="5258">
                  <c:v>5.259E-6</c:v>
                </c:pt>
                <c:pt idx="5259">
                  <c:v>5.2599999999999996E-6</c:v>
                </c:pt>
                <c:pt idx="5260">
                  <c:v>5.2610000000000001E-6</c:v>
                </c:pt>
                <c:pt idx="5261">
                  <c:v>5.2619999999999998E-6</c:v>
                </c:pt>
                <c:pt idx="5262">
                  <c:v>5.2630000000000003E-6</c:v>
                </c:pt>
                <c:pt idx="5263">
                  <c:v>5.2639999999999999E-6</c:v>
                </c:pt>
                <c:pt idx="5264">
                  <c:v>5.2650000000000004E-6</c:v>
                </c:pt>
                <c:pt idx="5265">
                  <c:v>5.2660000000000001E-6</c:v>
                </c:pt>
                <c:pt idx="5266">
                  <c:v>5.2669999999999997E-6</c:v>
                </c:pt>
                <c:pt idx="5267">
                  <c:v>5.2680000000000002E-6</c:v>
                </c:pt>
                <c:pt idx="5268">
                  <c:v>5.2689999999999999E-6</c:v>
                </c:pt>
                <c:pt idx="5269">
                  <c:v>5.2700000000000004E-6</c:v>
                </c:pt>
                <c:pt idx="5270">
                  <c:v>5.271E-6</c:v>
                </c:pt>
                <c:pt idx="5271">
                  <c:v>5.2719999999999997E-6</c:v>
                </c:pt>
                <c:pt idx="5272">
                  <c:v>5.2730000000000002E-6</c:v>
                </c:pt>
                <c:pt idx="5273">
                  <c:v>5.2739999999999998E-6</c:v>
                </c:pt>
                <c:pt idx="5274">
                  <c:v>5.2750000000000003E-6</c:v>
                </c:pt>
                <c:pt idx="5275">
                  <c:v>5.276E-6</c:v>
                </c:pt>
                <c:pt idx="5276">
                  <c:v>5.2769999999999996E-6</c:v>
                </c:pt>
                <c:pt idx="5277">
                  <c:v>5.2780000000000001E-6</c:v>
                </c:pt>
                <c:pt idx="5278">
                  <c:v>5.2789999999999998E-6</c:v>
                </c:pt>
                <c:pt idx="5279">
                  <c:v>5.2800000000000003E-6</c:v>
                </c:pt>
                <c:pt idx="5280">
                  <c:v>5.2809999999999999E-6</c:v>
                </c:pt>
                <c:pt idx="5281">
                  <c:v>5.2820000000000004E-6</c:v>
                </c:pt>
                <c:pt idx="5282">
                  <c:v>5.2830000000000001E-6</c:v>
                </c:pt>
                <c:pt idx="5283">
                  <c:v>5.2839999999999997E-6</c:v>
                </c:pt>
                <c:pt idx="5284">
                  <c:v>5.2850000000000002E-6</c:v>
                </c:pt>
                <c:pt idx="5285">
                  <c:v>5.2859999999999999E-6</c:v>
                </c:pt>
                <c:pt idx="5286">
                  <c:v>5.2870000000000004E-6</c:v>
                </c:pt>
                <c:pt idx="5287">
                  <c:v>5.288E-6</c:v>
                </c:pt>
                <c:pt idx="5288">
                  <c:v>5.2889999999999997E-6</c:v>
                </c:pt>
                <c:pt idx="5289">
                  <c:v>5.2900000000000002E-6</c:v>
                </c:pt>
                <c:pt idx="5290">
                  <c:v>5.2909999999999998E-6</c:v>
                </c:pt>
                <c:pt idx="5291">
                  <c:v>5.2920000000000003E-6</c:v>
                </c:pt>
                <c:pt idx="5292">
                  <c:v>5.293E-6</c:v>
                </c:pt>
                <c:pt idx="5293">
                  <c:v>5.2939999999999996E-6</c:v>
                </c:pt>
                <c:pt idx="5294">
                  <c:v>5.2950000000000001E-6</c:v>
                </c:pt>
                <c:pt idx="5295">
                  <c:v>5.2959999999999998E-6</c:v>
                </c:pt>
                <c:pt idx="5296">
                  <c:v>5.2970000000000003E-6</c:v>
                </c:pt>
                <c:pt idx="5297">
                  <c:v>5.2979999999999999E-6</c:v>
                </c:pt>
                <c:pt idx="5298">
                  <c:v>5.2989999999999996E-6</c:v>
                </c:pt>
                <c:pt idx="5299">
                  <c:v>5.3000000000000001E-6</c:v>
                </c:pt>
                <c:pt idx="5300">
                  <c:v>5.3009999999999997E-6</c:v>
                </c:pt>
                <c:pt idx="5301">
                  <c:v>5.3020000000000002E-6</c:v>
                </c:pt>
                <c:pt idx="5302">
                  <c:v>5.3029999999999999E-6</c:v>
                </c:pt>
                <c:pt idx="5303">
                  <c:v>5.3040000000000004E-6</c:v>
                </c:pt>
                <c:pt idx="5304">
                  <c:v>5.305E-6</c:v>
                </c:pt>
                <c:pt idx="5305">
                  <c:v>5.3059999999999997E-6</c:v>
                </c:pt>
                <c:pt idx="5306">
                  <c:v>5.3070000000000002E-6</c:v>
                </c:pt>
                <c:pt idx="5307">
                  <c:v>5.3079999999999998E-6</c:v>
                </c:pt>
                <c:pt idx="5308">
                  <c:v>5.3090000000000003E-6</c:v>
                </c:pt>
                <c:pt idx="5309">
                  <c:v>5.31E-6</c:v>
                </c:pt>
                <c:pt idx="5310">
                  <c:v>5.3109999999999996E-6</c:v>
                </c:pt>
                <c:pt idx="5311">
                  <c:v>5.3120000000000001E-6</c:v>
                </c:pt>
                <c:pt idx="5312">
                  <c:v>5.3129999999999998E-6</c:v>
                </c:pt>
                <c:pt idx="5313">
                  <c:v>5.3140000000000003E-6</c:v>
                </c:pt>
                <c:pt idx="5314">
                  <c:v>5.3149999999999999E-6</c:v>
                </c:pt>
                <c:pt idx="5315">
                  <c:v>5.3159999999999996E-6</c:v>
                </c:pt>
                <c:pt idx="5316">
                  <c:v>5.3170000000000001E-6</c:v>
                </c:pt>
                <c:pt idx="5317">
                  <c:v>5.3179999999999997E-6</c:v>
                </c:pt>
                <c:pt idx="5318">
                  <c:v>5.3190000000000002E-6</c:v>
                </c:pt>
                <c:pt idx="5319">
                  <c:v>5.3199999999999999E-6</c:v>
                </c:pt>
                <c:pt idx="5320">
                  <c:v>5.3210000000000004E-6</c:v>
                </c:pt>
                <c:pt idx="5321">
                  <c:v>5.322E-6</c:v>
                </c:pt>
                <c:pt idx="5322">
                  <c:v>5.3229999999999997E-6</c:v>
                </c:pt>
                <c:pt idx="5323">
                  <c:v>5.3240000000000002E-6</c:v>
                </c:pt>
                <c:pt idx="5324">
                  <c:v>5.3249999999999998E-6</c:v>
                </c:pt>
                <c:pt idx="5325">
                  <c:v>5.3260000000000003E-6</c:v>
                </c:pt>
                <c:pt idx="5326">
                  <c:v>5.327E-6</c:v>
                </c:pt>
                <c:pt idx="5327">
                  <c:v>5.3279999999999996E-6</c:v>
                </c:pt>
                <c:pt idx="5328">
                  <c:v>5.3290000000000001E-6</c:v>
                </c:pt>
                <c:pt idx="5329">
                  <c:v>5.3299999999999998E-6</c:v>
                </c:pt>
                <c:pt idx="5330">
                  <c:v>5.3310000000000003E-6</c:v>
                </c:pt>
                <c:pt idx="5331">
                  <c:v>5.3319999999999999E-6</c:v>
                </c:pt>
                <c:pt idx="5332">
                  <c:v>5.3329999999999996E-6</c:v>
                </c:pt>
                <c:pt idx="5333">
                  <c:v>5.3340000000000001E-6</c:v>
                </c:pt>
                <c:pt idx="5334">
                  <c:v>5.3349999999999997E-6</c:v>
                </c:pt>
                <c:pt idx="5335">
                  <c:v>5.3360000000000002E-6</c:v>
                </c:pt>
                <c:pt idx="5336">
                  <c:v>5.3369999999999999E-6</c:v>
                </c:pt>
                <c:pt idx="5337">
                  <c:v>5.3380000000000004E-6</c:v>
                </c:pt>
                <c:pt idx="5338">
                  <c:v>5.339E-6</c:v>
                </c:pt>
                <c:pt idx="5339">
                  <c:v>5.3399999999999997E-6</c:v>
                </c:pt>
                <c:pt idx="5340">
                  <c:v>5.3410000000000002E-6</c:v>
                </c:pt>
                <c:pt idx="5341">
                  <c:v>5.3419999999999998E-6</c:v>
                </c:pt>
                <c:pt idx="5342">
                  <c:v>5.3430000000000003E-6</c:v>
                </c:pt>
                <c:pt idx="5343">
                  <c:v>5.344E-6</c:v>
                </c:pt>
                <c:pt idx="5344">
                  <c:v>5.3449999999999996E-6</c:v>
                </c:pt>
                <c:pt idx="5345">
                  <c:v>5.3460000000000001E-6</c:v>
                </c:pt>
                <c:pt idx="5346">
                  <c:v>5.3469999999999998E-6</c:v>
                </c:pt>
                <c:pt idx="5347">
                  <c:v>5.3480000000000003E-6</c:v>
                </c:pt>
                <c:pt idx="5348">
                  <c:v>5.3489999999999999E-6</c:v>
                </c:pt>
                <c:pt idx="5349">
                  <c:v>5.3499999999999996E-6</c:v>
                </c:pt>
                <c:pt idx="5350">
                  <c:v>5.3510000000000001E-6</c:v>
                </c:pt>
                <c:pt idx="5351">
                  <c:v>5.3519999999999997E-6</c:v>
                </c:pt>
                <c:pt idx="5352">
                  <c:v>5.3530000000000002E-6</c:v>
                </c:pt>
                <c:pt idx="5353">
                  <c:v>5.3539999999999999E-6</c:v>
                </c:pt>
                <c:pt idx="5354">
                  <c:v>5.3550000000000004E-6</c:v>
                </c:pt>
                <c:pt idx="5355">
                  <c:v>5.356E-6</c:v>
                </c:pt>
                <c:pt idx="5356">
                  <c:v>5.3569999999999997E-6</c:v>
                </c:pt>
                <c:pt idx="5357">
                  <c:v>5.3580000000000002E-6</c:v>
                </c:pt>
                <c:pt idx="5358">
                  <c:v>5.3589999999999999E-6</c:v>
                </c:pt>
                <c:pt idx="5359">
                  <c:v>5.3600000000000004E-6</c:v>
                </c:pt>
                <c:pt idx="5360">
                  <c:v>5.361E-6</c:v>
                </c:pt>
                <c:pt idx="5361">
                  <c:v>5.3619999999999997E-6</c:v>
                </c:pt>
                <c:pt idx="5362">
                  <c:v>5.3630000000000002E-6</c:v>
                </c:pt>
                <c:pt idx="5363">
                  <c:v>5.3639999999999998E-6</c:v>
                </c:pt>
                <c:pt idx="5364">
                  <c:v>5.3650000000000003E-6</c:v>
                </c:pt>
                <c:pt idx="5365">
                  <c:v>5.366E-6</c:v>
                </c:pt>
                <c:pt idx="5366">
                  <c:v>5.3669999999999996E-6</c:v>
                </c:pt>
                <c:pt idx="5367">
                  <c:v>5.3680000000000001E-6</c:v>
                </c:pt>
                <c:pt idx="5368">
                  <c:v>5.3689999999999998E-6</c:v>
                </c:pt>
                <c:pt idx="5369">
                  <c:v>5.3700000000000003E-6</c:v>
                </c:pt>
                <c:pt idx="5370">
                  <c:v>5.3709999999999999E-6</c:v>
                </c:pt>
                <c:pt idx="5371">
                  <c:v>5.3720000000000004E-6</c:v>
                </c:pt>
                <c:pt idx="5372">
                  <c:v>5.3730000000000001E-6</c:v>
                </c:pt>
                <c:pt idx="5373">
                  <c:v>5.3739999999999997E-6</c:v>
                </c:pt>
                <c:pt idx="5374">
                  <c:v>5.3750000000000002E-6</c:v>
                </c:pt>
                <c:pt idx="5375">
                  <c:v>5.3759999999999999E-6</c:v>
                </c:pt>
                <c:pt idx="5376">
                  <c:v>5.3770000000000004E-6</c:v>
                </c:pt>
                <c:pt idx="5377">
                  <c:v>5.378E-6</c:v>
                </c:pt>
                <c:pt idx="5378">
                  <c:v>5.3789999999999997E-6</c:v>
                </c:pt>
                <c:pt idx="5379">
                  <c:v>5.3800000000000002E-6</c:v>
                </c:pt>
                <c:pt idx="5380">
                  <c:v>5.3809999999999998E-6</c:v>
                </c:pt>
                <c:pt idx="5381">
                  <c:v>5.3820000000000003E-6</c:v>
                </c:pt>
                <c:pt idx="5382">
                  <c:v>5.383E-6</c:v>
                </c:pt>
                <c:pt idx="5383">
                  <c:v>5.3839999999999996E-6</c:v>
                </c:pt>
                <c:pt idx="5384">
                  <c:v>5.3850000000000001E-6</c:v>
                </c:pt>
                <c:pt idx="5385">
                  <c:v>5.3859999999999998E-6</c:v>
                </c:pt>
                <c:pt idx="5386">
                  <c:v>5.3870000000000003E-6</c:v>
                </c:pt>
                <c:pt idx="5387">
                  <c:v>5.3879999999999999E-6</c:v>
                </c:pt>
                <c:pt idx="5388">
                  <c:v>5.3890000000000004E-6</c:v>
                </c:pt>
                <c:pt idx="5389">
                  <c:v>5.3900000000000001E-6</c:v>
                </c:pt>
                <c:pt idx="5390">
                  <c:v>5.3909999999999997E-6</c:v>
                </c:pt>
                <c:pt idx="5391">
                  <c:v>5.3920000000000002E-6</c:v>
                </c:pt>
                <c:pt idx="5392">
                  <c:v>5.3929999999999999E-6</c:v>
                </c:pt>
                <c:pt idx="5393">
                  <c:v>5.3940000000000004E-6</c:v>
                </c:pt>
                <c:pt idx="5394">
                  <c:v>5.395E-6</c:v>
                </c:pt>
                <c:pt idx="5395">
                  <c:v>5.3959999999999997E-6</c:v>
                </c:pt>
                <c:pt idx="5396">
                  <c:v>5.3970000000000002E-6</c:v>
                </c:pt>
                <c:pt idx="5397">
                  <c:v>5.3979999999999998E-6</c:v>
                </c:pt>
                <c:pt idx="5398">
                  <c:v>5.3990000000000003E-6</c:v>
                </c:pt>
                <c:pt idx="5399">
                  <c:v>5.4E-6</c:v>
                </c:pt>
                <c:pt idx="5400">
                  <c:v>5.4009999999999996E-6</c:v>
                </c:pt>
                <c:pt idx="5401">
                  <c:v>5.4020000000000001E-6</c:v>
                </c:pt>
                <c:pt idx="5402">
                  <c:v>5.4029999999999998E-6</c:v>
                </c:pt>
                <c:pt idx="5403">
                  <c:v>5.4040000000000003E-6</c:v>
                </c:pt>
                <c:pt idx="5404">
                  <c:v>5.4049999999999999E-6</c:v>
                </c:pt>
                <c:pt idx="5405">
                  <c:v>5.4060000000000004E-6</c:v>
                </c:pt>
                <c:pt idx="5406">
                  <c:v>5.4070000000000001E-6</c:v>
                </c:pt>
                <c:pt idx="5407">
                  <c:v>5.4079999999999997E-6</c:v>
                </c:pt>
                <c:pt idx="5408">
                  <c:v>5.4090000000000002E-6</c:v>
                </c:pt>
                <c:pt idx="5409">
                  <c:v>5.4099999999999999E-6</c:v>
                </c:pt>
                <c:pt idx="5410">
                  <c:v>5.4110000000000004E-6</c:v>
                </c:pt>
                <c:pt idx="5411">
                  <c:v>5.412E-6</c:v>
                </c:pt>
                <c:pt idx="5412">
                  <c:v>5.4129999999999997E-6</c:v>
                </c:pt>
                <c:pt idx="5413">
                  <c:v>5.4140000000000002E-6</c:v>
                </c:pt>
                <c:pt idx="5414">
                  <c:v>5.4149999999999998E-6</c:v>
                </c:pt>
                <c:pt idx="5415">
                  <c:v>5.4160000000000003E-6</c:v>
                </c:pt>
                <c:pt idx="5416">
                  <c:v>5.417E-6</c:v>
                </c:pt>
                <c:pt idx="5417">
                  <c:v>5.4179999999999996E-6</c:v>
                </c:pt>
                <c:pt idx="5418">
                  <c:v>5.4190000000000001E-6</c:v>
                </c:pt>
                <c:pt idx="5419">
                  <c:v>5.4199999999999998E-6</c:v>
                </c:pt>
                <c:pt idx="5420">
                  <c:v>5.4210000000000003E-6</c:v>
                </c:pt>
                <c:pt idx="5421">
                  <c:v>5.4219999999999999E-6</c:v>
                </c:pt>
                <c:pt idx="5422">
                  <c:v>5.4229999999999996E-6</c:v>
                </c:pt>
                <c:pt idx="5423">
                  <c:v>5.4240000000000001E-6</c:v>
                </c:pt>
                <c:pt idx="5424">
                  <c:v>5.4249999999999997E-6</c:v>
                </c:pt>
                <c:pt idx="5425">
                  <c:v>5.4260000000000002E-6</c:v>
                </c:pt>
                <c:pt idx="5426">
                  <c:v>5.4269999999999999E-6</c:v>
                </c:pt>
                <c:pt idx="5427">
                  <c:v>5.4280000000000004E-6</c:v>
                </c:pt>
                <c:pt idx="5428">
                  <c:v>5.429E-6</c:v>
                </c:pt>
                <c:pt idx="5429">
                  <c:v>5.4299999999999997E-6</c:v>
                </c:pt>
                <c:pt idx="5430">
                  <c:v>5.4310000000000002E-6</c:v>
                </c:pt>
                <c:pt idx="5431">
                  <c:v>5.4319999999999998E-6</c:v>
                </c:pt>
                <c:pt idx="5432">
                  <c:v>5.4330000000000003E-6</c:v>
                </c:pt>
                <c:pt idx="5433">
                  <c:v>5.434E-6</c:v>
                </c:pt>
                <c:pt idx="5434">
                  <c:v>5.4349999999999996E-6</c:v>
                </c:pt>
                <c:pt idx="5435">
                  <c:v>5.4360000000000001E-6</c:v>
                </c:pt>
                <c:pt idx="5436">
                  <c:v>5.4369999999999998E-6</c:v>
                </c:pt>
                <c:pt idx="5437">
                  <c:v>5.4380000000000003E-6</c:v>
                </c:pt>
                <c:pt idx="5438">
                  <c:v>5.4389999999999999E-6</c:v>
                </c:pt>
                <c:pt idx="5439">
                  <c:v>5.4399999999999996E-6</c:v>
                </c:pt>
                <c:pt idx="5440">
                  <c:v>5.4410000000000001E-6</c:v>
                </c:pt>
                <c:pt idx="5441">
                  <c:v>5.4419999999999997E-6</c:v>
                </c:pt>
                <c:pt idx="5442">
                  <c:v>5.4430000000000002E-6</c:v>
                </c:pt>
                <c:pt idx="5443">
                  <c:v>5.4439999999999999E-6</c:v>
                </c:pt>
                <c:pt idx="5444">
                  <c:v>5.4450000000000004E-6</c:v>
                </c:pt>
                <c:pt idx="5445">
                  <c:v>5.446E-6</c:v>
                </c:pt>
                <c:pt idx="5446">
                  <c:v>5.4469999999999997E-6</c:v>
                </c:pt>
                <c:pt idx="5447">
                  <c:v>5.4480000000000002E-6</c:v>
                </c:pt>
                <c:pt idx="5448">
                  <c:v>5.4489999999999998E-6</c:v>
                </c:pt>
                <c:pt idx="5449">
                  <c:v>5.4500000000000003E-6</c:v>
                </c:pt>
                <c:pt idx="5450">
                  <c:v>5.451E-6</c:v>
                </c:pt>
                <c:pt idx="5451">
                  <c:v>5.4519999999999996E-6</c:v>
                </c:pt>
                <c:pt idx="5452">
                  <c:v>5.4530000000000001E-6</c:v>
                </c:pt>
                <c:pt idx="5453">
                  <c:v>5.4539999999999998E-6</c:v>
                </c:pt>
                <c:pt idx="5454">
                  <c:v>5.4550000000000003E-6</c:v>
                </c:pt>
                <c:pt idx="5455">
                  <c:v>5.4559999999999999E-6</c:v>
                </c:pt>
                <c:pt idx="5456">
                  <c:v>5.4569999999999996E-6</c:v>
                </c:pt>
                <c:pt idx="5457">
                  <c:v>5.4580000000000001E-6</c:v>
                </c:pt>
                <c:pt idx="5458">
                  <c:v>5.4589999999999997E-6</c:v>
                </c:pt>
                <c:pt idx="5459">
                  <c:v>5.4600000000000002E-6</c:v>
                </c:pt>
                <c:pt idx="5460">
                  <c:v>5.4609999999999999E-6</c:v>
                </c:pt>
                <c:pt idx="5461">
                  <c:v>5.4620000000000004E-6</c:v>
                </c:pt>
                <c:pt idx="5462">
                  <c:v>5.463E-6</c:v>
                </c:pt>
                <c:pt idx="5463">
                  <c:v>5.4639999999999997E-6</c:v>
                </c:pt>
                <c:pt idx="5464">
                  <c:v>5.4650000000000002E-6</c:v>
                </c:pt>
                <c:pt idx="5465">
                  <c:v>5.4659999999999998E-6</c:v>
                </c:pt>
                <c:pt idx="5466">
                  <c:v>5.4670000000000003E-6</c:v>
                </c:pt>
                <c:pt idx="5467">
                  <c:v>5.468E-6</c:v>
                </c:pt>
                <c:pt idx="5468">
                  <c:v>5.4689999999999996E-6</c:v>
                </c:pt>
                <c:pt idx="5469">
                  <c:v>5.4700000000000001E-6</c:v>
                </c:pt>
                <c:pt idx="5470">
                  <c:v>5.4709999999999998E-6</c:v>
                </c:pt>
                <c:pt idx="5471">
                  <c:v>5.4720000000000003E-6</c:v>
                </c:pt>
                <c:pt idx="5472">
                  <c:v>5.4729999999999999E-6</c:v>
                </c:pt>
                <c:pt idx="5473">
                  <c:v>5.4739999999999996E-6</c:v>
                </c:pt>
                <c:pt idx="5474">
                  <c:v>5.4750000000000001E-6</c:v>
                </c:pt>
                <c:pt idx="5475">
                  <c:v>5.4759999999999997E-6</c:v>
                </c:pt>
                <c:pt idx="5476">
                  <c:v>5.4770000000000002E-6</c:v>
                </c:pt>
                <c:pt idx="5477">
                  <c:v>5.4779999999999999E-6</c:v>
                </c:pt>
                <c:pt idx="5478">
                  <c:v>5.4790000000000004E-6</c:v>
                </c:pt>
                <c:pt idx="5479">
                  <c:v>5.48E-6</c:v>
                </c:pt>
                <c:pt idx="5480">
                  <c:v>5.4809999999999997E-6</c:v>
                </c:pt>
                <c:pt idx="5481">
                  <c:v>5.4820000000000002E-6</c:v>
                </c:pt>
                <c:pt idx="5482">
                  <c:v>5.4829999999999999E-6</c:v>
                </c:pt>
                <c:pt idx="5483">
                  <c:v>5.4840000000000003E-6</c:v>
                </c:pt>
                <c:pt idx="5484">
                  <c:v>5.485E-6</c:v>
                </c:pt>
                <c:pt idx="5485">
                  <c:v>5.4859999999999997E-6</c:v>
                </c:pt>
                <c:pt idx="5486">
                  <c:v>5.4870000000000002E-6</c:v>
                </c:pt>
                <c:pt idx="5487">
                  <c:v>5.4879999999999998E-6</c:v>
                </c:pt>
                <c:pt idx="5488">
                  <c:v>5.4890000000000003E-6</c:v>
                </c:pt>
                <c:pt idx="5489">
                  <c:v>5.49E-6</c:v>
                </c:pt>
                <c:pt idx="5490">
                  <c:v>5.4909999999999996E-6</c:v>
                </c:pt>
                <c:pt idx="5491">
                  <c:v>5.4920000000000001E-6</c:v>
                </c:pt>
                <c:pt idx="5492">
                  <c:v>5.4929999999999998E-6</c:v>
                </c:pt>
                <c:pt idx="5493">
                  <c:v>5.4940000000000003E-6</c:v>
                </c:pt>
                <c:pt idx="5494">
                  <c:v>5.4949999999999999E-6</c:v>
                </c:pt>
                <c:pt idx="5495">
                  <c:v>5.4960000000000004E-6</c:v>
                </c:pt>
                <c:pt idx="5496">
                  <c:v>5.4970000000000001E-6</c:v>
                </c:pt>
                <c:pt idx="5497">
                  <c:v>5.4979999999999997E-6</c:v>
                </c:pt>
                <c:pt idx="5498">
                  <c:v>5.4990000000000002E-6</c:v>
                </c:pt>
                <c:pt idx="5499">
                  <c:v>5.4999999999999999E-6</c:v>
                </c:pt>
                <c:pt idx="5500">
                  <c:v>5.5010000000000004E-6</c:v>
                </c:pt>
                <c:pt idx="5501">
                  <c:v>5.502E-6</c:v>
                </c:pt>
                <c:pt idx="5502">
                  <c:v>5.5029999999999997E-6</c:v>
                </c:pt>
                <c:pt idx="5503">
                  <c:v>5.5040000000000002E-6</c:v>
                </c:pt>
                <c:pt idx="5504">
                  <c:v>5.5049999999999998E-6</c:v>
                </c:pt>
                <c:pt idx="5505">
                  <c:v>5.5060000000000003E-6</c:v>
                </c:pt>
                <c:pt idx="5506">
                  <c:v>5.507E-6</c:v>
                </c:pt>
                <c:pt idx="5507">
                  <c:v>5.5079999999999996E-6</c:v>
                </c:pt>
                <c:pt idx="5508">
                  <c:v>5.5090000000000001E-6</c:v>
                </c:pt>
                <c:pt idx="5509">
                  <c:v>5.5099999999999998E-6</c:v>
                </c:pt>
                <c:pt idx="5510">
                  <c:v>5.5110000000000003E-6</c:v>
                </c:pt>
                <c:pt idx="5511">
                  <c:v>5.5119999999999999E-6</c:v>
                </c:pt>
                <c:pt idx="5512">
                  <c:v>5.5130000000000004E-6</c:v>
                </c:pt>
                <c:pt idx="5513">
                  <c:v>5.5140000000000001E-6</c:v>
                </c:pt>
                <c:pt idx="5514">
                  <c:v>5.5149999999999997E-6</c:v>
                </c:pt>
                <c:pt idx="5515">
                  <c:v>5.5160000000000002E-6</c:v>
                </c:pt>
                <c:pt idx="5516">
                  <c:v>5.5169999999999999E-6</c:v>
                </c:pt>
                <c:pt idx="5517">
                  <c:v>5.5180000000000004E-6</c:v>
                </c:pt>
                <c:pt idx="5518">
                  <c:v>5.519E-6</c:v>
                </c:pt>
                <c:pt idx="5519">
                  <c:v>5.5199999999999997E-6</c:v>
                </c:pt>
                <c:pt idx="5520">
                  <c:v>5.5210000000000002E-6</c:v>
                </c:pt>
                <c:pt idx="5521">
                  <c:v>5.5219999999999998E-6</c:v>
                </c:pt>
                <c:pt idx="5522">
                  <c:v>5.5230000000000003E-6</c:v>
                </c:pt>
                <c:pt idx="5523">
                  <c:v>5.524E-6</c:v>
                </c:pt>
                <c:pt idx="5524">
                  <c:v>5.5249999999999996E-6</c:v>
                </c:pt>
                <c:pt idx="5525">
                  <c:v>5.5260000000000001E-6</c:v>
                </c:pt>
                <c:pt idx="5526">
                  <c:v>5.5269999999999998E-6</c:v>
                </c:pt>
                <c:pt idx="5527">
                  <c:v>5.5280000000000003E-6</c:v>
                </c:pt>
                <c:pt idx="5528">
                  <c:v>5.5289999999999999E-6</c:v>
                </c:pt>
                <c:pt idx="5529">
                  <c:v>5.5300000000000004E-6</c:v>
                </c:pt>
                <c:pt idx="5530">
                  <c:v>5.5310000000000001E-6</c:v>
                </c:pt>
                <c:pt idx="5531">
                  <c:v>5.5319999999999997E-6</c:v>
                </c:pt>
                <c:pt idx="5532">
                  <c:v>5.5330000000000002E-6</c:v>
                </c:pt>
                <c:pt idx="5533">
                  <c:v>5.5339999999999999E-6</c:v>
                </c:pt>
                <c:pt idx="5534">
                  <c:v>5.5350000000000004E-6</c:v>
                </c:pt>
                <c:pt idx="5535">
                  <c:v>5.536E-6</c:v>
                </c:pt>
                <c:pt idx="5536">
                  <c:v>5.5369999999999997E-6</c:v>
                </c:pt>
                <c:pt idx="5537">
                  <c:v>5.5380000000000002E-6</c:v>
                </c:pt>
                <c:pt idx="5538">
                  <c:v>5.5389999999999998E-6</c:v>
                </c:pt>
                <c:pt idx="5539">
                  <c:v>5.5400000000000003E-6</c:v>
                </c:pt>
                <c:pt idx="5540">
                  <c:v>5.541E-6</c:v>
                </c:pt>
                <c:pt idx="5541">
                  <c:v>5.5419999999999996E-6</c:v>
                </c:pt>
                <c:pt idx="5542">
                  <c:v>5.5430000000000001E-6</c:v>
                </c:pt>
                <c:pt idx="5543">
                  <c:v>5.5439999999999998E-6</c:v>
                </c:pt>
                <c:pt idx="5544">
                  <c:v>5.5450000000000003E-6</c:v>
                </c:pt>
                <c:pt idx="5545">
                  <c:v>5.5459999999999999E-6</c:v>
                </c:pt>
                <c:pt idx="5546">
                  <c:v>5.5469999999999996E-6</c:v>
                </c:pt>
                <c:pt idx="5547">
                  <c:v>5.5480000000000001E-6</c:v>
                </c:pt>
                <c:pt idx="5548">
                  <c:v>5.5489999999999997E-6</c:v>
                </c:pt>
                <c:pt idx="5549">
                  <c:v>5.5500000000000002E-6</c:v>
                </c:pt>
                <c:pt idx="5550">
                  <c:v>5.5509999999999999E-6</c:v>
                </c:pt>
                <c:pt idx="5551">
                  <c:v>5.5520000000000004E-6</c:v>
                </c:pt>
                <c:pt idx="5552">
                  <c:v>5.553E-6</c:v>
                </c:pt>
                <c:pt idx="5553">
                  <c:v>5.5539999999999997E-6</c:v>
                </c:pt>
                <c:pt idx="5554">
                  <c:v>5.5550000000000002E-6</c:v>
                </c:pt>
                <c:pt idx="5555">
                  <c:v>5.5559999999999998E-6</c:v>
                </c:pt>
                <c:pt idx="5556">
                  <c:v>5.5570000000000003E-6</c:v>
                </c:pt>
                <c:pt idx="5557">
                  <c:v>5.558E-6</c:v>
                </c:pt>
                <c:pt idx="5558">
                  <c:v>5.5589999999999996E-6</c:v>
                </c:pt>
                <c:pt idx="5559">
                  <c:v>5.5600000000000001E-6</c:v>
                </c:pt>
                <c:pt idx="5560">
                  <c:v>5.5609999999999998E-6</c:v>
                </c:pt>
                <c:pt idx="5561">
                  <c:v>5.5620000000000003E-6</c:v>
                </c:pt>
                <c:pt idx="5562">
                  <c:v>5.5629999999999999E-6</c:v>
                </c:pt>
                <c:pt idx="5563">
                  <c:v>5.5639999999999996E-6</c:v>
                </c:pt>
                <c:pt idx="5564">
                  <c:v>5.5650000000000001E-6</c:v>
                </c:pt>
                <c:pt idx="5565">
                  <c:v>5.5659999999999997E-6</c:v>
                </c:pt>
                <c:pt idx="5566">
                  <c:v>5.5670000000000002E-6</c:v>
                </c:pt>
                <c:pt idx="5567">
                  <c:v>5.5679999999999999E-6</c:v>
                </c:pt>
                <c:pt idx="5568">
                  <c:v>5.5690000000000004E-6</c:v>
                </c:pt>
                <c:pt idx="5569">
                  <c:v>5.57E-6</c:v>
                </c:pt>
                <c:pt idx="5570">
                  <c:v>5.5709999999999997E-6</c:v>
                </c:pt>
                <c:pt idx="5571">
                  <c:v>5.5720000000000002E-6</c:v>
                </c:pt>
                <c:pt idx="5572">
                  <c:v>5.5729999999999998E-6</c:v>
                </c:pt>
                <c:pt idx="5573">
                  <c:v>5.5740000000000003E-6</c:v>
                </c:pt>
                <c:pt idx="5574">
                  <c:v>5.575E-6</c:v>
                </c:pt>
                <c:pt idx="5575">
                  <c:v>5.5759999999999996E-6</c:v>
                </c:pt>
                <c:pt idx="5576">
                  <c:v>5.5770000000000001E-6</c:v>
                </c:pt>
                <c:pt idx="5577">
                  <c:v>5.5779999999999998E-6</c:v>
                </c:pt>
                <c:pt idx="5578">
                  <c:v>5.5790000000000003E-6</c:v>
                </c:pt>
                <c:pt idx="5579">
                  <c:v>5.5799999999999999E-6</c:v>
                </c:pt>
                <c:pt idx="5580">
                  <c:v>5.5809999999999996E-6</c:v>
                </c:pt>
                <c:pt idx="5581">
                  <c:v>5.5820000000000001E-6</c:v>
                </c:pt>
                <c:pt idx="5582">
                  <c:v>5.5829999999999997E-6</c:v>
                </c:pt>
                <c:pt idx="5583">
                  <c:v>5.5840000000000002E-6</c:v>
                </c:pt>
                <c:pt idx="5584">
                  <c:v>5.5849999999999999E-6</c:v>
                </c:pt>
                <c:pt idx="5585">
                  <c:v>5.5860000000000004E-6</c:v>
                </c:pt>
                <c:pt idx="5586">
                  <c:v>5.587E-6</c:v>
                </c:pt>
                <c:pt idx="5587">
                  <c:v>5.5879999999999997E-6</c:v>
                </c:pt>
                <c:pt idx="5588">
                  <c:v>5.5890000000000002E-6</c:v>
                </c:pt>
                <c:pt idx="5589">
                  <c:v>5.5899999999999998E-6</c:v>
                </c:pt>
                <c:pt idx="5590">
                  <c:v>5.5910000000000003E-6</c:v>
                </c:pt>
                <c:pt idx="5591">
                  <c:v>5.592E-6</c:v>
                </c:pt>
                <c:pt idx="5592">
                  <c:v>5.5929999999999996E-6</c:v>
                </c:pt>
                <c:pt idx="5593">
                  <c:v>5.5940000000000001E-6</c:v>
                </c:pt>
                <c:pt idx="5594">
                  <c:v>5.5949999999999998E-6</c:v>
                </c:pt>
                <c:pt idx="5595">
                  <c:v>5.5960000000000003E-6</c:v>
                </c:pt>
                <c:pt idx="5596">
                  <c:v>5.5969999999999999E-6</c:v>
                </c:pt>
                <c:pt idx="5597">
                  <c:v>5.5979999999999996E-6</c:v>
                </c:pt>
                <c:pt idx="5598">
                  <c:v>5.5990000000000001E-6</c:v>
                </c:pt>
                <c:pt idx="5599">
                  <c:v>5.5999999999999997E-6</c:v>
                </c:pt>
                <c:pt idx="5600">
                  <c:v>5.6010000000000002E-6</c:v>
                </c:pt>
                <c:pt idx="5601">
                  <c:v>5.6019999999999999E-6</c:v>
                </c:pt>
                <c:pt idx="5602">
                  <c:v>5.6030000000000004E-6</c:v>
                </c:pt>
                <c:pt idx="5603">
                  <c:v>5.604E-6</c:v>
                </c:pt>
                <c:pt idx="5604">
                  <c:v>5.6049999999999997E-6</c:v>
                </c:pt>
                <c:pt idx="5605">
                  <c:v>5.6060000000000002E-6</c:v>
                </c:pt>
                <c:pt idx="5606">
                  <c:v>5.6069999999999998E-6</c:v>
                </c:pt>
                <c:pt idx="5607">
                  <c:v>5.6080000000000003E-6</c:v>
                </c:pt>
                <c:pt idx="5608">
                  <c:v>5.609E-6</c:v>
                </c:pt>
                <c:pt idx="5609">
                  <c:v>5.6099999999999997E-6</c:v>
                </c:pt>
                <c:pt idx="5610">
                  <c:v>5.6110000000000001E-6</c:v>
                </c:pt>
                <c:pt idx="5611">
                  <c:v>5.6119999999999998E-6</c:v>
                </c:pt>
                <c:pt idx="5612">
                  <c:v>5.6130000000000003E-6</c:v>
                </c:pt>
                <c:pt idx="5613">
                  <c:v>5.614E-6</c:v>
                </c:pt>
                <c:pt idx="5614">
                  <c:v>5.6149999999999996E-6</c:v>
                </c:pt>
                <c:pt idx="5615">
                  <c:v>5.6160000000000001E-6</c:v>
                </c:pt>
                <c:pt idx="5616">
                  <c:v>5.6169999999999998E-6</c:v>
                </c:pt>
                <c:pt idx="5617">
                  <c:v>5.6180000000000003E-6</c:v>
                </c:pt>
                <c:pt idx="5618">
                  <c:v>5.6189999999999999E-6</c:v>
                </c:pt>
                <c:pt idx="5619">
                  <c:v>5.6200000000000004E-6</c:v>
                </c:pt>
                <c:pt idx="5620">
                  <c:v>5.6210000000000001E-6</c:v>
                </c:pt>
                <c:pt idx="5621">
                  <c:v>5.6219999999999997E-6</c:v>
                </c:pt>
                <c:pt idx="5622">
                  <c:v>5.6230000000000002E-6</c:v>
                </c:pt>
                <c:pt idx="5623">
                  <c:v>5.6239999999999999E-6</c:v>
                </c:pt>
                <c:pt idx="5624">
                  <c:v>5.6250000000000004E-6</c:v>
                </c:pt>
                <c:pt idx="5625">
                  <c:v>5.626E-6</c:v>
                </c:pt>
                <c:pt idx="5626">
                  <c:v>5.6269999999999997E-6</c:v>
                </c:pt>
                <c:pt idx="5627">
                  <c:v>5.6280000000000002E-6</c:v>
                </c:pt>
                <c:pt idx="5628">
                  <c:v>5.6289999999999998E-6</c:v>
                </c:pt>
                <c:pt idx="5629">
                  <c:v>5.6300000000000003E-6</c:v>
                </c:pt>
                <c:pt idx="5630">
                  <c:v>5.631E-6</c:v>
                </c:pt>
                <c:pt idx="5631">
                  <c:v>5.6319999999999996E-6</c:v>
                </c:pt>
                <c:pt idx="5632">
                  <c:v>5.6330000000000001E-6</c:v>
                </c:pt>
                <c:pt idx="5633">
                  <c:v>5.6339999999999998E-6</c:v>
                </c:pt>
                <c:pt idx="5634">
                  <c:v>5.6350000000000003E-6</c:v>
                </c:pt>
                <c:pt idx="5635">
                  <c:v>5.6359999999999999E-6</c:v>
                </c:pt>
                <c:pt idx="5636">
                  <c:v>5.6370000000000004E-6</c:v>
                </c:pt>
                <c:pt idx="5637">
                  <c:v>5.6380000000000001E-6</c:v>
                </c:pt>
                <c:pt idx="5638">
                  <c:v>5.6389999999999997E-6</c:v>
                </c:pt>
                <c:pt idx="5639">
                  <c:v>5.6400000000000002E-6</c:v>
                </c:pt>
                <c:pt idx="5640">
                  <c:v>5.6409999999999999E-6</c:v>
                </c:pt>
                <c:pt idx="5641">
                  <c:v>5.6420000000000004E-6</c:v>
                </c:pt>
                <c:pt idx="5642">
                  <c:v>5.643E-6</c:v>
                </c:pt>
                <c:pt idx="5643">
                  <c:v>5.6439999999999997E-6</c:v>
                </c:pt>
                <c:pt idx="5644">
                  <c:v>5.6450000000000002E-6</c:v>
                </c:pt>
                <c:pt idx="5645">
                  <c:v>5.6459999999999998E-6</c:v>
                </c:pt>
                <c:pt idx="5646">
                  <c:v>5.6470000000000003E-6</c:v>
                </c:pt>
                <c:pt idx="5647">
                  <c:v>5.648E-6</c:v>
                </c:pt>
                <c:pt idx="5648">
                  <c:v>5.6489999999999996E-6</c:v>
                </c:pt>
                <c:pt idx="5649">
                  <c:v>5.6500000000000001E-6</c:v>
                </c:pt>
                <c:pt idx="5650">
                  <c:v>5.6509999999999998E-6</c:v>
                </c:pt>
                <c:pt idx="5651">
                  <c:v>5.6520000000000003E-6</c:v>
                </c:pt>
                <c:pt idx="5652">
                  <c:v>5.6529999999999999E-6</c:v>
                </c:pt>
                <c:pt idx="5653">
                  <c:v>5.6540000000000004E-6</c:v>
                </c:pt>
                <c:pt idx="5654">
                  <c:v>5.6550000000000001E-6</c:v>
                </c:pt>
                <c:pt idx="5655">
                  <c:v>5.6559999999999997E-6</c:v>
                </c:pt>
                <c:pt idx="5656">
                  <c:v>5.6570000000000002E-6</c:v>
                </c:pt>
                <c:pt idx="5657">
                  <c:v>5.6579999999999999E-6</c:v>
                </c:pt>
                <c:pt idx="5658">
                  <c:v>5.6590000000000004E-6</c:v>
                </c:pt>
                <c:pt idx="5659">
                  <c:v>5.66E-6</c:v>
                </c:pt>
                <c:pt idx="5660">
                  <c:v>5.6609999999999997E-6</c:v>
                </c:pt>
                <c:pt idx="5661">
                  <c:v>5.6620000000000002E-6</c:v>
                </c:pt>
                <c:pt idx="5662">
                  <c:v>5.6629999999999998E-6</c:v>
                </c:pt>
                <c:pt idx="5663">
                  <c:v>5.6640000000000003E-6</c:v>
                </c:pt>
                <c:pt idx="5664">
                  <c:v>5.665E-6</c:v>
                </c:pt>
                <c:pt idx="5665">
                  <c:v>5.6659999999999996E-6</c:v>
                </c:pt>
                <c:pt idx="5666">
                  <c:v>5.6670000000000001E-6</c:v>
                </c:pt>
                <c:pt idx="5667">
                  <c:v>5.6679999999999998E-6</c:v>
                </c:pt>
                <c:pt idx="5668">
                  <c:v>5.6690000000000003E-6</c:v>
                </c:pt>
                <c:pt idx="5669">
                  <c:v>5.6699999999999999E-6</c:v>
                </c:pt>
                <c:pt idx="5670">
                  <c:v>5.6710000000000004E-6</c:v>
                </c:pt>
                <c:pt idx="5671">
                  <c:v>5.6720000000000001E-6</c:v>
                </c:pt>
                <c:pt idx="5672">
                  <c:v>5.6729999999999997E-6</c:v>
                </c:pt>
                <c:pt idx="5673">
                  <c:v>5.6740000000000002E-6</c:v>
                </c:pt>
                <c:pt idx="5674">
                  <c:v>5.6749999999999999E-6</c:v>
                </c:pt>
                <c:pt idx="5675">
                  <c:v>5.6760000000000004E-6</c:v>
                </c:pt>
                <c:pt idx="5676">
                  <c:v>5.677E-6</c:v>
                </c:pt>
                <c:pt idx="5677">
                  <c:v>5.6779999999999997E-6</c:v>
                </c:pt>
                <c:pt idx="5678">
                  <c:v>5.6790000000000002E-6</c:v>
                </c:pt>
                <c:pt idx="5679">
                  <c:v>5.6799999999999998E-6</c:v>
                </c:pt>
                <c:pt idx="5680">
                  <c:v>5.6810000000000003E-6</c:v>
                </c:pt>
                <c:pt idx="5681">
                  <c:v>5.682E-6</c:v>
                </c:pt>
                <c:pt idx="5682">
                  <c:v>5.6829999999999996E-6</c:v>
                </c:pt>
                <c:pt idx="5683">
                  <c:v>5.6840000000000001E-6</c:v>
                </c:pt>
                <c:pt idx="5684">
                  <c:v>5.6849999999999998E-6</c:v>
                </c:pt>
                <c:pt idx="5685">
                  <c:v>5.6860000000000003E-6</c:v>
                </c:pt>
                <c:pt idx="5686">
                  <c:v>5.6869999999999999E-6</c:v>
                </c:pt>
                <c:pt idx="5687">
                  <c:v>5.6879999999999996E-6</c:v>
                </c:pt>
                <c:pt idx="5688">
                  <c:v>5.6890000000000001E-6</c:v>
                </c:pt>
                <c:pt idx="5689">
                  <c:v>5.6899999999999997E-6</c:v>
                </c:pt>
                <c:pt idx="5690">
                  <c:v>5.6910000000000002E-6</c:v>
                </c:pt>
                <c:pt idx="5691">
                  <c:v>5.6919999999999999E-6</c:v>
                </c:pt>
                <c:pt idx="5692">
                  <c:v>5.6930000000000004E-6</c:v>
                </c:pt>
                <c:pt idx="5693">
                  <c:v>5.694E-6</c:v>
                </c:pt>
                <c:pt idx="5694">
                  <c:v>5.6949999999999997E-6</c:v>
                </c:pt>
                <c:pt idx="5695">
                  <c:v>5.6960000000000002E-6</c:v>
                </c:pt>
                <c:pt idx="5696">
                  <c:v>5.6969999999999998E-6</c:v>
                </c:pt>
                <c:pt idx="5697">
                  <c:v>5.6980000000000003E-6</c:v>
                </c:pt>
                <c:pt idx="5698">
                  <c:v>5.699E-6</c:v>
                </c:pt>
                <c:pt idx="5699">
                  <c:v>5.6999999999999996E-6</c:v>
                </c:pt>
                <c:pt idx="5700">
                  <c:v>5.7010000000000001E-6</c:v>
                </c:pt>
                <c:pt idx="5701">
                  <c:v>5.7019999999999998E-6</c:v>
                </c:pt>
                <c:pt idx="5702">
                  <c:v>5.7030000000000003E-6</c:v>
                </c:pt>
                <c:pt idx="5703">
                  <c:v>5.7039999999999999E-6</c:v>
                </c:pt>
                <c:pt idx="5704">
                  <c:v>5.7049999999999996E-6</c:v>
                </c:pt>
                <c:pt idx="5705">
                  <c:v>5.7060000000000001E-6</c:v>
                </c:pt>
                <c:pt idx="5706">
                  <c:v>5.7069999999999997E-6</c:v>
                </c:pt>
                <c:pt idx="5707">
                  <c:v>5.7080000000000002E-6</c:v>
                </c:pt>
                <c:pt idx="5708">
                  <c:v>5.7089999999999999E-6</c:v>
                </c:pt>
                <c:pt idx="5709">
                  <c:v>5.7100000000000004E-6</c:v>
                </c:pt>
                <c:pt idx="5710">
                  <c:v>5.711E-6</c:v>
                </c:pt>
                <c:pt idx="5711">
                  <c:v>5.7119999999999997E-6</c:v>
                </c:pt>
                <c:pt idx="5712">
                  <c:v>5.7130000000000002E-6</c:v>
                </c:pt>
                <c:pt idx="5713">
                  <c:v>5.7139999999999998E-6</c:v>
                </c:pt>
                <c:pt idx="5714">
                  <c:v>5.7150000000000003E-6</c:v>
                </c:pt>
                <c:pt idx="5715">
                  <c:v>5.716E-6</c:v>
                </c:pt>
                <c:pt idx="5716">
                  <c:v>5.7169999999999996E-6</c:v>
                </c:pt>
                <c:pt idx="5717">
                  <c:v>5.7180000000000001E-6</c:v>
                </c:pt>
                <c:pt idx="5718">
                  <c:v>5.7189999999999998E-6</c:v>
                </c:pt>
                <c:pt idx="5719">
                  <c:v>5.7200000000000003E-6</c:v>
                </c:pt>
                <c:pt idx="5720">
                  <c:v>5.7209999999999999E-6</c:v>
                </c:pt>
                <c:pt idx="5721">
                  <c:v>5.7219999999999996E-6</c:v>
                </c:pt>
                <c:pt idx="5722">
                  <c:v>5.7230000000000001E-6</c:v>
                </c:pt>
                <c:pt idx="5723">
                  <c:v>5.7239999999999997E-6</c:v>
                </c:pt>
                <c:pt idx="5724">
                  <c:v>5.7250000000000002E-6</c:v>
                </c:pt>
                <c:pt idx="5725">
                  <c:v>5.7259999999999999E-6</c:v>
                </c:pt>
                <c:pt idx="5726">
                  <c:v>5.7270000000000004E-6</c:v>
                </c:pt>
                <c:pt idx="5727">
                  <c:v>5.728E-6</c:v>
                </c:pt>
                <c:pt idx="5728">
                  <c:v>5.7289999999999997E-6</c:v>
                </c:pt>
                <c:pt idx="5729">
                  <c:v>5.7300000000000002E-6</c:v>
                </c:pt>
                <c:pt idx="5730">
                  <c:v>5.7309999999999998E-6</c:v>
                </c:pt>
                <c:pt idx="5731">
                  <c:v>5.7320000000000003E-6</c:v>
                </c:pt>
                <c:pt idx="5732">
                  <c:v>5.733E-6</c:v>
                </c:pt>
                <c:pt idx="5733">
                  <c:v>5.7339999999999996E-6</c:v>
                </c:pt>
                <c:pt idx="5734">
                  <c:v>5.7350000000000001E-6</c:v>
                </c:pt>
                <c:pt idx="5735">
                  <c:v>5.7359999999999998E-6</c:v>
                </c:pt>
                <c:pt idx="5736">
                  <c:v>5.7370000000000003E-6</c:v>
                </c:pt>
                <c:pt idx="5737">
                  <c:v>5.7379999999999999E-6</c:v>
                </c:pt>
                <c:pt idx="5738">
                  <c:v>5.7389999999999996E-6</c:v>
                </c:pt>
                <c:pt idx="5739">
                  <c:v>5.7400000000000001E-6</c:v>
                </c:pt>
                <c:pt idx="5740">
                  <c:v>5.7409999999999998E-6</c:v>
                </c:pt>
                <c:pt idx="5741">
                  <c:v>5.7420000000000003E-6</c:v>
                </c:pt>
                <c:pt idx="5742">
                  <c:v>5.7429999999999999E-6</c:v>
                </c:pt>
                <c:pt idx="5743">
                  <c:v>5.7440000000000004E-6</c:v>
                </c:pt>
                <c:pt idx="5744">
                  <c:v>5.7450000000000001E-6</c:v>
                </c:pt>
                <c:pt idx="5745">
                  <c:v>5.7459999999999997E-6</c:v>
                </c:pt>
                <c:pt idx="5746">
                  <c:v>5.7470000000000002E-6</c:v>
                </c:pt>
                <c:pt idx="5747">
                  <c:v>5.7479999999999999E-6</c:v>
                </c:pt>
                <c:pt idx="5748">
                  <c:v>5.7490000000000004E-6</c:v>
                </c:pt>
                <c:pt idx="5749">
                  <c:v>5.75E-6</c:v>
                </c:pt>
                <c:pt idx="5750">
                  <c:v>5.7509999999999997E-6</c:v>
                </c:pt>
                <c:pt idx="5751">
                  <c:v>5.7520000000000002E-6</c:v>
                </c:pt>
                <c:pt idx="5752">
                  <c:v>5.7529999999999998E-6</c:v>
                </c:pt>
                <c:pt idx="5753">
                  <c:v>5.7540000000000003E-6</c:v>
                </c:pt>
                <c:pt idx="5754">
                  <c:v>5.755E-6</c:v>
                </c:pt>
                <c:pt idx="5755">
                  <c:v>5.7559999999999996E-6</c:v>
                </c:pt>
                <c:pt idx="5756">
                  <c:v>5.7570000000000001E-6</c:v>
                </c:pt>
                <c:pt idx="5757">
                  <c:v>5.7579999999999998E-6</c:v>
                </c:pt>
                <c:pt idx="5758">
                  <c:v>5.7590000000000003E-6</c:v>
                </c:pt>
                <c:pt idx="5759">
                  <c:v>5.7599999999999999E-6</c:v>
                </c:pt>
                <c:pt idx="5760">
                  <c:v>5.7610000000000004E-6</c:v>
                </c:pt>
                <c:pt idx="5761">
                  <c:v>5.7620000000000001E-6</c:v>
                </c:pt>
                <c:pt idx="5762">
                  <c:v>5.7629999999999997E-6</c:v>
                </c:pt>
                <c:pt idx="5763">
                  <c:v>5.7640000000000002E-6</c:v>
                </c:pt>
                <c:pt idx="5764">
                  <c:v>5.7649999999999999E-6</c:v>
                </c:pt>
                <c:pt idx="5765">
                  <c:v>5.7660000000000004E-6</c:v>
                </c:pt>
                <c:pt idx="5766">
                  <c:v>5.767E-6</c:v>
                </c:pt>
                <c:pt idx="5767">
                  <c:v>5.7679999999999997E-6</c:v>
                </c:pt>
                <c:pt idx="5768">
                  <c:v>5.7690000000000002E-6</c:v>
                </c:pt>
                <c:pt idx="5769">
                  <c:v>5.7699999999999998E-6</c:v>
                </c:pt>
                <c:pt idx="5770">
                  <c:v>5.7710000000000003E-6</c:v>
                </c:pt>
                <c:pt idx="5771">
                  <c:v>5.772E-6</c:v>
                </c:pt>
                <c:pt idx="5772">
                  <c:v>5.7729999999999996E-6</c:v>
                </c:pt>
                <c:pt idx="5773">
                  <c:v>5.7740000000000001E-6</c:v>
                </c:pt>
                <c:pt idx="5774">
                  <c:v>5.7749999999999998E-6</c:v>
                </c:pt>
                <c:pt idx="5775">
                  <c:v>5.7760000000000003E-6</c:v>
                </c:pt>
                <c:pt idx="5776">
                  <c:v>5.7769999999999999E-6</c:v>
                </c:pt>
                <c:pt idx="5777">
                  <c:v>5.7780000000000004E-6</c:v>
                </c:pt>
                <c:pt idx="5778">
                  <c:v>5.7790000000000001E-6</c:v>
                </c:pt>
                <c:pt idx="5779">
                  <c:v>5.7799999999999997E-6</c:v>
                </c:pt>
                <c:pt idx="5780">
                  <c:v>5.7810000000000002E-6</c:v>
                </c:pt>
                <c:pt idx="5781">
                  <c:v>5.7819999999999999E-6</c:v>
                </c:pt>
                <c:pt idx="5782">
                  <c:v>5.7830000000000004E-6</c:v>
                </c:pt>
                <c:pt idx="5783">
                  <c:v>5.784E-6</c:v>
                </c:pt>
                <c:pt idx="5784">
                  <c:v>5.7849999999999997E-6</c:v>
                </c:pt>
                <c:pt idx="5785">
                  <c:v>5.7860000000000002E-6</c:v>
                </c:pt>
                <c:pt idx="5786">
                  <c:v>5.7869999999999998E-6</c:v>
                </c:pt>
                <c:pt idx="5787">
                  <c:v>5.7880000000000003E-6</c:v>
                </c:pt>
                <c:pt idx="5788">
                  <c:v>5.789E-6</c:v>
                </c:pt>
                <c:pt idx="5789">
                  <c:v>5.7899999999999996E-6</c:v>
                </c:pt>
                <c:pt idx="5790">
                  <c:v>5.7910000000000001E-6</c:v>
                </c:pt>
                <c:pt idx="5791">
                  <c:v>5.7919999999999998E-6</c:v>
                </c:pt>
                <c:pt idx="5792">
                  <c:v>5.7930000000000003E-6</c:v>
                </c:pt>
                <c:pt idx="5793">
                  <c:v>5.7939999999999999E-6</c:v>
                </c:pt>
                <c:pt idx="5794">
                  <c:v>5.7950000000000004E-6</c:v>
                </c:pt>
                <c:pt idx="5795">
                  <c:v>5.7960000000000001E-6</c:v>
                </c:pt>
                <c:pt idx="5796">
                  <c:v>5.7969999999999997E-6</c:v>
                </c:pt>
                <c:pt idx="5797">
                  <c:v>5.7980000000000002E-6</c:v>
                </c:pt>
                <c:pt idx="5798">
                  <c:v>5.7989999999999999E-6</c:v>
                </c:pt>
                <c:pt idx="5799">
                  <c:v>5.8000000000000004E-6</c:v>
                </c:pt>
                <c:pt idx="5800">
                  <c:v>5.801E-6</c:v>
                </c:pt>
                <c:pt idx="5801">
                  <c:v>5.8019999999999997E-6</c:v>
                </c:pt>
                <c:pt idx="5802">
                  <c:v>5.8030000000000002E-6</c:v>
                </c:pt>
                <c:pt idx="5803">
                  <c:v>5.8039999999999998E-6</c:v>
                </c:pt>
                <c:pt idx="5804">
                  <c:v>5.8050000000000003E-6</c:v>
                </c:pt>
                <c:pt idx="5805">
                  <c:v>5.806E-6</c:v>
                </c:pt>
                <c:pt idx="5806">
                  <c:v>5.8069999999999996E-6</c:v>
                </c:pt>
                <c:pt idx="5807">
                  <c:v>5.8080000000000001E-6</c:v>
                </c:pt>
                <c:pt idx="5808">
                  <c:v>5.8089999999999998E-6</c:v>
                </c:pt>
                <c:pt idx="5809">
                  <c:v>5.8100000000000003E-6</c:v>
                </c:pt>
                <c:pt idx="5810">
                  <c:v>5.8109999999999999E-6</c:v>
                </c:pt>
                <c:pt idx="5811">
                  <c:v>5.8119999999999996E-6</c:v>
                </c:pt>
                <c:pt idx="5812">
                  <c:v>5.8130000000000001E-6</c:v>
                </c:pt>
                <c:pt idx="5813">
                  <c:v>5.8139999999999997E-6</c:v>
                </c:pt>
                <c:pt idx="5814">
                  <c:v>5.8150000000000002E-6</c:v>
                </c:pt>
                <c:pt idx="5815">
                  <c:v>5.8159999999999999E-6</c:v>
                </c:pt>
                <c:pt idx="5816">
                  <c:v>5.8170000000000004E-6</c:v>
                </c:pt>
                <c:pt idx="5817">
                  <c:v>5.818E-6</c:v>
                </c:pt>
                <c:pt idx="5818">
                  <c:v>5.8189999999999997E-6</c:v>
                </c:pt>
                <c:pt idx="5819">
                  <c:v>5.8200000000000002E-6</c:v>
                </c:pt>
                <c:pt idx="5820">
                  <c:v>5.8209999999999998E-6</c:v>
                </c:pt>
                <c:pt idx="5821">
                  <c:v>5.8220000000000003E-6</c:v>
                </c:pt>
                <c:pt idx="5822">
                  <c:v>5.823E-6</c:v>
                </c:pt>
                <c:pt idx="5823">
                  <c:v>5.8239999999999996E-6</c:v>
                </c:pt>
                <c:pt idx="5824">
                  <c:v>5.8250000000000001E-6</c:v>
                </c:pt>
                <c:pt idx="5825">
                  <c:v>5.8259999999999998E-6</c:v>
                </c:pt>
                <c:pt idx="5826">
                  <c:v>5.8270000000000003E-6</c:v>
                </c:pt>
                <c:pt idx="5827">
                  <c:v>5.8279999999999999E-6</c:v>
                </c:pt>
                <c:pt idx="5828">
                  <c:v>5.8289999999999996E-6</c:v>
                </c:pt>
                <c:pt idx="5829">
                  <c:v>5.8300000000000001E-6</c:v>
                </c:pt>
                <c:pt idx="5830">
                  <c:v>5.8309999999999997E-6</c:v>
                </c:pt>
                <c:pt idx="5831">
                  <c:v>5.8320000000000002E-6</c:v>
                </c:pt>
                <c:pt idx="5832">
                  <c:v>5.8329999999999999E-6</c:v>
                </c:pt>
                <c:pt idx="5833">
                  <c:v>5.8340000000000004E-6</c:v>
                </c:pt>
                <c:pt idx="5834">
                  <c:v>5.835E-6</c:v>
                </c:pt>
                <c:pt idx="5835">
                  <c:v>5.8359999999999997E-6</c:v>
                </c:pt>
                <c:pt idx="5836">
                  <c:v>5.8370000000000002E-6</c:v>
                </c:pt>
                <c:pt idx="5837">
                  <c:v>5.8379999999999998E-6</c:v>
                </c:pt>
                <c:pt idx="5838">
                  <c:v>5.8390000000000003E-6</c:v>
                </c:pt>
                <c:pt idx="5839">
                  <c:v>5.84E-6</c:v>
                </c:pt>
                <c:pt idx="5840">
                  <c:v>5.8409999999999996E-6</c:v>
                </c:pt>
                <c:pt idx="5841">
                  <c:v>5.8420000000000001E-6</c:v>
                </c:pt>
                <c:pt idx="5842">
                  <c:v>5.8429999999999998E-6</c:v>
                </c:pt>
                <c:pt idx="5843">
                  <c:v>5.8440000000000003E-6</c:v>
                </c:pt>
                <c:pt idx="5844">
                  <c:v>5.8449999999999999E-6</c:v>
                </c:pt>
                <c:pt idx="5845">
                  <c:v>5.8459999999999996E-6</c:v>
                </c:pt>
                <c:pt idx="5846">
                  <c:v>5.8470000000000001E-6</c:v>
                </c:pt>
                <c:pt idx="5847">
                  <c:v>5.8479999999999997E-6</c:v>
                </c:pt>
                <c:pt idx="5848">
                  <c:v>5.8490000000000002E-6</c:v>
                </c:pt>
                <c:pt idx="5849">
                  <c:v>5.8499999999999999E-6</c:v>
                </c:pt>
                <c:pt idx="5850">
                  <c:v>5.8510000000000004E-6</c:v>
                </c:pt>
                <c:pt idx="5851">
                  <c:v>5.852E-6</c:v>
                </c:pt>
                <c:pt idx="5852">
                  <c:v>5.8529999999999997E-6</c:v>
                </c:pt>
                <c:pt idx="5853">
                  <c:v>5.8540000000000002E-6</c:v>
                </c:pt>
                <c:pt idx="5854">
                  <c:v>5.8549999999999998E-6</c:v>
                </c:pt>
                <c:pt idx="5855">
                  <c:v>5.8560000000000003E-6</c:v>
                </c:pt>
                <c:pt idx="5856">
                  <c:v>5.857E-6</c:v>
                </c:pt>
                <c:pt idx="5857">
                  <c:v>5.8579999999999996E-6</c:v>
                </c:pt>
                <c:pt idx="5858">
                  <c:v>5.8590000000000001E-6</c:v>
                </c:pt>
                <c:pt idx="5859">
                  <c:v>5.8599999999999998E-6</c:v>
                </c:pt>
                <c:pt idx="5860">
                  <c:v>5.8610000000000003E-6</c:v>
                </c:pt>
                <c:pt idx="5861">
                  <c:v>5.8619999999999999E-6</c:v>
                </c:pt>
                <c:pt idx="5862">
                  <c:v>5.8629999999999996E-6</c:v>
                </c:pt>
                <c:pt idx="5863">
                  <c:v>5.8640000000000001E-6</c:v>
                </c:pt>
                <c:pt idx="5864">
                  <c:v>5.8649999999999998E-6</c:v>
                </c:pt>
                <c:pt idx="5865">
                  <c:v>5.8660000000000002E-6</c:v>
                </c:pt>
                <c:pt idx="5866">
                  <c:v>5.8669999999999999E-6</c:v>
                </c:pt>
                <c:pt idx="5867">
                  <c:v>5.8680000000000004E-6</c:v>
                </c:pt>
                <c:pt idx="5868">
                  <c:v>5.8690000000000001E-6</c:v>
                </c:pt>
                <c:pt idx="5869">
                  <c:v>5.8699999999999997E-6</c:v>
                </c:pt>
                <c:pt idx="5870">
                  <c:v>5.8710000000000002E-6</c:v>
                </c:pt>
                <c:pt idx="5871">
                  <c:v>5.8719999999999999E-6</c:v>
                </c:pt>
                <c:pt idx="5872">
                  <c:v>5.8730000000000004E-6</c:v>
                </c:pt>
                <c:pt idx="5873">
                  <c:v>5.874E-6</c:v>
                </c:pt>
                <c:pt idx="5874">
                  <c:v>5.8749999999999997E-6</c:v>
                </c:pt>
                <c:pt idx="5875">
                  <c:v>5.8760000000000002E-6</c:v>
                </c:pt>
                <c:pt idx="5876">
                  <c:v>5.8769999999999998E-6</c:v>
                </c:pt>
                <c:pt idx="5877">
                  <c:v>5.8780000000000003E-6</c:v>
                </c:pt>
                <c:pt idx="5878">
                  <c:v>5.879E-6</c:v>
                </c:pt>
                <c:pt idx="5879">
                  <c:v>5.8799999999999996E-6</c:v>
                </c:pt>
                <c:pt idx="5880">
                  <c:v>5.8810000000000001E-6</c:v>
                </c:pt>
                <c:pt idx="5881">
                  <c:v>5.8819999999999998E-6</c:v>
                </c:pt>
                <c:pt idx="5882">
                  <c:v>5.8830000000000003E-6</c:v>
                </c:pt>
                <c:pt idx="5883">
                  <c:v>5.8839999999999999E-6</c:v>
                </c:pt>
                <c:pt idx="5884">
                  <c:v>5.8850000000000004E-6</c:v>
                </c:pt>
                <c:pt idx="5885">
                  <c:v>5.8860000000000001E-6</c:v>
                </c:pt>
                <c:pt idx="5886">
                  <c:v>5.8869999999999997E-6</c:v>
                </c:pt>
                <c:pt idx="5887">
                  <c:v>5.8880000000000002E-6</c:v>
                </c:pt>
                <c:pt idx="5888">
                  <c:v>5.8889999999999999E-6</c:v>
                </c:pt>
                <c:pt idx="5889">
                  <c:v>5.8900000000000004E-6</c:v>
                </c:pt>
                <c:pt idx="5890">
                  <c:v>5.891E-6</c:v>
                </c:pt>
                <c:pt idx="5891">
                  <c:v>5.8919999999999997E-6</c:v>
                </c:pt>
                <c:pt idx="5892">
                  <c:v>5.8930000000000002E-6</c:v>
                </c:pt>
                <c:pt idx="5893">
                  <c:v>5.8939999999999998E-6</c:v>
                </c:pt>
                <c:pt idx="5894">
                  <c:v>5.8950000000000003E-6</c:v>
                </c:pt>
                <c:pt idx="5895">
                  <c:v>5.896E-6</c:v>
                </c:pt>
                <c:pt idx="5896">
                  <c:v>5.8969999999999996E-6</c:v>
                </c:pt>
                <c:pt idx="5897">
                  <c:v>5.8980000000000001E-6</c:v>
                </c:pt>
                <c:pt idx="5898">
                  <c:v>5.8989999999999998E-6</c:v>
                </c:pt>
                <c:pt idx="5899">
                  <c:v>5.9000000000000003E-6</c:v>
                </c:pt>
                <c:pt idx="5900">
                  <c:v>5.9009999999999999E-6</c:v>
                </c:pt>
                <c:pt idx="5901">
                  <c:v>5.9020000000000004E-6</c:v>
                </c:pt>
                <c:pt idx="5902">
                  <c:v>5.9030000000000001E-6</c:v>
                </c:pt>
                <c:pt idx="5903">
                  <c:v>5.9039999999999997E-6</c:v>
                </c:pt>
                <c:pt idx="5904">
                  <c:v>5.9050000000000002E-6</c:v>
                </c:pt>
                <c:pt idx="5905">
                  <c:v>5.9059999999999999E-6</c:v>
                </c:pt>
                <c:pt idx="5906">
                  <c:v>5.9070000000000004E-6</c:v>
                </c:pt>
                <c:pt idx="5907">
                  <c:v>5.908E-6</c:v>
                </c:pt>
                <c:pt idx="5908">
                  <c:v>5.9089999999999997E-6</c:v>
                </c:pt>
                <c:pt idx="5909">
                  <c:v>5.9100000000000002E-6</c:v>
                </c:pt>
                <c:pt idx="5910">
                  <c:v>5.9109999999999998E-6</c:v>
                </c:pt>
                <c:pt idx="5911">
                  <c:v>5.9120000000000003E-6</c:v>
                </c:pt>
                <c:pt idx="5912">
                  <c:v>5.913E-6</c:v>
                </c:pt>
                <c:pt idx="5913">
                  <c:v>5.9139999999999996E-6</c:v>
                </c:pt>
                <c:pt idx="5914">
                  <c:v>5.9150000000000001E-6</c:v>
                </c:pt>
                <c:pt idx="5915">
                  <c:v>5.9159999999999998E-6</c:v>
                </c:pt>
                <c:pt idx="5916">
                  <c:v>5.9170000000000003E-6</c:v>
                </c:pt>
                <c:pt idx="5917">
                  <c:v>5.9179999999999999E-6</c:v>
                </c:pt>
                <c:pt idx="5918">
                  <c:v>5.9190000000000004E-6</c:v>
                </c:pt>
                <c:pt idx="5919">
                  <c:v>5.9200000000000001E-6</c:v>
                </c:pt>
                <c:pt idx="5920">
                  <c:v>5.9209999999999997E-6</c:v>
                </c:pt>
                <c:pt idx="5921">
                  <c:v>5.9220000000000002E-6</c:v>
                </c:pt>
                <c:pt idx="5922">
                  <c:v>5.9229999999999999E-6</c:v>
                </c:pt>
                <c:pt idx="5923">
                  <c:v>5.9240000000000004E-6</c:v>
                </c:pt>
                <c:pt idx="5924">
                  <c:v>5.925E-6</c:v>
                </c:pt>
                <c:pt idx="5925">
                  <c:v>5.9259999999999997E-6</c:v>
                </c:pt>
                <c:pt idx="5926">
                  <c:v>5.9270000000000002E-6</c:v>
                </c:pt>
                <c:pt idx="5927">
                  <c:v>5.9279999999999998E-6</c:v>
                </c:pt>
                <c:pt idx="5928">
                  <c:v>5.9290000000000003E-6</c:v>
                </c:pt>
                <c:pt idx="5929">
                  <c:v>5.93E-6</c:v>
                </c:pt>
                <c:pt idx="5930">
                  <c:v>5.9309999999999996E-6</c:v>
                </c:pt>
                <c:pt idx="5931">
                  <c:v>5.9320000000000001E-6</c:v>
                </c:pt>
                <c:pt idx="5932">
                  <c:v>5.9329999999999998E-6</c:v>
                </c:pt>
                <c:pt idx="5933">
                  <c:v>5.9340000000000003E-6</c:v>
                </c:pt>
                <c:pt idx="5934">
                  <c:v>5.9349999999999999E-6</c:v>
                </c:pt>
                <c:pt idx="5935">
                  <c:v>5.9359999999999996E-6</c:v>
                </c:pt>
                <c:pt idx="5936">
                  <c:v>5.9370000000000001E-6</c:v>
                </c:pt>
                <c:pt idx="5937">
                  <c:v>5.9379999999999997E-6</c:v>
                </c:pt>
                <c:pt idx="5938">
                  <c:v>5.9390000000000002E-6</c:v>
                </c:pt>
                <c:pt idx="5939">
                  <c:v>5.9399999999999999E-6</c:v>
                </c:pt>
                <c:pt idx="5940">
                  <c:v>5.9410000000000004E-6</c:v>
                </c:pt>
                <c:pt idx="5941">
                  <c:v>5.942E-6</c:v>
                </c:pt>
                <c:pt idx="5942">
                  <c:v>5.9429999999999997E-6</c:v>
                </c:pt>
                <c:pt idx="5943">
                  <c:v>5.9440000000000002E-6</c:v>
                </c:pt>
                <c:pt idx="5944">
                  <c:v>5.9449999999999998E-6</c:v>
                </c:pt>
                <c:pt idx="5945">
                  <c:v>5.9460000000000003E-6</c:v>
                </c:pt>
                <c:pt idx="5946">
                  <c:v>5.947E-6</c:v>
                </c:pt>
                <c:pt idx="5947">
                  <c:v>5.9479999999999996E-6</c:v>
                </c:pt>
                <c:pt idx="5948">
                  <c:v>5.9490000000000001E-6</c:v>
                </c:pt>
                <c:pt idx="5949">
                  <c:v>5.9499999999999998E-6</c:v>
                </c:pt>
                <c:pt idx="5950">
                  <c:v>5.9510000000000003E-6</c:v>
                </c:pt>
                <c:pt idx="5951">
                  <c:v>5.9519999999999999E-6</c:v>
                </c:pt>
                <c:pt idx="5952">
                  <c:v>5.9529999999999996E-6</c:v>
                </c:pt>
                <c:pt idx="5953">
                  <c:v>5.9540000000000001E-6</c:v>
                </c:pt>
                <c:pt idx="5954">
                  <c:v>5.9549999999999997E-6</c:v>
                </c:pt>
                <c:pt idx="5955">
                  <c:v>5.9560000000000002E-6</c:v>
                </c:pt>
                <c:pt idx="5956">
                  <c:v>5.9569999999999999E-6</c:v>
                </c:pt>
                <c:pt idx="5957">
                  <c:v>5.9580000000000004E-6</c:v>
                </c:pt>
                <c:pt idx="5958">
                  <c:v>5.959E-6</c:v>
                </c:pt>
                <c:pt idx="5959">
                  <c:v>5.9599999999999997E-6</c:v>
                </c:pt>
                <c:pt idx="5960">
                  <c:v>5.9610000000000002E-6</c:v>
                </c:pt>
                <c:pt idx="5961">
                  <c:v>5.9619999999999998E-6</c:v>
                </c:pt>
                <c:pt idx="5962">
                  <c:v>5.9630000000000003E-6</c:v>
                </c:pt>
                <c:pt idx="5963">
                  <c:v>5.964E-6</c:v>
                </c:pt>
                <c:pt idx="5964">
                  <c:v>5.9649999999999996E-6</c:v>
                </c:pt>
                <c:pt idx="5965">
                  <c:v>5.9660000000000001E-6</c:v>
                </c:pt>
                <c:pt idx="5966">
                  <c:v>5.9669999999999998E-6</c:v>
                </c:pt>
                <c:pt idx="5967">
                  <c:v>5.9680000000000003E-6</c:v>
                </c:pt>
                <c:pt idx="5968">
                  <c:v>5.9689999999999999E-6</c:v>
                </c:pt>
                <c:pt idx="5969">
                  <c:v>5.9699999999999996E-6</c:v>
                </c:pt>
                <c:pt idx="5970">
                  <c:v>5.9710000000000001E-6</c:v>
                </c:pt>
                <c:pt idx="5971">
                  <c:v>5.9719999999999997E-6</c:v>
                </c:pt>
                <c:pt idx="5972">
                  <c:v>5.9730000000000002E-6</c:v>
                </c:pt>
                <c:pt idx="5973">
                  <c:v>5.9739999999999999E-6</c:v>
                </c:pt>
                <c:pt idx="5974">
                  <c:v>5.9750000000000004E-6</c:v>
                </c:pt>
                <c:pt idx="5975">
                  <c:v>5.976E-6</c:v>
                </c:pt>
                <c:pt idx="5976">
                  <c:v>5.9769999999999997E-6</c:v>
                </c:pt>
                <c:pt idx="5977">
                  <c:v>5.9780000000000002E-6</c:v>
                </c:pt>
                <c:pt idx="5978">
                  <c:v>5.9789999999999998E-6</c:v>
                </c:pt>
                <c:pt idx="5979">
                  <c:v>5.9800000000000003E-6</c:v>
                </c:pt>
                <c:pt idx="5980">
                  <c:v>5.981E-6</c:v>
                </c:pt>
                <c:pt idx="5981">
                  <c:v>5.9819999999999996E-6</c:v>
                </c:pt>
                <c:pt idx="5982">
                  <c:v>5.9830000000000001E-6</c:v>
                </c:pt>
                <c:pt idx="5983">
                  <c:v>5.9839999999999998E-6</c:v>
                </c:pt>
                <c:pt idx="5984">
                  <c:v>5.9850000000000003E-6</c:v>
                </c:pt>
                <c:pt idx="5985">
                  <c:v>5.9859999999999999E-6</c:v>
                </c:pt>
                <c:pt idx="5986">
                  <c:v>5.9869999999999996E-6</c:v>
                </c:pt>
                <c:pt idx="5987">
                  <c:v>5.9880000000000001E-6</c:v>
                </c:pt>
                <c:pt idx="5988">
                  <c:v>5.9889999999999997E-6</c:v>
                </c:pt>
                <c:pt idx="5989">
                  <c:v>5.9900000000000002E-6</c:v>
                </c:pt>
                <c:pt idx="5990">
                  <c:v>5.9909999999999999E-6</c:v>
                </c:pt>
                <c:pt idx="5991">
                  <c:v>5.9920000000000004E-6</c:v>
                </c:pt>
                <c:pt idx="5992">
                  <c:v>5.993E-6</c:v>
                </c:pt>
                <c:pt idx="5993">
                  <c:v>5.9939999999999997E-6</c:v>
                </c:pt>
                <c:pt idx="5994">
                  <c:v>5.9950000000000002E-6</c:v>
                </c:pt>
                <c:pt idx="5995">
                  <c:v>5.9959999999999999E-6</c:v>
                </c:pt>
                <c:pt idx="5996">
                  <c:v>5.9970000000000004E-6</c:v>
                </c:pt>
                <c:pt idx="5997">
                  <c:v>5.998E-6</c:v>
                </c:pt>
                <c:pt idx="5998">
                  <c:v>5.9989999999999997E-6</c:v>
                </c:pt>
                <c:pt idx="5999">
                  <c:v>6.0000000000000002E-6</c:v>
                </c:pt>
                <c:pt idx="6000">
                  <c:v>6.0009999999999998E-6</c:v>
                </c:pt>
                <c:pt idx="6001">
                  <c:v>6.0020000000000003E-6</c:v>
                </c:pt>
                <c:pt idx="6002">
                  <c:v>6.003E-6</c:v>
                </c:pt>
                <c:pt idx="6003">
                  <c:v>6.0039999999999996E-6</c:v>
                </c:pt>
                <c:pt idx="6004">
                  <c:v>6.0050000000000001E-6</c:v>
                </c:pt>
                <c:pt idx="6005">
                  <c:v>6.0059999999999998E-6</c:v>
                </c:pt>
                <c:pt idx="6006">
                  <c:v>6.0070000000000003E-6</c:v>
                </c:pt>
                <c:pt idx="6007">
                  <c:v>6.0079999999999999E-6</c:v>
                </c:pt>
                <c:pt idx="6008">
                  <c:v>6.0090000000000004E-6</c:v>
                </c:pt>
                <c:pt idx="6009">
                  <c:v>6.0100000000000001E-6</c:v>
                </c:pt>
                <c:pt idx="6010">
                  <c:v>6.0109999999999997E-6</c:v>
                </c:pt>
                <c:pt idx="6011">
                  <c:v>6.0120000000000002E-6</c:v>
                </c:pt>
                <c:pt idx="6012">
                  <c:v>6.0129999999999999E-6</c:v>
                </c:pt>
                <c:pt idx="6013">
                  <c:v>6.0140000000000004E-6</c:v>
                </c:pt>
                <c:pt idx="6014">
                  <c:v>6.015E-6</c:v>
                </c:pt>
                <c:pt idx="6015">
                  <c:v>6.0159999999999997E-6</c:v>
                </c:pt>
                <c:pt idx="6016">
                  <c:v>6.0170000000000002E-6</c:v>
                </c:pt>
                <c:pt idx="6017">
                  <c:v>6.0179999999999998E-6</c:v>
                </c:pt>
                <c:pt idx="6018">
                  <c:v>6.0190000000000003E-6</c:v>
                </c:pt>
                <c:pt idx="6019">
                  <c:v>6.02E-6</c:v>
                </c:pt>
                <c:pt idx="6020">
                  <c:v>6.0209999999999996E-6</c:v>
                </c:pt>
                <c:pt idx="6021">
                  <c:v>6.0220000000000001E-6</c:v>
                </c:pt>
                <c:pt idx="6022">
                  <c:v>6.0229999999999998E-6</c:v>
                </c:pt>
                <c:pt idx="6023">
                  <c:v>6.0240000000000003E-6</c:v>
                </c:pt>
                <c:pt idx="6024">
                  <c:v>6.0249999999999999E-6</c:v>
                </c:pt>
                <c:pt idx="6025">
                  <c:v>6.0260000000000004E-6</c:v>
                </c:pt>
                <c:pt idx="6026">
                  <c:v>6.0270000000000001E-6</c:v>
                </c:pt>
                <c:pt idx="6027">
                  <c:v>6.0279999999999997E-6</c:v>
                </c:pt>
                <c:pt idx="6028">
                  <c:v>6.0290000000000002E-6</c:v>
                </c:pt>
                <c:pt idx="6029">
                  <c:v>6.0299999999999999E-6</c:v>
                </c:pt>
                <c:pt idx="6030">
                  <c:v>6.0310000000000004E-6</c:v>
                </c:pt>
                <c:pt idx="6031">
                  <c:v>6.032E-6</c:v>
                </c:pt>
                <c:pt idx="6032">
                  <c:v>6.0329999999999997E-6</c:v>
                </c:pt>
                <c:pt idx="6033">
                  <c:v>6.0340000000000002E-6</c:v>
                </c:pt>
                <c:pt idx="6034">
                  <c:v>6.0349999999999998E-6</c:v>
                </c:pt>
                <c:pt idx="6035">
                  <c:v>6.0360000000000003E-6</c:v>
                </c:pt>
                <c:pt idx="6036">
                  <c:v>6.037E-6</c:v>
                </c:pt>
                <c:pt idx="6037">
                  <c:v>6.0379999999999996E-6</c:v>
                </c:pt>
                <c:pt idx="6038">
                  <c:v>6.0390000000000001E-6</c:v>
                </c:pt>
                <c:pt idx="6039">
                  <c:v>6.0399999999999998E-6</c:v>
                </c:pt>
                <c:pt idx="6040">
                  <c:v>6.0410000000000003E-6</c:v>
                </c:pt>
                <c:pt idx="6041">
                  <c:v>6.0419999999999999E-6</c:v>
                </c:pt>
                <c:pt idx="6042">
                  <c:v>6.0430000000000004E-6</c:v>
                </c:pt>
                <c:pt idx="6043">
                  <c:v>6.0440000000000001E-6</c:v>
                </c:pt>
                <c:pt idx="6044">
                  <c:v>6.0449999999999997E-6</c:v>
                </c:pt>
                <c:pt idx="6045">
                  <c:v>6.0460000000000002E-6</c:v>
                </c:pt>
                <c:pt idx="6046">
                  <c:v>6.0469999999999999E-6</c:v>
                </c:pt>
                <c:pt idx="6047">
                  <c:v>6.0480000000000004E-6</c:v>
                </c:pt>
                <c:pt idx="6048">
                  <c:v>6.049E-6</c:v>
                </c:pt>
                <c:pt idx="6049">
                  <c:v>6.0499999999999997E-6</c:v>
                </c:pt>
                <c:pt idx="6050">
                  <c:v>6.0510000000000002E-6</c:v>
                </c:pt>
                <c:pt idx="6051">
                  <c:v>6.0519999999999998E-6</c:v>
                </c:pt>
                <c:pt idx="6052">
                  <c:v>6.0530000000000003E-6</c:v>
                </c:pt>
                <c:pt idx="6053">
                  <c:v>6.054E-6</c:v>
                </c:pt>
                <c:pt idx="6054">
                  <c:v>6.0549999999999996E-6</c:v>
                </c:pt>
                <c:pt idx="6055">
                  <c:v>6.0560000000000001E-6</c:v>
                </c:pt>
                <c:pt idx="6056">
                  <c:v>6.0569999999999998E-6</c:v>
                </c:pt>
                <c:pt idx="6057">
                  <c:v>6.0580000000000003E-6</c:v>
                </c:pt>
                <c:pt idx="6058">
                  <c:v>6.0589999999999999E-6</c:v>
                </c:pt>
                <c:pt idx="6059">
                  <c:v>6.0599999999999996E-6</c:v>
                </c:pt>
                <c:pt idx="6060">
                  <c:v>6.0610000000000001E-6</c:v>
                </c:pt>
                <c:pt idx="6061">
                  <c:v>6.0619999999999997E-6</c:v>
                </c:pt>
                <c:pt idx="6062">
                  <c:v>6.0630000000000002E-6</c:v>
                </c:pt>
                <c:pt idx="6063">
                  <c:v>6.0639999999999999E-6</c:v>
                </c:pt>
                <c:pt idx="6064">
                  <c:v>6.0650000000000004E-6</c:v>
                </c:pt>
                <c:pt idx="6065">
                  <c:v>6.066E-6</c:v>
                </c:pt>
                <c:pt idx="6066">
                  <c:v>6.0669999999999997E-6</c:v>
                </c:pt>
                <c:pt idx="6067">
                  <c:v>6.0680000000000002E-6</c:v>
                </c:pt>
                <c:pt idx="6068">
                  <c:v>6.0689999999999998E-6</c:v>
                </c:pt>
                <c:pt idx="6069">
                  <c:v>6.0700000000000003E-6</c:v>
                </c:pt>
                <c:pt idx="6070">
                  <c:v>6.071E-6</c:v>
                </c:pt>
                <c:pt idx="6071">
                  <c:v>6.0719999999999996E-6</c:v>
                </c:pt>
                <c:pt idx="6072">
                  <c:v>6.0730000000000001E-6</c:v>
                </c:pt>
                <c:pt idx="6073">
                  <c:v>6.0739999999999998E-6</c:v>
                </c:pt>
                <c:pt idx="6074">
                  <c:v>6.0750000000000003E-6</c:v>
                </c:pt>
                <c:pt idx="6075">
                  <c:v>6.0759999999999999E-6</c:v>
                </c:pt>
                <c:pt idx="6076">
                  <c:v>6.0769999999999996E-6</c:v>
                </c:pt>
                <c:pt idx="6077">
                  <c:v>6.0780000000000001E-6</c:v>
                </c:pt>
                <c:pt idx="6078">
                  <c:v>6.0789999999999997E-6</c:v>
                </c:pt>
                <c:pt idx="6079">
                  <c:v>6.0800000000000002E-6</c:v>
                </c:pt>
                <c:pt idx="6080">
                  <c:v>6.0809999999999999E-6</c:v>
                </c:pt>
                <c:pt idx="6081">
                  <c:v>6.0820000000000004E-6</c:v>
                </c:pt>
                <c:pt idx="6082">
                  <c:v>6.083E-6</c:v>
                </c:pt>
                <c:pt idx="6083">
                  <c:v>6.0839999999999997E-6</c:v>
                </c:pt>
                <c:pt idx="6084">
                  <c:v>6.0850000000000002E-6</c:v>
                </c:pt>
                <c:pt idx="6085">
                  <c:v>6.0859999999999998E-6</c:v>
                </c:pt>
                <c:pt idx="6086">
                  <c:v>6.0870000000000003E-6</c:v>
                </c:pt>
                <c:pt idx="6087">
                  <c:v>6.088E-6</c:v>
                </c:pt>
                <c:pt idx="6088">
                  <c:v>6.0889999999999996E-6</c:v>
                </c:pt>
                <c:pt idx="6089">
                  <c:v>6.0900000000000001E-6</c:v>
                </c:pt>
                <c:pt idx="6090">
                  <c:v>6.0909999999999998E-6</c:v>
                </c:pt>
                <c:pt idx="6091">
                  <c:v>6.0920000000000003E-6</c:v>
                </c:pt>
                <c:pt idx="6092">
                  <c:v>6.0929999999999999E-6</c:v>
                </c:pt>
                <c:pt idx="6093">
                  <c:v>6.0939999999999996E-6</c:v>
                </c:pt>
                <c:pt idx="6094">
                  <c:v>6.0950000000000001E-6</c:v>
                </c:pt>
                <c:pt idx="6095">
                  <c:v>6.0959999999999997E-6</c:v>
                </c:pt>
                <c:pt idx="6096">
                  <c:v>6.0970000000000002E-6</c:v>
                </c:pt>
                <c:pt idx="6097">
                  <c:v>6.0979999999999999E-6</c:v>
                </c:pt>
                <c:pt idx="6098">
                  <c:v>6.0990000000000004E-6</c:v>
                </c:pt>
                <c:pt idx="6099">
                  <c:v>6.1E-6</c:v>
                </c:pt>
                <c:pt idx="6100">
                  <c:v>6.1009999999999997E-6</c:v>
                </c:pt>
                <c:pt idx="6101">
                  <c:v>6.1020000000000002E-6</c:v>
                </c:pt>
                <c:pt idx="6102">
                  <c:v>6.1029999999999998E-6</c:v>
                </c:pt>
                <c:pt idx="6103">
                  <c:v>6.1040000000000003E-6</c:v>
                </c:pt>
                <c:pt idx="6104">
                  <c:v>6.105E-6</c:v>
                </c:pt>
                <c:pt idx="6105">
                  <c:v>6.1059999999999996E-6</c:v>
                </c:pt>
                <c:pt idx="6106">
                  <c:v>6.1070000000000001E-6</c:v>
                </c:pt>
                <c:pt idx="6107">
                  <c:v>6.1079999999999998E-6</c:v>
                </c:pt>
                <c:pt idx="6108">
                  <c:v>6.1090000000000003E-6</c:v>
                </c:pt>
                <c:pt idx="6109">
                  <c:v>6.1099999999999999E-6</c:v>
                </c:pt>
                <c:pt idx="6110">
                  <c:v>6.1109999999999996E-6</c:v>
                </c:pt>
                <c:pt idx="6111">
                  <c:v>6.1120000000000001E-6</c:v>
                </c:pt>
                <c:pt idx="6112">
                  <c:v>6.1129999999999997E-6</c:v>
                </c:pt>
                <c:pt idx="6113">
                  <c:v>6.1140000000000002E-6</c:v>
                </c:pt>
                <c:pt idx="6114">
                  <c:v>6.1149999999999999E-6</c:v>
                </c:pt>
                <c:pt idx="6115">
                  <c:v>6.1160000000000004E-6</c:v>
                </c:pt>
                <c:pt idx="6116">
                  <c:v>6.117E-6</c:v>
                </c:pt>
                <c:pt idx="6117">
                  <c:v>6.1179999999999997E-6</c:v>
                </c:pt>
                <c:pt idx="6118">
                  <c:v>6.1190000000000002E-6</c:v>
                </c:pt>
                <c:pt idx="6119">
                  <c:v>6.1199999999999999E-6</c:v>
                </c:pt>
                <c:pt idx="6120">
                  <c:v>6.1210000000000003E-6</c:v>
                </c:pt>
                <c:pt idx="6121">
                  <c:v>6.122E-6</c:v>
                </c:pt>
                <c:pt idx="6122">
                  <c:v>6.1229999999999997E-6</c:v>
                </c:pt>
                <c:pt idx="6123">
                  <c:v>6.1240000000000002E-6</c:v>
                </c:pt>
                <c:pt idx="6124">
                  <c:v>6.1249999999999998E-6</c:v>
                </c:pt>
                <c:pt idx="6125">
                  <c:v>6.1260000000000003E-6</c:v>
                </c:pt>
                <c:pt idx="6126">
                  <c:v>6.127E-6</c:v>
                </c:pt>
                <c:pt idx="6127">
                  <c:v>6.1279999999999996E-6</c:v>
                </c:pt>
                <c:pt idx="6128">
                  <c:v>6.1290000000000001E-6</c:v>
                </c:pt>
                <c:pt idx="6129">
                  <c:v>6.1299999999999998E-6</c:v>
                </c:pt>
                <c:pt idx="6130">
                  <c:v>6.1310000000000003E-6</c:v>
                </c:pt>
                <c:pt idx="6131">
                  <c:v>6.1319999999999999E-6</c:v>
                </c:pt>
                <c:pt idx="6132">
                  <c:v>6.1330000000000004E-6</c:v>
                </c:pt>
                <c:pt idx="6133">
                  <c:v>6.1340000000000001E-6</c:v>
                </c:pt>
                <c:pt idx="6134">
                  <c:v>6.1349999999999997E-6</c:v>
                </c:pt>
                <c:pt idx="6135">
                  <c:v>6.1360000000000002E-6</c:v>
                </c:pt>
                <c:pt idx="6136">
                  <c:v>6.1369999999999999E-6</c:v>
                </c:pt>
                <c:pt idx="6137">
                  <c:v>6.1380000000000004E-6</c:v>
                </c:pt>
                <c:pt idx="6138">
                  <c:v>6.139E-6</c:v>
                </c:pt>
                <c:pt idx="6139">
                  <c:v>6.1399999999999997E-6</c:v>
                </c:pt>
                <c:pt idx="6140">
                  <c:v>6.1410000000000002E-6</c:v>
                </c:pt>
                <c:pt idx="6141">
                  <c:v>6.1419999999999998E-6</c:v>
                </c:pt>
                <c:pt idx="6142">
                  <c:v>6.1430000000000003E-6</c:v>
                </c:pt>
                <c:pt idx="6143">
                  <c:v>6.144E-6</c:v>
                </c:pt>
                <c:pt idx="6144">
                  <c:v>6.1449999999999996E-6</c:v>
                </c:pt>
                <c:pt idx="6145">
                  <c:v>6.1460000000000001E-6</c:v>
                </c:pt>
                <c:pt idx="6146">
                  <c:v>6.1469999999999998E-6</c:v>
                </c:pt>
                <c:pt idx="6147">
                  <c:v>6.1480000000000003E-6</c:v>
                </c:pt>
                <c:pt idx="6148">
                  <c:v>6.1489999999999999E-6</c:v>
                </c:pt>
                <c:pt idx="6149">
                  <c:v>6.1500000000000004E-6</c:v>
                </c:pt>
                <c:pt idx="6150">
                  <c:v>6.1510000000000001E-6</c:v>
                </c:pt>
                <c:pt idx="6151">
                  <c:v>6.1519999999999997E-6</c:v>
                </c:pt>
                <c:pt idx="6152">
                  <c:v>6.1530000000000002E-6</c:v>
                </c:pt>
                <c:pt idx="6153">
                  <c:v>6.1539999999999999E-6</c:v>
                </c:pt>
                <c:pt idx="6154">
                  <c:v>6.1550000000000004E-6</c:v>
                </c:pt>
                <c:pt idx="6155">
                  <c:v>6.156E-6</c:v>
                </c:pt>
                <c:pt idx="6156">
                  <c:v>6.1569999999999997E-6</c:v>
                </c:pt>
                <c:pt idx="6157">
                  <c:v>6.1580000000000002E-6</c:v>
                </c:pt>
                <c:pt idx="6158">
                  <c:v>6.1589999999999998E-6</c:v>
                </c:pt>
                <c:pt idx="6159">
                  <c:v>6.1600000000000003E-6</c:v>
                </c:pt>
                <c:pt idx="6160">
                  <c:v>6.161E-6</c:v>
                </c:pt>
                <c:pt idx="6161">
                  <c:v>6.1619999999999996E-6</c:v>
                </c:pt>
                <c:pt idx="6162">
                  <c:v>6.1630000000000001E-6</c:v>
                </c:pt>
                <c:pt idx="6163">
                  <c:v>6.1639999999999998E-6</c:v>
                </c:pt>
                <c:pt idx="6164">
                  <c:v>6.1650000000000003E-6</c:v>
                </c:pt>
                <c:pt idx="6165">
                  <c:v>6.1659999999999999E-6</c:v>
                </c:pt>
                <c:pt idx="6166">
                  <c:v>6.1670000000000004E-6</c:v>
                </c:pt>
                <c:pt idx="6167">
                  <c:v>6.1680000000000001E-6</c:v>
                </c:pt>
                <c:pt idx="6168">
                  <c:v>6.1689999999999997E-6</c:v>
                </c:pt>
                <c:pt idx="6169">
                  <c:v>6.1700000000000002E-6</c:v>
                </c:pt>
                <c:pt idx="6170">
                  <c:v>6.1709999999999999E-6</c:v>
                </c:pt>
                <c:pt idx="6171">
                  <c:v>6.1720000000000004E-6</c:v>
                </c:pt>
                <c:pt idx="6172">
                  <c:v>6.173E-6</c:v>
                </c:pt>
                <c:pt idx="6173">
                  <c:v>6.1739999999999997E-6</c:v>
                </c:pt>
                <c:pt idx="6174">
                  <c:v>6.1750000000000002E-6</c:v>
                </c:pt>
                <c:pt idx="6175">
                  <c:v>6.1759999999999998E-6</c:v>
                </c:pt>
                <c:pt idx="6176">
                  <c:v>6.1770000000000003E-6</c:v>
                </c:pt>
                <c:pt idx="6177">
                  <c:v>6.178E-6</c:v>
                </c:pt>
                <c:pt idx="6178">
                  <c:v>6.1789999999999996E-6</c:v>
                </c:pt>
                <c:pt idx="6179">
                  <c:v>6.1800000000000001E-6</c:v>
                </c:pt>
                <c:pt idx="6180">
                  <c:v>6.1809999999999998E-6</c:v>
                </c:pt>
                <c:pt idx="6181">
                  <c:v>6.1820000000000003E-6</c:v>
                </c:pt>
                <c:pt idx="6182">
                  <c:v>6.1829999999999999E-6</c:v>
                </c:pt>
                <c:pt idx="6183">
                  <c:v>6.1840000000000004E-6</c:v>
                </c:pt>
                <c:pt idx="6184">
                  <c:v>6.1850000000000001E-6</c:v>
                </c:pt>
                <c:pt idx="6185">
                  <c:v>6.1859999999999997E-6</c:v>
                </c:pt>
                <c:pt idx="6186">
                  <c:v>6.1870000000000002E-6</c:v>
                </c:pt>
                <c:pt idx="6187">
                  <c:v>6.1879999999999999E-6</c:v>
                </c:pt>
                <c:pt idx="6188">
                  <c:v>6.1890000000000004E-6</c:v>
                </c:pt>
                <c:pt idx="6189">
                  <c:v>6.19E-6</c:v>
                </c:pt>
                <c:pt idx="6190">
                  <c:v>6.1909999999999997E-6</c:v>
                </c:pt>
                <c:pt idx="6191">
                  <c:v>6.1920000000000002E-6</c:v>
                </c:pt>
                <c:pt idx="6192">
                  <c:v>6.1929999999999998E-6</c:v>
                </c:pt>
                <c:pt idx="6193">
                  <c:v>6.1940000000000003E-6</c:v>
                </c:pt>
                <c:pt idx="6194">
                  <c:v>6.195E-6</c:v>
                </c:pt>
                <c:pt idx="6195">
                  <c:v>6.1959999999999996E-6</c:v>
                </c:pt>
                <c:pt idx="6196">
                  <c:v>6.1970000000000001E-6</c:v>
                </c:pt>
                <c:pt idx="6197">
                  <c:v>6.1979999999999998E-6</c:v>
                </c:pt>
                <c:pt idx="6198">
                  <c:v>6.1990000000000003E-6</c:v>
                </c:pt>
                <c:pt idx="6199">
                  <c:v>6.1999999999999999E-6</c:v>
                </c:pt>
                <c:pt idx="6200">
                  <c:v>6.2009999999999996E-6</c:v>
                </c:pt>
                <c:pt idx="6201">
                  <c:v>6.2020000000000001E-6</c:v>
                </c:pt>
                <c:pt idx="6202">
                  <c:v>6.2029999999999997E-6</c:v>
                </c:pt>
                <c:pt idx="6203">
                  <c:v>6.2040000000000002E-6</c:v>
                </c:pt>
                <c:pt idx="6204">
                  <c:v>6.2049999999999999E-6</c:v>
                </c:pt>
                <c:pt idx="6205">
                  <c:v>6.2060000000000004E-6</c:v>
                </c:pt>
                <c:pt idx="6206">
                  <c:v>6.207E-6</c:v>
                </c:pt>
                <c:pt idx="6207">
                  <c:v>6.2079999999999997E-6</c:v>
                </c:pt>
                <c:pt idx="6208">
                  <c:v>6.2090000000000002E-6</c:v>
                </c:pt>
                <c:pt idx="6209">
                  <c:v>6.2099999999999998E-6</c:v>
                </c:pt>
                <c:pt idx="6210">
                  <c:v>6.2110000000000003E-6</c:v>
                </c:pt>
                <c:pt idx="6211">
                  <c:v>6.212E-6</c:v>
                </c:pt>
                <c:pt idx="6212">
                  <c:v>6.2129999999999996E-6</c:v>
                </c:pt>
                <c:pt idx="6213">
                  <c:v>6.2140000000000001E-6</c:v>
                </c:pt>
                <c:pt idx="6214">
                  <c:v>6.2149999999999998E-6</c:v>
                </c:pt>
                <c:pt idx="6215">
                  <c:v>6.2160000000000003E-6</c:v>
                </c:pt>
                <c:pt idx="6216">
                  <c:v>6.2169999999999999E-6</c:v>
                </c:pt>
                <c:pt idx="6217">
                  <c:v>6.2179999999999996E-6</c:v>
                </c:pt>
                <c:pt idx="6218">
                  <c:v>6.2190000000000001E-6</c:v>
                </c:pt>
                <c:pt idx="6219">
                  <c:v>6.2199999999999997E-6</c:v>
                </c:pt>
                <c:pt idx="6220">
                  <c:v>6.2210000000000002E-6</c:v>
                </c:pt>
                <c:pt idx="6221">
                  <c:v>6.2219999999999999E-6</c:v>
                </c:pt>
                <c:pt idx="6222">
                  <c:v>6.2230000000000004E-6</c:v>
                </c:pt>
                <c:pt idx="6223">
                  <c:v>6.224E-6</c:v>
                </c:pt>
                <c:pt idx="6224">
                  <c:v>6.2249999999999997E-6</c:v>
                </c:pt>
                <c:pt idx="6225">
                  <c:v>6.2260000000000002E-6</c:v>
                </c:pt>
                <c:pt idx="6226">
                  <c:v>6.2269999999999998E-6</c:v>
                </c:pt>
                <c:pt idx="6227">
                  <c:v>6.2280000000000003E-6</c:v>
                </c:pt>
                <c:pt idx="6228">
                  <c:v>6.229E-6</c:v>
                </c:pt>
                <c:pt idx="6229">
                  <c:v>6.2299999999999996E-6</c:v>
                </c:pt>
                <c:pt idx="6230">
                  <c:v>6.2310000000000001E-6</c:v>
                </c:pt>
                <c:pt idx="6231">
                  <c:v>6.2319999999999998E-6</c:v>
                </c:pt>
                <c:pt idx="6232">
                  <c:v>6.2330000000000003E-6</c:v>
                </c:pt>
                <c:pt idx="6233">
                  <c:v>6.2339999999999999E-6</c:v>
                </c:pt>
                <c:pt idx="6234">
                  <c:v>6.2349999999999996E-6</c:v>
                </c:pt>
                <c:pt idx="6235">
                  <c:v>6.2360000000000001E-6</c:v>
                </c:pt>
                <c:pt idx="6236">
                  <c:v>6.2369999999999997E-6</c:v>
                </c:pt>
                <c:pt idx="6237">
                  <c:v>6.2380000000000002E-6</c:v>
                </c:pt>
                <c:pt idx="6238">
                  <c:v>6.2389999999999999E-6</c:v>
                </c:pt>
                <c:pt idx="6239">
                  <c:v>6.2400000000000004E-6</c:v>
                </c:pt>
                <c:pt idx="6240">
                  <c:v>6.241E-6</c:v>
                </c:pt>
                <c:pt idx="6241">
                  <c:v>6.2419999999999997E-6</c:v>
                </c:pt>
                <c:pt idx="6242">
                  <c:v>6.2430000000000002E-6</c:v>
                </c:pt>
                <c:pt idx="6243">
                  <c:v>6.2439999999999998E-6</c:v>
                </c:pt>
                <c:pt idx="6244">
                  <c:v>6.2450000000000003E-6</c:v>
                </c:pt>
                <c:pt idx="6245">
                  <c:v>6.246E-6</c:v>
                </c:pt>
                <c:pt idx="6246">
                  <c:v>6.2469999999999997E-6</c:v>
                </c:pt>
                <c:pt idx="6247">
                  <c:v>6.2480000000000001E-6</c:v>
                </c:pt>
                <c:pt idx="6248">
                  <c:v>6.2489999999999998E-6</c:v>
                </c:pt>
                <c:pt idx="6249">
                  <c:v>6.2500000000000003E-6</c:v>
                </c:pt>
                <c:pt idx="6250">
                  <c:v>6.251E-6</c:v>
                </c:pt>
                <c:pt idx="6251">
                  <c:v>6.2519999999999996E-6</c:v>
                </c:pt>
                <c:pt idx="6252">
                  <c:v>6.2530000000000001E-6</c:v>
                </c:pt>
                <c:pt idx="6253">
                  <c:v>6.2539999999999998E-6</c:v>
                </c:pt>
                <c:pt idx="6254">
                  <c:v>6.2550000000000003E-6</c:v>
                </c:pt>
                <c:pt idx="6255">
                  <c:v>6.2559999999999999E-6</c:v>
                </c:pt>
                <c:pt idx="6256">
                  <c:v>6.2570000000000004E-6</c:v>
                </c:pt>
                <c:pt idx="6257">
                  <c:v>6.2580000000000001E-6</c:v>
                </c:pt>
                <c:pt idx="6258">
                  <c:v>6.2589999999999997E-6</c:v>
                </c:pt>
                <c:pt idx="6259">
                  <c:v>6.2600000000000002E-6</c:v>
                </c:pt>
                <c:pt idx="6260">
                  <c:v>6.2609999999999999E-6</c:v>
                </c:pt>
                <c:pt idx="6261">
                  <c:v>6.2620000000000004E-6</c:v>
                </c:pt>
                <c:pt idx="6262">
                  <c:v>6.263E-6</c:v>
                </c:pt>
                <c:pt idx="6263">
                  <c:v>6.2639999999999997E-6</c:v>
                </c:pt>
                <c:pt idx="6264">
                  <c:v>6.2650000000000002E-6</c:v>
                </c:pt>
                <c:pt idx="6265">
                  <c:v>6.2659999999999998E-6</c:v>
                </c:pt>
                <c:pt idx="6266">
                  <c:v>6.2670000000000003E-6</c:v>
                </c:pt>
                <c:pt idx="6267">
                  <c:v>6.268E-6</c:v>
                </c:pt>
                <c:pt idx="6268">
                  <c:v>6.2689999999999996E-6</c:v>
                </c:pt>
                <c:pt idx="6269">
                  <c:v>6.2700000000000001E-6</c:v>
                </c:pt>
                <c:pt idx="6270">
                  <c:v>6.2709999999999998E-6</c:v>
                </c:pt>
                <c:pt idx="6271">
                  <c:v>6.2720000000000003E-6</c:v>
                </c:pt>
                <c:pt idx="6272">
                  <c:v>6.2729999999999999E-6</c:v>
                </c:pt>
                <c:pt idx="6273">
                  <c:v>6.2740000000000004E-6</c:v>
                </c:pt>
                <c:pt idx="6274">
                  <c:v>6.2750000000000001E-6</c:v>
                </c:pt>
                <c:pt idx="6275">
                  <c:v>6.2759999999999997E-6</c:v>
                </c:pt>
                <c:pt idx="6276">
                  <c:v>6.2770000000000002E-6</c:v>
                </c:pt>
                <c:pt idx="6277">
                  <c:v>6.2779999999999999E-6</c:v>
                </c:pt>
                <c:pt idx="6278">
                  <c:v>6.2790000000000004E-6</c:v>
                </c:pt>
                <c:pt idx="6279">
                  <c:v>6.28E-6</c:v>
                </c:pt>
                <c:pt idx="6280">
                  <c:v>6.2809999999999997E-6</c:v>
                </c:pt>
                <c:pt idx="6281">
                  <c:v>6.2820000000000002E-6</c:v>
                </c:pt>
                <c:pt idx="6282">
                  <c:v>6.2829999999999998E-6</c:v>
                </c:pt>
                <c:pt idx="6283">
                  <c:v>6.2840000000000003E-6</c:v>
                </c:pt>
                <c:pt idx="6284">
                  <c:v>6.285E-6</c:v>
                </c:pt>
                <c:pt idx="6285">
                  <c:v>6.2859999999999996E-6</c:v>
                </c:pt>
                <c:pt idx="6286">
                  <c:v>6.2870000000000001E-6</c:v>
                </c:pt>
                <c:pt idx="6287">
                  <c:v>6.2879999999999998E-6</c:v>
                </c:pt>
                <c:pt idx="6288">
                  <c:v>6.2890000000000003E-6</c:v>
                </c:pt>
                <c:pt idx="6289">
                  <c:v>6.2899999999999999E-6</c:v>
                </c:pt>
                <c:pt idx="6290">
                  <c:v>6.2910000000000004E-6</c:v>
                </c:pt>
                <c:pt idx="6291">
                  <c:v>6.2920000000000001E-6</c:v>
                </c:pt>
                <c:pt idx="6292">
                  <c:v>6.2929999999999997E-6</c:v>
                </c:pt>
                <c:pt idx="6293">
                  <c:v>6.2940000000000002E-6</c:v>
                </c:pt>
                <c:pt idx="6294">
                  <c:v>6.2949999999999999E-6</c:v>
                </c:pt>
                <c:pt idx="6295">
                  <c:v>6.2960000000000004E-6</c:v>
                </c:pt>
                <c:pt idx="6296">
                  <c:v>6.297E-6</c:v>
                </c:pt>
                <c:pt idx="6297">
                  <c:v>6.2979999999999997E-6</c:v>
                </c:pt>
                <c:pt idx="6298">
                  <c:v>6.2990000000000002E-6</c:v>
                </c:pt>
                <c:pt idx="6299">
                  <c:v>6.2999999999999998E-6</c:v>
                </c:pt>
                <c:pt idx="6300">
                  <c:v>6.3010000000000003E-6</c:v>
                </c:pt>
                <c:pt idx="6301">
                  <c:v>6.302E-6</c:v>
                </c:pt>
                <c:pt idx="6302">
                  <c:v>6.3029999999999996E-6</c:v>
                </c:pt>
                <c:pt idx="6303">
                  <c:v>6.3040000000000001E-6</c:v>
                </c:pt>
                <c:pt idx="6304">
                  <c:v>6.3049999999999998E-6</c:v>
                </c:pt>
                <c:pt idx="6305">
                  <c:v>6.3060000000000003E-6</c:v>
                </c:pt>
                <c:pt idx="6306">
                  <c:v>6.3069999999999999E-6</c:v>
                </c:pt>
                <c:pt idx="6307">
                  <c:v>6.3080000000000004E-6</c:v>
                </c:pt>
                <c:pt idx="6308">
                  <c:v>6.3090000000000001E-6</c:v>
                </c:pt>
                <c:pt idx="6309">
                  <c:v>6.3099999999999997E-6</c:v>
                </c:pt>
                <c:pt idx="6310">
                  <c:v>6.3110000000000002E-6</c:v>
                </c:pt>
                <c:pt idx="6311">
                  <c:v>6.3119999999999999E-6</c:v>
                </c:pt>
                <c:pt idx="6312">
                  <c:v>6.3130000000000004E-6</c:v>
                </c:pt>
                <c:pt idx="6313">
                  <c:v>6.314E-6</c:v>
                </c:pt>
                <c:pt idx="6314">
                  <c:v>6.3149999999999997E-6</c:v>
                </c:pt>
                <c:pt idx="6315">
                  <c:v>6.3160000000000002E-6</c:v>
                </c:pt>
                <c:pt idx="6316">
                  <c:v>6.3169999999999998E-6</c:v>
                </c:pt>
                <c:pt idx="6317">
                  <c:v>6.3180000000000003E-6</c:v>
                </c:pt>
                <c:pt idx="6318">
                  <c:v>6.319E-6</c:v>
                </c:pt>
                <c:pt idx="6319">
                  <c:v>6.3199999999999996E-6</c:v>
                </c:pt>
                <c:pt idx="6320">
                  <c:v>6.3210000000000001E-6</c:v>
                </c:pt>
                <c:pt idx="6321">
                  <c:v>6.3219999999999998E-6</c:v>
                </c:pt>
                <c:pt idx="6322">
                  <c:v>6.3230000000000003E-6</c:v>
                </c:pt>
                <c:pt idx="6323">
                  <c:v>6.3239999999999999E-6</c:v>
                </c:pt>
                <c:pt idx="6324">
                  <c:v>6.3249999999999996E-6</c:v>
                </c:pt>
                <c:pt idx="6325">
                  <c:v>6.3260000000000001E-6</c:v>
                </c:pt>
                <c:pt idx="6326">
                  <c:v>6.3269999999999997E-6</c:v>
                </c:pt>
                <c:pt idx="6327">
                  <c:v>6.3280000000000002E-6</c:v>
                </c:pt>
                <c:pt idx="6328">
                  <c:v>6.3289999999999999E-6</c:v>
                </c:pt>
                <c:pt idx="6329">
                  <c:v>6.3300000000000004E-6</c:v>
                </c:pt>
                <c:pt idx="6330">
                  <c:v>6.331E-6</c:v>
                </c:pt>
                <c:pt idx="6331">
                  <c:v>6.3319999999999997E-6</c:v>
                </c:pt>
                <c:pt idx="6332">
                  <c:v>6.3330000000000002E-6</c:v>
                </c:pt>
                <c:pt idx="6333">
                  <c:v>6.3339999999999998E-6</c:v>
                </c:pt>
                <c:pt idx="6334">
                  <c:v>6.3350000000000003E-6</c:v>
                </c:pt>
                <c:pt idx="6335">
                  <c:v>6.336E-6</c:v>
                </c:pt>
                <c:pt idx="6336">
                  <c:v>6.3369999999999996E-6</c:v>
                </c:pt>
                <c:pt idx="6337">
                  <c:v>6.3380000000000001E-6</c:v>
                </c:pt>
                <c:pt idx="6338">
                  <c:v>6.3389999999999998E-6</c:v>
                </c:pt>
                <c:pt idx="6339">
                  <c:v>6.3400000000000003E-6</c:v>
                </c:pt>
                <c:pt idx="6340">
                  <c:v>6.3409999999999999E-6</c:v>
                </c:pt>
                <c:pt idx="6341">
                  <c:v>6.3419999999999996E-6</c:v>
                </c:pt>
                <c:pt idx="6342">
                  <c:v>6.3430000000000001E-6</c:v>
                </c:pt>
                <c:pt idx="6343">
                  <c:v>6.3439999999999997E-6</c:v>
                </c:pt>
                <c:pt idx="6344">
                  <c:v>6.3450000000000002E-6</c:v>
                </c:pt>
                <c:pt idx="6345">
                  <c:v>6.3459999999999999E-6</c:v>
                </c:pt>
                <c:pt idx="6346">
                  <c:v>6.3470000000000004E-6</c:v>
                </c:pt>
                <c:pt idx="6347">
                  <c:v>6.348E-6</c:v>
                </c:pt>
                <c:pt idx="6348">
                  <c:v>6.3489999999999997E-6</c:v>
                </c:pt>
                <c:pt idx="6349">
                  <c:v>6.3500000000000002E-6</c:v>
                </c:pt>
                <c:pt idx="6350">
                  <c:v>6.3509999999999998E-6</c:v>
                </c:pt>
                <c:pt idx="6351">
                  <c:v>6.3520000000000003E-6</c:v>
                </c:pt>
                <c:pt idx="6352">
                  <c:v>6.353E-6</c:v>
                </c:pt>
                <c:pt idx="6353">
                  <c:v>6.3539999999999996E-6</c:v>
                </c:pt>
                <c:pt idx="6354">
                  <c:v>6.3550000000000001E-6</c:v>
                </c:pt>
                <c:pt idx="6355">
                  <c:v>6.3559999999999998E-6</c:v>
                </c:pt>
                <c:pt idx="6356">
                  <c:v>6.3570000000000003E-6</c:v>
                </c:pt>
                <c:pt idx="6357">
                  <c:v>6.3579999999999999E-6</c:v>
                </c:pt>
                <c:pt idx="6358">
                  <c:v>6.3589999999999996E-6</c:v>
                </c:pt>
                <c:pt idx="6359">
                  <c:v>6.3600000000000001E-6</c:v>
                </c:pt>
                <c:pt idx="6360">
                  <c:v>6.3609999999999997E-6</c:v>
                </c:pt>
                <c:pt idx="6361">
                  <c:v>6.3620000000000002E-6</c:v>
                </c:pt>
                <c:pt idx="6362">
                  <c:v>6.3629999999999999E-6</c:v>
                </c:pt>
                <c:pt idx="6363">
                  <c:v>6.3640000000000004E-6</c:v>
                </c:pt>
                <c:pt idx="6364">
                  <c:v>6.365E-6</c:v>
                </c:pt>
                <c:pt idx="6365">
                  <c:v>6.3659999999999997E-6</c:v>
                </c:pt>
                <c:pt idx="6366">
                  <c:v>6.3670000000000002E-6</c:v>
                </c:pt>
                <c:pt idx="6367">
                  <c:v>6.3679999999999998E-6</c:v>
                </c:pt>
                <c:pt idx="6368">
                  <c:v>6.3690000000000003E-6</c:v>
                </c:pt>
                <c:pt idx="6369">
                  <c:v>6.37E-6</c:v>
                </c:pt>
                <c:pt idx="6370">
                  <c:v>6.3709999999999996E-6</c:v>
                </c:pt>
                <c:pt idx="6371">
                  <c:v>6.3720000000000001E-6</c:v>
                </c:pt>
                <c:pt idx="6372">
                  <c:v>6.3729999999999998E-6</c:v>
                </c:pt>
                <c:pt idx="6373">
                  <c:v>6.3740000000000003E-6</c:v>
                </c:pt>
                <c:pt idx="6374">
                  <c:v>6.3749999999999999E-6</c:v>
                </c:pt>
                <c:pt idx="6375">
                  <c:v>6.3759999999999996E-6</c:v>
                </c:pt>
                <c:pt idx="6376">
                  <c:v>6.3770000000000001E-6</c:v>
                </c:pt>
                <c:pt idx="6377">
                  <c:v>6.3779999999999998E-6</c:v>
                </c:pt>
                <c:pt idx="6378">
                  <c:v>6.3790000000000003E-6</c:v>
                </c:pt>
                <c:pt idx="6379">
                  <c:v>6.3799999999999999E-6</c:v>
                </c:pt>
                <c:pt idx="6380">
                  <c:v>6.3810000000000004E-6</c:v>
                </c:pt>
                <c:pt idx="6381">
                  <c:v>6.3820000000000001E-6</c:v>
                </c:pt>
                <c:pt idx="6382">
                  <c:v>6.3829999999999997E-6</c:v>
                </c:pt>
                <c:pt idx="6383">
                  <c:v>6.3840000000000002E-6</c:v>
                </c:pt>
                <c:pt idx="6384">
                  <c:v>6.3849999999999999E-6</c:v>
                </c:pt>
                <c:pt idx="6385">
                  <c:v>6.3860000000000004E-6</c:v>
                </c:pt>
                <c:pt idx="6386">
                  <c:v>6.387E-6</c:v>
                </c:pt>
                <c:pt idx="6387">
                  <c:v>6.3879999999999997E-6</c:v>
                </c:pt>
                <c:pt idx="6388">
                  <c:v>6.3890000000000002E-6</c:v>
                </c:pt>
                <c:pt idx="6389">
                  <c:v>6.3899999999999998E-6</c:v>
                </c:pt>
                <c:pt idx="6390">
                  <c:v>6.3910000000000003E-6</c:v>
                </c:pt>
                <c:pt idx="6391">
                  <c:v>6.392E-6</c:v>
                </c:pt>
                <c:pt idx="6392">
                  <c:v>6.3929999999999996E-6</c:v>
                </c:pt>
                <c:pt idx="6393">
                  <c:v>6.3940000000000001E-6</c:v>
                </c:pt>
                <c:pt idx="6394">
                  <c:v>6.3949999999999998E-6</c:v>
                </c:pt>
                <c:pt idx="6395">
                  <c:v>6.3960000000000003E-6</c:v>
                </c:pt>
                <c:pt idx="6396">
                  <c:v>6.3969999999999999E-6</c:v>
                </c:pt>
                <c:pt idx="6397">
                  <c:v>6.3980000000000004E-6</c:v>
                </c:pt>
                <c:pt idx="6398">
                  <c:v>6.3990000000000001E-6</c:v>
                </c:pt>
                <c:pt idx="6399">
                  <c:v>6.3999999999999997E-6</c:v>
                </c:pt>
                <c:pt idx="6400">
                  <c:v>6.4010000000000002E-6</c:v>
                </c:pt>
                <c:pt idx="6401">
                  <c:v>6.4019999999999999E-6</c:v>
                </c:pt>
                <c:pt idx="6402">
                  <c:v>6.4030000000000004E-6</c:v>
                </c:pt>
                <c:pt idx="6403">
                  <c:v>6.404E-6</c:v>
                </c:pt>
                <c:pt idx="6404">
                  <c:v>6.4049999999999997E-6</c:v>
                </c:pt>
                <c:pt idx="6405">
                  <c:v>6.4060000000000002E-6</c:v>
                </c:pt>
                <c:pt idx="6406">
                  <c:v>6.4069999999999998E-6</c:v>
                </c:pt>
                <c:pt idx="6407">
                  <c:v>6.4080000000000003E-6</c:v>
                </c:pt>
                <c:pt idx="6408">
                  <c:v>6.409E-6</c:v>
                </c:pt>
                <c:pt idx="6409">
                  <c:v>6.4099999999999996E-6</c:v>
                </c:pt>
                <c:pt idx="6410">
                  <c:v>6.4110000000000001E-6</c:v>
                </c:pt>
                <c:pt idx="6411">
                  <c:v>6.4119999999999998E-6</c:v>
                </c:pt>
                <c:pt idx="6412">
                  <c:v>6.4130000000000003E-6</c:v>
                </c:pt>
                <c:pt idx="6413">
                  <c:v>6.4139999999999999E-6</c:v>
                </c:pt>
                <c:pt idx="6414">
                  <c:v>6.4150000000000004E-6</c:v>
                </c:pt>
                <c:pt idx="6415">
                  <c:v>6.4160000000000001E-6</c:v>
                </c:pt>
                <c:pt idx="6416">
                  <c:v>6.4169999999999997E-6</c:v>
                </c:pt>
                <c:pt idx="6417">
                  <c:v>6.4180000000000002E-6</c:v>
                </c:pt>
                <c:pt idx="6418">
                  <c:v>6.4189999999999999E-6</c:v>
                </c:pt>
                <c:pt idx="6419">
                  <c:v>6.4200000000000004E-6</c:v>
                </c:pt>
                <c:pt idx="6420">
                  <c:v>6.421E-6</c:v>
                </c:pt>
                <c:pt idx="6421">
                  <c:v>6.4219999999999997E-6</c:v>
                </c:pt>
                <c:pt idx="6422">
                  <c:v>6.4230000000000002E-6</c:v>
                </c:pt>
                <c:pt idx="6423">
                  <c:v>6.4239999999999998E-6</c:v>
                </c:pt>
                <c:pt idx="6424">
                  <c:v>6.4250000000000003E-6</c:v>
                </c:pt>
                <c:pt idx="6425">
                  <c:v>6.426E-6</c:v>
                </c:pt>
                <c:pt idx="6426">
                  <c:v>6.4269999999999996E-6</c:v>
                </c:pt>
                <c:pt idx="6427">
                  <c:v>6.4280000000000001E-6</c:v>
                </c:pt>
                <c:pt idx="6428">
                  <c:v>6.4289999999999998E-6</c:v>
                </c:pt>
                <c:pt idx="6429">
                  <c:v>6.4300000000000003E-6</c:v>
                </c:pt>
                <c:pt idx="6430">
                  <c:v>6.4309999999999999E-6</c:v>
                </c:pt>
                <c:pt idx="6431">
                  <c:v>6.4320000000000004E-6</c:v>
                </c:pt>
                <c:pt idx="6432">
                  <c:v>6.4330000000000001E-6</c:v>
                </c:pt>
                <c:pt idx="6433">
                  <c:v>6.4339999999999997E-6</c:v>
                </c:pt>
                <c:pt idx="6434">
                  <c:v>6.4350000000000002E-6</c:v>
                </c:pt>
                <c:pt idx="6435">
                  <c:v>6.4359999999999999E-6</c:v>
                </c:pt>
                <c:pt idx="6436">
                  <c:v>6.4370000000000004E-6</c:v>
                </c:pt>
                <c:pt idx="6437">
                  <c:v>6.438E-6</c:v>
                </c:pt>
                <c:pt idx="6438">
                  <c:v>6.4389999999999997E-6</c:v>
                </c:pt>
                <c:pt idx="6439">
                  <c:v>6.4400000000000002E-6</c:v>
                </c:pt>
                <c:pt idx="6440">
                  <c:v>6.4409999999999998E-6</c:v>
                </c:pt>
                <c:pt idx="6441">
                  <c:v>6.4420000000000003E-6</c:v>
                </c:pt>
                <c:pt idx="6442">
                  <c:v>6.443E-6</c:v>
                </c:pt>
                <c:pt idx="6443">
                  <c:v>6.4439999999999996E-6</c:v>
                </c:pt>
                <c:pt idx="6444">
                  <c:v>6.4450000000000001E-6</c:v>
                </c:pt>
                <c:pt idx="6445">
                  <c:v>6.4459999999999998E-6</c:v>
                </c:pt>
                <c:pt idx="6446">
                  <c:v>6.4470000000000003E-6</c:v>
                </c:pt>
                <c:pt idx="6447">
                  <c:v>6.4479999999999999E-6</c:v>
                </c:pt>
                <c:pt idx="6448">
                  <c:v>6.4489999999999996E-6</c:v>
                </c:pt>
                <c:pt idx="6449">
                  <c:v>6.4500000000000001E-6</c:v>
                </c:pt>
                <c:pt idx="6450">
                  <c:v>6.4509999999999997E-6</c:v>
                </c:pt>
                <c:pt idx="6451">
                  <c:v>6.4520000000000002E-6</c:v>
                </c:pt>
                <c:pt idx="6452">
                  <c:v>6.4529999999999999E-6</c:v>
                </c:pt>
                <c:pt idx="6453">
                  <c:v>6.4540000000000004E-6</c:v>
                </c:pt>
                <c:pt idx="6454">
                  <c:v>6.455E-6</c:v>
                </c:pt>
                <c:pt idx="6455">
                  <c:v>6.4559999999999997E-6</c:v>
                </c:pt>
                <c:pt idx="6456">
                  <c:v>6.4570000000000002E-6</c:v>
                </c:pt>
                <c:pt idx="6457">
                  <c:v>6.4579999999999998E-6</c:v>
                </c:pt>
                <c:pt idx="6458">
                  <c:v>6.4590000000000003E-6</c:v>
                </c:pt>
                <c:pt idx="6459">
                  <c:v>6.46E-6</c:v>
                </c:pt>
                <c:pt idx="6460">
                  <c:v>6.4609999999999996E-6</c:v>
                </c:pt>
                <c:pt idx="6461">
                  <c:v>6.4620000000000001E-6</c:v>
                </c:pt>
                <c:pt idx="6462">
                  <c:v>6.4629999999999998E-6</c:v>
                </c:pt>
                <c:pt idx="6463">
                  <c:v>6.4640000000000003E-6</c:v>
                </c:pt>
                <c:pt idx="6464">
                  <c:v>6.4649999999999999E-6</c:v>
                </c:pt>
                <c:pt idx="6465">
                  <c:v>6.4659999999999996E-6</c:v>
                </c:pt>
                <c:pt idx="6466">
                  <c:v>6.4670000000000001E-6</c:v>
                </c:pt>
                <c:pt idx="6467">
                  <c:v>6.4679999999999997E-6</c:v>
                </c:pt>
                <c:pt idx="6468">
                  <c:v>6.4690000000000002E-6</c:v>
                </c:pt>
                <c:pt idx="6469">
                  <c:v>6.4699999999999999E-6</c:v>
                </c:pt>
                <c:pt idx="6470">
                  <c:v>6.4710000000000004E-6</c:v>
                </c:pt>
                <c:pt idx="6471">
                  <c:v>6.472E-6</c:v>
                </c:pt>
                <c:pt idx="6472">
                  <c:v>6.4729999999999997E-6</c:v>
                </c:pt>
                <c:pt idx="6473">
                  <c:v>6.4740000000000002E-6</c:v>
                </c:pt>
                <c:pt idx="6474">
                  <c:v>6.4749999999999998E-6</c:v>
                </c:pt>
                <c:pt idx="6475">
                  <c:v>6.4760000000000003E-6</c:v>
                </c:pt>
                <c:pt idx="6476">
                  <c:v>6.477E-6</c:v>
                </c:pt>
                <c:pt idx="6477">
                  <c:v>6.4779999999999996E-6</c:v>
                </c:pt>
                <c:pt idx="6478">
                  <c:v>6.4790000000000001E-6</c:v>
                </c:pt>
                <c:pt idx="6479">
                  <c:v>6.4799999999999998E-6</c:v>
                </c:pt>
                <c:pt idx="6480">
                  <c:v>6.4810000000000003E-6</c:v>
                </c:pt>
                <c:pt idx="6481">
                  <c:v>6.4819999999999999E-6</c:v>
                </c:pt>
                <c:pt idx="6482">
                  <c:v>6.4829999999999996E-6</c:v>
                </c:pt>
                <c:pt idx="6483">
                  <c:v>6.4840000000000001E-6</c:v>
                </c:pt>
                <c:pt idx="6484">
                  <c:v>6.4849999999999997E-6</c:v>
                </c:pt>
                <c:pt idx="6485">
                  <c:v>6.4860000000000002E-6</c:v>
                </c:pt>
                <c:pt idx="6486">
                  <c:v>6.4869999999999999E-6</c:v>
                </c:pt>
                <c:pt idx="6487">
                  <c:v>6.4880000000000004E-6</c:v>
                </c:pt>
                <c:pt idx="6488">
                  <c:v>6.489E-6</c:v>
                </c:pt>
                <c:pt idx="6489">
                  <c:v>6.4899999999999997E-6</c:v>
                </c:pt>
                <c:pt idx="6490">
                  <c:v>6.4910000000000002E-6</c:v>
                </c:pt>
                <c:pt idx="6491">
                  <c:v>6.4919999999999998E-6</c:v>
                </c:pt>
                <c:pt idx="6492">
                  <c:v>6.4930000000000003E-6</c:v>
                </c:pt>
                <c:pt idx="6493">
                  <c:v>6.494E-6</c:v>
                </c:pt>
                <c:pt idx="6494">
                  <c:v>6.4949999999999996E-6</c:v>
                </c:pt>
                <c:pt idx="6495">
                  <c:v>6.4960000000000001E-6</c:v>
                </c:pt>
                <c:pt idx="6496">
                  <c:v>6.4969999999999998E-6</c:v>
                </c:pt>
                <c:pt idx="6497">
                  <c:v>6.4980000000000003E-6</c:v>
                </c:pt>
                <c:pt idx="6498">
                  <c:v>6.4989999999999999E-6</c:v>
                </c:pt>
                <c:pt idx="6499">
                  <c:v>6.4999999999999996E-6</c:v>
                </c:pt>
                <c:pt idx="6500">
                  <c:v>6.5010000000000001E-6</c:v>
                </c:pt>
                <c:pt idx="6501">
                  <c:v>6.5019999999999998E-6</c:v>
                </c:pt>
                <c:pt idx="6502">
                  <c:v>6.5030000000000002E-6</c:v>
                </c:pt>
                <c:pt idx="6503">
                  <c:v>6.5039999999999999E-6</c:v>
                </c:pt>
                <c:pt idx="6504">
                  <c:v>6.5050000000000004E-6</c:v>
                </c:pt>
                <c:pt idx="6505">
                  <c:v>6.5060000000000001E-6</c:v>
                </c:pt>
                <c:pt idx="6506">
                  <c:v>6.5069999999999997E-6</c:v>
                </c:pt>
                <c:pt idx="6507">
                  <c:v>6.5080000000000002E-6</c:v>
                </c:pt>
                <c:pt idx="6508">
                  <c:v>6.5089999999999999E-6</c:v>
                </c:pt>
                <c:pt idx="6509">
                  <c:v>6.5100000000000004E-6</c:v>
                </c:pt>
                <c:pt idx="6510">
                  <c:v>6.511E-6</c:v>
                </c:pt>
                <c:pt idx="6511">
                  <c:v>6.5119999999999997E-6</c:v>
                </c:pt>
                <c:pt idx="6512">
                  <c:v>6.5130000000000002E-6</c:v>
                </c:pt>
                <c:pt idx="6513">
                  <c:v>6.5139999999999998E-6</c:v>
                </c:pt>
                <c:pt idx="6514">
                  <c:v>6.5150000000000003E-6</c:v>
                </c:pt>
                <c:pt idx="6515">
                  <c:v>6.516E-6</c:v>
                </c:pt>
                <c:pt idx="6516">
                  <c:v>6.5169999999999996E-6</c:v>
                </c:pt>
                <c:pt idx="6517">
                  <c:v>6.5180000000000001E-6</c:v>
                </c:pt>
                <c:pt idx="6518">
                  <c:v>6.5189999999999998E-6</c:v>
                </c:pt>
                <c:pt idx="6519">
                  <c:v>6.5200000000000003E-6</c:v>
                </c:pt>
                <c:pt idx="6520">
                  <c:v>6.5209999999999999E-6</c:v>
                </c:pt>
                <c:pt idx="6521">
                  <c:v>6.5220000000000004E-6</c:v>
                </c:pt>
                <c:pt idx="6522">
                  <c:v>6.5230000000000001E-6</c:v>
                </c:pt>
                <c:pt idx="6523">
                  <c:v>6.5239999999999997E-6</c:v>
                </c:pt>
                <c:pt idx="6524">
                  <c:v>6.5250000000000002E-6</c:v>
                </c:pt>
                <c:pt idx="6525">
                  <c:v>6.5259999999999999E-6</c:v>
                </c:pt>
                <c:pt idx="6526">
                  <c:v>6.5270000000000004E-6</c:v>
                </c:pt>
                <c:pt idx="6527">
                  <c:v>6.528E-6</c:v>
                </c:pt>
                <c:pt idx="6528">
                  <c:v>6.5289999999999997E-6</c:v>
                </c:pt>
                <c:pt idx="6529">
                  <c:v>6.5300000000000002E-6</c:v>
                </c:pt>
                <c:pt idx="6530">
                  <c:v>6.5309999999999998E-6</c:v>
                </c:pt>
                <c:pt idx="6531">
                  <c:v>6.5320000000000003E-6</c:v>
                </c:pt>
                <c:pt idx="6532">
                  <c:v>6.533E-6</c:v>
                </c:pt>
                <c:pt idx="6533">
                  <c:v>6.5339999999999996E-6</c:v>
                </c:pt>
                <c:pt idx="6534">
                  <c:v>6.5350000000000001E-6</c:v>
                </c:pt>
                <c:pt idx="6535">
                  <c:v>6.5359999999999998E-6</c:v>
                </c:pt>
                <c:pt idx="6536">
                  <c:v>6.5370000000000003E-6</c:v>
                </c:pt>
                <c:pt idx="6537">
                  <c:v>6.5379999999999999E-6</c:v>
                </c:pt>
                <c:pt idx="6538">
                  <c:v>6.5390000000000004E-6</c:v>
                </c:pt>
                <c:pt idx="6539">
                  <c:v>6.5400000000000001E-6</c:v>
                </c:pt>
                <c:pt idx="6540">
                  <c:v>6.5409999999999997E-6</c:v>
                </c:pt>
                <c:pt idx="6541">
                  <c:v>6.5420000000000002E-6</c:v>
                </c:pt>
                <c:pt idx="6542">
                  <c:v>6.5429999999999999E-6</c:v>
                </c:pt>
                <c:pt idx="6543">
                  <c:v>6.5440000000000004E-6</c:v>
                </c:pt>
                <c:pt idx="6544">
                  <c:v>6.545E-6</c:v>
                </c:pt>
                <c:pt idx="6545">
                  <c:v>6.5459999999999997E-6</c:v>
                </c:pt>
                <c:pt idx="6546">
                  <c:v>6.5470000000000002E-6</c:v>
                </c:pt>
                <c:pt idx="6547">
                  <c:v>6.5479999999999998E-6</c:v>
                </c:pt>
                <c:pt idx="6548">
                  <c:v>6.5490000000000003E-6</c:v>
                </c:pt>
                <c:pt idx="6549">
                  <c:v>6.55E-6</c:v>
                </c:pt>
                <c:pt idx="6550">
                  <c:v>6.5509999999999996E-6</c:v>
                </c:pt>
                <c:pt idx="6551">
                  <c:v>6.5520000000000001E-6</c:v>
                </c:pt>
                <c:pt idx="6552">
                  <c:v>6.5529999999999998E-6</c:v>
                </c:pt>
                <c:pt idx="6553">
                  <c:v>6.5540000000000003E-6</c:v>
                </c:pt>
                <c:pt idx="6554">
                  <c:v>6.5549999999999999E-6</c:v>
                </c:pt>
                <c:pt idx="6555">
                  <c:v>6.5560000000000004E-6</c:v>
                </c:pt>
                <c:pt idx="6556">
                  <c:v>6.5570000000000001E-6</c:v>
                </c:pt>
                <c:pt idx="6557">
                  <c:v>6.5579999999999997E-6</c:v>
                </c:pt>
                <c:pt idx="6558">
                  <c:v>6.5590000000000002E-6</c:v>
                </c:pt>
                <c:pt idx="6559">
                  <c:v>6.5599999999999999E-6</c:v>
                </c:pt>
                <c:pt idx="6560">
                  <c:v>6.5610000000000004E-6</c:v>
                </c:pt>
                <c:pt idx="6561">
                  <c:v>6.562E-6</c:v>
                </c:pt>
                <c:pt idx="6562">
                  <c:v>6.5629999999999997E-6</c:v>
                </c:pt>
                <c:pt idx="6563">
                  <c:v>6.5640000000000002E-6</c:v>
                </c:pt>
                <c:pt idx="6564">
                  <c:v>6.5649999999999998E-6</c:v>
                </c:pt>
                <c:pt idx="6565">
                  <c:v>6.5660000000000003E-6</c:v>
                </c:pt>
                <c:pt idx="6566">
                  <c:v>6.567E-6</c:v>
                </c:pt>
                <c:pt idx="6567">
                  <c:v>6.5679999999999996E-6</c:v>
                </c:pt>
                <c:pt idx="6568">
                  <c:v>6.5690000000000001E-6</c:v>
                </c:pt>
                <c:pt idx="6569">
                  <c:v>6.5699999999999998E-6</c:v>
                </c:pt>
                <c:pt idx="6570">
                  <c:v>6.5710000000000003E-6</c:v>
                </c:pt>
                <c:pt idx="6571">
                  <c:v>6.5719999999999999E-6</c:v>
                </c:pt>
                <c:pt idx="6572">
                  <c:v>6.5729999999999996E-6</c:v>
                </c:pt>
                <c:pt idx="6573">
                  <c:v>6.5740000000000001E-6</c:v>
                </c:pt>
                <c:pt idx="6574">
                  <c:v>6.5749999999999997E-6</c:v>
                </c:pt>
                <c:pt idx="6575">
                  <c:v>6.5760000000000002E-6</c:v>
                </c:pt>
                <c:pt idx="6576">
                  <c:v>6.5769999999999999E-6</c:v>
                </c:pt>
                <c:pt idx="6577">
                  <c:v>6.5780000000000004E-6</c:v>
                </c:pt>
                <c:pt idx="6578">
                  <c:v>6.579E-6</c:v>
                </c:pt>
                <c:pt idx="6579">
                  <c:v>6.5799999999999997E-6</c:v>
                </c:pt>
                <c:pt idx="6580">
                  <c:v>6.5810000000000002E-6</c:v>
                </c:pt>
                <c:pt idx="6581">
                  <c:v>6.5819999999999998E-6</c:v>
                </c:pt>
                <c:pt idx="6582">
                  <c:v>6.5830000000000003E-6</c:v>
                </c:pt>
                <c:pt idx="6583">
                  <c:v>6.584E-6</c:v>
                </c:pt>
                <c:pt idx="6584">
                  <c:v>6.5849999999999996E-6</c:v>
                </c:pt>
                <c:pt idx="6585">
                  <c:v>6.5860000000000001E-6</c:v>
                </c:pt>
                <c:pt idx="6586">
                  <c:v>6.5869999999999998E-6</c:v>
                </c:pt>
                <c:pt idx="6587">
                  <c:v>6.5880000000000003E-6</c:v>
                </c:pt>
                <c:pt idx="6588">
                  <c:v>6.5889999999999999E-6</c:v>
                </c:pt>
                <c:pt idx="6589">
                  <c:v>6.5899999999999996E-6</c:v>
                </c:pt>
                <c:pt idx="6590">
                  <c:v>6.5910000000000001E-6</c:v>
                </c:pt>
                <c:pt idx="6591">
                  <c:v>6.5919999999999997E-6</c:v>
                </c:pt>
                <c:pt idx="6592">
                  <c:v>6.5930000000000002E-6</c:v>
                </c:pt>
                <c:pt idx="6593">
                  <c:v>6.5939999999999999E-6</c:v>
                </c:pt>
                <c:pt idx="6594">
                  <c:v>6.5950000000000004E-6</c:v>
                </c:pt>
                <c:pt idx="6595">
                  <c:v>6.596E-6</c:v>
                </c:pt>
                <c:pt idx="6596">
                  <c:v>6.5969999999999997E-6</c:v>
                </c:pt>
                <c:pt idx="6597">
                  <c:v>6.5980000000000002E-6</c:v>
                </c:pt>
                <c:pt idx="6598">
                  <c:v>6.5989999999999998E-6</c:v>
                </c:pt>
                <c:pt idx="6599">
                  <c:v>6.6000000000000003E-6</c:v>
                </c:pt>
                <c:pt idx="6600">
                  <c:v>6.601E-6</c:v>
                </c:pt>
                <c:pt idx="6601">
                  <c:v>6.6019999999999996E-6</c:v>
                </c:pt>
                <c:pt idx="6602">
                  <c:v>6.6030000000000001E-6</c:v>
                </c:pt>
                <c:pt idx="6603">
                  <c:v>6.6039999999999998E-6</c:v>
                </c:pt>
                <c:pt idx="6604">
                  <c:v>6.6050000000000003E-6</c:v>
                </c:pt>
                <c:pt idx="6605">
                  <c:v>6.6059999999999999E-6</c:v>
                </c:pt>
                <c:pt idx="6606">
                  <c:v>6.6069999999999996E-6</c:v>
                </c:pt>
                <c:pt idx="6607">
                  <c:v>6.6080000000000001E-6</c:v>
                </c:pt>
                <c:pt idx="6608">
                  <c:v>6.6089999999999997E-6</c:v>
                </c:pt>
                <c:pt idx="6609">
                  <c:v>6.6100000000000002E-6</c:v>
                </c:pt>
                <c:pt idx="6610">
                  <c:v>6.6109999999999999E-6</c:v>
                </c:pt>
                <c:pt idx="6611">
                  <c:v>6.6120000000000004E-6</c:v>
                </c:pt>
                <c:pt idx="6612">
                  <c:v>6.613E-6</c:v>
                </c:pt>
                <c:pt idx="6613">
                  <c:v>6.6139999999999997E-6</c:v>
                </c:pt>
                <c:pt idx="6614">
                  <c:v>6.6150000000000002E-6</c:v>
                </c:pt>
                <c:pt idx="6615">
                  <c:v>6.6159999999999998E-6</c:v>
                </c:pt>
                <c:pt idx="6616">
                  <c:v>6.6170000000000003E-6</c:v>
                </c:pt>
                <c:pt idx="6617">
                  <c:v>6.618E-6</c:v>
                </c:pt>
                <c:pt idx="6618">
                  <c:v>6.6189999999999996E-6</c:v>
                </c:pt>
                <c:pt idx="6619">
                  <c:v>6.6200000000000001E-6</c:v>
                </c:pt>
                <c:pt idx="6620">
                  <c:v>6.6209999999999998E-6</c:v>
                </c:pt>
                <c:pt idx="6621">
                  <c:v>6.6220000000000003E-6</c:v>
                </c:pt>
                <c:pt idx="6622">
                  <c:v>6.6229999999999999E-6</c:v>
                </c:pt>
                <c:pt idx="6623">
                  <c:v>6.6239999999999996E-6</c:v>
                </c:pt>
                <c:pt idx="6624">
                  <c:v>6.6250000000000001E-6</c:v>
                </c:pt>
                <c:pt idx="6625">
                  <c:v>6.6259999999999997E-6</c:v>
                </c:pt>
                <c:pt idx="6626">
                  <c:v>6.6270000000000002E-6</c:v>
                </c:pt>
                <c:pt idx="6627">
                  <c:v>6.6279999999999999E-6</c:v>
                </c:pt>
                <c:pt idx="6628">
                  <c:v>6.6290000000000004E-6</c:v>
                </c:pt>
                <c:pt idx="6629">
                  <c:v>6.63E-6</c:v>
                </c:pt>
                <c:pt idx="6630">
                  <c:v>6.6309999999999997E-6</c:v>
                </c:pt>
                <c:pt idx="6631">
                  <c:v>6.6320000000000002E-6</c:v>
                </c:pt>
                <c:pt idx="6632">
                  <c:v>6.6329999999999999E-6</c:v>
                </c:pt>
                <c:pt idx="6633">
                  <c:v>6.6340000000000003E-6</c:v>
                </c:pt>
                <c:pt idx="6634">
                  <c:v>6.635E-6</c:v>
                </c:pt>
                <c:pt idx="6635">
                  <c:v>6.6359999999999997E-6</c:v>
                </c:pt>
                <c:pt idx="6636">
                  <c:v>6.6370000000000002E-6</c:v>
                </c:pt>
                <c:pt idx="6637">
                  <c:v>6.6379999999999998E-6</c:v>
                </c:pt>
                <c:pt idx="6638">
                  <c:v>6.6390000000000003E-6</c:v>
                </c:pt>
                <c:pt idx="6639">
                  <c:v>6.64E-6</c:v>
                </c:pt>
                <c:pt idx="6640">
                  <c:v>6.6409999999999996E-6</c:v>
                </c:pt>
                <c:pt idx="6641">
                  <c:v>6.6420000000000001E-6</c:v>
                </c:pt>
                <c:pt idx="6642">
                  <c:v>6.6429999999999998E-6</c:v>
                </c:pt>
                <c:pt idx="6643">
                  <c:v>6.6440000000000003E-6</c:v>
                </c:pt>
                <c:pt idx="6644">
                  <c:v>6.6449999999999999E-6</c:v>
                </c:pt>
                <c:pt idx="6645">
                  <c:v>6.6460000000000004E-6</c:v>
                </c:pt>
                <c:pt idx="6646">
                  <c:v>6.6470000000000001E-6</c:v>
                </c:pt>
                <c:pt idx="6647">
                  <c:v>6.6479999999999997E-6</c:v>
                </c:pt>
                <c:pt idx="6648">
                  <c:v>6.6490000000000002E-6</c:v>
                </c:pt>
                <c:pt idx="6649">
                  <c:v>6.6499999999999999E-6</c:v>
                </c:pt>
                <c:pt idx="6650">
                  <c:v>6.6510000000000004E-6</c:v>
                </c:pt>
                <c:pt idx="6651">
                  <c:v>6.652E-6</c:v>
                </c:pt>
                <c:pt idx="6652">
                  <c:v>6.6529999999999997E-6</c:v>
                </c:pt>
                <c:pt idx="6653">
                  <c:v>6.6540000000000002E-6</c:v>
                </c:pt>
                <c:pt idx="6654">
                  <c:v>6.6549999999999998E-6</c:v>
                </c:pt>
                <c:pt idx="6655">
                  <c:v>6.6560000000000003E-6</c:v>
                </c:pt>
                <c:pt idx="6656">
                  <c:v>6.657E-6</c:v>
                </c:pt>
                <c:pt idx="6657">
                  <c:v>6.6579999999999996E-6</c:v>
                </c:pt>
                <c:pt idx="6658">
                  <c:v>6.6590000000000001E-6</c:v>
                </c:pt>
                <c:pt idx="6659">
                  <c:v>6.6599999999999998E-6</c:v>
                </c:pt>
                <c:pt idx="6660">
                  <c:v>6.6610000000000003E-6</c:v>
                </c:pt>
                <c:pt idx="6661">
                  <c:v>6.6619999999999999E-6</c:v>
                </c:pt>
                <c:pt idx="6662">
                  <c:v>6.6630000000000004E-6</c:v>
                </c:pt>
                <c:pt idx="6663">
                  <c:v>6.6640000000000001E-6</c:v>
                </c:pt>
                <c:pt idx="6664">
                  <c:v>6.6649999999999997E-6</c:v>
                </c:pt>
                <c:pt idx="6665">
                  <c:v>6.6660000000000002E-6</c:v>
                </c:pt>
                <c:pt idx="6666">
                  <c:v>6.6669999999999999E-6</c:v>
                </c:pt>
                <c:pt idx="6667">
                  <c:v>6.6680000000000004E-6</c:v>
                </c:pt>
                <c:pt idx="6668">
                  <c:v>6.669E-6</c:v>
                </c:pt>
                <c:pt idx="6669">
                  <c:v>6.6699999999999997E-6</c:v>
                </c:pt>
                <c:pt idx="6670">
                  <c:v>6.6710000000000002E-6</c:v>
                </c:pt>
                <c:pt idx="6671">
                  <c:v>6.6719999999999998E-6</c:v>
                </c:pt>
                <c:pt idx="6672">
                  <c:v>6.6730000000000003E-6</c:v>
                </c:pt>
                <c:pt idx="6673">
                  <c:v>6.674E-6</c:v>
                </c:pt>
                <c:pt idx="6674">
                  <c:v>6.6749999999999996E-6</c:v>
                </c:pt>
                <c:pt idx="6675">
                  <c:v>6.6760000000000001E-6</c:v>
                </c:pt>
                <c:pt idx="6676">
                  <c:v>6.6769999999999998E-6</c:v>
                </c:pt>
                <c:pt idx="6677">
                  <c:v>6.6780000000000003E-6</c:v>
                </c:pt>
                <c:pt idx="6678">
                  <c:v>6.6789999999999999E-6</c:v>
                </c:pt>
                <c:pt idx="6679">
                  <c:v>6.6800000000000004E-6</c:v>
                </c:pt>
                <c:pt idx="6680">
                  <c:v>6.6810000000000001E-6</c:v>
                </c:pt>
                <c:pt idx="6681">
                  <c:v>6.6819999999999997E-6</c:v>
                </c:pt>
                <c:pt idx="6682">
                  <c:v>6.6830000000000002E-6</c:v>
                </c:pt>
                <c:pt idx="6683">
                  <c:v>6.6839999999999999E-6</c:v>
                </c:pt>
                <c:pt idx="6684">
                  <c:v>6.6850000000000004E-6</c:v>
                </c:pt>
                <c:pt idx="6685">
                  <c:v>6.686E-6</c:v>
                </c:pt>
                <c:pt idx="6686">
                  <c:v>6.6869999999999997E-6</c:v>
                </c:pt>
                <c:pt idx="6687">
                  <c:v>6.6880000000000002E-6</c:v>
                </c:pt>
                <c:pt idx="6688">
                  <c:v>6.6889999999999998E-6</c:v>
                </c:pt>
                <c:pt idx="6689">
                  <c:v>6.6900000000000003E-6</c:v>
                </c:pt>
                <c:pt idx="6690">
                  <c:v>6.691E-6</c:v>
                </c:pt>
                <c:pt idx="6691">
                  <c:v>6.6919999999999996E-6</c:v>
                </c:pt>
                <c:pt idx="6692">
                  <c:v>6.6930000000000001E-6</c:v>
                </c:pt>
                <c:pt idx="6693">
                  <c:v>6.6939999999999998E-6</c:v>
                </c:pt>
                <c:pt idx="6694">
                  <c:v>6.6950000000000003E-6</c:v>
                </c:pt>
                <c:pt idx="6695">
                  <c:v>6.6959999999999999E-6</c:v>
                </c:pt>
                <c:pt idx="6696">
                  <c:v>6.6969999999999996E-6</c:v>
                </c:pt>
                <c:pt idx="6697">
                  <c:v>6.6980000000000001E-6</c:v>
                </c:pt>
                <c:pt idx="6698">
                  <c:v>6.6989999999999997E-6</c:v>
                </c:pt>
                <c:pt idx="6699">
                  <c:v>6.7000000000000002E-6</c:v>
                </c:pt>
                <c:pt idx="6700">
                  <c:v>6.7009999999999999E-6</c:v>
                </c:pt>
                <c:pt idx="6701">
                  <c:v>6.7020000000000004E-6</c:v>
                </c:pt>
                <c:pt idx="6702">
                  <c:v>6.703E-6</c:v>
                </c:pt>
                <c:pt idx="6703">
                  <c:v>6.7039999999999997E-6</c:v>
                </c:pt>
                <c:pt idx="6704">
                  <c:v>6.7050000000000002E-6</c:v>
                </c:pt>
                <c:pt idx="6705">
                  <c:v>6.7059999999999998E-6</c:v>
                </c:pt>
                <c:pt idx="6706">
                  <c:v>6.7070000000000003E-6</c:v>
                </c:pt>
                <c:pt idx="6707">
                  <c:v>6.708E-6</c:v>
                </c:pt>
                <c:pt idx="6708">
                  <c:v>6.7089999999999996E-6</c:v>
                </c:pt>
                <c:pt idx="6709">
                  <c:v>6.7100000000000001E-6</c:v>
                </c:pt>
                <c:pt idx="6710">
                  <c:v>6.7109999999999998E-6</c:v>
                </c:pt>
                <c:pt idx="6711">
                  <c:v>6.7120000000000003E-6</c:v>
                </c:pt>
                <c:pt idx="6712">
                  <c:v>6.7129999999999999E-6</c:v>
                </c:pt>
                <c:pt idx="6713">
                  <c:v>6.7139999999999996E-6</c:v>
                </c:pt>
                <c:pt idx="6714">
                  <c:v>6.7150000000000001E-6</c:v>
                </c:pt>
                <c:pt idx="6715">
                  <c:v>6.7159999999999997E-6</c:v>
                </c:pt>
                <c:pt idx="6716">
                  <c:v>6.7170000000000002E-6</c:v>
                </c:pt>
                <c:pt idx="6717">
                  <c:v>6.7179999999999999E-6</c:v>
                </c:pt>
                <c:pt idx="6718">
                  <c:v>6.7190000000000004E-6</c:v>
                </c:pt>
                <c:pt idx="6719">
                  <c:v>6.72E-6</c:v>
                </c:pt>
                <c:pt idx="6720">
                  <c:v>6.7209999999999997E-6</c:v>
                </c:pt>
                <c:pt idx="6721">
                  <c:v>6.7220000000000002E-6</c:v>
                </c:pt>
                <c:pt idx="6722">
                  <c:v>6.7229999999999998E-6</c:v>
                </c:pt>
                <c:pt idx="6723">
                  <c:v>6.7240000000000003E-6</c:v>
                </c:pt>
                <c:pt idx="6724">
                  <c:v>6.725E-6</c:v>
                </c:pt>
                <c:pt idx="6725">
                  <c:v>6.7259999999999996E-6</c:v>
                </c:pt>
                <c:pt idx="6726">
                  <c:v>6.7270000000000001E-6</c:v>
                </c:pt>
                <c:pt idx="6727">
                  <c:v>6.7279999999999998E-6</c:v>
                </c:pt>
                <c:pt idx="6728">
                  <c:v>6.7290000000000003E-6</c:v>
                </c:pt>
                <c:pt idx="6729">
                  <c:v>6.7299999999999999E-6</c:v>
                </c:pt>
                <c:pt idx="6730">
                  <c:v>6.7309999999999996E-6</c:v>
                </c:pt>
                <c:pt idx="6731">
                  <c:v>6.7320000000000001E-6</c:v>
                </c:pt>
                <c:pt idx="6732">
                  <c:v>6.7329999999999997E-6</c:v>
                </c:pt>
                <c:pt idx="6733">
                  <c:v>6.7340000000000002E-6</c:v>
                </c:pt>
                <c:pt idx="6734">
                  <c:v>6.7349999999999999E-6</c:v>
                </c:pt>
                <c:pt idx="6735">
                  <c:v>6.7360000000000004E-6</c:v>
                </c:pt>
                <c:pt idx="6736">
                  <c:v>6.737E-6</c:v>
                </c:pt>
                <c:pt idx="6737">
                  <c:v>6.7379999999999997E-6</c:v>
                </c:pt>
                <c:pt idx="6738">
                  <c:v>6.7390000000000002E-6</c:v>
                </c:pt>
                <c:pt idx="6739">
                  <c:v>6.7399999999999998E-6</c:v>
                </c:pt>
                <c:pt idx="6740">
                  <c:v>6.7410000000000003E-6</c:v>
                </c:pt>
                <c:pt idx="6741">
                  <c:v>6.742E-6</c:v>
                </c:pt>
                <c:pt idx="6742">
                  <c:v>6.7429999999999996E-6</c:v>
                </c:pt>
                <c:pt idx="6743">
                  <c:v>6.7440000000000001E-6</c:v>
                </c:pt>
                <c:pt idx="6744">
                  <c:v>6.7449999999999998E-6</c:v>
                </c:pt>
                <c:pt idx="6745">
                  <c:v>6.7460000000000003E-6</c:v>
                </c:pt>
                <c:pt idx="6746">
                  <c:v>6.7469999999999999E-6</c:v>
                </c:pt>
                <c:pt idx="6747">
                  <c:v>6.7479999999999996E-6</c:v>
                </c:pt>
                <c:pt idx="6748">
                  <c:v>6.7490000000000001E-6</c:v>
                </c:pt>
                <c:pt idx="6749">
                  <c:v>6.7499999999999997E-6</c:v>
                </c:pt>
                <c:pt idx="6750">
                  <c:v>6.7510000000000002E-6</c:v>
                </c:pt>
                <c:pt idx="6751">
                  <c:v>6.7519999999999999E-6</c:v>
                </c:pt>
                <c:pt idx="6752">
                  <c:v>6.7530000000000004E-6</c:v>
                </c:pt>
                <c:pt idx="6753">
                  <c:v>6.754E-6</c:v>
                </c:pt>
                <c:pt idx="6754">
                  <c:v>6.7549999999999997E-6</c:v>
                </c:pt>
                <c:pt idx="6755">
                  <c:v>6.7560000000000002E-6</c:v>
                </c:pt>
                <c:pt idx="6756">
                  <c:v>6.7569999999999998E-6</c:v>
                </c:pt>
                <c:pt idx="6757">
                  <c:v>6.7580000000000003E-6</c:v>
                </c:pt>
                <c:pt idx="6758">
                  <c:v>6.759E-6</c:v>
                </c:pt>
                <c:pt idx="6759">
                  <c:v>6.7599999999999997E-6</c:v>
                </c:pt>
                <c:pt idx="6760">
                  <c:v>6.7610000000000002E-6</c:v>
                </c:pt>
                <c:pt idx="6761">
                  <c:v>6.7619999999999998E-6</c:v>
                </c:pt>
                <c:pt idx="6762">
                  <c:v>6.7630000000000003E-6</c:v>
                </c:pt>
                <c:pt idx="6763">
                  <c:v>6.764E-6</c:v>
                </c:pt>
                <c:pt idx="6764">
                  <c:v>6.7649999999999996E-6</c:v>
                </c:pt>
                <c:pt idx="6765">
                  <c:v>6.7660000000000001E-6</c:v>
                </c:pt>
                <c:pt idx="6766">
                  <c:v>6.7669999999999998E-6</c:v>
                </c:pt>
                <c:pt idx="6767">
                  <c:v>6.7680000000000003E-6</c:v>
                </c:pt>
                <c:pt idx="6768">
                  <c:v>6.7689999999999999E-6</c:v>
                </c:pt>
                <c:pt idx="6769">
                  <c:v>6.7700000000000004E-6</c:v>
                </c:pt>
                <c:pt idx="6770">
                  <c:v>6.7710000000000001E-6</c:v>
                </c:pt>
                <c:pt idx="6771">
                  <c:v>6.7719999999999997E-6</c:v>
                </c:pt>
                <c:pt idx="6772">
                  <c:v>6.7730000000000002E-6</c:v>
                </c:pt>
                <c:pt idx="6773">
                  <c:v>6.7739999999999999E-6</c:v>
                </c:pt>
                <c:pt idx="6774">
                  <c:v>6.7750000000000004E-6</c:v>
                </c:pt>
                <c:pt idx="6775">
                  <c:v>6.776E-6</c:v>
                </c:pt>
                <c:pt idx="6776">
                  <c:v>6.7769999999999997E-6</c:v>
                </c:pt>
                <c:pt idx="6777">
                  <c:v>6.7780000000000002E-6</c:v>
                </c:pt>
                <c:pt idx="6778">
                  <c:v>6.7789999999999998E-6</c:v>
                </c:pt>
                <c:pt idx="6779">
                  <c:v>6.7800000000000003E-6</c:v>
                </c:pt>
                <c:pt idx="6780">
                  <c:v>6.781E-6</c:v>
                </c:pt>
                <c:pt idx="6781">
                  <c:v>6.7819999999999996E-6</c:v>
                </c:pt>
                <c:pt idx="6782">
                  <c:v>6.7830000000000001E-6</c:v>
                </c:pt>
                <c:pt idx="6783">
                  <c:v>6.7839999999999998E-6</c:v>
                </c:pt>
                <c:pt idx="6784">
                  <c:v>6.7850000000000003E-6</c:v>
                </c:pt>
                <c:pt idx="6785">
                  <c:v>6.7859999999999999E-6</c:v>
                </c:pt>
                <c:pt idx="6786">
                  <c:v>6.7870000000000004E-6</c:v>
                </c:pt>
                <c:pt idx="6787">
                  <c:v>6.7880000000000001E-6</c:v>
                </c:pt>
                <c:pt idx="6788">
                  <c:v>6.7889999999999997E-6</c:v>
                </c:pt>
                <c:pt idx="6789">
                  <c:v>6.7900000000000002E-6</c:v>
                </c:pt>
                <c:pt idx="6790">
                  <c:v>6.7909999999999999E-6</c:v>
                </c:pt>
                <c:pt idx="6791">
                  <c:v>6.7920000000000004E-6</c:v>
                </c:pt>
                <c:pt idx="6792">
                  <c:v>6.793E-6</c:v>
                </c:pt>
                <c:pt idx="6793">
                  <c:v>6.7939999999999997E-6</c:v>
                </c:pt>
                <c:pt idx="6794">
                  <c:v>6.7950000000000002E-6</c:v>
                </c:pt>
                <c:pt idx="6795">
                  <c:v>6.7959999999999998E-6</c:v>
                </c:pt>
                <c:pt idx="6796">
                  <c:v>6.7970000000000003E-6</c:v>
                </c:pt>
                <c:pt idx="6797">
                  <c:v>6.798E-6</c:v>
                </c:pt>
                <c:pt idx="6798">
                  <c:v>6.7989999999999996E-6</c:v>
                </c:pt>
                <c:pt idx="6799">
                  <c:v>6.8000000000000001E-6</c:v>
                </c:pt>
                <c:pt idx="6800">
                  <c:v>6.8009999999999998E-6</c:v>
                </c:pt>
                <c:pt idx="6801">
                  <c:v>6.8020000000000003E-6</c:v>
                </c:pt>
                <c:pt idx="6802">
                  <c:v>6.8029999999999999E-6</c:v>
                </c:pt>
                <c:pt idx="6803">
                  <c:v>6.8040000000000004E-6</c:v>
                </c:pt>
                <c:pt idx="6804">
                  <c:v>6.8050000000000001E-6</c:v>
                </c:pt>
                <c:pt idx="6805">
                  <c:v>6.8059999999999997E-6</c:v>
                </c:pt>
                <c:pt idx="6806">
                  <c:v>6.8070000000000002E-6</c:v>
                </c:pt>
                <c:pt idx="6807">
                  <c:v>6.8079999999999999E-6</c:v>
                </c:pt>
                <c:pt idx="6808">
                  <c:v>6.8090000000000004E-6</c:v>
                </c:pt>
                <c:pt idx="6809">
                  <c:v>6.81E-6</c:v>
                </c:pt>
                <c:pt idx="6810">
                  <c:v>6.8109999999999997E-6</c:v>
                </c:pt>
                <c:pt idx="6811">
                  <c:v>6.8120000000000002E-6</c:v>
                </c:pt>
                <c:pt idx="6812">
                  <c:v>6.8129999999999998E-6</c:v>
                </c:pt>
                <c:pt idx="6813">
                  <c:v>6.8140000000000003E-6</c:v>
                </c:pt>
                <c:pt idx="6814">
                  <c:v>6.815E-6</c:v>
                </c:pt>
                <c:pt idx="6815">
                  <c:v>6.8159999999999996E-6</c:v>
                </c:pt>
                <c:pt idx="6816">
                  <c:v>6.8170000000000001E-6</c:v>
                </c:pt>
                <c:pt idx="6817">
                  <c:v>6.8179999999999998E-6</c:v>
                </c:pt>
                <c:pt idx="6818">
                  <c:v>6.8190000000000003E-6</c:v>
                </c:pt>
                <c:pt idx="6819">
                  <c:v>6.8199999999999999E-6</c:v>
                </c:pt>
                <c:pt idx="6820">
                  <c:v>6.8210000000000004E-6</c:v>
                </c:pt>
                <c:pt idx="6821">
                  <c:v>6.8220000000000001E-6</c:v>
                </c:pt>
                <c:pt idx="6822">
                  <c:v>6.8229999999999997E-6</c:v>
                </c:pt>
                <c:pt idx="6823">
                  <c:v>6.8240000000000002E-6</c:v>
                </c:pt>
                <c:pt idx="6824">
                  <c:v>6.8249999999999999E-6</c:v>
                </c:pt>
                <c:pt idx="6825">
                  <c:v>6.8260000000000004E-6</c:v>
                </c:pt>
                <c:pt idx="6826">
                  <c:v>6.827E-6</c:v>
                </c:pt>
                <c:pt idx="6827">
                  <c:v>6.8279999999999997E-6</c:v>
                </c:pt>
                <c:pt idx="6828">
                  <c:v>6.8290000000000002E-6</c:v>
                </c:pt>
                <c:pt idx="6829">
                  <c:v>6.8299999999999998E-6</c:v>
                </c:pt>
                <c:pt idx="6830">
                  <c:v>6.8310000000000003E-6</c:v>
                </c:pt>
                <c:pt idx="6831">
                  <c:v>6.832E-6</c:v>
                </c:pt>
                <c:pt idx="6832">
                  <c:v>6.8329999999999996E-6</c:v>
                </c:pt>
                <c:pt idx="6833">
                  <c:v>6.8340000000000001E-6</c:v>
                </c:pt>
                <c:pt idx="6834">
                  <c:v>6.8349999999999998E-6</c:v>
                </c:pt>
                <c:pt idx="6835">
                  <c:v>6.8360000000000003E-6</c:v>
                </c:pt>
                <c:pt idx="6836">
                  <c:v>6.8369999999999999E-6</c:v>
                </c:pt>
                <c:pt idx="6837">
                  <c:v>6.8379999999999996E-6</c:v>
                </c:pt>
                <c:pt idx="6838">
                  <c:v>6.8390000000000001E-6</c:v>
                </c:pt>
                <c:pt idx="6839">
                  <c:v>6.8399999999999997E-6</c:v>
                </c:pt>
                <c:pt idx="6840">
                  <c:v>6.8410000000000002E-6</c:v>
                </c:pt>
                <c:pt idx="6841">
                  <c:v>6.8419999999999999E-6</c:v>
                </c:pt>
                <c:pt idx="6842">
                  <c:v>6.8430000000000004E-6</c:v>
                </c:pt>
                <c:pt idx="6843">
                  <c:v>6.844E-6</c:v>
                </c:pt>
                <c:pt idx="6844">
                  <c:v>6.8449999999999997E-6</c:v>
                </c:pt>
                <c:pt idx="6845">
                  <c:v>6.8460000000000002E-6</c:v>
                </c:pt>
                <c:pt idx="6846">
                  <c:v>6.8469999999999998E-6</c:v>
                </c:pt>
                <c:pt idx="6847">
                  <c:v>6.8480000000000003E-6</c:v>
                </c:pt>
                <c:pt idx="6848">
                  <c:v>6.849E-6</c:v>
                </c:pt>
                <c:pt idx="6849">
                  <c:v>6.8499999999999996E-6</c:v>
                </c:pt>
                <c:pt idx="6850">
                  <c:v>6.8510000000000001E-6</c:v>
                </c:pt>
                <c:pt idx="6851">
                  <c:v>6.8519999999999998E-6</c:v>
                </c:pt>
                <c:pt idx="6852">
                  <c:v>6.8530000000000003E-6</c:v>
                </c:pt>
                <c:pt idx="6853">
                  <c:v>6.8539999999999999E-6</c:v>
                </c:pt>
                <c:pt idx="6854">
                  <c:v>6.8549999999999996E-6</c:v>
                </c:pt>
                <c:pt idx="6855">
                  <c:v>6.8560000000000001E-6</c:v>
                </c:pt>
                <c:pt idx="6856">
                  <c:v>6.8569999999999997E-6</c:v>
                </c:pt>
                <c:pt idx="6857">
                  <c:v>6.8580000000000002E-6</c:v>
                </c:pt>
                <c:pt idx="6858">
                  <c:v>6.8589999999999999E-6</c:v>
                </c:pt>
                <c:pt idx="6859">
                  <c:v>6.8600000000000004E-6</c:v>
                </c:pt>
                <c:pt idx="6860">
                  <c:v>6.861E-6</c:v>
                </c:pt>
                <c:pt idx="6861">
                  <c:v>6.8619999999999997E-6</c:v>
                </c:pt>
                <c:pt idx="6862">
                  <c:v>6.8630000000000002E-6</c:v>
                </c:pt>
                <c:pt idx="6863">
                  <c:v>6.8639999999999998E-6</c:v>
                </c:pt>
                <c:pt idx="6864">
                  <c:v>6.8650000000000003E-6</c:v>
                </c:pt>
                <c:pt idx="6865">
                  <c:v>6.866E-6</c:v>
                </c:pt>
                <c:pt idx="6866">
                  <c:v>6.8669999999999996E-6</c:v>
                </c:pt>
                <c:pt idx="6867">
                  <c:v>6.8680000000000001E-6</c:v>
                </c:pt>
                <c:pt idx="6868">
                  <c:v>6.8689999999999998E-6</c:v>
                </c:pt>
                <c:pt idx="6869">
                  <c:v>6.8700000000000003E-6</c:v>
                </c:pt>
                <c:pt idx="6870">
                  <c:v>6.8709999999999999E-6</c:v>
                </c:pt>
                <c:pt idx="6871">
                  <c:v>6.8719999999999996E-6</c:v>
                </c:pt>
                <c:pt idx="6872">
                  <c:v>6.8730000000000001E-6</c:v>
                </c:pt>
                <c:pt idx="6873">
                  <c:v>6.8739999999999997E-6</c:v>
                </c:pt>
                <c:pt idx="6874">
                  <c:v>6.8750000000000002E-6</c:v>
                </c:pt>
                <c:pt idx="6875">
                  <c:v>6.8759999999999999E-6</c:v>
                </c:pt>
                <c:pt idx="6876">
                  <c:v>6.8770000000000004E-6</c:v>
                </c:pt>
                <c:pt idx="6877">
                  <c:v>6.878E-6</c:v>
                </c:pt>
                <c:pt idx="6878">
                  <c:v>6.8789999999999997E-6</c:v>
                </c:pt>
                <c:pt idx="6879">
                  <c:v>6.8800000000000002E-6</c:v>
                </c:pt>
                <c:pt idx="6880">
                  <c:v>6.8809999999999998E-6</c:v>
                </c:pt>
                <c:pt idx="6881">
                  <c:v>6.8820000000000003E-6</c:v>
                </c:pt>
                <c:pt idx="6882">
                  <c:v>6.883E-6</c:v>
                </c:pt>
                <c:pt idx="6883">
                  <c:v>6.8839999999999997E-6</c:v>
                </c:pt>
                <c:pt idx="6884">
                  <c:v>6.8850000000000001E-6</c:v>
                </c:pt>
                <c:pt idx="6885">
                  <c:v>6.8859999999999998E-6</c:v>
                </c:pt>
                <c:pt idx="6886">
                  <c:v>6.8870000000000003E-6</c:v>
                </c:pt>
                <c:pt idx="6887">
                  <c:v>6.888E-6</c:v>
                </c:pt>
                <c:pt idx="6888">
                  <c:v>6.8889999999999996E-6</c:v>
                </c:pt>
                <c:pt idx="6889">
                  <c:v>6.8900000000000001E-6</c:v>
                </c:pt>
                <c:pt idx="6890">
                  <c:v>6.8909999999999998E-6</c:v>
                </c:pt>
                <c:pt idx="6891">
                  <c:v>6.8920000000000003E-6</c:v>
                </c:pt>
                <c:pt idx="6892">
                  <c:v>6.8929999999999999E-6</c:v>
                </c:pt>
                <c:pt idx="6893">
                  <c:v>6.8940000000000004E-6</c:v>
                </c:pt>
                <c:pt idx="6894">
                  <c:v>6.8950000000000001E-6</c:v>
                </c:pt>
                <c:pt idx="6895">
                  <c:v>6.8959999999999997E-6</c:v>
                </c:pt>
                <c:pt idx="6896">
                  <c:v>6.8970000000000002E-6</c:v>
                </c:pt>
                <c:pt idx="6897">
                  <c:v>6.8979999999999999E-6</c:v>
                </c:pt>
                <c:pt idx="6898">
                  <c:v>6.8990000000000004E-6</c:v>
                </c:pt>
                <c:pt idx="6899">
                  <c:v>6.9E-6</c:v>
                </c:pt>
                <c:pt idx="6900">
                  <c:v>6.9009999999999997E-6</c:v>
                </c:pt>
                <c:pt idx="6901">
                  <c:v>6.9020000000000002E-6</c:v>
                </c:pt>
                <c:pt idx="6902">
                  <c:v>6.9029999999999998E-6</c:v>
                </c:pt>
                <c:pt idx="6903">
                  <c:v>6.9040000000000003E-6</c:v>
                </c:pt>
                <c:pt idx="6904">
                  <c:v>6.905E-6</c:v>
                </c:pt>
                <c:pt idx="6905">
                  <c:v>6.9059999999999996E-6</c:v>
                </c:pt>
                <c:pt idx="6906">
                  <c:v>6.9070000000000001E-6</c:v>
                </c:pt>
                <c:pt idx="6907">
                  <c:v>6.9079999999999998E-6</c:v>
                </c:pt>
                <c:pt idx="6908">
                  <c:v>6.9090000000000003E-6</c:v>
                </c:pt>
                <c:pt idx="6909">
                  <c:v>6.9099999999999999E-6</c:v>
                </c:pt>
                <c:pt idx="6910">
                  <c:v>6.9110000000000004E-6</c:v>
                </c:pt>
                <c:pt idx="6911">
                  <c:v>6.9120000000000001E-6</c:v>
                </c:pt>
                <c:pt idx="6912">
                  <c:v>6.9129999999999997E-6</c:v>
                </c:pt>
                <c:pt idx="6913">
                  <c:v>6.9140000000000002E-6</c:v>
                </c:pt>
                <c:pt idx="6914">
                  <c:v>6.9149999999999999E-6</c:v>
                </c:pt>
                <c:pt idx="6915">
                  <c:v>6.9160000000000004E-6</c:v>
                </c:pt>
                <c:pt idx="6916">
                  <c:v>6.917E-6</c:v>
                </c:pt>
                <c:pt idx="6917">
                  <c:v>6.9179999999999997E-6</c:v>
                </c:pt>
                <c:pt idx="6918">
                  <c:v>6.9190000000000002E-6</c:v>
                </c:pt>
                <c:pt idx="6919">
                  <c:v>6.9199999999999998E-6</c:v>
                </c:pt>
                <c:pt idx="6920">
                  <c:v>6.9210000000000003E-6</c:v>
                </c:pt>
                <c:pt idx="6921">
                  <c:v>6.922E-6</c:v>
                </c:pt>
                <c:pt idx="6922">
                  <c:v>6.9229999999999996E-6</c:v>
                </c:pt>
                <c:pt idx="6923">
                  <c:v>6.9240000000000001E-6</c:v>
                </c:pt>
                <c:pt idx="6924">
                  <c:v>6.9249999999999998E-6</c:v>
                </c:pt>
                <c:pt idx="6925">
                  <c:v>6.9260000000000003E-6</c:v>
                </c:pt>
                <c:pt idx="6926">
                  <c:v>6.9269999999999999E-6</c:v>
                </c:pt>
                <c:pt idx="6927">
                  <c:v>6.9280000000000004E-6</c:v>
                </c:pt>
                <c:pt idx="6928">
                  <c:v>6.9290000000000001E-6</c:v>
                </c:pt>
                <c:pt idx="6929">
                  <c:v>6.9299999999999997E-6</c:v>
                </c:pt>
                <c:pt idx="6930">
                  <c:v>6.9310000000000002E-6</c:v>
                </c:pt>
                <c:pt idx="6931">
                  <c:v>6.9319999999999999E-6</c:v>
                </c:pt>
                <c:pt idx="6932">
                  <c:v>6.9330000000000004E-6</c:v>
                </c:pt>
                <c:pt idx="6933">
                  <c:v>6.934E-6</c:v>
                </c:pt>
                <c:pt idx="6934">
                  <c:v>6.9349999999999997E-6</c:v>
                </c:pt>
                <c:pt idx="6935">
                  <c:v>6.9360000000000002E-6</c:v>
                </c:pt>
                <c:pt idx="6936">
                  <c:v>6.9369999999999998E-6</c:v>
                </c:pt>
                <c:pt idx="6937">
                  <c:v>6.9380000000000003E-6</c:v>
                </c:pt>
                <c:pt idx="6938">
                  <c:v>6.939E-6</c:v>
                </c:pt>
                <c:pt idx="6939">
                  <c:v>6.9399999999999996E-6</c:v>
                </c:pt>
                <c:pt idx="6940">
                  <c:v>6.9410000000000001E-6</c:v>
                </c:pt>
                <c:pt idx="6941">
                  <c:v>6.9419999999999998E-6</c:v>
                </c:pt>
                <c:pt idx="6942">
                  <c:v>6.9430000000000003E-6</c:v>
                </c:pt>
                <c:pt idx="6943">
                  <c:v>6.9439999999999999E-6</c:v>
                </c:pt>
                <c:pt idx="6944">
                  <c:v>6.9450000000000004E-6</c:v>
                </c:pt>
                <c:pt idx="6945">
                  <c:v>6.9460000000000001E-6</c:v>
                </c:pt>
                <c:pt idx="6946">
                  <c:v>6.9469999999999997E-6</c:v>
                </c:pt>
                <c:pt idx="6947">
                  <c:v>6.9480000000000002E-6</c:v>
                </c:pt>
                <c:pt idx="6948">
                  <c:v>6.9489999999999999E-6</c:v>
                </c:pt>
                <c:pt idx="6949">
                  <c:v>6.9500000000000004E-6</c:v>
                </c:pt>
                <c:pt idx="6950">
                  <c:v>6.951E-6</c:v>
                </c:pt>
                <c:pt idx="6951">
                  <c:v>6.9519999999999997E-6</c:v>
                </c:pt>
                <c:pt idx="6952">
                  <c:v>6.9530000000000002E-6</c:v>
                </c:pt>
                <c:pt idx="6953">
                  <c:v>6.9539999999999998E-6</c:v>
                </c:pt>
                <c:pt idx="6954">
                  <c:v>6.9550000000000003E-6</c:v>
                </c:pt>
                <c:pt idx="6955">
                  <c:v>6.956E-6</c:v>
                </c:pt>
                <c:pt idx="6956">
                  <c:v>6.9569999999999996E-6</c:v>
                </c:pt>
                <c:pt idx="6957">
                  <c:v>6.9580000000000001E-6</c:v>
                </c:pt>
                <c:pt idx="6958">
                  <c:v>6.9589999999999998E-6</c:v>
                </c:pt>
                <c:pt idx="6959">
                  <c:v>6.9600000000000003E-6</c:v>
                </c:pt>
                <c:pt idx="6960">
                  <c:v>6.9609999999999999E-6</c:v>
                </c:pt>
                <c:pt idx="6961">
                  <c:v>6.9619999999999996E-6</c:v>
                </c:pt>
                <c:pt idx="6962">
                  <c:v>6.9630000000000001E-6</c:v>
                </c:pt>
                <c:pt idx="6963">
                  <c:v>6.9639999999999997E-6</c:v>
                </c:pt>
                <c:pt idx="6964">
                  <c:v>6.9650000000000002E-6</c:v>
                </c:pt>
                <c:pt idx="6965">
                  <c:v>6.9659999999999999E-6</c:v>
                </c:pt>
                <c:pt idx="6966">
                  <c:v>6.9670000000000004E-6</c:v>
                </c:pt>
                <c:pt idx="6967">
                  <c:v>6.968E-6</c:v>
                </c:pt>
                <c:pt idx="6968">
                  <c:v>6.9689999999999997E-6</c:v>
                </c:pt>
                <c:pt idx="6969">
                  <c:v>6.9700000000000002E-6</c:v>
                </c:pt>
                <c:pt idx="6970">
                  <c:v>6.9709999999999998E-6</c:v>
                </c:pt>
                <c:pt idx="6971">
                  <c:v>6.9720000000000003E-6</c:v>
                </c:pt>
                <c:pt idx="6972">
                  <c:v>6.973E-6</c:v>
                </c:pt>
                <c:pt idx="6973">
                  <c:v>6.9739999999999996E-6</c:v>
                </c:pt>
                <c:pt idx="6974">
                  <c:v>6.9750000000000001E-6</c:v>
                </c:pt>
                <c:pt idx="6975">
                  <c:v>6.9759999999999998E-6</c:v>
                </c:pt>
                <c:pt idx="6976">
                  <c:v>6.9770000000000003E-6</c:v>
                </c:pt>
                <c:pt idx="6977">
                  <c:v>6.9779999999999999E-6</c:v>
                </c:pt>
                <c:pt idx="6978">
                  <c:v>6.9789999999999996E-6</c:v>
                </c:pt>
                <c:pt idx="6979">
                  <c:v>6.9800000000000001E-6</c:v>
                </c:pt>
                <c:pt idx="6980">
                  <c:v>6.9809999999999997E-6</c:v>
                </c:pt>
                <c:pt idx="6981">
                  <c:v>6.9820000000000002E-6</c:v>
                </c:pt>
                <c:pt idx="6982">
                  <c:v>6.9829999999999999E-6</c:v>
                </c:pt>
                <c:pt idx="6983">
                  <c:v>6.9840000000000004E-6</c:v>
                </c:pt>
                <c:pt idx="6984">
                  <c:v>6.985E-6</c:v>
                </c:pt>
                <c:pt idx="6985">
                  <c:v>6.9859999999999997E-6</c:v>
                </c:pt>
                <c:pt idx="6986">
                  <c:v>6.9870000000000002E-6</c:v>
                </c:pt>
                <c:pt idx="6987">
                  <c:v>6.9879999999999998E-6</c:v>
                </c:pt>
                <c:pt idx="6988">
                  <c:v>6.9890000000000003E-6</c:v>
                </c:pt>
                <c:pt idx="6989">
                  <c:v>6.99E-6</c:v>
                </c:pt>
                <c:pt idx="6990">
                  <c:v>6.9909999999999996E-6</c:v>
                </c:pt>
                <c:pt idx="6991">
                  <c:v>6.9920000000000001E-6</c:v>
                </c:pt>
                <c:pt idx="6992">
                  <c:v>6.9929999999999998E-6</c:v>
                </c:pt>
                <c:pt idx="6993">
                  <c:v>6.9940000000000003E-6</c:v>
                </c:pt>
                <c:pt idx="6994">
                  <c:v>6.9949999999999999E-6</c:v>
                </c:pt>
                <c:pt idx="6995">
                  <c:v>6.9959999999999996E-6</c:v>
                </c:pt>
                <c:pt idx="6996">
                  <c:v>6.9970000000000001E-6</c:v>
                </c:pt>
                <c:pt idx="6997">
                  <c:v>6.9979999999999997E-6</c:v>
                </c:pt>
                <c:pt idx="6998">
                  <c:v>6.9990000000000002E-6</c:v>
                </c:pt>
                <c:pt idx="6999">
                  <c:v>6.9999999999999999E-6</c:v>
                </c:pt>
                <c:pt idx="7000">
                  <c:v>7.0010000000000004E-6</c:v>
                </c:pt>
                <c:pt idx="7001">
                  <c:v>7.002E-6</c:v>
                </c:pt>
                <c:pt idx="7002">
                  <c:v>7.0029999999999997E-6</c:v>
                </c:pt>
                <c:pt idx="7003">
                  <c:v>7.0040000000000002E-6</c:v>
                </c:pt>
                <c:pt idx="7004">
                  <c:v>7.0049999999999998E-6</c:v>
                </c:pt>
                <c:pt idx="7005">
                  <c:v>7.0060000000000003E-6</c:v>
                </c:pt>
                <c:pt idx="7006">
                  <c:v>7.007E-6</c:v>
                </c:pt>
                <c:pt idx="7007">
                  <c:v>7.0079999999999996E-6</c:v>
                </c:pt>
                <c:pt idx="7008">
                  <c:v>7.0090000000000001E-6</c:v>
                </c:pt>
                <c:pt idx="7009">
                  <c:v>7.0099999999999998E-6</c:v>
                </c:pt>
                <c:pt idx="7010">
                  <c:v>7.0110000000000003E-6</c:v>
                </c:pt>
                <c:pt idx="7011">
                  <c:v>7.0119999999999999E-6</c:v>
                </c:pt>
                <c:pt idx="7012">
                  <c:v>7.0129999999999996E-6</c:v>
                </c:pt>
                <c:pt idx="7013">
                  <c:v>7.0140000000000001E-6</c:v>
                </c:pt>
                <c:pt idx="7014">
                  <c:v>7.0149999999999998E-6</c:v>
                </c:pt>
                <c:pt idx="7015">
                  <c:v>7.0160000000000003E-6</c:v>
                </c:pt>
                <c:pt idx="7016">
                  <c:v>7.0169999999999999E-6</c:v>
                </c:pt>
                <c:pt idx="7017">
                  <c:v>7.0180000000000004E-6</c:v>
                </c:pt>
                <c:pt idx="7018">
                  <c:v>7.0190000000000001E-6</c:v>
                </c:pt>
                <c:pt idx="7019">
                  <c:v>7.0199999999999997E-6</c:v>
                </c:pt>
                <c:pt idx="7020">
                  <c:v>7.0210000000000002E-6</c:v>
                </c:pt>
                <c:pt idx="7021">
                  <c:v>7.0219999999999999E-6</c:v>
                </c:pt>
                <c:pt idx="7022">
                  <c:v>7.0230000000000004E-6</c:v>
                </c:pt>
                <c:pt idx="7023">
                  <c:v>7.024E-6</c:v>
                </c:pt>
                <c:pt idx="7024">
                  <c:v>7.0249999999999997E-6</c:v>
                </c:pt>
                <c:pt idx="7025">
                  <c:v>7.0260000000000002E-6</c:v>
                </c:pt>
                <c:pt idx="7026">
                  <c:v>7.0269999999999998E-6</c:v>
                </c:pt>
                <c:pt idx="7027">
                  <c:v>7.0280000000000003E-6</c:v>
                </c:pt>
                <c:pt idx="7028">
                  <c:v>7.029E-6</c:v>
                </c:pt>
                <c:pt idx="7029">
                  <c:v>7.0299999999999996E-6</c:v>
                </c:pt>
                <c:pt idx="7030">
                  <c:v>7.0310000000000001E-6</c:v>
                </c:pt>
                <c:pt idx="7031">
                  <c:v>7.0319999999999998E-6</c:v>
                </c:pt>
                <c:pt idx="7032">
                  <c:v>7.0330000000000003E-6</c:v>
                </c:pt>
                <c:pt idx="7033">
                  <c:v>7.0339999999999999E-6</c:v>
                </c:pt>
                <c:pt idx="7034">
                  <c:v>7.0350000000000004E-6</c:v>
                </c:pt>
                <c:pt idx="7035">
                  <c:v>7.0360000000000001E-6</c:v>
                </c:pt>
                <c:pt idx="7036">
                  <c:v>7.0369999999999997E-6</c:v>
                </c:pt>
                <c:pt idx="7037">
                  <c:v>7.0380000000000002E-6</c:v>
                </c:pt>
                <c:pt idx="7038">
                  <c:v>7.0389999999999999E-6</c:v>
                </c:pt>
                <c:pt idx="7039">
                  <c:v>7.0400000000000004E-6</c:v>
                </c:pt>
                <c:pt idx="7040">
                  <c:v>7.041E-6</c:v>
                </c:pt>
                <c:pt idx="7041">
                  <c:v>7.0419999999999997E-6</c:v>
                </c:pt>
                <c:pt idx="7042">
                  <c:v>7.0430000000000002E-6</c:v>
                </c:pt>
                <c:pt idx="7043">
                  <c:v>7.0439999999999998E-6</c:v>
                </c:pt>
                <c:pt idx="7044">
                  <c:v>7.0450000000000003E-6</c:v>
                </c:pt>
                <c:pt idx="7045">
                  <c:v>7.046E-6</c:v>
                </c:pt>
                <c:pt idx="7046">
                  <c:v>7.0469999999999996E-6</c:v>
                </c:pt>
                <c:pt idx="7047">
                  <c:v>7.0480000000000001E-6</c:v>
                </c:pt>
                <c:pt idx="7048">
                  <c:v>7.0489999999999998E-6</c:v>
                </c:pt>
                <c:pt idx="7049">
                  <c:v>7.0500000000000003E-6</c:v>
                </c:pt>
                <c:pt idx="7050">
                  <c:v>7.0509999999999999E-6</c:v>
                </c:pt>
                <c:pt idx="7051">
                  <c:v>7.0520000000000004E-6</c:v>
                </c:pt>
                <c:pt idx="7052">
                  <c:v>7.0530000000000001E-6</c:v>
                </c:pt>
                <c:pt idx="7053">
                  <c:v>7.0539999999999997E-6</c:v>
                </c:pt>
                <c:pt idx="7054">
                  <c:v>7.0550000000000002E-6</c:v>
                </c:pt>
                <c:pt idx="7055">
                  <c:v>7.0559999999999999E-6</c:v>
                </c:pt>
                <c:pt idx="7056">
                  <c:v>7.0570000000000004E-6</c:v>
                </c:pt>
                <c:pt idx="7057">
                  <c:v>7.058E-6</c:v>
                </c:pt>
                <c:pt idx="7058">
                  <c:v>7.0589999999999997E-6</c:v>
                </c:pt>
                <c:pt idx="7059">
                  <c:v>7.0600000000000002E-6</c:v>
                </c:pt>
                <c:pt idx="7060">
                  <c:v>7.0609999999999998E-6</c:v>
                </c:pt>
                <c:pt idx="7061">
                  <c:v>7.0620000000000003E-6</c:v>
                </c:pt>
                <c:pt idx="7062">
                  <c:v>7.063E-6</c:v>
                </c:pt>
                <c:pt idx="7063">
                  <c:v>7.0639999999999996E-6</c:v>
                </c:pt>
                <c:pt idx="7064">
                  <c:v>7.0650000000000001E-6</c:v>
                </c:pt>
                <c:pt idx="7065">
                  <c:v>7.0659999999999998E-6</c:v>
                </c:pt>
                <c:pt idx="7066">
                  <c:v>7.0670000000000003E-6</c:v>
                </c:pt>
                <c:pt idx="7067">
                  <c:v>7.0679999999999999E-6</c:v>
                </c:pt>
                <c:pt idx="7068">
                  <c:v>7.0690000000000004E-6</c:v>
                </c:pt>
                <c:pt idx="7069">
                  <c:v>7.0700000000000001E-6</c:v>
                </c:pt>
                <c:pt idx="7070">
                  <c:v>7.0709999999999997E-6</c:v>
                </c:pt>
                <c:pt idx="7071">
                  <c:v>7.0720000000000002E-6</c:v>
                </c:pt>
                <c:pt idx="7072">
                  <c:v>7.0729999999999999E-6</c:v>
                </c:pt>
                <c:pt idx="7073">
                  <c:v>7.0740000000000004E-6</c:v>
                </c:pt>
                <c:pt idx="7074">
                  <c:v>7.075E-6</c:v>
                </c:pt>
                <c:pt idx="7075">
                  <c:v>7.0759999999999997E-6</c:v>
                </c:pt>
                <c:pt idx="7076">
                  <c:v>7.0770000000000002E-6</c:v>
                </c:pt>
                <c:pt idx="7077">
                  <c:v>7.0779999999999998E-6</c:v>
                </c:pt>
                <c:pt idx="7078">
                  <c:v>7.0790000000000003E-6</c:v>
                </c:pt>
                <c:pt idx="7079">
                  <c:v>7.08E-6</c:v>
                </c:pt>
                <c:pt idx="7080">
                  <c:v>7.0809999999999996E-6</c:v>
                </c:pt>
                <c:pt idx="7081">
                  <c:v>7.0820000000000001E-6</c:v>
                </c:pt>
                <c:pt idx="7082">
                  <c:v>7.0829999999999998E-6</c:v>
                </c:pt>
                <c:pt idx="7083">
                  <c:v>7.0840000000000003E-6</c:v>
                </c:pt>
                <c:pt idx="7084">
                  <c:v>7.0849999999999999E-6</c:v>
                </c:pt>
                <c:pt idx="7085">
                  <c:v>7.0859999999999996E-6</c:v>
                </c:pt>
                <c:pt idx="7086">
                  <c:v>7.0870000000000001E-6</c:v>
                </c:pt>
                <c:pt idx="7087">
                  <c:v>7.0879999999999997E-6</c:v>
                </c:pt>
                <c:pt idx="7088">
                  <c:v>7.0890000000000002E-6</c:v>
                </c:pt>
                <c:pt idx="7089">
                  <c:v>7.0899999999999999E-6</c:v>
                </c:pt>
                <c:pt idx="7090">
                  <c:v>7.0910000000000004E-6</c:v>
                </c:pt>
                <c:pt idx="7091">
                  <c:v>7.092E-6</c:v>
                </c:pt>
                <c:pt idx="7092">
                  <c:v>7.0929999999999997E-6</c:v>
                </c:pt>
                <c:pt idx="7093">
                  <c:v>7.0940000000000002E-6</c:v>
                </c:pt>
                <c:pt idx="7094">
                  <c:v>7.0949999999999998E-6</c:v>
                </c:pt>
                <c:pt idx="7095">
                  <c:v>7.0960000000000003E-6</c:v>
                </c:pt>
                <c:pt idx="7096">
                  <c:v>7.097E-6</c:v>
                </c:pt>
                <c:pt idx="7097">
                  <c:v>7.0979999999999996E-6</c:v>
                </c:pt>
                <c:pt idx="7098">
                  <c:v>7.0990000000000001E-6</c:v>
                </c:pt>
                <c:pt idx="7099">
                  <c:v>7.0999999999999998E-6</c:v>
                </c:pt>
                <c:pt idx="7100">
                  <c:v>7.1010000000000003E-6</c:v>
                </c:pt>
                <c:pt idx="7101">
                  <c:v>7.1019999999999999E-6</c:v>
                </c:pt>
                <c:pt idx="7102">
                  <c:v>7.1029999999999996E-6</c:v>
                </c:pt>
                <c:pt idx="7103">
                  <c:v>7.1040000000000001E-6</c:v>
                </c:pt>
                <c:pt idx="7104">
                  <c:v>7.1049999999999997E-6</c:v>
                </c:pt>
                <c:pt idx="7105">
                  <c:v>7.1060000000000002E-6</c:v>
                </c:pt>
                <c:pt idx="7106">
                  <c:v>7.1069999999999999E-6</c:v>
                </c:pt>
                <c:pt idx="7107">
                  <c:v>7.1080000000000004E-6</c:v>
                </c:pt>
                <c:pt idx="7108">
                  <c:v>7.109E-6</c:v>
                </c:pt>
                <c:pt idx="7109">
                  <c:v>7.1099999999999997E-6</c:v>
                </c:pt>
                <c:pt idx="7110">
                  <c:v>7.1110000000000002E-6</c:v>
                </c:pt>
                <c:pt idx="7111">
                  <c:v>7.1119999999999998E-6</c:v>
                </c:pt>
                <c:pt idx="7112">
                  <c:v>7.1130000000000003E-6</c:v>
                </c:pt>
                <c:pt idx="7113">
                  <c:v>7.114E-6</c:v>
                </c:pt>
                <c:pt idx="7114">
                  <c:v>7.1149999999999996E-6</c:v>
                </c:pt>
                <c:pt idx="7115">
                  <c:v>7.1160000000000001E-6</c:v>
                </c:pt>
                <c:pt idx="7116">
                  <c:v>7.1169999999999998E-6</c:v>
                </c:pt>
                <c:pt idx="7117">
                  <c:v>7.1180000000000003E-6</c:v>
                </c:pt>
                <c:pt idx="7118">
                  <c:v>7.1189999999999999E-6</c:v>
                </c:pt>
                <c:pt idx="7119">
                  <c:v>7.1199999999999996E-6</c:v>
                </c:pt>
                <c:pt idx="7120">
                  <c:v>7.1210000000000001E-6</c:v>
                </c:pt>
                <c:pt idx="7121">
                  <c:v>7.1219999999999997E-6</c:v>
                </c:pt>
                <c:pt idx="7122">
                  <c:v>7.1230000000000002E-6</c:v>
                </c:pt>
                <c:pt idx="7123">
                  <c:v>7.1239999999999999E-6</c:v>
                </c:pt>
                <c:pt idx="7124">
                  <c:v>7.1250000000000004E-6</c:v>
                </c:pt>
                <c:pt idx="7125">
                  <c:v>7.126E-6</c:v>
                </c:pt>
                <c:pt idx="7126">
                  <c:v>7.1269999999999997E-6</c:v>
                </c:pt>
                <c:pt idx="7127">
                  <c:v>7.1280000000000002E-6</c:v>
                </c:pt>
                <c:pt idx="7128">
                  <c:v>7.1289999999999998E-6</c:v>
                </c:pt>
                <c:pt idx="7129">
                  <c:v>7.1300000000000003E-6</c:v>
                </c:pt>
                <c:pt idx="7130">
                  <c:v>7.131E-6</c:v>
                </c:pt>
                <c:pt idx="7131">
                  <c:v>7.1319999999999996E-6</c:v>
                </c:pt>
                <c:pt idx="7132">
                  <c:v>7.1330000000000001E-6</c:v>
                </c:pt>
                <c:pt idx="7133">
                  <c:v>7.1339999999999998E-6</c:v>
                </c:pt>
                <c:pt idx="7134">
                  <c:v>7.1350000000000003E-6</c:v>
                </c:pt>
                <c:pt idx="7135">
                  <c:v>7.1359999999999999E-6</c:v>
                </c:pt>
                <c:pt idx="7136">
                  <c:v>7.1369999999999996E-6</c:v>
                </c:pt>
                <c:pt idx="7137">
                  <c:v>7.1380000000000001E-6</c:v>
                </c:pt>
                <c:pt idx="7138">
                  <c:v>7.1389999999999998E-6</c:v>
                </c:pt>
                <c:pt idx="7139">
                  <c:v>7.1400000000000002E-6</c:v>
                </c:pt>
                <c:pt idx="7140">
                  <c:v>7.1409999999999999E-6</c:v>
                </c:pt>
                <c:pt idx="7141">
                  <c:v>7.1420000000000004E-6</c:v>
                </c:pt>
                <c:pt idx="7142">
                  <c:v>7.1430000000000001E-6</c:v>
                </c:pt>
                <c:pt idx="7143">
                  <c:v>7.1439999999999997E-6</c:v>
                </c:pt>
                <c:pt idx="7144">
                  <c:v>7.1450000000000002E-6</c:v>
                </c:pt>
                <c:pt idx="7145">
                  <c:v>7.1459999999999999E-6</c:v>
                </c:pt>
                <c:pt idx="7146">
                  <c:v>7.1470000000000004E-6</c:v>
                </c:pt>
                <c:pt idx="7147">
                  <c:v>7.148E-6</c:v>
                </c:pt>
                <c:pt idx="7148">
                  <c:v>7.1489999999999997E-6</c:v>
                </c:pt>
                <c:pt idx="7149">
                  <c:v>7.1500000000000002E-6</c:v>
                </c:pt>
                <c:pt idx="7150">
                  <c:v>7.1509999999999998E-6</c:v>
                </c:pt>
                <c:pt idx="7151">
                  <c:v>7.1520000000000003E-6</c:v>
                </c:pt>
                <c:pt idx="7152">
                  <c:v>7.153E-6</c:v>
                </c:pt>
                <c:pt idx="7153">
                  <c:v>7.1539999999999996E-6</c:v>
                </c:pt>
                <c:pt idx="7154">
                  <c:v>7.1550000000000001E-6</c:v>
                </c:pt>
                <c:pt idx="7155">
                  <c:v>7.1559999999999998E-6</c:v>
                </c:pt>
                <c:pt idx="7156">
                  <c:v>7.1570000000000003E-6</c:v>
                </c:pt>
                <c:pt idx="7157">
                  <c:v>7.1579999999999999E-6</c:v>
                </c:pt>
                <c:pt idx="7158">
                  <c:v>7.1590000000000004E-6</c:v>
                </c:pt>
                <c:pt idx="7159">
                  <c:v>7.1600000000000001E-6</c:v>
                </c:pt>
                <c:pt idx="7160">
                  <c:v>7.1609999999999997E-6</c:v>
                </c:pt>
                <c:pt idx="7161">
                  <c:v>7.1620000000000002E-6</c:v>
                </c:pt>
                <c:pt idx="7162">
                  <c:v>7.1629999999999999E-6</c:v>
                </c:pt>
                <c:pt idx="7163">
                  <c:v>7.1640000000000004E-6</c:v>
                </c:pt>
                <c:pt idx="7164">
                  <c:v>7.165E-6</c:v>
                </c:pt>
                <c:pt idx="7165">
                  <c:v>7.1659999999999997E-6</c:v>
                </c:pt>
                <c:pt idx="7166">
                  <c:v>7.1670000000000002E-6</c:v>
                </c:pt>
                <c:pt idx="7167">
                  <c:v>7.1679999999999998E-6</c:v>
                </c:pt>
                <c:pt idx="7168">
                  <c:v>7.1690000000000003E-6</c:v>
                </c:pt>
                <c:pt idx="7169">
                  <c:v>7.17E-6</c:v>
                </c:pt>
                <c:pt idx="7170">
                  <c:v>7.1709999999999996E-6</c:v>
                </c:pt>
                <c:pt idx="7171">
                  <c:v>7.1720000000000001E-6</c:v>
                </c:pt>
                <c:pt idx="7172">
                  <c:v>7.1729999999999998E-6</c:v>
                </c:pt>
                <c:pt idx="7173">
                  <c:v>7.1740000000000003E-6</c:v>
                </c:pt>
                <c:pt idx="7174">
                  <c:v>7.1749999999999999E-6</c:v>
                </c:pt>
                <c:pt idx="7175">
                  <c:v>7.1760000000000004E-6</c:v>
                </c:pt>
                <c:pt idx="7176">
                  <c:v>7.1770000000000001E-6</c:v>
                </c:pt>
                <c:pt idx="7177">
                  <c:v>7.1779999999999997E-6</c:v>
                </c:pt>
                <c:pt idx="7178">
                  <c:v>7.1790000000000002E-6</c:v>
                </c:pt>
                <c:pt idx="7179">
                  <c:v>7.1799999999999999E-6</c:v>
                </c:pt>
                <c:pt idx="7180">
                  <c:v>7.1810000000000004E-6</c:v>
                </c:pt>
                <c:pt idx="7181">
                  <c:v>7.182E-6</c:v>
                </c:pt>
                <c:pt idx="7182">
                  <c:v>7.1829999999999997E-6</c:v>
                </c:pt>
                <c:pt idx="7183">
                  <c:v>7.1840000000000002E-6</c:v>
                </c:pt>
                <c:pt idx="7184">
                  <c:v>7.1849999999999998E-6</c:v>
                </c:pt>
                <c:pt idx="7185">
                  <c:v>7.1860000000000003E-6</c:v>
                </c:pt>
                <c:pt idx="7186">
                  <c:v>7.187E-6</c:v>
                </c:pt>
                <c:pt idx="7187">
                  <c:v>7.1879999999999996E-6</c:v>
                </c:pt>
                <c:pt idx="7188">
                  <c:v>7.1890000000000001E-6</c:v>
                </c:pt>
                <c:pt idx="7189">
                  <c:v>7.1899999999999998E-6</c:v>
                </c:pt>
                <c:pt idx="7190">
                  <c:v>7.1910000000000003E-6</c:v>
                </c:pt>
                <c:pt idx="7191">
                  <c:v>7.1919999999999999E-6</c:v>
                </c:pt>
                <c:pt idx="7192">
                  <c:v>7.1930000000000004E-6</c:v>
                </c:pt>
                <c:pt idx="7193">
                  <c:v>7.1940000000000001E-6</c:v>
                </c:pt>
                <c:pt idx="7194">
                  <c:v>7.1949999999999997E-6</c:v>
                </c:pt>
                <c:pt idx="7195">
                  <c:v>7.1960000000000002E-6</c:v>
                </c:pt>
                <c:pt idx="7196">
                  <c:v>7.1969999999999999E-6</c:v>
                </c:pt>
                <c:pt idx="7197">
                  <c:v>7.1980000000000004E-6</c:v>
                </c:pt>
                <c:pt idx="7198">
                  <c:v>7.199E-6</c:v>
                </c:pt>
                <c:pt idx="7199">
                  <c:v>7.1999999999999997E-6</c:v>
                </c:pt>
                <c:pt idx="7200">
                  <c:v>7.2010000000000002E-6</c:v>
                </c:pt>
                <c:pt idx="7201">
                  <c:v>7.2019999999999998E-6</c:v>
                </c:pt>
                <c:pt idx="7202">
                  <c:v>7.2030000000000003E-6</c:v>
                </c:pt>
                <c:pt idx="7203">
                  <c:v>7.204E-6</c:v>
                </c:pt>
                <c:pt idx="7204">
                  <c:v>7.2049999999999996E-6</c:v>
                </c:pt>
                <c:pt idx="7205">
                  <c:v>7.2060000000000001E-6</c:v>
                </c:pt>
                <c:pt idx="7206">
                  <c:v>7.2069999999999998E-6</c:v>
                </c:pt>
                <c:pt idx="7207">
                  <c:v>7.2080000000000003E-6</c:v>
                </c:pt>
                <c:pt idx="7208">
                  <c:v>7.2089999999999999E-6</c:v>
                </c:pt>
                <c:pt idx="7209">
                  <c:v>7.2099999999999996E-6</c:v>
                </c:pt>
                <c:pt idx="7210">
                  <c:v>7.2110000000000001E-6</c:v>
                </c:pt>
                <c:pt idx="7211">
                  <c:v>7.2119999999999997E-6</c:v>
                </c:pt>
                <c:pt idx="7212">
                  <c:v>7.2130000000000002E-6</c:v>
                </c:pt>
                <c:pt idx="7213">
                  <c:v>7.2139999999999999E-6</c:v>
                </c:pt>
                <c:pt idx="7214">
                  <c:v>7.2150000000000004E-6</c:v>
                </c:pt>
                <c:pt idx="7215">
                  <c:v>7.216E-6</c:v>
                </c:pt>
                <c:pt idx="7216">
                  <c:v>7.2169999999999997E-6</c:v>
                </c:pt>
                <c:pt idx="7217">
                  <c:v>7.2180000000000002E-6</c:v>
                </c:pt>
                <c:pt idx="7218">
                  <c:v>7.2189999999999998E-6</c:v>
                </c:pt>
                <c:pt idx="7219">
                  <c:v>7.2200000000000003E-6</c:v>
                </c:pt>
                <c:pt idx="7220">
                  <c:v>7.221E-6</c:v>
                </c:pt>
                <c:pt idx="7221">
                  <c:v>7.2219999999999996E-6</c:v>
                </c:pt>
                <c:pt idx="7222">
                  <c:v>7.2230000000000001E-6</c:v>
                </c:pt>
                <c:pt idx="7223">
                  <c:v>7.2239999999999998E-6</c:v>
                </c:pt>
                <c:pt idx="7224">
                  <c:v>7.2250000000000003E-6</c:v>
                </c:pt>
                <c:pt idx="7225">
                  <c:v>7.2259999999999999E-6</c:v>
                </c:pt>
                <c:pt idx="7226">
                  <c:v>7.2269999999999996E-6</c:v>
                </c:pt>
                <c:pt idx="7227">
                  <c:v>7.2280000000000001E-6</c:v>
                </c:pt>
                <c:pt idx="7228">
                  <c:v>7.2289999999999997E-6</c:v>
                </c:pt>
                <c:pt idx="7229">
                  <c:v>7.2300000000000002E-6</c:v>
                </c:pt>
                <c:pt idx="7230">
                  <c:v>7.2309999999999999E-6</c:v>
                </c:pt>
                <c:pt idx="7231">
                  <c:v>7.2320000000000004E-6</c:v>
                </c:pt>
                <c:pt idx="7232">
                  <c:v>7.233E-6</c:v>
                </c:pt>
                <c:pt idx="7233">
                  <c:v>7.2339999999999997E-6</c:v>
                </c:pt>
                <c:pt idx="7234">
                  <c:v>7.2350000000000002E-6</c:v>
                </c:pt>
                <c:pt idx="7235">
                  <c:v>7.2359999999999998E-6</c:v>
                </c:pt>
                <c:pt idx="7236">
                  <c:v>7.2370000000000003E-6</c:v>
                </c:pt>
                <c:pt idx="7237">
                  <c:v>7.238E-6</c:v>
                </c:pt>
                <c:pt idx="7238">
                  <c:v>7.2389999999999996E-6</c:v>
                </c:pt>
                <c:pt idx="7239">
                  <c:v>7.2400000000000001E-6</c:v>
                </c:pt>
                <c:pt idx="7240">
                  <c:v>7.2409999999999998E-6</c:v>
                </c:pt>
                <c:pt idx="7241">
                  <c:v>7.2420000000000003E-6</c:v>
                </c:pt>
                <c:pt idx="7242">
                  <c:v>7.2429999999999999E-6</c:v>
                </c:pt>
                <c:pt idx="7243">
                  <c:v>7.2439999999999996E-6</c:v>
                </c:pt>
                <c:pt idx="7244">
                  <c:v>7.2450000000000001E-6</c:v>
                </c:pt>
                <c:pt idx="7245">
                  <c:v>7.2459999999999997E-6</c:v>
                </c:pt>
                <c:pt idx="7246">
                  <c:v>7.2470000000000002E-6</c:v>
                </c:pt>
                <c:pt idx="7247">
                  <c:v>7.2479999999999999E-6</c:v>
                </c:pt>
                <c:pt idx="7248">
                  <c:v>7.2490000000000004E-6</c:v>
                </c:pt>
                <c:pt idx="7249">
                  <c:v>7.25E-6</c:v>
                </c:pt>
                <c:pt idx="7250">
                  <c:v>7.2509999999999997E-6</c:v>
                </c:pt>
                <c:pt idx="7251">
                  <c:v>7.2520000000000002E-6</c:v>
                </c:pt>
                <c:pt idx="7252">
                  <c:v>7.2529999999999998E-6</c:v>
                </c:pt>
                <c:pt idx="7253">
                  <c:v>7.2540000000000003E-6</c:v>
                </c:pt>
                <c:pt idx="7254">
                  <c:v>7.255E-6</c:v>
                </c:pt>
                <c:pt idx="7255">
                  <c:v>7.2559999999999996E-6</c:v>
                </c:pt>
                <c:pt idx="7256">
                  <c:v>7.2570000000000001E-6</c:v>
                </c:pt>
                <c:pt idx="7257">
                  <c:v>7.2579999999999998E-6</c:v>
                </c:pt>
                <c:pt idx="7258">
                  <c:v>7.2590000000000003E-6</c:v>
                </c:pt>
                <c:pt idx="7259">
                  <c:v>7.2599999999999999E-6</c:v>
                </c:pt>
                <c:pt idx="7260">
                  <c:v>7.2609999999999996E-6</c:v>
                </c:pt>
                <c:pt idx="7261">
                  <c:v>7.2620000000000001E-6</c:v>
                </c:pt>
                <c:pt idx="7262">
                  <c:v>7.2629999999999997E-6</c:v>
                </c:pt>
                <c:pt idx="7263">
                  <c:v>7.2640000000000002E-6</c:v>
                </c:pt>
                <c:pt idx="7264">
                  <c:v>7.2649999999999999E-6</c:v>
                </c:pt>
                <c:pt idx="7265">
                  <c:v>7.2660000000000004E-6</c:v>
                </c:pt>
                <c:pt idx="7266">
                  <c:v>7.267E-6</c:v>
                </c:pt>
                <c:pt idx="7267">
                  <c:v>7.2679999999999997E-6</c:v>
                </c:pt>
                <c:pt idx="7268">
                  <c:v>7.2690000000000002E-6</c:v>
                </c:pt>
                <c:pt idx="7269">
                  <c:v>7.2699999999999999E-6</c:v>
                </c:pt>
                <c:pt idx="7270">
                  <c:v>7.2710000000000003E-6</c:v>
                </c:pt>
                <c:pt idx="7271">
                  <c:v>7.272E-6</c:v>
                </c:pt>
                <c:pt idx="7272">
                  <c:v>7.2729999999999997E-6</c:v>
                </c:pt>
                <c:pt idx="7273">
                  <c:v>7.2740000000000002E-6</c:v>
                </c:pt>
                <c:pt idx="7274">
                  <c:v>7.2749999999999998E-6</c:v>
                </c:pt>
                <c:pt idx="7275">
                  <c:v>7.2760000000000003E-6</c:v>
                </c:pt>
                <c:pt idx="7276">
                  <c:v>7.277E-6</c:v>
                </c:pt>
                <c:pt idx="7277">
                  <c:v>7.2779999999999996E-6</c:v>
                </c:pt>
                <c:pt idx="7278">
                  <c:v>7.2790000000000001E-6</c:v>
                </c:pt>
                <c:pt idx="7279">
                  <c:v>7.2799999999999998E-6</c:v>
                </c:pt>
                <c:pt idx="7280">
                  <c:v>7.2810000000000003E-6</c:v>
                </c:pt>
                <c:pt idx="7281">
                  <c:v>7.2819999999999999E-6</c:v>
                </c:pt>
                <c:pt idx="7282">
                  <c:v>7.2830000000000004E-6</c:v>
                </c:pt>
                <c:pt idx="7283">
                  <c:v>7.2840000000000001E-6</c:v>
                </c:pt>
                <c:pt idx="7284">
                  <c:v>7.2849999999999997E-6</c:v>
                </c:pt>
                <c:pt idx="7285">
                  <c:v>7.2860000000000002E-6</c:v>
                </c:pt>
                <c:pt idx="7286">
                  <c:v>7.2869999999999999E-6</c:v>
                </c:pt>
                <c:pt idx="7287">
                  <c:v>7.2880000000000004E-6</c:v>
                </c:pt>
                <c:pt idx="7288">
                  <c:v>7.289E-6</c:v>
                </c:pt>
                <c:pt idx="7289">
                  <c:v>7.2899999999999997E-6</c:v>
                </c:pt>
                <c:pt idx="7290">
                  <c:v>7.2910000000000002E-6</c:v>
                </c:pt>
                <c:pt idx="7291">
                  <c:v>7.2919999999999998E-6</c:v>
                </c:pt>
                <c:pt idx="7292">
                  <c:v>7.2930000000000003E-6</c:v>
                </c:pt>
                <c:pt idx="7293">
                  <c:v>7.294E-6</c:v>
                </c:pt>
                <c:pt idx="7294">
                  <c:v>7.2949999999999996E-6</c:v>
                </c:pt>
                <c:pt idx="7295">
                  <c:v>7.2960000000000001E-6</c:v>
                </c:pt>
                <c:pt idx="7296">
                  <c:v>7.2969999999999998E-6</c:v>
                </c:pt>
                <c:pt idx="7297">
                  <c:v>7.2980000000000003E-6</c:v>
                </c:pt>
                <c:pt idx="7298">
                  <c:v>7.2989999999999999E-6</c:v>
                </c:pt>
                <c:pt idx="7299">
                  <c:v>7.3000000000000004E-6</c:v>
                </c:pt>
                <c:pt idx="7300">
                  <c:v>7.3010000000000001E-6</c:v>
                </c:pt>
                <c:pt idx="7301">
                  <c:v>7.3019999999999997E-6</c:v>
                </c:pt>
                <c:pt idx="7302">
                  <c:v>7.3030000000000002E-6</c:v>
                </c:pt>
                <c:pt idx="7303">
                  <c:v>7.3039999999999999E-6</c:v>
                </c:pt>
                <c:pt idx="7304">
                  <c:v>7.3050000000000004E-6</c:v>
                </c:pt>
                <c:pt idx="7305">
                  <c:v>7.306E-6</c:v>
                </c:pt>
                <c:pt idx="7306">
                  <c:v>7.3069999999999997E-6</c:v>
                </c:pt>
                <c:pt idx="7307">
                  <c:v>7.3080000000000002E-6</c:v>
                </c:pt>
                <c:pt idx="7308">
                  <c:v>7.3089999999999998E-6</c:v>
                </c:pt>
                <c:pt idx="7309">
                  <c:v>7.3100000000000003E-6</c:v>
                </c:pt>
                <c:pt idx="7310">
                  <c:v>7.311E-6</c:v>
                </c:pt>
                <c:pt idx="7311">
                  <c:v>7.3119999999999996E-6</c:v>
                </c:pt>
                <c:pt idx="7312">
                  <c:v>7.3130000000000001E-6</c:v>
                </c:pt>
                <c:pt idx="7313">
                  <c:v>7.3139999999999998E-6</c:v>
                </c:pt>
                <c:pt idx="7314">
                  <c:v>7.3150000000000003E-6</c:v>
                </c:pt>
                <c:pt idx="7315">
                  <c:v>7.3159999999999999E-6</c:v>
                </c:pt>
                <c:pt idx="7316">
                  <c:v>7.3170000000000004E-6</c:v>
                </c:pt>
                <c:pt idx="7317">
                  <c:v>7.3180000000000001E-6</c:v>
                </c:pt>
                <c:pt idx="7318">
                  <c:v>7.3189999999999997E-6</c:v>
                </c:pt>
                <c:pt idx="7319">
                  <c:v>7.3200000000000002E-6</c:v>
                </c:pt>
                <c:pt idx="7320">
                  <c:v>7.3209999999999999E-6</c:v>
                </c:pt>
                <c:pt idx="7321">
                  <c:v>7.3220000000000004E-6</c:v>
                </c:pt>
                <c:pt idx="7322">
                  <c:v>7.323E-6</c:v>
                </c:pt>
                <c:pt idx="7323">
                  <c:v>7.3239999999999997E-6</c:v>
                </c:pt>
                <c:pt idx="7324">
                  <c:v>7.3250000000000002E-6</c:v>
                </c:pt>
                <c:pt idx="7325">
                  <c:v>7.3259999999999998E-6</c:v>
                </c:pt>
                <c:pt idx="7326">
                  <c:v>7.3270000000000003E-6</c:v>
                </c:pt>
                <c:pt idx="7327">
                  <c:v>7.328E-6</c:v>
                </c:pt>
                <c:pt idx="7328">
                  <c:v>7.3289999999999996E-6</c:v>
                </c:pt>
                <c:pt idx="7329">
                  <c:v>7.3300000000000001E-6</c:v>
                </c:pt>
                <c:pt idx="7330">
                  <c:v>7.3309999999999998E-6</c:v>
                </c:pt>
                <c:pt idx="7331">
                  <c:v>7.3320000000000003E-6</c:v>
                </c:pt>
                <c:pt idx="7332">
                  <c:v>7.3329999999999999E-6</c:v>
                </c:pt>
                <c:pt idx="7333">
                  <c:v>7.3339999999999996E-6</c:v>
                </c:pt>
                <c:pt idx="7334">
                  <c:v>7.3350000000000001E-6</c:v>
                </c:pt>
                <c:pt idx="7335">
                  <c:v>7.3359999999999997E-6</c:v>
                </c:pt>
                <c:pt idx="7336">
                  <c:v>7.3370000000000002E-6</c:v>
                </c:pt>
                <c:pt idx="7337">
                  <c:v>7.3379999999999999E-6</c:v>
                </c:pt>
                <c:pt idx="7338">
                  <c:v>7.3390000000000004E-6</c:v>
                </c:pt>
                <c:pt idx="7339">
                  <c:v>7.34E-6</c:v>
                </c:pt>
                <c:pt idx="7340">
                  <c:v>7.3409999999999997E-6</c:v>
                </c:pt>
                <c:pt idx="7341">
                  <c:v>7.3420000000000002E-6</c:v>
                </c:pt>
                <c:pt idx="7342">
                  <c:v>7.3429999999999998E-6</c:v>
                </c:pt>
                <c:pt idx="7343">
                  <c:v>7.3440000000000003E-6</c:v>
                </c:pt>
                <c:pt idx="7344">
                  <c:v>7.345E-6</c:v>
                </c:pt>
                <c:pt idx="7345">
                  <c:v>7.3459999999999996E-6</c:v>
                </c:pt>
                <c:pt idx="7346">
                  <c:v>7.3470000000000001E-6</c:v>
                </c:pt>
                <c:pt idx="7347">
                  <c:v>7.3479999999999998E-6</c:v>
                </c:pt>
                <c:pt idx="7348">
                  <c:v>7.3490000000000003E-6</c:v>
                </c:pt>
                <c:pt idx="7349">
                  <c:v>7.3499999999999999E-6</c:v>
                </c:pt>
                <c:pt idx="7350">
                  <c:v>7.3509999999999996E-6</c:v>
                </c:pt>
                <c:pt idx="7351">
                  <c:v>7.3520000000000001E-6</c:v>
                </c:pt>
                <c:pt idx="7352">
                  <c:v>7.3529999999999997E-6</c:v>
                </c:pt>
                <c:pt idx="7353">
                  <c:v>7.3540000000000002E-6</c:v>
                </c:pt>
                <c:pt idx="7354">
                  <c:v>7.3549999999999999E-6</c:v>
                </c:pt>
                <c:pt idx="7355">
                  <c:v>7.3560000000000004E-6</c:v>
                </c:pt>
                <c:pt idx="7356">
                  <c:v>7.357E-6</c:v>
                </c:pt>
                <c:pt idx="7357">
                  <c:v>7.3579999999999997E-6</c:v>
                </c:pt>
                <c:pt idx="7358">
                  <c:v>7.3590000000000002E-6</c:v>
                </c:pt>
                <c:pt idx="7359">
                  <c:v>7.3599999999999998E-6</c:v>
                </c:pt>
                <c:pt idx="7360">
                  <c:v>7.3610000000000003E-6</c:v>
                </c:pt>
                <c:pt idx="7361">
                  <c:v>7.362E-6</c:v>
                </c:pt>
                <c:pt idx="7362">
                  <c:v>7.3629999999999996E-6</c:v>
                </c:pt>
                <c:pt idx="7363">
                  <c:v>7.3640000000000001E-6</c:v>
                </c:pt>
                <c:pt idx="7364">
                  <c:v>7.3649999999999998E-6</c:v>
                </c:pt>
                <c:pt idx="7365">
                  <c:v>7.3660000000000003E-6</c:v>
                </c:pt>
                <c:pt idx="7366">
                  <c:v>7.3669999999999999E-6</c:v>
                </c:pt>
                <c:pt idx="7367">
                  <c:v>7.3679999999999996E-6</c:v>
                </c:pt>
                <c:pt idx="7368">
                  <c:v>7.3690000000000001E-6</c:v>
                </c:pt>
                <c:pt idx="7369">
                  <c:v>7.3699999999999997E-6</c:v>
                </c:pt>
                <c:pt idx="7370">
                  <c:v>7.3710000000000002E-6</c:v>
                </c:pt>
                <c:pt idx="7371">
                  <c:v>7.3719999999999999E-6</c:v>
                </c:pt>
                <c:pt idx="7372">
                  <c:v>7.3730000000000004E-6</c:v>
                </c:pt>
                <c:pt idx="7373">
                  <c:v>7.374E-6</c:v>
                </c:pt>
                <c:pt idx="7374">
                  <c:v>7.3749999999999997E-6</c:v>
                </c:pt>
                <c:pt idx="7375">
                  <c:v>7.3760000000000002E-6</c:v>
                </c:pt>
                <c:pt idx="7376">
                  <c:v>7.3769999999999998E-6</c:v>
                </c:pt>
                <c:pt idx="7377">
                  <c:v>7.3780000000000003E-6</c:v>
                </c:pt>
                <c:pt idx="7378">
                  <c:v>7.379E-6</c:v>
                </c:pt>
                <c:pt idx="7379">
                  <c:v>7.3799999999999996E-6</c:v>
                </c:pt>
                <c:pt idx="7380">
                  <c:v>7.3810000000000001E-6</c:v>
                </c:pt>
                <c:pt idx="7381">
                  <c:v>7.3819999999999998E-6</c:v>
                </c:pt>
                <c:pt idx="7382">
                  <c:v>7.3830000000000003E-6</c:v>
                </c:pt>
                <c:pt idx="7383">
                  <c:v>7.3839999999999999E-6</c:v>
                </c:pt>
                <c:pt idx="7384">
                  <c:v>7.3849999999999996E-6</c:v>
                </c:pt>
                <c:pt idx="7385">
                  <c:v>7.3860000000000001E-6</c:v>
                </c:pt>
                <c:pt idx="7386">
                  <c:v>7.3869999999999997E-6</c:v>
                </c:pt>
                <c:pt idx="7387">
                  <c:v>7.3880000000000002E-6</c:v>
                </c:pt>
                <c:pt idx="7388">
                  <c:v>7.3889999999999999E-6</c:v>
                </c:pt>
                <c:pt idx="7389">
                  <c:v>7.3900000000000004E-6</c:v>
                </c:pt>
                <c:pt idx="7390">
                  <c:v>7.391E-6</c:v>
                </c:pt>
                <c:pt idx="7391">
                  <c:v>7.3919999999999997E-6</c:v>
                </c:pt>
                <c:pt idx="7392">
                  <c:v>7.3930000000000002E-6</c:v>
                </c:pt>
                <c:pt idx="7393">
                  <c:v>7.3939999999999998E-6</c:v>
                </c:pt>
                <c:pt idx="7394">
                  <c:v>7.3950000000000003E-6</c:v>
                </c:pt>
                <c:pt idx="7395">
                  <c:v>7.396E-6</c:v>
                </c:pt>
                <c:pt idx="7396">
                  <c:v>7.3969999999999997E-6</c:v>
                </c:pt>
                <c:pt idx="7397">
                  <c:v>7.3980000000000002E-6</c:v>
                </c:pt>
                <c:pt idx="7398">
                  <c:v>7.3989999999999998E-6</c:v>
                </c:pt>
                <c:pt idx="7399">
                  <c:v>7.4000000000000003E-6</c:v>
                </c:pt>
                <c:pt idx="7400">
                  <c:v>7.401E-6</c:v>
                </c:pt>
                <c:pt idx="7401">
                  <c:v>7.4019999999999996E-6</c:v>
                </c:pt>
                <c:pt idx="7402">
                  <c:v>7.4030000000000001E-6</c:v>
                </c:pt>
                <c:pt idx="7403">
                  <c:v>7.4039999999999998E-6</c:v>
                </c:pt>
                <c:pt idx="7404">
                  <c:v>7.4050000000000003E-6</c:v>
                </c:pt>
                <c:pt idx="7405">
                  <c:v>7.4059999999999999E-6</c:v>
                </c:pt>
                <c:pt idx="7406">
                  <c:v>7.4070000000000004E-6</c:v>
                </c:pt>
                <c:pt idx="7407">
                  <c:v>7.4080000000000001E-6</c:v>
                </c:pt>
                <c:pt idx="7408">
                  <c:v>7.4089999999999997E-6</c:v>
                </c:pt>
                <c:pt idx="7409">
                  <c:v>7.4100000000000002E-6</c:v>
                </c:pt>
                <c:pt idx="7410">
                  <c:v>7.4109999999999999E-6</c:v>
                </c:pt>
                <c:pt idx="7411">
                  <c:v>7.4120000000000004E-6</c:v>
                </c:pt>
                <c:pt idx="7412">
                  <c:v>7.413E-6</c:v>
                </c:pt>
                <c:pt idx="7413">
                  <c:v>7.4139999999999997E-6</c:v>
                </c:pt>
                <c:pt idx="7414">
                  <c:v>7.4150000000000002E-6</c:v>
                </c:pt>
                <c:pt idx="7415">
                  <c:v>7.4159999999999998E-6</c:v>
                </c:pt>
                <c:pt idx="7416">
                  <c:v>7.4170000000000003E-6</c:v>
                </c:pt>
                <c:pt idx="7417">
                  <c:v>7.418E-6</c:v>
                </c:pt>
                <c:pt idx="7418">
                  <c:v>7.4189999999999996E-6</c:v>
                </c:pt>
                <c:pt idx="7419">
                  <c:v>7.4200000000000001E-6</c:v>
                </c:pt>
                <c:pt idx="7420">
                  <c:v>7.4209999999999998E-6</c:v>
                </c:pt>
                <c:pt idx="7421">
                  <c:v>7.4220000000000003E-6</c:v>
                </c:pt>
                <c:pt idx="7422">
                  <c:v>7.4229999999999999E-6</c:v>
                </c:pt>
                <c:pt idx="7423">
                  <c:v>7.4240000000000004E-6</c:v>
                </c:pt>
                <c:pt idx="7424">
                  <c:v>7.4250000000000001E-6</c:v>
                </c:pt>
                <c:pt idx="7425">
                  <c:v>7.4259999999999997E-6</c:v>
                </c:pt>
                <c:pt idx="7426">
                  <c:v>7.4270000000000002E-6</c:v>
                </c:pt>
                <c:pt idx="7427">
                  <c:v>7.4279999999999999E-6</c:v>
                </c:pt>
                <c:pt idx="7428">
                  <c:v>7.4290000000000004E-6</c:v>
                </c:pt>
                <c:pt idx="7429">
                  <c:v>7.43E-6</c:v>
                </c:pt>
                <c:pt idx="7430">
                  <c:v>7.4309999999999997E-6</c:v>
                </c:pt>
                <c:pt idx="7431">
                  <c:v>7.4320000000000002E-6</c:v>
                </c:pt>
                <c:pt idx="7432">
                  <c:v>7.4329999999999998E-6</c:v>
                </c:pt>
                <c:pt idx="7433">
                  <c:v>7.4340000000000003E-6</c:v>
                </c:pt>
                <c:pt idx="7434">
                  <c:v>7.435E-6</c:v>
                </c:pt>
                <c:pt idx="7435">
                  <c:v>7.4359999999999996E-6</c:v>
                </c:pt>
                <c:pt idx="7436">
                  <c:v>7.4370000000000001E-6</c:v>
                </c:pt>
                <c:pt idx="7437">
                  <c:v>7.4379999999999998E-6</c:v>
                </c:pt>
                <c:pt idx="7438">
                  <c:v>7.4390000000000003E-6</c:v>
                </c:pt>
                <c:pt idx="7439">
                  <c:v>7.4399999999999999E-6</c:v>
                </c:pt>
                <c:pt idx="7440">
                  <c:v>7.4410000000000004E-6</c:v>
                </c:pt>
                <c:pt idx="7441">
                  <c:v>7.4420000000000001E-6</c:v>
                </c:pt>
                <c:pt idx="7442">
                  <c:v>7.4429999999999997E-6</c:v>
                </c:pt>
                <c:pt idx="7443">
                  <c:v>7.4440000000000002E-6</c:v>
                </c:pt>
                <c:pt idx="7444">
                  <c:v>7.4449999999999999E-6</c:v>
                </c:pt>
                <c:pt idx="7445">
                  <c:v>7.4460000000000004E-6</c:v>
                </c:pt>
                <c:pt idx="7446">
                  <c:v>7.447E-6</c:v>
                </c:pt>
                <c:pt idx="7447">
                  <c:v>7.4479999999999997E-6</c:v>
                </c:pt>
                <c:pt idx="7448">
                  <c:v>7.4490000000000002E-6</c:v>
                </c:pt>
                <c:pt idx="7449">
                  <c:v>7.4499999999999998E-6</c:v>
                </c:pt>
                <c:pt idx="7450">
                  <c:v>7.4510000000000003E-6</c:v>
                </c:pt>
                <c:pt idx="7451">
                  <c:v>7.452E-6</c:v>
                </c:pt>
                <c:pt idx="7452">
                  <c:v>7.4529999999999996E-6</c:v>
                </c:pt>
                <c:pt idx="7453">
                  <c:v>7.4540000000000001E-6</c:v>
                </c:pt>
                <c:pt idx="7454">
                  <c:v>7.4549999999999998E-6</c:v>
                </c:pt>
                <c:pt idx="7455">
                  <c:v>7.4560000000000003E-6</c:v>
                </c:pt>
                <c:pt idx="7456">
                  <c:v>7.4569999999999999E-6</c:v>
                </c:pt>
                <c:pt idx="7457">
                  <c:v>7.4580000000000004E-6</c:v>
                </c:pt>
                <c:pt idx="7458">
                  <c:v>7.4590000000000001E-6</c:v>
                </c:pt>
                <c:pt idx="7459">
                  <c:v>7.4599999999999997E-6</c:v>
                </c:pt>
                <c:pt idx="7460">
                  <c:v>7.4610000000000002E-6</c:v>
                </c:pt>
                <c:pt idx="7461">
                  <c:v>7.4619999999999999E-6</c:v>
                </c:pt>
                <c:pt idx="7462">
                  <c:v>7.4630000000000004E-6</c:v>
                </c:pt>
                <c:pt idx="7463">
                  <c:v>7.464E-6</c:v>
                </c:pt>
                <c:pt idx="7464">
                  <c:v>7.4649999999999997E-6</c:v>
                </c:pt>
                <c:pt idx="7465">
                  <c:v>7.4660000000000002E-6</c:v>
                </c:pt>
                <c:pt idx="7466">
                  <c:v>7.4669999999999998E-6</c:v>
                </c:pt>
                <c:pt idx="7467">
                  <c:v>7.4680000000000003E-6</c:v>
                </c:pt>
                <c:pt idx="7468">
                  <c:v>7.469E-6</c:v>
                </c:pt>
                <c:pt idx="7469">
                  <c:v>7.4699999999999996E-6</c:v>
                </c:pt>
                <c:pt idx="7470">
                  <c:v>7.4710000000000001E-6</c:v>
                </c:pt>
                <c:pt idx="7471">
                  <c:v>7.4719999999999998E-6</c:v>
                </c:pt>
                <c:pt idx="7472">
                  <c:v>7.4730000000000003E-6</c:v>
                </c:pt>
                <c:pt idx="7473">
                  <c:v>7.4739999999999999E-6</c:v>
                </c:pt>
                <c:pt idx="7474">
                  <c:v>7.4749999999999996E-6</c:v>
                </c:pt>
                <c:pt idx="7475">
                  <c:v>7.4760000000000001E-6</c:v>
                </c:pt>
                <c:pt idx="7476">
                  <c:v>7.4769999999999997E-6</c:v>
                </c:pt>
                <c:pt idx="7477">
                  <c:v>7.4780000000000002E-6</c:v>
                </c:pt>
                <c:pt idx="7478">
                  <c:v>7.4789999999999999E-6</c:v>
                </c:pt>
                <c:pt idx="7479">
                  <c:v>7.4800000000000004E-6</c:v>
                </c:pt>
                <c:pt idx="7480">
                  <c:v>7.481E-6</c:v>
                </c:pt>
                <c:pt idx="7481">
                  <c:v>7.4819999999999997E-6</c:v>
                </c:pt>
                <c:pt idx="7482">
                  <c:v>7.4830000000000002E-6</c:v>
                </c:pt>
                <c:pt idx="7483">
                  <c:v>7.4839999999999998E-6</c:v>
                </c:pt>
                <c:pt idx="7484">
                  <c:v>7.4850000000000003E-6</c:v>
                </c:pt>
                <c:pt idx="7485">
                  <c:v>7.486E-6</c:v>
                </c:pt>
                <c:pt idx="7486">
                  <c:v>7.4869999999999996E-6</c:v>
                </c:pt>
                <c:pt idx="7487">
                  <c:v>7.4880000000000001E-6</c:v>
                </c:pt>
                <c:pt idx="7488">
                  <c:v>7.4889999999999998E-6</c:v>
                </c:pt>
                <c:pt idx="7489">
                  <c:v>7.4900000000000003E-6</c:v>
                </c:pt>
                <c:pt idx="7490">
                  <c:v>7.4909999999999999E-6</c:v>
                </c:pt>
                <c:pt idx="7491">
                  <c:v>7.4919999999999996E-6</c:v>
                </c:pt>
                <c:pt idx="7492">
                  <c:v>7.4930000000000001E-6</c:v>
                </c:pt>
                <c:pt idx="7493">
                  <c:v>7.4939999999999997E-6</c:v>
                </c:pt>
                <c:pt idx="7494">
                  <c:v>7.4950000000000002E-6</c:v>
                </c:pt>
                <c:pt idx="7495">
                  <c:v>7.4959999999999999E-6</c:v>
                </c:pt>
                <c:pt idx="7496">
                  <c:v>7.4970000000000004E-6</c:v>
                </c:pt>
                <c:pt idx="7497">
                  <c:v>7.498E-6</c:v>
                </c:pt>
                <c:pt idx="7498">
                  <c:v>7.4989999999999997E-6</c:v>
                </c:pt>
                <c:pt idx="7499">
                  <c:v>7.5000000000000002E-6</c:v>
                </c:pt>
                <c:pt idx="7500">
                  <c:v>7.5009999999999998E-6</c:v>
                </c:pt>
                <c:pt idx="7501">
                  <c:v>7.5020000000000003E-6</c:v>
                </c:pt>
                <c:pt idx="7502">
                  <c:v>7.503E-6</c:v>
                </c:pt>
                <c:pt idx="7503">
                  <c:v>7.5039999999999996E-6</c:v>
                </c:pt>
                <c:pt idx="7504">
                  <c:v>7.5050000000000001E-6</c:v>
                </c:pt>
                <c:pt idx="7505">
                  <c:v>7.5059999999999998E-6</c:v>
                </c:pt>
                <c:pt idx="7506">
                  <c:v>7.5070000000000003E-6</c:v>
                </c:pt>
                <c:pt idx="7507">
                  <c:v>7.5079999999999999E-6</c:v>
                </c:pt>
                <c:pt idx="7508">
                  <c:v>7.5089999999999996E-6</c:v>
                </c:pt>
                <c:pt idx="7509">
                  <c:v>7.5100000000000001E-6</c:v>
                </c:pt>
                <c:pt idx="7510">
                  <c:v>7.5109999999999997E-6</c:v>
                </c:pt>
                <c:pt idx="7511">
                  <c:v>7.5120000000000002E-6</c:v>
                </c:pt>
                <c:pt idx="7512">
                  <c:v>7.5129999999999999E-6</c:v>
                </c:pt>
                <c:pt idx="7513">
                  <c:v>7.5140000000000004E-6</c:v>
                </c:pt>
                <c:pt idx="7514">
                  <c:v>7.515E-6</c:v>
                </c:pt>
                <c:pt idx="7515">
                  <c:v>7.5159999999999997E-6</c:v>
                </c:pt>
                <c:pt idx="7516">
                  <c:v>7.5170000000000002E-6</c:v>
                </c:pt>
                <c:pt idx="7517">
                  <c:v>7.5179999999999998E-6</c:v>
                </c:pt>
                <c:pt idx="7518">
                  <c:v>7.5190000000000003E-6</c:v>
                </c:pt>
                <c:pt idx="7519">
                  <c:v>7.52E-6</c:v>
                </c:pt>
                <c:pt idx="7520">
                  <c:v>7.5209999999999997E-6</c:v>
                </c:pt>
                <c:pt idx="7521">
                  <c:v>7.5220000000000001E-6</c:v>
                </c:pt>
                <c:pt idx="7522">
                  <c:v>7.5229999999999998E-6</c:v>
                </c:pt>
                <c:pt idx="7523">
                  <c:v>7.5240000000000003E-6</c:v>
                </c:pt>
                <c:pt idx="7524">
                  <c:v>7.525E-6</c:v>
                </c:pt>
                <c:pt idx="7525">
                  <c:v>7.5259999999999996E-6</c:v>
                </c:pt>
                <c:pt idx="7526">
                  <c:v>7.5270000000000001E-6</c:v>
                </c:pt>
                <c:pt idx="7527">
                  <c:v>7.5279999999999998E-6</c:v>
                </c:pt>
                <c:pt idx="7528">
                  <c:v>7.5290000000000003E-6</c:v>
                </c:pt>
                <c:pt idx="7529">
                  <c:v>7.5299999999999999E-6</c:v>
                </c:pt>
                <c:pt idx="7530">
                  <c:v>7.5310000000000004E-6</c:v>
                </c:pt>
                <c:pt idx="7531">
                  <c:v>7.5320000000000001E-6</c:v>
                </c:pt>
                <c:pt idx="7532">
                  <c:v>7.5329999999999997E-6</c:v>
                </c:pt>
                <c:pt idx="7533">
                  <c:v>7.5340000000000002E-6</c:v>
                </c:pt>
                <c:pt idx="7534">
                  <c:v>7.5349999999999999E-6</c:v>
                </c:pt>
                <c:pt idx="7535">
                  <c:v>7.5360000000000004E-6</c:v>
                </c:pt>
                <c:pt idx="7536">
                  <c:v>7.537E-6</c:v>
                </c:pt>
                <c:pt idx="7537">
                  <c:v>7.5379999999999997E-6</c:v>
                </c:pt>
                <c:pt idx="7538">
                  <c:v>7.5390000000000002E-6</c:v>
                </c:pt>
                <c:pt idx="7539">
                  <c:v>7.5399999999999998E-6</c:v>
                </c:pt>
                <c:pt idx="7540">
                  <c:v>7.5410000000000003E-6</c:v>
                </c:pt>
                <c:pt idx="7541">
                  <c:v>7.542E-6</c:v>
                </c:pt>
                <c:pt idx="7542">
                  <c:v>7.5429999999999996E-6</c:v>
                </c:pt>
                <c:pt idx="7543">
                  <c:v>7.5440000000000001E-6</c:v>
                </c:pt>
                <c:pt idx="7544">
                  <c:v>7.5449999999999998E-6</c:v>
                </c:pt>
                <c:pt idx="7545">
                  <c:v>7.5460000000000003E-6</c:v>
                </c:pt>
                <c:pt idx="7546">
                  <c:v>7.5469999999999999E-6</c:v>
                </c:pt>
                <c:pt idx="7547">
                  <c:v>7.5480000000000004E-6</c:v>
                </c:pt>
                <c:pt idx="7548">
                  <c:v>7.5490000000000001E-6</c:v>
                </c:pt>
                <c:pt idx="7549">
                  <c:v>7.5499999999999997E-6</c:v>
                </c:pt>
                <c:pt idx="7550">
                  <c:v>7.5510000000000002E-6</c:v>
                </c:pt>
                <c:pt idx="7551">
                  <c:v>7.5519999999999999E-6</c:v>
                </c:pt>
                <c:pt idx="7552">
                  <c:v>7.5530000000000004E-6</c:v>
                </c:pt>
                <c:pt idx="7553">
                  <c:v>7.554E-6</c:v>
                </c:pt>
                <c:pt idx="7554">
                  <c:v>7.5549999999999997E-6</c:v>
                </c:pt>
                <c:pt idx="7555">
                  <c:v>7.5560000000000002E-6</c:v>
                </c:pt>
                <c:pt idx="7556">
                  <c:v>7.5569999999999998E-6</c:v>
                </c:pt>
                <c:pt idx="7557">
                  <c:v>7.5580000000000003E-6</c:v>
                </c:pt>
                <c:pt idx="7558">
                  <c:v>7.559E-6</c:v>
                </c:pt>
                <c:pt idx="7559">
                  <c:v>7.5599999999999996E-6</c:v>
                </c:pt>
                <c:pt idx="7560">
                  <c:v>7.5610000000000001E-6</c:v>
                </c:pt>
                <c:pt idx="7561">
                  <c:v>7.5619999999999998E-6</c:v>
                </c:pt>
                <c:pt idx="7562">
                  <c:v>7.5630000000000003E-6</c:v>
                </c:pt>
                <c:pt idx="7563">
                  <c:v>7.5639999999999999E-6</c:v>
                </c:pt>
                <c:pt idx="7564">
                  <c:v>7.5650000000000004E-6</c:v>
                </c:pt>
                <c:pt idx="7565">
                  <c:v>7.5660000000000001E-6</c:v>
                </c:pt>
                <c:pt idx="7566">
                  <c:v>7.5669999999999997E-6</c:v>
                </c:pt>
                <c:pt idx="7567">
                  <c:v>7.5680000000000002E-6</c:v>
                </c:pt>
                <c:pt idx="7568">
                  <c:v>7.5689999999999999E-6</c:v>
                </c:pt>
                <c:pt idx="7569">
                  <c:v>7.5700000000000004E-6</c:v>
                </c:pt>
                <c:pt idx="7570">
                  <c:v>7.571E-6</c:v>
                </c:pt>
                <c:pt idx="7571">
                  <c:v>7.5719999999999997E-6</c:v>
                </c:pt>
                <c:pt idx="7572">
                  <c:v>7.5730000000000002E-6</c:v>
                </c:pt>
                <c:pt idx="7573">
                  <c:v>7.5739999999999998E-6</c:v>
                </c:pt>
                <c:pt idx="7574">
                  <c:v>7.5750000000000003E-6</c:v>
                </c:pt>
                <c:pt idx="7575">
                  <c:v>7.576E-6</c:v>
                </c:pt>
                <c:pt idx="7576">
                  <c:v>7.5769999999999996E-6</c:v>
                </c:pt>
                <c:pt idx="7577">
                  <c:v>7.5780000000000001E-6</c:v>
                </c:pt>
                <c:pt idx="7578">
                  <c:v>7.5789999999999998E-6</c:v>
                </c:pt>
                <c:pt idx="7579">
                  <c:v>7.5800000000000003E-6</c:v>
                </c:pt>
                <c:pt idx="7580">
                  <c:v>7.5809999999999999E-6</c:v>
                </c:pt>
                <c:pt idx="7581">
                  <c:v>7.5820000000000004E-6</c:v>
                </c:pt>
                <c:pt idx="7582">
                  <c:v>7.5830000000000001E-6</c:v>
                </c:pt>
                <c:pt idx="7583">
                  <c:v>7.5839999999999997E-6</c:v>
                </c:pt>
                <c:pt idx="7584">
                  <c:v>7.5850000000000002E-6</c:v>
                </c:pt>
                <c:pt idx="7585">
                  <c:v>7.5859999999999999E-6</c:v>
                </c:pt>
                <c:pt idx="7586">
                  <c:v>7.5870000000000004E-6</c:v>
                </c:pt>
                <c:pt idx="7587">
                  <c:v>7.588E-6</c:v>
                </c:pt>
                <c:pt idx="7588">
                  <c:v>7.5889999999999997E-6</c:v>
                </c:pt>
                <c:pt idx="7589">
                  <c:v>7.5900000000000002E-6</c:v>
                </c:pt>
                <c:pt idx="7590">
                  <c:v>7.5909999999999998E-6</c:v>
                </c:pt>
                <c:pt idx="7591">
                  <c:v>7.5920000000000003E-6</c:v>
                </c:pt>
                <c:pt idx="7592">
                  <c:v>7.593E-6</c:v>
                </c:pt>
                <c:pt idx="7593">
                  <c:v>7.5939999999999996E-6</c:v>
                </c:pt>
                <c:pt idx="7594">
                  <c:v>7.5950000000000001E-6</c:v>
                </c:pt>
                <c:pt idx="7595">
                  <c:v>7.5959999999999998E-6</c:v>
                </c:pt>
                <c:pt idx="7596">
                  <c:v>7.5970000000000003E-6</c:v>
                </c:pt>
                <c:pt idx="7597">
                  <c:v>7.5979999999999999E-6</c:v>
                </c:pt>
                <c:pt idx="7598">
                  <c:v>7.5989999999999996E-6</c:v>
                </c:pt>
                <c:pt idx="7599">
                  <c:v>7.6000000000000001E-6</c:v>
                </c:pt>
                <c:pt idx="7600">
                  <c:v>7.6009999999999997E-6</c:v>
                </c:pt>
                <c:pt idx="7601">
                  <c:v>7.6020000000000002E-6</c:v>
                </c:pt>
                <c:pt idx="7602">
                  <c:v>7.6029999999999999E-6</c:v>
                </c:pt>
                <c:pt idx="7603">
                  <c:v>7.6040000000000004E-6</c:v>
                </c:pt>
                <c:pt idx="7604">
                  <c:v>7.605E-6</c:v>
                </c:pt>
                <c:pt idx="7605">
                  <c:v>7.6059999999999997E-6</c:v>
                </c:pt>
                <c:pt idx="7606">
                  <c:v>7.6070000000000002E-6</c:v>
                </c:pt>
                <c:pt idx="7607">
                  <c:v>7.6079999999999998E-6</c:v>
                </c:pt>
                <c:pt idx="7608">
                  <c:v>7.6090000000000003E-6</c:v>
                </c:pt>
                <c:pt idx="7609">
                  <c:v>7.61E-6</c:v>
                </c:pt>
                <c:pt idx="7610">
                  <c:v>7.6109999999999996E-6</c:v>
                </c:pt>
                <c:pt idx="7611">
                  <c:v>7.6120000000000001E-6</c:v>
                </c:pt>
                <c:pt idx="7612">
                  <c:v>7.6129999999999998E-6</c:v>
                </c:pt>
                <c:pt idx="7613">
                  <c:v>7.6140000000000003E-6</c:v>
                </c:pt>
                <c:pt idx="7614">
                  <c:v>7.6149999999999999E-6</c:v>
                </c:pt>
                <c:pt idx="7615">
                  <c:v>7.6159999999999996E-6</c:v>
                </c:pt>
                <c:pt idx="7616">
                  <c:v>7.6170000000000001E-6</c:v>
                </c:pt>
                <c:pt idx="7617">
                  <c:v>7.6179999999999997E-6</c:v>
                </c:pt>
                <c:pt idx="7618">
                  <c:v>7.6190000000000002E-6</c:v>
                </c:pt>
                <c:pt idx="7619">
                  <c:v>7.6199999999999999E-6</c:v>
                </c:pt>
                <c:pt idx="7620">
                  <c:v>7.6210000000000004E-6</c:v>
                </c:pt>
                <c:pt idx="7621">
                  <c:v>7.622E-6</c:v>
                </c:pt>
                <c:pt idx="7622">
                  <c:v>7.6229999999999997E-6</c:v>
                </c:pt>
                <c:pt idx="7623">
                  <c:v>7.6240000000000002E-6</c:v>
                </c:pt>
                <c:pt idx="7624">
                  <c:v>7.6249999999999998E-6</c:v>
                </c:pt>
                <c:pt idx="7625">
                  <c:v>7.6260000000000003E-6</c:v>
                </c:pt>
                <c:pt idx="7626">
                  <c:v>7.627E-6</c:v>
                </c:pt>
                <c:pt idx="7627">
                  <c:v>7.6279999999999996E-6</c:v>
                </c:pt>
                <c:pt idx="7628">
                  <c:v>7.6290000000000001E-6</c:v>
                </c:pt>
                <c:pt idx="7629">
                  <c:v>7.6299999999999998E-6</c:v>
                </c:pt>
                <c:pt idx="7630">
                  <c:v>7.6310000000000003E-6</c:v>
                </c:pt>
                <c:pt idx="7631">
                  <c:v>7.6320000000000008E-6</c:v>
                </c:pt>
                <c:pt idx="7632">
                  <c:v>7.6329999999999996E-6</c:v>
                </c:pt>
                <c:pt idx="7633">
                  <c:v>7.6340000000000001E-6</c:v>
                </c:pt>
                <c:pt idx="7634">
                  <c:v>7.6350000000000006E-6</c:v>
                </c:pt>
                <c:pt idx="7635">
                  <c:v>7.6359999999999994E-6</c:v>
                </c:pt>
                <c:pt idx="7636">
                  <c:v>7.6369999999999999E-6</c:v>
                </c:pt>
                <c:pt idx="7637">
                  <c:v>7.6380000000000004E-6</c:v>
                </c:pt>
                <c:pt idx="7638">
                  <c:v>7.6389999999999992E-6</c:v>
                </c:pt>
                <c:pt idx="7639">
                  <c:v>7.6399999999999997E-6</c:v>
                </c:pt>
                <c:pt idx="7640">
                  <c:v>7.6410000000000002E-6</c:v>
                </c:pt>
                <c:pt idx="7641">
                  <c:v>7.6420000000000007E-6</c:v>
                </c:pt>
                <c:pt idx="7642">
                  <c:v>7.6429999999999995E-6</c:v>
                </c:pt>
                <c:pt idx="7643">
                  <c:v>7.644E-6</c:v>
                </c:pt>
                <c:pt idx="7644">
                  <c:v>7.6450000000000005E-6</c:v>
                </c:pt>
                <c:pt idx="7645">
                  <c:v>7.6459999999999993E-6</c:v>
                </c:pt>
                <c:pt idx="7646">
                  <c:v>7.6469999999999998E-6</c:v>
                </c:pt>
                <c:pt idx="7647">
                  <c:v>7.6480000000000003E-6</c:v>
                </c:pt>
                <c:pt idx="7648">
                  <c:v>7.6490000000000008E-6</c:v>
                </c:pt>
                <c:pt idx="7649">
                  <c:v>7.6499999999999996E-6</c:v>
                </c:pt>
                <c:pt idx="7650">
                  <c:v>7.6510000000000001E-6</c:v>
                </c:pt>
                <c:pt idx="7651">
                  <c:v>7.6520000000000006E-6</c:v>
                </c:pt>
                <c:pt idx="7652">
                  <c:v>7.6529999999999994E-6</c:v>
                </c:pt>
                <c:pt idx="7653">
                  <c:v>7.6539999999999999E-6</c:v>
                </c:pt>
                <c:pt idx="7654">
                  <c:v>7.6550000000000004E-6</c:v>
                </c:pt>
                <c:pt idx="7655">
                  <c:v>7.6559999999999992E-6</c:v>
                </c:pt>
                <c:pt idx="7656">
                  <c:v>7.6569999999999997E-6</c:v>
                </c:pt>
                <c:pt idx="7657">
                  <c:v>7.6580000000000002E-6</c:v>
                </c:pt>
                <c:pt idx="7658">
                  <c:v>7.6590000000000007E-6</c:v>
                </c:pt>
                <c:pt idx="7659">
                  <c:v>7.6599999999999995E-6</c:v>
                </c:pt>
                <c:pt idx="7660">
                  <c:v>7.661E-6</c:v>
                </c:pt>
                <c:pt idx="7661">
                  <c:v>7.6620000000000005E-6</c:v>
                </c:pt>
                <c:pt idx="7662">
                  <c:v>7.6629999999999993E-6</c:v>
                </c:pt>
                <c:pt idx="7663">
                  <c:v>7.6639999999999998E-6</c:v>
                </c:pt>
                <c:pt idx="7664">
                  <c:v>7.6650000000000003E-6</c:v>
                </c:pt>
                <c:pt idx="7665">
                  <c:v>7.6660000000000008E-6</c:v>
                </c:pt>
                <c:pt idx="7666">
                  <c:v>7.6669999999999996E-6</c:v>
                </c:pt>
                <c:pt idx="7667">
                  <c:v>7.6680000000000001E-6</c:v>
                </c:pt>
                <c:pt idx="7668">
                  <c:v>7.6690000000000006E-6</c:v>
                </c:pt>
                <c:pt idx="7669">
                  <c:v>7.6699999999999994E-6</c:v>
                </c:pt>
                <c:pt idx="7670">
                  <c:v>7.6709999999999999E-6</c:v>
                </c:pt>
                <c:pt idx="7671">
                  <c:v>7.6720000000000004E-6</c:v>
                </c:pt>
                <c:pt idx="7672">
                  <c:v>7.6729999999999992E-6</c:v>
                </c:pt>
                <c:pt idx="7673">
                  <c:v>7.6739999999999997E-6</c:v>
                </c:pt>
                <c:pt idx="7674">
                  <c:v>7.6750000000000002E-6</c:v>
                </c:pt>
                <c:pt idx="7675">
                  <c:v>7.6760000000000007E-6</c:v>
                </c:pt>
                <c:pt idx="7676">
                  <c:v>7.6769999999999995E-6</c:v>
                </c:pt>
                <c:pt idx="7677">
                  <c:v>7.678E-6</c:v>
                </c:pt>
                <c:pt idx="7678">
                  <c:v>7.6790000000000005E-6</c:v>
                </c:pt>
                <c:pt idx="7679">
                  <c:v>7.6799999999999993E-6</c:v>
                </c:pt>
                <c:pt idx="7680">
                  <c:v>7.6809999999999998E-6</c:v>
                </c:pt>
                <c:pt idx="7681">
                  <c:v>7.6820000000000003E-6</c:v>
                </c:pt>
                <c:pt idx="7682">
                  <c:v>7.6830000000000008E-6</c:v>
                </c:pt>
                <c:pt idx="7683">
                  <c:v>7.6839999999999996E-6</c:v>
                </c:pt>
                <c:pt idx="7684">
                  <c:v>7.6850000000000001E-6</c:v>
                </c:pt>
                <c:pt idx="7685">
                  <c:v>7.6860000000000006E-6</c:v>
                </c:pt>
                <c:pt idx="7686">
                  <c:v>7.6869999999999994E-6</c:v>
                </c:pt>
                <c:pt idx="7687">
                  <c:v>7.6879999999999999E-6</c:v>
                </c:pt>
                <c:pt idx="7688">
                  <c:v>7.6890000000000004E-6</c:v>
                </c:pt>
                <c:pt idx="7689">
                  <c:v>7.6899999999999992E-6</c:v>
                </c:pt>
                <c:pt idx="7690">
                  <c:v>7.6909999999999997E-6</c:v>
                </c:pt>
                <c:pt idx="7691">
                  <c:v>7.6920000000000002E-6</c:v>
                </c:pt>
                <c:pt idx="7692">
                  <c:v>7.6930000000000007E-6</c:v>
                </c:pt>
                <c:pt idx="7693">
                  <c:v>7.6939999999999995E-6</c:v>
                </c:pt>
                <c:pt idx="7694">
                  <c:v>7.695E-6</c:v>
                </c:pt>
                <c:pt idx="7695">
                  <c:v>7.6960000000000005E-6</c:v>
                </c:pt>
                <c:pt idx="7696">
                  <c:v>7.6969999999999993E-6</c:v>
                </c:pt>
                <c:pt idx="7697">
                  <c:v>7.6979999999999998E-6</c:v>
                </c:pt>
                <c:pt idx="7698">
                  <c:v>7.6990000000000003E-6</c:v>
                </c:pt>
                <c:pt idx="7699">
                  <c:v>7.7000000000000008E-6</c:v>
                </c:pt>
                <c:pt idx="7700">
                  <c:v>7.7009999999999996E-6</c:v>
                </c:pt>
                <c:pt idx="7701">
                  <c:v>7.7020000000000001E-6</c:v>
                </c:pt>
                <c:pt idx="7702">
                  <c:v>7.7030000000000006E-6</c:v>
                </c:pt>
                <c:pt idx="7703">
                  <c:v>7.7039999999999994E-6</c:v>
                </c:pt>
                <c:pt idx="7704">
                  <c:v>7.7049999999999999E-6</c:v>
                </c:pt>
                <c:pt idx="7705">
                  <c:v>7.7060000000000004E-6</c:v>
                </c:pt>
                <c:pt idx="7706">
                  <c:v>7.7069999999999992E-6</c:v>
                </c:pt>
                <c:pt idx="7707">
                  <c:v>7.7079999999999997E-6</c:v>
                </c:pt>
                <c:pt idx="7708">
                  <c:v>7.7090000000000002E-6</c:v>
                </c:pt>
                <c:pt idx="7709">
                  <c:v>7.7100000000000007E-6</c:v>
                </c:pt>
                <c:pt idx="7710">
                  <c:v>7.7109999999999995E-6</c:v>
                </c:pt>
                <c:pt idx="7711">
                  <c:v>7.712E-6</c:v>
                </c:pt>
                <c:pt idx="7712">
                  <c:v>7.7130000000000005E-6</c:v>
                </c:pt>
                <c:pt idx="7713">
                  <c:v>7.7139999999999993E-6</c:v>
                </c:pt>
                <c:pt idx="7714">
                  <c:v>7.7149999999999998E-6</c:v>
                </c:pt>
                <c:pt idx="7715">
                  <c:v>7.7160000000000003E-6</c:v>
                </c:pt>
                <c:pt idx="7716">
                  <c:v>7.7170000000000008E-6</c:v>
                </c:pt>
                <c:pt idx="7717">
                  <c:v>7.7179999999999996E-6</c:v>
                </c:pt>
                <c:pt idx="7718">
                  <c:v>7.7190000000000001E-6</c:v>
                </c:pt>
                <c:pt idx="7719">
                  <c:v>7.7200000000000006E-6</c:v>
                </c:pt>
                <c:pt idx="7720">
                  <c:v>7.7209999999999994E-6</c:v>
                </c:pt>
                <c:pt idx="7721">
                  <c:v>7.7219999999999999E-6</c:v>
                </c:pt>
                <c:pt idx="7722">
                  <c:v>7.7230000000000004E-6</c:v>
                </c:pt>
                <c:pt idx="7723">
                  <c:v>7.7239999999999992E-6</c:v>
                </c:pt>
                <c:pt idx="7724">
                  <c:v>7.7249999999999997E-6</c:v>
                </c:pt>
                <c:pt idx="7725">
                  <c:v>7.7260000000000002E-6</c:v>
                </c:pt>
                <c:pt idx="7726">
                  <c:v>7.7270000000000007E-6</c:v>
                </c:pt>
                <c:pt idx="7727">
                  <c:v>7.7279999999999995E-6</c:v>
                </c:pt>
                <c:pt idx="7728">
                  <c:v>7.729E-6</c:v>
                </c:pt>
                <c:pt idx="7729">
                  <c:v>7.7300000000000005E-6</c:v>
                </c:pt>
                <c:pt idx="7730">
                  <c:v>7.7309999999999993E-6</c:v>
                </c:pt>
                <c:pt idx="7731">
                  <c:v>7.7319999999999998E-6</c:v>
                </c:pt>
                <c:pt idx="7732">
                  <c:v>7.7330000000000003E-6</c:v>
                </c:pt>
                <c:pt idx="7733">
                  <c:v>7.7340000000000008E-6</c:v>
                </c:pt>
                <c:pt idx="7734">
                  <c:v>7.7349999999999996E-6</c:v>
                </c:pt>
                <c:pt idx="7735">
                  <c:v>7.7360000000000001E-6</c:v>
                </c:pt>
                <c:pt idx="7736">
                  <c:v>7.7370000000000006E-6</c:v>
                </c:pt>
                <c:pt idx="7737">
                  <c:v>7.7379999999999994E-6</c:v>
                </c:pt>
                <c:pt idx="7738">
                  <c:v>7.7389999999999999E-6</c:v>
                </c:pt>
                <c:pt idx="7739">
                  <c:v>7.7400000000000004E-6</c:v>
                </c:pt>
                <c:pt idx="7740">
                  <c:v>7.7409999999999992E-6</c:v>
                </c:pt>
                <c:pt idx="7741">
                  <c:v>7.7419999999999997E-6</c:v>
                </c:pt>
                <c:pt idx="7742">
                  <c:v>7.7430000000000002E-6</c:v>
                </c:pt>
                <c:pt idx="7743">
                  <c:v>7.7440000000000007E-6</c:v>
                </c:pt>
                <c:pt idx="7744">
                  <c:v>7.7449999999999995E-6</c:v>
                </c:pt>
                <c:pt idx="7745">
                  <c:v>7.746E-6</c:v>
                </c:pt>
                <c:pt idx="7746">
                  <c:v>7.7470000000000005E-6</c:v>
                </c:pt>
                <c:pt idx="7747">
                  <c:v>7.7479999999999993E-6</c:v>
                </c:pt>
                <c:pt idx="7748">
                  <c:v>7.7489999999999998E-6</c:v>
                </c:pt>
                <c:pt idx="7749">
                  <c:v>7.7500000000000003E-6</c:v>
                </c:pt>
                <c:pt idx="7750">
                  <c:v>7.7510000000000008E-6</c:v>
                </c:pt>
                <c:pt idx="7751">
                  <c:v>7.7519999999999996E-6</c:v>
                </c:pt>
                <c:pt idx="7752">
                  <c:v>7.7530000000000001E-6</c:v>
                </c:pt>
                <c:pt idx="7753">
                  <c:v>7.7540000000000006E-6</c:v>
                </c:pt>
                <c:pt idx="7754">
                  <c:v>7.7549999999999994E-6</c:v>
                </c:pt>
                <c:pt idx="7755">
                  <c:v>7.7559999999999999E-6</c:v>
                </c:pt>
                <c:pt idx="7756">
                  <c:v>7.7570000000000004E-6</c:v>
                </c:pt>
                <c:pt idx="7757">
                  <c:v>7.7579999999999992E-6</c:v>
                </c:pt>
                <c:pt idx="7758">
                  <c:v>7.7589999999999997E-6</c:v>
                </c:pt>
                <c:pt idx="7759">
                  <c:v>7.7600000000000002E-6</c:v>
                </c:pt>
                <c:pt idx="7760">
                  <c:v>7.7610000000000007E-6</c:v>
                </c:pt>
                <c:pt idx="7761">
                  <c:v>7.7619999999999995E-6</c:v>
                </c:pt>
                <c:pt idx="7762">
                  <c:v>7.763E-6</c:v>
                </c:pt>
                <c:pt idx="7763">
                  <c:v>7.7640000000000005E-6</c:v>
                </c:pt>
                <c:pt idx="7764">
                  <c:v>7.7649999999999993E-6</c:v>
                </c:pt>
                <c:pt idx="7765">
                  <c:v>7.7659999999999998E-6</c:v>
                </c:pt>
                <c:pt idx="7766">
                  <c:v>7.7670000000000003E-6</c:v>
                </c:pt>
                <c:pt idx="7767">
                  <c:v>7.7680000000000008E-6</c:v>
                </c:pt>
                <c:pt idx="7768">
                  <c:v>7.7689999999999996E-6</c:v>
                </c:pt>
                <c:pt idx="7769">
                  <c:v>7.7700000000000001E-6</c:v>
                </c:pt>
                <c:pt idx="7770">
                  <c:v>7.7710000000000006E-6</c:v>
                </c:pt>
                <c:pt idx="7771">
                  <c:v>7.7719999999999994E-6</c:v>
                </c:pt>
                <c:pt idx="7772">
                  <c:v>7.7729999999999999E-6</c:v>
                </c:pt>
                <c:pt idx="7773">
                  <c:v>7.7740000000000004E-6</c:v>
                </c:pt>
                <c:pt idx="7774">
                  <c:v>7.7749999999999993E-6</c:v>
                </c:pt>
                <c:pt idx="7775">
                  <c:v>7.7759999999999997E-6</c:v>
                </c:pt>
                <c:pt idx="7776">
                  <c:v>7.7770000000000002E-6</c:v>
                </c:pt>
                <c:pt idx="7777">
                  <c:v>7.7780000000000007E-6</c:v>
                </c:pt>
                <c:pt idx="7778">
                  <c:v>7.7789999999999996E-6</c:v>
                </c:pt>
                <c:pt idx="7779">
                  <c:v>7.7800000000000001E-6</c:v>
                </c:pt>
                <c:pt idx="7780">
                  <c:v>7.7810000000000005E-6</c:v>
                </c:pt>
                <c:pt idx="7781">
                  <c:v>7.7819999999999994E-6</c:v>
                </c:pt>
                <c:pt idx="7782">
                  <c:v>7.7829999999999999E-6</c:v>
                </c:pt>
                <c:pt idx="7783">
                  <c:v>7.7840000000000004E-6</c:v>
                </c:pt>
                <c:pt idx="7784">
                  <c:v>7.7849999999999992E-6</c:v>
                </c:pt>
                <c:pt idx="7785">
                  <c:v>7.7859999999999997E-6</c:v>
                </c:pt>
                <c:pt idx="7786">
                  <c:v>7.7870000000000002E-6</c:v>
                </c:pt>
                <c:pt idx="7787">
                  <c:v>7.7880000000000007E-6</c:v>
                </c:pt>
                <c:pt idx="7788">
                  <c:v>7.7889999999999995E-6</c:v>
                </c:pt>
                <c:pt idx="7789">
                  <c:v>7.79E-6</c:v>
                </c:pt>
                <c:pt idx="7790">
                  <c:v>7.7910000000000005E-6</c:v>
                </c:pt>
                <c:pt idx="7791">
                  <c:v>7.7919999999999993E-6</c:v>
                </c:pt>
                <c:pt idx="7792">
                  <c:v>7.7929999999999998E-6</c:v>
                </c:pt>
                <c:pt idx="7793">
                  <c:v>7.7940000000000003E-6</c:v>
                </c:pt>
                <c:pt idx="7794">
                  <c:v>7.7950000000000008E-6</c:v>
                </c:pt>
                <c:pt idx="7795">
                  <c:v>7.7959999999999996E-6</c:v>
                </c:pt>
                <c:pt idx="7796">
                  <c:v>7.7970000000000001E-6</c:v>
                </c:pt>
                <c:pt idx="7797">
                  <c:v>7.7980000000000006E-6</c:v>
                </c:pt>
                <c:pt idx="7798">
                  <c:v>7.7989999999999994E-6</c:v>
                </c:pt>
                <c:pt idx="7799">
                  <c:v>7.7999999999999999E-6</c:v>
                </c:pt>
                <c:pt idx="7800">
                  <c:v>7.8010000000000004E-6</c:v>
                </c:pt>
                <c:pt idx="7801">
                  <c:v>7.8019999999999992E-6</c:v>
                </c:pt>
                <c:pt idx="7802">
                  <c:v>7.8029999999999997E-6</c:v>
                </c:pt>
                <c:pt idx="7803">
                  <c:v>7.8040000000000002E-6</c:v>
                </c:pt>
                <c:pt idx="7804">
                  <c:v>7.8050000000000007E-6</c:v>
                </c:pt>
                <c:pt idx="7805">
                  <c:v>7.8059999999999995E-6</c:v>
                </c:pt>
                <c:pt idx="7806">
                  <c:v>7.807E-6</c:v>
                </c:pt>
                <c:pt idx="7807">
                  <c:v>7.8080000000000005E-6</c:v>
                </c:pt>
                <c:pt idx="7808">
                  <c:v>7.8089999999999993E-6</c:v>
                </c:pt>
                <c:pt idx="7809">
                  <c:v>7.8099999999999998E-6</c:v>
                </c:pt>
                <c:pt idx="7810">
                  <c:v>7.8110000000000003E-6</c:v>
                </c:pt>
                <c:pt idx="7811">
                  <c:v>7.8120000000000008E-6</c:v>
                </c:pt>
                <c:pt idx="7812">
                  <c:v>7.8129999999999996E-6</c:v>
                </c:pt>
                <c:pt idx="7813">
                  <c:v>7.8140000000000001E-6</c:v>
                </c:pt>
                <c:pt idx="7814">
                  <c:v>7.8150000000000006E-6</c:v>
                </c:pt>
                <c:pt idx="7815">
                  <c:v>7.8159999999999994E-6</c:v>
                </c:pt>
                <c:pt idx="7816">
                  <c:v>7.8169999999999999E-6</c:v>
                </c:pt>
                <c:pt idx="7817">
                  <c:v>7.8180000000000004E-6</c:v>
                </c:pt>
                <c:pt idx="7818">
                  <c:v>7.8189999999999992E-6</c:v>
                </c:pt>
                <c:pt idx="7819">
                  <c:v>7.8199999999999997E-6</c:v>
                </c:pt>
                <c:pt idx="7820">
                  <c:v>7.8210000000000002E-6</c:v>
                </c:pt>
                <c:pt idx="7821">
                  <c:v>7.8220000000000007E-6</c:v>
                </c:pt>
                <c:pt idx="7822">
                  <c:v>7.8229999999999995E-6</c:v>
                </c:pt>
                <c:pt idx="7823">
                  <c:v>7.824E-6</c:v>
                </c:pt>
                <c:pt idx="7824">
                  <c:v>7.8250000000000005E-6</c:v>
                </c:pt>
                <c:pt idx="7825">
                  <c:v>7.8259999999999993E-6</c:v>
                </c:pt>
                <c:pt idx="7826">
                  <c:v>7.8269999999999998E-6</c:v>
                </c:pt>
                <c:pt idx="7827">
                  <c:v>7.8280000000000003E-6</c:v>
                </c:pt>
                <c:pt idx="7828">
                  <c:v>7.8290000000000008E-6</c:v>
                </c:pt>
                <c:pt idx="7829">
                  <c:v>7.8299999999999996E-6</c:v>
                </c:pt>
                <c:pt idx="7830">
                  <c:v>7.8310000000000001E-6</c:v>
                </c:pt>
                <c:pt idx="7831">
                  <c:v>7.8320000000000006E-6</c:v>
                </c:pt>
                <c:pt idx="7832">
                  <c:v>7.8329999999999994E-6</c:v>
                </c:pt>
                <c:pt idx="7833">
                  <c:v>7.8339999999999999E-6</c:v>
                </c:pt>
                <c:pt idx="7834">
                  <c:v>7.8350000000000004E-6</c:v>
                </c:pt>
                <c:pt idx="7835">
                  <c:v>7.8359999999999992E-6</c:v>
                </c:pt>
                <c:pt idx="7836">
                  <c:v>7.8369999999999997E-6</c:v>
                </c:pt>
                <c:pt idx="7837">
                  <c:v>7.8380000000000002E-6</c:v>
                </c:pt>
                <c:pt idx="7838">
                  <c:v>7.8390000000000007E-6</c:v>
                </c:pt>
                <c:pt idx="7839">
                  <c:v>7.8399999999999995E-6</c:v>
                </c:pt>
                <c:pt idx="7840">
                  <c:v>7.841E-6</c:v>
                </c:pt>
                <c:pt idx="7841">
                  <c:v>7.8420000000000005E-6</c:v>
                </c:pt>
                <c:pt idx="7842">
                  <c:v>7.8429999999999993E-6</c:v>
                </c:pt>
                <c:pt idx="7843">
                  <c:v>7.8439999999999998E-6</c:v>
                </c:pt>
                <c:pt idx="7844">
                  <c:v>7.8450000000000003E-6</c:v>
                </c:pt>
                <c:pt idx="7845">
                  <c:v>7.8460000000000008E-6</c:v>
                </c:pt>
                <c:pt idx="7846">
                  <c:v>7.8469999999999996E-6</c:v>
                </c:pt>
                <c:pt idx="7847">
                  <c:v>7.8480000000000001E-6</c:v>
                </c:pt>
                <c:pt idx="7848">
                  <c:v>7.8490000000000006E-6</c:v>
                </c:pt>
                <c:pt idx="7849">
                  <c:v>7.8499999999999994E-6</c:v>
                </c:pt>
                <c:pt idx="7850">
                  <c:v>7.8509999999999999E-6</c:v>
                </c:pt>
                <c:pt idx="7851">
                  <c:v>7.8520000000000004E-6</c:v>
                </c:pt>
                <c:pt idx="7852">
                  <c:v>7.8529999999999992E-6</c:v>
                </c:pt>
                <c:pt idx="7853">
                  <c:v>7.8539999999999997E-6</c:v>
                </c:pt>
                <c:pt idx="7854">
                  <c:v>7.8550000000000002E-6</c:v>
                </c:pt>
                <c:pt idx="7855">
                  <c:v>7.8560000000000007E-6</c:v>
                </c:pt>
                <c:pt idx="7856">
                  <c:v>7.8569999999999995E-6</c:v>
                </c:pt>
                <c:pt idx="7857">
                  <c:v>7.858E-6</c:v>
                </c:pt>
                <c:pt idx="7858">
                  <c:v>7.8590000000000005E-6</c:v>
                </c:pt>
                <c:pt idx="7859">
                  <c:v>7.8599999999999993E-6</c:v>
                </c:pt>
                <c:pt idx="7860">
                  <c:v>7.8609999999999998E-6</c:v>
                </c:pt>
                <c:pt idx="7861">
                  <c:v>7.8620000000000003E-6</c:v>
                </c:pt>
                <c:pt idx="7862">
                  <c:v>7.8630000000000008E-6</c:v>
                </c:pt>
                <c:pt idx="7863">
                  <c:v>7.8639999999999996E-6</c:v>
                </c:pt>
                <c:pt idx="7864">
                  <c:v>7.8650000000000001E-6</c:v>
                </c:pt>
                <c:pt idx="7865">
                  <c:v>7.8660000000000006E-6</c:v>
                </c:pt>
                <c:pt idx="7866">
                  <c:v>7.8669999999999994E-6</c:v>
                </c:pt>
                <c:pt idx="7867">
                  <c:v>7.8679999999999999E-6</c:v>
                </c:pt>
                <c:pt idx="7868">
                  <c:v>7.8690000000000004E-6</c:v>
                </c:pt>
                <c:pt idx="7869">
                  <c:v>7.8699999999999992E-6</c:v>
                </c:pt>
                <c:pt idx="7870">
                  <c:v>7.8709999999999997E-6</c:v>
                </c:pt>
                <c:pt idx="7871">
                  <c:v>7.8720000000000002E-6</c:v>
                </c:pt>
                <c:pt idx="7872">
                  <c:v>7.8730000000000007E-6</c:v>
                </c:pt>
                <c:pt idx="7873">
                  <c:v>7.8739999999999995E-6</c:v>
                </c:pt>
                <c:pt idx="7874">
                  <c:v>7.875E-6</c:v>
                </c:pt>
                <c:pt idx="7875">
                  <c:v>7.8760000000000005E-6</c:v>
                </c:pt>
                <c:pt idx="7876">
                  <c:v>7.8769999999999993E-6</c:v>
                </c:pt>
                <c:pt idx="7877">
                  <c:v>7.8779999999999998E-6</c:v>
                </c:pt>
                <c:pt idx="7878">
                  <c:v>7.8790000000000003E-6</c:v>
                </c:pt>
                <c:pt idx="7879">
                  <c:v>7.8800000000000008E-6</c:v>
                </c:pt>
                <c:pt idx="7880">
                  <c:v>7.8809999999999996E-6</c:v>
                </c:pt>
                <c:pt idx="7881">
                  <c:v>7.8820000000000001E-6</c:v>
                </c:pt>
                <c:pt idx="7882">
                  <c:v>7.8830000000000006E-6</c:v>
                </c:pt>
                <c:pt idx="7883">
                  <c:v>7.8839999999999994E-6</c:v>
                </c:pt>
                <c:pt idx="7884">
                  <c:v>7.8849999999999999E-6</c:v>
                </c:pt>
                <c:pt idx="7885">
                  <c:v>7.8860000000000004E-6</c:v>
                </c:pt>
                <c:pt idx="7886">
                  <c:v>7.8869999999999992E-6</c:v>
                </c:pt>
                <c:pt idx="7887">
                  <c:v>7.8879999999999997E-6</c:v>
                </c:pt>
                <c:pt idx="7888">
                  <c:v>7.8890000000000002E-6</c:v>
                </c:pt>
                <c:pt idx="7889">
                  <c:v>7.8900000000000007E-6</c:v>
                </c:pt>
                <c:pt idx="7890">
                  <c:v>7.8909999999999995E-6</c:v>
                </c:pt>
                <c:pt idx="7891">
                  <c:v>7.892E-6</c:v>
                </c:pt>
                <c:pt idx="7892">
                  <c:v>7.8930000000000005E-6</c:v>
                </c:pt>
                <c:pt idx="7893">
                  <c:v>7.8939999999999993E-6</c:v>
                </c:pt>
                <c:pt idx="7894">
                  <c:v>7.8949999999999998E-6</c:v>
                </c:pt>
                <c:pt idx="7895">
                  <c:v>7.8960000000000003E-6</c:v>
                </c:pt>
                <c:pt idx="7896">
                  <c:v>7.8970000000000008E-6</c:v>
                </c:pt>
                <c:pt idx="7897">
                  <c:v>7.8979999999999996E-6</c:v>
                </c:pt>
                <c:pt idx="7898">
                  <c:v>7.8990000000000001E-6</c:v>
                </c:pt>
                <c:pt idx="7899">
                  <c:v>7.9000000000000006E-6</c:v>
                </c:pt>
                <c:pt idx="7900">
                  <c:v>7.9009999999999994E-6</c:v>
                </c:pt>
                <c:pt idx="7901">
                  <c:v>7.9019999999999999E-6</c:v>
                </c:pt>
                <c:pt idx="7902">
                  <c:v>7.9030000000000004E-6</c:v>
                </c:pt>
                <c:pt idx="7903">
                  <c:v>7.9039999999999992E-6</c:v>
                </c:pt>
                <c:pt idx="7904">
                  <c:v>7.9049999999999997E-6</c:v>
                </c:pt>
                <c:pt idx="7905">
                  <c:v>7.9060000000000002E-6</c:v>
                </c:pt>
                <c:pt idx="7906">
                  <c:v>7.9070000000000007E-6</c:v>
                </c:pt>
                <c:pt idx="7907">
                  <c:v>7.9079999999999995E-6</c:v>
                </c:pt>
                <c:pt idx="7908">
                  <c:v>7.909E-6</c:v>
                </c:pt>
                <c:pt idx="7909">
                  <c:v>7.9100000000000005E-6</c:v>
                </c:pt>
                <c:pt idx="7910">
                  <c:v>7.9109999999999993E-6</c:v>
                </c:pt>
                <c:pt idx="7911">
                  <c:v>7.9119999999999998E-6</c:v>
                </c:pt>
                <c:pt idx="7912">
                  <c:v>7.9130000000000003E-6</c:v>
                </c:pt>
                <c:pt idx="7913">
                  <c:v>7.9140000000000008E-6</c:v>
                </c:pt>
                <c:pt idx="7914">
                  <c:v>7.9149999999999996E-6</c:v>
                </c:pt>
                <c:pt idx="7915">
                  <c:v>7.9160000000000001E-6</c:v>
                </c:pt>
                <c:pt idx="7916">
                  <c:v>7.9170000000000006E-6</c:v>
                </c:pt>
                <c:pt idx="7917">
                  <c:v>7.9179999999999994E-6</c:v>
                </c:pt>
                <c:pt idx="7918">
                  <c:v>7.9189999999999999E-6</c:v>
                </c:pt>
                <c:pt idx="7919">
                  <c:v>7.9200000000000004E-6</c:v>
                </c:pt>
                <c:pt idx="7920">
                  <c:v>7.9209999999999992E-6</c:v>
                </c:pt>
                <c:pt idx="7921">
                  <c:v>7.9219999999999997E-6</c:v>
                </c:pt>
                <c:pt idx="7922">
                  <c:v>7.9230000000000002E-6</c:v>
                </c:pt>
                <c:pt idx="7923">
                  <c:v>7.9240000000000007E-6</c:v>
                </c:pt>
                <c:pt idx="7924">
                  <c:v>7.9249999999999995E-6</c:v>
                </c:pt>
                <c:pt idx="7925">
                  <c:v>7.926E-6</c:v>
                </c:pt>
                <c:pt idx="7926">
                  <c:v>7.9270000000000005E-6</c:v>
                </c:pt>
                <c:pt idx="7927">
                  <c:v>7.9279999999999993E-6</c:v>
                </c:pt>
                <c:pt idx="7928">
                  <c:v>7.9289999999999998E-6</c:v>
                </c:pt>
                <c:pt idx="7929">
                  <c:v>7.9300000000000003E-6</c:v>
                </c:pt>
                <c:pt idx="7930">
                  <c:v>7.9310000000000008E-6</c:v>
                </c:pt>
                <c:pt idx="7931">
                  <c:v>7.9319999999999996E-6</c:v>
                </c:pt>
                <c:pt idx="7932">
                  <c:v>7.9330000000000001E-6</c:v>
                </c:pt>
                <c:pt idx="7933">
                  <c:v>7.9340000000000006E-6</c:v>
                </c:pt>
                <c:pt idx="7934">
                  <c:v>7.9349999999999994E-6</c:v>
                </c:pt>
                <c:pt idx="7935">
                  <c:v>7.9359999999999999E-6</c:v>
                </c:pt>
                <c:pt idx="7936">
                  <c:v>7.9370000000000004E-6</c:v>
                </c:pt>
                <c:pt idx="7937">
                  <c:v>7.9379999999999992E-6</c:v>
                </c:pt>
                <c:pt idx="7938">
                  <c:v>7.9389999999999997E-6</c:v>
                </c:pt>
                <c:pt idx="7939">
                  <c:v>7.9400000000000002E-6</c:v>
                </c:pt>
                <c:pt idx="7940">
                  <c:v>7.9410000000000007E-6</c:v>
                </c:pt>
                <c:pt idx="7941">
                  <c:v>7.9419999999999995E-6</c:v>
                </c:pt>
                <c:pt idx="7942">
                  <c:v>7.943E-6</c:v>
                </c:pt>
                <c:pt idx="7943">
                  <c:v>7.9440000000000005E-6</c:v>
                </c:pt>
                <c:pt idx="7944">
                  <c:v>7.9449999999999993E-6</c:v>
                </c:pt>
                <c:pt idx="7945">
                  <c:v>7.9459999999999998E-6</c:v>
                </c:pt>
                <c:pt idx="7946">
                  <c:v>7.9470000000000003E-6</c:v>
                </c:pt>
                <c:pt idx="7947">
                  <c:v>7.9480000000000008E-6</c:v>
                </c:pt>
                <c:pt idx="7948">
                  <c:v>7.9489999999999996E-6</c:v>
                </c:pt>
                <c:pt idx="7949">
                  <c:v>7.9500000000000001E-6</c:v>
                </c:pt>
                <c:pt idx="7950">
                  <c:v>7.9510000000000006E-6</c:v>
                </c:pt>
                <c:pt idx="7951">
                  <c:v>7.9519999999999994E-6</c:v>
                </c:pt>
                <c:pt idx="7952">
                  <c:v>7.9529999999999999E-6</c:v>
                </c:pt>
                <c:pt idx="7953">
                  <c:v>7.9540000000000004E-6</c:v>
                </c:pt>
                <c:pt idx="7954">
                  <c:v>7.9549999999999992E-6</c:v>
                </c:pt>
                <c:pt idx="7955">
                  <c:v>7.9559999999999997E-6</c:v>
                </c:pt>
                <c:pt idx="7956">
                  <c:v>7.9570000000000002E-6</c:v>
                </c:pt>
                <c:pt idx="7957">
                  <c:v>7.9580000000000007E-6</c:v>
                </c:pt>
                <c:pt idx="7958">
                  <c:v>7.9589999999999995E-6</c:v>
                </c:pt>
                <c:pt idx="7959">
                  <c:v>7.96E-6</c:v>
                </c:pt>
                <c:pt idx="7960">
                  <c:v>7.9610000000000005E-6</c:v>
                </c:pt>
                <c:pt idx="7961">
                  <c:v>7.9619999999999993E-6</c:v>
                </c:pt>
                <c:pt idx="7962">
                  <c:v>7.9629999999999998E-6</c:v>
                </c:pt>
                <c:pt idx="7963">
                  <c:v>7.9640000000000003E-6</c:v>
                </c:pt>
                <c:pt idx="7964">
                  <c:v>7.9650000000000008E-6</c:v>
                </c:pt>
                <c:pt idx="7965">
                  <c:v>7.9659999999999996E-6</c:v>
                </c:pt>
                <c:pt idx="7966">
                  <c:v>7.9670000000000001E-6</c:v>
                </c:pt>
                <c:pt idx="7967">
                  <c:v>7.9680000000000006E-6</c:v>
                </c:pt>
                <c:pt idx="7968">
                  <c:v>7.9689999999999994E-6</c:v>
                </c:pt>
                <c:pt idx="7969">
                  <c:v>7.9699999999999999E-6</c:v>
                </c:pt>
                <c:pt idx="7970">
                  <c:v>7.9710000000000004E-6</c:v>
                </c:pt>
                <c:pt idx="7971">
                  <c:v>7.9719999999999992E-6</c:v>
                </c:pt>
                <c:pt idx="7972">
                  <c:v>7.9729999999999997E-6</c:v>
                </c:pt>
                <c:pt idx="7973">
                  <c:v>7.9740000000000002E-6</c:v>
                </c:pt>
                <c:pt idx="7974">
                  <c:v>7.9750000000000007E-6</c:v>
                </c:pt>
                <c:pt idx="7975">
                  <c:v>7.9759999999999995E-6</c:v>
                </c:pt>
                <c:pt idx="7976">
                  <c:v>7.977E-6</c:v>
                </c:pt>
                <c:pt idx="7977">
                  <c:v>7.9780000000000005E-6</c:v>
                </c:pt>
                <c:pt idx="7978">
                  <c:v>7.9789999999999993E-6</c:v>
                </c:pt>
                <c:pt idx="7979">
                  <c:v>7.9799999999999998E-6</c:v>
                </c:pt>
                <c:pt idx="7980">
                  <c:v>7.9810000000000003E-6</c:v>
                </c:pt>
                <c:pt idx="7981">
                  <c:v>7.9820000000000008E-6</c:v>
                </c:pt>
                <c:pt idx="7982">
                  <c:v>7.9829999999999996E-6</c:v>
                </c:pt>
                <c:pt idx="7983">
                  <c:v>7.9840000000000001E-6</c:v>
                </c:pt>
                <c:pt idx="7984">
                  <c:v>7.9850000000000006E-6</c:v>
                </c:pt>
                <c:pt idx="7985">
                  <c:v>7.9859999999999994E-6</c:v>
                </c:pt>
                <c:pt idx="7986">
                  <c:v>7.9869999999999999E-6</c:v>
                </c:pt>
                <c:pt idx="7987">
                  <c:v>7.9880000000000004E-6</c:v>
                </c:pt>
                <c:pt idx="7988">
                  <c:v>7.9889999999999992E-6</c:v>
                </c:pt>
                <c:pt idx="7989">
                  <c:v>7.9899999999999997E-6</c:v>
                </c:pt>
                <c:pt idx="7990">
                  <c:v>7.9910000000000002E-6</c:v>
                </c:pt>
                <c:pt idx="7991">
                  <c:v>7.9920000000000007E-6</c:v>
                </c:pt>
                <c:pt idx="7992">
                  <c:v>7.9929999999999995E-6</c:v>
                </c:pt>
                <c:pt idx="7993">
                  <c:v>7.994E-6</c:v>
                </c:pt>
                <c:pt idx="7994">
                  <c:v>7.9950000000000005E-6</c:v>
                </c:pt>
                <c:pt idx="7995">
                  <c:v>7.9959999999999993E-6</c:v>
                </c:pt>
                <c:pt idx="7996">
                  <c:v>7.9969999999999998E-6</c:v>
                </c:pt>
                <c:pt idx="7997">
                  <c:v>7.9980000000000003E-6</c:v>
                </c:pt>
                <c:pt idx="7998">
                  <c:v>7.9990000000000008E-6</c:v>
                </c:pt>
                <c:pt idx="7999">
                  <c:v>7.9999999999999996E-6</c:v>
                </c:pt>
                <c:pt idx="8000">
                  <c:v>8.0010000000000001E-6</c:v>
                </c:pt>
                <c:pt idx="8001">
                  <c:v>8.0020000000000006E-6</c:v>
                </c:pt>
                <c:pt idx="8002">
                  <c:v>8.0029999999999994E-6</c:v>
                </c:pt>
                <c:pt idx="8003">
                  <c:v>8.0039999999999999E-6</c:v>
                </c:pt>
                <c:pt idx="8004">
                  <c:v>8.0050000000000004E-6</c:v>
                </c:pt>
                <c:pt idx="8005">
                  <c:v>8.0059999999999992E-6</c:v>
                </c:pt>
                <c:pt idx="8006">
                  <c:v>8.0069999999999997E-6</c:v>
                </c:pt>
                <c:pt idx="8007">
                  <c:v>8.0080000000000002E-6</c:v>
                </c:pt>
                <c:pt idx="8008">
                  <c:v>8.0090000000000007E-6</c:v>
                </c:pt>
                <c:pt idx="8009">
                  <c:v>8.0099999999999995E-6</c:v>
                </c:pt>
                <c:pt idx="8010">
                  <c:v>8.011E-6</c:v>
                </c:pt>
                <c:pt idx="8011">
                  <c:v>8.0120000000000005E-6</c:v>
                </c:pt>
                <c:pt idx="8012">
                  <c:v>8.0129999999999993E-6</c:v>
                </c:pt>
                <c:pt idx="8013">
                  <c:v>8.0139999999999998E-6</c:v>
                </c:pt>
                <c:pt idx="8014">
                  <c:v>8.0150000000000003E-6</c:v>
                </c:pt>
                <c:pt idx="8015">
                  <c:v>8.0160000000000008E-6</c:v>
                </c:pt>
                <c:pt idx="8016">
                  <c:v>8.0169999999999996E-6</c:v>
                </c:pt>
                <c:pt idx="8017">
                  <c:v>8.0180000000000001E-6</c:v>
                </c:pt>
                <c:pt idx="8018">
                  <c:v>8.0190000000000006E-6</c:v>
                </c:pt>
                <c:pt idx="8019">
                  <c:v>8.0199999999999994E-6</c:v>
                </c:pt>
                <c:pt idx="8020">
                  <c:v>8.0209999999999999E-6</c:v>
                </c:pt>
                <c:pt idx="8021">
                  <c:v>8.0220000000000004E-6</c:v>
                </c:pt>
                <c:pt idx="8022">
                  <c:v>8.0229999999999992E-6</c:v>
                </c:pt>
                <c:pt idx="8023">
                  <c:v>8.0239999999999997E-6</c:v>
                </c:pt>
                <c:pt idx="8024">
                  <c:v>8.0250000000000002E-6</c:v>
                </c:pt>
                <c:pt idx="8025">
                  <c:v>8.0260000000000007E-6</c:v>
                </c:pt>
                <c:pt idx="8026">
                  <c:v>8.0269999999999995E-6</c:v>
                </c:pt>
                <c:pt idx="8027">
                  <c:v>8.028E-6</c:v>
                </c:pt>
                <c:pt idx="8028">
                  <c:v>8.0290000000000005E-6</c:v>
                </c:pt>
                <c:pt idx="8029">
                  <c:v>8.0299999999999994E-6</c:v>
                </c:pt>
                <c:pt idx="8030">
                  <c:v>8.0309999999999998E-6</c:v>
                </c:pt>
                <c:pt idx="8031">
                  <c:v>8.0320000000000003E-6</c:v>
                </c:pt>
                <c:pt idx="8032">
                  <c:v>8.0329999999999992E-6</c:v>
                </c:pt>
                <c:pt idx="8033">
                  <c:v>8.0339999999999997E-6</c:v>
                </c:pt>
                <c:pt idx="8034">
                  <c:v>8.0350000000000001E-6</c:v>
                </c:pt>
                <c:pt idx="8035">
                  <c:v>8.0360000000000006E-6</c:v>
                </c:pt>
                <c:pt idx="8036">
                  <c:v>8.0369999999999995E-6</c:v>
                </c:pt>
                <c:pt idx="8037">
                  <c:v>8.038E-6</c:v>
                </c:pt>
                <c:pt idx="8038">
                  <c:v>8.0390000000000005E-6</c:v>
                </c:pt>
                <c:pt idx="8039">
                  <c:v>8.0399999999999993E-6</c:v>
                </c:pt>
                <c:pt idx="8040">
                  <c:v>8.0409999999999998E-6</c:v>
                </c:pt>
                <c:pt idx="8041">
                  <c:v>8.0420000000000003E-6</c:v>
                </c:pt>
                <c:pt idx="8042">
                  <c:v>8.0430000000000008E-6</c:v>
                </c:pt>
                <c:pt idx="8043">
                  <c:v>8.0439999999999996E-6</c:v>
                </c:pt>
                <c:pt idx="8044">
                  <c:v>8.0450000000000001E-6</c:v>
                </c:pt>
                <c:pt idx="8045">
                  <c:v>8.0460000000000006E-6</c:v>
                </c:pt>
                <c:pt idx="8046">
                  <c:v>8.0469999999999994E-6</c:v>
                </c:pt>
                <c:pt idx="8047">
                  <c:v>8.0479999999999999E-6</c:v>
                </c:pt>
                <c:pt idx="8048">
                  <c:v>8.0490000000000004E-6</c:v>
                </c:pt>
                <c:pt idx="8049">
                  <c:v>8.0499999999999992E-6</c:v>
                </c:pt>
                <c:pt idx="8050">
                  <c:v>8.0509999999999997E-6</c:v>
                </c:pt>
                <c:pt idx="8051">
                  <c:v>8.0520000000000002E-6</c:v>
                </c:pt>
                <c:pt idx="8052">
                  <c:v>8.0530000000000007E-6</c:v>
                </c:pt>
                <c:pt idx="8053">
                  <c:v>8.0539999999999995E-6</c:v>
                </c:pt>
                <c:pt idx="8054">
                  <c:v>8.055E-6</c:v>
                </c:pt>
                <c:pt idx="8055">
                  <c:v>8.0560000000000005E-6</c:v>
                </c:pt>
                <c:pt idx="8056">
                  <c:v>8.0569999999999993E-6</c:v>
                </c:pt>
                <c:pt idx="8057">
                  <c:v>8.0579999999999998E-6</c:v>
                </c:pt>
                <c:pt idx="8058">
                  <c:v>8.0590000000000003E-6</c:v>
                </c:pt>
                <c:pt idx="8059">
                  <c:v>8.0600000000000008E-6</c:v>
                </c:pt>
                <c:pt idx="8060">
                  <c:v>8.0609999999999996E-6</c:v>
                </c:pt>
                <c:pt idx="8061">
                  <c:v>8.0620000000000001E-6</c:v>
                </c:pt>
                <c:pt idx="8062">
                  <c:v>8.0630000000000006E-6</c:v>
                </c:pt>
                <c:pt idx="8063">
                  <c:v>8.0639999999999994E-6</c:v>
                </c:pt>
                <c:pt idx="8064">
                  <c:v>8.0649999999999999E-6</c:v>
                </c:pt>
                <c:pt idx="8065">
                  <c:v>8.0660000000000004E-6</c:v>
                </c:pt>
                <c:pt idx="8066">
                  <c:v>8.0669999999999992E-6</c:v>
                </c:pt>
                <c:pt idx="8067">
                  <c:v>8.0679999999999997E-6</c:v>
                </c:pt>
                <c:pt idx="8068">
                  <c:v>8.0690000000000002E-6</c:v>
                </c:pt>
                <c:pt idx="8069">
                  <c:v>8.0700000000000007E-6</c:v>
                </c:pt>
                <c:pt idx="8070">
                  <c:v>8.0709999999999995E-6</c:v>
                </c:pt>
                <c:pt idx="8071">
                  <c:v>8.072E-6</c:v>
                </c:pt>
                <c:pt idx="8072">
                  <c:v>8.0730000000000005E-6</c:v>
                </c:pt>
                <c:pt idx="8073">
                  <c:v>8.0739999999999993E-6</c:v>
                </c:pt>
                <c:pt idx="8074">
                  <c:v>8.0749999999999998E-6</c:v>
                </c:pt>
                <c:pt idx="8075">
                  <c:v>8.0760000000000003E-6</c:v>
                </c:pt>
                <c:pt idx="8076">
                  <c:v>8.0770000000000008E-6</c:v>
                </c:pt>
                <c:pt idx="8077">
                  <c:v>8.0779999999999996E-6</c:v>
                </c:pt>
                <c:pt idx="8078">
                  <c:v>8.0790000000000001E-6</c:v>
                </c:pt>
                <c:pt idx="8079">
                  <c:v>8.0800000000000006E-6</c:v>
                </c:pt>
                <c:pt idx="8080">
                  <c:v>8.0809999999999994E-6</c:v>
                </c:pt>
                <c:pt idx="8081">
                  <c:v>8.0819999999999999E-6</c:v>
                </c:pt>
                <c:pt idx="8082">
                  <c:v>8.0830000000000004E-6</c:v>
                </c:pt>
                <c:pt idx="8083">
                  <c:v>8.0839999999999992E-6</c:v>
                </c:pt>
                <c:pt idx="8084">
                  <c:v>8.0849999999999997E-6</c:v>
                </c:pt>
                <c:pt idx="8085">
                  <c:v>8.0860000000000002E-6</c:v>
                </c:pt>
                <c:pt idx="8086">
                  <c:v>8.0870000000000007E-6</c:v>
                </c:pt>
                <c:pt idx="8087">
                  <c:v>8.0879999999999995E-6</c:v>
                </c:pt>
                <c:pt idx="8088">
                  <c:v>8.089E-6</c:v>
                </c:pt>
                <c:pt idx="8089">
                  <c:v>8.0900000000000005E-6</c:v>
                </c:pt>
                <c:pt idx="8090">
                  <c:v>8.0909999999999993E-6</c:v>
                </c:pt>
                <c:pt idx="8091">
                  <c:v>8.0919999999999998E-6</c:v>
                </c:pt>
                <c:pt idx="8092">
                  <c:v>8.0930000000000003E-6</c:v>
                </c:pt>
                <c:pt idx="8093">
                  <c:v>8.0940000000000008E-6</c:v>
                </c:pt>
                <c:pt idx="8094">
                  <c:v>8.0949999999999996E-6</c:v>
                </c:pt>
                <c:pt idx="8095">
                  <c:v>8.0960000000000001E-6</c:v>
                </c:pt>
                <c:pt idx="8096">
                  <c:v>8.0970000000000006E-6</c:v>
                </c:pt>
                <c:pt idx="8097">
                  <c:v>8.0979999999999994E-6</c:v>
                </c:pt>
                <c:pt idx="8098">
                  <c:v>8.0989999999999999E-6</c:v>
                </c:pt>
                <c:pt idx="8099">
                  <c:v>8.1000000000000004E-6</c:v>
                </c:pt>
                <c:pt idx="8100">
                  <c:v>8.1009999999999992E-6</c:v>
                </c:pt>
                <c:pt idx="8101">
                  <c:v>8.1019999999999997E-6</c:v>
                </c:pt>
                <c:pt idx="8102">
                  <c:v>8.1030000000000002E-6</c:v>
                </c:pt>
                <c:pt idx="8103">
                  <c:v>8.1040000000000007E-6</c:v>
                </c:pt>
                <c:pt idx="8104">
                  <c:v>8.1049999999999995E-6</c:v>
                </c:pt>
                <c:pt idx="8105">
                  <c:v>8.106E-6</c:v>
                </c:pt>
                <c:pt idx="8106">
                  <c:v>8.1070000000000005E-6</c:v>
                </c:pt>
                <c:pt idx="8107">
                  <c:v>8.1079999999999993E-6</c:v>
                </c:pt>
                <c:pt idx="8108">
                  <c:v>8.1089999999999998E-6</c:v>
                </c:pt>
                <c:pt idx="8109">
                  <c:v>8.1100000000000003E-6</c:v>
                </c:pt>
                <c:pt idx="8110">
                  <c:v>8.1110000000000008E-6</c:v>
                </c:pt>
                <c:pt idx="8111">
                  <c:v>8.1119999999999996E-6</c:v>
                </c:pt>
                <c:pt idx="8112">
                  <c:v>8.1130000000000001E-6</c:v>
                </c:pt>
                <c:pt idx="8113">
                  <c:v>8.1140000000000006E-6</c:v>
                </c:pt>
                <c:pt idx="8114">
                  <c:v>8.1149999999999994E-6</c:v>
                </c:pt>
                <c:pt idx="8115">
                  <c:v>8.1159999999999999E-6</c:v>
                </c:pt>
                <c:pt idx="8116">
                  <c:v>8.1170000000000004E-6</c:v>
                </c:pt>
                <c:pt idx="8117">
                  <c:v>8.1179999999999992E-6</c:v>
                </c:pt>
                <c:pt idx="8118">
                  <c:v>8.1189999999999997E-6</c:v>
                </c:pt>
                <c:pt idx="8119">
                  <c:v>8.1200000000000002E-6</c:v>
                </c:pt>
                <c:pt idx="8120">
                  <c:v>8.1210000000000007E-6</c:v>
                </c:pt>
                <c:pt idx="8121">
                  <c:v>8.1219999999999995E-6</c:v>
                </c:pt>
                <c:pt idx="8122">
                  <c:v>8.123E-6</c:v>
                </c:pt>
                <c:pt idx="8123">
                  <c:v>8.1240000000000005E-6</c:v>
                </c:pt>
                <c:pt idx="8124">
                  <c:v>8.1249999999999993E-6</c:v>
                </c:pt>
                <c:pt idx="8125">
                  <c:v>8.1259999999999998E-6</c:v>
                </c:pt>
                <c:pt idx="8126">
                  <c:v>8.1270000000000003E-6</c:v>
                </c:pt>
                <c:pt idx="8127">
                  <c:v>8.1280000000000008E-6</c:v>
                </c:pt>
                <c:pt idx="8128">
                  <c:v>8.1289999999999996E-6</c:v>
                </c:pt>
                <c:pt idx="8129">
                  <c:v>8.1300000000000001E-6</c:v>
                </c:pt>
                <c:pt idx="8130">
                  <c:v>8.1310000000000006E-6</c:v>
                </c:pt>
                <c:pt idx="8131">
                  <c:v>8.1319999999999994E-6</c:v>
                </c:pt>
                <c:pt idx="8132">
                  <c:v>8.1329999999999999E-6</c:v>
                </c:pt>
                <c:pt idx="8133">
                  <c:v>8.1340000000000004E-6</c:v>
                </c:pt>
                <c:pt idx="8134">
                  <c:v>8.1349999999999992E-6</c:v>
                </c:pt>
                <c:pt idx="8135">
                  <c:v>8.1359999999999997E-6</c:v>
                </c:pt>
                <c:pt idx="8136">
                  <c:v>8.1370000000000002E-6</c:v>
                </c:pt>
                <c:pt idx="8137">
                  <c:v>8.1380000000000007E-6</c:v>
                </c:pt>
                <c:pt idx="8138">
                  <c:v>8.1389999999999995E-6</c:v>
                </c:pt>
                <c:pt idx="8139">
                  <c:v>8.14E-6</c:v>
                </c:pt>
                <c:pt idx="8140">
                  <c:v>8.1410000000000005E-6</c:v>
                </c:pt>
                <c:pt idx="8141">
                  <c:v>8.1419999999999993E-6</c:v>
                </c:pt>
                <c:pt idx="8142">
                  <c:v>8.1429999999999998E-6</c:v>
                </c:pt>
                <c:pt idx="8143">
                  <c:v>8.1440000000000003E-6</c:v>
                </c:pt>
                <c:pt idx="8144">
                  <c:v>8.1450000000000008E-6</c:v>
                </c:pt>
                <c:pt idx="8145">
                  <c:v>8.1459999999999996E-6</c:v>
                </c:pt>
                <c:pt idx="8146">
                  <c:v>8.1470000000000001E-6</c:v>
                </c:pt>
                <c:pt idx="8147">
                  <c:v>8.1480000000000006E-6</c:v>
                </c:pt>
                <c:pt idx="8148">
                  <c:v>8.1489999999999994E-6</c:v>
                </c:pt>
                <c:pt idx="8149">
                  <c:v>8.1499999999999999E-6</c:v>
                </c:pt>
                <c:pt idx="8150">
                  <c:v>8.1510000000000004E-6</c:v>
                </c:pt>
                <c:pt idx="8151">
                  <c:v>8.1519999999999992E-6</c:v>
                </c:pt>
                <c:pt idx="8152">
                  <c:v>8.1529999999999997E-6</c:v>
                </c:pt>
                <c:pt idx="8153">
                  <c:v>8.1540000000000002E-6</c:v>
                </c:pt>
                <c:pt idx="8154">
                  <c:v>8.1550000000000007E-6</c:v>
                </c:pt>
                <c:pt idx="8155">
                  <c:v>8.1559999999999995E-6</c:v>
                </c:pt>
                <c:pt idx="8156">
                  <c:v>8.157E-6</c:v>
                </c:pt>
                <c:pt idx="8157">
                  <c:v>8.1580000000000005E-6</c:v>
                </c:pt>
                <c:pt idx="8158">
                  <c:v>8.1589999999999993E-6</c:v>
                </c:pt>
                <c:pt idx="8159">
                  <c:v>8.1599999999999998E-6</c:v>
                </c:pt>
                <c:pt idx="8160">
                  <c:v>8.1610000000000003E-6</c:v>
                </c:pt>
                <c:pt idx="8161">
                  <c:v>8.1620000000000008E-6</c:v>
                </c:pt>
                <c:pt idx="8162">
                  <c:v>8.1629999999999996E-6</c:v>
                </c:pt>
                <c:pt idx="8163">
                  <c:v>8.1640000000000001E-6</c:v>
                </c:pt>
                <c:pt idx="8164">
                  <c:v>8.1650000000000006E-6</c:v>
                </c:pt>
                <c:pt idx="8165">
                  <c:v>8.1659999999999994E-6</c:v>
                </c:pt>
                <c:pt idx="8166">
                  <c:v>8.1669999999999999E-6</c:v>
                </c:pt>
                <c:pt idx="8167">
                  <c:v>8.1680000000000004E-6</c:v>
                </c:pt>
                <c:pt idx="8168">
                  <c:v>8.1689999999999992E-6</c:v>
                </c:pt>
                <c:pt idx="8169">
                  <c:v>8.1699999999999997E-6</c:v>
                </c:pt>
                <c:pt idx="8170">
                  <c:v>8.1710000000000002E-6</c:v>
                </c:pt>
                <c:pt idx="8171">
                  <c:v>8.1720000000000007E-6</c:v>
                </c:pt>
                <c:pt idx="8172">
                  <c:v>8.1729999999999995E-6</c:v>
                </c:pt>
                <c:pt idx="8173">
                  <c:v>8.174E-6</c:v>
                </c:pt>
                <c:pt idx="8174">
                  <c:v>8.1750000000000005E-6</c:v>
                </c:pt>
                <c:pt idx="8175">
                  <c:v>8.1759999999999993E-6</c:v>
                </c:pt>
                <c:pt idx="8176">
                  <c:v>8.1769999999999998E-6</c:v>
                </c:pt>
                <c:pt idx="8177">
                  <c:v>8.1780000000000003E-6</c:v>
                </c:pt>
                <c:pt idx="8178">
                  <c:v>8.1790000000000008E-6</c:v>
                </c:pt>
                <c:pt idx="8179">
                  <c:v>8.1799999999999996E-6</c:v>
                </c:pt>
                <c:pt idx="8180">
                  <c:v>8.1810000000000001E-6</c:v>
                </c:pt>
                <c:pt idx="8181">
                  <c:v>8.1820000000000006E-6</c:v>
                </c:pt>
                <c:pt idx="8182">
                  <c:v>8.1829999999999994E-6</c:v>
                </c:pt>
                <c:pt idx="8183">
                  <c:v>8.1839999999999999E-6</c:v>
                </c:pt>
                <c:pt idx="8184">
                  <c:v>8.1850000000000004E-6</c:v>
                </c:pt>
                <c:pt idx="8185">
                  <c:v>8.1859999999999992E-6</c:v>
                </c:pt>
                <c:pt idx="8186">
                  <c:v>8.1869999999999997E-6</c:v>
                </c:pt>
                <c:pt idx="8187">
                  <c:v>8.1880000000000002E-6</c:v>
                </c:pt>
                <c:pt idx="8188">
                  <c:v>8.1890000000000007E-6</c:v>
                </c:pt>
                <c:pt idx="8189">
                  <c:v>8.1899999999999995E-6</c:v>
                </c:pt>
                <c:pt idx="8190">
                  <c:v>8.191E-6</c:v>
                </c:pt>
                <c:pt idx="8191">
                  <c:v>8.1920000000000005E-6</c:v>
                </c:pt>
                <c:pt idx="8192">
                  <c:v>8.1929999999999993E-6</c:v>
                </c:pt>
                <c:pt idx="8193">
                  <c:v>8.1939999999999998E-6</c:v>
                </c:pt>
                <c:pt idx="8194">
                  <c:v>8.1950000000000003E-6</c:v>
                </c:pt>
                <c:pt idx="8195">
                  <c:v>8.1960000000000008E-6</c:v>
                </c:pt>
                <c:pt idx="8196">
                  <c:v>8.1969999999999996E-6</c:v>
                </c:pt>
                <c:pt idx="8197">
                  <c:v>8.1980000000000001E-6</c:v>
                </c:pt>
                <c:pt idx="8198">
                  <c:v>8.1990000000000006E-6</c:v>
                </c:pt>
                <c:pt idx="8199">
                  <c:v>8.1999999999999994E-6</c:v>
                </c:pt>
                <c:pt idx="8200">
                  <c:v>8.2009999999999999E-6</c:v>
                </c:pt>
                <c:pt idx="8201">
                  <c:v>8.2020000000000004E-6</c:v>
                </c:pt>
                <c:pt idx="8202">
                  <c:v>8.2029999999999992E-6</c:v>
                </c:pt>
                <c:pt idx="8203">
                  <c:v>8.2039999999999997E-6</c:v>
                </c:pt>
                <c:pt idx="8204">
                  <c:v>8.2050000000000002E-6</c:v>
                </c:pt>
                <c:pt idx="8205">
                  <c:v>8.2060000000000007E-6</c:v>
                </c:pt>
                <c:pt idx="8206">
                  <c:v>8.2069999999999995E-6</c:v>
                </c:pt>
                <c:pt idx="8207">
                  <c:v>8.208E-6</c:v>
                </c:pt>
                <c:pt idx="8208">
                  <c:v>8.2090000000000005E-6</c:v>
                </c:pt>
                <c:pt idx="8209">
                  <c:v>8.2099999999999993E-6</c:v>
                </c:pt>
                <c:pt idx="8210">
                  <c:v>8.2109999999999998E-6</c:v>
                </c:pt>
                <c:pt idx="8211">
                  <c:v>8.2120000000000003E-6</c:v>
                </c:pt>
                <c:pt idx="8212">
                  <c:v>8.2130000000000008E-6</c:v>
                </c:pt>
                <c:pt idx="8213">
                  <c:v>8.2139999999999996E-6</c:v>
                </c:pt>
                <c:pt idx="8214">
                  <c:v>8.2150000000000001E-6</c:v>
                </c:pt>
                <c:pt idx="8215">
                  <c:v>8.2160000000000006E-6</c:v>
                </c:pt>
                <c:pt idx="8216">
                  <c:v>8.2169999999999994E-6</c:v>
                </c:pt>
                <c:pt idx="8217">
                  <c:v>8.2179999999999999E-6</c:v>
                </c:pt>
                <c:pt idx="8218">
                  <c:v>8.2190000000000004E-6</c:v>
                </c:pt>
                <c:pt idx="8219">
                  <c:v>8.2199999999999992E-6</c:v>
                </c:pt>
                <c:pt idx="8220">
                  <c:v>8.2209999999999997E-6</c:v>
                </c:pt>
                <c:pt idx="8221">
                  <c:v>8.2220000000000002E-6</c:v>
                </c:pt>
                <c:pt idx="8222">
                  <c:v>8.2230000000000007E-6</c:v>
                </c:pt>
                <c:pt idx="8223">
                  <c:v>8.2239999999999995E-6</c:v>
                </c:pt>
                <c:pt idx="8224">
                  <c:v>8.225E-6</c:v>
                </c:pt>
                <c:pt idx="8225">
                  <c:v>8.2260000000000005E-6</c:v>
                </c:pt>
                <c:pt idx="8226">
                  <c:v>8.2269999999999993E-6</c:v>
                </c:pt>
                <c:pt idx="8227">
                  <c:v>8.2279999999999998E-6</c:v>
                </c:pt>
                <c:pt idx="8228">
                  <c:v>8.2290000000000003E-6</c:v>
                </c:pt>
                <c:pt idx="8229">
                  <c:v>8.2300000000000008E-6</c:v>
                </c:pt>
                <c:pt idx="8230">
                  <c:v>8.2309999999999996E-6</c:v>
                </c:pt>
                <c:pt idx="8231">
                  <c:v>8.2320000000000001E-6</c:v>
                </c:pt>
                <c:pt idx="8232">
                  <c:v>8.2330000000000006E-6</c:v>
                </c:pt>
                <c:pt idx="8233">
                  <c:v>8.2339999999999994E-6</c:v>
                </c:pt>
                <c:pt idx="8234">
                  <c:v>8.2349999999999999E-6</c:v>
                </c:pt>
                <c:pt idx="8235">
                  <c:v>8.2360000000000004E-6</c:v>
                </c:pt>
                <c:pt idx="8236">
                  <c:v>8.2369999999999992E-6</c:v>
                </c:pt>
                <c:pt idx="8237">
                  <c:v>8.2379999999999997E-6</c:v>
                </c:pt>
                <c:pt idx="8238">
                  <c:v>8.2390000000000002E-6</c:v>
                </c:pt>
                <c:pt idx="8239">
                  <c:v>8.2400000000000007E-6</c:v>
                </c:pt>
                <c:pt idx="8240">
                  <c:v>8.2409999999999995E-6</c:v>
                </c:pt>
                <c:pt idx="8241">
                  <c:v>8.242E-6</c:v>
                </c:pt>
                <c:pt idx="8242">
                  <c:v>8.2430000000000005E-6</c:v>
                </c:pt>
                <c:pt idx="8243">
                  <c:v>8.2439999999999993E-6</c:v>
                </c:pt>
                <c:pt idx="8244">
                  <c:v>8.2449999999999998E-6</c:v>
                </c:pt>
                <c:pt idx="8245">
                  <c:v>8.2460000000000003E-6</c:v>
                </c:pt>
                <c:pt idx="8246">
                  <c:v>8.2470000000000008E-6</c:v>
                </c:pt>
                <c:pt idx="8247">
                  <c:v>8.2479999999999996E-6</c:v>
                </c:pt>
                <c:pt idx="8248">
                  <c:v>8.2490000000000001E-6</c:v>
                </c:pt>
                <c:pt idx="8249">
                  <c:v>8.2500000000000006E-6</c:v>
                </c:pt>
                <c:pt idx="8250">
                  <c:v>8.2509999999999994E-6</c:v>
                </c:pt>
                <c:pt idx="8251">
                  <c:v>8.2519999999999999E-6</c:v>
                </c:pt>
                <c:pt idx="8252">
                  <c:v>8.2530000000000004E-6</c:v>
                </c:pt>
                <c:pt idx="8253">
                  <c:v>8.2539999999999992E-6</c:v>
                </c:pt>
                <c:pt idx="8254">
                  <c:v>8.2549999999999997E-6</c:v>
                </c:pt>
                <c:pt idx="8255">
                  <c:v>8.2560000000000002E-6</c:v>
                </c:pt>
                <c:pt idx="8256">
                  <c:v>8.2570000000000007E-6</c:v>
                </c:pt>
                <c:pt idx="8257">
                  <c:v>8.2579999999999995E-6</c:v>
                </c:pt>
                <c:pt idx="8258">
                  <c:v>8.259E-6</c:v>
                </c:pt>
                <c:pt idx="8259">
                  <c:v>8.2600000000000005E-6</c:v>
                </c:pt>
                <c:pt idx="8260">
                  <c:v>8.2609999999999993E-6</c:v>
                </c:pt>
                <c:pt idx="8261">
                  <c:v>8.2619999999999998E-6</c:v>
                </c:pt>
                <c:pt idx="8262">
                  <c:v>8.2630000000000003E-6</c:v>
                </c:pt>
                <c:pt idx="8263">
                  <c:v>8.2640000000000008E-6</c:v>
                </c:pt>
                <c:pt idx="8264">
                  <c:v>8.2649999999999996E-6</c:v>
                </c:pt>
                <c:pt idx="8265">
                  <c:v>8.2660000000000001E-6</c:v>
                </c:pt>
                <c:pt idx="8266">
                  <c:v>8.2670000000000006E-6</c:v>
                </c:pt>
                <c:pt idx="8267">
                  <c:v>8.2679999999999994E-6</c:v>
                </c:pt>
                <c:pt idx="8268">
                  <c:v>8.2689999999999999E-6</c:v>
                </c:pt>
                <c:pt idx="8269">
                  <c:v>8.2700000000000004E-6</c:v>
                </c:pt>
                <c:pt idx="8270">
                  <c:v>8.2709999999999992E-6</c:v>
                </c:pt>
                <c:pt idx="8271">
                  <c:v>8.2719999999999997E-6</c:v>
                </c:pt>
                <c:pt idx="8272">
                  <c:v>8.2730000000000002E-6</c:v>
                </c:pt>
                <c:pt idx="8273">
                  <c:v>8.2740000000000007E-6</c:v>
                </c:pt>
                <c:pt idx="8274">
                  <c:v>8.2749999999999995E-6</c:v>
                </c:pt>
                <c:pt idx="8275">
                  <c:v>8.276E-6</c:v>
                </c:pt>
                <c:pt idx="8276">
                  <c:v>8.2770000000000005E-6</c:v>
                </c:pt>
                <c:pt idx="8277">
                  <c:v>8.2779999999999993E-6</c:v>
                </c:pt>
                <c:pt idx="8278">
                  <c:v>8.2789999999999998E-6</c:v>
                </c:pt>
                <c:pt idx="8279">
                  <c:v>8.2800000000000003E-6</c:v>
                </c:pt>
                <c:pt idx="8280">
                  <c:v>8.2810000000000008E-6</c:v>
                </c:pt>
                <c:pt idx="8281">
                  <c:v>8.2819999999999996E-6</c:v>
                </c:pt>
                <c:pt idx="8282">
                  <c:v>8.2830000000000001E-6</c:v>
                </c:pt>
                <c:pt idx="8283">
                  <c:v>8.2840000000000006E-6</c:v>
                </c:pt>
                <c:pt idx="8284">
                  <c:v>8.2849999999999995E-6</c:v>
                </c:pt>
                <c:pt idx="8285">
                  <c:v>8.2859999999999999E-6</c:v>
                </c:pt>
                <c:pt idx="8286">
                  <c:v>8.2870000000000004E-6</c:v>
                </c:pt>
                <c:pt idx="8287">
                  <c:v>8.2879999999999993E-6</c:v>
                </c:pt>
                <c:pt idx="8288">
                  <c:v>8.2889999999999998E-6</c:v>
                </c:pt>
                <c:pt idx="8289">
                  <c:v>8.2900000000000002E-6</c:v>
                </c:pt>
                <c:pt idx="8290">
                  <c:v>8.2910000000000007E-6</c:v>
                </c:pt>
                <c:pt idx="8291">
                  <c:v>8.2919999999999996E-6</c:v>
                </c:pt>
                <c:pt idx="8292">
                  <c:v>8.2930000000000001E-6</c:v>
                </c:pt>
                <c:pt idx="8293">
                  <c:v>8.2940000000000006E-6</c:v>
                </c:pt>
                <c:pt idx="8294">
                  <c:v>8.2949999999999994E-6</c:v>
                </c:pt>
                <c:pt idx="8295">
                  <c:v>8.2959999999999999E-6</c:v>
                </c:pt>
                <c:pt idx="8296">
                  <c:v>8.2970000000000004E-6</c:v>
                </c:pt>
                <c:pt idx="8297">
                  <c:v>8.2979999999999992E-6</c:v>
                </c:pt>
                <c:pt idx="8298">
                  <c:v>8.2989999999999997E-6</c:v>
                </c:pt>
                <c:pt idx="8299">
                  <c:v>8.3000000000000002E-6</c:v>
                </c:pt>
                <c:pt idx="8300">
                  <c:v>8.3010000000000007E-6</c:v>
                </c:pt>
                <c:pt idx="8301">
                  <c:v>8.3019999999999995E-6</c:v>
                </c:pt>
                <c:pt idx="8302">
                  <c:v>8.303E-6</c:v>
                </c:pt>
                <c:pt idx="8303">
                  <c:v>8.3040000000000005E-6</c:v>
                </c:pt>
                <c:pt idx="8304">
                  <c:v>8.3049999999999993E-6</c:v>
                </c:pt>
                <c:pt idx="8305">
                  <c:v>8.3059999999999998E-6</c:v>
                </c:pt>
                <c:pt idx="8306">
                  <c:v>8.3070000000000003E-6</c:v>
                </c:pt>
                <c:pt idx="8307">
                  <c:v>8.3080000000000008E-6</c:v>
                </c:pt>
                <c:pt idx="8308">
                  <c:v>8.3089999999999996E-6</c:v>
                </c:pt>
                <c:pt idx="8309">
                  <c:v>8.3100000000000001E-6</c:v>
                </c:pt>
                <c:pt idx="8310">
                  <c:v>8.3110000000000006E-6</c:v>
                </c:pt>
                <c:pt idx="8311">
                  <c:v>8.3119999999999994E-6</c:v>
                </c:pt>
                <c:pt idx="8312">
                  <c:v>8.3129999999999999E-6</c:v>
                </c:pt>
                <c:pt idx="8313">
                  <c:v>8.3140000000000004E-6</c:v>
                </c:pt>
                <c:pt idx="8314">
                  <c:v>8.3149999999999992E-6</c:v>
                </c:pt>
                <c:pt idx="8315">
                  <c:v>8.3159999999999997E-6</c:v>
                </c:pt>
                <c:pt idx="8316">
                  <c:v>8.3170000000000002E-6</c:v>
                </c:pt>
                <c:pt idx="8317">
                  <c:v>8.3180000000000007E-6</c:v>
                </c:pt>
                <c:pt idx="8318">
                  <c:v>8.3189999999999995E-6</c:v>
                </c:pt>
                <c:pt idx="8319">
                  <c:v>8.32E-6</c:v>
                </c:pt>
                <c:pt idx="8320">
                  <c:v>8.3210000000000005E-6</c:v>
                </c:pt>
                <c:pt idx="8321">
                  <c:v>8.3219999999999993E-6</c:v>
                </c:pt>
                <c:pt idx="8322">
                  <c:v>8.3229999999999998E-6</c:v>
                </c:pt>
                <c:pt idx="8323">
                  <c:v>8.3240000000000003E-6</c:v>
                </c:pt>
                <c:pt idx="8324">
                  <c:v>8.3250000000000008E-6</c:v>
                </c:pt>
                <c:pt idx="8325">
                  <c:v>8.3259999999999996E-6</c:v>
                </c:pt>
                <c:pt idx="8326">
                  <c:v>8.3270000000000001E-6</c:v>
                </c:pt>
                <c:pt idx="8327">
                  <c:v>8.3280000000000006E-6</c:v>
                </c:pt>
                <c:pt idx="8328">
                  <c:v>8.3289999999999994E-6</c:v>
                </c:pt>
                <c:pt idx="8329">
                  <c:v>8.3299999999999999E-6</c:v>
                </c:pt>
                <c:pt idx="8330">
                  <c:v>8.3310000000000004E-6</c:v>
                </c:pt>
                <c:pt idx="8331">
                  <c:v>8.3319999999999992E-6</c:v>
                </c:pt>
                <c:pt idx="8332">
                  <c:v>8.3329999999999997E-6</c:v>
                </c:pt>
                <c:pt idx="8333">
                  <c:v>8.3340000000000002E-6</c:v>
                </c:pt>
                <c:pt idx="8334">
                  <c:v>8.3350000000000007E-6</c:v>
                </c:pt>
                <c:pt idx="8335">
                  <c:v>8.3359999999999995E-6</c:v>
                </c:pt>
                <c:pt idx="8336">
                  <c:v>8.337E-6</c:v>
                </c:pt>
                <c:pt idx="8337">
                  <c:v>8.3380000000000005E-6</c:v>
                </c:pt>
                <c:pt idx="8338">
                  <c:v>8.3389999999999993E-6</c:v>
                </c:pt>
                <c:pt idx="8339">
                  <c:v>8.3399999999999998E-6</c:v>
                </c:pt>
                <c:pt idx="8340">
                  <c:v>8.3410000000000003E-6</c:v>
                </c:pt>
                <c:pt idx="8341">
                  <c:v>8.3420000000000008E-6</c:v>
                </c:pt>
                <c:pt idx="8342">
                  <c:v>8.3429999999999996E-6</c:v>
                </c:pt>
                <c:pt idx="8343">
                  <c:v>8.3440000000000001E-6</c:v>
                </c:pt>
                <c:pt idx="8344">
                  <c:v>8.3450000000000006E-6</c:v>
                </c:pt>
                <c:pt idx="8345">
                  <c:v>8.3459999999999994E-6</c:v>
                </c:pt>
                <c:pt idx="8346">
                  <c:v>8.3469999999999999E-6</c:v>
                </c:pt>
                <c:pt idx="8347">
                  <c:v>8.3480000000000004E-6</c:v>
                </c:pt>
                <c:pt idx="8348">
                  <c:v>8.3489999999999992E-6</c:v>
                </c:pt>
                <c:pt idx="8349">
                  <c:v>8.3499999999999997E-6</c:v>
                </c:pt>
                <c:pt idx="8350">
                  <c:v>8.3510000000000002E-6</c:v>
                </c:pt>
                <c:pt idx="8351">
                  <c:v>8.3520000000000007E-6</c:v>
                </c:pt>
                <c:pt idx="8352">
                  <c:v>8.3529999999999995E-6</c:v>
                </c:pt>
                <c:pt idx="8353">
                  <c:v>8.354E-6</c:v>
                </c:pt>
                <c:pt idx="8354">
                  <c:v>8.3550000000000005E-6</c:v>
                </c:pt>
                <c:pt idx="8355">
                  <c:v>8.3559999999999993E-6</c:v>
                </c:pt>
                <c:pt idx="8356">
                  <c:v>8.3569999999999998E-6</c:v>
                </c:pt>
                <c:pt idx="8357">
                  <c:v>8.3580000000000003E-6</c:v>
                </c:pt>
                <c:pt idx="8358">
                  <c:v>8.3590000000000008E-6</c:v>
                </c:pt>
                <c:pt idx="8359">
                  <c:v>8.3599999999999996E-6</c:v>
                </c:pt>
                <c:pt idx="8360">
                  <c:v>8.3610000000000001E-6</c:v>
                </c:pt>
                <c:pt idx="8361">
                  <c:v>8.3620000000000006E-6</c:v>
                </c:pt>
                <c:pt idx="8362">
                  <c:v>8.3629999999999994E-6</c:v>
                </c:pt>
                <c:pt idx="8363">
                  <c:v>8.3639999999999999E-6</c:v>
                </c:pt>
                <c:pt idx="8364">
                  <c:v>8.3650000000000004E-6</c:v>
                </c:pt>
                <c:pt idx="8365">
                  <c:v>8.3659999999999992E-6</c:v>
                </c:pt>
                <c:pt idx="8366">
                  <c:v>8.3669999999999997E-6</c:v>
                </c:pt>
                <c:pt idx="8367">
                  <c:v>8.3680000000000002E-6</c:v>
                </c:pt>
                <c:pt idx="8368">
                  <c:v>8.3690000000000007E-6</c:v>
                </c:pt>
                <c:pt idx="8369">
                  <c:v>8.3699999999999995E-6</c:v>
                </c:pt>
                <c:pt idx="8370">
                  <c:v>8.371E-6</c:v>
                </c:pt>
                <c:pt idx="8371">
                  <c:v>8.3720000000000005E-6</c:v>
                </c:pt>
                <c:pt idx="8372">
                  <c:v>8.3729999999999993E-6</c:v>
                </c:pt>
                <c:pt idx="8373">
                  <c:v>8.3739999999999998E-6</c:v>
                </c:pt>
                <c:pt idx="8374">
                  <c:v>8.3750000000000003E-6</c:v>
                </c:pt>
                <c:pt idx="8375">
                  <c:v>8.3760000000000008E-6</c:v>
                </c:pt>
                <c:pt idx="8376">
                  <c:v>8.3769999999999996E-6</c:v>
                </c:pt>
                <c:pt idx="8377">
                  <c:v>8.3780000000000001E-6</c:v>
                </c:pt>
                <c:pt idx="8378">
                  <c:v>8.3790000000000006E-6</c:v>
                </c:pt>
                <c:pt idx="8379">
                  <c:v>8.3799999999999994E-6</c:v>
                </c:pt>
                <c:pt idx="8380">
                  <c:v>8.3809999999999999E-6</c:v>
                </c:pt>
                <c:pt idx="8381">
                  <c:v>8.3820000000000004E-6</c:v>
                </c:pt>
                <c:pt idx="8382">
                  <c:v>8.3829999999999992E-6</c:v>
                </c:pt>
                <c:pt idx="8383">
                  <c:v>8.3839999999999997E-6</c:v>
                </c:pt>
                <c:pt idx="8384">
                  <c:v>8.3850000000000002E-6</c:v>
                </c:pt>
                <c:pt idx="8385">
                  <c:v>8.3860000000000007E-6</c:v>
                </c:pt>
                <c:pt idx="8386">
                  <c:v>8.3869999999999995E-6</c:v>
                </c:pt>
                <c:pt idx="8387">
                  <c:v>8.388E-6</c:v>
                </c:pt>
                <c:pt idx="8388">
                  <c:v>8.3890000000000005E-6</c:v>
                </c:pt>
                <c:pt idx="8389">
                  <c:v>8.3899999999999993E-6</c:v>
                </c:pt>
                <c:pt idx="8390">
                  <c:v>8.3909999999999998E-6</c:v>
                </c:pt>
                <c:pt idx="8391">
                  <c:v>8.3920000000000003E-6</c:v>
                </c:pt>
                <c:pt idx="8392">
                  <c:v>8.3930000000000008E-6</c:v>
                </c:pt>
                <c:pt idx="8393">
                  <c:v>8.3939999999999996E-6</c:v>
                </c:pt>
                <c:pt idx="8394">
                  <c:v>8.3950000000000001E-6</c:v>
                </c:pt>
                <c:pt idx="8395">
                  <c:v>8.3960000000000006E-6</c:v>
                </c:pt>
                <c:pt idx="8396">
                  <c:v>8.3969999999999994E-6</c:v>
                </c:pt>
                <c:pt idx="8397">
                  <c:v>8.3979999999999999E-6</c:v>
                </c:pt>
                <c:pt idx="8398">
                  <c:v>8.3990000000000004E-6</c:v>
                </c:pt>
                <c:pt idx="8399">
                  <c:v>8.3999999999999992E-6</c:v>
                </c:pt>
                <c:pt idx="8400">
                  <c:v>8.4009999999999997E-6</c:v>
                </c:pt>
                <c:pt idx="8401">
                  <c:v>8.4020000000000002E-6</c:v>
                </c:pt>
                <c:pt idx="8402">
                  <c:v>8.4030000000000007E-6</c:v>
                </c:pt>
                <c:pt idx="8403">
                  <c:v>8.4039999999999995E-6</c:v>
                </c:pt>
                <c:pt idx="8404">
                  <c:v>8.405E-6</c:v>
                </c:pt>
                <c:pt idx="8405">
                  <c:v>8.4060000000000005E-6</c:v>
                </c:pt>
                <c:pt idx="8406">
                  <c:v>8.4069999999999993E-6</c:v>
                </c:pt>
                <c:pt idx="8407">
                  <c:v>8.4079999999999998E-6</c:v>
                </c:pt>
                <c:pt idx="8408">
                  <c:v>8.4090000000000003E-6</c:v>
                </c:pt>
                <c:pt idx="8409">
                  <c:v>8.4100000000000008E-6</c:v>
                </c:pt>
                <c:pt idx="8410">
                  <c:v>8.4109999999999996E-6</c:v>
                </c:pt>
                <c:pt idx="8411">
                  <c:v>8.4120000000000001E-6</c:v>
                </c:pt>
                <c:pt idx="8412">
                  <c:v>8.4130000000000006E-6</c:v>
                </c:pt>
                <c:pt idx="8413">
                  <c:v>8.4139999999999994E-6</c:v>
                </c:pt>
                <c:pt idx="8414">
                  <c:v>8.4149999999999999E-6</c:v>
                </c:pt>
                <c:pt idx="8415">
                  <c:v>8.4160000000000004E-6</c:v>
                </c:pt>
                <c:pt idx="8416">
                  <c:v>8.4169999999999992E-6</c:v>
                </c:pt>
                <c:pt idx="8417">
                  <c:v>8.4179999999999997E-6</c:v>
                </c:pt>
                <c:pt idx="8418">
                  <c:v>8.4190000000000002E-6</c:v>
                </c:pt>
                <c:pt idx="8419">
                  <c:v>8.4200000000000007E-6</c:v>
                </c:pt>
                <c:pt idx="8420">
                  <c:v>8.4209999999999995E-6</c:v>
                </c:pt>
                <c:pt idx="8421">
                  <c:v>8.422E-6</c:v>
                </c:pt>
                <c:pt idx="8422">
                  <c:v>8.4230000000000005E-6</c:v>
                </c:pt>
                <c:pt idx="8423">
                  <c:v>8.4239999999999993E-6</c:v>
                </c:pt>
                <c:pt idx="8424">
                  <c:v>8.4249999999999998E-6</c:v>
                </c:pt>
                <c:pt idx="8425">
                  <c:v>8.4260000000000003E-6</c:v>
                </c:pt>
                <c:pt idx="8426">
                  <c:v>8.4270000000000008E-6</c:v>
                </c:pt>
                <c:pt idx="8427">
                  <c:v>8.4279999999999996E-6</c:v>
                </c:pt>
                <c:pt idx="8428">
                  <c:v>8.4290000000000001E-6</c:v>
                </c:pt>
                <c:pt idx="8429">
                  <c:v>8.4300000000000006E-6</c:v>
                </c:pt>
                <c:pt idx="8430">
                  <c:v>8.4309999999999994E-6</c:v>
                </c:pt>
                <c:pt idx="8431">
                  <c:v>8.4319999999999999E-6</c:v>
                </c:pt>
                <c:pt idx="8432">
                  <c:v>8.4330000000000004E-6</c:v>
                </c:pt>
                <c:pt idx="8433">
                  <c:v>8.4339999999999992E-6</c:v>
                </c:pt>
                <c:pt idx="8434">
                  <c:v>8.4349999999999997E-6</c:v>
                </c:pt>
                <c:pt idx="8435">
                  <c:v>8.4360000000000002E-6</c:v>
                </c:pt>
                <c:pt idx="8436">
                  <c:v>8.4370000000000007E-6</c:v>
                </c:pt>
                <c:pt idx="8437">
                  <c:v>8.4379999999999995E-6</c:v>
                </c:pt>
                <c:pt idx="8438">
                  <c:v>8.439E-6</c:v>
                </c:pt>
                <c:pt idx="8439">
                  <c:v>8.4400000000000005E-6</c:v>
                </c:pt>
                <c:pt idx="8440">
                  <c:v>8.4409999999999993E-6</c:v>
                </c:pt>
                <c:pt idx="8441">
                  <c:v>8.4419999999999998E-6</c:v>
                </c:pt>
                <c:pt idx="8442">
                  <c:v>8.4430000000000003E-6</c:v>
                </c:pt>
                <c:pt idx="8443">
                  <c:v>8.4440000000000008E-6</c:v>
                </c:pt>
                <c:pt idx="8444">
                  <c:v>8.4449999999999996E-6</c:v>
                </c:pt>
                <c:pt idx="8445">
                  <c:v>8.4460000000000001E-6</c:v>
                </c:pt>
                <c:pt idx="8446">
                  <c:v>8.4470000000000006E-6</c:v>
                </c:pt>
                <c:pt idx="8447">
                  <c:v>8.4479999999999994E-6</c:v>
                </c:pt>
                <c:pt idx="8448">
                  <c:v>8.4489999999999999E-6</c:v>
                </c:pt>
                <c:pt idx="8449">
                  <c:v>8.4500000000000004E-6</c:v>
                </c:pt>
                <c:pt idx="8450">
                  <c:v>8.4509999999999992E-6</c:v>
                </c:pt>
                <c:pt idx="8451">
                  <c:v>8.4519999999999997E-6</c:v>
                </c:pt>
                <c:pt idx="8452">
                  <c:v>8.4530000000000002E-6</c:v>
                </c:pt>
                <c:pt idx="8453">
                  <c:v>8.4540000000000007E-6</c:v>
                </c:pt>
                <c:pt idx="8454">
                  <c:v>8.4549999999999995E-6</c:v>
                </c:pt>
                <c:pt idx="8455">
                  <c:v>8.456E-6</c:v>
                </c:pt>
                <c:pt idx="8456">
                  <c:v>8.4570000000000005E-6</c:v>
                </c:pt>
                <c:pt idx="8457">
                  <c:v>8.4579999999999993E-6</c:v>
                </c:pt>
                <c:pt idx="8458">
                  <c:v>8.4589999999999998E-6</c:v>
                </c:pt>
                <c:pt idx="8459">
                  <c:v>8.4600000000000003E-6</c:v>
                </c:pt>
                <c:pt idx="8460">
                  <c:v>8.4610000000000008E-6</c:v>
                </c:pt>
                <c:pt idx="8461">
                  <c:v>8.4619999999999996E-6</c:v>
                </c:pt>
                <c:pt idx="8462">
                  <c:v>8.4630000000000001E-6</c:v>
                </c:pt>
                <c:pt idx="8463">
                  <c:v>8.4640000000000006E-6</c:v>
                </c:pt>
                <c:pt idx="8464">
                  <c:v>8.4649999999999994E-6</c:v>
                </c:pt>
                <c:pt idx="8465">
                  <c:v>8.4659999999999999E-6</c:v>
                </c:pt>
                <c:pt idx="8466">
                  <c:v>8.4670000000000004E-6</c:v>
                </c:pt>
                <c:pt idx="8467">
                  <c:v>8.4679999999999992E-6</c:v>
                </c:pt>
                <c:pt idx="8468">
                  <c:v>8.4689999999999997E-6</c:v>
                </c:pt>
                <c:pt idx="8469">
                  <c:v>8.4700000000000002E-6</c:v>
                </c:pt>
                <c:pt idx="8470">
                  <c:v>8.4710000000000007E-6</c:v>
                </c:pt>
                <c:pt idx="8471">
                  <c:v>8.4719999999999995E-6</c:v>
                </c:pt>
                <c:pt idx="8472">
                  <c:v>8.473E-6</c:v>
                </c:pt>
                <c:pt idx="8473">
                  <c:v>8.4740000000000005E-6</c:v>
                </c:pt>
                <c:pt idx="8474">
                  <c:v>8.4749999999999993E-6</c:v>
                </c:pt>
                <c:pt idx="8475">
                  <c:v>8.4759999999999998E-6</c:v>
                </c:pt>
                <c:pt idx="8476">
                  <c:v>8.4770000000000003E-6</c:v>
                </c:pt>
                <c:pt idx="8477">
                  <c:v>8.4780000000000008E-6</c:v>
                </c:pt>
                <c:pt idx="8478">
                  <c:v>8.4789999999999996E-6</c:v>
                </c:pt>
                <c:pt idx="8479">
                  <c:v>8.4800000000000001E-6</c:v>
                </c:pt>
                <c:pt idx="8480">
                  <c:v>8.4810000000000006E-6</c:v>
                </c:pt>
                <c:pt idx="8481">
                  <c:v>8.4819999999999994E-6</c:v>
                </c:pt>
                <c:pt idx="8482">
                  <c:v>8.4829999999999999E-6</c:v>
                </c:pt>
                <c:pt idx="8483">
                  <c:v>8.4840000000000004E-6</c:v>
                </c:pt>
                <c:pt idx="8484">
                  <c:v>8.4849999999999992E-6</c:v>
                </c:pt>
                <c:pt idx="8485">
                  <c:v>8.4859999999999997E-6</c:v>
                </c:pt>
                <c:pt idx="8486">
                  <c:v>8.4870000000000002E-6</c:v>
                </c:pt>
                <c:pt idx="8487">
                  <c:v>8.4880000000000007E-6</c:v>
                </c:pt>
                <c:pt idx="8488">
                  <c:v>8.4889999999999995E-6</c:v>
                </c:pt>
                <c:pt idx="8489">
                  <c:v>8.49E-6</c:v>
                </c:pt>
                <c:pt idx="8490">
                  <c:v>8.4910000000000005E-6</c:v>
                </c:pt>
                <c:pt idx="8491">
                  <c:v>8.4919999999999993E-6</c:v>
                </c:pt>
                <c:pt idx="8492">
                  <c:v>8.4929999999999998E-6</c:v>
                </c:pt>
                <c:pt idx="8493">
                  <c:v>8.4940000000000003E-6</c:v>
                </c:pt>
                <c:pt idx="8494">
                  <c:v>8.4950000000000008E-6</c:v>
                </c:pt>
                <c:pt idx="8495">
                  <c:v>8.4959999999999996E-6</c:v>
                </c:pt>
                <c:pt idx="8496">
                  <c:v>8.4970000000000001E-6</c:v>
                </c:pt>
                <c:pt idx="8497">
                  <c:v>8.4980000000000006E-6</c:v>
                </c:pt>
                <c:pt idx="8498">
                  <c:v>8.4989999999999994E-6</c:v>
                </c:pt>
                <c:pt idx="8499">
                  <c:v>8.4999999999999999E-6</c:v>
                </c:pt>
                <c:pt idx="8500">
                  <c:v>8.5010000000000004E-6</c:v>
                </c:pt>
                <c:pt idx="8501">
                  <c:v>8.5019999999999992E-6</c:v>
                </c:pt>
                <c:pt idx="8502">
                  <c:v>8.5029999999999997E-6</c:v>
                </c:pt>
                <c:pt idx="8503">
                  <c:v>8.5040000000000002E-6</c:v>
                </c:pt>
                <c:pt idx="8504">
                  <c:v>8.5050000000000007E-6</c:v>
                </c:pt>
                <c:pt idx="8505">
                  <c:v>8.5059999999999995E-6</c:v>
                </c:pt>
                <c:pt idx="8506">
                  <c:v>8.507E-6</c:v>
                </c:pt>
                <c:pt idx="8507">
                  <c:v>8.5080000000000005E-6</c:v>
                </c:pt>
                <c:pt idx="8508">
                  <c:v>8.5089999999999993E-6</c:v>
                </c:pt>
                <c:pt idx="8509">
                  <c:v>8.5099999999999998E-6</c:v>
                </c:pt>
                <c:pt idx="8510">
                  <c:v>8.5110000000000003E-6</c:v>
                </c:pt>
                <c:pt idx="8511">
                  <c:v>8.5120000000000008E-6</c:v>
                </c:pt>
                <c:pt idx="8512">
                  <c:v>8.5129999999999996E-6</c:v>
                </c:pt>
                <c:pt idx="8513">
                  <c:v>8.5140000000000001E-6</c:v>
                </c:pt>
                <c:pt idx="8514">
                  <c:v>8.5150000000000006E-6</c:v>
                </c:pt>
                <c:pt idx="8515">
                  <c:v>8.5159999999999994E-6</c:v>
                </c:pt>
                <c:pt idx="8516">
                  <c:v>8.5169999999999999E-6</c:v>
                </c:pt>
                <c:pt idx="8517">
                  <c:v>8.5180000000000004E-6</c:v>
                </c:pt>
                <c:pt idx="8518">
                  <c:v>8.5189999999999992E-6</c:v>
                </c:pt>
                <c:pt idx="8519">
                  <c:v>8.5199999999999997E-6</c:v>
                </c:pt>
                <c:pt idx="8520">
                  <c:v>8.5210000000000002E-6</c:v>
                </c:pt>
                <c:pt idx="8521">
                  <c:v>8.5220000000000007E-6</c:v>
                </c:pt>
                <c:pt idx="8522">
                  <c:v>8.5229999999999995E-6</c:v>
                </c:pt>
                <c:pt idx="8523">
                  <c:v>8.524E-6</c:v>
                </c:pt>
                <c:pt idx="8524">
                  <c:v>8.5250000000000005E-6</c:v>
                </c:pt>
                <c:pt idx="8525">
                  <c:v>8.5259999999999993E-6</c:v>
                </c:pt>
                <c:pt idx="8526">
                  <c:v>8.5269999999999998E-6</c:v>
                </c:pt>
                <c:pt idx="8527">
                  <c:v>8.5280000000000003E-6</c:v>
                </c:pt>
                <c:pt idx="8528">
                  <c:v>8.5290000000000008E-6</c:v>
                </c:pt>
                <c:pt idx="8529">
                  <c:v>8.5299999999999996E-6</c:v>
                </c:pt>
                <c:pt idx="8530">
                  <c:v>8.5310000000000001E-6</c:v>
                </c:pt>
                <c:pt idx="8531">
                  <c:v>8.5320000000000006E-6</c:v>
                </c:pt>
                <c:pt idx="8532">
                  <c:v>8.5329999999999994E-6</c:v>
                </c:pt>
                <c:pt idx="8533">
                  <c:v>8.5339999999999999E-6</c:v>
                </c:pt>
                <c:pt idx="8534">
                  <c:v>8.5350000000000004E-6</c:v>
                </c:pt>
                <c:pt idx="8535">
                  <c:v>8.5359999999999992E-6</c:v>
                </c:pt>
                <c:pt idx="8536">
                  <c:v>8.5369999999999997E-6</c:v>
                </c:pt>
                <c:pt idx="8537">
                  <c:v>8.5380000000000002E-6</c:v>
                </c:pt>
                <c:pt idx="8538">
                  <c:v>8.5390000000000007E-6</c:v>
                </c:pt>
                <c:pt idx="8539">
                  <c:v>8.5399999999999996E-6</c:v>
                </c:pt>
                <c:pt idx="8540">
                  <c:v>8.541E-6</c:v>
                </c:pt>
                <c:pt idx="8541">
                  <c:v>8.5420000000000005E-6</c:v>
                </c:pt>
                <c:pt idx="8542">
                  <c:v>8.5429999999999994E-6</c:v>
                </c:pt>
                <c:pt idx="8543">
                  <c:v>8.5439999999999999E-6</c:v>
                </c:pt>
                <c:pt idx="8544">
                  <c:v>8.5450000000000003E-6</c:v>
                </c:pt>
                <c:pt idx="8545">
                  <c:v>8.5459999999999992E-6</c:v>
                </c:pt>
                <c:pt idx="8546">
                  <c:v>8.5469999999999997E-6</c:v>
                </c:pt>
                <c:pt idx="8547">
                  <c:v>8.5480000000000002E-6</c:v>
                </c:pt>
                <c:pt idx="8548">
                  <c:v>8.5490000000000006E-6</c:v>
                </c:pt>
                <c:pt idx="8549">
                  <c:v>8.5499999999999995E-6</c:v>
                </c:pt>
                <c:pt idx="8550">
                  <c:v>8.551E-6</c:v>
                </c:pt>
                <c:pt idx="8551">
                  <c:v>8.5520000000000005E-6</c:v>
                </c:pt>
                <c:pt idx="8552">
                  <c:v>8.5529999999999993E-6</c:v>
                </c:pt>
                <c:pt idx="8553">
                  <c:v>8.5539999999999998E-6</c:v>
                </c:pt>
                <c:pt idx="8554">
                  <c:v>8.5550000000000003E-6</c:v>
                </c:pt>
                <c:pt idx="8555">
                  <c:v>8.5560000000000008E-6</c:v>
                </c:pt>
                <c:pt idx="8556">
                  <c:v>8.5569999999999996E-6</c:v>
                </c:pt>
                <c:pt idx="8557">
                  <c:v>8.5580000000000001E-6</c:v>
                </c:pt>
                <c:pt idx="8558">
                  <c:v>8.5590000000000006E-6</c:v>
                </c:pt>
                <c:pt idx="8559">
                  <c:v>8.5599999999999994E-6</c:v>
                </c:pt>
                <c:pt idx="8560">
                  <c:v>8.5609999999999999E-6</c:v>
                </c:pt>
                <c:pt idx="8561">
                  <c:v>8.5620000000000004E-6</c:v>
                </c:pt>
                <c:pt idx="8562">
                  <c:v>8.5629999999999992E-6</c:v>
                </c:pt>
                <c:pt idx="8563">
                  <c:v>8.5639999999999997E-6</c:v>
                </c:pt>
                <c:pt idx="8564">
                  <c:v>8.5650000000000002E-6</c:v>
                </c:pt>
                <c:pt idx="8565">
                  <c:v>8.5660000000000007E-6</c:v>
                </c:pt>
                <c:pt idx="8566">
                  <c:v>8.5669999999999995E-6</c:v>
                </c:pt>
                <c:pt idx="8567">
                  <c:v>8.568E-6</c:v>
                </c:pt>
                <c:pt idx="8568">
                  <c:v>8.5690000000000005E-6</c:v>
                </c:pt>
                <c:pt idx="8569">
                  <c:v>8.5699999999999993E-6</c:v>
                </c:pt>
                <c:pt idx="8570">
                  <c:v>8.5709999999999998E-6</c:v>
                </c:pt>
                <c:pt idx="8571">
                  <c:v>8.5720000000000003E-6</c:v>
                </c:pt>
                <c:pt idx="8572">
                  <c:v>8.5730000000000008E-6</c:v>
                </c:pt>
                <c:pt idx="8573">
                  <c:v>8.5739999999999996E-6</c:v>
                </c:pt>
                <c:pt idx="8574">
                  <c:v>8.5750000000000001E-6</c:v>
                </c:pt>
                <c:pt idx="8575">
                  <c:v>8.5760000000000006E-6</c:v>
                </c:pt>
                <c:pt idx="8576">
                  <c:v>8.5769999999999994E-6</c:v>
                </c:pt>
                <c:pt idx="8577">
                  <c:v>8.5779999999999999E-6</c:v>
                </c:pt>
                <c:pt idx="8578">
                  <c:v>8.5790000000000004E-6</c:v>
                </c:pt>
                <c:pt idx="8579">
                  <c:v>8.5799999999999992E-6</c:v>
                </c:pt>
                <c:pt idx="8580">
                  <c:v>8.5809999999999997E-6</c:v>
                </c:pt>
                <c:pt idx="8581">
                  <c:v>8.5820000000000002E-6</c:v>
                </c:pt>
                <c:pt idx="8582">
                  <c:v>8.5830000000000007E-6</c:v>
                </c:pt>
                <c:pt idx="8583">
                  <c:v>8.5839999999999995E-6</c:v>
                </c:pt>
                <c:pt idx="8584">
                  <c:v>8.585E-6</c:v>
                </c:pt>
                <c:pt idx="8585">
                  <c:v>8.5860000000000005E-6</c:v>
                </c:pt>
                <c:pt idx="8586">
                  <c:v>8.5869999999999993E-6</c:v>
                </c:pt>
                <c:pt idx="8587">
                  <c:v>8.5879999999999998E-6</c:v>
                </c:pt>
                <c:pt idx="8588">
                  <c:v>8.5890000000000003E-6</c:v>
                </c:pt>
                <c:pt idx="8589">
                  <c:v>8.5900000000000008E-6</c:v>
                </c:pt>
                <c:pt idx="8590">
                  <c:v>8.5909999999999996E-6</c:v>
                </c:pt>
                <c:pt idx="8591">
                  <c:v>8.5920000000000001E-6</c:v>
                </c:pt>
                <c:pt idx="8592">
                  <c:v>8.5930000000000006E-6</c:v>
                </c:pt>
                <c:pt idx="8593">
                  <c:v>8.5939999999999994E-6</c:v>
                </c:pt>
                <c:pt idx="8594">
                  <c:v>8.5949999999999999E-6</c:v>
                </c:pt>
                <c:pt idx="8595">
                  <c:v>8.5960000000000004E-6</c:v>
                </c:pt>
                <c:pt idx="8596">
                  <c:v>8.5969999999999992E-6</c:v>
                </c:pt>
                <c:pt idx="8597">
                  <c:v>8.5979999999999997E-6</c:v>
                </c:pt>
                <c:pt idx="8598">
                  <c:v>8.5990000000000002E-6</c:v>
                </c:pt>
                <c:pt idx="8599">
                  <c:v>8.6000000000000007E-6</c:v>
                </c:pt>
                <c:pt idx="8600">
                  <c:v>8.6009999999999995E-6</c:v>
                </c:pt>
                <c:pt idx="8601">
                  <c:v>8.602E-6</c:v>
                </c:pt>
                <c:pt idx="8602">
                  <c:v>8.6030000000000005E-6</c:v>
                </c:pt>
                <c:pt idx="8603">
                  <c:v>8.6039999999999993E-6</c:v>
                </c:pt>
                <c:pt idx="8604">
                  <c:v>8.6049999999999998E-6</c:v>
                </c:pt>
                <c:pt idx="8605">
                  <c:v>8.6060000000000003E-6</c:v>
                </c:pt>
                <c:pt idx="8606">
                  <c:v>8.6070000000000008E-6</c:v>
                </c:pt>
                <c:pt idx="8607">
                  <c:v>8.6079999999999996E-6</c:v>
                </c:pt>
                <c:pt idx="8608">
                  <c:v>8.6090000000000001E-6</c:v>
                </c:pt>
                <c:pt idx="8609">
                  <c:v>8.6100000000000006E-6</c:v>
                </c:pt>
                <c:pt idx="8610">
                  <c:v>8.6109999999999994E-6</c:v>
                </c:pt>
                <c:pt idx="8611">
                  <c:v>8.6119999999999999E-6</c:v>
                </c:pt>
                <c:pt idx="8612">
                  <c:v>8.6130000000000004E-6</c:v>
                </c:pt>
                <c:pt idx="8613">
                  <c:v>8.6139999999999992E-6</c:v>
                </c:pt>
                <c:pt idx="8614">
                  <c:v>8.6149999999999997E-6</c:v>
                </c:pt>
                <c:pt idx="8615">
                  <c:v>8.6160000000000002E-6</c:v>
                </c:pt>
                <c:pt idx="8616">
                  <c:v>8.6170000000000007E-6</c:v>
                </c:pt>
                <c:pt idx="8617">
                  <c:v>8.6179999999999995E-6</c:v>
                </c:pt>
                <c:pt idx="8618">
                  <c:v>8.619E-6</c:v>
                </c:pt>
                <c:pt idx="8619">
                  <c:v>8.6200000000000005E-6</c:v>
                </c:pt>
                <c:pt idx="8620">
                  <c:v>8.6209999999999993E-6</c:v>
                </c:pt>
                <c:pt idx="8621">
                  <c:v>8.6219999999999998E-6</c:v>
                </c:pt>
                <c:pt idx="8622">
                  <c:v>8.6230000000000003E-6</c:v>
                </c:pt>
                <c:pt idx="8623">
                  <c:v>8.6240000000000008E-6</c:v>
                </c:pt>
                <c:pt idx="8624">
                  <c:v>8.6249999999999996E-6</c:v>
                </c:pt>
                <c:pt idx="8625">
                  <c:v>8.6260000000000001E-6</c:v>
                </c:pt>
                <c:pt idx="8626">
                  <c:v>8.6270000000000006E-6</c:v>
                </c:pt>
                <c:pt idx="8627">
                  <c:v>8.6279999999999994E-6</c:v>
                </c:pt>
                <c:pt idx="8628">
                  <c:v>8.6289999999999999E-6</c:v>
                </c:pt>
                <c:pt idx="8629">
                  <c:v>8.6300000000000004E-6</c:v>
                </c:pt>
                <c:pt idx="8630">
                  <c:v>8.6309999999999992E-6</c:v>
                </c:pt>
                <c:pt idx="8631">
                  <c:v>8.6319999999999997E-6</c:v>
                </c:pt>
                <c:pt idx="8632">
                  <c:v>8.6330000000000002E-6</c:v>
                </c:pt>
                <c:pt idx="8633">
                  <c:v>8.6340000000000007E-6</c:v>
                </c:pt>
                <c:pt idx="8634">
                  <c:v>8.6349999999999995E-6</c:v>
                </c:pt>
                <c:pt idx="8635">
                  <c:v>8.636E-6</c:v>
                </c:pt>
                <c:pt idx="8636">
                  <c:v>8.6370000000000005E-6</c:v>
                </c:pt>
                <c:pt idx="8637">
                  <c:v>8.6379999999999993E-6</c:v>
                </c:pt>
                <c:pt idx="8638">
                  <c:v>8.6389999999999998E-6</c:v>
                </c:pt>
                <c:pt idx="8639">
                  <c:v>8.6400000000000003E-6</c:v>
                </c:pt>
                <c:pt idx="8640">
                  <c:v>8.6410000000000008E-6</c:v>
                </c:pt>
                <c:pt idx="8641">
                  <c:v>8.6419999999999996E-6</c:v>
                </c:pt>
                <c:pt idx="8642">
                  <c:v>8.6430000000000001E-6</c:v>
                </c:pt>
                <c:pt idx="8643">
                  <c:v>8.6440000000000006E-6</c:v>
                </c:pt>
                <c:pt idx="8644">
                  <c:v>8.6449999999999994E-6</c:v>
                </c:pt>
                <c:pt idx="8645">
                  <c:v>8.6459999999999999E-6</c:v>
                </c:pt>
                <c:pt idx="8646">
                  <c:v>8.6470000000000004E-6</c:v>
                </c:pt>
                <c:pt idx="8647">
                  <c:v>8.6479999999999992E-6</c:v>
                </c:pt>
                <c:pt idx="8648">
                  <c:v>8.6489999999999997E-6</c:v>
                </c:pt>
                <c:pt idx="8649">
                  <c:v>8.6500000000000002E-6</c:v>
                </c:pt>
                <c:pt idx="8650">
                  <c:v>8.6510000000000007E-6</c:v>
                </c:pt>
                <c:pt idx="8651">
                  <c:v>8.6519999999999995E-6</c:v>
                </c:pt>
                <c:pt idx="8652">
                  <c:v>8.653E-6</c:v>
                </c:pt>
                <c:pt idx="8653">
                  <c:v>8.6540000000000005E-6</c:v>
                </c:pt>
                <c:pt idx="8654">
                  <c:v>8.6549999999999993E-6</c:v>
                </c:pt>
                <c:pt idx="8655">
                  <c:v>8.6559999999999998E-6</c:v>
                </c:pt>
                <c:pt idx="8656">
                  <c:v>8.6570000000000003E-6</c:v>
                </c:pt>
                <c:pt idx="8657">
                  <c:v>8.6580000000000008E-6</c:v>
                </c:pt>
                <c:pt idx="8658">
                  <c:v>8.6589999999999996E-6</c:v>
                </c:pt>
                <c:pt idx="8659">
                  <c:v>8.6600000000000001E-6</c:v>
                </c:pt>
                <c:pt idx="8660">
                  <c:v>8.6610000000000006E-6</c:v>
                </c:pt>
                <c:pt idx="8661">
                  <c:v>8.6619999999999994E-6</c:v>
                </c:pt>
                <c:pt idx="8662">
                  <c:v>8.6629999999999999E-6</c:v>
                </c:pt>
                <c:pt idx="8663">
                  <c:v>8.6640000000000004E-6</c:v>
                </c:pt>
                <c:pt idx="8664">
                  <c:v>8.6649999999999992E-6</c:v>
                </c:pt>
                <c:pt idx="8665">
                  <c:v>8.6659999999999997E-6</c:v>
                </c:pt>
                <c:pt idx="8666">
                  <c:v>8.6670000000000002E-6</c:v>
                </c:pt>
                <c:pt idx="8667">
                  <c:v>8.6680000000000007E-6</c:v>
                </c:pt>
                <c:pt idx="8668">
                  <c:v>8.6689999999999995E-6</c:v>
                </c:pt>
                <c:pt idx="8669">
                  <c:v>8.67E-6</c:v>
                </c:pt>
                <c:pt idx="8670">
                  <c:v>8.6710000000000005E-6</c:v>
                </c:pt>
                <c:pt idx="8671">
                  <c:v>8.6719999999999993E-6</c:v>
                </c:pt>
                <c:pt idx="8672">
                  <c:v>8.6729999999999998E-6</c:v>
                </c:pt>
                <c:pt idx="8673">
                  <c:v>8.6740000000000003E-6</c:v>
                </c:pt>
                <c:pt idx="8674">
                  <c:v>8.6750000000000008E-6</c:v>
                </c:pt>
                <c:pt idx="8675">
                  <c:v>8.6759999999999996E-6</c:v>
                </c:pt>
                <c:pt idx="8676">
                  <c:v>8.6770000000000001E-6</c:v>
                </c:pt>
                <c:pt idx="8677">
                  <c:v>8.6780000000000006E-6</c:v>
                </c:pt>
                <c:pt idx="8678">
                  <c:v>8.6789999999999994E-6</c:v>
                </c:pt>
                <c:pt idx="8679">
                  <c:v>8.6799999999999999E-6</c:v>
                </c:pt>
                <c:pt idx="8680">
                  <c:v>8.6810000000000004E-6</c:v>
                </c:pt>
                <c:pt idx="8681">
                  <c:v>8.6819999999999992E-6</c:v>
                </c:pt>
                <c:pt idx="8682">
                  <c:v>8.6829999999999997E-6</c:v>
                </c:pt>
                <c:pt idx="8683">
                  <c:v>8.6840000000000002E-6</c:v>
                </c:pt>
                <c:pt idx="8684">
                  <c:v>8.6850000000000007E-6</c:v>
                </c:pt>
                <c:pt idx="8685">
                  <c:v>8.6859999999999995E-6</c:v>
                </c:pt>
                <c:pt idx="8686">
                  <c:v>8.687E-6</c:v>
                </c:pt>
                <c:pt idx="8687">
                  <c:v>8.6880000000000005E-6</c:v>
                </c:pt>
                <c:pt idx="8688">
                  <c:v>8.6889999999999993E-6</c:v>
                </c:pt>
                <c:pt idx="8689">
                  <c:v>8.6899999999999998E-6</c:v>
                </c:pt>
                <c:pt idx="8690">
                  <c:v>8.6910000000000003E-6</c:v>
                </c:pt>
                <c:pt idx="8691">
                  <c:v>8.6920000000000008E-6</c:v>
                </c:pt>
                <c:pt idx="8692">
                  <c:v>8.6929999999999996E-6</c:v>
                </c:pt>
                <c:pt idx="8693">
                  <c:v>8.6940000000000001E-6</c:v>
                </c:pt>
                <c:pt idx="8694">
                  <c:v>8.6950000000000006E-6</c:v>
                </c:pt>
                <c:pt idx="8695">
                  <c:v>8.6959999999999994E-6</c:v>
                </c:pt>
                <c:pt idx="8696">
                  <c:v>8.6969999999999999E-6</c:v>
                </c:pt>
                <c:pt idx="8697">
                  <c:v>8.6980000000000004E-6</c:v>
                </c:pt>
                <c:pt idx="8698">
                  <c:v>8.6989999999999992E-6</c:v>
                </c:pt>
                <c:pt idx="8699">
                  <c:v>8.6999999999999997E-6</c:v>
                </c:pt>
                <c:pt idx="8700">
                  <c:v>8.7010000000000002E-6</c:v>
                </c:pt>
                <c:pt idx="8701">
                  <c:v>8.7020000000000007E-6</c:v>
                </c:pt>
                <c:pt idx="8702">
                  <c:v>8.7029999999999995E-6</c:v>
                </c:pt>
                <c:pt idx="8703">
                  <c:v>8.704E-6</c:v>
                </c:pt>
                <c:pt idx="8704">
                  <c:v>8.7050000000000005E-6</c:v>
                </c:pt>
                <c:pt idx="8705">
                  <c:v>8.7059999999999993E-6</c:v>
                </c:pt>
                <c:pt idx="8706">
                  <c:v>8.7069999999999998E-6</c:v>
                </c:pt>
                <c:pt idx="8707">
                  <c:v>8.7080000000000003E-6</c:v>
                </c:pt>
                <c:pt idx="8708">
                  <c:v>8.7090000000000008E-6</c:v>
                </c:pt>
                <c:pt idx="8709">
                  <c:v>8.7099999999999996E-6</c:v>
                </c:pt>
                <c:pt idx="8710">
                  <c:v>8.7110000000000001E-6</c:v>
                </c:pt>
                <c:pt idx="8711">
                  <c:v>8.7120000000000006E-6</c:v>
                </c:pt>
                <c:pt idx="8712">
                  <c:v>8.7129999999999994E-6</c:v>
                </c:pt>
                <c:pt idx="8713">
                  <c:v>8.7139999999999999E-6</c:v>
                </c:pt>
                <c:pt idx="8714">
                  <c:v>8.7150000000000004E-6</c:v>
                </c:pt>
                <c:pt idx="8715">
                  <c:v>8.7159999999999992E-6</c:v>
                </c:pt>
                <c:pt idx="8716">
                  <c:v>8.7169999999999997E-6</c:v>
                </c:pt>
                <c:pt idx="8717">
                  <c:v>8.7180000000000002E-6</c:v>
                </c:pt>
                <c:pt idx="8718">
                  <c:v>8.7190000000000007E-6</c:v>
                </c:pt>
                <c:pt idx="8719">
                  <c:v>8.7199999999999995E-6</c:v>
                </c:pt>
                <c:pt idx="8720">
                  <c:v>8.721E-6</c:v>
                </c:pt>
                <c:pt idx="8721">
                  <c:v>8.7220000000000005E-6</c:v>
                </c:pt>
                <c:pt idx="8722">
                  <c:v>8.7229999999999993E-6</c:v>
                </c:pt>
                <c:pt idx="8723">
                  <c:v>8.7239999999999998E-6</c:v>
                </c:pt>
                <c:pt idx="8724">
                  <c:v>8.7250000000000003E-6</c:v>
                </c:pt>
                <c:pt idx="8725">
                  <c:v>8.7260000000000008E-6</c:v>
                </c:pt>
                <c:pt idx="8726">
                  <c:v>8.7269999999999996E-6</c:v>
                </c:pt>
                <c:pt idx="8727">
                  <c:v>8.7280000000000001E-6</c:v>
                </c:pt>
                <c:pt idx="8728">
                  <c:v>8.7290000000000006E-6</c:v>
                </c:pt>
                <c:pt idx="8729">
                  <c:v>8.7299999999999994E-6</c:v>
                </c:pt>
                <c:pt idx="8730">
                  <c:v>8.7309999999999999E-6</c:v>
                </c:pt>
                <c:pt idx="8731">
                  <c:v>8.7320000000000004E-6</c:v>
                </c:pt>
                <c:pt idx="8732">
                  <c:v>8.7329999999999992E-6</c:v>
                </c:pt>
                <c:pt idx="8733">
                  <c:v>8.7339999999999997E-6</c:v>
                </c:pt>
                <c:pt idx="8734">
                  <c:v>8.7350000000000002E-6</c:v>
                </c:pt>
                <c:pt idx="8735">
                  <c:v>8.7360000000000007E-6</c:v>
                </c:pt>
                <c:pt idx="8736">
                  <c:v>8.7369999999999995E-6</c:v>
                </c:pt>
                <c:pt idx="8737">
                  <c:v>8.738E-6</c:v>
                </c:pt>
                <c:pt idx="8738">
                  <c:v>8.7390000000000005E-6</c:v>
                </c:pt>
                <c:pt idx="8739">
                  <c:v>8.7399999999999993E-6</c:v>
                </c:pt>
                <c:pt idx="8740">
                  <c:v>8.7409999999999998E-6</c:v>
                </c:pt>
                <c:pt idx="8741">
                  <c:v>8.7420000000000003E-6</c:v>
                </c:pt>
                <c:pt idx="8742">
                  <c:v>8.7430000000000008E-6</c:v>
                </c:pt>
                <c:pt idx="8743">
                  <c:v>8.7439999999999996E-6</c:v>
                </c:pt>
                <c:pt idx="8744">
                  <c:v>8.7450000000000001E-6</c:v>
                </c:pt>
                <c:pt idx="8745">
                  <c:v>8.7460000000000006E-6</c:v>
                </c:pt>
                <c:pt idx="8746">
                  <c:v>8.7469999999999994E-6</c:v>
                </c:pt>
                <c:pt idx="8747">
                  <c:v>8.7479999999999999E-6</c:v>
                </c:pt>
                <c:pt idx="8748">
                  <c:v>8.7490000000000004E-6</c:v>
                </c:pt>
                <c:pt idx="8749">
                  <c:v>8.7499999999999992E-6</c:v>
                </c:pt>
                <c:pt idx="8750">
                  <c:v>8.7509999999999997E-6</c:v>
                </c:pt>
                <c:pt idx="8751">
                  <c:v>8.7520000000000002E-6</c:v>
                </c:pt>
                <c:pt idx="8752">
                  <c:v>8.7530000000000007E-6</c:v>
                </c:pt>
                <c:pt idx="8753">
                  <c:v>8.7539999999999995E-6</c:v>
                </c:pt>
                <c:pt idx="8754">
                  <c:v>8.755E-6</c:v>
                </c:pt>
                <c:pt idx="8755">
                  <c:v>8.7560000000000005E-6</c:v>
                </c:pt>
                <c:pt idx="8756">
                  <c:v>8.7569999999999993E-6</c:v>
                </c:pt>
                <c:pt idx="8757">
                  <c:v>8.7579999999999998E-6</c:v>
                </c:pt>
                <c:pt idx="8758">
                  <c:v>8.7590000000000003E-6</c:v>
                </c:pt>
                <c:pt idx="8759">
                  <c:v>8.7600000000000008E-6</c:v>
                </c:pt>
                <c:pt idx="8760">
                  <c:v>8.7609999999999996E-6</c:v>
                </c:pt>
                <c:pt idx="8761">
                  <c:v>8.7620000000000001E-6</c:v>
                </c:pt>
                <c:pt idx="8762">
                  <c:v>8.7630000000000006E-6</c:v>
                </c:pt>
                <c:pt idx="8763">
                  <c:v>8.7639999999999994E-6</c:v>
                </c:pt>
                <c:pt idx="8764">
                  <c:v>8.7649999999999999E-6</c:v>
                </c:pt>
                <c:pt idx="8765">
                  <c:v>8.7660000000000004E-6</c:v>
                </c:pt>
                <c:pt idx="8766">
                  <c:v>8.7669999999999992E-6</c:v>
                </c:pt>
                <c:pt idx="8767">
                  <c:v>8.7679999999999997E-6</c:v>
                </c:pt>
                <c:pt idx="8768">
                  <c:v>8.7690000000000002E-6</c:v>
                </c:pt>
                <c:pt idx="8769">
                  <c:v>8.7700000000000007E-6</c:v>
                </c:pt>
                <c:pt idx="8770">
                  <c:v>8.7709999999999995E-6</c:v>
                </c:pt>
                <c:pt idx="8771">
                  <c:v>8.772E-6</c:v>
                </c:pt>
                <c:pt idx="8772">
                  <c:v>8.7730000000000005E-6</c:v>
                </c:pt>
                <c:pt idx="8773">
                  <c:v>8.7739999999999993E-6</c:v>
                </c:pt>
                <c:pt idx="8774">
                  <c:v>8.7749999999999998E-6</c:v>
                </c:pt>
                <c:pt idx="8775">
                  <c:v>8.7760000000000003E-6</c:v>
                </c:pt>
                <c:pt idx="8776">
                  <c:v>8.7770000000000008E-6</c:v>
                </c:pt>
                <c:pt idx="8777">
                  <c:v>8.7779999999999996E-6</c:v>
                </c:pt>
                <c:pt idx="8778">
                  <c:v>8.7790000000000001E-6</c:v>
                </c:pt>
                <c:pt idx="8779">
                  <c:v>8.7800000000000006E-6</c:v>
                </c:pt>
                <c:pt idx="8780">
                  <c:v>8.7809999999999994E-6</c:v>
                </c:pt>
                <c:pt idx="8781">
                  <c:v>8.7819999999999999E-6</c:v>
                </c:pt>
                <c:pt idx="8782">
                  <c:v>8.7830000000000004E-6</c:v>
                </c:pt>
                <c:pt idx="8783">
                  <c:v>8.7839999999999992E-6</c:v>
                </c:pt>
                <c:pt idx="8784">
                  <c:v>8.7849999999999997E-6</c:v>
                </c:pt>
                <c:pt idx="8785">
                  <c:v>8.7860000000000002E-6</c:v>
                </c:pt>
                <c:pt idx="8786">
                  <c:v>8.7870000000000007E-6</c:v>
                </c:pt>
                <c:pt idx="8787">
                  <c:v>8.7879999999999995E-6</c:v>
                </c:pt>
                <c:pt idx="8788">
                  <c:v>8.789E-6</c:v>
                </c:pt>
                <c:pt idx="8789">
                  <c:v>8.7900000000000005E-6</c:v>
                </c:pt>
                <c:pt idx="8790">
                  <c:v>8.7909999999999993E-6</c:v>
                </c:pt>
                <c:pt idx="8791">
                  <c:v>8.7919999999999998E-6</c:v>
                </c:pt>
                <c:pt idx="8792">
                  <c:v>8.7930000000000003E-6</c:v>
                </c:pt>
                <c:pt idx="8793">
                  <c:v>8.7940000000000008E-6</c:v>
                </c:pt>
                <c:pt idx="8794">
                  <c:v>8.7949999999999996E-6</c:v>
                </c:pt>
                <c:pt idx="8795">
                  <c:v>8.7960000000000001E-6</c:v>
                </c:pt>
                <c:pt idx="8796">
                  <c:v>8.7970000000000006E-6</c:v>
                </c:pt>
                <c:pt idx="8797">
                  <c:v>8.7979999999999995E-6</c:v>
                </c:pt>
                <c:pt idx="8798">
                  <c:v>8.799E-6</c:v>
                </c:pt>
                <c:pt idx="8799">
                  <c:v>8.8000000000000004E-6</c:v>
                </c:pt>
                <c:pt idx="8800">
                  <c:v>8.8009999999999993E-6</c:v>
                </c:pt>
                <c:pt idx="8801">
                  <c:v>8.8019999999999998E-6</c:v>
                </c:pt>
                <c:pt idx="8802">
                  <c:v>8.8030000000000003E-6</c:v>
                </c:pt>
                <c:pt idx="8803">
                  <c:v>8.8040000000000007E-6</c:v>
                </c:pt>
                <c:pt idx="8804">
                  <c:v>8.8049999999999996E-6</c:v>
                </c:pt>
                <c:pt idx="8805">
                  <c:v>8.8060000000000001E-6</c:v>
                </c:pt>
                <c:pt idx="8806">
                  <c:v>8.8070000000000006E-6</c:v>
                </c:pt>
                <c:pt idx="8807">
                  <c:v>8.8079999999999994E-6</c:v>
                </c:pt>
                <c:pt idx="8808">
                  <c:v>8.8089999999999999E-6</c:v>
                </c:pt>
                <c:pt idx="8809">
                  <c:v>8.8100000000000004E-6</c:v>
                </c:pt>
                <c:pt idx="8810">
                  <c:v>8.8109999999999992E-6</c:v>
                </c:pt>
                <c:pt idx="8811">
                  <c:v>8.8119999999999997E-6</c:v>
                </c:pt>
                <c:pt idx="8812">
                  <c:v>8.8130000000000002E-6</c:v>
                </c:pt>
                <c:pt idx="8813">
                  <c:v>8.8140000000000007E-6</c:v>
                </c:pt>
                <c:pt idx="8814">
                  <c:v>8.8149999999999995E-6</c:v>
                </c:pt>
                <c:pt idx="8815">
                  <c:v>8.816E-6</c:v>
                </c:pt>
                <c:pt idx="8816">
                  <c:v>8.8170000000000005E-6</c:v>
                </c:pt>
                <c:pt idx="8817">
                  <c:v>8.8179999999999993E-6</c:v>
                </c:pt>
                <c:pt idx="8818">
                  <c:v>8.8189999999999998E-6</c:v>
                </c:pt>
                <c:pt idx="8819">
                  <c:v>8.8200000000000003E-6</c:v>
                </c:pt>
                <c:pt idx="8820">
                  <c:v>8.8210000000000008E-6</c:v>
                </c:pt>
                <c:pt idx="8821">
                  <c:v>8.8219999999999996E-6</c:v>
                </c:pt>
                <c:pt idx="8822">
                  <c:v>8.8230000000000001E-6</c:v>
                </c:pt>
                <c:pt idx="8823">
                  <c:v>8.8240000000000006E-6</c:v>
                </c:pt>
                <c:pt idx="8824">
                  <c:v>8.8249999999999994E-6</c:v>
                </c:pt>
                <c:pt idx="8825">
                  <c:v>8.8259999999999999E-6</c:v>
                </c:pt>
                <c:pt idx="8826">
                  <c:v>8.8270000000000004E-6</c:v>
                </c:pt>
                <c:pt idx="8827">
                  <c:v>8.8279999999999992E-6</c:v>
                </c:pt>
                <c:pt idx="8828">
                  <c:v>8.8289999999999997E-6</c:v>
                </c:pt>
                <c:pt idx="8829">
                  <c:v>8.8300000000000002E-6</c:v>
                </c:pt>
                <c:pt idx="8830">
                  <c:v>8.8310000000000007E-6</c:v>
                </c:pt>
                <c:pt idx="8831">
                  <c:v>8.8319999999999995E-6</c:v>
                </c:pt>
                <c:pt idx="8832">
                  <c:v>8.833E-6</c:v>
                </c:pt>
                <c:pt idx="8833">
                  <c:v>8.8340000000000005E-6</c:v>
                </c:pt>
                <c:pt idx="8834">
                  <c:v>8.8349999999999993E-6</c:v>
                </c:pt>
                <c:pt idx="8835">
                  <c:v>8.8359999999999998E-6</c:v>
                </c:pt>
                <c:pt idx="8836">
                  <c:v>8.8370000000000003E-6</c:v>
                </c:pt>
                <c:pt idx="8837">
                  <c:v>8.8380000000000008E-6</c:v>
                </c:pt>
                <c:pt idx="8838">
                  <c:v>8.8389999999999996E-6</c:v>
                </c:pt>
                <c:pt idx="8839">
                  <c:v>8.8400000000000001E-6</c:v>
                </c:pt>
                <c:pt idx="8840">
                  <c:v>8.8410000000000006E-6</c:v>
                </c:pt>
                <c:pt idx="8841">
                  <c:v>8.8419999999999994E-6</c:v>
                </c:pt>
                <c:pt idx="8842">
                  <c:v>8.8429999999999999E-6</c:v>
                </c:pt>
                <c:pt idx="8843">
                  <c:v>8.8440000000000004E-6</c:v>
                </c:pt>
                <c:pt idx="8844">
                  <c:v>8.8449999999999992E-6</c:v>
                </c:pt>
                <c:pt idx="8845">
                  <c:v>8.8459999999999997E-6</c:v>
                </c:pt>
                <c:pt idx="8846">
                  <c:v>8.8470000000000002E-6</c:v>
                </c:pt>
                <c:pt idx="8847">
                  <c:v>8.8480000000000007E-6</c:v>
                </c:pt>
                <c:pt idx="8848">
                  <c:v>8.8489999999999995E-6</c:v>
                </c:pt>
                <c:pt idx="8849">
                  <c:v>8.85E-6</c:v>
                </c:pt>
                <c:pt idx="8850">
                  <c:v>8.8510000000000005E-6</c:v>
                </c:pt>
                <c:pt idx="8851">
                  <c:v>8.8519999999999993E-6</c:v>
                </c:pt>
                <c:pt idx="8852">
                  <c:v>8.8529999999999998E-6</c:v>
                </c:pt>
                <c:pt idx="8853">
                  <c:v>8.8540000000000003E-6</c:v>
                </c:pt>
                <c:pt idx="8854">
                  <c:v>8.8550000000000008E-6</c:v>
                </c:pt>
                <c:pt idx="8855">
                  <c:v>8.8559999999999996E-6</c:v>
                </c:pt>
                <c:pt idx="8856">
                  <c:v>8.8570000000000001E-6</c:v>
                </c:pt>
                <c:pt idx="8857">
                  <c:v>8.8580000000000006E-6</c:v>
                </c:pt>
                <c:pt idx="8858">
                  <c:v>8.8589999999999994E-6</c:v>
                </c:pt>
                <c:pt idx="8859">
                  <c:v>8.8599999999999999E-6</c:v>
                </c:pt>
                <c:pt idx="8860">
                  <c:v>8.8610000000000004E-6</c:v>
                </c:pt>
                <c:pt idx="8861">
                  <c:v>8.8619999999999992E-6</c:v>
                </c:pt>
                <c:pt idx="8862">
                  <c:v>8.8629999999999997E-6</c:v>
                </c:pt>
                <c:pt idx="8863">
                  <c:v>8.8640000000000002E-6</c:v>
                </c:pt>
                <c:pt idx="8864">
                  <c:v>8.8650000000000007E-6</c:v>
                </c:pt>
                <c:pt idx="8865">
                  <c:v>8.8659999999999995E-6</c:v>
                </c:pt>
                <c:pt idx="8866">
                  <c:v>8.867E-6</c:v>
                </c:pt>
                <c:pt idx="8867">
                  <c:v>8.8680000000000005E-6</c:v>
                </c:pt>
                <c:pt idx="8868">
                  <c:v>8.8689999999999993E-6</c:v>
                </c:pt>
                <c:pt idx="8869">
                  <c:v>8.8699999999999998E-6</c:v>
                </c:pt>
                <c:pt idx="8870">
                  <c:v>8.8710000000000003E-6</c:v>
                </c:pt>
                <c:pt idx="8871">
                  <c:v>8.8720000000000008E-6</c:v>
                </c:pt>
                <c:pt idx="8872">
                  <c:v>8.8729999999999996E-6</c:v>
                </c:pt>
                <c:pt idx="8873">
                  <c:v>8.8740000000000001E-6</c:v>
                </c:pt>
                <c:pt idx="8874">
                  <c:v>8.8750000000000006E-6</c:v>
                </c:pt>
                <c:pt idx="8875">
                  <c:v>8.8759999999999994E-6</c:v>
                </c:pt>
                <c:pt idx="8876">
                  <c:v>8.8769999999999999E-6</c:v>
                </c:pt>
                <c:pt idx="8877">
                  <c:v>8.8780000000000004E-6</c:v>
                </c:pt>
                <c:pt idx="8878">
                  <c:v>8.8789999999999992E-6</c:v>
                </c:pt>
                <c:pt idx="8879">
                  <c:v>8.8799999999999997E-6</c:v>
                </c:pt>
                <c:pt idx="8880">
                  <c:v>8.8810000000000002E-6</c:v>
                </c:pt>
                <c:pt idx="8881">
                  <c:v>8.8820000000000007E-6</c:v>
                </c:pt>
                <c:pt idx="8882">
                  <c:v>8.8829999999999995E-6</c:v>
                </c:pt>
                <c:pt idx="8883">
                  <c:v>8.884E-6</c:v>
                </c:pt>
                <c:pt idx="8884">
                  <c:v>8.8850000000000005E-6</c:v>
                </c:pt>
                <c:pt idx="8885">
                  <c:v>8.8859999999999993E-6</c:v>
                </c:pt>
                <c:pt idx="8886">
                  <c:v>8.8869999999999998E-6</c:v>
                </c:pt>
                <c:pt idx="8887">
                  <c:v>8.8880000000000003E-6</c:v>
                </c:pt>
                <c:pt idx="8888">
                  <c:v>8.8890000000000008E-6</c:v>
                </c:pt>
                <c:pt idx="8889">
                  <c:v>8.8899999999999996E-6</c:v>
                </c:pt>
                <c:pt idx="8890">
                  <c:v>8.8910000000000001E-6</c:v>
                </c:pt>
                <c:pt idx="8891">
                  <c:v>8.8920000000000006E-6</c:v>
                </c:pt>
                <c:pt idx="8892">
                  <c:v>8.8929999999999994E-6</c:v>
                </c:pt>
                <c:pt idx="8893">
                  <c:v>8.8939999999999999E-6</c:v>
                </c:pt>
                <c:pt idx="8894">
                  <c:v>8.8950000000000004E-6</c:v>
                </c:pt>
                <c:pt idx="8895">
                  <c:v>8.8959999999999992E-6</c:v>
                </c:pt>
                <c:pt idx="8896">
                  <c:v>8.8969999999999997E-6</c:v>
                </c:pt>
                <c:pt idx="8897">
                  <c:v>8.8980000000000002E-6</c:v>
                </c:pt>
                <c:pt idx="8898">
                  <c:v>8.8990000000000007E-6</c:v>
                </c:pt>
                <c:pt idx="8899">
                  <c:v>8.8999999999999995E-6</c:v>
                </c:pt>
                <c:pt idx="8900">
                  <c:v>8.901E-6</c:v>
                </c:pt>
                <c:pt idx="8901">
                  <c:v>8.9020000000000005E-6</c:v>
                </c:pt>
                <c:pt idx="8902">
                  <c:v>8.9029999999999993E-6</c:v>
                </c:pt>
                <c:pt idx="8903">
                  <c:v>8.9039999999999998E-6</c:v>
                </c:pt>
                <c:pt idx="8904">
                  <c:v>8.9050000000000003E-6</c:v>
                </c:pt>
                <c:pt idx="8905">
                  <c:v>8.9060000000000008E-6</c:v>
                </c:pt>
                <c:pt idx="8906">
                  <c:v>8.9069999999999996E-6</c:v>
                </c:pt>
                <c:pt idx="8907">
                  <c:v>8.9080000000000001E-6</c:v>
                </c:pt>
                <c:pt idx="8908">
                  <c:v>8.9090000000000006E-6</c:v>
                </c:pt>
                <c:pt idx="8909">
                  <c:v>8.9099999999999994E-6</c:v>
                </c:pt>
                <c:pt idx="8910">
                  <c:v>8.9109999999999999E-6</c:v>
                </c:pt>
                <c:pt idx="8911">
                  <c:v>8.9120000000000004E-6</c:v>
                </c:pt>
                <c:pt idx="8912">
                  <c:v>8.9129999999999992E-6</c:v>
                </c:pt>
                <c:pt idx="8913">
                  <c:v>8.9139999999999997E-6</c:v>
                </c:pt>
                <c:pt idx="8914">
                  <c:v>8.9150000000000002E-6</c:v>
                </c:pt>
                <c:pt idx="8915">
                  <c:v>8.9160000000000007E-6</c:v>
                </c:pt>
                <c:pt idx="8916">
                  <c:v>8.9169999999999995E-6</c:v>
                </c:pt>
                <c:pt idx="8917">
                  <c:v>8.918E-6</c:v>
                </c:pt>
                <c:pt idx="8918">
                  <c:v>8.9190000000000005E-6</c:v>
                </c:pt>
                <c:pt idx="8919">
                  <c:v>8.9199999999999993E-6</c:v>
                </c:pt>
                <c:pt idx="8920">
                  <c:v>8.9209999999999998E-6</c:v>
                </c:pt>
                <c:pt idx="8921">
                  <c:v>8.9220000000000003E-6</c:v>
                </c:pt>
                <c:pt idx="8922">
                  <c:v>8.9230000000000008E-6</c:v>
                </c:pt>
                <c:pt idx="8923">
                  <c:v>8.9239999999999996E-6</c:v>
                </c:pt>
                <c:pt idx="8924">
                  <c:v>8.9250000000000001E-6</c:v>
                </c:pt>
                <c:pt idx="8925">
                  <c:v>8.9260000000000006E-6</c:v>
                </c:pt>
                <c:pt idx="8926">
                  <c:v>8.9269999999999994E-6</c:v>
                </c:pt>
                <c:pt idx="8927">
                  <c:v>8.9279999999999999E-6</c:v>
                </c:pt>
                <c:pt idx="8928">
                  <c:v>8.9290000000000004E-6</c:v>
                </c:pt>
                <c:pt idx="8929">
                  <c:v>8.9299999999999992E-6</c:v>
                </c:pt>
                <c:pt idx="8930">
                  <c:v>8.9309999999999997E-6</c:v>
                </c:pt>
                <c:pt idx="8931">
                  <c:v>8.9320000000000002E-6</c:v>
                </c:pt>
                <c:pt idx="8932">
                  <c:v>8.9330000000000007E-6</c:v>
                </c:pt>
                <c:pt idx="8933">
                  <c:v>8.9339999999999995E-6</c:v>
                </c:pt>
                <c:pt idx="8934">
                  <c:v>8.935E-6</c:v>
                </c:pt>
                <c:pt idx="8935">
                  <c:v>8.9360000000000005E-6</c:v>
                </c:pt>
                <c:pt idx="8936">
                  <c:v>8.9369999999999993E-6</c:v>
                </c:pt>
                <c:pt idx="8937">
                  <c:v>8.9379999999999998E-6</c:v>
                </c:pt>
                <c:pt idx="8938">
                  <c:v>8.9390000000000003E-6</c:v>
                </c:pt>
                <c:pt idx="8939">
                  <c:v>8.9400000000000008E-6</c:v>
                </c:pt>
                <c:pt idx="8940">
                  <c:v>8.9409999999999996E-6</c:v>
                </c:pt>
                <c:pt idx="8941">
                  <c:v>8.9420000000000001E-6</c:v>
                </c:pt>
                <c:pt idx="8942">
                  <c:v>8.9430000000000006E-6</c:v>
                </c:pt>
                <c:pt idx="8943">
                  <c:v>8.9439999999999994E-6</c:v>
                </c:pt>
                <c:pt idx="8944">
                  <c:v>8.9449999999999999E-6</c:v>
                </c:pt>
                <c:pt idx="8945">
                  <c:v>8.9460000000000004E-6</c:v>
                </c:pt>
                <c:pt idx="8946">
                  <c:v>8.9469999999999992E-6</c:v>
                </c:pt>
                <c:pt idx="8947">
                  <c:v>8.9479999999999997E-6</c:v>
                </c:pt>
                <c:pt idx="8948">
                  <c:v>8.9490000000000002E-6</c:v>
                </c:pt>
                <c:pt idx="8949">
                  <c:v>8.9500000000000007E-6</c:v>
                </c:pt>
                <c:pt idx="8950">
                  <c:v>8.9509999999999995E-6</c:v>
                </c:pt>
                <c:pt idx="8951">
                  <c:v>8.952E-6</c:v>
                </c:pt>
                <c:pt idx="8952">
                  <c:v>8.9530000000000005E-6</c:v>
                </c:pt>
                <c:pt idx="8953">
                  <c:v>8.9539999999999993E-6</c:v>
                </c:pt>
                <c:pt idx="8954">
                  <c:v>8.9549999999999998E-6</c:v>
                </c:pt>
                <c:pt idx="8955">
                  <c:v>8.9560000000000003E-6</c:v>
                </c:pt>
                <c:pt idx="8956">
                  <c:v>8.9570000000000008E-6</c:v>
                </c:pt>
                <c:pt idx="8957">
                  <c:v>8.9579999999999996E-6</c:v>
                </c:pt>
                <c:pt idx="8958">
                  <c:v>8.9590000000000001E-6</c:v>
                </c:pt>
                <c:pt idx="8959">
                  <c:v>8.9600000000000006E-6</c:v>
                </c:pt>
                <c:pt idx="8960">
                  <c:v>8.9609999999999994E-6</c:v>
                </c:pt>
                <c:pt idx="8961">
                  <c:v>8.9619999999999999E-6</c:v>
                </c:pt>
                <c:pt idx="8962">
                  <c:v>8.9630000000000004E-6</c:v>
                </c:pt>
                <c:pt idx="8963">
                  <c:v>8.9639999999999992E-6</c:v>
                </c:pt>
                <c:pt idx="8964">
                  <c:v>8.9649999999999997E-6</c:v>
                </c:pt>
                <c:pt idx="8965">
                  <c:v>8.9660000000000002E-6</c:v>
                </c:pt>
                <c:pt idx="8966">
                  <c:v>8.9670000000000007E-6</c:v>
                </c:pt>
                <c:pt idx="8967">
                  <c:v>8.9679999999999995E-6</c:v>
                </c:pt>
                <c:pt idx="8968">
                  <c:v>8.969E-6</c:v>
                </c:pt>
                <c:pt idx="8969">
                  <c:v>8.9700000000000005E-6</c:v>
                </c:pt>
                <c:pt idx="8970">
                  <c:v>8.9709999999999993E-6</c:v>
                </c:pt>
                <c:pt idx="8971">
                  <c:v>8.9719999999999998E-6</c:v>
                </c:pt>
                <c:pt idx="8972">
                  <c:v>8.9730000000000003E-6</c:v>
                </c:pt>
                <c:pt idx="8973">
                  <c:v>8.9740000000000008E-6</c:v>
                </c:pt>
                <c:pt idx="8974">
                  <c:v>8.9749999999999996E-6</c:v>
                </c:pt>
                <c:pt idx="8975">
                  <c:v>8.9760000000000001E-6</c:v>
                </c:pt>
                <c:pt idx="8976">
                  <c:v>8.9770000000000006E-6</c:v>
                </c:pt>
                <c:pt idx="8977">
                  <c:v>8.9779999999999994E-6</c:v>
                </c:pt>
                <c:pt idx="8978">
                  <c:v>8.9789999999999999E-6</c:v>
                </c:pt>
                <c:pt idx="8979">
                  <c:v>8.9800000000000004E-6</c:v>
                </c:pt>
                <c:pt idx="8980">
                  <c:v>8.9809999999999992E-6</c:v>
                </c:pt>
                <c:pt idx="8981">
                  <c:v>8.9819999999999997E-6</c:v>
                </c:pt>
                <c:pt idx="8982">
                  <c:v>8.9830000000000002E-6</c:v>
                </c:pt>
                <c:pt idx="8983">
                  <c:v>8.9840000000000007E-6</c:v>
                </c:pt>
                <c:pt idx="8984">
                  <c:v>8.9849999999999995E-6</c:v>
                </c:pt>
                <c:pt idx="8985">
                  <c:v>8.986E-6</c:v>
                </c:pt>
                <c:pt idx="8986">
                  <c:v>8.9870000000000005E-6</c:v>
                </c:pt>
                <c:pt idx="8987">
                  <c:v>8.9879999999999993E-6</c:v>
                </c:pt>
                <c:pt idx="8988">
                  <c:v>8.9889999999999998E-6</c:v>
                </c:pt>
                <c:pt idx="8989">
                  <c:v>8.9900000000000003E-6</c:v>
                </c:pt>
                <c:pt idx="8990">
                  <c:v>8.9910000000000008E-6</c:v>
                </c:pt>
                <c:pt idx="8991">
                  <c:v>8.9919999999999996E-6</c:v>
                </c:pt>
                <c:pt idx="8992">
                  <c:v>8.9930000000000001E-6</c:v>
                </c:pt>
                <c:pt idx="8993">
                  <c:v>8.9940000000000006E-6</c:v>
                </c:pt>
                <c:pt idx="8994">
                  <c:v>8.9949999999999994E-6</c:v>
                </c:pt>
                <c:pt idx="8995">
                  <c:v>8.9959999999999999E-6</c:v>
                </c:pt>
                <c:pt idx="8996">
                  <c:v>8.9970000000000004E-6</c:v>
                </c:pt>
                <c:pt idx="8997">
                  <c:v>8.9979999999999992E-6</c:v>
                </c:pt>
                <c:pt idx="8998">
                  <c:v>8.9989999999999997E-6</c:v>
                </c:pt>
                <c:pt idx="8999">
                  <c:v>9.0000000000000002E-6</c:v>
                </c:pt>
                <c:pt idx="9000">
                  <c:v>9.0010000000000007E-6</c:v>
                </c:pt>
                <c:pt idx="9001">
                  <c:v>9.0019999999999995E-6</c:v>
                </c:pt>
                <c:pt idx="9002">
                  <c:v>9.003E-6</c:v>
                </c:pt>
                <c:pt idx="9003">
                  <c:v>9.0040000000000005E-6</c:v>
                </c:pt>
                <c:pt idx="9004">
                  <c:v>9.0049999999999993E-6</c:v>
                </c:pt>
                <c:pt idx="9005">
                  <c:v>9.0059999999999998E-6</c:v>
                </c:pt>
                <c:pt idx="9006">
                  <c:v>9.0070000000000003E-6</c:v>
                </c:pt>
                <c:pt idx="9007">
                  <c:v>9.0080000000000008E-6</c:v>
                </c:pt>
                <c:pt idx="9008">
                  <c:v>9.0089999999999996E-6</c:v>
                </c:pt>
                <c:pt idx="9009">
                  <c:v>9.0100000000000001E-6</c:v>
                </c:pt>
                <c:pt idx="9010">
                  <c:v>9.0110000000000006E-6</c:v>
                </c:pt>
                <c:pt idx="9011">
                  <c:v>9.0119999999999994E-6</c:v>
                </c:pt>
                <c:pt idx="9012">
                  <c:v>9.0129999999999999E-6</c:v>
                </c:pt>
                <c:pt idx="9013">
                  <c:v>9.0140000000000004E-6</c:v>
                </c:pt>
                <c:pt idx="9014">
                  <c:v>9.0149999999999992E-6</c:v>
                </c:pt>
                <c:pt idx="9015">
                  <c:v>9.0159999999999997E-6</c:v>
                </c:pt>
                <c:pt idx="9016">
                  <c:v>9.0170000000000002E-6</c:v>
                </c:pt>
                <c:pt idx="9017">
                  <c:v>9.0180000000000007E-6</c:v>
                </c:pt>
                <c:pt idx="9018">
                  <c:v>9.0189999999999995E-6</c:v>
                </c:pt>
                <c:pt idx="9019">
                  <c:v>9.02E-6</c:v>
                </c:pt>
                <c:pt idx="9020">
                  <c:v>9.0210000000000005E-6</c:v>
                </c:pt>
                <c:pt idx="9021">
                  <c:v>9.0219999999999993E-6</c:v>
                </c:pt>
                <c:pt idx="9022">
                  <c:v>9.0229999999999998E-6</c:v>
                </c:pt>
                <c:pt idx="9023">
                  <c:v>9.0240000000000003E-6</c:v>
                </c:pt>
                <c:pt idx="9024">
                  <c:v>9.0250000000000008E-6</c:v>
                </c:pt>
                <c:pt idx="9025">
                  <c:v>9.0259999999999996E-6</c:v>
                </c:pt>
                <c:pt idx="9026">
                  <c:v>9.0270000000000001E-6</c:v>
                </c:pt>
                <c:pt idx="9027">
                  <c:v>9.0280000000000006E-6</c:v>
                </c:pt>
                <c:pt idx="9028">
                  <c:v>9.0289999999999994E-6</c:v>
                </c:pt>
                <c:pt idx="9029">
                  <c:v>9.0299999999999999E-6</c:v>
                </c:pt>
                <c:pt idx="9030">
                  <c:v>9.0310000000000004E-6</c:v>
                </c:pt>
                <c:pt idx="9031">
                  <c:v>9.0319999999999992E-6</c:v>
                </c:pt>
                <c:pt idx="9032">
                  <c:v>9.0329999999999997E-6</c:v>
                </c:pt>
                <c:pt idx="9033">
                  <c:v>9.0340000000000002E-6</c:v>
                </c:pt>
                <c:pt idx="9034">
                  <c:v>9.0350000000000007E-6</c:v>
                </c:pt>
                <c:pt idx="9035">
                  <c:v>9.0359999999999995E-6</c:v>
                </c:pt>
                <c:pt idx="9036">
                  <c:v>9.037E-6</c:v>
                </c:pt>
                <c:pt idx="9037">
                  <c:v>9.0380000000000005E-6</c:v>
                </c:pt>
                <c:pt idx="9038">
                  <c:v>9.0389999999999993E-6</c:v>
                </c:pt>
                <c:pt idx="9039">
                  <c:v>9.0399999999999998E-6</c:v>
                </c:pt>
                <c:pt idx="9040">
                  <c:v>9.0410000000000003E-6</c:v>
                </c:pt>
                <c:pt idx="9041">
                  <c:v>9.0420000000000008E-6</c:v>
                </c:pt>
                <c:pt idx="9042">
                  <c:v>9.0429999999999996E-6</c:v>
                </c:pt>
                <c:pt idx="9043">
                  <c:v>9.0440000000000001E-6</c:v>
                </c:pt>
                <c:pt idx="9044">
                  <c:v>9.0450000000000006E-6</c:v>
                </c:pt>
                <c:pt idx="9045">
                  <c:v>9.0459999999999994E-6</c:v>
                </c:pt>
                <c:pt idx="9046">
                  <c:v>9.0469999999999999E-6</c:v>
                </c:pt>
                <c:pt idx="9047">
                  <c:v>9.0480000000000004E-6</c:v>
                </c:pt>
                <c:pt idx="9048">
                  <c:v>9.0489999999999993E-6</c:v>
                </c:pt>
                <c:pt idx="9049">
                  <c:v>9.0499999999999997E-6</c:v>
                </c:pt>
                <c:pt idx="9050">
                  <c:v>9.0510000000000002E-6</c:v>
                </c:pt>
                <c:pt idx="9051">
                  <c:v>9.0520000000000007E-6</c:v>
                </c:pt>
                <c:pt idx="9052">
                  <c:v>9.0529999999999996E-6</c:v>
                </c:pt>
                <c:pt idx="9053">
                  <c:v>9.054E-6</c:v>
                </c:pt>
                <c:pt idx="9054">
                  <c:v>9.0550000000000005E-6</c:v>
                </c:pt>
                <c:pt idx="9055">
                  <c:v>9.0559999999999994E-6</c:v>
                </c:pt>
                <c:pt idx="9056">
                  <c:v>9.0569999999999999E-6</c:v>
                </c:pt>
                <c:pt idx="9057">
                  <c:v>9.0580000000000004E-6</c:v>
                </c:pt>
                <c:pt idx="9058">
                  <c:v>9.0589999999999992E-6</c:v>
                </c:pt>
                <c:pt idx="9059">
                  <c:v>9.0599999999999997E-6</c:v>
                </c:pt>
                <c:pt idx="9060">
                  <c:v>9.0610000000000002E-6</c:v>
                </c:pt>
                <c:pt idx="9061">
                  <c:v>9.0620000000000007E-6</c:v>
                </c:pt>
                <c:pt idx="9062">
                  <c:v>9.0629999999999995E-6</c:v>
                </c:pt>
                <c:pt idx="9063">
                  <c:v>9.064E-6</c:v>
                </c:pt>
                <c:pt idx="9064">
                  <c:v>9.0650000000000005E-6</c:v>
                </c:pt>
                <c:pt idx="9065">
                  <c:v>9.0659999999999993E-6</c:v>
                </c:pt>
                <c:pt idx="9066">
                  <c:v>9.0669999999999998E-6</c:v>
                </c:pt>
                <c:pt idx="9067">
                  <c:v>9.0680000000000003E-6</c:v>
                </c:pt>
                <c:pt idx="9068">
                  <c:v>9.0690000000000008E-6</c:v>
                </c:pt>
                <c:pt idx="9069">
                  <c:v>9.0699999999999996E-6</c:v>
                </c:pt>
                <c:pt idx="9070">
                  <c:v>9.0710000000000001E-6</c:v>
                </c:pt>
                <c:pt idx="9071">
                  <c:v>9.0720000000000006E-6</c:v>
                </c:pt>
                <c:pt idx="9072">
                  <c:v>9.0729999999999994E-6</c:v>
                </c:pt>
                <c:pt idx="9073">
                  <c:v>9.0739999999999999E-6</c:v>
                </c:pt>
                <c:pt idx="9074">
                  <c:v>9.0750000000000004E-6</c:v>
                </c:pt>
                <c:pt idx="9075">
                  <c:v>9.0759999999999992E-6</c:v>
                </c:pt>
                <c:pt idx="9076">
                  <c:v>9.0769999999999997E-6</c:v>
                </c:pt>
                <c:pt idx="9077">
                  <c:v>9.0780000000000002E-6</c:v>
                </c:pt>
                <c:pt idx="9078">
                  <c:v>9.0790000000000007E-6</c:v>
                </c:pt>
                <c:pt idx="9079">
                  <c:v>9.0799999999999995E-6</c:v>
                </c:pt>
                <c:pt idx="9080">
                  <c:v>9.081E-6</c:v>
                </c:pt>
                <c:pt idx="9081">
                  <c:v>9.0820000000000005E-6</c:v>
                </c:pt>
                <c:pt idx="9082">
                  <c:v>9.0829999999999993E-6</c:v>
                </c:pt>
                <c:pt idx="9083">
                  <c:v>9.0839999999999998E-6</c:v>
                </c:pt>
                <c:pt idx="9084">
                  <c:v>9.0850000000000003E-6</c:v>
                </c:pt>
                <c:pt idx="9085">
                  <c:v>9.0860000000000008E-6</c:v>
                </c:pt>
                <c:pt idx="9086">
                  <c:v>9.0869999999999996E-6</c:v>
                </c:pt>
                <c:pt idx="9087">
                  <c:v>9.0880000000000001E-6</c:v>
                </c:pt>
                <c:pt idx="9088">
                  <c:v>9.0890000000000006E-6</c:v>
                </c:pt>
                <c:pt idx="9089">
                  <c:v>9.0899999999999994E-6</c:v>
                </c:pt>
                <c:pt idx="9090">
                  <c:v>9.0909999999999999E-6</c:v>
                </c:pt>
                <c:pt idx="9091">
                  <c:v>9.0920000000000004E-6</c:v>
                </c:pt>
                <c:pt idx="9092">
                  <c:v>9.0929999999999992E-6</c:v>
                </c:pt>
                <c:pt idx="9093">
                  <c:v>9.0939999999999997E-6</c:v>
                </c:pt>
                <c:pt idx="9094">
                  <c:v>9.0950000000000002E-6</c:v>
                </c:pt>
                <c:pt idx="9095">
                  <c:v>9.0960000000000007E-6</c:v>
                </c:pt>
                <c:pt idx="9096">
                  <c:v>9.0969999999999995E-6</c:v>
                </c:pt>
                <c:pt idx="9097">
                  <c:v>9.098E-6</c:v>
                </c:pt>
                <c:pt idx="9098">
                  <c:v>9.0990000000000005E-6</c:v>
                </c:pt>
                <c:pt idx="9099">
                  <c:v>9.0999999999999993E-6</c:v>
                </c:pt>
                <c:pt idx="9100">
                  <c:v>9.1009999999999998E-6</c:v>
                </c:pt>
                <c:pt idx="9101">
                  <c:v>9.1020000000000003E-6</c:v>
                </c:pt>
                <c:pt idx="9102">
                  <c:v>9.1030000000000008E-6</c:v>
                </c:pt>
                <c:pt idx="9103">
                  <c:v>9.1039999999999996E-6</c:v>
                </c:pt>
                <c:pt idx="9104">
                  <c:v>9.1050000000000001E-6</c:v>
                </c:pt>
                <c:pt idx="9105">
                  <c:v>9.1060000000000006E-6</c:v>
                </c:pt>
                <c:pt idx="9106">
                  <c:v>9.1069999999999994E-6</c:v>
                </c:pt>
                <c:pt idx="9107">
                  <c:v>9.1079999999999999E-6</c:v>
                </c:pt>
                <c:pt idx="9108">
                  <c:v>9.1090000000000004E-6</c:v>
                </c:pt>
                <c:pt idx="9109">
                  <c:v>9.1099999999999992E-6</c:v>
                </c:pt>
                <c:pt idx="9110">
                  <c:v>9.1109999999999997E-6</c:v>
                </c:pt>
                <c:pt idx="9111">
                  <c:v>9.1120000000000002E-6</c:v>
                </c:pt>
                <c:pt idx="9112">
                  <c:v>9.1130000000000007E-6</c:v>
                </c:pt>
                <c:pt idx="9113">
                  <c:v>9.1139999999999995E-6</c:v>
                </c:pt>
                <c:pt idx="9114">
                  <c:v>9.115E-6</c:v>
                </c:pt>
                <c:pt idx="9115">
                  <c:v>9.1160000000000005E-6</c:v>
                </c:pt>
                <c:pt idx="9116">
                  <c:v>9.1169999999999993E-6</c:v>
                </c:pt>
                <c:pt idx="9117">
                  <c:v>9.1179999999999998E-6</c:v>
                </c:pt>
                <c:pt idx="9118">
                  <c:v>9.1190000000000003E-6</c:v>
                </c:pt>
                <c:pt idx="9119">
                  <c:v>9.1200000000000008E-6</c:v>
                </c:pt>
                <c:pt idx="9120">
                  <c:v>9.1209999999999996E-6</c:v>
                </c:pt>
                <c:pt idx="9121">
                  <c:v>9.1220000000000001E-6</c:v>
                </c:pt>
                <c:pt idx="9122">
                  <c:v>9.1230000000000006E-6</c:v>
                </c:pt>
                <c:pt idx="9123">
                  <c:v>9.1239999999999994E-6</c:v>
                </c:pt>
                <c:pt idx="9124">
                  <c:v>9.1249999999999999E-6</c:v>
                </c:pt>
                <c:pt idx="9125">
                  <c:v>9.1260000000000004E-6</c:v>
                </c:pt>
                <c:pt idx="9126">
                  <c:v>9.1269999999999992E-6</c:v>
                </c:pt>
                <c:pt idx="9127">
                  <c:v>9.1279999999999997E-6</c:v>
                </c:pt>
                <c:pt idx="9128">
                  <c:v>9.1290000000000002E-6</c:v>
                </c:pt>
                <c:pt idx="9129">
                  <c:v>9.1300000000000007E-6</c:v>
                </c:pt>
                <c:pt idx="9130">
                  <c:v>9.1309999999999995E-6</c:v>
                </c:pt>
                <c:pt idx="9131">
                  <c:v>9.132E-6</c:v>
                </c:pt>
                <c:pt idx="9132">
                  <c:v>9.1330000000000005E-6</c:v>
                </c:pt>
                <c:pt idx="9133">
                  <c:v>9.1339999999999993E-6</c:v>
                </c:pt>
                <c:pt idx="9134">
                  <c:v>9.1349999999999998E-6</c:v>
                </c:pt>
                <c:pt idx="9135">
                  <c:v>9.1360000000000003E-6</c:v>
                </c:pt>
                <c:pt idx="9136">
                  <c:v>9.1370000000000008E-6</c:v>
                </c:pt>
                <c:pt idx="9137">
                  <c:v>9.1379999999999996E-6</c:v>
                </c:pt>
                <c:pt idx="9138">
                  <c:v>9.1390000000000001E-6</c:v>
                </c:pt>
                <c:pt idx="9139">
                  <c:v>9.1400000000000006E-6</c:v>
                </c:pt>
                <c:pt idx="9140">
                  <c:v>9.1409999999999994E-6</c:v>
                </c:pt>
                <c:pt idx="9141">
                  <c:v>9.1419999999999999E-6</c:v>
                </c:pt>
                <c:pt idx="9142">
                  <c:v>9.1430000000000004E-6</c:v>
                </c:pt>
                <c:pt idx="9143">
                  <c:v>9.1439999999999992E-6</c:v>
                </c:pt>
                <c:pt idx="9144">
                  <c:v>9.1449999999999997E-6</c:v>
                </c:pt>
                <c:pt idx="9145">
                  <c:v>9.1460000000000002E-6</c:v>
                </c:pt>
                <c:pt idx="9146">
                  <c:v>9.1470000000000007E-6</c:v>
                </c:pt>
                <c:pt idx="9147">
                  <c:v>9.1479999999999995E-6</c:v>
                </c:pt>
                <c:pt idx="9148">
                  <c:v>9.149E-6</c:v>
                </c:pt>
                <c:pt idx="9149">
                  <c:v>9.1500000000000005E-6</c:v>
                </c:pt>
                <c:pt idx="9150">
                  <c:v>9.1509999999999993E-6</c:v>
                </c:pt>
                <c:pt idx="9151">
                  <c:v>9.1519999999999998E-6</c:v>
                </c:pt>
                <c:pt idx="9152">
                  <c:v>9.1530000000000003E-6</c:v>
                </c:pt>
                <c:pt idx="9153">
                  <c:v>9.1540000000000008E-6</c:v>
                </c:pt>
                <c:pt idx="9154">
                  <c:v>9.1549999999999996E-6</c:v>
                </c:pt>
                <c:pt idx="9155">
                  <c:v>9.1560000000000001E-6</c:v>
                </c:pt>
                <c:pt idx="9156">
                  <c:v>9.1570000000000006E-6</c:v>
                </c:pt>
                <c:pt idx="9157">
                  <c:v>9.1579999999999994E-6</c:v>
                </c:pt>
                <c:pt idx="9158">
                  <c:v>9.1589999999999999E-6</c:v>
                </c:pt>
                <c:pt idx="9159">
                  <c:v>9.1600000000000004E-6</c:v>
                </c:pt>
                <c:pt idx="9160">
                  <c:v>9.1609999999999992E-6</c:v>
                </c:pt>
                <c:pt idx="9161">
                  <c:v>9.1619999999999997E-6</c:v>
                </c:pt>
                <c:pt idx="9162">
                  <c:v>9.1630000000000002E-6</c:v>
                </c:pt>
                <c:pt idx="9163">
                  <c:v>9.1640000000000007E-6</c:v>
                </c:pt>
                <c:pt idx="9164">
                  <c:v>9.1649999999999995E-6</c:v>
                </c:pt>
                <c:pt idx="9165">
                  <c:v>9.166E-6</c:v>
                </c:pt>
                <c:pt idx="9166">
                  <c:v>9.1670000000000005E-6</c:v>
                </c:pt>
                <c:pt idx="9167">
                  <c:v>9.1679999999999993E-6</c:v>
                </c:pt>
                <c:pt idx="9168">
                  <c:v>9.1689999999999998E-6</c:v>
                </c:pt>
                <c:pt idx="9169">
                  <c:v>9.1700000000000003E-6</c:v>
                </c:pt>
                <c:pt idx="9170">
                  <c:v>9.1710000000000008E-6</c:v>
                </c:pt>
                <c:pt idx="9171">
                  <c:v>9.1719999999999996E-6</c:v>
                </c:pt>
                <c:pt idx="9172">
                  <c:v>9.1730000000000001E-6</c:v>
                </c:pt>
                <c:pt idx="9173">
                  <c:v>9.1740000000000006E-6</c:v>
                </c:pt>
                <c:pt idx="9174">
                  <c:v>9.1749999999999994E-6</c:v>
                </c:pt>
                <c:pt idx="9175">
                  <c:v>9.1759999999999999E-6</c:v>
                </c:pt>
                <c:pt idx="9176">
                  <c:v>9.1770000000000004E-6</c:v>
                </c:pt>
                <c:pt idx="9177">
                  <c:v>9.1779999999999992E-6</c:v>
                </c:pt>
                <c:pt idx="9178">
                  <c:v>9.1789999999999997E-6</c:v>
                </c:pt>
                <c:pt idx="9179">
                  <c:v>9.1800000000000002E-6</c:v>
                </c:pt>
                <c:pt idx="9180">
                  <c:v>9.1810000000000007E-6</c:v>
                </c:pt>
                <c:pt idx="9181">
                  <c:v>9.1819999999999995E-6</c:v>
                </c:pt>
                <c:pt idx="9182">
                  <c:v>9.183E-6</c:v>
                </c:pt>
                <c:pt idx="9183">
                  <c:v>9.1840000000000005E-6</c:v>
                </c:pt>
                <c:pt idx="9184">
                  <c:v>9.1849999999999993E-6</c:v>
                </c:pt>
                <c:pt idx="9185">
                  <c:v>9.1859999999999998E-6</c:v>
                </c:pt>
                <c:pt idx="9186">
                  <c:v>9.1870000000000003E-6</c:v>
                </c:pt>
                <c:pt idx="9187">
                  <c:v>9.1880000000000008E-6</c:v>
                </c:pt>
                <c:pt idx="9188">
                  <c:v>9.1889999999999996E-6</c:v>
                </c:pt>
                <c:pt idx="9189">
                  <c:v>9.1900000000000001E-6</c:v>
                </c:pt>
                <c:pt idx="9190">
                  <c:v>9.1910000000000006E-6</c:v>
                </c:pt>
                <c:pt idx="9191">
                  <c:v>9.1919999999999994E-6</c:v>
                </c:pt>
                <c:pt idx="9192">
                  <c:v>9.1929999999999999E-6</c:v>
                </c:pt>
                <c:pt idx="9193">
                  <c:v>9.1940000000000004E-6</c:v>
                </c:pt>
                <c:pt idx="9194">
                  <c:v>9.1949999999999992E-6</c:v>
                </c:pt>
                <c:pt idx="9195">
                  <c:v>9.1959999999999997E-6</c:v>
                </c:pt>
                <c:pt idx="9196">
                  <c:v>9.1970000000000002E-6</c:v>
                </c:pt>
                <c:pt idx="9197">
                  <c:v>9.1980000000000007E-6</c:v>
                </c:pt>
                <c:pt idx="9198">
                  <c:v>9.1989999999999995E-6</c:v>
                </c:pt>
                <c:pt idx="9199">
                  <c:v>9.2E-6</c:v>
                </c:pt>
                <c:pt idx="9200">
                  <c:v>9.2010000000000005E-6</c:v>
                </c:pt>
                <c:pt idx="9201">
                  <c:v>9.2019999999999993E-6</c:v>
                </c:pt>
                <c:pt idx="9202">
                  <c:v>9.2029999999999998E-6</c:v>
                </c:pt>
                <c:pt idx="9203">
                  <c:v>9.2040000000000003E-6</c:v>
                </c:pt>
                <c:pt idx="9204">
                  <c:v>9.2050000000000008E-6</c:v>
                </c:pt>
                <c:pt idx="9205">
                  <c:v>9.2059999999999996E-6</c:v>
                </c:pt>
                <c:pt idx="9206">
                  <c:v>9.2070000000000001E-6</c:v>
                </c:pt>
                <c:pt idx="9207">
                  <c:v>9.2080000000000006E-6</c:v>
                </c:pt>
                <c:pt idx="9208">
                  <c:v>9.2089999999999994E-6</c:v>
                </c:pt>
                <c:pt idx="9209">
                  <c:v>9.2099999999999999E-6</c:v>
                </c:pt>
                <c:pt idx="9210">
                  <c:v>9.2110000000000004E-6</c:v>
                </c:pt>
                <c:pt idx="9211">
                  <c:v>9.2119999999999992E-6</c:v>
                </c:pt>
                <c:pt idx="9212">
                  <c:v>9.2129999999999997E-6</c:v>
                </c:pt>
                <c:pt idx="9213">
                  <c:v>9.2140000000000002E-6</c:v>
                </c:pt>
                <c:pt idx="9214">
                  <c:v>9.2150000000000007E-6</c:v>
                </c:pt>
                <c:pt idx="9215">
                  <c:v>9.2159999999999995E-6</c:v>
                </c:pt>
                <c:pt idx="9216">
                  <c:v>9.217E-6</c:v>
                </c:pt>
                <c:pt idx="9217">
                  <c:v>9.2180000000000005E-6</c:v>
                </c:pt>
                <c:pt idx="9218">
                  <c:v>9.2189999999999993E-6</c:v>
                </c:pt>
                <c:pt idx="9219">
                  <c:v>9.2199999999999998E-6</c:v>
                </c:pt>
                <c:pt idx="9220">
                  <c:v>9.2210000000000003E-6</c:v>
                </c:pt>
                <c:pt idx="9221">
                  <c:v>9.2220000000000008E-6</c:v>
                </c:pt>
                <c:pt idx="9222">
                  <c:v>9.2229999999999996E-6</c:v>
                </c:pt>
                <c:pt idx="9223">
                  <c:v>9.2240000000000001E-6</c:v>
                </c:pt>
                <c:pt idx="9224">
                  <c:v>9.2250000000000006E-6</c:v>
                </c:pt>
                <c:pt idx="9225">
                  <c:v>9.2259999999999994E-6</c:v>
                </c:pt>
                <c:pt idx="9226">
                  <c:v>9.2269999999999999E-6</c:v>
                </c:pt>
                <c:pt idx="9227">
                  <c:v>9.2280000000000004E-6</c:v>
                </c:pt>
                <c:pt idx="9228">
                  <c:v>9.2289999999999992E-6</c:v>
                </c:pt>
                <c:pt idx="9229">
                  <c:v>9.2299999999999997E-6</c:v>
                </c:pt>
                <c:pt idx="9230">
                  <c:v>9.2310000000000002E-6</c:v>
                </c:pt>
                <c:pt idx="9231">
                  <c:v>9.2320000000000007E-6</c:v>
                </c:pt>
                <c:pt idx="9232">
                  <c:v>9.2329999999999995E-6</c:v>
                </c:pt>
                <c:pt idx="9233">
                  <c:v>9.234E-6</c:v>
                </c:pt>
                <c:pt idx="9234">
                  <c:v>9.2350000000000005E-6</c:v>
                </c:pt>
                <c:pt idx="9235">
                  <c:v>9.2359999999999993E-6</c:v>
                </c:pt>
                <c:pt idx="9236">
                  <c:v>9.2369999999999998E-6</c:v>
                </c:pt>
                <c:pt idx="9237">
                  <c:v>9.2380000000000003E-6</c:v>
                </c:pt>
                <c:pt idx="9238">
                  <c:v>9.2390000000000008E-6</c:v>
                </c:pt>
                <c:pt idx="9239">
                  <c:v>9.2399999999999996E-6</c:v>
                </c:pt>
                <c:pt idx="9240">
                  <c:v>9.2410000000000001E-6</c:v>
                </c:pt>
                <c:pt idx="9241">
                  <c:v>9.2420000000000006E-6</c:v>
                </c:pt>
                <c:pt idx="9242">
                  <c:v>9.2429999999999994E-6</c:v>
                </c:pt>
                <c:pt idx="9243">
                  <c:v>9.2439999999999999E-6</c:v>
                </c:pt>
                <c:pt idx="9244">
                  <c:v>9.2450000000000004E-6</c:v>
                </c:pt>
                <c:pt idx="9245">
                  <c:v>9.2459999999999992E-6</c:v>
                </c:pt>
                <c:pt idx="9246">
                  <c:v>9.2469999999999997E-6</c:v>
                </c:pt>
                <c:pt idx="9247">
                  <c:v>9.2480000000000002E-6</c:v>
                </c:pt>
                <c:pt idx="9248">
                  <c:v>9.2490000000000007E-6</c:v>
                </c:pt>
                <c:pt idx="9249">
                  <c:v>9.2499999999999995E-6</c:v>
                </c:pt>
                <c:pt idx="9250">
                  <c:v>9.251E-6</c:v>
                </c:pt>
                <c:pt idx="9251">
                  <c:v>9.2520000000000005E-6</c:v>
                </c:pt>
                <c:pt idx="9252">
                  <c:v>9.2529999999999993E-6</c:v>
                </c:pt>
                <c:pt idx="9253">
                  <c:v>9.2539999999999998E-6</c:v>
                </c:pt>
                <c:pt idx="9254">
                  <c:v>9.2550000000000003E-6</c:v>
                </c:pt>
                <c:pt idx="9255">
                  <c:v>9.2560000000000008E-6</c:v>
                </c:pt>
                <c:pt idx="9256">
                  <c:v>9.2569999999999996E-6</c:v>
                </c:pt>
                <c:pt idx="9257">
                  <c:v>9.2580000000000001E-6</c:v>
                </c:pt>
                <c:pt idx="9258">
                  <c:v>9.2590000000000006E-6</c:v>
                </c:pt>
                <c:pt idx="9259">
                  <c:v>9.2599999999999994E-6</c:v>
                </c:pt>
                <c:pt idx="9260">
                  <c:v>9.2609999999999999E-6</c:v>
                </c:pt>
                <c:pt idx="9261">
                  <c:v>9.2620000000000004E-6</c:v>
                </c:pt>
                <c:pt idx="9262">
                  <c:v>9.2629999999999992E-6</c:v>
                </c:pt>
                <c:pt idx="9263">
                  <c:v>9.2639999999999997E-6</c:v>
                </c:pt>
                <c:pt idx="9264">
                  <c:v>9.2650000000000002E-6</c:v>
                </c:pt>
                <c:pt idx="9265">
                  <c:v>9.2660000000000007E-6</c:v>
                </c:pt>
                <c:pt idx="9266">
                  <c:v>9.2669999999999995E-6</c:v>
                </c:pt>
                <c:pt idx="9267">
                  <c:v>9.268E-6</c:v>
                </c:pt>
                <c:pt idx="9268">
                  <c:v>9.2690000000000005E-6</c:v>
                </c:pt>
                <c:pt idx="9269">
                  <c:v>9.2699999999999993E-6</c:v>
                </c:pt>
                <c:pt idx="9270">
                  <c:v>9.2709999999999998E-6</c:v>
                </c:pt>
                <c:pt idx="9271">
                  <c:v>9.2720000000000003E-6</c:v>
                </c:pt>
                <c:pt idx="9272">
                  <c:v>9.2730000000000008E-6</c:v>
                </c:pt>
                <c:pt idx="9273">
                  <c:v>9.2739999999999996E-6</c:v>
                </c:pt>
                <c:pt idx="9274">
                  <c:v>9.2750000000000001E-6</c:v>
                </c:pt>
                <c:pt idx="9275">
                  <c:v>9.2760000000000006E-6</c:v>
                </c:pt>
                <c:pt idx="9276">
                  <c:v>9.2769999999999994E-6</c:v>
                </c:pt>
                <c:pt idx="9277">
                  <c:v>9.2779999999999999E-6</c:v>
                </c:pt>
                <c:pt idx="9278">
                  <c:v>9.2790000000000004E-6</c:v>
                </c:pt>
                <c:pt idx="9279">
                  <c:v>9.2799999999999992E-6</c:v>
                </c:pt>
                <c:pt idx="9280">
                  <c:v>9.2809999999999997E-6</c:v>
                </c:pt>
                <c:pt idx="9281">
                  <c:v>9.2820000000000002E-6</c:v>
                </c:pt>
                <c:pt idx="9282">
                  <c:v>9.2830000000000007E-6</c:v>
                </c:pt>
                <c:pt idx="9283">
                  <c:v>9.2839999999999995E-6</c:v>
                </c:pt>
                <c:pt idx="9284">
                  <c:v>9.285E-6</c:v>
                </c:pt>
                <c:pt idx="9285">
                  <c:v>9.2860000000000005E-6</c:v>
                </c:pt>
                <c:pt idx="9286">
                  <c:v>9.2869999999999993E-6</c:v>
                </c:pt>
                <c:pt idx="9287">
                  <c:v>9.2879999999999998E-6</c:v>
                </c:pt>
                <c:pt idx="9288">
                  <c:v>9.2890000000000003E-6</c:v>
                </c:pt>
                <c:pt idx="9289">
                  <c:v>9.2900000000000008E-6</c:v>
                </c:pt>
                <c:pt idx="9290">
                  <c:v>9.2909999999999996E-6</c:v>
                </c:pt>
                <c:pt idx="9291">
                  <c:v>9.2920000000000001E-6</c:v>
                </c:pt>
                <c:pt idx="9292">
                  <c:v>9.2930000000000006E-6</c:v>
                </c:pt>
                <c:pt idx="9293">
                  <c:v>9.2939999999999994E-6</c:v>
                </c:pt>
                <c:pt idx="9294">
                  <c:v>9.2949999999999999E-6</c:v>
                </c:pt>
                <c:pt idx="9295">
                  <c:v>9.2960000000000004E-6</c:v>
                </c:pt>
                <c:pt idx="9296">
                  <c:v>9.2969999999999992E-6</c:v>
                </c:pt>
                <c:pt idx="9297">
                  <c:v>9.2979999999999997E-6</c:v>
                </c:pt>
                <c:pt idx="9298">
                  <c:v>9.2990000000000002E-6</c:v>
                </c:pt>
                <c:pt idx="9299">
                  <c:v>9.3000000000000007E-6</c:v>
                </c:pt>
                <c:pt idx="9300">
                  <c:v>9.3009999999999995E-6</c:v>
                </c:pt>
                <c:pt idx="9301">
                  <c:v>9.302E-6</c:v>
                </c:pt>
                <c:pt idx="9302">
                  <c:v>9.3030000000000005E-6</c:v>
                </c:pt>
                <c:pt idx="9303">
                  <c:v>9.3039999999999994E-6</c:v>
                </c:pt>
                <c:pt idx="9304">
                  <c:v>9.3049999999999998E-6</c:v>
                </c:pt>
                <c:pt idx="9305">
                  <c:v>9.3060000000000003E-6</c:v>
                </c:pt>
                <c:pt idx="9306">
                  <c:v>9.3070000000000008E-6</c:v>
                </c:pt>
                <c:pt idx="9307">
                  <c:v>9.3079999999999997E-6</c:v>
                </c:pt>
                <c:pt idx="9308">
                  <c:v>9.3090000000000001E-6</c:v>
                </c:pt>
                <c:pt idx="9309">
                  <c:v>9.3100000000000006E-6</c:v>
                </c:pt>
                <c:pt idx="9310">
                  <c:v>9.3109999999999995E-6</c:v>
                </c:pt>
                <c:pt idx="9311">
                  <c:v>9.312E-6</c:v>
                </c:pt>
                <c:pt idx="9312">
                  <c:v>9.3130000000000004E-6</c:v>
                </c:pt>
                <c:pt idx="9313">
                  <c:v>9.3139999999999993E-6</c:v>
                </c:pt>
                <c:pt idx="9314">
                  <c:v>9.3149999999999998E-6</c:v>
                </c:pt>
                <c:pt idx="9315">
                  <c:v>9.3160000000000003E-6</c:v>
                </c:pt>
                <c:pt idx="9316">
                  <c:v>9.3170000000000008E-6</c:v>
                </c:pt>
                <c:pt idx="9317">
                  <c:v>9.3179999999999996E-6</c:v>
                </c:pt>
                <c:pt idx="9318">
                  <c:v>9.3190000000000001E-6</c:v>
                </c:pt>
                <c:pt idx="9319">
                  <c:v>9.3200000000000006E-6</c:v>
                </c:pt>
                <c:pt idx="9320">
                  <c:v>9.3209999999999994E-6</c:v>
                </c:pt>
                <c:pt idx="9321">
                  <c:v>9.3219999999999999E-6</c:v>
                </c:pt>
                <c:pt idx="9322">
                  <c:v>9.3230000000000004E-6</c:v>
                </c:pt>
                <c:pt idx="9323">
                  <c:v>9.3239999999999992E-6</c:v>
                </c:pt>
                <c:pt idx="9324">
                  <c:v>9.3249999999999997E-6</c:v>
                </c:pt>
                <c:pt idx="9325">
                  <c:v>9.3260000000000002E-6</c:v>
                </c:pt>
                <c:pt idx="9326">
                  <c:v>9.3270000000000007E-6</c:v>
                </c:pt>
                <c:pt idx="9327">
                  <c:v>9.3279999999999995E-6</c:v>
                </c:pt>
                <c:pt idx="9328">
                  <c:v>9.329E-6</c:v>
                </c:pt>
                <c:pt idx="9329">
                  <c:v>9.3300000000000005E-6</c:v>
                </c:pt>
                <c:pt idx="9330">
                  <c:v>9.3309999999999993E-6</c:v>
                </c:pt>
                <c:pt idx="9331">
                  <c:v>9.3319999999999998E-6</c:v>
                </c:pt>
                <c:pt idx="9332">
                  <c:v>9.3330000000000003E-6</c:v>
                </c:pt>
                <c:pt idx="9333">
                  <c:v>9.3340000000000008E-6</c:v>
                </c:pt>
                <c:pt idx="9334">
                  <c:v>9.3349999999999996E-6</c:v>
                </c:pt>
                <c:pt idx="9335">
                  <c:v>9.3360000000000001E-6</c:v>
                </c:pt>
                <c:pt idx="9336">
                  <c:v>9.3370000000000006E-6</c:v>
                </c:pt>
                <c:pt idx="9337">
                  <c:v>9.3379999999999994E-6</c:v>
                </c:pt>
                <c:pt idx="9338">
                  <c:v>9.3389999999999999E-6</c:v>
                </c:pt>
                <c:pt idx="9339">
                  <c:v>9.3400000000000004E-6</c:v>
                </c:pt>
                <c:pt idx="9340">
                  <c:v>9.3409999999999992E-6</c:v>
                </c:pt>
                <c:pt idx="9341">
                  <c:v>9.3419999999999997E-6</c:v>
                </c:pt>
                <c:pt idx="9342">
                  <c:v>9.3430000000000002E-6</c:v>
                </c:pt>
                <c:pt idx="9343">
                  <c:v>9.3440000000000007E-6</c:v>
                </c:pt>
                <c:pt idx="9344">
                  <c:v>9.3449999999999995E-6</c:v>
                </c:pt>
                <c:pt idx="9345">
                  <c:v>9.346E-6</c:v>
                </c:pt>
                <c:pt idx="9346">
                  <c:v>9.3470000000000005E-6</c:v>
                </c:pt>
                <c:pt idx="9347">
                  <c:v>9.3479999999999993E-6</c:v>
                </c:pt>
                <c:pt idx="9348">
                  <c:v>9.3489999999999998E-6</c:v>
                </c:pt>
                <c:pt idx="9349">
                  <c:v>9.3500000000000003E-6</c:v>
                </c:pt>
                <c:pt idx="9350">
                  <c:v>9.3510000000000008E-6</c:v>
                </c:pt>
                <c:pt idx="9351">
                  <c:v>9.3519999999999996E-6</c:v>
                </c:pt>
                <c:pt idx="9352">
                  <c:v>9.3530000000000001E-6</c:v>
                </c:pt>
                <c:pt idx="9353">
                  <c:v>9.3540000000000006E-6</c:v>
                </c:pt>
                <c:pt idx="9354">
                  <c:v>9.3549999999999994E-6</c:v>
                </c:pt>
                <c:pt idx="9355">
                  <c:v>9.3559999999999999E-6</c:v>
                </c:pt>
                <c:pt idx="9356">
                  <c:v>9.3570000000000004E-6</c:v>
                </c:pt>
                <c:pt idx="9357">
                  <c:v>9.3579999999999992E-6</c:v>
                </c:pt>
                <c:pt idx="9358">
                  <c:v>9.3589999999999997E-6</c:v>
                </c:pt>
                <c:pt idx="9359">
                  <c:v>9.3600000000000002E-6</c:v>
                </c:pt>
                <c:pt idx="9360">
                  <c:v>9.3610000000000007E-6</c:v>
                </c:pt>
                <c:pt idx="9361">
                  <c:v>9.3619999999999995E-6</c:v>
                </c:pt>
                <c:pt idx="9362">
                  <c:v>9.363E-6</c:v>
                </c:pt>
                <c:pt idx="9363">
                  <c:v>9.3640000000000005E-6</c:v>
                </c:pt>
                <c:pt idx="9364">
                  <c:v>9.3649999999999993E-6</c:v>
                </c:pt>
                <c:pt idx="9365">
                  <c:v>9.3659999999999998E-6</c:v>
                </c:pt>
                <c:pt idx="9366">
                  <c:v>9.3670000000000003E-6</c:v>
                </c:pt>
                <c:pt idx="9367">
                  <c:v>9.3680000000000008E-6</c:v>
                </c:pt>
                <c:pt idx="9368">
                  <c:v>9.3689999999999996E-6</c:v>
                </c:pt>
                <c:pt idx="9369">
                  <c:v>9.3700000000000001E-6</c:v>
                </c:pt>
                <c:pt idx="9370">
                  <c:v>9.3710000000000006E-6</c:v>
                </c:pt>
                <c:pt idx="9371">
                  <c:v>9.3719999999999994E-6</c:v>
                </c:pt>
                <c:pt idx="9372">
                  <c:v>9.3729999999999999E-6</c:v>
                </c:pt>
                <c:pt idx="9373">
                  <c:v>9.3740000000000004E-6</c:v>
                </c:pt>
                <c:pt idx="9374">
                  <c:v>9.3749999999999992E-6</c:v>
                </c:pt>
                <c:pt idx="9375">
                  <c:v>9.3759999999999997E-6</c:v>
                </c:pt>
                <c:pt idx="9376">
                  <c:v>9.3770000000000002E-6</c:v>
                </c:pt>
                <c:pt idx="9377">
                  <c:v>9.3780000000000007E-6</c:v>
                </c:pt>
                <c:pt idx="9378">
                  <c:v>9.3789999999999995E-6</c:v>
                </c:pt>
                <c:pt idx="9379">
                  <c:v>9.38E-6</c:v>
                </c:pt>
                <c:pt idx="9380">
                  <c:v>9.3810000000000005E-6</c:v>
                </c:pt>
                <c:pt idx="9381">
                  <c:v>9.3819999999999993E-6</c:v>
                </c:pt>
                <c:pt idx="9382">
                  <c:v>9.3829999999999998E-6</c:v>
                </c:pt>
                <c:pt idx="9383">
                  <c:v>9.3840000000000003E-6</c:v>
                </c:pt>
                <c:pt idx="9384">
                  <c:v>9.3850000000000008E-6</c:v>
                </c:pt>
                <c:pt idx="9385">
                  <c:v>9.3859999999999996E-6</c:v>
                </c:pt>
                <c:pt idx="9386">
                  <c:v>9.3870000000000001E-6</c:v>
                </c:pt>
                <c:pt idx="9387">
                  <c:v>9.3880000000000006E-6</c:v>
                </c:pt>
                <c:pt idx="9388">
                  <c:v>9.3889999999999994E-6</c:v>
                </c:pt>
                <c:pt idx="9389">
                  <c:v>9.3899999999999999E-6</c:v>
                </c:pt>
                <c:pt idx="9390">
                  <c:v>9.3910000000000004E-6</c:v>
                </c:pt>
                <c:pt idx="9391">
                  <c:v>9.3919999999999992E-6</c:v>
                </c:pt>
                <c:pt idx="9392">
                  <c:v>9.3929999999999997E-6</c:v>
                </c:pt>
                <c:pt idx="9393">
                  <c:v>9.3940000000000002E-6</c:v>
                </c:pt>
                <c:pt idx="9394">
                  <c:v>9.3950000000000007E-6</c:v>
                </c:pt>
                <c:pt idx="9395">
                  <c:v>9.3959999999999995E-6</c:v>
                </c:pt>
                <c:pt idx="9396">
                  <c:v>9.397E-6</c:v>
                </c:pt>
                <c:pt idx="9397">
                  <c:v>9.3980000000000005E-6</c:v>
                </c:pt>
                <c:pt idx="9398">
                  <c:v>9.3989999999999993E-6</c:v>
                </c:pt>
                <c:pt idx="9399">
                  <c:v>9.3999999999999998E-6</c:v>
                </c:pt>
                <c:pt idx="9400">
                  <c:v>9.4010000000000003E-6</c:v>
                </c:pt>
                <c:pt idx="9401">
                  <c:v>9.4020000000000008E-6</c:v>
                </c:pt>
                <c:pt idx="9402">
                  <c:v>9.4029999999999996E-6</c:v>
                </c:pt>
                <c:pt idx="9403">
                  <c:v>9.4040000000000001E-6</c:v>
                </c:pt>
                <c:pt idx="9404">
                  <c:v>9.4050000000000006E-6</c:v>
                </c:pt>
                <c:pt idx="9405">
                  <c:v>9.4059999999999994E-6</c:v>
                </c:pt>
                <c:pt idx="9406">
                  <c:v>9.4069999999999999E-6</c:v>
                </c:pt>
                <c:pt idx="9407">
                  <c:v>9.4080000000000004E-6</c:v>
                </c:pt>
                <c:pt idx="9408">
                  <c:v>9.4089999999999992E-6</c:v>
                </c:pt>
                <c:pt idx="9409">
                  <c:v>9.4099999999999997E-6</c:v>
                </c:pt>
                <c:pt idx="9410">
                  <c:v>9.4110000000000002E-6</c:v>
                </c:pt>
                <c:pt idx="9411">
                  <c:v>9.4120000000000007E-6</c:v>
                </c:pt>
                <c:pt idx="9412">
                  <c:v>9.4129999999999995E-6</c:v>
                </c:pt>
                <c:pt idx="9413">
                  <c:v>9.414E-6</c:v>
                </c:pt>
                <c:pt idx="9414">
                  <c:v>9.4150000000000005E-6</c:v>
                </c:pt>
                <c:pt idx="9415">
                  <c:v>9.4159999999999993E-6</c:v>
                </c:pt>
                <c:pt idx="9416">
                  <c:v>9.4169999999999998E-6</c:v>
                </c:pt>
                <c:pt idx="9417">
                  <c:v>9.4180000000000003E-6</c:v>
                </c:pt>
                <c:pt idx="9418">
                  <c:v>9.4190000000000008E-6</c:v>
                </c:pt>
                <c:pt idx="9419">
                  <c:v>9.4199999999999996E-6</c:v>
                </c:pt>
                <c:pt idx="9420">
                  <c:v>9.4210000000000001E-6</c:v>
                </c:pt>
                <c:pt idx="9421">
                  <c:v>9.4220000000000006E-6</c:v>
                </c:pt>
                <c:pt idx="9422">
                  <c:v>9.4229999999999994E-6</c:v>
                </c:pt>
                <c:pt idx="9423">
                  <c:v>9.4239999999999999E-6</c:v>
                </c:pt>
                <c:pt idx="9424">
                  <c:v>9.4250000000000004E-6</c:v>
                </c:pt>
                <c:pt idx="9425">
                  <c:v>9.4259999999999992E-6</c:v>
                </c:pt>
                <c:pt idx="9426">
                  <c:v>9.4269999999999997E-6</c:v>
                </c:pt>
                <c:pt idx="9427">
                  <c:v>9.4280000000000002E-6</c:v>
                </c:pt>
                <c:pt idx="9428">
                  <c:v>9.4290000000000007E-6</c:v>
                </c:pt>
                <c:pt idx="9429">
                  <c:v>9.4299999999999995E-6</c:v>
                </c:pt>
                <c:pt idx="9430">
                  <c:v>9.431E-6</c:v>
                </c:pt>
                <c:pt idx="9431">
                  <c:v>9.4320000000000005E-6</c:v>
                </c:pt>
                <c:pt idx="9432">
                  <c:v>9.4329999999999993E-6</c:v>
                </c:pt>
                <c:pt idx="9433">
                  <c:v>9.4339999999999998E-6</c:v>
                </c:pt>
                <c:pt idx="9434">
                  <c:v>9.4350000000000003E-6</c:v>
                </c:pt>
                <c:pt idx="9435">
                  <c:v>9.4360000000000008E-6</c:v>
                </c:pt>
                <c:pt idx="9436">
                  <c:v>9.4369999999999996E-6</c:v>
                </c:pt>
                <c:pt idx="9437">
                  <c:v>9.4380000000000001E-6</c:v>
                </c:pt>
                <c:pt idx="9438">
                  <c:v>9.4390000000000006E-6</c:v>
                </c:pt>
                <c:pt idx="9439">
                  <c:v>9.4399999999999994E-6</c:v>
                </c:pt>
                <c:pt idx="9440">
                  <c:v>9.4409999999999999E-6</c:v>
                </c:pt>
                <c:pt idx="9441">
                  <c:v>9.4420000000000004E-6</c:v>
                </c:pt>
                <c:pt idx="9442">
                  <c:v>9.4429999999999992E-6</c:v>
                </c:pt>
                <c:pt idx="9443">
                  <c:v>9.4439999999999997E-6</c:v>
                </c:pt>
                <c:pt idx="9444">
                  <c:v>9.4450000000000002E-6</c:v>
                </c:pt>
                <c:pt idx="9445">
                  <c:v>9.4460000000000007E-6</c:v>
                </c:pt>
                <c:pt idx="9446">
                  <c:v>9.4469999999999995E-6</c:v>
                </c:pt>
                <c:pt idx="9447">
                  <c:v>9.448E-6</c:v>
                </c:pt>
                <c:pt idx="9448">
                  <c:v>9.4490000000000005E-6</c:v>
                </c:pt>
                <c:pt idx="9449">
                  <c:v>9.4499999999999993E-6</c:v>
                </c:pt>
                <c:pt idx="9450">
                  <c:v>9.4509999999999998E-6</c:v>
                </c:pt>
                <c:pt idx="9451">
                  <c:v>9.4520000000000003E-6</c:v>
                </c:pt>
                <c:pt idx="9452">
                  <c:v>9.4530000000000008E-6</c:v>
                </c:pt>
                <c:pt idx="9453">
                  <c:v>9.4539999999999996E-6</c:v>
                </c:pt>
                <c:pt idx="9454">
                  <c:v>9.4550000000000001E-6</c:v>
                </c:pt>
                <c:pt idx="9455">
                  <c:v>9.4560000000000006E-6</c:v>
                </c:pt>
                <c:pt idx="9456">
                  <c:v>9.4569999999999994E-6</c:v>
                </c:pt>
                <c:pt idx="9457">
                  <c:v>9.4579999999999999E-6</c:v>
                </c:pt>
                <c:pt idx="9458">
                  <c:v>9.4590000000000004E-6</c:v>
                </c:pt>
                <c:pt idx="9459">
                  <c:v>9.4599999999999992E-6</c:v>
                </c:pt>
                <c:pt idx="9460">
                  <c:v>9.4609999999999997E-6</c:v>
                </c:pt>
                <c:pt idx="9461">
                  <c:v>9.4620000000000002E-6</c:v>
                </c:pt>
                <c:pt idx="9462">
                  <c:v>9.4630000000000007E-6</c:v>
                </c:pt>
                <c:pt idx="9463">
                  <c:v>9.4639999999999995E-6</c:v>
                </c:pt>
                <c:pt idx="9464">
                  <c:v>9.465E-6</c:v>
                </c:pt>
                <c:pt idx="9465">
                  <c:v>9.4660000000000005E-6</c:v>
                </c:pt>
                <c:pt idx="9466">
                  <c:v>9.4669999999999993E-6</c:v>
                </c:pt>
                <c:pt idx="9467">
                  <c:v>9.4679999999999998E-6</c:v>
                </c:pt>
                <c:pt idx="9468">
                  <c:v>9.4690000000000003E-6</c:v>
                </c:pt>
                <c:pt idx="9469">
                  <c:v>9.4700000000000008E-6</c:v>
                </c:pt>
                <c:pt idx="9470">
                  <c:v>9.4709999999999996E-6</c:v>
                </c:pt>
                <c:pt idx="9471">
                  <c:v>9.4720000000000001E-6</c:v>
                </c:pt>
                <c:pt idx="9472">
                  <c:v>9.4730000000000006E-6</c:v>
                </c:pt>
                <c:pt idx="9473">
                  <c:v>9.4739999999999994E-6</c:v>
                </c:pt>
                <c:pt idx="9474">
                  <c:v>9.4749999999999999E-6</c:v>
                </c:pt>
                <c:pt idx="9475">
                  <c:v>9.4760000000000004E-6</c:v>
                </c:pt>
                <c:pt idx="9476">
                  <c:v>9.4769999999999992E-6</c:v>
                </c:pt>
                <c:pt idx="9477">
                  <c:v>9.4779999999999997E-6</c:v>
                </c:pt>
                <c:pt idx="9478">
                  <c:v>9.4790000000000002E-6</c:v>
                </c:pt>
                <c:pt idx="9479">
                  <c:v>9.4800000000000007E-6</c:v>
                </c:pt>
                <c:pt idx="9480">
                  <c:v>9.4809999999999995E-6</c:v>
                </c:pt>
                <c:pt idx="9481">
                  <c:v>9.482E-6</c:v>
                </c:pt>
                <c:pt idx="9482">
                  <c:v>9.4830000000000005E-6</c:v>
                </c:pt>
                <c:pt idx="9483">
                  <c:v>9.4839999999999993E-6</c:v>
                </c:pt>
                <c:pt idx="9484">
                  <c:v>9.4849999999999998E-6</c:v>
                </c:pt>
                <c:pt idx="9485">
                  <c:v>9.4860000000000003E-6</c:v>
                </c:pt>
                <c:pt idx="9486">
                  <c:v>9.4870000000000008E-6</c:v>
                </c:pt>
                <c:pt idx="9487">
                  <c:v>9.4879999999999996E-6</c:v>
                </c:pt>
                <c:pt idx="9488">
                  <c:v>9.4890000000000001E-6</c:v>
                </c:pt>
                <c:pt idx="9489">
                  <c:v>9.4900000000000006E-6</c:v>
                </c:pt>
                <c:pt idx="9490">
                  <c:v>9.4909999999999994E-6</c:v>
                </c:pt>
                <c:pt idx="9491">
                  <c:v>9.4919999999999999E-6</c:v>
                </c:pt>
                <c:pt idx="9492">
                  <c:v>9.4930000000000004E-6</c:v>
                </c:pt>
                <c:pt idx="9493">
                  <c:v>9.4939999999999992E-6</c:v>
                </c:pt>
                <c:pt idx="9494">
                  <c:v>9.4949999999999997E-6</c:v>
                </c:pt>
                <c:pt idx="9495">
                  <c:v>9.4960000000000002E-6</c:v>
                </c:pt>
                <c:pt idx="9496">
                  <c:v>9.4970000000000007E-6</c:v>
                </c:pt>
                <c:pt idx="9497">
                  <c:v>9.4979999999999995E-6</c:v>
                </c:pt>
                <c:pt idx="9498">
                  <c:v>9.499E-6</c:v>
                </c:pt>
                <c:pt idx="9499">
                  <c:v>9.5000000000000005E-6</c:v>
                </c:pt>
                <c:pt idx="9500">
                  <c:v>9.5009999999999993E-6</c:v>
                </c:pt>
                <c:pt idx="9501">
                  <c:v>9.5019999999999998E-6</c:v>
                </c:pt>
                <c:pt idx="9502">
                  <c:v>9.5030000000000003E-6</c:v>
                </c:pt>
                <c:pt idx="9503">
                  <c:v>9.5040000000000008E-6</c:v>
                </c:pt>
                <c:pt idx="9504">
                  <c:v>9.5049999999999996E-6</c:v>
                </c:pt>
                <c:pt idx="9505">
                  <c:v>9.5060000000000001E-6</c:v>
                </c:pt>
                <c:pt idx="9506">
                  <c:v>9.5070000000000006E-6</c:v>
                </c:pt>
                <c:pt idx="9507">
                  <c:v>9.5079999999999994E-6</c:v>
                </c:pt>
                <c:pt idx="9508">
                  <c:v>9.5089999999999999E-6</c:v>
                </c:pt>
                <c:pt idx="9509">
                  <c:v>9.5100000000000004E-6</c:v>
                </c:pt>
                <c:pt idx="9510">
                  <c:v>9.5109999999999992E-6</c:v>
                </c:pt>
                <c:pt idx="9511">
                  <c:v>9.5119999999999997E-6</c:v>
                </c:pt>
                <c:pt idx="9512">
                  <c:v>9.5130000000000002E-6</c:v>
                </c:pt>
                <c:pt idx="9513">
                  <c:v>9.5140000000000007E-6</c:v>
                </c:pt>
                <c:pt idx="9514">
                  <c:v>9.5149999999999995E-6</c:v>
                </c:pt>
                <c:pt idx="9515">
                  <c:v>9.516E-6</c:v>
                </c:pt>
                <c:pt idx="9516">
                  <c:v>9.5170000000000005E-6</c:v>
                </c:pt>
                <c:pt idx="9517">
                  <c:v>9.5179999999999993E-6</c:v>
                </c:pt>
                <c:pt idx="9518">
                  <c:v>9.5189999999999998E-6</c:v>
                </c:pt>
                <c:pt idx="9519">
                  <c:v>9.5200000000000003E-6</c:v>
                </c:pt>
                <c:pt idx="9520">
                  <c:v>9.5210000000000008E-6</c:v>
                </c:pt>
                <c:pt idx="9521">
                  <c:v>9.5219999999999996E-6</c:v>
                </c:pt>
                <c:pt idx="9522">
                  <c:v>9.5230000000000001E-6</c:v>
                </c:pt>
                <c:pt idx="9523">
                  <c:v>9.5240000000000006E-6</c:v>
                </c:pt>
                <c:pt idx="9524">
                  <c:v>9.5249999999999994E-6</c:v>
                </c:pt>
                <c:pt idx="9525">
                  <c:v>9.5259999999999999E-6</c:v>
                </c:pt>
                <c:pt idx="9526">
                  <c:v>9.5270000000000004E-6</c:v>
                </c:pt>
                <c:pt idx="9527">
                  <c:v>9.5279999999999992E-6</c:v>
                </c:pt>
                <c:pt idx="9528">
                  <c:v>9.5289999999999997E-6</c:v>
                </c:pt>
                <c:pt idx="9529">
                  <c:v>9.5300000000000002E-6</c:v>
                </c:pt>
                <c:pt idx="9530">
                  <c:v>9.5310000000000007E-6</c:v>
                </c:pt>
                <c:pt idx="9531">
                  <c:v>9.5319999999999995E-6</c:v>
                </c:pt>
                <c:pt idx="9532">
                  <c:v>9.533E-6</c:v>
                </c:pt>
                <c:pt idx="9533">
                  <c:v>9.5340000000000005E-6</c:v>
                </c:pt>
                <c:pt idx="9534">
                  <c:v>9.5349999999999993E-6</c:v>
                </c:pt>
                <c:pt idx="9535">
                  <c:v>9.5359999999999998E-6</c:v>
                </c:pt>
                <c:pt idx="9536">
                  <c:v>9.5370000000000003E-6</c:v>
                </c:pt>
                <c:pt idx="9537">
                  <c:v>9.5380000000000008E-6</c:v>
                </c:pt>
                <c:pt idx="9538">
                  <c:v>9.5389999999999996E-6</c:v>
                </c:pt>
                <c:pt idx="9539">
                  <c:v>9.5400000000000001E-6</c:v>
                </c:pt>
                <c:pt idx="9540">
                  <c:v>9.5410000000000006E-6</c:v>
                </c:pt>
                <c:pt idx="9541">
                  <c:v>9.5419999999999994E-6</c:v>
                </c:pt>
                <c:pt idx="9542">
                  <c:v>9.5429999999999999E-6</c:v>
                </c:pt>
                <c:pt idx="9543">
                  <c:v>9.5440000000000004E-6</c:v>
                </c:pt>
                <c:pt idx="9544">
                  <c:v>9.5449999999999992E-6</c:v>
                </c:pt>
                <c:pt idx="9545">
                  <c:v>9.5459999999999997E-6</c:v>
                </c:pt>
                <c:pt idx="9546">
                  <c:v>9.5470000000000002E-6</c:v>
                </c:pt>
                <c:pt idx="9547">
                  <c:v>9.5480000000000007E-6</c:v>
                </c:pt>
                <c:pt idx="9548">
                  <c:v>9.5489999999999995E-6</c:v>
                </c:pt>
                <c:pt idx="9549">
                  <c:v>9.55E-6</c:v>
                </c:pt>
                <c:pt idx="9550">
                  <c:v>9.5510000000000005E-6</c:v>
                </c:pt>
                <c:pt idx="9551">
                  <c:v>9.5519999999999993E-6</c:v>
                </c:pt>
                <c:pt idx="9552">
                  <c:v>9.5529999999999998E-6</c:v>
                </c:pt>
                <c:pt idx="9553">
                  <c:v>9.5540000000000003E-6</c:v>
                </c:pt>
                <c:pt idx="9554">
                  <c:v>9.5550000000000008E-6</c:v>
                </c:pt>
                <c:pt idx="9555">
                  <c:v>9.5559999999999996E-6</c:v>
                </c:pt>
                <c:pt idx="9556">
                  <c:v>9.5570000000000001E-6</c:v>
                </c:pt>
                <c:pt idx="9557">
                  <c:v>9.5580000000000006E-6</c:v>
                </c:pt>
                <c:pt idx="9558">
                  <c:v>9.5589999999999994E-6</c:v>
                </c:pt>
                <c:pt idx="9559">
                  <c:v>9.5599999999999999E-6</c:v>
                </c:pt>
                <c:pt idx="9560">
                  <c:v>9.5610000000000004E-6</c:v>
                </c:pt>
                <c:pt idx="9561">
                  <c:v>9.5619999999999993E-6</c:v>
                </c:pt>
                <c:pt idx="9562">
                  <c:v>9.5629999999999998E-6</c:v>
                </c:pt>
                <c:pt idx="9563">
                  <c:v>9.5640000000000002E-6</c:v>
                </c:pt>
                <c:pt idx="9564">
                  <c:v>9.5650000000000007E-6</c:v>
                </c:pt>
                <c:pt idx="9565">
                  <c:v>9.5659999999999996E-6</c:v>
                </c:pt>
                <c:pt idx="9566">
                  <c:v>9.5670000000000001E-6</c:v>
                </c:pt>
                <c:pt idx="9567">
                  <c:v>9.5680000000000005E-6</c:v>
                </c:pt>
                <c:pt idx="9568">
                  <c:v>9.5689999999999994E-6</c:v>
                </c:pt>
                <c:pt idx="9569">
                  <c:v>9.5699999999999999E-6</c:v>
                </c:pt>
                <c:pt idx="9570">
                  <c:v>9.5710000000000004E-6</c:v>
                </c:pt>
                <c:pt idx="9571">
                  <c:v>9.5719999999999992E-6</c:v>
                </c:pt>
                <c:pt idx="9572">
                  <c:v>9.5729999999999997E-6</c:v>
                </c:pt>
                <c:pt idx="9573">
                  <c:v>9.5740000000000002E-6</c:v>
                </c:pt>
                <c:pt idx="9574">
                  <c:v>9.5750000000000007E-6</c:v>
                </c:pt>
                <c:pt idx="9575">
                  <c:v>9.5759999999999995E-6</c:v>
                </c:pt>
                <c:pt idx="9576">
                  <c:v>9.577E-6</c:v>
                </c:pt>
                <c:pt idx="9577">
                  <c:v>9.5780000000000005E-6</c:v>
                </c:pt>
                <c:pt idx="9578">
                  <c:v>9.5789999999999993E-6</c:v>
                </c:pt>
                <c:pt idx="9579">
                  <c:v>9.5799999999999998E-6</c:v>
                </c:pt>
                <c:pt idx="9580">
                  <c:v>9.5810000000000003E-6</c:v>
                </c:pt>
                <c:pt idx="9581">
                  <c:v>9.5820000000000008E-6</c:v>
                </c:pt>
                <c:pt idx="9582">
                  <c:v>9.5829999999999996E-6</c:v>
                </c:pt>
                <c:pt idx="9583">
                  <c:v>9.5840000000000001E-6</c:v>
                </c:pt>
                <c:pt idx="9584">
                  <c:v>9.5850000000000006E-6</c:v>
                </c:pt>
                <c:pt idx="9585">
                  <c:v>9.5859999999999994E-6</c:v>
                </c:pt>
                <c:pt idx="9586">
                  <c:v>9.5869999999999999E-6</c:v>
                </c:pt>
                <c:pt idx="9587">
                  <c:v>9.5880000000000004E-6</c:v>
                </c:pt>
                <c:pt idx="9588">
                  <c:v>9.5889999999999992E-6</c:v>
                </c:pt>
                <c:pt idx="9589">
                  <c:v>9.5899999999999997E-6</c:v>
                </c:pt>
                <c:pt idx="9590">
                  <c:v>9.5910000000000002E-6</c:v>
                </c:pt>
                <c:pt idx="9591">
                  <c:v>9.5920000000000007E-6</c:v>
                </c:pt>
                <c:pt idx="9592">
                  <c:v>9.5929999999999995E-6</c:v>
                </c:pt>
                <c:pt idx="9593">
                  <c:v>9.594E-6</c:v>
                </c:pt>
                <c:pt idx="9594">
                  <c:v>9.5950000000000005E-6</c:v>
                </c:pt>
                <c:pt idx="9595">
                  <c:v>9.5959999999999993E-6</c:v>
                </c:pt>
                <c:pt idx="9596">
                  <c:v>9.5969999999999998E-6</c:v>
                </c:pt>
                <c:pt idx="9597">
                  <c:v>9.5980000000000003E-6</c:v>
                </c:pt>
                <c:pt idx="9598">
                  <c:v>9.5990000000000008E-6</c:v>
                </c:pt>
                <c:pt idx="9599">
                  <c:v>9.5999999999999996E-6</c:v>
                </c:pt>
                <c:pt idx="9600">
                  <c:v>9.6010000000000001E-6</c:v>
                </c:pt>
                <c:pt idx="9601">
                  <c:v>9.6020000000000006E-6</c:v>
                </c:pt>
                <c:pt idx="9602">
                  <c:v>9.6029999999999994E-6</c:v>
                </c:pt>
                <c:pt idx="9603">
                  <c:v>9.6039999999999999E-6</c:v>
                </c:pt>
                <c:pt idx="9604">
                  <c:v>9.6050000000000004E-6</c:v>
                </c:pt>
                <c:pt idx="9605">
                  <c:v>9.6059999999999992E-6</c:v>
                </c:pt>
                <c:pt idx="9606">
                  <c:v>9.6069999999999997E-6</c:v>
                </c:pt>
                <c:pt idx="9607">
                  <c:v>9.6080000000000002E-6</c:v>
                </c:pt>
                <c:pt idx="9608">
                  <c:v>9.6090000000000007E-6</c:v>
                </c:pt>
                <c:pt idx="9609">
                  <c:v>9.6099999999999995E-6</c:v>
                </c:pt>
                <c:pt idx="9610">
                  <c:v>9.611E-6</c:v>
                </c:pt>
                <c:pt idx="9611">
                  <c:v>9.6120000000000005E-6</c:v>
                </c:pt>
                <c:pt idx="9612">
                  <c:v>9.6129999999999993E-6</c:v>
                </c:pt>
                <c:pt idx="9613">
                  <c:v>9.6139999999999998E-6</c:v>
                </c:pt>
                <c:pt idx="9614">
                  <c:v>9.6150000000000003E-6</c:v>
                </c:pt>
                <c:pt idx="9615">
                  <c:v>9.6160000000000008E-6</c:v>
                </c:pt>
                <c:pt idx="9616">
                  <c:v>9.6169999999999996E-6</c:v>
                </c:pt>
                <c:pt idx="9617">
                  <c:v>9.6180000000000001E-6</c:v>
                </c:pt>
                <c:pt idx="9618">
                  <c:v>9.6190000000000006E-6</c:v>
                </c:pt>
                <c:pt idx="9619">
                  <c:v>9.6199999999999994E-6</c:v>
                </c:pt>
                <c:pt idx="9620">
                  <c:v>9.6209999999999999E-6</c:v>
                </c:pt>
                <c:pt idx="9621">
                  <c:v>9.6220000000000004E-6</c:v>
                </c:pt>
                <c:pt idx="9622">
                  <c:v>9.6229999999999992E-6</c:v>
                </c:pt>
                <c:pt idx="9623">
                  <c:v>9.6239999999999997E-6</c:v>
                </c:pt>
                <c:pt idx="9624">
                  <c:v>9.6250000000000002E-6</c:v>
                </c:pt>
                <c:pt idx="9625">
                  <c:v>9.6260000000000007E-6</c:v>
                </c:pt>
                <c:pt idx="9626">
                  <c:v>9.6269999999999995E-6</c:v>
                </c:pt>
                <c:pt idx="9627">
                  <c:v>9.628E-6</c:v>
                </c:pt>
                <c:pt idx="9628">
                  <c:v>9.6290000000000005E-6</c:v>
                </c:pt>
                <c:pt idx="9629">
                  <c:v>9.6299999999999993E-6</c:v>
                </c:pt>
                <c:pt idx="9630">
                  <c:v>9.6309999999999998E-6</c:v>
                </c:pt>
                <c:pt idx="9631">
                  <c:v>9.6320000000000003E-6</c:v>
                </c:pt>
                <c:pt idx="9632">
                  <c:v>9.6330000000000008E-6</c:v>
                </c:pt>
                <c:pt idx="9633">
                  <c:v>9.6339999999999996E-6</c:v>
                </c:pt>
                <c:pt idx="9634">
                  <c:v>9.6350000000000001E-6</c:v>
                </c:pt>
                <c:pt idx="9635">
                  <c:v>9.6360000000000006E-6</c:v>
                </c:pt>
                <c:pt idx="9636">
                  <c:v>9.6369999999999994E-6</c:v>
                </c:pt>
                <c:pt idx="9637">
                  <c:v>9.6379999999999999E-6</c:v>
                </c:pt>
                <c:pt idx="9638">
                  <c:v>9.6390000000000004E-6</c:v>
                </c:pt>
                <c:pt idx="9639">
                  <c:v>9.6399999999999992E-6</c:v>
                </c:pt>
                <c:pt idx="9640">
                  <c:v>9.6409999999999997E-6</c:v>
                </c:pt>
                <c:pt idx="9641">
                  <c:v>9.6420000000000002E-6</c:v>
                </c:pt>
                <c:pt idx="9642">
                  <c:v>9.6430000000000007E-6</c:v>
                </c:pt>
                <c:pt idx="9643">
                  <c:v>9.6439999999999995E-6</c:v>
                </c:pt>
                <c:pt idx="9644">
                  <c:v>9.645E-6</c:v>
                </c:pt>
                <c:pt idx="9645">
                  <c:v>9.6460000000000005E-6</c:v>
                </c:pt>
                <c:pt idx="9646">
                  <c:v>9.6469999999999993E-6</c:v>
                </c:pt>
                <c:pt idx="9647">
                  <c:v>9.6479999999999998E-6</c:v>
                </c:pt>
                <c:pt idx="9648">
                  <c:v>9.6490000000000003E-6</c:v>
                </c:pt>
                <c:pt idx="9649">
                  <c:v>9.6500000000000008E-6</c:v>
                </c:pt>
                <c:pt idx="9650">
                  <c:v>9.6509999999999996E-6</c:v>
                </c:pt>
                <c:pt idx="9651">
                  <c:v>9.6520000000000001E-6</c:v>
                </c:pt>
                <c:pt idx="9652">
                  <c:v>9.6530000000000006E-6</c:v>
                </c:pt>
                <c:pt idx="9653">
                  <c:v>9.6539999999999994E-6</c:v>
                </c:pt>
                <c:pt idx="9654">
                  <c:v>9.6549999999999999E-6</c:v>
                </c:pt>
                <c:pt idx="9655">
                  <c:v>9.6560000000000004E-6</c:v>
                </c:pt>
                <c:pt idx="9656">
                  <c:v>9.6569999999999992E-6</c:v>
                </c:pt>
                <c:pt idx="9657">
                  <c:v>9.6579999999999997E-6</c:v>
                </c:pt>
                <c:pt idx="9658">
                  <c:v>9.6590000000000002E-6</c:v>
                </c:pt>
                <c:pt idx="9659">
                  <c:v>9.6600000000000007E-6</c:v>
                </c:pt>
                <c:pt idx="9660">
                  <c:v>9.6609999999999995E-6</c:v>
                </c:pt>
                <c:pt idx="9661">
                  <c:v>9.662E-6</c:v>
                </c:pt>
                <c:pt idx="9662">
                  <c:v>9.6630000000000005E-6</c:v>
                </c:pt>
                <c:pt idx="9663">
                  <c:v>9.6639999999999993E-6</c:v>
                </c:pt>
                <c:pt idx="9664">
                  <c:v>9.6649999999999998E-6</c:v>
                </c:pt>
                <c:pt idx="9665">
                  <c:v>9.6660000000000003E-6</c:v>
                </c:pt>
                <c:pt idx="9666">
                  <c:v>9.6670000000000008E-6</c:v>
                </c:pt>
                <c:pt idx="9667">
                  <c:v>9.6679999999999996E-6</c:v>
                </c:pt>
                <c:pt idx="9668">
                  <c:v>9.6690000000000001E-6</c:v>
                </c:pt>
                <c:pt idx="9669">
                  <c:v>9.6700000000000006E-6</c:v>
                </c:pt>
                <c:pt idx="9670">
                  <c:v>9.6709999999999994E-6</c:v>
                </c:pt>
                <c:pt idx="9671">
                  <c:v>9.6719999999999999E-6</c:v>
                </c:pt>
                <c:pt idx="9672">
                  <c:v>9.6730000000000004E-6</c:v>
                </c:pt>
                <c:pt idx="9673">
                  <c:v>9.6739999999999992E-6</c:v>
                </c:pt>
                <c:pt idx="9674">
                  <c:v>9.6749999999999997E-6</c:v>
                </c:pt>
                <c:pt idx="9675">
                  <c:v>9.6760000000000002E-6</c:v>
                </c:pt>
                <c:pt idx="9676">
                  <c:v>9.6770000000000007E-6</c:v>
                </c:pt>
                <c:pt idx="9677">
                  <c:v>9.6779999999999995E-6</c:v>
                </c:pt>
                <c:pt idx="9678">
                  <c:v>9.679E-6</c:v>
                </c:pt>
                <c:pt idx="9679">
                  <c:v>9.6800000000000005E-6</c:v>
                </c:pt>
                <c:pt idx="9680">
                  <c:v>9.6809999999999993E-6</c:v>
                </c:pt>
                <c:pt idx="9681">
                  <c:v>9.6819999999999998E-6</c:v>
                </c:pt>
                <c:pt idx="9682">
                  <c:v>9.6830000000000003E-6</c:v>
                </c:pt>
                <c:pt idx="9683">
                  <c:v>9.6840000000000008E-6</c:v>
                </c:pt>
                <c:pt idx="9684">
                  <c:v>9.6849999999999996E-6</c:v>
                </c:pt>
                <c:pt idx="9685">
                  <c:v>9.6860000000000001E-6</c:v>
                </c:pt>
                <c:pt idx="9686">
                  <c:v>9.6870000000000006E-6</c:v>
                </c:pt>
                <c:pt idx="9687">
                  <c:v>9.6879999999999994E-6</c:v>
                </c:pt>
                <c:pt idx="9688">
                  <c:v>9.6889999999999999E-6</c:v>
                </c:pt>
                <c:pt idx="9689">
                  <c:v>9.6900000000000004E-6</c:v>
                </c:pt>
                <c:pt idx="9690">
                  <c:v>9.6909999999999992E-6</c:v>
                </c:pt>
                <c:pt idx="9691">
                  <c:v>9.6919999999999997E-6</c:v>
                </c:pt>
                <c:pt idx="9692">
                  <c:v>9.6930000000000002E-6</c:v>
                </c:pt>
                <c:pt idx="9693">
                  <c:v>9.6940000000000007E-6</c:v>
                </c:pt>
                <c:pt idx="9694">
                  <c:v>9.6949999999999995E-6</c:v>
                </c:pt>
                <c:pt idx="9695">
                  <c:v>9.696E-6</c:v>
                </c:pt>
                <c:pt idx="9696">
                  <c:v>9.6970000000000005E-6</c:v>
                </c:pt>
                <c:pt idx="9697">
                  <c:v>9.6979999999999993E-6</c:v>
                </c:pt>
                <c:pt idx="9698">
                  <c:v>9.6989999999999998E-6</c:v>
                </c:pt>
                <c:pt idx="9699">
                  <c:v>9.7000000000000003E-6</c:v>
                </c:pt>
                <c:pt idx="9700">
                  <c:v>9.7010000000000008E-6</c:v>
                </c:pt>
                <c:pt idx="9701">
                  <c:v>9.7019999999999996E-6</c:v>
                </c:pt>
                <c:pt idx="9702">
                  <c:v>9.7030000000000001E-6</c:v>
                </c:pt>
                <c:pt idx="9703">
                  <c:v>9.7040000000000006E-6</c:v>
                </c:pt>
                <c:pt idx="9704">
                  <c:v>9.7049999999999994E-6</c:v>
                </c:pt>
                <c:pt idx="9705">
                  <c:v>9.7059999999999999E-6</c:v>
                </c:pt>
                <c:pt idx="9706">
                  <c:v>9.7070000000000004E-6</c:v>
                </c:pt>
                <c:pt idx="9707">
                  <c:v>9.7079999999999992E-6</c:v>
                </c:pt>
                <c:pt idx="9708">
                  <c:v>9.7089999999999997E-6</c:v>
                </c:pt>
                <c:pt idx="9709">
                  <c:v>9.7100000000000002E-6</c:v>
                </c:pt>
                <c:pt idx="9710">
                  <c:v>9.7110000000000007E-6</c:v>
                </c:pt>
                <c:pt idx="9711">
                  <c:v>9.7119999999999995E-6</c:v>
                </c:pt>
                <c:pt idx="9712">
                  <c:v>9.713E-6</c:v>
                </c:pt>
                <c:pt idx="9713">
                  <c:v>9.7140000000000005E-6</c:v>
                </c:pt>
                <c:pt idx="9714">
                  <c:v>9.7149999999999993E-6</c:v>
                </c:pt>
                <c:pt idx="9715">
                  <c:v>9.7159999999999998E-6</c:v>
                </c:pt>
                <c:pt idx="9716">
                  <c:v>9.7170000000000003E-6</c:v>
                </c:pt>
                <c:pt idx="9717">
                  <c:v>9.7180000000000008E-6</c:v>
                </c:pt>
                <c:pt idx="9718">
                  <c:v>9.7189999999999996E-6</c:v>
                </c:pt>
                <c:pt idx="9719">
                  <c:v>9.7200000000000001E-6</c:v>
                </c:pt>
                <c:pt idx="9720">
                  <c:v>9.7210000000000006E-6</c:v>
                </c:pt>
                <c:pt idx="9721">
                  <c:v>9.7219999999999994E-6</c:v>
                </c:pt>
                <c:pt idx="9722">
                  <c:v>9.7229999999999999E-6</c:v>
                </c:pt>
                <c:pt idx="9723">
                  <c:v>9.7240000000000004E-6</c:v>
                </c:pt>
                <c:pt idx="9724">
                  <c:v>9.7249999999999992E-6</c:v>
                </c:pt>
                <c:pt idx="9725">
                  <c:v>9.7259999999999997E-6</c:v>
                </c:pt>
                <c:pt idx="9726">
                  <c:v>9.7270000000000002E-6</c:v>
                </c:pt>
                <c:pt idx="9727">
                  <c:v>9.7280000000000007E-6</c:v>
                </c:pt>
                <c:pt idx="9728">
                  <c:v>9.7289999999999995E-6</c:v>
                </c:pt>
                <c:pt idx="9729">
                  <c:v>9.73E-6</c:v>
                </c:pt>
                <c:pt idx="9730">
                  <c:v>9.7310000000000005E-6</c:v>
                </c:pt>
                <c:pt idx="9731">
                  <c:v>9.7319999999999993E-6</c:v>
                </c:pt>
                <c:pt idx="9732">
                  <c:v>9.7329999999999998E-6</c:v>
                </c:pt>
                <c:pt idx="9733">
                  <c:v>9.7340000000000003E-6</c:v>
                </c:pt>
                <c:pt idx="9734">
                  <c:v>9.7350000000000008E-6</c:v>
                </c:pt>
                <c:pt idx="9735">
                  <c:v>9.7359999999999996E-6</c:v>
                </c:pt>
                <c:pt idx="9736">
                  <c:v>9.7370000000000001E-6</c:v>
                </c:pt>
                <c:pt idx="9737">
                  <c:v>9.7380000000000006E-6</c:v>
                </c:pt>
                <c:pt idx="9738">
                  <c:v>9.7389999999999994E-6</c:v>
                </c:pt>
                <c:pt idx="9739">
                  <c:v>9.7399999999999999E-6</c:v>
                </c:pt>
                <c:pt idx="9740">
                  <c:v>9.7410000000000004E-6</c:v>
                </c:pt>
                <c:pt idx="9741">
                  <c:v>9.7419999999999992E-6</c:v>
                </c:pt>
                <c:pt idx="9742">
                  <c:v>9.7429999999999997E-6</c:v>
                </c:pt>
                <c:pt idx="9743">
                  <c:v>9.7440000000000002E-6</c:v>
                </c:pt>
                <c:pt idx="9744">
                  <c:v>9.7450000000000007E-6</c:v>
                </c:pt>
                <c:pt idx="9745">
                  <c:v>9.7459999999999995E-6</c:v>
                </c:pt>
                <c:pt idx="9746">
                  <c:v>9.747E-6</c:v>
                </c:pt>
                <c:pt idx="9747">
                  <c:v>9.7480000000000005E-6</c:v>
                </c:pt>
                <c:pt idx="9748">
                  <c:v>9.7489999999999993E-6</c:v>
                </c:pt>
                <c:pt idx="9749">
                  <c:v>9.7499999999999998E-6</c:v>
                </c:pt>
                <c:pt idx="9750">
                  <c:v>9.7510000000000003E-6</c:v>
                </c:pt>
                <c:pt idx="9751">
                  <c:v>9.7520000000000008E-6</c:v>
                </c:pt>
                <c:pt idx="9752">
                  <c:v>9.7529999999999996E-6</c:v>
                </c:pt>
                <c:pt idx="9753">
                  <c:v>9.7540000000000001E-6</c:v>
                </c:pt>
                <c:pt idx="9754">
                  <c:v>9.7550000000000006E-6</c:v>
                </c:pt>
                <c:pt idx="9755">
                  <c:v>9.7559999999999994E-6</c:v>
                </c:pt>
                <c:pt idx="9756">
                  <c:v>9.7569999999999999E-6</c:v>
                </c:pt>
                <c:pt idx="9757">
                  <c:v>9.7580000000000004E-6</c:v>
                </c:pt>
                <c:pt idx="9758">
                  <c:v>9.7589999999999992E-6</c:v>
                </c:pt>
                <c:pt idx="9759">
                  <c:v>9.7599999999999997E-6</c:v>
                </c:pt>
                <c:pt idx="9760">
                  <c:v>9.7610000000000002E-6</c:v>
                </c:pt>
                <c:pt idx="9761">
                  <c:v>9.7620000000000007E-6</c:v>
                </c:pt>
                <c:pt idx="9762">
                  <c:v>9.7629999999999995E-6</c:v>
                </c:pt>
                <c:pt idx="9763">
                  <c:v>9.764E-6</c:v>
                </c:pt>
                <c:pt idx="9764">
                  <c:v>9.7650000000000005E-6</c:v>
                </c:pt>
                <c:pt idx="9765">
                  <c:v>9.7659999999999993E-6</c:v>
                </c:pt>
                <c:pt idx="9766">
                  <c:v>9.7669999999999998E-6</c:v>
                </c:pt>
                <c:pt idx="9767">
                  <c:v>9.7680000000000003E-6</c:v>
                </c:pt>
                <c:pt idx="9768">
                  <c:v>9.7690000000000008E-6</c:v>
                </c:pt>
                <c:pt idx="9769">
                  <c:v>9.7699999999999996E-6</c:v>
                </c:pt>
                <c:pt idx="9770">
                  <c:v>9.7710000000000001E-6</c:v>
                </c:pt>
                <c:pt idx="9771">
                  <c:v>9.7720000000000006E-6</c:v>
                </c:pt>
                <c:pt idx="9772">
                  <c:v>9.7729999999999994E-6</c:v>
                </c:pt>
                <c:pt idx="9773">
                  <c:v>9.7739999999999999E-6</c:v>
                </c:pt>
                <c:pt idx="9774">
                  <c:v>9.7750000000000004E-6</c:v>
                </c:pt>
                <c:pt idx="9775">
                  <c:v>9.7759999999999992E-6</c:v>
                </c:pt>
                <c:pt idx="9776">
                  <c:v>9.7769999999999997E-6</c:v>
                </c:pt>
                <c:pt idx="9777">
                  <c:v>9.7780000000000002E-6</c:v>
                </c:pt>
                <c:pt idx="9778">
                  <c:v>9.7790000000000007E-6</c:v>
                </c:pt>
                <c:pt idx="9779">
                  <c:v>9.7799999999999995E-6</c:v>
                </c:pt>
                <c:pt idx="9780">
                  <c:v>9.781E-6</c:v>
                </c:pt>
                <c:pt idx="9781">
                  <c:v>9.7820000000000005E-6</c:v>
                </c:pt>
                <c:pt idx="9782">
                  <c:v>9.7829999999999993E-6</c:v>
                </c:pt>
                <c:pt idx="9783">
                  <c:v>9.7839999999999998E-6</c:v>
                </c:pt>
                <c:pt idx="9784">
                  <c:v>9.7850000000000003E-6</c:v>
                </c:pt>
                <c:pt idx="9785">
                  <c:v>9.7860000000000008E-6</c:v>
                </c:pt>
                <c:pt idx="9786">
                  <c:v>9.7869999999999996E-6</c:v>
                </c:pt>
                <c:pt idx="9787">
                  <c:v>9.7880000000000001E-6</c:v>
                </c:pt>
                <c:pt idx="9788">
                  <c:v>9.7890000000000006E-6</c:v>
                </c:pt>
                <c:pt idx="9789">
                  <c:v>9.7899999999999994E-6</c:v>
                </c:pt>
                <c:pt idx="9790">
                  <c:v>9.7909999999999999E-6</c:v>
                </c:pt>
                <c:pt idx="9791">
                  <c:v>9.7920000000000004E-6</c:v>
                </c:pt>
                <c:pt idx="9792">
                  <c:v>9.7929999999999992E-6</c:v>
                </c:pt>
                <c:pt idx="9793">
                  <c:v>9.7939999999999997E-6</c:v>
                </c:pt>
                <c:pt idx="9794">
                  <c:v>9.7950000000000002E-6</c:v>
                </c:pt>
                <c:pt idx="9795">
                  <c:v>9.7960000000000007E-6</c:v>
                </c:pt>
                <c:pt idx="9796">
                  <c:v>9.7969999999999995E-6</c:v>
                </c:pt>
                <c:pt idx="9797">
                  <c:v>9.798E-6</c:v>
                </c:pt>
                <c:pt idx="9798">
                  <c:v>9.7990000000000005E-6</c:v>
                </c:pt>
                <c:pt idx="9799">
                  <c:v>9.7999999999999993E-6</c:v>
                </c:pt>
                <c:pt idx="9800">
                  <c:v>9.8009999999999998E-6</c:v>
                </c:pt>
                <c:pt idx="9801">
                  <c:v>9.8020000000000003E-6</c:v>
                </c:pt>
                <c:pt idx="9802">
                  <c:v>9.8030000000000008E-6</c:v>
                </c:pt>
                <c:pt idx="9803">
                  <c:v>9.8039999999999996E-6</c:v>
                </c:pt>
                <c:pt idx="9804">
                  <c:v>9.8050000000000001E-6</c:v>
                </c:pt>
                <c:pt idx="9805">
                  <c:v>9.8060000000000006E-6</c:v>
                </c:pt>
                <c:pt idx="9806">
                  <c:v>9.8069999999999994E-6</c:v>
                </c:pt>
                <c:pt idx="9807">
                  <c:v>9.8079999999999999E-6</c:v>
                </c:pt>
                <c:pt idx="9808">
                  <c:v>9.8090000000000004E-6</c:v>
                </c:pt>
                <c:pt idx="9809">
                  <c:v>9.8099999999999992E-6</c:v>
                </c:pt>
                <c:pt idx="9810">
                  <c:v>9.8109999999999997E-6</c:v>
                </c:pt>
                <c:pt idx="9811">
                  <c:v>9.8120000000000002E-6</c:v>
                </c:pt>
                <c:pt idx="9812">
                  <c:v>9.8130000000000007E-6</c:v>
                </c:pt>
                <c:pt idx="9813">
                  <c:v>9.8139999999999995E-6</c:v>
                </c:pt>
                <c:pt idx="9814">
                  <c:v>9.815E-6</c:v>
                </c:pt>
                <c:pt idx="9815">
                  <c:v>9.8160000000000005E-6</c:v>
                </c:pt>
                <c:pt idx="9816">
                  <c:v>9.8169999999999994E-6</c:v>
                </c:pt>
                <c:pt idx="9817">
                  <c:v>9.8179999999999999E-6</c:v>
                </c:pt>
                <c:pt idx="9818">
                  <c:v>9.8190000000000003E-6</c:v>
                </c:pt>
                <c:pt idx="9819">
                  <c:v>9.8200000000000008E-6</c:v>
                </c:pt>
                <c:pt idx="9820">
                  <c:v>9.8209999999999997E-6</c:v>
                </c:pt>
                <c:pt idx="9821">
                  <c:v>9.8220000000000002E-6</c:v>
                </c:pt>
                <c:pt idx="9822">
                  <c:v>9.8230000000000006E-6</c:v>
                </c:pt>
                <c:pt idx="9823">
                  <c:v>9.8239999999999995E-6</c:v>
                </c:pt>
                <c:pt idx="9824">
                  <c:v>9.825E-6</c:v>
                </c:pt>
                <c:pt idx="9825">
                  <c:v>9.8260000000000005E-6</c:v>
                </c:pt>
                <c:pt idx="9826">
                  <c:v>9.8269999999999993E-6</c:v>
                </c:pt>
                <c:pt idx="9827">
                  <c:v>9.8279999999999998E-6</c:v>
                </c:pt>
                <c:pt idx="9828">
                  <c:v>9.8290000000000003E-6</c:v>
                </c:pt>
                <c:pt idx="9829">
                  <c:v>9.8300000000000008E-6</c:v>
                </c:pt>
                <c:pt idx="9830">
                  <c:v>9.8309999999999996E-6</c:v>
                </c:pt>
                <c:pt idx="9831">
                  <c:v>9.8320000000000001E-6</c:v>
                </c:pt>
                <c:pt idx="9832">
                  <c:v>9.8330000000000006E-6</c:v>
                </c:pt>
                <c:pt idx="9833">
                  <c:v>9.8339999999999994E-6</c:v>
                </c:pt>
                <c:pt idx="9834">
                  <c:v>9.8349999999999999E-6</c:v>
                </c:pt>
                <c:pt idx="9835">
                  <c:v>9.8360000000000004E-6</c:v>
                </c:pt>
                <c:pt idx="9836">
                  <c:v>9.8369999999999992E-6</c:v>
                </c:pt>
                <c:pt idx="9837">
                  <c:v>9.8379999999999997E-6</c:v>
                </c:pt>
                <c:pt idx="9838">
                  <c:v>9.8390000000000002E-6</c:v>
                </c:pt>
                <c:pt idx="9839">
                  <c:v>9.8400000000000007E-6</c:v>
                </c:pt>
                <c:pt idx="9840">
                  <c:v>9.8409999999999995E-6</c:v>
                </c:pt>
                <c:pt idx="9841">
                  <c:v>9.842E-6</c:v>
                </c:pt>
                <c:pt idx="9842">
                  <c:v>9.8430000000000005E-6</c:v>
                </c:pt>
                <c:pt idx="9843">
                  <c:v>9.8439999999999993E-6</c:v>
                </c:pt>
                <c:pt idx="9844">
                  <c:v>9.8449999999999998E-6</c:v>
                </c:pt>
                <c:pt idx="9845">
                  <c:v>9.8460000000000003E-6</c:v>
                </c:pt>
                <c:pt idx="9846">
                  <c:v>9.8470000000000008E-6</c:v>
                </c:pt>
                <c:pt idx="9847">
                  <c:v>9.8479999999999996E-6</c:v>
                </c:pt>
                <c:pt idx="9848">
                  <c:v>9.8490000000000001E-6</c:v>
                </c:pt>
                <c:pt idx="9849">
                  <c:v>9.8500000000000006E-6</c:v>
                </c:pt>
                <c:pt idx="9850">
                  <c:v>9.8509999999999994E-6</c:v>
                </c:pt>
                <c:pt idx="9851">
                  <c:v>9.8519999999999999E-6</c:v>
                </c:pt>
                <c:pt idx="9852">
                  <c:v>9.8530000000000004E-6</c:v>
                </c:pt>
                <c:pt idx="9853">
                  <c:v>9.8539999999999992E-6</c:v>
                </c:pt>
                <c:pt idx="9854">
                  <c:v>9.8549999999999997E-6</c:v>
                </c:pt>
                <c:pt idx="9855">
                  <c:v>9.8560000000000002E-6</c:v>
                </c:pt>
                <c:pt idx="9856">
                  <c:v>9.8570000000000007E-6</c:v>
                </c:pt>
                <c:pt idx="9857">
                  <c:v>9.8579999999999995E-6</c:v>
                </c:pt>
                <c:pt idx="9858">
                  <c:v>9.859E-6</c:v>
                </c:pt>
                <c:pt idx="9859">
                  <c:v>9.8600000000000005E-6</c:v>
                </c:pt>
                <c:pt idx="9860">
                  <c:v>9.8609999999999993E-6</c:v>
                </c:pt>
                <c:pt idx="9861">
                  <c:v>9.8619999999999998E-6</c:v>
                </c:pt>
                <c:pt idx="9862">
                  <c:v>9.8630000000000003E-6</c:v>
                </c:pt>
                <c:pt idx="9863">
                  <c:v>9.8640000000000008E-6</c:v>
                </c:pt>
                <c:pt idx="9864">
                  <c:v>9.8649999999999996E-6</c:v>
                </c:pt>
                <c:pt idx="9865">
                  <c:v>9.8660000000000001E-6</c:v>
                </c:pt>
                <c:pt idx="9866">
                  <c:v>9.8670000000000006E-6</c:v>
                </c:pt>
                <c:pt idx="9867">
                  <c:v>9.8679999999999994E-6</c:v>
                </c:pt>
                <c:pt idx="9868">
                  <c:v>9.8689999999999999E-6</c:v>
                </c:pt>
                <c:pt idx="9869">
                  <c:v>9.8700000000000004E-6</c:v>
                </c:pt>
                <c:pt idx="9870">
                  <c:v>9.8709999999999992E-6</c:v>
                </c:pt>
                <c:pt idx="9871">
                  <c:v>9.8719999999999997E-6</c:v>
                </c:pt>
                <c:pt idx="9872">
                  <c:v>9.8730000000000002E-6</c:v>
                </c:pt>
                <c:pt idx="9873">
                  <c:v>9.8740000000000007E-6</c:v>
                </c:pt>
                <c:pt idx="9874">
                  <c:v>9.8749999999999995E-6</c:v>
                </c:pt>
                <c:pt idx="9875">
                  <c:v>9.876E-6</c:v>
                </c:pt>
                <c:pt idx="9876">
                  <c:v>9.8770000000000005E-6</c:v>
                </c:pt>
                <c:pt idx="9877">
                  <c:v>9.8779999999999993E-6</c:v>
                </c:pt>
                <c:pt idx="9878">
                  <c:v>9.8789999999999998E-6</c:v>
                </c:pt>
                <c:pt idx="9879">
                  <c:v>9.8800000000000003E-6</c:v>
                </c:pt>
                <c:pt idx="9880">
                  <c:v>9.8810000000000008E-6</c:v>
                </c:pt>
                <c:pt idx="9881">
                  <c:v>9.8819999999999996E-6</c:v>
                </c:pt>
                <c:pt idx="9882">
                  <c:v>9.8830000000000001E-6</c:v>
                </c:pt>
                <c:pt idx="9883">
                  <c:v>9.8840000000000006E-6</c:v>
                </c:pt>
                <c:pt idx="9884">
                  <c:v>9.8849999999999994E-6</c:v>
                </c:pt>
                <c:pt idx="9885">
                  <c:v>9.8859999999999999E-6</c:v>
                </c:pt>
                <c:pt idx="9886">
                  <c:v>9.8870000000000004E-6</c:v>
                </c:pt>
                <c:pt idx="9887">
                  <c:v>9.8879999999999992E-6</c:v>
                </c:pt>
                <c:pt idx="9888">
                  <c:v>9.8889999999999997E-6</c:v>
                </c:pt>
                <c:pt idx="9889">
                  <c:v>9.8900000000000002E-6</c:v>
                </c:pt>
                <c:pt idx="9890">
                  <c:v>9.8910000000000007E-6</c:v>
                </c:pt>
                <c:pt idx="9891">
                  <c:v>9.8919999999999995E-6</c:v>
                </c:pt>
                <c:pt idx="9892">
                  <c:v>9.893E-6</c:v>
                </c:pt>
                <c:pt idx="9893">
                  <c:v>9.8940000000000005E-6</c:v>
                </c:pt>
                <c:pt idx="9894">
                  <c:v>9.8949999999999993E-6</c:v>
                </c:pt>
                <c:pt idx="9895">
                  <c:v>9.8959999999999998E-6</c:v>
                </c:pt>
                <c:pt idx="9896">
                  <c:v>9.8970000000000003E-6</c:v>
                </c:pt>
                <c:pt idx="9897">
                  <c:v>9.8980000000000008E-6</c:v>
                </c:pt>
                <c:pt idx="9898">
                  <c:v>9.8989999999999996E-6</c:v>
                </c:pt>
                <c:pt idx="9899">
                  <c:v>9.9000000000000001E-6</c:v>
                </c:pt>
                <c:pt idx="9900">
                  <c:v>9.9010000000000006E-6</c:v>
                </c:pt>
                <c:pt idx="9901">
                  <c:v>9.9019999999999994E-6</c:v>
                </c:pt>
                <c:pt idx="9902">
                  <c:v>9.9029999999999999E-6</c:v>
                </c:pt>
                <c:pt idx="9903">
                  <c:v>9.9040000000000004E-6</c:v>
                </c:pt>
                <c:pt idx="9904">
                  <c:v>9.9049999999999992E-6</c:v>
                </c:pt>
                <c:pt idx="9905">
                  <c:v>9.9059999999999997E-6</c:v>
                </c:pt>
                <c:pt idx="9906">
                  <c:v>9.9070000000000002E-6</c:v>
                </c:pt>
                <c:pt idx="9907">
                  <c:v>9.9080000000000007E-6</c:v>
                </c:pt>
                <c:pt idx="9908">
                  <c:v>9.9089999999999995E-6</c:v>
                </c:pt>
                <c:pt idx="9909">
                  <c:v>9.91E-6</c:v>
                </c:pt>
                <c:pt idx="9910">
                  <c:v>9.9110000000000005E-6</c:v>
                </c:pt>
                <c:pt idx="9911">
                  <c:v>9.9119999999999993E-6</c:v>
                </c:pt>
                <c:pt idx="9912">
                  <c:v>9.9129999999999998E-6</c:v>
                </c:pt>
                <c:pt idx="9913">
                  <c:v>9.9140000000000003E-6</c:v>
                </c:pt>
                <c:pt idx="9914">
                  <c:v>9.9150000000000008E-6</c:v>
                </c:pt>
                <c:pt idx="9915">
                  <c:v>9.9159999999999996E-6</c:v>
                </c:pt>
                <c:pt idx="9916">
                  <c:v>9.9170000000000001E-6</c:v>
                </c:pt>
                <c:pt idx="9917">
                  <c:v>9.9180000000000006E-6</c:v>
                </c:pt>
                <c:pt idx="9918">
                  <c:v>9.9189999999999994E-6</c:v>
                </c:pt>
                <c:pt idx="9919">
                  <c:v>9.9199999999999999E-6</c:v>
                </c:pt>
                <c:pt idx="9920">
                  <c:v>9.9210000000000004E-6</c:v>
                </c:pt>
                <c:pt idx="9921">
                  <c:v>9.9219999999999992E-6</c:v>
                </c:pt>
                <c:pt idx="9922">
                  <c:v>9.9229999999999997E-6</c:v>
                </c:pt>
                <c:pt idx="9923">
                  <c:v>9.9240000000000002E-6</c:v>
                </c:pt>
                <c:pt idx="9924">
                  <c:v>9.9250000000000007E-6</c:v>
                </c:pt>
                <c:pt idx="9925">
                  <c:v>9.9259999999999995E-6</c:v>
                </c:pt>
                <c:pt idx="9926">
                  <c:v>9.927E-6</c:v>
                </c:pt>
                <c:pt idx="9927">
                  <c:v>9.9280000000000005E-6</c:v>
                </c:pt>
                <c:pt idx="9928">
                  <c:v>9.9289999999999993E-6</c:v>
                </c:pt>
                <c:pt idx="9929">
                  <c:v>9.9299999999999998E-6</c:v>
                </c:pt>
                <c:pt idx="9930">
                  <c:v>9.9310000000000003E-6</c:v>
                </c:pt>
                <c:pt idx="9931">
                  <c:v>9.9320000000000008E-6</c:v>
                </c:pt>
                <c:pt idx="9932">
                  <c:v>9.9329999999999996E-6</c:v>
                </c:pt>
                <c:pt idx="9933">
                  <c:v>9.9340000000000001E-6</c:v>
                </c:pt>
                <c:pt idx="9934">
                  <c:v>9.9350000000000006E-6</c:v>
                </c:pt>
                <c:pt idx="9935">
                  <c:v>9.9359999999999994E-6</c:v>
                </c:pt>
                <c:pt idx="9936">
                  <c:v>9.9369999999999999E-6</c:v>
                </c:pt>
                <c:pt idx="9937">
                  <c:v>9.9380000000000004E-6</c:v>
                </c:pt>
                <c:pt idx="9938">
                  <c:v>9.9389999999999992E-6</c:v>
                </c:pt>
                <c:pt idx="9939">
                  <c:v>9.9399999999999997E-6</c:v>
                </c:pt>
                <c:pt idx="9940">
                  <c:v>9.9410000000000002E-6</c:v>
                </c:pt>
                <c:pt idx="9941">
                  <c:v>9.9420000000000007E-6</c:v>
                </c:pt>
                <c:pt idx="9942">
                  <c:v>9.9429999999999995E-6</c:v>
                </c:pt>
                <c:pt idx="9943">
                  <c:v>9.944E-6</c:v>
                </c:pt>
                <c:pt idx="9944">
                  <c:v>9.9450000000000005E-6</c:v>
                </c:pt>
                <c:pt idx="9945">
                  <c:v>9.9459999999999993E-6</c:v>
                </c:pt>
                <c:pt idx="9946">
                  <c:v>9.9469999999999998E-6</c:v>
                </c:pt>
                <c:pt idx="9947">
                  <c:v>9.9480000000000003E-6</c:v>
                </c:pt>
                <c:pt idx="9948">
                  <c:v>9.9490000000000008E-6</c:v>
                </c:pt>
                <c:pt idx="9949">
                  <c:v>9.9499999999999996E-6</c:v>
                </c:pt>
                <c:pt idx="9950">
                  <c:v>9.9510000000000001E-6</c:v>
                </c:pt>
                <c:pt idx="9951">
                  <c:v>9.9520000000000006E-6</c:v>
                </c:pt>
                <c:pt idx="9952">
                  <c:v>9.9529999999999994E-6</c:v>
                </c:pt>
                <c:pt idx="9953">
                  <c:v>9.9539999999999999E-6</c:v>
                </c:pt>
                <c:pt idx="9954">
                  <c:v>9.9550000000000004E-6</c:v>
                </c:pt>
                <c:pt idx="9955">
                  <c:v>9.9559999999999992E-6</c:v>
                </c:pt>
                <c:pt idx="9956">
                  <c:v>9.9569999999999997E-6</c:v>
                </c:pt>
                <c:pt idx="9957">
                  <c:v>9.9580000000000002E-6</c:v>
                </c:pt>
                <c:pt idx="9958">
                  <c:v>9.9590000000000007E-6</c:v>
                </c:pt>
                <c:pt idx="9959">
                  <c:v>9.9599999999999995E-6</c:v>
                </c:pt>
                <c:pt idx="9960">
                  <c:v>9.961E-6</c:v>
                </c:pt>
                <c:pt idx="9961">
                  <c:v>9.9620000000000005E-6</c:v>
                </c:pt>
                <c:pt idx="9962">
                  <c:v>9.9629999999999993E-6</c:v>
                </c:pt>
                <c:pt idx="9963">
                  <c:v>9.9639999999999998E-6</c:v>
                </c:pt>
                <c:pt idx="9964">
                  <c:v>9.9650000000000003E-6</c:v>
                </c:pt>
                <c:pt idx="9965">
                  <c:v>9.9660000000000008E-6</c:v>
                </c:pt>
                <c:pt idx="9966">
                  <c:v>9.9669999999999996E-6</c:v>
                </c:pt>
                <c:pt idx="9967">
                  <c:v>9.9680000000000001E-6</c:v>
                </c:pt>
                <c:pt idx="9968">
                  <c:v>9.9690000000000006E-6</c:v>
                </c:pt>
                <c:pt idx="9969">
                  <c:v>9.9699999999999994E-6</c:v>
                </c:pt>
                <c:pt idx="9970">
                  <c:v>9.9709999999999999E-6</c:v>
                </c:pt>
                <c:pt idx="9971">
                  <c:v>9.9720000000000004E-6</c:v>
                </c:pt>
                <c:pt idx="9972">
                  <c:v>9.9729999999999992E-6</c:v>
                </c:pt>
                <c:pt idx="9973">
                  <c:v>9.9739999999999997E-6</c:v>
                </c:pt>
                <c:pt idx="9974">
                  <c:v>9.9750000000000002E-6</c:v>
                </c:pt>
                <c:pt idx="9975">
                  <c:v>9.9760000000000007E-6</c:v>
                </c:pt>
                <c:pt idx="9976">
                  <c:v>9.9769999999999995E-6</c:v>
                </c:pt>
                <c:pt idx="9977">
                  <c:v>9.978E-6</c:v>
                </c:pt>
                <c:pt idx="9978">
                  <c:v>9.9790000000000005E-6</c:v>
                </c:pt>
                <c:pt idx="9979">
                  <c:v>9.9799999999999993E-6</c:v>
                </c:pt>
                <c:pt idx="9980">
                  <c:v>9.9809999999999998E-6</c:v>
                </c:pt>
                <c:pt idx="9981">
                  <c:v>9.9820000000000003E-6</c:v>
                </c:pt>
                <c:pt idx="9982">
                  <c:v>9.9830000000000008E-6</c:v>
                </c:pt>
                <c:pt idx="9983">
                  <c:v>9.9839999999999996E-6</c:v>
                </c:pt>
                <c:pt idx="9984">
                  <c:v>9.9850000000000001E-6</c:v>
                </c:pt>
                <c:pt idx="9985">
                  <c:v>9.9860000000000006E-6</c:v>
                </c:pt>
                <c:pt idx="9986">
                  <c:v>9.9869999999999994E-6</c:v>
                </c:pt>
                <c:pt idx="9987">
                  <c:v>9.9879999999999999E-6</c:v>
                </c:pt>
                <c:pt idx="9988">
                  <c:v>9.9890000000000004E-6</c:v>
                </c:pt>
                <c:pt idx="9989">
                  <c:v>9.9899999999999992E-6</c:v>
                </c:pt>
                <c:pt idx="9990">
                  <c:v>9.9909999999999997E-6</c:v>
                </c:pt>
                <c:pt idx="9991">
                  <c:v>9.9920000000000002E-6</c:v>
                </c:pt>
                <c:pt idx="9992">
                  <c:v>9.9930000000000007E-6</c:v>
                </c:pt>
                <c:pt idx="9993">
                  <c:v>9.9939999999999995E-6</c:v>
                </c:pt>
                <c:pt idx="9994">
                  <c:v>9.995E-6</c:v>
                </c:pt>
                <c:pt idx="9995">
                  <c:v>9.9960000000000005E-6</c:v>
                </c:pt>
                <c:pt idx="9996">
                  <c:v>9.9969999999999993E-6</c:v>
                </c:pt>
                <c:pt idx="9997">
                  <c:v>9.9979999999999998E-6</c:v>
                </c:pt>
                <c:pt idx="9998">
                  <c:v>9.9990000000000003E-6</c:v>
                </c:pt>
                <c:pt idx="9999">
                  <c:v>1.0000000000000001E-5</c:v>
                </c:pt>
                <c:pt idx="10000">
                  <c:v>1.0001E-5</c:v>
                </c:pt>
                <c:pt idx="10001">
                  <c:v>1.0002E-5</c:v>
                </c:pt>
                <c:pt idx="10002">
                  <c:v>1.0003000000000001E-5</c:v>
                </c:pt>
                <c:pt idx="10003">
                  <c:v>1.0003999999999999E-5</c:v>
                </c:pt>
                <c:pt idx="10004">
                  <c:v>1.0005E-5</c:v>
                </c:pt>
                <c:pt idx="10005">
                  <c:v>1.0006E-5</c:v>
                </c:pt>
                <c:pt idx="10006">
                  <c:v>1.0006999999999999E-5</c:v>
                </c:pt>
                <c:pt idx="10007">
                  <c:v>1.0008E-5</c:v>
                </c:pt>
                <c:pt idx="10008">
                  <c:v>1.0009E-5</c:v>
                </c:pt>
                <c:pt idx="10009">
                  <c:v>1.0010000000000001E-5</c:v>
                </c:pt>
                <c:pt idx="10010">
                  <c:v>1.0011E-5</c:v>
                </c:pt>
                <c:pt idx="10011">
                  <c:v>1.0012E-5</c:v>
                </c:pt>
                <c:pt idx="10012">
                  <c:v>1.0013000000000001E-5</c:v>
                </c:pt>
                <c:pt idx="10013">
                  <c:v>1.0013999999999999E-5</c:v>
                </c:pt>
                <c:pt idx="10014">
                  <c:v>1.0015E-5</c:v>
                </c:pt>
                <c:pt idx="10015">
                  <c:v>1.0016E-5</c:v>
                </c:pt>
                <c:pt idx="10016">
                  <c:v>1.0017000000000001E-5</c:v>
                </c:pt>
                <c:pt idx="10017">
                  <c:v>1.0018E-5</c:v>
                </c:pt>
                <c:pt idx="10018">
                  <c:v>1.0019E-5</c:v>
                </c:pt>
                <c:pt idx="10019">
                  <c:v>1.0020000000000001E-5</c:v>
                </c:pt>
                <c:pt idx="10020">
                  <c:v>1.0020999999999999E-5</c:v>
                </c:pt>
                <c:pt idx="10021">
                  <c:v>1.0022E-5</c:v>
                </c:pt>
                <c:pt idx="10022">
                  <c:v>1.0023E-5</c:v>
                </c:pt>
                <c:pt idx="10023">
                  <c:v>1.0023999999999999E-5</c:v>
                </c:pt>
                <c:pt idx="10024">
                  <c:v>1.0025E-5</c:v>
                </c:pt>
                <c:pt idx="10025">
                  <c:v>1.0026E-5</c:v>
                </c:pt>
                <c:pt idx="10026">
                  <c:v>1.0027000000000001E-5</c:v>
                </c:pt>
                <c:pt idx="10027">
                  <c:v>1.0028E-5</c:v>
                </c:pt>
                <c:pt idx="10028">
                  <c:v>1.0029E-5</c:v>
                </c:pt>
                <c:pt idx="10029">
                  <c:v>1.0030000000000001E-5</c:v>
                </c:pt>
                <c:pt idx="10030">
                  <c:v>1.0030999999999999E-5</c:v>
                </c:pt>
                <c:pt idx="10031">
                  <c:v>1.0032E-5</c:v>
                </c:pt>
                <c:pt idx="10032">
                  <c:v>1.0033E-5</c:v>
                </c:pt>
                <c:pt idx="10033">
                  <c:v>1.0034000000000001E-5</c:v>
                </c:pt>
                <c:pt idx="10034">
                  <c:v>1.0035E-5</c:v>
                </c:pt>
                <c:pt idx="10035">
                  <c:v>1.0036E-5</c:v>
                </c:pt>
                <c:pt idx="10036">
                  <c:v>1.0037000000000001E-5</c:v>
                </c:pt>
                <c:pt idx="10037">
                  <c:v>1.0037999999999999E-5</c:v>
                </c:pt>
                <c:pt idx="10038">
                  <c:v>1.0039E-5</c:v>
                </c:pt>
                <c:pt idx="10039">
                  <c:v>1.004E-5</c:v>
                </c:pt>
                <c:pt idx="10040">
                  <c:v>1.0040999999999999E-5</c:v>
                </c:pt>
                <c:pt idx="10041">
                  <c:v>1.0042E-5</c:v>
                </c:pt>
                <c:pt idx="10042">
                  <c:v>1.0043E-5</c:v>
                </c:pt>
                <c:pt idx="10043">
                  <c:v>1.0044000000000001E-5</c:v>
                </c:pt>
                <c:pt idx="10044">
                  <c:v>1.0045E-5</c:v>
                </c:pt>
                <c:pt idx="10045">
                  <c:v>1.0046E-5</c:v>
                </c:pt>
                <c:pt idx="10046">
                  <c:v>1.0047000000000001E-5</c:v>
                </c:pt>
                <c:pt idx="10047">
                  <c:v>1.0047999999999999E-5</c:v>
                </c:pt>
                <c:pt idx="10048">
                  <c:v>1.0049E-5</c:v>
                </c:pt>
                <c:pt idx="10049">
                  <c:v>1.005E-5</c:v>
                </c:pt>
                <c:pt idx="10050">
                  <c:v>1.0051000000000001E-5</c:v>
                </c:pt>
                <c:pt idx="10051">
                  <c:v>1.0052E-5</c:v>
                </c:pt>
                <c:pt idx="10052">
                  <c:v>1.0053E-5</c:v>
                </c:pt>
                <c:pt idx="10053">
                  <c:v>1.0054000000000001E-5</c:v>
                </c:pt>
                <c:pt idx="10054">
                  <c:v>1.0054999999999999E-5</c:v>
                </c:pt>
                <c:pt idx="10055">
                  <c:v>1.0056E-5</c:v>
                </c:pt>
                <c:pt idx="10056">
                  <c:v>1.0057E-5</c:v>
                </c:pt>
                <c:pt idx="10057">
                  <c:v>1.0057999999999999E-5</c:v>
                </c:pt>
                <c:pt idx="10058">
                  <c:v>1.0059E-5</c:v>
                </c:pt>
                <c:pt idx="10059">
                  <c:v>1.006E-5</c:v>
                </c:pt>
                <c:pt idx="10060">
                  <c:v>1.0061000000000001E-5</c:v>
                </c:pt>
                <c:pt idx="10061">
                  <c:v>1.0062E-5</c:v>
                </c:pt>
                <c:pt idx="10062">
                  <c:v>1.0063E-5</c:v>
                </c:pt>
                <c:pt idx="10063">
                  <c:v>1.0064000000000001E-5</c:v>
                </c:pt>
                <c:pt idx="10064">
                  <c:v>1.0064999999999999E-5</c:v>
                </c:pt>
                <c:pt idx="10065">
                  <c:v>1.0066E-5</c:v>
                </c:pt>
                <c:pt idx="10066">
                  <c:v>1.0067E-5</c:v>
                </c:pt>
                <c:pt idx="10067">
                  <c:v>1.0068000000000001E-5</c:v>
                </c:pt>
                <c:pt idx="10068">
                  <c:v>1.0069E-5</c:v>
                </c:pt>
                <c:pt idx="10069">
                  <c:v>1.007E-5</c:v>
                </c:pt>
                <c:pt idx="10070">
                  <c:v>1.0071000000000001E-5</c:v>
                </c:pt>
                <c:pt idx="10071">
                  <c:v>1.0071999999999999E-5</c:v>
                </c:pt>
                <c:pt idx="10072">
                  <c:v>1.0073E-5</c:v>
                </c:pt>
                <c:pt idx="10073">
                  <c:v>1.0074E-5</c:v>
                </c:pt>
                <c:pt idx="10074">
                  <c:v>1.0074999999999999E-5</c:v>
                </c:pt>
                <c:pt idx="10075">
                  <c:v>1.0076E-5</c:v>
                </c:pt>
                <c:pt idx="10076">
                  <c:v>1.0077E-5</c:v>
                </c:pt>
                <c:pt idx="10077">
                  <c:v>1.0078000000000001E-5</c:v>
                </c:pt>
                <c:pt idx="10078">
                  <c:v>1.0079E-5</c:v>
                </c:pt>
                <c:pt idx="10079">
                  <c:v>1.008E-5</c:v>
                </c:pt>
                <c:pt idx="10080">
                  <c:v>1.0081000000000001E-5</c:v>
                </c:pt>
                <c:pt idx="10081">
                  <c:v>1.0081999999999999E-5</c:v>
                </c:pt>
                <c:pt idx="10082">
                  <c:v>1.0083E-5</c:v>
                </c:pt>
                <c:pt idx="10083">
                  <c:v>1.0084E-5</c:v>
                </c:pt>
                <c:pt idx="10084">
                  <c:v>1.0084999999999999E-5</c:v>
                </c:pt>
                <c:pt idx="10085">
                  <c:v>1.0086E-5</c:v>
                </c:pt>
                <c:pt idx="10086">
                  <c:v>1.0087E-5</c:v>
                </c:pt>
                <c:pt idx="10087">
                  <c:v>1.0088000000000001E-5</c:v>
                </c:pt>
                <c:pt idx="10088">
                  <c:v>1.0088999999999999E-5</c:v>
                </c:pt>
                <c:pt idx="10089">
                  <c:v>1.009E-5</c:v>
                </c:pt>
                <c:pt idx="10090">
                  <c:v>1.0091E-5</c:v>
                </c:pt>
                <c:pt idx="10091">
                  <c:v>1.0091999999999999E-5</c:v>
                </c:pt>
                <c:pt idx="10092">
                  <c:v>1.0093E-5</c:v>
                </c:pt>
                <c:pt idx="10093">
                  <c:v>1.0094E-5</c:v>
                </c:pt>
                <c:pt idx="10094">
                  <c:v>1.0095000000000001E-5</c:v>
                </c:pt>
                <c:pt idx="10095">
                  <c:v>1.0096E-5</c:v>
                </c:pt>
                <c:pt idx="10096">
                  <c:v>1.0097E-5</c:v>
                </c:pt>
                <c:pt idx="10097">
                  <c:v>1.0098000000000001E-5</c:v>
                </c:pt>
                <c:pt idx="10098">
                  <c:v>1.0098999999999999E-5</c:v>
                </c:pt>
                <c:pt idx="10099">
                  <c:v>1.01E-5</c:v>
                </c:pt>
                <c:pt idx="10100">
                  <c:v>1.0101E-5</c:v>
                </c:pt>
                <c:pt idx="10101">
                  <c:v>1.0101999999999999E-5</c:v>
                </c:pt>
                <c:pt idx="10102">
                  <c:v>1.0103E-5</c:v>
                </c:pt>
                <c:pt idx="10103">
                  <c:v>1.0104E-5</c:v>
                </c:pt>
                <c:pt idx="10104">
                  <c:v>1.0105000000000001E-5</c:v>
                </c:pt>
                <c:pt idx="10105">
                  <c:v>1.0105999999999999E-5</c:v>
                </c:pt>
                <c:pt idx="10106">
                  <c:v>1.0107E-5</c:v>
                </c:pt>
                <c:pt idx="10107">
                  <c:v>1.0108E-5</c:v>
                </c:pt>
                <c:pt idx="10108">
                  <c:v>1.0108999999999999E-5</c:v>
                </c:pt>
                <c:pt idx="10109">
                  <c:v>1.011E-5</c:v>
                </c:pt>
                <c:pt idx="10110">
                  <c:v>1.0111E-5</c:v>
                </c:pt>
                <c:pt idx="10111">
                  <c:v>1.0112000000000001E-5</c:v>
                </c:pt>
                <c:pt idx="10112">
                  <c:v>1.0113E-5</c:v>
                </c:pt>
                <c:pt idx="10113">
                  <c:v>1.0114E-5</c:v>
                </c:pt>
                <c:pt idx="10114">
                  <c:v>1.0115000000000001E-5</c:v>
                </c:pt>
                <c:pt idx="10115">
                  <c:v>1.0115999999999999E-5</c:v>
                </c:pt>
                <c:pt idx="10116">
                  <c:v>1.0117E-5</c:v>
                </c:pt>
                <c:pt idx="10117">
                  <c:v>1.0118E-5</c:v>
                </c:pt>
                <c:pt idx="10118">
                  <c:v>1.0118999999999999E-5</c:v>
                </c:pt>
                <c:pt idx="10119">
                  <c:v>1.012E-5</c:v>
                </c:pt>
                <c:pt idx="10120">
                  <c:v>1.0121E-5</c:v>
                </c:pt>
                <c:pt idx="10121">
                  <c:v>1.0122000000000001E-5</c:v>
                </c:pt>
                <c:pt idx="10122">
                  <c:v>1.0122999999999999E-5</c:v>
                </c:pt>
                <c:pt idx="10123">
                  <c:v>1.0124E-5</c:v>
                </c:pt>
                <c:pt idx="10124">
                  <c:v>1.0125E-5</c:v>
                </c:pt>
                <c:pt idx="10125">
                  <c:v>1.0125999999999999E-5</c:v>
                </c:pt>
                <c:pt idx="10126">
                  <c:v>1.0127E-5</c:v>
                </c:pt>
                <c:pt idx="10127">
                  <c:v>1.0128E-5</c:v>
                </c:pt>
                <c:pt idx="10128">
                  <c:v>1.0129000000000001E-5</c:v>
                </c:pt>
                <c:pt idx="10129">
                  <c:v>1.013E-5</c:v>
                </c:pt>
                <c:pt idx="10130">
                  <c:v>1.0131E-5</c:v>
                </c:pt>
                <c:pt idx="10131">
                  <c:v>1.0132000000000001E-5</c:v>
                </c:pt>
                <c:pt idx="10132">
                  <c:v>1.0132999999999999E-5</c:v>
                </c:pt>
                <c:pt idx="10133">
                  <c:v>1.0134E-5</c:v>
                </c:pt>
                <c:pt idx="10134">
                  <c:v>1.0135E-5</c:v>
                </c:pt>
                <c:pt idx="10135">
                  <c:v>1.0135999999999999E-5</c:v>
                </c:pt>
                <c:pt idx="10136">
                  <c:v>1.0137E-5</c:v>
                </c:pt>
                <c:pt idx="10137">
                  <c:v>1.0138E-5</c:v>
                </c:pt>
                <c:pt idx="10138">
                  <c:v>1.0139000000000001E-5</c:v>
                </c:pt>
                <c:pt idx="10139">
                  <c:v>1.0139999999999999E-5</c:v>
                </c:pt>
                <c:pt idx="10140">
                  <c:v>1.0141E-5</c:v>
                </c:pt>
                <c:pt idx="10141">
                  <c:v>1.0142E-5</c:v>
                </c:pt>
                <c:pt idx="10142">
                  <c:v>1.0142999999999999E-5</c:v>
                </c:pt>
                <c:pt idx="10143">
                  <c:v>1.0144E-5</c:v>
                </c:pt>
                <c:pt idx="10144">
                  <c:v>1.0145E-5</c:v>
                </c:pt>
                <c:pt idx="10145">
                  <c:v>1.0146000000000001E-5</c:v>
                </c:pt>
                <c:pt idx="10146">
                  <c:v>1.0147E-5</c:v>
                </c:pt>
                <c:pt idx="10147">
                  <c:v>1.0148E-5</c:v>
                </c:pt>
                <c:pt idx="10148">
                  <c:v>1.0149000000000001E-5</c:v>
                </c:pt>
                <c:pt idx="10149">
                  <c:v>1.0149999999999999E-5</c:v>
                </c:pt>
                <c:pt idx="10150">
                  <c:v>1.0151E-5</c:v>
                </c:pt>
                <c:pt idx="10151">
                  <c:v>1.0152E-5</c:v>
                </c:pt>
                <c:pt idx="10152">
                  <c:v>1.0152999999999999E-5</c:v>
                </c:pt>
                <c:pt idx="10153">
                  <c:v>1.0154E-5</c:v>
                </c:pt>
                <c:pt idx="10154">
                  <c:v>1.0155E-5</c:v>
                </c:pt>
                <c:pt idx="10155">
                  <c:v>1.0156000000000001E-5</c:v>
                </c:pt>
                <c:pt idx="10156">
                  <c:v>1.0156999999999999E-5</c:v>
                </c:pt>
                <c:pt idx="10157">
                  <c:v>1.0158E-5</c:v>
                </c:pt>
                <c:pt idx="10158">
                  <c:v>1.0159E-5</c:v>
                </c:pt>
                <c:pt idx="10159">
                  <c:v>1.0159999999999999E-5</c:v>
                </c:pt>
                <c:pt idx="10160">
                  <c:v>1.0161E-5</c:v>
                </c:pt>
                <c:pt idx="10161">
                  <c:v>1.0162E-5</c:v>
                </c:pt>
                <c:pt idx="10162">
                  <c:v>1.0163000000000001E-5</c:v>
                </c:pt>
                <c:pt idx="10163">
                  <c:v>1.0164E-5</c:v>
                </c:pt>
                <c:pt idx="10164">
                  <c:v>1.0165E-5</c:v>
                </c:pt>
                <c:pt idx="10165">
                  <c:v>1.0166000000000001E-5</c:v>
                </c:pt>
                <c:pt idx="10166">
                  <c:v>1.0166999999999999E-5</c:v>
                </c:pt>
                <c:pt idx="10167">
                  <c:v>1.0168E-5</c:v>
                </c:pt>
                <c:pt idx="10168">
                  <c:v>1.0169E-5</c:v>
                </c:pt>
                <c:pt idx="10169">
                  <c:v>1.0169999999999999E-5</c:v>
                </c:pt>
                <c:pt idx="10170">
                  <c:v>1.0171E-5</c:v>
                </c:pt>
                <c:pt idx="10171">
                  <c:v>1.0172E-5</c:v>
                </c:pt>
                <c:pt idx="10172">
                  <c:v>1.0173000000000001E-5</c:v>
                </c:pt>
                <c:pt idx="10173">
                  <c:v>1.0173999999999999E-5</c:v>
                </c:pt>
                <c:pt idx="10174">
                  <c:v>1.0175E-5</c:v>
                </c:pt>
                <c:pt idx="10175">
                  <c:v>1.0176E-5</c:v>
                </c:pt>
                <c:pt idx="10176">
                  <c:v>1.0176999999999999E-5</c:v>
                </c:pt>
                <c:pt idx="10177">
                  <c:v>1.0178E-5</c:v>
                </c:pt>
                <c:pt idx="10178">
                  <c:v>1.0179E-5</c:v>
                </c:pt>
                <c:pt idx="10179">
                  <c:v>1.0180000000000001E-5</c:v>
                </c:pt>
                <c:pt idx="10180">
                  <c:v>1.0181E-5</c:v>
                </c:pt>
                <c:pt idx="10181">
                  <c:v>1.0182E-5</c:v>
                </c:pt>
                <c:pt idx="10182">
                  <c:v>1.0183000000000001E-5</c:v>
                </c:pt>
                <c:pt idx="10183">
                  <c:v>1.0183999999999999E-5</c:v>
                </c:pt>
                <c:pt idx="10184">
                  <c:v>1.0185E-5</c:v>
                </c:pt>
                <c:pt idx="10185">
                  <c:v>1.0186E-5</c:v>
                </c:pt>
                <c:pt idx="10186">
                  <c:v>1.0186999999999999E-5</c:v>
                </c:pt>
                <c:pt idx="10187">
                  <c:v>1.0188E-5</c:v>
                </c:pt>
                <c:pt idx="10188">
                  <c:v>1.0189E-5</c:v>
                </c:pt>
                <c:pt idx="10189">
                  <c:v>1.0190000000000001E-5</c:v>
                </c:pt>
                <c:pt idx="10190">
                  <c:v>1.0190999999999999E-5</c:v>
                </c:pt>
                <c:pt idx="10191">
                  <c:v>1.0192E-5</c:v>
                </c:pt>
                <c:pt idx="10192">
                  <c:v>1.0193E-5</c:v>
                </c:pt>
                <c:pt idx="10193">
                  <c:v>1.0193999999999999E-5</c:v>
                </c:pt>
                <c:pt idx="10194">
                  <c:v>1.0195E-5</c:v>
                </c:pt>
                <c:pt idx="10195">
                  <c:v>1.0196E-5</c:v>
                </c:pt>
                <c:pt idx="10196">
                  <c:v>1.0197000000000001E-5</c:v>
                </c:pt>
                <c:pt idx="10197">
                  <c:v>1.0198E-5</c:v>
                </c:pt>
                <c:pt idx="10198">
                  <c:v>1.0199E-5</c:v>
                </c:pt>
                <c:pt idx="10199">
                  <c:v>1.0200000000000001E-5</c:v>
                </c:pt>
                <c:pt idx="10200">
                  <c:v>1.0200999999999999E-5</c:v>
                </c:pt>
                <c:pt idx="10201">
                  <c:v>1.0202E-5</c:v>
                </c:pt>
                <c:pt idx="10202">
                  <c:v>1.0203E-5</c:v>
                </c:pt>
                <c:pt idx="10203">
                  <c:v>1.0203999999999999E-5</c:v>
                </c:pt>
                <c:pt idx="10204">
                  <c:v>1.0205E-5</c:v>
                </c:pt>
                <c:pt idx="10205">
                  <c:v>1.0206E-5</c:v>
                </c:pt>
                <c:pt idx="10206">
                  <c:v>1.0207000000000001E-5</c:v>
                </c:pt>
                <c:pt idx="10207">
                  <c:v>1.0208E-5</c:v>
                </c:pt>
                <c:pt idx="10208">
                  <c:v>1.0209E-5</c:v>
                </c:pt>
                <c:pt idx="10209">
                  <c:v>1.0210000000000001E-5</c:v>
                </c:pt>
                <c:pt idx="10210">
                  <c:v>1.0210999999999999E-5</c:v>
                </c:pt>
                <c:pt idx="10211">
                  <c:v>1.0212E-5</c:v>
                </c:pt>
                <c:pt idx="10212">
                  <c:v>1.0213E-5</c:v>
                </c:pt>
                <c:pt idx="10213">
                  <c:v>1.0214000000000001E-5</c:v>
                </c:pt>
                <c:pt idx="10214">
                  <c:v>1.0215E-5</c:v>
                </c:pt>
                <c:pt idx="10215">
                  <c:v>1.0216E-5</c:v>
                </c:pt>
                <c:pt idx="10216">
                  <c:v>1.0217000000000001E-5</c:v>
                </c:pt>
                <c:pt idx="10217">
                  <c:v>1.0217999999999999E-5</c:v>
                </c:pt>
                <c:pt idx="10218">
                  <c:v>1.0219E-5</c:v>
                </c:pt>
                <c:pt idx="10219">
                  <c:v>1.022E-5</c:v>
                </c:pt>
                <c:pt idx="10220">
                  <c:v>1.0220999999999999E-5</c:v>
                </c:pt>
                <c:pt idx="10221">
                  <c:v>1.0222E-5</c:v>
                </c:pt>
                <c:pt idx="10222">
                  <c:v>1.0223E-5</c:v>
                </c:pt>
                <c:pt idx="10223">
                  <c:v>1.0224000000000001E-5</c:v>
                </c:pt>
                <c:pt idx="10224">
                  <c:v>1.0225E-5</c:v>
                </c:pt>
                <c:pt idx="10225">
                  <c:v>1.0226E-5</c:v>
                </c:pt>
                <c:pt idx="10226">
                  <c:v>1.0227000000000001E-5</c:v>
                </c:pt>
                <c:pt idx="10227">
                  <c:v>1.0227999999999999E-5</c:v>
                </c:pt>
                <c:pt idx="10228">
                  <c:v>1.0229E-5</c:v>
                </c:pt>
                <c:pt idx="10229">
                  <c:v>1.023E-5</c:v>
                </c:pt>
                <c:pt idx="10230">
                  <c:v>1.0231000000000001E-5</c:v>
                </c:pt>
                <c:pt idx="10231">
                  <c:v>1.0232E-5</c:v>
                </c:pt>
                <c:pt idx="10232">
                  <c:v>1.0233E-5</c:v>
                </c:pt>
                <c:pt idx="10233">
                  <c:v>1.0234000000000001E-5</c:v>
                </c:pt>
                <c:pt idx="10234">
                  <c:v>1.0234999999999999E-5</c:v>
                </c:pt>
                <c:pt idx="10235">
                  <c:v>1.0236E-5</c:v>
                </c:pt>
                <c:pt idx="10236">
                  <c:v>1.0237E-5</c:v>
                </c:pt>
                <c:pt idx="10237">
                  <c:v>1.0237999999999999E-5</c:v>
                </c:pt>
                <c:pt idx="10238">
                  <c:v>1.0239E-5</c:v>
                </c:pt>
                <c:pt idx="10239">
                  <c:v>1.024E-5</c:v>
                </c:pt>
                <c:pt idx="10240">
                  <c:v>1.0241000000000001E-5</c:v>
                </c:pt>
                <c:pt idx="10241">
                  <c:v>1.0242E-5</c:v>
                </c:pt>
                <c:pt idx="10242">
                  <c:v>1.0243E-5</c:v>
                </c:pt>
                <c:pt idx="10243">
                  <c:v>1.0244000000000001E-5</c:v>
                </c:pt>
                <c:pt idx="10244">
                  <c:v>1.0244999999999999E-5</c:v>
                </c:pt>
                <c:pt idx="10245">
                  <c:v>1.0246E-5</c:v>
                </c:pt>
                <c:pt idx="10246">
                  <c:v>1.0247E-5</c:v>
                </c:pt>
                <c:pt idx="10247">
                  <c:v>1.0248000000000001E-5</c:v>
                </c:pt>
                <c:pt idx="10248">
                  <c:v>1.0249E-5</c:v>
                </c:pt>
                <c:pt idx="10249">
                  <c:v>1.025E-5</c:v>
                </c:pt>
                <c:pt idx="10250">
                  <c:v>1.0251000000000001E-5</c:v>
                </c:pt>
                <c:pt idx="10251">
                  <c:v>1.0251999999999999E-5</c:v>
                </c:pt>
                <c:pt idx="10252">
                  <c:v>1.0253E-5</c:v>
                </c:pt>
                <c:pt idx="10253">
                  <c:v>1.0254E-5</c:v>
                </c:pt>
                <c:pt idx="10254">
                  <c:v>1.0254999999999999E-5</c:v>
                </c:pt>
                <c:pt idx="10255">
                  <c:v>1.0256E-5</c:v>
                </c:pt>
                <c:pt idx="10256">
                  <c:v>1.0257E-5</c:v>
                </c:pt>
                <c:pt idx="10257">
                  <c:v>1.0258000000000001E-5</c:v>
                </c:pt>
                <c:pt idx="10258">
                  <c:v>1.0259E-5</c:v>
                </c:pt>
                <c:pt idx="10259">
                  <c:v>1.026E-5</c:v>
                </c:pt>
                <c:pt idx="10260">
                  <c:v>1.0261000000000001E-5</c:v>
                </c:pt>
                <c:pt idx="10261">
                  <c:v>1.0261999999999999E-5</c:v>
                </c:pt>
                <c:pt idx="10262">
                  <c:v>1.0263E-5</c:v>
                </c:pt>
                <c:pt idx="10263">
                  <c:v>1.0264E-5</c:v>
                </c:pt>
                <c:pt idx="10264">
                  <c:v>1.0265000000000001E-5</c:v>
                </c:pt>
                <c:pt idx="10265">
                  <c:v>1.0266E-5</c:v>
                </c:pt>
                <c:pt idx="10266">
                  <c:v>1.0267E-5</c:v>
                </c:pt>
                <c:pt idx="10267">
                  <c:v>1.0268000000000001E-5</c:v>
                </c:pt>
                <c:pt idx="10268">
                  <c:v>1.0268999999999999E-5</c:v>
                </c:pt>
                <c:pt idx="10269">
                  <c:v>1.027E-5</c:v>
                </c:pt>
                <c:pt idx="10270">
                  <c:v>1.0271E-5</c:v>
                </c:pt>
                <c:pt idx="10271">
                  <c:v>1.0271999999999999E-5</c:v>
                </c:pt>
                <c:pt idx="10272">
                  <c:v>1.0273E-5</c:v>
                </c:pt>
                <c:pt idx="10273">
                  <c:v>1.0274E-5</c:v>
                </c:pt>
                <c:pt idx="10274">
                  <c:v>1.0275000000000001E-5</c:v>
                </c:pt>
                <c:pt idx="10275">
                  <c:v>1.0276E-5</c:v>
                </c:pt>
                <c:pt idx="10276">
                  <c:v>1.0277E-5</c:v>
                </c:pt>
                <c:pt idx="10277">
                  <c:v>1.0278000000000001E-5</c:v>
                </c:pt>
                <c:pt idx="10278">
                  <c:v>1.0278999999999999E-5</c:v>
                </c:pt>
                <c:pt idx="10279">
                  <c:v>1.028E-5</c:v>
                </c:pt>
                <c:pt idx="10280">
                  <c:v>1.0281E-5</c:v>
                </c:pt>
                <c:pt idx="10281">
                  <c:v>1.0282000000000001E-5</c:v>
                </c:pt>
                <c:pt idx="10282">
                  <c:v>1.0283E-5</c:v>
                </c:pt>
                <c:pt idx="10283">
                  <c:v>1.0284E-5</c:v>
                </c:pt>
                <c:pt idx="10284">
                  <c:v>1.0285000000000001E-5</c:v>
                </c:pt>
                <c:pt idx="10285">
                  <c:v>1.0285999999999999E-5</c:v>
                </c:pt>
                <c:pt idx="10286">
                  <c:v>1.0287E-5</c:v>
                </c:pt>
                <c:pt idx="10287">
                  <c:v>1.0288E-5</c:v>
                </c:pt>
                <c:pt idx="10288">
                  <c:v>1.0288999999999999E-5</c:v>
                </c:pt>
                <c:pt idx="10289">
                  <c:v>1.029E-5</c:v>
                </c:pt>
                <c:pt idx="10290">
                  <c:v>1.0291E-5</c:v>
                </c:pt>
                <c:pt idx="10291">
                  <c:v>1.0292000000000001E-5</c:v>
                </c:pt>
                <c:pt idx="10292">
                  <c:v>1.0293E-5</c:v>
                </c:pt>
                <c:pt idx="10293">
                  <c:v>1.0294E-5</c:v>
                </c:pt>
                <c:pt idx="10294">
                  <c:v>1.0295000000000001E-5</c:v>
                </c:pt>
                <c:pt idx="10295">
                  <c:v>1.0295999999999999E-5</c:v>
                </c:pt>
                <c:pt idx="10296">
                  <c:v>1.0297E-5</c:v>
                </c:pt>
                <c:pt idx="10297">
                  <c:v>1.0298E-5</c:v>
                </c:pt>
                <c:pt idx="10298">
                  <c:v>1.0299000000000001E-5</c:v>
                </c:pt>
                <c:pt idx="10299">
                  <c:v>1.03E-5</c:v>
                </c:pt>
                <c:pt idx="10300">
                  <c:v>1.0301E-5</c:v>
                </c:pt>
                <c:pt idx="10301">
                  <c:v>1.0302000000000001E-5</c:v>
                </c:pt>
                <c:pt idx="10302">
                  <c:v>1.0302999999999999E-5</c:v>
                </c:pt>
                <c:pt idx="10303">
                  <c:v>1.0304E-5</c:v>
                </c:pt>
                <c:pt idx="10304">
                  <c:v>1.0305E-5</c:v>
                </c:pt>
                <c:pt idx="10305">
                  <c:v>1.0305999999999999E-5</c:v>
                </c:pt>
                <c:pt idx="10306">
                  <c:v>1.0307E-5</c:v>
                </c:pt>
                <c:pt idx="10307">
                  <c:v>1.0308E-5</c:v>
                </c:pt>
                <c:pt idx="10308">
                  <c:v>1.0309000000000001E-5</c:v>
                </c:pt>
                <c:pt idx="10309">
                  <c:v>1.031E-5</c:v>
                </c:pt>
                <c:pt idx="10310">
                  <c:v>1.0311E-5</c:v>
                </c:pt>
                <c:pt idx="10311">
                  <c:v>1.0312000000000001E-5</c:v>
                </c:pt>
                <c:pt idx="10312">
                  <c:v>1.0312999999999999E-5</c:v>
                </c:pt>
                <c:pt idx="10313">
                  <c:v>1.0314E-5</c:v>
                </c:pt>
                <c:pt idx="10314">
                  <c:v>1.0315E-5</c:v>
                </c:pt>
                <c:pt idx="10315">
                  <c:v>1.0316000000000001E-5</c:v>
                </c:pt>
                <c:pt idx="10316">
                  <c:v>1.0317E-5</c:v>
                </c:pt>
                <c:pt idx="10317">
                  <c:v>1.0318E-5</c:v>
                </c:pt>
                <c:pt idx="10318">
                  <c:v>1.0319000000000001E-5</c:v>
                </c:pt>
                <c:pt idx="10319">
                  <c:v>1.0319999999999999E-5</c:v>
                </c:pt>
                <c:pt idx="10320">
                  <c:v>1.0321E-5</c:v>
                </c:pt>
                <c:pt idx="10321">
                  <c:v>1.0322E-5</c:v>
                </c:pt>
                <c:pt idx="10322">
                  <c:v>1.0322999999999999E-5</c:v>
                </c:pt>
                <c:pt idx="10323">
                  <c:v>1.0324E-5</c:v>
                </c:pt>
                <c:pt idx="10324">
                  <c:v>1.0325E-5</c:v>
                </c:pt>
                <c:pt idx="10325">
                  <c:v>1.0326000000000001E-5</c:v>
                </c:pt>
                <c:pt idx="10326">
                  <c:v>1.0327E-5</c:v>
                </c:pt>
                <c:pt idx="10327">
                  <c:v>1.0328E-5</c:v>
                </c:pt>
                <c:pt idx="10328">
                  <c:v>1.0329000000000001E-5</c:v>
                </c:pt>
                <c:pt idx="10329">
                  <c:v>1.0329999999999999E-5</c:v>
                </c:pt>
                <c:pt idx="10330">
                  <c:v>1.0331E-5</c:v>
                </c:pt>
                <c:pt idx="10331">
                  <c:v>1.0332E-5</c:v>
                </c:pt>
                <c:pt idx="10332">
                  <c:v>1.0332999999999999E-5</c:v>
                </c:pt>
                <c:pt idx="10333">
                  <c:v>1.0334E-5</c:v>
                </c:pt>
                <c:pt idx="10334">
                  <c:v>1.0335E-5</c:v>
                </c:pt>
                <c:pt idx="10335">
                  <c:v>1.0336000000000001E-5</c:v>
                </c:pt>
                <c:pt idx="10336">
                  <c:v>1.0336999999999999E-5</c:v>
                </c:pt>
                <c:pt idx="10337">
                  <c:v>1.0338E-5</c:v>
                </c:pt>
                <c:pt idx="10338">
                  <c:v>1.0339E-5</c:v>
                </c:pt>
                <c:pt idx="10339">
                  <c:v>1.0339999999999999E-5</c:v>
                </c:pt>
                <c:pt idx="10340">
                  <c:v>1.0341E-5</c:v>
                </c:pt>
                <c:pt idx="10341">
                  <c:v>1.0342E-5</c:v>
                </c:pt>
                <c:pt idx="10342">
                  <c:v>1.0343000000000001E-5</c:v>
                </c:pt>
                <c:pt idx="10343">
                  <c:v>1.0344E-5</c:v>
                </c:pt>
                <c:pt idx="10344">
                  <c:v>1.0345E-5</c:v>
                </c:pt>
                <c:pt idx="10345">
                  <c:v>1.0346000000000001E-5</c:v>
                </c:pt>
                <c:pt idx="10346">
                  <c:v>1.0346999999999999E-5</c:v>
                </c:pt>
                <c:pt idx="10347">
                  <c:v>1.0348E-5</c:v>
                </c:pt>
                <c:pt idx="10348">
                  <c:v>1.0349E-5</c:v>
                </c:pt>
                <c:pt idx="10349">
                  <c:v>1.0349999999999999E-5</c:v>
                </c:pt>
                <c:pt idx="10350">
                  <c:v>1.0351E-5</c:v>
                </c:pt>
                <c:pt idx="10351">
                  <c:v>1.0352E-5</c:v>
                </c:pt>
                <c:pt idx="10352">
                  <c:v>1.0353000000000001E-5</c:v>
                </c:pt>
                <c:pt idx="10353">
                  <c:v>1.0353999999999999E-5</c:v>
                </c:pt>
                <c:pt idx="10354">
                  <c:v>1.0355E-5</c:v>
                </c:pt>
                <c:pt idx="10355">
                  <c:v>1.0356E-5</c:v>
                </c:pt>
                <c:pt idx="10356">
                  <c:v>1.0356999999999999E-5</c:v>
                </c:pt>
                <c:pt idx="10357">
                  <c:v>1.0358E-5</c:v>
                </c:pt>
                <c:pt idx="10358">
                  <c:v>1.0359E-5</c:v>
                </c:pt>
                <c:pt idx="10359">
                  <c:v>1.0360000000000001E-5</c:v>
                </c:pt>
                <c:pt idx="10360">
                  <c:v>1.0361E-5</c:v>
                </c:pt>
                <c:pt idx="10361">
                  <c:v>1.0362E-5</c:v>
                </c:pt>
                <c:pt idx="10362">
                  <c:v>1.0363000000000001E-5</c:v>
                </c:pt>
                <c:pt idx="10363">
                  <c:v>1.0363999999999999E-5</c:v>
                </c:pt>
                <c:pt idx="10364">
                  <c:v>1.0365E-5</c:v>
                </c:pt>
                <c:pt idx="10365">
                  <c:v>1.0366E-5</c:v>
                </c:pt>
                <c:pt idx="10366">
                  <c:v>1.0366999999999999E-5</c:v>
                </c:pt>
                <c:pt idx="10367">
                  <c:v>1.0368E-5</c:v>
                </c:pt>
                <c:pt idx="10368">
                  <c:v>1.0369E-5</c:v>
                </c:pt>
                <c:pt idx="10369">
                  <c:v>1.0370000000000001E-5</c:v>
                </c:pt>
                <c:pt idx="10370">
                  <c:v>1.0370999999999999E-5</c:v>
                </c:pt>
                <c:pt idx="10371">
                  <c:v>1.0372E-5</c:v>
                </c:pt>
                <c:pt idx="10372">
                  <c:v>1.0373E-5</c:v>
                </c:pt>
                <c:pt idx="10373">
                  <c:v>1.0373999999999999E-5</c:v>
                </c:pt>
                <c:pt idx="10374">
                  <c:v>1.0375E-5</c:v>
                </c:pt>
                <c:pt idx="10375">
                  <c:v>1.0376E-5</c:v>
                </c:pt>
                <c:pt idx="10376">
                  <c:v>1.0377000000000001E-5</c:v>
                </c:pt>
                <c:pt idx="10377">
                  <c:v>1.0378E-5</c:v>
                </c:pt>
                <c:pt idx="10378">
                  <c:v>1.0379E-5</c:v>
                </c:pt>
                <c:pt idx="10379">
                  <c:v>1.0380000000000001E-5</c:v>
                </c:pt>
                <c:pt idx="10380">
                  <c:v>1.0380999999999999E-5</c:v>
                </c:pt>
                <c:pt idx="10381">
                  <c:v>1.0382E-5</c:v>
                </c:pt>
                <c:pt idx="10382">
                  <c:v>1.0383E-5</c:v>
                </c:pt>
                <c:pt idx="10383">
                  <c:v>1.0383999999999999E-5</c:v>
                </c:pt>
                <c:pt idx="10384">
                  <c:v>1.0385E-5</c:v>
                </c:pt>
                <c:pt idx="10385">
                  <c:v>1.0386E-5</c:v>
                </c:pt>
                <c:pt idx="10386">
                  <c:v>1.0387000000000001E-5</c:v>
                </c:pt>
                <c:pt idx="10387">
                  <c:v>1.0387999999999999E-5</c:v>
                </c:pt>
                <c:pt idx="10388">
                  <c:v>1.0389E-5</c:v>
                </c:pt>
                <c:pt idx="10389">
                  <c:v>1.039E-5</c:v>
                </c:pt>
                <c:pt idx="10390">
                  <c:v>1.0390999999999999E-5</c:v>
                </c:pt>
                <c:pt idx="10391">
                  <c:v>1.0392E-5</c:v>
                </c:pt>
                <c:pt idx="10392">
                  <c:v>1.0393E-5</c:v>
                </c:pt>
                <c:pt idx="10393">
                  <c:v>1.0394000000000001E-5</c:v>
                </c:pt>
                <c:pt idx="10394">
                  <c:v>1.0395E-5</c:v>
                </c:pt>
                <c:pt idx="10395">
                  <c:v>1.0396E-5</c:v>
                </c:pt>
                <c:pt idx="10396">
                  <c:v>1.0397000000000001E-5</c:v>
                </c:pt>
                <c:pt idx="10397">
                  <c:v>1.0397999999999999E-5</c:v>
                </c:pt>
                <c:pt idx="10398">
                  <c:v>1.0399E-5</c:v>
                </c:pt>
                <c:pt idx="10399">
                  <c:v>1.04E-5</c:v>
                </c:pt>
                <c:pt idx="10400">
                  <c:v>1.0400999999999999E-5</c:v>
                </c:pt>
                <c:pt idx="10401">
                  <c:v>1.0402E-5</c:v>
                </c:pt>
                <c:pt idx="10402">
                  <c:v>1.0403E-5</c:v>
                </c:pt>
                <c:pt idx="10403">
                  <c:v>1.0404000000000001E-5</c:v>
                </c:pt>
                <c:pt idx="10404">
                  <c:v>1.0404999999999999E-5</c:v>
                </c:pt>
                <c:pt idx="10405">
                  <c:v>1.0406E-5</c:v>
                </c:pt>
                <c:pt idx="10406">
                  <c:v>1.0407E-5</c:v>
                </c:pt>
                <c:pt idx="10407">
                  <c:v>1.0407999999999999E-5</c:v>
                </c:pt>
                <c:pt idx="10408">
                  <c:v>1.0409E-5</c:v>
                </c:pt>
                <c:pt idx="10409">
                  <c:v>1.041E-5</c:v>
                </c:pt>
                <c:pt idx="10410">
                  <c:v>1.0411000000000001E-5</c:v>
                </c:pt>
                <c:pt idx="10411">
                  <c:v>1.0412E-5</c:v>
                </c:pt>
                <c:pt idx="10412">
                  <c:v>1.0413E-5</c:v>
                </c:pt>
                <c:pt idx="10413">
                  <c:v>1.0414000000000001E-5</c:v>
                </c:pt>
                <c:pt idx="10414">
                  <c:v>1.0414999999999999E-5</c:v>
                </c:pt>
                <c:pt idx="10415">
                  <c:v>1.0416E-5</c:v>
                </c:pt>
                <c:pt idx="10416">
                  <c:v>1.0417E-5</c:v>
                </c:pt>
                <c:pt idx="10417">
                  <c:v>1.0417999999999999E-5</c:v>
                </c:pt>
                <c:pt idx="10418">
                  <c:v>1.0419E-5</c:v>
                </c:pt>
                <c:pt idx="10419">
                  <c:v>1.042E-5</c:v>
                </c:pt>
                <c:pt idx="10420">
                  <c:v>1.0421000000000001E-5</c:v>
                </c:pt>
                <c:pt idx="10421">
                  <c:v>1.0421999999999999E-5</c:v>
                </c:pt>
                <c:pt idx="10422">
                  <c:v>1.0423E-5</c:v>
                </c:pt>
                <c:pt idx="10423">
                  <c:v>1.0424E-5</c:v>
                </c:pt>
                <c:pt idx="10424">
                  <c:v>1.0424999999999999E-5</c:v>
                </c:pt>
                <c:pt idx="10425">
                  <c:v>1.0426E-5</c:v>
                </c:pt>
                <c:pt idx="10426">
                  <c:v>1.0427E-5</c:v>
                </c:pt>
                <c:pt idx="10427">
                  <c:v>1.0428000000000001E-5</c:v>
                </c:pt>
                <c:pt idx="10428">
                  <c:v>1.0429E-5</c:v>
                </c:pt>
                <c:pt idx="10429">
                  <c:v>1.043E-5</c:v>
                </c:pt>
                <c:pt idx="10430">
                  <c:v>1.0431000000000001E-5</c:v>
                </c:pt>
                <c:pt idx="10431">
                  <c:v>1.0431999999999999E-5</c:v>
                </c:pt>
                <c:pt idx="10432">
                  <c:v>1.0433E-5</c:v>
                </c:pt>
                <c:pt idx="10433">
                  <c:v>1.0434E-5</c:v>
                </c:pt>
                <c:pt idx="10434">
                  <c:v>1.0434999999999999E-5</c:v>
                </c:pt>
                <c:pt idx="10435">
                  <c:v>1.0436E-5</c:v>
                </c:pt>
                <c:pt idx="10436">
                  <c:v>1.0437E-5</c:v>
                </c:pt>
                <c:pt idx="10437">
                  <c:v>1.0438000000000001E-5</c:v>
                </c:pt>
                <c:pt idx="10438">
                  <c:v>1.0438999999999999E-5</c:v>
                </c:pt>
                <c:pt idx="10439">
                  <c:v>1.044E-5</c:v>
                </c:pt>
                <c:pt idx="10440">
                  <c:v>1.0441E-5</c:v>
                </c:pt>
                <c:pt idx="10441">
                  <c:v>1.0441999999999999E-5</c:v>
                </c:pt>
                <c:pt idx="10442">
                  <c:v>1.0443E-5</c:v>
                </c:pt>
                <c:pt idx="10443">
                  <c:v>1.0444E-5</c:v>
                </c:pt>
                <c:pt idx="10444">
                  <c:v>1.0445000000000001E-5</c:v>
                </c:pt>
                <c:pt idx="10445">
                  <c:v>1.0446E-5</c:v>
                </c:pt>
                <c:pt idx="10446">
                  <c:v>1.0447E-5</c:v>
                </c:pt>
                <c:pt idx="10447">
                  <c:v>1.0448000000000001E-5</c:v>
                </c:pt>
                <c:pt idx="10448">
                  <c:v>1.0448999999999999E-5</c:v>
                </c:pt>
                <c:pt idx="10449">
                  <c:v>1.045E-5</c:v>
                </c:pt>
                <c:pt idx="10450">
                  <c:v>1.0451E-5</c:v>
                </c:pt>
                <c:pt idx="10451">
                  <c:v>1.0451999999999999E-5</c:v>
                </c:pt>
                <c:pt idx="10452">
                  <c:v>1.0453E-5</c:v>
                </c:pt>
                <c:pt idx="10453">
                  <c:v>1.0454E-5</c:v>
                </c:pt>
                <c:pt idx="10454">
                  <c:v>1.0455000000000001E-5</c:v>
                </c:pt>
                <c:pt idx="10455">
                  <c:v>1.0456E-5</c:v>
                </c:pt>
                <c:pt idx="10456">
                  <c:v>1.0457E-5</c:v>
                </c:pt>
                <c:pt idx="10457">
                  <c:v>1.0458E-5</c:v>
                </c:pt>
                <c:pt idx="10458">
                  <c:v>1.0458999999999999E-5</c:v>
                </c:pt>
                <c:pt idx="10459">
                  <c:v>1.046E-5</c:v>
                </c:pt>
                <c:pt idx="10460">
                  <c:v>1.0461E-5</c:v>
                </c:pt>
                <c:pt idx="10461">
                  <c:v>1.0462000000000001E-5</c:v>
                </c:pt>
                <c:pt idx="10462">
                  <c:v>1.0463E-5</c:v>
                </c:pt>
                <c:pt idx="10463">
                  <c:v>1.0464E-5</c:v>
                </c:pt>
                <c:pt idx="10464">
                  <c:v>1.0465000000000001E-5</c:v>
                </c:pt>
                <c:pt idx="10465">
                  <c:v>1.0465999999999999E-5</c:v>
                </c:pt>
                <c:pt idx="10466">
                  <c:v>1.0467E-5</c:v>
                </c:pt>
                <c:pt idx="10467">
                  <c:v>1.0468E-5</c:v>
                </c:pt>
                <c:pt idx="10468">
                  <c:v>1.0468999999999999E-5</c:v>
                </c:pt>
                <c:pt idx="10469">
                  <c:v>1.047E-5</c:v>
                </c:pt>
                <c:pt idx="10470">
                  <c:v>1.0471E-5</c:v>
                </c:pt>
                <c:pt idx="10471">
                  <c:v>1.0472000000000001E-5</c:v>
                </c:pt>
                <c:pt idx="10472">
                  <c:v>1.0473E-5</c:v>
                </c:pt>
                <c:pt idx="10473">
                  <c:v>1.0474E-5</c:v>
                </c:pt>
                <c:pt idx="10474">
                  <c:v>1.0475000000000001E-5</c:v>
                </c:pt>
                <c:pt idx="10475">
                  <c:v>1.0475999999999999E-5</c:v>
                </c:pt>
                <c:pt idx="10476">
                  <c:v>1.0477E-5</c:v>
                </c:pt>
                <c:pt idx="10477">
                  <c:v>1.0478E-5</c:v>
                </c:pt>
                <c:pt idx="10478">
                  <c:v>1.0479000000000001E-5</c:v>
                </c:pt>
                <c:pt idx="10479">
                  <c:v>1.048E-5</c:v>
                </c:pt>
                <c:pt idx="10480">
                  <c:v>1.0481E-5</c:v>
                </c:pt>
                <c:pt idx="10481">
                  <c:v>1.0482000000000001E-5</c:v>
                </c:pt>
                <c:pt idx="10482">
                  <c:v>1.0482999999999999E-5</c:v>
                </c:pt>
                <c:pt idx="10483">
                  <c:v>1.0484E-5</c:v>
                </c:pt>
                <c:pt idx="10484">
                  <c:v>1.0485E-5</c:v>
                </c:pt>
                <c:pt idx="10485">
                  <c:v>1.0485999999999999E-5</c:v>
                </c:pt>
                <c:pt idx="10486">
                  <c:v>1.0487E-5</c:v>
                </c:pt>
                <c:pt idx="10487">
                  <c:v>1.0488E-5</c:v>
                </c:pt>
                <c:pt idx="10488">
                  <c:v>1.0489000000000001E-5</c:v>
                </c:pt>
                <c:pt idx="10489">
                  <c:v>1.049E-5</c:v>
                </c:pt>
                <c:pt idx="10490">
                  <c:v>1.0491E-5</c:v>
                </c:pt>
                <c:pt idx="10491">
                  <c:v>1.0492000000000001E-5</c:v>
                </c:pt>
                <c:pt idx="10492">
                  <c:v>1.0492999999999999E-5</c:v>
                </c:pt>
                <c:pt idx="10493">
                  <c:v>1.0494E-5</c:v>
                </c:pt>
                <c:pt idx="10494">
                  <c:v>1.0495E-5</c:v>
                </c:pt>
                <c:pt idx="10495">
                  <c:v>1.0496000000000001E-5</c:v>
                </c:pt>
                <c:pt idx="10496">
                  <c:v>1.0497E-5</c:v>
                </c:pt>
                <c:pt idx="10497">
                  <c:v>1.0498E-5</c:v>
                </c:pt>
                <c:pt idx="10498">
                  <c:v>1.0499000000000001E-5</c:v>
                </c:pt>
                <c:pt idx="10499">
                  <c:v>1.0499999999999999E-5</c:v>
                </c:pt>
                <c:pt idx="10500">
                  <c:v>1.0501E-5</c:v>
                </c:pt>
                <c:pt idx="10501">
                  <c:v>1.0502E-5</c:v>
                </c:pt>
                <c:pt idx="10502">
                  <c:v>1.0502999999999999E-5</c:v>
                </c:pt>
                <c:pt idx="10503">
                  <c:v>1.0504E-5</c:v>
                </c:pt>
                <c:pt idx="10504">
                  <c:v>1.0505E-5</c:v>
                </c:pt>
                <c:pt idx="10505">
                  <c:v>1.0506000000000001E-5</c:v>
                </c:pt>
                <c:pt idx="10506">
                  <c:v>1.0507E-5</c:v>
                </c:pt>
                <c:pt idx="10507">
                  <c:v>1.0508E-5</c:v>
                </c:pt>
                <c:pt idx="10508">
                  <c:v>1.0509000000000001E-5</c:v>
                </c:pt>
                <c:pt idx="10509">
                  <c:v>1.0509999999999999E-5</c:v>
                </c:pt>
                <c:pt idx="10510">
                  <c:v>1.0511E-5</c:v>
                </c:pt>
                <c:pt idx="10511">
                  <c:v>1.0512E-5</c:v>
                </c:pt>
                <c:pt idx="10512">
                  <c:v>1.0513000000000001E-5</c:v>
                </c:pt>
                <c:pt idx="10513">
                  <c:v>1.0514E-5</c:v>
                </c:pt>
                <c:pt idx="10514">
                  <c:v>1.0515E-5</c:v>
                </c:pt>
                <c:pt idx="10515">
                  <c:v>1.0516000000000001E-5</c:v>
                </c:pt>
                <c:pt idx="10516">
                  <c:v>1.0516999999999999E-5</c:v>
                </c:pt>
                <c:pt idx="10517">
                  <c:v>1.0518E-5</c:v>
                </c:pt>
                <c:pt idx="10518">
                  <c:v>1.0519E-5</c:v>
                </c:pt>
                <c:pt idx="10519">
                  <c:v>1.0519999999999999E-5</c:v>
                </c:pt>
                <c:pt idx="10520">
                  <c:v>1.0521E-5</c:v>
                </c:pt>
                <c:pt idx="10521">
                  <c:v>1.0522E-5</c:v>
                </c:pt>
                <c:pt idx="10522">
                  <c:v>1.0523000000000001E-5</c:v>
                </c:pt>
                <c:pt idx="10523">
                  <c:v>1.0524E-5</c:v>
                </c:pt>
                <c:pt idx="10524">
                  <c:v>1.0525E-5</c:v>
                </c:pt>
                <c:pt idx="10525">
                  <c:v>1.0526000000000001E-5</c:v>
                </c:pt>
                <c:pt idx="10526">
                  <c:v>1.0526999999999999E-5</c:v>
                </c:pt>
                <c:pt idx="10527">
                  <c:v>1.0528E-5</c:v>
                </c:pt>
                <c:pt idx="10528">
                  <c:v>1.0529E-5</c:v>
                </c:pt>
                <c:pt idx="10529">
                  <c:v>1.0530000000000001E-5</c:v>
                </c:pt>
                <c:pt idx="10530">
                  <c:v>1.0531E-5</c:v>
                </c:pt>
                <c:pt idx="10531">
                  <c:v>1.0532E-5</c:v>
                </c:pt>
                <c:pt idx="10532">
                  <c:v>1.0533000000000001E-5</c:v>
                </c:pt>
                <c:pt idx="10533">
                  <c:v>1.0533999999999999E-5</c:v>
                </c:pt>
                <c:pt idx="10534">
                  <c:v>1.0535E-5</c:v>
                </c:pt>
                <c:pt idx="10535">
                  <c:v>1.0536E-5</c:v>
                </c:pt>
                <c:pt idx="10536">
                  <c:v>1.0536999999999999E-5</c:v>
                </c:pt>
                <c:pt idx="10537">
                  <c:v>1.0538E-5</c:v>
                </c:pt>
                <c:pt idx="10538">
                  <c:v>1.0539E-5</c:v>
                </c:pt>
                <c:pt idx="10539">
                  <c:v>1.0540000000000001E-5</c:v>
                </c:pt>
                <c:pt idx="10540">
                  <c:v>1.0541E-5</c:v>
                </c:pt>
                <c:pt idx="10541">
                  <c:v>1.0542E-5</c:v>
                </c:pt>
                <c:pt idx="10542">
                  <c:v>1.0543000000000001E-5</c:v>
                </c:pt>
                <c:pt idx="10543">
                  <c:v>1.0543999999999999E-5</c:v>
                </c:pt>
                <c:pt idx="10544">
                  <c:v>1.0545E-5</c:v>
                </c:pt>
                <c:pt idx="10545">
                  <c:v>1.0546E-5</c:v>
                </c:pt>
                <c:pt idx="10546">
                  <c:v>1.0547000000000001E-5</c:v>
                </c:pt>
                <c:pt idx="10547">
                  <c:v>1.0548E-5</c:v>
                </c:pt>
                <c:pt idx="10548">
                  <c:v>1.0549E-5</c:v>
                </c:pt>
                <c:pt idx="10549">
                  <c:v>1.0550000000000001E-5</c:v>
                </c:pt>
                <c:pt idx="10550">
                  <c:v>1.0550999999999999E-5</c:v>
                </c:pt>
                <c:pt idx="10551">
                  <c:v>1.0552E-5</c:v>
                </c:pt>
                <c:pt idx="10552">
                  <c:v>1.0553E-5</c:v>
                </c:pt>
                <c:pt idx="10553">
                  <c:v>1.0553999999999999E-5</c:v>
                </c:pt>
                <c:pt idx="10554">
                  <c:v>1.0555E-5</c:v>
                </c:pt>
                <c:pt idx="10555">
                  <c:v>1.0556E-5</c:v>
                </c:pt>
                <c:pt idx="10556">
                  <c:v>1.0557000000000001E-5</c:v>
                </c:pt>
                <c:pt idx="10557">
                  <c:v>1.0558E-5</c:v>
                </c:pt>
                <c:pt idx="10558">
                  <c:v>1.0559E-5</c:v>
                </c:pt>
                <c:pt idx="10559">
                  <c:v>1.0560000000000001E-5</c:v>
                </c:pt>
                <c:pt idx="10560">
                  <c:v>1.0560999999999999E-5</c:v>
                </c:pt>
                <c:pt idx="10561">
                  <c:v>1.0562E-5</c:v>
                </c:pt>
                <c:pt idx="10562">
                  <c:v>1.0563E-5</c:v>
                </c:pt>
                <c:pt idx="10563">
                  <c:v>1.0564000000000001E-5</c:v>
                </c:pt>
                <c:pt idx="10564">
                  <c:v>1.0565E-5</c:v>
                </c:pt>
                <c:pt idx="10565">
                  <c:v>1.0566E-5</c:v>
                </c:pt>
                <c:pt idx="10566">
                  <c:v>1.0567000000000001E-5</c:v>
                </c:pt>
                <c:pt idx="10567">
                  <c:v>1.0567999999999999E-5</c:v>
                </c:pt>
                <c:pt idx="10568">
                  <c:v>1.0569E-5</c:v>
                </c:pt>
                <c:pt idx="10569">
                  <c:v>1.057E-5</c:v>
                </c:pt>
                <c:pt idx="10570">
                  <c:v>1.0570999999999999E-5</c:v>
                </c:pt>
                <c:pt idx="10571">
                  <c:v>1.0572E-5</c:v>
                </c:pt>
                <c:pt idx="10572">
                  <c:v>1.0573E-5</c:v>
                </c:pt>
                <c:pt idx="10573">
                  <c:v>1.0574000000000001E-5</c:v>
                </c:pt>
                <c:pt idx="10574">
                  <c:v>1.0575E-5</c:v>
                </c:pt>
                <c:pt idx="10575">
                  <c:v>1.0576E-5</c:v>
                </c:pt>
                <c:pt idx="10576">
                  <c:v>1.0577000000000001E-5</c:v>
                </c:pt>
                <c:pt idx="10577">
                  <c:v>1.0577999999999999E-5</c:v>
                </c:pt>
                <c:pt idx="10578">
                  <c:v>1.0579E-5</c:v>
                </c:pt>
                <c:pt idx="10579">
                  <c:v>1.058E-5</c:v>
                </c:pt>
                <c:pt idx="10580">
                  <c:v>1.0581000000000001E-5</c:v>
                </c:pt>
                <c:pt idx="10581">
                  <c:v>1.0582E-5</c:v>
                </c:pt>
                <c:pt idx="10582">
                  <c:v>1.0583E-5</c:v>
                </c:pt>
                <c:pt idx="10583">
                  <c:v>1.0584000000000001E-5</c:v>
                </c:pt>
                <c:pt idx="10584">
                  <c:v>1.0584999999999999E-5</c:v>
                </c:pt>
                <c:pt idx="10585">
                  <c:v>1.0586E-5</c:v>
                </c:pt>
                <c:pt idx="10586">
                  <c:v>1.0587E-5</c:v>
                </c:pt>
                <c:pt idx="10587">
                  <c:v>1.0587999999999999E-5</c:v>
                </c:pt>
                <c:pt idx="10588">
                  <c:v>1.0589E-5</c:v>
                </c:pt>
                <c:pt idx="10589">
                  <c:v>1.059E-5</c:v>
                </c:pt>
                <c:pt idx="10590">
                  <c:v>1.0591000000000001E-5</c:v>
                </c:pt>
                <c:pt idx="10591">
                  <c:v>1.0592E-5</c:v>
                </c:pt>
                <c:pt idx="10592">
                  <c:v>1.0593E-5</c:v>
                </c:pt>
                <c:pt idx="10593">
                  <c:v>1.0594000000000001E-5</c:v>
                </c:pt>
                <c:pt idx="10594">
                  <c:v>1.0594999999999999E-5</c:v>
                </c:pt>
                <c:pt idx="10595">
                  <c:v>1.0596E-5</c:v>
                </c:pt>
                <c:pt idx="10596">
                  <c:v>1.0597E-5</c:v>
                </c:pt>
                <c:pt idx="10597">
                  <c:v>1.0597999999999999E-5</c:v>
                </c:pt>
                <c:pt idx="10598">
                  <c:v>1.0599E-5</c:v>
                </c:pt>
                <c:pt idx="10599">
                  <c:v>1.06E-5</c:v>
                </c:pt>
                <c:pt idx="10600">
                  <c:v>1.0601000000000001E-5</c:v>
                </c:pt>
                <c:pt idx="10601">
                  <c:v>1.0601999999999999E-5</c:v>
                </c:pt>
                <c:pt idx="10602">
                  <c:v>1.0603E-5</c:v>
                </c:pt>
                <c:pt idx="10603">
                  <c:v>1.0604E-5</c:v>
                </c:pt>
                <c:pt idx="10604">
                  <c:v>1.0604999999999999E-5</c:v>
                </c:pt>
                <c:pt idx="10605">
                  <c:v>1.0606E-5</c:v>
                </c:pt>
                <c:pt idx="10606">
                  <c:v>1.0607E-5</c:v>
                </c:pt>
                <c:pt idx="10607">
                  <c:v>1.0608000000000001E-5</c:v>
                </c:pt>
                <c:pt idx="10608">
                  <c:v>1.0609E-5</c:v>
                </c:pt>
                <c:pt idx="10609">
                  <c:v>1.061E-5</c:v>
                </c:pt>
                <c:pt idx="10610">
                  <c:v>1.0611000000000001E-5</c:v>
                </c:pt>
                <c:pt idx="10611">
                  <c:v>1.0611999999999999E-5</c:v>
                </c:pt>
                <c:pt idx="10612">
                  <c:v>1.0613E-5</c:v>
                </c:pt>
                <c:pt idx="10613">
                  <c:v>1.0614E-5</c:v>
                </c:pt>
                <c:pt idx="10614">
                  <c:v>1.0614999999999999E-5</c:v>
                </c:pt>
                <c:pt idx="10615">
                  <c:v>1.0616E-5</c:v>
                </c:pt>
                <c:pt idx="10616">
                  <c:v>1.0617E-5</c:v>
                </c:pt>
                <c:pt idx="10617">
                  <c:v>1.0618000000000001E-5</c:v>
                </c:pt>
                <c:pt idx="10618">
                  <c:v>1.0618999999999999E-5</c:v>
                </c:pt>
                <c:pt idx="10619">
                  <c:v>1.062E-5</c:v>
                </c:pt>
                <c:pt idx="10620">
                  <c:v>1.0621E-5</c:v>
                </c:pt>
                <c:pt idx="10621">
                  <c:v>1.0621999999999999E-5</c:v>
                </c:pt>
                <c:pt idx="10622">
                  <c:v>1.0623E-5</c:v>
                </c:pt>
                <c:pt idx="10623">
                  <c:v>1.0624E-5</c:v>
                </c:pt>
                <c:pt idx="10624">
                  <c:v>1.0625000000000001E-5</c:v>
                </c:pt>
                <c:pt idx="10625">
                  <c:v>1.0626E-5</c:v>
                </c:pt>
                <c:pt idx="10626">
                  <c:v>1.0627E-5</c:v>
                </c:pt>
                <c:pt idx="10627">
                  <c:v>1.0628000000000001E-5</c:v>
                </c:pt>
                <c:pt idx="10628">
                  <c:v>1.0628999999999999E-5</c:v>
                </c:pt>
                <c:pt idx="10629">
                  <c:v>1.063E-5</c:v>
                </c:pt>
                <c:pt idx="10630">
                  <c:v>1.0631E-5</c:v>
                </c:pt>
                <c:pt idx="10631">
                  <c:v>1.0631999999999999E-5</c:v>
                </c:pt>
                <c:pt idx="10632">
                  <c:v>1.0633E-5</c:v>
                </c:pt>
                <c:pt idx="10633">
                  <c:v>1.0634E-5</c:v>
                </c:pt>
                <c:pt idx="10634">
                  <c:v>1.0635000000000001E-5</c:v>
                </c:pt>
                <c:pt idx="10635">
                  <c:v>1.0635999999999999E-5</c:v>
                </c:pt>
                <c:pt idx="10636">
                  <c:v>1.0637E-5</c:v>
                </c:pt>
                <c:pt idx="10637">
                  <c:v>1.0638E-5</c:v>
                </c:pt>
                <c:pt idx="10638">
                  <c:v>1.0638999999999999E-5</c:v>
                </c:pt>
                <c:pt idx="10639">
                  <c:v>1.064E-5</c:v>
                </c:pt>
                <c:pt idx="10640">
                  <c:v>1.0641E-5</c:v>
                </c:pt>
                <c:pt idx="10641">
                  <c:v>1.0642000000000001E-5</c:v>
                </c:pt>
                <c:pt idx="10642">
                  <c:v>1.0643E-5</c:v>
                </c:pt>
                <c:pt idx="10643">
                  <c:v>1.0644E-5</c:v>
                </c:pt>
                <c:pt idx="10644">
                  <c:v>1.0645000000000001E-5</c:v>
                </c:pt>
                <c:pt idx="10645">
                  <c:v>1.0645999999999999E-5</c:v>
                </c:pt>
                <c:pt idx="10646">
                  <c:v>1.0647E-5</c:v>
                </c:pt>
                <c:pt idx="10647">
                  <c:v>1.0648E-5</c:v>
                </c:pt>
                <c:pt idx="10648">
                  <c:v>1.0648999999999999E-5</c:v>
                </c:pt>
                <c:pt idx="10649">
                  <c:v>1.065E-5</c:v>
                </c:pt>
                <c:pt idx="10650">
                  <c:v>1.0651E-5</c:v>
                </c:pt>
                <c:pt idx="10651">
                  <c:v>1.0652000000000001E-5</c:v>
                </c:pt>
                <c:pt idx="10652">
                  <c:v>1.0652999999999999E-5</c:v>
                </c:pt>
                <c:pt idx="10653">
                  <c:v>1.0654E-5</c:v>
                </c:pt>
                <c:pt idx="10654">
                  <c:v>1.0655E-5</c:v>
                </c:pt>
                <c:pt idx="10655">
                  <c:v>1.0655999999999999E-5</c:v>
                </c:pt>
                <c:pt idx="10656">
                  <c:v>1.0657E-5</c:v>
                </c:pt>
                <c:pt idx="10657">
                  <c:v>1.0658E-5</c:v>
                </c:pt>
                <c:pt idx="10658">
                  <c:v>1.0659000000000001E-5</c:v>
                </c:pt>
                <c:pt idx="10659">
                  <c:v>1.066E-5</c:v>
                </c:pt>
                <c:pt idx="10660">
                  <c:v>1.0661E-5</c:v>
                </c:pt>
                <c:pt idx="10661">
                  <c:v>1.0662000000000001E-5</c:v>
                </c:pt>
                <c:pt idx="10662">
                  <c:v>1.0662999999999999E-5</c:v>
                </c:pt>
                <c:pt idx="10663">
                  <c:v>1.0664E-5</c:v>
                </c:pt>
                <c:pt idx="10664">
                  <c:v>1.0665E-5</c:v>
                </c:pt>
                <c:pt idx="10665">
                  <c:v>1.0665999999999999E-5</c:v>
                </c:pt>
                <c:pt idx="10666">
                  <c:v>1.0667E-5</c:v>
                </c:pt>
                <c:pt idx="10667">
                  <c:v>1.0668E-5</c:v>
                </c:pt>
                <c:pt idx="10668">
                  <c:v>1.0669000000000001E-5</c:v>
                </c:pt>
                <c:pt idx="10669">
                  <c:v>1.0669999999999999E-5</c:v>
                </c:pt>
                <c:pt idx="10670">
                  <c:v>1.0671E-5</c:v>
                </c:pt>
                <c:pt idx="10671">
                  <c:v>1.0672E-5</c:v>
                </c:pt>
                <c:pt idx="10672">
                  <c:v>1.0672999999999999E-5</c:v>
                </c:pt>
                <c:pt idx="10673">
                  <c:v>1.0674E-5</c:v>
                </c:pt>
                <c:pt idx="10674">
                  <c:v>1.0675E-5</c:v>
                </c:pt>
                <c:pt idx="10675">
                  <c:v>1.0676000000000001E-5</c:v>
                </c:pt>
                <c:pt idx="10676">
                  <c:v>1.0677E-5</c:v>
                </c:pt>
                <c:pt idx="10677">
                  <c:v>1.0678E-5</c:v>
                </c:pt>
                <c:pt idx="10678">
                  <c:v>1.0679000000000001E-5</c:v>
                </c:pt>
                <c:pt idx="10679">
                  <c:v>1.0679999999999999E-5</c:v>
                </c:pt>
                <c:pt idx="10680">
                  <c:v>1.0681E-5</c:v>
                </c:pt>
                <c:pt idx="10681">
                  <c:v>1.0682E-5</c:v>
                </c:pt>
                <c:pt idx="10682">
                  <c:v>1.0682999999999999E-5</c:v>
                </c:pt>
                <c:pt idx="10683">
                  <c:v>1.0684E-5</c:v>
                </c:pt>
                <c:pt idx="10684">
                  <c:v>1.0685E-5</c:v>
                </c:pt>
                <c:pt idx="10685">
                  <c:v>1.0686000000000001E-5</c:v>
                </c:pt>
                <c:pt idx="10686">
                  <c:v>1.0686999999999999E-5</c:v>
                </c:pt>
                <c:pt idx="10687">
                  <c:v>1.0688E-5</c:v>
                </c:pt>
                <c:pt idx="10688">
                  <c:v>1.0689E-5</c:v>
                </c:pt>
                <c:pt idx="10689">
                  <c:v>1.0689999999999999E-5</c:v>
                </c:pt>
                <c:pt idx="10690">
                  <c:v>1.0691E-5</c:v>
                </c:pt>
                <c:pt idx="10691">
                  <c:v>1.0692E-5</c:v>
                </c:pt>
                <c:pt idx="10692">
                  <c:v>1.0693000000000001E-5</c:v>
                </c:pt>
                <c:pt idx="10693">
                  <c:v>1.0694E-5</c:v>
                </c:pt>
                <c:pt idx="10694">
                  <c:v>1.0695E-5</c:v>
                </c:pt>
                <c:pt idx="10695">
                  <c:v>1.0696000000000001E-5</c:v>
                </c:pt>
                <c:pt idx="10696">
                  <c:v>1.0696999999999999E-5</c:v>
                </c:pt>
                <c:pt idx="10697">
                  <c:v>1.0698E-5</c:v>
                </c:pt>
                <c:pt idx="10698">
                  <c:v>1.0699E-5</c:v>
                </c:pt>
                <c:pt idx="10699">
                  <c:v>1.0699999999999999E-5</c:v>
                </c:pt>
                <c:pt idx="10700">
                  <c:v>1.0701E-5</c:v>
                </c:pt>
                <c:pt idx="10701">
                  <c:v>1.0702E-5</c:v>
                </c:pt>
                <c:pt idx="10702">
                  <c:v>1.0703000000000001E-5</c:v>
                </c:pt>
                <c:pt idx="10703">
                  <c:v>1.0703999999999999E-5</c:v>
                </c:pt>
                <c:pt idx="10704">
                  <c:v>1.0705E-5</c:v>
                </c:pt>
                <c:pt idx="10705">
                  <c:v>1.0706E-5</c:v>
                </c:pt>
                <c:pt idx="10706">
                  <c:v>1.0706999999999999E-5</c:v>
                </c:pt>
                <c:pt idx="10707">
                  <c:v>1.0708E-5</c:v>
                </c:pt>
                <c:pt idx="10708">
                  <c:v>1.0709E-5</c:v>
                </c:pt>
                <c:pt idx="10709">
                  <c:v>1.0710000000000001E-5</c:v>
                </c:pt>
                <c:pt idx="10710">
                  <c:v>1.0711E-5</c:v>
                </c:pt>
                <c:pt idx="10711">
                  <c:v>1.0712E-5</c:v>
                </c:pt>
                <c:pt idx="10712">
                  <c:v>1.0713000000000001E-5</c:v>
                </c:pt>
                <c:pt idx="10713">
                  <c:v>1.0713999999999999E-5</c:v>
                </c:pt>
                <c:pt idx="10714">
                  <c:v>1.0715E-5</c:v>
                </c:pt>
                <c:pt idx="10715">
                  <c:v>1.0716E-5</c:v>
                </c:pt>
                <c:pt idx="10716">
                  <c:v>1.0716999999999999E-5</c:v>
                </c:pt>
                <c:pt idx="10717">
                  <c:v>1.0718E-5</c:v>
                </c:pt>
                <c:pt idx="10718">
                  <c:v>1.0719E-5</c:v>
                </c:pt>
                <c:pt idx="10719">
                  <c:v>1.0720000000000001E-5</c:v>
                </c:pt>
                <c:pt idx="10720">
                  <c:v>1.0721E-5</c:v>
                </c:pt>
                <c:pt idx="10721">
                  <c:v>1.0722E-5</c:v>
                </c:pt>
                <c:pt idx="10722">
                  <c:v>1.0723000000000001E-5</c:v>
                </c:pt>
                <c:pt idx="10723">
                  <c:v>1.0723999999999999E-5</c:v>
                </c:pt>
                <c:pt idx="10724">
                  <c:v>1.0725E-5</c:v>
                </c:pt>
                <c:pt idx="10725">
                  <c:v>1.0726E-5</c:v>
                </c:pt>
                <c:pt idx="10726">
                  <c:v>1.0727000000000001E-5</c:v>
                </c:pt>
                <c:pt idx="10727">
                  <c:v>1.0728E-5</c:v>
                </c:pt>
                <c:pt idx="10728">
                  <c:v>1.0729E-5</c:v>
                </c:pt>
                <c:pt idx="10729">
                  <c:v>1.0730000000000001E-5</c:v>
                </c:pt>
                <c:pt idx="10730">
                  <c:v>1.0730999999999999E-5</c:v>
                </c:pt>
                <c:pt idx="10731">
                  <c:v>1.0732E-5</c:v>
                </c:pt>
                <c:pt idx="10732">
                  <c:v>1.0733E-5</c:v>
                </c:pt>
                <c:pt idx="10733">
                  <c:v>1.0733999999999999E-5</c:v>
                </c:pt>
                <c:pt idx="10734">
                  <c:v>1.0735E-5</c:v>
                </c:pt>
                <c:pt idx="10735">
                  <c:v>1.0736E-5</c:v>
                </c:pt>
                <c:pt idx="10736">
                  <c:v>1.0737000000000001E-5</c:v>
                </c:pt>
                <c:pt idx="10737">
                  <c:v>1.0738E-5</c:v>
                </c:pt>
                <c:pt idx="10738">
                  <c:v>1.0739E-5</c:v>
                </c:pt>
                <c:pt idx="10739">
                  <c:v>1.0740000000000001E-5</c:v>
                </c:pt>
                <c:pt idx="10740">
                  <c:v>1.0740999999999999E-5</c:v>
                </c:pt>
                <c:pt idx="10741">
                  <c:v>1.0742E-5</c:v>
                </c:pt>
                <c:pt idx="10742">
                  <c:v>1.0743E-5</c:v>
                </c:pt>
                <c:pt idx="10743">
                  <c:v>1.0744000000000001E-5</c:v>
                </c:pt>
                <c:pt idx="10744">
                  <c:v>1.0745E-5</c:v>
                </c:pt>
                <c:pt idx="10745">
                  <c:v>1.0746E-5</c:v>
                </c:pt>
                <c:pt idx="10746">
                  <c:v>1.0747000000000001E-5</c:v>
                </c:pt>
                <c:pt idx="10747">
                  <c:v>1.0747999999999999E-5</c:v>
                </c:pt>
                <c:pt idx="10748">
                  <c:v>1.0749E-5</c:v>
                </c:pt>
                <c:pt idx="10749">
                  <c:v>1.075E-5</c:v>
                </c:pt>
                <c:pt idx="10750">
                  <c:v>1.0750999999999999E-5</c:v>
                </c:pt>
                <c:pt idx="10751">
                  <c:v>1.0752E-5</c:v>
                </c:pt>
                <c:pt idx="10752">
                  <c:v>1.0753E-5</c:v>
                </c:pt>
                <c:pt idx="10753">
                  <c:v>1.0754000000000001E-5</c:v>
                </c:pt>
                <c:pt idx="10754">
                  <c:v>1.0755E-5</c:v>
                </c:pt>
                <c:pt idx="10755">
                  <c:v>1.0756E-5</c:v>
                </c:pt>
                <c:pt idx="10756">
                  <c:v>1.0757000000000001E-5</c:v>
                </c:pt>
                <c:pt idx="10757">
                  <c:v>1.0757999999999999E-5</c:v>
                </c:pt>
                <c:pt idx="10758">
                  <c:v>1.0759E-5</c:v>
                </c:pt>
                <c:pt idx="10759">
                  <c:v>1.076E-5</c:v>
                </c:pt>
                <c:pt idx="10760">
                  <c:v>1.0761000000000001E-5</c:v>
                </c:pt>
                <c:pt idx="10761">
                  <c:v>1.0762E-5</c:v>
                </c:pt>
                <c:pt idx="10762">
                  <c:v>1.0763E-5</c:v>
                </c:pt>
                <c:pt idx="10763">
                  <c:v>1.0764000000000001E-5</c:v>
                </c:pt>
                <c:pt idx="10764">
                  <c:v>1.0764999999999999E-5</c:v>
                </c:pt>
                <c:pt idx="10765">
                  <c:v>1.0766E-5</c:v>
                </c:pt>
                <c:pt idx="10766">
                  <c:v>1.0767E-5</c:v>
                </c:pt>
                <c:pt idx="10767">
                  <c:v>1.0767999999999999E-5</c:v>
                </c:pt>
                <c:pt idx="10768">
                  <c:v>1.0769E-5</c:v>
                </c:pt>
                <c:pt idx="10769">
                  <c:v>1.077E-5</c:v>
                </c:pt>
                <c:pt idx="10770">
                  <c:v>1.0771000000000001E-5</c:v>
                </c:pt>
                <c:pt idx="10771">
                  <c:v>1.0772E-5</c:v>
                </c:pt>
                <c:pt idx="10772">
                  <c:v>1.0773E-5</c:v>
                </c:pt>
                <c:pt idx="10773">
                  <c:v>1.0774000000000001E-5</c:v>
                </c:pt>
                <c:pt idx="10774">
                  <c:v>1.0774999999999999E-5</c:v>
                </c:pt>
                <c:pt idx="10775">
                  <c:v>1.0776E-5</c:v>
                </c:pt>
                <c:pt idx="10776">
                  <c:v>1.0777E-5</c:v>
                </c:pt>
                <c:pt idx="10777">
                  <c:v>1.0778000000000001E-5</c:v>
                </c:pt>
                <c:pt idx="10778">
                  <c:v>1.0779E-5</c:v>
                </c:pt>
                <c:pt idx="10779">
                  <c:v>1.078E-5</c:v>
                </c:pt>
                <c:pt idx="10780">
                  <c:v>1.0781000000000001E-5</c:v>
                </c:pt>
                <c:pt idx="10781">
                  <c:v>1.0781999999999999E-5</c:v>
                </c:pt>
                <c:pt idx="10782">
                  <c:v>1.0783E-5</c:v>
                </c:pt>
                <c:pt idx="10783">
                  <c:v>1.0784E-5</c:v>
                </c:pt>
                <c:pt idx="10784">
                  <c:v>1.0784999999999999E-5</c:v>
                </c:pt>
                <c:pt idx="10785">
                  <c:v>1.0786E-5</c:v>
                </c:pt>
                <c:pt idx="10786">
                  <c:v>1.0787E-5</c:v>
                </c:pt>
                <c:pt idx="10787">
                  <c:v>1.0788000000000001E-5</c:v>
                </c:pt>
                <c:pt idx="10788">
                  <c:v>1.0789E-5</c:v>
                </c:pt>
                <c:pt idx="10789">
                  <c:v>1.079E-5</c:v>
                </c:pt>
                <c:pt idx="10790">
                  <c:v>1.0791000000000001E-5</c:v>
                </c:pt>
                <c:pt idx="10791">
                  <c:v>1.0791999999999999E-5</c:v>
                </c:pt>
                <c:pt idx="10792">
                  <c:v>1.0793E-5</c:v>
                </c:pt>
                <c:pt idx="10793">
                  <c:v>1.0794E-5</c:v>
                </c:pt>
                <c:pt idx="10794">
                  <c:v>1.0795000000000001E-5</c:v>
                </c:pt>
                <c:pt idx="10795">
                  <c:v>1.0796E-5</c:v>
                </c:pt>
                <c:pt idx="10796">
                  <c:v>1.0797E-5</c:v>
                </c:pt>
                <c:pt idx="10797">
                  <c:v>1.0798000000000001E-5</c:v>
                </c:pt>
                <c:pt idx="10798">
                  <c:v>1.0798999999999999E-5</c:v>
                </c:pt>
                <c:pt idx="10799">
                  <c:v>1.08E-5</c:v>
                </c:pt>
                <c:pt idx="10800">
                  <c:v>1.0801E-5</c:v>
                </c:pt>
                <c:pt idx="10801">
                  <c:v>1.0801999999999999E-5</c:v>
                </c:pt>
                <c:pt idx="10802">
                  <c:v>1.0803E-5</c:v>
                </c:pt>
                <c:pt idx="10803">
                  <c:v>1.0804E-5</c:v>
                </c:pt>
                <c:pt idx="10804">
                  <c:v>1.0805000000000001E-5</c:v>
                </c:pt>
                <c:pt idx="10805">
                  <c:v>1.0806E-5</c:v>
                </c:pt>
                <c:pt idx="10806">
                  <c:v>1.0807E-5</c:v>
                </c:pt>
                <c:pt idx="10807">
                  <c:v>1.0808000000000001E-5</c:v>
                </c:pt>
                <c:pt idx="10808">
                  <c:v>1.0808999999999999E-5</c:v>
                </c:pt>
                <c:pt idx="10809">
                  <c:v>1.081E-5</c:v>
                </c:pt>
                <c:pt idx="10810">
                  <c:v>1.0811E-5</c:v>
                </c:pt>
                <c:pt idx="10811">
                  <c:v>1.0812000000000001E-5</c:v>
                </c:pt>
                <c:pt idx="10812">
                  <c:v>1.0813E-5</c:v>
                </c:pt>
                <c:pt idx="10813">
                  <c:v>1.0814E-5</c:v>
                </c:pt>
                <c:pt idx="10814">
                  <c:v>1.0815000000000001E-5</c:v>
                </c:pt>
                <c:pt idx="10815">
                  <c:v>1.0815999999999999E-5</c:v>
                </c:pt>
                <c:pt idx="10816">
                  <c:v>1.0817E-5</c:v>
                </c:pt>
                <c:pt idx="10817">
                  <c:v>1.0818E-5</c:v>
                </c:pt>
                <c:pt idx="10818">
                  <c:v>1.0818999999999999E-5</c:v>
                </c:pt>
                <c:pt idx="10819">
                  <c:v>1.082E-5</c:v>
                </c:pt>
                <c:pt idx="10820">
                  <c:v>1.0821E-5</c:v>
                </c:pt>
                <c:pt idx="10821">
                  <c:v>1.0822000000000001E-5</c:v>
                </c:pt>
                <c:pt idx="10822">
                  <c:v>1.0823E-5</c:v>
                </c:pt>
                <c:pt idx="10823">
                  <c:v>1.0824E-5</c:v>
                </c:pt>
                <c:pt idx="10824">
                  <c:v>1.0825000000000001E-5</c:v>
                </c:pt>
                <c:pt idx="10825">
                  <c:v>1.0825999999999999E-5</c:v>
                </c:pt>
                <c:pt idx="10826">
                  <c:v>1.0827E-5</c:v>
                </c:pt>
                <c:pt idx="10827">
                  <c:v>1.0828E-5</c:v>
                </c:pt>
                <c:pt idx="10828">
                  <c:v>1.0829000000000001E-5</c:v>
                </c:pt>
                <c:pt idx="10829">
                  <c:v>1.083E-5</c:v>
                </c:pt>
                <c:pt idx="10830">
                  <c:v>1.0831E-5</c:v>
                </c:pt>
                <c:pt idx="10831">
                  <c:v>1.0832000000000001E-5</c:v>
                </c:pt>
                <c:pt idx="10832">
                  <c:v>1.0832999999999999E-5</c:v>
                </c:pt>
                <c:pt idx="10833">
                  <c:v>1.0834E-5</c:v>
                </c:pt>
                <c:pt idx="10834">
                  <c:v>1.0835E-5</c:v>
                </c:pt>
                <c:pt idx="10835">
                  <c:v>1.0835999999999999E-5</c:v>
                </c:pt>
                <c:pt idx="10836">
                  <c:v>1.0837E-5</c:v>
                </c:pt>
                <c:pt idx="10837">
                  <c:v>1.0838E-5</c:v>
                </c:pt>
                <c:pt idx="10838">
                  <c:v>1.0839000000000001E-5</c:v>
                </c:pt>
                <c:pt idx="10839">
                  <c:v>1.084E-5</c:v>
                </c:pt>
                <c:pt idx="10840">
                  <c:v>1.0841E-5</c:v>
                </c:pt>
                <c:pt idx="10841">
                  <c:v>1.0842000000000001E-5</c:v>
                </c:pt>
                <c:pt idx="10842">
                  <c:v>1.0842999999999999E-5</c:v>
                </c:pt>
                <c:pt idx="10843">
                  <c:v>1.0844E-5</c:v>
                </c:pt>
                <c:pt idx="10844">
                  <c:v>1.0845E-5</c:v>
                </c:pt>
                <c:pt idx="10845">
                  <c:v>1.0845999999999999E-5</c:v>
                </c:pt>
                <c:pt idx="10846">
                  <c:v>1.0847E-5</c:v>
                </c:pt>
                <c:pt idx="10847">
                  <c:v>1.0848E-5</c:v>
                </c:pt>
                <c:pt idx="10848">
                  <c:v>1.0849000000000001E-5</c:v>
                </c:pt>
                <c:pt idx="10849">
                  <c:v>1.0849999999999999E-5</c:v>
                </c:pt>
                <c:pt idx="10850">
                  <c:v>1.0851E-5</c:v>
                </c:pt>
                <c:pt idx="10851">
                  <c:v>1.0852E-5</c:v>
                </c:pt>
                <c:pt idx="10852">
                  <c:v>1.0852999999999999E-5</c:v>
                </c:pt>
                <c:pt idx="10853">
                  <c:v>1.0854E-5</c:v>
                </c:pt>
                <c:pt idx="10854">
                  <c:v>1.0855E-5</c:v>
                </c:pt>
                <c:pt idx="10855">
                  <c:v>1.0856000000000001E-5</c:v>
                </c:pt>
                <c:pt idx="10856">
                  <c:v>1.0857E-5</c:v>
                </c:pt>
                <c:pt idx="10857">
                  <c:v>1.0858E-5</c:v>
                </c:pt>
                <c:pt idx="10858">
                  <c:v>1.0859000000000001E-5</c:v>
                </c:pt>
                <c:pt idx="10859">
                  <c:v>1.0859999999999999E-5</c:v>
                </c:pt>
                <c:pt idx="10860">
                  <c:v>1.0861E-5</c:v>
                </c:pt>
                <c:pt idx="10861">
                  <c:v>1.0862E-5</c:v>
                </c:pt>
                <c:pt idx="10862">
                  <c:v>1.0862999999999999E-5</c:v>
                </c:pt>
                <c:pt idx="10863">
                  <c:v>1.0864E-5</c:v>
                </c:pt>
                <c:pt idx="10864">
                  <c:v>1.0865E-5</c:v>
                </c:pt>
                <c:pt idx="10865">
                  <c:v>1.0866000000000001E-5</c:v>
                </c:pt>
                <c:pt idx="10866">
                  <c:v>1.0866999999999999E-5</c:v>
                </c:pt>
                <c:pt idx="10867">
                  <c:v>1.0868E-5</c:v>
                </c:pt>
                <c:pt idx="10868">
                  <c:v>1.0869E-5</c:v>
                </c:pt>
                <c:pt idx="10869">
                  <c:v>1.0869999999999999E-5</c:v>
                </c:pt>
                <c:pt idx="10870">
                  <c:v>1.0871E-5</c:v>
                </c:pt>
                <c:pt idx="10871">
                  <c:v>1.0872E-5</c:v>
                </c:pt>
                <c:pt idx="10872">
                  <c:v>1.0873000000000001E-5</c:v>
                </c:pt>
                <c:pt idx="10873">
                  <c:v>1.0874E-5</c:v>
                </c:pt>
                <c:pt idx="10874">
                  <c:v>1.0875E-5</c:v>
                </c:pt>
                <c:pt idx="10875">
                  <c:v>1.0876000000000001E-5</c:v>
                </c:pt>
                <c:pt idx="10876">
                  <c:v>1.0876999999999999E-5</c:v>
                </c:pt>
                <c:pt idx="10877">
                  <c:v>1.0878E-5</c:v>
                </c:pt>
                <c:pt idx="10878">
                  <c:v>1.0879E-5</c:v>
                </c:pt>
                <c:pt idx="10879">
                  <c:v>1.0879999999999999E-5</c:v>
                </c:pt>
                <c:pt idx="10880">
                  <c:v>1.0881E-5</c:v>
                </c:pt>
                <c:pt idx="10881">
                  <c:v>1.0882E-5</c:v>
                </c:pt>
                <c:pt idx="10882">
                  <c:v>1.0883000000000001E-5</c:v>
                </c:pt>
                <c:pt idx="10883">
                  <c:v>1.0883999999999999E-5</c:v>
                </c:pt>
                <c:pt idx="10884">
                  <c:v>1.0885E-5</c:v>
                </c:pt>
                <c:pt idx="10885">
                  <c:v>1.0886E-5</c:v>
                </c:pt>
                <c:pt idx="10886">
                  <c:v>1.0886999999999999E-5</c:v>
                </c:pt>
                <c:pt idx="10887">
                  <c:v>1.0888E-5</c:v>
                </c:pt>
                <c:pt idx="10888">
                  <c:v>1.0889E-5</c:v>
                </c:pt>
                <c:pt idx="10889">
                  <c:v>1.0890000000000001E-5</c:v>
                </c:pt>
                <c:pt idx="10890">
                  <c:v>1.0891E-5</c:v>
                </c:pt>
                <c:pt idx="10891">
                  <c:v>1.0892E-5</c:v>
                </c:pt>
                <c:pt idx="10892">
                  <c:v>1.0893000000000001E-5</c:v>
                </c:pt>
                <c:pt idx="10893">
                  <c:v>1.0893999999999999E-5</c:v>
                </c:pt>
                <c:pt idx="10894">
                  <c:v>1.0895E-5</c:v>
                </c:pt>
                <c:pt idx="10895">
                  <c:v>1.0896E-5</c:v>
                </c:pt>
                <c:pt idx="10896">
                  <c:v>1.0896999999999999E-5</c:v>
                </c:pt>
                <c:pt idx="10897">
                  <c:v>1.0898E-5</c:v>
                </c:pt>
                <c:pt idx="10898">
                  <c:v>1.0899E-5</c:v>
                </c:pt>
                <c:pt idx="10899">
                  <c:v>1.0900000000000001E-5</c:v>
                </c:pt>
                <c:pt idx="10900">
                  <c:v>1.0900999999999999E-5</c:v>
                </c:pt>
                <c:pt idx="10901">
                  <c:v>1.0902E-5</c:v>
                </c:pt>
                <c:pt idx="10902">
                  <c:v>1.0903E-5</c:v>
                </c:pt>
                <c:pt idx="10903">
                  <c:v>1.0903999999999999E-5</c:v>
                </c:pt>
                <c:pt idx="10904">
                  <c:v>1.0905E-5</c:v>
                </c:pt>
                <c:pt idx="10905">
                  <c:v>1.0906E-5</c:v>
                </c:pt>
                <c:pt idx="10906">
                  <c:v>1.0907000000000001E-5</c:v>
                </c:pt>
                <c:pt idx="10907">
                  <c:v>1.0908E-5</c:v>
                </c:pt>
                <c:pt idx="10908">
                  <c:v>1.0909E-5</c:v>
                </c:pt>
                <c:pt idx="10909">
                  <c:v>1.0910000000000001E-5</c:v>
                </c:pt>
                <c:pt idx="10910">
                  <c:v>1.0910999999999999E-5</c:v>
                </c:pt>
                <c:pt idx="10911">
                  <c:v>1.0912E-5</c:v>
                </c:pt>
                <c:pt idx="10912">
                  <c:v>1.0913E-5</c:v>
                </c:pt>
                <c:pt idx="10913">
                  <c:v>1.0913999999999999E-5</c:v>
                </c:pt>
                <c:pt idx="10914">
                  <c:v>1.0915E-5</c:v>
                </c:pt>
                <c:pt idx="10915">
                  <c:v>1.0916E-5</c:v>
                </c:pt>
                <c:pt idx="10916">
                  <c:v>1.0917000000000001E-5</c:v>
                </c:pt>
                <c:pt idx="10917">
                  <c:v>1.0917999999999999E-5</c:v>
                </c:pt>
                <c:pt idx="10918">
                  <c:v>1.0919E-5</c:v>
                </c:pt>
                <c:pt idx="10919">
                  <c:v>1.092E-5</c:v>
                </c:pt>
                <c:pt idx="10920">
                  <c:v>1.0920999999999999E-5</c:v>
                </c:pt>
                <c:pt idx="10921">
                  <c:v>1.0922E-5</c:v>
                </c:pt>
                <c:pt idx="10922">
                  <c:v>1.0923E-5</c:v>
                </c:pt>
                <c:pt idx="10923">
                  <c:v>1.0924000000000001E-5</c:v>
                </c:pt>
                <c:pt idx="10924">
                  <c:v>1.0925E-5</c:v>
                </c:pt>
                <c:pt idx="10925">
                  <c:v>1.0926E-5</c:v>
                </c:pt>
                <c:pt idx="10926">
                  <c:v>1.0927000000000001E-5</c:v>
                </c:pt>
                <c:pt idx="10927">
                  <c:v>1.0927999999999999E-5</c:v>
                </c:pt>
                <c:pt idx="10928">
                  <c:v>1.0929E-5</c:v>
                </c:pt>
                <c:pt idx="10929">
                  <c:v>1.093E-5</c:v>
                </c:pt>
                <c:pt idx="10930">
                  <c:v>1.0930999999999999E-5</c:v>
                </c:pt>
                <c:pt idx="10931">
                  <c:v>1.0932E-5</c:v>
                </c:pt>
                <c:pt idx="10932">
                  <c:v>1.0933E-5</c:v>
                </c:pt>
                <c:pt idx="10933">
                  <c:v>1.0934000000000001E-5</c:v>
                </c:pt>
                <c:pt idx="10934">
                  <c:v>1.0934999999999999E-5</c:v>
                </c:pt>
                <c:pt idx="10935">
                  <c:v>1.0936E-5</c:v>
                </c:pt>
                <c:pt idx="10936">
                  <c:v>1.0937E-5</c:v>
                </c:pt>
                <c:pt idx="10937">
                  <c:v>1.0937999999999999E-5</c:v>
                </c:pt>
                <c:pt idx="10938">
                  <c:v>1.0939E-5</c:v>
                </c:pt>
                <c:pt idx="10939">
                  <c:v>1.094E-5</c:v>
                </c:pt>
                <c:pt idx="10940">
                  <c:v>1.0941000000000001E-5</c:v>
                </c:pt>
                <c:pt idx="10941">
                  <c:v>1.0942E-5</c:v>
                </c:pt>
                <c:pt idx="10942">
                  <c:v>1.0943E-5</c:v>
                </c:pt>
                <c:pt idx="10943">
                  <c:v>1.0944000000000001E-5</c:v>
                </c:pt>
                <c:pt idx="10944">
                  <c:v>1.0944999999999999E-5</c:v>
                </c:pt>
                <c:pt idx="10945">
                  <c:v>1.0946E-5</c:v>
                </c:pt>
                <c:pt idx="10946">
                  <c:v>1.0947E-5</c:v>
                </c:pt>
                <c:pt idx="10947">
                  <c:v>1.0947999999999999E-5</c:v>
                </c:pt>
                <c:pt idx="10948">
                  <c:v>1.0949E-5</c:v>
                </c:pt>
                <c:pt idx="10949">
                  <c:v>1.095E-5</c:v>
                </c:pt>
                <c:pt idx="10950">
                  <c:v>1.0951000000000001E-5</c:v>
                </c:pt>
                <c:pt idx="10951">
                  <c:v>1.0951999999999999E-5</c:v>
                </c:pt>
                <c:pt idx="10952">
                  <c:v>1.0953E-5</c:v>
                </c:pt>
                <c:pt idx="10953">
                  <c:v>1.0954E-5</c:v>
                </c:pt>
                <c:pt idx="10954">
                  <c:v>1.0954999999999999E-5</c:v>
                </c:pt>
                <c:pt idx="10955">
                  <c:v>1.0956E-5</c:v>
                </c:pt>
                <c:pt idx="10956">
                  <c:v>1.0957E-5</c:v>
                </c:pt>
                <c:pt idx="10957">
                  <c:v>1.0958000000000001E-5</c:v>
                </c:pt>
                <c:pt idx="10958">
                  <c:v>1.0959E-5</c:v>
                </c:pt>
                <c:pt idx="10959">
                  <c:v>1.096E-5</c:v>
                </c:pt>
                <c:pt idx="10960">
                  <c:v>1.0961000000000001E-5</c:v>
                </c:pt>
                <c:pt idx="10961">
                  <c:v>1.0961999999999999E-5</c:v>
                </c:pt>
                <c:pt idx="10962">
                  <c:v>1.0963E-5</c:v>
                </c:pt>
                <c:pt idx="10963">
                  <c:v>1.0964E-5</c:v>
                </c:pt>
                <c:pt idx="10964">
                  <c:v>1.0964999999999999E-5</c:v>
                </c:pt>
                <c:pt idx="10965">
                  <c:v>1.0966E-5</c:v>
                </c:pt>
                <c:pt idx="10966">
                  <c:v>1.0967E-5</c:v>
                </c:pt>
                <c:pt idx="10967">
                  <c:v>1.0968000000000001E-5</c:v>
                </c:pt>
                <c:pt idx="10968">
                  <c:v>1.0969E-5</c:v>
                </c:pt>
                <c:pt idx="10969">
                  <c:v>1.097E-5</c:v>
                </c:pt>
                <c:pt idx="10970">
                  <c:v>1.0971E-5</c:v>
                </c:pt>
                <c:pt idx="10971">
                  <c:v>1.0971999999999999E-5</c:v>
                </c:pt>
                <c:pt idx="10972">
                  <c:v>1.0973E-5</c:v>
                </c:pt>
                <c:pt idx="10973">
                  <c:v>1.0974E-5</c:v>
                </c:pt>
                <c:pt idx="10974">
                  <c:v>1.0975000000000001E-5</c:v>
                </c:pt>
                <c:pt idx="10975">
                  <c:v>1.0976E-5</c:v>
                </c:pt>
                <c:pt idx="10976">
                  <c:v>1.0977E-5</c:v>
                </c:pt>
                <c:pt idx="10977">
                  <c:v>1.0978000000000001E-5</c:v>
                </c:pt>
                <c:pt idx="10978">
                  <c:v>1.0978999999999999E-5</c:v>
                </c:pt>
                <c:pt idx="10979">
                  <c:v>1.098E-5</c:v>
                </c:pt>
                <c:pt idx="10980">
                  <c:v>1.0981E-5</c:v>
                </c:pt>
                <c:pt idx="10981">
                  <c:v>1.0981999999999999E-5</c:v>
                </c:pt>
                <c:pt idx="10982">
                  <c:v>1.0983E-5</c:v>
                </c:pt>
                <c:pt idx="10983">
                  <c:v>1.0984E-5</c:v>
                </c:pt>
                <c:pt idx="10984">
                  <c:v>1.0985000000000001E-5</c:v>
                </c:pt>
                <c:pt idx="10985">
                  <c:v>1.0986E-5</c:v>
                </c:pt>
                <c:pt idx="10986">
                  <c:v>1.0987E-5</c:v>
                </c:pt>
                <c:pt idx="10987">
                  <c:v>1.0988000000000001E-5</c:v>
                </c:pt>
                <c:pt idx="10988">
                  <c:v>1.0988999999999999E-5</c:v>
                </c:pt>
                <c:pt idx="10989">
                  <c:v>1.099E-5</c:v>
                </c:pt>
                <c:pt idx="10990">
                  <c:v>1.0991E-5</c:v>
                </c:pt>
                <c:pt idx="10991">
                  <c:v>1.0992000000000001E-5</c:v>
                </c:pt>
                <c:pt idx="10992">
                  <c:v>1.0993E-5</c:v>
                </c:pt>
                <c:pt idx="10993">
                  <c:v>1.0994E-5</c:v>
                </c:pt>
                <c:pt idx="10994">
                  <c:v>1.0995000000000001E-5</c:v>
                </c:pt>
                <c:pt idx="10995">
                  <c:v>1.0995999999999999E-5</c:v>
                </c:pt>
                <c:pt idx="10996">
                  <c:v>1.0997E-5</c:v>
                </c:pt>
                <c:pt idx="10997">
                  <c:v>1.0998E-5</c:v>
                </c:pt>
                <c:pt idx="10998">
                  <c:v>1.0998999999999999E-5</c:v>
                </c:pt>
                <c:pt idx="10999">
                  <c:v>1.1E-5</c:v>
                </c:pt>
                <c:pt idx="11000">
                  <c:v>1.1001E-5</c:v>
                </c:pt>
                <c:pt idx="11001">
                  <c:v>1.1002000000000001E-5</c:v>
                </c:pt>
                <c:pt idx="11002">
                  <c:v>1.1003E-5</c:v>
                </c:pt>
                <c:pt idx="11003">
                  <c:v>1.1004E-5</c:v>
                </c:pt>
                <c:pt idx="11004">
                  <c:v>1.1005000000000001E-5</c:v>
                </c:pt>
                <c:pt idx="11005">
                  <c:v>1.1005999999999999E-5</c:v>
                </c:pt>
                <c:pt idx="11006">
                  <c:v>1.1007E-5</c:v>
                </c:pt>
                <c:pt idx="11007">
                  <c:v>1.1008E-5</c:v>
                </c:pt>
                <c:pt idx="11008">
                  <c:v>1.1009000000000001E-5</c:v>
                </c:pt>
                <c:pt idx="11009">
                  <c:v>1.101E-5</c:v>
                </c:pt>
                <c:pt idx="11010">
                  <c:v>1.1011E-5</c:v>
                </c:pt>
                <c:pt idx="11011">
                  <c:v>1.1012000000000001E-5</c:v>
                </c:pt>
                <c:pt idx="11012">
                  <c:v>1.1012999999999999E-5</c:v>
                </c:pt>
                <c:pt idx="11013">
                  <c:v>1.1014E-5</c:v>
                </c:pt>
                <c:pt idx="11014">
                  <c:v>1.1015E-5</c:v>
                </c:pt>
                <c:pt idx="11015">
                  <c:v>1.1015999999999999E-5</c:v>
                </c:pt>
                <c:pt idx="11016">
                  <c:v>1.1017E-5</c:v>
                </c:pt>
                <c:pt idx="11017">
                  <c:v>1.1018E-5</c:v>
                </c:pt>
                <c:pt idx="11018">
                  <c:v>1.1019000000000001E-5</c:v>
                </c:pt>
                <c:pt idx="11019">
                  <c:v>1.102E-5</c:v>
                </c:pt>
                <c:pt idx="11020">
                  <c:v>1.1021E-5</c:v>
                </c:pt>
                <c:pt idx="11021">
                  <c:v>1.1022000000000001E-5</c:v>
                </c:pt>
                <c:pt idx="11022">
                  <c:v>1.1022999999999999E-5</c:v>
                </c:pt>
                <c:pt idx="11023">
                  <c:v>1.1024E-5</c:v>
                </c:pt>
                <c:pt idx="11024">
                  <c:v>1.1025E-5</c:v>
                </c:pt>
                <c:pt idx="11025">
                  <c:v>1.1026000000000001E-5</c:v>
                </c:pt>
                <c:pt idx="11026">
                  <c:v>1.1027E-5</c:v>
                </c:pt>
                <c:pt idx="11027">
                  <c:v>1.1028E-5</c:v>
                </c:pt>
                <c:pt idx="11028">
                  <c:v>1.1029000000000001E-5</c:v>
                </c:pt>
                <c:pt idx="11029">
                  <c:v>1.1029999999999999E-5</c:v>
                </c:pt>
                <c:pt idx="11030">
                  <c:v>1.1031E-5</c:v>
                </c:pt>
                <c:pt idx="11031">
                  <c:v>1.1032E-5</c:v>
                </c:pt>
                <c:pt idx="11032">
                  <c:v>1.1032999999999999E-5</c:v>
                </c:pt>
                <c:pt idx="11033">
                  <c:v>1.1034E-5</c:v>
                </c:pt>
                <c:pt idx="11034">
                  <c:v>1.1035E-5</c:v>
                </c:pt>
                <c:pt idx="11035">
                  <c:v>1.1036000000000001E-5</c:v>
                </c:pt>
                <c:pt idx="11036">
                  <c:v>1.1037E-5</c:v>
                </c:pt>
                <c:pt idx="11037">
                  <c:v>1.1038E-5</c:v>
                </c:pt>
                <c:pt idx="11038">
                  <c:v>1.1039000000000001E-5</c:v>
                </c:pt>
                <c:pt idx="11039">
                  <c:v>1.1039999999999999E-5</c:v>
                </c:pt>
                <c:pt idx="11040">
                  <c:v>1.1041E-5</c:v>
                </c:pt>
                <c:pt idx="11041">
                  <c:v>1.1042E-5</c:v>
                </c:pt>
                <c:pt idx="11042">
                  <c:v>1.1043000000000001E-5</c:v>
                </c:pt>
                <c:pt idx="11043">
                  <c:v>1.1044E-5</c:v>
                </c:pt>
                <c:pt idx="11044">
                  <c:v>1.1045E-5</c:v>
                </c:pt>
                <c:pt idx="11045">
                  <c:v>1.1046000000000001E-5</c:v>
                </c:pt>
                <c:pt idx="11046">
                  <c:v>1.1046999999999999E-5</c:v>
                </c:pt>
                <c:pt idx="11047">
                  <c:v>1.1048E-5</c:v>
                </c:pt>
                <c:pt idx="11048">
                  <c:v>1.1049E-5</c:v>
                </c:pt>
                <c:pt idx="11049">
                  <c:v>1.1049999999999999E-5</c:v>
                </c:pt>
                <c:pt idx="11050">
                  <c:v>1.1051E-5</c:v>
                </c:pt>
                <c:pt idx="11051">
                  <c:v>1.1052E-5</c:v>
                </c:pt>
                <c:pt idx="11052">
                  <c:v>1.1053000000000001E-5</c:v>
                </c:pt>
                <c:pt idx="11053">
                  <c:v>1.1054E-5</c:v>
                </c:pt>
                <c:pt idx="11054">
                  <c:v>1.1055E-5</c:v>
                </c:pt>
                <c:pt idx="11055">
                  <c:v>1.1056000000000001E-5</c:v>
                </c:pt>
                <c:pt idx="11056">
                  <c:v>1.1056999999999999E-5</c:v>
                </c:pt>
                <c:pt idx="11057">
                  <c:v>1.1058E-5</c:v>
                </c:pt>
                <c:pt idx="11058">
                  <c:v>1.1059E-5</c:v>
                </c:pt>
                <c:pt idx="11059">
                  <c:v>1.1060000000000001E-5</c:v>
                </c:pt>
                <c:pt idx="11060">
                  <c:v>1.1061E-5</c:v>
                </c:pt>
                <c:pt idx="11061">
                  <c:v>1.1062E-5</c:v>
                </c:pt>
                <c:pt idx="11062">
                  <c:v>1.1063000000000001E-5</c:v>
                </c:pt>
                <c:pt idx="11063">
                  <c:v>1.1063999999999999E-5</c:v>
                </c:pt>
                <c:pt idx="11064">
                  <c:v>1.1065E-5</c:v>
                </c:pt>
                <c:pt idx="11065">
                  <c:v>1.1066E-5</c:v>
                </c:pt>
                <c:pt idx="11066">
                  <c:v>1.1066999999999999E-5</c:v>
                </c:pt>
                <c:pt idx="11067">
                  <c:v>1.1068E-5</c:v>
                </c:pt>
                <c:pt idx="11068">
                  <c:v>1.1069E-5</c:v>
                </c:pt>
                <c:pt idx="11069">
                  <c:v>1.1070000000000001E-5</c:v>
                </c:pt>
                <c:pt idx="11070">
                  <c:v>1.1071E-5</c:v>
                </c:pt>
                <c:pt idx="11071">
                  <c:v>1.1072E-5</c:v>
                </c:pt>
                <c:pt idx="11072">
                  <c:v>1.1073000000000001E-5</c:v>
                </c:pt>
                <c:pt idx="11073">
                  <c:v>1.1073999999999999E-5</c:v>
                </c:pt>
                <c:pt idx="11074">
                  <c:v>1.1075E-5</c:v>
                </c:pt>
                <c:pt idx="11075">
                  <c:v>1.1076E-5</c:v>
                </c:pt>
                <c:pt idx="11076">
                  <c:v>1.1077000000000001E-5</c:v>
                </c:pt>
                <c:pt idx="11077">
                  <c:v>1.1078E-5</c:v>
                </c:pt>
                <c:pt idx="11078">
                  <c:v>1.1079E-5</c:v>
                </c:pt>
                <c:pt idx="11079">
                  <c:v>1.1080000000000001E-5</c:v>
                </c:pt>
                <c:pt idx="11080">
                  <c:v>1.1080999999999999E-5</c:v>
                </c:pt>
                <c:pt idx="11081">
                  <c:v>1.1082E-5</c:v>
                </c:pt>
                <c:pt idx="11082">
                  <c:v>1.1083E-5</c:v>
                </c:pt>
                <c:pt idx="11083">
                  <c:v>1.1083999999999999E-5</c:v>
                </c:pt>
                <c:pt idx="11084">
                  <c:v>1.1085E-5</c:v>
                </c:pt>
                <c:pt idx="11085">
                  <c:v>1.1086E-5</c:v>
                </c:pt>
                <c:pt idx="11086">
                  <c:v>1.1087000000000001E-5</c:v>
                </c:pt>
                <c:pt idx="11087">
                  <c:v>1.1088E-5</c:v>
                </c:pt>
                <c:pt idx="11088">
                  <c:v>1.1089E-5</c:v>
                </c:pt>
                <c:pt idx="11089">
                  <c:v>1.1090000000000001E-5</c:v>
                </c:pt>
                <c:pt idx="11090">
                  <c:v>1.1090999999999999E-5</c:v>
                </c:pt>
                <c:pt idx="11091">
                  <c:v>1.1092E-5</c:v>
                </c:pt>
                <c:pt idx="11092">
                  <c:v>1.1093E-5</c:v>
                </c:pt>
                <c:pt idx="11093">
                  <c:v>1.1093999999999999E-5</c:v>
                </c:pt>
                <c:pt idx="11094">
                  <c:v>1.1095E-5</c:v>
                </c:pt>
                <c:pt idx="11095">
                  <c:v>1.1096E-5</c:v>
                </c:pt>
                <c:pt idx="11096">
                  <c:v>1.1097000000000001E-5</c:v>
                </c:pt>
                <c:pt idx="11097">
                  <c:v>1.1097999999999999E-5</c:v>
                </c:pt>
                <c:pt idx="11098">
                  <c:v>1.1099E-5</c:v>
                </c:pt>
                <c:pt idx="11099">
                  <c:v>1.11E-5</c:v>
                </c:pt>
                <c:pt idx="11100">
                  <c:v>1.1100999999999999E-5</c:v>
                </c:pt>
                <c:pt idx="11101">
                  <c:v>1.1102E-5</c:v>
                </c:pt>
                <c:pt idx="11102">
                  <c:v>1.1103E-5</c:v>
                </c:pt>
                <c:pt idx="11103">
                  <c:v>1.1104000000000001E-5</c:v>
                </c:pt>
                <c:pt idx="11104">
                  <c:v>1.1105E-5</c:v>
                </c:pt>
                <c:pt idx="11105">
                  <c:v>1.1106E-5</c:v>
                </c:pt>
                <c:pt idx="11106">
                  <c:v>1.1107000000000001E-5</c:v>
                </c:pt>
                <c:pt idx="11107">
                  <c:v>1.1107999999999999E-5</c:v>
                </c:pt>
                <c:pt idx="11108">
                  <c:v>1.1109E-5</c:v>
                </c:pt>
                <c:pt idx="11109">
                  <c:v>1.111E-5</c:v>
                </c:pt>
                <c:pt idx="11110">
                  <c:v>1.1110999999999999E-5</c:v>
                </c:pt>
                <c:pt idx="11111">
                  <c:v>1.1112E-5</c:v>
                </c:pt>
                <c:pt idx="11112">
                  <c:v>1.1113E-5</c:v>
                </c:pt>
                <c:pt idx="11113">
                  <c:v>1.1114000000000001E-5</c:v>
                </c:pt>
                <c:pt idx="11114">
                  <c:v>1.1114999999999999E-5</c:v>
                </c:pt>
                <c:pt idx="11115">
                  <c:v>1.1116E-5</c:v>
                </c:pt>
                <c:pt idx="11116">
                  <c:v>1.1117E-5</c:v>
                </c:pt>
                <c:pt idx="11117">
                  <c:v>1.1117999999999999E-5</c:v>
                </c:pt>
                <c:pt idx="11118">
                  <c:v>1.1119E-5</c:v>
                </c:pt>
                <c:pt idx="11119">
                  <c:v>1.112E-5</c:v>
                </c:pt>
                <c:pt idx="11120">
                  <c:v>1.1121000000000001E-5</c:v>
                </c:pt>
                <c:pt idx="11121">
                  <c:v>1.1122E-5</c:v>
                </c:pt>
                <c:pt idx="11122">
                  <c:v>1.1123E-5</c:v>
                </c:pt>
                <c:pt idx="11123">
                  <c:v>1.1124000000000001E-5</c:v>
                </c:pt>
                <c:pt idx="11124">
                  <c:v>1.1124999999999999E-5</c:v>
                </c:pt>
                <c:pt idx="11125">
                  <c:v>1.1126E-5</c:v>
                </c:pt>
                <c:pt idx="11126">
                  <c:v>1.1127E-5</c:v>
                </c:pt>
                <c:pt idx="11127">
                  <c:v>1.1127999999999999E-5</c:v>
                </c:pt>
                <c:pt idx="11128">
                  <c:v>1.1129E-5</c:v>
                </c:pt>
                <c:pt idx="11129">
                  <c:v>1.113E-5</c:v>
                </c:pt>
                <c:pt idx="11130">
                  <c:v>1.1131000000000001E-5</c:v>
                </c:pt>
                <c:pt idx="11131">
                  <c:v>1.1131999999999999E-5</c:v>
                </c:pt>
                <c:pt idx="11132">
                  <c:v>1.1133E-5</c:v>
                </c:pt>
                <c:pt idx="11133">
                  <c:v>1.1134E-5</c:v>
                </c:pt>
                <c:pt idx="11134">
                  <c:v>1.1134999999999999E-5</c:v>
                </c:pt>
                <c:pt idx="11135">
                  <c:v>1.1136E-5</c:v>
                </c:pt>
                <c:pt idx="11136">
                  <c:v>1.1137E-5</c:v>
                </c:pt>
                <c:pt idx="11137">
                  <c:v>1.1138000000000001E-5</c:v>
                </c:pt>
                <c:pt idx="11138">
                  <c:v>1.1139E-5</c:v>
                </c:pt>
                <c:pt idx="11139">
                  <c:v>1.114E-5</c:v>
                </c:pt>
                <c:pt idx="11140">
                  <c:v>1.1141000000000001E-5</c:v>
                </c:pt>
                <c:pt idx="11141">
                  <c:v>1.1141999999999999E-5</c:v>
                </c:pt>
                <c:pt idx="11142">
                  <c:v>1.1143E-5</c:v>
                </c:pt>
                <c:pt idx="11143">
                  <c:v>1.1144E-5</c:v>
                </c:pt>
                <c:pt idx="11144">
                  <c:v>1.1144999999999999E-5</c:v>
                </c:pt>
                <c:pt idx="11145">
                  <c:v>1.1146E-5</c:v>
                </c:pt>
                <c:pt idx="11146">
                  <c:v>1.1147E-5</c:v>
                </c:pt>
                <c:pt idx="11147">
                  <c:v>1.1148000000000001E-5</c:v>
                </c:pt>
                <c:pt idx="11148">
                  <c:v>1.1148999999999999E-5</c:v>
                </c:pt>
                <c:pt idx="11149">
                  <c:v>1.115E-5</c:v>
                </c:pt>
                <c:pt idx="11150">
                  <c:v>1.1151E-5</c:v>
                </c:pt>
                <c:pt idx="11151">
                  <c:v>1.1151999999999999E-5</c:v>
                </c:pt>
                <c:pt idx="11152">
                  <c:v>1.1153E-5</c:v>
                </c:pt>
                <c:pt idx="11153">
                  <c:v>1.1154E-5</c:v>
                </c:pt>
                <c:pt idx="11154">
                  <c:v>1.1155000000000001E-5</c:v>
                </c:pt>
                <c:pt idx="11155">
                  <c:v>1.1156E-5</c:v>
                </c:pt>
                <c:pt idx="11156">
                  <c:v>1.1157E-5</c:v>
                </c:pt>
                <c:pt idx="11157">
                  <c:v>1.1158000000000001E-5</c:v>
                </c:pt>
                <c:pt idx="11158">
                  <c:v>1.1158999999999999E-5</c:v>
                </c:pt>
                <c:pt idx="11159">
                  <c:v>1.116E-5</c:v>
                </c:pt>
                <c:pt idx="11160">
                  <c:v>1.1161E-5</c:v>
                </c:pt>
                <c:pt idx="11161">
                  <c:v>1.1161999999999999E-5</c:v>
                </c:pt>
                <c:pt idx="11162">
                  <c:v>1.1163E-5</c:v>
                </c:pt>
                <c:pt idx="11163">
                  <c:v>1.1164E-5</c:v>
                </c:pt>
                <c:pt idx="11164">
                  <c:v>1.1165000000000001E-5</c:v>
                </c:pt>
                <c:pt idx="11165">
                  <c:v>1.1165999999999999E-5</c:v>
                </c:pt>
                <c:pt idx="11166">
                  <c:v>1.1167E-5</c:v>
                </c:pt>
                <c:pt idx="11167">
                  <c:v>1.1168E-5</c:v>
                </c:pt>
                <c:pt idx="11168">
                  <c:v>1.1168999999999999E-5</c:v>
                </c:pt>
                <c:pt idx="11169">
                  <c:v>1.117E-5</c:v>
                </c:pt>
                <c:pt idx="11170">
                  <c:v>1.1171E-5</c:v>
                </c:pt>
                <c:pt idx="11171">
                  <c:v>1.1172000000000001E-5</c:v>
                </c:pt>
                <c:pt idx="11172">
                  <c:v>1.1173E-5</c:v>
                </c:pt>
                <c:pt idx="11173">
                  <c:v>1.1174E-5</c:v>
                </c:pt>
                <c:pt idx="11174">
                  <c:v>1.1175000000000001E-5</c:v>
                </c:pt>
                <c:pt idx="11175">
                  <c:v>1.1175999999999999E-5</c:v>
                </c:pt>
                <c:pt idx="11176">
                  <c:v>1.1177E-5</c:v>
                </c:pt>
                <c:pt idx="11177">
                  <c:v>1.1178E-5</c:v>
                </c:pt>
                <c:pt idx="11178">
                  <c:v>1.1178999999999999E-5</c:v>
                </c:pt>
                <c:pt idx="11179">
                  <c:v>1.118E-5</c:v>
                </c:pt>
                <c:pt idx="11180">
                  <c:v>1.1181E-5</c:v>
                </c:pt>
                <c:pt idx="11181">
                  <c:v>1.1182000000000001E-5</c:v>
                </c:pt>
                <c:pt idx="11182">
                  <c:v>1.1182999999999999E-5</c:v>
                </c:pt>
                <c:pt idx="11183">
                  <c:v>1.1184E-5</c:v>
                </c:pt>
                <c:pt idx="11184">
                  <c:v>1.1185E-5</c:v>
                </c:pt>
                <c:pt idx="11185">
                  <c:v>1.1185999999999999E-5</c:v>
                </c:pt>
                <c:pt idx="11186">
                  <c:v>1.1187E-5</c:v>
                </c:pt>
                <c:pt idx="11187">
                  <c:v>1.1188E-5</c:v>
                </c:pt>
                <c:pt idx="11188">
                  <c:v>1.1189000000000001E-5</c:v>
                </c:pt>
                <c:pt idx="11189">
                  <c:v>1.119E-5</c:v>
                </c:pt>
                <c:pt idx="11190">
                  <c:v>1.1191E-5</c:v>
                </c:pt>
                <c:pt idx="11191">
                  <c:v>1.1192000000000001E-5</c:v>
                </c:pt>
                <c:pt idx="11192">
                  <c:v>1.1192999999999999E-5</c:v>
                </c:pt>
                <c:pt idx="11193">
                  <c:v>1.1194E-5</c:v>
                </c:pt>
                <c:pt idx="11194">
                  <c:v>1.1195E-5</c:v>
                </c:pt>
                <c:pt idx="11195">
                  <c:v>1.1195999999999999E-5</c:v>
                </c:pt>
                <c:pt idx="11196">
                  <c:v>1.1197E-5</c:v>
                </c:pt>
                <c:pt idx="11197">
                  <c:v>1.1198E-5</c:v>
                </c:pt>
                <c:pt idx="11198">
                  <c:v>1.1199000000000001E-5</c:v>
                </c:pt>
                <c:pt idx="11199">
                  <c:v>1.1199999999999999E-5</c:v>
                </c:pt>
                <c:pt idx="11200">
                  <c:v>1.1201E-5</c:v>
                </c:pt>
                <c:pt idx="11201">
                  <c:v>1.1202E-5</c:v>
                </c:pt>
                <c:pt idx="11202">
                  <c:v>1.1202999999999999E-5</c:v>
                </c:pt>
                <c:pt idx="11203">
                  <c:v>1.1204E-5</c:v>
                </c:pt>
                <c:pt idx="11204">
                  <c:v>1.1205E-5</c:v>
                </c:pt>
                <c:pt idx="11205">
                  <c:v>1.1206000000000001E-5</c:v>
                </c:pt>
                <c:pt idx="11206">
                  <c:v>1.1207E-5</c:v>
                </c:pt>
                <c:pt idx="11207">
                  <c:v>1.1208E-5</c:v>
                </c:pt>
                <c:pt idx="11208">
                  <c:v>1.1209000000000001E-5</c:v>
                </c:pt>
                <c:pt idx="11209">
                  <c:v>1.1209999999999999E-5</c:v>
                </c:pt>
                <c:pt idx="11210">
                  <c:v>1.1211E-5</c:v>
                </c:pt>
                <c:pt idx="11211">
                  <c:v>1.1212E-5</c:v>
                </c:pt>
                <c:pt idx="11212">
                  <c:v>1.1212999999999999E-5</c:v>
                </c:pt>
                <c:pt idx="11213">
                  <c:v>1.1214E-5</c:v>
                </c:pt>
                <c:pt idx="11214">
                  <c:v>1.1215E-5</c:v>
                </c:pt>
                <c:pt idx="11215">
                  <c:v>1.1216000000000001E-5</c:v>
                </c:pt>
                <c:pt idx="11216">
                  <c:v>1.1216999999999999E-5</c:v>
                </c:pt>
                <c:pt idx="11217">
                  <c:v>1.1218E-5</c:v>
                </c:pt>
                <c:pt idx="11218">
                  <c:v>1.1219E-5</c:v>
                </c:pt>
                <c:pt idx="11219">
                  <c:v>1.1219999999999999E-5</c:v>
                </c:pt>
                <c:pt idx="11220">
                  <c:v>1.1221E-5</c:v>
                </c:pt>
                <c:pt idx="11221">
                  <c:v>1.1222E-5</c:v>
                </c:pt>
                <c:pt idx="11222">
                  <c:v>1.1223000000000001E-5</c:v>
                </c:pt>
                <c:pt idx="11223">
                  <c:v>1.1224E-5</c:v>
                </c:pt>
                <c:pt idx="11224">
                  <c:v>1.1225E-5</c:v>
                </c:pt>
                <c:pt idx="11225">
                  <c:v>1.1226000000000001E-5</c:v>
                </c:pt>
                <c:pt idx="11226">
                  <c:v>1.1226999999999999E-5</c:v>
                </c:pt>
                <c:pt idx="11227">
                  <c:v>1.1228E-5</c:v>
                </c:pt>
                <c:pt idx="11228">
                  <c:v>1.1229E-5</c:v>
                </c:pt>
                <c:pt idx="11229">
                  <c:v>1.1229999999999999E-5</c:v>
                </c:pt>
                <c:pt idx="11230">
                  <c:v>1.1231E-5</c:v>
                </c:pt>
                <c:pt idx="11231">
                  <c:v>1.1232E-5</c:v>
                </c:pt>
                <c:pt idx="11232">
                  <c:v>1.1233000000000001E-5</c:v>
                </c:pt>
                <c:pt idx="11233">
                  <c:v>1.1234E-5</c:v>
                </c:pt>
                <c:pt idx="11234">
                  <c:v>1.1235E-5</c:v>
                </c:pt>
                <c:pt idx="11235">
                  <c:v>1.1236000000000001E-5</c:v>
                </c:pt>
                <c:pt idx="11236">
                  <c:v>1.1236999999999999E-5</c:v>
                </c:pt>
                <c:pt idx="11237">
                  <c:v>1.1238E-5</c:v>
                </c:pt>
                <c:pt idx="11238">
                  <c:v>1.1239E-5</c:v>
                </c:pt>
                <c:pt idx="11239">
                  <c:v>1.1240000000000001E-5</c:v>
                </c:pt>
                <c:pt idx="11240">
                  <c:v>1.1241E-5</c:v>
                </c:pt>
                <c:pt idx="11241">
                  <c:v>1.1242E-5</c:v>
                </c:pt>
                <c:pt idx="11242">
                  <c:v>1.1243000000000001E-5</c:v>
                </c:pt>
                <c:pt idx="11243">
                  <c:v>1.1243999999999999E-5</c:v>
                </c:pt>
                <c:pt idx="11244">
                  <c:v>1.1245E-5</c:v>
                </c:pt>
                <c:pt idx="11245">
                  <c:v>1.1246E-5</c:v>
                </c:pt>
                <c:pt idx="11246">
                  <c:v>1.1246999999999999E-5</c:v>
                </c:pt>
                <c:pt idx="11247">
                  <c:v>1.1248E-5</c:v>
                </c:pt>
                <c:pt idx="11248">
                  <c:v>1.1249E-5</c:v>
                </c:pt>
                <c:pt idx="11249">
                  <c:v>1.1250000000000001E-5</c:v>
                </c:pt>
                <c:pt idx="11250">
                  <c:v>1.1251E-5</c:v>
                </c:pt>
                <c:pt idx="11251">
                  <c:v>1.1252E-5</c:v>
                </c:pt>
                <c:pt idx="11252">
                  <c:v>1.1253000000000001E-5</c:v>
                </c:pt>
                <c:pt idx="11253">
                  <c:v>1.1253999999999999E-5</c:v>
                </c:pt>
                <c:pt idx="11254">
                  <c:v>1.1255E-5</c:v>
                </c:pt>
                <c:pt idx="11255">
                  <c:v>1.1256E-5</c:v>
                </c:pt>
                <c:pt idx="11256">
                  <c:v>1.1257000000000001E-5</c:v>
                </c:pt>
                <c:pt idx="11257">
                  <c:v>1.1258E-5</c:v>
                </c:pt>
                <c:pt idx="11258">
                  <c:v>1.1259E-5</c:v>
                </c:pt>
                <c:pt idx="11259">
                  <c:v>1.1260000000000001E-5</c:v>
                </c:pt>
                <c:pt idx="11260">
                  <c:v>1.1260999999999999E-5</c:v>
                </c:pt>
                <c:pt idx="11261">
                  <c:v>1.1262E-5</c:v>
                </c:pt>
                <c:pt idx="11262">
                  <c:v>1.1263E-5</c:v>
                </c:pt>
                <c:pt idx="11263">
                  <c:v>1.1263999999999999E-5</c:v>
                </c:pt>
                <c:pt idx="11264">
                  <c:v>1.1265E-5</c:v>
                </c:pt>
                <c:pt idx="11265">
                  <c:v>1.1266E-5</c:v>
                </c:pt>
                <c:pt idx="11266">
                  <c:v>1.1267000000000001E-5</c:v>
                </c:pt>
                <c:pt idx="11267">
                  <c:v>1.1268E-5</c:v>
                </c:pt>
                <c:pt idx="11268">
                  <c:v>1.1269E-5</c:v>
                </c:pt>
                <c:pt idx="11269">
                  <c:v>1.1270000000000001E-5</c:v>
                </c:pt>
                <c:pt idx="11270">
                  <c:v>1.1270999999999999E-5</c:v>
                </c:pt>
                <c:pt idx="11271">
                  <c:v>1.1272E-5</c:v>
                </c:pt>
                <c:pt idx="11272">
                  <c:v>1.1273E-5</c:v>
                </c:pt>
                <c:pt idx="11273">
                  <c:v>1.1274000000000001E-5</c:v>
                </c:pt>
                <c:pt idx="11274">
                  <c:v>1.1275E-5</c:v>
                </c:pt>
                <c:pt idx="11275">
                  <c:v>1.1276E-5</c:v>
                </c:pt>
                <c:pt idx="11276">
                  <c:v>1.1277000000000001E-5</c:v>
                </c:pt>
                <c:pt idx="11277">
                  <c:v>1.1277999999999999E-5</c:v>
                </c:pt>
                <c:pt idx="11278">
                  <c:v>1.1279E-5</c:v>
                </c:pt>
                <c:pt idx="11279">
                  <c:v>1.128E-5</c:v>
                </c:pt>
                <c:pt idx="11280">
                  <c:v>1.1280999999999999E-5</c:v>
                </c:pt>
                <c:pt idx="11281">
                  <c:v>1.1282E-5</c:v>
                </c:pt>
                <c:pt idx="11282">
                  <c:v>1.1283E-5</c:v>
                </c:pt>
                <c:pt idx="11283">
                  <c:v>1.1284000000000001E-5</c:v>
                </c:pt>
                <c:pt idx="11284">
                  <c:v>1.1285E-5</c:v>
                </c:pt>
                <c:pt idx="11285">
                  <c:v>1.1286E-5</c:v>
                </c:pt>
                <c:pt idx="11286">
                  <c:v>1.1287000000000001E-5</c:v>
                </c:pt>
                <c:pt idx="11287">
                  <c:v>1.1287999999999999E-5</c:v>
                </c:pt>
                <c:pt idx="11288">
                  <c:v>1.1289E-5</c:v>
                </c:pt>
                <c:pt idx="11289">
                  <c:v>1.129E-5</c:v>
                </c:pt>
                <c:pt idx="11290">
                  <c:v>1.1291000000000001E-5</c:v>
                </c:pt>
                <c:pt idx="11291">
                  <c:v>1.1292E-5</c:v>
                </c:pt>
                <c:pt idx="11292">
                  <c:v>1.1293E-5</c:v>
                </c:pt>
                <c:pt idx="11293">
                  <c:v>1.1294000000000001E-5</c:v>
                </c:pt>
                <c:pt idx="11294">
                  <c:v>1.1294999999999999E-5</c:v>
                </c:pt>
                <c:pt idx="11295">
                  <c:v>1.1296E-5</c:v>
                </c:pt>
                <c:pt idx="11296">
                  <c:v>1.1297E-5</c:v>
                </c:pt>
                <c:pt idx="11297">
                  <c:v>1.1297999999999999E-5</c:v>
                </c:pt>
                <c:pt idx="11298">
                  <c:v>1.1299E-5</c:v>
                </c:pt>
                <c:pt idx="11299">
                  <c:v>1.13E-5</c:v>
                </c:pt>
                <c:pt idx="11300">
                  <c:v>1.1301000000000001E-5</c:v>
                </c:pt>
                <c:pt idx="11301">
                  <c:v>1.1302E-5</c:v>
                </c:pt>
                <c:pt idx="11302">
                  <c:v>1.1303E-5</c:v>
                </c:pt>
                <c:pt idx="11303">
                  <c:v>1.1304000000000001E-5</c:v>
                </c:pt>
                <c:pt idx="11304">
                  <c:v>1.1304999999999999E-5</c:v>
                </c:pt>
                <c:pt idx="11305">
                  <c:v>1.1306E-5</c:v>
                </c:pt>
                <c:pt idx="11306">
                  <c:v>1.1307E-5</c:v>
                </c:pt>
                <c:pt idx="11307">
                  <c:v>1.1308000000000001E-5</c:v>
                </c:pt>
                <c:pt idx="11308">
                  <c:v>1.1309E-5</c:v>
                </c:pt>
                <c:pt idx="11309">
                  <c:v>1.131E-5</c:v>
                </c:pt>
                <c:pt idx="11310">
                  <c:v>1.1311000000000001E-5</c:v>
                </c:pt>
                <c:pt idx="11311">
                  <c:v>1.1311999999999999E-5</c:v>
                </c:pt>
                <c:pt idx="11312">
                  <c:v>1.1313E-5</c:v>
                </c:pt>
                <c:pt idx="11313">
                  <c:v>1.1314E-5</c:v>
                </c:pt>
                <c:pt idx="11314">
                  <c:v>1.1314999999999999E-5</c:v>
                </c:pt>
                <c:pt idx="11315">
                  <c:v>1.1316E-5</c:v>
                </c:pt>
                <c:pt idx="11316">
                  <c:v>1.1317E-5</c:v>
                </c:pt>
                <c:pt idx="11317">
                  <c:v>1.1318000000000001E-5</c:v>
                </c:pt>
                <c:pt idx="11318">
                  <c:v>1.1319E-5</c:v>
                </c:pt>
                <c:pt idx="11319">
                  <c:v>1.132E-5</c:v>
                </c:pt>
                <c:pt idx="11320">
                  <c:v>1.1321000000000001E-5</c:v>
                </c:pt>
                <c:pt idx="11321">
                  <c:v>1.1321999999999999E-5</c:v>
                </c:pt>
                <c:pt idx="11322">
                  <c:v>1.1323E-5</c:v>
                </c:pt>
                <c:pt idx="11323">
                  <c:v>1.1324E-5</c:v>
                </c:pt>
                <c:pt idx="11324">
                  <c:v>1.1325000000000001E-5</c:v>
                </c:pt>
                <c:pt idx="11325">
                  <c:v>1.1326E-5</c:v>
                </c:pt>
                <c:pt idx="11326">
                  <c:v>1.1327E-5</c:v>
                </c:pt>
                <c:pt idx="11327">
                  <c:v>1.1328000000000001E-5</c:v>
                </c:pt>
                <c:pt idx="11328">
                  <c:v>1.1328999999999999E-5</c:v>
                </c:pt>
                <c:pt idx="11329">
                  <c:v>1.133E-5</c:v>
                </c:pt>
                <c:pt idx="11330">
                  <c:v>1.1331E-5</c:v>
                </c:pt>
                <c:pt idx="11331">
                  <c:v>1.1331999999999999E-5</c:v>
                </c:pt>
                <c:pt idx="11332">
                  <c:v>1.1333E-5</c:v>
                </c:pt>
                <c:pt idx="11333">
                  <c:v>1.1334E-5</c:v>
                </c:pt>
                <c:pt idx="11334">
                  <c:v>1.1335000000000001E-5</c:v>
                </c:pt>
                <c:pt idx="11335">
                  <c:v>1.1336E-5</c:v>
                </c:pt>
                <c:pt idx="11336">
                  <c:v>1.1337E-5</c:v>
                </c:pt>
                <c:pt idx="11337">
                  <c:v>1.1338000000000001E-5</c:v>
                </c:pt>
                <c:pt idx="11338">
                  <c:v>1.1338999999999999E-5</c:v>
                </c:pt>
                <c:pt idx="11339">
                  <c:v>1.134E-5</c:v>
                </c:pt>
                <c:pt idx="11340">
                  <c:v>1.1341E-5</c:v>
                </c:pt>
                <c:pt idx="11341">
                  <c:v>1.1342000000000001E-5</c:v>
                </c:pt>
                <c:pt idx="11342">
                  <c:v>1.1343E-5</c:v>
                </c:pt>
                <c:pt idx="11343">
                  <c:v>1.1344E-5</c:v>
                </c:pt>
                <c:pt idx="11344">
                  <c:v>1.1345000000000001E-5</c:v>
                </c:pt>
                <c:pt idx="11345">
                  <c:v>1.1345999999999999E-5</c:v>
                </c:pt>
                <c:pt idx="11346">
                  <c:v>1.1347E-5</c:v>
                </c:pt>
                <c:pt idx="11347">
                  <c:v>1.1348E-5</c:v>
                </c:pt>
                <c:pt idx="11348">
                  <c:v>1.1348999999999999E-5</c:v>
                </c:pt>
                <c:pt idx="11349">
                  <c:v>1.135E-5</c:v>
                </c:pt>
                <c:pt idx="11350">
                  <c:v>1.1351E-5</c:v>
                </c:pt>
                <c:pt idx="11351">
                  <c:v>1.1352000000000001E-5</c:v>
                </c:pt>
                <c:pt idx="11352">
                  <c:v>1.1353E-5</c:v>
                </c:pt>
                <c:pt idx="11353">
                  <c:v>1.1354E-5</c:v>
                </c:pt>
                <c:pt idx="11354">
                  <c:v>1.1355000000000001E-5</c:v>
                </c:pt>
                <c:pt idx="11355">
                  <c:v>1.1355999999999999E-5</c:v>
                </c:pt>
                <c:pt idx="11356">
                  <c:v>1.1357E-5</c:v>
                </c:pt>
                <c:pt idx="11357">
                  <c:v>1.1358E-5</c:v>
                </c:pt>
                <c:pt idx="11358">
                  <c:v>1.1358999999999999E-5</c:v>
                </c:pt>
                <c:pt idx="11359">
                  <c:v>1.136E-5</c:v>
                </c:pt>
                <c:pt idx="11360">
                  <c:v>1.1361E-5</c:v>
                </c:pt>
                <c:pt idx="11361">
                  <c:v>1.1362000000000001E-5</c:v>
                </c:pt>
                <c:pt idx="11362">
                  <c:v>1.1362999999999999E-5</c:v>
                </c:pt>
                <c:pt idx="11363">
                  <c:v>1.1364E-5</c:v>
                </c:pt>
                <c:pt idx="11364">
                  <c:v>1.1365E-5</c:v>
                </c:pt>
                <c:pt idx="11365">
                  <c:v>1.1365999999999999E-5</c:v>
                </c:pt>
                <c:pt idx="11366">
                  <c:v>1.1367E-5</c:v>
                </c:pt>
                <c:pt idx="11367">
                  <c:v>1.1368E-5</c:v>
                </c:pt>
                <c:pt idx="11368">
                  <c:v>1.1369000000000001E-5</c:v>
                </c:pt>
                <c:pt idx="11369">
                  <c:v>1.137E-5</c:v>
                </c:pt>
                <c:pt idx="11370">
                  <c:v>1.1371E-5</c:v>
                </c:pt>
                <c:pt idx="11371">
                  <c:v>1.1372000000000001E-5</c:v>
                </c:pt>
                <c:pt idx="11372">
                  <c:v>1.1372999999999999E-5</c:v>
                </c:pt>
                <c:pt idx="11373">
                  <c:v>1.1374E-5</c:v>
                </c:pt>
                <c:pt idx="11374">
                  <c:v>1.1375E-5</c:v>
                </c:pt>
                <c:pt idx="11375">
                  <c:v>1.1375999999999999E-5</c:v>
                </c:pt>
                <c:pt idx="11376">
                  <c:v>1.1377E-5</c:v>
                </c:pt>
                <c:pt idx="11377">
                  <c:v>1.1378E-5</c:v>
                </c:pt>
                <c:pt idx="11378">
                  <c:v>1.1379000000000001E-5</c:v>
                </c:pt>
                <c:pt idx="11379">
                  <c:v>1.1379999999999999E-5</c:v>
                </c:pt>
                <c:pt idx="11380">
                  <c:v>1.1381E-5</c:v>
                </c:pt>
                <c:pt idx="11381">
                  <c:v>1.1382E-5</c:v>
                </c:pt>
                <c:pt idx="11382">
                  <c:v>1.1382999999999999E-5</c:v>
                </c:pt>
                <c:pt idx="11383">
                  <c:v>1.1384E-5</c:v>
                </c:pt>
                <c:pt idx="11384">
                  <c:v>1.1385E-5</c:v>
                </c:pt>
                <c:pt idx="11385">
                  <c:v>1.1386000000000001E-5</c:v>
                </c:pt>
                <c:pt idx="11386">
                  <c:v>1.1387E-5</c:v>
                </c:pt>
                <c:pt idx="11387">
                  <c:v>1.1388E-5</c:v>
                </c:pt>
                <c:pt idx="11388">
                  <c:v>1.1389000000000001E-5</c:v>
                </c:pt>
                <c:pt idx="11389">
                  <c:v>1.1389999999999999E-5</c:v>
                </c:pt>
                <c:pt idx="11390">
                  <c:v>1.1391E-5</c:v>
                </c:pt>
                <c:pt idx="11391">
                  <c:v>1.1392E-5</c:v>
                </c:pt>
                <c:pt idx="11392">
                  <c:v>1.1392999999999999E-5</c:v>
                </c:pt>
                <c:pt idx="11393">
                  <c:v>1.1394E-5</c:v>
                </c:pt>
                <c:pt idx="11394">
                  <c:v>1.1395E-5</c:v>
                </c:pt>
                <c:pt idx="11395">
                  <c:v>1.1396000000000001E-5</c:v>
                </c:pt>
                <c:pt idx="11396">
                  <c:v>1.1396999999999999E-5</c:v>
                </c:pt>
                <c:pt idx="11397">
                  <c:v>1.1398E-5</c:v>
                </c:pt>
                <c:pt idx="11398">
                  <c:v>1.1399E-5</c:v>
                </c:pt>
                <c:pt idx="11399">
                  <c:v>1.1399999999999999E-5</c:v>
                </c:pt>
                <c:pt idx="11400">
                  <c:v>1.1401E-5</c:v>
                </c:pt>
                <c:pt idx="11401">
                  <c:v>1.1402E-5</c:v>
                </c:pt>
                <c:pt idx="11402">
                  <c:v>1.1403000000000001E-5</c:v>
                </c:pt>
                <c:pt idx="11403">
                  <c:v>1.1404E-5</c:v>
                </c:pt>
                <c:pt idx="11404">
                  <c:v>1.1405E-5</c:v>
                </c:pt>
                <c:pt idx="11405">
                  <c:v>1.1406000000000001E-5</c:v>
                </c:pt>
                <c:pt idx="11406">
                  <c:v>1.1406999999999999E-5</c:v>
                </c:pt>
                <c:pt idx="11407">
                  <c:v>1.1408E-5</c:v>
                </c:pt>
                <c:pt idx="11408">
                  <c:v>1.1409E-5</c:v>
                </c:pt>
                <c:pt idx="11409">
                  <c:v>1.1409999999999999E-5</c:v>
                </c:pt>
                <c:pt idx="11410">
                  <c:v>1.1411E-5</c:v>
                </c:pt>
                <c:pt idx="11411">
                  <c:v>1.1412E-5</c:v>
                </c:pt>
                <c:pt idx="11412">
                  <c:v>1.1413000000000001E-5</c:v>
                </c:pt>
                <c:pt idx="11413">
                  <c:v>1.1413999999999999E-5</c:v>
                </c:pt>
                <c:pt idx="11414">
                  <c:v>1.1415E-5</c:v>
                </c:pt>
                <c:pt idx="11415">
                  <c:v>1.1416E-5</c:v>
                </c:pt>
                <c:pt idx="11416">
                  <c:v>1.1416999999999999E-5</c:v>
                </c:pt>
                <c:pt idx="11417">
                  <c:v>1.1418E-5</c:v>
                </c:pt>
                <c:pt idx="11418">
                  <c:v>1.1419E-5</c:v>
                </c:pt>
                <c:pt idx="11419">
                  <c:v>1.1420000000000001E-5</c:v>
                </c:pt>
                <c:pt idx="11420">
                  <c:v>1.1421E-5</c:v>
                </c:pt>
                <c:pt idx="11421">
                  <c:v>1.1422E-5</c:v>
                </c:pt>
                <c:pt idx="11422">
                  <c:v>1.1423000000000001E-5</c:v>
                </c:pt>
                <c:pt idx="11423">
                  <c:v>1.1423999999999999E-5</c:v>
                </c:pt>
                <c:pt idx="11424">
                  <c:v>1.1425E-5</c:v>
                </c:pt>
                <c:pt idx="11425">
                  <c:v>1.1426E-5</c:v>
                </c:pt>
                <c:pt idx="11426">
                  <c:v>1.1426999999999999E-5</c:v>
                </c:pt>
                <c:pt idx="11427">
                  <c:v>1.1428E-5</c:v>
                </c:pt>
                <c:pt idx="11428">
                  <c:v>1.1429E-5</c:v>
                </c:pt>
                <c:pt idx="11429">
                  <c:v>1.1430000000000001E-5</c:v>
                </c:pt>
                <c:pt idx="11430">
                  <c:v>1.1430999999999999E-5</c:v>
                </c:pt>
                <c:pt idx="11431">
                  <c:v>1.1432E-5</c:v>
                </c:pt>
                <c:pt idx="11432">
                  <c:v>1.1433E-5</c:v>
                </c:pt>
                <c:pt idx="11433">
                  <c:v>1.1433999999999999E-5</c:v>
                </c:pt>
                <c:pt idx="11434">
                  <c:v>1.1435E-5</c:v>
                </c:pt>
                <c:pt idx="11435">
                  <c:v>1.1436E-5</c:v>
                </c:pt>
                <c:pt idx="11436">
                  <c:v>1.1437000000000001E-5</c:v>
                </c:pt>
                <c:pt idx="11437">
                  <c:v>1.1438E-5</c:v>
                </c:pt>
                <c:pt idx="11438">
                  <c:v>1.1439E-5</c:v>
                </c:pt>
                <c:pt idx="11439">
                  <c:v>1.1440000000000001E-5</c:v>
                </c:pt>
                <c:pt idx="11440">
                  <c:v>1.1440999999999999E-5</c:v>
                </c:pt>
                <c:pt idx="11441">
                  <c:v>1.1442E-5</c:v>
                </c:pt>
                <c:pt idx="11442">
                  <c:v>1.1443E-5</c:v>
                </c:pt>
                <c:pt idx="11443">
                  <c:v>1.1443999999999999E-5</c:v>
                </c:pt>
                <c:pt idx="11444">
                  <c:v>1.1445E-5</c:v>
                </c:pt>
                <c:pt idx="11445">
                  <c:v>1.1446E-5</c:v>
                </c:pt>
                <c:pt idx="11446">
                  <c:v>1.1447000000000001E-5</c:v>
                </c:pt>
                <c:pt idx="11447">
                  <c:v>1.1447999999999999E-5</c:v>
                </c:pt>
                <c:pt idx="11448">
                  <c:v>1.1449E-5</c:v>
                </c:pt>
                <c:pt idx="11449">
                  <c:v>1.145E-5</c:v>
                </c:pt>
                <c:pt idx="11450">
                  <c:v>1.1450999999999999E-5</c:v>
                </c:pt>
                <c:pt idx="11451">
                  <c:v>1.1452E-5</c:v>
                </c:pt>
                <c:pt idx="11452">
                  <c:v>1.1453E-5</c:v>
                </c:pt>
                <c:pt idx="11453">
                  <c:v>1.1454000000000001E-5</c:v>
                </c:pt>
                <c:pt idx="11454">
                  <c:v>1.1455E-5</c:v>
                </c:pt>
                <c:pt idx="11455">
                  <c:v>1.1456E-5</c:v>
                </c:pt>
                <c:pt idx="11456">
                  <c:v>1.1457000000000001E-5</c:v>
                </c:pt>
                <c:pt idx="11457">
                  <c:v>1.1457999999999999E-5</c:v>
                </c:pt>
                <c:pt idx="11458">
                  <c:v>1.1459E-5</c:v>
                </c:pt>
                <c:pt idx="11459">
                  <c:v>1.146E-5</c:v>
                </c:pt>
                <c:pt idx="11460">
                  <c:v>1.1460999999999999E-5</c:v>
                </c:pt>
                <c:pt idx="11461">
                  <c:v>1.1462E-5</c:v>
                </c:pt>
                <c:pt idx="11462">
                  <c:v>1.1463E-5</c:v>
                </c:pt>
                <c:pt idx="11463">
                  <c:v>1.1464000000000001E-5</c:v>
                </c:pt>
                <c:pt idx="11464">
                  <c:v>1.1464999999999999E-5</c:v>
                </c:pt>
                <c:pt idx="11465">
                  <c:v>1.1466E-5</c:v>
                </c:pt>
                <c:pt idx="11466">
                  <c:v>1.1467E-5</c:v>
                </c:pt>
                <c:pt idx="11467">
                  <c:v>1.1467999999999999E-5</c:v>
                </c:pt>
                <c:pt idx="11468">
                  <c:v>1.1469E-5</c:v>
                </c:pt>
                <c:pt idx="11469">
                  <c:v>1.147E-5</c:v>
                </c:pt>
                <c:pt idx="11470">
                  <c:v>1.1471000000000001E-5</c:v>
                </c:pt>
                <c:pt idx="11471">
                  <c:v>1.1472E-5</c:v>
                </c:pt>
                <c:pt idx="11472">
                  <c:v>1.1473E-5</c:v>
                </c:pt>
                <c:pt idx="11473">
                  <c:v>1.1474000000000001E-5</c:v>
                </c:pt>
                <c:pt idx="11474">
                  <c:v>1.1474999999999999E-5</c:v>
                </c:pt>
                <c:pt idx="11475">
                  <c:v>1.1476E-5</c:v>
                </c:pt>
                <c:pt idx="11476">
                  <c:v>1.1477E-5</c:v>
                </c:pt>
                <c:pt idx="11477">
                  <c:v>1.1477999999999999E-5</c:v>
                </c:pt>
                <c:pt idx="11478">
                  <c:v>1.1479E-5</c:v>
                </c:pt>
                <c:pt idx="11479">
                  <c:v>1.148E-5</c:v>
                </c:pt>
                <c:pt idx="11480">
                  <c:v>1.1481000000000001E-5</c:v>
                </c:pt>
                <c:pt idx="11481">
                  <c:v>1.1482E-5</c:v>
                </c:pt>
                <c:pt idx="11482">
                  <c:v>1.1483E-5</c:v>
                </c:pt>
                <c:pt idx="11483">
                  <c:v>1.1484000000000001E-5</c:v>
                </c:pt>
                <c:pt idx="11484">
                  <c:v>1.1484999999999999E-5</c:v>
                </c:pt>
                <c:pt idx="11485">
                  <c:v>1.1486E-5</c:v>
                </c:pt>
                <c:pt idx="11486">
                  <c:v>1.1487E-5</c:v>
                </c:pt>
                <c:pt idx="11487">
                  <c:v>1.1488000000000001E-5</c:v>
                </c:pt>
                <c:pt idx="11488">
                  <c:v>1.1489E-5</c:v>
                </c:pt>
                <c:pt idx="11489">
                  <c:v>1.149E-5</c:v>
                </c:pt>
                <c:pt idx="11490">
                  <c:v>1.1491000000000001E-5</c:v>
                </c:pt>
                <c:pt idx="11491">
                  <c:v>1.1491999999999999E-5</c:v>
                </c:pt>
                <c:pt idx="11492">
                  <c:v>1.1493E-5</c:v>
                </c:pt>
                <c:pt idx="11493">
                  <c:v>1.1494E-5</c:v>
                </c:pt>
                <c:pt idx="11494">
                  <c:v>1.1494999999999999E-5</c:v>
                </c:pt>
                <c:pt idx="11495">
                  <c:v>1.1496E-5</c:v>
                </c:pt>
                <c:pt idx="11496">
                  <c:v>1.1497E-5</c:v>
                </c:pt>
                <c:pt idx="11497">
                  <c:v>1.1498000000000001E-5</c:v>
                </c:pt>
                <c:pt idx="11498">
                  <c:v>1.1499E-5</c:v>
                </c:pt>
                <c:pt idx="11499">
                  <c:v>1.15E-5</c:v>
                </c:pt>
                <c:pt idx="11500">
                  <c:v>1.1501000000000001E-5</c:v>
                </c:pt>
                <c:pt idx="11501">
                  <c:v>1.1501999999999999E-5</c:v>
                </c:pt>
                <c:pt idx="11502">
                  <c:v>1.1503E-5</c:v>
                </c:pt>
                <c:pt idx="11503">
                  <c:v>1.1504E-5</c:v>
                </c:pt>
                <c:pt idx="11504">
                  <c:v>1.1505000000000001E-5</c:v>
                </c:pt>
                <c:pt idx="11505">
                  <c:v>1.1506E-5</c:v>
                </c:pt>
                <c:pt idx="11506">
                  <c:v>1.1507E-5</c:v>
                </c:pt>
                <c:pt idx="11507">
                  <c:v>1.1508000000000001E-5</c:v>
                </c:pt>
                <c:pt idx="11508">
                  <c:v>1.1508999999999999E-5</c:v>
                </c:pt>
                <c:pt idx="11509">
                  <c:v>1.151E-5</c:v>
                </c:pt>
                <c:pt idx="11510">
                  <c:v>1.1511E-5</c:v>
                </c:pt>
                <c:pt idx="11511">
                  <c:v>1.1511999999999999E-5</c:v>
                </c:pt>
                <c:pt idx="11512">
                  <c:v>1.1513E-5</c:v>
                </c:pt>
                <c:pt idx="11513">
                  <c:v>1.1514E-5</c:v>
                </c:pt>
                <c:pt idx="11514">
                  <c:v>1.1515000000000001E-5</c:v>
                </c:pt>
                <c:pt idx="11515">
                  <c:v>1.1516E-5</c:v>
                </c:pt>
                <c:pt idx="11516">
                  <c:v>1.1517E-5</c:v>
                </c:pt>
                <c:pt idx="11517">
                  <c:v>1.1518000000000001E-5</c:v>
                </c:pt>
                <c:pt idx="11518">
                  <c:v>1.1518999999999999E-5</c:v>
                </c:pt>
                <c:pt idx="11519">
                  <c:v>1.152E-5</c:v>
                </c:pt>
                <c:pt idx="11520">
                  <c:v>1.1521E-5</c:v>
                </c:pt>
                <c:pt idx="11521">
                  <c:v>1.1522000000000001E-5</c:v>
                </c:pt>
                <c:pt idx="11522">
                  <c:v>1.1523E-5</c:v>
                </c:pt>
                <c:pt idx="11523">
                  <c:v>1.1524E-5</c:v>
                </c:pt>
                <c:pt idx="11524">
                  <c:v>1.1525000000000001E-5</c:v>
                </c:pt>
                <c:pt idx="11525">
                  <c:v>1.1525999999999999E-5</c:v>
                </c:pt>
                <c:pt idx="11526">
                  <c:v>1.1527E-5</c:v>
                </c:pt>
                <c:pt idx="11527">
                  <c:v>1.1528E-5</c:v>
                </c:pt>
                <c:pt idx="11528">
                  <c:v>1.1528999999999999E-5</c:v>
                </c:pt>
                <c:pt idx="11529">
                  <c:v>1.153E-5</c:v>
                </c:pt>
                <c:pt idx="11530">
                  <c:v>1.1531E-5</c:v>
                </c:pt>
                <c:pt idx="11531">
                  <c:v>1.1532000000000001E-5</c:v>
                </c:pt>
                <c:pt idx="11532">
                  <c:v>1.1533E-5</c:v>
                </c:pt>
                <c:pt idx="11533">
                  <c:v>1.1534E-5</c:v>
                </c:pt>
                <c:pt idx="11534">
                  <c:v>1.1535000000000001E-5</c:v>
                </c:pt>
                <c:pt idx="11535">
                  <c:v>1.1535999999999999E-5</c:v>
                </c:pt>
                <c:pt idx="11536">
                  <c:v>1.1537E-5</c:v>
                </c:pt>
                <c:pt idx="11537">
                  <c:v>1.1538E-5</c:v>
                </c:pt>
                <c:pt idx="11538">
                  <c:v>1.1539000000000001E-5</c:v>
                </c:pt>
                <c:pt idx="11539">
                  <c:v>1.154E-5</c:v>
                </c:pt>
                <c:pt idx="11540">
                  <c:v>1.1541E-5</c:v>
                </c:pt>
                <c:pt idx="11541">
                  <c:v>1.1542000000000001E-5</c:v>
                </c:pt>
                <c:pt idx="11542">
                  <c:v>1.1542999999999999E-5</c:v>
                </c:pt>
                <c:pt idx="11543">
                  <c:v>1.1544E-5</c:v>
                </c:pt>
                <c:pt idx="11544">
                  <c:v>1.1545E-5</c:v>
                </c:pt>
                <c:pt idx="11545">
                  <c:v>1.1545999999999999E-5</c:v>
                </c:pt>
                <c:pt idx="11546">
                  <c:v>1.1547E-5</c:v>
                </c:pt>
                <c:pt idx="11547">
                  <c:v>1.1548E-5</c:v>
                </c:pt>
                <c:pt idx="11548">
                  <c:v>1.1549000000000001E-5</c:v>
                </c:pt>
                <c:pt idx="11549">
                  <c:v>1.155E-5</c:v>
                </c:pt>
                <c:pt idx="11550">
                  <c:v>1.1551E-5</c:v>
                </c:pt>
                <c:pt idx="11551">
                  <c:v>1.1552000000000001E-5</c:v>
                </c:pt>
                <c:pt idx="11552">
                  <c:v>1.1552999999999999E-5</c:v>
                </c:pt>
                <c:pt idx="11553">
                  <c:v>1.1554E-5</c:v>
                </c:pt>
                <c:pt idx="11554">
                  <c:v>1.1555E-5</c:v>
                </c:pt>
                <c:pt idx="11555">
                  <c:v>1.1556000000000001E-5</c:v>
                </c:pt>
                <c:pt idx="11556">
                  <c:v>1.1557E-5</c:v>
                </c:pt>
                <c:pt idx="11557">
                  <c:v>1.1558E-5</c:v>
                </c:pt>
                <c:pt idx="11558">
                  <c:v>1.1559000000000001E-5</c:v>
                </c:pt>
                <c:pt idx="11559">
                  <c:v>1.1559999999999999E-5</c:v>
                </c:pt>
                <c:pt idx="11560">
                  <c:v>1.1561E-5</c:v>
                </c:pt>
                <c:pt idx="11561">
                  <c:v>1.1562E-5</c:v>
                </c:pt>
                <c:pt idx="11562">
                  <c:v>1.1562999999999999E-5</c:v>
                </c:pt>
                <c:pt idx="11563">
                  <c:v>1.1564E-5</c:v>
                </c:pt>
                <c:pt idx="11564">
                  <c:v>1.1565E-5</c:v>
                </c:pt>
                <c:pt idx="11565">
                  <c:v>1.1566000000000001E-5</c:v>
                </c:pt>
                <c:pt idx="11566">
                  <c:v>1.1567E-5</c:v>
                </c:pt>
                <c:pt idx="11567">
                  <c:v>1.1568E-5</c:v>
                </c:pt>
                <c:pt idx="11568">
                  <c:v>1.1569000000000001E-5</c:v>
                </c:pt>
                <c:pt idx="11569">
                  <c:v>1.1569999999999999E-5</c:v>
                </c:pt>
                <c:pt idx="11570">
                  <c:v>1.1571E-5</c:v>
                </c:pt>
                <c:pt idx="11571">
                  <c:v>1.1572E-5</c:v>
                </c:pt>
                <c:pt idx="11572">
                  <c:v>1.1573000000000001E-5</c:v>
                </c:pt>
                <c:pt idx="11573">
                  <c:v>1.1574E-5</c:v>
                </c:pt>
                <c:pt idx="11574">
                  <c:v>1.1575E-5</c:v>
                </c:pt>
                <c:pt idx="11575">
                  <c:v>1.1576000000000001E-5</c:v>
                </c:pt>
                <c:pt idx="11576">
                  <c:v>1.1576999999999999E-5</c:v>
                </c:pt>
                <c:pt idx="11577">
                  <c:v>1.1578E-5</c:v>
                </c:pt>
                <c:pt idx="11578">
                  <c:v>1.1579E-5</c:v>
                </c:pt>
                <c:pt idx="11579">
                  <c:v>1.1579999999999999E-5</c:v>
                </c:pt>
                <c:pt idx="11580">
                  <c:v>1.1581E-5</c:v>
                </c:pt>
                <c:pt idx="11581">
                  <c:v>1.1582E-5</c:v>
                </c:pt>
                <c:pt idx="11582">
                  <c:v>1.1583000000000001E-5</c:v>
                </c:pt>
                <c:pt idx="11583">
                  <c:v>1.1584E-5</c:v>
                </c:pt>
                <c:pt idx="11584">
                  <c:v>1.1585E-5</c:v>
                </c:pt>
                <c:pt idx="11585">
                  <c:v>1.1586000000000001E-5</c:v>
                </c:pt>
                <c:pt idx="11586">
                  <c:v>1.1586999999999999E-5</c:v>
                </c:pt>
                <c:pt idx="11587">
                  <c:v>1.1588E-5</c:v>
                </c:pt>
                <c:pt idx="11588">
                  <c:v>1.1589E-5</c:v>
                </c:pt>
                <c:pt idx="11589">
                  <c:v>1.1590000000000001E-5</c:v>
                </c:pt>
                <c:pt idx="11590">
                  <c:v>1.1591E-5</c:v>
                </c:pt>
                <c:pt idx="11591">
                  <c:v>1.1592E-5</c:v>
                </c:pt>
                <c:pt idx="11592">
                  <c:v>1.1593000000000001E-5</c:v>
                </c:pt>
                <c:pt idx="11593">
                  <c:v>1.1593999999999999E-5</c:v>
                </c:pt>
                <c:pt idx="11594">
                  <c:v>1.1595E-5</c:v>
                </c:pt>
                <c:pt idx="11595">
                  <c:v>1.1596E-5</c:v>
                </c:pt>
                <c:pt idx="11596">
                  <c:v>1.1596999999999999E-5</c:v>
                </c:pt>
                <c:pt idx="11597">
                  <c:v>1.1598E-5</c:v>
                </c:pt>
                <c:pt idx="11598">
                  <c:v>1.1599E-5</c:v>
                </c:pt>
                <c:pt idx="11599">
                  <c:v>1.1600000000000001E-5</c:v>
                </c:pt>
                <c:pt idx="11600">
                  <c:v>1.1601E-5</c:v>
                </c:pt>
                <c:pt idx="11601">
                  <c:v>1.1602E-5</c:v>
                </c:pt>
                <c:pt idx="11602">
                  <c:v>1.1603000000000001E-5</c:v>
                </c:pt>
                <c:pt idx="11603">
                  <c:v>1.1603999999999999E-5</c:v>
                </c:pt>
                <c:pt idx="11604">
                  <c:v>1.1605E-5</c:v>
                </c:pt>
                <c:pt idx="11605">
                  <c:v>1.1606E-5</c:v>
                </c:pt>
                <c:pt idx="11606">
                  <c:v>1.1606999999999999E-5</c:v>
                </c:pt>
                <c:pt idx="11607">
                  <c:v>1.1608E-5</c:v>
                </c:pt>
                <c:pt idx="11608">
                  <c:v>1.1609E-5</c:v>
                </c:pt>
                <c:pt idx="11609">
                  <c:v>1.1610000000000001E-5</c:v>
                </c:pt>
                <c:pt idx="11610">
                  <c:v>1.1610999999999999E-5</c:v>
                </c:pt>
                <c:pt idx="11611">
                  <c:v>1.1612E-5</c:v>
                </c:pt>
                <c:pt idx="11612">
                  <c:v>1.1613E-5</c:v>
                </c:pt>
                <c:pt idx="11613">
                  <c:v>1.1613999999999999E-5</c:v>
                </c:pt>
                <c:pt idx="11614">
                  <c:v>1.1615E-5</c:v>
                </c:pt>
                <c:pt idx="11615">
                  <c:v>1.1616E-5</c:v>
                </c:pt>
                <c:pt idx="11616">
                  <c:v>1.1617000000000001E-5</c:v>
                </c:pt>
                <c:pt idx="11617">
                  <c:v>1.1618E-5</c:v>
                </c:pt>
                <c:pt idx="11618">
                  <c:v>1.1619E-5</c:v>
                </c:pt>
                <c:pt idx="11619">
                  <c:v>1.1620000000000001E-5</c:v>
                </c:pt>
                <c:pt idx="11620">
                  <c:v>1.1620999999999999E-5</c:v>
                </c:pt>
                <c:pt idx="11621">
                  <c:v>1.1622E-5</c:v>
                </c:pt>
                <c:pt idx="11622">
                  <c:v>1.1623E-5</c:v>
                </c:pt>
                <c:pt idx="11623">
                  <c:v>1.1623999999999999E-5</c:v>
                </c:pt>
                <c:pt idx="11624">
                  <c:v>1.1625E-5</c:v>
                </c:pt>
                <c:pt idx="11625">
                  <c:v>1.1626E-5</c:v>
                </c:pt>
                <c:pt idx="11626">
                  <c:v>1.1627000000000001E-5</c:v>
                </c:pt>
                <c:pt idx="11627">
                  <c:v>1.1627999999999999E-5</c:v>
                </c:pt>
                <c:pt idx="11628">
                  <c:v>1.1629E-5</c:v>
                </c:pt>
                <c:pt idx="11629">
                  <c:v>1.163E-5</c:v>
                </c:pt>
                <c:pt idx="11630">
                  <c:v>1.1630999999999999E-5</c:v>
                </c:pt>
                <c:pt idx="11631">
                  <c:v>1.1632E-5</c:v>
                </c:pt>
                <c:pt idx="11632">
                  <c:v>1.1633E-5</c:v>
                </c:pt>
                <c:pt idx="11633">
                  <c:v>1.1634000000000001E-5</c:v>
                </c:pt>
                <c:pt idx="11634">
                  <c:v>1.1635E-5</c:v>
                </c:pt>
                <c:pt idx="11635">
                  <c:v>1.1636E-5</c:v>
                </c:pt>
                <c:pt idx="11636">
                  <c:v>1.1637000000000001E-5</c:v>
                </c:pt>
                <c:pt idx="11637">
                  <c:v>1.1637999999999999E-5</c:v>
                </c:pt>
                <c:pt idx="11638">
                  <c:v>1.1639E-5</c:v>
                </c:pt>
                <c:pt idx="11639">
                  <c:v>1.164E-5</c:v>
                </c:pt>
                <c:pt idx="11640">
                  <c:v>1.1640999999999999E-5</c:v>
                </c:pt>
                <c:pt idx="11641">
                  <c:v>1.1642E-5</c:v>
                </c:pt>
                <c:pt idx="11642">
                  <c:v>1.1643E-5</c:v>
                </c:pt>
                <c:pt idx="11643">
                  <c:v>1.1644000000000001E-5</c:v>
                </c:pt>
                <c:pt idx="11644">
                  <c:v>1.1644999999999999E-5</c:v>
                </c:pt>
                <c:pt idx="11645">
                  <c:v>1.1646E-5</c:v>
                </c:pt>
                <c:pt idx="11646">
                  <c:v>1.1647E-5</c:v>
                </c:pt>
                <c:pt idx="11647">
                  <c:v>1.1647999999999999E-5</c:v>
                </c:pt>
                <c:pt idx="11648">
                  <c:v>1.1649E-5</c:v>
                </c:pt>
                <c:pt idx="11649">
                  <c:v>1.165E-5</c:v>
                </c:pt>
                <c:pt idx="11650">
                  <c:v>1.1651000000000001E-5</c:v>
                </c:pt>
                <c:pt idx="11651">
                  <c:v>1.1652E-5</c:v>
                </c:pt>
                <c:pt idx="11652">
                  <c:v>1.1653E-5</c:v>
                </c:pt>
                <c:pt idx="11653">
                  <c:v>1.1654000000000001E-5</c:v>
                </c:pt>
                <c:pt idx="11654">
                  <c:v>1.1654999999999999E-5</c:v>
                </c:pt>
                <c:pt idx="11655">
                  <c:v>1.1656E-5</c:v>
                </c:pt>
                <c:pt idx="11656">
                  <c:v>1.1657E-5</c:v>
                </c:pt>
                <c:pt idx="11657">
                  <c:v>1.1657999999999999E-5</c:v>
                </c:pt>
                <c:pt idx="11658">
                  <c:v>1.1659E-5</c:v>
                </c:pt>
                <c:pt idx="11659">
                  <c:v>1.166E-5</c:v>
                </c:pt>
                <c:pt idx="11660">
                  <c:v>1.1661000000000001E-5</c:v>
                </c:pt>
                <c:pt idx="11661">
                  <c:v>1.1661999999999999E-5</c:v>
                </c:pt>
                <c:pt idx="11662">
                  <c:v>1.1663E-5</c:v>
                </c:pt>
                <c:pt idx="11663">
                  <c:v>1.1664E-5</c:v>
                </c:pt>
                <c:pt idx="11664">
                  <c:v>1.1664999999999999E-5</c:v>
                </c:pt>
                <c:pt idx="11665">
                  <c:v>1.1666E-5</c:v>
                </c:pt>
                <c:pt idx="11666">
                  <c:v>1.1667E-5</c:v>
                </c:pt>
                <c:pt idx="11667">
                  <c:v>1.1668000000000001E-5</c:v>
                </c:pt>
                <c:pt idx="11668">
                  <c:v>1.1669E-5</c:v>
                </c:pt>
                <c:pt idx="11669">
                  <c:v>1.167E-5</c:v>
                </c:pt>
                <c:pt idx="11670">
                  <c:v>1.1671000000000001E-5</c:v>
                </c:pt>
                <c:pt idx="11671">
                  <c:v>1.1671999999999999E-5</c:v>
                </c:pt>
                <c:pt idx="11672">
                  <c:v>1.1673E-5</c:v>
                </c:pt>
                <c:pt idx="11673">
                  <c:v>1.1674E-5</c:v>
                </c:pt>
                <c:pt idx="11674">
                  <c:v>1.1674999999999999E-5</c:v>
                </c:pt>
                <c:pt idx="11675">
                  <c:v>1.1676E-5</c:v>
                </c:pt>
                <c:pt idx="11676">
                  <c:v>1.1677E-5</c:v>
                </c:pt>
                <c:pt idx="11677">
                  <c:v>1.1678000000000001E-5</c:v>
                </c:pt>
                <c:pt idx="11678">
                  <c:v>1.1678999999999999E-5</c:v>
                </c:pt>
                <c:pt idx="11679">
                  <c:v>1.168E-5</c:v>
                </c:pt>
                <c:pt idx="11680">
                  <c:v>1.1681E-5</c:v>
                </c:pt>
                <c:pt idx="11681">
                  <c:v>1.1681999999999999E-5</c:v>
                </c:pt>
                <c:pt idx="11682">
                  <c:v>1.1683E-5</c:v>
                </c:pt>
                <c:pt idx="11683">
                  <c:v>1.1684E-5</c:v>
                </c:pt>
                <c:pt idx="11684">
                  <c:v>1.1685000000000001E-5</c:v>
                </c:pt>
                <c:pt idx="11685">
                  <c:v>1.1686E-5</c:v>
                </c:pt>
                <c:pt idx="11686">
                  <c:v>1.1687E-5</c:v>
                </c:pt>
                <c:pt idx="11687">
                  <c:v>1.1688000000000001E-5</c:v>
                </c:pt>
                <c:pt idx="11688">
                  <c:v>1.1688999999999999E-5</c:v>
                </c:pt>
                <c:pt idx="11689">
                  <c:v>1.169E-5</c:v>
                </c:pt>
                <c:pt idx="11690">
                  <c:v>1.1691E-5</c:v>
                </c:pt>
                <c:pt idx="11691">
                  <c:v>1.1691999999999999E-5</c:v>
                </c:pt>
                <c:pt idx="11692">
                  <c:v>1.1693E-5</c:v>
                </c:pt>
                <c:pt idx="11693">
                  <c:v>1.1694E-5</c:v>
                </c:pt>
                <c:pt idx="11694">
                  <c:v>1.1695000000000001E-5</c:v>
                </c:pt>
                <c:pt idx="11695">
                  <c:v>1.1695999999999999E-5</c:v>
                </c:pt>
                <c:pt idx="11696">
                  <c:v>1.1697E-5</c:v>
                </c:pt>
                <c:pt idx="11697">
                  <c:v>1.1698E-5</c:v>
                </c:pt>
                <c:pt idx="11698">
                  <c:v>1.1698999999999999E-5</c:v>
                </c:pt>
                <c:pt idx="11699">
                  <c:v>1.17E-5</c:v>
                </c:pt>
                <c:pt idx="11700">
                  <c:v>1.1701E-5</c:v>
                </c:pt>
                <c:pt idx="11701">
                  <c:v>1.1702000000000001E-5</c:v>
                </c:pt>
                <c:pt idx="11702">
                  <c:v>1.1703E-5</c:v>
                </c:pt>
                <c:pt idx="11703">
                  <c:v>1.1704E-5</c:v>
                </c:pt>
                <c:pt idx="11704">
                  <c:v>1.1705000000000001E-5</c:v>
                </c:pt>
                <c:pt idx="11705">
                  <c:v>1.1705999999999999E-5</c:v>
                </c:pt>
                <c:pt idx="11706">
                  <c:v>1.1707E-5</c:v>
                </c:pt>
                <c:pt idx="11707">
                  <c:v>1.1708E-5</c:v>
                </c:pt>
                <c:pt idx="11708">
                  <c:v>1.1708999999999999E-5</c:v>
                </c:pt>
                <c:pt idx="11709">
                  <c:v>1.171E-5</c:v>
                </c:pt>
                <c:pt idx="11710">
                  <c:v>1.1711E-5</c:v>
                </c:pt>
                <c:pt idx="11711">
                  <c:v>1.1712000000000001E-5</c:v>
                </c:pt>
                <c:pt idx="11712">
                  <c:v>1.1712999999999999E-5</c:v>
                </c:pt>
                <c:pt idx="11713">
                  <c:v>1.1714E-5</c:v>
                </c:pt>
                <c:pt idx="11714">
                  <c:v>1.1715E-5</c:v>
                </c:pt>
                <c:pt idx="11715">
                  <c:v>1.1715999999999999E-5</c:v>
                </c:pt>
                <c:pt idx="11716">
                  <c:v>1.1717E-5</c:v>
                </c:pt>
                <c:pt idx="11717">
                  <c:v>1.1718E-5</c:v>
                </c:pt>
                <c:pt idx="11718">
                  <c:v>1.1719000000000001E-5</c:v>
                </c:pt>
                <c:pt idx="11719">
                  <c:v>1.172E-5</c:v>
                </c:pt>
                <c:pt idx="11720">
                  <c:v>1.1721E-5</c:v>
                </c:pt>
                <c:pt idx="11721">
                  <c:v>1.1722000000000001E-5</c:v>
                </c:pt>
                <c:pt idx="11722">
                  <c:v>1.1722999999999999E-5</c:v>
                </c:pt>
                <c:pt idx="11723">
                  <c:v>1.1724E-5</c:v>
                </c:pt>
                <c:pt idx="11724">
                  <c:v>1.1725E-5</c:v>
                </c:pt>
                <c:pt idx="11725">
                  <c:v>1.1725999999999999E-5</c:v>
                </c:pt>
                <c:pt idx="11726">
                  <c:v>1.1727E-5</c:v>
                </c:pt>
                <c:pt idx="11727">
                  <c:v>1.1728E-5</c:v>
                </c:pt>
                <c:pt idx="11728">
                  <c:v>1.1729000000000001E-5</c:v>
                </c:pt>
                <c:pt idx="11729">
                  <c:v>1.173E-5</c:v>
                </c:pt>
                <c:pt idx="11730">
                  <c:v>1.1731E-5</c:v>
                </c:pt>
                <c:pt idx="11731">
                  <c:v>1.1732E-5</c:v>
                </c:pt>
                <c:pt idx="11732">
                  <c:v>1.1732999999999999E-5</c:v>
                </c:pt>
                <c:pt idx="11733">
                  <c:v>1.1734E-5</c:v>
                </c:pt>
                <c:pt idx="11734">
                  <c:v>1.1735E-5</c:v>
                </c:pt>
                <c:pt idx="11735">
                  <c:v>1.1736000000000001E-5</c:v>
                </c:pt>
                <c:pt idx="11736">
                  <c:v>1.1737E-5</c:v>
                </c:pt>
                <c:pt idx="11737">
                  <c:v>1.1738E-5</c:v>
                </c:pt>
                <c:pt idx="11738">
                  <c:v>1.1739000000000001E-5</c:v>
                </c:pt>
                <c:pt idx="11739">
                  <c:v>1.1739999999999999E-5</c:v>
                </c:pt>
                <c:pt idx="11740">
                  <c:v>1.1741E-5</c:v>
                </c:pt>
                <c:pt idx="11741">
                  <c:v>1.1742E-5</c:v>
                </c:pt>
                <c:pt idx="11742">
                  <c:v>1.1742999999999999E-5</c:v>
                </c:pt>
                <c:pt idx="11743">
                  <c:v>1.1744E-5</c:v>
                </c:pt>
                <c:pt idx="11744">
                  <c:v>1.1745E-5</c:v>
                </c:pt>
                <c:pt idx="11745">
                  <c:v>1.1746000000000001E-5</c:v>
                </c:pt>
                <c:pt idx="11746">
                  <c:v>1.1747E-5</c:v>
                </c:pt>
                <c:pt idx="11747">
                  <c:v>1.1748E-5</c:v>
                </c:pt>
                <c:pt idx="11748">
                  <c:v>1.1749000000000001E-5</c:v>
                </c:pt>
                <c:pt idx="11749">
                  <c:v>1.1749999999999999E-5</c:v>
                </c:pt>
                <c:pt idx="11750">
                  <c:v>1.1751E-5</c:v>
                </c:pt>
                <c:pt idx="11751">
                  <c:v>1.1752E-5</c:v>
                </c:pt>
                <c:pt idx="11752">
                  <c:v>1.1753000000000001E-5</c:v>
                </c:pt>
                <c:pt idx="11753">
                  <c:v>1.1754E-5</c:v>
                </c:pt>
                <c:pt idx="11754">
                  <c:v>1.1755E-5</c:v>
                </c:pt>
                <c:pt idx="11755">
                  <c:v>1.1756000000000001E-5</c:v>
                </c:pt>
                <c:pt idx="11756">
                  <c:v>1.1756999999999999E-5</c:v>
                </c:pt>
                <c:pt idx="11757">
                  <c:v>1.1758E-5</c:v>
                </c:pt>
                <c:pt idx="11758">
                  <c:v>1.1759E-5</c:v>
                </c:pt>
                <c:pt idx="11759">
                  <c:v>1.1759999999999999E-5</c:v>
                </c:pt>
                <c:pt idx="11760">
                  <c:v>1.1761E-5</c:v>
                </c:pt>
                <c:pt idx="11761">
                  <c:v>1.1762E-5</c:v>
                </c:pt>
                <c:pt idx="11762">
                  <c:v>1.1763000000000001E-5</c:v>
                </c:pt>
                <c:pt idx="11763">
                  <c:v>1.1764E-5</c:v>
                </c:pt>
                <c:pt idx="11764">
                  <c:v>1.1765E-5</c:v>
                </c:pt>
                <c:pt idx="11765">
                  <c:v>1.1766000000000001E-5</c:v>
                </c:pt>
                <c:pt idx="11766">
                  <c:v>1.1766999999999999E-5</c:v>
                </c:pt>
                <c:pt idx="11767">
                  <c:v>1.1768E-5</c:v>
                </c:pt>
                <c:pt idx="11768">
                  <c:v>1.1769E-5</c:v>
                </c:pt>
                <c:pt idx="11769">
                  <c:v>1.1770000000000001E-5</c:v>
                </c:pt>
                <c:pt idx="11770">
                  <c:v>1.1771E-5</c:v>
                </c:pt>
                <c:pt idx="11771">
                  <c:v>1.1772E-5</c:v>
                </c:pt>
                <c:pt idx="11772">
                  <c:v>1.1773000000000001E-5</c:v>
                </c:pt>
                <c:pt idx="11773">
                  <c:v>1.1773999999999999E-5</c:v>
                </c:pt>
                <c:pt idx="11774">
                  <c:v>1.1775E-5</c:v>
                </c:pt>
                <c:pt idx="11775">
                  <c:v>1.1776E-5</c:v>
                </c:pt>
                <c:pt idx="11776">
                  <c:v>1.1776999999999999E-5</c:v>
                </c:pt>
                <c:pt idx="11777">
                  <c:v>1.1778E-5</c:v>
                </c:pt>
                <c:pt idx="11778">
                  <c:v>1.1779E-5</c:v>
                </c:pt>
                <c:pt idx="11779">
                  <c:v>1.1780000000000001E-5</c:v>
                </c:pt>
                <c:pt idx="11780">
                  <c:v>1.1781E-5</c:v>
                </c:pt>
                <c:pt idx="11781">
                  <c:v>1.1782E-5</c:v>
                </c:pt>
                <c:pt idx="11782">
                  <c:v>1.1783000000000001E-5</c:v>
                </c:pt>
                <c:pt idx="11783">
                  <c:v>1.1783999999999999E-5</c:v>
                </c:pt>
                <c:pt idx="11784">
                  <c:v>1.1785E-5</c:v>
                </c:pt>
                <c:pt idx="11785">
                  <c:v>1.1786E-5</c:v>
                </c:pt>
                <c:pt idx="11786">
                  <c:v>1.1787000000000001E-5</c:v>
                </c:pt>
                <c:pt idx="11787">
                  <c:v>1.1788E-5</c:v>
                </c:pt>
                <c:pt idx="11788">
                  <c:v>1.1789E-5</c:v>
                </c:pt>
                <c:pt idx="11789">
                  <c:v>1.1790000000000001E-5</c:v>
                </c:pt>
                <c:pt idx="11790">
                  <c:v>1.1790999999999999E-5</c:v>
                </c:pt>
                <c:pt idx="11791">
                  <c:v>1.1792E-5</c:v>
                </c:pt>
                <c:pt idx="11792">
                  <c:v>1.1793E-5</c:v>
                </c:pt>
                <c:pt idx="11793">
                  <c:v>1.1793999999999999E-5</c:v>
                </c:pt>
                <c:pt idx="11794">
                  <c:v>1.1795E-5</c:v>
                </c:pt>
                <c:pt idx="11795">
                  <c:v>1.1796E-5</c:v>
                </c:pt>
                <c:pt idx="11796">
                  <c:v>1.1797000000000001E-5</c:v>
                </c:pt>
                <c:pt idx="11797">
                  <c:v>1.1798E-5</c:v>
                </c:pt>
                <c:pt idx="11798">
                  <c:v>1.1799E-5</c:v>
                </c:pt>
                <c:pt idx="11799">
                  <c:v>1.1800000000000001E-5</c:v>
                </c:pt>
                <c:pt idx="11800">
                  <c:v>1.1800999999999999E-5</c:v>
                </c:pt>
                <c:pt idx="11801">
                  <c:v>1.1802E-5</c:v>
                </c:pt>
                <c:pt idx="11802">
                  <c:v>1.1803E-5</c:v>
                </c:pt>
                <c:pt idx="11803">
                  <c:v>1.1804000000000001E-5</c:v>
                </c:pt>
                <c:pt idx="11804">
                  <c:v>1.1805E-5</c:v>
                </c:pt>
                <c:pt idx="11805">
                  <c:v>1.1806E-5</c:v>
                </c:pt>
                <c:pt idx="11806">
                  <c:v>1.1807000000000001E-5</c:v>
                </c:pt>
                <c:pt idx="11807">
                  <c:v>1.1807999999999999E-5</c:v>
                </c:pt>
                <c:pt idx="11808">
                  <c:v>1.1809E-5</c:v>
                </c:pt>
                <c:pt idx="11809">
                  <c:v>1.181E-5</c:v>
                </c:pt>
                <c:pt idx="11810">
                  <c:v>1.1810999999999999E-5</c:v>
                </c:pt>
                <c:pt idx="11811">
                  <c:v>1.1812E-5</c:v>
                </c:pt>
                <c:pt idx="11812">
                  <c:v>1.1813E-5</c:v>
                </c:pt>
                <c:pt idx="11813">
                  <c:v>1.1814000000000001E-5</c:v>
                </c:pt>
                <c:pt idx="11814">
                  <c:v>1.1815E-5</c:v>
                </c:pt>
                <c:pt idx="11815">
                  <c:v>1.1816E-5</c:v>
                </c:pt>
                <c:pt idx="11816">
                  <c:v>1.1817000000000001E-5</c:v>
                </c:pt>
                <c:pt idx="11817">
                  <c:v>1.1817999999999999E-5</c:v>
                </c:pt>
                <c:pt idx="11818">
                  <c:v>1.1819E-5</c:v>
                </c:pt>
                <c:pt idx="11819">
                  <c:v>1.182E-5</c:v>
                </c:pt>
                <c:pt idx="11820">
                  <c:v>1.1821000000000001E-5</c:v>
                </c:pt>
                <c:pt idx="11821">
                  <c:v>1.1822E-5</c:v>
                </c:pt>
                <c:pt idx="11822">
                  <c:v>1.1823E-5</c:v>
                </c:pt>
                <c:pt idx="11823">
                  <c:v>1.1824000000000001E-5</c:v>
                </c:pt>
                <c:pt idx="11824">
                  <c:v>1.1824999999999999E-5</c:v>
                </c:pt>
                <c:pt idx="11825">
                  <c:v>1.1826E-5</c:v>
                </c:pt>
                <c:pt idx="11826">
                  <c:v>1.1827E-5</c:v>
                </c:pt>
                <c:pt idx="11827">
                  <c:v>1.1827999999999999E-5</c:v>
                </c:pt>
                <c:pt idx="11828">
                  <c:v>1.1829E-5</c:v>
                </c:pt>
                <c:pt idx="11829">
                  <c:v>1.183E-5</c:v>
                </c:pt>
                <c:pt idx="11830">
                  <c:v>1.1831000000000001E-5</c:v>
                </c:pt>
                <c:pt idx="11831">
                  <c:v>1.1832E-5</c:v>
                </c:pt>
                <c:pt idx="11832">
                  <c:v>1.1833E-5</c:v>
                </c:pt>
                <c:pt idx="11833">
                  <c:v>1.1834000000000001E-5</c:v>
                </c:pt>
                <c:pt idx="11834">
                  <c:v>1.1834999999999999E-5</c:v>
                </c:pt>
                <c:pt idx="11835">
                  <c:v>1.1836E-5</c:v>
                </c:pt>
                <c:pt idx="11836">
                  <c:v>1.1837E-5</c:v>
                </c:pt>
                <c:pt idx="11837">
                  <c:v>1.1838000000000001E-5</c:v>
                </c:pt>
                <c:pt idx="11838">
                  <c:v>1.1839E-5</c:v>
                </c:pt>
                <c:pt idx="11839">
                  <c:v>1.184E-5</c:v>
                </c:pt>
                <c:pt idx="11840">
                  <c:v>1.1841000000000001E-5</c:v>
                </c:pt>
                <c:pt idx="11841">
                  <c:v>1.1841999999999999E-5</c:v>
                </c:pt>
                <c:pt idx="11842">
                  <c:v>1.1843E-5</c:v>
                </c:pt>
                <c:pt idx="11843">
                  <c:v>1.1844E-5</c:v>
                </c:pt>
                <c:pt idx="11844">
                  <c:v>1.1844999999999999E-5</c:v>
                </c:pt>
                <c:pt idx="11845">
                  <c:v>1.1846E-5</c:v>
                </c:pt>
                <c:pt idx="11846">
                  <c:v>1.1847E-5</c:v>
                </c:pt>
                <c:pt idx="11847">
                  <c:v>1.1848000000000001E-5</c:v>
                </c:pt>
                <c:pt idx="11848">
                  <c:v>1.1849E-5</c:v>
                </c:pt>
                <c:pt idx="11849">
                  <c:v>1.185E-5</c:v>
                </c:pt>
                <c:pt idx="11850">
                  <c:v>1.1851000000000001E-5</c:v>
                </c:pt>
                <c:pt idx="11851">
                  <c:v>1.1851999999999999E-5</c:v>
                </c:pt>
                <c:pt idx="11852">
                  <c:v>1.1853E-5</c:v>
                </c:pt>
                <c:pt idx="11853">
                  <c:v>1.1854E-5</c:v>
                </c:pt>
                <c:pt idx="11854">
                  <c:v>1.1855000000000001E-5</c:v>
                </c:pt>
                <c:pt idx="11855">
                  <c:v>1.1856E-5</c:v>
                </c:pt>
                <c:pt idx="11856">
                  <c:v>1.1857E-5</c:v>
                </c:pt>
                <c:pt idx="11857">
                  <c:v>1.1858000000000001E-5</c:v>
                </c:pt>
                <c:pt idx="11858">
                  <c:v>1.1858999999999999E-5</c:v>
                </c:pt>
                <c:pt idx="11859">
                  <c:v>1.186E-5</c:v>
                </c:pt>
                <c:pt idx="11860">
                  <c:v>1.1861E-5</c:v>
                </c:pt>
                <c:pt idx="11861">
                  <c:v>1.1861999999999999E-5</c:v>
                </c:pt>
                <c:pt idx="11862">
                  <c:v>1.1863E-5</c:v>
                </c:pt>
                <c:pt idx="11863">
                  <c:v>1.1864E-5</c:v>
                </c:pt>
                <c:pt idx="11864">
                  <c:v>1.1865000000000001E-5</c:v>
                </c:pt>
                <c:pt idx="11865">
                  <c:v>1.1866E-5</c:v>
                </c:pt>
                <c:pt idx="11866">
                  <c:v>1.1867E-5</c:v>
                </c:pt>
                <c:pt idx="11867">
                  <c:v>1.1868000000000001E-5</c:v>
                </c:pt>
                <c:pt idx="11868">
                  <c:v>1.1868999999999999E-5</c:v>
                </c:pt>
                <c:pt idx="11869">
                  <c:v>1.187E-5</c:v>
                </c:pt>
                <c:pt idx="11870">
                  <c:v>1.1871E-5</c:v>
                </c:pt>
                <c:pt idx="11871">
                  <c:v>1.1871999999999999E-5</c:v>
                </c:pt>
                <c:pt idx="11872">
                  <c:v>1.1873E-5</c:v>
                </c:pt>
                <c:pt idx="11873">
                  <c:v>1.1874E-5</c:v>
                </c:pt>
                <c:pt idx="11874">
                  <c:v>1.1875000000000001E-5</c:v>
                </c:pt>
                <c:pt idx="11875">
                  <c:v>1.1875999999999999E-5</c:v>
                </c:pt>
                <c:pt idx="11876">
                  <c:v>1.1877E-5</c:v>
                </c:pt>
                <c:pt idx="11877">
                  <c:v>1.1878E-5</c:v>
                </c:pt>
                <c:pt idx="11878">
                  <c:v>1.1878999999999999E-5</c:v>
                </c:pt>
                <c:pt idx="11879">
                  <c:v>1.188E-5</c:v>
                </c:pt>
                <c:pt idx="11880">
                  <c:v>1.1881E-5</c:v>
                </c:pt>
                <c:pt idx="11881">
                  <c:v>1.1882000000000001E-5</c:v>
                </c:pt>
                <c:pt idx="11882">
                  <c:v>1.1883E-5</c:v>
                </c:pt>
                <c:pt idx="11883">
                  <c:v>1.1884E-5</c:v>
                </c:pt>
                <c:pt idx="11884">
                  <c:v>1.1885000000000001E-5</c:v>
                </c:pt>
                <c:pt idx="11885">
                  <c:v>1.1885999999999999E-5</c:v>
                </c:pt>
                <c:pt idx="11886">
                  <c:v>1.1887E-5</c:v>
                </c:pt>
                <c:pt idx="11887">
                  <c:v>1.1888E-5</c:v>
                </c:pt>
                <c:pt idx="11888">
                  <c:v>1.1888999999999999E-5</c:v>
                </c:pt>
                <c:pt idx="11889">
                  <c:v>1.189E-5</c:v>
                </c:pt>
                <c:pt idx="11890">
                  <c:v>1.1891E-5</c:v>
                </c:pt>
                <c:pt idx="11891">
                  <c:v>1.1892000000000001E-5</c:v>
                </c:pt>
                <c:pt idx="11892">
                  <c:v>1.1892999999999999E-5</c:v>
                </c:pt>
                <c:pt idx="11893">
                  <c:v>1.1894E-5</c:v>
                </c:pt>
                <c:pt idx="11894">
                  <c:v>1.1895E-5</c:v>
                </c:pt>
                <c:pt idx="11895">
                  <c:v>1.1895999999999999E-5</c:v>
                </c:pt>
                <c:pt idx="11896">
                  <c:v>1.1897E-5</c:v>
                </c:pt>
                <c:pt idx="11897">
                  <c:v>1.1898E-5</c:v>
                </c:pt>
                <c:pt idx="11898">
                  <c:v>1.1899000000000001E-5</c:v>
                </c:pt>
                <c:pt idx="11899">
                  <c:v>1.19E-5</c:v>
                </c:pt>
                <c:pt idx="11900">
                  <c:v>1.1901E-5</c:v>
                </c:pt>
                <c:pt idx="11901">
                  <c:v>1.1902000000000001E-5</c:v>
                </c:pt>
                <c:pt idx="11902">
                  <c:v>1.1902999999999999E-5</c:v>
                </c:pt>
                <c:pt idx="11903">
                  <c:v>1.1904E-5</c:v>
                </c:pt>
                <c:pt idx="11904">
                  <c:v>1.1905E-5</c:v>
                </c:pt>
                <c:pt idx="11905">
                  <c:v>1.1905999999999999E-5</c:v>
                </c:pt>
                <c:pt idx="11906">
                  <c:v>1.1907E-5</c:v>
                </c:pt>
                <c:pt idx="11907">
                  <c:v>1.1908E-5</c:v>
                </c:pt>
                <c:pt idx="11908">
                  <c:v>1.1909000000000001E-5</c:v>
                </c:pt>
                <c:pt idx="11909">
                  <c:v>1.1909999999999999E-5</c:v>
                </c:pt>
                <c:pt idx="11910">
                  <c:v>1.1911E-5</c:v>
                </c:pt>
                <c:pt idx="11911">
                  <c:v>1.1912E-5</c:v>
                </c:pt>
                <c:pt idx="11912">
                  <c:v>1.1912999999999999E-5</c:v>
                </c:pt>
                <c:pt idx="11913">
                  <c:v>1.1914E-5</c:v>
                </c:pt>
                <c:pt idx="11914">
                  <c:v>1.1915E-5</c:v>
                </c:pt>
                <c:pt idx="11915">
                  <c:v>1.1916000000000001E-5</c:v>
                </c:pt>
                <c:pt idx="11916">
                  <c:v>1.1917E-5</c:v>
                </c:pt>
                <c:pt idx="11917">
                  <c:v>1.1918E-5</c:v>
                </c:pt>
                <c:pt idx="11918">
                  <c:v>1.1919000000000001E-5</c:v>
                </c:pt>
                <c:pt idx="11919">
                  <c:v>1.1919999999999999E-5</c:v>
                </c:pt>
                <c:pt idx="11920">
                  <c:v>1.1921E-5</c:v>
                </c:pt>
                <c:pt idx="11921">
                  <c:v>1.1922E-5</c:v>
                </c:pt>
                <c:pt idx="11922">
                  <c:v>1.1922999999999999E-5</c:v>
                </c:pt>
                <c:pt idx="11923">
                  <c:v>1.1924E-5</c:v>
                </c:pt>
                <c:pt idx="11924">
                  <c:v>1.1925E-5</c:v>
                </c:pt>
                <c:pt idx="11925">
                  <c:v>1.1926000000000001E-5</c:v>
                </c:pt>
                <c:pt idx="11926">
                  <c:v>1.1926999999999999E-5</c:v>
                </c:pt>
                <c:pt idx="11927">
                  <c:v>1.1928E-5</c:v>
                </c:pt>
                <c:pt idx="11928">
                  <c:v>1.1929E-5</c:v>
                </c:pt>
                <c:pt idx="11929">
                  <c:v>1.1929999999999999E-5</c:v>
                </c:pt>
                <c:pt idx="11930">
                  <c:v>1.1931E-5</c:v>
                </c:pt>
                <c:pt idx="11931">
                  <c:v>1.1932E-5</c:v>
                </c:pt>
                <c:pt idx="11932">
                  <c:v>1.1933000000000001E-5</c:v>
                </c:pt>
                <c:pt idx="11933">
                  <c:v>1.1934E-5</c:v>
                </c:pt>
                <c:pt idx="11934">
                  <c:v>1.1935E-5</c:v>
                </c:pt>
                <c:pt idx="11935">
                  <c:v>1.1936000000000001E-5</c:v>
                </c:pt>
                <c:pt idx="11936">
                  <c:v>1.1936999999999999E-5</c:v>
                </c:pt>
                <c:pt idx="11937">
                  <c:v>1.1938E-5</c:v>
                </c:pt>
                <c:pt idx="11938">
                  <c:v>1.1939E-5</c:v>
                </c:pt>
                <c:pt idx="11939">
                  <c:v>1.1939999999999999E-5</c:v>
                </c:pt>
                <c:pt idx="11940">
                  <c:v>1.1941E-5</c:v>
                </c:pt>
                <c:pt idx="11941">
                  <c:v>1.1942E-5</c:v>
                </c:pt>
                <c:pt idx="11942">
                  <c:v>1.1943000000000001E-5</c:v>
                </c:pt>
                <c:pt idx="11943">
                  <c:v>1.1943999999999999E-5</c:v>
                </c:pt>
                <c:pt idx="11944">
                  <c:v>1.1945E-5</c:v>
                </c:pt>
                <c:pt idx="11945">
                  <c:v>1.1946E-5</c:v>
                </c:pt>
                <c:pt idx="11946">
                  <c:v>1.1946999999999999E-5</c:v>
                </c:pt>
                <c:pt idx="11947">
                  <c:v>1.1948E-5</c:v>
                </c:pt>
                <c:pt idx="11948">
                  <c:v>1.1949E-5</c:v>
                </c:pt>
                <c:pt idx="11949">
                  <c:v>1.1950000000000001E-5</c:v>
                </c:pt>
                <c:pt idx="11950">
                  <c:v>1.1951E-5</c:v>
                </c:pt>
                <c:pt idx="11951">
                  <c:v>1.1952E-5</c:v>
                </c:pt>
                <c:pt idx="11952">
                  <c:v>1.1953000000000001E-5</c:v>
                </c:pt>
                <c:pt idx="11953">
                  <c:v>1.1953999999999999E-5</c:v>
                </c:pt>
                <c:pt idx="11954">
                  <c:v>1.1955E-5</c:v>
                </c:pt>
                <c:pt idx="11955">
                  <c:v>1.1956E-5</c:v>
                </c:pt>
                <c:pt idx="11956">
                  <c:v>1.1956999999999999E-5</c:v>
                </c:pt>
                <c:pt idx="11957">
                  <c:v>1.1958E-5</c:v>
                </c:pt>
                <c:pt idx="11958">
                  <c:v>1.1959E-5</c:v>
                </c:pt>
                <c:pt idx="11959">
                  <c:v>1.1960000000000001E-5</c:v>
                </c:pt>
                <c:pt idx="11960">
                  <c:v>1.1960999999999999E-5</c:v>
                </c:pt>
                <c:pt idx="11961">
                  <c:v>1.1962E-5</c:v>
                </c:pt>
                <c:pt idx="11962">
                  <c:v>1.1963E-5</c:v>
                </c:pt>
                <c:pt idx="11963">
                  <c:v>1.1963999999999999E-5</c:v>
                </c:pt>
                <c:pt idx="11964">
                  <c:v>1.1965E-5</c:v>
                </c:pt>
                <c:pt idx="11965">
                  <c:v>1.1966E-5</c:v>
                </c:pt>
                <c:pt idx="11966">
                  <c:v>1.1967000000000001E-5</c:v>
                </c:pt>
                <c:pt idx="11967">
                  <c:v>1.1968E-5</c:v>
                </c:pt>
                <c:pt idx="11968">
                  <c:v>1.1969E-5</c:v>
                </c:pt>
                <c:pt idx="11969">
                  <c:v>1.1970000000000001E-5</c:v>
                </c:pt>
                <c:pt idx="11970">
                  <c:v>1.1970999999999999E-5</c:v>
                </c:pt>
                <c:pt idx="11971">
                  <c:v>1.1972E-5</c:v>
                </c:pt>
                <c:pt idx="11972">
                  <c:v>1.1973E-5</c:v>
                </c:pt>
                <c:pt idx="11973">
                  <c:v>1.1973999999999999E-5</c:v>
                </c:pt>
                <c:pt idx="11974">
                  <c:v>1.1975E-5</c:v>
                </c:pt>
                <c:pt idx="11975">
                  <c:v>1.1976E-5</c:v>
                </c:pt>
                <c:pt idx="11976">
                  <c:v>1.1977000000000001E-5</c:v>
                </c:pt>
                <c:pt idx="11977">
                  <c:v>1.1977999999999999E-5</c:v>
                </c:pt>
                <c:pt idx="11978">
                  <c:v>1.1979E-5</c:v>
                </c:pt>
                <c:pt idx="11979">
                  <c:v>1.198E-5</c:v>
                </c:pt>
                <c:pt idx="11980">
                  <c:v>1.1980999999999999E-5</c:v>
                </c:pt>
                <c:pt idx="11981">
                  <c:v>1.1982E-5</c:v>
                </c:pt>
                <c:pt idx="11982">
                  <c:v>1.1983E-5</c:v>
                </c:pt>
                <c:pt idx="11983">
                  <c:v>1.1984000000000001E-5</c:v>
                </c:pt>
                <c:pt idx="11984">
                  <c:v>1.1985E-5</c:v>
                </c:pt>
                <c:pt idx="11985">
                  <c:v>1.1986E-5</c:v>
                </c:pt>
                <c:pt idx="11986">
                  <c:v>1.1987000000000001E-5</c:v>
                </c:pt>
                <c:pt idx="11987">
                  <c:v>1.1987999999999999E-5</c:v>
                </c:pt>
                <c:pt idx="11988">
                  <c:v>1.1989E-5</c:v>
                </c:pt>
                <c:pt idx="11989">
                  <c:v>1.199E-5</c:v>
                </c:pt>
                <c:pt idx="11990">
                  <c:v>1.1990999999999999E-5</c:v>
                </c:pt>
                <c:pt idx="11991">
                  <c:v>1.1992E-5</c:v>
                </c:pt>
                <c:pt idx="11992">
                  <c:v>1.1993E-5</c:v>
                </c:pt>
                <c:pt idx="11993">
                  <c:v>1.1994000000000001E-5</c:v>
                </c:pt>
                <c:pt idx="11994">
                  <c:v>1.1995E-5</c:v>
                </c:pt>
                <c:pt idx="11995">
                  <c:v>1.1996E-5</c:v>
                </c:pt>
                <c:pt idx="11996">
                  <c:v>1.1997000000000001E-5</c:v>
                </c:pt>
                <c:pt idx="11997">
                  <c:v>1.1997999999999999E-5</c:v>
                </c:pt>
                <c:pt idx="11998">
                  <c:v>1.1999E-5</c:v>
                </c:pt>
                <c:pt idx="11999">
                  <c:v>1.2E-5</c:v>
                </c:pt>
                <c:pt idx="12000">
                  <c:v>1.2001000000000001E-5</c:v>
                </c:pt>
                <c:pt idx="12001">
                  <c:v>1.2002E-5</c:v>
                </c:pt>
                <c:pt idx="12002">
                  <c:v>1.2003E-5</c:v>
                </c:pt>
                <c:pt idx="12003">
                  <c:v>1.2004000000000001E-5</c:v>
                </c:pt>
                <c:pt idx="12004">
                  <c:v>1.2004999999999999E-5</c:v>
                </c:pt>
                <c:pt idx="12005">
                  <c:v>1.2006E-5</c:v>
                </c:pt>
                <c:pt idx="12006">
                  <c:v>1.2007E-5</c:v>
                </c:pt>
                <c:pt idx="12007">
                  <c:v>1.2007999999999999E-5</c:v>
                </c:pt>
                <c:pt idx="12008">
                  <c:v>1.2009E-5</c:v>
                </c:pt>
                <c:pt idx="12009">
                  <c:v>1.201E-5</c:v>
                </c:pt>
                <c:pt idx="12010">
                  <c:v>1.2011000000000001E-5</c:v>
                </c:pt>
                <c:pt idx="12011">
                  <c:v>1.2012E-5</c:v>
                </c:pt>
                <c:pt idx="12012">
                  <c:v>1.2013E-5</c:v>
                </c:pt>
                <c:pt idx="12013">
                  <c:v>1.2014000000000001E-5</c:v>
                </c:pt>
                <c:pt idx="12014">
                  <c:v>1.2014999999999999E-5</c:v>
                </c:pt>
                <c:pt idx="12015">
                  <c:v>1.2016E-5</c:v>
                </c:pt>
                <c:pt idx="12016">
                  <c:v>1.2017E-5</c:v>
                </c:pt>
                <c:pt idx="12017">
                  <c:v>1.2018000000000001E-5</c:v>
                </c:pt>
                <c:pt idx="12018">
                  <c:v>1.2019E-5</c:v>
                </c:pt>
                <c:pt idx="12019">
                  <c:v>1.202E-5</c:v>
                </c:pt>
                <c:pt idx="12020">
                  <c:v>1.2021000000000001E-5</c:v>
                </c:pt>
                <c:pt idx="12021">
                  <c:v>1.2021999999999999E-5</c:v>
                </c:pt>
                <c:pt idx="12022">
                  <c:v>1.2023E-5</c:v>
                </c:pt>
                <c:pt idx="12023">
                  <c:v>1.2024E-5</c:v>
                </c:pt>
                <c:pt idx="12024">
                  <c:v>1.2024999999999999E-5</c:v>
                </c:pt>
                <c:pt idx="12025">
                  <c:v>1.2026E-5</c:v>
                </c:pt>
                <c:pt idx="12026">
                  <c:v>1.2027E-5</c:v>
                </c:pt>
                <c:pt idx="12027">
                  <c:v>1.2028000000000001E-5</c:v>
                </c:pt>
                <c:pt idx="12028">
                  <c:v>1.2029E-5</c:v>
                </c:pt>
                <c:pt idx="12029">
                  <c:v>1.203E-5</c:v>
                </c:pt>
                <c:pt idx="12030">
                  <c:v>1.2031000000000001E-5</c:v>
                </c:pt>
                <c:pt idx="12031">
                  <c:v>1.2031999999999999E-5</c:v>
                </c:pt>
                <c:pt idx="12032">
                  <c:v>1.2033E-5</c:v>
                </c:pt>
                <c:pt idx="12033">
                  <c:v>1.2034E-5</c:v>
                </c:pt>
                <c:pt idx="12034">
                  <c:v>1.2035000000000001E-5</c:v>
                </c:pt>
                <c:pt idx="12035">
                  <c:v>1.2036E-5</c:v>
                </c:pt>
                <c:pt idx="12036">
                  <c:v>1.2037E-5</c:v>
                </c:pt>
                <c:pt idx="12037">
                  <c:v>1.2038000000000001E-5</c:v>
                </c:pt>
                <c:pt idx="12038">
                  <c:v>1.2038999999999999E-5</c:v>
                </c:pt>
                <c:pt idx="12039">
                  <c:v>1.204E-5</c:v>
                </c:pt>
                <c:pt idx="12040">
                  <c:v>1.2041E-5</c:v>
                </c:pt>
                <c:pt idx="12041">
                  <c:v>1.2041999999999999E-5</c:v>
                </c:pt>
                <c:pt idx="12042">
                  <c:v>1.2043E-5</c:v>
                </c:pt>
                <c:pt idx="12043">
                  <c:v>1.2044E-5</c:v>
                </c:pt>
                <c:pt idx="12044">
                  <c:v>1.2045000000000001E-5</c:v>
                </c:pt>
                <c:pt idx="12045">
                  <c:v>1.2046E-5</c:v>
                </c:pt>
                <c:pt idx="12046">
                  <c:v>1.2047E-5</c:v>
                </c:pt>
                <c:pt idx="12047">
                  <c:v>1.2048000000000001E-5</c:v>
                </c:pt>
                <c:pt idx="12048">
                  <c:v>1.2048999999999999E-5</c:v>
                </c:pt>
                <c:pt idx="12049">
                  <c:v>1.205E-5</c:v>
                </c:pt>
                <c:pt idx="12050">
                  <c:v>1.2051E-5</c:v>
                </c:pt>
                <c:pt idx="12051">
                  <c:v>1.2052000000000001E-5</c:v>
                </c:pt>
                <c:pt idx="12052">
                  <c:v>1.2053E-5</c:v>
                </c:pt>
                <c:pt idx="12053">
                  <c:v>1.2054E-5</c:v>
                </c:pt>
                <c:pt idx="12054">
                  <c:v>1.2055000000000001E-5</c:v>
                </c:pt>
                <c:pt idx="12055">
                  <c:v>1.2055999999999999E-5</c:v>
                </c:pt>
                <c:pt idx="12056">
                  <c:v>1.2057E-5</c:v>
                </c:pt>
                <c:pt idx="12057">
                  <c:v>1.2058E-5</c:v>
                </c:pt>
                <c:pt idx="12058">
                  <c:v>1.2058999999999999E-5</c:v>
                </c:pt>
                <c:pt idx="12059">
                  <c:v>1.206E-5</c:v>
                </c:pt>
                <c:pt idx="12060">
                  <c:v>1.2061E-5</c:v>
                </c:pt>
                <c:pt idx="12061">
                  <c:v>1.2062000000000001E-5</c:v>
                </c:pt>
                <c:pt idx="12062">
                  <c:v>1.2063E-5</c:v>
                </c:pt>
                <c:pt idx="12063">
                  <c:v>1.2064E-5</c:v>
                </c:pt>
                <c:pt idx="12064">
                  <c:v>1.2065000000000001E-5</c:v>
                </c:pt>
                <c:pt idx="12065">
                  <c:v>1.2065999999999999E-5</c:v>
                </c:pt>
                <c:pt idx="12066">
                  <c:v>1.2067E-5</c:v>
                </c:pt>
                <c:pt idx="12067">
                  <c:v>1.2068E-5</c:v>
                </c:pt>
                <c:pt idx="12068">
                  <c:v>1.2069000000000001E-5</c:v>
                </c:pt>
                <c:pt idx="12069">
                  <c:v>1.207E-5</c:v>
                </c:pt>
                <c:pt idx="12070">
                  <c:v>1.2071E-5</c:v>
                </c:pt>
                <c:pt idx="12071">
                  <c:v>1.2072000000000001E-5</c:v>
                </c:pt>
                <c:pt idx="12072">
                  <c:v>1.2072999999999999E-5</c:v>
                </c:pt>
                <c:pt idx="12073">
                  <c:v>1.2074E-5</c:v>
                </c:pt>
                <c:pt idx="12074">
                  <c:v>1.2075E-5</c:v>
                </c:pt>
                <c:pt idx="12075">
                  <c:v>1.2075999999999999E-5</c:v>
                </c:pt>
                <c:pt idx="12076">
                  <c:v>1.2077E-5</c:v>
                </c:pt>
                <c:pt idx="12077">
                  <c:v>1.2078E-5</c:v>
                </c:pt>
                <c:pt idx="12078">
                  <c:v>1.2079000000000001E-5</c:v>
                </c:pt>
                <c:pt idx="12079">
                  <c:v>1.208E-5</c:v>
                </c:pt>
                <c:pt idx="12080">
                  <c:v>1.2081E-5</c:v>
                </c:pt>
                <c:pt idx="12081">
                  <c:v>1.2082000000000001E-5</c:v>
                </c:pt>
                <c:pt idx="12082">
                  <c:v>1.2082999999999999E-5</c:v>
                </c:pt>
                <c:pt idx="12083">
                  <c:v>1.2084E-5</c:v>
                </c:pt>
                <c:pt idx="12084">
                  <c:v>1.2085E-5</c:v>
                </c:pt>
                <c:pt idx="12085">
                  <c:v>1.2086000000000001E-5</c:v>
                </c:pt>
                <c:pt idx="12086">
                  <c:v>1.2087E-5</c:v>
                </c:pt>
                <c:pt idx="12087">
                  <c:v>1.2088E-5</c:v>
                </c:pt>
                <c:pt idx="12088">
                  <c:v>1.2089000000000001E-5</c:v>
                </c:pt>
                <c:pt idx="12089">
                  <c:v>1.2089999999999999E-5</c:v>
                </c:pt>
                <c:pt idx="12090">
                  <c:v>1.2091E-5</c:v>
                </c:pt>
                <c:pt idx="12091">
                  <c:v>1.2092E-5</c:v>
                </c:pt>
                <c:pt idx="12092">
                  <c:v>1.2092999999999999E-5</c:v>
                </c:pt>
                <c:pt idx="12093">
                  <c:v>1.2094E-5</c:v>
                </c:pt>
                <c:pt idx="12094">
                  <c:v>1.2095E-5</c:v>
                </c:pt>
                <c:pt idx="12095">
                  <c:v>1.2096000000000001E-5</c:v>
                </c:pt>
                <c:pt idx="12096">
                  <c:v>1.2097E-5</c:v>
                </c:pt>
                <c:pt idx="12097">
                  <c:v>1.2098E-5</c:v>
                </c:pt>
                <c:pt idx="12098">
                  <c:v>1.2099000000000001E-5</c:v>
                </c:pt>
                <c:pt idx="12099">
                  <c:v>1.2099999999999999E-5</c:v>
                </c:pt>
                <c:pt idx="12100">
                  <c:v>1.2101E-5</c:v>
                </c:pt>
                <c:pt idx="12101">
                  <c:v>1.2102E-5</c:v>
                </c:pt>
                <c:pt idx="12102">
                  <c:v>1.2103000000000001E-5</c:v>
                </c:pt>
                <c:pt idx="12103">
                  <c:v>1.2104E-5</c:v>
                </c:pt>
                <c:pt idx="12104">
                  <c:v>1.2105E-5</c:v>
                </c:pt>
                <c:pt idx="12105">
                  <c:v>1.2106000000000001E-5</c:v>
                </c:pt>
                <c:pt idx="12106">
                  <c:v>1.2106999999999999E-5</c:v>
                </c:pt>
                <c:pt idx="12107">
                  <c:v>1.2108E-5</c:v>
                </c:pt>
                <c:pt idx="12108">
                  <c:v>1.2109E-5</c:v>
                </c:pt>
                <c:pt idx="12109">
                  <c:v>1.2109999999999999E-5</c:v>
                </c:pt>
                <c:pt idx="12110">
                  <c:v>1.2111E-5</c:v>
                </c:pt>
                <c:pt idx="12111">
                  <c:v>1.2112E-5</c:v>
                </c:pt>
                <c:pt idx="12112">
                  <c:v>1.2113000000000001E-5</c:v>
                </c:pt>
                <c:pt idx="12113">
                  <c:v>1.2114E-5</c:v>
                </c:pt>
                <c:pt idx="12114">
                  <c:v>1.2115E-5</c:v>
                </c:pt>
                <c:pt idx="12115">
                  <c:v>1.2116000000000001E-5</c:v>
                </c:pt>
                <c:pt idx="12116">
                  <c:v>1.2116999999999999E-5</c:v>
                </c:pt>
                <c:pt idx="12117">
                  <c:v>1.2118E-5</c:v>
                </c:pt>
                <c:pt idx="12118">
                  <c:v>1.2119E-5</c:v>
                </c:pt>
                <c:pt idx="12119">
                  <c:v>1.2119999999999999E-5</c:v>
                </c:pt>
                <c:pt idx="12120">
                  <c:v>1.2121E-5</c:v>
                </c:pt>
                <c:pt idx="12121">
                  <c:v>1.2122E-5</c:v>
                </c:pt>
                <c:pt idx="12122">
                  <c:v>1.2123000000000001E-5</c:v>
                </c:pt>
                <c:pt idx="12123">
                  <c:v>1.2123999999999999E-5</c:v>
                </c:pt>
                <c:pt idx="12124">
                  <c:v>1.2125E-5</c:v>
                </c:pt>
                <c:pt idx="12125">
                  <c:v>1.2126E-5</c:v>
                </c:pt>
                <c:pt idx="12126">
                  <c:v>1.2126999999999999E-5</c:v>
                </c:pt>
                <c:pt idx="12127">
                  <c:v>1.2128E-5</c:v>
                </c:pt>
                <c:pt idx="12128">
                  <c:v>1.2129E-5</c:v>
                </c:pt>
                <c:pt idx="12129">
                  <c:v>1.2130000000000001E-5</c:v>
                </c:pt>
                <c:pt idx="12130">
                  <c:v>1.2131E-5</c:v>
                </c:pt>
                <c:pt idx="12131">
                  <c:v>1.2132E-5</c:v>
                </c:pt>
                <c:pt idx="12132">
                  <c:v>1.2133000000000001E-5</c:v>
                </c:pt>
                <c:pt idx="12133">
                  <c:v>1.2133999999999999E-5</c:v>
                </c:pt>
                <c:pt idx="12134">
                  <c:v>1.2135E-5</c:v>
                </c:pt>
                <c:pt idx="12135">
                  <c:v>1.2136E-5</c:v>
                </c:pt>
                <c:pt idx="12136">
                  <c:v>1.2136999999999999E-5</c:v>
                </c:pt>
                <c:pt idx="12137">
                  <c:v>1.2138E-5</c:v>
                </c:pt>
                <c:pt idx="12138">
                  <c:v>1.2139E-5</c:v>
                </c:pt>
                <c:pt idx="12139">
                  <c:v>1.2140000000000001E-5</c:v>
                </c:pt>
                <c:pt idx="12140">
                  <c:v>1.2140999999999999E-5</c:v>
                </c:pt>
                <c:pt idx="12141">
                  <c:v>1.2142E-5</c:v>
                </c:pt>
                <c:pt idx="12142">
                  <c:v>1.2143E-5</c:v>
                </c:pt>
                <c:pt idx="12143">
                  <c:v>1.2143999999999999E-5</c:v>
                </c:pt>
                <c:pt idx="12144">
                  <c:v>1.2145E-5</c:v>
                </c:pt>
                <c:pt idx="12145">
                  <c:v>1.2146E-5</c:v>
                </c:pt>
                <c:pt idx="12146">
                  <c:v>1.2147000000000001E-5</c:v>
                </c:pt>
                <c:pt idx="12147">
                  <c:v>1.2148E-5</c:v>
                </c:pt>
                <c:pt idx="12148">
                  <c:v>1.2149E-5</c:v>
                </c:pt>
                <c:pt idx="12149">
                  <c:v>1.2150000000000001E-5</c:v>
                </c:pt>
                <c:pt idx="12150">
                  <c:v>1.2150999999999999E-5</c:v>
                </c:pt>
                <c:pt idx="12151">
                  <c:v>1.2152E-5</c:v>
                </c:pt>
                <c:pt idx="12152">
                  <c:v>1.2153E-5</c:v>
                </c:pt>
                <c:pt idx="12153">
                  <c:v>1.2153999999999999E-5</c:v>
                </c:pt>
                <c:pt idx="12154">
                  <c:v>1.2155E-5</c:v>
                </c:pt>
                <c:pt idx="12155">
                  <c:v>1.2156E-5</c:v>
                </c:pt>
                <c:pt idx="12156">
                  <c:v>1.2157000000000001E-5</c:v>
                </c:pt>
                <c:pt idx="12157">
                  <c:v>1.2157999999999999E-5</c:v>
                </c:pt>
                <c:pt idx="12158">
                  <c:v>1.2159E-5</c:v>
                </c:pt>
                <c:pt idx="12159">
                  <c:v>1.216E-5</c:v>
                </c:pt>
                <c:pt idx="12160">
                  <c:v>1.2160999999999999E-5</c:v>
                </c:pt>
                <c:pt idx="12161">
                  <c:v>1.2162E-5</c:v>
                </c:pt>
                <c:pt idx="12162">
                  <c:v>1.2163E-5</c:v>
                </c:pt>
                <c:pt idx="12163">
                  <c:v>1.2164000000000001E-5</c:v>
                </c:pt>
                <c:pt idx="12164">
                  <c:v>1.2165E-5</c:v>
                </c:pt>
                <c:pt idx="12165">
                  <c:v>1.2166E-5</c:v>
                </c:pt>
                <c:pt idx="12166">
                  <c:v>1.2167000000000001E-5</c:v>
                </c:pt>
                <c:pt idx="12167">
                  <c:v>1.2167999999999999E-5</c:v>
                </c:pt>
                <c:pt idx="12168">
                  <c:v>1.2169E-5</c:v>
                </c:pt>
                <c:pt idx="12169">
                  <c:v>1.217E-5</c:v>
                </c:pt>
                <c:pt idx="12170">
                  <c:v>1.2170999999999999E-5</c:v>
                </c:pt>
                <c:pt idx="12171">
                  <c:v>1.2172E-5</c:v>
                </c:pt>
                <c:pt idx="12172">
                  <c:v>1.2173E-5</c:v>
                </c:pt>
                <c:pt idx="12173">
                  <c:v>1.2174000000000001E-5</c:v>
                </c:pt>
                <c:pt idx="12174">
                  <c:v>1.2174999999999999E-5</c:v>
                </c:pt>
                <c:pt idx="12175">
                  <c:v>1.2176E-5</c:v>
                </c:pt>
                <c:pt idx="12176">
                  <c:v>1.2177E-5</c:v>
                </c:pt>
                <c:pt idx="12177">
                  <c:v>1.2177999999999999E-5</c:v>
                </c:pt>
                <c:pt idx="12178">
                  <c:v>1.2179E-5</c:v>
                </c:pt>
                <c:pt idx="12179">
                  <c:v>1.218E-5</c:v>
                </c:pt>
                <c:pt idx="12180">
                  <c:v>1.2181000000000001E-5</c:v>
                </c:pt>
                <c:pt idx="12181">
                  <c:v>1.2182E-5</c:v>
                </c:pt>
                <c:pt idx="12182">
                  <c:v>1.2183E-5</c:v>
                </c:pt>
                <c:pt idx="12183">
                  <c:v>1.2184000000000001E-5</c:v>
                </c:pt>
                <c:pt idx="12184">
                  <c:v>1.2184999999999999E-5</c:v>
                </c:pt>
                <c:pt idx="12185">
                  <c:v>1.2186E-5</c:v>
                </c:pt>
                <c:pt idx="12186">
                  <c:v>1.2187E-5</c:v>
                </c:pt>
                <c:pt idx="12187">
                  <c:v>1.2187999999999999E-5</c:v>
                </c:pt>
                <c:pt idx="12188">
                  <c:v>1.2189E-5</c:v>
                </c:pt>
                <c:pt idx="12189">
                  <c:v>1.219E-5</c:v>
                </c:pt>
                <c:pt idx="12190">
                  <c:v>1.2191000000000001E-5</c:v>
                </c:pt>
                <c:pt idx="12191">
                  <c:v>1.2191999999999999E-5</c:v>
                </c:pt>
                <c:pt idx="12192">
                  <c:v>1.2193E-5</c:v>
                </c:pt>
                <c:pt idx="12193">
                  <c:v>1.2194E-5</c:v>
                </c:pt>
                <c:pt idx="12194">
                  <c:v>1.2194999999999999E-5</c:v>
                </c:pt>
                <c:pt idx="12195">
                  <c:v>1.2196E-5</c:v>
                </c:pt>
                <c:pt idx="12196">
                  <c:v>1.2197E-5</c:v>
                </c:pt>
                <c:pt idx="12197">
                  <c:v>1.2198000000000001E-5</c:v>
                </c:pt>
                <c:pt idx="12198">
                  <c:v>1.2199E-5</c:v>
                </c:pt>
                <c:pt idx="12199">
                  <c:v>1.22E-5</c:v>
                </c:pt>
                <c:pt idx="12200">
                  <c:v>1.2201000000000001E-5</c:v>
                </c:pt>
                <c:pt idx="12201">
                  <c:v>1.2201999999999999E-5</c:v>
                </c:pt>
                <c:pt idx="12202">
                  <c:v>1.2203E-5</c:v>
                </c:pt>
                <c:pt idx="12203">
                  <c:v>1.2204E-5</c:v>
                </c:pt>
                <c:pt idx="12204">
                  <c:v>1.2204999999999999E-5</c:v>
                </c:pt>
                <c:pt idx="12205">
                  <c:v>1.2206E-5</c:v>
                </c:pt>
                <c:pt idx="12206">
                  <c:v>1.2207E-5</c:v>
                </c:pt>
                <c:pt idx="12207">
                  <c:v>1.2208000000000001E-5</c:v>
                </c:pt>
                <c:pt idx="12208">
                  <c:v>1.2208999999999999E-5</c:v>
                </c:pt>
                <c:pt idx="12209">
                  <c:v>1.221E-5</c:v>
                </c:pt>
                <c:pt idx="12210">
                  <c:v>1.2211E-5</c:v>
                </c:pt>
                <c:pt idx="12211">
                  <c:v>1.2211999999999999E-5</c:v>
                </c:pt>
                <c:pt idx="12212">
                  <c:v>1.2213E-5</c:v>
                </c:pt>
                <c:pt idx="12213">
                  <c:v>1.2214E-5</c:v>
                </c:pt>
                <c:pt idx="12214">
                  <c:v>1.2215000000000001E-5</c:v>
                </c:pt>
                <c:pt idx="12215">
                  <c:v>1.2216E-5</c:v>
                </c:pt>
                <c:pt idx="12216">
                  <c:v>1.2217E-5</c:v>
                </c:pt>
                <c:pt idx="12217">
                  <c:v>1.2218000000000001E-5</c:v>
                </c:pt>
                <c:pt idx="12218">
                  <c:v>1.2218999999999999E-5</c:v>
                </c:pt>
                <c:pt idx="12219">
                  <c:v>1.222E-5</c:v>
                </c:pt>
                <c:pt idx="12220">
                  <c:v>1.2221E-5</c:v>
                </c:pt>
                <c:pt idx="12221">
                  <c:v>1.2221999999999999E-5</c:v>
                </c:pt>
                <c:pt idx="12222">
                  <c:v>1.2223E-5</c:v>
                </c:pt>
                <c:pt idx="12223">
                  <c:v>1.2224E-5</c:v>
                </c:pt>
                <c:pt idx="12224">
                  <c:v>1.2225000000000001E-5</c:v>
                </c:pt>
                <c:pt idx="12225">
                  <c:v>1.2225999999999999E-5</c:v>
                </c:pt>
                <c:pt idx="12226">
                  <c:v>1.2227E-5</c:v>
                </c:pt>
                <c:pt idx="12227">
                  <c:v>1.2228E-5</c:v>
                </c:pt>
                <c:pt idx="12228">
                  <c:v>1.2228999999999999E-5</c:v>
                </c:pt>
                <c:pt idx="12229">
                  <c:v>1.223E-5</c:v>
                </c:pt>
                <c:pt idx="12230">
                  <c:v>1.2231E-5</c:v>
                </c:pt>
                <c:pt idx="12231">
                  <c:v>1.2232000000000001E-5</c:v>
                </c:pt>
                <c:pt idx="12232">
                  <c:v>1.2233E-5</c:v>
                </c:pt>
                <c:pt idx="12233">
                  <c:v>1.2234E-5</c:v>
                </c:pt>
                <c:pt idx="12234">
                  <c:v>1.2235000000000001E-5</c:v>
                </c:pt>
                <c:pt idx="12235">
                  <c:v>1.2235999999999999E-5</c:v>
                </c:pt>
                <c:pt idx="12236">
                  <c:v>1.2237E-5</c:v>
                </c:pt>
                <c:pt idx="12237">
                  <c:v>1.2238E-5</c:v>
                </c:pt>
                <c:pt idx="12238">
                  <c:v>1.2238999999999999E-5</c:v>
                </c:pt>
                <c:pt idx="12239">
                  <c:v>1.224E-5</c:v>
                </c:pt>
                <c:pt idx="12240">
                  <c:v>1.2241E-5</c:v>
                </c:pt>
                <c:pt idx="12241">
                  <c:v>1.2242000000000001E-5</c:v>
                </c:pt>
                <c:pt idx="12242">
                  <c:v>1.2243E-5</c:v>
                </c:pt>
                <c:pt idx="12243">
                  <c:v>1.2244E-5</c:v>
                </c:pt>
                <c:pt idx="12244">
                  <c:v>1.2245E-5</c:v>
                </c:pt>
                <c:pt idx="12245">
                  <c:v>1.2245999999999999E-5</c:v>
                </c:pt>
                <c:pt idx="12246">
                  <c:v>1.2247E-5</c:v>
                </c:pt>
                <c:pt idx="12247">
                  <c:v>1.2248E-5</c:v>
                </c:pt>
                <c:pt idx="12248">
                  <c:v>1.2249000000000001E-5</c:v>
                </c:pt>
                <c:pt idx="12249">
                  <c:v>1.225E-5</c:v>
                </c:pt>
                <c:pt idx="12250">
                  <c:v>1.2251E-5</c:v>
                </c:pt>
                <c:pt idx="12251">
                  <c:v>1.2252000000000001E-5</c:v>
                </c:pt>
                <c:pt idx="12252">
                  <c:v>1.2252999999999999E-5</c:v>
                </c:pt>
                <c:pt idx="12253">
                  <c:v>1.2254E-5</c:v>
                </c:pt>
                <c:pt idx="12254">
                  <c:v>1.2255E-5</c:v>
                </c:pt>
                <c:pt idx="12255">
                  <c:v>1.2255999999999999E-5</c:v>
                </c:pt>
                <c:pt idx="12256">
                  <c:v>1.2257E-5</c:v>
                </c:pt>
                <c:pt idx="12257">
                  <c:v>1.2258E-5</c:v>
                </c:pt>
                <c:pt idx="12258">
                  <c:v>1.2259000000000001E-5</c:v>
                </c:pt>
                <c:pt idx="12259">
                  <c:v>1.226E-5</c:v>
                </c:pt>
                <c:pt idx="12260">
                  <c:v>1.2261E-5</c:v>
                </c:pt>
                <c:pt idx="12261">
                  <c:v>1.2262000000000001E-5</c:v>
                </c:pt>
                <c:pt idx="12262">
                  <c:v>1.2262999999999999E-5</c:v>
                </c:pt>
                <c:pt idx="12263">
                  <c:v>1.2264E-5</c:v>
                </c:pt>
                <c:pt idx="12264">
                  <c:v>1.2265E-5</c:v>
                </c:pt>
                <c:pt idx="12265">
                  <c:v>1.2266000000000001E-5</c:v>
                </c:pt>
                <c:pt idx="12266">
                  <c:v>1.2267E-5</c:v>
                </c:pt>
                <c:pt idx="12267">
                  <c:v>1.2268E-5</c:v>
                </c:pt>
                <c:pt idx="12268">
                  <c:v>1.2269000000000001E-5</c:v>
                </c:pt>
                <c:pt idx="12269">
                  <c:v>1.2269999999999999E-5</c:v>
                </c:pt>
                <c:pt idx="12270">
                  <c:v>1.2271E-5</c:v>
                </c:pt>
                <c:pt idx="12271">
                  <c:v>1.2272E-5</c:v>
                </c:pt>
                <c:pt idx="12272">
                  <c:v>1.2272999999999999E-5</c:v>
                </c:pt>
                <c:pt idx="12273">
                  <c:v>1.2274E-5</c:v>
                </c:pt>
                <c:pt idx="12274">
                  <c:v>1.2275E-5</c:v>
                </c:pt>
                <c:pt idx="12275">
                  <c:v>1.2276000000000001E-5</c:v>
                </c:pt>
                <c:pt idx="12276">
                  <c:v>1.2277E-5</c:v>
                </c:pt>
                <c:pt idx="12277">
                  <c:v>1.2278E-5</c:v>
                </c:pt>
                <c:pt idx="12278">
                  <c:v>1.2279000000000001E-5</c:v>
                </c:pt>
                <c:pt idx="12279">
                  <c:v>1.2279999999999999E-5</c:v>
                </c:pt>
                <c:pt idx="12280">
                  <c:v>1.2281E-5</c:v>
                </c:pt>
                <c:pt idx="12281">
                  <c:v>1.2282E-5</c:v>
                </c:pt>
                <c:pt idx="12282">
                  <c:v>1.2283000000000001E-5</c:v>
                </c:pt>
                <c:pt idx="12283">
                  <c:v>1.2284E-5</c:v>
                </c:pt>
                <c:pt idx="12284">
                  <c:v>1.2285E-5</c:v>
                </c:pt>
                <c:pt idx="12285">
                  <c:v>1.2286000000000001E-5</c:v>
                </c:pt>
                <c:pt idx="12286">
                  <c:v>1.2286999999999999E-5</c:v>
                </c:pt>
                <c:pt idx="12287">
                  <c:v>1.2288E-5</c:v>
                </c:pt>
                <c:pt idx="12288">
                  <c:v>1.2289E-5</c:v>
                </c:pt>
                <c:pt idx="12289">
                  <c:v>1.2289999999999999E-5</c:v>
                </c:pt>
                <c:pt idx="12290">
                  <c:v>1.2291E-5</c:v>
                </c:pt>
                <c:pt idx="12291">
                  <c:v>1.2292E-5</c:v>
                </c:pt>
                <c:pt idx="12292">
                  <c:v>1.2293000000000001E-5</c:v>
                </c:pt>
                <c:pt idx="12293">
                  <c:v>1.2294E-5</c:v>
                </c:pt>
                <c:pt idx="12294">
                  <c:v>1.2295E-5</c:v>
                </c:pt>
                <c:pt idx="12295">
                  <c:v>1.2296000000000001E-5</c:v>
                </c:pt>
                <c:pt idx="12296">
                  <c:v>1.2296999999999999E-5</c:v>
                </c:pt>
                <c:pt idx="12297">
                  <c:v>1.2298E-5</c:v>
                </c:pt>
                <c:pt idx="12298">
                  <c:v>1.2299E-5</c:v>
                </c:pt>
                <c:pt idx="12299">
                  <c:v>1.2300000000000001E-5</c:v>
                </c:pt>
                <c:pt idx="12300">
                  <c:v>1.2301E-5</c:v>
                </c:pt>
                <c:pt idx="12301">
                  <c:v>1.2302E-5</c:v>
                </c:pt>
                <c:pt idx="12302">
                  <c:v>1.2303000000000001E-5</c:v>
                </c:pt>
                <c:pt idx="12303">
                  <c:v>1.2303999999999999E-5</c:v>
                </c:pt>
                <c:pt idx="12304">
                  <c:v>1.2305E-5</c:v>
                </c:pt>
                <c:pt idx="12305">
                  <c:v>1.2306E-5</c:v>
                </c:pt>
                <c:pt idx="12306">
                  <c:v>1.2306999999999999E-5</c:v>
                </c:pt>
                <c:pt idx="12307">
                  <c:v>1.2308E-5</c:v>
                </c:pt>
                <c:pt idx="12308">
                  <c:v>1.2309E-5</c:v>
                </c:pt>
                <c:pt idx="12309">
                  <c:v>1.2310000000000001E-5</c:v>
                </c:pt>
                <c:pt idx="12310">
                  <c:v>1.2311E-5</c:v>
                </c:pt>
                <c:pt idx="12311">
                  <c:v>1.2312E-5</c:v>
                </c:pt>
                <c:pt idx="12312">
                  <c:v>1.2313000000000001E-5</c:v>
                </c:pt>
                <c:pt idx="12313">
                  <c:v>1.2313999999999999E-5</c:v>
                </c:pt>
                <c:pt idx="12314">
                  <c:v>1.2315E-5</c:v>
                </c:pt>
                <c:pt idx="12315">
                  <c:v>1.2316E-5</c:v>
                </c:pt>
                <c:pt idx="12316">
                  <c:v>1.2317000000000001E-5</c:v>
                </c:pt>
                <c:pt idx="12317">
                  <c:v>1.2318E-5</c:v>
                </c:pt>
                <c:pt idx="12318">
                  <c:v>1.2319E-5</c:v>
                </c:pt>
                <c:pt idx="12319">
                  <c:v>1.2320000000000001E-5</c:v>
                </c:pt>
                <c:pt idx="12320">
                  <c:v>1.2320999999999999E-5</c:v>
                </c:pt>
                <c:pt idx="12321">
                  <c:v>1.2322E-5</c:v>
                </c:pt>
                <c:pt idx="12322">
                  <c:v>1.2323E-5</c:v>
                </c:pt>
                <c:pt idx="12323">
                  <c:v>1.2323999999999999E-5</c:v>
                </c:pt>
                <c:pt idx="12324">
                  <c:v>1.2325E-5</c:v>
                </c:pt>
                <c:pt idx="12325">
                  <c:v>1.2326E-5</c:v>
                </c:pt>
                <c:pt idx="12326">
                  <c:v>1.2327000000000001E-5</c:v>
                </c:pt>
                <c:pt idx="12327">
                  <c:v>1.2328E-5</c:v>
                </c:pt>
                <c:pt idx="12328">
                  <c:v>1.2329E-5</c:v>
                </c:pt>
                <c:pt idx="12329">
                  <c:v>1.2330000000000001E-5</c:v>
                </c:pt>
                <c:pt idx="12330">
                  <c:v>1.2330999999999999E-5</c:v>
                </c:pt>
                <c:pt idx="12331">
                  <c:v>1.2332E-5</c:v>
                </c:pt>
                <c:pt idx="12332">
                  <c:v>1.2333E-5</c:v>
                </c:pt>
                <c:pt idx="12333">
                  <c:v>1.2334000000000001E-5</c:v>
                </c:pt>
                <c:pt idx="12334">
                  <c:v>1.2335E-5</c:v>
                </c:pt>
                <c:pt idx="12335">
                  <c:v>1.2336E-5</c:v>
                </c:pt>
                <c:pt idx="12336">
                  <c:v>1.2337000000000001E-5</c:v>
                </c:pt>
                <c:pt idx="12337">
                  <c:v>1.2337999999999999E-5</c:v>
                </c:pt>
                <c:pt idx="12338">
                  <c:v>1.2339E-5</c:v>
                </c:pt>
                <c:pt idx="12339">
                  <c:v>1.234E-5</c:v>
                </c:pt>
                <c:pt idx="12340">
                  <c:v>1.2340999999999999E-5</c:v>
                </c:pt>
                <c:pt idx="12341">
                  <c:v>1.2342E-5</c:v>
                </c:pt>
                <c:pt idx="12342">
                  <c:v>1.2343E-5</c:v>
                </c:pt>
                <c:pt idx="12343">
                  <c:v>1.2344000000000001E-5</c:v>
                </c:pt>
                <c:pt idx="12344">
                  <c:v>1.2345E-5</c:v>
                </c:pt>
                <c:pt idx="12345">
                  <c:v>1.2346E-5</c:v>
                </c:pt>
                <c:pt idx="12346">
                  <c:v>1.2347000000000001E-5</c:v>
                </c:pt>
                <c:pt idx="12347">
                  <c:v>1.2347999999999999E-5</c:v>
                </c:pt>
                <c:pt idx="12348">
                  <c:v>1.2349E-5</c:v>
                </c:pt>
                <c:pt idx="12349">
                  <c:v>1.235E-5</c:v>
                </c:pt>
                <c:pt idx="12350">
                  <c:v>1.2351000000000001E-5</c:v>
                </c:pt>
                <c:pt idx="12351">
                  <c:v>1.2352E-5</c:v>
                </c:pt>
                <c:pt idx="12352">
                  <c:v>1.2353E-5</c:v>
                </c:pt>
                <c:pt idx="12353">
                  <c:v>1.2354000000000001E-5</c:v>
                </c:pt>
                <c:pt idx="12354">
                  <c:v>1.2354999999999999E-5</c:v>
                </c:pt>
                <c:pt idx="12355">
                  <c:v>1.2356E-5</c:v>
                </c:pt>
                <c:pt idx="12356">
                  <c:v>1.2357E-5</c:v>
                </c:pt>
                <c:pt idx="12357">
                  <c:v>1.2357999999999999E-5</c:v>
                </c:pt>
                <c:pt idx="12358">
                  <c:v>1.2359E-5</c:v>
                </c:pt>
                <c:pt idx="12359">
                  <c:v>1.236E-5</c:v>
                </c:pt>
                <c:pt idx="12360">
                  <c:v>1.2361000000000001E-5</c:v>
                </c:pt>
                <c:pt idx="12361">
                  <c:v>1.2362E-5</c:v>
                </c:pt>
                <c:pt idx="12362">
                  <c:v>1.2363E-5</c:v>
                </c:pt>
                <c:pt idx="12363">
                  <c:v>1.2364000000000001E-5</c:v>
                </c:pt>
                <c:pt idx="12364">
                  <c:v>1.2364999999999999E-5</c:v>
                </c:pt>
                <c:pt idx="12365">
                  <c:v>1.2366E-5</c:v>
                </c:pt>
                <c:pt idx="12366">
                  <c:v>1.2367E-5</c:v>
                </c:pt>
                <c:pt idx="12367">
                  <c:v>1.2368000000000001E-5</c:v>
                </c:pt>
                <c:pt idx="12368">
                  <c:v>1.2369E-5</c:v>
                </c:pt>
                <c:pt idx="12369">
                  <c:v>1.237E-5</c:v>
                </c:pt>
                <c:pt idx="12370">
                  <c:v>1.2371000000000001E-5</c:v>
                </c:pt>
                <c:pt idx="12371">
                  <c:v>1.2371999999999999E-5</c:v>
                </c:pt>
                <c:pt idx="12372">
                  <c:v>1.2373E-5</c:v>
                </c:pt>
                <c:pt idx="12373">
                  <c:v>1.2374E-5</c:v>
                </c:pt>
                <c:pt idx="12374">
                  <c:v>1.2374999999999999E-5</c:v>
                </c:pt>
                <c:pt idx="12375">
                  <c:v>1.2376E-5</c:v>
                </c:pt>
                <c:pt idx="12376">
                  <c:v>1.2377E-5</c:v>
                </c:pt>
                <c:pt idx="12377">
                  <c:v>1.2378000000000001E-5</c:v>
                </c:pt>
                <c:pt idx="12378">
                  <c:v>1.2379E-5</c:v>
                </c:pt>
                <c:pt idx="12379">
                  <c:v>1.238E-5</c:v>
                </c:pt>
                <c:pt idx="12380">
                  <c:v>1.2381000000000001E-5</c:v>
                </c:pt>
                <c:pt idx="12381">
                  <c:v>1.2381999999999999E-5</c:v>
                </c:pt>
                <c:pt idx="12382">
                  <c:v>1.2383E-5</c:v>
                </c:pt>
                <c:pt idx="12383">
                  <c:v>1.2384E-5</c:v>
                </c:pt>
                <c:pt idx="12384">
                  <c:v>1.2384999999999999E-5</c:v>
                </c:pt>
                <c:pt idx="12385">
                  <c:v>1.2386E-5</c:v>
                </c:pt>
                <c:pt idx="12386">
                  <c:v>1.2387E-5</c:v>
                </c:pt>
                <c:pt idx="12387">
                  <c:v>1.2388000000000001E-5</c:v>
                </c:pt>
                <c:pt idx="12388">
                  <c:v>1.2388999999999999E-5</c:v>
                </c:pt>
                <c:pt idx="12389">
                  <c:v>1.239E-5</c:v>
                </c:pt>
                <c:pt idx="12390">
                  <c:v>1.2391E-5</c:v>
                </c:pt>
                <c:pt idx="12391">
                  <c:v>1.2391999999999999E-5</c:v>
                </c:pt>
                <c:pt idx="12392">
                  <c:v>1.2393E-5</c:v>
                </c:pt>
                <c:pt idx="12393">
                  <c:v>1.2394E-5</c:v>
                </c:pt>
                <c:pt idx="12394">
                  <c:v>1.2395000000000001E-5</c:v>
                </c:pt>
                <c:pt idx="12395">
                  <c:v>1.2396E-5</c:v>
                </c:pt>
                <c:pt idx="12396">
                  <c:v>1.2397E-5</c:v>
                </c:pt>
                <c:pt idx="12397">
                  <c:v>1.2398000000000001E-5</c:v>
                </c:pt>
                <c:pt idx="12398">
                  <c:v>1.2398999999999999E-5</c:v>
                </c:pt>
                <c:pt idx="12399">
                  <c:v>1.24E-5</c:v>
                </c:pt>
                <c:pt idx="12400">
                  <c:v>1.2401E-5</c:v>
                </c:pt>
                <c:pt idx="12401">
                  <c:v>1.2401999999999999E-5</c:v>
                </c:pt>
                <c:pt idx="12402">
                  <c:v>1.2403E-5</c:v>
                </c:pt>
                <c:pt idx="12403">
                  <c:v>1.2404E-5</c:v>
                </c:pt>
                <c:pt idx="12404">
                  <c:v>1.2405000000000001E-5</c:v>
                </c:pt>
                <c:pt idx="12405">
                  <c:v>1.2405999999999999E-5</c:v>
                </c:pt>
                <c:pt idx="12406">
                  <c:v>1.2407E-5</c:v>
                </c:pt>
                <c:pt idx="12407">
                  <c:v>1.2408E-5</c:v>
                </c:pt>
                <c:pt idx="12408">
                  <c:v>1.2408999999999999E-5</c:v>
                </c:pt>
                <c:pt idx="12409">
                  <c:v>1.241E-5</c:v>
                </c:pt>
                <c:pt idx="12410">
                  <c:v>1.2411E-5</c:v>
                </c:pt>
                <c:pt idx="12411">
                  <c:v>1.2412000000000001E-5</c:v>
                </c:pt>
                <c:pt idx="12412">
                  <c:v>1.2413E-5</c:v>
                </c:pt>
                <c:pt idx="12413">
                  <c:v>1.2414E-5</c:v>
                </c:pt>
                <c:pt idx="12414">
                  <c:v>1.2415000000000001E-5</c:v>
                </c:pt>
                <c:pt idx="12415">
                  <c:v>1.2415999999999999E-5</c:v>
                </c:pt>
                <c:pt idx="12416">
                  <c:v>1.2417E-5</c:v>
                </c:pt>
                <c:pt idx="12417">
                  <c:v>1.2418E-5</c:v>
                </c:pt>
                <c:pt idx="12418">
                  <c:v>1.2418999999999999E-5</c:v>
                </c:pt>
                <c:pt idx="12419">
                  <c:v>1.242E-5</c:v>
                </c:pt>
                <c:pt idx="12420">
                  <c:v>1.2421E-5</c:v>
                </c:pt>
                <c:pt idx="12421">
                  <c:v>1.2422000000000001E-5</c:v>
                </c:pt>
                <c:pt idx="12422">
                  <c:v>1.2422999999999999E-5</c:v>
                </c:pt>
                <c:pt idx="12423">
                  <c:v>1.2424E-5</c:v>
                </c:pt>
                <c:pt idx="12424">
                  <c:v>1.2425E-5</c:v>
                </c:pt>
                <c:pt idx="12425">
                  <c:v>1.2425999999999999E-5</c:v>
                </c:pt>
                <c:pt idx="12426">
                  <c:v>1.2427E-5</c:v>
                </c:pt>
                <c:pt idx="12427">
                  <c:v>1.2428E-5</c:v>
                </c:pt>
                <c:pt idx="12428">
                  <c:v>1.2429000000000001E-5</c:v>
                </c:pt>
                <c:pt idx="12429">
                  <c:v>1.243E-5</c:v>
                </c:pt>
                <c:pt idx="12430">
                  <c:v>1.2431E-5</c:v>
                </c:pt>
                <c:pt idx="12431">
                  <c:v>1.2432000000000001E-5</c:v>
                </c:pt>
                <c:pt idx="12432">
                  <c:v>1.2432999999999999E-5</c:v>
                </c:pt>
                <c:pt idx="12433">
                  <c:v>1.2434E-5</c:v>
                </c:pt>
                <c:pt idx="12434">
                  <c:v>1.2435E-5</c:v>
                </c:pt>
                <c:pt idx="12435">
                  <c:v>1.2435999999999999E-5</c:v>
                </c:pt>
                <c:pt idx="12436">
                  <c:v>1.2437E-5</c:v>
                </c:pt>
                <c:pt idx="12437">
                  <c:v>1.2438E-5</c:v>
                </c:pt>
                <c:pt idx="12438">
                  <c:v>1.2439000000000001E-5</c:v>
                </c:pt>
                <c:pt idx="12439">
                  <c:v>1.2439999999999999E-5</c:v>
                </c:pt>
                <c:pt idx="12440">
                  <c:v>1.2441E-5</c:v>
                </c:pt>
                <c:pt idx="12441">
                  <c:v>1.2442E-5</c:v>
                </c:pt>
                <c:pt idx="12442">
                  <c:v>1.2442999999999999E-5</c:v>
                </c:pt>
                <c:pt idx="12443">
                  <c:v>1.2444E-5</c:v>
                </c:pt>
                <c:pt idx="12444">
                  <c:v>1.2445E-5</c:v>
                </c:pt>
                <c:pt idx="12445">
                  <c:v>1.2446000000000001E-5</c:v>
                </c:pt>
                <c:pt idx="12446">
                  <c:v>1.2447E-5</c:v>
                </c:pt>
                <c:pt idx="12447">
                  <c:v>1.2448E-5</c:v>
                </c:pt>
                <c:pt idx="12448">
                  <c:v>1.2449000000000001E-5</c:v>
                </c:pt>
                <c:pt idx="12449">
                  <c:v>1.2449999999999999E-5</c:v>
                </c:pt>
                <c:pt idx="12450">
                  <c:v>1.2451E-5</c:v>
                </c:pt>
                <c:pt idx="12451">
                  <c:v>1.2452E-5</c:v>
                </c:pt>
                <c:pt idx="12452">
                  <c:v>1.2452999999999999E-5</c:v>
                </c:pt>
                <c:pt idx="12453">
                  <c:v>1.2454E-5</c:v>
                </c:pt>
                <c:pt idx="12454">
                  <c:v>1.2455E-5</c:v>
                </c:pt>
                <c:pt idx="12455">
                  <c:v>1.2456000000000001E-5</c:v>
                </c:pt>
                <c:pt idx="12456">
                  <c:v>1.2456999999999999E-5</c:v>
                </c:pt>
                <c:pt idx="12457">
                  <c:v>1.2458E-5</c:v>
                </c:pt>
                <c:pt idx="12458">
                  <c:v>1.2459E-5</c:v>
                </c:pt>
                <c:pt idx="12459">
                  <c:v>1.2459999999999999E-5</c:v>
                </c:pt>
                <c:pt idx="12460">
                  <c:v>1.2461E-5</c:v>
                </c:pt>
                <c:pt idx="12461">
                  <c:v>1.2462E-5</c:v>
                </c:pt>
                <c:pt idx="12462">
                  <c:v>1.2463000000000001E-5</c:v>
                </c:pt>
                <c:pt idx="12463">
                  <c:v>1.2464E-5</c:v>
                </c:pt>
                <c:pt idx="12464">
                  <c:v>1.2465E-5</c:v>
                </c:pt>
                <c:pt idx="12465">
                  <c:v>1.2466000000000001E-5</c:v>
                </c:pt>
                <c:pt idx="12466">
                  <c:v>1.2466999999999999E-5</c:v>
                </c:pt>
                <c:pt idx="12467">
                  <c:v>1.2468E-5</c:v>
                </c:pt>
                <c:pt idx="12468">
                  <c:v>1.2469E-5</c:v>
                </c:pt>
                <c:pt idx="12469">
                  <c:v>1.2469999999999999E-5</c:v>
                </c:pt>
                <c:pt idx="12470">
                  <c:v>1.2471E-5</c:v>
                </c:pt>
                <c:pt idx="12471">
                  <c:v>1.2472E-5</c:v>
                </c:pt>
                <c:pt idx="12472">
                  <c:v>1.2473000000000001E-5</c:v>
                </c:pt>
                <c:pt idx="12473">
                  <c:v>1.2473999999999999E-5</c:v>
                </c:pt>
                <c:pt idx="12474">
                  <c:v>1.2475E-5</c:v>
                </c:pt>
                <c:pt idx="12475">
                  <c:v>1.2476E-5</c:v>
                </c:pt>
                <c:pt idx="12476">
                  <c:v>1.2476999999999999E-5</c:v>
                </c:pt>
                <c:pt idx="12477">
                  <c:v>1.2478E-5</c:v>
                </c:pt>
                <c:pt idx="12478">
                  <c:v>1.2479E-5</c:v>
                </c:pt>
                <c:pt idx="12479">
                  <c:v>1.2480000000000001E-5</c:v>
                </c:pt>
                <c:pt idx="12480">
                  <c:v>1.2481E-5</c:v>
                </c:pt>
                <c:pt idx="12481">
                  <c:v>1.2482E-5</c:v>
                </c:pt>
                <c:pt idx="12482">
                  <c:v>1.2483000000000001E-5</c:v>
                </c:pt>
                <c:pt idx="12483">
                  <c:v>1.2483999999999999E-5</c:v>
                </c:pt>
                <c:pt idx="12484">
                  <c:v>1.2485E-5</c:v>
                </c:pt>
                <c:pt idx="12485">
                  <c:v>1.2486E-5</c:v>
                </c:pt>
                <c:pt idx="12486">
                  <c:v>1.2486999999999999E-5</c:v>
                </c:pt>
                <c:pt idx="12487">
                  <c:v>1.2488E-5</c:v>
                </c:pt>
                <c:pt idx="12488">
                  <c:v>1.2489E-5</c:v>
                </c:pt>
                <c:pt idx="12489">
                  <c:v>1.2490000000000001E-5</c:v>
                </c:pt>
                <c:pt idx="12490">
                  <c:v>1.2490999999999999E-5</c:v>
                </c:pt>
                <c:pt idx="12491">
                  <c:v>1.2492E-5</c:v>
                </c:pt>
                <c:pt idx="12492">
                  <c:v>1.2493E-5</c:v>
                </c:pt>
                <c:pt idx="12493">
                  <c:v>1.2493999999999999E-5</c:v>
                </c:pt>
                <c:pt idx="12494">
                  <c:v>1.2495E-5</c:v>
                </c:pt>
                <c:pt idx="12495">
                  <c:v>1.2496E-5</c:v>
                </c:pt>
                <c:pt idx="12496">
                  <c:v>1.2497000000000001E-5</c:v>
                </c:pt>
                <c:pt idx="12497">
                  <c:v>1.2498E-5</c:v>
                </c:pt>
                <c:pt idx="12498">
                  <c:v>1.2499E-5</c:v>
                </c:pt>
                <c:pt idx="12499">
                  <c:v>1.2500000000000001E-5</c:v>
                </c:pt>
                <c:pt idx="12500">
                  <c:v>1.2500999999999999E-5</c:v>
                </c:pt>
                <c:pt idx="12501">
                  <c:v>1.2502E-5</c:v>
                </c:pt>
                <c:pt idx="12502">
                  <c:v>1.2503E-5</c:v>
                </c:pt>
                <c:pt idx="12503">
                  <c:v>1.2503999999999999E-5</c:v>
                </c:pt>
                <c:pt idx="12504">
                  <c:v>1.2505E-5</c:v>
                </c:pt>
                <c:pt idx="12505">
                  <c:v>1.2506E-5</c:v>
                </c:pt>
                <c:pt idx="12506">
                  <c:v>1.2507000000000001E-5</c:v>
                </c:pt>
                <c:pt idx="12507">
                  <c:v>1.2508E-5</c:v>
                </c:pt>
                <c:pt idx="12508">
                  <c:v>1.2509E-5</c:v>
                </c:pt>
                <c:pt idx="12509">
                  <c:v>1.2510000000000001E-5</c:v>
                </c:pt>
                <c:pt idx="12510">
                  <c:v>1.2510999999999999E-5</c:v>
                </c:pt>
                <c:pt idx="12511">
                  <c:v>1.2512E-5</c:v>
                </c:pt>
                <c:pt idx="12512">
                  <c:v>1.2513E-5</c:v>
                </c:pt>
                <c:pt idx="12513">
                  <c:v>1.2514000000000001E-5</c:v>
                </c:pt>
                <c:pt idx="12514">
                  <c:v>1.2515E-5</c:v>
                </c:pt>
                <c:pt idx="12515">
                  <c:v>1.2516E-5</c:v>
                </c:pt>
                <c:pt idx="12516">
                  <c:v>1.2517000000000001E-5</c:v>
                </c:pt>
                <c:pt idx="12517">
                  <c:v>1.2517999999999999E-5</c:v>
                </c:pt>
                <c:pt idx="12518">
                  <c:v>1.2519E-5</c:v>
                </c:pt>
                <c:pt idx="12519">
                  <c:v>1.252E-5</c:v>
                </c:pt>
                <c:pt idx="12520">
                  <c:v>1.2520999999999999E-5</c:v>
                </c:pt>
                <c:pt idx="12521">
                  <c:v>1.2522E-5</c:v>
                </c:pt>
                <c:pt idx="12522">
                  <c:v>1.2523E-5</c:v>
                </c:pt>
                <c:pt idx="12523">
                  <c:v>1.2524000000000001E-5</c:v>
                </c:pt>
                <c:pt idx="12524">
                  <c:v>1.2525E-5</c:v>
                </c:pt>
                <c:pt idx="12525">
                  <c:v>1.2526E-5</c:v>
                </c:pt>
                <c:pt idx="12526">
                  <c:v>1.2527000000000001E-5</c:v>
                </c:pt>
                <c:pt idx="12527">
                  <c:v>1.2527999999999999E-5</c:v>
                </c:pt>
                <c:pt idx="12528">
                  <c:v>1.2529E-5</c:v>
                </c:pt>
                <c:pt idx="12529">
                  <c:v>1.253E-5</c:v>
                </c:pt>
                <c:pt idx="12530">
                  <c:v>1.2531000000000001E-5</c:v>
                </c:pt>
                <c:pt idx="12531">
                  <c:v>1.2532E-5</c:v>
                </c:pt>
                <c:pt idx="12532">
                  <c:v>1.2533E-5</c:v>
                </c:pt>
                <c:pt idx="12533">
                  <c:v>1.2534000000000001E-5</c:v>
                </c:pt>
                <c:pt idx="12534">
                  <c:v>1.2534999999999999E-5</c:v>
                </c:pt>
                <c:pt idx="12535">
                  <c:v>1.2536E-5</c:v>
                </c:pt>
                <c:pt idx="12536">
                  <c:v>1.2537E-5</c:v>
                </c:pt>
                <c:pt idx="12537">
                  <c:v>1.2537999999999999E-5</c:v>
                </c:pt>
                <c:pt idx="12538">
                  <c:v>1.2539E-5</c:v>
                </c:pt>
                <c:pt idx="12539">
                  <c:v>1.254E-5</c:v>
                </c:pt>
                <c:pt idx="12540">
                  <c:v>1.2541000000000001E-5</c:v>
                </c:pt>
                <c:pt idx="12541">
                  <c:v>1.2542E-5</c:v>
                </c:pt>
                <c:pt idx="12542">
                  <c:v>1.2543E-5</c:v>
                </c:pt>
                <c:pt idx="12543">
                  <c:v>1.2544000000000001E-5</c:v>
                </c:pt>
                <c:pt idx="12544">
                  <c:v>1.2544999999999999E-5</c:v>
                </c:pt>
                <c:pt idx="12545">
                  <c:v>1.2546E-5</c:v>
                </c:pt>
                <c:pt idx="12546">
                  <c:v>1.2547E-5</c:v>
                </c:pt>
                <c:pt idx="12547">
                  <c:v>1.2548000000000001E-5</c:v>
                </c:pt>
                <c:pt idx="12548">
                  <c:v>1.2549E-5</c:v>
                </c:pt>
                <c:pt idx="12549">
                  <c:v>1.255E-5</c:v>
                </c:pt>
                <c:pt idx="12550">
                  <c:v>1.2551000000000001E-5</c:v>
                </c:pt>
                <c:pt idx="12551">
                  <c:v>1.2551999999999999E-5</c:v>
                </c:pt>
                <c:pt idx="12552">
                  <c:v>1.2553E-5</c:v>
                </c:pt>
                <c:pt idx="12553">
                  <c:v>1.2554E-5</c:v>
                </c:pt>
                <c:pt idx="12554">
                  <c:v>1.2554999999999999E-5</c:v>
                </c:pt>
                <c:pt idx="12555">
                  <c:v>1.2556E-5</c:v>
                </c:pt>
                <c:pt idx="12556">
                  <c:v>1.2557E-5</c:v>
                </c:pt>
                <c:pt idx="12557">
                  <c:v>1.2558000000000001E-5</c:v>
                </c:pt>
                <c:pt idx="12558">
                  <c:v>1.2559E-5</c:v>
                </c:pt>
                <c:pt idx="12559">
                  <c:v>1.256E-5</c:v>
                </c:pt>
                <c:pt idx="12560">
                  <c:v>1.2561000000000001E-5</c:v>
                </c:pt>
                <c:pt idx="12561">
                  <c:v>1.2561999999999999E-5</c:v>
                </c:pt>
                <c:pt idx="12562">
                  <c:v>1.2563E-5</c:v>
                </c:pt>
                <c:pt idx="12563">
                  <c:v>1.2564E-5</c:v>
                </c:pt>
                <c:pt idx="12564">
                  <c:v>1.2565000000000001E-5</c:v>
                </c:pt>
                <c:pt idx="12565">
                  <c:v>1.2566E-5</c:v>
                </c:pt>
                <c:pt idx="12566">
                  <c:v>1.2567E-5</c:v>
                </c:pt>
                <c:pt idx="12567">
                  <c:v>1.2568000000000001E-5</c:v>
                </c:pt>
                <c:pt idx="12568">
                  <c:v>1.2568999999999999E-5</c:v>
                </c:pt>
                <c:pt idx="12569">
                  <c:v>1.257E-5</c:v>
                </c:pt>
                <c:pt idx="12570">
                  <c:v>1.2571E-5</c:v>
                </c:pt>
                <c:pt idx="12571">
                  <c:v>1.2571999999999999E-5</c:v>
                </c:pt>
                <c:pt idx="12572">
                  <c:v>1.2573E-5</c:v>
                </c:pt>
                <c:pt idx="12573">
                  <c:v>1.2574E-5</c:v>
                </c:pt>
                <c:pt idx="12574">
                  <c:v>1.2575000000000001E-5</c:v>
                </c:pt>
                <c:pt idx="12575">
                  <c:v>1.2576E-5</c:v>
                </c:pt>
                <c:pt idx="12576">
                  <c:v>1.2577E-5</c:v>
                </c:pt>
                <c:pt idx="12577">
                  <c:v>1.2578000000000001E-5</c:v>
                </c:pt>
                <c:pt idx="12578">
                  <c:v>1.2578999999999999E-5</c:v>
                </c:pt>
                <c:pt idx="12579">
                  <c:v>1.258E-5</c:v>
                </c:pt>
                <c:pt idx="12580">
                  <c:v>1.2581E-5</c:v>
                </c:pt>
                <c:pt idx="12581">
                  <c:v>1.2582000000000001E-5</c:v>
                </c:pt>
                <c:pt idx="12582">
                  <c:v>1.2583E-5</c:v>
                </c:pt>
                <c:pt idx="12583">
                  <c:v>1.2584E-5</c:v>
                </c:pt>
                <c:pt idx="12584">
                  <c:v>1.2585000000000001E-5</c:v>
                </c:pt>
                <c:pt idx="12585">
                  <c:v>1.2585999999999999E-5</c:v>
                </c:pt>
                <c:pt idx="12586">
                  <c:v>1.2587E-5</c:v>
                </c:pt>
                <c:pt idx="12587">
                  <c:v>1.2588E-5</c:v>
                </c:pt>
                <c:pt idx="12588">
                  <c:v>1.2588999999999999E-5</c:v>
                </c:pt>
                <c:pt idx="12589">
                  <c:v>1.259E-5</c:v>
                </c:pt>
                <c:pt idx="12590">
                  <c:v>1.2591E-5</c:v>
                </c:pt>
                <c:pt idx="12591">
                  <c:v>1.2592000000000001E-5</c:v>
                </c:pt>
                <c:pt idx="12592">
                  <c:v>1.2593E-5</c:v>
                </c:pt>
                <c:pt idx="12593">
                  <c:v>1.2594E-5</c:v>
                </c:pt>
                <c:pt idx="12594">
                  <c:v>1.2595000000000001E-5</c:v>
                </c:pt>
                <c:pt idx="12595">
                  <c:v>1.2595999999999999E-5</c:v>
                </c:pt>
                <c:pt idx="12596">
                  <c:v>1.2597E-5</c:v>
                </c:pt>
                <c:pt idx="12597">
                  <c:v>1.2598E-5</c:v>
                </c:pt>
                <c:pt idx="12598">
                  <c:v>1.2599000000000001E-5</c:v>
                </c:pt>
                <c:pt idx="12599">
                  <c:v>1.26E-5</c:v>
                </c:pt>
                <c:pt idx="12600">
                  <c:v>1.2601E-5</c:v>
                </c:pt>
                <c:pt idx="12601">
                  <c:v>1.2602000000000001E-5</c:v>
                </c:pt>
                <c:pt idx="12602">
                  <c:v>1.2602999999999999E-5</c:v>
                </c:pt>
                <c:pt idx="12603">
                  <c:v>1.2604E-5</c:v>
                </c:pt>
                <c:pt idx="12604">
                  <c:v>1.2605E-5</c:v>
                </c:pt>
                <c:pt idx="12605">
                  <c:v>1.2605999999999999E-5</c:v>
                </c:pt>
                <c:pt idx="12606">
                  <c:v>1.2607E-5</c:v>
                </c:pt>
                <c:pt idx="12607">
                  <c:v>1.2608E-5</c:v>
                </c:pt>
                <c:pt idx="12608">
                  <c:v>1.2609000000000001E-5</c:v>
                </c:pt>
                <c:pt idx="12609">
                  <c:v>1.261E-5</c:v>
                </c:pt>
                <c:pt idx="12610">
                  <c:v>1.2611E-5</c:v>
                </c:pt>
                <c:pt idx="12611">
                  <c:v>1.2612000000000001E-5</c:v>
                </c:pt>
                <c:pt idx="12612">
                  <c:v>1.2612999999999999E-5</c:v>
                </c:pt>
                <c:pt idx="12613">
                  <c:v>1.2614E-5</c:v>
                </c:pt>
                <c:pt idx="12614">
                  <c:v>1.2615E-5</c:v>
                </c:pt>
                <c:pt idx="12615">
                  <c:v>1.2616000000000001E-5</c:v>
                </c:pt>
                <c:pt idx="12616">
                  <c:v>1.2617E-5</c:v>
                </c:pt>
                <c:pt idx="12617">
                  <c:v>1.2618E-5</c:v>
                </c:pt>
                <c:pt idx="12618">
                  <c:v>1.2619000000000001E-5</c:v>
                </c:pt>
                <c:pt idx="12619">
                  <c:v>1.2619999999999999E-5</c:v>
                </c:pt>
                <c:pt idx="12620">
                  <c:v>1.2621E-5</c:v>
                </c:pt>
                <c:pt idx="12621">
                  <c:v>1.2622E-5</c:v>
                </c:pt>
                <c:pt idx="12622">
                  <c:v>1.2622999999999999E-5</c:v>
                </c:pt>
                <c:pt idx="12623">
                  <c:v>1.2624E-5</c:v>
                </c:pt>
                <c:pt idx="12624">
                  <c:v>1.2625E-5</c:v>
                </c:pt>
                <c:pt idx="12625">
                  <c:v>1.2626000000000001E-5</c:v>
                </c:pt>
                <c:pt idx="12626">
                  <c:v>1.2627E-5</c:v>
                </c:pt>
                <c:pt idx="12627">
                  <c:v>1.2628E-5</c:v>
                </c:pt>
                <c:pt idx="12628">
                  <c:v>1.2629000000000001E-5</c:v>
                </c:pt>
                <c:pt idx="12629">
                  <c:v>1.2629999999999999E-5</c:v>
                </c:pt>
                <c:pt idx="12630">
                  <c:v>1.2631E-5</c:v>
                </c:pt>
                <c:pt idx="12631">
                  <c:v>1.2632E-5</c:v>
                </c:pt>
                <c:pt idx="12632">
                  <c:v>1.2632999999999999E-5</c:v>
                </c:pt>
                <c:pt idx="12633">
                  <c:v>1.2634E-5</c:v>
                </c:pt>
                <c:pt idx="12634">
                  <c:v>1.2635E-5</c:v>
                </c:pt>
                <c:pt idx="12635">
                  <c:v>1.2636000000000001E-5</c:v>
                </c:pt>
                <c:pt idx="12636">
                  <c:v>1.2636999999999999E-5</c:v>
                </c:pt>
                <c:pt idx="12637">
                  <c:v>1.2638E-5</c:v>
                </c:pt>
                <c:pt idx="12638">
                  <c:v>1.2639E-5</c:v>
                </c:pt>
                <c:pt idx="12639">
                  <c:v>1.2639999999999999E-5</c:v>
                </c:pt>
                <c:pt idx="12640">
                  <c:v>1.2641E-5</c:v>
                </c:pt>
                <c:pt idx="12641">
                  <c:v>1.2642E-5</c:v>
                </c:pt>
                <c:pt idx="12642">
                  <c:v>1.2643000000000001E-5</c:v>
                </c:pt>
                <c:pt idx="12643">
                  <c:v>1.2644E-5</c:v>
                </c:pt>
                <c:pt idx="12644">
                  <c:v>1.2645E-5</c:v>
                </c:pt>
                <c:pt idx="12645">
                  <c:v>1.2646000000000001E-5</c:v>
                </c:pt>
                <c:pt idx="12646">
                  <c:v>1.2646999999999999E-5</c:v>
                </c:pt>
                <c:pt idx="12647">
                  <c:v>1.2648E-5</c:v>
                </c:pt>
                <c:pt idx="12648">
                  <c:v>1.2649E-5</c:v>
                </c:pt>
                <c:pt idx="12649">
                  <c:v>1.2649999999999999E-5</c:v>
                </c:pt>
                <c:pt idx="12650">
                  <c:v>1.2651E-5</c:v>
                </c:pt>
                <c:pt idx="12651">
                  <c:v>1.2652E-5</c:v>
                </c:pt>
                <c:pt idx="12652">
                  <c:v>1.2653000000000001E-5</c:v>
                </c:pt>
                <c:pt idx="12653">
                  <c:v>1.2653999999999999E-5</c:v>
                </c:pt>
                <c:pt idx="12654">
                  <c:v>1.2655E-5</c:v>
                </c:pt>
                <c:pt idx="12655">
                  <c:v>1.2656E-5</c:v>
                </c:pt>
                <c:pt idx="12656">
                  <c:v>1.2656999999999999E-5</c:v>
                </c:pt>
                <c:pt idx="12657">
                  <c:v>1.2658E-5</c:v>
                </c:pt>
                <c:pt idx="12658">
                  <c:v>1.2659E-5</c:v>
                </c:pt>
                <c:pt idx="12659">
                  <c:v>1.2660000000000001E-5</c:v>
                </c:pt>
                <c:pt idx="12660">
                  <c:v>1.2661E-5</c:v>
                </c:pt>
                <c:pt idx="12661">
                  <c:v>1.2662E-5</c:v>
                </c:pt>
                <c:pt idx="12662">
                  <c:v>1.2663000000000001E-5</c:v>
                </c:pt>
                <c:pt idx="12663">
                  <c:v>1.2663999999999999E-5</c:v>
                </c:pt>
                <c:pt idx="12664">
                  <c:v>1.2665E-5</c:v>
                </c:pt>
                <c:pt idx="12665">
                  <c:v>1.2666E-5</c:v>
                </c:pt>
                <c:pt idx="12666">
                  <c:v>1.2666999999999999E-5</c:v>
                </c:pt>
                <c:pt idx="12667">
                  <c:v>1.2668E-5</c:v>
                </c:pt>
                <c:pt idx="12668">
                  <c:v>1.2669E-5</c:v>
                </c:pt>
                <c:pt idx="12669">
                  <c:v>1.2670000000000001E-5</c:v>
                </c:pt>
                <c:pt idx="12670">
                  <c:v>1.2670999999999999E-5</c:v>
                </c:pt>
                <c:pt idx="12671">
                  <c:v>1.2672E-5</c:v>
                </c:pt>
                <c:pt idx="12672">
                  <c:v>1.2673E-5</c:v>
                </c:pt>
                <c:pt idx="12673">
                  <c:v>1.2673999999999999E-5</c:v>
                </c:pt>
                <c:pt idx="12674">
                  <c:v>1.2675E-5</c:v>
                </c:pt>
                <c:pt idx="12675">
                  <c:v>1.2676E-5</c:v>
                </c:pt>
                <c:pt idx="12676">
                  <c:v>1.2677000000000001E-5</c:v>
                </c:pt>
                <c:pt idx="12677">
                  <c:v>1.2678E-5</c:v>
                </c:pt>
                <c:pt idx="12678">
                  <c:v>1.2679E-5</c:v>
                </c:pt>
                <c:pt idx="12679">
                  <c:v>1.2680000000000001E-5</c:v>
                </c:pt>
                <c:pt idx="12680">
                  <c:v>1.2680999999999999E-5</c:v>
                </c:pt>
                <c:pt idx="12681">
                  <c:v>1.2682E-5</c:v>
                </c:pt>
                <c:pt idx="12682">
                  <c:v>1.2683E-5</c:v>
                </c:pt>
                <c:pt idx="12683">
                  <c:v>1.2683999999999999E-5</c:v>
                </c:pt>
                <c:pt idx="12684">
                  <c:v>1.2685E-5</c:v>
                </c:pt>
                <c:pt idx="12685">
                  <c:v>1.2686E-5</c:v>
                </c:pt>
                <c:pt idx="12686">
                  <c:v>1.2687000000000001E-5</c:v>
                </c:pt>
                <c:pt idx="12687">
                  <c:v>1.2687999999999999E-5</c:v>
                </c:pt>
                <c:pt idx="12688">
                  <c:v>1.2689E-5</c:v>
                </c:pt>
                <c:pt idx="12689">
                  <c:v>1.269E-5</c:v>
                </c:pt>
                <c:pt idx="12690">
                  <c:v>1.2690999999999999E-5</c:v>
                </c:pt>
                <c:pt idx="12691">
                  <c:v>1.2692E-5</c:v>
                </c:pt>
                <c:pt idx="12692">
                  <c:v>1.2693E-5</c:v>
                </c:pt>
                <c:pt idx="12693">
                  <c:v>1.2694000000000001E-5</c:v>
                </c:pt>
                <c:pt idx="12694">
                  <c:v>1.2695E-5</c:v>
                </c:pt>
                <c:pt idx="12695">
                  <c:v>1.2696E-5</c:v>
                </c:pt>
                <c:pt idx="12696">
                  <c:v>1.2697000000000001E-5</c:v>
                </c:pt>
                <c:pt idx="12697">
                  <c:v>1.2697999999999999E-5</c:v>
                </c:pt>
                <c:pt idx="12698">
                  <c:v>1.2699E-5</c:v>
                </c:pt>
                <c:pt idx="12699">
                  <c:v>1.27E-5</c:v>
                </c:pt>
                <c:pt idx="12700">
                  <c:v>1.2700999999999999E-5</c:v>
                </c:pt>
                <c:pt idx="12701">
                  <c:v>1.2702E-5</c:v>
                </c:pt>
                <c:pt idx="12702">
                  <c:v>1.2703E-5</c:v>
                </c:pt>
                <c:pt idx="12703">
                  <c:v>1.2704000000000001E-5</c:v>
                </c:pt>
                <c:pt idx="12704">
                  <c:v>1.2704999999999999E-5</c:v>
                </c:pt>
                <c:pt idx="12705">
                  <c:v>1.2706E-5</c:v>
                </c:pt>
                <c:pt idx="12706">
                  <c:v>1.2707E-5</c:v>
                </c:pt>
                <c:pt idx="12707">
                  <c:v>1.2707999999999999E-5</c:v>
                </c:pt>
                <c:pt idx="12708">
                  <c:v>1.2709E-5</c:v>
                </c:pt>
                <c:pt idx="12709">
                  <c:v>1.271E-5</c:v>
                </c:pt>
                <c:pt idx="12710">
                  <c:v>1.2711000000000001E-5</c:v>
                </c:pt>
                <c:pt idx="12711">
                  <c:v>1.2712E-5</c:v>
                </c:pt>
                <c:pt idx="12712">
                  <c:v>1.2713E-5</c:v>
                </c:pt>
                <c:pt idx="12713">
                  <c:v>1.2714000000000001E-5</c:v>
                </c:pt>
                <c:pt idx="12714">
                  <c:v>1.2714999999999999E-5</c:v>
                </c:pt>
                <c:pt idx="12715">
                  <c:v>1.2716E-5</c:v>
                </c:pt>
                <c:pt idx="12716">
                  <c:v>1.2717E-5</c:v>
                </c:pt>
                <c:pt idx="12717">
                  <c:v>1.2717999999999999E-5</c:v>
                </c:pt>
                <c:pt idx="12718">
                  <c:v>1.2719E-5</c:v>
                </c:pt>
                <c:pt idx="12719">
                  <c:v>1.272E-5</c:v>
                </c:pt>
                <c:pt idx="12720">
                  <c:v>1.2721000000000001E-5</c:v>
                </c:pt>
                <c:pt idx="12721">
                  <c:v>1.2721999999999999E-5</c:v>
                </c:pt>
                <c:pt idx="12722">
                  <c:v>1.2723E-5</c:v>
                </c:pt>
                <c:pt idx="12723">
                  <c:v>1.2724E-5</c:v>
                </c:pt>
                <c:pt idx="12724">
                  <c:v>1.2724999999999999E-5</c:v>
                </c:pt>
                <c:pt idx="12725">
                  <c:v>1.2726E-5</c:v>
                </c:pt>
                <c:pt idx="12726">
                  <c:v>1.2727E-5</c:v>
                </c:pt>
                <c:pt idx="12727">
                  <c:v>1.2728000000000001E-5</c:v>
                </c:pt>
                <c:pt idx="12728">
                  <c:v>1.2729E-5</c:v>
                </c:pt>
                <c:pt idx="12729">
                  <c:v>1.273E-5</c:v>
                </c:pt>
                <c:pt idx="12730">
                  <c:v>1.2731000000000001E-5</c:v>
                </c:pt>
                <c:pt idx="12731">
                  <c:v>1.2731999999999999E-5</c:v>
                </c:pt>
                <c:pt idx="12732">
                  <c:v>1.2733E-5</c:v>
                </c:pt>
                <c:pt idx="12733">
                  <c:v>1.2734E-5</c:v>
                </c:pt>
                <c:pt idx="12734">
                  <c:v>1.2734999999999999E-5</c:v>
                </c:pt>
                <c:pt idx="12735">
                  <c:v>1.2736E-5</c:v>
                </c:pt>
                <c:pt idx="12736">
                  <c:v>1.2737E-5</c:v>
                </c:pt>
                <c:pt idx="12737">
                  <c:v>1.2738000000000001E-5</c:v>
                </c:pt>
                <c:pt idx="12738">
                  <c:v>1.2738999999999999E-5</c:v>
                </c:pt>
                <c:pt idx="12739">
                  <c:v>1.274E-5</c:v>
                </c:pt>
                <c:pt idx="12740">
                  <c:v>1.2741E-5</c:v>
                </c:pt>
                <c:pt idx="12741">
                  <c:v>1.2741999999999999E-5</c:v>
                </c:pt>
                <c:pt idx="12742">
                  <c:v>1.2743E-5</c:v>
                </c:pt>
                <c:pt idx="12743">
                  <c:v>1.2744E-5</c:v>
                </c:pt>
                <c:pt idx="12744">
                  <c:v>1.2745000000000001E-5</c:v>
                </c:pt>
                <c:pt idx="12745">
                  <c:v>1.2746E-5</c:v>
                </c:pt>
                <c:pt idx="12746">
                  <c:v>1.2747E-5</c:v>
                </c:pt>
                <c:pt idx="12747">
                  <c:v>1.2748000000000001E-5</c:v>
                </c:pt>
                <c:pt idx="12748">
                  <c:v>1.2748999999999999E-5</c:v>
                </c:pt>
                <c:pt idx="12749">
                  <c:v>1.275E-5</c:v>
                </c:pt>
                <c:pt idx="12750">
                  <c:v>1.2751E-5</c:v>
                </c:pt>
                <c:pt idx="12751">
                  <c:v>1.2751999999999999E-5</c:v>
                </c:pt>
                <c:pt idx="12752">
                  <c:v>1.2753E-5</c:v>
                </c:pt>
                <c:pt idx="12753">
                  <c:v>1.2754E-5</c:v>
                </c:pt>
                <c:pt idx="12754">
                  <c:v>1.2755000000000001E-5</c:v>
                </c:pt>
                <c:pt idx="12755">
                  <c:v>1.2756E-5</c:v>
                </c:pt>
                <c:pt idx="12756">
                  <c:v>1.2757E-5</c:v>
                </c:pt>
                <c:pt idx="12757">
                  <c:v>1.2758000000000001E-5</c:v>
                </c:pt>
                <c:pt idx="12758">
                  <c:v>1.2758999999999999E-5</c:v>
                </c:pt>
                <c:pt idx="12759">
                  <c:v>1.276E-5</c:v>
                </c:pt>
                <c:pt idx="12760">
                  <c:v>1.2761E-5</c:v>
                </c:pt>
                <c:pt idx="12761">
                  <c:v>1.2762000000000001E-5</c:v>
                </c:pt>
                <c:pt idx="12762">
                  <c:v>1.2763E-5</c:v>
                </c:pt>
                <c:pt idx="12763">
                  <c:v>1.2764E-5</c:v>
                </c:pt>
                <c:pt idx="12764">
                  <c:v>1.2765000000000001E-5</c:v>
                </c:pt>
                <c:pt idx="12765">
                  <c:v>1.2765999999999999E-5</c:v>
                </c:pt>
                <c:pt idx="12766">
                  <c:v>1.2767E-5</c:v>
                </c:pt>
                <c:pt idx="12767">
                  <c:v>1.2768E-5</c:v>
                </c:pt>
                <c:pt idx="12768">
                  <c:v>1.2768999999999999E-5</c:v>
                </c:pt>
                <c:pt idx="12769">
                  <c:v>1.277E-5</c:v>
                </c:pt>
                <c:pt idx="12770">
                  <c:v>1.2771E-5</c:v>
                </c:pt>
                <c:pt idx="12771">
                  <c:v>1.2772000000000001E-5</c:v>
                </c:pt>
                <c:pt idx="12772">
                  <c:v>1.2773E-5</c:v>
                </c:pt>
                <c:pt idx="12773">
                  <c:v>1.2774E-5</c:v>
                </c:pt>
                <c:pt idx="12774">
                  <c:v>1.2775000000000001E-5</c:v>
                </c:pt>
                <c:pt idx="12775">
                  <c:v>1.2775999999999999E-5</c:v>
                </c:pt>
                <c:pt idx="12776">
                  <c:v>1.2777E-5</c:v>
                </c:pt>
                <c:pt idx="12777">
                  <c:v>1.2778E-5</c:v>
                </c:pt>
                <c:pt idx="12778">
                  <c:v>1.2779000000000001E-5</c:v>
                </c:pt>
                <c:pt idx="12779">
                  <c:v>1.278E-5</c:v>
                </c:pt>
                <c:pt idx="12780">
                  <c:v>1.2781E-5</c:v>
                </c:pt>
                <c:pt idx="12781">
                  <c:v>1.2782000000000001E-5</c:v>
                </c:pt>
                <c:pt idx="12782">
                  <c:v>1.2782999999999999E-5</c:v>
                </c:pt>
                <c:pt idx="12783">
                  <c:v>1.2784E-5</c:v>
                </c:pt>
                <c:pt idx="12784">
                  <c:v>1.2785E-5</c:v>
                </c:pt>
                <c:pt idx="12785">
                  <c:v>1.2785999999999999E-5</c:v>
                </c:pt>
                <c:pt idx="12786">
                  <c:v>1.2787E-5</c:v>
                </c:pt>
                <c:pt idx="12787">
                  <c:v>1.2788E-5</c:v>
                </c:pt>
                <c:pt idx="12788">
                  <c:v>1.2789000000000001E-5</c:v>
                </c:pt>
                <c:pt idx="12789">
                  <c:v>1.279E-5</c:v>
                </c:pt>
                <c:pt idx="12790">
                  <c:v>1.2791E-5</c:v>
                </c:pt>
                <c:pt idx="12791">
                  <c:v>1.2792000000000001E-5</c:v>
                </c:pt>
                <c:pt idx="12792">
                  <c:v>1.2792999999999999E-5</c:v>
                </c:pt>
                <c:pt idx="12793">
                  <c:v>1.2794E-5</c:v>
                </c:pt>
                <c:pt idx="12794">
                  <c:v>1.2795E-5</c:v>
                </c:pt>
                <c:pt idx="12795">
                  <c:v>1.2796000000000001E-5</c:v>
                </c:pt>
                <c:pt idx="12796">
                  <c:v>1.2797E-5</c:v>
                </c:pt>
                <c:pt idx="12797">
                  <c:v>1.2798E-5</c:v>
                </c:pt>
                <c:pt idx="12798">
                  <c:v>1.2799000000000001E-5</c:v>
                </c:pt>
                <c:pt idx="12799">
                  <c:v>1.2799999999999999E-5</c:v>
                </c:pt>
                <c:pt idx="12800">
                  <c:v>1.2801E-5</c:v>
                </c:pt>
                <c:pt idx="12801">
                  <c:v>1.2802E-5</c:v>
                </c:pt>
                <c:pt idx="12802">
                  <c:v>1.2802999999999999E-5</c:v>
                </c:pt>
                <c:pt idx="12803">
                  <c:v>1.2804E-5</c:v>
                </c:pt>
                <c:pt idx="12804">
                  <c:v>1.2805E-5</c:v>
                </c:pt>
                <c:pt idx="12805">
                  <c:v>1.2806000000000001E-5</c:v>
                </c:pt>
                <c:pt idx="12806">
                  <c:v>1.2807E-5</c:v>
                </c:pt>
                <c:pt idx="12807">
                  <c:v>1.2808E-5</c:v>
                </c:pt>
                <c:pt idx="12808">
                  <c:v>1.2809000000000001E-5</c:v>
                </c:pt>
                <c:pt idx="12809">
                  <c:v>1.2809999999999999E-5</c:v>
                </c:pt>
                <c:pt idx="12810">
                  <c:v>1.2811E-5</c:v>
                </c:pt>
                <c:pt idx="12811">
                  <c:v>1.2812E-5</c:v>
                </c:pt>
                <c:pt idx="12812">
                  <c:v>1.2813000000000001E-5</c:v>
                </c:pt>
                <c:pt idx="12813">
                  <c:v>1.2814E-5</c:v>
                </c:pt>
                <c:pt idx="12814">
                  <c:v>1.2815E-5</c:v>
                </c:pt>
                <c:pt idx="12815">
                  <c:v>1.2816000000000001E-5</c:v>
                </c:pt>
                <c:pt idx="12816">
                  <c:v>1.2816999999999999E-5</c:v>
                </c:pt>
                <c:pt idx="12817">
                  <c:v>1.2818E-5</c:v>
                </c:pt>
                <c:pt idx="12818">
                  <c:v>1.2819E-5</c:v>
                </c:pt>
                <c:pt idx="12819">
                  <c:v>1.2819999999999999E-5</c:v>
                </c:pt>
                <c:pt idx="12820">
                  <c:v>1.2821E-5</c:v>
                </c:pt>
                <c:pt idx="12821">
                  <c:v>1.2822E-5</c:v>
                </c:pt>
                <c:pt idx="12822">
                  <c:v>1.2823000000000001E-5</c:v>
                </c:pt>
                <c:pt idx="12823">
                  <c:v>1.2824E-5</c:v>
                </c:pt>
                <c:pt idx="12824">
                  <c:v>1.2825E-5</c:v>
                </c:pt>
                <c:pt idx="12825">
                  <c:v>1.2826000000000001E-5</c:v>
                </c:pt>
                <c:pt idx="12826">
                  <c:v>1.2826999999999999E-5</c:v>
                </c:pt>
                <c:pt idx="12827">
                  <c:v>1.2828E-5</c:v>
                </c:pt>
                <c:pt idx="12828">
                  <c:v>1.2829E-5</c:v>
                </c:pt>
                <c:pt idx="12829">
                  <c:v>1.2830000000000001E-5</c:v>
                </c:pt>
                <c:pt idx="12830">
                  <c:v>1.2831E-5</c:v>
                </c:pt>
                <c:pt idx="12831">
                  <c:v>1.2832E-5</c:v>
                </c:pt>
                <c:pt idx="12832">
                  <c:v>1.2833000000000001E-5</c:v>
                </c:pt>
                <c:pt idx="12833">
                  <c:v>1.2833999999999999E-5</c:v>
                </c:pt>
                <c:pt idx="12834">
                  <c:v>1.2835E-5</c:v>
                </c:pt>
                <c:pt idx="12835">
                  <c:v>1.2836E-5</c:v>
                </c:pt>
                <c:pt idx="12836">
                  <c:v>1.2836999999999999E-5</c:v>
                </c:pt>
                <c:pt idx="12837">
                  <c:v>1.2838E-5</c:v>
                </c:pt>
                <c:pt idx="12838">
                  <c:v>1.2839E-5</c:v>
                </c:pt>
                <c:pt idx="12839">
                  <c:v>1.2840000000000001E-5</c:v>
                </c:pt>
                <c:pt idx="12840">
                  <c:v>1.2841E-5</c:v>
                </c:pt>
                <c:pt idx="12841">
                  <c:v>1.2842E-5</c:v>
                </c:pt>
                <c:pt idx="12842">
                  <c:v>1.2843000000000001E-5</c:v>
                </c:pt>
                <c:pt idx="12843">
                  <c:v>1.2843999999999999E-5</c:v>
                </c:pt>
                <c:pt idx="12844">
                  <c:v>1.2845E-5</c:v>
                </c:pt>
                <c:pt idx="12845">
                  <c:v>1.2846E-5</c:v>
                </c:pt>
                <c:pt idx="12846">
                  <c:v>1.2847000000000001E-5</c:v>
                </c:pt>
                <c:pt idx="12847">
                  <c:v>1.2848E-5</c:v>
                </c:pt>
                <c:pt idx="12848">
                  <c:v>1.2849E-5</c:v>
                </c:pt>
                <c:pt idx="12849">
                  <c:v>1.2850000000000001E-5</c:v>
                </c:pt>
                <c:pt idx="12850">
                  <c:v>1.2850999999999999E-5</c:v>
                </c:pt>
                <c:pt idx="12851">
                  <c:v>1.2852E-5</c:v>
                </c:pt>
                <c:pt idx="12852">
                  <c:v>1.2853E-5</c:v>
                </c:pt>
                <c:pt idx="12853">
                  <c:v>1.2853999999999999E-5</c:v>
                </c:pt>
                <c:pt idx="12854">
                  <c:v>1.2855E-5</c:v>
                </c:pt>
                <c:pt idx="12855">
                  <c:v>1.2856E-5</c:v>
                </c:pt>
                <c:pt idx="12856">
                  <c:v>1.2857000000000001E-5</c:v>
                </c:pt>
                <c:pt idx="12857">
                  <c:v>1.2858E-5</c:v>
                </c:pt>
                <c:pt idx="12858">
                  <c:v>1.2859E-5</c:v>
                </c:pt>
                <c:pt idx="12859">
                  <c:v>1.2860000000000001E-5</c:v>
                </c:pt>
                <c:pt idx="12860">
                  <c:v>1.2860999999999999E-5</c:v>
                </c:pt>
                <c:pt idx="12861">
                  <c:v>1.2862E-5</c:v>
                </c:pt>
                <c:pt idx="12862">
                  <c:v>1.2863E-5</c:v>
                </c:pt>
                <c:pt idx="12863">
                  <c:v>1.2864000000000001E-5</c:v>
                </c:pt>
                <c:pt idx="12864">
                  <c:v>1.2865E-5</c:v>
                </c:pt>
                <c:pt idx="12865">
                  <c:v>1.2866E-5</c:v>
                </c:pt>
                <c:pt idx="12866">
                  <c:v>1.2867000000000001E-5</c:v>
                </c:pt>
                <c:pt idx="12867">
                  <c:v>1.2867999999999999E-5</c:v>
                </c:pt>
                <c:pt idx="12868">
                  <c:v>1.2869E-5</c:v>
                </c:pt>
                <c:pt idx="12869">
                  <c:v>1.287E-5</c:v>
                </c:pt>
                <c:pt idx="12870">
                  <c:v>1.2870999999999999E-5</c:v>
                </c:pt>
                <c:pt idx="12871">
                  <c:v>1.2872E-5</c:v>
                </c:pt>
                <c:pt idx="12872">
                  <c:v>1.2873E-5</c:v>
                </c:pt>
                <c:pt idx="12873">
                  <c:v>1.2874000000000001E-5</c:v>
                </c:pt>
                <c:pt idx="12874">
                  <c:v>1.2875E-5</c:v>
                </c:pt>
                <c:pt idx="12875">
                  <c:v>1.2876E-5</c:v>
                </c:pt>
                <c:pt idx="12876">
                  <c:v>1.2877000000000001E-5</c:v>
                </c:pt>
                <c:pt idx="12877">
                  <c:v>1.2877999999999999E-5</c:v>
                </c:pt>
                <c:pt idx="12878">
                  <c:v>1.2879E-5</c:v>
                </c:pt>
                <c:pt idx="12879">
                  <c:v>1.288E-5</c:v>
                </c:pt>
                <c:pt idx="12880">
                  <c:v>1.2880999999999999E-5</c:v>
                </c:pt>
                <c:pt idx="12881">
                  <c:v>1.2882E-5</c:v>
                </c:pt>
                <c:pt idx="12882">
                  <c:v>1.2883E-5</c:v>
                </c:pt>
                <c:pt idx="12883">
                  <c:v>1.2884000000000001E-5</c:v>
                </c:pt>
                <c:pt idx="12884">
                  <c:v>1.2884999999999999E-5</c:v>
                </c:pt>
                <c:pt idx="12885">
                  <c:v>1.2886E-5</c:v>
                </c:pt>
                <c:pt idx="12886">
                  <c:v>1.2887E-5</c:v>
                </c:pt>
                <c:pt idx="12887">
                  <c:v>1.2887999999999999E-5</c:v>
                </c:pt>
                <c:pt idx="12888">
                  <c:v>1.2889E-5</c:v>
                </c:pt>
                <c:pt idx="12889">
                  <c:v>1.289E-5</c:v>
                </c:pt>
                <c:pt idx="12890">
                  <c:v>1.2891000000000001E-5</c:v>
                </c:pt>
                <c:pt idx="12891">
                  <c:v>1.2892E-5</c:v>
                </c:pt>
                <c:pt idx="12892">
                  <c:v>1.2893E-5</c:v>
                </c:pt>
                <c:pt idx="12893">
                  <c:v>1.2894000000000001E-5</c:v>
                </c:pt>
                <c:pt idx="12894">
                  <c:v>1.2894999999999999E-5</c:v>
                </c:pt>
                <c:pt idx="12895">
                  <c:v>1.2896E-5</c:v>
                </c:pt>
                <c:pt idx="12896">
                  <c:v>1.2897E-5</c:v>
                </c:pt>
                <c:pt idx="12897">
                  <c:v>1.2897999999999999E-5</c:v>
                </c:pt>
                <c:pt idx="12898">
                  <c:v>1.2899E-5</c:v>
                </c:pt>
                <c:pt idx="12899">
                  <c:v>1.29E-5</c:v>
                </c:pt>
                <c:pt idx="12900">
                  <c:v>1.2901000000000001E-5</c:v>
                </c:pt>
                <c:pt idx="12901">
                  <c:v>1.2901999999999999E-5</c:v>
                </c:pt>
                <c:pt idx="12902">
                  <c:v>1.2903E-5</c:v>
                </c:pt>
                <c:pt idx="12903">
                  <c:v>1.2904E-5</c:v>
                </c:pt>
                <c:pt idx="12904">
                  <c:v>1.2904999999999999E-5</c:v>
                </c:pt>
                <c:pt idx="12905">
                  <c:v>1.2906E-5</c:v>
                </c:pt>
                <c:pt idx="12906">
                  <c:v>1.2907E-5</c:v>
                </c:pt>
                <c:pt idx="12907">
                  <c:v>1.2908000000000001E-5</c:v>
                </c:pt>
                <c:pt idx="12908">
                  <c:v>1.2909E-5</c:v>
                </c:pt>
                <c:pt idx="12909">
                  <c:v>1.291E-5</c:v>
                </c:pt>
                <c:pt idx="12910">
                  <c:v>1.2911000000000001E-5</c:v>
                </c:pt>
                <c:pt idx="12911">
                  <c:v>1.2911999999999999E-5</c:v>
                </c:pt>
                <c:pt idx="12912">
                  <c:v>1.2913E-5</c:v>
                </c:pt>
                <c:pt idx="12913">
                  <c:v>1.2914E-5</c:v>
                </c:pt>
                <c:pt idx="12914">
                  <c:v>1.2914999999999999E-5</c:v>
                </c:pt>
                <c:pt idx="12915">
                  <c:v>1.2916E-5</c:v>
                </c:pt>
                <c:pt idx="12916">
                  <c:v>1.2917E-5</c:v>
                </c:pt>
                <c:pt idx="12917">
                  <c:v>1.2918000000000001E-5</c:v>
                </c:pt>
                <c:pt idx="12918">
                  <c:v>1.2918999999999999E-5</c:v>
                </c:pt>
                <c:pt idx="12919">
                  <c:v>1.292E-5</c:v>
                </c:pt>
                <c:pt idx="12920">
                  <c:v>1.2921E-5</c:v>
                </c:pt>
                <c:pt idx="12921">
                  <c:v>1.2921999999999999E-5</c:v>
                </c:pt>
                <c:pt idx="12922">
                  <c:v>1.2923E-5</c:v>
                </c:pt>
                <c:pt idx="12923">
                  <c:v>1.2924E-5</c:v>
                </c:pt>
                <c:pt idx="12924">
                  <c:v>1.2925000000000001E-5</c:v>
                </c:pt>
                <c:pt idx="12925">
                  <c:v>1.2926E-5</c:v>
                </c:pt>
                <c:pt idx="12926">
                  <c:v>1.2927E-5</c:v>
                </c:pt>
                <c:pt idx="12927">
                  <c:v>1.2928000000000001E-5</c:v>
                </c:pt>
                <c:pt idx="12928">
                  <c:v>1.2928999999999999E-5</c:v>
                </c:pt>
                <c:pt idx="12929">
                  <c:v>1.293E-5</c:v>
                </c:pt>
                <c:pt idx="12930">
                  <c:v>1.2931E-5</c:v>
                </c:pt>
                <c:pt idx="12931">
                  <c:v>1.2931999999999999E-5</c:v>
                </c:pt>
                <c:pt idx="12932">
                  <c:v>1.2933E-5</c:v>
                </c:pt>
                <c:pt idx="12933">
                  <c:v>1.2934E-5</c:v>
                </c:pt>
                <c:pt idx="12934">
                  <c:v>1.2935000000000001E-5</c:v>
                </c:pt>
                <c:pt idx="12935">
                  <c:v>1.2935999999999999E-5</c:v>
                </c:pt>
                <c:pt idx="12936">
                  <c:v>1.2937E-5</c:v>
                </c:pt>
                <c:pt idx="12937">
                  <c:v>1.2938E-5</c:v>
                </c:pt>
                <c:pt idx="12938">
                  <c:v>1.2938999999999999E-5</c:v>
                </c:pt>
                <c:pt idx="12939">
                  <c:v>1.294E-5</c:v>
                </c:pt>
                <c:pt idx="12940">
                  <c:v>1.2941E-5</c:v>
                </c:pt>
                <c:pt idx="12941">
                  <c:v>1.2942000000000001E-5</c:v>
                </c:pt>
                <c:pt idx="12942">
                  <c:v>1.2943E-5</c:v>
                </c:pt>
                <c:pt idx="12943">
                  <c:v>1.2944E-5</c:v>
                </c:pt>
                <c:pt idx="12944">
                  <c:v>1.2945000000000001E-5</c:v>
                </c:pt>
                <c:pt idx="12945">
                  <c:v>1.2945999999999999E-5</c:v>
                </c:pt>
                <c:pt idx="12946">
                  <c:v>1.2947E-5</c:v>
                </c:pt>
                <c:pt idx="12947">
                  <c:v>1.2948E-5</c:v>
                </c:pt>
                <c:pt idx="12948">
                  <c:v>1.2948999999999999E-5</c:v>
                </c:pt>
                <c:pt idx="12949">
                  <c:v>1.295E-5</c:v>
                </c:pt>
                <c:pt idx="12950">
                  <c:v>1.2951E-5</c:v>
                </c:pt>
                <c:pt idx="12951">
                  <c:v>1.2952000000000001E-5</c:v>
                </c:pt>
                <c:pt idx="12952">
                  <c:v>1.2952999999999999E-5</c:v>
                </c:pt>
                <c:pt idx="12953">
                  <c:v>1.2954E-5</c:v>
                </c:pt>
                <c:pt idx="12954">
                  <c:v>1.2955E-5</c:v>
                </c:pt>
                <c:pt idx="12955">
                  <c:v>1.2955999999999999E-5</c:v>
                </c:pt>
                <c:pt idx="12956">
                  <c:v>1.2957E-5</c:v>
                </c:pt>
                <c:pt idx="12957">
                  <c:v>1.2958E-5</c:v>
                </c:pt>
                <c:pt idx="12958">
                  <c:v>1.2959000000000001E-5</c:v>
                </c:pt>
                <c:pt idx="12959">
                  <c:v>1.296E-5</c:v>
                </c:pt>
                <c:pt idx="12960">
                  <c:v>1.2961E-5</c:v>
                </c:pt>
                <c:pt idx="12961">
                  <c:v>1.2962000000000001E-5</c:v>
                </c:pt>
                <c:pt idx="12962">
                  <c:v>1.2962999999999999E-5</c:v>
                </c:pt>
                <c:pt idx="12963">
                  <c:v>1.2964E-5</c:v>
                </c:pt>
                <c:pt idx="12964">
                  <c:v>1.2965E-5</c:v>
                </c:pt>
                <c:pt idx="12965">
                  <c:v>1.2965999999999999E-5</c:v>
                </c:pt>
                <c:pt idx="12966">
                  <c:v>1.2967E-5</c:v>
                </c:pt>
                <c:pt idx="12967">
                  <c:v>1.2968E-5</c:v>
                </c:pt>
                <c:pt idx="12968">
                  <c:v>1.2969000000000001E-5</c:v>
                </c:pt>
                <c:pt idx="12969">
                  <c:v>1.2969999999999999E-5</c:v>
                </c:pt>
                <c:pt idx="12970">
                  <c:v>1.2971E-5</c:v>
                </c:pt>
                <c:pt idx="12971">
                  <c:v>1.2972E-5</c:v>
                </c:pt>
                <c:pt idx="12972">
                  <c:v>1.2972999999999999E-5</c:v>
                </c:pt>
                <c:pt idx="12973">
                  <c:v>1.2974E-5</c:v>
                </c:pt>
                <c:pt idx="12974">
                  <c:v>1.2975E-5</c:v>
                </c:pt>
                <c:pt idx="12975">
                  <c:v>1.2976000000000001E-5</c:v>
                </c:pt>
                <c:pt idx="12976">
                  <c:v>1.2977E-5</c:v>
                </c:pt>
                <c:pt idx="12977">
                  <c:v>1.2978E-5</c:v>
                </c:pt>
                <c:pt idx="12978">
                  <c:v>1.2979000000000001E-5</c:v>
                </c:pt>
                <c:pt idx="12979">
                  <c:v>1.2979999999999999E-5</c:v>
                </c:pt>
                <c:pt idx="12980">
                  <c:v>1.2981E-5</c:v>
                </c:pt>
                <c:pt idx="12981">
                  <c:v>1.2982E-5</c:v>
                </c:pt>
                <c:pt idx="12982">
                  <c:v>1.2982999999999999E-5</c:v>
                </c:pt>
                <c:pt idx="12983">
                  <c:v>1.2984E-5</c:v>
                </c:pt>
                <c:pt idx="12984">
                  <c:v>1.2985E-5</c:v>
                </c:pt>
                <c:pt idx="12985">
                  <c:v>1.2986000000000001E-5</c:v>
                </c:pt>
                <c:pt idx="12986">
                  <c:v>1.2986999999999999E-5</c:v>
                </c:pt>
                <c:pt idx="12987">
                  <c:v>1.2988E-5</c:v>
                </c:pt>
                <c:pt idx="12988">
                  <c:v>1.2989E-5</c:v>
                </c:pt>
                <c:pt idx="12989">
                  <c:v>1.2989999999999999E-5</c:v>
                </c:pt>
                <c:pt idx="12990">
                  <c:v>1.2991E-5</c:v>
                </c:pt>
                <c:pt idx="12991">
                  <c:v>1.2992E-5</c:v>
                </c:pt>
                <c:pt idx="12992">
                  <c:v>1.2993000000000001E-5</c:v>
                </c:pt>
                <c:pt idx="12993">
                  <c:v>1.2994E-5</c:v>
                </c:pt>
                <c:pt idx="12994">
                  <c:v>1.2995E-5</c:v>
                </c:pt>
                <c:pt idx="12995">
                  <c:v>1.2996000000000001E-5</c:v>
                </c:pt>
                <c:pt idx="12996">
                  <c:v>1.2996999999999999E-5</c:v>
                </c:pt>
                <c:pt idx="12997">
                  <c:v>1.2998E-5</c:v>
                </c:pt>
                <c:pt idx="12998">
                  <c:v>1.2999E-5</c:v>
                </c:pt>
                <c:pt idx="12999">
                  <c:v>1.2999999999999999E-5</c:v>
                </c:pt>
                <c:pt idx="13000">
                  <c:v>1.3001E-5</c:v>
                </c:pt>
                <c:pt idx="13001">
                  <c:v>1.3002E-5</c:v>
                </c:pt>
                <c:pt idx="13002">
                  <c:v>1.3003000000000001E-5</c:v>
                </c:pt>
                <c:pt idx="13003">
                  <c:v>1.3004E-5</c:v>
                </c:pt>
                <c:pt idx="13004">
                  <c:v>1.3005E-5</c:v>
                </c:pt>
                <c:pt idx="13005">
                  <c:v>1.3006E-5</c:v>
                </c:pt>
                <c:pt idx="13006">
                  <c:v>1.3006999999999999E-5</c:v>
                </c:pt>
                <c:pt idx="13007">
                  <c:v>1.3008E-5</c:v>
                </c:pt>
                <c:pt idx="13008">
                  <c:v>1.3009E-5</c:v>
                </c:pt>
                <c:pt idx="13009">
                  <c:v>1.3010000000000001E-5</c:v>
                </c:pt>
                <c:pt idx="13010">
                  <c:v>1.3011E-5</c:v>
                </c:pt>
                <c:pt idx="13011">
                  <c:v>1.3012E-5</c:v>
                </c:pt>
                <c:pt idx="13012">
                  <c:v>1.3013000000000001E-5</c:v>
                </c:pt>
                <c:pt idx="13013">
                  <c:v>1.3013999999999999E-5</c:v>
                </c:pt>
                <c:pt idx="13014">
                  <c:v>1.3015E-5</c:v>
                </c:pt>
                <c:pt idx="13015">
                  <c:v>1.3016E-5</c:v>
                </c:pt>
                <c:pt idx="13016">
                  <c:v>1.3016999999999999E-5</c:v>
                </c:pt>
                <c:pt idx="13017">
                  <c:v>1.3018E-5</c:v>
                </c:pt>
                <c:pt idx="13018">
                  <c:v>1.3019E-5</c:v>
                </c:pt>
                <c:pt idx="13019">
                  <c:v>1.3020000000000001E-5</c:v>
                </c:pt>
                <c:pt idx="13020">
                  <c:v>1.3021E-5</c:v>
                </c:pt>
                <c:pt idx="13021">
                  <c:v>1.3022E-5</c:v>
                </c:pt>
                <c:pt idx="13022">
                  <c:v>1.3023000000000001E-5</c:v>
                </c:pt>
                <c:pt idx="13023">
                  <c:v>1.3023999999999999E-5</c:v>
                </c:pt>
                <c:pt idx="13024">
                  <c:v>1.3025E-5</c:v>
                </c:pt>
                <c:pt idx="13025">
                  <c:v>1.3026E-5</c:v>
                </c:pt>
                <c:pt idx="13026">
                  <c:v>1.3027000000000001E-5</c:v>
                </c:pt>
                <c:pt idx="13027">
                  <c:v>1.3028E-5</c:v>
                </c:pt>
                <c:pt idx="13028">
                  <c:v>1.3029E-5</c:v>
                </c:pt>
                <c:pt idx="13029">
                  <c:v>1.3030000000000001E-5</c:v>
                </c:pt>
                <c:pt idx="13030">
                  <c:v>1.3030999999999999E-5</c:v>
                </c:pt>
                <c:pt idx="13031">
                  <c:v>1.3032E-5</c:v>
                </c:pt>
                <c:pt idx="13032">
                  <c:v>1.3033E-5</c:v>
                </c:pt>
                <c:pt idx="13033">
                  <c:v>1.3033999999999999E-5</c:v>
                </c:pt>
                <c:pt idx="13034">
                  <c:v>1.3035E-5</c:v>
                </c:pt>
                <c:pt idx="13035">
                  <c:v>1.3036E-5</c:v>
                </c:pt>
                <c:pt idx="13036">
                  <c:v>1.3037000000000001E-5</c:v>
                </c:pt>
                <c:pt idx="13037">
                  <c:v>1.3038E-5</c:v>
                </c:pt>
                <c:pt idx="13038">
                  <c:v>1.3039E-5</c:v>
                </c:pt>
                <c:pt idx="13039">
                  <c:v>1.3040000000000001E-5</c:v>
                </c:pt>
                <c:pt idx="13040">
                  <c:v>1.3040999999999999E-5</c:v>
                </c:pt>
                <c:pt idx="13041">
                  <c:v>1.3042E-5</c:v>
                </c:pt>
                <c:pt idx="13042">
                  <c:v>1.3043E-5</c:v>
                </c:pt>
                <c:pt idx="13043">
                  <c:v>1.3044000000000001E-5</c:v>
                </c:pt>
                <c:pt idx="13044">
                  <c:v>1.3045E-5</c:v>
                </c:pt>
                <c:pt idx="13045">
                  <c:v>1.3046E-5</c:v>
                </c:pt>
                <c:pt idx="13046">
                  <c:v>1.3047000000000001E-5</c:v>
                </c:pt>
                <c:pt idx="13047">
                  <c:v>1.3047999999999999E-5</c:v>
                </c:pt>
                <c:pt idx="13048">
                  <c:v>1.3049E-5</c:v>
                </c:pt>
                <c:pt idx="13049">
                  <c:v>1.305E-5</c:v>
                </c:pt>
                <c:pt idx="13050">
                  <c:v>1.3050999999999999E-5</c:v>
                </c:pt>
                <c:pt idx="13051">
                  <c:v>1.3052E-5</c:v>
                </c:pt>
                <c:pt idx="13052">
                  <c:v>1.3053E-5</c:v>
                </c:pt>
                <c:pt idx="13053">
                  <c:v>1.3054000000000001E-5</c:v>
                </c:pt>
                <c:pt idx="13054">
                  <c:v>1.3055E-5</c:v>
                </c:pt>
                <c:pt idx="13055">
                  <c:v>1.3056E-5</c:v>
                </c:pt>
                <c:pt idx="13056">
                  <c:v>1.3057000000000001E-5</c:v>
                </c:pt>
                <c:pt idx="13057">
                  <c:v>1.3057999999999999E-5</c:v>
                </c:pt>
                <c:pt idx="13058">
                  <c:v>1.3059E-5</c:v>
                </c:pt>
                <c:pt idx="13059">
                  <c:v>1.306E-5</c:v>
                </c:pt>
                <c:pt idx="13060">
                  <c:v>1.3061000000000001E-5</c:v>
                </c:pt>
                <c:pt idx="13061">
                  <c:v>1.3062E-5</c:v>
                </c:pt>
                <c:pt idx="13062">
                  <c:v>1.3063E-5</c:v>
                </c:pt>
                <c:pt idx="13063">
                  <c:v>1.3064000000000001E-5</c:v>
                </c:pt>
                <c:pt idx="13064">
                  <c:v>1.3064999999999999E-5</c:v>
                </c:pt>
                <c:pt idx="13065">
                  <c:v>1.3066E-5</c:v>
                </c:pt>
                <c:pt idx="13066">
                  <c:v>1.3067E-5</c:v>
                </c:pt>
                <c:pt idx="13067">
                  <c:v>1.3067999999999999E-5</c:v>
                </c:pt>
                <c:pt idx="13068">
                  <c:v>1.3069E-5</c:v>
                </c:pt>
                <c:pt idx="13069">
                  <c:v>1.307E-5</c:v>
                </c:pt>
                <c:pt idx="13070">
                  <c:v>1.3071000000000001E-5</c:v>
                </c:pt>
                <c:pt idx="13071">
                  <c:v>1.3072E-5</c:v>
                </c:pt>
                <c:pt idx="13072">
                  <c:v>1.3073E-5</c:v>
                </c:pt>
                <c:pt idx="13073">
                  <c:v>1.3074000000000001E-5</c:v>
                </c:pt>
                <c:pt idx="13074">
                  <c:v>1.3074999999999999E-5</c:v>
                </c:pt>
                <c:pt idx="13075">
                  <c:v>1.3076E-5</c:v>
                </c:pt>
                <c:pt idx="13076">
                  <c:v>1.3077E-5</c:v>
                </c:pt>
                <c:pt idx="13077">
                  <c:v>1.3078000000000001E-5</c:v>
                </c:pt>
                <c:pt idx="13078">
                  <c:v>1.3079E-5</c:v>
                </c:pt>
                <c:pt idx="13079">
                  <c:v>1.308E-5</c:v>
                </c:pt>
                <c:pt idx="13080">
                  <c:v>1.3081000000000001E-5</c:v>
                </c:pt>
                <c:pt idx="13081">
                  <c:v>1.3081999999999999E-5</c:v>
                </c:pt>
                <c:pt idx="13082">
                  <c:v>1.3083E-5</c:v>
                </c:pt>
                <c:pt idx="13083">
                  <c:v>1.3084E-5</c:v>
                </c:pt>
                <c:pt idx="13084">
                  <c:v>1.3084999999999999E-5</c:v>
                </c:pt>
                <c:pt idx="13085">
                  <c:v>1.3086E-5</c:v>
                </c:pt>
                <c:pt idx="13086">
                  <c:v>1.3087E-5</c:v>
                </c:pt>
                <c:pt idx="13087">
                  <c:v>1.3088000000000001E-5</c:v>
                </c:pt>
                <c:pt idx="13088">
                  <c:v>1.3089E-5</c:v>
                </c:pt>
                <c:pt idx="13089">
                  <c:v>1.309E-5</c:v>
                </c:pt>
                <c:pt idx="13090">
                  <c:v>1.3091000000000001E-5</c:v>
                </c:pt>
                <c:pt idx="13091">
                  <c:v>1.3091999999999999E-5</c:v>
                </c:pt>
                <c:pt idx="13092">
                  <c:v>1.3093E-5</c:v>
                </c:pt>
                <c:pt idx="13093">
                  <c:v>1.3094E-5</c:v>
                </c:pt>
                <c:pt idx="13094">
                  <c:v>1.3095000000000001E-5</c:v>
                </c:pt>
                <c:pt idx="13095">
                  <c:v>1.3096E-5</c:v>
                </c:pt>
                <c:pt idx="13096">
                  <c:v>1.3097E-5</c:v>
                </c:pt>
                <c:pt idx="13097">
                  <c:v>1.3098000000000001E-5</c:v>
                </c:pt>
                <c:pt idx="13098">
                  <c:v>1.3098999999999999E-5</c:v>
                </c:pt>
                <c:pt idx="13099">
                  <c:v>1.31E-5</c:v>
                </c:pt>
                <c:pt idx="13100">
                  <c:v>1.3101E-5</c:v>
                </c:pt>
                <c:pt idx="13101">
                  <c:v>1.3101999999999999E-5</c:v>
                </c:pt>
                <c:pt idx="13102">
                  <c:v>1.3103E-5</c:v>
                </c:pt>
                <c:pt idx="13103">
                  <c:v>1.3104E-5</c:v>
                </c:pt>
                <c:pt idx="13104">
                  <c:v>1.3105000000000001E-5</c:v>
                </c:pt>
                <c:pt idx="13105">
                  <c:v>1.3106E-5</c:v>
                </c:pt>
                <c:pt idx="13106">
                  <c:v>1.3107E-5</c:v>
                </c:pt>
                <c:pt idx="13107">
                  <c:v>1.3108000000000001E-5</c:v>
                </c:pt>
                <c:pt idx="13108">
                  <c:v>1.3108999999999999E-5</c:v>
                </c:pt>
                <c:pt idx="13109">
                  <c:v>1.311E-5</c:v>
                </c:pt>
                <c:pt idx="13110">
                  <c:v>1.3111E-5</c:v>
                </c:pt>
                <c:pt idx="13111">
                  <c:v>1.3112000000000001E-5</c:v>
                </c:pt>
                <c:pt idx="13112">
                  <c:v>1.3113E-5</c:v>
                </c:pt>
                <c:pt idx="13113">
                  <c:v>1.3114E-5</c:v>
                </c:pt>
                <c:pt idx="13114">
                  <c:v>1.3115000000000001E-5</c:v>
                </c:pt>
                <c:pt idx="13115">
                  <c:v>1.3115999999999999E-5</c:v>
                </c:pt>
                <c:pt idx="13116">
                  <c:v>1.3117E-5</c:v>
                </c:pt>
                <c:pt idx="13117">
                  <c:v>1.3118E-5</c:v>
                </c:pt>
                <c:pt idx="13118">
                  <c:v>1.3118999999999999E-5</c:v>
                </c:pt>
                <c:pt idx="13119">
                  <c:v>1.312E-5</c:v>
                </c:pt>
                <c:pt idx="13120">
                  <c:v>1.3121E-5</c:v>
                </c:pt>
                <c:pt idx="13121">
                  <c:v>1.3122000000000001E-5</c:v>
                </c:pt>
                <c:pt idx="13122">
                  <c:v>1.3123E-5</c:v>
                </c:pt>
                <c:pt idx="13123">
                  <c:v>1.3124E-5</c:v>
                </c:pt>
                <c:pt idx="13124">
                  <c:v>1.3125000000000001E-5</c:v>
                </c:pt>
                <c:pt idx="13125">
                  <c:v>1.3125999999999999E-5</c:v>
                </c:pt>
                <c:pt idx="13126">
                  <c:v>1.3127E-5</c:v>
                </c:pt>
                <c:pt idx="13127">
                  <c:v>1.3128E-5</c:v>
                </c:pt>
                <c:pt idx="13128">
                  <c:v>1.3129000000000001E-5</c:v>
                </c:pt>
                <c:pt idx="13129">
                  <c:v>1.313E-5</c:v>
                </c:pt>
                <c:pt idx="13130">
                  <c:v>1.3131E-5</c:v>
                </c:pt>
                <c:pt idx="13131">
                  <c:v>1.3132000000000001E-5</c:v>
                </c:pt>
                <c:pt idx="13132">
                  <c:v>1.3132999999999999E-5</c:v>
                </c:pt>
                <c:pt idx="13133">
                  <c:v>1.3134E-5</c:v>
                </c:pt>
                <c:pt idx="13134">
                  <c:v>1.3135E-5</c:v>
                </c:pt>
                <c:pt idx="13135">
                  <c:v>1.3135999999999999E-5</c:v>
                </c:pt>
                <c:pt idx="13136">
                  <c:v>1.3137E-5</c:v>
                </c:pt>
                <c:pt idx="13137">
                  <c:v>1.3138E-5</c:v>
                </c:pt>
                <c:pt idx="13138">
                  <c:v>1.3139000000000001E-5</c:v>
                </c:pt>
                <c:pt idx="13139">
                  <c:v>1.314E-5</c:v>
                </c:pt>
                <c:pt idx="13140">
                  <c:v>1.3141E-5</c:v>
                </c:pt>
                <c:pt idx="13141">
                  <c:v>1.3142000000000001E-5</c:v>
                </c:pt>
                <c:pt idx="13142">
                  <c:v>1.3142999999999999E-5</c:v>
                </c:pt>
                <c:pt idx="13143">
                  <c:v>1.3144E-5</c:v>
                </c:pt>
                <c:pt idx="13144">
                  <c:v>1.3145E-5</c:v>
                </c:pt>
                <c:pt idx="13145">
                  <c:v>1.3145999999999999E-5</c:v>
                </c:pt>
                <c:pt idx="13146">
                  <c:v>1.3147E-5</c:v>
                </c:pt>
                <c:pt idx="13147">
                  <c:v>1.3148E-5</c:v>
                </c:pt>
                <c:pt idx="13148">
                  <c:v>1.3149000000000001E-5</c:v>
                </c:pt>
                <c:pt idx="13149">
                  <c:v>1.3149999999999999E-5</c:v>
                </c:pt>
                <c:pt idx="13150">
                  <c:v>1.3151E-5</c:v>
                </c:pt>
                <c:pt idx="13151">
                  <c:v>1.3152E-5</c:v>
                </c:pt>
                <c:pt idx="13152">
                  <c:v>1.3152999999999999E-5</c:v>
                </c:pt>
                <c:pt idx="13153">
                  <c:v>1.3154E-5</c:v>
                </c:pt>
                <c:pt idx="13154">
                  <c:v>1.3155E-5</c:v>
                </c:pt>
                <c:pt idx="13155">
                  <c:v>1.3156000000000001E-5</c:v>
                </c:pt>
                <c:pt idx="13156">
                  <c:v>1.3157E-5</c:v>
                </c:pt>
                <c:pt idx="13157">
                  <c:v>1.3158E-5</c:v>
                </c:pt>
                <c:pt idx="13158">
                  <c:v>1.3159000000000001E-5</c:v>
                </c:pt>
                <c:pt idx="13159">
                  <c:v>1.3159999999999999E-5</c:v>
                </c:pt>
                <c:pt idx="13160">
                  <c:v>1.3161E-5</c:v>
                </c:pt>
                <c:pt idx="13161">
                  <c:v>1.3162E-5</c:v>
                </c:pt>
                <c:pt idx="13162">
                  <c:v>1.3162999999999999E-5</c:v>
                </c:pt>
                <c:pt idx="13163">
                  <c:v>1.3164E-5</c:v>
                </c:pt>
                <c:pt idx="13164">
                  <c:v>1.3165E-5</c:v>
                </c:pt>
                <c:pt idx="13165">
                  <c:v>1.3166000000000001E-5</c:v>
                </c:pt>
                <c:pt idx="13166">
                  <c:v>1.3166999999999999E-5</c:v>
                </c:pt>
                <c:pt idx="13167">
                  <c:v>1.3168E-5</c:v>
                </c:pt>
                <c:pt idx="13168">
                  <c:v>1.3169E-5</c:v>
                </c:pt>
                <c:pt idx="13169">
                  <c:v>1.3169999999999999E-5</c:v>
                </c:pt>
                <c:pt idx="13170">
                  <c:v>1.3171E-5</c:v>
                </c:pt>
                <c:pt idx="13171">
                  <c:v>1.3172E-5</c:v>
                </c:pt>
                <c:pt idx="13172">
                  <c:v>1.3173000000000001E-5</c:v>
                </c:pt>
                <c:pt idx="13173">
                  <c:v>1.3174E-5</c:v>
                </c:pt>
                <c:pt idx="13174">
                  <c:v>1.3175E-5</c:v>
                </c:pt>
                <c:pt idx="13175">
                  <c:v>1.3176000000000001E-5</c:v>
                </c:pt>
                <c:pt idx="13176">
                  <c:v>1.3176999999999999E-5</c:v>
                </c:pt>
                <c:pt idx="13177">
                  <c:v>1.3178E-5</c:v>
                </c:pt>
                <c:pt idx="13178">
                  <c:v>1.3179E-5</c:v>
                </c:pt>
                <c:pt idx="13179">
                  <c:v>1.3179999999999999E-5</c:v>
                </c:pt>
                <c:pt idx="13180">
                  <c:v>1.3181E-5</c:v>
                </c:pt>
                <c:pt idx="13181">
                  <c:v>1.3182E-5</c:v>
                </c:pt>
                <c:pt idx="13182">
                  <c:v>1.3183000000000001E-5</c:v>
                </c:pt>
                <c:pt idx="13183">
                  <c:v>1.3183999999999999E-5</c:v>
                </c:pt>
                <c:pt idx="13184">
                  <c:v>1.3185E-5</c:v>
                </c:pt>
                <c:pt idx="13185">
                  <c:v>1.3186E-5</c:v>
                </c:pt>
                <c:pt idx="13186">
                  <c:v>1.3186999999999999E-5</c:v>
                </c:pt>
                <c:pt idx="13187">
                  <c:v>1.3188E-5</c:v>
                </c:pt>
                <c:pt idx="13188">
                  <c:v>1.3189E-5</c:v>
                </c:pt>
                <c:pt idx="13189">
                  <c:v>1.3190000000000001E-5</c:v>
                </c:pt>
                <c:pt idx="13190">
                  <c:v>1.3191E-5</c:v>
                </c:pt>
                <c:pt idx="13191">
                  <c:v>1.3192E-5</c:v>
                </c:pt>
                <c:pt idx="13192">
                  <c:v>1.3193000000000001E-5</c:v>
                </c:pt>
                <c:pt idx="13193">
                  <c:v>1.3193999999999999E-5</c:v>
                </c:pt>
                <c:pt idx="13194">
                  <c:v>1.3195E-5</c:v>
                </c:pt>
                <c:pt idx="13195">
                  <c:v>1.3196E-5</c:v>
                </c:pt>
                <c:pt idx="13196">
                  <c:v>1.3196999999999999E-5</c:v>
                </c:pt>
                <c:pt idx="13197">
                  <c:v>1.3198E-5</c:v>
                </c:pt>
                <c:pt idx="13198">
                  <c:v>1.3199E-5</c:v>
                </c:pt>
                <c:pt idx="13199">
                  <c:v>1.3200000000000001E-5</c:v>
                </c:pt>
                <c:pt idx="13200">
                  <c:v>1.3200999999999999E-5</c:v>
                </c:pt>
                <c:pt idx="13201">
                  <c:v>1.3202E-5</c:v>
                </c:pt>
                <c:pt idx="13202">
                  <c:v>1.3203E-5</c:v>
                </c:pt>
                <c:pt idx="13203">
                  <c:v>1.3203999999999999E-5</c:v>
                </c:pt>
                <c:pt idx="13204">
                  <c:v>1.3205E-5</c:v>
                </c:pt>
                <c:pt idx="13205">
                  <c:v>1.3206E-5</c:v>
                </c:pt>
                <c:pt idx="13206">
                  <c:v>1.3207000000000001E-5</c:v>
                </c:pt>
                <c:pt idx="13207">
                  <c:v>1.3208E-5</c:v>
                </c:pt>
                <c:pt idx="13208">
                  <c:v>1.3209E-5</c:v>
                </c:pt>
                <c:pt idx="13209">
                  <c:v>1.3210000000000001E-5</c:v>
                </c:pt>
                <c:pt idx="13210">
                  <c:v>1.3210999999999999E-5</c:v>
                </c:pt>
                <c:pt idx="13211">
                  <c:v>1.3212E-5</c:v>
                </c:pt>
                <c:pt idx="13212">
                  <c:v>1.3213E-5</c:v>
                </c:pt>
                <c:pt idx="13213">
                  <c:v>1.3213999999999999E-5</c:v>
                </c:pt>
                <c:pt idx="13214">
                  <c:v>1.3215E-5</c:v>
                </c:pt>
                <c:pt idx="13215">
                  <c:v>1.3216E-5</c:v>
                </c:pt>
                <c:pt idx="13216">
                  <c:v>1.3217000000000001E-5</c:v>
                </c:pt>
                <c:pt idx="13217">
                  <c:v>1.3217999999999999E-5</c:v>
                </c:pt>
                <c:pt idx="13218">
                  <c:v>1.3219E-5</c:v>
                </c:pt>
                <c:pt idx="13219">
                  <c:v>1.322E-5</c:v>
                </c:pt>
                <c:pt idx="13220">
                  <c:v>1.3220999999999999E-5</c:v>
                </c:pt>
                <c:pt idx="13221">
                  <c:v>1.3222E-5</c:v>
                </c:pt>
                <c:pt idx="13222">
                  <c:v>1.3223E-5</c:v>
                </c:pt>
                <c:pt idx="13223">
                  <c:v>1.3224000000000001E-5</c:v>
                </c:pt>
                <c:pt idx="13224">
                  <c:v>1.3225E-5</c:v>
                </c:pt>
                <c:pt idx="13225">
                  <c:v>1.3226E-5</c:v>
                </c:pt>
                <c:pt idx="13226">
                  <c:v>1.3227000000000001E-5</c:v>
                </c:pt>
                <c:pt idx="13227">
                  <c:v>1.3227999999999999E-5</c:v>
                </c:pt>
                <c:pt idx="13228">
                  <c:v>1.3229E-5</c:v>
                </c:pt>
                <c:pt idx="13229">
                  <c:v>1.323E-5</c:v>
                </c:pt>
                <c:pt idx="13230">
                  <c:v>1.3230999999999999E-5</c:v>
                </c:pt>
                <c:pt idx="13231">
                  <c:v>1.3232E-5</c:v>
                </c:pt>
                <c:pt idx="13232">
                  <c:v>1.3233E-5</c:v>
                </c:pt>
                <c:pt idx="13233">
                  <c:v>1.3234000000000001E-5</c:v>
                </c:pt>
                <c:pt idx="13234">
                  <c:v>1.3234999999999999E-5</c:v>
                </c:pt>
                <c:pt idx="13235">
                  <c:v>1.3236E-5</c:v>
                </c:pt>
                <c:pt idx="13236">
                  <c:v>1.3237E-5</c:v>
                </c:pt>
                <c:pt idx="13237">
                  <c:v>1.3237999999999999E-5</c:v>
                </c:pt>
                <c:pt idx="13238">
                  <c:v>1.3239E-5</c:v>
                </c:pt>
                <c:pt idx="13239">
                  <c:v>1.324E-5</c:v>
                </c:pt>
                <c:pt idx="13240">
                  <c:v>1.3241000000000001E-5</c:v>
                </c:pt>
                <c:pt idx="13241">
                  <c:v>1.3242E-5</c:v>
                </c:pt>
                <c:pt idx="13242">
                  <c:v>1.3243E-5</c:v>
                </c:pt>
                <c:pt idx="13243">
                  <c:v>1.3244000000000001E-5</c:v>
                </c:pt>
                <c:pt idx="13244">
                  <c:v>1.3244999999999999E-5</c:v>
                </c:pt>
                <c:pt idx="13245">
                  <c:v>1.3246E-5</c:v>
                </c:pt>
                <c:pt idx="13246">
                  <c:v>1.3247E-5</c:v>
                </c:pt>
                <c:pt idx="13247">
                  <c:v>1.3247999999999999E-5</c:v>
                </c:pt>
                <c:pt idx="13248">
                  <c:v>1.3249E-5</c:v>
                </c:pt>
                <c:pt idx="13249">
                  <c:v>1.325E-5</c:v>
                </c:pt>
                <c:pt idx="13250">
                  <c:v>1.3251000000000001E-5</c:v>
                </c:pt>
                <c:pt idx="13251">
                  <c:v>1.3251999999999999E-5</c:v>
                </c:pt>
                <c:pt idx="13252">
                  <c:v>1.3253E-5</c:v>
                </c:pt>
                <c:pt idx="13253">
                  <c:v>1.3254E-5</c:v>
                </c:pt>
                <c:pt idx="13254">
                  <c:v>1.3254999999999999E-5</c:v>
                </c:pt>
                <c:pt idx="13255">
                  <c:v>1.3256E-5</c:v>
                </c:pt>
                <c:pt idx="13256">
                  <c:v>1.3257E-5</c:v>
                </c:pt>
                <c:pt idx="13257">
                  <c:v>1.3258000000000001E-5</c:v>
                </c:pt>
                <c:pt idx="13258">
                  <c:v>1.3259E-5</c:v>
                </c:pt>
                <c:pt idx="13259">
                  <c:v>1.326E-5</c:v>
                </c:pt>
                <c:pt idx="13260">
                  <c:v>1.3261000000000001E-5</c:v>
                </c:pt>
                <c:pt idx="13261">
                  <c:v>1.3261999999999999E-5</c:v>
                </c:pt>
                <c:pt idx="13262">
                  <c:v>1.3263E-5</c:v>
                </c:pt>
                <c:pt idx="13263">
                  <c:v>1.3264E-5</c:v>
                </c:pt>
                <c:pt idx="13264">
                  <c:v>1.3264999999999999E-5</c:v>
                </c:pt>
                <c:pt idx="13265">
                  <c:v>1.3266E-5</c:v>
                </c:pt>
                <c:pt idx="13266">
                  <c:v>1.3267E-5</c:v>
                </c:pt>
                <c:pt idx="13267">
                  <c:v>1.3268000000000001E-5</c:v>
                </c:pt>
                <c:pt idx="13268">
                  <c:v>1.3269E-5</c:v>
                </c:pt>
                <c:pt idx="13269">
                  <c:v>1.327E-5</c:v>
                </c:pt>
                <c:pt idx="13270">
                  <c:v>1.3271000000000001E-5</c:v>
                </c:pt>
                <c:pt idx="13271">
                  <c:v>1.3271999999999999E-5</c:v>
                </c:pt>
                <c:pt idx="13272">
                  <c:v>1.3273E-5</c:v>
                </c:pt>
                <c:pt idx="13273">
                  <c:v>1.3274E-5</c:v>
                </c:pt>
                <c:pt idx="13274">
                  <c:v>1.3275000000000001E-5</c:v>
                </c:pt>
                <c:pt idx="13275">
                  <c:v>1.3276E-5</c:v>
                </c:pt>
                <c:pt idx="13276">
                  <c:v>1.3277E-5</c:v>
                </c:pt>
                <c:pt idx="13277">
                  <c:v>1.3278000000000001E-5</c:v>
                </c:pt>
                <c:pt idx="13278">
                  <c:v>1.3278999999999999E-5</c:v>
                </c:pt>
                <c:pt idx="13279">
                  <c:v>1.328E-5</c:v>
                </c:pt>
                <c:pt idx="13280">
                  <c:v>1.3281E-5</c:v>
                </c:pt>
                <c:pt idx="13281">
                  <c:v>1.3281999999999999E-5</c:v>
                </c:pt>
                <c:pt idx="13282">
                  <c:v>1.3283E-5</c:v>
                </c:pt>
                <c:pt idx="13283">
                  <c:v>1.3284E-5</c:v>
                </c:pt>
                <c:pt idx="13284">
                  <c:v>1.3285000000000001E-5</c:v>
                </c:pt>
                <c:pt idx="13285">
                  <c:v>1.3286E-5</c:v>
                </c:pt>
                <c:pt idx="13286">
                  <c:v>1.3287E-5</c:v>
                </c:pt>
                <c:pt idx="13287">
                  <c:v>1.3288000000000001E-5</c:v>
                </c:pt>
                <c:pt idx="13288">
                  <c:v>1.3288999999999999E-5</c:v>
                </c:pt>
                <c:pt idx="13289">
                  <c:v>1.329E-5</c:v>
                </c:pt>
                <c:pt idx="13290">
                  <c:v>1.3291E-5</c:v>
                </c:pt>
                <c:pt idx="13291">
                  <c:v>1.3292000000000001E-5</c:v>
                </c:pt>
                <c:pt idx="13292">
                  <c:v>1.3293E-5</c:v>
                </c:pt>
                <c:pt idx="13293">
                  <c:v>1.3294E-5</c:v>
                </c:pt>
                <c:pt idx="13294">
                  <c:v>1.3295000000000001E-5</c:v>
                </c:pt>
                <c:pt idx="13295">
                  <c:v>1.3295999999999999E-5</c:v>
                </c:pt>
                <c:pt idx="13296">
                  <c:v>1.3297E-5</c:v>
                </c:pt>
                <c:pt idx="13297">
                  <c:v>1.3298E-5</c:v>
                </c:pt>
                <c:pt idx="13298">
                  <c:v>1.3298999999999999E-5</c:v>
                </c:pt>
                <c:pt idx="13299">
                  <c:v>1.33E-5</c:v>
                </c:pt>
                <c:pt idx="13300">
                  <c:v>1.3301E-5</c:v>
                </c:pt>
                <c:pt idx="13301">
                  <c:v>1.3302000000000001E-5</c:v>
                </c:pt>
                <c:pt idx="13302">
                  <c:v>1.3303E-5</c:v>
                </c:pt>
                <c:pt idx="13303">
                  <c:v>1.3304E-5</c:v>
                </c:pt>
                <c:pt idx="13304">
                  <c:v>1.3305000000000001E-5</c:v>
                </c:pt>
                <c:pt idx="13305">
                  <c:v>1.3305999999999999E-5</c:v>
                </c:pt>
                <c:pt idx="13306">
                  <c:v>1.3307E-5</c:v>
                </c:pt>
                <c:pt idx="13307">
                  <c:v>1.3308E-5</c:v>
                </c:pt>
                <c:pt idx="13308">
                  <c:v>1.3309000000000001E-5</c:v>
                </c:pt>
                <c:pt idx="13309">
                  <c:v>1.331E-5</c:v>
                </c:pt>
                <c:pt idx="13310">
                  <c:v>1.3311E-5</c:v>
                </c:pt>
                <c:pt idx="13311">
                  <c:v>1.3312000000000001E-5</c:v>
                </c:pt>
                <c:pt idx="13312">
                  <c:v>1.3312999999999999E-5</c:v>
                </c:pt>
                <c:pt idx="13313">
                  <c:v>1.3314E-5</c:v>
                </c:pt>
                <c:pt idx="13314">
                  <c:v>1.3315E-5</c:v>
                </c:pt>
                <c:pt idx="13315">
                  <c:v>1.3315999999999999E-5</c:v>
                </c:pt>
                <c:pt idx="13316">
                  <c:v>1.3317E-5</c:v>
                </c:pt>
                <c:pt idx="13317">
                  <c:v>1.3318E-5</c:v>
                </c:pt>
                <c:pt idx="13318">
                  <c:v>1.3319000000000001E-5</c:v>
                </c:pt>
                <c:pt idx="13319">
                  <c:v>1.332E-5</c:v>
                </c:pt>
                <c:pt idx="13320">
                  <c:v>1.3321E-5</c:v>
                </c:pt>
                <c:pt idx="13321">
                  <c:v>1.3322000000000001E-5</c:v>
                </c:pt>
                <c:pt idx="13322">
                  <c:v>1.3322999999999999E-5</c:v>
                </c:pt>
                <c:pt idx="13323">
                  <c:v>1.3324E-5</c:v>
                </c:pt>
                <c:pt idx="13324">
                  <c:v>1.3325E-5</c:v>
                </c:pt>
                <c:pt idx="13325">
                  <c:v>1.3326000000000001E-5</c:v>
                </c:pt>
                <c:pt idx="13326">
                  <c:v>1.3327E-5</c:v>
                </c:pt>
                <c:pt idx="13327">
                  <c:v>1.3328E-5</c:v>
                </c:pt>
                <c:pt idx="13328">
                  <c:v>1.3329000000000001E-5</c:v>
                </c:pt>
                <c:pt idx="13329">
                  <c:v>1.3329999999999999E-5</c:v>
                </c:pt>
                <c:pt idx="13330">
                  <c:v>1.3331E-5</c:v>
                </c:pt>
                <c:pt idx="13331">
                  <c:v>1.3332E-5</c:v>
                </c:pt>
                <c:pt idx="13332">
                  <c:v>1.3332999999999999E-5</c:v>
                </c:pt>
                <c:pt idx="13333">
                  <c:v>1.3334E-5</c:v>
                </c:pt>
                <c:pt idx="13334">
                  <c:v>1.3335E-5</c:v>
                </c:pt>
                <c:pt idx="13335">
                  <c:v>1.3336000000000001E-5</c:v>
                </c:pt>
                <c:pt idx="13336">
                  <c:v>1.3337E-5</c:v>
                </c:pt>
                <c:pt idx="13337">
                  <c:v>1.3338E-5</c:v>
                </c:pt>
                <c:pt idx="13338">
                  <c:v>1.3339000000000001E-5</c:v>
                </c:pt>
                <c:pt idx="13339">
                  <c:v>1.3339999999999999E-5</c:v>
                </c:pt>
                <c:pt idx="13340">
                  <c:v>1.3341E-5</c:v>
                </c:pt>
                <c:pt idx="13341">
                  <c:v>1.3342E-5</c:v>
                </c:pt>
                <c:pt idx="13342">
                  <c:v>1.3343000000000001E-5</c:v>
                </c:pt>
                <c:pt idx="13343">
                  <c:v>1.3344E-5</c:v>
                </c:pt>
                <c:pt idx="13344">
                  <c:v>1.3345E-5</c:v>
                </c:pt>
                <c:pt idx="13345">
                  <c:v>1.3346000000000001E-5</c:v>
                </c:pt>
                <c:pt idx="13346">
                  <c:v>1.3346999999999999E-5</c:v>
                </c:pt>
                <c:pt idx="13347">
                  <c:v>1.3348E-5</c:v>
                </c:pt>
                <c:pt idx="13348">
                  <c:v>1.3349E-5</c:v>
                </c:pt>
                <c:pt idx="13349">
                  <c:v>1.3349999999999999E-5</c:v>
                </c:pt>
                <c:pt idx="13350">
                  <c:v>1.3351E-5</c:v>
                </c:pt>
                <c:pt idx="13351">
                  <c:v>1.3352E-5</c:v>
                </c:pt>
                <c:pt idx="13352">
                  <c:v>1.3353000000000001E-5</c:v>
                </c:pt>
                <c:pt idx="13353">
                  <c:v>1.3354E-5</c:v>
                </c:pt>
                <c:pt idx="13354">
                  <c:v>1.3355E-5</c:v>
                </c:pt>
                <c:pt idx="13355">
                  <c:v>1.3356000000000001E-5</c:v>
                </c:pt>
                <c:pt idx="13356">
                  <c:v>1.3356999999999999E-5</c:v>
                </c:pt>
                <c:pt idx="13357">
                  <c:v>1.3358E-5</c:v>
                </c:pt>
                <c:pt idx="13358">
                  <c:v>1.3359E-5</c:v>
                </c:pt>
                <c:pt idx="13359">
                  <c:v>1.3360000000000001E-5</c:v>
                </c:pt>
                <c:pt idx="13360">
                  <c:v>1.3361E-5</c:v>
                </c:pt>
                <c:pt idx="13361">
                  <c:v>1.3362E-5</c:v>
                </c:pt>
                <c:pt idx="13362">
                  <c:v>1.3363000000000001E-5</c:v>
                </c:pt>
                <c:pt idx="13363">
                  <c:v>1.3363999999999999E-5</c:v>
                </c:pt>
                <c:pt idx="13364">
                  <c:v>1.3365E-5</c:v>
                </c:pt>
                <c:pt idx="13365">
                  <c:v>1.3366E-5</c:v>
                </c:pt>
                <c:pt idx="13366">
                  <c:v>1.3366999999999999E-5</c:v>
                </c:pt>
                <c:pt idx="13367">
                  <c:v>1.3368E-5</c:v>
                </c:pt>
                <c:pt idx="13368">
                  <c:v>1.3369E-5</c:v>
                </c:pt>
                <c:pt idx="13369">
                  <c:v>1.3370000000000001E-5</c:v>
                </c:pt>
                <c:pt idx="13370">
                  <c:v>1.3371E-5</c:v>
                </c:pt>
                <c:pt idx="13371">
                  <c:v>1.3372E-5</c:v>
                </c:pt>
                <c:pt idx="13372">
                  <c:v>1.3373000000000001E-5</c:v>
                </c:pt>
                <c:pt idx="13373">
                  <c:v>1.3373999999999999E-5</c:v>
                </c:pt>
                <c:pt idx="13374">
                  <c:v>1.3375E-5</c:v>
                </c:pt>
                <c:pt idx="13375">
                  <c:v>1.3376E-5</c:v>
                </c:pt>
                <c:pt idx="13376">
                  <c:v>1.3377000000000001E-5</c:v>
                </c:pt>
                <c:pt idx="13377">
                  <c:v>1.3378E-5</c:v>
                </c:pt>
                <c:pt idx="13378">
                  <c:v>1.3379E-5</c:v>
                </c:pt>
                <c:pt idx="13379">
                  <c:v>1.3380000000000001E-5</c:v>
                </c:pt>
                <c:pt idx="13380">
                  <c:v>1.3380999999999999E-5</c:v>
                </c:pt>
                <c:pt idx="13381">
                  <c:v>1.3382E-5</c:v>
                </c:pt>
                <c:pt idx="13382">
                  <c:v>1.3383E-5</c:v>
                </c:pt>
                <c:pt idx="13383">
                  <c:v>1.3383999999999999E-5</c:v>
                </c:pt>
                <c:pt idx="13384">
                  <c:v>1.3385E-5</c:v>
                </c:pt>
                <c:pt idx="13385">
                  <c:v>1.3386E-5</c:v>
                </c:pt>
                <c:pt idx="13386">
                  <c:v>1.3387000000000001E-5</c:v>
                </c:pt>
                <c:pt idx="13387">
                  <c:v>1.3388E-5</c:v>
                </c:pt>
                <c:pt idx="13388">
                  <c:v>1.3389E-5</c:v>
                </c:pt>
                <c:pt idx="13389">
                  <c:v>1.3390000000000001E-5</c:v>
                </c:pt>
                <c:pt idx="13390">
                  <c:v>1.3390999999999999E-5</c:v>
                </c:pt>
                <c:pt idx="13391">
                  <c:v>1.3392E-5</c:v>
                </c:pt>
                <c:pt idx="13392">
                  <c:v>1.3393E-5</c:v>
                </c:pt>
                <c:pt idx="13393">
                  <c:v>1.3393999999999999E-5</c:v>
                </c:pt>
                <c:pt idx="13394">
                  <c:v>1.3395E-5</c:v>
                </c:pt>
                <c:pt idx="13395">
                  <c:v>1.3396E-5</c:v>
                </c:pt>
                <c:pt idx="13396">
                  <c:v>1.3397000000000001E-5</c:v>
                </c:pt>
                <c:pt idx="13397">
                  <c:v>1.3397999999999999E-5</c:v>
                </c:pt>
                <c:pt idx="13398">
                  <c:v>1.3399E-5</c:v>
                </c:pt>
                <c:pt idx="13399">
                  <c:v>1.34E-5</c:v>
                </c:pt>
                <c:pt idx="13400">
                  <c:v>1.3400999999999999E-5</c:v>
                </c:pt>
                <c:pt idx="13401">
                  <c:v>1.3402E-5</c:v>
                </c:pt>
                <c:pt idx="13402">
                  <c:v>1.3403E-5</c:v>
                </c:pt>
                <c:pt idx="13403">
                  <c:v>1.3404000000000001E-5</c:v>
                </c:pt>
                <c:pt idx="13404">
                  <c:v>1.3405E-5</c:v>
                </c:pt>
                <c:pt idx="13405">
                  <c:v>1.3406E-5</c:v>
                </c:pt>
                <c:pt idx="13406">
                  <c:v>1.3407000000000001E-5</c:v>
                </c:pt>
                <c:pt idx="13407">
                  <c:v>1.3407999999999999E-5</c:v>
                </c:pt>
                <c:pt idx="13408">
                  <c:v>1.3409E-5</c:v>
                </c:pt>
                <c:pt idx="13409">
                  <c:v>1.341E-5</c:v>
                </c:pt>
                <c:pt idx="13410">
                  <c:v>1.3410999999999999E-5</c:v>
                </c:pt>
                <c:pt idx="13411">
                  <c:v>1.3412E-5</c:v>
                </c:pt>
                <c:pt idx="13412">
                  <c:v>1.3413E-5</c:v>
                </c:pt>
                <c:pt idx="13413">
                  <c:v>1.3414000000000001E-5</c:v>
                </c:pt>
                <c:pt idx="13414">
                  <c:v>1.3414999999999999E-5</c:v>
                </c:pt>
                <c:pt idx="13415">
                  <c:v>1.3416E-5</c:v>
                </c:pt>
                <c:pt idx="13416">
                  <c:v>1.3417E-5</c:v>
                </c:pt>
                <c:pt idx="13417">
                  <c:v>1.3417999999999999E-5</c:v>
                </c:pt>
                <c:pt idx="13418">
                  <c:v>1.3419E-5</c:v>
                </c:pt>
                <c:pt idx="13419">
                  <c:v>1.342E-5</c:v>
                </c:pt>
                <c:pt idx="13420">
                  <c:v>1.3421000000000001E-5</c:v>
                </c:pt>
                <c:pt idx="13421">
                  <c:v>1.3422E-5</c:v>
                </c:pt>
                <c:pt idx="13422">
                  <c:v>1.3423E-5</c:v>
                </c:pt>
                <c:pt idx="13423">
                  <c:v>1.3424000000000001E-5</c:v>
                </c:pt>
                <c:pt idx="13424">
                  <c:v>1.3424999999999999E-5</c:v>
                </c:pt>
                <c:pt idx="13425">
                  <c:v>1.3426E-5</c:v>
                </c:pt>
                <c:pt idx="13426">
                  <c:v>1.3427E-5</c:v>
                </c:pt>
                <c:pt idx="13427">
                  <c:v>1.3427999999999999E-5</c:v>
                </c:pt>
                <c:pt idx="13428">
                  <c:v>1.3429E-5</c:v>
                </c:pt>
                <c:pt idx="13429">
                  <c:v>1.343E-5</c:v>
                </c:pt>
                <c:pt idx="13430">
                  <c:v>1.3431000000000001E-5</c:v>
                </c:pt>
                <c:pt idx="13431">
                  <c:v>1.3431999999999999E-5</c:v>
                </c:pt>
                <c:pt idx="13432">
                  <c:v>1.3433E-5</c:v>
                </c:pt>
                <c:pt idx="13433">
                  <c:v>1.3434E-5</c:v>
                </c:pt>
                <c:pt idx="13434">
                  <c:v>1.3434999999999999E-5</c:v>
                </c:pt>
                <c:pt idx="13435">
                  <c:v>1.3436E-5</c:v>
                </c:pt>
                <c:pt idx="13436">
                  <c:v>1.3437E-5</c:v>
                </c:pt>
                <c:pt idx="13437">
                  <c:v>1.3438000000000001E-5</c:v>
                </c:pt>
                <c:pt idx="13438">
                  <c:v>1.3439E-5</c:v>
                </c:pt>
                <c:pt idx="13439">
                  <c:v>1.344E-5</c:v>
                </c:pt>
                <c:pt idx="13440">
                  <c:v>1.3441000000000001E-5</c:v>
                </c:pt>
                <c:pt idx="13441">
                  <c:v>1.3441999999999999E-5</c:v>
                </c:pt>
                <c:pt idx="13442">
                  <c:v>1.3443E-5</c:v>
                </c:pt>
                <c:pt idx="13443">
                  <c:v>1.3444E-5</c:v>
                </c:pt>
                <c:pt idx="13444">
                  <c:v>1.3444999999999999E-5</c:v>
                </c:pt>
                <c:pt idx="13445">
                  <c:v>1.3446E-5</c:v>
                </c:pt>
                <c:pt idx="13446">
                  <c:v>1.3447E-5</c:v>
                </c:pt>
                <c:pt idx="13447">
                  <c:v>1.3448000000000001E-5</c:v>
                </c:pt>
                <c:pt idx="13448">
                  <c:v>1.3448999999999999E-5</c:v>
                </c:pt>
                <c:pt idx="13449">
                  <c:v>1.345E-5</c:v>
                </c:pt>
                <c:pt idx="13450">
                  <c:v>1.3451E-5</c:v>
                </c:pt>
                <c:pt idx="13451">
                  <c:v>1.3451999999999999E-5</c:v>
                </c:pt>
                <c:pt idx="13452">
                  <c:v>1.3453E-5</c:v>
                </c:pt>
                <c:pt idx="13453">
                  <c:v>1.3454E-5</c:v>
                </c:pt>
                <c:pt idx="13454">
                  <c:v>1.3455000000000001E-5</c:v>
                </c:pt>
                <c:pt idx="13455">
                  <c:v>1.3456E-5</c:v>
                </c:pt>
                <c:pt idx="13456">
                  <c:v>1.3457E-5</c:v>
                </c:pt>
                <c:pt idx="13457">
                  <c:v>1.3458000000000001E-5</c:v>
                </c:pt>
                <c:pt idx="13458">
                  <c:v>1.3458999999999999E-5</c:v>
                </c:pt>
                <c:pt idx="13459">
                  <c:v>1.346E-5</c:v>
                </c:pt>
                <c:pt idx="13460">
                  <c:v>1.3461E-5</c:v>
                </c:pt>
                <c:pt idx="13461">
                  <c:v>1.3461999999999999E-5</c:v>
                </c:pt>
                <c:pt idx="13462">
                  <c:v>1.3463E-5</c:v>
                </c:pt>
                <c:pt idx="13463">
                  <c:v>1.3464E-5</c:v>
                </c:pt>
                <c:pt idx="13464">
                  <c:v>1.3465000000000001E-5</c:v>
                </c:pt>
                <c:pt idx="13465">
                  <c:v>1.3465999999999999E-5</c:v>
                </c:pt>
                <c:pt idx="13466">
                  <c:v>1.3467E-5</c:v>
                </c:pt>
                <c:pt idx="13467">
                  <c:v>1.3468E-5</c:v>
                </c:pt>
                <c:pt idx="13468">
                  <c:v>1.3468999999999999E-5</c:v>
                </c:pt>
                <c:pt idx="13469">
                  <c:v>1.347E-5</c:v>
                </c:pt>
                <c:pt idx="13470">
                  <c:v>1.3471E-5</c:v>
                </c:pt>
                <c:pt idx="13471">
                  <c:v>1.3472000000000001E-5</c:v>
                </c:pt>
                <c:pt idx="13472">
                  <c:v>1.3473E-5</c:v>
                </c:pt>
                <c:pt idx="13473">
                  <c:v>1.3474E-5</c:v>
                </c:pt>
                <c:pt idx="13474">
                  <c:v>1.3475000000000001E-5</c:v>
                </c:pt>
                <c:pt idx="13475">
                  <c:v>1.3475999999999999E-5</c:v>
                </c:pt>
                <c:pt idx="13476">
                  <c:v>1.3477E-5</c:v>
                </c:pt>
                <c:pt idx="13477">
                  <c:v>1.3478E-5</c:v>
                </c:pt>
                <c:pt idx="13478">
                  <c:v>1.3478999999999999E-5</c:v>
                </c:pt>
                <c:pt idx="13479">
                  <c:v>1.348E-5</c:v>
                </c:pt>
                <c:pt idx="13480">
                  <c:v>1.3481E-5</c:v>
                </c:pt>
                <c:pt idx="13481">
                  <c:v>1.3482000000000001E-5</c:v>
                </c:pt>
                <c:pt idx="13482">
                  <c:v>1.3482999999999999E-5</c:v>
                </c:pt>
                <c:pt idx="13483">
                  <c:v>1.3484E-5</c:v>
                </c:pt>
                <c:pt idx="13484">
                  <c:v>1.3485E-5</c:v>
                </c:pt>
                <c:pt idx="13485">
                  <c:v>1.3485999999999999E-5</c:v>
                </c:pt>
                <c:pt idx="13486">
                  <c:v>1.3487E-5</c:v>
                </c:pt>
                <c:pt idx="13487">
                  <c:v>1.3488E-5</c:v>
                </c:pt>
                <c:pt idx="13488">
                  <c:v>1.3489000000000001E-5</c:v>
                </c:pt>
                <c:pt idx="13489">
                  <c:v>1.349E-5</c:v>
                </c:pt>
                <c:pt idx="13490">
                  <c:v>1.3491E-5</c:v>
                </c:pt>
                <c:pt idx="13491">
                  <c:v>1.3492000000000001E-5</c:v>
                </c:pt>
                <c:pt idx="13492">
                  <c:v>1.3492999999999999E-5</c:v>
                </c:pt>
                <c:pt idx="13493">
                  <c:v>1.3494E-5</c:v>
                </c:pt>
                <c:pt idx="13494">
                  <c:v>1.3495E-5</c:v>
                </c:pt>
                <c:pt idx="13495">
                  <c:v>1.3495999999999999E-5</c:v>
                </c:pt>
                <c:pt idx="13496">
                  <c:v>1.3497E-5</c:v>
                </c:pt>
                <c:pt idx="13497">
                  <c:v>1.3498E-5</c:v>
                </c:pt>
                <c:pt idx="13498">
                  <c:v>1.3499000000000001E-5</c:v>
                </c:pt>
                <c:pt idx="13499">
                  <c:v>1.3499999999999999E-5</c:v>
                </c:pt>
                <c:pt idx="13500">
                  <c:v>1.3501E-5</c:v>
                </c:pt>
                <c:pt idx="13501">
                  <c:v>1.3502E-5</c:v>
                </c:pt>
                <c:pt idx="13502">
                  <c:v>1.3502999999999999E-5</c:v>
                </c:pt>
                <c:pt idx="13503">
                  <c:v>1.3504E-5</c:v>
                </c:pt>
                <c:pt idx="13504">
                  <c:v>1.3505E-5</c:v>
                </c:pt>
                <c:pt idx="13505">
                  <c:v>1.3506000000000001E-5</c:v>
                </c:pt>
                <c:pt idx="13506">
                  <c:v>1.3507E-5</c:v>
                </c:pt>
                <c:pt idx="13507">
                  <c:v>1.3508E-5</c:v>
                </c:pt>
                <c:pt idx="13508">
                  <c:v>1.3509000000000001E-5</c:v>
                </c:pt>
                <c:pt idx="13509">
                  <c:v>1.3509999999999999E-5</c:v>
                </c:pt>
                <c:pt idx="13510">
                  <c:v>1.3511E-5</c:v>
                </c:pt>
                <c:pt idx="13511">
                  <c:v>1.3512E-5</c:v>
                </c:pt>
                <c:pt idx="13512">
                  <c:v>1.3512999999999999E-5</c:v>
                </c:pt>
                <c:pt idx="13513">
                  <c:v>1.3514E-5</c:v>
                </c:pt>
                <c:pt idx="13514">
                  <c:v>1.3515E-5</c:v>
                </c:pt>
                <c:pt idx="13515">
                  <c:v>1.3516000000000001E-5</c:v>
                </c:pt>
                <c:pt idx="13516">
                  <c:v>1.3517E-5</c:v>
                </c:pt>
                <c:pt idx="13517">
                  <c:v>1.3518E-5</c:v>
                </c:pt>
                <c:pt idx="13518">
                  <c:v>1.3519E-5</c:v>
                </c:pt>
                <c:pt idx="13519">
                  <c:v>1.3519999999999999E-5</c:v>
                </c:pt>
                <c:pt idx="13520">
                  <c:v>1.3521E-5</c:v>
                </c:pt>
                <c:pt idx="13521">
                  <c:v>1.3522E-5</c:v>
                </c:pt>
                <c:pt idx="13522">
                  <c:v>1.3523000000000001E-5</c:v>
                </c:pt>
                <c:pt idx="13523">
                  <c:v>1.3524E-5</c:v>
                </c:pt>
                <c:pt idx="13524">
                  <c:v>1.3525E-5</c:v>
                </c:pt>
                <c:pt idx="13525">
                  <c:v>1.3526000000000001E-5</c:v>
                </c:pt>
                <c:pt idx="13526">
                  <c:v>1.3526999999999999E-5</c:v>
                </c:pt>
                <c:pt idx="13527">
                  <c:v>1.3528E-5</c:v>
                </c:pt>
                <c:pt idx="13528">
                  <c:v>1.3529E-5</c:v>
                </c:pt>
                <c:pt idx="13529">
                  <c:v>1.3529999999999999E-5</c:v>
                </c:pt>
                <c:pt idx="13530">
                  <c:v>1.3531E-5</c:v>
                </c:pt>
                <c:pt idx="13531">
                  <c:v>1.3532E-5</c:v>
                </c:pt>
                <c:pt idx="13532">
                  <c:v>1.3533000000000001E-5</c:v>
                </c:pt>
                <c:pt idx="13533">
                  <c:v>1.3534E-5</c:v>
                </c:pt>
                <c:pt idx="13534">
                  <c:v>1.3535E-5</c:v>
                </c:pt>
                <c:pt idx="13535">
                  <c:v>1.3536000000000001E-5</c:v>
                </c:pt>
                <c:pt idx="13536">
                  <c:v>1.3536999999999999E-5</c:v>
                </c:pt>
                <c:pt idx="13537">
                  <c:v>1.3538E-5</c:v>
                </c:pt>
                <c:pt idx="13538">
                  <c:v>1.3539E-5</c:v>
                </c:pt>
                <c:pt idx="13539">
                  <c:v>1.3540000000000001E-5</c:v>
                </c:pt>
                <c:pt idx="13540">
                  <c:v>1.3541E-5</c:v>
                </c:pt>
                <c:pt idx="13541">
                  <c:v>1.3542E-5</c:v>
                </c:pt>
                <c:pt idx="13542">
                  <c:v>1.3543000000000001E-5</c:v>
                </c:pt>
                <c:pt idx="13543">
                  <c:v>1.3543999999999999E-5</c:v>
                </c:pt>
                <c:pt idx="13544">
                  <c:v>1.3545E-5</c:v>
                </c:pt>
                <c:pt idx="13545">
                  <c:v>1.3546E-5</c:v>
                </c:pt>
                <c:pt idx="13546">
                  <c:v>1.3546999999999999E-5</c:v>
                </c:pt>
                <c:pt idx="13547">
                  <c:v>1.3548E-5</c:v>
                </c:pt>
                <c:pt idx="13548">
                  <c:v>1.3549E-5</c:v>
                </c:pt>
                <c:pt idx="13549">
                  <c:v>1.3550000000000001E-5</c:v>
                </c:pt>
                <c:pt idx="13550">
                  <c:v>1.3551E-5</c:v>
                </c:pt>
                <c:pt idx="13551">
                  <c:v>1.3552E-5</c:v>
                </c:pt>
                <c:pt idx="13552">
                  <c:v>1.3553000000000001E-5</c:v>
                </c:pt>
                <c:pt idx="13553">
                  <c:v>1.3553999999999999E-5</c:v>
                </c:pt>
                <c:pt idx="13554">
                  <c:v>1.3555E-5</c:v>
                </c:pt>
                <c:pt idx="13555">
                  <c:v>1.3556E-5</c:v>
                </c:pt>
                <c:pt idx="13556">
                  <c:v>1.3557000000000001E-5</c:v>
                </c:pt>
                <c:pt idx="13557">
                  <c:v>1.3558E-5</c:v>
                </c:pt>
                <c:pt idx="13558">
                  <c:v>1.3559E-5</c:v>
                </c:pt>
                <c:pt idx="13559">
                  <c:v>1.3560000000000001E-5</c:v>
                </c:pt>
                <c:pt idx="13560">
                  <c:v>1.3560999999999999E-5</c:v>
                </c:pt>
                <c:pt idx="13561">
                  <c:v>1.3562E-5</c:v>
                </c:pt>
                <c:pt idx="13562">
                  <c:v>1.3563E-5</c:v>
                </c:pt>
                <c:pt idx="13563">
                  <c:v>1.3563999999999999E-5</c:v>
                </c:pt>
                <c:pt idx="13564">
                  <c:v>1.3565E-5</c:v>
                </c:pt>
                <c:pt idx="13565">
                  <c:v>1.3566E-5</c:v>
                </c:pt>
                <c:pt idx="13566">
                  <c:v>1.3567000000000001E-5</c:v>
                </c:pt>
                <c:pt idx="13567">
                  <c:v>1.3568E-5</c:v>
                </c:pt>
                <c:pt idx="13568">
                  <c:v>1.3569E-5</c:v>
                </c:pt>
                <c:pt idx="13569">
                  <c:v>1.3570000000000001E-5</c:v>
                </c:pt>
                <c:pt idx="13570">
                  <c:v>1.3570999999999999E-5</c:v>
                </c:pt>
                <c:pt idx="13571">
                  <c:v>1.3572E-5</c:v>
                </c:pt>
                <c:pt idx="13572">
                  <c:v>1.3573E-5</c:v>
                </c:pt>
                <c:pt idx="13573">
                  <c:v>1.3574000000000001E-5</c:v>
                </c:pt>
                <c:pt idx="13574">
                  <c:v>1.3575E-5</c:v>
                </c:pt>
                <c:pt idx="13575">
                  <c:v>1.3576E-5</c:v>
                </c:pt>
                <c:pt idx="13576">
                  <c:v>1.3577000000000001E-5</c:v>
                </c:pt>
                <c:pt idx="13577">
                  <c:v>1.3577999999999999E-5</c:v>
                </c:pt>
                <c:pt idx="13578">
                  <c:v>1.3579E-5</c:v>
                </c:pt>
                <c:pt idx="13579">
                  <c:v>1.358E-5</c:v>
                </c:pt>
                <c:pt idx="13580">
                  <c:v>1.3580999999999999E-5</c:v>
                </c:pt>
                <c:pt idx="13581">
                  <c:v>1.3582E-5</c:v>
                </c:pt>
                <c:pt idx="13582">
                  <c:v>1.3583E-5</c:v>
                </c:pt>
                <c:pt idx="13583">
                  <c:v>1.3584000000000001E-5</c:v>
                </c:pt>
                <c:pt idx="13584">
                  <c:v>1.3585E-5</c:v>
                </c:pt>
                <c:pt idx="13585">
                  <c:v>1.3586E-5</c:v>
                </c:pt>
                <c:pt idx="13586">
                  <c:v>1.3587000000000001E-5</c:v>
                </c:pt>
                <c:pt idx="13587">
                  <c:v>1.3587999999999999E-5</c:v>
                </c:pt>
                <c:pt idx="13588">
                  <c:v>1.3589E-5</c:v>
                </c:pt>
                <c:pt idx="13589">
                  <c:v>1.359E-5</c:v>
                </c:pt>
                <c:pt idx="13590">
                  <c:v>1.3591000000000001E-5</c:v>
                </c:pt>
                <c:pt idx="13591">
                  <c:v>1.3592E-5</c:v>
                </c:pt>
                <c:pt idx="13592">
                  <c:v>1.3593E-5</c:v>
                </c:pt>
                <c:pt idx="13593">
                  <c:v>1.3594000000000001E-5</c:v>
                </c:pt>
                <c:pt idx="13594">
                  <c:v>1.3594999999999999E-5</c:v>
                </c:pt>
                <c:pt idx="13595">
                  <c:v>1.3596E-5</c:v>
                </c:pt>
                <c:pt idx="13596">
                  <c:v>1.3597E-5</c:v>
                </c:pt>
                <c:pt idx="13597">
                  <c:v>1.3597999999999999E-5</c:v>
                </c:pt>
                <c:pt idx="13598">
                  <c:v>1.3599E-5</c:v>
                </c:pt>
                <c:pt idx="13599">
                  <c:v>1.36E-5</c:v>
                </c:pt>
                <c:pt idx="13600">
                  <c:v>1.3601000000000001E-5</c:v>
                </c:pt>
                <c:pt idx="13601">
                  <c:v>1.3602E-5</c:v>
                </c:pt>
                <c:pt idx="13602">
                  <c:v>1.3603E-5</c:v>
                </c:pt>
                <c:pt idx="13603">
                  <c:v>1.3604000000000001E-5</c:v>
                </c:pt>
                <c:pt idx="13604">
                  <c:v>1.3604999999999999E-5</c:v>
                </c:pt>
                <c:pt idx="13605">
                  <c:v>1.3606E-5</c:v>
                </c:pt>
                <c:pt idx="13606">
                  <c:v>1.3607E-5</c:v>
                </c:pt>
                <c:pt idx="13607">
                  <c:v>1.3608000000000001E-5</c:v>
                </c:pt>
                <c:pt idx="13608">
                  <c:v>1.3609E-5</c:v>
                </c:pt>
                <c:pt idx="13609">
                  <c:v>1.361E-5</c:v>
                </c:pt>
                <c:pt idx="13610">
                  <c:v>1.3611000000000001E-5</c:v>
                </c:pt>
                <c:pt idx="13611">
                  <c:v>1.3611999999999999E-5</c:v>
                </c:pt>
                <c:pt idx="13612">
                  <c:v>1.3613E-5</c:v>
                </c:pt>
                <c:pt idx="13613">
                  <c:v>1.3614E-5</c:v>
                </c:pt>
                <c:pt idx="13614">
                  <c:v>1.3614999999999999E-5</c:v>
                </c:pt>
                <c:pt idx="13615">
                  <c:v>1.3616E-5</c:v>
                </c:pt>
                <c:pt idx="13616">
                  <c:v>1.3617E-5</c:v>
                </c:pt>
                <c:pt idx="13617">
                  <c:v>1.3618000000000001E-5</c:v>
                </c:pt>
                <c:pt idx="13618">
                  <c:v>1.3619E-5</c:v>
                </c:pt>
                <c:pt idx="13619">
                  <c:v>1.362E-5</c:v>
                </c:pt>
                <c:pt idx="13620">
                  <c:v>1.3621000000000001E-5</c:v>
                </c:pt>
                <c:pt idx="13621">
                  <c:v>1.3621999999999999E-5</c:v>
                </c:pt>
                <c:pt idx="13622">
                  <c:v>1.3623E-5</c:v>
                </c:pt>
                <c:pt idx="13623">
                  <c:v>1.3624E-5</c:v>
                </c:pt>
                <c:pt idx="13624">
                  <c:v>1.3625000000000001E-5</c:v>
                </c:pt>
                <c:pt idx="13625">
                  <c:v>1.3626E-5</c:v>
                </c:pt>
                <c:pt idx="13626">
                  <c:v>1.3627E-5</c:v>
                </c:pt>
                <c:pt idx="13627">
                  <c:v>1.3628000000000001E-5</c:v>
                </c:pt>
                <c:pt idx="13628">
                  <c:v>1.3628999999999999E-5</c:v>
                </c:pt>
                <c:pt idx="13629">
                  <c:v>1.363E-5</c:v>
                </c:pt>
                <c:pt idx="13630">
                  <c:v>1.3631E-5</c:v>
                </c:pt>
                <c:pt idx="13631">
                  <c:v>1.3631999999999999E-5</c:v>
                </c:pt>
                <c:pt idx="13632">
                  <c:v>1.3633E-5</c:v>
                </c:pt>
                <c:pt idx="13633">
                  <c:v>1.3634E-5</c:v>
                </c:pt>
                <c:pt idx="13634">
                  <c:v>1.3635000000000001E-5</c:v>
                </c:pt>
                <c:pt idx="13635">
                  <c:v>1.3636E-5</c:v>
                </c:pt>
                <c:pt idx="13636">
                  <c:v>1.3637E-5</c:v>
                </c:pt>
                <c:pt idx="13637">
                  <c:v>1.3638000000000001E-5</c:v>
                </c:pt>
                <c:pt idx="13638">
                  <c:v>1.3638999999999999E-5</c:v>
                </c:pt>
                <c:pt idx="13639">
                  <c:v>1.364E-5</c:v>
                </c:pt>
                <c:pt idx="13640">
                  <c:v>1.3641E-5</c:v>
                </c:pt>
                <c:pt idx="13641">
                  <c:v>1.3642000000000001E-5</c:v>
                </c:pt>
                <c:pt idx="13642">
                  <c:v>1.3643E-5</c:v>
                </c:pt>
                <c:pt idx="13643">
                  <c:v>1.3644E-5</c:v>
                </c:pt>
                <c:pt idx="13644">
                  <c:v>1.3645000000000001E-5</c:v>
                </c:pt>
                <c:pt idx="13645">
                  <c:v>1.3645999999999999E-5</c:v>
                </c:pt>
                <c:pt idx="13646">
                  <c:v>1.3647E-5</c:v>
                </c:pt>
                <c:pt idx="13647">
                  <c:v>1.3648E-5</c:v>
                </c:pt>
                <c:pt idx="13648">
                  <c:v>1.3648999999999999E-5</c:v>
                </c:pt>
                <c:pt idx="13649">
                  <c:v>1.365E-5</c:v>
                </c:pt>
                <c:pt idx="13650">
                  <c:v>1.3651E-5</c:v>
                </c:pt>
                <c:pt idx="13651">
                  <c:v>1.3652000000000001E-5</c:v>
                </c:pt>
                <c:pt idx="13652">
                  <c:v>1.3653E-5</c:v>
                </c:pt>
                <c:pt idx="13653">
                  <c:v>1.3654E-5</c:v>
                </c:pt>
                <c:pt idx="13654">
                  <c:v>1.3655000000000001E-5</c:v>
                </c:pt>
                <c:pt idx="13655">
                  <c:v>1.3655999999999999E-5</c:v>
                </c:pt>
                <c:pt idx="13656">
                  <c:v>1.3657E-5</c:v>
                </c:pt>
                <c:pt idx="13657">
                  <c:v>1.3658E-5</c:v>
                </c:pt>
                <c:pt idx="13658">
                  <c:v>1.3658999999999999E-5</c:v>
                </c:pt>
                <c:pt idx="13659">
                  <c:v>1.366E-5</c:v>
                </c:pt>
                <c:pt idx="13660">
                  <c:v>1.3661E-5</c:v>
                </c:pt>
                <c:pt idx="13661">
                  <c:v>1.3662000000000001E-5</c:v>
                </c:pt>
                <c:pt idx="13662">
                  <c:v>1.3662999999999999E-5</c:v>
                </c:pt>
                <c:pt idx="13663">
                  <c:v>1.3664E-5</c:v>
                </c:pt>
                <c:pt idx="13664">
                  <c:v>1.3665E-5</c:v>
                </c:pt>
                <c:pt idx="13665">
                  <c:v>1.3665999999999999E-5</c:v>
                </c:pt>
                <c:pt idx="13666">
                  <c:v>1.3667E-5</c:v>
                </c:pt>
                <c:pt idx="13667">
                  <c:v>1.3668E-5</c:v>
                </c:pt>
                <c:pt idx="13668">
                  <c:v>1.3669000000000001E-5</c:v>
                </c:pt>
                <c:pt idx="13669">
                  <c:v>1.367E-5</c:v>
                </c:pt>
                <c:pt idx="13670">
                  <c:v>1.3671E-5</c:v>
                </c:pt>
                <c:pt idx="13671">
                  <c:v>1.3672000000000001E-5</c:v>
                </c:pt>
                <c:pt idx="13672">
                  <c:v>1.3672999999999999E-5</c:v>
                </c:pt>
                <c:pt idx="13673">
                  <c:v>1.3674E-5</c:v>
                </c:pt>
                <c:pt idx="13674">
                  <c:v>1.3675E-5</c:v>
                </c:pt>
                <c:pt idx="13675">
                  <c:v>1.3675999999999999E-5</c:v>
                </c:pt>
                <c:pt idx="13676">
                  <c:v>1.3677E-5</c:v>
                </c:pt>
                <c:pt idx="13677">
                  <c:v>1.3678E-5</c:v>
                </c:pt>
                <c:pt idx="13678">
                  <c:v>1.3679000000000001E-5</c:v>
                </c:pt>
                <c:pt idx="13679">
                  <c:v>1.3679999999999999E-5</c:v>
                </c:pt>
                <c:pt idx="13680">
                  <c:v>1.3681E-5</c:v>
                </c:pt>
                <c:pt idx="13681">
                  <c:v>1.3682E-5</c:v>
                </c:pt>
                <c:pt idx="13682">
                  <c:v>1.3682999999999999E-5</c:v>
                </c:pt>
                <c:pt idx="13683">
                  <c:v>1.3684E-5</c:v>
                </c:pt>
                <c:pt idx="13684">
                  <c:v>1.3685E-5</c:v>
                </c:pt>
                <c:pt idx="13685">
                  <c:v>1.3686000000000001E-5</c:v>
                </c:pt>
                <c:pt idx="13686">
                  <c:v>1.3687E-5</c:v>
                </c:pt>
                <c:pt idx="13687">
                  <c:v>1.3688E-5</c:v>
                </c:pt>
                <c:pt idx="13688">
                  <c:v>1.3689000000000001E-5</c:v>
                </c:pt>
                <c:pt idx="13689">
                  <c:v>1.3689999999999999E-5</c:v>
                </c:pt>
                <c:pt idx="13690">
                  <c:v>1.3691E-5</c:v>
                </c:pt>
                <c:pt idx="13691">
                  <c:v>1.3692E-5</c:v>
                </c:pt>
                <c:pt idx="13692">
                  <c:v>1.3692999999999999E-5</c:v>
                </c:pt>
                <c:pt idx="13693">
                  <c:v>1.3694E-5</c:v>
                </c:pt>
                <c:pt idx="13694">
                  <c:v>1.3695E-5</c:v>
                </c:pt>
                <c:pt idx="13695">
                  <c:v>1.3696000000000001E-5</c:v>
                </c:pt>
                <c:pt idx="13696">
                  <c:v>1.3696999999999999E-5</c:v>
                </c:pt>
                <c:pt idx="13697">
                  <c:v>1.3698E-5</c:v>
                </c:pt>
                <c:pt idx="13698">
                  <c:v>1.3699E-5</c:v>
                </c:pt>
                <c:pt idx="13699">
                  <c:v>1.3699999999999999E-5</c:v>
                </c:pt>
                <c:pt idx="13700">
                  <c:v>1.3701E-5</c:v>
                </c:pt>
                <c:pt idx="13701">
                  <c:v>1.3702E-5</c:v>
                </c:pt>
                <c:pt idx="13702">
                  <c:v>1.3703000000000001E-5</c:v>
                </c:pt>
                <c:pt idx="13703">
                  <c:v>1.3704E-5</c:v>
                </c:pt>
                <c:pt idx="13704">
                  <c:v>1.3705E-5</c:v>
                </c:pt>
                <c:pt idx="13705">
                  <c:v>1.3706000000000001E-5</c:v>
                </c:pt>
                <c:pt idx="13706">
                  <c:v>1.3706999999999999E-5</c:v>
                </c:pt>
                <c:pt idx="13707">
                  <c:v>1.3708E-5</c:v>
                </c:pt>
                <c:pt idx="13708">
                  <c:v>1.3709E-5</c:v>
                </c:pt>
                <c:pt idx="13709">
                  <c:v>1.3709999999999999E-5</c:v>
                </c:pt>
                <c:pt idx="13710">
                  <c:v>1.3711E-5</c:v>
                </c:pt>
                <c:pt idx="13711">
                  <c:v>1.3712E-5</c:v>
                </c:pt>
                <c:pt idx="13712">
                  <c:v>1.3713000000000001E-5</c:v>
                </c:pt>
                <c:pt idx="13713">
                  <c:v>1.3713999999999999E-5</c:v>
                </c:pt>
                <c:pt idx="13714">
                  <c:v>1.3715E-5</c:v>
                </c:pt>
                <c:pt idx="13715">
                  <c:v>1.3716E-5</c:v>
                </c:pt>
                <c:pt idx="13716">
                  <c:v>1.3716999999999999E-5</c:v>
                </c:pt>
                <c:pt idx="13717">
                  <c:v>1.3718E-5</c:v>
                </c:pt>
                <c:pt idx="13718">
                  <c:v>1.3719E-5</c:v>
                </c:pt>
                <c:pt idx="13719">
                  <c:v>1.3720000000000001E-5</c:v>
                </c:pt>
                <c:pt idx="13720">
                  <c:v>1.3721E-5</c:v>
                </c:pt>
                <c:pt idx="13721">
                  <c:v>1.3722E-5</c:v>
                </c:pt>
                <c:pt idx="13722">
                  <c:v>1.3723000000000001E-5</c:v>
                </c:pt>
                <c:pt idx="13723">
                  <c:v>1.3723999999999999E-5</c:v>
                </c:pt>
                <c:pt idx="13724">
                  <c:v>1.3725E-5</c:v>
                </c:pt>
                <c:pt idx="13725">
                  <c:v>1.3726E-5</c:v>
                </c:pt>
                <c:pt idx="13726">
                  <c:v>1.3726999999999999E-5</c:v>
                </c:pt>
                <c:pt idx="13727">
                  <c:v>1.3728E-5</c:v>
                </c:pt>
                <c:pt idx="13728">
                  <c:v>1.3729E-5</c:v>
                </c:pt>
                <c:pt idx="13729">
                  <c:v>1.3730000000000001E-5</c:v>
                </c:pt>
                <c:pt idx="13730">
                  <c:v>1.3730999999999999E-5</c:v>
                </c:pt>
                <c:pt idx="13731">
                  <c:v>1.3732E-5</c:v>
                </c:pt>
                <c:pt idx="13732">
                  <c:v>1.3733E-5</c:v>
                </c:pt>
                <c:pt idx="13733">
                  <c:v>1.3733999999999999E-5</c:v>
                </c:pt>
                <c:pt idx="13734">
                  <c:v>1.3735E-5</c:v>
                </c:pt>
                <c:pt idx="13735">
                  <c:v>1.3736E-5</c:v>
                </c:pt>
                <c:pt idx="13736">
                  <c:v>1.3737000000000001E-5</c:v>
                </c:pt>
                <c:pt idx="13737">
                  <c:v>1.3738E-5</c:v>
                </c:pt>
                <c:pt idx="13738">
                  <c:v>1.3739E-5</c:v>
                </c:pt>
                <c:pt idx="13739">
                  <c:v>1.3740000000000001E-5</c:v>
                </c:pt>
                <c:pt idx="13740">
                  <c:v>1.3740999999999999E-5</c:v>
                </c:pt>
                <c:pt idx="13741">
                  <c:v>1.3742E-5</c:v>
                </c:pt>
                <c:pt idx="13742">
                  <c:v>1.3743E-5</c:v>
                </c:pt>
                <c:pt idx="13743">
                  <c:v>1.3743999999999999E-5</c:v>
                </c:pt>
                <c:pt idx="13744">
                  <c:v>1.3745E-5</c:v>
                </c:pt>
                <c:pt idx="13745">
                  <c:v>1.3746E-5</c:v>
                </c:pt>
                <c:pt idx="13746">
                  <c:v>1.3747000000000001E-5</c:v>
                </c:pt>
                <c:pt idx="13747">
                  <c:v>1.3747999999999999E-5</c:v>
                </c:pt>
                <c:pt idx="13748">
                  <c:v>1.3749E-5</c:v>
                </c:pt>
                <c:pt idx="13749">
                  <c:v>1.375E-5</c:v>
                </c:pt>
                <c:pt idx="13750">
                  <c:v>1.3750999999999999E-5</c:v>
                </c:pt>
                <c:pt idx="13751">
                  <c:v>1.3752E-5</c:v>
                </c:pt>
                <c:pt idx="13752">
                  <c:v>1.3753E-5</c:v>
                </c:pt>
                <c:pt idx="13753">
                  <c:v>1.3754000000000001E-5</c:v>
                </c:pt>
                <c:pt idx="13754">
                  <c:v>1.3755E-5</c:v>
                </c:pt>
                <c:pt idx="13755">
                  <c:v>1.3756E-5</c:v>
                </c:pt>
                <c:pt idx="13756">
                  <c:v>1.3757000000000001E-5</c:v>
                </c:pt>
                <c:pt idx="13757">
                  <c:v>1.3757999999999999E-5</c:v>
                </c:pt>
                <c:pt idx="13758">
                  <c:v>1.3759E-5</c:v>
                </c:pt>
                <c:pt idx="13759">
                  <c:v>1.376E-5</c:v>
                </c:pt>
                <c:pt idx="13760">
                  <c:v>1.3760999999999999E-5</c:v>
                </c:pt>
                <c:pt idx="13761">
                  <c:v>1.3762E-5</c:v>
                </c:pt>
                <c:pt idx="13762">
                  <c:v>1.3763E-5</c:v>
                </c:pt>
                <c:pt idx="13763">
                  <c:v>1.3764000000000001E-5</c:v>
                </c:pt>
                <c:pt idx="13764">
                  <c:v>1.3764999999999999E-5</c:v>
                </c:pt>
                <c:pt idx="13765">
                  <c:v>1.3766E-5</c:v>
                </c:pt>
                <c:pt idx="13766">
                  <c:v>1.3767E-5</c:v>
                </c:pt>
                <c:pt idx="13767">
                  <c:v>1.3767999999999999E-5</c:v>
                </c:pt>
                <c:pt idx="13768">
                  <c:v>1.3769E-5</c:v>
                </c:pt>
                <c:pt idx="13769">
                  <c:v>1.377E-5</c:v>
                </c:pt>
                <c:pt idx="13770">
                  <c:v>1.3771000000000001E-5</c:v>
                </c:pt>
                <c:pt idx="13771">
                  <c:v>1.3772E-5</c:v>
                </c:pt>
                <c:pt idx="13772">
                  <c:v>1.3773E-5</c:v>
                </c:pt>
                <c:pt idx="13773">
                  <c:v>1.3774000000000001E-5</c:v>
                </c:pt>
                <c:pt idx="13774">
                  <c:v>1.3774999999999999E-5</c:v>
                </c:pt>
                <c:pt idx="13775">
                  <c:v>1.3776E-5</c:v>
                </c:pt>
                <c:pt idx="13776">
                  <c:v>1.3777E-5</c:v>
                </c:pt>
                <c:pt idx="13777">
                  <c:v>1.3777999999999999E-5</c:v>
                </c:pt>
                <c:pt idx="13778">
                  <c:v>1.3779E-5</c:v>
                </c:pt>
                <c:pt idx="13779">
                  <c:v>1.378E-5</c:v>
                </c:pt>
                <c:pt idx="13780">
                  <c:v>1.3781000000000001E-5</c:v>
                </c:pt>
                <c:pt idx="13781">
                  <c:v>1.3782E-5</c:v>
                </c:pt>
                <c:pt idx="13782">
                  <c:v>1.3783E-5</c:v>
                </c:pt>
                <c:pt idx="13783">
                  <c:v>1.3784000000000001E-5</c:v>
                </c:pt>
                <c:pt idx="13784">
                  <c:v>1.3784999999999999E-5</c:v>
                </c:pt>
                <c:pt idx="13785">
                  <c:v>1.3786E-5</c:v>
                </c:pt>
                <c:pt idx="13786">
                  <c:v>1.3787E-5</c:v>
                </c:pt>
                <c:pt idx="13787">
                  <c:v>1.3788000000000001E-5</c:v>
                </c:pt>
                <c:pt idx="13788">
                  <c:v>1.3789E-5</c:v>
                </c:pt>
                <c:pt idx="13789">
                  <c:v>1.379E-5</c:v>
                </c:pt>
                <c:pt idx="13790">
                  <c:v>1.3791000000000001E-5</c:v>
                </c:pt>
                <c:pt idx="13791">
                  <c:v>1.3791999999999999E-5</c:v>
                </c:pt>
                <c:pt idx="13792">
                  <c:v>1.3793E-5</c:v>
                </c:pt>
                <c:pt idx="13793">
                  <c:v>1.3794E-5</c:v>
                </c:pt>
                <c:pt idx="13794">
                  <c:v>1.3794999999999999E-5</c:v>
                </c:pt>
                <c:pt idx="13795">
                  <c:v>1.3796E-5</c:v>
                </c:pt>
                <c:pt idx="13796">
                  <c:v>1.3797E-5</c:v>
                </c:pt>
                <c:pt idx="13797">
                  <c:v>1.3798000000000001E-5</c:v>
                </c:pt>
                <c:pt idx="13798">
                  <c:v>1.3799E-5</c:v>
                </c:pt>
                <c:pt idx="13799">
                  <c:v>1.38E-5</c:v>
                </c:pt>
                <c:pt idx="13800">
                  <c:v>1.3801000000000001E-5</c:v>
                </c:pt>
                <c:pt idx="13801">
                  <c:v>1.3801999999999999E-5</c:v>
                </c:pt>
                <c:pt idx="13802">
                  <c:v>1.3803E-5</c:v>
                </c:pt>
                <c:pt idx="13803">
                  <c:v>1.3804E-5</c:v>
                </c:pt>
                <c:pt idx="13804">
                  <c:v>1.3805000000000001E-5</c:v>
                </c:pt>
                <c:pt idx="13805">
                  <c:v>1.3806E-5</c:v>
                </c:pt>
                <c:pt idx="13806">
                  <c:v>1.3807E-5</c:v>
                </c:pt>
                <c:pt idx="13807">
                  <c:v>1.3808000000000001E-5</c:v>
                </c:pt>
                <c:pt idx="13808">
                  <c:v>1.3808999999999999E-5</c:v>
                </c:pt>
                <c:pt idx="13809">
                  <c:v>1.381E-5</c:v>
                </c:pt>
                <c:pt idx="13810">
                  <c:v>1.3811E-5</c:v>
                </c:pt>
                <c:pt idx="13811">
                  <c:v>1.3811999999999999E-5</c:v>
                </c:pt>
                <c:pt idx="13812">
                  <c:v>1.3813E-5</c:v>
                </c:pt>
                <c:pt idx="13813">
                  <c:v>1.3814E-5</c:v>
                </c:pt>
                <c:pt idx="13814">
                  <c:v>1.3815000000000001E-5</c:v>
                </c:pt>
                <c:pt idx="13815">
                  <c:v>1.3816E-5</c:v>
                </c:pt>
                <c:pt idx="13816">
                  <c:v>1.3817E-5</c:v>
                </c:pt>
                <c:pt idx="13817">
                  <c:v>1.3818000000000001E-5</c:v>
                </c:pt>
                <c:pt idx="13818">
                  <c:v>1.3818999999999999E-5</c:v>
                </c:pt>
                <c:pt idx="13819">
                  <c:v>1.382E-5</c:v>
                </c:pt>
                <c:pt idx="13820">
                  <c:v>1.3821E-5</c:v>
                </c:pt>
                <c:pt idx="13821">
                  <c:v>1.3822000000000001E-5</c:v>
                </c:pt>
                <c:pt idx="13822">
                  <c:v>1.3823E-5</c:v>
                </c:pt>
                <c:pt idx="13823">
                  <c:v>1.3824E-5</c:v>
                </c:pt>
                <c:pt idx="13824">
                  <c:v>1.3825000000000001E-5</c:v>
                </c:pt>
                <c:pt idx="13825">
                  <c:v>1.3825999999999999E-5</c:v>
                </c:pt>
                <c:pt idx="13826">
                  <c:v>1.3827E-5</c:v>
                </c:pt>
                <c:pt idx="13827">
                  <c:v>1.3828E-5</c:v>
                </c:pt>
                <c:pt idx="13828">
                  <c:v>1.3828999999999999E-5</c:v>
                </c:pt>
                <c:pt idx="13829">
                  <c:v>1.383E-5</c:v>
                </c:pt>
                <c:pt idx="13830">
                  <c:v>1.3831E-5</c:v>
                </c:pt>
                <c:pt idx="13831">
                  <c:v>1.3832000000000001E-5</c:v>
                </c:pt>
                <c:pt idx="13832">
                  <c:v>1.3833E-5</c:v>
                </c:pt>
                <c:pt idx="13833">
                  <c:v>1.3834E-5</c:v>
                </c:pt>
                <c:pt idx="13834">
                  <c:v>1.3835000000000001E-5</c:v>
                </c:pt>
                <c:pt idx="13835">
                  <c:v>1.3835999999999999E-5</c:v>
                </c:pt>
                <c:pt idx="13836">
                  <c:v>1.3837E-5</c:v>
                </c:pt>
                <c:pt idx="13837">
                  <c:v>1.3838E-5</c:v>
                </c:pt>
                <c:pt idx="13838">
                  <c:v>1.3839000000000001E-5</c:v>
                </c:pt>
                <c:pt idx="13839">
                  <c:v>1.384E-5</c:v>
                </c:pt>
                <c:pt idx="13840">
                  <c:v>1.3841E-5</c:v>
                </c:pt>
                <c:pt idx="13841">
                  <c:v>1.3842000000000001E-5</c:v>
                </c:pt>
                <c:pt idx="13842">
                  <c:v>1.3842999999999999E-5</c:v>
                </c:pt>
                <c:pt idx="13843">
                  <c:v>1.3844E-5</c:v>
                </c:pt>
                <c:pt idx="13844">
                  <c:v>1.3845E-5</c:v>
                </c:pt>
                <c:pt idx="13845">
                  <c:v>1.3845999999999999E-5</c:v>
                </c:pt>
                <c:pt idx="13846">
                  <c:v>1.3847E-5</c:v>
                </c:pt>
                <c:pt idx="13847">
                  <c:v>1.3848E-5</c:v>
                </c:pt>
                <c:pt idx="13848">
                  <c:v>1.3849000000000001E-5</c:v>
                </c:pt>
                <c:pt idx="13849">
                  <c:v>1.385E-5</c:v>
                </c:pt>
                <c:pt idx="13850">
                  <c:v>1.3851E-5</c:v>
                </c:pt>
                <c:pt idx="13851">
                  <c:v>1.3852000000000001E-5</c:v>
                </c:pt>
                <c:pt idx="13852">
                  <c:v>1.3852999999999999E-5</c:v>
                </c:pt>
                <c:pt idx="13853">
                  <c:v>1.3854E-5</c:v>
                </c:pt>
                <c:pt idx="13854">
                  <c:v>1.3855E-5</c:v>
                </c:pt>
                <c:pt idx="13855">
                  <c:v>1.3856000000000001E-5</c:v>
                </c:pt>
                <c:pt idx="13856">
                  <c:v>1.3857E-5</c:v>
                </c:pt>
                <c:pt idx="13857">
                  <c:v>1.3858E-5</c:v>
                </c:pt>
                <c:pt idx="13858">
                  <c:v>1.3859000000000001E-5</c:v>
                </c:pt>
                <c:pt idx="13859">
                  <c:v>1.3859999999999999E-5</c:v>
                </c:pt>
                <c:pt idx="13860">
                  <c:v>1.3861E-5</c:v>
                </c:pt>
                <c:pt idx="13861">
                  <c:v>1.3862E-5</c:v>
                </c:pt>
                <c:pt idx="13862">
                  <c:v>1.3862999999999999E-5</c:v>
                </c:pt>
                <c:pt idx="13863">
                  <c:v>1.3864E-5</c:v>
                </c:pt>
                <c:pt idx="13864">
                  <c:v>1.3865E-5</c:v>
                </c:pt>
                <c:pt idx="13865">
                  <c:v>1.3866000000000001E-5</c:v>
                </c:pt>
                <c:pt idx="13866">
                  <c:v>1.3867E-5</c:v>
                </c:pt>
                <c:pt idx="13867">
                  <c:v>1.3868E-5</c:v>
                </c:pt>
                <c:pt idx="13868">
                  <c:v>1.3869000000000001E-5</c:v>
                </c:pt>
                <c:pt idx="13869">
                  <c:v>1.3869999999999999E-5</c:v>
                </c:pt>
                <c:pt idx="13870">
                  <c:v>1.3871E-5</c:v>
                </c:pt>
                <c:pt idx="13871">
                  <c:v>1.3872E-5</c:v>
                </c:pt>
                <c:pt idx="13872">
                  <c:v>1.3873000000000001E-5</c:v>
                </c:pt>
                <c:pt idx="13873">
                  <c:v>1.3874E-5</c:v>
                </c:pt>
                <c:pt idx="13874">
                  <c:v>1.3875E-5</c:v>
                </c:pt>
                <c:pt idx="13875">
                  <c:v>1.3876000000000001E-5</c:v>
                </c:pt>
                <c:pt idx="13876">
                  <c:v>1.3876999999999999E-5</c:v>
                </c:pt>
                <c:pt idx="13877">
                  <c:v>1.3878E-5</c:v>
                </c:pt>
                <c:pt idx="13878">
                  <c:v>1.3879E-5</c:v>
                </c:pt>
                <c:pt idx="13879">
                  <c:v>1.3879999999999999E-5</c:v>
                </c:pt>
                <c:pt idx="13880">
                  <c:v>1.3881E-5</c:v>
                </c:pt>
                <c:pt idx="13881">
                  <c:v>1.3882E-5</c:v>
                </c:pt>
                <c:pt idx="13882">
                  <c:v>1.3883000000000001E-5</c:v>
                </c:pt>
                <c:pt idx="13883">
                  <c:v>1.3884E-5</c:v>
                </c:pt>
                <c:pt idx="13884">
                  <c:v>1.3885E-5</c:v>
                </c:pt>
                <c:pt idx="13885">
                  <c:v>1.3886000000000001E-5</c:v>
                </c:pt>
                <c:pt idx="13886">
                  <c:v>1.3886999999999999E-5</c:v>
                </c:pt>
                <c:pt idx="13887">
                  <c:v>1.3888E-5</c:v>
                </c:pt>
                <c:pt idx="13888">
                  <c:v>1.3889E-5</c:v>
                </c:pt>
                <c:pt idx="13889">
                  <c:v>1.3890000000000001E-5</c:v>
                </c:pt>
                <c:pt idx="13890">
                  <c:v>1.3891E-5</c:v>
                </c:pt>
                <c:pt idx="13891">
                  <c:v>1.3892E-5</c:v>
                </c:pt>
                <c:pt idx="13892">
                  <c:v>1.3893000000000001E-5</c:v>
                </c:pt>
                <c:pt idx="13893">
                  <c:v>1.3893999999999999E-5</c:v>
                </c:pt>
                <c:pt idx="13894">
                  <c:v>1.3895E-5</c:v>
                </c:pt>
                <c:pt idx="13895">
                  <c:v>1.3896E-5</c:v>
                </c:pt>
                <c:pt idx="13896">
                  <c:v>1.3896999999999999E-5</c:v>
                </c:pt>
                <c:pt idx="13897">
                  <c:v>1.3898E-5</c:v>
                </c:pt>
                <c:pt idx="13898">
                  <c:v>1.3899E-5</c:v>
                </c:pt>
                <c:pt idx="13899">
                  <c:v>1.3900000000000001E-5</c:v>
                </c:pt>
                <c:pt idx="13900">
                  <c:v>1.3901E-5</c:v>
                </c:pt>
                <c:pt idx="13901">
                  <c:v>1.3902E-5</c:v>
                </c:pt>
                <c:pt idx="13902">
                  <c:v>1.3903000000000001E-5</c:v>
                </c:pt>
                <c:pt idx="13903">
                  <c:v>1.3903999999999999E-5</c:v>
                </c:pt>
                <c:pt idx="13904">
                  <c:v>1.3905E-5</c:v>
                </c:pt>
                <c:pt idx="13905">
                  <c:v>1.3906E-5</c:v>
                </c:pt>
                <c:pt idx="13906">
                  <c:v>1.3906999999999999E-5</c:v>
                </c:pt>
                <c:pt idx="13907">
                  <c:v>1.3908E-5</c:v>
                </c:pt>
                <c:pt idx="13908">
                  <c:v>1.3909E-5</c:v>
                </c:pt>
                <c:pt idx="13909">
                  <c:v>1.3910000000000001E-5</c:v>
                </c:pt>
                <c:pt idx="13910">
                  <c:v>1.3910999999999999E-5</c:v>
                </c:pt>
                <c:pt idx="13911">
                  <c:v>1.3912E-5</c:v>
                </c:pt>
                <c:pt idx="13912">
                  <c:v>1.3913E-5</c:v>
                </c:pt>
                <c:pt idx="13913">
                  <c:v>1.3913999999999999E-5</c:v>
                </c:pt>
                <c:pt idx="13914">
                  <c:v>1.3915E-5</c:v>
                </c:pt>
                <c:pt idx="13915">
                  <c:v>1.3916E-5</c:v>
                </c:pt>
                <c:pt idx="13916">
                  <c:v>1.3917000000000001E-5</c:v>
                </c:pt>
                <c:pt idx="13917">
                  <c:v>1.3918E-5</c:v>
                </c:pt>
                <c:pt idx="13918">
                  <c:v>1.3919E-5</c:v>
                </c:pt>
                <c:pt idx="13919">
                  <c:v>1.3920000000000001E-5</c:v>
                </c:pt>
                <c:pt idx="13920">
                  <c:v>1.3920999999999999E-5</c:v>
                </c:pt>
                <c:pt idx="13921">
                  <c:v>1.3922E-5</c:v>
                </c:pt>
                <c:pt idx="13922">
                  <c:v>1.3923E-5</c:v>
                </c:pt>
                <c:pt idx="13923">
                  <c:v>1.3923999999999999E-5</c:v>
                </c:pt>
                <c:pt idx="13924">
                  <c:v>1.3925E-5</c:v>
                </c:pt>
                <c:pt idx="13925">
                  <c:v>1.3926E-5</c:v>
                </c:pt>
                <c:pt idx="13926">
                  <c:v>1.3927000000000001E-5</c:v>
                </c:pt>
                <c:pt idx="13927">
                  <c:v>1.3927999999999999E-5</c:v>
                </c:pt>
                <c:pt idx="13928">
                  <c:v>1.3929E-5</c:v>
                </c:pt>
                <c:pt idx="13929">
                  <c:v>1.393E-5</c:v>
                </c:pt>
                <c:pt idx="13930">
                  <c:v>1.3930999999999999E-5</c:v>
                </c:pt>
                <c:pt idx="13931">
                  <c:v>1.3932E-5</c:v>
                </c:pt>
                <c:pt idx="13932">
                  <c:v>1.3933E-5</c:v>
                </c:pt>
                <c:pt idx="13933">
                  <c:v>1.3934000000000001E-5</c:v>
                </c:pt>
                <c:pt idx="13934">
                  <c:v>1.3935E-5</c:v>
                </c:pt>
                <c:pt idx="13935">
                  <c:v>1.3936E-5</c:v>
                </c:pt>
                <c:pt idx="13936">
                  <c:v>1.3937000000000001E-5</c:v>
                </c:pt>
                <c:pt idx="13937">
                  <c:v>1.3937999999999999E-5</c:v>
                </c:pt>
                <c:pt idx="13938">
                  <c:v>1.3939E-5</c:v>
                </c:pt>
                <c:pt idx="13939">
                  <c:v>1.394E-5</c:v>
                </c:pt>
                <c:pt idx="13940">
                  <c:v>1.3940999999999999E-5</c:v>
                </c:pt>
                <c:pt idx="13941">
                  <c:v>1.3942E-5</c:v>
                </c:pt>
                <c:pt idx="13942">
                  <c:v>1.3943E-5</c:v>
                </c:pt>
                <c:pt idx="13943">
                  <c:v>1.3944000000000001E-5</c:v>
                </c:pt>
                <c:pt idx="13944">
                  <c:v>1.3944999999999999E-5</c:v>
                </c:pt>
                <c:pt idx="13945">
                  <c:v>1.3946E-5</c:v>
                </c:pt>
                <c:pt idx="13946">
                  <c:v>1.3947E-5</c:v>
                </c:pt>
                <c:pt idx="13947">
                  <c:v>1.3947999999999999E-5</c:v>
                </c:pt>
                <c:pt idx="13948">
                  <c:v>1.3949E-5</c:v>
                </c:pt>
                <c:pt idx="13949">
                  <c:v>1.395E-5</c:v>
                </c:pt>
                <c:pt idx="13950">
                  <c:v>1.3951000000000001E-5</c:v>
                </c:pt>
                <c:pt idx="13951">
                  <c:v>1.3952E-5</c:v>
                </c:pt>
                <c:pt idx="13952">
                  <c:v>1.3953E-5</c:v>
                </c:pt>
                <c:pt idx="13953">
                  <c:v>1.3954000000000001E-5</c:v>
                </c:pt>
                <c:pt idx="13954">
                  <c:v>1.3954999999999999E-5</c:v>
                </c:pt>
                <c:pt idx="13955">
                  <c:v>1.3956E-5</c:v>
                </c:pt>
                <c:pt idx="13956">
                  <c:v>1.3957E-5</c:v>
                </c:pt>
                <c:pt idx="13957">
                  <c:v>1.3957999999999999E-5</c:v>
                </c:pt>
                <c:pt idx="13958">
                  <c:v>1.3959E-5</c:v>
                </c:pt>
                <c:pt idx="13959">
                  <c:v>1.396E-5</c:v>
                </c:pt>
                <c:pt idx="13960">
                  <c:v>1.3961000000000001E-5</c:v>
                </c:pt>
                <c:pt idx="13961">
                  <c:v>1.3961999999999999E-5</c:v>
                </c:pt>
                <c:pt idx="13962">
                  <c:v>1.3963E-5</c:v>
                </c:pt>
                <c:pt idx="13963">
                  <c:v>1.3964E-5</c:v>
                </c:pt>
                <c:pt idx="13964">
                  <c:v>1.3964999999999999E-5</c:v>
                </c:pt>
                <c:pt idx="13965">
                  <c:v>1.3966E-5</c:v>
                </c:pt>
                <c:pt idx="13966">
                  <c:v>1.3967E-5</c:v>
                </c:pt>
                <c:pt idx="13967">
                  <c:v>1.3968000000000001E-5</c:v>
                </c:pt>
                <c:pt idx="13968">
                  <c:v>1.3969E-5</c:v>
                </c:pt>
                <c:pt idx="13969">
                  <c:v>1.397E-5</c:v>
                </c:pt>
                <c:pt idx="13970">
                  <c:v>1.3971000000000001E-5</c:v>
                </c:pt>
                <c:pt idx="13971">
                  <c:v>1.3971999999999999E-5</c:v>
                </c:pt>
                <c:pt idx="13972">
                  <c:v>1.3973E-5</c:v>
                </c:pt>
                <c:pt idx="13973">
                  <c:v>1.3974E-5</c:v>
                </c:pt>
                <c:pt idx="13974">
                  <c:v>1.3974999999999999E-5</c:v>
                </c:pt>
                <c:pt idx="13975">
                  <c:v>1.3976E-5</c:v>
                </c:pt>
                <c:pt idx="13976">
                  <c:v>1.3977E-5</c:v>
                </c:pt>
                <c:pt idx="13977">
                  <c:v>1.3978000000000001E-5</c:v>
                </c:pt>
                <c:pt idx="13978">
                  <c:v>1.3978999999999999E-5</c:v>
                </c:pt>
                <c:pt idx="13979">
                  <c:v>1.398E-5</c:v>
                </c:pt>
                <c:pt idx="13980">
                  <c:v>1.3981E-5</c:v>
                </c:pt>
                <c:pt idx="13981">
                  <c:v>1.3981999999999999E-5</c:v>
                </c:pt>
                <c:pt idx="13982">
                  <c:v>1.3983E-5</c:v>
                </c:pt>
                <c:pt idx="13983">
                  <c:v>1.3984E-5</c:v>
                </c:pt>
                <c:pt idx="13984">
                  <c:v>1.3985000000000001E-5</c:v>
                </c:pt>
                <c:pt idx="13985">
                  <c:v>1.3986E-5</c:v>
                </c:pt>
                <c:pt idx="13986">
                  <c:v>1.3987E-5</c:v>
                </c:pt>
                <c:pt idx="13987">
                  <c:v>1.3988000000000001E-5</c:v>
                </c:pt>
                <c:pt idx="13988">
                  <c:v>1.3988999999999999E-5</c:v>
                </c:pt>
                <c:pt idx="13989">
                  <c:v>1.399E-5</c:v>
                </c:pt>
                <c:pt idx="13990">
                  <c:v>1.3991E-5</c:v>
                </c:pt>
                <c:pt idx="13991">
                  <c:v>1.3991999999999999E-5</c:v>
                </c:pt>
                <c:pt idx="13992">
                  <c:v>1.3993E-5</c:v>
                </c:pt>
                <c:pt idx="13993">
                  <c:v>1.3994E-5</c:v>
                </c:pt>
                <c:pt idx="13994">
                  <c:v>1.3995000000000001E-5</c:v>
                </c:pt>
                <c:pt idx="13995">
                  <c:v>1.3995999999999999E-5</c:v>
                </c:pt>
                <c:pt idx="13996">
                  <c:v>1.3997E-5</c:v>
                </c:pt>
                <c:pt idx="13997">
                  <c:v>1.3998E-5</c:v>
                </c:pt>
                <c:pt idx="13998">
                  <c:v>1.3998999999999999E-5</c:v>
                </c:pt>
                <c:pt idx="13999">
                  <c:v>1.4E-5</c:v>
                </c:pt>
                <c:pt idx="14000">
                  <c:v>1.4001E-5</c:v>
                </c:pt>
                <c:pt idx="14001">
                  <c:v>1.4002000000000001E-5</c:v>
                </c:pt>
                <c:pt idx="14002">
                  <c:v>1.4003E-5</c:v>
                </c:pt>
                <c:pt idx="14003">
                  <c:v>1.4004E-5</c:v>
                </c:pt>
                <c:pt idx="14004">
                  <c:v>1.4005000000000001E-5</c:v>
                </c:pt>
                <c:pt idx="14005">
                  <c:v>1.4005999999999999E-5</c:v>
                </c:pt>
                <c:pt idx="14006">
                  <c:v>1.4007E-5</c:v>
                </c:pt>
                <c:pt idx="14007">
                  <c:v>1.4008E-5</c:v>
                </c:pt>
                <c:pt idx="14008">
                  <c:v>1.4008999999999999E-5</c:v>
                </c:pt>
                <c:pt idx="14009">
                  <c:v>1.401E-5</c:v>
                </c:pt>
                <c:pt idx="14010">
                  <c:v>1.4011E-5</c:v>
                </c:pt>
                <c:pt idx="14011">
                  <c:v>1.4012000000000001E-5</c:v>
                </c:pt>
                <c:pt idx="14012">
                  <c:v>1.4012999999999999E-5</c:v>
                </c:pt>
                <c:pt idx="14013">
                  <c:v>1.4014E-5</c:v>
                </c:pt>
                <c:pt idx="14014">
                  <c:v>1.4015E-5</c:v>
                </c:pt>
                <c:pt idx="14015">
                  <c:v>1.4015999999999999E-5</c:v>
                </c:pt>
                <c:pt idx="14016">
                  <c:v>1.4017E-5</c:v>
                </c:pt>
                <c:pt idx="14017">
                  <c:v>1.4018E-5</c:v>
                </c:pt>
                <c:pt idx="14018">
                  <c:v>1.4019000000000001E-5</c:v>
                </c:pt>
                <c:pt idx="14019">
                  <c:v>1.402E-5</c:v>
                </c:pt>
                <c:pt idx="14020">
                  <c:v>1.4021E-5</c:v>
                </c:pt>
                <c:pt idx="14021">
                  <c:v>1.4022000000000001E-5</c:v>
                </c:pt>
                <c:pt idx="14022">
                  <c:v>1.4022999999999999E-5</c:v>
                </c:pt>
                <c:pt idx="14023">
                  <c:v>1.4024E-5</c:v>
                </c:pt>
                <c:pt idx="14024">
                  <c:v>1.4025E-5</c:v>
                </c:pt>
                <c:pt idx="14025">
                  <c:v>1.4025999999999999E-5</c:v>
                </c:pt>
                <c:pt idx="14026">
                  <c:v>1.4027E-5</c:v>
                </c:pt>
                <c:pt idx="14027">
                  <c:v>1.4028E-5</c:v>
                </c:pt>
                <c:pt idx="14028">
                  <c:v>1.4029000000000001E-5</c:v>
                </c:pt>
                <c:pt idx="14029">
                  <c:v>1.403E-5</c:v>
                </c:pt>
                <c:pt idx="14030">
                  <c:v>1.4031E-5</c:v>
                </c:pt>
                <c:pt idx="14031">
                  <c:v>1.4032000000000001E-5</c:v>
                </c:pt>
                <c:pt idx="14032">
                  <c:v>1.4032999999999999E-5</c:v>
                </c:pt>
                <c:pt idx="14033">
                  <c:v>1.4034E-5</c:v>
                </c:pt>
                <c:pt idx="14034">
                  <c:v>1.4035E-5</c:v>
                </c:pt>
                <c:pt idx="14035">
                  <c:v>1.4036000000000001E-5</c:v>
                </c:pt>
                <c:pt idx="14036">
                  <c:v>1.4037E-5</c:v>
                </c:pt>
                <c:pt idx="14037">
                  <c:v>1.4038E-5</c:v>
                </c:pt>
                <c:pt idx="14038">
                  <c:v>1.4039000000000001E-5</c:v>
                </c:pt>
                <c:pt idx="14039">
                  <c:v>1.4039999999999999E-5</c:v>
                </c:pt>
                <c:pt idx="14040">
                  <c:v>1.4041E-5</c:v>
                </c:pt>
                <c:pt idx="14041">
                  <c:v>1.4042E-5</c:v>
                </c:pt>
                <c:pt idx="14042">
                  <c:v>1.4042999999999999E-5</c:v>
                </c:pt>
                <c:pt idx="14043">
                  <c:v>1.4044E-5</c:v>
                </c:pt>
                <c:pt idx="14044">
                  <c:v>1.4045E-5</c:v>
                </c:pt>
                <c:pt idx="14045">
                  <c:v>1.4046000000000001E-5</c:v>
                </c:pt>
                <c:pt idx="14046">
                  <c:v>1.4047E-5</c:v>
                </c:pt>
                <c:pt idx="14047">
                  <c:v>1.4048E-5</c:v>
                </c:pt>
                <c:pt idx="14048">
                  <c:v>1.4049000000000001E-5</c:v>
                </c:pt>
                <c:pt idx="14049">
                  <c:v>1.4049999999999999E-5</c:v>
                </c:pt>
                <c:pt idx="14050">
                  <c:v>1.4051E-5</c:v>
                </c:pt>
                <c:pt idx="14051">
                  <c:v>1.4052E-5</c:v>
                </c:pt>
                <c:pt idx="14052">
                  <c:v>1.4053000000000001E-5</c:v>
                </c:pt>
                <c:pt idx="14053">
                  <c:v>1.4054E-5</c:v>
                </c:pt>
                <c:pt idx="14054">
                  <c:v>1.4055E-5</c:v>
                </c:pt>
                <c:pt idx="14055">
                  <c:v>1.4056000000000001E-5</c:v>
                </c:pt>
                <c:pt idx="14056">
                  <c:v>1.4056999999999999E-5</c:v>
                </c:pt>
                <c:pt idx="14057">
                  <c:v>1.4058E-5</c:v>
                </c:pt>
                <c:pt idx="14058">
                  <c:v>1.4059E-5</c:v>
                </c:pt>
                <c:pt idx="14059">
                  <c:v>1.4059999999999999E-5</c:v>
                </c:pt>
                <c:pt idx="14060">
                  <c:v>1.4061E-5</c:v>
                </c:pt>
                <c:pt idx="14061">
                  <c:v>1.4062E-5</c:v>
                </c:pt>
                <c:pt idx="14062">
                  <c:v>1.4063000000000001E-5</c:v>
                </c:pt>
                <c:pt idx="14063">
                  <c:v>1.4064E-5</c:v>
                </c:pt>
                <c:pt idx="14064">
                  <c:v>1.4065E-5</c:v>
                </c:pt>
                <c:pt idx="14065">
                  <c:v>1.4066000000000001E-5</c:v>
                </c:pt>
                <c:pt idx="14066">
                  <c:v>1.4066999999999999E-5</c:v>
                </c:pt>
                <c:pt idx="14067">
                  <c:v>1.4068E-5</c:v>
                </c:pt>
                <c:pt idx="14068">
                  <c:v>1.4069E-5</c:v>
                </c:pt>
                <c:pt idx="14069">
                  <c:v>1.4070000000000001E-5</c:v>
                </c:pt>
                <c:pt idx="14070">
                  <c:v>1.4071E-5</c:v>
                </c:pt>
                <c:pt idx="14071">
                  <c:v>1.4072E-5</c:v>
                </c:pt>
                <c:pt idx="14072">
                  <c:v>1.4073000000000001E-5</c:v>
                </c:pt>
                <c:pt idx="14073">
                  <c:v>1.4073999999999999E-5</c:v>
                </c:pt>
                <c:pt idx="14074">
                  <c:v>1.4075E-5</c:v>
                </c:pt>
                <c:pt idx="14075">
                  <c:v>1.4076E-5</c:v>
                </c:pt>
                <c:pt idx="14076">
                  <c:v>1.4076999999999999E-5</c:v>
                </c:pt>
                <c:pt idx="14077">
                  <c:v>1.4078E-5</c:v>
                </c:pt>
                <c:pt idx="14078">
                  <c:v>1.4079E-5</c:v>
                </c:pt>
                <c:pt idx="14079">
                  <c:v>1.4080000000000001E-5</c:v>
                </c:pt>
                <c:pt idx="14080">
                  <c:v>1.4081E-5</c:v>
                </c:pt>
                <c:pt idx="14081">
                  <c:v>1.4082E-5</c:v>
                </c:pt>
                <c:pt idx="14082">
                  <c:v>1.4083000000000001E-5</c:v>
                </c:pt>
                <c:pt idx="14083">
                  <c:v>1.4083999999999999E-5</c:v>
                </c:pt>
                <c:pt idx="14084">
                  <c:v>1.4085E-5</c:v>
                </c:pt>
                <c:pt idx="14085">
                  <c:v>1.4086E-5</c:v>
                </c:pt>
                <c:pt idx="14086">
                  <c:v>1.4087000000000001E-5</c:v>
                </c:pt>
                <c:pt idx="14087">
                  <c:v>1.4088E-5</c:v>
                </c:pt>
                <c:pt idx="14088">
                  <c:v>1.4089E-5</c:v>
                </c:pt>
                <c:pt idx="14089">
                  <c:v>1.4090000000000001E-5</c:v>
                </c:pt>
                <c:pt idx="14090">
                  <c:v>1.4090999999999999E-5</c:v>
                </c:pt>
                <c:pt idx="14091">
                  <c:v>1.4092E-5</c:v>
                </c:pt>
                <c:pt idx="14092">
                  <c:v>1.4093E-5</c:v>
                </c:pt>
                <c:pt idx="14093">
                  <c:v>1.4093999999999999E-5</c:v>
                </c:pt>
                <c:pt idx="14094">
                  <c:v>1.4095E-5</c:v>
                </c:pt>
                <c:pt idx="14095">
                  <c:v>1.4096E-5</c:v>
                </c:pt>
                <c:pt idx="14096">
                  <c:v>1.4097000000000001E-5</c:v>
                </c:pt>
                <c:pt idx="14097">
                  <c:v>1.4098E-5</c:v>
                </c:pt>
                <c:pt idx="14098">
                  <c:v>1.4099E-5</c:v>
                </c:pt>
                <c:pt idx="14099">
                  <c:v>1.4100000000000001E-5</c:v>
                </c:pt>
                <c:pt idx="14100">
                  <c:v>1.4100999999999999E-5</c:v>
                </c:pt>
                <c:pt idx="14101">
                  <c:v>1.4102E-5</c:v>
                </c:pt>
                <c:pt idx="14102">
                  <c:v>1.4103E-5</c:v>
                </c:pt>
                <c:pt idx="14103">
                  <c:v>1.4104000000000001E-5</c:v>
                </c:pt>
                <c:pt idx="14104">
                  <c:v>1.4105E-5</c:v>
                </c:pt>
                <c:pt idx="14105">
                  <c:v>1.4106E-5</c:v>
                </c:pt>
                <c:pt idx="14106">
                  <c:v>1.4107000000000001E-5</c:v>
                </c:pt>
                <c:pt idx="14107">
                  <c:v>1.4107999999999999E-5</c:v>
                </c:pt>
                <c:pt idx="14108">
                  <c:v>1.4109E-5</c:v>
                </c:pt>
                <c:pt idx="14109">
                  <c:v>1.411E-5</c:v>
                </c:pt>
                <c:pt idx="14110">
                  <c:v>1.4110999999999999E-5</c:v>
                </c:pt>
                <c:pt idx="14111">
                  <c:v>1.4112E-5</c:v>
                </c:pt>
                <c:pt idx="14112">
                  <c:v>1.4113E-5</c:v>
                </c:pt>
                <c:pt idx="14113">
                  <c:v>1.4114000000000001E-5</c:v>
                </c:pt>
                <c:pt idx="14114">
                  <c:v>1.4115E-5</c:v>
                </c:pt>
                <c:pt idx="14115">
                  <c:v>1.4116E-5</c:v>
                </c:pt>
                <c:pt idx="14116">
                  <c:v>1.4117000000000001E-5</c:v>
                </c:pt>
                <c:pt idx="14117">
                  <c:v>1.4117999999999999E-5</c:v>
                </c:pt>
                <c:pt idx="14118">
                  <c:v>1.4119E-5</c:v>
                </c:pt>
                <c:pt idx="14119">
                  <c:v>1.412E-5</c:v>
                </c:pt>
                <c:pt idx="14120">
                  <c:v>1.4121000000000001E-5</c:v>
                </c:pt>
                <c:pt idx="14121">
                  <c:v>1.4122E-5</c:v>
                </c:pt>
                <c:pt idx="14122">
                  <c:v>1.4123E-5</c:v>
                </c:pt>
                <c:pt idx="14123">
                  <c:v>1.4124000000000001E-5</c:v>
                </c:pt>
                <c:pt idx="14124">
                  <c:v>1.4124999999999999E-5</c:v>
                </c:pt>
                <c:pt idx="14125">
                  <c:v>1.4126E-5</c:v>
                </c:pt>
                <c:pt idx="14126">
                  <c:v>1.4127E-5</c:v>
                </c:pt>
                <c:pt idx="14127">
                  <c:v>1.4127999999999999E-5</c:v>
                </c:pt>
                <c:pt idx="14128">
                  <c:v>1.4129E-5</c:v>
                </c:pt>
                <c:pt idx="14129">
                  <c:v>1.413E-5</c:v>
                </c:pt>
                <c:pt idx="14130">
                  <c:v>1.4131000000000001E-5</c:v>
                </c:pt>
                <c:pt idx="14131">
                  <c:v>1.4132E-5</c:v>
                </c:pt>
                <c:pt idx="14132">
                  <c:v>1.4133E-5</c:v>
                </c:pt>
                <c:pt idx="14133">
                  <c:v>1.4134000000000001E-5</c:v>
                </c:pt>
                <c:pt idx="14134">
                  <c:v>1.4134999999999999E-5</c:v>
                </c:pt>
                <c:pt idx="14135">
                  <c:v>1.4136E-5</c:v>
                </c:pt>
                <c:pt idx="14136">
                  <c:v>1.4137E-5</c:v>
                </c:pt>
                <c:pt idx="14137">
                  <c:v>1.4138000000000001E-5</c:v>
                </c:pt>
                <c:pt idx="14138">
                  <c:v>1.4139E-5</c:v>
                </c:pt>
                <c:pt idx="14139">
                  <c:v>1.414E-5</c:v>
                </c:pt>
                <c:pt idx="14140">
                  <c:v>1.4141000000000001E-5</c:v>
                </c:pt>
                <c:pt idx="14141">
                  <c:v>1.4141999999999999E-5</c:v>
                </c:pt>
                <c:pt idx="14142">
                  <c:v>1.4143E-5</c:v>
                </c:pt>
                <c:pt idx="14143">
                  <c:v>1.4144E-5</c:v>
                </c:pt>
                <c:pt idx="14144">
                  <c:v>1.4144999999999999E-5</c:v>
                </c:pt>
                <c:pt idx="14145">
                  <c:v>1.4146E-5</c:v>
                </c:pt>
                <c:pt idx="14146">
                  <c:v>1.4147E-5</c:v>
                </c:pt>
                <c:pt idx="14147">
                  <c:v>1.4148000000000001E-5</c:v>
                </c:pt>
                <c:pt idx="14148">
                  <c:v>1.4149E-5</c:v>
                </c:pt>
                <c:pt idx="14149">
                  <c:v>1.415E-5</c:v>
                </c:pt>
                <c:pt idx="14150">
                  <c:v>1.4151000000000001E-5</c:v>
                </c:pt>
                <c:pt idx="14151">
                  <c:v>1.4151999999999999E-5</c:v>
                </c:pt>
                <c:pt idx="14152">
                  <c:v>1.4153E-5</c:v>
                </c:pt>
                <c:pt idx="14153">
                  <c:v>1.4154E-5</c:v>
                </c:pt>
                <c:pt idx="14154">
                  <c:v>1.4154999999999999E-5</c:v>
                </c:pt>
                <c:pt idx="14155">
                  <c:v>1.4156E-5</c:v>
                </c:pt>
                <c:pt idx="14156">
                  <c:v>1.4157E-5</c:v>
                </c:pt>
                <c:pt idx="14157">
                  <c:v>1.4158000000000001E-5</c:v>
                </c:pt>
                <c:pt idx="14158">
                  <c:v>1.4158999999999999E-5</c:v>
                </c:pt>
                <c:pt idx="14159">
                  <c:v>1.416E-5</c:v>
                </c:pt>
                <c:pt idx="14160">
                  <c:v>1.4161E-5</c:v>
                </c:pt>
                <c:pt idx="14161">
                  <c:v>1.4161999999999999E-5</c:v>
                </c:pt>
                <c:pt idx="14162">
                  <c:v>1.4163E-5</c:v>
                </c:pt>
                <c:pt idx="14163">
                  <c:v>1.4164E-5</c:v>
                </c:pt>
                <c:pt idx="14164">
                  <c:v>1.4165000000000001E-5</c:v>
                </c:pt>
                <c:pt idx="14165">
                  <c:v>1.4166E-5</c:v>
                </c:pt>
                <c:pt idx="14166">
                  <c:v>1.4167E-5</c:v>
                </c:pt>
                <c:pt idx="14167">
                  <c:v>1.4168000000000001E-5</c:v>
                </c:pt>
                <c:pt idx="14168">
                  <c:v>1.4168999999999999E-5</c:v>
                </c:pt>
                <c:pt idx="14169">
                  <c:v>1.417E-5</c:v>
                </c:pt>
                <c:pt idx="14170">
                  <c:v>1.4171E-5</c:v>
                </c:pt>
                <c:pt idx="14171">
                  <c:v>1.4171999999999999E-5</c:v>
                </c:pt>
                <c:pt idx="14172">
                  <c:v>1.4173E-5</c:v>
                </c:pt>
                <c:pt idx="14173">
                  <c:v>1.4174E-5</c:v>
                </c:pt>
                <c:pt idx="14174">
                  <c:v>1.4175000000000001E-5</c:v>
                </c:pt>
                <c:pt idx="14175">
                  <c:v>1.4175999999999999E-5</c:v>
                </c:pt>
                <c:pt idx="14176">
                  <c:v>1.4177E-5</c:v>
                </c:pt>
                <c:pt idx="14177">
                  <c:v>1.4178E-5</c:v>
                </c:pt>
                <c:pt idx="14178">
                  <c:v>1.4178999999999999E-5</c:v>
                </c:pt>
                <c:pt idx="14179">
                  <c:v>1.418E-5</c:v>
                </c:pt>
                <c:pt idx="14180">
                  <c:v>1.4181E-5</c:v>
                </c:pt>
                <c:pt idx="14181">
                  <c:v>1.4182000000000001E-5</c:v>
                </c:pt>
                <c:pt idx="14182">
                  <c:v>1.4183E-5</c:v>
                </c:pt>
                <c:pt idx="14183">
                  <c:v>1.4184E-5</c:v>
                </c:pt>
                <c:pt idx="14184">
                  <c:v>1.4185000000000001E-5</c:v>
                </c:pt>
                <c:pt idx="14185">
                  <c:v>1.4185999999999999E-5</c:v>
                </c:pt>
                <c:pt idx="14186">
                  <c:v>1.4187E-5</c:v>
                </c:pt>
                <c:pt idx="14187">
                  <c:v>1.4188E-5</c:v>
                </c:pt>
                <c:pt idx="14188">
                  <c:v>1.4188999999999999E-5</c:v>
                </c:pt>
                <c:pt idx="14189">
                  <c:v>1.419E-5</c:v>
                </c:pt>
                <c:pt idx="14190">
                  <c:v>1.4191E-5</c:v>
                </c:pt>
                <c:pt idx="14191">
                  <c:v>1.4192000000000001E-5</c:v>
                </c:pt>
                <c:pt idx="14192">
                  <c:v>1.4192999999999999E-5</c:v>
                </c:pt>
                <c:pt idx="14193">
                  <c:v>1.4194E-5</c:v>
                </c:pt>
                <c:pt idx="14194">
                  <c:v>1.4195E-5</c:v>
                </c:pt>
                <c:pt idx="14195">
                  <c:v>1.4195999999999999E-5</c:v>
                </c:pt>
                <c:pt idx="14196">
                  <c:v>1.4197E-5</c:v>
                </c:pt>
                <c:pt idx="14197">
                  <c:v>1.4198E-5</c:v>
                </c:pt>
                <c:pt idx="14198">
                  <c:v>1.4199000000000001E-5</c:v>
                </c:pt>
                <c:pt idx="14199">
                  <c:v>1.42E-5</c:v>
                </c:pt>
                <c:pt idx="14200">
                  <c:v>1.4201E-5</c:v>
                </c:pt>
                <c:pt idx="14201">
                  <c:v>1.4202000000000001E-5</c:v>
                </c:pt>
                <c:pt idx="14202">
                  <c:v>1.4202999999999999E-5</c:v>
                </c:pt>
                <c:pt idx="14203">
                  <c:v>1.4204E-5</c:v>
                </c:pt>
                <c:pt idx="14204">
                  <c:v>1.4205E-5</c:v>
                </c:pt>
                <c:pt idx="14205">
                  <c:v>1.4205999999999999E-5</c:v>
                </c:pt>
                <c:pt idx="14206">
                  <c:v>1.4207E-5</c:v>
                </c:pt>
                <c:pt idx="14207">
                  <c:v>1.4208E-5</c:v>
                </c:pt>
                <c:pt idx="14208">
                  <c:v>1.4209000000000001E-5</c:v>
                </c:pt>
                <c:pt idx="14209">
                  <c:v>1.4209999999999999E-5</c:v>
                </c:pt>
                <c:pt idx="14210">
                  <c:v>1.4211E-5</c:v>
                </c:pt>
                <c:pt idx="14211">
                  <c:v>1.4212E-5</c:v>
                </c:pt>
                <c:pt idx="14212">
                  <c:v>1.4212999999999999E-5</c:v>
                </c:pt>
                <c:pt idx="14213">
                  <c:v>1.4214E-5</c:v>
                </c:pt>
                <c:pt idx="14214">
                  <c:v>1.4215E-5</c:v>
                </c:pt>
                <c:pt idx="14215">
                  <c:v>1.4216000000000001E-5</c:v>
                </c:pt>
                <c:pt idx="14216">
                  <c:v>1.4217E-5</c:v>
                </c:pt>
                <c:pt idx="14217">
                  <c:v>1.4218E-5</c:v>
                </c:pt>
                <c:pt idx="14218">
                  <c:v>1.4219000000000001E-5</c:v>
                </c:pt>
                <c:pt idx="14219">
                  <c:v>1.4219999999999999E-5</c:v>
                </c:pt>
                <c:pt idx="14220">
                  <c:v>1.4221E-5</c:v>
                </c:pt>
                <c:pt idx="14221">
                  <c:v>1.4222E-5</c:v>
                </c:pt>
                <c:pt idx="14222">
                  <c:v>1.4222999999999999E-5</c:v>
                </c:pt>
                <c:pt idx="14223">
                  <c:v>1.4224E-5</c:v>
                </c:pt>
                <c:pt idx="14224">
                  <c:v>1.4225E-5</c:v>
                </c:pt>
                <c:pt idx="14225">
                  <c:v>1.4226000000000001E-5</c:v>
                </c:pt>
                <c:pt idx="14226">
                  <c:v>1.4226999999999999E-5</c:v>
                </c:pt>
                <c:pt idx="14227">
                  <c:v>1.4228E-5</c:v>
                </c:pt>
                <c:pt idx="14228">
                  <c:v>1.4229E-5</c:v>
                </c:pt>
                <c:pt idx="14229">
                  <c:v>1.4229999999999999E-5</c:v>
                </c:pt>
                <c:pt idx="14230">
                  <c:v>1.4231E-5</c:v>
                </c:pt>
                <c:pt idx="14231">
                  <c:v>1.4232E-5</c:v>
                </c:pt>
                <c:pt idx="14232">
                  <c:v>1.4233000000000001E-5</c:v>
                </c:pt>
                <c:pt idx="14233">
                  <c:v>1.4234E-5</c:v>
                </c:pt>
                <c:pt idx="14234">
                  <c:v>1.4235E-5</c:v>
                </c:pt>
                <c:pt idx="14235">
                  <c:v>1.4236000000000001E-5</c:v>
                </c:pt>
                <c:pt idx="14236">
                  <c:v>1.4236999999999999E-5</c:v>
                </c:pt>
                <c:pt idx="14237">
                  <c:v>1.4238E-5</c:v>
                </c:pt>
                <c:pt idx="14238">
                  <c:v>1.4239E-5</c:v>
                </c:pt>
                <c:pt idx="14239">
                  <c:v>1.4239999999999999E-5</c:v>
                </c:pt>
                <c:pt idx="14240">
                  <c:v>1.4241E-5</c:v>
                </c:pt>
                <c:pt idx="14241">
                  <c:v>1.4242E-5</c:v>
                </c:pt>
                <c:pt idx="14242">
                  <c:v>1.4243000000000001E-5</c:v>
                </c:pt>
                <c:pt idx="14243">
                  <c:v>1.4243999999999999E-5</c:v>
                </c:pt>
                <c:pt idx="14244">
                  <c:v>1.4245E-5</c:v>
                </c:pt>
                <c:pt idx="14245">
                  <c:v>1.4246E-5</c:v>
                </c:pt>
                <c:pt idx="14246">
                  <c:v>1.4246999999999999E-5</c:v>
                </c:pt>
                <c:pt idx="14247">
                  <c:v>1.4248E-5</c:v>
                </c:pt>
                <c:pt idx="14248">
                  <c:v>1.4249E-5</c:v>
                </c:pt>
                <c:pt idx="14249">
                  <c:v>1.4250000000000001E-5</c:v>
                </c:pt>
                <c:pt idx="14250">
                  <c:v>1.4251E-5</c:v>
                </c:pt>
                <c:pt idx="14251">
                  <c:v>1.4252E-5</c:v>
                </c:pt>
                <c:pt idx="14252">
                  <c:v>1.4253000000000001E-5</c:v>
                </c:pt>
                <c:pt idx="14253">
                  <c:v>1.4253999999999999E-5</c:v>
                </c:pt>
                <c:pt idx="14254">
                  <c:v>1.4255E-5</c:v>
                </c:pt>
                <c:pt idx="14255">
                  <c:v>1.4256E-5</c:v>
                </c:pt>
                <c:pt idx="14256">
                  <c:v>1.4256999999999999E-5</c:v>
                </c:pt>
                <c:pt idx="14257">
                  <c:v>1.4258E-5</c:v>
                </c:pt>
                <c:pt idx="14258">
                  <c:v>1.4259E-5</c:v>
                </c:pt>
                <c:pt idx="14259">
                  <c:v>1.4260000000000001E-5</c:v>
                </c:pt>
                <c:pt idx="14260">
                  <c:v>1.4260999999999999E-5</c:v>
                </c:pt>
                <c:pt idx="14261">
                  <c:v>1.4262E-5</c:v>
                </c:pt>
                <c:pt idx="14262">
                  <c:v>1.4263E-5</c:v>
                </c:pt>
                <c:pt idx="14263">
                  <c:v>1.4263999999999999E-5</c:v>
                </c:pt>
                <c:pt idx="14264">
                  <c:v>1.4265E-5</c:v>
                </c:pt>
                <c:pt idx="14265">
                  <c:v>1.4266E-5</c:v>
                </c:pt>
                <c:pt idx="14266">
                  <c:v>1.4267000000000001E-5</c:v>
                </c:pt>
                <c:pt idx="14267">
                  <c:v>1.4268E-5</c:v>
                </c:pt>
                <c:pt idx="14268">
                  <c:v>1.4269E-5</c:v>
                </c:pt>
                <c:pt idx="14269">
                  <c:v>1.4270000000000001E-5</c:v>
                </c:pt>
                <c:pt idx="14270">
                  <c:v>1.4270999999999999E-5</c:v>
                </c:pt>
                <c:pt idx="14271">
                  <c:v>1.4272E-5</c:v>
                </c:pt>
                <c:pt idx="14272">
                  <c:v>1.4273E-5</c:v>
                </c:pt>
                <c:pt idx="14273">
                  <c:v>1.4273999999999999E-5</c:v>
                </c:pt>
                <c:pt idx="14274">
                  <c:v>1.4275E-5</c:v>
                </c:pt>
                <c:pt idx="14275">
                  <c:v>1.4276E-5</c:v>
                </c:pt>
                <c:pt idx="14276">
                  <c:v>1.4277000000000001E-5</c:v>
                </c:pt>
                <c:pt idx="14277">
                  <c:v>1.4278E-5</c:v>
                </c:pt>
                <c:pt idx="14278">
                  <c:v>1.4279E-5</c:v>
                </c:pt>
                <c:pt idx="14279">
                  <c:v>1.428E-5</c:v>
                </c:pt>
                <c:pt idx="14280">
                  <c:v>1.4280999999999999E-5</c:v>
                </c:pt>
                <c:pt idx="14281">
                  <c:v>1.4282E-5</c:v>
                </c:pt>
                <c:pt idx="14282">
                  <c:v>1.4283E-5</c:v>
                </c:pt>
                <c:pt idx="14283">
                  <c:v>1.4284000000000001E-5</c:v>
                </c:pt>
                <c:pt idx="14284">
                  <c:v>1.4285E-5</c:v>
                </c:pt>
                <c:pt idx="14285">
                  <c:v>1.4286E-5</c:v>
                </c:pt>
                <c:pt idx="14286">
                  <c:v>1.4287000000000001E-5</c:v>
                </c:pt>
                <c:pt idx="14287">
                  <c:v>1.4287999999999999E-5</c:v>
                </c:pt>
                <c:pt idx="14288">
                  <c:v>1.4289E-5</c:v>
                </c:pt>
                <c:pt idx="14289">
                  <c:v>1.429E-5</c:v>
                </c:pt>
                <c:pt idx="14290">
                  <c:v>1.4290999999999999E-5</c:v>
                </c:pt>
                <c:pt idx="14291">
                  <c:v>1.4292E-5</c:v>
                </c:pt>
                <c:pt idx="14292">
                  <c:v>1.4293E-5</c:v>
                </c:pt>
                <c:pt idx="14293">
                  <c:v>1.4294000000000001E-5</c:v>
                </c:pt>
                <c:pt idx="14294">
                  <c:v>1.4295E-5</c:v>
                </c:pt>
                <c:pt idx="14295">
                  <c:v>1.4296E-5</c:v>
                </c:pt>
                <c:pt idx="14296">
                  <c:v>1.4297000000000001E-5</c:v>
                </c:pt>
                <c:pt idx="14297">
                  <c:v>1.4297999999999999E-5</c:v>
                </c:pt>
                <c:pt idx="14298">
                  <c:v>1.4299E-5</c:v>
                </c:pt>
                <c:pt idx="14299">
                  <c:v>1.43E-5</c:v>
                </c:pt>
                <c:pt idx="14300">
                  <c:v>1.4301000000000001E-5</c:v>
                </c:pt>
                <c:pt idx="14301">
                  <c:v>1.4302E-5</c:v>
                </c:pt>
                <c:pt idx="14302">
                  <c:v>1.4303E-5</c:v>
                </c:pt>
                <c:pt idx="14303">
                  <c:v>1.4304000000000001E-5</c:v>
                </c:pt>
                <c:pt idx="14304">
                  <c:v>1.4304999999999999E-5</c:v>
                </c:pt>
                <c:pt idx="14305">
                  <c:v>1.4306E-5</c:v>
                </c:pt>
                <c:pt idx="14306">
                  <c:v>1.4307E-5</c:v>
                </c:pt>
                <c:pt idx="14307">
                  <c:v>1.4307999999999999E-5</c:v>
                </c:pt>
                <c:pt idx="14308">
                  <c:v>1.4309E-5</c:v>
                </c:pt>
                <c:pt idx="14309">
                  <c:v>1.431E-5</c:v>
                </c:pt>
                <c:pt idx="14310">
                  <c:v>1.4311000000000001E-5</c:v>
                </c:pt>
                <c:pt idx="14311">
                  <c:v>1.4312E-5</c:v>
                </c:pt>
                <c:pt idx="14312">
                  <c:v>1.4313E-5</c:v>
                </c:pt>
                <c:pt idx="14313">
                  <c:v>1.4314000000000001E-5</c:v>
                </c:pt>
                <c:pt idx="14314">
                  <c:v>1.4314999999999999E-5</c:v>
                </c:pt>
                <c:pt idx="14315">
                  <c:v>1.4316E-5</c:v>
                </c:pt>
                <c:pt idx="14316">
                  <c:v>1.4317E-5</c:v>
                </c:pt>
                <c:pt idx="14317">
                  <c:v>1.4318000000000001E-5</c:v>
                </c:pt>
                <c:pt idx="14318">
                  <c:v>1.4319E-5</c:v>
                </c:pt>
                <c:pt idx="14319">
                  <c:v>1.432E-5</c:v>
                </c:pt>
                <c:pt idx="14320">
                  <c:v>1.4321000000000001E-5</c:v>
                </c:pt>
                <c:pt idx="14321">
                  <c:v>1.4321999999999999E-5</c:v>
                </c:pt>
                <c:pt idx="14322">
                  <c:v>1.4323E-5</c:v>
                </c:pt>
                <c:pt idx="14323">
                  <c:v>1.4324E-5</c:v>
                </c:pt>
                <c:pt idx="14324">
                  <c:v>1.4324999999999999E-5</c:v>
                </c:pt>
                <c:pt idx="14325">
                  <c:v>1.4326E-5</c:v>
                </c:pt>
                <c:pt idx="14326">
                  <c:v>1.4327E-5</c:v>
                </c:pt>
                <c:pt idx="14327">
                  <c:v>1.4328000000000001E-5</c:v>
                </c:pt>
                <c:pt idx="14328">
                  <c:v>1.4329E-5</c:v>
                </c:pt>
                <c:pt idx="14329">
                  <c:v>1.433E-5</c:v>
                </c:pt>
                <c:pt idx="14330">
                  <c:v>1.4331000000000001E-5</c:v>
                </c:pt>
                <c:pt idx="14331">
                  <c:v>1.4331999999999999E-5</c:v>
                </c:pt>
                <c:pt idx="14332">
                  <c:v>1.4333E-5</c:v>
                </c:pt>
                <c:pt idx="14333">
                  <c:v>1.4334E-5</c:v>
                </c:pt>
                <c:pt idx="14334">
                  <c:v>1.4335000000000001E-5</c:v>
                </c:pt>
                <c:pt idx="14335">
                  <c:v>1.4336E-5</c:v>
                </c:pt>
                <c:pt idx="14336">
                  <c:v>1.4337E-5</c:v>
                </c:pt>
                <c:pt idx="14337">
                  <c:v>1.4338000000000001E-5</c:v>
                </c:pt>
                <c:pt idx="14338">
                  <c:v>1.4338999999999999E-5</c:v>
                </c:pt>
                <c:pt idx="14339">
                  <c:v>1.434E-5</c:v>
                </c:pt>
                <c:pt idx="14340">
                  <c:v>1.4341E-5</c:v>
                </c:pt>
                <c:pt idx="14341">
                  <c:v>1.4341999999999999E-5</c:v>
                </c:pt>
                <c:pt idx="14342">
                  <c:v>1.4343E-5</c:v>
                </c:pt>
                <c:pt idx="14343">
                  <c:v>1.4344E-5</c:v>
                </c:pt>
                <c:pt idx="14344">
                  <c:v>1.4345000000000001E-5</c:v>
                </c:pt>
                <c:pt idx="14345">
                  <c:v>1.4346E-5</c:v>
                </c:pt>
                <c:pt idx="14346">
                  <c:v>1.4347E-5</c:v>
                </c:pt>
                <c:pt idx="14347">
                  <c:v>1.4348000000000001E-5</c:v>
                </c:pt>
                <c:pt idx="14348">
                  <c:v>1.4348999999999999E-5</c:v>
                </c:pt>
                <c:pt idx="14349">
                  <c:v>1.435E-5</c:v>
                </c:pt>
                <c:pt idx="14350">
                  <c:v>1.4351E-5</c:v>
                </c:pt>
                <c:pt idx="14351">
                  <c:v>1.4352000000000001E-5</c:v>
                </c:pt>
                <c:pt idx="14352">
                  <c:v>1.4353E-5</c:v>
                </c:pt>
                <c:pt idx="14353">
                  <c:v>1.4354E-5</c:v>
                </c:pt>
                <c:pt idx="14354">
                  <c:v>1.4355000000000001E-5</c:v>
                </c:pt>
                <c:pt idx="14355">
                  <c:v>1.4355999999999999E-5</c:v>
                </c:pt>
                <c:pt idx="14356">
                  <c:v>1.4357E-5</c:v>
                </c:pt>
                <c:pt idx="14357">
                  <c:v>1.4358E-5</c:v>
                </c:pt>
                <c:pt idx="14358">
                  <c:v>1.4358999999999999E-5</c:v>
                </c:pt>
                <c:pt idx="14359">
                  <c:v>1.436E-5</c:v>
                </c:pt>
                <c:pt idx="14360">
                  <c:v>1.4361E-5</c:v>
                </c:pt>
                <c:pt idx="14361">
                  <c:v>1.4362000000000001E-5</c:v>
                </c:pt>
                <c:pt idx="14362">
                  <c:v>1.4363E-5</c:v>
                </c:pt>
                <c:pt idx="14363">
                  <c:v>1.4364E-5</c:v>
                </c:pt>
                <c:pt idx="14364">
                  <c:v>1.4365000000000001E-5</c:v>
                </c:pt>
                <c:pt idx="14365">
                  <c:v>1.4365999999999999E-5</c:v>
                </c:pt>
                <c:pt idx="14366">
                  <c:v>1.4367E-5</c:v>
                </c:pt>
                <c:pt idx="14367">
                  <c:v>1.4368E-5</c:v>
                </c:pt>
                <c:pt idx="14368">
                  <c:v>1.4369000000000001E-5</c:v>
                </c:pt>
                <c:pt idx="14369">
                  <c:v>1.437E-5</c:v>
                </c:pt>
                <c:pt idx="14370">
                  <c:v>1.4371E-5</c:v>
                </c:pt>
                <c:pt idx="14371">
                  <c:v>1.4372000000000001E-5</c:v>
                </c:pt>
                <c:pt idx="14372">
                  <c:v>1.4372999999999999E-5</c:v>
                </c:pt>
                <c:pt idx="14373">
                  <c:v>1.4374E-5</c:v>
                </c:pt>
                <c:pt idx="14374">
                  <c:v>1.4375E-5</c:v>
                </c:pt>
                <c:pt idx="14375">
                  <c:v>1.4375999999999999E-5</c:v>
                </c:pt>
                <c:pt idx="14376">
                  <c:v>1.4377E-5</c:v>
                </c:pt>
                <c:pt idx="14377">
                  <c:v>1.4378E-5</c:v>
                </c:pt>
                <c:pt idx="14378">
                  <c:v>1.4379000000000001E-5</c:v>
                </c:pt>
                <c:pt idx="14379">
                  <c:v>1.438E-5</c:v>
                </c:pt>
                <c:pt idx="14380">
                  <c:v>1.4381E-5</c:v>
                </c:pt>
                <c:pt idx="14381">
                  <c:v>1.4382000000000001E-5</c:v>
                </c:pt>
                <c:pt idx="14382">
                  <c:v>1.4382999999999999E-5</c:v>
                </c:pt>
                <c:pt idx="14383">
                  <c:v>1.4384E-5</c:v>
                </c:pt>
                <c:pt idx="14384">
                  <c:v>1.4385E-5</c:v>
                </c:pt>
                <c:pt idx="14385">
                  <c:v>1.4386000000000001E-5</c:v>
                </c:pt>
                <c:pt idx="14386">
                  <c:v>1.4387E-5</c:v>
                </c:pt>
                <c:pt idx="14387">
                  <c:v>1.4388E-5</c:v>
                </c:pt>
                <c:pt idx="14388">
                  <c:v>1.4389000000000001E-5</c:v>
                </c:pt>
                <c:pt idx="14389">
                  <c:v>1.4389999999999999E-5</c:v>
                </c:pt>
                <c:pt idx="14390">
                  <c:v>1.4391E-5</c:v>
                </c:pt>
                <c:pt idx="14391">
                  <c:v>1.4392E-5</c:v>
                </c:pt>
                <c:pt idx="14392">
                  <c:v>1.4392999999999999E-5</c:v>
                </c:pt>
                <c:pt idx="14393">
                  <c:v>1.4394E-5</c:v>
                </c:pt>
                <c:pt idx="14394">
                  <c:v>1.4395E-5</c:v>
                </c:pt>
                <c:pt idx="14395">
                  <c:v>1.4396000000000001E-5</c:v>
                </c:pt>
                <c:pt idx="14396">
                  <c:v>1.4397E-5</c:v>
                </c:pt>
                <c:pt idx="14397">
                  <c:v>1.4398E-5</c:v>
                </c:pt>
                <c:pt idx="14398">
                  <c:v>1.4399000000000001E-5</c:v>
                </c:pt>
                <c:pt idx="14399">
                  <c:v>1.4399999999999999E-5</c:v>
                </c:pt>
                <c:pt idx="14400">
                  <c:v>1.4401E-5</c:v>
                </c:pt>
                <c:pt idx="14401">
                  <c:v>1.4402E-5</c:v>
                </c:pt>
                <c:pt idx="14402">
                  <c:v>1.4403000000000001E-5</c:v>
                </c:pt>
                <c:pt idx="14403">
                  <c:v>1.4404E-5</c:v>
                </c:pt>
                <c:pt idx="14404">
                  <c:v>1.4405E-5</c:v>
                </c:pt>
                <c:pt idx="14405">
                  <c:v>1.4406000000000001E-5</c:v>
                </c:pt>
                <c:pt idx="14406">
                  <c:v>1.4406999999999999E-5</c:v>
                </c:pt>
                <c:pt idx="14407">
                  <c:v>1.4408E-5</c:v>
                </c:pt>
                <c:pt idx="14408">
                  <c:v>1.4409E-5</c:v>
                </c:pt>
                <c:pt idx="14409">
                  <c:v>1.4409999999999999E-5</c:v>
                </c:pt>
                <c:pt idx="14410">
                  <c:v>1.4411E-5</c:v>
                </c:pt>
                <c:pt idx="14411">
                  <c:v>1.4412E-5</c:v>
                </c:pt>
                <c:pt idx="14412">
                  <c:v>1.4413000000000001E-5</c:v>
                </c:pt>
                <c:pt idx="14413">
                  <c:v>1.4414E-5</c:v>
                </c:pt>
                <c:pt idx="14414">
                  <c:v>1.4415E-5</c:v>
                </c:pt>
                <c:pt idx="14415">
                  <c:v>1.4416000000000001E-5</c:v>
                </c:pt>
                <c:pt idx="14416">
                  <c:v>1.4416999999999999E-5</c:v>
                </c:pt>
                <c:pt idx="14417">
                  <c:v>1.4418E-5</c:v>
                </c:pt>
                <c:pt idx="14418">
                  <c:v>1.4419E-5</c:v>
                </c:pt>
                <c:pt idx="14419">
                  <c:v>1.4419999999999999E-5</c:v>
                </c:pt>
                <c:pt idx="14420">
                  <c:v>1.4421E-5</c:v>
                </c:pt>
                <c:pt idx="14421">
                  <c:v>1.4422E-5</c:v>
                </c:pt>
                <c:pt idx="14422">
                  <c:v>1.4423000000000001E-5</c:v>
                </c:pt>
                <c:pt idx="14423">
                  <c:v>1.4423999999999999E-5</c:v>
                </c:pt>
                <c:pt idx="14424">
                  <c:v>1.4425E-5</c:v>
                </c:pt>
                <c:pt idx="14425">
                  <c:v>1.4426E-5</c:v>
                </c:pt>
                <c:pt idx="14426">
                  <c:v>1.4426999999999999E-5</c:v>
                </c:pt>
                <c:pt idx="14427">
                  <c:v>1.4428E-5</c:v>
                </c:pt>
                <c:pt idx="14428">
                  <c:v>1.4429E-5</c:v>
                </c:pt>
                <c:pt idx="14429">
                  <c:v>1.4430000000000001E-5</c:v>
                </c:pt>
                <c:pt idx="14430">
                  <c:v>1.4431E-5</c:v>
                </c:pt>
                <c:pt idx="14431">
                  <c:v>1.4432E-5</c:v>
                </c:pt>
                <c:pt idx="14432">
                  <c:v>1.4433000000000001E-5</c:v>
                </c:pt>
                <c:pt idx="14433">
                  <c:v>1.4433999999999999E-5</c:v>
                </c:pt>
                <c:pt idx="14434">
                  <c:v>1.4435E-5</c:v>
                </c:pt>
                <c:pt idx="14435">
                  <c:v>1.4436E-5</c:v>
                </c:pt>
                <c:pt idx="14436">
                  <c:v>1.4436999999999999E-5</c:v>
                </c:pt>
                <c:pt idx="14437">
                  <c:v>1.4438E-5</c:v>
                </c:pt>
                <c:pt idx="14438">
                  <c:v>1.4439E-5</c:v>
                </c:pt>
                <c:pt idx="14439">
                  <c:v>1.4440000000000001E-5</c:v>
                </c:pt>
                <c:pt idx="14440">
                  <c:v>1.4440999999999999E-5</c:v>
                </c:pt>
                <c:pt idx="14441">
                  <c:v>1.4442E-5</c:v>
                </c:pt>
                <c:pt idx="14442">
                  <c:v>1.4443E-5</c:v>
                </c:pt>
                <c:pt idx="14443">
                  <c:v>1.4443999999999999E-5</c:v>
                </c:pt>
                <c:pt idx="14444">
                  <c:v>1.4445E-5</c:v>
                </c:pt>
                <c:pt idx="14445">
                  <c:v>1.4446E-5</c:v>
                </c:pt>
                <c:pt idx="14446">
                  <c:v>1.4447000000000001E-5</c:v>
                </c:pt>
                <c:pt idx="14447">
                  <c:v>1.4448E-5</c:v>
                </c:pt>
                <c:pt idx="14448">
                  <c:v>1.4449E-5</c:v>
                </c:pt>
                <c:pt idx="14449">
                  <c:v>1.4450000000000001E-5</c:v>
                </c:pt>
                <c:pt idx="14450">
                  <c:v>1.4450999999999999E-5</c:v>
                </c:pt>
                <c:pt idx="14451">
                  <c:v>1.4452E-5</c:v>
                </c:pt>
                <c:pt idx="14452">
                  <c:v>1.4453E-5</c:v>
                </c:pt>
                <c:pt idx="14453">
                  <c:v>1.4453999999999999E-5</c:v>
                </c:pt>
                <c:pt idx="14454">
                  <c:v>1.4455E-5</c:v>
                </c:pt>
                <c:pt idx="14455">
                  <c:v>1.4456E-5</c:v>
                </c:pt>
                <c:pt idx="14456">
                  <c:v>1.4457000000000001E-5</c:v>
                </c:pt>
                <c:pt idx="14457">
                  <c:v>1.4457999999999999E-5</c:v>
                </c:pt>
                <c:pt idx="14458">
                  <c:v>1.4459E-5</c:v>
                </c:pt>
                <c:pt idx="14459">
                  <c:v>1.446E-5</c:v>
                </c:pt>
                <c:pt idx="14460">
                  <c:v>1.4460999999999999E-5</c:v>
                </c:pt>
                <c:pt idx="14461">
                  <c:v>1.4462E-5</c:v>
                </c:pt>
                <c:pt idx="14462">
                  <c:v>1.4463E-5</c:v>
                </c:pt>
                <c:pt idx="14463">
                  <c:v>1.4464000000000001E-5</c:v>
                </c:pt>
                <c:pt idx="14464">
                  <c:v>1.4465E-5</c:v>
                </c:pt>
                <c:pt idx="14465">
                  <c:v>1.4466E-5</c:v>
                </c:pt>
                <c:pt idx="14466">
                  <c:v>1.4467000000000001E-5</c:v>
                </c:pt>
                <c:pt idx="14467">
                  <c:v>1.4467999999999999E-5</c:v>
                </c:pt>
                <c:pt idx="14468">
                  <c:v>1.4469E-5</c:v>
                </c:pt>
                <c:pt idx="14469">
                  <c:v>1.447E-5</c:v>
                </c:pt>
                <c:pt idx="14470">
                  <c:v>1.4470999999999999E-5</c:v>
                </c:pt>
                <c:pt idx="14471">
                  <c:v>1.4472E-5</c:v>
                </c:pt>
                <c:pt idx="14472">
                  <c:v>1.4473E-5</c:v>
                </c:pt>
                <c:pt idx="14473">
                  <c:v>1.4474000000000001E-5</c:v>
                </c:pt>
                <c:pt idx="14474">
                  <c:v>1.4474999999999999E-5</c:v>
                </c:pt>
                <c:pt idx="14475">
                  <c:v>1.4476E-5</c:v>
                </c:pt>
                <c:pt idx="14476">
                  <c:v>1.4477E-5</c:v>
                </c:pt>
                <c:pt idx="14477">
                  <c:v>1.4477999999999999E-5</c:v>
                </c:pt>
                <c:pt idx="14478">
                  <c:v>1.4479E-5</c:v>
                </c:pt>
                <c:pt idx="14479">
                  <c:v>1.448E-5</c:v>
                </c:pt>
                <c:pt idx="14480">
                  <c:v>1.4481000000000001E-5</c:v>
                </c:pt>
                <c:pt idx="14481">
                  <c:v>1.4482E-5</c:v>
                </c:pt>
                <c:pt idx="14482">
                  <c:v>1.4483E-5</c:v>
                </c:pt>
                <c:pt idx="14483">
                  <c:v>1.4484000000000001E-5</c:v>
                </c:pt>
                <c:pt idx="14484">
                  <c:v>1.4484999999999999E-5</c:v>
                </c:pt>
                <c:pt idx="14485">
                  <c:v>1.4486E-5</c:v>
                </c:pt>
                <c:pt idx="14486">
                  <c:v>1.4487E-5</c:v>
                </c:pt>
                <c:pt idx="14487">
                  <c:v>1.4487999999999999E-5</c:v>
                </c:pt>
                <c:pt idx="14488">
                  <c:v>1.4489E-5</c:v>
                </c:pt>
                <c:pt idx="14489">
                  <c:v>1.449E-5</c:v>
                </c:pt>
                <c:pt idx="14490">
                  <c:v>1.4491000000000001E-5</c:v>
                </c:pt>
                <c:pt idx="14491">
                  <c:v>1.4491999999999999E-5</c:v>
                </c:pt>
                <c:pt idx="14492">
                  <c:v>1.4493E-5</c:v>
                </c:pt>
                <c:pt idx="14493">
                  <c:v>1.4494E-5</c:v>
                </c:pt>
                <c:pt idx="14494">
                  <c:v>1.4494999999999999E-5</c:v>
                </c:pt>
                <c:pt idx="14495">
                  <c:v>1.4496E-5</c:v>
                </c:pt>
                <c:pt idx="14496">
                  <c:v>1.4497E-5</c:v>
                </c:pt>
                <c:pt idx="14497">
                  <c:v>1.4498000000000001E-5</c:v>
                </c:pt>
                <c:pt idx="14498">
                  <c:v>1.4499E-5</c:v>
                </c:pt>
                <c:pt idx="14499">
                  <c:v>1.45E-5</c:v>
                </c:pt>
                <c:pt idx="14500">
                  <c:v>1.4501000000000001E-5</c:v>
                </c:pt>
                <c:pt idx="14501">
                  <c:v>1.4501999999999999E-5</c:v>
                </c:pt>
                <c:pt idx="14502">
                  <c:v>1.4503E-5</c:v>
                </c:pt>
                <c:pt idx="14503">
                  <c:v>1.4504E-5</c:v>
                </c:pt>
                <c:pt idx="14504">
                  <c:v>1.4504999999999999E-5</c:v>
                </c:pt>
                <c:pt idx="14505">
                  <c:v>1.4506E-5</c:v>
                </c:pt>
                <c:pt idx="14506">
                  <c:v>1.4507E-5</c:v>
                </c:pt>
                <c:pt idx="14507">
                  <c:v>1.4508000000000001E-5</c:v>
                </c:pt>
                <c:pt idx="14508">
                  <c:v>1.4508999999999999E-5</c:v>
                </c:pt>
                <c:pt idx="14509">
                  <c:v>1.451E-5</c:v>
                </c:pt>
                <c:pt idx="14510">
                  <c:v>1.4511E-5</c:v>
                </c:pt>
                <c:pt idx="14511">
                  <c:v>1.4511999999999999E-5</c:v>
                </c:pt>
                <c:pt idx="14512">
                  <c:v>1.4513E-5</c:v>
                </c:pt>
                <c:pt idx="14513">
                  <c:v>1.4514E-5</c:v>
                </c:pt>
                <c:pt idx="14514">
                  <c:v>1.4515000000000001E-5</c:v>
                </c:pt>
                <c:pt idx="14515">
                  <c:v>1.4516E-5</c:v>
                </c:pt>
                <c:pt idx="14516">
                  <c:v>1.4517E-5</c:v>
                </c:pt>
                <c:pt idx="14517">
                  <c:v>1.4518000000000001E-5</c:v>
                </c:pt>
                <c:pt idx="14518">
                  <c:v>1.4518999999999999E-5</c:v>
                </c:pt>
                <c:pt idx="14519">
                  <c:v>1.452E-5</c:v>
                </c:pt>
                <c:pt idx="14520">
                  <c:v>1.4521E-5</c:v>
                </c:pt>
                <c:pt idx="14521">
                  <c:v>1.4521999999999999E-5</c:v>
                </c:pt>
                <c:pt idx="14522">
                  <c:v>1.4523E-5</c:v>
                </c:pt>
                <c:pt idx="14523">
                  <c:v>1.4524E-5</c:v>
                </c:pt>
                <c:pt idx="14524">
                  <c:v>1.4525000000000001E-5</c:v>
                </c:pt>
                <c:pt idx="14525">
                  <c:v>1.4525999999999999E-5</c:v>
                </c:pt>
                <c:pt idx="14526">
                  <c:v>1.4527E-5</c:v>
                </c:pt>
                <c:pt idx="14527">
                  <c:v>1.4528E-5</c:v>
                </c:pt>
                <c:pt idx="14528">
                  <c:v>1.4528999999999999E-5</c:v>
                </c:pt>
                <c:pt idx="14529">
                  <c:v>1.453E-5</c:v>
                </c:pt>
                <c:pt idx="14530">
                  <c:v>1.4531E-5</c:v>
                </c:pt>
                <c:pt idx="14531">
                  <c:v>1.4532000000000001E-5</c:v>
                </c:pt>
                <c:pt idx="14532">
                  <c:v>1.4533E-5</c:v>
                </c:pt>
                <c:pt idx="14533">
                  <c:v>1.4534E-5</c:v>
                </c:pt>
                <c:pt idx="14534">
                  <c:v>1.4535000000000001E-5</c:v>
                </c:pt>
                <c:pt idx="14535">
                  <c:v>1.4535999999999999E-5</c:v>
                </c:pt>
                <c:pt idx="14536">
                  <c:v>1.4537E-5</c:v>
                </c:pt>
                <c:pt idx="14537">
                  <c:v>1.4538E-5</c:v>
                </c:pt>
                <c:pt idx="14538">
                  <c:v>1.4538999999999999E-5</c:v>
                </c:pt>
                <c:pt idx="14539">
                  <c:v>1.454E-5</c:v>
                </c:pt>
                <c:pt idx="14540">
                  <c:v>1.4541E-5</c:v>
                </c:pt>
                <c:pt idx="14541">
                  <c:v>1.4542000000000001E-5</c:v>
                </c:pt>
                <c:pt idx="14542">
                  <c:v>1.4543E-5</c:v>
                </c:pt>
                <c:pt idx="14543">
                  <c:v>1.4544E-5</c:v>
                </c:pt>
                <c:pt idx="14544">
                  <c:v>1.4545000000000001E-5</c:v>
                </c:pt>
                <c:pt idx="14545">
                  <c:v>1.4545999999999999E-5</c:v>
                </c:pt>
                <c:pt idx="14546">
                  <c:v>1.4547E-5</c:v>
                </c:pt>
                <c:pt idx="14547">
                  <c:v>1.4548E-5</c:v>
                </c:pt>
                <c:pt idx="14548">
                  <c:v>1.4549000000000001E-5</c:v>
                </c:pt>
                <c:pt idx="14549">
                  <c:v>1.455E-5</c:v>
                </c:pt>
                <c:pt idx="14550">
                  <c:v>1.4551E-5</c:v>
                </c:pt>
                <c:pt idx="14551">
                  <c:v>1.4552000000000001E-5</c:v>
                </c:pt>
                <c:pt idx="14552">
                  <c:v>1.4552999999999999E-5</c:v>
                </c:pt>
                <c:pt idx="14553">
                  <c:v>1.4554E-5</c:v>
                </c:pt>
                <c:pt idx="14554">
                  <c:v>1.4555E-5</c:v>
                </c:pt>
                <c:pt idx="14555">
                  <c:v>1.4555999999999999E-5</c:v>
                </c:pt>
                <c:pt idx="14556">
                  <c:v>1.4557E-5</c:v>
                </c:pt>
                <c:pt idx="14557">
                  <c:v>1.4558E-5</c:v>
                </c:pt>
                <c:pt idx="14558">
                  <c:v>1.4559000000000001E-5</c:v>
                </c:pt>
                <c:pt idx="14559">
                  <c:v>1.456E-5</c:v>
                </c:pt>
                <c:pt idx="14560">
                  <c:v>1.4561E-5</c:v>
                </c:pt>
                <c:pt idx="14561">
                  <c:v>1.4562000000000001E-5</c:v>
                </c:pt>
                <c:pt idx="14562">
                  <c:v>1.4562999999999999E-5</c:v>
                </c:pt>
                <c:pt idx="14563">
                  <c:v>1.4564E-5</c:v>
                </c:pt>
                <c:pt idx="14564">
                  <c:v>1.4565E-5</c:v>
                </c:pt>
                <c:pt idx="14565">
                  <c:v>1.4566000000000001E-5</c:v>
                </c:pt>
                <c:pt idx="14566">
                  <c:v>1.4567E-5</c:v>
                </c:pt>
                <c:pt idx="14567">
                  <c:v>1.4568E-5</c:v>
                </c:pt>
                <c:pt idx="14568">
                  <c:v>1.4569000000000001E-5</c:v>
                </c:pt>
                <c:pt idx="14569">
                  <c:v>1.4569999999999999E-5</c:v>
                </c:pt>
                <c:pt idx="14570">
                  <c:v>1.4571E-5</c:v>
                </c:pt>
                <c:pt idx="14571">
                  <c:v>1.4572E-5</c:v>
                </c:pt>
                <c:pt idx="14572">
                  <c:v>1.4572999999999999E-5</c:v>
                </c:pt>
                <c:pt idx="14573">
                  <c:v>1.4574E-5</c:v>
                </c:pt>
                <c:pt idx="14574">
                  <c:v>1.4575E-5</c:v>
                </c:pt>
                <c:pt idx="14575">
                  <c:v>1.4576000000000001E-5</c:v>
                </c:pt>
                <c:pt idx="14576">
                  <c:v>1.4577E-5</c:v>
                </c:pt>
                <c:pt idx="14577">
                  <c:v>1.4578E-5</c:v>
                </c:pt>
                <c:pt idx="14578">
                  <c:v>1.4579000000000001E-5</c:v>
                </c:pt>
                <c:pt idx="14579">
                  <c:v>1.4579999999999999E-5</c:v>
                </c:pt>
                <c:pt idx="14580">
                  <c:v>1.4581E-5</c:v>
                </c:pt>
                <c:pt idx="14581">
                  <c:v>1.4582E-5</c:v>
                </c:pt>
                <c:pt idx="14582">
                  <c:v>1.4583000000000001E-5</c:v>
                </c:pt>
                <c:pt idx="14583">
                  <c:v>1.4584E-5</c:v>
                </c:pt>
                <c:pt idx="14584">
                  <c:v>1.4585E-5</c:v>
                </c:pt>
                <c:pt idx="14585">
                  <c:v>1.4586000000000001E-5</c:v>
                </c:pt>
                <c:pt idx="14586">
                  <c:v>1.4586999999999999E-5</c:v>
                </c:pt>
                <c:pt idx="14587">
                  <c:v>1.4588E-5</c:v>
                </c:pt>
                <c:pt idx="14588">
                  <c:v>1.4589E-5</c:v>
                </c:pt>
                <c:pt idx="14589">
                  <c:v>1.4589999999999999E-5</c:v>
                </c:pt>
                <c:pt idx="14590">
                  <c:v>1.4591E-5</c:v>
                </c:pt>
                <c:pt idx="14591">
                  <c:v>1.4592E-5</c:v>
                </c:pt>
                <c:pt idx="14592">
                  <c:v>1.4593000000000001E-5</c:v>
                </c:pt>
                <c:pt idx="14593">
                  <c:v>1.4594E-5</c:v>
                </c:pt>
                <c:pt idx="14594">
                  <c:v>1.4595E-5</c:v>
                </c:pt>
                <c:pt idx="14595">
                  <c:v>1.4596000000000001E-5</c:v>
                </c:pt>
                <c:pt idx="14596">
                  <c:v>1.4596999999999999E-5</c:v>
                </c:pt>
                <c:pt idx="14597">
                  <c:v>1.4598E-5</c:v>
                </c:pt>
                <c:pt idx="14598">
                  <c:v>1.4599E-5</c:v>
                </c:pt>
                <c:pt idx="14599">
                  <c:v>1.4600000000000001E-5</c:v>
                </c:pt>
                <c:pt idx="14600">
                  <c:v>1.4601E-5</c:v>
                </c:pt>
                <c:pt idx="14601">
                  <c:v>1.4602E-5</c:v>
                </c:pt>
                <c:pt idx="14602">
                  <c:v>1.4603000000000001E-5</c:v>
                </c:pt>
                <c:pt idx="14603">
                  <c:v>1.4603999999999999E-5</c:v>
                </c:pt>
                <c:pt idx="14604">
                  <c:v>1.4605E-5</c:v>
                </c:pt>
                <c:pt idx="14605">
                  <c:v>1.4606E-5</c:v>
                </c:pt>
                <c:pt idx="14606">
                  <c:v>1.4606999999999999E-5</c:v>
                </c:pt>
                <c:pt idx="14607">
                  <c:v>1.4608E-5</c:v>
                </c:pt>
                <c:pt idx="14608">
                  <c:v>1.4609E-5</c:v>
                </c:pt>
                <c:pt idx="14609">
                  <c:v>1.4610000000000001E-5</c:v>
                </c:pt>
                <c:pt idx="14610">
                  <c:v>1.4611E-5</c:v>
                </c:pt>
                <c:pt idx="14611">
                  <c:v>1.4612E-5</c:v>
                </c:pt>
                <c:pt idx="14612">
                  <c:v>1.4613000000000001E-5</c:v>
                </c:pt>
                <c:pt idx="14613">
                  <c:v>1.4613999999999999E-5</c:v>
                </c:pt>
                <c:pt idx="14614">
                  <c:v>1.4615E-5</c:v>
                </c:pt>
                <c:pt idx="14615">
                  <c:v>1.4616E-5</c:v>
                </c:pt>
                <c:pt idx="14616">
                  <c:v>1.4617000000000001E-5</c:v>
                </c:pt>
                <c:pt idx="14617">
                  <c:v>1.4618E-5</c:v>
                </c:pt>
                <c:pt idx="14618">
                  <c:v>1.4619E-5</c:v>
                </c:pt>
                <c:pt idx="14619">
                  <c:v>1.4620000000000001E-5</c:v>
                </c:pt>
                <c:pt idx="14620">
                  <c:v>1.4620999999999999E-5</c:v>
                </c:pt>
                <c:pt idx="14621">
                  <c:v>1.4622E-5</c:v>
                </c:pt>
                <c:pt idx="14622">
                  <c:v>1.4623E-5</c:v>
                </c:pt>
                <c:pt idx="14623">
                  <c:v>1.4623999999999999E-5</c:v>
                </c:pt>
                <c:pt idx="14624">
                  <c:v>1.4625E-5</c:v>
                </c:pt>
                <c:pt idx="14625">
                  <c:v>1.4626E-5</c:v>
                </c:pt>
                <c:pt idx="14626">
                  <c:v>1.4627000000000001E-5</c:v>
                </c:pt>
                <c:pt idx="14627">
                  <c:v>1.4628E-5</c:v>
                </c:pt>
                <c:pt idx="14628">
                  <c:v>1.4629E-5</c:v>
                </c:pt>
                <c:pt idx="14629">
                  <c:v>1.4630000000000001E-5</c:v>
                </c:pt>
                <c:pt idx="14630">
                  <c:v>1.4630999999999999E-5</c:v>
                </c:pt>
                <c:pt idx="14631">
                  <c:v>1.4632E-5</c:v>
                </c:pt>
                <c:pt idx="14632">
                  <c:v>1.4633E-5</c:v>
                </c:pt>
                <c:pt idx="14633">
                  <c:v>1.4634000000000001E-5</c:v>
                </c:pt>
                <c:pt idx="14634">
                  <c:v>1.4635E-5</c:v>
                </c:pt>
                <c:pt idx="14635">
                  <c:v>1.4636E-5</c:v>
                </c:pt>
                <c:pt idx="14636">
                  <c:v>1.4637000000000001E-5</c:v>
                </c:pt>
                <c:pt idx="14637">
                  <c:v>1.4637999999999999E-5</c:v>
                </c:pt>
                <c:pt idx="14638">
                  <c:v>1.4639E-5</c:v>
                </c:pt>
                <c:pt idx="14639">
                  <c:v>1.464E-5</c:v>
                </c:pt>
                <c:pt idx="14640">
                  <c:v>1.4640999999999999E-5</c:v>
                </c:pt>
                <c:pt idx="14641">
                  <c:v>1.4642E-5</c:v>
                </c:pt>
                <c:pt idx="14642">
                  <c:v>1.4643E-5</c:v>
                </c:pt>
                <c:pt idx="14643">
                  <c:v>1.4644000000000001E-5</c:v>
                </c:pt>
                <c:pt idx="14644">
                  <c:v>1.4645E-5</c:v>
                </c:pt>
                <c:pt idx="14645">
                  <c:v>1.4646E-5</c:v>
                </c:pt>
                <c:pt idx="14646">
                  <c:v>1.4647000000000001E-5</c:v>
                </c:pt>
                <c:pt idx="14647">
                  <c:v>1.4647999999999999E-5</c:v>
                </c:pt>
                <c:pt idx="14648">
                  <c:v>1.4649E-5</c:v>
                </c:pt>
                <c:pt idx="14649">
                  <c:v>1.465E-5</c:v>
                </c:pt>
                <c:pt idx="14650">
                  <c:v>1.4651000000000001E-5</c:v>
                </c:pt>
                <c:pt idx="14651">
                  <c:v>1.4652E-5</c:v>
                </c:pt>
                <c:pt idx="14652">
                  <c:v>1.4653E-5</c:v>
                </c:pt>
                <c:pt idx="14653">
                  <c:v>1.4654000000000001E-5</c:v>
                </c:pt>
                <c:pt idx="14654">
                  <c:v>1.4654999999999999E-5</c:v>
                </c:pt>
                <c:pt idx="14655">
                  <c:v>1.4656E-5</c:v>
                </c:pt>
                <c:pt idx="14656">
                  <c:v>1.4657E-5</c:v>
                </c:pt>
                <c:pt idx="14657">
                  <c:v>1.4657999999999999E-5</c:v>
                </c:pt>
                <c:pt idx="14658">
                  <c:v>1.4659E-5</c:v>
                </c:pt>
                <c:pt idx="14659">
                  <c:v>1.466E-5</c:v>
                </c:pt>
                <c:pt idx="14660">
                  <c:v>1.4661000000000001E-5</c:v>
                </c:pt>
                <c:pt idx="14661">
                  <c:v>1.4662E-5</c:v>
                </c:pt>
                <c:pt idx="14662">
                  <c:v>1.4663E-5</c:v>
                </c:pt>
                <c:pt idx="14663">
                  <c:v>1.4664000000000001E-5</c:v>
                </c:pt>
                <c:pt idx="14664">
                  <c:v>1.4664999999999999E-5</c:v>
                </c:pt>
                <c:pt idx="14665">
                  <c:v>1.4666E-5</c:v>
                </c:pt>
                <c:pt idx="14666">
                  <c:v>1.4667E-5</c:v>
                </c:pt>
                <c:pt idx="14667">
                  <c:v>1.4667999999999999E-5</c:v>
                </c:pt>
                <c:pt idx="14668">
                  <c:v>1.4669E-5</c:v>
                </c:pt>
                <c:pt idx="14669">
                  <c:v>1.467E-5</c:v>
                </c:pt>
                <c:pt idx="14670">
                  <c:v>1.4671000000000001E-5</c:v>
                </c:pt>
                <c:pt idx="14671">
                  <c:v>1.4671999999999999E-5</c:v>
                </c:pt>
                <c:pt idx="14672">
                  <c:v>1.4673E-5</c:v>
                </c:pt>
                <c:pt idx="14673">
                  <c:v>1.4674E-5</c:v>
                </c:pt>
                <c:pt idx="14674">
                  <c:v>1.4674999999999999E-5</c:v>
                </c:pt>
                <c:pt idx="14675">
                  <c:v>1.4676E-5</c:v>
                </c:pt>
                <c:pt idx="14676">
                  <c:v>1.4677E-5</c:v>
                </c:pt>
                <c:pt idx="14677">
                  <c:v>1.4678000000000001E-5</c:v>
                </c:pt>
                <c:pt idx="14678">
                  <c:v>1.4679E-5</c:v>
                </c:pt>
                <c:pt idx="14679">
                  <c:v>1.468E-5</c:v>
                </c:pt>
                <c:pt idx="14680">
                  <c:v>1.4681000000000001E-5</c:v>
                </c:pt>
                <c:pt idx="14681">
                  <c:v>1.4681999999999999E-5</c:v>
                </c:pt>
                <c:pt idx="14682">
                  <c:v>1.4683E-5</c:v>
                </c:pt>
                <c:pt idx="14683">
                  <c:v>1.4684E-5</c:v>
                </c:pt>
                <c:pt idx="14684">
                  <c:v>1.4684999999999999E-5</c:v>
                </c:pt>
                <c:pt idx="14685">
                  <c:v>1.4686E-5</c:v>
                </c:pt>
                <c:pt idx="14686">
                  <c:v>1.4687E-5</c:v>
                </c:pt>
                <c:pt idx="14687">
                  <c:v>1.4688000000000001E-5</c:v>
                </c:pt>
                <c:pt idx="14688">
                  <c:v>1.4688999999999999E-5</c:v>
                </c:pt>
                <c:pt idx="14689">
                  <c:v>1.469E-5</c:v>
                </c:pt>
                <c:pt idx="14690">
                  <c:v>1.4691E-5</c:v>
                </c:pt>
                <c:pt idx="14691">
                  <c:v>1.4691999999999999E-5</c:v>
                </c:pt>
                <c:pt idx="14692">
                  <c:v>1.4693E-5</c:v>
                </c:pt>
                <c:pt idx="14693">
                  <c:v>1.4694E-5</c:v>
                </c:pt>
                <c:pt idx="14694">
                  <c:v>1.4695000000000001E-5</c:v>
                </c:pt>
                <c:pt idx="14695">
                  <c:v>1.4696E-5</c:v>
                </c:pt>
                <c:pt idx="14696">
                  <c:v>1.4697E-5</c:v>
                </c:pt>
                <c:pt idx="14697">
                  <c:v>1.4698000000000001E-5</c:v>
                </c:pt>
                <c:pt idx="14698">
                  <c:v>1.4698999999999999E-5</c:v>
                </c:pt>
                <c:pt idx="14699">
                  <c:v>1.47E-5</c:v>
                </c:pt>
                <c:pt idx="14700">
                  <c:v>1.4701E-5</c:v>
                </c:pt>
                <c:pt idx="14701">
                  <c:v>1.4701999999999999E-5</c:v>
                </c:pt>
                <c:pt idx="14702">
                  <c:v>1.4703E-5</c:v>
                </c:pt>
                <c:pt idx="14703">
                  <c:v>1.4704E-5</c:v>
                </c:pt>
                <c:pt idx="14704">
                  <c:v>1.4705000000000001E-5</c:v>
                </c:pt>
                <c:pt idx="14705">
                  <c:v>1.4705999999999999E-5</c:v>
                </c:pt>
                <c:pt idx="14706">
                  <c:v>1.4707E-5</c:v>
                </c:pt>
                <c:pt idx="14707">
                  <c:v>1.4708E-5</c:v>
                </c:pt>
                <c:pt idx="14708">
                  <c:v>1.4708999999999999E-5</c:v>
                </c:pt>
                <c:pt idx="14709">
                  <c:v>1.471E-5</c:v>
                </c:pt>
                <c:pt idx="14710">
                  <c:v>1.4711E-5</c:v>
                </c:pt>
                <c:pt idx="14711">
                  <c:v>1.4712000000000001E-5</c:v>
                </c:pt>
                <c:pt idx="14712">
                  <c:v>1.4713E-5</c:v>
                </c:pt>
                <c:pt idx="14713">
                  <c:v>1.4714E-5</c:v>
                </c:pt>
                <c:pt idx="14714">
                  <c:v>1.4715000000000001E-5</c:v>
                </c:pt>
                <c:pt idx="14715">
                  <c:v>1.4715999999999999E-5</c:v>
                </c:pt>
                <c:pt idx="14716">
                  <c:v>1.4717E-5</c:v>
                </c:pt>
                <c:pt idx="14717">
                  <c:v>1.4718E-5</c:v>
                </c:pt>
                <c:pt idx="14718">
                  <c:v>1.4718999999999999E-5</c:v>
                </c:pt>
                <c:pt idx="14719">
                  <c:v>1.472E-5</c:v>
                </c:pt>
                <c:pt idx="14720">
                  <c:v>1.4721E-5</c:v>
                </c:pt>
                <c:pt idx="14721">
                  <c:v>1.4722000000000001E-5</c:v>
                </c:pt>
                <c:pt idx="14722">
                  <c:v>1.4722999999999999E-5</c:v>
                </c:pt>
                <c:pt idx="14723">
                  <c:v>1.4724E-5</c:v>
                </c:pt>
                <c:pt idx="14724">
                  <c:v>1.4725E-5</c:v>
                </c:pt>
                <c:pt idx="14725">
                  <c:v>1.4725999999999999E-5</c:v>
                </c:pt>
                <c:pt idx="14726">
                  <c:v>1.4727E-5</c:v>
                </c:pt>
                <c:pt idx="14727">
                  <c:v>1.4728E-5</c:v>
                </c:pt>
                <c:pt idx="14728">
                  <c:v>1.4729000000000001E-5</c:v>
                </c:pt>
                <c:pt idx="14729">
                  <c:v>1.473E-5</c:v>
                </c:pt>
                <c:pt idx="14730">
                  <c:v>1.4731E-5</c:v>
                </c:pt>
                <c:pt idx="14731">
                  <c:v>1.4732000000000001E-5</c:v>
                </c:pt>
                <c:pt idx="14732">
                  <c:v>1.4732999999999999E-5</c:v>
                </c:pt>
                <c:pt idx="14733">
                  <c:v>1.4734E-5</c:v>
                </c:pt>
                <c:pt idx="14734">
                  <c:v>1.4735E-5</c:v>
                </c:pt>
                <c:pt idx="14735">
                  <c:v>1.4735999999999999E-5</c:v>
                </c:pt>
                <c:pt idx="14736">
                  <c:v>1.4737E-5</c:v>
                </c:pt>
                <c:pt idx="14737">
                  <c:v>1.4738E-5</c:v>
                </c:pt>
                <c:pt idx="14738">
                  <c:v>1.4739000000000001E-5</c:v>
                </c:pt>
                <c:pt idx="14739">
                  <c:v>1.4739999999999999E-5</c:v>
                </c:pt>
                <c:pt idx="14740">
                  <c:v>1.4741E-5</c:v>
                </c:pt>
                <c:pt idx="14741">
                  <c:v>1.4742E-5</c:v>
                </c:pt>
                <c:pt idx="14742">
                  <c:v>1.4742999999999999E-5</c:v>
                </c:pt>
                <c:pt idx="14743">
                  <c:v>1.4744E-5</c:v>
                </c:pt>
                <c:pt idx="14744">
                  <c:v>1.4745E-5</c:v>
                </c:pt>
                <c:pt idx="14745">
                  <c:v>1.4746000000000001E-5</c:v>
                </c:pt>
                <c:pt idx="14746">
                  <c:v>1.4747E-5</c:v>
                </c:pt>
                <c:pt idx="14747">
                  <c:v>1.4748E-5</c:v>
                </c:pt>
                <c:pt idx="14748">
                  <c:v>1.4749000000000001E-5</c:v>
                </c:pt>
                <c:pt idx="14749">
                  <c:v>1.4749999999999999E-5</c:v>
                </c:pt>
                <c:pt idx="14750">
                  <c:v>1.4751E-5</c:v>
                </c:pt>
                <c:pt idx="14751">
                  <c:v>1.4752E-5</c:v>
                </c:pt>
                <c:pt idx="14752">
                  <c:v>1.4752999999999999E-5</c:v>
                </c:pt>
                <c:pt idx="14753">
                  <c:v>1.4754E-5</c:v>
                </c:pt>
                <c:pt idx="14754">
                  <c:v>1.4755E-5</c:v>
                </c:pt>
                <c:pt idx="14755">
                  <c:v>1.4756000000000001E-5</c:v>
                </c:pt>
                <c:pt idx="14756">
                  <c:v>1.4756999999999999E-5</c:v>
                </c:pt>
                <c:pt idx="14757">
                  <c:v>1.4758E-5</c:v>
                </c:pt>
                <c:pt idx="14758">
                  <c:v>1.4759E-5</c:v>
                </c:pt>
                <c:pt idx="14759">
                  <c:v>1.4759999999999999E-5</c:v>
                </c:pt>
                <c:pt idx="14760">
                  <c:v>1.4761E-5</c:v>
                </c:pt>
                <c:pt idx="14761">
                  <c:v>1.4762E-5</c:v>
                </c:pt>
                <c:pt idx="14762">
                  <c:v>1.4763000000000001E-5</c:v>
                </c:pt>
                <c:pt idx="14763">
                  <c:v>1.4764E-5</c:v>
                </c:pt>
                <c:pt idx="14764">
                  <c:v>1.4765E-5</c:v>
                </c:pt>
                <c:pt idx="14765">
                  <c:v>1.4766000000000001E-5</c:v>
                </c:pt>
                <c:pt idx="14766">
                  <c:v>1.4766999999999999E-5</c:v>
                </c:pt>
                <c:pt idx="14767">
                  <c:v>1.4768E-5</c:v>
                </c:pt>
                <c:pt idx="14768">
                  <c:v>1.4769E-5</c:v>
                </c:pt>
                <c:pt idx="14769">
                  <c:v>1.4769999999999999E-5</c:v>
                </c:pt>
                <c:pt idx="14770">
                  <c:v>1.4771E-5</c:v>
                </c:pt>
                <c:pt idx="14771">
                  <c:v>1.4772E-5</c:v>
                </c:pt>
                <c:pt idx="14772">
                  <c:v>1.4773000000000001E-5</c:v>
                </c:pt>
                <c:pt idx="14773">
                  <c:v>1.4773999999999999E-5</c:v>
                </c:pt>
                <c:pt idx="14774">
                  <c:v>1.4775E-5</c:v>
                </c:pt>
                <c:pt idx="14775">
                  <c:v>1.4776E-5</c:v>
                </c:pt>
                <c:pt idx="14776">
                  <c:v>1.4776999999999999E-5</c:v>
                </c:pt>
                <c:pt idx="14777">
                  <c:v>1.4778E-5</c:v>
                </c:pt>
                <c:pt idx="14778">
                  <c:v>1.4779E-5</c:v>
                </c:pt>
                <c:pt idx="14779">
                  <c:v>1.4780000000000001E-5</c:v>
                </c:pt>
                <c:pt idx="14780">
                  <c:v>1.4781E-5</c:v>
                </c:pt>
                <c:pt idx="14781">
                  <c:v>1.4782E-5</c:v>
                </c:pt>
                <c:pt idx="14782">
                  <c:v>1.4783000000000001E-5</c:v>
                </c:pt>
                <c:pt idx="14783">
                  <c:v>1.4783999999999999E-5</c:v>
                </c:pt>
                <c:pt idx="14784">
                  <c:v>1.4785E-5</c:v>
                </c:pt>
                <c:pt idx="14785">
                  <c:v>1.4786E-5</c:v>
                </c:pt>
                <c:pt idx="14786">
                  <c:v>1.4786999999999999E-5</c:v>
                </c:pt>
                <c:pt idx="14787">
                  <c:v>1.4788E-5</c:v>
                </c:pt>
                <c:pt idx="14788">
                  <c:v>1.4789E-5</c:v>
                </c:pt>
                <c:pt idx="14789">
                  <c:v>1.4790000000000001E-5</c:v>
                </c:pt>
                <c:pt idx="14790">
                  <c:v>1.4791E-5</c:v>
                </c:pt>
                <c:pt idx="14791">
                  <c:v>1.4792E-5</c:v>
                </c:pt>
                <c:pt idx="14792">
                  <c:v>1.4793E-5</c:v>
                </c:pt>
                <c:pt idx="14793">
                  <c:v>1.4793999999999999E-5</c:v>
                </c:pt>
                <c:pt idx="14794">
                  <c:v>1.4795E-5</c:v>
                </c:pt>
                <c:pt idx="14795">
                  <c:v>1.4796E-5</c:v>
                </c:pt>
                <c:pt idx="14796">
                  <c:v>1.4797000000000001E-5</c:v>
                </c:pt>
                <c:pt idx="14797">
                  <c:v>1.4798E-5</c:v>
                </c:pt>
                <c:pt idx="14798">
                  <c:v>1.4799E-5</c:v>
                </c:pt>
                <c:pt idx="14799">
                  <c:v>1.4800000000000001E-5</c:v>
                </c:pt>
                <c:pt idx="14800">
                  <c:v>1.4800999999999999E-5</c:v>
                </c:pt>
                <c:pt idx="14801">
                  <c:v>1.4802E-5</c:v>
                </c:pt>
                <c:pt idx="14802">
                  <c:v>1.4803E-5</c:v>
                </c:pt>
                <c:pt idx="14803">
                  <c:v>1.4803999999999999E-5</c:v>
                </c:pt>
                <c:pt idx="14804">
                  <c:v>1.4805E-5</c:v>
                </c:pt>
                <c:pt idx="14805">
                  <c:v>1.4806E-5</c:v>
                </c:pt>
                <c:pt idx="14806">
                  <c:v>1.4807000000000001E-5</c:v>
                </c:pt>
                <c:pt idx="14807">
                  <c:v>1.4808E-5</c:v>
                </c:pt>
                <c:pt idx="14808">
                  <c:v>1.4809E-5</c:v>
                </c:pt>
                <c:pt idx="14809">
                  <c:v>1.4810000000000001E-5</c:v>
                </c:pt>
                <c:pt idx="14810">
                  <c:v>1.4810999999999999E-5</c:v>
                </c:pt>
                <c:pt idx="14811">
                  <c:v>1.4812E-5</c:v>
                </c:pt>
                <c:pt idx="14812">
                  <c:v>1.4813E-5</c:v>
                </c:pt>
                <c:pt idx="14813">
                  <c:v>1.4814000000000001E-5</c:v>
                </c:pt>
                <c:pt idx="14814">
                  <c:v>1.4815E-5</c:v>
                </c:pt>
                <c:pt idx="14815">
                  <c:v>1.4816E-5</c:v>
                </c:pt>
                <c:pt idx="14816">
                  <c:v>1.4817000000000001E-5</c:v>
                </c:pt>
                <c:pt idx="14817">
                  <c:v>1.4817999999999999E-5</c:v>
                </c:pt>
                <c:pt idx="14818">
                  <c:v>1.4819E-5</c:v>
                </c:pt>
                <c:pt idx="14819">
                  <c:v>1.482E-5</c:v>
                </c:pt>
                <c:pt idx="14820">
                  <c:v>1.4820999999999999E-5</c:v>
                </c:pt>
                <c:pt idx="14821">
                  <c:v>1.4822E-5</c:v>
                </c:pt>
                <c:pt idx="14822">
                  <c:v>1.4823E-5</c:v>
                </c:pt>
                <c:pt idx="14823">
                  <c:v>1.4824000000000001E-5</c:v>
                </c:pt>
                <c:pt idx="14824">
                  <c:v>1.4825E-5</c:v>
                </c:pt>
                <c:pt idx="14825">
                  <c:v>1.4826E-5</c:v>
                </c:pt>
                <c:pt idx="14826">
                  <c:v>1.4827000000000001E-5</c:v>
                </c:pt>
                <c:pt idx="14827">
                  <c:v>1.4827999999999999E-5</c:v>
                </c:pt>
                <c:pt idx="14828">
                  <c:v>1.4829E-5</c:v>
                </c:pt>
                <c:pt idx="14829">
                  <c:v>1.483E-5</c:v>
                </c:pt>
                <c:pt idx="14830">
                  <c:v>1.4831000000000001E-5</c:v>
                </c:pt>
                <c:pt idx="14831">
                  <c:v>1.4832E-5</c:v>
                </c:pt>
                <c:pt idx="14832">
                  <c:v>1.4833E-5</c:v>
                </c:pt>
                <c:pt idx="14833">
                  <c:v>1.4834000000000001E-5</c:v>
                </c:pt>
                <c:pt idx="14834">
                  <c:v>1.4834999999999999E-5</c:v>
                </c:pt>
                <c:pt idx="14835">
                  <c:v>1.4836E-5</c:v>
                </c:pt>
                <c:pt idx="14836">
                  <c:v>1.4837E-5</c:v>
                </c:pt>
                <c:pt idx="14837">
                  <c:v>1.4837999999999999E-5</c:v>
                </c:pt>
                <c:pt idx="14838">
                  <c:v>1.4839E-5</c:v>
                </c:pt>
                <c:pt idx="14839">
                  <c:v>1.484E-5</c:v>
                </c:pt>
                <c:pt idx="14840">
                  <c:v>1.4841000000000001E-5</c:v>
                </c:pt>
                <c:pt idx="14841">
                  <c:v>1.4842E-5</c:v>
                </c:pt>
                <c:pt idx="14842">
                  <c:v>1.4843E-5</c:v>
                </c:pt>
                <c:pt idx="14843">
                  <c:v>1.4844000000000001E-5</c:v>
                </c:pt>
                <c:pt idx="14844">
                  <c:v>1.4844999999999999E-5</c:v>
                </c:pt>
                <c:pt idx="14845">
                  <c:v>1.4846E-5</c:v>
                </c:pt>
                <c:pt idx="14846">
                  <c:v>1.4847E-5</c:v>
                </c:pt>
                <c:pt idx="14847">
                  <c:v>1.4848000000000001E-5</c:v>
                </c:pt>
                <c:pt idx="14848">
                  <c:v>1.4849E-5</c:v>
                </c:pt>
                <c:pt idx="14849">
                  <c:v>1.485E-5</c:v>
                </c:pt>
                <c:pt idx="14850">
                  <c:v>1.4851000000000001E-5</c:v>
                </c:pt>
                <c:pt idx="14851">
                  <c:v>1.4851999999999999E-5</c:v>
                </c:pt>
                <c:pt idx="14852">
                  <c:v>1.4853E-5</c:v>
                </c:pt>
                <c:pt idx="14853">
                  <c:v>1.4854E-5</c:v>
                </c:pt>
                <c:pt idx="14854">
                  <c:v>1.4854999999999999E-5</c:v>
                </c:pt>
                <c:pt idx="14855">
                  <c:v>1.4856E-5</c:v>
                </c:pt>
                <c:pt idx="14856">
                  <c:v>1.4857E-5</c:v>
                </c:pt>
                <c:pt idx="14857">
                  <c:v>1.4858000000000001E-5</c:v>
                </c:pt>
                <c:pt idx="14858">
                  <c:v>1.4859E-5</c:v>
                </c:pt>
                <c:pt idx="14859">
                  <c:v>1.486E-5</c:v>
                </c:pt>
                <c:pt idx="14860">
                  <c:v>1.4861000000000001E-5</c:v>
                </c:pt>
                <c:pt idx="14861">
                  <c:v>1.4861999999999999E-5</c:v>
                </c:pt>
                <c:pt idx="14862">
                  <c:v>1.4863E-5</c:v>
                </c:pt>
                <c:pt idx="14863">
                  <c:v>1.4864E-5</c:v>
                </c:pt>
                <c:pt idx="14864">
                  <c:v>1.4865000000000001E-5</c:v>
                </c:pt>
                <c:pt idx="14865">
                  <c:v>1.4866E-5</c:v>
                </c:pt>
                <c:pt idx="14866">
                  <c:v>1.4867E-5</c:v>
                </c:pt>
                <c:pt idx="14867">
                  <c:v>1.4868000000000001E-5</c:v>
                </c:pt>
                <c:pt idx="14868">
                  <c:v>1.4868999999999999E-5</c:v>
                </c:pt>
                <c:pt idx="14869">
                  <c:v>1.487E-5</c:v>
                </c:pt>
                <c:pt idx="14870">
                  <c:v>1.4871E-5</c:v>
                </c:pt>
                <c:pt idx="14871">
                  <c:v>1.4871999999999999E-5</c:v>
                </c:pt>
                <c:pt idx="14872">
                  <c:v>1.4873E-5</c:v>
                </c:pt>
                <c:pt idx="14873">
                  <c:v>1.4874E-5</c:v>
                </c:pt>
                <c:pt idx="14874">
                  <c:v>1.4875000000000001E-5</c:v>
                </c:pt>
                <c:pt idx="14875">
                  <c:v>1.4876E-5</c:v>
                </c:pt>
                <c:pt idx="14876">
                  <c:v>1.4877E-5</c:v>
                </c:pt>
                <c:pt idx="14877">
                  <c:v>1.4878000000000001E-5</c:v>
                </c:pt>
                <c:pt idx="14878">
                  <c:v>1.4878999999999999E-5</c:v>
                </c:pt>
                <c:pt idx="14879">
                  <c:v>1.488E-5</c:v>
                </c:pt>
                <c:pt idx="14880">
                  <c:v>1.4881E-5</c:v>
                </c:pt>
                <c:pt idx="14881">
                  <c:v>1.4882000000000001E-5</c:v>
                </c:pt>
                <c:pt idx="14882">
                  <c:v>1.4883E-5</c:v>
                </c:pt>
                <c:pt idx="14883">
                  <c:v>1.4884E-5</c:v>
                </c:pt>
                <c:pt idx="14884">
                  <c:v>1.4885000000000001E-5</c:v>
                </c:pt>
                <c:pt idx="14885">
                  <c:v>1.4885999999999999E-5</c:v>
                </c:pt>
                <c:pt idx="14886">
                  <c:v>1.4887E-5</c:v>
                </c:pt>
                <c:pt idx="14887">
                  <c:v>1.4888E-5</c:v>
                </c:pt>
                <c:pt idx="14888">
                  <c:v>1.4888999999999999E-5</c:v>
                </c:pt>
                <c:pt idx="14889">
                  <c:v>1.489E-5</c:v>
                </c:pt>
                <c:pt idx="14890">
                  <c:v>1.4891E-5</c:v>
                </c:pt>
                <c:pt idx="14891">
                  <c:v>1.4892000000000001E-5</c:v>
                </c:pt>
                <c:pt idx="14892">
                  <c:v>1.4893E-5</c:v>
                </c:pt>
                <c:pt idx="14893">
                  <c:v>1.4894E-5</c:v>
                </c:pt>
                <c:pt idx="14894">
                  <c:v>1.4895000000000001E-5</c:v>
                </c:pt>
                <c:pt idx="14895">
                  <c:v>1.4895999999999999E-5</c:v>
                </c:pt>
                <c:pt idx="14896">
                  <c:v>1.4897E-5</c:v>
                </c:pt>
                <c:pt idx="14897">
                  <c:v>1.4898E-5</c:v>
                </c:pt>
                <c:pt idx="14898">
                  <c:v>1.4899000000000001E-5</c:v>
                </c:pt>
                <c:pt idx="14899">
                  <c:v>1.49E-5</c:v>
                </c:pt>
                <c:pt idx="14900">
                  <c:v>1.4901E-5</c:v>
                </c:pt>
                <c:pt idx="14901">
                  <c:v>1.4902000000000001E-5</c:v>
                </c:pt>
                <c:pt idx="14902">
                  <c:v>1.4902999999999999E-5</c:v>
                </c:pt>
                <c:pt idx="14903">
                  <c:v>1.4904E-5</c:v>
                </c:pt>
                <c:pt idx="14904">
                  <c:v>1.4905E-5</c:v>
                </c:pt>
                <c:pt idx="14905">
                  <c:v>1.4905999999999999E-5</c:v>
                </c:pt>
                <c:pt idx="14906">
                  <c:v>1.4907E-5</c:v>
                </c:pt>
                <c:pt idx="14907">
                  <c:v>1.4908E-5</c:v>
                </c:pt>
                <c:pt idx="14908">
                  <c:v>1.4909000000000001E-5</c:v>
                </c:pt>
                <c:pt idx="14909">
                  <c:v>1.491E-5</c:v>
                </c:pt>
                <c:pt idx="14910">
                  <c:v>1.4911E-5</c:v>
                </c:pt>
                <c:pt idx="14911">
                  <c:v>1.4912000000000001E-5</c:v>
                </c:pt>
                <c:pt idx="14912">
                  <c:v>1.4912999999999999E-5</c:v>
                </c:pt>
                <c:pt idx="14913">
                  <c:v>1.4914E-5</c:v>
                </c:pt>
                <c:pt idx="14914">
                  <c:v>1.4915E-5</c:v>
                </c:pt>
                <c:pt idx="14915">
                  <c:v>1.4916000000000001E-5</c:v>
                </c:pt>
                <c:pt idx="14916">
                  <c:v>1.4917E-5</c:v>
                </c:pt>
                <c:pt idx="14917">
                  <c:v>1.4918E-5</c:v>
                </c:pt>
                <c:pt idx="14918">
                  <c:v>1.4919000000000001E-5</c:v>
                </c:pt>
                <c:pt idx="14919">
                  <c:v>1.4919999999999999E-5</c:v>
                </c:pt>
                <c:pt idx="14920">
                  <c:v>1.4921E-5</c:v>
                </c:pt>
                <c:pt idx="14921">
                  <c:v>1.4922E-5</c:v>
                </c:pt>
                <c:pt idx="14922">
                  <c:v>1.4922999999999999E-5</c:v>
                </c:pt>
                <c:pt idx="14923">
                  <c:v>1.4924E-5</c:v>
                </c:pt>
                <c:pt idx="14924">
                  <c:v>1.4925E-5</c:v>
                </c:pt>
                <c:pt idx="14925">
                  <c:v>1.4926000000000001E-5</c:v>
                </c:pt>
                <c:pt idx="14926">
                  <c:v>1.4927E-5</c:v>
                </c:pt>
                <c:pt idx="14927">
                  <c:v>1.4928E-5</c:v>
                </c:pt>
                <c:pt idx="14928">
                  <c:v>1.4929000000000001E-5</c:v>
                </c:pt>
                <c:pt idx="14929">
                  <c:v>1.4929999999999999E-5</c:v>
                </c:pt>
                <c:pt idx="14930">
                  <c:v>1.4931E-5</c:v>
                </c:pt>
                <c:pt idx="14931">
                  <c:v>1.4932E-5</c:v>
                </c:pt>
                <c:pt idx="14932">
                  <c:v>1.4932999999999999E-5</c:v>
                </c:pt>
                <c:pt idx="14933">
                  <c:v>1.4934E-5</c:v>
                </c:pt>
                <c:pt idx="14934">
                  <c:v>1.4935E-5</c:v>
                </c:pt>
                <c:pt idx="14935">
                  <c:v>1.4936000000000001E-5</c:v>
                </c:pt>
                <c:pt idx="14936">
                  <c:v>1.4936999999999999E-5</c:v>
                </c:pt>
                <c:pt idx="14937">
                  <c:v>1.4938E-5</c:v>
                </c:pt>
                <c:pt idx="14938">
                  <c:v>1.4939E-5</c:v>
                </c:pt>
                <c:pt idx="14939">
                  <c:v>1.4939999999999999E-5</c:v>
                </c:pt>
                <c:pt idx="14940">
                  <c:v>1.4941E-5</c:v>
                </c:pt>
                <c:pt idx="14941">
                  <c:v>1.4942E-5</c:v>
                </c:pt>
                <c:pt idx="14942">
                  <c:v>1.4943000000000001E-5</c:v>
                </c:pt>
                <c:pt idx="14943">
                  <c:v>1.4944E-5</c:v>
                </c:pt>
                <c:pt idx="14944">
                  <c:v>1.4945E-5</c:v>
                </c:pt>
                <c:pt idx="14945">
                  <c:v>1.4946000000000001E-5</c:v>
                </c:pt>
                <c:pt idx="14946">
                  <c:v>1.4946999999999999E-5</c:v>
                </c:pt>
                <c:pt idx="14947">
                  <c:v>1.4948E-5</c:v>
                </c:pt>
                <c:pt idx="14948">
                  <c:v>1.4949E-5</c:v>
                </c:pt>
                <c:pt idx="14949">
                  <c:v>1.4949999999999999E-5</c:v>
                </c:pt>
                <c:pt idx="14950">
                  <c:v>1.4951E-5</c:v>
                </c:pt>
                <c:pt idx="14951">
                  <c:v>1.4952E-5</c:v>
                </c:pt>
                <c:pt idx="14952">
                  <c:v>1.4953000000000001E-5</c:v>
                </c:pt>
                <c:pt idx="14953">
                  <c:v>1.4953999999999999E-5</c:v>
                </c:pt>
                <c:pt idx="14954">
                  <c:v>1.4955E-5</c:v>
                </c:pt>
                <c:pt idx="14955">
                  <c:v>1.4956E-5</c:v>
                </c:pt>
                <c:pt idx="14956">
                  <c:v>1.4956999999999999E-5</c:v>
                </c:pt>
                <c:pt idx="14957">
                  <c:v>1.4958E-5</c:v>
                </c:pt>
                <c:pt idx="14958">
                  <c:v>1.4959E-5</c:v>
                </c:pt>
                <c:pt idx="14959">
                  <c:v>1.4960000000000001E-5</c:v>
                </c:pt>
                <c:pt idx="14960">
                  <c:v>1.4961E-5</c:v>
                </c:pt>
                <c:pt idx="14961">
                  <c:v>1.4962E-5</c:v>
                </c:pt>
                <c:pt idx="14962">
                  <c:v>1.4963000000000001E-5</c:v>
                </c:pt>
                <c:pt idx="14963">
                  <c:v>1.4963999999999999E-5</c:v>
                </c:pt>
                <c:pt idx="14964">
                  <c:v>1.4965E-5</c:v>
                </c:pt>
                <c:pt idx="14965">
                  <c:v>1.4966E-5</c:v>
                </c:pt>
                <c:pt idx="14966">
                  <c:v>1.4966999999999999E-5</c:v>
                </c:pt>
                <c:pt idx="14967">
                  <c:v>1.4968E-5</c:v>
                </c:pt>
                <c:pt idx="14968">
                  <c:v>1.4969E-5</c:v>
                </c:pt>
                <c:pt idx="14969">
                  <c:v>1.4970000000000001E-5</c:v>
                </c:pt>
                <c:pt idx="14970">
                  <c:v>1.4970999999999999E-5</c:v>
                </c:pt>
                <c:pt idx="14971">
                  <c:v>1.4972E-5</c:v>
                </c:pt>
                <c:pt idx="14972">
                  <c:v>1.4973E-5</c:v>
                </c:pt>
                <c:pt idx="14973">
                  <c:v>1.4973999999999999E-5</c:v>
                </c:pt>
                <c:pt idx="14974">
                  <c:v>1.4975E-5</c:v>
                </c:pt>
                <c:pt idx="14975">
                  <c:v>1.4976E-5</c:v>
                </c:pt>
                <c:pt idx="14976">
                  <c:v>1.4977000000000001E-5</c:v>
                </c:pt>
                <c:pt idx="14977">
                  <c:v>1.4978E-5</c:v>
                </c:pt>
                <c:pt idx="14978">
                  <c:v>1.4979E-5</c:v>
                </c:pt>
                <c:pt idx="14979">
                  <c:v>1.4980000000000001E-5</c:v>
                </c:pt>
                <c:pt idx="14980">
                  <c:v>1.4980999999999999E-5</c:v>
                </c:pt>
                <c:pt idx="14981">
                  <c:v>1.4982E-5</c:v>
                </c:pt>
                <c:pt idx="14982">
                  <c:v>1.4983E-5</c:v>
                </c:pt>
                <c:pt idx="14983">
                  <c:v>1.4983999999999999E-5</c:v>
                </c:pt>
                <c:pt idx="14984">
                  <c:v>1.4985E-5</c:v>
                </c:pt>
                <c:pt idx="14985">
                  <c:v>1.4986E-5</c:v>
                </c:pt>
                <c:pt idx="14986">
                  <c:v>1.4987000000000001E-5</c:v>
                </c:pt>
                <c:pt idx="14987">
                  <c:v>1.4987999999999999E-5</c:v>
                </c:pt>
                <c:pt idx="14988">
                  <c:v>1.4989E-5</c:v>
                </c:pt>
                <c:pt idx="14989">
                  <c:v>1.499E-5</c:v>
                </c:pt>
                <c:pt idx="14990">
                  <c:v>1.4990999999999999E-5</c:v>
                </c:pt>
                <c:pt idx="14991">
                  <c:v>1.4992E-5</c:v>
                </c:pt>
                <c:pt idx="14992">
                  <c:v>1.4993E-5</c:v>
                </c:pt>
                <c:pt idx="14993">
                  <c:v>1.4994000000000001E-5</c:v>
                </c:pt>
                <c:pt idx="14994">
                  <c:v>1.4995E-5</c:v>
                </c:pt>
                <c:pt idx="14995">
                  <c:v>1.4996E-5</c:v>
                </c:pt>
                <c:pt idx="14996">
                  <c:v>1.4997000000000001E-5</c:v>
                </c:pt>
                <c:pt idx="14997">
                  <c:v>1.4997999999999999E-5</c:v>
                </c:pt>
                <c:pt idx="14998">
                  <c:v>1.4999E-5</c:v>
                </c:pt>
                <c:pt idx="14999">
                  <c:v>1.5E-5</c:v>
                </c:pt>
                <c:pt idx="15000">
                  <c:v>1.5000999999999999E-5</c:v>
                </c:pt>
                <c:pt idx="15001">
                  <c:v>1.5002E-5</c:v>
                </c:pt>
                <c:pt idx="15002">
                  <c:v>1.5003E-5</c:v>
                </c:pt>
                <c:pt idx="15003">
                  <c:v>1.5004000000000001E-5</c:v>
                </c:pt>
                <c:pt idx="15004">
                  <c:v>1.5004999999999999E-5</c:v>
                </c:pt>
                <c:pt idx="15005">
                  <c:v>1.5006E-5</c:v>
                </c:pt>
                <c:pt idx="15006">
                  <c:v>1.5007E-5</c:v>
                </c:pt>
                <c:pt idx="15007">
                  <c:v>1.5007999999999999E-5</c:v>
                </c:pt>
                <c:pt idx="15008">
                  <c:v>1.5009E-5</c:v>
                </c:pt>
                <c:pt idx="15009">
                  <c:v>1.501E-5</c:v>
                </c:pt>
                <c:pt idx="15010">
                  <c:v>1.5011000000000001E-5</c:v>
                </c:pt>
                <c:pt idx="15011">
                  <c:v>1.5012E-5</c:v>
                </c:pt>
                <c:pt idx="15012">
                  <c:v>1.5013E-5</c:v>
                </c:pt>
                <c:pt idx="15013">
                  <c:v>1.5014000000000001E-5</c:v>
                </c:pt>
                <c:pt idx="15014">
                  <c:v>1.5014999999999999E-5</c:v>
                </c:pt>
                <c:pt idx="15015">
                  <c:v>1.5016E-5</c:v>
                </c:pt>
                <c:pt idx="15016">
                  <c:v>1.5017E-5</c:v>
                </c:pt>
                <c:pt idx="15017">
                  <c:v>1.5017999999999999E-5</c:v>
                </c:pt>
                <c:pt idx="15018">
                  <c:v>1.5019E-5</c:v>
                </c:pt>
                <c:pt idx="15019">
                  <c:v>1.502E-5</c:v>
                </c:pt>
                <c:pt idx="15020">
                  <c:v>1.5021000000000001E-5</c:v>
                </c:pt>
                <c:pt idx="15021">
                  <c:v>1.5021999999999999E-5</c:v>
                </c:pt>
                <c:pt idx="15022">
                  <c:v>1.5023E-5</c:v>
                </c:pt>
                <c:pt idx="15023">
                  <c:v>1.5024E-5</c:v>
                </c:pt>
                <c:pt idx="15024">
                  <c:v>1.5024999999999999E-5</c:v>
                </c:pt>
                <c:pt idx="15025">
                  <c:v>1.5026E-5</c:v>
                </c:pt>
                <c:pt idx="15026">
                  <c:v>1.5027E-5</c:v>
                </c:pt>
                <c:pt idx="15027">
                  <c:v>1.5028000000000001E-5</c:v>
                </c:pt>
                <c:pt idx="15028">
                  <c:v>1.5029E-5</c:v>
                </c:pt>
                <c:pt idx="15029">
                  <c:v>1.503E-5</c:v>
                </c:pt>
                <c:pt idx="15030">
                  <c:v>1.5031000000000001E-5</c:v>
                </c:pt>
                <c:pt idx="15031">
                  <c:v>1.5031999999999999E-5</c:v>
                </c:pt>
                <c:pt idx="15032">
                  <c:v>1.5033E-5</c:v>
                </c:pt>
                <c:pt idx="15033">
                  <c:v>1.5034E-5</c:v>
                </c:pt>
                <c:pt idx="15034">
                  <c:v>1.5034999999999999E-5</c:v>
                </c:pt>
                <c:pt idx="15035">
                  <c:v>1.5036E-5</c:v>
                </c:pt>
                <c:pt idx="15036">
                  <c:v>1.5037E-5</c:v>
                </c:pt>
                <c:pt idx="15037">
                  <c:v>1.5038000000000001E-5</c:v>
                </c:pt>
                <c:pt idx="15038">
                  <c:v>1.5038999999999999E-5</c:v>
                </c:pt>
                <c:pt idx="15039">
                  <c:v>1.504E-5</c:v>
                </c:pt>
                <c:pt idx="15040">
                  <c:v>1.5041E-5</c:v>
                </c:pt>
                <c:pt idx="15041">
                  <c:v>1.5041999999999999E-5</c:v>
                </c:pt>
                <c:pt idx="15042">
                  <c:v>1.5043E-5</c:v>
                </c:pt>
                <c:pt idx="15043">
                  <c:v>1.5044E-5</c:v>
                </c:pt>
                <c:pt idx="15044">
                  <c:v>1.5045000000000001E-5</c:v>
                </c:pt>
                <c:pt idx="15045">
                  <c:v>1.5046E-5</c:v>
                </c:pt>
                <c:pt idx="15046">
                  <c:v>1.5047E-5</c:v>
                </c:pt>
                <c:pt idx="15047">
                  <c:v>1.5048000000000001E-5</c:v>
                </c:pt>
                <c:pt idx="15048">
                  <c:v>1.5048999999999999E-5</c:v>
                </c:pt>
                <c:pt idx="15049">
                  <c:v>1.505E-5</c:v>
                </c:pt>
                <c:pt idx="15050">
                  <c:v>1.5051E-5</c:v>
                </c:pt>
                <c:pt idx="15051">
                  <c:v>1.5051999999999999E-5</c:v>
                </c:pt>
                <c:pt idx="15052">
                  <c:v>1.5053E-5</c:v>
                </c:pt>
                <c:pt idx="15053">
                  <c:v>1.5054E-5</c:v>
                </c:pt>
                <c:pt idx="15054">
                  <c:v>1.5055000000000001E-5</c:v>
                </c:pt>
                <c:pt idx="15055">
                  <c:v>1.5056E-5</c:v>
                </c:pt>
                <c:pt idx="15056">
                  <c:v>1.5057E-5</c:v>
                </c:pt>
                <c:pt idx="15057">
                  <c:v>1.5058000000000001E-5</c:v>
                </c:pt>
                <c:pt idx="15058">
                  <c:v>1.5058999999999999E-5</c:v>
                </c:pt>
                <c:pt idx="15059">
                  <c:v>1.506E-5</c:v>
                </c:pt>
                <c:pt idx="15060">
                  <c:v>1.5061E-5</c:v>
                </c:pt>
                <c:pt idx="15061">
                  <c:v>1.5062000000000001E-5</c:v>
                </c:pt>
                <c:pt idx="15062">
                  <c:v>1.5063E-5</c:v>
                </c:pt>
                <c:pt idx="15063">
                  <c:v>1.5064E-5</c:v>
                </c:pt>
                <c:pt idx="15064">
                  <c:v>1.5065000000000001E-5</c:v>
                </c:pt>
                <c:pt idx="15065">
                  <c:v>1.5065999999999999E-5</c:v>
                </c:pt>
                <c:pt idx="15066">
                  <c:v>1.5067E-5</c:v>
                </c:pt>
                <c:pt idx="15067">
                  <c:v>1.5068E-5</c:v>
                </c:pt>
                <c:pt idx="15068">
                  <c:v>1.5068999999999999E-5</c:v>
                </c:pt>
                <c:pt idx="15069">
                  <c:v>1.507E-5</c:v>
                </c:pt>
                <c:pt idx="15070">
                  <c:v>1.5071E-5</c:v>
                </c:pt>
                <c:pt idx="15071">
                  <c:v>1.5072000000000001E-5</c:v>
                </c:pt>
                <c:pt idx="15072">
                  <c:v>1.5073E-5</c:v>
                </c:pt>
                <c:pt idx="15073">
                  <c:v>1.5074E-5</c:v>
                </c:pt>
                <c:pt idx="15074">
                  <c:v>1.5075000000000001E-5</c:v>
                </c:pt>
                <c:pt idx="15075">
                  <c:v>1.5075999999999999E-5</c:v>
                </c:pt>
                <c:pt idx="15076">
                  <c:v>1.5077E-5</c:v>
                </c:pt>
                <c:pt idx="15077">
                  <c:v>1.5078E-5</c:v>
                </c:pt>
                <c:pt idx="15078">
                  <c:v>1.5079000000000001E-5</c:v>
                </c:pt>
                <c:pt idx="15079">
                  <c:v>1.508E-5</c:v>
                </c:pt>
                <c:pt idx="15080">
                  <c:v>1.5081E-5</c:v>
                </c:pt>
                <c:pt idx="15081">
                  <c:v>1.5082000000000001E-5</c:v>
                </c:pt>
                <c:pt idx="15082">
                  <c:v>1.5082999999999999E-5</c:v>
                </c:pt>
                <c:pt idx="15083">
                  <c:v>1.5084E-5</c:v>
                </c:pt>
                <c:pt idx="15084">
                  <c:v>1.5085E-5</c:v>
                </c:pt>
                <c:pt idx="15085">
                  <c:v>1.5085999999999999E-5</c:v>
                </c:pt>
                <c:pt idx="15086">
                  <c:v>1.5087E-5</c:v>
                </c:pt>
                <c:pt idx="15087">
                  <c:v>1.5088E-5</c:v>
                </c:pt>
                <c:pt idx="15088">
                  <c:v>1.5089000000000001E-5</c:v>
                </c:pt>
                <c:pt idx="15089">
                  <c:v>1.509E-5</c:v>
                </c:pt>
                <c:pt idx="15090">
                  <c:v>1.5091E-5</c:v>
                </c:pt>
                <c:pt idx="15091">
                  <c:v>1.5092000000000001E-5</c:v>
                </c:pt>
                <c:pt idx="15092">
                  <c:v>1.5092999999999999E-5</c:v>
                </c:pt>
                <c:pt idx="15093">
                  <c:v>1.5094E-5</c:v>
                </c:pt>
                <c:pt idx="15094">
                  <c:v>1.5095E-5</c:v>
                </c:pt>
                <c:pt idx="15095">
                  <c:v>1.5096000000000001E-5</c:v>
                </c:pt>
                <c:pt idx="15096">
                  <c:v>1.5097E-5</c:v>
                </c:pt>
                <c:pt idx="15097">
                  <c:v>1.5098E-5</c:v>
                </c:pt>
                <c:pt idx="15098">
                  <c:v>1.5099000000000001E-5</c:v>
                </c:pt>
                <c:pt idx="15099">
                  <c:v>1.5099999999999999E-5</c:v>
                </c:pt>
                <c:pt idx="15100">
                  <c:v>1.5101E-5</c:v>
                </c:pt>
                <c:pt idx="15101">
                  <c:v>1.5102E-5</c:v>
                </c:pt>
                <c:pt idx="15102">
                  <c:v>1.5102999999999999E-5</c:v>
                </c:pt>
                <c:pt idx="15103">
                  <c:v>1.5104E-5</c:v>
                </c:pt>
                <c:pt idx="15104">
                  <c:v>1.5105E-5</c:v>
                </c:pt>
                <c:pt idx="15105">
                  <c:v>1.5106000000000001E-5</c:v>
                </c:pt>
                <c:pt idx="15106">
                  <c:v>1.5107E-5</c:v>
                </c:pt>
                <c:pt idx="15107">
                  <c:v>1.5108E-5</c:v>
                </c:pt>
                <c:pt idx="15108">
                  <c:v>1.5109000000000001E-5</c:v>
                </c:pt>
                <c:pt idx="15109">
                  <c:v>1.5109999999999999E-5</c:v>
                </c:pt>
                <c:pt idx="15110">
                  <c:v>1.5111E-5</c:v>
                </c:pt>
                <c:pt idx="15111">
                  <c:v>1.5112E-5</c:v>
                </c:pt>
                <c:pt idx="15112">
                  <c:v>1.5113000000000001E-5</c:v>
                </c:pt>
                <c:pt idx="15113">
                  <c:v>1.5114E-5</c:v>
                </c:pt>
                <c:pt idx="15114">
                  <c:v>1.5115E-5</c:v>
                </c:pt>
                <c:pt idx="15115">
                  <c:v>1.5116000000000001E-5</c:v>
                </c:pt>
                <c:pt idx="15116">
                  <c:v>1.5116999999999999E-5</c:v>
                </c:pt>
                <c:pt idx="15117">
                  <c:v>1.5118E-5</c:v>
                </c:pt>
                <c:pt idx="15118">
                  <c:v>1.5119E-5</c:v>
                </c:pt>
                <c:pt idx="15119">
                  <c:v>1.5119999999999999E-5</c:v>
                </c:pt>
                <c:pt idx="15120">
                  <c:v>1.5121E-5</c:v>
                </c:pt>
                <c:pt idx="15121">
                  <c:v>1.5122E-5</c:v>
                </c:pt>
                <c:pt idx="15122">
                  <c:v>1.5123000000000001E-5</c:v>
                </c:pt>
                <c:pt idx="15123">
                  <c:v>1.5124E-5</c:v>
                </c:pt>
                <c:pt idx="15124">
                  <c:v>1.5125E-5</c:v>
                </c:pt>
                <c:pt idx="15125">
                  <c:v>1.5126000000000001E-5</c:v>
                </c:pt>
                <c:pt idx="15126">
                  <c:v>1.5126999999999999E-5</c:v>
                </c:pt>
                <c:pt idx="15127">
                  <c:v>1.5128E-5</c:v>
                </c:pt>
                <c:pt idx="15128">
                  <c:v>1.5129E-5</c:v>
                </c:pt>
                <c:pt idx="15129">
                  <c:v>1.5130000000000001E-5</c:v>
                </c:pt>
                <c:pt idx="15130">
                  <c:v>1.5131E-5</c:v>
                </c:pt>
                <c:pt idx="15131">
                  <c:v>1.5132E-5</c:v>
                </c:pt>
                <c:pt idx="15132">
                  <c:v>1.5133000000000001E-5</c:v>
                </c:pt>
                <c:pt idx="15133">
                  <c:v>1.5133999999999999E-5</c:v>
                </c:pt>
                <c:pt idx="15134">
                  <c:v>1.5135E-5</c:v>
                </c:pt>
                <c:pt idx="15135">
                  <c:v>1.5136E-5</c:v>
                </c:pt>
                <c:pt idx="15136">
                  <c:v>1.5136999999999999E-5</c:v>
                </c:pt>
                <c:pt idx="15137">
                  <c:v>1.5138E-5</c:v>
                </c:pt>
                <c:pt idx="15138">
                  <c:v>1.5139E-5</c:v>
                </c:pt>
                <c:pt idx="15139">
                  <c:v>1.5140000000000001E-5</c:v>
                </c:pt>
                <c:pt idx="15140">
                  <c:v>1.5141E-5</c:v>
                </c:pt>
                <c:pt idx="15141">
                  <c:v>1.5142E-5</c:v>
                </c:pt>
                <c:pt idx="15142">
                  <c:v>1.5143000000000001E-5</c:v>
                </c:pt>
                <c:pt idx="15143">
                  <c:v>1.5143999999999999E-5</c:v>
                </c:pt>
                <c:pt idx="15144">
                  <c:v>1.5145E-5</c:v>
                </c:pt>
                <c:pt idx="15145">
                  <c:v>1.5146E-5</c:v>
                </c:pt>
                <c:pt idx="15146">
                  <c:v>1.5147000000000001E-5</c:v>
                </c:pt>
                <c:pt idx="15147">
                  <c:v>1.5148E-5</c:v>
                </c:pt>
                <c:pt idx="15148">
                  <c:v>1.5149E-5</c:v>
                </c:pt>
                <c:pt idx="15149">
                  <c:v>1.5150000000000001E-5</c:v>
                </c:pt>
                <c:pt idx="15150">
                  <c:v>1.5150999999999999E-5</c:v>
                </c:pt>
                <c:pt idx="15151">
                  <c:v>1.5152E-5</c:v>
                </c:pt>
                <c:pt idx="15152">
                  <c:v>1.5153E-5</c:v>
                </c:pt>
                <c:pt idx="15153">
                  <c:v>1.5153999999999999E-5</c:v>
                </c:pt>
                <c:pt idx="15154">
                  <c:v>1.5155E-5</c:v>
                </c:pt>
                <c:pt idx="15155">
                  <c:v>1.5156E-5</c:v>
                </c:pt>
                <c:pt idx="15156">
                  <c:v>1.5157000000000001E-5</c:v>
                </c:pt>
                <c:pt idx="15157">
                  <c:v>1.5158E-5</c:v>
                </c:pt>
                <c:pt idx="15158">
                  <c:v>1.5159E-5</c:v>
                </c:pt>
                <c:pt idx="15159">
                  <c:v>1.5160000000000001E-5</c:v>
                </c:pt>
                <c:pt idx="15160">
                  <c:v>1.5160999999999999E-5</c:v>
                </c:pt>
                <c:pt idx="15161">
                  <c:v>1.5162E-5</c:v>
                </c:pt>
                <c:pt idx="15162">
                  <c:v>1.5163E-5</c:v>
                </c:pt>
                <c:pt idx="15163">
                  <c:v>1.5164000000000001E-5</c:v>
                </c:pt>
                <c:pt idx="15164">
                  <c:v>1.5165E-5</c:v>
                </c:pt>
                <c:pt idx="15165">
                  <c:v>1.5166E-5</c:v>
                </c:pt>
                <c:pt idx="15166">
                  <c:v>1.5167000000000001E-5</c:v>
                </c:pt>
                <c:pt idx="15167">
                  <c:v>1.5167999999999999E-5</c:v>
                </c:pt>
                <c:pt idx="15168">
                  <c:v>1.5169E-5</c:v>
                </c:pt>
                <c:pt idx="15169">
                  <c:v>1.517E-5</c:v>
                </c:pt>
                <c:pt idx="15170">
                  <c:v>1.5170999999999999E-5</c:v>
                </c:pt>
                <c:pt idx="15171">
                  <c:v>1.5172E-5</c:v>
                </c:pt>
                <c:pt idx="15172">
                  <c:v>1.5173E-5</c:v>
                </c:pt>
                <c:pt idx="15173">
                  <c:v>1.5174000000000001E-5</c:v>
                </c:pt>
                <c:pt idx="15174">
                  <c:v>1.5175E-5</c:v>
                </c:pt>
                <c:pt idx="15175">
                  <c:v>1.5176E-5</c:v>
                </c:pt>
                <c:pt idx="15176">
                  <c:v>1.5177000000000001E-5</c:v>
                </c:pt>
                <c:pt idx="15177">
                  <c:v>1.5177999999999999E-5</c:v>
                </c:pt>
                <c:pt idx="15178">
                  <c:v>1.5179E-5</c:v>
                </c:pt>
                <c:pt idx="15179">
                  <c:v>1.518E-5</c:v>
                </c:pt>
                <c:pt idx="15180">
                  <c:v>1.5180999999999999E-5</c:v>
                </c:pt>
                <c:pt idx="15181">
                  <c:v>1.5182E-5</c:v>
                </c:pt>
                <c:pt idx="15182">
                  <c:v>1.5183E-5</c:v>
                </c:pt>
                <c:pt idx="15183">
                  <c:v>1.5184000000000001E-5</c:v>
                </c:pt>
                <c:pt idx="15184">
                  <c:v>1.5184999999999999E-5</c:v>
                </c:pt>
                <c:pt idx="15185">
                  <c:v>1.5186E-5</c:v>
                </c:pt>
                <c:pt idx="15186">
                  <c:v>1.5187E-5</c:v>
                </c:pt>
                <c:pt idx="15187">
                  <c:v>1.5187999999999999E-5</c:v>
                </c:pt>
                <c:pt idx="15188">
                  <c:v>1.5189E-5</c:v>
                </c:pt>
                <c:pt idx="15189">
                  <c:v>1.519E-5</c:v>
                </c:pt>
                <c:pt idx="15190">
                  <c:v>1.5191000000000001E-5</c:v>
                </c:pt>
                <c:pt idx="15191">
                  <c:v>1.5192E-5</c:v>
                </c:pt>
                <c:pt idx="15192">
                  <c:v>1.5193E-5</c:v>
                </c:pt>
                <c:pt idx="15193">
                  <c:v>1.5194000000000001E-5</c:v>
                </c:pt>
                <c:pt idx="15194">
                  <c:v>1.5194999999999999E-5</c:v>
                </c:pt>
                <c:pt idx="15195">
                  <c:v>1.5196E-5</c:v>
                </c:pt>
                <c:pt idx="15196">
                  <c:v>1.5197E-5</c:v>
                </c:pt>
                <c:pt idx="15197">
                  <c:v>1.5197999999999999E-5</c:v>
                </c:pt>
                <c:pt idx="15198">
                  <c:v>1.5199E-5</c:v>
                </c:pt>
                <c:pt idx="15199">
                  <c:v>1.52E-5</c:v>
                </c:pt>
                <c:pt idx="15200">
                  <c:v>1.5201000000000001E-5</c:v>
                </c:pt>
                <c:pt idx="15201">
                  <c:v>1.5201999999999999E-5</c:v>
                </c:pt>
                <c:pt idx="15202">
                  <c:v>1.5203E-5</c:v>
                </c:pt>
                <c:pt idx="15203">
                  <c:v>1.5204E-5</c:v>
                </c:pt>
                <c:pt idx="15204">
                  <c:v>1.5204999999999999E-5</c:v>
                </c:pt>
                <c:pt idx="15205">
                  <c:v>1.5206E-5</c:v>
                </c:pt>
                <c:pt idx="15206">
                  <c:v>1.5207E-5</c:v>
                </c:pt>
                <c:pt idx="15207">
                  <c:v>1.5208000000000001E-5</c:v>
                </c:pt>
                <c:pt idx="15208">
                  <c:v>1.5209E-5</c:v>
                </c:pt>
                <c:pt idx="15209">
                  <c:v>1.521E-5</c:v>
                </c:pt>
                <c:pt idx="15210">
                  <c:v>1.5211000000000001E-5</c:v>
                </c:pt>
                <c:pt idx="15211">
                  <c:v>1.5211999999999999E-5</c:v>
                </c:pt>
                <c:pt idx="15212">
                  <c:v>1.5213E-5</c:v>
                </c:pt>
                <c:pt idx="15213">
                  <c:v>1.5214E-5</c:v>
                </c:pt>
                <c:pt idx="15214">
                  <c:v>1.5214999999999999E-5</c:v>
                </c:pt>
                <c:pt idx="15215">
                  <c:v>1.5216E-5</c:v>
                </c:pt>
                <c:pt idx="15216">
                  <c:v>1.5217E-5</c:v>
                </c:pt>
                <c:pt idx="15217">
                  <c:v>1.5218000000000001E-5</c:v>
                </c:pt>
                <c:pt idx="15218">
                  <c:v>1.5218999999999999E-5</c:v>
                </c:pt>
                <c:pt idx="15219">
                  <c:v>1.522E-5</c:v>
                </c:pt>
                <c:pt idx="15220">
                  <c:v>1.5221E-5</c:v>
                </c:pt>
                <c:pt idx="15221">
                  <c:v>1.5221999999999999E-5</c:v>
                </c:pt>
                <c:pt idx="15222">
                  <c:v>1.5223E-5</c:v>
                </c:pt>
                <c:pt idx="15223">
                  <c:v>1.5224E-5</c:v>
                </c:pt>
                <c:pt idx="15224">
                  <c:v>1.5225000000000001E-5</c:v>
                </c:pt>
                <c:pt idx="15225">
                  <c:v>1.5226E-5</c:v>
                </c:pt>
                <c:pt idx="15226">
                  <c:v>1.5227E-5</c:v>
                </c:pt>
                <c:pt idx="15227">
                  <c:v>1.5228000000000001E-5</c:v>
                </c:pt>
                <c:pt idx="15228">
                  <c:v>1.5228999999999999E-5</c:v>
                </c:pt>
                <c:pt idx="15229">
                  <c:v>1.523E-5</c:v>
                </c:pt>
                <c:pt idx="15230">
                  <c:v>1.5231E-5</c:v>
                </c:pt>
                <c:pt idx="15231">
                  <c:v>1.5231999999999999E-5</c:v>
                </c:pt>
                <c:pt idx="15232">
                  <c:v>1.5233E-5</c:v>
                </c:pt>
                <c:pt idx="15233">
                  <c:v>1.5234E-5</c:v>
                </c:pt>
                <c:pt idx="15234">
                  <c:v>1.5235000000000001E-5</c:v>
                </c:pt>
                <c:pt idx="15235">
                  <c:v>1.5235999999999999E-5</c:v>
                </c:pt>
                <c:pt idx="15236">
                  <c:v>1.5237E-5</c:v>
                </c:pt>
                <c:pt idx="15237">
                  <c:v>1.5238E-5</c:v>
                </c:pt>
                <c:pt idx="15238">
                  <c:v>1.5238999999999999E-5</c:v>
                </c:pt>
                <c:pt idx="15239">
                  <c:v>1.524E-5</c:v>
                </c:pt>
                <c:pt idx="15240">
                  <c:v>1.5241E-5</c:v>
                </c:pt>
                <c:pt idx="15241">
                  <c:v>1.5242000000000001E-5</c:v>
                </c:pt>
                <c:pt idx="15242">
                  <c:v>1.5243E-5</c:v>
                </c:pt>
                <c:pt idx="15243">
                  <c:v>1.5244E-5</c:v>
                </c:pt>
                <c:pt idx="15244">
                  <c:v>1.5245000000000001E-5</c:v>
                </c:pt>
                <c:pt idx="15245">
                  <c:v>1.5245999999999999E-5</c:v>
                </c:pt>
                <c:pt idx="15246">
                  <c:v>1.5247E-5</c:v>
                </c:pt>
                <c:pt idx="15247">
                  <c:v>1.5248E-5</c:v>
                </c:pt>
                <c:pt idx="15248">
                  <c:v>1.5248999999999999E-5</c:v>
                </c:pt>
                <c:pt idx="15249">
                  <c:v>1.525E-5</c:v>
                </c:pt>
                <c:pt idx="15250">
                  <c:v>1.5251E-5</c:v>
                </c:pt>
                <c:pt idx="15251">
                  <c:v>1.5252000000000001E-5</c:v>
                </c:pt>
                <c:pt idx="15252">
                  <c:v>1.5252999999999999E-5</c:v>
                </c:pt>
                <c:pt idx="15253">
                  <c:v>1.5254E-5</c:v>
                </c:pt>
                <c:pt idx="15254">
                  <c:v>1.5255E-5</c:v>
                </c:pt>
                <c:pt idx="15255">
                  <c:v>1.5255999999999999E-5</c:v>
                </c:pt>
                <c:pt idx="15256">
                  <c:v>1.5257E-5</c:v>
                </c:pt>
                <c:pt idx="15257">
                  <c:v>1.5258E-5</c:v>
                </c:pt>
                <c:pt idx="15258">
                  <c:v>1.5259000000000001E-5</c:v>
                </c:pt>
                <c:pt idx="15259">
                  <c:v>1.526E-5</c:v>
                </c:pt>
                <c:pt idx="15260">
                  <c:v>1.5260999999999998E-5</c:v>
                </c:pt>
                <c:pt idx="15261">
                  <c:v>1.5262000000000001E-5</c:v>
                </c:pt>
                <c:pt idx="15262">
                  <c:v>1.5262999999999999E-5</c:v>
                </c:pt>
                <c:pt idx="15263">
                  <c:v>1.5264000000000002E-5</c:v>
                </c:pt>
                <c:pt idx="15264">
                  <c:v>1.5265E-5</c:v>
                </c:pt>
                <c:pt idx="15265">
                  <c:v>1.5265999999999999E-5</c:v>
                </c:pt>
                <c:pt idx="15266">
                  <c:v>1.5267000000000001E-5</c:v>
                </c:pt>
                <c:pt idx="15267">
                  <c:v>1.5268E-5</c:v>
                </c:pt>
                <c:pt idx="15268">
                  <c:v>1.5268999999999999E-5</c:v>
                </c:pt>
                <c:pt idx="15269">
                  <c:v>1.5270000000000001E-5</c:v>
                </c:pt>
                <c:pt idx="15270">
                  <c:v>1.5271E-5</c:v>
                </c:pt>
                <c:pt idx="15271">
                  <c:v>1.5271999999999999E-5</c:v>
                </c:pt>
                <c:pt idx="15272">
                  <c:v>1.5273000000000001E-5</c:v>
                </c:pt>
                <c:pt idx="15273">
                  <c:v>1.5274E-5</c:v>
                </c:pt>
                <c:pt idx="15274">
                  <c:v>1.5274999999999999E-5</c:v>
                </c:pt>
                <c:pt idx="15275">
                  <c:v>1.5276000000000001E-5</c:v>
                </c:pt>
                <c:pt idx="15276">
                  <c:v>1.5277E-5</c:v>
                </c:pt>
                <c:pt idx="15277">
                  <c:v>1.5277999999999998E-5</c:v>
                </c:pt>
                <c:pt idx="15278">
                  <c:v>1.5279000000000001E-5</c:v>
                </c:pt>
                <c:pt idx="15279">
                  <c:v>1.5279999999999999E-5</c:v>
                </c:pt>
                <c:pt idx="15280">
                  <c:v>1.5281000000000002E-5</c:v>
                </c:pt>
                <c:pt idx="15281">
                  <c:v>1.5282E-5</c:v>
                </c:pt>
                <c:pt idx="15282">
                  <c:v>1.5282999999999999E-5</c:v>
                </c:pt>
                <c:pt idx="15283">
                  <c:v>1.5284000000000001E-5</c:v>
                </c:pt>
                <c:pt idx="15284">
                  <c:v>1.5285E-5</c:v>
                </c:pt>
                <c:pt idx="15285">
                  <c:v>1.5285999999999999E-5</c:v>
                </c:pt>
                <c:pt idx="15286">
                  <c:v>1.5287000000000001E-5</c:v>
                </c:pt>
                <c:pt idx="15287">
                  <c:v>1.5288E-5</c:v>
                </c:pt>
                <c:pt idx="15288">
                  <c:v>1.5288999999999999E-5</c:v>
                </c:pt>
                <c:pt idx="15289">
                  <c:v>1.5290000000000001E-5</c:v>
                </c:pt>
                <c:pt idx="15290">
                  <c:v>1.5291E-5</c:v>
                </c:pt>
                <c:pt idx="15291">
                  <c:v>1.5291999999999999E-5</c:v>
                </c:pt>
                <c:pt idx="15292">
                  <c:v>1.5293000000000001E-5</c:v>
                </c:pt>
                <c:pt idx="15293">
                  <c:v>1.5294E-5</c:v>
                </c:pt>
                <c:pt idx="15294">
                  <c:v>1.5294999999999998E-5</c:v>
                </c:pt>
                <c:pt idx="15295">
                  <c:v>1.5296000000000001E-5</c:v>
                </c:pt>
                <c:pt idx="15296">
                  <c:v>1.5296999999999999E-5</c:v>
                </c:pt>
                <c:pt idx="15297">
                  <c:v>1.5298000000000002E-5</c:v>
                </c:pt>
                <c:pt idx="15298">
                  <c:v>1.5299E-5</c:v>
                </c:pt>
                <c:pt idx="15299">
                  <c:v>1.5299999999999999E-5</c:v>
                </c:pt>
                <c:pt idx="15300">
                  <c:v>1.5301000000000001E-5</c:v>
                </c:pt>
                <c:pt idx="15301">
                  <c:v>1.5302E-5</c:v>
                </c:pt>
                <c:pt idx="15302">
                  <c:v>1.5302999999999999E-5</c:v>
                </c:pt>
                <c:pt idx="15303">
                  <c:v>1.5304000000000001E-5</c:v>
                </c:pt>
                <c:pt idx="15304">
                  <c:v>1.5305E-5</c:v>
                </c:pt>
                <c:pt idx="15305">
                  <c:v>1.5305999999999999E-5</c:v>
                </c:pt>
                <c:pt idx="15306">
                  <c:v>1.5307000000000001E-5</c:v>
                </c:pt>
                <c:pt idx="15307">
                  <c:v>1.5308E-5</c:v>
                </c:pt>
                <c:pt idx="15308">
                  <c:v>1.5308999999999999E-5</c:v>
                </c:pt>
                <c:pt idx="15309">
                  <c:v>1.5310000000000001E-5</c:v>
                </c:pt>
                <c:pt idx="15310">
                  <c:v>1.5311E-5</c:v>
                </c:pt>
                <c:pt idx="15311">
                  <c:v>1.5311999999999998E-5</c:v>
                </c:pt>
                <c:pt idx="15312">
                  <c:v>1.5313000000000001E-5</c:v>
                </c:pt>
                <c:pt idx="15313">
                  <c:v>1.5313999999999999E-5</c:v>
                </c:pt>
                <c:pt idx="15314">
                  <c:v>1.5315000000000002E-5</c:v>
                </c:pt>
                <c:pt idx="15315">
                  <c:v>1.5316E-5</c:v>
                </c:pt>
                <c:pt idx="15316">
                  <c:v>1.5316999999999999E-5</c:v>
                </c:pt>
                <c:pt idx="15317">
                  <c:v>1.5318000000000001E-5</c:v>
                </c:pt>
                <c:pt idx="15318">
                  <c:v>1.5319E-5</c:v>
                </c:pt>
                <c:pt idx="15319">
                  <c:v>1.5319999999999999E-5</c:v>
                </c:pt>
                <c:pt idx="15320">
                  <c:v>1.5321000000000001E-5</c:v>
                </c:pt>
                <c:pt idx="15321">
                  <c:v>1.5322E-5</c:v>
                </c:pt>
                <c:pt idx="15322">
                  <c:v>1.5322999999999999E-5</c:v>
                </c:pt>
                <c:pt idx="15323">
                  <c:v>1.5324000000000001E-5</c:v>
                </c:pt>
                <c:pt idx="15324">
                  <c:v>1.5325E-5</c:v>
                </c:pt>
                <c:pt idx="15325">
                  <c:v>1.5325999999999999E-5</c:v>
                </c:pt>
                <c:pt idx="15326">
                  <c:v>1.5327000000000001E-5</c:v>
                </c:pt>
                <c:pt idx="15327">
                  <c:v>1.5328E-5</c:v>
                </c:pt>
                <c:pt idx="15328">
                  <c:v>1.5328999999999998E-5</c:v>
                </c:pt>
                <c:pt idx="15329">
                  <c:v>1.5330000000000001E-5</c:v>
                </c:pt>
                <c:pt idx="15330">
                  <c:v>1.5330999999999999E-5</c:v>
                </c:pt>
                <c:pt idx="15331">
                  <c:v>1.5332000000000002E-5</c:v>
                </c:pt>
                <c:pt idx="15332">
                  <c:v>1.5333E-5</c:v>
                </c:pt>
                <c:pt idx="15333">
                  <c:v>1.5333999999999999E-5</c:v>
                </c:pt>
                <c:pt idx="15334">
                  <c:v>1.5335000000000001E-5</c:v>
                </c:pt>
                <c:pt idx="15335">
                  <c:v>1.5336E-5</c:v>
                </c:pt>
                <c:pt idx="15336">
                  <c:v>1.5336999999999999E-5</c:v>
                </c:pt>
                <c:pt idx="15337">
                  <c:v>1.5338000000000001E-5</c:v>
                </c:pt>
                <c:pt idx="15338">
                  <c:v>1.5339E-5</c:v>
                </c:pt>
                <c:pt idx="15339">
                  <c:v>1.5339999999999999E-5</c:v>
                </c:pt>
                <c:pt idx="15340">
                  <c:v>1.5341000000000001E-5</c:v>
                </c:pt>
                <c:pt idx="15341">
                  <c:v>1.5342E-5</c:v>
                </c:pt>
                <c:pt idx="15342">
                  <c:v>1.5342999999999999E-5</c:v>
                </c:pt>
                <c:pt idx="15343">
                  <c:v>1.5344000000000001E-5</c:v>
                </c:pt>
                <c:pt idx="15344">
                  <c:v>1.5345E-5</c:v>
                </c:pt>
                <c:pt idx="15345">
                  <c:v>1.5345999999999998E-5</c:v>
                </c:pt>
                <c:pt idx="15346">
                  <c:v>1.5347000000000001E-5</c:v>
                </c:pt>
                <c:pt idx="15347">
                  <c:v>1.5347999999999999E-5</c:v>
                </c:pt>
                <c:pt idx="15348">
                  <c:v>1.5349000000000002E-5</c:v>
                </c:pt>
                <c:pt idx="15349">
                  <c:v>1.535E-5</c:v>
                </c:pt>
                <c:pt idx="15350">
                  <c:v>1.5350999999999999E-5</c:v>
                </c:pt>
                <c:pt idx="15351">
                  <c:v>1.5352000000000001E-5</c:v>
                </c:pt>
                <c:pt idx="15352">
                  <c:v>1.5353E-5</c:v>
                </c:pt>
                <c:pt idx="15353">
                  <c:v>1.5353999999999999E-5</c:v>
                </c:pt>
                <c:pt idx="15354">
                  <c:v>1.5355000000000001E-5</c:v>
                </c:pt>
                <c:pt idx="15355">
                  <c:v>1.5356E-5</c:v>
                </c:pt>
                <c:pt idx="15356">
                  <c:v>1.5356999999999999E-5</c:v>
                </c:pt>
                <c:pt idx="15357">
                  <c:v>1.5358000000000001E-5</c:v>
                </c:pt>
                <c:pt idx="15358">
                  <c:v>1.5359E-5</c:v>
                </c:pt>
                <c:pt idx="15359">
                  <c:v>1.5359999999999999E-5</c:v>
                </c:pt>
                <c:pt idx="15360">
                  <c:v>1.5361000000000001E-5</c:v>
                </c:pt>
                <c:pt idx="15361">
                  <c:v>1.5362E-5</c:v>
                </c:pt>
                <c:pt idx="15362">
                  <c:v>1.5362999999999998E-5</c:v>
                </c:pt>
                <c:pt idx="15363">
                  <c:v>1.5364000000000001E-5</c:v>
                </c:pt>
                <c:pt idx="15364">
                  <c:v>1.5364999999999999E-5</c:v>
                </c:pt>
                <c:pt idx="15365">
                  <c:v>1.5366000000000002E-5</c:v>
                </c:pt>
                <c:pt idx="15366">
                  <c:v>1.5367E-5</c:v>
                </c:pt>
                <c:pt idx="15367">
                  <c:v>1.5367999999999999E-5</c:v>
                </c:pt>
                <c:pt idx="15368">
                  <c:v>1.5369000000000001E-5</c:v>
                </c:pt>
                <c:pt idx="15369">
                  <c:v>1.537E-5</c:v>
                </c:pt>
                <c:pt idx="15370">
                  <c:v>1.5370999999999999E-5</c:v>
                </c:pt>
                <c:pt idx="15371">
                  <c:v>1.5372000000000001E-5</c:v>
                </c:pt>
                <c:pt idx="15372">
                  <c:v>1.5373E-5</c:v>
                </c:pt>
                <c:pt idx="15373">
                  <c:v>1.5373999999999999E-5</c:v>
                </c:pt>
                <c:pt idx="15374">
                  <c:v>1.5375000000000001E-5</c:v>
                </c:pt>
                <c:pt idx="15375">
                  <c:v>1.5376E-5</c:v>
                </c:pt>
                <c:pt idx="15376">
                  <c:v>1.5376999999999999E-5</c:v>
                </c:pt>
                <c:pt idx="15377">
                  <c:v>1.5378000000000001E-5</c:v>
                </c:pt>
                <c:pt idx="15378">
                  <c:v>1.5379E-5</c:v>
                </c:pt>
                <c:pt idx="15379">
                  <c:v>1.5379999999999998E-5</c:v>
                </c:pt>
                <c:pt idx="15380">
                  <c:v>1.5381000000000001E-5</c:v>
                </c:pt>
                <c:pt idx="15381">
                  <c:v>1.5381999999999999E-5</c:v>
                </c:pt>
                <c:pt idx="15382">
                  <c:v>1.5383000000000002E-5</c:v>
                </c:pt>
                <c:pt idx="15383">
                  <c:v>1.5384E-5</c:v>
                </c:pt>
                <c:pt idx="15384">
                  <c:v>1.5384999999999999E-5</c:v>
                </c:pt>
                <c:pt idx="15385">
                  <c:v>1.5386000000000001E-5</c:v>
                </c:pt>
                <c:pt idx="15386">
                  <c:v>1.5387E-5</c:v>
                </c:pt>
                <c:pt idx="15387">
                  <c:v>1.5387999999999999E-5</c:v>
                </c:pt>
                <c:pt idx="15388">
                  <c:v>1.5389000000000001E-5</c:v>
                </c:pt>
                <c:pt idx="15389">
                  <c:v>1.539E-5</c:v>
                </c:pt>
                <c:pt idx="15390">
                  <c:v>1.5390999999999999E-5</c:v>
                </c:pt>
                <c:pt idx="15391">
                  <c:v>1.5392000000000001E-5</c:v>
                </c:pt>
                <c:pt idx="15392">
                  <c:v>1.5393E-5</c:v>
                </c:pt>
                <c:pt idx="15393">
                  <c:v>1.5393999999999999E-5</c:v>
                </c:pt>
                <c:pt idx="15394">
                  <c:v>1.5395000000000001E-5</c:v>
                </c:pt>
                <c:pt idx="15395">
                  <c:v>1.5396E-5</c:v>
                </c:pt>
                <c:pt idx="15396">
                  <c:v>1.5396999999999998E-5</c:v>
                </c:pt>
                <c:pt idx="15397">
                  <c:v>1.5398000000000001E-5</c:v>
                </c:pt>
                <c:pt idx="15398">
                  <c:v>1.5398999999999999E-5</c:v>
                </c:pt>
                <c:pt idx="15399">
                  <c:v>1.5400000000000002E-5</c:v>
                </c:pt>
                <c:pt idx="15400">
                  <c:v>1.5401E-5</c:v>
                </c:pt>
                <c:pt idx="15401">
                  <c:v>1.5401999999999999E-5</c:v>
                </c:pt>
                <c:pt idx="15402">
                  <c:v>1.5403000000000001E-5</c:v>
                </c:pt>
                <c:pt idx="15403">
                  <c:v>1.5404E-5</c:v>
                </c:pt>
                <c:pt idx="15404">
                  <c:v>1.5404999999999999E-5</c:v>
                </c:pt>
                <c:pt idx="15405">
                  <c:v>1.5406000000000001E-5</c:v>
                </c:pt>
                <c:pt idx="15406">
                  <c:v>1.5407E-5</c:v>
                </c:pt>
                <c:pt idx="15407">
                  <c:v>1.5407999999999999E-5</c:v>
                </c:pt>
                <c:pt idx="15408">
                  <c:v>1.5409000000000001E-5</c:v>
                </c:pt>
                <c:pt idx="15409">
                  <c:v>1.541E-5</c:v>
                </c:pt>
                <c:pt idx="15410">
                  <c:v>1.5410999999999999E-5</c:v>
                </c:pt>
                <c:pt idx="15411">
                  <c:v>1.5412000000000001E-5</c:v>
                </c:pt>
                <c:pt idx="15412">
                  <c:v>1.5413E-5</c:v>
                </c:pt>
                <c:pt idx="15413">
                  <c:v>1.5413999999999998E-5</c:v>
                </c:pt>
                <c:pt idx="15414">
                  <c:v>1.5415000000000001E-5</c:v>
                </c:pt>
                <c:pt idx="15415">
                  <c:v>1.5415999999999999E-5</c:v>
                </c:pt>
                <c:pt idx="15416">
                  <c:v>1.5417000000000002E-5</c:v>
                </c:pt>
                <c:pt idx="15417">
                  <c:v>1.5418E-5</c:v>
                </c:pt>
                <c:pt idx="15418">
                  <c:v>1.5418999999999999E-5</c:v>
                </c:pt>
                <c:pt idx="15419">
                  <c:v>1.5420000000000001E-5</c:v>
                </c:pt>
                <c:pt idx="15420">
                  <c:v>1.5421E-5</c:v>
                </c:pt>
                <c:pt idx="15421">
                  <c:v>1.5421999999999999E-5</c:v>
                </c:pt>
                <c:pt idx="15422">
                  <c:v>1.5423000000000001E-5</c:v>
                </c:pt>
                <c:pt idx="15423">
                  <c:v>1.5424E-5</c:v>
                </c:pt>
                <c:pt idx="15424">
                  <c:v>1.5424999999999999E-5</c:v>
                </c:pt>
                <c:pt idx="15425">
                  <c:v>1.5426000000000001E-5</c:v>
                </c:pt>
                <c:pt idx="15426">
                  <c:v>1.5427E-5</c:v>
                </c:pt>
                <c:pt idx="15427">
                  <c:v>1.5427999999999999E-5</c:v>
                </c:pt>
                <c:pt idx="15428">
                  <c:v>1.5429000000000001E-5</c:v>
                </c:pt>
                <c:pt idx="15429">
                  <c:v>1.543E-5</c:v>
                </c:pt>
                <c:pt idx="15430">
                  <c:v>1.5430999999999998E-5</c:v>
                </c:pt>
                <c:pt idx="15431">
                  <c:v>1.5432000000000001E-5</c:v>
                </c:pt>
                <c:pt idx="15432">
                  <c:v>1.5432999999999999E-5</c:v>
                </c:pt>
                <c:pt idx="15433">
                  <c:v>1.5434000000000002E-5</c:v>
                </c:pt>
                <c:pt idx="15434">
                  <c:v>1.5435E-5</c:v>
                </c:pt>
                <c:pt idx="15435">
                  <c:v>1.5435999999999999E-5</c:v>
                </c:pt>
                <c:pt idx="15436">
                  <c:v>1.5437000000000001E-5</c:v>
                </c:pt>
                <c:pt idx="15437">
                  <c:v>1.5438E-5</c:v>
                </c:pt>
                <c:pt idx="15438">
                  <c:v>1.5438999999999999E-5</c:v>
                </c:pt>
                <c:pt idx="15439">
                  <c:v>1.5440000000000001E-5</c:v>
                </c:pt>
                <c:pt idx="15440">
                  <c:v>1.5441E-5</c:v>
                </c:pt>
                <c:pt idx="15441">
                  <c:v>1.5441999999999999E-5</c:v>
                </c:pt>
                <c:pt idx="15442">
                  <c:v>1.5443000000000001E-5</c:v>
                </c:pt>
                <c:pt idx="15443">
                  <c:v>1.5444E-5</c:v>
                </c:pt>
                <c:pt idx="15444">
                  <c:v>1.5444999999999999E-5</c:v>
                </c:pt>
                <c:pt idx="15445">
                  <c:v>1.5446000000000001E-5</c:v>
                </c:pt>
                <c:pt idx="15446">
                  <c:v>1.5447E-5</c:v>
                </c:pt>
                <c:pt idx="15447">
                  <c:v>1.5447999999999998E-5</c:v>
                </c:pt>
                <c:pt idx="15448">
                  <c:v>1.5449000000000001E-5</c:v>
                </c:pt>
                <c:pt idx="15449">
                  <c:v>1.5449999999999999E-5</c:v>
                </c:pt>
                <c:pt idx="15450">
                  <c:v>1.5451000000000002E-5</c:v>
                </c:pt>
                <c:pt idx="15451">
                  <c:v>1.5452E-5</c:v>
                </c:pt>
                <c:pt idx="15452">
                  <c:v>1.5452999999999999E-5</c:v>
                </c:pt>
                <c:pt idx="15453">
                  <c:v>1.5454000000000001E-5</c:v>
                </c:pt>
                <c:pt idx="15454">
                  <c:v>1.5455E-5</c:v>
                </c:pt>
                <c:pt idx="15455">
                  <c:v>1.5455999999999999E-5</c:v>
                </c:pt>
                <c:pt idx="15456">
                  <c:v>1.5457000000000001E-5</c:v>
                </c:pt>
                <c:pt idx="15457">
                  <c:v>1.5458E-5</c:v>
                </c:pt>
                <c:pt idx="15458">
                  <c:v>1.5458999999999999E-5</c:v>
                </c:pt>
                <c:pt idx="15459">
                  <c:v>1.5460000000000001E-5</c:v>
                </c:pt>
                <c:pt idx="15460">
                  <c:v>1.5461E-5</c:v>
                </c:pt>
                <c:pt idx="15461">
                  <c:v>1.5461999999999999E-5</c:v>
                </c:pt>
                <c:pt idx="15462">
                  <c:v>1.5463000000000001E-5</c:v>
                </c:pt>
                <c:pt idx="15463">
                  <c:v>1.5464E-5</c:v>
                </c:pt>
                <c:pt idx="15464">
                  <c:v>1.5464999999999998E-5</c:v>
                </c:pt>
                <c:pt idx="15465">
                  <c:v>1.5466000000000001E-5</c:v>
                </c:pt>
                <c:pt idx="15466">
                  <c:v>1.5466999999999999E-5</c:v>
                </c:pt>
                <c:pt idx="15467">
                  <c:v>1.5468000000000002E-5</c:v>
                </c:pt>
                <c:pt idx="15468">
                  <c:v>1.5469E-5</c:v>
                </c:pt>
                <c:pt idx="15469">
                  <c:v>1.5469999999999999E-5</c:v>
                </c:pt>
                <c:pt idx="15470">
                  <c:v>1.5471000000000001E-5</c:v>
                </c:pt>
                <c:pt idx="15471">
                  <c:v>1.5472E-5</c:v>
                </c:pt>
                <c:pt idx="15472">
                  <c:v>1.5472999999999999E-5</c:v>
                </c:pt>
                <c:pt idx="15473">
                  <c:v>1.5474000000000001E-5</c:v>
                </c:pt>
                <c:pt idx="15474">
                  <c:v>1.5475E-5</c:v>
                </c:pt>
                <c:pt idx="15475">
                  <c:v>1.5475999999999999E-5</c:v>
                </c:pt>
                <c:pt idx="15476">
                  <c:v>1.5477000000000001E-5</c:v>
                </c:pt>
                <c:pt idx="15477">
                  <c:v>1.5478E-5</c:v>
                </c:pt>
                <c:pt idx="15478">
                  <c:v>1.5478999999999999E-5</c:v>
                </c:pt>
                <c:pt idx="15479">
                  <c:v>1.5480000000000001E-5</c:v>
                </c:pt>
                <c:pt idx="15480">
                  <c:v>1.5481E-5</c:v>
                </c:pt>
                <c:pt idx="15481">
                  <c:v>1.5481999999999998E-5</c:v>
                </c:pt>
                <c:pt idx="15482">
                  <c:v>1.5483000000000001E-5</c:v>
                </c:pt>
                <c:pt idx="15483">
                  <c:v>1.5483999999999999E-5</c:v>
                </c:pt>
                <c:pt idx="15484">
                  <c:v>1.5485000000000002E-5</c:v>
                </c:pt>
                <c:pt idx="15485">
                  <c:v>1.5486E-5</c:v>
                </c:pt>
                <c:pt idx="15486">
                  <c:v>1.5486999999999999E-5</c:v>
                </c:pt>
                <c:pt idx="15487">
                  <c:v>1.5488000000000001E-5</c:v>
                </c:pt>
                <c:pt idx="15488">
                  <c:v>1.5489E-5</c:v>
                </c:pt>
                <c:pt idx="15489">
                  <c:v>1.5489999999999999E-5</c:v>
                </c:pt>
                <c:pt idx="15490">
                  <c:v>1.5491000000000001E-5</c:v>
                </c:pt>
                <c:pt idx="15491">
                  <c:v>1.5492E-5</c:v>
                </c:pt>
                <c:pt idx="15492">
                  <c:v>1.5492999999999999E-5</c:v>
                </c:pt>
                <c:pt idx="15493">
                  <c:v>1.5494000000000001E-5</c:v>
                </c:pt>
                <c:pt idx="15494">
                  <c:v>1.5495E-5</c:v>
                </c:pt>
                <c:pt idx="15495">
                  <c:v>1.5495999999999999E-5</c:v>
                </c:pt>
                <c:pt idx="15496">
                  <c:v>1.5497000000000001E-5</c:v>
                </c:pt>
                <c:pt idx="15497">
                  <c:v>1.5498E-5</c:v>
                </c:pt>
                <c:pt idx="15498">
                  <c:v>1.5498999999999998E-5</c:v>
                </c:pt>
                <c:pt idx="15499">
                  <c:v>1.5500000000000001E-5</c:v>
                </c:pt>
                <c:pt idx="15500">
                  <c:v>1.5500999999999999E-5</c:v>
                </c:pt>
                <c:pt idx="15501">
                  <c:v>1.5502000000000002E-5</c:v>
                </c:pt>
                <c:pt idx="15502">
                  <c:v>1.5503E-5</c:v>
                </c:pt>
                <c:pt idx="15503">
                  <c:v>1.5503999999999999E-5</c:v>
                </c:pt>
                <c:pt idx="15504">
                  <c:v>1.5505000000000001E-5</c:v>
                </c:pt>
                <c:pt idx="15505">
                  <c:v>1.5506E-5</c:v>
                </c:pt>
                <c:pt idx="15506">
                  <c:v>1.5506999999999999E-5</c:v>
                </c:pt>
                <c:pt idx="15507">
                  <c:v>1.5508000000000001E-5</c:v>
                </c:pt>
                <c:pt idx="15508">
                  <c:v>1.5509E-5</c:v>
                </c:pt>
                <c:pt idx="15509">
                  <c:v>1.5509999999999999E-5</c:v>
                </c:pt>
                <c:pt idx="15510">
                  <c:v>1.5511000000000001E-5</c:v>
                </c:pt>
                <c:pt idx="15511">
                  <c:v>1.5512E-5</c:v>
                </c:pt>
                <c:pt idx="15512">
                  <c:v>1.5512999999999999E-5</c:v>
                </c:pt>
                <c:pt idx="15513">
                  <c:v>1.5514000000000001E-5</c:v>
                </c:pt>
                <c:pt idx="15514">
                  <c:v>1.5515E-5</c:v>
                </c:pt>
                <c:pt idx="15515">
                  <c:v>1.5515999999999998E-5</c:v>
                </c:pt>
                <c:pt idx="15516">
                  <c:v>1.5517000000000001E-5</c:v>
                </c:pt>
                <c:pt idx="15517">
                  <c:v>1.5517999999999999E-5</c:v>
                </c:pt>
                <c:pt idx="15518">
                  <c:v>1.5519000000000002E-5</c:v>
                </c:pt>
                <c:pt idx="15519">
                  <c:v>1.552E-5</c:v>
                </c:pt>
                <c:pt idx="15520">
                  <c:v>1.5520999999999999E-5</c:v>
                </c:pt>
                <c:pt idx="15521">
                  <c:v>1.5522000000000001E-5</c:v>
                </c:pt>
                <c:pt idx="15522">
                  <c:v>1.5523E-5</c:v>
                </c:pt>
                <c:pt idx="15523">
                  <c:v>1.5523999999999999E-5</c:v>
                </c:pt>
                <c:pt idx="15524">
                  <c:v>1.5525000000000001E-5</c:v>
                </c:pt>
                <c:pt idx="15525">
                  <c:v>1.5526E-5</c:v>
                </c:pt>
                <c:pt idx="15526">
                  <c:v>1.5526999999999999E-5</c:v>
                </c:pt>
                <c:pt idx="15527">
                  <c:v>1.5528000000000001E-5</c:v>
                </c:pt>
                <c:pt idx="15528">
                  <c:v>1.5529E-5</c:v>
                </c:pt>
                <c:pt idx="15529">
                  <c:v>1.5529999999999999E-5</c:v>
                </c:pt>
                <c:pt idx="15530">
                  <c:v>1.5531000000000001E-5</c:v>
                </c:pt>
                <c:pt idx="15531">
                  <c:v>1.5532E-5</c:v>
                </c:pt>
                <c:pt idx="15532">
                  <c:v>1.5532999999999998E-5</c:v>
                </c:pt>
                <c:pt idx="15533">
                  <c:v>1.5534000000000001E-5</c:v>
                </c:pt>
                <c:pt idx="15534">
                  <c:v>1.5534999999999999E-5</c:v>
                </c:pt>
                <c:pt idx="15535">
                  <c:v>1.5536000000000002E-5</c:v>
                </c:pt>
                <c:pt idx="15536">
                  <c:v>1.5537E-5</c:v>
                </c:pt>
                <c:pt idx="15537">
                  <c:v>1.5537999999999999E-5</c:v>
                </c:pt>
                <c:pt idx="15538">
                  <c:v>1.5539000000000001E-5</c:v>
                </c:pt>
                <c:pt idx="15539">
                  <c:v>1.554E-5</c:v>
                </c:pt>
                <c:pt idx="15540">
                  <c:v>1.5540999999999999E-5</c:v>
                </c:pt>
                <c:pt idx="15541">
                  <c:v>1.5542000000000001E-5</c:v>
                </c:pt>
                <c:pt idx="15542">
                  <c:v>1.5543E-5</c:v>
                </c:pt>
                <c:pt idx="15543">
                  <c:v>1.5543999999999999E-5</c:v>
                </c:pt>
                <c:pt idx="15544">
                  <c:v>1.5545000000000001E-5</c:v>
                </c:pt>
                <c:pt idx="15545">
                  <c:v>1.5546E-5</c:v>
                </c:pt>
                <c:pt idx="15546">
                  <c:v>1.5546999999999999E-5</c:v>
                </c:pt>
                <c:pt idx="15547">
                  <c:v>1.5548000000000001E-5</c:v>
                </c:pt>
                <c:pt idx="15548">
                  <c:v>1.5549E-5</c:v>
                </c:pt>
                <c:pt idx="15549">
                  <c:v>1.5549999999999999E-5</c:v>
                </c:pt>
                <c:pt idx="15550">
                  <c:v>1.5551000000000001E-5</c:v>
                </c:pt>
                <c:pt idx="15551">
                  <c:v>1.5551999999999999E-5</c:v>
                </c:pt>
                <c:pt idx="15552">
                  <c:v>1.5553000000000002E-5</c:v>
                </c:pt>
                <c:pt idx="15553">
                  <c:v>1.5554E-5</c:v>
                </c:pt>
                <c:pt idx="15554">
                  <c:v>1.5554999999999999E-5</c:v>
                </c:pt>
                <c:pt idx="15555">
                  <c:v>1.5556000000000001E-5</c:v>
                </c:pt>
                <c:pt idx="15556">
                  <c:v>1.5557E-5</c:v>
                </c:pt>
                <c:pt idx="15557">
                  <c:v>1.5557999999999999E-5</c:v>
                </c:pt>
                <c:pt idx="15558">
                  <c:v>1.5559000000000001E-5</c:v>
                </c:pt>
                <c:pt idx="15559">
                  <c:v>1.556E-5</c:v>
                </c:pt>
                <c:pt idx="15560">
                  <c:v>1.5560999999999999E-5</c:v>
                </c:pt>
                <c:pt idx="15561">
                  <c:v>1.5562000000000001E-5</c:v>
                </c:pt>
                <c:pt idx="15562">
                  <c:v>1.5563E-5</c:v>
                </c:pt>
                <c:pt idx="15563">
                  <c:v>1.5563999999999999E-5</c:v>
                </c:pt>
                <c:pt idx="15564">
                  <c:v>1.5565000000000001E-5</c:v>
                </c:pt>
                <c:pt idx="15565">
                  <c:v>1.5566E-5</c:v>
                </c:pt>
                <c:pt idx="15566">
                  <c:v>1.5566999999999999E-5</c:v>
                </c:pt>
                <c:pt idx="15567">
                  <c:v>1.5568000000000001E-5</c:v>
                </c:pt>
                <c:pt idx="15568">
                  <c:v>1.5569E-5</c:v>
                </c:pt>
                <c:pt idx="15569">
                  <c:v>1.5569999999999998E-5</c:v>
                </c:pt>
                <c:pt idx="15570">
                  <c:v>1.5571000000000001E-5</c:v>
                </c:pt>
                <c:pt idx="15571">
                  <c:v>1.5571999999999999E-5</c:v>
                </c:pt>
                <c:pt idx="15572">
                  <c:v>1.5573000000000002E-5</c:v>
                </c:pt>
                <c:pt idx="15573">
                  <c:v>1.5574E-5</c:v>
                </c:pt>
                <c:pt idx="15574">
                  <c:v>1.5574999999999999E-5</c:v>
                </c:pt>
                <c:pt idx="15575">
                  <c:v>1.5576000000000001E-5</c:v>
                </c:pt>
                <c:pt idx="15576">
                  <c:v>1.5577E-5</c:v>
                </c:pt>
                <c:pt idx="15577">
                  <c:v>1.5577999999999999E-5</c:v>
                </c:pt>
                <c:pt idx="15578">
                  <c:v>1.5579000000000001E-5</c:v>
                </c:pt>
                <c:pt idx="15579">
                  <c:v>1.558E-5</c:v>
                </c:pt>
                <c:pt idx="15580">
                  <c:v>1.5580999999999999E-5</c:v>
                </c:pt>
                <c:pt idx="15581">
                  <c:v>1.5582000000000001E-5</c:v>
                </c:pt>
                <c:pt idx="15582">
                  <c:v>1.5583E-5</c:v>
                </c:pt>
                <c:pt idx="15583">
                  <c:v>1.5583999999999999E-5</c:v>
                </c:pt>
                <c:pt idx="15584">
                  <c:v>1.5585000000000001E-5</c:v>
                </c:pt>
                <c:pt idx="15585">
                  <c:v>1.5586E-5</c:v>
                </c:pt>
                <c:pt idx="15586">
                  <c:v>1.5586999999999998E-5</c:v>
                </c:pt>
                <c:pt idx="15587">
                  <c:v>1.5588000000000001E-5</c:v>
                </c:pt>
                <c:pt idx="15588">
                  <c:v>1.5588999999999999E-5</c:v>
                </c:pt>
                <c:pt idx="15589">
                  <c:v>1.5590000000000002E-5</c:v>
                </c:pt>
                <c:pt idx="15590">
                  <c:v>1.5591E-5</c:v>
                </c:pt>
                <c:pt idx="15591">
                  <c:v>1.5591999999999999E-5</c:v>
                </c:pt>
                <c:pt idx="15592">
                  <c:v>1.5593000000000001E-5</c:v>
                </c:pt>
                <c:pt idx="15593">
                  <c:v>1.5594E-5</c:v>
                </c:pt>
                <c:pt idx="15594">
                  <c:v>1.5594999999999999E-5</c:v>
                </c:pt>
                <c:pt idx="15595">
                  <c:v>1.5596000000000001E-5</c:v>
                </c:pt>
                <c:pt idx="15596">
                  <c:v>1.5597E-5</c:v>
                </c:pt>
                <c:pt idx="15597">
                  <c:v>1.5597999999999999E-5</c:v>
                </c:pt>
                <c:pt idx="15598">
                  <c:v>1.5599000000000001E-5</c:v>
                </c:pt>
                <c:pt idx="15599">
                  <c:v>1.56E-5</c:v>
                </c:pt>
                <c:pt idx="15600">
                  <c:v>1.5600999999999999E-5</c:v>
                </c:pt>
                <c:pt idx="15601">
                  <c:v>1.5602000000000001E-5</c:v>
                </c:pt>
                <c:pt idx="15602">
                  <c:v>1.5603E-5</c:v>
                </c:pt>
                <c:pt idx="15603">
                  <c:v>1.5603999999999998E-5</c:v>
                </c:pt>
                <c:pt idx="15604">
                  <c:v>1.5605000000000001E-5</c:v>
                </c:pt>
                <c:pt idx="15605">
                  <c:v>1.5605999999999999E-5</c:v>
                </c:pt>
                <c:pt idx="15606">
                  <c:v>1.5607000000000002E-5</c:v>
                </c:pt>
                <c:pt idx="15607">
                  <c:v>1.5608E-5</c:v>
                </c:pt>
                <c:pt idx="15608">
                  <c:v>1.5608999999999999E-5</c:v>
                </c:pt>
                <c:pt idx="15609">
                  <c:v>1.5610000000000001E-5</c:v>
                </c:pt>
                <c:pt idx="15610">
                  <c:v>1.5611E-5</c:v>
                </c:pt>
                <c:pt idx="15611">
                  <c:v>1.5611999999999999E-5</c:v>
                </c:pt>
                <c:pt idx="15612">
                  <c:v>1.5613000000000001E-5</c:v>
                </c:pt>
                <c:pt idx="15613">
                  <c:v>1.5614E-5</c:v>
                </c:pt>
                <c:pt idx="15614">
                  <c:v>1.5614999999999999E-5</c:v>
                </c:pt>
                <c:pt idx="15615">
                  <c:v>1.5616000000000001E-5</c:v>
                </c:pt>
                <c:pt idx="15616">
                  <c:v>1.5617E-5</c:v>
                </c:pt>
                <c:pt idx="15617">
                  <c:v>1.5617999999999999E-5</c:v>
                </c:pt>
                <c:pt idx="15618">
                  <c:v>1.5619000000000001E-5</c:v>
                </c:pt>
                <c:pt idx="15619">
                  <c:v>1.562E-5</c:v>
                </c:pt>
                <c:pt idx="15620">
                  <c:v>1.5620999999999998E-5</c:v>
                </c:pt>
                <c:pt idx="15621">
                  <c:v>1.5622000000000001E-5</c:v>
                </c:pt>
                <c:pt idx="15622">
                  <c:v>1.5622999999999999E-5</c:v>
                </c:pt>
                <c:pt idx="15623">
                  <c:v>1.5624000000000002E-5</c:v>
                </c:pt>
                <c:pt idx="15624">
                  <c:v>1.5625E-5</c:v>
                </c:pt>
                <c:pt idx="15625">
                  <c:v>1.5625999999999999E-5</c:v>
                </c:pt>
                <c:pt idx="15626">
                  <c:v>1.5627000000000001E-5</c:v>
                </c:pt>
                <c:pt idx="15627">
                  <c:v>1.5628E-5</c:v>
                </c:pt>
                <c:pt idx="15628">
                  <c:v>1.5628999999999999E-5</c:v>
                </c:pt>
                <c:pt idx="15629">
                  <c:v>1.5630000000000001E-5</c:v>
                </c:pt>
                <c:pt idx="15630">
                  <c:v>1.5631E-5</c:v>
                </c:pt>
                <c:pt idx="15631">
                  <c:v>1.5631999999999999E-5</c:v>
                </c:pt>
                <c:pt idx="15632">
                  <c:v>1.5633000000000001E-5</c:v>
                </c:pt>
                <c:pt idx="15633">
                  <c:v>1.5634E-5</c:v>
                </c:pt>
                <c:pt idx="15634">
                  <c:v>1.5634999999999999E-5</c:v>
                </c:pt>
                <c:pt idx="15635">
                  <c:v>1.5636000000000001E-5</c:v>
                </c:pt>
                <c:pt idx="15636">
                  <c:v>1.5637E-5</c:v>
                </c:pt>
                <c:pt idx="15637">
                  <c:v>1.5637999999999998E-5</c:v>
                </c:pt>
                <c:pt idx="15638">
                  <c:v>1.5639000000000001E-5</c:v>
                </c:pt>
                <c:pt idx="15639">
                  <c:v>1.5639999999999999E-5</c:v>
                </c:pt>
                <c:pt idx="15640">
                  <c:v>1.5641000000000002E-5</c:v>
                </c:pt>
                <c:pt idx="15641">
                  <c:v>1.5642E-5</c:v>
                </c:pt>
                <c:pt idx="15642">
                  <c:v>1.5642999999999999E-5</c:v>
                </c:pt>
                <c:pt idx="15643">
                  <c:v>1.5644000000000001E-5</c:v>
                </c:pt>
                <c:pt idx="15644">
                  <c:v>1.5645E-5</c:v>
                </c:pt>
                <c:pt idx="15645">
                  <c:v>1.5645999999999999E-5</c:v>
                </c:pt>
                <c:pt idx="15646">
                  <c:v>1.5647000000000001E-5</c:v>
                </c:pt>
                <c:pt idx="15647">
                  <c:v>1.5648E-5</c:v>
                </c:pt>
                <c:pt idx="15648">
                  <c:v>1.5648999999999999E-5</c:v>
                </c:pt>
                <c:pt idx="15649">
                  <c:v>1.5650000000000001E-5</c:v>
                </c:pt>
                <c:pt idx="15650">
                  <c:v>1.5651E-5</c:v>
                </c:pt>
                <c:pt idx="15651">
                  <c:v>1.5651999999999999E-5</c:v>
                </c:pt>
                <c:pt idx="15652">
                  <c:v>1.5653000000000001E-5</c:v>
                </c:pt>
                <c:pt idx="15653">
                  <c:v>1.5654E-5</c:v>
                </c:pt>
                <c:pt idx="15654">
                  <c:v>1.5654999999999998E-5</c:v>
                </c:pt>
                <c:pt idx="15655">
                  <c:v>1.5656000000000001E-5</c:v>
                </c:pt>
                <c:pt idx="15656">
                  <c:v>1.5656999999999999E-5</c:v>
                </c:pt>
                <c:pt idx="15657">
                  <c:v>1.5658000000000002E-5</c:v>
                </c:pt>
                <c:pt idx="15658">
                  <c:v>1.5659E-5</c:v>
                </c:pt>
                <c:pt idx="15659">
                  <c:v>1.5659999999999999E-5</c:v>
                </c:pt>
                <c:pt idx="15660">
                  <c:v>1.5661000000000001E-5</c:v>
                </c:pt>
                <c:pt idx="15661">
                  <c:v>1.5662E-5</c:v>
                </c:pt>
                <c:pt idx="15662">
                  <c:v>1.5662999999999999E-5</c:v>
                </c:pt>
                <c:pt idx="15663">
                  <c:v>1.5664000000000001E-5</c:v>
                </c:pt>
                <c:pt idx="15664">
                  <c:v>1.5665E-5</c:v>
                </c:pt>
                <c:pt idx="15665">
                  <c:v>1.5665999999999999E-5</c:v>
                </c:pt>
                <c:pt idx="15666">
                  <c:v>1.5667000000000001E-5</c:v>
                </c:pt>
                <c:pt idx="15667">
                  <c:v>1.5668E-5</c:v>
                </c:pt>
                <c:pt idx="15668">
                  <c:v>1.5668999999999999E-5</c:v>
                </c:pt>
                <c:pt idx="15669">
                  <c:v>1.5670000000000001E-5</c:v>
                </c:pt>
                <c:pt idx="15670">
                  <c:v>1.5671E-5</c:v>
                </c:pt>
                <c:pt idx="15671">
                  <c:v>1.5671999999999998E-5</c:v>
                </c:pt>
                <c:pt idx="15672">
                  <c:v>1.5673000000000001E-5</c:v>
                </c:pt>
                <c:pt idx="15673">
                  <c:v>1.5673999999999999E-5</c:v>
                </c:pt>
                <c:pt idx="15674">
                  <c:v>1.5675000000000002E-5</c:v>
                </c:pt>
                <c:pt idx="15675">
                  <c:v>1.5676E-5</c:v>
                </c:pt>
                <c:pt idx="15676">
                  <c:v>1.5676999999999999E-5</c:v>
                </c:pt>
                <c:pt idx="15677">
                  <c:v>1.5678000000000001E-5</c:v>
                </c:pt>
                <c:pt idx="15678">
                  <c:v>1.5679E-5</c:v>
                </c:pt>
                <c:pt idx="15679">
                  <c:v>1.5679999999999999E-5</c:v>
                </c:pt>
                <c:pt idx="15680">
                  <c:v>1.5681000000000001E-5</c:v>
                </c:pt>
                <c:pt idx="15681">
                  <c:v>1.5682E-5</c:v>
                </c:pt>
                <c:pt idx="15682">
                  <c:v>1.5682999999999999E-5</c:v>
                </c:pt>
                <c:pt idx="15683">
                  <c:v>1.5684000000000001E-5</c:v>
                </c:pt>
                <c:pt idx="15684">
                  <c:v>1.5685E-5</c:v>
                </c:pt>
                <c:pt idx="15685">
                  <c:v>1.5685999999999999E-5</c:v>
                </c:pt>
                <c:pt idx="15686">
                  <c:v>1.5687000000000001E-5</c:v>
                </c:pt>
                <c:pt idx="15687">
                  <c:v>1.5688E-5</c:v>
                </c:pt>
                <c:pt idx="15688">
                  <c:v>1.5688999999999998E-5</c:v>
                </c:pt>
                <c:pt idx="15689">
                  <c:v>1.5690000000000001E-5</c:v>
                </c:pt>
                <c:pt idx="15690">
                  <c:v>1.5690999999999999E-5</c:v>
                </c:pt>
                <c:pt idx="15691">
                  <c:v>1.5692000000000002E-5</c:v>
                </c:pt>
                <c:pt idx="15692">
                  <c:v>1.5693E-5</c:v>
                </c:pt>
                <c:pt idx="15693">
                  <c:v>1.5693999999999999E-5</c:v>
                </c:pt>
                <c:pt idx="15694">
                  <c:v>1.5695000000000001E-5</c:v>
                </c:pt>
                <c:pt idx="15695">
                  <c:v>1.5696E-5</c:v>
                </c:pt>
                <c:pt idx="15696">
                  <c:v>1.5696999999999999E-5</c:v>
                </c:pt>
                <c:pt idx="15697">
                  <c:v>1.5698000000000001E-5</c:v>
                </c:pt>
                <c:pt idx="15698">
                  <c:v>1.5699E-5</c:v>
                </c:pt>
                <c:pt idx="15699">
                  <c:v>1.5699999999999999E-5</c:v>
                </c:pt>
                <c:pt idx="15700">
                  <c:v>1.5701000000000001E-5</c:v>
                </c:pt>
                <c:pt idx="15701">
                  <c:v>1.5702E-5</c:v>
                </c:pt>
                <c:pt idx="15702">
                  <c:v>1.5702999999999999E-5</c:v>
                </c:pt>
                <c:pt idx="15703">
                  <c:v>1.5704000000000001E-5</c:v>
                </c:pt>
                <c:pt idx="15704">
                  <c:v>1.5705E-5</c:v>
                </c:pt>
                <c:pt idx="15705">
                  <c:v>1.5705999999999998E-5</c:v>
                </c:pt>
                <c:pt idx="15706">
                  <c:v>1.5707000000000001E-5</c:v>
                </c:pt>
                <c:pt idx="15707">
                  <c:v>1.5707999999999999E-5</c:v>
                </c:pt>
                <c:pt idx="15708">
                  <c:v>1.5709000000000002E-5</c:v>
                </c:pt>
                <c:pt idx="15709">
                  <c:v>1.571E-5</c:v>
                </c:pt>
                <c:pt idx="15710">
                  <c:v>1.5710999999999999E-5</c:v>
                </c:pt>
                <c:pt idx="15711">
                  <c:v>1.5712000000000001E-5</c:v>
                </c:pt>
                <c:pt idx="15712">
                  <c:v>1.5713E-5</c:v>
                </c:pt>
                <c:pt idx="15713">
                  <c:v>1.5713999999999999E-5</c:v>
                </c:pt>
                <c:pt idx="15714">
                  <c:v>1.5715000000000001E-5</c:v>
                </c:pt>
                <c:pt idx="15715">
                  <c:v>1.5716E-5</c:v>
                </c:pt>
                <c:pt idx="15716">
                  <c:v>1.5716999999999999E-5</c:v>
                </c:pt>
                <c:pt idx="15717">
                  <c:v>1.5718000000000001E-5</c:v>
                </c:pt>
                <c:pt idx="15718">
                  <c:v>1.5719E-5</c:v>
                </c:pt>
                <c:pt idx="15719">
                  <c:v>1.5719999999999999E-5</c:v>
                </c:pt>
                <c:pt idx="15720">
                  <c:v>1.5721000000000001E-5</c:v>
                </c:pt>
                <c:pt idx="15721">
                  <c:v>1.5722E-5</c:v>
                </c:pt>
                <c:pt idx="15722">
                  <c:v>1.5722999999999998E-5</c:v>
                </c:pt>
                <c:pt idx="15723">
                  <c:v>1.5724000000000001E-5</c:v>
                </c:pt>
                <c:pt idx="15724">
                  <c:v>1.5724999999999999E-5</c:v>
                </c:pt>
                <c:pt idx="15725">
                  <c:v>1.5726000000000002E-5</c:v>
                </c:pt>
                <c:pt idx="15726">
                  <c:v>1.5727E-5</c:v>
                </c:pt>
                <c:pt idx="15727">
                  <c:v>1.5727999999999999E-5</c:v>
                </c:pt>
                <c:pt idx="15728">
                  <c:v>1.5729000000000001E-5</c:v>
                </c:pt>
                <c:pt idx="15729">
                  <c:v>1.573E-5</c:v>
                </c:pt>
                <c:pt idx="15730">
                  <c:v>1.5730999999999999E-5</c:v>
                </c:pt>
                <c:pt idx="15731">
                  <c:v>1.5732000000000001E-5</c:v>
                </c:pt>
                <c:pt idx="15732">
                  <c:v>1.5733E-5</c:v>
                </c:pt>
                <c:pt idx="15733">
                  <c:v>1.5733999999999999E-5</c:v>
                </c:pt>
                <c:pt idx="15734">
                  <c:v>1.5735000000000001E-5</c:v>
                </c:pt>
                <c:pt idx="15735">
                  <c:v>1.5736E-5</c:v>
                </c:pt>
                <c:pt idx="15736">
                  <c:v>1.5736999999999999E-5</c:v>
                </c:pt>
                <c:pt idx="15737">
                  <c:v>1.5738000000000001E-5</c:v>
                </c:pt>
                <c:pt idx="15738">
                  <c:v>1.5739E-5</c:v>
                </c:pt>
                <c:pt idx="15739">
                  <c:v>1.5739999999999998E-5</c:v>
                </c:pt>
                <c:pt idx="15740">
                  <c:v>1.5741000000000001E-5</c:v>
                </c:pt>
                <c:pt idx="15741">
                  <c:v>1.5741999999999999E-5</c:v>
                </c:pt>
                <c:pt idx="15742">
                  <c:v>1.5743000000000002E-5</c:v>
                </c:pt>
                <c:pt idx="15743">
                  <c:v>1.5744E-5</c:v>
                </c:pt>
                <c:pt idx="15744">
                  <c:v>1.5744999999999999E-5</c:v>
                </c:pt>
                <c:pt idx="15745">
                  <c:v>1.5746000000000001E-5</c:v>
                </c:pt>
                <c:pt idx="15746">
                  <c:v>1.5747E-5</c:v>
                </c:pt>
                <c:pt idx="15747">
                  <c:v>1.5747999999999999E-5</c:v>
                </c:pt>
                <c:pt idx="15748">
                  <c:v>1.5749000000000001E-5</c:v>
                </c:pt>
                <c:pt idx="15749">
                  <c:v>1.575E-5</c:v>
                </c:pt>
                <c:pt idx="15750">
                  <c:v>1.5750999999999999E-5</c:v>
                </c:pt>
                <c:pt idx="15751">
                  <c:v>1.5752000000000001E-5</c:v>
                </c:pt>
                <c:pt idx="15752">
                  <c:v>1.5753E-5</c:v>
                </c:pt>
                <c:pt idx="15753">
                  <c:v>1.5753999999999999E-5</c:v>
                </c:pt>
                <c:pt idx="15754">
                  <c:v>1.5755000000000001E-5</c:v>
                </c:pt>
                <c:pt idx="15755">
                  <c:v>1.5756E-5</c:v>
                </c:pt>
                <c:pt idx="15756">
                  <c:v>1.5756999999999998E-5</c:v>
                </c:pt>
                <c:pt idx="15757">
                  <c:v>1.5758000000000001E-5</c:v>
                </c:pt>
                <c:pt idx="15758">
                  <c:v>1.5758999999999999E-5</c:v>
                </c:pt>
                <c:pt idx="15759">
                  <c:v>1.5760000000000002E-5</c:v>
                </c:pt>
                <c:pt idx="15760">
                  <c:v>1.5761E-5</c:v>
                </c:pt>
                <c:pt idx="15761">
                  <c:v>1.5761999999999999E-5</c:v>
                </c:pt>
                <c:pt idx="15762">
                  <c:v>1.5763000000000001E-5</c:v>
                </c:pt>
                <c:pt idx="15763">
                  <c:v>1.5764E-5</c:v>
                </c:pt>
                <c:pt idx="15764">
                  <c:v>1.5764999999999999E-5</c:v>
                </c:pt>
                <c:pt idx="15765">
                  <c:v>1.5766000000000001E-5</c:v>
                </c:pt>
                <c:pt idx="15766">
                  <c:v>1.5767E-5</c:v>
                </c:pt>
                <c:pt idx="15767">
                  <c:v>1.5767999999999999E-5</c:v>
                </c:pt>
                <c:pt idx="15768">
                  <c:v>1.5769000000000001E-5</c:v>
                </c:pt>
                <c:pt idx="15769">
                  <c:v>1.577E-5</c:v>
                </c:pt>
                <c:pt idx="15770">
                  <c:v>1.5770999999999999E-5</c:v>
                </c:pt>
                <c:pt idx="15771">
                  <c:v>1.5772000000000001E-5</c:v>
                </c:pt>
                <c:pt idx="15772">
                  <c:v>1.5773E-5</c:v>
                </c:pt>
                <c:pt idx="15773">
                  <c:v>1.5773999999999998E-5</c:v>
                </c:pt>
                <c:pt idx="15774">
                  <c:v>1.5775000000000001E-5</c:v>
                </c:pt>
                <c:pt idx="15775">
                  <c:v>1.5775999999999999E-5</c:v>
                </c:pt>
                <c:pt idx="15776">
                  <c:v>1.5777000000000002E-5</c:v>
                </c:pt>
                <c:pt idx="15777">
                  <c:v>1.5778E-5</c:v>
                </c:pt>
                <c:pt idx="15778">
                  <c:v>1.5778999999999999E-5</c:v>
                </c:pt>
                <c:pt idx="15779">
                  <c:v>1.5780000000000001E-5</c:v>
                </c:pt>
                <c:pt idx="15780">
                  <c:v>1.5781E-5</c:v>
                </c:pt>
                <c:pt idx="15781">
                  <c:v>1.5781999999999999E-5</c:v>
                </c:pt>
                <c:pt idx="15782">
                  <c:v>1.5783000000000001E-5</c:v>
                </c:pt>
                <c:pt idx="15783">
                  <c:v>1.5784E-5</c:v>
                </c:pt>
                <c:pt idx="15784">
                  <c:v>1.5784999999999999E-5</c:v>
                </c:pt>
                <c:pt idx="15785">
                  <c:v>1.5786000000000001E-5</c:v>
                </c:pt>
                <c:pt idx="15786">
                  <c:v>1.5787E-5</c:v>
                </c:pt>
                <c:pt idx="15787">
                  <c:v>1.5787999999999999E-5</c:v>
                </c:pt>
                <c:pt idx="15788">
                  <c:v>1.5789000000000001E-5</c:v>
                </c:pt>
                <c:pt idx="15789">
                  <c:v>1.579E-5</c:v>
                </c:pt>
                <c:pt idx="15790">
                  <c:v>1.5790999999999998E-5</c:v>
                </c:pt>
                <c:pt idx="15791">
                  <c:v>1.5792000000000001E-5</c:v>
                </c:pt>
                <c:pt idx="15792">
                  <c:v>1.5792999999999999E-5</c:v>
                </c:pt>
                <c:pt idx="15793">
                  <c:v>1.5794000000000002E-5</c:v>
                </c:pt>
                <c:pt idx="15794">
                  <c:v>1.5795E-5</c:v>
                </c:pt>
                <c:pt idx="15795">
                  <c:v>1.5795999999999999E-5</c:v>
                </c:pt>
                <c:pt idx="15796">
                  <c:v>1.5797000000000001E-5</c:v>
                </c:pt>
                <c:pt idx="15797">
                  <c:v>1.5798E-5</c:v>
                </c:pt>
                <c:pt idx="15798">
                  <c:v>1.5798999999999999E-5</c:v>
                </c:pt>
                <c:pt idx="15799">
                  <c:v>1.5800000000000001E-5</c:v>
                </c:pt>
                <c:pt idx="15800">
                  <c:v>1.5801E-5</c:v>
                </c:pt>
                <c:pt idx="15801">
                  <c:v>1.5801999999999999E-5</c:v>
                </c:pt>
                <c:pt idx="15802">
                  <c:v>1.5803000000000001E-5</c:v>
                </c:pt>
                <c:pt idx="15803">
                  <c:v>1.5804E-5</c:v>
                </c:pt>
                <c:pt idx="15804">
                  <c:v>1.5804999999999999E-5</c:v>
                </c:pt>
                <c:pt idx="15805">
                  <c:v>1.5806000000000001E-5</c:v>
                </c:pt>
                <c:pt idx="15806">
                  <c:v>1.5807E-5</c:v>
                </c:pt>
                <c:pt idx="15807">
                  <c:v>1.5807999999999998E-5</c:v>
                </c:pt>
                <c:pt idx="15808">
                  <c:v>1.5809000000000001E-5</c:v>
                </c:pt>
                <c:pt idx="15809">
                  <c:v>1.5809999999999999E-5</c:v>
                </c:pt>
                <c:pt idx="15810">
                  <c:v>1.5811000000000002E-5</c:v>
                </c:pt>
                <c:pt idx="15811">
                  <c:v>1.5812E-5</c:v>
                </c:pt>
                <c:pt idx="15812">
                  <c:v>1.5812999999999999E-5</c:v>
                </c:pt>
                <c:pt idx="15813">
                  <c:v>1.5814000000000001E-5</c:v>
                </c:pt>
                <c:pt idx="15814">
                  <c:v>1.5815E-5</c:v>
                </c:pt>
                <c:pt idx="15815">
                  <c:v>1.5815999999999999E-5</c:v>
                </c:pt>
                <c:pt idx="15816">
                  <c:v>1.5817000000000001E-5</c:v>
                </c:pt>
                <c:pt idx="15817">
                  <c:v>1.5818E-5</c:v>
                </c:pt>
                <c:pt idx="15818">
                  <c:v>1.5818999999999999E-5</c:v>
                </c:pt>
                <c:pt idx="15819">
                  <c:v>1.5820000000000001E-5</c:v>
                </c:pt>
                <c:pt idx="15820">
                  <c:v>1.5821E-5</c:v>
                </c:pt>
                <c:pt idx="15821">
                  <c:v>1.5821999999999999E-5</c:v>
                </c:pt>
                <c:pt idx="15822">
                  <c:v>1.5823000000000001E-5</c:v>
                </c:pt>
                <c:pt idx="15823">
                  <c:v>1.5824E-5</c:v>
                </c:pt>
                <c:pt idx="15824">
                  <c:v>1.5824999999999998E-5</c:v>
                </c:pt>
                <c:pt idx="15825">
                  <c:v>1.5826000000000001E-5</c:v>
                </c:pt>
                <c:pt idx="15826">
                  <c:v>1.5826999999999999E-5</c:v>
                </c:pt>
                <c:pt idx="15827">
                  <c:v>1.5828000000000002E-5</c:v>
                </c:pt>
                <c:pt idx="15828">
                  <c:v>1.5829E-5</c:v>
                </c:pt>
                <c:pt idx="15829">
                  <c:v>1.5829999999999999E-5</c:v>
                </c:pt>
                <c:pt idx="15830">
                  <c:v>1.5831000000000001E-5</c:v>
                </c:pt>
                <c:pt idx="15831">
                  <c:v>1.5832E-5</c:v>
                </c:pt>
                <c:pt idx="15832">
                  <c:v>1.5832999999999999E-5</c:v>
                </c:pt>
                <c:pt idx="15833">
                  <c:v>1.5834000000000001E-5</c:v>
                </c:pt>
                <c:pt idx="15834">
                  <c:v>1.5835E-5</c:v>
                </c:pt>
                <c:pt idx="15835">
                  <c:v>1.5835999999999999E-5</c:v>
                </c:pt>
                <c:pt idx="15836">
                  <c:v>1.5837000000000001E-5</c:v>
                </c:pt>
                <c:pt idx="15837">
                  <c:v>1.5838E-5</c:v>
                </c:pt>
                <c:pt idx="15838">
                  <c:v>1.5838999999999999E-5</c:v>
                </c:pt>
                <c:pt idx="15839">
                  <c:v>1.5840000000000001E-5</c:v>
                </c:pt>
                <c:pt idx="15840">
                  <c:v>1.5841E-5</c:v>
                </c:pt>
                <c:pt idx="15841">
                  <c:v>1.5841999999999998E-5</c:v>
                </c:pt>
                <c:pt idx="15842">
                  <c:v>1.5843000000000001E-5</c:v>
                </c:pt>
                <c:pt idx="15843">
                  <c:v>1.5843999999999999E-5</c:v>
                </c:pt>
                <c:pt idx="15844">
                  <c:v>1.5845000000000002E-5</c:v>
                </c:pt>
                <c:pt idx="15845">
                  <c:v>1.5846E-5</c:v>
                </c:pt>
                <c:pt idx="15846">
                  <c:v>1.5846999999999999E-5</c:v>
                </c:pt>
                <c:pt idx="15847">
                  <c:v>1.5848000000000001E-5</c:v>
                </c:pt>
                <c:pt idx="15848">
                  <c:v>1.5849E-5</c:v>
                </c:pt>
                <c:pt idx="15849">
                  <c:v>1.5849999999999999E-5</c:v>
                </c:pt>
                <c:pt idx="15850">
                  <c:v>1.5851000000000001E-5</c:v>
                </c:pt>
                <c:pt idx="15851">
                  <c:v>1.5852E-5</c:v>
                </c:pt>
                <c:pt idx="15852">
                  <c:v>1.5852999999999999E-5</c:v>
                </c:pt>
                <c:pt idx="15853">
                  <c:v>1.5854000000000001E-5</c:v>
                </c:pt>
                <c:pt idx="15854">
                  <c:v>1.5855E-5</c:v>
                </c:pt>
                <c:pt idx="15855">
                  <c:v>1.5855999999999999E-5</c:v>
                </c:pt>
                <c:pt idx="15856">
                  <c:v>1.5857000000000001E-5</c:v>
                </c:pt>
                <c:pt idx="15857">
                  <c:v>1.5858E-5</c:v>
                </c:pt>
                <c:pt idx="15858">
                  <c:v>1.5858999999999998E-5</c:v>
                </c:pt>
                <c:pt idx="15859">
                  <c:v>1.5860000000000001E-5</c:v>
                </c:pt>
                <c:pt idx="15860">
                  <c:v>1.5860999999999999E-5</c:v>
                </c:pt>
                <c:pt idx="15861">
                  <c:v>1.5862000000000002E-5</c:v>
                </c:pt>
                <c:pt idx="15862">
                  <c:v>1.5863E-5</c:v>
                </c:pt>
                <c:pt idx="15863">
                  <c:v>1.5863999999999999E-5</c:v>
                </c:pt>
                <c:pt idx="15864">
                  <c:v>1.5865000000000001E-5</c:v>
                </c:pt>
                <c:pt idx="15865">
                  <c:v>1.5866E-5</c:v>
                </c:pt>
                <c:pt idx="15866">
                  <c:v>1.5866999999999999E-5</c:v>
                </c:pt>
                <c:pt idx="15867">
                  <c:v>1.5868000000000001E-5</c:v>
                </c:pt>
                <c:pt idx="15868">
                  <c:v>1.5869E-5</c:v>
                </c:pt>
                <c:pt idx="15869">
                  <c:v>1.5869999999999999E-5</c:v>
                </c:pt>
                <c:pt idx="15870">
                  <c:v>1.5871000000000001E-5</c:v>
                </c:pt>
                <c:pt idx="15871">
                  <c:v>1.5872E-5</c:v>
                </c:pt>
                <c:pt idx="15872">
                  <c:v>1.5872999999999999E-5</c:v>
                </c:pt>
                <c:pt idx="15873">
                  <c:v>1.5874000000000001E-5</c:v>
                </c:pt>
                <c:pt idx="15874">
                  <c:v>1.5875E-5</c:v>
                </c:pt>
                <c:pt idx="15875">
                  <c:v>1.5875999999999998E-5</c:v>
                </c:pt>
                <c:pt idx="15876">
                  <c:v>1.5877000000000001E-5</c:v>
                </c:pt>
                <c:pt idx="15877">
                  <c:v>1.5877999999999999E-5</c:v>
                </c:pt>
                <c:pt idx="15878">
                  <c:v>1.5879000000000002E-5</c:v>
                </c:pt>
                <c:pt idx="15879">
                  <c:v>1.588E-5</c:v>
                </c:pt>
                <c:pt idx="15880">
                  <c:v>1.5880999999999999E-5</c:v>
                </c:pt>
                <c:pt idx="15881">
                  <c:v>1.5882000000000001E-5</c:v>
                </c:pt>
                <c:pt idx="15882">
                  <c:v>1.5883E-5</c:v>
                </c:pt>
                <c:pt idx="15883">
                  <c:v>1.5883999999999999E-5</c:v>
                </c:pt>
                <c:pt idx="15884">
                  <c:v>1.5885000000000001E-5</c:v>
                </c:pt>
                <c:pt idx="15885">
                  <c:v>1.5886E-5</c:v>
                </c:pt>
                <c:pt idx="15886">
                  <c:v>1.5886999999999999E-5</c:v>
                </c:pt>
                <c:pt idx="15887">
                  <c:v>1.5888000000000001E-5</c:v>
                </c:pt>
                <c:pt idx="15888">
                  <c:v>1.5889E-5</c:v>
                </c:pt>
                <c:pt idx="15889">
                  <c:v>1.5889999999999999E-5</c:v>
                </c:pt>
                <c:pt idx="15890">
                  <c:v>1.5891000000000001E-5</c:v>
                </c:pt>
                <c:pt idx="15891">
                  <c:v>1.5892E-5</c:v>
                </c:pt>
                <c:pt idx="15892">
                  <c:v>1.5892999999999998E-5</c:v>
                </c:pt>
                <c:pt idx="15893">
                  <c:v>1.5894000000000001E-5</c:v>
                </c:pt>
                <c:pt idx="15894">
                  <c:v>1.5894999999999999E-5</c:v>
                </c:pt>
                <c:pt idx="15895">
                  <c:v>1.5896000000000002E-5</c:v>
                </c:pt>
                <c:pt idx="15896">
                  <c:v>1.5897E-5</c:v>
                </c:pt>
                <c:pt idx="15897">
                  <c:v>1.5897999999999999E-5</c:v>
                </c:pt>
                <c:pt idx="15898">
                  <c:v>1.5899000000000001E-5</c:v>
                </c:pt>
                <c:pt idx="15899">
                  <c:v>1.59E-5</c:v>
                </c:pt>
                <c:pt idx="15900">
                  <c:v>1.5900999999999999E-5</c:v>
                </c:pt>
                <c:pt idx="15901">
                  <c:v>1.5902000000000001E-5</c:v>
                </c:pt>
                <c:pt idx="15902">
                  <c:v>1.5903E-5</c:v>
                </c:pt>
                <c:pt idx="15903">
                  <c:v>1.5903999999999999E-5</c:v>
                </c:pt>
                <c:pt idx="15904">
                  <c:v>1.5905000000000001E-5</c:v>
                </c:pt>
                <c:pt idx="15905">
                  <c:v>1.5906E-5</c:v>
                </c:pt>
                <c:pt idx="15906">
                  <c:v>1.5906999999999999E-5</c:v>
                </c:pt>
                <c:pt idx="15907">
                  <c:v>1.5908000000000001E-5</c:v>
                </c:pt>
                <c:pt idx="15908">
                  <c:v>1.5909E-5</c:v>
                </c:pt>
                <c:pt idx="15909">
                  <c:v>1.5909999999999998E-5</c:v>
                </c:pt>
                <c:pt idx="15910">
                  <c:v>1.5911000000000001E-5</c:v>
                </c:pt>
                <c:pt idx="15911">
                  <c:v>1.5911999999999999E-5</c:v>
                </c:pt>
                <c:pt idx="15912">
                  <c:v>1.5913000000000002E-5</c:v>
                </c:pt>
                <c:pt idx="15913">
                  <c:v>1.5914E-5</c:v>
                </c:pt>
                <c:pt idx="15914">
                  <c:v>1.5914999999999999E-5</c:v>
                </c:pt>
                <c:pt idx="15915">
                  <c:v>1.5916000000000001E-5</c:v>
                </c:pt>
                <c:pt idx="15916">
                  <c:v>1.5917E-5</c:v>
                </c:pt>
                <c:pt idx="15917">
                  <c:v>1.5917999999999999E-5</c:v>
                </c:pt>
                <c:pt idx="15918">
                  <c:v>1.5919000000000001E-5</c:v>
                </c:pt>
                <c:pt idx="15919">
                  <c:v>1.592E-5</c:v>
                </c:pt>
                <c:pt idx="15920">
                  <c:v>1.5920999999999999E-5</c:v>
                </c:pt>
                <c:pt idx="15921">
                  <c:v>1.5922000000000001E-5</c:v>
                </c:pt>
                <c:pt idx="15922">
                  <c:v>1.5923E-5</c:v>
                </c:pt>
                <c:pt idx="15923">
                  <c:v>1.5923999999999999E-5</c:v>
                </c:pt>
                <c:pt idx="15924">
                  <c:v>1.5925000000000001E-5</c:v>
                </c:pt>
                <c:pt idx="15925">
                  <c:v>1.5926E-5</c:v>
                </c:pt>
                <c:pt idx="15926">
                  <c:v>1.5926999999999998E-5</c:v>
                </c:pt>
                <c:pt idx="15927">
                  <c:v>1.5928000000000001E-5</c:v>
                </c:pt>
                <c:pt idx="15928">
                  <c:v>1.5928999999999999E-5</c:v>
                </c:pt>
                <c:pt idx="15929">
                  <c:v>1.5930000000000002E-5</c:v>
                </c:pt>
                <c:pt idx="15930">
                  <c:v>1.5931E-5</c:v>
                </c:pt>
                <c:pt idx="15931">
                  <c:v>1.5931999999999999E-5</c:v>
                </c:pt>
                <c:pt idx="15932">
                  <c:v>1.5933000000000001E-5</c:v>
                </c:pt>
                <c:pt idx="15933">
                  <c:v>1.5934E-5</c:v>
                </c:pt>
                <c:pt idx="15934">
                  <c:v>1.5934999999999999E-5</c:v>
                </c:pt>
                <c:pt idx="15935">
                  <c:v>1.5936000000000001E-5</c:v>
                </c:pt>
                <c:pt idx="15936">
                  <c:v>1.5937E-5</c:v>
                </c:pt>
                <c:pt idx="15937">
                  <c:v>1.5937999999999999E-5</c:v>
                </c:pt>
                <c:pt idx="15938">
                  <c:v>1.5939000000000001E-5</c:v>
                </c:pt>
                <c:pt idx="15939">
                  <c:v>1.594E-5</c:v>
                </c:pt>
                <c:pt idx="15940">
                  <c:v>1.5940999999999999E-5</c:v>
                </c:pt>
                <c:pt idx="15941">
                  <c:v>1.5942000000000001E-5</c:v>
                </c:pt>
                <c:pt idx="15942">
                  <c:v>1.5943E-5</c:v>
                </c:pt>
                <c:pt idx="15943">
                  <c:v>1.5943999999999998E-5</c:v>
                </c:pt>
                <c:pt idx="15944">
                  <c:v>1.5945000000000001E-5</c:v>
                </c:pt>
                <c:pt idx="15945">
                  <c:v>1.5945999999999999E-5</c:v>
                </c:pt>
                <c:pt idx="15946">
                  <c:v>1.5947000000000002E-5</c:v>
                </c:pt>
                <c:pt idx="15947">
                  <c:v>1.5948E-5</c:v>
                </c:pt>
                <c:pt idx="15948">
                  <c:v>1.5948999999999999E-5</c:v>
                </c:pt>
                <c:pt idx="15949">
                  <c:v>1.5950000000000001E-5</c:v>
                </c:pt>
                <c:pt idx="15950">
                  <c:v>1.5951E-5</c:v>
                </c:pt>
                <c:pt idx="15951">
                  <c:v>1.5951999999999999E-5</c:v>
                </c:pt>
                <c:pt idx="15952">
                  <c:v>1.5953000000000001E-5</c:v>
                </c:pt>
                <c:pt idx="15953">
                  <c:v>1.5954E-5</c:v>
                </c:pt>
                <c:pt idx="15954">
                  <c:v>1.5954999999999999E-5</c:v>
                </c:pt>
                <c:pt idx="15955">
                  <c:v>1.5956000000000001E-5</c:v>
                </c:pt>
                <c:pt idx="15956">
                  <c:v>1.5957E-5</c:v>
                </c:pt>
                <c:pt idx="15957">
                  <c:v>1.5957999999999999E-5</c:v>
                </c:pt>
                <c:pt idx="15958">
                  <c:v>1.5959000000000001E-5</c:v>
                </c:pt>
                <c:pt idx="15959">
                  <c:v>1.596E-5</c:v>
                </c:pt>
                <c:pt idx="15960">
                  <c:v>1.5960999999999998E-5</c:v>
                </c:pt>
                <c:pt idx="15961">
                  <c:v>1.5962000000000001E-5</c:v>
                </c:pt>
                <c:pt idx="15962">
                  <c:v>1.5962999999999999E-5</c:v>
                </c:pt>
                <c:pt idx="15963">
                  <c:v>1.5964000000000002E-5</c:v>
                </c:pt>
                <c:pt idx="15964">
                  <c:v>1.5965E-5</c:v>
                </c:pt>
                <c:pt idx="15965">
                  <c:v>1.5965999999999999E-5</c:v>
                </c:pt>
                <c:pt idx="15966">
                  <c:v>1.5967000000000001E-5</c:v>
                </c:pt>
                <c:pt idx="15967">
                  <c:v>1.5968E-5</c:v>
                </c:pt>
                <c:pt idx="15968">
                  <c:v>1.5968999999999999E-5</c:v>
                </c:pt>
                <c:pt idx="15969">
                  <c:v>1.5970000000000001E-5</c:v>
                </c:pt>
                <c:pt idx="15970">
                  <c:v>1.5971E-5</c:v>
                </c:pt>
                <c:pt idx="15971">
                  <c:v>1.5971999999999999E-5</c:v>
                </c:pt>
                <c:pt idx="15972">
                  <c:v>1.5973000000000001E-5</c:v>
                </c:pt>
                <c:pt idx="15973">
                  <c:v>1.5974E-5</c:v>
                </c:pt>
                <c:pt idx="15974">
                  <c:v>1.5974999999999999E-5</c:v>
                </c:pt>
                <c:pt idx="15975">
                  <c:v>1.5976000000000001E-5</c:v>
                </c:pt>
                <c:pt idx="15976">
                  <c:v>1.5977E-5</c:v>
                </c:pt>
                <c:pt idx="15977">
                  <c:v>1.5977999999999998E-5</c:v>
                </c:pt>
                <c:pt idx="15978">
                  <c:v>1.5979000000000001E-5</c:v>
                </c:pt>
                <c:pt idx="15979">
                  <c:v>1.5979999999999999E-5</c:v>
                </c:pt>
                <c:pt idx="15980">
                  <c:v>1.5981000000000002E-5</c:v>
                </c:pt>
                <c:pt idx="15981">
                  <c:v>1.5982E-5</c:v>
                </c:pt>
                <c:pt idx="15982">
                  <c:v>1.5982999999999999E-5</c:v>
                </c:pt>
                <c:pt idx="15983">
                  <c:v>1.5984000000000001E-5</c:v>
                </c:pt>
                <c:pt idx="15984">
                  <c:v>1.5985E-5</c:v>
                </c:pt>
                <c:pt idx="15985">
                  <c:v>1.5985999999999999E-5</c:v>
                </c:pt>
                <c:pt idx="15986">
                  <c:v>1.5987000000000001E-5</c:v>
                </c:pt>
                <c:pt idx="15987">
                  <c:v>1.5988E-5</c:v>
                </c:pt>
                <c:pt idx="15988">
                  <c:v>1.5988999999999999E-5</c:v>
                </c:pt>
                <c:pt idx="15989">
                  <c:v>1.5990000000000001E-5</c:v>
                </c:pt>
                <c:pt idx="15990">
                  <c:v>1.5991E-5</c:v>
                </c:pt>
                <c:pt idx="15991">
                  <c:v>1.5991999999999999E-5</c:v>
                </c:pt>
                <c:pt idx="15992">
                  <c:v>1.5993000000000001E-5</c:v>
                </c:pt>
                <c:pt idx="15993">
                  <c:v>1.5994E-5</c:v>
                </c:pt>
                <c:pt idx="15994">
                  <c:v>1.5994999999999998E-5</c:v>
                </c:pt>
                <c:pt idx="15995">
                  <c:v>1.5996000000000001E-5</c:v>
                </c:pt>
                <c:pt idx="15996">
                  <c:v>1.5996999999999999E-5</c:v>
                </c:pt>
                <c:pt idx="15997">
                  <c:v>1.5998000000000002E-5</c:v>
                </c:pt>
                <c:pt idx="15998">
                  <c:v>1.5999E-5</c:v>
                </c:pt>
                <c:pt idx="15999">
                  <c:v>1.5999999999999999E-5</c:v>
                </c:pt>
                <c:pt idx="16000">
                  <c:v>1.6001000000000001E-5</c:v>
                </c:pt>
                <c:pt idx="16001">
                  <c:v>1.6002E-5</c:v>
                </c:pt>
                <c:pt idx="16002">
                  <c:v>1.6002999999999999E-5</c:v>
                </c:pt>
                <c:pt idx="16003">
                  <c:v>1.6004000000000001E-5</c:v>
                </c:pt>
                <c:pt idx="16004">
                  <c:v>1.6005E-5</c:v>
                </c:pt>
                <c:pt idx="16005">
                  <c:v>1.6005999999999999E-5</c:v>
                </c:pt>
                <c:pt idx="16006">
                  <c:v>1.6007000000000001E-5</c:v>
                </c:pt>
                <c:pt idx="16007">
                  <c:v>1.6008E-5</c:v>
                </c:pt>
                <c:pt idx="16008">
                  <c:v>1.6008999999999999E-5</c:v>
                </c:pt>
                <c:pt idx="16009">
                  <c:v>1.6010000000000001E-5</c:v>
                </c:pt>
                <c:pt idx="16010">
                  <c:v>1.6011E-5</c:v>
                </c:pt>
                <c:pt idx="16011">
                  <c:v>1.6011999999999998E-5</c:v>
                </c:pt>
                <c:pt idx="16012">
                  <c:v>1.6013000000000001E-5</c:v>
                </c:pt>
                <c:pt idx="16013">
                  <c:v>1.6013999999999999E-5</c:v>
                </c:pt>
                <c:pt idx="16014">
                  <c:v>1.6015000000000002E-5</c:v>
                </c:pt>
                <c:pt idx="16015">
                  <c:v>1.6016E-5</c:v>
                </c:pt>
                <c:pt idx="16016">
                  <c:v>1.6016999999999999E-5</c:v>
                </c:pt>
                <c:pt idx="16017">
                  <c:v>1.6018000000000001E-5</c:v>
                </c:pt>
                <c:pt idx="16018">
                  <c:v>1.6019E-5</c:v>
                </c:pt>
                <c:pt idx="16019">
                  <c:v>1.6019999999999999E-5</c:v>
                </c:pt>
                <c:pt idx="16020">
                  <c:v>1.6021000000000001E-5</c:v>
                </c:pt>
                <c:pt idx="16021">
                  <c:v>1.6022E-5</c:v>
                </c:pt>
                <c:pt idx="16022">
                  <c:v>1.6022999999999999E-5</c:v>
                </c:pt>
                <c:pt idx="16023">
                  <c:v>1.6024000000000001E-5</c:v>
                </c:pt>
                <c:pt idx="16024">
                  <c:v>1.6025E-5</c:v>
                </c:pt>
                <c:pt idx="16025">
                  <c:v>1.6025999999999999E-5</c:v>
                </c:pt>
                <c:pt idx="16026">
                  <c:v>1.6027000000000001E-5</c:v>
                </c:pt>
                <c:pt idx="16027">
                  <c:v>1.6028E-5</c:v>
                </c:pt>
                <c:pt idx="16028">
                  <c:v>1.6028999999999998E-5</c:v>
                </c:pt>
                <c:pt idx="16029">
                  <c:v>1.6030000000000001E-5</c:v>
                </c:pt>
                <c:pt idx="16030">
                  <c:v>1.6030999999999999E-5</c:v>
                </c:pt>
                <c:pt idx="16031">
                  <c:v>1.6032000000000002E-5</c:v>
                </c:pt>
                <c:pt idx="16032">
                  <c:v>1.6033E-5</c:v>
                </c:pt>
                <c:pt idx="16033">
                  <c:v>1.6033999999999999E-5</c:v>
                </c:pt>
                <c:pt idx="16034">
                  <c:v>1.6035000000000001E-5</c:v>
                </c:pt>
                <c:pt idx="16035">
                  <c:v>1.6036E-5</c:v>
                </c:pt>
                <c:pt idx="16036">
                  <c:v>1.6036999999999999E-5</c:v>
                </c:pt>
                <c:pt idx="16037">
                  <c:v>1.6038000000000001E-5</c:v>
                </c:pt>
                <c:pt idx="16038">
                  <c:v>1.6039E-5</c:v>
                </c:pt>
                <c:pt idx="16039">
                  <c:v>1.6039999999999999E-5</c:v>
                </c:pt>
                <c:pt idx="16040">
                  <c:v>1.6041000000000001E-5</c:v>
                </c:pt>
                <c:pt idx="16041">
                  <c:v>1.6042E-5</c:v>
                </c:pt>
                <c:pt idx="16042">
                  <c:v>1.6042999999999999E-5</c:v>
                </c:pt>
                <c:pt idx="16043">
                  <c:v>1.6044000000000001E-5</c:v>
                </c:pt>
                <c:pt idx="16044">
                  <c:v>1.6045E-5</c:v>
                </c:pt>
                <c:pt idx="16045">
                  <c:v>1.6045999999999998E-5</c:v>
                </c:pt>
                <c:pt idx="16046">
                  <c:v>1.6047000000000001E-5</c:v>
                </c:pt>
                <c:pt idx="16047">
                  <c:v>1.6047999999999999E-5</c:v>
                </c:pt>
                <c:pt idx="16048">
                  <c:v>1.6049000000000002E-5</c:v>
                </c:pt>
                <c:pt idx="16049">
                  <c:v>1.605E-5</c:v>
                </c:pt>
                <c:pt idx="16050">
                  <c:v>1.6050999999999999E-5</c:v>
                </c:pt>
                <c:pt idx="16051">
                  <c:v>1.6052000000000001E-5</c:v>
                </c:pt>
                <c:pt idx="16052">
                  <c:v>1.6053E-5</c:v>
                </c:pt>
                <c:pt idx="16053">
                  <c:v>1.6053999999999999E-5</c:v>
                </c:pt>
                <c:pt idx="16054">
                  <c:v>1.6055000000000001E-5</c:v>
                </c:pt>
                <c:pt idx="16055">
                  <c:v>1.6056E-5</c:v>
                </c:pt>
                <c:pt idx="16056">
                  <c:v>1.6056999999999999E-5</c:v>
                </c:pt>
                <c:pt idx="16057">
                  <c:v>1.6058000000000001E-5</c:v>
                </c:pt>
                <c:pt idx="16058">
                  <c:v>1.6059E-5</c:v>
                </c:pt>
                <c:pt idx="16059">
                  <c:v>1.6059999999999999E-5</c:v>
                </c:pt>
                <c:pt idx="16060">
                  <c:v>1.6061000000000001E-5</c:v>
                </c:pt>
                <c:pt idx="16061">
                  <c:v>1.6062E-5</c:v>
                </c:pt>
                <c:pt idx="16062">
                  <c:v>1.6062999999999999E-5</c:v>
                </c:pt>
                <c:pt idx="16063">
                  <c:v>1.6064000000000001E-5</c:v>
                </c:pt>
                <c:pt idx="16064">
                  <c:v>1.6065E-5</c:v>
                </c:pt>
                <c:pt idx="16065">
                  <c:v>1.6065999999999998E-5</c:v>
                </c:pt>
                <c:pt idx="16066">
                  <c:v>1.6067E-5</c:v>
                </c:pt>
                <c:pt idx="16067">
                  <c:v>1.6067999999999999E-5</c:v>
                </c:pt>
                <c:pt idx="16068">
                  <c:v>1.6069000000000001E-5</c:v>
                </c:pt>
                <c:pt idx="16069">
                  <c:v>1.607E-5</c:v>
                </c:pt>
                <c:pt idx="16070">
                  <c:v>1.6070999999999999E-5</c:v>
                </c:pt>
                <c:pt idx="16071">
                  <c:v>1.6072000000000001E-5</c:v>
                </c:pt>
                <c:pt idx="16072">
                  <c:v>1.6073E-5</c:v>
                </c:pt>
                <c:pt idx="16073">
                  <c:v>1.6073999999999999E-5</c:v>
                </c:pt>
                <c:pt idx="16074">
                  <c:v>1.6075000000000001E-5</c:v>
                </c:pt>
                <c:pt idx="16075">
                  <c:v>1.6076E-5</c:v>
                </c:pt>
                <c:pt idx="16076">
                  <c:v>1.6076999999999999E-5</c:v>
                </c:pt>
                <c:pt idx="16077">
                  <c:v>1.6078000000000001E-5</c:v>
                </c:pt>
                <c:pt idx="16078">
                  <c:v>1.6079E-5</c:v>
                </c:pt>
                <c:pt idx="16079">
                  <c:v>1.6079999999999999E-5</c:v>
                </c:pt>
                <c:pt idx="16080">
                  <c:v>1.6081000000000001E-5</c:v>
                </c:pt>
                <c:pt idx="16081">
                  <c:v>1.6082E-5</c:v>
                </c:pt>
                <c:pt idx="16082">
                  <c:v>1.6082999999999998E-5</c:v>
                </c:pt>
                <c:pt idx="16083">
                  <c:v>1.6084000000000001E-5</c:v>
                </c:pt>
                <c:pt idx="16084">
                  <c:v>1.6084999999999999E-5</c:v>
                </c:pt>
                <c:pt idx="16085">
                  <c:v>1.6086000000000002E-5</c:v>
                </c:pt>
                <c:pt idx="16086">
                  <c:v>1.6087E-5</c:v>
                </c:pt>
                <c:pt idx="16087">
                  <c:v>1.6087999999999999E-5</c:v>
                </c:pt>
                <c:pt idx="16088">
                  <c:v>1.6089000000000001E-5</c:v>
                </c:pt>
                <c:pt idx="16089">
                  <c:v>1.609E-5</c:v>
                </c:pt>
                <c:pt idx="16090">
                  <c:v>1.6090999999999999E-5</c:v>
                </c:pt>
                <c:pt idx="16091">
                  <c:v>1.6092000000000001E-5</c:v>
                </c:pt>
                <c:pt idx="16092">
                  <c:v>1.6093E-5</c:v>
                </c:pt>
                <c:pt idx="16093">
                  <c:v>1.6093999999999999E-5</c:v>
                </c:pt>
                <c:pt idx="16094">
                  <c:v>1.6095000000000001E-5</c:v>
                </c:pt>
                <c:pt idx="16095">
                  <c:v>1.6096E-5</c:v>
                </c:pt>
                <c:pt idx="16096">
                  <c:v>1.6096999999999999E-5</c:v>
                </c:pt>
                <c:pt idx="16097">
                  <c:v>1.6098000000000001E-5</c:v>
                </c:pt>
                <c:pt idx="16098">
                  <c:v>1.6099E-5</c:v>
                </c:pt>
                <c:pt idx="16099">
                  <c:v>1.6099999999999998E-5</c:v>
                </c:pt>
                <c:pt idx="16100">
                  <c:v>1.6101000000000001E-5</c:v>
                </c:pt>
                <c:pt idx="16101">
                  <c:v>1.6101999999999999E-5</c:v>
                </c:pt>
                <c:pt idx="16102">
                  <c:v>1.6103000000000002E-5</c:v>
                </c:pt>
                <c:pt idx="16103">
                  <c:v>1.6104E-5</c:v>
                </c:pt>
                <c:pt idx="16104">
                  <c:v>1.6104999999999999E-5</c:v>
                </c:pt>
                <c:pt idx="16105">
                  <c:v>1.6106000000000001E-5</c:v>
                </c:pt>
                <c:pt idx="16106">
                  <c:v>1.6107E-5</c:v>
                </c:pt>
                <c:pt idx="16107">
                  <c:v>1.6107999999999999E-5</c:v>
                </c:pt>
                <c:pt idx="16108">
                  <c:v>1.6109000000000001E-5</c:v>
                </c:pt>
                <c:pt idx="16109">
                  <c:v>1.611E-5</c:v>
                </c:pt>
                <c:pt idx="16110">
                  <c:v>1.6110999999999999E-5</c:v>
                </c:pt>
                <c:pt idx="16111">
                  <c:v>1.6112000000000001E-5</c:v>
                </c:pt>
                <c:pt idx="16112">
                  <c:v>1.6113E-5</c:v>
                </c:pt>
                <c:pt idx="16113">
                  <c:v>1.6113999999999999E-5</c:v>
                </c:pt>
                <c:pt idx="16114">
                  <c:v>1.6115000000000001E-5</c:v>
                </c:pt>
                <c:pt idx="16115">
                  <c:v>1.6116E-5</c:v>
                </c:pt>
                <c:pt idx="16116">
                  <c:v>1.6116999999999998E-5</c:v>
                </c:pt>
                <c:pt idx="16117">
                  <c:v>1.6118000000000001E-5</c:v>
                </c:pt>
                <c:pt idx="16118">
                  <c:v>1.6118999999999999E-5</c:v>
                </c:pt>
                <c:pt idx="16119">
                  <c:v>1.6120000000000002E-5</c:v>
                </c:pt>
                <c:pt idx="16120">
                  <c:v>1.6121E-5</c:v>
                </c:pt>
                <c:pt idx="16121">
                  <c:v>1.6121999999999999E-5</c:v>
                </c:pt>
                <c:pt idx="16122">
                  <c:v>1.6123000000000001E-5</c:v>
                </c:pt>
                <c:pt idx="16123">
                  <c:v>1.6124E-5</c:v>
                </c:pt>
                <c:pt idx="16124">
                  <c:v>1.6124999999999999E-5</c:v>
                </c:pt>
                <c:pt idx="16125">
                  <c:v>1.6126000000000001E-5</c:v>
                </c:pt>
                <c:pt idx="16126">
                  <c:v>1.6127E-5</c:v>
                </c:pt>
                <c:pt idx="16127">
                  <c:v>1.6127999999999999E-5</c:v>
                </c:pt>
                <c:pt idx="16128">
                  <c:v>1.6129000000000001E-5</c:v>
                </c:pt>
                <c:pt idx="16129">
                  <c:v>1.613E-5</c:v>
                </c:pt>
                <c:pt idx="16130">
                  <c:v>1.6130999999999999E-5</c:v>
                </c:pt>
                <c:pt idx="16131">
                  <c:v>1.6132000000000001E-5</c:v>
                </c:pt>
                <c:pt idx="16132">
                  <c:v>1.6133E-5</c:v>
                </c:pt>
                <c:pt idx="16133">
                  <c:v>1.6133999999999998E-5</c:v>
                </c:pt>
                <c:pt idx="16134">
                  <c:v>1.6135000000000001E-5</c:v>
                </c:pt>
                <c:pt idx="16135">
                  <c:v>1.6135999999999999E-5</c:v>
                </c:pt>
                <c:pt idx="16136">
                  <c:v>1.6137000000000002E-5</c:v>
                </c:pt>
                <c:pt idx="16137">
                  <c:v>1.6138E-5</c:v>
                </c:pt>
                <c:pt idx="16138">
                  <c:v>1.6138999999999999E-5</c:v>
                </c:pt>
                <c:pt idx="16139">
                  <c:v>1.6140000000000001E-5</c:v>
                </c:pt>
                <c:pt idx="16140">
                  <c:v>1.6141E-5</c:v>
                </c:pt>
                <c:pt idx="16141">
                  <c:v>1.6141999999999999E-5</c:v>
                </c:pt>
                <c:pt idx="16142">
                  <c:v>1.6143000000000001E-5</c:v>
                </c:pt>
                <c:pt idx="16143">
                  <c:v>1.6144E-5</c:v>
                </c:pt>
                <c:pt idx="16144">
                  <c:v>1.6144999999999999E-5</c:v>
                </c:pt>
                <c:pt idx="16145">
                  <c:v>1.6146000000000001E-5</c:v>
                </c:pt>
                <c:pt idx="16146">
                  <c:v>1.6147E-5</c:v>
                </c:pt>
                <c:pt idx="16147">
                  <c:v>1.6147999999999999E-5</c:v>
                </c:pt>
                <c:pt idx="16148">
                  <c:v>1.6149000000000001E-5</c:v>
                </c:pt>
                <c:pt idx="16149">
                  <c:v>1.615E-5</c:v>
                </c:pt>
                <c:pt idx="16150">
                  <c:v>1.6150999999999998E-5</c:v>
                </c:pt>
                <c:pt idx="16151">
                  <c:v>1.6152000000000001E-5</c:v>
                </c:pt>
                <c:pt idx="16152">
                  <c:v>1.6152999999999999E-5</c:v>
                </c:pt>
                <c:pt idx="16153">
                  <c:v>1.6154000000000002E-5</c:v>
                </c:pt>
                <c:pt idx="16154">
                  <c:v>1.6155E-5</c:v>
                </c:pt>
                <c:pt idx="16155">
                  <c:v>1.6155999999999999E-5</c:v>
                </c:pt>
                <c:pt idx="16156">
                  <c:v>1.6157000000000001E-5</c:v>
                </c:pt>
                <c:pt idx="16157">
                  <c:v>1.6158E-5</c:v>
                </c:pt>
                <c:pt idx="16158">
                  <c:v>1.6158999999999999E-5</c:v>
                </c:pt>
                <c:pt idx="16159">
                  <c:v>1.6160000000000001E-5</c:v>
                </c:pt>
                <c:pt idx="16160">
                  <c:v>1.6161E-5</c:v>
                </c:pt>
                <c:pt idx="16161">
                  <c:v>1.6161999999999999E-5</c:v>
                </c:pt>
                <c:pt idx="16162">
                  <c:v>1.6163000000000001E-5</c:v>
                </c:pt>
                <c:pt idx="16163">
                  <c:v>1.6164E-5</c:v>
                </c:pt>
                <c:pt idx="16164">
                  <c:v>1.6164999999999999E-5</c:v>
                </c:pt>
                <c:pt idx="16165">
                  <c:v>1.6166000000000001E-5</c:v>
                </c:pt>
                <c:pt idx="16166">
                  <c:v>1.6167E-5</c:v>
                </c:pt>
                <c:pt idx="16167">
                  <c:v>1.6167999999999998E-5</c:v>
                </c:pt>
                <c:pt idx="16168">
                  <c:v>1.6169000000000001E-5</c:v>
                </c:pt>
                <c:pt idx="16169">
                  <c:v>1.6169999999999999E-5</c:v>
                </c:pt>
                <c:pt idx="16170">
                  <c:v>1.6171000000000002E-5</c:v>
                </c:pt>
                <c:pt idx="16171">
                  <c:v>1.6172E-5</c:v>
                </c:pt>
                <c:pt idx="16172">
                  <c:v>1.6172999999999999E-5</c:v>
                </c:pt>
                <c:pt idx="16173">
                  <c:v>1.6174000000000001E-5</c:v>
                </c:pt>
                <c:pt idx="16174">
                  <c:v>1.6175E-5</c:v>
                </c:pt>
                <c:pt idx="16175">
                  <c:v>1.6175999999999999E-5</c:v>
                </c:pt>
                <c:pt idx="16176">
                  <c:v>1.6177000000000001E-5</c:v>
                </c:pt>
                <c:pt idx="16177">
                  <c:v>1.6178E-5</c:v>
                </c:pt>
                <c:pt idx="16178">
                  <c:v>1.6178999999999999E-5</c:v>
                </c:pt>
                <c:pt idx="16179">
                  <c:v>1.6180000000000001E-5</c:v>
                </c:pt>
                <c:pt idx="16180">
                  <c:v>1.6181E-5</c:v>
                </c:pt>
                <c:pt idx="16181">
                  <c:v>1.6181999999999999E-5</c:v>
                </c:pt>
                <c:pt idx="16182">
                  <c:v>1.6183000000000001E-5</c:v>
                </c:pt>
                <c:pt idx="16183">
                  <c:v>1.6184E-5</c:v>
                </c:pt>
                <c:pt idx="16184">
                  <c:v>1.6184999999999998E-5</c:v>
                </c:pt>
                <c:pt idx="16185">
                  <c:v>1.6186000000000001E-5</c:v>
                </c:pt>
                <c:pt idx="16186">
                  <c:v>1.6186999999999999E-5</c:v>
                </c:pt>
                <c:pt idx="16187">
                  <c:v>1.6188000000000002E-5</c:v>
                </c:pt>
                <c:pt idx="16188">
                  <c:v>1.6189E-5</c:v>
                </c:pt>
                <c:pt idx="16189">
                  <c:v>1.6189999999999999E-5</c:v>
                </c:pt>
                <c:pt idx="16190">
                  <c:v>1.6191000000000001E-5</c:v>
                </c:pt>
                <c:pt idx="16191">
                  <c:v>1.6192E-5</c:v>
                </c:pt>
                <c:pt idx="16192">
                  <c:v>1.6192999999999999E-5</c:v>
                </c:pt>
                <c:pt idx="16193">
                  <c:v>1.6194000000000001E-5</c:v>
                </c:pt>
                <c:pt idx="16194">
                  <c:v>1.6195E-5</c:v>
                </c:pt>
                <c:pt idx="16195">
                  <c:v>1.6195999999999999E-5</c:v>
                </c:pt>
                <c:pt idx="16196">
                  <c:v>1.6197000000000001E-5</c:v>
                </c:pt>
                <c:pt idx="16197">
                  <c:v>1.6198E-5</c:v>
                </c:pt>
                <c:pt idx="16198">
                  <c:v>1.6198999999999999E-5</c:v>
                </c:pt>
                <c:pt idx="16199">
                  <c:v>1.6200000000000001E-5</c:v>
                </c:pt>
                <c:pt idx="16200">
                  <c:v>1.6201E-5</c:v>
                </c:pt>
                <c:pt idx="16201">
                  <c:v>1.6201999999999998E-5</c:v>
                </c:pt>
                <c:pt idx="16202">
                  <c:v>1.6203000000000001E-5</c:v>
                </c:pt>
                <c:pt idx="16203">
                  <c:v>1.6203999999999999E-5</c:v>
                </c:pt>
                <c:pt idx="16204">
                  <c:v>1.6205000000000002E-5</c:v>
                </c:pt>
                <c:pt idx="16205">
                  <c:v>1.6206E-5</c:v>
                </c:pt>
                <c:pt idx="16206">
                  <c:v>1.6206999999999999E-5</c:v>
                </c:pt>
                <c:pt idx="16207">
                  <c:v>1.6208000000000001E-5</c:v>
                </c:pt>
                <c:pt idx="16208">
                  <c:v>1.6209E-5</c:v>
                </c:pt>
                <c:pt idx="16209">
                  <c:v>1.6209999999999999E-5</c:v>
                </c:pt>
                <c:pt idx="16210">
                  <c:v>1.6211000000000001E-5</c:v>
                </c:pt>
                <c:pt idx="16211">
                  <c:v>1.6212E-5</c:v>
                </c:pt>
                <c:pt idx="16212">
                  <c:v>1.6212999999999999E-5</c:v>
                </c:pt>
                <c:pt idx="16213">
                  <c:v>1.6214000000000001E-5</c:v>
                </c:pt>
                <c:pt idx="16214">
                  <c:v>1.6215E-5</c:v>
                </c:pt>
                <c:pt idx="16215">
                  <c:v>1.6215999999999999E-5</c:v>
                </c:pt>
                <c:pt idx="16216">
                  <c:v>1.6217000000000001E-5</c:v>
                </c:pt>
                <c:pt idx="16217">
                  <c:v>1.6218E-5</c:v>
                </c:pt>
                <c:pt idx="16218">
                  <c:v>1.6218999999999998E-5</c:v>
                </c:pt>
                <c:pt idx="16219">
                  <c:v>1.6220000000000001E-5</c:v>
                </c:pt>
                <c:pt idx="16220">
                  <c:v>1.6220999999999999E-5</c:v>
                </c:pt>
                <c:pt idx="16221">
                  <c:v>1.6222000000000002E-5</c:v>
                </c:pt>
                <c:pt idx="16222">
                  <c:v>1.6223E-5</c:v>
                </c:pt>
                <c:pt idx="16223">
                  <c:v>1.6223999999999999E-5</c:v>
                </c:pt>
                <c:pt idx="16224">
                  <c:v>1.6225000000000001E-5</c:v>
                </c:pt>
                <c:pt idx="16225">
                  <c:v>1.6226E-5</c:v>
                </c:pt>
                <c:pt idx="16226">
                  <c:v>1.6226999999999999E-5</c:v>
                </c:pt>
                <c:pt idx="16227">
                  <c:v>1.6228000000000001E-5</c:v>
                </c:pt>
                <c:pt idx="16228">
                  <c:v>1.6229E-5</c:v>
                </c:pt>
                <c:pt idx="16229">
                  <c:v>1.6229999999999999E-5</c:v>
                </c:pt>
                <c:pt idx="16230">
                  <c:v>1.6231000000000001E-5</c:v>
                </c:pt>
                <c:pt idx="16231">
                  <c:v>1.6232E-5</c:v>
                </c:pt>
                <c:pt idx="16232">
                  <c:v>1.6232999999999999E-5</c:v>
                </c:pt>
                <c:pt idx="16233">
                  <c:v>1.6234000000000001E-5</c:v>
                </c:pt>
                <c:pt idx="16234">
                  <c:v>1.6235E-5</c:v>
                </c:pt>
                <c:pt idx="16235">
                  <c:v>1.6235999999999998E-5</c:v>
                </c:pt>
                <c:pt idx="16236">
                  <c:v>1.6237000000000001E-5</c:v>
                </c:pt>
                <c:pt idx="16237">
                  <c:v>1.6237999999999999E-5</c:v>
                </c:pt>
                <c:pt idx="16238">
                  <c:v>1.6239000000000002E-5</c:v>
                </c:pt>
                <c:pt idx="16239">
                  <c:v>1.624E-5</c:v>
                </c:pt>
                <c:pt idx="16240">
                  <c:v>1.6240999999999999E-5</c:v>
                </c:pt>
                <c:pt idx="16241">
                  <c:v>1.6242000000000001E-5</c:v>
                </c:pt>
                <c:pt idx="16242">
                  <c:v>1.6243E-5</c:v>
                </c:pt>
                <c:pt idx="16243">
                  <c:v>1.6243999999999999E-5</c:v>
                </c:pt>
                <c:pt idx="16244">
                  <c:v>1.6245000000000001E-5</c:v>
                </c:pt>
                <c:pt idx="16245">
                  <c:v>1.6246E-5</c:v>
                </c:pt>
                <c:pt idx="16246">
                  <c:v>1.6246999999999999E-5</c:v>
                </c:pt>
                <c:pt idx="16247">
                  <c:v>1.6248000000000001E-5</c:v>
                </c:pt>
                <c:pt idx="16248">
                  <c:v>1.6249E-5</c:v>
                </c:pt>
                <c:pt idx="16249">
                  <c:v>1.6249999999999999E-5</c:v>
                </c:pt>
                <c:pt idx="16250">
                  <c:v>1.6251000000000001E-5</c:v>
                </c:pt>
                <c:pt idx="16251">
                  <c:v>1.6252E-5</c:v>
                </c:pt>
                <c:pt idx="16252">
                  <c:v>1.6252999999999998E-5</c:v>
                </c:pt>
                <c:pt idx="16253">
                  <c:v>1.6254000000000001E-5</c:v>
                </c:pt>
                <c:pt idx="16254">
                  <c:v>1.6254999999999999E-5</c:v>
                </c:pt>
                <c:pt idx="16255">
                  <c:v>1.6256000000000002E-5</c:v>
                </c:pt>
                <c:pt idx="16256">
                  <c:v>1.6257E-5</c:v>
                </c:pt>
                <c:pt idx="16257">
                  <c:v>1.6257999999999999E-5</c:v>
                </c:pt>
                <c:pt idx="16258">
                  <c:v>1.6259000000000001E-5</c:v>
                </c:pt>
                <c:pt idx="16259">
                  <c:v>1.626E-5</c:v>
                </c:pt>
                <c:pt idx="16260">
                  <c:v>1.6260999999999999E-5</c:v>
                </c:pt>
                <c:pt idx="16261">
                  <c:v>1.6262000000000001E-5</c:v>
                </c:pt>
                <c:pt idx="16262">
                  <c:v>1.6263E-5</c:v>
                </c:pt>
                <c:pt idx="16263">
                  <c:v>1.6263999999999999E-5</c:v>
                </c:pt>
                <c:pt idx="16264">
                  <c:v>1.6265000000000001E-5</c:v>
                </c:pt>
                <c:pt idx="16265">
                  <c:v>1.6266E-5</c:v>
                </c:pt>
                <c:pt idx="16266">
                  <c:v>1.6266999999999999E-5</c:v>
                </c:pt>
                <c:pt idx="16267">
                  <c:v>1.6268000000000001E-5</c:v>
                </c:pt>
                <c:pt idx="16268">
                  <c:v>1.6269E-5</c:v>
                </c:pt>
                <c:pt idx="16269">
                  <c:v>1.6269999999999998E-5</c:v>
                </c:pt>
                <c:pt idx="16270">
                  <c:v>1.6271000000000001E-5</c:v>
                </c:pt>
                <c:pt idx="16271">
                  <c:v>1.6271999999999999E-5</c:v>
                </c:pt>
                <c:pt idx="16272">
                  <c:v>1.6273000000000002E-5</c:v>
                </c:pt>
                <c:pt idx="16273">
                  <c:v>1.6274E-5</c:v>
                </c:pt>
                <c:pt idx="16274">
                  <c:v>1.6274999999999999E-5</c:v>
                </c:pt>
                <c:pt idx="16275">
                  <c:v>1.6276000000000001E-5</c:v>
                </c:pt>
                <c:pt idx="16276">
                  <c:v>1.6277E-5</c:v>
                </c:pt>
                <c:pt idx="16277">
                  <c:v>1.6277999999999999E-5</c:v>
                </c:pt>
                <c:pt idx="16278">
                  <c:v>1.6279000000000001E-5</c:v>
                </c:pt>
                <c:pt idx="16279">
                  <c:v>1.628E-5</c:v>
                </c:pt>
                <c:pt idx="16280">
                  <c:v>1.6280999999999999E-5</c:v>
                </c:pt>
                <c:pt idx="16281">
                  <c:v>1.6282000000000001E-5</c:v>
                </c:pt>
                <c:pt idx="16282">
                  <c:v>1.6283E-5</c:v>
                </c:pt>
                <c:pt idx="16283">
                  <c:v>1.6283999999999999E-5</c:v>
                </c:pt>
                <c:pt idx="16284">
                  <c:v>1.6285000000000001E-5</c:v>
                </c:pt>
                <c:pt idx="16285">
                  <c:v>1.6286E-5</c:v>
                </c:pt>
                <c:pt idx="16286">
                  <c:v>1.6286999999999998E-5</c:v>
                </c:pt>
                <c:pt idx="16287">
                  <c:v>1.6288000000000001E-5</c:v>
                </c:pt>
                <c:pt idx="16288">
                  <c:v>1.6288999999999999E-5</c:v>
                </c:pt>
                <c:pt idx="16289">
                  <c:v>1.6290000000000002E-5</c:v>
                </c:pt>
                <c:pt idx="16290">
                  <c:v>1.6291E-5</c:v>
                </c:pt>
                <c:pt idx="16291">
                  <c:v>1.6291999999999999E-5</c:v>
                </c:pt>
                <c:pt idx="16292">
                  <c:v>1.6293000000000001E-5</c:v>
                </c:pt>
                <c:pt idx="16293">
                  <c:v>1.6294E-5</c:v>
                </c:pt>
                <c:pt idx="16294">
                  <c:v>1.6294999999999999E-5</c:v>
                </c:pt>
                <c:pt idx="16295">
                  <c:v>1.6296000000000001E-5</c:v>
                </c:pt>
                <c:pt idx="16296">
                  <c:v>1.6297E-5</c:v>
                </c:pt>
                <c:pt idx="16297">
                  <c:v>1.6297999999999999E-5</c:v>
                </c:pt>
                <c:pt idx="16298">
                  <c:v>1.6299000000000001E-5</c:v>
                </c:pt>
                <c:pt idx="16299">
                  <c:v>1.63E-5</c:v>
                </c:pt>
                <c:pt idx="16300">
                  <c:v>1.6300999999999999E-5</c:v>
                </c:pt>
                <c:pt idx="16301">
                  <c:v>1.6302000000000001E-5</c:v>
                </c:pt>
                <c:pt idx="16302">
                  <c:v>1.6303E-5</c:v>
                </c:pt>
                <c:pt idx="16303">
                  <c:v>1.6303999999999998E-5</c:v>
                </c:pt>
                <c:pt idx="16304">
                  <c:v>1.6305000000000001E-5</c:v>
                </c:pt>
                <c:pt idx="16305">
                  <c:v>1.6305999999999999E-5</c:v>
                </c:pt>
                <c:pt idx="16306">
                  <c:v>1.6307000000000002E-5</c:v>
                </c:pt>
                <c:pt idx="16307">
                  <c:v>1.6308E-5</c:v>
                </c:pt>
                <c:pt idx="16308">
                  <c:v>1.6308999999999999E-5</c:v>
                </c:pt>
                <c:pt idx="16309">
                  <c:v>1.6310000000000001E-5</c:v>
                </c:pt>
                <c:pt idx="16310">
                  <c:v>1.6311E-5</c:v>
                </c:pt>
                <c:pt idx="16311">
                  <c:v>1.6311999999999999E-5</c:v>
                </c:pt>
                <c:pt idx="16312">
                  <c:v>1.6313000000000001E-5</c:v>
                </c:pt>
                <c:pt idx="16313">
                  <c:v>1.6314E-5</c:v>
                </c:pt>
                <c:pt idx="16314">
                  <c:v>1.6314999999999999E-5</c:v>
                </c:pt>
                <c:pt idx="16315">
                  <c:v>1.6316000000000001E-5</c:v>
                </c:pt>
                <c:pt idx="16316">
                  <c:v>1.6317E-5</c:v>
                </c:pt>
                <c:pt idx="16317">
                  <c:v>1.6317999999999999E-5</c:v>
                </c:pt>
                <c:pt idx="16318">
                  <c:v>1.6319000000000001E-5</c:v>
                </c:pt>
                <c:pt idx="16319">
                  <c:v>1.632E-5</c:v>
                </c:pt>
                <c:pt idx="16320">
                  <c:v>1.6320999999999998E-5</c:v>
                </c:pt>
                <c:pt idx="16321">
                  <c:v>1.6322000000000001E-5</c:v>
                </c:pt>
                <c:pt idx="16322">
                  <c:v>1.6322999999999999E-5</c:v>
                </c:pt>
                <c:pt idx="16323">
                  <c:v>1.6324000000000002E-5</c:v>
                </c:pt>
                <c:pt idx="16324">
                  <c:v>1.6325E-5</c:v>
                </c:pt>
                <c:pt idx="16325">
                  <c:v>1.6325999999999999E-5</c:v>
                </c:pt>
                <c:pt idx="16326">
                  <c:v>1.6327000000000001E-5</c:v>
                </c:pt>
                <c:pt idx="16327">
                  <c:v>1.6328E-5</c:v>
                </c:pt>
                <c:pt idx="16328">
                  <c:v>1.6328999999999999E-5</c:v>
                </c:pt>
                <c:pt idx="16329">
                  <c:v>1.6330000000000001E-5</c:v>
                </c:pt>
                <c:pt idx="16330">
                  <c:v>1.6331E-5</c:v>
                </c:pt>
                <c:pt idx="16331">
                  <c:v>1.6331999999999999E-5</c:v>
                </c:pt>
                <c:pt idx="16332">
                  <c:v>1.6333000000000001E-5</c:v>
                </c:pt>
                <c:pt idx="16333">
                  <c:v>1.6334E-5</c:v>
                </c:pt>
                <c:pt idx="16334">
                  <c:v>1.6334999999999999E-5</c:v>
                </c:pt>
                <c:pt idx="16335">
                  <c:v>1.6336000000000001E-5</c:v>
                </c:pt>
                <c:pt idx="16336">
                  <c:v>1.6337E-5</c:v>
                </c:pt>
                <c:pt idx="16337">
                  <c:v>1.6337999999999998E-5</c:v>
                </c:pt>
                <c:pt idx="16338">
                  <c:v>1.6339000000000001E-5</c:v>
                </c:pt>
                <c:pt idx="16339">
                  <c:v>1.6339999999999999E-5</c:v>
                </c:pt>
                <c:pt idx="16340">
                  <c:v>1.6341000000000002E-5</c:v>
                </c:pt>
                <c:pt idx="16341">
                  <c:v>1.6342E-5</c:v>
                </c:pt>
                <c:pt idx="16342">
                  <c:v>1.6342999999999999E-5</c:v>
                </c:pt>
                <c:pt idx="16343">
                  <c:v>1.6344000000000001E-5</c:v>
                </c:pt>
                <c:pt idx="16344">
                  <c:v>1.6345E-5</c:v>
                </c:pt>
                <c:pt idx="16345">
                  <c:v>1.6345999999999999E-5</c:v>
                </c:pt>
                <c:pt idx="16346">
                  <c:v>1.6347000000000001E-5</c:v>
                </c:pt>
                <c:pt idx="16347">
                  <c:v>1.6348E-5</c:v>
                </c:pt>
                <c:pt idx="16348">
                  <c:v>1.6348999999999999E-5</c:v>
                </c:pt>
                <c:pt idx="16349">
                  <c:v>1.6350000000000001E-5</c:v>
                </c:pt>
                <c:pt idx="16350">
                  <c:v>1.6351E-5</c:v>
                </c:pt>
                <c:pt idx="16351">
                  <c:v>1.6351999999999999E-5</c:v>
                </c:pt>
                <c:pt idx="16352">
                  <c:v>1.6353000000000001E-5</c:v>
                </c:pt>
                <c:pt idx="16353">
                  <c:v>1.6354E-5</c:v>
                </c:pt>
                <c:pt idx="16354">
                  <c:v>1.6354999999999998E-5</c:v>
                </c:pt>
                <c:pt idx="16355">
                  <c:v>1.6356000000000001E-5</c:v>
                </c:pt>
                <c:pt idx="16356">
                  <c:v>1.6356999999999999E-5</c:v>
                </c:pt>
                <c:pt idx="16357">
                  <c:v>1.6358000000000002E-5</c:v>
                </c:pt>
                <c:pt idx="16358">
                  <c:v>1.6359E-5</c:v>
                </c:pt>
                <c:pt idx="16359">
                  <c:v>1.6359999999999999E-5</c:v>
                </c:pt>
                <c:pt idx="16360">
                  <c:v>1.6361000000000001E-5</c:v>
                </c:pt>
                <c:pt idx="16361">
                  <c:v>1.6362E-5</c:v>
                </c:pt>
                <c:pt idx="16362">
                  <c:v>1.6362999999999999E-5</c:v>
                </c:pt>
                <c:pt idx="16363">
                  <c:v>1.6364000000000001E-5</c:v>
                </c:pt>
                <c:pt idx="16364">
                  <c:v>1.6365E-5</c:v>
                </c:pt>
                <c:pt idx="16365">
                  <c:v>1.6365999999999999E-5</c:v>
                </c:pt>
                <c:pt idx="16366">
                  <c:v>1.6367000000000001E-5</c:v>
                </c:pt>
                <c:pt idx="16367">
                  <c:v>1.6368E-5</c:v>
                </c:pt>
                <c:pt idx="16368">
                  <c:v>1.6368999999999999E-5</c:v>
                </c:pt>
                <c:pt idx="16369">
                  <c:v>1.6370000000000001E-5</c:v>
                </c:pt>
                <c:pt idx="16370">
                  <c:v>1.6371E-5</c:v>
                </c:pt>
                <c:pt idx="16371">
                  <c:v>1.6371999999999998E-5</c:v>
                </c:pt>
                <c:pt idx="16372">
                  <c:v>1.6373000000000001E-5</c:v>
                </c:pt>
                <c:pt idx="16373">
                  <c:v>1.6373999999999999E-5</c:v>
                </c:pt>
                <c:pt idx="16374">
                  <c:v>1.6375000000000002E-5</c:v>
                </c:pt>
                <c:pt idx="16375">
                  <c:v>1.6376E-5</c:v>
                </c:pt>
                <c:pt idx="16376">
                  <c:v>1.6376999999999999E-5</c:v>
                </c:pt>
                <c:pt idx="16377">
                  <c:v>1.6378000000000001E-5</c:v>
                </c:pt>
                <c:pt idx="16378">
                  <c:v>1.6379E-5</c:v>
                </c:pt>
                <c:pt idx="16379">
                  <c:v>1.6379999999999999E-5</c:v>
                </c:pt>
                <c:pt idx="16380">
                  <c:v>1.6381000000000001E-5</c:v>
                </c:pt>
                <c:pt idx="16381">
                  <c:v>1.6382E-5</c:v>
                </c:pt>
                <c:pt idx="16382">
                  <c:v>1.6382999999999999E-5</c:v>
                </c:pt>
                <c:pt idx="16383">
                  <c:v>1.6384000000000001E-5</c:v>
                </c:pt>
                <c:pt idx="16384">
                  <c:v>1.6385E-5</c:v>
                </c:pt>
                <c:pt idx="16385">
                  <c:v>1.6385999999999999E-5</c:v>
                </c:pt>
                <c:pt idx="16386">
                  <c:v>1.6387000000000001E-5</c:v>
                </c:pt>
                <c:pt idx="16387">
                  <c:v>1.6388E-5</c:v>
                </c:pt>
                <c:pt idx="16388">
                  <c:v>1.6388999999999998E-5</c:v>
                </c:pt>
                <c:pt idx="16389">
                  <c:v>1.6390000000000001E-5</c:v>
                </c:pt>
                <c:pt idx="16390">
                  <c:v>1.6390999999999999E-5</c:v>
                </c:pt>
                <c:pt idx="16391">
                  <c:v>1.6392000000000002E-5</c:v>
                </c:pt>
                <c:pt idx="16392">
                  <c:v>1.6393E-5</c:v>
                </c:pt>
                <c:pt idx="16393">
                  <c:v>1.6393999999999999E-5</c:v>
                </c:pt>
                <c:pt idx="16394">
                  <c:v>1.6395000000000001E-5</c:v>
                </c:pt>
                <c:pt idx="16395">
                  <c:v>1.6396E-5</c:v>
                </c:pt>
                <c:pt idx="16396">
                  <c:v>1.6396999999999999E-5</c:v>
                </c:pt>
                <c:pt idx="16397">
                  <c:v>1.6398000000000001E-5</c:v>
                </c:pt>
                <c:pt idx="16398">
                  <c:v>1.6399E-5</c:v>
                </c:pt>
                <c:pt idx="16399">
                  <c:v>1.6399999999999999E-5</c:v>
                </c:pt>
                <c:pt idx="16400">
                  <c:v>1.6401000000000001E-5</c:v>
                </c:pt>
                <c:pt idx="16401">
                  <c:v>1.6402E-5</c:v>
                </c:pt>
                <c:pt idx="16402">
                  <c:v>1.6402999999999999E-5</c:v>
                </c:pt>
                <c:pt idx="16403">
                  <c:v>1.6404000000000001E-5</c:v>
                </c:pt>
                <c:pt idx="16404">
                  <c:v>1.6405E-5</c:v>
                </c:pt>
                <c:pt idx="16405">
                  <c:v>1.6405999999999998E-5</c:v>
                </c:pt>
                <c:pt idx="16406">
                  <c:v>1.6407000000000001E-5</c:v>
                </c:pt>
                <c:pt idx="16407">
                  <c:v>1.6407999999999999E-5</c:v>
                </c:pt>
                <c:pt idx="16408">
                  <c:v>1.6409000000000002E-5</c:v>
                </c:pt>
                <c:pt idx="16409">
                  <c:v>1.641E-5</c:v>
                </c:pt>
                <c:pt idx="16410">
                  <c:v>1.6410999999999999E-5</c:v>
                </c:pt>
                <c:pt idx="16411">
                  <c:v>1.6412000000000001E-5</c:v>
                </c:pt>
                <c:pt idx="16412">
                  <c:v>1.6413E-5</c:v>
                </c:pt>
                <c:pt idx="16413">
                  <c:v>1.6413999999999999E-5</c:v>
                </c:pt>
                <c:pt idx="16414">
                  <c:v>1.6415000000000001E-5</c:v>
                </c:pt>
                <c:pt idx="16415">
                  <c:v>1.6416E-5</c:v>
                </c:pt>
                <c:pt idx="16416">
                  <c:v>1.6416999999999999E-5</c:v>
                </c:pt>
                <c:pt idx="16417">
                  <c:v>1.6418000000000001E-5</c:v>
                </c:pt>
                <c:pt idx="16418">
                  <c:v>1.6419E-5</c:v>
                </c:pt>
                <c:pt idx="16419">
                  <c:v>1.6419999999999999E-5</c:v>
                </c:pt>
                <c:pt idx="16420">
                  <c:v>1.6421000000000001E-5</c:v>
                </c:pt>
                <c:pt idx="16421">
                  <c:v>1.6422E-5</c:v>
                </c:pt>
                <c:pt idx="16422">
                  <c:v>1.6422999999999998E-5</c:v>
                </c:pt>
                <c:pt idx="16423">
                  <c:v>1.6424000000000001E-5</c:v>
                </c:pt>
                <c:pt idx="16424">
                  <c:v>1.6424999999999999E-5</c:v>
                </c:pt>
                <c:pt idx="16425">
                  <c:v>1.6426000000000002E-5</c:v>
                </c:pt>
                <c:pt idx="16426">
                  <c:v>1.6427E-5</c:v>
                </c:pt>
                <c:pt idx="16427">
                  <c:v>1.6427999999999999E-5</c:v>
                </c:pt>
                <c:pt idx="16428">
                  <c:v>1.6429000000000001E-5</c:v>
                </c:pt>
                <c:pt idx="16429">
                  <c:v>1.643E-5</c:v>
                </c:pt>
                <c:pt idx="16430">
                  <c:v>1.6430999999999999E-5</c:v>
                </c:pt>
                <c:pt idx="16431">
                  <c:v>1.6432000000000001E-5</c:v>
                </c:pt>
                <c:pt idx="16432">
                  <c:v>1.6433E-5</c:v>
                </c:pt>
                <c:pt idx="16433">
                  <c:v>1.6433999999999999E-5</c:v>
                </c:pt>
                <c:pt idx="16434">
                  <c:v>1.6435000000000001E-5</c:v>
                </c:pt>
                <c:pt idx="16435">
                  <c:v>1.6436E-5</c:v>
                </c:pt>
                <c:pt idx="16436">
                  <c:v>1.6436999999999999E-5</c:v>
                </c:pt>
                <c:pt idx="16437">
                  <c:v>1.6438000000000001E-5</c:v>
                </c:pt>
                <c:pt idx="16438">
                  <c:v>1.6439E-5</c:v>
                </c:pt>
                <c:pt idx="16439">
                  <c:v>1.6439999999999998E-5</c:v>
                </c:pt>
                <c:pt idx="16440">
                  <c:v>1.6441000000000001E-5</c:v>
                </c:pt>
                <c:pt idx="16441">
                  <c:v>1.6441999999999999E-5</c:v>
                </c:pt>
                <c:pt idx="16442">
                  <c:v>1.6443000000000002E-5</c:v>
                </c:pt>
                <c:pt idx="16443">
                  <c:v>1.6444E-5</c:v>
                </c:pt>
                <c:pt idx="16444">
                  <c:v>1.6444999999999999E-5</c:v>
                </c:pt>
                <c:pt idx="16445">
                  <c:v>1.6446000000000001E-5</c:v>
                </c:pt>
                <c:pt idx="16446">
                  <c:v>1.6447E-5</c:v>
                </c:pt>
                <c:pt idx="16447">
                  <c:v>1.6447999999999999E-5</c:v>
                </c:pt>
                <c:pt idx="16448">
                  <c:v>1.6449000000000001E-5</c:v>
                </c:pt>
                <c:pt idx="16449">
                  <c:v>1.645E-5</c:v>
                </c:pt>
                <c:pt idx="16450">
                  <c:v>1.6450999999999999E-5</c:v>
                </c:pt>
                <c:pt idx="16451">
                  <c:v>1.6452000000000001E-5</c:v>
                </c:pt>
                <c:pt idx="16452">
                  <c:v>1.6453E-5</c:v>
                </c:pt>
                <c:pt idx="16453">
                  <c:v>1.6453999999999999E-5</c:v>
                </c:pt>
                <c:pt idx="16454">
                  <c:v>1.6455000000000001E-5</c:v>
                </c:pt>
                <c:pt idx="16455">
                  <c:v>1.6456E-5</c:v>
                </c:pt>
                <c:pt idx="16456">
                  <c:v>1.6456999999999998E-5</c:v>
                </c:pt>
                <c:pt idx="16457">
                  <c:v>1.6458000000000001E-5</c:v>
                </c:pt>
                <c:pt idx="16458">
                  <c:v>1.6458999999999999E-5</c:v>
                </c:pt>
                <c:pt idx="16459">
                  <c:v>1.6460000000000002E-5</c:v>
                </c:pt>
                <c:pt idx="16460">
                  <c:v>1.6461E-5</c:v>
                </c:pt>
                <c:pt idx="16461">
                  <c:v>1.6461999999999999E-5</c:v>
                </c:pt>
                <c:pt idx="16462">
                  <c:v>1.6463000000000001E-5</c:v>
                </c:pt>
                <c:pt idx="16463">
                  <c:v>1.6464E-5</c:v>
                </c:pt>
                <c:pt idx="16464">
                  <c:v>1.6464999999999999E-5</c:v>
                </c:pt>
                <c:pt idx="16465">
                  <c:v>1.6466000000000001E-5</c:v>
                </c:pt>
                <c:pt idx="16466">
                  <c:v>1.6467E-5</c:v>
                </c:pt>
                <c:pt idx="16467">
                  <c:v>1.6467999999999999E-5</c:v>
                </c:pt>
                <c:pt idx="16468">
                  <c:v>1.6469000000000001E-5</c:v>
                </c:pt>
                <c:pt idx="16469">
                  <c:v>1.647E-5</c:v>
                </c:pt>
                <c:pt idx="16470">
                  <c:v>1.6470999999999999E-5</c:v>
                </c:pt>
                <c:pt idx="16471">
                  <c:v>1.6472000000000001E-5</c:v>
                </c:pt>
                <c:pt idx="16472">
                  <c:v>1.6473E-5</c:v>
                </c:pt>
                <c:pt idx="16473">
                  <c:v>1.6473999999999998E-5</c:v>
                </c:pt>
                <c:pt idx="16474">
                  <c:v>1.6475000000000001E-5</c:v>
                </c:pt>
                <c:pt idx="16475">
                  <c:v>1.6475999999999999E-5</c:v>
                </c:pt>
                <c:pt idx="16476">
                  <c:v>1.6477000000000002E-5</c:v>
                </c:pt>
                <c:pt idx="16477">
                  <c:v>1.6478E-5</c:v>
                </c:pt>
                <c:pt idx="16478">
                  <c:v>1.6478999999999999E-5</c:v>
                </c:pt>
                <c:pt idx="16479">
                  <c:v>1.6480000000000001E-5</c:v>
                </c:pt>
                <c:pt idx="16480">
                  <c:v>1.6481E-5</c:v>
                </c:pt>
                <c:pt idx="16481">
                  <c:v>1.6481999999999999E-5</c:v>
                </c:pt>
                <c:pt idx="16482">
                  <c:v>1.6483000000000001E-5</c:v>
                </c:pt>
                <c:pt idx="16483">
                  <c:v>1.6484E-5</c:v>
                </c:pt>
                <c:pt idx="16484">
                  <c:v>1.6484999999999999E-5</c:v>
                </c:pt>
                <c:pt idx="16485">
                  <c:v>1.6486000000000001E-5</c:v>
                </c:pt>
                <c:pt idx="16486">
                  <c:v>1.6487E-5</c:v>
                </c:pt>
                <c:pt idx="16487">
                  <c:v>1.6487999999999999E-5</c:v>
                </c:pt>
                <c:pt idx="16488">
                  <c:v>1.6489000000000001E-5</c:v>
                </c:pt>
                <c:pt idx="16489">
                  <c:v>1.649E-5</c:v>
                </c:pt>
                <c:pt idx="16490">
                  <c:v>1.6490999999999998E-5</c:v>
                </c:pt>
                <c:pt idx="16491">
                  <c:v>1.6492000000000001E-5</c:v>
                </c:pt>
                <c:pt idx="16492">
                  <c:v>1.6492999999999999E-5</c:v>
                </c:pt>
                <c:pt idx="16493">
                  <c:v>1.6494000000000002E-5</c:v>
                </c:pt>
                <c:pt idx="16494">
                  <c:v>1.6495E-5</c:v>
                </c:pt>
                <c:pt idx="16495">
                  <c:v>1.6495999999999999E-5</c:v>
                </c:pt>
                <c:pt idx="16496">
                  <c:v>1.6497000000000001E-5</c:v>
                </c:pt>
                <c:pt idx="16497">
                  <c:v>1.6498E-5</c:v>
                </c:pt>
                <c:pt idx="16498">
                  <c:v>1.6498999999999999E-5</c:v>
                </c:pt>
                <c:pt idx="16499">
                  <c:v>1.6500000000000001E-5</c:v>
                </c:pt>
                <c:pt idx="16500">
                  <c:v>1.6501E-5</c:v>
                </c:pt>
                <c:pt idx="16501">
                  <c:v>1.6501999999999999E-5</c:v>
                </c:pt>
                <c:pt idx="16502">
                  <c:v>1.6503000000000001E-5</c:v>
                </c:pt>
                <c:pt idx="16503">
                  <c:v>1.6504E-5</c:v>
                </c:pt>
                <c:pt idx="16504">
                  <c:v>1.6504999999999999E-5</c:v>
                </c:pt>
                <c:pt idx="16505">
                  <c:v>1.6506000000000001E-5</c:v>
                </c:pt>
                <c:pt idx="16506">
                  <c:v>1.6507E-5</c:v>
                </c:pt>
                <c:pt idx="16507">
                  <c:v>1.6507999999999998E-5</c:v>
                </c:pt>
                <c:pt idx="16508">
                  <c:v>1.6509000000000001E-5</c:v>
                </c:pt>
                <c:pt idx="16509">
                  <c:v>1.6509999999999999E-5</c:v>
                </c:pt>
                <c:pt idx="16510">
                  <c:v>1.6511000000000002E-5</c:v>
                </c:pt>
                <c:pt idx="16511">
                  <c:v>1.6512E-5</c:v>
                </c:pt>
                <c:pt idx="16512">
                  <c:v>1.6512999999999999E-5</c:v>
                </c:pt>
                <c:pt idx="16513">
                  <c:v>1.6514000000000001E-5</c:v>
                </c:pt>
                <c:pt idx="16514">
                  <c:v>1.6515E-5</c:v>
                </c:pt>
                <c:pt idx="16515">
                  <c:v>1.6515999999999999E-5</c:v>
                </c:pt>
                <c:pt idx="16516">
                  <c:v>1.6517000000000001E-5</c:v>
                </c:pt>
                <c:pt idx="16517">
                  <c:v>1.6518E-5</c:v>
                </c:pt>
                <c:pt idx="16518">
                  <c:v>1.6518999999999999E-5</c:v>
                </c:pt>
                <c:pt idx="16519">
                  <c:v>1.6520000000000001E-5</c:v>
                </c:pt>
                <c:pt idx="16520">
                  <c:v>1.6521E-5</c:v>
                </c:pt>
                <c:pt idx="16521">
                  <c:v>1.6521999999999999E-5</c:v>
                </c:pt>
                <c:pt idx="16522">
                  <c:v>1.6523000000000001E-5</c:v>
                </c:pt>
                <c:pt idx="16523">
                  <c:v>1.6524E-5</c:v>
                </c:pt>
                <c:pt idx="16524">
                  <c:v>1.6524999999999998E-5</c:v>
                </c:pt>
                <c:pt idx="16525">
                  <c:v>1.6526000000000001E-5</c:v>
                </c:pt>
                <c:pt idx="16526">
                  <c:v>1.6526999999999999E-5</c:v>
                </c:pt>
                <c:pt idx="16527">
                  <c:v>1.6528000000000002E-5</c:v>
                </c:pt>
                <c:pt idx="16528">
                  <c:v>1.6529E-5</c:v>
                </c:pt>
                <c:pt idx="16529">
                  <c:v>1.6529999999999999E-5</c:v>
                </c:pt>
                <c:pt idx="16530">
                  <c:v>1.6531000000000001E-5</c:v>
                </c:pt>
                <c:pt idx="16531">
                  <c:v>1.6532E-5</c:v>
                </c:pt>
                <c:pt idx="16532">
                  <c:v>1.6532999999999999E-5</c:v>
                </c:pt>
                <c:pt idx="16533">
                  <c:v>1.6534000000000001E-5</c:v>
                </c:pt>
                <c:pt idx="16534">
                  <c:v>1.6535E-5</c:v>
                </c:pt>
                <c:pt idx="16535">
                  <c:v>1.6535999999999999E-5</c:v>
                </c:pt>
                <c:pt idx="16536">
                  <c:v>1.6537000000000001E-5</c:v>
                </c:pt>
                <c:pt idx="16537">
                  <c:v>1.6538E-5</c:v>
                </c:pt>
                <c:pt idx="16538">
                  <c:v>1.6538999999999999E-5</c:v>
                </c:pt>
                <c:pt idx="16539">
                  <c:v>1.6540000000000001E-5</c:v>
                </c:pt>
                <c:pt idx="16540">
                  <c:v>1.6541E-5</c:v>
                </c:pt>
                <c:pt idx="16541">
                  <c:v>1.6541999999999998E-5</c:v>
                </c:pt>
                <c:pt idx="16542">
                  <c:v>1.6543000000000001E-5</c:v>
                </c:pt>
                <c:pt idx="16543">
                  <c:v>1.6543999999999999E-5</c:v>
                </c:pt>
                <c:pt idx="16544">
                  <c:v>1.6545000000000002E-5</c:v>
                </c:pt>
                <c:pt idx="16545">
                  <c:v>1.6546E-5</c:v>
                </c:pt>
                <c:pt idx="16546">
                  <c:v>1.6546999999999999E-5</c:v>
                </c:pt>
                <c:pt idx="16547">
                  <c:v>1.6548000000000001E-5</c:v>
                </c:pt>
                <c:pt idx="16548">
                  <c:v>1.6549E-5</c:v>
                </c:pt>
                <c:pt idx="16549">
                  <c:v>1.6549999999999999E-5</c:v>
                </c:pt>
                <c:pt idx="16550">
                  <c:v>1.6551000000000001E-5</c:v>
                </c:pt>
                <c:pt idx="16551">
                  <c:v>1.6552E-5</c:v>
                </c:pt>
                <c:pt idx="16552">
                  <c:v>1.6552999999999999E-5</c:v>
                </c:pt>
                <c:pt idx="16553">
                  <c:v>1.6554000000000001E-5</c:v>
                </c:pt>
                <c:pt idx="16554">
                  <c:v>1.6555E-5</c:v>
                </c:pt>
                <c:pt idx="16555">
                  <c:v>1.6555999999999999E-5</c:v>
                </c:pt>
                <c:pt idx="16556">
                  <c:v>1.6557000000000001E-5</c:v>
                </c:pt>
                <c:pt idx="16557">
                  <c:v>1.6558E-5</c:v>
                </c:pt>
                <c:pt idx="16558">
                  <c:v>1.6558999999999998E-5</c:v>
                </c:pt>
                <c:pt idx="16559">
                  <c:v>1.6560000000000001E-5</c:v>
                </c:pt>
                <c:pt idx="16560">
                  <c:v>1.6560999999999999E-5</c:v>
                </c:pt>
                <c:pt idx="16561">
                  <c:v>1.6562000000000002E-5</c:v>
                </c:pt>
                <c:pt idx="16562">
                  <c:v>1.6563E-5</c:v>
                </c:pt>
                <c:pt idx="16563">
                  <c:v>1.6563999999999999E-5</c:v>
                </c:pt>
                <c:pt idx="16564">
                  <c:v>1.6565000000000001E-5</c:v>
                </c:pt>
                <c:pt idx="16565">
                  <c:v>1.6566E-5</c:v>
                </c:pt>
                <c:pt idx="16566">
                  <c:v>1.6566999999999999E-5</c:v>
                </c:pt>
                <c:pt idx="16567">
                  <c:v>1.6568000000000001E-5</c:v>
                </c:pt>
                <c:pt idx="16568">
                  <c:v>1.6569E-5</c:v>
                </c:pt>
                <c:pt idx="16569">
                  <c:v>1.6569999999999999E-5</c:v>
                </c:pt>
                <c:pt idx="16570">
                  <c:v>1.6571000000000001E-5</c:v>
                </c:pt>
                <c:pt idx="16571">
                  <c:v>1.6572E-5</c:v>
                </c:pt>
                <c:pt idx="16572">
                  <c:v>1.6572999999999999E-5</c:v>
                </c:pt>
                <c:pt idx="16573">
                  <c:v>1.6574000000000001E-5</c:v>
                </c:pt>
                <c:pt idx="16574">
                  <c:v>1.6575E-5</c:v>
                </c:pt>
                <c:pt idx="16575">
                  <c:v>1.6575999999999999E-5</c:v>
                </c:pt>
                <c:pt idx="16576">
                  <c:v>1.6577000000000001E-5</c:v>
                </c:pt>
                <c:pt idx="16577">
                  <c:v>1.6578E-5</c:v>
                </c:pt>
                <c:pt idx="16578">
                  <c:v>1.6578999999999998E-5</c:v>
                </c:pt>
                <c:pt idx="16579">
                  <c:v>1.658E-5</c:v>
                </c:pt>
                <c:pt idx="16580">
                  <c:v>1.6580999999999999E-5</c:v>
                </c:pt>
                <c:pt idx="16581">
                  <c:v>1.6582000000000001E-5</c:v>
                </c:pt>
                <c:pt idx="16582">
                  <c:v>1.6583E-5</c:v>
                </c:pt>
                <c:pt idx="16583">
                  <c:v>1.6583999999999999E-5</c:v>
                </c:pt>
                <c:pt idx="16584">
                  <c:v>1.6585000000000001E-5</c:v>
                </c:pt>
                <c:pt idx="16585">
                  <c:v>1.6586E-5</c:v>
                </c:pt>
                <c:pt idx="16586">
                  <c:v>1.6586999999999999E-5</c:v>
                </c:pt>
                <c:pt idx="16587">
                  <c:v>1.6588000000000001E-5</c:v>
                </c:pt>
                <c:pt idx="16588">
                  <c:v>1.6589E-5</c:v>
                </c:pt>
                <c:pt idx="16589">
                  <c:v>1.6589999999999999E-5</c:v>
                </c:pt>
                <c:pt idx="16590">
                  <c:v>1.6591000000000001E-5</c:v>
                </c:pt>
                <c:pt idx="16591">
                  <c:v>1.6592E-5</c:v>
                </c:pt>
                <c:pt idx="16592">
                  <c:v>1.6592999999999999E-5</c:v>
                </c:pt>
                <c:pt idx="16593">
                  <c:v>1.6594000000000001E-5</c:v>
                </c:pt>
                <c:pt idx="16594">
                  <c:v>1.6595E-5</c:v>
                </c:pt>
                <c:pt idx="16595">
                  <c:v>1.6595999999999998E-5</c:v>
                </c:pt>
                <c:pt idx="16596">
                  <c:v>1.6597000000000001E-5</c:v>
                </c:pt>
                <c:pt idx="16597">
                  <c:v>1.6597999999999999E-5</c:v>
                </c:pt>
                <c:pt idx="16598">
                  <c:v>1.6599000000000002E-5</c:v>
                </c:pt>
                <c:pt idx="16599">
                  <c:v>1.66E-5</c:v>
                </c:pt>
                <c:pt idx="16600">
                  <c:v>1.6600999999999999E-5</c:v>
                </c:pt>
                <c:pt idx="16601">
                  <c:v>1.6602000000000001E-5</c:v>
                </c:pt>
                <c:pt idx="16602">
                  <c:v>1.6603E-5</c:v>
                </c:pt>
                <c:pt idx="16603">
                  <c:v>1.6603999999999999E-5</c:v>
                </c:pt>
                <c:pt idx="16604">
                  <c:v>1.6605000000000001E-5</c:v>
                </c:pt>
                <c:pt idx="16605">
                  <c:v>1.6606E-5</c:v>
                </c:pt>
                <c:pt idx="16606">
                  <c:v>1.6606999999999999E-5</c:v>
                </c:pt>
                <c:pt idx="16607">
                  <c:v>1.6608000000000001E-5</c:v>
                </c:pt>
                <c:pt idx="16608">
                  <c:v>1.6609E-5</c:v>
                </c:pt>
                <c:pt idx="16609">
                  <c:v>1.6609999999999999E-5</c:v>
                </c:pt>
                <c:pt idx="16610">
                  <c:v>1.6611000000000001E-5</c:v>
                </c:pt>
                <c:pt idx="16611">
                  <c:v>1.6612E-5</c:v>
                </c:pt>
                <c:pt idx="16612">
                  <c:v>1.6612999999999998E-5</c:v>
                </c:pt>
                <c:pt idx="16613">
                  <c:v>1.6614000000000001E-5</c:v>
                </c:pt>
                <c:pt idx="16614">
                  <c:v>1.6614999999999999E-5</c:v>
                </c:pt>
                <c:pt idx="16615">
                  <c:v>1.6616000000000002E-5</c:v>
                </c:pt>
                <c:pt idx="16616">
                  <c:v>1.6617E-5</c:v>
                </c:pt>
                <c:pt idx="16617">
                  <c:v>1.6617999999999999E-5</c:v>
                </c:pt>
                <c:pt idx="16618">
                  <c:v>1.6619000000000001E-5</c:v>
                </c:pt>
                <c:pt idx="16619">
                  <c:v>1.662E-5</c:v>
                </c:pt>
                <c:pt idx="16620">
                  <c:v>1.6620999999999999E-5</c:v>
                </c:pt>
                <c:pt idx="16621">
                  <c:v>1.6622000000000001E-5</c:v>
                </c:pt>
                <c:pt idx="16622">
                  <c:v>1.6623E-5</c:v>
                </c:pt>
                <c:pt idx="16623">
                  <c:v>1.6623999999999999E-5</c:v>
                </c:pt>
                <c:pt idx="16624">
                  <c:v>1.6625000000000001E-5</c:v>
                </c:pt>
                <c:pt idx="16625">
                  <c:v>1.6626E-5</c:v>
                </c:pt>
                <c:pt idx="16626">
                  <c:v>1.6626999999999999E-5</c:v>
                </c:pt>
                <c:pt idx="16627">
                  <c:v>1.6628000000000001E-5</c:v>
                </c:pt>
                <c:pt idx="16628">
                  <c:v>1.6629E-5</c:v>
                </c:pt>
                <c:pt idx="16629">
                  <c:v>1.6629999999999998E-5</c:v>
                </c:pt>
                <c:pt idx="16630">
                  <c:v>1.6631000000000001E-5</c:v>
                </c:pt>
                <c:pt idx="16631">
                  <c:v>1.6631999999999999E-5</c:v>
                </c:pt>
                <c:pt idx="16632">
                  <c:v>1.6633000000000002E-5</c:v>
                </c:pt>
                <c:pt idx="16633">
                  <c:v>1.6634E-5</c:v>
                </c:pt>
                <c:pt idx="16634">
                  <c:v>1.6634999999999999E-5</c:v>
                </c:pt>
                <c:pt idx="16635">
                  <c:v>1.6636000000000001E-5</c:v>
                </c:pt>
                <c:pt idx="16636">
                  <c:v>1.6637E-5</c:v>
                </c:pt>
                <c:pt idx="16637">
                  <c:v>1.6637999999999999E-5</c:v>
                </c:pt>
                <c:pt idx="16638">
                  <c:v>1.6639000000000001E-5</c:v>
                </c:pt>
                <c:pt idx="16639">
                  <c:v>1.664E-5</c:v>
                </c:pt>
                <c:pt idx="16640">
                  <c:v>1.6640999999999999E-5</c:v>
                </c:pt>
                <c:pt idx="16641">
                  <c:v>1.6642000000000001E-5</c:v>
                </c:pt>
                <c:pt idx="16642">
                  <c:v>1.6643E-5</c:v>
                </c:pt>
                <c:pt idx="16643">
                  <c:v>1.6643999999999999E-5</c:v>
                </c:pt>
                <c:pt idx="16644">
                  <c:v>1.6645000000000001E-5</c:v>
                </c:pt>
                <c:pt idx="16645">
                  <c:v>1.6646E-5</c:v>
                </c:pt>
                <c:pt idx="16646">
                  <c:v>1.6646999999999998E-5</c:v>
                </c:pt>
                <c:pt idx="16647">
                  <c:v>1.6648000000000001E-5</c:v>
                </c:pt>
                <c:pt idx="16648">
                  <c:v>1.6648999999999999E-5</c:v>
                </c:pt>
                <c:pt idx="16649">
                  <c:v>1.6650000000000002E-5</c:v>
                </c:pt>
                <c:pt idx="16650">
                  <c:v>1.6651E-5</c:v>
                </c:pt>
                <c:pt idx="16651">
                  <c:v>1.6651999999999999E-5</c:v>
                </c:pt>
                <c:pt idx="16652">
                  <c:v>1.6653000000000001E-5</c:v>
                </c:pt>
                <c:pt idx="16653">
                  <c:v>1.6654E-5</c:v>
                </c:pt>
                <c:pt idx="16654">
                  <c:v>1.6654999999999999E-5</c:v>
                </c:pt>
                <c:pt idx="16655">
                  <c:v>1.6656000000000001E-5</c:v>
                </c:pt>
                <c:pt idx="16656">
                  <c:v>1.6657E-5</c:v>
                </c:pt>
                <c:pt idx="16657">
                  <c:v>1.6657999999999999E-5</c:v>
                </c:pt>
                <c:pt idx="16658">
                  <c:v>1.6659000000000001E-5</c:v>
                </c:pt>
                <c:pt idx="16659">
                  <c:v>1.666E-5</c:v>
                </c:pt>
                <c:pt idx="16660">
                  <c:v>1.6660999999999999E-5</c:v>
                </c:pt>
                <c:pt idx="16661">
                  <c:v>1.6662000000000001E-5</c:v>
                </c:pt>
                <c:pt idx="16662">
                  <c:v>1.6663E-5</c:v>
                </c:pt>
                <c:pt idx="16663">
                  <c:v>1.6663999999999998E-5</c:v>
                </c:pt>
                <c:pt idx="16664">
                  <c:v>1.6665000000000001E-5</c:v>
                </c:pt>
                <c:pt idx="16665">
                  <c:v>1.6665999999999999E-5</c:v>
                </c:pt>
                <c:pt idx="16666">
                  <c:v>1.6667000000000002E-5</c:v>
                </c:pt>
                <c:pt idx="16667">
                  <c:v>1.6668E-5</c:v>
                </c:pt>
                <c:pt idx="16668">
                  <c:v>1.6668999999999999E-5</c:v>
                </c:pt>
                <c:pt idx="16669">
                  <c:v>1.6670000000000001E-5</c:v>
                </c:pt>
                <c:pt idx="16670">
                  <c:v>1.6671E-5</c:v>
                </c:pt>
                <c:pt idx="16671">
                  <c:v>1.6671999999999999E-5</c:v>
                </c:pt>
                <c:pt idx="16672">
                  <c:v>1.6673000000000001E-5</c:v>
                </c:pt>
                <c:pt idx="16673">
                  <c:v>1.6674E-5</c:v>
                </c:pt>
                <c:pt idx="16674">
                  <c:v>1.6674999999999999E-5</c:v>
                </c:pt>
                <c:pt idx="16675">
                  <c:v>1.6676000000000001E-5</c:v>
                </c:pt>
                <c:pt idx="16676">
                  <c:v>1.6677E-5</c:v>
                </c:pt>
                <c:pt idx="16677">
                  <c:v>1.6677999999999999E-5</c:v>
                </c:pt>
                <c:pt idx="16678">
                  <c:v>1.6679000000000001E-5</c:v>
                </c:pt>
                <c:pt idx="16679">
                  <c:v>1.668E-5</c:v>
                </c:pt>
                <c:pt idx="16680">
                  <c:v>1.6680999999999998E-5</c:v>
                </c:pt>
                <c:pt idx="16681">
                  <c:v>1.6682000000000001E-5</c:v>
                </c:pt>
                <c:pt idx="16682">
                  <c:v>1.6682999999999999E-5</c:v>
                </c:pt>
                <c:pt idx="16683">
                  <c:v>1.6684000000000002E-5</c:v>
                </c:pt>
                <c:pt idx="16684">
                  <c:v>1.6685E-5</c:v>
                </c:pt>
                <c:pt idx="16685">
                  <c:v>1.6685999999999999E-5</c:v>
                </c:pt>
                <c:pt idx="16686">
                  <c:v>1.6687000000000001E-5</c:v>
                </c:pt>
                <c:pt idx="16687">
                  <c:v>1.6688E-5</c:v>
                </c:pt>
                <c:pt idx="16688">
                  <c:v>1.6688999999999999E-5</c:v>
                </c:pt>
                <c:pt idx="16689">
                  <c:v>1.6690000000000001E-5</c:v>
                </c:pt>
                <c:pt idx="16690">
                  <c:v>1.6691E-5</c:v>
                </c:pt>
                <c:pt idx="16691">
                  <c:v>1.6691999999999999E-5</c:v>
                </c:pt>
                <c:pt idx="16692">
                  <c:v>1.6693000000000001E-5</c:v>
                </c:pt>
                <c:pt idx="16693">
                  <c:v>1.6694E-5</c:v>
                </c:pt>
                <c:pt idx="16694">
                  <c:v>1.6694999999999999E-5</c:v>
                </c:pt>
                <c:pt idx="16695">
                  <c:v>1.6696000000000001E-5</c:v>
                </c:pt>
                <c:pt idx="16696">
                  <c:v>1.6697E-5</c:v>
                </c:pt>
                <c:pt idx="16697">
                  <c:v>1.6697999999999998E-5</c:v>
                </c:pt>
                <c:pt idx="16698">
                  <c:v>1.6699000000000001E-5</c:v>
                </c:pt>
                <c:pt idx="16699">
                  <c:v>1.6699999999999999E-5</c:v>
                </c:pt>
                <c:pt idx="16700">
                  <c:v>1.6701000000000002E-5</c:v>
                </c:pt>
                <c:pt idx="16701">
                  <c:v>1.6702E-5</c:v>
                </c:pt>
                <c:pt idx="16702">
                  <c:v>1.6702999999999999E-5</c:v>
                </c:pt>
                <c:pt idx="16703">
                  <c:v>1.6704000000000001E-5</c:v>
                </c:pt>
                <c:pt idx="16704">
                  <c:v>1.6705E-5</c:v>
                </c:pt>
                <c:pt idx="16705">
                  <c:v>1.6705999999999999E-5</c:v>
                </c:pt>
                <c:pt idx="16706">
                  <c:v>1.6707000000000001E-5</c:v>
                </c:pt>
                <c:pt idx="16707">
                  <c:v>1.6708E-5</c:v>
                </c:pt>
                <c:pt idx="16708">
                  <c:v>1.6708999999999999E-5</c:v>
                </c:pt>
                <c:pt idx="16709">
                  <c:v>1.6710000000000001E-5</c:v>
                </c:pt>
                <c:pt idx="16710">
                  <c:v>1.6711E-5</c:v>
                </c:pt>
                <c:pt idx="16711">
                  <c:v>1.6711999999999999E-5</c:v>
                </c:pt>
                <c:pt idx="16712">
                  <c:v>1.6713000000000001E-5</c:v>
                </c:pt>
                <c:pt idx="16713">
                  <c:v>1.6714E-5</c:v>
                </c:pt>
                <c:pt idx="16714">
                  <c:v>1.6714999999999998E-5</c:v>
                </c:pt>
                <c:pt idx="16715">
                  <c:v>1.6716000000000001E-5</c:v>
                </c:pt>
                <c:pt idx="16716">
                  <c:v>1.6716999999999999E-5</c:v>
                </c:pt>
                <c:pt idx="16717">
                  <c:v>1.6718000000000002E-5</c:v>
                </c:pt>
                <c:pt idx="16718">
                  <c:v>1.6719E-5</c:v>
                </c:pt>
                <c:pt idx="16719">
                  <c:v>1.6719999999999999E-5</c:v>
                </c:pt>
                <c:pt idx="16720">
                  <c:v>1.6721000000000001E-5</c:v>
                </c:pt>
                <c:pt idx="16721">
                  <c:v>1.6722E-5</c:v>
                </c:pt>
                <c:pt idx="16722">
                  <c:v>1.6722999999999999E-5</c:v>
                </c:pt>
                <c:pt idx="16723">
                  <c:v>1.6724000000000001E-5</c:v>
                </c:pt>
                <c:pt idx="16724">
                  <c:v>1.6725E-5</c:v>
                </c:pt>
                <c:pt idx="16725">
                  <c:v>1.6725999999999999E-5</c:v>
                </c:pt>
                <c:pt idx="16726">
                  <c:v>1.6727000000000001E-5</c:v>
                </c:pt>
                <c:pt idx="16727">
                  <c:v>1.6728E-5</c:v>
                </c:pt>
                <c:pt idx="16728">
                  <c:v>1.6728999999999999E-5</c:v>
                </c:pt>
                <c:pt idx="16729">
                  <c:v>1.6730000000000001E-5</c:v>
                </c:pt>
                <c:pt idx="16730">
                  <c:v>1.6731E-5</c:v>
                </c:pt>
                <c:pt idx="16731">
                  <c:v>1.6731999999999998E-5</c:v>
                </c:pt>
                <c:pt idx="16732">
                  <c:v>1.6733000000000001E-5</c:v>
                </c:pt>
                <c:pt idx="16733">
                  <c:v>1.6733999999999999E-5</c:v>
                </c:pt>
                <c:pt idx="16734">
                  <c:v>1.6735000000000002E-5</c:v>
                </c:pt>
                <c:pt idx="16735">
                  <c:v>1.6736E-5</c:v>
                </c:pt>
                <c:pt idx="16736">
                  <c:v>1.6736999999999999E-5</c:v>
                </c:pt>
                <c:pt idx="16737">
                  <c:v>1.6738000000000001E-5</c:v>
                </c:pt>
                <c:pt idx="16738">
                  <c:v>1.6739E-5</c:v>
                </c:pt>
                <c:pt idx="16739">
                  <c:v>1.6739999999999999E-5</c:v>
                </c:pt>
                <c:pt idx="16740">
                  <c:v>1.6741000000000001E-5</c:v>
                </c:pt>
                <c:pt idx="16741">
                  <c:v>1.6742E-5</c:v>
                </c:pt>
                <c:pt idx="16742">
                  <c:v>1.6742999999999999E-5</c:v>
                </c:pt>
                <c:pt idx="16743">
                  <c:v>1.6744000000000001E-5</c:v>
                </c:pt>
                <c:pt idx="16744">
                  <c:v>1.6745E-5</c:v>
                </c:pt>
                <c:pt idx="16745">
                  <c:v>1.6745999999999999E-5</c:v>
                </c:pt>
                <c:pt idx="16746">
                  <c:v>1.6747000000000001E-5</c:v>
                </c:pt>
                <c:pt idx="16747">
                  <c:v>1.6748E-5</c:v>
                </c:pt>
                <c:pt idx="16748">
                  <c:v>1.6748999999999998E-5</c:v>
                </c:pt>
                <c:pt idx="16749">
                  <c:v>1.6750000000000001E-5</c:v>
                </c:pt>
                <c:pt idx="16750">
                  <c:v>1.6750999999999999E-5</c:v>
                </c:pt>
                <c:pt idx="16751">
                  <c:v>1.6752000000000002E-5</c:v>
                </c:pt>
                <c:pt idx="16752">
                  <c:v>1.6753E-5</c:v>
                </c:pt>
                <c:pt idx="16753">
                  <c:v>1.6753999999999999E-5</c:v>
                </c:pt>
                <c:pt idx="16754">
                  <c:v>1.6755000000000001E-5</c:v>
                </c:pt>
                <c:pt idx="16755">
                  <c:v>1.6756E-5</c:v>
                </c:pt>
                <c:pt idx="16756">
                  <c:v>1.6756999999999999E-5</c:v>
                </c:pt>
                <c:pt idx="16757">
                  <c:v>1.6758000000000001E-5</c:v>
                </c:pt>
                <c:pt idx="16758">
                  <c:v>1.6759E-5</c:v>
                </c:pt>
                <c:pt idx="16759">
                  <c:v>1.6759999999999999E-5</c:v>
                </c:pt>
                <c:pt idx="16760">
                  <c:v>1.6761000000000001E-5</c:v>
                </c:pt>
                <c:pt idx="16761">
                  <c:v>1.6762E-5</c:v>
                </c:pt>
                <c:pt idx="16762">
                  <c:v>1.6762999999999999E-5</c:v>
                </c:pt>
                <c:pt idx="16763">
                  <c:v>1.6764000000000001E-5</c:v>
                </c:pt>
                <c:pt idx="16764">
                  <c:v>1.6765E-5</c:v>
                </c:pt>
                <c:pt idx="16765">
                  <c:v>1.6765999999999998E-5</c:v>
                </c:pt>
                <c:pt idx="16766">
                  <c:v>1.6767000000000001E-5</c:v>
                </c:pt>
                <c:pt idx="16767">
                  <c:v>1.6767999999999999E-5</c:v>
                </c:pt>
                <c:pt idx="16768">
                  <c:v>1.6769000000000002E-5</c:v>
                </c:pt>
                <c:pt idx="16769">
                  <c:v>1.677E-5</c:v>
                </c:pt>
                <c:pt idx="16770">
                  <c:v>1.6770999999999999E-5</c:v>
                </c:pt>
                <c:pt idx="16771">
                  <c:v>1.6772000000000001E-5</c:v>
                </c:pt>
                <c:pt idx="16772">
                  <c:v>1.6773E-5</c:v>
                </c:pt>
                <c:pt idx="16773">
                  <c:v>1.6773999999999999E-5</c:v>
                </c:pt>
                <c:pt idx="16774">
                  <c:v>1.6775000000000001E-5</c:v>
                </c:pt>
                <c:pt idx="16775">
                  <c:v>1.6776E-5</c:v>
                </c:pt>
                <c:pt idx="16776">
                  <c:v>1.6776999999999999E-5</c:v>
                </c:pt>
                <c:pt idx="16777">
                  <c:v>1.6778000000000001E-5</c:v>
                </c:pt>
                <c:pt idx="16778">
                  <c:v>1.6779E-5</c:v>
                </c:pt>
                <c:pt idx="16779">
                  <c:v>1.6779999999999999E-5</c:v>
                </c:pt>
                <c:pt idx="16780">
                  <c:v>1.6781000000000001E-5</c:v>
                </c:pt>
                <c:pt idx="16781">
                  <c:v>1.6782E-5</c:v>
                </c:pt>
                <c:pt idx="16782">
                  <c:v>1.6782999999999998E-5</c:v>
                </c:pt>
                <c:pt idx="16783">
                  <c:v>1.6784000000000001E-5</c:v>
                </c:pt>
                <c:pt idx="16784">
                  <c:v>1.6784999999999999E-5</c:v>
                </c:pt>
                <c:pt idx="16785">
                  <c:v>1.6786000000000002E-5</c:v>
                </c:pt>
                <c:pt idx="16786">
                  <c:v>1.6787E-5</c:v>
                </c:pt>
                <c:pt idx="16787">
                  <c:v>1.6787999999999999E-5</c:v>
                </c:pt>
                <c:pt idx="16788">
                  <c:v>1.6789000000000001E-5</c:v>
                </c:pt>
                <c:pt idx="16789">
                  <c:v>1.679E-5</c:v>
                </c:pt>
                <c:pt idx="16790">
                  <c:v>1.6790999999999999E-5</c:v>
                </c:pt>
                <c:pt idx="16791">
                  <c:v>1.6792000000000001E-5</c:v>
                </c:pt>
                <c:pt idx="16792">
                  <c:v>1.6793E-5</c:v>
                </c:pt>
                <c:pt idx="16793">
                  <c:v>1.6793999999999999E-5</c:v>
                </c:pt>
                <c:pt idx="16794">
                  <c:v>1.6795000000000001E-5</c:v>
                </c:pt>
                <c:pt idx="16795">
                  <c:v>1.6796E-5</c:v>
                </c:pt>
                <c:pt idx="16796">
                  <c:v>1.6796999999999999E-5</c:v>
                </c:pt>
                <c:pt idx="16797">
                  <c:v>1.6798000000000001E-5</c:v>
                </c:pt>
                <c:pt idx="16798">
                  <c:v>1.6799E-5</c:v>
                </c:pt>
                <c:pt idx="16799">
                  <c:v>1.6799999999999998E-5</c:v>
                </c:pt>
                <c:pt idx="16800">
                  <c:v>1.6801000000000001E-5</c:v>
                </c:pt>
                <c:pt idx="16801">
                  <c:v>1.6801999999999999E-5</c:v>
                </c:pt>
                <c:pt idx="16802">
                  <c:v>1.6803000000000002E-5</c:v>
                </c:pt>
                <c:pt idx="16803">
                  <c:v>1.6804E-5</c:v>
                </c:pt>
                <c:pt idx="16804">
                  <c:v>1.6804999999999999E-5</c:v>
                </c:pt>
                <c:pt idx="16805">
                  <c:v>1.6806000000000001E-5</c:v>
                </c:pt>
                <c:pt idx="16806">
                  <c:v>1.6807E-5</c:v>
                </c:pt>
                <c:pt idx="16807">
                  <c:v>1.6807999999999999E-5</c:v>
                </c:pt>
                <c:pt idx="16808">
                  <c:v>1.6809000000000001E-5</c:v>
                </c:pt>
                <c:pt idx="16809">
                  <c:v>1.681E-5</c:v>
                </c:pt>
                <c:pt idx="16810">
                  <c:v>1.6810999999999999E-5</c:v>
                </c:pt>
                <c:pt idx="16811">
                  <c:v>1.6812000000000001E-5</c:v>
                </c:pt>
                <c:pt idx="16812">
                  <c:v>1.6813E-5</c:v>
                </c:pt>
                <c:pt idx="16813">
                  <c:v>1.6813999999999999E-5</c:v>
                </c:pt>
                <c:pt idx="16814">
                  <c:v>1.6815000000000001E-5</c:v>
                </c:pt>
                <c:pt idx="16815">
                  <c:v>1.6816E-5</c:v>
                </c:pt>
                <c:pt idx="16816">
                  <c:v>1.6816999999999998E-5</c:v>
                </c:pt>
                <c:pt idx="16817">
                  <c:v>1.6818000000000001E-5</c:v>
                </c:pt>
                <c:pt idx="16818">
                  <c:v>1.6818999999999999E-5</c:v>
                </c:pt>
                <c:pt idx="16819">
                  <c:v>1.6820000000000002E-5</c:v>
                </c:pt>
                <c:pt idx="16820">
                  <c:v>1.6821E-5</c:v>
                </c:pt>
                <c:pt idx="16821">
                  <c:v>1.6821999999999999E-5</c:v>
                </c:pt>
                <c:pt idx="16822">
                  <c:v>1.6823000000000001E-5</c:v>
                </c:pt>
                <c:pt idx="16823">
                  <c:v>1.6824E-5</c:v>
                </c:pt>
                <c:pt idx="16824">
                  <c:v>1.6824999999999999E-5</c:v>
                </c:pt>
                <c:pt idx="16825">
                  <c:v>1.6826000000000001E-5</c:v>
                </c:pt>
                <c:pt idx="16826">
                  <c:v>1.6827E-5</c:v>
                </c:pt>
                <c:pt idx="16827">
                  <c:v>1.6827999999999999E-5</c:v>
                </c:pt>
                <c:pt idx="16828">
                  <c:v>1.6829000000000001E-5</c:v>
                </c:pt>
                <c:pt idx="16829">
                  <c:v>1.683E-5</c:v>
                </c:pt>
                <c:pt idx="16830">
                  <c:v>1.6830999999999999E-5</c:v>
                </c:pt>
                <c:pt idx="16831">
                  <c:v>1.6832000000000001E-5</c:v>
                </c:pt>
                <c:pt idx="16832">
                  <c:v>1.6833E-5</c:v>
                </c:pt>
                <c:pt idx="16833">
                  <c:v>1.6833999999999998E-5</c:v>
                </c:pt>
                <c:pt idx="16834">
                  <c:v>1.6835000000000001E-5</c:v>
                </c:pt>
                <c:pt idx="16835">
                  <c:v>1.6835999999999999E-5</c:v>
                </c:pt>
                <c:pt idx="16836">
                  <c:v>1.6837000000000002E-5</c:v>
                </c:pt>
                <c:pt idx="16837">
                  <c:v>1.6838E-5</c:v>
                </c:pt>
                <c:pt idx="16838">
                  <c:v>1.6838999999999999E-5</c:v>
                </c:pt>
                <c:pt idx="16839">
                  <c:v>1.6840000000000001E-5</c:v>
                </c:pt>
                <c:pt idx="16840">
                  <c:v>1.6841E-5</c:v>
                </c:pt>
                <c:pt idx="16841">
                  <c:v>1.6841999999999999E-5</c:v>
                </c:pt>
                <c:pt idx="16842">
                  <c:v>1.6843000000000001E-5</c:v>
                </c:pt>
                <c:pt idx="16843">
                  <c:v>1.6844E-5</c:v>
                </c:pt>
                <c:pt idx="16844">
                  <c:v>1.6844999999999999E-5</c:v>
                </c:pt>
                <c:pt idx="16845">
                  <c:v>1.6846000000000001E-5</c:v>
                </c:pt>
                <c:pt idx="16846">
                  <c:v>1.6847E-5</c:v>
                </c:pt>
                <c:pt idx="16847">
                  <c:v>1.6847999999999999E-5</c:v>
                </c:pt>
                <c:pt idx="16848">
                  <c:v>1.6849000000000001E-5</c:v>
                </c:pt>
                <c:pt idx="16849">
                  <c:v>1.685E-5</c:v>
                </c:pt>
                <c:pt idx="16850">
                  <c:v>1.6850999999999998E-5</c:v>
                </c:pt>
                <c:pt idx="16851">
                  <c:v>1.6852000000000001E-5</c:v>
                </c:pt>
                <c:pt idx="16852">
                  <c:v>1.6852999999999999E-5</c:v>
                </c:pt>
                <c:pt idx="16853">
                  <c:v>1.6854000000000002E-5</c:v>
                </c:pt>
                <c:pt idx="16854">
                  <c:v>1.6855E-5</c:v>
                </c:pt>
                <c:pt idx="16855">
                  <c:v>1.6855999999999999E-5</c:v>
                </c:pt>
                <c:pt idx="16856">
                  <c:v>1.6857000000000001E-5</c:v>
                </c:pt>
                <c:pt idx="16857">
                  <c:v>1.6858E-5</c:v>
                </c:pt>
                <c:pt idx="16858">
                  <c:v>1.6858999999999999E-5</c:v>
                </c:pt>
                <c:pt idx="16859">
                  <c:v>1.6860000000000001E-5</c:v>
                </c:pt>
                <c:pt idx="16860">
                  <c:v>1.6861E-5</c:v>
                </c:pt>
                <c:pt idx="16861">
                  <c:v>1.6861999999999999E-5</c:v>
                </c:pt>
                <c:pt idx="16862">
                  <c:v>1.6863000000000001E-5</c:v>
                </c:pt>
                <c:pt idx="16863">
                  <c:v>1.6864E-5</c:v>
                </c:pt>
                <c:pt idx="16864">
                  <c:v>1.6864999999999999E-5</c:v>
                </c:pt>
                <c:pt idx="16865">
                  <c:v>1.6866000000000001E-5</c:v>
                </c:pt>
                <c:pt idx="16866">
                  <c:v>1.6867E-5</c:v>
                </c:pt>
                <c:pt idx="16867">
                  <c:v>1.6867999999999998E-5</c:v>
                </c:pt>
                <c:pt idx="16868">
                  <c:v>1.6869000000000001E-5</c:v>
                </c:pt>
                <c:pt idx="16869">
                  <c:v>1.6869999999999999E-5</c:v>
                </c:pt>
                <c:pt idx="16870">
                  <c:v>1.6871000000000002E-5</c:v>
                </c:pt>
                <c:pt idx="16871">
                  <c:v>1.6872E-5</c:v>
                </c:pt>
                <c:pt idx="16872">
                  <c:v>1.6872999999999999E-5</c:v>
                </c:pt>
                <c:pt idx="16873">
                  <c:v>1.6874000000000001E-5</c:v>
                </c:pt>
                <c:pt idx="16874">
                  <c:v>1.6875E-5</c:v>
                </c:pt>
                <c:pt idx="16875">
                  <c:v>1.6875999999999999E-5</c:v>
                </c:pt>
                <c:pt idx="16876">
                  <c:v>1.6877000000000001E-5</c:v>
                </c:pt>
                <c:pt idx="16877">
                  <c:v>1.6878E-5</c:v>
                </c:pt>
                <c:pt idx="16878">
                  <c:v>1.6878999999999999E-5</c:v>
                </c:pt>
                <c:pt idx="16879">
                  <c:v>1.6880000000000001E-5</c:v>
                </c:pt>
                <c:pt idx="16880">
                  <c:v>1.6881E-5</c:v>
                </c:pt>
                <c:pt idx="16881">
                  <c:v>1.6881999999999999E-5</c:v>
                </c:pt>
                <c:pt idx="16882">
                  <c:v>1.6883000000000001E-5</c:v>
                </c:pt>
                <c:pt idx="16883">
                  <c:v>1.6884E-5</c:v>
                </c:pt>
                <c:pt idx="16884">
                  <c:v>1.6884999999999998E-5</c:v>
                </c:pt>
                <c:pt idx="16885">
                  <c:v>1.6886000000000001E-5</c:v>
                </c:pt>
                <c:pt idx="16886">
                  <c:v>1.6886999999999999E-5</c:v>
                </c:pt>
                <c:pt idx="16887">
                  <c:v>1.6888000000000002E-5</c:v>
                </c:pt>
                <c:pt idx="16888">
                  <c:v>1.6889E-5</c:v>
                </c:pt>
                <c:pt idx="16889">
                  <c:v>1.6889999999999999E-5</c:v>
                </c:pt>
                <c:pt idx="16890">
                  <c:v>1.6891000000000001E-5</c:v>
                </c:pt>
                <c:pt idx="16891">
                  <c:v>1.6892E-5</c:v>
                </c:pt>
                <c:pt idx="16892">
                  <c:v>1.6892999999999999E-5</c:v>
                </c:pt>
                <c:pt idx="16893">
                  <c:v>1.6894000000000001E-5</c:v>
                </c:pt>
                <c:pt idx="16894">
                  <c:v>1.6895E-5</c:v>
                </c:pt>
                <c:pt idx="16895">
                  <c:v>1.6895999999999999E-5</c:v>
                </c:pt>
                <c:pt idx="16896">
                  <c:v>1.6897000000000001E-5</c:v>
                </c:pt>
                <c:pt idx="16897">
                  <c:v>1.6898E-5</c:v>
                </c:pt>
                <c:pt idx="16898">
                  <c:v>1.6898999999999999E-5</c:v>
                </c:pt>
                <c:pt idx="16899">
                  <c:v>1.6900000000000001E-5</c:v>
                </c:pt>
                <c:pt idx="16900">
                  <c:v>1.6901E-5</c:v>
                </c:pt>
                <c:pt idx="16901">
                  <c:v>1.6901999999999998E-5</c:v>
                </c:pt>
                <c:pt idx="16902">
                  <c:v>1.6903000000000001E-5</c:v>
                </c:pt>
                <c:pt idx="16903">
                  <c:v>1.6903999999999999E-5</c:v>
                </c:pt>
                <c:pt idx="16904">
                  <c:v>1.6905000000000002E-5</c:v>
                </c:pt>
                <c:pt idx="16905">
                  <c:v>1.6906E-5</c:v>
                </c:pt>
                <c:pt idx="16906">
                  <c:v>1.6906999999999999E-5</c:v>
                </c:pt>
                <c:pt idx="16907">
                  <c:v>1.6908000000000001E-5</c:v>
                </c:pt>
                <c:pt idx="16908">
                  <c:v>1.6909E-5</c:v>
                </c:pt>
                <c:pt idx="16909">
                  <c:v>1.6909999999999999E-5</c:v>
                </c:pt>
                <c:pt idx="16910">
                  <c:v>1.6911000000000001E-5</c:v>
                </c:pt>
                <c:pt idx="16911">
                  <c:v>1.6912E-5</c:v>
                </c:pt>
                <c:pt idx="16912">
                  <c:v>1.6912999999999999E-5</c:v>
                </c:pt>
                <c:pt idx="16913">
                  <c:v>1.6914000000000001E-5</c:v>
                </c:pt>
                <c:pt idx="16914">
                  <c:v>1.6915E-5</c:v>
                </c:pt>
                <c:pt idx="16915">
                  <c:v>1.6915999999999999E-5</c:v>
                </c:pt>
                <c:pt idx="16916">
                  <c:v>1.6917000000000001E-5</c:v>
                </c:pt>
                <c:pt idx="16917">
                  <c:v>1.6918E-5</c:v>
                </c:pt>
                <c:pt idx="16918">
                  <c:v>1.6918999999999998E-5</c:v>
                </c:pt>
                <c:pt idx="16919">
                  <c:v>1.6920000000000001E-5</c:v>
                </c:pt>
                <c:pt idx="16920">
                  <c:v>1.6920999999999999E-5</c:v>
                </c:pt>
                <c:pt idx="16921">
                  <c:v>1.6922000000000002E-5</c:v>
                </c:pt>
                <c:pt idx="16922">
                  <c:v>1.6923E-5</c:v>
                </c:pt>
                <c:pt idx="16923">
                  <c:v>1.6923999999999999E-5</c:v>
                </c:pt>
                <c:pt idx="16924">
                  <c:v>1.6925000000000001E-5</c:v>
                </c:pt>
                <c:pt idx="16925">
                  <c:v>1.6926E-5</c:v>
                </c:pt>
                <c:pt idx="16926">
                  <c:v>1.6926999999999999E-5</c:v>
                </c:pt>
                <c:pt idx="16927">
                  <c:v>1.6928000000000001E-5</c:v>
                </c:pt>
                <c:pt idx="16928">
                  <c:v>1.6929E-5</c:v>
                </c:pt>
                <c:pt idx="16929">
                  <c:v>1.6929999999999999E-5</c:v>
                </c:pt>
                <c:pt idx="16930">
                  <c:v>1.6931000000000001E-5</c:v>
                </c:pt>
                <c:pt idx="16931">
                  <c:v>1.6932E-5</c:v>
                </c:pt>
                <c:pt idx="16932">
                  <c:v>1.6932999999999999E-5</c:v>
                </c:pt>
                <c:pt idx="16933">
                  <c:v>1.6934000000000001E-5</c:v>
                </c:pt>
                <c:pt idx="16934">
                  <c:v>1.6935E-5</c:v>
                </c:pt>
                <c:pt idx="16935">
                  <c:v>1.6935999999999998E-5</c:v>
                </c:pt>
                <c:pt idx="16936">
                  <c:v>1.6937000000000001E-5</c:v>
                </c:pt>
                <c:pt idx="16937">
                  <c:v>1.6937999999999999E-5</c:v>
                </c:pt>
                <c:pt idx="16938">
                  <c:v>1.6939000000000002E-5</c:v>
                </c:pt>
                <c:pt idx="16939">
                  <c:v>1.694E-5</c:v>
                </c:pt>
                <c:pt idx="16940">
                  <c:v>1.6940999999999999E-5</c:v>
                </c:pt>
                <c:pt idx="16941">
                  <c:v>1.6942000000000001E-5</c:v>
                </c:pt>
                <c:pt idx="16942">
                  <c:v>1.6943E-5</c:v>
                </c:pt>
                <c:pt idx="16943">
                  <c:v>1.6943999999999999E-5</c:v>
                </c:pt>
                <c:pt idx="16944">
                  <c:v>1.6945000000000001E-5</c:v>
                </c:pt>
                <c:pt idx="16945">
                  <c:v>1.6946E-5</c:v>
                </c:pt>
                <c:pt idx="16946">
                  <c:v>1.6946999999999999E-5</c:v>
                </c:pt>
                <c:pt idx="16947">
                  <c:v>1.6948000000000001E-5</c:v>
                </c:pt>
                <c:pt idx="16948">
                  <c:v>1.6949E-5</c:v>
                </c:pt>
                <c:pt idx="16949">
                  <c:v>1.6949999999999999E-5</c:v>
                </c:pt>
                <c:pt idx="16950">
                  <c:v>1.6951000000000001E-5</c:v>
                </c:pt>
                <c:pt idx="16951">
                  <c:v>1.6952E-5</c:v>
                </c:pt>
                <c:pt idx="16952">
                  <c:v>1.6952999999999998E-5</c:v>
                </c:pt>
                <c:pt idx="16953">
                  <c:v>1.6954000000000001E-5</c:v>
                </c:pt>
                <c:pt idx="16954">
                  <c:v>1.6954999999999999E-5</c:v>
                </c:pt>
                <c:pt idx="16955">
                  <c:v>1.6956000000000002E-5</c:v>
                </c:pt>
                <c:pt idx="16956">
                  <c:v>1.6957E-5</c:v>
                </c:pt>
                <c:pt idx="16957">
                  <c:v>1.6957999999999999E-5</c:v>
                </c:pt>
                <c:pt idx="16958">
                  <c:v>1.6959000000000001E-5</c:v>
                </c:pt>
                <c:pt idx="16959">
                  <c:v>1.696E-5</c:v>
                </c:pt>
                <c:pt idx="16960">
                  <c:v>1.6960999999999999E-5</c:v>
                </c:pt>
                <c:pt idx="16961">
                  <c:v>1.6962000000000001E-5</c:v>
                </c:pt>
                <c:pt idx="16962">
                  <c:v>1.6963E-5</c:v>
                </c:pt>
                <c:pt idx="16963">
                  <c:v>1.6963999999999999E-5</c:v>
                </c:pt>
                <c:pt idx="16964">
                  <c:v>1.6965000000000001E-5</c:v>
                </c:pt>
                <c:pt idx="16965">
                  <c:v>1.6966E-5</c:v>
                </c:pt>
                <c:pt idx="16966">
                  <c:v>1.6966999999999999E-5</c:v>
                </c:pt>
                <c:pt idx="16967">
                  <c:v>1.6968000000000001E-5</c:v>
                </c:pt>
                <c:pt idx="16968">
                  <c:v>1.6969E-5</c:v>
                </c:pt>
                <c:pt idx="16969">
                  <c:v>1.6969999999999998E-5</c:v>
                </c:pt>
                <c:pt idx="16970">
                  <c:v>1.6971000000000001E-5</c:v>
                </c:pt>
                <c:pt idx="16971">
                  <c:v>1.6971999999999999E-5</c:v>
                </c:pt>
                <c:pt idx="16972">
                  <c:v>1.6973000000000002E-5</c:v>
                </c:pt>
                <c:pt idx="16973">
                  <c:v>1.6974E-5</c:v>
                </c:pt>
                <c:pt idx="16974">
                  <c:v>1.6974999999999999E-5</c:v>
                </c:pt>
                <c:pt idx="16975">
                  <c:v>1.6976000000000001E-5</c:v>
                </c:pt>
                <c:pt idx="16976">
                  <c:v>1.6977E-5</c:v>
                </c:pt>
                <c:pt idx="16977">
                  <c:v>1.6977999999999999E-5</c:v>
                </c:pt>
                <c:pt idx="16978">
                  <c:v>1.6979000000000001E-5</c:v>
                </c:pt>
                <c:pt idx="16979">
                  <c:v>1.698E-5</c:v>
                </c:pt>
                <c:pt idx="16980">
                  <c:v>1.6980999999999999E-5</c:v>
                </c:pt>
                <c:pt idx="16981">
                  <c:v>1.6982000000000001E-5</c:v>
                </c:pt>
                <c:pt idx="16982">
                  <c:v>1.6983E-5</c:v>
                </c:pt>
                <c:pt idx="16983">
                  <c:v>1.6983999999999999E-5</c:v>
                </c:pt>
                <c:pt idx="16984">
                  <c:v>1.6985000000000001E-5</c:v>
                </c:pt>
                <c:pt idx="16985">
                  <c:v>1.6986E-5</c:v>
                </c:pt>
                <c:pt idx="16986">
                  <c:v>1.6986999999999998E-5</c:v>
                </c:pt>
                <c:pt idx="16987">
                  <c:v>1.6988000000000001E-5</c:v>
                </c:pt>
                <c:pt idx="16988">
                  <c:v>1.6988999999999999E-5</c:v>
                </c:pt>
                <c:pt idx="16989">
                  <c:v>1.6990000000000002E-5</c:v>
                </c:pt>
                <c:pt idx="16990">
                  <c:v>1.6991E-5</c:v>
                </c:pt>
                <c:pt idx="16991">
                  <c:v>1.6991999999999999E-5</c:v>
                </c:pt>
                <c:pt idx="16992">
                  <c:v>1.6993000000000001E-5</c:v>
                </c:pt>
                <c:pt idx="16993">
                  <c:v>1.6994E-5</c:v>
                </c:pt>
                <c:pt idx="16994">
                  <c:v>1.6994999999999999E-5</c:v>
                </c:pt>
                <c:pt idx="16995">
                  <c:v>1.6996000000000001E-5</c:v>
                </c:pt>
                <c:pt idx="16996">
                  <c:v>1.6997E-5</c:v>
                </c:pt>
                <c:pt idx="16997">
                  <c:v>1.6997999999999999E-5</c:v>
                </c:pt>
                <c:pt idx="16998">
                  <c:v>1.6999000000000001E-5</c:v>
                </c:pt>
                <c:pt idx="16999">
                  <c:v>1.7E-5</c:v>
                </c:pt>
                <c:pt idx="17000">
                  <c:v>1.7000999999999999E-5</c:v>
                </c:pt>
                <c:pt idx="17001">
                  <c:v>1.7002000000000001E-5</c:v>
                </c:pt>
                <c:pt idx="17002">
                  <c:v>1.7003E-5</c:v>
                </c:pt>
                <c:pt idx="17003">
                  <c:v>1.7003999999999998E-5</c:v>
                </c:pt>
                <c:pt idx="17004">
                  <c:v>1.7005000000000001E-5</c:v>
                </c:pt>
                <c:pt idx="17005">
                  <c:v>1.7005999999999999E-5</c:v>
                </c:pt>
                <c:pt idx="17006">
                  <c:v>1.7007000000000002E-5</c:v>
                </c:pt>
                <c:pt idx="17007">
                  <c:v>1.7008E-5</c:v>
                </c:pt>
                <c:pt idx="17008">
                  <c:v>1.7008999999999999E-5</c:v>
                </c:pt>
                <c:pt idx="17009">
                  <c:v>1.7010000000000001E-5</c:v>
                </c:pt>
                <c:pt idx="17010">
                  <c:v>1.7011E-5</c:v>
                </c:pt>
                <c:pt idx="17011">
                  <c:v>1.7011999999999999E-5</c:v>
                </c:pt>
                <c:pt idx="17012">
                  <c:v>1.7013000000000001E-5</c:v>
                </c:pt>
                <c:pt idx="17013">
                  <c:v>1.7014E-5</c:v>
                </c:pt>
                <c:pt idx="17014">
                  <c:v>1.7014999999999999E-5</c:v>
                </c:pt>
                <c:pt idx="17015">
                  <c:v>1.7016000000000001E-5</c:v>
                </c:pt>
                <c:pt idx="17016">
                  <c:v>1.7017E-5</c:v>
                </c:pt>
                <c:pt idx="17017">
                  <c:v>1.7017999999999999E-5</c:v>
                </c:pt>
                <c:pt idx="17018">
                  <c:v>1.7019000000000001E-5</c:v>
                </c:pt>
                <c:pt idx="17019">
                  <c:v>1.702E-5</c:v>
                </c:pt>
                <c:pt idx="17020">
                  <c:v>1.7020999999999998E-5</c:v>
                </c:pt>
                <c:pt idx="17021">
                  <c:v>1.7022000000000001E-5</c:v>
                </c:pt>
                <c:pt idx="17022">
                  <c:v>1.7022999999999999E-5</c:v>
                </c:pt>
                <c:pt idx="17023">
                  <c:v>1.7024000000000002E-5</c:v>
                </c:pt>
                <c:pt idx="17024">
                  <c:v>1.7025E-5</c:v>
                </c:pt>
                <c:pt idx="17025">
                  <c:v>1.7025999999999999E-5</c:v>
                </c:pt>
                <c:pt idx="17026">
                  <c:v>1.7027000000000001E-5</c:v>
                </c:pt>
                <c:pt idx="17027">
                  <c:v>1.7028E-5</c:v>
                </c:pt>
                <c:pt idx="17028">
                  <c:v>1.7028999999999999E-5</c:v>
                </c:pt>
                <c:pt idx="17029">
                  <c:v>1.7030000000000001E-5</c:v>
                </c:pt>
                <c:pt idx="17030">
                  <c:v>1.7031E-5</c:v>
                </c:pt>
                <c:pt idx="17031">
                  <c:v>1.7031999999999999E-5</c:v>
                </c:pt>
                <c:pt idx="17032">
                  <c:v>1.7033000000000001E-5</c:v>
                </c:pt>
                <c:pt idx="17033">
                  <c:v>1.7034E-5</c:v>
                </c:pt>
                <c:pt idx="17034">
                  <c:v>1.7034999999999999E-5</c:v>
                </c:pt>
                <c:pt idx="17035">
                  <c:v>1.7036000000000001E-5</c:v>
                </c:pt>
                <c:pt idx="17036">
                  <c:v>1.7037E-5</c:v>
                </c:pt>
                <c:pt idx="17037">
                  <c:v>1.7037999999999998E-5</c:v>
                </c:pt>
                <c:pt idx="17038">
                  <c:v>1.7039000000000001E-5</c:v>
                </c:pt>
                <c:pt idx="17039">
                  <c:v>1.7039999999999999E-5</c:v>
                </c:pt>
                <c:pt idx="17040">
                  <c:v>1.7041000000000002E-5</c:v>
                </c:pt>
                <c:pt idx="17041">
                  <c:v>1.7042E-5</c:v>
                </c:pt>
                <c:pt idx="17042">
                  <c:v>1.7042999999999999E-5</c:v>
                </c:pt>
                <c:pt idx="17043">
                  <c:v>1.7044000000000001E-5</c:v>
                </c:pt>
                <c:pt idx="17044">
                  <c:v>1.7045E-5</c:v>
                </c:pt>
                <c:pt idx="17045">
                  <c:v>1.7045999999999999E-5</c:v>
                </c:pt>
                <c:pt idx="17046">
                  <c:v>1.7047000000000001E-5</c:v>
                </c:pt>
                <c:pt idx="17047">
                  <c:v>1.7048E-5</c:v>
                </c:pt>
                <c:pt idx="17048">
                  <c:v>1.7048999999999999E-5</c:v>
                </c:pt>
                <c:pt idx="17049">
                  <c:v>1.7050000000000001E-5</c:v>
                </c:pt>
                <c:pt idx="17050">
                  <c:v>1.7051E-5</c:v>
                </c:pt>
                <c:pt idx="17051">
                  <c:v>1.7051999999999999E-5</c:v>
                </c:pt>
                <c:pt idx="17052">
                  <c:v>1.7053000000000001E-5</c:v>
                </c:pt>
                <c:pt idx="17053">
                  <c:v>1.7054E-5</c:v>
                </c:pt>
                <c:pt idx="17054">
                  <c:v>1.7054999999999998E-5</c:v>
                </c:pt>
                <c:pt idx="17055">
                  <c:v>1.7056000000000001E-5</c:v>
                </c:pt>
                <c:pt idx="17056">
                  <c:v>1.7056999999999999E-5</c:v>
                </c:pt>
                <c:pt idx="17057">
                  <c:v>1.7058000000000002E-5</c:v>
                </c:pt>
                <c:pt idx="17058">
                  <c:v>1.7059E-5</c:v>
                </c:pt>
                <c:pt idx="17059">
                  <c:v>1.7059999999999999E-5</c:v>
                </c:pt>
                <c:pt idx="17060">
                  <c:v>1.7061000000000001E-5</c:v>
                </c:pt>
                <c:pt idx="17061">
                  <c:v>1.7062E-5</c:v>
                </c:pt>
                <c:pt idx="17062">
                  <c:v>1.7062999999999999E-5</c:v>
                </c:pt>
                <c:pt idx="17063">
                  <c:v>1.7064000000000001E-5</c:v>
                </c:pt>
                <c:pt idx="17064">
                  <c:v>1.7065E-5</c:v>
                </c:pt>
                <c:pt idx="17065">
                  <c:v>1.7065999999999999E-5</c:v>
                </c:pt>
                <c:pt idx="17066">
                  <c:v>1.7067000000000001E-5</c:v>
                </c:pt>
                <c:pt idx="17067">
                  <c:v>1.7068E-5</c:v>
                </c:pt>
                <c:pt idx="17068">
                  <c:v>1.7068999999999999E-5</c:v>
                </c:pt>
                <c:pt idx="17069">
                  <c:v>1.7070000000000001E-5</c:v>
                </c:pt>
                <c:pt idx="17070">
                  <c:v>1.7071E-5</c:v>
                </c:pt>
                <c:pt idx="17071">
                  <c:v>1.7071999999999998E-5</c:v>
                </c:pt>
                <c:pt idx="17072">
                  <c:v>1.7073000000000001E-5</c:v>
                </c:pt>
                <c:pt idx="17073">
                  <c:v>1.7073999999999999E-5</c:v>
                </c:pt>
                <c:pt idx="17074">
                  <c:v>1.7075000000000002E-5</c:v>
                </c:pt>
                <c:pt idx="17075">
                  <c:v>1.7076E-5</c:v>
                </c:pt>
                <c:pt idx="17076">
                  <c:v>1.7076999999999999E-5</c:v>
                </c:pt>
                <c:pt idx="17077">
                  <c:v>1.7078000000000001E-5</c:v>
                </c:pt>
                <c:pt idx="17078">
                  <c:v>1.7079E-5</c:v>
                </c:pt>
                <c:pt idx="17079">
                  <c:v>1.7079999999999999E-5</c:v>
                </c:pt>
                <c:pt idx="17080">
                  <c:v>1.7081000000000001E-5</c:v>
                </c:pt>
                <c:pt idx="17081">
                  <c:v>1.7082E-5</c:v>
                </c:pt>
                <c:pt idx="17082">
                  <c:v>1.7082999999999999E-5</c:v>
                </c:pt>
                <c:pt idx="17083">
                  <c:v>1.7084000000000001E-5</c:v>
                </c:pt>
                <c:pt idx="17084">
                  <c:v>1.7085E-5</c:v>
                </c:pt>
                <c:pt idx="17085">
                  <c:v>1.7085999999999999E-5</c:v>
                </c:pt>
                <c:pt idx="17086">
                  <c:v>1.7087000000000001E-5</c:v>
                </c:pt>
                <c:pt idx="17087">
                  <c:v>1.7088E-5</c:v>
                </c:pt>
                <c:pt idx="17088">
                  <c:v>1.7088999999999999E-5</c:v>
                </c:pt>
                <c:pt idx="17089">
                  <c:v>1.7090000000000001E-5</c:v>
                </c:pt>
                <c:pt idx="17090">
                  <c:v>1.7091E-5</c:v>
                </c:pt>
                <c:pt idx="17091">
                  <c:v>1.7091999999999998E-5</c:v>
                </c:pt>
                <c:pt idx="17092">
                  <c:v>1.7093000000000001E-5</c:v>
                </c:pt>
                <c:pt idx="17093">
                  <c:v>1.7093999999999999E-5</c:v>
                </c:pt>
                <c:pt idx="17094">
                  <c:v>1.7095000000000001E-5</c:v>
                </c:pt>
                <c:pt idx="17095">
                  <c:v>1.7096E-5</c:v>
                </c:pt>
                <c:pt idx="17096">
                  <c:v>1.7096999999999999E-5</c:v>
                </c:pt>
                <c:pt idx="17097">
                  <c:v>1.7098000000000001E-5</c:v>
                </c:pt>
                <c:pt idx="17098">
                  <c:v>1.7099E-5</c:v>
                </c:pt>
                <c:pt idx="17099">
                  <c:v>1.7099999999999999E-5</c:v>
                </c:pt>
                <c:pt idx="17100">
                  <c:v>1.7101000000000001E-5</c:v>
                </c:pt>
                <c:pt idx="17101">
                  <c:v>1.7102E-5</c:v>
                </c:pt>
                <c:pt idx="17102">
                  <c:v>1.7102999999999999E-5</c:v>
                </c:pt>
                <c:pt idx="17103">
                  <c:v>1.7104000000000001E-5</c:v>
                </c:pt>
                <c:pt idx="17104">
                  <c:v>1.7105E-5</c:v>
                </c:pt>
                <c:pt idx="17105">
                  <c:v>1.7105999999999999E-5</c:v>
                </c:pt>
                <c:pt idx="17106">
                  <c:v>1.7107000000000001E-5</c:v>
                </c:pt>
                <c:pt idx="17107">
                  <c:v>1.7108E-5</c:v>
                </c:pt>
                <c:pt idx="17108">
                  <c:v>1.7108999999999998E-5</c:v>
                </c:pt>
                <c:pt idx="17109">
                  <c:v>1.7110000000000001E-5</c:v>
                </c:pt>
                <c:pt idx="17110">
                  <c:v>1.7110999999999999E-5</c:v>
                </c:pt>
                <c:pt idx="17111">
                  <c:v>1.7112000000000002E-5</c:v>
                </c:pt>
                <c:pt idx="17112">
                  <c:v>1.7113E-5</c:v>
                </c:pt>
                <c:pt idx="17113">
                  <c:v>1.7113999999999999E-5</c:v>
                </c:pt>
                <c:pt idx="17114">
                  <c:v>1.7115000000000001E-5</c:v>
                </c:pt>
                <c:pt idx="17115">
                  <c:v>1.7116E-5</c:v>
                </c:pt>
                <c:pt idx="17116">
                  <c:v>1.7116999999999999E-5</c:v>
                </c:pt>
                <c:pt idx="17117">
                  <c:v>1.7118000000000001E-5</c:v>
                </c:pt>
                <c:pt idx="17118">
                  <c:v>1.7119E-5</c:v>
                </c:pt>
                <c:pt idx="17119">
                  <c:v>1.7119999999999999E-5</c:v>
                </c:pt>
                <c:pt idx="17120">
                  <c:v>1.7121000000000001E-5</c:v>
                </c:pt>
                <c:pt idx="17121">
                  <c:v>1.7122E-5</c:v>
                </c:pt>
                <c:pt idx="17122">
                  <c:v>1.7122999999999999E-5</c:v>
                </c:pt>
                <c:pt idx="17123">
                  <c:v>1.7124000000000001E-5</c:v>
                </c:pt>
                <c:pt idx="17124">
                  <c:v>1.7125E-5</c:v>
                </c:pt>
                <c:pt idx="17125">
                  <c:v>1.7125999999999998E-5</c:v>
                </c:pt>
                <c:pt idx="17126">
                  <c:v>1.7127000000000001E-5</c:v>
                </c:pt>
                <c:pt idx="17127">
                  <c:v>1.7127999999999999E-5</c:v>
                </c:pt>
                <c:pt idx="17128">
                  <c:v>1.7129000000000002E-5</c:v>
                </c:pt>
                <c:pt idx="17129">
                  <c:v>1.713E-5</c:v>
                </c:pt>
                <c:pt idx="17130">
                  <c:v>1.7130999999999999E-5</c:v>
                </c:pt>
                <c:pt idx="17131">
                  <c:v>1.7132000000000001E-5</c:v>
                </c:pt>
                <c:pt idx="17132">
                  <c:v>1.7133E-5</c:v>
                </c:pt>
                <c:pt idx="17133">
                  <c:v>1.7133999999999999E-5</c:v>
                </c:pt>
                <c:pt idx="17134">
                  <c:v>1.7135000000000001E-5</c:v>
                </c:pt>
                <c:pt idx="17135">
                  <c:v>1.7136E-5</c:v>
                </c:pt>
                <c:pt idx="17136">
                  <c:v>1.7136999999999999E-5</c:v>
                </c:pt>
                <c:pt idx="17137">
                  <c:v>1.7138000000000001E-5</c:v>
                </c:pt>
                <c:pt idx="17138">
                  <c:v>1.7139E-5</c:v>
                </c:pt>
                <c:pt idx="17139">
                  <c:v>1.7139999999999999E-5</c:v>
                </c:pt>
                <c:pt idx="17140">
                  <c:v>1.7141000000000001E-5</c:v>
                </c:pt>
                <c:pt idx="17141">
                  <c:v>1.7142E-5</c:v>
                </c:pt>
                <c:pt idx="17142">
                  <c:v>1.7142999999999998E-5</c:v>
                </c:pt>
                <c:pt idx="17143">
                  <c:v>1.7144000000000001E-5</c:v>
                </c:pt>
                <c:pt idx="17144">
                  <c:v>1.7144999999999999E-5</c:v>
                </c:pt>
                <c:pt idx="17145">
                  <c:v>1.7146000000000002E-5</c:v>
                </c:pt>
                <c:pt idx="17146">
                  <c:v>1.7147E-5</c:v>
                </c:pt>
                <c:pt idx="17147">
                  <c:v>1.7147999999999999E-5</c:v>
                </c:pt>
                <c:pt idx="17148">
                  <c:v>1.7149000000000001E-5</c:v>
                </c:pt>
                <c:pt idx="17149">
                  <c:v>1.715E-5</c:v>
                </c:pt>
                <c:pt idx="17150">
                  <c:v>1.7150999999999999E-5</c:v>
                </c:pt>
                <c:pt idx="17151">
                  <c:v>1.7152000000000001E-5</c:v>
                </c:pt>
                <c:pt idx="17152">
                  <c:v>1.7153E-5</c:v>
                </c:pt>
                <c:pt idx="17153">
                  <c:v>1.7153999999999999E-5</c:v>
                </c:pt>
                <c:pt idx="17154">
                  <c:v>1.7155000000000001E-5</c:v>
                </c:pt>
                <c:pt idx="17155">
                  <c:v>1.7156E-5</c:v>
                </c:pt>
                <c:pt idx="17156">
                  <c:v>1.7156999999999999E-5</c:v>
                </c:pt>
                <c:pt idx="17157">
                  <c:v>1.7158000000000001E-5</c:v>
                </c:pt>
                <c:pt idx="17158">
                  <c:v>1.7159E-5</c:v>
                </c:pt>
                <c:pt idx="17159">
                  <c:v>1.7159999999999998E-5</c:v>
                </c:pt>
                <c:pt idx="17160">
                  <c:v>1.7161000000000001E-5</c:v>
                </c:pt>
                <c:pt idx="17161">
                  <c:v>1.7161999999999999E-5</c:v>
                </c:pt>
                <c:pt idx="17162">
                  <c:v>1.7163000000000002E-5</c:v>
                </c:pt>
                <c:pt idx="17163">
                  <c:v>1.7164E-5</c:v>
                </c:pt>
                <c:pt idx="17164">
                  <c:v>1.7164999999999999E-5</c:v>
                </c:pt>
                <c:pt idx="17165">
                  <c:v>1.7166000000000001E-5</c:v>
                </c:pt>
                <c:pt idx="17166">
                  <c:v>1.7167E-5</c:v>
                </c:pt>
                <c:pt idx="17167">
                  <c:v>1.7167999999999999E-5</c:v>
                </c:pt>
                <c:pt idx="17168">
                  <c:v>1.7169000000000001E-5</c:v>
                </c:pt>
                <c:pt idx="17169">
                  <c:v>1.717E-5</c:v>
                </c:pt>
                <c:pt idx="17170">
                  <c:v>1.7170999999999999E-5</c:v>
                </c:pt>
                <c:pt idx="17171">
                  <c:v>1.7172000000000001E-5</c:v>
                </c:pt>
                <c:pt idx="17172">
                  <c:v>1.7173E-5</c:v>
                </c:pt>
                <c:pt idx="17173">
                  <c:v>1.7173999999999999E-5</c:v>
                </c:pt>
                <c:pt idx="17174">
                  <c:v>1.7175000000000001E-5</c:v>
                </c:pt>
                <c:pt idx="17175">
                  <c:v>1.7176E-5</c:v>
                </c:pt>
                <c:pt idx="17176">
                  <c:v>1.7176999999999998E-5</c:v>
                </c:pt>
                <c:pt idx="17177">
                  <c:v>1.7178000000000001E-5</c:v>
                </c:pt>
                <c:pt idx="17178">
                  <c:v>1.7178999999999999E-5</c:v>
                </c:pt>
                <c:pt idx="17179">
                  <c:v>1.7180000000000002E-5</c:v>
                </c:pt>
                <c:pt idx="17180">
                  <c:v>1.7181E-5</c:v>
                </c:pt>
                <c:pt idx="17181">
                  <c:v>1.7181999999999999E-5</c:v>
                </c:pt>
                <c:pt idx="17182">
                  <c:v>1.7183000000000001E-5</c:v>
                </c:pt>
                <c:pt idx="17183">
                  <c:v>1.7184E-5</c:v>
                </c:pt>
                <c:pt idx="17184">
                  <c:v>1.7184999999999999E-5</c:v>
                </c:pt>
                <c:pt idx="17185">
                  <c:v>1.7186000000000001E-5</c:v>
                </c:pt>
                <c:pt idx="17186">
                  <c:v>1.7187E-5</c:v>
                </c:pt>
                <c:pt idx="17187">
                  <c:v>1.7187999999999999E-5</c:v>
                </c:pt>
                <c:pt idx="17188">
                  <c:v>1.7189000000000001E-5</c:v>
                </c:pt>
                <c:pt idx="17189">
                  <c:v>1.719E-5</c:v>
                </c:pt>
                <c:pt idx="17190">
                  <c:v>1.7190999999999999E-5</c:v>
                </c:pt>
                <c:pt idx="17191">
                  <c:v>1.7192000000000001E-5</c:v>
                </c:pt>
                <c:pt idx="17192">
                  <c:v>1.7193E-5</c:v>
                </c:pt>
                <c:pt idx="17193">
                  <c:v>1.7193999999999998E-5</c:v>
                </c:pt>
                <c:pt idx="17194">
                  <c:v>1.7195000000000001E-5</c:v>
                </c:pt>
                <c:pt idx="17195">
                  <c:v>1.7195999999999999E-5</c:v>
                </c:pt>
                <c:pt idx="17196">
                  <c:v>1.7197000000000002E-5</c:v>
                </c:pt>
                <c:pt idx="17197">
                  <c:v>1.7198E-5</c:v>
                </c:pt>
                <c:pt idx="17198">
                  <c:v>1.7198999999999999E-5</c:v>
                </c:pt>
                <c:pt idx="17199">
                  <c:v>1.7200000000000001E-5</c:v>
                </c:pt>
                <c:pt idx="17200">
                  <c:v>1.7201E-5</c:v>
                </c:pt>
                <c:pt idx="17201">
                  <c:v>1.7201999999999999E-5</c:v>
                </c:pt>
                <c:pt idx="17202">
                  <c:v>1.7203000000000001E-5</c:v>
                </c:pt>
                <c:pt idx="17203">
                  <c:v>1.7204E-5</c:v>
                </c:pt>
                <c:pt idx="17204">
                  <c:v>1.7204999999999999E-5</c:v>
                </c:pt>
                <c:pt idx="17205">
                  <c:v>1.7206000000000001E-5</c:v>
                </c:pt>
                <c:pt idx="17206">
                  <c:v>1.7207E-5</c:v>
                </c:pt>
                <c:pt idx="17207">
                  <c:v>1.7207999999999999E-5</c:v>
                </c:pt>
                <c:pt idx="17208">
                  <c:v>1.7209000000000001E-5</c:v>
                </c:pt>
                <c:pt idx="17209">
                  <c:v>1.721E-5</c:v>
                </c:pt>
                <c:pt idx="17210">
                  <c:v>1.7210999999999998E-5</c:v>
                </c:pt>
                <c:pt idx="17211">
                  <c:v>1.7212000000000001E-5</c:v>
                </c:pt>
                <c:pt idx="17212">
                  <c:v>1.7212999999999999E-5</c:v>
                </c:pt>
                <c:pt idx="17213">
                  <c:v>1.7214000000000002E-5</c:v>
                </c:pt>
                <c:pt idx="17214">
                  <c:v>1.7215E-5</c:v>
                </c:pt>
                <c:pt idx="17215">
                  <c:v>1.7215999999999999E-5</c:v>
                </c:pt>
                <c:pt idx="17216">
                  <c:v>1.7217000000000001E-5</c:v>
                </c:pt>
                <c:pt idx="17217">
                  <c:v>1.7218E-5</c:v>
                </c:pt>
                <c:pt idx="17218">
                  <c:v>1.7218999999999999E-5</c:v>
                </c:pt>
                <c:pt idx="17219">
                  <c:v>1.7220000000000001E-5</c:v>
                </c:pt>
                <c:pt idx="17220">
                  <c:v>1.7221E-5</c:v>
                </c:pt>
                <c:pt idx="17221">
                  <c:v>1.7221999999999999E-5</c:v>
                </c:pt>
                <c:pt idx="17222">
                  <c:v>1.7223000000000001E-5</c:v>
                </c:pt>
                <c:pt idx="17223">
                  <c:v>1.7224E-5</c:v>
                </c:pt>
                <c:pt idx="17224">
                  <c:v>1.7224999999999999E-5</c:v>
                </c:pt>
                <c:pt idx="17225">
                  <c:v>1.7226000000000001E-5</c:v>
                </c:pt>
                <c:pt idx="17226">
                  <c:v>1.7227E-5</c:v>
                </c:pt>
                <c:pt idx="17227">
                  <c:v>1.7227999999999998E-5</c:v>
                </c:pt>
                <c:pt idx="17228">
                  <c:v>1.7229000000000001E-5</c:v>
                </c:pt>
                <c:pt idx="17229">
                  <c:v>1.7229999999999999E-5</c:v>
                </c:pt>
                <c:pt idx="17230">
                  <c:v>1.7231000000000002E-5</c:v>
                </c:pt>
                <c:pt idx="17231">
                  <c:v>1.7232E-5</c:v>
                </c:pt>
                <c:pt idx="17232">
                  <c:v>1.7232999999999999E-5</c:v>
                </c:pt>
                <c:pt idx="17233">
                  <c:v>1.7234000000000001E-5</c:v>
                </c:pt>
                <c:pt idx="17234">
                  <c:v>1.7235E-5</c:v>
                </c:pt>
                <c:pt idx="17235">
                  <c:v>1.7235999999999999E-5</c:v>
                </c:pt>
                <c:pt idx="17236">
                  <c:v>1.7237000000000001E-5</c:v>
                </c:pt>
                <c:pt idx="17237">
                  <c:v>1.7238E-5</c:v>
                </c:pt>
                <c:pt idx="17238">
                  <c:v>1.7238999999999999E-5</c:v>
                </c:pt>
                <c:pt idx="17239">
                  <c:v>1.7240000000000001E-5</c:v>
                </c:pt>
                <c:pt idx="17240">
                  <c:v>1.7241E-5</c:v>
                </c:pt>
                <c:pt idx="17241">
                  <c:v>1.7241999999999999E-5</c:v>
                </c:pt>
                <c:pt idx="17242">
                  <c:v>1.7243000000000001E-5</c:v>
                </c:pt>
                <c:pt idx="17243">
                  <c:v>1.7244E-5</c:v>
                </c:pt>
                <c:pt idx="17244">
                  <c:v>1.7244999999999998E-5</c:v>
                </c:pt>
                <c:pt idx="17245">
                  <c:v>1.7246000000000001E-5</c:v>
                </c:pt>
                <c:pt idx="17246">
                  <c:v>1.7246999999999999E-5</c:v>
                </c:pt>
                <c:pt idx="17247">
                  <c:v>1.7248000000000002E-5</c:v>
                </c:pt>
                <c:pt idx="17248">
                  <c:v>1.7249E-5</c:v>
                </c:pt>
                <c:pt idx="17249">
                  <c:v>1.7249999999999999E-5</c:v>
                </c:pt>
                <c:pt idx="17250">
                  <c:v>1.7251000000000001E-5</c:v>
                </c:pt>
                <c:pt idx="17251">
                  <c:v>1.7252E-5</c:v>
                </c:pt>
                <c:pt idx="17252">
                  <c:v>1.7252999999999999E-5</c:v>
                </c:pt>
                <c:pt idx="17253">
                  <c:v>1.7254000000000001E-5</c:v>
                </c:pt>
                <c:pt idx="17254">
                  <c:v>1.7255E-5</c:v>
                </c:pt>
                <c:pt idx="17255">
                  <c:v>1.7255999999999999E-5</c:v>
                </c:pt>
                <c:pt idx="17256">
                  <c:v>1.7257000000000001E-5</c:v>
                </c:pt>
                <c:pt idx="17257">
                  <c:v>1.7258E-5</c:v>
                </c:pt>
                <c:pt idx="17258">
                  <c:v>1.7258999999999999E-5</c:v>
                </c:pt>
                <c:pt idx="17259">
                  <c:v>1.7260000000000001E-5</c:v>
                </c:pt>
                <c:pt idx="17260">
                  <c:v>1.7261E-5</c:v>
                </c:pt>
                <c:pt idx="17261">
                  <c:v>1.7261999999999998E-5</c:v>
                </c:pt>
                <c:pt idx="17262">
                  <c:v>1.7263000000000001E-5</c:v>
                </c:pt>
                <c:pt idx="17263">
                  <c:v>1.7263999999999999E-5</c:v>
                </c:pt>
                <c:pt idx="17264">
                  <c:v>1.7265000000000002E-5</c:v>
                </c:pt>
                <c:pt idx="17265">
                  <c:v>1.7266E-5</c:v>
                </c:pt>
                <c:pt idx="17266">
                  <c:v>1.7266999999999999E-5</c:v>
                </c:pt>
                <c:pt idx="17267">
                  <c:v>1.7268000000000001E-5</c:v>
                </c:pt>
                <c:pt idx="17268">
                  <c:v>1.7269E-5</c:v>
                </c:pt>
                <c:pt idx="17269">
                  <c:v>1.7269999999999999E-5</c:v>
                </c:pt>
                <c:pt idx="17270">
                  <c:v>1.7271000000000001E-5</c:v>
                </c:pt>
                <c:pt idx="17271">
                  <c:v>1.7272E-5</c:v>
                </c:pt>
                <c:pt idx="17272">
                  <c:v>1.7272999999999999E-5</c:v>
                </c:pt>
                <c:pt idx="17273">
                  <c:v>1.7274000000000001E-5</c:v>
                </c:pt>
                <c:pt idx="17274">
                  <c:v>1.7275E-5</c:v>
                </c:pt>
                <c:pt idx="17275">
                  <c:v>1.7275999999999999E-5</c:v>
                </c:pt>
                <c:pt idx="17276">
                  <c:v>1.7277000000000001E-5</c:v>
                </c:pt>
                <c:pt idx="17277">
                  <c:v>1.7278E-5</c:v>
                </c:pt>
                <c:pt idx="17278">
                  <c:v>1.7278999999999998E-5</c:v>
                </c:pt>
                <c:pt idx="17279">
                  <c:v>1.7280000000000001E-5</c:v>
                </c:pt>
                <c:pt idx="17280">
                  <c:v>1.7280999999999999E-5</c:v>
                </c:pt>
                <c:pt idx="17281">
                  <c:v>1.7282000000000002E-5</c:v>
                </c:pt>
                <c:pt idx="17282">
                  <c:v>1.7283E-5</c:v>
                </c:pt>
                <c:pt idx="17283">
                  <c:v>1.7283999999999999E-5</c:v>
                </c:pt>
                <c:pt idx="17284">
                  <c:v>1.7285000000000001E-5</c:v>
                </c:pt>
                <c:pt idx="17285">
                  <c:v>1.7286E-5</c:v>
                </c:pt>
                <c:pt idx="17286">
                  <c:v>1.7286999999999999E-5</c:v>
                </c:pt>
                <c:pt idx="17287">
                  <c:v>1.7288000000000001E-5</c:v>
                </c:pt>
                <c:pt idx="17288">
                  <c:v>1.7289E-5</c:v>
                </c:pt>
                <c:pt idx="17289">
                  <c:v>1.7289999999999999E-5</c:v>
                </c:pt>
                <c:pt idx="17290">
                  <c:v>1.7291000000000001E-5</c:v>
                </c:pt>
                <c:pt idx="17291">
                  <c:v>1.7292E-5</c:v>
                </c:pt>
                <c:pt idx="17292">
                  <c:v>1.7292999999999999E-5</c:v>
                </c:pt>
                <c:pt idx="17293">
                  <c:v>1.7294000000000001E-5</c:v>
                </c:pt>
                <c:pt idx="17294">
                  <c:v>1.7295E-5</c:v>
                </c:pt>
                <c:pt idx="17295">
                  <c:v>1.7295999999999998E-5</c:v>
                </c:pt>
                <c:pt idx="17296">
                  <c:v>1.7297000000000001E-5</c:v>
                </c:pt>
                <c:pt idx="17297">
                  <c:v>1.7297999999999999E-5</c:v>
                </c:pt>
                <c:pt idx="17298">
                  <c:v>1.7299000000000002E-5</c:v>
                </c:pt>
                <c:pt idx="17299">
                  <c:v>1.73E-5</c:v>
                </c:pt>
                <c:pt idx="17300">
                  <c:v>1.7300999999999999E-5</c:v>
                </c:pt>
                <c:pt idx="17301">
                  <c:v>1.7302000000000001E-5</c:v>
                </c:pt>
                <c:pt idx="17302">
                  <c:v>1.7303E-5</c:v>
                </c:pt>
                <c:pt idx="17303">
                  <c:v>1.7303999999999999E-5</c:v>
                </c:pt>
                <c:pt idx="17304">
                  <c:v>1.7305000000000001E-5</c:v>
                </c:pt>
                <c:pt idx="17305">
                  <c:v>1.7306E-5</c:v>
                </c:pt>
                <c:pt idx="17306">
                  <c:v>1.7306999999999999E-5</c:v>
                </c:pt>
                <c:pt idx="17307">
                  <c:v>1.7308000000000001E-5</c:v>
                </c:pt>
                <c:pt idx="17308">
                  <c:v>1.7309E-5</c:v>
                </c:pt>
                <c:pt idx="17309">
                  <c:v>1.7309999999999999E-5</c:v>
                </c:pt>
                <c:pt idx="17310">
                  <c:v>1.7311000000000001E-5</c:v>
                </c:pt>
                <c:pt idx="17311">
                  <c:v>1.7312E-5</c:v>
                </c:pt>
                <c:pt idx="17312">
                  <c:v>1.7312999999999998E-5</c:v>
                </c:pt>
                <c:pt idx="17313">
                  <c:v>1.7314000000000001E-5</c:v>
                </c:pt>
                <c:pt idx="17314">
                  <c:v>1.7314999999999999E-5</c:v>
                </c:pt>
                <c:pt idx="17315">
                  <c:v>1.7316000000000002E-5</c:v>
                </c:pt>
                <c:pt idx="17316">
                  <c:v>1.7317E-5</c:v>
                </c:pt>
                <c:pt idx="17317">
                  <c:v>1.7317999999999999E-5</c:v>
                </c:pt>
                <c:pt idx="17318">
                  <c:v>1.7319000000000001E-5</c:v>
                </c:pt>
                <c:pt idx="17319">
                  <c:v>1.732E-5</c:v>
                </c:pt>
                <c:pt idx="17320">
                  <c:v>1.7320999999999999E-5</c:v>
                </c:pt>
                <c:pt idx="17321">
                  <c:v>1.7322000000000001E-5</c:v>
                </c:pt>
                <c:pt idx="17322">
                  <c:v>1.7323E-5</c:v>
                </c:pt>
                <c:pt idx="17323">
                  <c:v>1.7323999999999999E-5</c:v>
                </c:pt>
                <c:pt idx="17324">
                  <c:v>1.7325000000000001E-5</c:v>
                </c:pt>
                <c:pt idx="17325">
                  <c:v>1.7326E-5</c:v>
                </c:pt>
                <c:pt idx="17326">
                  <c:v>1.7326999999999999E-5</c:v>
                </c:pt>
                <c:pt idx="17327">
                  <c:v>1.7328000000000001E-5</c:v>
                </c:pt>
                <c:pt idx="17328">
                  <c:v>1.7329E-5</c:v>
                </c:pt>
                <c:pt idx="17329">
                  <c:v>1.7329999999999998E-5</c:v>
                </c:pt>
                <c:pt idx="17330">
                  <c:v>1.7331000000000001E-5</c:v>
                </c:pt>
                <c:pt idx="17331">
                  <c:v>1.7331999999999999E-5</c:v>
                </c:pt>
                <c:pt idx="17332">
                  <c:v>1.7333000000000002E-5</c:v>
                </c:pt>
                <c:pt idx="17333">
                  <c:v>1.7334E-5</c:v>
                </c:pt>
                <c:pt idx="17334">
                  <c:v>1.7334999999999999E-5</c:v>
                </c:pt>
                <c:pt idx="17335">
                  <c:v>1.7336000000000001E-5</c:v>
                </c:pt>
                <c:pt idx="17336">
                  <c:v>1.7337E-5</c:v>
                </c:pt>
                <c:pt idx="17337">
                  <c:v>1.7337999999999999E-5</c:v>
                </c:pt>
                <c:pt idx="17338">
                  <c:v>1.7339000000000001E-5</c:v>
                </c:pt>
                <c:pt idx="17339">
                  <c:v>1.734E-5</c:v>
                </c:pt>
                <c:pt idx="17340">
                  <c:v>1.7340999999999999E-5</c:v>
                </c:pt>
                <c:pt idx="17341">
                  <c:v>1.7342000000000001E-5</c:v>
                </c:pt>
                <c:pt idx="17342">
                  <c:v>1.7343E-5</c:v>
                </c:pt>
                <c:pt idx="17343">
                  <c:v>1.7343999999999999E-5</c:v>
                </c:pt>
                <c:pt idx="17344">
                  <c:v>1.7345000000000001E-5</c:v>
                </c:pt>
                <c:pt idx="17345">
                  <c:v>1.7346E-5</c:v>
                </c:pt>
                <c:pt idx="17346">
                  <c:v>1.7346999999999998E-5</c:v>
                </c:pt>
                <c:pt idx="17347">
                  <c:v>1.7348000000000001E-5</c:v>
                </c:pt>
                <c:pt idx="17348">
                  <c:v>1.7348999999999999E-5</c:v>
                </c:pt>
                <c:pt idx="17349">
                  <c:v>1.7350000000000002E-5</c:v>
                </c:pt>
                <c:pt idx="17350">
                  <c:v>1.7351E-5</c:v>
                </c:pt>
                <c:pt idx="17351">
                  <c:v>1.7351999999999999E-5</c:v>
                </c:pt>
                <c:pt idx="17352">
                  <c:v>1.7353000000000001E-5</c:v>
                </c:pt>
                <c:pt idx="17353">
                  <c:v>1.7354E-5</c:v>
                </c:pt>
                <c:pt idx="17354">
                  <c:v>1.7354999999999999E-5</c:v>
                </c:pt>
                <c:pt idx="17355">
                  <c:v>1.7356000000000001E-5</c:v>
                </c:pt>
                <c:pt idx="17356">
                  <c:v>1.7357E-5</c:v>
                </c:pt>
                <c:pt idx="17357">
                  <c:v>1.7357999999999999E-5</c:v>
                </c:pt>
                <c:pt idx="17358">
                  <c:v>1.7359000000000001E-5</c:v>
                </c:pt>
                <c:pt idx="17359">
                  <c:v>1.736E-5</c:v>
                </c:pt>
                <c:pt idx="17360">
                  <c:v>1.7360999999999999E-5</c:v>
                </c:pt>
                <c:pt idx="17361">
                  <c:v>1.7362000000000001E-5</c:v>
                </c:pt>
                <c:pt idx="17362">
                  <c:v>1.7363E-5</c:v>
                </c:pt>
                <c:pt idx="17363">
                  <c:v>1.7363999999999998E-5</c:v>
                </c:pt>
                <c:pt idx="17364">
                  <c:v>1.7365000000000001E-5</c:v>
                </c:pt>
                <c:pt idx="17365">
                  <c:v>1.7365999999999999E-5</c:v>
                </c:pt>
                <c:pt idx="17366">
                  <c:v>1.7367000000000002E-5</c:v>
                </c:pt>
                <c:pt idx="17367">
                  <c:v>1.7368E-5</c:v>
                </c:pt>
                <c:pt idx="17368">
                  <c:v>1.7368999999999999E-5</c:v>
                </c:pt>
                <c:pt idx="17369">
                  <c:v>1.7370000000000001E-5</c:v>
                </c:pt>
                <c:pt idx="17370">
                  <c:v>1.7371E-5</c:v>
                </c:pt>
                <c:pt idx="17371">
                  <c:v>1.7371999999999999E-5</c:v>
                </c:pt>
                <c:pt idx="17372">
                  <c:v>1.7373000000000001E-5</c:v>
                </c:pt>
                <c:pt idx="17373">
                  <c:v>1.7374E-5</c:v>
                </c:pt>
                <c:pt idx="17374">
                  <c:v>1.7374999999999999E-5</c:v>
                </c:pt>
                <c:pt idx="17375">
                  <c:v>1.7376000000000001E-5</c:v>
                </c:pt>
                <c:pt idx="17376">
                  <c:v>1.7377E-5</c:v>
                </c:pt>
                <c:pt idx="17377">
                  <c:v>1.7377999999999999E-5</c:v>
                </c:pt>
                <c:pt idx="17378">
                  <c:v>1.7379000000000001E-5</c:v>
                </c:pt>
                <c:pt idx="17379">
                  <c:v>1.738E-5</c:v>
                </c:pt>
                <c:pt idx="17380">
                  <c:v>1.7380999999999998E-5</c:v>
                </c:pt>
                <c:pt idx="17381">
                  <c:v>1.7382000000000001E-5</c:v>
                </c:pt>
                <c:pt idx="17382">
                  <c:v>1.7382999999999999E-5</c:v>
                </c:pt>
                <c:pt idx="17383">
                  <c:v>1.7384000000000002E-5</c:v>
                </c:pt>
                <c:pt idx="17384">
                  <c:v>1.7385E-5</c:v>
                </c:pt>
                <c:pt idx="17385">
                  <c:v>1.7385999999999999E-5</c:v>
                </c:pt>
                <c:pt idx="17386">
                  <c:v>1.7387000000000001E-5</c:v>
                </c:pt>
                <c:pt idx="17387">
                  <c:v>1.7388E-5</c:v>
                </c:pt>
                <c:pt idx="17388">
                  <c:v>1.7388999999999999E-5</c:v>
                </c:pt>
                <c:pt idx="17389">
                  <c:v>1.7390000000000001E-5</c:v>
                </c:pt>
                <c:pt idx="17390">
                  <c:v>1.7391E-5</c:v>
                </c:pt>
                <c:pt idx="17391">
                  <c:v>1.7391999999999999E-5</c:v>
                </c:pt>
                <c:pt idx="17392">
                  <c:v>1.7393000000000001E-5</c:v>
                </c:pt>
                <c:pt idx="17393">
                  <c:v>1.7394E-5</c:v>
                </c:pt>
                <c:pt idx="17394">
                  <c:v>1.7394999999999999E-5</c:v>
                </c:pt>
                <c:pt idx="17395">
                  <c:v>1.7396000000000001E-5</c:v>
                </c:pt>
                <c:pt idx="17396">
                  <c:v>1.7397E-5</c:v>
                </c:pt>
                <c:pt idx="17397">
                  <c:v>1.7397999999999998E-5</c:v>
                </c:pt>
                <c:pt idx="17398">
                  <c:v>1.7399000000000001E-5</c:v>
                </c:pt>
                <c:pt idx="17399">
                  <c:v>1.7399999999999999E-5</c:v>
                </c:pt>
                <c:pt idx="17400">
                  <c:v>1.7401000000000002E-5</c:v>
                </c:pt>
                <c:pt idx="17401">
                  <c:v>1.7402E-5</c:v>
                </c:pt>
                <c:pt idx="17402">
                  <c:v>1.7402999999999999E-5</c:v>
                </c:pt>
                <c:pt idx="17403">
                  <c:v>1.7404000000000001E-5</c:v>
                </c:pt>
                <c:pt idx="17404">
                  <c:v>1.7405E-5</c:v>
                </c:pt>
                <c:pt idx="17405">
                  <c:v>1.7405999999999999E-5</c:v>
                </c:pt>
                <c:pt idx="17406">
                  <c:v>1.7407000000000001E-5</c:v>
                </c:pt>
                <c:pt idx="17407">
                  <c:v>1.7408E-5</c:v>
                </c:pt>
                <c:pt idx="17408">
                  <c:v>1.7408999999999999E-5</c:v>
                </c:pt>
                <c:pt idx="17409">
                  <c:v>1.7410000000000001E-5</c:v>
                </c:pt>
                <c:pt idx="17410">
                  <c:v>1.7411E-5</c:v>
                </c:pt>
                <c:pt idx="17411">
                  <c:v>1.7411999999999999E-5</c:v>
                </c:pt>
                <c:pt idx="17412">
                  <c:v>1.7413000000000001E-5</c:v>
                </c:pt>
                <c:pt idx="17413">
                  <c:v>1.7414E-5</c:v>
                </c:pt>
                <c:pt idx="17414">
                  <c:v>1.7414999999999998E-5</c:v>
                </c:pt>
                <c:pt idx="17415">
                  <c:v>1.7416000000000001E-5</c:v>
                </c:pt>
                <c:pt idx="17416">
                  <c:v>1.7416999999999999E-5</c:v>
                </c:pt>
                <c:pt idx="17417">
                  <c:v>1.7418000000000002E-5</c:v>
                </c:pt>
                <c:pt idx="17418">
                  <c:v>1.7419E-5</c:v>
                </c:pt>
                <c:pt idx="17419">
                  <c:v>1.7419999999999999E-5</c:v>
                </c:pt>
                <c:pt idx="17420">
                  <c:v>1.7421000000000001E-5</c:v>
                </c:pt>
                <c:pt idx="17421">
                  <c:v>1.7422E-5</c:v>
                </c:pt>
                <c:pt idx="17422">
                  <c:v>1.7422999999999999E-5</c:v>
                </c:pt>
                <c:pt idx="17423">
                  <c:v>1.7424000000000001E-5</c:v>
                </c:pt>
                <c:pt idx="17424">
                  <c:v>1.7425E-5</c:v>
                </c:pt>
                <c:pt idx="17425">
                  <c:v>1.7425999999999999E-5</c:v>
                </c:pt>
                <c:pt idx="17426">
                  <c:v>1.7427000000000001E-5</c:v>
                </c:pt>
                <c:pt idx="17427">
                  <c:v>1.7428E-5</c:v>
                </c:pt>
                <c:pt idx="17428">
                  <c:v>1.7428999999999999E-5</c:v>
                </c:pt>
                <c:pt idx="17429">
                  <c:v>1.7430000000000001E-5</c:v>
                </c:pt>
                <c:pt idx="17430">
                  <c:v>1.7431E-5</c:v>
                </c:pt>
                <c:pt idx="17431">
                  <c:v>1.7431999999999998E-5</c:v>
                </c:pt>
                <c:pt idx="17432">
                  <c:v>1.7433000000000001E-5</c:v>
                </c:pt>
                <c:pt idx="17433">
                  <c:v>1.7433999999999999E-5</c:v>
                </c:pt>
                <c:pt idx="17434">
                  <c:v>1.7435000000000002E-5</c:v>
                </c:pt>
                <c:pt idx="17435">
                  <c:v>1.7436E-5</c:v>
                </c:pt>
                <c:pt idx="17436">
                  <c:v>1.7436999999999999E-5</c:v>
                </c:pt>
                <c:pt idx="17437">
                  <c:v>1.7438000000000001E-5</c:v>
                </c:pt>
                <c:pt idx="17438">
                  <c:v>1.7439E-5</c:v>
                </c:pt>
                <c:pt idx="17439">
                  <c:v>1.7439999999999999E-5</c:v>
                </c:pt>
                <c:pt idx="17440">
                  <c:v>1.7441000000000001E-5</c:v>
                </c:pt>
                <c:pt idx="17441">
                  <c:v>1.7442E-5</c:v>
                </c:pt>
                <c:pt idx="17442">
                  <c:v>1.7442999999999999E-5</c:v>
                </c:pt>
                <c:pt idx="17443">
                  <c:v>1.7444000000000001E-5</c:v>
                </c:pt>
                <c:pt idx="17444">
                  <c:v>1.7445E-5</c:v>
                </c:pt>
                <c:pt idx="17445">
                  <c:v>1.7445999999999999E-5</c:v>
                </c:pt>
                <c:pt idx="17446">
                  <c:v>1.7447000000000001E-5</c:v>
                </c:pt>
                <c:pt idx="17447">
                  <c:v>1.7448E-5</c:v>
                </c:pt>
                <c:pt idx="17448">
                  <c:v>1.7448999999999998E-5</c:v>
                </c:pt>
                <c:pt idx="17449">
                  <c:v>1.7450000000000001E-5</c:v>
                </c:pt>
                <c:pt idx="17450">
                  <c:v>1.7450999999999999E-5</c:v>
                </c:pt>
                <c:pt idx="17451">
                  <c:v>1.7452000000000002E-5</c:v>
                </c:pt>
                <c:pt idx="17452">
                  <c:v>1.7453E-5</c:v>
                </c:pt>
                <c:pt idx="17453">
                  <c:v>1.7453999999999999E-5</c:v>
                </c:pt>
                <c:pt idx="17454">
                  <c:v>1.7455000000000001E-5</c:v>
                </c:pt>
                <c:pt idx="17455">
                  <c:v>1.7456E-5</c:v>
                </c:pt>
                <c:pt idx="17456">
                  <c:v>1.7456999999999999E-5</c:v>
                </c:pt>
                <c:pt idx="17457">
                  <c:v>1.7458000000000001E-5</c:v>
                </c:pt>
                <c:pt idx="17458">
                  <c:v>1.7459E-5</c:v>
                </c:pt>
                <c:pt idx="17459">
                  <c:v>1.7459999999999999E-5</c:v>
                </c:pt>
                <c:pt idx="17460">
                  <c:v>1.7461000000000001E-5</c:v>
                </c:pt>
                <c:pt idx="17461">
                  <c:v>1.7462E-5</c:v>
                </c:pt>
                <c:pt idx="17462">
                  <c:v>1.7462999999999999E-5</c:v>
                </c:pt>
                <c:pt idx="17463">
                  <c:v>1.7464000000000001E-5</c:v>
                </c:pt>
                <c:pt idx="17464">
                  <c:v>1.7465E-5</c:v>
                </c:pt>
                <c:pt idx="17465">
                  <c:v>1.7465999999999998E-5</c:v>
                </c:pt>
                <c:pt idx="17466">
                  <c:v>1.7467000000000001E-5</c:v>
                </c:pt>
                <c:pt idx="17467">
                  <c:v>1.7467999999999999E-5</c:v>
                </c:pt>
                <c:pt idx="17468">
                  <c:v>1.7469000000000002E-5</c:v>
                </c:pt>
                <c:pt idx="17469">
                  <c:v>1.747E-5</c:v>
                </c:pt>
                <c:pt idx="17470">
                  <c:v>1.7470999999999999E-5</c:v>
                </c:pt>
                <c:pt idx="17471">
                  <c:v>1.7472000000000001E-5</c:v>
                </c:pt>
                <c:pt idx="17472">
                  <c:v>1.7473E-5</c:v>
                </c:pt>
                <c:pt idx="17473">
                  <c:v>1.7473999999999999E-5</c:v>
                </c:pt>
                <c:pt idx="17474">
                  <c:v>1.7475000000000001E-5</c:v>
                </c:pt>
                <c:pt idx="17475">
                  <c:v>1.7476E-5</c:v>
                </c:pt>
                <c:pt idx="17476">
                  <c:v>1.7476999999999999E-5</c:v>
                </c:pt>
                <c:pt idx="17477">
                  <c:v>1.7478000000000001E-5</c:v>
                </c:pt>
                <c:pt idx="17478">
                  <c:v>1.7479E-5</c:v>
                </c:pt>
                <c:pt idx="17479">
                  <c:v>1.7479999999999999E-5</c:v>
                </c:pt>
                <c:pt idx="17480">
                  <c:v>1.7481000000000001E-5</c:v>
                </c:pt>
                <c:pt idx="17481">
                  <c:v>1.7482E-5</c:v>
                </c:pt>
                <c:pt idx="17482">
                  <c:v>1.7482999999999998E-5</c:v>
                </c:pt>
                <c:pt idx="17483">
                  <c:v>1.7484000000000001E-5</c:v>
                </c:pt>
                <c:pt idx="17484">
                  <c:v>1.7484999999999999E-5</c:v>
                </c:pt>
                <c:pt idx="17485">
                  <c:v>1.7486000000000002E-5</c:v>
                </c:pt>
                <c:pt idx="17486">
                  <c:v>1.7487E-5</c:v>
                </c:pt>
                <c:pt idx="17487">
                  <c:v>1.7487999999999999E-5</c:v>
                </c:pt>
                <c:pt idx="17488">
                  <c:v>1.7489000000000001E-5</c:v>
                </c:pt>
                <c:pt idx="17489">
                  <c:v>1.749E-5</c:v>
                </c:pt>
                <c:pt idx="17490">
                  <c:v>1.7490999999999999E-5</c:v>
                </c:pt>
                <c:pt idx="17491">
                  <c:v>1.7492000000000001E-5</c:v>
                </c:pt>
                <c:pt idx="17492">
                  <c:v>1.7493E-5</c:v>
                </c:pt>
                <c:pt idx="17493">
                  <c:v>1.7493999999999999E-5</c:v>
                </c:pt>
                <c:pt idx="17494">
                  <c:v>1.7495000000000001E-5</c:v>
                </c:pt>
                <c:pt idx="17495">
                  <c:v>1.7496E-5</c:v>
                </c:pt>
                <c:pt idx="17496">
                  <c:v>1.7496999999999999E-5</c:v>
                </c:pt>
                <c:pt idx="17497">
                  <c:v>1.7498000000000001E-5</c:v>
                </c:pt>
                <c:pt idx="17498">
                  <c:v>1.7499E-5</c:v>
                </c:pt>
                <c:pt idx="17499">
                  <c:v>1.7499999999999998E-5</c:v>
                </c:pt>
                <c:pt idx="17500">
                  <c:v>1.7501000000000001E-5</c:v>
                </c:pt>
                <c:pt idx="17501">
                  <c:v>1.7501999999999999E-5</c:v>
                </c:pt>
                <c:pt idx="17502">
                  <c:v>1.7503000000000002E-5</c:v>
                </c:pt>
                <c:pt idx="17503">
                  <c:v>1.7504E-5</c:v>
                </c:pt>
                <c:pt idx="17504">
                  <c:v>1.7504999999999999E-5</c:v>
                </c:pt>
                <c:pt idx="17505">
                  <c:v>1.7506000000000001E-5</c:v>
                </c:pt>
                <c:pt idx="17506">
                  <c:v>1.7507E-5</c:v>
                </c:pt>
                <c:pt idx="17507">
                  <c:v>1.7507999999999999E-5</c:v>
                </c:pt>
                <c:pt idx="17508">
                  <c:v>1.7509000000000001E-5</c:v>
                </c:pt>
                <c:pt idx="17509">
                  <c:v>1.751E-5</c:v>
                </c:pt>
                <c:pt idx="17510">
                  <c:v>1.7510999999999999E-5</c:v>
                </c:pt>
                <c:pt idx="17511">
                  <c:v>1.7512000000000001E-5</c:v>
                </c:pt>
                <c:pt idx="17512">
                  <c:v>1.7513E-5</c:v>
                </c:pt>
                <c:pt idx="17513">
                  <c:v>1.7513999999999999E-5</c:v>
                </c:pt>
                <c:pt idx="17514">
                  <c:v>1.7515000000000001E-5</c:v>
                </c:pt>
                <c:pt idx="17515">
                  <c:v>1.7516E-5</c:v>
                </c:pt>
                <c:pt idx="17516">
                  <c:v>1.7516999999999998E-5</c:v>
                </c:pt>
                <c:pt idx="17517">
                  <c:v>1.7518000000000001E-5</c:v>
                </c:pt>
                <c:pt idx="17518">
                  <c:v>1.7518999999999999E-5</c:v>
                </c:pt>
                <c:pt idx="17519">
                  <c:v>1.7520000000000002E-5</c:v>
                </c:pt>
                <c:pt idx="17520">
                  <c:v>1.7521E-5</c:v>
                </c:pt>
                <c:pt idx="17521">
                  <c:v>1.7521999999999999E-5</c:v>
                </c:pt>
                <c:pt idx="17522">
                  <c:v>1.7523000000000001E-5</c:v>
                </c:pt>
                <c:pt idx="17523">
                  <c:v>1.7524E-5</c:v>
                </c:pt>
                <c:pt idx="17524">
                  <c:v>1.7524999999999999E-5</c:v>
                </c:pt>
                <c:pt idx="17525">
                  <c:v>1.7526000000000001E-5</c:v>
                </c:pt>
                <c:pt idx="17526">
                  <c:v>1.7527E-5</c:v>
                </c:pt>
                <c:pt idx="17527">
                  <c:v>1.7527999999999999E-5</c:v>
                </c:pt>
                <c:pt idx="17528">
                  <c:v>1.7529000000000001E-5</c:v>
                </c:pt>
                <c:pt idx="17529">
                  <c:v>1.753E-5</c:v>
                </c:pt>
                <c:pt idx="17530">
                  <c:v>1.7530999999999999E-5</c:v>
                </c:pt>
                <c:pt idx="17531">
                  <c:v>1.7532000000000001E-5</c:v>
                </c:pt>
                <c:pt idx="17532">
                  <c:v>1.7533E-5</c:v>
                </c:pt>
                <c:pt idx="17533">
                  <c:v>1.7533999999999998E-5</c:v>
                </c:pt>
                <c:pt idx="17534">
                  <c:v>1.7535000000000001E-5</c:v>
                </c:pt>
                <c:pt idx="17535">
                  <c:v>1.7535999999999999E-5</c:v>
                </c:pt>
                <c:pt idx="17536">
                  <c:v>1.7537000000000002E-5</c:v>
                </c:pt>
                <c:pt idx="17537">
                  <c:v>1.7538E-5</c:v>
                </c:pt>
                <c:pt idx="17538">
                  <c:v>1.7538999999999999E-5</c:v>
                </c:pt>
                <c:pt idx="17539">
                  <c:v>1.7540000000000001E-5</c:v>
                </c:pt>
                <c:pt idx="17540">
                  <c:v>1.7541E-5</c:v>
                </c:pt>
                <c:pt idx="17541">
                  <c:v>1.7541999999999999E-5</c:v>
                </c:pt>
                <c:pt idx="17542">
                  <c:v>1.7543000000000001E-5</c:v>
                </c:pt>
                <c:pt idx="17543">
                  <c:v>1.7544E-5</c:v>
                </c:pt>
                <c:pt idx="17544">
                  <c:v>1.7544999999999999E-5</c:v>
                </c:pt>
                <c:pt idx="17545">
                  <c:v>1.7546000000000001E-5</c:v>
                </c:pt>
                <c:pt idx="17546">
                  <c:v>1.7547E-5</c:v>
                </c:pt>
                <c:pt idx="17547">
                  <c:v>1.7547999999999999E-5</c:v>
                </c:pt>
                <c:pt idx="17548">
                  <c:v>1.7549000000000001E-5</c:v>
                </c:pt>
                <c:pt idx="17549">
                  <c:v>1.755E-5</c:v>
                </c:pt>
                <c:pt idx="17550">
                  <c:v>1.7550999999999998E-5</c:v>
                </c:pt>
                <c:pt idx="17551">
                  <c:v>1.7552000000000001E-5</c:v>
                </c:pt>
                <c:pt idx="17552">
                  <c:v>1.7552999999999999E-5</c:v>
                </c:pt>
                <c:pt idx="17553">
                  <c:v>1.7554000000000002E-5</c:v>
                </c:pt>
                <c:pt idx="17554">
                  <c:v>1.7555E-5</c:v>
                </c:pt>
                <c:pt idx="17555">
                  <c:v>1.7555999999999999E-5</c:v>
                </c:pt>
                <c:pt idx="17556">
                  <c:v>1.7557000000000001E-5</c:v>
                </c:pt>
                <c:pt idx="17557">
                  <c:v>1.7558E-5</c:v>
                </c:pt>
                <c:pt idx="17558">
                  <c:v>1.7558999999999999E-5</c:v>
                </c:pt>
                <c:pt idx="17559">
                  <c:v>1.7560000000000001E-5</c:v>
                </c:pt>
                <c:pt idx="17560">
                  <c:v>1.7561E-5</c:v>
                </c:pt>
                <c:pt idx="17561">
                  <c:v>1.7561999999999999E-5</c:v>
                </c:pt>
                <c:pt idx="17562">
                  <c:v>1.7563000000000001E-5</c:v>
                </c:pt>
                <c:pt idx="17563">
                  <c:v>1.7564E-5</c:v>
                </c:pt>
                <c:pt idx="17564">
                  <c:v>1.7564999999999999E-5</c:v>
                </c:pt>
                <c:pt idx="17565">
                  <c:v>1.7566000000000001E-5</c:v>
                </c:pt>
                <c:pt idx="17566">
                  <c:v>1.7567E-5</c:v>
                </c:pt>
                <c:pt idx="17567">
                  <c:v>1.7567999999999998E-5</c:v>
                </c:pt>
                <c:pt idx="17568">
                  <c:v>1.7569000000000001E-5</c:v>
                </c:pt>
                <c:pt idx="17569">
                  <c:v>1.7569999999999999E-5</c:v>
                </c:pt>
                <c:pt idx="17570">
                  <c:v>1.7571000000000002E-5</c:v>
                </c:pt>
                <c:pt idx="17571">
                  <c:v>1.7572E-5</c:v>
                </c:pt>
                <c:pt idx="17572">
                  <c:v>1.7572999999999999E-5</c:v>
                </c:pt>
                <c:pt idx="17573">
                  <c:v>1.7574000000000001E-5</c:v>
                </c:pt>
                <c:pt idx="17574">
                  <c:v>1.7575E-5</c:v>
                </c:pt>
                <c:pt idx="17575">
                  <c:v>1.7575999999999999E-5</c:v>
                </c:pt>
                <c:pt idx="17576">
                  <c:v>1.7577000000000001E-5</c:v>
                </c:pt>
                <c:pt idx="17577">
                  <c:v>1.7578E-5</c:v>
                </c:pt>
                <c:pt idx="17578">
                  <c:v>1.7578999999999999E-5</c:v>
                </c:pt>
                <c:pt idx="17579">
                  <c:v>1.7580000000000001E-5</c:v>
                </c:pt>
                <c:pt idx="17580">
                  <c:v>1.7581E-5</c:v>
                </c:pt>
                <c:pt idx="17581">
                  <c:v>1.7581999999999999E-5</c:v>
                </c:pt>
                <c:pt idx="17582">
                  <c:v>1.7583000000000001E-5</c:v>
                </c:pt>
                <c:pt idx="17583">
                  <c:v>1.7584E-5</c:v>
                </c:pt>
                <c:pt idx="17584">
                  <c:v>1.7584999999999999E-5</c:v>
                </c:pt>
                <c:pt idx="17585">
                  <c:v>1.7586000000000001E-5</c:v>
                </c:pt>
                <c:pt idx="17586">
                  <c:v>1.7586999999999999E-5</c:v>
                </c:pt>
                <c:pt idx="17587">
                  <c:v>1.7588000000000002E-5</c:v>
                </c:pt>
                <c:pt idx="17588">
                  <c:v>1.7589E-5</c:v>
                </c:pt>
                <c:pt idx="17589">
                  <c:v>1.7589999999999999E-5</c:v>
                </c:pt>
                <c:pt idx="17590">
                  <c:v>1.7591000000000001E-5</c:v>
                </c:pt>
                <c:pt idx="17591">
                  <c:v>1.7592E-5</c:v>
                </c:pt>
                <c:pt idx="17592">
                  <c:v>1.7592999999999999E-5</c:v>
                </c:pt>
                <c:pt idx="17593">
                  <c:v>1.7594000000000001E-5</c:v>
                </c:pt>
                <c:pt idx="17594">
                  <c:v>1.7595E-5</c:v>
                </c:pt>
                <c:pt idx="17595">
                  <c:v>1.7595999999999999E-5</c:v>
                </c:pt>
                <c:pt idx="17596">
                  <c:v>1.7597000000000001E-5</c:v>
                </c:pt>
                <c:pt idx="17597">
                  <c:v>1.7598E-5</c:v>
                </c:pt>
                <c:pt idx="17598">
                  <c:v>1.7598999999999999E-5</c:v>
                </c:pt>
                <c:pt idx="17599">
                  <c:v>1.7600000000000001E-5</c:v>
                </c:pt>
                <c:pt idx="17600">
                  <c:v>1.7601E-5</c:v>
                </c:pt>
                <c:pt idx="17601">
                  <c:v>1.7601999999999999E-5</c:v>
                </c:pt>
                <c:pt idx="17602">
                  <c:v>1.7603000000000001E-5</c:v>
                </c:pt>
                <c:pt idx="17603">
                  <c:v>1.7604E-5</c:v>
                </c:pt>
                <c:pt idx="17604">
                  <c:v>1.7604999999999998E-5</c:v>
                </c:pt>
                <c:pt idx="17605">
                  <c:v>1.7606000000000001E-5</c:v>
                </c:pt>
                <c:pt idx="17606">
                  <c:v>1.7606999999999999E-5</c:v>
                </c:pt>
                <c:pt idx="17607">
                  <c:v>1.7608000000000001E-5</c:v>
                </c:pt>
                <c:pt idx="17608">
                  <c:v>1.7609E-5</c:v>
                </c:pt>
                <c:pt idx="17609">
                  <c:v>1.7609999999999999E-5</c:v>
                </c:pt>
                <c:pt idx="17610">
                  <c:v>1.7611000000000001E-5</c:v>
                </c:pt>
                <c:pt idx="17611">
                  <c:v>1.7612E-5</c:v>
                </c:pt>
                <c:pt idx="17612">
                  <c:v>1.7612999999999999E-5</c:v>
                </c:pt>
                <c:pt idx="17613">
                  <c:v>1.7614000000000001E-5</c:v>
                </c:pt>
                <c:pt idx="17614">
                  <c:v>1.7615E-5</c:v>
                </c:pt>
                <c:pt idx="17615">
                  <c:v>1.7615999999999999E-5</c:v>
                </c:pt>
                <c:pt idx="17616">
                  <c:v>1.7617000000000001E-5</c:v>
                </c:pt>
                <c:pt idx="17617">
                  <c:v>1.7618E-5</c:v>
                </c:pt>
                <c:pt idx="17618">
                  <c:v>1.7618999999999999E-5</c:v>
                </c:pt>
                <c:pt idx="17619">
                  <c:v>1.7620000000000001E-5</c:v>
                </c:pt>
                <c:pt idx="17620">
                  <c:v>1.7621E-5</c:v>
                </c:pt>
                <c:pt idx="17621">
                  <c:v>1.7621999999999998E-5</c:v>
                </c:pt>
                <c:pt idx="17622">
                  <c:v>1.7623000000000001E-5</c:v>
                </c:pt>
                <c:pt idx="17623">
                  <c:v>1.7623999999999999E-5</c:v>
                </c:pt>
                <c:pt idx="17624">
                  <c:v>1.7625000000000002E-5</c:v>
                </c:pt>
                <c:pt idx="17625">
                  <c:v>1.7626E-5</c:v>
                </c:pt>
                <c:pt idx="17626">
                  <c:v>1.7626999999999999E-5</c:v>
                </c:pt>
                <c:pt idx="17627">
                  <c:v>1.7628000000000001E-5</c:v>
                </c:pt>
                <c:pt idx="17628">
                  <c:v>1.7629E-5</c:v>
                </c:pt>
                <c:pt idx="17629">
                  <c:v>1.7629999999999999E-5</c:v>
                </c:pt>
                <c:pt idx="17630">
                  <c:v>1.7631000000000001E-5</c:v>
                </c:pt>
                <c:pt idx="17631">
                  <c:v>1.7632E-5</c:v>
                </c:pt>
                <c:pt idx="17632">
                  <c:v>1.7632999999999999E-5</c:v>
                </c:pt>
                <c:pt idx="17633">
                  <c:v>1.7634000000000001E-5</c:v>
                </c:pt>
                <c:pt idx="17634">
                  <c:v>1.7635E-5</c:v>
                </c:pt>
                <c:pt idx="17635">
                  <c:v>1.7635999999999999E-5</c:v>
                </c:pt>
                <c:pt idx="17636">
                  <c:v>1.7637000000000001E-5</c:v>
                </c:pt>
                <c:pt idx="17637">
                  <c:v>1.7638E-5</c:v>
                </c:pt>
                <c:pt idx="17638">
                  <c:v>1.7638999999999998E-5</c:v>
                </c:pt>
                <c:pt idx="17639">
                  <c:v>1.7640000000000001E-5</c:v>
                </c:pt>
                <c:pt idx="17640">
                  <c:v>1.7640999999999999E-5</c:v>
                </c:pt>
                <c:pt idx="17641">
                  <c:v>1.7642000000000002E-5</c:v>
                </c:pt>
                <c:pt idx="17642">
                  <c:v>1.7643E-5</c:v>
                </c:pt>
                <c:pt idx="17643">
                  <c:v>1.7643999999999999E-5</c:v>
                </c:pt>
                <c:pt idx="17644">
                  <c:v>1.7645000000000001E-5</c:v>
                </c:pt>
                <c:pt idx="17645">
                  <c:v>1.7646E-5</c:v>
                </c:pt>
                <c:pt idx="17646">
                  <c:v>1.7646999999999999E-5</c:v>
                </c:pt>
                <c:pt idx="17647">
                  <c:v>1.7648000000000001E-5</c:v>
                </c:pt>
                <c:pt idx="17648">
                  <c:v>1.7649E-5</c:v>
                </c:pt>
                <c:pt idx="17649">
                  <c:v>1.7649999999999999E-5</c:v>
                </c:pt>
                <c:pt idx="17650">
                  <c:v>1.7651000000000001E-5</c:v>
                </c:pt>
                <c:pt idx="17651">
                  <c:v>1.7652E-5</c:v>
                </c:pt>
                <c:pt idx="17652">
                  <c:v>1.7652999999999999E-5</c:v>
                </c:pt>
                <c:pt idx="17653">
                  <c:v>1.7654000000000001E-5</c:v>
                </c:pt>
                <c:pt idx="17654">
                  <c:v>1.7655E-5</c:v>
                </c:pt>
                <c:pt idx="17655">
                  <c:v>1.7655999999999998E-5</c:v>
                </c:pt>
                <c:pt idx="17656">
                  <c:v>1.7657000000000001E-5</c:v>
                </c:pt>
                <c:pt idx="17657">
                  <c:v>1.7657999999999999E-5</c:v>
                </c:pt>
                <c:pt idx="17658">
                  <c:v>1.7659000000000002E-5</c:v>
                </c:pt>
                <c:pt idx="17659">
                  <c:v>1.766E-5</c:v>
                </c:pt>
                <c:pt idx="17660">
                  <c:v>1.7660999999999999E-5</c:v>
                </c:pt>
                <c:pt idx="17661">
                  <c:v>1.7662000000000001E-5</c:v>
                </c:pt>
                <c:pt idx="17662">
                  <c:v>1.7663E-5</c:v>
                </c:pt>
                <c:pt idx="17663">
                  <c:v>1.7663999999999999E-5</c:v>
                </c:pt>
                <c:pt idx="17664">
                  <c:v>1.7665000000000001E-5</c:v>
                </c:pt>
                <c:pt idx="17665">
                  <c:v>1.7666E-5</c:v>
                </c:pt>
                <c:pt idx="17666">
                  <c:v>1.7666999999999999E-5</c:v>
                </c:pt>
                <c:pt idx="17667">
                  <c:v>1.7668000000000001E-5</c:v>
                </c:pt>
                <c:pt idx="17668">
                  <c:v>1.7669E-5</c:v>
                </c:pt>
                <c:pt idx="17669">
                  <c:v>1.7669999999999999E-5</c:v>
                </c:pt>
                <c:pt idx="17670">
                  <c:v>1.7671000000000001E-5</c:v>
                </c:pt>
                <c:pt idx="17671">
                  <c:v>1.7672E-5</c:v>
                </c:pt>
                <c:pt idx="17672">
                  <c:v>1.7672999999999998E-5</c:v>
                </c:pt>
                <c:pt idx="17673">
                  <c:v>1.7674000000000001E-5</c:v>
                </c:pt>
                <c:pt idx="17674">
                  <c:v>1.7674999999999999E-5</c:v>
                </c:pt>
                <c:pt idx="17675">
                  <c:v>1.7676000000000002E-5</c:v>
                </c:pt>
                <c:pt idx="17676">
                  <c:v>1.7677E-5</c:v>
                </c:pt>
                <c:pt idx="17677">
                  <c:v>1.7677999999999999E-5</c:v>
                </c:pt>
                <c:pt idx="17678">
                  <c:v>1.7679000000000001E-5</c:v>
                </c:pt>
                <c:pt idx="17679">
                  <c:v>1.768E-5</c:v>
                </c:pt>
                <c:pt idx="17680">
                  <c:v>1.7680999999999999E-5</c:v>
                </c:pt>
                <c:pt idx="17681">
                  <c:v>1.7682000000000001E-5</c:v>
                </c:pt>
                <c:pt idx="17682">
                  <c:v>1.7683E-5</c:v>
                </c:pt>
                <c:pt idx="17683">
                  <c:v>1.7683999999999999E-5</c:v>
                </c:pt>
                <c:pt idx="17684">
                  <c:v>1.7685000000000001E-5</c:v>
                </c:pt>
                <c:pt idx="17685">
                  <c:v>1.7686E-5</c:v>
                </c:pt>
                <c:pt idx="17686">
                  <c:v>1.7686999999999999E-5</c:v>
                </c:pt>
                <c:pt idx="17687">
                  <c:v>1.7688000000000001E-5</c:v>
                </c:pt>
                <c:pt idx="17688">
                  <c:v>1.7689E-5</c:v>
                </c:pt>
                <c:pt idx="17689">
                  <c:v>1.7689999999999998E-5</c:v>
                </c:pt>
                <c:pt idx="17690">
                  <c:v>1.7691000000000001E-5</c:v>
                </c:pt>
                <c:pt idx="17691">
                  <c:v>1.7691999999999999E-5</c:v>
                </c:pt>
                <c:pt idx="17692">
                  <c:v>1.7693000000000002E-5</c:v>
                </c:pt>
                <c:pt idx="17693">
                  <c:v>1.7694E-5</c:v>
                </c:pt>
                <c:pt idx="17694">
                  <c:v>1.7694999999999999E-5</c:v>
                </c:pt>
                <c:pt idx="17695">
                  <c:v>1.7696000000000001E-5</c:v>
                </c:pt>
                <c:pt idx="17696">
                  <c:v>1.7697E-5</c:v>
                </c:pt>
                <c:pt idx="17697">
                  <c:v>1.7697999999999999E-5</c:v>
                </c:pt>
                <c:pt idx="17698">
                  <c:v>1.7699000000000001E-5</c:v>
                </c:pt>
                <c:pt idx="17699">
                  <c:v>1.77E-5</c:v>
                </c:pt>
                <c:pt idx="17700">
                  <c:v>1.7700999999999999E-5</c:v>
                </c:pt>
                <c:pt idx="17701">
                  <c:v>1.7702000000000001E-5</c:v>
                </c:pt>
                <c:pt idx="17702">
                  <c:v>1.7703E-5</c:v>
                </c:pt>
                <c:pt idx="17703">
                  <c:v>1.7703999999999999E-5</c:v>
                </c:pt>
                <c:pt idx="17704">
                  <c:v>1.7705000000000001E-5</c:v>
                </c:pt>
                <c:pt idx="17705">
                  <c:v>1.7706E-5</c:v>
                </c:pt>
                <c:pt idx="17706">
                  <c:v>1.7706999999999998E-5</c:v>
                </c:pt>
                <c:pt idx="17707">
                  <c:v>1.7708000000000001E-5</c:v>
                </c:pt>
                <c:pt idx="17708">
                  <c:v>1.7708999999999999E-5</c:v>
                </c:pt>
                <c:pt idx="17709">
                  <c:v>1.7710000000000002E-5</c:v>
                </c:pt>
                <c:pt idx="17710">
                  <c:v>1.7711E-5</c:v>
                </c:pt>
                <c:pt idx="17711">
                  <c:v>1.7711999999999999E-5</c:v>
                </c:pt>
                <c:pt idx="17712">
                  <c:v>1.7713000000000001E-5</c:v>
                </c:pt>
                <c:pt idx="17713">
                  <c:v>1.7714E-5</c:v>
                </c:pt>
                <c:pt idx="17714">
                  <c:v>1.7714999999999999E-5</c:v>
                </c:pt>
                <c:pt idx="17715">
                  <c:v>1.7716000000000001E-5</c:v>
                </c:pt>
                <c:pt idx="17716">
                  <c:v>1.7717E-5</c:v>
                </c:pt>
                <c:pt idx="17717">
                  <c:v>1.7717999999999999E-5</c:v>
                </c:pt>
                <c:pt idx="17718">
                  <c:v>1.7719000000000001E-5</c:v>
                </c:pt>
                <c:pt idx="17719">
                  <c:v>1.772E-5</c:v>
                </c:pt>
                <c:pt idx="17720">
                  <c:v>1.7720999999999999E-5</c:v>
                </c:pt>
                <c:pt idx="17721">
                  <c:v>1.7722000000000001E-5</c:v>
                </c:pt>
                <c:pt idx="17722">
                  <c:v>1.7723E-5</c:v>
                </c:pt>
                <c:pt idx="17723">
                  <c:v>1.7723999999999998E-5</c:v>
                </c:pt>
                <c:pt idx="17724">
                  <c:v>1.7725000000000001E-5</c:v>
                </c:pt>
                <c:pt idx="17725">
                  <c:v>1.7725999999999999E-5</c:v>
                </c:pt>
                <c:pt idx="17726">
                  <c:v>1.7727000000000002E-5</c:v>
                </c:pt>
                <c:pt idx="17727">
                  <c:v>1.7728E-5</c:v>
                </c:pt>
                <c:pt idx="17728">
                  <c:v>1.7728999999999999E-5</c:v>
                </c:pt>
                <c:pt idx="17729">
                  <c:v>1.7730000000000001E-5</c:v>
                </c:pt>
                <c:pt idx="17730">
                  <c:v>1.7731E-5</c:v>
                </c:pt>
                <c:pt idx="17731">
                  <c:v>1.7731999999999999E-5</c:v>
                </c:pt>
                <c:pt idx="17732">
                  <c:v>1.7733000000000001E-5</c:v>
                </c:pt>
                <c:pt idx="17733">
                  <c:v>1.7734E-5</c:v>
                </c:pt>
                <c:pt idx="17734">
                  <c:v>1.7734999999999999E-5</c:v>
                </c:pt>
                <c:pt idx="17735">
                  <c:v>1.7736000000000001E-5</c:v>
                </c:pt>
                <c:pt idx="17736">
                  <c:v>1.7737E-5</c:v>
                </c:pt>
                <c:pt idx="17737">
                  <c:v>1.7737999999999999E-5</c:v>
                </c:pt>
                <c:pt idx="17738">
                  <c:v>1.7739000000000001E-5</c:v>
                </c:pt>
                <c:pt idx="17739">
                  <c:v>1.774E-5</c:v>
                </c:pt>
                <c:pt idx="17740">
                  <c:v>1.7740999999999998E-5</c:v>
                </c:pt>
                <c:pt idx="17741">
                  <c:v>1.7742000000000001E-5</c:v>
                </c:pt>
                <c:pt idx="17742">
                  <c:v>1.7742999999999999E-5</c:v>
                </c:pt>
                <c:pt idx="17743">
                  <c:v>1.7744000000000002E-5</c:v>
                </c:pt>
                <c:pt idx="17744">
                  <c:v>1.7745E-5</c:v>
                </c:pt>
                <c:pt idx="17745">
                  <c:v>1.7745999999999999E-5</c:v>
                </c:pt>
                <c:pt idx="17746">
                  <c:v>1.7747000000000001E-5</c:v>
                </c:pt>
                <c:pt idx="17747">
                  <c:v>1.7748E-5</c:v>
                </c:pt>
                <c:pt idx="17748">
                  <c:v>1.7748999999999999E-5</c:v>
                </c:pt>
                <c:pt idx="17749">
                  <c:v>1.7750000000000001E-5</c:v>
                </c:pt>
                <c:pt idx="17750">
                  <c:v>1.7751E-5</c:v>
                </c:pt>
                <c:pt idx="17751">
                  <c:v>1.7751999999999999E-5</c:v>
                </c:pt>
                <c:pt idx="17752">
                  <c:v>1.7753000000000001E-5</c:v>
                </c:pt>
                <c:pt idx="17753">
                  <c:v>1.7754E-5</c:v>
                </c:pt>
                <c:pt idx="17754">
                  <c:v>1.7754999999999999E-5</c:v>
                </c:pt>
                <c:pt idx="17755">
                  <c:v>1.7756000000000001E-5</c:v>
                </c:pt>
                <c:pt idx="17756">
                  <c:v>1.7757E-5</c:v>
                </c:pt>
                <c:pt idx="17757">
                  <c:v>1.7757999999999998E-5</c:v>
                </c:pt>
                <c:pt idx="17758">
                  <c:v>1.7759000000000001E-5</c:v>
                </c:pt>
                <c:pt idx="17759">
                  <c:v>1.7759999999999999E-5</c:v>
                </c:pt>
                <c:pt idx="17760">
                  <c:v>1.7761000000000002E-5</c:v>
                </c:pt>
                <c:pt idx="17761">
                  <c:v>1.7762E-5</c:v>
                </c:pt>
                <c:pt idx="17762">
                  <c:v>1.7762999999999999E-5</c:v>
                </c:pt>
                <c:pt idx="17763">
                  <c:v>1.7764000000000001E-5</c:v>
                </c:pt>
                <c:pt idx="17764">
                  <c:v>1.7765E-5</c:v>
                </c:pt>
                <c:pt idx="17765">
                  <c:v>1.7765999999999999E-5</c:v>
                </c:pt>
                <c:pt idx="17766">
                  <c:v>1.7767000000000001E-5</c:v>
                </c:pt>
                <c:pt idx="17767">
                  <c:v>1.7768E-5</c:v>
                </c:pt>
                <c:pt idx="17768">
                  <c:v>1.7768999999999999E-5</c:v>
                </c:pt>
                <c:pt idx="17769">
                  <c:v>1.7770000000000001E-5</c:v>
                </c:pt>
                <c:pt idx="17770">
                  <c:v>1.7771E-5</c:v>
                </c:pt>
                <c:pt idx="17771">
                  <c:v>1.7771999999999999E-5</c:v>
                </c:pt>
                <c:pt idx="17772">
                  <c:v>1.7773000000000001E-5</c:v>
                </c:pt>
                <c:pt idx="17773">
                  <c:v>1.7774E-5</c:v>
                </c:pt>
                <c:pt idx="17774">
                  <c:v>1.7774999999999998E-5</c:v>
                </c:pt>
                <c:pt idx="17775">
                  <c:v>1.7776000000000001E-5</c:v>
                </c:pt>
                <c:pt idx="17776">
                  <c:v>1.7776999999999999E-5</c:v>
                </c:pt>
                <c:pt idx="17777">
                  <c:v>1.7778000000000002E-5</c:v>
                </c:pt>
                <c:pt idx="17778">
                  <c:v>1.7779E-5</c:v>
                </c:pt>
                <c:pt idx="17779">
                  <c:v>1.7779999999999999E-5</c:v>
                </c:pt>
                <c:pt idx="17780">
                  <c:v>1.7781000000000001E-5</c:v>
                </c:pt>
                <c:pt idx="17781">
                  <c:v>1.7782E-5</c:v>
                </c:pt>
                <c:pt idx="17782">
                  <c:v>1.7782999999999999E-5</c:v>
                </c:pt>
                <c:pt idx="17783">
                  <c:v>1.7784000000000001E-5</c:v>
                </c:pt>
                <c:pt idx="17784">
                  <c:v>1.7785E-5</c:v>
                </c:pt>
                <c:pt idx="17785">
                  <c:v>1.7785999999999999E-5</c:v>
                </c:pt>
                <c:pt idx="17786">
                  <c:v>1.7787000000000001E-5</c:v>
                </c:pt>
                <c:pt idx="17787">
                  <c:v>1.7788E-5</c:v>
                </c:pt>
                <c:pt idx="17788">
                  <c:v>1.7788999999999999E-5</c:v>
                </c:pt>
                <c:pt idx="17789">
                  <c:v>1.7790000000000001E-5</c:v>
                </c:pt>
                <c:pt idx="17790">
                  <c:v>1.7791E-5</c:v>
                </c:pt>
                <c:pt idx="17791">
                  <c:v>1.7791999999999998E-5</c:v>
                </c:pt>
                <c:pt idx="17792">
                  <c:v>1.7793000000000001E-5</c:v>
                </c:pt>
                <c:pt idx="17793">
                  <c:v>1.7793999999999999E-5</c:v>
                </c:pt>
                <c:pt idx="17794">
                  <c:v>1.7795000000000002E-5</c:v>
                </c:pt>
                <c:pt idx="17795">
                  <c:v>1.7796E-5</c:v>
                </c:pt>
                <c:pt idx="17796">
                  <c:v>1.7796999999999999E-5</c:v>
                </c:pt>
                <c:pt idx="17797">
                  <c:v>1.7798000000000001E-5</c:v>
                </c:pt>
                <c:pt idx="17798">
                  <c:v>1.7799E-5</c:v>
                </c:pt>
                <c:pt idx="17799">
                  <c:v>1.7799999999999999E-5</c:v>
                </c:pt>
                <c:pt idx="17800">
                  <c:v>1.7801000000000001E-5</c:v>
                </c:pt>
                <c:pt idx="17801">
                  <c:v>1.7802E-5</c:v>
                </c:pt>
                <c:pt idx="17802">
                  <c:v>1.7802999999999999E-5</c:v>
                </c:pt>
                <c:pt idx="17803">
                  <c:v>1.7804000000000001E-5</c:v>
                </c:pt>
                <c:pt idx="17804">
                  <c:v>1.7805E-5</c:v>
                </c:pt>
                <c:pt idx="17805">
                  <c:v>1.7805999999999999E-5</c:v>
                </c:pt>
                <c:pt idx="17806">
                  <c:v>1.7807000000000001E-5</c:v>
                </c:pt>
                <c:pt idx="17807">
                  <c:v>1.7808E-5</c:v>
                </c:pt>
                <c:pt idx="17808">
                  <c:v>1.7808999999999998E-5</c:v>
                </c:pt>
                <c:pt idx="17809">
                  <c:v>1.7810000000000001E-5</c:v>
                </c:pt>
                <c:pt idx="17810">
                  <c:v>1.7810999999999999E-5</c:v>
                </c:pt>
                <c:pt idx="17811">
                  <c:v>1.7812000000000002E-5</c:v>
                </c:pt>
                <c:pt idx="17812">
                  <c:v>1.7813E-5</c:v>
                </c:pt>
                <c:pt idx="17813">
                  <c:v>1.7813999999999999E-5</c:v>
                </c:pt>
                <c:pt idx="17814">
                  <c:v>1.7815000000000001E-5</c:v>
                </c:pt>
                <c:pt idx="17815">
                  <c:v>1.7816E-5</c:v>
                </c:pt>
                <c:pt idx="17816">
                  <c:v>1.7816999999999999E-5</c:v>
                </c:pt>
                <c:pt idx="17817">
                  <c:v>1.7818000000000001E-5</c:v>
                </c:pt>
                <c:pt idx="17818">
                  <c:v>1.7819E-5</c:v>
                </c:pt>
                <c:pt idx="17819">
                  <c:v>1.7819999999999999E-5</c:v>
                </c:pt>
                <c:pt idx="17820">
                  <c:v>1.7821000000000001E-5</c:v>
                </c:pt>
                <c:pt idx="17821">
                  <c:v>1.7822E-5</c:v>
                </c:pt>
                <c:pt idx="17822">
                  <c:v>1.7822999999999999E-5</c:v>
                </c:pt>
                <c:pt idx="17823">
                  <c:v>1.7824000000000001E-5</c:v>
                </c:pt>
                <c:pt idx="17824">
                  <c:v>1.7825E-5</c:v>
                </c:pt>
                <c:pt idx="17825">
                  <c:v>1.7825999999999998E-5</c:v>
                </c:pt>
                <c:pt idx="17826">
                  <c:v>1.7827000000000001E-5</c:v>
                </c:pt>
                <c:pt idx="17827">
                  <c:v>1.7827999999999999E-5</c:v>
                </c:pt>
                <c:pt idx="17828">
                  <c:v>1.7829000000000002E-5</c:v>
                </c:pt>
                <c:pt idx="17829">
                  <c:v>1.783E-5</c:v>
                </c:pt>
                <c:pt idx="17830">
                  <c:v>1.7830999999999999E-5</c:v>
                </c:pt>
                <c:pt idx="17831">
                  <c:v>1.7832000000000001E-5</c:v>
                </c:pt>
                <c:pt idx="17832">
                  <c:v>1.7833E-5</c:v>
                </c:pt>
                <c:pt idx="17833">
                  <c:v>1.7833999999999999E-5</c:v>
                </c:pt>
                <c:pt idx="17834">
                  <c:v>1.7835000000000001E-5</c:v>
                </c:pt>
                <c:pt idx="17835">
                  <c:v>1.7836E-5</c:v>
                </c:pt>
                <c:pt idx="17836">
                  <c:v>1.7836999999999999E-5</c:v>
                </c:pt>
                <c:pt idx="17837">
                  <c:v>1.7838000000000001E-5</c:v>
                </c:pt>
                <c:pt idx="17838">
                  <c:v>1.7839E-5</c:v>
                </c:pt>
                <c:pt idx="17839">
                  <c:v>1.7839999999999999E-5</c:v>
                </c:pt>
                <c:pt idx="17840">
                  <c:v>1.7841000000000001E-5</c:v>
                </c:pt>
                <c:pt idx="17841">
                  <c:v>1.7842E-5</c:v>
                </c:pt>
                <c:pt idx="17842">
                  <c:v>1.7842999999999998E-5</c:v>
                </c:pt>
                <c:pt idx="17843">
                  <c:v>1.7844000000000001E-5</c:v>
                </c:pt>
                <c:pt idx="17844">
                  <c:v>1.7844999999999999E-5</c:v>
                </c:pt>
                <c:pt idx="17845">
                  <c:v>1.7846000000000002E-5</c:v>
                </c:pt>
                <c:pt idx="17846">
                  <c:v>1.7847E-5</c:v>
                </c:pt>
                <c:pt idx="17847">
                  <c:v>1.7847999999999999E-5</c:v>
                </c:pt>
                <c:pt idx="17848">
                  <c:v>1.7849000000000001E-5</c:v>
                </c:pt>
                <c:pt idx="17849">
                  <c:v>1.785E-5</c:v>
                </c:pt>
                <c:pt idx="17850">
                  <c:v>1.7850999999999999E-5</c:v>
                </c:pt>
                <c:pt idx="17851">
                  <c:v>1.7852000000000001E-5</c:v>
                </c:pt>
                <c:pt idx="17852">
                  <c:v>1.7853E-5</c:v>
                </c:pt>
                <c:pt idx="17853">
                  <c:v>1.7853999999999999E-5</c:v>
                </c:pt>
                <c:pt idx="17854">
                  <c:v>1.7855000000000001E-5</c:v>
                </c:pt>
                <c:pt idx="17855">
                  <c:v>1.7856E-5</c:v>
                </c:pt>
                <c:pt idx="17856">
                  <c:v>1.7856999999999999E-5</c:v>
                </c:pt>
                <c:pt idx="17857">
                  <c:v>1.7858000000000001E-5</c:v>
                </c:pt>
                <c:pt idx="17858">
                  <c:v>1.7859E-5</c:v>
                </c:pt>
                <c:pt idx="17859">
                  <c:v>1.7859999999999998E-5</c:v>
                </c:pt>
                <c:pt idx="17860">
                  <c:v>1.7861000000000001E-5</c:v>
                </c:pt>
                <c:pt idx="17861">
                  <c:v>1.7861999999999999E-5</c:v>
                </c:pt>
                <c:pt idx="17862">
                  <c:v>1.7863000000000002E-5</c:v>
                </c:pt>
                <c:pt idx="17863">
                  <c:v>1.7864E-5</c:v>
                </c:pt>
                <c:pt idx="17864">
                  <c:v>1.7864999999999999E-5</c:v>
                </c:pt>
                <c:pt idx="17865">
                  <c:v>1.7866000000000001E-5</c:v>
                </c:pt>
                <c:pt idx="17866">
                  <c:v>1.7867E-5</c:v>
                </c:pt>
                <c:pt idx="17867">
                  <c:v>1.7867999999999999E-5</c:v>
                </c:pt>
                <c:pt idx="17868">
                  <c:v>1.7869000000000001E-5</c:v>
                </c:pt>
                <c:pt idx="17869">
                  <c:v>1.787E-5</c:v>
                </c:pt>
                <c:pt idx="17870">
                  <c:v>1.7870999999999999E-5</c:v>
                </c:pt>
                <c:pt idx="17871">
                  <c:v>1.7872000000000001E-5</c:v>
                </c:pt>
                <c:pt idx="17872">
                  <c:v>1.7873E-5</c:v>
                </c:pt>
                <c:pt idx="17873">
                  <c:v>1.7873999999999999E-5</c:v>
                </c:pt>
                <c:pt idx="17874">
                  <c:v>1.7875000000000001E-5</c:v>
                </c:pt>
                <c:pt idx="17875">
                  <c:v>1.7876E-5</c:v>
                </c:pt>
                <c:pt idx="17876">
                  <c:v>1.7876999999999998E-5</c:v>
                </c:pt>
                <c:pt idx="17877">
                  <c:v>1.7878000000000001E-5</c:v>
                </c:pt>
                <c:pt idx="17878">
                  <c:v>1.7878999999999999E-5</c:v>
                </c:pt>
                <c:pt idx="17879">
                  <c:v>1.7880000000000002E-5</c:v>
                </c:pt>
                <c:pt idx="17880">
                  <c:v>1.7881E-5</c:v>
                </c:pt>
                <c:pt idx="17881">
                  <c:v>1.7881999999999999E-5</c:v>
                </c:pt>
                <c:pt idx="17882">
                  <c:v>1.7883000000000001E-5</c:v>
                </c:pt>
                <c:pt idx="17883">
                  <c:v>1.7884E-5</c:v>
                </c:pt>
                <c:pt idx="17884">
                  <c:v>1.7884999999999999E-5</c:v>
                </c:pt>
                <c:pt idx="17885">
                  <c:v>1.7886000000000001E-5</c:v>
                </c:pt>
                <c:pt idx="17886">
                  <c:v>1.7887E-5</c:v>
                </c:pt>
                <c:pt idx="17887">
                  <c:v>1.7887999999999999E-5</c:v>
                </c:pt>
                <c:pt idx="17888">
                  <c:v>1.7889000000000001E-5</c:v>
                </c:pt>
                <c:pt idx="17889">
                  <c:v>1.789E-5</c:v>
                </c:pt>
                <c:pt idx="17890">
                  <c:v>1.7890999999999999E-5</c:v>
                </c:pt>
                <c:pt idx="17891">
                  <c:v>1.7892000000000001E-5</c:v>
                </c:pt>
                <c:pt idx="17892">
                  <c:v>1.7893E-5</c:v>
                </c:pt>
                <c:pt idx="17893">
                  <c:v>1.7893999999999998E-5</c:v>
                </c:pt>
                <c:pt idx="17894">
                  <c:v>1.7895000000000001E-5</c:v>
                </c:pt>
                <c:pt idx="17895">
                  <c:v>1.7895999999999999E-5</c:v>
                </c:pt>
                <c:pt idx="17896">
                  <c:v>1.7897000000000002E-5</c:v>
                </c:pt>
                <c:pt idx="17897">
                  <c:v>1.7898E-5</c:v>
                </c:pt>
                <c:pt idx="17898">
                  <c:v>1.7898999999999999E-5</c:v>
                </c:pt>
                <c:pt idx="17899">
                  <c:v>1.7900000000000001E-5</c:v>
                </c:pt>
                <c:pt idx="17900">
                  <c:v>1.7901E-5</c:v>
                </c:pt>
                <c:pt idx="17901">
                  <c:v>1.7901999999999999E-5</c:v>
                </c:pt>
                <c:pt idx="17902">
                  <c:v>1.7903000000000001E-5</c:v>
                </c:pt>
                <c:pt idx="17903">
                  <c:v>1.7904E-5</c:v>
                </c:pt>
                <c:pt idx="17904">
                  <c:v>1.7904999999999999E-5</c:v>
                </c:pt>
                <c:pt idx="17905">
                  <c:v>1.7906000000000001E-5</c:v>
                </c:pt>
                <c:pt idx="17906">
                  <c:v>1.7907E-5</c:v>
                </c:pt>
                <c:pt idx="17907">
                  <c:v>1.7907999999999999E-5</c:v>
                </c:pt>
                <c:pt idx="17908">
                  <c:v>1.7909000000000001E-5</c:v>
                </c:pt>
                <c:pt idx="17909">
                  <c:v>1.791E-5</c:v>
                </c:pt>
                <c:pt idx="17910">
                  <c:v>1.7910999999999998E-5</c:v>
                </c:pt>
                <c:pt idx="17911">
                  <c:v>1.7912000000000001E-5</c:v>
                </c:pt>
                <c:pt idx="17912">
                  <c:v>1.7912999999999999E-5</c:v>
                </c:pt>
                <c:pt idx="17913">
                  <c:v>1.7914000000000002E-5</c:v>
                </c:pt>
                <c:pt idx="17914">
                  <c:v>1.7915E-5</c:v>
                </c:pt>
                <c:pt idx="17915">
                  <c:v>1.7915999999999999E-5</c:v>
                </c:pt>
                <c:pt idx="17916">
                  <c:v>1.7917000000000001E-5</c:v>
                </c:pt>
                <c:pt idx="17917">
                  <c:v>1.7918E-5</c:v>
                </c:pt>
                <c:pt idx="17918">
                  <c:v>1.7918999999999999E-5</c:v>
                </c:pt>
                <c:pt idx="17919">
                  <c:v>1.7920000000000001E-5</c:v>
                </c:pt>
                <c:pt idx="17920">
                  <c:v>1.7921E-5</c:v>
                </c:pt>
                <c:pt idx="17921">
                  <c:v>1.7921999999999999E-5</c:v>
                </c:pt>
                <c:pt idx="17922">
                  <c:v>1.7923000000000001E-5</c:v>
                </c:pt>
                <c:pt idx="17923">
                  <c:v>1.7924E-5</c:v>
                </c:pt>
                <c:pt idx="17924">
                  <c:v>1.7924999999999999E-5</c:v>
                </c:pt>
                <c:pt idx="17925">
                  <c:v>1.7926000000000001E-5</c:v>
                </c:pt>
                <c:pt idx="17926">
                  <c:v>1.7927E-5</c:v>
                </c:pt>
                <c:pt idx="17927">
                  <c:v>1.7927999999999998E-5</c:v>
                </c:pt>
                <c:pt idx="17928">
                  <c:v>1.7929000000000001E-5</c:v>
                </c:pt>
                <c:pt idx="17929">
                  <c:v>1.7929999999999999E-5</c:v>
                </c:pt>
                <c:pt idx="17930">
                  <c:v>1.7931000000000002E-5</c:v>
                </c:pt>
                <c:pt idx="17931">
                  <c:v>1.7932E-5</c:v>
                </c:pt>
                <c:pt idx="17932">
                  <c:v>1.7932999999999999E-5</c:v>
                </c:pt>
                <c:pt idx="17933">
                  <c:v>1.7934000000000001E-5</c:v>
                </c:pt>
                <c:pt idx="17934">
                  <c:v>1.7935E-5</c:v>
                </c:pt>
                <c:pt idx="17935">
                  <c:v>1.7935999999999999E-5</c:v>
                </c:pt>
                <c:pt idx="17936">
                  <c:v>1.7937000000000001E-5</c:v>
                </c:pt>
                <c:pt idx="17937">
                  <c:v>1.7938E-5</c:v>
                </c:pt>
                <c:pt idx="17938">
                  <c:v>1.7938999999999999E-5</c:v>
                </c:pt>
                <c:pt idx="17939">
                  <c:v>1.7940000000000001E-5</c:v>
                </c:pt>
                <c:pt idx="17940">
                  <c:v>1.7941E-5</c:v>
                </c:pt>
                <c:pt idx="17941">
                  <c:v>1.7941999999999999E-5</c:v>
                </c:pt>
                <c:pt idx="17942">
                  <c:v>1.7943000000000001E-5</c:v>
                </c:pt>
                <c:pt idx="17943">
                  <c:v>1.7944E-5</c:v>
                </c:pt>
                <c:pt idx="17944">
                  <c:v>1.7944999999999998E-5</c:v>
                </c:pt>
                <c:pt idx="17945">
                  <c:v>1.7946000000000001E-5</c:v>
                </c:pt>
                <c:pt idx="17946">
                  <c:v>1.7946999999999999E-5</c:v>
                </c:pt>
                <c:pt idx="17947">
                  <c:v>1.7948000000000002E-5</c:v>
                </c:pt>
                <c:pt idx="17948">
                  <c:v>1.7949E-5</c:v>
                </c:pt>
                <c:pt idx="17949">
                  <c:v>1.7949999999999999E-5</c:v>
                </c:pt>
                <c:pt idx="17950">
                  <c:v>1.7951000000000001E-5</c:v>
                </c:pt>
                <c:pt idx="17951">
                  <c:v>1.7952E-5</c:v>
                </c:pt>
                <c:pt idx="17952">
                  <c:v>1.7952999999999999E-5</c:v>
                </c:pt>
                <c:pt idx="17953">
                  <c:v>1.7954000000000001E-5</c:v>
                </c:pt>
                <c:pt idx="17954">
                  <c:v>1.7955E-5</c:v>
                </c:pt>
                <c:pt idx="17955">
                  <c:v>1.7955999999999999E-5</c:v>
                </c:pt>
                <c:pt idx="17956">
                  <c:v>1.7957000000000001E-5</c:v>
                </c:pt>
                <c:pt idx="17957">
                  <c:v>1.7958E-5</c:v>
                </c:pt>
                <c:pt idx="17958">
                  <c:v>1.7958999999999999E-5</c:v>
                </c:pt>
                <c:pt idx="17959">
                  <c:v>1.7960000000000001E-5</c:v>
                </c:pt>
                <c:pt idx="17960">
                  <c:v>1.7961E-5</c:v>
                </c:pt>
                <c:pt idx="17961">
                  <c:v>1.7961999999999998E-5</c:v>
                </c:pt>
                <c:pt idx="17962">
                  <c:v>1.7963000000000001E-5</c:v>
                </c:pt>
                <c:pt idx="17963">
                  <c:v>1.7963999999999999E-5</c:v>
                </c:pt>
                <c:pt idx="17964">
                  <c:v>1.7965000000000002E-5</c:v>
                </c:pt>
                <c:pt idx="17965">
                  <c:v>1.7966E-5</c:v>
                </c:pt>
                <c:pt idx="17966">
                  <c:v>1.7966999999999999E-5</c:v>
                </c:pt>
                <c:pt idx="17967">
                  <c:v>1.7968000000000001E-5</c:v>
                </c:pt>
                <c:pt idx="17968">
                  <c:v>1.7969E-5</c:v>
                </c:pt>
                <c:pt idx="17969">
                  <c:v>1.7969999999999999E-5</c:v>
                </c:pt>
                <c:pt idx="17970">
                  <c:v>1.7971000000000001E-5</c:v>
                </c:pt>
                <c:pt idx="17971">
                  <c:v>1.7972E-5</c:v>
                </c:pt>
                <c:pt idx="17972">
                  <c:v>1.7972999999999999E-5</c:v>
                </c:pt>
                <c:pt idx="17973">
                  <c:v>1.7974000000000001E-5</c:v>
                </c:pt>
                <c:pt idx="17974">
                  <c:v>1.7975E-5</c:v>
                </c:pt>
                <c:pt idx="17975">
                  <c:v>1.7975999999999999E-5</c:v>
                </c:pt>
                <c:pt idx="17976">
                  <c:v>1.7977000000000001E-5</c:v>
                </c:pt>
                <c:pt idx="17977">
                  <c:v>1.7978E-5</c:v>
                </c:pt>
                <c:pt idx="17978">
                  <c:v>1.7978999999999998E-5</c:v>
                </c:pt>
                <c:pt idx="17979">
                  <c:v>1.7980000000000001E-5</c:v>
                </c:pt>
                <c:pt idx="17980">
                  <c:v>1.7980999999999999E-5</c:v>
                </c:pt>
                <c:pt idx="17981">
                  <c:v>1.7982000000000002E-5</c:v>
                </c:pt>
                <c:pt idx="17982">
                  <c:v>1.7983E-5</c:v>
                </c:pt>
                <c:pt idx="17983">
                  <c:v>1.7983999999999999E-5</c:v>
                </c:pt>
                <c:pt idx="17984">
                  <c:v>1.7985000000000001E-5</c:v>
                </c:pt>
                <c:pt idx="17985">
                  <c:v>1.7986E-5</c:v>
                </c:pt>
                <c:pt idx="17986">
                  <c:v>1.7986999999999999E-5</c:v>
                </c:pt>
                <c:pt idx="17987">
                  <c:v>1.7988000000000001E-5</c:v>
                </c:pt>
                <c:pt idx="17988">
                  <c:v>1.7989E-5</c:v>
                </c:pt>
                <c:pt idx="17989">
                  <c:v>1.7989999999999999E-5</c:v>
                </c:pt>
                <c:pt idx="17990">
                  <c:v>1.7991000000000001E-5</c:v>
                </c:pt>
                <c:pt idx="17991">
                  <c:v>1.7992E-5</c:v>
                </c:pt>
                <c:pt idx="17992">
                  <c:v>1.7992999999999999E-5</c:v>
                </c:pt>
                <c:pt idx="17993">
                  <c:v>1.7994000000000001E-5</c:v>
                </c:pt>
                <c:pt idx="17994">
                  <c:v>1.7995E-5</c:v>
                </c:pt>
                <c:pt idx="17995">
                  <c:v>1.7995999999999998E-5</c:v>
                </c:pt>
                <c:pt idx="17996">
                  <c:v>1.7997000000000001E-5</c:v>
                </c:pt>
                <c:pt idx="17997">
                  <c:v>1.7997999999999999E-5</c:v>
                </c:pt>
                <c:pt idx="17998">
                  <c:v>1.7999000000000002E-5</c:v>
                </c:pt>
                <c:pt idx="17999">
                  <c:v>1.8E-5</c:v>
                </c:pt>
                <c:pt idx="18000">
                  <c:v>1.8000999999999999E-5</c:v>
                </c:pt>
                <c:pt idx="18001">
                  <c:v>1.8002000000000001E-5</c:v>
                </c:pt>
                <c:pt idx="18002">
                  <c:v>1.8003E-5</c:v>
                </c:pt>
                <c:pt idx="18003">
                  <c:v>1.8003999999999999E-5</c:v>
                </c:pt>
                <c:pt idx="18004">
                  <c:v>1.8005000000000001E-5</c:v>
                </c:pt>
                <c:pt idx="18005">
                  <c:v>1.8006E-5</c:v>
                </c:pt>
                <c:pt idx="18006">
                  <c:v>1.8006999999999999E-5</c:v>
                </c:pt>
                <c:pt idx="18007">
                  <c:v>1.8008000000000001E-5</c:v>
                </c:pt>
                <c:pt idx="18008">
                  <c:v>1.8009E-5</c:v>
                </c:pt>
                <c:pt idx="18009">
                  <c:v>1.8009999999999999E-5</c:v>
                </c:pt>
                <c:pt idx="18010">
                  <c:v>1.8011000000000001E-5</c:v>
                </c:pt>
                <c:pt idx="18011">
                  <c:v>1.8012E-5</c:v>
                </c:pt>
                <c:pt idx="18012">
                  <c:v>1.8012999999999998E-5</c:v>
                </c:pt>
                <c:pt idx="18013">
                  <c:v>1.8014000000000001E-5</c:v>
                </c:pt>
                <c:pt idx="18014">
                  <c:v>1.8014999999999999E-5</c:v>
                </c:pt>
                <c:pt idx="18015">
                  <c:v>1.8016000000000002E-5</c:v>
                </c:pt>
                <c:pt idx="18016">
                  <c:v>1.8017E-5</c:v>
                </c:pt>
                <c:pt idx="18017">
                  <c:v>1.8017999999999999E-5</c:v>
                </c:pt>
                <c:pt idx="18018">
                  <c:v>1.8019000000000001E-5</c:v>
                </c:pt>
                <c:pt idx="18019">
                  <c:v>1.802E-5</c:v>
                </c:pt>
                <c:pt idx="18020">
                  <c:v>1.8020999999999999E-5</c:v>
                </c:pt>
                <c:pt idx="18021">
                  <c:v>1.8022000000000001E-5</c:v>
                </c:pt>
                <c:pt idx="18022">
                  <c:v>1.8023E-5</c:v>
                </c:pt>
                <c:pt idx="18023">
                  <c:v>1.8023999999999999E-5</c:v>
                </c:pt>
                <c:pt idx="18024">
                  <c:v>1.8025000000000001E-5</c:v>
                </c:pt>
                <c:pt idx="18025">
                  <c:v>1.8026E-5</c:v>
                </c:pt>
                <c:pt idx="18026">
                  <c:v>1.8026999999999999E-5</c:v>
                </c:pt>
                <c:pt idx="18027">
                  <c:v>1.8028000000000001E-5</c:v>
                </c:pt>
                <c:pt idx="18028">
                  <c:v>1.8029E-5</c:v>
                </c:pt>
                <c:pt idx="18029">
                  <c:v>1.8029999999999998E-5</c:v>
                </c:pt>
                <c:pt idx="18030">
                  <c:v>1.8031000000000001E-5</c:v>
                </c:pt>
                <c:pt idx="18031">
                  <c:v>1.8031999999999999E-5</c:v>
                </c:pt>
                <c:pt idx="18032">
                  <c:v>1.8033000000000002E-5</c:v>
                </c:pt>
                <c:pt idx="18033">
                  <c:v>1.8034E-5</c:v>
                </c:pt>
                <c:pt idx="18034">
                  <c:v>1.8034999999999999E-5</c:v>
                </c:pt>
                <c:pt idx="18035">
                  <c:v>1.8036000000000001E-5</c:v>
                </c:pt>
                <c:pt idx="18036">
                  <c:v>1.8037E-5</c:v>
                </c:pt>
                <c:pt idx="18037">
                  <c:v>1.8037999999999999E-5</c:v>
                </c:pt>
                <c:pt idx="18038">
                  <c:v>1.8039000000000001E-5</c:v>
                </c:pt>
                <c:pt idx="18039">
                  <c:v>1.804E-5</c:v>
                </c:pt>
                <c:pt idx="18040">
                  <c:v>1.8040999999999999E-5</c:v>
                </c:pt>
                <c:pt idx="18041">
                  <c:v>1.8042000000000001E-5</c:v>
                </c:pt>
                <c:pt idx="18042">
                  <c:v>1.8043E-5</c:v>
                </c:pt>
                <c:pt idx="18043">
                  <c:v>1.8043999999999999E-5</c:v>
                </c:pt>
                <c:pt idx="18044">
                  <c:v>1.8045000000000001E-5</c:v>
                </c:pt>
                <c:pt idx="18045">
                  <c:v>1.8046E-5</c:v>
                </c:pt>
                <c:pt idx="18046">
                  <c:v>1.8046999999999998E-5</c:v>
                </c:pt>
                <c:pt idx="18047">
                  <c:v>1.8048000000000001E-5</c:v>
                </c:pt>
                <c:pt idx="18048">
                  <c:v>1.8048999999999999E-5</c:v>
                </c:pt>
                <c:pt idx="18049">
                  <c:v>1.8050000000000002E-5</c:v>
                </c:pt>
                <c:pt idx="18050">
                  <c:v>1.8051E-5</c:v>
                </c:pt>
                <c:pt idx="18051">
                  <c:v>1.8051999999999999E-5</c:v>
                </c:pt>
                <c:pt idx="18052">
                  <c:v>1.8053000000000001E-5</c:v>
                </c:pt>
                <c:pt idx="18053">
                  <c:v>1.8054E-5</c:v>
                </c:pt>
                <c:pt idx="18054">
                  <c:v>1.8054999999999999E-5</c:v>
                </c:pt>
                <c:pt idx="18055">
                  <c:v>1.8056000000000001E-5</c:v>
                </c:pt>
                <c:pt idx="18056">
                  <c:v>1.8057E-5</c:v>
                </c:pt>
                <c:pt idx="18057">
                  <c:v>1.8057999999999999E-5</c:v>
                </c:pt>
                <c:pt idx="18058">
                  <c:v>1.8059000000000001E-5</c:v>
                </c:pt>
                <c:pt idx="18059">
                  <c:v>1.806E-5</c:v>
                </c:pt>
                <c:pt idx="18060">
                  <c:v>1.8060999999999999E-5</c:v>
                </c:pt>
                <c:pt idx="18061">
                  <c:v>1.8062000000000001E-5</c:v>
                </c:pt>
                <c:pt idx="18062">
                  <c:v>1.8063E-5</c:v>
                </c:pt>
                <c:pt idx="18063">
                  <c:v>1.8063999999999998E-5</c:v>
                </c:pt>
                <c:pt idx="18064">
                  <c:v>1.8065000000000001E-5</c:v>
                </c:pt>
                <c:pt idx="18065">
                  <c:v>1.8065999999999999E-5</c:v>
                </c:pt>
                <c:pt idx="18066">
                  <c:v>1.8067000000000002E-5</c:v>
                </c:pt>
                <c:pt idx="18067">
                  <c:v>1.8068E-5</c:v>
                </c:pt>
                <c:pt idx="18068">
                  <c:v>1.8068999999999999E-5</c:v>
                </c:pt>
                <c:pt idx="18069">
                  <c:v>1.8070000000000001E-5</c:v>
                </c:pt>
                <c:pt idx="18070">
                  <c:v>1.8071E-5</c:v>
                </c:pt>
                <c:pt idx="18071">
                  <c:v>1.8071999999999999E-5</c:v>
                </c:pt>
                <c:pt idx="18072">
                  <c:v>1.8073000000000001E-5</c:v>
                </c:pt>
                <c:pt idx="18073">
                  <c:v>1.8074E-5</c:v>
                </c:pt>
                <c:pt idx="18074">
                  <c:v>1.8074999999999999E-5</c:v>
                </c:pt>
                <c:pt idx="18075">
                  <c:v>1.8076000000000001E-5</c:v>
                </c:pt>
                <c:pt idx="18076">
                  <c:v>1.8077E-5</c:v>
                </c:pt>
                <c:pt idx="18077">
                  <c:v>1.8077999999999999E-5</c:v>
                </c:pt>
                <c:pt idx="18078">
                  <c:v>1.8079000000000001E-5</c:v>
                </c:pt>
                <c:pt idx="18079">
                  <c:v>1.808E-5</c:v>
                </c:pt>
                <c:pt idx="18080">
                  <c:v>1.8080999999999998E-5</c:v>
                </c:pt>
                <c:pt idx="18081">
                  <c:v>1.8082000000000001E-5</c:v>
                </c:pt>
                <c:pt idx="18082">
                  <c:v>1.8082999999999999E-5</c:v>
                </c:pt>
                <c:pt idx="18083">
                  <c:v>1.8084000000000002E-5</c:v>
                </c:pt>
                <c:pt idx="18084">
                  <c:v>1.8085E-5</c:v>
                </c:pt>
                <c:pt idx="18085">
                  <c:v>1.8085999999999999E-5</c:v>
                </c:pt>
                <c:pt idx="18086">
                  <c:v>1.8087000000000001E-5</c:v>
                </c:pt>
                <c:pt idx="18087">
                  <c:v>1.8088E-5</c:v>
                </c:pt>
                <c:pt idx="18088">
                  <c:v>1.8088999999999999E-5</c:v>
                </c:pt>
                <c:pt idx="18089">
                  <c:v>1.8090000000000001E-5</c:v>
                </c:pt>
                <c:pt idx="18090">
                  <c:v>1.8091E-5</c:v>
                </c:pt>
                <c:pt idx="18091">
                  <c:v>1.8091999999999999E-5</c:v>
                </c:pt>
                <c:pt idx="18092">
                  <c:v>1.8093000000000001E-5</c:v>
                </c:pt>
                <c:pt idx="18093">
                  <c:v>1.8094E-5</c:v>
                </c:pt>
                <c:pt idx="18094">
                  <c:v>1.8094999999999999E-5</c:v>
                </c:pt>
                <c:pt idx="18095">
                  <c:v>1.8096000000000001E-5</c:v>
                </c:pt>
                <c:pt idx="18096">
                  <c:v>1.8097E-5</c:v>
                </c:pt>
                <c:pt idx="18097">
                  <c:v>1.8097999999999999E-5</c:v>
                </c:pt>
                <c:pt idx="18098">
                  <c:v>1.8099000000000001E-5</c:v>
                </c:pt>
                <c:pt idx="18099">
                  <c:v>1.8099999999999999E-5</c:v>
                </c:pt>
                <c:pt idx="18100">
                  <c:v>1.8101000000000002E-5</c:v>
                </c:pt>
                <c:pt idx="18101">
                  <c:v>1.8102E-5</c:v>
                </c:pt>
                <c:pt idx="18102">
                  <c:v>1.8102999999999999E-5</c:v>
                </c:pt>
                <c:pt idx="18103">
                  <c:v>1.8104000000000001E-5</c:v>
                </c:pt>
                <c:pt idx="18104">
                  <c:v>1.8105E-5</c:v>
                </c:pt>
                <c:pt idx="18105">
                  <c:v>1.8105999999999999E-5</c:v>
                </c:pt>
                <c:pt idx="18106">
                  <c:v>1.8107000000000001E-5</c:v>
                </c:pt>
                <c:pt idx="18107">
                  <c:v>1.8108E-5</c:v>
                </c:pt>
                <c:pt idx="18108">
                  <c:v>1.8108999999999999E-5</c:v>
                </c:pt>
                <c:pt idx="18109">
                  <c:v>1.8110000000000001E-5</c:v>
                </c:pt>
                <c:pt idx="18110">
                  <c:v>1.8111E-5</c:v>
                </c:pt>
                <c:pt idx="18111">
                  <c:v>1.8111999999999999E-5</c:v>
                </c:pt>
                <c:pt idx="18112">
                  <c:v>1.8113000000000001E-5</c:v>
                </c:pt>
                <c:pt idx="18113">
                  <c:v>1.8114E-5</c:v>
                </c:pt>
                <c:pt idx="18114">
                  <c:v>1.8114999999999999E-5</c:v>
                </c:pt>
                <c:pt idx="18115">
                  <c:v>1.8116000000000001E-5</c:v>
                </c:pt>
                <c:pt idx="18116">
                  <c:v>1.8117E-5</c:v>
                </c:pt>
                <c:pt idx="18117">
                  <c:v>1.8117999999999998E-5</c:v>
                </c:pt>
                <c:pt idx="18118">
                  <c:v>1.8119000000000001E-5</c:v>
                </c:pt>
                <c:pt idx="18119">
                  <c:v>1.8119999999999999E-5</c:v>
                </c:pt>
                <c:pt idx="18120">
                  <c:v>1.8121000000000001E-5</c:v>
                </c:pt>
                <c:pt idx="18121">
                  <c:v>1.8122E-5</c:v>
                </c:pt>
                <c:pt idx="18122">
                  <c:v>1.8122999999999999E-5</c:v>
                </c:pt>
                <c:pt idx="18123">
                  <c:v>1.8124000000000001E-5</c:v>
                </c:pt>
                <c:pt idx="18124">
                  <c:v>1.8125E-5</c:v>
                </c:pt>
                <c:pt idx="18125">
                  <c:v>1.8125999999999999E-5</c:v>
                </c:pt>
                <c:pt idx="18126">
                  <c:v>1.8127000000000001E-5</c:v>
                </c:pt>
                <c:pt idx="18127">
                  <c:v>1.8128E-5</c:v>
                </c:pt>
                <c:pt idx="18128">
                  <c:v>1.8128999999999999E-5</c:v>
                </c:pt>
                <c:pt idx="18129">
                  <c:v>1.8130000000000001E-5</c:v>
                </c:pt>
                <c:pt idx="18130">
                  <c:v>1.8131E-5</c:v>
                </c:pt>
                <c:pt idx="18131">
                  <c:v>1.8131999999999999E-5</c:v>
                </c:pt>
                <c:pt idx="18132">
                  <c:v>1.8133000000000001E-5</c:v>
                </c:pt>
                <c:pt idx="18133">
                  <c:v>1.8134E-5</c:v>
                </c:pt>
                <c:pt idx="18134">
                  <c:v>1.8134999999999998E-5</c:v>
                </c:pt>
                <c:pt idx="18135">
                  <c:v>1.8136000000000001E-5</c:v>
                </c:pt>
                <c:pt idx="18136">
                  <c:v>1.8136999999999999E-5</c:v>
                </c:pt>
                <c:pt idx="18137">
                  <c:v>1.8138000000000002E-5</c:v>
                </c:pt>
                <c:pt idx="18138">
                  <c:v>1.8139E-5</c:v>
                </c:pt>
                <c:pt idx="18139">
                  <c:v>1.8139999999999999E-5</c:v>
                </c:pt>
                <c:pt idx="18140">
                  <c:v>1.8141000000000001E-5</c:v>
                </c:pt>
                <c:pt idx="18141">
                  <c:v>1.8142E-5</c:v>
                </c:pt>
                <c:pt idx="18142">
                  <c:v>1.8142999999999999E-5</c:v>
                </c:pt>
                <c:pt idx="18143">
                  <c:v>1.8144000000000001E-5</c:v>
                </c:pt>
                <c:pt idx="18144">
                  <c:v>1.8145E-5</c:v>
                </c:pt>
                <c:pt idx="18145">
                  <c:v>1.8145999999999999E-5</c:v>
                </c:pt>
                <c:pt idx="18146">
                  <c:v>1.8147000000000001E-5</c:v>
                </c:pt>
                <c:pt idx="18147">
                  <c:v>1.8148E-5</c:v>
                </c:pt>
                <c:pt idx="18148">
                  <c:v>1.8148999999999999E-5</c:v>
                </c:pt>
                <c:pt idx="18149">
                  <c:v>1.8150000000000001E-5</c:v>
                </c:pt>
                <c:pt idx="18150">
                  <c:v>1.8151E-5</c:v>
                </c:pt>
                <c:pt idx="18151">
                  <c:v>1.8151999999999998E-5</c:v>
                </c:pt>
                <c:pt idx="18152">
                  <c:v>1.8153000000000001E-5</c:v>
                </c:pt>
                <c:pt idx="18153">
                  <c:v>1.8153999999999999E-5</c:v>
                </c:pt>
                <c:pt idx="18154">
                  <c:v>1.8155000000000002E-5</c:v>
                </c:pt>
                <c:pt idx="18155">
                  <c:v>1.8156E-5</c:v>
                </c:pt>
                <c:pt idx="18156">
                  <c:v>1.8156999999999999E-5</c:v>
                </c:pt>
                <c:pt idx="18157">
                  <c:v>1.8158000000000001E-5</c:v>
                </c:pt>
                <c:pt idx="18158">
                  <c:v>1.8159E-5</c:v>
                </c:pt>
                <c:pt idx="18159">
                  <c:v>1.8159999999999999E-5</c:v>
                </c:pt>
                <c:pt idx="18160">
                  <c:v>1.8161000000000001E-5</c:v>
                </c:pt>
                <c:pt idx="18161">
                  <c:v>1.8162E-5</c:v>
                </c:pt>
                <c:pt idx="18162">
                  <c:v>1.8162999999999999E-5</c:v>
                </c:pt>
                <c:pt idx="18163">
                  <c:v>1.8164000000000001E-5</c:v>
                </c:pt>
                <c:pt idx="18164">
                  <c:v>1.8165E-5</c:v>
                </c:pt>
                <c:pt idx="18165">
                  <c:v>1.8165999999999999E-5</c:v>
                </c:pt>
                <c:pt idx="18166">
                  <c:v>1.8167000000000001E-5</c:v>
                </c:pt>
                <c:pt idx="18167">
                  <c:v>1.8168E-5</c:v>
                </c:pt>
                <c:pt idx="18168">
                  <c:v>1.8168999999999998E-5</c:v>
                </c:pt>
                <c:pt idx="18169">
                  <c:v>1.8170000000000001E-5</c:v>
                </c:pt>
                <c:pt idx="18170">
                  <c:v>1.8170999999999999E-5</c:v>
                </c:pt>
                <c:pt idx="18171">
                  <c:v>1.8172000000000002E-5</c:v>
                </c:pt>
                <c:pt idx="18172">
                  <c:v>1.8173E-5</c:v>
                </c:pt>
                <c:pt idx="18173">
                  <c:v>1.8173999999999999E-5</c:v>
                </c:pt>
                <c:pt idx="18174">
                  <c:v>1.8175000000000001E-5</c:v>
                </c:pt>
                <c:pt idx="18175">
                  <c:v>1.8176E-5</c:v>
                </c:pt>
                <c:pt idx="18176">
                  <c:v>1.8176999999999999E-5</c:v>
                </c:pt>
                <c:pt idx="18177">
                  <c:v>1.8178000000000001E-5</c:v>
                </c:pt>
                <c:pt idx="18178">
                  <c:v>1.8179E-5</c:v>
                </c:pt>
                <c:pt idx="18179">
                  <c:v>1.8179999999999999E-5</c:v>
                </c:pt>
                <c:pt idx="18180">
                  <c:v>1.8181000000000001E-5</c:v>
                </c:pt>
                <c:pt idx="18181">
                  <c:v>1.8182E-5</c:v>
                </c:pt>
                <c:pt idx="18182">
                  <c:v>1.8182999999999999E-5</c:v>
                </c:pt>
                <c:pt idx="18183">
                  <c:v>1.8184000000000001E-5</c:v>
                </c:pt>
                <c:pt idx="18184">
                  <c:v>1.8185E-5</c:v>
                </c:pt>
                <c:pt idx="18185">
                  <c:v>1.8185999999999998E-5</c:v>
                </c:pt>
                <c:pt idx="18186">
                  <c:v>1.8187000000000001E-5</c:v>
                </c:pt>
                <c:pt idx="18187">
                  <c:v>1.8187999999999999E-5</c:v>
                </c:pt>
                <c:pt idx="18188">
                  <c:v>1.8189000000000002E-5</c:v>
                </c:pt>
                <c:pt idx="18189">
                  <c:v>1.819E-5</c:v>
                </c:pt>
                <c:pt idx="18190">
                  <c:v>1.8190999999999999E-5</c:v>
                </c:pt>
                <c:pt idx="18191">
                  <c:v>1.8192000000000001E-5</c:v>
                </c:pt>
                <c:pt idx="18192">
                  <c:v>1.8193E-5</c:v>
                </c:pt>
                <c:pt idx="18193">
                  <c:v>1.8193999999999999E-5</c:v>
                </c:pt>
                <c:pt idx="18194">
                  <c:v>1.8195000000000001E-5</c:v>
                </c:pt>
                <c:pt idx="18195">
                  <c:v>1.8196E-5</c:v>
                </c:pt>
                <c:pt idx="18196">
                  <c:v>1.8196999999999999E-5</c:v>
                </c:pt>
                <c:pt idx="18197">
                  <c:v>1.8198000000000001E-5</c:v>
                </c:pt>
                <c:pt idx="18198">
                  <c:v>1.8199E-5</c:v>
                </c:pt>
                <c:pt idx="18199">
                  <c:v>1.8199999999999999E-5</c:v>
                </c:pt>
                <c:pt idx="18200">
                  <c:v>1.8201000000000001E-5</c:v>
                </c:pt>
                <c:pt idx="18201">
                  <c:v>1.8202E-5</c:v>
                </c:pt>
                <c:pt idx="18202">
                  <c:v>1.8202999999999998E-5</c:v>
                </c:pt>
                <c:pt idx="18203">
                  <c:v>1.8204000000000001E-5</c:v>
                </c:pt>
                <c:pt idx="18204">
                  <c:v>1.8204999999999999E-5</c:v>
                </c:pt>
                <c:pt idx="18205">
                  <c:v>1.8206000000000002E-5</c:v>
                </c:pt>
                <c:pt idx="18206">
                  <c:v>1.8207E-5</c:v>
                </c:pt>
                <c:pt idx="18207">
                  <c:v>1.8207999999999999E-5</c:v>
                </c:pt>
                <c:pt idx="18208">
                  <c:v>1.8209000000000001E-5</c:v>
                </c:pt>
                <c:pt idx="18209">
                  <c:v>1.821E-5</c:v>
                </c:pt>
                <c:pt idx="18210">
                  <c:v>1.8210999999999999E-5</c:v>
                </c:pt>
                <c:pt idx="18211">
                  <c:v>1.8212000000000001E-5</c:v>
                </c:pt>
                <c:pt idx="18212">
                  <c:v>1.8213E-5</c:v>
                </c:pt>
                <c:pt idx="18213">
                  <c:v>1.8213999999999999E-5</c:v>
                </c:pt>
                <c:pt idx="18214">
                  <c:v>1.8215000000000001E-5</c:v>
                </c:pt>
                <c:pt idx="18215">
                  <c:v>1.8216E-5</c:v>
                </c:pt>
                <c:pt idx="18216">
                  <c:v>1.8216999999999999E-5</c:v>
                </c:pt>
                <c:pt idx="18217">
                  <c:v>1.8218000000000001E-5</c:v>
                </c:pt>
                <c:pt idx="18218">
                  <c:v>1.8219E-5</c:v>
                </c:pt>
                <c:pt idx="18219">
                  <c:v>1.8219999999999998E-5</c:v>
                </c:pt>
                <c:pt idx="18220">
                  <c:v>1.8221000000000001E-5</c:v>
                </c:pt>
                <c:pt idx="18221">
                  <c:v>1.8221999999999999E-5</c:v>
                </c:pt>
                <c:pt idx="18222">
                  <c:v>1.8223000000000002E-5</c:v>
                </c:pt>
                <c:pt idx="18223">
                  <c:v>1.8224E-5</c:v>
                </c:pt>
                <c:pt idx="18224">
                  <c:v>1.8224999999999999E-5</c:v>
                </c:pt>
                <c:pt idx="18225">
                  <c:v>1.8226000000000001E-5</c:v>
                </c:pt>
                <c:pt idx="18226">
                  <c:v>1.8227E-5</c:v>
                </c:pt>
                <c:pt idx="18227">
                  <c:v>1.8227999999999999E-5</c:v>
                </c:pt>
                <c:pt idx="18228">
                  <c:v>1.8229000000000001E-5</c:v>
                </c:pt>
                <c:pt idx="18229">
                  <c:v>1.823E-5</c:v>
                </c:pt>
                <c:pt idx="18230">
                  <c:v>1.8230999999999999E-5</c:v>
                </c:pt>
                <c:pt idx="18231">
                  <c:v>1.8232000000000001E-5</c:v>
                </c:pt>
                <c:pt idx="18232">
                  <c:v>1.8233E-5</c:v>
                </c:pt>
                <c:pt idx="18233">
                  <c:v>1.8233999999999999E-5</c:v>
                </c:pt>
                <c:pt idx="18234">
                  <c:v>1.8235000000000001E-5</c:v>
                </c:pt>
                <c:pt idx="18235">
                  <c:v>1.8236E-5</c:v>
                </c:pt>
                <c:pt idx="18236">
                  <c:v>1.8236999999999998E-5</c:v>
                </c:pt>
                <c:pt idx="18237">
                  <c:v>1.8238000000000001E-5</c:v>
                </c:pt>
                <c:pt idx="18238">
                  <c:v>1.8238999999999999E-5</c:v>
                </c:pt>
                <c:pt idx="18239">
                  <c:v>1.8240000000000002E-5</c:v>
                </c:pt>
                <c:pt idx="18240">
                  <c:v>1.8241E-5</c:v>
                </c:pt>
                <c:pt idx="18241">
                  <c:v>1.8241999999999999E-5</c:v>
                </c:pt>
                <c:pt idx="18242">
                  <c:v>1.8243000000000001E-5</c:v>
                </c:pt>
                <c:pt idx="18243">
                  <c:v>1.8244E-5</c:v>
                </c:pt>
                <c:pt idx="18244">
                  <c:v>1.8244999999999999E-5</c:v>
                </c:pt>
                <c:pt idx="18245">
                  <c:v>1.8246000000000001E-5</c:v>
                </c:pt>
                <c:pt idx="18246">
                  <c:v>1.8247E-5</c:v>
                </c:pt>
                <c:pt idx="18247">
                  <c:v>1.8247999999999999E-5</c:v>
                </c:pt>
                <c:pt idx="18248">
                  <c:v>1.8249000000000001E-5</c:v>
                </c:pt>
                <c:pt idx="18249">
                  <c:v>1.825E-5</c:v>
                </c:pt>
                <c:pt idx="18250">
                  <c:v>1.8250999999999999E-5</c:v>
                </c:pt>
                <c:pt idx="18251">
                  <c:v>1.8252000000000001E-5</c:v>
                </c:pt>
                <c:pt idx="18252">
                  <c:v>1.8253E-5</c:v>
                </c:pt>
                <c:pt idx="18253">
                  <c:v>1.8253999999999998E-5</c:v>
                </c:pt>
                <c:pt idx="18254">
                  <c:v>1.8255000000000001E-5</c:v>
                </c:pt>
                <c:pt idx="18255">
                  <c:v>1.8255999999999999E-5</c:v>
                </c:pt>
                <c:pt idx="18256">
                  <c:v>1.8257000000000002E-5</c:v>
                </c:pt>
                <c:pt idx="18257">
                  <c:v>1.8258E-5</c:v>
                </c:pt>
                <c:pt idx="18258">
                  <c:v>1.8258999999999999E-5</c:v>
                </c:pt>
                <c:pt idx="18259">
                  <c:v>1.8260000000000001E-5</c:v>
                </c:pt>
                <c:pt idx="18260">
                  <c:v>1.8261E-5</c:v>
                </c:pt>
                <c:pt idx="18261">
                  <c:v>1.8261999999999999E-5</c:v>
                </c:pt>
                <c:pt idx="18262">
                  <c:v>1.8263000000000001E-5</c:v>
                </c:pt>
                <c:pt idx="18263">
                  <c:v>1.8264E-5</c:v>
                </c:pt>
                <c:pt idx="18264">
                  <c:v>1.8264999999999999E-5</c:v>
                </c:pt>
                <c:pt idx="18265">
                  <c:v>1.8266000000000001E-5</c:v>
                </c:pt>
                <c:pt idx="18266">
                  <c:v>1.8267E-5</c:v>
                </c:pt>
                <c:pt idx="18267">
                  <c:v>1.8267999999999999E-5</c:v>
                </c:pt>
                <c:pt idx="18268">
                  <c:v>1.8269000000000001E-5</c:v>
                </c:pt>
                <c:pt idx="18269">
                  <c:v>1.827E-5</c:v>
                </c:pt>
                <c:pt idx="18270">
                  <c:v>1.8270999999999998E-5</c:v>
                </c:pt>
                <c:pt idx="18271">
                  <c:v>1.8272000000000001E-5</c:v>
                </c:pt>
                <c:pt idx="18272">
                  <c:v>1.8272999999999999E-5</c:v>
                </c:pt>
                <c:pt idx="18273">
                  <c:v>1.8274000000000002E-5</c:v>
                </c:pt>
                <c:pt idx="18274">
                  <c:v>1.8275E-5</c:v>
                </c:pt>
                <c:pt idx="18275">
                  <c:v>1.8275999999999999E-5</c:v>
                </c:pt>
                <c:pt idx="18276">
                  <c:v>1.8277000000000001E-5</c:v>
                </c:pt>
                <c:pt idx="18277">
                  <c:v>1.8278E-5</c:v>
                </c:pt>
                <c:pt idx="18278">
                  <c:v>1.8278999999999999E-5</c:v>
                </c:pt>
                <c:pt idx="18279">
                  <c:v>1.8280000000000001E-5</c:v>
                </c:pt>
                <c:pt idx="18280">
                  <c:v>1.8281E-5</c:v>
                </c:pt>
                <c:pt idx="18281">
                  <c:v>1.8281999999999999E-5</c:v>
                </c:pt>
                <c:pt idx="18282">
                  <c:v>1.8283000000000001E-5</c:v>
                </c:pt>
                <c:pt idx="18283">
                  <c:v>1.8284E-5</c:v>
                </c:pt>
                <c:pt idx="18284">
                  <c:v>1.8284999999999999E-5</c:v>
                </c:pt>
                <c:pt idx="18285">
                  <c:v>1.8286000000000001E-5</c:v>
                </c:pt>
                <c:pt idx="18286">
                  <c:v>1.8287E-5</c:v>
                </c:pt>
                <c:pt idx="18287">
                  <c:v>1.8287999999999998E-5</c:v>
                </c:pt>
                <c:pt idx="18288">
                  <c:v>1.8289000000000001E-5</c:v>
                </c:pt>
                <c:pt idx="18289">
                  <c:v>1.8289999999999999E-5</c:v>
                </c:pt>
                <c:pt idx="18290">
                  <c:v>1.8291000000000002E-5</c:v>
                </c:pt>
                <c:pt idx="18291">
                  <c:v>1.8292E-5</c:v>
                </c:pt>
                <c:pt idx="18292">
                  <c:v>1.8292999999999999E-5</c:v>
                </c:pt>
                <c:pt idx="18293">
                  <c:v>1.8294000000000001E-5</c:v>
                </c:pt>
                <c:pt idx="18294">
                  <c:v>1.8295E-5</c:v>
                </c:pt>
                <c:pt idx="18295">
                  <c:v>1.8295999999999999E-5</c:v>
                </c:pt>
                <c:pt idx="18296">
                  <c:v>1.8297000000000001E-5</c:v>
                </c:pt>
                <c:pt idx="18297">
                  <c:v>1.8298E-5</c:v>
                </c:pt>
                <c:pt idx="18298">
                  <c:v>1.8298999999999999E-5</c:v>
                </c:pt>
                <c:pt idx="18299">
                  <c:v>1.8300000000000001E-5</c:v>
                </c:pt>
                <c:pt idx="18300">
                  <c:v>1.8301E-5</c:v>
                </c:pt>
                <c:pt idx="18301">
                  <c:v>1.8301999999999999E-5</c:v>
                </c:pt>
                <c:pt idx="18302">
                  <c:v>1.8303000000000001E-5</c:v>
                </c:pt>
                <c:pt idx="18303">
                  <c:v>1.8304E-5</c:v>
                </c:pt>
                <c:pt idx="18304">
                  <c:v>1.8304999999999998E-5</c:v>
                </c:pt>
                <c:pt idx="18305">
                  <c:v>1.8306000000000001E-5</c:v>
                </c:pt>
                <c:pt idx="18306">
                  <c:v>1.8306999999999999E-5</c:v>
                </c:pt>
                <c:pt idx="18307">
                  <c:v>1.8308000000000002E-5</c:v>
                </c:pt>
                <c:pt idx="18308">
                  <c:v>1.8309E-5</c:v>
                </c:pt>
                <c:pt idx="18309">
                  <c:v>1.8309999999999999E-5</c:v>
                </c:pt>
                <c:pt idx="18310">
                  <c:v>1.8311000000000001E-5</c:v>
                </c:pt>
                <c:pt idx="18311">
                  <c:v>1.8312E-5</c:v>
                </c:pt>
                <c:pt idx="18312">
                  <c:v>1.8312999999999999E-5</c:v>
                </c:pt>
                <c:pt idx="18313">
                  <c:v>1.8314000000000001E-5</c:v>
                </c:pt>
                <c:pt idx="18314">
                  <c:v>1.8315E-5</c:v>
                </c:pt>
                <c:pt idx="18315">
                  <c:v>1.8315999999999999E-5</c:v>
                </c:pt>
                <c:pt idx="18316">
                  <c:v>1.8317000000000001E-5</c:v>
                </c:pt>
                <c:pt idx="18317">
                  <c:v>1.8318E-5</c:v>
                </c:pt>
                <c:pt idx="18318">
                  <c:v>1.8318999999999999E-5</c:v>
                </c:pt>
                <c:pt idx="18319">
                  <c:v>1.8320000000000001E-5</c:v>
                </c:pt>
                <c:pt idx="18320">
                  <c:v>1.8321E-5</c:v>
                </c:pt>
                <c:pt idx="18321">
                  <c:v>1.8321999999999998E-5</c:v>
                </c:pt>
                <c:pt idx="18322">
                  <c:v>1.8323000000000001E-5</c:v>
                </c:pt>
                <c:pt idx="18323">
                  <c:v>1.8323999999999999E-5</c:v>
                </c:pt>
                <c:pt idx="18324">
                  <c:v>1.8325000000000002E-5</c:v>
                </c:pt>
                <c:pt idx="18325">
                  <c:v>1.8326E-5</c:v>
                </c:pt>
                <c:pt idx="18326">
                  <c:v>1.8326999999999999E-5</c:v>
                </c:pt>
                <c:pt idx="18327">
                  <c:v>1.8328000000000001E-5</c:v>
                </c:pt>
                <c:pt idx="18328">
                  <c:v>1.8329E-5</c:v>
                </c:pt>
                <c:pt idx="18329">
                  <c:v>1.8329999999999999E-5</c:v>
                </c:pt>
                <c:pt idx="18330">
                  <c:v>1.8331000000000001E-5</c:v>
                </c:pt>
                <c:pt idx="18331">
                  <c:v>1.8332E-5</c:v>
                </c:pt>
                <c:pt idx="18332">
                  <c:v>1.8332999999999999E-5</c:v>
                </c:pt>
                <c:pt idx="18333">
                  <c:v>1.8334000000000001E-5</c:v>
                </c:pt>
                <c:pt idx="18334">
                  <c:v>1.8335E-5</c:v>
                </c:pt>
                <c:pt idx="18335">
                  <c:v>1.8335999999999999E-5</c:v>
                </c:pt>
                <c:pt idx="18336">
                  <c:v>1.8337000000000001E-5</c:v>
                </c:pt>
                <c:pt idx="18337">
                  <c:v>1.8338E-5</c:v>
                </c:pt>
                <c:pt idx="18338">
                  <c:v>1.8338999999999998E-5</c:v>
                </c:pt>
                <c:pt idx="18339">
                  <c:v>1.8340000000000001E-5</c:v>
                </c:pt>
                <c:pt idx="18340">
                  <c:v>1.8340999999999999E-5</c:v>
                </c:pt>
                <c:pt idx="18341">
                  <c:v>1.8342000000000002E-5</c:v>
                </c:pt>
                <c:pt idx="18342">
                  <c:v>1.8343E-5</c:v>
                </c:pt>
                <c:pt idx="18343">
                  <c:v>1.8343999999999999E-5</c:v>
                </c:pt>
                <c:pt idx="18344">
                  <c:v>1.8345000000000001E-5</c:v>
                </c:pt>
                <c:pt idx="18345">
                  <c:v>1.8346E-5</c:v>
                </c:pt>
                <c:pt idx="18346">
                  <c:v>1.8346999999999999E-5</c:v>
                </c:pt>
                <c:pt idx="18347">
                  <c:v>1.8348000000000001E-5</c:v>
                </c:pt>
                <c:pt idx="18348">
                  <c:v>1.8349E-5</c:v>
                </c:pt>
                <c:pt idx="18349">
                  <c:v>1.8349999999999999E-5</c:v>
                </c:pt>
                <c:pt idx="18350">
                  <c:v>1.8351000000000001E-5</c:v>
                </c:pt>
                <c:pt idx="18351">
                  <c:v>1.8352E-5</c:v>
                </c:pt>
                <c:pt idx="18352">
                  <c:v>1.8352999999999999E-5</c:v>
                </c:pt>
                <c:pt idx="18353">
                  <c:v>1.8354000000000001E-5</c:v>
                </c:pt>
                <c:pt idx="18354">
                  <c:v>1.8355E-5</c:v>
                </c:pt>
                <c:pt idx="18355">
                  <c:v>1.8355999999999998E-5</c:v>
                </c:pt>
                <c:pt idx="18356">
                  <c:v>1.8357000000000001E-5</c:v>
                </c:pt>
                <c:pt idx="18357">
                  <c:v>1.8357999999999999E-5</c:v>
                </c:pt>
                <c:pt idx="18358">
                  <c:v>1.8359000000000002E-5</c:v>
                </c:pt>
                <c:pt idx="18359">
                  <c:v>1.836E-5</c:v>
                </c:pt>
                <c:pt idx="18360">
                  <c:v>1.8360999999999999E-5</c:v>
                </c:pt>
                <c:pt idx="18361">
                  <c:v>1.8362000000000001E-5</c:v>
                </c:pt>
                <c:pt idx="18362">
                  <c:v>1.8363E-5</c:v>
                </c:pt>
                <c:pt idx="18363">
                  <c:v>1.8363999999999999E-5</c:v>
                </c:pt>
                <c:pt idx="18364">
                  <c:v>1.8365000000000001E-5</c:v>
                </c:pt>
                <c:pt idx="18365">
                  <c:v>1.8366E-5</c:v>
                </c:pt>
                <c:pt idx="18366">
                  <c:v>1.8366999999999999E-5</c:v>
                </c:pt>
                <c:pt idx="18367">
                  <c:v>1.8368000000000001E-5</c:v>
                </c:pt>
                <c:pt idx="18368">
                  <c:v>1.8369E-5</c:v>
                </c:pt>
                <c:pt idx="18369">
                  <c:v>1.8369999999999999E-5</c:v>
                </c:pt>
                <c:pt idx="18370">
                  <c:v>1.8371000000000001E-5</c:v>
                </c:pt>
                <c:pt idx="18371">
                  <c:v>1.8372E-5</c:v>
                </c:pt>
                <c:pt idx="18372">
                  <c:v>1.8372999999999998E-5</c:v>
                </c:pt>
                <c:pt idx="18373">
                  <c:v>1.8374000000000001E-5</c:v>
                </c:pt>
                <c:pt idx="18374">
                  <c:v>1.8374999999999999E-5</c:v>
                </c:pt>
                <c:pt idx="18375">
                  <c:v>1.8376000000000002E-5</c:v>
                </c:pt>
                <c:pt idx="18376">
                  <c:v>1.8377E-5</c:v>
                </c:pt>
                <c:pt idx="18377">
                  <c:v>1.8377999999999999E-5</c:v>
                </c:pt>
                <c:pt idx="18378">
                  <c:v>1.8379000000000001E-5</c:v>
                </c:pt>
                <c:pt idx="18379">
                  <c:v>1.838E-5</c:v>
                </c:pt>
                <c:pt idx="18380">
                  <c:v>1.8380999999999999E-5</c:v>
                </c:pt>
                <c:pt idx="18381">
                  <c:v>1.8382000000000001E-5</c:v>
                </c:pt>
                <c:pt idx="18382">
                  <c:v>1.8383E-5</c:v>
                </c:pt>
                <c:pt idx="18383">
                  <c:v>1.8383999999999999E-5</c:v>
                </c:pt>
                <c:pt idx="18384">
                  <c:v>1.8385000000000001E-5</c:v>
                </c:pt>
                <c:pt idx="18385">
                  <c:v>1.8386E-5</c:v>
                </c:pt>
                <c:pt idx="18386">
                  <c:v>1.8386999999999999E-5</c:v>
                </c:pt>
                <c:pt idx="18387">
                  <c:v>1.8388000000000001E-5</c:v>
                </c:pt>
                <c:pt idx="18388">
                  <c:v>1.8389E-5</c:v>
                </c:pt>
                <c:pt idx="18389">
                  <c:v>1.8389999999999998E-5</c:v>
                </c:pt>
                <c:pt idx="18390">
                  <c:v>1.8391000000000001E-5</c:v>
                </c:pt>
                <c:pt idx="18391">
                  <c:v>1.8391999999999999E-5</c:v>
                </c:pt>
                <c:pt idx="18392">
                  <c:v>1.8393000000000002E-5</c:v>
                </c:pt>
                <c:pt idx="18393">
                  <c:v>1.8394E-5</c:v>
                </c:pt>
                <c:pt idx="18394">
                  <c:v>1.8394999999999999E-5</c:v>
                </c:pt>
                <c:pt idx="18395">
                  <c:v>1.8396000000000001E-5</c:v>
                </c:pt>
                <c:pt idx="18396">
                  <c:v>1.8397E-5</c:v>
                </c:pt>
                <c:pt idx="18397">
                  <c:v>1.8397999999999999E-5</c:v>
                </c:pt>
                <c:pt idx="18398">
                  <c:v>1.8399000000000001E-5</c:v>
                </c:pt>
                <c:pt idx="18399">
                  <c:v>1.84E-5</c:v>
                </c:pt>
                <c:pt idx="18400">
                  <c:v>1.8400999999999999E-5</c:v>
                </c:pt>
                <c:pt idx="18401">
                  <c:v>1.8402000000000001E-5</c:v>
                </c:pt>
                <c:pt idx="18402">
                  <c:v>1.8403E-5</c:v>
                </c:pt>
                <c:pt idx="18403">
                  <c:v>1.8403999999999999E-5</c:v>
                </c:pt>
                <c:pt idx="18404">
                  <c:v>1.8405000000000001E-5</c:v>
                </c:pt>
                <c:pt idx="18405">
                  <c:v>1.8406E-5</c:v>
                </c:pt>
                <c:pt idx="18406">
                  <c:v>1.8406999999999998E-5</c:v>
                </c:pt>
                <c:pt idx="18407">
                  <c:v>1.8408000000000001E-5</c:v>
                </c:pt>
                <c:pt idx="18408">
                  <c:v>1.8408999999999999E-5</c:v>
                </c:pt>
                <c:pt idx="18409">
                  <c:v>1.8410000000000002E-5</c:v>
                </c:pt>
                <c:pt idx="18410">
                  <c:v>1.8411E-5</c:v>
                </c:pt>
                <c:pt idx="18411">
                  <c:v>1.8411999999999999E-5</c:v>
                </c:pt>
                <c:pt idx="18412">
                  <c:v>1.8413000000000001E-5</c:v>
                </c:pt>
                <c:pt idx="18413">
                  <c:v>1.8414E-5</c:v>
                </c:pt>
                <c:pt idx="18414">
                  <c:v>1.8414999999999999E-5</c:v>
                </c:pt>
                <c:pt idx="18415">
                  <c:v>1.8416000000000001E-5</c:v>
                </c:pt>
                <c:pt idx="18416">
                  <c:v>1.8417E-5</c:v>
                </c:pt>
                <c:pt idx="18417">
                  <c:v>1.8417999999999999E-5</c:v>
                </c:pt>
                <c:pt idx="18418">
                  <c:v>1.8419000000000001E-5</c:v>
                </c:pt>
                <c:pt idx="18419">
                  <c:v>1.842E-5</c:v>
                </c:pt>
                <c:pt idx="18420">
                  <c:v>1.8420999999999999E-5</c:v>
                </c:pt>
                <c:pt idx="18421">
                  <c:v>1.8422000000000001E-5</c:v>
                </c:pt>
                <c:pt idx="18422">
                  <c:v>1.8423E-5</c:v>
                </c:pt>
                <c:pt idx="18423">
                  <c:v>1.8423999999999998E-5</c:v>
                </c:pt>
                <c:pt idx="18424">
                  <c:v>1.8425000000000001E-5</c:v>
                </c:pt>
                <c:pt idx="18425">
                  <c:v>1.8425999999999999E-5</c:v>
                </c:pt>
                <c:pt idx="18426">
                  <c:v>1.8427000000000002E-5</c:v>
                </c:pt>
                <c:pt idx="18427">
                  <c:v>1.8428E-5</c:v>
                </c:pt>
                <c:pt idx="18428">
                  <c:v>1.8428999999999999E-5</c:v>
                </c:pt>
                <c:pt idx="18429">
                  <c:v>1.8430000000000001E-5</c:v>
                </c:pt>
                <c:pt idx="18430">
                  <c:v>1.8431E-5</c:v>
                </c:pt>
                <c:pt idx="18431">
                  <c:v>1.8431999999999999E-5</c:v>
                </c:pt>
                <c:pt idx="18432">
                  <c:v>1.8433000000000001E-5</c:v>
                </c:pt>
                <c:pt idx="18433">
                  <c:v>1.8434E-5</c:v>
                </c:pt>
                <c:pt idx="18434">
                  <c:v>1.8434999999999999E-5</c:v>
                </c:pt>
                <c:pt idx="18435">
                  <c:v>1.8436000000000001E-5</c:v>
                </c:pt>
                <c:pt idx="18436">
                  <c:v>1.8437E-5</c:v>
                </c:pt>
                <c:pt idx="18437">
                  <c:v>1.8437999999999999E-5</c:v>
                </c:pt>
                <c:pt idx="18438">
                  <c:v>1.8439000000000001E-5</c:v>
                </c:pt>
                <c:pt idx="18439">
                  <c:v>1.844E-5</c:v>
                </c:pt>
                <c:pt idx="18440">
                  <c:v>1.8440999999999998E-5</c:v>
                </c:pt>
                <c:pt idx="18441">
                  <c:v>1.8442000000000001E-5</c:v>
                </c:pt>
                <c:pt idx="18442">
                  <c:v>1.8442999999999999E-5</c:v>
                </c:pt>
                <c:pt idx="18443">
                  <c:v>1.8444000000000002E-5</c:v>
                </c:pt>
                <c:pt idx="18444">
                  <c:v>1.8445E-5</c:v>
                </c:pt>
                <c:pt idx="18445">
                  <c:v>1.8445999999999999E-5</c:v>
                </c:pt>
                <c:pt idx="18446">
                  <c:v>1.8447000000000001E-5</c:v>
                </c:pt>
                <c:pt idx="18447">
                  <c:v>1.8448E-5</c:v>
                </c:pt>
                <c:pt idx="18448">
                  <c:v>1.8448999999999999E-5</c:v>
                </c:pt>
                <c:pt idx="18449">
                  <c:v>1.8450000000000001E-5</c:v>
                </c:pt>
                <c:pt idx="18450">
                  <c:v>1.8451E-5</c:v>
                </c:pt>
                <c:pt idx="18451">
                  <c:v>1.8451999999999999E-5</c:v>
                </c:pt>
                <c:pt idx="18452">
                  <c:v>1.8453000000000001E-5</c:v>
                </c:pt>
                <c:pt idx="18453">
                  <c:v>1.8454E-5</c:v>
                </c:pt>
                <c:pt idx="18454">
                  <c:v>1.8454999999999999E-5</c:v>
                </c:pt>
                <c:pt idx="18455">
                  <c:v>1.8456000000000001E-5</c:v>
                </c:pt>
                <c:pt idx="18456">
                  <c:v>1.8457E-5</c:v>
                </c:pt>
                <c:pt idx="18457">
                  <c:v>1.8457999999999998E-5</c:v>
                </c:pt>
                <c:pt idx="18458">
                  <c:v>1.8459000000000001E-5</c:v>
                </c:pt>
                <c:pt idx="18459">
                  <c:v>1.8459999999999999E-5</c:v>
                </c:pt>
                <c:pt idx="18460">
                  <c:v>1.8461000000000002E-5</c:v>
                </c:pt>
                <c:pt idx="18461">
                  <c:v>1.8462E-5</c:v>
                </c:pt>
                <c:pt idx="18462">
                  <c:v>1.8462999999999999E-5</c:v>
                </c:pt>
                <c:pt idx="18463">
                  <c:v>1.8464000000000001E-5</c:v>
                </c:pt>
                <c:pt idx="18464">
                  <c:v>1.8465E-5</c:v>
                </c:pt>
                <c:pt idx="18465">
                  <c:v>1.8465999999999999E-5</c:v>
                </c:pt>
                <c:pt idx="18466">
                  <c:v>1.8467000000000001E-5</c:v>
                </c:pt>
                <c:pt idx="18467">
                  <c:v>1.8468E-5</c:v>
                </c:pt>
                <c:pt idx="18468">
                  <c:v>1.8468999999999999E-5</c:v>
                </c:pt>
                <c:pt idx="18469">
                  <c:v>1.8470000000000001E-5</c:v>
                </c:pt>
                <c:pt idx="18470">
                  <c:v>1.8471E-5</c:v>
                </c:pt>
                <c:pt idx="18471">
                  <c:v>1.8471999999999999E-5</c:v>
                </c:pt>
                <c:pt idx="18472">
                  <c:v>1.8473000000000001E-5</c:v>
                </c:pt>
                <c:pt idx="18473">
                  <c:v>1.8474E-5</c:v>
                </c:pt>
                <c:pt idx="18474">
                  <c:v>1.8474999999999998E-5</c:v>
                </c:pt>
                <c:pt idx="18475">
                  <c:v>1.8476000000000001E-5</c:v>
                </c:pt>
                <c:pt idx="18476">
                  <c:v>1.8476999999999999E-5</c:v>
                </c:pt>
                <c:pt idx="18477">
                  <c:v>1.8478000000000002E-5</c:v>
                </c:pt>
                <c:pt idx="18478">
                  <c:v>1.8479E-5</c:v>
                </c:pt>
                <c:pt idx="18479">
                  <c:v>1.8479999999999999E-5</c:v>
                </c:pt>
                <c:pt idx="18480">
                  <c:v>1.8481000000000001E-5</c:v>
                </c:pt>
                <c:pt idx="18481">
                  <c:v>1.8482E-5</c:v>
                </c:pt>
                <c:pt idx="18482">
                  <c:v>1.8482999999999999E-5</c:v>
                </c:pt>
                <c:pt idx="18483">
                  <c:v>1.8484000000000001E-5</c:v>
                </c:pt>
                <c:pt idx="18484">
                  <c:v>1.8485E-5</c:v>
                </c:pt>
                <c:pt idx="18485">
                  <c:v>1.8485999999999999E-5</c:v>
                </c:pt>
                <c:pt idx="18486">
                  <c:v>1.8487000000000001E-5</c:v>
                </c:pt>
                <c:pt idx="18487">
                  <c:v>1.8488E-5</c:v>
                </c:pt>
                <c:pt idx="18488">
                  <c:v>1.8488999999999999E-5</c:v>
                </c:pt>
                <c:pt idx="18489">
                  <c:v>1.8490000000000001E-5</c:v>
                </c:pt>
                <c:pt idx="18490">
                  <c:v>1.8491E-5</c:v>
                </c:pt>
                <c:pt idx="18491">
                  <c:v>1.8491999999999998E-5</c:v>
                </c:pt>
                <c:pt idx="18492">
                  <c:v>1.8493000000000001E-5</c:v>
                </c:pt>
                <c:pt idx="18493">
                  <c:v>1.8493999999999999E-5</c:v>
                </c:pt>
                <c:pt idx="18494">
                  <c:v>1.8495000000000002E-5</c:v>
                </c:pt>
                <c:pt idx="18495">
                  <c:v>1.8496E-5</c:v>
                </c:pt>
                <c:pt idx="18496">
                  <c:v>1.8496999999999999E-5</c:v>
                </c:pt>
                <c:pt idx="18497">
                  <c:v>1.8498000000000001E-5</c:v>
                </c:pt>
                <c:pt idx="18498">
                  <c:v>1.8499E-5</c:v>
                </c:pt>
                <c:pt idx="18499">
                  <c:v>1.8499999999999999E-5</c:v>
                </c:pt>
                <c:pt idx="18500">
                  <c:v>1.8501000000000001E-5</c:v>
                </c:pt>
                <c:pt idx="18501">
                  <c:v>1.8502E-5</c:v>
                </c:pt>
                <c:pt idx="18502">
                  <c:v>1.8502999999999999E-5</c:v>
                </c:pt>
                <c:pt idx="18503">
                  <c:v>1.8504000000000001E-5</c:v>
                </c:pt>
                <c:pt idx="18504">
                  <c:v>1.8505E-5</c:v>
                </c:pt>
                <c:pt idx="18505">
                  <c:v>1.8505999999999999E-5</c:v>
                </c:pt>
                <c:pt idx="18506">
                  <c:v>1.8507000000000001E-5</c:v>
                </c:pt>
                <c:pt idx="18507">
                  <c:v>1.8508E-5</c:v>
                </c:pt>
                <c:pt idx="18508">
                  <c:v>1.8508999999999998E-5</c:v>
                </c:pt>
                <c:pt idx="18509">
                  <c:v>1.8510000000000001E-5</c:v>
                </c:pt>
                <c:pt idx="18510">
                  <c:v>1.8510999999999999E-5</c:v>
                </c:pt>
                <c:pt idx="18511">
                  <c:v>1.8512000000000002E-5</c:v>
                </c:pt>
                <c:pt idx="18512">
                  <c:v>1.8513E-5</c:v>
                </c:pt>
                <c:pt idx="18513">
                  <c:v>1.8513999999999999E-5</c:v>
                </c:pt>
                <c:pt idx="18514">
                  <c:v>1.8515000000000001E-5</c:v>
                </c:pt>
                <c:pt idx="18515">
                  <c:v>1.8516E-5</c:v>
                </c:pt>
                <c:pt idx="18516">
                  <c:v>1.8516999999999999E-5</c:v>
                </c:pt>
                <c:pt idx="18517">
                  <c:v>1.8518000000000001E-5</c:v>
                </c:pt>
                <c:pt idx="18518">
                  <c:v>1.8519E-5</c:v>
                </c:pt>
                <c:pt idx="18519">
                  <c:v>1.8519999999999999E-5</c:v>
                </c:pt>
                <c:pt idx="18520">
                  <c:v>1.8521000000000001E-5</c:v>
                </c:pt>
                <c:pt idx="18521">
                  <c:v>1.8522E-5</c:v>
                </c:pt>
                <c:pt idx="18522">
                  <c:v>1.8522999999999999E-5</c:v>
                </c:pt>
                <c:pt idx="18523">
                  <c:v>1.8524000000000001E-5</c:v>
                </c:pt>
                <c:pt idx="18524">
                  <c:v>1.8525E-5</c:v>
                </c:pt>
                <c:pt idx="18525">
                  <c:v>1.8525999999999998E-5</c:v>
                </c:pt>
                <c:pt idx="18526">
                  <c:v>1.8527000000000001E-5</c:v>
                </c:pt>
                <c:pt idx="18527">
                  <c:v>1.8527999999999999E-5</c:v>
                </c:pt>
                <c:pt idx="18528">
                  <c:v>1.8529000000000002E-5</c:v>
                </c:pt>
                <c:pt idx="18529">
                  <c:v>1.853E-5</c:v>
                </c:pt>
                <c:pt idx="18530">
                  <c:v>1.8530999999999999E-5</c:v>
                </c:pt>
                <c:pt idx="18531">
                  <c:v>1.8532000000000001E-5</c:v>
                </c:pt>
                <c:pt idx="18532">
                  <c:v>1.8533E-5</c:v>
                </c:pt>
                <c:pt idx="18533">
                  <c:v>1.8533999999999999E-5</c:v>
                </c:pt>
                <c:pt idx="18534">
                  <c:v>1.8535000000000001E-5</c:v>
                </c:pt>
                <c:pt idx="18535">
                  <c:v>1.8536E-5</c:v>
                </c:pt>
                <c:pt idx="18536">
                  <c:v>1.8536999999999999E-5</c:v>
                </c:pt>
                <c:pt idx="18537">
                  <c:v>1.8538000000000001E-5</c:v>
                </c:pt>
                <c:pt idx="18538">
                  <c:v>1.8539E-5</c:v>
                </c:pt>
                <c:pt idx="18539">
                  <c:v>1.8539999999999999E-5</c:v>
                </c:pt>
                <c:pt idx="18540">
                  <c:v>1.8541000000000001E-5</c:v>
                </c:pt>
                <c:pt idx="18541">
                  <c:v>1.8542E-5</c:v>
                </c:pt>
                <c:pt idx="18542">
                  <c:v>1.8542999999999998E-5</c:v>
                </c:pt>
                <c:pt idx="18543">
                  <c:v>1.8544000000000001E-5</c:v>
                </c:pt>
                <c:pt idx="18544">
                  <c:v>1.8544999999999999E-5</c:v>
                </c:pt>
                <c:pt idx="18545">
                  <c:v>1.8546000000000002E-5</c:v>
                </c:pt>
                <c:pt idx="18546">
                  <c:v>1.8547E-5</c:v>
                </c:pt>
                <c:pt idx="18547">
                  <c:v>1.8547999999999999E-5</c:v>
                </c:pt>
                <c:pt idx="18548">
                  <c:v>1.8549000000000001E-5</c:v>
                </c:pt>
                <c:pt idx="18549">
                  <c:v>1.855E-5</c:v>
                </c:pt>
                <c:pt idx="18550">
                  <c:v>1.8550999999999999E-5</c:v>
                </c:pt>
                <c:pt idx="18551">
                  <c:v>1.8552000000000001E-5</c:v>
                </c:pt>
                <c:pt idx="18552">
                  <c:v>1.8553E-5</c:v>
                </c:pt>
                <c:pt idx="18553">
                  <c:v>1.8553999999999999E-5</c:v>
                </c:pt>
                <c:pt idx="18554">
                  <c:v>1.8555000000000001E-5</c:v>
                </c:pt>
                <c:pt idx="18555">
                  <c:v>1.8556E-5</c:v>
                </c:pt>
                <c:pt idx="18556">
                  <c:v>1.8556999999999999E-5</c:v>
                </c:pt>
                <c:pt idx="18557">
                  <c:v>1.8558000000000001E-5</c:v>
                </c:pt>
                <c:pt idx="18558">
                  <c:v>1.8559E-5</c:v>
                </c:pt>
                <c:pt idx="18559">
                  <c:v>1.8559999999999998E-5</c:v>
                </c:pt>
                <c:pt idx="18560">
                  <c:v>1.8561000000000001E-5</c:v>
                </c:pt>
                <c:pt idx="18561">
                  <c:v>1.8561999999999999E-5</c:v>
                </c:pt>
                <c:pt idx="18562">
                  <c:v>1.8563000000000002E-5</c:v>
                </c:pt>
                <c:pt idx="18563">
                  <c:v>1.8564E-5</c:v>
                </c:pt>
                <c:pt idx="18564">
                  <c:v>1.8564999999999999E-5</c:v>
                </c:pt>
                <c:pt idx="18565">
                  <c:v>1.8566000000000001E-5</c:v>
                </c:pt>
                <c:pt idx="18566">
                  <c:v>1.8567E-5</c:v>
                </c:pt>
                <c:pt idx="18567">
                  <c:v>1.8567999999999999E-5</c:v>
                </c:pt>
                <c:pt idx="18568">
                  <c:v>1.8569000000000001E-5</c:v>
                </c:pt>
                <c:pt idx="18569">
                  <c:v>1.857E-5</c:v>
                </c:pt>
                <c:pt idx="18570">
                  <c:v>1.8570999999999999E-5</c:v>
                </c:pt>
                <c:pt idx="18571">
                  <c:v>1.8572000000000001E-5</c:v>
                </c:pt>
                <c:pt idx="18572">
                  <c:v>1.8573E-5</c:v>
                </c:pt>
                <c:pt idx="18573">
                  <c:v>1.8573999999999999E-5</c:v>
                </c:pt>
                <c:pt idx="18574">
                  <c:v>1.8575000000000001E-5</c:v>
                </c:pt>
                <c:pt idx="18575">
                  <c:v>1.8576E-5</c:v>
                </c:pt>
                <c:pt idx="18576">
                  <c:v>1.8576999999999998E-5</c:v>
                </c:pt>
                <c:pt idx="18577">
                  <c:v>1.8578000000000001E-5</c:v>
                </c:pt>
                <c:pt idx="18578">
                  <c:v>1.8578999999999999E-5</c:v>
                </c:pt>
                <c:pt idx="18579">
                  <c:v>1.8580000000000002E-5</c:v>
                </c:pt>
                <c:pt idx="18580">
                  <c:v>1.8581E-5</c:v>
                </c:pt>
                <c:pt idx="18581">
                  <c:v>1.8581999999999999E-5</c:v>
                </c:pt>
                <c:pt idx="18582">
                  <c:v>1.8583000000000001E-5</c:v>
                </c:pt>
                <c:pt idx="18583">
                  <c:v>1.8584E-5</c:v>
                </c:pt>
                <c:pt idx="18584">
                  <c:v>1.8584999999999999E-5</c:v>
                </c:pt>
                <c:pt idx="18585">
                  <c:v>1.8586000000000001E-5</c:v>
                </c:pt>
                <c:pt idx="18586">
                  <c:v>1.8587E-5</c:v>
                </c:pt>
                <c:pt idx="18587">
                  <c:v>1.8587999999999999E-5</c:v>
                </c:pt>
                <c:pt idx="18588">
                  <c:v>1.8589000000000001E-5</c:v>
                </c:pt>
                <c:pt idx="18589">
                  <c:v>1.859E-5</c:v>
                </c:pt>
                <c:pt idx="18590">
                  <c:v>1.8590999999999999E-5</c:v>
                </c:pt>
                <c:pt idx="18591">
                  <c:v>1.8592000000000001E-5</c:v>
                </c:pt>
                <c:pt idx="18592">
                  <c:v>1.8593E-5</c:v>
                </c:pt>
                <c:pt idx="18593">
                  <c:v>1.8593999999999998E-5</c:v>
                </c:pt>
                <c:pt idx="18594">
                  <c:v>1.8595000000000001E-5</c:v>
                </c:pt>
                <c:pt idx="18595">
                  <c:v>1.8595999999999999E-5</c:v>
                </c:pt>
                <c:pt idx="18596">
                  <c:v>1.8597000000000002E-5</c:v>
                </c:pt>
                <c:pt idx="18597">
                  <c:v>1.8598E-5</c:v>
                </c:pt>
                <c:pt idx="18598">
                  <c:v>1.8598999999999999E-5</c:v>
                </c:pt>
                <c:pt idx="18599">
                  <c:v>1.8600000000000001E-5</c:v>
                </c:pt>
                <c:pt idx="18600">
                  <c:v>1.8601E-5</c:v>
                </c:pt>
                <c:pt idx="18601">
                  <c:v>1.8601999999999999E-5</c:v>
                </c:pt>
                <c:pt idx="18602">
                  <c:v>1.8603000000000001E-5</c:v>
                </c:pt>
                <c:pt idx="18603">
                  <c:v>1.8604E-5</c:v>
                </c:pt>
                <c:pt idx="18604">
                  <c:v>1.8604999999999999E-5</c:v>
                </c:pt>
                <c:pt idx="18605">
                  <c:v>1.8606000000000001E-5</c:v>
                </c:pt>
                <c:pt idx="18606">
                  <c:v>1.8607E-5</c:v>
                </c:pt>
                <c:pt idx="18607">
                  <c:v>1.8607999999999999E-5</c:v>
                </c:pt>
                <c:pt idx="18608">
                  <c:v>1.8609000000000001E-5</c:v>
                </c:pt>
                <c:pt idx="18609">
                  <c:v>1.861E-5</c:v>
                </c:pt>
                <c:pt idx="18610">
                  <c:v>1.8610999999999999E-5</c:v>
                </c:pt>
                <c:pt idx="18611">
                  <c:v>1.8612000000000001E-5</c:v>
                </c:pt>
                <c:pt idx="18612">
                  <c:v>1.8612999999999999E-5</c:v>
                </c:pt>
                <c:pt idx="18613">
                  <c:v>1.8614000000000002E-5</c:v>
                </c:pt>
                <c:pt idx="18614">
                  <c:v>1.8615E-5</c:v>
                </c:pt>
                <c:pt idx="18615">
                  <c:v>1.8615999999999999E-5</c:v>
                </c:pt>
                <c:pt idx="18616">
                  <c:v>1.8617000000000001E-5</c:v>
                </c:pt>
                <c:pt idx="18617">
                  <c:v>1.8618E-5</c:v>
                </c:pt>
                <c:pt idx="18618">
                  <c:v>1.8618999999999999E-5</c:v>
                </c:pt>
                <c:pt idx="18619">
                  <c:v>1.8620000000000001E-5</c:v>
                </c:pt>
                <c:pt idx="18620">
                  <c:v>1.8621E-5</c:v>
                </c:pt>
                <c:pt idx="18621">
                  <c:v>1.8621999999999999E-5</c:v>
                </c:pt>
                <c:pt idx="18622">
                  <c:v>1.8623000000000001E-5</c:v>
                </c:pt>
                <c:pt idx="18623">
                  <c:v>1.8624E-5</c:v>
                </c:pt>
                <c:pt idx="18624">
                  <c:v>1.8624999999999999E-5</c:v>
                </c:pt>
                <c:pt idx="18625">
                  <c:v>1.8626000000000001E-5</c:v>
                </c:pt>
                <c:pt idx="18626">
                  <c:v>1.8627E-5</c:v>
                </c:pt>
                <c:pt idx="18627">
                  <c:v>1.8627999999999999E-5</c:v>
                </c:pt>
                <c:pt idx="18628">
                  <c:v>1.8629000000000001E-5</c:v>
                </c:pt>
                <c:pt idx="18629">
                  <c:v>1.863E-5</c:v>
                </c:pt>
                <c:pt idx="18630">
                  <c:v>1.8630999999999998E-5</c:v>
                </c:pt>
                <c:pt idx="18631">
                  <c:v>1.8632000000000001E-5</c:v>
                </c:pt>
                <c:pt idx="18632">
                  <c:v>1.8632999999999999E-5</c:v>
                </c:pt>
                <c:pt idx="18633">
                  <c:v>1.8634000000000002E-5</c:v>
                </c:pt>
                <c:pt idx="18634">
                  <c:v>1.8635E-5</c:v>
                </c:pt>
                <c:pt idx="18635">
                  <c:v>1.8635999999999999E-5</c:v>
                </c:pt>
                <c:pt idx="18636">
                  <c:v>1.8637000000000001E-5</c:v>
                </c:pt>
                <c:pt idx="18637">
                  <c:v>1.8638E-5</c:v>
                </c:pt>
                <c:pt idx="18638">
                  <c:v>1.8638999999999999E-5</c:v>
                </c:pt>
                <c:pt idx="18639">
                  <c:v>1.8640000000000001E-5</c:v>
                </c:pt>
                <c:pt idx="18640">
                  <c:v>1.8641E-5</c:v>
                </c:pt>
                <c:pt idx="18641">
                  <c:v>1.8641999999999999E-5</c:v>
                </c:pt>
                <c:pt idx="18642">
                  <c:v>1.8643000000000001E-5</c:v>
                </c:pt>
                <c:pt idx="18643">
                  <c:v>1.8644E-5</c:v>
                </c:pt>
                <c:pt idx="18644">
                  <c:v>1.8644999999999999E-5</c:v>
                </c:pt>
                <c:pt idx="18645">
                  <c:v>1.8646000000000001E-5</c:v>
                </c:pt>
                <c:pt idx="18646">
                  <c:v>1.8647E-5</c:v>
                </c:pt>
                <c:pt idx="18647">
                  <c:v>1.8647999999999998E-5</c:v>
                </c:pt>
                <c:pt idx="18648">
                  <c:v>1.8649000000000001E-5</c:v>
                </c:pt>
                <c:pt idx="18649">
                  <c:v>1.8649999999999999E-5</c:v>
                </c:pt>
                <c:pt idx="18650">
                  <c:v>1.8651000000000002E-5</c:v>
                </c:pt>
                <c:pt idx="18651">
                  <c:v>1.8652E-5</c:v>
                </c:pt>
                <c:pt idx="18652">
                  <c:v>1.8652999999999999E-5</c:v>
                </c:pt>
                <c:pt idx="18653">
                  <c:v>1.8654000000000001E-5</c:v>
                </c:pt>
                <c:pt idx="18654">
                  <c:v>1.8655E-5</c:v>
                </c:pt>
                <c:pt idx="18655">
                  <c:v>1.8655999999999999E-5</c:v>
                </c:pt>
                <c:pt idx="18656">
                  <c:v>1.8657000000000001E-5</c:v>
                </c:pt>
                <c:pt idx="18657">
                  <c:v>1.8658E-5</c:v>
                </c:pt>
                <c:pt idx="18658">
                  <c:v>1.8658999999999999E-5</c:v>
                </c:pt>
                <c:pt idx="18659">
                  <c:v>1.8660000000000001E-5</c:v>
                </c:pt>
                <c:pt idx="18660">
                  <c:v>1.8661E-5</c:v>
                </c:pt>
                <c:pt idx="18661">
                  <c:v>1.8661999999999999E-5</c:v>
                </c:pt>
                <c:pt idx="18662">
                  <c:v>1.8663000000000001E-5</c:v>
                </c:pt>
                <c:pt idx="18663">
                  <c:v>1.8664E-5</c:v>
                </c:pt>
                <c:pt idx="18664">
                  <c:v>1.8664999999999998E-5</c:v>
                </c:pt>
                <c:pt idx="18665">
                  <c:v>1.8666000000000001E-5</c:v>
                </c:pt>
                <c:pt idx="18666">
                  <c:v>1.8666999999999999E-5</c:v>
                </c:pt>
                <c:pt idx="18667">
                  <c:v>1.8668000000000002E-5</c:v>
                </c:pt>
                <c:pt idx="18668">
                  <c:v>1.8669E-5</c:v>
                </c:pt>
                <c:pt idx="18669">
                  <c:v>1.8669999999999999E-5</c:v>
                </c:pt>
                <c:pt idx="18670">
                  <c:v>1.8671000000000001E-5</c:v>
                </c:pt>
                <c:pt idx="18671">
                  <c:v>1.8672E-5</c:v>
                </c:pt>
                <c:pt idx="18672">
                  <c:v>1.8672999999999999E-5</c:v>
                </c:pt>
                <c:pt idx="18673">
                  <c:v>1.8674000000000001E-5</c:v>
                </c:pt>
                <c:pt idx="18674">
                  <c:v>1.8675E-5</c:v>
                </c:pt>
                <c:pt idx="18675">
                  <c:v>1.8675999999999999E-5</c:v>
                </c:pt>
                <c:pt idx="18676">
                  <c:v>1.8677000000000001E-5</c:v>
                </c:pt>
                <c:pt idx="18677">
                  <c:v>1.8678E-5</c:v>
                </c:pt>
                <c:pt idx="18678">
                  <c:v>1.8678999999999999E-5</c:v>
                </c:pt>
                <c:pt idx="18679">
                  <c:v>1.8680000000000001E-5</c:v>
                </c:pt>
                <c:pt idx="18680">
                  <c:v>1.8681E-5</c:v>
                </c:pt>
                <c:pt idx="18681">
                  <c:v>1.8681999999999998E-5</c:v>
                </c:pt>
                <c:pt idx="18682">
                  <c:v>1.8683000000000001E-5</c:v>
                </c:pt>
                <c:pt idx="18683">
                  <c:v>1.8683999999999999E-5</c:v>
                </c:pt>
                <c:pt idx="18684">
                  <c:v>1.8685000000000002E-5</c:v>
                </c:pt>
                <c:pt idx="18685">
                  <c:v>1.8686E-5</c:v>
                </c:pt>
                <c:pt idx="18686">
                  <c:v>1.8686999999999999E-5</c:v>
                </c:pt>
                <c:pt idx="18687">
                  <c:v>1.8688000000000001E-5</c:v>
                </c:pt>
                <c:pt idx="18688">
                  <c:v>1.8689E-5</c:v>
                </c:pt>
                <c:pt idx="18689">
                  <c:v>1.8689999999999999E-5</c:v>
                </c:pt>
                <c:pt idx="18690">
                  <c:v>1.8691000000000001E-5</c:v>
                </c:pt>
                <c:pt idx="18691">
                  <c:v>1.8692E-5</c:v>
                </c:pt>
                <c:pt idx="18692">
                  <c:v>1.8692999999999999E-5</c:v>
                </c:pt>
                <c:pt idx="18693">
                  <c:v>1.8694000000000001E-5</c:v>
                </c:pt>
                <c:pt idx="18694">
                  <c:v>1.8695E-5</c:v>
                </c:pt>
                <c:pt idx="18695">
                  <c:v>1.8695999999999999E-5</c:v>
                </c:pt>
                <c:pt idx="18696">
                  <c:v>1.8697000000000001E-5</c:v>
                </c:pt>
                <c:pt idx="18697">
                  <c:v>1.8698E-5</c:v>
                </c:pt>
                <c:pt idx="18698">
                  <c:v>1.8698999999999998E-5</c:v>
                </c:pt>
                <c:pt idx="18699">
                  <c:v>1.8700000000000001E-5</c:v>
                </c:pt>
                <c:pt idx="18700">
                  <c:v>1.8700999999999999E-5</c:v>
                </c:pt>
                <c:pt idx="18701">
                  <c:v>1.8702000000000002E-5</c:v>
                </c:pt>
                <c:pt idx="18702">
                  <c:v>1.8703E-5</c:v>
                </c:pt>
                <c:pt idx="18703">
                  <c:v>1.8703999999999999E-5</c:v>
                </c:pt>
                <c:pt idx="18704">
                  <c:v>1.8705000000000001E-5</c:v>
                </c:pt>
                <c:pt idx="18705">
                  <c:v>1.8706E-5</c:v>
                </c:pt>
                <c:pt idx="18706">
                  <c:v>1.8706999999999999E-5</c:v>
                </c:pt>
                <c:pt idx="18707">
                  <c:v>1.8708000000000001E-5</c:v>
                </c:pt>
                <c:pt idx="18708">
                  <c:v>1.8709E-5</c:v>
                </c:pt>
                <c:pt idx="18709">
                  <c:v>1.8709999999999999E-5</c:v>
                </c:pt>
                <c:pt idx="18710">
                  <c:v>1.8711000000000001E-5</c:v>
                </c:pt>
                <c:pt idx="18711">
                  <c:v>1.8712E-5</c:v>
                </c:pt>
                <c:pt idx="18712">
                  <c:v>1.8712999999999999E-5</c:v>
                </c:pt>
                <c:pt idx="18713">
                  <c:v>1.8714000000000001E-5</c:v>
                </c:pt>
                <c:pt idx="18714">
                  <c:v>1.8715E-5</c:v>
                </c:pt>
                <c:pt idx="18715">
                  <c:v>1.8715999999999998E-5</c:v>
                </c:pt>
                <c:pt idx="18716">
                  <c:v>1.8717000000000001E-5</c:v>
                </c:pt>
                <c:pt idx="18717">
                  <c:v>1.8717999999999999E-5</c:v>
                </c:pt>
                <c:pt idx="18718">
                  <c:v>1.8719000000000002E-5</c:v>
                </c:pt>
                <c:pt idx="18719">
                  <c:v>1.872E-5</c:v>
                </c:pt>
                <c:pt idx="18720">
                  <c:v>1.8720999999999999E-5</c:v>
                </c:pt>
                <c:pt idx="18721">
                  <c:v>1.8722000000000001E-5</c:v>
                </c:pt>
                <c:pt idx="18722">
                  <c:v>1.8723E-5</c:v>
                </c:pt>
                <c:pt idx="18723">
                  <c:v>1.8723999999999999E-5</c:v>
                </c:pt>
                <c:pt idx="18724">
                  <c:v>1.8725000000000001E-5</c:v>
                </c:pt>
                <c:pt idx="18725">
                  <c:v>1.8726E-5</c:v>
                </c:pt>
                <c:pt idx="18726">
                  <c:v>1.8726999999999999E-5</c:v>
                </c:pt>
                <c:pt idx="18727">
                  <c:v>1.8728000000000001E-5</c:v>
                </c:pt>
                <c:pt idx="18728">
                  <c:v>1.8729E-5</c:v>
                </c:pt>
                <c:pt idx="18729">
                  <c:v>1.8729999999999999E-5</c:v>
                </c:pt>
                <c:pt idx="18730">
                  <c:v>1.8731000000000001E-5</c:v>
                </c:pt>
                <c:pt idx="18731">
                  <c:v>1.8732E-5</c:v>
                </c:pt>
                <c:pt idx="18732">
                  <c:v>1.8732999999999998E-5</c:v>
                </c:pt>
                <c:pt idx="18733">
                  <c:v>1.8734000000000001E-5</c:v>
                </c:pt>
                <c:pt idx="18734">
                  <c:v>1.8734999999999999E-5</c:v>
                </c:pt>
                <c:pt idx="18735">
                  <c:v>1.8736000000000002E-5</c:v>
                </c:pt>
                <c:pt idx="18736">
                  <c:v>1.8737E-5</c:v>
                </c:pt>
                <c:pt idx="18737">
                  <c:v>1.8737999999999999E-5</c:v>
                </c:pt>
                <c:pt idx="18738">
                  <c:v>1.8739000000000001E-5</c:v>
                </c:pt>
                <c:pt idx="18739">
                  <c:v>1.874E-5</c:v>
                </c:pt>
                <c:pt idx="18740">
                  <c:v>1.8740999999999999E-5</c:v>
                </c:pt>
                <c:pt idx="18741">
                  <c:v>1.8742000000000001E-5</c:v>
                </c:pt>
                <c:pt idx="18742">
                  <c:v>1.8743E-5</c:v>
                </c:pt>
                <c:pt idx="18743">
                  <c:v>1.8743999999999999E-5</c:v>
                </c:pt>
                <c:pt idx="18744">
                  <c:v>1.8745000000000001E-5</c:v>
                </c:pt>
                <c:pt idx="18745">
                  <c:v>1.8746E-5</c:v>
                </c:pt>
                <c:pt idx="18746">
                  <c:v>1.8746999999999999E-5</c:v>
                </c:pt>
                <c:pt idx="18747">
                  <c:v>1.8748000000000001E-5</c:v>
                </c:pt>
                <c:pt idx="18748">
                  <c:v>1.8749E-5</c:v>
                </c:pt>
                <c:pt idx="18749">
                  <c:v>1.8749999999999998E-5</c:v>
                </c:pt>
                <c:pt idx="18750">
                  <c:v>1.8751000000000001E-5</c:v>
                </c:pt>
                <c:pt idx="18751">
                  <c:v>1.8751999999999999E-5</c:v>
                </c:pt>
                <c:pt idx="18752">
                  <c:v>1.8753000000000002E-5</c:v>
                </c:pt>
                <c:pt idx="18753">
                  <c:v>1.8754E-5</c:v>
                </c:pt>
                <c:pt idx="18754">
                  <c:v>1.8754999999999999E-5</c:v>
                </c:pt>
                <c:pt idx="18755">
                  <c:v>1.8756000000000001E-5</c:v>
                </c:pt>
                <c:pt idx="18756">
                  <c:v>1.8757E-5</c:v>
                </c:pt>
                <c:pt idx="18757">
                  <c:v>1.8757999999999999E-5</c:v>
                </c:pt>
                <c:pt idx="18758">
                  <c:v>1.8759000000000001E-5</c:v>
                </c:pt>
                <c:pt idx="18759">
                  <c:v>1.876E-5</c:v>
                </c:pt>
                <c:pt idx="18760">
                  <c:v>1.8760999999999999E-5</c:v>
                </c:pt>
                <c:pt idx="18761">
                  <c:v>1.8762000000000001E-5</c:v>
                </c:pt>
                <c:pt idx="18762">
                  <c:v>1.8763E-5</c:v>
                </c:pt>
                <c:pt idx="18763">
                  <c:v>1.8763999999999999E-5</c:v>
                </c:pt>
                <c:pt idx="18764">
                  <c:v>1.8765000000000001E-5</c:v>
                </c:pt>
                <c:pt idx="18765">
                  <c:v>1.8766E-5</c:v>
                </c:pt>
                <c:pt idx="18766">
                  <c:v>1.8766999999999998E-5</c:v>
                </c:pt>
                <c:pt idx="18767">
                  <c:v>1.8768000000000001E-5</c:v>
                </c:pt>
                <c:pt idx="18768">
                  <c:v>1.8768999999999999E-5</c:v>
                </c:pt>
                <c:pt idx="18769">
                  <c:v>1.8770000000000002E-5</c:v>
                </c:pt>
                <c:pt idx="18770">
                  <c:v>1.8771E-5</c:v>
                </c:pt>
                <c:pt idx="18771">
                  <c:v>1.8771999999999999E-5</c:v>
                </c:pt>
                <c:pt idx="18772">
                  <c:v>1.8773000000000001E-5</c:v>
                </c:pt>
                <c:pt idx="18773">
                  <c:v>1.8774E-5</c:v>
                </c:pt>
                <c:pt idx="18774">
                  <c:v>1.8774999999999999E-5</c:v>
                </c:pt>
                <c:pt idx="18775">
                  <c:v>1.8776000000000001E-5</c:v>
                </c:pt>
                <c:pt idx="18776">
                  <c:v>1.8777E-5</c:v>
                </c:pt>
                <c:pt idx="18777">
                  <c:v>1.8777999999999999E-5</c:v>
                </c:pt>
                <c:pt idx="18778">
                  <c:v>1.8779000000000001E-5</c:v>
                </c:pt>
                <c:pt idx="18779">
                  <c:v>1.878E-5</c:v>
                </c:pt>
                <c:pt idx="18780">
                  <c:v>1.8780999999999999E-5</c:v>
                </c:pt>
                <c:pt idx="18781">
                  <c:v>1.8782000000000001E-5</c:v>
                </c:pt>
                <c:pt idx="18782">
                  <c:v>1.8783E-5</c:v>
                </c:pt>
                <c:pt idx="18783">
                  <c:v>1.8783999999999998E-5</c:v>
                </c:pt>
                <c:pt idx="18784">
                  <c:v>1.8785000000000001E-5</c:v>
                </c:pt>
                <c:pt idx="18785">
                  <c:v>1.8785999999999999E-5</c:v>
                </c:pt>
                <c:pt idx="18786">
                  <c:v>1.8787000000000002E-5</c:v>
                </c:pt>
                <c:pt idx="18787">
                  <c:v>1.8788E-5</c:v>
                </c:pt>
                <c:pt idx="18788">
                  <c:v>1.8788999999999999E-5</c:v>
                </c:pt>
                <c:pt idx="18789">
                  <c:v>1.8790000000000001E-5</c:v>
                </c:pt>
                <c:pt idx="18790">
                  <c:v>1.8791E-5</c:v>
                </c:pt>
                <c:pt idx="18791">
                  <c:v>1.8791999999999999E-5</c:v>
                </c:pt>
                <c:pt idx="18792">
                  <c:v>1.8793000000000001E-5</c:v>
                </c:pt>
                <c:pt idx="18793">
                  <c:v>1.8794E-5</c:v>
                </c:pt>
                <c:pt idx="18794">
                  <c:v>1.8794999999999999E-5</c:v>
                </c:pt>
                <c:pt idx="18795">
                  <c:v>1.8796000000000001E-5</c:v>
                </c:pt>
                <c:pt idx="18796">
                  <c:v>1.8797E-5</c:v>
                </c:pt>
                <c:pt idx="18797">
                  <c:v>1.8797999999999999E-5</c:v>
                </c:pt>
                <c:pt idx="18798">
                  <c:v>1.8799000000000001E-5</c:v>
                </c:pt>
                <c:pt idx="18799">
                  <c:v>1.88E-5</c:v>
                </c:pt>
                <c:pt idx="18800">
                  <c:v>1.8800999999999998E-5</c:v>
                </c:pt>
                <c:pt idx="18801">
                  <c:v>1.8802000000000001E-5</c:v>
                </c:pt>
                <c:pt idx="18802">
                  <c:v>1.8802999999999999E-5</c:v>
                </c:pt>
                <c:pt idx="18803">
                  <c:v>1.8804000000000002E-5</c:v>
                </c:pt>
                <c:pt idx="18804">
                  <c:v>1.8805E-5</c:v>
                </c:pt>
                <c:pt idx="18805">
                  <c:v>1.8805999999999999E-5</c:v>
                </c:pt>
                <c:pt idx="18806">
                  <c:v>1.8807000000000001E-5</c:v>
                </c:pt>
                <c:pt idx="18807">
                  <c:v>1.8808E-5</c:v>
                </c:pt>
                <c:pt idx="18808">
                  <c:v>1.8808999999999999E-5</c:v>
                </c:pt>
                <c:pt idx="18809">
                  <c:v>1.8810000000000001E-5</c:v>
                </c:pt>
                <c:pt idx="18810">
                  <c:v>1.8811E-5</c:v>
                </c:pt>
                <c:pt idx="18811">
                  <c:v>1.8811999999999999E-5</c:v>
                </c:pt>
                <c:pt idx="18812">
                  <c:v>1.8813000000000001E-5</c:v>
                </c:pt>
                <c:pt idx="18813">
                  <c:v>1.8814E-5</c:v>
                </c:pt>
                <c:pt idx="18814">
                  <c:v>1.8814999999999999E-5</c:v>
                </c:pt>
                <c:pt idx="18815">
                  <c:v>1.8816000000000001E-5</c:v>
                </c:pt>
                <c:pt idx="18816">
                  <c:v>1.8817E-5</c:v>
                </c:pt>
                <c:pt idx="18817">
                  <c:v>1.8817999999999998E-5</c:v>
                </c:pt>
                <c:pt idx="18818">
                  <c:v>1.8819000000000001E-5</c:v>
                </c:pt>
                <c:pt idx="18819">
                  <c:v>1.8819999999999999E-5</c:v>
                </c:pt>
                <c:pt idx="18820">
                  <c:v>1.8821000000000002E-5</c:v>
                </c:pt>
                <c:pt idx="18821">
                  <c:v>1.8822E-5</c:v>
                </c:pt>
                <c:pt idx="18822">
                  <c:v>1.8822999999999999E-5</c:v>
                </c:pt>
                <c:pt idx="18823">
                  <c:v>1.8824000000000001E-5</c:v>
                </c:pt>
                <c:pt idx="18824">
                  <c:v>1.8825E-5</c:v>
                </c:pt>
                <c:pt idx="18825">
                  <c:v>1.8825999999999999E-5</c:v>
                </c:pt>
                <c:pt idx="18826">
                  <c:v>1.8827000000000001E-5</c:v>
                </c:pt>
                <c:pt idx="18827">
                  <c:v>1.8828E-5</c:v>
                </c:pt>
                <c:pt idx="18828">
                  <c:v>1.8828999999999999E-5</c:v>
                </c:pt>
                <c:pt idx="18829">
                  <c:v>1.8830000000000001E-5</c:v>
                </c:pt>
                <c:pt idx="18830">
                  <c:v>1.8831E-5</c:v>
                </c:pt>
                <c:pt idx="18831">
                  <c:v>1.8831999999999999E-5</c:v>
                </c:pt>
                <c:pt idx="18832">
                  <c:v>1.8833000000000001E-5</c:v>
                </c:pt>
                <c:pt idx="18833">
                  <c:v>1.8834E-5</c:v>
                </c:pt>
                <c:pt idx="18834">
                  <c:v>1.8834999999999998E-5</c:v>
                </c:pt>
                <c:pt idx="18835">
                  <c:v>1.8836000000000001E-5</c:v>
                </c:pt>
                <c:pt idx="18836">
                  <c:v>1.8836999999999999E-5</c:v>
                </c:pt>
                <c:pt idx="18837">
                  <c:v>1.8838000000000002E-5</c:v>
                </c:pt>
                <c:pt idx="18838">
                  <c:v>1.8839E-5</c:v>
                </c:pt>
                <c:pt idx="18839">
                  <c:v>1.8839999999999999E-5</c:v>
                </c:pt>
                <c:pt idx="18840">
                  <c:v>1.8841000000000001E-5</c:v>
                </c:pt>
                <c:pt idx="18841">
                  <c:v>1.8842E-5</c:v>
                </c:pt>
                <c:pt idx="18842">
                  <c:v>1.8842999999999999E-5</c:v>
                </c:pt>
                <c:pt idx="18843">
                  <c:v>1.8844000000000001E-5</c:v>
                </c:pt>
                <c:pt idx="18844">
                  <c:v>1.8845E-5</c:v>
                </c:pt>
                <c:pt idx="18845">
                  <c:v>1.8845999999999999E-5</c:v>
                </c:pt>
                <c:pt idx="18846">
                  <c:v>1.8847000000000001E-5</c:v>
                </c:pt>
                <c:pt idx="18847">
                  <c:v>1.8848E-5</c:v>
                </c:pt>
                <c:pt idx="18848">
                  <c:v>1.8848999999999999E-5</c:v>
                </c:pt>
                <c:pt idx="18849">
                  <c:v>1.8850000000000001E-5</c:v>
                </c:pt>
                <c:pt idx="18850">
                  <c:v>1.8851E-5</c:v>
                </c:pt>
                <c:pt idx="18851">
                  <c:v>1.8851999999999998E-5</c:v>
                </c:pt>
                <c:pt idx="18852">
                  <c:v>1.8853000000000001E-5</c:v>
                </c:pt>
                <c:pt idx="18853">
                  <c:v>1.8853999999999999E-5</c:v>
                </c:pt>
                <c:pt idx="18854">
                  <c:v>1.8855000000000002E-5</c:v>
                </c:pt>
                <c:pt idx="18855">
                  <c:v>1.8856E-5</c:v>
                </c:pt>
                <c:pt idx="18856">
                  <c:v>1.8856999999999999E-5</c:v>
                </c:pt>
                <c:pt idx="18857">
                  <c:v>1.8858000000000001E-5</c:v>
                </c:pt>
                <c:pt idx="18858">
                  <c:v>1.8859E-5</c:v>
                </c:pt>
                <c:pt idx="18859">
                  <c:v>1.8859999999999999E-5</c:v>
                </c:pt>
                <c:pt idx="18860">
                  <c:v>1.8861000000000001E-5</c:v>
                </c:pt>
                <c:pt idx="18861">
                  <c:v>1.8862E-5</c:v>
                </c:pt>
                <c:pt idx="18862">
                  <c:v>1.8862999999999999E-5</c:v>
                </c:pt>
                <c:pt idx="18863">
                  <c:v>1.8864000000000001E-5</c:v>
                </c:pt>
                <c:pt idx="18864">
                  <c:v>1.8865E-5</c:v>
                </c:pt>
                <c:pt idx="18865">
                  <c:v>1.8865999999999999E-5</c:v>
                </c:pt>
                <c:pt idx="18866">
                  <c:v>1.8867000000000001E-5</c:v>
                </c:pt>
                <c:pt idx="18867">
                  <c:v>1.8868E-5</c:v>
                </c:pt>
                <c:pt idx="18868">
                  <c:v>1.8868999999999998E-5</c:v>
                </c:pt>
                <c:pt idx="18869">
                  <c:v>1.8870000000000001E-5</c:v>
                </c:pt>
                <c:pt idx="18870">
                  <c:v>1.8870999999999999E-5</c:v>
                </c:pt>
                <c:pt idx="18871">
                  <c:v>1.8872000000000002E-5</c:v>
                </c:pt>
                <c:pt idx="18872">
                  <c:v>1.8873E-5</c:v>
                </c:pt>
                <c:pt idx="18873">
                  <c:v>1.8873999999999999E-5</c:v>
                </c:pt>
                <c:pt idx="18874">
                  <c:v>1.8875000000000001E-5</c:v>
                </c:pt>
                <c:pt idx="18875">
                  <c:v>1.8876E-5</c:v>
                </c:pt>
                <c:pt idx="18876">
                  <c:v>1.8876999999999999E-5</c:v>
                </c:pt>
                <c:pt idx="18877">
                  <c:v>1.8878000000000001E-5</c:v>
                </c:pt>
                <c:pt idx="18878">
                  <c:v>1.8879E-5</c:v>
                </c:pt>
                <c:pt idx="18879">
                  <c:v>1.8879999999999999E-5</c:v>
                </c:pt>
                <c:pt idx="18880">
                  <c:v>1.8881000000000001E-5</c:v>
                </c:pt>
                <c:pt idx="18881">
                  <c:v>1.8882E-5</c:v>
                </c:pt>
                <c:pt idx="18882">
                  <c:v>1.8882999999999999E-5</c:v>
                </c:pt>
                <c:pt idx="18883">
                  <c:v>1.8884000000000001E-5</c:v>
                </c:pt>
                <c:pt idx="18884">
                  <c:v>1.8885E-5</c:v>
                </c:pt>
                <c:pt idx="18885">
                  <c:v>1.8885999999999998E-5</c:v>
                </c:pt>
                <c:pt idx="18886">
                  <c:v>1.8887000000000001E-5</c:v>
                </c:pt>
                <c:pt idx="18887">
                  <c:v>1.8887999999999999E-5</c:v>
                </c:pt>
                <c:pt idx="18888">
                  <c:v>1.8889000000000002E-5</c:v>
                </c:pt>
                <c:pt idx="18889">
                  <c:v>1.889E-5</c:v>
                </c:pt>
                <c:pt idx="18890">
                  <c:v>1.8890999999999999E-5</c:v>
                </c:pt>
                <c:pt idx="18891">
                  <c:v>1.8892000000000001E-5</c:v>
                </c:pt>
                <c:pt idx="18892">
                  <c:v>1.8893E-5</c:v>
                </c:pt>
                <c:pt idx="18893">
                  <c:v>1.8893999999999999E-5</c:v>
                </c:pt>
                <c:pt idx="18894">
                  <c:v>1.8895000000000001E-5</c:v>
                </c:pt>
                <c:pt idx="18895">
                  <c:v>1.8896E-5</c:v>
                </c:pt>
                <c:pt idx="18896">
                  <c:v>1.8896999999999999E-5</c:v>
                </c:pt>
                <c:pt idx="18897">
                  <c:v>1.8898000000000001E-5</c:v>
                </c:pt>
                <c:pt idx="18898">
                  <c:v>1.8899E-5</c:v>
                </c:pt>
                <c:pt idx="18899">
                  <c:v>1.8899999999999999E-5</c:v>
                </c:pt>
                <c:pt idx="18900">
                  <c:v>1.8901000000000001E-5</c:v>
                </c:pt>
                <c:pt idx="18901">
                  <c:v>1.8902E-5</c:v>
                </c:pt>
                <c:pt idx="18902">
                  <c:v>1.8902999999999998E-5</c:v>
                </c:pt>
                <c:pt idx="18903">
                  <c:v>1.8904000000000001E-5</c:v>
                </c:pt>
                <c:pt idx="18904">
                  <c:v>1.8904999999999999E-5</c:v>
                </c:pt>
                <c:pt idx="18905">
                  <c:v>1.8906000000000002E-5</c:v>
                </c:pt>
                <c:pt idx="18906">
                  <c:v>1.8907E-5</c:v>
                </c:pt>
                <c:pt idx="18907">
                  <c:v>1.8907999999999999E-5</c:v>
                </c:pt>
                <c:pt idx="18908">
                  <c:v>1.8909000000000001E-5</c:v>
                </c:pt>
                <c:pt idx="18909">
                  <c:v>1.891E-5</c:v>
                </c:pt>
                <c:pt idx="18910">
                  <c:v>1.8910999999999999E-5</c:v>
                </c:pt>
                <c:pt idx="18911">
                  <c:v>1.8912000000000001E-5</c:v>
                </c:pt>
                <c:pt idx="18912">
                  <c:v>1.8913E-5</c:v>
                </c:pt>
                <c:pt idx="18913">
                  <c:v>1.8913999999999999E-5</c:v>
                </c:pt>
                <c:pt idx="18914">
                  <c:v>1.8915000000000001E-5</c:v>
                </c:pt>
                <c:pt idx="18915">
                  <c:v>1.8916E-5</c:v>
                </c:pt>
                <c:pt idx="18916">
                  <c:v>1.8916999999999999E-5</c:v>
                </c:pt>
                <c:pt idx="18917">
                  <c:v>1.8918000000000001E-5</c:v>
                </c:pt>
                <c:pt idx="18918">
                  <c:v>1.8919E-5</c:v>
                </c:pt>
                <c:pt idx="18919">
                  <c:v>1.8919999999999998E-5</c:v>
                </c:pt>
                <c:pt idx="18920">
                  <c:v>1.8921000000000001E-5</c:v>
                </c:pt>
                <c:pt idx="18921">
                  <c:v>1.8921999999999999E-5</c:v>
                </c:pt>
                <c:pt idx="18922">
                  <c:v>1.8923000000000002E-5</c:v>
                </c:pt>
                <c:pt idx="18923">
                  <c:v>1.8924E-5</c:v>
                </c:pt>
                <c:pt idx="18924">
                  <c:v>1.8924999999999999E-5</c:v>
                </c:pt>
                <c:pt idx="18925">
                  <c:v>1.8926000000000001E-5</c:v>
                </c:pt>
                <c:pt idx="18926">
                  <c:v>1.8927E-5</c:v>
                </c:pt>
                <c:pt idx="18927">
                  <c:v>1.8927999999999999E-5</c:v>
                </c:pt>
                <c:pt idx="18928">
                  <c:v>1.8929000000000001E-5</c:v>
                </c:pt>
                <c:pt idx="18929">
                  <c:v>1.893E-5</c:v>
                </c:pt>
                <c:pt idx="18930">
                  <c:v>1.8930999999999999E-5</c:v>
                </c:pt>
                <c:pt idx="18931">
                  <c:v>1.8932000000000001E-5</c:v>
                </c:pt>
                <c:pt idx="18932">
                  <c:v>1.8933E-5</c:v>
                </c:pt>
                <c:pt idx="18933">
                  <c:v>1.8933999999999999E-5</c:v>
                </c:pt>
                <c:pt idx="18934">
                  <c:v>1.8935000000000001E-5</c:v>
                </c:pt>
                <c:pt idx="18935">
                  <c:v>1.8936E-5</c:v>
                </c:pt>
                <c:pt idx="18936">
                  <c:v>1.8936999999999998E-5</c:v>
                </c:pt>
                <c:pt idx="18937">
                  <c:v>1.8938000000000001E-5</c:v>
                </c:pt>
                <c:pt idx="18938">
                  <c:v>1.8938999999999999E-5</c:v>
                </c:pt>
                <c:pt idx="18939">
                  <c:v>1.8940000000000002E-5</c:v>
                </c:pt>
                <c:pt idx="18940">
                  <c:v>1.8941E-5</c:v>
                </c:pt>
                <c:pt idx="18941">
                  <c:v>1.8941999999999999E-5</c:v>
                </c:pt>
                <c:pt idx="18942">
                  <c:v>1.8943000000000001E-5</c:v>
                </c:pt>
                <c:pt idx="18943">
                  <c:v>1.8944E-5</c:v>
                </c:pt>
                <c:pt idx="18944">
                  <c:v>1.8944999999999999E-5</c:v>
                </c:pt>
                <c:pt idx="18945">
                  <c:v>1.8946000000000001E-5</c:v>
                </c:pt>
                <c:pt idx="18946">
                  <c:v>1.8947E-5</c:v>
                </c:pt>
                <c:pt idx="18947">
                  <c:v>1.8947999999999999E-5</c:v>
                </c:pt>
                <c:pt idx="18948">
                  <c:v>1.8949000000000001E-5</c:v>
                </c:pt>
                <c:pt idx="18949">
                  <c:v>1.895E-5</c:v>
                </c:pt>
                <c:pt idx="18950">
                  <c:v>1.8950999999999999E-5</c:v>
                </c:pt>
                <c:pt idx="18951">
                  <c:v>1.8952000000000001E-5</c:v>
                </c:pt>
                <c:pt idx="18952">
                  <c:v>1.8953E-5</c:v>
                </c:pt>
                <c:pt idx="18953">
                  <c:v>1.8953999999999998E-5</c:v>
                </c:pt>
                <c:pt idx="18954">
                  <c:v>1.8955000000000001E-5</c:v>
                </c:pt>
                <c:pt idx="18955">
                  <c:v>1.8955999999999999E-5</c:v>
                </c:pt>
                <c:pt idx="18956">
                  <c:v>1.8957000000000002E-5</c:v>
                </c:pt>
                <c:pt idx="18957">
                  <c:v>1.8958E-5</c:v>
                </c:pt>
                <c:pt idx="18958">
                  <c:v>1.8958999999999999E-5</c:v>
                </c:pt>
                <c:pt idx="18959">
                  <c:v>1.8960000000000001E-5</c:v>
                </c:pt>
                <c:pt idx="18960">
                  <c:v>1.8961E-5</c:v>
                </c:pt>
                <c:pt idx="18961">
                  <c:v>1.8961999999999999E-5</c:v>
                </c:pt>
                <c:pt idx="18962">
                  <c:v>1.8963000000000001E-5</c:v>
                </c:pt>
                <c:pt idx="18963">
                  <c:v>1.8964E-5</c:v>
                </c:pt>
                <c:pt idx="18964">
                  <c:v>1.8964999999999999E-5</c:v>
                </c:pt>
                <c:pt idx="18965">
                  <c:v>1.8966000000000001E-5</c:v>
                </c:pt>
                <c:pt idx="18966">
                  <c:v>1.8967E-5</c:v>
                </c:pt>
                <c:pt idx="18967">
                  <c:v>1.8967999999999999E-5</c:v>
                </c:pt>
                <c:pt idx="18968">
                  <c:v>1.8969000000000001E-5</c:v>
                </c:pt>
                <c:pt idx="18969">
                  <c:v>1.897E-5</c:v>
                </c:pt>
                <c:pt idx="18970">
                  <c:v>1.8970999999999998E-5</c:v>
                </c:pt>
                <c:pt idx="18971">
                  <c:v>1.8972000000000001E-5</c:v>
                </c:pt>
                <c:pt idx="18972">
                  <c:v>1.8972999999999999E-5</c:v>
                </c:pt>
                <c:pt idx="18973">
                  <c:v>1.8974000000000002E-5</c:v>
                </c:pt>
                <c:pt idx="18974">
                  <c:v>1.8975E-5</c:v>
                </c:pt>
                <c:pt idx="18975">
                  <c:v>1.8975999999999999E-5</c:v>
                </c:pt>
                <c:pt idx="18976">
                  <c:v>1.8977000000000001E-5</c:v>
                </c:pt>
                <c:pt idx="18977">
                  <c:v>1.8978E-5</c:v>
                </c:pt>
                <c:pt idx="18978">
                  <c:v>1.8978999999999999E-5</c:v>
                </c:pt>
                <c:pt idx="18979">
                  <c:v>1.8980000000000001E-5</c:v>
                </c:pt>
                <c:pt idx="18980">
                  <c:v>1.8981E-5</c:v>
                </c:pt>
                <c:pt idx="18981">
                  <c:v>1.8981999999999999E-5</c:v>
                </c:pt>
                <c:pt idx="18982">
                  <c:v>1.8983000000000001E-5</c:v>
                </c:pt>
                <c:pt idx="18983">
                  <c:v>1.8984E-5</c:v>
                </c:pt>
                <c:pt idx="18984">
                  <c:v>1.8984999999999999E-5</c:v>
                </c:pt>
                <c:pt idx="18985">
                  <c:v>1.8986000000000001E-5</c:v>
                </c:pt>
                <c:pt idx="18986">
                  <c:v>1.8987E-5</c:v>
                </c:pt>
                <c:pt idx="18987">
                  <c:v>1.8987999999999998E-5</c:v>
                </c:pt>
                <c:pt idx="18988">
                  <c:v>1.8989000000000001E-5</c:v>
                </c:pt>
                <c:pt idx="18989">
                  <c:v>1.8989999999999999E-5</c:v>
                </c:pt>
                <c:pt idx="18990">
                  <c:v>1.8991000000000002E-5</c:v>
                </c:pt>
                <c:pt idx="18991">
                  <c:v>1.8992E-5</c:v>
                </c:pt>
                <c:pt idx="18992">
                  <c:v>1.8992999999999999E-5</c:v>
                </c:pt>
                <c:pt idx="18993">
                  <c:v>1.8994000000000001E-5</c:v>
                </c:pt>
                <c:pt idx="18994">
                  <c:v>1.8995E-5</c:v>
                </c:pt>
                <c:pt idx="18995">
                  <c:v>1.8995999999999999E-5</c:v>
                </c:pt>
                <c:pt idx="18996">
                  <c:v>1.8997000000000001E-5</c:v>
                </c:pt>
                <c:pt idx="18997">
                  <c:v>1.8998E-5</c:v>
                </c:pt>
                <c:pt idx="18998">
                  <c:v>1.8998999999999999E-5</c:v>
                </c:pt>
                <c:pt idx="18999">
                  <c:v>1.9000000000000001E-5</c:v>
                </c:pt>
                <c:pt idx="19000">
                  <c:v>1.9001E-5</c:v>
                </c:pt>
                <c:pt idx="19001">
                  <c:v>1.9001999999999999E-5</c:v>
                </c:pt>
                <c:pt idx="19002">
                  <c:v>1.9003000000000001E-5</c:v>
                </c:pt>
                <c:pt idx="19003">
                  <c:v>1.9004E-5</c:v>
                </c:pt>
                <c:pt idx="19004">
                  <c:v>1.9004999999999998E-5</c:v>
                </c:pt>
                <c:pt idx="19005">
                  <c:v>1.9006000000000001E-5</c:v>
                </c:pt>
                <c:pt idx="19006">
                  <c:v>1.9006999999999999E-5</c:v>
                </c:pt>
                <c:pt idx="19007">
                  <c:v>1.9008000000000002E-5</c:v>
                </c:pt>
                <c:pt idx="19008">
                  <c:v>1.9009E-5</c:v>
                </c:pt>
                <c:pt idx="19009">
                  <c:v>1.9009999999999999E-5</c:v>
                </c:pt>
                <c:pt idx="19010">
                  <c:v>1.9011000000000001E-5</c:v>
                </c:pt>
                <c:pt idx="19011">
                  <c:v>1.9012E-5</c:v>
                </c:pt>
                <c:pt idx="19012">
                  <c:v>1.9012999999999999E-5</c:v>
                </c:pt>
                <c:pt idx="19013">
                  <c:v>1.9014000000000001E-5</c:v>
                </c:pt>
                <c:pt idx="19014">
                  <c:v>1.9015E-5</c:v>
                </c:pt>
                <c:pt idx="19015">
                  <c:v>1.9015999999999999E-5</c:v>
                </c:pt>
                <c:pt idx="19016">
                  <c:v>1.9017000000000001E-5</c:v>
                </c:pt>
                <c:pt idx="19017">
                  <c:v>1.9018E-5</c:v>
                </c:pt>
                <c:pt idx="19018">
                  <c:v>1.9018999999999999E-5</c:v>
                </c:pt>
                <c:pt idx="19019">
                  <c:v>1.9020000000000001E-5</c:v>
                </c:pt>
                <c:pt idx="19020">
                  <c:v>1.9021E-5</c:v>
                </c:pt>
                <c:pt idx="19021">
                  <c:v>1.9021999999999998E-5</c:v>
                </c:pt>
                <c:pt idx="19022">
                  <c:v>1.9023000000000001E-5</c:v>
                </c:pt>
                <c:pt idx="19023">
                  <c:v>1.9023999999999999E-5</c:v>
                </c:pt>
                <c:pt idx="19024">
                  <c:v>1.9025000000000002E-5</c:v>
                </c:pt>
                <c:pt idx="19025">
                  <c:v>1.9026E-5</c:v>
                </c:pt>
                <c:pt idx="19026">
                  <c:v>1.9026999999999999E-5</c:v>
                </c:pt>
                <c:pt idx="19027">
                  <c:v>1.9028000000000001E-5</c:v>
                </c:pt>
                <c:pt idx="19028">
                  <c:v>1.9029E-5</c:v>
                </c:pt>
                <c:pt idx="19029">
                  <c:v>1.9029999999999999E-5</c:v>
                </c:pt>
                <c:pt idx="19030">
                  <c:v>1.9031000000000001E-5</c:v>
                </c:pt>
                <c:pt idx="19031">
                  <c:v>1.9032E-5</c:v>
                </c:pt>
                <c:pt idx="19032">
                  <c:v>1.9032999999999999E-5</c:v>
                </c:pt>
                <c:pt idx="19033">
                  <c:v>1.9034000000000001E-5</c:v>
                </c:pt>
                <c:pt idx="19034">
                  <c:v>1.9035E-5</c:v>
                </c:pt>
                <c:pt idx="19035">
                  <c:v>1.9035999999999999E-5</c:v>
                </c:pt>
                <c:pt idx="19036">
                  <c:v>1.9037000000000001E-5</c:v>
                </c:pt>
                <c:pt idx="19037">
                  <c:v>1.9038E-5</c:v>
                </c:pt>
                <c:pt idx="19038">
                  <c:v>1.9038999999999998E-5</c:v>
                </c:pt>
                <c:pt idx="19039">
                  <c:v>1.9040000000000001E-5</c:v>
                </c:pt>
                <c:pt idx="19040">
                  <c:v>1.9040999999999999E-5</c:v>
                </c:pt>
                <c:pt idx="19041">
                  <c:v>1.9042000000000002E-5</c:v>
                </c:pt>
                <c:pt idx="19042">
                  <c:v>1.9043E-5</c:v>
                </c:pt>
                <c:pt idx="19043">
                  <c:v>1.9043999999999999E-5</c:v>
                </c:pt>
                <c:pt idx="19044">
                  <c:v>1.9045000000000001E-5</c:v>
                </c:pt>
                <c:pt idx="19045">
                  <c:v>1.9046E-5</c:v>
                </c:pt>
                <c:pt idx="19046">
                  <c:v>1.9046999999999999E-5</c:v>
                </c:pt>
                <c:pt idx="19047">
                  <c:v>1.9048000000000001E-5</c:v>
                </c:pt>
                <c:pt idx="19048">
                  <c:v>1.9049E-5</c:v>
                </c:pt>
                <c:pt idx="19049">
                  <c:v>1.9049999999999999E-5</c:v>
                </c:pt>
                <c:pt idx="19050">
                  <c:v>1.9051000000000001E-5</c:v>
                </c:pt>
                <c:pt idx="19051">
                  <c:v>1.9052E-5</c:v>
                </c:pt>
                <c:pt idx="19052">
                  <c:v>1.9052999999999999E-5</c:v>
                </c:pt>
                <c:pt idx="19053">
                  <c:v>1.9054000000000001E-5</c:v>
                </c:pt>
                <c:pt idx="19054">
                  <c:v>1.9055E-5</c:v>
                </c:pt>
                <c:pt idx="19055">
                  <c:v>1.9055999999999998E-5</c:v>
                </c:pt>
                <c:pt idx="19056">
                  <c:v>1.9057000000000001E-5</c:v>
                </c:pt>
                <c:pt idx="19057">
                  <c:v>1.9057999999999999E-5</c:v>
                </c:pt>
                <c:pt idx="19058">
                  <c:v>1.9059000000000002E-5</c:v>
                </c:pt>
                <c:pt idx="19059">
                  <c:v>1.906E-5</c:v>
                </c:pt>
                <c:pt idx="19060">
                  <c:v>1.9060999999999999E-5</c:v>
                </c:pt>
                <c:pt idx="19061">
                  <c:v>1.9062000000000001E-5</c:v>
                </c:pt>
                <c:pt idx="19062">
                  <c:v>1.9063E-5</c:v>
                </c:pt>
                <c:pt idx="19063">
                  <c:v>1.9063999999999999E-5</c:v>
                </c:pt>
                <c:pt idx="19064">
                  <c:v>1.9065000000000001E-5</c:v>
                </c:pt>
                <c:pt idx="19065">
                  <c:v>1.9066E-5</c:v>
                </c:pt>
                <c:pt idx="19066">
                  <c:v>1.9066999999999999E-5</c:v>
                </c:pt>
                <c:pt idx="19067">
                  <c:v>1.9068000000000001E-5</c:v>
                </c:pt>
                <c:pt idx="19068">
                  <c:v>1.9069E-5</c:v>
                </c:pt>
                <c:pt idx="19069">
                  <c:v>1.9069999999999999E-5</c:v>
                </c:pt>
                <c:pt idx="19070">
                  <c:v>1.9071000000000001E-5</c:v>
                </c:pt>
                <c:pt idx="19071">
                  <c:v>1.9072E-5</c:v>
                </c:pt>
                <c:pt idx="19072">
                  <c:v>1.9072999999999998E-5</c:v>
                </c:pt>
                <c:pt idx="19073">
                  <c:v>1.9074000000000001E-5</c:v>
                </c:pt>
                <c:pt idx="19074">
                  <c:v>1.9074999999999999E-5</c:v>
                </c:pt>
                <c:pt idx="19075">
                  <c:v>1.9076000000000002E-5</c:v>
                </c:pt>
                <c:pt idx="19076">
                  <c:v>1.9077E-5</c:v>
                </c:pt>
                <c:pt idx="19077">
                  <c:v>1.9077999999999999E-5</c:v>
                </c:pt>
                <c:pt idx="19078">
                  <c:v>1.9079000000000001E-5</c:v>
                </c:pt>
                <c:pt idx="19079">
                  <c:v>1.908E-5</c:v>
                </c:pt>
                <c:pt idx="19080">
                  <c:v>1.9080999999999999E-5</c:v>
                </c:pt>
                <c:pt idx="19081">
                  <c:v>1.9082000000000001E-5</c:v>
                </c:pt>
                <c:pt idx="19082">
                  <c:v>1.9083E-5</c:v>
                </c:pt>
                <c:pt idx="19083">
                  <c:v>1.9083999999999999E-5</c:v>
                </c:pt>
                <c:pt idx="19084">
                  <c:v>1.9085000000000001E-5</c:v>
                </c:pt>
                <c:pt idx="19085">
                  <c:v>1.9086E-5</c:v>
                </c:pt>
                <c:pt idx="19086">
                  <c:v>1.9086999999999999E-5</c:v>
                </c:pt>
                <c:pt idx="19087">
                  <c:v>1.9088000000000001E-5</c:v>
                </c:pt>
                <c:pt idx="19088">
                  <c:v>1.9089E-5</c:v>
                </c:pt>
                <c:pt idx="19089">
                  <c:v>1.9089999999999998E-5</c:v>
                </c:pt>
                <c:pt idx="19090">
                  <c:v>1.9091000000000001E-5</c:v>
                </c:pt>
                <c:pt idx="19091">
                  <c:v>1.9091999999999999E-5</c:v>
                </c:pt>
                <c:pt idx="19092">
                  <c:v>1.9093000000000002E-5</c:v>
                </c:pt>
                <c:pt idx="19093">
                  <c:v>1.9094E-5</c:v>
                </c:pt>
                <c:pt idx="19094">
                  <c:v>1.9094999999999999E-5</c:v>
                </c:pt>
                <c:pt idx="19095">
                  <c:v>1.9096000000000001E-5</c:v>
                </c:pt>
                <c:pt idx="19096">
                  <c:v>1.9097E-5</c:v>
                </c:pt>
                <c:pt idx="19097">
                  <c:v>1.9097999999999999E-5</c:v>
                </c:pt>
                <c:pt idx="19098">
                  <c:v>1.9099000000000001E-5</c:v>
                </c:pt>
                <c:pt idx="19099">
                  <c:v>1.91E-5</c:v>
                </c:pt>
                <c:pt idx="19100">
                  <c:v>1.9100999999999999E-5</c:v>
                </c:pt>
                <c:pt idx="19101">
                  <c:v>1.9102000000000001E-5</c:v>
                </c:pt>
                <c:pt idx="19102">
                  <c:v>1.9103E-5</c:v>
                </c:pt>
                <c:pt idx="19103">
                  <c:v>1.9103999999999999E-5</c:v>
                </c:pt>
                <c:pt idx="19104">
                  <c:v>1.9105000000000001E-5</c:v>
                </c:pt>
                <c:pt idx="19105">
                  <c:v>1.9106E-5</c:v>
                </c:pt>
                <c:pt idx="19106">
                  <c:v>1.9106999999999998E-5</c:v>
                </c:pt>
                <c:pt idx="19107">
                  <c:v>1.9108000000000001E-5</c:v>
                </c:pt>
                <c:pt idx="19108">
                  <c:v>1.9108999999999999E-5</c:v>
                </c:pt>
                <c:pt idx="19109">
                  <c:v>1.9110000000000002E-5</c:v>
                </c:pt>
                <c:pt idx="19110">
                  <c:v>1.9111E-5</c:v>
                </c:pt>
                <c:pt idx="19111">
                  <c:v>1.9111999999999999E-5</c:v>
                </c:pt>
                <c:pt idx="19112">
                  <c:v>1.9113000000000001E-5</c:v>
                </c:pt>
                <c:pt idx="19113">
                  <c:v>1.9114E-5</c:v>
                </c:pt>
                <c:pt idx="19114">
                  <c:v>1.9114999999999999E-5</c:v>
                </c:pt>
                <c:pt idx="19115">
                  <c:v>1.9116000000000001E-5</c:v>
                </c:pt>
                <c:pt idx="19116">
                  <c:v>1.9117E-5</c:v>
                </c:pt>
                <c:pt idx="19117">
                  <c:v>1.9117999999999999E-5</c:v>
                </c:pt>
                <c:pt idx="19118">
                  <c:v>1.9119000000000001E-5</c:v>
                </c:pt>
                <c:pt idx="19119">
                  <c:v>1.912E-5</c:v>
                </c:pt>
                <c:pt idx="19120">
                  <c:v>1.9120999999999999E-5</c:v>
                </c:pt>
                <c:pt idx="19121">
                  <c:v>1.9122000000000001E-5</c:v>
                </c:pt>
                <c:pt idx="19122">
                  <c:v>1.9123E-5</c:v>
                </c:pt>
                <c:pt idx="19123">
                  <c:v>1.9123999999999999E-5</c:v>
                </c:pt>
                <c:pt idx="19124">
                  <c:v>1.9125000000000001E-5</c:v>
                </c:pt>
                <c:pt idx="19125">
                  <c:v>1.9126E-5</c:v>
                </c:pt>
                <c:pt idx="19126">
                  <c:v>1.9127000000000002E-5</c:v>
                </c:pt>
                <c:pt idx="19127">
                  <c:v>1.9128E-5</c:v>
                </c:pt>
                <c:pt idx="19128">
                  <c:v>1.9128999999999999E-5</c:v>
                </c:pt>
                <c:pt idx="19129">
                  <c:v>1.9130000000000001E-5</c:v>
                </c:pt>
                <c:pt idx="19130">
                  <c:v>1.9131E-5</c:v>
                </c:pt>
                <c:pt idx="19131">
                  <c:v>1.9131999999999999E-5</c:v>
                </c:pt>
                <c:pt idx="19132">
                  <c:v>1.9133000000000001E-5</c:v>
                </c:pt>
                <c:pt idx="19133">
                  <c:v>1.9134E-5</c:v>
                </c:pt>
                <c:pt idx="19134">
                  <c:v>1.9134999999999999E-5</c:v>
                </c:pt>
                <c:pt idx="19135">
                  <c:v>1.9136000000000001E-5</c:v>
                </c:pt>
                <c:pt idx="19136">
                  <c:v>1.9137E-5</c:v>
                </c:pt>
                <c:pt idx="19137">
                  <c:v>1.9137999999999999E-5</c:v>
                </c:pt>
                <c:pt idx="19138">
                  <c:v>1.9139000000000001E-5</c:v>
                </c:pt>
                <c:pt idx="19139">
                  <c:v>1.914E-5</c:v>
                </c:pt>
                <c:pt idx="19140">
                  <c:v>1.9140999999999999E-5</c:v>
                </c:pt>
                <c:pt idx="19141">
                  <c:v>1.9142000000000001E-5</c:v>
                </c:pt>
                <c:pt idx="19142">
                  <c:v>1.9143E-5</c:v>
                </c:pt>
                <c:pt idx="19143">
                  <c:v>1.9143999999999998E-5</c:v>
                </c:pt>
                <c:pt idx="19144">
                  <c:v>1.9145000000000001E-5</c:v>
                </c:pt>
                <c:pt idx="19145">
                  <c:v>1.9145999999999999E-5</c:v>
                </c:pt>
                <c:pt idx="19146">
                  <c:v>1.9147000000000002E-5</c:v>
                </c:pt>
                <c:pt idx="19147">
                  <c:v>1.9148E-5</c:v>
                </c:pt>
                <c:pt idx="19148">
                  <c:v>1.9148999999999999E-5</c:v>
                </c:pt>
                <c:pt idx="19149">
                  <c:v>1.9150000000000001E-5</c:v>
                </c:pt>
                <c:pt idx="19150">
                  <c:v>1.9151E-5</c:v>
                </c:pt>
                <c:pt idx="19151">
                  <c:v>1.9151999999999999E-5</c:v>
                </c:pt>
                <c:pt idx="19152">
                  <c:v>1.9153000000000001E-5</c:v>
                </c:pt>
                <c:pt idx="19153">
                  <c:v>1.9154E-5</c:v>
                </c:pt>
                <c:pt idx="19154">
                  <c:v>1.9154999999999999E-5</c:v>
                </c:pt>
                <c:pt idx="19155">
                  <c:v>1.9156000000000001E-5</c:v>
                </c:pt>
                <c:pt idx="19156">
                  <c:v>1.9157E-5</c:v>
                </c:pt>
                <c:pt idx="19157">
                  <c:v>1.9157999999999999E-5</c:v>
                </c:pt>
                <c:pt idx="19158">
                  <c:v>1.9159000000000001E-5</c:v>
                </c:pt>
                <c:pt idx="19159">
                  <c:v>1.916E-5</c:v>
                </c:pt>
                <c:pt idx="19160">
                  <c:v>1.9160999999999998E-5</c:v>
                </c:pt>
                <c:pt idx="19161">
                  <c:v>1.9162000000000001E-5</c:v>
                </c:pt>
                <c:pt idx="19162">
                  <c:v>1.9162999999999999E-5</c:v>
                </c:pt>
                <c:pt idx="19163">
                  <c:v>1.9164000000000002E-5</c:v>
                </c:pt>
                <c:pt idx="19164">
                  <c:v>1.9165E-5</c:v>
                </c:pt>
                <c:pt idx="19165">
                  <c:v>1.9165999999999999E-5</c:v>
                </c:pt>
                <c:pt idx="19166">
                  <c:v>1.9167000000000001E-5</c:v>
                </c:pt>
                <c:pt idx="19167">
                  <c:v>1.9168E-5</c:v>
                </c:pt>
                <c:pt idx="19168">
                  <c:v>1.9168999999999999E-5</c:v>
                </c:pt>
                <c:pt idx="19169">
                  <c:v>1.9170000000000001E-5</c:v>
                </c:pt>
                <c:pt idx="19170">
                  <c:v>1.9171E-5</c:v>
                </c:pt>
                <c:pt idx="19171">
                  <c:v>1.9171999999999999E-5</c:v>
                </c:pt>
                <c:pt idx="19172">
                  <c:v>1.9173000000000001E-5</c:v>
                </c:pt>
                <c:pt idx="19173">
                  <c:v>1.9174E-5</c:v>
                </c:pt>
                <c:pt idx="19174">
                  <c:v>1.9174999999999999E-5</c:v>
                </c:pt>
                <c:pt idx="19175">
                  <c:v>1.9176000000000001E-5</c:v>
                </c:pt>
                <c:pt idx="19176">
                  <c:v>1.9177E-5</c:v>
                </c:pt>
                <c:pt idx="19177">
                  <c:v>1.9177999999999998E-5</c:v>
                </c:pt>
                <c:pt idx="19178">
                  <c:v>1.9179000000000001E-5</c:v>
                </c:pt>
                <c:pt idx="19179">
                  <c:v>1.9179999999999999E-5</c:v>
                </c:pt>
                <c:pt idx="19180">
                  <c:v>1.9181000000000002E-5</c:v>
                </c:pt>
                <c:pt idx="19181">
                  <c:v>1.9182E-5</c:v>
                </c:pt>
                <c:pt idx="19182">
                  <c:v>1.9182999999999999E-5</c:v>
                </c:pt>
                <c:pt idx="19183">
                  <c:v>1.9184000000000001E-5</c:v>
                </c:pt>
                <c:pt idx="19184">
                  <c:v>1.9185E-5</c:v>
                </c:pt>
                <c:pt idx="19185">
                  <c:v>1.9185999999999999E-5</c:v>
                </c:pt>
                <c:pt idx="19186">
                  <c:v>1.9187000000000001E-5</c:v>
                </c:pt>
                <c:pt idx="19187">
                  <c:v>1.9188E-5</c:v>
                </c:pt>
                <c:pt idx="19188">
                  <c:v>1.9188999999999999E-5</c:v>
                </c:pt>
                <c:pt idx="19189">
                  <c:v>1.9190000000000001E-5</c:v>
                </c:pt>
                <c:pt idx="19190">
                  <c:v>1.9191E-5</c:v>
                </c:pt>
                <c:pt idx="19191">
                  <c:v>1.9191999999999999E-5</c:v>
                </c:pt>
                <c:pt idx="19192">
                  <c:v>1.9193000000000001E-5</c:v>
                </c:pt>
                <c:pt idx="19193">
                  <c:v>1.9194E-5</c:v>
                </c:pt>
                <c:pt idx="19194">
                  <c:v>1.9194999999999998E-5</c:v>
                </c:pt>
                <c:pt idx="19195">
                  <c:v>1.9196000000000001E-5</c:v>
                </c:pt>
                <c:pt idx="19196">
                  <c:v>1.9196999999999999E-5</c:v>
                </c:pt>
                <c:pt idx="19197">
                  <c:v>1.9198000000000002E-5</c:v>
                </c:pt>
                <c:pt idx="19198">
                  <c:v>1.9199E-5</c:v>
                </c:pt>
                <c:pt idx="19199">
                  <c:v>1.9199999999999999E-5</c:v>
                </c:pt>
                <c:pt idx="19200">
                  <c:v>1.9201000000000001E-5</c:v>
                </c:pt>
                <c:pt idx="19201">
                  <c:v>1.9202E-5</c:v>
                </c:pt>
                <c:pt idx="19202">
                  <c:v>1.9202999999999999E-5</c:v>
                </c:pt>
                <c:pt idx="19203">
                  <c:v>1.9204000000000001E-5</c:v>
                </c:pt>
                <c:pt idx="19204">
                  <c:v>1.9205E-5</c:v>
                </c:pt>
                <c:pt idx="19205">
                  <c:v>1.9205999999999999E-5</c:v>
                </c:pt>
                <c:pt idx="19206">
                  <c:v>1.9207000000000001E-5</c:v>
                </c:pt>
                <c:pt idx="19207">
                  <c:v>1.9208E-5</c:v>
                </c:pt>
                <c:pt idx="19208">
                  <c:v>1.9208999999999999E-5</c:v>
                </c:pt>
                <c:pt idx="19209">
                  <c:v>1.9210000000000001E-5</c:v>
                </c:pt>
                <c:pt idx="19210">
                  <c:v>1.9211E-5</c:v>
                </c:pt>
                <c:pt idx="19211">
                  <c:v>1.9211999999999998E-5</c:v>
                </c:pt>
                <c:pt idx="19212">
                  <c:v>1.9213000000000001E-5</c:v>
                </c:pt>
                <c:pt idx="19213">
                  <c:v>1.9213999999999999E-5</c:v>
                </c:pt>
                <c:pt idx="19214">
                  <c:v>1.9215000000000002E-5</c:v>
                </c:pt>
                <c:pt idx="19215">
                  <c:v>1.9216E-5</c:v>
                </c:pt>
                <c:pt idx="19216">
                  <c:v>1.9216999999999999E-5</c:v>
                </c:pt>
                <c:pt idx="19217">
                  <c:v>1.9218000000000001E-5</c:v>
                </c:pt>
                <c:pt idx="19218">
                  <c:v>1.9219E-5</c:v>
                </c:pt>
                <c:pt idx="19219">
                  <c:v>1.9219999999999999E-5</c:v>
                </c:pt>
                <c:pt idx="19220">
                  <c:v>1.9221000000000001E-5</c:v>
                </c:pt>
                <c:pt idx="19221">
                  <c:v>1.9222E-5</c:v>
                </c:pt>
                <c:pt idx="19222">
                  <c:v>1.9222999999999999E-5</c:v>
                </c:pt>
                <c:pt idx="19223">
                  <c:v>1.9224000000000001E-5</c:v>
                </c:pt>
                <c:pt idx="19224">
                  <c:v>1.9225E-5</c:v>
                </c:pt>
                <c:pt idx="19225">
                  <c:v>1.9225999999999999E-5</c:v>
                </c:pt>
                <c:pt idx="19226">
                  <c:v>1.9227000000000001E-5</c:v>
                </c:pt>
                <c:pt idx="19227">
                  <c:v>1.9228E-5</c:v>
                </c:pt>
                <c:pt idx="19228">
                  <c:v>1.9228999999999998E-5</c:v>
                </c:pt>
                <c:pt idx="19229">
                  <c:v>1.9230000000000001E-5</c:v>
                </c:pt>
                <c:pt idx="19230">
                  <c:v>1.9230999999999999E-5</c:v>
                </c:pt>
                <c:pt idx="19231">
                  <c:v>1.9232000000000002E-5</c:v>
                </c:pt>
                <c:pt idx="19232">
                  <c:v>1.9233E-5</c:v>
                </c:pt>
                <c:pt idx="19233">
                  <c:v>1.9233999999999999E-5</c:v>
                </c:pt>
                <c:pt idx="19234">
                  <c:v>1.9235000000000001E-5</c:v>
                </c:pt>
                <c:pt idx="19235">
                  <c:v>1.9236E-5</c:v>
                </c:pt>
                <c:pt idx="19236">
                  <c:v>1.9236999999999999E-5</c:v>
                </c:pt>
                <c:pt idx="19237">
                  <c:v>1.9238000000000001E-5</c:v>
                </c:pt>
                <c:pt idx="19238">
                  <c:v>1.9239E-5</c:v>
                </c:pt>
                <c:pt idx="19239">
                  <c:v>1.9239999999999999E-5</c:v>
                </c:pt>
                <c:pt idx="19240">
                  <c:v>1.9241000000000001E-5</c:v>
                </c:pt>
                <c:pt idx="19241">
                  <c:v>1.9242E-5</c:v>
                </c:pt>
                <c:pt idx="19242">
                  <c:v>1.9242999999999999E-5</c:v>
                </c:pt>
                <c:pt idx="19243">
                  <c:v>1.9244000000000001E-5</c:v>
                </c:pt>
                <c:pt idx="19244">
                  <c:v>1.9245E-5</c:v>
                </c:pt>
                <c:pt idx="19245">
                  <c:v>1.9245999999999998E-5</c:v>
                </c:pt>
                <c:pt idx="19246">
                  <c:v>1.9247000000000001E-5</c:v>
                </c:pt>
                <c:pt idx="19247">
                  <c:v>1.9247999999999999E-5</c:v>
                </c:pt>
                <c:pt idx="19248">
                  <c:v>1.9249000000000002E-5</c:v>
                </c:pt>
                <c:pt idx="19249">
                  <c:v>1.925E-5</c:v>
                </c:pt>
                <c:pt idx="19250">
                  <c:v>1.9250999999999999E-5</c:v>
                </c:pt>
                <c:pt idx="19251">
                  <c:v>1.9252000000000001E-5</c:v>
                </c:pt>
                <c:pt idx="19252">
                  <c:v>1.9253E-5</c:v>
                </c:pt>
                <c:pt idx="19253">
                  <c:v>1.9253999999999999E-5</c:v>
                </c:pt>
                <c:pt idx="19254">
                  <c:v>1.9255000000000001E-5</c:v>
                </c:pt>
                <c:pt idx="19255">
                  <c:v>1.9256E-5</c:v>
                </c:pt>
                <c:pt idx="19256">
                  <c:v>1.9256999999999999E-5</c:v>
                </c:pt>
                <c:pt idx="19257">
                  <c:v>1.9258000000000001E-5</c:v>
                </c:pt>
                <c:pt idx="19258">
                  <c:v>1.9259E-5</c:v>
                </c:pt>
                <c:pt idx="19259">
                  <c:v>1.9259999999999999E-5</c:v>
                </c:pt>
                <c:pt idx="19260">
                  <c:v>1.9261000000000001E-5</c:v>
                </c:pt>
                <c:pt idx="19261">
                  <c:v>1.9262E-5</c:v>
                </c:pt>
                <c:pt idx="19262">
                  <c:v>1.9262999999999998E-5</c:v>
                </c:pt>
                <c:pt idx="19263">
                  <c:v>1.9264000000000001E-5</c:v>
                </c:pt>
                <c:pt idx="19264">
                  <c:v>1.9264999999999999E-5</c:v>
                </c:pt>
                <c:pt idx="19265">
                  <c:v>1.9266000000000002E-5</c:v>
                </c:pt>
                <c:pt idx="19266">
                  <c:v>1.9267E-5</c:v>
                </c:pt>
                <c:pt idx="19267">
                  <c:v>1.9267999999999999E-5</c:v>
                </c:pt>
                <c:pt idx="19268">
                  <c:v>1.9269000000000001E-5</c:v>
                </c:pt>
                <c:pt idx="19269">
                  <c:v>1.927E-5</c:v>
                </c:pt>
                <c:pt idx="19270">
                  <c:v>1.9270999999999999E-5</c:v>
                </c:pt>
                <c:pt idx="19271">
                  <c:v>1.9272000000000001E-5</c:v>
                </c:pt>
                <c:pt idx="19272">
                  <c:v>1.9273E-5</c:v>
                </c:pt>
                <c:pt idx="19273">
                  <c:v>1.9273999999999999E-5</c:v>
                </c:pt>
                <c:pt idx="19274">
                  <c:v>1.9275000000000001E-5</c:v>
                </c:pt>
                <c:pt idx="19275">
                  <c:v>1.9276E-5</c:v>
                </c:pt>
                <c:pt idx="19276">
                  <c:v>1.9276999999999999E-5</c:v>
                </c:pt>
                <c:pt idx="19277">
                  <c:v>1.9278000000000001E-5</c:v>
                </c:pt>
                <c:pt idx="19278">
                  <c:v>1.9279E-5</c:v>
                </c:pt>
                <c:pt idx="19279">
                  <c:v>1.9279999999999998E-5</c:v>
                </c:pt>
                <c:pt idx="19280">
                  <c:v>1.9281000000000001E-5</c:v>
                </c:pt>
                <c:pt idx="19281">
                  <c:v>1.9281999999999999E-5</c:v>
                </c:pt>
                <c:pt idx="19282">
                  <c:v>1.9283000000000002E-5</c:v>
                </c:pt>
                <c:pt idx="19283">
                  <c:v>1.9284E-5</c:v>
                </c:pt>
                <c:pt idx="19284">
                  <c:v>1.9284999999999999E-5</c:v>
                </c:pt>
                <c:pt idx="19285">
                  <c:v>1.9286000000000001E-5</c:v>
                </c:pt>
                <c:pt idx="19286">
                  <c:v>1.9287E-5</c:v>
                </c:pt>
                <c:pt idx="19287">
                  <c:v>1.9287999999999999E-5</c:v>
                </c:pt>
                <c:pt idx="19288">
                  <c:v>1.9289000000000001E-5</c:v>
                </c:pt>
                <c:pt idx="19289">
                  <c:v>1.929E-5</c:v>
                </c:pt>
                <c:pt idx="19290">
                  <c:v>1.9290999999999999E-5</c:v>
                </c:pt>
                <c:pt idx="19291">
                  <c:v>1.9292000000000001E-5</c:v>
                </c:pt>
                <c:pt idx="19292">
                  <c:v>1.9293E-5</c:v>
                </c:pt>
                <c:pt idx="19293">
                  <c:v>1.9293999999999999E-5</c:v>
                </c:pt>
                <c:pt idx="19294">
                  <c:v>1.9295000000000001E-5</c:v>
                </c:pt>
                <c:pt idx="19295">
                  <c:v>1.9296E-5</c:v>
                </c:pt>
                <c:pt idx="19296">
                  <c:v>1.9296999999999998E-5</c:v>
                </c:pt>
                <c:pt idx="19297">
                  <c:v>1.9298000000000001E-5</c:v>
                </c:pt>
                <c:pt idx="19298">
                  <c:v>1.9298999999999999E-5</c:v>
                </c:pt>
                <c:pt idx="19299">
                  <c:v>1.9300000000000002E-5</c:v>
                </c:pt>
                <c:pt idx="19300">
                  <c:v>1.9301E-5</c:v>
                </c:pt>
                <c:pt idx="19301">
                  <c:v>1.9301999999999999E-5</c:v>
                </c:pt>
                <c:pt idx="19302">
                  <c:v>1.9303000000000001E-5</c:v>
                </c:pt>
                <c:pt idx="19303">
                  <c:v>1.9304E-5</c:v>
                </c:pt>
                <c:pt idx="19304">
                  <c:v>1.9304999999999999E-5</c:v>
                </c:pt>
                <c:pt idx="19305">
                  <c:v>1.9306000000000001E-5</c:v>
                </c:pt>
                <c:pt idx="19306">
                  <c:v>1.9307E-5</c:v>
                </c:pt>
                <c:pt idx="19307">
                  <c:v>1.9307999999999999E-5</c:v>
                </c:pt>
                <c:pt idx="19308">
                  <c:v>1.9309000000000001E-5</c:v>
                </c:pt>
                <c:pt idx="19309">
                  <c:v>1.931E-5</c:v>
                </c:pt>
                <c:pt idx="19310">
                  <c:v>1.9310999999999999E-5</c:v>
                </c:pt>
                <c:pt idx="19311">
                  <c:v>1.9312000000000001E-5</c:v>
                </c:pt>
                <c:pt idx="19312">
                  <c:v>1.9313E-5</c:v>
                </c:pt>
                <c:pt idx="19313">
                  <c:v>1.9313999999999998E-5</c:v>
                </c:pt>
                <c:pt idx="19314">
                  <c:v>1.9315000000000001E-5</c:v>
                </c:pt>
                <c:pt idx="19315">
                  <c:v>1.9315999999999999E-5</c:v>
                </c:pt>
                <c:pt idx="19316">
                  <c:v>1.9317000000000002E-5</c:v>
                </c:pt>
                <c:pt idx="19317">
                  <c:v>1.9318E-5</c:v>
                </c:pt>
                <c:pt idx="19318">
                  <c:v>1.9318999999999999E-5</c:v>
                </c:pt>
                <c:pt idx="19319">
                  <c:v>1.9320000000000001E-5</c:v>
                </c:pt>
                <c:pt idx="19320">
                  <c:v>1.9321E-5</c:v>
                </c:pt>
                <c:pt idx="19321">
                  <c:v>1.9321999999999999E-5</c:v>
                </c:pt>
                <c:pt idx="19322">
                  <c:v>1.9323000000000001E-5</c:v>
                </c:pt>
                <c:pt idx="19323">
                  <c:v>1.9324E-5</c:v>
                </c:pt>
                <c:pt idx="19324">
                  <c:v>1.9324999999999999E-5</c:v>
                </c:pt>
                <c:pt idx="19325">
                  <c:v>1.9326000000000001E-5</c:v>
                </c:pt>
                <c:pt idx="19326">
                  <c:v>1.9327E-5</c:v>
                </c:pt>
                <c:pt idx="19327">
                  <c:v>1.9327999999999999E-5</c:v>
                </c:pt>
                <c:pt idx="19328">
                  <c:v>1.9329000000000001E-5</c:v>
                </c:pt>
                <c:pt idx="19329">
                  <c:v>1.933E-5</c:v>
                </c:pt>
                <c:pt idx="19330">
                  <c:v>1.9330999999999998E-5</c:v>
                </c:pt>
                <c:pt idx="19331">
                  <c:v>1.9332000000000001E-5</c:v>
                </c:pt>
                <c:pt idx="19332">
                  <c:v>1.9332999999999999E-5</c:v>
                </c:pt>
                <c:pt idx="19333">
                  <c:v>1.9334000000000002E-5</c:v>
                </c:pt>
                <c:pt idx="19334">
                  <c:v>1.9335E-5</c:v>
                </c:pt>
                <c:pt idx="19335">
                  <c:v>1.9335999999999999E-5</c:v>
                </c:pt>
                <c:pt idx="19336">
                  <c:v>1.9337000000000001E-5</c:v>
                </c:pt>
                <c:pt idx="19337">
                  <c:v>1.9338E-5</c:v>
                </c:pt>
                <c:pt idx="19338">
                  <c:v>1.9338999999999999E-5</c:v>
                </c:pt>
                <c:pt idx="19339">
                  <c:v>1.9340000000000001E-5</c:v>
                </c:pt>
                <c:pt idx="19340">
                  <c:v>1.9341E-5</c:v>
                </c:pt>
                <c:pt idx="19341">
                  <c:v>1.9341999999999999E-5</c:v>
                </c:pt>
                <c:pt idx="19342">
                  <c:v>1.9343000000000001E-5</c:v>
                </c:pt>
                <c:pt idx="19343">
                  <c:v>1.9344E-5</c:v>
                </c:pt>
                <c:pt idx="19344">
                  <c:v>1.9344999999999999E-5</c:v>
                </c:pt>
                <c:pt idx="19345">
                  <c:v>1.9346000000000001E-5</c:v>
                </c:pt>
                <c:pt idx="19346">
                  <c:v>1.9347E-5</c:v>
                </c:pt>
                <c:pt idx="19347">
                  <c:v>1.9347999999999998E-5</c:v>
                </c:pt>
                <c:pt idx="19348">
                  <c:v>1.9349000000000001E-5</c:v>
                </c:pt>
                <c:pt idx="19349">
                  <c:v>1.9349999999999999E-5</c:v>
                </c:pt>
                <c:pt idx="19350">
                  <c:v>1.9351000000000002E-5</c:v>
                </c:pt>
                <c:pt idx="19351">
                  <c:v>1.9352E-5</c:v>
                </c:pt>
                <c:pt idx="19352">
                  <c:v>1.9352999999999999E-5</c:v>
                </c:pt>
                <c:pt idx="19353">
                  <c:v>1.9354000000000001E-5</c:v>
                </c:pt>
                <c:pt idx="19354">
                  <c:v>1.9355E-5</c:v>
                </c:pt>
                <c:pt idx="19355">
                  <c:v>1.9355999999999999E-5</c:v>
                </c:pt>
                <c:pt idx="19356">
                  <c:v>1.9357000000000001E-5</c:v>
                </c:pt>
                <c:pt idx="19357">
                  <c:v>1.9358E-5</c:v>
                </c:pt>
                <c:pt idx="19358">
                  <c:v>1.9358999999999999E-5</c:v>
                </c:pt>
                <c:pt idx="19359">
                  <c:v>1.9360000000000001E-5</c:v>
                </c:pt>
                <c:pt idx="19360">
                  <c:v>1.9361E-5</c:v>
                </c:pt>
                <c:pt idx="19361">
                  <c:v>1.9361999999999999E-5</c:v>
                </c:pt>
                <c:pt idx="19362">
                  <c:v>1.9363000000000001E-5</c:v>
                </c:pt>
                <c:pt idx="19363">
                  <c:v>1.9364E-5</c:v>
                </c:pt>
                <c:pt idx="19364">
                  <c:v>1.9364999999999998E-5</c:v>
                </c:pt>
                <c:pt idx="19365">
                  <c:v>1.9366000000000001E-5</c:v>
                </c:pt>
                <c:pt idx="19366">
                  <c:v>1.9366999999999999E-5</c:v>
                </c:pt>
                <c:pt idx="19367">
                  <c:v>1.9368000000000002E-5</c:v>
                </c:pt>
                <c:pt idx="19368">
                  <c:v>1.9369E-5</c:v>
                </c:pt>
                <c:pt idx="19369">
                  <c:v>1.9369999999999999E-5</c:v>
                </c:pt>
                <c:pt idx="19370">
                  <c:v>1.9371000000000001E-5</c:v>
                </c:pt>
                <c:pt idx="19371">
                  <c:v>1.9372E-5</c:v>
                </c:pt>
                <c:pt idx="19372">
                  <c:v>1.9372999999999999E-5</c:v>
                </c:pt>
                <c:pt idx="19373">
                  <c:v>1.9374000000000001E-5</c:v>
                </c:pt>
                <c:pt idx="19374">
                  <c:v>1.9375E-5</c:v>
                </c:pt>
                <c:pt idx="19375">
                  <c:v>1.9375999999999999E-5</c:v>
                </c:pt>
                <c:pt idx="19376">
                  <c:v>1.9377000000000001E-5</c:v>
                </c:pt>
                <c:pt idx="19377">
                  <c:v>1.9378E-5</c:v>
                </c:pt>
                <c:pt idx="19378">
                  <c:v>1.9378999999999999E-5</c:v>
                </c:pt>
                <c:pt idx="19379">
                  <c:v>1.9380000000000001E-5</c:v>
                </c:pt>
                <c:pt idx="19380">
                  <c:v>1.9381E-5</c:v>
                </c:pt>
                <c:pt idx="19381">
                  <c:v>1.9381999999999998E-5</c:v>
                </c:pt>
                <c:pt idx="19382">
                  <c:v>1.9383000000000001E-5</c:v>
                </c:pt>
                <c:pt idx="19383">
                  <c:v>1.9383999999999999E-5</c:v>
                </c:pt>
                <c:pt idx="19384">
                  <c:v>1.9385000000000002E-5</c:v>
                </c:pt>
                <c:pt idx="19385">
                  <c:v>1.9386E-5</c:v>
                </c:pt>
                <c:pt idx="19386">
                  <c:v>1.9386999999999999E-5</c:v>
                </c:pt>
                <c:pt idx="19387">
                  <c:v>1.9388000000000001E-5</c:v>
                </c:pt>
                <c:pt idx="19388">
                  <c:v>1.9389E-5</c:v>
                </c:pt>
                <c:pt idx="19389">
                  <c:v>1.9389999999999999E-5</c:v>
                </c:pt>
                <c:pt idx="19390">
                  <c:v>1.9391000000000001E-5</c:v>
                </c:pt>
                <c:pt idx="19391">
                  <c:v>1.9392E-5</c:v>
                </c:pt>
                <c:pt idx="19392">
                  <c:v>1.9392999999999999E-5</c:v>
                </c:pt>
                <c:pt idx="19393">
                  <c:v>1.9394000000000001E-5</c:v>
                </c:pt>
                <c:pt idx="19394">
                  <c:v>1.9395E-5</c:v>
                </c:pt>
                <c:pt idx="19395">
                  <c:v>1.9395999999999999E-5</c:v>
                </c:pt>
                <c:pt idx="19396">
                  <c:v>1.9397000000000001E-5</c:v>
                </c:pt>
                <c:pt idx="19397">
                  <c:v>1.9398E-5</c:v>
                </c:pt>
                <c:pt idx="19398">
                  <c:v>1.9398999999999998E-5</c:v>
                </c:pt>
                <c:pt idx="19399">
                  <c:v>1.9400000000000001E-5</c:v>
                </c:pt>
                <c:pt idx="19400">
                  <c:v>1.9400999999999999E-5</c:v>
                </c:pt>
                <c:pt idx="19401">
                  <c:v>1.9402000000000002E-5</c:v>
                </c:pt>
                <c:pt idx="19402">
                  <c:v>1.9403E-5</c:v>
                </c:pt>
                <c:pt idx="19403">
                  <c:v>1.9403999999999999E-5</c:v>
                </c:pt>
                <c:pt idx="19404">
                  <c:v>1.9405000000000001E-5</c:v>
                </c:pt>
                <c:pt idx="19405">
                  <c:v>1.9406E-5</c:v>
                </c:pt>
                <c:pt idx="19406">
                  <c:v>1.9406999999999999E-5</c:v>
                </c:pt>
                <c:pt idx="19407">
                  <c:v>1.9408000000000001E-5</c:v>
                </c:pt>
                <c:pt idx="19408">
                  <c:v>1.9409E-5</c:v>
                </c:pt>
                <c:pt idx="19409">
                  <c:v>1.9409999999999999E-5</c:v>
                </c:pt>
                <c:pt idx="19410">
                  <c:v>1.9411000000000001E-5</c:v>
                </c:pt>
                <c:pt idx="19411">
                  <c:v>1.9412E-5</c:v>
                </c:pt>
                <c:pt idx="19412">
                  <c:v>1.9412999999999999E-5</c:v>
                </c:pt>
                <c:pt idx="19413">
                  <c:v>1.9414000000000001E-5</c:v>
                </c:pt>
                <c:pt idx="19414">
                  <c:v>1.9415E-5</c:v>
                </c:pt>
                <c:pt idx="19415">
                  <c:v>1.9415999999999998E-5</c:v>
                </c:pt>
                <c:pt idx="19416">
                  <c:v>1.9417000000000001E-5</c:v>
                </c:pt>
                <c:pt idx="19417">
                  <c:v>1.9417999999999999E-5</c:v>
                </c:pt>
                <c:pt idx="19418">
                  <c:v>1.9419000000000002E-5</c:v>
                </c:pt>
                <c:pt idx="19419">
                  <c:v>1.942E-5</c:v>
                </c:pt>
                <c:pt idx="19420">
                  <c:v>1.9420999999999999E-5</c:v>
                </c:pt>
                <c:pt idx="19421">
                  <c:v>1.9422000000000001E-5</c:v>
                </c:pt>
                <c:pt idx="19422">
                  <c:v>1.9423E-5</c:v>
                </c:pt>
                <c:pt idx="19423">
                  <c:v>1.9423999999999999E-5</c:v>
                </c:pt>
                <c:pt idx="19424">
                  <c:v>1.9425000000000001E-5</c:v>
                </c:pt>
                <c:pt idx="19425">
                  <c:v>1.9426E-5</c:v>
                </c:pt>
                <c:pt idx="19426">
                  <c:v>1.9426999999999999E-5</c:v>
                </c:pt>
                <c:pt idx="19427">
                  <c:v>1.9428000000000001E-5</c:v>
                </c:pt>
                <c:pt idx="19428">
                  <c:v>1.9429E-5</c:v>
                </c:pt>
                <c:pt idx="19429">
                  <c:v>1.9429999999999999E-5</c:v>
                </c:pt>
                <c:pt idx="19430">
                  <c:v>1.9431000000000001E-5</c:v>
                </c:pt>
                <c:pt idx="19431">
                  <c:v>1.9432E-5</c:v>
                </c:pt>
                <c:pt idx="19432">
                  <c:v>1.9432999999999998E-5</c:v>
                </c:pt>
                <c:pt idx="19433">
                  <c:v>1.9434000000000001E-5</c:v>
                </c:pt>
                <c:pt idx="19434">
                  <c:v>1.9434999999999999E-5</c:v>
                </c:pt>
                <c:pt idx="19435">
                  <c:v>1.9436000000000002E-5</c:v>
                </c:pt>
                <c:pt idx="19436">
                  <c:v>1.9437E-5</c:v>
                </c:pt>
                <c:pt idx="19437">
                  <c:v>1.9437999999999999E-5</c:v>
                </c:pt>
                <c:pt idx="19438">
                  <c:v>1.9439000000000001E-5</c:v>
                </c:pt>
                <c:pt idx="19439">
                  <c:v>1.944E-5</c:v>
                </c:pt>
                <c:pt idx="19440">
                  <c:v>1.9440999999999999E-5</c:v>
                </c:pt>
                <c:pt idx="19441">
                  <c:v>1.9442000000000001E-5</c:v>
                </c:pt>
                <c:pt idx="19442">
                  <c:v>1.9443E-5</c:v>
                </c:pt>
                <c:pt idx="19443">
                  <c:v>1.9443999999999999E-5</c:v>
                </c:pt>
                <c:pt idx="19444">
                  <c:v>1.9445000000000001E-5</c:v>
                </c:pt>
                <c:pt idx="19445">
                  <c:v>1.9446E-5</c:v>
                </c:pt>
                <c:pt idx="19446">
                  <c:v>1.9446999999999999E-5</c:v>
                </c:pt>
                <c:pt idx="19447">
                  <c:v>1.9448000000000001E-5</c:v>
                </c:pt>
                <c:pt idx="19448">
                  <c:v>1.9449E-5</c:v>
                </c:pt>
                <c:pt idx="19449">
                  <c:v>1.9449999999999998E-5</c:v>
                </c:pt>
                <c:pt idx="19450">
                  <c:v>1.9451000000000001E-5</c:v>
                </c:pt>
                <c:pt idx="19451">
                  <c:v>1.9451999999999999E-5</c:v>
                </c:pt>
                <c:pt idx="19452">
                  <c:v>1.9453000000000002E-5</c:v>
                </c:pt>
                <c:pt idx="19453">
                  <c:v>1.9454E-5</c:v>
                </c:pt>
                <c:pt idx="19454">
                  <c:v>1.9454999999999999E-5</c:v>
                </c:pt>
                <c:pt idx="19455">
                  <c:v>1.9456000000000001E-5</c:v>
                </c:pt>
                <c:pt idx="19456">
                  <c:v>1.9457E-5</c:v>
                </c:pt>
                <c:pt idx="19457">
                  <c:v>1.9457999999999999E-5</c:v>
                </c:pt>
                <c:pt idx="19458">
                  <c:v>1.9459000000000001E-5</c:v>
                </c:pt>
                <c:pt idx="19459">
                  <c:v>1.946E-5</c:v>
                </c:pt>
                <c:pt idx="19460">
                  <c:v>1.9460999999999999E-5</c:v>
                </c:pt>
                <c:pt idx="19461">
                  <c:v>1.9462000000000001E-5</c:v>
                </c:pt>
                <c:pt idx="19462">
                  <c:v>1.9463E-5</c:v>
                </c:pt>
                <c:pt idx="19463">
                  <c:v>1.9463999999999999E-5</c:v>
                </c:pt>
                <c:pt idx="19464">
                  <c:v>1.9465000000000001E-5</c:v>
                </c:pt>
                <c:pt idx="19465">
                  <c:v>1.9466E-5</c:v>
                </c:pt>
                <c:pt idx="19466">
                  <c:v>1.9466999999999998E-5</c:v>
                </c:pt>
                <c:pt idx="19467">
                  <c:v>1.9468000000000001E-5</c:v>
                </c:pt>
                <c:pt idx="19468">
                  <c:v>1.9468999999999999E-5</c:v>
                </c:pt>
                <c:pt idx="19469">
                  <c:v>1.9470000000000002E-5</c:v>
                </c:pt>
                <c:pt idx="19470">
                  <c:v>1.9471E-5</c:v>
                </c:pt>
                <c:pt idx="19471">
                  <c:v>1.9471999999999999E-5</c:v>
                </c:pt>
                <c:pt idx="19472">
                  <c:v>1.9473000000000001E-5</c:v>
                </c:pt>
                <c:pt idx="19473">
                  <c:v>1.9474E-5</c:v>
                </c:pt>
                <c:pt idx="19474">
                  <c:v>1.9474999999999999E-5</c:v>
                </c:pt>
                <c:pt idx="19475">
                  <c:v>1.9476000000000001E-5</c:v>
                </c:pt>
                <c:pt idx="19476">
                  <c:v>1.9477E-5</c:v>
                </c:pt>
                <c:pt idx="19477">
                  <c:v>1.9477999999999999E-5</c:v>
                </c:pt>
                <c:pt idx="19478">
                  <c:v>1.9479000000000001E-5</c:v>
                </c:pt>
                <c:pt idx="19479">
                  <c:v>1.948E-5</c:v>
                </c:pt>
                <c:pt idx="19480">
                  <c:v>1.9480999999999999E-5</c:v>
                </c:pt>
                <c:pt idx="19481">
                  <c:v>1.9482000000000001E-5</c:v>
                </c:pt>
                <c:pt idx="19482">
                  <c:v>1.9483E-5</c:v>
                </c:pt>
                <c:pt idx="19483">
                  <c:v>1.9483999999999998E-5</c:v>
                </c:pt>
                <c:pt idx="19484">
                  <c:v>1.9485000000000001E-5</c:v>
                </c:pt>
                <c:pt idx="19485">
                  <c:v>1.9485999999999999E-5</c:v>
                </c:pt>
                <c:pt idx="19486">
                  <c:v>1.9487000000000002E-5</c:v>
                </c:pt>
                <c:pt idx="19487">
                  <c:v>1.9488E-5</c:v>
                </c:pt>
                <c:pt idx="19488">
                  <c:v>1.9488999999999999E-5</c:v>
                </c:pt>
                <c:pt idx="19489">
                  <c:v>1.9490000000000001E-5</c:v>
                </c:pt>
                <c:pt idx="19490">
                  <c:v>1.9491E-5</c:v>
                </c:pt>
                <c:pt idx="19491">
                  <c:v>1.9491999999999999E-5</c:v>
                </c:pt>
                <c:pt idx="19492">
                  <c:v>1.9493000000000001E-5</c:v>
                </c:pt>
                <c:pt idx="19493">
                  <c:v>1.9494E-5</c:v>
                </c:pt>
                <c:pt idx="19494">
                  <c:v>1.9494999999999999E-5</c:v>
                </c:pt>
                <c:pt idx="19495">
                  <c:v>1.9496000000000001E-5</c:v>
                </c:pt>
                <c:pt idx="19496">
                  <c:v>1.9497E-5</c:v>
                </c:pt>
                <c:pt idx="19497">
                  <c:v>1.9497999999999999E-5</c:v>
                </c:pt>
                <c:pt idx="19498">
                  <c:v>1.9499000000000001E-5</c:v>
                </c:pt>
                <c:pt idx="19499">
                  <c:v>1.95E-5</c:v>
                </c:pt>
                <c:pt idx="19500">
                  <c:v>1.9500999999999998E-5</c:v>
                </c:pt>
                <c:pt idx="19501">
                  <c:v>1.9502000000000001E-5</c:v>
                </c:pt>
                <c:pt idx="19502">
                  <c:v>1.9502999999999999E-5</c:v>
                </c:pt>
                <c:pt idx="19503">
                  <c:v>1.9504000000000002E-5</c:v>
                </c:pt>
                <c:pt idx="19504">
                  <c:v>1.9505E-5</c:v>
                </c:pt>
                <c:pt idx="19505">
                  <c:v>1.9505999999999999E-5</c:v>
                </c:pt>
                <c:pt idx="19506">
                  <c:v>1.9507000000000001E-5</c:v>
                </c:pt>
                <c:pt idx="19507">
                  <c:v>1.9508E-5</c:v>
                </c:pt>
                <c:pt idx="19508">
                  <c:v>1.9508999999999999E-5</c:v>
                </c:pt>
                <c:pt idx="19509">
                  <c:v>1.9510000000000001E-5</c:v>
                </c:pt>
                <c:pt idx="19510">
                  <c:v>1.9511E-5</c:v>
                </c:pt>
                <c:pt idx="19511">
                  <c:v>1.9511999999999999E-5</c:v>
                </c:pt>
                <c:pt idx="19512">
                  <c:v>1.9513000000000001E-5</c:v>
                </c:pt>
                <c:pt idx="19513">
                  <c:v>1.9514E-5</c:v>
                </c:pt>
                <c:pt idx="19514">
                  <c:v>1.9514999999999999E-5</c:v>
                </c:pt>
                <c:pt idx="19515">
                  <c:v>1.9516000000000001E-5</c:v>
                </c:pt>
                <c:pt idx="19516">
                  <c:v>1.9517E-5</c:v>
                </c:pt>
                <c:pt idx="19517">
                  <c:v>1.9517999999999998E-5</c:v>
                </c:pt>
                <c:pt idx="19518">
                  <c:v>1.9519000000000001E-5</c:v>
                </c:pt>
                <c:pt idx="19519">
                  <c:v>1.9519999999999999E-5</c:v>
                </c:pt>
                <c:pt idx="19520">
                  <c:v>1.9521000000000002E-5</c:v>
                </c:pt>
                <c:pt idx="19521">
                  <c:v>1.9522E-5</c:v>
                </c:pt>
                <c:pt idx="19522">
                  <c:v>1.9522999999999999E-5</c:v>
                </c:pt>
                <c:pt idx="19523">
                  <c:v>1.9524000000000001E-5</c:v>
                </c:pt>
                <c:pt idx="19524">
                  <c:v>1.9525E-5</c:v>
                </c:pt>
                <c:pt idx="19525">
                  <c:v>1.9525999999999999E-5</c:v>
                </c:pt>
                <c:pt idx="19526">
                  <c:v>1.9527000000000001E-5</c:v>
                </c:pt>
                <c:pt idx="19527">
                  <c:v>1.9528E-5</c:v>
                </c:pt>
                <c:pt idx="19528">
                  <c:v>1.9528999999999999E-5</c:v>
                </c:pt>
                <c:pt idx="19529">
                  <c:v>1.9530000000000001E-5</c:v>
                </c:pt>
                <c:pt idx="19530">
                  <c:v>1.9531E-5</c:v>
                </c:pt>
                <c:pt idx="19531">
                  <c:v>1.9531999999999999E-5</c:v>
                </c:pt>
                <c:pt idx="19532">
                  <c:v>1.9533000000000001E-5</c:v>
                </c:pt>
                <c:pt idx="19533">
                  <c:v>1.9534E-5</c:v>
                </c:pt>
                <c:pt idx="19534">
                  <c:v>1.9534999999999998E-5</c:v>
                </c:pt>
                <c:pt idx="19535">
                  <c:v>1.9536000000000001E-5</c:v>
                </c:pt>
                <c:pt idx="19536">
                  <c:v>1.9536999999999999E-5</c:v>
                </c:pt>
                <c:pt idx="19537">
                  <c:v>1.9538000000000002E-5</c:v>
                </c:pt>
                <c:pt idx="19538">
                  <c:v>1.9539E-5</c:v>
                </c:pt>
                <c:pt idx="19539">
                  <c:v>1.9539999999999999E-5</c:v>
                </c:pt>
                <c:pt idx="19540">
                  <c:v>1.9541000000000001E-5</c:v>
                </c:pt>
                <c:pt idx="19541">
                  <c:v>1.9542E-5</c:v>
                </c:pt>
                <c:pt idx="19542">
                  <c:v>1.9542999999999999E-5</c:v>
                </c:pt>
                <c:pt idx="19543">
                  <c:v>1.9544000000000001E-5</c:v>
                </c:pt>
                <c:pt idx="19544">
                  <c:v>1.9545E-5</c:v>
                </c:pt>
                <c:pt idx="19545">
                  <c:v>1.9545999999999999E-5</c:v>
                </c:pt>
                <c:pt idx="19546">
                  <c:v>1.9547000000000001E-5</c:v>
                </c:pt>
                <c:pt idx="19547">
                  <c:v>1.9548E-5</c:v>
                </c:pt>
                <c:pt idx="19548">
                  <c:v>1.9548999999999999E-5</c:v>
                </c:pt>
                <c:pt idx="19549">
                  <c:v>1.9550000000000001E-5</c:v>
                </c:pt>
                <c:pt idx="19550">
                  <c:v>1.9551E-5</c:v>
                </c:pt>
                <c:pt idx="19551">
                  <c:v>1.9551999999999998E-5</c:v>
                </c:pt>
                <c:pt idx="19552">
                  <c:v>1.9553000000000001E-5</c:v>
                </c:pt>
                <c:pt idx="19553">
                  <c:v>1.9553999999999999E-5</c:v>
                </c:pt>
                <c:pt idx="19554">
                  <c:v>1.9555000000000002E-5</c:v>
                </c:pt>
                <c:pt idx="19555">
                  <c:v>1.9556E-5</c:v>
                </c:pt>
                <c:pt idx="19556">
                  <c:v>1.9556999999999999E-5</c:v>
                </c:pt>
                <c:pt idx="19557">
                  <c:v>1.9558000000000001E-5</c:v>
                </c:pt>
                <c:pt idx="19558">
                  <c:v>1.9559E-5</c:v>
                </c:pt>
                <c:pt idx="19559">
                  <c:v>1.9559999999999999E-5</c:v>
                </c:pt>
                <c:pt idx="19560">
                  <c:v>1.9561000000000001E-5</c:v>
                </c:pt>
                <c:pt idx="19561">
                  <c:v>1.9562E-5</c:v>
                </c:pt>
                <c:pt idx="19562">
                  <c:v>1.9562999999999999E-5</c:v>
                </c:pt>
                <c:pt idx="19563">
                  <c:v>1.9564000000000001E-5</c:v>
                </c:pt>
                <c:pt idx="19564">
                  <c:v>1.9565E-5</c:v>
                </c:pt>
                <c:pt idx="19565">
                  <c:v>1.9565999999999999E-5</c:v>
                </c:pt>
                <c:pt idx="19566">
                  <c:v>1.9567000000000001E-5</c:v>
                </c:pt>
                <c:pt idx="19567">
                  <c:v>1.9568E-5</c:v>
                </c:pt>
                <c:pt idx="19568">
                  <c:v>1.9568999999999998E-5</c:v>
                </c:pt>
                <c:pt idx="19569">
                  <c:v>1.9570000000000001E-5</c:v>
                </c:pt>
                <c:pt idx="19570">
                  <c:v>1.9570999999999999E-5</c:v>
                </c:pt>
                <c:pt idx="19571">
                  <c:v>1.9572000000000002E-5</c:v>
                </c:pt>
                <c:pt idx="19572">
                  <c:v>1.9573E-5</c:v>
                </c:pt>
                <c:pt idx="19573">
                  <c:v>1.9573999999999999E-5</c:v>
                </c:pt>
                <c:pt idx="19574">
                  <c:v>1.9575000000000001E-5</c:v>
                </c:pt>
                <c:pt idx="19575">
                  <c:v>1.9576E-5</c:v>
                </c:pt>
                <c:pt idx="19576">
                  <c:v>1.9576999999999999E-5</c:v>
                </c:pt>
                <c:pt idx="19577">
                  <c:v>1.9578000000000001E-5</c:v>
                </c:pt>
                <c:pt idx="19578">
                  <c:v>1.9579E-5</c:v>
                </c:pt>
                <c:pt idx="19579">
                  <c:v>1.9579999999999999E-5</c:v>
                </c:pt>
                <c:pt idx="19580">
                  <c:v>1.9581000000000001E-5</c:v>
                </c:pt>
                <c:pt idx="19581">
                  <c:v>1.9582E-5</c:v>
                </c:pt>
                <c:pt idx="19582">
                  <c:v>1.9582999999999999E-5</c:v>
                </c:pt>
                <c:pt idx="19583">
                  <c:v>1.9584000000000001E-5</c:v>
                </c:pt>
                <c:pt idx="19584">
                  <c:v>1.9585E-5</c:v>
                </c:pt>
                <c:pt idx="19585">
                  <c:v>1.9585999999999998E-5</c:v>
                </c:pt>
                <c:pt idx="19586">
                  <c:v>1.9587000000000001E-5</c:v>
                </c:pt>
                <c:pt idx="19587">
                  <c:v>1.9587999999999999E-5</c:v>
                </c:pt>
                <c:pt idx="19588">
                  <c:v>1.9589000000000002E-5</c:v>
                </c:pt>
                <c:pt idx="19589">
                  <c:v>1.959E-5</c:v>
                </c:pt>
                <c:pt idx="19590">
                  <c:v>1.9590999999999999E-5</c:v>
                </c:pt>
                <c:pt idx="19591">
                  <c:v>1.9592000000000001E-5</c:v>
                </c:pt>
                <c:pt idx="19592">
                  <c:v>1.9593E-5</c:v>
                </c:pt>
                <c:pt idx="19593">
                  <c:v>1.9593999999999999E-5</c:v>
                </c:pt>
                <c:pt idx="19594">
                  <c:v>1.9595000000000001E-5</c:v>
                </c:pt>
                <c:pt idx="19595">
                  <c:v>1.9596E-5</c:v>
                </c:pt>
                <c:pt idx="19596">
                  <c:v>1.9596999999999999E-5</c:v>
                </c:pt>
                <c:pt idx="19597">
                  <c:v>1.9598000000000001E-5</c:v>
                </c:pt>
                <c:pt idx="19598">
                  <c:v>1.9599E-5</c:v>
                </c:pt>
                <c:pt idx="19599">
                  <c:v>1.9599999999999999E-5</c:v>
                </c:pt>
                <c:pt idx="19600">
                  <c:v>1.9601000000000001E-5</c:v>
                </c:pt>
                <c:pt idx="19601">
                  <c:v>1.9602E-5</c:v>
                </c:pt>
                <c:pt idx="19602">
                  <c:v>1.9602999999999998E-5</c:v>
                </c:pt>
                <c:pt idx="19603">
                  <c:v>1.9604000000000001E-5</c:v>
                </c:pt>
                <c:pt idx="19604">
                  <c:v>1.9604999999999999E-5</c:v>
                </c:pt>
                <c:pt idx="19605">
                  <c:v>1.9606000000000002E-5</c:v>
                </c:pt>
                <c:pt idx="19606">
                  <c:v>1.9607E-5</c:v>
                </c:pt>
                <c:pt idx="19607">
                  <c:v>1.9607999999999999E-5</c:v>
                </c:pt>
                <c:pt idx="19608">
                  <c:v>1.9609000000000001E-5</c:v>
                </c:pt>
                <c:pt idx="19609">
                  <c:v>1.961E-5</c:v>
                </c:pt>
                <c:pt idx="19610">
                  <c:v>1.9610999999999999E-5</c:v>
                </c:pt>
                <c:pt idx="19611">
                  <c:v>1.9612000000000001E-5</c:v>
                </c:pt>
                <c:pt idx="19612">
                  <c:v>1.9613E-5</c:v>
                </c:pt>
                <c:pt idx="19613">
                  <c:v>1.9613999999999999E-5</c:v>
                </c:pt>
                <c:pt idx="19614">
                  <c:v>1.9615000000000001E-5</c:v>
                </c:pt>
                <c:pt idx="19615">
                  <c:v>1.9616E-5</c:v>
                </c:pt>
                <c:pt idx="19616">
                  <c:v>1.9616999999999999E-5</c:v>
                </c:pt>
                <c:pt idx="19617">
                  <c:v>1.9618000000000001E-5</c:v>
                </c:pt>
                <c:pt idx="19618">
                  <c:v>1.9619E-5</c:v>
                </c:pt>
                <c:pt idx="19619">
                  <c:v>1.9619999999999998E-5</c:v>
                </c:pt>
                <c:pt idx="19620">
                  <c:v>1.9621000000000001E-5</c:v>
                </c:pt>
                <c:pt idx="19621">
                  <c:v>1.9621999999999999E-5</c:v>
                </c:pt>
                <c:pt idx="19622">
                  <c:v>1.9623000000000002E-5</c:v>
                </c:pt>
                <c:pt idx="19623">
                  <c:v>1.9624E-5</c:v>
                </c:pt>
                <c:pt idx="19624">
                  <c:v>1.9624999999999999E-5</c:v>
                </c:pt>
                <c:pt idx="19625">
                  <c:v>1.9626000000000001E-5</c:v>
                </c:pt>
                <c:pt idx="19626">
                  <c:v>1.9627E-5</c:v>
                </c:pt>
                <c:pt idx="19627">
                  <c:v>1.9627999999999999E-5</c:v>
                </c:pt>
                <c:pt idx="19628">
                  <c:v>1.9629000000000001E-5</c:v>
                </c:pt>
                <c:pt idx="19629">
                  <c:v>1.963E-5</c:v>
                </c:pt>
                <c:pt idx="19630">
                  <c:v>1.9630999999999999E-5</c:v>
                </c:pt>
                <c:pt idx="19631">
                  <c:v>1.9632000000000001E-5</c:v>
                </c:pt>
                <c:pt idx="19632">
                  <c:v>1.9633E-5</c:v>
                </c:pt>
                <c:pt idx="19633">
                  <c:v>1.9633999999999999E-5</c:v>
                </c:pt>
                <c:pt idx="19634">
                  <c:v>1.9635000000000001E-5</c:v>
                </c:pt>
                <c:pt idx="19635">
                  <c:v>1.9636E-5</c:v>
                </c:pt>
                <c:pt idx="19636">
                  <c:v>1.9636999999999999E-5</c:v>
                </c:pt>
                <c:pt idx="19637">
                  <c:v>1.9638000000000001E-5</c:v>
                </c:pt>
                <c:pt idx="19638">
                  <c:v>1.9639E-5</c:v>
                </c:pt>
                <c:pt idx="19639">
                  <c:v>1.9640000000000002E-5</c:v>
                </c:pt>
                <c:pt idx="19640">
                  <c:v>1.9641E-5</c:v>
                </c:pt>
                <c:pt idx="19641">
                  <c:v>1.9641999999999999E-5</c:v>
                </c:pt>
                <c:pt idx="19642">
                  <c:v>1.9643000000000001E-5</c:v>
                </c:pt>
                <c:pt idx="19643">
                  <c:v>1.9644E-5</c:v>
                </c:pt>
                <c:pt idx="19644">
                  <c:v>1.9644999999999999E-5</c:v>
                </c:pt>
                <c:pt idx="19645">
                  <c:v>1.9646000000000001E-5</c:v>
                </c:pt>
                <c:pt idx="19646">
                  <c:v>1.9647E-5</c:v>
                </c:pt>
                <c:pt idx="19647">
                  <c:v>1.9647999999999999E-5</c:v>
                </c:pt>
                <c:pt idx="19648">
                  <c:v>1.9649000000000001E-5</c:v>
                </c:pt>
                <c:pt idx="19649">
                  <c:v>1.965E-5</c:v>
                </c:pt>
                <c:pt idx="19650">
                  <c:v>1.9650999999999999E-5</c:v>
                </c:pt>
                <c:pt idx="19651">
                  <c:v>1.9652000000000001E-5</c:v>
                </c:pt>
                <c:pt idx="19652">
                  <c:v>1.9653E-5</c:v>
                </c:pt>
                <c:pt idx="19653">
                  <c:v>1.9653999999999999E-5</c:v>
                </c:pt>
                <c:pt idx="19654">
                  <c:v>1.9655000000000001E-5</c:v>
                </c:pt>
                <c:pt idx="19655">
                  <c:v>1.9656E-5</c:v>
                </c:pt>
                <c:pt idx="19656">
                  <c:v>1.9656999999999998E-5</c:v>
                </c:pt>
                <c:pt idx="19657">
                  <c:v>1.9658000000000001E-5</c:v>
                </c:pt>
                <c:pt idx="19658">
                  <c:v>1.9658999999999999E-5</c:v>
                </c:pt>
                <c:pt idx="19659">
                  <c:v>1.9660000000000002E-5</c:v>
                </c:pt>
                <c:pt idx="19660">
                  <c:v>1.9661E-5</c:v>
                </c:pt>
                <c:pt idx="19661">
                  <c:v>1.9661999999999999E-5</c:v>
                </c:pt>
                <c:pt idx="19662">
                  <c:v>1.9663000000000001E-5</c:v>
                </c:pt>
                <c:pt idx="19663">
                  <c:v>1.9664E-5</c:v>
                </c:pt>
                <c:pt idx="19664">
                  <c:v>1.9664999999999999E-5</c:v>
                </c:pt>
                <c:pt idx="19665">
                  <c:v>1.9666000000000001E-5</c:v>
                </c:pt>
                <c:pt idx="19666">
                  <c:v>1.9667E-5</c:v>
                </c:pt>
                <c:pt idx="19667">
                  <c:v>1.9667999999999999E-5</c:v>
                </c:pt>
                <c:pt idx="19668">
                  <c:v>1.9669000000000001E-5</c:v>
                </c:pt>
                <c:pt idx="19669">
                  <c:v>1.967E-5</c:v>
                </c:pt>
                <c:pt idx="19670">
                  <c:v>1.9670999999999999E-5</c:v>
                </c:pt>
                <c:pt idx="19671">
                  <c:v>1.9672000000000001E-5</c:v>
                </c:pt>
                <c:pt idx="19672">
                  <c:v>1.9673E-5</c:v>
                </c:pt>
                <c:pt idx="19673">
                  <c:v>1.9673999999999998E-5</c:v>
                </c:pt>
                <c:pt idx="19674">
                  <c:v>1.9675000000000001E-5</c:v>
                </c:pt>
                <c:pt idx="19675">
                  <c:v>1.9675999999999999E-5</c:v>
                </c:pt>
                <c:pt idx="19676">
                  <c:v>1.9677000000000002E-5</c:v>
                </c:pt>
                <c:pt idx="19677">
                  <c:v>1.9678E-5</c:v>
                </c:pt>
                <c:pt idx="19678">
                  <c:v>1.9678999999999999E-5</c:v>
                </c:pt>
                <c:pt idx="19679">
                  <c:v>1.9680000000000001E-5</c:v>
                </c:pt>
                <c:pt idx="19680">
                  <c:v>1.9681E-5</c:v>
                </c:pt>
                <c:pt idx="19681">
                  <c:v>1.9681999999999999E-5</c:v>
                </c:pt>
                <c:pt idx="19682">
                  <c:v>1.9683000000000001E-5</c:v>
                </c:pt>
                <c:pt idx="19683">
                  <c:v>1.9684E-5</c:v>
                </c:pt>
                <c:pt idx="19684">
                  <c:v>1.9684999999999999E-5</c:v>
                </c:pt>
                <c:pt idx="19685">
                  <c:v>1.9686000000000001E-5</c:v>
                </c:pt>
                <c:pt idx="19686">
                  <c:v>1.9687E-5</c:v>
                </c:pt>
                <c:pt idx="19687">
                  <c:v>1.9687999999999999E-5</c:v>
                </c:pt>
                <c:pt idx="19688">
                  <c:v>1.9689000000000001E-5</c:v>
                </c:pt>
                <c:pt idx="19689">
                  <c:v>1.969E-5</c:v>
                </c:pt>
                <c:pt idx="19690">
                  <c:v>1.9690999999999998E-5</c:v>
                </c:pt>
                <c:pt idx="19691">
                  <c:v>1.9692000000000001E-5</c:v>
                </c:pt>
                <c:pt idx="19692">
                  <c:v>1.9692999999999999E-5</c:v>
                </c:pt>
                <c:pt idx="19693">
                  <c:v>1.9694000000000002E-5</c:v>
                </c:pt>
                <c:pt idx="19694">
                  <c:v>1.9695E-5</c:v>
                </c:pt>
                <c:pt idx="19695">
                  <c:v>1.9695999999999999E-5</c:v>
                </c:pt>
                <c:pt idx="19696">
                  <c:v>1.9697000000000001E-5</c:v>
                </c:pt>
                <c:pt idx="19697">
                  <c:v>1.9698E-5</c:v>
                </c:pt>
                <c:pt idx="19698">
                  <c:v>1.9698999999999999E-5</c:v>
                </c:pt>
                <c:pt idx="19699">
                  <c:v>1.9700000000000001E-5</c:v>
                </c:pt>
                <c:pt idx="19700">
                  <c:v>1.9701E-5</c:v>
                </c:pt>
                <c:pt idx="19701">
                  <c:v>1.9701999999999999E-5</c:v>
                </c:pt>
                <c:pt idx="19702">
                  <c:v>1.9703000000000001E-5</c:v>
                </c:pt>
                <c:pt idx="19703">
                  <c:v>1.9704E-5</c:v>
                </c:pt>
                <c:pt idx="19704">
                  <c:v>1.9704999999999999E-5</c:v>
                </c:pt>
                <c:pt idx="19705">
                  <c:v>1.9706000000000001E-5</c:v>
                </c:pt>
                <c:pt idx="19706">
                  <c:v>1.9707E-5</c:v>
                </c:pt>
                <c:pt idx="19707">
                  <c:v>1.9707999999999998E-5</c:v>
                </c:pt>
                <c:pt idx="19708">
                  <c:v>1.9709000000000001E-5</c:v>
                </c:pt>
                <c:pt idx="19709">
                  <c:v>1.9709999999999999E-5</c:v>
                </c:pt>
                <c:pt idx="19710">
                  <c:v>1.9711000000000002E-5</c:v>
                </c:pt>
                <c:pt idx="19711">
                  <c:v>1.9712E-5</c:v>
                </c:pt>
                <c:pt idx="19712">
                  <c:v>1.9712999999999999E-5</c:v>
                </c:pt>
                <c:pt idx="19713">
                  <c:v>1.9714000000000001E-5</c:v>
                </c:pt>
                <c:pt idx="19714">
                  <c:v>1.9715E-5</c:v>
                </c:pt>
                <c:pt idx="19715">
                  <c:v>1.9715999999999999E-5</c:v>
                </c:pt>
                <c:pt idx="19716">
                  <c:v>1.9717000000000001E-5</c:v>
                </c:pt>
                <c:pt idx="19717">
                  <c:v>1.9718E-5</c:v>
                </c:pt>
                <c:pt idx="19718">
                  <c:v>1.9718999999999999E-5</c:v>
                </c:pt>
                <c:pt idx="19719">
                  <c:v>1.9720000000000001E-5</c:v>
                </c:pt>
                <c:pt idx="19720">
                  <c:v>1.9721E-5</c:v>
                </c:pt>
                <c:pt idx="19721">
                  <c:v>1.9721999999999999E-5</c:v>
                </c:pt>
                <c:pt idx="19722">
                  <c:v>1.9723000000000001E-5</c:v>
                </c:pt>
                <c:pt idx="19723">
                  <c:v>1.9724E-5</c:v>
                </c:pt>
                <c:pt idx="19724">
                  <c:v>1.9724999999999998E-5</c:v>
                </c:pt>
                <c:pt idx="19725">
                  <c:v>1.9726000000000001E-5</c:v>
                </c:pt>
                <c:pt idx="19726">
                  <c:v>1.9726999999999999E-5</c:v>
                </c:pt>
                <c:pt idx="19727">
                  <c:v>1.9728000000000002E-5</c:v>
                </c:pt>
                <c:pt idx="19728">
                  <c:v>1.9729E-5</c:v>
                </c:pt>
                <c:pt idx="19729">
                  <c:v>1.9729999999999999E-5</c:v>
                </c:pt>
                <c:pt idx="19730">
                  <c:v>1.9731000000000001E-5</c:v>
                </c:pt>
                <c:pt idx="19731">
                  <c:v>1.9732E-5</c:v>
                </c:pt>
                <c:pt idx="19732">
                  <c:v>1.9732999999999999E-5</c:v>
                </c:pt>
                <c:pt idx="19733">
                  <c:v>1.9734000000000001E-5</c:v>
                </c:pt>
                <c:pt idx="19734">
                  <c:v>1.9735E-5</c:v>
                </c:pt>
                <c:pt idx="19735">
                  <c:v>1.9735999999999999E-5</c:v>
                </c:pt>
                <c:pt idx="19736">
                  <c:v>1.9737000000000001E-5</c:v>
                </c:pt>
                <c:pt idx="19737">
                  <c:v>1.9738E-5</c:v>
                </c:pt>
                <c:pt idx="19738">
                  <c:v>1.9738999999999999E-5</c:v>
                </c:pt>
                <c:pt idx="19739">
                  <c:v>1.9740000000000001E-5</c:v>
                </c:pt>
                <c:pt idx="19740">
                  <c:v>1.9741E-5</c:v>
                </c:pt>
                <c:pt idx="19741">
                  <c:v>1.9741999999999998E-5</c:v>
                </c:pt>
                <c:pt idx="19742">
                  <c:v>1.9743000000000001E-5</c:v>
                </c:pt>
                <c:pt idx="19743">
                  <c:v>1.9743999999999999E-5</c:v>
                </c:pt>
                <c:pt idx="19744">
                  <c:v>1.9745000000000002E-5</c:v>
                </c:pt>
                <c:pt idx="19745">
                  <c:v>1.9746E-5</c:v>
                </c:pt>
                <c:pt idx="19746">
                  <c:v>1.9746999999999999E-5</c:v>
                </c:pt>
                <c:pt idx="19747">
                  <c:v>1.9748000000000001E-5</c:v>
                </c:pt>
                <c:pt idx="19748">
                  <c:v>1.9749E-5</c:v>
                </c:pt>
                <c:pt idx="19749">
                  <c:v>1.9749999999999999E-5</c:v>
                </c:pt>
                <c:pt idx="19750">
                  <c:v>1.9751000000000001E-5</c:v>
                </c:pt>
                <c:pt idx="19751">
                  <c:v>1.9752E-5</c:v>
                </c:pt>
                <c:pt idx="19752">
                  <c:v>1.9752999999999999E-5</c:v>
                </c:pt>
                <c:pt idx="19753">
                  <c:v>1.9754000000000001E-5</c:v>
                </c:pt>
                <c:pt idx="19754">
                  <c:v>1.9755E-5</c:v>
                </c:pt>
                <c:pt idx="19755">
                  <c:v>1.9755999999999999E-5</c:v>
                </c:pt>
                <c:pt idx="19756">
                  <c:v>1.9757000000000001E-5</c:v>
                </c:pt>
                <c:pt idx="19757">
                  <c:v>1.9758E-5</c:v>
                </c:pt>
                <c:pt idx="19758">
                  <c:v>1.9758999999999998E-5</c:v>
                </c:pt>
                <c:pt idx="19759">
                  <c:v>1.9760000000000001E-5</c:v>
                </c:pt>
                <c:pt idx="19760">
                  <c:v>1.9760999999999999E-5</c:v>
                </c:pt>
                <c:pt idx="19761">
                  <c:v>1.9762000000000002E-5</c:v>
                </c:pt>
                <c:pt idx="19762">
                  <c:v>1.9763E-5</c:v>
                </c:pt>
                <c:pt idx="19763">
                  <c:v>1.9763999999999999E-5</c:v>
                </c:pt>
                <c:pt idx="19764">
                  <c:v>1.9765000000000001E-5</c:v>
                </c:pt>
                <c:pt idx="19765">
                  <c:v>1.9766E-5</c:v>
                </c:pt>
                <c:pt idx="19766">
                  <c:v>1.9766999999999999E-5</c:v>
                </c:pt>
                <c:pt idx="19767">
                  <c:v>1.9768000000000001E-5</c:v>
                </c:pt>
                <c:pt idx="19768">
                  <c:v>1.9769E-5</c:v>
                </c:pt>
                <c:pt idx="19769">
                  <c:v>1.9769999999999999E-5</c:v>
                </c:pt>
                <c:pt idx="19770">
                  <c:v>1.9771000000000001E-5</c:v>
                </c:pt>
                <c:pt idx="19771">
                  <c:v>1.9772E-5</c:v>
                </c:pt>
                <c:pt idx="19772">
                  <c:v>1.9772999999999999E-5</c:v>
                </c:pt>
                <c:pt idx="19773">
                  <c:v>1.9774000000000001E-5</c:v>
                </c:pt>
                <c:pt idx="19774">
                  <c:v>1.9775E-5</c:v>
                </c:pt>
                <c:pt idx="19775">
                  <c:v>1.9775999999999998E-5</c:v>
                </c:pt>
                <c:pt idx="19776">
                  <c:v>1.9777000000000001E-5</c:v>
                </c:pt>
                <c:pt idx="19777">
                  <c:v>1.9777999999999999E-5</c:v>
                </c:pt>
                <c:pt idx="19778">
                  <c:v>1.9779000000000002E-5</c:v>
                </c:pt>
                <c:pt idx="19779">
                  <c:v>1.978E-5</c:v>
                </c:pt>
                <c:pt idx="19780">
                  <c:v>1.9780999999999999E-5</c:v>
                </c:pt>
                <c:pt idx="19781">
                  <c:v>1.9782000000000001E-5</c:v>
                </c:pt>
                <c:pt idx="19782">
                  <c:v>1.9783E-5</c:v>
                </c:pt>
                <c:pt idx="19783">
                  <c:v>1.9783999999999999E-5</c:v>
                </c:pt>
                <c:pt idx="19784">
                  <c:v>1.9785000000000001E-5</c:v>
                </c:pt>
                <c:pt idx="19785">
                  <c:v>1.9786E-5</c:v>
                </c:pt>
                <c:pt idx="19786">
                  <c:v>1.9786999999999999E-5</c:v>
                </c:pt>
                <c:pt idx="19787">
                  <c:v>1.9788000000000001E-5</c:v>
                </c:pt>
                <c:pt idx="19788">
                  <c:v>1.9789E-5</c:v>
                </c:pt>
                <c:pt idx="19789">
                  <c:v>1.9789999999999999E-5</c:v>
                </c:pt>
                <c:pt idx="19790">
                  <c:v>1.9791000000000001E-5</c:v>
                </c:pt>
                <c:pt idx="19791">
                  <c:v>1.9792E-5</c:v>
                </c:pt>
                <c:pt idx="19792">
                  <c:v>1.9792999999999998E-5</c:v>
                </c:pt>
                <c:pt idx="19793">
                  <c:v>1.9794000000000001E-5</c:v>
                </c:pt>
                <c:pt idx="19794">
                  <c:v>1.9794999999999999E-5</c:v>
                </c:pt>
                <c:pt idx="19795">
                  <c:v>1.9796000000000002E-5</c:v>
                </c:pt>
                <c:pt idx="19796">
                  <c:v>1.9797E-5</c:v>
                </c:pt>
                <c:pt idx="19797">
                  <c:v>1.9797999999999999E-5</c:v>
                </c:pt>
                <c:pt idx="19798">
                  <c:v>1.9799000000000001E-5</c:v>
                </c:pt>
                <c:pt idx="19799">
                  <c:v>1.98E-5</c:v>
                </c:pt>
                <c:pt idx="19800">
                  <c:v>1.9800999999999999E-5</c:v>
                </c:pt>
                <c:pt idx="19801">
                  <c:v>1.9802000000000001E-5</c:v>
                </c:pt>
                <c:pt idx="19802">
                  <c:v>1.9803E-5</c:v>
                </c:pt>
                <c:pt idx="19803">
                  <c:v>1.9803999999999999E-5</c:v>
                </c:pt>
                <c:pt idx="19804">
                  <c:v>1.9805000000000001E-5</c:v>
                </c:pt>
                <c:pt idx="19805">
                  <c:v>1.9806E-5</c:v>
                </c:pt>
                <c:pt idx="19806">
                  <c:v>1.9806999999999999E-5</c:v>
                </c:pt>
                <c:pt idx="19807">
                  <c:v>1.9808000000000001E-5</c:v>
                </c:pt>
                <c:pt idx="19808">
                  <c:v>1.9809E-5</c:v>
                </c:pt>
                <c:pt idx="19809">
                  <c:v>1.9809999999999998E-5</c:v>
                </c:pt>
                <c:pt idx="19810">
                  <c:v>1.9811000000000001E-5</c:v>
                </c:pt>
                <c:pt idx="19811">
                  <c:v>1.9811999999999999E-5</c:v>
                </c:pt>
                <c:pt idx="19812">
                  <c:v>1.9813000000000002E-5</c:v>
                </c:pt>
                <c:pt idx="19813">
                  <c:v>1.9814E-5</c:v>
                </c:pt>
                <c:pt idx="19814">
                  <c:v>1.9814999999999999E-5</c:v>
                </c:pt>
                <c:pt idx="19815">
                  <c:v>1.9816000000000001E-5</c:v>
                </c:pt>
                <c:pt idx="19816">
                  <c:v>1.9817E-5</c:v>
                </c:pt>
                <c:pt idx="19817">
                  <c:v>1.9817999999999999E-5</c:v>
                </c:pt>
                <c:pt idx="19818">
                  <c:v>1.9819000000000001E-5</c:v>
                </c:pt>
                <c:pt idx="19819">
                  <c:v>1.982E-5</c:v>
                </c:pt>
                <c:pt idx="19820">
                  <c:v>1.9820999999999999E-5</c:v>
                </c:pt>
                <c:pt idx="19821">
                  <c:v>1.9822000000000001E-5</c:v>
                </c:pt>
                <c:pt idx="19822">
                  <c:v>1.9823E-5</c:v>
                </c:pt>
                <c:pt idx="19823">
                  <c:v>1.9823999999999999E-5</c:v>
                </c:pt>
                <c:pt idx="19824">
                  <c:v>1.9825000000000001E-5</c:v>
                </c:pt>
                <c:pt idx="19825">
                  <c:v>1.9826E-5</c:v>
                </c:pt>
                <c:pt idx="19826">
                  <c:v>1.9826999999999998E-5</c:v>
                </c:pt>
                <c:pt idx="19827">
                  <c:v>1.9828000000000001E-5</c:v>
                </c:pt>
                <c:pt idx="19828">
                  <c:v>1.9828999999999999E-5</c:v>
                </c:pt>
                <c:pt idx="19829">
                  <c:v>1.9830000000000002E-5</c:v>
                </c:pt>
                <c:pt idx="19830">
                  <c:v>1.9831E-5</c:v>
                </c:pt>
                <c:pt idx="19831">
                  <c:v>1.9831999999999999E-5</c:v>
                </c:pt>
                <c:pt idx="19832">
                  <c:v>1.9833000000000001E-5</c:v>
                </c:pt>
                <c:pt idx="19833">
                  <c:v>1.9834E-5</c:v>
                </c:pt>
                <c:pt idx="19834">
                  <c:v>1.9834999999999999E-5</c:v>
                </c:pt>
                <c:pt idx="19835">
                  <c:v>1.9836000000000001E-5</c:v>
                </c:pt>
                <c:pt idx="19836">
                  <c:v>1.9837E-5</c:v>
                </c:pt>
                <c:pt idx="19837">
                  <c:v>1.9837999999999999E-5</c:v>
                </c:pt>
                <c:pt idx="19838">
                  <c:v>1.9839000000000001E-5</c:v>
                </c:pt>
                <c:pt idx="19839">
                  <c:v>1.984E-5</c:v>
                </c:pt>
                <c:pt idx="19840">
                  <c:v>1.9840999999999999E-5</c:v>
                </c:pt>
                <c:pt idx="19841">
                  <c:v>1.9842000000000001E-5</c:v>
                </c:pt>
                <c:pt idx="19842">
                  <c:v>1.9843E-5</c:v>
                </c:pt>
                <c:pt idx="19843">
                  <c:v>1.9843999999999998E-5</c:v>
                </c:pt>
                <c:pt idx="19844">
                  <c:v>1.9845000000000001E-5</c:v>
                </c:pt>
                <c:pt idx="19845">
                  <c:v>1.9845999999999999E-5</c:v>
                </c:pt>
                <c:pt idx="19846">
                  <c:v>1.9847000000000002E-5</c:v>
                </c:pt>
                <c:pt idx="19847">
                  <c:v>1.9848E-5</c:v>
                </c:pt>
                <c:pt idx="19848">
                  <c:v>1.9848999999999999E-5</c:v>
                </c:pt>
                <c:pt idx="19849">
                  <c:v>1.9850000000000001E-5</c:v>
                </c:pt>
                <c:pt idx="19850">
                  <c:v>1.9851E-5</c:v>
                </c:pt>
                <c:pt idx="19851">
                  <c:v>1.9851999999999999E-5</c:v>
                </c:pt>
                <c:pt idx="19852">
                  <c:v>1.9853000000000001E-5</c:v>
                </c:pt>
                <c:pt idx="19853">
                  <c:v>1.9854E-5</c:v>
                </c:pt>
                <c:pt idx="19854">
                  <c:v>1.9854999999999999E-5</c:v>
                </c:pt>
                <c:pt idx="19855">
                  <c:v>1.9856000000000001E-5</c:v>
                </c:pt>
                <c:pt idx="19856">
                  <c:v>1.9857E-5</c:v>
                </c:pt>
                <c:pt idx="19857">
                  <c:v>1.9857999999999999E-5</c:v>
                </c:pt>
                <c:pt idx="19858">
                  <c:v>1.9859000000000001E-5</c:v>
                </c:pt>
                <c:pt idx="19859">
                  <c:v>1.986E-5</c:v>
                </c:pt>
                <c:pt idx="19860">
                  <c:v>1.9860999999999998E-5</c:v>
                </c:pt>
                <c:pt idx="19861">
                  <c:v>1.9862000000000001E-5</c:v>
                </c:pt>
                <c:pt idx="19862">
                  <c:v>1.9862999999999999E-5</c:v>
                </c:pt>
                <c:pt idx="19863">
                  <c:v>1.9864000000000002E-5</c:v>
                </c:pt>
                <c:pt idx="19864">
                  <c:v>1.9865E-5</c:v>
                </c:pt>
                <c:pt idx="19865">
                  <c:v>1.9865999999999999E-5</c:v>
                </c:pt>
                <c:pt idx="19866">
                  <c:v>1.9867000000000001E-5</c:v>
                </c:pt>
                <c:pt idx="19867">
                  <c:v>1.9868E-5</c:v>
                </c:pt>
                <c:pt idx="19868">
                  <c:v>1.9868999999999999E-5</c:v>
                </c:pt>
                <c:pt idx="19869">
                  <c:v>1.9870000000000001E-5</c:v>
                </c:pt>
                <c:pt idx="19870">
                  <c:v>1.9871E-5</c:v>
                </c:pt>
                <c:pt idx="19871">
                  <c:v>1.9871999999999999E-5</c:v>
                </c:pt>
                <c:pt idx="19872">
                  <c:v>1.9873000000000001E-5</c:v>
                </c:pt>
                <c:pt idx="19873">
                  <c:v>1.9874E-5</c:v>
                </c:pt>
                <c:pt idx="19874">
                  <c:v>1.9874999999999999E-5</c:v>
                </c:pt>
                <c:pt idx="19875">
                  <c:v>1.9876000000000001E-5</c:v>
                </c:pt>
                <c:pt idx="19876">
                  <c:v>1.9877E-5</c:v>
                </c:pt>
                <c:pt idx="19877">
                  <c:v>1.9877999999999998E-5</c:v>
                </c:pt>
                <c:pt idx="19878">
                  <c:v>1.9879000000000001E-5</c:v>
                </c:pt>
                <c:pt idx="19879">
                  <c:v>1.9879999999999999E-5</c:v>
                </c:pt>
                <c:pt idx="19880">
                  <c:v>1.9881000000000002E-5</c:v>
                </c:pt>
                <c:pt idx="19881">
                  <c:v>1.9882E-5</c:v>
                </c:pt>
                <c:pt idx="19882">
                  <c:v>1.9882999999999999E-5</c:v>
                </c:pt>
                <c:pt idx="19883">
                  <c:v>1.9884000000000001E-5</c:v>
                </c:pt>
                <c:pt idx="19884">
                  <c:v>1.9885E-5</c:v>
                </c:pt>
                <c:pt idx="19885">
                  <c:v>1.9885999999999999E-5</c:v>
                </c:pt>
                <c:pt idx="19886">
                  <c:v>1.9887000000000001E-5</c:v>
                </c:pt>
                <c:pt idx="19887">
                  <c:v>1.9888E-5</c:v>
                </c:pt>
                <c:pt idx="19888">
                  <c:v>1.9888999999999999E-5</c:v>
                </c:pt>
                <c:pt idx="19889">
                  <c:v>1.9890000000000001E-5</c:v>
                </c:pt>
                <c:pt idx="19890">
                  <c:v>1.9891E-5</c:v>
                </c:pt>
                <c:pt idx="19891">
                  <c:v>1.9891999999999999E-5</c:v>
                </c:pt>
                <c:pt idx="19892">
                  <c:v>1.9893000000000001E-5</c:v>
                </c:pt>
                <c:pt idx="19893">
                  <c:v>1.9894E-5</c:v>
                </c:pt>
                <c:pt idx="19894">
                  <c:v>1.9894999999999998E-5</c:v>
                </c:pt>
                <c:pt idx="19895">
                  <c:v>1.9896000000000001E-5</c:v>
                </c:pt>
                <c:pt idx="19896">
                  <c:v>1.9896999999999999E-5</c:v>
                </c:pt>
                <c:pt idx="19897">
                  <c:v>1.9898000000000002E-5</c:v>
                </c:pt>
                <c:pt idx="19898">
                  <c:v>1.9899E-5</c:v>
                </c:pt>
                <c:pt idx="19899">
                  <c:v>1.9899999999999999E-5</c:v>
                </c:pt>
                <c:pt idx="19900">
                  <c:v>1.9901000000000001E-5</c:v>
                </c:pt>
                <c:pt idx="19901">
                  <c:v>1.9902E-5</c:v>
                </c:pt>
                <c:pt idx="19902">
                  <c:v>1.9902999999999999E-5</c:v>
                </c:pt>
                <c:pt idx="19903">
                  <c:v>1.9904000000000001E-5</c:v>
                </c:pt>
                <c:pt idx="19904">
                  <c:v>1.9905E-5</c:v>
                </c:pt>
                <c:pt idx="19905">
                  <c:v>1.9905999999999999E-5</c:v>
                </c:pt>
                <c:pt idx="19906">
                  <c:v>1.9907000000000001E-5</c:v>
                </c:pt>
                <c:pt idx="19907">
                  <c:v>1.9908E-5</c:v>
                </c:pt>
                <c:pt idx="19908">
                  <c:v>1.9908999999999999E-5</c:v>
                </c:pt>
                <c:pt idx="19909">
                  <c:v>1.9910000000000001E-5</c:v>
                </c:pt>
                <c:pt idx="19910">
                  <c:v>1.9911E-5</c:v>
                </c:pt>
                <c:pt idx="19911">
                  <c:v>1.9911999999999998E-5</c:v>
                </c:pt>
                <c:pt idx="19912">
                  <c:v>1.9913000000000001E-5</c:v>
                </c:pt>
                <c:pt idx="19913">
                  <c:v>1.9913999999999999E-5</c:v>
                </c:pt>
                <c:pt idx="19914">
                  <c:v>1.9915000000000002E-5</c:v>
                </c:pt>
                <c:pt idx="19915">
                  <c:v>1.9916E-5</c:v>
                </c:pt>
                <c:pt idx="19916">
                  <c:v>1.9916999999999999E-5</c:v>
                </c:pt>
                <c:pt idx="19917">
                  <c:v>1.9918000000000001E-5</c:v>
                </c:pt>
                <c:pt idx="19918">
                  <c:v>1.9919E-5</c:v>
                </c:pt>
                <c:pt idx="19919">
                  <c:v>1.9919999999999999E-5</c:v>
                </c:pt>
                <c:pt idx="19920">
                  <c:v>1.9921000000000001E-5</c:v>
                </c:pt>
                <c:pt idx="19921">
                  <c:v>1.9922E-5</c:v>
                </c:pt>
                <c:pt idx="19922">
                  <c:v>1.9922999999999999E-5</c:v>
                </c:pt>
                <c:pt idx="19923">
                  <c:v>1.9924000000000001E-5</c:v>
                </c:pt>
                <c:pt idx="19924">
                  <c:v>1.9925E-5</c:v>
                </c:pt>
                <c:pt idx="19925">
                  <c:v>1.9925999999999999E-5</c:v>
                </c:pt>
                <c:pt idx="19926">
                  <c:v>1.9927000000000001E-5</c:v>
                </c:pt>
                <c:pt idx="19927">
                  <c:v>1.9928E-5</c:v>
                </c:pt>
                <c:pt idx="19928">
                  <c:v>1.9928999999999998E-5</c:v>
                </c:pt>
                <c:pt idx="19929">
                  <c:v>1.9930000000000001E-5</c:v>
                </c:pt>
                <c:pt idx="19930">
                  <c:v>1.9930999999999999E-5</c:v>
                </c:pt>
                <c:pt idx="19931">
                  <c:v>1.9932000000000002E-5</c:v>
                </c:pt>
                <c:pt idx="19932">
                  <c:v>1.9933E-5</c:v>
                </c:pt>
                <c:pt idx="19933">
                  <c:v>1.9933999999999999E-5</c:v>
                </c:pt>
                <c:pt idx="19934">
                  <c:v>1.9935000000000001E-5</c:v>
                </c:pt>
                <c:pt idx="19935">
                  <c:v>1.9936E-5</c:v>
                </c:pt>
                <c:pt idx="19936">
                  <c:v>1.9936999999999999E-5</c:v>
                </c:pt>
                <c:pt idx="19937">
                  <c:v>1.9938000000000001E-5</c:v>
                </c:pt>
                <c:pt idx="19938">
                  <c:v>1.9939E-5</c:v>
                </c:pt>
                <c:pt idx="19939">
                  <c:v>1.9939999999999999E-5</c:v>
                </c:pt>
                <c:pt idx="19940">
                  <c:v>1.9941000000000001E-5</c:v>
                </c:pt>
                <c:pt idx="19941">
                  <c:v>1.9942E-5</c:v>
                </c:pt>
                <c:pt idx="19942">
                  <c:v>1.9942999999999999E-5</c:v>
                </c:pt>
                <c:pt idx="19943">
                  <c:v>1.9944000000000001E-5</c:v>
                </c:pt>
                <c:pt idx="19944">
                  <c:v>1.9945E-5</c:v>
                </c:pt>
                <c:pt idx="19945">
                  <c:v>1.9945999999999998E-5</c:v>
                </c:pt>
                <c:pt idx="19946">
                  <c:v>1.9947000000000001E-5</c:v>
                </c:pt>
                <c:pt idx="19947">
                  <c:v>1.9947999999999999E-5</c:v>
                </c:pt>
                <c:pt idx="19948">
                  <c:v>1.9949000000000002E-5</c:v>
                </c:pt>
                <c:pt idx="19949">
                  <c:v>1.995E-5</c:v>
                </c:pt>
                <c:pt idx="19950">
                  <c:v>1.9950999999999999E-5</c:v>
                </c:pt>
                <c:pt idx="19951">
                  <c:v>1.9952000000000001E-5</c:v>
                </c:pt>
                <c:pt idx="19952">
                  <c:v>1.9953E-5</c:v>
                </c:pt>
                <c:pt idx="19953">
                  <c:v>1.9953999999999999E-5</c:v>
                </c:pt>
                <c:pt idx="19954">
                  <c:v>1.9955000000000001E-5</c:v>
                </c:pt>
                <c:pt idx="19955">
                  <c:v>1.9956E-5</c:v>
                </c:pt>
                <c:pt idx="19956">
                  <c:v>1.9956999999999999E-5</c:v>
                </c:pt>
                <c:pt idx="19957">
                  <c:v>1.9958000000000001E-5</c:v>
                </c:pt>
                <c:pt idx="19958">
                  <c:v>1.9959E-5</c:v>
                </c:pt>
                <c:pt idx="19959">
                  <c:v>1.9959999999999999E-5</c:v>
                </c:pt>
                <c:pt idx="19960">
                  <c:v>1.9961000000000001E-5</c:v>
                </c:pt>
                <c:pt idx="19961">
                  <c:v>1.9962E-5</c:v>
                </c:pt>
                <c:pt idx="19962">
                  <c:v>1.9962999999999998E-5</c:v>
                </c:pt>
                <c:pt idx="19963">
                  <c:v>1.9964000000000001E-5</c:v>
                </c:pt>
                <c:pt idx="19964">
                  <c:v>1.9964999999999999E-5</c:v>
                </c:pt>
                <c:pt idx="19965">
                  <c:v>1.9966000000000002E-5</c:v>
                </c:pt>
                <c:pt idx="19966">
                  <c:v>1.9967E-5</c:v>
                </c:pt>
                <c:pt idx="19967">
                  <c:v>1.9967999999999999E-5</c:v>
                </c:pt>
                <c:pt idx="19968">
                  <c:v>1.9969000000000001E-5</c:v>
                </c:pt>
                <c:pt idx="19969">
                  <c:v>1.997E-5</c:v>
                </c:pt>
                <c:pt idx="19970">
                  <c:v>1.9970999999999999E-5</c:v>
                </c:pt>
                <c:pt idx="19971">
                  <c:v>1.9972000000000001E-5</c:v>
                </c:pt>
                <c:pt idx="19972">
                  <c:v>1.9973E-5</c:v>
                </c:pt>
                <c:pt idx="19973">
                  <c:v>1.9973999999999999E-5</c:v>
                </c:pt>
                <c:pt idx="19974">
                  <c:v>1.9975000000000001E-5</c:v>
                </c:pt>
                <c:pt idx="19975">
                  <c:v>1.9976E-5</c:v>
                </c:pt>
                <c:pt idx="19976">
                  <c:v>1.9976999999999999E-5</c:v>
                </c:pt>
                <c:pt idx="19977">
                  <c:v>1.9978000000000001E-5</c:v>
                </c:pt>
                <c:pt idx="19978">
                  <c:v>1.9979E-5</c:v>
                </c:pt>
                <c:pt idx="19979">
                  <c:v>1.9979999999999998E-5</c:v>
                </c:pt>
                <c:pt idx="19980">
                  <c:v>1.9981000000000001E-5</c:v>
                </c:pt>
                <c:pt idx="19981">
                  <c:v>1.9981999999999999E-5</c:v>
                </c:pt>
                <c:pt idx="19982">
                  <c:v>1.9983000000000002E-5</c:v>
                </c:pt>
                <c:pt idx="19983">
                  <c:v>1.9984E-5</c:v>
                </c:pt>
                <c:pt idx="19984">
                  <c:v>1.9984999999999999E-5</c:v>
                </c:pt>
                <c:pt idx="19985">
                  <c:v>1.9986000000000001E-5</c:v>
                </c:pt>
                <c:pt idx="19986">
                  <c:v>1.9987E-5</c:v>
                </c:pt>
                <c:pt idx="19987">
                  <c:v>1.9987999999999999E-5</c:v>
                </c:pt>
                <c:pt idx="19988">
                  <c:v>1.9989000000000001E-5</c:v>
                </c:pt>
                <c:pt idx="19989">
                  <c:v>1.999E-5</c:v>
                </c:pt>
                <c:pt idx="19990">
                  <c:v>1.9990999999999999E-5</c:v>
                </c:pt>
                <c:pt idx="19991">
                  <c:v>1.9992000000000001E-5</c:v>
                </c:pt>
                <c:pt idx="19992">
                  <c:v>1.9993E-5</c:v>
                </c:pt>
                <c:pt idx="19993">
                  <c:v>1.9993999999999999E-5</c:v>
                </c:pt>
                <c:pt idx="19994">
                  <c:v>1.9995000000000001E-5</c:v>
                </c:pt>
                <c:pt idx="19995">
                  <c:v>1.9996E-5</c:v>
                </c:pt>
                <c:pt idx="19996">
                  <c:v>1.9996999999999998E-5</c:v>
                </c:pt>
                <c:pt idx="19997">
                  <c:v>1.9998000000000001E-5</c:v>
                </c:pt>
                <c:pt idx="19998">
                  <c:v>1.9998999999999999E-5</c:v>
                </c:pt>
                <c:pt idx="19999">
                  <c:v>2.0000000000000002E-5</c:v>
                </c:pt>
                <c:pt idx="20000">
                  <c:v>2.0001E-5</c:v>
                </c:pt>
                <c:pt idx="20001">
                  <c:v>2.0001999999999999E-5</c:v>
                </c:pt>
                <c:pt idx="20002">
                  <c:v>2.0003000000000001E-5</c:v>
                </c:pt>
                <c:pt idx="20003">
                  <c:v>2.0004E-5</c:v>
                </c:pt>
                <c:pt idx="20004">
                  <c:v>2.0004999999999999E-5</c:v>
                </c:pt>
                <c:pt idx="20005">
                  <c:v>2.0006000000000001E-5</c:v>
                </c:pt>
                <c:pt idx="20006">
                  <c:v>2.0007E-5</c:v>
                </c:pt>
                <c:pt idx="20007">
                  <c:v>2.0007999999999999E-5</c:v>
                </c:pt>
                <c:pt idx="20008">
                  <c:v>2.0009000000000001E-5</c:v>
                </c:pt>
                <c:pt idx="20009">
                  <c:v>2.001E-5</c:v>
                </c:pt>
                <c:pt idx="20010">
                  <c:v>2.0010999999999999E-5</c:v>
                </c:pt>
                <c:pt idx="20011">
                  <c:v>2.0012000000000001E-5</c:v>
                </c:pt>
                <c:pt idx="20012">
                  <c:v>2.0013E-5</c:v>
                </c:pt>
                <c:pt idx="20013">
                  <c:v>2.0013999999999998E-5</c:v>
                </c:pt>
                <c:pt idx="20014">
                  <c:v>2.0015000000000001E-5</c:v>
                </c:pt>
                <c:pt idx="20015">
                  <c:v>2.0015999999999999E-5</c:v>
                </c:pt>
                <c:pt idx="20016">
                  <c:v>2.0017000000000002E-5</c:v>
                </c:pt>
                <c:pt idx="20017">
                  <c:v>2.0018E-5</c:v>
                </c:pt>
                <c:pt idx="20018">
                  <c:v>2.0018999999999999E-5</c:v>
                </c:pt>
                <c:pt idx="20019">
                  <c:v>2.0020000000000001E-5</c:v>
                </c:pt>
                <c:pt idx="20020">
                  <c:v>2.0021E-5</c:v>
                </c:pt>
                <c:pt idx="20021">
                  <c:v>2.0021999999999999E-5</c:v>
                </c:pt>
                <c:pt idx="20022">
                  <c:v>2.0023000000000001E-5</c:v>
                </c:pt>
                <c:pt idx="20023">
                  <c:v>2.0024E-5</c:v>
                </c:pt>
                <c:pt idx="20024">
                  <c:v>2.0024999999999999E-5</c:v>
                </c:pt>
                <c:pt idx="20025">
                  <c:v>2.0026000000000001E-5</c:v>
                </c:pt>
                <c:pt idx="20026">
                  <c:v>2.0027E-5</c:v>
                </c:pt>
                <c:pt idx="20027">
                  <c:v>2.0027999999999999E-5</c:v>
                </c:pt>
                <c:pt idx="20028">
                  <c:v>2.0029000000000001E-5</c:v>
                </c:pt>
                <c:pt idx="20029">
                  <c:v>2.003E-5</c:v>
                </c:pt>
                <c:pt idx="20030">
                  <c:v>2.0030999999999998E-5</c:v>
                </c:pt>
                <c:pt idx="20031">
                  <c:v>2.0032000000000001E-5</c:v>
                </c:pt>
                <c:pt idx="20032">
                  <c:v>2.0032999999999999E-5</c:v>
                </c:pt>
                <c:pt idx="20033">
                  <c:v>2.0034000000000002E-5</c:v>
                </c:pt>
                <c:pt idx="20034">
                  <c:v>2.0035E-5</c:v>
                </c:pt>
                <c:pt idx="20035">
                  <c:v>2.0035999999999999E-5</c:v>
                </c:pt>
                <c:pt idx="20036">
                  <c:v>2.0037000000000001E-5</c:v>
                </c:pt>
                <c:pt idx="20037">
                  <c:v>2.0038E-5</c:v>
                </c:pt>
                <c:pt idx="20038">
                  <c:v>2.0038999999999999E-5</c:v>
                </c:pt>
                <c:pt idx="20039">
                  <c:v>2.0040000000000001E-5</c:v>
                </c:pt>
                <c:pt idx="20040">
                  <c:v>2.0041E-5</c:v>
                </c:pt>
                <c:pt idx="20041">
                  <c:v>2.0041999999999999E-5</c:v>
                </c:pt>
                <c:pt idx="20042">
                  <c:v>2.0043000000000001E-5</c:v>
                </c:pt>
                <c:pt idx="20043">
                  <c:v>2.0044E-5</c:v>
                </c:pt>
                <c:pt idx="20044">
                  <c:v>2.0044999999999999E-5</c:v>
                </c:pt>
                <c:pt idx="20045">
                  <c:v>2.0046000000000001E-5</c:v>
                </c:pt>
                <c:pt idx="20046">
                  <c:v>2.0047E-5</c:v>
                </c:pt>
                <c:pt idx="20047">
                  <c:v>2.0047999999999998E-5</c:v>
                </c:pt>
                <c:pt idx="20048">
                  <c:v>2.0049000000000001E-5</c:v>
                </c:pt>
                <c:pt idx="20049">
                  <c:v>2.0049999999999999E-5</c:v>
                </c:pt>
                <c:pt idx="20050">
                  <c:v>2.0051000000000002E-5</c:v>
                </c:pt>
                <c:pt idx="20051">
                  <c:v>2.0052E-5</c:v>
                </c:pt>
                <c:pt idx="20052">
                  <c:v>2.0052999999999999E-5</c:v>
                </c:pt>
                <c:pt idx="20053">
                  <c:v>2.0054000000000001E-5</c:v>
                </c:pt>
                <c:pt idx="20054">
                  <c:v>2.0055E-5</c:v>
                </c:pt>
                <c:pt idx="20055">
                  <c:v>2.0055999999999999E-5</c:v>
                </c:pt>
                <c:pt idx="20056">
                  <c:v>2.0057000000000001E-5</c:v>
                </c:pt>
                <c:pt idx="20057">
                  <c:v>2.0058E-5</c:v>
                </c:pt>
                <c:pt idx="20058">
                  <c:v>2.0058999999999999E-5</c:v>
                </c:pt>
                <c:pt idx="20059">
                  <c:v>2.0060000000000001E-5</c:v>
                </c:pt>
                <c:pt idx="20060">
                  <c:v>2.0061E-5</c:v>
                </c:pt>
                <c:pt idx="20061">
                  <c:v>2.0061999999999999E-5</c:v>
                </c:pt>
                <c:pt idx="20062">
                  <c:v>2.0063000000000001E-5</c:v>
                </c:pt>
                <c:pt idx="20063">
                  <c:v>2.0064E-5</c:v>
                </c:pt>
                <c:pt idx="20064">
                  <c:v>2.0064999999999998E-5</c:v>
                </c:pt>
                <c:pt idx="20065">
                  <c:v>2.0066000000000001E-5</c:v>
                </c:pt>
                <c:pt idx="20066">
                  <c:v>2.0066999999999999E-5</c:v>
                </c:pt>
                <c:pt idx="20067">
                  <c:v>2.0068000000000002E-5</c:v>
                </c:pt>
                <c:pt idx="20068">
                  <c:v>2.0069E-5</c:v>
                </c:pt>
                <c:pt idx="20069">
                  <c:v>2.0069999999999999E-5</c:v>
                </c:pt>
                <c:pt idx="20070">
                  <c:v>2.0071000000000001E-5</c:v>
                </c:pt>
                <c:pt idx="20071">
                  <c:v>2.0072E-5</c:v>
                </c:pt>
                <c:pt idx="20072">
                  <c:v>2.0072999999999999E-5</c:v>
                </c:pt>
                <c:pt idx="20073">
                  <c:v>2.0074000000000001E-5</c:v>
                </c:pt>
                <c:pt idx="20074">
                  <c:v>2.0075E-5</c:v>
                </c:pt>
                <c:pt idx="20075">
                  <c:v>2.0075999999999999E-5</c:v>
                </c:pt>
                <c:pt idx="20076">
                  <c:v>2.0077000000000001E-5</c:v>
                </c:pt>
                <c:pt idx="20077">
                  <c:v>2.0078E-5</c:v>
                </c:pt>
                <c:pt idx="20078">
                  <c:v>2.0078999999999999E-5</c:v>
                </c:pt>
                <c:pt idx="20079">
                  <c:v>2.0080000000000001E-5</c:v>
                </c:pt>
                <c:pt idx="20080">
                  <c:v>2.0081E-5</c:v>
                </c:pt>
                <c:pt idx="20081">
                  <c:v>2.0081999999999998E-5</c:v>
                </c:pt>
                <c:pt idx="20082">
                  <c:v>2.0083000000000001E-5</c:v>
                </c:pt>
                <c:pt idx="20083">
                  <c:v>2.0083999999999999E-5</c:v>
                </c:pt>
                <c:pt idx="20084">
                  <c:v>2.0085000000000002E-5</c:v>
                </c:pt>
                <c:pt idx="20085">
                  <c:v>2.0086E-5</c:v>
                </c:pt>
                <c:pt idx="20086">
                  <c:v>2.0086999999999999E-5</c:v>
                </c:pt>
                <c:pt idx="20087">
                  <c:v>2.0088000000000001E-5</c:v>
                </c:pt>
                <c:pt idx="20088">
                  <c:v>2.0089E-5</c:v>
                </c:pt>
                <c:pt idx="20089">
                  <c:v>2.0089999999999999E-5</c:v>
                </c:pt>
                <c:pt idx="20090">
                  <c:v>2.0091000000000001E-5</c:v>
                </c:pt>
                <c:pt idx="20091">
                  <c:v>2.0092E-5</c:v>
                </c:pt>
                <c:pt idx="20092">
                  <c:v>2.0092999999999999E-5</c:v>
                </c:pt>
                <c:pt idx="20093">
                  <c:v>2.0094000000000001E-5</c:v>
                </c:pt>
                <c:pt idx="20094">
                  <c:v>2.0095E-5</c:v>
                </c:pt>
                <c:pt idx="20095">
                  <c:v>2.0095999999999999E-5</c:v>
                </c:pt>
                <c:pt idx="20096">
                  <c:v>2.0097000000000001E-5</c:v>
                </c:pt>
                <c:pt idx="20097">
                  <c:v>2.0098E-5</c:v>
                </c:pt>
                <c:pt idx="20098">
                  <c:v>2.0098999999999998E-5</c:v>
                </c:pt>
                <c:pt idx="20099">
                  <c:v>2.0100000000000001E-5</c:v>
                </c:pt>
                <c:pt idx="20100">
                  <c:v>2.0100999999999999E-5</c:v>
                </c:pt>
                <c:pt idx="20101">
                  <c:v>2.0102000000000002E-5</c:v>
                </c:pt>
                <c:pt idx="20102">
                  <c:v>2.0103E-5</c:v>
                </c:pt>
                <c:pt idx="20103">
                  <c:v>2.0103999999999999E-5</c:v>
                </c:pt>
                <c:pt idx="20104">
                  <c:v>2.0105000000000001E-5</c:v>
                </c:pt>
                <c:pt idx="20105">
                  <c:v>2.0106E-5</c:v>
                </c:pt>
                <c:pt idx="20106">
                  <c:v>2.0106999999999999E-5</c:v>
                </c:pt>
                <c:pt idx="20107">
                  <c:v>2.0108000000000001E-5</c:v>
                </c:pt>
                <c:pt idx="20108">
                  <c:v>2.0109E-5</c:v>
                </c:pt>
                <c:pt idx="20109">
                  <c:v>2.0109999999999999E-5</c:v>
                </c:pt>
                <c:pt idx="20110">
                  <c:v>2.0111000000000001E-5</c:v>
                </c:pt>
                <c:pt idx="20111">
                  <c:v>2.0112E-5</c:v>
                </c:pt>
                <c:pt idx="20112">
                  <c:v>2.0112999999999999E-5</c:v>
                </c:pt>
                <c:pt idx="20113">
                  <c:v>2.0114000000000001E-5</c:v>
                </c:pt>
                <c:pt idx="20114">
                  <c:v>2.0115E-5</c:v>
                </c:pt>
                <c:pt idx="20115">
                  <c:v>2.0115999999999998E-5</c:v>
                </c:pt>
                <c:pt idx="20116">
                  <c:v>2.0117000000000001E-5</c:v>
                </c:pt>
                <c:pt idx="20117">
                  <c:v>2.0117999999999999E-5</c:v>
                </c:pt>
                <c:pt idx="20118">
                  <c:v>2.0119000000000002E-5</c:v>
                </c:pt>
                <c:pt idx="20119">
                  <c:v>2.012E-5</c:v>
                </c:pt>
                <c:pt idx="20120">
                  <c:v>2.0120999999999999E-5</c:v>
                </c:pt>
                <c:pt idx="20121">
                  <c:v>2.0122000000000001E-5</c:v>
                </c:pt>
                <c:pt idx="20122">
                  <c:v>2.0123E-5</c:v>
                </c:pt>
                <c:pt idx="20123">
                  <c:v>2.0123999999999999E-5</c:v>
                </c:pt>
                <c:pt idx="20124">
                  <c:v>2.0125000000000001E-5</c:v>
                </c:pt>
                <c:pt idx="20125">
                  <c:v>2.0126E-5</c:v>
                </c:pt>
                <c:pt idx="20126">
                  <c:v>2.0126999999999999E-5</c:v>
                </c:pt>
                <c:pt idx="20127">
                  <c:v>2.0128000000000001E-5</c:v>
                </c:pt>
                <c:pt idx="20128">
                  <c:v>2.0129E-5</c:v>
                </c:pt>
                <c:pt idx="20129">
                  <c:v>2.0129999999999999E-5</c:v>
                </c:pt>
                <c:pt idx="20130">
                  <c:v>2.0131000000000001E-5</c:v>
                </c:pt>
                <c:pt idx="20131">
                  <c:v>2.0132E-5</c:v>
                </c:pt>
                <c:pt idx="20132">
                  <c:v>2.0132999999999998E-5</c:v>
                </c:pt>
                <c:pt idx="20133">
                  <c:v>2.0134000000000001E-5</c:v>
                </c:pt>
                <c:pt idx="20134">
                  <c:v>2.0134999999999999E-5</c:v>
                </c:pt>
                <c:pt idx="20135">
                  <c:v>2.0136000000000002E-5</c:v>
                </c:pt>
                <c:pt idx="20136">
                  <c:v>2.0137E-5</c:v>
                </c:pt>
                <c:pt idx="20137">
                  <c:v>2.0137999999999999E-5</c:v>
                </c:pt>
                <c:pt idx="20138">
                  <c:v>2.0139000000000001E-5</c:v>
                </c:pt>
                <c:pt idx="20139">
                  <c:v>2.014E-5</c:v>
                </c:pt>
                <c:pt idx="20140">
                  <c:v>2.0140999999999999E-5</c:v>
                </c:pt>
                <c:pt idx="20141">
                  <c:v>2.0142000000000001E-5</c:v>
                </c:pt>
                <c:pt idx="20142">
                  <c:v>2.0143E-5</c:v>
                </c:pt>
                <c:pt idx="20143">
                  <c:v>2.0143999999999999E-5</c:v>
                </c:pt>
                <c:pt idx="20144">
                  <c:v>2.0145000000000001E-5</c:v>
                </c:pt>
                <c:pt idx="20145">
                  <c:v>2.0146E-5</c:v>
                </c:pt>
                <c:pt idx="20146">
                  <c:v>2.0146999999999999E-5</c:v>
                </c:pt>
                <c:pt idx="20147">
                  <c:v>2.0148000000000001E-5</c:v>
                </c:pt>
                <c:pt idx="20148">
                  <c:v>2.0149E-5</c:v>
                </c:pt>
                <c:pt idx="20149">
                  <c:v>2.0149999999999999E-5</c:v>
                </c:pt>
                <c:pt idx="20150">
                  <c:v>2.0151000000000001E-5</c:v>
                </c:pt>
                <c:pt idx="20151">
                  <c:v>2.0152E-5</c:v>
                </c:pt>
                <c:pt idx="20152">
                  <c:v>2.0152999999999998E-5</c:v>
                </c:pt>
                <c:pt idx="20153">
                  <c:v>2.0154000000000001E-5</c:v>
                </c:pt>
                <c:pt idx="20154">
                  <c:v>2.0154999999999999E-5</c:v>
                </c:pt>
                <c:pt idx="20155">
                  <c:v>2.0156000000000001E-5</c:v>
                </c:pt>
                <c:pt idx="20156">
                  <c:v>2.0157E-5</c:v>
                </c:pt>
                <c:pt idx="20157">
                  <c:v>2.0157999999999999E-5</c:v>
                </c:pt>
                <c:pt idx="20158">
                  <c:v>2.0159000000000001E-5</c:v>
                </c:pt>
                <c:pt idx="20159">
                  <c:v>2.016E-5</c:v>
                </c:pt>
                <c:pt idx="20160">
                  <c:v>2.0160999999999999E-5</c:v>
                </c:pt>
                <c:pt idx="20161">
                  <c:v>2.0162000000000001E-5</c:v>
                </c:pt>
                <c:pt idx="20162">
                  <c:v>2.0163E-5</c:v>
                </c:pt>
                <c:pt idx="20163">
                  <c:v>2.0163999999999999E-5</c:v>
                </c:pt>
                <c:pt idx="20164">
                  <c:v>2.0165000000000001E-5</c:v>
                </c:pt>
                <c:pt idx="20165">
                  <c:v>2.0166E-5</c:v>
                </c:pt>
                <c:pt idx="20166">
                  <c:v>2.0166999999999999E-5</c:v>
                </c:pt>
                <c:pt idx="20167">
                  <c:v>2.0168000000000001E-5</c:v>
                </c:pt>
                <c:pt idx="20168">
                  <c:v>2.0169E-5</c:v>
                </c:pt>
                <c:pt idx="20169">
                  <c:v>2.0169999999999998E-5</c:v>
                </c:pt>
                <c:pt idx="20170">
                  <c:v>2.0171000000000001E-5</c:v>
                </c:pt>
                <c:pt idx="20171">
                  <c:v>2.0171999999999999E-5</c:v>
                </c:pt>
                <c:pt idx="20172">
                  <c:v>2.0173000000000002E-5</c:v>
                </c:pt>
                <c:pt idx="20173">
                  <c:v>2.0174E-5</c:v>
                </c:pt>
                <c:pt idx="20174">
                  <c:v>2.0174999999999999E-5</c:v>
                </c:pt>
                <c:pt idx="20175">
                  <c:v>2.0176000000000001E-5</c:v>
                </c:pt>
                <c:pt idx="20176">
                  <c:v>2.0177E-5</c:v>
                </c:pt>
                <c:pt idx="20177">
                  <c:v>2.0177999999999999E-5</c:v>
                </c:pt>
                <c:pt idx="20178">
                  <c:v>2.0179000000000001E-5</c:v>
                </c:pt>
                <c:pt idx="20179">
                  <c:v>2.018E-5</c:v>
                </c:pt>
                <c:pt idx="20180">
                  <c:v>2.0180999999999999E-5</c:v>
                </c:pt>
                <c:pt idx="20181">
                  <c:v>2.0182000000000001E-5</c:v>
                </c:pt>
                <c:pt idx="20182">
                  <c:v>2.0183E-5</c:v>
                </c:pt>
                <c:pt idx="20183">
                  <c:v>2.0183999999999999E-5</c:v>
                </c:pt>
                <c:pt idx="20184">
                  <c:v>2.0185000000000001E-5</c:v>
                </c:pt>
                <c:pt idx="20185">
                  <c:v>2.0186E-5</c:v>
                </c:pt>
                <c:pt idx="20186">
                  <c:v>2.0186999999999998E-5</c:v>
                </c:pt>
                <c:pt idx="20187">
                  <c:v>2.0188000000000001E-5</c:v>
                </c:pt>
                <c:pt idx="20188">
                  <c:v>2.0188999999999999E-5</c:v>
                </c:pt>
                <c:pt idx="20189">
                  <c:v>2.0190000000000002E-5</c:v>
                </c:pt>
                <c:pt idx="20190">
                  <c:v>2.0191E-5</c:v>
                </c:pt>
                <c:pt idx="20191">
                  <c:v>2.0191999999999999E-5</c:v>
                </c:pt>
                <c:pt idx="20192">
                  <c:v>2.0193000000000001E-5</c:v>
                </c:pt>
                <c:pt idx="20193">
                  <c:v>2.0194E-5</c:v>
                </c:pt>
                <c:pt idx="20194">
                  <c:v>2.0194999999999999E-5</c:v>
                </c:pt>
                <c:pt idx="20195">
                  <c:v>2.0196000000000001E-5</c:v>
                </c:pt>
                <c:pt idx="20196">
                  <c:v>2.0197E-5</c:v>
                </c:pt>
                <c:pt idx="20197">
                  <c:v>2.0197999999999999E-5</c:v>
                </c:pt>
                <c:pt idx="20198">
                  <c:v>2.0199000000000001E-5</c:v>
                </c:pt>
                <c:pt idx="20199">
                  <c:v>2.02E-5</c:v>
                </c:pt>
                <c:pt idx="20200">
                  <c:v>2.0200999999999999E-5</c:v>
                </c:pt>
                <c:pt idx="20201">
                  <c:v>2.0202000000000001E-5</c:v>
                </c:pt>
                <c:pt idx="20202">
                  <c:v>2.0203E-5</c:v>
                </c:pt>
                <c:pt idx="20203">
                  <c:v>2.0203999999999998E-5</c:v>
                </c:pt>
                <c:pt idx="20204">
                  <c:v>2.0205000000000001E-5</c:v>
                </c:pt>
                <c:pt idx="20205">
                  <c:v>2.0205999999999999E-5</c:v>
                </c:pt>
                <c:pt idx="20206">
                  <c:v>2.0207000000000002E-5</c:v>
                </c:pt>
                <c:pt idx="20207">
                  <c:v>2.0208E-5</c:v>
                </c:pt>
                <c:pt idx="20208">
                  <c:v>2.0208999999999999E-5</c:v>
                </c:pt>
                <c:pt idx="20209">
                  <c:v>2.0210000000000001E-5</c:v>
                </c:pt>
                <c:pt idx="20210">
                  <c:v>2.0211E-5</c:v>
                </c:pt>
                <c:pt idx="20211">
                  <c:v>2.0211999999999999E-5</c:v>
                </c:pt>
                <c:pt idx="20212">
                  <c:v>2.0213000000000001E-5</c:v>
                </c:pt>
                <c:pt idx="20213">
                  <c:v>2.0214E-5</c:v>
                </c:pt>
                <c:pt idx="20214">
                  <c:v>2.0214999999999999E-5</c:v>
                </c:pt>
                <c:pt idx="20215">
                  <c:v>2.0216000000000001E-5</c:v>
                </c:pt>
                <c:pt idx="20216">
                  <c:v>2.0217E-5</c:v>
                </c:pt>
                <c:pt idx="20217">
                  <c:v>2.0217999999999999E-5</c:v>
                </c:pt>
                <c:pt idx="20218">
                  <c:v>2.0219000000000001E-5</c:v>
                </c:pt>
                <c:pt idx="20219">
                  <c:v>2.022E-5</c:v>
                </c:pt>
                <c:pt idx="20220">
                  <c:v>2.0220999999999998E-5</c:v>
                </c:pt>
                <c:pt idx="20221">
                  <c:v>2.0222000000000001E-5</c:v>
                </c:pt>
                <c:pt idx="20222">
                  <c:v>2.0222999999999999E-5</c:v>
                </c:pt>
                <c:pt idx="20223">
                  <c:v>2.0224000000000002E-5</c:v>
                </c:pt>
                <c:pt idx="20224">
                  <c:v>2.0225E-5</c:v>
                </c:pt>
                <c:pt idx="20225">
                  <c:v>2.0225999999999999E-5</c:v>
                </c:pt>
                <c:pt idx="20226">
                  <c:v>2.0227000000000001E-5</c:v>
                </c:pt>
                <c:pt idx="20227">
                  <c:v>2.0228E-5</c:v>
                </c:pt>
                <c:pt idx="20228">
                  <c:v>2.0228999999999999E-5</c:v>
                </c:pt>
                <c:pt idx="20229">
                  <c:v>2.0230000000000001E-5</c:v>
                </c:pt>
                <c:pt idx="20230">
                  <c:v>2.0231E-5</c:v>
                </c:pt>
                <c:pt idx="20231">
                  <c:v>2.0231999999999999E-5</c:v>
                </c:pt>
                <c:pt idx="20232">
                  <c:v>2.0233000000000001E-5</c:v>
                </c:pt>
                <c:pt idx="20233">
                  <c:v>2.0234E-5</c:v>
                </c:pt>
                <c:pt idx="20234">
                  <c:v>2.0234999999999999E-5</c:v>
                </c:pt>
                <c:pt idx="20235">
                  <c:v>2.0236000000000001E-5</c:v>
                </c:pt>
                <c:pt idx="20236">
                  <c:v>2.0237E-5</c:v>
                </c:pt>
                <c:pt idx="20237">
                  <c:v>2.0237999999999998E-5</c:v>
                </c:pt>
                <c:pt idx="20238">
                  <c:v>2.0239000000000001E-5</c:v>
                </c:pt>
                <c:pt idx="20239">
                  <c:v>2.0239999999999999E-5</c:v>
                </c:pt>
                <c:pt idx="20240">
                  <c:v>2.0241000000000002E-5</c:v>
                </c:pt>
                <c:pt idx="20241">
                  <c:v>2.0242E-5</c:v>
                </c:pt>
                <c:pt idx="20242">
                  <c:v>2.0242999999999999E-5</c:v>
                </c:pt>
                <c:pt idx="20243">
                  <c:v>2.0244000000000001E-5</c:v>
                </c:pt>
                <c:pt idx="20244">
                  <c:v>2.0245E-5</c:v>
                </c:pt>
                <c:pt idx="20245">
                  <c:v>2.0245999999999999E-5</c:v>
                </c:pt>
                <c:pt idx="20246">
                  <c:v>2.0247000000000001E-5</c:v>
                </c:pt>
                <c:pt idx="20247">
                  <c:v>2.0248E-5</c:v>
                </c:pt>
                <c:pt idx="20248">
                  <c:v>2.0248999999999999E-5</c:v>
                </c:pt>
                <c:pt idx="20249">
                  <c:v>2.0250000000000001E-5</c:v>
                </c:pt>
                <c:pt idx="20250">
                  <c:v>2.0251E-5</c:v>
                </c:pt>
                <c:pt idx="20251">
                  <c:v>2.0251999999999999E-5</c:v>
                </c:pt>
                <c:pt idx="20252">
                  <c:v>2.0253000000000001E-5</c:v>
                </c:pt>
                <c:pt idx="20253">
                  <c:v>2.0254E-5</c:v>
                </c:pt>
                <c:pt idx="20254">
                  <c:v>2.0254999999999998E-5</c:v>
                </c:pt>
                <c:pt idx="20255">
                  <c:v>2.0256000000000001E-5</c:v>
                </c:pt>
                <c:pt idx="20256">
                  <c:v>2.0256999999999999E-5</c:v>
                </c:pt>
                <c:pt idx="20257">
                  <c:v>2.0258000000000002E-5</c:v>
                </c:pt>
                <c:pt idx="20258">
                  <c:v>2.0259E-5</c:v>
                </c:pt>
                <c:pt idx="20259">
                  <c:v>2.0259999999999999E-5</c:v>
                </c:pt>
                <c:pt idx="20260">
                  <c:v>2.0261000000000001E-5</c:v>
                </c:pt>
                <c:pt idx="20261">
                  <c:v>2.0262E-5</c:v>
                </c:pt>
                <c:pt idx="20262">
                  <c:v>2.0262999999999999E-5</c:v>
                </c:pt>
                <c:pt idx="20263">
                  <c:v>2.0264000000000001E-5</c:v>
                </c:pt>
                <c:pt idx="20264">
                  <c:v>2.0265E-5</c:v>
                </c:pt>
                <c:pt idx="20265">
                  <c:v>2.0265999999999999E-5</c:v>
                </c:pt>
                <c:pt idx="20266">
                  <c:v>2.0267000000000001E-5</c:v>
                </c:pt>
                <c:pt idx="20267">
                  <c:v>2.0268E-5</c:v>
                </c:pt>
                <c:pt idx="20268">
                  <c:v>2.0268999999999999E-5</c:v>
                </c:pt>
                <c:pt idx="20269">
                  <c:v>2.0270000000000001E-5</c:v>
                </c:pt>
                <c:pt idx="20270">
                  <c:v>2.0271E-5</c:v>
                </c:pt>
                <c:pt idx="20271">
                  <c:v>2.0271999999999998E-5</c:v>
                </c:pt>
                <c:pt idx="20272">
                  <c:v>2.0273000000000001E-5</c:v>
                </c:pt>
                <c:pt idx="20273">
                  <c:v>2.0273999999999999E-5</c:v>
                </c:pt>
                <c:pt idx="20274">
                  <c:v>2.0275000000000002E-5</c:v>
                </c:pt>
                <c:pt idx="20275">
                  <c:v>2.0276E-5</c:v>
                </c:pt>
                <c:pt idx="20276">
                  <c:v>2.0276999999999999E-5</c:v>
                </c:pt>
                <c:pt idx="20277">
                  <c:v>2.0278000000000001E-5</c:v>
                </c:pt>
                <c:pt idx="20278">
                  <c:v>2.0279E-5</c:v>
                </c:pt>
                <c:pt idx="20279">
                  <c:v>2.0279999999999999E-5</c:v>
                </c:pt>
                <c:pt idx="20280">
                  <c:v>2.0281000000000001E-5</c:v>
                </c:pt>
                <c:pt idx="20281">
                  <c:v>2.0282E-5</c:v>
                </c:pt>
                <c:pt idx="20282">
                  <c:v>2.0282999999999999E-5</c:v>
                </c:pt>
                <c:pt idx="20283">
                  <c:v>2.0284000000000001E-5</c:v>
                </c:pt>
                <c:pt idx="20284">
                  <c:v>2.0285E-5</c:v>
                </c:pt>
                <c:pt idx="20285">
                  <c:v>2.0285999999999999E-5</c:v>
                </c:pt>
                <c:pt idx="20286">
                  <c:v>2.0287000000000001E-5</c:v>
                </c:pt>
                <c:pt idx="20287">
                  <c:v>2.0288E-5</c:v>
                </c:pt>
                <c:pt idx="20288">
                  <c:v>2.0288999999999998E-5</c:v>
                </c:pt>
                <c:pt idx="20289">
                  <c:v>2.0290000000000001E-5</c:v>
                </c:pt>
                <c:pt idx="20290">
                  <c:v>2.0290999999999999E-5</c:v>
                </c:pt>
                <c:pt idx="20291">
                  <c:v>2.0292000000000002E-5</c:v>
                </c:pt>
                <c:pt idx="20292">
                  <c:v>2.0293E-5</c:v>
                </c:pt>
                <c:pt idx="20293">
                  <c:v>2.0293999999999999E-5</c:v>
                </c:pt>
                <c:pt idx="20294">
                  <c:v>2.0295000000000001E-5</c:v>
                </c:pt>
                <c:pt idx="20295">
                  <c:v>2.0296E-5</c:v>
                </c:pt>
                <c:pt idx="20296">
                  <c:v>2.0296999999999999E-5</c:v>
                </c:pt>
                <c:pt idx="20297">
                  <c:v>2.0298000000000001E-5</c:v>
                </c:pt>
                <c:pt idx="20298">
                  <c:v>2.0299E-5</c:v>
                </c:pt>
                <c:pt idx="20299">
                  <c:v>2.0299999999999999E-5</c:v>
                </c:pt>
                <c:pt idx="20300">
                  <c:v>2.0301000000000001E-5</c:v>
                </c:pt>
                <c:pt idx="20301">
                  <c:v>2.0302E-5</c:v>
                </c:pt>
                <c:pt idx="20302">
                  <c:v>2.0302999999999999E-5</c:v>
                </c:pt>
                <c:pt idx="20303">
                  <c:v>2.0304000000000001E-5</c:v>
                </c:pt>
                <c:pt idx="20304">
                  <c:v>2.0305E-5</c:v>
                </c:pt>
                <c:pt idx="20305">
                  <c:v>2.0305999999999998E-5</c:v>
                </c:pt>
                <c:pt idx="20306">
                  <c:v>2.0307000000000001E-5</c:v>
                </c:pt>
                <c:pt idx="20307">
                  <c:v>2.0307999999999999E-5</c:v>
                </c:pt>
                <c:pt idx="20308">
                  <c:v>2.0309000000000002E-5</c:v>
                </c:pt>
                <c:pt idx="20309">
                  <c:v>2.031E-5</c:v>
                </c:pt>
                <c:pt idx="20310">
                  <c:v>2.0310999999999999E-5</c:v>
                </c:pt>
                <c:pt idx="20311">
                  <c:v>2.0312000000000001E-5</c:v>
                </c:pt>
                <c:pt idx="20312">
                  <c:v>2.0313E-5</c:v>
                </c:pt>
                <c:pt idx="20313">
                  <c:v>2.0313999999999999E-5</c:v>
                </c:pt>
                <c:pt idx="20314">
                  <c:v>2.0315000000000001E-5</c:v>
                </c:pt>
                <c:pt idx="20315">
                  <c:v>2.0316E-5</c:v>
                </c:pt>
                <c:pt idx="20316">
                  <c:v>2.0316999999999999E-5</c:v>
                </c:pt>
                <c:pt idx="20317">
                  <c:v>2.0318000000000001E-5</c:v>
                </c:pt>
                <c:pt idx="20318">
                  <c:v>2.0319E-5</c:v>
                </c:pt>
                <c:pt idx="20319">
                  <c:v>2.0319999999999999E-5</c:v>
                </c:pt>
                <c:pt idx="20320">
                  <c:v>2.0321000000000001E-5</c:v>
                </c:pt>
                <c:pt idx="20321">
                  <c:v>2.0322E-5</c:v>
                </c:pt>
                <c:pt idx="20322">
                  <c:v>2.0322999999999998E-5</c:v>
                </c:pt>
                <c:pt idx="20323">
                  <c:v>2.0324000000000001E-5</c:v>
                </c:pt>
                <c:pt idx="20324">
                  <c:v>2.0324999999999999E-5</c:v>
                </c:pt>
                <c:pt idx="20325">
                  <c:v>2.0326000000000002E-5</c:v>
                </c:pt>
                <c:pt idx="20326">
                  <c:v>2.0327E-5</c:v>
                </c:pt>
                <c:pt idx="20327">
                  <c:v>2.0327999999999999E-5</c:v>
                </c:pt>
                <c:pt idx="20328">
                  <c:v>2.0329000000000001E-5</c:v>
                </c:pt>
                <c:pt idx="20329">
                  <c:v>2.033E-5</c:v>
                </c:pt>
                <c:pt idx="20330">
                  <c:v>2.0330999999999999E-5</c:v>
                </c:pt>
                <c:pt idx="20331">
                  <c:v>2.0332000000000001E-5</c:v>
                </c:pt>
                <c:pt idx="20332">
                  <c:v>2.0333E-5</c:v>
                </c:pt>
                <c:pt idx="20333">
                  <c:v>2.0333999999999999E-5</c:v>
                </c:pt>
                <c:pt idx="20334">
                  <c:v>2.0335000000000001E-5</c:v>
                </c:pt>
                <c:pt idx="20335">
                  <c:v>2.0336E-5</c:v>
                </c:pt>
                <c:pt idx="20336">
                  <c:v>2.0336999999999999E-5</c:v>
                </c:pt>
                <c:pt idx="20337">
                  <c:v>2.0338000000000001E-5</c:v>
                </c:pt>
                <c:pt idx="20338">
                  <c:v>2.0339E-5</c:v>
                </c:pt>
                <c:pt idx="20339">
                  <c:v>2.0339999999999998E-5</c:v>
                </c:pt>
                <c:pt idx="20340">
                  <c:v>2.0341000000000001E-5</c:v>
                </c:pt>
                <c:pt idx="20341">
                  <c:v>2.0341999999999999E-5</c:v>
                </c:pt>
                <c:pt idx="20342">
                  <c:v>2.0343000000000002E-5</c:v>
                </c:pt>
                <c:pt idx="20343">
                  <c:v>2.0344E-5</c:v>
                </c:pt>
                <c:pt idx="20344">
                  <c:v>2.0344999999999999E-5</c:v>
                </c:pt>
                <c:pt idx="20345">
                  <c:v>2.0346000000000001E-5</c:v>
                </c:pt>
                <c:pt idx="20346">
                  <c:v>2.0347E-5</c:v>
                </c:pt>
                <c:pt idx="20347">
                  <c:v>2.0347999999999999E-5</c:v>
                </c:pt>
                <c:pt idx="20348">
                  <c:v>2.0349000000000001E-5</c:v>
                </c:pt>
                <c:pt idx="20349">
                  <c:v>2.035E-5</c:v>
                </c:pt>
                <c:pt idx="20350">
                  <c:v>2.0350999999999999E-5</c:v>
                </c:pt>
                <c:pt idx="20351">
                  <c:v>2.0352000000000001E-5</c:v>
                </c:pt>
                <c:pt idx="20352">
                  <c:v>2.0353E-5</c:v>
                </c:pt>
                <c:pt idx="20353">
                  <c:v>2.0353999999999999E-5</c:v>
                </c:pt>
                <c:pt idx="20354">
                  <c:v>2.0355000000000001E-5</c:v>
                </c:pt>
                <c:pt idx="20355">
                  <c:v>2.0356E-5</c:v>
                </c:pt>
                <c:pt idx="20356">
                  <c:v>2.0356999999999998E-5</c:v>
                </c:pt>
                <c:pt idx="20357">
                  <c:v>2.0358000000000001E-5</c:v>
                </c:pt>
                <c:pt idx="20358">
                  <c:v>2.0358999999999999E-5</c:v>
                </c:pt>
                <c:pt idx="20359">
                  <c:v>2.0360000000000002E-5</c:v>
                </c:pt>
                <c:pt idx="20360">
                  <c:v>2.0361E-5</c:v>
                </c:pt>
                <c:pt idx="20361">
                  <c:v>2.0361999999999999E-5</c:v>
                </c:pt>
                <c:pt idx="20362">
                  <c:v>2.0363000000000001E-5</c:v>
                </c:pt>
                <c:pt idx="20363">
                  <c:v>2.0364E-5</c:v>
                </c:pt>
                <c:pt idx="20364">
                  <c:v>2.0364999999999999E-5</c:v>
                </c:pt>
                <c:pt idx="20365">
                  <c:v>2.0366000000000001E-5</c:v>
                </c:pt>
                <c:pt idx="20366">
                  <c:v>2.0367E-5</c:v>
                </c:pt>
                <c:pt idx="20367">
                  <c:v>2.0367999999999999E-5</c:v>
                </c:pt>
                <c:pt idx="20368">
                  <c:v>2.0369000000000001E-5</c:v>
                </c:pt>
                <c:pt idx="20369">
                  <c:v>2.037E-5</c:v>
                </c:pt>
                <c:pt idx="20370">
                  <c:v>2.0370999999999999E-5</c:v>
                </c:pt>
                <c:pt idx="20371">
                  <c:v>2.0372000000000001E-5</c:v>
                </c:pt>
                <c:pt idx="20372">
                  <c:v>2.0373E-5</c:v>
                </c:pt>
                <c:pt idx="20373">
                  <c:v>2.0373999999999998E-5</c:v>
                </c:pt>
                <c:pt idx="20374">
                  <c:v>2.0375000000000001E-5</c:v>
                </c:pt>
                <c:pt idx="20375">
                  <c:v>2.0375999999999999E-5</c:v>
                </c:pt>
                <c:pt idx="20376">
                  <c:v>2.0377000000000002E-5</c:v>
                </c:pt>
                <c:pt idx="20377">
                  <c:v>2.0378E-5</c:v>
                </c:pt>
                <c:pt idx="20378">
                  <c:v>2.0378999999999999E-5</c:v>
                </c:pt>
                <c:pt idx="20379">
                  <c:v>2.0380000000000001E-5</c:v>
                </c:pt>
                <c:pt idx="20380">
                  <c:v>2.0381E-5</c:v>
                </c:pt>
                <c:pt idx="20381">
                  <c:v>2.0381999999999999E-5</c:v>
                </c:pt>
                <c:pt idx="20382">
                  <c:v>2.0383000000000001E-5</c:v>
                </c:pt>
                <c:pt idx="20383">
                  <c:v>2.0384E-5</c:v>
                </c:pt>
                <c:pt idx="20384">
                  <c:v>2.0384999999999999E-5</c:v>
                </c:pt>
                <c:pt idx="20385">
                  <c:v>2.0386000000000001E-5</c:v>
                </c:pt>
                <c:pt idx="20386">
                  <c:v>2.0387E-5</c:v>
                </c:pt>
                <c:pt idx="20387">
                  <c:v>2.0387999999999999E-5</c:v>
                </c:pt>
                <c:pt idx="20388">
                  <c:v>2.0389000000000001E-5</c:v>
                </c:pt>
                <c:pt idx="20389">
                  <c:v>2.039E-5</c:v>
                </c:pt>
                <c:pt idx="20390">
                  <c:v>2.0390999999999998E-5</c:v>
                </c:pt>
                <c:pt idx="20391">
                  <c:v>2.0392000000000001E-5</c:v>
                </c:pt>
                <c:pt idx="20392">
                  <c:v>2.0392999999999999E-5</c:v>
                </c:pt>
                <c:pt idx="20393">
                  <c:v>2.0394000000000002E-5</c:v>
                </c:pt>
                <c:pt idx="20394">
                  <c:v>2.0395E-5</c:v>
                </c:pt>
                <c:pt idx="20395">
                  <c:v>2.0395999999999999E-5</c:v>
                </c:pt>
                <c:pt idx="20396">
                  <c:v>2.0397000000000001E-5</c:v>
                </c:pt>
                <c:pt idx="20397">
                  <c:v>2.0398E-5</c:v>
                </c:pt>
                <c:pt idx="20398">
                  <c:v>2.0398999999999999E-5</c:v>
                </c:pt>
                <c:pt idx="20399">
                  <c:v>2.0400000000000001E-5</c:v>
                </c:pt>
                <c:pt idx="20400">
                  <c:v>2.0401E-5</c:v>
                </c:pt>
                <c:pt idx="20401">
                  <c:v>2.0401999999999999E-5</c:v>
                </c:pt>
                <c:pt idx="20402">
                  <c:v>2.0403000000000001E-5</c:v>
                </c:pt>
                <c:pt idx="20403">
                  <c:v>2.0404E-5</c:v>
                </c:pt>
                <c:pt idx="20404">
                  <c:v>2.0404999999999999E-5</c:v>
                </c:pt>
                <c:pt idx="20405">
                  <c:v>2.0406000000000001E-5</c:v>
                </c:pt>
                <c:pt idx="20406">
                  <c:v>2.0407E-5</c:v>
                </c:pt>
                <c:pt idx="20407">
                  <c:v>2.0407999999999998E-5</c:v>
                </c:pt>
                <c:pt idx="20408">
                  <c:v>2.0409000000000001E-5</c:v>
                </c:pt>
                <c:pt idx="20409">
                  <c:v>2.0409999999999999E-5</c:v>
                </c:pt>
                <c:pt idx="20410">
                  <c:v>2.0411000000000002E-5</c:v>
                </c:pt>
                <c:pt idx="20411">
                  <c:v>2.0412E-5</c:v>
                </c:pt>
                <c:pt idx="20412">
                  <c:v>2.0412999999999999E-5</c:v>
                </c:pt>
                <c:pt idx="20413">
                  <c:v>2.0414000000000001E-5</c:v>
                </c:pt>
                <c:pt idx="20414">
                  <c:v>2.0415E-5</c:v>
                </c:pt>
                <c:pt idx="20415">
                  <c:v>2.0415999999999999E-5</c:v>
                </c:pt>
                <c:pt idx="20416">
                  <c:v>2.0417000000000001E-5</c:v>
                </c:pt>
                <c:pt idx="20417">
                  <c:v>2.0418E-5</c:v>
                </c:pt>
                <c:pt idx="20418">
                  <c:v>2.0418999999999999E-5</c:v>
                </c:pt>
                <c:pt idx="20419">
                  <c:v>2.0420000000000001E-5</c:v>
                </c:pt>
                <c:pt idx="20420">
                  <c:v>2.0421E-5</c:v>
                </c:pt>
                <c:pt idx="20421">
                  <c:v>2.0421999999999999E-5</c:v>
                </c:pt>
                <c:pt idx="20422">
                  <c:v>2.0423000000000001E-5</c:v>
                </c:pt>
                <c:pt idx="20423">
                  <c:v>2.0424E-5</c:v>
                </c:pt>
                <c:pt idx="20424">
                  <c:v>2.0424999999999998E-5</c:v>
                </c:pt>
                <c:pt idx="20425">
                  <c:v>2.0426000000000001E-5</c:v>
                </c:pt>
                <c:pt idx="20426">
                  <c:v>2.0426999999999999E-5</c:v>
                </c:pt>
                <c:pt idx="20427">
                  <c:v>2.0428000000000002E-5</c:v>
                </c:pt>
                <c:pt idx="20428">
                  <c:v>2.0429E-5</c:v>
                </c:pt>
                <c:pt idx="20429">
                  <c:v>2.0429999999999999E-5</c:v>
                </c:pt>
                <c:pt idx="20430">
                  <c:v>2.0431000000000001E-5</c:v>
                </c:pt>
                <c:pt idx="20431">
                  <c:v>2.0432E-5</c:v>
                </c:pt>
                <c:pt idx="20432">
                  <c:v>2.0432999999999999E-5</c:v>
                </c:pt>
                <c:pt idx="20433">
                  <c:v>2.0434000000000001E-5</c:v>
                </c:pt>
                <c:pt idx="20434">
                  <c:v>2.0435E-5</c:v>
                </c:pt>
                <c:pt idx="20435">
                  <c:v>2.0435999999999999E-5</c:v>
                </c:pt>
                <c:pt idx="20436">
                  <c:v>2.0437000000000001E-5</c:v>
                </c:pt>
                <c:pt idx="20437">
                  <c:v>2.0438E-5</c:v>
                </c:pt>
                <c:pt idx="20438">
                  <c:v>2.0438999999999999E-5</c:v>
                </c:pt>
                <c:pt idx="20439">
                  <c:v>2.0440000000000001E-5</c:v>
                </c:pt>
                <c:pt idx="20440">
                  <c:v>2.0441E-5</c:v>
                </c:pt>
                <c:pt idx="20441">
                  <c:v>2.0441999999999998E-5</c:v>
                </c:pt>
                <c:pt idx="20442">
                  <c:v>2.0443000000000001E-5</c:v>
                </c:pt>
                <c:pt idx="20443">
                  <c:v>2.0443999999999999E-5</c:v>
                </c:pt>
                <c:pt idx="20444">
                  <c:v>2.0445000000000002E-5</c:v>
                </c:pt>
                <c:pt idx="20445">
                  <c:v>2.0446E-5</c:v>
                </c:pt>
                <c:pt idx="20446">
                  <c:v>2.0446999999999999E-5</c:v>
                </c:pt>
                <c:pt idx="20447">
                  <c:v>2.0448000000000001E-5</c:v>
                </c:pt>
                <c:pt idx="20448">
                  <c:v>2.0449E-5</c:v>
                </c:pt>
                <c:pt idx="20449">
                  <c:v>2.0449999999999999E-5</c:v>
                </c:pt>
                <c:pt idx="20450">
                  <c:v>2.0451000000000001E-5</c:v>
                </c:pt>
                <c:pt idx="20451">
                  <c:v>2.0452E-5</c:v>
                </c:pt>
                <c:pt idx="20452">
                  <c:v>2.0452999999999999E-5</c:v>
                </c:pt>
                <c:pt idx="20453">
                  <c:v>2.0454000000000001E-5</c:v>
                </c:pt>
                <c:pt idx="20454">
                  <c:v>2.0455E-5</c:v>
                </c:pt>
                <c:pt idx="20455">
                  <c:v>2.0455999999999999E-5</c:v>
                </c:pt>
                <c:pt idx="20456">
                  <c:v>2.0457000000000001E-5</c:v>
                </c:pt>
                <c:pt idx="20457">
                  <c:v>2.0458E-5</c:v>
                </c:pt>
                <c:pt idx="20458">
                  <c:v>2.0458999999999998E-5</c:v>
                </c:pt>
                <c:pt idx="20459">
                  <c:v>2.0460000000000001E-5</c:v>
                </c:pt>
                <c:pt idx="20460">
                  <c:v>2.0460999999999999E-5</c:v>
                </c:pt>
                <c:pt idx="20461">
                  <c:v>2.0462000000000002E-5</c:v>
                </c:pt>
                <c:pt idx="20462">
                  <c:v>2.0463E-5</c:v>
                </c:pt>
                <c:pt idx="20463">
                  <c:v>2.0463999999999999E-5</c:v>
                </c:pt>
                <c:pt idx="20464">
                  <c:v>2.0465000000000001E-5</c:v>
                </c:pt>
                <c:pt idx="20465">
                  <c:v>2.0466E-5</c:v>
                </c:pt>
                <c:pt idx="20466">
                  <c:v>2.0466999999999999E-5</c:v>
                </c:pt>
                <c:pt idx="20467">
                  <c:v>2.0468000000000001E-5</c:v>
                </c:pt>
                <c:pt idx="20468">
                  <c:v>2.0469E-5</c:v>
                </c:pt>
                <c:pt idx="20469">
                  <c:v>2.0469999999999999E-5</c:v>
                </c:pt>
                <c:pt idx="20470">
                  <c:v>2.0471000000000001E-5</c:v>
                </c:pt>
                <c:pt idx="20471">
                  <c:v>2.0472E-5</c:v>
                </c:pt>
                <c:pt idx="20472">
                  <c:v>2.0472999999999999E-5</c:v>
                </c:pt>
                <c:pt idx="20473">
                  <c:v>2.0474000000000001E-5</c:v>
                </c:pt>
                <c:pt idx="20474">
                  <c:v>2.0475E-5</c:v>
                </c:pt>
                <c:pt idx="20475">
                  <c:v>2.0475999999999998E-5</c:v>
                </c:pt>
                <c:pt idx="20476">
                  <c:v>2.0477000000000001E-5</c:v>
                </c:pt>
                <c:pt idx="20477">
                  <c:v>2.0477999999999999E-5</c:v>
                </c:pt>
                <c:pt idx="20478">
                  <c:v>2.0479000000000002E-5</c:v>
                </c:pt>
                <c:pt idx="20479">
                  <c:v>2.048E-5</c:v>
                </c:pt>
                <c:pt idx="20480">
                  <c:v>2.0480999999999999E-5</c:v>
                </c:pt>
                <c:pt idx="20481">
                  <c:v>2.0482000000000001E-5</c:v>
                </c:pt>
                <c:pt idx="20482">
                  <c:v>2.0483E-5</c:v>
                </c:pt>
                <c:pt idx="20483">
                  <c:v>2.0483999999999999E-5</c:v>
                </c:pt>
                <c:pt idx="20484">
                  <c:v>2.0485000000000001E-5</c:v>
                </c:pt>
                <c:pt idx="20485">
                  <c:v>2.0486E-5</c:v>
                </c:pt>
                <c:pt idx="20486">
                  <c:v>2.0486999999999999E-5</c:v>
                </c:pt>
                <c:pt idx="20487">
                  <c:v>2.0488000000000001E-5</c:v>
                </c:pt>
                <c:pt idx="20488">
                  <c:v>2.0489E-5</c:v>
                </c:pt>
                <c:pt idx="20489">
                  <c:v>2.0489999999999999E-5</c:v>
                </c:pt>
                <c:pt idx="20490">
                  <c:v>2.0491000000000001E-5</c:v>
                </c:pt>
                <c:pt idx="20491">
                  <c:v>2.0492E-5</c:v>
                </c:pt>
                <c:pt idx="20492">
                  <c:v>2.0492999999999998E-5</c:v>
                </c:pt>
                <c:pt idx="20493">
                  <c:v>2.0494000000000001E-5</c:v>
                </c:pt>
                <c:pt idx="20494">
                  <c:v>2.0494999999999999E-5</c:v>
                </c:pt>
                <c:pt idx="20495">
                  <c:v>2.0496000000000002E-5</c:v>
                </c:pt>
                <c:pt idx="20496">
                  <c:v>2.0497E-5</c:v>
                </c:pt>
                <c:pt idx="20497">
                  <c:v>2.0497999999999999E-5</c:v>
                </c:pt>
                <c:pt idx="20498">
                  <c:v>2.0499000000000001E-5</c:v>
                </c:pt>
                <c:pt idx="20499">
                  <c:v>2.05E-5</c:v>
                </c:pt>
                <c:pt idx="20500">
                  <c:v>2.0500999999999999E-5</c:v>
                </c:pt>
                <c:pt idx="20501">
                  <c:v>2.0502000000000001E-5</c:v>
                </c:pt>
                <c:pt idx="20502">
                  <c:v>2.0503E-5</c:v>
                </c:pt>
                <c:pt idx="20503">
                  <c:v>2.0503999999999999E-5</c:v>
                </c:pt>
                <c:pt idx="20504">
                  <c:v>2.0505000000000001E-5</c:v>
                </c:pt>
                <c:pt idx="20505">
                  <c:v>2.0506E-5</c:v>
                </c:pt>
                <c:pt idx="20506">
                  <c:v>2.0506999999999999E-5</c:v>
                </c:pt>
                <c:pt idx="20507">
                  <c:v>2.0508000000000001E-5</c:v>
                </c:pt>
                <c:pt idx="20508">
                  <c:v>2.0509E-5</c:v>
                </c:pt>
                <c:pt idx="20509">
                  <c:v>2.0509999999999998E-5</c:v>
                </c:pt>
                <c:pt idx="20510">
                  <c:v>2.0511000000000001E-5</c:v>
                </c:pt>
                <c:pt idx="20511">
                  <c:v>2.0511999999999999E-5</c:v>
                </c:pt>
                <c:pt idx="20512">
                  <c:v>2.0513000000000002E-5</c:v>
                </c:pt>
                <c:pt idx="20513">
                  <c:v>2.0514E-5</c:v>
                </c:pt>
                <c:pt idx="20514">
                  <c:v>2.0514999999999999E-5</c:v>
                </c:pt>
                <c:pt idx="20515">
                  <c:v>2.0516000000000001E-5</c:v>
                </c:pt>
                <c:pt idx="20516">
                  <c:v>2.0517E-5</c:v>
                </c:pt>
                <c:pt idx="20517">
                  <c:v>2.0517999999999999E-5</c:v>
                </c:pt>
                <c:pt idx="20518">
                  <c:v>2.0519000000000001E-5</c:v>
                </c:pt>
                <c:pt idx="20519">
                  <c:v>2.052E-5</c:v>
                </c:pt>
                <c:pt idx="20520">
                  <c:v>2.0520999999999999E-5</c:v>
                </c:pt>
                <c:pt idx="20521">
                  <c:v>2.0522000000000001E-5</c:v>
                </c:pt>
                <c:pt idx="20522">
                  <c:v>2.0523E-5</c:v>
                </c:pt>
                <c:pt idx="20523">
                  <c:v>2.0523999999999999E-5</c:v>
                </c:pt>
                <c:pt idx="20524">
                  <c:v>2.0525000000000001E-5</c:v>
                </c:pt>
                <c:pt idx="20525">
                  <c:v>2.0526E-5</c:v>
                </c:pt>
                <c:pt idx="20526">
                  <c:v>2.0526999999999998E-5</c:v>
                </c:pt>
                <c:pt idx="20527">
                  <c:v>2.0528000000000001E-5</c:v>
                </c:pt>
                <c:pt idx="20528">
                  <c:v>2.0528999999999999E-5</c:v>
                </c:pt>
                <c:pt idx="20529">
                  <c:v>2.0530000000000002E-5</c:v>
                </c:pt>
                <c:pt idx="20530">
                  <c:v>2.0531E-5</c:v>
                </c:pt>
                <c:pt idx="20531">
                  <c:v>2.0531999999999999E-5</c:v>
                </c:pt>
                <c:pt idx="20532">
                  <c:v>2.0533000000000001E-5</c:v>
                </c:pt>
                <c:pt idx="20533">
                  <c:v>2.0534E-5</c:v>
                </c:pt>
                <c:pt idx="20534">
                  <c:v>2.0534999999999999E-5</c:v>
                </c:pt>
                <c:pt idx="20535">
                  <c:v>2.0536000000000001E-5</c:v>
                </c:pt>
                <c:pt idx="20536">
                  <c:v>2.0537E-5</c:v>
                </c:pt>
                <c:pt idx="20537">
                  <c:v>2.0537999999999999E-5</c:v>
                </c:pt>
                <c:pt idx="20538">
                  <c:v>2.0539000000000001E-5</c:v>
                </c:pt>
                <c:pt idx="20539">
                  <c:v>2.054E-5</c:v>
                </c:pt>
                <c:pt idx="20540">
                  <c:v>2.0540999999999999E-5</c:v>
                </c:pt>
                <c:pt idx="20541">
                  <c:v>2.0542000000000001E-5</c:v>
                </c:pt>
                <c:pt idx="20542">
                  <c:v>2.0543E-5</c:v>
                </c:pt>
                <c:pt idx="20543">
                  <c:v>2.0543999999999998E-5</c:v>
                </c:pt>
                <c:pt idx="20544">
                  <c:v>2.0545000000000001E-5</c:v>
                </c:pt>
                <c:pt idx="20545">
                  <c:v>2.0545999999999999E-5</c:v>
                </c:pt>
                <c:pt idx="20546">
                  <c:v>2.0547000000000002E-5</c:v>
                </c:pt>
                <c:pt idx="20547">
                  <c:v>2.0548E-5</c:v>
                </c:pt>
                <c:pt idx="20548">
                  <c:v>2.0548999999999999E-5</c:v>
                </c:pt>
                <c:pt idx="20549">
                  <c:v>2.0550000000000001E-5</c:v>
                </c:pt>
                <c:pt idx="20550">
                  <c:v>2.0551E-5</c:v>
                </c:pt>
                <c:pt idx="20551">
                  <c:v>2.0551999999999999E-5</c:v>
                </c:pt>
                <c:pt idx="20552">
                  <c:v>2.0553000000000001E-5</c:v>
                </c:pt>
                <c:pt idx="20553">
                  <c:v>2.0554E-5</c:v>
                </c:pt>
                <c:pt idx="20554">
                  <c:v>2.0554999999999999E-5</c:v>
                </c:pt>
                <c:pt idx="20555">
                  <c:v>2.0556000000000001E-5</c:v>
                </c:pt>
                <c:pt idx="20556">
                  <c:v>2.0557E-5</c:v>
                </c:pt>
                <c:pt idx="20557">
                  <c:v>2.0557999999999999E-5</c:v>
                </c:pt>
                <c:pt idx="20558">
                  <c:v>2.0559000000000001E-5</c:v>
                </c:pt>
                <c:pt idx="20559">
                  <c:v>2.056E-5</c:v>
                </c:pt>
                <c:pt idx="20560">
                  <c:v>2.0560999999999998E-5</c:v>
                </c:pt>
                <c:pt idx="20561">
                  <c:v>2.0562000000000001E-5</c:v>
                </c:pt>
                <c:pt idx="20562">
                  <c:v>2.0562999999999999E-5</c:v>
                </c:pt>
                <c:pt idx="20563">
                  <c:v>2.0564000000000002E-5</c:v>
                </c:pt>
                <c:pt idx="20564">
                  <c:v>2.0565E-5</c:v>
                </c:pt>
                <c:pt idx="20565">
                  <c:v>2.0565999999999999E-5</c:v>
                </c:pt>
                <c:pt idx="20566">
                  <c:v>2.0567000000000001E-5</c:v>
                </c:pt>
                <c:pt idx="20567">
                  <c:v>2.0568E-5</c:v>
                </c:pt>
                <c:pt idx="20568">
                  <c:v>2.0568999999999999E-5</c:v>
                </c:pt>
                <c:pt idx="20569">
                  <c:v>2.0570000000000001E-5</c:v>
                </c:pt>
                <c:pt idx="20570">
                  <c:v>2.0571E-5</c:v>
                </c:pt>
                <c:pt idx="20571">
                  <c:v>2.0571999999999999E-5</c:v>
                </c:pt>
                <c:pt idx="20572">
                  <c:v>2.0573000000000001E-5</c:v>
                </c:pt>
                <c:pt idx="20573">
                  <c:v>2.0574E-5</c:v>
                </c:pt>
                <c:pt idx="20574">
                  <c:v>2.0574999999999999E-5</c:v>
                </c:pt>
                <c:pt idx="20575">
                  <c:v>2.0576000000000001E-5</c:v>
                </c:pt>
                <c:pt idx="20576">
                  <c:v>2.0577E-5</c:v>
                </c:pt>
                <c:pt idx="20577">
                  <c:v>2.0577999999999998E-5</c:v>
                </c:pt>
                <c:pt idx="20578">
                  <c:v>2.0579000000000001E-5</c:v>
                </c:pt>
                <c:pt idx="20579">
                  <c:v>2.0579999999999999E-5</c:v>
                </c:pt>
                <c:pt idx="20580">
                  <c:v>2.0581000000000002E-5</c:v>
                </c:pt>
                <c:pt idx="20581">
                  <c:v>2.0582E-5</c:v>
                </c:pt>
                <c:pt idx="20582">
                  <c:v>2.0582999999999999E-5</c:v>
                </c:pt>
                <c:pt idx="20583">
                  <c:v>2.0584000000000001E-5</c:v>
                </c:pt>
                <c:pt idx="20584">
                  <c:v>2.0585E-5</c:v>
                </c:pt>
                <c:pt idx="20585">
                  <c:v>2.0585999999999999E-5</c:v>
                </c:pt>
                <c:pt idx="20586">
                  <c:v>2.0587000000000001E-5</c:v>
                </c:pt>
                <c:pt idx="20587">
                  <c:v>2.0588E-5</c:v>
                </c:pt>
                <c:pt idx="20588">
                  <c:v>2.0588999999999999E-5</c:v>
                </c:pt>
                <c:pt idx="20589">
                  <c:v>2.0590000000000001E-5</c:v>
                </c:pt>
                <c:pt idx="20590">
                  <c:v>2.0591E-5</c:v>
                </c:pt>
                <c:pt idx="20591">
                  <c:v>2.0591999999999999E-5</c:v>
                </c:pt>
                <c:pt idx="20592">
                  <c:v>2.0593000000000001E-5</c:v>
                </c:pt>
                <c:pt idx="20593">
                  <c:v>2.0594E-5</c:v>
                </c:pt>
                <c:pt idx="20594">
                  <c:v>2.0594999999999998E-5</c:v>
                </c:pt>
                <c:pt idx="20595">
                  <c:v>2.0596000000000001E-5</c:v>
                </c:pt>
                <c:pt idx="20596">
                  <c:v>2.0596999999999999E-5</c:v>
                </c:pt>
                <c:pt idx="20597">
                  <c:v>2.0598000000000002E-5</c:v>
                </c:pt>
                <c:pt idx="20598">
                  <c:v>2.0599E-5</c:v>
                </c:pt>
                <c:pt idx="20599">
                  <c:v>2.0599999999999999E-5</c:v>
                </c:pt>
                <c:pt idx="20600">
                  <c:v>2.0601000000000001E-5</c:v>
                </c:pt>
                <c:pt idx="20601">
                  <c:v>2.0602E-5</c:v>
                </c:pt>
                <c:pt idx="20602">
                  <c:v>2.0602999999999999E-5</c:v>
                </c:pt>
                <c:pt idx="20603">
                  <c:v>2.0604000000000001E-5</c:v>
                </c:pt>
                <c:pt idx="20604">
                  <c:v>2.0605E-5</c:v>
                </c:pt>
                <c:pt idx="20605">
                  <c:v>2.0605999999999999E-5</c:v>
                </c:pt>
                <c:pt idx="20606">
                  <c:v>2.0607000000000001E-5</c:v>
                </c:pt>
                <c:pt idx="20607">
                  <c:v>2.0608E-5</c:v>
                </c:pt>
                <c:pt idx="20608">
                  <c:v>2.0608999999999999E-5</c:v>
                </c:pt>
                <c:pt idx="20609">
                  <c:v>2.0610000000000001E-5</c:v>
                </c:pt>
                <c:pt idx="20610">
                  <c:v>2.0611E-5</c:v>
                </c:pt>
                <c:pt idx="20611">
                  <c:v>2.0611999999999998E-5</c:v>
                </c:pt>
                <c:pt idx="20612">
                  <c:v>2.0613000000000001E-5</c:v>
                </c:pt>
                <c:pt idx="20613">
                  <c:v>2.0613999999999999E-5</c:v>
                </c:pt>
                <c:pt idx="20614">
                  <c:v>2.0615000000000002E-5</c:v>
                </c:pt>
                <c:pt idx="20615">
                  <c:v>2.0616E-5</c:v>
                </c:pt>
                <c:pt idx="20616">
                  <c:v>2.0616999999999999E-5</c:v>
                </c:pt>
                <c:pt idx="20617">
                  <c:v>2.0618000000000001E-5</c:v>
                </c:pt>
                <c:pt idx="20618">
                  <c:v>2.0619E-5</c:v>
                </c:pt>
                <c:pt idx="20619">
                  <c:v>2.0619999999999999E-5</c:v>
                </c:pt>
                <c:pt idx="20620">
                  <c:v>2.0621000000000001E-5</c:v>
                </c:pt>
                <c:pt idx="20621">
                  <c:v>2.0622E-5</c:v>
                </c:pt>
                <c:pt idx="20622">
                  <c:v>2.0622999999999999E-5</c:v>
                </c:pt>
                <c:pt idx="20623">
                  <c:v>2.0624000000000001E-5</c:v>
                </c:pt>
                <c:pt idx="20624">
                  <c:v>2.0625E-5</c:v>
                </c:pt>
                <c:pt idx="20625">
                  <c:v>2.0625999999999999E-5</c:v>
                </c:pt>
                <c:pt idx="20626">
                  <c:v>2.0627000000000001E-5</c:v>
                </c:pt>
                <c:pt idx="20627">
                  <c:v>2.0628E-5</c:v>
                </c:pt>
                <c:pt idx="20628">
                  <c:v>2.0628999999999998E-5</c:v>
                </c:pt>
                <c:pt idx="20629">
                  <c:v>2.0630000000000001E-5</c:v>
                </c:pt>
                <c:pt idx="20630">
                  <c:v>2.0630999999999999E-5</c:v>
                </c:pt>
                <c:pt idx="20631">
                  <c:v>2.0632000000000002E-5</c:v>
                </c:pt>
                <c:pt idx="20632">
                  <c:v>2.0633E-5</c:v>
                </c:pt>
                <c:pt idx="20633">
                  <c:v>2.0633999999999999E-5</c:v>
                </c:pt>
                <c:pt idx="20634">
                  <c:v>2.0635000000000001E-5</c:v>
                </c:pt>
                <c:pt idx="20635">
                  <c:v>2.0636E-5</c:v>
                </c:pt>
                <c:pt idx="20636">
                  <c:v>2.0636999999999999E-5</c:v>
                </c:pt>
                <c:pt idx="20637">
                  <c:v>2.0638000000000001E-5</c:v>
                </c:pt>
                <c:pt idx="20638">
                  <c:v>2.0639E-5</c:v>
                </c:pt>
                <c:pt idx="20639">
                  <c:v>2.0639999999999999E-5</c:v>
                </c:pt>
                <c:pt idx="20640">
                  <c:v>2.0641000000000001E-5</c:v>
                </c:pt>
                <c:pt idx="20641">
                  <c:v>2.0642E-5</c:v>
                </c:pt>
                <c:pt idx="20642">
                  <c:v>2.0642999999999999E-5</c:v>
                </c:pt>
                <c:pt idx="20643">
                  <c:v>2.0644000000000001E-5</c:v>
                </c:pt>
                <c:pt idx="20644">
                  <c:v>2.0645E-5</c:v>
                </c:pt>
                <c:pt idx="20645">
                  <c:v>2.0645999999999999E-5</c:v>
                </c:pt>
                <c:pt idx="20646">
                  <c:v>2.0647000000000001E-5</c:v>
                </c:pt>
                <c:pt idx="20647">
                  <c:v>2.0647999999999999E-5</c:v>
                </c:pt>
                <c:pt idx="20648">
                  <c:v>2.0649000000000002E-5</c:v>
                </c:pt>
                <c:pt idx="20649">
                  <c:v>2.065E-5</c:v>
                </c:pt>
                <c:pt idx="20650">
                  <c:v>2.0650999999999999E-5</c:v>
                </c:pt>
                <c:pt idx="20651">
                  <c:v>2.0652000000000001E-5</c:v>
                </c:pt>
                <c:pt idx="20652">
                  <c:v>2.0653E-5</c:v>
                </c:pt>
                <c:pt idx="20653">
                  <c:v>2.0653999999999999E-5</c:v>
                </c:pt>
                <c:pt idx="20654">
                  <c:v>2.0655000000000001E-5</c:v>
                </c:pt>
                <c:pt idx="20655">
                  <c:v>2.0656E-5</c:v>
                </c:pt>
                <c:pt idx="20656">
                  <c:v>2.0656999999999999E-5</c:v>
                </c:pt>
                <c:pt idx="20657">
                  <c:v>2.0658000000000001E-5</c:v>
                </c:pt>
                <c:pt idx="20658">
                  <c:v>2.0659E-5</c:v>
                </c:pt>
                <c:pt idx="20659">
                  <c:v>2.0659999999999999E-5</c:v>
                </c:pt>
                <c:pt idx="20660">
                  <c:v>2.0661000000000001E-5</c:v>
                </c:pt>
                <c:pt idx="20661">
                  <c:v>2.0662E-5</c:v>
                </c:pt>
                <c:pt idx="20662">
                  <c:v>2.0662999999999999E-5</c:v>
                </c:pt>
                <c:pt idx="20663">
                  <c:v>2.0664000000000001E-5</c:v>
                </c:pt>
                <c:pt idx="20664">
                  <c:v>2.0665E-5</c:v>
                </c:pt>
                <c:pt idx="20665">
                  <c:v>2.0665999999999998E-5</c:v>
                </c:pt>
                <c:pt idx="20666">
                  <c:v>2.0667000000000001E-5</c:v>
                </c:pt>
                <c:pt idx="20667">
                  <c:v>2.0667999999999999E-5</c:v>
                </c:pt>
                <c:pt idx="20668">
                  <c:v>2.0669000000000001E-5</c:v>
                </c:pt>
                <c:pt idx="20669">
                  <c:v>2.067E-5</c:v>
                </c:pt>
                <c:pt idx="20670">
                  <c:v>2.0670999999999999E-5</c:v>
                </c:pt>
                <c:pt idx="20671">
                  <c:v>2.0672000000000001E-5</c:v>
                </c:pt>
                <c:pt idx="20672">
                  <c:v>2.0673E-5</c:v>
                </c:pt>
                <c:pt idx="20673">
                  <c:v>2.0673999999999999E-5</c:v>
                </c:pt>
                <c:pt idx="20674">
                  <c:v>2.0675000000000001E-5</c:v>
                </c:pt>
                <c:pt idx="20675">
                  <c:v>2.0676E-5</c:v>
                </c:pt>
                <c:pt idx="20676">
                  <c:v>2.0676999999999999E-5</c:v>
                </c:pt>
                <c:pt idx="20677">
                  <c:v>2.0678000000000001E-5</c:v>
                </c:pt>
                <c:pt idx="20678">
                  <c:v>2.0679E-5</c:v>
                </c:pt>
                <c:pt idx="20679">
                  <c:v>2.0679999999999999E-5</c:v>
                </c:pt>
                <c:pt idx="20680">
                  <c:v>2.0681000000000001E-5</c:v>
                </c:pt>
                <c:pt idx="20681">
                  <c:v>2.0682E-5</c:v>
                </c:pt>
                <c:pt idx="20682">
                  <c:v>2.0682999999999998E-5</c:v>
                </c:pt>
                <c:pt idx="20683">
                  <c:v>2.0684000000000001E-5</c:v>
                </c:pt>
                <c:pt idx="20684">
                  <c:v>2.0684999999999999E-5</c:v>
                </c:pt>
                <c:pt idx="20685">
                  <c:v>2.0686000000000002E-5</c:v>
                </c:pt>
                <c:pt idx="20686">
                  <c:v>2.0687E-5</c:v>
                </c:pt>
                <c:pt idx="20687">
                  <c:v>2.0687999999999999E-5</c:v>
                </c:pt>
                <c:pt idx="20688">
                  <c:v>2.0689000000000001E-5</c:v>
                </c:pt>
                <c:pt idx="20689">
                  <c:v>2.069E-5</c:v>
                </c:pt>
                <c:pt idx="20690">
                  <c:v>2.0690999999999999E-5</c:v>
                </c:pt>
                <c:pt idx="20691">
                  <c:v>2.0692000000000001E-5</c:v>
                </c:pt>
                <c:pt idx="20692">
                  <c:v>2.0693E-5</c:v>
                </c:pt>
                <c:pt idx="20693">
                  <c:v>2.0693999999999999E-5</c:v>
                </c:pt>
                <c:pt idx="20694">
                  <c:v>2.0695000000000001E-5</c:v>
                </c:pt>
                <c:pt idx="20695">
                  <c:v>2.0696E-5</c:v>
                </c:pt>
                <c:pt idx="20696">
                  <c:v>2.0696999999999999E-5</c:v>
                </c:pt>
                <c:pt idx="20697">
                  <c:v>2.0698000000000001E-5</c:v>
                </c:pt>
                <c:pt idx="20698">
                  <c:v>2.0699E-5</c:v>
                </c:pt>
                <c:pt idx="20699">
                  <c:v>2.0699999999999998E-5</c:v>
                </c:pt>
                <c:pt idx="20700">
                  <c:v>2.0701000000000001E-5</c:v>
                </c:pt>
                <c:pt idx="20701">
                  <c:v>2.0701999999999999E-5</c:v>
                </c:pt>
                <c:pt idx="20702">
                  <c:v>2.0703000000000002E-5</c:v>
                </c:pt>
                <c:pt idx="20703">
                  <c:v>2.0704E-5</c:v>
                </c:pt>
                <c:pt idx="20704">
                  <c:v>2.0704999999999999E-5</c:v>
                </c:pt>
                <c:pt idx="20705">
                  <c:v>2.0706000000000001E-5</c:v>
                </c:pt>
                <c:pt idx="20706">
                  <c:v>2.0707E-5</c:v>
                </c:pt>
                <c:pt idx="20707">
                  <c:v>2.0707999999999999E-5</c:v>
                </c:pt>
                <c:pt idx="20708">
                  <c:v>2.0709000000000001E-5</c:v>
                </c:pt>
                <c:pt idx="20709">
                  <c:v>2.071E-5</c:v>
                </c:pt>
                <c:pt idx="20710">
                  <c:v>2.0710999999999999E-5</c:v>
                </c:pt>
                <c:pt idx="20711">
                  <c:v>2.0712000000000001E-5</c:v>
                </c:pt>
                <c:pt idx="20712">
                  <c:v>2.0713E-5</c:v>
                </c:pt>
                <c:pt idx="20713">
                  <c:v>2.0713999999999999E-5</c:v>
                </c:pt>
                <c:pt idx="20714">
                  <c:v>2.0715000000000001E-5</c:v>
                </c:pt>
                <c:pt idx="20715">
                  <c:v>2.0716E-5</c:v>
                </c:pt>
                <c:pt idx="20716">
                  <c:v>2.0716999999999998E-5</c:v>
                </c:pt>
                <c:pt idx="20717">
                  <c:v>2.0718000000000001E-5</c:v>
                </c:pt>
                <c:pt idx="20718">
                  <c:v>2.0718999999999999E-5</c:v>
                </c:pt>
                <c:pt idx="20719">
                  <c:v>2.0720000000000002E-5</c:v>
                </c:pt>
                <c:pt idx="20720">
                  <c:v>2.0721E-5</c:v>
                </c:pt>
                <c:pt idx="20721">
                  <c:v>2.0721999999999999E-5</c:v>
                </c:pt>
                <c:pt idx="20722">
                  <c:v>2.0723000000000001E-5</c:v>
                </c:pt>
                <c:pt idx="20723">
                  <c:v>2.0724E-5</c:v>
                </c:pt>
                <c:pt idx="20724">
                  <c:v>2.0724999999999999E-5</c:v>
                </c:pt>
                <c:pt idx="20725">
                  <c:v>2.0726000000000001E-5</c:v>
                </c:pt>
                <c:pt idx="20726">
                  <c:v>2.0727E-5</c:v>
                </c:pt>
                <c:pt idx="20727">
                  <c:v>2.0727999999999999E-5</c:v>
                </c:pt>
                <c:pt idx="20728">
                  <c:v>2.0729000000000001E-5</c:v>
                </c:pt>
                <c:pt idx="20729">
                  <c:v>2.073E-5</c:v>
                </c:pt>
                <c:pt idx="20730">
                  <c:v>2.0730999999999999E-5</c:v>
                </c:pt>
                <c:pt idx="20731">
                  <c:v>2.0732000000000001E-5</c:v>
                </c:pt>
                <c:pt idx="20732">
                  <c:v>2.0733E-5</c:v>
                </c:pt>
                <c:pt idx="20733">
                  <c:v>2.0733999999999998E-5</c:v>
                </c:pt>
                <c:pt idx="20734">
                  <c:v>2.0735000000000001E-5</c:v>
                </c:pt>
                <c:pt idx="20735">
                  <c:v>2.0735999999999999E-5</c:v>
                </c:pt>
                <c:pt idx="20736">
                  <c:v>2.0737000000000002E-5</c:v>
                </c:pt>
                <c:pt idx="20737">
                  <c:v>2.0738E-5</c:v>
                </c:pt>
                <c:pt idx="20738">
                  <c:v>2.0738999999999999E-5</c:v>
                </c:pt>
                <c:pt idx="20739">
                  <c:v>2.0740000000000001E-5</c:v>
                </c:pt>
                <c:pt idx="20740">
                  <c:v>2.0741E-5</c:v>
                </c:pt>
                <c:pt idx="20741">
                  <c:v>2.0741999999999999E-5</c:v>
                </c:pt>
                <c:pt idx="20742">
                  <c:v>2.0743000000000001E-5</c:v>
                </c:pt>
                <c:pt idx="20743">
                  <c:v>2.0744E-5</c:v>
                </c:pt>
                <c:pt idx="20744">
                  <c:v>2.0744999999999999E-5</c:v>
                </c:pt>
                <c:pt idx="20745">
                  <c:v>2.0746000000000001E-5</c:v>
                </c:pt>
                <c:pt idx="20746">
                  <c:v>2.0747E-5</c:v>
                </c:pt>
                <c:pt idx="20747">
                  <c:v>2.0747999999999999E-5</c:v>
                </c:pt>
                <c:pt idx="20748">
                  <c:v>2.0749000000000001E-5</c:v>
                </c:pt>
                <c:pt idx="20749">
                  <c:v>2.075E-5</c:v>
                </c:pt>
                <c:pt idx="20750">
                  <c:v>2.0750999999999998E-5</c:v>
                </c:pt>
                <c:pt idx="20751">
                  <c:v>2.0752000000000001E-5</c:v>
                </c:pt>
                <c:pt idx="20752">
                  <c:v>2.0752999999999999E-5</c:v>
                </c:pt>
                <c:pt idx="20753">
                  <c:v>2.0754000000000002E-5</c:v>
                </c:pt>
                <c:pt idx="20754">
                  <c:v>2.0755E-5</c:v>
                </c:pt>
                <c:pt idx="20755">
                  <c:v>2.0755999999999999E-5</c:v>
                </c:pt>
                <c:pt idx="20756">
                  <c:v>2.0757000000000001E-5</c:v>
                </c:pt>
                <c:pt idx="20757">
                  <c:v>2.0758E-5</c:v>
                </c:pt>
                <c:pt idx="20758">
                  <c:v>2.0758999999999999E-5</c:v>
                </c:pt>
                <c:pt idx="20759">
                  <c:v>2.0760000000000001E-5</c:v>
                </c:pt>
                <c:pt idx="20760">
                  <c:v>2.0761E-5</c:v>
                </c:pt>
                <c:pt idx="20761">
                  <c:v>2.0761999999999999E-5</c:v>
                </c:pt>
                <c:pt idx="20762">
                  <c:v>2.0763000000000001E-5</c:v>
                </c:pt>
                <c:pt idx="20763">
                  <c:v>2.0764E-5</c:v>
                </c:pt>
                <c:pt idx="20764">
                  <c:v>2.0764999999999999E-5</c:v>
                </c:pt>
                <c:pt idx="20765">
                  <c:v>2.0766000000000001E-5</c:v>
                </c:pt>
                <c:pt idx="20766">
                  <c:v>2.0767E-5</c:v>
                </c:pt>
                <c:pt idx="20767">
                  <c:v>2.0767999999999998E-5</c:v>
                </c:pt>
                <c:pt idx="20768">
                  <c:v>2.0769000000000001E-5</c:v>
                </c:pt>
                <c:pt idx="20769">
                  <c:v>2.0769999999999999E-5</c:v>
                </c:pt>
                <c:pt idx="20770">
                  <c:v>2.0771000000000002E-5</c:v>
                </c:pt>
                <c:pt idx="20771">
                  <c:v>2.0772E-5</c:v>
                </c:pt>
                <c:pt idx="20772">
                  <c:v>2.0772999999999999E-5</c:v>
                </c:pt>
                <c:pt idx="20773">
                  <c:v>2.0774000000000001E-5</c:v>
                </c:pt>
                <c:pt idx="20774">
                  <c:v>2.0775E-5</c:v>
                </c:pt>
                <c:pt idx="20775">
                  <c:v>2.0775999999999999E-5</c:v>
                </c:pt>
                <c:pt idx="20776">
                  <c:v>2.0777000000000001E-5</c:v>
                </c:pt>
                <c:pt idx="20777">
                  <c:v>2.0778E-5</c:v>
                </c:pt>
                <c:pt idx="20778">
                  <c:v>2.0778999999999999E-5</c:v>
                </c:pt>
                <c:pt idx="20779">
                  <c:v>2.0780000000000001E-5</c:v>
                </c:pt>
                <c:pt idx="20780">
                  <c:v>2.0781E-5</c:v>
                </c:pt>
                <c:pt idx="20781">
                  <c:v>2.0781999999999999E-5</c:v>
                </c:pt>
                <c:pt idx="20782">
                  <c:v>2.0783000000000001E-5</c:v>
                </c:pt>
                <c:pt idx="20783">
                  <c:v>2.0784E-5</c:v>
                </c:pt>
                <c:pt idx="20784">
                  <c:v>2.0784999999999998E-5</c:v>
                </c:pt>
                <c:pt idx="20785">
                  <c:v>2.0786000000000001E-5</c:v>
                </c:pt>
                <c:pt idx="20786">
                  <c:v>2.0786999999999999E-5</c:v>
                </c:pt>
                <c:pt idx="20787">
                  <c:v>2.0788000000000002E-5</c:v>
                </c:pt>
                <c:pt idx="20788">
                  <c:v>2.0789E-5</c:v>
                </c:pt>
                <c:pt idx="20789">
                  <c:v>2.0789999999999999E-5</c:v>
                </c:pt>
                <c:pt idx="20790">
                  <c:v>2.0791000000000001E-5</c:v>
                </c:pt>
                <c:pt idx="20791">
                  <c:v>2.0792E-5</c:v>
                </c:pt>
                <c:pt idx="20792">
                  <c:v>2.0792999999999999E-5</c:v>
                </c:pt>
                <c:pt idx="20793">
                  <c:v>2.0794000000000001E-5</c:v>
                </c:pt>
                <c:pt idx="20794">
                  <c:v>2.0795E-5</c:v>
                </c:pt>
                <c:pt idx="20795">
                  <c:v>2.0795999999999999E-5</c:v>
                </c:pt>
                <c:pt idx="20796">
                  <c:v>2.0797000000000001E-5</c:v>
                </c:pt>
                <c:pt idx="20797">
                  <c:v>2.0798E-5</c:v>
                </c:pt>
                <c:pt idx="20798">
                  <c:v>2.0798999999999999E-5</c:v>
                </c:pt>
                <c:pt idx="20799">
                  <c:v>2.0800000000000001E-5</c:v>
                </c:pt>
                <c:pt idx="20800">
                  <c:v>2.0801E-5</c:v>
                </c:pt>
                <c:pt idx="20801">
                  <c:v>2.0801999999999998E-5</c:v>
                </c:pt>
                <c:pt idx="20802">
                  <c:v>2.0803000000000001E-5</c:v>
                </c:pt>
                <c:pt idx="20803">
                  <c:v>2.0803999999999999E-5</c:v>
                </c:pt>
                <c:pt idx="20804">
                  <c:v>2.0805000000000002E-5</c:v>
                </c:pt>
                <c:pt idx="20805">
                  <c:v>2.0806E-5</c:v>
                </c:pt>
                <c:pt idx="20806">
                  <c:v>2.0806999999999999E-5</c:v>
                </c:pt>
                <c:pt idx="20807">
                  <c:v>2.0808000000000001E-5</c:v>
                </c:pt>
                <c:pt idx="20808">
                  <c:v>2.0809E-5</c:v>
                </c:pt>
                <c:pt idx="20809">
                  <c:v>2.0809999999999999E-5</c:v>
                </c:pt>
                <c:pt idx="20810">
                  <c:v>2.0811000000000001E-5</c:v>
                </c:pt>
                <c:pt idx="20811">
                  <c:v>2.0812E-5</c:v>
                </c:pt>
                <c:pt idx="20812">
                  <c:v>2.0812999999999999E-5</c:v>
                </c:pt>
                <c:pt idx="20813">
                  <c:v>2.0814000000000001E-5</c:v>
                </c:pt>
                <c:pt idx="20814">
                  <c:v>2.0815E-5</c:v>
                </c:pt>
                <c:pt idx="20815">
                  <c:v>2.0815999999999999E-5</c:v>
                </c:pt>
                <c:pt idx="20816">
                  <c:v>2.0817000000000001E-5</c:v>
                </c:pt>
                <c:pt idx="20817">
                  <c:v>2.0818E-5</c:v>
                </c:pt>
                <c:pt idx="20818">
                  <c:v>2.0818999999999998E-5</c:v>
                </c:pt>
                <c:pt idx="20819">
                  <c:v>2.0820000000000001E-5</c:v>
                </c:pt>
                <c:pt idx="20820">
                  <c:v>2.0820999999999999E-5</c:v>
                </c:pt>
                <c:pt idx="20821">
                  <c:v>2.0822000000000002E-5</c:v>
                </c:pt>
                <c:pt idx="20822">
                  <c:v>2.0823E-5</c:v>
                </c:pt>
                <c:pt idx="20823">
                  <c:v>2.0823999999999999E-5</c:v>
                </c:pt>
                <c:pt idx="20824">
                  <c:v>2.0825000000000001E-5</c:v>
                </c:pt>
                <c:pt idx="20825">
                  <c:v>2.0826E-5</c:v>
                </c:pt>
                <c:pt idx="20826">
                  <c:v>2.0826999999999999E-5</c:v>
                </c:pt>
                <c:pt idx="20827">
                  <c:v>2.0828000000000001E-5</c:v>
                </c:pt>
                <c:pt idx="20828">
                  <c:v>2.0829E-5</c:v>
                </c:pt>
                <c:pt idx="20829">
                  <c:v>2.0829999999999999E-5</c:v>
                </c:pt>
                <c:pt idx="20830">
                  <c:v>2.0831000000000001E-5</c:v>
                </c:pt>
                <c:pt idx="20831">
                  <c:v>2.0832E-5</c:v>
                </c:pt>
                <c:pt idx="20832">
                  <c:v>2.0832999999999999E-5</c:v>
                </c:pt>
                <c:pt idx="20833">
                  <c:v>2.0834000000000001E-5</c:v>
                </c:pt>
                <c:pt idx="20834">
                  <c:v>2.0835E-5</c:v>
                </c:pt>
                <c:pt idx="20835">
                  <c:v>2.0835999999999998E-5</c:v>
                </c:pt>
                <c:pt idx="20836">
                  <c:v>2.0837000000000001E-5</c:v>
                </c:pt>
                <c:pt idx="20837">
                  <c:v>2.0837999999999999E-5</c:v>
                </c:pt>
                <c:pt idx="20838">
                  <c:v>2.0839000000000002E-5</c:v>
                </c:pt>
                <c:pt idx="20839">
                  <c:v>2.084E-5</c:v>
                </c:pt>
                <c:pt idx="20840">
                  <c:v>2.0840999999999999E-5</c:v>
                </c:pt>
                <c:pt idx="20841">
                  <c:v>2.0842000000000001E-5</c:v>
                </c:pt>
                <c:pt idx="20842">
                  <c:v>2.0843E-5</c:v>
                </c:pt>
                <c:pt idx="20843">
                  <c:v>2.0843999999999999E-5</c:v>
                </c:pt>
                <c:pt idx="20844">
                  <c:v>2.0845000000000001E-5</c:v>
                </c:pt>
                <c:pt idx="20845">
                  <c:v>2.0846E-5</c:v>
                </c:pt>
                <c:pt idx="20846">
                  <c:v>2.0846999999999999E-5</c:v>
                </c:pt>
                <c:pt idx="20847">
                  <c:v>2.0848000000000001E-5</c:v>
                </c:pt>
                <c:pt idx="20848">
                  <c:v>2.0849E-5</c:v>
                </c:pt>
                <c:pt idx="20849">
                  <c:v>2.0849999999999999E-5</c:v>
                </c:pt>
                <c:pt idx="20850">
                  <c:v>2.0851000000000001E-5</c:v>
                </c:pt>
                <c:pt idx="20851">
                  <c:v>2.0852E-5</c:v>
                </c:pt>
                <c:pt idx="20852">
                  <c:v>2.0852999999999998E-5</c:v>
                </c:pt>
                <c:pt idx="20853">
                  <c:v>2.0854000000000001E-5</c:v>
                </c:pt>
                <c:pt idx="20854">
                  <c:v>2.0854999999999999E-5</c:v>
                </c:pt>
                <c:pt idx="20855">
                  <c:v>2.0856000000000002E-5</c:v>
                </c:pt>
                <c:pt idx="20856">
                  <c:v>2.0857E-5</c:v>
                </c:pt>
                <c:pt idx="20857">
                  <c:v>2.0857999999999999E-5</c:v>
                </c:pt>
                <c:pt idx="20858">
                  <c:v>2.0859000000000001E-5</c:v>
                </c:pt>
                <c:pt idx="20859">
                  <c:v>2.086E-5</c:v>
                </c:pt>
                <c:pt idx="20860">
                  <c:v>2.0860999999999999E-5</c:v>
                </c:pt>
                <c:pt idx="20861">
                  <c:v>2.0862000000000001E-5</c:v>
                </c:pt>
                <c:pt idx="20862">
                  <c:v>2.0863E-5</c:v>
                </c:pt>
                <c:pt idx="20863">
                  <c:v>2.0863999999999999E-5</c:v>
                </c:pt>
                <c:pt idx="20864">
                  <c:v>2.0865000000000001E-5</c:v>
                </c:pt>
                <c:pt idx="20865">
                  <c:v>2.0866E-5</c:v>
                </c:pt>
                <c:pt idx="20866">
                  <c:v>2.0866999999999999E-5</c:v>
                </c:pt>
                <c:pt idx="20867">
                  <c:v>2.0868000000000001E-5</c:v>
                </c:pt>
                <c:pt idx="20868">
                  <c:v>2.0869E-5</c:v>
                </c:pt>
                <c:pt idx="20869">
                  <c:v>2.0869999999999998E-5</c:v>
                </c:pt>
                <c:pt idx="20870">
                  <c:v>2.0871000000000001E-5</c:v>
                </c:pt>
                <c:pt idx="20871">
                  <c:v>2.0871999999999999E-5</c:v>
                </c:pt>
                <c:pt idx="20872">
                  <c:v>2.0873000000000002E-5</c:v>
                </c:pt>
                <c:pt idx="20873">
                  <c:v>2.0874E-5</c:v>
                </c:pt>
                <c:pt idx="20874">
                  <c:v>2.0874999999999999E-5</c:v>
                </c:pt>
                <c:pt idx="20875">
                  <c:v>2.0876000000000001E-5</c:v>
                </c:pt>
                <c:pt idx="20876">
                  <c:v>2.0877E-5</c:v>
                </c:pt>
                <c:pt idx="20877">
                  <c:v>2.0877999999999999E-5</c:v>
                </c:pt>
                <c:pt idx="20878">
                  <c:v>2.0879000000000001E-5</c:v>
                </c:pt>
                <c:pt idx="20879">
                  <c:v>2.088E-5</c:v>
                </c:pt>
                <c:pt idx="20880">
                  <c:v>2.0880999999999999E-5</c:v>
                </c:pt>
                <c:pt idx="20881">
                  <c:v>2.0882000000000001E-5</c:v>
                </c:pt>
                <c:pt idx="20882">
                  <c:v>2.0883E-5</c:v>
                </c:pt>
                <c:pt idx="20883">
                  <c:v>2.0883999999999999E-5</c:v>
                </c:pt>
                <c:pt idx="20884">
                  <c:v>2.0885000000000001E-5</c:v>
                </c:pt>
                <c:pt idx="20885">
                  <c:v>2.0886E-5</c:v>
                </c:pt>
                <c:pt idx="20886">
                  <c:v>2.0886999999999998E-5</c:v>
                </c:pt>
                <c:pt idx="20887">
                  <c:v>2.0888000000000001E-5</c:v>
                </c:pt>
                <c:pt idx="20888">
                  <c:v>2.0888999999999999E-5</c:v>
                </c:pt>
                <c:pt idx="20889">
                  <c:v>2.0890000000000002E-5</c:v>
                </c:pt>
                <c:pt idx="20890">
                  <c:v>2.0891E-5</c:v>
                </c:pt>
                <c:pt idx="20891">
                  <c:v>2.0891999999999999E-5</c:v>
                </c:pt>
                <c:pt idx="20892">
                  <c:v>2.0893000000000001E-5</c:v>
                </c:pt>
                <c:pt idx="20893">
                  <c:v>2.0894E-5</c:v>
                </c:pt>
                <c:pt idx="20894">
                  <c:v>2.0894999999999999E-5</c:v>
                </c:pt>
                <c:pt idx="20895">
                  <c:v>2.0896000000000001E-5</c:v>
                </c:pt>
                <c:pt idx="20896">
                  <c:v>2.0897E-5</c:v>
                </c:pt>
                <c:pt idx="20897">
                  <c:v>2.0897999999999999E-5</c:v>
                </c:pt>
                <c:pt idx="20898">
                  <c:v>2.0899000000000001E-5</c:v>
                </c:pt>
                <c:pt idx="20899">
                  <c:v>2.09E-5</c:v>
                </c:pt>
                <c:pt idx="20900">
                  <c:v>2.0900999999999999E-5</c:v>
                </c:pt>
                <c:pt idx="20901">
                  <c:v>2.0902000000000001E-5</c:v>
                </c:pt>
                <c:pt idx="20902">
                  <c:v>2.0903E-5</c:v>
                </c:pt>
                <c:pt idx="20903">
                  <c:v>2.0903999999999998E-5</c:v>
                </c:pt>
                <c:pt idx="20904">
                  <c:v>2.0905000000000001E-5</c:v>
                </c:pt>
                <c:pt idx="20905">
                  <c:v>2.0905999999999999E-5</c:v>
                </c:pt>
                <c:pt idx="20906">
                  <c:v>2.0907000000000002E-5</c:v>
                </c:pt>
                <c:pt idx="20907">
                  <c:v>2.0908E-5</c:v>
                </c:pt>
                <c:pt idx="20908">
                  <c:v>2.0908999999999999E-5</c:v>
                </c:pt>
                <c:pt idx="20909">
                  <c:v>2.0910000000000001E-5</c:v>
                </c:pt>
                <c:pt idx="20910">
                  <c:v>2.0911E-5</c:v>
                </c:pt>
                <c:pt idx="20911">
                  <c:v>2.0911999999999999E-5</c:v>
                </c:pt>
                <c:pt idx="20912">
                  <c:v>2.0913000000000001E-5</c:v>
                </c:pt>
                <c:pt idx="20913">
                  <c:v>2.0914E-5</c:v>
                </c:pt>
                <c:pt idx="20914">
                  <c:v>2.0914999999999999E-5</c:v>
                </c:pt>
                <c:pt idx="20915">
                  <c:v>2.0916000000000001E-5</c:v>
                </c:pt>
                <c:pt idx="20916">
                  <c:v>2.0917E-5</c:v>
                </c:pt>
                <c:pt idx="20917">
                  <c:v>2.0917999999999999E-5</c:v>
                </c:pt>
                <c:pt idx="20918">
                  <c:v>2.0919000000000001E-5</c:v>
                </c:pt>
                <c:pt idx="20919">
                  <c:v>2.092E-5</c:v>
                </c:pt>
                <c:pt idx="20920">
                  <c:v>2.0920999999999998E-5</c:v>
                </c:pt>
                <c:pt idx="20921">
                  <c:v>2.0922000000000001E-5</c:v>
                </c:pt>
                <c:pt idx="20922">
                  <c:v>2.0922999999999999E-5</c:v>
                </c:pt>
                <c:pt idx="20923">
                  <c:v>2.0924000000000002E-5</c:v>
                </c:pt>
                <c:pt idx="20924">
                  <c:v>2.0925E-5</c:v>
                </c:pt>
                <c:pt idx="20925">
                  <c:v>2.0925999999999999E-5</c:v>
                </c:pt>
                <c:pt idx="20926">
                  <c:v>2.0927000000000001E-5</c:v>
                </c:pt>
                <c:pt idx="20927">
                  <c:v>2.0928E-5</c:v>
                </c:pt>
                <c:pt idx="20928">
                  <c:v>2.0928999999999999E-5</c:v>
                </c:pt>
                <c:pt idx="20929">
                  <c:v>2.0930000000000001E-5</c:v>
                </c:pt>
                <c:pt idx="20930">
                  <c:v>2.0931E-5</c:v>
                </c:pt>
                <c:pt idx="20931">
                  <c:v>2.0931999999999999E-5</c:v>
                </c:pt>
                <c:pt idx="20932">
                  <c:v>2.0933000000000001E-5</c:v>
                </c:pt>
                <c:pt idx="20933">
                  <c:v>2.0934E-5</c:v>
                </c:pt>
                <c:pt idx="20934">
                  <c:v>2.0934999999999999E-5</c:v>
                </c:pt>
                <c:pt idx="20935">
                  <c:v>2.0936000000000001E-5</c:v>
                </c:pt>
                <c:pt idx="20936">
                  <c:v>2.0937E-5</c:v>
                </c:pt>
                <c:pt idx="20937">
                  <c:v>2.0937999999999998E-5</c:v>
                </c:pt>
                <c:pt idx="20938">
                  <c:v>2.0939000000000001E-5</c:v>
                </c:pt>
                <c:pt idx="20939">
                  <c:v>2.0939999999999999E-5</c:v>
                </c:pt>
                <c:pt idx="20940">
                  <c:v>2.0941000000000002E-5</c:v>
                </c:pt>
                <c:pt idx="20941">
                  <c:v>2.0942E-5</c:v>
                </c:pt>
                <c:pt idx="20942">
                  <c:v>2.0942999999999999E-5</c:v>
                </c:pt>
                <c:pt idx="20943">
                  <c:v>2.0944000000000001E-5</c:v>
                </c:pt>
                <c:pt idx="20944">
                  <c:v>2.0945E-5</c:v>
                </c:pt>
                <c:pt idx="20945">
                  <c:v>2.0945999999999999E-5</c:v>
                </c:pt>
                <c:pt idx="20946">
                  <c:v>2.0947000000000001E-5</c:v>
                </c:pt>
                <c:pt idx="20947">
                  <c:v>2.0948E-5</c:v>
                </c:pt>
                <c:pt idx="20948">
                  <c:v>2.0948999999999999E-5</c:v>
                </c:pt>
                <c:pt idx="20949">
                  <c:v>2.0950000000000001E-5</c:v>
                </c:pt>
                <c:pt idx="20950">
                  <c:v>2.0951E-5</c:v>
                </c:pt>
                <c:pt idx="20951">
                  <c:v>2.0951999999999999E-5</c:v>
                </c:pt>
                <c:pt idx="20952">
                  <c:v>2.0953000000000001E-5</c:v>
                </c:pt>
                <c:pt idx="20953">
                  <c:v>2.0954E-5</c:v>
                </c:pt>
                <c:pt idx="20954">
                  <c:v>2.0954999999999998E-5</c:v>
                </c:pt>
                <c:pt idx="20955">
                  <c:v>2.0956000000000001E-5</c:v>
                </c:pt>
                <c:pt idx="20956">
                  <c:v>2.0956999999999999E-5</c:v>
                </c:pt>
                <c:pt idx="20957">
                  <c:v>2.0958000000000002E-5</c:v>
                </c:pt>
                <c:pt idx="20958">
                  <c:v>2.0959E-5</c:v>
                </c:pt>
                <c:pt idx="20959">
                  <c:v>2.0959999999999999E-5</c:v>
                </c:pt>
                <c:pt idx="20960">
                  <c:v>2.0961000000000001E-5</c:v>
                </c:pt>
                <c:pt idx="20961">
                  <c:v>2.0962E-5</c:v>
                </c:pt>
                <c:pt idx="20962">
                  <c:v>2.0962999999999999E-5</c:v>
                </c:pt>
                <c:pt idx="20963">
                  <c:v>2.0964000000000001E-5</c:v>
                </c:pt>
                <c:pt idx="20964">
                  <c:v>2.0965E-5</c:v>
                </c:pt>
                <c:pt idx="20965">
                  <c:v>2.0965999999999999E-5</c:v>
                </c:pt>
                <c:pt idx="20966">
                  <c:v>2.0967000000000001E-5</c:v>
                </c:pt>
                <c:pt idx="20967">
                  <c:v>2.0968E-5</c:v>
                </c:pt>
                <c:pt idx="20968">
                  <c:v>2.0968999999999999E-5</c:v>
                </c:pt>
                <c:pt idx="20969">
                  <c:v>2.0970000000000001E-5</c:v>
                </c:pt>
                <c:pt idx="20970">
                  <c:v>2.0971E-5</c:v>
                </c:pt>
                <c:pt idx="20971">
                  <c:v>2.0971999999999998E-5</c:v>
                </c:pt>
                <c:pt idx="20972">
                  <c:v>2.0973000000000001E-5</c:v>
                </c:pt>
                <c:pt idx="20973">
                  <c:v>2.0973999999999999E-5</c:v>
                </c:pt>
                <c:pt idx="20974">
                  <c:v>2.0975000000000002E-5</c:v>
                </c:pt>
                <c:pt idx="20975">
                  <c:v>2.0976E-5</c:v>
                </c:pt>
                <c:pt idx="20976">
                  <c:v>2.0976999999999999E-5</c:v>
                </c:pt>
                <c:pt idx="20977">
                  <c:v>2.0978000000000001E-5</c:v>
                </c:pt>
                <c:pt idx="20978">
                  <c:v>2.0979E-5</c:v>
                </c:pt>
                <c:pt idx="20979">
                  <c:v>2.0979999999999999E-5</c:v>
                </c:pt>
                <c:pt idx="20980">
                  <c:v>2.0981000000000001E-5</c:v>
                </c:pt>
                <c:pt idx="20981">
                  <c:v>2.0982E-5</c:v>
                </c:pt>
                <c:pt idx="20982">
                  <c:v>2.0982999999999999E-5</c:v>
                </c:pt>
                <c:pt idx="20983">
                  <c:v>2.0984000000000001E-5</c:v>
                </c:pt>
                <c:pt idx="20984">
                  <c:v>2.0985E-5</c:v>
                </c:pt>
                <c:pt idx="20985">
                  <c:v>2.0985999999999999E-5</c:v>
                </c:pt>
                <c:pt idx="20986">
                  <c:v>2.0987000000000001E-5</c:v>
                </c:pt>
                <c:pt idx="20987">
                  <c:v>2.0988E-5</c:v>
                </c:pt>
                <c:pt idx="20988">
                  <c:v>2.0988999999999998E-5</c:v>
                </c:pt>
                <c:pt idx="20989">
                  <c:v>2.0990000000000001E-5</c:v>
                </c:pt>
                <c:pt idx="20990">
                  <c:v>2.0990999999999999E-5</c:v>
                </c:pt>
                <c:pt idx="20991">
                  <c:v>2.0992000000000002E-5</c:v>
                </c:pt>
                <c:pt idx="20992">
                  <c:v>2.0993E-5</c:v>
                </c:pt>
                <c:pt idx="20993">
                  <c:v>2.0993999999999999E-5</c:v>
                </c:pt>
                <c:pt idx="20994">
                  <c:v>2.0995000000000001E-5</c:v>
                </c:pt>
                <c:pt idx="20995">
                  <c:v>2.0996E-5</c:v>
                </c:pt>
                <c:pt idx="20996">
                  <c:v>2.0996999999999999E-5</c:v>
                </c:pt>
                <c:pt idx="20997">
                  <c:v>2.0998000000000001E-5</c:v>
                </c:pt>
                <c:pt idx="20998">
                  <c:v>2.0999E-5</c:v>
                </c:pt>
                <c:pt idx="20999">
                  <c:v>2.0999999999999999E-5</c:v>
                </c:pt>
                <c:pt idx="21000">
                  <c:v>2.1001000000000001E-5</c:v>
                </c:pt>
                <c:pt idx="21001">
                  <c:v>2.1002E-5</c:v>
                </c:pt>
                <c:pt idx="21002">
                  <c:v>2.1002999999999999E-5</c:v>
                </c:pt>
                <c:pt idx="21003">
                  <c:v>2.1004000000000001E-5</c:v>
                </c:pt>
                <c:pt idx="21004">
                  <c:v>2.1005E-5</c:v>
                </c:pt>
                <c:pt idx="21005">
                  <c:v>2.1005999999999998E-5</c:v>
                </c:pt>
                <c:pt idx="21006">
                  <c:v>2.1007000000000001E-5</c:v>
                </c:pt>
                <c:pt idx="21007">
                  <c:v>2.1007999999999999E-5</c:v>
                </c:pt>
                <c:pt idx="21008">
                  <c:v>2.1009000000000002E-5</c:v>
                </c:pt>
                <c:pt idx="21009">
                  <c:v>2.101E-5</c:v>
                </c:pt>
                <c:pt idx="21010">
                  <c:v>2.1010999999999999E-5</c:v>
                </c:pt>
                <c:pt idx="21011">
                  <c:v>2.1012000000000001E-5</c:v>
                </c:pt>
                <c:pt idx="21012">
                  <c:v>2.1013E-5</c:v>
                </c:pt>
                <c:pt idx="21013">
                  <c:v>2.1013999999999999E-5</c:v>
                </c:pt>
                <c:pt idx="21014">
                  <c:v>2.1015000000000001E-5</c:v>
                </c:pt>
                <c:pt idx="21015">
                  <c:v>2.1016E-5</c:v>
                </c:pt>
                <c:pt idx="21016">
                  <c:v>2.1016999999999999E-5</c:v>
                </c:pt>
                <c:pt idx="21017">
                  <c:v>2.1018000000000001E-5</c:v>
                </c:pt>
                <c:pt idx="21018">
                  <c:v>2.1019E-5</c:v>
                </c:pt>
                <c:pt idx="21019">
                  <c:v>2.1019999999999999E-5</c:v>
                </c:pt>
                <c:pt idx="21020">
                  <c:v>2.1021000000000001E-5</c:v>
                </c:pt>
                <c:pt idx="21021">
                  <c:v>2.1022E-5</c:v>
                </c:pt>
                <c:pt idx="21022">
                  <c:v>2.1022999999999998E-5</c:v>
                </c:pt>
                <c:pt idx="21023">
                  <c:v>2.1024000000000001E-5</c:v>
                </c:pt>
                <c:pt idx="21024">
                  <c:v>2.1024999999999999E-5</c:v>
                </c:pt>
                <c:pt idx="21025">
                  <c:v>2.1026000000000002E-5</c:v>
                </c:pt>
                <c:pt idx="21026">
                  <c:v>2.1027E-5</c:v>
                </c:pt>
                <c:pt idx="21027">
                  <c:v>2.1027999999999999E-5</c:v>
                </c:pt>
                <c:pt idx="21028">
                  <c:v>2.1029000000000001E-5</c:v>
                </c:pt>
                <c:pt idx="21029">
                  <c:v>2.103E-5</c:v>
                </c:pt>
                <c:pt idx="21030">
                  <c:v>2.1030999999999999E-5</c:v>
                </c:pt>
                <c:pt idx="21031">
                  <c:v>2.1032000000000001E-5</c:v>
                </c:pt>
                <c:pt idx="21032">
                  <c:v>2.1033E-5</c:v>
                </c:pt>
                <c:pt idx="21033">
                  <c:v>2.1033999999999999E-5</c:v>
                </c:pt>
                <c:pt idx="21034">
                  <c:v>2.1035000000000001E-5</c:v>
                </c:pt>
                <c:pt idx="21035">
                  <c:v>2.1036E-5</c:v>
                </c:pt>
                <c:pt idx="21036">
                  <c:v>2.1036999999999999E-5</c:v>
                </c:pt>
                <c:pt idx="21037">
                  <c:v>2.1038000000000001E-5</c:v>
                </c:pt>
                <c:pt idx="21038">
                  <c:v>2.1039E-5</c:v>
                </c:pt>
                <c:pt idx="21039">
                  <c:v>2.1039999999999998E-5</c:v>
                </c:pt>
                <c:pt idx="21040">
                  <c:v>2.1041000000000001E-5</c:v>
                </c:pt>
                <c:pt idx="21041">
                  <c:v>2.1041999999999999E-5</c:v>
                </c:pt>
                <c:pt idx="21042">
                  <c:v>2.1043000000000002E-5</c:v>
                </c:pt>
                <c:pt idx="21043">
                  <c:v>2.1044E-5</c:v>
                </c:pt>
                <c:pt idx="21044">
                  <c:v>2.1044999999999999E-5</c:v>
                </c:pt>
                <c:pt idx="21045">
                  <c:v>2.1046000000000001E-5</c:v>
                </c:pt>
                <c:pt idx="21046">
                  <c:v>2.1047E-5</c:v>
                </c:pt>
                <c:pt idx="21047">
                  <c:v>2.1047999999999999E-5</c:v>
                </c:pt>
                <c:pt idx="21048">
                  <c:v>2.1049000000000001E-5</c:v>
                </c:pt>
                <c:pt idx="21049">
                  <c:v>2.105E-5</c:v>
                </c:pt>
                <c:pt idx="21050">
                  <c:v>2.1050999999999999E-5</c:v>
                </c:pt>
                <c:pt idx="21051">
                  <c:v>2.1052000000000001E-5</c:v>
                </c:pt>
                <c:pt idx="21052">
                  <c:v>2.1053E-5</c:v>
                </c:pt>
                <c:pt idx="21053">
                  <c:v>2.1053999999999999E-5</c:v>
                </c:pt>
                <c:pt idx="21054">
                  <c:v>2.1055000000000001E-5</c:v>
                </c:pt>
                <c:pt idx="21055">
                  <c:v>2.1056E-5</c:v>
                </c:pt>
                <c:pt idx="21056">
                  <c:v>2.1056999999999998E-5</c:v>
                </c:pt>
                <c:pt idx="21057">
                  <c:v>2.1058000000000001E-5</c:v>
                </c:pt>
                <c:pt idx="21058">
                  <c:v>2.1058999999999999E-5</c:v>
                </c:pt>
                <c:pt idx="21059">
                  <c:v>2.1060000000000002E-5</c:v>
                </c:pt>
                <c:pt idx="21060">
                  <c:v>2.1061E-5</c:v>
                </c:pt>
                <c:pt idx="21061">
                  <c:v>2.1061999999999999E-5</c:v>
                </c:pt>
                <c:pt idx="21062">
                  <c:v>2.1063000000000001E-5</c:v>
                </c:pt>
                <c:pt idx="21063">
                  <c:v>2.1064E-5</c:v>
                </c:pt>
                <c:pt idx="21064">
                  <c:v>2.1064999999999999E-5</c:v>
                </c:pt>
                <c:pt idx="21065">
                  <c:v>2.1066000000000001E-5</c:v>
                </c:pt>
                <c:pt idx="21066">
                  <c:v>2.1067E-5</c:v>
                </c:pt>
                <c:pt idx="21067">
                  <c:v>2.1067999999999999E-5</c:v>
                </c:pt>
                <c:pt idx="21068">
                  <c:v>2.1069000000000001E-5</c:v>
                </c:pt>
                <c:pt idx="21069">
                  <c:v>2.107E-5</c:v>
                </c:pt>
                <c:pt idx="21070">
                  <c:v>2.1070999999999999E-5</c:v>
                </c:pt>
                <c:pt idx="21071">
                  <c:v>2.1072000000000001E-5</c:v>
                </c:pt>
                <c:pt idx="21072">
                  <c:v>2.1073E-5</c:v>
                </c:pt>
                <c:pt idx="21073">
                  <c:v>2.1073999999999998E-5</c:v>
                </c:pt>
                <c:pt idx="21074">
                  <c:v>2.1075000000000001E-5</c:v>
                </c:pt>
                <c:pt idx="21075">
                  <c:v>2.1075999999999999E-5</c:v>
                </c:pt>
                <c:pt idx="21076">
                  <c:v>2.1077000000000002E-5</c:v>
                </c:pt>
                <c:pt idx="21077">
                  <c:v>2.1078E-5</c:v>
                </c:pt>
                <c:pt idx="21078">
                  <c:v>2.1078999999999999E-5</c:v>
                </c:pt>
                <c:pt idx="21079">
                  <c:v>2.1080000000000001E-5</c:v>
                </c:pt>
                <c:pt idx="21080">
                  <c:v>2.1081E-5</c:v>
                </c:pt>
                <c:pt idx="21081">
                  <c:v>2.1081999999999999E-5</c:v>
                </c:pt>
                <c:pt idx="21082">
                  <c:v>2.1083000000000001E-5</c:v>
                </c:pt>
                <c:pt idx="21083">
                  <c:v>2.1084E-5</c:v>
                </c:pt>
                <c:pt idx="21084">
                  <c:v>2.1084999999999999E-5</c:v>
                </c:pt>
                <c:pt idx="21085">
                  <c:v>2.1086000000000001E-5</c:v>
                </c:pt>
                <c:pt idx="21086">
                  <c:v>2.1087E-5</c:v>
                </c:pt>
                <c:pt idx="21087">
                  <c:v>2.1087999999999999E-5</c:v>
                </c:pt>
                <c:pt idx="21088">
                  <c:v>2.1089000000000001E-5</c:v>
                </c:pt>
                <c:pt idx="21089">
                  <c:v>2.109E-5</c:v>
                </c:pt>
                <c:pt idx="21090">
                  <c:v>2.1090999999999998E-5</c:v>
                </c:pt>
                <c:pt idx="21091">
                  <c:v>2.1092000000000001E-5</c:v>
                </c:pt>
                <c:pt idx="21092">
                  <c:v>2.1092999999999999E-5</c:v>
                </c:pt>
                <c:pt idx="21093">
                  <c:v>2.1094000000000002E-5</c:v>
                </c:pt>
                <c:pt idx="21094">
                  <c:v>2.1095E-5</c:v>
                </c:pt>
                <c:pt idx="21095">
                  <c:v>2.1095999999999999E-5</c:v>
                </c:pt>
                <c:pt idx="21096">
                  <c:v>2.1097000000000001E-5</c:v>
                </c:pt>
                <c:pt idx="21097">
                  <c:v>2.1098E-5</c:v>
                </c:pt>
                <c:pt idx="21098">
                  <c:v>2.1098999999999999E-5</c:v>
                </c:pt>
                <c:pt idx="21099">
                  <c:v>2.1100000000000001E-5</c:v>
                </c:pt>
                <c:pt idx="21100">
                  <c:v>2.1101E-5</c:v>
                </c:pt>
                <c:pt idx="21101">
                  <c:v>2.1101999999999999E-5</c:v>
                </c:pt>
                <c:pt idx="21102">
                  <c:v>2.1103000000000001E-5</c:v>
                </c:pt>
                <c:pt idx="21103">
                  <c:v>2.1104E-5</c:v>
                </c:pt>
                <c:pt idx="21104">
                  <c:v>2.1104999999999999E-5</c:v>
                </c:pt>
                <c:pt idx="21105">
                  <c:v>2.1106000000000001E-5</c:v>
                </c:pt>
                <c:pt idx="21106">
                  <c:v>2.1107E-5</c:v>
                </c:pt>
                <c:pt idx="21107">
                  <c:v>2.1107999999999998E-5</c:v>
                </c:pt>
                <c:pt idx="21108">
                  <c:v>2.1109000000000001E-5</c:v>
                </c:pt>
                <c:pt idx="21109">
                  <c:v>2.1109999999999999E-5</c:v>
                </c:pt>
                <c:pt idx="21110">
                  <c:v>2.1111000000000002E-5</c:v>
                </c:pt>
                <c:pt idx="21111">
                  <c:v>2.1112E-5</c:v>
                </c:pt>
                <c:pt idx="21112">
                  <c:v>2.1112999999999999E-5</c:v>
                </c:pt>
                <c:pt idx="21113">
                  <c:v>2.1114000000000001E-5</c:v>
                </c:pt>
                <c:pt idx="21114">
                  <c:v>2.1115E-5</c:v>
                </c:pt>
                <c:pt idx="21115">
                  <c:v>2.1115999999999999E-5</c:v>
                </c:pt>
                <c:pt idx="21116">
                  <c:v>2.1117000000000001E-5</c:v>
                </c:pt>
                <c:pt idx="21117">
                  <c:v>2.1118E-5</c:v>
                </c:pt>
                <c:pt idx="21118">
                  <c:v>2.1118999999999999E-5</c:v>
                </c:pt>
                <c:pt idx="21119">
                  <c:v>2.1120000000000001E-5</c:v>
                </c:pt>
                <c:pt idx="21120">
                  <c:v>2.1121E-5</c:v>
                </c:pt>
                <c:pt idx="21121">
                  <c:v>2.1121999999999999E-5</c:v>
                </c:pt>
                <c:pt idx="21122">
                  <c:v>2.1123000000000001E-5</c:v>
                </c:pt>
                <c:pt idx="21123">
                  <c:v>2.1124E-5</c:v>
                </c:pt>
                <c:pt idx="21124">
                  <c:v>2.1124999999999998E-5</c:v>
                </c:pt>
                <c:pt idx="21125">
                  <c:v>2.1126000000000001E-5</c:v>
                </c:pt>
                <c:pt idx="21126">
                  <c:v>2.1126999999999999E-5</c:v>
                </c:pt>
                <c:pt idx="21127">
                  <c:v>2.1128000000000002E-5</c:v>
                </c:pt>
                <c:pt idx="21128">
                  <c:v>2.1129E-5</c:v>
                </c:pt>
                <c:pt idx="21129">
                  <c:v>2.1129999999999999E-5</c:v>
                </c:pt>
                <c:pt idx="21130">
                  <c:v>2.1131000000000001E-5</c:v>
                </c:pt>
                <c:pt idx="21131">
                  <c:v>2.1132E-5</c:v>
                </c:pt>
                <c:pt idx="21132">
                  <c:v>2.1132999999999999E-5</c:v>
                </c:pt>
                <c:pt idx="21133">
                  <c:v>2.1134000000000001E-5</c:v>
                </c:pt>
                <c:pt idx="21134">
                  <c:v>2.1135E-5</c:v>
                </c:pt>
                <c:pt idx="21135">
                  <c:v>2.1135999999999999E-5</c:v>
                </c:pt>
                <c:pt idx="21136">
                  <c:v>2.1137000000000001E-5</c:v>
                </c:pt>
                <c:pt idx="21137">
                  <c:v>2.1138E-5</c:v>
                </c:pt>
                <c:pt idx="21138">
                  <c:v>2.1138999999999999E-5</c:v>
                </c:pt>
                <c:pt idx="21139">
                  <c:v>2.1140000000000001E-5</c:v>
                </c:pt>
                <c:pt idx="21140">
                  <c:v>2.1141E-5</c:v>
                </c:pt>
                <c:pt idx="21141">
                  <c:v>2.1141999999999998E-5</c:v>
                </c:pt>
                <c:pt idx="21142">
                  <c:v>2.1143000000000001E-5</c:v>
                </c:pt>
                <c:pt idx="21143">
                  <c:v>2.1143999999999999E-5</c:v>
                </c:pt>
                <c:pt idx="21144">
                  <c:v>2.1145000000000002E-5</c:v>
                </c:pt>
                <c:pt idx="21145">
                  <c:v>2.1146E-5</c:v>
                </c:pt>
                <c:pt idx="21146">
                  <c:v>2.1146999999999999E-5</c:v>
                </c:pt>
                <c:pt idx="21147">
                  <c:v>2.1148000000000001E-5</c:v>
                </c:pt>
                <c:pt idx="21148">
                  <c:v>2.1149E-5</c:v>
                </c:pt>
                <c:pt idx="21149">
                  <c:v>2.1149999999999999E-5</c:v>
                </c:pt>
                <c:pt idx="21150">
                  <c:v>2.1151000000000001E-5</c:v>
                </c:pt>
                <c:pt idx="21151">
                  <c:v>2.1152E-5</c:v>
                </c:pt>
                <c:pt idx="21152">
                  <c:v>2.1152999999999999E-5</c:v>
                </c:pt>
                <c:pt idx="21153">
                  <c:v>2.1154000000000001E-5</c:v>
                </c:pt>
                <c:pt idx="21154">
                  <c:v>2.1155E-5</c:v>
                </c:pt>
                <c:pt idx="21155">
                  <c:v>2.1155999999999999E-5</c:v>
                </c:pt>
                <c:pt idx="21156">
                  <c:v>2.1157000000000001E-5</c:v>
                </c:pt>
                <c:pt idx="21157">
                  <c:v>2.1158E-5</c:v>
                </c:pt>
                <c:pt idx="21158">
                  <c:v>2.1158999999999999E-5</c:v>
                </c:pt>
                <c:pt idx="21159">
                  <c:v>2.1160000000000001E-5</c:v>
                </c:pt>
                <c:pt idx="21160">
                  <c:v>2.1160999999999999E-5</c:v>
                </c:pt>
                <c:pt idx="21161">
                  <c:v>2.1162000000000002E-5</c:v>
                </c:pt>
                <c:pt idx="21162">
                  <c:v>2.1163E-5</c:v>
                </c:pt>
                <c:pt idx="21163">
                  <c:v>2.1163999999999999E-5</c:v>
                </c:pt>
                <c:pt idx="21164">
                  <c:v>2.1165000000000001E-5</c:v>
                </c:pt>
                <c:pt idx="21165">
                  <c:v>2.1166E-5</c:v>
                </c:pt>
                <c:pt idx="21166">
                  <c:v>2.1166999999999999E-5</c:v>
                </c:pt>
                <c:pt idx="21167">
                  <c:v>2.1168000000000001E-5</c:v>
                </c:pt>
                <c:pt idx="21168">
                  <c:v>2.1169E-5</c:v>
                </c:pt>
                <c:pt idx="21169">
                  <c:v>2.1169999999999999E-5</c:v>
                </c:pt>
                <c:pt idx="21170">
                  <c:v>2.1171000000000001E-5</c:v>
                </c:pt>
                <c:pt idx="21171">
                  <c:v>2.1172E-5</c:v>
                </c:pt>
                <c:pt idx="21172">
                  <c:v>2.1172999999999999E-5</c:v>
                </c:pt>
                <c:pt idx="21173">
                  <c:v>2.1174000000000001E-5</c:v>
                </c:pt>
                <c:pt idx="21174">
                  <c:v>2.1175E-5</c:v>
                </c:pt>
                <c:pt idx="21175">
                  <c:v>2.1175999999999999E-5</c:v>
                </c:pt>
                <c:pt idx="21176">
                  <c:v>2.1177000000000001E-5</c:v>
                </c:pt>
                <c:pt idx="21177">
                  <c:v>2.1178E-5</c:v>
                </c:pt>
                <c:pt idx="21178">
                  <c:v>2.1178999999999998E-5</c:v>
                </c:pt>
                <c:pt idx="21179">
                  <c:v>2.1180000000000001E-5</c:v>
                </c:pt>
                <c:pt idx="21180">
                  <c:v>2.1180999999999999E-5</c:v>
                </c:pt>
                <c:pt idx="21181">
                  <c:v>2.1182000000000001E-5</c:v>
                </c:pt>
                <c:pt idx="21182">
                  <c:v>2.1183E-5</c:v>
                </c:pt>
                <c:pt idx="21183">
                  <c:v>2.1183999999999999E-5</c:v>
                </c:pt>
                <c:pt idx="21184">
                  <c:v>2.1185000000000001E-5</c:v>
                </c:pt>
                <c:pt idx="21185">
                  <c:v>2.1186E-5</c:v>
                </c:pt>
                <c:pt idx="21186">
                  <c:v>2.1186999999999999E-5</c:v>
                </c:pt>
                <c:pt idx="21187">
                  <c:v>2.1188000000000001E-5</c:v>
                </c:pt>
                <c:pt idx="21188">
                  <c:v>2.1189E-5</c:v>
                </c:pt>
                <c:pt idx="21189">
                  <c:v>2.1189999999999999E-5</c:v>
                </c:pt>
                <c:pt idx="21190">
                  <c:v>2.1191000000000001E-5</c:v>
                </c:pt>
                <c:pt idx="21191">
                  <c:v>2.1192E-5</c:v>
                </c:pt>
                <c:pt idx="21192">
                  <c:v>2.1192999999999999E-5</c:v>
                </c:pt>
                <c:pt idx="21193">
                  <c:v>2.1194000000000001E-5</c:v>
                </c:pt>
                <c:pt idx="21194">
                  <c:v>2.1195E-5</c:v>
                </c:pt>
                <c:pt idx="21195">
                  <c:v>2.1195999999999998E-5</c:v>
                </c:pt>
                <c:pt idx="21196">
                  <c:v>2.1197000000000001E-5</c:v>
                </c:pt>
                <c:pt idx="21197">
                  <c:v>2.1197999999999999E-5</c:v>
                </c:pt>
                <c:pt idx="21198">
                  <c:v>2.1199000000000002E-5</c:v>
                </c:pt>
                <c:pt idx="21199">
                  <c:v>2.12E-5</c:v>
                </c:pt>
                <c:pt idx="21200">
                  <c:v>2.1200999999999999E-5</c:v>
                </c:pt>
                <c:pt idx="21201">
                  <c:v>2.1202000000000001E-5</c:v>
                </c:pt>
                <c:pt idx="21202">
                  <c:v>2.1203E-5</c:v>
                </c:pt>
                <c:pt idx="21203">
                  <c:v>2.1203999999999999E-5</c:v>
                </c:pt>
                <c:pt idx="21204">
                  <c:v>2.1205000000000001E-5</c:v>
                </c:pt>
                <c:pt idx="21205">
                  <c:v>2.1206E-5</c:v>
                </c:pt>
                <c:pt idx="21206">
                  <c:v>2.1206999999999999E-5</c:v>
                </c:pt>
                <c:pt idx="21207">
                  <c:v>2.1208000000000001E-5</c:v>
                </c:pt>
                <c:pt idx="21208">
                  <c:v>2.1209E-5</c:v>
                </c:pt>
                <c:pt idx="21209">
                  <c:v>2.1209999999999999E-5</c:v>
                </c:pt>
                <c:pt idx="21210">
                  <c:v>2.1211000000000001E-5</c:v>
                </c:pt>
                <c:pt idx="21211">
                  <c:v>2.1212E-5</c:v>
                </c:pt>
                <c:pt idx="21212">
                  <c:v>2.1212999999999998E-5</c:v>
                </c:pt>
                <c:pt idx="21213">
                  <c:v>2.1214000000000001E-5</c:v>
                </c:pt>
                <c:pt idx="21214">
                  <c:v>2.1214999999999999E-5</c:v>
                </c:pt>
                <c:pt idx="21215">
                  <c:v>2.1216000000000002E-5</c:v>
                </c:pt>
                <c:pt idx="21216">
                  <c:v>2.1217E-5</c:v>
                </c:pt>
                <c:pt idx="21217">
                  <c:v>2.1217999999999999E-5</c:v>
                </c:pt>
                <c:pt idx="21218">
                  <c:v>2.1219000000000001E-5</c:v>
                </c:pt>
                <c:pt idx="21219">
                  <c:v>2.122E-5</c:v>
                </c:pt>
                <c:pt idx="21220">
                  <c:v>2.1220999999999999E-5</c:v>
                </c:pt>
                <c:pt idx="21221">
                  <c:v>2.1222000000000001E-5</c:v>
                </c:pt>
                <c:pt idx="21222">
                  <c:v>2.1223E-5</c:v>
                </c:pt>
                <c:pt idx="21223">
                  <c:v>2.1223999999999999E-5</c:v>
                </c:pt>
                <c:pt idx="21224">
                  <c:v>2.1225000000000001E-5</c:v>
                </c:pt>
                <c:pt idx="21225">
                  <c:v>2.1226E-5</c:v>
                </c:pt>
                <c:pt idx="21226">
                  <c:v>2.1226999999999999E-5</c:v>
                </c:pt>
                <c:pt idx="21227">
                  <c:v>2.1228000000000001E-5</c:v>
                </c:pt>
                <c:pt idx="21228">
                  <c:v>2.1229E-5</c:v>
                </c:pt>
                <c:pt idx="21229">
                  <c:v>2.1229999999999998E-5</c:v>
                </c:pt>
                <c:pt idx="21230">
                  <c:v>2.1231000000000001E-5</c:v>
                </c:pt>
                <c:pt idx="21231">
                  <c:v>2.1231999999999999E-5</c:v>
                </c:pt>
                <c:pt idx="21232">
                  <c:v>2.1233000000000002E-5</c:v>
                </c:pt>
                <c:pt idx="21233">
                  <c:v>2.1234E-5</c:v>
                </c:pt>
                <c:pt idx="21234">
                  <c:v>2.1234999999999999E-5</c:v>
                </c:pt>
                <c:pt idx="21235">
                  <c:v>2.1236000000000001E-5</c:v>
                </c:pt>
                <c:pt idx="21236">
                  <c:v>2.1237E-5</c:v>
                </c:pt>
                <c:pt idx="21237">
                  <c:v>2.1237999999999999E-5</c:v>
                </c:pt>
                <c:pt idx="21238">
                  <c:v>2.1239000000000001E-5</c:v>
                </c:pt>
                <c:pt idx="21239">
                  <c:v>2.124E-5</c:v>
                </c:pt>
                <c:pt idx="21240">
                  <c:v>2.1240999999999999E-5</c:v>
                </c:pt>
                <c:pt idx="21241">
                  <c:v>2.1242000000000001E-5</c:v>
                </c:pt>
                <c:pt idx="21242">
                  <c:v>2.1243E-5</c:v>
                </c:pt>
                <c:pt idx="21243">
                  <c:v>2.1243999999999999E-5</c:v>
                </c:pt>
                <c:pt idx="21244">
                  <c:v>2.1245000000000001E-5</c:v>
                </c:pt>
                <c:pt idx="21245">
                  <c:v>2.1246E-5</c:v>
                </c:pt>
                <c:pt idx="21246">
                  <c:v>2.1246999999999998E-5</c:v>
                </c:pt>
                <c:pt idx="21247">
                  <c:v>2.1248000000000001E-5</c:v>
                </c:pt>
                <c:pt idx="21248">
                  <c:v>2.1248999999999999E-5</c:v>
                </c:pt>
                <c:pt idx="21249">
                  <c:v>2.1250000000000002E-5</c:v>
                </c:pt>
                <c:pt idx="21250">
                  <c:v>2.1251E-5</c:v>
                </c:pt>
                <c:pt idx="21251">
                  <c:v>2.1251999999999999E-5</c:v>
                </c:pt>
                <c:pt idx="21252">
                  <c:v>2.1253000000000001E-5</c:v>
                </c:pt>
                <c:pt idx="21253">
                  <c:v>2.1254E-5</c:v>
                </c:pt>
                <c:pt idx="21254">
                  <c:v>2.1254999999999999E-5</c:v>
                </c:pt>
                <c:pt idx="21255">
                  <c:v>2.1256000000000001E-5</c:v>
                </c:pt>
                <c:pt idx="21256">
                  <c:v>2.1257E-5</c:v>
                </c:pt>
                <c:pt idx="21257">
                  <c:v>2.1257999999999999E-5</c:v>
                </c:pt>
                <c:pt idx="21258">
                  <c:v>2.1259000000000001E-5</c:v>
                </c:pt>
                <c:pt idx="21259">
                  <c:v>2.126E-5</c:v>
                </c:pt>
                <c:pt idx="21260">
                  <c:v>2.1260999999999999E-5</c:v>
                </c:pt>
                <c:pt idx="21261">
                  <c:v>2.1262000000000001E-5</c:v>
                </c:pt>
                <c:pt idx="21262">
                  <c:v>2.1263E-5</c:v>
                </c:pt>
                <c:pt idx="21263">
                  <c:v>2.1263999999999998E-5</c:v>
                </c:pt>
                <c:pt idx="21264">
                  <c:v>2.1265000000000001E-5</c:v>
                </c:pt>
                <c:pt idx="21265">
                  <c:v>2.1265999999999999E-5</c:v>
                </c:pt>
                <c:pt idx="21266">
                  <c:v>2.1267000000000002E-5</c:v>
                </c:pt>
                <c:pt idx="21267">
                  <c:v>2.1268E-5</c:v>
                </c:pt>
                <c:pt idx="21268">
                  <c:v>2.1268999999999999E-5</c:v>
                </c:pt>
                <c:pt idx="21269">
                  <c:v>2.1270000000000001E-5</c:v>
                </c:pt>
                <c:pt idx="21270">
                  <c:v>2.1271E-5</c:v>
                </c:pt>
                <c:pt idx="21271">
                  <c:v>2.1271999999999999E-5</c:v>
                </c:pt>
                <c:pt idx="21272">
                  <c:v>2.1273000000000001E-5</c:v>
                </c:pt>
                <c:pt idx="21273">
                  <c:v>2.1274E-5</c:v>
                </c:pt>
                <c:pt idx="21274">
                  <c:v>2.1274999999999999E-5</c:v>
                </c:pt>
                <c:pt idx="21275">
                  <c:v>2.1276000000000001E-5</c:v>
                </c:pt>
                <c:pt idx="21276">
                  <c:v>2.1277E-5</c:v>
                </c:pt>
                <c:pt idx="21277">
                  <c:v>2.1277999999999999E-5</c:v>
                </c:pt>
                <c:pt idx="21278">
                  <c:v>2.1279000000000001E-5</c:v>
                </c:pt>
                <c:pt idx="21279">
                  <c:v>2.128E-5</c:v>
                </c:pt>
                <c:pt idx="21280">
                  <c:v>2.1280999999999998E-5</c:v>
                </c:pt>
                <c:pt idx="21281">
                  <c:v>2.1282000000000001E-5</c:v>
                </c:pt>
                <c:pt idx="21282">
                  <c:v>2.1282999999999999E-5</c:v>
                </c:pt>
                <c:pt idx="21283">
                  <c:v>2.1284000000000002E-5</c:v>
                </c:pt>
                <c:pt idx="21284">
                  <c:v>2.1285E-5</c:v>
                </c:pt>
                <c:pt idx="21285">
                  <c:v>2.1285999999999999E-5</c:v>
                </c:pt>
                <c:pt idx="21286">
                  <c:v>2.1287000000000001E-5</c:v>
                </c:pt>
                <c:pt idx="21287">
                  <c:v>2.1288E-5</c:v>
                </c:pt>
                <c:pt idx="21288">
                  <c:v>2.1288999999999999E-5</c:v>
                </c:pt>
                <c:pt idx="21289">
                  <c:v>2.1290000000000001E-5</c:v>
                </c:pt>
                <c:pt idx="21290">
                  <c:v>2.1291E-5</c:v>
                </c:pt>
                <c:pt idx="21291">
                  <c:v>2.1291999999999999E-5</c:v>
                </c:pt>
                <c:pt idx="21292">
                  <c:v>2.1293000000000001E-5</c:v>
                </c:pt>
                <c:pt idx="21293">
                  <c:v>2.1294E-5</c:v>
                </c:pt>
                <c:pt idx="21294">
                  <c:v>2.1294999999999999E-5</c:v>
                </c:pt>
                <c:pt idx="21295">
                  <c:v>2.1296000000000001E-5</c:v>
                </c:pt>
                <c:pt idx="21296">
                  <c:v>2.1297E-5</c:v>
                </c:pt>
                <c:pt idx="21297">
                  <c:v>2.1297999999999998E-5</c:v>
                </c:pt>
                <c:pt idx="21298">
                  <c:v>2.1299000000000001E-5</c:v>
                </c:pt>
                <c:pt idx="21299">
                  <c:v>2.1299999999999999E-5</c:v>
                </c:pt>
                <c:pt idx="21300">
                  <c:v>2.1301000000000002E-5</c:v>
                </c:pt>
                <c:pt idx="21301">
                  <c:v>2.1302E-5</c:v>
                </c:pt>
                <c:pt idx="21302">
                  <c:v>2.1302999999999999E-5</c:v>
                </c:pt>
                <c:pt idx="21303">
                  <c:v>2.1304000000000001E-5</c:v>
                </c:pt>
                <c:pt idx="21304">
                  <c:v>2.1305E-5</c:v>
                </c:pt>
                <c:pt idx="21305">
                  <c:v>2.1305999999999999E-5</c:v>
                </c:pt>
                <c:pt idx="21306">
                  <c:v>2.1307000000000001E-5</c:v>
                </c:pt>
                <c:pt idx="21307">
                  <c:v>2.1308E-5</c:v>
                </c:pt>
                <c:pt idx="21308">
                  <c:v>2.1308999999999999E-5</c:v>
                </c:pt>
                <c:pt idx="21309">
                  <c:v>2.1310000000000001E-5</c:v>
                </c:pt>
                <c:pt idx="21310">
                  <c:v>2.1311E-5</c:v>
                </c:pt>
                <c:pt idx="21311">
                  <c:v>2.1311999999999999E-5</c:v>
                </c:pt>
                <c:pt idx="21312">
                  <c:v>2.1313000000000001E-5</c:v>
                </c:pt>
                <c:pt idx="21313">
                  <c:v>2.1314E-5</c:v>
                </c:pt>
                <c:pt idx="21314">
                  <c:v>2.1314999999999998E-5</c:v>
                </c:pt>
                <c:pt idx="21315">
                  <c:v>2.1316000000000001E-5</c:v>
                </c:pt>
                <c:pt idx="21316">
                  <c:v>2.1316999999999999E-5</c:v>
                </c:pt>
                <c:pt idx="21317">
                  <c:v>2.1318000000000002E-5</c:v>
                </c:pt>
                <c:pt idx="21318">
                  <c:v>2.1319E-5</c:v>
                </c:pt>
                <c:pt idx="21319">
                  <c:v>2.1319999999999999E-5</c:v>
                </c:pt>
                <c:pt idx="21320">
                  <c:v>2.1321000000000001E-5</c:v>
                </c:pt>
                <c:pt idx="21321">
                  <c:v>2.1322E-5</c:v>
                </c:pt>
                <c:pt idx="21322">
                  <c:v>2.1322999999999999E-5</c:v>
                </c:pt>
                <c:pt idx="21323">
                  <c:v>2.1324000000000001E-5</c:v>
                </c:pt>
                <c:pt idx="21324">
                  <c:v>2.1325E-5</c:v>
                </c:pt>
                <c:pt idx="21325">
                  <c:v>2.1325999999999999E-5</c:v>
                </c:pt>
                <c:pt idx="21326">
                  <c:v>2.1327000000000001E-5</c:v>
                </c:pt>
                <c:pt idx="21327">
                  <c:v>2.1328E-5</c:v>
                </c:pt>
                <c:pt idx="21328">
                  <c:v>2.1328999999999999E-5</c:v>
                </c:pt>
                <c:pt idx="21329">
                  <c:v>2.1330000000000001E-5</c:v>
                </c:pt>
                <c:pt idx="21330">
                  <c:v>2.1331E-5</c:v>
                </c:pt>
                <c:pt idx="21331">
                  <c:v>2.1331999999999998E-5</c:v>
                </c:pt>
                <c:pt idx="21332">
                  <c:v>2.1333000000000001E-5</c:v>
                </c:pt>
                <c:pt idx="21333">
                  <c:v>2.1333999999999999E-5</c:v>
                </c:pt>
                <c:pt idx="21334">
                  <c:v>2.1335000000000002E-5</c:v>
                </c:pt>
                <c:pt idx="21335">
                  <c:v>2.1336E-5</c:v>
                </c:pt>
                <c:pt idx="21336">
                  <c:v>2.1336999999999999E-5</c:v>
                </c:pt>
                <c:pt idx="21337">
                  <c:v>2.1338000000000001E-5</c:v>
                </c:pt>
                <c:pt idx="21338">
                  <c:v>2.1339E-5</c:v>
                </c:pt>
                <c:pt idx="21339">
                  <c:v>2.1339999999999999E-5</c:v>
                </c:pt>
                <c:pt idx="21340">
                  <c:v>2.1341000000000001E-5</c:v>
                </c:pt>
                <c:pt idx="21341">
                  <c:v>2.1342E-5</c:v>
                </c:pt>
                <c:pt idx="21342">
                  <c:v>2.1342999999999999E-5</c:v>
                </c:pt>
                <c:pt idx="21343">
                  <c:v>2.1344000000000001E-5</c:v>
                </c:pt>
                <c:pt idx="21344">
                  <c:v>2.1345E-5</c:v>
                </c:pt>
                <c:pt idx="21345">
                  <c:v>2.1345999999999999E-5</c:v>
                </c:pt>
                <c:pt idx="21346">
                  <c:v>2.1347000000000001E-5</c:v>
                </c:pt>
                <c:pt idx="21347">
                  <c:v>2.1348E-5</c:v>
                </c:pt>
                <c:pt idx="21348">
                  <c:v>2.1348999999999998E-5</c:v>
                </c:pt>
                <c:pt idx="21349">
                  <c:v>2.1350000000000001E-5</c:v>
                </c:pt>
                <c:pt idx="21350">
                  <c:v>2.1350999999999999E-5</c:v>
                </c:pt>
                <c:pt idx="21351">
                  <c:v>2.1352000000000002E-5</c:v>
                </c:pt>
                <c:pt idx="21352">
                  <c:v>2.1353E-5</c:v>
                </c:pt>
                <c:pt idx="21353">
                  <c:v>2.1353999999999999E-5</c:v>
                </c:pt>
                <c:pt idx="21354">
                  <c:v>2.1355000000000001E-5</c:v>
                </c:pt>
                <c:pt idx="21355">
                  <c:v>2.1356E-5</c:v>
                </c:pt>
                <c:pt idx="21356">
                  <c:v>2.1356999999999999E-5</c:v>
                </c:pt>
                <c:pt idx="21357">
                  <c:v>2.1358000000000001E-5</c:v>
                </c:pt>
                <c:pt idx="21358">
                  <c:v>2.1359E-5</c:v>
                </c:pt>
                <c:pt idx="21359">
                  <c:v>2.1359999999999999E-5</c:v>
                </c:pt>
                <c:pt idx="21360">
                  <c:v>2.1361000000000001E-5</c:v>
                </c:pt>
                <c:pt idx="21361">
                  <c:v>2.1362E-5</c:v>
                </c:pt>
                <c:pt idx="21362">
                  <c:v>2.1362999999999999E-5</c:v>
                </c:pt>
                <c:pt idx="21363">
                  <c:v>2.1364000000000001E-5</c:v>
                </c:pt>
                <c:pt idx="21364">
                  <c:v>2.1365E-5</c:v>
                </c:pt>
                <c:pt idx="21365">
                  <c:v>2.1365999999999998E-5</c:v>
                </c:pt>
                <c:pt idx="21366">
                  <c:v>2.1367000000000001E-5</c:v>
                </c:pt>
                <c:pt idx="21367">
                  <c:v>2.1367999999999999E-5</c:v>
                </c:pt>
                <c:pt idx="21368">
                  <c:v>2.1369000000000002E-5</c:v>
                </c:pt>
                <c:pt idx="21369">
                  <c:v>2.137E-5</c:v>
                </c:pt>
                <c:pt idx="21370">
                  <c:v>2.1370999999999999E-5</c:v>
                </c:pt>
                <c:pt idx="21371">
                  <c:v>2.1372000000000001E-5</c:v>
                </c:pt>
                <c:pt idx="21372">
                  <c:v>2.1373E-5</c:v>
                </c:pt>
                <c:pt idx="21373">
                  <c:v>2.1373999999999999E-5</c:v>
                </c:pt>
                <c:pt idx="21374">
                  <c:v>2.1375000000000001E-5</c:v>
                </c:pt>
                <c:pt idx="21375">
                  <c:v>2.1376E-5</c:v>
                </c:pt>
                <c:pt idx="21376">
                  <c:v>2.1376999999999999E-5</c:v>
                </c:pt>
                <c:pt idx="21377">
                  <c:v>2.1378000000000001E-5</c:v>
                </c:pt>
                <c:pt idx="21378">
                  <c:v>2.1379E-5</c:v>
                </c:pt>
                <c:pt idx="21379">
                  <c:v>2.1379999999999999E-5</c:v>
                </c:pt>
                <c:pt idx="21380">
                  <c:v>2.1381000000000001E-5</c:v>
                </c:pt>
                <c:pt idx="21381">
                  <c:v>2.1382E-5</c:v>
                </c:pt>
                <c:pt idx="21382">
                  <c:v>2.1382999999999998E-5</c:v>
                </c:pt>
                <c:pt idx="21383">
                  <c:v>2.1384000000000001E-5</c:v>
                </c:pt>
                <c:pt idx="21384">
                  <c:v>2.1384999999999999E-5</c:v>
                </c:pt>
                <c:pt idx="21385">
                  <c:v>2.1386000000000002E-5</c:v>
                </c:pt>
                <c:pt idx="21386">
                  <c:v>2.1387E-5</c:v>
                </c:pt>
                <c:pt idx="21387">
                  <c:v>2.1387999999999999E-5</c:v>
                </c:pt>
                <c:pt idx="21388">
                  <c:v>2.1389000000000001E-5</c:v>
                </c:pt>
                <c:pt idx="21389">
                  <c:v>2.139E-5</c:v>
                </c:pt>
                <c:pt idx="21390">
                  <c:v>2.1390999999999999E-5</c:v>
                </c:pt>
                <c:pt idx="21391">
                  <c:v>2.1392000000000001E-5</c:v>
                </c:pt>
                <c:pt idx="21392">
                  <c:v>2.1393E-5</c:v>
                </c:pt>
                <c:pt idx="21393">
                  <c:v>2.1393999999999999E-5</c:v>
                </c:pt>
                <c:pt idx="21394">
                  <c:v>2.1395000000000001E-5</c:v>
                </c:pt>
                <c:pt idx="21395">
                  <c:v>2.1396E-5</c:v>
                </c:pt>
                <c:pt idx="21396">
                  <c:v>2.1396999999999999E-5</c:v>
                </c:pt>
                <c:pt idx="21397">
                  <c:v>2.1398000000000001E-5</c:v>
                </c:pt>
                <c:pt idx="21398">
                  <c:v>2.1399E-5</c:v>
                </c:pt>
                <c:pt idx="21399">
                  <c:v>2.1399999999999998E-5</c:v>
                </c:pt>
                <c:pt idx="21400">
                  <c:v>2.1401000000000001E-5</c:v>
                </c:pt>
                <c:pt idx="21401">
                  <c:v>2.1401999999999999E-5</c:v>
                </c:pt>
                <c:pt idx="21402">
                  <c:v>2.1403000000000002E-5</c:v>
                </c:pt>
                <c:pt idx="21403">
                  <c:v>2.1404E-5</c:v>
                </c:pt>
                <c:pt idx="21404">
                  <c:v>2.1404999999999999E-5</c:v>
                </c:pt>
                <c:pt idx="21405">
                  <c:v>2.1406000000000001E-5</c:v>
                </c:pt>
                <c:pt idx="21406">
                  <c:v>2.1407E-5</c:v>
                </c:pt>
                <c:pt idx="21407">
                  <c:v>2.1407999999999999E-5</c:v>
                </c:pt>
                <c:pt idx="21408">
                  <c:v>2.1409000000000001E-5</c:v>
                </c:pt>
                <c:pt idx="21409">
                  <c:v>2.141E-5</c:v>
                </c:pt>
                <c:pt idx="21410">
                  <c:v>2.1410999999999999E-5</c:v>
                </c:pt>
                <c:pt idx="21411">
                  <c:v>2.1412000000000001E-5</c:v>
                </c:pt>
                <c:pt idx="21412">
                  <c:v>2.1413E-5</c:v>
                </c:pt>
                <c:pt idx="21413">
                  <c:v>2.1413999999999999E-5</c:v>
                </c:pt>
                <c:pt idx="21414">
                  <c:v>2.1415000000000001E-5</c:v>
                </c:pt>
                <c:pt idx="21415">
                  <c:v>2.1416E-5</c:v>
                </c:pt>
                <c:pt idx="21416">
                  <c:v>2.1416999999999998E-5</c:v>
                </c:pt>
                <c:pt idx="21417">
                  <c:v>2.1418000000000001E-5</c:v>
                </c:pt>
                <c:pt idx="21418">
                  <c:v>2.1418999999999999E-5</c:v>
                </c:pt>
                <c:pt idx="21419">
                  <c:v>2.1420000000000002E-5</c:v>
                </c:pt>
                <c:pt idx="21420">
                  <c:v>2.1421E-5</c:v>
                </c:pt>
                <c:pt idx="21421">
                  <c:v>2.1421999999999999E-5</c:v>
                </c:pt>
                <c:pt idx="21422">
                  <c:v>2.1423000000000001E-5</c:v>
                </c:pt>
                <c:pt idx="21423">
                  <c:v>2.1424E-5</c:v>
                </c:pt>
                <c:pt idx="21424">
                  <c:v>2.1424999999999999E-5</c:v>
                </c:pt>
                <c:pt idx="21425">
                  <c:v>2.1426000000000001E-5</c:v>
                </c:pt>
                <c:pt idx="21426">
                  <c:v>2.1427E-5</c:v>
                </c:pt>
                <c:pt idx="21427">
                  <c:v>2.1427999999999999E-5</c:v>
                </c:pt>
                <c:pt idx="21428">
                  <c:v>2.1429000000000001E-5</c:v>
                </c:pt>
                <c:pt idx="21429">
                  <c:v>2.143E-5</c:v>
                </c:pt>
                <c:pt idx="21430">
                  <c:v>2.1430999999999999E-5</c:v>
                </c:pt>
                <c:pt idx="21431">
                  <c:v>2.1432000000000001E-5</c:v>
                </c:pt>
                <c:pt idx="21432">
                  <c:v>2.1433E-5</c:v>
                </c:pt>
                <c:pt idx="21433">
                  <c:v>2.1433999999999998E-5</c:v>
                </c:pt>
                <c:pt idx="21434">
                  <c:v>2.1435000000000001E-5</c:v>
                </c:pt>
                <c:pt idx="21435">
                  <c:v>2.1435999999999999E-5</c:v>
                </c:pt>
                <c:pt idx="21436">
                  <c:v>2.1437000000000002E-5</c:v>
                </c:pt>
                <c:pt idx="21437">
                  <c:v>2.1438E-5</c:v>
                </c:pt>
                <c:pt idx="21438">
                  <c:v>2.1438999999999999E-5</c:v>
                </c:pt>
                <c:pt idx="21439">
                  <c:v>2.1440000000000001E-5</c:v>
                </c:pt>
                <c:pt idx="21440">
                  <c:v>2.1441E-5</c:v>
                </c:pt>
                <c:pt idx="21441">
                  <c:v>2.1441999999999999E-5</c:v>
                </c:pt>
                <c:pt idx="21442">
                  <c:v>2.1443000000000001E-5</c:v>
                </c:pt>
                <c:pt idx="21443">
                  <c:v>2.1444E-5</c:v>
                </c:pt>
                <c:pt idx="21444">
                  <c:v>2.1444999999999999E-5</c:v>
                </c:pt>
                <c:pt idx="21445">
                  <c:v>2.1446000000000001E-5</c:v>
                </c:pt>
                <c:pt idx="21446">
                  <c:v>2.1447E-5</c:v>
                </c:pt>
                <c:pt idx="21447">
                  <c:v>2.1447999999999999E-5</c:v>
                </c:pt>
                <c:pt idx="21448">
                  <c:v>2.1449000000000001E-5</c:v>
                </c:pt>
                <c:pt idx="21449">
                  <c:v>2.145E-5</c:v>
                </c:pt>
                <c:pt idx="21450">
                  <c:v>2.1450999999999998E-5</c:v>
                </c:pt>
                <c:pt idx="21451">
                  <c:v>2.1452000000000001E-5</c:v>
                </c:pt>
                <c:pt idx="21452">
                  <c:v>2.1452999999999999E-5</c:v>
                </c:pt>
                <c:pt idx="21453">
                  <c:v>2.1454000000000002E-5</c:v>
                </c:pt>
                <c:pt idx="21454">
                  <c:v>2.1455E-5</c:v>
                </c:pt>
                <c:pt idx="21455">
                  <c:v>2.1455999999999999E-5</c:v>
                </c:pt>
                <c:pt idx="21456">
                  <c:v>2.1457000000000001E-5</c:v>
                </c:pt>
                <c:pt idx="21457">
                  <c:v>2.1458E-5</c:v>
                </c:pt>
                <c:pt idx="21458">
                  <c:v>2.1458999999999999E-5</c:v>
                </c:pt>
                <c:pt idx="21459">
                  <c:v>2.1460000000000001E-5</c:v>
                </c:pt>
                <c:pt idx="21460">
                  <c:v>2.1461E-5</c:v>
                </c:pt>
                <c:pt idx="21461">
                  <c:v>2.1461999999999999E-5</c:v>
                </c:pt>
                <c:pt idx="21462">
                  <c:v>2.1463000000000001E-5</c:v>
                </c:pt>
                <c:pt idx="21463">
                  <c:v>2.1464E-5</c:v>
                </c:pt>
                <c:pt idx="21464">
                  <c:v>2.1464999999999999E-5</c:v>
                </c:pt>
                <c:pt idx="21465">
                  <c:v>2.1466000000000001E-5</c:v>
                </c:pt>
                <c:pt idx="21466">
                  <c:v>2.1467E-5</c:v>
                </c:pt>
                <c:pt idx="21467">
                  <c:v>2.1467999999999998E-5</c:v>
                </c:pt>
                <c:pt idx="21468">
                  <c:v>2.1469000000000001E-5</c:v>
                </c:pt>
                <c:pt idx="21469">
                  <c:v>2.1469999999999999E-5</c:v>
                </c:pt>
                <c:pt idx="21470">
                  <c:v>2.1471000000000002E-5</c:v>
                </c:pt>
                <c:pt idx="21471">
                  <c:v>2.1472E-5</c:v>
                </c:pt>
                <c:pt idx="21472">
                  <c:v>2.1472999999999999E-5</c:v>
                </c:pt>
                <c:pt idx="21473">
                  <c:v>2.1474000000000001E-5</c:v>
                </c:pt>
                <c:pt idx="21474">
                  <c:v>2.1475E-5</c:v>
                </c:pt>
                <c:pt idx="21475">
                  <c:v>2.1475999999999999E-5</c:v>
                </c:pt>
                <c:pt idx="21476">
                  <c:v>2.1477000000000001E-5</c:v>
                </c:pt>
                <c:pt idx="21477">
                  <c:v>2.1478E-5</c:v>
                </c:pt>
                <c:pt idx="21478">
                  <c:v>2.1478999999999999E-5</c:v>
                </c:pt>
                <c:pt idx="21479">
                  <c:v>2.1480000000000001E-5</c:v>
                </c:pt>
                <c:pt idx="21480">
                  <c:v>2.1481E-5</c:v>
                </c:pt>
                <c:pt idx="21481">
                  <c:v>2.1481999999999999E-5</c:v>
                </c:pt>
                <c:pt idx="21482">
                  <c:v>2.1483000000000001E-5</c:v>
                </c:pt>
                <c:pt idx="21483">
                  <c:v>2.1484E-5</c:v>
                </c:pt>
                <c:pt idx="21484">
                  <c:v>2.1484999999999998E-5</c:v>
                </c:pt>
                <c:pt idx="21485">
                  <c:v>2.1486000000000001E-5</c:v>
                </c:pt>
                <c:pt idx="21486">
                  <c:v>2.1486999999999999E-5</c:v>
                </c:pt>
                <c:pt idx="21487">
                  <c:v>2.1488000000000002E-5</c:v>
                </c:pt>
                <c:pt idx="21488">
                  <c:v>2.1489E-5</c:v>
                </c:pt>
                <c:pt idx="21489">
                  <c:v>2.1489999999999999E-5</c:v>
                </c:pt>
                <c:pt idx="21490">
                  <c:v>2.1491000000000001E-5</c:v>
                </c:pt>
                <c:pt idx="21491">
                  <c:v>2.1492E-5</c:v>
                </c:pt>
                <c:pt idx="21492">
                  <c:v>2.1492999999999999E-5</c:v>
                </c:pt>
                <c:pt idx="21493">
                  <c:v>2.1494000000000001E-5</c:v>
                </c:pt>
                <c:pt idx="21494">
                  <c:v>2.1495E-5</c:v>
                </c:pt>
                <c:pt idx="21495">
                  <c:v>2.1495999999999999E-5</c:v>
                </c:pt>
                <c:pt idx="21496">
                  <c:v>2.1497000000000001E-5</c:v>
                </c:pt>
                <c:pt idx="21497">
                  <c:v>2.1498E-5</c:v>
                </c:pt>
                <c:pt idx="21498">
                  <c:v>2.1498999999999999E-5</c:v>
                </c:pt>
                <c:pt idx="21499">
                  <c:v>2.1500000000000001E-5</c:v>
                </c:pt>
                <c:pt idx="21500">
                  <c:v>2.1501E-5</c:v>
                </c:pt>
                <c:pt idx="21501">
                  <c:v>2.1501999999999998E-5</c:v>
                </c:pt>
                <c:pt idx="21502">
                  <c:v>2.1503000000000001E-5</c:v>
                </c:pt>
                <c:pt idx="21503">
                  <c:v>2.1503999999999999E-5</c:v>
                </c:pt>
                <c:pt idx="21504">
                  <c:v>2.1505000000000002E-5</c:v>
                </c:pt>
                <c:pt idx="21505">
                  <c:v>2.1506E-5</c:v>
                </c:pt>
                <c:pt idx="21506">
                  <c:v>2.1506999999999999E-5</c:v>
                </c:pt>
                <c:pt idx="21507">
                  <c:v>2.1508000000000001E-5</c:v>
                </c:pt>
                <c:pt idx="21508">
                  <c:v>2.1509E-5</c:v>
                </c:pt>
                <c:pt idx="21509">
                  <c:v>2.1509999999999999E-5</c:v>
                </c:pt>
                <c:pt idx="21510">
                  <c:v>2.1511000000000001E-5</c:v>
                </c:pt>
                <c:pt idx="21511">
                  <c:v>2.1512E-5</c:v>
                </c:pt>
                <c:pt idx="21512">
                  <c:v>2.1512999999999999E-5</c:v>
                </c:pt>
                <c:pt idx="21513">
                  <c:v>2.1514000000000001E-5</c:v>
                </c:pt>
                <c:pt idx="21514">
                  <c:v>2.1515E-5</c:v>
                </c:pt>
                <c:pt idx="21515">
                  <c:v>2.1515999999999999E-5</c:v>
                </c:pt>
                <c:pt idx="21516">
                  <c:v>2.1517000000000001E-5</c:v>
                </c:pt>
                <c:pt idx="21517">
                  <c:v>2.1518E-5</c:v>
                </c:pt>
                <c:pt idx="21518">
                  <c:v>2.1518999999999998E-5</c:v>
                </c:pt>
                <c:pt idx="21519">
                  <c:v>2.1520000000000001E-5</c:v>
                </c:pt>
                <c:pt idx="21520">
                  <c:v>2.1520999999999999E-5</c:v>
                </c:pt>
                <c:pt idx="21521">
                  <c:v>2.1522000000000002E-5</c:v>
                </c:pt>
                <c:pt idx="21522">
                  <c:v>2.1523E-5</c:v>
                </c:pt>
                <c:pt idx="21523">
                  <c:v>2.1523999999999999E-5</c:v>
                </c:pt>
                <c:pt idx="21524">
                  <c:v>2.1525000000000001E-5</c:v>
                </c:pt>
                <c:pt idx="21525">
                  <c:v>2.1526E-5</c:v>
                </c:pt>
                <c:pt idx="21526">
                  <c:v>2.1526999999999999E-5</c:v>
                </c:pt>
                <c:pt idx="21527">
                  <c:v>2.1528000000000001E-5</c:v>
                </c:pt>
                <c:pt idx="21528">
                  <c:v>2.1529E-5</c:v>
                </c:pt>
                <c:pt idx="21529">
                  <c:v>2.1529999999999999E-5</c:v>
                </c:pt>
                <c:pt idx="21530">
                  <c:v>2.1531000000000001E-5</c:v>
                </c:pt>
                <c:pt idx="21531">
                  <c:v>2.1532E-5</c:v>
                </c:pt>
                <c:pt idx="21532">
                  <c:v>2.1532999999999999E-5</c:v>
                </c:pt>
                <c:pt idx="21533">
                  <c:v>2.1534000000000001E-5</c:v>
                </c:pt>
                <c:pt idx="21534">
                  <c:v>2.1535E-5</c:v>
                </c:pt>
                <c:pt idx="21535">
                  <c:v>2.1535999999999998E-5</c:v>
                </c:pt>
                <c:pt idx="21536">
                  <c:v>2.1537000000000001E-5</c:v>
                </c:pt>
                <c:pt idx="21537">
                  <c:v>2.1537999999999999E-5</c:v>
                </c:pt>
                <c:pt idx="21538">
                  <c:v>2.1539000000000002E-5</c:v>
                </c:pt>
                <c:pt idx="21539">
                  <c:v>2.154E-5</c:v>
                </c:pt>
                <c:pt idx="21540">
                  <c:v>2.1540999999999999E-5</c:v>
                </c:pt>
                <c:pt idx="21541">
                  <c:v>2.1542000000000001E-5</c:v>
                </c:pt>
                <c:pt idx="21542">
                  <c:v>2.1543E-5</c:v>
                </c:pt>
                <c:pt idx="21543">
                  <c:v>2.1543999999999999E-5</c:v>
                </c:pt>
                <c:pt idx="21544">
                  <c:v>2.1545000000000001E-5</c:v>
                </c:pt>
                <c:pt idx="21545">
                  <c:v>2.1546E-5</c:v>
                </c:pt>
                <c:pt idx="21546">
                  <c:v>2.1546999999999999E-5</c:v>
                </c:pt>
                <c:pt idx="21547">
                  <c:v>2.1548000000000001E-5</c:v>
                </c:pt>
                <c:pt idx="21548">
                  <c:v>2.1549E-5</c:v>
                </c:pt>
                <c:pt idx="21549">
                  <c:v>2.1549999999999999E-5</c:v>
                </c:pt>
                <c:pt idx="21550">
                  <c:v>2.1551000000000001E-5</c:v>
                </c:pt>
                <c:pt idx="21551">
                  <c:v>2.1552E-5</c:v>
                </c:pt>
                <c:pt idx="21552">
                  <c:v>2.1552999999999998E-5</c:v>
                </c:pt>
                <c:pt idx="21553">
                  <c:v>2.1554000000000001E-5</c:v>
                </c:pt>
                <c:pt idx="21554">
                  <c:v>2.1554999999999999E-5</c:v>
                </c:pt>
                <c:pt idx="21555">
                  <c:v>2.1556000000000002E-5</c:v>
                </c:pt>
                <c:pt idx="21556">
                  <c:v>2.1557E-5</c:v>
                </c:pt>
                <c:pt idx="21557">
                  <c:v>2.1557999999999999E-5</c:v>
                </c:pt>
                <c:pt idx="21558">
                  <c:v>2.1559000000000001E-5</c:v>
                </c:pt>
                <c:pt idx="21559">
                  <c:v>2.156E-5</c:v>
                </c:pt>
                <c:pt idx="21560">
                  <c:v>2.1560999999999999E-5</c:v>
                </c:pt>
                <c:pt idx="21561">
                  <c:v>2.1562000000000001E-5</c:v>
                </c:pt>
                <c:pt idx="21562">
                  <c:v>2.1563E-5</c:v>
                </c:pt>
                <c:pt idx="21563">
                  <c:v>2.1563999999999999E-5</c:v>
                </c:pt>
                <c:pt idx="21564">
                  <c:v>2.1565000000000001E-5</c:v>
                </c:pt>
                <c:pt idx="21565">
                  <c:v>2.1566E-5</c:v>
                </c:pt>
                <c:pt idx="21566">
                  <c:v>2.1566999999999999E-5</c:v>
                </c:pt>
                <c:pt idx="21567">
                  <c:v>2.1568000000000001E-5</c:v>
                </c:pt>
                <c:pt idx="21568">
                  <c:v>2.1569E-5</c:v>
                </c:pt>
                <c:pt idx="21569">
                  <c:v>2.1569999999999998E-5</c:v>
                </c:pt>
                <c:pt idx="21570">
                  <c:v>2.1571000000000001E-5</c:v>
                </c:pt>
                <c:pt idx="21571">
                  <c:v>2.1571999999999999E-5</c:v>
                </c:pt>
                <c:pt idx="21572">
                  <c:v>2.1573000000000002E-5</c:v>
                </c:pt>
                <c:pt idx="21573">
                  <c:v>2.1574E-5</c:v>
                </c:pt>
                <c:pt idx="21574">
                  <c:v>2.1574999999999999E-5</c:v>
                </c:pt>
                <c:pt idx="21575">
                  <c:v>2.1576000000000001E-5</c:v>
                </c:pt>
                <c:pt idx="21576">
                  <c:v>2.1577E-5</c:v>
                </c:pt>
                <c:pt idx="21577">
                  <c:v>2.1577999999999999E-5</c:v>
                </c:pt>
                <c:pt idx="21578">
                  <c:v>2.1579000000000001E-5</c:v>
                </c:pt>
                <c:pt idx="21579">
                  <c:v>2.158E-5</c:v>
                </c:pt>
                <c:pt idx="21580">
                  <c:v>2.1580999999999999E-5</c:v>
                </c:pt>
                <c:pt idx="21581">
                  <c:v>2.1582000000000001E-5</c:v>
                </c:pt>
                <c:pt idx="21582">
                  <c:v>2.1583E-5</c:v>
                </c:pt>
                <c:pt idx="21583">
                  <c:v>2.1583999999999999E-5</c:v>
                </c:pt>
                <c:pt idx="21584">
                  <c:v>2.1585000000000001E-5</c:v>
                </c:pt>
                <c:pt idx="21585">
                  <c:v>2.1586E-5</c:v>
                </c:pt>
                <c:pt idx="21586">
                  <c:v>2.1586999999999998E-5</c:v>
                </c:pt>
                <c:pt idx="21587">
                  <c:v>2.1588000000000001E-5</c:v>
                </c:pt>
                <c:pt idx="21588">
                  <c:v>2.1588999999999999E-5</c:v>
                </c:pt>
                <c:pt idx="21589">
                  <c:v>2.1590000000000002E-5</c:v>
                </c:pt>
                <c:pt idx="21590">
                  <c:v>2.1591E-5</c:v>
                </c:pt>
                <c:pt idx="21591">
                  <c:v>2.1591999999999999E-5</c:v>
                </c:pt>
                <c:pt idx="21592">
                  <c:v>2.1593000000000001E-5</c:v>
                </c:pt>
                <c:pt idx="21593">
                  <c:v>2.1594E-5</c:v>
                </c:pt>
                <c:pt idx="21594">
                  <c:v>2.1594999999999999E-5</c:v>
                </c:pt>
                <c:pt idx="21595">
                  <c:v>2.1596000000000001E-5</c:v>
                </c:pt>
                <c:pt idx="21596">
                  <c:v>2.1597E-5</c:v>
                </c:pt>
                <c:pt idx="21597">
                  <c:v>2.1597999999999999E-5</c:v>
                </c:pt>
                <c:pt idx="21598">
                  <c:v>2.1599000000000001E-5</c:v>
                </c:pt>
                <c:pt idx="21599">
                  <c:v>2.16E-5</c:v>
                </c:pt>
                <c:pt idx="21600">
                  <c:v>2.1600999999999999E-5</c:v>
                </c:pt>
                <c:pt idx="21601">
                  <c:v>2.1602000000000001E-5</c:v>
                </c:pt>
                <c:pt idx="21602">
                  <c:v>2.1603E-5</c:v>
                </c:pt>
                <c:pt idx="21603">
                  <c:v>2.1603999999999998E-5</c:v>
                </c:pt>
                <c:pt idx="21604">
                  <c:v>2.1605000000000001E-5</c:v>
                </c:pt>
                <c:pt idx="21605">
                  <c:v>2.1605999999999999E-5</c:v>
                </c:pt>
                <c:pt idx="21606">
                  <c:v>2.1607000000000002E-5</c:v>
                </c:pt>
                <c:pt idx="21607">
                  <c:v>2.1608E-5</c:v>
                </c:pt>
                <c:pt idx="21608">
                  <c:v>2.1608999999999999E-5</c:v>
                </c:pt>
                <c:pt idx="21609">
                  <c:v>2.1610000000000001E-5</c:v>
                </c:pt>
                <c:pt idx="21610">
                  <c:v>2.1611E-5</c:v>
                </c:pt>
                <c:pt idx="21611">
                  <c:v>2.1611999999999999E-5</c:v>
                </c:pt>
                <c:pt idx="21612">
                  <c:v>2.1613000000000001E-5</c:v>
                </c:pt>
                <c:pt idx="21613">
                  <c:v>2.1614E-5</c:v>
                </c:pt>
                <c:pt idx="21614">
                  <c:v>2.1614999999999999E-5</c:v>
                </c:pt>
                <c:pt idx="21615">
                  <c:v>2.1616000000000001E-5</c:v>
                </c:pt>
                <c:pt idx="21616">
                  <c:v>2.1617E-5</c:v>
                </c:pt>
                <c:pt idx="21617">
                  <c:v>2.1617999999999999E-5</c:v>
                </c:pt>
                <c:pt idx="21618">
                  <c:v>2.1619000000000001E-5</c:v>
                </c:pt>
                <c:pt idx="21619">
                  <c:v>2.162E-5</c:v>
                </c:pt>
                <c:pt idx="21620">
                  <c:v>2.1620999999999998E-5</c:v>
                </c:pt>
                <c:pt idx="21621">
                  <c:v>2.1622000000000001E-5</c:v>
                </c:pt>
                <c:pt idx="21622">
                  <c:v>2.1622999999999999E-5</c:v>
                </c:pt>
                <c:pt idx="21623">
                  <c:v>2.1624000000000002E-5</c:v>
                </c:pt>
                <c:pt idx="21624">
                  <c:v>2.1625E-5</c:v>
                </c:pt>
                <c:pt idx="21625">
                  <c:v>2.1625999999999999E-5</c:v>
                </c:pt>
                <c:pt idx="21626">
                  <c:v>2.1627000000000001E-5</c:v>
                </c:pt>
                <c:pt idx="21627">
                  <c:v>2.1628E-5</c:v>
                </c:pt>
                <c:pt idx="21628">
                  <c:v>2.1628999999999999E-5</c:v>
                </c:pt>
                <c:pt idx="21629">
                  <c:v>2.1630000000000001E-5</c:v>
                </c:pt>
                <c:pt idx="21630">
                  <c:v>2.1631E-5</c:v>
                </c:pt>
                <c:pt idx="21631">
                  <c:v>2.1631999999999999E-5</c:v>
                </c:pt>
                <c:pt idx="21632">
                  <c:v>2.1633000000000001E-5</c:v>
                </c:pt>
                <c:pt idx="21633">
                  <c:v>2.1634E-5</c:v>
                </c:pt>
                <c:pt idx="21634">
                  <c:v>2.1634999999999999E-5</c:v>
                </c:pt>
                <c:pt idx="21635">
                  <c:v>2.1636000000000001E-5</c:v>
                </c:pt>
                <c:pt idx="21636">
                  <c:v>2.1637E-5</c:v>
                </c:pt>
                <c:pt idx="21637">
                  <c:v>2.1637999999999998E-5</c:v>
                </c:pt>
                <c:pt idx="21638">
                  <c:v>2.1639000000000001E-5</c:v>
                </c:pt>
                <c:pt idx="21639">
                  <c:v>2.1639999999999999E-5</c:v>
                </c:pt>
                <c:pt idx="21640">
                  <c:v>2.1641000000000002E-5</c:v>
                </c:pt>
                <c:pt idx="21641">
                  <c:v>2.1642E-5</c:v>
                </c:pt>
                <c:pt idx="21642">
                  <c:v>2.1642999999999999E-5</c:v>
                </c:pt>
                <c:pt idx="21643">
                  <c:v>2.1644000000000001E-5</c:v>
                </c:pt>
                <c:pt idx="21644">
                  <c:v>2.1645E-5</c:v>
                </c:pt>
                <c:pt idx="21645">
                  <c:v>2.1645999999999999E-5</c:v>
                </c:pt>
                <c:pt idx="21646">
                  <c:v>2.1647000000000001E-5</c:v>
                </c:pt>
                <c:pt idx="21647">
                  <c:v>2.1648E-5</c:v>
                </c:pt>
                <c:pt idx="21648">
                  <c:v>2.1648999999999999E-5</c:v>
                </c:pt>
                <c:pt idx="21649">
                  <c:v>2.1650000000000001E-5</c:v>
                </c:pt>
                <c:pt idx="21650">
                  <c:v>2.1651E-5</c:v>
                </c:pt>
                <c:pt idx="21651">
                  <c:v>2.1651999999999999E-5</c:v>
                </c:pt>
                <c:pt idx="21652">
                  <c:v>2.1653000000000001E-5</c:v>
                </c:pt>
                <c:pt idx="21653">
                  <c:v>2.1654E-5</c:v>
                </c:pt>
                <c:pt idx="21654">
                  <c:v>2.1654999999999998E-5</c:v>
                </c:pt>
                <c:pt idx="21655">
                  <c:v>2.1656000000000001E-5</c:v>
                </c:pt>
                <c:pt idx="21656">
                  <c:v>2.1656999999999999E-5</c:v>
                </c:pt>
                <c:pt idx="21657">
                  <c:v>2.1658000000000002E-5</c:v>
                </c:pt>
                <c:pt idx="21658">
                  <c:v>2.1659E-5</c:v>
                </c:pt>
                <c:pt idx="21659">
                  <c:v>2.1659999999999999E-5</c:v>
                </c:pt>
                <c:pt idx="21660">
                  <c:v>2.1661000000000001E-5</c:v>
                </c:pt>
                <c:pt idx="21661">
                  <c:v>2.1662E-5</c:v>
                </c:pt>
                <c:pt idx="21662">
                  <c:v>2.1662999999999999E-5</c:v>
                </c:pt>
                <c:pt idx="21663">
                  <c:v>2.1664000000000001E-5</c:v>
                </c:pt>
                <c:pt idx="21664">
                  <c:v>2.1665E-5</c:v>
                </c:pt>
                <c:pt idx="21665">
                  <c:v>2.1665999999999999E-5</c:v>
                </c:pt>
                <c:pt idx="21666">
                  <c:v>2.1667000000000001E-5</c:v>
                </c:pt>
                <c:pt idx="21667">
                  <c:v>2.1668E-5</c:v>
                </c:pt>
                <c:pt idx="21668">
                  <c:v>2.1668999999999999E-5</c:v>
                </c:pt>
                <c:pt idx="21669">
                  <c:v>2.1670000000000001E-5</c:v>
                </c:pt>
                <c:pt idx="21670">
                  <c:v>2.1671E-5</c:v>
                </c:pt>
                <c:pt idx="21671">
                  <c:v>2.1671999999999999E-5</c:v>
                </c:pt>
                <c:pt idx="21672">
                  <c:v>2.1673000000000001E-5</c:v>
                </c:pt>
                <c:pt idx="21673">
                  <c:v>2.1673999999999999E-5</c:v>
                </c:pt>
                <c:pt idx="21674">
                  <c:v>2.1675000000000002E-5</c:v>
                </c:pt>
                <c:pt idx="21675">
                  <c:v>2.1676E-5</c:v>
                </c:pt>
                <c:pt idx="21676">
                  <c:v>2.1676999999999999E-5</c:v>
                </c:pt>
                <c:pt idx="21677">
                  <c:v>2.1678000000000001E-5</c:v>
                </c:pt>
                <c:pt idx="21678">
                  <c:v>2.1679E-5</c:v>
                </c:pt>
                <c:pt idx="21679">
                  <c:v>2.1679999999999999E-5</c:v>
                </c:pt>
                <c:pt idx="21680">
                  <c:v>2.1681000000000001E-5</c:v>
                </c:pt>
                <c:pt idx="21681">
                  <c:v>2.1682E-5</c:v>
                </c:pt>
                <c:pt idx="21682">
                  <c:v>2.1682999999999999E-5</c:v>
                </c:pt>
                <c:pt idx="21683">
                  <c:v>2.1684000000000001E-5</c:v>
                </c:pt>
                <c:pt idx="21684">
                  <c:v>2.1685E-5</c:v>
                </c:pt>
                <c:pt idx="21685">
                  <c:v>2.1685999999999999E-5</c:v>
                </c:pt>
                <c:pt idx="21686">
                  <c:v>2.1687000000000001E-5</c:v>
                </c:pt>
                <c:pt idx="21687">
                  <c:v>2.1688E-5</c:v>
                </c:pt>
                <c:pt idx="21688">
                  <c:v>2.1688999999999999E-5</c:v>
                </c:pt>
                <c:pt idx="21689">
                  <c:v>2.1690000000000001E-5</c:v>
                </c:pt>
                <c:pt idx="21690">
                  <c:v>2.1691E-5</c:v>
                </c:pt>
                <c:pt idx="21691">
                  <c:v>2.1691999999999998E-5</c:v>
                </c:pt>
                <c:pt idx="21692">
                  <c:v>2.1693000000000001E-5</c:v>
                </c:pt>
                <c:pt idx="21693">
                  <c:v>2.1693999999999999E-5</c:v>
                </c:pt>
                <c:pt idx="21694">
                  <c:v>2.1695000000000002E-5</c:v>
                </c:pt>
                <c:pt idx="21695">
                  <c:v>2.1696E-5</c:v>
                </c:pt>
                <c:pt idx="21696">
                  <c:v>2.1696999999999999E-5</c:v>
                </c:pt>
                <c:pt idx="21697">
                  <c:v>2.1698000000000001E-5</c:v>
                </c:pt>
                <c:pt idx="21698">
                  <c:v>2.1699E-5</c:v>
                </c:pt>
                <c:pt idx="21699">
                  <c:v>2.1699999999999999E-5</c:v>
                </c:pt>
                <c:pt idx="21700">
                  <c:v>2.1701000000000001E-5</c:v>
                </c:pt>
                <c:pt idx="21701">
                  <c:v>2.1702E-5</c:v>
                </c:pt>
                <c:pt idx="21702">
                  <c:v>2.1702999999999999E-5</c:v>
                </c:pt>
                <c:pt idx="21703">
                  <c:v>2.1704000000000001E-5</c:v>
                </c:pt>
                <c:pt idx="21704">
                  <c:v>2.1705E-5</c:v>
                </c:pt>
                <c:pt idx="21705">
                  <c:v>2.1705999999999999E-5</c:v>
                </c:pt>
                <c:pt idx="21706">
                  <c:v>2.1707000000000001E-5</c:v>
                </c:pt>
                <c:pt idx="21707">
                  <c:v>2.1708E-5</c:v>
                </c:pt>
                <c:pt idx="21708">
                  <c:v>2.1708999999999998E-5</c:v>
                </c:pt>
                <c:pt idx="21709">
                  <c:v>2.1710000000000001E-5</c:v>
                </c:pt>
                <c:pt idx="21710">
                  <c:v>2.1710999999999999E-5</c:v>
                </c:pt>
                <c:pt idx="21711">
                  <c:v>2.1712000000000002E-5</c:v>
                </c:pt>
                <c:pt idx="21712">
                  <c:v>2.1713E-5</c:v>
                </c:pt>
                <c:pt idx="21713">
                  <c:v>2.1713999999999999E-5</c:v>
                </c:pt>
                <c:pt idx="21714">
                  <c:v>2.1715000000000001E-5</c:v>
                </c:pt>
                <c:pt idx="21715">
                  <c:v>2.1716E-5</c:v>
                </c:pt>
                <c:pt idx="21716">
                  <c:v>2.1716999999999999E-5</c:v>
                </c:pt>
                <c:pt idx="21717">
                  <c:v>2.1718000000000001E-5</c:v>
                </c:pt>
                <c:pt idx="21718">
                  <c:v>2.1719E-5</c:v>
                </c:pt>
                <c:pt idx="21719">
                  <c:v>2.1719999999999999E-5</c:v>
                </c:pt>
                <c:pt idx="21720">
                  <c:v>2.1721000000000001E-5</c:v>
                </c:pt>
                <c:pt idx="21721">
                  <c:v>2.1722E-5</c:v>
                </c:pt>
                <c:pt idx="21722">
                  <c:v>2.1722999999999999E-5</c:v>
                </c:pt>
                <c:pt idx="21723">
                  <c:v>2.1724000000000001E-5</c:v>
                </c:pt>
                <c:pt idx="21724">
                  <c:v>2.1725E-5</c:v>
                </c:pt>
                <c:pt idx="21725">
                  <c:v>2.1725999999999998E-5</c:v>
                </c:pt>
                <c:pt idx="21726">
                  <c:v>2.1727000000000001E-5</c:v>
                </c:pt>
                <c:pt idx="21727">
                  <c:v>2.1727999999999999E-5</c:v>
                </c:pt>
                <c:pt idx="21728">
                  <c:v>2.1729000000000002E-5</c:v>
                </c:pt>
                <c:pt idx="21729">
                  <c:v>2.173E-5</c:v>
                </c:pt>
                <c:pt idx="21730">
                  <c:v>2.1730999999999999E-5</c:v>
                </c:pt>
                <c:pt idx="21731">
                  <c:v>2.1732000000000001E-5</c:v>
                </c:pt>
                <c:pt idx="21732">
                  <c:v>2.1733E-5</c:v>
                </c:pt>
                <c:pt idx="21733">
                  <c:v>2.1733999999999999E-5</c:v>
                </c:pt>
                <c:pt idx="21734">
                  <c:v>2.1735000000000001E-5</c:v>
                </c:pt>
                <c:pt idx="21735">
                  <c:v>2.1736E-5</c:v>
                </c:pt>
                <c:pt idx="21736">
                  <c:v>2.1736999999999999E-5</c:v>
                </c:pt>
                <c:pt idx="21737">
                  <c:v>2.1738000000000001E-5</c:v>
                </c:pt>
                <c:pt idx="21738">
                  <c:v>2.1739E-5</c:v>
                </c:pt>
                <c:pt idx="21739">
                  <c:v>2.1739999999999999E-5</c:v>
                </c:pt>
                <c:pt idx="21740">
                  <c:v>2.1741000000000001E-5</c:v>
                </c:pt>
                <c:pt idx="21741">
                  <c:v>2.1742E-5</c:v>
                </c:pt>
                <c:pt idx="21742">
                  <c:v>2.1742999999999998E-5</c:v>
                </c:pt>
                <c:pt idx="21743">
                  <c:v>2.1744000000000001E-5</c:v>
                </c:pt>
                <c:pt idx="21744">
                  <c:v>2.1744999999999999E-5</c:v>
                </c:pt>
                <c:pt idx="21745">
                  <c:v>2.1746000000000002E-5</c:v>
                </c:pt>
                <c:pt idx="21746">
                  <c:v>2.1747E-5</c:v>
                </c:pt>
                <c:pt idx="21747">
                  <c:v>2.1747999999999999E-5</c:v>
                </c:pt>
                <c:pt idx="21748">
                  <c:v>2.1749000000000001E-5</c:v>
                </c:pt>
                <c:pt idx="21749">
                  <c:v>2.175E-5</c:v>
                </c:pt>
                <c:pt idx="21750">
                  <c:v>2.1750999999999999E-5</c:v>
                </c:pt>
                <c:pt idx="21751">
                  <c:v>2.1752000000000001E-5</c:v>
                </c:pt>
                <c:pt idx="21752">
                  <c:v>2.1753E-5</c:v>
                </c:pt>
                <c:pt idx="21753">
                  <c:v>2.1753999999999999E-5</c:v>
                </c:pt>
                <c:pt idx="21754">
                  <c:v>2.1755000000000001E-5</c:v>
                </c:pt>
                <c:pt idx="21755">
                  <c:v>2.1756E-5</c:v>
                </c:pt>
                <c:pt idx="21756">
                  <c:v>2.1756999999999999E-5</c:v>
                </c:pt>
                <c:pt idx="21757">
                  <c:v>2.1758000000000001E-5</c:v>
                </c:pt>
                <c:pt idx="21758">
                  <c:v>2.1759E-5</c:v>
                </c:pt>
                <c:pt idx="21759">
                  <c:v>2.1759999999999998E-5</c:v>
                </c:pt>
                <c:pt idx="21760">
                  <c:v>2.1761000000000001E-5</c:v>
                </c:pt>
                <c:pt idx="21761">
                  <c:v>2.1761999999999999E-5</c:v>
                </c:pt>
                <c:pt idx="21762">
                  <c:v>2.1763000000000002E-5</c:v>
                </c:pt>
                <c:pt idx="21763">
                  <c:v>2.1764E-5</c:v>
                </c:pt>
                <c:pt idx="21764">
                  <c:v>2.1764999999999999E-5</c:v>
                </c:pt>
                <c:pt idx="21765">
                  <c:v>2.1766000000000001E-5</c:v>
                </c:pt>
                <c:pt idx="21766">
                  <c:v>2.1767E-5</c:v>
                </c:pt>
                <c:pt idx="21767">
                  <c:v>2.1767999999999999E-5</c:v>
                </c:pt>
                <c:pt idx="21768">
                  <c:v>2.1769000000000001E-5</c:v>
                </c:pt>
                <c:pt idx="21769">
                  <c:v>2.177E-5</c:v>
                </c:pt>
                <c:pt idx="21770">
                  <c:v>2.1770999999999999E-5</c:v>
                </c:pt>
                <c:pt idx="21771">
                  <c:v>2.1772000000000001E-5</c:v>
                </c:pt>
                <c:pt idx="21772">
                  <c:v>2.1773E-5</c:v>
                </c:pt>
                <c:pt idx="21773">
                  <c:v>2.1773999999999999E-5</c:v>
                </c:pt>
                <c:pt idx="21774">
                  <c:v>2.1775000000000001E-5</c:v>
                </c:pt>
                <c:pt idx="21775">
                  <c:v>2.1776E-5</c:v>
                </c:pt>
                <c:pt idx="21776">
                  <c:v>2.1776999999999998E-5</c:v>
                </c:pt>
                <c:pt idx="21777">
                  <c:v>2.1778000000000001E-5</c:v>
                </c:pt>
                <c:pt idx="21778">
                  <c:v>2.1778999999999999E-5</c:v>
                </c:pt>
                <c:pt idx="21779">
                  <c:v>2.1780000000000002E-5</c:v>
                </c:pt>
                <c:pt idx="21780">
                  <c:v>2.1781E-5</c:v>
                </c:pt>
                <c:pt idx="21781">
                  <c:v>2.1781999999999999E-5</c:v>
                </c:pt>
                <c:pt idx="21782">
                  <c:v>2.1783000000000001E-5</c:v>
                </c:pt>
                <c:pt idx="21783">
                  <c:v>2.1784E-5</c:v>
                </c:pt>
                <c:pt idx="21784">
                  <c:v>2.1784999999999999E-5</c:v>
                </c:pt>
                <c:pt idx="21785">
                  <c:v>2.1786000000000001E-5</c:v>
                </c:pt>
                <c:pt idx="21786">
                  <c:v>2.1787E-5</c:v>
                </c:pt>
                <c:pt idx="21787">
                  <c:v>2.1787999999999999E-5</c:v>
                </c:pt>
                <c:pt idx="21788">
                  <c:v>2.1789000000000001E-5</c:v>
                </c:pt>
                <c:pt idx="21789">
                  <c:v>2.179E-5</c:v>
                </c:pt>
                <c:pt idx="21790">
                  <c:v>2.1790999999999999E-5</c:v>
                </c:pt>
                <c:pt idx="21791">
                  <c:v>2.1792000000000001E-5</c:v>
                </c:pt>
                <c:pt idx="21792">
                  <c:v>2.1793E-5</c:v>
                </c:pt>
                <c:pt idx="21793">
                  <c:v>2.1793999999999998E-5</c:v>
                </c:pt>
                <c:pt idx="21794">
                  <c:v>2.1795000000000001E-5</c:v>
                </c:pt>
                <c:pt idx="21795">
                  <c:v>2.1795999999999999E-5</c:v>
                </c:pt>
                <c:pt idx="21796">
                  <c:v>2.1797000000000002E-5</c:v>
                </c:pt>
                <c:pt idx="21797">
                  <c:v>2.1798E-5</c:v>
                </c:pt>
                <c:pt idx="21798">
                  <c:v>2.1798999999999999E-5</c:v>
                </c:pt>
                <c:pt idx="21799">
                  <c:v>2.1800000000000001E-5</c:v>
                </c:pt>
                <c:pt idx="21800">
                  <c:v>2.1801E-5</c:v>
                </c:pt>
                <c:pt idx="21801">
                  <c:v>2.1801999999999999E-5</c:v>
                </c:pt>
                <c:pt idx="21802">
                  <c:v>2.1803000000000001E-5</c:v>
                </c:pt>
                <c:pt idx="21803">
                  <c:v>2.1804E-5</c:v>
                </c:pt>
                <c:pt idx="21804">
                  <c:v>2.1804999999999999E-5</c:v>
                </c:pt>
                <c:pt idx="21805">
                  <c:v>2.1806000000000001E-5</c:v>
                </c:pt>
                <c:pt idx="21806">
                  <c:v>2.1807E-5</c:v>
                </c:pt>
                <c:pt idx="21807">
                  <c:v>2.1807999999999999E-5</c:v>
                </c:pt>
                <c:pt idx="21808">
                  <c:v>2.1809000000000001E-5</c:v>
                </c:pt>
                <c:pt idx="21809">
                  <c:v>2.181E-5</c:v>
                </c:pt>
                <c:pt idx="21810">
                  <c:v>2.1810999999999998E-5</c:v>
                </c:pt>
                <c:pt idx="21811">
                  <c:v>2.1812000000000001E-5</c:v>
                </c:pt>
                <c:pt idx="21812">
                  <c:v>2.1812999999999999E-5</c:v>
                </c:pt>
                <c:pt idx="21813">
                  <c:v>2.1814000000000002E-5</c:v>
                </c:pt>
                <c:pt idx="21814">
                  <c:v>2.1815E-5</c:v>
                </c:pt>
                <c:pt idx="21815">
                  <c:v>2.1815999999999999E-5</c:v>
                </c:pt>
                <c:pt idx="21816">
                  <c:v>2.1817000000000001E-5</c:v>
                </c:pt>
                <c:pt idx="21817">
                  <c:v>2.1818E-5</c:v>
                </c:pt>
                <c:pt idx="21818">
                  <c:v>2.1818999999999999E-5</c:v>
                </c:pt>
                <c:pt idx="21819">
                  <c:v>2.1820000000000001E-5</c:v>
                </c:pt>
                <c:pt idx="21820">
                  <c:v>2.1821E-5</c:v>
                </c:pt>
                <c:pt idx="21821">
                  <c:v>2.1821999999999999E-5</c:v>
                </c:pt>
                <c:pt idx="21822">
                  <c:v>2.1823000000000001E-5</c:v>
                </c:pt>
                <c:pt idx="21823">
                  <c:v>2.1824E-5</c:v>
                </c:pt>
                <c:pt idx="21824">
                  <c:v>2.1824999999999999E-5</c:v>
                </c:pt>
                <c:pt idx="21825">
                  <c:v>2.1826000000000001E-5</c:v>
                </c:pt>
                <c:pt idx="21826">
                  <c:v>2.1827E-5</c:v>
                </c:pt>
                <c:pt idx="21827">
                  <c:v>2.1827999999999998E-5</c:v>
                </c:pt>
                <c:pt idx="21828">
                  <c:v>2.1829000000000001E-5</c:v>
                </c:pt>
                <c:pt idx="21829">
                  <c:v>2.1829999999999999E-5</c:v>
                </c:pt>
                <c:pt idx="21830">
                  <c:v>2.1831000000000002E-5</c:v>
                </c:pt>
                <c:pt idx="21831">
                  <c:v>2.1832E-5</c:v>
                </c:pt>
                <c:pt idx="21832">
                  <c:v>2.1832999999999999E-5</c:v>
                </c:pt>
                <c:pt idx="21833">
                  <c:v>2.1834000000000001E-5</c:v>
                </c:pt>
                <c:pt idx="21834">
                  <c:v>2.1835E-5</c:v>
                </c:pt>
                <c:pt idx="21835">
                  <c:v>2.1835999999999999E-5</c:v>
                </c:pt>
                <c:pt idx="21836">
                  <c:v>2.1837000000000001E-5</c:v>
                </c:pt>
                <c:pt idx="21837">
                  <c:v>2.1838E-5</c:v>
                </c:pt>
                <c:pt idx="21838">
                  <c:v>2.1838999999999999E-5</c:v>
                </c:pt>
                <c:pt idx="21839">
                  <c:v>2.1840000000000001E-5</c:v>
                </c:pt>
                <c:pt idx="21840">
                  <c:v>2.1841E-5</c:v>
                </c:pt>
                <c:pt idx="21841">
                  <c:v>2.1841999999999999E-5</c:v>
                </c:pt>
                <c:pt idx="21842">
                  <c:v>2.1843000000000001E-5</c:v>
                </c:pt>
                <c:pt idx="21843">
                  <c:v>2.1844E-5</c:v>
                </c:pt>
                <c:pt idx="21844">
                  <c:v>2.1844999999999998E-5</c:v>
                </c:pt>
                <c:pt idx="21845">
                  <c:v>2.1846000000000001E-5</c:v>
                </c:pt>
                <c:pt idx="21846">
                  <c:v>2.1846999999999999E-5</c:v>
                </c:pt>
                <c:pt idx="21847">
                  <c:v>2.1848000000000002E-5</c:v>
                </c:pt>
                <c:pt idx="21848">
                  <c:v>2.1849E-5</c:v>
                </c:pt>
                <c:pt idx="21849">
                  <c:v>2.1849999999999999E-5</c:v>
                </c:pt>
                <c:pt idx="21850">
                  <c:v>2.1851000000000001E-5</c:v>
                </c:pt>
                <c:pt idx="21851">
                  <c:v>2.1852E-5</c:v>
                </c:pt>
                <c:pt idx="21852">
                  <c:v>2.1852999999999999E-5</c:v>
                </c:pt>
                <c:pt idx="21853">
                  <c:v>2.1854000000000001E-5</c:v>
                </c:pt>
                <c:pt idx="21854">
                  <c:v>2.1855E-5</c:v>
                </c:pt>
                <c:pt idx="21855">
                  <c:v>2.1855999999999999E-5</c:v>
                </c:pt>
                <c:pt idx="21856">
                  <c:v>2.1857000000000001E-5</c:v>
                </c:pt>
                <c:pt idx="21857">
                  <c:v>2.1858E-5</c:v>
                </c:pt>
                <c:pt idx="21858">
                  <c:v>2.1858999999999999E-5</c:v>
                </c:pt>
                <c:pt idx="21859">
                  <c:v>2.1860000000000001E-5</c:v>
                </c:pt>
                <c:pt idx="21860">
                  <c:v>2.1861E-5</c:v>
                </c:pt>
                <c:pt idx="21861">
                  <c:v>2.1861999999999998E-5</c:v>
                </c:pt>
                <c:pt idx="21862">
                  <c:v>2.1863000000000001E-5</c:v>
                </c:pt>
                <c:pt idx="21863">
                  <c:v>2.1863999999999999E-5</c:v>
                </c:pt>
                <c:pt idx="21864">
                  <c:v>2.1865000000000002E-5</c:v>
                </c:pt>
                <c:pt idx="21865">
                  <c:v>2.1866E-5</c:v>
                </c:pt>
                <c:pt idx="21866">
                  <c:v>2.1866999999999999E-5</c:v>
                </c:pt>
                <c:pt idx="21867">
                  <c:v>2.1868000000000001E-5</c:v>
                </c:pt>
                <c:pt idx="21868">
                  <c:v>2.1869E-5</c:v>
                </c:pt>
                <c:pt idx="21869">
                  <c:v>2.1869999999999999E-5</c:v>
                </c:pt>
                <c:pt idx="21870">
                  <c:v>2.1871000000000001E-5</c:v>
                </c:pt>
                <c:pt idx="21871">
                  <c:v>2.1872E-5</c:v>
                </c:pt>
                <c:pt idx="21872">
                  <c:v>2.1872999999999999E-5</c:v>
                </c:pt>
                <c:pt idx="21873">
                  <c:v>2.1874000000000001E-5</c:v>
                </c:pt>
                <c:pt idx="21874">
                  <c:v>2.1875E-5</c:v>
                </c:pt>
                <c:pt idx="21875">
                  <c:v>2.1875999999999999E-5</c:v>
                </c:pt>
                <c:pt idx="21876">
                  <c:v>2.1877000000000001E-5</c:v>
                </c:pt>
                <c:pt idx="21877">
                  <c:v>2.1878E-5</c:v>
                </c:pt>
                <c:pt idx="21878">
                  <c:v>2.1878999999999998E-5</c:v>
                </c:pt>
                <c:pt idx="21879">
                  <c:v>2.1880000000000001E-5</c:v>
                </c:pt>
                <c:pt idx="21880">
                  <c:v>2.1880999999999999E-5</c:v>
                </c:pt>
                <c:pt idx="21881">
                  <c:v>2.1882000000000002E-5</c:v>
                </c:pt>
                <c:pt idx="21882">
                  <c:v>2.1883E-5</c:v>
                </c:pt>
                <c:pt idx="21883">
                  <c:v>2.1883999999999999E-5</c:v>
                </c:pt>
                <c:pt idx="21884">
                  <c:v>2.1885000000000001E-5</c:v>
                </c:pt>
                <c:pt idx="21885">
                  <c:v>2.1886E-5</c:v>
                </c:pt>
                <c:pt idx="21886">
                  <c:v>2.1886999999999999E-5</c:v>
                </c:pt>
                <c:pt idx="21887">
                  <c:v>2.1888000000000001E-5</c:v>
                </c:pt>
                <c:pt idx="21888">
                  <c:v>2.1889E-5</c:v>
                </c:pt>
                <c:pt idx="21889">
                  <c:v>2.1889999999999999E-5</c:v>
                </c:pt>
                <c:pt idx="21890">
                  <c:v>2.1891000000000001E-5</c:v>
                </c:pt>
                <c:pt idx="21891">
                  <c:v>2.1892E-5</c:v>
                </c:pt>
                <c:pt idx="21892">
                  <c:v>2.1892999999999999E-5</c:v>
                </c:pt>
                <c:pt idx="21893">
                  <c:v>2.1894000000000001E-5</c:v>
                </c:pt>
                <c:pt idx="21894">
                  <c:v>2.1895E-5</c:v>
                </c:pt>
                <c:pt idx="21895">
                  <c:v>2.1895999999999998E-5</c:v>
                </c:pt>
                <c:pt idx="21896">
                  <c:v>2.1897000000000001E-5</c:v>
                </c:pt>
                <c:pt idx="21897">
                  <c:v>2.1897999999999999E-5</c:v>
                </c:pt>
                <c:pt idx="21898">
                  <c:v>2.1899000000000002E-5</c:v>
                </c:pt>
                <c:pt idx="21899">
                  <c:v>2.19E-5</c:v>
                </c:pt>
                <c:pt idx="21900">
                  <c:v>2.1900999999999999E-5</c:v>
                </c:pt>
                <c:pt idx="21901">
                  <c:v>2.1902000000000001E-5</c:v>
                </c:pt>
                <c:pt idx="21902">
                  <c:v>2.1903E-5</c:v>
                </c:pt>
                <c:pt idx="21903">
                  <c:v>2.1903999999999999E-5</c:v>
                </c:pt>
                <c:pt idx="21904">
                  <c:v>2.1905000000000001E-5</c:v>
                </c:pt>
                <c:pt idx="21905">
                  <c:v>2.1906E-5</c:v>
                </c:pt>
                <c:pt idx="21906">
                  <c:v>2.1906999999999999E-5</c:v>
                </c:pt>
                <c:pt idx="21907">
                  <c:v>2.1908000000000001E-5</c:v>
                </c:pt>
                <c:pt idx="21908">
                  <c:v>2.1909E-5</c:v>
                </c:pt>
                <c:pt idx="21909">
                  <c:v>2.1909999999999999E-5</c:v>
                </c:pt>
                <c:pt idx="21910">
                  <c:v>2.1911000000000001E-5</c:v>
                </c:pt>
                <c:pt idx="21911">
                  <c:v>2.1912E-5</c:v>
                </c:pt>
                <c:pt idx="21912">
                  <c:v>2.1912999999999998E-5</c:v>
                </c:pt>
                <c:pt idx="21913">
                  <c:v>2.1914000000000001E-5</c:v>
                </c:pt>
                <c:pt idx="21914">
                  <c:v>2.1914999999999999E-5</c:v>
                </c:pt>
                <c:pt idx="21915">
                  <c:v>2.1916000000000002E-5</c:v>
                </c:pt>
                <c:pt idx="21916">
                  <c:v>2.1917E-5</c:v>
                </c:pt>
                <c:pt idx="21917">
                  <c:v>2.1917999999999999E-5</c:v>
                </c:pt>
                <c:pt idx="21918">
                  <c:v>2.1919000000000001E-5</c:v>
                </c:pt>
                <c:pt idx="21919">
                  <c:v>2.192E-5</c:v>
                </c:pt>
                <c:pt idx="21920">
                  <c:v>2.1920999999999999E-5</c:v>
                </c:pt>
                <c:pt idx="21921">
                  <c:v>2.1922000000000001E-5</c:v>
                </c:pt>
                <c:pt idx="21922">
                  <c:v>2.1923E-5</c:v>
                </c:pt>
                <c:pt idx="21923">
                  <c:v>2.1923999999999999E-5</c:v>
                </c:pt>
                <c:pt idx="21924">
                  <c:v>2.1925000000000001E-5</c:v>
                </c:pt>
                <c:pt idx="21925">
                  <c:v>2.1926E-5</c:v>
                </c:pt>
                <c:pt idx="21926">
                  <c:v>2.1926999999999999E-5</c:v>
                </c:pt>
                <c:pt idx="21927">
                  <c:v>2.1928000000000001E-5</c:v>
                </c:pt>
                <c:pt idx="21928">
                  <c:v>2.1929E-5</c:v>
                </c:pt>
                <c:pt idx="21929">
                  <c:v>2.1929999999999998E-5</c:v>
                </c:pt>
                <c:pt idx="21930">
                  <c:v>2.1931000000000001E-5</c:v>
                </c:pt>
                <c:pt idx="21931">
                  <c:v>2.1931999999999999E-5</c:v>
                </c:pt>
                <c:pt idx="21932">
                  <c:v>2.1933000000000002E-5</c:v>
                </c:pt>
                <c:pt idx="21933">
                  <c:v>2.1934E-5</c:v>
                </c:pt>
                <c:pt idx="21934">
                  <c:v>2.1934999999999999E-5</c:v>
                </c:pt>
                <c:pt idx="21935">
                  <c:v>2.1936000000000001E-5</c:v>
                </c:pt>
                <c:pt idx="21936">
                  <c:v>2.1937E-5</c:v>
                </c:pt>
                <c:pt idx="21937">
                  <c:v>2.1937999999999999E-5</c:v>
                </c:pt>
                <c:pt idx="21938">
                  <c:v>2.1939000000000001E-5</c:v>
                </c:pt>
                <c:pt idx="21939">
                  <c:v>2.194E-5</c:v>
                </c:pt>
                <c:pt idx="21940">
                  <c:v>2.1940999999999999E-5</c:v>
                </c:pt>
                <c:pt idx="21941">
                  <c:v>2.1942000000000001E-5</c:v>
                </c:pt>
                <c:pt idx="21942">
                  <c:v>2.1943E-5</c:v>
                </c:pt>
                <c:pt idx="21943">
                  <c:v>2.1943999999999999E-5</c:v>
                </c:pt>
                <c:pt idx="21944">
                  <c:v>2.1945000000000001E-5</c:v>
                </c:pt>
                <c:pt idx="21945">
                  <c:v>2.1946E-5</c:v>
                </c:pt>
                <c:pt idx="21946">
                  <c:v>2.1946999999999998E-5</c:v>
                </c:pt>
                <c:pt idx="21947">
                  <c:v>2.1948000000000001E-5</c:v>
                </c:pt>
                <c:pt idx="21948">
                  <c:v>2.1948999999999999E-5</c:v>
                </c:pt>
                <c:pt idx="21949">
                  <c:v>2.1950000000000002E-5</c:v>
                </c:pt>
                <c:pt idx="21950">
                  <c:v>2.1951E-5</c:v>
                </c:pt>
                <c:pt idx="21951">
                  <c:v>2.1951999999999999E-5</c:v>
                </c:pt>
                <c:pt idx="21952">
                  <c:v>2.1953000000000001E-5</c:v>
                </c:pt>
                <c:pt idx="21953">
                  <c:v>2.1954E-5</c:v>
                </c:pt>
                <c:pt idx="21954">
                  <c:v>2.1954999999999999E-5</c:v>
                </c:pt>
                <c:pt idx="21955">
                  <c:v>2.1956000000000001E-5</c:v>
                </c:pt>
                <c:pt idx="21956">
                  <c:v>2.1957E-5</c:v>
                </c:pt>
                <c:pt idx="21957">
                  <c:v>2.1957999999999999E-5</c:v>
                </c:pt>
                <c:pt idx="21958">
                  <c:v>2.1959000000000001E-5</c:v>
                </c:pt>
                <c:pt idx="21959">
                  <c:v>2.196E-5</c:v>
                </c:pt>
                <c:pt idx="21960">
                  <c:v>2.1960999999999999E-5</c:v>
                </c:pt>
                <c:pt idx="21961">
                  <c:v>2.1962000000000001E-5</c:v>
                </c:pt>
                <c:pt idx="21962">
                  <c:v>2.1963E-5</c:v>
                </c:pt>
                <c:pt idx="21963">
                  <c:v>2.1963999999999998E-5</c:v>
                </c:pt>
                <c:pt idx="21964">
                  <c:v>2.1965000000000001E-5</c:v>
                </c:pt>
                <c:pt idx="21965">
                  <c:v>2.1965999999999999E-5</c:v>
                </c:pt>
                <c:pt idx="21966">
                  <c:v>2.1967000000000002E-5</c:v>
                </c:pt>
                <c:pt idx="21967">
                  <c:v>2.1968E-5</c:v>
                </c:pt>
                <c:pt idx="21968">
                  <c:v>2.1968999999999999E-5</c:v>
                </c:pt>
                <c:pt idx="21969">
                  <c:v>2.1970000000000001E-5</c:v>
                </c:pt>
                <c:pt idx="21970">
                  <c:v>2.1971E-5</c:v>
                </c:pt>
                <c:pt idx="21971">
                  <c:v>2.1971999999999999E-5</c:v>
                </c:pt>
                <c:pt idx="21972">
                  <c:v>2.1973000000000001E-5</c:v>
                </c:pt>
                <c:pt idx="21973">
                  <c:v>2.1974E-5</c:v>
                </c:pt>
                <c:pt idx="21974">
                  <c:v>2.1974999999999999E-5</c:v>
                </c:pt>
                <c:pt idx="21975">
                  <c:v>2.1976000000000001E-5</c:v>
                </c:pt>
                <c:pt idx="21976">
                  <c:v>2.1977E-5</c:v>
                </c:pt>
                <c:pt idx="21977">
                  <c:v>2.1977999999999999E-5</c:v>
                </c:pt>
                <c:pt idx="21978">
                  <c:v>2.1979000000000001E-5</c:v>
                </c:pt>
                <c:pt idx="21979">
                  <c:v>2.198E-5</c:v>
                </c:pt>
                <c:pt idx="21980">
                  <c:v>2.1980999999999998E-5</c:v>
                </c:pt>
                <c:pt idx="21981">
                  <c:v>2.1982000000000001E-5</c:v>
                </c:pt>
                <c:pt idx="21982">
                  <c:v>2.1982999999999999E-5</c:v>
                </c:pt>
                <c:pt idx="21983">
                  <c:v>2.1984000000000002E-5</c:v>
                </c:pt>
                <c:pt idx="21984">
                  <c:v>2.1985E-5</c:v>
                </c:pt>
                <c:pt idx="21985">
                  <c:v>2.1985999999999999E-5</c:v>
                </c:pt>
                <c:pt idx="21986">
                  <c:v>2.1987000000000001E-5</c:v>
                </c:pt>
                <c:pt idx="21987">
                  <c:v>2.1988E-5</c:v>
                </c:pt>
                <c:pt idx="21988">
                  <c:v>2.1988999999999999E-5</c:v>
                </c:pt>
                <c:pt idx="21989">
                  <c:v>2.1990000000000001E-5</c:v>
                </c:pt>
                <c:pt idx="21990">
                  <c:v>2.1991E-5</c:v>
                </c:pt>
                <c:pt idx="21991">
                  <c:v>2.1991999999999999E-5</c:v>
                </c:pt>
                <c:pt idx="21992">
                  <c:v>2.1993000000000001E-5</c:v>
                </c:pt>
                <c:pt idx="21993">
                  <c:v>2.1994E-5</c:v>
                </c:pt>
                <c:pt idx="21994">
                  <c:v>2.1994999999999999E-5</c:v>
                </c:pt>
                <c:pt idx="21995">
                  <c:v>2.1996000000000001E-5</c:v>
                </c:pt>
                <c:pt idx="21996">
                  <c:v>2.1997E-5</c:v>
                </c:pt>
                <c:pt idx="21997">
                  <c:v>2.1997999999999998E-5</c:v>
                </c:pt>
                <c:pt idx="21998">
                  <c:v>2.1999000000000001E-5</c:v>
                </c:pt>
                <c:pt idx="21999">
                  <c:v>2.1999999999999999E-5</c:v>
                </c:pt>
                <c:pt idx="22000">
                  <c:v>2.2001000000000002E-5</c:v>
                </c:pt>
                <c:pt idx="22001">
                  <c:v>2.2002E-5</c:v>
                </c:pt>
                <c:pt idx="22002">
                  <c:v>2.2002999999999999E-5</c:v>
                </c:pt>
                <c:pt idx="22003">
                  <c:v>2.2004000000000001E-5</c:v>
                </c:pt>
                <c:pt idx="22004">
                  <c:v>2.2005E-5</c:v>
                </c:pt>
                <c:pt idx="22005">
                  <c:v>2.2005999999999999E-5</c:v>
                </c:pt>
                <c:pt idx="22006">
                  <c:v>2.2007000000000001E-5</c:v>
                </c:pt>
                <c:pt idx="22007">
                  <c:v>2.2008E-5</c:v>
                </c:pt>
                <c:pt idx="22008">
                  <c:v>2.2008999999999999E-5</c:v>
                </c:pt>
                <c:pt idx="22009">
                  <c:v>2.2010000000000001E-5</c:v>
                </c:pt>
                <c:pt idx="22010">
                  <c:v>2.2011E-5</c:v>
                </c:pt>
                <c:pt idx="22011">
                  <c:v>2.2011999999999999E-5</c:v>
                </c:pt>
                <c:pt idx="22012">
                  <c:v>2.2013000000000001E-5</c:v>
                </c:pt>
                <c:pt idx="22013">
                  <c:v>2.2014E-5</c:v>
                </c:pt>
                <c:pt idx="22014">
                  <c:v>2.2014999999999998E-5</c:v>
                </c:pt>
                <c:pt idx="22015">
                  <c:v>2.2016000000000001E-5</c:v>
                </c:pt>
                <c:pt idx="22016">
                  <c:v>2.2016999999999999E-5</c:v>
                </c:pt>
                <c:pt idx="22017">
                  <c:v>2.2018000000000002E-5</c:v>
                </c:pt>
                <c:pt idx="22018">
                  <c:v>2.2019E-5</c:v>
                </c:pt>
                <c:pt idx="22019">
                  <c:v>2.2019999999999999E-5</c:v>
                </c:pt>
                <c:pt idx="22020">
                  <c:v>2.2021000000000001E-5</c:v>
                </c:pt>
                <c:pt idx="22021">
                  <c:v>2.2022E-5</c:v>
                </c:pt>
                <c:pt idx="22022">
                  <c:v>2.2022999999999999E-5</c:v>
                </c:pt>
                <c:pt idx="22023">
                  <c:v>2.2024000000000001E-5</c:v>
                </c:pt>
                <c:pt idx="22024">
                  <c:v>2.2025E-5</c:v>
                </c:pt>
                <c:pt idx="22025">
                  <c:v>2.2025999999999999E-5</c:v>
                </c:pt>
                <c:pt idx="22026">
                  <c:v>2.2027000000000001E-5</c:v>
                </c:pt>
                <c:pt idx="22027">
                  <c:v>2.2028E-5</c:v>
                </c:pt>
                <c:pt idx="22028">
                  <c:v>2.2028999999999999E-5</c:v>
                </c:pt>
                <c:pt idx="22029">
                  <c:v>2.2030000000000001E-5</c:v>
                </c:pt>
                <c:pt idx="22030">
                  <c:v>2.2031E-5</c:v>
                </c:pt>
                <c:pt idx="22031">
                  <c:v>2.2031999999999998E-5</c:v>
                </c:pt>
                <c:pt idx="22032">
                  <c:v>2.2033000000000001E-5</c:v>
                </c:pt>
                <c:pt idx="22033">
                  <c:v>2.2033999999999999E-5</c:v>
                </c:pt>
                <c:pt idx="22034">
                  <c:v>2.2035000000000002E-5</c:v>
                </c:pt>
                <c:pt idx="22035">
                  <c:v>2.2036E-5</c:v>
                </c:pt>
                <c:pt idx="22036">
                  <c:v>2.2036999999999999E-5</c:v>
                </c:pt>
                <c:pt idx="22037">
                  <c:v>2.2038000000000001E-5</c:v>
                </c:pt>
                <c:pt idx="22038">
                  <c:v>2.2039E-5</c:v>
                </c:pt>
                <c:pt idx="22039">
                  <c:v>2.2039999999999999E-5</c:v>
                </c:pt>
                <c:pt idx="22040">
                  <c:v>2.2041000000000001E-5</c:v>
                </c:pt>
                <c:pt idx="22041">
                  <c:v>2.2042E-5</c:v>
                </c:pt>
                <c:pt idx="22042">
                  <c:v>2.2042999999999999E-5</c:v>
                </c:pt>
                <c:pt idx="22043">
                  <c:v>2.2044000000000001E-5</c:v>
                </c:pt>
                <c:pt idx="22044">
                  <c:v>2.2045E-5</c:v>
                </c:pt>
                <c:pt idx="22045">
                  <c:v>2.2045999999999999E-5</c:v>
                </c:pt>
                <c:pt idx="22046">
                  <c:v>2.2047000000000001E-5</c:v>
                </c:pt>
                <c:pt idx="22047">
                  <c:v>2.2048E-5</c:v>
                </c:pt>
                <c:pt idx="22048">
                  <c:v>2.2048999999999998E-5</c:v>
                </c:pt>
                <c:pt idx="22049">
                  <c:v>2.2050000000000001E-5</c:v>
                </c:pt>
                <c:pt idx="22050">
                  <c:v>2.2050999999999999E-5</c:v>
                </c:pt>
                <c:pt idx="22051">
                  <c:v>2.2052000000000002E-5</c:v>
                </c:pt>
                <c:pt idx="22052">
                  <c:v>2.2053E-5</c:v>
                </c:pt>
                <c:pt idx="22053">
                  <c:v>2.2053999999999999E-5</c:v>
                </c:pt>
                <c:pt idx="22054">
                  <c:v>2.2055000000000001E-5</c:v>
                </c:pt>
                <c:pt idx="22055">
                  <c:v>2.2056E-5</c:v>
                </c:pt>
                <c:pt idx="22056">
                  <c:v>2.2056999999999999E-5</c:v>
                </c:pt>
                <c:pt idx="22057">
                  <c:v>2.2058000000000001E-5</c:v>
                </c:pt>
                <c:pt idx="22058">
                  <c:v>2.2059E-5</c:v>
                </c:pt>
                <c:pt idx="22059">
                  <c:v>2.2059999999999999E-5</c:v>
                </c:pt>
                <c:pt idx="22060">
                  <c:v>2.2061000000000001E-5</c:v>
                </c:pt>
                <c:pt idx="22061">
                  <c:v>2.2062E-5</c:v>
                </c:pt>
                <c:pt idx="22062">
                  <c:v>2.2062999999999999E-5</c:v>
                </c:pt>
                <c:pt idx="22063">
                  <c:v>2.2064000000000001E-5</c:v>
                </c:pt>
                <c:pt idx="22064">
                  <c:v>2.2065E-5</c:v>
                </c:pt>
                <c:pt idx="22065">
                  <c:v>2.2065999999999998E-5</c:v>
                </c:pt>
                <c:pt idx="22066">
                  <c:v>2.2067000000000001E-5</c:v>
                </c:pt>
                <c:pt idx="22067">
                  <c:v>2.2067999999999999E-5</c:v>
                </c:pt>
                <c:pt idx="22068">
                  <c:v>2.2069000000000002E-5</c:v>
                </c:pt>
                <c:pt idx="22069">
                  <c:v>2.207E-5</c:v>
                </c:pt>
                <c:pt idx="22070">
                  <c:v>2.2070999999999999E-5</c:v>
                </c:pt>
                <c:pt idx="22071">
                  <c:v>2.2072000000000001E-5</c:v>
                </c:pt>
                <c:pt idx="22072">
                  <c:v>2.2073E-5</c:v>
                </c:pt>
                <c:pt idx="22073">
                  <c:v>2.2073999999999999E-5</c:v>
                </c:pt>
                <c:pt idx="22074">
                  <c:v>2.2075000000000001E-5</c:v>
                </c:pt>
                <c:pt idx="22075">
                  <c:v>2.2076E-5</c:v>
                </c:pt>
                <c:pt idx="22076">
                  <c:v>2.2076999999999999E-5</c:v>
                </c:pt>
                <c:pt idx="22077">
                  <c:v>2.2078000000000001E-5</c:v>
                </c:pt>
                <c:pt idx="22078">
                  <c:v>2.2079E-5</c:v>
                </c:pt>
                <c:pt idx="22079">
                  <c:v>2.2079999999999999E-5</c:v>
                </c:pt>
                <c:pt idx="22080">
                  <c:v>2.2081000000000001E-5</c:v>
                </c:pt>
                <c:pt idx="22081">
                  <c:v>2.2082E-5</c:v>
                </c:pt>
                <c:pt idx="22082">
                  <c:v>2.2082999999999998E-5</c:v>
                </c:pt>
                <c:pt idx="22083">
                  <c:v>2.2084000000000001E-5</c:v>
                </c:pt>
                <c:pt idx="22084">
                  <c:v>2.2084999999999999E-5</c:v>
                </c:pt>
                <c:pt idx="22085">
                  <c:v>2.2086000000000002E-5</c:v>
                </c:pt>
                <c:pt idx="22086">
                  <c:v>2.2087E-5</c:v>
                </c:pt>
                <c:pt idx="22087">
                  <c:v>2.2087999999999999E-5</c:v>
                </c:pt>
                <c:pt idx="22088">
                  <c:v>2.2089000000000001E-5</c:v>
                </c:pt>
                <c:pt idx="22089">
                  <c:v>2.209E-5</c:v>
                </c:pt>
                <c:pt idx="22090">
                  <c:v>2.2090999999999999E-5</c:v>
                </c:pt>
                <c:pt idx="22091">
                  <c:v>2.2092000000000001E-5</c:v>
                </c:pt>
                <c:pt idx="22092">
                  <c:v>2.2093E-5</c:v>
                </c:pt>
                <c:pt idx="22093">
                  <c:v>2.2093999999999999E-5</c:v>
                </c:pt>
                <c:pt idx="22094">
                  <c:v>2.2095000000000001E-5</c:v>
                </c:pt>
                <c:pt idx="22095">
                  <c:v>2.2096E-5</c:v>
                </c:pt>
                <c:pt idx="22096">
                  <c:v>2.2096999999999999E-5</c:v>
                </c:pt>
                <c:pt idx="22097">
                  <c:v>2.2098000000000001E-5</c:v>
                </c:pt>
                <c:pt idx="22098">
                  <c:v>2.2099E-5</c:v>
                </c:pt>
                <c:pt idx="22099">
                  <c:v>2.2099999999999998E-5</c:v>
                </c:pt>
                <c:pt idx="22100">
                  <c:v>2.2101000000000001E-5</c:v>
                </c:pt>
                <c:pt idx="22101">
                  <c:v>2.2101999999999999E-5</c:v>
                </c:pt>
                <c:pt idx="22102">
                  <c:v>2.2103000000000002E-5</c:v>
                </c:pt>
                <c:pt idx="22103">
                  <c:v>2.2104E-5</c:v>
                </c:pt>
                <c:pt idx="22104">
                  <c:v>2.2104999999999999E-5</c:v>
                </c:pt>
                <c:pt idx="22105">
                  <c:v>2.2106000000000001E-5</c:v>
                </c:pt>
                <c:pt idx="22106">
                  <c:v>2.2107E-5</c:v>
                </c:pt>
                <c:pt idx="22107">
                  <c:v>2.2107999999999999E-5</c:v>
                </c:pt>
                <c:pt idx="22108">
                  <c:v>2.2109000000000001E-5</c:v>
                </c:pt>
                <c:pt idx="22109">
                  <c:v>2.211E-5</c:v>
                </c:pt>
                <c:pt idx="22110">
                  <c:v>2.2110999999999999E-5</c:v>
                </c:pt>
                <c:pt idx="22111">
                  <c:v>2.2112000000000001E-5</c:v>
                </c:pt>
                <c:pt idx="22112">
                  <c:v>2.2113E-5</c:v>
                </c:pt>
                <c:pt idx="22113">
                  <c:v>2.2113999999999999E-5</c:v>
                </c:pt>
                <c:pt idx="22114">
                  <c:v>2.2115000000000001E-5</c:v>
                </c:pt>
                <c:pt idx="22115">
                  <c:v>2.2116E-5</c:v>
                </c:pt>
                <c:pt idx="22116">
                  <c:v>2.2116999999999998E-5</c:v>
                </c:pt>
                <c:pt idx="22117">
                  <c:v>2.2118000000000001E-5</c:v>
                </c:pt>
                <c:pt idx="22118">
                  <c:v>2.2118999999999999E-5</c:v>
                </c:pt>
                <c:pt idx="22119">
                  <c:v>2.2120000000000002E-5</c:v>
                </c:pt>
                <c:pt idx="22120">
                  <c:v>2.2121E-5</c:v>
                </c:pt>
                <c:pt idx="22121">
                  <c:v>2.2121999999999999E-5</c:v>
                </c:pt>
                <c:pt idx="22122">
                  <c:v>2.2123000000000001E-5</c:v>
                </c:pt>
                <c:pt idx="22123">
                  <c:v>2.2124E-5</c:v>
                </c:pt>
                <c:pt idx="22124">
                  <c:v>2.2124999999999999E-5</c:v>
                </c:pt>
                <c:pt idx="22125">
                  <c:v>2.2126000000000001E-5</c:v>
                </c:pt>
                <c:pt idx="22126">
                  <c:v>2.2127E-5</c:v>
                </c:pt>
                <c:pt idx="22127">
                  <c:v>2.2127999999999999E-5</c:v>
                </c:pt>
                <c:pt idx="22128">
                  <c:v>2.2129000000000001E-5</c:v>
                </c:pt>
                <c:pt idx="22129">
                  <c:v>2.213E-5</c:v>
                </c:pt>
                <c:pt idx="22130">
                  <c:v>2.2130999999999999E-5</c:v>
                </c:pt>
                <c:pt idx="22131">
                  <c:v>2.2132000000000001E-5</c:v>
                </c:pt>
                <c:pt idx="22132">
                  <c:v>2.2133E-5</c:v>
                </c:pt>
                <c:pt idx="22133">
                  <c:v>2.2133999999999998E-5</c:v>
                </c:pt>
                <c:pt idx="22134">
                  <c:v>2.2135000000000001E-5</c:v>
                </c:pt>
                <c:pt idx="22135">
                  <c:v>2.2135999999999999E-5</c:v>
                </c:pt>
                <c:pt idx="22136">
                  <c:v>2.2137000000000002E-5</c:v>
                </c:pt>
                <c:pt idx="22137">
                  <c:v>2.2138E-5</c:v>
                </c:pt>
                <c:pt idx="22138">
                  <c:v>2.2138999999999999E-5</c:v>
                </c:pt>
                <c:pt idx="22139">
                  <c:v>2.2140000000000001E-5</c:v>
                </c:pt>
                <c:pt idx="22140">
                  <c:v>2.2141E-5</c:v>
                </c:pt>
                <c:pt idx="22141">
                  <c:v>2.2141999999999999E-5</c:v>
                </c:pt>
                <c:pt idx="22142">
                  <c:v>2.2143000000000001E-5</c:v>
                </c:pt>
                <c:pt idx="22143">
                  <c:v>2.2144E-5</c:v>
                </c:pt>
                <c:pt idx="22144">
                  <c:v>2.2144999999999999E-5</c:v>
                </c:pt>
                <c:pt idx="22145">
                  <c:v>2.2146000000000001E-5</c:v>
                </c:pt>
                <c:pt idx="22146">
                  <c:v>2.2147E-5</c:v>
                </c:pt>
                <c:pt idx="22147">
                  <c:v>2.2147999999999999E-5</c:v>
                </c:pt>
                <c:pt idx="22148">
                  <c:v>2.2149000000000001E-5</c:v>
                </c:pt>
                <c:pt idx="22149">
                  <c:v>2.215E-5</c:v>
                </c:pt>
                <c:pt idx="22150">
                  <c:v>2.2150999999999998E-5</c:v>
                </c:pt>
                <c:pt idx="22151">
                  <c:v>2.2152000000000001E-5</c:v>
                </c:pt>
                <c:pt idx="22152">
                  <c:v>2.2152999999999999E-5</c:v>
                </c:pt>
                <c:pt idx="22153">
                  <c:v>2.2154000000000002E-5</c:v>
                </c:pt>
                <c:pt idx="22154">
                  <c:v>2.2155E-5</c:v>
                </c:pt>
                <c:pt idx="22155">
                  <c:v>2.2155999999999999E-5</c:v>
                </c:pt>
                <c:pt idx="22156">
                  <c:v>2.2157000000000001E-5</c:v>
                </c:pt>
                <c:pt idx="22157">
                  <c:v>2.2158E-5</c:v>
                </c:pt>
                <c:pt idx="22158">
                  <c:v>2.2158999999999999E-5</c:v>
                </c:pt>
                <c:pt idx="22159">
                  <c:v>2.2160000000000001E-5</c:v>
                </c:pt>
                <c:pt idx="22160">
                  <c:v>2.2161E-5</c:v>
                </c:pt>
                <c:pt idx="22161">
                  <c:v>2.2161999999999999E-5</c:v>
                </c:pt>
                <c:pt idx="22162">
                  <c:v>2.2163000000000001E-5</c:v>
                </c:pt>
                <c:pt idx="22163">
                  <c:v>2.2164E-5</c:v>
                </c:pt>
                <c:pt idx="22164">
                  <c:v>2.2164999999999999E-5</c:v>
                </c:pt>
                <c:pt idx="22165">
                  <c:v>2.2166000000000001E-5</c:v>
                </c:pt>
                <c:pt idx="22166">
                  <c:v>2.2167E-5</c:v>
                </c:pt>
                <c:pt idx="22167">
                  <c:v>2.2167999999999998E-5</c:v>
                </c:pt>
                <c:pt idx="22168">
                  <c:v>2.2169000000000001E-5</c:v>
                </c:pt>
                <c:pt idx="22169">
                  <c:v>2.2169999999999999E-5</c:v>
                </c:pt>
                <c:pt idx="22170">
                  <c:v>2.2171000000000002E-5</c:v>
                </c:pt>
                <c:pt idx="22171">
                  <c:v>2.2172E-5</c:v>
                </c:pt>
                <c:pt idx="22172">
                  <c:v>2.2172999999999999E-5</c:v>
                </c:pt>
                <c:pt idx="22173">
                  <c:v>2.2174000000000001E-5</c:v>
                </c:pt>
                <c:pt idx="22174">
                  <c:v>2.2175E-5</c:v>
                </c:pt>
                <c:pt idx="22175">
                  <c:v>2.2175999999999999E-5</c:v>
                </c:pt>
                <c:pt idx="22176">
                  <c:v>2.2177000000000001E-5</c:v>
                </c:pt>
                <c:pt idx="22177">
                  <c:v>2.2178E-5</c:v>
                </c:pt>
                <c:pt idx="22178">
                  <c:v>2.2178999999999999E-5</c:v>
                </c:pt>
                <c:pt idx="22179">
                  <c:v>2.2180000000000001E-5</c:v>
                </c:pt>
                <c:pt idx="22180">
                  <c:v>2.2181E-5</c:v>
                </c:pt>
                <c:pt idx="22181">
                  <c:v>2.2181999999999999E-5</c:v>
                </c:pt>
                <c:pt idx="22182">
                  <c:v>2.2183000000000001E-5</c:v>
                </c:pt>
                <c:pt idx="22183">
                  <c:v>2.2184E-5</c:v>
                </c:pt>
                <c:pt idx="22184">
                  <c:v>2.2184999999999999E-5</c:v>
                </c:pt>
                <c:pt idx="22185">
                  <c:v>2.2186000000000001E-5</c:v>
                </c:pt>
                <c:pt idx="22186">
                  <c:v>2.2187E-5</c:v>
                </c:pt>
                <c:pt idx="22187">
                  <c:v>2.2187999999999998E-5</c:v>
                </c:pt>
                <c:pt idx="22188">
                  <c:v>2.2189E-5</c:v>
                </c:pt>
                <c:pt idx="22189">
                  <c:v>2.2189999999999999E-5</c:v>
                </c:pt>
                <c:pt idx="22190">
                  <c:v>2.2191000000000001E-5</c:v>
                </c:pt>
                <c:pt idx="22191">
                  <c:v>2.2192E-5</c:v>
                </c:pt>
                <c:pt idx="22192">
                  <c:v>2.2192999999999999E-5</c:v>
                </c:pt>
                <c:pt idx="22193">
                  <c:v>2.2194000000000001E-5</c:v>
                </c:pt>
                <c:pt idx="22194">
                  <c:v>2.2195E-5</c:v>
                </c:pt>
                <c:pt idx="22195">
                  <c:v>2.2195999999999999E-5</c:v>
                </c:pt>
                <c:pt idx="22196">
                  <c:v>2.2197000000000001E-5</c:v>
                </c:pt>
                <c:pt idx="22197">
                  <c:v>2.2198E-5</c:v>
                </c:pt>
                <c:pt idx="22198">
                  <c:v>2.2198999999999999E-5</c:v>
                </c:pt>
                <c:pt idx="22199">
                  <c:v>2.2200000000000001E-5</c:v>
                </c:pt>
                <c:pt idx="22200">
                  <c:v>2.2201E-5</c:v>
                </c:pt>
                <c:pt idx="22201">
                  <c:v>2.2201999999999999E-5</c:v>
                </c:pt>
                <c:pt idx="22202">
                  <c:v>2.2203000000000001E-5</c:v>
                </c:pt>
                <c:pt idx="22203">
                  <c:v>2.2204E-5</c:v>
                </c:pt>
                <c:pt idx="22204">
                  <c:v>2.2204999999999998E-5</c:v>
                </c:pt>
                <c:pt idx="22205">
                  <c:v>2.2206000000000001E-5</c:v>
                </c:pt>
                <c:pt idx="22206">
                  <c:v>2.2206999999999999E-5</c:v>
                </c:pt>
                <c:pt idx="22207">
                  <c:v>2.2208000000000002E-5</c:v>
                </c:pt>
                <c:pt idx="22208">
                  <c:v>2.2209E-5</c:v>
                </c:pt>
                <c:pt idx="22209">
                  <c:v>2.2209999999999999E-5</c:v>
                </c:pt>
                <c:pt idx="22210">
                  <c:v>2.2211000000000001E-5</c:v>
                </c:pt>
                <c:pt idx="22211">
                  <c:v>2.2212E-5</c:v>
                </c:pt>
                <c:pt idx="22212">
                  <c:v>2.2212999999999999E-5</c:v>
                </c:pt>
                <c:pt idx="22213">
                  <c:v>2.2214000000000001E-5</c:v>
                </c:pt>
                <c:pt idx="22214">
                  <c:v>2.2215E-5</c:v>
                </c:pt>
                <c:pt idx="22215">
                  <c:v>2.2215999999999999E-5</c:v>
                </c:pt>
                <c:pt idx="22216">
                  <c:v>2.2217000000000001E-5</c:v>
                </c:pt>
                <c:pt idx="22217">
                  <c:v>2.2218E-5</c:v>
                </c:pt>
                <c:pt idx="22218">
                  <c:v>2.2218999999999999E-5</c:v>
                </c:pt>
                <c:pt idx="22219">
                  <c:v>2.2220000000000001E-5</c:v>
                </c:pt>
                <c:pt idx="22220">
                  <c:v>2.2221E-5</c:v>
                </c:pt>
                <c:pt idx="22221">
                  <c:v>2.2221999999999998E-5</c:v>
                </c:pt>
                <c:pt idx="22222">
                  <c:v>2.2223000000000001E-5</c:v>
                </c:pt>
                <c:pt idx="22223">
                  <c:v>2.2223999999999999E-5</c:v>
                </c:pt>
                <c:pt idx="22224">
                  <c:v>2.2225000000000002E-5</c:v>
                </c:pt>
                <c:pt idx="22225">
                  <c:v>2.2226E-5</c:v>
                </c:pt>
                <c:pt idx="22226">
                  <c:v>2.2226999999999999E-5</c:v>
                </c:pt>
                <c:pt idx="22227">
                  <c:v>2.2228000000000001E-5</c:v>
                </c:pt>
                <c:pt idx="22228">
                  <c:v>2.2229E-5</c:v>
                </c:pt>
                <c:pt idx="22229">
                  <c:v>2.2229999999999999E-5</c:v>
                </c:pt>
                <c:pt idx="22230">
                  <c:v>2.2231000000000001E-5</c:v>
                </c:pt>
                <c:pt idx="22231">
                  <c:v>2.2232E-5</c:v>
                </c:pt>
                <c:pt idx="22232">
                  <c:v>2.2232999999999999E-5</c:v>
                </c:pt>
                <c:pt idx="22233">
                  <c:v>2.2234000000000001E-5</c:v>
                </c:pt>
                <c:pt idx="22234">
                  <c:v>2.2235E-5</c:v>
                </c:pt>
                <c:pt idx="22235">
                  <c:v>2.2235999999999999E-5</c:v>
                </c:pt>
                <c:pt idx="22236">
                  <c:v>2.2237000000000001E-5</c:v>
                </c:pt>
                <c:pt idx="22237">
                  <c:v>2.2238E-5</c:v>
                </c:pt>
                <c:pt idx="22238">
                  <c:v>2.2238999999999998E-5</c:v>
                </c:pt>
                <c:pt idx="22239">
                  <c:v>2.2240000000000001E-5</c:v>
                </c:pt>
                <c:pt idx="22240">
                  <c:v>2.2240999999999999E-5</c:v>
                </c:pt>
                <c:pt idx="22241">
                  <c:v>2.2242000000000002E-5</c:v>
                </c:pt>
                <c:pt idx="22242">
                  <c:v>2.2243E-5</c:v>
                </c:pt>
                <c:pt idx="22243">
                  <c:v>2.2243999999999999E-5</c:v>
                </c:pt>
                <c:pt idx="22244">
                  <c:v>2.2245000000000001E-5</c:v>
                </c:pt>
                <c:pt idx="22245">
                  <c:v>2.2246E-5</c:v>
                </c:pt>
                <c:pt idx="22246">
                  <c:v>2.2246999999999999E-5</c:v>
                </c:pt>
                <c:pt idx="22247">
                  <c:v>2.2248000000000001E-5</c:v>
                </c:pt>
                <c:pt idx="22248">
                  <c:v>2.2249E-5</c:v>
                </c:pt>
                <c:pt idx="22249">
                  <c:v>2.2249999999999999E-5</c:v>
                </c:pt>
                <c:pt idx="22250">
                  <c:v>2.2251000000000001E-5</c:v>
                </c:pt>
                <c:pt idx="22251">
                  <c:v>2.2252E-5</c:v>
                </c:pt>
                <c:pt idx="22252">
                  <c:v>2.2252999999999999E-5</c:v>
                </c:pt>
                <c:pt idx="22253">
                  <c:v>2.2254000000000001E-5</c:v>
                </c:pt>
                <c:pt idx="22254">
                  <c:v>2.2255E-5</c:v>
                </c:pt>
                <c:pt idx="22255">
                  <c:v>2.2255999999999998E-5</c:v>
                </c:pt>
                <c:pt idx="22256">
                  <c:v>2.2257000000000001E-5</c:v>
                </c:pt>
                <c:pt idx="22257">
                  <c:v>2.2257999999999999E-5</c:v>
                </c:pt>
                <c:pt idx="22258">
                  <c:v>2.2259000000000002E-5</c:v>
                </c:pt>
                <c:pt idx="22259">
                  <c:v>2.226E-5</c:v>
                </c:pt>
                <c:pt idx="22260">
                  <c:v>2.2260999999999999E-5</c:v>
                </c:pt>
                <c:pt idx="22261">
                  <c:v>2.2262000000000001E-5</c:v>
                </c:pt>
                <c:pt idx="22262">
                  <c:v>2.2263E-5</c:v>
                </c:pt>
                <c:pt idx="22263">
                  <c:v>2.2263999999999999E-5</c:v>
                </c:pt>
                <c:pt idx="22264">
                  <c:v>2.2265000000000001E-5</c:v>
                </c:pt>
                <c:pt idx="22265">
                  <c:v>2.2266E-5</c:v>
                </c:pt>
                <c:pt idx="22266">
                  <c:v>2.2266999999999999E-5</c:v>
                </c:pt>
                <c:pt idx="22267">
                  <c:v>2.2268000000000001E-5</c:v>
                </c:pt>
                <c:pt idx="22268">
                  <c:v>2.2269E-5</c:v>
                </c:pt>
                <c:pt idx="22269">
                  <c:v>2.2269999999999999E-5</c:v>
                </c:pt>
                <c:pt idx="22270">
                  <c:v>2.2271000000000001E-5</c:v>
                </c:pt>
                <c:pt idx="22271">
                  <c:v>2.2272E-5</c:v>
                </c:pt>
                <c:pt idx="22272">
                  <c:v>2.2272999999999998E-5</c:v>
                </c:pt>
                <c:pt idx="22273">
                  <c:v>2.2274000000000001E-5</c:v>
                </c:pt>
                <c:pt idx="22274">
                  <c:v>2.2274999999999999E-5</c:v>
                </c:pt>
                <c:pt idx="22275">
                  <c:v>2.2276000000000002E-5</c:v>
                </c:pt>
                <c:pt idx="22276">
                  <c:v>2.2277E-5</c:v>
                </c:pt>
                <c:pt idx="22277">
                  <c:v>2.2277999999999999E-5</c:v>
                </c:pt>
                <c:pt idx="22278">
                  <c:v>2.2279000000000001E-5</c:v>
                </c:pt>
                <c:pt idx="22279">
                  <c:v>2.228E-5</c:v>
                </c:pt>
                <c:pt idx="22280">
                  <c:v>2.2280999999999999E-5</c:v>
                </c:pt>
                <c:pt idx="22281">
                  <c:v>2.2282000000000001E-5</c:v>
                </c:pt>
                <c:pt idx="22282">
                  <c:v>2.2283E-5</c:v>
                </c:pt>
                <c:pt idx="22283">
                  <c:v>2.2283999999999999E-5</c:v>
                </c:pt>
                <c:pt idx="22284">
                  <c:v>2.2285000000000001E-5</c:v>
                </c:pt>
                <c:pt idx="22285">
                  <c:v>2.2286E-5</c:v>
                </c:pt>
                <c:pt idx="22286">
                  <c:v>2.2286999999999999E-5</c:v>
                </c:pt>
                <c:pt idx="22287">
                  <c:v>2.2288000000000001E-5</c:v>
                </c:pt>
                <c:pt idx="22288">
                  <c:v>2.2289E-5</c:v>
                </c:pt>
                <c:pt idx="22289">
                  <c:v>2.2289999999999998E-5</c:v>
                </c:pt>
                <c:pt idx="22290">
                  <c:v>2.2291000000000001E-5</c:v>
                </c:pt>
                <c:pt idx="22291">
                  <c:v>2.2291999999999999E-5</c:v>
                </c:pt>
                <c:pt idx="22292">
                  <c:v>2.2293000000000002E-5</c:v>
                </c:pt>
                <c:pt idx="22293">
                  <c:v>2.2294E-5</c:v>
                </c:pt>
                <c:pt idx="22294">
                  <c:v>2.2294999999999999E-5</c:v>
                </c:pt>
                <c:pt idx="22295">
                  <c:v>2.2296000000000001E-5</c:v>
                </c:pt>
                <c:pt idx="22296">
                  <c:v>2.2297E-5</c:v>
                </c:pt>
                <c:pt idx="22297">
                  <c:v>2.2297999999999999E-5</c:v>
                </c:pt>
                <c:pt idx="22298">
                  <c:v>2.2299000000000001E-5</c:v>
                </c:pt>
                <c:pt idx="22299">
                  <c:v>2.23E-5</c:v>
                </c:pt>
                <c:pt idx="22300">
                  <c:v>2.2300999999999999E-5</c:v>
                </c:pt>
                <c:pt idx="22301">
                  <c:v>2.2302000000000001E-5</c:v>
                </c:pt>
                <c:pt idx="22302">
                  <c:v>2.2303E-5</c:v>
                </c:pt>
                <c:pt idx="22303">
                  <c:v>2.2303999999999999E-5</c:v>
                </c:pt>
                <c:pt idx="22304">
                  <c:v>2.2305000000000001E-5</c:v>
                </c:pt>
                <c:pt idx="22305">
                  <c:v>2.2306E-5</c:v>
                </c:pt>
                <c:pt idx="22306">
                  <c:v>2.2306999999999998E-5</c:v>
                </c:pt>
                <c:pt idx="22307">
                  <c:v>2.2308000000000001E-5</c:v>
                </c:pt>
                <c:pt idx="22308">
                  <c:v>2.2308999999999999E-5</c:v>
                </c:pt>
                <c:pt idx="22309">
                  <c:v>2.2310000000000002E-5</c:v>
                </c:pt>
                <c:pt idx="22310">
                  <c:v>2.2311E-5</c:v>
                </c:pt>
                <c:pt idx="22311">
                  <c:v>2.2311999999999999E-5</c:v>
                </c:pt>
                <c:pt idx="22312">
                  <c:v>2.2313000000000001E-5</c:v>
                </c:pt>
                <c:pt idx="22313">
                  <c:v>2.2314E-5</c:v>
                </c:pt>
                <c:pt idx="22314">
                  <c:v>2.2314999999999999E-5</c:v>
                </c:pt>
                <c:pt idx="22315">
                  <c:v>2.2316000000000001E-5</c:v>
                </c:pt>
                <c:pt idx="22316">
                  <c:v>2.2317E-5</c:v>
                </c:pt>
                <c:pt idx="22317">
                  <c:v>2.2317999999999999E-5</c:v>
                </c:pt>
                <c:pt idx="22318">
                  <c:v>2.2319000000000001E-5</c:v>
                </c:pt>
                <c:pt idx="22319">
                  <c:v>2.232E-5</c:v>
                </c:pt>
                <c:pt idx="22320">
                  <c:v>2.2320999999999999E-5</c:v>
                </c:pt>
                <c:pt idx="22321">
                  <c:v>2.2322000000000001E-5</c:v>
                </c:pt>
                <c:pt idx="22322">
                  <c:v>2.2323E-5</c:v>
                </c:pt>
                <c:pt idx="22323">
                  <c:v>2.2323999999999998E-5</c:v>
                </c:pt>
                <c:pt idx="22324">
                  <c:v>2.2325000000000001E-5</c:v>
                </c:pt>
                <c:pt idx="22325">
                  <c:v>2.2325999999999999E-5</c:v>
                </c:pt>
                <c:pt idx="22326">
                  <c:v>2.2327000000000002E-5</c:v>
                </c:pt>
                <c:pt idx="22327">
                  <c:v>2.2328E-5</c:v>
                </c:pt>
                <c:pt idx="22328">
                  <c:v>2.2328999999999999E-5</c:v>
                </c:pt>
                <c:pt idx="22329">
                  <c:v>2.2330000000000001E-5</c:v>
                </c:pt>
                <c:pt idx="22330">
                  <c:v>2.2331E-5</c:v>
                </c:pt>
                <c:pt idx="22331">
                  <c:v>2.2331999999999999E-5</c:v>
                </c:pt>
                <c:pt idx="22332">
                  <c:v>2.2333000000000001E-5</c:v>
                </c:pt>
                <c:pt idx="22333">
                  <c:v>2.2334E-5</c:v>
                </c:pt>
                <c:pt idx="22334">
                  <c:v>2.2334999999999999E-5</c:v>
                </c:pt>
                <c:pt idx="22335">
                  <c:v>2.2336000000000001E-5</c:v>
                </c:pt>
                <c:pt idx="22336">
                  <c:v>2.2337E-5</c:v>
                </c:pt>
                <c:pt idx="22337">
                  <c:v>2.2337999999999999E-5</c:v>
                </c:pt>
                <c:pt idx="22338">
                  <c:v>2.2339000000000001E-5</c:v>
                </c:pt>
                <c:pt idx="22339">
                  <c:v>2.234E-5</c:v>
                </c:pt>
                <c:pt idx="22340">
                  <c:v>2.2340999999999998E-5</c:v>
                </c:pt>
                <c:pt idx="22341">
                  <c:v>2.2342000000000001E-5</c:v>
                </c:pt>
                <c:pt idx="22342">
                  <c:v>2.2342999999999999E-5</c:v>
                </c:pt>
                <c:pt idx="22343">
                  <c:v>2.2344000000000002E-5</c:v>
                </c:pt>
                <c:pt idx="22344">
                  <c:v>2.2345E-5</c:v>
                </c:pt>
                <c:pt idx="22345">
                  <c:v>2.2345999999999999E-5</c:v>
                </c:pt>
                <c:pt idx="22346">
                  <c:v>2.2347000000000001E-5</c:v>
                </c:pt>
                <c:pt idx="22347">
                  <c:v>2.2348E-5</c:v>
                </c:pt>
                <c:pt idx="22348">
                  <c:v>2.2348999999999999E-5</c:v>
                </c:pt>
                <c:pt idx="22349">
                  <c:v>2.2350000000000001E-5</c:v>
                </c:pt>
                <c:pt idx="22350">
                  <c:v>2.2351E-5</c:v>
                </c:pt>
                <c:pt idx="22351">
                  <c:v>2.2351999999999999E-5</c:v>
                </c:pt>
                <c:pt idx="22352">
                  <c:v>2.2353000000000001E-5</c:v>
                </c:pt>
                <c:pt idx="22353">
                  <c:v>2.2354E-5</c:v>
                </c:pt>
                <c:pt idx="22354">
                  <c:v>2.2354999999999999E-5</c:v>
                </c:pt>
                <c:pt idx="22355">
                  <c:v>2.2356000000000001E-5</c:v>
                </c:pt>
                <c:pt idx="22356">
                  <c:v>2.2357E-5</c:v>
                </c:pt>
                <c:pt idx="22357">
                  <c:v>2.2357999999999998E-5</c:v>
                </c:pt>
                <c:pt idx="22358">
                  <c:v>2.2359000000000001E-5</c:v>
                </c:pt>
                <c:pt idx="22359">
                  <c:v>2.2359999999999999E-5</c:v>
                </c:pt>
                <c:pt idx="22360">
                  <c:v>2.2361000000000002E-5</c:v>
                </c:pt>
                <c:pt idx="22361">
                  <c:v>2.2362E-5</c:v>
                </c:pt>
                <c:pt idx="22362">
                  <c:v>2.2362999999999999E-5</c:v>
                </c:pt>
                <c:pt idx="22363">
                  <c:v>2.2364000000000001E-5</c:v>
                </c:pt>
                <c:pt idx="22364">
                  <c:v>2.2365E-5</c:v>
                </c:pt>
                <c:pt idx="22365">
                  <c:v>2.2365999999999999E-5</c:v>
                </c:pt>
                <c:pt idx="22366">
                  <c:v>2.2367000000000001E-5</c:v>
                </c:pt>
                <c:pt idx="22367">
                  <c:v>2.2368E-5</c:v>
                </c:pt>
                <c:pt idx="22368">
                  <c:v>2.2368999999999999E-5</c:v>
                </c:pt>
                <c:pt idx="22369">
                  <c:v>2.2370000000000001E-5</c:v>
                </c:pt>
                <c:pt idx="22370">
                  <c:v>2.2371E-5</c:v>
                </c:pt>
                <c:pt idx="22371">
                  <c:v>2.2371999999999999E-5</c:v>
                </c:pt>
                <c:pt idx="22372">
                  <c:v>2.2373000000000001E-5</c:v>
                </c:pt>
                <c:pt idx="22373">
                  <c:v>2.2374E-5</c:v>
                </c:pt>
                <c:pt idx="22374">
                  <c:v>2.2374999999999998E-5</c:v>
                </c:pt>
                <c:pt idx="22375">
                  <c:v>2.2376000000000001E-5</c:v>
                </c:pt>
                <c:pt idx="22376">
                  <c:v>2.2376999999999999E-5</c:v>
                </c:pt>
                <c:pt idx="22377">
                  <c:v>2.2378000000000002E-5</c:v>
                </c:pt>
                <c:pt idx="22378">
                  <c:v>2.2379E-5</c:v>
                </c:pt>
                <c:pt idx="22379">
                  <c:v>2.2379999999999999E-5</c:v>
                </c:pt>
                <c:pt idx="22380">
                  <c:v>2.2381000000000001E-5</c:v>
                </c:pt>
                <c:pt idx="22381">
                  <c:v>2.2382E-5</c:v>
                </c:pt>
                <c:pt idx="22382">
                  <c:v>2.2382999999999999E-5</c:v>
                </c:pt>
                <c:pt idx="22383">
                  <c:v>2.2384000000000001E-5</c:v>
                </c:pt>
                <c:pt idx="22384">
                  <c:v>2.2385E-5</c:v>
                </c:pt>
                <c:pt idx="22385">
                  <c:v>2.2385999999999999E-5</c:v>
                </c:pt>
                <c:pt idx="22386">
                  <c:v>2.2387000000000001E-5</c:v>
                </c:pt>
                <c:pt idx="22387">
                  <c:v>2.2388E-5</c:v>
                </c:pt>
                <c:pt idx="22388">
                  <c:v>2.2388999999999999E-5</c:v>
                </c:pt>
                <c:pt idx="22389">
                  <c:v>2.2390000000000001E-5</c:v>
                </c:pt>
                <c:pt idx="22390">
                  <c:v>2.2391E-5</c:v>
                </c:pt>
                <c:pt idx="22391">
                  <c:v>2.2391999999999998E-5</c:v>
                </c:pt>
                <c:pt idx="22392">
                  <c:v>2.2393000000000001E-5</c:v>
                </c:pt>
                <c:pt idx="22393">
                  <c:v>2.2393999999999999E-5</c:v>
                </c:pt>
                <c:pt idx="22394">
                  <c:v>2.2395000000000002E-5</c:v>
                </c:pt>
                <c:pt idx="22395">
                  <c:v>2.2396E-5</c:v>
                </c:pt>
                <c:pt idx="22396">
                  <c:v>2.2396999999999999E-5</c:v>
                </c:pt>
                <c:pt idx="22397">
                  <c:v>2.2398000000000001E-5</c:v>
                </c:pt>
                <c:pt idx="22398">
                  <c:v>2.2399E-5</c:v>
                </c:pt>
                <c:pt idx="22399">
                  <c:v>2.2399999999999999E-5</c:v>
                </c:pt>
                <c:pt idx="22400">
                  <c:v>2.2401000000000001E-5</c:v>
                </c:pt>
                <c:pt idx="22401">
                  <c:v>2.2402E-5</c:v>
                </c:pt>
                <c:pt idx="22402">
                  <c:v>2.2402999999999999E-5</c:v>
                </c:pt>
                <c:pt idx="22403">
                  <c:v>2.2404000000000001E-5</c:v>
                </c:pt>
                <c:pt idx="22404">
                  <c:v>2.2405E-5</c:v>
                </c:pt>
                <c:pt idx="22405">
                  <c:v>2.2405999999999999E-5</c:v>
                </c:pt>
                <c:pt idx="22406">
                  <c:v>2.2407000000000001E-5</c:v>
                </c:pt>
                <c:pt idx="22407">
                  <c:v>2.2408E-5</c:v>
                </c:pt>
                <c:pt idx="22408">
                  <c:v>2.2408999999999998E-5</c:v>
                </c:pt>
                <c:pt idx="22409">
                  <c:v>2.2410000000000001E-5</c:v>
                </c:pt>
                <c:pt idx="22410">
                  <c:v>2.2410999999999999E-5</c:v>
                </c:pt>
                <c:pt idx="22411">
                  <c:v>2.2412000000000002E-5</c:v>
                </c:pt>
                <c:pt idx="22412">
                  <c:v>2.2413E-5</c:v>
                </c:pt>
                <c:pt idx="22413">
                  <c:v>2.2413999999999999E-5</c:v>
                </c:pt>
                <c:pt idx="22414">
                  <c:v>2.2415000000000001E-5</c:v>
                </c:pt>
                <c:pt idx="22415">
                  <c:v>2.2416E-5</c:v>
                </c:pt>
                <c:pt idx="22416">
                  <c:v>2.2416999999999999E-5</c:v>
                </c:pt>
                <c:pt idx="22417">
                  <c:v>2.2418000000000001E-5</c:v>
                </c:pt>
                <c:pt idx="22418">
                  <c:v>2.2419E-5</c:v>
                </c:pt>
                <c:pt idx="22419">
                  <c:v>2.2419999999999999E-5</c:v>
                </c:pt>
                <c:pt idx="22420">
                  <c:v>2.2421000000000001E-5</c:v>
                </c:pt>
                <c:pt idx="22421">
                  <c:v>2.2422E-5</c:v>
                </c:pt>
                <c:pt idx="22422">
                  <c:v>2.2422999999999999E-5</c:v>
                </c:pt>
                <c:pt idx="22423">
                  <c:v>2.2424000000000001E-5</c:v>
                </c:pt>
                <c:pt idx="22424">
                  <c:v>2.2425E-5</c:v>
                </c:pt>
                <c:pt idx="22425">
                  <c:v>2.2425999999999998E-5</c:v>
                </c:pt>
                <c:pt idx="22426">
                  <c:v>2.2427000000000001E-5</c:v>
                </c:pt>
                <c:pt idx="22427">
                  <c:v>2.2427999999999999E-5</c:v>
                </c:pt>
                <c:pt idx="22428">
                  <c:v>2.2429000000000002E-5</c:v>
                </c:pt>
                <c:pt idx="22429">
                  <c:v>2.243E-5</c:v>
                </c:pt>
                <c:pt idx="22430">
                  <c:v>2.2430999999999999E-5</c:v>
                </c:pt>
                <c:pt idx="22431">
                  <c:v>2.2432000000000001E-5</c:v>
                </c:pt>
                <c:pt idx="22432">
                  <c:v>2.2433E-5</c:v>
                </c:pt>
                <c:pt idx="22433">
                  <c:v>2.2433999999999999E-5</c:v>
                </c:pt>
                <c:pt idx="22434">
                  <c:v>2.2435000000000001E-5</c:v>
                </c:pt>
                <c:pt idx="22435">
                  <c:v>2.2436E-5</c:v>
                </c:pt>
                <c:pt idx="22436">
                  <c:v>2.2436999999999999E-5</c:v>
                </c:pt>
                <c:pt idx="22437">
                  <c:v>2.2438000000000001E-5</c:v>
                </c:pt>
                <c:pt idx="22438">
                  <c:v>2.2439E-5</c:v>
                </c:pt>
                <c:pt idx="22439">
                  <c:v>2.2439999999999999E-5</c:v>
                </c:pt>
                <c:pt idx="22440">
                  <c:v>2.2441000000000001E-5</c:v>
                </c:pt>
                <c:pt idx="22441">
                  <c:v>2.2442E-5</c:v>
                </c:pt>
                <c:pt idx="22442">
                  <c:v>2.2442999999999998E-5</c:v>
                </c:pt>
                <c:pt idx="22443">
                  <c:v>2.2444000000000001E-5</c:v>
                </c:pt>
                <c:pt idx="22444">
                  <c:v>2.2444999999999999E-5</c:v>
                </c:pt>
                <c:pt idx="22445">
                  <c:v>2.2446000000000002E-5</c:v>
                </c:pt>
                <c:pt idx="22446">
                  <c:v>2.2447E-5</c:v>
                </c:pt>
                <c:pt idx="22447">
                  <c:v>2.2447999999999999E-5</c:v>
                </c:pt>
                <c:pt idx="22448">
                  <c:v>2.2449000000000001E-5</c:v>
                </c:pt>
                <c:pt idx="22449">
                  <c:v>2.245E-5</c:v>
                </c:pt>
                <c:pt idx="22450">
                  <c:v>2.2450999999999999E-5</c:v>
                </c:pt>
                <c:pt idx="22451">
                  <c:v>2.2452000000000001E-5</c:v>
                </c:pt>
                <c:pt idx="22452">
                  <c:v>2.2453E-5</c:v>
                </c:pt>
                <c:pt idx="22453">
                  <c:v>2.2453999999999999E-5</c:v>
                </c:pt>
                <c:pt idx="22454">
                  <c:v>2.2455000000000001E-5</c:v>
                </c:pt>
                <c:pt idx="22455">
                  <c:v>2.2456E-5</c:v>
                </c:pt>
                <c:pt idx="22456">
                  <c:v>2.2456999999999999E-5</c:v>
                </c:pt>
                <c:pt idx="22457">
                  <c:v>2.2458000000000001E-5</c:v>
                </c:pt>
                <c:pt idx="22458">
                  <c:v>2.2459E-5</c:v>
                </c:pt>
                <c:pt idx="22459">
                  <c:v>2.2459999999999998E-5</c:v>
                </c:pt>
                <c:pt idx="22460">
                  <c:v>2.2461000000000001E-5</c:v>
                </c:pt>
                <c:pt idx="22461">
                  <c:v>2.2461999999999999E-5</c:v>
                </c:pt>
                <c:pt idx="22462">
                  <c:v>2.2463000000000002E-5</c:v>
                </c:pt>
                <c:pt idx="22463">
                  <c:v>2.2464E-5</c:v>
                </c:pt>
                <c:pt idx="22464">
                  <c:v>2.2464999999999999E-5</c:v>
                </c:pt>
                <c:pt idx="22465">
                  <c:v>2.2466000000000001E-5</c:v>
                </c:pt>
                <c:pt idx="22466">
                  <c:v>2.2467E-5</c:v>
                </c:pt>
                <c:pt idx="22467">
                  <c:v>2.2467999999999999E-5</c:v>
                </c:pt>
                <c:pt idx="22468">
                  <c:v>2.2469000000000001E-5</c:v>
                </c:pt>
                <c:pt idx="22469">
                  <c:v>2.247E-5</c:v>
                </c:pt>
                <c:pt idx="22470">
                  <c:v>2.2470999999999999E-5</c:v>
                </c:pt>
                <c:pt idx="22471">
                  <c:v>2.2472000000000001E-5</c:v>
                </c:pt>
                <c:pt idx="22472">
                  <c:v>2.2473E-5</c:v>
                </c:pt>
                <c:pt idx="22473">
                  <c:v>2.2473999999999999E-5</c:v>
                </c:pt>
                <c:pt idx="22474">
                  <c:v>2.2475000000000001E-5</c:v>
                </c:pt>
                <c:pt idx="22475">
                  <c:v>2.2476E-5</c:v>
                </c:pt>
                <c:pt idx="22476">
                  <c:v>2.2476999999999998E-5</c:v>
                </c:pt>
                <c:pt idx="22477">
                  <c:v>2.2478000000000001E-5</c:v>
                </c:pt>
                <c:pt idx="22478">
                  <c:v>2.2478999999999999E-5</c:v>
                </c:pt>
                <c:pt idx="22479">
                  <c:v>2.2480000000000002E-5</c:v>
                </c:pt>
                <c:pt idx="22480">
                  <c:v>2.2481E-5</c:v>
                </c:pt>
                <c:pt idx="22481">
                  <c:v>2.2481999999999999E-5</c:v>
                </c:pt>
                <c:pt idx="22482">
                  <c:v>2.2483000000000001E-5</c:v>
                </c:pt>
                <c:pt idx="22483">
                  <c:v>2.2484E-5</c:v>
                </c:pt>
                <c:pt idx="22484">
                  <c:v>2.2484999999999999E-5</c:v>
                </c:pt>
                <c:pt idx="22485">
                  <c:v>2.2486000000000001E-5</c:v>
                </c:pt>
                <c:pt idx="22486">
                  <c:v>2.2487E-5</c:v>
                </c:pt>
                <c:pt idx="22487">
                  <c:v>2.2487999999999999E-5</c:v>
                </c:pt>
                <c:pt idx="22488">
                  <c:v>2.2489000000000001E-5</c:v>
                </c:pt>
                <c:pt idx="22489">
                  <c:v>2.249E-5</c:v>
                </c:pt>
                <c:pt idx="22490">
                  <c:v>2.2490999999999999E-5</c:v>
                </c:pt>
                <c:pt idx="22491">
                  <c:v>2.2492000000000001E-5</c:v>
                </c:pt>
                <c:pt idx="22492">
                  <c:v>2.2493E-5</c:v>
                </c:pt>
                <c:pt idx="22493">
                  <c:v>2.2493999999999998E-5</c:v>
                </c:pt>
                <c:pt idx="22494">
                  <c:v>2.2495000000000001E-5</c:v>
                </c:pt>
                <c:pt idx="22495">
                  <c:v>2.2495999999999999E-5</c:v>
                </c:pt>
                <c:pt idx="22496">
                  <c:v>2.2497000000000002E-5</c:v>
                </c:pt>
                <c:pt idx="22497">
                  <c:v>2.2498E-5</c:v>
                </c:pt>
                <c:pt idx="22498">
                  <c:v>2.2498999999999999E-5</c:v>
                </c:pt>
                <c:pt idx="22499">
                  <c:v>2.2500000000000001E-5</c:v>
                </c:pt>
                <c:pt idx="22500">
                  <c:v>2.2501E-5</c:v>
                </c:pt>
                <c:pt idx="22501">
                  <c:v>2.2501999999999999E-5</c:v>
                </c:pt>
                <c:pt idx="22502">
                  <c:v>2.2503000000000001E-5</c:v>
                </c:pt>
                <c:pt idx="22503">
                  <c:v>2.2504E-5</c:v>
                </c:pt>
                <c:pt idx="22504">
                  <c:v>2.2504999999999999E-5</c:v>
                </c:pt>
                <c:pt idx="22505">
                  <c:v>2.2506000000000001E-5</c:v>
                </c:pt>
                <c:pt idx="22506">
                  <c:v>2.2507E-5</c:v>
                </c:pt>
                <c:pt idx="22507">
                  <c:v>2.2507999999999999E-5</c:v>
                </c:pt>
                <c:pt idx="22508">
                  <c:v>2.2509000000000001E-5</c:v>
                </c:pt>
                <c:pt idx="22509">
                  <c:v>2.251E-5</c:v>
                </c:pt>
                <c:pt idx="22510">
                  <c:v>2.2510999999999998E-5</c:v>
                </c:pt>
                <c:pt idx="22511">
                  <c:v>2.2512000000000001E-5</c:v>
                </c:pt>
                <c:pt idx="22512">
                  <c:v>2.2512999999999999E-5</c:v>
                </c:pt>
                <c:pt idx="22513">
                  <c:v>2.2514000000000002E-5</c:v>
                </c:pt>
                <c:pt idx="22514">
                  <c:v>2.2515E-5</c:v>
                </c:pt>
                <c:pt idx="22515">
                  <c:v>2.2515999999999999E-5</c:v>
                </c:pt>
                <c:pt idx="22516">
                  <c:v>2.2517000000000001E-5</c:v>
                </c:pt>
                <c:pt idx="22517">
                  <c:v>2.2518E-5</c:v>
                </c:pt>
                <c:pt idx="22518">
                  <c:v>2.2518999999999999E-5</c:v>
                </c:pt>
                <c:pt idx="22519">
                  <c:v>2.2520000000000001E-5</c:v>
                </c:pt>
                <c:pt idx="22520">
                  <c:v>2.2521E-5</c:v>
                </c:pt>
                <c:pt idx="22521">
                  <c:v>2.2521999999999999E-5</c:v>
                </c:pt>
                <c:pt idx="22522">
                  <c:v>2.2523000000000001E-5</c:v>
                </c:pt>
                <c:pt idx="22523">
                  <c:v>2.2524E-5</c:v>
                </c:pt>
                <c:pt idx="22524">
                  <c:v>2.2524999999999999E-5</c:v>
                </c:pt>
                <c:pt idx="22525">
                  <c:v>2.2526000000000001E-5</c:v>
                </c:pt>
                <c:pt idx="22526">
                  <c:v>2.2527E-5</c:v>
                </c:pt>
                <c:pt idx="22527">
                  <c:v>2.2527999999999998E-5</c:v>
                </c:pt>
                <c:pt idx="22528">
                  <c:v>2.2529000000000001E-5</c:v>
                </c:pt>
                <c:pt idx="22529">
                  <c:v>2.2529999999999999E-5</c:v>
                </c:pt>
                <c:pt idx="22530">
                  <c:v>2.2531000000000002E-5</c:v>
                </c:pt>
                <c:pt idx="22531">
                  <c:v>2.2532E-5</c:v>
                </c:pt>
                <c:pt idx="22532">
                  <c:v>2.2532999999999999E-5</c:v>
                </c:pt>
                <c:pt idx="22533">
                  <c:v>2.2534000000000001E-5</c:v>
                </c:pt>
                <c:pt idx="22534">
                  <c:v>2.2535E-5</c:v>
                </c:pt>
                <c:pt idx="22535">
                  <c:v>2.2535999999999999E-5</c:v>
                </c:pt>
                <c:pt idx="22536">
                  <c:v>2.2537000000000001E-5</c:v>
                </c:pt>
                <c:pt idx="22537">
                  <c:v>2.2538E-5</c:v>
                </c:pt>
                <c:pt idx="22538">
                  <c:v>2.2538999999999999E-5</c:v>
                </c:pt>
                <c:pt idx="22539">
                  <c:v>2.2540000000000001E-5</c:v>
                </c:pt>
                <c:pt idx="22540">
                  <c:v>2.2541E-5</c:v>
                </c:pt>
                <c:pt idx="22541">
                  <c:v>2.2541999999999999E-5</c:v>
                </c:pt>
                <c:pt idx="22542">
                  <c:v>2.2543000000000001E-5</c:v>
                </c:pt>
                <c:pt idx="22543">
                  <c:v>2.2544E-5</c:v>
                </c:pt>
                <c:pt idx="22544">
                  <c:v>2.2544999999999998E-5</c:v>
                </c:pt>
                <c:pt idx="22545">
                  <c:v>2.2546000000000001E-5</c:v>
                </c:pt>
                <c:pt idx="22546">
                  <c:v>2.2546999999999999E-5</c:v>
                </c:pt>
                <c:pt idx="22547">
                  <c:v>2.2548000000000002E-5</c:v>
                </c:pt>
                <c:pt idx="22548">
                  <c:v>2.2549E-5</c:v>
                </c:pt>
                <c:pt idx="22549">
                  <c:v>2.2549999999999999E-5</c:v>
                </c:pt>
                <c:pt idx="22550">
                  <c:v>2.2551000000000001E-5</c:v>
                </c:pt>
                <c:pt idx="22551">
                  <c:v>2.2552E-5</c:v>
                </c:pt>
                <c:pt idx="22552">
                  <c:v>2.2552999999999999E-5</c:v>
                </c:pt>
                <c:pt idx="22553">
                  <c:v>2.2554000000000001E-5</c:v>
                </c:pt>
                <c:pt idx="22554">
                  <c:v>2.2555E-5</c:v>
                </c:pt>
                <c:pt idx="22555">
                  <c:v>2.2555999999999999E-5</c:v>
                </c:pt>
                <c:pt idx="22556">
                  <c:v>2.2557000000000001E-5</c:v>
                </c:pt>
                <c:pt idx="22557">
                  <c:v>2.2558E-5</c:v>
                </c:pt>
                <c:pt idx="22558">
                  <c:v>2.2558999999999999E-5</c:v>
                </c:pt>
                <c:pt idx="22559">
                  <c:v>2.2560000000000001E-5</c:v>
                </c:pt>
                <c:pt idx="22560">
                  <c:v>2.2561E-5</c:v>
                </c:pt>
                <c:pt idx="22561">
                  <c:v>2.2561999999999998E-5</c:v>
                </c:pt>
                <c:pt idx="22562">
                  <c:v>2.2563000000000001E-5</c:v>
                </c:pt>
                <c:pt idx="22563">
                  <c:v>2.2563999999999999E-5</c:v>
                </c:pt>
                <c:pt idx="22564">
                  <c:v>2.2565000000000002E-5</c:v>
                </c:pt>
                <c:pt idx="22565">
                  <c:v>2.2566E-5</c:v>
                </c:pt>
                <c:pt idx="22566">
                  <c:v>2.2566999999999999E-5</c:v>
                </c:pt>
                <c:pt idx="22567">
                  <c:v>2.2568000000000001E-5</c:v>
                </c:pt>
                <c:pt idx="22568">
                  <c:v>2.2569E-5</c:v>
                </c:pt>
                <c:pt idx="22569">
                  <c:v>2.2569999999999999E-5</c:v>
                </c:pt>
                <c:pt idx="22570">
                  <c:v>2.2571000000000001E-5</c:v>
                </c:pt>
                <c:pt idx="22571">
                  <c:v>2.2572E-5</c:v>
                </c:pt>
                <c:pt idx="22572">
                  <c:v>2.2572999999999999E-5</c:v>
                </c:pt>
                <c:pt idx="22573">
                  <c:v>2.2574000000000001E-5</c:v>
                </c:pt>
                <c:pt idx="22574">
                  <c:v>2.2575E-5</c:v>
                </c:pt>
                <c:pt idx="22575">
                  <c:v>2.2575999999999999E-5</c:v>
                </c:pt>
                <c:pt idx="22576">
                  <c:v>2.2577000000000001E-5</c:v>
                </c:pt>
                <c:pt idx="22577">
                  <c:v>2.2578E-5</c:v>
                </c:pt>
                <c:pt idx="22578">
                  <c:v>2.2578999999999998E-5</c:v>
                </c:pt>
                <c:pt idx="22579">
                  <c:v>2.2580000000000001E-5</c:v>
                </c:pt>
                <c:pt idx="22580">
                  <c:v>2.2580999999999999E-5</c:v>
                </c:pt>
                <c:pt idx="22581">
                  <c:v>2.2582000000000002E-5</c:v>
                </c:pt>
                <c:pt idx="22582">
                  <c:v>2.2583E-5</c:v>
                </c:pt>
                <c:pt idx="22583">
                  <c:v>2.2583999999999999E-5</c:v>
                </c:pt>
                <c:pt idx="22584">
                  <c:v>2.2585000000000001E-5</c:v>
                </c:pt>
                <c:pt idx="22585">
                  <c:v>2.2586E-5</c:v>
                </c:pt>
                <c:pt idx="22586">
                  <c:v>2.2586999999999999E-5</c:v>
                </c:pt>
                <c:pt idx="22587">
                  <c:v>2.2588000000000001E-5</c:v>
                </c:pt>
                <c:pt idx="22588">
                  <c:v>2.2589E-5</c:v>
                </c:pt>
                <c:pt idx="22589">
                  <c:v>2.2589999999999999E-5</c:v>
                </c:pt>
                <c:pt idx="22590">
                  <c:v>2.2591000000000001E-5</c:v>
                </c:pt>
                <c:pt idx="22591">
                  <c:v>2.2592E-5</c:v>
                </c:pt>
                <c:pt idx="22592">
                  <c:v>2.2592999999999999E-5</c:v>
                </c:pt>
                <c:pt idx="22593">
                  <c:v>2.2594000000000001E-5</c:v>
                </c:pt>
                <c:pt idx="22594">
                  <c:v>2.2595E-5</c:v>
                </c:pt>
                <c:pt idx="22595">
                  <c:v>2.2595999999999998E-5</c:v>
                </c:pt>
                <c:pt idx="22596">
                  <c:v>2.2597000000000001E-5</c:v>
                </c:pt>
                <c:pt idx="22597">
                  <c:v>2.2597999999999999E-5</c:v>
                </c:pt>
                <c:pt idx="22598">
                  <c:v>2.2599000000000002E-5</c:v>
                </c:pt>
                <c:pt idx="22599">
                  <c:v>2.26E-5</c:v>
                </c:pt>
                <c:pt idx="22600">
                  <c:v>2.2600999999999999E-5</c:v>
                </c:pt>
                <c:pt idx="22601">
                  <c:v>2.2602000000000001E-5</c:v>
                </c:pt>
                <c:pt idx="22602">
                  <c:v>2.2603E-5</c:v>
                </c:pt>
                <c:pt idx="22603">
                  <c:v>2.2603999999999999E-5</c:v>
                </c:pt>
                <c:pt idx="22604">
                  <c:v>2.2605000000000001E-5</c:v>
                </c:pt>
                <c:pt idx="22605">
                  <c:v>2.2606E-5</c:v>
                </c:pt>
                <c:pt idx="22606">
                  <c:v>2.2606999999999999E-5</c:v>
                </c:pt>
                <c:pt idx="22607">
                  <c:v>2.2608000000000001E-5</c:v>
                </c:pt>
                <c:pt idx="22608">
                  <c:v>2.2609E-5</c:v>
                </c:pt>
                <c:pt idx="22609">
                  <c:v>2.2609999999999999E-5</c:v>
                </c:pt>
                <c:pt idx="22610">
                  <c:v>2.2611000000000001E-5</c:v>
                </c:pt>
                <c:pt idx="22611">
                  <c:v>2.2612E-5</c:v>
                </c:pt>
                <c:pt idx="22612">
                  <c:v>2.2612999999999998E-5</c:v>
                </c:pt>
                <c:pt idx="22613">
                  <c:v>2.2614000000000001E-5</c:v>
                </c:pt>
                <c:pt idx="22614">
                  <c:v>2.2614999999999999E-5</c:v>
                </c:pt>
                <c:pt idx="22615">
                  <c:v>2.2616000000000002E-5</c:v>
                </c:pt>
                <c:pt idx="22616">
                  <c:v>2.2617E-5</c:v>
                </c:pt>
                <c:pt idx="22617">
                  <c:v>2.2617999999999999E-5</c:v>
                </c:pt>
                <c:pt idx="22618">
                  <c:v>2.2619000000000001E-5</c:v>
                </c:pt>
                <c:pt idx="22619">
                  <c:v>2.262E-5</c:v>
                </c:pt>
                <c:pt idx="22620">
                  <c:v>2.2620999999999999E-5</c:v>
                </c:pt>
                <c:pt idx="22621">
                  <c:v>2.2622000000000001E-5</c:v>
                </c:pt>
                <c:pt idx="22622">
                  <c:v>2.2623E-5</c:v>
                </c:pt>
                <c:pt idx="22623">
                  <c:v>2.2623999999999999E-5</c:v>
                </c:pt>
                <c:pt idx="22624">
                  <c:v>2.2625000000000001E-5</c:v>
                </c:pt>
                <c:pt idx="22625">
                  <c:v>2.2626E-5</c:v>
                </c:pt>
                <c:pt idx="22626">
                  <c:v>2.2626999999999999E-5</c:v>
                </c:pt>
                <c:pt idx="22627">
                  <c:v>2.2628000000000001E-5</c:v>
                </c:pt>
                <c:pt idx="22628">
                  <c:v>2.2629E-5</c:v>
                </c:pt>
                <c:pt idx="22629">
                  <c:v>2.2629999999999998E-5</c:v>
                </c:pt>
                <c:pt idx="22630">
                  <c:v>2.2631000000000001E-5</c:v>
                </c:pt>
                <c:pt idx="22631">
                  <c:v>2.2631999999999999E-5</c:v>
                </c:pt>
                <c:pt idx="22632">
                  <c:v>2.2633000000000002E-5</c:v>
                </c:pt>
                <c:pt idx="22633">
                  <c:v>2.2634E-5</c:v>
                </c:pt>
                <c:pt idx="22634">
                  <c:v>2.2634999999999999E-5</c:v>
                </c:pt>
                <c:pt idx="22635">
                  <c:v>2.2636000000000001E-5</c:v>
                </c:pt>
                <c:pt idx="22636">
                  <c:v>2.2637E-5</c:v>
                </c:pt>
                <c:pt idx="22637">
                  <c:v>2.2637999999999999E-5</c:v>
                </c:pt>
                <c:pt idx="22638">
                  <c:v>2.2639000000000001E-5</c:v>
                </c:pt>
                <c:pt idx="22639">
                  <c:v>2.264E-5</c:v>
                </c:pt>
                <c:pt idx="22640">
                  <c:v>2.2640999999999999E-5</c:v>
                </c:pt>
                <c:pt idx="22641">
                  <c:v>2.2642000000000001E-5</c:v>
                </c:pt>
                <c:pt idx="22642">
                  <c:v>2.2643E-5</c:v>
                </c:pt>
                <c:pt idx="22643">
                  <c:v>2.2643999999999999E-5</c:v>
                </c:pt>
                <c:pt idx="22644">
                  <c:v>2.2645000000000001E-5</c:v>
                </c:pt>
                <c:pt idx="22645">
                  <c:v>2.2646E-5</c:v>
                </c:pt>
                <c:pt idx="22646">
                  <c:v>2.2646999999999998E-5</c:v>
                </c:pt>
                <c:pt idx="22647">
                  <c:v>2.2648000000000001E-5</c:v>
                </c:pt>
                <c:pt idx="22648">
                  <c:v>2.2648999999999999E-5</c:v>
                </c:pt>
                <c:pt idx="22649">
                  <c:v>2.2650000000000002E-5</c:v>
                </c:pt>
                <c:pt idx="22650">
                  <c:v>2.2651E-5</c:v>
                </c:pt>
                <c:pt idx="22651">
                  <c:v>2.2651999999999999E-5</c:v>
                </c:pt>
                <c:pt idx="22652">
                  <c:v>2.2653000000000001E-5</c:v>
                </c:pt>
                <c:pt idx="22653">
                  <c:v>2.2654E-5</c:v>
                </c:pt>
                <c:pt idx="22654">
                  <c:v>2.2654999999999999E-5</c:v>
                </c:pt>
                <c:pt idx="22655">
                  <c:v>2.2656000000000001E-5</c:v>
                </c:pt>
                <c:pt idx="22656">
                  <c:v>2.2657E-5</c:v>
                </c:pt>
                <c:pt idx="22657">
                  <c:v>2.2657999999999999E-5</c:v>
                </c:pt>
                <c:pt idx="22658">
                  <c:v>2.2659000000000001E-5</c:v>
                </c:pt>
                <c:pt idx="22659">
                  <c:v>2.266E-5</c:v>
                </c:pt>
                <c:pt idx="22660">
                  <c:v>2.2660999999999999E-5</c:v>
                </c:pt>
                <c:pt idx="22661">
                  <c:v>2.2662000000000001E-5</c:v>
                </c:pt>
                <c:pt idx="22662">
                  <c:v>2.2663E-5</c:v>
                </c:pt>
                <c:pt idx="22663">
                  <c:v>2.2663999999999998E-5</c:v>
                </c:pt>
                <c:pt idx="22664">
                  <c:v>2.2665000000000001E-5</c:v>
                </c:pt>
                <c:pt idx="22665">
                  <c:v>2.2665999999999999E-5</c:v>
                </c:pt>
                <c:pt idx="22666">
                  <c:v>2.2667000000000002E-5</c:v>
                </c:pt>
                <c:pt idx="22667">
                  <c:v>2.2668E-5</c:v>
                </c:pt>
                <c:pt idx="22668">
                  <c:v>2.2668999999999999E-5</c:v>
                </c:pt>
                <c:pt idx="22669">
                  <c:v>2.2670000000000001E-5</c:v>
                </c:pt>
                <c:pt idx="22670">
                  <c:v>2.2671E-5</c:v>
                </c:pt>
                <c:pt idx="22671">
                  <c:v>2.2671999999999999E-5</c:v>
                </c:pt>
                <c:pt idx="22672">
                  <c:v>2.2673000000000001E-5</c:v>
                </c:pt>
                <c:pt idx="22673">
                  <c:v>2.2674E-5</c:v>
                </c:pt>
                <c:pt idx="22674">
                  <c:v>2.2674999999999999E-5</c:v>
                </c:pt>
                <c:pt idx="22675">
                  <c:v>2.2676000000000001E-5</c:v>
                </c:pt>
                <c:pt idx="22676">
                  <c:v>2.2677E-5</c:v>
                </c:pt>
                <c:pt idx="22677">
                  <c:v>2.2677999999999999E-5</c:v>
                </c:pt>
                <c:pt idx="22678">
                  <c:v>2.2679000000000001E-5</c:v>
                </c:pt>
                <c:pt idx="22679">
                  <c:v>2.268E-5</c:v>
                </c:pt>
                <c:pt idx="22680">
                  <c:v>2.2680999999999998E-5</c:v>
                </c:pt>
                <c:pt idx="22681">
                  <c:v>2.2682000000000001E-5</c:v>
                </c:pt>
                <c:pt idx="22682">
                  <c:v>2.2682999999999999E-5</c:v>
                </c:pt>
                <c:pt idx="22683">
                  <c:v>2.2684000000000002E-5</c:v>
                </c:pt>
                <c:pt idx="22684">
                  <c:v>2.2685E-5</c:v>
                </c:pt>
                <c:pt idx="22685">
                  <c:v>2.2685999999999999E-5</c:v>
                </c:pt>
                <c:pt idx="22686">
                  <c:v>2.2687000000000001E-5</c:v>
                </c:pt>
                <c:pt idx="22687">
                  <c:v>2.2688E-5</c:v>
                </c:pt>
                <c:pt idx="22688">
                  <c:v>2.2688999999999999E-5</c:v>
                </c:pt>
                <c:pt idx="22689">
                  <c:v>2.2690000000000001E-5</c:v>
                </c:pt>
                <c:pt idx="22690">
                  <c:v>2.2691E-5</c:v>
                </c:pt>
                <c:pt idx="22691">
                  <c:v>2.2691999999999999E-5</c:v>
                </c:pt>
                <c:pt idx="22692">
                  <c:v>2.2693000000000001E-5</c:v>
                </c:pt>
                <c:pt idx="22693">
                  <c:v>2.2694E-5</c:v>
                </c:pt>
                <c:pt idx="22694">
                  <c:v>2.2694999999999999E-5</c:v>
                </c:pt>
                <c:pt idx="22695">
                  <c:v>2.2696000000000001E-5</c:v>
                </c:pt>
                <c:pt idx="22696">
                  <c:v>2.2697E-5</c:v>
                </c:pt>
                <c:pt idx="22697">
                  <c:v>2.2697999999999999E-5</c:v>
                </c:pt>
                <c:pt idx="22698">
                  <c:v>2.2699000000000001E-5</c:v>
                </c:pt>
                <c:pt idx="22699">
                  <c:v>2.27E-5</c:v>
                </c:pt>
                <c:pt idx="22700">
                  <c:v>2.2700999999999998E-5</c:v>
                </c:pt>
                <c:pt idx="22701">
                  <c:v>2.2702E-5</c:v>
                </c:pt>
                <c:pt idx="22702">
                  <c:v>2.2702999999999999E-5</c:v>
                </c:pt>
                <c:pt idx="22703">
                  <c:v>2.2704000000000001E-5</c:v>
                </c:pt>
                <c:pt idx="22704">
                  <c:v>2.2705E-5</c:v>
                </c:pt>
                <c:pt idx="22705">
                  <c:v>2.2705999999999999E-5</c:v>
                </c:pt>
                <c:pt idx="22706">
                  <c:v>2.2707000000000001E-5</c:v>
                </c:pt>
                <c:pt idx="22707">
                  <c:v>2.2708E-5</c:v>
                </c:pt>
                <c:pt idx="22708">
                  <c:v>2.2708999999999999E-5</c:v>
                </c:pt>
                <c:pt idx="22709">
                  <c:v>2.2710000000000001E-5</c:v>
                </c:pt>
                <c:pt idx="22710">
                  <c:v>2.2711E-5</c:v>
                </c:pt>
                <c:pt idx="22711">
                  <c:v>2.2711999999999999E-5</c:v>
                </c:pt>
                <c:pt idx="22712">
                  <c:v>2.2713000000000001E-5</c:v>
                </c:pt>
                <c:pt idx="22713">
                  <c:v>2.2714E-5</c:v>
                </c:pt>
                <c:pt idx="22714">
                  <c:v>2.2714999999999999E-5</c:v>
                </c:pt>
                <c:pt idx="22715">
                  <c:v>2.2716000000000001E-5</c:v>
                </c:pt>
                <c:pt idx="22716">
                  <c:v>2.2717E-5</c:v>
                </c:pt>
                <c:pt idx="22717">
                  <c:v>2.2717999999999998E-5</c:v>
                </c:pt>
                <c:pt idx="22718">
                  <c:v>2.2719000000000001E-5</c:v>
                </c:pt>
                <c:pt idx="22719">
                  <c:v>2.2719999999999999E-5</c:v>
                </c:pt>
                <c:pt idx="22720">
                  <c:v>2.2721000000000002E-5</c:v>
                </c:pt>
                <c:pt idx="22721">
                  <c:v>2.2722E-5</c:v>
                </c:pt>
                <c:pt idx="22722">
                  <c:v>2.2722999999999999E-5</c:v>
                </c:pt>
                <c:pt idx="22723">
                  <c:v>2.2724000000000001E-5</c:v>
                </c:pt>
                <c:pt idx="22724">
                  <c:v>2.2725E-5</c:v>
                </c:pt>
                <c:pt idx="22725">
                  <c:v>2.2725999999999999E-5</c:v>
                </c:pt>
                <c:pt idx="22726">
                  <c:v>2.2727000000000001E-5</c:v>
                </c:pt>
                <c:pt idx="22727">
                  <c:v>2.2728E-5</c:v>
                </c:pt>
                <c:pt idx="22728">
                  <c:v>2.2728999999999999E-5</c:v>
                </c:pt>
                <c:pt idx="22729">
                  <c:v>2.2730000000000001E-5</c:v>
                </c:pt>
                <c:pt idx="22730">
                  <c:v>2.2731E-5</c:v>
                </c:pt>
                <c:pt idx="22731">
                  <c:v>2.2731999999999999E-5</c:v>
                </c:pt>
                <c:pt idx="22732">
                  <c:v>2.2733000000000001E-5</c:v>
                </c:pt>
                <c:pt idx="22733">
                  <c:v>2.2734E-5</c:v>
                </c:pt>
                <c:pt idx="22734">
                  <c:v>2.2734999999999998E-5</c:v>
                </c:pt>
                <c:pt idx="22735">
                  <c:v>2.2736000000000001E-5</c:v>
                </c:pt>
                <c:pt idx="22736">
                  <c:v>2.2736999999999999E-5</c:v>
                </c:pt>
                <c:pt idx="22737">
                  <c:v>2.2738000000000002E-5</c:v>
                </c:pt>
                <c:pt idx="22738">
                  <c:v>2.2739E-5</c:v>
                </c:pt>
                <c:pt idx="22739">
                  <c:v>2.2739999999999999E-5</c:v>
                </c:pt>
                <c:pt idx="22740">
                  <c:v>2.2741000000000001E-5</c:v>
                </c:pt>
                <c:pt idx="22741">
                  <c:v>2.2742E-5</c:v>
                </c:pt>
                <c:pt idx="22742">
                  <c:v>2.2742999999999999E-5</c:v>
                </c:pt>
                <c:pt idx="22743">
                  <c:v>2.2744000000000001E-5</c:v>
                </c:pt>
                <c:pt idx="22744">
                  <c:v>2.2745E-5</c:v>
                </c:pt>
                <c:pt idx="22745">
                  <c:v>2.2745999999999999E-5</c:v>
                </c:pt>
                <c:pt idx="22746">
                  <c:v>2.2747000000000001E-5</c:v>
                </c:pt>
                <c:pt idx="22747">
                  <c:v>2.2748E-5</c:v>
                </c:pt>
                <c:pt idx="22748">
                  <c:v>2.2748999999999999E-5</c:v>
                </c:pt>
                <c:pt idx="22749">
                  <c:v>2.2750000000000001E-5</c:v>
                </c:pt>
                <c:pt idx="22750">
                  <c:v>2.2751E-5</c:v>
                </c:pt>
                <c:pt idx="22751">
                  <c:v>2.2751999999999998E-5</c:v>
                </c:pt>
                <c:pt idx="22752">
                  <c:v>2.2753000000000001E-5</c:v>
                </c:pt>
                <c:pt idx="22753">
                  <c:v>2.2753999999999999E-5</c:v>
                </c:pt>
                <c:pt idx="22754">
                  <c:v>2.2755000000000002E-5</c:v>
                </c:pt>
                <c:pt idx="22755">
                  <c:v>2.2756E-5</c:v>
                </c:pt>
                <c:pt idx="22756">
                  <c:v>2.2756999999999999E-5</c:v>
                </c:pt>
                <c:pt idx="22757">
                  <c:v>2.2758000000000001E-5</c:v>
                </c:pt>
                <c:pt idx="22758">
                  <c:v>2.2759E-5</c:v>
                </c:pt>
                <c:pt idx="22759">
                  <c:v>2.2759999999999999E-5</c:v>
                </c:pt>
                <c:pt idx="22760">
                  <c:v>2.2761000000000001E-5</c:v>
                </c:pt>
                <c:pt idx="22761">
                  <c:v>2.2762E-5</c:v>
                </c:pt>
                <c:pt idx="22762">
                  <c:v>2.2762999999999999E-5</c:v>
                </c:pt>
                <c:pt idx="22763">
                  <c:v>2.2764000000000001E-5</c:v>
                </c:pt>
                <c:pt idx="22764">
                  <c:v>2.2765E-5</c:v>
                </c:pt>
                <c:pt idx="22765">
                  <c:v>2.2765999999999999E-5</c:v>
                </c:pt>
                <c:pt idx="22766">
                  <c:v>2.2767000000000001E-5</c:v>
                </c:pt>
                <c:pt idx="22767">
                  <c:v>2.2768E-5</c:v>
                </c:pt>
                <c:pt idx="22768">
                  <c:v>2.2768999999999998E-5</c:v>
                </c:pt>
                <c:pt idx="22769">
                  <c:v>2.2770000000000001E-5</c:v>
                </c:pt>
                <c:pt idx="22770">
                  <c:v>2.2770999999999999E-5</c:v>
                </c:pt>
                <c:pt idx="22771">
                  <c:v>2.2772000000000002E-5</c:v>
                </c:pt>
                <c:pt idx="22772">
                  <c:v>2.2773E-5</c:v>
                </c:pt>
                <c:pt idx="22773">
                  <c:v>2.2773999999999999E-5</c:v>
                </c:pt>
                <c:pt idx="22774">
                  <c:v>2.2775000000000001E-5</c:v>
                </c:pt>
                <c:pt idx="22775">
                  <c:v>2.2776E-5</c:v>
                </c:pt>
                <c:pt idx="22776">
                  <c:v>2.2776999999999999E-5</c:v>
                </c:pt>
                <c:pt idx="22777">
                  <c:v>2.2778000000000001E-5</c:v>
                </c:pt>
                <c:pt idx="22778">
                  <c:v>2.2779E-5</c:v>
                </c:pt>
                <c:pt idx="22779">
                  <c:v>2.2779999999999999E-5</c:v>
                </c:pt>
                <c:pt idx="22780">
                  <c:v>2.2781000000000001E-5</c:v>
                </c:pt>
                <c:pt idx="22781">
                  <c:v>2.2782E-5</c:v>
                </c:pt>
                <c:pt idx="22782">
                  <c:v>2.2782999999999999E-5</c:v>
                </c:pt>
                <c:pt idx="22783">
                  <c:v>2.2784000000000001E-5</c:v>
                </c:pt>
                <c:pt idx="22784">
                  <c:v>2.2785E-5</c:v>
                </c:pt>
                <c:pt idx="22785">
                  <c:v>2.2785999999999998E-5</c:v>
                </c:pt>
                <c:pt idx="22786">
                  <c:v>2.2787000000000001E-5</c:v>
                </c:pt>
                <c:pt idx="22787">
                  <c:v>2.2787999999999999E-5</c:v>
                </c:pt>
                <c:pt idx="22788">
                  <c:v>2.2789000000000002E-5</c:v>
                </c:pt>
                <c:pt idx="22789">
                  <c:v>2.279E-5</c:v>
                </c:pt>
                <c:pt idx="22790">
                  <c:v>2.2790999999999999E-5</c:v>
                </c:pt>
                <c:pt idx="22791">
                  <c:v>2.2792000000000001E-5</c:v>
                </c:pt>
                <c:pt idx="22792">
                  <c:v>2.2793E-5</c:v>
                </c:pt>
                <c:pt idx="22793">
                  <c:v>2.2793999999999999E-5</c:v>
                </c:pt>
                <c:pt idx="22794">
                  <c:v>2.2795000000000001E-5</c:v>
                </c:pt>
                <c:pt idx="22795">
                  <c:v>2.2796E-5</c:v>
                </c:pt>
                <c:pt idx="22796">
                  <c:v>2.2796999999999999E-5</c:v>
                </c:pt>
                <c:pt idx="22797">
                  <c:v>2.2798000000000001E-5</c:v>
                </c:pt>
                <c:pt idx="22798">
                  <c:v>2.2799E-5</c:v>
                </c:pt>
                <c:pt idx="22799">
                  <c:v>2.2799999999999999E-5</c:v>
                </c:pt>
                <c:pt idx="22800">
                  <c:v>2.2801000000000001E-5</c:v>
                </c:pt>
                <c:pt idx="22801">
                  <c:v>2.2802E-5</c:v>
                </c:pt>
                <c:pt idx="22802">
                  <c:v>2.2802999999999998E-5</c:v>
                </c:pt>
                <c:pt idx="22803">
                  <c:v>2.2804000000000001E-5</c:v>
                </c:pt>
                <c:pt idx="22804">
                  <c:v>2.2804999999999999E-5</c:v>
                </c:pt>
                <c:pt idx="22805">
                  <c:v>2.2806000000000002E-5</c:v>
                </c:pt>
                <c:pt idx="22806">
                  <c:v>2.2807E-5</c:v>
                </c:pt>
                <c:pt idx="22807">
                  <c:v>2.2807999999999999E-5</c:v>
                </c:pt>
                <c:pt idx="22808">
                  <c:v>2.2809000000000001E-5</c:v>
                </c:pt>
                <c:pt idx="22809">
                  <c:v>2.281E-5</c:v>
                </c:pt>
                <c:pt idx="22810">
                  <c:v>2.2810999999999999E-5</c:v>
                </c:pt>
                <c:pt idx="22811">
                  <c:v>2.2812000000000001E-5</c:v>
                </c:pt>
                <c:pt idx="22812">
                  <c:v>2.2813E-5</c:v>
                </c:pt>
                <c:pt idx="22813">
                  <c:v>2.2813999999999999E-5</c:v>
                </c:pt>
                <c:pt idx="22814">
                  <c:v>2.2815000000000001E-5</c:v>
                </c:pt>
                <c:pt idx="22815">
                  <c:v>2.2816E-5</c:v>
                </c:pt>
                <c:pt idx="22816">
                  <c:v>2.2816999999999999E-5</c:v>
                </c:pt>
                <c:pt idx="22817">
                  <c:v>2.2818000000000001E-5</c:v>
                </c:pt>
                <c:pt idx="22818">
                  <c:v>2.2819E-5</c:v>
                </c:pt>
                <c:pt idx="22819">
                  <c:v>2.2819999999999998E-5</c:v>
                </c:pt>
                <c:pt idx="22820">
                  <c:v>2.2821000000000001E-5</c:v>
                </c:pt>
                <c:pt idx="22821">
                  <c:v>2.2821999999999999E-5</c:v>
                </c:pt>
                <c:pt idx="22822">
                  <c:v>2.2823000000000002E-5</c:v>
                </c:pt>
                <c:pt idx="22823">
                  <c:v>2.2824E-5</c:v>
                </c:pt>
                <c:pt idx="22824">
                  <c:v>2.2824999999999999E-5</c:v>
                </c:pt>
                <c:pt idx="22825">
                  <c:v>2.2826000000000001E-5</c:v>
                </c:pt>
                <c:pt idx="22826">
                  <c:v>2.2827E-5</c:v>
                </c:pt>
                <c:pt idx="22827">
                  <c:v>2.2827999999999999E-5</c:v>
                </c:pt>
                <c:pt idx="22828">
                  <c:v>2.2829000000000001E-5</c:v>
                </c:pt>
                <c:pt idx="22829">
                  <c:v>2.283E-5</c:v>
                </c:pt>
                <c:pt idx="22830">
                  <c:v>2.2830999999999999E-5</c:v>
                </c:pt>
                <c:pt idx="22831">
                  <c:v>2.2832000000000001E-5</c:v>
                </c:pt>
                <c:pt idx="22832">
                  <c:v>2.2833E-5</c:v>
                </c:pt>
                <c:pt idx="22833">
                  <c:v>2.2833999999999999E-5</c:v>
                </c:pt>
                <c:pt idx="22834">
                  <c:v>2.2835000000000001E-5</c:v>
                </c:pt>
                <c:pt idx="22835">
                  <c:v>2.2836E-5</c:v>
                </c:pt>
                <c:pt idx="22836">
                  <c:v>2.2836999999999998E-5</c:v>
                </c:pt>
                <c:pt idx="22837">
                  <c:v>2.2838000000000001E-5</c:v>
                </c:pt>
                <c:pt idx="22838">
                  <c:v>2.2838999999999999E-5</c:v>
                </c:pt>
                <c:pt idx="22839">
                  <c:v>2.2840000000000002E-5</c:v>
                </c:pt>
                <c:pt idx="22840">
                  <c:v>2.2841E-5</c:v>
                </c:pt>
                <c:pt idx="22841">
                  <c:v>2.2841999999999999E-5</c:v>
                </c:pt>
                <c:pt idx="22842">
                  <c:v>2.2843000000000001E-5</c:v>
                </c:pt>
                <c:pt idx="22843">
                  <c:v>2.2844E-5</c:v>
                </c:pt>
                <c:pt idx="22844">
                  <c:v>2.2844999999999999E-5</c:v>
                </c:pt>
                <c:pt idx="22845">
                  <c:v>2.2846000000000001E-5</c:v>
                </c:pt>
                <c:pt idx="22846">
                  <c:v>2.2847E-5</c:v>
                </c:pt>
                <c:pt idx="22847">
                  <c:v>2.2847999999999999E-5</c:v>
                </c:pt>
                <c:pt idx="22848">
                  <c:v>2.2849000000000001E-5</c:v>
                </c:pt>
                <c:pt idx="22849">
                  <c:v>2.285E-5</c:v>
                </c:pt>
                <c:pt idx="22850">
                  <c:v>2.2850999999999999E-5</c:v>
                </c:pt>
                <c:pt idx="22851">
                  <c:v>2.2852000000000001E-5</c:v>
                </c:pt>
                <c:pt idx="22852">
                  <c:v>2.2853E-5</c:v>
                </c:pt>
                <c:pt idx="22853">
                  <c:v>2.2853999999999998E-5</c:v>
                </c:pt>
                <c:pt idx="22854">
                  <c:v>2.2855000000000001E-5</c:v>
                </c:pt>
                <c:pt idx="22855">
                  <c:v>2.2855999999999999E-5</c:v>
                </c:pt>
                <c:pt idx="22856">
                  <c:v>2.2857000000000002E-5</c:v>
                </c:pt>
                <c:pt idx="22857">
                  <c:v>2.2858E-5</c:v>
                </c:pt>
                <c:pt idx="22858">
                  <c:v>2.2858999999999999E-5</c:v>
                </c:pt>
                <c:pt idx="22859">
                  <c:v>2.2860000000000001E-5</c:v>
                </c:pt>
                <c:pt idx="22860">
                  <c:v>2.2861E-5</c:v>
                </c:pt>
                <c:pt idx="22861">
                  <c:v>2.2861999999999999E-5</c:v>
                </c:pt>
                <c:pt idx="22862">
                  <c:v>2.2863000000000001E-5</c:v>
                </c:pt>
                <c:pt idx="22863">
                  <c:v>2.2864E-5</c:v>
                </c:pt>
                <c:pt idx="22864">
                  <c:v>2.2864999999999999E-5</c:v>
                </c:pt>
                <c:pt idx="22865">
                  <c:v>2.2866000000000001E-5</c:v>
                </c:pt>
                <c:pt idx="22866">
                  <c:v>2.2867E-5</c:v>
                </c:pt>
                <c:pt idx="22867">
                  <c:v>2.2867999999999999E-5</c:v>
                </c:pt>
                <c:pt idx="22868">
                  <c:v>2.2869000000000001E-5</c:v>
                </c:pt>
                <c:pt idx="22869">
                  <c:v>2.287E-5</c:v>
                </c:pt>
                <c:pt idx="22870">
                  <c:v>2.2870999999999998E-5</c:v>
                </c:pt>
                <c:pt idx="22871">
                  <c:v>2.2872000000000001E-5</c:v>
                </c:pt>
                <c:pt idx="22872">
                  <c:v>2.2872999999999999E-5</c:v>
                </c:pt>
                <c:pt idx="22873">
                  <c:v>2.2874000000000002E-5</c:v>
                </c:pt>
                <c:pt idx="22874">
                  <c:v>2.2875E-5</c:v>
                </c:pt>
                <c:pt idx="22875">
                  <c:v>2.2875999999999999E-5</c:v>
                </c:pt>
                <c:pt idx="22876">
                  <c:v>2.2877000000000001E-5</c:v>
                </c:pt>
                <c:pt idx="22877">
                  <c:v>2.2878E-5</c:v>
                </c:pt>
                <c:pt idx="22878">
                  <c:v>2.2878999999999999E-5</c:v>
                </c:pt>
                <c:pt idx="22879">
                  <c:v>2.2880000000000001E-5</c:v>
                </c:pt>
                <c:pt idx="22880">
                  <c:v>2.2881E-5</c:v>
                </c:pt>
                <c:pt idx="22881">
                  <c:v>2.2881999999999999E-5</c:v>
                </c:pt>
                <c:pt idx="22882">
                  <c:v>2.2883000000000001E-5</c:v>
                </c:pt>
                <c:pt idx="22883">
                  <c:v>2.2884E-5</c:v>
                </c:pt>
                <c:pt idx="22884">
                  <c:v>2.2884999999999999E-5</c:v>
                </c:pt>
                <c:pt idx="22885">
                  <c:v>2.2886000000000001E-5</c:v>
                </c:pt>
                <c:pt idx="22886">
                  <c:v>2.2887E-5</c:v>
                </c:pt>
                <c:pt idx="22887">
                  <c:v>2.2887999999999998E-5</c:v>
                </c:pt>
                <c:pt idx="22888">
                  <c:v>2.2889000000000001E-5</c:v>
                </c:pt>
                <c:pt idx="22889">
                  <c:v>2.2889999999999999E-5</c:v>
                </c:pt>
                <c:pt idx="22890">
                  <c:v>2.2891000000000002E-5</c:v>
                </c:pt>
                <c:pt idx="22891">
                  <c:v>2.2892E-5</c:v>
                </c:pt>
                <c:pt idx="22892">
                  <c:v>2.2892999999999999E-5</c:v>
                </c:pt>
                <c:pt idx="22893">
                  <c:v>2.2894000000000001E-5</c:v>
                </c:pt>
                <c:pt idx="22894">
                  <c:v>2.2895E-5</c:v>
                </c:pt>
                <c:pt idx="22895">
                  <c:v>2.2895999999999999E-5</c:v>
                </c:pt>
                <c:pt idx="22896">
                  <c:v>2.2897000000000001E-5</c:v>
                </c:pt>
                <c:pt idx="22897">
                  <c:v>2.2898E-5</c:v>
                </c:pt>
                <c:pt idx="22898">
                  <c:v>2.2898999999999999E-5</c:v>
                </c:pt>
                <c:pt idx="22899">
                  <c:v>2.2900000000000001E-5</c:v>
                </c:pt>
                <c:pt idx="22900">
                  <c:v>2.2901E-5</c:v>
                </c:pt>
                <c:pt idx="22901">
                  <c:v>2.2901999999999999E-5</c:v>
                </c:pt>
                <c:pt idx="22902">
                  <c:v>2.2903000000000001E-5</c:v>
                </c:pt>
                <c:pt idx="22903">
                  <c:v>2.2904E-5</c:v>
                </c:pt>
                <c:pt idx="22904">
                  <c:v>2.2904999999999998E-5</c:v>
                </c:pt>
                <c:pt idx="22905">
                  <c:v>2.2906000000000001E-5</c:v>
                </c:pt>
                <c:pt idx="22906">
                  <c:v>2.2906999999999999E-5</c:v>
                </c:pt>
                <c:pt idx="22907">
                  <c:v>2.2908000000000002E-5</c:v>
                </c:pt>
                <c:pt idx="22908">
                  <c:v>2.2909E-5</c:v>
                </c:pt>
                <c:pt idx="22909">
                  <c:v>2.2909999999999999E-5</c:v>
                </c:pt>
                <c:pt idx="22910">
                  <c:v>2.2911000000000001E-5</c:v>
                </c:pt>
                <c:pt idx="22911">
                  <c:v>2.2912E-5</c:v>
                </c:pt>
                <c:pt idx="22912">
                  <c:v>2.2912999999999999E-5</c:v>
                </c:pt>
                <c:pt idx="22913">
                  <c:v>2.2914000000000001E-5</c:v>
                </c:pt>
                <c:pt idx="22914">
                  <c:v>2.2915E-5</c:v>
                </c:pt>
                <c:pt idx="22915">
                  <c:v>2.2915999999999999E-5</c:v>
                </c:pt>
                <c:pt idx="22916">
                  <c:v>2.2917000000000001E-5</c:v>
                </c:pt>
                <c:pt idx="22917">
                  <c:v>2.2918E-5</c:v>
                </c:pt>
                <c:pt idx="22918">
                  <c:v>2.2918999999999999E-5</c:v>
                </c:pt>
                <c:pt idx="22919">
                  <c:v>2.2920000000000001E-5</c:v>
                </c:pt>
                <c:pt idx="22920">
                  <c:v>2.2921E-5</c:v>
                </c:pt>
                <c:pt idx="22921">
                  <c:v>2.2921999999999998E-5</c:v>
                </c:pt>
                <c:pt idx="22922">
                  <c:v>2.2923000000000001E-5</c:v>
                </c:pt>
                <c:pt idx="22923">
                  <c:v>2.2923999999999999E-5</c:v>
                </c:pt>
                <c:pt idx="22924">
                  <c:v>2.2925000000000002E-5</c:v>
                </c:pt>
                <c:pt idx="22925">
                  <c:v>2.2926E-5</c:v>
                </c:pt>
                <c:pt idx="22926">
                  <c:v>2.2926999999999999E-5</c:v>
                </c:pt>
                <c:pt idx="22927">
                  <c:v>2.2928000000000001E-5</c:v>
                </c:pt>
                <c:pt idx="22928">
                  <c:v>2.2929E-5</c:v>
                </c:pt>
                <c:pt idx="22929">
                  <c:v>2.2929999999999999E-5</c:v>
                </c:pt>
                <c:pt idx="22930">
                  <c:v>2.2931000000000001E-5</c:v>
                </c:pt>
                <c:pt idx="22931">
                  <c:v>2.2932E-5</c:v>
                </c:pt>
                <c:pt idx="22932">
                  <c:v>2.2932999999999999E-5</c:v>
                </c:pt>
                <c:pt idx="22933">
                  <c:v>2.2934000000000001E-5</c:v>
                </c:pt>
                <c:pt idx="22934">
                  <c:v>2.2935E-5</c:v>
                </c:pt>
                <c:pt idx="22935">
                  <c:v>2.2935999999999999E-5</c:v>
                </c:pt>
                <c:pt idx="22936">
                  <c:v>2.2937000000000001E-5</c:v>
                </c:pt>
                <c:pt idx="22937">
                  <c:v>2.2938E-5</c:v>
                </c:pt>
                <c:pt idx="22938">
                  <c:v>2.2938999999999998E-5</c:v>
                </c:pt>
                <c:pt idx="22939">
                  <c:v>2.2940000000000001E-5</c:v>
                </c:pt>
                <c:pt idx="22940">
                  <c:v>2.2940999999999999E-5</c:v>
                </c:pt>
                <c:pt idx="22941">
                  <c:v>2.2942000000000002E-5</c:v>
                </c:pt>
                <c:pt idx="22942">
                  <c:v>2.2943E-5</c:v>
                </c:pt>
                <c:pt idx="22943">
                  <c:v>2.2943999999999999E-5</c:v>
                </c:pt>
                <c:pt idx="22944">
                  <c:v>2.2945000000000001E-5</c:v>
                </c:pt>
                <c:pt idx="22945">
                  <c:v>2.2946E-5</c:v>
                </c:pt>
                <c:pt idx="22946">
                  <c:v>2.2946999999999999E-5</c:v>
                </c:pt>
                <c:pt idx="22947">
                  <c:v>2.2948000000000001E-5</c:v>
                </c:pt>
                <c:pt idx="22948">
                  <c:v>2.2949E-5</c:v>
                </c:pt>
                <c:pt idx="22949">
                  <c:v>2.2949999999999999E-5</c:v>
                </c:pt>
                <c:pt idx="22950">
                  <c:v>2.2951000000000001E-5</c:v>
                </c:pt>
                <c:pt idx="22951">
                  <c:v>2.2952E-5</c:v>
                </c:pt>
                <c:pt idx="22952">
                  <c:v>2.2952999999999999E-5</c:v>
                </c:pt>
                <c:pt idx="22953">
                  <c:v>2.2954000000000001E-5</c:v>
                </c:pt>
                <c:pt idx="22954">
                  <c:v>2.2955E-5</c:v>
                </c:pt>
                <c:pt idx="22955">
                  <c:v>2.2955999999999998E-5</c:v>
                </c:pt>
                <c:pt idx="22956">
                  <c:v>2.2957000000000001E-5</c:v>
                </c:pt>
                <c:pt idx="22957">
                  <c:v>2.2957999999999999E-5</c:v>
                </c:pt>
                <c:pt idx="22958">
                  <c:v>2.2959000000000002E-5</c:v>
                </c:pt>
                <c:pt idx="22959">
                  <c:v>2.296E-5</c:v>
                </c:pt>
                <c:pt idx="22960">
                  <c:v>2.2960999999999999E-5</c:v>
                </c:pt>
                <c:pt idx="22961">
                  <c:v>2.2962000000000001E-5</c:v>
                </c:pt>
                <c:pt idx="22962">
                  <c:v>2.2963E-5</c:v>
                </c:pt>
                <c:pt idx="22963">
                  <c:v>2.2963999999999999E-5</c:v>
                </c:pt>
                <c:pt idx="22964">
                  <c:v>2.2965000000000001E-5</c:v>
                </c:pt>
                <c:pt idx="22965">
                  <c:v>2.2966E-5</c:v>
                </c:pt>
                <c:pt idx="22966">
                  <c:v>2.2966999999999999E-5</c:v>
                </c:pt>
                <c:pt idx="22967">
                  <c:v>2.2968000000000001E-5</c:v>
                </c:pt>
                <c:pt idx="22968">
                  <c:v>2.2969E-5</c:v>
                </c:pt>
                <c:pt idx="22969">
                  <c:v>2.2969999999999999E-5</c:v>
                </c:pt>
                <c:pt idx="22970">
                  <c:v>2.2971000000000001E-5</c:v>
                </c:pt>
                <c:pt idx="22971">
                  <c:v>2.2972E-5</c:v>
                </c:pt>
                <c:pt idx="22972">
                  <c:v>2.2972999999999998E-5</c:v>
                </c:pt>
                <c:pt idx="22973">
                  <c:v>2.2974000000000001E-5</c:v>
                </c:pt>
                <c:pt idx="22974">
                  <c:v>2.2974999999999999E-5</c:v>
                </c:pt>
                <c:pt idx="22975">
                  <c:v>2.2976000000000002E-5</c:v>
                </c:pt>
                <c:pt idx="22976">
                  <c:v>2.2977E-5</c:v>
                </c:pt>
                <c:pt idx="22977">
                  <c:v>2.2977999999999999E-5</c:v>
                </c:pt>
                <c:pt idx="22978">
                  <c:v>2.2979000000000001E-5</c:v>
                </c:pt>
                <c:pt idx="22979">
                  <c:v>2.298E-5</c:v>
                </c:pt>
                <c:pt idx="22980">
                  <c:v>2.2980999999999999E-5</c:v>
                </c:pt>
                <c:pt idx="22981">
                  <c:v>2.2982000000000001E-5</c:v>
                </c:pt>
                <c:pt idx="22982">
                  <c:v>2.2983E-5</c:v>
                </c:pt>
                <c:pt idx="22983">
                  <c:v>2.2983999999999999E-5</c:v>
                </c:pt>
                <c:pt idx="22984">
                  <c:v>2.2985000000000001E-5</c:v>
                </c:pt>
                <c:pt idx="22985">
                  <c:v>2.2986E-5</c:v>
                </c:pt>
                <c:pt idx="22986">
                  <c:v>2.2986999999999999E-5</c:v>
                </c:pt>
                <c:pt idx="22987">
                  <c:v>2.2988000000000001E-5</c:v>
                </c:pt>
                <c:pt idx="22988">
                  <c:v>2.2989E-5</c:v>
                </c:pt>
                <c:pt idx="22989">
                  <c:v>2.2989999999999998E-5</c:v>
                </c:pt>
                <c:pt idx="22990">
                  <c:v>2.2991000000000001E-5</c:v>
                </c:pt>
                <c:pt idx="22991">
                  <c:v>2.2991999999999999E-5</c:v>
                </c:pt>
                <c:pt idx="22992">
                  <c:v>2.2993000000000002E-5</c:v>
                </c:pt>
                <c:pt idx="22993">
                  <c:v>2.2994E-5</c:v>
                </c:pt>
                <c:pt idx="22994">
                  <c:v>2.2994999999999999E-5</c:v>
                </c:pt>
                <c:pt idx="22995">
                  <c:v>2.2996000000000001E-5</c:v>
                </c:pt>
                <c:pt idx="22996">
                  <c:v>2.2997E-5</c:v>
                </c:pt>
                <c:pt idx="22997">
                  <c:v>2.2997999999999999E-5</c:v>
                </c:pt>
                <c:pt idx="22998">
                  <c:v>2.2999000000000001E-5</c:v>
                </c:pt>
                <c:pt idx="22999">
                  <c:v>2.3E-5</c:v>
                </c:pt>
                <c:pt idx="23000">
                  <c:v>2.3000999999999999E-5</c:v>
                </c:pt>
                <c:pt idx="23001">
                  <c:v>2.3002000000000001E-5</c:v>
                </c:pt>
                <c:pt idx="23002">
                  <c:v>2.3003E-5</c:v>
                </c:pt>
                <c:pt idx="23003">
                  <c:v>2.3003999999999999E-5</c:v>
                </c:pt>
                <c:pt idx="23004">
                  <c:v>2.3005000000000001E-5</c:v>
                </c:pt>
                <c:pt idx="23005">
                  <c:v>2.3006E-5</c:v>
                </c:pt>
                <c:pt idx="23006">
                  <c:v>2.3006999999999998E-5</c:v>
                </c:pt>
                <c:pt idx="23007">
                  <c:v>2.3008000000000001E-5</c:v>
                </c:pt>
                <c:pt idx="23008">
                  <c:v>2.3008999999999999E-5</c:v>
                </c:pt>
                <c:pt idx="23009">
                  <c:v>2.3010000000000002E-5</c:v>
                </c:pt>
                <c:pt idx="23010">
                  <c:v>2.3011E-5</c:v>
                </c:pt>
                <c:pt idx="23011">
                  <c:v>2.3011999999999999E-5</c:v>
                </c:pt>
                <c:pt idx="23012">
                  <c:v>2.3013000000000001E-5</c:v>
                </c:pt>
                <c:pt idx="23013">
                  <c:v>2.3014E-5</c:v>
                </c:pt>
                <c:pt idx="23014">
                  <c:v>2.3014999999999999E-5</c:v>
                </c:pt>
                <c:pt idx="23015">
                  <c:v>2.3016000000000001E-5</c:v>
                </c:pt>
                <c:pt idx="23016">
                  <c:v>2.3017E-5</c:v>
                </c:pt>
                <c:pt idx="23017">
                  <c:v>2.3017999999999999E-5</c:v>
                </c:pt>
                <c:pt idx="23018">
                  <c:v>2.3019000000000001E-5</c:v>
                </c:pt>
                <c:pt idx="23019">
                  <c:v>2.302E-5</c:v>
                </c:pt>
                <c:pt idx="23020">
                  <c:v>2.3020999999999999E-5</c:v>
                </c:pt>
                <c:pt idx="23021">
                  <c:v>2.3022000000000001E-5</c:v>
                </c:pt>
                <c:pt idx="23022">
                  <c:v>2.3023E-5</c:v>
                </c:pt>
                <c:pt idx="23023">
                  <c:v>2.3023999999999998E-5</c:v>
                </c:pt>
                <c:pt idx="23024">
                  <c:v>2.3025000000000001E-5</c:v>
                </c:pt>
                <c:pt idx="23025">
                  <c:v>2.3025999999999999E-5</c:v>
                </c:pt>
                <c:pt idx="23026">
                  <c:v>2.3027000000000002E-5</c:v>
                </c:pt>
                <c:pt idx="23027">
                  <c:v>2.3028E-5</c:v>
                </c:pt>
                <c:pt idx="23028">
                  <c:v>2.3028999999999999E-5</c:v>
                </c:pt>
                <c:pt idx="23029">
                  <c:v>2.3030000000000001E-5</c:v>
                </c:pt>
                <c:pt idx="23030">
                  <c:v>2.3031E-5</c:v>
                </c:pt>
                <c:pt idx="23031">
                  <c:v>2.3031999999999999E-5</c:v>
                </c:pt>
                <c:pt idx="23032">
                  <c:v>2.3033000000000001E-5</c:v>
                </c:pt>
                <c:pt idx="23033">
                  <c:v>2.3034E-5</c:v>
                </c:pt>
                <c:pt idx="23034">
                  <c:v>2.3034999999999999E-5</c:v>
                </c:pt>
                <c:pt idx="23035">
                  <c:v>2.3036000000000001E-5</c:v>
                </c:pt>
                <c:pt idx="23036">
                  <c:v>2.3037E-5</c:v>
                </c:pt>
                <c:pt idx="23037">
                  <c:v>2.3037999999999999E-5</c:v>
                </c:pt>
                <c:pt idx="23038">
                  <c:v>2.3039000000000001E-5</c:v>
                </c:pt>
                <c:pt idx="23039">
                  <c:v>2.304E-5</c:v>
                </c:pt>
                <c:pt idx="23040">
                  <c:v>2.3040999999999998E-5</c:v>
                </c:pt>
                <c:pt idx="23041">
                  <c:v>2.3042000000000001E-5</c:v>
                </c:pt>
                <c:pt idx="23042">
                  <c:v>2.3042999999999999E-5</c:v>
                </c:pt>
                <c:pt idx="23043">
                  <c:v>2.3044000000000002E-5</c:v>
                </c:pt>
                <c:pt idx="23044">
                  <c:v>2.3045E-5</c:v>
                </c:pt>
                <c:pt idx="23045">
                  <c:v>2.3045999999999999E-5</c:v>
                </c:pt>
                <c:pt idx="23046">
                  <c:v>2.3047000000000001E-5</c:v>
                </c:pt>
                <c:pt idx="23047">
                  <c:v>2.3048E-5</c:v>
                </c:pt>
                <c:pt idx="23048">
                  <c:v>2.3048999999999999E-5</c:v>
                </c:pt>
                <c:pt idx="23049">
                  <c:v>2.3050000000000001E-5</c:v>
                </c:pt>
                <c:pt idx="23050">
                  <c:v>2.3051E-5</c:v>
                </c:pt>
                <c:pt idx="23051">
                  <c:v>2.3051999999999999E-5</c:v>
                </c:pt>
                <c:pt idx="23052">
                  <c:v>2.3053000000000001E-5</c:v>
                </c:pt>
                <c:pt idx="23053">
                  <c:v>2.3054E-5</c:v>
                </c:pt>
                <c:pt idx="23054">
                  <c:v>2.3054999999999999E-5</c:v>
                </c:pt>
                <c:pt idx="23055">
                  <c:v>2.3056000000000001E-5</c:v>
                </c:pt>
                <c:pt idx="23056">
                  <c:v>2.3057E-5</c:v>
                </c:pt>
                <c:pt idx="23057">
                  <c:v>2.3057999999999998E-5</c:v>
                </c:pt>
                <c:pt idx="23058">
                  <c:v>2.3059000000000001E-5</c:v>
                </c:pt>
                <c:pt idx="23059">
                  <c:v>2.3059999999999999E-5</c:v>
                </c:pt>
                <c:pt idx="23060">
                  <c:v>2.3061000000000002E-5</c:v>
                </c:pt>
                <c:pt idx="23061">
                  <c:v>2.3062E-5</c:v>
                </c:pt>
                <c:pt idx="23062">
                  <c:v>2.3062999999999999E-5</c:v>
                </c:pt>
                <c:pt idx="23063">
                  <c:v>2.3064000000000001E-5</c:v>
                </c:pt>
                <c:pt idx="23064">
                  <c:v>2.3065E-5</c:v>
                </c:pt>
                <c:pt idx="23065">
                  <c:v>2.3065999999999999E-5</c:v>
                </c:pt>
                <c:pt idx="23066">
                  <c:v>2.3067000000000001E-5</c:v>
                </c:pt>
                <c:pt idx="23067">
                  <c:v>2.3068E-5</c:v>
                </c:pt>
                <c:pt idx="23068">
                  <c:v>2.3068999999999999E-5</c:v>
                </c:pt>
                <c:pt idx="23069">
                  <c:v>2.3070000000000001E-5</c:v>
                </c:pt>
                <c:pt idx="23070">
                  <c:v>2.3071E-5</c:v>
                </c:pt>
                <c:pt idx="23071">
                  <c:v>2.3071999999999999E-5</c:v>
                </c:pt>
                <c:pt idx="23072">
                  <c:v>2.3073000000000001E-5</c:v>
                </c:pt>
                <c:pt idx="23073">
                  <c:v>2.3074E-5</c:v>
                </c:pt>
                <c:pt idx="23074">
                  <c:v>2.3074999999999998E-5</c:v>
                </c:pt>
                <c:pt idx="23075">
                  <c:v>2.3076000000000001E-5</c:v>
                </c:pt>
                <c:pt idx="23076">
                  <c:v>2.3076999999999999E-5</c:v>
                </c:pt>
                <c:pt idx="23077">
                  <c:v>2.3078000000000002E-5</c:v>
                </c:pt>
                <c:pt idx="23078">
                  <c:v>2.3079E-5</c:v>
                </c:pt>
                <c:pt idx="23079">
                  <c:v>2.3079999999999999E-5</c:v>
                </c:pt>
                <c:pt idx="23080">
                  <c:v>2.3081000000000001E-5</c:v>
                </c:pt>
                <c:pt idx="23081">
                  <c:v>2.3082E-5</c:v>
                </c:pt>
                <c:pt idx="23082">
                  <c:v>2.3082999999999999E-5</c:v>
                </c:pt>
                <c:pt idx="23083">
                  <c:v>2.3084000000000001E-5</c:v>
                </c:pt>
                <c:pt idx="23084">
                  <c:v>2.3085E-5</c:v>
                </c:pt>
                <c:pt idx="23085">
                  <c:v>2.3085999999999999E-5</c:v>
                </c:pt>
                <c:pt idx="23086">
                  <c:v>2.3087000000000001E-5</c:v>
                </c:pt>
                <c:pt idx="23087">
                  <c:v>2.3088E-5</c:v>
                </c:pt>
                <c:pt idx="23088">
                  <c:v>2.3088999999999999E-5</c:v>
                </c:pt>
                <c:pt idx="23089">
                  <c:v>2.3090000000000001E-5</c:v>
                </c:pt>
                <c:pt idx="23090">
                  <c:v>2.3091E-5</c:v>
                </c:pt>
                <c:pt idx="23091">
                  <c:v>2.3091999999999998E-5</c:v>
                </c:pt>
                <c:pt idx="23092">
                  <c:v>2.3093000000000001E-5</c:v>
                </c:pt>
                <c:pt idx="23093">
                  <c:v>2.3093999999999999E-5</c:v>
                </c:pt>
                <c:pt idx="23094">
                  <c:v>2.3095000000000002E-5</c:v>
                </c:pt>
                <c:pt idx="23095">
                  <c:v>2.3096E-5</c:v>
                </c:pt>
                <c:pt idx="23096">
                  <c:v>2.3096999999999999E-5</c:v>
                </c:pt>
                <c:pt idx="23097">
                  <c:v>2.3098000000000001E-5</c:v>
                </c:pt>
                <c:pt idx="23098">
                  <c:v>2.3099E-5</c:v>
                </c:pt>
                <c:pt idx="23099">
                  <c:v>2.3099999999999999E-5</c:v>
                </c:pt>
                <c:pt idx="23100">
                  <c:v>2.3101000000000001E-5</c:v>
                </c:pt>
                <c:pt idx="23101">
                  <c:v>2.3102E-5</c:v>
                </c:pt>
                <c:pt idx="23102">
                  <c:v>2.3102999999999999E-5</c:v>
                </c:pt>
                <c:pt idx="23103">
                  <c:v>2.3104000000000001E-5</c:v>
                </c:pt>
                <c:pt idx="23104">
                  <c:v>2.3105E-5</c:v>
                </c:pt>
                <c:pt idx="23105">
                  <c:v>2.3105999999999999E-5</c:v>
                </c:pt>
                <c:pt idx="23106">
                  <c:v>2.3107000000000001E-5</c:v>
                </c:pt>
                <c:pt idx="23107">
                  <c:v>2.3108E-5</c:v>
                </c:pt>
                <c:pt idx="23108">
                  <c:v>2.3108999999999998E-5</c:v>
                </c:pt>
                <c:pt idx="23109">
                  <c:v>2.3110000000000001E-5</c:v>
                </c:pt>
                <c:pt idx="23110">
                  <c:v>2.3110999999999999E-5</c:v>
                </c:pt>
                <c:pt idx="23111">
                  <c:v>2.3112000000000002E-5</c:v>
                </c:pt>
                <c:pt idx="23112">
                  <c:v>2.3113E-5</c:v>
                </c:pt>
                <c:pt idx="23113">
                  <c:v>2.3113999999999999E-5</c:v>
                </c:pt>
                <c:pt idx="23114">
                  <c:v>2.3115000000000001E-5</c:v>
                </c:pt>
                <c:pt idx="23115">
                  <c:v>2.3116E-5</c:v>
                </c:pt>
                <c:pt idx="23116">
                  <c:v>2.3116999999999999E-5</c:v>
                </c:pt>
                <c:pt idx="23117">
                  <c:v>2.3118000000000001E-5</c:v>
                </c:pt>
                <c:pt idx="23118">
                  <c:v>2.3119E-5</c:v>
                </c:pt>
                <c:pt idx="23119">
                  <c:v>2.3119999999999999E-5</c:v>
                </c:pt>
                <c:pt idx="23120">
                  <c:v>2.3121000000000001E-5</c:v>
                </c:pt>
                <c:pt idx="23121">
                  <c:v>2.3122E-5</c:v>
                </c:pt>
                <c:pt idx="23122">
                  <c:v>2.3122999999999999E-5</c:v>
                </c:pt>
                <c:pt idx="23123">
                  <c:v>2.3124000000000001E-5</c:v>
                </c:pt>
                <c:pt idx="23124">
                  <c:v>2.3125E-5</c:v>
                </c:pt>
                <c:pt idx="23125">
                  <c:v>2.3125999999999998E-5</c:v>
                </c:pt>
                <c:pt idx="23126">
                  <c:v>2.3127000000000001E-5</c:v>
                </c:pt>
                <c:pt idx="23127">
                  <c:v>2.3127999999999999E-5</c:v>
                </c:pt>
                <c:pt idx="23128">
                  <c:v>2.3129000000000002E-5</c:v>
                </c:pt>
                <c:pt idx="23129">
                  <c:v>2.313E-5</c:v>
                </c:pt>
                <c:pt idx="23130">
                  <c:v>2.3130999999999999E-5</c:v>
                </c:pt>
                <c:pt idx="23131">
                  <c:v>2.3132000000000001E-5</c:v>
                </c:pt>
                <c:pt idx="23132">
                  <c:v>2.3133E-5</c:v>
                </c:pt>
                <c:pt idx="23133">
                  <c:v>2.3133999999999999E-5</c:v>
                </c:pt>
                <c:pt idx="23134">
                  <c:v>2.3135000000000001E-5</c:v>
                </c:pt>
                <c:pt idx="23135">
                  <c:v>2.3136E-5</c:v>
                </c:pt>
                <c:pt idx="23136">
                  <c:v>2.3136999999999999E-5</c:v>
                </c:pt>
                <c:pt idx="23137">
                  <c:v>2.3138000000000001E-5</c:v>
                </c:pt>
                <c:pt idx="23138">
                  <c:v>2.3139E-5</c:v>
                </c:pt>
                <c:pt idx="23139">
                  <c:v>2.3139999999999999E-5</c:v>
                </c:pt>
                <c:pt idx="23140">
                  <c:v>2.3141000000000001E-5</c:v>
                </c:pt>
                <c:pt idx="23141">
                  <c:v>2.3142E-5</c:v>
                </c:pt>
                <c:pt idx="23142">
                  <c:v>2.3142999999999998E-5</c:v>
                </c:pt>
                <c:pt idx="23143">
                  <c:v>2.3144000000000001E-5</c:v>
                </c:pt>
                <c:pt idx="23144">
                  <c:v>2.3144999999999999E-5</c:v>
                </c:pt>
                <c:pt idx="23145">
                  <c:v>2.3146000000000002E-5</c:v>
                </c:pt>
                <c:pt idx="23146">
                  <c:v>2.3147E-5</c:v>
                </c:pt>
                <c:pt idx="23147">
                  <c:v>2.3147999999999999E-5</c:v>
                </c:pt>
                <c:pt idx="23148">
                  <c:v>2.3149000000000001E-5</c:v>
                </c:pt>
                <c:pt idx="23149">
                  <c:v>2.315E-5</c:v>
                </c:pt>
                <c:pt idx="23150">
                  <c:v>2.3150999999999999E-5</c:v>
                </c:pt>
                <c:pt idx="23151">
                  <c:v>2.3152000000000001E-5</c:v>
                </c:pt>
                <c:pt idx="23152">
                  <c:v>2.3153E-5</c:v>
                </c:pt>
                <c:pt idx="23153">
                  <c:v>2.3153999999999999E-5</c:v>
                </c:pt>
                <c:pt idx="23154">
                  <c:v>2.3155000000000001E-5</c:v>
                </c:pt>
                <c:pt idx="23155">
                  <c:v>2.3156E-5</c:v>
                </c:pt>
                <c:pt idx="23156">
                  <c:v>2.3156999999999999E-5</c:v>
                </c:pt>
                <c:pt idx="23157">
                  <c:v>2.3158000000000001E-5</c:v>
                </c:pt>
                <c:pt idx="23158">
                  <c:v>2.3159E-5</c:v>
                </c:pt>
                <c:pt idx="23159">
                  <c:v>2.3159999999999998E-5</c:v>
                </c:pt>
                <c:pt idx="23160">
                  <c:v>2.3161000000000001E-5</c:v>
                </c:pt>
                <c:pt idx="23161">
                  <c:v>2.3161999999999999E-5</c:v>
                </c:pt>
                <c:pt idx="23162">
                  <c:v>2.3163000000000002E-5</c:v>
                </c:pt>
                <c:pt idx="23163">
                  <c:v>2.3164E-5</c:v>
                </c:pt>
                <c:pt idx="23164">
                  <c:v>2.3164999999999999E-5</c:v>
                </c:pt>
                <c:pt idx="23165">
                  <c:v>2.3166000000000001E-5</c:v>
                </c:pt>
                <c:pt idx="23166">
                  <c:v>2.3167E-5</c:v>
                </c:pt>
                <c:pt idx="23167">
                  <c:v>2.3167999999999999E-5</c:v>
                </c:pt>
                <c:pt idx="23168">
                  <c:v>2.3169000000000001E-5</c:v>
                </c:pt>
                <c:pt idx="23169">
                  <c:v>2.317E-5</c:v>
                </c:pt>
                <c:pt idx="23170">
                  <c:v>2.3170999999999999E-5</c:v>
                </c:pt>
                <c:pt idx="23171">
                  <c:v>2.3172000000000001E-5</c:v>
                </c:pt>
                <c:pt idx="23172">
                  <c:v>2.3173E-5</c:v>
                </c:pt>
                <c:pt idx="23173">
                  <c:v>2.3173999999999999E-5</c:v>
                </c:pt>
                <c:pt idx="23174">
                  <c:v>2.3175000000000001E-5</c:v>
                </c:pt>
                <c:pt idx="23175">
                  <c:v>2.3176E-5</c:v>
                </c:pt>
                <c:pt idx="23176">
                  <c:v>2.3176999999999998E-5</c:v>
                </c:pt>
                <c:pt idx="23177">
                  <c:v>2.3178000000000001E-5</c:v>
                </c:pt>
                <c:pt idx="23178">
                  <c:v>2.3178999999999999E-5</c:v>
                </c:pt>
                <c:pt idx="23179">
                  <c:v>2.3180000000000002E-5</c:v>
                </c:pt>
                <c:pt idx="23180">
                  <c:v>2.3181E-5</c:v>
                </c:pt>
                <c:pt idx="23181">
                  <c:v>2.3181999999999999E-5</c:v>
                </c:pt>
                <c:pt idx="23182">
                  <c:v>2.3183000000000001E-5</c:v>
                </c:pt>
                <c:pt idx="23183">
                  <c:v>2.3184E-5</c:v>
                </c:pt>
                <c:pt idx="23184">
                  <c:v>2.3184999999999999E-5</c:v>
                </c:pt>
                <c:pt idx="23185">
                  <c:v>2.3186000000000001E-5</c:v>
                </c:pt>
                <c:pt idx="23186">
                  <c:v>2.3187E-5</c:v>
                </c:pt>
                <c:pt idx="23187">
                  <c:v>2.3187999999999999E-5</c:v>
                </c:pt>
                <c:pt idx="23188">
                  <c:v>2.3189000000000001E-5</c:v>
                </c:pt>
                <c:pt idx="23189">
                  <c:v>2.319E-5</c:v>
                </c:pt>
                <c:pt idx="23190">
                  <c:v>2.3190999999999999E-5</c:v>
                </c:pt>
                <c:pt idx="23191">
                  <c:v>2.3192000000000001E-5</c:v>
                </c:pt>
                <c:pt idx="23192">
                  <c:v>2.3193E-5</c:v>
                </c:pt>
                <c:pt idx="23193">
                  <c:v>2.3193999999999998E-5</c:v>
                </c:pt>
                <c:pt idx="23194">
                  <c:v>2.3195000000000001E-5</c:v>
                </c:pt>
                <c:pt idx="23195">
                  <c:v>2.3195999999999999E-5</c:v>
                </c:pt>
                <c:pt idx="23196">
                  <c:v>2.3197000000000002E-5</c:v>
                </c:pt>
                <c:pt idx="23197">
                  <c:v>2.3198E-5</c:v>
                </c:pt>
                <c:pt idx="23198">
                  <c:v>2.3198999999999999E-5</c:v>
                </c:pt>
                <c:pt idx="23199">
                  <c:v>2.3200000000000001E-5</c:v>
                </c:pt>
                <c:pt idx="23200">
                  <c:v>2.3201E-5</c:v>
                </c:pt>
                <c:pt idx="23201">
                  <c:v>2.3201999999999999E-5</c:v>
                </c:pt>
                <c:pt idx="23202">
                  <c:v>2.3203000000000001E-5</c:v>
                </c:pt>
                <c:pt idx="23203">
                  <c:v>2.3204E-5</c:v>
                </c:pt>
                <c:pt idx="23204">
                  <c:v>2.3204999999999999E-5</c:v>
                </c:pt>
                <c:pt idx="23205">
                  <c:v>2.3206000000000001E-5</c:v>
                </c:pt>
                <c:pt idx="23206">
                  <c:v>2.3207E-5</c:v>
                </c:pt>
                <c:pt idx="23207">
                  <c:v>2.3207999999999999E-5</c:v>
                </c:pt>
                <c:pt idx="23208">
                  <c:v>2.3209000000000001E-5</c:v>
                </c:pt>
                <c:pt idx="23209">
                  <c:v>2.321E-5</c:v>
                </c:pt>
                <c:pt idx="23210">
                  <c:v>2.3210999999999999E-5</c:v>
                </c:pt>
                <c:pt idx="23211">
                  <c:v>2.3212000000000001E-5</c:v>
                </c:pt>
                <c:pt idx="23212">
                  <c:v>2.3213E-5</c:v>
                </c:pt>
                <c:pt idx="23213">
                  <c:v>2.3213999999999998E-5</c:v>
                </c:pt>
                <c:pt idx="23214">
                  <c:v>2.3215000000000001E-5</c:v>
                </c:pt>
                <c:pt idx="23215">
                  <c:v>2.3215999999999999E-5</c:v>
                </c:pt>
                <c:pt idx="23216">
                  <c:v>2.3217000000000001E-5</c:v>
                </c:pt>
                <c:pt idx="23217">
                  <c:v>2.3218E-5</c:v>
                </c:pt>
                <c:pt idx="23218">
                  <c:v>2.3218999999999999E-5</c:v>
                </c:pt>
                <c:pt idx="23219">
                  <c:v>2.3220000000000001E-5</c:v>
                </c:pt>
                <c:pt idx="23220">
                  <c:v>2.3221E-5</c:v>
                </c:pt>
                <c:pt idx="23221">
                  <c:v>2.3221999999999999E-5</c:v>
                </c:pt>
                <c:pt idx="23222">
                  <c:v>2.3223000000000001E-5</c:v>
                </c:pt>
                <c:pt idx="23223">
                  <c:v>2.3224E-5</c:v>
                </c:pt>
                <c:pt idx="23224">
                  <c:v>2.3224999999999999E-5</c:v>
                </c:pt>
                <c:pt idx="23225">
                  <c:v>2.3226000000000001E-5</c:v>
                </c:pt>
                <c:pt idx="23226">
                  <c:v>2.3227E-5</c:v>
                </c:pt>
                <c:pt idx="23227">
                  <c:v>2.3227999999999999E-5</c:v>
                </c:pt>
                <c:pt idx="23228">
                  <c:v>2.3229000000000001E-5</c:v>
                </c:pt>
                <c:pt idx="23229">
                  <c:v>2.323E-5</c:v>
                </c:pt>
                <c:pt idx="23230">
                  <c:v>2.3230999999999998E-5</c:v>
                </c:pt>
                <c:pt idx="23231">
                  <c:v>2.3232000000000001E-5</c:v>
                </c:pt>
                <c:pt idx="23232">
                  <c:v>2.3232999999999999E-5</c:v>
                </c:pt>
                <c:pt idx="23233">
                  <c:v>2.3234000000000002E-5</c:v>
                </c:pt>
                <c:pt idx="23234">
                  <c:v>2.3235E-5</c:v>
                </c:pt>
                <c:pt idx="23235">
                  <c:v>2.3235999999999999E-5</c:v>
                </c:pt>
                <c:pt idx="23236">
                  <c:v>2.3237000000000001E-5</c:v>
                </c:pt>
                <c:pt idx="23237">
                  <c:v>2.3238E-5</c:v>
                </c:pt>
                <c:pt idx="23238">
                  <c:v>2.3238999999999999E-5</c:v>
                </c:pt>
                <c:pt idx="23239">
                  <c:v>2.3240000000000001E-5</c:v>
                </c:pt>
                <c:pt idx="23240">
                  <c:v>2.3241E-5</c:v>
                </c:pt>
                <c:pt idx="23241">
                  <c:v>2.3241999999999999E-5</c:v>
                </c:pt>
                <c:pt idx="23242">
                  <c:v>2.3243000000000001E-5</c:v>
                </c:pt>
                <c:pt idx="23243">
                  <c:v>2.3244E-5</c:v>
                </c:pt>
                <c:pt idx="23244">
                  <c:v>2.3244999999999999E-5</c:v>
                </c:pt>
                <c:pt idx="23245">
                  <c:v>2.3246000000000001E-5</c:v>
                </c:pt>
                <c:pt idx="23246">
                  <c:v>2.3247E-5</c:v>
                </c:pt>
                <c:pt idx="23247">
                  <c:v>2.3247999999999998E-5</c:v>
                </c:pt>
                <c:pt idx="23248">
                  <c:v>2.3249000000000001E-5</c:v>
                </c:pt>
                <c:pt idx="23249">
                  <c:v>2.3249999999999999E-5</c:v>
                </c:pt>
                <c:pt idx="23250">
                  <c:v>2.3251000000000002E-5</c:v>
                </c:pt>
                <c:pt idx="23251">
                  <c:v>2.3252E-5</c:v>
                </c:pt>
                <c:pt idx="23252">
                  <c:v>2.3252999999999999E-5</c:v>
                </c:pt>
                <c:pt idx="23253">
                  <c:v>2.3254000000000001E-5</c:v>
                </c:pt>
                <c:pt idx="23254">
                  <c:v>2.3255E-5</c:v>
                </c:pt>
                <c:pt idx="23255">
                  <c:v>2.3255999999999999E-5</c:v>
                </c:pt>
                <c:pt idx="23256">
                  <c:v>2.3257000000000001E-5</c:v>
                </c:pt>
                <c:pt idx="23257">
                  <c:v>2.3258E-5</c:v>
                </c:pt>
                <c:pt idx="23258">
                  <c:v>2.3258999999999999E-5</c:v>
                </c:pt>
                <c:pt idx="23259">
                  <c:v>2.3260000000000001E-5</c:v>
                </c:pt>
                <c:pt idx="23260">
                  <c:v>2.3261E-5</c:v>
                </c:pt>
                <c:pt idx="23261">
                  <c:v>2.3261999999999999E-5</c:v>
                </c:pt>
                <c:pt idx="23262">
                  <c:v>2.3263000000000001E-5</c:v>
                </c:pt>
                <c:pt idx="23263">
                  <c:v>2.3264E-5</c:v>
                </c:pt>
                <c:pt idx="23264">
                  <c:v>2.3264999999999998E-5</c:v>
                </c:pt>
                <c:pt idx="23265">
                  <c:v>2.3266000000000001E-5</c:v>
                </c:pt>
                <c:pt idx="23266">
                  <c:v>2.3266999999999999E-5</c:v>
                </c:pt>
                <c:pt idx="23267">
                  <c:v>2.3268000000000002E-5</c:v>
                </c:pt>
                <c:pt idx="23268">
                  <c:v>2.3269E-5</c:v>
                </c:pt>
                <c:pt idx="23269">
                  <c:v>2.3269999999999999E-5</c:v>
                </c:pt>
                <c:pt idx="23270">
                  <c:v>2.3271000000000001E-5</c:v>
                </c:pt>
                <c:pt idx="23271">
                  <c:v>2.3272E-5</c:v>
                </c:pt>
                <c:pt idx="23272">
                  <c:v>2.3272999999999999E-5</c:v>
                </c:pt>
                <c:pt idx="23273">
                  <c:v>2.3274000000000001E-5</c:v>
                </c:pt>
                <c:pt idx="23274">
                  <c:v>2.3275E-5</c:v>
                </c:pt>
                <c:pt idx="23275">
                  <c:v>2.3275999999999999E-5</c:v>
                </c:pt>
                <c:pt idx="23276">
                  <c:v>2.3277000000000001E-5</c:v>
                </c:pt>
                <c:pt idx="23277">
                  <c:v>2.3278E-5</c:v>
                </c:pt>
                <c:pt idx="23278">
                  <c:v>2.3278999999999999E-5</c:v>
                </c:pt>
                <c:pt idx="23279">
                  <c:v>2.3280000000000001E-5</c:v>
                </c:pt>
                <c:pt idx="23280">
                  <c:v>2.3281E-5</c:v>
                </c:pt>
                <c:pt idx="23281">
                  <c:v>2.3281999999999998E-5</c:v>
                </c:pt>
                <c:pt idx="23282">
                  <c:v>2.3283000000000001E-5</c:v>
                </c:pt>
                <c:pt idx="23283">
                  <c:v>2.3283999999999999E-5</c:v>
                </c:pt>
                <c:pt idx="23284">
                  <c:v>2.3285000000000002E-5</c:v>
                </c:pt>
                <c:pt idx="23285">
                  <c:v>2.3286E-5</c:v>
                </c:pt>
                <c:pt idx="23286">
                  <c:v>2.3286999999999999E-5</c:v>
                </c:pt>
                <c:pt idx="23287">
                  <c:v>2.3288000000000001E-5</c:v>
                </c:pt>
                <c:pt idx="23288">
                  <c:v>2.3289E-5</c:v>
                </c:pt>
                <c:pt idx="23289">
                  <c:v>2.3289999999999999E-5</c:v>
                </c:pt>
                <c:pt idx="23290">
                  <c:v>2.3291000000000001E-5</c:v>
                </c:pt>
                <c:pt idx="23291">
                  <c:v>2.3292E-5</c:v>
                </c:pt>
                <c:pt idx="23292">
                  <c:v>2.3292999999999999E-5</c:v>
                </c:pt>
                <c:pt idx="23293">
                  <c:v>2.3294000000000001E-5</c:v>
                </c:pt>
                <c:pt idx="23294">
                  <c:v>2.3295E-5</c:v>
                </c:pt>
                <c:pt idx="23295">
                  <c:v>2.3295999999999999E-5</c:v>
                </c:pt>
                <c:pt idx="23296">
                  <c:v>2.3297000000000001E-5</c:v>
                </c:pt>
                <c:pt idx="23297">
                  <c:v>2.3298E-5</c:v>
                </c:pt>
                <c:pt idx="23298">
                  <c:v>2.3298999999999998E-5</c:v>
                </c:pt>
                <c:pt idx="23299">
                  <c:v>2.3300000000000001E-5</c:v>
                </c:pt>
                <c:pt idx="23300">
                  <c:v>2.3300999999999999E-5</c:v>
                </c:pt>
                <c:pt idx="23301">
                  <c:v>2.3302000000000002E-5</c:v>
                </c:pt>
                <c:pt idx="23302">
                  <c:v>2.3303E-5</c:v>
                </c:pt>
                <c:pt idx="23303">
                  <c:v>2.3303999999999999E-5</c:v>
                </c:pt>
                <c:pt idx="23304">
                  <c:v>2.3305000000000001E-5</c:v>
                </c:pt>
                <c:pt idx="23305">
                  <c:v>2.3306E-5</c:v>
                </c:pt>
                <c:pt idx="23306">
                  <c:v>2.3306999999999999E-5</c:v>
                </c:pt>
                <c:pt idx="23307">
                  <c:v>2.3308000000000001E-5</c:v>
                </c:pt>
                <c:pt idx="23308">
                  <c:v>2.3309E-5</c:v>
                </c:pt>
                <c:pt idx="23309">
                  <c:v>2.3309999999999999E-5</c:v>
                </c:pt>
                <c:pt idx="23310">
                  <c:v>2.3311000000000001E-5</c:v>
                </c:pt>
                <c:pt idx="23311">
                  <c:v>2.3312E-5</c:v>
                </c:pt>
                <c:pt idx="23312">
                  <c:v>2.3312999999999999E-5</c:v>
                </c:pt>
                <c:pt idx="23313">
                  <c:v>2.3314000000000001E-5</c:v>
                </c:pt>
                <c:pt idx="23314">
                  <c:v>2.3315E-5</c:v>
                </c:pt>
                <c:pt idx="23315">
                  <c:v>2.3315999999999998E-5</c:v>
                </c:pt>
                <c:pt idx="23316">
                  <c:v>2.3317000000000001E-5</c:v>
                </c:pt>
                <c:pt idx="23317">
                  <c:v>2.3317999999999999E-5</c:v>
                </c:pt>
                <c:pt idx="23318">
                  <c:v>2.3319000000000002E-5</c:v>
                </c:pt>
                <c:pt idx="23319">
                  <c:v>2.332E-5</c:v>
                </c:pt>
                <c:pt idx="23320">
                  <c:v>2.3320999999999999E-5</c:v>
                </c:pt>
                <c:pt idx="23321">
                  <c:v>2.3322000000000001E-5</c:v>
                </c:pt>
                <c:pt idx="23322">
                  <c:v>2.3323E-5</c:v>
                </c:pt>
                <c:pt idx="23323">
                  <c:v>2.3323999999999999E-5</c:v>
                </c:pt>
                <c:pt idx="23324">
                  <c:v>2.3325000000000001E-5</c:v>
                </c:pt>
                <c:pt idx="23325">
                  <c:v>2.3326E-5</c:v>
                </c:pt>
                <c:pt idx="23326">
                  <c:v>2.3326999999999999E-5</c:v>
                </c:pt>
                <c:pt idx="23327">
                  <c:v>2.3328000000000001E-5</c:v>
                </c:pt>
                <c:pt idx="23328">
                  <c:v>2.3329E-5</c:v>
                </c:pt>
                <c:pt idx="23329">
                  <c:v>2.3329999999999999E-5</c:v>
                </c:pt>
                <c:pt idx="23330">
                  <c:v>2.3331000000000001E-5</c:v>
                </c:pt>
                <c:pt idx="23331">
                  <c:v>2.3332E-5</c:v>
                </c:pt>
                <c:pt idx="23332">
                  <c:v>2.3332999999999998E-5</c:v>
                </c:pt>
                <c:pt idx="23333">
                  <c:v>2.3334000000000001E-5</c:v>
                </c:pt>
                <c:pt idx="23334">
                  <c:v>2.3334999999999999E-5</c:v>
                </c:pt>
                <c:pt idx="23335">
                  <c:v>2.3336000000000002E-5</c:v>
                </c:pt>
                <c:pt idx="23336">
                  <c:v>2.3337E-5</c:v>
                </c:pt>
                <c:pt idx="23337">
                  <c:v>2.3337999999999999E-5</c:v>
                </c:pt>
                <c:pt idx="23338">
                  <c:v>2.3339000000000001E-5</c:v>
                </c:pt>
                <c:pt idx="23339">
                  <c:v>2.334E-5</c:v>
                </c:pt>
                <c:pt idx="23340">
                  <c:v>2.3340999999999999E-5</c:v>
                </c:pt>
                <c:pt idx="23341">
                  <c:v>2.3342000000000001E-5</c:v>
                </c:pt>
                <c:pt idx="23342">
                  <c:v>2.3343E-5</c:v>
                </c:pt>
                <c:pt idx="23343">
                  <c:v>2.3343999999999999E-5</c:v>
                </c:pt>
                <c:pt idx="23344">
                  <c:v>2.3345000000000001E-5</c:v>
                </c:pt>
                <c:pt idx="23345">
                  <c:v>2.3346E-5</c:v>
                </c:pt>
                <c:pt idx="23346">
                  <c:v>2.3346999999999999E-5</c:v>
                </c:pt>
                <c:pt idx="23347">
                  <c:v>2.3348000000000001E-5</c:v>
                </c:pt>
                <c:pt idx="23348">
                  <c:v>2.3349E-5</c:v>
                </c:pt>
                <c:pt idx="23349">
                  <c:v>2.3349999999999998E-5</c:v>
                </c:pt>
                <c:pt idx="23350">
                  <c:v>2.3351000000000001E-5</c:v>
                </c:pt>
                <c:pt idx="23351">
                  <c:v>2.3351999999999999E-5</c:v>
                </c:pt>
                <c:pt idx="23352">
                  <c:v>2.3353000000000002E-5</c:v>
                </c:pt>
                <c:pt idx="23353">
                  <c:v>2.3354E-5</c:v>
                </c:pt>
                <c:pt idx="23354">
                  <c:v>2.3354999999999999E-5</c:v>
                </c:pt>
                <c:pt idx="23355">
                  <c:v>2.3356000000000001E-5</c:v>
                </c:pt>
                <c:pt idx="23356">
                  <c:v>2.3357E-5</c:v>
                </c:pt>
                <c:pt idx="23357">
                  <c:v>2.3357999999999999E-5</c:v>
                </c:pt>
                <c:pt idx="23358">
                  <c:v>2.3359000000000001E-5</c:v>
                </c:pt>
                <c:pt idx="23359">
                  <c:v>2.336E-5</c:v>
                </c:pt>
                <c:pt idx="23360">
                  <c:v>2.3360999999999999E-5</c:v>
                </c:pt>
                <c:pt idx="23361">
                  <c:v>2.3362000000000001E-5</c:v>
                </c:pt>
                <c:pt idx="23362">
                  <c:v>2.3363E-5</c:v>
                </c:pt>
                <c:pt idx="23363">
                  <c:v>2.3363999999999999E-5</c:v>
                </c:pt>
                <c:pt idx="23364">
                  <c:v>2.3365000000000001E-5</c:v>
                </c:pt>
                <c:pt idx="23365">
                  <c:v>2.3366E-5</c:v>
                </c:pt>
                <c:pt idx="23366">
                  <c:v>2.3366999999999998E-5</c:v>
                </c:pt>
                <c:pt idx="23367">
                  <c:v>2.3368000000000001E-5</c:v>
                </c:pt>
                <c:pt idx="23368">
                  <c:v>2.3368999999999999E-5</c:v>
                </c:pt>
                <c:pt idx="23369">
                  <c:v>2.3370000000000002E-5</c:v>
                </c:pt>
                <c:pt idx="23370">
                  <c:v>2.3371E-5</c:v>
                </c:pt>
                <c:pt idx="23371">
                  <c:v>2.3371999999999999E-5</c:v>
                </c:pt>
                <c:pt idx="23372">
                  <c:v>2.3373000000000001E-5</c:v>
                </c:pt>
                <c:pt idx="23373">
                  <c:v>2.3374E-5</c:v>
                </c:pt>
                <c:pt idx="23374">
                  <c:v>2.3374999999999999E-5</c:v>
                </c:pt>
                <c:pt idx="23375">
                  <c:v>2.3376000000000001E-5</c:v>
                </c:pt>
                <c:pt idx="23376">
                  <c:v>2.3377E-5</c:v>
                </c:pt>
                <c:pt idx="23377">
                  <c:v>2.3377999999999999E-5</c:v>
                </c:pt>
                <c:pt idx="23378">
                  <c:v>2.3379000000000001E-5</c:v>
                </c:pt>
                <c:pt idx="23379">
                  <c:v>2.338E-5</c:v>
                </c:pt>
                <c:pt idx="23380">
                  <c:v>2.3380999999999999E-5</c:v>
                </c:pt>
                <c:pt idx="23381">
                  <c:v>2.3382000000000001E-5</c:v>
                </c:pt>
                <c:pt idx="23382">
                  <c:v>2.3383E-5</c:v>
                </c:pt>
                <c:pt idx="23383">
                  <c:v>2.3383999999999998E-5</c:v>
                </c:pt>
                <c:pt idx="23384">
                  <c:v>2.3385000000000001E-5</c:v>
                </c:pt>
                <c:pt idx="23385">
                  <c:v>2.3385999999999999E-5</c:v>
                </c:pt>
                <c:pt idx="23386">
                  <c:v>2.3387000000000002E-5</c:v>
                </c:pt>
                <c:pt idx="23387">
                  <c:v>2.3388E-5</c:v>
                </c:pt>
                <c:pt idx="23388">
                  <c:v>2.3388999999999999E-5</c:v>
                </c:pt>
                <c:pt idx="23389">
                  <c:v>2.3390000000000001E-5</c:v>
                </c:pt>
                <c:pt idx="23390">
                  <c:v>2.3391E-5</c:v>
                </c:pt>
                <c:pt idx="23391">
                  <c:v>2.3391999999999999E-5</c:v>
                </c:pt>
                <c:pt idx="23392">
                  <c:v>2.3393000000000001E-5</c:v>
                </c:pt>
                <c:pt idx="23393">
                  <c:v>2.3394E-5</c:v>
                </c:pt>
                <c:pt idx="23394">
                  <c:v>2.3394999999999999E-5</c:v>
                </c:pt>
                <c:pt idx="23395">
                  <c:v>2.3396000000000001E-5</c:v>
                </c:pt>
                <c:pt idx="23396">
                  <c:v>2.3397E-5</c:v>
                </c:pt>
                <c:pt idx="23397">
                  <c:v>2.3397999999999999E-5</c:v>
                </c:pt>
                <c:pt idx="23398">
                  <c:v>2.3399000000000001E-5</c:v>
                </c:pt>
                <c:pt idx="23399">
                  <c:v>2.34E-5</c:v>
                </c:pt>
                <c:pt idx="23400">
                  <c:v>2.3400999999999998E-5</c:v>
                </c:pt>
                <c:pt idx="23401">
                  <c:v>2.3402000000000001E-5</c:v>
                </c:pt>
                <c:pt idx="23402">
                  <c:v>2.3402999999999999E-5</c:v>
                </c:pt>
                <c:pt idx="23403">
                  <c:v>2.3404000000000002E-5</c:v>
                </c:pt>
                <c:pt idx="23404">
                  <c:v>2.3405E-5</c:v>
                </c:pt>
                <c:pt idx="23405">
                  <c:v>2.3405999999999999E-5</c:v>
                </c:pt>
                <c:pt idx="23406">
                  <c:v>2.3407000000000001E-5</c:v>
                </c:pt>
                <c:pt idx="23407">
                  <c:v>2.3408E-5</c:v>
                </c:pt>
                <c:pt idx="23408">
                  <c:v>2.3408999999999999E-5</c:v>
                </c:pt>
                <c:pt idx="23409">
                  <c:v>2.3410000000000001E-5</c:v>
                </c:pt>
                <c:pt idx="23410">
                  <c:v>2.3411E-5</c:v>
                </c:pt>
                <c:pt idx="23411">
                  <c:v>2.3411999999999999E-5</c:v>
                </c:pt>
                <c:pt idx="23412">
                  <c:v>2.3413000000000001E-5</c:v>
                </c:pt>
                <c:pt idx="23413">
                  <c:v>2.3414E-5</c:v>
                </c:pt>
                <c:pt idx="23414">
                  <c:v>2.3414999999999999E-5</c:v>
                </c:pt>
                <c:pt idx="23415">
                  <c:v>2.3416000000000001E-5</c:v>
                </c:pt>
                <c:pt idx="23416">
                  <c:v>2.3417E-5</c:v>
                </c:pt>
                <c:pt idx="23417">
                  <c:v>2.3417999999999998E-5</c:v>
                </c:pt>
                <c:pt idx="23418">
                  <c:v>2.3419000000000001E-5</c:v>
                </c:pt>
                <c:pt idx="23419">
                  <c:v>2.3419999999999999E-5</c:v>
                </c:pt>
                <c:pt idx="23420">
                  <c:v>2.3421000000000002E-5</c:v>
                </c:pt>
                <c:pt idx="23421">
                  <c:v>2.3422E-5</c:v>
                </c:pt>
                <c:pt idx="23422">
                  <c:v>2.3422999999999999E-5</c:v>
                </c:pt>
                <c:pt idx="23423">
                  <c:v>2.3424000000000001E-5</c:v>
                </c:pt>
                <c:pt idx="23424">
                  <c:v>2.3425E-5</c:v>
                </c:pt>
                <c:pt idx="23425">
                  <c:v>2.3425999999999999E-5</c:v>
                </c:pt>
                <c:pt idx="23426">
                  <c:v>2.3427000000000001E-5</c:v>
                </c:pt>
                <c:pt idx="23427">
                  <c:v>2.3428E-5</c:v>
                </c:pt>
                <c:pt idx="23428">
                  <c:v>2.3428999999999999E-5</c:v>
                </c:pt>
                <c:pt idx="23429">
                  <c:v>2.3430000000000001E-5</c:v>
                </c:pt>
                <c:pt idx="23430">
                  <c:v>2.3431E-5</c:v>
                </c:pt>
                <c:pt idx="23431">
                  <c:v>2.3431999999999999E-5</c:v>
                </c:pt>
                <c:pt idx="23432">
                  <c:v>2.3433000000000001E-5</c:v>
                </c:pt>
                <c:pt idx="23433">
                  <c:v>2.3434E-5</c:v>
                </c:pt>
                <c:pt idx="23434">
                  <c:v>2.3434999999999998E-5</c:v>
                </c:pt>
                <c:pt idx="23435">
                  <c:v>2.3436000000000001E-5</c:v>
                </c:pt>
                <c:pt idx="23436">
                  <c:v>2.3436999999999999E-5</c:v>
                </c:pt>
                <c:pt idx="23437">
                  <c:v>2.3438000000000002E-5</c:v>
                </c:pt>
                <c:pt idx="23438">
                  <c:v>2.3439E-5</c:v>
                </c:pt>
                <c:pt idx="23439">
                  <c:v>2.3439999999999999E-5</c:v>
                </c:pt>
                <c:pt idx="23440">
                  <c:v>2.3441000000000001E-5</c:v>
                </c:pt>
                <c:pt idx="23441">
                  <c:v>2.3442E-5</c:v>
                </c:pt>
                <c:pt idx="23442">
                  <c:v>2.3442999999999999E-5</c:v>
                </c:pt>
                <c:pt idx="23443">
                  <c:v>2.3444000000000001E-5</c:v>
                </c:pt>
                <c:pt idx="23444">
                  <c:v>2.3445E-5</c:v>
                </c:pt>
                <c:pt idx="23445">
                  <c:v>2.3445999999999999E-5</c:v>
                </c:pt>
                <c:pt idx="23446">
                  <c:v>2.3447000000000001E-5</c:v>
                </c:pt>
                <c:pt idx="23447">
                  <c:v>2.3448E-5</c:v>
                </c:pt>
                <c:pt idx="23448">
                  <c:v>2.3448999999999999E-5</c:v>
                </c:pt>
                <c:pt idx="23449">
                  <c:v>2.3450000000000001E-5</c:v>
                </c:pt>
                <c:pt idx="23450">
                  <c:v>2.3451E-5</c:v>
                </c:pt>
                <c:pt idx="23451">
                  <c:v>2.3451999999999998E-5</c:v>
                </c:pt>
                <c:pt idx="23452">
                  <c:v>2.3453000000000001E-5</c:v>
                </c:pt>
                <c:pt idx="23453">
                  <c:v>2.3453999999999999E-5</c:v>
                </c:pt>
                <c:pt idx="23454">
                  <c:v>2.3455000000000002E-5</c:v>
                </c:pt>
                <c:pt idx="23455">
                  <c:v>2.3456E-5</c:v>
                </c:pt>
                <c:pt idx="23456">
                  <c:v>2.3456999999999999E-5</c:v>
                </c:pt>
                <c:pt idx="23457">
                  <c:v>2.3458000000000001E-5</c:v>
                </c:pt>
                <c:pt idx="23458">
                  <c:v>2.3459E-5</c:v>
                </c:pt>
                <c:pt idx="23459">
                  <c:v>2.3459999999999999E-5</c:v>
                </c:pt>
                <c:pt idx="23460">
                  <c:v>2.3461000000000001E-5</c:v>
                </c:pt>
                <c:pt idx="23461">
                  <c:v>2.3462E-5</c:v>
                </c:pt>
                <c:pt idx="23462">
                  <c:v>2.3462999999999999E-5</c:v>
                </c:pt>
                <c:pt idx="23463">
                  <c:v>2.3464000000000001E-5</c:v>
                </c:pt>
                <c:pt idx="23464">
                  <c:v>2.3465E-5</c:v>
                </c:pt>
                <c:pt idx="23465">
                  <c:v>2.3465999999999999E-5</c:v>
                </c:pt>
                <c:pt idx="23466">
                  <c:v>2.3467000000000001E-5</c:v>
                </c:pt>
                <c:pt idx="23467">
                  <c:v>2.3468E-5</c:v>
                </c:pt>
                <c:pt idx="23468">
                  <c:v>2.3468999999999998E-5</c:v>
                </c:pt>
                <c:pt idx="23469">
                  <c:v>2.3470000000000001E-5</c:v>
                </c:pt>
                <c:pt idx="23470">
                  <c:v>2.3470999999999999E-5</c:v>
                </c:pt>
                <c:pt idx="23471">
                  <c:v>2.3472000000000002E-5</c:v>
                </c:pt>
                <c:pt idx="23472">
                  <c:v>2.3473E-5</c:v>
                </c:pt>
                <c:pt idx="23473">
                  <c:v>2.3473999999999999E-5</c:v>
                </c:pt>
                <c:pt idx="23474">
                  <c:v>2.3475000000000001E-5</c:v>
                </c:pt>
                <c:pt idx="23475">
                  <c:v>2.3476E-5</c:v>
                </c:pt>
                <c:pt idx="23476">
                  <c:v>2.3476999999999999E-5</c:v>
                </c:pt>
                <c:pt idx="23477">
                  <c:v>2.3478000000000001E-5</c:v>
                </c:pt>
                <c:pt idx="23478">
                  <c:v>2.3479E-5</c:v>
                </c:pt>
                <c:pt idx="23479">
                  <c:v>2.3479999999999999E-5</c:v>
                </c:pt>
                <c:pt idx="23480">
                  <c:v>2.3481000000000001E-5</c:v>
                </c:pt>
                <c:pt idx="23481">
                  <c:v>2.3482E-5</c:v>
                </c:pt>
                <c:pt idx="23482">
                  <c:v>2.3482999999999999E-5</c:v>
                </c:pt>
                <c:pt idx="23483">
                  <c:v>2.3484000000000001E-5</c:v>
                </c:pt>
                <c:pt idx="23484">
                  <c:v>2.3485E-5</c:v>
                </c:pt>
                <c:pt idx="23485">
                  <c:v>2.3485999999999998E-5</c:v>
                </c:pt>
                <c:pt idx="23486">
                  <c:v>2.3487000000000001E-5</c:v>
                </c:pt>
                <c:pt idx="23487">
                  <c:v>2.3487999999999999E-5</c:v>
                </c:pt>
                <c:pt idx="23488">
                  <c:v>2.3489000000000002E-5</c:v>
                </c:pt>
                <c:pt idx="23489">
                  <c:v>2.349E-5</c:v>
                </c:pt>
                <c:pt idx="23490">
                  <c:v>2.3490999999999999E-5</c:v>
                </c:pt>
                <c:pt idx="23491">
                  <c:v>2.3492000000000001E-5</c:v>
                </c:pt>
                <c:pt idx="23492">
                  <c:v>2.3493E-5</c:v>
                </c:pt>
                <c:pt idx="23493">
                  <c:v>2.3493999999999999E-5</c:v>
                </c:pt>
                <c:pt idx="23494">
                  <c:v>2.3495000000000001E-5</c:v>
                </c:pt>
                <c:pt idx="23495">
                  <c:v>2.3496E-5</c:v>
                </c:pt>
                <c:pt idx="23496">
                  <c:v>2.3496999999999999E-5</c:v>
                </c:pt>
                <c:pt idx="23497">
                  <c:v>2.3498000000000001E-5</c:v>
                </c:pt>
                <c:pt idx="23498">
                  <c:v>2.3499E-5</c:v>
                </c:pt>
                <c:pt idx="23499">
                  <c:v>2.3499999999999999E-5</c:v>
                </c:pt>
                <c:pt idx="23500">
                  <c:v>2.3501000000000001E-5</c:v>
                </c:pt>
                <c:pt idx="23501">
                  <c:v>2.3502E-5</c:v>
                </c:pt>
                <c:pt idx="23502">
                  <c:v>2.3502999999999998E-5</c:v>
                </c:pt>
                <c:pt idx="23503">
                  <c:v>2.3504000000000001E-5</c:v>
                </c:pt>
                <c:pt idx="23504">
                  <c:v>2.3504999999999999E-5</c:v>
                </c:pt>
                <c:pt idx="23505">
                  <c:v>2.3506000000000002E-5</c:v>
                </c:pt>
                <c:pt idx="23506">
                  <c:v>2.3507E-5</c:v>
                </c:pt>
                <c:pt idx="23507">
                  <c:v>2.3507999999999999E-5</c:v>
                </c:pt>
                <c:pt idx="23508">
                  <c:v>2.3509000000000001E-5</c:v>
                </c:pt>
                <c:pt idx="23509">
                  <c:v>2.351E-5</c:v>
                </c:pt>
                <c:pt idx="23510">
                  <c:v>2.3510999999999999E-5</c:v>
                </c:pt>
                <c:pt idx="23511">
                  <c:v>2.3512000000000001E-5</c:v>
                </c:pt>
                <c:pt idx="23512">
                  <c:v>2.3513E-5</c:v>
                </c:pt>
                <c:pt idx="23513">
                  <c:v>2.3513999999999999E-5</c:v>
                </c:pt>
                <c:pt idx="23514">
                  <c:v>2.3515000000000001E-5</c:v>
                </c:pt>
                <c:pt idx="23515">
                  <c:v>2.3516E-5</c:v>
                </c:pt>
                <c:pt idx="23516">
                  <c:v>2.3516999999999999E-5</c:v>
                </c:pt>
                <c:pt idx="23517">
                  <c:v>2.3518000000000001E-5</c:v>
                </c:pt>
                <c:pt idx="23518">
                  <c:v>2.3519E-5</c:v>
                </c:pt>
                <c:pt idx="23519">
                  <c:v>2.3519999999999998E-5</c:v>
                </c:pt>
                <c:pt idx="23520">
                  <c:v>2.3521000000000001E-5</c:v>
                </c:pt>
                <c:pt idx="23521">
                  <c:v>2.3521999999999999E-5</c:v>
                </c:pt>
                <c:pt idx="23522">
                  <c:v>2.3523000000000002E-5</c:v>
                </c:pt>
                <c:pt idx="23523">
                  <c:v>2.3524E-5</c:v>
                </c:pt>
                <c:pt idx="23524">
                  <c:v>2.3524999999999999E-5</c:v>
                </c:pt>
                <c:pt idx="23525">
                  <c:v>2.3526000000000001E-5</c:v>
                </c:pt>
                <c:pt idx="23526">
                  <c:v>2.3527E-5</c:v>
                </c:pt>
                <c:pt idx="23527">
                  <c:v>2.3527999999999999E-5</c:v>
                </c:pt>
                <c:pt idx="23528">
                  <c:v>2.3529000000000001E-5</c:v>
                </c:pt>
                <c:pt idx="23529">
                  <c:v>2.353E-5</c:v>
                </c:pt>
                <c:pt idx="23530">
                  <c:v>2.3530999999999999E-5</c:v>
                </c:pt>
                <c:pt idx="23531">
                  <c:v>2.3532000000000001E-5</c:v>
                </c:pt>
                <c:pt idx="23532">
                  <c:v>2.3533E-5</c:v>
                </c:pt>
                <c:pt idx="23533">
                  <c:v>2.3533999999999999E-5</c:v>
                </c:pt>
                <c:pt idx="23534">
                  <c:v>2.3535000000000001E-5</c:v>
                </c:pt>
                <c:pt idx="23535">
                  <c:v>2.3536E-5</c:v>
                </c:pt>
                <c:pt idx="23536">
                  <c:v>2.3536999999999998E-5</c:v>
                </c:pt>
                <c:pt idx="23537">
                  <c:v>2.3538000000000001E-5</c:v>
                </c:pt>
                <c:pt idx="23538">
                  <c:v>2.3538999999999999E-5</c:v>
                </c:pt>
                <c:pt idx="23539">
                  <c:v>2.3540000000000002E-5</c:v>
                </c:pt>
                <c:pt idx="23540">
                  <c:v>2.3541E-5</c:v>
                </c:pt>
                <c:pt idx="23541">
                  <c:v>2.3541999999999999E-5</c:v>
                </c:pt>
                <c:pt idx="23542">
                  <c:v>2.3543000000000001E-5</c:v>
                </c:pt>
                <c:pt idx="23543">
                  <c:v>2.3544E-5</c:v>
                </c:pt>
                <c:pt idx="23544">
                  <c:v>2.3544999999999999E-5</c:v>
                </c:pt>
                <c:pt idx="23545">
                  <c:v>2.3546000000000001E-5</c:v>
                </c:pt>
                <c:pt idx="23546">
                  <c:v>2.3547E-5</c:v>
                </c:pt>
                <c:pt idx="23547">
                  <c:v>2.3547999999999999E-5</c:v>
                </c:pt>
                <c:pt idx="23548">
                  <c:v>2.3549000000000001E-5</c:v>
                </c:pt>
                <c:pt idx="23549">
                  <c:v>2.355E-5</c:v>
                </c:pt>
                <c:pt idx="23550">
                  <c:v>2.3550999999999999E-5</c:v>
                </c:pt>
                <c:pt idx="23551">
                  <c:v>2.3552000000000001E-5</c:v>
                </c:pt>
                <c:pt idx="23552">
                  <c:v>2.3553E-5</c:v>
                </c:pt>
                <c:pt idx="23553">
                  <c:v>2.3553999999999998E-5</c:v>
                </c:pt>
                <c:pt idx="23554">
                  <c:v>2.3555000000000001E-5</c:v>
                </c:pt>
                <c:pt idx="23555">
                  <c:v>2.3555999999999999E-5</c:v>
                </c:pt>
                <c:pt idx="23556">
                  <c:v>2.3557000000000002E-5</c:v>
                </c:pt>
                <c:pt idx="23557">
                  <c:v>2.3558E-5</c:v>
                </c:pt>
                <c:pt idx="23558">
                  <c:v>2.3558999999999999E-5</c:v>
                </c:pt>
                <c:pt idx="23559">
                  <c:v>2.3560000000000001E-5</c:v>
                </c:pt>
                <c:pt idx="23560">
                  <c:v>2.3561E-5</c:v>
                </c:pt>
                <c:pt idx="23561">
                  <c:v>2.3561999999999999E-5</c:v>
                </c:pt>
                <c:pt idx="23562">
                  <c:v>2.3563000000000001E-5</c:v>
                </c:pt>
                <c:pt idx="23563">
                  <c:v>2.3564E-5</c:v>
                </c:pt>
                <c:pt idx="23564">
                  <c:v>2.3564999999999999E-5</c:v>
                </c:pt>
                <c:pt idx="23565">
                  <c:v>2.3566000000000001E-5</c:v>
                </c:pt>
                <c:pt idx="23566">
                  <c:v>2.3567E-5</c:v>
                </c:pt>
                <c:pt idx="23567">
                  <c:v>2.3567999999999999E-5</c:v>
                </c:pt>
                <c:pt idx="23568">
                  <c:v>2.3569000000000001E-5</c:v>
                </c:pt>
                <c:pt idx="23569">
                  <c:v>2.357E-5</c:v>
                </c:pt>
                <c:pt idx="23570">
                  <c:v>2.3570999999999998E-5</c:v>
                </c:pt>
                <c:pt idx="23571">
                  <c:v>2.3572000000000001E-5</c:v>
                </c:pt>
                <c:pt idx="23572">
                  <c:v>2.3572999999999999E-5</c:v>
                </c:pt>
                <c:pt idx="23573">
                  <c:v>2.3574000000000002E-5</c:v>
                </c:pt>
                <c:pt idx="23574">
                  <c:v>2.3575E-5</c:v>
                </c:pt>
                <c:pt idx="23575">
                  <c:v>2.3575999999999999E-5</c:v>
                </c:pt>
                <c:pt idx="23576">
                  <c:v>2.3577000000000001E-5</c:v>
                </c:pt>
                <c:pt idx="23577">
                  <c:v>2.3578E-5</c:v>
                </c:pt>
                <c:pt idx="23578">
                  <c:v>2.3578999999999999E-5</c:v>
                </c:pt>
                <c:pt idx="23579">
                  <c:v>2.3580000000000001E-5</c:v>
                </c:pt>
                <c:pt idx="23580">
                  <c:v>2.3581E-5</c:v>
                </c:pt>
                <c:pt idx="23581">
                  <c:v>2.3581999999999999E-5</c:v>
                </c:pt>
                <c:pt idx="23582">
                  <c:v>2.3583000000000001E-5</c:v>
                </c:pt>
                <c:pt idx="23583">
                  <c:v>2.3584E-5</c:v>
                </c:pt>
                <c:pt idx="23584">
                  <c:v>2.3584999999999999E-5</c:v>
                </c:pt>
                <c:pt idx="23585">
                  <c:v>2.3586000000000001E-5</c:v>
                </c:pt>
                <c:pt idx="23586">
                  <c:v>2.3587E-5</c:v>
                </c:pt>
                <c:pt idx="23587">
                  <c:v>2.3587999999999998E-5</c:v>
                </c:pt>
                <c:pt idx="23588">
                  <c:v>2.3589000000000001E-5</c:v>
                </c:pt>
                <c:pt idx="23589">
                  <c:v>2.3589999999999999E-5</c:v>
                </c:pt>
                <c:pt idx="23590">
                  <c:v>2.3591000000000002E-5</c:v>
                </c:pt>
                <c:pt idx="23591">
                  <c:v>2.3592E-5</c:v>
                </c:pt>
                <c:pt idx="23592">
                  <c:v>2.3592999999999999E-5</c:v>
                </c:pt>
                <c:pt idx="23593">
                  <c:v>2.3594000000000001E-5</c:v>
                </c:pt>
                <c:pt idx="23594">
                  <c:v>2.3595E-5</c:v>
                </c:pt>
                <c:pt idx="23595">
                  <c:v>2.3595999999999999E-5</c:v>
                </c:pt>
                <c:pt idx="23596">
                  <c:v>2.3597000000000001E-5</c:v>
                </c:pt>
                <c:pt idx="23597">
                  <c:v>2.3598E-5</c:v>
                </c:pt>
                <c:pt idx="23598">
                  <c:v>2.3598999999999999E-5</c:v>
                </c:pt>
                <c:pt idx="23599">
                  <c:v>2.3600000000000001E-5</c:v>
                </c:pt>
                <c:pt idx="23600">
                  <c:v>2.3601E-5</c:v>
                </c:pt>
                <c:pt idx="23601">
                  <c:v>2.3601999999999999E-5</c:v>
                </c:pt>
                <c:pt idx="23602">
                  <c:v>2.3603000000000001E-5</c:v>
                </c:pt>
                <c:pt idx="23603">
                  <c:v>2.3604E-5</c:v>
                </c:pt>
                <c:pt idx="23604">
                  <c:v>2.3604999999999998E-5</c:v>
                </c:pt>
                <c:pt idx="23605">
                  <c:v>2.3606000000000001E-5</c:v>
                </c:pt>
                <c:pt idx="23606">
                  <c:v>2.3606999999999999E-5</c:v>
                </c:pt>
                <c:pt idx="23607">
                  <c:v>2.3608000000000002E-5</c:v>
                </c:pt>
                <c:pt idx="23608">
                  <c:v>2.3609E-5</c:v>
                </c:pt>
                <c:pt idx="23609">
                  <c:v>2.3609999999999999E-5</c:v>
                </c:pt>
                <c:pt idx="23610">
                  <c:v>2.3611000000000001E-5</c:v>
                </c:pt>
                <c:pt idx="23611">
                  <c:v>2.3612E-5</c:v>
                </c:pt>
                <c:pt idx="23612">
                  <c:v>2.3612999999999999E-5</c:v>
                </c:pt>
                <c:pt idx="23613">
                  <c:v>2.3614000000000001E-5</c:v>
                </c:pt>
                <c:pt idx="23614">
                  <c:v>2.3615E-5</c:v>
                </c:pt>
                <c:pt idx="23615">
                  <c:v>2.3615999999999999E-5</c:v>
                </c:pt>
                <c:pt idx="23616">
                  <c:v>2.3617000000000001E-5</c:v>
                </c:pt>
                <c:pt idx="23617">
                  <c:v>2.3618E-5</c:v>
                </c:pt>
                <c:pt idx="23618">
                  <c:v>2.3618999999999999E-5</c:v>
                </c:pt>
                <c:pt idx="23619">
                  <c:v>2.3620000000000001E-5</c:v>
                </c:pt>
                <c:pt idx="23620">
                  <c:v>2.3621E-5</c:v>
                </c:pt>
                <c:pt idx="23621">
                  <c:v>2.3621999999999998E-5</c:v>
                </c:pt>
                <c:pt idx="23622">
                  <c:v>2.3623000000000001E-5</c:v>
                </c:pt>
                <c:pt idx="23623">
                  <c:v>2.3623999999999999E-5</c:v>
                </c:pt>
                <c:pt idx="23624">
                  <c:v>2.3625000000000002E-5</c:v>
                </c:pt>
                <c:pt idx="23625">
                  <c:v>2.3626E-5</c:v>
                </c:pt>
                <c:pt idx="23626">
                  <c:v>2.3626999999999999E-5</c:v>
                </c:pt>
                <c:pt idx="23627">
                  <c:v>2.3628000000000001E-5</c:v>
                </c:pt>
                <c:pt idx="23628">
                  <c:v>2.3629E-5</c:v>
                </c:pt>
                <c:pt idx="23629">
                  <c:v>2.3629999999999999E-5</c:v>
                </c:pt>
                <c:pt idx="23630">
                  <c:v>2.3631000000000001E-5</c:v>
                </c:pt>
                <c:pt idx="23631">
                  <c:v>2.3632E-5</c:v>
                </c:pt>
                <c:pt idx="23632">
                  <c:v>2.3632999999999999E-5</c:v>
                </c:pt>
                <c:pt idx="23633">
                  <c:v>2.3634000000000001E-5</c:v>
                </c:pt>
                <c:pt idx="23634">
                  <c:v>2.3635E-5</c:v>
                </c:pt>
                <c:pt idx="23635">
                  <c:v>2.3635999999999999E-5</c:v>
                </c:pt>
                <c:pt idx="23636">
                  <c:v>2.3637000000000001E-5</c:v>
                </c:pt>
                <c:pt idx="23637">
                  <c:v>2.3638E-5</c:v>
                </c:pt>
                <c:pt idx="23638">
                  <c:v>2.3638999999999998E-5</c:v>
                </c:pt>
                <c:pt idx="23639">
                  <c:v>2.3640000000000001E-5</c:v>
                </c:pt>
                <c:pt idx="23640">
                  <c:v>2.3640999999999999E-5</c:v>
                </c:pt>
                <c:pt idx="23641">
                  <c:v>2.3642000000000002E-5</c:v>
                </c:pt>
                <c:pt idx="23642">
                  <c:v>2.3643E-5</c:v>
                </c:pt>
                <c:pt idx="23643">
                  <c:v>2.3643999999999999E-5</c:v>
                </c:pt>
                <c:pt idx="23644">
                  <c:v>2.3645000000000001E-5</c:v>
                </c:pt>
                <c:pt idx="23645">
                  <c:v>2.3646E-5</c:v>
                </c:pt>
                <c:pt idx="23646">
                  <c:v>2.3646999999999999E-5</c:v>
                </c:pt>
                <c:pt idx="23647">
                  <c:v>2.3648000000000001E-5</c:v>
                </c:pt>
                <c:pt idx="23648">
                  <c:v>2.3649E-5</c:v>
                </c:pt>
                <c:pt idx="23649">
                  <c:v>2.3649999999999999E-5</c:v>
                </c:pt>
                <c:pt idx="23650">
                  <c:v>2.3651000000000001E-5</c:v>
                </c:pt>
                <c:pt idx="23651">
                  <c:v>2.3652E-5</c:v>
                </c:pt>
                <c:pt idx="23652">
                  <c:v>2.3652999999999999E-5</c:v>
                </c:pt>
                <c:pt idx="23653">
                  <c:v>2.3654000000000001E-5</c:v>
                </c:pt>
                <c:pt idx="23654">
                  <c:v>2.3655E-5</c:v>
                </c:pt>
                <c:pt idx="23655">
                  <c:v>2.3655999999999998E-5</c:v>
                </c:pt>
                <c:pt idx="23656">
                  <c:v>2.3657000000000001E-5</c:v>
                </c:pt>
                <c:pt idx="23657">
                  <c:v>2.3657999999999999E-5</c:v>
                </c:pt>
                <c:pt idx="23658">
                  <c:v>2.3659000000000002E-5</c:v>
                </c:pt>
                <c:pt idx="23659">
                  <c:v>2.366E-5</c:v>
                </c:pt>
                <c:pt idx="23660">
                  <c:v>2.3660999999999999E-5</c:v>
                </c:pt>
                <c:pt idx="23661">
                  <c:v>2.3662000000000001E-5</c:v>
                </c:pt>
                <c:pt idx="23662">
                  <c:v>2.3663E-5</c:v>
                </c:pt>
                <c:pt idx="23663">
                  <c:v>2.3663999999999999E-5</c:v>
                </c:pt>
                <c:pt idx="23664">
                  <c:v>2.3665000000000001E-5</c:v>
                </c:pt>
                <c:pt idx="23665">
                  <c:v>2.3666E-5</c:v>
                </c:pt>
                <c:pt idx="23666">
                  <c:v>2.3666999999999999E-5</c:v>
                </c:pt>
                <c:pt idx="23667">
                  <c:v>2.3668000000000001E-5</c:v>
                </c:pt>
                <c:pt idx="23668">
                  <c:v>2.3669E-5</c:v>
                </c:pt>
                <c:pt idx="23669">
                  <c:v>2.3669999999999999E-5</c:v>
                </c:pt>
                <c:pt idx="23670">
                  <c:v>2.3671000000000001E-5</c:v>
                </c:pt>
                <c:pt idx="23671">
                  <c:v>2.3672E-5</c:v>
                </c:pt>
                <c:pt idx="23672">
                  <c:v>2.3672999999999998E-5</c:v>
                </c:pt>
                <c:pt idx="23673">
                  <c:v>2.3674000000000001E-5</c:v>
                </c:pt>
                <c:pt idx="23674">
                  <c:v>2.3674999999999999E-5</c:v>
                </c:pt>
                <c:pt idx="23675">
                  <c:v>2.3676000000000002E-5</c:v>
                </c:pt>
                <c:pt idx="23676">
                  <c:v>2.3677E-5</c:v>
                </c:pt>
                <c:pt idx="23677">
                  <c:v>2.3677999999999999E-5</c:v>
                </c:pt>
                <c:pt idx="23678">
                  <c:v>2.3679000000000001E-5</c:v>
                </c:pt>
                <c:pt idx="23679">
                  <c:v>2.368E-5</c:v>
                </c:pt>
                <c:pt idx="23680">
                  <c:v>2.3680999999999999E-5</c:v>
                </c:pt>
                <c:pt idx="23681">
                  <c:v>2.3682000000000001E-5</c:v>
                </c:pt>
                <c:pt idx="23682">
                  <c:v>2.3683E-5</c:v>
                </c:pt>
                <c:pt idx="23683">
                  <c:v>2.3683999999999999E-5</c:v>
                </c:pt>
                <c:pt idx="23684">
                  <c:v>2.3685000000000001E-5</c:v>
                </c:pt>
                <c:pt idx="23685">
                  <c:v>2.3686E-5</c:v>
                </c:pt>
                <c:pt idx="23686">
                  <c:v>2.3686999999999999E-5</c:v>
                </c:pt>
                <c:pt idx="23687">
                  <c:v>2.3688000000000001E-5</c:v>
                </c:pt>
                <c:pt idx="23688">
                  <c:v>2.3689E-5</c:v>
                </c:pt>
                <c:pt idx="23689">
                  <c:v>2.3689999999999998E-5</c:v>
                </c:pt>
                <c:pt idx="23690">
                  <c:v>2.3691000000000001E-5</c:v>
                </c:pt>
                <c:pt idx="23691">
                  <c:v>2.3691999999999999E-5</c:v>
                </c:pt>
                <c:pt idx="23692">
                  <c:v>2.3693000000000002E-5</c:v>
                </c:pt>
                <c:pt idx="23693">
                  <c:v>2.3694E-5</c:v>
                </c:pt>
                <c:pt idx="23694">
                  <c:v>2.3694999999999999E-5</c:v>
                </c:pt>
                <c:pt idx="23695">
                  <c:v>2.3696000000000001E-5</c:v>
                </c:pt>
                <c:pt idx="23696">
                  <c:v>2.3697E-5</c:v>
                </c:pt>
                <c:pt idx="23697">
                  <c:v>2.3697999999999999E-5</c:v>
                </c:pt>
                <c:pt idx="23698">
                  <c:v>2.3699000000000001E-5</c:v>
                </c:pt>
                <c:pt idx="23699">
                  <c:v>2.37E-5</c:v>
                </c:pt>
                <c:pt idx="23700">
                  <c:v>2.3700999999999999E-5</c:v>
                </c:pt>
                <c:pt idx="23701">
                  <c:v>2.3702000000000001E-5</c:v>
                </c:pt>
                <c:pt idx="23702">
                  <c:v>2.3703E-5</c:v>
                </c:pt>
                <c:pt idx="23703">
                  <c:v>2.3703999999999999E-5</c:v>
                </c:pt>
                <c:pt idx="23704">
                  <c:v>2.3705000000000001E-5</c:v>
                </c:pt>
                <c:pt idx="23705">
                  <c:v>2.3706E-5</c:v>
                </c:pt>
                <c:pt idx="23706">
                  <c:v>2.3706999999999999E-5</c:v>
                </c:pt>
                <c:pt idx="23707">
                  <c:v>2.3708000000000001E-5</c:v>
                </c:pt>
                <c:pt idx="23708">
                  <c:v>2.3708999999999999E-5</c:v>
                </c:pt>
                <c:pt idx="23709">
                  <c:v>2.3710000000000002E-5</c:v>
                </c:pt>
                <c:pt idx="23710">
                  <c:v>2.3711E-5</c:v>
                </c:pt>
                <c:pt idx="23711">
                  <c:v>2.3711999999999999E-5</c:v>
                </c:pt>
                <c:pt idx="23712">
                  <c:v>2.3713000000000001E-5</c:v>
                </c:pt>
                <c:pt idx="23713">
                  <c:v>2.3714E-5</c:v>
                </c:pt>
                <c:pt idx="23714">
                  <c:v>2.3714999999999999E-5</c:v>
                </c:pt>
                <c:pt idx="23715">
                  <c:v>2.3716000000000001E-5</c:v>
                </c:pt>
                <c:pt idx="23716">
                  <c:v>2.3717E-5</c:v>
                </c:pt>
                <c:pt idx="23717">
                  <c:v>2.3717999999999999E-5</c:v>
                </c:pt>
                <c:pt idx="23718">
                  <c:v>2.3719000000000001E-5</c:v>
                </c:pt>
                <c:pt idx="23719">
                  <c:v>2.372E-5</c:v>
                </c:pt>
                <c:pt idx="23720">
                  <c:v>2.3720999999999999E-5</c:v>
                </c:pt>
                <c:pt idx="23721">
                  <c:v>2.3722000000000001E-5</c:v>
                </c:pt>
                <c:pt idx="23722">
                  <c:v>2.3723E-5</c:v>
                </c:pt>
                <c:pt idx="23723">
                  <c:v>2.3723999999999999E-5</c:v>
                </c:pt>
                <c:pt idx="23724">
                  <c:v>2.3725000000000001E-5</c:v>
                </c:pt>
                <c:pt idx="23725">
                  <c:v>2.3726E-5</c:v>
                </c:pt>
                <c:pt idx="23726">
                  <c:v>2.3726999999999998E-5</c:v>
                </c:pt>
                <c:pt idx="23727">
                  <c:v>2.3728000000000001E-5</c:v>
                </c:pt>
                <c:pt idx="23728">
                  <c:v>2.3728999999999999E-5</c:v>
                </c:pt>
                <c:pt idx="23729">
                  <c:v>2.3730000000000001E-5</c:v>
                </c:pt>
                <c:pt idx="23730">
                  <c:v>2.3731E-5</c:v>
                </c:pt>
                <c:pt idx="23731">
                  <c:v>2.3731999999999999E-5</c:v>
                </c:pt>
                <c:pt idx="23732">
                  <c:v>2.3733000000000001E-5</c:v>
                </c:pt>
                <c:pt idx="23733">
                  <c:v>2.3734E-5</c:v>
                </c:pt>
                <c:pt idx="23734">
                  <c:v>2.3734999999999999E-5</c:v>
                </c:pt>
                <c:pt idx="23735">
                  <c:v>2.3736000000000001E-5</c:v>
                </c:pt>
                <c:pt idx="23736">
                  <c:v>2.3737E-5</c:v>
                </c:pt>
                <c:pt idx="23737">
                  <c:v>2.3737999999999999E-5</c:v>
                </c:pt>
                <c:pt idx="23738">
                  <c:v>2.3739000000000001E-5</c:v>
                </c:pt>
                <c:pt idx="23739">
                  <c:v>2.374E-5</c:v>
                </c:pt>
                <c:pt idx="23740">
                  <c:v>2.3740999999999999E-5</c:v>
                </c:pt>
                <c:pt idx="23741">
                  <c:v>2.3742000000000001E-5</c:v>
                </c:pt>
                <c:pt idx="23742">
                  <c:v>2.3743E-5</c:v>
                </c:pt>
                <c:pt idx="23743">
                  <c:v>2.3743999999999998E-5</c:v>
                </c:pt>
                <c:pt idx="23744">
                  <c:v>2.3745000000000001E-5</c:v>
                </c:pt>
                <c:pt idx="23745">
                  <c:v>2.3745999999999999E-5</c:v>
                </c:pt>
                <c:pt idx="23746">
                  <c:v>2.3747000000000002E-5</c:v>
                </c:pt>
                <c:pt idx="23747">
                  <c:v>2.3748E-5</c:v>
                </c:pt>
                <c:pt idx="23748">
                  <c:v>2.3748999999999999E-5</c:v>
                </c:pt>
                <c:pt idx="23749">
                  <c:v>2.3750000000000001E-5</c:v>
                </c:pt>
                <c:pt idx="23750">
                  <c:v>2.3751E-5</c:v>
                </c:pt>
                <c:pt idx="23751">
                  <c:v>2.3751999999999999E-5</c:v>
                </c:pt>
                <c:pt idx="23752">
                  <c:v>2.3753000000000001E-5</c:v>
                </c:pt>
                <c:pt idx="23753">
                  <c:v>2.3754E-5</c:v>
                </c:pt>
                <c:pt idx="23754">
                  <c:v>2.3754999999999999E-5</c:v>
                </c:pt>
                <c:pt idx="23755">
                  <c:v>2.3756000000000001E-5</c:v>
                </c:pt>
                <c:pt idx="23756">
                  <c:v>2.3757E-5</c:v>
                </c:pt>
                <c:pt idx="23757">
                  <c:v>2.3757999999999999E-5</c:v>
                </c:pt>
                <c:pt idx="23758">
                  <c:v>2.3759000000000001E-5</c:v>
                </c:pt>
                <c:pt idx="23759">
                  <c:v>2.376E-5</c:v>
                </c:pt>
                <c:pt idx="23760">
                  <c:v>2.3760999999999998E-5</c:v>
                </c:pt>
                <c:pt idx="23761">
                  <c:v>2.3762000000000001E-5</c:v>
                </c:pt>
                <c:pt idx="23762">
                  <c:v>2.3762999999999999E-5</c:v>
                </c:pt>
                <c:pt idx="23763">
                  <c:v>2.3764000000000002E-5</c:v>
                </c:pt>
                <c:pt idx="23764">
                  <c:v>2.3765E-5</c:v>
                </c:pt>
                <c:pt idx="23765">
                  <c:v>2.3765999999999999E-5</c:v>
                </c:pt>
                <c:pt idx="23766">
                  <c:v>2.3767000000000001E-5</c:v>
                </c:pt>
                <c:pt idx="23767">
                  <c:v>2.3768E-5</c:v>
                </c:pt>
                <c:pt idx="23768">
                  <c:v>2.3768999999999999E-5</c:v>
                </c:pt>
                <c:pt idx="23769">
                  <c:v>2.3770000000000001E-5</c:v>
                </c:pt>
                <c:pt idx="23770">
                  <c:v>2.3771E-5</c:v>
                </c:pt>
                <c:pt idx="23771">
                  <c:v>2.3771999999999999E-5</c:v>
                </c:pt>
                <c:pt idx="23772">
                  <c:v>2.3773000000000001E-5</c:v>
                </c:pt>
                <c:pt idx="23773">
                  <c:v>2.3774E-5</c:v>
                </c:pt>
                <c:pt idx="23774">
                  <c:v>2.3774999999999999E-5</c:v>
                </c:pt>
                <c:pt idx="23775">
                  <c:v>2.3776000000000001E-5</c:v>
                </c:pt>
                <c:pt idx="23776">
                  <c:v>2.3777E-5</c:v>
                </c:pt>
                <c:pt idx="23777">
                  <c:v>2.3777999999999998E-5</c:v>
                </c:pt>
                <c:pt idx="23778">
                  <c:v>2.3779000000000001E-5</c:v>
                </c:pt>
                <c:pt idx="23779">
                  <c:v>2.3779999999999999E-5</c:v>
                </c:pt>
                <c:pt idx="23780">
                  <c:v>2.3781000000000002E-5</c:v>
                </c:pt>
                <c:pt idx="23781">
                  <c:v>2.3782E-5</c:v>
                </c:pt>
                <c:pt idx="23782">
                  <c:v>2.3782999999999999E-5</c:v>
                </c:pt>
                <c:pt idx="23783">
                  <c:v>2.3784000000000001E-5</c:v>
                </c:pt>
                <c:pt idx="23784">
                  <c:v>2.3785E-5</c:v>
                </c:pt>
                <c:pt idx="23785">
                  <c:v>2.3785999999999999E-5</c:v>
                </c:pt>
                <c:pt idx="23786">
                  <c:v>2.3787000000000001E-5</c:v>
                </c:pt>
                <c:pt idx="23787">
                  <c:v>2.3788E-5</c:v>
                </c:pt>
                <c:pt idx="23788">
                  <c:v>2.3788999999999999E-5</c:v>
                </c:pt>
                <c:pt idx="23789">
                  <c:v>2.3790000000000001E-5</c:v>
                </c:pt>
                <c:pt idx="23790">
                  <c:v>2.3791E-5</c:v>
                </c:pt>
                <c:pt idx="23791">
                  <c:v>2.3791999999999999E-5</c:v>
                </c:pt>
                <c:pt idx="23792">
                  <c:v>2.3793000000000001E-5</c:v>
                </c:pt>
                <c:pt idx="23793">
                  <c:v>2.3794E-5</c:v>
                </c:pt>
                <c:pt idx="23794">
                  <c:v>2.3794999999999998E-5</c:v>
                </c:pt>
                <c:pt idx="23795">
                  <c:v>2.3796000000000001E-5</c:v>
                </c:pt>
                <c:pt idx="23796">
                  <c:v>2.3796999999999999E-5</c:v>
                </c:pt>
                <c:pt idx="23797">
                  <c:v>2.3798000000000002E-5</c:v>
                </c:pt>
                <c:pt idx="23798">
                  <c:v>2.3799E-5</c:v>
                </c:pt>
                <c:pt idx="23799">
                  <c:v>2.3799999999999999E-5</c:v>
                </c:pt>
                <c:pt idx="23800">
                  <c:v>2.3801000000000001E-5</c:v>
                </c:pt>
                <c:pt idx="23801">
                  <c:v>2.3802E-5</c:v>
                </c:pt>
                <c:pt idx="23802">
                  <c:v>2.3802999999999999E-5</c:v>
                </c:pt>
                <c:pt idx="23803">
                  <c:v>2.3804000000000001E-5</c:v>
                </c:pt>
                <c:pt idx="23804">
                  <c:v>2.3805E-5</c:v>
                </c:pt>
                <c:pt idx="23805">
                  <c:v>2.3805999999999999E-5</c:v>
                </c:pt>
                <c:pt idx="23806">
                  <c:v>2.3807000000000001E-5</c:v>
                </c:pt>
                <c:pt idx="23807">
                  <c:v>2.3808E-5</c:v>
                </c:pt>
                <c:pt idx="23808">
                  <c:v>2.3808999999999999E-5</c:v>
                </c:pt>
                <c:pt idx="23809">
                  <c:v>2.3810000000000001E-5</c:v>
                </c:pt>
                <c:pt idx="23810">
                  <c:v>2.3811E-5</c:v>
                </c:pt>
                <c:pt idx="23811">
                  <c:v>2.3811999999999998E-5</c:v>
                </c:pt>
                <c:pt idx="23812">
                  <c:v>2.3813000000000001E-5</c:v>
                </c:pt>
                <c:pt idx="23813">
                  <c:v>2.3813999999999999E-5</c:v>
                </c:pt>
                <c:pt idx="23814">
                  <c:v>2.3815000000000002E-5</c:v>
                </c:pt>
                <c:pt idx="23815">
                  <c:v>2.3816E-5</c:v>
                </c:pt>
                <c:pt idx="23816">
                  <c:v>2.3816999999999999E-5</c:v>
                </c:pt>
                <c:pt idx="23817">
                  <c:v>2.3818000000000001E-5</c:v>
                </c:pt>
                <c:pt idx="23818">
                  <c:v>2.3819E-5</c:v>
                </c:pt>
                <c:pt idx="23819">
                  <c:v>2.3819999999999999E-5</c:v>
                </c:pt>
                <c:pt idx="23820">
                  <c:v>2.3821000000000001E-5</c:v>
                </c:pt>
                <c:pt idx="23821">
                  <c:v>2.3822E-5</c:v>
                </c:pt>
                <c:pt idx="23822">
                  <c:v>2.3822999999999999E-5</c:v>
                </c:pt>
                <c:pt idx="23823">
                  <c:v>2.3824000000000001E-5</c:v>
                </c:pt>
                <c:pt idx="23824">
                  <c:v>2.3825E-5</c:v>
                </c:pt>
                <c:pt idx="23825">
                  <c:v>2.3825999999999999E-5</c:v>
                </c:pt>
                <c:pt idx="23826">
                  <c:v>2.3827000000000001E-5</c:v>
                </c:pt>
                <c:pt idx="23827">
                  <c:v>2.3828E-5</c:v>
                </c:pt>
                <c:pt idx="23828">
                  <c:v>2.3828999999999998E-5</c:v>
                </c:pt>
                <c:pt idx="23829">
                  <c:v>2.3830000000000001E-5</c:v>
                </c:pt>
                <c:pt idx="23830">
                  <c:v>2.3830999999999999E-5</c:v>
                </c:pt>
                <c:pt idx="23831">
                  <c:v>2.3832000000000002E-5</c:v>
                </c:pt>
                <c:pt idx="23832">
                  <c:v>2.3833E-5</c:v>
                </c:pt>
                <c:pt idx="23833">
                  <c:v>2.3833999999999999E-5</c:v>
                </c:pt>
                <c:pt idx="23834">
                  <c:v>2.3835000000000001E-5</c:v>
                </c:pt>
                <c:pt idx="23835">
                  <c:v>2.3836E-5</c:v>
                </c:pt>
                <c:pt idx="23836">
                  <c:v>2.3836999999999999E-5</c:v>
                </c:pt>
                <c:pt idx="23837">
                  <c:v>2.3838000000000001E-5</c:v>
                </c:pt>
                <c:pt idx="23838">
                  <c:v>2.3839E-5</c:v>
                </c:pt>
                <c:pt idx="23839">
                  <c:v>2.3839999999999999E-5</c:v>
                </c:pt>
                <c:pt idx="23840">
                  <c:v>2.3841000000000001E-5</c:v>
                </c:pt>
                <c:pt idx="23841">
                  <c:v>2.3842E-5</c:v>
                </c:pt>
                <c:pt idx="23842">
                  <c:v>2.3842999999999999E-5</c:v>
                </c:pt>
                <c:pt idx="23843">
                  <c:v>2.3844000000000001E-5</c:v>
                </c:pt>
                <c:pt idx="23844">
                  <c:v>2.3845E-5</c:v>
                </c:pt>
                <c:pt idx="23845">
                  <c:v>2.3845999999999998E-5</c:v>
                </c:pt>
                <c:pt idx="23846">
                  <c:v>2.3847000000000001E-5</c:v>
                </c:pt>
                <c:pt idx="23847">
                  <c:v>2.3847999999999999E-5</c:v>
                </c:pt>
                <c:pt idx="23848">
                  <c:v>2.3849000000000002E-5</c:v>
                </c:pt>
                <c:pt idx="23849">
                  <c:v>2.385E-5</c:v>
                </c:pt>
                <c:pt idx="23850">
                  <c:v>2.3850999999999999E-5</c:v>
                </c:pt>
                <c:pt idx="23851">
                  <c:v>2.3852000000000001E-5</c:v>
                </c:pt>
                <c:pt idx="23852">
                  <c:v>2.3853E-5</c:v>
                </c:pt>
                <c:pt idx="23853">
                  <c:v>2.3853999999999999E-5</c:v>
                </c:pt>
                <c:pt idx="23854">
                  <c:v>2.3855000000000001E-5</c:v>
                </c:pt>
                <c:pt idx="23855">
                  <c:v>2.3856E-5</c:v>
                </c:pt>
                <c:pt idx="23856">
                  <c:v>2.3856999999999999E-5</c:v>
                </c:pt>
                <c:pt idx="23857">
                  <c:v>2.3858000000000001E-5</c:v>
                </c:pt>
                <c:pt idx="23858">
                  <c:v>2.3859E-5</c:v>
                </c:pt>
                <c:pt idx="23859">
                  <c:v>2.3859999999999999E-5</c:v>
                </c:pt>
                <c:pt idx="23860">
                  <c:v>2.3861000000000001E-5</c:v>
                </c:pt>
                <c:pt idx="23861">
                  <c:v>2.3862E-5</c:v>
                </c:pt>
                <c:pt idx="23862">
                  <c:v>2.3862999999999998E-5</c:v>
                </c:pt>
                <c:pt idx="23863">
                  <c:v>2.3864000000000001E-5</c:v>
                </c:pt>
                <c:pt idx="23864">
                  <c:v>2.3864999999999999E-5</c:v>
                </c:pt>
                <c:pt idx="23865">
                  <c:v>2.3866000000000002E-5</c:v>
                </c:pt>
                <c:pt idx="23866">
                  <c:v>2.3867E-5</c:v>
                </c:pt>
                <c:pt idx="23867">
                  <c:v>2.3867999999999999E-5</c:v>
                </c:pt>
                <c:pt idx="23868">
                  <c:v>2.3869000000000001E-5</c:v>
                </c:pt>
                <c:pt idx="23869">
                  <c:v>2.387E-5</c:v>
                </c:pt>
                <c:pt idx="23870">
                  <c:v>2.3870999999999999E-5</c:v>
                </c:pt>
                <c:pt idx="23871">
                  <c:v>2.3872000000000001E-5</c:v>
                </c:pt>
                <c:pt idx="23872">
                  <c:v>2.3873E-5</c:v>
                </c:pt>
                <c:pt idx="23873">
                  <c:v>2.3873999999999999E-5</c:v>
                </c:pt>
                <c:pt idx="23874">
                  <c:v>2.3875000000000001E-5</c:v>
                </c:pt>
                <c:pt idx="23875">
                  <c:v>2.3876E-5</c:v>
                </c:pt>
                <c:pt idx="23876">
                  <c:v>2.3876999999999999E-5</c:v>
                </c:pt>
                <c:pt idx="23877">
                  <c:v>2.3878000000000001E-5</c:v>
                </c:pt>
                <c:pt idx="23878">
                  <c:v>2.3879E-5</c:v>
                </c:pt>
                <c:pt idx="23879">
                  <c:v>2.3879999999999998E-5</c:v>
                </c:pt>
                <c:pt idx="23880">
                  <c:v>2.3881000000000001E-5</c:v>
                </c:pt>
                <c:pt idx="23881">
                  <c:v>2.3881999999999999E-5</c:v>
                </c:pt>
                <c:pt idx="23882">
                  <c:v>2.3883000000000002E-5</c:v>
                </c:pt>
                <c:pt idx="23883">
                  <c:v>2.3884E-5</c:v>
                </c:pt>
                <c:pt idx="23884">
                  <c:v>2.3884999999999999E-5</c:v>
                </c:pt>
                <c:pt idx="23885">
                  <c:v>2.3886000000000001E-5</c:v>
                </c:pt>
                <c:pt idx="23886">
                  <c:v>2.3887E-5</c:v>
                </c:pt>
                <c:pt idx="23887">
                  <c:v>2.3887999999999999E-5</c:v>
                </c:pt>
                <c:pt idx="23888">
                  <c:v>2.3889000000000001E-5</c:v>
                </c:pt>
                <c:pt idx="23889">
                  <c:v>2.389E-5</c:v>
                </c:pt>
                <c:pt idx="23890">
                  <c:v>2.3890999999999999E-5</c:v>
                </c:pt>
                <c:pt idx="23891">
                  <c:v>2.3892000000000001E-5</c:v>
                </c:pt>
                <c:pt idx="23892">
                  <c:v>2.3893E-5</c:v>
                </c:pt>
                <c:pt idx="23893">
                  <c:v>2.3893999999999999E-5</c:v>
                </c:pt>
                <c:pt idx="23894">
                  <c:v>2.3895000000000001E-5</c:v>
                </c:pt>
                <c:pt idx="23895">
                  <c:v>2.3896E-5</c:v>
                </c:pt>
                <c:pt idx="23896">
                  <c:v>2.3896999999999998E-5</c:v>
                </c:pt>
                <c:pt idx="23897">
                  <c:v>2.3898000000000001E-5</c:v>
                </c:pt>
                <c:pt idx="23898">
                  <c:v>2.3898999999999999E-5</c:v>
                </c:pt>
                <c:pt idx="23899">
                  <c:v>2.3900000000000002E-5</c:v>
                </c:pt>
                <c:pt idx="23900">
                  <c:v>2.3901E-5</c:v>
                </c:pt>
                <c:pt idx="23901">
                  <c:v>2.3901999999999999E-5</c:v>
                </c:pt>
                <c:pt idx="23902">
                  <c:v>2.3903000000000001E-5</c:v>
                </c:pt>
                <c:pt idx="23903">
                  <c:v>2.3904E-5</c:v>
                </c:pt>
                <c:pt idx="23904">
                  <c:v>2.3904999999999999E-5</c:v>
                </c:pt>
                <c:pt idx="23905">
                  <c:v>2.3906000000000001E-5</c:v>
                </c:pt>
                <c:pt idx="23906">
                  <c:v>2.3907E-5</c:v>
                </c:pt>
                <c:pt idx="23907">
                  <c:v>2.3907999999999999E-5</c:v>
                </c:pt>
                <c:pt idx="23908">
                  <c:v>2.3909000000000001E-5</c:v>
                </c:pt>
                <c:pt idx="23909">
                  <c:v>2.391E-5</c:v>
                </c:pt>
                <c:pt idx="23910">
                  <c:v>2.3910999999999999E-5</c:v>
                </c:pt>
                <c:pt idx="23911">
                  <c:v>2.3912000000000001E-5</c:v>
                </c:pt>
                <c:pt idx="23912">
                  <c:v>2.3913E-5</c:v>
                </c:pt>
                <c:pt idx="23913">
                  <c:v>2.3913999999999998E-5</c:v>
                </c:pt>
                <c:pt idx="23914">
                  <c:v>2.3915000000000001E-5</c:v>
                </c:pt>
                <c:pt idx="23915">
                  <c:v>2.3915999999999999E-5</c:v>
                </c:pt>
                <c:pt idx="23916">
                  <c:v>2.3917000000000002E-5</c:v>
                </c:pt>
                <c:pt idx="23917">
                  <c:v>2.3918E-5</c:v>
                </c:pt>
                <c:pt idx="23918">
                  <c:v>2.3918999999999999E-5</c:v>
                </c:pt>
                <c:pt idx="23919">
                  <c:v>2.3920000000000001E-5</c:v>
                </c:pt>
                <c:pt idx="23920">
                  <c:v>2.3921E-5</c:v>
                </c:pt>
                <c:pt idx="23921">
                  <c:v>2.3921999999999999E-5</c:v>
                </c:pt>
                <c:pt idx="23922">
                  <c:v>2.3923000000000001E-5</c:v>
                </c:pt>
                <c:pt idx="23923">
                  <c:v>2.3924E-5</c:v>
                </c:pt>
                <c:pt idx="23924">
                  <c:v>2.3924999999999999E-5</c:v>
                </c:pt>
                <c:pt idx="23925">
                  <c:v>2.3926000000000001E-5</c:v>
                </c:pt>
                <c:pt idx="23926">
                  <c:v>2.3927E-5</c:v>
                </c:pt>
                <c:pt idx="23927">
                  <c:v>2.3927999999999999E-5</c:v>
                </c:pt>
                <c:pt idx="23928">
                  <c:v>2.3929000000000001E-5</c:v>
                </c:pt>
                <c:pt idx="23929">
                  <c:v>2.393E-5</c:v>
                </c:pt>
                <c:pt idx="23930">
                  <c:v>2.3930999999999998E-5</c:v>
                </c:pt>
                <c:pt idx="23931">
                  <c:v>2.3932000000000001E-5</c:v>
                </c:pt>
                <c:pt idx="23932">
                  <c:v>2.3932999999999999E-5</c:v>
                </c:pt>
                <c:pt idx="23933">
                  <c:v>2.3934000000000002E-5</c:v>
                </c:pt>
                <c:pt idx="23934">
                  <c:v>2.3935E-5</c:v>
                </c:pt>
                <c:pt idx="23935">
                  <c:v>2.3935999999999999E-5</c:v>
                </c:pt>
                <c:pt idx="23936">
                  <c:v>2.3937000000000001E-5</c:v>
                </c:pt>
                <c:pt idx="23937">
                  <c:v>2.3938E-5</c:v>
                </c:pt>
                <c:pt idx="23938">
                  <c:v>2.3938999999999999E-5</c:v>
                </c:pt>
                <c:pt idx="23939">
                  <c:v>2.3940000000000001E-5</c:v>
                </c:pt>
                <c:pt idx="23940">
                  <c:v>2.3941E-5</c:v>
                </c:pt>
                <c:pt idx="23941">
                  <c:v>2.3941999999999999E-5</c:v>
                </c:pt>
                <c:pt idx="23942">
                  <c:v>2.3943000000000001E-5</c:v>
                </c:pt>
                <c:pt idx="23943">
                  <c:v>2.3944E-5</c:v>
                </c:pt>
                <c:pt idx="23944">
                  <c:v>2.3944999999999999E-5</c:v>
                </c:pt>
                <c:pt idx="23945">
                  <c:v>2.3946000000000001E-5</c:v>
                </c:pt>
                <c:pt idx="23946">
                  <c:v>2.3947E-5</c:v>
                </c:pt>
                <c:pt idx="23947">
                  <c:v>2.3947999999999998E-5</c:v>
                </c:pt>
                <c:pt idx="23948">
                  <c:v>2.3949000000000001E-5</c:v>
                </c:pt>
                <c:pt idx="23949">
                  <c:v>2.3949999999999999E-5</c:v>
                </c:pt>
                <c:pt idx="23950">
                  <c:v>2.3951000000000002E-5</c:v>
                </c:pt>
                <c:pt idx="23951">
                  <c:v>2.3952E-5</c:v>
                </c:pt>
                <c:pt idx="23952">
                  <c:v>2.3952999999999999E-5</c:v>
                </c:pt>
                <c:pt idx="23953">
                  <c:v>2.3954000000000001E-5</c:v>
                </c:pt>
                <c:pt idx="23954">
                  <c:v>2.3955E-5</c:v>
                </c:pt>
                <c:pt idx="23955">
                  <c:v>2.3955999999999999E-5</c:v>
                </c:pt>
                <c:pt idx="23956">
                  <c:v>2.3957000000000001E-5</c:v>
                </c:pt>
                <c:pt idx="23957">
                  <c:v>2.3958E-5</c:v>
                </c:pt>
                <c:pt idx="23958">
                  <c:v>2.3958999999999999E-5</c:v>
                </c:pt>
                <c:pt idx="23959">
                  <c:v>2.3960000000000001E-5</c:v>
                </c:pt>
                <c:pt idx="23960">
                  <c:v>2.3961E-5</c:v>
                </c:pt>
                <c:pt idx="23961">
                  <c:v>2.3961999999999999E-5</c:v>
                </c:pt>
                <c:pt idx="23962">
                  <c:v>2.3963000000000001E-5</c:v>
                </c:pt>
                <c:pt idx="23963">
                  <c:v>2.3964E-5</c:v>
                </c:pt>
                <c:pt idx="23964">
                  <c:v>2.3964999999999998E-5</c:v>
                </c:pt>
                <c:pt idx="23965">
                  <c:v>2.3966000000000001E-5</c:v>
                </c:pt>
                <c:pt idx="23966">
                  <c:v>2.3966999999999999E-5</c:v>
                </c:pt>
                <c:pt idx="23967">
                  <c:v>2.3968000000000002E-5</c:v>
                </c:pt>
                <c:pt idx="23968">
                  <c:v>2.3969E-5</c:v>
                </c:pt>
                <c:pt idx="23969">
                  <c:v>2.3969999999999999E-5</c:v>
                </c:pt>
                <c:pt idx="23970">
                  <c:v>2.3971000000000001E-5</c:v>
                </c:pt>
                <c:pt idx="23971">
                  <c:v>2.3972E-5</c:v>
                </c:pt>
                <c:pt idx="23972">
                  <c:v>2.3972999999999999E-5</c:v>
                </c:pt>
                <c:pt idx="23973">
                  <c:v>2.3974000000000001E-5</c:v>
                </c:pt>
                <c:pt idx="23974">
                  <c:v>2.3975E-5</c:v>
                </c:pt>
                <c:pt idx="23975">
                  <c:v>2.3975999999999999E-5</c:v>
                </c:pt>
                <c:pt idx="23976">
                  <c:v>2.3977000000000001E-5</c:v>
                </c:pt>
                <c:pt idx="23977">
                  <c:v>2.3978E-5</c:v>
                </c:pt>
                <c:pt idx="23978">
                  <c:v>2.3978999999999999E-5</c:v>
                </c:pt>
                <c:pt idx="23979">
                  <c:v>2.3980000000000001E-5</c:v>
                </c:pt>
                <c:pt idx="23980">
                  <c:v>2.3981E-5</c:v>
                </c:pt>
                <c:pt idx="23981">
                  <c:v>2.3981999999999998E-5</c:v>
                </c:pt>
                <c:pt idx="23982">
                  <c:v>2.3983000000000001E-5</c:v>
                </c:pt>
                <c:pt idx="23983">
                  <c:v>2.3983999999999999E-5</c:v>
                </c:pt>
                <c:pt idx="23984">
                  <c:v>2.3985000000000002E-5</c:v>
                </c:pt>
                <c:pt idx="23985">
                  <c:v>2.3986E-5</c:v>
                </c:pt>
                <c:pt idx="23986">
                  <c:v>2.3986999999999999E-5</c:v>
                </c:pt>
                <c:pt idx="23987">
                  <c:v>2.3988000000000001E-5</c:v>
                </c:pt>
                <c:pt idx="23988">
                  <c:v>2.3989E-5</c:v>
                </c:pt>
                <c:pt idx="23989">
                  <c:v>2.3989999999999999E-5</c:v>
                </c:pt>
                <c:pt idx="23990">
                  <c:v>2.3991000000000001E-5</c:v>
                </c:pt>
                <c:pt idx="23991">
                  <c:v>2.3992E-5</c:v>
                </c:pt>
                <c:pt idx="23992">
                  <c:v>2.3992999999999999E-5</c:v>
                </c:pt>
                <c:pt idx="23993">
                  <c:v>2.3994000000000001E-5</c:v>
                </c:pt>
                <c:pt idx="23994">
                  <c:v>2.3995E-5</c:v>
                </c:pt>
                <c:pt idx="23995">
                  <c:v>2.3995999999999999E-5</c:v>
                </c:pt>
                <c:pt idx="23996">
                  <c:v>2.3997000000000001E-5</c:v>
                </c:pt>
                <c:pt idx="23997">
                  <c:v>2.3998E-5</c:v>
                </c:pt>
                <c:pt idx="23998">
                  <c:v>2.3998999999999998E-5</c:v>
                </c:pt>
                <c:pt idx="23999">
                  <c:v>2.4000000000000001E-5</c:v>
                </c:pt>
                <c:pt idx="24000">
                  <c:v>2.4000999999999999E-5</c:v>
                </c:pt>
                <c:pt idx="24001">
                  <c:v>2.4002000000000002E-5</c:v>
                </c:pt>
                <c:pt idx="24002">
                  <c:v>2.4003E-5</c:v>
                </c:pt>
                <c:pt idx="24003">
                  <c:v>2.4003999999999999E-5</c:v>
                </c:pt>
                <c:pt idx="24004">
                  <c:v>2.4005000000000001E-5</c:v>
                </c:pt>
                <c:pt idx="24005">
                  <c:v>2.4006E-5</c:v>
                </c:pt>
                <c:pt idx="24006">
                  <c:v>2.4006999999999999E-5</c:v>
                </c:pt>
                <c:pt idx="24007">
                  <c:v>2.4008000000000001E-5</c:v>
                </c:pt>
                <c:pt idx="24008">
                  <c:v>2.4009E-5</c:v>
                </c:pt>
                <c:pt idx="24009">
                  <c:v>2.4009999999999999E-5</c:v>
                </c:pt>
                <c:pt idx="24010">
                  <c:v>2.4011000000000001E-5</c:v>
                </c:pt>
                <c:pt idx="24011">
                  <c:v>2.4012E-5</c:v>
                </c:pt>
                <c:pt idx="24012">
                  <c:v>2.4012999999999999E-5</c:v>
                </c:pt>
                <c:pt idx="24013">
                  <c:v>2.4014000000000001E-5</c:v>
                </c:pt>
                <c:pt idx="24014">
                  <c:v>2.4015E-5</c:v>
                </c:pt>
                <c:pt idx="24015">
                  <c:v>2.4015999999999998E-5</c:v>
                </c:pt>
                <c:pt idx="24016">
                  <c:v>2.4017000000000001E-5</c:v>
                </c:pt>
                <c:pt idx="24017">
                  <c:v>2.4017999999999999E-5</c:v>
                </c:pt>
                <c:pt idx="24018">
                  <c:v>2.4019000000000002E-5</c:v>
                </c:pt>
                <c:pt idx="24019">
                  <c:v>2.402E-5</c:v>
                </c:pt>
                <c:pt idx="24020">
                  <c:v>2.4020999999999999E-5</c:v>
                </c:pt>
                <c:pt idx="24021">
                  <c:v>2.4022000000000001E-5</c:v>
                </c:pt>
                <c:pt idx="24022">
                  <c:v>2.4023E-5</c:v>
                </c:pt>
                <c:pt idx="24023">
                  <c:v>2.4023999999999999E-5</c:v>
                </c:pt>
                <c:pt idx="24024">
                  <c:v>2.4025000000000001E-5</c:v>
                </c:pt>
                <c:pt idx="24025">
                  <c:v>2.4026E-5</c:v>
                </c:pt>
                <c:pt idx="24026">
                  <c:v>2.4026999999999999E-5</c:v>
                </c:pt>
                <c:pt idx="24027">
                  <c:v>2.4028000000000001E-5</c:v>
                </c:pt>
                <c:pt idx="24028">
                  <c:v>2.4029E-5</c:v>
                </c:pt>
                <c:pt idx="24029">
                  <c:v>2.4029999999999999E-5</c:v>
                </c:pt>
                <c:pt idx="24030">
                  <c:v>2.4031000000000001E-5</c:v>
                </c:pt>
                <c:pt idx="24031">
                  <c:v>2.4032E-5</c:v>
                </c:pt>
                <c:pt idx="24032">
                  <c:v>2.4032999999999998E-5</c:v>
                </c:pt>
                <c:pt idx="24033">
                  <c:v>2.4034000000000001E-5</c:v>
                </c:pt>
                <c:pt idx="24034">
                  <c:v>2.4034999999999999E-5</c:v>
                </c:pt>
                <c:pt idx="24035">
                  <c:v>2.4036000000000002E-5</c:v>
                </c:pt>
                <c:pt idx="24036">
                  <c:v>2.4037E-5</c:v>
                </c:pt>
                <c:pt idx="24037">
                  <c:v>2.4037999999999999E-5</c:v>
                </c:pt>
                <c:pt idx="24038">
                  <c:v>2.4039000000000001E-5</c:v>
                </c:pt>
                <c:pt idx="24039">
                  <c:v>2.404E-5</c:v>
                </c:pt>
                <c:pt idx="24040">
                  <c:v>2.4040999999999999E-5</c:v>
                </c:pt>
                <c:pt idx="24041">
                  <c:v>2.4042000000000001E-5</c:v>
                </c:pt>
                <c:pt idx="24042">
                  <c:v>2.4043E-5</c:v>
                </c:pt>
                <c:pt idx="24043">
                  <c:v>2.4043999999999999E-5</c:v>
                </c:pt>
                <c:pt idx="24044">
                  <c:v>2.4045000000000001E-5</c:v>
                </c:pt>
                <c:pt idx="24045">
                  <c:v>2.4046E-5</c:v>
                </c:pt>
                <c:pt idx="24046">
                  <c:v>2.4046999999999999E-5</c:v>
                </c:pt>
                <c:pt idx="24047">
                  <c:v>2.4048000000000001E-5</c:v>
                </c:pt>
                <c:pt idx="24048">
                  <c:v>2.4049E-5</c:v>
                </c:pt>
                <c:pt idx="24049">
                  <c:v>2.4049999999999998E-5</c:v>
                </c:pt>
                <c:pt idx="24050">
                  <c:v>2.4051000000000001E-5</c:v>
                </c:pt>
                <c:pt idx="24051">
                  <c:v>2.4051999999999999E-5</c:v>
                </c:pt>
                <c:pt idx="24052">
                  <c:v>2.4053000000000002E-5</c:v>
                </c:pt>
                <c:pt idx="24053">
                  <c:v>2.4054E-5</c:v>
                </c:pt>
                <c:pt idx="24054">
                  <c:v>2.4054999999999999E-5</c:v>
                </c:pt>
                <c:pt idx="24055">
                  <c:v>2.4056000000000001E-5</c:v>
                </c:pt>
                <c:pt idx="24056">
                  <c:v>2.4057E-5</c:v>
                </c:pt>
                <c:pt idx="24057">
                  <c:v>2.4057999999999999E-5</c:v>
                </c:pt>
                <c:pt idx="24058">
                  <c:v>2.4059000000000001E-5</c:v>
                </c:pt>
                <c:pt idx="24059">
                  <c:v>2.406E-5</c:v>
                </c:pt>
                <c:pt idx="24060">
                  <c:v>2.4060999999999999E-5</c:v>
                </c:pt>
                <c:pt idx="24061">
                  <c:v>2.4062000000000001E-5</c:v>
                </c:pt>
                <c:pt idx="24062">
                  <c:v>2.4063E-5</c:v>
                </c:pt>
                <c:pt idx="24063">
                  <c:v>2.4063999999999999E-5</c:v>
                </c:pt>
                <c:pt idx="24064">
                  <c:v>2.4065000000000001E-5</c:v>
                </c:pt>
                <c:pt idx="24065">
                  <c:v>2.4066E-5</c:v>
                </c:pt>
                <c:pt idx="24066">
                  <c:v>2.4066999999999998E-5</c:v>
                </c:pt>
                <c:pt idx="24067">
                  <c:v>2.4068000000000001E-5</c:v>
                </c:pt>
                <c:pt idx="24068">
                  <c:v>2.4068999999999999E-5</c:v>
                </c:pt>
                <c:pt idx="24069">
                  <c:v>2.4070000000000002E-5</c:v>
                </c:pt>
                <c:pt idx="24070">
                  <c:v>2.4071E-5</c:v>
                </c:pt>
                <c:pt idx="24071">
                  <c:v>2.4071999999999999E-5</c:v>
                </c:pt>
                <c:pt idx="24072">
                  <c:v>2.4073000000000001E-5</c:v>
                </c:pt>
                <c:pt idx="24073">
                  <c:v>2.4074E-5</c:v>
                </c:pt>
                <c:pt idx="24074">
                  <c:v>2.4074999999999999E-5</c:v>
                </c:pt>
                <c:pt idx="24075">
                  <c:v>2.4076000000000001E-5</c:v>
                </c:pt>
                <c:pt idx="24076">
                  <c:v>2.4077E-5</c:v>
                </c:pt>
                <c:pt idx="24077">
                  <c:v>2.4077999999999999E-5</c:v>
                </c:pt>
                <c:pt idx="24078">
                  <c:v>2.4079000000000001E-5</c:v>
                </c:pt>
                <c:pt idx="24079">
                  <c:v>2.408E-5</c:v>
                </c:pt>
                <c:pt idx="24080">
                  <c:v>2.4080999999999999E-5</c:v>
                </c:pt>
                <c:pt idx="24081">
                  <c:v>2.4082000000000001E-5</c:v>
                </c:pt>
                <c:pt idx="24082">
                  <c:v>2.4083E-5</c:v>
                </c:pt>
                <c:pt idx="24083">
                  <c:v>2.4083999999999998E-5</c:v>
                </c:pt>
                <c:pt idx="24084">
                  <c:v>2.4085000000000001E-5</c:v>
                </c:pt>
                <c:pt idx="24085">
                  <c:v>2.4085999999999999E-5</c:v>
                </c:pt>
                <c:pt idx="24086">
                  <c:v>2.4087000000000002E-5</c:v>
                </c:pt>
                <c:pt idx="24087">
                  <c:v>2.4088E-5</c:v>
                </c:pt>
                <c:pt idx="24088">
                  <c:v>2.4088999999999999E-5</c:v>
                </c:pt>
                <c:pt idx="24089">
                  <c:v>2.4090000000000001E-5</c:v>
                </c:pt>
                <c:pt idx="24090">
                  <c:v>2.4091E-5</c:v>
                </c:pt>
                <c:pt idx="24091">
                  <c:v>2.4091999999999999E-5</c:v>
                </c:pt>
                <c:pt idx="24092">
                  <c:v>2.4093000000000001E-5</c:v>
                </c:pt>
                <c:pt idx="24093">
                  <c:v>2.4094E-5</c:v>
                </c:pt>
                <c:pt idx="24094">
                  <c:v>2.4094999999999999E-5</c:v>
                </c:pt>
                <c:pt idx="24095">
                  <c:v>2.4096000000000001E-5</c:v>
                </c:pt>
                <c:pt idx="24096">
                  <c:v>2.4097E-5</c:v>
                </c:pt>
                <c:pt idx="24097">
                  <c:v>2.4097999999999999E-5</c:v>
                </c:pt>
                <c:pt idx="24098">
                  <c:v>2.4099000000000001E-5</c:v>
                </c:pt>
                <c:pt idx="24099">
                  <c:v>2.41E-5</c:v>
                </c:pt>
                <c:pt idx="24100">
                  <c:v>2.4100999999999998E-5</c:v>
                </c:pt>
                <c:pt idx="24101">
                  <c:v>2.4102000000000001E-5</c:v>
                </c:pt>
                <c:pt idx="24102">
                  <c:v>2.4102999999999999E-5</c:v>
                </c:pt>
                <c:pt idx="24103">
                  <c:v>2.4104000000000002E-5</c:v>
                </c:pt>
                <c:pt idx="24104">
                  <c:v>2.4105E-5</c:v>
                </c:pt>
                <c:pt idx="24105">
                  <c:v>2.4105999999999999E-5</c:v>
                </c:pt>
                <c:pt idx="24106">
                  <c:v>2.4107000000000001E-5</c:v>
                </c:pt>
                <c:pt idx="24107">
                  <c:v>2.4108E-5</c:v>
                </c:pt>
                <c:pt idx="24108">
                  <c:v>2.4108999999999999E-5</c:v>
                </c:pt>
                <c:pt idx="24109">
                  <c:v>2.4110000000000001E-5</c:v>
                </c:pt>
                <c:pt idx="24110">
                  <c:v>2.4111E-5</c:v>
                </c:pt>
                <c:pt idx="24111">
                  <c:v>2.4111999999999999E-5</c:v>
                </c:pt>
                <c:pt idx="24112">
                  <c:v>2.4113000000000001E-5</c:v>
                </c:pt>
                <c:pt idx="24113">
                  <c:v>2.4114E-5</c:v>
                </c:pt>
                <c:pt idx="24114">
                  <c:v>2.4114999999999999E-5</c:v>
                </c:pt>
                <c:pt idx="24115">
                  <c:v>2.4116000000000001E-5</c:v>
                </c:pt>
                <c:pt idx="24116">
                  <c:v>2.4117E-5</c:v>
                </c:pt>
                <c:pt idx="24117">
                  <c:v>2.4117999999999998E-5</c:v>
                </c:pt>
                <c:pt idx="24118">
                  <c:v>2.4119000000000001E-5</c:v>
                </c:pt>
                <c:pt idx="24119">
                  <c:v>2.4119999999999999E-5</c:v>
                </c:pt>
                <c:pt idx="24120">
                  <c:v>2.4121000000000002E-5</c:v>
                </c:pt>
                <c:pt idx="24121">
                  <c:v>2.4122E-5</c:v>
                </c:pt>
                <c:pt idx="24122">
                  <c:v>2.4122999999999999E-5</c:v>
                </c:pt>
                <c:pt idx="24123">
                  <c:v>2.4124000000000001E-5</c:v>
                </c:pt>
                <c:pt idx="24124">
                  <c:v>2.4125E-5</c:v>
                </c:pt>
                <c:pt idx="24125">
                  <c:v>2.4125999999999999E-5</c:v>
                </c:pt>
                <c:pt idx="24126">
                  <c:v>2.4127000000000001E-5</c:v>
                </c:pt>
                <c:pt idx="24127">
                  <c:v>2.4128E-5</c:v>
                </c:pt>
                <c:pt idx="24128">
                  <c:v>2.4128999999999999E-5</c:v>
                </c:pt>
                <c:pt idx="24129">
                  <c:v>2.4130000000000001E-5</c:v>
                </c:pt>
                <c:pt idx="24130">
                  <c:v>2.4131E-5</c:v>
                </c:pt>
                <c:pt idx="24131">
                  <c:v>2.4131999999999999E-5</c:v>
                </c:pt>
                <c:pt idx="24132">
                  <c:v>2.4133000000000001E-5</c:v>
                </c:pt>
                <c:pt idx="24133">
                  <c:v>2.4134E-5</c:v>
                </c:pt>
                <c:pt idx="24134">
                  <c:v>2.4134999999999998E-5</c:v>
                </c:pt>
                <c:pt idx="24135">
                  <c:v>2.4136000000000001E-5</c:v>
                </c:pt>
                <c:pt idx="24136">
                  <c:v>2.4136999999999999E-5</c:v>
                </c:pt>
                <c:pt idx="24137">
                  <c:v>2.4138000000000002E-5</c:v>
                </c:pt>
                <c:pt idx="24138">
                  <c:v>2.4139E-5</c:v>
                </c:pt>
                <c:pt idx="24139">
                  <c:v>2.4139999999999999E-5</c:v>
                </c:pt>
                <c:pt idx="24140">
                  <c:v>2.4141000000000001E-5</c:v>
                </c:pt>
                <c:pt idx="24141">
                  <c:v>2.4142E-5</c:v>
                </c:pt>
                <c:pt idx="24142">
                  <c:v>2.4142999999999999E-5</c:v>
                </c:pt>
                <c:pt idx="24143">
                  <c:v>2.4144000000000001E-5</c:v>
                </c:pt>
                <c:pt idx="24144">
                  <c:v>2.4145E-5</c:v>
                </c:pt>
                <c:pt idx="24145">
                  <c:v>2.4145999999999999E-5</c:v>
                </c:pt>
                <c:pt idx="24146">
                  <c:v>2.4147000000000001E-5</c:v>
                </c:pt>
                <c:pt idx="24147">
                  <c:v>2.4148E-5</c:v>
                </c:pt>
                <c:pt idx="24148">
                  <c:v>2.4148999999999999E-5</c:v>
                </c:pt>
                <c:pt idx="24149">
                  <c:v>2.4150000000000001E-5</c:v>
                </c:pt>
                <c:pt idx="24150">
                  <c:v>2.4151E-5</c:v>
                </c:pt>
                <c:pt idx="24151">
                  <c:v>2.4151999999999998E-5</c:v>
                </c:pt>
                <c:pt idx="24152">
                  <c:v>2.4153000000000001E-5</c:v>
                </c:pt>
                <c:pt idx="24153">
                  <c:v>2.4153999999999999E-5</c:v>
                </c:pt>
                <c:pt idx="24154">
                  <c:v>2.4155000000000002E-5</c:v>
                </c:pt>
                <c:pt idx="24155">
                  <c:v>2.4156E-5</c:v>
                </c:pt>
                <c:pt idx="24156">
                  <c:v>2.4156999999999999E-5</c:v>
                </c:pt>
                <c:pt idx="24157">
                  <c:v>2.4158000000000001E-5</c:v>
                </c:pt>
                <c:pt idx="24158">
                  <c:v>2.4159E-5</c:v>
                </c:pt>
                <c:pt idx="24159">
                  <c:v>2.4159999999999999E-5</c:v>
                </c:pt>
                <c:pt idx="24160">
                  <c:v>2.4161000000000001E-5</c:v>
                </c:pt>
                <c:pt idx="24161">
                  <c:v>2.4162E-5</c:v>
                </c:pt>
                <c:pt idx="24162">
                  <c:v>2.4162999999999999E-5</c:v>
                </c:pt>
                <c:pt idx="24163">
                  <c:v>2.4164000000000001E-5</c:v>
                </c:pt>
                <c:pt idx="24164">
                  <c:v>2.4165E-5</c:v>
                </c:pt>
                <c:pt idx="24165">
                  <c:v>2.4165999999999999E-5</c:v>
                </c:pt>
                <c:pt idx="24166">
                  <c:v>2.4167000000000001E-5</c:v>
                </c:pt>
                <c:pt idx="24167">
                  <c:v>2.4168E-5</c:v>
                </c:pt>
                <c:pt idx="24168">
                  <c:v>2.4168999999999998E-5</c:v>
                </c:pt>
                <c:pt idx="24169">
                  <c:v>2.4170000000000001E-5</c:v>
                </c:pt>
                <c:pt idx="24170">
                  <c:v>2.4170999999999999E-5</c:v>
                </c:pt>
                <c:pt idx="24171">
                  <c:v>2.4172000000000002E-5</c:v>
                </c:pt>
                <c:pt idx="24172">
                  <c:v>2.4173E-5</c:v>
                </c:pt>
                <c:pt idx="24173">
                  <c:v>2.4173999999999999E-5</c:v>
                </c:pt>
                <c:pt idx="24174">
                  <c:v>2.4175000000000001E-5</c:v>
                </c:pt>
                <c:pt idx="24175">
                  <c:v>2.4176E-5</c:v>
                </c:pt>
                <c:pt idx="24176">
                  <c:v>2.4176999999999999E-5</c:v>
                </c:pt>
                <c:pt idx="24177">
                  <c:v>2.4178000000000001E-5</c:v>
                </c:pt>
                <c:pt idx="24178">
                  <c:v>2.4179E-5</c:v>
                </c:pt>
                <c:pt idx="24179">
                  <c:v>2.4179999999999999E-5</c:v>
                </c:pt>
                <c:pt idx="24180">
                  <c:v>2.4181000000000001E-5</c:v>
                </c:pt>
                <c:pt idx="24181">
                  <c:v>2.4182E-5</c:v>
                </c:pt>
                <c:pt idx="24182">
                  <c:v>2.4182999999999999E-5</c:v>
                </c:pt>
                <c:pt idx="24183">
                  <c:v>2.4184000000000001E-5</c:v>
                </c:pt>
                <c:pt idx="24184">
                  <c:v>2.4185E-5</c:v>
                </c:pt>
                <c:pt idx="24185">
                  <c:v>2.4185999999999998E-5</c:v>
                </c:pt>
                <c:pt idx="24186">
                  <c:v>2.4187000000000001E-5</c:v>
                </c:pt>
                <c:pt idx="24187">
                  <c:v>2.4187999999999999E-5</c:v>
                </c:pt>
                <c:pt idx="24188">
                  <c:v>2.4189000000000002E-5</c:v>
                </c:pt>
                <c:pt idx="24189">
                  <c:v>2.419E-5</c:v>
                </c:pt>
                <c:pt idx="24190">
                  <c:v>2.4190999999999999E-5</c:v>
                </c:pt>
                <c:pt idx="24191">
                  <c:v>2.4192000000000001E-5</c:v>
                </c:pt>
                <c:pt idx="24192">
                  <c:v>2.4193E-5</c:v>
                </c:pt>
                <c:pt idx="24193">
                  <c:v>2.4193999999999999E-5</c:v>
                </c:pt>
                <c:pt idx="24194">
                  <c:v>2.4195000000000001E-5</c:v>
                </c:pt>
                <c:pt idx="24195">
                  <c:v>2.4196E-5</c:v>
                </c:pt>
                <c:pt idx="24196">
                  <c:v>2.4196999999999999E-5</c:v>
                </c:pt>
                <c:pt idx="24197">
                  <c:v>2.4198000000000001E-5</c:v>
                </c:pt>
                <c:pt idx="24198">
                  <c:v>2.4199E-5</c:v>
                </c:pt>
                <c:pt idx="24199">
                  <c:v>2.4199999999999999E-5</c:v>
                </c:pt>
                <c:pt idx="24200">
                  <c:v>2.4201000000000001E-5</c:v>
                </c:pt>
                <c:pt idx="24201">
                  <c:v>2.4202E-5</c:v>
                </c:pt>
                <c:pt idx="24202">
                  <c:v>2.4202999999999998E-5</c:v>
                </c:pt>
                <c:pt idx="24203">
                  <c:v>2.4204000000000001E-5</c:v>
                </c:pt>
                <c:pt idx="24204">
                  <c:v>2.4204999999999999E-5</c:v>
                </c:pt>
                <c:pt idx="24205">
                  <c:v>2.4206000000000002E-5</c:v>
                </c:pt>
                <c:pt idx="24206">
                  <c:v>2.4207E-5</c:v>
                </c:pt>
                <c:pt idx="24207">
                  <c:v>2.4207999999999999E-5</c:v>
                </c:pt>
                <c:pt idx="24208">
                  <c:v>2.4209000000000001E-5</c:v>
                </c:pt>
                <c:pt idx="24209">
                  <c:v>2.421E-5</c:v>
                </c:pt>
                <c:pt idx="24210">
                  <c:v>2.4210999999999999E-5</c:v>
                </c:pt>
                <c:pt idx="24211">
                  <c:v>2.4212000000000001E-5</c:v>
                </c:pt>
                <c:pt idx="24212">
                  <c:v>2.4213E-5</c:v>
                </c:pt>
                <c:pt idx="24213">
                  <c:v>2.4213999999999999E-5</c:v>
                </c:pt>
                <c:pt idx="24214">
                  <c:v>2.4215000000000001E-5</c:v>
                </c:pt>
                <c:pt idx="24215">
                  <c:v>2.4216E-5</c:v>
                </c:pt>
                <c:pt idx="24216">
                  <c:v>2.4216999999999999E-5</c:v>
                </c:pt>
                <c:pt idx="24217">
                  <c:v>2.4218000000000001E-5</c:v>
                </c:pt>
                <c:pt idx="24218">
                  <c:v>2.4219E-5</c:v>
                </c:pt>
                <c:pt idx="24219">
                  <c:v>2.4219999999999999E-5</c:v>
                </c:pt>
                <c:pt idx="24220">
                  <c:v>2.4221000000000001E-5</c:v>
                </c:pt>
                <c:pt idx="24221">
                  <c:v>2.4221999999999999E-5</c:v>
                </c:pt>
                <c:pt idx="24222">
                  <c:v>2.4223000000000002E-5</c:v>
                </c:pt>
                <c:pt idx="24223">
                  <c:v>2.4224E-5</c:v>
                </c:pt>
                <c:pt idx="24224">
                  <c:v>2.4224999999999999E-5</c:v>
                </c:pt>
                <c:pt idx="24225">
                  <c:v>2.4226000000000001E-5</c:v>
                </c:pt>
                <c:pt idx="24226">
                  <c:v>2.4227E-5</c:v>
                </c:pt>
                <c:pt idx="24227">
                  <c:v>2.4227999999999999E-5</c:v>
                </c:pt>
                <c:pt idx="24228">
                  <c:v>2.4229000000000001E-5</c:v>
                </c:pt>
                <c:pt idx="24229">
                  <c:v>2.423E-5</c:v>
                </c:pt>
                <c:pt idx="24230">
                  <c:v>2.4230999999999999E-5</c:v>
                </c:pt>
                <c:pt idx="24231">
                  <c:v>2.4232000000000001E-5</c:v>
                </c:pt>
                <c:pt idx="24232">
                  <c:v>2.4233E-5</c:v>
                </c:pt>
                <c:pt idx="24233">
                  <c:v>2.4233999999999999E-5</c:v>
                </c:pt>
                <c:pt idx="24234">
                  <c:v>2.4235000000000001E-5</c:v>
                </c:pt>
                <c:pt idx="24235">
                  <c:v>2.4236E-5</c:v>
                </c:pt>
                <c:pt idx="24236">
                  <c:v>2.4236999999999999E-5</c:v>
                </c:pt>
                <c:pt idx="24237">
                  <c:v>2.4238000000000001E-5</c:v>
                </c:pt>
                <c:pt idx="24238">
                  <c:v>2.4239E-5</c:v>
                </c:pt>
                <c:pt idx="24239">
                  <c:v>2.4239999999999998E-5</c:v>
                </c:pt>
                <c:pt idx="24240">
                  <c:v>2.4241000000000001E-5</c:v>
                </c:pt>
                <c:pt idx="24241">
                  <c:v>2.4241999999999999E-5</c:v>
                </c:pt>
                <c:pt idx="24242">
                  <c:v>2.4243000000000002E-5</c:v>
                </c:pt>
                <c:pt idx="24243">
                  <c:v>2.4244E-5</c:v>
                </c:pt>
                <c:pt idx="24244">
                  <c:v>2.4244999999999999E-5</c:v>
                </c:pt>
                <c:pt idx="24245">
                  <c:v>2.4246000000000001E-5</c:v>
                </c:pt>
                <c:pt idx="24246">
                  <c:v>2.4247E-5</c:v>
                </c:pt>
                <c:pt idx="24247">
                  <c:v>2.4247999999999999E-5</c:v>
                </c:pt>
                <c:pt idx="24248">
                  <c:v>2.4249000000000001E-5</c:v>
                </c:pt>
                <c:pt idx="24249">
                  <c:v>2.425E-5</c:v>
                </c:pt>
                <c:pt idx="24250">
                  <c:v>2.4250999999999999E-5</c:v>
                </c:pt>
                <c:pt idx="24251">
                  <c:v>2.4252000000000001E-5</c:v>
                </c:pt>
                <c:pt idx="24252">
                  <c:v>2.4253E-5</c:v>
                </c:pt>
                <c:pt idx="24253">
                  <c:v>2.4253999999999999E-5</c:v>
                </c:pt>
                <c:pt idx="24254">
                  <c:v>2.4255000000000001E-5</c:v>
                </c:pt>
                <c:pt idx="24255">
                  <c:v>2.4256E-5</c:v>
                </c:pt>
                <c:pt idx="24256">
                  <c:v>2.4256999999999998E-5</c:v>
                </c:pt>
                <c:pt idx="24257">
                  <c:v>2.4258000000000001E-5</c:v>
                </c:pt>
                <c:pt idx="24258">
                  <c:v>2.4258999999999999E-5</c:v>
                </c:pt>
                <c:pt idx="24259">
                  <c:v>2.4260000000000002E-5</c:v>
                </c:pt>
                <c:pt idx="24260">
                  <c:v>2.4261E-5</c:v>
                </c:pt>
                <c:pt idx="24261">
                  <c:v>2.4261999999999999E-5</c:v>
                </c:pt>
                <c:pt idx="24262">
                  <c:v>2.4263000000000001E-5</c:v>
                </c:pt>
                <c:pt idx="24263">
                  <c:v>2.4264E-5</c:v>
                </c:pt>
                <c:pt idx="24264">
                  <c:v>2.4264999999999999E-5</c:v>
                </c:pt>
                <c:pt idx="24265">
                  <c:v>2.4266000000000001E-5</c:v>
                </c:pt>
                <c:pt idx="24266">
                  <c:v>2.4267E-5</c:v>
                </c:pt>
                <c:pt idx="24267">
                  <c:v>2.4267999999999999E-5</c:v>
                </c:pt>
                <c:pt idx="24268">
                  <c:v>2.4269000000000001E-5</c:v>
                </c:pt>
                <c:pt idx="24269">
                  <c:v>2.427E-5</c:v>
                </c:pt>
                <c:pt idx="24270">
                  <c:v>2.4270999999999999E-5</c:v>
                </c:pt>
                <c:pt idx="24271">
                  <c:v>2.4272000000000001E-5</c:v>
                </c:pt>
                <c:pt idx="24272">
                  <c:v>2.4273E-5</c:v>
                </c:pt>
                <c:pt idx="24273">
                  <c:v>2.4273999999999998E-5</c:v>
                </c:pt>
                <c:pt idx="24274">
                  <c:v>2.4275000000000001E-5</c:v>
                </c:pt>
                <c:pt idx="24275">
                  <c:v>2.4275999999999999E-5</c:v>
                </c:pt>
                <c:pt idx="24276">
                  <c:v>2.4277000000000002E-5</c:v>
                </c:pt>
                <c:pt idx="24277">
                  <c:v>2.4278E-5</c:v>
                </c:pt>
                <c:pt idx="24278">
                  <c:v>2.4278999999999999E-5</c:v>
                </c:pt>
                <c:pt idx="24279">
                  <c:v>2.4280000000000001E-5</c:v>
                </c:pt>
                <c:pt idx="24280">
                  <c:v>2.4281E-5</c:v>
                </c:pt>
                <c:pt idx="24281">
                  <c:v>2.4281999999999999E-5</c:v>
                </c:pt>
                <c:pt idx="24282">
                  <c:v>2.4283000000000001E-5</c:v>
                </c:pt>
                <c:pt idx="24283">
                  <c:v>2.4284E-5</c:v>
                </c:pt>
                <c:pt idx="24284">
                  <c:v>2.4284999999999999E-5</c:v>
                </c:pt>
                <c:pt idx="24285">
                  <c:v>2.4286000000000001E-5</c:v>
                </c:pt>
                <c:pt idx="24286">
                  <c:v>2.4287E-5</c:v>
                </c:pt>
                <c:pt idx="24287">
                  <c:v>2.4287999999999999E-5</c:v>
                </c:pt>
                <c:pt idx="24288">
                  <c:v>2.4289000000000001E-5</c:v>
                </c:pt>
                <c:pt idx="24289">
                  <c:v>2.429E-5</c:v>
                </c:pt>
                <c:pt idx="24290">
                  <c:v>2.4290999999999998E-5</c:v>
                </c:pt>
                <c:pt idx="24291">
                  <c:v>2.4292000000000001E-5</c:v>
                </c:pt>
                <c:pt idx="24292">
                  <c:v>2.4292999999999999E-5</c:v>
                </c:pt>
                <c:pt idx="24293">
                  <c:v>2.4294000000000002E-5</c:v>
                </c:pt>
                <c:pt idx="24294">
                  <c:v>2.4295E-5</c:v>
                </c:pt>
                <c:pt idx="24295">
                  <c:v>2.4295999999999999E-5</c:v>
                </c:pt>
                <c:pt idx="24296">
                  <c:v>2.4297000000000001E-5</c:v>
                </c:pt>
                <c:pt idx="24297">
                  <c:v>2.4298E-5</c:v>
                </c:pt>
                <c:pt idx="24298">
                  <c:v>2.4298999999999999E-5</c:v>
                </c:pt>
                <c:pt idx="24299">
                  <c:v>2.4300000000000001E-5</c:v>
                </c:pt>
                <c:pt idx="24300">
                  <c:v>2.4301E-5</c:v>
                </c:pt>
                <c:pt idx="24301">
                  <c:v>2.4301999999999999E-5</c:v>
                </c:pt>
                <c:pt idx="24302">
                  <c:v>2.4303000000000001E-5</c:v>
                </c:pt>
                <c:pt idx="24303">
                  <c:v>2.4304E-5</c:v>
                </c:pt>
                <c:pt idx="24304">
                  <c:v>2.4304999999999999E-5</c:v>
                </c:pt>
                <c:pt idx="24305">
                  <c:v>2.4306000000000001E-5</c:v>
                </c:pt>
                <c:pt idx="24306">
                  <c:v>2.4307E-5</c:v>
                </c:pt>
                <c:pt idx="24307">
                  <c:v>2.4307999999999998E-5</c:v>
                </c:pt>
                <c:pt idx="24308">
                  <c:v>2.4309000000000001E-5</c:v>
                </c:pt>
                <c:pt idx="24309">
                  <c:v>2.4309999999999999E-5</c:v>
                </c:pt>
                <c:pt idx="24310">
                  <c:v>2.4311000000000002E-5</c:v>
                </c:pt>
                <c:pt idx="24311">
                  <c:v>2.4312E-5</c:v>
                </c:pt>
                <c:pt idx="24312">
                  <c:v>2.4312999999999999E-5</c:v>
                </c:pt>
                <c:pt idx="24313">
                  <c:v>2.4314000000000001E-5</c:v>
                </c:pt>
                <c:pt idx="24314">
                  <c:v>2.4315E-5</c:v>
                </c:pt>
                <c:pt idx="24315">
                  <c:v>2.4315999999999999E-5</c:v>
                </c:pt>
                <c:pt idx="24316">
                  <c:v>2.4317000000000001E-5</c:v>
                </c:pt>
                <c:pt idx="24317">
                  <c:v>2.4318E-5</c:v>
                </c:pt>
                <c:pt idx="24318">
                  <c:v>2.4318999999999999E-5</c:v>
                </c:pt>
                <c:pt idx="24319">
                  <c:v>2.4320000000000001E-5</c:v>
                </c:pt>
                <c:pt idx="24320">
                  <c:v>2.4321E-5</c:v>
                </c:pt>
                <c:pt idx="24321">
                  <c:v>2.4321999999999999E-5</c:v>
                </c:pt>
                <c:pt idx="24322">
                  <c:v>2.4323000000000001E-5</c:v>
                </c:pt>
                <c:pt idx="24323">
                  <c:v>2.4324E-5</c:v>
                </c:pt>
                <c:pt idx="24324">
                  <c:v>2.4324999999999998E-5</c:v>
                </c:pt>
                <c:pt idx="24325">
                  <c:v>2.4326000000000001E-5</c:v>
                </c:pt>
                <c:pt idx="24326">
                  <c:v>2.4326999999999999E-5</c:v>
                </c:pt>
                <c:pt idx="24327">
                  <c:v>2.4328000000000002E-5</c:v>
                </c:pt>
                <c:pt idx="24328">
                  <c:v>2.4329E-5</c:v>
                </c:pt>
                <c:pt idx="24329">
                  <c:v>2.4329999999999999E-5</c:v>
                </c:pt>
                <c:pt idx="24330">
                  <c:v>2.4331000000000001E-5</c:v>
                </c:pt>
                <c:pt idx="24331">
                  <c:v>2.4332E-5</c:v>
                </c:pt>
                <c:pt idx="24332">
                  <c:v>2.4332999999999999E-5</c:v>
                </c:pt>
                <c:pt idx="24333">
                  <c:v>2.4334000000000001E-5</c:v>
                </c:pt>
                <c:pt idx="24334">
                  <c:v>2.4335E-5</c:v>
                </c:pt>
                <c:pt idx="24335">
                  <c:v>2.4335999999999999E-5</c:v>
                </c:pt>
                <c:pt idx="24336">
                  <c:v>2.4337000000000001E-5</c:v>
                </c:pt>
                <c:pt idx="24337">
                  <c:v>2.4338E-5</c:v>
                </c:pt>
                <c:pt idx="24338">
                  <c:v>2.4338999999999999E-5</c:v>
                </c:pt>
                <c:pt idx="24339">
                  <c:v>2.4340000000000001E-5</c:v>
                </c:pt>
                <c:pt idx="24340">
                  <c:v>2.4341E-5</c:v>
                </c:pt>
                <c:pt idx="24341">
                  <c:v>2.4341999999999998E-5</c:v>
                </c:pt>
                <c:pt idx="24342">
                  <c:v>2.4343000000000001E-5</c:v>
                </c:pt>
                <c:pt idx="24343">
                  <c:v>2.4343999999999999E-5</c:v>
                </c:pt>
                <c:pt idx="24344">
                  <c:v>2.4345000000000002E-5</c:v>
                </c:pt>
                <c:pt idx="24345">
                  <c:v>2.4346E-5</c:v>
                </c:pt>
                <c:pt idx="24346">
                  <c:v>2.4346999999999999E-5</c:v>
                </c:pt>
                <c:pt idx="24347">
                  <c:v>2.4348000000000001E-5</c:v>
                </c:pt>
                <c:pt idx="24348">
                  <c:v>2.4349E-5</c:v>
                </c:pt>
                <c:pt idx="24349">
                  <c:v>2.4349999999999999E-5</c:v>
                </c:pt>
                <c:pt idx="24350">
                  <c:v>2.4351000000000001E-5</c:v>
                </c:pt>
                <c:pt idx="24351">
                  <c:v>2.4352E-5</c:v>
                </c:pt>
                <c:pt idx="24352">
                  <c:v>2.4352999999999999E-5</c:v>
                </c:pt>
                <c:pt idx="24353">
                  <c:v>2.4354000000000001E-5</c:v>
                </c:pt>
                <c:pt idx="24354">
                  <c:v>2.4355E-5</c:v>
                </c:pt>
                <c:pt idx="24355">
                  <c:v>2.4355999999999999E-5</c:v>
                </c:pt>
                <c:pt idx="24356">
                  <c:v>2.4357000000000001E-5</c:v>
                </c:pt>
                <c:pt idx="24357">
                  <c:v>2.4358E-5</c:v>
                </c:pt>
                <c:pt idx="24358">
                  <c:v>2.4358999999999998E-5</c:v>
                </c:pt>
                <c:pt idx="24359">
                  <c:v>2.4360000000000001E-5</c:v>
                </c:pt>
                <c:pt idx="24360">
                  <c:v>2.4360999999999999E-5</c:v>
                </c:pt>
                <c:pt idx="24361">
                  <c:v>2.4362000000000002E-5</c:v>
                </c:pt>
                <c:pt idx="24362">
                  <c:v>2.4363E-5</c:v>
                </c:pt>
                <c:pt idx="24363">
                  <c:v>2.4363999999999999E-5</c:v>
                </c:pt>
                <c:pt idx="24364">
                  <c:v>2.4365000000000001E-5</c:v>
                </c:pt>
                <c:pt idx="24365">
                  <c:v>2.4366E-5</c:v>
                </c:pt>
                <c:pt idx="24366">
                  <c:v>2.4366999999999999E-5</c:v>
                </c:pt>
                <c:pt idx="24367">
                  <c:v>2.4368000000000001E-5</c:v>
                </c:pt>
                <c:pt idx="24368">
                  <c:v>2.4369E-5</c:v>
                </c:pt>
                <c:pt idx="24369">
                  <c:v>2.4369999999999999E-5</c:v>
                </c:pt>
                <c:pt idx="24370">
                  <c:v>2.4371000000000001E-5</c:v>
                </c:pt>
                <c:pt idx="24371">
                  <c:v>2.4372E-5</c:v>
                </c:pt>
                <c:pt idx="24372">
                  <c:v>2.4372999999999999E-5</c:v>
                </c:pt>
                <c:pt idx="24373">
                  <c:v>2.4374000000000001E-5</c:v>
                </c:pt>
                <c:pt idx="24374">
                  <c:v>2.4375E-5</c:v>
                </c:pt>
                <c:pt idx="24375">
                  <c:v>2.4375999999999998E-5</c:v>
                </c:pt>
                <c:pt idx="24376">
                  <c:v>2.4377000000000001E-5</c:v>
                </c:pt>
                <c:pt idx="24377">
                  <c:v>2.4377999999999999E-5</c:v>
                </c:pt>
                <c:pt idx="24378">
                  <c:v>2.4379000000000002E-5</c:v>
                </c:pt>
                <c:pt idx="24379">
                  <c:v>2.438E-5</c:v>
                </c:pt>
                <c:pt idx="24380">
                  <c:v>2.4380999999999999E-5</c:v>
                </c:pt>
                <c:pt idx="24381">
                  <c:v>2.4382000000000001E-5</c:v>
                </c:pt>
                <c:pt idx="24382">
                  <c:v>2.4383E-5</c:v>
                </c:pt>
                <c:pt idx="24383">
                  <c:v>2.4383999999999999E-5</c:v>
                </c:pt>
                <c:pt idx="24384">
                  <c:v>2.4385000000000001E-5</c:v>
                </c:pt>
                <c:pt idx="24385">
                  <c:v>2.4386E-5</c:v>
                </c:pt>
                <c:pt idx="24386">
                  <c:v>2.4386999999999999E-5</c:v>
                </c:pt>
                <c:pt idx="24387">
                  <c:v>2.4388000000000001E-5</c:v>
                </c:pt>
                <c:pt idx="24388">
                  <c:v>2.4389E-5</c:v>
                </c:pt>
                <c:pt idx="24389">
                  <c:v>2.4389999999999999E-5</c:v>
                </c:pt>
                <c:pt idx="24390">
                  <c:v>2.4391000000000001E-5</c:v>
                </c:pt>
                <c:pt idx="24391">
                  <c:v>2.4392E-5</c:v>
                </c:pt>
                <c:pt idx="24392">
                  <c:v>2.4392999999999998E-5</c:v>
                </c:pt>
                <c:pt idx="24393">
                  <c:v>2.4394000000000001E-5</c:v>
                </c:pt>
                <c:pt idx="24394">
                  <c:v>2.4394999999999999E-5</c:v>
                </c:pt>
                <c:pt idx="24395">
                  <c:v>2.4396000000000002E-5</c:v>
                </c:pt>
                <c:pt idx="24396">
                  <c:v>2.4397E-5</c:v>
                </c:pt>
                <c:pt idx="24397">
                  <c:v>2.4397999999999999E-5</c:v>
                </c:pt>
                <c:pt idx="24398">
                  <c:v>2.4399000000000001E-5</c:v>
                </c:pt>
                <c:pt idx="24399">
                  <c:v>2.44E-5</c:v>
                </c:pt>
                <c:pt idx="24400">
                  <c:v>2.4400999999999999E-5</c:v>
                </c:pt>
                <c:pt idx="24401">
                  <c:v>2.4402000000000001E-5</c:v>
                </c:pt>
                <c:pt idx="24402">
                  <c:v>2.4403E-5</c:v>
                </c:pt>
                <c:pt idx="24403">
                  <c:v>2.4403999999999999E-5</c:v>
                </c:pt>
                <c:pt idx="24404">
                  <c:v>2.4405000000000001E-5</c:v>
                </c:pt>
                <c:pt idx="24405">
                  <c:v>2.4406E-5</c:v>
                </c:pt>
                <c:pt idx="24406">
                  <c:v>2.4406999999999999E-5</c:v>
                </c:pt>
                <c:pt idx="24407">
                  <c:v>2.4408000000000001E-5</c:v>
                </c:pt>
                <c:pt idx="24408">
                  <c:v>2.4409E-5</c:v>
                </c:pt>
                <c:pt idx="24409">
                  <c:v>2.4409999999999998E-5</c:v>
                </c:pt>
                <c:pt idx="24410">
                  <c:v>2.4411000000000001E-5</c:v>
                </c:pt>
                <c:pt idx="24411">
                  <c:v>2.4411999999999999E-5</c:v>
                </c:pt>
                <c:pt idx="24412">
                  <c:v>2.4413000000000002E-5</c:v>
                </c:pt>
                <c:pt idx="24413">
                  <c:v>2.4414E-5</c:v>
                </c:pt>
                <c:pt idx="24414">
                  <c:v>2.4414999999999999E-5</c:v>
                </c:pt>
                <c:pt idx="24415">
                  <c:v>2.4416000000000001E-5</c:v>
                </c:pt>
                <c:pt idx="24416">
                  <c:v>2.4417E-5</c:v>
                </c:pt>
                <c:pt idx="24417">
                  <c:v>2.4417999999999999E-5</c:v>
                </c:pt>
                <c:pt idx="24418">
                  <c:v>2.4419000000000001E-5</c:v>
                </c:pt>
                <c:pt idx="24419">
                  <c:v>2.442E-5</c:v>
                </c:pt>
                <c:pt idx="24420">
                  <c:v>2.4420999999999999E-5</c:v>
                </c:pt>
                <c:pt idx="24421">
                  <c:v>2.4422000000000001E-5</c:v>
                </c:pt>
                <c:pt idx="24422">
                  <c:v>2.4423E-5</c:v>
                </c:pt>
                <c:pt idx="24423">
                  <c:v>2.4423999999999999E-5</c:v>
                </c:pt>
                <c:pt idx="24424">
                  <c:v>2.4425000000000001E-5</c:v>
                </c:pt>
                <c:pt idx="24425">
                  <c:v>2.4426E-5</c:v>
                </c:pt>
                <c:pt idx="24426">
                  <c:v>2.4426999999999998E-5</c:v>
                </c:pt>
                <c:pt idx="24427">
                  <c:v>2.4428000000000001E-5</c:v>
                </c:pt>
                <c:pt idx="24428">
                  <c:v>2.4428999999999999E-5</c:v>
                </c:pt>
                <c:pt idx="24429">
                  <c:v>2.4430000000000002E-5</c:v>
                </c:pt>
                <c:pt idx="24430">
                  <c:v>2.4431E-5</c:v>
                </c:pt>
                <c:pt idx="24431">
                  <c:v>2.4431999999999999E-5</c:v>
                </c:pt>
                <c:pt idx="24432">
                  <c:v>2.4433000000000001E-5</c:v>
                </c:pt>
                <c:pt idx="24433">
                  <c:v>2.4434E-5</c:v>
                </c:pt>
                <c:pt idx="24434">
                  <c:v>2.4434999999999999E-5</c:v>
                </c:pt>
                <c:pt idx="24435">
                  <c:v>2.4436000000000001E-5</c:v>
                </c:pt>
                <c:pt idx="24436">
                  <c:v>2.4437E-5</c:v>
                </c:pt>
                <c:pt idx="24437">
                  <c:v>2.4437999999999999E-5</c:v>
                </c:pt>
                <c:pt idx="24438">
                  <c:v>2.4439000000000001E-5</c:v>
                </c:pt>
                <c:pt idx="24439">
                  <c:v>2.444E-5</c:v>
                </c:pt>
                <c:pt idx="24440">
                  <c:v>2.4440999999999999E-5</c:v>
                </c:pt>
                <c:pt idx="24441">
                  <c:v>2.4442000000000001E-5</c:v>
                </c:pt>
                <c:pt idx="24442">
                  <c:v>2.4443E-5</c:v>
                </c:pt>
                <c:pt idx="24443">
                  <c:v>2.4443999999999998E-5</c:v>
                </c:pt>
                <c:pt idx="24444">
                  <c:v>2.4445000000000001E-5</c:v>
                </c:pt>
                <c:pt idx="24445">
                  <c:v>2.4445999999999999E-5</c:v>
                </c:pt>
                <c:pt idx="24446">
                  <c:v>2.4447000000000002E-5</c:v>
                </c:pt>
                <c:pt idx="24447">
                  <c:v>2.4448E-5</c:v>
                </c:pt>
                <c:pt idx="24448">
                  <c:v>2.4448999999999999E-5</c:v>
                </c:pt>
                <c:pt idx="24449">
                  <c:v>2.4450000000000001E-5</c:v>
                </c:pt>
                <c:pt idx="24450">
                  <c:v>2.4451E-5</c:v>
                </c:pt>
                <c:pt idx="24451">
                  <c:v>2.4451999999999999E-5</c:v>
                </c:pt>
                <c:pt idx="24452">
                  <c:v>2.4453000000000001E-5</c:v>
                </c:pt>
                <c:pt idx="24453">
                  <c:v>2.4454E-5</c:v>
                </c:pt>
                <c:pt idx="24454">
                  <c:v>2.4454999999999999E-5</c:v>
                </c:pt>
                <c:pt idx="24455">
                  <c:v>2.4456000000000001E-5</c:v>
                </c:pt>
                <c:pt idx="24456">
                  <c:v>2.4457E-5</c:v>
                </c:pt>
                <c:pt idx="24457">
                  <c:v>2.4457999999999999E-5</c:v>
                </c:pt>
                <c:pt idx="24458">
                  <c:v>2.4459000000000001E-5</c:v>
                </c:pt>
                <c:pt idx="24459">
                  <c:v>2.446E-5</c:v>
                </c:pt>
                <c:pt idx="24460">
                  <c:v>2.4460999999999998E-5</c:v>
                </c:pt>
                <c:pt idx="24461">
                  <c:v>2.4462000000000001E-5</c:v>
                </c:pt>
                <c:pt idx="24462">
                  <c:v>2.4462999999999999E-5</c:v>
                </c:pt>
                <c:pt idx="24463">
                  <c:v>2.4464000000000002E-5</c:v>
                </c:pt>
                <c:pt idx="24464">
                  <c:v>2.4465E-5</c:v>
                </c:pt>
                <c:pt idx="24465">
                  <c:v>2.4465999999999999E-5</c:v>
                </c:pt>
                <c:pt idx="24466">
                  <c:v>2.4467000000000001E-5</c:v>
                </c:pt>
                <c:pt idx="24467">
                  <c:v>2.4468E-5</c:v>
                </c:pt>
                <c:pt idx="24468">
                  <c:v>2.4468999999999999E-5</c:v>
                </c:pt>
                <c:pt idx="24469">
                  <c:v>2.4470000000000001E-5</c:v>
                </c:pt>
                <c:pt idx="24470">
                  <c:v>2.4471E-5</c:v>
                </c:pt>
                <c:pt idx="24471">
                  <c:v>2.4471999999999999E-5</c:v>
                </c:pt>
                <c:pt idx="24472">
                  <c:v>2.4473000000000001E-5</c:v>
                </c:pt>
                <c:pt idx="24473">
                  <c:v>2.4474E-5</c:v>
                </c:pt>
                <c:pt idx="24474">
                  <c:v>2.4474999999999999E-5</c:v>
                </c:pt>
                <c:pt idx="24475">
                  <c:v>2.4476000000000001E-5</c:v>
                </c:pt>
                <c:pt idx="24476">
                  <c:v>2.4477E-5</c:v>
                </c:pt>
                <c:pt idx="24477">
                  <c:v>2.4477999999999998E-5</c:v>
                </c:pt>
                <c:pt idx="24478">
                  <c:v>2.4479000000000001E-5</c:v>
                </c:pt>
                <c:pt idx="24479">
                  <c:v>2.4479999999999999E-5</c:v>
                </c:pt>
                <c:pt idx="24480">
                  <c:v>2.4481000000000002E-5</c:v>
                </c:pt>
                <c:pt idx="24481">
                  <c:v>2.4482E-5</c:v>
                </c:pt>
                <c:pt idx="24482">
                  <c:v>2.4482999999999999E-5</c:v>
                </c:pt>
                <c:pt idx="24483">
                  <c:v>2.4484000000000001E-5</c:v>
                </c:pt>
                <c:pt idx="24484">
                  <c:v>2.4485E-5</c:v>
                </c:pt>
                <c:pt idx="24485">
                  <c:v>2.4485999999999999E-5</c:v>
                </c:pt>
                <c:pt idx="24486">
                  <c:v>2.4487000000000001E-5</c:v>
                </c:pt>
                <c:pt idx="24487">
                  <c:v>2.4488E-5</c:v>
                </c:pt>
                <c:pt idx="24488">
                  <c:v>2.4488999999999999E-5</c:v>
                </c:pt>
                <c:pt idx="24489">
                  <c:v>2.4490000000000001E-5</c:v>
                </c:pt>
                <c:pt idx="24490">
                  <c:v>2.4491E-5</c:v>
                </c:pt>
                <c:pt idx="24491">
                  <c:v>2.4491999999999999E-5</c:v>
                </c:pt>
                <c:pt idx="24492">
                  <c:v>2.4493000000000001E-5</c:v>
                </c:pt>
                <c:pt idx="24493">
                  <c:v>2.4494E-5</c:v>
                </c:pt>
                <c:pt idx="24494">
                  <c:v>2.4494999999999998E-5</c:v>
                </c:pt>
                <c:pt idx="24495">
                  <c:v>2.4496000000000001E-5</c:v>
                </c:pt>
                <c:pt idx="24496">
                  <c:v>2.4496999999999999E-5</c:v>
                </c:pt>
                <c:pt idx="24497">
                  <c:v>2.4498000000000002E-5</c:v>
                </c:pt>
                <c:pt idx="24498">
                  <c:v>2.4499E-5</c:v>
                </c:pt>
                <c:pt idx="24499">
                  <c:v>2.4499999999999999E-5</c:v>
                </c:pt>
                <c:pt idx="24500">
                  <c:v>2.4501000000000001E-5</c:v>
                </c:pt>
                <c:pt idx="24501">
                  <c:v>2.4502E-5</c:v>
                </c:pt>
                <c:pt idx="24502">
                  <c:v>2.4502999999999999E-5</c:v>
                </c:pt>
                <c:pt idx="24503">
                  <c:v>2.4504000000000001E-5</c:v>
                </c:pt>
                <c:pt idx="24504">
                  <c:v>2.4505E-5</c:v>
                </c:pt>
                <c:pt idx="24505">
                  <c:v>2.4505999999999999E-5</c:v>
                </c:pt>
                <c:pt idx="24506">
                  <c:v>2.4507000000000001E-5</c:v>
                </c:pt>
                <c:pt idx="24507">
                  <c:v>2.4508E-5</c:v>
                </c:pt>
                <c:pt idx="24508">
                  <c:v>2.4508999999999999E-5</c:v>
                </c:pt>
                <c:pt idx="24509">
                  <c:v>2.4510000000000001E-5</c:v>
                </c:pt>
                <c:pt idx="24510">
                  <c:v>2.4511E-5</c:v>
                </c:pt>
                <c:pt idx="24511">
                  <c:v>2.4511999999999998E-5</c:v>
                </c:pt>
                <c:pt idx="24512">
                  <c:v>2.4513000000000001E-5</c:v>
                </c:pt>
                <c:pt idx="24513">
                  <c:v>2.4513999999999999E-5</c:v>
                </c:pt>
                <c:pt idx="24514">
                  <c:v>2.4515000000000002E-5</c:v>
                </c:pt>
                <c:pt idx="24515">
                  <c:v>2.4516E-5</c:v>
                </c:pt>
                <c:pt idx="24516">
                  <c:v>2.4516999999999999E-5</c:v>
                </c:pt>
                <c:pt idx="24517">
                  <c:v>2.4518000000000001E-5</c:v>
                </c:pt>
                <c:pt idx="24518">
                  <c:v>2.4519E-5</c:v>
                </c:pt>
                <c:pt idx="24519">
                  <c:v>2.4519999999999999E-5</c:v>
                </c:pt>
                <c:pt idx="24520">
                  <c:v>2.4521000000000001E-5</c:v>
                </c:pt>
                <c:pt idx="24521">
                  <c:v>2.4522E-5</c:v>
                </c:pt>
                <c:pt idx="24522">
                  <c:v>2.4522999999999999E-5</c:v>
                </c:pt>
                <c:pt idx="24523">
                  <c:v>2.4524000000000001E-5</c:v>
                </c:pt>
                <c:pt idx="24524">
                  <c:v>2.4525E-5</c:v>
                </c:pt>
                <c:pt idx="24525">
                  <c:v>2.4525999999999999E-5</c:v>
                </c:pt>
                <c:pt idx="24526">
                  <c:v>2.4527000000000001E-5</c:v>
                </c:pt>
                <c:pt idx="24527">
                  <c:v>2.4528E-5</c:v>
                </c:pt>
                <c:pt idx="24528">
                  <c:v>2.4528999999999998E-5</c:v>
                </c:pt>
                <c:pt idx="24529">
                  <c:v>2.4530000000000001E-5</c:v>
                </c:pt>
                <c:pt idx="24530">
                  <c:v>2.4530999999999999E-5</c:v>
                </c:pt>
                <c:pt idx="24531">
                  <c:v>2.4532000000000002E-5</c:v>
                </c:pt>
                <c:pt idx="24532">
                  <c:v>2.4533E-5</c:v>
                </c:pt>
                <c:pt idx="24533">
                  <c:v>2.4533999999999999E-5</c:v>
                </c:pt>
                <c:pt idx="24534">
                  <c:v>2.4535000000000001E-5</c:v>
                </c:pt>
                <c:pt idx="24535">
                  <c:v>2.4536E-5</c:v>
                </c:pt>
                <c:pt idx="24536">
                  <c:v>2.4536999999999999E-5</c:v>
                </c:pt>
                <c:pt idx="24537">
                  <c:v>2.4538000000000001E-5</c:v>
                </c:pt>
                <c:pt idx="24538">
                  <c:v>2.4539E-5</c:v>
                </c:pt>
                <c:pt idx="24539">
                  <c:v>2.4539999999999999E-5</c:v>
                </c:pt>
                <c:pt idx="24540">
                  <c:v>2.4541000000000001E-5</c:v>
                </c:pt>
                <c:pt idx="24541">
                  <c:v>2.4542E-5</c:v>
                </c:pt>
                <c:pt idx="24542">
                  <c:v>2.4542999999999999E-5</c:v>
                </c:pt>
                <c:pt idx="24543">
                  <c:v>2.4544000000000001E-5</c:v>
                </c:pt>
                <c:pt idx="24544">
                  <c:v>2.4545E-5</c:v>
                </c:pt>
                <c:pt idx="24545">
                  <c:v>2.4545999999999998E-5</c:v>
                </c:pt>
                <c:pt idx="24546">
                  <c:v>2.4547000000000001E-5</c:v>
                </c:pt>
                <c:pt idx="24547">
                  <c:v>2.4547999999999999E-5</c:v>
                </c:pt>
                <c:pt idx="24548">
                  <c:v>2.4549000000000002E-5</c:v>
                </c:pt>
                <c:pt idx="24549">
                  <c:v>2.455E-5</c:v>
                </c:pt>
                <c:pt idx="24550">
                  <c:v>2.4550999999999999E-5</c:v>
                </c:pt>
                <c:pt idx="24551">
                  <c:v>2.4552000000000001E-5</c:v>
                </c:pt>
                <c:pt idx="24552">
                  <c:v>2.4553E-5</c:v>
                </c:pt>
                <c:pt idx="24553">
                  <c:v>2.4553999999999999E-5</c:v>
                </c:pt>
                <c:pt idx="24554">
                  <c:v>2.4555000000000001E-5</c:v>
                </c:pt>
                <c:pt idx="24555">
                  <c:v>2.4556E-5</c:v>
                </c:pt>
                <c:pt idx="24556">
                  <c:v>2.4556999999999999E-5</c:v>
                </c:pt>
                <c:pt idx="24557">
                  <c:v>2.4558000000000001E-5</c:v>
                </c:pt>
                <c:pt idx="24558">
                  <c:v>2.4559E-5</c:v>
                </c:pt>
                <c:pt idx="24559">
                  <c:v>2.4559999999999999E-5</c:v>
                </c:pt>
                <c:pt idx="24560">
                  <c:v>2.4561000000000001E-5</c:v>
                </c:pt>
                <c:pt idx="24561">
                  <c:v>2.4562E-5</c:v>
                </c:pt>
                <c:pt idx="24562">
                  <c:v>2.4562999999999998E-5</c:v>
                </c:pt>
                <c:pt idx="24563">
                  <c:v>2.4564000000000001E-5</c:v>
                </c:pt>
                <c:pt idx="24564">
                  <c:v>2.4564999999999999E-5</c:v>
                </c:pt>
                <c:pt idx="24565">
                  <c:v>2.4566000000000002E-5</c:v>
                </c:pt>
                <c:pt idx="24566">
                  <c:v>2.4567E-5</c:v>
                </c:pt>
                <c:pt idx="24567">
                  <c:v>2.4567999999999999E-5</c:v>
                </c:pt>
                <c:pt idx="24568">
                  <c:v>2.4569000000000001E-5</c:v>
                </c:pt>
                <c:pt idx="24569">
                  <c:v>2.457E-5</c:v>
                </c:pt>
                <c:pt idx="24570">
                  <c:v>2.4570999999999999E-5</c:v>
                </c:pt>
                <c:pt idx="24571">
                  <c:v>2.4572000000000001E-5</c:v>
                </c:pt>
                <c:pt idx="24572">
                  <c:v>2.4573E-5</c:v>
                </c:pt>
                <c:pt idx="24573">
                  <c:v>2.4573999999999999E-5</c:v>
                </c:pt>
                <c:pt idx="24574">
                  <c:v>2.4575000000000001E-5</c:v>
                </c:pt>
                <c:pt idx="24575">
                  <c:v>2.4576E-5</c:v>
                </c:pt>
                <c:pt idx="24576">
                  <c:v>2.4576999999999999E-5</c:v>
                </c:pt>
                <c:pt idx="24577">
                  <c:v>2.4578000000000001E-5</c:v>
                </c:pt>
                <c:pt idx="24578">
                  <c:v>2.4579E-5</c:v>
                </c:pt>
                <c:pt idx="24579">
                  <c:v>2.4579999999999998E-5</c:v>
                </c:pt>
                <c:pt idx="24580">
                  <c:v>2.4581000000000001E-5</c:v>
                </c:pt>
                <c:pt idx="24581">
                  <c:v>2.4581999999999999E-5</c:v>
                </c:pt>
                <c:pt idx="24582">
                  <c:v>2.4583000000000002E-5</c:v>
                </c:pt>
                <c:pt idx="24583">
                  <c:v>2.4584E-5</c:v>
                </c:pt>
                <c:pt idx="24584">
                  <c:v>2.4584999999999999E-5</c:v>
                </c:pt>
                <c:pt idx="24585">
                  <c:v>2.4586000000000001E-5</c:v>
                </c:pt>
                <c:pt idx="24586">
                  <c:v>2.4587E-5</c:v>
                </c:pt>
                <c:pt idx="24587">
                  <c:v>2.4587999999999999E-5</c:v>
                </c:pt>
                <c:pt idx="24588">
                  <c:v>2.4589000000000001E-5</c:v>
                </c:pt>
                <c:pt idx="24589">
                  <c:v>2.459E-5</c:v>
                </c:pt>
                <c:pt idx="24590">
                  <c:v>2.4590999999999999E-5</c:v>
                </c:pt>
                <c:pt idx="24591">
                  <c:v>2.4592000000000001E-5</c:v>
                </c:pt>
                <c:pt idx="24592">
                  <c:v>2.4593E-5</c:v>
                </c:pt>
                <c:pt idx="24593">
                  <c:v>2.4593999999999999E-5</c:v>
                </c:pt>
                <c:pt idx="24594">
                  <c:v>2.4595000000000001E-5</c:v>
                </c:pt>
                <c:pt idx="24595">
                  <c:v>2.4596E-5</c:v>
                </c:pt>
                <c:pt idx="24596">
                  <c:v>2.4596999999999998E-5</c:v>
                </c:pt>
                <c:pt idx="24597">
                  <c:v>2.4598000000000001E-5</c:v>
                </c:pt>
                <c:pt idx="24598">
                  <c:v>2.4598999999999999E-5</c:v>
                </c:pt>
                <c:pt idx="24599">
                  <c:v>2.4600000000000002E-5</c:v>
                </c:pt>
                <c:pt idx="24600">
                  <c:v>2.4601E-5</c:v>
                </c:pt>
                <c:pt idx="24601">
                  <c:v>2.4601999999999999E-5</c:v>
                </c:pt>
                <c:pt idx="24602">
                  <c:v>2.4603000000000001E-5</c:v>
                </c:pt>
                <c:pt idx="24603">
                  <c:v>2.4604E-5</c:v>
                </c:pt>
                <c:pt idx="24604">
                  <c:v>2.4604999999999999E-5</c:v>
                </c:pt>
                <c:pt idx="24605">
                  <c:v>2.4606000000000001E-5</c:v>
                </c:pt>
                <c:pt idx="24606">
                  <c:v>2.4607E-5</c:v>
                </c:pt>
                <c:pt idx="24607">
                  <c:v>2.4607999999999999E-5</c:v>
                </c:pt>
                <c:pt idx="24608">
                  <c:v>2.4609000000000001E-5</c:v>
                </c:pt>
                <c:pt idx="24609">
                  <c:v>2.461E-5</c:v>
                </c:pt>
                <c:pt idx="24610">
                  <c:v>2.4610999999999999E-5</c:v>
                </c:pt>
                <c:pt idx="24611">
                  <c:v>2.4612000000000001E-5</c:v>
                </c:pt>
                <c:pt idx="24612">
                  <c:v>2.4613E-5</c:v>
                </c:pt>
                <c:pt idx="24613">
                  <c:v>2.4613999999999998E-5</c:v>
                </c:pt>
                <c:pt idx="24614">
                  <c:v>2.4615000000000001E-5</c:v>
                </c:pt>
                <c:pt idx="24615">
                  <c:v>2.4615999999999999E-5</c:v>
                </c:pt>
                <c:pt idx="24616">
                  <c:v>2.4617000000000002E-5</c:v>
                </c:pt>
                <c:pt idx="24617">
                  <c:v>2.4618E-5</c:v>
                </c:pt>
                <c:pt idx="24618">
                  <c:v>2.4618999999999999E-5</c:v>
                </c:pt>
                <c:pt idx="24619">
                  <c:v>2.4620000000000001E-5</c:v>
                </c:pt>
                <c:pt idx="24620">
                  <c:v>2.4621E-5</c:v>
                </c:pt>
                <c:pt idx="24621">
                  <c:v>2.4621999999999999E-5</c:v>
                </c:pt>
                <c:pt idx="24622">
                  <c:v>2.4623000000000001E-5</c:v>
                </c:pt>
                <c:pt idx="24623">
                  <c:v>2.4624E-5</c:v>
                </c:pt>
                <c:pt idx="24624">
                  <c:v>2.4624999999999999E-5</c:v>
                </c:pt>
                <c:pt idx="24625">
                  <c:v>2.4626000000000001E-5</c:v>
                </c:pt>
                <c:pt idx="24626">
                  <c:v>2.4627E-5</c:v>
                </c:pt>
                <c:pt idx="24627">
                  <c:v>2.4627999999999999E-5</c:v>
                </c:pt>
                <c:pt idx="24628">
                  <c:v>2.4629000000000001E-5</c:v>
                </c:pt>
                <c:pt idx="24629">
                  <c:v>2.463E-5</c:v>
                </c:pt>
                <c:pt idx="24630">
                  <c:v>2.4630999999999998E-5</c:v>
                </c:pt>
                <c:pt idx="24631">
                  <c:v>2.4632000000000001E-5</c:v>
                </c:pt>
                <c:pt idx="24632">
                  <c:v>2.4632999999999999E-5</c:v>
                </c:pt>
                <c:pt idx="24633">
                  <c:v>2.4634000000000002E-5</c:v>
                </c:pt>
                <c:pt idx="24634">
                  <c:v>2.4635E-5</c:v>
                </c:pt>
                <c:pt idx="24635">
                  <c:v>2.4635999999999999E-5</c:v>
                </c:pt>
                <c:pt idx="24636">
                  <c:v>2.4637000000000001E-5</c:v>
                </c:pt>
                <c:pt idx="24637">
                  <c:v>2.4638E-5</c:v>
                </c:pt>
                <c:pt idx="24638">
                  <c:v>2.4638999999999999E-5</c:v>
                </c:pt>
                <c:pt idx="24639">
                  <c:v>2.4640000000000001E-5</c:v>
                </c:pt>
                <c:pt idx="24640">
                  <c:v>2.4641E-5</c:v>
                </c:pt>
                <c:pt idx="24641">
                  <c:v>2.4641999999999999E-5</c:v>
                </c:pt>
                <c:pt idx="24642">
                  <c:v>2.4643000000000001E-5</c:v>
                </c:pt>
                <c:pt idx="24643">
                  <c:v>2.4644E-5</c:v>
                </c:pt>
                <c:pt idx="24644">
                  <c:v>2.4644999999999999E-5</c:v>
                </c:pt>
                <c:pt idx="24645">
                  <c:v>2.4646000000000001E-5</c:v>
                </c:pt>
                <c:pt idx="24646">
                  <c:v>2.4647E-5</c:v>
                </c:pt>
                <c:pt idx="24647">
                  <c:v>2.4647999999999998E-5</c:v>
                </c:pt>
                <c:pt idx="24648">
                  <c:v>2.4649000000000001E-5</c:v>
                </c:pt>
                <c:pt idx="24649">
                  <c:v>2.4649999999999999E-5</c:v>
                </c:pt>
                <c:pt idx="24650">
                  <c:v>2.4651000000000002E-5</c:v>
                </c:pt>
                <c:pt idx="24651">
                  <c:v>2.4652E-5</c:v>
                </c:pt>
                <c:pt idx="24652">
                  <c:v>2.4652999999999999E-5</c:v>
                </c:pt>
                <c:pt idx="24653">
                  <c:v>2.4654000000000001E-5</c:v>
                </c:pt>
                <c:pt idx="24654">
                  <c:v>2.4655E-5</c:v>
                </c:pt>
                <c:pt idx="24655">
                  <c:v>2.4655999999999999E-5</c:v>
                </c:pt>
                <c:pt idx="24656">
                  <c:v>2.4657000000000001E-5</c:v>
                </c:pt>
                <c:pt idx="24657">
                  <c:v>2.4658E-5</c:v>
                </c:pt>
                <c:pt idx="24658">
                  <c:v>2.4658999999999999E-5</c:v>
                </c:pt>
                <c:pt idx="24659">
                  <c:v>2.4660000000000001E-5</c:v>
                </c:pt>
                <c:pt idx="24660">
                  <c:v>2.4661E-5</c:v>
                </c:pt>
                <c:pt idx="24661">
                  <c:v>2.4661999999999999E-5</c:v>
                </c:pt>
                <c:pt idx="24662">
                  <c:v>2.4663000000000001E-5</c:v>
                </c:pt>
                <c:pt idx="24663">
                  <c:v>2.4664E-5</c:v>
                </c:pt>
                <c:pt idx="24664">
                  <c:v>2.4664999999999998E-5</c:v>
                </c:pt>
                <c:pt idx="24665">
                  <c:v>2.4666000000000001E-5</c:v>
                </c:pt>
                <c:pt idx="24666">
                  <c:v>2.4666999999999999E-5</c:v>
                </c:pt>
                <c:pt idx="24667">
                  <c:v>2.4668000000000002E-5</c:v>
                </c:pt>
                <c:pt idx="24668">
                  <c:v>2.4669E-5</c:v>
                </c:pt>
                <c:pt idx="24669">
                  <c:v>2.4669999999999999E-5</c:v>
                </c:pt>
                <c:pt idx="24670">
                  <c:v>2.4671000000000001E-5</c:v>
                </c:pt>
                <c:pt idx="24671">
                  <c:v>2.4672E-5</c:v>
                </c:pt>
                <c:pt idx="24672">
                  <c:v>2.4672999999999999E-5</c:v>
                </c:pt>
                <c:pt idx="24673">
                  <c:v>2.4674000000000001E-5</c:v>
                </c:pt>
                <c:pt idx="24674">
                  <c:v>2.4675E-5</c:v>
                </c:pt>
                <c:pt idx="24675">
                  <c:v>2.4675999999999999E-5</c:v>
                </c:pt>
                <c:pt idx="24676">
                  <c:v>2.4677000000000001E-5</c:v>
                </c:pt>
                <c:pt idx="24677">
                  <c:v>2.4678E-5</c:v>
                </c:pt>
                <c:pt idx="24678">
                  <c:v>2.4678999999999999E-5</c:v>
                </c:pt>
                <c:pt idx="24679">
                  <c:v>2.4680000000000001E-5</c:v>
                </c:pt>
                <c:pt idx="24680">
                  <c:v>2.4681E-5</c:v>
                </c:pt>
                <c:pt idx="24681">
                  <c:v>2.4681999999999998E-5</c:v>
                </c:pt>
                <c:pt idx="24682">
                  <c:v>2.4683000000000001E-5</c:v>
                </c:pt>
                <c:pt idx="24683">
                  <c:v>2.4683999999999999E-5</c:v>
                </c:pt>
                <c:pt idx="24684">
                  <c:v>2.4685000000000002E-5</c:v>
                </c:pt>
                <c:pt idx="24685">
                  <c:v>2.4686E-5</c:v>
                </c:pt>
                <c:pt idx="24686">
                  <c:v>2.4686999999999999E-5</c:v>
                </c:pt>
                <c:pt idx="24687">
                  <c:v>2.4688000000000001E-5</c:v>
                </c:pt>
                <c:pt idx="24688">
                  <c:v>2.4689E-5</c:v>
                </c:pt>
                <c:pt idx="24689">
                  <c:v>2.4689999999999999E-5</c:v>
                </c:pt>
                <c:pt idx="24690">
                  <c:v>2.4691000000000001E-5</c:v>
                </c:pt>
                <c:pt idx="24691">
                  <c:v>2.4692E-5</c:v>
                </c:pt>
                <c:pt idx="24692">
                  <c:v>2.4692999999999999E-5</c:v>
                </c:pt>
                <c:pt idx="24693">
                  <c:v>2.4694000000000001E-5</c:v>
                </c:pt>
                <c:pt idx="24694">
                  <c:v>2.4695E-5</c:v>
                </c:pt>
                <c:pt idx="24695">
                  <c:v>2.4695999999999999E-5</c:v>
                </c:pt>
                <c:pt idx="24696">
                  <c:v>2.4697000000000001E-5</c:v>
                </c:pt>
                <c:pt idx="24697">
                  <c:v>2.4698E-5</c:v>
                </c:pt>
                <c:pt idx="24698">
                  <c:v>2.4698999999999998E-5</c:v>
                </c:pt>
                <c:pt idx="24699">
                  <c:v>2.4700000000000001E-5</c:v>
                </c:pt>
                <c:pt idx="24700">
                  <c:v>2.4700999999999999E-5</c:v>
                </c:pt>
                <c:pt idx="24701">
                  <c:v>2.4702000000000002E-5</c:v>
                </c:pt>
                <c:pt idx="24702">
                  <c:v>2.4703E-5</c:v>
                </c:pt>
                <c:pt idx="24703">
                  <c:v>2.4703999999999999E-5</c:v>
                </c:pt>
                <c:pt idx="24704">
                  <c:v>2.4705000000000001E-5</c:v>
                </c:pt>
                <c:pt idx="24705">
                  <c:v>2.4706E-5</c:v>
                </c:pt>
                <c:pt idx="24706">
                  <c:v>2.4706999999999999E-5</c:v>
                </c:pt>
                <c:pt idx="24707">
                  <c:v>2.4708000000000001E-5</c:v>
                </c:pt>
                <c:pt idx="24708">
                  <c:v>2.4709E-5</c:v>
                </c:pt>
                <c:pt idx="24709">
                  <c:v>2.4709999999999999E-5</c:v>
                </c:pt>
                <c:pt idx="24710">
                  <c:v>2.4711000000000001E-5</c:v>
                </c:pt>
                <c:pt idx="24711">
                  <c:v>2.4712E-5</c:v>
                </c:pt>
                <c:pt idx="24712">
                  <c:v>2.4712999999999999E-5</c:v>
                </c:pt>
                <c:pt idx="24713">
                  <c:v>2.4714000000000001E-5</c:v>
                </c:pt>
                <c:pt idx="24714">
                  <c:v>2.4715E-5</c:v>
                </c:pt>
                <c:pt idx="24715">
                  <c:v>2.4715999999999998E-5</c:v>
                </c:pt>
                <c:pt idx="24716">
                  <c:v>2.4717000000000001E-5</c:v>
                </c:pt>
                <c:pt idx="24717">
                  <c:v>2.4717999999999999E-5</c:v>
                </c:pt>
                <c:pt idx="24718">
                  <c:v>2.4719000000000002E-5</c:v>
                </c:pt>
                <c:pt idx="24719">
                  <c:v>2.472E-5</c:v>
                </c:pt>
                <c:pt idx="24720">
                  <c:v>2.4720999999999999E-5</c:v>
                </c:pt>
                <c:pt idx="24721">
                  <c:v>2.4722000000000001E-5</c:v>
                </c:pt>
                <c:pt idx="24722">
                  <c:v>2.4723E-5</c:v>
                </c:pt>
                <c:pt idx="24723">
                  <c:v>2.4723999999999999E-5</c:v>
                </c:pt>
                <c:pt idx="24724">
                  <c:v>2.4725000000000001E-5</c:v>
                </c:pt>
                <c:pt idx="24725">
                  <c:v>2.4726E-5</c:v>
                </c:pt>
                <c:pt idx="24726">
                  <c:v>2.4726999999999999E-5</c:v>
                </c:pt>
                <c:pt idx="24727">
                  <c:v>2.4728000000000001E-5</c:v>
                </c:pt>
                <c:pt idx="24728">
                  <c:v>2.4729E-5</c:v>
                </c:pt>
                <c:pt idx="24729">
                  <c:v>2.4729999999999999E-5</c:v>
                </c:pt>
                <c:pt idx="24730">
                  <c:v>2.4731000000000001E-5</c:v>
                </c:pt>
                <c:pt idx="24731">
                  <c:v>2.4732E-5</c:v>
                </c:pt>
                <c:pt idx="24732">
                  <c:v>2.4732999999999999E-5</c:v>
                </c:pt>
                <c:pt idx="24733">
                  <c:v>2.4734000000000001E-5</c:v>
                </c:pt>
                <c:pt idx="24734">
                  <c:v>2.4735E-5</c:v>
                </c:pt>
                <c:pt idx="24735">
                  <c:v>2.4736000000000002E-5</c:v>
                </c:pt>
                <c:pt idx="24736">
                  <c:v>2.4737E-5</c:v>
                </c:pt>
                <c:pt idx="24737">
                  <c:v>2.4737999999999999E-5</c:v>
                </c:pt>
                <c:pt idx="24738">
                  <c:v>2.4739000000000001E-5</c:v>
                </c:pt>
                <c:pt idx="24739">
                  <c:v>2.474E-5</c:v>
                </c:pt>
                <c:pt idx="24740">
                  <c:v>2.4740999999999999E-5</c:v>
                </c:pt>
                <c:pt idx="24741">
                  <c:v>2.4742000000000001E-5</c:v>
                </c:pt>
                <c:pt idx="24742">
                  <c:v>2.4743E-5</c:v>
                </c:pt>
                <c:pt idx="24743">
                  <c:v>2.4743999999999999E-5</c:v>
                </c:pt>
                <c:pt idx="24744">
                  <c:v>2.4745000000000001E-5</c:v>
                </c:pt>
                <c:pt idx="24745">
                  <c:v>2.4746E-5</c:v>
                </c:pt>
                <c:pt idx="24746">
                  <c:v>2.4746999999999999E-5</c:v>
                </c:pt>
                <c:pt idx="24747">
                  <c:v>2.4748000000000001E-5</c:v>
                </c:pt>
                <c:pt idx="24748">
                  <c:v>2.4749E-5</c:v>
                </c:pt>
                <c:pt idx="24749">
                  <c:v>2.4749999999999999E-5</c:v>
                </c:pt>
                <c:pt idx="24750">
                  <c:v>2.4751000000000001E-5</c:v>
                </c:pt>
                <c:pt idx="24751">
                  <c:v>2.4752E-5</c:v>
                </c:pt>
                <c:pt idx="24752">
                  <c:v>2.4752999999999998E-5</c:v>
                </c:pt>
                <c:pt idx="24753">
                  <c:v>2.4754000000000001E-5</c:v>
                </c:pt>
                <c:pt idx="24754">
                  <c:v>2.4754999999999999E-5</c:v>
                </c:pt>
                <c:pt idx="24755">
                  <c:v>2.4756000000000002E-5</c:v>
                </c:pt>
                <c:pt idx="24756">
                  <c:v>2.4757E-5</c:v>
                </c:pt>
                <c:pt idx="24757">
                  <c:v>2.4757999999999999E-5</c:v>
                </c:pt>
                <c:pt idx="24758">
                  <c:v>2.4759000000000001E-5</c:v>
                </c:pt>
                <c:pt idx="24759">
                  <c:v>2.476E-5</c:v>
                </c:pt>
                <c:pt idx="24760">
                  <c:v>2.4760999999999999E-5</c:v>
                </c:pt>
                <c:pt idx="24761">
                  <c:v>2.4762000000000001E-5</c:v>
                </c:pt>
                <c:pt idx="24762">
                  <c:v>2.4763E-5</c:v>
                </c:pt>
                <c:pt idx="24763">
                  <c:v>2.4763999999999999E-5</c:v>
                </c:pt>
                <c:pt idx="24764">
                  <c:v>2.4765000000000001E-5</c:v>
                </c:pt>
                <c:pt idx="24765">
                  <c:v>2.4766E-5</c:v>
                </c:pt>
                <c:pt idx="24766">
                  <c:v>2.4766999999999999E-5</c:v>
                </c:pt>
                <c:pt idx="24767">
                  <c:v>2.4768000000000001E-5</c:v>
                </c:pt>
                <c:pt idx="24768">
                  <c:v>2.4769E-5</c:v>
                </c:pt>
                <c:pt idx="24769">
                  <c:v>2.4769999999999998E-5</c:v>
                </c:pt>
                <c:pt idx="24770">
                  <c:v>2.4771000000000001E-5</c:v>
                </c:pt>
                <c:pt idx="24771">
                  <c:v>2.4771999999999999E-5</c:v>
                </c:pt>
                <c:pt idx="24772">
                  <c:v>2.4773000000000002E-5</c:v>
                </c:pt>
                <c:pt idx="24773">
                  <c:v>2.4774E-5</c:v>
                </c:pt>
                <c:pt idx="24774">
                  <c:v>2.4774999999999999E-5</c:v>
                </c:pt>
                <c:pt idx="24775">
                  <c:v>2.4776000000000001E-5</c:v>
                </c:pt>
                <c:pt idx="24776">
                  <c:v>2.4777E-5</c:v>
                </c:pt>
                <c:pt idx="24777">
                  <c:v>2.4777999999999999E-5</c:v>
                </c:pt>
                <c:pt idx="24778">
                  <c:v>2.4779000000000001E-5</c:v>
                </c:pt>
                <c:pt idx="24779">
                  <c:v>2.478E-5</c:v>
                </c:pt>
                <c:pt idx="24780">
                  <c:v>2.4780999999999999E-5</c:v>
                </c:pt>
                <c:pt idx="24781">
                  <c:v>2.4782000000000001E-5</c:v>
                </c:pt>
                <c:pt idx="24782">
                  <c:v>2.4783E-5</c:v>
                </c:pt>
                <c:pt idx="24783">
                  <c:v>2.4783999999999999E-5</c:v>
                </c:pt>
                <c:pt idx="24784">
                  <c:v>2.4785000000000001E-5</c:v>
                </c:pt>
                <c:pt idx="24785">
                  <c:v>2.4786E-5</c:v>
                </c:pt>
                <c:pt idx="24786">
                  <c:v>2.4786999999999998E-5</c:v>
                </c:pt>
                <c:pt idx="24787">
                  <c:v>2.4788000000000001E-5</c:v>
                </c:pt>
                <c:pt idx="24788">
                  <c:v>2.4788999999999999E-5</c:v>
                </c:pt>
                <c:pt idx="24789">
                  <c:v>2.4790000000000002E-5</c:v>
                </c:pt>
                <c:pt idx="24790">
                  <c:v>2.4791E-5</c:v>
                </c:pt>
                <c:pt idx="24791">
                  <c:v>2.4791999999999999E-5</c:v>
                </c:pt>
                <c:pt idx="24792">
                  <c:v>2.4793000000000001E-5</c:v>
                </c:pt>
                <c:pt idx="24793">
                  <c:v>2.4794E-5</c:v>
                </c:pt>
                <c:pt idx="24794">
                  <c:v>2.4794999999999999E-5</c:v>
                </c:pt>
                <c:pt idx="24795">
                  <c:v>2.4796000000000001E-5</c:v>
                </c:pt>
                <c:pt idx="24796">
                  <c:v>2.4797E-5</c:v>
                </c:pt>
                <c:pt idx="24797">
                  <c:v>2.4797999999999999E-5</c:v>
                </c:pt>
                <c:pt idx="24798">
                  <c:v>2.4799000000000001E-5</c:v>
                </c:pt>
                <c:pt idx="24799">
                  <c:v>2.48E-5</c:v>
                </c:pt>
                <c:pt idx="24800">
                  <c:v>2.4800999999999999E-5</c:v>
                </c:pt>
                <c:pt idx="24801">
                  <c:v>2.4802000000000001E-5</c:v>
                </c:pt>
                <c:pt idx="24802">
                  <c:v>2.4803E-5</c:v>
                </c:pt>
                <c:pt idx="24803">
                  <c:v>2.4803999999999998E-5</c:v>
                </c:pt>
                <c:pt idx="24804">
                  <c:v>2.4805000000000001E-5</c:v>
                </c:pt>
                <c:pt idx="24805">
                  <c:v>2.4805999999999999E-5</c:v>
                </c:pt>
                <c:pt idx="24806">
                  <c:v>2.4807000000000002E-5</c:v>
                </c:pt>
                <c:pt idx="24807">
                  <c:v>2.4808E-5</c:v>
                </c:pt>
                <c:pt idx="24808">
                  <c:v>2.4808999999999999E-5</c:v>
                </c:pt>
                <c:pt idx="24809">
                  <c:v>2.4810000000000001E-5</c:v>
                </c:pt>
                <c:pt idx="24810">
                  <c:v>2.4811E-5</c:v>
                </c:pt>
                <c:pt idx="24811">
                  <c:v>2.4811999999999999E-5</c:v>
                </c:pt>
                <c:pt idx="24812">
                  <c:v>2.4813000000000001E-5</c:v>
                </c:pt>
                <c:pt idx="24813">
                  <c:v>2.4814E-5</c:v>
                </c:pt>
                <c:pt idx="24814">
                  <c:v>2.4814999999999999E-5</c:v>
                </c:pt>
                <c:pt idx="24815">
                  <c:v>2.4816000000000001E-5</c:v>
                </c:pt>
                <c:pt idx="24816">
                  <c:v>2.4817E-5</c:v>
                </c:pt>
                <c:pt idx="24817">
                  <c:v>2.4817999999999999E-5</c:v>
                </c:pt>
                <c:pt idx="24818">
                  <c:v>2.4819000000000001E-5</c:v>
                </c:pt>
                <c:pt idx="24819">
                  <c:v>2.482E-5</c:v>
                </c:pt>
                <c:pt idx="24820">
                  <c:v>2.4820999999999998E-5</c:v>
                </c:pt>
                <c:pt idx="24821">
                  <c:v>2.4822000000000001E-5</c:v>
                </c:pt>
                <c:pt idx="24822">
                  <c:v>2.4822999999999999E-5</c:v>
                </c:pt>
                <c:pt idx="24823">
                  <c:v>2.4824000000000002E-5</c:v>
                </c:pt>
                <c:pt idx="24824">
                  <c:v>2.4825E-5</c:v>
                </c:pt>
                <c:pt idx="24825">
                  <c:v>2.4825999999999999E-5</c:v>
                </c:pt>
                <c:pt idx="24826">
                  <c:v>2.4827000000000001E-5</c:v>
                </c:pt>
                <c:pt idx="24827">
                  <c:v>2.4828E-5</c:v>
                </c:pt>
                <c:pt idx="24828">
                  <c:v>2.4828999999999999E-5</c:v>
                </c:pt>
                <c:pt idx="24829">
                  <c:v>2.4830000000000001E-5</c:v>
                </c:pt>
                <c:pt idx="24830">
                  <c:v>2.4831E-5</c:v>
                </c:pt>
                <c:pt idx="24831">
                  <c:v>2.4831999999999999E-5</c:v>
                </c:pt>
                <c:pt idx="24832">
                  <c:v>2.4833000000000001E-5</c:v>
                </c:pt>
                <c:pt idx="24833">
                  <c:v>2.4834E-5</c:v>
                </c:pt>
                <c:pt idx="24834">
                  <c:v>2.4834999999999999E-5</c:v>
                </c:pt>
                <c:pt idx="24835">
                  <c:v>2.4836000000000001E-5</c:v>
                </c:pt>
                <c:pt idx="24836">
                  <c:v>2.4837E-5</c:v>
                </c:pt>
                <c:pt idx="24837">
                  <c:v>2.4837999999999998E-5</c:v>
                </c:pt>
                <c:pt idx="24838">
                  <c:v>2.4839000000000001E-5</c:v>
                </c:pt>
                <c:pt idx="24839">
                  <c:v>2.4839999999999999E-5</c:v>
                </c:pt>
                <c:pt idx="24840">
                  <c:v>2.4841000000000002E-5</c:v>
                </c:pt>
                <c:pt idx="24841">
                  <c:v>2.4842E-5</c:v>
                </c:pt>
                <c:pt idx="24842">
                  <c:v>2.4842999999999999E-5</c:v>
                </c:pt>
                <c:pt idx="24843">
                  <c:v>2.4844000000000001E-5</c:v>
                </c:pt>
                <c:pt idx="24844">
                  <c:v>2.4845E-5</c:v>
                </c:pt>
                <c:pt idx="24845">
                  <c:v>2.4845999999999999E-5</c:v>
                </c:pt>
                <c:pt idx="24846">
                  <c:v>2.4847000000000001E-5</c:v>
                </c:pt>
                <c:pt idx="24847">
                  <c:v>2.4848E-5</c:v>
                </c:pt>
                <c:pt idx="24848">
                  <c:v>2.4848999999999999E-5</c:v>
                </c:pt>
                <c:pt idx="24849">
                  <c:v>2.4850000000000001E-5</c:v>
                </c:pt>
                <c:pt idx="24850">
                  <c:v>2.4851E-5</c:v>
                </c:pt>
                <c:pt idx="24851">
                  <c:v>2.4851999999999999E-5</c:v>
                </c:pt>
                <c:pt idx="24852">
                  <c:v>2.4853000000000001E-5</c:v>
                </c:pt>
                <c:pt idx="24853">
                  <c:v>2.4854E-5</c:v>
                </c:pt>
                <c:pt idx="24854">
                  <c:v>2.4854999999999998E-5</c:v>
                </c:pt>
                <c:pt idx="24855">
                  <c:v>2.4856000000000001E-5</c:v>
                </c:pt>
                <c:pt idx="24856">
                  <c:v>2.4856999999999999E-5</c:v>
                </c:pt>
                <c:pt idx="24857">
                  <c:v>2.4858000000000002E-5</c:v>
                </c:pt>
                <c:pt idx="24858">
                  <c:v>2.4859E-5</c:v>
                </c:pt>
                <c:pt idx="24859">
                  <c:v>2.4859999999999999E-5</c:v>
                </c:pt>
                <c:pt idx="24860">
                  <c:v>2.4861000000000001E-5</c:v>
                </c:pt>
                <c:pt idx="24861">
                  <c:v>2.4862E-5</c:v>
                </c:pt>
                <c:pt idx="24862">
                  <c:v>2.4862999999999999E-5</c:v>
                </c:pt>
                <c:pt idx="24863">
                  <c:v>2.4864000000000001E-5</c:v>
                </c:pt>
                <c:pt idx="24864">
                  <c:v>2.4865E-5</c:v>
                </c:pt>
                <c:pt idx="24865">
                  <c:v>2.4865999999999999E-5</c:v>
                </c:pt>
                <c:pt idx="24866">
                  <c:v>2.4867000000000001E-5</c:v>
                </c:pt>
                <c:pt idx="24867">
                  <c:v>2.4868E-5</c:v>
                </c:pt>
                <c:pt idx="24868">
                  <c:v>2.4868999999999999E-5</c:v>
                </c:pt>
                <c:pt idx="24869">
                  <c:v>2.4870000000000001E-5</c:v>
                </c:pt>
                <c:pt idx="24870">
                  <c:v>2.4871E-5</c:v>
                </c:pt>
                <c:pt idx="24871">
                  <c:v>2.4871999999999998E-5</c:v>
                </c:pt>
                <c:pt idx="24872">
                  <c:v>2.4873000000000001E-5</c:v>
                </c:pt>
                <c:pt idx="24873">
                  <c:v>2.4873999999999999E-5</c:v>
                </c:pt>
                <c:pt idx="24874">
                  <c:v>2.4875000000000002E-5</c:v>
                </c:pt>
                <c:pt idx="24875">
                  <c:v>2.4876E-5</c:v>
                </c:pt>
                <c:pt idx="24876">
                  <c:v>2.4876999999999999E-5</c:v>
                </c:pt>
                <c:pt idx="24877">
                  <c:v>2.4878000000000001E-5</c:v>
                </c:pt>
                <c:pt idx="24878">
                  <c:v>2.4879E-5</c:v>
                </c:pt>
                <c:pt idx="24879">
                  <c:v>2.4879999999999999E-5</c:v>
                </c:pt>
                <c:pt idx="24880">
                  <c:v>2.4881000000000001E-5</c:v>
                </c:pt>
                <c:pt idx="24881">
                  <c:v>2.4882E-5</c:v>
                </c:pt>
                <c:pt idx="24882">
                  <c:v>2.4882999999999999E-5</c:v>
                </c:pt>
                <c:pt idx="24883">
                  <c:v>2.4884000000000001E-5</c:v>
                </c:pt>
                <c:pt idx="24884">
                  <c:v>2.4885E-5</c:v>
                </c:pt>
                <c:pt idx="24885">
                  <c:v>2.4885999999999999E-5</c:v>
                </c:pt>
                <c:pt idx="24886">
                  <c:v>2.4887000000000001E-5</c:v>
                </c:pt>
                <c:pt idx="24887">
                  <c:v>2.4888E-5</c:v>
                </c:pt>
                <c:pt idx="24888">
                  <c:v>2.4888999999999998E-5</c:v>
                </c:pt>
                <c:pt idx="24889">
                  <c:v>2.4890000000000001E-5</c:v>
                </c:pt>
                <c:pt idx="24890">
                  <c:v>2.4890999999999999E-5</c:v>
                </c:pt>
                <c:pt idx="24891">
                  <c:v>2.4892000000000002E-5</c:v>
                </c:pt>
                <c:pt idx="24892">
                  <c:v>2.4893E-5</c:v>
                </c:pt>
                <c:pt idx="24893">
                  <c:v>2.4893999999999999E-5</c:v>
                </c:pt>
                <c:pt idx="24894">
                  <c:v>2.4895000000000001E-5</c:v>
                </c:pt>
                <c:pt idx="24895">
                  <c:v>2.4896E-5</c:v>
                </c:pt>
                <c:pt idx="24896">
                  <c:v>2.4896999999999999E-5</c:v>
                </c:pt>
                <c:pt idx="24897">
                  <c:v>2.4898000000000001E-5</c:v>
                </c:pt>
                <c:pt idx="24898">
                  <c:v>2.4899E-5</c:v>
                </c:pt>
                <c:pt idx="24899">
                  <c:v>2.4899999999999999E-5</c:v>
                </c:pt>
                <c:pt idx="24900">
                  <c:v>2.4901000000000001E-5</c:v>
                </c:pt>
                <c:pt idx="24901">
                  <c:v>2.4902E-5</c:v>
                </c:pt>
                <c:pt idx="24902">
                  <c:v>2.4902999999999999E-5</c:v>
                </c:pt>
                <c:pt idx="24903">
                  <c:v>2.4904000000000001E-5</c:v>
                </c:pt>
                <c:pt idx="24904">
                  <c:v>2.4905E-5</c:v>
                </c:pt>
                <c:pt idx="24905">
                  <c:v>2.4905999999999998E-5</c:v>
                </c:pt>
                <c:pt idx="24906">
                  <c:v>2.4907000000000001E-5</c:v>
                </c:pt>
                <c:pt idx="24907">
                  <c:v>2.4907999999999999E-5</c:v>
                </c:pt>
                <c:pt idx="24908">
                  <c:v>2.4909000000000002E-5</c:v>
                </c:pt>
                <c:pt idx="24909">
                  <c:v>2.491E-5</c:v>
                </c:pt>
                <c:pt idx="24910">
                  <c:v>2.4910999999999999E-5</c:v>
                </c:pt>
                <c:pt idx="24911">
                  <c:v>2.4912000000000001E-5</c:v>
                </c:pt>
                <c:pt idx="24912">
                  <c:v>2.4913E-5</c:v>
                </c:pt>
                <c:pt idx="24913">
                  <c:v>2.4913999999999999E-5</c:v>
                </c:pt>
                <c:pt idx="24914">
                  <c:v>2.4915000000000001E-5</c:v>
                </c:pt>
                <c:pt idx="24915">
                  <c:v>2.4916E-5</c:v>
                </c:pt>
                <c:pt idx="24916">
                  <c:v>2.4916999999999999E-5</c:v>
                </c:pt>
                <c:pt idx="24917">
                  <c:v>2.4918000000000001E-5</c:v>
                </c:pt>
                <c:pt idx="24918">
                  <c:v>2.4919E-5</c:v>
                </c:pt>
                <c:pt idx="24919">
                  <c:v>2.4919999999999999E-5</c:v>
                </c:pt>
                <c:pt idx="24920">
                  <c:v>2.4921000000000001E-5</c:v>
                </c:pt>
                <c:pt idx="24921">
                  <c:v>2.4922E-5</c:v>
                </c:pt>
                <c:pt idx="24922">
                  <c:v>2.4922999999999998E-5</c:v>
                </c:pt>
                <c:pt idx="24923">
                  <c:v>2.4924000000000001E-5</c:v>
                </c:pt>
                <c:pt idx="24924">
                  <c:v>2.4924999999999999E-5</c:v>
                </c:pt>
                <c:pt idx="24925">
                  <c:v>2.4926000000000002E-5</c:v>
                </c:pt>
                <c:pt idx="24926">
                  <c:v>2.4927E-5</c:v>
                </c:pt>
                <c:pt idx="24927">
                  <c:v>2.4927999999999999E-5</c:v>
                </c:pt>
                <c:pt idx="24928">
                  <c:v>2.4929000000000001E-5</c:v>
                </c:pt>
                <c:pt idx="24929">
                  <c:v>2.493E-5</c:v>
                </c:pt>
                <c:pt idx="24930">
                  <c:v>2.4930999999999999E-5</c:v>
                </c:pt>
                <c:pt idx="24931">
                  <c:v>2.4932000000000001E-5</c:v>
                </c:pt>
                <c:pt idx="24932">
                  <c:v>2.4933E-5</c:v>
                </c:pt>
                <c:pt idx="24933">
                  <c:v>2.4933999999999999E-5</c:v>
                </c:pt>
                <c:pt idx="24934">
                  <c:v>2.4935000000000001E-5</c:v>
                </c:pt>
                <c:pt idx="24935">
                  <c:v>2.4936E-5</c:v>
                </c:pt>
                <c:pt idx="24936">
                  <c:v>2.4936999999999999E-5</c:v>
                </c:pt>
                <c:pt idx="24937">
                  <c:v>2.4938000000000001E-5</c:v>
                </c:pt>
                <c:pt idx="24938">
                  <c:v>2.4939E-5</c:v>
                </c:pt>
                <c:pt idx="24939">
                  <c:v>2.4939999999999998E-5</c:v>
                </c:pt>
                <c:pt idx="24940">
                  <c:v>2.4941000000000001E-5</c:v>
                </c:pt>
                <c:pt idx="24941">
                  <c:v>2.4941999999999999E-5</c:v>
                </c:pt>
                <c:pt idx="24942">
                  <c:v>2.4943000000000002E-5</c:v>
                </c:pt>
                <c:pt idx="24943">
                  <c:v>2.4944E-5</c:v>
                </c:pt>
                <c:pt idx="24944">
                  <c:v>2.4944999999999999E-5</c:v>
                </c:pt>
                <c:pt idx="24945">
                  <c:v>2.4946000000000001E-5</c:v>
                </c:pt>
                <c:pt idx="24946">
                  <c:v>2.4947E-5</c:v>
                </c:pt>
                <c:pt idx="24947">
                  <c:v>2.4947999999999999E-5</c:v>
                </c:pt>
                <c:pt idx="24948">
                  <c:v>2.4949000000000001E-5</c:v>
                </c:pt>
                <c:pt idx="24949">
                  <c:v>2.495E-5</c:v>
                </c:pt>
                <c:pt idx="24950">
                  <c:v>2.4950999999999999E-5</c:v>
                </c:pt>
                <c:pt idx="24951">
                  <c:v>2.4952000000000001E-5</c:v>
                </c:pt>
                <c:pt idx="24952">
                  <c:v>2.4953E-5</c:v>
                </c:pt>
                <c:pt idx="24953">
                  <c:v>2.4953999999999999E-5</c:v>
                </c:pt>
                <c:pt idx="24954">
                  <c:v>2.4955000000000001E-5</c:v>
                </c:pt>
                <c:pt idx="24955">
                  <c:v>2.4956E-5</c:v>
                </c:pt>
                <c:pt idx="24956">
                  <c:v>2.4956999999999998E-5</c:v>
                </c:pt>
                <c:pt idx="24957">
                  <c:v>2.4958000000000001E-5</c:v>
                </c:pt>
                <c:pt idx="24958">
                  <c:v>2.4958999999999999E-5</c:v>
                </c:pt>
                <c:pt idx="24959">
                  <c:v>2.4960000000000002E-5</c:v>
                </c:pt>
                <c:pt idx="24960">
                  <c:v>2.4961E-5</c:v>
                </c:pt>
                <c:pt idx="24961">
                  <c:v>2.4961999999999999E-5</c:v>
                </c:pt>
                <c:pt idx="24962">
                  <c:v>2.4963000000000001E-5</c:v>
                </c:pt>
                <c:pt idx="24963">
                  <c:v>2.4964E-5</c:v>
                </c:pt>
                <c:pt idx="24964">
                  <c:v>2.4964999999999999E-5</c:v>
                </c:pt>
                <c:pt idx="24965">
                  <c:v>2.4966000000000001E-5</c:v>
                </c:pt>
                <c:pt idx="24966">
                  <c:v>2.4967E-5</c:v>
                </c:pt>
                <c:pt idx="24967">
                  <c:v>2.4967999999999999E-5</c:v>
                </c:pt>
                <c:pt idx="24968">
                  <c:v>2.4969000000000001E-5</c:v>
                </c:pt>
                <c:pt idx="24969">
                  <c:v>2.497E-5</c:v>
                </c:pt>
                <c:pt idx="24970">
                  <c:v>2.4970999999999999E-5</c:v>
                </c:pt>
                <c:pt idx="24971">
                  <c:v>2.4972000000000001E-5</c:v>
                </c:pt>
                <c:pt idx="24972">
                  <c:v>2.4973E-5</c:v>
                </c:pt>
                <c:pt idx="24973">
                  <c:v>2.4973999999999998E-5</c:v>
                </c:pt>
                <c:pt idx="24974">
                  <c:v>2.4975000000000001E-5</c:v>
                </c:pt>
                <c:pt idx="24975">
                  <c:v>2.4975999999999999E-5</c:v>
                </c:pt>
                <c:pt idx="24976">
                  <c:v>2.4977000000000002E-5</c:v>
                </c:pt>
                <c:pt idx="24977">
                  <c:v>2.4978E-5</c:v>
                </c:pt>
                <c:pt idx="24978">
                  <c:v>2.4978999999999999E-5</c:v>
                </c:pt>
                <c:pt idx="24979">
                  <c:v>2.4980000000000001E-5</c:v>
                </c:pt>
                <c:pt idx="24980">
                  <c:v>2.4981E-5</c:v>
                </c:pt>
                <c:pt idx="24981">
                  <c:v>2.4981999999999999E-5</c:v>
                </c:pt>
                <c:pt idx="24982">
                  <c:v>2.4983000000000001E-5</c:v>
                </c:pt>
                <c:pt idx="24983">
                  <c:v>2.4984E-5</c:v>
                </c:pt>
                <c:pt idx="24984">
                  <c:v>2.4984999999999999E-5</c:v>
                </c:pt>
                <c:pt idx="24985">
                  <c:v>2.4986000000000001E-5</c:v>
                </c:pt>
                <c:pt idx="24986">
                  <c:v>2.4987E-5</c:v>
                </c:pt>
                <c:pt idx="24987">
                  <c:v>2.4987999999999999E-5</c:v>
                </c:pt>
                <c:pt idx="24988">
                  <c:v>2.4989000000000001E-5</c:v>
                </c:pt>
                <c:pt idx="24989">
                  <c:v>2.499E-5</c:v>
                </c:pt>
                <c:pt idx="24990">
                  <c:v>2.4990999999999998E-5</c:v>
                </c:pt>
                <c:pt idx="24991">
                  <c:v>2.4992000000000001E-5</c:v>
                </c:pt>
                <c:pt idx="24992">
                  <c:v>2.4992999999999999E-5</c:v>
                </c:pt>
                <c:pt idx="24993">
                  <c:v>2.4994000000000002E-5</c:v>
                </c:pt>
                <c:pt idx="24994">
                  <c:v>2.4995E-5</c:v>
                </c:pt>
                <c:pt idx="24995">
                  <c:v>2.4995999999999999E-5</c:v>
                </c:pt>
                <c:pt idx="24996">
                  <c:v>2.4997000000000001E-5</c:v>
                </c:pt>
                <c:pt idx="24997">
                  <c:v>2.4998E-5</c:v>
                </c:pt>
                <c:pt idx="24998">
                  <c:v>2.4998999999999999E-5</c:v>
                </c:pt>
                <c:pt idx="24999">
                  <c:v>2.5000000000000001E-5</c:v>
                </c:pt>
                <c:pt idx="25000">
                  <c:v>2.5001E-5</c:v>
                </c:pt>
                <c:pt idx="25001">
                  <c:v>2.5001999999999999E-5</c:v>
                </c:pt>
                <c:pt idx="25002">
                  <c:v>2.5003000000000001E-5</c:v>
                </c:pt>
                <c:pt idx="25003">
                  <c:v>2.5004E-5</c:v>
                </c:pt>
                <c:pt idx="25004">
                  <c:v>2.5004999999999999E-5</c:v>
                </c:pt>
                <c:pt idx="25005">
                  <c:v>2.5006000000000001E-5</c:v>
                </c:pt>
                <c:pt idx="25006">
                  <c:v>2.5007E-5</c:v>
                </c:pt>
                <c:pt idx="25007">
                  <c:v>2.5007999999999998E-5</c:v>
                </c:pt>
                <c:pt idx="25008">
                  <c:v>2.5009000000000001E-5</c:v>
                </c:pt>
                <c:pt idx="25009">
                  <c:v>2.5009999999999999E-5</c:v>
                </c:pt>
                <c:pt idx="25010">
                  <c:v>2.5011000000000002E-5</c:v>
                </c:pt>
                <c:pt idx="25011">
                  <c:v>2.5012E-5</c:v>
                </c:pt>
                <c:pt idx="25012">
                  <c:v>2.5012999999999999E-5</c:v>
                </c:pt>
                <c:pt idx="25013">
                  <c:v>2.5014000000000001E-5</c:v>
                </c:pt>
                <c:pt idx="25014">
                  <c:v>2.5015E-5</c:v>
                </c:pt>
                <c:pt idx="25015">
                  <c:v>2.5015999999999999E-5</c:v>
                </c:pt>
                <c:pt idx="25016">
                  <c:v>2.5017000000000001E-5</c:v>
                </c:pt>
                <c:pt idx="25017">
                  <c:v>2.5018E-5</c:v>
                </c:pt>
                <c:pt idx="25018">
                  <c:v>2.5018999999999999E-5</c:v>
                </c:pt>
                <c:pt idx="25019">
                  <c:v>2.5020000000000001E-5</c:v>
                </c:pt>
                <c:pt idx="25020">
                  <c:v>2.5021E-5</c:v>
                </c:pt>
                <c:pt idx="25021">
                  <c:v>2.5021999999999999E-5</c:v>
                </c:pt>
                <c:pt idx="25022">
                  <c:v>2.5023000000000001E-5</c:v>
                </c:pt>
                <c:pt idx="25023">
                  <c:v>2.5024E-5</c:v>
                </c:pt>
                <c:pt idx="25024">
                  <c:v>2.5024999999999998E-5</c:v>
                </c:pt>
                <c:pt idx="25025">
                  <c:v>2.5026000000000001E-5</c:v>
                </c:pt>
                <c:pt idx="25026">
                  <c:v>2.5026999999999999E-5</c:v>
                </c:pt>
                <c:pt idx="25027">
                  <c:v>2.5028000000000002E-5</c:v>
                </c:pt>
                <c:pt idx="25028">
                  <c:v>2.5029E-5</c:v>
                </c:pt>
                <c:pt idx="25029">
                  <c:v>2.5029999999999999E-5</c:v>
                </c:pt>
                <c:pt idx="25030">
                  <c:v>2.5031000000000001E-5</c:v>
                </c:pt>
                <c:pt idx="25031">
                  <c:v>2.5032E-5</c:v>
                </c:pt>
                <c:pt idx="25032">
                  <c:v>2.5032999999999999E-5</c:v>
                </c:pt>
                <c:pt idx="25033">
                  <c:v>2.5034000000000001E-5</c:v>
                </c:pt>
                <c:pt idx="25034">
                  <c:v>2.5035E-5</c:v>
                </c:pt>
                <c:pt idx="25035">
                  <c:v>2.5035999999999999E-5</c:v>
                </c:pt>
                <c:pt idx="25036">
                  <c:v>2.5037000000000001E-5</c:v>
                </c:pt>
                <c:pt idx="25037">
                  <c:v>2.5038E-5</c:v>
                </c:pt>
                <c:pt idx="25038">
                  <c:v>2.5038999999999999E-5</c:v>
                </c:pt>
                <c:pt idx="25039">
                  <c:v>2.5040000000000001E-5</c:v>
                </c:pt>
                <c:pt idx="25040">
                  <c:v>2.5041E-5</c:v>
                </c:pt>
                <c:pt idx="25041">
                  <c:v>2.5041999999999998E-5</c:v>
                </c:pt>
                <c:pt idx="25042">
                  <c:v>2.5043000000000001E-5</c:v>
                </c:pt>
                <c:pt idx="25043">
                  <c:v>2.5043999999999999E-5</c:v>
                </c:pt>
                <c:pt idx="25044">
                  <c:v>2.5045000000000002E-5</c:v>
                </c:pt>
                <c:pt idx="25045">
                  <c:v>2.5046E-5</c:v>
                </c:pt>
                <c:pt idx="25046">
                  <c:v>2.5046999999999999E-5</c:v>
                </c:pt>
                <c:pt idx="25047">
                  <c:v>2.5048000000000001E-5</c:v>
                </c:pt>
                <c:pt idx="25048">
                  <c:v>2.5049E-5</c:v>
                </c:pt>
                <c:pt idx="25049">
                  <c:v>2.5049999999999999E-5</c:v>
                </c:pt>
                <c:pt idx="25050">
                  <c:v>2.5051000000000001E-5</c:v>
                </c:pt>
                <c:pt idx="25051">
                  <c:v>2.5052E-5</c:v>
                </c:pt>
                <c:pt idx="25052">
                  <c:v>2.5052999999999999E-5</c:v>
                </c:pt>
                <c:pt idx="25053">
                  <c:v>2.5054000000000001E-5</c:v>
                </c:pt>
                <c:pt idx="25054">
                  <c:v>2.5055E-5</c:v>
                </c:pt>
                <c:pt idx="25055">
                  <c:v>2.5055999999999999E-5</c:v>
                </c:pt>
                <c:pt idx="25056">
                  <c:v>2.5057000000000001E-5</c:v>
                </c:pt>
                <c:pt idx="25057">
                  <c:v>2.5058E-5</c:v>
                </c:pt>
                <c:pt idx="25058">
                  <c:v>2.5058999999999998E-5</c:v>
                </c:pt>
                <c:pt idx="25059">
                  <c:v>2.5060000000000001E-5</c:v>
                </c:pt>
                <c:pt idx="25060">
                  <c:v>2.5060999999999999E-5</c:v>
                </c:pt>
                <c:pt idx="25061">
                  <c:v>2.5062000000000002E-5</c:v>
                </c:pt>
                <c:pt idx="25062">
                  <c:v>2.5063E-5</c:v>
                </c:pt>
                <c:pt idx="25063">
                  <c:v>2.5063999999999999E-5</c:v>
                </c:pt>
                <c:pt idx="25064">
                  <c:v>2.5065000000000001E-5</c:v>
                </c:pt>
                <c:pt idx="25065">
                  <c:v>2.5066E-5</c:v>
                </c:pt>
                <c:pt idx="25066">
                  <c:v>2.5066999999999999E-5</c:v>
                </c:pt>
                <c:pt idx="25067">
                  <c:v>2.5068000000000001E-5</c:v>
                </c:pt>
                <c:pt idx="25068">
                  <c:v>2.5069E-5</c:v>
                </c:pt>
                <c:pt idx="25069">
                  <c:v>2.5069999999999999E-5</c:v>
                </c:pt>
                <c:pt idx="25070">
                  <c:v>2.5071000000000001E-5</c:v>
                </c:pt>
                <c:pt idx="25071">
                  <c:v>2.5072E-5</c:v>
                </c:pt>
                <c:pt idx="25072">
                  <c:v>2.5072999999999999E-5</c:v>
                </c:pt>
                <c:pt idx="25073">
                  <c:v>2.5074000000000001E-5</c:v>
                </c:pt>
                <c:pt idx="25074">
                  <c:v>2.5075E-5</c:v>
                </c:pt>
                <c:pt idx="25075">
                  <c:v>2.5075999999999998E-5</c:v>
                </c:pt>
                <c:pt idx="25076">
                  <c:v>2.5077000000000001E-5</c:v>
                </c:pt>
                <c:pt idx="25077">
                  <c:v>2.5077999999999999E-5</c:v>
                </c:pt>
                <c:pt idx="25078">
                  <c:v>2.5079000000000002E-5</c:v>
                </c:pt>
                <c:pt idx="25079">
                  <c:v>2.508E-5</c:v>
                </c:pt>
                <c:pt idx="25080">
                  <c:v>2.5080999999999999E-5</c:v>
                </c:pt>
                <c:pt idx="25081">
                  <c:v>2.5082000000000001E-5</c:v>
                </c:pt>
                <c:pt idx="25082">
                  <c:v>2.5083E-5</c:v>
                </c:pt>
                <c:pt idx="25083">
                  <c:v>2.5083999999999999E-5</c:v>
                </c:pt>
                <c:pt idx="25084">
                  <c:v>2.5085000000000001E-5</c:v>
                </c:pt>
                <c:pt idx="25085">
                  <c:v>2.5086E-5</c:v>
                </c:pt>
                <c:pt idx="25086">
                  <c:v>2.5086999999999999E-5</c:v>
                </c:pt>
                <c:pt idx="25087">
                  <c:v>2.5088000000000001E-5</c:v>
                </c:pt>
                <c:pt idx="25088">
                  <c:v>2.5089E-5</c:v>
                </c:pt>
                <c:pt idx="25089">
                  <c:v>2.5089999999999999E-5</c:v>
                </c:pt>
                <c:pt idx="25090">
                  <c:v>2.5091000000000001E-5</c:v>
                </c:pt>
                <c:pt idx="25091">
                  <c:v>2.5092E-5</c:v>
                </c:pt>
                <c:pt idx="25092">
                  <c:v>2.5092999999999998E-5</c:v>
                </c:pt>
                <c:pt idx="25093">
                  <c:v>2.5094000000000001E-5</c:v>
                </c:pt>
                <c:pt idx="25094">
                  <c:v>2.5094999999999999E-5</c:v>
                </c:pt>
                <c:pt idx="25095">
                  <c:v>2.5096000000000002E-5</c:v>
                </c:pt>
                <c:pt idx="25096">
                  <c:v>2.5097E-5</c:v>
                </c:pt>
                <c:pt idx="25097">
                  <c:v>2.5097999999999999E-5</c:v>
                </c:pt>
                <c:pt idx="25098">
                  <c:v>2.5099000000000001E-5</c:v>
                </c:pt>
                <c:pt idx="25099">
                  <c:v>2.51E-5</c:v>
                </c:pt>
                <c:pt idx="25100">
                  <c:v>2.5100999999999999E-5</c:v>
                </c:pt>
                <c:pt idx="25101">
                  <c:v>2.5102000000000001E-5</c:v>
                </c:pt>
                <c:pt idx="25102">
                  <c:v>2.5103E-5</c:v>
                </c:pt>
                <c:pt idx="25103">
                  <c:v>2.5103999999999999E-5</c:v>
                </c:pt>
                <c:pt idx="25104">
                  <c:v>2.5105000000000001E-5</c:v>
                </c:pt>
                <c:pt idx="25105">
                  <c:v>2.5106E-5</c:v>
                </c:pt>
                <c:pt idx="25106">
                  <c:v>2.5106999999999999E-5</c:v>
                </c:pt>
                <c:pt idx="25107">
                  <c:v>2.5108000000000001E-5</c:v>
                </c:pt>
                <c:pt idx="25108">
                  <c:v>2.5109E-5</c:v>
                </c:pt>
                <c:pt idx="25109">
                  <c:v>2.5109999999999998E-5</c:v>
                </c:pt>
                <c:pt idx="25110">
                  <c:v>2.5111000000000001E-5</c:v>
                </c:pt>
                <c:pt idx="25111">
                  <c:v>2.5111999999999999E-5</c:v>
                </c:pt>
                <c:pt idx="25112">
                  <c:v>2.5113000000000002E-5</c:v>
                </c:pt>
                <c:pt idx="25113">
                  <c:v>2.5114E-5</c:v>
                </c:pt>
                <c:pt idx="25114">
                  <c:v>2.5114999999999999E-5</c:v>
                </c:pt>
                <c:pt idx="25115">
                  <c:v>2.5116000000000001E-5</c:v>
                </c:pt>
                <c:pt idx="25116">
                  <c:v>2.5117E-5</c:v>
                </c:pt>
                <c:pt idx="25117">
                  <c:v>2.5117999999999999E-5</c:v>
                </c:pt>
                <c:pt idx="25118">
                  <c:v>2.5119000000000001E-5</c:v>
                </c:pt>
                <c:pt idx="25119">
                  <c:v>2.512E-5</c:v>
                </c:pt>
                <c:pt idx="25120">
                  <c:v>2.5120999999999999E-5</c:v>
                </c:pt>
                <c:pt idx="25121">
                  <c:v>2.5122000000000001E-5</c:v>
                </c:pt>
                <c:pt idx="25122">
                  <c:v>2.5123E-5</c:v>
                </c:pt>
                <c:pt idx="25123">
                  <c:v>2.5123999999999999E-5</c:v>
                </c:pt>
                <c:pt idx="25124">
                  <c:v>2.5125000000000001E-5</c:v>
                </c:pt>
                <c:pt idx="25125">
                  <c:v>2.5126E-5</c:v>
                </c:pt>
                <c:pt idx="25126">
                  <c:v>2.5126999999999998E-5</c:v>
                </c:pt>
                <c:pt idx="25127">
                  <c:v>2.5128000000000001E-5</c:v>
                </c:pt>
                <c:pt idx="25128">
                  <c:v>2.5128999999999999E-5</c:v>
                </c:pt>
                <c:pt idx="25129">
                  <c:v>2.5130000000000002E-5</c:v>
                </c:pt>
                <c:pt idx="25130">
                  <c:v>2.5131E-5</c:v>
                </c:pt>
                <c:pt idx="25131">
                  <c:v>2.5131999999999999E-5</c:v>
                </c:pt>
                <c:pt idx="25132">
                  <c:v>2.5133000000000001E-5</c:v>
                </c:pt>
                <c:pt idx="25133">
                  <c:v>2.5134E-5</c:v>
                </c:pt>
                <c:pt idx="25134">
                  <c:v>2.5134999999999999E-5</c:v>
                </c:pt>
                <c:pt idx="25135">
                  <c:v>2.5136000000000001E-5</c:v>
                </c:pt>
                <c:pt idx="25136">
                  <c:v>2.5137E-5</c:v>
                </c:pt>
                <c:pt idx="25137">
                  <c:v>2.5137999999999999E-5</c:v>
                </c:pt>
                <c:pt idx="25138">
                  <c:v>2.5139000000000001E-5</c:v>
                </c:pt>
                <c:pt idx="25139">
                  <c:v>2.514E-5</c:v>
                </c:pt>
                <c:pt idx="25140">
                  <c:v>2.5140999999999999E-5</c:v>
                </c:pt>
                <c:pt idx="25141">
                  <c:v>2.5142000000000001E-5</c:v>
                </c:pt>
                <c:pt idx="25142">
                  <c:v>2.5143E-5</c:v>
                </c:pt>
                <c:pt idx="25143">
                  <c:v>2.5143999999999998E-5</c:v>
                </c:pt>
                <c:pt idx="25144">
                  <c:v>2.5145000000000001E-5</c:v>
                </c:pt>
                <c:pt idx="25145">
                  <c:v>2.5145999999999999E-5</c:v>
                </c:pt>
                <c:pt idx="25146">
                  <c:v>2.5147000000000002E-5</c:v>
                </c:pt>
                <c:pt idx="25147">
                  <c:v>2.5148E-5</c:v>
                </c:pt>
                <c:pt idx="25148">
                  <c:v>2.5148999999999999E-5</c:v>
                </c:pt>
                <c:pt idx="25149">
                  <c:v>2.5150000000000001E-5</c:v>
                </c:pt>
                <c:pt idx="25150">
                  <c:v>2.5151E-5</c:v>
                </c:pt>
                <c:pt idx="25151">
                  <c:v>2.5151999999999999E-5</c:v>
                </c:pt>
                <c:pt idx="25152">
                  <c:v>2.5153000000000001E-5</c:v>
                </c:pt>
                <c:pt idx="25153">
                  <c:v>2.5154E-5</c:v>
                </c:pt>
                <c:pt idx="25154">
                  <c:v>2.5154999999999999E-5</c:v>
                </c:pt>
                <c:pt idx="25155">
                  <c:v>2.5156000000000001E-5</c:v>
                </c:pt>
                <c:pt idx="25156">
                  <c:v>2.5157E-5</c:v>
                </c:pt>
                <c:pt idx="25157">
                  <c:v>2.5157999999999999E-5</c:v>
                </c:pt>
                <c:pt idx="25158">
                  <c:v>2.5159000000000001E-5</c:v>
                </c:pt>
                <c:pt idx="25159">
                  <c:v>2.516E-5</c:v>
                </c:pt>
                <c:pt idx="25160">
                  <c:v>2.5160999999999998E-5</c:v>
                </c:pt>
                <c:pt idx="25161">
                  <c:v>2.5162000000000001E-5</c:v>
                </c:pt>
                <c:pt idx="25162">
                  <c:v>2.5162999999999999E-5</c:v>
                </c:pt>
                <c:pt idx="25163">
                  <c:v>2.5164000000000002E-5</c:v>
                </c:pt>
                <c:pt idx="25164">
                  <c:v>2.5165E-5</c:v>
                </c:pt>
                <c:pt idx="25165">
                  <c:v>2.5165999999999999E-5</c:v>
                </c:pt>
                <c:pt idx="25166">
                  <c:v>2.5167000000000001E-5</c:v>
                </c:pt>
                <c:pt idx="25167">
                  <c:v>2.5168E-5</c:v>
                </c:pt>
                <c:pt idx="25168">
                  <c:v>2.5168999999999999E-5</c:v>
                </c:pt>
                <c:pt idx="25169">
                  <c:v>2.5170000000000001E-5</c:v>
                </c:pt>
                <c:pt idx="25170">
                  <c:v>2.5171E-5</c:v>
                </c:pt>
                <c:pt idx="25171">
                  <c:v>2.5171999999999999E-5</c:v>
                </c:pt>
                <c:pt idx="25172">
                  <c:v>2.5173000000000001E-5</c:v>
                </c:pt>
                <c:pt idx="25173">
                  <c:v>2.5174E-5</c:v>
                </c:pt>
                <c:pt idx="25174">
                  <c:v>2.5174999999999999E-5</c:v>
                </c:pt>
                <c:pt idx="25175">
                  <c:v>2.5176000000000001E-5</c:v>
                </c:pt>
                <c:pt idx="25176">
                  <c:v>2.5177E-5</c:v>
                </c:pt>
                <c:pt idx="25177">
                  <c:v>2.5177999999999998E-5</c:v>
                </c:pt>
                <c:pt idx="25178">
                  <c:v>2.5179000000000001E-5</c:v>
                </c:pt>
                <c:pt idx="25179">
                  <c:v>2.5179999999999999E-5</c:v>
                </c:pt>
                <c:pt idx="25180">
                  <c:v>2.5181000000000002E-5</c:v>
                </c:pt>
                <c:pt idx="25181">
                  <c:v>2.5182E-5</c:v>
                </c:pt>
                <c:pt idx="25182">
                  <c:v>2.5182999999999999E-5</c:v>
                </c:pt>
                <c:pt idx="25183">
                  <c:v>2.5184000000000001E-5</c:v>
                </c:pt>
                <c:pt idx="25184">
                  <c:v>2.5185E-5</c:v>
                </c:pt>
                <c:pt idx="25185">
                  <c:v>2.5185999999999999E-5</c:v>
                </c:pt>
                <c:pt idx="25186">
                  <c:v>2.5187000000000001E-5</c:v>
                </c:pt>
                <c:pt idx="25187">
                  <c:v>2.5188E-5</c:v>
                </c:pt>
                <c:pt idx="25188">
                  <c:v>2.5188999999999999E-5</c:v>
                </c:pt>
                <c:pt idx="25189">
                  <c:v>2.5190000000000001E-5</c:v>
                </c:pt>
                <c:pt idx="25190">
                  <c:v>2.5191E-5</c:v>
                </c:pt>
                <c:pt idx="25191">
                  <c:v>2.5191999999999999E-5</c:v>
                </c:pt>
                <c:pt idx="25192">
                  <c:v>2.5193000000000001E-5</c:v>
                </c:pt>
                <c:pt idx="25193">
                  <c:v>2.5194E-5</c:v>
                </c:pt>
                <c:pt idx="25194">
                  <c:v>2.5194999999999998E-5</c:v>
                </c:pt>
                <c:pt idx="25195">
                  <c:v>2.5196000000000001E-5</c:v>
                </c:pt>
                <c:pt idx="25196">
                  <c:v>2.5196999999999999E-5</c:v>
                </c:pt>
                <c:pt idx="25197">
                  <c:v>2.5198000000000002E-5</c:v>
                </c:pt>
                <c:pt idx="25198">
                  <c:v>2.5199E-5</c:v>
                </c:pt>
                <c:pt idx="25199">
                  <c:v>2.5199999999999999E-5</c:v>
                </c:pt>
                <c:pt idx="25200">
                  <c:v>2.5201000000000001E-5</c:v>
                </c:pt>
                <c:pt idx="25201">
                  <c:v>2.5202E-5</c:v>
                </c:pt>
                <c:pt idx="25202">
                  <c:v>2.5202999999999999E-5</c:v>
                </c:pt>
                <c:pt idx="25203">
                  <c:v>2.5204000000000001E-5</c:v>
                </c:pt>
                <c:pt idx="25204">
                  <c:v>2.5205E-5</c:v>
                </c:pt>
                <c:pt idx="25205">
                  <c:v>2.5205999999999999E-5</c:v>
                </c:pt>
                <c:pt idx="25206">
                  <c:v>2.5207000000000001E-5</c:v>
                </c:pt>
                <c:pt idx="25207">
                  <c:v>2.5208E-5</c:v>
                </c:pt>
                <c:pt idx="25208">
                  <c:v>2.5208999999999999E-5</c:v>
                </c:pt>
                <c:pt idx="25209">
                  <c:v>2.5210000000000001E-5</c:v>
                </c:pt>
                <c:pt idx="25210">
                  <c:v>2.5211E-5</c:v>
                </c:pt>
                <c:pt idx="25211">
                  <c:v>2.5211999999999998E-5</c:v>
                </c:pt>
                <c:pt idx="25212">
                  <c:v>2.5213000000000001E-5</c:v>
                </c:pt>
                <c:pt idx="25213">
                  <c:v>2.5213999999999999E-5</c:v>
                </c:pt>
                <c:pt idx="25214">
                  <c:v>2.5215000000000002E-5</c:v>
                </c:pt>
                <c:pt idx="25215">
                  <c:v>2.5216E-5</c:v>
                </c:pt>
                <c:pt idx="25216">
                  <c:v>2.5216999999999999E-5</c:v>
                </c:pt>
                <c:pt idx="25217">
                  <c:v>2.5218000000000001E-5</c:v>
                </c:pt>
                <c:pt idx="25218">
                  <c:v>2.5219E-5</c:v>
                </c:pt>
                <c:pt idx="25219">
                  <c:v>2.5219999999999999E-5</c:v>
                </c:pt>
                <c:pt idx="25220">
                  <c:v>2.5221000000000001E-5</c:v>
                </c:pt>
                <c:pt idx="25221">
                  <c:v>2.5222E-5</c:v>
                </c:pt>
                <c:pt idx="25222">
                  <c:v>2.5222999999999999E-5</c:v>
                </c:pt>
                <c:pt idx="25223">
                  <c:v>2.5224000000000001E-5</c:v>
                </c:pt>
                <c:pt idx="25224">
                  <c:v>2.5225E-5</c:v>
                </c:pt>
                <c:pt idx="25225">
                  <c:v>2.5225999999999999E-5</c:v>
                </c:pt>
                <c:pt idx="25226">
                  <c:v>2.5227000000000001E-5</c:v>
                </c:pt>
                <c:pt idx="25227">
                  <c:v>2.5228E-5</c:v>
                </c:pt>
                <c:pt idx="25228">
                  <c:v>2.5228999999999998E-5</c:v>
                </c:pt>
                <c:pt idx="25229">
                  <c:v>2.5230000000000001E-5</c:v>
                </c:pt>
                <c:pt idx="25230">
                  <c:v>2.5230999999999999E-5</c:v>
                </c:pt>
                <c:pt idx="25231">
                  <c:v>2.5232000000000002E-5</c:v>
                </c:pt>
                <c:pt idx="25232">
                  <c:v>2.5233E-5</c:v>
                </c:pt>
                <c:pt idx="25233">
                  <c:v>2.5233999999999999E-5</c:v>
                </c:pt>
                <c:pt idx="25234">
                  <c:v>2.5235000000000001E-5</c:v>
                </c:pt>
                <c:pt idx="25235">
                  <c:v>2.5236E-5</c:v>
                </c:pt>
                <c:pt idx="25236">
                  <c:v>2.5236999999999999E-5</c:v>
                </c:pt>
                <c:pt idx="25237">
                  <c:v>2.5238000000000001E-5</c:v>
                </c:pt>
                <c:pt idx="25238">
                  <c:v>2.5239E-5</c:v>
                </c:pt>
                <c:pt idx="25239">
                  <c:v>2.5239999999999999E-5</c:v>
                </c:pt>
                <c:pt idx="25240">
                  <c:v>2.5241000000000001E-5</c:v>
                </c:pt>
                <c:pt idx="25241">
                  <c:v>2.5242E-5</c:v>
                </c:pt>
                <c:pt idx="25242">
                  <c:v>2.5242999999999999E-5</c:v>
                </c:pt>
                <c:pt idx="25243">
                  <c:v>2.5244000000000001E-5</c:v>
                </c:pt>
                <c:pt idx="25244">
                  <c:v>2.5245E-5</c:v>
                </c:pt>
                <c:pt idx="25245">
                  <c:v>2.5245999999999999E-5</c:v>
                </c:pt>
                <c:pt idx="25246">
                  <c:v>2.5247000000000001E-5</c:v>
                </c:pt>
                <c:pt idx="25247">
                  <c:v>2.5248E-5</c:v>
                </c:pt>
                <c:pt idx="25248">
                  <c:v>2.5249000000000002E-5</c:v>
                </c:pt>
                <c:pt idx="25249">
                  <c:v>2.525E-5</c:v>
                </c:pt>
                <c:pt idx="25250">
                  <c:v>2.5250999999999999E-5</c:v>
                </c:pt>
                <c:pt idx="25251">
                  <c:v>2.5252000000000001E-5</c:v>
                </c:pt>
                <c:pt idx="25252">
                  <c:v>2.5253E-5</c:v>
                </c:pt>
                <c:pt idx="25253">
                  <c:v>2.5253999999999999E-5</c:v>
                </c:pt>
                <c:pt idx="25254">
                  <c:v>2.5255000000000001E-5</c:v>
                </c:pt>
                <c:pt idx="25255">
                  <c:v>2.5256E-5</c:v>
                </c:pt>
                <c:pt idx="25256">
                  <c:v>2.5256999999999999E-5</c:v>
                </c:pt>
                <c:pt idx="25257">
                  <c:v>2.5258000000000001E-5</c:v>
                </c:pt>
                <c:pt idx="25258">
                  <c:v>2.5259E-5</c:v>
                </c:pt>
                <c:pt idx="25259">
                  <c:v>2.5259999999999999E-5</c:v>
                </c:pt>
                <c:pt idx="25260">
                  <c:v>2.5261000000000001E-5</c:v>
                </c:pt>
                <c:pt idx="25261">
                  <c:v>2.5262E-5</c:v>
                </c:pt>
                <c:pt idx="25262">
                  <c:v>2.5262999999999999E-5</c:v>
                </c:pt>
                <c:pt idx="25263">
                  <c:v>2.5264000000000001E-5</c:v>
                </c:pt>
                <c:pt idx="25264">
                  <c:v>2.5265E-5</c:v>
                </c:pt>
                <c:pt idx="25265">
                  <c:v>2.5265999999999998E-5</c:v>
                </c:pt>
                <c:pt idx="25266">
                  <c:v>2.5267000000000001E-5</c:v>
                </c:pt>
                <c:pt idx="25267">
                  <c:v>2.5267999999999999E-5</c:v>
                </c:pt>
                <c:pt idx="25268">
                  <c:v>2.5269000000000002E-5</c:v>
                </c:pt>
                <c:pt idx="25269">
                  <c:v>2.527E-5</c:v>
                </c:pt>
                <c:pt idx="25270">
                  <c:v>2.5270999999999999E-5</c:v>
                </c:pt>
                <c:pt idx="25271">
                  <c:v>2.5272000000000001E-5</c:v>
                </c:pt>
                <c:pt idx="25272">
                  <c:v>2.5273E-5</c:v>
                </c:pt>
                <c:pt idx="25273">
                  <c:v>2.5273999999999999E-5</c:v>
                </c:pt>
                <c:pt idx="25274">
                  <c:v>2.5275000000000001E-5</c:v>
                </c:pt>
                <c:pt idx="25275">
                  <c:v>2.5276E-5</c:v>
                </c:pt>
                <c:pt idx="25276">
                  <c:v>2.5276999999999999E-5</c:v>
                </c:pt>
                <c:pt idx="25277">
                  <c:v>2.5278000000000001E-5</c:v>
                </c:pt>
                <c:pt idx="25278">
                  <c:v>2.5279E-5</c:v>
                </c:pt>
                <c:pt idx="25279">
                  <c:v>2.5279999999999999E-5</c:v>
                </c:pt>
                <c:pt idx="25280">
                  <c:v>2.5281000000000001E-5</c:v>
                </c:pt>
                <c:pt idx="25281">
                  <c:v>2.5282E-5</c:v>
                </c:pt>
                <c:pt idx="25282">
                  <c:v>2.5282999999999998E-5</c:v>
                </c:pt>
                <c:pt idx="25283">
                  <c:v>2.5284000000000001E-5</c:v>
                </c:pt>
                <c:pt idx="25284">
                  <c:v>2.5284999999999999E-5</c:v>
                </c:pt>
                <c:pt idx="25285">
                  <c:v>2.5286000000000002E-5</c:v>
                </c:pt>
                <c:pt idx="25286">
                  <c:v>2.5287E-5</c:v>
                </c:pt>
                <c:pt idx="25287">
                  <c:v>2.5287999999999999E-5</c:v>
                </c:pt>
                <c:pt idx="25288">
                  <c:v>2.5289000000000001E-5</c:v>
                </c:pt>
                <c:pt idx="25289">
                  <c:v>2.529E-5</c:v>
                </c:pt>
                <c:pt idx="25290">
                  <c:v>2.5290999999999999E-5</c:v>
                </c:pt>
                <c:pt idx="25291">
                  <c:v>2.5292000000000001E-5</c:v>
                </c:pt>
                <c:pt idx="25292">
                  <c:v>2.5293E-5</c:v>
                </c:pt>
                <c:pt idx="25293">
                  <c:v>2.5293999999999999E-5</c:v>
                </c:pt>
                <c:pt idx="25294">
                  <c:v>2.5295000000000001E-5</c:v>
                </c:pt>
                <c:pt idx="25295">
                  <c:v>2.5296E-5</c:v>
                </c:pt>
                <c:pt idx="25296">
                  <c:v>2.5296999999999999E-5</c:v>
                </c:pt>
                <c:pt idx="25297">
                  <c:v>2.5298000000000001E-5</c:v>
                </c:pt>
                <c:pt idx="25298">
                  <c:v>2.5299E-5</c:v>
                </c:pt>
                <c:pt idx="25299">
                  <c:v>2.5299999999999998E-5</c:v>
                </c:pt>
                <c:pt idx="25300">
                  <c:v>2.5301000000000001E-5</c:v>
                </c:pt>
                <c:pt idx="25301">
                  <c:v>2.5301999999999999E-5</c:v>
                </c:pt>
                <c:pt idx="25302">
                  <c:v>2.5303000000000002E-5</c:v>
                </c:pt>
                <c:pt idx="25303">
                  <c:v>2.5304E-5</c:v>
                </c:pt>
                <c:pt idx="25304">
                  <c:v>2.5304999999999999E-5</c:v>
                </c:pt>
                <c:pt idx="25305">
                  <c:v>2.5306000000000001E-5</c:v>
                </c:pt>
                <c:pt idx="25306">
                  <c:v>2.5307E-5</c:v>
                </c:pt>
                <c:pt idx="25307">
                  <c:v>2.5307999999999999E-5</c:v>
                </c:pt>
                <c:pt idx="25308">
                  <c:v>2.5309000000000001E-5</c:v>
                </c:pt>
                <c:pt idx="25309">
                  <c:v>2.531E-5</c:v>
                </c:pt>
                <c:pt idx="25310">
                  <c:v>2.5310999999999999E-5</c:v>
                </c:pt>
                <c:pt idx="25311">
                  <c:v>2.5312000000000001E-5</c:v>
                </c:pt>
                <c:pt idx="25312">
                  <c:v>2.5313E-5</c:v>
                </c:pt>
                <c:pt idx="25313">
                  <c:v>2.5313999999999999E-5</c:v>
                </c:pt>
                <c:pt idx="25314">
                  <c:v>2.5315000000000001E-5</c:v>
                </c:pt>
                <c:pt idx="25315">
                  <c:v>2.5316E-5</c:v>
                </c:pt>
                <c:pt idx="25316">
                  <c:v>2.5316999999999998E-5</c:v>
                </c:pt>
                <c:pt idx="25317">
                  <c:v>2.5318000000000001E-5</c:v>
                </c:pt>
                <c:pt idx="25318">
                  <c:v>2.5318999999999999E-5</c:v>
                </c:pt>
                <c:pt idx="25319">
                  <c:v>2.5320000000000002E-5</c:v>
                </c:pt>
                <c:pt idx="25320">
                  <c:v>2.5321E-5</c:v>
                </c:pt>
                <c:pt idx="25321">
                  <c:v>2.5321999999999999E-5</c:v>
                </c:pt>
                <c:pt idx="25322">
                  <c:v>2.5323000000000001E-5</c:v>
                </c:pt>
                <c:pt idx="25323">
                  <c:v>2.5324E-5</c:v>
                </c:pt>
                <c:pt idx="25324">
                  <c:v>2.5324999999999999E-5</c:v>
                </c:pt>
                <c:pt idx="25325">
                  <c:v>2.5326000000000001E-5</c:v>
                </c:pt>
                <c:pt idx="25326">
                  <c:v>2.5327E-5</c:v>
                </c:pt>
                <c:pt idx="25327">
                  <c:v>2.5327999999999999E-5</c:v>
                </c:pt>
                <c:pt idx="25328">
                  <c:v>2.5329000000000001E-5</c:v>
                </c:pt>
                <c:pt idx="25329">
                  <c:v>2.533E-5</c:v>
                </c:pt>
                <c:pt idx="25330">
                  <c:v>2.5330999999999999E-5</c:v>
                </c:pt>
                <c:pt idx="25331">
                  <c:v>2.5332000000000001E-5</c:v>
                </c:pt>
                <c:pt idx="25332">
                  <c:v>2.5333E-5</c:v>
                </c:pt>
                <c:pt idx="25333">
                  <c:v>2.5333999999999998E-5</c:v>
                </c:pt>
                <c:pt idx="25334">
                  <c:v>2.5335000000000001E-5</c:v>
                </c:pt>
                <c:pt idx="25335">
                  <c:v>2.5335999999999999E-5</c:v>
                </c:pt>
                <c:pt idx="25336">
                  <c:v>2.5337000000000002E-5</c:v>
                </c:pt>
                <c:pt idx="25337">
                  <c:v>2.5338E-5</c:v>
                </c:pt>
                <c:pt idx="25338">
                  <c:v>2.5338999999999999E-5</c:v>
                </c:pt>
                <c:pt idx="25339">
                  <c:v>2.5340000000000001E-5</c:v>
                </c:pt>
                <c:pt idx="25340">
                  <c:v>2.5341E-5</c:v>
                </c:pt>
                <c:pt idx="25341">
                  <c:v>2.5341999999999999E-5</c:v>
                </c:pt>
                <c:pt idx="25342">
                  <c:v>2.5343000000000001E-5</c:v>
                </c:pt>
                <c:pt idx="25343">
                  <c:v>2.5344E-5</c:v>
                </c:pt>
                <c:pt idx="25344">
                  <c:v>2.5344999999999999E-5</c:v>
                </c:pt>
                <c:pt idx="25345">
                  <c:v>2.5346000000000001E-5</c:v>
                </c:pt>
                <c:pt idx="25346">
                  <c:v>2.5347E-5</c:v>
                </c:pt>
                <c:pt idx="25347">
                  <c:v>2.5347999999999999E-5</c:v>
                </c:pt>
                <c:pt idx="25348">
                  <c:v>2.5349000000000001E-5</c:v>
                </c:pt>
                <c:pt idx="25349">
                  <c:v>2.535E-5</c:v>
                </c:pt>
                <c:pt idx="25350">
                  <c:v>2.5350999999999998E-5</c:v>
                </c:pt>
                <c:pt idx="25351">
                  <c:v>2.5352000000000001E-5</c:v>
                </c:pt>
                <c:pt idx="25352">
                  <c:v>2.5352999999999999E-5</c:v>
                </c:pt>
                <c:pt idx="25353">
                  <c:v>2.5354000000000002E-5</c:v>
                </c:pt>
                <c:pt idx="25354">
                  <c:v>2.5355E-5</c:v>
                </c:pt>
                <c:pt idx="25355">
                  <c:v>2.5355999999999999E-5</c:v>
                </c:pt>
                <c:pt idx="25356">
                  <c:v>2.5357000000000001E-5</c:v>
                </c:pt>
                <c:pt idx="25357">
                  <c:v>2.5358E-5</c:v>
                </c:pt>
                <c:pt idx="25358">
                  <c:v>2.5358999999999999E-5</c:v>
                </c:pt>
                <c:pt idx="25359">
                  <c:v>2.5360000000000001E-5</c:v>
                </c:pt>
                <c:pt idx="25360">
                  <c:v>2.5361E-5</c:v>
                </c:pt>
                <c:pt idx="25361">
                  <c:v>2.5361999999999999E-5</c:v>
                </c:pt>
                <c:pt idx="25362">
                  <c:v>2.5363000000000001E-5</c:v>
                </c:pt>
                <c:pt idx="25363">
                  <c:v>2.5364E-5</c:v>
                </c:pt>
                <c:pt idx="25364">
                  <c:v>2.5364999999999999E-5</c:v>
                </c:pt>
                <c:pt idx="25365">
                  <c:v>2.5366000000000001E-5</c:v>
                </c:pt>
                <c:pt idx="25366">
                  <c:v>2.5367E-5</c:v>
                </c:pt>
                <c:pt idx="25367">
                  <c:v>2.5367999999999998E-5</c:v>
                </c:pt>
                <c:pt idx="25368">
                  <c:v>2.5369000000000001E-5</c:v>
                </c:pt>
                <c:pt idx="25369">
                  <c:v>2.5369999999999999E-5</c:v>
                </c:pt>
                <c:pt idx="25370">
                  <c:v>2.5371000000000002E-5</c:v>
                </c:pt>
                <c:pt idx="25371">
                  <c:v>2.5372E-5</c:v>
                </c:pt>
                <c:pt idx="25372">
                  <c:v>2.5372999999999999E-5</c:v>
                </c:pt>
                <c:pt idx="25373">
                  <c:v>2.5374000000000001E-5</c:v>
                </c:pt>
                <c:pt idx="25374">
                  <c:v>2.5375E-5</c:v>
                </c:pt>
                <c:pt idx="25375">
                  <c:v>2.5375999999999999E-5</c:v>
                </c:pt>
                <c:pt idx="25376">
                  <c:v>2.5377000000000001E-5</c:v>
                </c:pt>
                <c:pt idx="25377">
                  <c:v>2.5378E-5</c:v>
                </c:pt>
                <c:pt idx="25378">
                  <c:v>2.5378999999999999E-5</c:v>
                </c:pt>
                <c:pt idx="25379">
                  <c:v>2.5380000000000001E-5</c:v>
                </c:pt>
                <c:pt idx="25380">
                  <c:v>2.5381E-5</c:v>
                </c:pt>
                <c:pt idx="25381">
                  <c:v>2.5381999999999999E-5</c:v>
                </c:pt>
                <c:pt idx="25382">
                  <c:v>2.5383000000000001E-5</c:v>
                </c:pt>
                <c:pt idx="25383">
                  <c:v>2.5384E-5</c:v>
                </c:pt>
                <c:pt idx="25384">
                  <c:v>2.5384999999999998E-5</c:v>
                </c:pt>
                <c:pt idx="25385">
                  <c:v>2.5386000000000001E-5</c:v>
                </c:pt>
                <c:pt idx="25386">
                  <c:v>2.5386999999999999E-5</c:v>
                </c:pt>
                <c:pt idx="25387">
                  <c:v>2.5388000000000002E-5</c:v>
                </c:pt>
                <c:pt idx="25388">
                  <c:v>2.5389E-5</c:v>
                </c:pt>
                <c:pt idx="25389">
                  <c:v>2.5389999999999999E-5</c:v>
                </c:pt>
                <c:pt idx="25390">
                  <c:v>2.5391000000000001E-5</c:v>
                </c:pt>
                <c:pt idx="25391">
                  <c:v>2.5392E-5</c:v>
                </c:pt>
                <c:pt idx="25392">
                  <c:v>2.5392999999999999E-5</c:v>
                </c:pt>
                <c:pt idx="25393">
                  <c:v>2.5394000000000001E-5</c:v>
                </c:pt>
                <c:pt idx="25394">
                  <c:v>2.5395E-5</c:v>
                </c:pt>
                <c:pt idx="25395">
                  <c:v>2.5395999999999999E-5</c:v>
                </c:pt>
                <c:pt idx="25396">
                  <c:v>2.5397000000000001E-5</c:v>
                </c:pt>
                <c:pt idx="25397">
                  <c:v>2.5398E-5</c:v>
                </c:pt>
                <c:pt idx="25398">
                  <c:v>2.5398999999999999E-5</c:v>
                </c:pt>
                <c:pt idx="25399">
                  <c:v>2.5400000000000001E-5</c:v>
                </c:pt>
                <c:pt idx="25400">
                  <c:v>2.5401E-5</c:v>
                </c:pt>
                <c:pt idx="25401">
                  <c:v>2.5401999999999998E-5</c:v>
                </c:pt>
                <c:pt idx="25402">
                  <c:v>2.5403000000000001E-5</c:v>
                </c:pt>
                <c:pt idx="25403">
                  <c:v>2.5403999999999999E-5</c:v>
                </c:pt>
                <c:pt idx="25404">
                  <c:v>2.5405000000000002E-5</c:v>
                </c:pt>
                <c:pt idx="25405">
                  <c:v>2.5406E-5</c:v>
                </c:pt>
                <c:pt idx="25406">
                  <c:v>2.5406999999999999E-5</c:v>
                </c:pt>
                <c:pt idx="25407">
                  <c:v>2.5408000000000001E-5</c:v>
                </c:pt>
                <c:pt idx="25408">
                  <c:v>2.5409E-5</c:v>
                </c:pt>
                <c:pt idx="25409">
                  <c:v>2.5409999999999999E-5</c:v>
                </c:pt>
                <c:pt idx="25410">
                  <c:v>2.5411000000000001E-5</c:v>
                </c:pt>
                <c:pt idx="25411">
                  <c:v>2.5412E-5</c:v>
                </c:pt>
                <c:pt idx="25412">
                  <c:v>2.5412999999999999E-5</c:v>
                </c:pt>
                <c:pt idx="25413">
                  <c:v>2.5414000000000001E-5</c:v>
                </c:pt>
                <c:pt idx="25414">
                  <c:v>2.5415E-5</c:v>
                </c:pt>
                <c:pt idx="25415">
                  <c:v>2.5415999999999999E-5</c:v>
                </c:pt>
                <c:pt idx="25416">
                  <c:v>2.5417000000000001E-5</c:v>
                </c:pt>
                <c:pt idx="25417">
                  <c:v>2.5418E-5</c:v>
                </c:pt>
                <c:pt idx="25418">
                  <c:v>2.5418999999999998E-5</c:v>
                </c:pt>
                <c:pt idx="25419">
                  <c:v>2.5420000000000001E-5</c:v>
                </c:pt>
                <c:pt idx="25420">
                  <c:v>2.5420999999999999E-5</c:v>
                </c:pt>
                <c:pt idx="25421">
                  <c:v>2.5422000000000002E-5</c:v>
                </c:pt>
                <c:pt idx="25422">
                  <c:v>2.5423E-5</c:v>
                </c:pt>
                <c:pt idx="25423">
                  <c:v>2.5423999999999999E-5</c:v>
                </c:pt>
                <c:pt idx="25424">
                  <c:v>2.5425000000000001E-5</c:v>
                </c:pt>
                <c:pt idx="25425">
                  <c:v>2.5426E-5</c:v>
                </c:pt>
                <c:pt idx="25426">
                  <c:v>2.5426999999999999E-5</c:v>
                </c:pt>
                <c:pt idx="25427">
                  <c:v>2.5428000000000001E-5</c:v>
                </c:pt>
                <c:pt idx="25428">
                  <c:v>2.5429E-5</c:v>
                </c:pt>
                <c:pt idx="25429">
                  <c:v>2.5429999999999999E-5</c:v>
                </c:pt>
                <c:pt idx="25430">
                  <c:v>2.5431000000000001E-5</c:v>
                </c:pt>
                <c:pt idx="25431">
                  <c:v>2.5432E-5</c:v>
                </c:pt>
                <c:pt idx="25432">
                  <c:v>2.5432999999999999E-5</c:v>
                </c:pt>
                <c:pt idx="25433">
                  <c:v>2.5434000000000001E-5</c:v>
                </c:pt>
                <c:pt idx="25434">
                  <c:v>2.5435E-5</c:v>
                </c:pt>
                <c:pt idx="25435">
                  <c:v>2.5435999999999998E-5</c:v>
                </c:pt>
                <c:pt idx="25436">
                  <c:v>2.5437000000000001E-5</c:v>
                </c:pt>
                <c:pt idx="25437">
                  <c:v>2.5437999999999999E-5</c:v>
                </c:pt>
                <c:pt idx="25438">
                  <c:v>2.5439000000000002E-5</c:v>
                </c:pt>
                <c:pt idx="25439">
                  <c:v>2.544E-5</c:v>
                </c:pt>
                <c:pt idx="25440">
                  <c:v>2.5440999999999999E-5</c:v>
                </c:pt>
                <c:pt idx="25441">
                  <c:v>2.5442000000000001E-5</c:v>
                </c:pt>
                <c:pt idx="25442">
                  <c:v>2.5443E-5</c:v>
                </c:pt>
                <c:pt idx="25443">
                  <c:v>2.5443999999999999E-5</c:v>
                </c:pt>
                <c:pt idx="25444">
                  <c:v>2.5445000000000001E-5</c:v>
                </c:pt>
                <c:pt idx="25445">
                  <c:v>2.5446E-5</c:v>
                </c:pt>
                <c:pt idx="25446">
                  <c:v>2.5446999999999999E-5</c:v>
                </c:pt>
                <c:pt idx="25447">
                  <c:v>2.5448000000000001E-5</c:v>
                </c:pt>
                <c:pt idx="25448">
                  <c:v>2.5449E-5</c:v>
                </c:pt>
                <c:pt idx="25449">
                  <c:v>2.5449999999999999E-5</c:v>
                </c:pt>
                <c:pt idx="25450">
                  <c:v>2.5451000000000001E-5</c:v>
                </c:pt>
                <c:pt idx="25451">
                  <c:v>2.5452E-5</c:v>
                </c:pt>
                <c:pt idx="25452">
                  <c:v>2.5452999999999998E-5</c:v>
                </c:pt>
                <c:pt idx="25453">
                  <c:v>2.5454000000000001E-5</c:v>
                </c:pt>
                <c:pt idx="25454">
                  <c:v>2.5454999999999999E-5</c:v>
                </c:pt>
                <c:pt idx="25455">
                  <c:v>2.5456000000000002E-5</c:v>
                </c:pt>
                <c:pt idx="25456">
                  <c:v>2.5457E-5</c:v>
                </c:pt>
                <c:pt idx="25457">
                  <c:v>2.5457999999999999E-5</c:v>
                </c:pt>
                <c:pt idx="25458">
                  <c:v>2.5459000000000001E-5</c:v>
                </c:pt>
                <c:pt idx="25459">
                  <c:v>2.546E-5</c:v>
                </c:pt>
                <c:pt idx="25460">
                  <c:v>2.5460999999999999E-5</c:v>
                </c:pt>
                <c:pt idx="25461">
                  <c:v>2.5462000000000001E-5</c:v>
                </c:pt>
                <c:pt idx="25462">
                  <c:v>2.5463E-5</c:v>
                </c:pt>
                <c:pt idx="25463">
                  <c:v>2.5463999999999999E-5</c:v>
                </c:pt>
                <c:pt idx="25464">
                  <c:v>2.5465000000000001E-5</c:v>
                </c:pt>
                <c:pt idx="25465">
                  <c:v>2.5466E-5</c:v>
                </c:pt>
                <c:pt idx="25466">
                  <c:v>2.5466999999999999E-5</c:v>
                </c:pt>
                <c:pt idx="25467">
                  <c:v>2.5468000000000001E-5</c:v>
                </c:pt>
                <c:pt idx="25468">
                  <c:v>2.5469E-5</c:v>
                </c:pt>
                <c:pt idx="25469">
                  <c:v>2.5469999999999998E-5</c:v>
                </c:pt>
                <c:pt idx="25470">
                  <c:v>2.5471000000000001E-5</c:v>
                </c:pt>
                <c:pt idx="25471">
                  <c:v>2.5471999999999999E-5</c:v>
                </c:pt>
                <c:pt idx="25472">
                  <c:v>2.5473000000000002E-5</c:v>
                </c:pt>
                <c:pt idx="25473">
                  <c:v>2.5474E-5</c:v>
                </c:pt>
                <c:pt idx="25474">
                  <c:v>2.5474999999999999E-5</c:v>
                </c:pt>
                <c:pt idx="25475">
                  <c:v>2.5476000000000001E-5</c:v>
                </c:pt>
                <c:pt idx="25476">
                  <c:v>2.5477E-5</c:v>
                </c:pt>
                <c:pt idx="25477">
                  <c:v>2.5477999999999999E-5</c:v>
                </c:pt>
                <c:pt idx="25478">
                  <c:v>2.5479000000000001E-5</c:v>
                </c:pt>
                <c:pt idx="25479">
                  <c:v>2.548E-5</c:v>
                </c:pt>
                <c:pt idx="25480">
                  <c:v>2.5480999999999999E-5</c:v>
                </c:pt>
                <c:pt idx="25481">
                  <c:v>2.5482000000000001E-5</c:v>
                </c:pt>
                <c:pt idx="25482">
                  <c:v>2.5483E-5</c:v>
                </c:pt>
                <c:pt idx="25483">
                  <c:v>2.5483999999999999E-5</c:v>
                </c:pt>
                <c:pt idx="25484">
                  <c:v>2.5485000000000001E-5</c:v>
                </c:pt>
                <c:pt idx="25485">
                  <c:v>2.5486E-5</c:v>
                </c:pt>
                <c:pt idx="25486">
                  <c:v>2.5486999999999998E-5</c:v>
                </c:pt>
                <c:pt idx="25487">
                  <c:v>2.5488000000000001E-5</c:v>
                </c:pt>
                <c:pt idx="25488">
                  <c:v>2.5488999999999999E-5</c:v>
                </c:pt>
                <c:pt idx="25489">
                  <c:v>2.5490000000000002E-5</c:v>
                </c:pt>
                <c:pt idx="25490">
                  <c:v>2.5491E-5</c:v>
                </c:pt>
                <c:pt idx="25491">
                  <c:v>2.5491999999999999E-5</c:v>
                </c:pt>
                <c:pt idx="25492">
                  <c:v>2.5493000000000001E-5</c:v>
                </c:pt>
                <c:pt idx="25493">
                  <c:v>2.5494E-5</c:v>
                </c:pt>
                <c:pt idx="25494">
                  <c:v>2.5494999999999999E-5</c:v>
                </c:pt>
                <c:pt idx="25495">
                  <c:v>2.5496000000000001E-5</c:v>
                </c:pt>
                <c:pt idx="25496">
                  <c:v>2.5497E-5</c:v>
                </c:pt>
                <c:pt idx="25497">
                  <c:v>2.5497999999999999E-5</c:v>
                </c:pt>
                <c:pt idx="25498">
                  <c:v>2.5499000000000001E-5</c:v>
                </c:pt>
                <c:pt idx="25499">
                  <c:v>2.55E-5</c:v>
                </c:pt>
                <c:pt idx="25500">
                  <c:v>2.5500999999999999E-5</c:v>
                </c:pt>
                <c:pt idx="25501">
                  <c:v>2.5502000000000001E-5</c:v>
                </c:pt>
                <c:pt idx="25502">
                  <c:v>2.5503E-5</c:v>
                </c:pt>
                <c:pt idx="25503">
                  <c:v>2.5503999999999998E-5</c:v>
                </c:pt>
                <c:pt idx="25504">
                  <c:v>2.5505000000000001E-5</c:v>
                </c:pt>
                <c:pt idx="25505">
                  <c:v>2.5505999999999999E-5</c:v>
                </c:pt>
                <c:pt idx="25506">
                  <c:v>2.5507000000000002E-5</c:v>
                </c:pt>
                <c:pt idx="25507">
                  <c:v>2.5508E-5</c:v>
                </c:pt>
                <c:pt idx="25508">
                  <c:v>2.5508999999999999E-5</c:v>
                </c:pt>
                <c:pt idx="25509">
                  <c:v>2.5510000000000001E-5</c:v>
                </c:pt>
                <c:pt idx="25510">
                  <c:v>2.5511E-5</c:v>
                </c:pt>
                <c:pt idx="25511">
                  <c:v>2.5511999999999999E-5</c:v>
                </c:pt>
                <c:pt idx="25512">
                  <c:v>2.5513000000000001E-5</c:v>
                </c:pt>
                <c:pt idx="25513">
                  <c:v>2.5514E-5</c:v>
                </c:pt>
                <c:pt idx="25514">
                  <c:v>2.5514999999999999E-5</c:v>
                </c:pt>
                <c:pt idx="25515">
                  <c:v>2.5516000000000001E-5</c:v>
                </c:pt>
                <c:pt idx="25516">
                  <c:v>2.5517E-5</c:v>
                </c:pt>
                <c:pt idx="25517">
                  <c:v>2.5517999999999999E-5</c:v>
                </c:pt>
                <c:pt idx="25518">
                  <c:v>2.5519000000000001E-5</c:v>
                </c:pt>
                <c:pt idx="25519">
                  <c:v>2.552E-5</c:v>
                </c:pt>
                <c:pt idx="25520">
                  <c:v>2.5520999999999998E-5</c:v>
                </c:pt>
                <c:pt idx="25521">
                  <c:v>2.5522000000000001E-5</c:v>
                </c:pt>
                <c:pt idx="25522">
                  <c:v>2.5522999999999999E-5</c:v>
                </c:pt>
                <c:pt idx="25523">
                  <c:v>2.5524000000000002E-5</c:v>
                </c:pt>
                <c:pt idx="25524">
                  <c:v>2.5525E-5</c:v>
                </c:pt>
                <c:pt idx="25525">
                  <c:v>2.5525999999999999E-5</c:v>
                </c:pt>
                <c:pt idx="25526">
                  <c:v>2.5527000000000001E-5</c:v>
                </c:pt>
                <c:pt idx="25527">
                  <c:v>2.5528E-5</c:v>
                </c:pt>
                <c:pt idx="25528">
                  <c:v>2.5528999999999999E-5</c:v>
                </c:pt>
                <c:pt idx="25529">
                  <c:v>2.5530000000000001E-5</c:v>
                </c:pt>
                <c:pt idx="25530">
                  <c:v>2.5531E-5</c:v>
                </c:pt>
                <c:pt idx="25531">
                  <c:v>2.5531999999999999E-5</c:v>
                </c:pt>
                <c:pt idx="25532">
                  <c:v>2.5533000000000001E-5</c:v>
                </c:pt>
                <c:pt idx="25533">
                  <c:v>2.5534E-5</c:v>
                </c:pt>
                <c:pt idx="25534">
                  <c:v>2.5534999999999999E-5</c:v>
                </c:pt>
                <c:pt idx="25535">
                  <c:v>2.5536000000000001E-5</c:v>
                </c:pt>
                <c:pt idx="25536">
                  <c:v>2.5537E-5</c:v>
                </c:pt>
                <c:pt idx="25537">
                  <c:v>2.5537999999999998E-5</c:v>
                </c:pt>
                <c:pt idx="25538">
                  <c:v>2.5539000000000001E-5</c:v>
                </c:pt>
                <c:pt idx="25539">
                  <c:v>2.5539999999999999E-5</c:v>
                </c:pt>
                <c:pt idx="25540">
                  <c:v>2.5541000000000002E-5</c:v>
                </c:pt>
                <c:pt idx="25541">
                  <c:v>2.5542E-5</c:v>
                </c:pt>
                <c:pt idx="25542">
                  <c:v>2.5542999999999999E-5</c:v>
                </c:pt>
                <c:pt idx="25543">
                  <c:v>2.5544000000000001E-5</c:v>
                </c:pt>
                <c:pt idx="25544">
                  <c:v>2.5545E-5</c:v>
                </c:pt>
                <c:pt idx="25545">
                  <c:v>2.5545999999999999E-5</c:v>
                </c:pt>
                <c:pt idx="25546">
                  <c:v>2.5547000000000001E-5</c:v>
                </c:pt>
                <c:pt idx="25547">
                  <c:v>2.5548E-5</c:v>
                </c:pt>
                <c:pt idx="25548">
                  <c:v>2.5548999999999999E-5</c:v>
                </c:pt>
                <c:pt idx="25549">
                  <c:v>2.5550000000000001E-5</c:v>
                </c:pt>
                <c:pt idx="25550">
                  <c:v>2.5551E-5</c:v>
                </c:pt>
                <c:pt idx="25551">
                  <c:v>2.5551999999999999E-5</c:v>
                </c:pt>
                <c:pt idx="25552">
                  <c:v>2.5553000000000001E-5</c:v>
                </c:pt>
                <c:pt idx="25553">
                  <c:v>2.5554E-5</c:v>
                </c:pt>
                <c:pt idx="25554">
                  <c:v>2.5554999999999998E-5</c:v>
                </c:pt>
                <c:pt idx="25555">
                  <c:v>2.5556000000000001E-5</c:v>
                </c:pt>
                <c:pt idx="25556">
                  <c:v>2.5556999999999999E-5</c:v>
                </c:pt>
                <c:pt idx="25557">
                  <c:v>2.5558000000000002E-5</c:v>
                </c:pt>
                <c:pt idx="25558">
                  <c:v>2.5559E-5</c:v>
                </c:pt>
                <c:pt idx="25559">
                  <c:v>2.5559999999999999E-5</c:v>
                </c:pt>
                <c:pt idx="25560">
                  <c:v>2.5561000000000001E-5</c:v>
                </c:pt>
                <c:pt idx="25561">
                  <c:v>2.5562E-5</c:v>
                </c:pt>
                <c:pt idx="25562">
                  <c:v>2.5562999999999999E-5</c:v>
                </c:pt>
                <c:pt idx="25563">
                  <c:v>2.5564000000000001E-5</c:v>
                </c:pt>
                <c:pt idx="25564">
                  <c:v>2.5565E-5</c:v>
                </c:pt>
                <c:pt idx="25565">
                  <c:v>2.5565999999999999E-5</c:v>
                </c:pt>
                <c:pt idx="25566">
                  <c:v>2.5567000000000001E-5</c:v>
                </c:pt>
                <c:pt idx="25567">
                  <c:v>2.5568E-5</c:v>
                </c:pt>
                <c:pt idx="25568">
                  <c:v>2.5568999999999999E-5</c:v>
                </c:pt>
                <c:pt idx="25569">
                  <c:v>2.5570000000000001E-5</c:v>
                </c:pt>
                <c:pt idx="25570">
                  <c:v>2.5571E-5</c:v>
                </c:pt>
                <c:pt idx="25571">
                  <c:v>2.5571999999999998E-5</c:v>
                </c:pt>
                <c:pt idx="25572">
                  <c:v>2.5573000000000001E-5</c:v>
                </c:pt>
                <c:pt idx="25573">
                  <c:v>2.5573999999999999E-5</c:v>
                </c:pt>
                <c:pt idx="25574">
                  <c:v>2.5575000000000002E-5</c:v>
                </c:pt>
                <c:pt idx="25575">
                  <c:v>2.5576E-5</c:v>
                </c:pt>
                <c:pt idx="25576">
                  <c:v>2.5576999999999999E-5</c:v>
                </c:pt>
                <c:pt idx="25577">
                  <c:v>2.5578000000000001E-5</c:v>
                </c:pt>
                <c:pt idx="25578">
                  <c:v>2.5579E-5</c:v>
                </c:pt>
                <c:pt idx="25579">
                  <c:v>2.5579999999999999E-5</c:v>
                </c:pt>
                <c:pt idx="25580">
                  <c:v>2.5581000000000001E-5</c:v>
                </c:pt>
                <c:pt idx="25581">
                  <c:v>2.5582E-5</c:v>
                </c:pt>
                <c:pt idx="25582">
                  <c:v>2.5582999999999999E-5</c:v>
                </c:pt>
                <c:pt idx="25583">
                  <c:v>2.5584000000000001E-5</c:v>
                </c:pt>
                <c:pt idx="25584">
                  <c:v>2.5585E-5</c:v>
                </c:pt>
                <c:pt idx="25585">
                  <c:v>2.5585999999999999E-5</c:v>
                </c:pt>
                <c:pt idx="25586">
                  <c:v>2.5587000000000001E-5</c:v>
                </c:pt>
                <c:pt idx="25587">
                  <c:v>2.5588E-5</c:v>
                </c:pt>
                <c:pt idx="25588">
                  <c:v>2.5588999999999998E-5</c:v>
                </c:pt>
                <c:pt idx="25589">
                  <c:v>2.5590000000000001E-5</c:v>
                </c:pt>
                <c:pt idx="25590">
                  <c:v>2.5590999999999999E-5</c:v>
                </c:pt>
                <c:pt idx="25591">
                  <c:v>2.5592000000000002E-5</c:v>
                </c:pt>
                <c:pt idx="25592">
                  <c:v>2.5593E-5</c:v>
                </c:pt>
                <c:pt idx="25593">
                  <c:v>2.5593999999999999E-5</c:v>
                </c:pt>
                <c:pt idx="25594">
                  <c:v>2.5595000000000001E-5</c:v>
                </c:pt>
                <c:pt idx="25595">
                  <c:v>2.5596E-5</c:v>
                </c:pt>
                <c:pt idx="25596">
                  <c:v>2.5596999999999999E-5</c:v>
                </c:pt>
                <c:pt idx="25597">
                  <c:v>2.5598000000000001E-5</c:v>
                </c:pt>
                <c:pt idx="25598">
                  <c:v>2.5599E-5</c:v>
                </c:pt>
                <c:pt idx="25599">
                  <c:v>2.5599999999999999E-5</c:v>
                </c:pt>
                <c:pt idx="25600">
                  <c:v>2.5601000000000001E-5</c:v>
                </c:pt>
                <c:pt idx="25601">
                  <c:v>2.5602E-5</c:v>
                </c:pt>
                <c:pt idx="25602">
                  <c:v>2.5602999999999999E-5</c:v>
                </c:pt>
                <c:pt idx="25603">
                  <c:v>2.5604000000000001E-5</c:v>
                </c:pt>
                <c:pt idx="25604">
                  <c:v>2.5605E-5</c:v>
                </c:pt>
                <c:pt idx="25605">
                  <c:v>2.5605999999999998E-5</c:v>
                </c:pt>
                <c:pt idx="25606">
                  <c:v>2.5607000000000001E-5</c:v>
                </c:pt>
                <c:pt idx="25607">
                  <c:v>2.5607999999999999E-5</c:v>
                </c:pt>
                <c:pt idx="25608">
                  <c:v>2.5609000000000002E-5</c:v>
                </c:pt>
                <c:pt idx="25609">
                  <c:v>2.561E-5</c:v>
                </c:pt>
                <c:pt idx="25610">
                  <c:v>2.5610999999999999E-5</c:v>
                </c:pt>
                <c:pt idx="25611">
                  <c:v>2.5612000000000001E-5</c:v>
                </c:pt>
                <c:pt idx="25612">
                  <c:v>2.5613E-5</c:v>
                </c:pt>
                <c:pt idx="25613">
                  <c:v>2.5613999999999999E-5</c:v>
                </c:pt>
                <c:pt idx="25614">
                  <c:v>2.5615000000000001E-5</c:v>
                </c:pt>
                <c:pt idx="25615">
                  <c:v>2.5616E-5</c:v>
                </c:pt>
                <c:pt idx="25616">
                  <c:v>2.5616999999999999E-5</c:v>
                </c:pt>
                <c:pt idx="25617">
                  <c:v>2.5618000000000001E-5</c:v>
                </c:pt>
                <c:pt idx="25618">
                  <c:v>2.5619E-5</c:v>
                </c:pt>
                <c:pt idx="25619">
                  <c:v>2.5619999999999999E-5</c:v>
                </c:pt>
                <c:pt idx="25620">
                  <c:v>2.5621000000000001E-5</c:v>
                </c:pt>
                <c:pt idx="25621">
                  <c:v>2.5622E-5</c:v>
                </c:pt>
                <c:pt idx="25622">
                  <c:v>2.5622999999999998E-5</c:v>
                </c:pt>
                <c:pt idx="25623">
                  <c:v>2.5624000000000001E-5</c:v>
                </c:pt>
                <c:pt idx="25624">
                  <c:v>2.5624999999999999E-5</c:v>
                </c:pt>
                <c:pt idx="25625">
                  <c:v>2.5626000000000002E-5</c:v>
                </c:pt>
                <c:pt idx="25626">
                  <c:v>2.5627E-5</c:v>
                </c:pt>
                <c:pt idx="25627">
                  <c:v>2.5627999999999999E-5</c:v>
                </c:pt>
                <c:pt idx="25628">
                  <c:v>2.5629000000000001E-5</c:v>
                </c:pt>
                <c:pt idx="25629">
                  <c:v>2.563E-5</c:v>
                </c:pt>
                <c:pt idx="25630">
                  <c:v>2.5630999999999999E-5</c:v>
                </c:pt>
                <c:pt idx="25631">
                  <c:v>2.5632000000000001E-5</c:v>
                </c:pt>
                <c:pt idx="25632">
                  <c:v>2.5633E-5</c:v>
                </c:pt>
                <c:pt idx="25633">
                  <c:v>2.5633999999999999E-5</c:v>
                </c:pt>
                <c:pt idx="25634">
                  <c:v>2.5635000000000001E-5</c:v>
                </c:pt>
                <c:pt idx="25635">
                  <c:v>2.5636E-5</c:v>
                </c:pt>
                <c:pt idx="25636">
                  <c:v>2.5636999999999999E-5</c:v>
                </c:pt>
                <c:pt idx="25637">
                  <c:v>2.5638000000000001E-5</c:v>
                </c:pt>
                <c:pt idx="25638">
                  <c:v>2.5639E-5</c:v>
                </c:pt>
                <c:pt idx="25639">
                  <c:v>2.5639999999999998E-5</c:v>
                </c:pt>
                <c:pt idx="25640">
                  <c:v>2.5641000000000001E-5</c:v>
                </c:pt>
                <c:pt idx="25641">
                  <c:v>2.5641999999999999E-5</c:v>
                </c:pt>
                <c:pt idx="25642">
                  <c:v>2.5643000000000002E-5</c:v>
                </c:pt>
                <c:pt idx="25643">
                  <c:v>2.5644E-5</c:v>
                </c:pt>
                <c:pt idx="25644">
                  <c:v>2.5644999999999999E-5</c:v>
                </c:pt>
                <c:pt idx="25645">
                  <c:v>2.5646000000000001E-5</c:v>
                </c:pt>
                <c:pt idx="25646">
                  <c:v>2.5647E-5</c:v>
                </c:pt>
                <c:pt idx="25647">
                  <c:v>2.5647999999999999E-5</c:v>
                </c:pt>
                <c:pt idx="25648">
                  <c:v>2.5649000000000001E-5</c:v>
                </c:pt>
                <c:pt idx="25649">
                  <c:v>2.565E-5</c:v>
                </c:pt>
                <c:pt idx="25650">
                  <c:v>2.5650999999999999E-5</c:v>
                </c:pt>
                <c:pt idx="25651">
                  <c:v>2.5652000000000001E-5</c:v>
                </c:pt>
                <c:pt idx="25652">
                  <c:v>2.5653E-5</c:v>
                </c:pt>
                <c:pt idx="25653">
                  <c:v>2.5653999999999999E-5</c:v>
                </c:pt>
                <c:pt idx="25654">
                  <c:v>2.5655000000000001E-5</c:v>
                </c:pt>
                <c:pt idx="25655">
                  <c:v>2.5656E-5</c:v>
                </c:pt>
                <c:pt idx="25656">
                  <c:v>2.5656999999999998E-5</c:v>
                </c:pt>
                <c:pt idx="25657">
                  <c:v>2.5658000000000001E-5</c:v>
                </c:pt>
                <c:pt idx="25658">
                  <c:v>2.5658999999999999E-5</c:v>
                </c:pt>
                <c:pt idx="25659">
                  <c:v>2.5660000000000002E-5</c:v>
                </c:pt>
                <c:pt idx="25660">
                  <c:v>2.5661E-5</c:v>
                </c:pt>
                <c:pt idx="25661">
                  <c:v>2.5661999999999999E-5</c:v>
                </c:pt>
                <c:pt idx="25662">
                  <c:v>2.5663000000000001E-5</c:v>
                </c:pt>
                <c:pt idx="25663">
                  <c:v>2.5664E-5</c:v>
                </c:pt>
                <c:pt idx="25664">
                  <c:v>2.5664999999999999E-5</c:v>
                </c:pt>
                <c:pt idx="25665">
                  <c:v>2.5666000000000001E-5</c:v>
                </c:pt>
                <c:pt idx="25666">
                  <c:v>2.5667E-5</c:v>
                </c:pt>
                <c:pt idx="25667">
                  <c:v>2.5667999999999999E-5</c:v>
                </c:pt>
                <c:pt idx="25668">
                  <c:v>2.5669000000000001E-5</c:v>
                </c:pt>
                <c:pt idx="25669">
                  <c:v>2.567E-5</c:v>
                </c:pt>
                <c:pt idx="25670">
                  <c:v>2.5670999999999999E-5</c:v>
                </c:pt>
                <c:pt idx="25671">
                  <c:v>2.5672000000000001E-5</c:v>
                </c:pt>
                <c:pt idx="25672">
                  <c:v>2.5673E-5</c:v>
                </c:pt>
                <c:pt idx="25673">
                  <c:v>2.5673999999999998E-5</c:v>
                </c:pt>
                <c:pt idx="25674">
                  <c:v>2.5675000000000001E-5</c:v>
                </c:pt>
                <c:pt idx="25675">
                  <c:v>2.5675999999999999E-5</c:v>
                </c:pt>
                <c:pt idx="25676">
                  <c:v>2.5677000000000002E-5</c:v>
                </c:pt>
                <c:pt idx="25677">
                  <c:v>2.5678E-5</c:v>
                </c:pt>
                <c:pt idx="25678">
                  <c:v>2.5678999999999999E-5</c:v>
                </c:pt>
                <c:pt idx="25679">
                  <c:v>2.5680000000000001E-5</c:v>
                </c:pt>
                <c:pt idx="25680">
                  <c:v>2.5681E-5</c:v>
                </c:pt>
                <c:pt idx="25681">
                  <c:v>2.5681999999999999E-5</c:v>
                </c:pt>
                <c:pt idx="25682">
                  <c:v>2.5683000000000001E-5</c:v>
                </c:pt>
                <c:pt idx="25683">
                  <c:v>2.5684E-5</c:v>
                </c:pt>
                <c:pt idx="25684">
                  <c:v>2.5684999999999999E-5</c:v>
                </c:pt>
                <c:pt idx="25685">
                  <c:v>2.5686000000000001E-5</c:v>
                </c:pt>
                <c:pt idx="25686">
                  <c:v>2.5687E-5</c:v>
                </c:pt>
                <c:pt idx="25687">
                  <c:v>2.5687999999999999E-5</c:v>
                </c:pt>
                <c:pt idx="25688">
                  <c:v>2.5689000000000001E-5</c:v>
                </c:pt>
                <c:pt idx="25689">
                  <c:v>2.569E-5</c:v>
                </c:pt>
                <c:pt idx="25690">
                  <c:v>2.5690999999999998E-5</c:v>
                </c:pt>
                <c:pt idx="25691">
                  <c:v>2.5692000000000001E-5</c:v>
                </c:pt>
                <c:pt idx="25692">
                  <c:v>2.5692999999999999E-5</c:v>
                </c:pt>
                <c:pt idx="25693">
                  <c:v>2.5694000000000002E-5</c:v>
                </c:pt>
                <c:pt idx="25694">
                  <c:v>2.5695E-5</c:v>
                </c:pt>
                <c:pt idx="25695">
                  <c:v>2.5695999999999999E-5</c:v>
                </c:pt>
                <c:pt idx="25696">
                  <c:v>2.5697000000000001E-5</c:v>
                </c:pt>
                <c:pt idx="25697">
                  <c:v>2.5698E-5</c:v>
                </c:pt>
                <c:pt idx="25698">
                  <c:v>2.5698999999999999E-5</c:v>
                </c:pt>
                <c:pt idx="25699">
                  <c:v>2.5700000000000001E-5</c:v>
                </c:pt>
                <c:pt idx="25700">
                  <c:v>2.5701E-5</c:v>
                </c:pt>
                <c:pt idx="25701">
                  <c:v>2.5701999999999999E-5</c:v>
                </c:pt>
                <c:pt idx="25702">
                  <c:v>2.5703000000000001E-5</c:v>
                </c:pt>
                <c:pt idx="25703">
                  <c:v>2.5704E-5</c:v>
                </c:pt>
                <c:pt idx="25704">
                  <c:v>2.5704999999999999E-5</c:v>
                </c:pt>
                <c:pt idx="25705">
                  <c:v>2.5706000000000001E-5</c:v>
                </c:pt>
                <c:pt idx="25706">
                  <c:v>2.5707E-5</c:v>
                </c:pt>
                <c:pt idx="25707">
                  <c:v>2.5707999999999998E-5</c:v>
                </c:pt>
                <c:pt idx="25708">
                  <c:v>2.5709000000000001E-5</c:v>
                </c:pt>
                <c:pt idx="25709">
                  <c:v>2.5709999999999999E-5</c:v>
                </c:pt>
                <c:pt idx="25710">
                  <c:v>2.5711000000000002E-5</c:v>
                </c:pt>
                <c:pt idx="25711">
                  <c:v>2.5712E-5</c:v>
                </c:pt>
                <c:pt idx="25712">
                  <c:v>2.5712999999999999E-5</c:v>
                </c:pt>
                <c:pt idx="25713">
                  <c:v>2.5714000000000001E-5</c:v>
                </c:pt>
                <c:pt idx="25714">
                  <c:v>2.5715E-5</c:v>
                </c:pt>
                <c:pt idx="25715">
                  <c:v>2.5715999999999999E-5</c:v>
                </c:pt>
                <c:pt idx="25716">
                  <c:v>2.5717000000000001E-5</c:v>
                </c:pt>
                <c:pt idx="25717">
                  <c:v>2.5718E-5</c:v>
                </c:pt>
                <c:pt idx="25718">
                  <c:v>2.5718999999999999E-5</c:v>
                </c:pt>
                <c:pt idx="25719">
                  <c:v>2.5720000000000001E-5</c:v>
                </c:pt>
                <c:pt idx="25720">
                  <c:v>2.5721E-5</c:v>
                </c:pt>
                <c:pt idx="25721">
                  <c:v>2.5721999999999999E-5</c:v>
                </c:pt>
                <c:pt idx="25722">
                  <c:v>2.5723000000000001E-5</c:v>
                </c:pt>
                <c:pt idx="25723">
                  <c:v>2.5724E-5</c:v>
                </c:pt>
                <c:pt idx="25724">
                  <c:v>2.5724999999999998E-5</c:v>
                </c:pt>
                <c:pt idx="25725">
                  <c:v>2.5726000000000001E-5</c:v>
                </c:pt>
                <c:pt idx="25726">
                  <c:v>2.5726999999999999E-5</c:v>
                </c:pt>
                <c:pt idx="25727">
                  <c:v>2.5728000000000002E-5</c:v>
                </c:pt>
                <c:pt idx="25728">
                  <c:v>2.5729E-5</c:v>
                </c:pt>
                <c:pt idx="25729">
                  <c:v>2.5729999999999999E-5</c:v>
                </c:pt>
                <c:pt idx="25730">
                  <c:v>2.5731000000000001E-5</c:v>
                </c:pt>
                <c:pt idx="25731">
                  <c:v>2.5732E-5</c:v>
                </c:pt>
                <c:pt idx="25732">
                  <c:v>2.5732999999999999E-5</c:v>
                </c:pt>
                <c:pt idx="25733">
                  <c:v>2.5734000000000001E-5</c:v>
                </c:pt>
                <c:pt idx="25734">
                  <c:v>2.5735E-5</c:v>
                </c:pt>
                <c:pt idx="25735">
                  <c:v>2.5735999999999999E-5</c:v>
                </c:pt>
                <c:pt idx="25736">
                  <c:v>2.5737000000000001E-5</c:v>
                </c:pt>
                <c:pt idx="25737">
                  <c:v>2.5738E-5</c:v>
                </c:pt>
                <c:pt idx="25738">
                  <c:v>2.5738999999999999E-5</c:v>
                </c:pt>
                <c:pt idx="25739">
                  <c:v>2.5740000000000001E-5</c:v>
                </c:pt>
                <c:pt idx="25740">
                  <c:v>2.5741E-5</c:v>
                </c:pt>
                <c:pt idx="25741">
                  <c:v>2.5741999999999998E-5</c:v>
                </c:pt>
                <c:pt idx="25742">
                  <c:v>2.5743000000000001E-5</c:v>
                </c:pt>
                <c:pt idx="25743">
                  <c:v>2.5743999999999999E-5</c:v>
                </c:pt>
                <c:pt idx="25744">
                  <c:v>2.5745000000000002E-5</c:v>
                </c:pt>
                <c:pt idx="25745">
                  <c:v>2.5746E-5</c:v>
                </c:pt>
                <c:pt idx="25746">
                  <c:v>2.5746999999999999E-5</c:v>
                </c:pt>
                <c:pt idx="25747">
                  <c:v>2.5748000000000001E-5</c:v>
                </c:pt>
                <c:pt idx="25748">
                  <c:v>2.5749E-5</c:v>
                </c:pt>
                <c:pt idx="25749">
                  <c:v>2.5749999999999999E-5</c:v>
                </c:pt>
                <c:pt idx="25750">
                  <c:v>2.5751000000000001E-5</c:v>
                </c:pt>
                <c:pt idx="25751">
                  <c:v>2.5752E-5</c:v>
                </c:pt>
                <c:pt idx="25752">
                  <c:v>2.5752999999999999E-5</c:v>
                </c:pt>
                <c:pt idx="25753">
                  <c:v>2.5754000000000001E-5</c:v>
                </c:pt>
                <c:pt idx="25754">
                  <c:v>2.5755E-5</c:v>
                </c:pt>
                <c:pt idx="25755">
                  <c:v>2.5755999999999999E-5</c:v>
                </c:pt>
                <c:pt idx="25756">
                  <c:v>2.5757000000000001E-5</c:v>
                </c:pt>
                <c:pt idx="25757">
                  <c:v>2.5758E-5</c:v>
                </c:pt>
                <c:pt idx="25758">
                  <c:v>2.5758999999999999E-5</c:v>
                </c:pt>
                <c:pt idx="25759">
                  <c:v>2.5760000000000001E-5</c:v>
                </c:pt>
                <c:pt idx="25760">
                  <c:v>2.5761E-5</c:v>
                </c:pt>
                <c:pt idx="25761">
                  <c:v>2.5761999999999998E-5</c:v>
                </c:pt>
                <c:pt idx="25762">
                  <c:v>2.5763E-5</c:v>
                </c:pt>
                <c:pt idx="25763">
                  <c:v>2.5763999999999999E-5</c:v>
                </c:pt>
                <c:pt idx="25764">
                  <c:v>2.5765000000000001E-5</c:v>
                </c:pt>
                <c:pt idx="25765">
                  <c:v>2.5766E-5</c:v>
                </c:pt>
                <c:pt idx="25766">
                  <c:v>2.5766999999999999E-5</c:v>
                </c:pt>
                <c:pt idx="25767">
                  <c:v>2.5768000000000001E-5</c:v>
                </c:pt>
                <c:pt idx="25768">
                  <c:v>2.5769E-5</c:v>
                </c:pt>
                <c:pt idx="25769">
                  <c:v>2.5769999999999999E-5</c:v>
                </c:pt>
                <c:pt idx="25770">
                  <c:v>2.5771000000000001E-5</c:v>
                </c:pt>
                <c:pt idx="25771">
                  <c:v>2.5772E-5</c:v>
                </c:pt>
                <c:pt idx="25772">
                  <c:v>2.5772999999999999E-5</c:v>
                </c:pt>
                <c:pt idx="25773">
                  <c:v>2.5774000000000001E-5</c:v>
                </c:pt>
                <c:pt idx="25774">
                  <c:v>2.5775E-5</c:v>
                </c:pt>
                <c:pt idx="25775">
                  <c:v>2.5775999999999999E-5</c:v>
                </c:pt>
                <c:pt idx="25776">
                  <c:v>2.5777000000000001E-5</c:v>
                </c:pt>
                <c:pt idx="25777">
                  <c:v>2.5778E-5</c:v>
                </c:pt>
                <c:pt idx="25778">
                  <c:v>2.5778999999999998E-5</c:v>
                </c:pt>
                <c:pt idx="25779">
                  <c:v>2.5780000000000001E-5</c:v>
                </c:pt>
                <c:pt idx="25780">
                  <c:v>2.5780999999999999E-5</c:v>
                </c:pt>
                <c:pt idx="25781">
                  <c:v>2.5782000000000002E-5</c:v>
                </c:pt>
                <c:pt idx="25782">
                  <c:v>2.5783E-5</c:v>
                </c:pt>
                <c:pt idx="25783">
                  <c:v>2.5783999999999999E-5</c:v>
                </c:pt>
                <c:pt idx="25784">
                  <c:v>2.5785000000000001E-5</c:v>
                </c:pt>
                <c:pt idx="25785">
                  <c:v>2.5786E-5</c:v>
                </c:pt>
                <c:pt idx="25786">
                  <c:v>2.5786999999999999E-5</c:v>
                </c:pt>
                <c:pt idx="25787">
                  <c:v>2.5788000000000001E-5</c:v>
                </c:pt>
                <c:pt idx="25788">
                  <c:v>2.5789E-5</c:v>
                </c:pt>
                <c:pt idx="25789">
                  <c:v>2.5789999999999999E-5</c:v>
                </c:pt>
                <c:pt idx="25790">
                  <c:v>2.5791000000000001E-5</c:v>
                </c:pt>
                <c:pt idx="25791">
                  <c:v>2.5792E-5</c:v>
                </c:pt>
                <c:pt idx="25792">
                  <c:v>2.5792999999999999E-5</c:v>
                </c:pt>
                <c:pt idx="25793">
                  <c:v>2.5794000000000001E-5</c:v>
                </c:pt>
                <c:pt idx="25794">
                  <c:v>2.5795E-5</c:v>
                </c:pt>
                <c:pt idx="25795">
                  <c:v>2.5795999999999998E-5</c:v>
                </c:pt>
                <c:pt idx="25796">
                  <c:v>2.5797000000000001E-5</c:v>
                </c:pt>
                <c:pt idx="25797">
                  <c:v>2.5797999999999999E-5</c:v>
                </c:pt>
                <c:pt idx="25798">
                  <c:v>2.5799000000000002E-5</c:v>
                </c:pt>
                <c:pt idx="25799">
                  <c:v>2.58E-5</c:v>
                </c:pt>
                <c:pt idx="25800">
                  <c:v>2.5800999999999999E-5</c:v>
                </c:pt>
                <c:pt idx="25801">
                  <c:v>2.5802000000000001E-5</c:v>
                </c:pt>
                <c:pt idx="25802">
                  <c:v>2.5803E-5</c:v>
                </c:pt>
                <c:pt idx="25803">
                  <c:v>2.5803999999999999E-5</c:v>
                </c:pt>
                <c:pt idx="25804">
                  <c:v>2.5805000000000001E-5</c:v>
                </c:pt>
                <c:pt idx="25805">
                  <c:v>2.5806E-5</c:v>
                </c:pt>
                <c:pt idx="25806">
                  <c:v>2.5806999999999999E-5</c:v>
                </c:pt>
                <c:pt idx="25807">
                  <c:v>2.5808000000000001E-5</c:v>
                </c:pt>
                <c:pt idx="25808">
                  <c:v>2.5809E-5</c:v>
                </c:pt>
                <c:pt idx="25809">
                  <c:v>2.5809999999999999E-5</c:v>
                </c:pt>
                <c:pt idx="25810">
                  <c:v>2.5811000000000001E-5</c:v>
                </c:pt>
                <c:pt idx="25811">
                  <c:v>2.5812E-5</c:v>
                </c:pt>
                <c:pt idx="25812">
                  <c:v>2.5812999999999998E-5</c:v>
                </c:pt>
                <c:pt idx="25813">
                  <c:v>2.5814000000000001E-5</c:v>
                </c:pt>
                <c:pt idx="25814">
                  <c:v>2.5814999999999999E-5</c:v>
                </c:pt>
                <c:pt idx="25815">
                  <c:v>2.5816000000000002E-5</c:v>
                </c:pt>
                <c:pt idx="25816">
                  <c:v>2.5817E-5</c:v>
                </c:pt>
                <c:pt idx="25817">
                  <c:v>2.5817999999999999E-5</c:v>
                </c:pt>
                <c:pt idx="25818">
                  <c:v>2.5819000000000001E-5</c:v>
                </c:pt>
                <c:pt idx="25819">
                  <c:v>2.582E-5</c:v>
                </c:pt>
                <c:pt idx="25820">
                  <c:v>2.5820999999999999E-5</c:v>
                </c:pt>
                <c:pt idx="25821">
                  <c:v>2.5822000000000001E-5</c:v>
                </c:pt>
                <c:pt idx="25822">
                  <c:v>2.5823E-5</c:v>
                </c:pt>
                <c:pt idx="25823">
                  <c:v>2.5823999999999999E-5</c:v>
                </c:pt>
                <c:pt idx="25824">
                  <c:v>2.5825000000000001E-5</c:v>
                </c:pt>
                <c:pt idx="25825">
                  <c:v>2.5826E-5</c:v>
                </c:pt>
                <c:pt idx="25826">
                  <c:v>2.5826999999999999E-5</c:v>
                </c:pt>
                <c:pt idx="25827">
                  <c:v>2.5828000000000001E-5</c:v>
                </c:pt>
                <c:pt idx="25828">
                  <c:v>2.5829E-5</c:v>
                </c:pt>
                <c:pt idx="25829">
                  <c:v>2.5829999999999998E-5</c:v>
                </c:pt>
                <c:pt idx="25830">
                  <c:v>2.5831000000000001E-5</c:v>
                </c:pt>
                <c:pt idx="25831">
                  <c:v>2.5831999999999999E-5</c:v>
                </c:pt>
                <c:pt idx="25832">
                  <c:v>2.5833000000000002E-5</c:v>
                </c:pt>
                <c:pt idx="25833">
                  <c:v>2.5834E-5</c:v>
                </c:pt>
                <c:pt idx="25834">
                  <c:v>2.5834999999999999E-5</c:v>
                </c:pt>
                <c:pt idx="25835">
                  <c:v>2.5836000000000001E-5</c:v>
                </c:pt>
                <c:pt idx="25836">
                  <c:v>2.5837E-5</c:v>
                </c:pt>
                <c:pt idx="25837">
                  <c:v>2.5837999999999999E-5</c:v>
                </c:pt>
                <c:pt idx="25838">
                  <c:v>2.5839000000000001E-5</c:v>
                </c:pt>
                <c:pt idx="25839">
                  <c:v>2.584E-5</c:v>
                </c:pt>
                <c:pt idx="25840">
                  <c:v>2.5840999999999999E-5</c:v>
                </c:pt>
                <c:pt idx="25841">
                  <c:v>2.5842000000000001E-5</c:v>
                </c:pt>
                <c:pt idx="25842">
                  <c:v>2.5843E-5</c:v>
                </c:pt>
                <c:pt idx="25843">
                  <c:v>2.5843999999999999E-5</c:v>
                </c:pt>
                <c:pt idx="25844">
                  <c:v>2.5845000000000001E-5</c:v>
                </c:pt>
                <c:pt idx="25845">
                  <c:v>2.5846E-5</c:v>
                </c:pt>
                <c:pt idx="25846">
                  <c:v>2.5846999999999998E-5</c:v>
                </c:pt>
                <c:pt idx="25847">
                  <c:v>2.5848000000000001E-5</c:v>
                </c:pt>
                <c:pt idx="25848">
                  <c:v>2.5848999999999999E-5</c:v>
                </c:pt>
                <c:pt idx="25849">
                  <c:v>2.5850000000000002E-5</c:v>
                </c:pt>
                <c:pt idx="25850">
                  <c:v>2.5851E-5</c:v>
                </c:pt>
                <c:pt idx="25851">
                  <c:v>2.5851999999999999E-5</c:v>
                </c:pt>
                <c:pt idx="25852">
                  <c:v>2.5853000000000001E-5</c:v>
                </c:pt>
                <c:pt idx="25853">
                  <c:v>2.5854E-5</c:v>
                </c:pt>
                <c:pt idx="25854">
                  <c:v>2.5854999999999999E-5</c:v>
                </c:pt>
                <c:pt idx="25855">
                  <c:v>2.5856000000000001E-5</c:v>
                </c:pt>
                <c:pt idx="25856">
                  <c:v>2.5857E-5</c:v>
                </c:pt>
                <c:pt idx="25857">
                  <c:v>2.5857999999999999E-5</c:v>
                </c:pt>
                <c:pt idx="25858">
                  <c:v>2.5859000000000001E-5</c:v>
                </c:pt>
                <c:pt idx="25859">
                  <c:v>2.586E-5</c:v>
                </c:pt>
                <c:pt idx="25860">
                  <c:v>2.5860999999999999E-5</c:v>
                </c:pt>
                <c:pt idx="25861">
                  <c:v>2.5862000000000001E-5</c:v>
                </c:pt>
                <c:pt idx="25862">
                  <c:v>2.5863E-5</c:v>
                </c:pt>
                <c:pt idx="25863">
                  <c:v>2.5863999999999998E-5</c:v>
                </c:pt>
                <c:pt idx="25864">
                  <c:v>2.5865000000000001E-5</c:v>
                </c:pt>
                <c:pt idx="25865">
                  <c:v>2.5865999999999999E-5</c:v>
                </c:pt>
                <c:pt idx="25866">
                  <c:v>2.5867000000000002E-5</c:v>
                </c:pt>
                <c:pt idx="25867">
                  <c:v>2.5868E-5</c:v>
                </c:pt>
                <c:pt idx="25868">
                  <c:v>2.5868999999999999E-5</c:v>
                </c:pt>
                <c:pt idx="25869">
                  <c:v>2.5870000000000001E-5</c:v>
                </c:pt>
                <c:pt idx="25870">
                  <c:v>2.5871E-5</c:v>
                </c:pt>
                <c:pt idx="25871">
                  <c:v>2.5871999999999999E-5</c:v>
                </c:pt>
                <c:pt idx="25872">
                  <c:v>2.5873000000000001E-5</c:v>
                </c:pt>
                <c:pt idx="25873">
                  <c:v>2.5874E-5</c:v>
                </c:pt>
                <c:pt idx="25874">
                  <c:v>2.5874999999999999E-5</c:v>
                </c:pt>
                <c:pt idx="25875">
                  <c:v>2.5876000000000001E-5</c:v>
                </c:pt>
                <c:pt idx="25876">
                  <c:v>2.5877E-5</c:v>
                </c:pt>
                <c:pt idx="25877">
                  <c:v>2.5877999999999999E-5</c:v>
                </c:pt>
                <c:pt idx="25878">
                  <c:v>2.5879000000000001E-5</c:v>
                </c:pt>
                <c:pt idx="25879">
                  <c:v>2.588E-5</c:v>
                </c:pt>
                <c:pt idx="25880">
                  <c:v>2.5880999999999998E-5</c:v>
                </c:pt>
                <c:pt idx="25881">
                  <c:v>2.5882000000000001E-5</c:v>
                </c:pt>
                <c:pt idx="25882">
                  <c:v>2.5882999999999999E-5</c:v>
                </c:pt>
                <c:pt idx="25883">
                  <c:v>2.5884000000000002E-5</c:v>
                </c:pt>
                <c:pt idx="25884">
                  <c:v>2.5885E-5</c:v>
                </c:pt>
                <c:pt idx="25885">
                  <c:v>2.5885999999999999E-5</c:v>
                </c:pt>
                <c:pt idx="25886">
                  <c:v>2.5887000000000001E-5</c:v>
                </c:pt>
                <c:pt idx="25887">
                  <c:v>2.5888E-5</c:v>
                </c:pt>
                <c:pt idx="25888">
                  <c:v>2.5888999999999999E-5</c:v>
                </c:pt>
                <c:pt idx="25889">
                  <c:v>2.5890000000000001E-5</c:v>
                </c:pt>
                <c:pt idx="25890">
                  <c:v>2.5891E-5</c:v>
                </c:pt>
                <c:pt idx="25891">
                  <c:v>2.5891999999999999E-5</c:v>
                </c:pt>
                <c:pt idx="25892">
                  <c:v>2.5893000000000001E-5</c:v>
                </c:pt>
                <c:pt idx="25893">
                  <c:v>2.5894E-5</c:v>
                </c:pt>
                <c:pt idx="25894">
                  <c:v>2.5894999999999999E-5</c:v>
                </c:pt>
                <c:pt idx="25895">
                  <c:v>2.5896000000000001E-5</c:v>
                </c:pt>
                <c:pt idx="25896">
                  <c:v>2.5897E-5</c:v>
                </c:pt>
                <c:pt idx="25897">
                  <c:v>2.5897999999999998E-5</c:v>
                </c:pt>
                <c:pt idx="25898">
                  <c:v>2.5899000000000001E-5</c:v>
                </c:pt>
                <c:pt idx="25899">
                  <c:v>2.5899999999999999E-5</c:v>
                </c:pt>
                <c:pt idx="25900">
                  <c:v>2.5901000000000002E-5</c:v>
                </c:pt>
                <c:pt idx="25901">
                  <c:v>2.5902E-5</c:v>
                </c:pt>
                <c:pt idx="25902">
                  <c:v>2.5902999999999999E-5</c:v>
                </c:pt>
                <c:pt idx="25903">
                  <c:v>2.5904000000000001E-5</c:v>
                </c:pt>
                <c:pt idx="25904">
                  <c:v>2.5905E-5</c:v>
                </c:pt>
                <c:pt idx="25905">
                  <c:v>2.5905999999999999E-5</c:v>
                </c:pt>
                <c:pt idx="25906">
                  <c:v>2.5907000000000001E-5</c:v>
                </c:pt>
                <c:pt idx="25907">
                  <c:v>2.5908E-5</c:v>
                </c:pt>
                <c:pt idx="25908">
                  <c:v>2.5908999999999999E-5</c:v>
                </c:pt>
                <c:pt idx="25909">
                  <c:v>2.5910000000000001E-5</c:v>
                </c:pt>
                <c:pt idx="25910">
                  <c:v>2.5911E-5</c:v>
                </c:pt>
                <c:pt idx="25911">
                  <c:v>2.5911999999999999E-5</c:v>
                </c:pt>
                <c:pt idx="25912">
                  <c:v>2.5913000000000001E-5</c:v>
                </c:pt>
                <c:pt idx="25913">
                  <c:v>2.5914E-5</c:v>
                </c:pt>
                <c:pt idx="25914">
                  <c:v>2.5914999999999998E-5</c:v>
                </c:pt>
                <c:pt idx="25915">
                  <c:v>2.5916000000000001E-5</c:v>
                </c:pt>
                <c:pt idx="25916">
                  <c:v>2.5916999999999999E-5</c:v>
                </c:pt>
                <c:pt idx="25917">
                  <c:v>2.5918000000000002E-5</c:v>
                </c:pt>
                <c:pt idx="25918">
                  <c:v>2.5919E-5</c:v>
                </c:pt>
                <c:pt idx="25919">
                  <c:v>2.5919999999999999E-5</c:v>
                </c:pt>
                <c:pt idx="25920">
                  <c:v>2.5921000000000001E-5</c:v>
                </c:pt>
                <c:pt idx="25921">
                  <c:v>2.5922E-5</c:v>
                </c:pt>
                <c:pt idx="25922">
                  <c:v>2.5922999999999999E-5</c:v>
                </c:pt>
                <c:pt idx="25923">
                  <c:v>2.5924000000000001E-5</c:v>
                </c:pt>
                <c:pt idx="25924">
                  <c:v>2.5925E-5</c:v>
                </c:pt>
                <c:pt idx="25925">
                  <c:v>2.5925999999999999E-5</c:v>
                </c:pt>
                <c:pt idx="25926">
                  <c:v>2.5927000000000001E-5</c:v>
                </c:pt>
                <c:pt idx="25927">
                  <c:v>2.5928E-5</c:v>
                </c:pt>
                <c:pt idx="25928">
                  <c:v>2.5928999999999999E-5</c:v>
                </c:pt>
                <c:pt idx="25929">
                  <c:v>2.5930000000000001E-5</c:v>
                </c:pt>
                <c:pt idx="25930">
                  <c:v>2.5931E-5</c:v>
                </c:pt>
                <c:pt idx="25931">
                  <c:v>2.5931999999999998E-5</c:v>
                </c:pt>
                <c:pt idx="25932">
                  <c:v>2.5933000000000001E-5</c:v>
                </c:pt>
                <c:pt idx="25933">
                  <c:v>2.5933999999999999E-5</c:v>
                </c:pt>
                <c:pt idx="25934">
                  <c:v>2.5935000000000002E-5</c:v>
                </c:pt>
                <c:pt idx="25935">
                  <c:v>2.5936E-5</c:v>
                </c:pt>
                <c:pt idx="25936">
                  <c:v>2.5936999999999999E-5</c:v>
                </c:pt>
                <c:pt idx="25937">
                  <c:v>2.5938000000000001E-5</c:v>
                </c:pt>
                <c:pt idx="25938">
                  <c:v>2.5939E-5</c:v>
                </c:pt>
                <c:pt idx="25939">
                  <c:v>2.5939999999999999E-5</c:v>
                </c:pt>
                <c:pt idx="25940">
                  <c:v>2.5941000000000001E-5</c:v>
                </c:pt>
                <c:pt idx="25941">
                  <c:v>2.5942E-5</c:v>
                </c:pt>
                <c:pt idx="25942">
                  <c:v>2.5942999999999999E-5</c:v>
                </c:pt>
                <c:pt idx="25943">
                  <c:v>2.5944000000000001E-5</c:v>
                </c:pt>
                <c:pt idx="25944">
                  <c:v>2.5945E-5</c:v>
                </c:pt>
                <c:pt idx="25945">
                  <c:v>2.5945999999999999E-5</c:v>
                </c:pt>
                <c:pt idx="25946">
                  <c:v>2.5947000000000001E-5</c:v>
                </c:pt>
                <c:pt idx="25947">
                  <c:v>2.5948E-5</c:v>
                </c:pt>
                <c:pt idx="25948">
                  <c:v>2.5948999999999998E-5</c:v>
                </c:pt>
                <c:pt idx="25949">
                  <c:v>2.5950000000000001E-5</c:v>
                </c:pt>
                <c:pt idx="25950">
                  <c:v>2.5950999999999999E-5</c:v>
                </c:pt>
                <c:pt idx="25951">
                  <c:v>2.5952000000000002E-5</c:v>
                </c:pt>
                <c:pt idx="25952">
                  <c:v>2.5953E-5</c:v>
                </c:pt>
                <c:pt idx="25953">
                  <c:v>2.5953999999999999E-5</c:v>
                </c:pt>
                <c:pt idx="25954">
                  <c:v>2.5955000000000001E-5</c:v>
                </c:pt>
                <c:pt idx="25955">
                  <c:v>2.5956E-5</c:v>
                </c:pt>
                <c:pt idx="25956">
                  <c:v>2.5956999999999999E-5</c:v>
                </c:pt>
                <c:pt idx="25957">
                  <c:v>2.5958000000000001E-5</c:v>
                </c:pt>
                <c:pt idx="25958">
                  <c:v>2.5959E-5</c:v>
                </c:pt>
                <c:pt idx="25959">
                  <c:v>2.5959999999999999E-5</c:v>
                </c:pt>
                <c:pt idx="25960">
                  <c:v>2.5961000000000001E-5</c:v>
                </c:pt>
                <c:pt idx="25961">
                  <c:v>2.5962E-5</c:v>
                </c:pt>
                <c:pt idx="25962">
                  <c:v>2.5962999999999999E-5</c:v>
                </c:pt>
                <c:pt idx="25963">
                  <c:v>2.5964000000000001E-5</c:v>
                </c:pt>
                <c:pt idx="25964">
                  <c:v>2.5965E-5</c:v>
                </c:pt>
                <c:pt idx="25965">
                  <c:v>2.5965999999999998E-5</c:v>
                </c:pt>
                <c:pt idx="25966">
                  <c:v>2.5967000000000001E-5</c:v>
                </c:pt>
                <c:pt idx="25967">
                  <c:v>2.5967999999999999E-5</c:v>
                </c:pt>
                <c:pt idx="25968">
                  <c:v>2.5969000000000002E-5</c:v>
                </c:pt>
                <c:pt idx="25969">
                  <c:v>2.597E-5</c:v>
                </c:pt>
                <c:pt idx="25970">
                  <c:v>2.5970999999999999E-5</c:v>
                </c:pt>
                <c:pt idx="25971">
                  <c:v>2.5972000000000001E-5</c:v>
                </c:pt>
                <c:pt idx="25972">
                  <c:v>2.5973E-5</c:v>
                </c:pt>
                <c:pt idx="25973">
                  <c:v>2.5973999999999999E-5</c:v>
                </c:pt>
                <c:pt idx="25974">
                  <c:v>2.5975000000000001E-5</c:v>
                </c:pt>
                <c:pt idx="25975">
                  <c:v>2.5976E-5</c:v>
                </c:pt>
                <c:pt idx="25976">
                  <c:v>2.5976999999999999E-5</c:v>
                </c:pt>
                <c:pt idx="25977">
                  <c:v>2.5978000000000001E-5</c:v>
                </c:pt>
                <c:pt idx="25978">
                  <c:v>2.5979E-5</c:v>
                </c:pt>
                <c:pt idx="25979">
                  <c:v>2.5979999999999999E-5</c:v>
                </c:pt>
                <c:pt idx="25980">
                  <c:v>2.5981000000000001E-5</c:v>
                </c:pt>
                <c:pt idx="25981">
                  <c:v>2.5982E-5</c:v>
                </c:pt>
                <c:pt idx="25982">
                  <c:v>2.5982999999999998E-5</c:v>
                </c:pt>
                <c:pt idx="25983">
                  <c:v>2.5984000000000001E-5</c:v>
                </c:pt>
                <c:pt idx="25984">
                  <c:v>2.5984999999999999E-5</c:v>
                </c:pt>
                <c:pt idx="25985">
                  <c:v>2.5986000000000002E-5</c:v>
                </c:pt>
                <c:pt idx="25986">
                  <c:v>2.5987E-5</c:v>
                </c:pt>
                <c:pt idx="25987">
                  <c:v>2.5987999999999999E-5</c:v>
                </c:pt>
                <c:pt idx="25988">
                  <c:v>2.5989000000000001E-5</c:v>
                </c:pt>
                <c:pt idx="25989">
                  <c:v>2.599E-5</c:v>
                </c:pt>
                <c:pt idx="25990">
                  <c:v>2.5990999999999999E-5</c:v>
                </c:pt>
                <c:pt idx="25991">
                  <c:v>2.5992000000000001E-5</c:v>
                </c:pt>
                <c:pt idx="25992">
                  <c:v>2.5993E-5</c:v>
                </c:pt>
                <c:pt idx="25993">
                  <c:v>2.5993999999999999E-5</c:v>
                </c:pt>
                <c:pt idx="25994">
                  <c:v>2.5995000000000001E-5</c:v>
                </c:pt>
                <c:pt idx="25995">
                  <c:v>2.5996E-5</c:v>
                </c:pt>
                <c:pt idx="25996">
                  <c:v>2.5996999999999999E-5</c:v>
                </c:pt>
                <c:pt idx="25997">
                  <c:v>2.5998000000000001E-5</c:v>
                </c:pt>
                <c:pt idx="25998">
                  <c:v>2.5999E-5</c:v>
                </c:pt>
                <c:pt idx="25999">
                  <c:v>2.5999999999999998E-5</c:v>
                </c:pt>
                <c:pt idx="26000">
                  <c:v>2.6001000000000001E-5</c:v>
                </c:pt>
                <c:pt idx="26001">
                  <c:v>2.6001999999999999E-5</c:v>
                </c:pt>
                <c:pt idx="26002">
                  <c:v>2.6003000000000002E-5</c:v>
                </c:pt>
                <c:pt idx="26003">
                  <c:v>2.6004E-5</c:v>
                </c:pt>
                <c:pt idx="26004">
                  <c:v>2.6004999999999999E-5</c:v>
                </c:pt>
                <c:pt idx="26005">
                  <c:v>2.6006000000000001E-5</c:v>
                </c:pt>
                <c:pt idx="26006">
                  <c:v>2.6007E-5</c:v>
                </c:pt>
                <c:pt idx="26007">
                  <c:v>2.6007999999999999E-5</c:v>
                </c:pt>
                <c:pt idx="26008">
                  <c:v>2.6009000000000001E-5</c:v>
                </c:pt>
                <c:pt idx="26009">
                  <c:v>2.601E-5</c:v>
                </c:pt>
                <c:pt idx="26010">
                  <c:v>2.6010999999999999E-5</c:v>
                </c:pt>
                <c:pt idx="26011">
                  <c:v>2.6012000000000001E-5</c:v>
                </c:pt>
                <c:pt idx="26012">
                  <c:v>2.6013E-5</c:v>
                </c:pt>
                <c:pt idx="26013">
                  <c:v>2.6013999999999999E-5</c:v>
                </c:pt>
                <c:pt idx="26014">
                  <c:v>2.6015000000000001E-5</c:v>
                </c:pt>
                <c:pt idx="26015">
                  <c:v>2.6016E-5</c:v>
                </c:pt>
                <c:pt idx="26016">
                  <c:v>2.6016999999999998E-5</c:v>
                </c:pt>
                <c:pt idx="26017">
                  <c:v>2.6018000000000001E-5</c:v>
                </c:pt>
                <c:pt idx="26018">
                  <c:v>2.6018999999999999E-5</c:v>
                </c:pt>
                <c:pt idx="26019">
                  <c:v>2.6020000000000002E-5</c:v>
                </c:pt>
                <c:pt idx="26020">
                  <c:v>2.6021E-5</c:v>
                </c:pt>
                <c:pt idx="26021">
                  <c:v>2.6021999999999999E-5</c:v>
                </c:pt>
                <c:pt idx="26022">
                  <c:v>2.6023000000000001E-5</c:v>
                </c:pt>
                <c:pt idx="26023">
                  <c:v>2.6024E-5</c:v>
                </c:pt>
                <c:pt idx="26024">
                  <c:v>2.6024999999999999E-5</c:v>
                </c:pt>
                <c:pt idx="26025">
                  <c:v>2.6026000000000001E-5</c:v>
                </c:pt>
                <c:pt idx="26026">
                  <c:v>2.6027E-5</c:v>
                </c:pt>
                <c:pt idx="26027">
                  <c:v>2.6027999999999999E-5</c:v>
                </c:pt>
                <c:pt idx="26028">
                  <c:v>2.6029000000000001E-5</c:v>
                </c:pt>
                <c:pt idx="26029">
                  <c:v>2.603E-5</c:v>
                </c:pt>
                <c:pt idx="26030">
                  <c:v>2.6030999999999999E-5</c:v>
                </c:pt>
                <c:pt idx="26031">
                  <c:v>2.6032000000000001E-5</c:v>
                </c:pt>
                <c:pt idx="26032">
                  <c:v>2.6033E-5</c:v>
                </c:pt>
                <c:pt idx="26033">
                  <c:v>2.6033999999999998E-5</c:v>
                </c:pt>
                <c:pt idx="26034">
                  <c:v>2.6035000000000001E-5</c:v>
                </c:pt>
                <c:pt idx="26035">
                  <c:v>2.6035999999999999E-5</c:v>
                </c:pt>
                <c:pt idx="26036">
                  <c:v>2.6037000000000002E-5</c:v>
                </c:pt>
                <c:pt idx="26037">
                  <c:v>2.6038E-5</c:v>
                </c:pt>
                <c:pt idx="26038">
                  <c:v>2.6038999999999999E-5</c:v>
                </c:pt>
                <c:pt idx="26039">
                  <c:v>2.6040000000000001E-5</c:v>
                </c:pt>
                <c:pt idx="26040">
                  <c:v>2.6041E-5</c:v>
                </c:pt>
                <c:pt idx="26041">
                  <c:v>2.6041999999999999E-5</c:v>
                </c:pt>
                <c:pt idx="26042">
                  <c:v>2.6043000000000001E-5</c:v>
                </c:pt>
                <c:pt idx="26043">
                  <c:v>2.6044E-5</c:v>
                </c:pt>
                <c:pt idx="26044">
                  <c:v>2.6044999999999999E-5</c:v>
                </c:pt>
                <c:pt idx="26045">
                  <c:v>2.6046000000000001E-5</c:v>
                </c:pt>
                <c:pt idx="26046">
                  <c:v>2.6047E-5</c:v>
                </c:pt>
                <c:pt idx="26047">
                  <c:v>2.6047999999999999E-5</c:v>
                </c:pt>
                <c:pt idx="26048">
                  <c:v>2.6049000000000001E-5</c:v>
                </c:pt>
                <c:pt idx="26049">
                  <c:v>2.605E-5</c:v>
                </c:pt>
                <c:pt idx="26050">
                  <c:v>2.6050999999999998E-5</c:v>
                </c:pt>
                <c:pt idx="26051">
                  <c:v>2.6052000000000001E-5</c:v>
                </c:pt>
                <c:pt idx="26052">
                  <c:v>2.6052999999999999E-5</c:v>
                </c:pt>
                <c:pt idx="26053">
                  <c:v>2.6054000000000002E-5</c:v>
                </c:pt>
                <c:pt idx="26054">
                  <c:v>2.6055E-5</c:v>
                </c:pt>
                <c:pt idx="26055">
                  <c:v>2.6055999999999999E-5</c:v>
                </c:pt>
                <c:pt idx="26056">
                  <c:v>2.6057000000000001E-5</c:v>
                </c:pt>
                <c:pt idx="26057">
                  <c:v>2.6058E-5</c:v>
                </c:pt>
                <c:pt idx="26058">
                  <c:v>2.6058999999999999E-5</c:v>
                </c:pt>
                <c:pt idx="26059">
                  <c:v>2.6060000000000001E-5</c:v>
                </c:pt>
                <c:pt idx="26060">
                  <c:v>2.6061E-5</c:v>
                </c:pt>
                <c:pt idx="26061">
                  <c:v>2.6061999999999999E-5</c:v>
                </c:pt>
                <c:pt idx="26062">
                  <c:v>2.6063000000000001E-5</c:v>
                </c:pt>
                <c:pt idx="26063">
                  <c:v>2.6064E-5</c:v>
                </c:pt>
                <c:pt idx="26064">
                  <c:v>2.6064999999999999E-5</c:v>
                </c:pt>
                <c:pt idx="26065">
                  <c:v>2.6066000000000001E-5</c:v>
                </c:pt>
                <c:pt idx="26066">
                  <c:v>2.6067E-5</c:v>
                </c:pt>
                <c:pt idx="26067">
                  <c:v>2.6067999999999998E-5</c:v>
                </c:pt>
                <c:pt idx="26068">
                  <c:v>2.6069000000000001E-5</c:v>
                </c:pt>
                <c:pt idx="26069">
                  <c:v>2.6069999999999999E-5</c:v>
                </c:pt>
                <c:pt idx="26070">
                  <c:v>2.6071000000000002E-5</c:v>
                </c:pt>
                <c:pt idx="26071">
                  <c:v>2.6072E-5</c:v>
                </c:pt>
                <c:pt idx="26072">
                  <c:v>2.6072999999999999E-5</c:v>
                </c:pt>
                <c:pt idx="26073">
                  <c:v>2.6074000000000001E-5</c:v>
                </c:pt>
                <c:pt idx="26074">
                  <c:v>2.6075E-5</c:v>
                </c:pt>
                <c:pt idx="26075">
                  <c:v>2.6075999999999999E-5</c:v>
                </c:pt>
                <c:pt idx="26076">
                  <c:v>2.6077000000000001E-5</c:v>
                </c:pt>
                <c:pt idx="26077">
                  <c:v>2.6078E-5</c:v>
                </c:pt>
                <c:pt idx="26078">
                  <c:v>2.6078999999999999E-5</c:v>
                </c:pt>
                <c:pt idx="26079">
                  <c:v>2.6080000000000001E-5</c:v>
                </c:pt>
                <c:pt idx="26080">
                  <c:v>2.6081E-5</c:v>
                </c:pt>
                <c:pt idx="26081">
                  <c:v>2.6081999999999999E-5</c:v>
                </c:pt>
                <c:pt idx="26082">
                  <c:v>2.6083000000000001E-5</c:v>
                </c:pt>
                <c:pt idx="26083">
                  <c:v>2.6084E-5</c:v>
                </c:pt>
                <c:pt idx="26084">
                  <c:v>2.6084999999999998E-5</c:v>
                </c:pt>
                <c:pt idx="26085">
                  <c:v>2.6086000000000001E-5</c:v>
                </c:pt>
                <c:pt idx="26086">
                  <c:v>2.6086999999999999E-5</c:v>
                </c:pt>
                <c:pt idx="26087">
                  <c:v>2.6088000000000002E-5</c:v>
                </c:pt>
                <c:pt idx="26088">
                  <c:v>2.6089E-5</c:v>
                </c:pt>
                <c:pt idx="26089">
                  <c:v>2.6089999999999999E-5</c:v>
                </c:pt>
                <c:pt idx="26090">
                  <c:v>2.6091000000000001E-5</c:v>
                </c:pt>
                <c:pt idx="26091">
                  <c:v>2.6092E-5</c:v>
                </c:pt>
                <c:pt idx="26092">
                  <c:v>2.6092999999999999E-5</c:v>
                </c:pt>
                <c:pt idx="26093">
                  <c:v>2.6094000000000001E-5</c:v>
                </c:pt>
                <c:pt idx="26094">
                  <c:v>2.6095E-5</c:v>
                </c:pt>
                <c:pt idx="26095">
                  <c:v>2.6095999999999999E-5</c:v>
                </c:pt>
                <c:pt idx="26096">
                  <c:v>2.6097000000000001E-5</c:v>
                </c:pt>
                <c:pt idx="26097">
                  <c:v>2.6098E-5</c:v>
                </c:pt>
                <c:pt idx="26098">
                  <c:v>2.6098999999999999E-5</c:v>
                </c:pt>
                <c:pt idx="26099">
                  <c:v>2.6100000000000001E-5</c:v>
                </c:pt>
                <c:pt idx="26100">
                  <c:v>2.6101E-5</c:v>
                </c:pt>
                <c:pt idx="26101">
                  <c:v>2.6101999999999998E-5</c:v>
                </c:pt>
                <c:pt idx="26102">
                  <c:v>2.6103000000000001E-5</c:v>
                </c:pt>
                <c:pt idx="26103">
                  <c:v>2.6103999999999999E-5</c:v>
                </c:pt>
                <c:pt idx="26104">
                  <c:v>2.6105000000000002E-5</c:v>
                </c:pt>
                <c:pt idx="26105">
                  <c:v>2.6106E-5</c:v>
                </c:pt>
                <c:pt idx="26106">
                  <c:v>2.6106999999999999E-5</c:v>
                </c:pt>
                <c:pt idx="26107">
                  <c:v>2.6108000000000001E-5</c:v>
                </c:pt>
                <c:pt idx="26108">
                  <c:v>2.6109E-5</c:v>
                </c:pt>
                <c:pt idx="26109">
                  <c:v>2.6109999999999999E-5</c:v>
                </c:pt>
                <c:pt idx="26110">
                  <c:v>2.6111000000000001E-5</c:v>
                </c:pt>
                <c:pt idx="26111">
                  <c:v>2.6112E-5</c:v>
                </c:pt>
                <c:pt idx="26112">
                  <c:v>2.6112999999999999E-5</c:v>
                </c:pt>
                <c:pt idx="26113">
                  <c:v>2.6114000000000001E-5</c:v>
                </c:pt>
                <c:pt idx="26114">
                  <c:v>2.6115E-5</c:v>
                </c:pt>
                <c:pt idx="26115">
                  <c:v>2.6115999999999999E-5</c:v>
                </c:pt>
                <c:pt idx="26116">
                  <c:v>2.6117000000000001E-5</c:v>
                </c:pt>
                <c:pt idx="26117">
                  <c:v>2.6118E-5</c:v>
                </c:pt>
                <c:pt idx="26118">
                  <c:v>2.6118999999999998E-5</c:v>
                </c:pt>
                <c:pt idx="26119">
                  <c:v>2.6120000000000001E-5</c:v>
                </c:pt>
                <c:pt idx="26120">
                  <c:v>2.6120999999999999E-5</c:v>
                </c:pt>
                <c:pt idx="26121">
                  <c:v>2.6122000000000002E-5</c:v>
                </c:pt>
                <c:pt idx="26122">
                  <c:v>2.6123E-5</c:v>
                </c:pt>
                <c:pt idx="26123">
                  <c:v>2.6123999999999999E-5</c:v>
                </c:pt>
                <c:pt idx="26124">
                  <c:v>2.6125000000000001E-5</c:v>
                </c:pt>
                <c:pt idx="26125">
                  <c:v>2.6126E-5</c:v>
                </c:pt>
                <c:pt idx="26126">
                  <c:v>2.6126999999999999E-5</c:v>
                </c:pt>
                <c:pt idx="26127">
                  <c:v>2.6128000000000001E-5</c:v>
                </c:pt>
                <c:pt idx="26128">
                  <c:v>2.6129E-5</c:v>
                </c:pt>
                <c:pt idx="26129">
                  <c:v>2.6129999999999999E-5</c:v>
                </c:pt>
                <c:pt idx="26130">
                  <c:v>2.6131000000000001E-5</c:v>
                </c:pt>
                <c:pt idx="26131">
                  <c:v>2.6132E-5</c:v>
                </c:pt>
                <c:pt idx="26132">
                  <c:v>2.6132999999999999E-5</c:v>
                </c:pt>
                <c:pt idx="26133">
                  <c:v>2.6134000000000001E-5</c:v>
                </c:pt>
                <c:pt idx="26134">
                  <c:v>2.6135E-5</c:v>
                </c:pt>
                <c:pt idx="26135">
                  <c:v>2.6135999999999998E-5</c:v>
                </c:pt>
                <c:pt idx="26136">
                  <c:v>2.6137000000000001E-5</c:v>
                </c:pt>
                <c:pt idx="26137">
                  <c:v>2.6137999999999999E-5</c:v>
                </c:pt>
                <c:pt idx="26138">
                  <c:v>2.6139000000000002E-5</c:v>
                </c:pt>
                <c:pt idx="26139">
                  <c:v>2.614E-5</c:v>
                </c:pt>
                <c:pt idx="26140">
                  <c:v>2.6140999999999999E-5</c:v>
                </c:pt>
                <c:pt idx="26141">
                  <c:v>2.6142000000000001E-5</c:v>
                </c:pt>
                <c:pt idx="26142">
                  <c:v>2.6143E-5</c:v>
                </c:pt>
                <c:pt idx="26143">
                  <c:v>2.6143999999999999E-5</c:v>
                </c:pt>
                <c:pt idx="26144">
                  <c:v>2.6145000000000001E-5</c:v>
                </c:pt>
                <c:pt idx="26145">
                  <c:v>2.6146E-5</c:v>
                </c:pt>
                <c:pt idx="26146">
                  <c:v>2.6146999999999999E-5</c:v>
                </c:pt>
                <c:pt idx="26147">
                  <c:v>2.6148000000000001E-5</c:v>
                </c:pt>
                <c:pt idx="26148">
                  <c:v>2.6149E-5</c:v>
                </c:pt>
                <c:pt idx="26149">
                  <c:v>2.6149999999999999E-5</c:v>
                </c:pt>
                <c:pt idx="26150">
                  <c:v>2.6151000000000001E-5</c:v>
                </c:pt>
                <c:pt idx="26151">
                  <c:v>2.6152E-5</c:v>
                </c:pt>
                <c:pt idx="26152">
                  <c:v>2.6152999999999998E-5</c:v>
                </c:pt>
                <c:pt idx="26153">
                  <c:v>2.6154000000000001E-5</c:v>
                </c:pt>
                <c:pt idx="26154">
                  <c:v>2.6154999999999999E-5</c:v>
                </c:pt>
                <c:pt idx="26155">
                  <c:v>2.6156000000000002E-5</c:v>
                </c:pt>
                <c:pt idx="26156">
                  <c:v>2.6157E-5</c:v>
                </c:pt>
                <c:pt idx="26157">
                  <c:v>2.6157999999999999E-5</c:v>
                </c:pt>
                <c:pt idx="26158">
                  <c:v>2.6159000000000001E-5</c:v>
                </c:pt>
                <c:pt idx="26159">
                  <c:v>2.616E-5</c:v>
                </c:pt>
                <c:pt idx="26160">
                  <c:v>2.6160999999999999E-5</c:v>
                </c:pt>
                <c:pt idx="26161">
                  <c:v>2.6162000000000001E-5</c:v>
                </c:pt>
                <c:pt idx="26162">
                  <c:v>2.6163E-5</c:v>
                </c:pt>
                <c:pt idx="26163">
                  <c:v>2.6163999999999999E-5</c:v>
                </c:pt>
                <c:pt idx="26164">
                  <c:v>2.6165000000000001E-5</c:v>
                </c:pt>
                <c:pt idx="26165">
                  <c:v>2.6166E-5</c:v>
                </c:pt>
                <c:pt idx="26166">
                  <c:v>2.6166999999999999E-5</c:v>
                </c:pt>
                <c:pt idx="26167">
                  <c:v>2.6168000000000001E-5</c:v>
                </c:pt>
                <c:pt idx="26168">
                  <c:v>2.6169E-5</c:v>
                </c:pt>
                <c:pt idx="26169">
                  <c:v>2.6169999999999998E-5</c:v>
                </c:pt>
                <c:pt idx="26170">
                  <c:v>2.6171000000000001E-5</c:v>
                </c:pt>
                <c:pt idx="26171">
                  <c:v>2.6171999999999999E-5</c:v>
                </c:pt>
                <c:pt idx="26172">
                  <c:v>2.6173000000000002E-5</c:v>
                </c:pt>
                <c:pt idx="26173">
                  <c:v>2.6174E-5</c:v>
                </c:pt>
                <c:pt idx="26174">
                  <c:v>2.6174999999999999E-5</c:v>
                </c:pt>
                <c:pt idx="26175">
                  <c:v>2.6176000000000001E-5</c:v>
                </c:pt>
                <c:pt idx="26176">
                  <c:v>2.6177E-5</c:v>
                </c:pt>
                <c:pt idx="26177">
                  <c:v>2.6177999999999999E-5</c:v>
                </c:pt>
                <c:pt idx="26178">
                  <c:v>2.6179000000000001E-5</c:v>
                </c:pt>
                <c:pt idx="26179">
                  <c:v>2.618E-5</c:v>
                </c:pt>
                <c:pt idx="26180">
                  <c:v>2.6180999999999999E-5</c:v>
                </c:pt>
                <c:pt idx="26181">
                  <c:v>2.6182000000000001E-5</c:v>
                </c:pt>
                <c:pt idx="26182">
                  <c:v>2.6183E-5</c:v>
                </c:pt>
                <c:pt idx="26183">
                  <c:v>2.6183999999999999E-5</c:v>
                </c:pt>
                <c:pt idx="26184">
                  <c:v>2.6185000000000001E-5</c:v>
                </c:pt>
                <c:pt idx="26185">
                  <c:v>2.6186E-5</c:v>
                </c:pt>
                <c:pt idx="26186">
                  <c:v>2.6186999999999998E-5</c:v>
                </c:pt>
                <c:pt idx="26187">
                  <c:v>2.6188000000000001E-5</c:v>
                </c:pt>
                <c:pt idx="26188">
                  <c:v>2.6188999999999999E-5</c:v>
                </c:pt>
                <c:pt idx="26189">
                  <c:v>2.6190000000000002E-5</c:v>
                </c:pt>
                <c:pt idx="26190">
                  <c:v>2.6191E-5</c:v>
                </c:pt>
                <c:pt idx="26191">
                  <c:v>2.6191999999999999E-5</c:v>
                </c:pt>
                <c:pt idx="26192">
                  <c:v>2.6193000000000001E-5</c:v>
                </c:pt>
                <c:pt idx="26193">
                  <c:v>2.6194E-5</c:v>
                </c:pt>
                <c:pt idx="26194">
                  <c:v>2.6194999999999999E-5</c:v>
                </c:pt>
                <c:pt idx="26195">
                  <c:v>2.6196000000000001E-5</c:v>
                </c:pt>
                <c:pt idx="26196">
                  <c:v>2.6197E-5</c:v>
                </c:pt>
                <c:pt idx="26197">
                  <c:v>2.6197999999999999E-5</c:v>
                </c:pt>
                <c:pt idx="26198">
                  <c:v>2.6199000000000001E-5</c:v>
                </c:pt>
                <c:pt idx="26199">
                  <c:v>2.62E-5</c:v>
                </c:pt>
                <c:pt idx="26200">
                  <c:v>2.6200999999999999E-5</c:v>
                </c:pt>
                <c:pt idx="26201">
                  <c:v>2.6202000000000001E-5</c:v>
                </c:pt>
                <c:pt idx="26202">
                  <c:v>2.6203E-5</c:v>
                </c:pt>
                <c:pt idx="26203">
                  <c:v>2.6203999999999998E-5</c:v>
                </c:pt>
                <c:pt idx="26204">
                  <c:v>2.6205000000000001E-5</c:v>
                </c:pt>
                <c:pt idx="26205">
                  <c:v>2.6205999999999999E-5</c:v>
                </c:pt>
                <c:pt idx="26206">
                  <c:v>2.6207000000000002E-5</c:v>
                </c:pt>
                <c:pt idx="26207">
                  <c:v>2.6208E-5</c:v>
                </c:pt>
                <c:pt idx="26208">
                  <c:v>2.6208999999999999E-5</c:v>
                </c:pt>
                <c:pt idx="26209">
                  <c:v>2.6210000000000001E-5</c:v>
                </c:pt>
                <c:pt idx="26210">
                  <c:v>2.6211E-5</c:v>
                </c:pt>
                <c:pt idx="26211">
                  <c:v>2.6211999999999999E-5</c:v>
                </c:pt>
                <c:pt idx="26212">
                  <c:v>2.6213000000000001E-5</c:v>
                </c:pt>
                <c:pt idx="26213">
                  <c:v>2.6214E-5</c:v>
                </c:pt>
                <c:pt idx="26214">
                  <c:v>2.6214999999999999E-5</c:v>
                </c:pt>
                <c:pt idx="26215">
                  <c:v>2.6216000000000001E-5</c:v>
                </c:pt>
                <c:pt idx="26216">
                  <c:v>2.6217E-5</c:v>
                </c:pt>
                <c:pt idx="26217">
                  <c:v>2.6217999999999999E-5</c:v>
                </c:pt>
                <c:pt idx="26218">
                  <c:v>2.6219000000000001E-5</c:v>
                </c:pt>
                <c:pt idx="26219">
                  <c:v>2.622E-5</c:v>
                </c:pt>
                <c:pt idx="26220">
                  <c:v>2.6220999999999998E-5</c:v>
                </c:pt>
                <c:pt idx="26221">
                  <c:v>2.6222000000000001E-5</c:v>
                </c:pt>
                <c:pt idx="26222">
                  <c:v>2.6222999999999999E-5</c:v>
                </c:pt>
                <c:pt idx="26223">
                  <c:v>2.6224000000000002E-5</c:v>
                </c:pt>
                <c:pt idx="26224">
                  <c:v>2.6225E-5</c:v>
                </c:pt>
                <c:pt idx="26225">
                  <c:v>2.6225999999999999E-5</c:v>
                </c:pt>
                <c:pt idx="26226">
                  <c:v>2.6227000000000001E-5</c:v>
                </c:pt>
                <c:pt idx="26227">
                  <c:v>2.6228E-5</c:v>
                </c:pt>
                <c:pt idx="26228">
                  <c:v>2.6228999999999999E-5</c:v>
                </c:pt>
                <c:pt idx="26229">
                  <c:v>2.6230000000000001E-5</c:v>
                </c:pt>
                <c:pt idx="26230">
                  <c:v>2.6231E-5</c:v>
                </c:pt>
                <c:pt idx="26231">
                  <c:v>2.6231999999999999E-5</c:v>
                </c:pt>
                <c:pt idx="26232">
                  <c:v>2.6233000000000001E-5</c:v>
                </c:pt>
                <c:pt idx="26233">
                  <c:v>2.6234E-5</c:v>
                </c:pt>
                <c:pt idx="26234">
                  <c:v>2.6234999999999999E-5</c:v>
                </c:pt>
                <c:pt idx="26235">
                  <c:v>2.6236000000000001E-5</c:v>
                </c:pt>
                <c:pt idx="26236">
                  <c:v>2.6237E-5</c:v>
                </c:pt>
                <c:pt idx="26237">
                  <c:v>2.6237999999999998E-5</c:v>
                </c:pt>
                <c:pt idx="26238">
                  <c:v>2.6239000000000001E-5</c:v>
                </c:pt>
                <c:pt idx="26239">
                  <c:v>2.6239999999999999E-5</c:v>
                </c:pt>
                <c:pt idx="26240">
                  <c:v>2.6241000000000002E-5</c:v>
                </c:pt>
                <c:pt idx="26241">
                  <c:v>2.6242E-5</c:v>
                </c:pt>
                <c:pt idx="26242">
                  <c:v>2.6242999999999999E-5</c:v>
                </c:pt>
                <c:pt idx="26243">
                  <c:v>2.6244000000000001E-5</c:v>
                </c:pt>
                <c:pt idx="26244">
                  <c:v>2.6245E-5</c:v>
                </c:pt>
                <c:pt idx="26245">
                  <c:v>2.6245999999999999E-5</c:v>
                </c:pt>
                <c:pt idx="26246">
                  <c:v>2.6247000000000001E-5</c:v>
                </c:pt>
                <c:pt idx="26247">
                  <c:v>2.6248E-5</c:v>
                </c:pt>
                <c:pt idx="26248">
                  <c:v>2.6248999999999999E-5</c:v>
                </c:pt>
                <c:pt idx="26249">
                  <c:v>2.6250000000000001E-5</c:v>
                </c:pt>
                <c:pt idx="26250">
                  <c:v>2.6251E-5</c:v>
                </c:pt>
                <c:pt idx="26251">
                  <c:v>2.6251999999999999E-5</c:v>
                </c:pt>
                <c:pt idx="26252">
                  <c:v>2.6253000000000001E-5</c:v>
                </c:pt>
                <c:pt idx="26253">
                  <c:v>2.6254E-5</c:v>
                </c:pt>
                <c:pt idx="26254">
                  <c:v>2.6254999999999998E-5</c:v>
                </c:pt>
                <c:pt idx="26255">
                  <c:v>2.6256000000000001E-5</c:v>
                </c:pt>
                <c:pt idx="26256">
                  <c:v>2.6256999999999999E-5</c:v>
                </c:pt>
                <c:pt idx="26257">
                  <c:v>2.6258000000000002E-5</c:v>
                </c:pt>
                <c:pt idx="26258">
                  <c:v>2.6259E-5</c:v>
                </c:pt>
                <c:pt idx="26259">
                  <c:v>2.6259999999999999E-5</c:v>
                </c:pt>
                <c:pt idx="26260">
                  <c:v>2.6261000000000001E-5</c:v>
                </c:pt>
                <c:pt idx="26261">
                  <c:v>2.6262E-5</c:v>
                </c:pt>
                <c:pt idx="26262">
                  <c:v>2.6262999999999999E-5</c:v>
                </c:pt>
                <c:pt idx="26263">
                  <c:v>2.6264000000000001E-5</c:v>
                </c:pt>
                <c:pt idx="26264">
                  <c:v>2.6265E-5</c:v>
                </c:pt>
                <c:pt idx="26265">
                  <c:v>2.6265999999999999E-5</c:v>
                </c:pt>
                <c:pt idx="26266">
                  <c:v>2.6267000000000001E-5</c:v>
                </c:pt>
                <c:pt idx="26267">
                  <c:v>2.6268E-5</c:v>
                </c:pt>
                <c:pt idx="26268">
                  <c:v>2.6268999999999999E-5</c:v>
                </c:pt>
                <c:pt idx="26269">
                  <c:v>2.6270000000000001E-5</c:v>
                </c:pt>
                <c:pt idx="26270">
                  <c:v>2.6271E-5</c:v>
                </c:pt>
                <c:pt idx="26271">
                  <c:v>2.6271999999999999E-5</c:v>
                </c:pt>
                <c:pt idx="26272">
                  <c:v>2.6273000000000001E-5</c:v>
                </c:pt>
                <c:pt idx="26273">
                  <c:v>2.6274E-5</c:v>
                </c:pt>
                <c:pt idx="26274">
                  <c:v>2.6274999999999998E-5</c:v>
                </c:pt>
                <c:pt idx="26275">
                  <c:v>2.6276000000000001E-5</c:v>
                </c:pt>
                <c:pt idx="26276">
                  <c:v>2.6276999999999999E-5</c:v>
                </c:pt>
                <c:pt idx="26277">
                  <c:v>2.6278000000000001E-5</c:v>
                </c:pt>
                <c:pt idx="26278">
                  <c:v>2.6279E-5</c:v>
                </c:pt>
                <c:pt idx="26279">
                  <c:v>2.6279999999999999E-5</c:v>
                </c:pt>
                <c:pt idx="26280">
                  <c:v>2.6281000000000001E-5</c:v>
                </c:pt>
                <c:pt idx="26281">
                  <c:v>2.6282E-5</c:v>
                </c:pt>
                <c:pt idx="26282">
                  <c:v>2.6282999999999999E-5</c:v>
                </c:pt>
                <c:pt idx="26283">
                  <c:v>2.6284000000000001E-5</c:v>
                </c:pt>
                <c:pt idx="26284">
                  <c:v>2.6285E-5</c:v>
                </c:pt>
                <c:pt idx="26285">
                  <c:v>2.6285999999999999E-5</c:v>
                </c:pt>
                <c:pt idx="26286">
                  <c:v>2.6287000000000001E-5</c:v>
                </c:pt>
                <c:pt idx="26287">
                  <c:v>2.6288E-5</c:v>
                </c:pt>
                <c:pt idx="26288">
                  <c:v>2.6288999999999999E-5</c:v>
                </c:pt>
                <c:pt idx="26289">
                  <c:v>2.6290000000000001E-5</c:v>
                </c:pt>
                <c:pt idx="26290">
                  <c:v>2.6291E-5</c:v>
                </c:pt>
                <c:pt idx="26291">
                  <c:v>2.6291999999999998E-5</c:v>
                </c:pt>
                <c:pt idx="26292">
                  <c:v>2.6293000000000001E-5</c:v>
                </c:pt>
                <c:pt idx="26293">
                  <c:v>2.6293999999999999E-5</c:v>
                </c:pt>
                <c:pt idx="26294">
                  <c:v>2.6295000000000002E-5</c:v>
                </c:pt>
                <c:pt idx="26295">
                  <c:v>2.6296E-5</c:v>
                </c:pt>
                <c:pt idx="26296">
                  <c:v>2.6296999999999999E-5</c:v>
                </c:pt>
                <c:pt idx="26297">
                  <c:v>2.6298000000000001E-5</c:v>
                </c:pt>
                <c:pt idx="26298">
                  <c:v>2.6299E-5</c:v>
                </c:pt>
                <c:pt idx="26299">
                  <c:v>2.6299999999999999E-5</c:v>
                </c:pt>
                <c:pt idx="26300">
                  <c:v>2.6301000000000001E-5</c:v>
                </c:pt>
                <c:pt idx="26301">
                  <c:v>2.6302E-5</c:v>
                </c:pt>
                <c:pt idx="26302">
                  <c:v>2.6302999999999999E-5</c:v>
                </c:pt>
                <c:pt idx="26303">
                  <c:v>2.6304000000000001E-5</c:v>
                </c:pt>
                <c:pt idx="26304">
                  <c:v>2.6305E-5</c:v>
                </c:pt>
                <c:pt idx="26305">
                  <c:v>2.6305999999999999E-5</c:v>
                </c:pt>
                <c:pt idx="26306">
                  <c:v>2.6307000000000001E-5</c:v>
                </c:pt>
                <c:pt idx="26307">
                  <c:v>2.6308E-5</c:v>
                </c:pt>
                <c:pt idx="26308">
                  <c:v>2.6308999999999998E-5</c:v>
                </c:pt>
                <c:pt idx="26309">
                  <c:v>2.6310000000000001E-5</c:v>
                </c:pt>
                <c:pt idx="26310">
                  <c:v>2.6310999999999999E-5</c:v>
                </c:pt>
                <c:pt idx="26311">
                  <c:v>2.6312000000000002E-5</c:v>
                </c:pt>
                <c:pt idx="26312">
                  <c:v>2.6313E-5</c:v>
                </c:pt>
                <c:pt idx="26313">
                  <c:v>2.6313999999999999E-5</c:v>
                </c:pt>
                <c:pt idx="26314">
                  <c:v>2.6315000000000001E-5</c:v>
                </c:pt>
                <c:pt idx="26315">
                  <c:v>2.6316E-5</c:v>
                </c:pt>
                <c:pt idx="26316">
                  <c:v>2.6316999999999999E-5</c:v>
                </c:pt>
                <c:pt idx="26317">
                  <c:v>2.6318000000000001E-5</c:v>
                </c:pt>
                <c:pt idx="26318">
                  <c:v>2.6319E-5</c:v>
                </c:pt>
                <c:pt idx="26319">
                  <c:v>2.6319999999999999E-5</c:v>
                </c:pt>
                <c:pt idx="26320">
                  <c:v>2.6321000000000001E-5</c:v>
                </c:pt>
                <c:pt idx="26321">
                  <c:v>2.6322E-5</c:v>
                </c:pt>
                <c:pt idx="26322">
                  <c:v>2.6322999999999999E-5</c:v>
                </c:pt>
                <c:pt idx="26323">
                  <c:v>2.6324000000000001E-5</c:v>
                </c:pt>
                <c:pt idx="26324">
                  <c:v>2.6325E-5</c:v>
                </c:pt>
                <c:pt idx="26325">
                  <c:v>2.6325999999999998E-5</c:v>
                </c:pt>
                <c:pt idx="26326">
                  <c:v>2.6327000000000001E-5</c:v>
                </c:pt>
                <c:pt idx="26327">
                  <c:v>2.6327999999999999E-5</c:v>
                </c:pt>
                <c:pt idx="26328">
                  <c:v>2.6329000000000002E-5</c:v>
                </c:pt>
                <c:pt idx="26329">
                  <c:v>2.633E-5</c:v>
                </c:pt>
                <c:pt idx="26330">
                  <c:v>2.6330999999999999E-5</c:v>
                </c:pt>
                <c:pt idx="26331">
                  <c:v>2.6332000000000001E-5</c:v>
                </c:pt>
                <c:pt idx="26332">
                  <c:v>2.6333E-5</c:v>
                </c:pt>
                <c:pt idx="26333">
                  <c:v>2.6333999999999999E-5</c:v>
                </c:pt>
                <c:pt idx="26334">
                  <c:v>2.6335000000000001E-5</c:v>
                </c:pt>
                <c:pt idx="26335">
                  <c:v>2.6336E-5</c:v>
                </c:pt>
                <c:pt idx="26336">
                  <c:v>2.6336999999999999E-5</c:v>
                </c:pt>
                <c:pt idx="26337">
                  <c:v>2.6338000000000001E-5</c:v>
                </c:pt>
                <c:pt idx="26338">
                  <c:v>2.6339E-5</c:v>
                </c:pt>
                <c:pt idx="26339">
                  <c:v>2.6339999999999999E-5</c:v>
                </c:pt>
                <c:pt idx="26340">
                  <c:v>2.6341000000000001E-5</c:v>
                </c:pt>
                <c:pt idx="26341">
                  <c:v>2.6342E-5</c:v>
                </c:pt>
                <c:pt idx="26342">
                  <c:v>2.6342999999999998E-5</c:v>
                </c:pt>
                <c:pt idx="26343">
                  <c:v>2.6344000000000001E-5</c:v>
                </c:pt>
                <c:pt idx="26344">
                  <c:v>2.6344999999999999E-5</c:v>
                </c:pt>
                <c:pt idx="26345">
                  <c:v>2.6346000000000002E-5</c:v>
                </c:pt>
                <c:pt idx="26346">
                  <c:v>2.6347E-5</c:v>
                </c:pt>
                <c:pt idx="26347">
                  <c:v>2.6347999999999999E-5</c:v>
                </c:pt>
                <c:pt idx="26348">
                  <c:v>2.6349000000000001E-5</c:v>
                </c:pt>
                <c:pt idx="26349">
                  <c:v>2.635E-5</c:v>
                </c:pt>
                <c:pt idx="26350">
                  <c:v>2.6350999999999999E-5</c:v>
                </c:pt>
                <c:pt idx="26351">
                  <c:v>2.6352000000000001E-5</c:v>
                </c:pt>
                <c:pt idx="26352">
                  <c:v>2.6353E-5</c:v>
                </c:pt>
                <c:pt idx="26353">
                  <c:v>2.6353999999999999E-5</c:v>
                </c:pt>
                <c:pt idx="26354">
                  <c:v>2.6355000000000001E-5</c:v>
                </c:pt>
                <c:pt idx="26355">
                  <c:v>2.6356E-5</c:v>
                </c:pt>
                <c:pt idx="26356">
                  <c:v>2.6356999999999999E-5</c:v>
                </c:pt>
                <c:pt idx="26357">
                  <c:v>2.6358000000000001E-5</c:v>
                </c:pt>
                <c:pt idx="26358">
                  <c:v>2.6359E-5</c:v>
                </c:pt>
                <c:pt idx="26359">
                  <c:v>2.6359999999999998E-5</c:v>
                </c:pt>
                <c:pt idx="26360">
                  <c:v>2.6361000000000001E-5</c:v>
                </c:pt>
                <c:pt idx="26361">
                  <c:v>2.6361999999999999E-5</c:v>
                </c:pt>
                <c:pt idx="26362">
                  <c:v>2.6363000000000002E-5</c:v>
                </c:pt>
                <c:pt idx="26363">
                  <c:v>2.6364E-5</c:v>
                </c:pt>
                <c:pt idx="26364">
                  <c:v>2.6364999999999999E-5</c:v>
                </c:pt>
                <c:pt idx="26365">
                  <c:v>2.6366000000000001E-5</c:v>
                </c:pt>
                <c:pt idx="26366">
                  <c:v>2.6367E-5</c:v>
                </c:pt>
                <c:pt idx="26367">
                  <c:v>2.6367999999999999E-5</c:v>
                </c:pt>
                <c:pt idx="26368">
                  <c:v>2.6369000000000001E-5</c:v>
                </c:pt>
                <c:pt idx="26369">
                  <c:v>2.637E-5</c:v>
                </c:pt>
                <c:pt idx="26370">
                  <c:v>2.6370999999999999E-5</c:v>
                </c:pt>
                <c:pt idx="26371">
                  <c:v>2.6372000000000001E-5</c:v>
                </c:pt>
                <c:pt idx="26372">
                  <c:v>2.6373E-5</c:v>
                </c:pt>
                <c:pt idx="26373">
                  <c:v>2.6373999999999999E-5</c:v>
                </c:pt>
                <c:pt idx="26374">
                  <c:v>2.6375000000000001E-5</c:v>
                </c:pt>
                <c:pt idx="26375">
                  <c:v>2.6376E-5</c:v>
                </c:pt>
                <c:pt idx="26376">
                  <c:v>2.6376999999999998E-5</c:v>
                </c:pt>
                <c:pt idx="26377">
                  <c:v>2.6378000000000001E-5</c:v>
                </c:pt>
                <c:pt idx="26378">
                  <c:v>2.6378999999999999E-5</c:v>
                </c:pt>
                <c:pt idx="26379">
                  <c:v>2.6380000000000002E-5</c:v>
                </c:pt>
                <c:pt idx="26380">
                  <c:v>2.6381E-5</c:v>
                </c:pt>
                <c:pt idx="26381">
                  <c:v>2.6381999999999999E-5</c:v>
                </c:pt>
                <c:pt idx="26382">
                  <c:v>2.6383000000000001E-5</c:v>
                </c:pt>
                <c:pt idx="26383">
                  <c:v>2.6384E-5</c:v>
                </c:pt>
                <c:pt idx="26384">
                  <c:v>2.6384999999999999E-5</c:v>
                </c:pt>
                <c:pt idx="26385">
                  <c:v>2.6386000000000001E-5</c:v>
                </c:pt>
                <c:pt idx="26386">
                  <c:v>2.6387E-5</c:v>
                </c:pt>
                <c:pt idx="26387">
                  <c:v>2.6387999999999999E-5</c:v>
                </c:pt>
                <c:pt idx="26388">
                  <c:v>2.6389000000000001E-5</c:v>
                </c:pt>
                <c:pt idx="26389">
                  <c:v>2.639E-5</c:v>
                </c:pt>
                <c:pt idx="26390">
                  <c:v>2.6390999999999999E-5</c:v>
                </c:pt>
                <c:pt idx="26391">
                  <c:v>2.6392000000000001E-5</c:v>
                </c:pt>
                <c:pt idx="26392">
                  <c:v>2.6393E-5</c:v>
                </c:pt>
                <c:pt idx="26393">
                  <c:v>2.6393999999999998E-5</c:v>
                </c:pt>
                <c:pt idx="26394">
                  <c:v>2.6395000000000001E-5</c:v>
                </c:pt>
                <c:pt idx="26395">
                  <c:v>2.6395999999999999E-5</c:v>
                </c:pt>
                <c:pt idx="26396">
                  <c:v>2.6397000000000002E-5</c:v>
                </c:pt>
                <c:pt idx="26397">
                  <c:v>2.6398E-5</c:v>
                </c:pt>
                <c:pt idx="26398">
                  <c:v>2.6398999999999999E-5</c:v>
                </c:pt>
                <c:pt idx="26399">
                  <c:v>2.6400000000000001E-5</c:v>
                </c:pt>
                <c:pt idx="26400">
                  <c:v>2.6401E-5</c:v>
                </c:pt>
                <c:pt idx="26401">
                  <c:v>2.6401999999999999E-5</c:v>
                </c:pt>
                <c:pt idx="26402">
                  <c:v>2.6403000000000001E-5</c:v>
                </c:pt>
                <c:pt idx="26403">
                  <c:v>2.6404E-5</c:v>
                </c:pt>
                <c:pt idx="26404">
                  <c:v>2.6404999999999999E-5</c:v>
                </c:pt>
                <c:pt idx="26405">
                  <c:v>2.6406000000000001E-5</c:v>
                </c:pt>
                <c:pt idx="26406">
                  <c:v>2.6407E-5</c:v>
                </c:pt>
                <c:pt idx="26407">
                  <c:v>2.6407999999999999E-5</c:v>
                </c:pt>
                <c:pt idx="26408">
                  <c:v>2.6409000000000001E-5</c:v>
                </c:pt>
                <c:pt idx="26409">
                  <c:v>2.641E-5</c:v>
                </c:pt>
                <c:pt idx="26410">
                  <c:v>2.6410999999999998E-5</c:v>
                </c:pt>
                <c:pt idx="26411">
                  <c:v>2.6412000000000001E-5</c:v>
                </c:pt>
                <c:pt idx="26412">
                  <c:v>2.6412999999999999E-5</c:v>
                </c:pt>
                <c:pt idx="26413">
                  <c:v>2.6414000000000002E-5</c:v>
                </c:pt>
                <c:pt idx="26414">
                  <c:v>2.6415E-5</c:v>
                </c:pt>
                <c:pt idx="26415">
                  <c:v>2.6415999999999999E-5</c:v>
                </c:pt>
                <c:pt idx="26416">
                  <c:v>2.6417000000000001E-5</c:v>
                </c:pt>
                <c:pt idx="26417">
                  <c:v>2.6418E-5</c:v>
                </c:pt>
                <c:pt idx="26418">
                  <c:v>2.6418999999999999E-5</c:v>
                </c:pt>
                <c:pt idx="26419">
                  <c:v>2.6420000000000001E-5</c:v>
                </c:pt>
                <c:pt idx="26420">
                  <c:v>2.6421E-5</c:v>
                </c:pt>
                <c:pt idx="26421">
                  <c:v>2.6421999999999999E-5</c:v>
                </c:pt>
                <c:pt idx="26422">
                  <c:v>2.6423000000000001E-5</c:v>
                </c:pt>
                <c:pt idx="26423">
                  <c:v>2.6424E-5</c:v>
                </c:pt>
                <c:pt idx="26424">
                  <c:v>2.6424999999999999E-5</c:v>
                </c:pt>
                <c:pt idx="26425">
                  <c:v>2.6426000000000001E-5</c:v>
                </c:pt>
                <c:pt idx="26426">
                  <c:v>2.6427E-5</c:v>
                </c:pt>
                <c:pt idx="26427">
                  <c:v>2.6427999999999998E-5</c:v>
                </c:pt>
                <c:pt idx="26428">
                  <c:v>2.6429000000000001E-5</c:v>
                </c:pt>
                <c:pt idx="26429">
                  <c:v>2.6429999999999999E-5</c:v>
                </c:pt>
                <c:pt idx="26430">
                  <c:v>2.6431000000000002E-5</c:v>
                </c:pt>
                <c:pt idx="26431">
                  <c:v>2.6432E-5</c:v>
                </c:pt>
                <c:pt idx="26432">
                  <c:v>2.6432999999999999E-5</c:v>
                </c:pt>
                <c:pt idx="26433">
                  <c:v>2.6434000000000001E-5</c:v>
                </c:pt>
                <c:pt idx="26434">
                  <c:v>2.6435E-5</c:v>
                </c:pt>
                <c:pt idx="26435">
                  <c:v>2.6435999999999999E-5</c:v>
                </c:pt>
                <c:pt idx="26436">
                  <c:v>2.6437000000000001E-5</c:v>
                </c:pt>
                <c:pt idx="26437">
                  <c:v>2.6438E-5</c:v>
                </c:pt>
                <c:pt idx="26438">
                  <c:v>2.6438999999999999E-5</c:v>
                </c:pt>
                <c:pt idx="26439">
                  <c:v>2.6440000000000001E-5</c:v>
                </c:pt>
                <c:pt idx="26440">
                  <c:v>2.6441E-5</c:v>
                </c:pt>
                <c:pt idx="26441">
                  <c:v>2.6441999999999999E-5</c:v>
                </c:pt>
                <c:pt idx="26442">
                  <c:v>2.6443000000000001E-5</c:v>
                </c:pt>
                <c:pt idx="26443">
                  <c:v>2.6444E-5</c:v>
                </c:pt>
                <c:pt idx="26444">
                  <c:v>2.6444999999999998E-5</c:v>
                </c:pt>
                <c:pt idx="26445">
                  <c:v>2.6446000000000001E-5</c:v>
                </c:pt>
                <c:pt idx="26446">
                  <c:v>2.6446999999999999E-5</c:v>
                </c:pt>
                <c:pt idx="26447">
                  <c:v>2.6448000000000002E-5</c:v>
                </c:pt>
                <c:pt idx="26448">
                  <c:v>2.6449E-5</c:v>
                </c:pt>
                <c:pt idx="26449">
                  <c:v>2.6449999999999999E-5</c:v>
                </c:pt>
                <c:pt idx="26450">
                  <c:v>2.6451000000000001E-5</c:v>
                </c:pt>
                <c:pt idx="26451">
                  <c:v>2.6452E-5</c:v>
                </c:pt>
                <c:pt idx="26452">
                  <c:v>2.6452999999999999E-5</c:v>
                </c:pt>
                <c:pt idx="26453">
                  <c:v>2.6454000000000001E-5</c:v>
                </c:pt>
                <c:pt idx="26454">
                  <c:v>2.6455E-5</c:v>
                </c:pt>
                <c:pt idx="26455">
                  <c:v>2.6455999999999999E-5</c:v>
                </c:pt>
                <c:pt idx="26456">
                  <c:v>2.6457000000000001E-5</c:v>
                </c:pt>
                <c:pt idx="26457">
                  <c:v>2.6458E-5</c:v>
                </c:pt>
                <c:pt idx="26458">
                  <c:v>2.6458999999999999E-5</c:v>
                </c:pt>
                <c:pt idx="26459">
                  <c:v>2.6460000000000001E-5</c:v>
                </c:pt>
                <c:pt idx="26460">
                  <c:v>2.6461E-5</c:v>
                </c:pt>
                <c:pt idx="26461">
                  <c:v>2.6461999999999998E-5</c:v>
                </c:pt>
                <c:pt idx="26462">
                  <c:v>2.6463000000000001E-5</c:v>
                </c:pt>
                <c:pt idx="26463">
                  <c:v>2.6463999999999999E-5</c:v>
                </c:pt>
                <c:pt idx="26464">
                  <c:v>2.6465000000000002E-5</c:v>
                </c:pt>
                <c:pt idx="26465">
                  <c:v>2.6466E-5</c:v>
                </c:pt>
                <c:pt idx="26466">
                  <c:v>2.6466999999999999E-5</c:v>
                </c:pt>
                <c:pt idx="26467">
                  <c:v>2.6468000000000001E-5</c:v>
                </c:pt>
                <c:pt idx="26468">
                  <c:v>2.6469E-5</c:v>
                </c:pt>
                <c:pt idx="26469">
                  <c:v>2.6469999999999999E-5</c:v>
                </c:pt>
                <c:pt idx="26470">
                  <c:v>2.6471000000000001E-5</c:v>
                </c:pt>
                <c:pt idx="26471">
                  <c:v>2.6472E-5</c:v>
                </c:pt>
                <c:pt idx="26472">
                  <c:v>2.6472999999999999E-5</c:v>
                </c:pt>
                <c:pt idx="26473">
                  <c:v>2.6474000000000001E-5</c:v>
                </c:pt>
                <c:pt idx="26474">
                  <c:v>2.6475E-5</c:v>
                </c:pt>
                <c:pt idx="26475">
                  <c:v>2.6475999999999999E-5</c:v>
                </c:pt>
                <c:pt idx="26476">
                  <c:v>2.6477000000000001E-5</c:v>
                </c:pt>
                <c:pt idx="26477">
                  <c:v>2.6478E-5</c:v>
                </c:pt>
                <c:pt idx="26478">
                  <c:v>2.6478999999999998E-5</c:v>
                </c:pt>
                <c:pt idx="26479">
                  <c:v>2.6480000000000001E-5</c:v>
                </c:pt>
                <c:pt idx="26480">
                  <c:v>2.6480999999999999E-5</c:v>
                </c:pt>
                <c:pt idx="26481">
                  <c:v>2.6482000000000002E-5</c:v>
                </c:pt>
                <c:pt idx="26482">
                  <c:v>2.6483E-5</c:v>
                </c:pt>
                <c:pt idx="26483">
                  <c:v>2.6483999999999999E-5</c:v>
                </c:pt>
                <c:pt idx="26484">
                  <c:v>2.6485000000000001E-5</c:v>
                </c:pt>
                <c:pt idx="26485">
                  <c:v>2.6486E-5</c:v>
                </c:pt>
                <c:pt idx="26486">
                  <c:v>2.6486999999999999E-5</c:v>
                </c:pt>
                <c:pt idx="26487">
                  <c:v>2.6488000000000001E-5</c:v>
                </c:pt>
                <c:pt idx="26488">
                  <c:v>2.6489E-5</c:v>
                </c:pt>
                <c:pt idx="26489">
                  <c:v>2.6489999999999999E-5</c:v>
                </c:pt>
                <c:pt idx="26490">
                  <c:v>2.6491000000000001E-5</c:v>
                </c:pt>
                <c:pt idx="26491">
                  <c:v>2.6492E-5</c:v>
                </c:pt>
                <c:pt idx="26492">
                  <c:v>2.6492999999999999E-5</c:v>
                </c:pt>
                <c:pt idx="26493">
                  <c:v>2.6494000000000001E-5</c:v>
                </c:pt>
                <c:pt idx="26494">
                  <c:v>2.6495E-5</c:v>
                </c:pt>
                <c:pt idx="26495">
                  <c:v>2.6495999999999998E-5</c:v>
                </c:pt>
                <c:pt idx="26496">
                  <c:v>2.6497000000000001E-5</c:v>
                </c:pt>
                <c:pt idx="26497">
                  <c:v>2.6497999999999999E-5</c:v>
                </c:pt>
                <c:pt idx="26498">
                  <c:v>2.6499000000000002E-5</c:v>
                </c:pt>
                <c:pt idx="26499">
                  <c:v>2.65E-5</c:v>
                </c:pt>
                <c:pt idx="26500">
                  <c:v>2.6500999999999999E-5</c:v>
                </c:pt>
                <c:pt idx="26501">
                  <c:v>2.6502000000000001E-5</c:v>
                </c:pt>
                <c:pt idx="26502">
                  <c:v>2.6503E-5</c:v>
                </c:pt>
                <c:pt idx="26503">
                  <c:v>2.6503999999999999E-5</c:v>
                </c:pt>
                <c:pt idx="26504">
                  <c:v>2.6505000000000001E-5</c:v>
                </c:pt>
                <c:pt idx="26505">
                  <c:v>2.6506E-5</c:v>
                </c:pt>
                <c:pt idx="26506">
                  <c:v>2.6506999999999999E-5</c:v>
                </c:pt>
                <c:pt idx="26507">
                  <c:v>2.6508000000000001E-5</c:v>
                </c:pt>
                <c:pt idx="26508">
                  <c:v>2.6509E-5</c:v>
                </c:pt>
                <c:pt idx="26509">
                  <c:v>2.6509999999999999E-5</c:v>
                </c:pt>
                <c:pt idx="26510">
                  <c:v>2.6511000000000001E-5</c:v>
                </c:pt>
                <c:pt idx="26511">
                  <c:v>2.6512E-5</c:v>
                </c:pt>
                <c:pt idx="26512">
                  <c:v>2.6512999999999998E-5</c:v>
                </c:pt>
                <c:pt idx="26513">
                  <c:v>2.6514000000000001E-5</c:v>
                </c:pt>
                <c:pt idx="26514">
                  <c:v>2.6514999999999999E-5</c:v>
                </c:pt>
                <c:pt idx="26515">
                  <c:v>2.6516000000000002E-5</c:v>
                </c:pt>
                <c:pt idx="26516">
                  <c:v>2.6517E-5</c:v>
                </c:pt>
                <c:pt idx="26517">
                  <c:v>2.6517999999999999E-5</c:v>
                </c:pt>
                <c:pt idx="26518">
                  <c:v>2.6519000000000001E-5</c:v>
                </c:pt>
                <c:pt idx="26519">
                  <c:v>2.652E-5</c:v>
                </c:pt>
                <c:pt idx="26520">
                  <c:v>2.6520999999999999E-5</c:v>
                </c:pt>
                <c:pt idx="26521">
                  <c:v>2.6522000000000001E-5</c:v>
                </c:pt>
                <c:pt idx="26522">
                  <c:v>2.6523E-5</c:v>
                </c:pt>
                <c:pt idx="26523">
                  <c:v>2.6523999999999999E-5</c:v>
                </c:pt>
                <c:pt idx="26524">
                  <c:v>2.6525000000000001E-5</c:v>
                </c:pt>
                <c:pt idx="26525">
                  <c:v>2.6526E-5</c:v>
                </c:pt>
                <c:pt idx="26526">
                  <c:v>2.6526999999999999E-5</c:v>
                </c:pt>
                <c:pt idx="26527">
                  <c:v>2.6528000000000001E-5</c:v>
                </c:pt>
                <c:pt idx="26528">
                  <c:v>2.6529E-5</c:v>
                </c:pt>
                <c:pt idx="26529">
                  <c:v>2.6529999999999998E-5</c:v>
                </c:pt>
                <c:pt idx="26530">
                  <c:v>2.6531000000000001E-5</c:v>
                </c:pt>
                <c:pt idx="26531">
                  <c:v>2.6531999999999999E-5</c:v>
                </c:pt>
                <c:pt idx="26532">
                  <c:v>2.6533000000000002E-5</c:v>
                </c:pt>
                <c:pt idx="26533">
                  <c:v>2.6534E-5</c:v>
                </c:pt>
                <c:pt idx="26534">
                  <c:v>2.6534999999999999E-5</c:v>
                </c:pt>
                <c:pt idx="26535">
                  <c:v>2.6536000000000001E-5</c:v>
                </c:pt>
                <c:pt idx="26536">
                  <c:v>2.6537E-5</c:v>
                </c:pt>
                <c:pt idx="26537">
                  <c:v>2.6537999999999999E-5</c:v>
                </c:pt>
                <c:pt idx="26538">
                  <c:v>2.6539000000000001E-5</c:v>
                </c:pt>
                <c:pt idx="26539">
                  <c:v>2.654E-5</c:v>
                </c:pt>
                <c:pt idx="26540">
                  <c:v>2.6540999999999999E-5</c:v>
                </c:pt>
                <c:pt idx="26541">
                  <c:v>2.6542000000000001E-5</c:v>
                </c:pt>
                <c:pt idx="26542">
                  <c:v>2.6543E-5</c:v>
                </c:pt>
                <c:pt idx="26543">
                  <c:v>2.6543999999999999E-5</c:v>
                </c:pt>
                <c:pt idx="26544">
                  <c:v>2.6545000000000001E-5</c:v>
                </c:pt>
                <c:pt idx="26545">
                  <c:v>2.6546E-5</c:v>
                </c:pt>
                <c:pt idx="26546">
                  <c:v>2.6546999999999998E-5</c:v>
                </c:pt>
                <c:pt idx="26547">
                  <c:v>2.6548000000000001E-5</c:v>
                </c:pt>
                <c:pt idx="26548">
                  <c:v>2.6548999999999999E-5</c:v>
                </c:pt>
                <c:pt idx="26549">
                  <c:v>2.6550000000000002E-5</c:v>
                </c:pt>
                <c:pt idx="26550">
                  <c:v>2.6551E-5</c:v>
                </c:pt>
                <c:pt idx="26551">
                  <c:v>2.6551999999999999E-5</c:v>
                </c:pt>
                <c:pt idx="26552">
                  <c:v>2.6553000000000001E-5</c:v>
                </c:pt>
                <c:pt idx="26553">
                  <c:v>2.6554E-5</c:v>
                </c:pt>
                <c:pt idx="26554">
                  <c:v>2.6554999999999999E-5</c:v>
                </c:pt>
                <c:pt idx="26555">
                  <c:v>2.6556000000000001E-5</c:v>
                </c:pt>
                <c:pt idx="26556">
                  <c:v>2.6557E-5</c:v>
                </c:pt>
                <c:pt idx="26557">
                  <c:v>2.6557999999999999E-5</c:v>
                </c:pt>
                <c:pt idx="26558">
                  <c:v>2.6559000000000001E-5</c:v>
                </c:pt>
                <c:pt idx="26559">
                  <c:v>2.656E-5</c:v>
                </c:pt>
                <c:pt idx="26560">
                  <c:v>2.6560999999999999E-5</c:v>
                </c:pt>
                <c:pt idx="26561">
                  <c:v>2.6562000000000001E-5</c:v>
                </c:pt>
                <c:pt idx="26562">
                  <c:v>2.6563E-5</c:v>
                </c:pt>
                <c:pt idx="26563">
                  <c:v>2.6563999999999998E-5</c:v>
                </c:pt>
                <c:pt idx="26564">
                  <c:v>2.6565000000000001E-5</c:v>
                </c:pt>
                <c:pt idx="26565">
                  <c:v>2.6565999999999999E-5</c:v>
                </c:pt>
                <c:pt idx="26566">
                  <c:v>2.6567000000000002E-5</c:v>
                </c:pt>
                <c:pt idx="26567">
                  <c:v>2.6568E-5</c:v>
                </c:pt>
                <c:pt idx="26568">
                  <c:v>2.6568999999999999E-5</c:v>
                </c:pt>
                <c:pt idx="26569">
                  <c:v>2.6570000000000001E-5</c:v>
                </c:pt>
                <c:pt idx="26570">
                  <c:v>2.6571E-5</c:v>
                </c:pt>
                <c:pt idx="26571">
                  <c:v>2.6571999999999999E-5</c:v>
                </c:pt>
                <c:pt idx="26572">
                  <c:v>2.6573000000000001E-5</c:v>
                </c:pt>
                <c:pt idx="26573">
                  <c:v>2.6574E-5</c:v>
                </c:pt>
                <c:pt idx="26574">
                  <c:v>2.6574999999999999E-5</c:v>
                </c:pt>
                <c:pt idx="26575">
                  <c:v>2.6576000000000001E-5</c:v>
                </c:pt>
                <c:pt idx="26576">
                  <c:v>2.6577E-5</c:v>
                </c:pt>
                <c:pt idx="26577">
                  <c:v>2.6577999999999999E-5</c:v>
                </c:pt>
                <c:pt idx="26578">
                  <c:v>2.6579000000000001E-5</c:v>
                </c:pt>
                <c:pt idx="26579">
                  <c:v>2.658E-5</c:v>
                </c:pt>
                <c:pt idx="26580">
                  <c:v>2.6580999999999998E-5</c:v>
                </c:pt>
                <c:pt idx="26581">
                  <c:v>2.6582000000000001E-5</c:v>
                </c:pt>
                <c:pt idx="26582">
                  <c:v>2.6582999999999999E-5</c:v>
                </c:pt>
                <c:pt idx="26583">
                  <c:v>2.6584000000000002E-5</c:v>
                </c:pt>
                <c:pt idx="26584">
                  <c:v>2.6585E-5</c:v>
                </c:pt>
                <c:pt idx="26585">
                  <c:v>2.6585999999999999E-5</c:v>
                </c:pt>
                <c:pt idx="26586">
                  <c:v>2.6587000000000001E-5</c:v>
                </c:pt>
                <c:pt idx="26587">
                  <c:v>2.6588E-5</c:v>
                </c:pt>
                <c:pt idx="26588">
                  <c:v>2.6588999999999999E-5</c:v>
                </c:pt>
                <c:pt idx="26589">
                  <c:v>2.6590000000000001E-5</c:v>
                </c:pt>
                <c:pt idx="26590">
                  <c:v>2.6591E-5</c:v>
                </c:pt>
                <c:pt idx="26591">
                  <c:v>2.6591999999999999E-5</c:v>
                </c:pt>
                <c:pt idx="26592">
                  <c:v>2.6593000000000001E-5</c:v>
                </c:pt>
                <c:pt idx="26593">
                  <c:v>2.6594E-5</c:v>
                </c:pt>
                <c:pt idx="26594">
                  <c:v>2.6594999999999999E-5</c:v>
                </c:pt>
                <c:pt idx="26595">
                  <c:v>2.6596000000000001E-5</c:v>
                </c:pt>
                <c:pt idx="26596">
                  <c:v>2.6597E-5</c:v>
                </c:pt>
                <c:pt idx="26597">
                  <c:v>2.6597999999999998E-5</c:v>
                </c:pt>
                <c:pt idx="26598">
                  <c:v>2.6599000000000001E-5</c:v>
                </c:pt>
                <c:pt idx="26599">
                  <c:v>2.6599999999999999E-5</c:v>
                </c:pt>
                <c:pt idx="26600">
                  <c:v>2.6601000000000002E-5</c:v>
                </c:pt>
                <c:pt idx="26601">
                  <c:v>2.6602E-5</c:v>
                </c:pt>
                <c:pt idx="26602">
                  <c:v>2.6602999999999999E-5</c:v>
                </c:pt>
                <c:pt idx="26603">
                  <c:v>2.6604000000000001E-5</c:v>
                </c:pt>
                <c:pt idx="26604">
                  <c:v>2.6605E-5</c:v>
                </c:pt>
                <c:pt idx="26605">
                  <c:v>2.6605999999999999E-5</c:v>
                </c:pt>
                <c:pt idx="26606">
                  <c:v>2.6607000000000001E-5</c:v>
                </c:pt>
                <c:pt idx="26607">
                  <c:v>2.6608E-5</c:v>
                </c:pt>
                <c:pt idx="26608">
                  <c:v>2.6608999999999999E-5</c:v>
                </c:pt>
                <c:pt idx="26609">
                  <c:v>2.6610000000000001E-5</c:v>
                </c:pt>
                <c:pt idx="26610">
                  <c:v>2.6611E-5</c:v>
                </c:pt>
                <c:pt idx="26611">
                  <c:v>2.6611999999999999E-5</c:v>
                </c:pt>
                <c:pt idx="26612">
                  <c:v>2.6613000000000001E-5</c:v>
                </c:pt>
                <c:pt idx="26613">
                  <c:v>2.6614E-5</c:v>
                </c:pt>
                <c:pt idx="26614">
                  <c:v>2.6614999999999998E-5</c:v>
                </c:pt>
                <c:pt idx="26615">
                  <c:v>2.6616000000000001E-5</c:v>
                </c:pt>
                <c:pt idx="26616">
                  <c:v>2.6616999999999999E-5</c:v>
                </c:pt>
                <c:pt idx="26617">
                  <c:v>2.6618000000000002E-5</c:v>
                </c:pt>
                <c:pt idx="26618">
                  <c:v>2.6619E-5</c:v>
                </c:pt>
                <c:pt idx="26619">
                  <c:v>2.6619999999999999E-5</c:v>
                </c:pt>
                <c:pt idx="26620">
                  <c:v>2.6621000000000001E-5</c:v>
                </c:pt>
                <c:pt idx="26621">
                  <c:v>2.6622E-5</c:v>
                </c:pt>
                <c:pt idx="26622">
                  <c:v>2.6622999999999999E-5</c:v>
                </c:pt>
                <c:pt idx="26623">
                  <c:v>2.6624000000000001E-5</c:v>
                </c:pt>
                <c:pt idx="26624">
                  <c:v>2.6625E-5</c:v>
                </c:pt>
                <c:pt idx="26625">
                  <c:v>2.6625999999999999E-5</c:v>
                </c:pt>
                <c:pt idx="26626">
                  <c:v>2.6627000000000001E-5</c:v>
                </c:pt>
                <c:pt idx="26627">
                  <c:v>2.6628E-5</c:v>
                </c:pt>
                <c:pt idx="26628">
                  <c:v>2.6628999999999999E-5</c:v>
                </c:pt>
                <c:pt idx="26629">
                  <c:v>2.6630000000000001E-5</c:v>
                </c:pt>
                <c:pt idx="26630">
                  <c:v>2.6631E-5</c:v>
                </c:pt>
                <c:pt idx="26631">
                  <c:v>2.6631999999999998E-5</c:v>
                </c:pt>
                <c:pt idx="26632">
                  <c:v>2.6633000000000001E-5</c:v>
                </c:pt>
                <c:pt idx="26633">
                  <c:v>2.6633999999999999E-5</c:v>
                </c:pt>
                <c:pt idx="26634">
                  <c:v>2.6635000000000002E-5</c:v>
                </c:pt>
                <c:pt idx="26635">
                  <c:v>2.6636E-5</c:v>
                </c:pt>
                <c:pt idx="26636">
                  <c:v>2.6636999999999999E-5</c:v>
                </c:pt>
                <c:pt idx="26637">
                  <c:v>2.6638000000000001E-5</c:v>
                </c:pt>
                <c:pt idx="26638">
                  <c:v>2.6639E-5</c:v>
                </c:pt>
                <c:pt idx="26639">
                  <c:v>2.6639999999999999E-5</c:v>
                </c:pt>
                <c:pt idx="26640">
                  <c:v>2.6641000000000001E-5</c:v>
                </c:pt>
                <c:pt idx="26641">
                  <c:v>2.6642E-5</c:v>
                </c:pt>
                <c:pt idx="26642">
                  <c:v>2.6642999999999999E-5</c:v>
                </c:pt>
                <c:pt idx="26643">
                  <c:v>2.6644000000000001E-5</c:v>
                </c:pt>
                <c:pt idx="26644">
                  <c:v>2.6645E-5</c:v>
                </c:pt>
                <c:pt idx="26645">
                  <c:v>2.6645999999999999E-5</c:v>
                </c:pt>
                <c:pt idx="26646">
                  <c:v>2.6647000000000001E-5</c:v>
                </c:pt>
                <c:pt idx="26647">
                  <c:v>2.6648E-5</c:v>
                </c:pt>
                <c:pt idx="26648">
                  <c:v>2.6648999999999998E-5</c:v>
                </c:pt>
                <c:pt idx="26649">
                  <c:v>2.6650000000000001E-5</c:v>
                </c:pt>
                <c:pt idx="26650">
                  <c:v>2.6650999999999999E-5</c:v>
                </c:pt>
                <c:pt idx="26651">
                  <c:v>2.6652000000000002E-5</c:v>
                </c:pt>
                <c:pt idx="26652">
                  <c:v>2.6653E-5</c:v>
                </c:pt>
                <c:pt idx="26653">
                  <c:v>2.6653999999999999E-5</c:v>
                </c:pt>
                <c:pt idx="26654">
                  <c:v>2.6655000000000001E-5</c:v>
                </c:pt>
                <c:pt idx="26655">
                  <c:v>2.6656E-5</c:v>
                </c:pt>
                <c:pt idx="26656">
                  <c:v>2.6656999999999999E-5</c:v>
                </c:pt>
                <c:pt idx="26657">
                  <c:v>2.6658000000000001E-5</c:v>
                </c:pt>
                <c:pt idx="26658">
                  <c:v>2.6659E-5</c:v>
                </c:pt>
                <c:pt idx="26659">
                  <c:v>2.6659999999999999E-5</c:v>
                </c:pt>
                <c:pt idx="26660">
                  <c:v>2.6661000000000001E-5</c:v>
                </c:pt>
                <c:pt idx="26661">
                  <c:v>2.6662E-5</c:v>
                </c:pt>
                <c:pt idx="26662">
                  <c:v>2.6662999999999999E-5</c:v>
                </c:pt>
                <c:pt idx="26663">
                  <c:v>2.6664000000000001E-5</c:v>
                </c:pt>
                <c:pt idx="26664">
                  <c:v>2.6665E-5</c:v>
                </c:pt>
                <c:pt idx="26665">
                  <c:v>2.6665999999999998E-5</c:v>
                </c:pt>
                <c:pt idx="26666">
                  <c:v>2.6667000000000001E-5</c:v>
                </c:pt>
                <c:pt idx="26667">
                  <c:v>2.6667999999999999E-5</c:v>
                </c:pt>
                <c:pt idx="26668">
                  <c:v>2.6669000000000002E-5</c:v>
                </c:pt>
                <c:pt idx="26669">
                  <c:v>2.667E-5</c:v>
                </c:pt>
                <c:pt idx="26670">
                  <c:v>2.6670999999999999E-5</c:v>
                </c:pt>
                <c:pt idx="26671">
                  <c:v>2.6672000000000001E-5</c:v>
                </c:pt>
                <c:pt idx="26672">
                  <c:v>2.6673E-5</c:v>
                </c:pt>
                <c:pt idx="26673">
                  <c:v>2.6673999999999999E-5</c:v>
                </c:pt>
                <c:pt idx="26674">
                  <c:v>2.6675000000000001E-5</c:v>
                </c:pt>
                <c:pt idx="26675">
                  <c:v>2.6676E-5</c:v>
                </c:pt>
                <c:pt idx="26676">
                  <c:v>2.6676999999999999E-5</c:v>
                </c:pt>
                <c:pt idx="26677">
                  <c:v>2.6678000000000001E-5</c:v>
                </c:pt>
                <c:pt idx="26678">
                  <c:v>2.6679E-5</c:v>
                </c:pt>
                <c:pt idx="26679">
                  <c:v>2.6679999999999999E-5</c:v>
                </c:pt>
                <c:pt idx="26680">
                  <c:v>2.6681000000000001E-5</c:v>
                </c:pt>
                <c:pt idx="26681">
                  <c:v>2.6682E-5</c:v>
                </c:pt>
                <c:pt idx="26682">
                  <c:v>2.6682999999999998E-5</c:v>
                </c:pt>
                <c:pt idx="26683">
                  <c:v>2.6684000000000001E-5</c:v>
                </c:pt>
                <c:pt idx="26684">
                  <c:v>2.6684999999999999E-5</c:v>
                </c:pt>
                <c:pt idx="26685">
                  <c:v>2.6686000000000002E-5</c:v>
                </c:pt>
                <c:pt idx="26686">
                  <c:v>2.6687E-5</c:v>
                </c:pt>
                <c:pt idx="26687">
                  <c:v>2.6687999999999999E-5</c:v>
                </c:pt>
                <c:pt idx="26688">
                  <c:v>2.6689000000000001E-5</c:v>
                </c:pt>
                <c:pt idx="26689">
                  <c:v>2.669E-5</c:v>
                </c:pt>
                <c:pt idx="26690">
                  <c:v>2.6690999999999999E-5</c:v>
                </c:pt>
                <c:pt idx="26691">
                  <c:v>2.6692000000000001E-5</c:v>
                </c:pt>
                <c:pt idx="26692">
                  <c:v>2.6693E-5</c:v>
                </c:pt>
                <c:pt idx="26693">
                  <c:v>2.6693999999999999E-5</c:v>
                </c:pt>
                <c:pt idx="26694">
                  <c:v>2.6695000000000001E-5</c:v>
                </c:pt>
                <c:pt idx="26695">
                  <c:v>2.6696E-5</c:v>
                </c:pt>
                <c:pt idx="26696">
                  <c:v>2.6696999999999999E-5</c:v>
                </c:pt>
                <c:pt idx="26697">
                  <c:v>2.6698000000000001E-5</c:v>
                </c:pt>
                <c:pt idx="26698">
                  <c:v>2.6699E-5</c:v>
                </c:pt>
                <c:pt idx="26699">
                  <c:v>2.6699999999999998E-5</c:v>
                </c:pt>
                <c:pt idx="26700">
                  <c:v>2.6701000000000001E-5</c:v>
                </c:pt>
                <c:pt idx="26701">
                  <c:v>2.6701999999999999E-5</c:v>
                </c:pt>
                <c:pt idx="26702">
                  <c:v>2.6703000000000002E-5</c:v>
                </c:pt>
                <c:pt idx="26703">
                  <c:v>2.6704E-5</c:v>
                </c:pt>
                <c:pt idx="26704">
                  <c:v>2.6704999999999999E-5</c:v>
                </c:pt>
                <c:pt idx="26705">
                  <c:v>2.6706000000000001E-5</c:v>
                </c:pt>
                <c:pt idx="26706">
                  <c:v>2.6707E-5</c:v>
                </c:pt>
                <c:pt idx="26707">
                  <c:v>2.6707999999999999E-5</c:v>
                </c:pt>
                <c:pt idx="26708">
                  <c:v>2.6709000000000001E-5</c:v>
                </c:pt>
                <c:pt idx="26709">
                  <c:v>2.671E-5</c:v>
                </c:pt>
                <c:pt idx="26710">
                  <c:v>2.6710999999999999E-5</c:v>
                </c:pt>
                <c:pt idx="26711">
                  <c:v>2.6712000000000001E-5</c:v>
                </c:pt>
                <c:pt idx="26712">
                  <c:v>2.6713E-5</c:v>
                </c:pt>
                <c:pt idx="26713">
                  <c:v>2.6713999999999999E-5</c:v>
                </c:pt>
                <c:pt idx="26714">
                  <c:v>2.6715000000000001E-5</c:v>
                </c:pt>
                <c:pt idx="26715">
                  <c:v>2.6716E-5</c:v>
                </c:pt>
                <c:pt idx="26716">
                  <c:v>2.6716999999999998E-5</c:v>
                </c:pt>
                <c:pt idx="26717">
                  <c:v>2.6718000000000001E-5</c:v>
                </c:pt>
                <c:pt idx="26718">
                  <c:v>2.6718999999999999E-5</c:v>
                </c:pt>
                <c:pt idx="26719">
                  <c:v>2.6720000000000002E-5</c:v>
                </c:pt>
                <c:pt idx="26720">
                  <c:v>2.6721E-5</c:v>
                </c:pt>
                <c:pt idx="26721">
                  <c:v>2.6721999999999999E-5</c:v>
                </c:pt>
                <c:pt idx="26722">
                  <c:v>2.6723000000000001E-5</c:v>
                </c:pt>
                <c:pt idx="26723">
                  <c:v>2.6724E-5</c:v>
                </c:pt>
                <c:pt idx="26724">
                  <c:v>2.6724999999999999E-5</c:v>
                </c:pt>
                <c:pt idx="26725">
                  <c:v>2.6726000000000001E-5</c:v>
                </c:pt>
                <c:pt idx="26726">
                  <c:v>2.6727E-5</c:v>
                </c:pt>
                <c:pt idx="26727">
                  <c:v>2.6727999999999999E-5</c:v>
                </c:pt>
                <c:pt idx="26728">
                  <c:v>2.6729000000000001E-5</c:v>
                </c:pt>
                <c:pt idx="26729">
                  <c:v>2.673E-5</c:v>
                </c:pt>
                <c:pt idx="26730">
                  <c:v>2.6730999999999999E-5</c:v>
                </c:pt>
                <c:pt idx="26731">
                  <c:v>2.6732000000000001E-5</c:v>
                </c:pt>
                <c:pt idx="26732">
                  <c:v>2.6733E-5</c:v>
                </c:pt>
                <c:pt idx="26733">
                  <c:v>2.6733999999999998E-5</c:v>
                </c:pt>
                <c:pt idx="26734">
                  <c:v>2.6735000000000001E-5</c:v>
                </c:pt>
                <c:pt idx="26735">
                  <c:v>2.6735999999999999E-5</c:v>
                </c:pt>
                <c:pt idx="26736">
                  <c:v>2.6737000000000002E-5</c:v>
                </c:pt>
                <c:pt idx="26737">
                  <c:v>2.6738E-5</c:v>
                </c:pt>
                <c:pt idx="26738">
                  <c:v>2.6738999999999999E-5</c:v>
                </c:pt>
                <c:pt idx="26739">
                  <c:v>2.6740000000000001E-5</c:v>
                </c:pt>
                <c:pt idx="26740">
                  <c:v>2.6741E-5</c:v>
                </c:pt>
                <c:pt idx="26741">
                  <c:v>2.6741999999999999E-5</c:v>
                </c:pt>
                <c:pt idx="26742">
                  <c:v>2.6743000000000001E-5</c:v>
                </c:pt>
                <c:pt idx="26743">
                  <c:v>2.6744E-5</c:v>
                </c:pt>
                <c:pt idx="26744">
                  <c:v>2.6744999999999999E-5</c:v>
                </c:pt>
                <c:pt idx="26745">
                  <c:v>2.6746000000000001E-5</c:v>
                </c:pt>
                <c:pt idx="26746">
                  <c:v>2.6747E-5</c:v>
                </c:pt>
                <c:pt idx="26747">
                  <c:v>2.6747999999999999E-5</c:v>
                </c:pt>
                <c:pt idx="26748">
                  <c:v>2.6749000000000001E-5</c:v>
                </c:pt>
                <c:pt idx="26749">
                  <c:v>2.675E-5</c:v>
                </c:pt>
                <c:pt idx="26750">
                  <c:v>2.6750999999999998E-5</c:v>
                </c:pt>
                <c:pt idx="26751">
                  <c:v>2.6752000000000001E-5</c:v>
                </c:pt>
                <c:pt idx="26752">
                  <c:v>2.6752999999999999E-5</c:v>
                </c:pt>
                <c:pt idx="26753">
                  <c:v>2.6754000000000002E-5</c:v>
                </c:pt>
                <c:pt idx="26754">
                  <c:v>2.6755E-5</c:v>
                </c:pt>
                <c:pt idx="26755">
                  <c:v>2.6755999999999999E-5</c:v>
                </c:pt>
                <c:pt idx="26756">
                  <c:v>2.6757000000000001E-5</c:v>
                </c:pt>
                <c:pt idx="26757">
                  <c:v>2.6758E-5</c:v>
                </c:pt>
                <c:pt idx="26758">
                  <c:v>2.6758999999999999E-5</c:v>
                </c:pt>
                <c:pt idx="26759">
                  <c:v>2.6760000000000001E-5</c:v>
                </c:pt>
                <c:pt idx="26760">
                  <c:v>2.6761E-5</c:v>
                </c:pt>
                <c:pt idx="26761">
                  <c:v>2.6761999999999999E-5</c:v>
                </c:pt>
                <c:pt idx="26762">
                  <c:v>2.6763000000000001E-5</c:v>
                </c:pt>
                <c:pt idx="26763">
                  <c:v>2.6764E-5</c:v>
                </c:pt>
                <c:pt idx="26764">
                  <c:v>2.6764999999999999E-5</c:v>
                </c:pt>
                <c:pt idx="26765">
                  <c:v>2.6766000000000001E-5</c:v>
                </c:pt>
                <c:pt idx="26766">
                  <c:v>2.6767E-5</c:v>
                </c:pt>
                <c:pt idx="26767">
                  <c:v>2.6767999999999999E-5</c:v>
                </c:pt>
                <c:pt idx="26768">
                  <c:v>2.6769000000000001E-5</c:v>
                </c:pt>
                <c:pt idx="26769">
                  <c:v>2.6769999999999999E-5</c:v>
                </c:pt>
                <c:pt idx="26770">
                  <c:v>2.6771000000000002E-5</c:v>
                </c:pt>
                <c:pt idx="26771">
                  <c:v>2.6772E-5</c:v>
                </c:pt>
                <c:pt idx="26772">
                  <c:v>2.6772999999999999E-5</c:v>
                </c:pt>
                <c:pt idx="26773">
                  <c:v>2.6774000000000001E-5</c:v>
                </c:pt>
                <c:pt idx="26774">
                  <c:v>2.6775E-5</c:v>
                </c:pt>
                <c:pt idx="26775">
                  <c:v>2.6775999999999999E-5</c:v>
                </c:pt>
                <c:pt idx="26776">
                  <c:v>2.6777000000000001E-5</c:v>
                </c:pt>
                <c:pt idx="26777">
                  <c:v>2.6778E-5</c:v>
                </c:pt>
                <c:pt idx="26778">
                  <c:v>2.6778999999999999E-5</c:v>
                </c:pt>
                <c:pt idx="26779">
                  <c:v>2.6780000000000001E-5</c:v>
                </c:pt>
                <c:pt idx="26780">
                  <c:v>2.6781E-5</c:v>
                </c:pt>
                <c:pt idx="26781">
                  <c:v>2.6781999999999999E-5</c:v>
                </c:pt>
                <c:pt idx="26782">
                  <c:v>2.6783000000000001E-5</c:v>
                </c:pt>
                <c:pt idx="26783">
                  <c:v>2.6784E-5</c:v>
                </c:pt>
                <c:pt idx="26784">
                  <c:v>2.6784999999999999E-5</c:v>
                </c:pt>
                <c:pt idx="26785">
                  <c:v>2.6786000000000001E-5</c:v>
                </c:pt>
                <c:pt idx="26786">
                  <c:v>2.6787E-5</c:v>
                </c:pt>
                <c:pt idx="26787">
                  <c:v>2.6787999999999998E-5</c:v>
                </c:pt>
                <c:pt idx="26788">
                  <c:v>2.6789000000000001E-5</c:v>
                </c:pt>
                <c:pt idx="26789">
                  <c:v>2.6789999999999999E-5</c:v>
                </c:pt>
                <c:pt idx="26790">
                  <c:v>2.6791000000000001E-5</c:v>
                </c:pt>
                <c:pt idx="26791">
                  <c:v>2.6792E-5</c:v>
                </c:pt>
                <c:pt idx="26792">
                  <c:v>2.6792999999999999E-5</c:v>
                </c:pt>
                <c:pt idx="26793">
                  <c:v>2.6794000000000001E-5</c:v>
                </c:pt>
                <c:pt idx="26794">
                  <c:v>2.6795E-5</c:v>
                </c:pt>
                <c:pt idx="26795">
                  <c:v>2.6795999999999999E-5</c:v>
                </c:pt>
                <c:pt idx="26796">
                  <c:v>2.6797000000000001E-5</c:v>
                </c:pt>
                <c:pt idx="26797">
                  <c:v>2.6798E-5</c:v>
                </c:pt>
                <c:pt idx="26798">
                  <c:v>2.6798999999999999E-5</c:v>
                </c:pt>
                <c:pt idx="26799">
                  <c:v>2.6800000000000001E-5</c:v>
                </c:pt>
                <c:pt idx="26800">
                  <c:v>2.6801E-5</c:v>
                </c:pt>
                <c:pt idx="26801">
                  <c:v>2.6801999999999999E-5</c:v>
                </c:pt>
                <c:pt idx="26802">
                  <c:v>2.6803000000000001E-5</c:v>
                </c:pt>
                <c:pt idx="26803">
                  <c:v>2.6804E-5</c:v>
                </c:pt>
                <c:pt idx="26804">
                  <c:v>2.6804999999999998E-5</c:v>
                </c:pt>
                <c:pt idx="26805">
                  <c:v>2.6806000000000001E-5</c:v>
                </c:pt>
                <c:pt idx="26806">
                  <c:v>2.6806999999999999E-5</c:v>
                </c:pt>
                <c:pt idx="26807">
                  <c:v>2.6808000000000002E-5</c:v>
                </c:pt>
                <c:pt idx="26808">
                  <c:v>2.6809E-5</c:v>
                </c:pt>
                <c:pt idx="26809">
                  <c:v>2.6809999999999999E-5</c:v>
                </c:pt>
                <c:pt idx="26810">
                  <c:v>2.6811000000000001E-5</c:v>
                </c:pt>
                <c:pt idx="26811">
                  <c:v>2.6812E-5</c:v>
                </c:pt>
                <c:pt idx="26812">
                  <c:v>2.6812999999999999E-5</c:v>
                </c:pt>
                <c:pt idx="26813">
                  <c:v>2.6814000000000001E-5</c:v>
                </c:pt>
                <c:pt idx="26814">
                  <c:v>2.6815E-5</c:v>
                </c:pt>
                <c:pt idx="26815">
                  <c:v>2.6815999999999999E-5</c:v>
                </c:pt>
                <c:pt idx="26816">
                  <c:v>2.6817000000000001E-5</c:v>
                </c:pt>
                <c:pt idx="26817">
                  <c:v>2.6818E-5</c:v>
                </c:pt>
                <c:pt idx="26818">
                  <c:v>2.6818999999999999E-5</c:v>
                </c:pt>
                <c:pt idx="26819">
                  <c:v>2.6820000000000001E-5</c:v>
                </c:pt>
                <c:pt idx="26820">
                  <c:v>2.6821E-5</c:v>
                </c:pt>
                <c:pt idx="26821">
                  <c:v>2.6821999999999998E-5</c:v>
                </c:pt>
                <c:pt idx="26822">
                  <c:v>2.6823000000000001E-5</c:v>
                </c:pt>
                <c:pt idx="26823">
                  <c:v>2.6823999999999999E-5</c:v>
                </c:pt>
                <c:pt idx="26824">
                  <c:v>2.6825000000000002E-5</c:v>
                </c:pt>
                <c:pt idx="26825">
                  <c:v>2.6826E-5</c:v>
                </c:pt>
                <c:pt idx="26826">
                  <c:v>2.6826999999999999E-5</c:v>
                </c:pt>
                <c:pt idx="26827">
                  <c:v>2.6828000000000001E-5</c:v>
                </c:pt>
                <c:pt idx="26828">
                  <c:v>2.6829E-5</c:v>
                </c:pt>
                <c:pt idx="26829">
                  <c:v>2.6829999999999999E-5</c:v>
                </c:pt>
                <c:pt idx="26830">
                  <c:v>2.6831000000000001E-5</c:v>
                </c:pt>
                <c:pt idx="26831">
                  <c:v>2.6832E-5</c:v>
                </c:pt>
                <c:pt idx="26832">
                  <c:v>2.6832999999999999E-5</c:v>
                </c:pt>
                <c:pt idx="26833">
                  <c:v>2.6834000000000001E-5</c:v>
                </c:pt>
                <c:pt idx="26834">
                  <c:v>2.6835E-5</c:v>
                </c:pt>
                <c:pt idx="26835">
                  <c:v>2.6835999999999999E-5</c:v>
                </c:pt>
                <c:pt idx="26836">
                  <c:v>2.6837000000000001E-5</c:v>
                </c:pt>
                <c:pt idx="26837">
                  <c:v>2.6838E-5</c:v>
                </c:pt>
                <c:pt idx="26838">
                  <c:v>2.6838999999999998E-5</c:v>
                </c:pt>
                <c:pt idx="26839">
                  <c:v>2.6840000000000001E-5</c:v>
                </c:pt>
                <c:pt idx="26840">
                  <c:v>2.6840999999999999E-5</c:v>
                </c:pt>
                <c:pt idx="26841">
                  <c:v>2.6842000000000002E-5</c:v>
                </c:pt>
                <c:pt idx="26842">
                  <c:v>2.6843E-5</c:v>
                </c:pt>
                <c:pt idx="26843">
                  <c:v>2.6843999999999999E-5</c:v>
                </c:pt>
                <c:pt idx="26844">
                  <c:v>2.6845000000000001E-5</c:v>
                </c:pt>
                <c:pt idx="26845">
                  <c:v>2.6846E-5</c:v>
                </c:pt>
                <c:pt idx="26846">
                  <c:v>2.6846999999999999E-5</c:v>
                </c:pt>
                <c:pt idx="26847">
                  <c:v>2.6848000000000001E-5</c:v>
                </c:pt>
                <c:pt idx="26848">
                  <c:v>2.6849E-5</c:v>
                </c:pt>
                <c:pt idx="26849">
                  <c:v>2.6849999999999999E-5</c:v>
                </c:pt>
                <c:pt idx="26850">
                  <c:v>2.6851000000000001E-5</c:v>
                </c:pt>
                <c:pt idx="26851">
                  <c:v>2.6852E-5</c:v>
                </c:pt>
                <c:pt idx="26852">
                  <c:v>2.6852999999999999E-5</c:v>
                </c:pt>
                <c:pt idx="26853">
                  <c:v>2.6854000000000001E-5</c:v>
                </c:pt>
                <c:pt idx="26854">
                  <c:v>2.6855E-5</c:v>
                </c:pt>
                <c:pt idx="26855">
                  <c:v>2.6855999999999998E-5</c:v>
                </c:pt>
                <c:pt idx="26856">
                  <c:v>2.6857000000000001E-5</c:v>
                </c:pt>
                <c:pt idx="26857">
                  <c:v>2.6857999999999999E-5</c:v>
                </c:pt>
                <c:pt idx="26858">
                  <c:v>2.6859000000000002E-5</c:v>
                </c:pt>
                <c:pt idx="26859">
                  <c:v>2.686E-5</c:v>
                </c:pt>
                <c:pt idx="26860">
                  <c:v>2.6860999999999999E-5</c:v>
                </c:pt>
                <c:pt idx="26861">
                  <c:v>2.6862000000000001E-5</c:v>
                </c:pt>
                <c:pt idx="26862">
                  <c:v>2.6863E-5</c:v>
                </c:pt>
                <c:pt idx="26863">
                  <c:v>2.6863999999999999E-5</c:v>
                </c:pt>
                <c:pt idx="26864">
                  <c:v>2.6865000000000001E-5</c:v>
                </c:pt>
                <c:pt idx="26865">
                  <c:v>2.6866E-5</c:v>
                </c:pt>
                <c:pt idx="26866">
                  <c:v>2.6866999999999999E-5</c:v>
                </c:pt>
                <c:pt idx="26867">
                  <c:v>2.6868000000000001E-5</c:v>
                </c:pt>
                <c:pt idx="26868">
                  <c:v>2.6869E-5</c:v>
                </c:pt>
                <c:pt idx="26869">
                  <c:v>2.6869999999999999E-5</c:v>
                </c:pt>
                <c:pt idx="26870">
                  <c:v>2.6871000000000001E-5</c:v>
                </c:pt>
                <c:pt idx="26871">
                  <c:v>2.6872E-5</c:v>
                </c:pt>
                <c:pt idx="26872">
                  <c:v>2.6872999999999998E-5</c:v>
                </c:pt>
                <c:pt idx="26873">
                  <c:v>2.6874000000000001E-5</c:v>
                </c:pt>
                <c:pt idx="26874">
                  <c:v>2.6874999999999999E-5</c:v>
                </c:pt>
                <c:pt idx="26875">
                  <c:v>2.6876000000000002E-5</c:v>
                </c:pt>
                <c:pt idx="26876">
                  <c:v>2.6877E-5</c:v>
                </c:pt>
                <c:pt idx="26877">
                  <c:v>2.6877999999999999E-5</c:v>
                </c:pt>
                <c:pt idx="26878">
                  <c:v>2.6879000000000001E-5</c:v>
                </c:pt>
                <c:pt idx="26879">
                  <c:v>2.688E-5</c:v>
                </c:pt>
                <c:pt idx="26880">
                  <c:v>2.6880999999999999E-5</c:v>
                </c:pt>
                <c:pt idx="26881">
                  <c:v>2.6882000000000001E-5</c:v>
                </c:pt>
                <c:pt idx="26882">
                  <c:v>2.6883E-5</c:v>
                </c:pt>
                <c:pt idx="26883">
                  <c:v>2.6883999999999999E-5</c:v>
                </c:pt>
                <c:pt idx="26884">
                  <c:v>2.6885000000000001E-5</c:v>
                </c:pt>
                <c:pt idx="26885">
                  <c:v>2.6886E-5</c:v>
                </c:pt>
                <c:pt idx="26886">
                  <c:v>2.6886999999999999E-5</c:v>
                </c:pt>
                <c:pt idx="26887">
                  <c:v>2.6888000000000001E-5</c:v>
                </c:pt>
                <c:pt idx="26888">
                  <c:v>2.6889E-5</c:v>
                </c:pt>
                <c:pt idx="26889">
                  <c:v>2.6889999999999998E-5</c:v>
                </c:pt>
                <c:pt idx="26890">
                  <c:v>2.6891000000000001E-5</c:v>
                </c:pt>
                <c:pt idx="26891">
                  <c:v>2.6891999999999999E-5</c:v>
                </c:pt>
                <c:pt idx="26892">
                  <c:v>2.6893000000000002E-5</c:v>
                </c:pt>
                <c:pt idx="26893">
                  <c:v>2.6894E-5</c:v>
                </c:pt>
                <c:pt idx="26894">
                  <c:v>2.6894999999999999E-5</c:v>
                </c:pt>
                <c:pt idx="26895">
                  <c:v>2.6896000000000001E-5</c:v>
                </c:pt>
                <c:pt idx="26896">
                  <c:v>2.6897E-5</c:v>
                </c:pt>
                <c:pt idx="26897">
                  <c:v>2.6897999999999999E-5</c:v>
                </c:pt>
                <c:pt idx="26898">
                  <c:v>2.6899000000000001E-5</c:v>
                </c:pt>
                <c:pt idx="26899">
                  <c:v>2.69E-5</c:v>
                </c:pt>
                <c:pt idx="26900">
                  <c:v>2.6900999999999999E-5</c:v>
                </c:pt>
                <c:pt idx="26901">
                  <c:v>2.6902000000000001E-5</c:v>
                </c:pt>
                <c:pt idx="26902">
                  <c:v>2.6903E-5</c:v>
                </c:pt>
                <c:pt idx="26903">
                  <c:v>2.6903999999999999E-5</c:v>
                </c:pt>
                <c:pt idx="26904">
                  <c:v>2.6905000000000001E-5</c:v>
                </c:pt>
                <c:pt idx="26905">
                  <c:v>2.6906E-5</c:v>
                </c:pt>
                <c:pt idx="26906">
                  <c:v>2.6906999999999998E-5</c:v>
                </c:pt>
                <c:pt idx="26907">
                  <c:v>2.6908000000000001E-5</c:v>
                </c:pt>
                <c:pt idx="26908">
                  <c:v>2.6908999999999999E-5</c:v>
                </c:pt>
                <c:pt idx="26909">
                  <c:v>2.6910000000000002E-5</c:v>
                </c:pt>
                <c:pt idx="26910">
                  <c:v>2.6911E-5</c:v>
                </c:pt>
                <c:pt idx="26911">
                  <c:v>2.6911999999999999E-5</c:v>
                </c:pt>
                <c:pt idx="26912">
                  <c:v>2.6913000000000001E-5</c:v>
                </c:pt>
                <c:pt idx="26913">
                  <c:v>2.6914E-5</c:v>
                </c:pt>
                <c:pt idx="26914">
                  <c:v>2.6914999999999999E-5</c:v>
                </c:pt>
                <c:pt idx="26915">
                  <c:v>2.6916000000000001E-5</c:v>
                </c:pt>
                <c:pt idx="26916">
                  <c:v>2.6917E-5</c:v>
                </c:pt>
                <c:pt idx="26917">
                  <c:v>2.6917999999999999E-5</c:v>
                </c:pt>
                <c:pt idx="26918">
                  <c:v>2.6919000000000001E-5</c:v>
                </c:pt>
                <c:pt idx="26919">
                  <c:v>2.692E-5</c:v>
                </c:pt>
                <c:pt idx="26920">
                  <c:v>2.6920999999999999E-5</c:v>
                </c:pt>
                <c:pt idx="26921">
                  <c:v>2.6922000000000001E-5</c:v>
                </c:pt>
                <c:pt idx="26922">
                  <c:v>2.6923E-5</c:v>
                </c:pt>
                <c:pt idx="26923">
                  <c:v>2.6923999999999998E-5</c:v>
                </c:pt>
                <c:pt idx="26924">
                  <c:v>2.6925000000000001E-5</c:v>
                </c:pt>
                <c:pt idx="26925">
                  <c:v>2.6925999999999999E-5</c:v>
                </c:pt>
                <c:pt idx="26926">
                  <c:v>2.6927000000000002E-5</c:v>
                </c:pt>
                <c:pt idx="26927">
                  <c:v>2.6928E-5</c:v>
                </c:pt>
                <c:pt idx="26928">
                  <c:v>2.6928999999999999E-5</c:v>
                </c:pt>
                <c:pt idx="26929">
                  <c:v>2.6930000000000001E-5</c:v>
                </c:pt>
                <c:pt idx="26930">
                  <c:v>2.6931E-5</c:v>
                </c:pt>
                <c:pt idx="26931">
                  <c:v>2.6931999999999999E-5</c:v>
                </c:pt>
                <c:pt idx="26932">
                  <c:v>2.6933000000000001E-5</c:v>
                </c:pt>
                <c:pt idx="26933">
                  <c:v>2.6934E-5</c:v>
                </c:pt>
                <c:pt idx="26934">
                  <c:v>2.6934999999999999E-5</c:v>
                </c:pt>
                <c:pt idx="26935">
                  <c:v>2.6936000000000001E-5</c:v>
                </c:pt>
                <c:pt idx="26936">
                  <c:v>2.6937E-5</c:v>
                </c:pt>
                <c:pt idx="26937">
                  <c:v>2.6937999999999999E-5</c:v>
                </c:pt>
                <c:pt idx="26938">
                  <c:v>2.6939000000000001E-5</c:v>
                </c:pt>
                <c:pt idx="26939">
                  <c:v>2.694E-5</c:v>
                </c:pt>
                <c:pt idx="26940">
                  <c:v>2.6940999999999998E-5</c:v>
                </c:pt>
                <c:pt idx="26941">
                  <c:v>2.6942000000000001E-5</c:v>
                </c:pt>
                <c:pt idx="26942">
                  <c:v>2.6942999999999999E-5</c:v>
                </c:pt>
                <c:pt idx="26943">
                  <c:v>2.6944000000000002E-5</c:v>
                </c:pt>
                <c:pt idx="26944">
                  <c:v>2.6945E-5</c:v>
                </c:pt>
                <c:pt idx="26945">
                  <c:v>2.6945999999999999E-5</c:v>
                </c:pt>
                <c:pt idx="26946">
                  <c:v>2.6947000000000001E-5</c:v>
                </c:pt>
                <c:pt idx="26947">
                  <c:v>2.6948E-5</c:v>
                </c:pt>
                <c:pt idx="26948">
                  <c:v>2.6948999999999999E-5</c:v>
                </c:pt>
                <c:pt idx="26949">
                  <c:v>2.6950000000000001E-5</c:v>
                </c:pt>
                <c:pt idx="26950">
                  <c:v>2.6951E-5</c:v>
                </c:pt>
                <c:pt idx="26951">
                  <c:v>2.6951999999999999E-5</c:v>
                </c:pt>
                <c:pt idx="26952">
                  <c:v>2.6953000000000001E-5</c:v>
                </c:pt>
                <c:pt idx="26953">
                  <c:v>2.6954E-5</c:v>
                </c:pt>
                <c:pt idx="26954">
                  <c:v>2.6954999999999999E-5</c:v>
                </c:pt>
                <c:pt idx="26955">
                  <c:v>2.6956000000000001E-5</c:v>
                </c:pt>
                <c:pt idx="26956">
                  <c:v>2.6957E-5</c:v>
                </c:pt>
                <c:pt idx="26957">
                  <c:v>2.6957999999999998E-5</c:v>
                </c:pt>
                <c:pt idx="26958">
                  <c:v>2.6959000000000001E-5</c:v>
                </c:pt>
                <c:pt idx="26959">
                  <c:v>2.6959999999999999E-5</c:v>
                </c:pt>
                <c:pt idx="26960">
                  <c:v>2.6961000000000002E-5</c:v>
                </c:pt>
                <c:pt idx="26961">
                  <c:v>2.6962E-5</c:v>
                </c:pt>
                <c:pt idx="26962">
                  <c:v>2.6962999999999999E-5</c:v>
                </c:pt>
                <c:pt idx="26963">
                  <c:v>2.6964000000000001E-5</c:v>
                </c:pt>
                <c:pt idx="26964">
                  <c:v>2.6965E-5</c:v>
                </c:pt>
                <c:pt idx="26965">
                  <c:v>2.6965999999999999E-5</c:v>
                </c:pt>
                <c:pt idx="26966">
                  <c:v>2.6967000000000001E-5</c:v>
                </c:pt>
                <c:pt idx="26967">
                  <c:v>2.6968E-5</c:v>
                </c:pt>
                <c:pt idx="26968">
                  <c:v>2.6968999999999999E-5</c:v>
                </c:pt>
                <c:pt idx="26969">
                  <c:v>2.6970000000000001E-5</c:v>
                </c:pt>
                <c:pt idx="26970">
                  <c:v>2.6971E-5</c:v>
                </c:pt>
                <c:pt idx="26971">
                  <c:v>2.6971999999999999E-5</c:v>
                </c:pt>
                <c:pt idx="26972">
                  <c:v>2.6973000000000001E-5</c:v>
                </c:pt>
                <c:pt idx="26973">
                  <c:v>2.6974E-5</c:v>
                </c:pt>
                <c:pt idx="26974">
                  <c:v>2.6974999999999998E-5</c:v>
                </c:pt>
                <c:pt idx="26975">
                  <c:v>2.6976000000000001E-5</c:v>
                </c:pt>
                <c:pt idx="26976">
                  <c:v>2.6976999999999999E-5</c:v>
                </c:pt>
                <c:pt idx="26977">
                  <c:v>2.6978000000000002E-5</c:v>
                </c:pt>
                <c:pt idx="26978">
                  <c:v>2.6979E-5</c:v>
                </c:pt>
                <c:pt idx="26979">
                  <c:v>2.6979999999999999E-5</c:v>
                </c:pt>
                <c:pt idx="26980">
                  <c:v>2.6981000000000001E-5</c:v>
                </c:pt>
                <c:pt idx="26981">
                  <c:v>2.6982E-5</c:v>
                </c:pt>
                <c:pt idx="26982">
                  <c:v>2.6982999999999999E-5</c:v>
                </c:pt>
                <c:pt idx="26983">
                  <c:v>2.6984000000000001E-5</c:v>
                </c:pt>
                <c:pt idx="26984">
                  <c:v>2.6985E-5</c:v>
                </c:pt>
                <c:pt idx="26985">
                  <c:v>2.6985999999999999E-5</c:v>
                </c:pt>
                <c:pt idx="26986">
                  <c:v>2.6987000000000001E-5</c:v>
                </c:pt>
                <c:pt idx="26987">
                  <c:v>2.6988E-5</c:v>
                </c:pt>
                <c:pt idx="26988">
                  <c:v>2.6988999999999999E-5</c:v>
                </c:pt>
                <c:pt idx="26989">
                  <c:v>2.6990000000000001E-5</c:v>
                </c:pt>
                <c:pt idx="26990">
                  <c:v>2.6991E-5</c:v>
                </c:pt>
                <c:pt idx="26991">
                  <c:v>2.6991999999999998E-5</c:v>
                </c:pt>
                <c:pt idx="26992">
                  <c:v>2.6993000000000001E-5</c:v>
                </c:pt>
                <c:pt idx="26993">
                  <c:v>2.6993999999999999E-5</c:v>
                </c:pt>
                <c:pt idx="26994">
                  <c:v>2.6995000000000002E-5</c:v>
                </c:pt>
                <c:pt idx="26995">
                  <c:v>2.6996E-5</c:v>
                </c:pt>
                <c:pt idx="26996">
                  <c:v>2.6996999999999999E-5</c:v>
                </c:pt>
                <c:pt idx="26997">
                  <c:v>2.6998000000000001E-5</c:v>
                </c:pt>
                <c:pt idx="26998">
                  <c:v>2.6999E-5</c:v>
                </c:pt>
                <c:pt idx="26999">
                  <c:v>2.6999999999999999E-5</c:v>
                </c:pt>
                <c:pt idx="27000">
                  <c:v>2.7001000000000001E-5</c:v>
                </c:pt>
                <c:pt idx="27001">
                  <c:v>2.7002E-5</c:v>
                </c:pt>
                <c:pt idx="27002">
                  <c:v>2.7002999999999999E-5</c:v>
                </c:pt>
                <c:pt idx="27003">
                  <c:v>2.7004000000000001E-5</c:v>
                </c:pt>
                <c:pt idx="27004">
                  <c:v>2.7005E-5</c:v>
                </c:pt>
                <c:pt idx="27005">
                  <c:v>2.7005999999999999E-5</c:v>
                </c:pt>
                <c:pt idx="27006">
                  <c:v>2.7007000000000001E-5</c:v>
                </c:pt>
                <c:pt idx="27007">
                  <c:v>2.7008E-5</c:v>
                </c:pt>
                <c:pt idx="27008">
                  <c:v>2.7008999999999998E-5</c:v>
                </c:pt>
                <c:pt idx="27009">
                  <c:v>2.7010000000000001E-5</c:v>
                </c:pt>
                <c:pt idx="27010">
                  <c:v>2.7010999999999999E-5</c:v>
                </c:pt>
                <c:pt idx="27011">
                  <c:v>2.7012000000000002E-5</c:v>
                </c:pt>
                <c:pt idx="27012">
                  <c:v>2.7013E-5</c:v>
                </c:pt>
                <c:pt idx="27013">
                  <c:v>2.7013999999999999E-5</c:v>
                </c:pt>
                <c:pt idx="27014">
                  <c:v>2.7015000000000001E-5</c:v>
                </c:pt>
                <c:pt idx="27015">
                  <c:v>2.7016E-5</c:v>
                </c:pt>
                <c:pt idx="27016">
                  <c:v>2.7016999999999999E-5</c:v>
                </c:pt>
                <c:pt idx="27017">
                  <c:v>2.7018000000000001E-5</c:v>
                </c:pt>
                <c:pt idx="27018">
                  <c:v>2.7019E-5</c:v>
                </c:pt>
                <c:pt idx="27019">
                  <c:v>2.7019999999999999E-5</c:v>
                </c:pt>
                <c:pt idx="27020">
                  <c:v>2.7021000000000001E-5</c:v>
                </c:pt>
                <c:pt idx="27021">
                  <c:v>2.7022E-5</c:v>
                </c:pt>
                <c:pt idx="27022">
                  <c:v>2.7022999999999999E-5</c:v>
                </c:pt>
                <c:pt idx="27023">
                  <c:v>2.7024000000000001E-5</c:v>
                </c:pt>
                <c:pt idx="27024">
                  <c:v>2.7025E-5</c:v>
                </c:pt>
                <c:pt idx="27025">
                  <c:v>2.7025999999999998E-5</c:v>
                </c:pt>
                <c:pt idx="27026">
                  <c:v>2.7027000000000001E-5</c:v>
                </c:pt>
                <c:pt idx="27027">
                  <c:v>2.7027999999999999E-5</c:v>
                </c:pt>
                <c:pt idx="27028">
                  <c:v>2.7029000000000002E-5</c:v>
                </c:pt>
                <c:pt idx="27029">
                  <c:v>2.703E-5</c:v>
                </c:pt>
                <c:pt idx="27030">
                  <c:v>2.7030999999999999E-5</c:v>
                </c:pt>
                <c:pt idx="27031">
                  <c:v>2.7032000000000001E-5</c:v>
                </c:pt>
                <c:pt idx="27032">
                  <c:v>2.7033E-5</c:v>
                </c:pt>
                <c:pt idx="27033">
                  <c:v>2.7033999999999999E-5</c:v>
                </c:pt>
                <c:pt idx="27034">
                  <c:v>2.7035000000000001E-5</c:v>
                </c:pt>
                <c:pt idx="27035">
                  <c:v>2.7036E-5</c:v>
                </c:pt>
                <c:pt idx="27036">
                  <c:v>2.7036999999999999E-5</c:v>
                </c:pt>
                <c:pt idx="27037">
                  <c:v>2.7038000000000001E-5</c:v>
                </c:pt>
                <c:pt idx="27038">
                  <c:v>2.7039E-5</c:v>
                </c:pt>
                <c:pt idx="27039">
                  <c:v>2.7039999999999999E-5</c:v>
                </c:pt>
                <c:pt idx="27040">
                  <c:v>2.7041000000000001E-5</c:v>
                </c:pt>
                <c:pt idx="27041">
                  <c:v>2.7042E-5</c:v>
                </c:pt>
                <c:pt idx="27042">
                  <c:v>2.7042999999999998E-5</c:v>
                </c:pt>
                <c:pt idx="27043">
                  <c:v>2.7044000000000001E-5</c:v>
                </c:pt>
                <c:pt idx="27044">
                  <c:v>2.7044999999999999E-5</c:v>
                </c:pt>
                <c:pt idx="27045">
                  <c:v>2.7046000000000002E-5</c:v>
                </c:pt>
                <c:pt idx="27046">
                  <c:v>2.7047E-5</c:v>
                </c:pt>
                <c:pt idx="27047">
                  <c:v>2.7047999999999999E-5</c:v>
                </c:pt>
                <c:pt idx="27048">
                  <c:v>2.7049000000000001E-5</c:v>
                </c:pt>
                <c:pt idx="27049">
                  <c:v>2.705E-5</c:v>
                </c:pt>
                <c:pt idx="27050">
                  <c:v>2.7050999999999999E-5</c:v>
                </c:pt>
                <c:pt idx="27051">
                  <c:v>2.7052000000000001E-5</c:v>
                </c:pt>
                <c:pt idx="27052">
                  <c:v>2.7053E-5</c:v>
                </c:pt>
                <c:pt idx="27053">
                  <c:v>2.7053999999999999E-5</c:v>
                </c:pt>
                <c:pt idx="27054">
                  <c:v>2.7055000000000001E-5</c:v>
                </c:pt>
                <c:pt idx="27055">
                  <c:v>2.7056E-5</c:v>
                </c:pt>
                <c:pt idx="27056">
                  <c:v>2.7056999999999999E-5</c:v>
                </c:pt>
                <c:pt idx="27057">
                  <c:v>2.7058000000000001E-5</c:v>
                </c:pt>
                <c:pt idx="27058">
                  <c:v>2.7059E-5</c:v>
                </c:pt>
                <c:pt idx="27059">
                  <c:v>2.7059999999999998E-5</c:v>
                </c:pt>
                <c:pt idx="27060">
                  <c:v>2.7061000000000001E-5</c:v>
                </c:pt>
                <c:pt idx="27061">
                  <c:v>2.7061999999999999E-5</c:v>
                </c:pt>
                <c:pt idx="27062">
                  <c:v>2.7063000000000002E-5</c:v>
                </c:pt>
                <c:pt idx="27063">
                  <c:v>2.7064E-5</c:v>
                </c:pt>
                <c:pt idx="27064">
                  <c:v>2.7064999999999999E-5</c:v>
                </c:pt>
                <c:pt idx="27065">
                  <c:v>2.7066000000000001E-5</c:v>
                </c:pt>
                <c:pt idx="27066">
                  <c:v>2.7067E-5</c:v>
                </c:pt>
                <c:pt idx="27067">
                  <c:v>2.7067999999999999E-5</c:v>
                </c:pt>
                <c:pt idx="27068">
                  <c:v>2.7069000000000001E-5</c:v>
                </c:pt>
                <c:pt idx="27069">
                  <c:v>2.707E-5</c:v>
                </c:pt>
                <c:pt idx="27070">
                  <c:v>2.7070999999999999E-5</c:v>
                </c:pt>
                <c:pt idx="27071">
                  <c:v>2.7072000000000001E-5</c:v>
                </c:pt>
                <c:pt idx="27072">
                  <c:v>2.7073E-5</c:v>
                </c:pt>
                <c:pt idx="27073">
                  <c:v>2.7073999999999999E-5</c:v>
                </c:pt>
                <c:pt idx="27074">
                  <c:v>2.7075000000000001E-5</c:v>
                </c:pt>
                <c:pt idx="27075">
                  <c:v>2.7076E-5</c:v>
                </c:pt>
                <c:pt idx="27076">
                  <c:v>2.7076999999999998E-5</c:v>
                </c:pt>
                <c:pt idx="27077">
                  <c:v>2.7078000000000001E-5</c:v>
                </c:pt>
                <c:pt idx="27078">
                  <c:v>2.7078999999999999E-5</c:v>
                </c:pt>
                <c:pt idx="27079">
                  <c:v>2.7080000000000002E-5</c:v>
                </c:pt>
                <c:pt idx="27080">
                  <c:v>2.7081E-5</c:v>
                </c:pt>
                <c:pt idx="27081">
                  <c:v>2.7081999999999999E-5</c:v>
                </c:pt>
                <c:pt idx="27082">
                  <c:v>2.7083000000000001E-5</c:v>
                </c:pt>
                <c:pt idx="27083">
                  <c:v>2.7084E-5</c:v>
                </c:pt>
                <c:pt idx="27084">
                  <c:v>2.7084999999999999E-5</c:v>
                </c:pt>
                <c:pt idx="27085">
                  <c:v>2.7086000000000001E-5</c:v>
                </c:pt>
                <c:pt idx="27086">
                  <c:v>2.7087E-5</c:v>
                </c:pt>
                <c:pt idx="27087">
                  <c:v>2.7087999999999999E-5</c:v>
                </c:pt>
                <c:pt idx="27088">
                  <c:v>2.7089000000000001E-5</c:v>
                </c:pt>
                <c:pt idx="27089">
                  <c:v>2.709E-5</c:v>
                </c:pt>
                <c:pt idx="27090">
                  <c:v>2.7090999999999999E-5</c:v>
                </c:pt>
                <c:pt idx="27091">
                  <c:v>2.7092000000000001E-5</c:v>
                </c:pt>
                <c:pt idx="27092">
                  <c:v>2.7093E-5</c:v>
                </c:pt>
                <c:pt idx="27093">
                  <c:v>2.7093999999999998E-5</c:v>
                </c:pt>
                <c:pt idx="27094">
                  <c:v>2.7095000000000001E-5</c:v>
                </c:pt>
                <c:pt idx="27095">
                  <c:v>2.7095999999999999E-5</c:v>
                </c:pt>
                <c:pt idx="27096">
                  <c:v>2.7097000000000002E-5</c:v>
                </c:pt>
                <c:pt idx="27097">
                  <c:v>2.7098E-5</c:v>
                </c:pt>
                <c:pt idx="27098">
                  <c:v>2.7098999999999999E-5</c:v>
                </c:pt>
                <c:pt idx="27099">
                  <c:v>2.7100000000000001E-5</c:v>
                </c:pt>
                <c:pt idx="27100">
                  <c:v>2.7101E-5</c:v>
                </c:pt>
                <c:pt idx="27101">
                  <c:v>2.7101999999999999E-5</c:v>
                </c:pt>
                <c:pt idx="27102">
                  <c:v>2.7103000000000001E-5</c:v>
                </c:pt>
                <c:pt idx="27103">
                  <c:v>2.7104E-5</c:v>
                </c:pt>
                <c:pt idx="27104">
                  <c:v>2.7104999999999999E-5</c:v>
                </c:pt>
                <c:pt idx="27105">
                  <c:v>2.7106000000000001E-5</c:v>
                </c:pt>
                <c:pt idx="27106">
                  <c:v>2.7107E-5</c:v>
                </c:pt>
                <c:pt idx="27107">
                  <c:v>2.7107999999999999E-5</c:v>
                </c:pt>
                <c:pt idx="27108">
                  <c:v>2.7109000000000001E-5</c:v>
                </c:pt>
                <c:pt idx="27109">
                  <c:v>2.711E-5</c:v>
                </c:pt>
                <c:pt idx="27110">
                  <c:v>2.7110999999999998E-5</c:v>
                </c:pt>
                <c:pt idx="27111">
                  <c:v>2.7112000000000001E-5</c:v>
                </c:pt>
                <c:pt idx="27112">
                  <c:v>2.7112999999999999E-5</c:v>
                </c:pt>
                <c:pt idx="27113">
                  <c:v>2.7114000000000002E-5</c:v>
                </c:pt>
                <c:pt idx="27114">
                  <c:v>2.7115E-5</c:v>
                </c:pt>
                <c:pt idx="27115">
                  <c:v>2.7115999999999999E-5</c:v>
                </c:pt>
                <c:pt idx="27116">
                  <c:v>2.7117000000000001E-5</c:v>
                </c:pt>
                <c:pt idx="27117">
                  <c:v>2.7118E-5</c:v>
                </c:pt>
                <c:pt idx="27118">
                  <c:v>2.7118999999999999E-5</c:v>
                </c:pt>
                <c:pt idx="27119">
                  <c:v>2.7120000000000001E-5</c:v>
                </c:pt>
                <c:pt idx="27120">
                  <c:v>2.7121E-5</c:v>
                </c:pt>
                <c:pt idx="27121">
                  <c:v>2.7121999999999999E-5</c:v>
                </c:pt>
                <c:pt idx="27122">
                  <c:v>2.7123000000000001E-5</c:v>
                </c:pt>
                <c:pt idx="27123">
                  <c:v>2.7124E-5</c:v>
                </c:pt>
                <c:pt idx="27124">
                  <c:v>2.7124999999999999E-5</c:v>
                </c:pt>
                <c:pt idx="27125">
                  <c:v>2.7126000000000001E-5</c:v>
                </c:pt>
                <c:pt idx="27126">
                  <c:v>2.7127E-5</c:v>
                </c:pt>
                <c:pt idx="27127">
                  <c:v>2.7127999999999998E-5</c:v>
                </c:pt>
                <c:pt idx="27128">
                  <c:v>2.7129000000000001E-5</c:v>
                </c:pt>
                <c:pt idx="27129">
                  <c:v>2.7129999999999999E-5</c:v>
                </c:pt>
                <c:pt idx="27130">
                  <c:v>2.7131000000000002E-5</c:v>
                </c:pt>
                <c:pt idx="27131">
                  <c:v>2.7132E-5</c:v>
                </c:pt>
                <c:pt idx="27132">
                  <c:v>2.7132999999999999E-5</c:v>
                </c:pt>
                <c:pt idx="27133">
                  <c:v>2.7134000000000001E-5</c:v>
                </c:pt>
                <c:pt idx="27134">
                  <c:v>2.7135E-5</c:v>
                </c:pt>
                <c:pt idx="27135">
                  <c:v>2.7135999999999999E-5</c:v>
                </c:pt>
                <c:pt idx="27136">
                  <c:v>2.7137000000000001E-5</c:v>
                </c:pt>
                <c:pt idx="27137">
                  <c:v>2.7138E-5</c:v>
                </c:pt>
                <c:pt idx="27138">
                  <c:v>2.7138999999999999E-5</c:v>
                </c:pt>
                <c:pt idx="27139">
                  <c:v>2.7140000000000001E-5</c:v>
                </c:pt>
                <c:pt idx="27140">
                  <c:v>2.7141E-5</c:v>
                </c:pt>
                <c:pt idx="27141">
                  <c:v>2.7141999999999999E-5</c:v>
                </c:pt>
                <c:pt idx="27142">
                  <c:v>2.7143000000000001E-5</c:v>
                </c:pt>
                <c:pt idx="27143">
                  <c:v>2.7144E-5</c:v>
                </c:pt>
                <c:pt idx="27144">
                  <c:v>2.7144999999999998E-5</c:v>
                </c:pt>
                <c:pt idx="27145">
                  <c:v>2.7146000000000001E-5</c:v>
                </c:pt>
                <c:pt idx="27146">
                  <c:v>2.7146999999999999E-5</c:v>
                </c:pt>
                <c:pt idx="27147">
                  <c:v>2.7148000000000002E-5</c:v>
                </c:pt>
                <c:pt idx="27148">
                  <c:v>2.7149E-5</c:v>
                </c:pt>
                <c:pt idx="27149">
                  <c:v>2.7149999999999999E-5</c:v>
                </c:pt>
                <c:pt idx="27150">
                  <c:v>2.7151000000000001E-5</c:v>
                </c:pt>
                <c:pt idx="27151">
                  <c:v>2.7152E-5</c:v>
                </c:pt>
                <c:pt idx="27152">
                  <c:v>2.7152999999999999E-5</c:v>
                </c:pt>
                <c:pt idx="27153">
                  <c:v>2.7154000000000001E-5</c:v>
                </c:pt>
                <c:pt idx="27154">
                  <c:v>2.7155E-5</c:v>
                </c:pt>
                <c:pt idx="27155">
                  <c:v>2.7155999999999999E-5</c:v>
                </c:pt>
                <c:pt idx="27156">
                  <c:v>2.7157000000000001E-5</c:v>
                </c:pt>
                <c:pt idx="27157">
                  <c:v>2.7158E-5</c:v>
                </c:pt>
                <c:pt idx="27158">
                  <c:v>2.7158999999999999E-5</c:v>
                </c:pt>
                <c:pt idx="27159">
                  <c:v>2.7160000000000001E-5</c:v>
                </c:pt>
                <c:pt idx="27160">
                  <c:v>2.7161E-5</c:v>
                </c:pt>
                <c:pt idx="27161">
                  <c:v>2.7161999999999998E-5</c:v>
                </c:pt>
                <c:pt idx="27162">
                  <c:v>2.7163000000000001E-5</c:v>
                </c:pt>
                <c:pt idx="27163">
                  <c:v>2.7163999999999999E-5</c:v>
                </c:pt>
                <c:pt idx="27164">
                  <c:v>2.7165000000000002E-5</c:v>
                </c:pt>
                <c:pt idx="27165">
                  <c:v>2.7166E-5</c:v>
                </c:pt>
                <c:pt idx="27166">
                  <c:v>2.7166999999999999E-5</c:v>
                </c:pt>
                <c:pt idx="27167">
                  <c:v>2.7168000000000001E-5</c:v>
                </c:pt>
                <c:pt idx="27168">
                  <c:v>2.7169E-5</c:v>
                </c:pt>
                <c:pt idx="27169">
                  <c:v>2.7169999999999999E-5</c:v>
                </c:pt>
                <c:pt idx="27170">
                  <c:v>2.7171000000000001E-5</c:v>
                </c:pt>
                <c:pt idx="27171">
                  <c:v>2.7172E-5</c:v>
                </c:pt>
                <c:pt idx="27172">
                  <c:v>2.7172999999999999E-5</c:v>
                </c:pt>
                <c:pt idx="27173">
                  <c:v>2.7174000000000001E-5</c:v>
                </c:pt>
                <c:pt idx="27174">
                  <c:v>2.7175E-5</c:v>
                </c:pt>
                <c:pt idx="27175">
                  <c:v>2.7175999999999999E-5</c:v>
                </c:pt>
                <c:pt idx="27176">
                  <c:v>2.7177000000000001E-5</c:v>
                </c:pt>
                <c:pt idx="27177">
                  <c:v>2.7178E-5</c:v>
                </c:pt>
                <c:pt idx="27178">
                  <c:v>2.7178999999999998E-5</c:v>
                </c:pt>
                <c:pt idx="27179">
                  <c:v>2.7180000000000001E-5</c:v>
                </c:pt>
                <c:pt idx="27180">
                  <c:v>2.7180999999999999E-5</c:v>
                </c:pt>
                <c:pt idx="27181">
                  <c:v>2.7182000000000002E-5</c:v>
                </c:pt>
                <c:pt idx="27182">
                  <c:v>2.7183E-5</c:v>
                </c:pt>
                <c:pt idx="27183">
                  <c:v>2.7183999999999999E-5</c:v>
                </c:pt>
                <c:pt idx="27184">
                  <c:v>2.7185000000000001E-5</c:v>
                </c:pt>
                <c:pt idx="27185">
                  <c:v>2.7186E-5</c:v>
                </c:pt>
                <c:pt idx="27186">
                  <c:v>2.7186999999999999E-5</c:v>
                </c:pt>
                <c:pt idx="27187">
                  <c:v>2.7188000000000001E-5</c:v>
                </c:pt>
                <c:pt idx="27188">
                  <c:v>2.7189E-5</c:v>
                </c:pt>
                <c:pt idx="27189">
                  <c:v>2.7189999999999999E-5</c:v>
                </c:pt>
                <c:pt idx="27190">
                  <c:v>2.7191000000000001E-5</c:v>
                </c:pt>
                <c:pt idx="27191">
                  <c:v>2.7192E-5</c:v>
                </c:pt>
                <c:pt idx="27192">
                  <c:v>2.7192999999999999E-5</c:v>
                </c:pt>
                <c:pt idx="27193">
                  <c:v>2.7194000000000001E-5</c:v>
                </c:pt>
                <c:pt idx="27194">
                  <c:v>2.7195E-5</c:v>
                </c:pt>
                <c:pt idx="27195">
                  <c:v>2.7195999999999998E-5</c:v>
                </c:pt>
                <c:pt idx="27196">
                  <c:v>2.7197000000000001E-5</c:v>
                </c:pt>
                <c:pt idx="27197">
                  <c:v>2.7197999999999999E-5</c:v>
                </c:pt>
                <c:pt idx="27198">
                  <c:v>2.7199000000000002E-5</c:v>
                </c:pt>
                <c:pt idx="27199">
                  <c:v>2.72E-5</c:v>
                </c:pt>
                <c:pt idx="27200">
                  <c:v>2.7200999999999999E-5</c:v>
                </c:pt>
                <c:pt idx="27201">
                  <c:v>2.7202000000000001E-5</c:v>
                </c:pt>
                <c:pt idx="27202">
                  <c:v>2.7203E-5</c:v>
                </c:pt>
                <c:pt idx="27203">
                  <c:v>2.7203999999999999E-5</c:v>
                </c:pt>
                <c:pt idx="27204">
                  <c:v>2.7205000000000001E-5</c:v>
                </c:pt>
                <c:pt idx="27205">
                  <c:v>2.7206E-5</c:v>
                </c:pt>
                <c:pt idx="27206">
                  <c:v>2.7206999999999999E-5</c:v>
                </c:pt>
                <c:pt idx="27207">
                  <c:v>2.7208000000000001E-5</c:v>
                </c:pt>
                <c:pt idx="27208">
                  <c:v>2.7209E-5</c:v>
                </c:pt>
                <c:pt idx="27209">
                  <c:v>2.7209999999999999E-5</c:v>
                </c:pt>
                <c:pt idx="27210">
                  <c:v>2.7211000000000001E-5</c:v>
                </c:pt>
                <c:pt idx="27211">
                  <c:v>2.7212E-5</c:v>
                </c:pt>
                <c:pt idx="27212">
                  <c:v>2.7212999999999998E-5</c:v>
                </c:pt>
                <c:pt idx="27213">
                  <c:v>2.7214000000000001E-5</c:v>
                </c:pt>
                <c:pt idx="27214">
                  <c:v>2.7214999999999999E-5</c:v>
                </c:pt>
                <c:pt idx="27215">
                  <c:v>2.7216000000000002E-5</c:v>
                </c:pt>
                <c:pt idx="27216">
                  <c:v>2.7217E-5</c:v>
                </c:pt>
                <c:pt idx="27217">
                  <c:v>2.7217999999999999E-5</c:v>
                </c:pt>
                <c:pt idx="27218">
                  <c:v>2.7219000000000001E-5</c:v>
                </c:pt>
                <c:pt idx="27219">
                  <c:v>2.722E-5</c:v>
                </c:pt>
                <c:pt idx="27220">
                  <c:v>2.7220999999999999E-5</c:v>
                </c:pt>
                <c:pt idx="27221">
                  <c:v>2.7222000000000001E-5</c:v>
                </c:pt>
                <c:pt idx="27222">
                  <c:v>2.7223E-5</c:v>
                </c:pt>
                <c:pt idx="27223">
                  <c:v>2.7223999999999999E-5</c:v>
                </c:pt>
                <c:pt idx="27224">
                  <c:v>2.7225000000000001E-5</c:v>
                </c:pt>
                <c:pt idx="27225">
                  <c:v>2.7226E-5</c:v>
                </c:pt>
                <c:pt idx="27226">
                  <c:v>2.7226999999999999E-5</c:v>
                </c:pt>
                <c:pt idx="27227">
                  <c:v>2.7228000000000001E-5</c:v>
                </c:pt>
                <c:pt idx="27228">
                  <c:v>2.7229E-5</c:v>
                </c:pt>
                <c:pt idx="27229">
                  <c:v>2.7229999999999998E-5</c:v>
                </c:pt>
                <c:pt idx="27230">
                  <c:v>2.7231000000000001E-5</c:v>
                </c:pt>
                <c:pt idx="27231">
                  <c:v>2.7231999999999999E-5</c:v>
                </c:pt>
                <c:pt idx="27232">
                  <c:v>2.7233000000000002E-5</c:v>
                </c:pt>
                <c:pt idx="27233">
                  <c:v>2.7234E-5</c:v>
                </c:pt>
                <c:pt idx="27234">
                  <c:v>2.7234999999999999E-5</c:v>
                </c:pt>
                <c:pt idx="27235">
                  <c:v>2.7236000000000001E-5</c:v>
                </c:pt>
                <c:pt idx="27236">
                  <c:v>2.7237E-5</c:v>
                </c:pt>
                <c:pt idx="27237">
                  <c:v>2.7237999999999999E-5</c:v>
                </c:pt>
                <c:pt idx="27238">
                  <c:v>2.7239000000000001E-5</c:v>
                </c:pt>
                <c:pt idx="27239">
                  <c:v>2.724E-5</c:v>
                </c:pt>
                <c:pt idx="27240">
                  <c:v>2.7240999999999999E-5</c:v>
                </c:pt>
                <c:pt idx="27241">
                  <c:v>2.7242000000000001E-5</c:v>
                </c:pt>
                <c:pt idx="27242">
                  <c:v>2.7243E-5</c:v>
                </c:pt>
                <c:pt idx="27243">
                  <c:v>2.7243999999999999E-5</c:v>
                </c:pt>
                <c:pt idx="27244">
                  <c:v>2.7245000000000001E-5</c:v>
                </c:pt>
                <c:pt idx="27245">
                  <c:v>2.7246E-5</c:v>
                </c:pt>
                <c:pt idx="27246">
                  <c:v>2.7246999999999998E-5</c:v>
                </c:pt>
                <c:pt idx="27247">
                  <c:v>2.7248000000000001E-5</c:v>
                </c:pt>
                <c:pt idx="27248">
                  <c:v>2.7248999999999999E-5</c:v>
                </c:pt>
                <c:pt idx="27249">
                  <c:v>2.7250000000000002E-5</c:v>
                </c:pt>
                <c:pt idx="27250">
                  <c:v>2.7251E-5</c:v>
                </c:pt>
                <c:pt idx="27251">
                  <c:v>2.7251999999999999E-5</c:v>
                </c:pt>
                <c:pt idx="27252">
                  <c:v>2.7253000000000001E-5</c:v>
                </c:pt>
                <c:pt idx="27253">
                  <c:v>2.7254E-5</c:v>
                </c:pt>
                <c:pt idx="27254">
                  <c:v>2.7254999999999999E-5</c:v>
                </c:pt>
                <c:pt idx="27255">
                  <c:v>2.7256000000000001E-5</c:v>
                </c:pt>
                <c:pt idx="27256">
                  <c:v>2.7257E-5</c:v>
                </c:pt>
                <c:pt idx="27257">
                  <c:v>2.7257999999999999E-5</c:v>
                </c:pt>
                <c:pt idx="27258">
                  <c:v>2.7259000000000001E-5</c:v>
                </c:pt>
                <c:pt idx="27259">
                  <c:v>2.726E-5</c:v>
                </c:pt>
                <c:pt idx="27260">
                  <c:v>2.7260999999999999E-5</c:v>
                </c:pt>
                <c:pt idx="27261">
                  <c:v>2.7262000000000001E-5</c:v>
                </c:pt>
                <c:pt idx="27262">
                  <c:v>2.7263E-5</c:v>
                </c:pt>
                <c:pt idx="27263">
                  <c:v>2.7263999999999998E-5</c:v>
                </c:pt>
                <c:pt idx="27264">
                  <c:v>2.7265000000000001E-5</c:v>
                </c:pt>
                <c:pt idx="27265">
                  <c:v>2.7265999999999999E-5</c:v>
                </c:pt>
                <c:pt idx="27266">
                  <c:v>2.7267000000000002E-5</c:v>
                </c:pt>
                <c:pt idx="27267">
                  <c:v>2.7268E-5</c:v>
                </c:pt>
                <c:pt idx="27268">
                  <c:v>2.7268999999999999E-5</c:v>
                </c:pt>
                <c:pt idx="27269">
                  <c:v>2.7270000000000001E-5</c:v>
                </c:pt>
                <c:pt idx="27270">
                  <c:v>2.7271E-5</c:v>
                </c:pt>
                <c:pt idx="27271">
                  <c:v>2.7271999999999999E-5</c:v>
                </c:pt>
                <c:pt idx="27272">
                  <c:v>2.7273000000000001E-5</c:v>
                </c:pt>
                <c:pt idx="27273">
                  <c:v>2.7274E-5</c:v>
                </c:pt>
                <c:pt idx="27274">
                  <c:v>2.7274999999999999E-5</c:v>
                </c:pt>
                <c:pt idx="27275">
                  <c:v>2.7276000000000001E-5</c:v>
                </c:pt>
                <c:pt idx="27276">
                  <c:v>2.7277E-5</c:v>
                </c:pt>
                <c:pt idx="27277">
                  <c:v>2.7277999999999999E-5</c:v>
                </c:pt>
                <c:pt idx="27278">
                  <c:v>2.7279000000000001E-5</c:v>
                </c:pt>
                <c:pt idx="27279">
                  <c:v>2.728E-5</c:v>
                </c:pt>
                <c:pt idx="27280">
                  <c:v>2.7280999999999999E-5</c:v>
                </c:pt>
                <c:pt idx="27281">
                  <c:v>2.7282000000000001E-5</c:v>
                </c:pt>
                <c:pt idx="27282">
                  <c:v>2.7282999999999999E-5</c:v>
                </c:pt>
                <c:pt idx="27283">
                  <c:v>2.7284000000000002E-5</c:v>
                </c:pt>
                <c:pt idx="27284">
                  <c:v>2.7285E-5</c:v>
                </c:pt>
                <c:pt idx="27285">
                  <c:v>2.7285999999999999E-5</c:v>
                </c:pt>
                <c:pt idx="27286">
                  <c:v>2.7287000000000001E-5</c:v>
                </c:pt>
                <c:pt idx="27287">
                  <c:v>2.7288E-5</c:v>
                </c:pt>
                <c:pt idx="27288">
                  <c:v>2.7288999999999999E-5</c:v>
                </c:pt>
                <c:pt idx="27289">
                  <c:v>2.7290000000000001E-5</c:v>
                </c:pt>
                <c:pt idx="27290">
                  <c:v>2.7291E-5</c:v>
                </c:pt>
                <c:pt idx="27291">
                  <c:v>2.7291999999999999E-5</c:v>
                </c:pt>
                <c:pt idx="27292">
                  <c:v>2.7293000000000001E-5</c:v>
                </c:pt>
                <c:pt idx="27293">
                  <c:v>2.7294E-5</c:v>
                </c:pt>
                <c:pt idx="27294">
                  <c:v>2.7294999999999999E-5</c:v>
                </c:pt>
                <c:pt idx="27295">
                  <c:v>2.7296000000000001E-5</c:v>
                </c:pt>
                <c:pt idx="27296">
                  <c:v>2.7297E-5</c:v>
                </c:pt>
                <c:pt idx="27297">
                  <c:v>2.7297999999999999E-5</c:v>
                </c:pt>
                <c:pt idx="27298">
                  <c:v>2.7299000000000001E-5</c:v>
                </c:pt>
                <c:pt idx="27299">
                  <c:v>2.73E-5</c:v>
                </c:pt>
                <c:pt idx="27300">
                  <c:v>2.7300999999999998E-5</c:v>
                </c:pt>
                <c:pt idx="27301">
                  <c:v>2.7302000000000001E-5</c:v>
                </c:pt>
                <c:pt idx="27302">
                  <c:v>2.7302999999999999E-5</c:v>
                </c:pt>
                <c:pt idx="27303">
                  <c:v>2.7304000000000002E-5</c:v>
                </c:pt>
                <c:pt idx="27304">
                  <c:v>2.7305E-5</c:v>
                </c:pt>
                <c:pt idx="27305">
                  <c:v>2.7305999999999999E-5</c:v>
                </c:pt>
                <c:pt idx="27306">
                  <c:v>2.7307000000000001E-5</c:v>
                </c:pt>
                <c:pt idx="27307">
                  <c:v>2.7308E-5</c:v>
                </c:pt>
                <c:pt idx="27308">
                  <c:v>2.7308999999999999E-5</c:v>
                </c:pt>
                <c:pt idx="27309">
                  <c:v>2.7310000000000001E-5</c:v>
                </c:pt>
                <c:pt idx="27310">
                  <c:v>2.7311E-5</c:v>
                </c:pt>
                <c:pt idx="27311">
                  <c:v>2.7311999999999999E-5</c:v>
                </c:pt>
                <c:pt idx="27312">
                  <c:v>2.7313000000000001E-5</c:v>
                </c:pt>
                <c:pt idx="27313">
                  <c:v>2.7314E-5</c:v>
                </c:pt>
                <c:pt idx="27314">
                  <c:v>2.7314999999999999E-5</c:v>
                </c:pt>
                <c:pt idx="27315">
                  <c:v>2.7316000000000001E-5</c:v>
                </c:pt>
                <c:pt idx="27316">
                  <c:v>2.7317E-5</c:v>
                </c:pt>
                <c:pt idx="27317">
                  <c:v>2.7317999999999998E-5</c:v>
                </c:pt>
                <c:pt idx="27318">
                  <c:v>2.7319000000000001E-5</c:v>
                </c:pt>
                <c:pt idx="27319">
                  <c:v>2.7319999999999999E-5</c:v>
                </c:pt>
                <c:pt idx="27320">
                  <c:v>2.7321000000000002E-5</c:v>
                </c:pt>
                <c:pt idx="27321">
                  <c:v>2.7322E-5</c:v>
                </c:pt>
                <c:pt idx="27322">
                  <c:v>2.7322999999999999E-5</c:v>
                </c:pt>
                <c:pt idx="27323">
                  <c:v>2.7324000000000001E-5</c:v>
                </c:pt>
                <c:pt idx="27324">
                  <c:v>2.7325E-5</c:v>
                </c:pt>
                <c:pt idx="27325">
                  <c:v>2.7325999999999999E-5</c:v>
                </c:pt>
                <c:pt idx="27326">
                  <c:v>2.7327000000000001E-5</c:v>
                </c:pt>
                <c:pt idx="27327">
                  <c:v>2.7328E-5</c:v>
                </c:pt>
                <c:pt idx="27328">
                  <c:v>2.7328999999999999E-5</c:v>
                </c:pt>
                <c:pt idx="27329">
                  <c:v>2.7330000000000001E-5</c:v>
                </c:pt>
                <c:pt idx="27330">
                  <c:v>2.7331E-5</c:v>
                </c:pt>
                <c:pt idx="27331">
                  <c:v>2.7331999999999999E-5</c:v>
                </c:pt>
                <c:pt idx="27332">
                  <c:v>2.7333000000000001E-5</c:v>
                </c:pt>
                <c:pt idx="27333">
                  <c:v>2.7334E-5</c:v>
                </c:pt>
                <c:pt idx="27334">
                  <c:v>2.7334999999999998E-5</c:v>
                </c:pt>
                <c:pt idx="27335">
                  <c:v>2.7336000000000001E-5</c:v>
                </c:pt>
                <c:pt idx="27336">
                  <c:v>2.7336999999999999E-5</c:v>
                </c:pt>
                <c:pt idx="27337">
                  <c:v>2.7338000000000002E-5</c:v>
                </c:pt>
                <c:pt idx="27338">
                  <c:v>2.7339E-5</c:v>
                </c:pt>
                <c:pt idx="27339">
                  <c:v>2.7339999999999999E-5</c:v>
                </c:pt>
                <c:pt idx="27340">
                  <c:v>2.7341000000000001E-5</c:v>
                </c:pt>
                <c:pt idx="27341">
                  <c:v>2.7342E-5</c:v>
                </c:pt>
                <c:pt idx="27342">
                  <c:v>2.7342999999999999E-5</c:v>
                </c:pt>
                <c:pt idx="27343">
                  <c:v>2.7344000000000001E-5</c:v>
                </c:pt>
                <c:pt idx="27344">
                  <c:v>2.7345E-5</c:v>
                </c:pt>
                <c:pt idx="27345">
                  <c:v>2.7345999999999999E-5</c:v>
                </c:pt>
                <c:pt idx="27346">
                  <c:v>2.7347000000000001E-5</c:v>
                </c:pt>
                <c:pt idx="27347">
                  <c:v>2.7348E-5</c:v>
                </c:pt>
                <c:pt idx="27348">
                  <c:v>2.7348999999999999E-5</c:v>
                </c:pt>
                <c:pt idx="27349">
                  <c:v>2.7350000000000001E-5</c:v>
                </c:pt>
                <c:pt idx="27350">
                  <c:v>2.7351E-5</c:v>
                </c:pt>
                <c:pt idx="27351">
                  <c:v>2.7351999999999998E-5</c:v>
                </c:pt>
                <c:pt idx="27352">
                  <c:v>2.7353000000000001E-5</c:v>
                </c:pt>
                <c:pt idx="27353">
                  <c:v>2.7353999999999999E-5</c:v>
                </c:pt>
                <c:pt idx="27354">
                  <c:v>2.7355000000000002E-5</c:v>
                </c:pt>
                <c:pt idx="27355">
                  <c:v>2.7356E-5</c:v>
                </c:pt>
                <c:pt idx="27356">
                  <c:v>2.7356999999999999E-5</c:v>
                </c:pt>
                <c:pt idx="27357">
                  <c:v>2.7358000000000001E-5</c:v>
                </c:pt>
                <c:pt idx="27358">
                  <c:v>2.7359E-5</c:v>
                </c:pt>
                <c:pt idx="27359">
                  <c:v>2.7359999999999999E-5</c:v>
                </c:pt>
                <c:pt idx="27360">
                  <c:v>2.7361000000000001E-5</c:v>
                </c:pt>
                <c:pt idx="27361">
                  <c:v>2.7362E-5</c:v>
                </c:pt>
                <c:pt idx="27362">
                  <c:v>2.7362999999999999E-5</c:v>
                </c:pt>
                <c:pt idx="27363">
                  <c:v>2.7364000000000001E-5</c:v>
                </c:pt>
                <c:pt idx="27364">
                  <c:v>2.7365E-5</c:v>
                </c:pt>
                <c:pt idx="27365">
                  <c:v>2.7365999999999999E-5</c:v>
                </c:pt>
                <c:pt idx="27366">
                  <c:v>2.7367000000000001E-5</c:v>
                </c:pt>
                <c:pt idx="27367">
                  <c:v>2.7368E-5</c:v>
                </c:pt>
                <c:pt idx="27368">
                  <c:v>2.7368999999999998E-5</c:v>
                </c:pt>
                <c:pt idx="27369">
                  <c:v>2.7370000000000001E-5</c:v>
                </c:pt>
                <c:pt idx="27370">
                  <c:v>2.7370999999999999E-5</c:v>
                </c:pt>
                <c:pt idx="27371">
                  <c:v>2.7372000000000002E-5</c:v>
                </c:pt>
                <c:pt idx="27372">
                  <c:v>2.7373E-5</c:v>
                </c:pt>
                <c:pt idx="27373">
                  <c:v>2.7373999999999999E-5</c:v>
                </c:pt>
                <c:pt idx="27374">
                  <c:v>2.7375000000000001E-5</c:v>
                </c:pt>
                <c:pt idx="27375">
                  <c:v>2.7376E-5</c:v>
                </c:pt>
                <c:pt idx="27376">
                  <c:v>2.7376999999999999E-5</c:v>
                </c:pt>
                <c:pt idx="27377">
                  <c:v>2.7378000000000001E-5</c:v>
                </c:pt>
                <c:pt idx="27378">
                  <c:v>2.7379E-5</c:v>
                </c:pt>
                <c:pt idx="27379">
                  <c:v>2.7379999999999999E-5</c:v>
                </c:pt>
                <c:pt idx="27380">
                  <c:v>2.7381000000000001E-5</c:v>
                </c:pt>
                <c:pt idx="27381">
                  <c:v>2.7382E-5</c:v>
                </c:pt>
                <c:pt idx="27382">
                  <c:v>2.7382999999999999E-5</c:v>
                </c:pt>
                <c:pt idx="27383">
                  <c:v>2.7384000000000001E-5</c:v>
                </c:pt>
                <c:pt idx="27384">
                  <c:v>2.7385E-5</c:v>
                </c:pt>
                <c:pt idx="27385">
                  <c:v>2.7385999999999998E-5</c:v>
                </c:pt>
                <c:pt idx="27386">
                  <c:v>2.7387000000000001E-5</c:v>
                </c:pt>
                <c:pt idx="27387">
                  <c:v>2.7387999999999999E-5</c:v>
                </c:pt>
                <c:pt idx="27388">
                  <c:v>2.7389000000000002E-5</c:v>
                </c:pt>
                <c:pt idx="27389">
                  <c:v>2.739E-5</c:v>
                </c:pt>
                <c:pt idx="27390">
                  <c:v>2.7390999999999999E-5</c:v>
                </c:pt>
                <c:pt idx="27391">
                  <c:v>2.7392000000000001E-5</c:v>
                </c:pt>
                <c:pt idx="27392">
                  <c:v>2.7393E-5</c:v>
                </c:pt>
                <c:pt idx="27393">
                  <c:v>2.7393999999999999E-5</c:v>
                </c:pt>
                <c:pt idx="27394">
                  <c:v>2.7395000000000001E-5</c:v>
                </c:pt>
                <c:pt idx="27395">
                  <c:v>2.7396E-5</c:v>
                </c:pt>
                <c:pt idx="27396">
                  <c:v>2.7396999999999999E-5</c:v>
                </c:pt>
                <c:pt idx="27397">
                  <c:v>2.7398000000000001E-5</c:v>
                </c:pt>
                <c:pt idx="27398">
                  <c:v>2.7399E-5</c:v>
                </c:pt>
                <c:pt idx="27399">
                  <c:v>2.7399999999999999E-5</c:v>
                </c:pt>
                <c:pt idx="27400">
                  <c:v>2.7401000000000001E-5</c:v>
                </c:pt>
                <c:pt idx="27401">
                  <c:v>2.7402E-5</c:v>
                </c:pt>
                <c:pt idx="27402">
                  <c:v>2.7402999999999998E-5</c:v>
                </c:pt>
                <c:pt idx="27403">
                  <c:v>2.7404000000000001E-5</c:v>
                </c:pt>
                <c:pt idx="27404">
                  <c:v>2.7404999999999999E-5</c:v>
                </c:pt>
                <c:pt idx="27405">
                  <c:v>2.7406000000000002E-5</c:v>
                </c:pt>
                <c:pt idx="27406">
                  <c:v>2.7407E-5</c:v>
                </c:pt>
                <c:pt idx="27407">
                  <c:v>2.7407999999999999E-5</c:v>
                </c:pt>
                <c:pt idx="27408">
                  <c:v>2.7409000000000001E-5</c:v>
                </c:pt>
                <c:pt idx="27409">
                  <c:v>2.741E-5</c:v>
                </c:pt>
                <c:pt idx="27410">
                  <c:v>2.7410999999999999E-5</c:v>
                </c:pt>
                <c:pt idx="27411">
                  <c:v>2.7412000000000001E-5</c:v>
                </c:pt>
                <c:pt idx="27412">
                  <c:v>2.7413E-5</c:v>
                </c:pt>
                <c:pt idx="27413">
                  <c:v>2.7413999999999999E-5</c:v>
                </c:pt>
                <c:pt idx="27414">
                  <c:v>2.7415000000000001E-5</c:v>
                </c:pt>
                <c:pt idx="27415">
                  <c:v>2.7416E-5</c:v>
                </c:pt>
                <c:pt idx="27416">
                  <c:v>2.7416999999999999E-5</c:v>
                </c:pt>
                <c:pt idx="27417">
                  <c:v>2.7418000000000001E-5</c:v>
                </c:pt>
                <c:pt idx="27418">
                  <c:v>2.7419E-5</c:v>
                </c:pt>
                <c:pt idx="27419">
                  <c:v>2.7419999999999998E-5</c:v>
                </c:pt>
                <c:pt idx="27420">
                  <c:v>2.7421000000000001E-5</c:v>
                </c:pt>
                <c:pt idx="27421">
                  <c:v>2.7421999999999999E-5</c:v>
                </c:pt>
                <c:pt idx="27422">
                  <c:v>2.7423000000000002E-5</c:v>
                </c:pt>
                <c:pt idx="27423">
                  <c:v>2.7424E-5</c:v>
                </c:pt>
                <c:pt idx="27424">
                  <c:v>2.7424999999999999E-5</c:v>
                </c:pt>
                <c:pt idx="27425">
                  <c:v>2.7426000000000001E-5</c:v>
                </c:pt>
                <c:pt idx="27426">
                  <c:v>2.7427E-5</c:v>
                </c:pt>
                <c:pt idx="27427">
                  <c:v>2.7427999999999999E-5</c:v>
                </c:pt>
                <c:pt idx="27428">
                  <c:v>2.7429000000000001E-5</c:v>
                </c:pt>
                <c:pt idx="27429">
                  <c:v>2.743E-5</c:v>
                </c:pt>
                <c:pt idx="27430">
                  <c:v>2.7430999999999999E-5</c:v>
                </c:pt>
                <c:pt idx="27431">
                  <c:v>2.7432000000000001E-5</c:v>
                </c:pt>
                <c:pt idx="27432">
                  <c:v>2.7433E-5</c:v>
                </c:pt>
                <c:pt idx="27433">
                  <c:v>2.7433999999999999E-5</c:v>
                </c:pt>
                <c:pt idx="27434">
                  <c:v>2.7435000000000001E-5</c:v>
                </c:pt>
                <c:pt idx="27435">
                  <c:v>2.7436E-5</c:v>
                </c:pt>
                <c:pt idx="27436">
                  <c:v>2.7436999999999998E-5</c:v>
                </c:pt>
                <c:pt idx="27437">
                  <c:v>2.7438000000000001E-5</c:v>
                </c:pt>
                <c:pt idx="27438">
                  <c:v>2.7438999999999999E-5</c:v>
                </c:pt>
                <c:pt idx="27439">
                  <c:v>2.7440000000000002E-5</c:v>
                </c:pt>
                <c:pt idx="27440">
                  <c:v>2.7441E-5</c:v>
                </c:pt>
                <c:pt idx="27441">
                  <c:v>2.7441999999999999E-5</c:v>
                </c:pt>
                <c:pt idx="27442">
                  <c:v>2.7443000000000001E-5</c:v>
                </c:pt>
                <c:pt idx="27443">
                  <c:v>2.7444E-5</c:v>
                </c:pt>
                <c:pt idx="27444">
                  <c:v>2.7444999999999999E-5</c:v>
                </c:pt>
                <c:pt idx="27445">
                  <c:v>2.7446000000000001E-5</c:v>
                </c:pt>
                <c:pt idx="27446">
                  <c:v>2.7447E-5</c:v>
                </c:pt>
                <c:pt idx="27447">
                  <c:v>2.7447999999999999E-5</c:v>
                </c:pt>
                <c:pt idx="27448">
                  <c:v>2.7449000000000001E-5</c:v>
                </c:pt>
                <c:pt idx="27449">
                  <c:v>2.745E-5</c:v>
                </c:pt>
                <c:pt idx="27450">
                  <c:v>2.7450999999999999E-5</c:v>
                </c:pt>
                <c:pt idx="27451">
                  <c:v>2.7452000000000001E-5</c:v>
                </c:pt>
                <c:pt idx="27452">
                  <c:v>2.7453E-5</c:v>
                </c:pt>
                <c:pt idx="27453">
                  <c:v>2.7453999999999998E-5</c:v>
                </c:pt>
                <c:pt idx="27454">
                  <c:v>2.7455000000000001E-5</c:v>
                </c:pt>
                <c:pt idx="27455">
                  <c:v>2.7455999999999999E-5</c:v>
                </c:pt>
                <c:pt idx="27456">
                  <c:v>2.7457000000000002E-5</c:v>
                </c:pt>
                <c:pt idx="27457">
                  <c:v>2.7458E-5</c:v>
                </c:pt>
                <c:pt idx="27458">
                  <c:v>2.7458999999999999E-5</c:v>
                </c:pt>
                <c:pt idx="27459">
                  <c:v>2.7460000000000001E-5</c:v>
                </c:pt>
                <c:pt idx="27460">
                  <c:v>2.7461E-5</c:v>
                </c:pt>
                <c:pt idx="27461">
                  <c:v>2.7461999999999999E-5</c:v>
                </c:pt>
                <c:pt idx="27462">
                  <c:v>2.7463000000000001E-5</c:v>
                </c:pt>
                <c:pt idx="27463">
                  <c:v>2.7464E-5</c:v>
                </c:pt>
                <c:pt idx="27464">
                  <c:v>2.7464999999999999E-5</c:v>
                </c:pt>
                <c:pt idx="27465">
                  <c:v>2.7466000000000001E-5</c:v>
                </c:pt>
                <c:pt idx="27466">
                  <c:v>2.7467E-5</c:v>
                </c:pt>
                <c:pt idx="27467">
                  <c:v>2.7467999999999999E-5</c:v>
                </c:pt>
                <c:pt idx="27468">
                  <c:v>2.7469000000000001E-5</c:v>
                </c:pt>
                <c:pt idx="27469">
                  <c:v>2.747E-5</c:v>
                </c:pt>
                <c:pt idx="27470">
                  <c:v>2.7470999999999998E-5</c:v>
                </c:pt>
                <c:pt idx="27471">
                  <c:v>2.7472000000000001E-5</c:v>
                </c:pt>
                <c:pt idx="27472">
                  <c:v>2.7472999999999999E-5</c:v>
                </c:pt>
                <c:pt idx="27473">
                  <c:v>2.7474000000000002E-5</c:v>
                </c:pt>
                <c:pt idx="27474">
                  <c:v>2.7475E-5</c:v>
                </c:pt>
                <c:pt idx="27475">
                  <c:v>2.7475999999999999E-5</c:v>
                </c:pt>
                <c:pt idx="27476">
                  <c:v>2.7477000000000001E-5</c:v>
                </c:pt>
                <c:pt idx="27477">
                  <c:v>2.7478E-5</c:v>
                </c:pt>
                <c:pt idx="27478">
                  <c:v>2.7478999999999999E-5</c:v>
                </c:pt>
                <c:pt idx="27479">
                  <c:v>2.7480000000000001E-5</c:v>
                </c:pt>
                <c:pt idx="27480">
                  <c:v>2.7481E-5</c:v>
                </c:pt>
                <c:pt idx="27481">
                  <c:v>2.7481999999999999E-5</c:v>
                </c:pt>
                <c:pt idx="27482">
                  <c:v>2.7483000000000001E-5</c:v>
                </c:pt>
                <c:pt idx="27483">
                  <c:v>2.7484E-5</c:v>
                </c:pt>
                <c:pt idx="27484">
                  <c:v>2.7484999999999999E-5</c:v>
                </c:pt>
                <c:pt idx="27485">
                  <c:v>2.7486000000000001E-5</c:v>
                </c:pt>
                <c:pt idx="27486">
                  <c:v>2.7487E-5</c:v>
                </c:pt>
                <c:pt idx="27487">
                  <c:v>2.7487999999999998E-5</c:v>
                </c:pt>
                <c:pt idx="27488">
                  <c:v>2.7489000000000001E-5</c:v>
                </c:pt>
                <c:pt idx="27489">
                  <c:v>2.7489999999999999E-5</c:v>
                </c:pt>
                <c:pt idx="27490">
                  <c:v>2.7491000000000002E-5</c:v>
                </c:pt>
                <c:pt idx="27491">
                  <c:v>2.7492E-5</c:v>
                </c:pt>
                <c:pt idx="27492">
                  <c:v>2.7492999999999999E-5</c:v>
                </c:pt>
                <c:pt idx="27493">
                  <c:v>2.7494000000000001E-5</c:v>
                </c:pt>
                <c:pt idx="27494">
                  <c:v>2.7495E-5</c:v>
                </c:pt>
                <c:pt idx="27495">
                  <c:v>2.7495999999999999E-5</c:v>
                </c:pt>
                <c:pt idx="27496">
                  <c:v>2.7497000000000001E-5</c:v>
                </c:pt>
                <c:pt idx="27497">
                  <c:v>2.7498E-5</c:v>
                </c:pt>
                <c:pt idx="27498">
                  <c:v>2.7498999999999999E-5</c:v>
                </c:pt>
                <c:pt idx="27499">
                  <c:v>2.7500000000000001E-5</c:v>
                </c:pt>
                <c:pt idx="27500">
                  <c:v>2.7501E-5</c:v>
                </c:pt>
                <c:pt idx="27501">
                  <c:v>2.7501999999999999E-5</c:v>
                </c:pt>
                <c:pt idx="27502">
                  <c:v>2.7503000000000001E-5</c:v>
                </c:pt>
                <c:pt idx="27503">
                  <c:v>2.7504E-5</c:v>
                </c:pt>
                <c:pt idx="27504">
                  <c:v>2.7504999999999998E-5</c:v>
                </c:pt>
                <c:pt idx="27505">
                  <c:v>2.7506000000000001E-5</c:v>
                </c:pt>
                <c:pt idx="27506">
                  <c:v>2.7506999999999999E-5</c:v>
                </c:pt>
                <c:pt idx="27507">
                  <c:v>2.7508000000000002E-5</c:v>
                </c:pt>
                <c:pt idx="27508">
                  <c:v>2.7509E-5</c:v>
                </c:pt>
                <c:pt idx="27509">
                  <c:v>2.7509999999999999E-5</c:v>
                </c:pt>
                <c:pt idx="27510">
                  <c:v>2.7511000000000001E-5</c:v>
                </c:pt>
                <c:pt idx="27511">
                  <c:v>2.7512E-5</c:v>
                </c:pt>
                <c:pt idx="27512">
                  <c:v>2.7512999999999999E-5</c:v>
                </c:pt>
                <c:pt idx="27513">
                  <c:v>2.7514000000000001E-5</c:v>
                </c:pt>
                <c:pt idx="27514">
                  <c:v>2.7515E-5</c:v>
                </c:pt>
                <c:pt idx="27515">
                  <c:v>2.7515999999999999E-5</c:v>
                </c:pt>
                <c:pt idx="27516">
                  <c:v>2.7517000000000001E-5</c:v>
                </c:pt>
                <c:pt idx="27517">
                  <c:v>2.7518E-5</c:v>
                </c:pt>
                <c:pt idx="27518">
                  <c:v>2.7518999999999999E-5</c:v>
                </c:pt>
                <c:pt idx="27519">
                  <c:v>2.7520000000000001E-5</c:v>
                </c:pt>
                <c:pt idx="27520">
                  <c:v>2.7521E-5</c:v>
                </c:pt>
                <c:pt idx="27521">
                  <c:v>2.7521999999999998E-5</c:v>
                </c:pt>
                <c:pt idx="27522">
                  <c:v>2.7523000000000001E-5</c:v>
                </c:pt>
                <c:pt idx="27523">
                  <c:v>2.7523999999999999E-5</c:v>
                </c:pt>
                <c:pt idx="27524">
                  <c:v>2.7525000000000002E-5</c:v>
                </c:pt>
                <c:pt idx="27525">
                  <c:v>2.7526E-5</c:v>
                </c:pt>
                <c:pt idx="27526">
                  <c:v>2.7526999999999999E-5</c:v>
                </c:pt>
                <c:pt idx="27527">
                  <c:v>2.7528000000000001E-5</c:v>
                </c:pt>
                <c:pt idx="27528">
                  <c:v>2.7529E-5</c:v>
                </c:pt>
                <c:pt idx="27529">
                  <c:v>2.7529999999999999E-5</c:v>
                </c:pt>
                <c:pt idx="27530">
                  <c:v>2.7531000000000001E-5</c:v>
                </c:pt>
                <c:pt idx="27531">
                  <c:v>2.7532E-5</c:v>
                </c:pt>
                <c:pt idx="27532">
                  <c:v>2.7532999999999999E-5</c:v>
                </c:pt>
                <c:pt idx="27533">
                  <c:v>2.7534000000000001E-5</c:v>
                </c:pt>
                <c:pt idx="27534">
                  <c:v>2.7535E-5</c:v>
                </c:pt>
                <c:pt idx="27535">
                  <c:v>2.7535999999999999E-5</c:v>
                </c:pt>
                <c:pt idx="27536">
                  <c:v>2.7537000000000001E-5</c:v>
                </c:pt>
                <c:pt idx="27537">
                  <c:v>2.7538E-5</c:v>
                </c:pt>
                <c:pt idx="27538">
                  <c:v>2.7538999999999998E-5</c:v>
                </c:pt>
                <c:pt idx="27539">
                  <c:v>2.7540000000000001E-5</c:v>
                </c:pt>
                <c:pt idx="27540">
                  <c:v>2.7540999999999999E-5</c:v>
                </c:pt>
                <c:pt idx="27541">
                  <c:v>2.7542000000000002E-5</c:v>
                </c:pt>
                <c:pt idx="27542">
                  <c:v>2.7543E-5</c:v>
                </c:pt>
                <c:pt idx="27543">
                  <c:v>2.7543999999999999E-5</c:v>
                </c:pt>
                <c:pt idx="27544">
                  <c:v>2.7545000000000001E-5</c:v>
                </c:pt>
                <c:pt idx="27545">
                  <c:v>2.7546E-5</c:v>
                </c:pt>
                <c:pt idx="27546">
                  <c:v>2.7546999999999999E-5</c:v>
                </c:pt>
                <c:pt idx="27547">
                  <c:v>2.7548000000000001E-5</c:v>
                </c:pt>
                <c:pt idx="27548">
                  <c:v>2.7549E-5</c:v>
                </c:pt>
                <c:pt idx="27549">
                  <c:v>2.7549999999999999E-5</c:v>
                </c:pt>
                <c:pt idx="27550">
                  <c:v>2.7551000000000001E-5</c:v>
                </c:pt>
                <c:pt idx="27551">
                  <c:v>2.7552E-5</c:v>
                </c:pt>
                <c:pt idx="27552">
                  <c:v>2.7552999999999999E-5</c:v>
                </c:pt>
                <c:pt idx="27553">
                  <c:v>2.7554000000000001E-5</c:v>
                </c:pt>
                <c:pt idx="27554">
                  <c:v>2.7555E-5</c:v>
                </c:pt>
                <c:pt idx="27555">
                  <c:v>2.7555999999999998E-5</c:v>
                </c:pt>
                <c:pt idx="27556">
                  <c:v>2.7557000000000001E-5</c:v>
                </c:pt>
                <c:pt idx="27557">
                  <c:v>2.7557999999999999E-5</c:v>
                </c:pt>
                <c:pt idx="27558">
                  <c:v>2.7559000000000002E-5</c:v>
                </c:pt>
                <c:pt idx="27559">
                  <c:v>2.756E-5</c:v>
                </c:pt>
                <c:pt idx="27560">
                  <c:v>2.7560999999999999E-5</c:v>
                </c:pt>
                <c:pt idx="27561">
                  <c:v>2.7562000000000001E-5</c:v>
                </c:pt>
                <c:pt idx="27562">
                  <c:v>2.7563E-5</c:v>
                </c:pt>
                <c:pt idx="27563">
                  <c:v>2.7563999999999999E-5</c:v>
                </c:pt>
                <c:pt idx="27564">
                  <c:v>2.7565000000000001E-5</c:v>
                </c:pt>
                <c:pt idx="27565">
                  <c:v>2.7566E-5</c:v>
                </c:pt>
                <c:pt idx="27566">
                  <c:v>2.7566999999999999E-5</c:v>
                </c:pt>
                <c:pt idx="27567">
                  <c:v>2.7568000000000001E-5</c:v>
                </c:pt>
                <c:pt idx="27568">
                  <c:v>2.7569E-5</c:v>
                </c:pt>
                <c:pt idx="27569">
                  <c:v>2.7569999999999999E-5</c:v>
                </c:pt>
                <c:pt idx="27570">
                  <c:v>2.7571000000000001E-5</c:v>
                </c:pt>
                <c:pt idx="27571">
                  <c:v>2.7572E-5</c:v>
                </c:pt>
                <c:pt idx="27572">
                  <c:v>2.7572999999999998E-5</c:v>
                </c:pt>
                <c:pt idx="27573">
                  <c:v>2.7574000000000001E-5</c:v>
                </c:pt>
                <c:pt idx="27574">
                  <c:v>2.7574999999999999E-5</c:v>
                </c:pt>
                <c:pt idx="27575">
                  <c:v>2.7576000000000002E-5</c:v>
                </c:pt>
                <c:pt idx="27576">
                  <c:v>2.7577E-5</c:v>
                </c:pt>
                <c:pt idx="27577">
                  <c:v>2.7577999999999999E-5</c:v>
                </c:pt>
                <c:pt idx="27578">
                  <c:v>2.7579000000000001E-5</c:v>
                </c:pt>
                <c:pt idx="27579">
                  <c:v>2.758E-5</c:v>
                </c:pt>
                <c:pt idx="27580">
                  <c:v>2.7580999999999999E-5</c:v>
                </c:pt>
                <c:pt idx="27581">
                  <c:v>2.7582000000000001E-5</c:v>
                </c:pt>
                <c:pt idx="27582">
                  <c:v>2.7583E-5</c:v>
                </c:pt>
                <c:pt idx="27583">
                  <c:v>2.7583999999999999E-5</c:v>
                </c:pt>
                <c:pt idx="27584">
                  <c:v>2.7585000000000001E-5</c:v>
                </c:pt>
                <c:pt idx="27585">
                  <c:v>2.7586E-5</c:v>
                </c:pt>
                <c:pt idx="27586">
                  <c:v>2.7586999999999999E-5</c:v>
                </c:pt>
                <c:pt idx="27587">
                  <c:v>2.7588000000000001E-5</c:v>
                </c:pt>
                <c:pt idx="27588">
                  <c:v>2.7589E-5</c:v>
                </c:pt>
                <c:pt idx="27589">
                  <c:v>2.7589999999999998E-5</c:v>
                </c:pt>
                <c:pt idx="27590">
                  <c:v>2.7591000000000001E-5</c:v>
                </c:pt>
                <c:pt idx="27591">
                  <c:v>2.7591999999999999E-5</c:v>
                </c:pt>
                <c:pt idx="27592">
                  <c:v>2.7593000000000002E-5</c:v>
                </c:pt>
                <c:pt idx="27593">
                  <c:v>2.7594E-5</c:v>
                </c:pt>
                <c:pt idx="27594">
                  <c:v>2.7594999999999999E-5</c:v>
                </c:pt>
                <c:pt idx="27595">
                  <c:v>2.7596000000000001E-5</c:v>
                </c:pt>
                <c:pt idx="27596">
                  <c:v>2.7597E-5</c:v>
                </c:pt>
                <c:pt idx="27597">
                  <c:v>2.7597999999999999E-5</c:v>
                </c:pt>
                <c:pt idx="27598">
                  <c:v>2.7599000000000001E-5</c:v>
                </c:pt>
                <c:pt idx="27599">
                  <c:v>2.76E-5</c:v>
                </c:pt>
                <c:pt idx="27600">
                  <c:v>2.7600999999999999E-5</c:v>
                </c:pt>
                <c:pt idx="27601">
                  <c:v>2.7602000000000001E-5</c:v>
                </c:pt>
                <c:pt idx="27602">
                  <c:v>2.7603E-5</c:v>
                </c:pt>
                <c:pt idx="27603">
                  <c:v>2.7603999999999999E-5</c:v>
                </c:pt>
                <c:pt idx="27604">
                  <c:v>2.7605000000000001E-5</c:v>
                </c:pt>
                <c:pt idx="27605">
                  <c:v>2.7606E-5</c:v>
                </c:pt>
                <c:pt idx="27606">
                  <c:v>2.7606999999999998E-5</c:v>
                </c:pt>
                <c:pt idx="27607">
                  <c:v>2.7608000000000001E-5</c:v>
                </c:pt>
                <c:pt idx="27608">
                  <c:v>2.7608999999999999E-5</c:v>
                </c:pt>
                <c:pt idx="27609">
                  <c:v>2.7610000000000002E-5</c:v>
                </c:pt>
                <c:pt idx="27610">
                  <c:v>2.7611E-5</c:v>
                </c:pt>
                <c:pt idx="27611">
                  <c:v>2.7611999999999999E-5</c:v>
                </c:pt>
                <c:pt idx="27612">
                  <c:v>2.7613000000000001E-5</c:v>
                </c:pt>
                <c:pt idx="27613">
                  <c:v>2.7614E-5</c:v>
                </c:pt>
                <c:pt idx="27614">
                  <c:v>2.7614999999999999E-5</c:v>
                </c:pt>
                <c:pt idx="27615">
                  <c:v>2.7616000000000001E-5</c:v>
                </c:pt>
                <c:pt idx="27616">
                  <c:v>2.7617E-5</c:v>
                </c:pt>
                <c:pt idx="27617">
                  <c:v>2.7617999999999999E-5</c:v>
                </c:pt>
                <c:pt idx="27618">
                  <c:v>2.7619000000000001E-5</c:v>
                </c:pt>
                <c:pt idx="27619">
                  <c:v>2.762E-5</c:v>
                </c:pt>
                <c:pt idx="27620">
                  <c:v>2.7620999999999999E-5</c:v>
                </c:pt>
                <c:pt idx="27621">
                  <c:v>2.7622000000000001E-5</c:v>
                </c:pt>
                <c:pt idx="27622">
                  <c:v>2.7623E-5</c:v>
                </c:pt>
                <c:pt idx="27623">
                  <c:v>2.7623999999999998E-5</c:v>
                </c:pt>
                <c:pt idx="27624">
                  <c:v>2.7625000000000001E-5</c:v>
                </c:pt>
                <c:pt idx="27625">
                  <c:v>2.7625999999999999E-5</c:v>
                </c:pt>
                <c:pt idx="27626">
                  <c:v>2.7627000000000002E-5</c:v>
                </c:pt>
                <c:pt idx="27627">
                  <c:v>2.7628E-5</c:v>
                </c:pt>
                <c:pt idx="27628">
                  <c:v>2.7628999999999999E-5</c:v>
                </c:pt>
                <c:pt idx="27629">
                  <c:v>2.7630000000000001E-5</c:v>
                </c:pt>
                <c:pt idx="27630">
                  <c:v>2.7631E-5</c:v>
                </c:pt>
                <c:pt idx="27631">
                  <c:v>2.7631999999999999E-5</c:v>
                </c:pt>
                <c:pt idx="27632">
                  <c:v>2.7633000000000001E-5</c:v>
                </c:pt>
                <c:pt idx="27633">
                  <c:v>2.7634E-5</c:v>
                </c:pt>
                <c:pt idx="27634">
                  <c:v>2.7634999999999999E-5</c:v>
                </c:pt>
                <c:pt idx="27635">
                  <c:v>2.7636000000000001E-5</c:v>
                </c:pt>
                <c:pt idx="27636">
                  <c:v>2.7637E-5</c:v>
                </c:pt>
                <c:pt idx="27637">
                  <c:v>2.7637999999999999E-5</c:v>
                </c:pt>
                <c:pt idx="27638">
                  <c:v>2.7639000000000001E-5</c:v>
                </c:pt>
                <c:pt idx="27639">
                  <c:v>2.764E-5</c:v>
                </c:pt>
                <c:pt idx="27640">
                  <c:v>2.7640999999999998E-5</c:v>
                </c:pt>
                <c:pt idx="27641">
                  <c:v>2.7642000000000001E-5</c:v>
                </c:pt>
                <c:pt idx="27642">
                  <c:v>2.7642999999999999E-5</c:v>
                </c:pt>
                <c:pt idx="27643">
                  <c:v>2.7644000000000002E-5</c:v>
                </c:pt>
                <c:pt idx="27644">
                  <c:v>2.7645E-5</c:v>
                </c:pt>
                <c:pt idx="27645">
                  <c:v>2.7645999999999999E-5</c:v>
                </c:pt>
                <c:pt idx="27646">
                  <c:v>2.7647000000000001E-5</c:v>
                </c:pt>
                <c:pt idx="27647">
                  <c:v>2.7648E-5</c:v>
                </c:pt>
                <c:pt idx="27648">
                  <c:v>2.7648999999999999E-5</c:v>
                </c:pt>
                <c:pt idx="27649">
                  <c:v>2.7650000000000001E-5</c:v>
                </c:pt>
                <c:pt idx="27650">
                  <c:v>2.7651E-5</c:v>
                </c:pt>
                <c:pt idx="27651">
                  <c:v>2.7651999999999999E-5</c:v>
                </c:pt>
                <c:pt idx="27652">
                  <c:v>2.7653000000000001E-5</c:v>
                </c:pt>
                <c:pt idx="27653">
                  <c:v>2.7654E-5</c:v>
                </c:pt>
                <c:pt idx="27654">
                  <c:v>2.7654999999999999E-5</c:v>
                </c:pt>
                <c:pt idx="27655">
                  <c:v>2.7656000000000001E-5</c:v>
                </c:pt>
                <c:pt idx="27656">
                  <c:v>2.7657E-5</c:v>
                </c:pt>
                <c:pt idx="27657">
                  <c:v>2.7657999999999998E-5</c:v>
                </c:pt>
                <c:pt idx="27658">
                  <c:v>2.7659000000000001E-5</c:v>
                </c:pt>
                <c:pt idx="27659">
                  <c:v>2.7659999999999999E-5</c:v>
                </c:pt>
                <c:pt idx="27660">
                  <c:v>2.7661000000000002E-5</c:v>
                </c:pt>
                <c:pt idx="27661">
                  <c:v>2.7662E-5</c:v>
                </c:pt>
                <c:pt idx="27662">
                  <c:v>2.7662999999999999E-5</c:v>
                </c:pt>
                <c:pt idx="27663">
                  <c:v>2.7664000000000001E-5</c:v>
                </c:pt>
                <c:pt idx="27664">
                  <c:v>2.7665E-5</c:v>
                </c:pt>
                <c:pt idx="27665">
                  <c:v>2.7665999999999999E-5</c:v>
                </c:pt>
                <c:pt idx="27666">
                  <c:v>2.7667000000000001E-5</c:v>
                </c:pt>
                <c:pt idx="27667">
                  <c:v>2.7668E-5</c:v>
                </c:pt>
                <c:pt idx="27668">
                  <c:v>2.7668999999999999E-5</c:v>
                </c:pt>
                <c:pt idx="27669">
                  <c:v>2.7670000000000001E-5</c:v>
                </c:pt>
                <c:pt idx="27670">
                  <c:v>2.7671E-5</c:v>
                </c:pt>
                <c:pt idx="27671">
                  <c:v>2.7671999999999999E-5</c:v>
                </c:pt>
                <c:pt idx="27672">
                  <c:v>2.7673000000000001E-5</c:v>
                </c:pt>
                <c:pt idx="27673">
                  <c:v>2.7674E-5</c:v>
                </c:pt>
                <c:pt idx="27674">
                  <c:v>2.7674999999999998E-5</c:v>
                </c:pt>
                <c:pt idx="27675">
                  <c:v>2.7676000000000001E-5</c:v>
                </c:pt>
                <c:pt idx="27676">
                  <c:v>2.7676999999999999E-5</c:v>
                </c:pt>
                <c:pt idx="27677">
                  <c:v>2.7678000000000002E-5</c:v>
                </c:pt>
                <c:pt idx="27678">
                  <c:v>2.7679E-5</c:v>
                </c:pt>
                <c:pt idx="27679">
                  <c:v>2.7679999999999999E-5</c:v>
                </c:pt>
                <c:pt idx="27680">
                  <c:v>2.7681000000000001E-5</c:v>
                </c:pt>
                <c:pt idx="27681">
                  <c:v>2.7682E-5</c:v>
                </c:pt>
                <c:pt idx="27682">
                  <c:v>2.7682999999999999E-5</c:v>
                </c:pt>
                <c:pt idx="27683">
                  <c:v>2.7684000000000001E-5</c:v>
                </c:pt>
                <c:pt idx="27684">
                  <c:v>2.7685E-5</c:v>
                </c:pt>
                <c:pt idx="27685">
                  <c:v>2.7685999999999999E-5</c:v>
                </c:pt>
                <c:pt idx="27686">
                  <c:v>2.7687000000000001E-5</c:v>
                </c:pt>
                <c:pt idx="27687">
                  <c:v>2.7688E-5</c:v>
                </c:pt>
                <c:pt idx="27688">
                  <c:v>2.7688999999999999E-5</c:v>
                </c:pt>
                <c:pt idx="27689">
                  <c:v>2.7690000000000001E-5</c:v>
                </c:pt>
                <c:pt idx="27690">
                  <c:v>2.7691E-5</c:v>
                </c:pt>
                <c:pt idx="27691">
                  <c:v>2.7691999999999998E-5</c:v>
                </c:pt>
                <c:pt idx="27692">
                  <c:v>2.7693000000000001E-5</c:v>
                </c:pt>
                <c:pt idx="27693">
                  <c:v>2.7693999999999999E-5</c:v>
                </c:pt>
                <c:pt idx="27694">
                  <c:v>2.7695000000000002E-5</c:v>
                </c:pt>
                <c:pt idx="27695">
                  <c:v>2.7696E-5</c:v>
                </c:pt>
                <c:pt idx="27696">
                  <c:v>2.7696999999999999E-5</c:v>
                </c:pt>
                <c:pt idx="27697">
                  <c:v>2.7698000000000001E-5</c:v>
                </c:pt>
                <c:pt idx="27698">
                  <c:v>2.7699E-5</c:v>
                </c:pt>
                <c:pt idx="27699">
                  <c:v>2.7699999999999999E-5</c:v>
                </c:pt>
                <c:pt idx="27700">
                  <c:v>2.7701000000000001E-5</c:v>
                </c:pt>
                <c:pt idx="27701">
                  <c:v>2.7702E-5</c:v>
                </c:pt>
                <c:pt idx="27702">
                  <c:v>2.7702999999999999E-5</c:v>
                </c:pt>
                <c:pt idx="27703">
                  <c:v>2.7704000000000001E-5</c:v>
                </c:pt>
                <c:pt idx="27704">
                  <c:v>2.7705E-5</c:v>
                </c:pt>
                <c:pt idx="27705">
                  <c:v>2.7705999999999999E-5</c:v>
                </c:pt>
                <c:pt idx="27706">
                  <c:v>2.7707000000000001E-5</c:v>
                </c:pt>
                <c:pt idx="27707">
                  <c:v>2.7708E-5</c:v>
                </c:pt>
                <c:pt idx="27708">
                  <c:v>2.7708999999999998E-5</c:v>
                </c:pt>
                <c:pt idx="27709">
                  <c:v>2.7710000000000001E-5</c:v>
                </c:pt>
                <c:pt idx="27710">
                  <c:v>2.7710999999999999E-5</c:v>
                </c:pt>
                <c:pt idx="27711">
                  <c:v>2.7712000000000002E-5</c:v>
                </c:pt>
                <c:pt idx="27712">
                  <c:v>2.7713E-5</c:v>
                </c:pt>
                <c:pt idx="27713">
                  <c:v>2.7713999999999999E-5</c:v>
                </c:pt>
                <c:pt idx="27714">
                  <c:v>2.7715000000000001E-5</c:v>
                </c:pt>
                <c:pt idx="27715">
                  <c:v>2.7716E-5</c:v>
                </c:pt>
                <c:pt idx="27716">
                  <c:v>2.7716999999999999E-5</c:v>
                </c:pt>
                <c:pt idx="27717">
                  <c:v>2.7718000000000001E-5</c:v>
                </c:pt>
                <c:pt idx="27718">
                  <c:v>2.7719E-5</c:v>
                </c:pt>
                <c:pt idx="27719">
                  <c:v>2.7719999999999999E-5</c:v>
                </c:pt>
                <c:pt idx="27720">
                  <c:v>2.7721000000000001E-5</c:v>
                </c:pt>
                <c:pt idx="27721">
                  <c:v>2.7722E-5</c:v>
                </c:pt>
                <c:pt idx="27722">
                  <c:v>2.7722999999999999E-5</c:v>
                </c:pt>
                <c:pt idx="27723">
                  <c:v>2.7724000000000001E-5</c:v>
                </c:pt>
                <c:pt idx="27724">
                  <c:v>2.7725E-5</c:v>
                </c:pt>
                <c:pt idx="27725">
                  <c:v>2.7725999999999998E-5</c:v>
                </c:pt>
                <c:pt idx="27726">
                  <c:v>2.7727000000000001E-5</c:v>
                </c:pt>
                <c:pt idx="27727">
                  <c:v>2.7727999999999999E-5</c:v>
                </c:pt>
                <c:pt idx="27728">
                  <c:v>2.7729000000000002E-5</c:v>
                </c:pt>
                <c:pt idx="27729">
                  <c:v>2.773E-5</c:v>
                </c:pt>
                <c:pt idx="27730">
                  <c:v>2.7730999999999999E-5</c:v>
                </c:pt>
                <c:pt idx="27731">
                  <c:v>2.7732000000000001E-5</c:v>
                </c:pt>
                <c:pt idx="27732">
                  <c:v>2.7733E-5</c:v>
                </c:pt>
                <c:pt idx="27733">
                  <c:v>2.7733999999999999E-5</c:v>
                </c:pt>
                <c:pt idx="27734">
                  <c:v>2.7735000000000001E-5</c:v>
                </c:pt>
                <c:pt idx="27735">
                  <c:v>2.7736E-5</c:v>
                </c:pt>
                <c:pt idx="27736">
                  <c:v>2.7736999999999999E-5</c:v>
                </c:pt>
                <c:pt idx="27737">
                  <c:v>2.7738000000000001E-5</c:v>
                </c:pt>
                <c:pt idx="27738">
                  <c:v>2.7739E-5</c:v>
                </c:pt>
                <c:pt idx="27739">
                  <c:v>2.7739999999999999E-5</c:v>
                </c:pt>
                <c:pt idx="27740">
                  <c:v>2.7741000000000001E-5</c:v>
                </c:pt>
                <c:pt idx="27741">
                  <c:v>2.7742E-5</c:v>
                </c:pt>
                <c:pt idx="27742">
                  <c:v>2.7742999999999998E-5</c:v>
                </c:pt>
                <c:pt idx="27743">
                  <c:v>2.7744000000000001E-5</c:v>
                </c:pt>
                <c:pt idx="27744">
                  <c:v>2.7744999999999999E-5</c:v>
                </c:pt>
                <c:pt idx="27745">
                  <c:v>2.7746000000000002E-5</c:v>
                </c:pt>
                <c:pt idx="27746">
                  <c:v>2.7747E-5</c:v>
                </c:pt>
                <c:pt idx="27747">
                  <c:v>2.7747999999999999E-5</c:v>
                </c:pt>
                <c:pt idx="27748">
                  <c:v>2.7749000000000001E-5</c:v>
                </c:pt>
                <c:pt idx="27749">
                  <c:v>2.775E-5</c:v>
                </c:pt>
                <c:pt idx="27750">
                  <c:v>2.7750999999999999E-5</c:v>
                </c:pt>
                <c:pt idx="27751">
                  <c:v>2.7752000000000001E-5</c:v>
                </c:pt>
                <c:pt idx="27752">
                  <c:v>2.7753E-5</c:v>
                </c:pt>
                <c:pt idx="27753">
                  <c:v>2.7753999999999999E-5</c:v>
                </c:pt>
                <c:pt idx="27754">
                  <c:v>2.7755000000000001E-5</c:v>
                </c:pt>
                <c:pt idx="27755">
                  <c:v>2.7756E-5</c:v>
                </c:pt>
                <c:pt idx="27756">
                  <c:v>2.7756999999999999E-5</c:v>
                </c:pt>
                <c:pt idx="27757">
                  <c:v>2.7758000000000001E-5</c:v>
                </c:pt>
                <c:pt idx="27758">
                  <c:v>2.7759E-5</c:v>
                </c:pt>
                <c:pt idx="27759">
                  <c:v>2.7759999999999998E-5</c:v>
                </c:pt>
                <c:pt idx="27760">
                  <c:v>2.7761000000000001E-5</c:v>
                </c:pt>
                <c:pt idx="27761">
                  <c:v>2.7761999999999999E-5</c:v>
                </c:pt>
                <c:pt idx="27762">
                  <c:v>2.7763000000000002E-5</c:v>
                </c:pt>
                <c:pt idx="27763">
                  <c:v>2.7764E-5</c:v>
                </c:pt>
                <c:pt idx="27764">
                  <c:v>2.7764999999999999E-5</c:v>
                </c:pt>
                <c:pt idx="27765">
                  <c:v>2.7766000000000001E-5</c:v>
                </c:pt>
                <c:pt idx="27766">
                  <c:v>2.7767E-5</c:v>
                </c:pt>
                <c:pt idx="27767">
                  <c:v>2.7767999999999999E-5</c:v>
                </c:pt>
                <c:pt idx="27768">
                  <c:v>2.7769000000000001E-5</c:v>
                </c:pt>
                <c:pt idx="27769">
                  <c:v>2.777E-5</c:v>
                </c:pt>
                <c:pt idx="27770">
                  <c:v>2.7770999999999999E-5</c:v>
                </c:pt>
                <c:pt idx="27771">
                  <c:v>2.7772000000000001E-5</c:v>
                </c:pt>
                <c:pt idx="27772">
                  <c:v>2.7773E-5</c:v>
                </c:pt>
                <c:pt idx="27773">
                  <c:v>2.7773999999999999E-5</c:v>
                </c:pt>
                <c:pt idx="27774">
                  <c:v>2.7775000000000001E-5</c:v>
                </c:pt>
                <c:pt idx="27775">
                  <c:v>2.7776E-5</c:v>
                </c:pt>
                <c:pt idx="27776">
                  <c:v>2.7776999999999998E-5</c:v>
                </c:pt>
                <c:pt idx="27777">
                  <c:v>2.7778000000000001E-5</c:v>
                </c:pt>
                <c:pt idx="27778">
                  <c:v>2.7778999999999999E-5</c:v>
                </c:pt>
                <c:pt idx="27779">
                  <c:v>2.7780000000000002E-5</c:v>
                </c:pt>
                <c:pt idx="27780">
                  <c:v>2.7781E-5</c:v>
                </c:pt>
                <c:pt idx="27781">
                  <c:v>2.7781999999999999E-5</c:v>
                </c:pt>
                <c:pt idx="27782">
                  <c:v>2.7783000000000001E-5</c:v>
                </c:pt>
                <c:pt idx="27783">
                  <c:v>2.7784E-5</c:v>
                </c:pt>
                <c:pt idx="27784">
                  <c:v>2.7784999999999999E-5</c:v>
                </c:pt>
                <c:pt idx="27785">
                  <c:v>2.7786000000000001E-5</c:v>
                </c:pt>
                <c:pt idx="27786">
                  <c:v>2.7787E-5</c:v>
                </c:pt>
                <c:pt idx="27787">
                  <c:v>2.7787999999999999E-5</c:v>
                </c:pt>
                <c:pt idx="27788">
                  <c:v>2.7789000000000001E-5</c:v>
                </c:pt>
                <c:pt idx="27789">
                  <c:v>2.779E-5</c:v>
                </c:pt>
                <c:pt idx="27790">
                  <c:v>2.7790999999999999E-5</c:v>
                </c:pt>
                <c:pt idx="27791">
                  <c:v>2.7792000000000001E-5</c:v>
                </c:pt>
                <c:pt idx="27792">
                  <c:v>2.7793E-5</c:v>
                </c:pt>
                <c:pt idx="27793">
                  <c:v>2.7793999999999999E-5</c:v>
                </c:pt>
                <c:pt idx="27794">
                  <c:v>2.7795000000000001E-5</c:v>
                </c:pt>
                <c:pt idx="27795">
                  <c:v>2.7796E-5</c:v>
                </c:pt>
                <c:pt idx="27796">
                  <c:v>2.7796999999999998E-5</c:v>
                </c:pt>
                <c:pt idx="27797">
                  <c:v>2.7798E-5</c:v>
                </c:pt>
                <c:pt idx="27798">
                  <c:v>2.7798999999999999E-5</c:v>
                </c:pt>
                <c:pt idx="27799">
                  <c:v>2.7800000000000001E-5</c:v>
                </c:pt>
                <c:pt idx="27800">
                  <c:v>2.7801E-5</c:v>
                </c:pt>
                <c:pt idx="27801">
                  <c:v>2.7801999999999999E-5</c:v>
                </c:pt>
                <c:pt idx="27802">
                  <c:v>2.7803000000000001E-5</c:v>
                </c:pt>
                <c:pt idx="27803">
                  <c:v>2.7804E-5</c:v>
                </c:pt>
                <c:pt idx="27804">
                  <c:v>2.7804999999999999E-5</c:v>
                </c:pt>
                <c:pt idx="27805">
                  <c:v>2.7806000000000001E-5</c:v>
                </c:pt>
                <c:pt idx="27806">
                  <c:v>2.7807E-5</c:v>
                </c:pt>
                <c:pt idx="27807">
                  <c:v>2.7807999999999999E-5</c:v>
                </c:pt>
                <c:pt idx="27808">
                  <c:v>2.7809000000000001E-5</c:v>
                </c:pt>
                <c:pt idx="27809">
                  <c:v>2.781E-5</c:v>
                </c:pt>
                <c:pt idx="27810">
                  <c:v>2.7810999999999999E-5</c:v>
                </c:pt>
                <c:pt idx="27811">
                  <c:v>2.7812000000000001E-5</c:v>
                </c:pt>
                <c:pt idx="27812">
                  <c:v>2.7813E-5</c:v>
                </c:pt>
                <c:pt idx="27813">
                  <c:v>2.7813999999999998E-5</c:v>
                </c:pt>
                <c:pt idx="27814">
                  <c:v>2.7815000000000001E-5</c:v>
                </c:pt>
                <c:pt idx="27815">
                  <c:v>2.7815999999999999E-5</c:v>
                </c:pt>
                <c:pt idx="27816">
                  <c:v>2.7817000000000002E-5</c:v>
                </c:pt>
                <c:pt idx="27817">
                  <c:v>2.7818E-5</c:v>
                </c:pt>
                <c:pt idx="27818">
                  <c:v>2.7818999999999999E-5</c:v>
                </c:pt>
                <c:pt idx="27819">
                  <c:v>2.7820000000000001E-5</c:v>
                </c:pt>
                <c:pt idx="27820">
                  <c:v>2.7821E-5</c:v>
                </c:pt>
                <c:pt idx="27821">
                  <c:v>2.7821999999999999E-5</c:v>
                </c:pt>
                <c:pt idx="27822">
                  <c:v>2.7823000000000001E-5</c:v>
                </c:pt>
                <c:pt idx="27823">
                  <c:v>2.7824E-5</c:v>
                </c:pt>
                <c:pt idx="27824">
                  <c:v>2.7824999999999999E-5</c:v>
                </c:pt>
                <c:pt idx="27825">
                  <c:v>2.7826000000000001E-5</c:v>
                </c:pt>
                <c:pt idx="27826">
                  <c:v>2.7827E-5</c:v>
                </c:pt>
                <c:pt idx="27827">
                  <c:v>2.7827999999999999E-5</c:v>
                </c:pt>
                <c:pt idx="27828">
                  <c:v>2.7829000000000001E-5</c:v>
                </c:pt>
                <c:pt idx="27829">
                  <c:v>2.783E-5</c:v>
                </c:pt>
                <c:pt idx="27830">
                  <c:v>2.7830999999999998E-5</c:v>
                </c:pt>
                <c:pt idx="27831">
                  <c:v>2.7832000000000001E-5</c:v>
                </c:pt>
                <c:pt idx="27832">
                  <c:v>2.7832999999999999E-5</c:v>
                </c:pt>
                <c:pt idx="27833">
                  <c:v>2.7834000000000002E-5</c:v>
                </c:pt>
                <c:pt idx="27834">
                  <c:v>2.7835E-5</c:v>
                </c:pt>
                <c:pt idx="27835">
                  <c:v>2.7835999999999999E-5</c:v>
                </c:pt>
                <c:pt idx="27836">
                  <c:v>2.7837000000000001E-5</c:v>
                </c:pt>
                <c:pt idx="27837">
                  <c:v>2.7838E-5</c:v>
                </c:pt>
                <c:pt idx="27838">
                  <c:v>2.7838999999999999E-5</c:v>
                </c:pt>
                <c:pt idx="27839">
                  <c:v>2.7840000000000001E-5</c:v>
                </c:pt>
                <c:pt idx="27840">
                  <c:v>2.7841E-5</c:v>
                </c:pt>
                <c:pt idx="27841">
                  <c:v>2.7841999999999999E-5</c:v>
                </c:pt>
                <c:pt idx="27842">
                  <c:v>2.7843000000000001E-5</c:v>
                </c:pt>
                <c:pt idx="27843">
                  <c:v>2.7844E-5</c:v>
                </c:pt>
                <c:pt idx="27844">
                  <c:v>2.7844999999999999E-5</c:v>
                </c:pt>
                <c:pt idx="27845">
                  <c:v>2.7846000000000001E-5</c:v>
                </c:pt>
                <c:pt idx="27846">
                  <c:v>2.7847E-5</c:v>
                </c:pt>
                <c:pt idx="27847">
                  <c:v>2.7847999999999998E-5</c:v>
                </c:pt>
                <c:pt idx="27848">
                  <c:v>2.7849000000000001E-5</c:v>
                </c:pt>
                <c:pt idx="27849">
                  <c:v>2.7849999999999999E-5</c:v>
                </c:pt>
                <c:pt idx="27850">
                  <c:v>2.7851000000000002E-5</c:v>
                </c:pt>
                <c:pt idx="27851">
                  <c:v>2.7852E-5</c:v>
                </c:pt>
                <c:pt idx="27852">
                  <c:v>2.7852999999999999E-5</c:v>
                </c:pt>
                <c:pt idx="27853">
                  <c:v>2.7854000000000001E-5</c:v>
                </c:pt>
                <c:pt idx="27854">
                  <c:v>2.7855E-5</c:v>
                </c:pt>
                <c:pt idx="27855">
                  <c:v>2.7855999999999999E-5</c:v>
                </c:pt>
                <c:pt idx="27856">
                  <c:v>2.7857000000000001E-5</c:v>
                </c:pt>
                <c:pt idx="27857">
                  <c:v>2.7858E-5</c:v>
                </c:pt>
                <c:pt idx="27858">
                  <c:v>2.7858999999999999E-5</c:v>
                </c:pt>
                <c:pt idx="27859">
                  <c:v>2.7860000000000001E-5</c:v>
                </c:pt>
                <c:pt idx="27860">
                  <c:v>2.7861E-5</c:v>
                </c:pt>
                <c:pt idx="27861">
                  <c:v>2.7861999999999999E-5</c:v>
                </c:pt>
                <c:pt idx="27862">
                  <c:v>2.7863000000000001E-5</c:v>
                </c:pt>
                <c:pt idx="27863">
                  <c:v>2.7864E-5</c:v>
                </c:pt>
                <c:pt idx="27864">
                  <c:v>2.7864999999999998E-5</c:v>
                </c:pt>
                <c:pt idx="27865">
                  <c:v>2.7866000000000001E-5</c:v>
                </c:pt>
                <c:pt idx="27866">
                  <c:v>2.7866999999999999E-5</c:v>
                </c:pt>
                <c:pt idx="27867">
                  <c:v>2.7868000000000002E-5</c:v>
                </c:pt>
                <c:pt idx="27868">
                  <c:v>2.7869E-5</c:v>
                </c:pt>
                <c:pt idx="27869">
                  <c:v>2.7869999999999999E-5</c:v>
                </c:pt>
                <c:pt idx="27870">
                  <c:v>2.7871000000000001E-5</c:v>
                </c:pt>
                <c:pt idx="27871">
                  <c:v>2.7872E-5</c:v>
                </c:pt>
                <c:pt idx="27872">
                  <c:v>2.7872999999999999E-5</c:v>
                </c:pt>
                <c:pt idx="27873">
                  <c:v>2.7874000000000001E-5</c:v>
                </c:pt>
                <c:pt idx="27874">
                  <c:v>2.7875E-5</c:v>
                </c:pt>
                <c:pt idx="27875">
                  <c:v>2.7875999999999999E-5</c:v>
                </c:pt>
                <c:pt idx="27876">
                  <c:v>2.7877000000000001E-5</c:v>
                </c:pt>
                <c:pt idx="27877">
                  <c:v>2.7878E-5</c:v>
                </c:pt>
                <c:pt idx="27878">
                  <c:v>2.7878999999999999E-5</c:v>
                </c:pt>
                <c:pt idx="27879">
                  <c:v>2.7880000000000001E-5</c:v>
                </c:pt>
                <c:pt idx="27880">
                  <c:v>2.7881E-5</c:v>
                </c:pt>
                <c:pt idx="27881">
                  <c:v>2.7881999999999998E-5</c:v>
                </c:pt>
                <c:pt idx="27882">
                  <c:v>2.7883000000000001E-5</c:v>
                </c:pt>
                <c:pt idx="27883">
                  <c:v>2.7883999999999999E-5</c:v>
                </c:pt>
                <c:pt idx="27884">
                  <c:v>2.7885000000000002E-5</c:v>
                </c:pt>
                <c:pt idx="27885">
                  <c:v>2.7886E-5</c:v>
                </c:pt>
                <c:pt idx="27886">
                  <c:v>2.7886999999999999E-5</c:v>
                </c:pt>
                <c:pt idx="27887">
                  <c:v>2.7888000000000001E-5</c:v>
                </c:pt>
                <c:pt idx="27888">
                  <c:v>2.7889E-5</c:v>
                </c:pt>
                <c:pt idx="27889">
                  <c:v>2.7889999999999999E-5</c:v>
                </c:pt>
                <c:pt idx="27890">
                  <c:v>2.7891000000000001E-5</c:v>
                </c:pt>
                <c:pt idx="27891">
                  <c:v>2.7892E-5</c:v>
                </c:pt>
                <c:pt idx="27892">
                  <c:v>2.7892999999999999E-5</c:v>
                </c:pt>
                <c:pt idx="27893">
                  <c:v>2.7894000000000001E-5</c:v>
                </c:pt>
                <c:pt idx="27894">
                  <c:v>2.7895E-5</c:v>
                </c:pt>
                <c:pt idx="27895">
                  <c:v>2.7895999999999999E-5</c:v>
                </c:pt>
                <c:pt idx="27896">
                  <c:v>2.7897000000000001E-5</c:v>
                </c:pt>
                <c:pt idx="27897">
                  <c:v>2.7898E-5</c:v>
                </c:pt>
                <c:pt idx="27898">
                  <c:v>2.7898999999999998E-5</c:v>
                </c:pt>
                <c:pt idx="27899">
                  <c:v>2.7900000000000001E-5</c:v>
                </c:pt>
                <c:pt idx="27900">
                  <c:v>2.7900999999999999E-5</c:v>
                </c:pt>
                <c:pt idx="27901">
                  <c:v>2.7902000000000002E-5</c:v>
                </c:pt>
                <c:pt idx="27902">
                  <c:v>2.7903E-5</c:v>
                </c:pt>
                <c:pt idx="27903">
                  <c:v>2.7903999999999999E-5</c:v>
                </c:pt>
                <c:pt idx="27904">
                  <c:v>2.7905000000000001E-5</c:v>
                </c:pt>
                <c:pt idx="27905">
                  <c:v>2.7906E-5</c:v>
                </c:pt>
                <c:pt idx="27906">
                  <c:v>2.7906999999999999E-5</c:v>
                </c:pt>
                <c:pt idx="27907">
                  <c:v>2.7908000000000001E-5</c:v>
                </c:pt>
                <c:pt idx="27908">
                  <c:v>2.7909E-5</c:v>
                </c:pt>
                <c:pt idx="27909">
                  <c:v>2.7909999999999999E-5</c:v>
                </c:pt>
                <c:pt idx="27910">
                  <c:v>2.7911000000000001E-5</c:v>
                </c:pt>
                <c:pt idx="27911">
                  <c:v>2.7912E-5</c:v>
                </c:pt>
                <c:pt idx="27912">
                  <c:v>2.7912999999999999E-5</c:v>
                </c:pt>
                <c:pt idx="27913">
                  <c:v>2.7914000000000001E-5</c:v>
                </c:pt>
                <c:pt idx="27914">
                  <c:v>2.7915E-5</c:v>
                </c:pt>
                <c:pt idx="27915">
                  <c:v>2.7915999999999998E-5</c:v>
                </c:pt>
                <c:pt idx="27916">
                  <c:v>2.7917000000000001E-5</c:v>
                </c:pt>
                <c:pt idx="27917">
                  <c:v>2.7917999999999999E-5</c:v>
                </c:pt>
                <c:pt idx="27918">
                  <c:v>2.7919000000000002E-5</c:v>
                </c:pt>
                <c:pt idx="27919">
                  <c:v>2.792E-5</c:v>
                </c:pt>
                <c:pt idx="27920">
                  <c:v>2.7920999999999999E-5</c:v>
                </c:pt>
                <c:pt idx="27921">
                  <c:v>2.7922000000000001E-5</c:v>
                </c:pt>
                <c:pt idx="27922">
                  <c:v>2.7923E-5</c:v>
                </c:pt>
                <c:pt idx="27923">
                  <c:v>2.7923999999999999E-5</c:v>
                </c:pt>
                <c:pt idx="27924">
                  <c:v>2.7925000000000001E-5</c:v>
                </c:pt>
                <c:pt idx="27925">
                  <c:v>2.7926E-5</c:v>
                </c:pt>
                <c:pt idx="27926">
                  <c:v>2.7926999999999999E-5</c:v>
                </c:pt>
                <c:pt idx="27927">
                  <c:v>2.7928000000000001E-5</c:v>
                </c:pt>
                <c:pt idx="27928">
                  <c:v>2.7929E-5</c:v>
                </c:pt>
                <c:pt idx="27929">
                  <c:v>2.7929999999999999E-5</c:v>
                </c:pt>
                <c:pt idx="27930">
                  <c:v>2.7931000000000001E-5</c:v>
                </c:pt>
                <c:pt idx="27931">
                  <c:v>2.7932E-5</c:v>
                </c:pt>
                <c:pt idx="27932">
                  <c:v>2.7932999999999998E-5</c:v>
                </c:pt>
                <c:pt idx="27933">
                  <c:v>2.7934000000000001E-5</c:v>
                </c:pt>
                <c:pt idx="27934">
                  <c:v>2.7934999999999999E-5</c:v>
                </c:pt>
                <c:pt idx="27935">
                  <c:v>2.7936000000000002E-5</c:v>
                </c:pt>
                <c:pt idx="27936">
                  <c:v>2.7937E-5</c:v>
                </c:pt>
                <c:pt idx="27937">
                  <c:v>2.7937999999999999E-5</c:v>
                </c:pt>
                <c:pt idx="27938">
                  <c:v>2.7939000000000001E-5</c:v>
                </c:pt>
                <c:pt idx="27939">
                  <c:v>2.794E-5</c:v>
                </c:pt>
                <c:pt idx="27940">
                  <c:v>2.7940999999999999E-5</c:v>
                </c:pt>
                <c:pt idx="27941">
                  <c:v>2.7942000000000001E-5</c:v>
                </c:pt>
                <c:pt idx="27942">
                  <c:v>2.7943E-5</c:v>
                </c:pt>
                <c:pt idx="27943">
                  <c:v>2.7943999999999999E-5</c:v>
                </c:pt>
                <c:pt idx="27944">
                  <c:v>2.7945000000000001E-5</c:v>
                </c:pt>
                <c:pt idx="27945">
                  <c:v>2.7946E-5</c:v>
                </c:pt>
                <c:pt idx="27946">
                  <c:v>2.7946999999999999E-5</c:v>
                </c:pt>
                <c:pt idx="27947">
                  <c:v>2.7948000000000001E-5</c:v>
                </c:pt>
                <c:pt idx="27948">
                  <c:v>2.7949E-5</c:v>
                </c:pt>
                <c:pt idx="27949">
                  <c:v>2.7949999999999998E-5</c:v>
                </c:pt>
                <c:pt idx="27950">
                  <c:v>2.7951000000000001E-5</c:v>
                </c:pt>
                <c:pt idx="27951">
                  <c:v>2.7951999999999999E-5</c:v>
                </c:pt>
                <c:pt idx="27952">
                  <c:v>2.7953000000000002E-5</c:v>
                </c:pt>
                <c:pt idx="27953">
                  <c:v>2.7954E-5</c:v>
                </c:pt>
                <c:pt idx="27954">
                  <c:v>2.7954999999999999E-5</c:v>
                </c:pt>
                <c:pt idx="27955">
                  <c:v>2.7956000000000001E-5</c:v>
                </c:pt>
                <c:pt idx="27956">
                  <c:v>2.7957E-5</c:v>
                </c:pt>
                <c:pt idx="27957">
                  <c:v>2.7957999999999999E-5</c:v>
                </c:pt>
                <c:pt idx="27958">
                  <c:v>2.7959000000000001E-5</c:v>
                </c:pt>
                <c:pt idx="27959">
                  <c:v>2.796E-5</c:v>
                </c:pt>
                <c:pt idx="27960">
                  <c:v>2.7960999999999999E-5</c:v>
                </c:pt>
                <c:pt idx="27961">
                  <c:v>2.7962000000000001E-5</c:v>
                </c:pt>
                <c:pt idx="27962">
                  <c:v>2.7963E-5</c:v>
                </c:pt>
                <c:pt idx="27963">
                  <c:v>2.7963999999999999E-5</c:v>
                </c:pt>
                <c:pt idx="27964">
                  <c:v>2.7965000000000001E-5</c:v>
                </c:pt>
                <c:pt idx="27965">
                  <c:v>2.7966E-5</c:v>
                </c:pt>
                <c:pt idx="27966">
                  <c:v>2.7966999999999998E-5</c:v>
                </c:pt>
                <c:pt idx="27967">
                  <c:v>2.7968000000000001E-5</c:v>
                </c:pt>
                <c:pt idx="27968">
                  <c:v>2.7968999999999999E-5</c:v>
                </c:pt>
                <c:pt idx="27969">
                  <c:v>2.7970000000000002E-5</c:v>
                </c:pt>
                <c:pt idx="27970">
                  <c:v>2.7971E-5</c:v>
                </c:pt>
                <c:pt idx="27971">
                  <c:v>2.7971999999999999E-5</c:v>
                </c:pt>
                <c:pt idx="27972">
                  <c:v>2.7973000000000001E-5</c:v>
                </c:pt>
                <c:pt idx="27973">
                  <c:v>2.7974E-5</c:v>
                </c:pt>
                <c:pt idx="27974">
                  <c:v>2.7974999999999999E-5</c:v>
                </c:pt>
                <c:pt idx="27975">
                  <c:v>2.7976000000000001E-5</c:v>
                </c:pt>
                <c:pt idx="27976">
                  <c:v>2.7977E-5</c:v>
                </c:pt>
                <c:pt idx="27977">
                  <c:v>2.7977999999999999E-5</c:v>
                </c:pt>
                <c:pt idx="27978">
                  <c:v>2.7979000000000001E-5</c:v>
                </c:pt>
                <c:pt idx="27979">
                  <c:v>2.798E-5</c:v>
                </c:pt>
                <c:pt idx="27980">
                  <c:v>2.7980999999999999E-5</c:v>
                </c:pt>
                <c:pt idx="27981">
                  <c:v>2.7982000000000001E-5</c:v>
                </c:pt>
                <c:pt idx="27982">
                  <c:v>2.7983E-5</c:v>
                </c:pt>
                <c:pt idx="27983">
                  <c:v>2.7983999999999998E-5</c:v>
                </c:pt>
                <c:pt idx="27984">
                  <c:v>2.7985000000000001E-5</c:v>
                </c:pt>
                <c:pt idx="27985">
                  <c:v>2.7985999999999999E-5</c:v>
                </c:pt>
                <c:pt idx="27986">
                  <c:v>2.7987000000000002E-5</c:v>
                </c:pt>
                <c:pt idx="27987">
                  <c:v>2.7988E-5</c:v>
                </c:pt>
                <c:pt idx="27988">
                  <c:v>2.7988999999999999E-5</c:v>
                </c:pt>
                <c:pt idx="27989">
                  <c:v>2.7990000000000001E-5</c:v>
                </c:pt>
                <c:pt idx="27990">
                  <c:v>2.7991E-5</c:v>
                </c:pt>
                <c:pt idx="27991">
                  <c:v>2.7991999999999999E-5</c:v>
                </c:pt>
                <c:pt idx="27992">
                  <c:v>2.7993000000000001E-5</c:v>
                </c:pt>
                <c:pt idx="27993">
                  <c:v>2.7994E-5</c:v>
                </c:pt>
                <c:pt idx="27994">
                  <c:v>2.7994999999999999E-5</c:v>
                </c:pt>
                <c:pt idx="27995">
                  <c:v>2.7996000000000001E-5</c:v>
                </c:pt>
                <c:pt idx="27996">
                  <c:v>2.7997E-5</c:v>
                </c:pt>
                <c:pt idx="27997">
                  <c:v>2.7997999999999999E-5</c:v>
                </c:pt>
                <c:pt idx="27998">
                  <c:v>2.7999000000000001E-5</c:v>
                </c:pt>
                <c:pt idx="27999">
                  <c:v>2.8E-5</c:v>
                </c:pt>
                <c:pt idx="28000">
                  <c:v>2.8000999999999998E-5</c:v>
                </c:pt>
                <c:pt idx="28001">
                  <c:v>2.8002000000000001E-5</c:v>
                </c:pt>
                <c:pt idx="28002">
                  <c:v>2.8002999999999999E-5</c:v>
                </c:pt>
                <c:pt idx="28003">
                  <c:v>2.8004000000000002E-5</c:v>
                </c:pt>
                <c:pt idx="28004">
                  <c:v>2.8005E-5</c:v>
                </c:pt>
                <c:pt idx="28005">
                  <c:v>2.8005999999999999E-5</c:v>
                </c:pt>
                <c:pt idx="28006">
                  <c:v>2.8007000000000001E-5</c:v>
                </c:pt>
                <c:pt idx="28007">
                  <c:v>2.8008E-5</c:v>
                </c:pt>
                <c:pt idx="28008">
                  <c:v>2.8008999999999999E-5</c:v>
                </c:pt>
                <c:pt idx="28009">
                  <c:v>2.8010000000000001E-5</c:v>
                </c:pt>
                <c:pt idx="28010">
                  <c:v>2.8011E-5</c:v>
                </c:pt>
                <c:pt idx="28011">
                  <c:v>2.8011999999999999E-5</c:v>
                </c:pt>
                <c:pt idx="28012">
                  <c:v>2.8013000000000001E-5</c:v>
                </c:pt>
                <c:pt idx="28013">
                  <c:v>2.8014E-5</c:v>
                </c:pt>
                <c:pt idx="28014">
                  <c:v>2.8014999999999999E-5</c:v>
                </c:pt>
                <c:pt idx="28015">
                  <c:v>2.8016000000000001E-5</c:v>
                </c:pt>
                <c:pt idx="28016">
                  <c:v>2.8017E-5</c:v>
                </c:pt>
                <c:pt idx="28017">
                  <c:v>2.8017999999999998E-5</c:v>
                </c:pt>
                <c:pt idx="28018">
                  <c:v>2.8019000000000001E-5</c:v>
                </c:pt>
                <c:pt idx="28019">
                  <c:v>2.8019999999999999E-5</c:v>
                </c:pt>
                <c:pt idx="28020">
                  <c:v>2.8021000000000002E-5</c:v>
                </c:pt>
                <c:pt idx="28021">
                  <c:v>2.8022E-5</c:v>
                </c:pt>
                <c:pt idx="28022">
                  <c:v>2.8022999999999999E-5</c:v>
                </c:pt>
                <c:pt idx="28023">
                  <c:v>2.8024000000000001E-5</c:v>
                </c:pt>
                <c:pt idx="28024">
                  <c:v>2.8025E-5</c:v>
                </c:pt>
                <c:pt idx="28025">
                  <c:v>2.8025999999999999E-5</c:v>
                </c:pt>
                <c:pt idx="28026">
                  <c:v>2.8027000000000001E-5</c:v>
                </c:pt>
                <c:pt idx="28027">
                  <c:v>2.8028E-5</c:v>
                </c:pt>
                <c:pt idx="28028">
                  <c:v>2.8028999999999999E-5</c:v>
                </c:pt>
                <c:pt idx="28029">
                  <c:v>2.8030000000000001E-5</c:v>
                </c:pt>
                <c:pt idx="28030">
                  <c:v>2.8031E-5</c:v>
                </c:pt>
                <c:pt idx="28031">
                  <c:v>2.8031999999999999E-5</c:v>
                </c:pt>
                <c:pt idx="28032">
                  <c:v>2.8033000000000001E-5</c:v>
                </c:pt>
                <c:pt idx="28033">
                  <c:v>2.8034E-5</c:v>
                </c:pt>
                <c:pt idx="28034">
                  <c:v>2.8034999999999998E-5</c:v>
                </c:pt>
                <c:pt idx="28035">
                  <c:v>2.8036000000000001E-5</c:v>
                </c:pt>
                <c:pt idx="28036">
                  <c:v>2.8036999999999999E-5</c:v>
                </c:pt>
                <c:pt idx="28037">
                  <c:v>2.8038000000000002E-5</c:v>
                </c:pt>
                <c:pt idx="28038">
                  <c:v>2.8039E-5</c:v>
                </c:pt>
                <c:pt idx="28039">
                  <c:v>2.8039999999999999E-5</c:v>
                </c:pt>
                <c:pt idx="28040">
                  <c:v>2.8041000000000001E-5</c:v>
                </c:pt>
                <c:pt idx="28041">
                  <c:v>2.8042E-5</c:v>
                </c:pt>
                <c:pt idx="28042">
                  <c:v>2.8042999999999999E-5</c:v>
                </c:pt>
                <c:pt idx="28043">
                  <c:v>2.8044000000000001E-5</c:v>
                </c:pt>
                <c:pt idx="28044">
                  <c:v>2.8045E-5</c:v>
                </c:pt>
                <c:pt idx="28045">
                  <c:v>2.8045999999999999E-5</c:v>
                </c:pt>
                <c:pt idx="28046">
                  <c:v>2.8047000000000001E-5</c:v>
                </c:pt>
                <c:pt idx="28047">
                  <c:v>2.8048E-5</c:v>
                </c:pt>
                <c:pt idx="28048">
                  <c:v>2.8048999999999999E-5</c:v>
                </c:pt>
                <c:pt idx="28049">
                  <c:v>2.8050000000000001E-5</c:v>
                </c:pt>
                <c:pt idx="28050">
                  <c:v>2.8051E-5</c:v>
                </c:pt>
                <c:pt idx="28051">
                  <c:v>2.8051999999999998E-5</c:v>
                </c:pt>
                <c:pt idx="28052">
                  <c:v>2.8053000000000001E-5</c:v>
                </c:pt>
                <c:pt idx="28053">
                  <c:v>2.8053999999999999E-5</c:v>
                </c:pt>
                <c:pt idx="28054">
                  <c:v>2.8055000000000002E-5</c:v>
                </c:pt>
                <c:pt idx="28055">
                  <c:v>2.8056E-5</c:v>
                </c:pt>
                <c:pt idx="28056">
                  <c:v>2.8056999999999999E-5</c:v>
                </c:pt>
                <c:pt idx="28057">
                  <c:v>2.8058000000000001E-5</c:v>
                </c:pt>
                <c:pt idx="28058">
                  <c:v>2.8059E-5</c:v>
                </c:pt>
                <c:pt idx="28059">
                  <c:v>2.8059999999999999E-5</c:v>
                </c:pt>
                <c:pt idx="28060">
                  <c:v>2.8061000000000001E-5</c:v>
                </c:pt>
                <c:pt idx="28061">
                  <c:v>2.8062E-5</c:v>
                </c:pt>
                <c:pt idx="28062">
                  <c:v>2.8062999999999999E-5</c:v>
                </c:pt>
                <c:pt idx="28063">
                  <c:v>2.8064000000000001E-5</c:v>
                </c:pt>
                <c:pt idx="28064">
                  <c:v>2.8065E-5</c:v>
                </c:pt>
                <c:pt idx="28065">
                  <c:v>2.8065999999999999E-5</c:v>
                </c:pt>
                <c:pt idx="28066">
                  <c:v>2.8067000000000001E-5</c:v>
                </c:pt>
                <c:pt idx="28067">
                  <c:v>2.8068E-5</c:v>
                </c:pt>
                <c:pt idx="28068">
                  <c:v>2.8068999999999998E-5</c:v>
                </c:pt>
                <c:pt idx="28069">
                  <c:v>2.8070000000000001E-5</c:v>
                </c:pt>
                <c:pt idx="28070">
                  <c:v>2.8070999999999999E-5</c:v>
                </c:pt>
                <c:pt idx="28071">
                  <c:v>2.8072000000000002E-5</c:v>
                </c:pt>
                <c:pt idx="28072">
                  <c:v>2.8073E-5</c:v>
                </c:pt>
                <c:pt idx="28073">
                  <c:v>2.8073999999999999E-5</c:v>
                </c:pt>
                <c:pt idx="28074">
                  <c:v>2.8075000000000001E-5</c:v>
                </c:pt>
                <c:pt idx="28075">
                  <c:v>2.8076E-5</c:v>
                </c:pt>
                <c:pt idx="28076">
                  <c:v>2.8076999999999999E-5</c:v>
                </c:pt>
                <c:pt idx="28077">
                  <c:v>2.8078000000000001E-5</c:v>
                </c:pt>
                <c:pt idx="28078">
                  <c:v>2.8079E-5</c:v>
                </c:pt>
                <c:pt idx="28079">
                  <c:v>2.8079999999999999E-5</c:v>
                </c:pt>
                <c:pt idx="28080">
                  <c:v>2.8081000000000001E-5</c:v>
                </c:pt>
                <c:pt idx="28081">
                  <c:v>2.8082E-5</c:v>
                </c:pt>
                <c:pt idx="28082">
                  <c:v>2.8082999999999999E-5</c:v>
                </c:pt>
                <c:pt idx="28083">
                  <c:v>2.8084000000000001E-5</c:v>
                </c:pt>
                <c:pt idx="28084">
                  <c:v>2.8085E-5</c:v>
                </c:pt>
                <c:pt idx="28085">
                  <c:v>2.8085999999999998E-5</c:v>
                </c:pt>
                <c:pt idx="28086">
                  <c:v>2.8087000000000001E-5</c:v>
                </c:pt>
                <c:pt idx="28087">
                  <c:v>2.8087999999999999E-5</c:v>
                </c:pt>
                <c:pt idx="28088">
                  <c:v>2.8089000000000002E-5</c:v>
                </c:pt>
                <c:pt idx="28089">
                  <c:v>2.809E-5</c:v>
                </c:pt>
                <c:pt idx="28090">
                  <c:v>2.8090999999999999E-5</c:v>
                </c:pt>
                <c:pt idx="28091">
                  <c:v>2.8092000000000001E-5</c:v>
                </c:pt>
                <c:pt idx="28092">
                  <c:v>2.8093E-5</c:v>
                </c:pt>
                <c:pt idx="28093">
                  <c:v>2.8093999999999999E-5</c:v>
                </c:pt>
                <c:pt idx="28094">
                  <c:v>2.8095000000000001E-5</c:v>
                </c:pt>
                <c:pt idx="28095">
                  <c:v>2.8096E-5</c:v>
                </c:pt>
                <c:pt idx="28096">
                  <c:v>2.8096999999999999E-5</c:v>
                </c:pt>
                <c:pt idx="28097">
                  <c:v>2.8098000000000001E-5</c:v>
                </c:pt>
                <c:pt idx="28098">
                  <c:v>2.8099E-5</c:v>
                </c:pt>
                <c:pt idx="28099">
                  <c:v>2.8099999999999999E-5</c:v>
                </c:pt>
                <c:pt idx="28100">
                  <c:v>2.8101000000000001E-5</c:v>
                </c:pt>
                <c:pt idx="28101">
                  <c:v>2.8102E-5</c:v>
                </c:pt>
                <c:pt idx="28102">
                  <c:v>2.8102999999999998E-5</c:v>
                </c:pt>
                <c:pt idx="28103">
                  <c:v>2.8104000000000001E-5</c:v>
                </c:pt>
                <c:pt idx="28104">
                  <c:v>2.8104999999999999E-5</c:v>
                </c:pt>
                <c:pt idx="28105">
                  <c:v>2.8106000000000002E-5</c:v>
                </c:pt>
                <c:pt idx="28106">
                  <c:v>2.8107E-5</c:v>
                </c:pt>
                <c:pt idx="28107">
                  <c:v>2.8107999999999999E-5</c:v>
                </c:pt>
                <c:pt idx="28108">
                  <c:v>2.8109000000000001E-5</c:v>
                </c:pt>
                <c:pt idx="28109">
                  <c:v>2.811E-5</c:v>
                </c:pt>
                <c:pt idx="28110">
                  <c:v>2.8110999999999999E-5</c:v>
                </c:pt>
                <c:pt idx="28111">
                  <c:v>2.8112000000000001E-5</c:v>
                </c:pt>
                <c:pt idx="28112">
                  <c:v>2.8113E-5</c:v>
                </c:pt>
                <c:pt idx="28113">
                  <c:v>2.8113999999999999E-5</c:v>
                </c:pt>
                <c:pt idx="28114">
                  <c:v>2.8115000000000001E-5</c:v>
                </c:pt>
                <c:pt idx="28115">
                  <c:v>2.8116E-5</c:v>
                </c:pt>
                <c:pt idx="28116">
                  <c:v>2.8116999999999999E-5</c:v>
                </c:pt>
                <c:pt idx="28117">
                  <c:v>2.8118000000000001E-5</c:v>
                </c:pt>
                <c:pt idx="28118">
                  <c:v>2.8119E-5</c:v>
                </c:pt>
                <c:pt idx="28119">
                  <c:v>2.8119999999999998E-5</c:v>
                </c:pt>
                <c:pt idx="28120">
                  <c:v>2.8121000000000001E-5</c:v>
                </c:pt>
                <c:pt idx="28121">
                  <c:v>2.8121999999999999E-5</c:v>
                </c:pt>
                <c:pt idx="28122">
                  <c:v>2.8123000000000002E-5</c:v>
                </c:pt>
                <c:pt idx="28123">
                  <c:v>2.8124E-5</c:v>
                </c:pt>
                <c:pt idx="28124">
                  <c:v>2.8124999999999999E-5</c:v>
                </c:pt>
                <c:pt idx="28125">
                  <c:v>2.8126000000000001E-5</c:v>
                </c:pt>
                <c:pt idx="28126">
                  <c:v>2.8127E-5</c:v>
                </c:pt>
                <c:pt idx="28127">
                  <c:v>2.8127999999999999E-5</c:v>
                </c:pt>
                <c:pt idx="28128">
                  <c:v>2.8129000000000001E-5</c:v>
                </c:pt>
                <c:pt idx="28129">
                  <c:v>2.813E-5</c:v>
                </c:pt>
                <c:pt idx="28130">
                  <c:v>2.8130999999999999E-5</c:v>
                </c:pt>
                <c:pt idx="28131">
                  <c:v>2.8132000000000001E-5</c:v>
                </c:pt>
                <c:pt idx="28132">
                  <c:v>2.8133E-5</c:v>
                </c:pt>
                <c:pt idx="28133">
                  <c:v>2.8133999999999999E-5</c:v>
                </c:pt>
                <c:pt idx="28134">
                  <c:v>2.8135000000000001E-5</c:v>
                </c:pt>
                <c:pt idx="28135">
                  <c:v>2.8136E-5</c:v>
                </c:pt>
                <c:pt idx="28136">
                  <c:v>2.8136999999999998E-5</c:v>
                </c:pt>
                <c:pt idx="28137">
                  <c:v>2.8138000000000001E-5</c:v>
                </c:pt>
                <c:pt idx="28138">
                  <c:v>2.8138999999999999E-5</c:v>
                </c:pt>
                <c:pt idx="28139">
                  <c:v>2.8140000000000002E-5</c:v>
                </c:pt>
                <c:pt idx="28140">
                  <c:v>2.8141E-5</c:v>
                </c:pt>
                <c:pt idx="28141">
                  <c:v>2.8141999999999999E-5</c:v>
                </c:pt>
                <c:pt idx="28142">
                  <c:v>2.8143000000000001E-5</c:v>
                </c:pt>
                <c:pt idx="28143">
                  <c:v>2.8144E-5</c:v>
                </c:pt>
                <c:pt idx="28144">
                  <c:v>2.8144999999999999E-5</c:v>
                </c:pt>
                <c:pt idx="28145">
                  <c:v>2.8146000000000001E-5</c:v>
                </c:pt>
                <c:pt idx="28146">
                  <c:v>2.8147E-5</c:v>
                </c:pt>
                <c:pt idx="28147">
                  <c:v>2.8147999999999999E-5</c:v>
                </c:pt>
                <c:pt idx="28148">
                  <c:v>2.8149000000000001E-5</c:v>
                </c:pt>
                <c:pt idx="28149">
                  <c:v>2.815E-5</c:v>
                </c:pt>
                <c:pt idx="28150">
                  <c:v>2.8150999999999999E-5</c:v>
                </c:pt>
                <c:pt idx="28151">
                  <c:v>2.8152000000000001E-5</c:v>
                </c:pt>
                <c:pt idx="28152">
                  <c:v>2.8153E-5</c:v>
                </c:pt>
                <c:pt idx="28153">
                  <c:v>2.8153999999999998E-5</c:v>
                </c:pt>
                <c:pt idx="28154">
                  <c:v>2.8155000000000001E-5</c:v>
                </c:pt>
                <c:pt idx="28155">
                  <c:v>2.8155999999999999E-5</c:v>
                </c:pt>
                <c:pt idx="28156">
                  <c:v>2.8157000000000002E-5</c:v>
                </c:pt>
                <c:pt idx="28157">
                  <c:v>2.8158E-5</c:v>
                </c:pt>
                <c:pt idx="28158">
                  <c:v>2.8158999999999999E-5</c:v>
                </c:pt>
                <c:pt idx="28159">
                  <c:v>2.8160000000000001E-5</c:v>
                </c:pt>
                <c:pt idx="28160">
                  <c:v>2.8161E-5</c:v>
                </c:pt>
                <c:pt idx="28161">
                  <c:v>2.8161999999999999E-5</c:v>
                </c:pt>
                <c:pt idx="28162">
                  <c:v>2.8163000000000001E-5</c:v>
                </c:pt>
                <c:pt idx="28163">
                  <c:v>2.8164E-5</c:v>
                </c:pt>
                <c:pt idx="28164">
                  <c:v>2.8164999999999999E-5</c:v>
                </c:pt>
                <c:pt idx="28165">
                  <c:v>2.8166000000000001E-5</c:v>
                </c:pt>
                <c:pt idx="28166">
                  <c:v>2.8167E-5</c:v>
                </c:pt>
                <c:pt idx="28167">
                  <c:v>2.8167999999999999E-5</c:v>
                </c:pt>
                <c:pt idx="28168">
                  <c:v>2.8169000000000001E-5</c:v>
                </c:pt>
                <c:pt idx="28169">
                  <c:v>2.817E-5</c:v>
                </c:pt>
                <c:pt idx="28170">
                  <c:v>2.8170999999999998E-5</c:v>
                </c:pt>
                <c:pt idx="28171">
                  <c:v>2.8172000000000001E-5</c:v>
                </c:pt>
                <c:pt idx="28172">
                  <c:v>2.8172999999999999E-5</c:v>
                </c:pt>
                <c:pt idx="28173">
                  <c:v>2.8174000000000002E-5</c:v>
                </c:pt>
                <c:pt idx="28174">
                  <c:v>2.8175E-5</c:v>
                </c:pt>
                <c:pt idx="28175">
                  <c:v>2.8175999999999999E-5</c:v>
                </c:pt>
                <c:pt idx="28176">
                  <c:v>2.8177000000000001E-5</c:v>
                </c:pt>
                <c:pt idx="28177">
                  <c:v>2.8178E-5</c:v>
                </c:pt>
                <c:pt idx="28178">
                  <c:v>2.8178999999999999E-5</c:v>
                </c:pt>
                <c:pt idx="28179">
                  <c:v>2.8180000000000001E-5</c:v>
                </c:pt>
                <c:pt idx="28180">
                  <c:v>2.8181E-5</c:v>
                </c:pt>
                <c:pt idx="28181">
                  <c:v>2.8181999999999999E-5</c:v>
                </c:pt>
                <c:pt idx="28182">
                  <c:v>2.8183000000000001E-5</c:v>
                </c:pt>
                <c:pt idx="28183">
                  <c:v>2.8184E-5</c:v>
                </c:pt>
                <c:pt idx="28184">
                  <c:v>2.8184999999999999E-5</c:v>
                </c:pt>
                <c:pt idx="28185">
                  <c:v>2.8186000000000001E-5</c:v>
                </c:pt>
                <c:pt idx="28186">
                  <c:v>2.8187E-5</c:v>
                </c:pt>
                <c:pt idx="28187">
                  <c:v>2.8187999999999998E-5</c:v>
                </c:pt>
                <c:pt idx="28188">
                  <c:v>2.8189000000000001E-5</c:v>
                </c:pt>
                <c:pt idx="28189">
                  <c:v>2.8189999999999999E-5</c:v>
                </c:pt>
                <c:pt idx="28190">
                  <c:v>2.8191000000000002E-5</c:v>
                </c:pt>
                <c:pt idx="28191">
                  <c:v>2.8192E-5</c:v>
                </c:pt>
                <c:pt idx="28192">
                  <c:v>2.8192999999999999E-5</c:v>
                </c:pt>
                <c:pt idx="28193">
                  <c:v>2.8194000000000001E-5</c:v>
                </c:pt>
                <c:pt idx="28194">
                  <c:v>2.8195E-5</c:v>
                </c:pt>
                <c:pt idx="28195">
                  <c:v>2.8195999999999999E-5</c:v>
                </c:pt>
                <c:pt idx="28196">
                  <c:v>2.8197000000000001E-5</c:v>
                </c:pt>
                <c:pt idx="28197">
                  <c:v>2.8198E-5</c:v>
                </c:pt>
                <c:pt idx="28198">
                  <c:v>2.8198999999999999E-5</c:v>
                </c:pt>
                <c:pt idx="28199">
                  <c:v>2.8200000000000001E-5</c:v>
                </c:pt>
                <c:pt idx="28200">
                  <c:v>2.8201E-5</c:v>
                </c:pt>
                <c:pt idx="28201">
                  <c:v>2.8201999999999999E-5</c:v>
                </c:pt>
                <c:pt idx="28202">
                  <c:v>2.8203000000000001E-5</c:v>
                </c:pt>
                <c:pt idx="28203">
                  <c:v>2.8204E-5</c:v>
                </c:pt>
                <c:pt idx="28204">
                  <c:v>2.8204999999999998E-5</c:v>
                </c:pt>
                <c:pt idx="28205">
                  <c:v>2.8206000000000001E-5</c:v>
                </c:pt>
                <c:pt idx="28206">
                  <c:v>2.8206999999999999E-5</c:v>
                </c:pt>
                <c:pt idx="28207">
                  <c:v>2.8208000000000002E-5</c:v>
                </c:pt>
                <c:pt idx="28208">
                  <c:v>2.8209E-5</c:v>
                </c:pt>
                <c:pt idx="28209">
                  <c:v>2.8209999999999999E-5</c:v>
                </c:pt>
                <c:pt idx="28210">
                  <c:v>2.8211000000000001E-5</c:v>
                </c:pt>
                <c:pt idx="28211">
                  <c:v>2.8212E-5</c:v>
                </c:pt>
                <c:pt idx="28212">
                  <c:v>2.8212999999999999E-5</c:v>
                </c:pt>
                <c:pt idx="28213">
                  <c:v>2.8214000000000001E-5</c:v>
                </c:pt>
                <c:pt idx="28214">
                  <c:v>2.8215E-5</c:v>
                </c:pt>
                <c:pt idx="28215">
                  <c:v>2.8215999999999999E-5</c:v>
                </c:pt>
                <c:pt idx="28216">
                  <c:v>2.8217000000000001E-5</c:v>
                </c:pt>
                <c:pt idx="28217">
                  <c:v>2.8218E-5</c:v>
                </c:pt>
                <c:pt idx="28218">
                  <c:v>2.8218999999999999E-5</c:v>
                </c:pt>
                <c:pt idx="28219">
                  <c:v>2.8220000000000001E-5</c:v>
                </c:pt>
                <c:pt idx="28220">
                  <c:v>2.8221E-5</c:v>
                </c:pt>
                <c:pt idx="28221">
                  <c:v>2.8221999999999998E-5</c:v>
                </c:pt>
                <c:pt idx="28222">
                  <c:v>2.8223000000000001E-5</c:v>
                </c:pt>
                <c:pt idx="28223">
                  <c:v>2.8223999999999999E-5</c:v>
                </c:pt>
                <c:pt idx="28224">
                  <c:v>2.8225000000000002E-5</c:v>
                </c:pt>
                <c:pt idx="28225">
                  <c:v>2.8226E-5</c:v>
                </c:pt>
                <c:pt idx="28226">
                  <c:v>2.8226999999999999E-5</c:v>
                </c:pt>
                <c:pt idx="28227">
                  <c:v>2.8228000000000001E-5</c:v>
                </c:pt>
                <c:pt idx="28228">
                  <c:v>2.8229E-5</c:v>
                </c:pt>
                <c:pt idx="28229">
                  <c:v>2.8229999999999999E-5</c:v>
                </c:pt>
                <c:pt idx="28230">
                  <c:v>2.8231000000000001E-5</c:v>
                </c:pt>
                <c:pt idx="28231">
                  <c:v>2.8232E-5</c:v>
                </c:pt>
                <c:pt idx="28232">
                  <c:v>2.8232999999999999E-5</c:v>
                </c:pt>
                <c:pt idx="28233">
                  <c:v>2.8234000000000001E-5</c:v>
                </c:pt>
                <c:pt idx="28234">
                  <c:v>2.8235E-5</c:v>
                </c:pt>
                <c:pt idx="28235">
                  <c:v>2.8235999999999999E-5</c:v>
                </c:pt>
                <c:pt idx="28236">
                  <c:v>2.8237000000000001E-5</c:v>
                </c:pt>
                <c:pt idx="28237">
                  <c:v>2.8238E-5</c:v>
                </c:pt>
                <c:pt idx="28238">
                  <c:v>2.8238999999999998E-5</c:v>
                </c:pt>
                <c:pt idx="28239">
                  <c:v>2.8240000000000001E-5</c:v>
                </c:pt>
                <c:pt idx="28240">
                  <c:v>2.8240999999999999E-5</c:v>
                </c:pt>
                <c:pt idx="28241">
                  <c:v>2.8242000000000002E-5</c:v>
                </c:pt>
                <c:pt idx="28242">
                  <c:v>2.8243E-5</c:v>
                </c:pt>
                <c:pt idx="28243">
                  <c:v>2.8243999999999999E-5</c:v>
                </c:pt>
                <c:pt idx="28244">
                  <c:v>2.8245000000000001E-5</c:v>
                </c:pt>
                <c:pt idx="28245">
                  <c:v>2.8246E-5</c:v>
                </c:pt>
                <c:pt idx="28246">
                  <c:v>2.8246999999999999E-5</c:v>
                </c:pt>
                <c:pt idx="28247">
                  <c:v>2.8248000000000001E-5</c:v>
                </c:pt>
                <c:pt idx="28248">
                  <c:v>2.8249E-5</c:v>
                </c:pt>
                <c:pt idx="28249">
                  <c:v>2.8249999999999999E-5</c:v>
                </c:pt>
                <c:pt idx="28250">
                  <c:v>2.8251000000000001E-5</c:v>
                </c:pt>
                <c:pt idx="28251">
                  <c:v>2.8252E-5</c:v>
                </c:pt>
                <c:pt idx="28252">
                  <c:v>2.8252999999999999E-5</c:v>
                </c:pt>
                <c:pt idx="28253">
                  <c:v>2.8254000000000001E-5</c:v>
                </c:pt>
                <c:pt idx="28254">
                  <c:v>2.8255E-5</c:v>
                </c:pt>
                <c:pt idx="28255">
                  <c:v>2.8255999999999998E-5</c:v>
                </c:pt>
                <c:pt idx="28256">
                  <c:v>2.8257000000000001E-5</c:v>
                </c:pt>
                <c:pt idx="28257">
                  <c:v>2.8257999999999999E-5</c:v>
                </c:pt>
                <c:pt idx="28258">
                  <c:v>2.8259000000000002E-5</c:v>
                </c:pt>
                <c:pt idx="28259">
                  <c:v>2.826E-5</c:v>
                </c:pt>
                <c:pt idx="28260">
                  <c:v>2.8260999999999999E-5</c:v>
                </c:pt>
                <c:pt idx="28261">
                  <c:v>2.8262000000000001E-5</c:v>
                </c:pt>
                <c:pt idx="28262">
                  <c:v>2.8263E-5</c:v>
                </c:pt>
                <c:pt idx="28263">
                  <c:v>2.8263999999999999E-5</c:v>
                </c:pt>
                <c:pt idx="28264">
                  <c:v>2.8265000000000001E-5</c:v>
                </c:pt>
                <c:pt idx="28265">
                  <c:v>2.8266E-5</c:v>
                </c:pt>
                <c:pt idx="28266">
                  <c:v>2.8266999999999999E-5</c:v>
                </c:pt>
                <c:pt idx="28267">
                  <c:v>2.8268000000000001E-5</c:v>
                </c:pt>
                <c:pt idx="28268">
                  <c:v>2.8269E-5</c:v>
                </c:pt>
                <c:pt idx="28269">
                  <c:v>2.8269999999999999E-5</c:v>
                </c:pt>
                <c:pt idx="28270">
                  <c:v>2.8271000000000001E-5</c:v>
                </c:pt>
                <c:pt idx="28271">
                  <c:v>2.8272E-5</c:v>
                </c:pt>
                <c:pt idx="28272">
                  <c:v>2.8272999999999998E-5</c:v>
                </c:pt>
                <c:pt idx="28273">
                  <c:v>2.8274000000000001E-5</c:v>
                </c:pt>
                <c:pt idx="28274">
                  <c:v>2.8274999999999999E-5</c:v>
                </c:pt>
                <c:pt idx="28275">
                  <c:v>2.8276000000000002E-5</c:v>
                </c:pt>
                <c:pt idx="28276">
                  <c:v>2.8277E-5</c:v>
                </c:pt>
                <c:pt idx="28277">
                  <c:v>2.8277999999999999E-5</c:v>
                </c:pt>
                <c:pt idx="28278">
                  <c:v>2.8279000000000001E-5</c:v>
                </c:pt>
                <c:pt idx="28279">
                  <c:v>2.828E-5</c:v>
                </c:pt>
                <c:pt idx="28280">
                  <c:v>2.8280999999999999E-5</c:v>
                </c:pt>
                <c:pt idx="28281">
                  <c:v>2.8282000000000001E-5</c:v>
                </c:pt>
                <c:pt idx="28282">
                  <c:v>2.8283E-5</c:v>
                </c:pt>
                <c:pt idx="28283">
                  <c:v>2.8283999999999999E-5</c:v>
                </c:pt>
                <c:pt idx="28284">
                  <c:v>2.8285000000000001E-5</c:v>
                </c:pt>
                <c:pt idx="28285">
                  <c:v>2.8286E-5</c:v>
                </c:pt>
                <c:pt idx="28286">
                  <c:v>2.8286999999999999E-5</c:v>
                </c:pt>
                <c:pt idx="28287">
                  <c:v>2.8288000000000001E-5</c:v>
                </c:pt>
                <c:pt idx="28288">
                  <c:v>2.8289E-5</c:v>
                </c:pt>
                <c:pt idx="28289">
                  <c:v>2.8289999999999998E-5</c:v>
                </c:pt>
                <c:pt idx="28290">
                  <c:v>2.8291000000000001E-5</c:v>
                </c:pt>
                <c:pt idx="28291">
                  <c:v>2.8291999999999999E-5</c:v>
                </c:pt>
                <c:pt idx="28292">
                  <c:v>2.8293000000000002E-5</c:v>
                </c:pt>
                <c:pt idx="28293">
                  <c:v>2.8294E-5</c:v>
                </c:pt>
                <c:pt idx="28294">
                  <c:v>2.8294999999999999E-5</c:v>
                </c:pt>
                <c:pt idx="28295">
                  <c:v>2.8296000000000001E-5</c:v>
                </c:pt>
                <c:pt idx="28296">
                  <c:v>2.8297E-5</c:v>
                </c:pt>
                <c:pt idx="28297">
                  <c:v>2.8297999999999999E-5</c:v>
                </c:pt>
                <c:pt idx="28298">
                  <c:v>2.8299000000000001E-5</c:v>
                </c:pt>
                <c:pt idx="28299">
                  <c:v>2.83E-5</c:v>
                </c:pt>
                <c:pt idx="28300">
                  <c:v>2.8300999999999999E-5</c:v>
                </c:pt>
                <c:pt idx="28301">
                  <c:v>2.8302000000000001E-5</c:v>
                </c:pt>
                <c:pt idx="28302">
                  <c:v>2.8303E-5</c:v>
                </c:pt>
                <c:pt idx="28303">
                  <c:v>2.8303999999999999E-5</c:v>
                </c:pt>
                <c:pt idx="28304">
                  <c:v>2.8305000000000001E-5</c:v>
                </c:pt>
                <c:pt idx="28305">
                  <c:v>2.8306E-5</c:v>
                </c:pt>
                <c:pt idx="28306">
                  <c:v>2.8306999999999999E-5</c:v>
                </c:pt>
                <c:pt idx="28307">
                  <c:v>2.8308000000000001E-5</c:v>
                </c:pt>
                <c:pt idx="28308">
                  <c:v>2.8309E-5</c:v>
                </c:pt>
                <c:pt idx="28309">
                  <c:v>2.8309999999999998E-5</c:v>
                </c:pt>
                <c:pt idx="28310">
                  <c:v>2.8311E-5</c:v>
                </c:pt>
                <c:pt idx="28311">
                  <c:v>2.8311999999999999E-5</c:v>
                </c:pt>
                <c:pt idx="28312">
                  <c:v>2.8313000000000001E-5</c:v>
                </c:pt>
                <c:pt idx="28313">
                  <c:v>2.8314E-5</c:v>
                </c:pt>
                <c:pt idx="28314">
                  <c:v>2.8314999999999999E-5</c:v>
                </c:pt>
                <c:pt idx="28315">
                  <c:v>2.8316000000000001E-5</c:v>
                </c:pt>
                <c:pt idx="28316">
                  <c:v>2.8317E-5</c:v>
                </c:pt>
                <c:pt idx="28317">
                  <c:v>2.8317999999999999E-5</c:v>
                </c:pt>
                <c:pt idx="28318">
                  <c:v>2.8319000000000001E-5</c:v>
                </c:pt>
                <c:pt idx="28319">
                  <c:v>2.832E-5</c:v>
                </c:pt>
                <c:pt idx="28320">
                  <c:v>2.8320999999999999E-5</c:v>
                </c:pt>
                <c:pt idx="28321">
                  <c:v>2.8322000000000001E-5</c:v>
                </c:pt>
                <c:pt idx="28322">
                  <c:v>2.8323E-5</c:v>
                </c:pt>
                <c:pt idx="28323">
                  <c:v>2.8323999999999999E-5</c:v>
                </c:pt>
                <c:pt idx="28324">
                  <c:v>2.8325000000000001E-5</c:v>
                </c:pt>
                <c:pt idx="28325">
                  <c:v>2.8326E-5</c:v>
                </c:pt>
                <c:pt idx="28326">
                  <c:v>2.8326999999999998E-5</c:v>
                </c:pt>
                <c:pt idx="28327">
                  <c:v>2.8328000000000001E-5</c:v>
                </c:pt>
                <c:pt idx="28328">
                  <c:v>2.8328999999999999E-5</c:v>
                </c:pt>
                <c:pt idx="28329">
                  <c:v>2.8330000000000002E-5</c:v>
                </c:pt>
                <c:pt idx="28330">
                  <c:v>2.8331E-5</c:v>
                </c:pt>
                <c:pt idx="28331">
                  <c:v>2.8331999999999999E-5</c:v>
                </c:pt>
                <c:pt idx="28332">
                  <c:v>2.8333000000000001E-5</c:v>
                </c:pt>
                <c:pt idx="28333">
                  <c:v>2.8334E-5</c:v>
                </c:pt>
                <c:pt idx="28334">
                  <c:v>2.8334999999999999E-5</c:v>
                </c:pt>
                <c:pt idx="28335">
                  <c:v>2.8336000000000001E-5</c:v>
                </c:pt>
                <c:pt idx="28336">
                  <c:v>2.8337E-5</c:v>
                </c:pt>
                <c:pt idx="28337">
                  <c:v>2.8337999999999999E-5</c:v>
                </c:pt>
                <c:pt idx="28338">
                  <c:v>2.8339000000000001E-5</c:v>
                </c:pt>
                <c:pt idx="28339">
                  <c:v>2.834E-5</c:v>
                </c:pt>
                <c:pt idx="28340">
                  <c:v>2.8340999999999999E-5</c:v>
                </c:pt>
                <c:pt idx="28341">
                  <c:v>2.8342000000000001E-5</c:v>
                </c:pt>
                <c:pt idx="28342">
                  <c:v>2.8343E-5</c:v>
                </c:pt>
                <c:pt idx="28343">
                  <c:v>2.8343999999999998E-5</c:v>
                </c:pt>
                <c:pt idx="28344">
                  <c:v>2.8345000000000001E-5</c:v>
                </c:pt>
                <c:pt idx="28345">
                  <c:v>2.8345999999999999E-5</c:v>
                </c:pt>
                <c:pt idx="28346">
                  <c:v>2.8347000000000002E-5</c:v>
                </c:pt>
                <c:pt idx="28347">
                  <c:v>2.8348E-5</c:v>
                </c:pt>
                <c:pt idx="28348">
                  <c:v>2.8348999999999999E-5</c:v>
                </c:pt>
                <c:pt idx="28349">
                  <c:v>2.8350000000000001E-5</c:v>
                </c:pt>
                <c:pt idx="28350">
                  <c:v>2.8351E-5</c:v>
                </c:pt>
                <c:pt idx="28351">
                  <c:v>2.8351999999999999E-5</c:v>
                </c:pt>
                <c:pt idx="28352">
                  <c:v>2.8353000000000001E-5</c:v>
                </c:pt>
                <c:pt idx="28353">
                  <c:v>2.8354E-5</c:v>
                </c:pt>
                <c:pt idx="28354">
                  <c:v>2.8354999999999999E-5</c:v>
                </c:pt>
                <c:pt idx="28355">
                  <c:v>2.8356000000000001E-5</c:v>
                </c:pt>
                <c:pt idx="28356">
                  <c:v>2.8357E-5</c:v>
                </c:pt>
                <c:pt idx="28357">
                  <c:v>2.8357999999999999E-5</c:v>
                </c:pt>
                <c:pt idx="28358">
                  <c:v>2.8359000000000001E-5</c:v>
                </c:pt>
                <c:pt idx="28359">
                  <c:v>2.836E-5</c:v>
                </c:pt>
                <c:pt idx="28360">
                  <c:v>2.8360999999999998E-5</c:v>
                </c:pt>
                <c:pt idx="28361">
                  <c:v>2.8362000000000001E-5</c:v>
                </c:pt>
                <c:pt idx="28362">
                  <c:v>2.8362999999999999E-5</c:v>
                </c:pt>
                <c:pt idx="28363">
                  <c:v>2.8364000000000002E-5</c:v>
                </c:pt>
                <c:pt idx="28364">
                  <c:v>2.8365E-5</c:v>
                </c:pt>
                <c:pt idx="28365">
                  <c:v>2.8365999999999999E-5</c:v>
                </c:pt>
                <c:pt idx="28366">
                  <c:v>2.8367000000000001E-5</c:v>
                </c:pt>
                <c:pt idx="28367">
                  <c:v>2.8368E-5</c:v>
                </c:pt>
                <c:pt idx="28368">
                  <c:v>2.8368999999999999E-5</c:v>
                </c:pt>
                <c:pt idx="28369">
                  <c:v>2.8370000000000001E-5</c:v>
                </c:pt>
                <c:pt idx="28370">
                  <c:v>2.8371E-5</c:v>
                </c:pt>
                <c:pt idx="28371">
                  <c:v>2.8371999999999999E-5</c:v>
                </c:pt>
                <c:pt idx="28372">
                  <c:v>2.8373000000000001E-5</c:v>
                </c:pt>
                <c:pt idx="28373">
                  <c:v>2.8374E-5</c:v>
                </c:pt>
                <c:pt idx="28374">
                  <c:v>2.8374999999999999E-5</c:v>
                </c:pt>
                <c:pt idx="28375">
                  <c:v>2.8376000000000001E-5</c:v>
                </c:pt>
                <c:pt idx="28376">
                  <c:v>2.8377E-5</c:v>
                </c:pt>
                <c:pt idx="28377">
                  <c:v>2.8377999999999998E-5</c:v>
                </c:pt>
                <c:pt idx="28378">
                  <c:v>2.8379000000000001E-5</c:v>
                </c:pt>
                <c:pt idx="28379">
                  <c:v>2.8379999999999999E-5</c:v>
                </c:pt>
                <c:pt idx="28380">
                  <c:v>2.8381000000000002E-5</c:v>
                </c:pt>
                <c:pt idx="28381">
                  <c:v>2.8382E-5</c:v>
                </c:pt>
                <c:pt idx="28382">
                  <c:v>2.8382999999999999E-5</c:v>
                </c:pt>
                <c:pt idx="28383">
                  <c:v>2.8384000000000001E-5</c:v>
                </c:pt>
                <c:pt idx="28384">
                  <c:v>2.8385E-5</c:v>
                </c:pt>
                <c:pt idx="28385">
                  <c:v>2.8385999999999999E-5</c:v>
                </c:pt>
                <c:pt idx="28386">
                  <c:v>2.8387000000000001E-5</c:v>
                </c:pt>
                <c:pt idx="28387">
                  <c:v>2.8388E-5</c:v>
                </c:pt>
                <c:pt idx="28388">
                  <c:v>2.8388999999999999E-5</c:v>
                </c:pt>
                <c:pt idx="28389">
                  <c:v>2.8390000000000001E-5</c:v>
                </c:pt>
                <c:pt idx="28390">
                  <c:v>2.8391E-5</c:v>
                </c:pt>
                <c:pt idx="28391">
                  <c:v>2.8391999999999999E-5</c:v>
                </c:pt>
                <c:pt idx="28392">
                  <c:v>2.8393000000000001E-5</c:v>
                </c:pt>
                <c:pt idx="28393">
                  <c:v>2.8394E-5</c:v>
                </c:pt>
                <c:pt idx="28394">
                  <c:v>2.8394999999999998E-5</c:v>
                </c:pt>
                <c:pt idx="28395">
                  <c:v>2.8396000000000001E-5</c:v>
                </c:pt>
                <c:pt idx="28396">
                  <c:v>2.8396999999999999E-5</c:v>
                </c:pt>
                <c:pt idx="28397">
                  <c:v>2.8398000000000002E-5</c:v>
                </c:pt>
                <c:pt idx="28398">
                  <c:v>2.8399E-5</c:v>
                </c:pt>
                <c:pt idx="28399">
                  <c:v>2.8399999999999999E-5</c:v>
                </c:pt>
                <c:pt idx="28400">
                  <c:v>2.8401000000000001E-5</c:v>
                </c:pt>
                <c:pt idx="28401">
                  <c:v>2.8402E-5</c:v>
                </c:pt>
                <c:pt idx="28402">
                  <c:v>2.8402999999999999E-5</c:v>
                </c:pt>
                <c:pt idx="28403">
                  <c:v>2.8404000000000001E-5</c:v>
                </c:pt>
                <c:pt idx="28404">
                  <c:v>2.8405E-5</c:v>
                </c:pt>
                <c:pt idx="28405">
                  <c:v>2.8405999999999999E-5</c:v>
                </c:pt>
                <c:pt idx="28406">
                  <c:v>2.8407000000000001E-5</c:v>
                </c:pt>
                <c:pt idx="28407">
                  <c:v>2.8408E-5</c:v>
                </c:pt>
                <c:pt idx="28408">
                  <c:v>2.8408999999999999E-5</c:v>
                </c:pt>
                <c:pt idx="28409">
                  <c:v>2.8410000000000001E-5</c:v>
                </c:pt>
                <c:pt idx="28410">
                  <c:v>2.8411E-5</c:v>
                </c:pt>
                <c:pt idx="28411">
                  <c:v>2.8411999999999998E-5</c:v>
                </c:pt>
                <c:pt idx="28412">
                  <c:v>2.8413000000000001E-5</c:v>
                </c:pt>
                <c:pt idx="28413">
                  <c:v>2.8413999999999999E-5</c:v>
                </c:pt>
                <c:pt idx="28414">
                  <c:v>2.8415000000000002E-5</c:v>
                </c:pt>
                <c:pt idx="28415">
                  <c:v>2.8416E-5</c:v>
                </c:pt>
                <c:pt idx="28416">
                  <c:v>2.8416999999999999E-5</c:v>
                </c:pt>
                <c:pt idx="28417">
                  <c:v>2.8418000000000001E-5</c:v>
                </c:pt>
                <c:pt idx="28418">
                  <c:v>2.8419E-5</c:v>
                </c:pt>
                <c:pt idx="28419">
                  <c:v>2.8419999999999999E-5</c:v>
                </c:pt>
                <c:pt idx="28420">
                  <c:v>2.8421000000000001E-5</c:v>
                </c:pt>
                <c:pt idx="28421">
                  <c:v>2.8422E-5</c:v>
                </c:pt>
                <c:pt idx="28422">
                  <c:v>2.8422999999999999E-5</c:v>
                </c:pt>
                <c:pt idx="28423">
                  <c:v>2.8424000000000001E-5</c:v>
                </c:pt>
                <c:pt idx="28424">
                  <c:v>2.8425E-5</c:v>
                </c:pt>
                <c:pt idx="28425">
                  <c:v>2.8425999999999999E-5</c:v>
                </c:pt>
                <c:pt idx="28426">
                  <c:v>2.8427000000000001E-5</c:v>
                </c:pt>
                <c:pt idx="28427">
                  <c:v>2.8428E-5</c:v>
                </c:pt>
                <c:pt idx="28428">
                  <c:v>2.8428999999999998E-5</c:v>
                </c:pt>
                <c:pt idx="28429">
                  <c:v>2.8430000000000001E-5</c:v>
                </c:pt>
                <c:pt idx="28430">
                  <c:v>2.8430999999999999E-5</c:v>
                </c:pt>
                <c:pt idx="28431">
                  <c:v>2.8432000000000002E-5</c:v>
                </c:pt>
                <c:pt idx="28432">
                  <c:v>2.8433E-5</c:v>
                </c:pt>
                <c:pt idx="28433">
                  <c:v>2.8433999999999999E-5</c:v>
                </c:pt>
                <c:pt idx="28434">
                  <c:v>2.8435000000000001E-5</c:v>
                </c:pt>
                <c:pt idx="28435">
                  <c:v>2.8436E-5</c:v>
                </c:pt>
                <c:pt idx="28436">
                  <c:v>2.8436999999999999E-5</c:v>
                </c:pt>
                <c:pt idx="28437">
                  <c:v>2.8438000000000001E-5</c:v>
                </c:pt>
                <c:pt idx="28438">
                  <c:v>2.8439E-5</c:v>
                </c:pt>
                <c:pt idx="28439">
                  <c:v>2.8439999999999999E-5</c:v>
                </c:pt>
                <c:pt idx="28440">
                  <c:v>2.8441000000000001E-5</c:v>
                </c:pt>
                <c:pt idx="28441">
                  <c:v>2.8442E-5</c:v>
                </c:pt>
                <c:pt idx="28442">
                  <c:v>2.8442999999999999E-5</c:v>
                </c:pt>
                <c:pt idx="28443">
                  <c:v>2.8444000000000001E-5</c:v>
                </c:pt>
                <c:pt idx="28444">
                  <c:v>2.8445E-5</c:v>
                </c:pt>
                <c:pt idx="28445">
                  <c:v>2.8445999999999998E-5</c:v>
                </c:pt>
                <c:pt idx="28446">
                  <c:v>2.8447000000000001E-5</c:v>
                </c:pt>
                <c:pt idx="28447">
                  <c:v>2.8447999999999999E-5</c:v>
                </c:pt>
                <c:pt idx="28448">
                  <c:v>2.8449000000000002E-5</c:v>
                </c:pt>
                <c:pt idx="28449">
                  <c:v>2.845E-5</c:v>
                </c:pt>
                <c:pt idx="28450">
                  <c:v>2.8450999999999999E-5</c:v>
                </c:pt>
                <c:pt idx="28451">
                  <c:v>2.8452000000000001E-5</c:v>
                </c:pt>
                <c:pt idx="28452">
                  <c:v>2.8453E-5</c:v>
                </c:pt>
                <c:pt idx="28453">
                  <c:v>2.8453999999999999E-5</c:v>
                </c:pt>
                <c:pt idx="28454">
                  <c:v>2.8455000000000001E-5</c:v>
                </c:pt>
                <c:pt idx="28455">
                  <c:v>2.8456E-5</c:v>
                </c:pt>
                <c:pt idx="28456">
                  <c:v>2.8456999999999999E-5</c:v>
                </c:pt>
                <c:pt idx="28457">
                  <c:v>2.8458000000000001E-5</c:v>
                </c:pt>
                <c:pt idx="28458">
                  <c:v>2.8459E-5</c:v>
                </c:pt>
                <c:pt idx="28459">
                  <c:v>2.8459999999999999E-5</c:v>
                </c:pt>
                <c:pt idx="28460">
                  <c:v>2.8461000000000001E-5</c:v>
                </c:pt>
                <c:pt idx="28461">
                  <c:v>2.8462E-5</c:v>
                </c:pt>
                <c:pt idx="28462">
                  <c:v>2.8462999999999998E-5</c:v>
                </c:pt>
                <c:pt idx="28463">
                  <c:v>2.8464000000000001E-5</c:v>
                </c:pt>
                <c:pt idx="28464">
                  <c:v>2.8464999999999999E-5</c:v>
                </c:pt>
                <c:pt idx="28465">
                  <c:v>2.8466000000000002E-5</c:v>
                </c:pt>
                <c:pt idx="28466">
                  <c:v>2.8467E-5</c:v>
                </c:pt>
                <c:pt idx="28467">
                  <c:v>2.8467999999999999E-5</c:v>
                </c:pt>
                <c:pt idx="28468">
                  <c:v>2.8469000000000001E-5</c:v>
                </c:pt>
                <c:pt idx="28469">
                  <c:v>2.847E-5</c:v>
                </c:pt>
                <c:pt idx="28470">
                  <c:v>2.8470999999999999E-5</c:v>
                </c:pt>
                <c:pt idx="28471">
                  <c:v>2.8472000000000001E-5</c:v>
                </c:pt>
                <c:pt idx="28472">
                  <c:v>2.8473E-5</c:v>
                </c:pt>
                <c:pt idx="28473">
                  <c:v>2.8473999999999999E-5</c:v>
                </c:pt>
                <c:pt idx="28474">
                  <c:v>2.8475000000000001E-5</c:v>
                </c:pt>
                <c:pt idx="28475">
                  <c:v>2.8476E-5</c:v>
                </c:pt>
                <c:pt idx="28476">
                  <c:v>2.8476999999999999E-5</c:v>
                </c:pt>
                <c:pt idx="28477">
                  <c:v>2.8478000000000001E-5</c:v>
                </c:pt>
                <c:pt idx="28478">
                  <c:v>2.8479E-5</c:v>
                </c:pt>
                <c:pt idx="28479">
                  <c:v>2.8479999999999998E-5</c:v>
                </c:pt>
                <c:pt idx="28480">
                  <c:v>2.8481000000000001E-5</c:v>
                </c:pt>
                <c:pt idx="28481">
                  <c:v>2.8481999999999999E-5</c:v>
                </c:pt>
                <c:pt idx="28482">
                  <c:v>2.8483000000000002E-5</c:v>
                </c:pt>
                <c:pt idx="28483">
                  <c:v>2.8484E-5</c:v>
                </c:pt>
                <c:pt idx="28484">
                  <c:v>2.8484999999999999E-5</c:v>
                </c:pt>
                <c:pt idx="28485">
                  <c:v>2.8486000000000001E-5</c:v>
                </c:pt>
                <c:pt idx="28486">
                  <c:v>2.8487E-5</c:v>
                </c:pt>
                <c:pt idx="28487">
                  <c:v>2.8487999999999999E-5</c:v>
                </c:pt>
                <c:pt idx="28488">
                  <c:v>2.8489000000000001E-5</c:v>
                </c:pt>
                <c:pt idx="28489">
                  <c:v>2.849E-5</c:v>
                </c:pt>
                <c:pt idx="28490">
                  <c:v>2.8490999999999999E-5</c:v>
                </c:pt>
                <c:pt idx="28491">
                  <c:v>2.8492000000000001E-5</c:v>
                </c:pt>
                <c:pt idx="28492">
                  <c:v>2.8493E-5</c:v>
                </c:pt>
                <c:pt idx="28493">
                  <c:v>2.8493999999999999E-5</c:v>
                </c:pt>
                <c:pt idx="28494">
                  <c:v>2.8495000000000001E-5</c:v>
                </c:pt>
                <c:pt idx="28495">
                  <c:v>2.8496E-5</c:v>
                </c:pt>
                <c:pt idx="28496">
                  <c:v>2.8496999999999998E-5</c:v>
                </c:pt>
                <c:pt idx="28497">
                  <c:v>2.8498000000000001E-5</c:v>
                </c:pt>
                <c:pt idx="28498">
                  <c:v>2.8498999999999999E-5</c:v>
                </c:pt>
                <c:pt idx="28499">
                  <c:v>2.8500000000000002E-5</c:v>
                </c:pt>
                <c:pt idx="28500">
                  <c:v>2.8501E-5</c:v>
                </c:pt>
                <c:pt idx="28501">
                  <c:v>2.8501999999999999E-5</c:v>
                </c:pt>
                <c:pt idx="28502">
                  <c:v>2.8503000000000001E-5</c:v>
                </c:pt>
                <c:pt idx="28503">
                  <c:v>2.8504E-5</c:v>
                </c:pt>
                <c:pt idx="28504">
                  <c:v>2.8504999999999999E-5</c:v>
                </c:pt>
                <c:pt idx="28505">
                  <c:v>2.8506000000000001E-5</c:v>
                </c:pt>
                <c:pt idx="28506">
                  <c:v>2.8507E-5</c:v>
                </c:pt>
                <c:pt idx="28507">
                  <c:v>2.8507999999999999E-5</c:v>
                </c:pt>
                <c:pt idx="28508">
                  <c:v>2.8509000000000001E-5</c:v>
                </c:pt>
                <c:pt idx="28509">
                  <c:v>2.851E-5</c:v>
                </c:pt>
                <c:pt idx="28510">
                  <c:v>2.8510999999999999E-5</c:v>
                </c:pt>
                <c:pt idx="28511">
                  <c:v>2.8512000000000001E-5</c:v>
                </c:pt>
                <c:pt idx="28512">
                  <c:v>2.8513E-5</c:v>
                </c:pt>
                <c:pt idx="28513">
                  <c:v>2.8513999999999998E-5</c:v>
                </c:pt>
                <c:pt idx="28514">
                  <c:v>2.8515000000000001E-5</c:v>
                </c:pt>
                <c:pt idx="28515">
                  <c:v>2.8515999999999999E-5</c:v>
                </c:pt>
                <c:pt idx="28516">
                  <c:v>2.8517000000000002E-5</c:v>
                </c:pt>
                <c:pt idx="28517">
                  <c:v>2.8518E-5</c:v>
                </c:pt>
                <c:pt idx="28518">
                  <c:v>2.8518999999999999E-5</c:v>
                </c:pt>
                <c:pt idx="28519">
                  <c:v>2.8520000000000001E-5</c:v>
                </c:pt>
                <c:pt idx="28520">
                  <c:v>2.8521E-5</c:v>
                </c:pt>
                <c:pt idx="28521">
                  <c:v>2.8521999999999999E-5</c:v>
                </c:pt>
                <c:pt idx="28522">
                  <c:v>2.8523000000000001E-5</c:v>
                </c:pt>
                <c:pt idx="28523">
                  <c:v>2.8524E-5</c:v>
                </c:pt>
                <c:pt idx="28524">
                  <c:v>2.8524999999999999E-5</c:v>
                </c:pt>
                <c:pt idx="28525">
                  <c:v>2.8526000000000001E-5</c:v>
                </c:pt>
                <c:pt idx="28526">
                  <c:v>2.8527E-5</c:v>
                </c:pt>
                <c:pt idx="28527">
                  <c:v>2.8527999999999999E-5</c:v>
                </c:pt>
                <c:pt idx="28528">
                  <c:v>2.8529000000000001E-5</c:v>
                </c:pt>
                <c:pt idx="28529">
                  <c:v>2.853E-5</c:v>
                </c:pt>
                <c:pt idx="28530">
                  <c:v>2.8530999999999998E-5</c:v>
                </c:pt>
                <c:pt idx="28531">
                  <c:v>2.8532000000000001E-5</c:v>
                </c:pt>
                <c:pt idx="28532">
                  <c:v>2.8532999999999999E-5</c:v>
                </c:pt>
                <c:pt idx="28533">
                  <c:v>2.8534000000000002E-5</c:v>
                </c:pt>
                <c:pt idx="28534">
                  <c:v>2.8535E-5</c:v>
                </c:pt>
                <c:pt idx="28535">
                  <c:v>2.8535999999999999E-5</c:v>
                </c:pt>
                <c:pt idx="28536">
                  <c:v>2.8537000000000001E-5</c:v>
                </c:pt>
                <c:pt idx="28537">
                  <c:v>2.8538E-5</c:v>
                </c:pt>
                <c:pt idx="28538">
                  <c:v>2.8538999999999999E-5</c:v>
                </c:pt>
                <c:pt idx="28539">
                  <c:v>2.8540000000000001E-5</c:v>
                </c:pt>
                <c:pt idx="28540">
                  <c:v>2.8541E-5</c:v>
                </c:pt>
                <c:pt idx="28541">
                  <c:v>2.8541999999999999E-5</c:v>
                </c:pt>
                <c:pt idx="28542">
                  <c:v>2.8543000000000001E-5</c:v>
                </c:pt>
                <c:pt idx="28543">
                  <c:v>2.8544E-5</c:v>
                </c:pt>
                <c:pt idx="28544">
                  <c:v>2.8544999999999999E-5</c:v>
                </c:pt>
                <c:pt idx="28545">
                  <c:v>2.8546000000000001E-5</c:v>
                </c:pt>
                <c:pt idx="28546">
                  <c:v>2.8547E-5</c:v>
                </c:pt>
                <c:pt idx="28547">
                  <c:v>2.8547999999999998E-5</c:v>
                </c:pt>
                <c:pt idx="28548">
                  <c:v>2.8549000000000001E-5</c:v>
                </c:pt>
                <c:pt idx="28549">
                  <c:v>2.8549999999999999E-5</c:v>
                </c:pt>
                <c:pt idx="28550">
                  <c:v>2.8551000000000002E-5</c:v>
                </c:pt>
                <c:pt idx="28551">
                  <c:v>2.8552E-5</c:v>
                </c:pt>
                <c:pt idx="28552">
                  <c:v>2.8552999999999999E-5</c:v>
                </c:pt>
                <c:pt idx="28553">
                  <c:v>2.8554000000000001E-5</c:v>
                </c:pt>
                <c:pt idx="28554">
                  <c:v>2.8555E-5</c:v>
                </c:pt>
                <c:pt idx="28555">
                  <c:v>2.8555999999999999E-5</c:v>
                </c:pt>
                <c:pt idx="28556">
                  <c:v>2.8557000000000001E-5</c:v>
                </c:pt>
                <c:pt idx="28557">
                  <c:v>2.8558E-5</c:v>
                </c:pt>
                <c:pt idx="28558">
                  <c:v>2.8558999999999999E-5</c:v>
                </c:pt>
                <c:pt idx="28559">
                  <c:v>2.8560000000000001E-5</c:v>
                </c:pt>
                <c:pt idx="28560">
                  <c:v>2.8561E-5</c:v>
                </c:pt>
                <c:pt idx="28561">
                  <c:v>2.8561999999999999E-5</c:v>
                </c:pt>
                <c:pt idx="28562">
                  <c:v>2.8563000000000001E-5</c:v>
                </c:pt>
                <c:pt idx="28563">
                  <c:v>2.8564E-5</c:v>
                </c:pt>
                <c:pt idx="28564">
                  <c:v>2.8564999999999998E-5</c:v>
                </c:pt>
                <c:pt idx="28565">
                  <c:v>2.8566000000000001E-5</c:v>
                </c:pt>
                <c:pt idx="28566">
                  <c:v>2.8566999999999999E-5</c:v>
                </c:pt>
                <c:pt idx="28567">
                  <c:v>2.8568000000000002E-5</c:v>
                </c:pt>
                <c:pt idx="28568">
                  <c:v>2.8569E-5</c:v>
                </c:pt>
                <c:pt idx="28569">
                  <c:v>2.8569999999999999E-5</c:v>
                </c:pt>
                <c:pt idx="28570">
                  <c:v>2.8571000000000001E-5</c:v>
                </c:pt>
                <c:pt idx="28571">
                  <c:v>2.8572E-5</c:v>
                </c:pt>
                <c:pt idx="28572">
                  <c:v>2.8572999999999999E-5</c:v>
                </c:pt>
                <c:pt idx="28573">
                  <c:v>2.8574000000000001E-5</c:v>
                </c:pt>
                <c:pt idx="28574">
                  <c:v>2.8575E-5</c:v>
                </c:pt>
                <c:pt idx="28575">
                  <c:v>2.8575999999999999E-5</c:v>
                </c:pt>
                <c:pt idx="28576">
                  <c:v>2.8577000000000001E-5</c:v>
                </c:pt>
                <c:pt idx="28577">
                  <c:v>2.8578E-5</c:v>
                </c:pt>
                <c:pt idx="28578">
                  <c:v>2.8578999999999999E-5</c:v>
                </c:pt>
                <c:pt idx="28579">
                  <c:v>2.8580000000000001E-5</c:v>
                </c:pt>
                <c:pt idx="28580">
                  <c:v>2.8581E-5</c:v>
                </c:pt>
                <c:pt idx="28581">
                  <c:v>2.8581999999999998E-5</c:v>
                </c:pt>
                <c:pt idx="28582">
                  <c:v>2.8583000000000001E-5</c:v>
                </c:pt>
                <c:pt idx="28583">
                  <c:v>2.8583999999999999E-5</c:v>
                </c:pt>
                <c:pt idx="28584">
                  <c:v>2.8585000000000002E-5</c:v>
                </c:pt>
                <c:pt idx="28585">
                  <c:v>2.8586E-5</c:v>
                </c:pt>
                <c:pt idx="28586">
                  <c:v>2.8586999999999999E-5</c:v>
                </c:pt>
                <c:pt idx="28587">
                  <c:v>2.8588000000000001E-5</c:v>
                </c:pt>
                <c:pt idx="28588">
                  <c:v>2.8589E-5</c:v>
                </c:pt>
                <c:pt idx="28589">
                  <c:v>2.8589999999999999E-5</c:v>
                </c:pt>
                <c:pt idx="28590">
                  <c:v>2.8591000000000001E-5</c:v>
                </c:pt>
                <c:pt idx="28591">
                  <c:v>2.8592E-5</c:v>
                </c:pt>
                <c:pt idx="28592">
                  <c:v>2.8592999999999999E-5</c:v>
                </c:pt>
                <c:pt idx="28593">
                  <c:v>2.8594000000000001E-5</c:v>
                </c:pt>
                <c:pt idx="28594">
                  <c:v>2.8595E-5</c:v>
                </c:pt>
                <c:pt idx="28595">
                  <c:v>2.8595999999999999E-5</c:v>
                </c:pt>
                <c:pt idx="28596">
                  <c:v>2.8597000000000001E-5</c:v>
                </c:pt>
                <c:pt idx="28597">
                  <c:v>2.8598E-5</c:v>
                </c:pt>
                <c:pt idx="28598">
                  <c:v>2.8598999999999998E-5</c:v>
                </c:pt>
                <c:pt idx="28599">
                  <c:v>2.8600000000000001E-5</c:v>
                </c:pt>
                <c:pt idx="28600">
                  <c:v>2.8600999999999999E-5</c:v>
                </c:pt>
                <c:pt idx="28601">
                  <c:v>2.8602000000000002E-5</c:v>
                </c:pt>
                <c:pt idx="28602">
                  <c:v>2.8603E-5</c:v>
                </c:pt>
                <c:pt idx="28603">
                  <c:v>2.8603999999999999E-5</c:v>
                </c:pt>
                <c:pt idx="28604">
                  <c:v>2.8605000000000001E-5</c:v>
                </c:pt>
                <c:pt idx="28605">
                  <c:v>2.8606E-5</c:v>
                </c:pt>
                <c:pt idx="28606">
                  <c:v>2.8606999999999999E-5</c:v>
                </c:pt>
                <c:pt idx="28607">
                  <c:v>2.8608000000000001E-5</c:v>
                </c:pt>
                <c:pt idx="28608">
                  <c:v>2.8609E-5</c:v>
                </c:pt>
                <c:pt idx="28609">
                  <c:v>2.8609999999999999E-5</c:v>
                </c:pt>
                <c:pt idx="28610">
                  <c:v>2.8611000000000001E-5</c:v>
                </c:pt>
                <c:pt idx="28611">
                  <c:v>2.8612E-5</c:v>
                </c:pt>
                <c:pt idx="28612">
                  <c:v>2.8612999999999999E-5</c:v>
                </c:pt>
                <c:pt idx="28613">
                  <c:v>2.8614000000000001E-5</c:v>
                </c:pt>
                <c:pt idx="28614">
                  <c:v>2.8615E-5</c:v>
                </c:pt>
                <c:pt idx="28615">
                  <c:v>2.8615999999999998E-5</c:v>
                </c:pt>
                <c:pt idx="28616">
                  <c:v>2.8617000000000001E-5</c:v>
                </c:pt>
                <c:pt idx="28617">
                  <c:v>2.8617999999999999E-5</c:v>
                </c:pt>
                <c:pt idx="28618">
                  <c:v>2.8619000000000002E-5</c:v>
                </c:pt>
                <c:pt idx="28619">
                  <c:v>2.862E-5</c:v>
                </c:pt>
                <c:pt idx="28620">
                  <c:v>2.8620999999999999E-5</c:v>
                </c:pt>
                <c:pt idx="28621">
                  <c:v>2.8622000000000001E-5</c:v>
                </c:pt>
                <c:pt idx="28622">
                  <c:v>2.8623E-5</c:v>
                </c:pt>
                <c:pt idx="28623">
                  <c:v>2.8623999999999999E-5</c:v>
                </c:pt>
                <c:pt idx="28624">
                  <c:v>2.8625000000000001E-5</c:v>
                </c:pt>
                <c:pt idx="28625">
                  <c:v>2.8626E-5</c:v>
                </c:pt>
                <c:pt idx="28626">
                  <c:v>2.8626999999999999E-5</c:v>
                </c:pt>
                <c:pt idx="28627">
                  <c:v>2.8628000000000001E-5</c:v>
                </c:pt>
                <c:pt idx="28628">
                  <c:v>2.8629E-5</c:v>
                </c:pt>
                <c:pt idx="28629">
                  <c:v>2.8629999999999999E-5</c:v>
                </c:pt>
                <c:pt idx="28630">
                  <c:v>2.8631000000000001E-5</c:v>
                </c:pt>
                <c:pt idx="28631">
                  <c:v>2.8632E-5</c:v>
                </c:pt>
                <c:pt idx="28632">
                  <c:v>2.8632999999999998E-5</c:v>
                </c:pt>
                <c:pt idx="28633">
                  <c:v>2.8634000000000001E-5</c:v>
                </c:pt>
                <c:pt idx="28634">
                  <c:v>2.8634999999999999E-5</c:v>
                </c:pt>
                <c:pt idx="28635">
                  <c:v>2.8636000000000002E-5</c:v>
                </c:pt>
                <c:pt idx="28636">
                  <c:v>2.8637E-5</c:v>
                </c:pt>
                <c:pt idx="28637">
                  <c:v>2.8637999999999999E-5</c:v>
                </c:pt>
                <c:pt idx="28638">
                  <c:v>2.8639000000000001E-5</c:v>
                </c:pt>
                <c:pt idx="28639">
                  <c:v>2.864E-5</c:v>
                </c:pt>
                <c:pt idx="28640">
                  <c:v>2.8640999999999999E-5</c:v>
                </c:pt>
                <c:pt idx="28641">
                  <c:v>2.8642000000000001E-5</c:v>
                </c:pt>
                <c:pt idx="28642">
                  <c:v>2.8643E-5</c:v>
                </c:pt>
                <c:pt idx="28643">
                  <c:v>2.8643999999999999E-5</c:v>
                </c:pt>
                <c:pt idx="28644">
                  <c:v>2.8645000000000001E-5</c:v>
                </c:pt>
                <c:pt idx="28645">
                  <c:v>2.8646E-5</c:v>
                </c:pt>
                <c:pt idx="28646">
                  <c:v>2.8646999999999999E-5</c:v>
                </c:pt>
                <c:pt idx="28647">
                  <c:v>2.8648000000000001E-5</c:v>
                </c:pt>
                <c:pt idx="28648">
                  <c:v>2.8649E-5</c:v>
                </c:pt>
                <c:pt idx="28649">
                  <c:v>2.8649999999999998E-5</c:v>
                </c:pt>
                <c:pt idx="28650">
                  <c:v>2.8651000000000001E-5</c:v>
                </c:pt>
                <c:pt idx="28651">
                  <c:v>2.8651999999999999E-5</c:v>
                </c:pt>
                <c:pt idx="28652">
                  <c:v>2.8653000000000002E-5</c:v>
                </c:pt>
                <c:pt idx="28653">
                  <c:v>2.8654E-5</c:v>
                </c:pt>
                <c:pt idx="28654">
                  <c:v>2.8654999999999999E-5</c:v>
                </c:pt>
                <c:pt idx="28655">
                  <c:v>2.8656000000000001E-5</c:v>
                </c:pt>
                <c:pt idx="28656">
                  <c:v>2.8657E-5</c:v>
                </c:pt>
                <c:pt idx="28657">
                  <c:v>2.8657999999999999E-5</c:v>
                </c:pt>
                <c:pt idx="28658">
                  <c:v>2.8659000000000001E-5</c:v>
                </c:pt>
                <c:pt idx="28659">
                  <c:v>2.866E-5</c:v>
                </c:pt>
                <c:pt idx="28660">
                  <c:v>2.8660999999999999E-5</c:v>
                </c:pt>
                <c:pt idx="28661">
                  <c:v>2.8662000000000001E-5</c:v>
                </c:pt>
                <c:pt idx="28662">
                  <c:v>2.8663E-5</c:v>
                </c:pt>
                <c:pt idx="28663">
                  <c:v>2.8663999999999999E-5</c:v>
                </c:pt>
                <c:pt idx="28664">
                  <c:v>2.8665000000000001E-5</c:v>
                </c:pt>
                <c:pt idx="28665">
                  <c:v>2.8666E-5</c:v>
                </c:pt>
                <c:pt idx="28666">
                  <c:v>2.8666999999999998E-5</c:v>
                </c:pt>
                <c:pt idx="28667">
                  <c:v>2.8668000000000001E-5</c:v>
                </c:pt>
                <c:pt idx="28668">
                  <c:v>2.8668999999999999E-5</c:v>
                </c:pt>
                <c:pt idx="28669">
                  <c:v>2.8670000000000002E-5</c:v>
                </c:pt>
                <c:pt idx="28670">
                  <c:v>2.8671E-5</c:v>
                </c:pt>
                <c:pt idx="28671">
                  <c:v>2.8671999999999999E-5</c:v>
                </c:pt>
                <c:pt idx="28672">
                  <c:v>2.8673000000000001E-5</c:v>
                </c:pt>
                <c:pt idx="28673">
                  <c:v>2.8674E-5</c:v>
                </c:pt>
                <c:pt idx="28674">
                  <c:v>2.8674999999999999E-5</c:v>
                </c:pt>
                <c:pt idx="28675">
                  <c:v>2.8676000000000001E-5</c:v>
                </c:pt>
                <c:pt idx="28676">
                  <c:v>2.8677E-5</c:v>
                </c:pt>
                <c:pt idx="28677">
                  <c:v>2.8677999999999999E-5</c:v>
                </c:pt>
                <c:pt idx="28678">
                  <c:v>2.8679000000000001E-5</c:v>
                </c:pt>
                <c:pt idx="28679">
                  <c:v>2.868E-5</c:v>
                </c:pt>
                <c:pt idx="28680">
                  <c:v>2.8680999999999999E-5</c:v>
                </c:pt>
                <c:pt idx="28681">
                  <c:v>2.8682000000000001E-5</c:v>
                </c:pt>
                <c:pt idx="28682">
                  <c:v>2.8683E-5</c:v>
                </c:pt>
                <c:pt idx="28683">
                  <c:v>2.8683999999999998E-5</c:v>
                </c:pt>
                <c:pt idx="28684">
                  <c:v>2.8685000000000001E-5</c:v>
                </c:pt>
                <c:pt idx="28685">
                  <c:v>2.8685999999999999E-5</c:v>
                </c:pt>
                <c:pt idx="28686">
                  <c:v>2.8687000000000002E-5</c:v>
                </c:pt>
                <c:pt idx="28687">
                  <c:v>2.8688E-5</c:v>
                </c:pt>
                <c:pt idx="28688">
                  <c:v>2.8688999999999999E-5</c:v>
                </c:pt>
                <c:pt idx="28689">
                  <c:v>2.8690000000000001E-5</c:v>
                </c:pt>
                <c:pt idx="28690">
                  <c:v>2.8691E-5</c:v>
                </c:pt>
                <c:pt idx="28691">
                  <c:v>2.8691999999999999E-5</c:v>
                </c:pt>
                <c:pt idx="28692">
                  <c:v>2.8693000000000001E-5</c:v>
                </c:pt>
                <c:pt idx="28693">
                  <c:v>2.8694E-5</c:v>
                </c:pt>
                <c:pt idx="28694">
                  <c:v>2.8694999999999999E-5</c:v>
                </c:pt>
                <c:pt idx="28695">
                  <c:v>2.8696000000000001E-5</c:v>
                </c:pt>
                <c:pt idx="28696">
                  <c:v>2.8697E-5</c:v>
                </c:pt>
                <c:pt idx="28697">
                  <c:v>2.8697999999999999E-5</c:v>
                </c:pt>
                <c:pt idx="28698">
                  <c:v>2.8699000000000001E-5</c:v>
                </c:pt>
                <c:pt idx="28699">
                  <c:v>2.87E-5</c:v>
                </c:pt>
                <c:pt idx="28700">
                  <c:v>2.8700999999999998E-5</c:v>
                </c:pt>
                <c:pt idx="28701">
                  <c:v>2.8702000000000001E-5</c:v>
                </c:pt>
                <c:pt idx="28702">
                  <c:v>2.8702999999999999E-5</c:v>
                </c:pt>
                <c:pt idx="28703">
                  <c:v>2.8704000000000002E-5</c:v>
                </c:pt>
                <c:pt idx="28704">
                  <c:v>2.8705E-5</c:v>
                </c:pt>
                <c:pt idx="28705">
                  <c:v>2.8705999999999999E-5</c:v>
                </c:pt>
                <c:pt idx="28706">
                  <c:v>2.8707000000000001E-5</c:v>
                </c:pt>
                <c:pt idx="28707">
                  <c:v>2.8708E-5</c:v>
                </c:pt>
                <c:pt idx="28708">
                  <c:v>2.8708999999999999E-5</c:v>
                </c:pt>
                <c:pt idx="28709">
                  <c:v>2.8710000000000001E-5</c:v>
                </c:pt>
                <c:pt idx="28710">
                  <c:v>2.8711E-5</c:v>
                </c:pt>
                <c:pt idx="28711">
                  <c:v>2.8711999999999999E-5</c:v>
                </c:pt>
                <c:pt idx="28712">
                  <c:v>2.8713000000000001E-5</c:v>
                </c:pt>
                <c:pt idx="28713">
                  <c:v>2.8714E-5</c:v>
                </c:pt>
                <c:pt idx="28714">
                  <c:v>2.8714999999999999E-5</c:v>
                </c:pt>
                <c:pt idx="28715">
                  <c:v>2.8716000000000001E-5</c:v>
                </c:pt>
                <c:pt idx="28716">
                  <c:v>2.8717E-5</c:v>
                </c:pt>
                <c:pt idx="28717">
                  <c:v>2.8717999999999998E-5</c:v>
                </c:pt>
                <c:pt idx="28718">
                  <c:v>2.8719000000000001E-5</c:v>
                </c:pt>
                <c:pt idx="28719">
                  <c:v>2.8719999999999999E-5</c:v>
                </c:pt>
                <c:pt idx="28720">
                  <c:v>2.8721000000000002E-5</c:v>
                </c:pt>
                <c:pt idx="28721">
                  <c:v>2.8722E-5</c:v>
                </c:pt>
                <c:pt idx="28722">
                  <c:v>2.8722999999999999E-5</c:v>
                </c:pt>
                <c:pt idx="28723">
                  <c:v>2.8724000000000001E-5</c:v>
                </c:pt>
                <c:pt idx="28724">
                  <c:v>2.8725E-5</c:v>
                </c:pt>
                <c:pt idx="28725">
                  <c:v>2.8725999999999999E-5</c:v>
                </c:pt>
                <c:pt idx="28726">
                  <c:v>2.8727000000000001E-5</c:v>
                </c:pt>
                <c:pt idx="28727">
                  <c:v>2.8728E-5</c:v>
                </c:pt>
                <c:pt idx="28728">
                  <c:v>2.8728999999999999E-5</c:v>
                </c:pt>
                <c:pt idx="28729">
                  <c:v>2.8730000000000001E-5</c:v>
                </c:pt>
                <c:pt idx="28730">
                  <c:v>2.8731E-5</c:v>
                </c:pt>
                <c:pt idx="28731">
                  <c:v>2.8731999999999999E-5</c:v>
                </c:pt>
                <c:pt idx="28732">
                  <c:v>2.8733000000000001E-5</c:v>
                </c:pt>
                <c:pt idx="28733">
                  <c:v>2.8734E-5</c:v>
                </c:pt>
                <c:pt idx="28734">
                  <c:v>2.8734999999999998E-5</c:v>
                </c:pt>
                <c:pt idx="28735">
                  <c:v>2.8736000000000001E-5</c:v>
                </c:pt>
                <c:pt idx="28736">
                  <c:v>2.8736999999999999E-5</c:v>
                </c:pt>
                <c:pt idx="28737">
                  <c:v>2.8738000000000002E-5</c:v>
                </c:pt>
                <c:pt idx="28738">
                  <c:v>2.8739E-5</c:v>
                </c:pt>
                <c:pt idx="28739">
                  <c:v>2.8739999999999999E-5</c:v>
                </c:pt>
                <c:pt idx="28740">
                  <c:v>2.8741000000000001E-5</c:v>
                </c:pt>
                <c:pt idx="28741">
                  <c:v>2.8742E-5</c:v>
                </c:pt>
                <c:pt idx="28742">
                  <c:v>2.8742999999999999E-5</c:v>
                </c:pt>
                <c:pt idx="28743">
                  <c:v>2.8744000000000001E-5</c:v>
                </c:pt>
                <c:pt idx="28744">
                  <c:v>2.8745E-5</c:v>
                </c:pt>
                <c:pt idx="28745">
                  <c:v>2.8745999999999999E-5</c:v>
                </c:pt>
                <c:pt idx="28746">
                  <c:v>2.8747000000000001E-5</c:v>
                </c:pt>
                <c:pt idx="28747">
                  <c:v>2.8748E-5</c:v>
                </c:pt>
                <c:pt idx="28748">
                  <c:v>2.8748999999999999E-5</c:v>
                </c:pt>
                <c:pt idx="28749">
                  <c:v>2.8750000000000001E-5</c:v>
                </c:pt>
                <c:pt idx="28750">
                  <c:v>2.8751E-5</c:v>
                </c:pt>
                <c:pt idx="28751">
                  <c:v>2.8751999999999998E-5</c:v>
                </c:pt>
                <c:pt idx="28752">
                  <c:v>2.8753000000000001E-5</c:v>
                </c:pt>
                <c:pt idx="28753">
                  <c:v>2.8753999999999999E-5</c:v>
                </c:pt>
                <c:pt idx="28754">
                  <c:v>2.8755000000000002E-5</c:v>
                </c:pt>
                <c:pt idx="28755">
                  <c:v>2.8756E-5</c:v>
                </c:pt>
                <c:pt idx="28756">
                  <c:v>2.8756999999999999E-5</c:v>
                </c:pt>
                <c:pt idx="28757">
                  <c:v>2.8758000000000001E-5</c:v>
                </c:pt>
                <c:pt idx="28758">
                  <c:v>2.8759E-5</c:v>
                </c:pt>
                <c:pt idx="28759">
                  <c:v>2.8759999999999999E-5</c:v>
                </c:pt>
                <c:pt idx="28760">
                  <c:v>2.8761000000000001E-5</c:v>
                </c:pt>
                <c:pt idx="28761">
                  <c:v>2.8762E-5</c:v>
                </c:pt>
                <c:pt idx="28762">
                  <c:v>2.8762999999999999E-5</c:v>
                </c:pt>
                <c:pt idx="28763">
                  <c:v>2.8764000000000001E-5</c:v>
                </c:pt>
                <c:pt idx="28764">
                  <c:v>2.8765E-5</c:v>
                </c:pt>
                <c:pt idx="28765">
                  <c:v>2.8765999999999999E-5</c:v>
                </c:pt>
                <c:pt idx="28766">
                  <c:v>2.8767000000000001E-5</c:v>
                </c:pt>
                <c:pt idx="28767">
                  <c:v>2.8768E-5</c:v>
                </c:pt>
                <c:pt idx="28768">
                  <c:v>2.8768999999999998E-5</c:v>
                </c:pt>
                <c:pt idx="28769">
                  <c:v>2.8770000000000001E-5</c:v>
                </c:pt>
                <c:pt idx="28770">
                  <c:v>2.8770999999999999E-5</c:v>
                </c:pt>
                <c:pt idx="28771">
                  <c:v>2.8772000000000002E-5</c:v>
                </c:pt>
                <c:pt idx="28772">
                  <c:v>2.8773E-5</c:v>
                </c:pt>
                <c:pt idx="28773">
                  <c:v>2.8773999999999999E-5</c:v>
                </c:pt>
                <c:pt idx="28774">
                  <c:v>2.8775000000000001E-5</c:v>
                </c:pt>
                <c:pt idx="28775">
                  <c:v>2.8776E-5</c:v>
                </c:pt>
                <c:pt idx="28776">
                  <c:v>2.8776999999999999E-5</c:v>
                </c:pt>
                <c:pt idx="28777">
                  <c:v>2.8778000000000001E-5</c:v>
                </c:pt>
                <c:pt idx="28778">
                  <c:v>2.8779E-5</c:v>
                </c:pt>
                <c:pt idx="28779">
                  <c:v>2.8779999999999999E-5</c:v>
                </c:pt>
                <c:pt idx="28780">
                  <c:v>2.8781000000000001E-5</c:v>
                </c:pt>
                <c:pt idx="28781">
                  <c:v>2.8782E-5</c:v>
                </c:pt>
                <c:pt idx="28782">
                  <c:v>2.8782999999999999E-5</c:v>
                </c:pt>
                <c:pt idx="28783">
                  <c:v>2.8784000000000001E-5</c:v>
                </c:pt>
                <c:pt idx="28784">
                  <c:v>2.8785E-5</c:v>
                </c:pt>
                <c:pt idx="28785">
                  <c:v>2.8785999999999998E-5</c:v>
                </c:pt>
                <c:pt idx="28786">
                  <c:v>2.8787000000000001E-5</c:v>
                </c:pt>
                <c:pt idx="28787">
                  <c:v>2.8787999999999999E-5</c:v>
                </c:pt>
                <c:pt idx="28788">
                  <c:v>2.8789000000000002E-5</c:v>
                </c:pt>
                <c:pt idx="28789">
                  <c:v>2.879E-5</c:v>
                </c:pt>
                <c:pt idx="28790">
                  <c:v>2.8790999999999999E-5</c:v>
                </c:pt>
                <c:pt idx="28791">
                  <c:v>2.8792000000000001E-5</c:v>
                </c:pt>
                <c:pt idx="28792">
                  <c:v>2.8793E-5</c:v>
                </c:pt>
                <c:pt idx="28793">
                  <c:v>2.8793999999999999E-5</c:v>
                </c:pt>
                <c:pt idx="28794">
                  <c:v>2.8795000000000001E-5</c:v>
                </c:pt>
                <c:pt idx="28795">
                  <c:v>2.8796E-5</c:v>
                </c:pt>
                <c:pt idx="28796">
                  <c:v>2.8796999999999999E-5</c:v>
                </c:pt>
                <c:pt idx="28797">
                  <c:v>2.8798000000000001E-5</c:v>
                </c:pt>
                <c:pt idx="28798">
                  <c:v>2.8799E-5</c:v>
                </c:pt>
                <c:pt idx="28799">
                  <c:v>2.8799999999999999E-5</c:v>
                </c:pt>
                <c:pt idx="28800">
                  <c:v>2.8801000000000001E-5</c:v>
                </c:pt>
                <c:pt idx="28801">
                  <c:v>2.8802E-5</c:v>
                </c:pt>
                <c:pt idx="28802">
                  <c:v>2.8802999999999998E-5</c:v>
                </c:pt>
                <c:pt idx="28803">
                  <c:v>2.8804000000000001E-5</c:v>
                </c:pt>
                <c:pt idx="28804">
                  <c:v>2.8804999999999999E-5</c:v>
                </c:pt>
                <c:pt idx="28805">
                  <c:v>2.8806000000000002E-5</c:v>
                </c:pt>
                <c:pt idx="28806">
                  <c:v>2.8807E-5</c:v>
                </c:pt>
                <c:pt idx="28807">
                  <c:v>2.8807999999999999E-5</c:v>
                </c:pt>
                <c:pt idx="28808">
                  <c:v>2.8809000000000001E-5</c:v>
                </c:pt>
                <c:pt idx="28809">
                  <c:v>2.881E-5</c:v>
                </c:pt>
                <c:pt idx="28810">
                  <c:v>2.8810999999999999E-5</c:v>
                </c:pt>
                <c:pt idx="28811">
                  <c:v>2.8812000000000001E-5</c:v>
                </c:pt>
                <c:pt idx="28812">
                  <c:v>2.8813E-5</c:v>
                </c:pt>
                <c:pt idx="28813">
                  <c:v>2.8813999999999999E-5</c:v>
                </c:pt>
                <c:pt idx="28814">
                  <c:v>2.8815000000000001E-5</c:v>
                </c:pt>
                <c:pt idx="28815">
                  <c:v>2.8816E-5</c:v>
                </c:pt>
                <c:pt idx="28816">
                  <c:v>2.8816999999999999E-5</c:v>
                </c:pt>
                <c:pt idx="28817">
                  <c:v>2.8818000000000001E-5</c:v>
                </c:pt>
                <c:pt idx="28818">
                  <c:v>2.8819E-5</c:v>
                </c:pt>
                <c:pt idx="28819">
                  <c:v>2.8819999999999999E-5</c:v>
                </c:pt>
                <c:pt idx="28820">
                  <c:v>2.8821000000000001E-5</c:v>
                </c:pt>
                <c:pt idx="28821">
                  <c:v>2.8822E-5</c:v>
                </c:pt>
                <c:pt idx="28822">
                  <c:v>2.8822999999999998E-5</c:v>
                </c:pt>
                <c:pt idx="28823">
                  <c:v>2.8824E-5</c:v>
                </c:pt>
                <c:pt idx="28824">
                  <c:v>2.8824999999999999E-5</c:v>
                </c:pt>
                <c:pt idx="28825">
                  <c:v>2.8826000000000001E-5</c:v>
                </c:pt>
                <c:pt idx="28826">
                  <c:v>2.8827E-5</c:v>
                </c:pt>
                <c:pt idx="28827">
                  <c:v>2.8827999999999999E-5</c:v>
                </c:pt>
                <c:pt idx="28828">
                  <c:v>2.8829000000000001E-5</c:v>
                </c:pt>
                <c:pt idx="28829">
                  <c:v>2.883E-5</c:v>
                </c:pt>
                <c:pt idx="28830">
                  <c:v>2.8830999999999999E-5</c:v>
                </c:pt>
                <c:pt idx="28831">
                  <c:v>2.8832000000000001E-5</c:v>
                </c:pt>
                <c:pt idx="28832">
                  <c:v>2.8833E-5</c:v>
                </c:pt>
                <c:pt idx="28833">
                  <c:v>2.8833999999999999E-5</c:v>
                </c:pt>
                <c:pt idx="28834">
                  <c:v>2.8835000000000001E-5</c:v>
                </c:pt>
                <c:pt idx="28835">
                  <c:v>2.8836E-5</c:v>
                </c:pt>
                <c:pt idx="28836">
                  <c:v>2.8836999999999999E-5</c:v>
                </c:pt>
                <c:pt idx="28837">
                  <c:v>2.8838000000000001E-5</c:v>
                </c:pt>
                <c:pt idx="28838">
                  <c:v>2.8839E-5</c:v>
                </c:pt>
                <c:pt idx="28839">
                  <c:v>2.8839999999999998E-5</c:v>
                </c:pt>
                <c:pt idx="28840">
                  <c:v>2.8841000000000001E-5</c:v>
                </c:pt>
                <c:pt idx="28841">
                  <c:v>2.8841999999999999E-5</c:v>
                </c:pt>
                <c:pt idx="28842">
                  <c:v>2.8843000000000002E-5</c:v>
                </c:pt>
                <c:pt idx="28843">
                  <c:v>2.8844E-5</c:v>
                </c:pt>
                <c:pt idx="28844">
                  <c:v>2.8844999999999999E-5</c:v>
                </c:pt>
                <c:pt idx="28845">
                  <c:v>2.8846000000000001E-5</c:v>
                </c:pt>
                <c:pt idx="28846">
                  <c:v>2.8847E-5</c:v>
                </c:pt>
                <c:pt idx="28847">
                  <c:v>2.8847999999999999E-5</c:v>
                </c:pt>
                <c:pt idx="28848">
                  <c:v>2.8849000000000001E-5</c:v>
                </c:pt>
                <c:pt idx="28849">
                  <c:v>2.885E-5</c:v>
                </c:pt>
                <c:pt idx="28850">
                  <c:v>2.8850999999999999E-5</c:v>
                </c:pt>
                <c:pt idx="28851">
                  <c:v>2.8852000000000001E-5</c:v>
                </c:pt>
                <c:pt idx="28852">
                  <c:v>2.8853E-5</c:v>
                </c:pt>
                <c:pt idx="28853">
                  <c:v>2.8853999999999999E-5</c:v>
                </c:pt>
                <c:pt idx="28854">
                  <c:v>2.8855000000000001E-5</c:v>
                </c:pt>
                <c:pt idx="28855">
                  <c:v>2.8856E-5</c:v>
                </c:pt>
                <c:pt idx="28856">
                  <c:v>2.8856999999999998E-5</c:v>
                </c:pt>
                <c:pt idx="28857">
                  <c:v>2.8858000000000001E-5</c:v>
                </c:pt>
                <c:pt idx="28858">
                  <c:v>2.8858999999999999E-5</c:v>
                </c:pt>
                <c:pt idx="28859">
                  <c:v>2.8860000000000002E-5</c:v>
                </c:pt>
                <c:pt idx="28860">
                  <c:v>2.8861E-5</c:v>
                </c:pt>
                <c:pt idx="28861">
                  <c:v>2.8861999999999999E-5</c:v>
                </c:pt>
                <c:pt idx="28862">
                  <c:v>2.8863000000000001E-5</c:v>
                </c:pt>
                <c:pt idx="28863">
                  <c:v>2.8864E-5</c:v>
                </c:pt>
                <c:pt idx="28864">
                  <c:v>2.8864999999999999E-5</c:v>
                </c:pt>
                <c:pt idx="28865">
                  <c:v>2.8866000000000001E-5</c:v>
                </c:pt>
                <c:pt idx="28866">
                  <c:v>2.8867E-5</c:v>
                </c:pt>
                <c:pt idx="28867">
                  <c:v>2.8867999999999999E-5</c:v>
                </c:pt>
                <c:pt idx="28868">
                  <c:v>2.8869000000000001E-5</c:v>
                </c:pt>
                <c:pt idx="28869">
                  <c:v>2.887E-5</c:v>
                </c:pt>
                <c:pt idx="28870">
                  <c:v>2.8870999999999999E-5</c:v>
                </c:pt>
                <c:pt idx="28871">
                  <c:v>2.8872000000000001E-5</c:v>
                </c:pt>
                <c:pt idx="28872">
                  <c:v>2.8873E-5</c:v>
                </c:pt>
                <c:pt idx="28873">
                  <c:v>2.8873999999999998E-5</c:v>
                </c:pt>
                <c:pt idx="28874">
                  <c:v>2.8875000000000001E-5</c:v>
                </c:pt>
                <c:pt idx="28875">
                  <c:v>2.8875999999999999E-5</c:v>
                </c:pt>
                <c:pt idx="28876">
                  <c:v>2.8877000000000002E-5</c:v>
                </c:pt>
                <c:pt idx="28877">
                  <c:v>2.8878E-5</c:v>
                </c:pt>
                <c:pt idx="28878">
                  <c:v>2.8878999999999999E-5</c:v>
                </c:pt>
                <c:pt idx="28879">
                  <c:v>2.8880000000000001E-5</c:v>
                </c:pt>
                <c:pt idx="28880">
                  <c:v>2.8881E-5</c:v>
                </c:pt>
                <c:pt idx="28881">
                  <c:v>2.8881999999999999E-5</c:v>
                </c:pt>
                <c:pt idx="28882">
                  <c:v>2.8883000000000001E-5</c:v>
                </c:pt>
                <c:pt idx="28883">
                  <c:v>2.8884E-5</c:v>
                </c:pt>
                <c:pt idx="28884">
                  <c:v>2.8884999999999999E-5</c:v>
                </c:pt>
                <c:pt idx="28885">
                  <c:v>2.8886000000000001E-5</c:v>
                </c:pt>
                <c:pt idx="28886">
                  <c:v>2.8887E-5</c:v>
                </c:pt>
                <c:pt idx="28887">
                  <c:v>2.8887999999999999E-5</c:v>
                </c:pt>
                <c:pt idx="28888">
                  <c:v>2.8889000000000001E-5</c:v>
                </c:pt>
                <c:pt idx="28889">
                  <c:v>2.889E-5</c:v>
                </c:pt>
                <c:pt idx="28890">
                  <c:v>2.8890999999999998E-5</c:v>
                </c:pt>
                <c:pt idx="28891">
                  <c:v>2.8892000000000001E-5</c:v>
                </c:pt>
                <c:pt idx="28892">
                  <c:v>2.8892999999999999E-5</c:v>
                </c:pt>
                <c:pt idx="28893">
                  <c:v>2.8894000000000002E-5</c:v>
                </c:pt>
                <c:pt idx="28894">
                  <c:v>2.8895E-5</c:v>
                </c:pt>
                <c:pt idx="28895">
                  <c:v>2.8895999999999999E-5</c:v>
                </c:pt>
                <c:pt idx="28896">
                  <c:v>2.8897000000000001E-5</c:v>
                </c:pt>
                <c:pt idx="28897">
                  <c:v>2.8898E-5</c:v>
                </c:pt>
                <c:pt idx="28898">
                  <c:v>2.8898999999999999E-5</c:v>
                </c:pt>
                <c:pt idx="28899">
                  <c:v>2.8900000000000001E-5</c:v>
                </c:pt>
                <c:pt idx="28900">
                  <c:v>2.8901E-5</c:v>
                </c:pt>
                <c:pt idx="28901">
                  <c:v>2.8901999999999999E-5</c:v>
                </c:pt>
                <c:pt idx="28902">
                  <c:v>2.8903000000000001E-5</c:v>
                </c:pt>
                <c:pt idx="28903">
                  <c:v>2.8904E-5</c:v>
                </c:pt>
                <c:pt idx="28904">
                  <c:v>2.8904999999999999E-5</c:v>
                </c:pt>
                <c:pt idx="28905">
                  <c:v>2.8906000000000001E-5</c:v>
                </c:pt>
                <c:pt idx="28906">
                  <c:v>2.8907E-5</c:v>
                </c:pt>
                <c:pt idx="28907">
                  <c:v>2.8907999999999998E-5</c:v>
                </c:pt>
                <c:pt idx="28908">
                  <c:v>2.8909000000000001E-5</c:v>
                </c:pt>
                <c:pt idx="28909">
                  <c:v>2.8909999999999999E-5</c:v>
                </c:pt>
                <c:pt idx="28910">
                  <c:v>2.8911000000000002E-5</c:v>
                </c:pt>
                <c:pt idx="28911">
                  <c:v>2.8912E-5</c:v>
                </c:pt>
                <c:pt idx="28912">
                  <c:v>2.8912999999999999E-5</c:v>
                </c:pt>
                <c:pt idx="28913">
                  <c:v>2.8914000000000001E-5</c:v>
                </c:pt>
                <c:pt idx="28914">
                  <c:v>2.8915E-5</c:v>
                </c:pt>
                <c:pt idx="28915">
                  <c:v>2.8915999999999999E-5</c:v>
                </c:pt>
                <c:pt idx="28916">
                  <c:v>2.8917000000000001E-5</c:v>
                </c:pt>
                <c:pt idx="28917">
                  <c:v>2.8918E-5</c:v>
                </c:pt>
                <c:pt idx="28918">
                  <c:v>2.8918999999999999E-5</c:v>
                </c:pt>
                <c:pt idx="28919">
                  <c:v>2.8920000000000001E-5</c:v>
                </c:pt>
                <c:pt idx="28920">
                  <c:v>2.8921E-5</c:v>
                </c:pt>
                <c:pt idx="28921">
                  <c:v>2.8921999999999999E-5</c:v>
                </c:pt>
                <c:pt idx="28922">
                  <c:v>2.8923000000000001E-5</c:v>
                </c:pt>
                <c:pt idx="28923">
                  <c:v>2.8924E-5</c:v>
                </c:pt>
                <c:pt idx="28924">
                  <c:v>2.8924999999999998E-5</c:v>
                </c:pt>
                <c:pt idx="28925">
                  <c:v>2.8926000000000001E-5</c:v>
                </c:pt>
                <c:pt idx="28926">
                  <c:v>2.8926999999999999E-5</c:v>
                </c:pt>
                <c:pt idx="28927">
                  <c:v>2.8928000000000002E-5</c:v>
                </c:pt>
                <c:pt idx="28928">
                  <c:v>2.8929E-5</c:v>
                </c:pt>
                <c:pt idx="28929">
                  <c:v>2.8929999999999999E-5</c:v>
                </c:pt>
                <c:pt idx="28930">
                  <c:v>2.8931000000000001E-5</c:v>
                </c:pt>
                <c:pt idx="28931">
                  <c:v>2.8932E-5</c:v>
                </c:pt>
                <c:pt idx="28932">
                  <c:v>2.8932999999999999E-5</c:v>
                </c:pt>
                <c:pt idx="28933">
                  <c:v>2.8934000000000001E-5</c:v>
                </c:pt>
                <c:pt idx="28934">
                  <c:v>2.8935E-5</c:v>
                </c:pt>
                <c:pt idx="28935">
                  <c:v>2.8935999999999999E-5</c:v>
                </c:pt>
                <c:pt idx="28936">
                  <c:v>2.8937000000000001E-5</c:v>
                </c:pt>
                <c:pt idx="28937">
                  <c:v>2.8938E-5</c:v>
                </c:pt>
                <c:pt idx="28938">
                  <c:v>2.8938999999999999E-5</c:v>
                </c:pt>
                <c:pt idx="28939">
                  <c:v>2.8940000000000001E-5</c:v>
                </c:pt>
                <c:pt idx="28940">
                  <c:v>2.8941E-5</c:v>
                </c:pt>
                <c:pt idx="28941">
                  <c:v>2.8941999999999998E-5</c:v>
                </c:pt>
                <c:pt idx="28942">
                  <c:v>2.8943000000000001E-5</c:v>
                </c:pt>
                <c:pt idx="28943">
                  <c:v>2.8943999999999999E-5</c:v>
                </c:pt>
                <c:pt idx="28944">
                  <c:v>2.8945000000000002E-5</c:v>
                </c:pt>
                <c:pt idx="28945">
                  <c:v>2.8946E-5</c:v>
                </c:pt>
                <c:pt idx="28946">
                  <c:v>2.8946999999999999E-5</c:v>
                </c:pt>
                <c:pt idx="28947">
                  <c:v>2.8948000000000001E-5</c:v>
                </c:pt>
                <c:pt idx="28948">
                  <c:v>2.8949E-5</c:v>
                </c:pt>
                <c:pt idx="28949">
                  <c:v>2.8949999999999999E-5</c:v>
                </c:pt>
                <c:pt idx="28950">
                  <c:v>2.8951000000000001E-5</c:v>
                </c:pt>
                <c:pt idx="28951">
                  <c:v>2.8952E-5</c:v>
                </c:pt>
                <c:pt idx="28952">
                  <c:v>2.8952999999999999E-5</c:v>
                </c:pt>
                <c:pt idx="28953">
                  <c:v>2.8954000000000001E-5</c:v>
                </c:pt>
                <c:pt idx="28954">
                  <c:v>2.8955E-5</c:v>
                </c:pt>
                <c:pt idx="28955">
                  <c:v>2.8955999999999999E-5</c:v>
                </c:pt>
                <c:pt idx="28956">
                  <c:v>2.8957000000000001E-5</c:v>
                </c:pt>
                <c:pt idx="28957">
                  <c:v>2.8958E-5</c:v>
                </c:pt>
                <c:pt idx="28958">
                  <c:v>2.8958999999999998E-5</c:v>
                </c:pt>
                <c:pt idx="28959">
                  <c:v>2.8960000000000001E-5</c:v>
                </c:pt>
                <c:pt idx="28960">
                  <c:v>2.8960999999999999E-5</c:v>
                </c:pt>
                <c:pt idx="28961">
                  <c:v>2.8962000000000002E-5</c:v>
                </c:pt>
                <c:pt idx="28962">
                  <c:v>2.8963E-5</c:v>
                </c:pt>
                <c:pt idx="28963">
                  <c:v>2.8963999999999999E-5</c:v>
                </c:pt>
                <c:pt idx="28964">
                  <c:v>2.8965000000000001E-5</c:v>
                </c:pt>
                <c:pt idx="28965">
                  <c:v>2.8966E-5</c:v>
                </c:pt>
                <c:pt idx="28966">
                  <c:v>2.8966999999999999E-5</c:v>
                </c:pt>
                <c:pt idx="28967">
                  <c:v>2.8968000000000001E-5</c:v>
                </c:pt>
                <c:pt idx="28968">
                  <c:v>2.8969E-5</c:v>
                </c:pt>
                <c:pt idx="28969">
                  <c:v>2.8969999999999999E-5</c:v>
                </c:pt>
                <c:pt idx="28970">
                  <c:v>2.8971000000000001E-5</c:v>
                </c:pt>
                <c:pt idx="28971">
                  <c:v>2.8972E-5</c:v>
                </c:pt>
                <c:pt idx="28972">
                  <c:v>2.8972999999999999E-5</c:v>
                </c:pt>
                <c:pt idx="28973">
                  <c:v>2.8974000000000001E-5</c:v>
                </c:pt>
                <c:pt idx="28974">
                  <c:v>2.8975E-5</c:v>
                </c:pt>
                <c:pt idx="28975">
                  <c:v>2.8975999999999998E-5</c:v>
                </c:pt>
                <c:pt idx="28976">
                  <c:v>2.8977000000000001E-5</c:v>
                </c:pt>
                <c:pt idx="28977">
                  <c:v>2.8977999999999999E-5</c:v>
                </c:pt>
                <c:pt idx="28978">
                  <c:v>2.8979000000000002E-5</c:v>
                </c:pt>
                <c:pt idx="28979">
                  <c:v>2.898E-5</c:v>
                </c:pt>
                <c:pt idx="28980">
                  <c:v>2.8980999999999999E-5</c:v>
                </c:pt>
                <c:pt idx="28981">
                  <c:v>2.8982000000000001E-5</c:v>
                </c:pt>
                <c:pt idx="28982">
                  <c:v>2.8983E-5</c:v>
                </c:pt>
                <c:pt idx="28983">
                  <c:v>2.8983999999999999E-5</c:v>
                </c:pt>
                <c:pt idx="28984">
                  <c:v>2.8985000000000001E-5</c:v>
                </c:pt>
                <c:pt idx="28985">
                  <c:v>2.8986E-5</c:v>
                </c:pt>
                <c:pt idx="28986">
                  <c:v>2.8986999999999999E-5</c:v>
                </c:pt>
                <c:pt idx="28987">
                  <c:v>2.8988000000000001E-5</c:v>
                </c:pt>
                <c:pt idx="28988">
                  <c:v>2.8989E-5</c:v>
                </c:pt>
                <c:pt idx="28989">
                  <c:v>2.8989999999999999E-5</c:v>
                </c:pt>
                <c:pt idx="28990">
                  <c:v>2.8991000000000001E-5</c:v>
                </c:pt>
                <c:pt idx="28991">
                  <c:v>2.8992E-5</c:v>
                </c:pt>
                <c:pt idx="28992">
                  <c:v>2.8992999999999998E-5</c:v>
                </c:pt>
                <c:pt idx="28993">
                  <c:v>2.8994000000000001E-5</c:v>
                </c:pt>
                <c:pt idx="28994">
                  <c:v>2.8994999999999999E-5</c:v>
                </c:pt>
                <c:pt idx="28995">
                  <c:v>2.8996000000000002E-5</c:v>
                </c:pt>
                <c:pt idx="28996">
                  <c:v>2.8997E-5</c:v>
                </c:pt>
                <c:pt idx="28997">
                  <c:v>2.8997999999999999E-5</c:v>
                </c:pt>
                <c:pt idx="28998">
                  <c:v>2.8999000000000001E-5</c:v>
                </c:pt>
                <c:pt idx="28999">
                  <c:v>2.9E-5</c:v>
                </c:pt>
                <c:pt idx="29000">
                  <c:v>2.9000999999999999E-5</c:v>
                </c:pt>
                <c:pt idx="29001">
                  <c:v>2.9002000000000001E-5</c:v>
                </c:pt>
                <c:pt idx="29002">
                  <c:v>2.9003E-5</c:v>
                </c:pt>
                <c:pt idx="29003">
                  <c:v>2.9003999999999999E-5</c:v>
                </c:pt>
                <c:pt idx="29004">
                  <c:v>2.9005000000000001E-5</c:v>
                </c:pt>
                <c:pt idx="29005">
                  <c:v>2.9006E-5</c:v>
                </c:pt>
                <c:pt idx="29006">
                  <c:v>2.9006999999999999E-5</c:v>
                </c:pt>
                <c:pt idx="29007">
                  <c:v>2.9008000000000001E-5</c:v>
                </c:pt>
                <c:pt idx="29008">
                  <c:v>2.9009E-5</c:v>
                </c:pt>
                <c:pt idx="29009">
                  <c:v>2.9009999999999998E-5</c:v>
                </c:pt>
                <c:pt idx="29010">
                  <c:v>2.9011000000000001E-5</c:v>
                </c:pt>
                <c:pt idx="29011">
                  <c:v>2.9011999999999999E-5</c:v>
                </c:pt>
                <c:pt idx="29012">
                  <c:v>2.9013000000000002E-5</c:v>
                </c:pt>
                <c:pt idx="29013">
                  <c:v>2.9014E-5</c:v>
                </c:pt>
                <c:pt idx="29014">
                  <c:v>2.9014999999999999E-5</c:v>
                </c:pt>
                <c:pt idx="29015">
                  <c:v>2.9016000000000001E-5</c:v>
                </c:pt>
                <c:pt idx="29016">
                  <c:v>2.9017E-5</c:v>
                </c:pt>
                <c:pt idx="29017">
                  <c:v>2.9017999999999999E-5</c:v>
                </c:pt>
                <c:pt idx="29018">
                  <c:v>2.9019000000000001E-5</c:v>
                </c:pt>
                <c:pt idx="29019">
                  <c:v>2.902E-5</c:v>
                </c:pt>
                <c:pt idx="29020">
                  <c:v>2.9020999999999999E-5</c:v>
                </c:pt>
                <c:pt idx="29021">
                  <c:v>2.9022000000000001E-5</c:v>
                </c:pt>
                <c:pt idx="29022">
                  <c:v>2.9023E-5</c:v>
                </c:pt>
                <c:pt idx="29023">
                  <c:v>2.9023999999999999E-5</c:v>
                </c:pt>
                <c:pt idx="29024">
                  <c:v>2.9025000000000001E-5</c:v>
                </c:pt>
                <c:pt idx="29025">
                  <c:v>2.9026E-5</c:v>
                </c:pt>
                <c:pt idx="29026">
                  <c:v>2.9026999999999998E-5</c:v>
                </c:pt>
                <c:pt idx="29027">
                  <c:v>2.9028000000000001E-5</c:v>
                </c:pt>
                <c:pt idx="29028">
                  <c:v>2.9028999999999999E-5</c:v>
                </c:pt>
                <c:pt idx="29029">
                  <c:v>2.9030000000000002E-5</c:v>
                </c:pt>
                <c:pt idx="29030">
                  <c:v>2.9031E-5</c:v>
                </c:pt>
                <c:pt idx="29031">
                  <c:v>2.9031999999999999E-5</c:v>
                </c:pt>
                <c:pt idx="29032">
                  <c:v>2.9033000000000001E-5</c:v>
                </c:pt>
                <c:pt idx="29033">
                  <c:v>2.9034E-5</c:v>
                </c:pt>
                <c:pt idx="29034">
                  <c:v>2.9034999999999999E-5</c:v>
                </c:pt>
                <c:pt idx="29035">
                  <c:v>2.9036000000000001E-5</c:v>
                </c:pt>
                <c:pt idx="29036">
                  <c:v>2.9037E-5</c:v>
                </c:pt>
                <c:pt idx="29037">
                  <c:v>2.9037999999999999E-5</c:v>
                </c:pt>
                <c:pt idx="29038">
                  <c:v>2.9039000000000001E-5</c:v>
                </c:pt>
                <c:pt idx="29039">
                  <c:v>2.904E-5</c:v>
                </c:pt>
                <c:pt idx="29040">
                  <c:v>2.9040999999999999E-5</c:v>
                </c:pt>
                <c:pt idx="29041">
                  <c:v>2.9042000000000001E-5</c:v>
                </c:pt>
                <c:pt idx="29042">
                  <c:v>2.9043E-5</c:v>
                </c:pt>
                <c:pt idx="29043">
                  <c:v>2.9043999999999998E-5</c:v>
                </c:pt>
                <c:pt idx="29044">
                  <c:v>2.9045000000000001E-5</c:v>
                </c:pt>
                <c:pt idx="29045">
                  <c:v>2.9045999999999999E-5</c:v>
                </c:pt>
                <c:pt idx="29046">
                  <c:v>2.9047000000000002E-5</c:v>
                </c:pt>
                <c:pt idx="29047">
                  <c:v>2.9048E-5</c:v>
                </c:pt>
                <c:pt idx="29048">
                  <c:v>2.9048999999999999E-5</c:v>
                </c:pt>
                <c:pt idx="29049">
                  <c:v>2.9050000000000001E-5</c:v>
                </c:pt>
                <c:pt idx="29050">
                  <c:v>2.9051E-5</c:v>
                </c:pt>
                <c:pt idx="29051">
                  <c:v>2.9051999999999999E-5</c:v>
                </c:pt>
                <c:pt idx="29052">
                  <c:v>2.9053000000000001E-5</c:v>
                </c:pt>
                <c:pt idx="29053">
                  <c:v>2.9054E-5</c:v>
                </c:pt>
                <c:pt idx="29054">
                  <c:v>2.9054999999999999E-5</c:v>
                </c:pt>
                <c:pt idx="29055">
                  <c:v>2.9056000000000001E-5</c:v>
                </c:pt>
                <c:pt idx="29056">
                  <c:v>2.9057E-5</c:v>
                </c:pt>
                <c:pt idx="29057">
                  <c:v>2.9057999999999999E-5</c:v>
                </c:pt>
                <c:pt idx="29058">
                  <c:v>2.9059000000000001E-5</c:v>
                </c:pt>
                <c:pt idx="29059">
                  <c:v>2.906E-5</c:v>
                </c:pt>
                <c:pt idx="29060">
                  <c:v>2.9060999999999998E-5</c:v>
                </c:pt>
                <c:pt idx="29061">
                  <c:v>2.9062000000000001E-5</c:v>
                </c:pt>
                <c:pt idx="29062">
                  <c:v>2.9062999999999999E-5</c:v>
                </c:pt>
                <c:pt idx="29063">
                  <c:v>2.9064000000000002E-5</c:v>
                </c:pt>
                <c:pt idx="29064">
                  <c:v>2.9065E-5</c:v>
                </c:pt>
                <c:pt idx="29065">
                  <c:v>2.9065999999999999E-5</c:v>
                </c:pt>
                <c:pt idx="29066">
                  <c:v>2.9067000000000001E-5</c:v>
                </c:pt>
                <c:pt idx="29067">
                  <c:v>2.9068E-5</c:v>
                </c:pt>
                <c:pt idx="29068">
                  <c:v>2.9068999999999999E-5</c:v>
                </c:pt>
                <c:pt idx="29069">
                  <c:v>2.9070000000000001E-5</c:v>
                </c:pt>
                <c:pt idx="29070">
                  <c:v>2.9071E-5</c:v>
                </c:pt>
                <c:pt idx="29071">
                  <c:v>2.9071999999999999E-5</c:v>
                </c:pt>
                <c:pt idx="29072">
                  <c:v>2.9073000000000001E-5</c:v>
                </c:pt>
                <c:pt idx="29073">
                  <c:v>2.9074E-5</c:v>
                </c:pt>
                <c:pt idx="29074">
                  <c:v>2.9074999999999999E-5</c:v>
                </c:pt>
                <c:pt idx="29075">
                  <c:v>2.9076000000000001E-5</c:v>
                </c:pt>
                <c:pt idx="29076">
                  <c:v>2.9077E-5</c:v>
                </c:pt>
                <c:pt idx="29077">
                  <c:v>2.9077999999999998E-5</c:v>
                </c:pt>
                <c:pt idx="29078">
                  <c:v>2.9079000000000001E-5</c:v>
                </c:pt>
                <c:pt idx="29079">
                  <c:v>2.9079999999999999E-5</c:v>
                </c:pt>
                <c:pt idx="29080">
                  <c:v>2.9081000000000002E-5</c:v>
                </c:pt>
                <c:pt idx="29081">
                  <c:v>2.9082E-5</c:v>
                </c:pt>
                <c:pt idx="29082">
                  <c:v>2.9082999999999999E-5</c:v>
                </c:pt>
                <c:pt idx="29083">
                  <c:v>2.9084000000000001E-5</c:v>
                </c:pt>
                <c:pt idx="29084">
                  <c:v>2.9085E-5</c:v>
                </c:pt>
                <c:pt idx="29085">
                  <c:v>2.9085999999999999E-5</c:v>
                </c:pt>
                <c:pt idx="29086">
                  <c:v>2.9087000000000001E-5</c:v>
                </c:pt>
                <c:pt idx="29087">
                  <c:v>2.9088E-5</c:v>
                </c:pt>
                <c:pt idx="29088">
                  <c:v>2.9088999999999999E-5</c:v>
                </c:pt>
                <c:pt idx="29089">
                  <c:v>2.9090000000000001E-5</c:v>
                </c:pt>
                <c:pt idx="29090">
                  <c:v>2.9091E-5</c:v>
                </c:pt>
                <c:pt idx="29091">
                  <c:v>2.9091999999999999E-5</c:v>
                </c:pt>
                <c:pt idx="29092">
                  <c:v>2.9093000000000001E-5</c:v>
                </c:pt>
                <c:pt idx="29093">
                  <c:v>2.9094E-5</c:v>
                </c:pt>
                <c:pt idx="29094">
                  <c:v>2.9094999999999998E-5</c:v>
                </c:pt>
                <c:pt idx="29095">
                  <c:v>2.9096000000000001E-5</c:v>
                </c:pt>
                <c:pt idx="29096">
                  <c:v>2.9096999999999999E-5</c:v>
                </c:pt>
                <c:pt idx="29097">
                  <c:v>2.9098000000000002E-5</c:v>
                </c:pt>
                <c:pt idx="29098">
                  <c:v>2.9099E-5</c:v>
                </c:pt>
                <c:pt idx="29099">
                  <c:v>2.9099999999999999E-5</c:v>
                </c:pt>
                <c:pt idx="29100">
                  <c:v>2.9101000000000001E-5</c:v>
                </c:pt>
                <c:pt idx="29101">
                  <c:v>2.9102E-5</c:v>
                </c:pt>
                <c:pt idx="29102">
                  <c:v>2.9102999999999999E-5</c:v>
                </c:pt>
                <c:pt idx="29103">
                  <c:v>2.9104000000000001E-5</c:v>
                </c:pt>
                <c:pt idx="29104">
                  <c:v>2.9105E-5</c:v>
                </c:pt>
                <c:pt idx="29105">
                  <c:v>2.9105999999999999E-5</c:v>
                </c:pt>
                <c:pt idx="29106">
                  <c:v>2.9107000000000001E-5</c:v>
                </c:pt>
                <c:pt idx="29107">
                  <c:v>2.9108E-5</c:v>
                </c:pt>
                <c:pt idx="29108">
                  <c:v>2.9108999999999999E-5</c:v>
                </c:pt>
                <c:pt idx="29109">
                  <c:v>2.9110000000000001E-5</c:v>
                </c:pt>
                <c:pt idx="29110">
                  <c:v>2.9111E-5</c:v>
                </c:pt>
                <c:pt idx="29111">
                  <c:v>2.9111999999999998E-5</c:v>
                </c:pt>
                <c:pt idx="29112">
                  <c:v>2.9113000000000001E-5</c:v>
                </c:pt>
                <c:pt idx="29113">
                  <c:v>2.9113999999999999E-5</c:v>
                </c:pt>
                <c:pt idx="29114">
                  <c:v>2.9115000000000002E-5</c:v>
                </c:pt>
                <c:pt idx="29115">
                  <c:v>2.9116E-5</c:v>
                </c:pt>
                <c:pt idx="29116">
                  <c:v>2.9116999999999999E-5</c:v>
                </c:pt>
                <c:pt idx="29117">
                  <c:v>2.9118000000000001E-5</c:v>
                </c:pt>
                <c:pt idx="29118">
                  <c:v>2.9119E-5</c:v>
                </c:pt>
                <c:pt idx="29119">
                  <c:v>2.9119999999999999E-5</c:v>
                </c:pt>
                <c:pt idx="29120">
                  <c:v>2.9121000000000001E-5</c:v>
                </c:pt>
                <c:pt idx="29121">
                  <c:v>2.9122E-5</c:v>
                </c:pt>
                <c:pt idx="29122">
                  <c:v>2.9122999999999999E-5</c:v>
                </c:pt>
                <c:pt idx="29123">
                  <c:v>2.9124000000000001E-5</c:v>
                </c:pt>
                <c:pt idx="29124">
                  <c:v>2.9125E-5</c:v>
                </c:pt>
                <c:pt idx="29125">
                  <c:v>2.9125999999999999E-5</c:v>
                </c:pt>
                <c:pt idx="29126">
                  <c:v>2.9127000000000001E-5</c:v>
                </c:pt>
                <c:pt idx="29127">
                  <c:v>2.9128E-5</c:v>
                </c:pt>
                <c:pt idx="29128">
                  <c:v>2.9128999999999998E-5</c:v>
                </c:pt>
                <c:pt idx="29129">
                  <c:v>2.9130000000000001E-5</c:v>
                </c:pt>
                <c:pt idx="29130">
                  <c:v>2.9130999999999999E-5</c:v>
                </c:pt>
                <c:pt idx="29131">
                  <c:v>2.9132000000000002E-5</c:v>
                </c:pt>
                <c:pt idx="29132">
                  <c:v>2.9133E-5</c:v>
                </c:pt>
                <c:pt idx="29133">
                  <c:v>2.9133999999999999E-5</c:v>
                </c:pt>
                <c:pt idx="29134">
                  <c:v>2.9135000000000001E-5</c:v>
                </c:pt>
                <c:pt idx="29135">
                  <c:v>2.9136E-5</c:v>
                </c:pt>
                <c:pt idx="29136">
                  <c:v>2.9136999999999999E-5</c:v>
                </c:pt>
                <c:pt idx="29137">
                  <c:v>2.9138000000000001E-5</c:v>
                </c:pt>
                <c:pt idx="29138">
                  <c:v>2.9139E-5</c:v>
                </c:pt>
                <c:pt idx="29139">
                  <c:v>2.9139999999999999E-5</c:v>
                </c:pt>
                <c:pt idx="29140">
                  <c:v>2.9141000000000001E-5</c:v>
                </c:pt>
                <c:pt idx="29141">
                  <c:v>2.9142E-5</c:v>
                </c:pt>
                <c:pt idx="29142">
                  <c:v>2.9142999999999999E-5</c:v>
                </c:pt>
                <c:pt idx="29143">
                  <c:v>2.9144000000000001E-5</c:v>
                </c:pt>
                <c:pt idx="29144">
                  <c:v>2.9145E-5</c:v>
                </c:pt>
                <c:pt idx="29145">
                  <c:v>2.9145999999999998E-5</c:v>
                </c:pt>
                <c:pt idx="29146">
                  <c:v>2.9147000000000001E-5</c:v>
                </c:pt>
                <c:pt idx="29147">
                  <c:v>2.9147999999999999E-5</c:v>
                </c:pt>
                <c:pt idx="29148">
                  <c:v>2.9149000000000002E-5</c:v>
                </c:pt>
                <c:pt idx="29149">
                  <c:v>2.915E-5</c:v>
                </c:pt>
                <c:pt idx="29150">
                  <c:v>2.9150999999999999E-5</c:v>
                </c:pt>
                <c:pt idx="29151">
                  <c:v>2.9152000000000001E-5</c:v>
                </c:pt>
                <c:pt idx="29152">
                  <c:v>2.9153E-5</c:v>
                </c:pt>
                <c:pt idx="29153">
                  <c:v>2.9153999999999999E-5</c:v>
                </c:pt>
                <c:pt idx="29154">
                  <c:v>2.9155000000000001E-5</c:v>
                </c:pt>
                <c:pt idx="29155">
                  <c:v>2.9156E-5</c:v>
                </c:pt>
                <c:pt idx="29156">
                  <c:v>2.9156999999999999E-5</c:v>
                </c:pt>
                <c:pt idx="29157">
                  <c:v>2.9158000000000001E-5</c:v>
                </c:pt>
                <c:pt idx="29158">
                  <c:v>2.9159E-5</c:v>
                </c:pt>
                <c:pt idx="29159">
                  <c:v>2.9159999999999999E-5</c:v>
                </c:pt>
                <c:pt idx="29160">
                  <c:v>2.9161000000000001E-5</c:v>
                </c:pt>
                <c:pt idx="29161">
                  <c:v>2.9162E-5</c:v>
                </c:pt>
                <c:pt idx="29162">
                  <c:v>2.9162999999999998E-5</c:v>
                </c:pt>
                <c:pt idx="29163">
                  <c:v>2.9164000000000001E-5</c:v>
                </c:pt>
                <c:pt idx="29164">
                  <c:v>2.9164999999999999E-5</c:v>
                </c:pt>
                <c:pt idx="29165">
                  <c:v>2.9166000000000002E-5</c:v>
                </c:pt>
                <c:pt idx="29166">
                  <c:v>2.9167E-5</c:v>
                </c:pt>
                <c:pt idx="29167">
                  <c:v>2.9167999999999999E-5</c:v>
                </c:pt>
                <c:pt idx="29168">
                  <c:v>2.9169000000000001E-5</c:v>
                </c:pt>
                <c:pt idx="29169">
                  <c:v>2.917E-5</c:v>
                </c:pt>
                <c:pt idx="29170">
                  <c:v>2.9170999999999999E-5</c:v>
                </c:pt>
                <c:pt idx="29171">
                  <c:v>2.9172000000000001E-5</c:v>
                </c:pt>
                <c:pt idx="29172">
                  <c:v>2.9173E-5</c:v>
                </c:pt>
                <c:pt idx="29173">
                  <c:v>2.9173999999999999E-5</c:v>
                </c:pt>
                <c:pt idx="29174">
                  <c:v>2.9175000000000001E-5</c:v>
                </c:pt>
                <c:pt idx="29175">
                  <c:v>2.9176E-5</c:v>
                </c:pt>
                <c:pt idx="29176">
                  <c:v>2.9176999999999999E-5</c:v>
                </c:pt>
                <c:pt idx="29177">
                  <c:v>2.9178000000000001E-5</c:v>
                </c:pt>
                <c:pt idx="29178">
                  <c:v>2.9179E-5</c:v>
                </c:pt>
                <c:pt idx="29179">
                  <c:v>2.9179999999999998E-5</c:v>
                </c:pt>
                <c:pt idx="29180">
                  <c:v>2.9181000000000001E-5</c:v>
                </c:pt>
                <c:pt idx="29181">
                  <c:v>2.9181999999999999E-5</c:v>
                </c:pt>
                <c:pt idx="29182">
                  <c:v>2.9183000000000002E-5</c:v>
                </c:pt>
                <c:pt idx="29183">
                  <c:v>2.9184E-5</c:v>
                </c:pt>
                <c:pt idx="29184">
                  <c:v>2.9184999999999999E-5</c:v>
                </c:pt>
                <c:pt idx="29185">
                  <c:v>2.9186000000000001E-5</c:v>
                </c:pt>
                <c:pt idx="29186">
                  <c:v>2.9187E-5</c:v>
                </c:pt>
                <c:pt idx="29187">
                  <c:v>2.9187999999999999E-5</c:v>
                </c:pt>
                <c:pt idx="29188">
                  <c:v>2.9189000000000001E-5</c:v>
                </c:pt>
                <c:pt idx="29189">
                  <c:v>2.919E-5</c:v>
                </c:pt>
                <c:pt idx="29190">
                  <c:v>2.9190999999999999E-5</c:v>
                </c:pt>
                <c:pt idx="29191">
                  <c:v>2.9192000000000001E-5</c:v>
                </c:pt>
                <c:pt idx="29192">
                  <c:v>2.9193E-5</c:v>
                </c:pt>
                <c:pt idx="29193">
                  <c:v>2.9193999999999999E-5</c:v>
                </c:pt>
                <c:pt idx="29194">
                  <c:v>2.9195000000000001E-5</c:v>
                </c:pt>
                <c:pt idx="29195">
                  <c:v>2.9196E-5</c:v>
                </c:pt>
                <c:pt idx="29196">
                  <c:v>2.9196999999999998E-5</c:v>
                </c:pt>
                <c:pt idx="29197">
                  <c:v>2.9198000000000001E-5</c:v>
                </c:pt>
                <c:pt idx="29198">
                  <c:v>2.9198999999999999E-5</c:v>
                </c:pt>
                <c:pt idx="29199">
                  <c:v>2.9200000000000002E-5</c:v>
                </c:pt>
                <c:pt idx="29200">
                  <c:v>2.9201E-5</c:v>
                </c:pt>
                <c:pt idx="29201">
                  <c:v>2.9201999999999999E-5</c:v>
                </c:pt>
                <c:pt idx="29202">
                  <c:v>2.9203000000000001E-5</c:v>
                </c:pt>
                <c:pt idx="29203">
                  <c:v>2.9204E-5</c:v>
                </c:pt>
                <c:pt idx="29204">
                  <c:v>2.9204999999999999E-5</c:v>
                </c:pt>
                <c:pt idx="29205">
                  <c:v>2.9206000000000001E-5</c:v>
                </c:pt>
                <c:pt idx="29206">
                  <c:v>2.9207E-5</c:v>
                </c:pt>
                <c:pt idx="29207">
                  <c:v>2.9207999999999999E-5</c:v>
                </c:pt>
                <c:pt idx="29208">
                  <c:v>2.9209000000000001E-5</c:v>
                </c:pt>
                <c:pt idx="29209">
                  <c:v>2.921E-5</c:v>
                </c:pt>
                <c:pt idx="29210">
                  <c:v>2.9210999999999999E-5</c:v>
                </c:pt>
                <c:pt idx="29211">
                  <c:v>2.9212000000000001E-5</c:v>
                </c:pt>
                <c:pt idx="29212">
                  <c:v>2.9213E-5</c:v>
                </c:pt>
                <c:pt idx="29213">
                  <c:v>2.9213999999999998E-5</c:v>
                </c:pt>
                <c:pt idx="29214">
                  <c:v>2.9215000000000001E-5</c:v>
                </c:pt>
                <c:pt idx="29215">
                  <c:v>2.9215999999999999E-5</c:v>
                </c:pt>
                <c:pt idx="29216">
                  <c:v>2.9217000000000002E-5</c:v>
                </c:pt>
                <c:pt idx="29217">
                  <c:v>2.9218E-5</c:v>
                </c:pt>
                <c:pt idx="29218">
                  <c:v>2.9218999999999999E-5</c:v>
                </c:pt>
                <c:pt idx="29219">
                  <c:v>2.9220000000000001E-5</c:v>
                </c:pt>
                <c:pt idx="29220">
                  <c:v>2.9221E-5</c:v>
                </c:pt>
                <c:pt idx="29221">
                  <c:v>2.9221999999999999E-5</c:v>
                </c:pt>
                <c:pt idx="29222">
                  <c:v>2.9223000000000001E-5</c:v>
                </c:pt>
                <c:pt idx="29223">
                  <c:v>2.9224E-5</c:v>
                </c:pt>
                <c:pt idx="29224">
                  <c:v>2.9224999999999999E-5</c:v>
                </c:pt>
                <c:pt idx="29225">
                  <c:v>2.9226000000000001E-5</c:v>
                </c:pt>
                <c:pt idx="29226">
                  <c:v>2.9227E-5</c:v>
                </c:pt>
                <c:pt idx="29227">
                  <c:v>2.9227999999999999E-5</c:v>
                </c:pt>
                <c:pt idx="29228">
                  <c:v>2.9229000000000001E-5</c:v>
                </c:pt>
                <c:pt idx="29229">
                  <c:v>2.923E-5</c:v>
                </c:pt>
                <c:pt idx="29230">
                  <c:v>2.9230999999999998E-5</c:v>
                </c:pt>
                <c:pt idx="29231">
                  <c:v>2.9232000000000001E-5</c:v>
                </c:pt>
                <c:pt idx="29232">
                  <c:v>2.9232999999999999E-5</c:v>
                </c:pt>
                <c:pt idx="29233">
                  <c:v>2.9234000000000002E-5</c:v>
                </c:pt>
                <c:pt idx="29234">
                  <c:v>2.9235E-5</c:v>
                </c:pt>
                <c:pt idx="29235">
                  <c:v>2.9235999999999999E-5</c:v>
                </c:pt>
                <c:pt idx="29236">
                  <c:v>2.9237000000000001E-5</c:v>
                </c:pt>
                <c:pt idx="29237">
                  <c:v>2.9238E-5</c:v>
                </c:pt>
                <c:pt idx="29238">
                  <c:v>2.9238999999999999E-5</c:v>
                </c:pt>
                <c:pt idx="29239">
                  <c:v>2.9240000000000001E-5</c:v>
                </c:pt>
                <c:pt idx="29240">
                  <c:v>2.9241E-5</c:v>
                </c:pt>
                <c:pt idx="29241">
                  <c:v>2.9241999999999999E-5</c:v>
                </c:pt>
                <c:pt idx="29242">
                  <c:v>2.9243000000000001E-5</c:v>
                </c:pt>
                <c:pt idx="29243">
                  <c:v>2.9244E-5</c:v>
                </c:pt>
                <c:pt idx="29244">
                  <c:v>2.9244999999999999E-5</c:v>
                </c:pt>
                <c:pt idx="29245">
                  <c:v>2.9246000000000001E-5</c:v>
                </c:pt>
                <c:pt idx="29246">
                  <c:v>2.9247E-5</c:v>
                </c:pt>
                <c:pt idx="29247">
                  <c:v>2.9247999999999998E-5</c:v>
                </c:pt>
                <c:pt idx="29248">
                  <c:v>2.9249000000000001E-5</c:v>
                </c:pt>
                <c:pt idx="29249">
                  <c:v>2.9249999999999999E-5</c:v>
                </c:pt>
                <c:pt idx="29250">
                  <c:v>2.9251000000000002E-5</c:v>
                </c:pt>
                <c:pt idx="29251">
                  <c:v>2.9252E-5</c:v>
                </c:pt>
                <c:pt idx="29252">
                  <c:v>2.9252999999999999E-5</c:v>
                </c:pt>
                <c:pt idx="29253">
                  <c:v>2.9254000000000001E-5</c:v>
                </c:pt>
                <c:pt idx="29254">
                  <c:v>2.9255E-5</c:v>
                </c:pt>
                <c:pt idx="29255">
                  <c:v>2.9255999999999999E-5</c:v>
                </c:pt>
                <c:pt idx="29256">
                  <c:v>2.9257000000000001E-5</c:v>
                </c:pt>
                <c:pt idx="29257">
                  <c:v>2.9258E-5</c:v>
                </c:pt>
                <c:pt idx="29258">
                  <c:v>2.9258999999999999E-5</c:v>
                </c:pt>
                <c:pt idx="29259">
                  <c:v>2.9260000000000001E-5</c:v>
                </c:pt>
                <c:pt idx="29260">
                  <c:v>2.9261E-5</c:v>
                </c:pt>
                <c:pt idx="29261">
                  <c:v>2.9261999999999999E-5</c:v>
                </c:pt>
                <c:pt idx="29262">
                  <c:v>2.9263000000000001E-5</c:v>
                </c:pt>
                <c:pt idx="29263">
                  <c:v>2.9264E-5</c:v>
                </c:pt>
                <c:pt idx="29264">
                  <c:v>2.9264999999999998E-5</c:v>
                </c:pt>
                <c:pt idx="29265">
                  <c:v>2.9266000000000001E-5</c:v>
                </c:pt>
                <c:pt idx="29266">
                  <c:v>2.9266999999999999E-5</c:v>
                </c:pt>
                <c:pt idx="29267">
                  <c:v>2.9268000000000002E-5</c:v>
                </c:pt>
                <c:pt idx="29268">
                  <c:v>2.9269E-5</c:v>
                </c:pt>
                <c:pt idx="29269">
                  <c:v>2.9269999999999999E-5</c:v>
                </c:pt>
                <c:pt idx="29270">
                  <c:v>2.9271000000000001E-5</c:v>
                </c:pt>
                <c:pt idx="29271">
                  <c:v>2.9272E-5</c:v>
                </c:pt>
                <c:pt idx="29272">
                  <c:v>2.9272999999999999E-5</c:v>
                </c:pt>
                <c:pt idx="29273">
                  <c:v>2.9274000000000001E-5</c:v>
                </c:pt>
                <c:pt idx="29274">
                  <c:v>2.9275E-5</c:v>
                </c:pt>
                <c:pt idx="29275">
                  <c:v>2.9275999999999999E-5</c:v>
                </c:pt>
                <c:pt idx="29276">
                  <c:v>2.9277000000000001E-5</c:v>
                </c:pt>
                <c:pt idx="29277">
                  <c:v>2.9278E-5</c:v>
                </c:pt>
                <c:pt idx="29278">
                  <c:v>2.9278999999999999E-5</c:v>
                </c:pt>
                <c:pt idx="29279">
                  <c:v>2.9280000000000001E-5</c:v>
                </c:pt>
                <c:pt idx="29280">
                  <c:v>2.9281E-5</c:v>
                </c:pt>
                <c:pt idx="29281">
                  <c:v>2.9281999999999998E-5</c:v>
                </c:pt>
                <c:pt idx="29282">
                  <c:v>2.9283000000000001E-5</c:v>
                </c:pt>
                <c:pt idx="29283">
                  <c:v>2.9283999999999999E-5</c:v>
                </c:pt>
                <c:pt idx="29284">
                  <c:v>2.9285000000000002E-5</c:v>
                </c:pt>
                <c:pt idx="29285">
                  <c:v>2.9286E-5</c:v>
                </c:pt>
                <c:pt idx="29286">
                  <c:v>2.9286999999999999E-5</c:v>
                </c:pt>
                <c:pt idx="29287">
                  <c:v>2.9288000000000001E-5</c:v>
                </c:pt>
                <c:pt idx="29288">
                  <c:v>2.9289E-5</c:v>
                </c:pt>
                <c:pt idx="29289">
                  <c:v>2.9289999999999999E-5</c:v>
                </c:pt>
                <c:pt idx="29290">
                  <c:v>2.9291000000000001E-5</c:v>
                </c:pt>
                <c:pt idx="29291">
                  <c:v>2.9292E-5</c:v>
                </c:pt>
                <c:pt idx="29292">
                  <c:v>2.9292999999999999E-5</c:v>
                </c:pt>
                <c:pt idx="29293">
                  <c:v>2.9294000000000001E-5</c:v>
                </c:pt>
                <c:pt idx="29294">
                  <c:v>2.9295E-5</c:v>
                </c:pt>
                <c:pt idx="29295">
                  <c:v>2.9295999999999999E-5</c:v>
                </c:pt>
                <c:pt idx="29296">
                  <c:v>2.9297000000000001E-5</c:v>
                </c:pt>
                <c:pt idx="29297">
                  <c:v>2.9298E-5</c:v>
                </c:pt>
                <c:pt idx="29298">
                  <c:v>2.9298999999999998E-5</c:v>
                </c:pt>
                <c:pt idx="29299">
                  <c:v>2.9300000000000001E-5</c:v>
                </c:pt>
                <c:pt idx="29300">
                  <c:v>2.9300999999999999E-5</c:v>
                </c:pt>
                <c:pt idx="29301">
                  <c:v>2.9302000000000002E-5</c:v>
                </c:pt>
                <c:pt idx="29302">
                  <c:v>2.9303E-5</c:v>
                </c:pt>
                <c:pt idx="29303">
                  <c:v>2.9303999999999999E-5</c:v>
                </c:pt>
                <c:pt idx="29304">
                  <c:v>2.9305000000000001E-5</c:v>
                </c:pt>
                <c:pt idx="29305">
                  <c:v>2.9306E-5</c:v>
                </c:pt>
                <c:pt idx="29306">
                  <c:v>2.9306999999999999E-5</c:v>
                </c:pt>
                <c:pt idx="29307">
                  <c:v>2.9308000000000001E-5</c:v>
                </c:pt>
                <c:pt idx="29308">
                  <c:v>2.9309E-5</c:v>
                </c:pt>
                <c:pt idx="29309">
                  <c:v>2.9309999999999999E-5</c:v>
                </c:pt>
                <c:pt idx="29310">
                  <c:v>2.9311000000000001E-5</c:v>
                </c:pt>
                <c:pt idx="29311">
                  <c:v>2.9312E-5</c:v>
                </c:pt>
                <c:pt idx="29312">
                  <c:v>2.9312999999999999E-5</c:v>
                </c:pt>
                <c:pt idx="29313">
                  <c:v>2.9314000000000001E-5</c:v>
                </c:pt>
                <c:pt idx="29314">
                  <c:v>2.9315E-5</c:v>
                </c:pt>
                <c:pt idx="29315">
                  <c:v>2.9315999999999998E-5</c:v>
                </c:pt>
                <c:pt idx="29316">
                  <c:v>2.9317000000000001E-5</c:v>
                </c:pt>
                <c:pt idx="29317">
                  <c:v>2.9317999999999999E-5</c:v>
                </c:pt>
                <c:pt idx="29318">
                  <c:v>2.9319000000000002E-5</c:v>
                </c:pt>
                <c:pt idx="29319">
                  <c:v>2.932E-5</c:v>
                </c:pt>
                <c:pt idx="29320">
                  <c:v>2.9320999999999999E-5</c:v>
                </c:pt>
                <c:pt idx="29321">
                  <c:v>2.9322000000000001E-5</c:v>
                </c:pt>
                <c:pt idx="29322">
                  <c:v>2.9323E-5</c:v>
                </c:pt>
                <c:pt idx="29323">
                  <c:v>2.9323999999999999E-5</c:v>
                </c:pt>
                <c:pt idx="29324">
                  <c:v>2.9325000000000001E-5</c:v>
                </c:pt>
                <c:pt idx="29325">
                  <c:v>2.9326E-5</c:v>
                </c:pt>
                <c:pt idx="29326">
                  <c:v>2.9326999999999999E-5</c:v>
                </c:pt>
                <c:pt idx="29327">
                  <c:v>2.9328000000000001E-5</c:v>
                </c:pt>
                <c:pt idx="29328">
                  <c:v>2.9329E-5</c:v>
                </c:pt>
                <c:pt idx="29329">
                  <c:v>2.9329999999999999E-5</c:v>
                </c:pt>
                <c:pt idx="29330">
                  <c:v>2.9331000000000001E-5</c:v>
                </c:pt>
                <c:pt idx="29331">
                  <c:v>2.9332E-5</c:v>
                </c:pt>
                <c:pt idx="29332">
                  <c:v>2.9332999999999999E-5</c:v>
                </c:pt>
                <c:pt idx="29333">
                  <c:v>2.9334000000000001E-5</c:v>
                </c:pt>
                <c:pt idx="29334">
                  <c:v>2.9335E-5</c:v>
                </c:pt>
                <c:pt idx="29335">
                  <c:v>2.9335999999999998E-5</c:v>
                </c:pt>
                <c:pt idx="29336">
                  <c:v>2.9337000000000001E-5</c:v>
                </c:pt>
                <c:pt idx="29337">
                  <c:v>2.9337999999999999E-5</c:v>
                </c:pt>
                <c:pt idx="29338">
                  <c:v>2.9339000000000001E-5</c:v>
                </c:pt>
                <c:pt idx="29339">
                  <c:v>2.934E-5</c:v>
                </c:pt>
                <c:pt idx="29340">
                  <c:v>2.9340999999999999E-5</c:v>
                </c:pt>
                <c:pt idx="29341">
                  <c:v>2.9342000000000001E-5</c:v>
                </c:pt>
                <c:pt idx="29342">
                  <c:v>2.9343E-5</c:v>
                </c:pt>
                <c:pt idx="29343">
                  <c:v>2.9343999999999999E-5</c:v>
                </c:pt>
                <c:pt idx="29344">
                  <c:v>2.9345000000000001E-5</c:v>
                </c:pt>
                <c:pt idx="29345">
                  <c:v>2.9346E-5</c:v>
                </c:pt>
                <c:pt idx="29346">
                  <c:v>2.9346999999999999E-5</c:v>
                </c:pt>
                <c:pt idx="29347">
                  <c:v>2.9348000000000001E-5</c:v>
                </c:pt>
                <c:pt idx="29348">
                  <c:v>2.9349E-5</c:v>
                </c:pt>
                <c:pt idx="29349">
                  <c:v>2.9349999999999999E-5</c:v>
                </c:pt>
                <c:pt idx="29350">
                  <c:v>2.9351000000000001E-5</c:v>
                </c:pt>
                <c:pt idx="29351">
                  <c:v>2.9352E-5</c:v>
                </c:pt>
                <c:pt idx="29352">
                  <c:v>2.9352999999999998E-5</c:v>
                </c:pt>
                <c:pt idx="29353">
                  <c:v>2.9354000000000001E-5</c:v>
                </c:pt>
                <c:pt idx="29354">
                  <c:v>2.9354999999999999E-5</c:v>
                </c:pt>
                <c:pt idx="29355">
                  <c:v>2.9356000000000002E-5</c:v>
                </c:pt>
                <c:pt idx="29356">
                  <c:v>2.9357E-5</c:v>
                </c:pt>
                <c:pt idx="29357">
                  <c:v>2.9357999999999999E-5</c:v>
                </c:pt>
                <c:pt idx="29358">
                  <c:v>2.9359000000000001E-5</c:v>
                </c:pt>
                <c:pt idx="29359">
                  <c:v>2.936E-5</c:v>
                </c:pt>
                <c:pt idx="29360">
                  <c:v>2.9360999999999999E-5</c:v>
                </c:pt>
                <c:pt idx="29361">
                  <c:v>2.9362000000000001E-5</c:v>
                </c:pt>
                <c:pt idx="29362">
                  <c:v>2.9363E-5</c:v>
                </c:pt>
                <c:pt idx="29363">
                  <c:v>2.9363999999999999E-5</c:v>
                </c:pt>
                <c:pt idx="29364">
                  <c:v>2.9365000000000001E-5</c:v>
                </c:pt>
                <c:pt idx="29365">
                  <c:v>2.9366E-5</c:v>
                </c:pt>
                <c:pt idx="29366">
                  <c:v>2.9366999999999999E-5</c:v>
                </c:pt>
                <c:pt idx="29367">
                  <c:v>2.9368000000000001E-5</c:v>
                </c:pt>
                <c:pt idx="29368">
                  <c:v>2.9369E-5</c:v>
                </c:pt>
                <c:pt idx="29369">
                  <c:v>2.9369999999999998E-5</c:v>
                </c:pt>
                <c:pt idx="29370">
                  <c:v>2.9371000000000001E-5</c:v>
                </c:pt>
                <c:pt idx="29371">
                  <c:v>2.9371999999999999E-5</c:v>
                </c:pt>
                <c:pt idx="29372">
                  <c:v>2.9373000000000002E-5</c:v>
                </c:pt>
                <c:pt idx="29373">
                  <c:v>2.9374E-5</c:v>
                </c:pt>
                <c:pt idx="29374">
                  <c:v>2.9374999999999999E-5</c:v>
                </c:pt>
                <c:pt idx="29375">
                  <c:v>2.9376000000000001E-5</c:v>
                </c:pt>
                <c:pt idx="29376">
                  <c:v>2.9377E-5</c:v>
                </c:pt>
                <c:pt idx="29377">
                  <c:v>2.9377999999999999E-5</c:v>
                </c:pt>
                <c:pt idx="29378">
                  <c:v>2.9379000000000001E-5</c:v>
                </c:pt>
                <c:pt idx="29379">
                  <c:v>2.938E-5</c:v>
                </c:pt>
                <c:pt idx="29380">
                  <c:v>2.9380999999999999E-5</c:v>
                </c:pt>
                <c:pt idx="29381">
                  <c:v>2.9382000000000001E-5</c:v>
                </c:pt>
                <c:pt idx="29382">
                  <c:v>2.9383E-5</c:v>
                </c:pt>
                <c:pt idx="29383">
                  <c:v>2.9383999999999999E-5</c:v>
                </c:pt>
                <c:pt idx="29384">
                  <c:v>2.9385000000000001E-5</c:v>
                </c:pt>
                <c:pt idx="29385">
                  <c:v>2.9386E-5</c:v>
                </c:pt>
                <c:pt idx="29386">
                  <c:v>2.9386999999999998E-5</c:v>
                </c:pt>
                <c:pt idx="29387">
                  <c:v>2.9388000000000001E-5</c:v>
                </c:pt>
                <c:pt idx="29388">
                  <c:v>2.9388999999999999E-5</c:v>
                </c:pt>
                <c:pt idx="29389">
                  <c:v>2.9390000000000002E-5</c:v>
                </c:pt>
                <c:pt idx="29390">
                  <c:v>2.9391E-5</c:v>
                </c:pt>
                <c:pt idx="29391">
                  <c:v>2.9391999999999999E-5</c:v>
                </c:pt>
                <c:pt idx="29392">
                  <c:v>2.9393000000000001E-5</c:v>
                </c:pt>
                <c:pt idx="29393">
                  <c:v>2.9394E-5</c:v>
                </c:pt>
                <c:pt idx="29394">
                  <c:v>2.9394999999999999E-5</c:v>
                </c:pt>
                <c:pt idx="29395">
                  <c:v>2.9396000000000001E-5</c:v>
                </c:pt>
                <c:pt idx="29396">
                  <c:v>2.9397E-5</c:v>
                </c:pt>
                <c:pt idx="29397">
                  <c:v>2.9397999999999999E-5</c:v>
                </c:pt>
                <c:pt idx="29398">
                  <c:v>2.9399000000000001E-5</c:v>
                </c:pt>
                <c:pt idx="29399">
                  <c:v>2.94E-5</c:v>
                </c:pt>
                <c:pt idx="29400">
                  <c:v>2.9400999999999999E-5</c:v>
                </c:pt>
                <c:pt idx="29401">
                  <c:v>2.9402000000000001E-5</c:v>
                </c:pt>
                <c:pt idx="29402">
                  <c:v>2.9403E-5</c:v>
                </c:pt>
                <c:pt idx="29403">
                  <c:v>2.9403999999999998E-5</c:v>
                </c:pt>
                <c:pt idx="29404">
                  <c:v>2.9405000000000001E-5</c:v>
                </c:pt>
                <c:pt idx="29405">
                  <c:v>2.9405999999999999E-5</c:v>
                </c:pt>
                <c:pt idx="29406">
                  <c:v>2.9407000000000002E-5</c:v>
                </c:pt>
                <c:pt idx="29407">
                  <c:v>2.9408E-5</c:v>
                </c:pt>
                <c:pt idx="29408">
                  <c:v>2.9408999999999999E-5</c:v>
                </c:pt>
                <c:pt idx="29409">
                  <c:v>2.9410000000000001E-5</c:v>
                </c:pt>
                <c:pt idx="29410">
                  <c:v>2.9411E-5</c:v>
                </c:pt>
                <c:pt idx="29411">
                  <c:v>2.9411999999999999E-5</c:v>
                </c:pt>
                <c:pt idx="29412">
                  <c:v>2.9413000000000001E-5</c:v>
                </c:pt>
                <c:pt idx="29413">
                  <c:v>2.9414E-5</c:v>
                </c:pt>
                <c:pt idx="29414">
                  <c:v>2.9414999999999999E-5</c:v>
                </c:pt>
                <c:pt idx="29415">
                  <c:v>2.9416000000000001E-5</c:v>
                </c:pt>
                <c:pt idx="29416">
                  <c:v>2.9417E-5</c:v>
                </c:pt>
                <c:pt idx="29417">
                  <c:v>2.9417999999999999E-5</c:v>
                </c:pt>
                <c:pt idx="29418">
                  <c:v>2.9419000000000001E-5</c:v>
                </c:pt>
                <c:pt idx="29419">
                  <c:v>2.942E-5</c:v>
                </c:pt>
                <c:pt idx="29420">
                  <c:v>2.9420999999999998E-5</c:v>
                </c:pt>
                <c:pt idx="29421">
                  <c:v>2.9422000000000001E-5</c:v>
                </c:pt>
                <c:pt idx="29422">
                  <c:v>2.9422999999999999E-5</c:v>
                </c:pt>
                <c:pt idx="29423">
                  <c:v>2.9424000000000002E-5</c:v>
                </c:pt>
                <c:pt idx="29424">
                  <c:v>2.9425E-5</c:v>
                </c:pt>
                <c:pt idx="29425">
                  <c:v>2.9425999999999999E-5</c:v>
                </c:pt>
                <c:pt idx="29426">
                  <c:v>2.9427000000000001E-5</c:v>
                </c:pt>
                <c:pt idx="29427">
                  <c:v>2.9428E-5</c:v>
                </c:pt>
                <c:pt idx="29428">
                  <c:v>2.9428999999999999E-5</c:v>
                </c:pt>
                <c:pt idx="29429">
                  <c:v>2.9430000000000001E-5</c:v>
                </c:pt>
                <c:pt idx="29430">
                  <c:v>2.9431E-5</c:v>
                </c:pt>
                <c:pt idx="29431">
                  <c:v>2.9431999999999999E-5</c:v>
                </c:pt>
                <c:pt idx="29432">
                  <c:v>2.9433000000000001E-5</c:v>
                </c:pt>
                <c:pt idx="29433">
                  <c:v>2.9434E-5</c:v>
                </c:pt>
                <c:pt idx="29434">
                  <c:v>2.9434999999999999E-5</c:v>
                </c:pt>
                <c:pt idx="29435">
                  <c:v>2.9436000000000001E-5</c:v>
                </c:pt>
                <c:pt idx="29436">
                  <c:v>2.9437E-5</c:v>
                </c:pt>
                <c:pt idx="29437">
                  <c:v>2.9437999999999998E-5</c:v>
                </c:pt>
                <c:pt idx="29438">
                  <c:v>2.9439000000000001E-5</c:v>
                </c:pt>
                <c:pt idx="29439">
                  <c:v>2.9439999999999999E-5</c:v>
                </c:pt>
                <c:pt idx="29440">
                  <c:v>2.9441000000000002E-5</c:v>
                </c:pt>
                <c:pt idx="29441">
                  <c:v>2.9442E-5</c:v>
                </c:pt>
                <c:pt idx="29442">
                  <c:v>2.9442999999999999E-5</c:v>
                </c:pt>
                <c:pt idx="29443">
                  <c:v>2.9444000000000001E-5</c:v>
                </c:pt>
                <c:pt idx="29444">
                  <c:v>2.9445E-5</c:v>
                </c:pt>
                <c:pt idx="29445">
                  <c:v>2.9445999999999999E-5</c:v>
                </c:pt>
                <c:pt idx="29446">
                  <c:v>2.9447000000000001E-5</c:v>
                </c:pt>
                <c:pt idx="29447">
                  <c:v>2.9448E-5</c:v>
                </c:pt>
                <c:pt idx="29448">
                  <c:v>2.9448999999999999E-5</c:v>
                </c:pt>
                <c:pt idx="29449">
                  <c:v>2.9450000000000001E-5</c:v>
                </c:pt>
                <c:pt idx="29450">
                  <c:v>2.9451E-5</c:v>
                </c:pt>
                <c:pt idx="29451">
                  <c:v>2.9451999999999999E-5</c:v>
                </c:pt>
                <c:pt idx="29452">
                  <c:v>2.9453000000000001E-5</c:v>
                </c:pt>
                <c:pt idx="29453">
                  <c:v>2.9454E-5</c:v>
                </c:pt>
                <c:pt idx="29454">
                  <c:v>2.9454999999999998E-5</c:v>
                </c:pt>
                <c:pt idx="29455">
                  <c:v>2.9456000000000001E-5</c:v>
                </c:pt>
                <c:pt idx="29456">
                  <c:v>2.9456999999999999E-5</c:v>
                </c:pt>
                <c:pt idx="29457">
                  <c:v>2.9458000000000002E-5</c:v>
                </c:pt>
                <c:pt idx="29458">
                  <c:v>2.9459E-5</c:v>
                </c:pt>
                <c:pt idx="29459">
                  <c:v>2.9459999999999999E-5</c:v>
                </c:pt>
                <c:pt idx="29460">
                  <c:v>2.9461000000000001E-5</c:v>
                </c:pt>
                <c:pt idx="29461">
                  <c:v>2.9462E-5</c:v>
                </c:pt>
                <c:pt idx="29462">
                  <c:v>2.9462999999999999E-5</c:v>
                </c:pt>
                <c:pt idx="29463">
                  <c:v>2.9464000000000001E-5</c:v>
                </c:pt>
                <c:pt idx="29464">
                  <c:v>2.9465E-5</c:v>
                </c:pt>
                <c:pt idx="29465">
                  <c:v>2.9465999999999999E-5</c:v>
                </c:pt>
                <c:pt idx="29466">
                  <c:v>2.9467000000000001E-5</c:v>
                </c:pt>
                <c:pt idx="29467">
                  <c:v>2.9468E-5</c:v>
                </c:pt>
                <c:pt idx="29468">
                  <c:v>2.9468999999999999E-5</c:v>
                </c:pt>
                <c:pt idx="29469">
                  <c:v>2.9470000000000001E-5</c:v>
                </c:pt>
                <c:pt idx="29470">
                  <c:v>2.9471E-5</c:v>
                </c:pt>
                <c:pt idx="29471">
                  <c:v>2.9471999999999998E-5</c:v>
                </c:pt>
                <c:pt idx="29472">
                  <c:v>2.9473000000000001E-5</c:v>
                </c:pt>
                <c:pt idx="29473">
                  <c:v>2.9473999999999999E-5</c:v>
                </c:pt>
                <c:pt idx="29474">
                  <c:v>2.9475000000000002E-5</c:v>
                </c:pt>
                <c:pt idx="29475">
                  <c:v>2.9476E-5</c:v>
                </c:pt>
                <c:pt idx="29476">
                  <c:v>2.9476999999999999E-5</c:v>
                </c:pt>
                <c:pt idx="29477">
                  <c:v>2.9478000000000001E-5</c:v>
                </c:pt>
                <c:pt idx="29478">
                  <c:v>2.9479E-5</c:v>
                </c:pt>
                <c:pt idx="29479">
                  <c:v>2.9479999999999999E-5</c:v>
                </c:pt>
                <c:pt idx="29480">
                  <c:v>2.9481000000000001E-5</c:v>
                </c:pt>
                <c:pt idx="29481">
                  <c:v>2.9482E-5</c:v>
                </c:pt>
                <c:pt idx="29482">
                  <c:v>2.9482999999999999E-5</c:v>
                </c:pt>
                <c:pt idx="29483">
                  <c:v>2.9484000000000001E-5</c:v>
                </c:pt>
                <c:pt idx="29484">
                  <c:v>2.9485E-5</c:v>
                </c:pt>
                <c:pt idx="29485">
                  <c:v>2.9485999999999999E-5</c:v>
                </c:pt>
                <c:pt idx="29486">
                  <c:v>2.9487000000000001E-5</c:v>
                </c:pt>
                <c:pt idx="29487">
                  <c:v>2.9488E-5</c:v>
                </c:pt>
                <c:pt idx="29488">
                  <c:v>2.9488999999999998E-5</c:v>
                </c:pt>
                <c:pt idx="29489">
                  <c:v>2.9490000000000001E-5</c:v>
                </c:pt>
                <c:pt idx="29490">
                  <c:v>2.9490999999999999E-5</c:v>
                </c:pt>
                <c:pt idx="29491">
                  <c:v>2.9492000000000002E-5</c:v>
                </c:pt>
                <c:pt idx="29492">
                  <c:v>2.9493E-5</c:v>
                </c:pt>
                <c:pt idx="29493">
                  <c:v>2.9493999999999999E-5</c:v>
                </c:pt>
                <c:pt idx="29494">
                  <c:v>2.9495000000000001E-5</c:v>
                </c:pt>
                <c:pt idx="29495">
                  <c:v>2.9496E-5</c:v>
                </c:pt>
                <c:pt idx="29496">
                  <c:v>2.9496999999999999E-5</c:v>
                </c:pt>
                <c:pt idx="29497">
                  <c:v>2.9498000000000001E-5</c:v>
                </c:pt>
                <c:pt idx="29498">
                  <c:v>2.9499E-5</c:v>
                </c:pt>
                <c:pt idx="29499">
                  <c:v>2.9499999999999999E-5</c:v>
                </c:pt>
                <c:pt idx="29500">
                  <c:v>2.9501000000000001E-5</c:v>
                </c:pt>
                <c:pt idx="29501">
                  <c:v>2.9502E-5</c:v>
                </c:pt>
                <c:pt idx="29502">
                  <c:v>2.9502999999999999E-5</c:v>
                </c:pt>
                <c:pt idx="29503">
                  <c:v>2.9504000000000001E-5</c:v>
                </c:pt>
                <c:pt idx="29504">
                  <c:v>2.9505E-5</c:v>
                </c:pt>
                <c:pt idx="29505">
                  <c:v>2.9505999999999998E-5</c:v>
                </c:pt>
                <c:pt idx="29506">
                  <c:v>2.9507000000000001E-5</c:v>
                </c:pt>
                <c:pt idx="29507">
                  <c:v>2.9507999999999999E-5</c:v>
                </c:pt>
                <c:pt idx="29508">
                  <c:v>2.9509000000000002E-5</c:v>
                </c:pt>
                <c:pt idx="29509">
                  <c:v>2.951E-5</c:v>
                </c:pt>
                <c:pt idx="29510">
                  <c:v>2.9510999999999999E-5</c:v>
                </c:pt>
                <c:pt idx="29511">
                  <c:v>2.9512000000000001E-5</c:v>
                </c:pt>
                <c:pt idx="29512">
                  <c:v>2.9513E-5</c:v>
                </c:pt>
                <c:pt idx="29513">
                  <c:v>2.9513999999999999E-5</c:v>
                </c:pt>
                <c:pt idx="29514">
                  <c:v>2.9515000000000001E-5</c:v>
                </c:pt>
                <c:pt idx="29515">
                  <c:v>2.9516E-5</c:v>
                </c:pt>
                <c:pt idx="29516">
                  <c:v>2.9516999999999999E-5</c:v>
                </c:pt>
                <c:pt idx="29517">
                  <c:v>2.9518000000000001E-5</c:v>
                </c:pt>
                <c:pt idx="29518">
                  <c:v>2.9519E-5</c:v>
                </c:pt>
                <c:pt idx="29519">
                  <c:v>2.9519999999999999E-5</c:v>
                </c:pt>
                <c:pt idx="29520">
                  <c:v>2.9521000000000001E-5</c:v>
                </c:pt>
                <c:pt idx="29521">
                  <c:v>2.9522E-5</c:v>
                </c:pt>
                <c:pt idx="29522">
                  <c:v>2.9522999999999998E-5</c:v>
                </c:pt>
                <c:pt idx="29523">
                  <c:v>2.9524000000000001E-5</c:v>
                </c:pt>
                <c:pt idx="29524">
                  <c:v>2.9524999999999999E-5</c:v>
                </c:pt>
                <c:pt idx="29525">
                  <c:v>2.9526000000000002E-5</c:v>
                </c:pt>
                <c:pt idx="29526">
                  <c:v>2.9527E-5</c:v>
                </c:pt>
                <c:pt idx="29527">
                  <c:v>2.9527999999999999E-5</c:v>
                </c:pt>
                <c:pt idx="29528">
                  <c:v>2.9529000000000001E-5</c:v>
                </c:pt>
                <c:pt idx="29529">
                  <c:v>2.953E-5</c:v>
                </c:pt>
                <c:pt idx="29530">
                  <c:v>2.9530999999999999E-5</c:v>
                </c:pt>
                <c:pt idx="29531">
                  <c:v>2.9532000000000001E-5</c:v>
                </c:pt>
                <c:pt idx="29532">
                  <c:v>2.9533E-5</c:v>
                </c:pt>
                <c:pt idx="29533">
                  <c:v>2.9533999999999999E-5</c:v>
                </c:pt>
                <c:pt idx="29534">
                  <c:v>2.9535000000000001E-5</c:v>
                </c:pt>
                <c:pt idx="29535">
                  <c:v>2.9536E-5</c:v>
                </c:pt>
                <c:pt idx="29536">
                  <c:v>2.9536999999999999E-5</c:v>
                </c:pt>
                <c:pt idx="29537">
                  <c:v>2.9538000000000001E-5</c:v>
                </c:pt>
                <c:pt idx="29538">
                  <c:v>2.9539E-5</c:v>
                </c:pt>
                <c:pt idx="29539">
                  <c:v>2.9539999999999998E-5</c:v>
                </c:pt>
                <c:pt idx="29540">
                  <c:v>2.9541000000000001E-5</c:v>
                </c:pt>
                <c:pt idx="29541">
                  <c:v>2.9541999999999999E-5</c:v>
                </c:pt>
                <c:pt idx="29542">
                  <c:v>2.9543000000000002E-5</c:v>
                </c:pt>
                <c:pt idx="29543">
                  <c:v>2.9544E-5</c:v>
                </c:pt>
                <c:pt idx="29544">
                  <c:v>2.9544999999999999E-5</c:v>
                </c:pt>
                <c:pt idx="29545">
                  <c:v>2.9546000000000001E-5</c:v>
                </c:pt>
                <c:pt idx="29546">
                  <c:v>2.9547E-5</c:v>
                </c:pt>
                <c:pt idx="29547">
                  <c:v>2.9547999999999999E-5</c:v>
                </c:pt>
                <c:pt idx="29548">
                  <c:v>2.9549000000000001E-5</c:v>
                </c:pt>
                <c:pt idx="29549">
                  <c:v>2.955E-5</c:v>
                </c:pt>
                <c:pt idx="29550">
                  <c:v>2.9550999999999999E-5</c:v>
                </c:pt>
                <c:pt idx="29551">
                  <c:v>2.9552000000000001E-5</c:v>
                </c:pt>
                <c:pt idx="29552">
                  <c:v>2.9553E-5</c:v>
                </c:pt>
                <c:pt idx="29553">
                  <c:v>2.9553999999999999E-5</c:v>
                </c:pt>
                <c:pt idx="29554">
                  <c:v>2.9555000000000001E-5</c:v>
                </c:pt>
                <c:pt idx="29555">
                  <c:v>2.9556E-5</c:v>
                </c:pt>
                <c:pt idx="29556">
                  <c:v>2.9556999999999998E-5</c:v>
                </c:pt>
                <c:pt idx="29557">
                  <c:v>2.9558000000000001E-5</c:v>
                </c:pt>
                <c:pt idx="29558">
                  <c:v>2.9558999999999999E-5</c:v>
                </c:pt>
                <c:pt idx="29559">
                  <c:v>2.9560000000000002E-5</c:v>
                </c:pt>
                <c:pt idx="29560">
                  <c:v>2.9561E-5</c:v>
                </c:pt>
                <c:pt idx="29561">
                  <c:v>2.9561999999999999E-5</c:v>
                </c:pt>
                <c:pt idx="29562">
                  <c:v>2.9563000000000001E-5</c:v>
                </c:pt>
                <c:pt idx="29563">
                  <c:v>2.9564E-5</c:v>
                </c:pt>
                <c:pt idx="29564">
                  <c:v>2.9564999999999999E-5</c:v>
                </c:pt>
                <c:pt idx="29565">
                  <c:v>2.9566000000000001E-5</c:v>
                </c:pt>
                <c:pt idx="29566">
                  <c:v>2.9567E-5</c:v>
                </c:pt>
                <c:pt idx="29567">
                  <c:v>2.9567999999999999E-5</c:v>
                </c:pt>
                <c:pt idx="29568">
                  <c:v>2.9569000000000001E-5</c:v>
                </c:pt>
                <c:pt idx="29569">
                  <c:v>2.957E-5</c:v>
                </c:pt>
                <c:pt idx="29570">
                  <c:v>2.9570999999999999E-5</c:v>
                </c:pt>
                <c:pt idx="29571">
                  <c:v>2.9572000000000001E-5</c:v>
                </c:pt>
                <c:pt idx="29572">
                  <c:v>2.9573E-5</c:v>
                </c:pt>
                <c:pt idx="29573">
                  <c:v>2.9573999999999998E-5</c:v>
                </c:pt>
                <c:pt idx="29574">
                  <c:v>2.9575000000000001E-5</c:v>
                </c:pt>
                <c:pt idx="29575">
                  <c:v>2.9575999999999999E-5</c:v>
                </c:pt>
                <c:pt idx="29576">
                  <c:v>2.9577000000000002E-5</c:v>
                </c:pt>
                <c:pt idx="29577">
                  <c:v>2.9578E-5</c:v>
                </c:pt>
                <c:pt idx="29578">
                  <c:v>2.9578999999999999E-5</c:v>
                </c:pt>
                <c:pt idx="29579">
                  <c:v>2.9580000000000001E-5</c:v>
                </c:pt>
                <c:pt idx="29580">
                  <c:v>2.9581E-5</c:v>
                </c:pt>
                <c:pt idx="29581">
                  <c:v>2.9581999999999999E-5</c:v>
                </c:pt>
                <c:pt idx="29582">
                  <c:v>2.9583000000000001E-5</c:v>
                </c:pt>
                <c:pt idx="29583">
                  <c:v>2.9584E-5</c:v>
                </c:pt>
                <c:pt idx="29584">
                  <c:v>2.9584999999999999E-5</c:v>
                </c:pt>
                <c:pt idx="29585">
                  <c:v>2.9586000000000001E-5</c:v>
                </c:pt>
                <c:pt idx="29586">
                  <c:v>2.9587E-5</c:v>
                </c:pt>
                <c:pt idx="29587">
                  <c:v>2.9587999999999999E-5</c:v>
                </c:pt>
                <c:pt idx="29588">
                  <c:v>2.9589000000000001E-5</c:v>
                </c:pt>
                <c:pt idx="29589">
                  <c:v>2.959E-5</c:v>
                </c:pt>
                <c:pt idx="29590">
                  <c:v>2.9590999999999998E-5</c:v>
                </c:pt>
                <c:pt idx="29591">
                  <c:v>2.9592000000000001E-5</c:v>
                </c:pt>
                <c:pt idx="29592">
                  <c:v>2.9592999999999999E-5</c:v>
                </c:pt>
                <c:pt idx="29593">
                  <c:v>2.9594000000000002E-5</c:v>
                </c:pt>
                <c:pt idx="29594">
                  <c:v>2.9595E-5</c:v>
                </c:pt>
                <c:pt idx="29595">
                  <c:v>2.9595999999999999E-5</c:v>
                </c:pt>
                <c:pt idx="29596">
                  <c:v>2.9597000000000001E-5</c:v>
                </c:pt>
                <c:pt idx="29597">
                  <c:v>2.9598E-5</c:v>
                </c:pt>
                <c:pt idx="29598">
                  <c:v>2.9598999999999999E-5</c:v>
                </c:pt>
                <c:pt idx="29599">
                  <c:v>2.9600000000000001E-5</c:v>
                </c:pt>
                <c:pt idx="29600">
                  <c:v>2.9601E-5</c:v>
                </c:pt>
                <c:pt idx="29601">
                  <c:v>2.9601999999999999E-5</c:v>
                </c:pt>
                <c:pt idx="29602">
                  <c:v>2.9603000000000001E-5</c:v>
                </c:pt>
                <c:pt idx="29603">
                  <c:v>2.9604E-5</c:v>
                </c:pt>
                <c:pt idx="29604">
                  <c:v>2.9604999999999999E-5</c:v>
                </c:pt>
                <c:pt idx="29605">
                  <c:v>2.9606000000000001E-5</c:v>
                </c:pt>
                <c:pt idx="29606">
                  <c:v>2.9607E-5</c:v>
                </c:pt>
                <c:pt idx="29607">
                  <c:v>2.9607999999999998E-5</c:v>
                </c:pt>
                <c:pt idx="29608">
                  <c:v>2.9609000000000001E-5</c:v>
                </c:pt>
                <c:pt idx="29609">
                  <c:v>2.9609999999999999E-5</c:v>
                </c:pt>
                <c:pt idx="29610">
                  <c:v>2.9611000000000002E-5</c:v>
                </c:pt>
                <c:pt idx="29611">
                  <c:v>2.9612E-5</c:v>
                </c:pt>
                <c:pt idx="29612">
                  <c:v>2.9612999999999999E-5</c:v>
                </c:pt>
                <c:pt idx="29613">
                  <c:v>2.9614000000000001E-5</c:v>
                </c:pt>
                <c:pt idx="29614">
                  <c:v>2.9615E-5</c:v>
                </c:pt>
                <c:pt idx="29615">
                  <c:v>2.9615999999999999E-5</c:v>
                </c:pt>
                <c:pt idx="29616">
                  <c:v>2.9617000000000001E-5</c:v>
                </c:pt>
                <c:pt idx="29617">
                  <c:v>2.9618E-5</c:v>
                </c:pt>
                <c:pt idx="29618">
                  <c:v>2.9618999999999999E-5</c:v>
                </c:pt>
                <c:pt idx="29619">
                  <c:v>2.9620000000000001E-5</c:v>
                </c:pt>
                <c:pt idx="29620">
                  <c:v>2.9621E-5</c:v>
                </c:pt>
                <c:pt idx="29621">
                  <c:v>2.9621999999999999E-5</c:v>
                </c:pt>
                <c:pt idx="29622">
                  <c:v>2.9623000000000001E-5</c:v>
                </c:pt>
                <c:pt idx="29623">
                  <c:v>2.9624E-5</c:v>
                </c:pt>
                <c:pt idx="29624">
                  <c:v>2.9624999999999998E-5</c:v>
                </c:pt>
                <c:pt idx="29625">
                  <c:v>2.9626000000000001E-5</c:v>
                </c:pt>
                <c:pt idx="29626">
                  <c:v>2.9626999999999999E-5</c:v>
                </c:pt>
                <c:pt idx="29627">
                  <c:v>2.9628000000000002E-5</c:v>
                </c:pt>
                <c:pt idx="29628">
                  <c:v>2.9629E-5</c:v>
                </c:pt>
                <c:pt idx="29629">
                  <c:v>2.9629999999999999E-5</c:v>
                </c:pt>
                <c:pt idx="29630">
                  <c:v>2.9631000000000001E-5</c:v>
                </c:pt>
                <c:pt idx="29631">
                  <c:v>2.9632E-5</c:v>
                </c:pt>
                <c:pt idx="29632">
                  <c:v>2.9632999999999999E-5</c:v>
                </c:pt>
                <c:pt idx="29633">
                  <c:v>2.9634000000000001E-5</c:v>
                </c:pt>
                <c:pt idx="29634">
                  <c:v>2.9635E-5</c:v>
                </c:pt>
                <c:pt idx="29635">
                  <c:v>2.9635999999999999E-5</c:v>
                </c:pt>
                <c:pt idx="29636">
                  <c:v>2.9637000000000001E-5</c:v>
                </c:pt>
                <c:pt idx="29637">
                  <c:v>2.9638E-5</c:v>
                </c:pt>
                <c:pt idx="29638">
                  <c:v>2.9638999999999999E-5</c:v>
                </c:pt>
                <c:pt idx="29639">
                  <c:v>2.9640000000000001E-5</c:v>
                </c:pt>
                <c:pt idx="29640">
                  <c:v>2.9641E-5</c:v>
                </c:pt>
                <c:pt idx="29641">
                  <c:v>2.9641999999999998E-5</c:v>
                </c:pt>
                <c:pt idx="29642">
                  <c:v>2.9643000000000001E-5</c:v>
                </c:pt>
                <c:pt idx="29643">
                  <c:v>2.9643999999999999E-5</c:v>
                </c:pt>
                <c:pt idx="29644">
                  <c:v>2.9645000000000002E-5</c:v>
                </c:pt>
                <c:pt idx="29645">
                  <c:v>2.9646E-5</c:v>
                </c:pt>
                <c:pt idx="29646">
                  <c:v>2.9646999999999999E-5</c:v>
                </c:pt>
                <c:pt idx="29647">
                  <c:v>2.9648000000000001E-5</c:v>
                </c:pt>
                <c:pt idx="29648">
                  <c:v>2.9649E-5</c:v>
                </c:pt>
                <c:pt idx="29649">
                  <c:v>2.9649999999999999E-5</c:v>
                </c:pt>
                <c:pt idx="29650">
                  <c:v>2.9651000000000001E-5</c:v>
                </c:pt>
                <c:pt idx="29651">
                  <c:v>2.9652E-5</c:v>
                </c:pt>
                <c:pt idx="29652">
                  <c:v>2.9652999999999999E-5</c:v>
                </c:pt>
                <c:pt idx="29653">
                  <c:v>2.9654000000000001E-5</c:v>
                </c:pt>
                <c:pt idx="29654">
                  <c:v>2.9655E-5</c:v>
                </c:pt>
                <c:pt idx="29655">
                  <c:v>2.9655999999999999E-5</c:v>
                </c:pt>
                <c:pt idx="29656">
                  <c:v>2.9657000000000001E-5</c:v>
                </c:pt>
                <c:pt idx="29657">
                  <c:v>2.9658E-5</c:v>
                </c:pt>
                <c:pt idx="29658">
                  <c:v>2.9658999999999998E-5</c:v>
                </c:pt>
                <c:pt idx="29659">
                  <c:v>2.9660000000000001E-5</c:v>
                </c:pt>
                <c:pt idx="29660">
                  <c:v>2.9660999999999999E-5</c:v>
                </c:pt>
                <c:pt idx="29661">
                  <c:v>2.9662000000000002E-5</c:v>
                </c:pt>
                <c:pt idx="29662">
                  <c:v>2.9663E-5</c:v>
                </c:pt>
                <c:pt idx="29663">
                  <c:v>2.9663999999999999E-5</c:v>
                </c:pt>
                <c:pt idx="29664">
                  <c:v>2.9665000000000001E-5</c:v>
                </c:pt>
                <c:pt idx="29665">
                  <c:v>2.9666E-5</c:v>
                </c:pt>
                <c:pt idx="29666">
                  <c:v>2.9666999999999999E-5</c:v>
                </c:pt>
                <c:pt idx="29667">
                  <c:v>2.9668000000000001E-5</c:v>
                </c:pt>
                <c:pt idx="29668">
                  <c:v>2.9669E-5</c:v>
                </c:pt>
                <c:pt idx="29669">
                  <c:v>2.9669999999999999E-5</c:v>
                </c:pt>
                <c:pt idx="29670">
                  <c:v>2.9671000000000001E-5</c:v>
                </c:pt>
                <c:pt idx="29671">
                  <c:v>2.9672E-5</c:v>
                </c:pt>
                <c:pt idx="29672">
                  <c:v>2.9672999999999999E-5</c:v>
                </c:pt>
                <c:pt idx="29673">
                  <c:v>2.9674000000000001E-5</c:v>
                </c:pt>
                <c:pt idx="29674">
                  <c:v>2.9675E-5</c:v>
                </c:pt>
                <c:pt idx="29675">
                  <c:v>2.9675999999999998E-5</c:v>
                </c:pt>
                <c:pt idx="29676">
                  <c:v>2.9677000000000001E-5</c:v>
                </c:pt>
                <c:pt idx="29677">
                  <c:v>2.9677999999999999E-5</c:v>
                </c:pt>
                <c:pt idx="29678">
                  <c:v>2.9679000000000002E-5</c:v>
                </c:pt>
                <c:pt idx="29679">
                  <c:v>2.968E-5</c:v>
                </c:pt>
                <c:pt idx="29680">
                  <c:v>2.9680999999999999E-5</c:v>
                </c:pt>
                <c:pt idx="29681">
                  <c:v>2.9682000000000001E-5</c:v>
                </c:pt>
                <c:pt idx="29682">
                  <c:v>2.9683E-5</c:v>
                </c:pt>
                <c:pt idx="29683">
                  <c:v>2.9683999999999999E-5</c:v>
                </c:pt>
                <c:pt idx="29684">
                  <c:v>2.9685000000000001E-5</c:v>
                </c:pt>
                <c:pt idx="29685">
                  <c:v>2.9686E-5</c:v>
                </c:pt>
                <c:pt idx="29686">
                  <c:v>2.9686999999999999E-5</c:v>
                </c:pt>
                <c:pt idx="29687">
                  <c:v>2.9688000000000001E-5</c:v>
                </c:pt>
                <c:pt idx="29688">
                  <c:v>2.9689E-5</c:v>
                </c:pt>
                <c:pt idx="29689">
                  <c:v>2.9689999999999999E-5</c:v>
                </c:pt>
                <c:pt idx="29690">
                  <c:v>2.9691000000000001E-5</c:v>
                </c:pt>
                <c:pt idx="29691">
                  <c:v>2.9692E-5</c:v>
                </c:pt>
                <c:pt idx="29692">
                  <c:v>2.9692999999999998E-5</c:v>
                </c:pt>
                <c:pt idx="29693">
                  <c:v>2.9694000000000001E-5</c:v>
                </c:pt>
                <c:pt idx="29694">
                  <c:v>2.9694999999999999E-5</c:v>
                </c:pt>
                <c:pt idx="29695">
                  <c:v>2.9696000000000002E-5</c:v>
                </c:pt>
                <c:pt idx="29696">
                  <c:v>2.9697E-5</c:v>
                </c:pt>
                <c:pt idx="29697">
                  <c:v>2.9697999999999999E-5</c:v>
                </c:pt>
                <c:pt idx="29698">
                  <c:v>2.9699000000000001E-5</c:v>
                </c:pt>
                <c:pt idx="29699">
                  <c:v>2.97E-5</c:v>
                </c:pt>
                <c:pt idx="29700">
                  <c:v>2.9700999999999999E-5</c:v>
                </c:pt>
                <c:pt idx="29701">
                  <c:v>2.9702000000000001E-5</c:v>
                </c:pt>
                <c:pt idx="29702">
                  <c:v>2.9703E-5</c:v>
                </c:pt>
                <c:pt idx="29703">
                  <c:v>2.9703999999999999E-5</c:v>
                </c:pt>
                <c:pt idx="29704">
                  <c:v>2.9705000000000001E-5</c:v>
                </c:pt>
                <c:pt idx="29705">
                  <c:v>2.9706E-5</c:v>
                </c:pt>
                <c:pt idx="29706">
                  <c:v>2.9706999999999999E-5</c:v>
                </c:pt>
                <c:pt idx="29707">
                  <c:v>2.9708000000000001E-5</c:v>
                </c:pt>
                <c:pt idx="29708">
                  <c:v>2.9709E-5</c:v>
                </c:pt>
                <c:pt idx="29709">
                  <c:v>2.9709999999999998E-5</c:v>
                </c:pt>
                <c:pt idx="29710">
                  <c:v>2.9711000000000001E-5</c:v>
                </c:pt>
                <c:pt idx="29711">
                  <c:v>2.9711999999999999E-5</c:v>
                </c:pt>
                <c:pt idx="29712">
                  <c:v>2.9713000000000002E-5</c:v>
                </c:pt>
                <c:pt idx="29713">
                  <c:v>2.9714E-5</c:v>
                </c:pt>
                <c:pt idx="29714">
                  <c:v>2.9714999999999999E-5</c:v>
                </c:pt>
                <c:pt idx="29715">
                  <c:v>2.9716000000000001E-5</c:v>
                </c:pt>
                <c:pt idx="29716">
                  <c:v>2.9717E-5</c:v>
                </c:pt>
                <c:pt idx="29717">
                  <c:v>2.9717999999999999E-5</c:v>
                </c:pt>
                <c:pt idx="29718">
                  <c:v>2.9719000000000001E-5</c:v>
                </c:pt>
                <c:pt idx="29719">
                  <c:v>2.972E-5</c:v>
                </c:pt>
                <c:pt idx="29720">
                  <c:v>2.9720999999999999E-5</c:v>
                </c:pt>
                <c:pt idx="29721">
                  <c:v>2.9722000000000001E-5</c:v>
                </c:pt>
                <c:pt idx="29722">
                  <c:v>2.9723E-5</c:v>
                </c:pt>
                <c:pt idx="29723">
                  <c:v>2.9723999999999999E-5</c:v>
                </c:pt>
                <c:pt idx="29724">
                  <c:v>2.9725000000000001E-5</c:v>
                </c:pt>
                <c:pt idx="29725">
                  <c:v>2.9726E-5</c:v>
                </c:pt>
                <c:pt idx="29726">
                  <c:v>2.9726999999999998E-5</c:v>
                </c:pt>
                <c:pt idx="29727">
                  <c:v>2.9728000000000001E-5</c:v>
                </c:pt>
                <c:pt idx="29728">
                  <c:v>2.9728999999999999E-5</c:v>
                </c:pt>
                <c:pt idx="29729">
                  <c:v>2.9730000000000002E-5</c:v>
                </c:pt>
                <c:pt idx="29730">
                  <c:v>2.9731E-5</c:v>
                </c:pt>
                <c:pt idx="29731">
                  <c:v>2.9731999999999999E-5</c:v>
                </c:pt>
                <c:pt idx="29732">
                  <c:v>2.9733000000000001E-5</c:v>
                </c:pt>
                <c:pt idx="29733">
                  <c:v>2.9734E-5</c:v>
                </c:pt>
                <c:pt idx="29734">
                  <c:v>2.9734999999999999E-5</c:v>
                </c:pt>
                <c:pt idx="29735">
                  <c:v>2.9736000000000001E-5</c:v>
                </c:pt>
                <c:pt idx="29736">
                  <c:v>2.9737E-5</c:v>
                </c:pt>
                <c:pt idx="29737">
                  <c:v>2.9737999999999999E-5</c:v>
                </c:pt>
                <c:pt idx="29738">
                  <c:v>2.9739000000000001E-5</c:v>
                </c:pt>
                <c:pt idx="29739">
                  <c:v>2.974E-5</c:v>
                </c:pt>
                <c:pt idx="29740">
                  <c:v>2.9740999999999999E-5</c:v>
                </c:pt>
                <c:pt idx="29741">
                  <c:v>2.9742000000000001E-5</c:v>
                </c:pt>
                <c:pt idx="29742">
                  <c:v>2.9743E-5</c:v>
                </c:pt>
                <c:pt idx="29743">
                  <c:v>2.9743999999999998E-5</c:v>
                </c:pt>
                <c:pt idx="29744">
                  <c:v>2.9745000000000001E-5</c:v>
                </c:pt>
                <c:pt idx="29745">
                  <c:v>2.9745999999999999E-5</c:v>
                </c:pt>
                <c:pt idx="29746">
                  <c:v>2.9747000000000002E-5</c:v>
                </c:pt>
                <c:pt idx="29747">
                  <c:v>2.9748E-5</c:v>
                </c:pt>
                <c:pt idx="29748">
                  <c:v>2.9748999999999999E-5</c:v>
                </c:pt>
                <c:pt idx="29749">
                  <c:v>2.9750000000000001E-5</c:v>
                </c:pt>
                <c:pt idx="29750">
                  <c:v>2.9751E-5</c:v>
                </c:pt>
                <c:pt idx="29751">
                  <c:v>2.9751999999999999E-5</c:v>
                </c:pt>
                <c:pt idx="29752">
                  <c:v>2.9753000000000001E-5</c:v>
                </c:pt>
                <c:pt idx="29753">
                  <c:v>2.9754E-5</c:v>
                </c:pt>
                <c:pt idx="29754">
                  <c:v>2.9754999999999999E-5</c:v>
                </c:pt>
                <c:pt idx="29755">
                  <c:v>2.9756000000000001E-5</c:v>
                </c:pt>
                <c:pt idx="29756">
                  <c:v>2.9757E-5</c:v>
                </c:pt>
                <c:pt idx="29757">
                  <c:v>2.9757999999999999E-5</c:v>
                </c:pt>
                <c:pt idx="29758">
                  <c:v>2.9759000000000001E-5</c:v>
                </c:pt>
                <c:pt idx="29759">
                  <c:v>2.976E-5</c:v>
                </c:pt>
                <c:pt idx="29760">
                  <c:v>2.9760999999999998E-5</c:v>
                </c:pt>
                <c:pt idx="29761">
                  <c:v>2.9762000000000001E-5</c:v>
                </c:pt>
                <c:pt idx="29762">
                  <c:v>2.9762999999999999E-5</c:v>
                </c:pt>
                <c:pt idx="29763">
                  <c:v>2.9764000000000002E-5</c:v>
                </c:pt>
                <c:pt idx="29764">
                  <c:v>2.9765E-5</c:v>
                </c:pt>
                <c:pt idx="29765">
                  <c:v>2.9765999999999999E-5</c:v>
                </c:pt>
                <c:pt idx="29766">
                  <c:v>2.9767000000000001E-5</c:v>
                </c:pt>
                <c:pt idx="29767">
                  <c:v>2.9768E-5</c:v>
                </c:pt>
                <c:pt idx="29768">
                  <c:v>2.9768999999999999E-5</c:v>
                </c:pt>
                <c:pt idx="29769">
                  <c:v>2.9770000000000001E-5</c:v>
                </c:pt>
                <c:pt idx="29770">
                  <c:v>2.9771E-5</c:v>
                </c:pt>
                <c:pt idx="29771">
                  <c:v>2.9771999999999999E-5</c:v>
                </c:pt>
                <c:pt idx="29772">
                  <c:v>2.9773000000000001E-5</c:v>
                </c:pt>
                <c:pt idx="29773">
                  <c:v>2.9774E-5</c:v>
                </c:pt>
                <c:pt idx="29774">
                  <c:v>2.9774999999999999E-5</c:v>
                </c:pt>
                <c:pt idx="29775">
                  <c:v>2.9776000000000001E-5</c:v>
                </c:pt>
                <c:pt idx="29776">
                  <c:v>2.9777E-5</c:v>
                </c:pt>
                <c:pt idx="29777">
                  <c:v>2.9777999999999998E-5</c:v>
                </c:pt>
                <c:pt idx="29778">
                  <c:v>2.9779000000000001E-5</c:v>
                </c:pt>
                <c:pt idx="29779">
                  <c:v>2.9779999999999999E-5</c:v>
                </c:pt>
                <c:pt idx="29780">
                  <c:v>2.9781000000000002E-5</c:v>
                </c:pt>
                <c:pt idx="29781">
                  <c:v>2.9782E-5</c:v>
                </c:pt>
                <c:pt idx="29782">
                  <c:v>2.9782999999999999E-5</c:v>
                </c:pt>
                <c:pt idx="29783">
                  <c:v>2.9784000000000001E-5</c:v>
                </c:pt>
                <c:pt idx="29784">
                  <c:v>2.9785E-5</c:v>
                </c:pt>
                <c:pt idx="29785">
                  <c:v>2.9785999999999999E-5</c:v>
                </c:pt>
                <c:pt idx="29786">
                  <c:v>2.9787000000000001E-5</c:v>
                </c:pt>
                <c:pt idx="29787">
                  <c:v>2.9788E-5</c:v>
                </c:pt>
                <c:pt idx="29788">
                  <c:v>2.9788999999999999E-5</c:v>
                </c:pt>
                <c:pt idx="29789">
                  <c:v>2.9790000000000001E-5</c:v>
                </c:pt>
                <c:pt idx="29790">
                  <c:v>2.9791E-5</c:v>
                </c:pt>
                <c:pt idx="29791">
                  <c:v>2.9791999999999999E-5</c:v>
                </c:pt>
                <c:pt idx="29792">
                  <c:v>2.9793000000000001E-5</c:v>
                </c:pt>
                <c:pt idx="29793">
                  <c:v>2.9794E-5</c:v>
                </c:pt>
                <c:pt idx="29794">
                  <c:v>2.9794999999999998E-5</c:v>
                </c:pt>
                <c:pt idx="29795">
                  <c:v>2.9796000000000001E-5</c:v>
                </c:pt>
                <c:pt idx="29796">
                  <c:v>2.9796999999999999E-5</c:v>
                </c:pt>
                <c:pt idx="29797">
                  <c:v>2.9798000000000002E-5</c:v>
                </c:pt>
                <c:pt idx="29798">
                  <c:v>2.9799E-5</c:v>
                </c:pt>
                <c:pt idx="29799">
                  <c:v>2.9799999999999999E-5</c:v>
                </c:pt>
                <c:pt idx="29800">
                  <c:v>2.9801000000000001E-5</c:v>
                </c:pt>
                <c:pt idx="29801">
                  <c:v>2.9802E-5</c:v>
                </c:pt>
                <c:pt idx="29802">
                  <c:v>2.9802999999999999E-5</c:v>
                </c:pt>
                <c:pt idx="29803">
                  <c:v>2.9804000000000001E-5</c:v>
                </c:pt>
                <c:pt idx="29804">
                  <c:v>2.9805E-5</c:v>
                </c:pt>
                <c:pt idx="29805">
                  <c:v>2.9805999999999999E-5</c:v>
                </c:pt>
                <c:pt idx="29806">
                  <c:v>2.9807000000000001E-5</c:v>
                </c:pt>
                <c:pt idx="29807">
                  <c:v>2.9808E-5</c:v>
                </c:pt>
                <c:pt idx="29808">
                  <c:v>2.9808999999999999E-5</c:v>
                </c:pt>
                <c:pt idx="29809">
                  <c:v>2.9810000000000001E-5</c:v>
                </c:pt>
                <c:pt idx="29810">
                  <c:v>2.9811E-5</c:v>
                </c:pt>
                <c:pt idx="29811">
                  <c:v>2.9811999999999998E-5</c:v>
                </c:pt>
                <c:pt idx="29812">
                  <c:v>2.9813000000000001E-5</c:v>
                </c:pt>
                <c:pt idx="29813">
                  <c:v>2.9813999999999999E-5</c:v>
                </c:pt>
                <c:pt idx="29814">
                  <c:v>2.9815000000000002E-5</c:v>
                </c:pt>
                <c:pt idx="29815">
                  <c:v>2.9816E-5</c:v>
                </c:pt>
                <c:pt idx="29816">
                  <c:v>2.9816999999999999E-5</c:v>
                </c:pt>
                <c:pt idx="29817">
                  <c:v>2.9818000000000001E-5</c:v>
                </c:pt>
                <c:pt idx="29818">
                  <c:v>2.9819E-5</c:v>
                </c:pt>
                <c:pt idx="29819">
                  <c:v>2.9819999999999999E-5</c:v>
                </c:pt>
                <c:pt idx="29820">
                  <c:v>2.9821000000000001E-5</c:v>
                </c:pt>
                <c:pt idx="29821">
                  <c:v>2.9822E-5</c:v>
                </c:pt>
                <c:pt idx="29822">
                  <c:v>2.9822999999999999E-5</c:v>
                </c:pt>
                <c:pt idx="29823">
                  <c:v>2.9824000000000001E-5</c:v>
                </c:pt>
                <c:pt idx="29824">
                  <c:v>2.9825E-5</c:v>
                </c:pt>
                <c:pt idx="29825">
                  <c:v>2.9825999999999999E-5</c:v>
                </c:pt>
                <c:pt idx="29826">
                  <c:v>2.9827000000000001E-5</c:v>
                </c:pt>
                <c:pt idx="29827">
                  <c:v>2.9828E-5</c:v>
                </c:pt>
                <c:pt idx="29828">
                  <c:v>2.9828999999999999E-5</c:v>
                </c:pt>
                <c:pt idx="29829">
                  <c:v>2.9830000000000001E-5</c:v>
                </c:pt>
                <c:pt idx="29830">
                  <c:v>2.9830999999999999E-5</c:v>
                </c:pt>
                <c:pt idx="29831">
                  <c:v>2.9832000000000002E-5</c:v>
                </c:pt>
                <c:pt idx="29832">
                  <c:v>2.9833E-5</c:v>
                </c:pt>
                <c:pt idx="29833">
                  <c:v>2.9833999999999999E-5</c:v>
                </c:pt>
                <c:pt idx="29834">
                  <c:v>2.9835000000000001E-5</c:v>
                </c:pt>
                <c:pt idx="29835">
                  <c:v>2.9836E-5</c:v>
                </c:pt>
                <c:pt idx="29836">
                  <c:v>2.9836999999999999E-5</c:v>
                </c:pt>
                <c:pt idx="29837">
                  <c:v>2.9838000000000001E-5</c:v>
                </c:pt>
                <c:pt idx="29838">
                  <c:v>2.9839E-5</c:v>
                </c:pt>
                <c:pt idx="29839">
                  <c:v>2.9839999999999999E-5</c:v>
                </c:pt>
                <c:pt idx="29840">
                  <c:v>2.9841000000000001E-5</c:v>
                </c:pt>
                <c:pt idx="29841">
                  <c:v>2.9842E-5</c:v>
                </c:pt>
                <c:pt idx="29842">
                  <c:v>2.9842999999999999E-5</c:v>
                </c:pt>
                <c:pt idx="29843">
                  <c:v>2.9844000000000001E-5</c:v>
                </c:pt>
                <c:pt idx="29844">
                  <c:v>2.9845E-5</c:v>
                </c:pt>
                <c:pt idx="29845">
                  <c:v>2.9845999999999999E-5</c:v>
                </c:pt>
                <c:pt idx="29846">
                  <c:v>2.9847000000000001E-5</c:v>
                </c:pt>
                <c:pt idx="29847">
                  <c:v>2.9848E-5</c:v>
                </c:pt>
                <c:pt idx="29848">
                  <c:v>2.9848999999999998E-5</c:v>
                </c:pt>
                <c:pt idx="29849">
                  <c:v>2.9850000000000001E-5</c:v>
                </c:pt>
                <c:pt idx="29850">
                  <c:v>2.9850999999999999E-5</c:v>
                </c:pt>
                <c:pt idx="29851">
                  <c:v>2.9852000000000001E-5</c:v>
                </c:pt>
                <c:pt idx="29852">
                  <c:v>2.9853E-5</c:v>
                </c:pt>
                <c:pt idx="29853">
                  <c:v>2.9853999999999999E-5</c:v>
                </c:pt>
                <c:pt idx="29854">
                  <c:v>2.9855000000000001E-5</c:v>
                </c:pt>
                <c:pt idx="29855">
                  <c:v>2.9856E-5</c:v>
                </c:pt>
                <c:pt idx="29856">
                  <c:v>2.9856999999999999E-5</c:v>
                </c:pt>
                <c:pt idx="29857">
                  <c:v>2.9858000000000001E-5</c:v>
                </c:pt>
                <c:pt idx="29858">
                  <c:v>2.9859E-5</c:v>
                </c:pt>
                <c:pt idx="29859">
                  <c:v>2.9859999999999999E-5</c:v>
                </c:pt>
                <c:pt idx="29860">
                  <c:v>2.9861000000000001E-5</c:v>
                </c:pt>
                <c:pt idx="29861">
                  <c:v>2.9862E-5</c:v>
                </c:pt>
                <c:pt idx="29862">
                  <c:v>2.9862999999999999E-5</c:v>
                </c:pt>
                <c:pt idx="29863">
                  <c:v>2.9864000000000001E-5</c:v>
                </c:pt>
                <c:pt idx="29864">
                  <c:v>2.9865E-5</c:v>
                </c:pt>
                <c:pt idx="29865">
                  <c:v>2.9865999999999998E-5</c:v>
                </c:pt>
                <c:pt idx="29866">
                  <c:v>2.9867000000000001E-5</c:v>
                </c:pt>
                <c:pt idx="29867">
                  <c:v>2.9867999999999999E-5</c:v>
                </c:pt>
                <c:pt idx="29868">
                  <c:v>2.9869000000000002E-5</c:v>
                </c:pt>
                <c:pt idx="29869">
                  <c:v>2.987E-5</c:v>
                </c:pt>
                <c:pt idx="29870">
                  <c:v>2.9870999999999999E-5</c:v>
                </c:pt>
                <c:pt idx="29871">
                  <c:v>2.9872000000000001E-5</c:v>
                </c:pt>
                <c:pt idx="29872">
                  <c:v>2.9873E-5</c:v>
                </c:pt>
                <c:pt idx="29873">
                  <c:v>2.9873999999999999E-5</c:v>
                </c:pt>
                <c:pt idx="29874">
                  <c:v>2.9875000000000001E-5</c:v>
                </c:pt>
                <c:pt idx="29875">
                  <c:v>2.9876E-5</c:v>
                </c:pt>
                <c:pt idx="29876">
                  <c:v>2.9876999999999999E-5</c:v>
                </c:pt>
                <c:pt idx="29877">
                  <c:v>2.9878000000000001E-5</c:v>
                </c:pt>
                <c:pt idx="29878">
                  <c:v>2.9879E-5</c:v>
                </c:pt>
                <c:pt idx="29879">
                  <c:v>2.9879999999999999E-5</c:v>
                </c:pt>
                <c:pt idx="29880">
                  <c:v>2.9881000000000001E-5</c:v>
                </c:pt>
                <c:pt idx="29881">
                  <c:v>2.9882E-5</c:v>
                </c:pt>
                <c:pt idx="29882">
                  <c:v>2.9882999999999998E-5</c:v>
                </c:pt>
                <c:pt idx="29883">
                  <c:v>2.9884000000000001E-5</c:v>
                </c:pt>
                <c:pt idx="29884">
                  <c:v>2.9884999999999999E-5</c:v>
                </c:pt>
                <c:pt idx="29885">
                  <c:v>2.9886000000000002E-5</c:v>
                </c:pt>
                <c:pt idx="29886">
                  <c:v>2.9887E-5</c:v>
                </c:pt>
                <c:pt idx="29887">
                  <c:v>2.9887999999999999E-5</c:v>
                </c:pt>
                <c:pt idx="29888">
                  <c:v>2.9889000000000001E-5</c:v>
                </c:pt>
                <c:pt idx="29889">
                  <c:v>2.989E-5</c:v>
                </c:pt>
                <c:pt idx="29890">
                  <c:v>2.9890999999999999E-5</c:v>
                </c:pt>
                <c:pt idx="29891">
                  <c:v>2.9892000000000001E-5</c:v>
                </c:pt>
                <c:pt idx="29892">
                  <c:v>2.9893E-5</c:v>
                </c:pt>
                <c:pt idx="29893">
                  <c:v>2.9893999999999999E-5</c:v>
                </c:pt>
                <c:pt idx="29894">
                  <c:v>2.9895000000000001E-5</c:v>
                </c:pt>
                <c:pt idx="29895">
                  <c:v>2.9896E-5</c:v>
                </c:pt>
                <c:pt idx="29896">
                  <c:v>2.9896999999999999E-5</c:v>
                </c:pt>
                <c:pt idx="29897">
                  <c:v>2.9898000000000001E-5</c:v>
                </c:pt>
                <c:pt idx="29898">
                  <c:v>2.9899E-5</c:v>
                </c:pt>
                <c:pt idx="29899">
                  <c:v>2.9899999999999998E-5</c:v>
                </c:pt>
                <c:pt idx="29900">
                  <c:v>2.9901000000000001E-5</c:v>
                </c:pt>
                <c:pt idx="29901">
                  <c:v>2.9901999999999999E-5</c:v>
                </c:pt>
                <c:pt idx="29902">
                  <c:v>2.9903000000000002E-5</c:v>
                </c:pt>
                <c:pt idx="29903">
                  <c:v>2.9904E-5</c:v>
                </c:pt>
                <c:pt idx="29904">
                  <c:v>2.9904999999999999E-5</c:v>
                </c:pt>
                <c:pt idx="29905">
                  <c:v>2.9906000000000001E-5</c:v>
                </c:pt>
                <c:pt idx="29906">
                  <c:v>2.9907E-5</c:v>
                </c:pt>
                <c:pt idx="29907">
                  <c:v>2.9907999999999999E-5</c:v>
                </c:pt>
                <c:pt idx="29908">
                  <c:v>2.9909000000000001E-5</c:v>
                </c:pt>
                <c:pt idx="29909">
                  <c:v>2.991E-5</c:v>
                </c:pt>
                <c:pt idx="29910">
                  <c:v>2.9910999999999999E-5</c:v>
                </c:pt>
                <c:pt idx="29911">
                  <c:v>2.9912000000000001E-5</c:v>
                </c:pt>
                <c:pt idx="29912">
                  <c:v>2.9913E-5</c:v>
                </c:pt>
                <c:pt idx="29913">
                  <c:v>2.9913999999999999E-5</c:v>
                </c:pt>
                <c:pt idx="29914">
                  <c:v>2.9915000000000001E-5</c:v>
                </c:pt>
                <c:pt idx="29915">
                  <c:v>2.9916E-5</c:v>
                </c:pt>
                <c:pt idx="29916">
                  <c:v>2.9916999999999998E-5</c:v>
                </c:pt>
                <c:pt idx="29917">
                  <c:v>2.9918000000000001E-5</c:v>
                </c:pt>
                <c:pt idx="29918">
                  <c:v>2.9918999999999999E-5</c:v>
                </c:pt>
                <c:pt idx="29919">
                  <c:v>2.9920000000000002E-5</c:v>
                </c:pt>
                <c:pt idx="29920">
                  <c:v>2.9921E-5</c:v>
                </c:pt>
                <c:pt idx="29921">
                  <c:v>2.9921999999999999E-5</c:v>
                </c:pt>
                <c:pt idx="29922">
                  <c:v>2.9923000000000001E-5</c:v>
                </c:pt>
                <c:pt idx="29923">
                  <c:v>2.9924E-5</c:v>
                </c:pt>
                <c:pt idx="29924">
                  <c:v>2.9924999999999999E-5</c:v>
                </c:pt>
                <c:pt idx="29925">
                  <c:v>2.9926000000000001E-5</c:v>
                </c:pt>
                <c:pt idx="29926">
                  <c:v>2.9927E-5</c:v>
                </c:pt>
                <c:pt idx="29927">
                  <c:v>2.9927999999999999E-5</c:v>
                </c:pt>
                <c:pt idx="29928">
                  <c:v>2.9929000000000001E-5</c:v>
                </c:pt>
                <c:pt idx="29929">
                  <c:v>2.993E-5</c:v>
                </c:pt>
                <c:pt idx="29930">
                  <c:v>2.9930999999999999E-5</c:v>
                </c:pt>
                <c:pt idx="29931">
                  <c:v>2.9932000000000001E-5</c:v>
                </c:pt>
                <c:pt idx="29932">
                  <c:v>2.9933E-5</c:v>
                </c:pt>
                <c:pt idx="29933">
                  <c:v>2.9933999999999998E-5</c:v>
                </c:pt>
                <c:pt idx="29934">
                  <c:v>2.9935000000000001E-5</c:v>
                </c:pt>
                <c:pt idx="29935">
                  <c:v>2.9935999999999999E-5</c:v>
                </c:pt>
                <c:pt idx="29936">
                  <c:v>2.9937000000000002E-5</c:v>
                </c:pt>
                <c:pt idx="29937">
                  <c:v>2.9938E-5</c:v>
                </c:pt>
                <c:pt idx="29938">
                  <c:v>2.9938999999999999E-5</c:v>
                </c:pt>
                <c:pt idx="29939">
                  <c:v>2.9940000000000001E-5</c:v>
                </c:pt>
                <c:pt idx="29940">
                  <c:v>2.9941E-5</c:v>
                </c:pt>
                <c:pt idx="29941">
                  <c:v>2.9941999999999999E-5</c:v>
                </c:pt>
                <c:pt idx="29942">
                  <c:v>2.9943000000000001E-5</c:v>
                </c:pt>
                <c:pt idx="29943">
                  <c:v>2.9944E-5</c:v>
                </c:pt>
                <c:pt idx="29944">
                  <c:v>2.9944999999999999E-5</c:v>
                </c:pt>
                <c:pt idx="29945">
                  <c:v>2.9946000000000001E-5</c:v>
                </c:pt>
                <c:pt idx="29946">
                  <c:v>2.9947E-5</c:v>
                </c:pt>
                <c:pt idx="29947">
                  <c:v>2.9947999999999999E-5</c:v>
                </c:pt>
                <c:pt idx="29948">
                  <c:v>2.9949000000000001E-5</c:v>
                </c:pt>
                <c:pt idx="29949">
                  <c:v>2.995E-5</c:v>
                </c:pt>
                <c:pt idx="29950">
                  <c:v>2.9950999999999998E-5</c:v>
                </c:pt>
                <c:pt idx="29951">
                  <c:v>2.9952000000000001E-5</c:v>
                </c:pt>
                <c:pt idx="29952">
                  <c:v>2.9952999999999999E-5</c:v>
                </c:pt>
                <c:pt idx="29953">
                  <c:v>2.9954000000000002E-5</c:v>
                </c:pt>
                <c:pt idx="29954">
                  <c:v>2.9955E-5</c:v>
                </c:pt>
                <c:pt idx="29955">
                  <c:v>2.9955999999999999E-5</c:v>
                </c:pt>
                <c:pt idx="29956">
                  <c:v>2.9957000000000001E-5</c:v>
                </c:pt>
                <c:pt idx="29957">
                  <c:v>2.9958E-5</c:v>
                </c:pt>
                <c:pt idx="29958">
                  <c:v>2.9958999999999999E-5</c:v>
                </c:pt>
                <c:pt idx="29959">
                  <c:v>2.9960000000000001E-5</c:v>
                </c:pt>
                <c:pt idx="29960">
                  <c:v>2.9961E-5</c:v>
                </c:pt>
                <c:pt idx="29961">
                  <c:v>2.9961999999999999E-5</c:v>
                </c:pt>
                <c:pt idx="29962">
                  <c:v>2.9963000000000001E-5</c:v>
                </c:pt>
                <c:pt idx="29963">
                  <c:v>2.9964E-5</c:v>
                </c:pt>
                <c:pt idx="29964">
                  <c:v>2.9964999999999999E-5</c:v>
                </c:pt>
                <c:pt idx="29965">
                  <c:v>2.9966000000000001E-5</c:v>
                </c:pt>
                <c:pt idx="29966">
                  <c:v>2.9967E-5</c:v>
                </c:pt>
                <c:pt idx="29967">
                  <c:v>2.9967999999999998E-5</c:v>
                </c:pt>
                <c:pt idx="29968">
                  <c:v>2.9969000000000001E-5</c:v>
                </c:pt>
                <c:pt idx="29969">
                  <c:v>2.9969999999999999E-5</c:v>
                </c:pt>
                <c:pt idx="29970">
                  <c:v>2.9971000000000002E-5</c:v>
                </c:pt>
                <c:pt idx="29971">
                  <c:v>2.9972E-5</c:v>
                </c:pt>
                <c:pt idx="29972">
                  <c:v>2.9972999999999999E-5</c:v>
                </c:pt>
                <c:pt idx="29973">
                  <c:v>2.9974000000000001E-5</c:v>
                </c:pt>
                <c:pt idx="29974">
                  <c:v>2.9975E-5</c:v>
                </c:pt>
                <c:pt idx="29975">
                  <c:v>2.9975999999999999E-5</c:v>
                </c:pt>
                <c:pt idx="29976">
                  <c:v>2.9977000000000001E-5</c:v>
                </c:pt>
                <c:pt idx="29977">
                  <c:v>2.9978E-5</c:v>
                </c:pt>
                <c:pt idx="29978">
                  <c:v>2.9978999999999999E-5</c:v>
                </c:pt>
                <c:pt idx="29979">
                  <c:v>2.9980000000000001E-5</c:v>
                </c:pt>
                <c:pt idx="29980">
                  <c:v>2.9981E-5</c:v>
                </c:pt>
                <c:pt idx="29981">
                  <c:v>2.9981999999999999E-5</c:v>
                </c:pt>
                <c:pt idx="29982">
                  <c:v>2.9983000000000001E-5</c:v>
                </c:pt>
                <c:pt idx="29983">
                  <c:v>2.9984E-5</c:v>
                </c:pt>
                <c:pt idx="29984">
                  <c:v>2.9984999999999998E-5</c:v>
                </c:pt>
                <c:pt idx="29985">
                  <c:v>2.9986000000000001E-5</c:v>
                </c:pt>
                <c:pt idx="29986">
                  <c:v>2.9986999999999999E-5</c:v>
                </c:pt>
                <c:pt idx="29987">
                  <c:v>2.9988000000000002E-5</c:v>
                </c:pt>
                <c:pt idx="29988">
                  <c:v>2.9989E-5</c:v>
                </c:pt>
                <c:pt idx="29989">
                  <c:v>2.9989999999999999E-5</c:v>
                </c:pt>
                <c:pt idx="29990">
                  <c:v>2.9991000000000001E-5</c:v>
                </c:pt>
                <c:pt idx="29991">
                  <c:v>2.9992E-5</c:v>
                </c:pt>
                <c:pt idx="29992">
                  <c:v>2.9992999999999999E-5</c:v>
                </c:pt>
                <c:pt idx="29993">
                  <c:v>2.9994000000000001E-5</c:v>
                </c:pt>
                <c:pt idx="29994">
                  <c:v>2.9995E-5</c:v>
                </c:pt>
                <c:pt idx="29995">
                  <c:v>2.9995999999999999E-5</c:v>
                </c:pt>
                <c:pt idx="29996">
                  <c:v>2.9997000000000001E-5</c:v>
                </c:pt>
                <c:pt idx="29997">
                  <c:v>2.9998E-5</c:v>
                </c:pt>
                <c:pt idx="29998">
                  <c:v>2.9998999999999999E-5</c:v>
                </c:pt>
                <c:pt idx="29999">
                  <c:v>3.0000000000000001E-5</c:v>
                </c:pt>
                <c:pt idx="30000">
                  <c:v>3.0001E-5</c:v>
                </c:pt>
                <c:pt idx="30001">
                  <c:v>3.0001999999999998E-5</c:v>
                </c:pt>
                <c:pt idx="30002">
                  <c:v>3.0003000000000001E-5</c:v>
                </c:pt>
                <c:pt idx="30003">
                  <c:v>3.0003999999999999E-5</c:v>
                </c:pt>
                <c:pt idx="30004">
                  <c:v>3.0005000000000002E-5</c:v>
                </c:pt>
                <c:pt idx="30005">
                  <c:v>3.0006E-5</c:v>
                </c:pt>
                <c:pt idx="30006">
                  <c:v>3.0006999999999999E-5</c:v>
                </c:pt>
                <c:pt idx="30007">
                  <c:v>3.0008000000000001E-5</c:v>
                </c:pt>
                <c:pt idx="30008">
                  <c:v>3.0009E-5</c:v>
                </c:pt>
                <c:pt idx="30009">
                  <c:v>3.0009999999999999E-5</c:v>
                </c:pt>
                <c:pt idx="30010">
                  <c:v>3.0011000000000001E-5</c:v>
                </c:pt>
                <c:pt idx="30011">
                  <c:v>3.0012E-5</c:v>
                </c:pt>
                <c:pt idx="30012">
                  <c:v>3.0012999999999999E-5</c:v>
                </c:pt>
                <c:pt idx="30013">
                  <c:v>3.0014000000000001E-5</c:v>
                </c:pt>
                <c:pt idx="30014">
                  <c:v>3.0015E-5</c:v>
                </c:pt>
                <c:pt idx="30015">
                  <c:v>3.0015999999999999E-5</c:v>
                </c:pt>
                <c:pt idx="30016">
                  <c:v>3.0017000000000001E-5</c:v>
                </c:pt>
                <c:pt idx="30017">
                  <c:v>3.0018E-5</c:v>
                </c:pt>
                <c:pt idx="30018">
                  <c:v>3.0018999999999998E-5</c:v>
                </c:pt>
                <c:pt idx="30019">
                  <c:v>3.0020000000000001E-5</c:v>
                </c:pt>
                <c:pt idx="30020">
                  <c:v>3.0020999999999999E-5</c:v>
                </c:pt>
                <c:pt idx="30021">
                  <c:v>3.0022000000000002E-5</c:v>
                </c:pt>
                <c:pt idx="30022">
                  <c:v>3.0023E-5</c:v>
                </c:pt>
                <c:pt idx="30023">
                  <c:v>3.0023999999999999E-5</c:v>
                </c:pt>
                <c:pt idx="30024">
                  <c:v>3.0025000000000001E-5</c:v>
                </c:pt>
                <c:pt idx="30025">
                  <c:v>3.0026E-5</c:v>
                </c:pt>
                <c:pt idx="30026">
                  <c:v>3.0026999999999999E-5</c:v>
                </c:pt>
                <c:pt idx="30027">
                  <c:v>3.0028000000000001E-5</c:v>
                </c:pt>
                <c:pt idx="30028">
                  <c:v>3.0029E-5</c:v>
                </c:pt>
                <c:pt idx="30029">
                  <c:v>3.0029999999999999E-5</c:v>
                </c:pt>
                <c:pt idx="30030">
                  <c:v>3.0031000000000001E-5</c:v>
                </c:pt>
                <c:pt idx="30031">
                  <c:v>3.0032E-5</c:v>
                </c:pt>
                <c:pt idx="30032">
                  <c:v>3.0032999999999999E-5</c:v>
                </c:pt>
                <c:pt idx="30033">
                  <c:v>3.0034000000000001E-5</c:v>
                </c:pt>
                <c:pt idx="30034">
                  <c:v>3.0035E-5</c:v>
                </c:pt>
                <c:pt idx="30035">
                  <c:v>3.0035999999999998E-5</c:v>
                </c:pt>
                <c:pt idx="30036">
                  <c:v>3.0037000000000001E-5</c:v>
                </c:pt>
                <c:pt idx="30037">
                  <c:v>3.0037999999999999E-5</c:v>
                </c:pt>
                <c:pt idx="30038">
                  <c:v>3.0039000000000002E-5</c:v>
                </c:pt>
                <c:pt idx="30039">
                  <c:v>3.004E-5</c:v>
                </c:pt>
                <c:pt idx="30040">
                  <c:v>3.0040999999999999E-5</c:v>
                </c:pt>
                <c:pt idx="30041">
                  <c:v>3.0042000000000001E-5</c:v>
                </c:pt>
                <c:pt idx="30042">
                  <c:v>3.0043E-5</c:v>
                </c:pt>
                <c:pt idx="30043">
                  <c:v>3.0043999999999999E-5</c:v>
                </c:pt>
                <c:pt idx="30044">
                  <c:v>3.0045000000000001E-5</c:v>
                </c:pt>
                <c:pt idx="30045">
                  <c:v>3.0046E-5</c:v>
                </c:pt>
                <c:pt idx="30046">
                  <c:v>3.0046999999999999E-5</c:v>
                </c:pt>
                <c:pt idx="30047">
                  <c:v>3.0048000000000001E-5</c:v>
                </c:pt>
                <c:pt idx="30048">
                  <c:v>3.0049E-5</c:v>
                </c:pt>
                <c:pt idx="30049">
                  <c:v>3.0049999999999999E-5</c:v>
                </c:pt>
                <c:pt idx="30050">
                  <c:v>3.0051000000000001E-5</c:v>
                </c:pt>
                <c:pt idx="30051">
                  <c:v>3.0052E-5</c:v>
                </c:pt>
                <c:pt idx="30052">
                  <c:v>3.0052999999999998E-5</c:v>
                </c:pt>
                <c:pt idx="30053">
                  <c:v>3.0054000000000001E-5</c:v>
                </c:pt>
                <c:pt idx="30054">
                  <c:v>3.0054999999999999E-5</c:v>
                </c:pt>
                <c:pt idx="30055">
                  <c:v>3.0056000000000002E-5</c:v>
                </c:pt>
                <c:pt idx="30056">
                  <c:v>3.0057E-5</c:v>
                </c:pt>
                <c:pt idx="30057">
                  <c:v>3.0057999999999999E-5</c:v>
                </c:pt>
                <c:pt idx="30058">
                  <c:v>3.0059000000000001E-5</c:v>
                </c:pt>
                <c:pt idx="30059">
                  <c:v>3.006E-5</c:v>
                </c:pt>
                <c:pt idx="30060">
                  <c:v>3.0060999999999999E-5</c:v>
                </c:pt>
                <c:pt idx="30061">
                  <c:v>3.0062000000000001E-5</c:v>
                </c:pt>
                <c:pt idx="30062">
                  <c:v>3.0063E-5</c:v>
                </c:pt>
                <c:pt idx="30063">
                  <c:v>3.0063999999999999E-5</c:v>
                </c:pt>
                <c:pt idx="30064">
                  <c:v>3.0065000000000001E-5</c:v>
                </c:pt>
                <c:pt idx="30065">
                  <c:v>3.0066E-5</c:v>
                </c:pt>
                <c:pt idx="30066">
                  <c:v>3.0066999999999999E-5</c:v>
                </c:pt>
                <c:pt idx="30067">
                  <c:v>3.0068000000000001E-5</c:v>
                </c:pt>
                <c:pt idx="30068">
                  <c:v>3.0069E-5</c:v>
                </c:pt>
                <c:pt idx="30069">
                  <c:v>3.0069999999999998E-5</c:v>
                </c:pt>
                <c:pt idx="30070">
                  <c:v>3.0071000000000001E-5</c:v>
                </c:pt>
                <c:pt idx="30071">
                  <c:v>3.0071999999999999E-5</c:v>
                </c:pt>
                <c:pt idx="30072">
                  <c:v>3.0073000000000002E-5</c:v>
                </c:pt>
                <c:pt idx="30073">
                  <c:v>3.0074E-5</c:v>
                </c:pt>
                <c:pt idx="30074">
                  <c:v>3.0074999999999999E-5</c:v>
                </c:pt>
                <c:pt idx="30075">
                  <c:v>3.0076000000000001E-5</c:v>
                </c:pt>
                <c:pt idx="30076">
                  <c:v>3.0077E-5</c:v>
                </c:pt>
                <c:pt idx="30077">
                  <c:v>3.0077999999999999E-5</c:v>
                </c:pt>
                <c:pt idx="30078">
                  <c:v>3.0079000000000001E-5</c:v>
                </c:pt>
                <c:pt idx="30079">
                  <c:v>3.008E-5</c:v>
                </c:pt>
                <c:pt idx="30080">
                  <c:v>3.0080999999999999E-5</c:v>
                </c:pt>
                <c:pt idx="30081">
                  <c:v>3.0082000000000001E-5</c:v>
                </c:pt>
                <c:pt idx="30082">
                  <c:v>3.0083E-5</c:v>
                </c:pt>
                <c:pt idx="30083">
                  <c:v>3.0083999999999999E-5</c:v>
                </c:pt>
                <c:pt idx="30084">
                  <c:v>3.0085000000000001E-5</c:v>
                </c:pt>
                <c:pt idx="30085">
                  <c:v>3.0086E-5</c:v>
                </c:pt>
                <c:pt idx="30086">
                  <c:v>3.0086999999999998E-5</c:v>
                </c:pt>
                <c:pt idx="30087">
                  <c:v>3.0088000000000001E-5</c:v>
                </c:pt>
                <c:pt idx="30088">
                  <c:v>3.0088999999999999E-5</c:v>
                </c:pt>
                <c:pt idx="30089">
                  <c:v>3.0090000000000002E-5</c:v>
                </c:pt>
                <c:pt idx="30090">
                  <c:v>3.0091E-5</c:v>
                </c:pt>
                <c:pt idx="30091">
                  <c:v>3.0091999999999999E-5</c:v>
                </c:pt>
                <c:pt idx="30092">
                  <c:v>3.0093000000000001E-5</c:v>
                </c:pt>
                <c:pt idx="30093">
                  <c:v>3.0094E-5</c:v>
                </c:pt>
                <c:pt idx="30094">
                  <c:v>3.0094999999999999E-5</c:v>
                </c:pt>
                <c:pt idx="30095">
                  <c:v>3.0096000000000001E-5</c:v>
                </c:pt>
                <c:pt idx="30096">
                  <c:v>3.0097E-5</c:v>
                </c:pt>
                <c:pt idx="30097">
                  <c:v>3.0097999999999999E-5</c:v>
                </c:pt>
                <c:pt idx="30098">
                  <c:v>3.0099000000000001E-5</c:v>
                </c:pt>
                <c:pt idx="30099">
                  <c:v>3.01E-5</c:v>
                </c:pt>
                <c:pt idx="30100">
                  <c:v>3.0100999999999999E-5</c:v>
                </c:pt>
                <c:pt idx="30101">
                  <c:v>3.0102000000000001E-5</c:v>
                </c:pt>
                <c:pt idx="30102">
                  <c:v>3.0103E-5</c:v>
                </c:pt>
                <c:pt idx="30103">
                  <c:v>3.0103999999999998E-5</c:v>
                </c:pt>
                <c:pt idx="30104">
                  <c:v>3.0105000000000001E-5</c:v>
                </c:pt>
                <c:pt idx="30105">
                  <c:v>3.0105999999999999E-5</c:v>
                </c:pt>
                <c:pt idx="30106">
                  <c:v>3.0107000000000002E-5</c:v>
                </c:pt>
                <c:pt idx="30107">
                  <c:v>3.0108E-5</c:v>
                </c:pt>
                <c:pt idx="30108">
                  <c:v>3.0108999999999999E-5</c:v>
                </c:pt>
                <c:pt idx="30109">
                  <c:v>3.0110000000000001E-5</c:v>
                </c:pt>
                <c:pt idx="30110">
                  <c:v>3.0111E-5</c:v>
                </c:pt>
                <c:pt idx="30111">
                  <c:v>3.0111999999999999E-5</c:v>
                </c:pt>
                <c:pt idx="30112">
                  <c:v>3.0113000000000001E-5</c:v>
                </c:pt>
                <c:pt idx="30113">
                  <c:v>3.0114E-5</c:v>
                </c:pt>
                <c:pt idx="30114">
                  <c:v>3.0114999999999999E-5</c:v>
                </c:pt>
                <c:pt idx="30115">
                  <c:v>3.0116000000000001E-5</c:v>
                </c:pt>
                <c:pt idx="30116">
                  <c:v>3.0117E-5</c:v>
                </c:pt>
                <c:pt idx="30117">
                  <c:v>3.0117999999999999E-5</c:v>
                </c:pt>
                <c:pt idx="30118">
                  <c:v>3.0119000000000001E-5</c:v>
                </c:pt>
                <c:pt idx="30119">
                  <c:v>3.012E-5</c:v>
                </c:pt>
                <c:pt idx="30120">
                  <c:v>3.0120999999999998E-5</c:v>
                </c:pt>
                <c:pt idx="30121">
                  <c:v>3.0122000000000001E-5</c:v>
                </c:pt>
                <c:pt idx="30122">
                  <c:v>3.0122999999999999E-5</c:v>
                </c:pt>
                <c:pt idx="30123">
                  <c:v>3.0124000000000002E-5</c:v>
                </c:pt>
                <c:pt idx="30124">
                  <c:v>3.0125E-5</c:v>
                </c:pt>
                <c:pt idx="30125">
                  <c:v>3.0125999999999999E-5</c:v>
                </c:pt>
                <c:pt idx="30126">
                  <c:v>3.0127000000000001E-5</c:v>
                </c:pt>
                <c:pt idx="30127">
                  <c:v>3.0128E-5</c:v>
                </c:pt>
                <c:pt idx="30128">
                  <c:v>3.0128999999999999E-5</c:v>
                </c:pt>
                <c:pt idx="30129">
                  <c:v>3.0130000000000001E-5</c:v>
                </c:pt>
                <c:pt idx="30130">
                  <c:v>3.0131E-5</c:v>
                </c:pt>
                <c:pt idx="30131">
                  <c:v>3.0131999999999999E-5</c:v>
                </c:pt>
                <c:pt idx="30132">
                  <c:v>3.0133000000000001E-5</c:v>
                </c:pt>
                <c:pt idx="30133">
                  <c:v>3.0134E-5</c:v>
                </c:pt>
                <c:pt idx="30134">
                  <c:v>3.0134999999999999E-5</c:v>
                </c:pt>
                <c:pt idx="30135">
                  <c:v>3.0136000000000001E-5</c:v>
                </c:pt>
                <c:pt idx="30136">
                  <c:v>3.0137E-5</c:v>
                </c:pt>
                <c:pt idx="30137">
                  <c:v>3.0137999999999998E-5</c:v>
                </c:pt>
                <c:pt idx="30138">
                  <c:v>3.0139000000000001E-5</c:v>
                </c:pt>
                <c:pt idx="30139">
                  <c:v>3.0139999999999999E-5</c:v>
                </c:pt>
                <c:pt idx="30140">
                  <c:v>3.0141000000000002E-5</c:v>
                </c:pt>
                <c:pt idx="30141">
                  <c:v>3.0142E-5</c:v>
                </c:pt>
                <c:pt idx="30142">
                  <c:v>3.0142999999999999E-5</c:v>
                </c:pt>
                <c:pt idx="30143">
                  <c:v>3.0144000000000001E-5</c:v>
                </c:pt>
                <c:pt idx="30144">
                  <c:v>3.0145E-5</c:v>
                </c:pt>
                <c:pt idx="30145">
                  <c:v>3.0145999999999999E-5</c:v>
                </c:pt>
                <c:pt idx="30146">
                  <c:v>3.0147000000000001E-5</c:v>
                </c:pt>
                <c:pt idx="30147">
                  <c:v>3.0148E-5</c:v>
                </c:pt>
                <c:pt idx="30148">
                  <c:v>3.0148999999999999E-5</c:v>
                </c:pt>
                <c:pt idx="30149">
                  <c:v>3.0150000000000001E-5</c:v>
                </c:pt>
                <c:pt idx="30150">
                  <c:v>3.0151E-5</c:v>
                </c:pt>
                <c:pt idx="30151">
                  <c:v>3.0151999999999999E-5</c:v>
                </c:pt>
                <c:pt idx="30152">
                  <c:v>3.0153000000000001E-5</c:v>
                </c:pt>
                <c:pt idx="30153">
                  <c:v>3.0154E-5</c:v>
                </c:pt>
                <c:pt idx="30154">
                  <c:v>3.0154999999999998E-5</c:v>
                </c:pt>
                <c:pt idx="30155">
                  <c:v>3.0156000000000001E-5</c:v>
                </c:pt>
                <c:pt idx="30156">
                  <c:v>3.0156999999999999E-5</c:v>
                </c:pt>
                <c:pt idx="30157">
                  <c:v>3.0158000000000002E-5</c:v>
                </c:pt>
                <c:pt idx="30158">
                  <c:v>3.0159E-5</c:v>
                </c:pt>
                <c:pt idx="30159">
                  <c:v>3.0159999999999999E-5</c:v>
                </c:pt>
                <c:pt idx="30160">
                  <c:v>3.0161000000000001E-5</c:v>
                </c:pt>
                <c:pt idx="30161">
                  <c:v>3.0162E-5</c:v>
                </c:pt>
                <c:pt idx="30162">
                  <c:v>3.0162999999999999E-5</c:v>
                </c:pt>
                <c:pt idx="30163">
                  <c:v>3.0164000000000001E-5</c:v>
                </c:pt>
                <c:pt idx="30164">
                  <c:v>3.0165E-5</c:v>
                </c:pt>
                <c:pt idx="30165">
                  <c:v>3.0165999999999999E-5</c:v>
                </c:pt>
                <c:pt idx="30166">
                  <c:v>3.0167000000000001E-5</c:v>
                </c:pt>
                <c:pt idx="30167">
                  <c:v>3.0168E-5</c:v>
                </c:pt>
                <c:pt idx="30168">
                  <c:v>3.0168999999999999E-5</c:v>
                </c:pt>
                <c:pt idx="30169">
                  <c:v>3.0170000000000001E-5</c:v>
                </c:pt>
                <c:pt idx="30170">
                  <c:v>3.0171E-5</c:v>
                </c:pt>
                <c:pt idx="30171">
                  <c:v>3.0171999999999998E-5</c:v>
                </c:pt>
                <c:pt idx="30172">
                  <c:v>3.0173000000000001E-5</c:v>
                </c:pt>
                <c:pt idx="30173">
                  <c:v>3.0173999999999999E-5</c:v>
                </c:pt>
                <c:pt idx="30174">
                  <c:v>3.0175000000000002E-5</c:v>
                </c:pt>
                <c:pt idx="30175">
                  <c:v>3.0176E-5</c:v>
                </c:pt>
                <c:pt idx="30176">
                  <c:v>3.0176999999999999E-5</c:v>
                </c:pt>
                <c:pt idx="30177">
                  <c:v>3.0178000000000001E-5</c:v>
                </c:pt>
                <c:pt idx="30178">
                  <c:v>3.0179E-5</c:v>
                </c:pt>
                <c:pt idx="30179">
                  <c:v>3.0179999999999999E-5</c:v>
                </c:pt>
                <c:pt idx="30180">
                  <c:v>3.0181000000000001E-5</c:v>
                </c:pt>
                <c:pt idx="30181">
                  <c:v>3.0182E-5</c:v>
                </c:pt>
                <c:pt idx="30182">
                  <c:v>3.0182999999999999E-5</c:v>
                </c:pt>
                <c:pt idx="30183">
                  <c:v>3.0184000000000001E-5</c:v>
                </c:pt>
                <c:pt idx="30184">
                  <c:v>3.0185E-5</c:v>
                </c:pt>
                <c:pt idx="30185">
                  <c:v>3.0185999999999999E-5</c:v>
                </c:pt>
                <c:pt idx="30186">
                  <c:v>3.0187000000000001E-5</c:v>
                </c:pt>
                <c:pt idx="30187">
                  <c:v>3.0188E-5</c:v>
                </c:pt>
                <c:pt idx="30188">
                  <c:v>3.0188999999999998E-5</c:v>
                </c:pt>
                <c:pt idx="30189">
                  <c:v>3.0190000000000001E-5</c:v>
                </c:pt>
                <c:pt idx="30190">
                  <c:v>3.0190999999999999E-5</c:v>
                </c:pt>
                <c:pt idx="30191">
                  <c:v>3.0192000000000002E-5</c:v>
                </c:pt>
                <c:pt idx="30192">
                  <c:v>3.0193E-5</c:v>
                </c:pt>
                <c:pt idx="30193">
                  <c:v>3.0193999999999999E-5</c:v>
                </c:pt>
                <c:pt idx="30194">
                  <c:v>3.0195000000000001E-5</c:v>
                </c:pt>
                <c:pt idx="30195">
                  <c:v>3.0196E-5</c:v>
                </c:pt>
                <c:pt idx="30196">
                  <c:v>3.0196999999999999E-5</c:v>
                </c:pt>
                <c:pt idx="30197">
                  <c:v>3.0198000000000001E-5</c:v>
                </c:pt>
                <c:pt idx="30198">
                  <c:v>3.0199E-5</c:v>
                </c:pt>
                <c:pt idx="30199">
                  <c:v>3.0199999999999999E-5</c:v>
                </c:pt>
                <c:pt idx="30200">
                  <c:v>3.0201000000000001E-5</c:v>
                </c:pt>
                <c:pt idx="30201">
                  <c:v>3.0202E-5</c:v>
                </c:pt>
                <c:pt idx="30202">
                  <c:v>3.0202999999999999E-5</c:v>
                </c:pt>
                <c:pt idx="30203">
                  <c:v>3.0204000000000001E-5</c:v>
                </c:pt>
                <c:pt idx="30204">
                  <c:v>3.0205E-5</c:v>
                </c:pt>
                <c:pt idx="30205">
                  <c:v>3.0205999999999998E-5</c:v>
                </c:pt>
                <c:pt idx="30206">
                  <c:v>3.0207000000000001E-5</c:v>
                </c:pt>
                <c:pt idx="30207">
                  <c:v>3.0207999999999999E-5</c:v>
                </c:pt>
                <c:pt idx="30208">
                  <c:v>3.0209000000000002E-5</c:v>
                </c:pt>
                <c:pt idx="30209">
                  <c:v>3.021E-5</c:v>
                </c:pt>
                <c:pt idx="30210">
                  <c:v>3.0210999999999999E-5</c:v>
                </c:pt>
                <c:pt idx="30211">
                  <c:v>3.0212000000000001E-5</c:v>
                </c:pt>
                <c:pt idx="30212">
                  <c:v>3.0213E-5</c:v>
                </c:pt>
                <c:pt idx="30213">
                  <c:v>3.0213999999999999E-5</c:v>
                </c:pt>
                <c:pt idx="30214">
                  <c:v>3.0215000000000001E-5</c:v>
                </c:pt>
                <c:pt idx="30215">
                  <c:v>3.0216E-5</c:v>
                </c:pt>
                <c:pt idx="30216">
                  <c:v>3.0216999999999999E-5</c:v>
                </c:pt>
                <c:pt idx="30217">
                  <c:v>3.0218000000000001E-5</c:v>
                </c:pt>
                <c:pt idx="30218">
                  <c:v>3.0219E-5</c:v>
                </c:pt>
                <c:pt idx="30219">
                  <c:v>3.0219999999999999E-5</c:v>
                </c:pt>
                <c:pt idx="30220">
                  <c:v>3.0221000000000001E-5</c:v>
                </c:pt>
                <c:pt idx="30221">
                  <c:v>3.0222E-5</c:v>
                </c:pt>
                <c:pt idx="30222">
                  <c:v>3.0222999999999998E-5</c:v>
                </c:pt>
                <c:pt idx="30223">
                  <c:v>3.0224000000000001E-5</c:v>
                </c:pt>
                <c:pt idx="30224">
                  <c:v>3.0224999999999999E-5</c:v>
                </c:pt>
                <c:pt idx="30225">
                  <c:v>3.0226000000000002E-5</c:v>
                </c:pt>
                <c:pt idx="30226">
                  <c:v>3.0227E-5</c:v>
                </c:pt>
                <c:pt idx="30227">
                  <c:v>3.0227999999999999E-5</c:v>
                </c:pt>
                <c:pt idx="30228">
                  <c:v>3.0229000000000001E-5</c:v>
                </c:pt>
                <c:pt idx="30229">
                  <c:v>3.023E-5</c:v>
                </c:pt>
                <c:pt idx="30230">
                  <c:v>3.0230999999999999E-5</c:v>
                </c:pt>
                <c:pt idx="30231">
                  <c:v>3.0232000000000001E-5</c:v>
                </c:pt>
                <c:pt idx="30232">
                  <c:v>3.0233E-5</c:v>
                </c:pt>
                <c:pt idx="30233">
                  <c:v>3.0233999999999999E-5</c:v>
                </c:pt>
                <c:pt idx="30234">
                  <c:v>3.0235000000000001E-5</c:v>
                </c:pt>
                <c:pt idx="30235">
                  <c:v>3.0236E-5</c:v>
                </c:pt>
                <c:pt idx="30236">
                  <c:v>3.0236999999999999E-5</c:v>
                </c:pt>
                <c:pt idx="30237">
                  <c:v>3.0238000000000001E-5</c:v>
                </c:pt>
                <c:pt idx="30238">
                  <c:v>3.0239E-5</c:v>
                </c:pt>
                <c:pt idx="30239">
                  <c:v>3.0239999999999998E-5</c:v>
                </c:pt>
                <c:pt idx="30240">
                  <c:v>3.0241000000000001E-5</c:v>
                </c:pt>
                <c:pt idx="30241">
                  <c:v>3.0241999999999999E-5</c:v>
                </c:pt>
                <c:pt idx="30242">
                  <c:v>3.0243000000000002E-5</c:v>
                </c:pt>
                <c:pt idx="30243">
                  <c:v>3.0244E-5</c:v>
                </c:pt>
                <c:pt idx="30244">
                  <c:v>3.0244999999999999E-5</c:v>
                </c:pt>
                <c:pt idx="30245">
                  <c:v>3.0246000000000001E-5</c:v>
                </c:pt>
                <c:pt idx="30246">
                  <c:v>3.0247E-5</c:v>
                </c:pt>
                <c:pt idx="30247">
                  <c:v>3.0247999999999999E-5</c:v>
                </c:pt>
                <c:pt idx="30248">
                  <c:v>3.0249000000000001E-5</c:v>
                </c:pt>
                <c:pt idx="30249">
                  <c:v>3.025E-5</c:v>
                </c:pt>
                <c:pt idx="30250">
                  <c:v>3.0250999999999999E-5</c:v>
                </c:pt>
                <c:pt idx="30251">
                  <c:v>3.0252000000000001E-5</c:v>
                </c:pt>
                <c:pt idx="30252">
                  <c:v>3.0253E-5</c:v>
                </c:pt>
                <c:pt idx="30253">
                  <c:v>3.0253999999999999E-5</c:v>
                </c:pt>
                <c:pt idx="30254">
                  <c:v>3.0255000000000001E-5</c:v>
                </c:pt>
                <c:pt idx="30255">
                  <c:v>3.0256E-5</c:v>
                </c:pt>
                <c:pt idx="30256">
                  <c:v>3.0256999999999998E-5</c:v>
                </c:pt>
                <c:pt idx="30257">
                  <c:v>3.0258000000000001E-5</c:v>
                </c:pt>
                <c:pt idx="30258">
                  <c:v>3.0258999999999999E-5</c:v>
                </c:pt>
                <c:pt idx="30259">
                  <c:v>3.0260000000000002E-5</c:v>
                </c:pt>
                <c:pt idx="30260">
                  <c:v>3.0261E-5</c:v>
                </c:pt>
                <c:pt idx="30261">
                  <c:v>3.0261999999999999E-5</c:v>
                </c:pt>
                <c:pt idx="30262">
                  <c:v>3.0263000000000001E-5</c:v>
                </c:pt>
                <c:pt idx="30263">
                  <c:v>3.0264E-5</c:v>
                </c:pt>
                <c:pt idx="30264">
                  <c:v>3.0264999999999999E-5</c:v>
                </c:pt>
                <c:pt idx="30265">
                  <c:v>3.0266000000000001E-5</c:v>
                </c:pt>
                <c:pt idx="30266">
                  <c:v>3.0267E-5</c:v>
                </c:pt>
                <c:pt idx="30267">
                  <c:v>3.0267999999999999E-5</c:v>
                </c:pt>
                <c:pt idx="30268">
                  <c:v>3.0269000000000001E-5</c:v>
                </c:pt>
                <c:pt idx="30269">
                  <c:v>3.027E-5</c:v>
                </c:pt>
                <c:pt idx="30270">
                  <c:v>3.0270999999999999E-5</c:v>
                </c:pt>
                <c:pt idx="30271">
                  <c:v>3.0272000000000001E-5</c:v>
                </c:pt>
                <c:pt idx="30272">
                  <c:v>3.0273E-5</c:v>
                </c:pt>
                <c:pt idx="30273">
                  <c:v>3.0273999999999998E-5</c:v>
                </c:pt>
                <c:pt idx="30274">
                  <c:v>3.0275000000000001E-5</c:v>
                </c:pt>
                <c:pt idx="30275">
                  <c:v>3.0275999999999999E-5</c:v>
                </c:pt>
                <c:pt idx="30276">
                  <c:v>3.0277000000000002E-5</c:v>
                </c:pt>
                <c:pt idx="30277">
                  <c:v>3.0278E-5</c:v>
                </c:pt>
                <c:pt idx="30278">
                  <c:v>3.0278999999999999E-5</c:v>
                </c:pt>
                <c:pt idx="30279">
                  <c:v>3.0280000000000001E-5</c:v>
                </c:pt>
                <c:pt idx="30280">
                  <c:v>3.0281E-5</c:v>
                </c:pt>
                <c:pt idx="30281">
                  <c:v>3.0281999999999999E-5</c:v>
                </c:pt>
                <c:pt idx="30282">
                  <c:v>3.0283000000000001E-5</c:v>
                </c:pt>
                <c:pt idx="30283">
                  <c:v>3.0284E-5</c:v>
                </c:pt>
                <c:pt idx="30284">
                  <c:v>3.0284999999999999E-5</c:v>
                </c:pt>
                <c:pt idx="30285">
                  <c:v>3.0286000000000001E-5</c:v>
                </c:pt>
                <c:pt idx="30286">
                  <c:v>3.0287E-5</c:v>
                </c:pt>
                <c:pt idx="30287">
                  <c:v>3.0287999999999999E-5</c:v>
                </c:pt>
                <c:pt idx="30288">
                  <c:v>3.0289000000000001E-5</c:v>
                </c:pt>
                <c:pt idx="30289">
                  <c:v>3.029E-5</c:v>
                </c:pt>
                <c:pt idx="30290">
                  <c:v>3.0290999999999998E-5</c:v>
                </c:pt>
                <c:pt idx="30291">
                  <c:v>3.0292000000000001E-5</c:v>
                </c:pt>
                <c:pt idx="30292">
                  <c:v>3.0292999999999999E-5</c:v>
                </c:pt>
                <c:pt idx="30293">
                  <c:v>3.0294000000000002E-5</c:v>
                </c:pt>
                <c:pt idx="30294">
                  <c:v>3.0295E-5</c:v>
                </c:pt>
                <c:pt idx="30295">
                  <c:v>3.0295999999999999E-5</c:v>
                </c:pt>
                <c:pt idx="30296">
                  <c:v>3.0297000000000001E-5</c:v>
                </c:pt>
                <c:pt idx="30297">
                  <c:v>3.0298E-5</c:v>
                </c:pt>
                <c:pt idx="30298">
                  <c:v>3.0298999999999999E-5</c:v>
                </c:pt>
                <c:pt idx="30299">
                  <c:v>3.0300000000000001E-5</c:v>
                </c:pt>
                <c:pt idx="30300">
                  <c:v>3.0301E-5</c:v>
                </c:pt>
                <c:pt idx="30301">
                  <c:v>3.0301999999999999E-5</c:v>
                </c:pt>
                <c:pt idx="30302">
                  <c:v>3.0303000000000001E-5</c:v>
                </c:pt>
                <c:pt idx="30303">
                  <c:v>3.0304E-5</c:v>
                </c:pt>
                <c:pt idx="30304">
                  <c:v>3.0304999999999999E-5</c:v>
                </c:pt>
                <c:pt idx="30305">
                  <c:v>3.0306000000000001E-5</c:v>
                </c:pt>
                <c:pt idx="30306">
                  <c:v>3.0307E-5</c:v>
                </c:pt>
                <c:pt idx="30307">
                  <c:v>3.0307999999999998E-5</c:v>
                </c:pt>
                <c:pt idx="30308">
                  <c:v>3.0309000000000001E-5</c:v>
                </c:pt>
                <c:pt idx="30309">
                  <c:v>3.0309999999999999E-5</c:v>
                </c:pt>
                <c:pt idx="30310">
                  <c:v>3.0311000000000002E-5</c:v>
                </c:pt>
                <c:pt idx="30311">
                  <c:v>3.0312E-5</c:v>
                </c:pt>
                <c:pt idx="30312">
                  <c:v>3.0312999999999999E-5</c:v>
                </c:pt>
                <c:pt idx="30313">
                  <c:v>3.0314000000000001E-5</c:v>
                </c:pt>
                <c:pt idx="30314">
                  <c:v>3.0315E-5</c:v>
                </c:pt>
                <c:pt idx="30315">
                  <c:v>3.0315999999999999E-5</c:v>
                </c:pt>
                <c:pt idx="30316">
                  <c:v>3.0317000000000001E-5</c:v>
                </c:pt>
                <c:pt idx="30317">
                  <c:v>3.0318E-5</c:v>
                </c:pt>
                <c:pt idx="30318">
                  <c:v>3.0318999999999999E-5</c:v>
                </c:pt>
                <c:pt idx="30319">
                  <c:v>3.0320000000000001E-5</c:v>
                </c:pt>
                <c:pt idx="30320">
                  <c:v>3.0321E-5</c:v>
                </c:pt>
                <c:pt idx="30321">
                  <c:v>3.0321999999999999E-5</c:v>
                </c:pt>
                <c:pt idx="30322">
                  <c:v>3.0323000000000001E-5</c:v>
                </c:pt>
                <c:pt idx="30323">
                  <c:v>3.0324E-5</c:v>
                </c:pt>
                <c:pt idx="30324">
                  <c:v>3.0324999999999998E-5</c:v>
                </c:pt>
                <c:pt idx="30325">
                  <c:v>3.0326000000000001E-5</c:v>
                </c:pt>
                <c:pt idx="30326">
                  <c:v>3.0326999999999999E-5</c:v>
                </c:pt>
                <c:pt idx="30327">
                  <c:v>3.0328000000000002E-5</c:v>
                </c:pt>
                <c:pt idx="30328">
                  <c:v>3.0329E-5</c:v>
                </c:pt>
                <c:pt idx="30329">
                  <c:v>3.0329999999999999E-5</c:v>
                </c:pt>
                <c:pt idx="30330">
                  <c:v>3.0331000000000001E-5</c:v>
                </c:pt>
                <c:pt idx="30331">
                  <c:v>3.0332E-5</c:v>
                </c:pt>
                <c:pt idx="30332">
                  <c:v>3.0332999999999999E-5</c:v>
                </c:pt>
                <c:pt idx="30333">
                  <c:v>3.0334000000000001E-5</c:v>
                </c:pt>
                <c:pt idx="30334">
                  <c:v>3.0335E-5</c:v>
                </c:pt>
                <c:pt idx="30335">
                  <c:v>3.0335999999999999E-5</c:v>
                </c:pt>
                <c:pt idx="30336">
                  <c:v>3.0337000000000001E-5</c:v>
                </c:pt>
                <c:pt idx="30337">
                  <c:v>3.0338E-5</c:v>
                </c:pt>
                <c:pt idx="30338">
                  <c:v>3.0338999999999999E-5</c:v>
                </c:pt>
                <c:pt idx="30339">
                  <c:v>3.0340000000000001E-5</c:v>
                </c:pt>
                <c:pt idx="30340">
                  <c:v>3.0341E-5</c:v>
                </c:pt>
                <c:pt idx="30341">
                  <c:v>3.0341999999999999E-5</c:v>
                </c:pt>
                <c:pt idx="30342">
                  <c:v>3.0343000000000001E-5</c:v>
                </c:pt>
                <c:pt idx="30343">
                  <c:v>3.0343999999999999E-5</c:v>
                </c:pt>
                <c:pt idx="30344">
                  <c:v>3.0345000000000002E-5</c:v>
                </c:pt>
                <c:pt idx="30345">
                  <c:v>3.0346E-5</c:v>
                </c:pt>
                <c:pt idx="30346">
                  <c:v>3.0346999999999999E-5</c:v>
                </c:pt>
                <c:pt idx="30347">
                  <c:v>3.0348000000000001E-5</c:v>
                </c:pt>
                <c:pt idx="30348">
                  <c:v>3.0349E-5</c:v>
                </c:pt>
                <c:pt idx="30349">
                  <c:v>3.0349999999999999E-5</c:v>
                </c:pt>
                <c:pt idx="30350">
                  <c:v>3.0351000000000001E-5</c:v>
                </c:pt>
                <c:pt idx="30351">
                  <c:v>3.0352E-5</c:v>
                </c:pt>
                <c:pt idx="30352">
                  <c:v>3.0352999999999999E-5</c:v>
                </c:pt>
                <c:pt idx="30353">
                  <c:v>3.0354000000000001E-5</c:v>
                </c:pt>
                <c:pt idx="30354">
                  <c:v>3.0355E-5</c:v>
                </c:pt>
                <c:pt idx="30355">
                  <c:v>3.0355999999999999E-5</c:v>
                </c:pt>
                <c:pt idx="30356">
                  <c:v>3.0357000000000001E-5</c:v>
                </c:pt>
                <c:pt idx="30357">
                  <c:v>3.0358E-5</c:v>
                </c:pt>
                <c:pt idx="30358">
                  <c:v>3.0358999999999999E-5</c:v>
                </c:pt>
                <c:pt idx="30359">
                  <c:v>3.0360000000000001E-5</c:v>
                </c:pt>
                <c:pt idx="30360">
                  <c:v>3.0361E-5</c:v>
                </c:pt>
                <c:pt idx="30361">
                  <c:v>3.0361999999999998E-5</c:v>
                </c:pt>
                <c:pt idx="30362">
                  <c:v>3.0363000000000001E-5</c:v>
                </c:pt>
                <c:pt idx="30363">
                  <c:v>3.0363999999999999E-5</c:v>
                </c:pt>
                <c:pt idx="30364">
                  <c:v>3.0365000000000002E-5</c:v>
                </c:pt>
                <c:pt idx="30365">
                  <c:v>3.0366E-5</c:v>
                </c:pt>
                <c:pt idx="30366">
                  <c:v>3.0366999999999999E-5</c:v>
                </c:pt>
                <c:pt idx="30367">
                  <c:v>3.0368000000000001E-5</c:v>
                </c:pt>
                <c:pt idx="30368">
                  <c:v>3.0369E-5</c:v>
                </c:pt>
                <c:pt idx="30369">
                  <c:v>3.0369999999999999E-5</c:v>
                </c:pt>
                <c:pt idx="30370">
                  <c:v>3.0371000000000001E-5</c:v>
                </c:pt>
                <c:pt idx="30371">
                  <c:v>3.0372E-5</c:v>
                </c:pt>
                <c:pt idx="30372">
                  <c:v>3.0372999999999999E-5</c:v>
                </c:pt>
                <c:pt idx="30373">
                  <c:v>3.0374000000000001E-5</c:v>
                </c:pt>
                <c:pt idx="30374">
                  <c:v>3.0375E-5</c:v>
                </c:pt>
                <c:pt idx="30375">
                  <c:v>3.0375999999999999E-5</c:v>
                </c:pt>
                <c:pt idx="30376">
                  <c:v>3.0377000000000001E-5</c:v>
                </c:pt>
                <c:pt idx="30377">
                  <c:v>3.0378E-5</c:v>
                </c:pt>
                <c:pt idx="30378">
                  <c:v>3.0378999999999998E-5</c:v>
                </c:pt>
                <c:pt idx="30379">
                  <c:v>3.0380000000000001E-5</c:v>
                </c:pt>
                <c:pt idx="30380">
                  <c:v>3.0380999999999999E-5</c:v>
                </c:pt>
                <c:pt idx="30381">
                  <c:v>3.0382000000000002E-5</c:v>
                </c:pt>
                <c:pt idx="30382">
                  <c:v>3.0383E-5</c:v>
                </c:pt>
                <c:pt idx="30383">
                  <c:v>3.0383999999999999E-5</c:v>
                </c:pt>
                <c:pt idx="30384">
                  <c:v>3.0385000000000001E-5</c:v>
                </c:pt>
                <c:pt idx="30385">
                  <c:v>3.0386E-5</c:v>
                </c:pt>
                <c:pt idx="30386">
                  <c:v>3.0386999999999999E-5</c:v>
                </c:pt>
                <c:pt idx="30387">
                  <c:v>3.0388000000000001E-5</c:v>
                </c:pt>
                <c:pt idx="30388">
                  <c:v>3.0389E-5</c:v>
                </c:pt>
                <c:pt idx="30389">
                  <c:v>3.0389999999999999E-5</c:v>
                </c:pt>
                <c:pt idx="30390">
                  <c:v>3.0391000000000001E-5</c:v>
                </c:pt>
                <c:pt idx="30391">
                  <c:v>3.0392E-5</c:v>
                </c:pt>
                <c:pt idx="30392">
                  <c:v>3.0392999999999999E-5</c:v>
                </c:pt>
                <c:pt idx="30393">
                  <c:v>3.0394000000000001E-5</c:v>
                </c:pt>
                <c:pt idx="30394">
                  <c:v>3.0395E-5</c:v>
                </c:pt>
                <c:pt idx="30395">
                  <c:v>3.0395999999999998E-5</c:v>
                </c:pt>
                <c:pt idx="30396">
                  <c:v>3.0397000000000001E-5</c:v>
                </c:pt>
                <c:pt idx="30397">
                  <c:v>3.0397999999999999E-5</c:v>
                </c:pt>
                <c:pt idx="30398">
                  <c:v>3.0399000000000002E-5</c:v>
                </c:pt>
                <c:pt idx="30399">
                  <c:v>3.04E-5</c:v>
                </c:pt>
                <c:pt idx="30400">
                  <c:v>3.0400999999999999E-5</c:v>
                </c:pt>
                <c:pt idx="30401">
                  <c:v>3.0402000000000001E-5</c:v>
                </c:pt>
                <c:pt idx="30402">
                  <c:v>3.0403E-5</c:v>
                </c:pt>
                <c:pt idx="30403">
                  <c:v>3.0403999999999999E-5</c:v>
                </c:pt>
                <c:pt idx="30404">
                  <c:v>3.0405000000000001E-5</c:v>
                </c:pt>
                <c:pt idx="30405">
                  <c:v>3.0406E-5</c:v>
                </c:pt>
                <c:pt idx="30406">
                  <c:v>3.0406999999999999E-5</c:v>
                </c:pt>
                <c:pt idx="30407">
                  <c:v>3.0408000000000001E-5</c:v>
                </c:pt>
                <c:pt idx="30408">
                  <c:v>3.0409E-5</c:v>
                </c:pt>
                <c:pt idx="30409">
                  <c:v>3.0409999999999999E-5</c:v>
                </c:pt>
                <c:pt idx="30410">
                  <c:v>3.0411000000000001E-5</c:v>
                </c:pt>
                <c:pt idx="30411">
                  <c:v>3.0412E-5</c:v>
                </c:pt>
                <c:pt idx="30412">
                  <c:v>3.0412999999999998E-5</c:v>
                </c:pt>
                <c:pt idx="30413">
                  <c:v>3.0414000000000001E-5</c:v>
                </c:pt>
                <c:pt idx="30414">
                  <c:v>3.0414999999999999E-5</c:v>
                </c:pt>
                <c:pt idx="30415">
                  <c:v>3.0416000000000002E-5</c:v>
                </c:pt>
                <c:pt idx="30416">
                  <c:v>3.0417E-5</c:v>
                </c:pt>
                <c:pt idx="30417">
                  <c:v>3.0417999999999999E-5</c:v>
                </c:pt>
                <c:pt idx="30418">
                  <c:v>3.0419000000000001E-5</c:v>
                </c:pt>
                <c:pt idx="30419">
                  <c:v>3.042E-5</c:v>
                </c:pt>
                <c:pt idx="30420">
                  <c:v>3.0420999999999999E-5</c:v>
                </c:pt>
                <c:pt idx="30421">
                  <c:v>3.0422000000000001E-5</c:v>
                </c:pt>
                <c:pt idx="30422">
                  <c:v>3.0423E-5</c:v>
                </c:pt>
                <c:pt idx="30423">
                  <c:v>3.0423999999999999E-5</c:v>
                </c:pt>
                <c:pt idx="30424">
                  <c:v>3.0425000000000001E-5</c:v>
                </c:pt>
                <c:pt idx="30425">
                  <c:v>3.0426E-5</c:v>
                </c:pt>
                <c:pt idx="30426">
                  <c:v>3.0426999999999999E-5</c:v>
                </c:pt>
                <c:pt idx="30427">
                  <c:v>3.0428000000000001E-5</c:v>
                </c:pt>
                <c:pt idx="30428">
                  <c:v>3.0429E-5</c:v>
                </c:pt>
                <c:pt idx="30429">
                  <c:v>3.0429999999999998E-5</c:v>
                </c:pt>
                <c:pt idx="30430">
                  <c:v>3.0431000000000001E-5</c:v>
                </c:pt>
                <c:pt idx="30431">
                  <c:v>3.0431999999999999E-5</c:v>
                </c:pt>
                <c:pt idx="30432">
                  <c:v>3.0433000000000002E-5</c:v>
                </c:pt>
                <c:pt idx="30433">
                  <c:v>3.0434E-5</c:v>
                </c:pt>
                <c:pt idx="30434">
                  <c:v>3.0434999999999999E-5</c:v>
                </c:pt>
                <c:pt idx="30435">
                  <c:v>3.0436000000000001E-5</c:v>
                </c:pt>
                <c:pt idx="30436">
                  <c:v>3.0437E-5</c:v>
                </c:pt>
                <c:pt idx="30437">
                  <c:v>3.0437999999999999E-5</c:v>
                </c:pt>
                <c:pt idx="30438">
                  <c:v>3.0439000000000001E-5</c:v>
                </c:pt>
                <c:pt idx="30439">
                  <c:v>3.044E-5</c:v>
                </c:pt>
                <c:pt idx="30440">
                  <c:v>3.0440999999999999E-5</c:v>
                </c:pt>
                <c:pt idx="30441">
                  <c:v>3.0442000000000001E-5</c:v>
                </c:pt>
                <c:pt idx="30442">
                  <c:v>3.0443E-5</c:v>
                </c:pt>
                <c:pt idx="30443">
                  <c:v>3.0443999999999999E-5</c:v>
                </c:pt>
                <c:pt idx="30444">
                  <c:v>3.0445000000000001E-5</c:v>
                </c:pt>
                <c:pt idx="30445">
                  <c:v>3.0446E-5</c:v>
                </c:pt>
                <c:pt idx="30446">
                  <c:v>3.0446999999999998E-5</c:v>
                </c:pt>
                <c:pt idx="30447">
                  <c:v>3.0448000000000001E-5</c:v>
                </c:pt>
                <c:pt idx="30448">
                  <c:v>3.0448999999999999E-5</c:v>
                </c:pt>
                <c:pt idx="30449">
                  <c:v>3.0450000000000002E-5</c:v>
                </c:pt>
                <c:pt idx="30450">
                  <c:v>3.0451E-5</c:v>
                </c:pt>
                <c:pt idx="30451">
                  <c:v>3.0451999999999999E-5</c:v>
                </c:pt>
                <c:pt idx="30452">
                  <c:v>3.0453000000000001E-5</c:v>
                </c:pt>
                <c:pt idx="30453">
                  <c:v>3.0454E-5</c:v>
                </c:pt>
                <c:pt idx="30454">
                  <c:v>3.0454999999999999E-5</c:v>
                </c:pt>
                <c:pt idx="30455">
                  <c:v>3.0456000000000001E-5</c:v>
                </c:pt>
                <c:pt idx="30456">
                  <c:v>3.0457E-5</c:v>
                </c:pt>
                <c:pt idx="30457">
                  <c:v>3.0457999999999999E-5</c:v>
                </c:pt>
                <c:pt idx="30458">
                  <c:v>3.0459000000000001E-5</c:v>
                </c:pt>
                <c:pt idx="30459">
                  <c:v>3.046E-5</c:v>
                </c:pt>
                <c:pt idx="30460">
                  <c:v>3.0460999999999999E-5</c:v>
                </c:pt>
                <c:pt idx="30461">
                  <c:v>3.0462000000000001E-5</c:v>
                </c:pt>
                <c:pt idx="30462">
                  <c:v>3.0463E-5</c:v>
                </c:pt>
                <c:pt idx="30463">
                  <c:v>3.0463999999999998E-5</c:v>
                </c:pt>
                <c:pt idx="30464">
                  <c:v>3.0465000000000001E-5</c:v>
                </c:pt>
                <c:pt idx="30465">
                  <c:v>3.0465999999999999E-5</c:v>
                </c:pt>
                <c:pt idx="30466">
                  <c:v>3.0467000000000002E-5</c:v>
                </c:pt>
                <c:pt idx="30467">
                  <c:v>3.0468E-5</c:v>
                </c:pt>
                <c:pt idx="30468">
                  <c:v>3.0468999999999999E-5</c:v>
                </c:pt>
                <c:pt idx="30469">
                  <c:v>3.0470000000000001E-5</c:v>
                </c:pt>
                <c:pt idx="30470">
                  <c:v>3.0471E-5</c:v>
                </c:pt>
                <c:pt idx="30471">
                  <c:v>3.0471999999999999E-5</c:v>
                </c:pt>
                <c:pt idx="30472">
                  <c:v>3.0473000000000001E-5</c:v>
                </c:pt>
                <c:pt idx="30473">
                  <c:v>3.0474E-5</c:v>
                </c:pt>
                <c:pt idx="30474">
                  <c:v>3.0474999999999999E-5</c:v>
                </c:pt>
                <c:pt idx="30475">
                  <c:v>3.0476000000000001E-5</c:v>
                </c:pt>
                <c:pt idx="30476">
                  <c:v>3.0477E-5</c:v>
                </c:pt>
                <c:pt idx="30477">
                  <c:v>3.0477999999999999E-5</c:v>
                </c:pt>
                <c:pt idx="30478">
                  <c:v>3.0479000000000001E-5</c:v>
                </c:pt>
                <c:pt idx="30479">
                  <c:v>3.048E-5</c:v>
                </c:pt>
                <c:pt idx="30480">
                  <c:v>3.0480999999999998E-5</c:v>
                </c:pt>
                <c:pt idx="30481">
                  <c:v>3.0482000000000001E-5</c:v>
                </c:pt>
                <c:pt idx="30482">
                  <c:v>3.0482999999999999E-5</c:v>
                </c:pt>
                <c:pt idx="30483">
                  <c:v>3.0484000000000002E-5</c:v>
                </c:pt>
                <c:pt idx="30484">
                  <c:v>3.0485E-5</c:v>
                </c:pt>
                <c:pt idx="30485">
                  <c:v>3.0485999999999999E-5</c:v>
                </c:pt>
                <c:pt idx="30486">
                  <c:v>3.0487000000000001E-5</c:v>
                </c:pt>
                <c:pt idx="30487">
                  <c:v>3.0488E-5</c:v>
                </c:pt>
                <c:pt idx="30488">
                  <c:v>3.0488999999999999E-5</c:v>
                </c:pt>
                <c:pt idx="30489">
                  <c:v>3.0490000000000001E-5</c:v>
                </c:pt>
                <c:pt idx="30490">
                  <c:v>3.0491E-5</c:v>
                </c:pt>
                <c:pt idx="30491">
                  <c:v>3.0491999999999999E-5</c:v>
                </c:pt>
                <c:pt idx="30492">
                  <c:v>3.0493000000000001E-5</c:v>
                </c:pt>
                <c:pt idx="30493">
                  <c:v>3.0494E-5</c:v>
                </c:pt>
                <c:pt idx="30494">
                  <c:v>3.0494999999999999E-5</c:v>
                </c:pt>
                <c:pt idx="30495">
                  <c:v>3.0496000000000001E-5</c:v>
                </c:pt>
                <c:pt idx="30496">
                  <c:v>3.0497E-5</c:v>
                </c:pt>
                <c:pt idx="30497">
                  <c:v>3.0497999999999998E-5</c:v>
                </c:pt>
                <c:pt idx="30498">
                  <c:v>3.0499000000000001E-5</c:v>
                </c:pt>
                <c:pt idx="30499">
                  <c:v>3.0499999999999999E-5</c:v>
                </c:pt>
                <c:pt idx="30500">
                  <c:v>3.0501000000000002E-5</c:v>
                </c:pt>
                <c:pt idx="30501">
                  <c:v>3.0502E-5</c:v>
                </c:pt>
                <c:pt idx="30502">
                  <c:v>3.0502999999999999E-5</c:v>
                </c:pt>
                <c:pt idx="30503">
                  <c:v>3.0504000000000001E-5</c:v>
                </c:pt>
                <c:pt idx="30504">
                  <c:v>3.0505E-5</c:v>
                </c:pt>
                <c:pt idx="30505">
                  <c:v>3.0505999999999999E-5</c:v>
                </c:pt>
                <c:pt idx="30506">
                  <c:v>3.0507000000000001E-5</c:v>
                </c:pt>
                <c:pt idx="30507">
                  <c:v>3.0508E-5</c:v>
                </c:pt>
                <c:pt idx="30508">
                  <c:v>3.0508999999999999E-5</c:v>
                </c:pt>
                <c:pt idx="30509">
                  <c:v>3.0510000000000001E-5</c:v>
                </c:pt>
                <c:pt idx="30510">
                  <c:v>3.0511E-5</c:v>
                </c:pt>
                <c:pt idx="30511">
                  <c:v>3.0511999999999999E-5</c:v>
                </c:pt>
                <c:pt idx="30512">
                  <c:v>3.0513000000000001E-5</c:v>
                </c:pt>
                <c:pt idx="30513">
                  <c:v>3.0514E-5</c:v>
                </c:pt>
                <c:pt idx="30514">
                  <c:v>3.0514999999999998E-5</c:v>
                </c:pt>
                <c:pt idx="30515">
                  <c:v>3.0516000000000001E-5</c:v>
                </c:pt>
                <c:pt idx="30516">
                  <c:v>3.0516999999999999E-5</c:v>
                </c:pt>
                <c:pt idx="30517">
                  <c:v>3.0518000000000002E-5</c:v>
                </c:pt>
                <c:pt idx="30518">
                  <c:v>3.0518999999999997E-5</c:v>
                </c:pt>
                <c:pt idx="30519">
                  <c:v>3.0519999999999999E-5</c:v>
                </c:pt>
                <c:pt idx="30520">
                  <c:v>3.0521000000000001E-5</c:v>
                </c:pt>
                <c:pt idx="30521">
                  <c:v>3.0521999999999997E-5</c:v>
                </c:pt>
                <c:pt idx="30522">
                  <c:v>3.0522999999999999E-5</c:v>
                </c:pt>
                <c:pt idx="30523">
                  <c:v>3.0524000000000001E-5</c:v>
                </c:pt>
                <c:pt idx="30524">
                  <c:v>3.0525000000000003E-5</c:v>
                </c:pt>
                <c:pt idx="30525">
                  <c:v>3.0525999999999999E-5</c:v>
                </c:pt>
                <c:pt idx="30526">
                  <c:v>3.0527000000000001E-5</c:v>
                </c:pt>
                <c:pt idx="30527">
                  <c:v>3.0528000000000003E-5</c:v>
                </c:pt>
                <c:pt idx="30528">
                  <c:v>3.0528999999999999E-5</c:v>
                </c:pt>
                <c:pt idx="30529">
                  <c:v>3.0530000000000001E-5</c:v>
                </c:pt>
                <c:pt idx="30530">
                  <c:v>3.0531000000000003E-5</c:v>
                </c:pt>
                <c:pt idx="30531">
                  <c:v>3.0531999999999998E-5</c:v>
                </c:pt>
                <c:pt idx="30532">
                  <c:v>3.0533000000000001E-5</c:v>
                </c:pt>
                <c:pt idx="30533">
                  <c:v>3.0534000000000003E-5</c:v>
                </c:pt>
                <c:pt idx="30534">
                  <c:v>3.0534999999999998E-5</c:v>
                </c:pt>
                <c:pt idx="30535">
                  <c:v>3.0536E-5</c:v>
                </c:pt>
                <c:pt idx="30536">
                  <c:v>3.0537000000000003E-5</c:v>
                </c:pt>
                <c:pt idx="30537">
                  <c:v>3.0537999999999998E-5</c:v>
                </c:pt>
                <c:pt idx="30538">
                  <c:v>3.0539E-5</c:v>
                </c:pt>
                <c:pt idx="30539">
                  <c:v>3.0540000000000002E-5</c:v>
                </c:pt>
                <c:pt idx="30540">
                  <c:v>3.0540999999999998E-5</c:v>
                </c:pt>
                <c:pt idx="30541">
                  <c:v>3.0542E-5</c:v>
                </c:pt>
                <c:pt idx="30542">
                  <c:v>3.0543000000000002E-5</c:v>
                </c:pt>
                <c:pt idx="30543">
                  <c:v>3.0543999999999998E-5</c:v>
                </c:pt>
                <c:pt idx="30544">
                  <c:v>3.0545E-5</c:v>
                </c:pt>
                <c:pt idx="30545">
                  <c:v>3.0546000000000002E-5</c:v>
                </c:pt>
                <c:pt idx="30546">
                  <c:v>3.0546999999999997E-5</c:v>
                </c:pt>
                <c:pt idx="30547">
                  <c:v>3.0548E-5</c:v>
                </c:pt>
                <c:pt idx="30548">
                  <c:v>3.0549000000000002E-5</c:v>
                </c:pt>
                <c:pt idx="30549">
                  <c:v>3.0549999999999997E-5</c:v>
                </c:pt>
                <c:pt idx="30550">
                  <c:v>3.0550999999999999E-5</c:v>
                </c:pt>
                <c:pt idx="30551">
                  <c:v>3.0552000000000002E-5</c:v>
                </c:pt>
                <c:pt idx="30552">
                  <c:v>3.0552999999999997E-5</c:v>
                </c:pt>
                <c:pt idx="30553">
                  <c:v>3.0553999999999999E-5</c:v>
                </c:pt>
                <c:pt idx="30554">
                  <c:v>3.0555000000000001E-5</c:v>
                </c:pt>
                <c:pt idx="30555">
                  <c:v>3.0555999999999997E-5</c:v>
                </c:pt>
                <c:pt idx="30556">
                  <c:v>3.0556999999999999E-5</c:v>
                </c:pt>
                <c:pt idx="30557">
                  <c:v>3.0558000000000001E-5</c:v>
                </c:pt>
                <c:pt idx="30558">
                  <c:v>3.0559000000000003E-5</c:v>
                </c:pt>
                <c:pt idx="30559">
                  <c:v>3.0559999999999999E-5</c:v>
                </c:pt>
                <c:pt idx="30560">
                  <c:v>3.0561000000000001E-5</c:v>
                </c:pt>
                <c:pt idx="30561">
                  <c:v>3.0562000000000003E-5</c:v>
                </c:pt>
                <c:pt idx="30562">
                  <c:v>3.0562999999999999E-5</c:v>
                </c:pt>
                <c:pt idx="30563">
                  <c:v>3.0564000000000001E-5</c:v>
                </c:pt>
                <c:pt idx="30564">
                  <c:v>3.0565000000000003E-5</c:v>
                </c:pt>
                <c:pt idx="30565">
                  <c:v>3.0565999999999998E-5</c:v>
                </c:pt>
                <c:pt idx="30566">
                  <c:v>3.0567000000000001E-5</c:v>
                </c:pt>
                <c:pt idx="30567">
                  <c:v>3.0568000000000003E-5</c:v>
                </c:pt>
                <c:pt idx="30568">
                  <c:v>3.0568999999999998E-5</c:v>
                </c:pt>
                <c:pt idx="30569">
                  <c:v>3.057E-5</c:v>
                </c:pt>
                <c:pt idx="30570">
                  <c:v>3.0571000000000003E-5</c:v>
                </c:pt>
                <c:pt idx="30571">
                  <c:v>3.0571999999999998E-5</c:v>
                </c:pt>
                <c:pt idx="30572">
                  <c:v>3.0573E-5</c:v>
                </c:pt>
                <c:pt idx="30573">
                  <c:v>3.0574000000000002E-5</c:v>
                </c:pt>
                <c:pt idx="30574">
                  <c:v>3.0574999999999998E-5</c:v>
                </c:pt>
                <c:pt idx="30575">
                  <c:v>3.0576E-5</c:v>
                </c:pt>
                <c:pt idx="30576">
                  <c:v>3.0577000000000002E-5</c:v>
                </c:pt>
                <c:pt idx="30577">
                  <c:v>3.0577999999999998E-5</c:v>
                </c:pt>
                <c:pt idx="30578">
                  <c:v>3.0579E-5</c:v>
                </c:pt>
                <c:pt idx="30579">
                  <c:v>3.0580000000000002E-5</c:v>
                </c:pt>
                <c:pt idx="30580">
                  <c:v>3.0580999999999997E-5</c:v>
                </c:pt>
                <c:pt idx="30581">
                  <c:v>3.0582E-5</c:v>
                </c:pt>
                <c:pt idx="30582">
                  <c:v>3.0583000000000002E-5</c:v>
                </c:pt>
                <c:pt idx="30583">
                  <c:v>3.0583999999999997E-5</c:v>
                </c:pt>
                <c:pt idx="30584">
                  <c:v>3.0584999999999999E-5</c:v>
                </c:pt>
                <c:pt idx="30585">
                  <c:v>3.0586000000000002E-5</c:v>
                </c:pt>
                <c:pt idx="30586">
                  <c:v>3.0586999999999997E-5</c:v>
                </c:pt>
                <c:pt idx="30587">
                  <c:v>3.0587999999999999E-5</c:v>
                </c:pt>
                <c:pt idx="30588">
                  <c:v>3.0589000000000001E-5</c:v>
                </c:pt>
                <c:pt idx="30589">
                  <c:v>3.0589999999999997E-5</c:v>
                </c:pt>
                <c:pt idx="30590">
                  <c:v>3.0590999999999999E-5</c:v>
                </c:pt>
                <c:pt idx="30591">
                  <c:v>3.0592000000000001E-5</c:v>
                </c:pt>
                <c:pt idx="30592">
                  <c:v>3.0593000000000003E-5</c:v>
                </c:pt>
                <c:pt idx="30593">
                  <c:v>3.0593999999999999E-5</c:v>
                </c:pt>
                <c:pt idx="30594">
                  <c:v>3.0595000000000001E-5</c:v>
                </c:pt>
                <c:pt idx="30595">
                  <c:v>3.0596000000000003E-5</c:v>
                </c:pt>
                <c:pt idx="30596">
                  <c:v>3.0596999999999999E-5</c:v>
                </c:pt>
                <c:pt idx="30597">
                  <c:v>3.0598000000000001E-5</c:v>
                </c:pt>
                <c:pt idx="30598">
                  <c:v>3.0599000000000003E-5</c:v>
                </c:pt>
                <c:pt idx="30599">
                  <c:v>3.0599999999999998E-5</c:v>
                </c:pt>
                <c:pt idx="30600">
                  <c:v>3.0601000000000001E-5</c:v>
                </c:pt>
                <c:pt idx="30601">
                  <c:v>3.0602000000000003E-5</c:v>
                </c:pt>
                <c:pt idx="30602">
                  <c:v>3.0602999999999998E-5</c:v>
                </c:pt>
                <c:pt idx="30603">
                  <c:v>3.0604E-5</c:v>
                </c:pt>
                <c:pt idx="30604">
                  <c:v>3.0605000000000003E-5</c:v>
                </c:pt>
                <c:pt idx="30605">
                  <c:v>3.0605999999999998E-5</c:v>
                </c:pt>
                <c:pt idx="30606">
                  <c:v>3.0607E-5</c:v>
                </c:pt>
                <c:pt idx="30607">
                  <c:v>3.0608000000000002E-5</c:v>
                </c:pt>
                <c:pt idx="30608">
                  <c:v>3.0608999999999998E-5</c:v>
                </c:pt>
                <c:pt idx="30609">
                  <c:v>3.061E-5</c:v>
                </c:pt>
                <c:pt idx="30610">
                  <c:v>3.0611000000000002E-5</c:v>
                </c:pt>
                <c:pt idx="30611">
                  <c:v>3.0611999999999998E-5</c:v>
                </c:pt>
                <c:pt idx="30612">
                  <c:v>3.0613E-5</c:v>
                </c:pt>
                <c:pt idx="30613">
                  <c:v>3.0614000000000002E-5</c:v>
                </c:pt>
                <c:pt idx="30614">
                  <c:v>3.0614999999999997E-5</c:v>
                </c:pt>
                <c:pt idx="30615">
                  <c:v>3.0616E-5</c:v>
                </c:pt>
                <c:pt idx="30616">
                  <c:v>3.0617000000000002E-5</c:v>
                </c:pt>
                <c:pt idx="30617">
                  <c:v>3.0617999999999997E-5</c:v>
                </c:pt>
                <c:pt idx="30618">
                  <c:v>3.0618999999999999E-5</c:v>
                </c:pt>
                <c:pt idx="30619">
                  <c:v>3.0620000000000002E-5</c:v>
                </c:pt>
                <c:pt idx="30620">
                  <c:v>3.0620999999999997E-5</c:v>
                </c:pt>
                <c:pt idx="30621">
                  <c:v>3.0621999999999999E-5</c:v>
                </c:pt>
                <c:pt idx="30622">
                  <c:v>3.0623000000000001E-5</c:v>
                </c:pt>
                <c:pt idx="30623">
                  <c:v>3.0623999999999997E-5</c:v>
                </c:pt>
                <c:pt idx="30624">
                  <c:v>3.0624999999999999E-5</c:v>
                </c:pt>
                <c:pt idx="30625">
                  <c:v>3.0626000000000001E-5</c:v>
                </c:pt>
                <c:pt idx="30626">
                  <c:v>3.0626999999999997E-5</c:v>
                </c:pt>
                <c:pt idx="30627">
                  <c:v>3.0627999999999999E-5</c:v>
                </c:pt>
                <c:pt idx="30628">
                  <c:v>3.0629000000000001E-5</c:v>
                </c:pt>
                <c:pt idx="30629">
                  <c:v>3.0630000000000003E-5</c:v>
                </c:pt>
                <c:pt idx="30630">
                  <c:v>3.0630999999999999E-5</c:v>
                </c:pt>
                <c:pt idx="30631">
                  <c:v>3.0632000000000001E-5</c:v>
                </c:pt>
                <c:pt idx="30632">
                  <c:v>3.0633000000000003E-5</c:v>
                </c:pt>
                <c:pt idx="30633">
                  <c:v>3.0633999999999998E-5</c:v>
                </c:pt>
                <c:pt idx="30634">
                  <c:v>3.0635000000000001E-5</c:v>
                </c:pt>
                <c:pt idx="30635">
                  <c:v>3.0636000000000003E-5</c:v>
                </c:pt>
                <c:pt idx="30636">
                  <c:v>3.0636999999999998E-5</c:v>
                </c:pt>
                <c:pt idx="30637">
                  <c:v>3.0638E-5</c:v>
                </c:pt>
                <c:pt idx="30638">
                  <c:v>3.0639000000000003E-5</c:v>
                </c:pt>
                <c:pt idx="30639">
                  <c:v>3.0639999999999998E-5</c:v>
                </c:pt>
                <c:pt idx="30640">
                  <c:v>3.0641E-5</c:v>
                </c:pt>
                <c:pt idx="30641">
                  <c:v>3.0642000000000002E-5</c:v>
                </c:pt>
                <c:pt idx="30642">
                  <c:v>3.0642999999999998E-5</c:v>
                </c:pt>
                <c:pt idx="30643">
                  <c:v>3.0644E-5</c:v>
                </c:pt>
                <c:pt idx="30644">
                  <c:v>3.0645000000000002E-5</c:v>
                </c:pt>
                <c:pt idx="30645">
                  <c:v>3.0645999999999998E-5</c:v>
                </c:pt>
                <c:pt idx="30646">
                  <c:v>3.0647E-5</c:v>
                </c:pt>
                <c:pt idx="30647">
                  <c:v>3.0648000000000002E-5</c:v>
                </c:pt>
                <c:pt idx="30648">
                  <c:v>3.0648999999999997E-5</c:v>
                </c:pt>
                <c:pt idx="30649">
                  <c:v>3.065E-5</c:v>
                </c:pt>
                <c:pt idx="30650">
                  <c:v>3.0651000000000002E-5</c:v>
                </c:pt>
                <c:pt idx="30651">
                  <c:v>3.0651999999999997E-5</c:v>
                </c:pt>
                <c:pt idx="30652">
                  <c:v>3.0652999999999999E-5</c:v>
                </c:pt>
                <c:pt idx="30653">
                  <c:v>3.0654000000000002E-5</c:v>
                </c:pt>
                <c:pt idx="30654">
                  <c:v>3.0654999999999997E-5</c:v>
                </c:pt>
                <c:pt idx="30655">
                  <c:v>3.0655999999999999E-5</c:v>
                </c:pt>
                <c:pt idx="30656">
                  <c:v>3.0657000000000001E-5</c:v>
                </c:pt>
                <c:pt idx="30657">
                  <c:v>3.0657999999999997E-5</c:v>
                </c:pt>
                <c:pt idx="30658">
                  <c:v>3.0658999999999999E-5</c:v>
                </c:pt>
                <c:pt idx="30659">
                  <c:v>3.0660000000000001E-5</c:v>
                </c:pt>
                <c:pt idx="30660">
                  <c:v>3.0660999999999997E-5</c:v>
                </c:pt>
                <c:pt idx="30661">
                  <c:v>3.0661999999999999E-5</c:v>
                </c:pt>
                <c:pt idx="30662">
                  <c:v>3.0663000000000001E-5</c:v>
                </c:pt>
                <c:pt idx="30663">
                  <c:v>3.0664000000000003E-5</c:v>
                </c:pt>
                <c:pt idx="30664">
                  <c:v>3.0664999999999999E-5</c:v>
                </c:pt>
                <c:pt idx="30665">
                  <c:v>3.0666000000000001E-5</c:v>
                </c:pt>
                <c:pt idx="30666">
                  <c:v>3.0667000000000003E-5</c:v>
                </c:pt>
                <c:pt idx="30667">
                  <c:v>3.0667999999999998E-5</c:v>
                </c:pt>
                <c:pt idx="30668">
                  <c:v>3.0669000000000001E-5</c:v>
                </c:pt>
                <c:pt idx="30669">
                  <c:v>3.0670000000000003E-5</c:v>
                </c:pt>
                <c:pt idx="30670">
                  <c:v>3.0670999999999998E-5</c:v>
                </c:pt>
                <c:pt idx="30671">
                  <c:v>3.0672E-5</c:v>
                </c:pt>
                <c:pt idx="30672">
                  <c:v>3.0673000000000003E-5</c:v>
                </c:pt>
                <c:pt idx="30673">
                  <c:v>3.0673999999999998E-5</c:v>
                </c:pt>
                <c:pt idx="30674">
                  <c:v>3.0675E-5</c:v>
                </c:pt>
                <c:pt idx="30675">
                  <c:v>3.0676000000000002E-5</c:v>
                </c:pt>
                <c:pt idx="30676">
                  <c:v>3.0676999999999998E-5</c:v>
                </c:pt>
                <c:pt idx="30677">
                  <c:v>3.0678E-5</c:v>
                </c:pt>
                <c:pt idx="30678">
                  <c:v>3.0679000000000002E-5</c:v>
                </c:pt>
                <c:pt idx="30679">
                  <c:v>3.0679999999999998E-5</c:v>
                </c:pt>
                <c:pt idx="30680">
                  <c:v>3.0681E-5</c:v>
                </c:pt>
                <c:pt idx="30681">
                  <c:v>3.0682000000000002E-5</c:v>
                </c:pt>
                <c:pt idx="30682">
                  <c:v>3.0682999999999997E-5</c:v>
                </c:pt>
                <c:pt idx="30683">
                  <c:v>3.0684E-5</c:v>
                </c:pt>
                <c:pt idx="30684">
                  <c:v>3.0685000000000002E-5</c:v>
                </c:pt>
                <c:pt idx="30685">
                  <c:v>3.0685999999999997E-5</c:v>
                </c:pt>
                <c:pt idx="30686">
                  <c:v>3.0686999999999999E-5</c:v>
                </c:pt>
                <c:pt idx="30687">
                  <c:v>3.0688000000000002E-5</c:v>
                </c:pt>
                <c:pt idx="30688">
                  <c:v>3.0688999999999997E-5</c:v>
                </c:pt>
                <c:pt idx="30689">
                  <c:v>3.0689999999999999E-5</c:v>
                </c:pt>
                <c:pt idx="30690">
                  <c:v>3.0691000000000001E-5</c:v>
                </c:pt>
                <c:pt idx="30691">
                  <c:v>3.0691999999999997E-5</c:v>
                </c:pt>
                <c:pt idx="30692">
                  <c:v>3.0692999999999999E-5</c:v>
                </c:pt>
                <c:pt idx="30693">
                  <c:v>3.0694000000000001E-5</c:v>
                </c:pt>
                <c:pt idx="30694">
                  <c:v>3.0694999999999997E-5</c:v>
                </c:pt>
                <c:pt idx="30695">
                  <c:v>3.0695999999999999E-5</c:v>
                </c:pt>
                <c:pt idx="30696">
                  <c:v>3.0697000000000001E-5</c:v>
                </c:pt>
                <c:pt idx="30697">
                  <c:v>3.0698000000000003E-5</c:v>
                </c:pt>
                <c:pt idx="30698">
                  <c:v>3.0698999999999999E-5</c:v>
                </c:pt>
                <c:pt idx="30699">
                  <c:v>3.0700000000000001E-5</c:v>
                </c:pt>
                <c:pt idx="30700">
                  <c:v>3.0701000000000003E-5</c:v>
                </c:pt>
                <c:pt idx="30701">
                  <c:v>3.0701999999999998E-5</c:v>
                </c:pt>
                <c:pt idx="30702">
                  <c:v>3.0703000000000001E-5</c:v>
                </c:pt>
                <c:pt idx="30703">
                  <c:v>3.0704000000000003E-5</c:v>
                </c:pt>
                <c:pt idx="30704">
                  <c:v>3.0704999999999998E-5</c:v>
                </c:pt>
                <c:pt idx="30705">
                  <c:v>3.0706E-5</c:v>
                </c:pt>
                <c:pt idx="30706">
                  <c:v>3.0707000000000003E-5</c:v>
                </c:pt>
                <c:pt idx="30707">
                  <c:v>3.0707999999999998E-5</c:v>
                </c:pt>
                <c:pt idx="30708">
                  <c:v>3.0709E-5</c:v>
                </c:pt>
                <c:pt idx="30709">
                  <c:v>3.0710000000000002E-5</c:v>
                </c:pt>
                <c:pt idx="30710">
                  <c:v>3.0710999999999998E-5</c:v>
                </c:pt>
                <c:pt idx="30711">
                  <c:v>3.0712E-5</c:v>
                </c:pt>
                <c:pt idx="30712">
                  <c:v>3.0713000000000002E-5</c:v>
                </c:pt>
                <c:pt idx="30713">
                  <c:v>3.0713999999999998E-5</c:v>
                </c:pt>
                <c:pt idx="30714">
                  <c:v>3.0715E-5</c:v>
                </c:pt>
                <c:pt idx="30715">
                  <c:v>3.0716000000000002E-5</c:v>
                </c:pt>
                <c:pt idx="30716">
                  <c:v>3.0716999999999997E-5</c:v>
                </c:pt>
                <c:pt idx="30717">
                  <c:v>3.0718E-5</c:v>
                </c:pt>
                <c:pt idx="30718">
                  <c:v>3.0719000000000002E-5</c:v>
                </c:pt>
                <c:pt idx="30719">
                  <c:v>3.0719999999999997E-5</c:v>
                </c:pt>
                <c:pt idx="30720">
                  <c:v>3.0720999999999999E-5</c:v>
                </c:pt>
                <c:pt idx="30721">
                  <c:v>3.0722000000000002E-5</c:v>
                </c:pt>
                <c:pt idx="30722">
                  <c:v>3.0722999999999997E-5</c:v>
                </c:pt>
                <c:pt idx="30723">
                  <c:v>3.0723999999999999E-5</c:v>
                </c:pt>
                <c:pt idx="30724">
                  <c:v>3.0725000000000001E-5</c:v>
                </c:pt>
                <c:pt idx="30725">
                  <c:v>3.0725999999999997E-5</c:v>
                </c:pt>
                <c:pt idx="30726">
                  <c:v>3.0726999999999999E-5</c:v>
                </c:pt>
                <c:pt idx="30727">
                  <c:v>3.0728000000000001E-5</c:v>
                </c:pt>
                <c:pt idx="30728">
                  <c:v>3.0728999999999997E-5</c:v>
                </c:pt>
                <c:pt idx="30729">
                  <c:v>3.0729999999999999E-5</c:v>
                </c:pt>
                <c:pt idx="30730">
                  <c:v>3.0731000000000001E-5</c:v>
                </c:pt>
                <c:pt idx="30731">
                  <c:v>3.0732000000000003E-5</c:v>
                </c:pt>
                <c:pt idx="30732">
                  <c:v>3.0732999999999999E-5</c:v>
                </c:pt>
                <c:pt idx="30733">
                  <c:v>3.0734000000000001E-5</c:v>
                </c:pt>
                <c:pt idx="30734">
                  <c:v>3.0735000000000003E-5</c:v>
                </c:pt>
                <c:pt idx="30735">
                  <c:v>3.0735999999999998E-5</c:v>
                </c:pt>
                <c:pt idx="30736">
                  <c:v>3.0737000000000001E-5</c:v>
                </c:pt>
                <c:pt idx="30737">
                  <c:v>3.0738000000000003E-5</c:v>
                </c:pt>
                <c:pt idx="30738">
                  <c:v>3.0738999999999998E-5</c:v>
                </c:pt>
                <c:pt idx="30739">
                  <c:v>3.074E-5</c:v>
                </c:pt>
                <c:pt idx="30740">
                  <c:v>3.0741000000000003E-5</c:v>
                </c:pt>
                <c:pt idx="30741">
                  <c:v>3.0741999999999998E-5</c:v>
                </c:pt>
                <c:pt idx="30742">
                  <c:v>3.0743E-5</c:v>
                </c:pt>
                <c:pt idx="30743">
                  <c:v>3.0744000000000002E-5</c:v>
                </c:pt>
                <c:pt idx="30744">
                  <c:v>3.0744999999999998E-5</c:v>
                </c:pt>
                <c:pt idx="30745">
                  <c:v>3.0746E-5</c:v>
                </c:pt>
                <c:pt idx="30746">
                  <c:v>3.0747000000000002E-5</c:v>
                </c:pt>
                <c:pt idx="30747">
                  <c:v>3.0747999999999998E-5</c:v>
                </c:pt>
                <c:pt idx="30748">
                  <c:v>3.0749E-5</c:v>
                </c:pt>
                <c:pt idx="30749">
                  <c:v>3.0750000000000002E-5</c:v>
                </c:pt>
                <c:pt idx="30750">
                  <c:v>3.0750999999999997E-5</c:v>
                </c:pt>
                <c:pt idx="30751">
                  <c:v>3.0752E-5</c:v>
                </c:pt>
                <c:pt idx="30752">
                  <c:v>3.0753000000000002E-5</c:v>
                </c:pt>
                <c:pt idx="30753">
                  <c:v>3.0753999999999997E-5</c:v>
                </c:pt>
                <c:pt idx="30754">
                  <c:v>3.0754999999999999E-5</c:v>
                </c:pt>
                <c:pt idx="30755">
                  <c:v>3.0756000000000002E-5</c:v>
                </c:pt>
                <c:pt idx="30756">
                  <c:v>3.0756999999999997E-5</c:v>
                </c:pt>
                <c:pt idx="30757">
                  <c:v>3.0757999999999999E-5</c:v>
                </c:pt>
                <c:pt idx="30758">
                  <c:v>3.0759000000000001E-5</c:v>
                </c:pt>
                <c:pt idx="30759">
                  <c:v>3.0759999999999997E-5</c:v>
                </c:pt>
                <c:pt idx="30760">
                  <c:v>3.0760999999999999E-5</c:v>
                </c:pt>
                <c:pt idx="30761">
                  <c:v>3.0762000000000001E-5</c:v>
                </c:pt>
                <c:pt idx="30762">
                  <c:v>3.0762999999999997E-5</c:v>
                </c:pt>
                <c:pt idx="30763">
                  <c:v>3.0763999999999999E-5</c:v>
                </c:pt>
                <c:pt idx="30764">
                  <c:v>3.0765000000000001E-5</c:v>
                </c:pt>
                <c:pt idx="30765">
                  <c:v>3.0766000000000003E-5</c:v>
                </c:pt>
                <c:pt idx="30766">
                  <c:v>3.0766999999999999E-5</c:v>
                </c:pt>
                <c:pt idx="30767">
                  <c:v>3.0768000000000001E-5</c:v>
                </c:pt>
                <c:pt idx="30768">
                  <c:v>3.0769000000000003E-5</c:v>
                </c:pt>
                <c:pt idx="30769">
                  <c:v>3.0769999999999998E-5</c:v>
                </c:pt>
                <c:pt idx="30770">
                  <c:v>3.0771000000000001E-5</c:v>
                </c:pt>
                <c:pt idx="30771">
                  <c:v>3.0772000000000003E-5</c:v>
                </c:pt>
                <c:pt idx="30772">
                  <c:v>3.0772999999999998E-5</c:v>
                </c:pt>
                <c:pt idx="30773">
                  <c:v>3.0774E-5</c:v>
                </c:pt>
                <c:pt idx="30774">
                  <c:v>3.0775000000000003E-5</c:v>
                </c:pt>
                <c:pt idx="30775">
                  <c:v>3.0775999999999998E-5</c:v>
                </c:pt>
                <c:pt idx="30776">
                  <c:v>3.0777E-5</c:v>
                </c:pt>
                <c:pt idx="30777">
                  <c:v>3.0778000000000002E-5</c:v>
                </c:pt>
                <c:pt idx="30778">
                  <c:v>3.0778999999999998E-5</c:v>
                </c:pt>
                <c:pt idx="30779">
                  <c:v>3.078E-5</c:v>
                </c:pt>
                <c:pt idx="30780">
                  <c:v>3.0781000000000002E-5</c:v>
                </c:pt>
                <c:pt idx="30781">
                  <c:v>3.0781999999999998E-5</c:v>
                </c:pt>
                <c:pt idx="30782">
                  <c:v>3.0783E-5</c:v>
                </c:pt>
                <c:pt idx="30783">
                  <c:v>3.0784000000000002E-5</c:v>
                </c:pt>
                <c:pt idx="30784">
                  <c:v>3.0784999999999997E-5</c:v>
                </c:pt>
                <c:pt idx="30785">
                  <c:v>3.0786E-5</c:v>
                </c:pt>
                <c:pt idx="30786">
                  <c:v>3.0787000000000002E-5</c:v>
                </c:pt>
                <c:pt idx="30787">
                  <c:v>3.0787999999999997E-5</c:v>
                </c:pt>
                <c:pt idx="30788">
                  <c:v>3.0788999999999999E-5</c:v>
                </c:pt>
                <c:pt idx="30789">
                  <c:v>3.0790000000000002E-5</c:v>
                </c:pt>
                <c:pt idx="30790">
                  <c:v>3.0790999999999997E-5</c:v>
                </c:pt>
                <c:pt idx="30791">
                  <c:v>3.0791999999999999E-5</c:v>
                </c:pt>
                <c:pt idx="30792">
                  <c:v>3.0793000000000001E-5</c:v>
                </c:pt>
                <c:pt idx="30793">
                  <c:v>3.0793999999999997E-5</c:v>
                </c:pt>
                <c:pt idx="30794">
                  <c:v>3.0794999999999999E-5</c:v>
                </c:pt>
                <c:pt idx="30795">
                  <c:v>3.0796000000000001E-5</c:v>
                </c:pt>
                <c:pt idx="30796">
                  <c:v>3.0796999999999997E-5</c:v>
                </c:pt>
                <c:pt idx="30797">
                  <c:v>3.0797999999999999E-5</c:v>
                </c:pt>
                <c:pt idx="30798">
                  <c:v>3.0799000000000001E-5</c:v>
                </c:pt>
                <c:pt idx="30799">
                  <c:v>3.0800000000000003E-5</c:v>
                </c:pt>
                <c:pt idx="30800">
                  <c:v>3.0800999999999999E-5</c:v>
                </c:pt>
                <c:pt idx="30801">
                  <c:v>3.0802000000000001E-5</c:v>
                </c:pt>
                <c:pt idx="30802">
                  <c:v>3.0803000000000003E-5</c:v>
                </c:pt>
                <c:pt idx="30803">
                  <c:v>3.0803999999999998E-5</c:v>
                </c:pt>
                <c:pt idx="30804">
                  <c:v>3.0805000000000001E-5</c:v>
                </c:pt>
                <c:pt idx="30805">
                  <c:v>3.0806000000000003E-5</c:v>
                </c:pt>
                <c:pt idx="30806">
                  <c:v>3.0806999999999998E-5</c:v>
                </c:pt>
                <c:pt idx="30807">
                  <c:v>3.0808E-5</c:v>
                </c:pt>
                <c:pt idx="30808">
                  <c:v>3.0809000000000003E-5</c:v>
                </c:pt>
                <c:pt idx="30809">
                  <c:v>3.0809999999999998E-5</c:v>
                </c:pt>
                <c:pt idx="30810">
                  <c:v>3.0811E-5</c:v>
                </c:pt>
                <c:pt idx="30811">
                  <c:v>3.0812000000000002E-5</c:v>
                </c:pt>
                <c:pt idx="30812">
                  <c:v>3.0812999999999998E-5</c:v>
                </c:pt>
                <c:pt idx="30813">
                  <c:v>3.0814E-5</c:v>
                </c:pt>
                <c:pt idx="30814">
                  <c:v>3.0815000000000002E-5</c:v>
                </c:pt>
                <c:pt idx="30815">
                  <c:v>3.0815999999999998E-5</c:v>
                </c:pt>
                <c:pt idx="30816">
                  <c:v>3.0817E-5</c:v>
                </c:pt>
                <c:pt idx="30817">
                  <c:v>3.0818000000000002E-5</c:v>
                </c:pt>
                <c:pt idx="30818">
                  <c:v>3.0818999999999997E-5</c:v>
                </c:pt>
                <c:pt idx="30819">
                  <c:v>3.082E-5</c:v>
                </c:pt>
                <c:pt idx="30820">
                  <c:v>3.0821000000000002E-5</c:v>
                </c:pt>
                <c:pt idx="30821">
                  <c:v>3.0821999999999997E-5</c:v>
                </c:pt>
                <c:pt idx="30822">
                  <c:v>3.0822999999999999E-5</c:v>
                </c:pt>
                <c:pt idx="30823">
                  <c:v>3.0824000000000002E-5</c:v>
                </c:pt>
                <c:pt idx="30824">
                  <c:v>3.0824999999999997E-5</c:v>
                </c:pt>
                <c:pt idx="30825">
                  <c:v>3.0825999999999999E-5</c:v>
                </c:pt>
                <c:pt idx="30826">
                  <c:v>3.0827000000000001E-5</c:v>
                </c:pt>
                <c:pt idx="30827">
                  <c:v>3.0827999999999997E-5</c:v>
                </c:pt>
                <c:pt idx="30828">
                  <c:v>3.0828999999999999E-5</c:v>
                </c:pt>
                <c:pt idx="30829">
                  <c:v>3.0830000000000001E-5</c:v>
                </c:pt>
                <c:pt idx="30830">
                  <c:v>3.0830999999999997E-5</c:v>
                </c:pt>
                <c:pt idx="30831">
                  <c:v>3.0831999999999999E-5</c:v>
                </c:pt>
                <c:pt idx="30832">
                  <c:v>3.0833000000000001E-5</c:v>
                </c:pt>
                <c:pt idx="30833">
                  <c:v>3.0834000000000003E-5</c:v>
                </c:pt>
                <c:pt idx="30834">
                  <c:v>3.0834999999999999E-5</c:v>
                </c:pt>
                <c:pt idx="30835">
                  <c:v>3.0836000000000001E-5</c:v>
                </c:pt>
                <c:pt idx="30836">
                  <c:v>3.0837000000000003E-5</c:v>
                </c:pt>
                <c:pt idx="30837">
                  <c:v>3.0837999999999998E-5</c:v>
                </c:pt>
                <c:pt idx="30838">
                  <c:v>3.0839000000000001E-5</c:v>
                </c:pt>
                <c:pt idx="30839">
                  <c:v>3.0840000000000003E-5</c:v>
                </c:pt>
                <c:pt idx="30840">
                  <c:v>3.0840999999999998E-5</c:v>
                </c:pt>
                <c:pt idx="30841">
                  <c:v>3.0842E-5</c:v>
                </c:pt>
                <c:pt idx="30842">
                  <c:v>3.0843000000000003E-5</c:v>
                </c:pt>
                <c:pt idx="30843">
                  <c:v>3.0843999999999998E-5</c:v>
                </c:pt>
                <c:pt idx="30844">
                  <c:v>3.0845E-5</c:v>
                </c:pt>
                <c:pt idx="30845">
                  <c:v>3.0846000000000002E-5</c:v>
                </c:pt>
                <c:pt idx="30846">
                  <c:v>3.0846999999999998E-5</c:v>
                </c:pt>
                <c:pt idx="30847">
                  <c:v>3.0848E-5</c:v>
                </c:pt>
                <c:pt idx="30848">
                  <c:v>3.0849000000000002E-5</c:v>
                </c:pt>
                <c:pt idx="30849">
                  <c:v>3.0849999999999998E-5</c:v>
                </c:pt>
                <c:pt idx="30850">
                  <c:v>3.0851E-5</c:v>
                </c:pt>
                <c:pt idx="30851">
                  <c:v>3.0852000000000002E-5</c:v>
                </c:pt>
                <c:pt idx="30852">
                  <c:v>3.0852999999999998E-5</c:v>
                </c:pt>
                <c:pt idx="30853">
                  <c:v>3.0854E-5</c:v>
                </c:pt>
                <c:pt idx="30854">
                  <c:v>3.0855000000000002E-5</c:v>
                </c:pt>
                <c:pt idx="30855">
                  <c:v>3.0855999999999997E-5</c:v>
                </c:pt>
                <c:pt idx="30856">
                  <c:v>3.0857E-5</c:v>
                </c:pt>
                <c:pt idx="30857">
                  <c:v>3.0858000000000002E-5</c:v>
                </c:pt>
                <c:pt idx="30858">
                  <c:v>3.0858999999999997E-5</c:v>
                </c:pt>
                <c:pt idx="30859">
                  <c:v>3.0859999999999999E-5</c:v>
                </c:pt>
                <c:pt idx="30860">
                  <c:v>3.0861000000000001E-5</c:v>
                </c:pt>
                <c:pt idx="30861">
                  <c:v>3.0861999999999997E-5</c:v>
                </c:pt>
                <c:pt idx="30862">
                  <c:v>3.0862999999999999E-5</c:v>
                </c:pt>
                <c:pt idx="30863">
                  <c:v>3.0864000000000001E-5</c:v>
                </c:pt>
                <c:pt idx="30864">
                  <c:v>3.0864999999999997E-5</c:v>
                </c:pt>
                <c:pt idx="30865">
                  <c:v>3.0865999999999999E-5</c:v>
                </c:pt>
                <c:pt idx="30866">
                  <c:v>3.0867000000000001E-5</c:v>
                </c:pt>
                <c:pt idx="30867">
                  <c:v>3.0868000000000003E-5</c:v>
                </c:pt>
                <c:pt idx="30868">
                  <c:v>3.0868999999999999E-5</c:v>
                </c:pt>
                <c:pt idx="30869">
                  <c:v>3.0870000000000001E-5</c:v>
                </c:pt>
                <c:pt idx="30870">
                  <c:v>3.0871000000000003E-5</c:v>
                </c:pt>
                <c:pt idx="30871">
                  <c:v>3.0871999999999999E-5</c:v>
                </c:pt>
                <c:pt idx="30872">
                  <c:v>3.0873000000000001E-5</c:v>
                </c:pt>
                <c:pt idx="30873">
                  <c:v>3.0874000000000003E-5</c:v>
                </c:pt>
                <c:pt idx="30874">
                  <c:v>3.0874999999999998E-5</c:v>
                </c:pt>
                <c:pt idx="30875">
                  <c:v>3.0876000000000001E-5</c:v>
                </c:pt>
                <c:pt idx="30876">
                  <c:v>3.0877000000000003E-5</c:v>
                </c:pt>
                <c:pt idx="30877">
                  <c:v>3.0877999999999998E-5</c:v>
                </c:pt>
                <c:pt idx="30878">
                  <c:v>3.0879E-5</c:v>
                </c:pt>
                <c:pt idx="30879">
                  <c:v>3.0880000000000002E-5</c:v>
                </c:pt>
                <c:pt idx="30880">
                  <c:v>3.0880999999999998E-5</c:v>
                </c:pt>
                <c:pt idx="30881">
                  <c:v>3.0882E-5</c:v>
                </c:pt>
                <c:pt idx="30882">
                  <c:v>3.0883000000000002E-5</c:v>
                </c:pt>
                <c:pt idx="30883">
                  <c:v>3.0883999999999998E-5</c:v>
                </c:pt>
                <c:pt idx="30884">
                  <c:v>3.0885E-5</c:v>
                </c:pt>
                <c:pt idx="30885">
                  <c:v>3.0886000000000002E-5</c:v>
                </c:pt>
                <c:pt idx="30886">
                  <c:v>3.0886999999999998E-5</c:v>
                </c:pt>
                <c:pt idx="30887">
                  <c:v>3.0888E-5</c:v>
                </c:pt>
                <c:pt idx="30888">
                  <c:v>3.0889000000000002E-5</c:v>
                </c:pt>
                <c:pt idx="30889">
                  <c:v>3.0889999999999997E-5</c:v>
                </c:pt>
                <c:pt idx="30890">
                  <c:v>3.0891E-5</c:v>
                </c:pt>
                <c:pt idx="30891">
                  <c:v>3.0892000000000002E-5</c:v>
                </c:pt>
                <c:pt idx="30892">
                  <c:v>3.0892999999999997E-5</c:v>
                </c:pt>
                <c:pt idx="30893">
                  <c:v>3.0893999999999999E-5</c:v>
                </c:pt>
                <c:pt idx="30894">
                  <c:v>3.0895000000000002E-5</c:v>
                </c:pt>
                <c:pt idx="30895">
                  <c:v>3.0895999999999997E-5</c:v>
                </c:pt>
                <c:pt idx="30896">
                  <c:v>3.0896999999999999E-5</c:v>
                </c:pt>
                <c:pt idx="30897">
                  <c:v>3.0898000000000001E-5</c:v>
                </c:pt>
                <c:pt idx="30898">
                  <c:v>3.0898999999999997E-5</c:v>
                </c:pt>
                <c:pt idx="30899">
                  <c:v>3.0899999999999999E-5</c:v>
                </c:pt>
                <c:pt idx="30900">
                  <c:v>3.0901000000000001E-5</c:v>
                </c:pt>
                <c:pt idx="30901">
                  <c:v>3.0902000000000003E-5</c:v>
                </c:pt>
                <c:pt idx="30902">
                  <c:v>3.0902999999999999E-5</c:v>
                </c:pt>
                <c:pt idx="30903">
                  <c:v>3.0904000000000001E-5</c:v>
                </c:pt>
                <c:pt idx="30904">
                  <c:v>3.0905000000000003E-5</c:v>
                </c:pt>
                <c:pt idx="30905">
                  <c:v>3.0905999999999999E-5</c:v>
                </c:pt>
                <c:pt idx="30906">
                  <c:v>3.0907000000000001E-5</c:v>
                </c:pt>
                <c:pt idx="30907">
                  <c:v>3.0908000000000003E-5</c:v>
                </c:pt>
                <c:pt idx="30908">
                  <c:v>3.0908999999999998E-5</c:v>
                </c:pt>
                <c:pt idx="30909">
                  <c:v>3.0910000000000001E-5</c:v>
                </c:pt>
                <c:pt idx="30910">
                  <c:v>3.0911000000000003E-5</c:v>
                </c:pt>
                <c:pt idx="30911">
                  <c:v>3.0911999999999998E-5</c:v>
                </c:pt>
                <c:pt idx="30912">
                  <c:v>3.0913E-5</c:v>
                </c:pt>
                <c:pt idx="30913">
                  <c:v>3.0914000000000003E-5</c:v>
                </c:pt>
                <c:pt idx="30914">
                  <c:v>3.0914999999999998E-5</c:v>
                </c:pt>
                <c:pt idx="30915">
                  <c:v>3.0916E-5</c:v>
                </c:pt>
                <c:pt idx="30916">
                  <c:v>3.0917000000000002E-5</c:v>
                </c:pt>
                <c:pt idx="30917">
                  <c:v>3.0917999999999998E-5</c:v>
                </c:pt>
                <c:pt idx="30918">
                  <c:v>3.0919E-5</c:v>
                </c:pt>
                <c:pt idx="30919">
                  <c:v>3.0920000000000002E-5</c:v>
                </c:pt>
                <c:pt idx="30920">
                  <c:v>3.0920999999999998E-5</c:v>
                </c:pt>
                <c:pt idx="30921">
                  <c:v>3.0922E-5</c:v>
                </c:pt>
                <c:pt idx="30922">
                  <c:v>3.0923000000000002E-5</c:v>
                </c:pt>
                <c:pt idx="30923">
                  <c:v>3.0923999999999997E-5</c:v>
                </c:pt>
                <c:pt idx="30924">
                  <c:v>3.0925E-5</c:v>
                </c:pt>
                <c:pt idx="30925">
                  <c:v>3.0926000000000002E-5</c:v>
                </c:pt>
                <c:pt idx="30926">
                  <c:v>3.0926999999999997E-5</c:v>
                </c:pt>
                <c:pt idx="30927">
                  <c:v>3.0927999999999999E-5</c:v>
                </c:pt>
                <c:pt idx="30928">
                  <c:v>3.0929000000000002E-5</c:v>
                </c:pt>
                <c:pt idx="30929">
                  <c:v>3.0929999999999997E-5</c:v>
                </c:pt>
                <c:pt idx="30930">
                  <c:v>3.0930999999999999E-5</c:v>
                </c:pt>
                <c:pt idx="30931">
                  <c:v>3.0932000000000001E-5</c:v>
                </c:pt>
                <c:pt idx="30932">
                  <c:v>3.0932999999999997E-5</c:v>
                </c:pt>
                <c:pt idx="30933">
                  <c:v>3.0933999999999999E-5</c:v>
                </c:pt>
                <c:pt idx="30934">
                  <c:v>3.0935000000000001E-5</c:v>
                </c:pt>
                <c:pt idx="30935">
                  <c:v>3.0936000000000003E-5</c:v>
                </c:pt>
                <c:pt idx="30936">
                  <c:v>3.0936999999999999E-5</c:v>
                </c:pt>
                <c:pt idx="30937">
                  <c:v>3.0938000000000001E-5</c:v>
                </c:pt>
                <c:pt idx="30938">
                  <c:v>3.0939000000000003E-5</c:v>
                </c:pt>
                <c:pt idx="30939">
                  <c:v>3.0939999999999999E-5</c:v>
                </c:pt>
                <c:pt idx="30940">
                  <c:v>3.0941000000000001E-5</c:v>
                </c:pt>
                <c:pt idx="30941">
                  <c:v>3.0942000000000003E-5</c:v>
                </c:pt>
                <c:pt idx="30942">
                  <c:v>3.0942999999999998E-5</c:v>
                </c:pt>
                <c:pt idx="30943">
                  <c:v>3.0944000000000001E-5</c:v>
                </c:pt>
                <c:pt idx="30944">
                  <c:v>3.0945000000000003E-5</c:v>
                </c:pt>
                <c:pt idx="30945">
                  <c:v>3.0945999999999998E-5</c:v>
                </c:pt>
                <c:pt idx="30946">
                  <c:v>3.0947E-5</c:v>
                </c:pt>
                <c:pt idx="30947">
                  <c:v>3.0948000000000003E-5</c:v>
                </c:pt>
                <c:pt idx="30948">
                  <c:v>3.0948999999999998E-5</c:v>
                </c:pt>
                <c:pt idx="30949">
                  <c:v>3.095E-5</c:v>
                </c:pt>
                <c:pt idx="30950">
                  <c:v>3.0951000000000002E-5</c:v>
                </c:pt>
                <c:pt idx="30951">
                  <c:v>3.0951999999999998E-5</c:v>
                </c:pt>
                <c:pt idx="30952">
                  <c:v>3.0953E-5</c:v>
                </c:pt>
                <c:pt idx="30953">
                  <c:v>3.0954000000000002E-5</c:v>
                </c:pt>
                <c:pt idx="30954">
                  <c:v>3.0954999999999998E-5</c:v>
                </c:pt>
                <c:pt idx="30955">
                  <c:v>3.0956E-5</c:v>
                </c:pt>
                <c:pt idx="30956">
                  <c:v>3.0957000000000002E-5</c:v>
                </c:pt>
                <c:pt idx="30957">
                  <c:v>3.0957999999999997E-5</c:v>
                </c:pt>
                <c:pt idx="30958">
                  <c:v>3.0959E-5</c:v>
                </c:pt>
                <c:pt idx="30959">
                  <c:v>3.0960000000000002E-5</c:v>
                </c:pt>
                <c:pt idx="30960">
                  <c:v>3.0960999999999997E-5</c:v>
                </c:pt>
                <c:pt idx="30961">
                  <c:v>3.0961999999999999E-5</c:v>
                </c:pt>
                <c:pt idx="30962">
                  <c:v>3.0963000000000002E-5</c:v>
                </c:pt>
                <c:pt idx="30963">
                  <c:v>3.0963999999999997E-5</c:v>
                </c:pt>
                <c:pt idx="30964">
                  <c:v>3.0964999999999999E-5</c:v>
                </c:pt>
                <c:pt idx="30965">
                  <c:v>3.0966000000000001E-5</c:v>
                </c:pt>
                <c:pt idx="30966">
                  <c:v>3.0966999999999997E-5</c:v>
                </c:pt>
                <c:pt idx="30967">
                  <c:v>3.0967999999999999E-5</c:v>
                </c:pt>
                <c:pt idx="30968">
                  <c:v>3.0969000000000001E-5</c:v>
                </c:pt>
                <c:pt idx="30969">
                  <c:v>3.0970000000000003E-5</c:v>
                </c:pt>
                <c:pt idx="30970">
                  <c:v>3.0970999999999999E-5</c:v>
                </c:pt>
                <c:pt idx="30971">
                  <c:v>3.0972000000000001E-5</c:v>
                </c:pt>
                <c:pt idx="30972">
                  <c:v>3.0973000000000003E-5</c:v>
                </c:pt>
                <c:pt idx="30973">
                  <c:v>3.0973999999999999E-5</c:v>
                </c:pt>
                <c:pt idx="30974">
                  <c:v>3.0975000000000001E-5</c:v>
                </c:pt>
                <c:pt idx="30975">
                  <c:v>3.0976000000000003E-5</c:v>
                </c:pt>
                <c:pt idx="30976">
                  <c:v>3.0976999999999998E-5</c:v>
                </c:pt>
                <c:pt idx="30977">
                  <c:v>3.0978000000000001E-5</c:v>
                </c:pt>
                <c:pt idx="30978">
                  <c:v>3.0979000000000003E-5</c:v>
                </c:pt>
                <c:pt idx="30979">
                  <c:v>3.0979999999999998E-5</c:v>
                </c:pt>
                <c:pt idx="30980">
                  <c:v>3.0981E-5</c:v>
                </c:pt>
                <c:pt idx="30981">
                  <c:v>3.0982000000000003E-5</c:v>
                </c:pt>
                <c:pt idx="30982">
                  <c:v>3.0982999999999998E-5</c:v>
                </c:pt>
                <c:pt idx="30983">
                  <c:v>3.0984E-5</c:v>
                </c:pt>
                <c:pt idx="30984">
                  <c:v>3.0985000000000002E-5</c:v>
                </c:pt>
                <c:pt idx="30985">
                  <c:v>3.0985999999999998E-5</c:v>
                </c:pt>
                <c:pt idx="30986">
                  <c:v>3.0987E-5</c:v>
                </c:pt>
                <c:pt idx="30987">
                  <c:v>3.0988000000000002E-5</c:v>
                </c:pt>
                <c:pt idx="30988">
                  <c:v>3.0988999999999998E-5</c:v>
                </c:pt>
                <c:pt idx="30989">
                  <c:v>3.099E-5</c:v>
                </c:pt>
                <c:pt idx="30990">
                  <c:v>3.0991000000000002E-5</c:v>
                </c:pt>
                <c:pt idx="30991">
                  <c:v>3.0991999999999997E-5</c:v>
                </c:pt>
                <c:pt idx="30992">
                  <c:v>3.0993E-5</c:v>
                </c:pt>
                <c:pt idx="30993">
                  <c:v>3.0994000000000002E-5</c:v>
                </c:pt>
                <c:pt idx="30994">
                  <c:v>3.0994999999999997E-5</c:v>
                </c:pt>
                <c:pt idx="30995">
                  <c:v>3.0995999999999999E-5</c:v>
                </c:pt>
                <c:pt idx="30996">
                  <c:v>3.0997000000000002E-5</c:v>
                </c:pt>
                <c:pt idx="30997">
                  <c:v>3.0997999999999997E-5</c:v>
                </c:pt>
                <c:pt idx="30998">
                  <c:v>3.0998999999999999E-5</c:v>
                </c:pt>
                <c:pt idx="30999">
                  <c:v>3.1000000000000001E-5</c:v>
                </c:pt>
                <c:pt idx="31000">
                  <c:v>3.1000999999999997E-5</c:v>
                </c:pt>
                <c:pt idx="31001">
                  <c:v>3.1001999999999999E-5</c:v>
                </c:pt>
                <c:pt idx="31002">
                  <c:v>3.1003000000000001E-5</c:v>
                </c:pt>
                <c:pt idx="31003">
                  <c:v>3.1004000000000003E-5</c:v>
                </c:pt>
                <c:pt idx="31004">
                  <c:v>3.1004999999999999E-5</c:v>
                </c:pt>
                <c:pt idx="31005">
                  <c:v>3.1006000000000001E-5</c:v>
                </c:pt>
                <c:pt idx="31006">
                  <c:v>3.1007000000000003E-5</c:v>
                </c:pt>
                <c:pt idx="31007">
                  <c:v>3.1007999999999999E-5</c:v>
                </c:pt>
                <c:pt idx="31008">
                  <c:v>3.1009000000000001E-5</c:v>
                </c:pt>
                <c:pt idx="31009">
                  <c:v>3.1010000000000003E-5</c:v>
                </c:pt>
                <c:pt idx="31010">
                  <c:v>3.1010999999999998E-5</c:v>
                </c:pt>
                <c:pt idx="31011">
                  <c:v>3.1012000000000001E-5</c:v>
                </c:pt>
                <c:pt idx="31012">
                  <c:v>3.1013000000000003E-5</c:v>
                </c:pt>
                <c:pt idx="31013">
                  <c:v>3.1013999999999998E-5</c:v>
                </c:pt>
                <c:pt idx="31014">
                  <c:v>3.1015E-5</c:v>
                </c:pt>
                <c:pt idx="31015">
                  <c:v>3.1016000000000003E-5</c:v>
                </c:pt>
                <c:pt idx="31016">
                  <c:v>3.1016999999999998E-5</c:v>
                </c:pt>
                <c:pt idx="31017">
                  <c:v>3.1018E-5</c:v>
                </c:pt>
                <c:pt idx="31018">
                  <c:v>3.1019000000000002E-5</c:v>
                </c:pt>
                <c:pt idx="31019">
                  <c:v>3.1019999999999998E-5</c:v>
                </c:pt>
                <c:pt idx="31020">
                  <c:v>3.1021E-5</c:v>
                </c:pt>
                <c:pt idx="31021">
                  <c:v>3.1022000000000002E-5</c:v>
                </c:pt>
                <c:pt idx="31022">
                  <c:v>3.1022999999999998E-5</c:v>
                </c:pt>
                <c:pt idx="31023">
                  <c:v>3.1024E-5</c:v>
                </c:pt>
                <c:pt idx="31024">
                  <c:v>3.1025000000000002E-5</c:v>
                </c:pt>
                <c:pt idx="31025">
                  <c:v>3.1025999999999997E-5</c:v>
                </c:pt>
                <c:pt idx="31026">
                  <c:v>3.1027E-5</c:v>
                </c:pt>
                <c:pt idx="31027">
                  <c:v>3.1028000000000002E-5</c:v>
                </c:pt>
                <c:pt idx="31028">
                  <c:v>3.1028999999999997E-5</c:v>
                </c:pt>
                <c:pt idx="31029">
                  <c:v>3.1029999999999999E-5</c:v>
                </c:pt>
                <c:pt idx="31030">
                  <c:v>3.1031000000000002E-5</c:v>
                </c:pt>
                <c:pt idx="31031">
                  <c:v>3.1031999999999997E-5</c:v>
                </c:pt>
                <c:pt idx="31032">
                  <c:v>3.1032999999999999E-5</c:v>
                </c:pt>
                <c:pt idx="31033">
                  <c:v>3.1034000000000001E-5</c:v>
                </c:pt>
                <c:pt idx="31034">
                  <c:v>3.1034999999999997E-5</c:v>
                </c:pt>
                <c:pt idx="31035">
                  <c:v>3.1035999999999999E-5</c:v>
                </c:pt>
                <c:pt idx="31036">
                  <c:v>3.1037000000000001E-5</c:v>
                </c:pt>
                <c:pt idx="31037">
                  <c:v>3.1038000000000003E-5</c:v>
                </c:pt>
                <c:pt idx="31038">
                  <c:v>3.1038999999999999E-5</c:v>
                </c:pt>
                <c:pt idx="31039">
                  <c:v>3.1040000000000001E-5</c:v>
                </c:pt>
                <c:pt idx="31040">
                  <c:v>3.1041000000000003E-5</c:v>
                </c:pt>
                <c:pt idx="31041">
                  <c:v>3.1041999999999999E-5</c:v>
                </c:pt>
                <c:pt idx="31042">
                  <c:v>3.1043000000000001E-5</c:v>
                </c:pt>
                <c:pt idx="31043">
                  <c:v>3.1044000000000003E-5</c:v>
                </c:pt>
                <c:pt idx="31044">
                  <c:v>3.1044999999999998E-5</c:v>
                </c:pt>
                <c:pt idx="31045">
                  <c:v>3.1046000000000001E-5</c:v>
                </c:pt>
                <c:pt idx="31046">
                  <c:v>3.1047000000000003E-5</c:v>
                </c:pt>
                <c:pt idx="31047">
                  <c:v>3.1047999999999998E-5</c:v>
                </c:pt>
                <c:pt idx="31048">
                  <c:v>3.1049E-5</c:v>
                </c:pt>
                <c:pt idx="31049">
                  <c:v>3.1050000000000003E-5</c:v>
                </c:pt>
                <c:pt idx="31050">
                  <c:v>3.1050999999999998E-5</c:v>
                </c:pt>
                <c:pt idx="31051">
                  <c:v>3.1052E-5</c:v>
                </c:pt>
                <c:pt idx="31052">
                  <c:v>3.1053000000000002E-5</c:v>
                </c:pt>
                <c:pt idx="31053">
                  <c:v>3.1053999999999998E-5</c:v>
                </c:pt>
                <c:pt idx="31054">
                  <c:v>3.1055E-5</c:v>
                </c:pt>
                <c:pt idx="31055">
                  <c:v>3.1056000000000002E-5</c:v>
                </c:pt>
                <c:pt idx="31056">
                  <c:v>3.1056999999999998E-5</c:v>
                </c:pt>
                <c:pt idx="31057">
                  <c:v>3.1058E-5</c:v>
                </c:pt>
                <c:pt idx="31058">
                  <c:v>3.1059000000000002E-5</c:v>
                </c:pt>
                <c:pt idx="31059">
                  <c:v>3.1059999999999997E-5</c:v>
                </c:pt>
                <c:pt idx="31060">
                  <c:v>3.1061E-5</c:v>
                </c:pt>
                <c:pt idx="31061">
                  <c:v>3.1062000000000002E-5</c:v>
                </c:pt>
                <c:pt idx="31062">
                  <c:v>3.1062999999999997E-5</c:v>
                </c:pt>
                <c:pt idx="31063">
                  <c:v>3.1063999999999999E-5</c:v>
                </c:pt>
                <c:pt idx="31064">
                  <c:v>3.1065000000000002E-5</c:v>
                </c:pt>
                <c:pt idx="31065">
                  <c:v>3.1065999999999997E-5</c:v>
                </c:pt>
                <c:pt idx="31066">
                  <c:v>3.1066999999999999E-5</c:v>
                </c:pt>
                <c:pt idx="31067">
                  <c:v>3.1068000000000001E-5</c:v>
                </c:pt>
                <c:pt idx="31068">
                  <c:v>3.1068999999999997E-5</c:v>
                </c:pt>
                <c:pt idx="31069">
                  <c:v>3.1069999999999999E-5</c:v>
                </c:pt>
                <c:pt idx="31070">
                  <c:v>3.1071000000000001E-5</c:v>
                </c:pt>
                <c:pt idx="31071">
                  <c:v>3.1072000000000003E-5</c:v>
                </c:pt>
                <c:pt idx="31072">
                  <c:v>3.1072999999999999E-5</c:v>
                </c:pt>
                <c:pt idx="31073">
                  <c:v>3.1074000000000001E-5</c:v>
                </c:pt>
                <c:pt idx="31074">
                  <c:v>3.1075000000000003E-5</c:v>
                </c:pt>
                <c:pt idx="31075">
                  <c:v>3.1075999999999999E-5</c:v>
                </c:pt>
                <c:pt idx="31076">
                  <c:v>3.1077000000000001E-5</c:v>
                </c:pt>
                <c:pt idx="31077">
                  <c:v>3.1078000000000003E-5</c:v>
                </c:pt>
                <c:pt idx="31078">
                  <c:v>3.1078999999999998E-5</c:v>
                </c:pt>
                <c:pt idx="31079">
                  <c:v>3.1080000000000001E-5</c:v>
                </c:pt>
                <c:pt idx="31080">
                  <c:v>3.1081000000000003E-5</c:v>
                </c:pt>
                <c:pt idx="31081">
                  <c:v>3.1081999999999998E-5</c:v>
                </c:pt>
                <c:pt idx="31082">
                  <c:v>3.1083E-5</c:v>
                </c:pt>
                <c:pt idx="31083">
                  <c:v>3.1084000000000003E-5</c:v>
                </c:pt>
                <c:pt idx="31084">
                  <c:v>3.1084999999999998E-5</c:v>
                </c:pt>
                <c:pt idx="31085">
                  <c:v>3.1086E-5</c:v>
                </c:pt>
                <c:pt idx="31086">
                  <c:v>3.1087000000000002E-5</c:v>
                </c:pt>
                <c:pt idx="31087">
                  <c:v>3.1087999999999998E-5</c:v>
                </c:pt>
                <c:pt idx="31088">
                  <c:v>3.1089E-5</c:v>
                </c:pt>
                <c:pt idx="31089">
                  <c:v>3.1090000000000002E-5</c:v>
                </c:pt>
                <c:pt idx="31090">
                  <c:v>3.1090999999999998E-5</c:v>
                </c:pt>
                <c:pt idx="31091">
                  <c:v>3.1092E-5</c:v>
                </c:pt>
                <c:pt idx="31092">
                  <c:v>3.1093000000000002E-5</c:v>
                </c:pt>
                <c:pt idx="31093">
                  <c:v>3.1093999999999997E-5</c:v>
                </c:pt>
                <c:pt idx="31094">
                  <c:v>3.1095E-5</c:v>
                </c:pt>
                <c:pt idx="31095">
                  <c:v>3.1096000000000002E-5</c:v>
                </c:pt>
                <c:pt idx="31096">
                  <c:v>3.1096999999999997E-5</c:v>
                </c:pt>
                <c:pt idx="31097">
                  <c:v>3.1097999999999999E-5</c:v>
                </c:pt>
                <c:pt idx="31098">
                  <c:v>3.1099000000000002E-5</c:v>
                </c:pt>
                <c:pt idx="31099">
                  <c:v>3.1099999999999997E-5</c:v>
                </c:pt>
                <c:pt idx="31100">
                  <c:v>3.1100999999999999E-5</c:v>
                </c:pt>
                <c:pt idx="31101">
                  <c:v>3.1102000000000001E-5</c:v>
                </c:pt>
                <c:pt idx="31102">
                  <c:v>3.1102999999999997E-5</c:v>
                </c:pt>
                <c:pt idx="31103">
                  <c:v>3.1103999999999999E-5</c:v>
                </c:pt>
                <c:pt idx="31104">
                  <c:v>3.1105000000000001E-5</c:v>
                </c:pt>
                <c:pt idx="31105">
                  <c:v>3.1106000000000003E-5</c:v>
                </c:pt>
                <c:pt idx="31106">
                  <c:v>3.1106999999999999E-5</c:v>
                </c:pt>
                <c:pt idx="31107">
                  <c:v>3.1108000000000001E-5</c:v>
                </c:pt>
                <c:pt idx="31108">
                  <c:v>3.1109000000000003E-5</c:v>
                </c:pt>
                <c:pt idx="31109">
                  <c:v>3.1109999999999999E-5</c:v>
                </c:pt>
                <c:pt idx="31110">
                  <c:v>3.1111000000000001E-5</c:v>
                </c:pt>
                <c:pt idx="31111">
                  <c:v>3.1112000000000003E-5</c:v>
                </c:pt>
                <c:pt idx="31112">
                  <c:v>3.1112999999999998E-5</c:v>
                </c:pt>
                <c:pt idx="31113">
                  <c:v>3.1114000000000001E-5</c:v>
                </c:pt>
                <c:pt idx="31114">
                  <c:v>3.1115000000000003E-5</c:v>
                </c:pt>
                <c:pt idx="31115">
                  <c:v>3.1115999999999998E-5</c:v>
                </c:pt>
                <c:pt idx="31116">
                  <c:v>3.1117E-5</c:v>
                </c:pt>
                <c:pt idx="31117">
                  <c:v>3.1118000000000003E-5</c:v>
                </c:pt>
                <c:pt idx="31118">
                  <c:v>3.1118999999999998E-5</c:v>
                </c:pt>
                <c:pt idx="31119">
                  <c:v>3.112E-5</c:v>
                </c:pt>
                <c:pt idx="31120">
                  <c:v>3.1121000000000002E-5</c:v>
                </c:pt>
                <c:pt idx="31121">
                  <c:v>3.1121999999999998E-5</c:v>
                </c:pt>
                <c:pt idx="31122">
                  <c:v>3.1123E-5</c:v>
                </c:pt>
                <c:pt idx="31123">
                  <c:v>3.1124000000000002E-5</c:v>
                </c:pt>
                <c:pt idx="31124">
                  <c:v>3.1124999999999998E-5</c:v>
                </c:pt>
                <c:pt idx="31125">
                  <c:v>3.1126E-5</c:v>
                </c:pt>
                <c:pt idx="31126">
                  <c:v>3.1127000000000002E-5</c:v>
                </c:pt>
                <c:pt idx="31127">
                  <c:v>3.1127999999999997E-5</c:v>
                </c:pt>
                <c:pt idx="31128">
                  <c:v>3.1129E-5</c:v>
                </c:pt>
                <c:pt idx="31129">
                  <c:v>3.1130000000000002E-5</c:v>
                </c:pt>
                <c:pt idx="31130">
                  <c:v>3.1130999999999997E-5</c:v>
                </c:pt>
                <c:pt idx="31131">
                  <c:v>3.1131999999999999E-5</c:v>
                </c:pt>
                <c:pt idx="31132">
                  <c:v>3.1133000000000002E-5</c:v>
                </c:pt>
                <c:pt idx="31133">
                  <c:v>3.1133999999999997E-5</c:v>
                </c:pt>
                <c:pt idx="31134">
                  <c:v>3.1134999999999999E-5</c:v>
                </c:pt>
                <c:pt idx="31135">
                  <c:v>3.1136000000000001E-5</c:v>
                </c:pt>
                <c:pt idx="31136">
                  <c:v>3.1136999999999997E-5</c:v>
                </c:pt>
                <c:pt idx="31137">
                  <c:v>3.1137999999999999E-5</c:v>
                </c:pt>
                <c:pt idx="31138">
                  <c:v>3.1139000000000001E-5</c:v>
                </c:pt>
                <c:pt idx="31139">
                  <c:v>3.1139999999999997E-5</c:v>
                </c:pt>
                <c:pt idx="31140">
                  <c:v>3.1140999999999999E-5</c:v>
                </c:pt>
                <c:pt idx="31141">
                  <c:v>3.1142000000000001E-5</c:v>
                </c:pt>
                <c:pt idx="31142">
                  <c:v>3.1143000000000003E-5</c:v>
                </c:pt>
                <c:pt idx="31143">
                  <c:v>3.1143999999999999E-5</c:v>
                </c:pt>
                <c:pt idx="31144">
                  <c:v>3.1145000000000001E-5</c:v>
                </c:pt>
                <c:pt idx="31145">
                  <c:v>3.1146000000000003E-5</c:v>
                </c:pt>
                <c:pt idx="31146">
                  <c:v>3.1146999999999998E-5</c:v>
                </c:pt>
                <c:pt idx="31147">
                  <c:v>3.1148000000000001E-5</c:v>
                </c:pt>
                <c:pt idx="31148">
                  <c:v>3.1149000000000003E-5</c:v>
                </c:pt>
                <c:pt idx="31149">
                  <c:v>3.1149999999999998E-5</c:v>
                </c:pt>
                <c:pt idx="31150">
                  <c:v>3.1151E-5</c:v>
                </c:pt>
                <c:pt idx="31151">
                  <c:v>3.1152000000000003E-5</c:v>
                </c:pt>
                <c:pt idx="31152">
                  <c:v>3.1152999999999998E-5</c:v>
                </c:pt>
                <c:pt idx="31153">
                  <c:v>3.1154E-5</c:v>
                </c:pt>
                <c:pt idx="31154">
                  <c:v>3.1155000000000002E-5</c:v>
                </c:pt>
                <c:pt idx="31155">
                  <c:v>3.1155999999999998E-5</c:v>
                </c:pt>
                <c:pt idx="31156">
                  <c:v>3.1157E-5</c:v>
                </c:pt>
                <c:pt idx="31157">
                  <c:v>3.1158000000000002E-5</c:v>
                </c:pt>
                <c:pt idx="31158">
                  <c:v>3.1158999999999998E-5</c:v>
                </c:pt>
                <c:pt idx="31159">
                  <c:v>3.116E-5</c:v>
                </c:pt>
                <c:pt idx="31160">
                  <c:v>3.1161000000000002E-5</c:v>
                </c:pt>
                <c:pt idx="31161">
                  <c:v>3.1161999999999997E-5</c:v>
                </c:pt>
                <c:pt idx="31162">
                  <c:v>3.1163E-5</c:v>
                </c:pt>
                <c:pt idx="31163">
                  <c:v>3.1164000000000002E-5</c:v>
                </c:pt>
                <c:pt idx="31164">
                  <c:v>3.1164999999999997E-5</c:v>
                </c:pt>
                <c:pt idx="31165">
                  <c:v>3.1165999999999999E-5</c:v>
                </c:pt>
                <c:pt idx="31166">
                  <c:v>3.1167000000000002E-5</c:v>
                </c:pt>
                <c:pt idx="31167">
                  <c:v>3.1167999999999997E-5</c:v>
                </c:pt>
                <c:pt idx="31168">
                  <c:v>3.1168999999999999E-5</c:v>
                </c:pt>
                <c:pt idx="31169">
                  <c:v>3.1170000000000001E-5</c:v>
                </c:pt>
                <c:pt idx="31170">
                  <c:v>3.1170999999999997E-5</c:v>
                </c:pt>
                <c:pt idx="31171">
                  <c:v>3.1171999999999999E-5</c:v>
                </c:pt>
                <c:pt idx="31172">
                  <c:v>3.1173000000000001E-5</c:v>
                </c:pt>
                <c:pt idx="31173">
                  <c:v>3.1173999999999997E-5</c:v>
                </c:pt>
                <c:pt idx="31174">
                  <c:v>3.1174999999999999E-5</c:v>
                </c:pt>
                <c:pt idx="31175">
                  <c:v>3.1176000000000001E-5</c:v>
                </c:pt>
                <c:pt idx="31176">
                  <c:v>3.1177000000000003E-5</c:v>
                </c:pt>
                <c:pt idx="31177">
                  <c:v>3.1177999999999999E-5</c:v>
                </c:pt>
                <c:pt idx="31178">
                  <c:v>3.1179000000000001E-5</c:v>
                </c:pt>
                <c:pt idx="31179">
                  <c:v>3.1180000000000003E-5</c:v>
                </c:pt>
                <c:pt idx="31180">
                  <c:v>3.1180999999999998E-5</c:v>
                </c:pt>
                <c:pt idx="31181">
                  <c:v>3.1182000000000001E-5</c:v>
                </c:pt>
                <c:pt idx="31182">
                  <c:v>3.1183000000000003E-5</c:v>
                </c:pt>
                <c:pt idx="31183">
                  <c:v>3.1183999999999998E-5</c:v>
                </c:pt>
                <c:pt idx="31184">
                  <c:v>3.1185E-5</c:v>
                </c:pt>
                <c:pt idx="31185">
                  <c:v>3.1186000000000003E-5</c:v>
                </c:pt>
                <c:pt idx="31186">
                  <c:v>3.1186999999999998E-5</c:v>
                </c:pt>
                <c:pt idx="31187">
                  <c:v>3.1188E-5</c:v>
                </c:pt>
                <c:pt idx="31188">
                  <c:v>3.1189000000000002E-5</c:v>
                </c:pt>
                <c:pt idx="31189">
                  <c:v>3.1189999999999998E-5</c:v>
                </c:pt>
                <c:pt idx="31190">
                  <c:v>3.1191E-5</c:v>
                </c:pt>
                <c:pt idx="31191">
                  <c:v>3.1192000000000002E-5</c:v>
                </c:pt>
                <c:pt idx="31192">
                  <c:v>3.1192999999999998E-5</c:v>
                </c:pt>
                <c:pt idx="31193">
                  <c:v>3.1194E-5</c:v>
                </c:pt>
                <c:pt idx="31194">
                  <c:v>3.1195000000000002E-5</c:v>
                </c:pt>
                <c:pt idx="31195">
                  <c:v>3.1195999999999997E-5</c:v>
                </c:pt>
                <c:pt idx="31196">
                  <c:v>3.1197E-5</c:v>
                </c:pt>
                <c:pt idx="31197">
                  <c:v>3.1198000000000002E-5</c:v>
                </c:pt>
                <c:pt idx="31198">
                  <c:v>3.1198999999999997E-5</c:v>
                </c:pt>
                <c:pt idx="31199">
                  <c:v>3.1199999999999999E-5</c:v>
                </c:pt>
                <c:pt idx="31200">
                  <c:v>3.1201000000000002E-5</c:v>
                </c:pt>
                <c:pt idx="31201">
                  <c:v>3.1201999999999997E-5</c:v>
                </c:pt>
                <c:pt idx="31202">
                  <c:v>3.1202999999999999E-5</c:v>
                </c:pt>
                <c:pt idx="31203">
                  <c:v>3.1204000000000001E-5</c:v>
                </c:pt>
                <c:pt idx="31204">
                  <c:v>3.1204999999999997E-5</c:v>
                </c:pt>
                <c:pt idx="31205">
                  <c:v>3.1205999999999999E-5</c:v>
                </c:pt>
                <c:pt idx="31206">
                  <c:v>3.1207000000000001E-5</c:v>
                </c:pt>
                <c:pt idx="31207">
                  <c:v>3.1207999999999997E-5</c:v>
                </c:pt>
                <c:pt idx="31208">
                  <c:v>3.1208999999999999E-5</c:v>
                </c:pt>
                <c:pt idx="31209">
                  <c:v>3.1210000000000001E-5</c:v>
                </c:pt>
                <c:pt idx="31210">
                  <c:v>3.1211000000000003E-5</c:v>
                </c:pt>
                <c:pt idx="31211">
                  <c:v>3.1211999999999999E-5</c:v>
                </c:pt>
                <c:pt idx="31212">
                  <c:v>3.1213000000000001E-5</c:v>
                </c:pt>
                <c:pt idx="31213">
                  <c:v>3.1214000000000003E-5</c:v>
                </c:pt>
                <c:pt idx="31214">
                  <c:v>3.1214999999999998E-5</c:v>
                </c:pt>
                <c:pt idx="31215">
                  <c:v>3.1216000000000001E-5</c:v>
                </c:pt>
                <c:pt idx="31216">
                  <c:v>3.1217000000000003E-5</c:v>
                </c:pt>
                <c:pt idx="31217">
                  <c:v>3.1217999999999998E-5</c:v>
                </c:pt>
                <c:pt idx="31218">
                  <c:v>3.1219E-5</c:v>
                </c:pt>
                <c:pt idx="31219">
                  <c:v>3.1220000000000003E-5</c:v>
                </c:pt>
                <c:pt idx="31220">
                  <c:v>3.1220999999999998E-5</c:v>
                </c:pt>
                <c:pt idx="31221">
                  <c:v>3.1222E-5</c:v>
                </c:pt>
                <c:pt idx="31222">
                  <c:v>3.1223000000000002E-5</c:v>
                </c:pt>
                <c:pt idx="31223">
                  <c:v>3.1223999999999998E-5</c:v>
                </c:pt>
                <c:pt idx="31224">
                  <c:v>3.1225E-5</c:v>
                </c:pt>
                <c:pt idx="31225">
                  <c:v>3.1226000000000002E-5</c:v>
                </c:pt>
                <c:pt idx="31226">
                  <c:v>3.1226999999999998E-5</c:v>
                </c:pt>
                <c:pt idx="31227">
                  <c:v>3.1228E-5</c:v>
                </c:pt>
                <c:pt idx="31228">
                  <c:v>3.1229000000000002E-5</c:v>
                </c:pt>
                <c:pt idx="31229">
                  <c:v>3.1229999999999997E-5</c:v>
                </c:pt>
                <c:pt idx="31230">
                  <c:v>3.1231E-5</c:v>
                </c:pt>
                <c:pt idx="31231">
                  <c:v>3.1232000000000002E-5</c:v>
                </c:pt>
                <c:pt idx="31232">
                  <c:v>3.1232999999999997E-5</c:v>
                </c:pt>
                <c:pt idx="31233">
                  <c:v>3.1233999999999999E-5</c:v>
                </c:pt>
                <c:pt idx="31234">
                  <c:v>3.1235000000000002E-5</c:v>
                </c:pt>
                <c:pt idx="31235">
                  <c:v>3.1235999999999997E-5</c:v>
                </c:pt>
                <c:pt idx="31236">
                  <c:v>3.1236999999999999E-5</c:v>
                </c:pt>
                <c:pt idx="31237">
                  <c:v>3.1238000000000001E-5</c:v>
                </c:pt>
                <c:pt idx="31238">
                  <c:v>3.1238999999999997E-5</c:v>
                </c:pt>
                <c:pt idx="31239">
                  <c:v>3.1239999999999999E-5</c:v>
                </c:pt>
                <c:pt idx="31240">
                  <c:v>3.1241000000000001E-5</c:v>
                </c:pt>
                <c:pt idx="31241">
                  <c:v>3.1241999999999997E-5</c:v>
                </c:pt>
                <c:pt idx="31242">
                  <c:v>3.1242999999999999E-5</c:v>
                </c:pt>
                <c:pt idx="31243">
                  <c:v>3.1244000000000001E-5</c:v>
                </c:pt>
                <c:pt idx="31244">
                  <c:v>3.1245000000000003E-5</c:v>
                </c:pt>
                <c:pt idx="31245">
                  <c:v>3.1245999999999999E-5</c:v>
                </c:pt>
                <c:pt idx="31246">
                  <c:v>3.1247000000000001E-5</c:v>
                </c:pt>
                <c:pt idx="31247">
                  <c:v>3.1248000000000003E-5</c:v>
                </c:pt>
                <c:pt idx="31248">
                  <c:v>3.1248999999999998E-5</c:v>
                </c:pt>
                <c:pt idx="31249">
                  <c:v>3.1250000000000001E-5</c:v>
                </c:pt>
                <c:pt idx="31250">
                  <c:v>3.1251000000000003E-5</c:v>
                </c:pt>
                <c:pt idx="31251">
                  <c:v>3.1251999999999998E-5</c:v>
                </c:pt>
                <c:pt idx="31252">
                  <c:v>3.1253E-5</c:v>
                </c:pt>
                <c:pt idx="31253">
                  <c:v>3.1254000000000003E-5</c:v>
                </c:pt>
                <c:pt idx="31254">
                  <c:v>3.1254999999999998E-5</c:v>
                </c:pt>
                <c:pt idx="31255">
                  <c:v>3.1256E-5</c:v>
                </c:pt>
                <c:pt idx="31256">
                  <c:v>3.1257000000000002E-5</c:v>
                </c:pt>
                <c:pt idx="31257">
                  <c:v>3.1257999999999998E-5</c:v>
                </c:pt>
                <c:pt idx="31258">
                  <c:v>3.1259E-5</c:v>
                </c:pt>
                <c:pt idx="31259">
                  <c:v>3.1260000000000002E-5</c:v>
                </c:pt>
                <c:pt idx="31260">
                  <c:v>3.1260999999999998E-5</c:v>
                </c:pt>
                <c:pt idx="31261">
                  <c:v>3.1262E-5</c:v>
                </c:pt>
                <c:pt idx="31262">
                  <c:v>3.1263000000000002E-5</c:v>
                </c:pt>
                <c:pt idx="31263">
                  <c:v>3.1263999999999997E-5</c:v>
                </c:pt>
                <c:pt idx="31264">
                  <c:v>3.1265E-5</c:v>
                </c:pt>
                <c:pt idx="31265">
                  <c:v>3.1266000000000002E-5</c:v>
                </c:pt>
                <c:pt idx="31266">
                  <c:v>3.1266999999999997E-5</c:v>
                </c:pt>
                <c:pt idx="31267">
                  <c:v>3.1267999999999999E-5</c:v>
                </c:pt>
                <c:pt idx="31268">
                  <c:v>3.1269000000000002E-5</c:v>
                </c:pt>
                <c:pt idx="31269">
                  <c:v>3.1269999999999997E-5</c:v>
                </c:pt>
                <c:pt idx="31270">
                  <c:v>3.1270999999999999E-5</c:v>
                </c:pt>
                <c:pt idx="31271">
                  <c:v>3.1272000000000001E-5</c:v>
                </c:pt>
                <c:pt idx="31272">
                  <c:v>3.1272999999999997E-5</c:v>
                </c:pt>
                <c:pt idx="31273">
                  <c:v>3.1273999999999999E-5</c:v>
                </c:pt>
                <c:pt idx="31274">
                  <c:v>3.1275000000000001E-5</c:v>
                </c:pt>
                <c:pt idx="31275">
                  <c:v>3.1275999999999997E-5</c:v>
                </c:pt>
                <c:pt idx="31276">
                  <c:v>3.1276999999999999E-5</c:v>
                </c:pt>
                <c:pt idx="31277">
                  <c:v>3.1278000000000001E-5</c:v>
                </c:pt>
                <c:pt idx="31278">
                  <c:v>3.1279000000000003E-5</c:v>
                </c:pt>
                <c:pt idx="31279">
                  <c:v>3.1279999999999999E-5</c:v>
                </c:pt>
                <c:pt idx="31280">
                  <c:v>3.1281000000000001E-5</c:v>
                </c:pt>
                <c:pt idx="31281">
                  <c:v>3.1282000000000003E-5</c:v>
                </c:pt>
                <c:pt idx="31282">
                  <c:v>3.1282999999999998E-5</c:v>
                </c:pt>
                <c:pt idx="31283">
                  <c:v>3.1284000000000001E-5</c:v>
                </c:pt>
                <c:pt idx="31284">
                  <c:v>3.1285000000000003E-5</c:v>
                </c:pt>
                <c:pt idx="31285">
                  <c:v>3.1285999999999998E-5</c:v>
                </c:pt>
                <c:pt idx="31286">
                  <c:v>3.1287E-5</c:v>
                </c:pt>
                <c:pt idx="31287">
                  <c:v>3.1288000000000003E-5</c:v>
                </c:pt>
                <c:pt idx="31288">
                  <c:v>3.1288999999999998E-5</c:v>
                </c:pt>
                <c:pt idx="31289">
                  <c:v>3.129E-5</c:v>
                </c:pt>
                <c:pt idx="31290">
                  <c:v>3.1291000000000002E-5</c:v>
                </c:pt>
                <c:pt idx="31291">
                  <c:v>3.1291999999999998E-5</c:v>
                </c:pt>
                <c:pt idx="31292">
                  <c:v>3.1293E-5</c:v>
                </c:pt>
                <c:pt idx="31293">
                  <c:v>3.1294000000000002E-5</c:v>
                </c:pt>
                <c:pt idx="31294">
                  <c:v>3.1294999999999998E-5</c:v>
                </c:pt>
                <c:pt idx="31295">
                  <c:v>3.1296E-5</c:v>
                </c:pt>
                <c:pt idx="31296">
                  <c:v>3.1297000000000002E-5</c:v>
                </c:pt>
                <c:pt idx="31297">
                  <c:v>3.1297999999999997E-5</c:v>
                </c:pt>
                <c:pt idx="31298">
                  <c:v>3.1299E-5</c:v>
                </c:pt>
                <c:pt idx="31299">
                  <c:v>3.1300000000000002E-5</c:v>
                </c:pt>
                <c:pt idx="31300">
                  <c:v>3.1300999999999997E-5</c:v>
                </c:pt>
                <c:pt idx="31301">
                  <c:v>3.1301999999999999E-5</c:v>
                </c:pt>
                <c:pt idx="31302">
                  <c:v>3.1303000000000002E-5</c:v>
                </c:pt>
                <c:pt idx="31303">
                  <c:v>3.1303999999999997E-5</c:v>
                </c:pt>
                <c:pt idx="31304">
                  <c:v>3.1304999999999999E-5</c:v>
                </c:pt>
                <c:pt idx="31305">
                  <c:v>3.1306000000000001E-5</c:v>
                </c:pt>
                <c:pt idx="31306">
                  <c:v>3.1306999999999997E-5</c:v>
                </c:pt>
                <c:pt idx="31307">
                  <c:v>3.1307999999999999E-5</c:v>
                </c:pt>
                <c:pt idx="31308">
                  <c:v>3.1309000000000001E-5</c:v>
                </c:pt>
                <c:pt idx="31309">
                  <c:v>3.1309999999999997E-5</c:v>
                </c:pt>
                <c:pt idx="31310">
                  <c:v>3.1310999999999999E-5</c:v>
                </c:pt>
                <c:pt idx="31311">
                  <c:v>3.1312000000000001E-5</c:v>
                </c:pt>
                <c:pt idx="31312">
                  <c:v>3.1313000000000003E-5</c:v>
                </c:pt>
                <c:pt idx="31313">
                  <c:v>3.1313999999999999E-5</c:v>
                </c:pt>
                <c:pt idx="31314">
                  <c:v>3.1315000000000001E-5</c:v>
                </c:pt>
                <c:pt idx="31315">
                  <c:v>3.1316000000000003E-5</c:v>
                </c:pt>
                <c:pt idx="31316">
                  <c:v>3.1316999999999998E-5</c:v>
                </c:pt>
                <c:pt idx="31317">
                  <c:v>3.1318000000000001E-5</c:v>
                </c:pt>
                <c:pt idx="31318">
                  <c:v>3.1319000000000003E-5</c:v>
                </c:pt>
                <c:pt idx="31319">
                  <c:v>3.1319999999999998E-5</c:v>
                </c:pt>
                <c:pt idx="31320">
                  <c:v>3.1321E-5</c:v>
                </c:pt>
                <c:pt idx="31321">
                  <c:v>3.1322000000000003E-5</c:v>
                </c:pt>
                <c:pt idx="31322">
                  <c:v>3.1322999999999998E-5</c:v>
                </c:pt>
                <c:pt idx="31323">
                  <c:v>3.1324E-5</c:v>
                </c:pt>
                <c:pt idx="31324">
                  <c:v>3.1325000000000002E-5</c:v>
                </c:pt>
                <c:pt idx="31325">
                  <c:v>3.1325999999999998E-5</c:v>
                </c:pt>
                <c:pt idx="31326">
                  <c:v>3.1327E-5</c:v>
                </c:pt>
                <c:pt idx="31327">
                  <c:v>3.1328000000000002E-5</c:v>
                </c:pt>
                <c:pt idx="31328">
                  <c:v>3.1328999999999998E-5</c:v>
                </c:pt>
                <c:pt idx="31329">
                  <c:v>3.133E-5</c:v>
                </c:pt>
                <c:pt idx="31330">
                  <c:v>3.1331000000000002E-5</c:v>
                </c:pt>
                <c:pt idx="31331">
                  <c:v>3.1331999999999997E-5</c:v>
                </c:pt>
                <c:pt idx="31332">
                  <c:v>3.1333E-5</c:v>
                </c:pt>
                <c:pt idx="31333">
                  <c:v>3.1334000000000002E-5</c:v>
                </c:pt>
                <c:pt idx="31334">
                  <c:v>3.1334999999999997E-5</c:v>
                </c:pt>
                <c:pt idx="31335">
                  <c:v>3.1335999999999999E-5</c:v>
                </c:pt>
                <c:pt idx="31336">
                  <c:v>3.1337000000000002E-5</c:v>
                </c:pt>
                <c:pt idx="31337">
                  <c:v>3.1337999999999997E-5</c:v>
                </c:pt>
                <c:pt idx="31338">
                  <c:v>3.1338999999999999E-5</c:v>
                </c:pt>
                <c:pt idx="31339">
                  <c:v>3.1340000000000001E-5</c:v>
                </c:pt>
                <c:pt idx="31340">
                  <c:v>3.1340999999999997E-5</c:v>
                </c:pt>
                <c:pt idx="31341">
                  <c:v>3.1341999999999999E-5</c:v>
                </c:pt>
                <c:pt idx="31342">
                  <c:v>3.1343000000000001E-5</c:v>
                </c:pt>
                <c:pt idx="31343">
                  <c:v>3.1343999999999997E-5</c:v>
                </c:pt>
                <c:pt idx="31344">
                  <c:v>3.1344999999999999E-5</c:v>
                </c:pt>
                <c:pt idx="31345">
                  <c:v>3.1346000000000001E-5</c:v>
                </c:pt>
                <c:pt idx="31346">
                  <c:v>3.1347000000000003E-5</c:v>
                </c:pt>
                <c:pt idx="31347">
                  <c:v>3.1347999999999999E-5</c:v>
                </c:pt>
                <c:pt idx="31348">
                  <c:v>3.1349000000000001E-5</c:v>
                </c:pt>
                <c:pt idx="31349">
                  <c:v>3.1350000000000003E-5</c:v>
                </c:pt>
                <c:pt idx="31350">
                  <c:v>3.1350999999999998E-5</c:v>
                </c:pt>
                <c:pt idx="31351">
                  <c:v>3.1352000000000001E-5</c:v>
                </c:pt>
                <c:pt idx="31352">
                  <c:v>3.1353000000000003E-5</c:v>
                </c:pt>
                <c:pt idx="31353">
                  <c:v>3.1353999999999998E-5</c:v>
                </c:pt>
                <c:pt idx="31354">
                  <c:v>3.1355E-5</c:v>
                </c:pt>
                <c:pt idx="31355">
                  <c:v>3.1356000000000003E-5</c:v>
                </c:pt>
                <c:pt idx="31356">
                  <c:v>3.1356999999999998E-5</c:v>
                </c:pt>
                <c:pt idx="31357">
                  <c:v>3.1358E-5</c:v>
                </c:pt>
                <c:pt idx="31358">
                  <c:v>3.1359000000000002E-5</c:v>
                </c:pt>
                <c:pt idx="31359">
                  <c:v>3.1359999999999998E-5</c:v>
                </c:pt>
                <c:pt idx="31360">
                  <c:v>3.1361E-5</c:v>
                </c:pt>
                <c:pt idx="31361">
                  <c:v>3.1362000000000002E-5</c:v>
                </c:pt>
                <c:pt idx="31362">
                  <c:v>3.1362999999999998E-5</c:v>
                </c:pt>
                <c:pt idx="31363">
                  <c:v>3.1364E-5</c:v>
                </c:pt>
                <c:pt idx="31364">
                  <c:v>3.1365000000000002E-5</c:v>
                </c:pt>
                <c:pt idx="31365">
                  <c:v>3.1365999999999998E-5</c:v>
                </c:pt>
                <c:pt idx="31366">
                  <c:v>3.1367E-5</c:v>
                </c:pt>
                <c:pt idx="31367">
                  <c:v>3.1368000000000002E-5</c:v>
                </c:pt>
                <c:pt idx="31368">
                  <c:v>3.1368999999999997E-5</c:v>
                </c:pt>
                <c:pt idx="31369">
                  <c:v>3.137E-5</c:v>
                </c:pt>
                <c:pt idx="31370">
                  <c:v>3.1371000000000002E-5</c:v>
                </c:pt>
                <c:pt idx="31371">
                  <c:v>3.1371999999999997E-5</c:v>
                </c:pt>
                <c:pt idx="31372">
                  <c:v>3.1372999999999999E-5</c:v>
                </c:pt>
                <c:pt idx="31373">
                  <c:v>3.1374000000000001E-5</c:v>
                </c:pt>
                <c:pt idx="31374">
                  <c:v>3.1374999999999997E-5</c:v>
                </c:pt>
                <c:pt idx="31375">
                  <c:v>3.1375999999999999E-5</c:v>
                </c:pt>
                <c:pt idx="31376">
                  <c:v>3.1377000000000001E-5</c:v>
                </c:pt>
                <c:pt idx="31377">
                  <c:v>3.1377999999999997E-5</c:v>
                </c:pt>
                <c:pt idx="31378">
                  <c:v>3.1378999999999999E-5</c:v>
                </c:pt>
                <c:pt idx="31379">
                  <c:v>3.1380000000000001E-5</c:v>
                </c:pt>
                <c:pt idx="31380">
                  <c:v>3.1381000000000003E-5</c:v>
                </c:pt>
                <c:pt idx="31381">
                  <c:v>3.1381999999999999E-5</c:v>
                </c:pt>
                <c:pt idx="31382">
                  <c:v>3.1383000000000001E-5</c:v>
                </c:pt>
                <c:pt idx="31383">
                  <c:v>3.1384000000000003E-5</c:v>
                </c:pt>
                <c:pt idx="31384">
                  <c:v>3.1384999999999999E-5</c:v>
                </c:pt>
                <c:pt idx="31385">
                  <c:v>3.1386000000000001E-5</c:v>
                </c:pt>
                <c:pt idx="31386">
                  <c:v>3.1387000000000003E-5</c:v>
                </c:pt>
                <c:pt idx="31387">
                  <c:v>3.1387999999999998E-5</c:v>
                </c:pt>
                <c:pt idx="31388">
                  <c:v>3.1389000000000001E-5</c:v>
                </c:pt>
                <c:pt idx="31389">
                  <c:v>3.1390000000000003E-5</c:v>
                </c:pt>
                <c:pt idx="31390">
                  <c:v>3.1390999999999998E-5</c:v>
                </c:pt>
                <c:pt idx="31391">
                  <c:v>3.1392E-5</c:v>
                </c:pt>
                <c:pt idx="31392">
                  <c:v>3.1393000000000003E-5</c:v>
                </c:pt>
                <c:pt idx="31393">
                  <c:v>3.1393999999999998E-5</c:v>
                </c:pt>
                <c:pt idx="31394">
                  <c:v>3.1395E-5</c:v>
                </c:pt>
                <c:pt idx="31395">
                  <c:v>3.1396000000000002E-5</c:v>
                </c:pt>
                <c:pt idx="31396">
                  <c:v>3.1396999999999998E-5</c:v>
                </c:pt>
                <c:pt idx="31397">
                  <c:v>3.1398E-5</c:v>
                </c:pt>
                <c:pt idx="31398">
                  <c:v>3.1399000000000002E-5</c:v>
                </c:pt>
                <c:pt idx="31399">
                  <c:v>3.1399999999999998E-5</c:v>
                </c:pt>
                <c:pt idx="31400">
                  <c:v>3.1401E-5</c:v>
                </c:pt>
                <c:pt idx="31401">
                  <c:v>3.1402000000000002E-5</c:v>
                </c:pt>
                <c:pt idx="31402">
                  <c:v>3.1402999999999997E-5</c:v>
                </c:pt>
                <c:pt idx="31403">
                  <c:v>3.1404E-5</c:v>
                </c:pt>
                <c:pt idx="31404">
                  <c:v>3.1405000000000002E-5</c:v>
                </c:pt>
                <c:pt idx="31405">
                  <c:v>3.1405999999999997E-5</c:v>
                </c:pt>
                <c:pt idx="31406">
                  <c:v>3.1406999999999999E-5</c:v>
                </c:pt>
                <c:pt idx="31407">
                  <c:v>3.1408000000000002E-5</c:v>
                </c:pt>
                <c:pt idx="31408">
                  <c:v>3.1408999999999997E-5</c:v>
                </c:pt>
                <c:pt idx="31409">
                  <c:v>3.1409999999999999E-5</c:v>
                </c:pt>
                <c:pt idx="31410">
                  <c:v>3.1411000000000001E-5</c:v>
                </c:pt>
                <c:pt idx="31411">
                  <c:v>3.1411999999999997E-5</c:v>
                </c:pt>
                <c:pt idx="31412">
                  <c:v>3.1412999999999999E-5</c:v>
                </c:pt>
                <c:pt idx="31413">
                  <c:v>3.1414000000000001E-5</c:v>
                </c:pt>
                <c:pt idx="31414">
                  <c:v>3.1415000000000003E-5</c:v>
                </c:pt>
                <c:pt idx="31415">
                  <c:v>3.1415999999999999E-5</c:v>
                </c:pt>
                <c:pt idx="31416">
                  <c:v>3.1417000000000001E-5</c:v>
                </c:pt>
                <c:pt idx="31417">
                  <c:v>3.1418000000000003E-5</c:v>
                </c:pt>
                <c:pt idx="31418">
                  <c:v>3.1418999999999999E-5</c:v>
                </c:pt>
                <c:pt idx="31419">
                  <c:v>3.1420000000000001E-5</c:v>
                </c:pt>
                <c:pt idx="31420">
                  <c:v>3.1421000000000003E-5</c:v>
                </c:pt>
                <c:pt idx="31421">
                  <c:v>3.1421999999999998E-5</c:v>
                </c:pt>
                <c:pt idx="31422">
                  <c:v>3.1423000000000001E-5</c:v>
                </c:pt>
                <c:pt idx="31423">
                  <c:v>3.1424000000000003E-5</c:v>
                </c:pt>
                <c:pt idx="31424">
                  <c:v>3.1424999999999998E-5</c:v>
                </c:pt>
                <c:pt idx="31425">
                  <c:v>3.1426E-5</c:v>
                </c:pt>
                <c:pt idx="31426">
                  <c:v>3.1427000000000003E-5</c:v>
                </c:pt>
                <c:pt idx="31427">
                  <c:v>3.1427999999999998E-5</c:v>
                </c:pt>
                <c:pt idx="31428">
                  <c:v>3.1429E-5</c:v>
                </c:pt>
                <c:pt idx="31429">
                  <c:v>3.1430000000000002E-5</c:v>
                </c:pt>
                <c:pt idx="31430">
                  <c:v>3.1430999999999998E-5</c:v>
                </c:pt>
                <c:pt idx="31431">
                  <c:v>3.1432E-5</c:v>
                </c:pt>
                <c:pt idx="31432">
                  <c:v>3.1433000000000002E-5</c:v>
                </c:pt>
                <c:pt idx="31433">
                  <c:v>3.1433999999999998E-5</c:v>
                </c:pt>
                <c:pt idx="31434">
                  <c:v>3.1435E-5</c:v>
                </c:pt>
                <c:pt idx="31435">
                  <c:v>3.1436000000000002E-5</c:v>
                </c:pt>
                <c:pt idx="31436">
                  <c:v>3.1436999999999997E-5</c:v>
                </c:pt>
                <c:pt idx="31437">
                  <c:v>3.1438E-5</c:v>
                </c:pt>
                <c:pt idx="31438">
                  <c:v>3.1439000000000002E-5</c:v>
                </c:pt>
                <c:pt idx="31439">
                  <c:v>3.1439999999999997E-5</c:v>
                </c:pt>
                <c:pt idx="31440">
                  <c:v>3.1440999999999999E-5</c:v>
                </c:pt>
                <c:pt idx="31441">
                  <c:v>3.1442000000000002E-5</c:v>
                </c:pt>
                <c:pt idx="31442">
                  <c:v>3.1442999999999997E-5</c:v>
                </c:pt>
                <c:pt idx="31443">
                  <c:v>3.1443999999999999E-5</c:v>
                </c:pt>
                <c:pt idx="31444">
                  <c:v>3.1445000000000001E-5</c:v>
                </c:pt>
                <c:pt idx="31445">
                  <c:v>3.1445999999999997E-5</c:v>
                </c:pt>
                <c:pt idx="31446">
                  <c:v>3.1446999999999999E-5</c:v>
                </c:pt>
                <c:pt idx="31447">
                  <c:v>3.1448000000000001E-5</c:v>
                </c:pt>
                <c:pt idx="31448">
                  <c:v>3.1449000000000003E-5</c:v>
                </c:pt>
                <c:pt idx="31449">
                  <c:v>3.1449999999999999E-5</c:v>
                </c:pt>
                <c:pt idx="31450">
                  <c:v>3.1451000000000001E-5</c:v>
                </c:pt>
                <c:pt idx="31451">
                  <c:v>3.1452000000000003E-5</c:v>
                </c:pt>
                <c:pt idx="31452">
                  <c:v>3.1452999999999999E-5</c:v>
                </c:pt>
                <c:pt idx="31453">
                  <c:v>3.1454000000000001E-5</c:v>
                </c:pt>
                <c:pt idx="31454">
                  <c:v>3.1455000000000003E-5</c:v>
                </c:pt>
                <c:pt idx="31455">
                  <c:v>3.1455999999999998E-5</c:v>
                </c:pt>
                <c:pt idx="31456">
                  <c:v>3.1457000000000001E-5</c:v>
                </c:pt>
                <c:pt idx="31457">
                  <c:v>3.1458000000000003E-5</c:v>
                </c:pt>
                <c:pt idx="31458">
                  <c:v>3.1458999999999998E-5</c:v>
                </c:pt>
                <c:pt idx="31459">
                  <c:v>3.146E-5</c:v>
                </c:pt>
                <c:pt idx="31460">
                  <c:v>3.1461000000000003E-5</c:v>
                </c:pt>
                <c:pt idx="31461">
                  <c:v>3.1461999999999998E-5</c:v>
                </c:pt>
                <c:pt idx="31462">
                  <c:v>3.1463E-5</c:v>
                </c:pt>
                <c:pt idx="31463">
                  <c:v>3.1464000000000002E-5</c:v>
                </c:pt>
                <c:pt idx="31464">
                  <c:v>3.1464999999999998E-5</c:v>
                </c:pt>
                <c:pt idx="31465">
                  <c:v>3.1466E-5</c:v>
                </c:pt>
                <c:pt idx="31466">
                  <c:v>3.1467000000000002E-5</c:v>
                </c:pt>
                <c:pt idx="31467">
                  <c:v>3.1467999999999998E-5</c:v>
                </c:pt>
                <c:pt idx="31468">
                  <c:v>3.1469E-5</c:v>
                </c:pt>
                <c:pt idx="31469">
                  <c:v>3.1470000000000002E-5</c:v>
                </c:pt>
                <c:pt idx="31470">
                  <c:v>3.1470999999999997E-5</c:v>
                </c:pt>
                <c:pt idx="31471">
                  <c:v>3.1472E-5</c:v>
                </c:pt>
                <c:pt idx="31472">
                  <c:v>3.1473000000000002E-5</c:v>
                </c:pt>
                <c:pt idx="31473">
                  <c:v>3.1473999999999997E-5</c:v>
                </c:pt>
                <c:pt idx="31474">
                  <c:v>3.1474999999999999E-5</c:v>
                </c:pt>
                <c:pt idx="31475">
                  <c:v>3.1476000000000002E-5</c:v>
                </c:pt>
                <c:pt idx="31476">
                  <c:v>3.1476999999999997E-5</c:v>
                </c:pt>
                <c:pt idx="31477">
                  <c:v>3.1477999999999999E-5</c:v>
                </c:pt>
                <c:pt idx="31478">
                  <c:v>3.1479000000000001E-5</c:v>
                </c:pt>
                <c:pt idx="31479">
                  <c:v>3.1479999999999997E-5</c:v>
                </c:pt>
                <c:pt idx="31480">
                  <c:v>3.1480999999999999E-5</c:v>
                </c:pt>
                <c:pt idx="31481">
                  <c:v>3.1482000000000001E-5</c:v>
                </c:pt>
                <c:pt idx="31482">
                  <c:v>3.1483000000000003E-5</c:v>
                </c:pt>
                <c:pt idx="31483">
                  <c:v>3.1483999999999999E-5</c:v>
                </c:pt>
                <c:pt idx="31484">
                  <c:v>3.1485000000000001E-5</c:v>
                </c:pt>
                <c:pt idx="31485">
                  <c:v>3.1486000000000003E-5</c:v>
                </c:pt>
                <c:pt idx="31486">
                  <c:v>3.1486999999999999E-5</c:v>
                </c:pt>
                <c:pt idx="31487">
                  <c:v>3.1488000000000001E-5</c:v>
                </c:pt>
                <c:pt idx="31488">
                  <c:v>3.1489000000000003E-5</c:v>
                </c:pt>
                <c:pt idx="31489">
                  <c:v>3.1489999999999998E-5</c:v>
                </c:pt>
                <c:pt idx="31490">
                  <c:v>3.1491000000000001E-5</c:v>
                </c:pt>
                <c:pt idx="31491">
                  <c:v>3.1492000000000003E-5</c:v>
                </c:pt>
                <c:pt idx="31492">
                  <c:v>3.1492999999999998E-5</c:v>
                </c:pt>
                <c:pt idx="31493">
                  <c:v>3.1494E-5</c:v>
                </c:pt>
                <c:pt idx="31494">
                  <c:v>3.1495000000000003E-5</c:v>
                </c:pt>
                <c:pt idx="31495">
                  <c:v>3.1495999999999998E-5</c:v>
                </c:pt>
                <c:pt idx="31496">
                  <c:v>3.1497E-5</c:v>
                </c:pt>
                <c:pt idx="31497">
                  <c:v>3.1498000000000002E-5</c:v>
                </c:pt>
                <c:pt idx="31498">
                  <c:v>3.1498999999999998E-5</c:v>
                </c:pt>
                <c:pt idx="31499">
                  <c:v>3.15E-5</c:v>
                </c:pt>
                <c:pt idx="31500">
                  <c:v>3.1501000000000002E-5</c:v>
                </c:pt>
                <c:pt idx="31501">
                  <c:v>3.1501999999999998E-5</c:v>
                </c:pt>
                <c:pt idx="31502">
                  <c:v>3.1503E-5</c:v>
                </c:pt>
                <c:pt idx="31503">
                  <c:v>3.1504000000000002E-5</c:v>
                </c:pt>
                <c:pt idx="31504">
                  <c:v>3.1504999999999997E-5</c:v>
                </c:pt>
                <c:pt idx="31505">
                  <c:v>3.1506E-5</c:v>
                </c:pt>
                <c:pt idx="31506">
                  <c:v>3.1507000000000002E-5</c:v>
                </c:pt>
                <c:pt idx="31507">
                  <c:v>3.1507999999999997E-5</c:v>
                </c:pt>
                <c:pt idx="31508">
                  <c:v>3.1508999999999999E-5</c:v>
                </c:pt>
                <c:pt idx="31509">
                  <c:v>3.1510000000000002E-5</c:v>
                </c:pt>
                <c:pt idx="31510">
                  <c:v>3.1510999999999997E-5</c:v>
                </c:pt>
                <c:pt idx="31511">
                  <c:v>3.1511999999999999E-5</c:v>
                </c:pt>
                <c:pt idx="31512">
                  <c:v>3.1513000000000001E-5</c:v>
                </c:pt>
                <c:pt idx="31513">
                  <c:v>3.1513999999999997E-5</c:v>
                </c:pt>
                <c:pt idx="31514">
                  <c:v>3.1514999999999999E-5</c:v>
                </c:pt>
                <c:pt idx="31515">
                  <c:v>3.1516000000000001E-5</c:v>
                </c:pt>
                <c:pt idx="31516">
                  <c:v>3.1517000000000003E-5</c:v>
                </c:pt>
                <c:pt idx="31517">
                  <c:v>3.1517999999999999E-5</c:v>
                </c:pt>
                <c:pt idx="31518">
                  <c:v>3.1519000000000001E-5</c:v>
                </c:pt>
                <c:pt idx="31519">
                  <c:v>3.1520000000000003E-5</c:v>
                </c:pt>
                <c:pt idx="31520">
                  <c:v>3.1520999999999999E-5</c:v>
                </c:pt>
                <c:pt idx="31521">
                  <c:v>3.1522000000000001E-5</c:v>
                </c:pt>
                <c:pt idx="31522">
                  <c:v>3.1523000000000003E-5</c:v>
                </c:pt>
                <c:pt idx="31523">
                  <c:v>3.1523999999999998E-5</c:v>
                </c:pt>
                <c:pt idx="31524">
                  <c:v>3.1525000000000001E-5</c:v>
                </c:pt>
                <c:pt idx="31525">
                  <c:v>3.1526000000000003E-5</c:v>
                </c:pt>
                <c:pt idx="31526">
                  <c:v>3.1526999999999998E-5</c:v>
                </c:pt>
                <c:pt idx="31527">
                  <c:v>3.1528E-5</c:v>
                </c:pt>
                <c:pt idx="31528">
                  <c:v>3.1529000000000003E-5</c:v>
                </c:pt>
                <c:pt idx="31529">
                  <c:v>3.1529999999999998E-5</c:v>
                </c:pt>
                <c:pt idx="31530">
                  <c:v>3.1531E-5</c:v>
                </c:pt>
                <c:pt idx="31531">
                  <c:v>3.1532000000000002E-5</c:v>
                </c:pt>
                <c:pt idx="31532">
                  <c:v>3.1532999999999998E-5</c:v>
                </c:pt>
                <c:pt idx="31533">
                  <c:v>3.1534E-5</c:v>
                </c:pt>
                <c:pt idx="31534">
                  <c:v>3.1535000000000002E-5</c:v>
                </c:pt>
                <c:pt idx="31535">
                  <c:v>3.1535999999999998E-5</c:v>
                </c:pt>
                <c:pt idx="31536">
                  <c:v>3.1537E-5</c:v>
                </c:pt>
                <c:pt idx="31537">
                  <c:v>3.1538000000000002E-5</c:v>
                </c:pt>
                <c:pt idx="31538">
                  <c:v>3.1538999999999997E-5</c:v>
                </c:pt>
                <c:pt idx="31539">
                  <c:v>3.154E-5</c:v>
                </c:pt>
                <c:pt idx="31540">
                  <c:v>3.1541000000000002E-5</c:v>
                </c:pt>
                <c:pt idx="31541">
                  <c:v>3.1541999999999997E-5</c:v>
                </c:pt>
                <c:pt idx="31542">
                  <c:v>3.1542999999999999E-5</c:v>
                </c:pt>
                <c:pt idx="31543">
                  <c:v>3.1544000000000002E-5</c:v>
                </c:pt>
                <c:pt idx="31544">
                  <c:v>3.1544999999999997E-5</c:v>
                </c:pt>
                <c:pt idx="31545">
                  <c:v>3.1545999999999999E-5</c:v>
                </c:pt>
                <c:pt idx="31546">
                  <c:v>3.1547000000000001E-5</c:v>
                </c:pt>
                <c:pt idx="31547">
                  <c:v>3.1547999999999997E-5</c:v>
                </c:pt>
                <c:pt idx="31548">
                  <c:v>3.1548999999999999E-5</c:v>
                </c:pt>
                <c:pt idx="31549">
                  <c:v>3.1550000000000001E-5</c:v>
                </c:pt>
                <c:pt idx="31550">
                  <c:v>3.1551000000000003E-5</c:v>
                </c:pt>
                <c:pt idx="31551">
                  <c:v>3.1551999999999999E-5</c:v>
                </c:pt>
                <c:pt idx="31552">
                  <c:v>3.1553000000000001E-5</c:v>
                </c:pt>
                <c:pt idx="31553">
                  <c:v>3.1554000000000003E-5</c:v>
                </c:pt>
                <c:pt idx="31554">
                  <c:v>3.1554999999999999E-5</c:v>
                </c:pt>
                <c:pt idx="31555">
                  <c:v>3.1556000000000001E-5</c:v>
                </c:pt>
                <c:pt idx="31556">
                  <c:v>3.1557000000000003E-5</c:v>
                </c:pt>
                <c:pt idx="31557">
                  <c:v>3.1557999999999998E-5</c:v>
                </c:pt>
                <c:pt idx="31558">
                  <c:v>3.1559000000000001E-5</c:v>
                </c:pt>
                <c:pt idx="31559">
                  <c:v>3.1560000000000003E-5</c:v>
                </c:pt>
                <c:pt idx="31560">
                  <c:v>3.1560999999999998E-5</c:v>
                </c:pt>
                <c:pt idx="31561">
                  <c:v>3.1562E-5</c:v>
                </c:pt>
                <c:pt idx="31562">
                  <c:v>3.1563000000000003E-5</c:v>
                </c:pt>
                <c:pt idx="31563">
                  <c:v>3.1563999999999998E-5</c:v>
                </c:pt>
                <c:pt idx="31564">
                  <c:v>3.1565E-5</c:v>
                </c:pt>
                <c:pt idx="31565">
                  <c:v>3.1566000000000002E-5</c:v>
                </c:pt>
                <c:pt idx="31566">
                  <c:v>3.1566999999999998E-5</c:v>
                </c:pt>
                <c:pt idx="31567">
                  <c:v>3.1568E-5</c:v>
                </c:pt>
                <c:pt idx="31568">
                  <c:v>3.1569000000000002E-5</c:v>
                </c:pt>
                <c:pt idx="31569">
                  <c:v>3.1569999999999998E-5</c:v>
                </c:pt>
                <c:pt idx="31570">
                  <c:v>3.1571E-5</c:v>
                </c:pt>
                <c:pt idx="31571">
                  <c:v>3.1572000000000002E-5</c:v>
                </c:pt>
                <c:pt idx="31572">
                  <c:v>3.1572999999999997E-5</c:v>
                </c:pt>
                <c:pt idx="31573">
                  <c:v>3.1574E-5</c:v>
                </c:pt>
                <c:pt idx="31574">
                  <c:v>3.1575000000000002E-5</c:v>
                </c:pt>
                <c:pt idx="31575">
                  <c:v>3.1575999999999997E-5</c:v>
                </c:pt>
                <c:pt idx="31576">
                  <c:v>3.1576999999999999E-5</c:v>
                </c:pt>
                <c:pt idx="31577">
                  <c:v>3.1578000000000002E-5</c:v>
                </c:pt>
                <c:pt idx="31578">
                  <c:v>3.1578999999999997E-5</c:v>
                </c:pt>
                <c:pt idx="31579">
                  <c:v>3.1579999999999999E-5</c:v>
                </c:pt>
                <c:pt idx="31580">
                  <c:v>3.1581000000000001E-5</c:v>
                </c:pt>
                <c:pt idx="31581">
                  <c:v>3.1581999999999997E-5</c:v>
                </c:pt>
                <c:pt idx="31582">
                  <c:v>3.1582999999999999E-5</c:v>
                </c:pt>
                <c:pt idx="31583">
                  <c:v>3.1584000000000001E-5</c:v>
                </c:pt>
                <c:pt idx="31584">
                  <c:v>3.1585000000000003E-5</c:v>
                </c:pt>
                <c:pt idx="31585">
                  <c:v>3.1585999999999999E-5</c:v>
                </c:pt>
                <c:pt idx="31586">
                  <c:v>3.1587000000000001E-5</c:v>
                </c:pt>
                <c:pt idx="31587">
                  <c:v>3.1588000000000003E-5</c:v>
                </c:pt>
                <c:pt idx="31588">
                  <c:v>3.1588999999999999E-5</c:v>
                </c:pt>
                <c:pt idx="31589">
                  <c:v>3.1590000000000001E-5</c:v>
                </c:pt>
                <c:pt idx="31590">
                  <c:v>3.1591000000000003E-5</c:v>
                </c:pt>
                <c:pt idx="31591">
                  <c:v>3.1591999999999998E-5</c:v>
                </c:pt>
                <c:pt idx="31592">
                  <c:v>3.1593000000000001E-5</c:v>
                </c:pt>
                <c:pt idx="31593">
                  <c:v>3.1594000000000003E-5</c:v>
                </c:pt>
                <c:pt idx="31594">
                  <c:v>3.1594999999999998E-5</c:v>
                </c:pt>
                <c:pt idx="31595">
                  <c:v>3.1596E-5</c:v>
                </c:pt>
                <c:pt idx="31596">
                  <c:v>3.1597000000000003E-5</c:v>
                </c:pt>
                <c:pt idx="31597">
                  <c:v>3.1597999999999998E-5</c:v>
                </c:pt>
                <c:pt idx="31598">
                  <c:v>3.1599E-5</c:v>
                </c:pt>
                <c:pt idx="31599">
                  <c:v>3.1600000000000002E-5</c:v>
                </c:pt>
                <c:pt idx="31600">
                  <c:v>3.1600999999999998E-5</c:v>
                </c:pt>
                <c:pt idx="31601">
                  <c:v>3.1602E-5</c:v>
                </c:pt>
                <c:pt idx="31602">
                  <c:v>3.1603000000000002E-5</c:v>
                </c:pt>
                <c:pt idx="31603">
                  <c:v>3.1603999999999998E-5</c:v>
                </c:pt>
                <c:pt idx="31604">
                  <c:v>3.1605E-5</c:v>
                </c:pt>
                <c:pt idx="31605">
                  <c:v>3.1606000000000002E-5</c:v>
                </c:pt>
                <c:pt idx="31606">
                  <c:v>3.1606999999999997E-5</c:v>
                </c:pt>
                <c:pt idx="31607">
                  <c:v>3.1608E-5</c:v>
                </c:pt>
                <c:pt idx="31608">
                  <c:v>3.1609000000000002E-5</c:v>
                </c:pt>
                <c:pt idx="31609">
                  <c:v>3.1609999999999997E-5</c:v>
                </c:pt>
                <c:pt idx="31610">
                  <c:v>3.1610999999999999E-5</c:v>
                </c:pt>
                <c:pt idx="31611">
                  <c:v>3.1612000000000002E-5</c:v>
                </c:pt>
                <c:pt idx="31612">
                  <c:v>3.1612999999999997E-5</c:v>
                </c:pt>
                <c:pt idx="31613">
                  <c:v>3.1613999999999999E-5</c:v>
                </c:pt>
                <c:pt idx="31614">
                  <c:v>3.1615000000000001E-5</c:v>
                </c:pt>
                <c:pt idx="31615">
                  <c:v>3.1615999999999997E-5</c:v>
                </c:pt>
                <c:pt idx="31616">
                  <c:v>3.1616999999999999E-5</c:v>
                </c:pt>
                <c:pt idx="31617">
                  <c:v>3.1618000000000001E-5</c:v>
                </c:pt>
                <c:pt idx="31618">
                  <c:v>3.1619000000000003E-5</c:v>
                </c:pt>
                <c:pt idx="31619">
                  <c:v>3.1619999999999999E-5</c:v>
                </c:pt>
                <c:pt idx="31620">
                  <c:v>3.1621000000000001E-5</c:v>
                </c:pt>
                <c:pt idx="31621">
                  <c:v>3.1622000000000003E-5</c:v>
                </c:pt>
                <c:pt idx="31622">
                  <c:v>3.1622999999999999E-5</c:v>
                </c:pt>
                <c:pt idx="31623">
                  <c:v>3.1624000000000001E-5</c:v>
                </c:pt>
                <c:pt idx="31624">
                  <c:v>3.1625000000000003E-5</c:v>
                </c:pt>
                <c:pt idx="31625">
                  <c:v>3.1625999999999998E-5</c:v>
                </c:pt>
                <c:pt idx="31626">
                  <c:v>3.1627000000000001E-5</c:v>
                </c:pt>
                <c:pt idx="31627">
                  <c:v>3.1628000000000003E-5</c:v>
                </c:pt>
                <c:pt idx="31628">
                  <c:v>3.1628999999999998E-5</c:v>
                </c:pt>
                <c:pt idx="31629">
                  <c:v>3.163E-5</c:v>
                </c:pt>
                <c:pt idx="31630">
                  <c:v>3.1631000000000003E-5</c:v>
                </c:pt>
                <c:pt idx="31631">
                  <c:v>3.1631999999999998E-5</c:v>
                </c:pt>
                <c:pt idx="31632">
                  <c:v>3.1633E-5</c:v>
                </c:pt>
                <c:pt idx="31633">
                  <c:v>3.1634000000000002E-5</c:v>
                </c:pt>
                <c:pt idx="31634">
                  <c:v>3.1634999999999998E-5</c:v>
                </c:pt>
                <c:pt idx="31635">
                  <c:v>3.1636E-5</c:v>
                </c:pt>
                <c:pt idx="31636">
                  <c:v>3.1637000000000002E-5</c:v>
                </c:pt>
                <c:pt idx="31637">
                  <c:v>3.1637999999999998E-5</c:v>
                </c:pt>
                <c:pt idx="31638">
                  <c:v>3.1639E-5</c:v>
                </c:pt>
                <c:pt idx="31639">
                  <c:v>3.1640000000000002E-5</c:v>
                </c:pt>
                <c:pt idx="31640">
                  <c:v>3.1640999999999997E-5</c:v>
                </c:pt>
                <c:pt idx="31641">
                  <c:v>3.1642E-5</c:v>
                </c:pt>
                <c:pt idx="31642">
                  <c:v>3.1643000000000002E-5</c:v>
                </c:pt>
                <c:pt idx="31643">
                  <c:v>3.1643999999999997E-5</c:v>
                </c:pt>
                <c:pt idx="31644">
                  <c:v>3.1644999999999999E-5</c:v>
                </c:pt>
                <c:pt idx="31645">
                  <c:v>3.1646000000000002E-5</c:v>
                </c:pt>
                <c:pt idx="31646">
                  <c:v>3.1646999999999997E-5</c:v>
                </c:pt>
                <c:pt idx="31647">
                  <c:v>3.1647999999999999E-5</c:v>
                </c:pt>
                <c:pt idx="31648">
                  <c:v>3.1649000000000001E-5</c:v>
                </c:pt>
                <c:pt idx="31649">
                  <c:v>3.1649999999999997E-5</c:v>
                </c:pt>
                <c:pt idx="31650">
                  <c:v>3.1650999999999999E-5</c:v>
                </c:pt>
                <c:pt idx="31651">
                  <c:v>3.1652000000000001E-5</c:v>
                </c:pt>
                <c:pt idx="31652">
                  <c:v>3.1652999999999997E-5</c:v>
                </c:pt>
                <c:pt idx="31653">
                  <c:v>3.1653999999999999E-5</c:v>
                </c:pt>
                <c:pt idx="31654">
                  <c:v>3.1655000000000001E-5</c:v>
                </c:pt>
                <c:pt idx="31655">
                  <c:v>3.1656000000000003E-5</c:v>
                </c:pt>
                <c:pt idx="31656">
                  <c:v>3.1656999999999999E-5</c:v>
                </c:pt>
                <c:pt idx="31657">
                  <c:v>3.1658000000000001E-5</c:v>
                </c:pt>
                <c:pt idx="31658">
                  <c:v>3.1659000000000003E-5</c:v>
                </c:pt>
                <c:pt idx="31659">
                  <c:v>3.1659999999999998E-5</c:v>
                </c:pt>
                <c:pt idx="31660">
                  <c:v>3.1661000000000001E-5</c:v>
                </c:pt>
                <c:pt idx="31661">
                  <c:v>3.1662000000000003E-5</c:v>
                </c:pt>
                <c:pt idx="31662">
                  <c:v>3.1662999999999998E-5</c:v>
                </c:pt>
                <c:pt idx="31663">
                  <c:v>3.1664E-5</c:v>
                </c:pt>
                <c:pt idx="31664">
                  <c:v>3.1665000000000003E-5</c:v>
                </c:pt>
                <c:pt idx="31665">
                  <c:v>3.1665999999999998E-5</c:v>
                </c:pt>
                <c:pt idx="31666">
                  <c:v>3.1667E-5</c:v>
                </c:pt>
                <c:pt idx="31667">
                  <c:v>3.1668000000000002E-5</c:v>
                </c:pt>
                <c:pt idx="31668">
                  <c:v>3.1668999999999998E-5</c:v>
                </c:pt>
                <c:pt idx="31669">
                  <c:v>3.167E-5</c:v>
                </c:pt>
                <c:pt idx="31670">
                  <c:v>3.1671000000000002E-5</c:v>
                </c:pt>
                <c:pt idx="31671">
                  <c:v>3.1671999999999998E-5</c:v>
                </c:pt>
                <c:pt idx="31672">
                  <c:v>3.1673E-5</c:v>
                </c:pt>
                <c:pt idx="31673">
                  <c:v>3.1674000000000002E-5</c:v>
                </c:pt>
                <c:pt idx="31674">
                  <c:v>3.1674999999999997E-5</c:v>
                </c:pt>
                <c:pt idx="31675">
                  <c:v>3.1676E-5</c:v>
                </c:pt>
                <c:pt idx="31676">
                  <c:v>3.1677000000000002E-5</c:v>
                </c:pt>
                <c:pt idx="31677">
                  <c:v>3.1677999999999997E-5</c:v>
                </c:pt>
                <c:pt idx="31678">
                  <c:v>3.1678999999999999E-5</c:v>
                </c:pt>
                <c:pt idx="31679">
                  <c:v>3.1680000000000002E-5</c:v>
                </c:pt>
                <c:pt idx="31680">
                  <c:v>3.1680999999999997E-5</c:v>
                </c:pt>
                <c:pt idx="31681">
                  <c:v>3.1681999999999999E-5</c:v>
                </c:pt>
                <c:pt idx="31682">
                  <c:v>3.1683000000000001E-5</c:v>
                </c:pt>
                <c:pt idx="31683">
                  <c:v>3.1683999999999997E-5</c:v>
                </c:pt>
                <c:pt idx="31684">
                  <c:v>3.1684999999999999E-5</c:v>
                </c:pt>
                <c:pt idx="31685">
                  <c:v>3.1686000000000001E-5</c:v>
                </c:pt>
                <c:pt idx="31686">
                  <c:v>3.1686999999999997E-5</c:v>
                </c:pt>
                <c:pt idx="31687">
                  <c:v>3.1687999999999999E-5</c:v>
                </c:pt>
                <c:pt idx="31688">
                  <c:v>3.1689000000000001E-5</c:v>
                </c:pt>
                <c:pt idx="31689">
                  <c:v>3.1690000000000003E-5</c:v>
                </c:pt>
                <c:pt idx="31690">
                  <c:v>3.1690999999999999E-5</c:v>
                </c:pt>
                <c:pt idx="31691">
                  <c:v>3.1692000000000001E-5</c:v>
                </c:pt>
                <c:pt idx="31692">
                  <c:v>3.1693000000000003E-5</c:v>
                </c:pt>
                <c:pt idx="31693">
                  <c:v>3.1693999999999998E-5</c:v>
                </c:pt>
                <c:pt idx="31694">
                  <c:v>3.1695000000000001E-5</c:v>
                </c:pt>
                <c:pt idx="31695">
                  <c:v>3.1696000000000003E-5</c:v>
                </c:pt>
                <c:pt idx="31696">
                  <c:v>3.1696999999999998E-5</c:v>
                </c:pt>
                <c:pt idx="31697">
                  <c:v>3.1698E-5</c:v>
                </c:pt>
                <c:pt idx="31698">
                  <c:v>3.1699000000000003E-5</c:v>
                </c:pt>
                <c:pt idx="31699">
                  <c:v>3.1699999999999998E-5</c:v>
                </c:pt>
                <c:pt idx="31700">
                  <c:v>3.1701E-5</c:v>
                </c:pt>
                <c:pt idx="31701">
                  <c:v>3.1702000000000002E-5</c:v>
                </c:pt>
                <c:pt idx="31702">
                  <c:v>3.1702999999999998E-5</c:v>
                </c:pt>
                <c:pt idx="31703">
                  <c:v>3.1704E-5</c:v>
                </c:pt>
                <c:pt idx="31704">
                  <c:v>3.1705000000000002E-5</c:v>
                </c:pt>
                <c:pt idx="31705">
                  <c:v>3.1705999999999998E-5</c:v>
                </c:pt>
                <c:pt idx="31706">
                  <c:v>3.1707E-5</c:v>
                </c:pt>
                <c:pt idx="31707">
                  <c:v>3.1708000000000002E-5</c:v>
                </c:pt>
                <c:pt idx="31708">
                  <c:v>3.1708999999999997E-5</c:v>
                </c:pt>
                <c:pt idx="31709">
                  <c:v>3.171E-5</c:v>
                </c:pt>
                <c:pt idx="31710">
                  <c:v>3.1711000000000002E-5</c:v>
                </c:pt>
                <c:pt idx="31711">
                  <c:v>3.1711999999999997E-5</c:v>
                </c:pt>
                <c:pt idx="31712">
                  <c:v>3.1712999999999999E-5</c:v>
                </c:pt>
                <c:pt idx="31713">
                  <c:v>3.1714000000000002E-5</c:v>
                </c:pt>
                <c:pt idx="31714">
                  <c:v>3.1714999999999997E-5</c:v>
                </c:pt>
                <c:pt idx="31715">
                  <c:v>3.1715999999999999E-5</c:v>
                </c:pt>
                <c:pt idx="31716">
                  <c:v>3.1717000000000001E-5</c:v>
                </c:pt>
                <c:pt idx="31717">
                  <c:v>3.1717999999999997E-5</c:v>
                </c:pt>
                <c:pt idx="31718">
                  <c:v>3.1718999999999999E-5</c:v>
                </c:pt>
                <c:pt idx="31719">
                  <c:v>3.1720000000000001E-5</c:v>
                </c:pt>
                <c:pt idx="31720">
                  <c:v>3.1720999999999997E-5</c:v>
                </c:pt>
                <c:pt idx="31721">
                  <c:v>3.1721999999999999E-5</c:v>
                </c:pt>
                <c:pt idx="31722">
                  <c:v>3.1723000000000001E-5</c:v>
                </c:pt>
                <c:pt idx="31723">
                  <c:v>3.1724000000000003E-5</c:v>
                </c:pt>
                <c:pt idx="31724">
                  <c:v>3.1724999999999999E-5</c:v>
                </c:pt>
                <c:pt idx="31725">
                  <c:v>3.1726000000000001E-5</c:v>
                </c:pt>
                <c:pt idx="31726">
                  <c:v>3.1727000000000003E-5</c:v>
                </c:pt>
                <c:pt idx="31727">
                  <c:v>3.1727999999999998E-5</c:v>
                </c:pt>
                <c:pt idx="31728">
                  <c:v>3.1729000000000001E-5</c:v>
                </c:pt>
                <c:pt idx="31729">
                  <c:v>3.1730000000000003E-5</c:v>
                </c:pt>
                <c:pt idx="31730">
                  <c:v>3.1730999999999998E-5</c:v>
                </c:pt>
                <c:pt idx="31731">
                  <c:v>3.1732E-5</c:v>
                </c:pt>
                <c:pt idx="31732">
                  <c:v>3.1733000000000003E-5</c:v>
                </c:pt>
                <c:pt idx="31733">
                  <c:v>3.1733999999999998E-5</c:v>
                </c:pt>
                <c:pt idx="31734">
                  <c:v>3.1735E-5</c:v>
                </c:pt>
                <c:pt idx="31735">
                  <c:v>3.1736000000000002E-5</c:v>
                </c:pt>
                <c:pt idx="31736">
                  <c:v>3.1736999999999998E-5</c:v>
                </c:pt>
                <c:pt idx="31737">
                  <c:v>3.1738E-5</c:v>
                </c:pt>
                <c:pt idx="31738">
                  <c:v>3.1739000000000002E-5</c:v>
                </c:pt>
                <c:pt idx="31739">
                  <c:v>3.1739999999999998E-5</c:v>
                </c:pt>
                <c:pt idx="31740">
                  <c:v>3.1741E-5</c:v>
                </c:pt>
                <c:pt idx="31741">
                  <c:v>3.1742000000000002E-5</c:v>
                </c:pt>
                <c:pt idx="31742">
                  <c:v>3.1742999999999997E-5</c:v>
                </c:pt>
                <c:pt idx="31743">
                  <c:v>3.1744E-5</c:v>
                </c:pt>
                <c:pt idx="31744">
                  <c:v>3.1745000000000002E-5</c:v>
                </c:pt>
                <c:pt idx="31745">
                  <c:v>3.1745999999999997E-5</c:v>
                </c:pt>
                <c:pt idx="31746">
                  <c:v>3.1746999999999999E-5</c:v>
                </c:pt>
                <c:pt idx="31747">
                  <c:v>3.1748000000000002E-5</c:v>
                </c:pt>
                <c:pt idx="31748">
                  <c:v>3.1748999999999997E-5</c:v>
                </c:pt>
                <c:pt idx="31749">
                  <c:v>3.1749999999999999E-5</c:v>
                </c:pt>
                <c:pt idx="31750">
                  <c:v>3.1751000000000001E-5</c:v>
                </c:pt>
                <c:pt idx="31751">
                  <c:v>3.1751999999999997E-5</c:v>
                </c:pt>
                <c:pt idx="31752">
                  <c:v>3.1752999999999999E-5</c:v>
                </c:pt>
                <c:pt idx="31753">
                  <c:v>3.1754000000000001E-5</c:v>
                </c:pt>
                <c:pt idx="31754">
                  <c:v>3.1754999999999997E-5</c:v>
                </c:pt>
                <c:pt idx="31755">
                  <c:v>3.1755999999999999E-5</c:v>
                </c:pt>
                <c:pt idx="31756">
                  <c:v>3.1757000000000001E-5</c:v>
                </c:pt>
                <c:pt idx="31757">
                  <c:v>3.1758000000000003E-5</c:v>
                </c:pt>
                <c:pt idx="31758">
                  <c:v>3.1758999999999999E-5</c:v>
                </c:pt>
                <c:pt idx="31759">
                  <c:v>3.1760000000000001E-5</c:v>
                </c:pt>
                <c:pt idx="31760">
                  <c:v>3.1761000000000003E-5</c:v>
                </c:pt>
                <c:pt idx="31761">
                  <c:v>3.1761999999999998E-5</c:v>
                </c:pt>
                <c:pt idx="31762">
                  <c:v>3.1763000000000001E-5</c:v>
                </c:pt>
                <c:pt idx="31763">
                  <c:v>3.1764000000000003E-5</c:v>
                </c:pt>
                <c:pt idx="31764">
                  <c:v>3.1764999999999998E-5</c:v>
                </c:pt>
                <c:pt idx="31765">
                  <c:v>3.1766E-5</c:v>
                </c:pt>
                <c:pt idx="31766">
                  <c:v>3.1767000000000003E-5</c:v>
                </c:pt>
                <c:pt idx="31767">
                  <c:v>3.1767999999999998E-5</c:v>
                </c:pt>
                <c:pt idx="31768">
                  <c:v>3.1769E-5</c:v>
                </c:pt>
                <c:pt idx="31769">
                  <c:v>3.1770000000000002E-5</c:v>
                </c:pt>
                <c:pt idx="31770">
                  <c:v>3.1770999999999998E-5</c:v>
                </c:pt>
                <c:pt idx="31771">
                  <c:v>3.1772E-5</c:v>
                </c:pt>
                <c:pt idx="31772">
                  <c:v>3.1773000000000002E-5</c:v>
                </c:pt>
                <c:pt idx="31773">
                  <c:v>3.1773999999999998E-5</c:v>
                </c:pt>
                <c:pt idx="31774">
                  <c:v>3.1775E-5</c:v>
                </c:pt>
                <c:pt idx="31775">
                  <c:v>3.1776000000000002E-5</c:v>
                </c:pt>
                <c:pt idx="31776">
                  <c:v>3.1776999999999997E-5</c:v>
                </c:pt>
                <c:pt idx="31777">
                  <c:v>3.1778E-5</c:v>
                </c:pt>
                <c:pt idx="31778">
                  <c:v>3.1779000000000002E-5</c:v>
                </c:pt>
                <c:pt idx="31779">
                  <c:v>3.1779999999999997E-5</c:v>
                </c:pt>
                <c:pt idx="31780">
                  <c:v>3.1780999999999999E-5</c:v>
                </c:pt>
                <c:pt idx="31781">
                  <c:v>3.1782000000000002E-5</c:v>
                </c:pt>
                <c:pt idx="31782">
                  <c:v>3.1782999999999997E-5</c:v>
                </c:pt>
                <c:pt idx="31783">
                  <c:v>3.1783999999999999E-5</c:v>
                </c:pt>
                <c:pt idx="31784">
                  <c:v>3.1785000000000001E-5</c:v>
                </c:pt>
                <c:pt idx="31785">
                  <c:v>3.1785999999999997E-5</c:v>
                </c:pt>
                <c:pt idx="31786">
                  <c:v>3.1786999999999999E-5</c:v>
                </c:pt>
                <c:pt idx="31787">
                  <c:v>3.1788000000000001E-5</c:v>
                </c:pt>
                <c:pt idx="31788">
                  <c:v>3.1788999999999997E-5</c:v>
                </c:pt>
                <c:pt idx="31789">
                  <c:v>3.1789999999999999E-5</c:v>
                </c:pt>
                <c:pt idx="31790">
                  <c:v>3.1791000000000001E-5</c:v>
                </c:pt>
                <c:pt idx="31791">
                  <c:v>3.1792000000000003E-5</c:v>
                </c:pt>
                <c:pt idx="31792">
                  <c:v>3.1792999999999999E-5</c:v>
                </c:pt>
                <c:pt idx="31793">
                  <c:v>3.1794000000000001E-5</c:v>
                </c:pt>
                <c:pt idx="31794">
                  <c:v>3.1795000000000003E-5</c:v>
                </c:pt>
                <c:pt idx="31795">
                  <c:v>3.1795999999999998E-5</c:v>
                </c:pt>
                <c:pt idx="31796">
                  <c:v>3.1797000000000001E-5</c:v>
                </c:pt>
                <c:pt idx="31797">
                  <c:v>3.1798000000000003E-5</c:v>
                </c:pt>
                <c:pt idx="31798">
                  <c:v>3.1798999999999998E-5</c:v>
                </c:pt>
                <c:pt idx="31799">
                  <c:v>3.18E-5</c:v>
                </c:pt>
                <c:pt idx="31800">
                  <c:v>3.1801000000000003E-5</c:v>
                </c:pt>
                <c:pt idx="31801">
                  <c:v>3.1801999999999998E-5</c:v>
                </c:pt>
                <c:pt idx="31802">
                  <c:v>3.1803E-5</c:v>
                </c:pt>
                <c:pt idx="31803">
                  <c:v>3.1804000000000002E-5</c:v>
                </c:pt>
                <c:pt idx="31804">
                  <c:v>3.1804999999999998E-5</c:v>
                </c:pt>
                <c:pt idx="31805">
                  <c:v>3.1806E-5</c:v>
                </c:pt>
                <c:pt idx="31806">
                  <c:v>3.1807000000000002E-5</c:v>
                </c:pt>
                <c:pt idx="31807">
                  <c:v>3.1807999999999998E-5</c:v>
                </c:pt>
                <c:pt idx="31808">
                  <c:v>3.1809E-5</c:v>
                </c:pt>
                <c:pt idx="31809">
                  <c:v>3.1810000000000002E-5</c:v>
                </c:pt>
                <c:pt idx="31810">
                  <c:v>3.1810999999999997E-5</c:v>
                </c:pt>
                <c:pt idx="31811">
                  <c:v>3.1812E-5</c:v>
                </c:pt>
                <c:pt idx="31812">
                  <c:v>3.1813000000000002E-5</c:v>
                </c:pt>
                <c:pt idx="31813">
                  <c:v>3.1813999999999997E-5</c:v>
                </c:pt>
                <c:pt idx="31814">
                  <c:v>3.1814999999999999E-5</c:v>
                </c:pt>
                <c:pt idx="31815">
                  <c:v>3.1816000000000002E-5</c:v>
                </c:pt>
                <c:pt idx="31816">
                  <c:v>3.1816999999999997E-5</c:v>
                </c:pt>
                <c:pt idx="31817">
                  <c:v>3.1817999999999999E-5</c:v>
                </c:pt>
                <c:pt idx="31818">
                  <c:v>3.1819000000000001E-5</c:v>
                </c:pt>
                <c:pt idx="31819">
                  <c:v>3.1819999999999997E-5</c:v>
                </c:pt>
                <c:pt idx="31820">
                  <c:v>3.1820999999999999E-5</c:v>
                </c:pt>
                <c:pt idx="31821">
                  <c:v>3.1822000000000001E-5</c:v>
                </c:pt>
                <c:pt idx="31822">
                  <c:v>3.1822999999999997E-5</c:v>
                </c:pt>
                <c:pt idx="31823">
                  <c:v>3.1823999999999999E-5</c:v>
                </c:pt>
                <c:pt idx="31824">
                  <c:v>3.1825000000000001E-5</c:v>
                </c:pt>
                <c:pt idx="31825">
                  <c:v>3.1826000000000003E-5</c:v>
                </c:pt>
                <c:pt idx="31826">
                  <c:v>3.1826999999999999E-5</c:v>
                </c:pt>
                <c:pt idx="31827">
                  <c:v>3.1828000000000001E-5</c:v>
                </c:pt>
                <c:pt idx="31828">
                  <c:v>3.1829000000000003E-5</c:v>
                </c:pt>
                <c:pt idx="31829">
                  <c:v>3.1829999999999998E-5</c:v>
                </c:pt>
                <c:pt idx="31830">
                  <c:v>3.1831000000000001E-5</c:v>
                </c:pt>
                <c:pt idx="31831">
                  <c:v>3.1832000000000003E-5</c:v>
                </c:pt>
                <c:pt idx="31832">
                  <c:v>3.1832999999999998E-5</c:v>
                </c:pt>
                <c:pt idx="31833">
                  <c:v>3.1834E-5</c:v>
                </c:pt>
                <c:pt idx="31834">
                  <c:v>3.1835000000000003E-5</c:v>
                </c:pt>
                <c:pt idx="31835">
                  <c:v>3.1835999999999998E-5</c:v>
                </c:pt>
                <c:pt idx="31836">
                  <c:v>3.1837E-5</c:v>
                </c:pt>
                <c:pt idx="31837">
                  <c:v>3.1838000000000002E-5</c:v>
                </c:pt>
                <c:pt idx="31838">
                  <c:v>3.1838999999999998E-5</c:v>
                </c:pt>
                <c:pt idx="31839">
                  <c:v>3.184E-5</c:v>
                </c:pt>
                <c:pt idx="31840">
                  <c:v>3.1841000000000002E-5</c:v>
                </c:pt>
                <c:pt idx="31841">
                  <c:v>3.1841999999999998E-5</c:v>
                </c:pt>
                <c:pt idx="31842">
                  <c:v>3.1843E-5</c:v>
                </c:pt>
                <c:pt idx="31843">
                  <c:v>3.1844000000000002E-5</c:v>
                </c:pt>
                <c:pt idx="31844">
                  <c:v>3.1844999999999997E-5</c:v>
                </c:pt>
                <c:pt idx="31845">
                  <c:v>3.1846E-5</c:v>
                </c:pt>
                <c:pt idx="31846">
                  <c:v>3.1847000000000002E-5</c:v>
                </c:pt>
                <c:pt idx="31847">
                  <c:v>3.1847999999999997E-5</c:v>
                </c:pt>
                <c:pt idx="31848">
                  <c:v>3.1848999999999999E-5</c:v>
                </c:pt>
                <c:pt idx="31849">
                  <c:v>3.1850000000000002E-5</c:v>
                </c:pt>
                <c:pt idx="31850">
                  <c:v>3.1850999999999997E-5</c:v>
                </c:pt>
                <c:pt idx="31851">
                  <c:v>3.1851999999999999E-5</c:v>
                </c:pt>
                <c:pt idx="31852">
                  <c:v>3.1853000000000001E-5</c:v>
                </c:pt>
                <c:pt idx="31853">
                  <c:v>3.1853999999999997E-5</c:v>
                </c:pt>
                <c:pt idx="31854">
                  <c:v>3.1854999999999999E-5</c:v>
                </c:pt>
                <c:pt idx="31855">
                  <c:v>3.1856000000000001E-5</c:v>
                </c:pt>
                <c:pt idx="31856">
                  <c:v>3.1856999999999997E-5</c:v>
                </c:pt>
                <c:pt idx="31857">
                  <c:v>3.1857999999999999E-5</c:v>
                </c:pt>
                <c:pt idx="31858">
                  <c:v>3.1859000000000001E-5</c:v>
                </c:pt>
                <c:pt idx="31859">
                  <c:v>3.1860000000000003E-5</c:v>
                </c:pt>
                <c:pt idx="31860">
                  <c:v>3.1860999999999999E-5</c:v>
                </c:pt>
                <c:pt idx="31861">
                  <c:v>3.1862000000000001E-5</c:v>
                </c:pt>
                <c:pt idx="31862">
                  <c:v>3.1863000000000003E-5</c:v>
                </c:pt>
                <c:pt idx="31863">
                  <c:v>3.1863999999999998E-5</c:v>
                </c:pt>
                <c:pt idx="31864">
                  <c:v>3.1865000000000001E-5</c:v>
                </c:pt>
                <c:pt idx="31865">
                  <c:v>3.1866000000000003E-5</c:v>
                </c:pt>
                <c:pt idx="31866">
                  <c:v>3.1866999999999998E-5</c:v>
                </c:pt>
                <c:pt idx="31867">
                  <c:v>3.1868E-5</c:v>
                </c:pt>
                <c:pt idx="31868">
                  <c:v>3.1869000000000003E-5</c:v>
                </c:pt>
                <c:pt idx="31869">
                  <c:v>3.1869999999999998E-5</c:v>
                </c:pt>
                <c:pt idx="31870">
                  <c:v>3.1871E-5</c:v>
                </c:pt>
                <c:pt idx="31871">
                  <c:v>3.1872000000000002E-5</c:v>
                </c:pt>
                <c:pt idx="31872">
                  <c:v>3.1872999999999998E-5</c:v>
                </c:pt>
                <c:pt idx="31873">
                  <c:v>3.1874E-5</c:v>
                </c:pt>
                <c:pt idx="31874">
                  <c:v>3.1875000000000002E-5</c:v>
                </c:pt>
                <c:pt idx="31875">
                  <c:v>3.1875999999999998E-5</c:v>
                </c:pt>
                <c:pt idx="31876">
                  <c:v>3.1877E-5</c:v>
                </c:pt>
                <c:pt idx="31877">
                  <c:v>3.1878000000000002E-5</c:v>
                </c:pt>
                <c:pt idx="31878">
                  <c:v>3.1878999999999998E-5</c:v>
                </c:pt>
                <c:pt idx="31879">
                  <c:v>3.188E-5</c:v>
                </c:pt>
                <c:pt idx="31880">
                  <c:v>3.1881000000000002E-5</c:v>
                </c:pt>
                <c:pt idx="31881">
                  <c:v>3.1881999999999997E-5</c:v>
                </c:pt>
                <c:pt idx="31882">
                  <c:v>3.1883E-5</c:v>
                </c:pt>
                <c:pt idx="31883">
                  <c:v>3.1884000000000002E-5</c:v>
                </c:pt>
                <c:pt idx="31884">
                  <c:v>3.1884999999999997E-5</c:v>
                </c:pt>
                <c:pt idx="31885">
                  <c:v>3.1885999999999999E-5</c:v>
                </c:pt>
                <c:pt idx="31886">
                  <c:v>3.1887000000000001E-5</c:v>
                </c:pt>
                <c:pt idx="31887">
                  <c:v>3.1887999999999997E-5</c:v>
                </c:pt>
                <c:pt idx="31888">
                  <c:v>3.1888999999999999E-5</c:v>
                </c:pt>
                <c:pt idx="31889">
                  <c:v>3.1890000000000001E-5</c:v>
                </c:pt>
                <c:pt idx="31890">
                  <c:v>3.1890999999999997E-5</c:v>
                </c:pt>
                <c:pt idx="31891">
                  <c:v>3.1891999999999999E-5</c:v>
                </c:pt>
                <c:pt idx="31892">
                  <c:v>3.1893000000000001E-5</c:v>
                </c:pt>
                <c:pt idx="31893">
                  <c:v>3.1894000000000003E-5</c:v>
                </c:pt>
                <c:pt idx="31894">
                  <c:v>3.1894999999999999E-5</c:v>
                </c:pt>
                <c:pt idx="31895">
                  <c:v>3.1896000000000001E-5</c:v>
                </c:pt>
                <c:pt idx="31896">
                  <c:v>3.1897000000000003E-5</c:v>
                </c:pt>
                <c:pt idx="31897">
                  <c:v>3.1897999999999999E-5</c:v>
                </c:pt>
                <c:pt idx="31898">
                  <c:v>3.1899000000000001E-5</c:v>
                </c:pt>
                <c:pt idx="31899">
                  <c:v>3.1900000000000003E-5</c:v>
                </c:pt>
                <c:pt idx="31900">
                  <c:v>3.1900999999999998E-5</c:v>
                </c:pt>
                <c:pt idx="31901">
                  <c:v>3.1902000000000001E-5</c:v>
                </c:pt>
                <c:pt idx="31902">
                  <c:v>3.1903000000000003E-5</c:v>
                </c:pt>
                <c:pt idx="31903">
                  <c:v>3.1903999999999998E-5</c:v>
                </c:pt>
                <c:pt idx="31904">
                  <c:v>3.1905E-5</c:v>
                </c:pt>
                <c:pt idx="31905">
                  <c:v>3.1906000000000003E-5</c:v>
                </c:pt>
                <c:pt idx="31906">
                  <c:v>3.1906999999999998E-5</c:v>
                </c:pt>
                <c:pt idx="31907">
                  <c:v>3.1908E-5</c:v>
                </c:pt>
                <c:pt idx="31908">
                  <c:v>3.1909000000000002E-5</c:v>
                </c:pt>
                <c:pt idx="31909">
                  <c:v>3.1909999999999998E-5</c:v>
                </c:pt>
                <c:pt idx="31910">
                  <c:v>3.1911E-5</c:v>
                </c:pt>
                <c:pt idx="31911">
                  <c:v>3.1912000000000002E-5</c:v>
                </c:pt>
                <c:pt idx="31912">
                  <c:v>3.1912999999999998E-5</c:v>
                </c:pt>
                <c:pt idx="31913">
                  <c:v>3.1914E-5</c:v>
                </c:pt>
                <c:pt idx="31914">
                  <c:v>3.1915000000000002E-5</c:v>
                </c:pt>
                <c:pt idx="31915">
                  <c:v>3.1915999999999997E-5</c:v>
                </c:pt>
                <c:pt idx="31916">
                  <c:v>3.1917E-5</c:v>
                </c:pt>
                <c:pt idx="31917">
                  <c:v>3.1918000000000002E-5</c:v>
                </c:pt>
                <c:pt idx="31918">
                  <c:v>3.1918999999999997E-5</c:v>
                </c:pt>
                <c:pt idx="31919">
                  <c:v>3.1919999999999999E-5</c:v>
                </c:pt>
                <c:pt idx="31920">
                  <c:v>3.1921000000000002E-5</c:v>
                </c:pt>
                <c:pt idx="31921">
                  <c:v>3.1921999999999997E-5</c:v>
                </c:pt>
                <c:pt idx="31922">
                  <c:v>3.1922999999999999E-5</c:v>
                </c:pt>
                <c:pt idx="31923">
                  <c:v>3.1924000000000001E-5</c:v>
                </c:pt>
                <c:pt idx="31924">
                  <c:v>3.1924999999999997E-5</c:v>
                </c:pt>
                <c:pt idx="31925">
                  <c:v>3.1925999999999999E-5</c:v>
                </c:pt>
                <c:pt idx="31926">
                  <c:v>3.1927000000000001E-5</c:v>
                </c:pt>
                <c:pt idx="31927">
                  <c:v>3.1928000000000003E-5</c:v>
                </c:pt>
                <c:pt idx="31928">
                  <c:v>3.1928999999999999E-5</c:v>
                </c:pt>
                <c:pt idx="31929">
                  <c:v>3.1930000000000001E-5</c:v>
                </c:pt>
                <c:pt idx="31930">
                  <c:v>3.1931000000000003E-5</c:v>
                </c:pt>
                <c:pt idx="31931">
                  <c:v>3.1931999999999999E-5</c:v>
                </c:pt>
                <c:pt idx="31932">
                  <c:v>3.1933000000000001E-5</c:v>
                </c:pt>
                <c:pt idx="31933">
                  <c:v>3.1934000000000003E-5</c:v>
                </c:pt>
                <c:pt idx="31934">
                  <c:v>3.1934999999999998E-5</c:v>
                </c:pt>
                <c:pt idx="31935">
                  <c:v>3.1936000000000001E-5</c:v>
                </c:pt>
                <c:pt idx="31936">
                  <c:v>3.1937000000000003E-5</c:v>
                </c:pt>
                <c:pt idx="31937">
                  <c:v>3.1937999999999998E-5</c:v>
                </c:pt>
                <c:pt idx="31938">
                  <c:v>3.1939E-5</c:v>
                </c:pt>
                <c:pt idx="31939">
                  <c:v>3.1940000000000003E-5</c:v>
                </c:pt>
                <c:pt idx="31940">
                  <c:v>3.1940999999999998E-5</c:v>
                </c:pt>
                <c:pt idx="31941">
                  <c:v>3.1942E-5</c:v>
                </c:pt>
                <c:pt idx="31942">
                  <c:v>3.1943000000000002E-5</c:v>
                </c:pt>
                <c:pt idx="31943">
                  <c:v>3.1943999999999998E-5</c:v>
                </c:pt>
                <c:pt idx="31944">
                  <c:v>3.1945E-5</c:v>
                </c:pt>
                <c:pt idx="31945">
                  <c:v>3.1946000000000002E-5</c:v>
                </c:pt>
                <c:pt idx="31946">
                  <c:v>3.1946999999999998E-5</c:v>
                </c:pt>
                <c:pt idx="31947">
                  <c:v>3.1948E-5</c:v>
                </c:pt>
                <c:pt idx="31948">
                  <c:v>3.1949000000000002E-5</c:v>
                </c:pt>
                <c:pt idx="31949">
                  <c:v>3.1949999999999997E-5</c:v>
                </c:pt>
                <c:pt idx="31950">
                  <c:v>3.1951E-5</c:v>
                </c:pt>
                <c:pt idx="31951">
                  <c:v>3.1952000000000002E-5</c:v>
                </c:pt>
                <c:pt idx="31952">
                  <c:v>3.1952999999999997E-5</c:v>
                </c:pt>
                <c:pt idx="31953">
                  <c:v>3.1953999999999999E-5</c:v>
                </c:pt>
                <c:pt idx="31954">
                  <c:v>3.1955000000000002E-5</c:v>
                </c:pt>
                <c:pt idx="31955">
                  <c:v>3.1955999999999997E-5</c:v>
                </c:pt>
                <c:pt idx="31956">
                  <c:v>3.1956999999999999E-5</c:v>
                </c:pt>
                <c:pt idx="31957">
                  <c:v>3.1958000000000001E-5</c:v>
                </c:pt>
                <c:pt idx="31958">
                  <c:v>3.1958999999999997E-5</c:v>
                </c:pt>
                <c:pt idx="31959">
                  <c:v>3.1959999999999999E-5</c:v>
                </c:pt>
                <c:pt idx="31960">
                  <c:v>3.1961000000000001E-5</c:v>
                </c:pt>
                <c:pt idx="31961">
                  <c:v>3.1962000000000003E-5</c:v>
                </c:pt>
                <c:pt idx="31962">
                  <c:v>3.1962999999999999E-5</c:v>
                </c:pt>
                <c:pt idx="31963">
                  <c:v>3.1964000000000001E-5</c:v>
                </c:pt>
                <c:pt idx="31964">
                  <c:v>3.1965000000000003E-5</c:v>
                </c:pt>
                <c:pt idx="31965">
                  <c:v>3.1965999999999999E-5</c:v>
                </c:pt>
                <c:pt idx="31966">
                  <c:v>3.1967000000000001E-5</c:v>
                </c:pt>
                <c:pt idx="31967">
                  <c:v>3.1968000000000003E-5</c:v>
                </c:pt>
                <c:pt idx="31968">
                  <c:v>3.1968999999999998E-5</c:v>
                </c:pt>
                <c:pt idx="31969">
                  <c:v>3.1970000000000001E-5</c:v>
                </c:pt>
                <c:pt idx="31970">
                  <c:v>3.1971000000000003E-5</c:v>
                </c:pt>
                <c:pt idx="31971">
                  <c:v>3.1971999999999998E-5</c:v>
                </c:pt>
                <c:pt idx="31972">
                  <c:v>3.1973E-5</c:v>
                </c:pt>
                <c:pt idx="31973">
                  <c:v>3.1974000000000003E-5</c:v>
                </c:pt>
                <c:pt idx="31974">
                  <c:v>3.1974999999999998E-5</c:v>
                </c:pt>
                <c:pt idx="31975">
                  <c:v>3.1976E-5</c:v>
                </c:pt>
                <c:pt idx="31976">
                  <c:v>3.1977000000000002E-5</c:v>
                </c:pt>
                <c:pt idx="31977">
                  <c:v>3.1977999999999998E-5</c:v>
                </c:pt>
                <c:pt idx="31978">
                  <c:v>3.1979E-5</c:v>
                </c:pt>
                <c:pt idx="31979">
                  <c:v>3.1980000000000002E-5</c:v>
                </c:pt>
                <c:pt idx="31980">
                  <c:v>3.1980999999999998E-5</c:v>
                </c:pt>
                <c:pt idx="31981">
                  <c:v>3.1982E-5</c:v>
                </c:pt>
                <c:pt idx="31982">
                  <c:v>3.1983000000000002E-5</c:v>
                </c:pt>
                <c:pt idx="31983">
                  <c:v>3.1983999999999997E-5</c:v>
                </c:pt>
                <c:pt idx="31984">
                  <c:v>3.1985E-5</c:v>
                </c:pt>
                <c:pt idx="31985">
                  <c:v>3.1986000000000002E-5</c:v>
                </c:pt>
                <c:pt idx="31986">
                  <c:v>3.1986999999999997E-5</c:v>
                </c:pt>
                <c:pt idx="31987">
                  <c:v>3.1987999999999999E-5</c:v>
                </c:pt>
                <c:pt idx="31988">
                  <c:v>3.1989000000000002E-5</c:v>
                </c:pt>
                <c:pt idx="31989">
                  <c:v>3.1989999999999997E-5</c:v>
                </c:pt>
                <c:pt idx="31990">
                  <c:v>3.1990999999999999E-5</c:v>
                </c:pt>
                <c:pt idx="31991">
                  <c:v>3.1992000000000001E-5</c:v>
                </c:pt>
                <c:pt idx="31992">
                  <c:v>3.1992999999999997E-5</c:v>
                </c:pt>
                <c:pt idx="31993">
                  <c:v>3.1993999999999999E-5</c:v>
                </c:pt>
                <c:pt idx="31994">
                  <c:v>3.1995000000000001E-5</c:v>
                </c:pt>
                <c:pt idx="31995">
                  <c:v>3.1996000000000003E-5</c:v>
                </c:pt>
                <c:pt idx="31996">
                  <c:v>3.1996999999999999E-5</c:v>
                </c:pt>
                <c:pt idx="31997">
                  <c:v>3.1998000000000001E-5</c:v>
                </c:pt>
                <c:pt idx="31998">
                  <c:v>3.1999000000000003E-5</c:v>
                </c:pt>
                <c:pt idx="31999">
                  <c:v>3.1999999999999999E-5</c:v>
                </c:pt>
                <c:pt idx="32000">
                  <c:v>3.2001000000000001E-5</c:v>
                </c:pt>
                <c:pt idx="32001">
                  <c:v>3.2002000000000003E-5</c:v>
                </c:pt>
                <c:pt idx="32002">
                  <c:v>3.2002999999999998E-5</c:v>
                </c:pt>
                <c:pt idx="32003">
                  <c:v>3.2004000000000001E-5</c:v>
                </c:pt>
                <c:pt idx="32004">
                  <c:v>3.2005000000000003E-5</c:v>
                </c:pt>
                <c:pt idx="32005">
                  <c:v>3.2005999999999998E-5</c:v>
                </c:pt>
                <c:pt idx="32006">
                  <c:v>3.2007E-5</c:v>
                </c:pt>
                <c:pt idx="32007">
                  <c:v>3.2008000000000003E-5</c:v>
                </c:pt>
                <c:pt idx="32008">
                  <c:v>3.2008999999999998E-5</c:v>
                </c:pt>
                <c:pt idx="32009">
                  <c:v>3.201E-5</c:v>
                </c:pt>
                <c:pt idx="32010">
                  <c:v>3.2011000000000002E-5</c:v>
                </c:pt>
                <c:pt idx="32011">
                  <c:v>3.2011999999999998E-5</c:v>
                </c:pt>
                <c:pt idx="32012">
                  <c:v>3.2013E-5</c:v>
                </c:pt>
                <c:pt idx="32013">
                  <c:v>3.2014000000000002E-5</c:v>
                </c:pt>
                <c:pt idx="32014">
                  <c:v>3.2014999999999998E-5</c:v>
                </c:pt>
                <c:pt idx="32015">
                  <c:v>3.2016E-5</c:v>
                </c:pt>
                <c:pt idx="32016">
                  <c:v>3.2017000000000002E-5</c:v>
                </c:pt>
                <c:pt idx="32017">
                  <c:v>3.2017999999999997E-5</c:v>
                </c:pt>
                <c:pt idx="32018">
                  <c:v>3.2019E-5</c:v>
                </c:pt>
                <c:pt idx="32019">
                  <c:v>3.2020000000000002E-5</c:v>
                </c:pt>
                <c:pt idx="32020">
                  <c:v>3.2020999999999997E-5</c:v>
                </c:pt>
                <c:pt idx="32021">
                  <c:v>3.2021999999999999E-5</c:v>
                </c:pt>
                <c:pt idx="32022">
                  <c:v>3.2023000000000002E-5</c:v>
                </c:pt>
                <c:pt idx="32023">
                  <c:v>3.2023999999999997E-5</c:v>
                </c:pt>
                <c:pt idx="32024">
                  <c:v>3.2024999999999999E-5</c:v>
                </c:pt>
                <c:pt idx="32025">
                  <c:v>3.2026000000000001E-5</c:v>
                </c:pt>
                <c:pt idx="32026">
                  <c:v>3.2026999999999997E-5</c:v>
                </c:pt>
                <c:pt idx="32027">
                  <c:v>3.2027999999999999E-5</c:v>
                </c:pt>
                <c:pt idx="32028">
                  <c:v>3.2029000000000001E-5</c:v>
                </c:pt>
                <c:pt idx="32029">
                  <c:v>3.2030000000000003E-5</c:v>
                </c:pt>
                <c:pt idx="32030">
                  <c:v>3.2030999999999999E-5</c:v>
                </c:pt>
                <c:pt idx="32031">
                  <c:v>3.2032000000000001E-5</c:v>
                </c:pt>
                <c:pt idx="32032">
                  <c:v>3.2033000000000003E-5</c:v>
                </c:pt>
                <c:pt idx="32033">
                  <c:v>3.2033999999999999E-5</c:v>
                </c:pt>
                <c:pt idx="32034">
                  <c:v>3.2035000000000001E-5</c:v>
                </c:pt>
                <c:pt idx="32035">
                  <c:v>3.2036000000000003E-5</c:v>
                </c:pt>
                <c:pt idx="32036">
                  <c:v>3.2036999999999998E-5</c:v>
                </c:pt>
                <c:pt idx="32037">
                  <c:v>3.2038000000000001E-5</c:v>
                </c:pt>
                <c:pt idx="32038">
                  <c:v>3.2039000000000003E-5</c:v>
                </c:pt>
                <c:pt idx="32039">
                  <c:v>3.2039999999999998E-5</c:v>
                </c:pt>
                <c:pt idx="32040">
                  <c:v>3.2041E-5</c:v>
                </c:pt>
                <c:pt idx="32041">
                  <c:v>3.2042000000000003E-5</c:v>
                </c:pt>
                <c:pt idx="32042">
                  <c:v>3.2042999999999998E-5</c:v>
                </c:pt>
                <c:pt idx="32043">
                  <c:v>3.2044E-5</c:v>
                </c:pt>
                <c:pt idx="32044">
                  <c:v>3.2045000000000002E-5</c:v>
                </c:pt>
                <c:pt idx="32045">
                  <c:v>3.2045999999999998E-5</c:v>
                </c:pt>
                <c:pt idx="32046">
                  <c:v>3.2047E-5</c:v>
                </c:pt>
                <c:pt idx="32047">
                  <c:v>3.2048000000000002E-5</c:v>
                </c:pt>
                <c:pt idx="32048">
                  <c:v>3.2048999999999998E-5</c:v>
                </c:pt>
                <c:pt idx="32049">
                  <c:v>3.205E-5</c:v>
                </c:pt>
                <c:pt idx="32050">
                  <c:v>3.2051000000000002E-5</c:v>
                </c:pt>
                <c:pt idx="32051">
                  <c:v>3.2051999999999997E-5</c:v>
                </c:pt>
                <c:pt idx="32052">
                  <c:v>3.2053E-5</c:v>
                </c:pt>
                <c:pt idx="32053">
                  <c:v>3.2054000000000002E-5</c:v>
                </c:pt>
                <c:pt idx="32054">
                  <c:v>3.2054999999999997E-5</c:v>
                </c:pt>
                <c:pt idx="32055">
                  <c:v>3.2055999999999999E-5</c:v>
                </c:pt>
                <c:pt idx="32056">
                  <c:v>3.2057000000000002E-5</c:v>
                </c:pt>
                <c:pt idx="32057">
                  <c:v>3.2057999999999997E-5</c:v>
                </c:pt>
                <c:pt idx="32058">
                  <c:v>3.2058999999999999E-5</c:v>
                </c:pt>
                <c:pt idx="32059">
                  <c:v>3.2060000000000001E-5</c:v>
                </c:pt>
                <c:pt idx="32060">
                  <c:v>3.2060999999999997E-5</c:v>
                </c:pt>
                <c:pt idx="32061">
                  <c:v>3.2061999999999999E-5</c:v>
                </c:pt>
                <c:pt idx="32062">
                  <c:v>3.2063000000000001E-5</c:v>
                </c:pt>
                <c:pt idx="32063">
                  <c:v>3.2064000000000003E-5</c:v>
                </c:pt>
                <c:pt idx="32064">
                  <c:v>3.2064999999999999E-5</c:v>
                </c:pt>
                <c:pt idx="32065">
                  <c:v>3.2066000000000001E-5</c:v>
                </c:pt>
                <c:pt idx="32066">
                  <c:v>3.2067000000000003E-5</c:v>
                </c:pt>
                <c:pt idx="32067">
                  <c:v>3.2067999999999999E-5</c:v>
                </c:pt>
                <c:pt idx="32068">
                  <c:v>3.2069000000000001E-5</c:v>
                </c:pt>
                <c:pt idx="32069">
                  <c:v>3.2070000000000003E-5</c:v>
                </c:pt>
                <c:pt idx="32070">
                  <c:v>3.2070999999999998E-5</c:v>
                </c:pt>
                <c:pt idx="32071">
                  <c:v>3.2072000000000001E-5</c:v>
                </c:pt>
                <c:pt idx="32072">
                  <c:v>3.2073000000000003E-5</c:v>
                </c:pt>
                <c:pt idx="32073">
                  <c:v>3.2073999999999998E-5</c:v>
                </c:pt>
                <c:pt idx="32074">
                  <c:v>3.2075E-5</c:v>
                </c:pt>
                <c:pt idx="32075">
                  <c:v>3.2076000000000003E-5</c:v>
                </c:pt>
                <c:pt idx="32076">
                  <c:v>3.2076999999999998E-5</c:v>
                </c:pt>
                <c:pt idx="32077">
                  <c:v>3.2078E-5</c:v>
                </c:pt>
                <c:pt idx="32078">
                  <c:v>3.2079000000000002E-5</c:v>
                </c:pt>
                <c:pt idx="32079">
                  <c:v>3.2079999999999998E-5</c:v>
                </c:pt>
                <c:pt idx="32080">
                  <c:v>3.2081E-5</c:v>
                </c:pt>
                <c:pt idx="32081">
                  <c:v>3.2082000000000002E-5</c:v>
                </c:pt>
                <c:pt idx="32082">
                  <c:v>3.2082999999999998E-5</c:v>
                </c:pt>
                <c:pt idx="32083">
                  <c:v>3.2084E-5</c:v>
                </c:pt>
                <c:pt idx="32084">
                  <c:v>3.2085000000000002E-5</c:v>
                </c:pt>
                <c:pt idx="32085">
                  <c:v>3.2085999999999997E-5</c:v>
                </c:pt>
                <c:pt idx="32086">
                  <c:v>3.2087E-5</c:v>
                </c:pt>
                <c:pt idx="32087">
                  <c:v>3.2088000000000002E-5</c:v>
                </c:pt>
                <c:pt idx="32088">
                  <c:v>3.2088999999999997E-5</c:v>
                </c:pt>
                <c:pt idx="32089">
                  <c:v>3.2089999999999999E-5</c:v>
                </c:pt>
                <c:pt idx="32090">
                  <c:v>3.2091000000000002E-5</c:v>
                </c:pt>
                <c:pt idx="32091">
                  <c:v>3.2091999999999997E-5</c:v>
                </c:pt>
                <c:pt idx="32092">
                  <c:v>3.2092999999999999E-5</c:v>
                </c:pt>
                <c:pt idx="32093">
                  <c:v>3.2094000000000001E-5</c:v>
                </c:pt>
                <c:pt idx="32094">
                  <c:v>3.2094999999999997E-5</c:v>
                </c:pt>
                <c:pt idx="32095">
                  <c:v>3.2095999999999999E-5</c:v>
                </c:pt>
                <c:pt idx="32096">
                  <c:v>3.2097000000000001E-5</c:v>
                </c:pt>
                <c:pt idx="32097">
                  <c:v>3.2098000000000003E-5</c:v>
                </c:pt>
                <c:pt idx="32098">
                  <c:v>3.2098999999999999E-5</c:v>
                </c:pt>
                <c:pt idx="32099">
                  <c:v>3.2100000000000001E-5</c:v>
                </c:pt>
                <c:pt idx="32100">
                  <c:v>3.2101000000000003E-5</c:v>
                </c:pt>
                <c:pt idx="32101">
                  <c:v>3.2101999999999999E-5</c:v>
                </c:pt>
                <c:pt idx="32102">
                  <c:v>3.2103000000000001E-5</c:v>
                </c:pt>
                <c:pt idx="32103">
                  <c:v>3.2104000000000003E-5</c:v>
                </c:pt>
                <c:pt idx="32104">
                  <c:v>3.2104999999999998E-5</c:v>
                </c:pt>
                <c:pt idx="32105">
                  <c:v>3.2106000000000001E-5</c:v>
                </c:pt>
                <c:pt idx="32106">
                  <c:v>3.2107000000000003E-5</c:v>
                </c:pt>
                <c:pt idx="32107">
                  <c:v>3.2107999999999998E-5</c:v>
                </c:pt>
                <c:pt idx="32108">
                  <c:v>3.2109E-5</c:v>
                </c:pt>
                <c:pt idx="32109">
                  <c:v>3.2110000000000003E-5</c:v>
                </c:pt>
                <c:pt idx="32110">
                  <c:v>3.2110999999999998E-5</c:v>
                </c:pt>
                <c:pt idx="32111">
                  <c:v>3.2112E-5</c:v>
                </c:pt>
                <c:pt idx="32112">
                  <c:v>3.2113000000000002E-5</c:v>
                </c:pt>
                <c:pt idx="32113">
                  <c:v>3.2113999999999998E-5</c:v>
                </c:pt>
                <c:pt idx="32114">
                  <c:v>3.2115E-5</c:v>
                </c:pt>
                <c:pt idx="32115">
                  <c:v>3.2116000000000002E-5</c:v>
                </c:pt>
                <c:pt idx="32116">
                  <c:v>3.2116999999999998E-5</c:v>
                </c:pt>
                <c:pt idx="32117">
                  <c:v>3.2118E-5</c:v>
                </c:pt>
                <c:pt idx="32118">
                  <c:v>3.2119000000000002E-5</c:v>
                </c:pt>
                <c:pt idx="32119">
                  <c:v>3.2119999999999997E-5</c:v>
                </c:pt>
                <c:pt idx="32120">
                  <c:v>3.2121E-5</c:v>
                </c:pt>
                <c:pt idx="32121">
                  <c:v>3.2122000000000002E-5</c:v>
                </c:pt>
                <c:pt idx="32122">
                  <c:v>3.2122999999999997E-5</c:v>
                </c:pt>
                <c:pt idx="32123">
                  <c:v>3.2123999999999999E-5</c:v>
                </c:pt>
                <c:pt idx="32124">
                  <c:v>3.2125000000000002E-5</c:v>
                </c:pt>
                <c:pt idx="32125">
                  <c:v>3.2125999999999997E-5</c:v>
                </c:pt>
                <c:pt idx="32126">
                  <c:v>3.2126999999999999E-5</c:v>
                </c:pt>
                <c:pt idx="32127">
                  <c:v>3.2128000000000001E-5</c:v>
                </c:pt>
                <c:pt idx="32128">
                  <c:v>3.2128999999999997E-5</c:v>
                </c:pt>
                <c:pt idx="32129">
                  <c:v>3.2129999999999999E-5</c:v>
                </c:pt>
                <c:pt idx="32130">
                  <c:v>3.2131000000000001E-5</c:v>
                </c:pt>
                <c:pt idx="32131">
                  <c:v>3.2131999999999997E-5</c:v>
                </c:pt>
                <c:pt idx="32132">
                  <c:v>3.2132999999999999E-5</c:v>
                </c:pt>
                <c:pt idx="32133">
                  <c:v>3.2134000000000001E-5</c:v>
                </c:pt>
                <c:pt idx="32134">
                  <c:v>3.2135000000000003E-5</c:v>
                </c:pt>
                <c:pt idx="32135">
                  <c:v>3.2135999999999999E-5</c:v>
                </c:pt>
                <c:pt idx="32136">
                  <c:v>3.2137000000000001E-5</c:v>
                </c:pt>
                <c:pt idx="32137">
                  <c:v>3.2138000000000003E-5</c:v>
                </c:pt>
                <c:pt idx="32138">
                  <c:v>3.2138999999999998E-5</c:v>
                </c:pt>
                <c:pt idx="32139">
                  <c:v>3.2140000000000001E-5</c:v>
                </c:pt>
                <c:pt idx="32140">
                  <c:v>3.2141000000000003E-5</c:v>
                </c:pt>
                <c:pt idx="32141">
                  <c:v>3.2141999999999998E-5</c:v>
                </c:pt>
                <c:pt idx="32142">
                  <c:v>3.2143E-5</c:v>
                </c:pt>
                <c:pt idx="32143">
                  <c:v>3.2144000000000003E-5</c:v>
                </c:pt>
                <c:pt idx="32144">
                  <c:v>3.2144999999999998E-5</c:v>
                </c:pt>
                <c:pt idx="32145">
                  <c:v>3.2146E-5</c:v>
                </c:pt>
                <c:pt idx="32146">
                  <c:v>3.2147000000000002E-5</c:v>
                </c:pt>
                <c:pt idx="32147">
                  <c:v>3.2147999999999998E-5</c:v>
                </c:pt>
                <c:pt idx="32148">
                  <c:v>3.2149E-5</c:v>
                </c:pt>
                <c:pt idx="32149">
                  <c:v>3.2150000000000002E-5</c:v>
                </c:pt>
                <c:pt idx="32150">
                  <c:v>3.2150999999999998E-5</c:v>
                </c:pt>
                <c:pt idx="32151">
                  <c:v>3.2152E-5</c:v>
                </c:pt>
                <c:pt idx="32152">
                  <c:v>3.2153000000000002E-5</c:v>
                </c:pt>
                <c:pt idx="32153">
                  <c:v>3.2153999999999997E-5</c:v>
                </c:pt>
                <c:pt idx="32154">
                  <c:v>3.2155E-5</c:v>
                </c:pt>
                <c:pt idx="32155">
                  <c:v>3.2156000000000002E-5</c:v>
                </c:pt>
                <c:pt idx="32156">
                  <c:v>3.2156999999999997E-5</c:v>
                </c:pt>
                <c:pt idx="32157">
                  <c:v>3.2157999999999999E-5</c:v>
                </c:pt>
                <c:pt idx="32158">
                  <c:v>3.2159000000000002E-5</c:v>
                </c:pt>
                <c:pt idx="32159">
                  <c:v>3.2159999999999997E-5</c:v>
                </c:pt>
                <c:pt idx="32160">
                  <c:v>3.2160999999999999E-5</c:v>
                </c:pt>
                <c:pt idx="32161">
                  <c:v>3.2162000000000001E-5</c:v>
                </c:pt>
                <c:pt idx="32162">
                  <c:v>3.2162999999999997E-5</c:v>
                </c:pt>
                <c:pt idx="32163">
                  <c:v>3.2163999999999999E-5</c:v>
                </c:pt>
                <c:pt idx="32164">
                  <c:v>3.2165000000000001E-5</c:v>
                </c:pt>
                <c:pt idx="32165">
                  <c:v>3.2165999999999997E-5</c:v>
                </c:pt>
                <c:pt idx="32166">
                  <c:v>3.2166999999999999E-5</c:v>
                </c:pt>
                <c:pt idx="32167">
                  <c:v>3.2168000000000001E-5</c:v>
                </c:pt>
                <c:pt idx="32168">
                  <c:v>3.2169000000000003E-5</c:v>
                </c:pt>
                <c:pt idx="32169">
                  <c:v>3.2169999999999999E-5</c:v>
                </c:pt>
                <c:pt idx="32170">
                  <c:v>3.2171000000000001E-5</c:v>
                </c:pt>
                <c:pt idx="32171">
                  <c:v>3.2172000000000003E-5</c:v>
                </c:pt>
                <c:pt idx="32172">
                  <c:v>3.2172999999999998E-5</c:v>
                </c:pt>
                <c:pt idx="32173">
                  <c:v>3.2174000000000001E-5</c:v>
                </c:pt>
                <c:pt idx="32174">
                  <c:v>3.2175000000000003E-5</c:v>
                </c:pt>
                <c:pt idx="32175">
                  <c:v>3.2175999999999998E-5</c:v>
                </c:pt>
                <c:pt idx="32176">
                  <c:v>3.2177E-5</c:v>
                </c:pt>
                <c:pt idx="32177">
                  <c:v>3.2178000000000003E-5</c:v>
                </c:pt>
                <c:pt idx="32178">
                  <c:v>3.2178999999999998E-5</c:v>
                </c:pt>
                <c:pt idx="32179">
                  <c:v>3.218E-5</c:v>
                </c:pt>
                <c:pt idx="32180">
                  <c:v>3.2181000000000002E-5</c:v>
                </c:pt>
                <c:pt idx="32181">
                  <c:v>3.2181999999999998E-5</c:v>
                </c:pt>
                <c:pt idx="32182">
                  <c:v>3.2183E-5</c:v>
                </c:pt>
                <c:pt idx="32183">
                  <c:v>3.2184000000000002E-5</c:v>
                </c:pt>
                <c:pt idx="32184">
                  <c:v>3.2184999999999998E-5</c:v>
                </c:pt>
                <c:pt idx="32185">
                  <c:v>3.2186E-5</c:v>
                </c:pt>
                <c:pt idx="32186">
                  <c:v>3.2187000000000002E-5</c:v>
                </c:pt>
                <c:pt idx="32187">
                  <c:v>3.2187999999999997E-5</c:v>
                </c:pt>
                <c:pt idx="32188">
                  <c:v>3.2189E-5</c:v>
                </c:pt>
                <c:pt idx="32189">
                  <c:v>3.2190000000000002E-5</c:v>
                </c:pt>
                <c:pt idx="32190">
                  <c:v>3.2190999999999997E-5</c:v>
                </c:pt>
                <c:pt idx="32191">
                  <c:v>3.2191999999999999E-5</c:v>
                </c:pt>
                <c:pt idx="32192">
                  <c:v>3.2193000000000002E-5</c:v>
                </c:pt>
                <c:pt idx="32193">
                  <c:v>3.2193999999999997E-5</c:v>
                </c:pt>
                <c:pt idx="32194">
                  <c:v>3.2194999999999999E-5</c:v>
                </c:pt>
                <c:pt idx="32195">
                  <c:v>3.2196000000000001E-5</c:v>
                </c:pt>
                <c:pt idx="32196">
                  <c:v>3.2196999999999997E-5</c:v>
                </c:pt>
                <c:pt idx="32197">
                  <c:v>3.2197999999999999E-5</c:v>
                </c:pt>
                <c:pt idx="32198">
                  <c:v>3.2199000000000001E-5</c:v>
                </c:pt>
                <c:pt idx="32199">
                  <c:v>3.2199999999999997E-5</c:v>
                </c:pt>
                <c:pt idx="32200">
                  <c:v>3.2200999999999999E-5</c:v>
                </c:pt>
                <c:pt idx="32201">
                  <c:v>3.2202000000000001E-5</c:v>
                </c:pt>
                <c:pt idx="32202">
                  <c:v>3.2203000000000003E-5</c:v>
                </c:pt>
                <c:pt idx="32203">
                  <c:v>3.2203999999999999E-5</c:v>
                </c:pt>
                <c:pt idx="32204">
                  <c:v>3.2205000000000001E-5</c:v>
                </c:pt>
                <c:pt idx="32205">
                  <c:v>3.2206000000000003E-5</c:v>
                </c:pt>
                <c:pt idx="32206">
                  <c:v>3.2206999999999998E-5</c:v>
                </c:pt>
                <c:pt idx="32207">
                  <c:v>3.2208000000000001E-5</c:v>
                </c:pt>
                <c:pt idx="32208">
                  <c:v>3.2209000000000003E-5</c:v>
                </c:pt>
                <c:pt idx="32209">
                  <c:v>3.2209999999999998E-5</c:v>
                </c:pt>
                <c:pt idx="32210">
                  <c:v>3.2211E-5</c:v>
                </c:pt>
                <c:pt idx="32211">
                  <c:v>3.2212000000000003E-5</c:v>
                </c:pt>
                <c:pt idx="32212">
                  <c:v>3.2212999999999998E-5</c:v>
                </c:pt>
                <c:pt idx="32213">
                  <c:v>3.2214E-5</c:v>
                </c:pt>
                <c:pt idx="32214">
                  <c:v>3.2215000000000002E-5</c:v>
                </c:pt>
                <c:pt idx="32215">
                  <c:v>3.2215999999999998E-5</c:v>
                </c:pt>
                <c:pt idx="32216">
                  <c:v>3.2217E-5</c:v>
                </c:pt>
                <c:pt idx="32217">
                  <c:v>3.2218000000000002E-5</c:v>
                </c:pt>
                <c:pt idx="32218">
                  <c:v>3.2218999999999998E-5</c:v>
                </c:pt>
                <c:pt idx="32219">
                  <c:v>3.222E-5</c:v>
                </c:pt>
                <c:pt idx="32220">
                  <c:v>3.2221000000000002E-5</c:v>
                </c:pt>
                <c:pt idx="32221">
                  <c:v>3.2221999999999997E-5</c:v>
                </c:pt>
                <c:pt idx="32222">
                  <c:v>3.2223E-5</c:v>
                </c:pt>
                <c:pt idx="32223">
                  <c:v>3.2224000000000002E-5</c:v>
                </c:pt>
                <c:pt idx="32224">
                  <c:v>3.2224999999999997E-5</c:v>
                </c:pt>
                <c:pt idx="32225">
                  <c:v>3.2225999999999999E-5</c:v>
                </c:pt>
                <c:pt idx="32226">
                  <c:v>3.2227000000000002E-5</c:v>
                </c:pt>
                <c:pt idx="32227">
                  <c:v>3.2227999999999997E-5</c:v>
                </c:pt>
                <c:pt idx="32228">
                  <c:v>3.2228999999999999E-5</c:v>
                </c:pt>
                <c:pt idx="32229">
                  <c:v>3.2230000000000001E-5</c:v>
                </c:pt>
                <c:pt idx="32230">
                  <c:v>3.2230999999999997E-5</c:v>
                </c:pt>
                <c:pt idx="32231">
                  <c:v>3.2231999999999999E-5</c:v>
                </c:pt>
                <c:pt idx="32232">
                  <c:v>3.2233000000000001E-5</c:v>
                </c:pt>
                <c:pt idx="32233">
                  <c:v>3.2233999999999997E-5</c:v>
                </c:pt>
                <c:pt idx="32234">
                  <c:v>3.2234999999999999E-5</c:v>
                </c:pt>
                <c:pt idx="32235">
                  <c:v>3.2236000000000001E-5</c:v>
                </c:pt>
                <c:pt idx="32236">
                  <c:v>3.2237000000000003E-5</c:v>
                </c:pt>
                <c:pt idx="32237">
                  <c:v>3.2237999999999999E-5</c:v>
                </c:pt>
                <c:pt idx="32238">
                  <c:v>3.2239000000000001E-5</c:v>
                </c:pt>
                <c:pt idx="32239">
                  <c:v>3.2240000000000003E-5</c:v>
                </c:pt>
                <c:pt idx="32240">
                  <c:v>3.2240999999999998E-5</c:v>
                </c:pt>
                <c:pt idx="32241">
                  <c:v>3.2242000000000001E-5</c:v>
                </c:pt>
                <c:pt idx="32242">
                  <c:v>3.2243000000000003E-5</c:v>
                </c:pt>
                <c:pt idx="32243">
                  <c:v>3.2243999999999998E-5</c:v>
                </c:pt>
                <c:pt idx="32244">
                  <c:v>3.2245E-5</c:v>
                </c:pt>
                <c:pt idx="32245">
                  <c:v>3.2246000000000003E-5</c:v>
                </c:pt>
                <c:pt idx="32246">
                  <c:v>3.2246999999999998E-5</c:v>
                </c:pt>
                <c:pt idx="32247">
                  <c:v>3.2248E-5</c:v>
                </c:pt>
                <c:pt idx="32248">
                  <c:v>3.2249000000000002E-5</c:v>
                </c:pt>
                <c:pt idx="32249">
                  <c:v>3.2249999999999998E-5</c:v>
                </c:pt>
                <c:pt idx="32250">
                  <c:v>3.2251E-5</c:v>
                </c:pt>
                <c:pt idx="32251">
                  <c:v>3.2252000000000002E-5</c:v>
                </c:pt>
                <c:pt idx="32252">
                  <c:v>3.2252999999999998E-5</c:v>
                </c:pt>
                <c:pt idx="32253">
                  <c:v>3.2254E-5</c:v>
                </c:pt>
                <c:pt idx="32254">
                  <c:v>3.2255000000000002E-5</c:v>
                </c:pt>
                <c:pt idx="32255">
                  <c:v>3.2255999999999997E-5</c:v>
                </c:pt>
                <c:pt idx="32256">
                  <c:v>3.2257E-5</c:v>
                </c:pt>
                <c:pt idx="32257">
                  <c:v>3.2258000000000002E-5</c:v>
                </c:pt>
                <c:pt idx="32258">
                  <c:v>3.2258999999999997E-5</c:v>
                </c:pt>
                <c:pt idx="32259">
                  <c:v>3.2259999999999999E-5</c:v>
                </c:pt>
                <c:pt idx="32260">
                  <c:v>3.2261000000000002E-5</c:v>
                </c:pt>
                <c:pt idx="32261">
                  <c:v>3.2261999999999997E-5</c:v>
                </c:pt>
                <c:pt idx="32262">
                  <c:v>3.2262999999999999E-5</c:v>
                </c:pt>
                <c:pt idx="32263">
                  <c:v>3.2264000000000001E-5</c:v>
                </c:pt>
                <c:pt idx="32264">
                  <c:v>3.2264999999999997E-5</c:v>
                </c:pt>
                <c:pt idx="32265">
                  <c:v>3.2265999999999999E-5</c:v>
                </c:pt>
                <c:pt idx="32266">
                  <c:v>3.2267000000000001E-5</c:v>
                </c:pt>
                <c:pt idx="32267">
                  <c:v>3.2267999999999997E-5</c:v>
                </c:pt>
                <c:pt idx="32268">
                  <c:v>3.2268999999999999E-5</c:v>
                </c:pt>
                <c:pt idx="32269">
                  <c:v>3.2270000000000001E-5</c:v>
                </c:pt>
                <c:pt idx="32270">
                  <c:v>3.2271000000000003E-5</c:v>
                </c:pt>
                <c:pt idx="32271">
                  <c:v>3.2271999999999999E-5</c:v>
                </c:pt>
                <c:pt idx="32272">
                  <c:v>3.2273000000000001E-5</c:v>
                </c:pt>
                <c:pt idx="32273">
                  <c:v>3.2274000000000003E-5</c:v>
                </c:pt>
                <c:pt idx="32274">
                  <c:v>3.2274999999999998E-5</c:v>
                </c:pt>
                <c:pt idx="32275">
                  <c:v>3.2276000000000001E-5</c:v>
                </c:pt>
                <c:pt idx="32276">
                  <c:v>3.2277000000000003E-5</c:v>
                </c:pt>
                <c:pt idx="32277">
                  <c:v>3.2277999999999998E-5</c:v>
                </c:pt>
                <c:pt idx="32278">
                  <c:v>3.2279E-5</c:v>
                </c:pt>
                <c:pt idx="32279">
                  <c:v>3.2280000000000003E-5</c:v>
                </c:pt>
                <c:pt idx="32280">
                  <c:v>3.2280999999999998E-5</c:v>
                </c:pt>
                <c:pt idx="32281">
                  <c:v>3.2282E-5</c:v>
                </c:pt>
                <c:pt idx="32282">
                  <c:v>3.2283000000000002E-5</c:v>
                </c:pt>
                <c:pt idx="32283">
                  <c:v>3.2283999999999998E-5</c:v>
                </c:pt>
                <c:pt idx="32284">
                  <c:v>3.2285E-5</c:v>
                </c:pt>
                <c:pt idx="32285">
                  <c:v>3.2286000000000002E-5</c:v>
                </c:pt>
                <c:pt idx="32286">
                  <c:v>3.2286999999999998E-5</c:v>
                </c:pt>
                <c:pt idx="32287">
                  <c:v>3.2288E-5</c:v>
                </c:pt>
                <c:pt idx="32288">
                  <c:v>3.2289000000000002E-5</c:v>
                </c:pt>
                <c:pt idx="32289">
                  <c:v>3.2289999999999997E-5</c:v>
                </c:pt>
                <c:pt idx="32290">
                  <c:v>3.2291E-5</c:v>
                </c:pt>
                <c:pt idx="32291">
                  <c:v>3.2292000000000002E-5</c:v>
                </c:pt>
                <c:pt idx="32292">
                  <c:v>3.2292999999999997E-5</c:v>
                </c:pt>
                <c:pt idx="32293">
                  <c:v>3.2293999999999999E-5</c:v>
                </c:pt>
                <c:pt idx="32294">
                  <c:v>3.2295000000000002E-5</c:v>
                </c:pt>
                <c:pt idx="32295">
                  <c:v>3.2295999999999997E-5</c:v>
                </c:pt>
                <c:pt idx="32296">
                  <c:v>3.2296999999999999E-5</c:v>
                </c:pt>
                <c:pt idx="32297">
                  <c:v>3.2298000000000001E-5</c:v>
                </c:pt>
                <c:pt idx="32298">
                  <c:v>3.2298999999999997E-5</c:v>
                </c:pt>
                <c:pt idx="32299">
                  <c:v>3.2299999999999999E-5</c:v>
                </c:pt>
                <c:pt idx="32300">
                  <c:v>3.2301000000000001E-5</c:v>
                </c:pt>
                <c:pt idx="32301">
                  <c:v>3.2301999999999997E-5</c:v>
                </c:pt>
                <c:pt idx="32302">
                  <c:v>3.2302999999999999E-5</c:v>
                </c:pt>
                <c:pt idx="32303">
                  <c:v>3.2304000000000001E-5</c:v>
                </c:pt>
                <c:pt idx="32304">
                  <c:v>3.2305000000000003E-5</c:v>
                </c:pt>
                <c:pt idx="32305">
                  <c:v>3.2305999999999999E-5</c:v>
                </c:pt>
                <c:pt idx="32306">
                  <c:v>3.2307000000000001E-5</c:v>
                </c:pt>
                <c:pt idx="32307">
                  <c:v>3.2308000000000003E-5</c:v>
                </c:pt>
                <c:pt idx="32308">
                  <c:v>3.2308999999999998E-5</c:v>
                </c:pt>
                <c:pt idx="32309">
                  <c:v>3.2310000000000001E-5</c:v>
                </c:pt>
                <c:pt idx="32310">
                  <c:v>3.2311000000000003E-5</c:v>
                </c:pt>
                <c:pt idx="32311">
                  <c:v>3.2311999999999998E-5</c:v>
                </c:pt>
                <c:pt idx="32312">
                  <c:v>3.2313E-5</c:v>
                </c:pt>
                <c:pt idx="32313">
                  <c:v>3.2314000000000003E-5</c:v>
                </c:pt>
                <c:pt idx="32314">
                  <c:v>3.2314999999999998E-5</c:v>
                </c:pt>
                <c:pt idx="32315">
                  <c:v>3.2316E-5</c:v>
                </c:pt>
                <c:pt idx="32316">
                  <c:v>3.2317000000000002E-5</c:v>
                </c:pt>
                <c:pt idx="32317">
                  <c:v>3.2317999999999998E-5</c:v>
                </c:pt>
                <c:pt idx="32318">
                  <c:v>3.2319E-5</c:v>
                </c:pt>
                <c:pt idx="32319">
                  <c:v>3.2320000000000002E-5</c:v>
                </c:pt>
                <c:pt idx="32320">
                  <c:v>3.2320999999999998E-5</c:v>
                </c:pt>
                <c:pt idx="32321">
                  <c:v>3.2322E-5</c:v>
                </c:pt>
                <c:pt idx="32322">
                  <c:v>3.2323000000000002E-5</c:v>
                </c:pt>
                <c:pt idx="32323">
                  <c:v>3.2323999999999997E-5</c:v>
                </c:pt>
                <c:pt idx="32324">
                  <c:v>3.2325E-5</c:v>
                </c:pt>
                <c:pt idx="32325">
                  <c:v>3.2326000000000002E-5</c:v>
                </c:pt>
                <c:pt idx="32326">
                  <c:v>3.2326999999999997E-5</c:v>
                </c:pt>
                <c:pt idx="32327">
                  <c:v>3.2327999999999999E-5</c:v>
                </c:pt>
                <c:pt idx="32328">
                  <c:v>3.2329000000000002E-5</c:v>
                </c:pt>
                <c:pt idx="32329">
                  <c:v>3.2329999999999997E-5</c:v>
                </c:pt>
                <c:pt idx="32330">
                  <c:v>3.2330999999999999E-5</c:v>
                </c:pt>
                <c:pt idx="32331">
                  <c:v>3.2332000000000001E-5</c:v>
                </c:pt>
                <c:pt idx="32332">
                  <c:v>3.2332999999999997E-5</c:v>
                </c:pt>
                <c:pt idx="32333">
                  <c:v>3.2333999999999999E-5</c:v>
                </c:pt>
                <c:pt idx="32334">
                  <c:v>3.2335000000000001E-5</c:v>
                </c:pt>
                <c:pt idx="32335">
                  <c:v>3.2335999999999997E-5</c:v>
                </c:pt>
                <c:pt idx="32336">
                  <c:v>3.2336999999999999E-5</c:v>
                </c:pt>
                <c:pt idx="32337">
                  <c:v>3.2338000000000001E-5</c:v>
                </c:pt>
                <c:pt idx="32338">
                  <c:v>3.2339000000000003E-5</c:v>
                </c:pt>
                <c:pt idx="32339">
                  <c:v>3.2339999999999999E-5</c:v>
                </c:pt>
                <c:pt idx="32340">
                  <c:v>3.2341000000000001E-5</c:v>
                </c:pt>
                <c:pt idx="32341">
                  <c:v>3.2342000000000003E-5</c:v>
                </c:pt>
                <c:pt idx="32342">
                  <c:v>3.2342999999999998E-5</c:v>
                </c:pt>
                <c:pt idx="32343">
                  <c:v>3.2344000000000001E-5</c:v>
                </c:pt>
                <c:pt idx="32344">
                  <c:v>3.2345000000000003E-5</c:v>
                </c:pt>
                <c:pt idx="32345">
                  <c:v>3.2345999999999998E-5</c:v>
                </c:pt>
                <c:pt idx="32346">
                  <c:v>3.2347E-5</c:v>
                </c:pt>
                <c:pt idx="32347">
                  <c:v>3.2348000000000003E-5</c:v>
                </c:pt>
                <c:pt idx="32348">
                  <c:v>3.2348999999999998E-5</c:v>
                </c:pt>
                <c:pt idx="32349">
                  <c:v>3.235E-5</c:v>
                </c:pt>
                <c:pt idx="32350">
                  <c:v>3.2351000000000002E-5</c:v>
                </c:pt>
                <c:pt idx="32351">
                  <c:v>3.2351999999999998E-5</c:v>
                </c:pt>
                <c:pt idx="32352">
                  <c:v>3.2353E-5</c:v>
                </c:pt>
                <c:pt idx="32353">
                  <c:v>3.2354000000000002E-5</c:v>
                </c:pt>
                <c:pt idx="32354">
                  <c:v>3.2354999999999998E-5</c:v>
                </c:pt>
                <c:pt idx="32355">
                  <c:v>3.2356E-5</c:v>
                </c:pt>
                <c:pt idx="32356">
                  <c:v>3.2357000000000002E-5</c:v>
                </c:pt>
                <c:pt idx="32357">
                  <c:v>3.2357999999999997E-5</c:v>
                </c:pt>
                <c:pt idx="32358">
                  <c:v>3.2359E-5</c:v>
                </c:pt>
                <c:pt idx="32359">
                  <c:v>3.2360000000000002E-5</c:v>
                </c:pt>
                <c:pt idx="32360">
                  <c:v>3.2360999999999997E-5</c:v>
                </c:pt>
                <c:pt idx="32361">
                  <c:v>3.2361999999999999E-5</c:v>
                </c:pt>
                <c:pt idx="32362">
                  <c:v>3.2363000000000002E-5</c:v>
                </c:pt>
                <c:pt idx="32363">
                  <c:v>3.2363999999999997E-5</c:v>
                </c:pt>
                <c:pt idx="32364">
                  <c:v>3.2364999999999999E-5</c:v>
                </c:pt>
                <c:pt idx="32365">
                  <c:v>3.2366000000000001E-5</c:v>
                </c:pt>
                <c:pt idx="32366">
                  <c:v>3.2366999999999997E-5</c:v>
                </c:pt>
                <c:pt idx="32367">
                  <c:v>3.2367999999999999E-5</c:v>
                </c:pt>
                <c:pt idx="32368">
                  <c:v>3.2369000000000001E-5</c:v>
                </c:pt>
                <c:pt idx="32369">
                  <c:v>3.2369999999999997E-5</c:v>
                </c:pt>
                <c:pt idx="32370">
                  <c:v>3.2370999999999999E-5</c:v>
                </c:pt>
                <c:pt idx="32371">
                  <c:v>3.2372000000000001E-5</c:v>
                </c:pt>
                <c:pt idx="32372">
                  <c:v>3.2373000000000003E-5</c:v>
                </c:pt>
                <c:pt idx="32373">
                  <c:v>3.2373999999999999E-5</c:v>
                </c:pt>
                <c:pt idx="32374">
                  <c:v>3.2375000000000001E-5</c:v>
                </c:pt>
                <c:pt idx="32375">
                  <c:v>3.2376000000000003E-5</c:v>
                </c:pt>
                <c:pt idx="32376">
                  <c:v>3.2376999999999998E-5</c:v>
                </c:pt>
                <c:pt idx="32377">
                  <c:v>3.2378000000000001E-5</c:v>
                </c:pt>
                <c:pt idx="32378">
                  <c:v>3.2379000000000003E-5</c:v>
                </c:pt>
                <c:pt idx="32379">
                  <c:v>3.2379999999999998E-5</c:v>
                </c:pt>
                <c:pt idx="32380">
                  <c:v>3.2381E-5</c:v>
                </c:pt>
                <c:pt idx="32381">
                  <c:v>3.2382000000000003E-5</c:v>
                </c:pt>
                <c:pt idx="32382">
                  <c:v>3.2382999999999998E-5</c:v>
                </c:pt>
                <c:pt idx="32383">
                  <c:v>3.2384E-5</c:v>
                </c:pt>
                <c:pt idx="32384">
                  <c:v>3.2385000000000002E-5</c:v>
                </c:pt>
                <c:pt idx="32385">
                  <c:v>3.2385999999999998E-5</c:v>
                </c:pt>
                <c:pt idx="32386">
                  <c:v>3.2387E-5</c:v>
                </c:pt>
                <c:pt idx="32387">
                  <c:v>3.2388000000000002E-5</c:v>
                </c:pt>
                <c:pt idx="32388">
                  <c:v>3.2388999999999998E-5</c:v>
                </c:pt>
                <c:pt idx="32389">
                  <c:v>3.239E-5</c:v>
                </c:pt>
                <c:pt idx="32390">
                  <c:v>3.2391000000000002E-5</c:v>
                </c:pt>
                <c:pt idx="32391">
                  <c:v>3.2391999999999998E-5</c:v>
                </c:pt>
                <c:pt idx="32392">
                  <c:v>3.2393E-5</c:v>
                </c:pt>
                <c:pt idx="32393">
                  <c:v>3.2394000000000002E-5</c:v>
                </c:pt>
                <c:pt idx="32394">
                  <c:v>3.2394999999999997E-5</c:v>
                </c:pt>
                <c:pt idx="32395">
                  <c:v>3.2396E-5</c:v>
                </c:pt>
                <c:pt idx="32396">
                  <c:v>3.2397000000000002E-5</c:v>
                </c:pt>
                <c:pt idx="32397">
                  <c:v>3.2397999999999997E-5</c:v>
                </c:pt>
                <c:pt idx="32398">
                  <c:v>3.2398999999999999E-5</c:v>
                </c:pt>
                <c:pt idx="32399">
                  <c:v>3.2400000000000001E-5</c:v>
                </c:pt>
                <c:pt idx="32400">
                  <c:v>3.2400999999999997E-5</c:v>
                </c:pt>
                <c:pt idx="32401">
                  <c:v>3.2401999999999999E-5</c:v>
                </c:pt>
                <c:pt idx="32402">
                  <c:v>3.2403000000000001E-5</c:v>
                </c:pt>
                <c:pt idx="32403">
                  <c:v>3.2403999999999997E-5</c:v>
                </c:pt>
                <c:pt idx="32404">
                  <c:v>3.2404999999999999E-5</c:v>
                </c:pt>
                <c:pt idx="32405">
                  <c:v>3.2406000000000001E-5</c:v>
                </c:pt>
                <c:pt idx="32406">
                  <c:v>3.2407000000000003E-5</c:v>
                </c:pt>
                <c:pt idx="32407">
                  <c:v>3.2407999999999999E-5</c:v>
                </c:pt>
                <c:pt idx="32408">
                  <c:v>3.2409000000000001E-5</c:v>
                </c:pt>
                <c:pt idx="32409">
                  <c:v>3.2410000000000003E-5</c:v>
                </c:pt>
                <c:pt idx="32410">
                  <c:v>3.2410999999999999E-5</c:v>
                </c:pt>
                <c:pt idx="32411">
                  <c:v>3.2412000000000001E-5</c:v>
                </c:pt>
                <c:pt idx="32412">
                  <c:v>3.2413000000000003E-5</c:v>
                </c:pt>
                <c:pt idx="32413">
                  <c:v>3.2413999999999998E-5</c:v>
                </c:pt>
                <c:pt idx="32414">
                  <c:v>3.2415000000000001E-5</c:v>
                </c:pt>
                <c:pt idx="32415">
                  <c:v>3.2416000000000003E-5</c:v>
                </c:pt>
                <c:pt idx="32416">
                  <c:v>3.2416999999999998E-5</c:v>
                </c:pt>
                <c:pt idx="32417">
                  <c:v>3.2418E-5</c:v>
                </c:pt>
                <c:pt idx="32418">
                  <c:v>3.2419000000000003E-5</c:v>
                </c:pt>
                <c:pt idx="32419">
                  <c:v>3.2419999999999998E-5</c:v>
                </c:pt>
                <c:pt idx="32420">
                  <c:v>3.2421E-5</c:v>
                </c:pt>
                <c:pt idx="32421">
                  <c:v>3.2422000000000002E-5</c:v>
                </c:pt>
                <c:pt idx="32422">
                  <c:v>3.2422999999999998E-5</c:v>
                </c:pt>
                <c:pt idx="32423">
                  <c:v>3.2424E-5</c:v>
                </c:pt>
                <c:pt idx="32424">
                  <c:v>3.2425000000000002E-5</c:v>
                </c:pt>
                <c:pt idx="32425">
                  <c:v>3.2425999999999998E-5</c:v>
                </c:pt>
                <c:pt idx="32426">
                  <c:v>3.2427E-5</c:v>
                </c:pt>
                <c:pt idx="32427">
                  <c:v>3.2428000000000002E-5</c:v>
                </c:pt>
                <c:pt idx="32428">
                  <c:v>3.2428999999999997E-5</c:v>
                </c:pt>
                <c:pt idx="32429">
                  <c:v>3.243E-5</c:v>
                </c:pt>
                <c:pt idx="32430">
                  <c:v>3.2431000000000002E-5</c:v>
                </c:pt>
                <c:pt idx="32431">
                  <c:v>3.2431999999999997E-5</c:v>
                </c:pt>
                <c:pt idx="32432">
                  <c:v>3.2432999999999999E-5</c:v>
                </c:pt>
                <c:pt idx="32433">
                  <c:v>3.2434000000000002E-5</c:v>
                </c:pt>
                <c:pt idx="32434">
                  <c:v>3.2434999999999997E-5</c:v>
                </c:pt>
                <c:pt idx="32435">
                  <c:v>3.2435999999999999E-5</c:v>
                </c:pt>
                <c:pt idx="32436">
                  <c:v>3.2437000000000001E-5</c:v>
                </c:pt>
                <c:pt idx="32437">
                  <c:v>3.2437999999999997E-5</c:v>
                </c:pt>
                <c:pt idx="32438">
                  <c:v>3.2438999999999999E-5</c:v>
                </c:pt>
                <c:pt idx="32439">
                  <c:v>3.2440000000000001E-5</c:v>
                </c:pt>
                <c:pt idx="32440">
                  <c:v>3.2441000000000003E-5</c:v>
                </c:pt>
                <c:pt idx="32441">
                  <c:v>3.2441999999999999E-5</c:v>
                </c:pt>
                <c:pt idx="32442">
                  <c:v>3.2443000000000001E-5</c:v>
                </c:pt>
                <c:pt idx="32443">
                  <c:v>3.2444000000000003E-5</c:v>
                </c:pt>
                <c:pt idx="32444">
                  <c:v>3.2444999999999999E-5</c:v>
                </c:pt>
                <c:pt idx="32445">
                  <c:v>3.2446000000000001E-5</c:v>
                </c:pt>
                <c:pt idx="32446">
                  <c:v>3.2447000000000003E-5</c:v>
                </c:pt>
                <c:pt idx="32447">
                  <c:v>3.2447999999999998E-5</c:v>
                </c:pt>
                <c:pt idx="32448">
                  <c:v>3.2449000000000001E-5</c:v>
                </c:pt>
                <c:pt idx="32449">
                  <c:v>3.2450000000000003E-5</c:v>
                </c:pt>
                <c:pt idx="32450">
                  <c:v>3.2450999999999998E-5</c:v>
                </c:pt>
                <c:pt idx="32451">
                  <c:v>3.2452E-5</c:v>
                </c:pt>
                <c:pt idx="32452">
                  <c:v>3.2453000000000003E-5</c:v>
                </c:pt>
                <c:pt idx="32453">
                  <c:v>3.2453999999999998E-5</c:v>
                </c:pt>
                <c:pt idx="32454">
                  <c:v>3.2455E-5</c:v>
                </c:pt>
                <c:pt idx="32455">
                  <c:v>3.2456000000000002E-5</c:v>
                </c:pt>
                <c:pt idx="32456">
                  <c:v>3.2456999999999998E-5</c:v>
                </c:pt>
                <c:pt idx="32457">
                  <c:v>3.2458E-5</c:v>
                </c:pt>
                <c:pt idx="32458">
                  <c:v>3.2459000000000002E-5</c:v>
                </c:pt>
                <c:pt idx="32459">
                  <c:v>3.2459999999999998E-5</c:v>
                </c:pt>
                <c:pt idx="32460">
                  <c:v>3.2461E-5</c:v>
                </c:pt>
                <c:pt idx="32461">
                  <c:v>3.2462000000000002E-5</c:v>
                </c:pt>
                <c:pt idx="32462">
                  <c:v>3.2462999999999997E-5</c:v>
                </c:pt>
                <c:pt idx="32463">
                  <c:v>3.2464E-5</c:v>
                </c:pt>
                <c:pt idx="32464">
                  <c:v>3.2465000000000002E-5</c:v>
                </c:pt>
                <c:pt idx="32465">
                  <c:v>3.2465999999999997E-5</c:v>
                </c:pt>
                <c:pt idx="32466">
                  <c:v>3.2466999999999999E-5</c:v>
                </c:pt>
                <c:pt idx="32467">
                  <c:v>3.2468000000000002E-5</c:v>
                </c:pt>
                <c:pt idx="32468">
                  <c:v>3.2468999999999997E-5</c:v>
                </c:pt>
                <c:pt idx="32469">
                  <c:v>3.2469999999999999E-5</c:v>
                </c:pt>
                <c:pt idx="32470">
                  <c:v>3.2471000000000001E-5</c:v>
                </c:pt>
                <c:pt idx="32471">
                  <c:v>3.2471999999999997E-5</c:v>
                </c:pt>
                <c:pt idx="32472">
                  <c:v>3.2472999999999999E-5</c:v>
                </c:pt>
                <c:pt idx="32473">
                  <c:v>3.2474000000000001E-5</c:v>
                </c:pt>
                <c:pt idx="32474">
                  <c:v>3.2475000000000003E-5</c:v>
                </c:pt>
                <c:pt idx="32475">
                  <c:v>3.2475999999999999E-5</c:v>
                </c:pt>
                <c:pt idx="32476">
                  <c:v>3.2477000000000001E-5</c:v>
                </c:pt>
                <c:pt idx="32477">
                  <c:v>3.2478000000000003E-5</c:v>
                </c:pt>
                <c:pt idx="32478">
                  <c:v>3.2478999999999999E-5</c:v>
                </c:pt>
                <c:pt idx="32479">
                  <c:v>3.2480000000000001E-5</c:v>
                </c:pt>
                <c:pt idx="32480">
                  <c:v>3.2481000000000003E-5</c:v>
                </c:pt>
                <c:pt idx="32481">
                  <c:v>3.2481999999999998E-5</c:v>
                </c:pt>
                <c:pt idx="32482">
                  <c:v>3.2483000000000001E-5</c:v>
                </c:pt>
                <c:pt idx="32483">
                  <c:v>3.2484000000000003E-5</c:v>
                </c:pt>
                <c:pt idx="32484">
                  <c:v>3.2484999999999998E-5</c:v>
                </c:pt>
                <c:pt idx="32485">
                  <c:v>3.2486E-5</c:v>
                </c:pt>
                <c:pt idx="32486">
                  <c:v>3.2487000000000003E-5</c:v>
                </c:pt>
                <c:pt idx="32487">
                  <c:v>3.2487999999999998E-5</c:v>
                </c:pt>
                <c:pt idx="32488">
                  <c:v>3.2489E-5</c:v>
                </c:pt>
                <c:pt idx="32489">
                  <c:v>3.2490000000000002E-5</c:v>
                </c:pt>
                <c:pt idx="32490">
                  <c:v>3.2490999999999998E-5</c:v>
                </c:pt>
                <c:pt idx="32491">
                  <c:v>3.2492E-5</c:v>
                </c:pt>
                <c:pt idx="32492">
                  <c:v>3.2493000000000002E-5</c:v>
                </c:pt>
                <c:pt idx="32493">
                  <c:v>3.2493999999999998E-5</c:v>
                </c:pt>
                <c:pt idx="32494">
                  <c:v>3.2495E-5</c:v>
                </c:pt>
                <c:pt idx="32495">
                  <c:v>3.2496000000000002E-5</c:v>
                </c:pt>
                <c:pt idx="32496">
                  <c:v>3.2496999999999997E-5</c:v>
                </c:pt>
                <c:pt idx="32497">
                  <c:v>3.2498E-5</c:v>
                </c:pt>
                <c:pt idx="32498">
                  <c:v>3.2499000000000002E-5</c:v>
                </c:pt>
                <c:pt idx="32499">
                  <c:v>3.2499999999999997E-5</c:v>
                </c:pt>
                <c:pt idx="32500">
                  <c:v>3.2500999999999999E-5</c:v>
                </c:pt>
                <c:pt idx="32501">
                  <c:v>3.2502000000000002E-5</c:v>
                </c:pt>
                <c:pt idx="32502">
                  <c:v>3.2502999999999997E-5</c:v>
                </c:pt>
                <c:pt idx="32503">
                  <c:v>3.2503999999999999E-5</c:v>
                </c:pt>
                <c:pt idx="32504">
                  <c:v>3.2505000000000001E-5</c:v>
                </c:pt>
                <c:pt idx="32505">
                  <c:v>3.2505999999999997E-5</c:v>
                </c:pt>
                <c:pt idx="32506">
                  <c:v>3.2506999999999999E-5</c:v>
                </c:pt>
                <c:pt idx="32507">
                  <c:v>3.2508000000000001E-5</c:v>
                </c:pt>
                <c:pt idx="32508">
                  <c:v>3.2509000000000003E-5</c:v>
                </c:pt>
                <c:pt idx="32509">
                  <c:v>3.2509999999999999E-5</c:v>
                </c:pt>
                <c:pt idx="32510">
                  <c:v>3.2511000000000001E-5</c:v>
                </c:pt>
                <c:pt idx="32511">
                  <c:v>3.2512000000000003E-5</c:v>
                </c:pt>
                <c:pt idx="32512">
                  <c:v>3.2512999999999999E-5</c:v>
                </c:pt>
                <c:pt idx="32513">
                  <c:v>3.2514000000000001E-5</c:v>
                </c:pt>
                <c:pt idx="32514">
                  <c:v>3.2515000000000003E-5</c:v>
                </c:pt>
                <c:pt idx="32515">
                  <c:v>3.2515999999999998E-5</c:v>
                </c:pt>
                <c:pt idx="32516">
                  <c:v>3.2517000000000001E-5</c:v>
                </c:pt>
                <c:pt idx="32517">
                  <c:v>3.2518000000000003E-5</c:v>
                </c:pt>
                <c:pt idx="32518">
                  <c:v>3.2518999999999998E-5</c:v>
                </c:pt>
                <c:pt idx="32519">
                  <c:v>3.252E-5</c:v>
                </c:pt>
                <c:pt idx="32520">
                  <c:v>3.2521000000000003E-5</c:v>
                </c:pt>
                <c:pt idx="32521">
                  <c:v>3.2521999999999998E-5</c:v>
                </c:pt>
                <c:pt idx="32522">
                  <c:v>3.2523E-5</c:v>
                </c:pt>
                <c:pt idx="32523">
                  <c:v>3.2524000000000002E-5</c:v>
                </c:pt>
                <c:pt idx="32524">
                  <c:v>3.2524999999999998E-5</c:v>
                </c:pt>
                <c:pt idx="32525">
                  <c:v>3.2526E-5</c:v>
                </c:pt>
                <c:pt idx="32526">
                  <c:v>3.2527000000000002E-5</c:v>
                </c:pt>
                <c:pt idx="32527">
                  <c:v>3.2527999999999998E-5</c:v>
                </c:pt>
                <c:pt idx="32528">
                  <c:v>3.2529E-5</c:v>
                </c:pt>
                <c:pt idx="32529">
                  <c:v>3.2530000000000002E-5</c:v>
                </c:pt>
                <c:pt idx="32530">
                  <c:v>3.2530999999999997E-5</c:v>
                </c:pt>
                <c:pt idx="32531">
                  <c:v>3.2532E-5</c:v>
                </c:pt>
                <c:pt idx="32532">
                  <c:v>3.2533000000000002E-5</c:v>
                </c:pt>
                <c:pt idx="32533">
                  <c:v>3.2533999999999997E-5</c:v>
                </c:pt>
                <c:pt idx="32534">
                  <c:v>3.2534999999999999E-5</c:v>
                </c:pt>
                <c:pt idx="32535">
                  <c:v>3.2536000000000002E-5</c:v>
                </c:pt>
                <c:pt idx="32536">
                  <c:v>3.2536999999999997E-5</c:v>
                </c:pt>
                <c:pt idx="32537">
                  <c:v>3.2537999999999999E-5</c:v>
                </c:pt>
                <c:pt idx="32538">
                  <c:v>3.2539000000000001E-5</c:v>
                </c:pt>
                <c:pt idx="32539">
                  <c:v>3.2539999999999997E-5</c:v>
                </c:pt>
                <c:pt idx="32540">
                  <c:v>3.2540999999999999E-5</c:v>
                </c:pt>
                <c:pt idx="32541">
                  <c:v>3.2542000000000001E-5</c:v>
                </c:pt>
                <c:pt idx="32542">
                  <c:v>3.2543000000000003E-5</c:v>
                </c:pt>
                <c:pt idx="32543">
                  <c:v>3.2543999999999999E-5</c:v>
                </c:pt>
                <c:pt idx="32544">
                  <c:v>3.2545000000000001E-5</c:v>
                </c:pt>
                <c:pt idx="32545">
                  <c:v>3.2546000000000003E-5</c:v>
                </c:pt>
                <c:pt idx="32546">
                  <c:v>3.2546999999999999E-5</c:v>
                </c:pt>
                <c:pt idx="32547">
                  <c:v>3.2548000000000001E-5</c:v>
                </c:pt>
                <c:pt idx="32548">
                  <c:v>3.2549000000000003E-5</c:v>
                </c:pt>
                <c:pt idx="32549">
                  <c:v>3.2549999999999998E-5</c:v>
                </c:pt>
                <c:pt idx="32550">
                  <c:v>3.2551000000000001E-5</c:v>
                </c:pt>
                <c:pt idx="32551">
                  <c:v>3.2552000000000003E-5</c:v>
                </c:pt>
                <c:pt idx="32552">
                  <c:v>3.2552999999999998E-5</c:v>
                </c:pt>
                <c:pt idx="32553">
                  <c:v>3.2554E-5</c:v>
                </c:pt>
                <c:pt idx="32554">
                  <c:v>3.2555000000000003E-5</c:v>
                </c:pt>
                <c:pt idx="32555">
                  <c:v>3.2555999999999998E-5</c:v>
                </c:pt>
                <c:pt idx="32556">
                  <c:v>3.2557E-5</c:v>
                </c:pt>
                <c:pt idx="32557">
                  <c:v>3.2558000000000002E-5</c:v>
                </c:pt>
                <c:pt idx="32558">
                  <c:v>3.2558999999999998E-5</c:v>
                </c:pt>
                <c:pt idx="32559">
                  <c:v>3.256E-5</c:v>
                </c:pt>
                <c:pt idx="32560">
                  <c:v>3.2561000000000002E-5</c:v>
                </c:pt>
                <c:pt idx="32561">
                  <c:v>3.2561999999999998E-5</c:v>
                </c:pt>
                <c:pt idx="32562">
                  <c:v>3.2563E-5</c:v>
                </c:pt>
                <c:pt idx="32563">
                  <c:v>3.2564000000000002E-5</c:v>
                </c:pt>
                <c:pt idx="32564">
                  <c:v>3.2564999999999997E-5</c:v>
                </c:pt>
                <c:pt idx="32565">
                  <c:v>3.2566E-5</c:v>
                </c:pt>
                <c:pt idx="32566">
                  <c:v>3.2567000000000002E-5</c:v>
                </c:pt>
                <c:pt idx="32567">
                  <c:v>3.2567999999999997E-5</c:v>
                </c:pt>
                <c:pt idx="32568">
                  <c:v>3.2568999999999999E-5</c:v>
                </c:pt>
                <c:pt idx="32569">
                  <c:v>3.2570000000000002E-5</c:v>
                </c:pt>
                <c:pt idx="32570">
                  <c:v>3.2570999999999997E-5</c:v>
                </c:pt>
                <c:pt idx="32571">
                  <c:v>3.2571999999999999E-5</c:v>
                </c:pt>
                <c:pt idx="32572">
                  <c:v>3.2573000000000001E-5</c:v>
                </c:pt>
                <c:pt idx="32573">
                  <c:v>3.2573999999999997E-5</c:v>
                </c:pt>
                <c:pt idx="32574">
                  <c:v>3.2574999999999999E-5</c:v>
                </c:pt>
                <c:pt idx="32575">
                  <c:v>3.2576000000000001E-5</c:v>
                </c:pt>
                <c:pt idx="32576">
                  <c:v>3.2577000000000003E-5</c:v>
                </c:pt>
                <c:pt idx="32577">
                  <c:v>3.2577999999999999E-5</c:v>
                </c:pt>
                <c:pt idx="32578">
                  <c:v>3.2579000000000001E-5</c:v>
                </c:pt>
                <c:pt idx="32579">
                  <c:v>3.2580000000000003E-5</c:v>
                </c:pt>
                <c:pt idx="32580">
                  <c:v>3.2580999999999999E-5</c:v>
                </c:pt>
                <c:pt idx="32581">
                  <c:v>3.2582000000000001E-5</c:v>
                </c:pt>
                <c:pt idx="32582">
                  <c:v>3.2583000000000003E-5</c:v>
                </c:pt>
                <c:pt idx="32583">
                  <c:v>3.2583999999999998E-5</c:v>
                </c:pt>
                <c:pt idx="32584">
                  <c:v>3.2585000000000001E-5</c:v>
                </c:pt>
                <c:pt idx="32585">
                  <c:v>3.2586000000000003E-5</c:v>
                </c:pt>
                <c:pt idx="32586">
                  <c:v>3.2586999999999998E-5</c:v>
                </c:pt>
                <c:pt idx="32587">
                  <c:v>3.2588E-5</c:v>
                </c:pt>
                <c:pt idx="32588">
                  <c:v>3.2589000000000003E-5</c:v>
                </c:pt>
                <c:pt idx="32589">
                  <c:v>3.2589999999999998E-5</c:v>
                </c:pt>
                <c:pt idx="32590">
                  <c:v>3.2591E-5</c:v>
                </c:pt>
                <c:pt idx="32591">
                  <c:v>3.2592000000000002E-5</c:v>
                </c:pt>
                <c:pt idx="32592">
                  <c:v>3.2592999999999998E-5</c:v>
                </c:pt>
                <c:pt idx="32593">
                  <c:v>3.2594E-5</c:v>
                </c:pt>
                <c:pt idx="32594">
                  <c:v>3.2595000000000002E-5</c:v>
                </c:pt>
                <c:pt idx="32595">
                  <c:v>3.2595999999999998E-5</c:v>
                </c:pt>
                <c:pt idx="32596">
                  <c:v>3.2597E-5</c:v>
                </c:pt>
                <c:pt idx="32597">
                  <c:v>3.2598000000000002E-5</c:v>
                </c:pt>
                <c:pt idx="32598">
                  <c:v>3.2598999999999997E-5</c:v>
                </c:pt>
                <c:pt idx="32599">
                  <c:v>3.26E-5</c:v>
                </c:pt>
                <c:pt idx="32600">
                  <c:v>3.2601000000000002E-5</c:v>
                </c:pt>
                <c:pt idx="32601">
                  <c:v>3.2601999999999997E-5</c:v>
                </c:pt>
                <c:pt idx="32602">
                  <c:v>3.2602999999999999E-5</c:v>
                </c:pt>
                <c:pt idx="32603">
                  <c:v>3.2604000000000002E-5</c:v>
                </c:pt>
                <c:pt idx="32604">
                  <c:v>3.2604999999999997E-5</c:v>
                </c:pt>
                <c:pt idx="32605">
                  <c:v>3.2605999999999999E-5</c:v>
                </c:pt>
                <c:pt idx="32606">
                  <c:v>3.2607000000000001E-5</c:v>
                </c:pt>
                <c:pt idx="32607">
                  <c:v>3.2607999999999997E-5</c:v>
                </c:pt>
                <c:pt idx="32608">
                  <c:v>3.2608999999999999E-5</c:v>
                </c:pt>
                <c:pt idx="32609">
                  <c:v>3.2610000000000001E-5</c:v>
                </c:pt>
                <c:pt idx="32610">
                  <c:v>3.2611000000000003E-5</c:v>
                </c:pt>
                <c:pt idx="32611">
                  <c:v>3.2611999999999999E-5</c:v>
                </c:pt>
                <c:pt idx="32612">
                  <c:v>3.2613000000000001E-5</c:v>
                </c:pt>
                <c:pt idx="32613">
                  <c:v>3.2614000000000003E-5</c:v>
                </c:pt>
                <c:pt idx="32614">
                  <c:v>3.2614999999999999E-5</c:v>
                </c:pt>
                <c:pt idx="32615">
                  <c:v>3.2616000000000001E-5</c:v>
                </c:pt>
                <c:pt idx="32616">
                  <c:v>3.2617000000000003E-5</c:v>
                </c:pt>
                <c:pt idx="32617">
                  <c:v>3.2617999999999998E-5</c:v>
                </c:pt>
                <c:pt idx="32618">
                  <c:v>3.2619000000000001E-5</c:v>
                </c:pt>
                <c:pt idx="32619">
                  <c:v>3.2620000000000003E-5</c:v>
                </c:pt>
                <c:pt idx="32620">
                  <c:v>3.2620999999999998E-5</c:v>
                </c:pt>
                <c:pt idx="32621">
                  <c:v>3.2622E-5</c:v>
                </c:pt>
                <c:pt idx="32622">
                  <c:v>3.2623000000000003E-5</c:v>
                </c:pt>
                <c:pt idx="32623">
                  <c:v>3.2623999999999998E-5</c:v>
                </c:pt>
                <c:pt idx="32624">
                  <c:v>3.2625E-5</c:v>
                </c:pt>
                <c:pt idx="32625">
                  <c:v>3.2626000000000002E-5</c:v>
                </c:pt>
                <c:pt idx="32626">
                  <c:v>3.2626999999999998E-5</c:v>
                </c:pt>
                <c:pt idx="32627">
                  <c:v>3.2628E-5</c:v>
                </c:pt>
                <c:pt idx="32628">
                  <c:v>3.2629000000000002E-5</c:v>
                </c:pt>
                <c:pt idx="32629">
                  <c:v>3.2629999999999998E-5</c:v>
                </c:pt>
                <c:pt idx="32630">
                  <c:v>3.2631E-5</c:v>
                </c:pt>
                <c:pt idx="32631">
                  <c:v>3.2632000000000002E-5</c:v>
                </c:pt>
                <c:pt idx="32632">
                  <c:v>3.2632999999999997E-5</c:v>
                </c:pt>
                <c:pt idx="32633">
                  <c:v>3.2634E-5</c:v>
                </c:pt>
                <c:pt idx="32634">
                  <c:v>3.2635000000000002E-5</c:v>
                </c:pt>
                <c:pt idx="32635">
                  <c:v>3.2635999999999997E-5</c:v>
                </c:pt>
                <c:pt idx="32636">
                  <c:v>3.2636999999999999E-5</c:v>
                </c:pt>
                <c:pt idx="32637">
                  <c:v>3.2638000000000002E-5</c:v>
                </c:pt>
                <c:pt idx="32638">
                  <c:v>3.2638999999999997E-5</c:v>
                </c:pt>
                <c:pt idx="32639">
                  <c:v>3.2639999999999999E-5</c:v>
                </c:pt>
                <c:pt idx="32640">
                  <c:v>3.2641000000000001E-5</c:v>
                </c:pt>
                <c:pt idx="32641">
                  <c:v>3.2641999999999997E-5</c:v>
                </c:pt>
                <c:pt idx="32642">
                  <c:v>3.2642999999999999E-5</c:v>
                </c:pt>
                <c:pt idx="32643">
                  <c:v>3.2644000000000001E-5</c:v>
                </c:pt>
                <c:pt idx="32644">
                  <c:v>3.2644999999999997E-5</c:v>
                </c:pt>
                <c:pt idx="32645">
                  <c:v>3.2645999999999999E-5</c:v>
                </c:pt>
                <c:pt idx="32646">
                  <c:v>3.2647000000000001E-5</c:v>
                </c:pt>
                <c:pt idx="32647">
                  <c:v>3.2648000000000003E-5</c:v>
                </c:pt>
                <c:pt idx="32648">
                  <c:v>3.2648999999999999E-5</c:v>
                </c:pt>
                <c:pt idx="32649">
                  <c:v>3.2650000000000001E-5</c:v>
                </c:pt>
                <c:pt idx="32650">
                  <c:v>3.2651000000000003E-5</c:v>
                </c:pt>
                <c:pt idx="32651">
                  <c:v>3.2651999999999998E-5</c:v>
                </c:pt>
                <c:pt idx="32652">
                  <c:v>3.2653000000000001E-5</c:v>
                </c:pt>
                <c:pt idx="32653">
                  <c:v>3.2654000000000003E-5</c:v>
                </c:pt>
                <c:pt idx="32654">
                  <c:v>3.2654999999999998E-5</c:v>
                </c:pt>
                <c:pt idx="32655">
                  <c:v>3.2656E-5</c:v>
                </c:pt>
                <c:pt idx="32656">
                  <c:v>3.2657000000000003E-5</c:v>
                </c:pt>
                <c:pt idx="32657">
                  <c:v>3.2657999999999998E-5</c:v>
                </c:pt>
                <c:pt idx="32658">
                  <c:v>3.2659E-5</c:v>
                </c:pt>
                <c:pt idx="32659">
                  <c:v>3.2660000000000002E-5</c:v>
                </c:pt>
                <c:pt idx="32660">
                  <c:v>3.2660999999999998E-5</c:v>
                </c:pt>
                <c:pt idx="32661">
                  <c:v>3.2662E-5</c:v>
                </c:pt>
                <c:pt idx="32662">
                  <c:v>3.2663000000000002E-5</c:v>
                </c:pt>
                <c:pt idx="32663">
                  <c:v>3.2663999999999998E-5</c:v>
                </c:pt>
                <c:pt idx="32664">
                  <c:v>3.2665E-5</c:v>
                </c:pt>
                <c:pt idx="32665">
                  <c:v>3.2666000000000002E-5</c:v>
                </c:pt>
                <c:pt idx="32666">
                  <c:v>3.2666999999999997E-5</c:v>
                </c:pt>
                <c:pt idx="32667">
                  <c:v>3.2668E-5</c:v>
                </c:pt>
                <c:pt idx="32668">
                  <c:v>3.2669000000000002E-5</c:v>
                </c:pt>
                <c:pt idx="32669">
                  <c:v>3.2669999999999997E-5</c:v>
                </c:pt>
                <c:pt idx="32670">
                  <c:v>3.2670999999999999E-5</c:v>
                </c:pt>
                <c:pt idx="32671">
                  <c:v>3.2672000000000002E-5</c:v>
                </c:pt>
                <c:pt idx="32672">
                  <c:v>3.2672999999999997E-5</c:v>
                </c:pt>
                <c:pt idx="32673">
                  <c:v>3.2673999999999999E-5</c:v>
                </c:pt>
                <c:pt idx="32674">
                  <c:v>3.2675000000000001E-5</c:v>
                </c:pt>
                <c:pt idx="32675">
                  <c:v>3.2675999999999997E-5</c:v>
                </c:pt>
                <c:pt idx="32676">
                  <c:v>3.2676999999999999E-5</c:v>
                </c:pt>
                <c:pt idx="32677">
                  <c:v>3.2678000000000001E-5</c:v>
                </c:pt>
                <c:pt idx="32678">
                  <c:v>3.2678999999999997E-5</c:v>
                </c:pt>
                <c:pt idx="32679">
                  <c:v>3.2679999999999999E-5</c:v>
                </c:pt>
                <c:pt idx="32680">
                  <c:v>3.2681000000000001E-5</c:v>
                </c:pt>
                <c:pt idx="32681">
                  <c:v>3.2682000000000003E-5</c:v>
                </c:pt>
                <c:pt idx="32682">
                  <c:v>3.2682999999999999E-5</c:v>
                </c:pt>
                <c:pt idx="32683">
                  <c:v>3.2684000000000001E-5</c:v>
                </c:pt>
                <c:pt idx="32684">
                  <c:v>3.2685000000000003E-5</c:v>
                </c:pt>
                <c:pt idx="32685">
                  <c:v>3.2685999999999998E-5</c:v>
                </c:pt>
                <c:pt idx="32686">
                  <c:v>3.2687000000000001E-5</c:v>
                </c:pt>
                <c:pt idx="32687">
                  <c:v>3.2688000000000003E-5</c:v>
                </c:pt>
                <c:pt idx="32688">
                  <c:v>3.2688999999999998E-5</c:v>
                </c:pt>
                <c:pt idx="32689">
                  <c:v>3.269E-5</c:v>
                </c:pt>
                <c:pt idx="32690">
                  <c:v>3.2691000000000003E-5</c:v>
                </c:pt>
                <c:pt idx="32691">
                  <c:v>3.2691999999999998E-5</c:v>
                </c:pt>
                <c:pt idx="32692">
                  <c:v>3.2693E-5</c:v>
                </c:pt>
                <c:pt idx="32693">
                  <c:v>3.2694000000000002E-5</c:v>
                </c:pt>
                <c:pt idx="32694">
                  <c:v>3.2694999999999998E-5</c:v>
                </c:pt>
                <c:pt idx="32695">
                  <c:v>3.2696E-5</c:v>
                </c:pt>
                <c:pt idx="32696">
                  <c:v>3.2697000000000002E-5</c:v>
                </c:pt>
                <c:pt idx="32697">
                  <c:v>3.2697999999999998E-5</c:v>
                </c:pt>
                <c:pt idx="32698">
                  <c:v>3.2699E-5</c:v>
                </c:pt>
                <c:pt idx="32699">
                  <c:v>3.2700000000000002E-5</c:v>
                </c:pt>
                <c:pt idx="32700">
                  <c:v>3.2700999999999997E-5</c:v>
                </c:pt>
                <c:pt idx="32701">
                  <c:v>3.2702E-5</c:v>
                </c:pt>
                <c:pt idx="32702">
                  <c:v>3.2703000000000002E-5</c:v>
                </c:pt>
                <c:pt idx="32703">
                  <c:v>3.2703999999999997E-5</c:v>
                </c:pt>
                <c:pt idx="32704">
                  <c:v>3.2704999999999999E-5</c:v>
                </c:pt>
                <c:pt idx="32705">
                  <c:v>3.2706000000000002E-5</c:v>
                </c:pt>
                <c:pt idx="32706">
                  <c:v>3.2706999999999997E-5</c:v>
                </c:pt>
                <c:pt idx="32707">
                  <c:v>3.2707999999999999E-5</c:v>
                </c:pt>
                <c:pt idx="32708">
                  <c:v>3.2709000000000001E-5</c:v>
                </c:pt>
                <c:pt idx="32709">
                  <c:v>3.2709999999999997E-5</c:v>
                </c:pt>
                <c:pt idx="32710">
                  <c:v>3.2710999999999999E-5</c:v>
                </c:pt>
                <c:pt idx="32711">
                  <c:v>3.2712000000000001E-5</c:v>
                </c:pt>
                <c:pt idx="32712">
                  <c:v>3.2712999999999997E-5</c:v>
                </c:pt>
                <c:pt idx="32713">
                  <c:v>3.2713999999999999E-5</c:v>
                </c:pt>
                <c:pt idx="32714">
                  <c:v>3.2715000000000001E-5</c:v>
                </c:pt>
                <c:pt idx="32715">
                  <c:v>3.2716000000000003E-5</c:v>
                </c:pt>
                <c:pt idx="32716">
                  <c:v>3.2716999999999999E-5</c:v>
                </c:pt>
                <c:pt idx="32717">
                  <c:v>3.2718000000000001E-5</c:v>
                </c:pt>
                <c:pt idx="32718">
                  <c:v>3.2719000000000003E-5</c:v>
                </c:pt>
                <c:pt idx="32719">
                  <c:v>3.2719999999999998E-5</c:v>
                </c:pt>
                <c:pt idx="32720">
                  <c:v>3.2721000000000001E-5</c:v>
                </c:pt>
                <c:pt idx="32721">
                  <c:v>3.2722000000000003E-5</c:v>
                </c:pt>
                <c:pt idx="32722">
                  <c:v>3.2722999999999998E-5</c:v>
                </c:pt>
                <c:pt idx="32723">
                  <c:v>3.2724E-5</c:v>
                </c:pt>
                <c:pt idx="32724">
                  <c:v>3.2725000000000003E-5</c:v>
                </c:pt>
                <c:pt idx="32725">
                  <c:v>3.2725999999999998E-5</c:v>
                </c:pt>
                <c:pt idx="32726">
                  <c:v>3.2727E-5</c:v>
                </c:pt>
                <c:pt idx="32727">
                  <c:v>3.2728000000000002E-5</c:v>
                </c:pt>
                <c:pt idx="32728">
                  <c:v>3.2728999999999998E-5</c:v>
                </c:pt>
                <c:pt idx="32729">
                  <c:v>3.273E-5</c:v>
                </c:pt>
                <c:pt idx="32730">
                  <c:v>3.2731000000000002E-5</c:v>
                </c:pt>
                <c:pt idx="32731">
                  <c:v>3.2731999999999998E-5</c:v>
                </c:pt>
                <c:pt idx="32732">
                  <c:v>3.2733E-5</c:v>
                </c:pt>
                <c:pt idx="32733">
                  <c:v>3.2734000000000002E-5</c:v>
                </c:pt>
                <c:pt idx="32734">
                  <c:v>3.2734999999999997E-5</c:v>
                </c:pt>
                <c:pt idx="32735">
                  <c:v>3.2736E-5</c:v>
                </c:pt>
                <c:pt idx="32736">
                  <c:v>3.2737000000000002E-5</c:v>
                </c:pt>
                <c:pt idx="32737">
                  <c:v>3.2737999999999997E-5</c:v>
                </c:pt>
                <c:pt idx="32738">
                  <c:v>3.2738999999999999E-5</c:v>
                </c:pt>
                <c:pt idx="32739">
                  <c:v>3.2740000000000002E-5</c:v>
                </c:pt>
                <c:pt idx="32740">
                  <c:v>3.2740999999999997E-5</c:v>
                </c:pt>
                <c:pt idx="32741">
                  <c:v>3.2741999999999999E-5</c:v>
                </c:pt>
                <c:pt idx="32742">
                  <c:v>3.2743000000000001E-5</c:v>
                </c:pt>
                <c:pt idx="32743">
                  <c:v>3.2743999999999997E-5</c:v>
                </c:pt>
                <c:pt idx="32744">
                  <c:v>3.2744999999999999E-5</c:v>
                </c:pt>
                <c:pt idx="32745">
                  <c:v>3.2746000000000001E-5</c:v>
                </c:pt>
                <c:pt idx="32746">
                  <c:v>3.2746999999999997E-5</c:v>
                </c:pt>
                <c:pt idx="32747">
                  <c:v>3.2747999999999999E-5</c:v>
                </c:pt>
                <c:pt idx="32748">
                  <c:v>3.2749000000000001E-5</c:v>
                </c:pt>
                <c:pt idx="32749">
                  <c:v>3.2750000000000003E-5</c:v>
                </c:pt>
                <c:pt idx="32750">
                  <c:v>3.2750999999999999E-5</c:v>
                </c:pt>
                <c:pt idx="32751">
                  <c:v>3.2752000000000001E-5</c:v>
                </c:pt>
                <c:pt idx="32752">
                  <c:v>3.2753000000000003E-5</c:v>
                </c:pt>
                <c:pt idx="32753">
                  <c:v>3.2753999999999998E-5</c:v>
                </c:pt>
                <c:pt idx="32754">
                  <c:v>3.2755000000000001E-5</c:v>
                </c:pt>
                <c:pt idx="32755">
                  <c:v>3.2756000000000003E-5</c:v>
                </c:pt>
                <c:pt idx="32756">
                  <c:v>3.2756999999999998E-5</c:v>
                </c:pt>
                <c:pt idx="32757">
                  <c:v>3.2758E-5</c:v>
                </c:pt>
                <c:pt idx="32758">
                  <c:v>3.2759000000000003E-5</c:v>
                </c:pt>
                <c:pt idx="32759">
                  <c:v>3.2759999999999998E-5</c:v>
                </c:pt>
                <c:pt idx="32760">
                  <c:v>3.2761E-5</c:v>
                </c:pt>
                <c:pt idx="32761">
                  <c:v>3.2762000000000002E-5</c:v>
                </c:pt>
                <c:pt idx="32762">
                  <c:v>3.2762999999999998E-5</c:v>
                </c:pt>
                <c:pt idx="32763">
                  <c:v>3.2764E-5</c:v>
                </c:pt>
                <c:pt idx="32764">
                  <c:v>3.2765000000000002E-5</c:v>
                </c:pt>
                <c:pt idx="32765">
                  <c:v>3.2765999999999998E-5</c:v>
                </c:pt>
                <c:pt idx="32766">
                  <c:v>3.2767E-5</c:v>
                </c:pt>
                <c:pt idx="32767">
                  <c:v>3.2768000000000002E-5</c:v>
                </c:pt>
                <c:pt idx="32768">
                  <c:v>3.2768999999999997E-5</c:v>
                </c:pt>
                <c:pt idx="32769">
                  <c:v>3.277E-5</c:v>
                </c:pt>
                <c:pt idx="32770">
                  <c:v>3.2771000000000002E-5</c:v>
                </c:pt>
                <c:pt idx="32771">
                  <c:v>3.2771999999999997E-5</c:v>
                </c:pt>
                <c:pt idx="32772">
                  <c:v>3.2772999999999999E-5</c:v>
                </c:pt>
                <c:pt idx="32773">
                  <c:v>3.2774000000000002E-5</c:v>
                </c:pt>
                <c:pt idx="32774">
                  <c:v>3.2774999999999997E-5</c:v>
                </c:pt>
                <c:pt idx="32775">
                  <c:v>3.2775999999999999E-5</c:v>
                </c:pt>
                <c:pt idx="32776">
                  <c:v>3.2777000000000001E-5</c:v>
                </c:pt>
                <c:pt idx="32777">
                  <c:v>3.2777999999999997E-5</c:v>
                </c:pt>
                <c:pt idx="32778">
                  <c:v>3.2778999999999999E-5</c:v>
                </c:pt>
                <c:pt idx="32779">
                  <c:v>3.2780000000000001E-5</c:v>
                </c:pt>
                <c:pt idx="32780">
                  <c:v>3.2780999999999997E-5</c:v>
                </c:pt>
                <c:pt idx="32781">
                  <c:v>3.2781999999999999E-5</c:v>
                </c:pt>
                <c:pt idx="32782">
                  <c:v>3.2783000000000001E-5</c:v>
                </c:pt>
                <c:pt idx="32783">
                  <c:v>3.2784000000000003E-5</c:v>
                </c:pt>
                <c:pt idx="32784">
                  <c:v>3.2784999999999999E-5</c:v>
                </c:pt>
                <c:pt idx="32785">
                  <c:v>3.2786000000000001E-5</c:v>
                </c:pt>
                <c:pt idx="32786">
                  <c:v>3.2787000000000003E-5</c:v>
                </c:pt>
                <c:pt idx="32787">
                  <c:v>3.2787999999999998E-5</c:v>
                </c:pt>
                <c:pt idx="32788">
                  <c:v>3.2789000000000001E-5</c:v>
                </c:pt>
                <c:pt idx="32789">
                  <c:v>3.2790000000000003E-5</c:v>
                </c:pt>
                <c:pt idx="32790">
                  <c:v>3.2790999999999998E-5</c:v>
                </c:pt>
                <c:pt idx="32791">
                  <c:v>3.2792E-5</c:v>
                </c:pt>
                <c:pt idx="32792">
                  <c:v>3.2793000000000003E-5</c:v>
                </c:pt>
                <c:pt idx="32793">
                  <c:v>3.2793999999999998E-5</c:v>
                </c:pt>
                <c:pt idx="32794">
                  <c:v>3.2795E-5</c:v>
                </c:pt>
                <c:pt idx="32795">
                  <c:v>3.2796000000000002E-5</c:v>
                </c:pt>
                <c:pt idx="32796">
                  <c:v>3.2796999999999998E-5</c:v>
                </c:pt>
                <c:pt idx="32797">
                  <c:v>3.2798E-5</c:v>
                </c:pt>
                <c:pt idx="32798">
                  <c:v>3.2799000000000002E-5</c:v>
                </c:pt>
                <c:pt idx="32799">
                  <c:v>3.2799999999999998E-5</c:v>
                </c:pt>
                <c:pt idx="32800">
                  <c:v>3.2801E-5</c:v>
                </c:pt>
                <c:pt idx="32801">
                  <c:v>3.2802000000000002E-5</c:v>
                </c:pt>
                <c:pt idx="32802">
                  <c:v>3.2802999999999997E-5</c:v>
                </c:pt>
                <c:pt idx="32803">
                  <c:v>3.2804E-5</c:v>
                </c:pt>
                <c:pt idx="32804">
                  <c:v>3.2805000000000002E-5</c:v>
                </c:pt>
                <c:pt idx="32805">
                  <c:v>3.2805999999999997E-5</c:v>
                </c:pt>
                <c:pt idx="32806">
                  <c:v>3.2806999999999999E-5</c:v>
                </c:pt>
                <c:pt idx="32807">
                  <c:v>3.2808000000000002E-5</c:v>
                </c:pt>
                <c:pt idx="32808">
                  <c:v>3.2808999999999997E-5</c:v>
                </c:pt>
                <c:pt idx="32809">
                  <c:v>3.2809999999999999E-5</c:v>
                </c:pt>
                <c:pt idx="32810">
                  <c:v>3.2811000000000001E-5</c:v>
                </c:pt>
                <c:pt idx="32811">
                  <c:v>3.2811999999999997E-5</c:v>
                </c:pt>
                <c:pt idx="32812">
                  <c:v>3.2812999999999999E-5</c:v>
                </c:pt>
                <c:pt idx="32813">
                  <c:v>3.2814000000000001E-5</c:v>
                </c:pt>
                <c:pt idx="32814">
                  <c:v>3.2814999999999997E-5</c:v>
                </c:pt>
                <c:pt idx="32815">
                  <c:v>3.2815999999999999E-5</c:v>
                </c:pt>
                <c:pt idx="32816">
                  <c:v>3.2817000000000001E-5</c:v>
                </c:pt>
                <c:pt idx="32817">
                  <c:v>3.2818000000000003E-5</c:v>
                </c:pt>
                <c:pt idx="32818">
                  <c:v>3.2818999999999999E-5</c:v>
                </c:pt>
                <c:pt idx="32819">
                  <c:v>3.2820000000000001E-5</c:v>
                </c:pt>
                <c:pt idx="32820">
                  <c:v>3.2821000000000003E-5</c:v>
                </c:pt>
                <c:pt idx="32821">
                  <c:v>3.2821999999999998E-5</c:v>
                </c:pt>
                <c:pt idx="32822">
                  <c:v>3.2823000000000001E-5</c:v>
                </c:pt>
                <c:pt idx="32823">
                  <c:v>3.2824000000000003E-5</c:v>
                </c:pt>
                <c:pt idx="32824">
                  <c:v>3.2824999999999998E-5</c:v>
                </c:pt>
                <c:pt idx="32825">
                  <c:v>3.2826E-5</c:v>
                </c:pt>
                <c:pt idx="32826">
                  <c:v>3.2827000000000003E-5</c:v>
                </c:pt>
                <c:pt idx="32827">
                  <c:v>3.2827999999999998E-5</c:v>
                </c:pt>
                <c:pt idx="32828">
                  <c:v>3.2829E-5</c:v>
                </c:pt>
                <c:pt idx="32829">
                  <c:v>3.2830000000000002E-5</c:v>
                </c:pt>
                <c:pt idx="32830">
                  <c:v>3.2830999999999998E-5</c:v>
                </c:pt>
                <c:pt idx="32831">
                  <c:v>3.2832E-5</c:v>
                </c:pt>
                <c:pt idx="32832">
                  <c:v>3.2833000000000002E-5</c:v>
                </c:pt>
                <c:pt idx="32833">
                  <c:v>3.2833999999999998E-5</c:v>
                </c:pt>
                <c:pt idx="32834">
                  <c:v>3.2835E-5</c:v>
                </c:pt>
                <c:pt idx="32835">
                  <c:v>3.2836000000000002E-5</c:v>
                </c:pt>
                <c:pt idx="32836">
                  <c:v>3.2836999999999997E-5</c:v>
                </c:pt>
                <c:pt idx="32837">
                  <c:v>3.2838E-5</c:v>
                </c:pt>
                <c:pt idx="32838">
                  <c:v>3.2839000000000002E-5</c:v>
                </c:pt>
                <c:pt idx="32839">
                  <c:v>3.2839999999999997E-5</c:v>
                </c:pt>
                <c:pt idx="32840">
                  <c:v>3.2840999999999999E-5</c:v>
                </c:pt>
                <c:pt idx="32841">
                  <c:v>3.2842000000000002E-5</c:v>
                </c:pt>
                <c:pt idx="32842">
                  <c:v>3.2842999999999997E-5</c:v>
                </c:pt>
                <c:pt idx="32843">
                  <c:v>3.2843999999999999E-5</c:v>
                </c:pt>
                <c:pt idx="32844">
                  <c:v>3.2845000000000001E-5</c:v>
                </c:pt>
                <c:pt idx="32845">
                  <c:v>3.2845999999999997E-5</c:v>
                </c:pt>
                <c:pt idx="32846">
                  <c:v>3.2846999999999999E-5</c:v>
                </c:pt>
                <c:pt idx="32847">
                  <c:v>3.2848000000000001E-5</c:v>
                </c:pt>
                <c:pt idx="32848">
                  <c:v>3.2848999999999997E-5</c:v>
                </c:pt>
                <c:pt idx="32849">
                  <c:v>3.2849999999999999E-5</c:v>
                </c:pt>
                <c:pt idx="32850">
                  <c:v>3.2851000000000001E-5</c:v>
                </c:pt>
                <c:pt idx="32851">
                  <c:v>3.2852000000000003E-5</c:v>
                </c:pt>
                <c:pt idx="32852">
                  <c:v>3.2852999999999999E-5</c:v>
                </c:pt>
                <c:pt idx="32853">
                  <c:v>3.2854000000000001E-5</c:v>
                </c:pt>
                <c:pt idx="32854">
                  <c:v>3.2855000000000003E-5</c:v>
                </c:pt>
                <c:pt idx="32855">
                  <c:v>3.2855999999999998E-5</c:v>
                </c:pt>
                <c:pt idx="32856">
                  <c:v>3.2857000000000001E-5</c:v>
                </c:pt>
                <c:pt idx="32857">
                  <c:v>3.2858000000000003E-5</c:v>
                </c:pt>
                <c:pt idx="32858">
                  <c:v>3.2858999999999998E-5</c:v>
                </c:pt>
                <c:pt idx="32859">
                  <c:v>3.286E-5</c:v>
                </c:pt>
                <c:pt idx="32860">
                  <c:v>3.2861000000000003E-5</c:v>
                </c:pt>
                <c:pt idx="32861">
                  <c:v>3.2861999999999998E-5</c:v>
                </c:pt>
                <c:pt idx="32862">
                  <c:v>3.2863E-5</c:v>
                </c:pt>
                <c:pt idx="32863">
                  <c:v>3.2864000000000002E-5</c:v>
                </c:pt>
                <c:pt idx="32864">
                  <c:v>3.2864999999999998E-5</c:v>
                </c:pt>
                <c:pt idx="32865">
                  <c:v>3.2866E-5</c:v>
                </c:pt>
                <c:pt idx="32866">
                  <c:v>3.2867000000000002E-5</c:v>
                </c:pt>
                <c:pt idx="32867">
                  <c:v>3.2867999999999998E-5</c:v>
                </c:pt>
                <c:pt idx="32868">
                  <c:v>3.2869E-5</c:v>
                </c:pt>
                <c:pt idx="32869">
                  <c:v>3.2870000000000002E-5</c:v>
                </c:pt>
                <c:pt idx="32870">
                  <c:v>3.2870999999999997E-5</c:v>
                </c:pt>
                <c:pt idx="32871">
                  <c:v>3.2872E-5</c:v>
                </c:pt>
                <c:pt idx="32872">
                  <c:v>3.2873000000000002E-5</c:v>
                </c:pt>
                <c:pt idx="32873">
                  <c:v>3.2873999999999997E-5</c:v>
                </c:pt>
                <c:pt idx="32874">
                  <c:v>3.2874999999999999E-5</c:v>
                </c:pt>
                <c:pt idx="32875">
                  <c:v>3.2876000000000002E-5</c:v>
                </c:pt>
                <c:pt idx="32876">
                  <c:v>3.2876999999999997E-5</c:v>
                </c:pt>
                <c:pt idx="32877">
                  <c:v>3.2877999999999999E-5</c:v>
                </c:pt>
                <c:pt idx="32878">
                  <c:v>3.2879000000000001E-5</c:v>
                </c:pt>
                <c:pt idx="32879">
                  <c:v>3.2879999999999997E-5</c:v>
                </c:pt>
                <c:pt idx="32880">
                  <c:v>3.2880999999999999E-5</c:v>
                </c:pt>
                <c:pt idx="32881">
                  <c:v>3.2882000000000001E-5</c:v>
                </c:pt>
                <c:pt idx="32882">
                  <c:v>3.2882999999999997E-5</c:v>
                </c:pt>
                <c:pt idx="32883">
                  <c:v>3.2883999999999999E-5</c:v>
                </c:pt>
                <c:pt idx="32884">
                  <c:v>3.2885000000000001E-5</c:v>
                </c:pt>
                <c:pt idx="32885">
                  <c:v>3.2886000000000003E-5</c:v>
                </c:pt>
                <c:pt idx="32886">
                  <c:v>3.2886999999999999E-5</c:v>
                </c:pt>
                <c:pt idx="32887">
                  <c:v>3.2888000000000001E-5</c:v>
                </c:pt>
                <c:pt idx="32888">
                  <c:v>3.2889000000000003E-5</c:v>
                </c:pt>
                <c:pt idx="32889">
                  <c:v>3.2889999999999999E-5</c:v>
                </c:pt>
                <c:pt idx="32890">
                  <c:v>3.2891000000000001E-5</c:v>
                </c:pt>
                <c:pt idx="32891">
                  <c:v>3.2892000000000003E-5</c:v>
                </c:pt>
                <c:pt idx="32892">
                  <c:v>3.2892999999999998E-5</c:v>
                </c:pt>
                <c:pt idx="32893">
                  <c:v>3.2894E-5</c:v>
                </c:pt>
                <c:pt idx="32894">
                  <c:v>3.2895000000000003E-5</c:v>
                </c:pt>
                <c:pt idx="32895">
                  <c:v>3.2895999999999998E-5</c:v>
                </c:pt>
                <c:pt idx="32896">
                  <c:v>3.2897E-5</c:v>
                </c:pt>
                <c:pt idx="32897">
                  <c:v>3.2898000000000002E-5</c:v>
                </c:pt>
                <c:pt idx="32898">
                  <c:v>3.2898999999999998E-5</c:v>
                </c:pt>
                <c:pt idx="32899">
                  <c:v>3.29E-5</c:v>
                </c:pt>
                <c:pt idx="32900">
                  <c:v>3.2901000000000002E-5</c:v>
                </c:pt>
                <c:pt idx="32901">
                  <c:v>3.2901999999999998E-5</c:v>
                </c:pt>
                <c:pt idx="32902">
                  <c:v>3.2903E-5</c:v>
                </c:pt>
                <c:pt idx="32903">
                  <c:v>3.2904000000000002E-5</c:v>
                </c:pt>
                <c:pt idx="32904">
                  <c:v>3.2904999999999998E-5</c:v>
                </c:pt>
                <c:pt idx="32905">
                  <c:v>3.2906E-5</c:v>
                </c:pt>
                <c:pt idx="32906">
                  <c:v>3.2907000000000002E-5</c:v>
                </c:pt>
                <c:pt idx="32907">
                  <c:v>3.2907999999999997E-5</c:v>
                </c:pt>
                <c:pt idx="32908">
                  <c:v>3.2909E-5</c:v>
                </c:pt>
                <c:pt idx="32909">
                  <c:v>3.2910000000000002E-5</c:v>
                </c:pt>
                <c:pt idx="32910">
                  <c:v>3.2910999999999997E-5</c:v>
                </c:pt>
                <c:pt idx="32911">
                  <c:v>3.2911999999999999E-5</c:v>
                </c:pt>
                <c:pt idx="32912">
                  <c:v>3.2913000000000001E-5</c:v>
                </c:pt>
                <c:pt idx="32913">
                  <c:v>3.2913999999999997E-5</c:v>
                </c:pt>
                <c:pt idx="32914">
                  <c:v>3.2914999999999999E-5</c:v>
                </c:pt>
                <c:pt idx="32915">
                  <c:v>3.2916000000000001E-5</c:v>
                </c:pt>
                <c:pt idx="32916">
                  <c:v>3.2916999999999997E-5</c:v>
                </c:pt>
                <c:pt idx="32917">
                  <c:v>3.2917999999999999E-5</c:v>
                </c:pt>
                <c:pt idx="32918">
                  <c:v>3.2919000000000001E-5</c:v>
                </c:pt>
                <c:pt idx="32919">
                  <c:v>3.2920000000000003E-5</c:v>
                </c:pt>
                <c:pt idx="32920">
                  <c:v>3.2920999999999999E-5</c:v>
                </c:pt>
                <c:pt idx="32921">
                  <c:v>3.2922000000000001E-5</c:v>
                </c:pt>
                <c:pt idx="32922">
                  <c:v>3.2923000000000003E-5</c:v>
                </c:pt>
                <c:pt idx="32923">
                  <c:v>3.2923999999999999E-5</c:v>
                </c:pt>
                <c:pt idx="32924">
                  <c:v>3.2925000000000001E-5</c:v>
                </c:pt>
                <c:pt idx="32925">
                  <c:v>3.2926000000000003E-5</c:v>
                </c:pt>
                <c:pt idx="32926">
                  <c:v>3.2926999999999998E-5</c:v>
                </c:pt>
                <c:pt idx="32927">
                  <c:v>3.2928000000000001E-5</c:v>
                </c:pt>
                <c:pt idx="32928">
                  <c:v>3.2929000000000003E-5</c:v>
                </c:pt>
                <c:pt idx="32929">
                  <c:v>3.2929999999999998E-5</c:v>
                </c:pt>
                <c:pt idx="32930">
                  <c:v>3.2931E-5</c:v>
                </c:pt>
                <c:pt idx="32931">
                  <c:v>3.2932000000000003E-5</c:v>
                </c:pt>
                <c:pt idx="32932">
                  <c:v>3.2932999999999998E-5</c:v>
                </c:pt>
                <c:pt idx="32933">
                  <c:v>3.2934E-5</c:v>
                </c:pt>
                <c:pt idx="32934">
                  <c:v>3.2935000000000002E-5</c:v>
                </c:pt>
                <c:pt idx="32935">
                  <c:v>3.2935999999999998E-5</c:v>
                </c:pt>
                <c:pt idx="32936">
                  <c:v>3.2937E-5</c:v>
                </c:pt>
                <c:pt idx="32937">
                  <c:v>3.2938000000000002E-5</c:v>
                </c:pt>
                <c:pt idx="32938">
                  <c:v>3.2938999999999998E-5</c:v>
                </c:pt>
                <c:pt idx="32939">
                  <c:v>3.294E-5</c:v>
                </c:pt>
                <c:pt idx="32940">
                  <c:v>3.2941000000000002E-5</c:v>
                </c:pt>
                <c:pt idx="32941">
                  <c:v>3.2941999999999997E-5</c:v>
                </c:pt>
                <c:pt idx="32942">
                  <c:v>3.2943E-5</c:v>
                </c:pt>
                <c:pt idx="32943">
                  <c:v>3.2944000000000002E-5</c:v>
                </c:pt>
                <c:pt idx="32944">
                  <c:v>3.2944999999999997E-5</c:v>
                </c:pt>
                <c:pt idx="32945">
                  <c:v>3.2945999999999999E-5</c:v>
                </c:pt>
                <c:pt idx="32946">
                  <c:v>3.2947000000000002E-5</c:v>
                </c:pt>
                <c:pt idx="32947">
                  <c:v>3.2947999999999997E-5</c:v>
                </c:pt>
                <c:pt idx="32948">
                  <c:v>3.2948999999999999E-5</c:v>
                </c:pt>
                <c:pt idx="32949">
                  <c:v>3.2950000000000001E-5</c:v>
                </c:pt>
                <c:pt idx="32950">
                  <c:v>3.2950999999999997E-5</c:v>
                </c:pt>
                <c:pt idx="32951">
                  <c:v>3.2951999999999999E-5</c:v>
                </c:pt>
                <c:pt idx="32952">
                  <c:v>3.2953000000000001E-5</c:v>
                </c:pt>
                <c:pt idx="32953">
                  <c:v>3.2954000000000003E-5</c:v>
                </c:pt>
                <c:pt idx="32954">
                  <c:v>3.2954999999999999E-5</c:v>
                </c:pt>
                <c:pt idx="32955">
                  <c:v>3.2956000000000001E-5</c:v>
                </c:pt>
                <c:pt idx="32956">
                  <c:v>3.2957000000000003E-5</c:v>
                </c:pt>
                <c:pt idx="32957">
                  <c:v>3.2957999999999999E-5</c:v>
                </c:pt>
                <c:pt idx="32958">
                  <c:v>3.2959000000000001E-5</c:v>
                </c:pt>
                <c:pt idx="32959">
                  <c:v>3.2960000000000003E-5</c:v>
                </c:pt>
                <c:pt idx="32960">
                  <c:v>3.2960999999999998E-5</c:v>
                </c:pt>
                <c:pt idx="32961">
                  <c:v>3.2962000000000001E-5</c:v>
                </c:pt>
                <c:pt idx="32962">
                  <c:v>3.2963000000000003E-5</c:v>
                </c:pt>
                <c:pt idx="32963">
                  <c:v>3.2963999999999998E-5</c:v>
                </c:pt>
                <c:pt idx="32964">
                  <c:v>3.2965E-5</c:v>
                </c:pt>
                <c:pt idx="32965">
                  <c:v>3.2966000000000003E-5</c:v>
                </c:pt>
                <c:pt idx="32966">
                  <c:v>3.2966999999999998E-5</c:v>
                </c:pt>
                <c:pt idx="32967">
                  <c:v>3.2968E-5</c:v>
                </c:pt>
                <c:pt idx="32968">
                  <c:v>3.2969000000000002E-5</c:v>
                </c:pt>
                <c:pt idx="32969">
                  <c:v>3.2969999999999998E-5</c:v>
                </c:pt>
                <c:pt idx="32970">
                  <c:v>3.2971E-5</c:v>
                </c:pt>
                <c:pt idx="32971">
                  <c:v>3.2972000000000002E-5</c:v>
                </c:pt>
                <c:pt idx="32972">
                  <c:v>3.2972999999999998E-5</c:v>
                </c:pt>
                <c:pt idx="32973">
                  <c:v>3.2974E-5</c:v>
                </c:pt>
                <c:pt idx="32974">
                  <c:v>3.2975000000000002E-5</c:v>
                </c:pt>
                <c:pt idx="32975">
                  <c:v>3.2975999999999997E-5</c:v>
                </c:pt>
                <c:pt idx="32976">
                  <c:v>3.2977E-5</c:v>
                </c:pt>
                <c:pt idx="32977">
                  <c:v>3.2978000000000002E-5</c:v>
                </c:pt>
                <c:pt idx="32978">
                  <c:v>3.2978999999999997E-5</c:v>
                </c:pt>
                <c:pt idx="32979">
                  <c:v>3.2979999999999999E-5</c:v>
                </c:pt>
                <c:pt idx="32980">
                  <c:v>3.2981000000000002E-5</c:v>
                </c:pt>
                <c:pt idx="32981">
                  <c:v>3.2981999999999997E-5</c:v>
                </c:pt>
                <c:pt idx="32982">
                  <c:v>3.2982999999999999E-5</c:v>
                </c:pt>
                <c:pt idx="32983">
                  <c:v>3.2984000000000001E-5</c:v>
                </c:pt>
                <c:pt idx="32984">
                  <c:v>3.2984999999999997E-5</c:v>
                </c:pt>
                <c:pt idx="32985">
                  <c:v>3.2985999999999999E-5</c:v>
                </c:pt>
                <c:pt idx="32986">
                  <c:v>3.2987000000000001E-5</c:v>
                </c:pt>
                <c:pt idx="32987">
                  <c:v>3.2988000000000003E-5</c:v>
                </c:pt>
                <c:pt idx="32988">
                  <c:v>3.2988999999999999E-5</c:v>
                </c:pt>
                <c:pt idx="32989">
                  <c:v>3.2990000000000001E-5</c:v>
                </c:pt>
                <c:pt idx="32990">
                  <c:v>3.2991000000000003E-5</c:v>
                </c:pt>
                <c:pt idx="32991">
                  <c:v>3.2991999999999999E-5</c:v>
                </c:pt>
                <c:pt idx="32992">
                  <c:v>3.2993000000000001E-5</c:v>
                </c:pt>
                <c:pt idx="32993">
                  <c:v>3.2994000000000003E-5</c:v>
                </c:pt>
                <c:pt idx="32994">
                  <c:v>3.2994999999999998E-5</c:v>
                </c:pt>
                <c:pt idx="32995">
                  <c:v>3.2996000000000001E-5</c:v>
                </c:pt>
                <c:pt idx="32996">
                  <c:v>3.2997000000000003E-5</c:v>
                </c:pt>
                <c:pt idx="32997">
                  <c:v>3.2997999999999998E-5</c:v>
                </c:pt>
                <c:pt idx="32998">
                  <c:v>3.2999E-5</c:v>
                </c:pt>
                <c:pt idx="32999">
                  <c:v>3.3000000000000003E-5</c:v>
                </c:pt>
                <c:pt idx="33000">
                  <c:v>3.3000999999999998E-5</c:v>
                </c:pt>
                <c:pt idx="33001">
                  <c:v>3.3002E-5</c:v>
                </c:pt>
                <c:pt idx="33002">
                  <c:v>3.3003000000000002E-5</c:v>
                </c:pt>
                <c:pt idx="33003">
                  <c:v>3.3003999999999998E-5</c:v>
                </c:pt>
                <c:pt idx="33004">
                  <c:v>3.3005E-5</c:v>
                </c:pt>
                <c:pt idx="33005">
                  <c:v>3.3006000000000002E-5</c:v>
                </c:pt>
                <c:pt idx="33006">
                  <c:v>3.3006999999999998E-5</c:v>
                </c:pt>
                <c:pt idx="33007">
                  <c:v>3.3008E-5</c:v>
                </c:pt>
                <c:pt idx="33008">
                  <c:v>3.3009000000000002E-5</c:v>
                </c:pt>
                <c:pt idx="33009">
                  <c:v>3.3009999999999997E-5</c:v>
                </c:pt>
                <c:pt idx="33010">
                  <c:v>3.3011E-5</c:v>
                </c:pt>
                <c:pt idx="33011">
                  <c:v>3.3012000000000002E-5</c:v>
                </c:pt>
                <c:pt idx="33012">
                  <c:v>3.3012999999999997E-5</c:v>
                </c:pt>
                <c:pt idx="33013">
                  <c:v>3.3013999999999999E-5</c:v>
                </c:pt>
                <c:pt idx="33014">
                  <c:v>3.3015000000000002E-5</c:v>
                </c:pt>
                <c:pt idx="33015">
                  <c:v>3.3015999999999997E-5</c:v>
                </c:pt>
                <c:pt idx="33016">
                  <c:v>3.3016999999999999E-5</c:v>
                </c:pt>
                <c:pt idx="33017">
                  <c:v>3.3018000000000001E-5</c:v>
                </c:pt>
                <c:pt idx="33018">
                  <c:v>3.3018999999999997E-5</c:v>
                </c:pt>
                <c:pt idx="33019">
                  <c:v>3.3019999999999999E-5</c:v>
                </c:pt>
                <c:pt idx="33020">
                  <c:v>3.3021000000000001E-5</c:v>
                </c:pt>
                <c:pt idx="33021">
                  <c:v>3.3022000000000003E-5</c:v>
                </c:pt>
                <c:pt idx="33022">
                  <c:v>3.3022999999999999E-5</c:v>
                </c:pt>
                <c:pt idx="33023">
                  <c:v>3.3024000000000001E-5</c:v>
                </c:pt>
                <c:pt idx="33024">
                  <c:v>3.3025000000000003E-5</c:v>
                </c:pt>
                <c:pt idx="33025">
                  <c:v>3.3025999999999999E-5</c:v>
                </c:pt>
                <c:pt idx="33026">
                  <c:v>3.3027000000000001E-5</c:v>
                </c:pt>
                <c:pt idx="33027">
                  <c:v>3.3028000000000003E-5</c:v>
                </c:pt>
                <c:pt idx="33028">
                  <c:v>3.3028999999999998E-5</c:v>
                </c:pt>
                <c:pt idx="33029">
                  <c:v>3.3030000000000001E-5</c:v>
                </c:pt>
                <c:pt idx="33030">
                  <c:v>3.3031000000000003E-5</c:v>
                </c:pt>
                <c:pt idx="33031">
                  <c:v>3.3031999999999998E-5</c:v>
                </c:pt>
                <c:pt idx="33032">
                  <c:v>3.3033E-5</c:v>
                </c:pt>
                <c:pt idx="33033">
                  <c:v>3.3034000000000003E-5</c:v>
                </c:pt>
                <c:pt idx="33034">
                  <c:v>3.3034999999999998E-5</c:v>
                </c:pt>
                <c:pt idx="33035">
                  <c:v>3.3036E-5</c:v>
                </c:pt>
                <c:pt idx="33036">
                  <c:v>3.3037000000000002E-5</c:v>
                </c:pt>
                <c:pt idx="33037">
                  <c:v>3.3037999999999998E-5</c:v>
                </c:pt>
                <c:pt idx="33038">
                  <c:v>3.3039E-5</c:v>
                </c:pt>
                <c:pt idx="33039">
                  <c:v>3.3040000000000002E-5</c:v>
                </c:pt>
                <c:pt idx="33040">
                  <c:v>3.3040999999999998E-5</c:v>
                </c:pt>
                <c:pt idx="33041">
                  <c:v>3.3042E-5</c:v>
                </c:pt>
                <c:pt idx="33042">
                  <c:v>3.3043000000000002E-5</c:v>
                </c:pt>
                <c:pt idx="33043">
                  <c:v>3.3043999999999997E-5</c:v>
                </c:pt>
                <c:pt idx="33044">
                  <c:v>3.3045E-5</c:v>
                </c:pt>
                <c:pt idx="33045">
                  <c:v>3.3046000000000002E-5</c:v>
                </c:pt>
                <c:pt idx="33046">
                  <c:v>3.3046999999999997E-5</c:v>
                </c:pt>
                <c:pt idx="33047">
                  <c:v>3.3047999999999999E-5</c:v>
                </c:pt>
                <c:pt idx="33048">
                  <c:v>3.3049000000000002E-5</c:v>
                </c:pt>
                <c:pt idx="33049">
                  <c:v>3.3049999999999997E-5</c:v>
                </c:pt>
                <c:pt idx="33050">
                  <c:v>3.3050999999999999E-5</c:v>
                </c:pt>
                <c:pt idx="33051">
                  <c:v>3.3052000000000001E-5</c:v>
                </c:pt>
                <c:pt idx="33052">
                  <c:v>3.3052999999999997E-5</c:v>
                </c:pt>
                <c:pt idx="33053">
                  <c:v>3.3053999999999999E-5</c:v>
                </c:pt>
                <c:pt idx="33054">
                  <c:v>3.3055000000000001E-5</c:v>
                </c:pt>
                <c:pt idx="33055">
                  <c:v>3.3056000000000003E-5</c:v>
                </c:pt>
                <c:pt idx="33056">
                  <c:v>3.3056999999999999E-5</c:v>
                </c:pt>
                <c:pt idx="33057">
                  <c:v>3.3058000000000001E-5</c:v>
                </c:pt>
                <c:pt idx="33058">
                  <c:v>3.3059000000000003E-5</c:v>
                </c:pt>
                <c:pt idx="33059">
                  <c:v>3.3059999999999999E-5</c:v>
                </c:pt>
                <c:pt idx="33060">
                  <c:v>3.3061000000000001E-5</c:v>
                </c:pt>
                <c:pt idx="33061">
                  <c:v>3.3062000000000003E-5</c:v>
                </c:pt>
                <c:pt idx="33062">
                  <c:v>3.3062999999999998E-5</c:v>
                </c:pt>
                <c:pt idx="33063">
                  <c:v>3.3064000000000001E-5</c:v>
                </c:pt>
                <c:pt idx="33064">
                  <c:v>3.3065000000000003E-5</c:v>
                </c:pt>
                <c:pt idx="33065">
                  <c:v>3.3065999999999998E-5</c:v>
                </c:pt>
                <c:pt idx="33066">
                  <c:v>3.3067E-5</c:v>
                </c:pt>
                <c:pt idx="33067">
                  <c:v>3.3068000000000003E-5</c:v>
                </c:pt>
                <c:pt idx="33068">
                  <c:v>3.3068999999999998E-5</c:v>
                </c:pt>
                <c:pt idx="33069">
                  <c:v>3.307E-5</c:v>
                </c:pt>
                <c:pt idx="33070">
                  <c:v>3.3071000000000002E-5</c:v>
                </c:pt>
                <c:pt idx="33071">
                  <c:v>3.3071999999999998E-5</c:v>
                </c:pt>
                <c:pt idx="33072">
                  <c:v>3.3073E-5</c:v>
                </c:pt>
                <c:pt idx="33073">
                  <c:v>3.3074000000000002E-5</c:v>
                </c:pt>
                <c:pt idx="33074">
                  <c:v>3.3074999999999998E-5</c:v>
                </c:pt>
                <c:pt idx="33075">
                  <c:v>3.3076E-5</c:v>
                </c:pt>
                <c:pt idx="33076">
                  <c:v>3.3077000000000002E-5</c:v>
                </c:pt>
                <c:pt idx="33077">
                  <c:v>3.3077999999999997E-5</c:v>
                </c:pt>
                <c:pt idx="33078">
                  <c:v>3.3079E-5</c:v>
                </c:pt>
                <c:pt idx="33079">
                  <c:v>3.3080000000000002E-5</c:v>
                </c:pt>
                <c:pt idx="33080">
                  <c:v>3.3080999999999997E-5</c:v>
                </c:pt>
                <c:pt idx="33081">
                  <c:v>3.3081999999999999E-5</c:v>
                </c:pt>
                <c:pt idx="33082">
                  <c:v>3.3083000000000002E-5</c:v>
                </c:pt>
                <c:pt idx="33083">
                  <c:v>3.3083999999999997E-5</c:v>
                </c:pt>
                <c:pt idx="33084">
                  <c:v>3.3084999999999999E-5</c:v>
                </c:pt>
                <c:pt idx="33085">
                  <c:v>3.3086000000000001E-5</c:v>
                </c:pt>
                <c:pt idx="33086">
                  <c:v>3.3086999999999997E-5</c:v>
                </c:pt>
                <c:pt idx="33087">
                  <c:v>3.3087999999999999E-5</c:v>
                </c:pt>
                <c:pt idx="33088">
                  <c:v>3.3089000000000001E-5</c:v>
                </c:pt>
                <c:pt idx="33089">
                  <c:v>3.3090000000000003E-5</c:v>
                </c:pt>
                <c:pt idx="33090">
                  <c:v>3.3090999999999999E-5</c:v>
                </c:pt>
                <c:pt idx="33091">
                  <c:v>3.3092000000000001E-5</c:v>
                </c:pt>
                <c:pt idx="33092">
                  <c:v>3.3093000000000003E-5</c:v>
                </c:pt>
                <c:pt idx="33093">
                  <c:v>3.3093999999999999E-5</c:v>
                </c:pt>
                <c:pt idx="33094">
                  <c:v>3.3095000000000001E-5</c:v>
                </c:pt>
                <c:pt idx="33095">
                  <c:v>3.3096000000000003E-5</c:v>
                </c:pt>
                <c:pt idx="33096">
                  <c:v>3.3096999999999998E-5</c:v>
                </c:pt>
                <c:pt idx="33097">
                  <c:v>3.3098000000000001E-5</c:v>
                </c:pt>
                <c:pt idx="33098">
                  <c:v>3.3099000000000003E-5</c:v>
                </c:pt>
                <c:pt idx="33099">
                  <c:v>3.3099999999999998E-5</c:v>
                </c:pt>
                <c:pt idx="33100">
                  <c:v>3.3101E-5</c:v>
                </c:pt>
                <c:pt idx="33101">
                  <c:v>3.3102000000000003E-5</c:v>
                </c:pt>
                <c:pt idx="33102">
                  <c:v>3.3102999999999998E-5</c:v>
                </c:pt>
                <c:pt idx="33103">
                  <c:v>3.3104E-5</c:v>
                </c:pt>
                <c:pt idx="33104">
                  <c:v>3.3105000000000002E-5</c:v>
                </c:pt>
                <c:pt idx="33105">
                  <c:v>3.3105999999999998E-5</c:v>
                </c:pt>
                <c:pt idx="33106">
                  <c:v>3.3107E-5</c:v>
                </c:pt>
                <c:pt idx="33107">
                  <c:v>3.3108000000000002E-5</c:v>
                </c:pt>
                <c:pt idx="33108">
                  <c:v>3.3108999999999998E-5</c:v>
                </c:pt>
                <c:pt idx="33109">
                  <c:v>3.311E-5</c:v>
                </c:pt>
                <c:pt idx="33110">
                  <c:v>3.3111000000000002E-5</c:v>
                </c:pt>
                <c:pt idx="33111">
                  <c:v>3.3111999999999997E-5</c:v>
                </c:pt>
                <c:pt idx="33112">
                  <c:v>3.3113E-5</c:v>
                </c:pt>
                <c:pt idx="33113">
                  <c:v>3.3114000000000002E-5</c:v>
                </c:pt>
                <c:pt idx="33114">
                  <c:v>3.3114999999999997E-5</c:v>
                </c:pt>
                <c:pt idx="33115">
                  <c:v>3.3115999999999999E-5</c:v>
                </c:pt>
                <c:pt idx="33116">
                  <c:v>3.3117000000000002E-5</c:v>
                </c:pt>
                <c:pt idx="33117">
                  <c:v>3.3117999999999997E-5</c:v>
                </c:pt>
                <c:pt idx="33118">
                  <c:v>3.3118999999999999E-5</c:v>
                </c:pt>
                <c:pt idx="33119">
                  <c:v>3.3120000000000001E-5</c:v>
                </c:pt>
                <c:pt idx="33120">
                  <c:v>3.3120999999999997E-5</c:v>
                </c:pt>
                <c:pt idx="33121">
                  <c:v>3.3121999999999999E-5</c:v>
                </c:pt>
                <c:pt idx="33122">
                  <c:v>3.3123000000000001E-5</c:v>
                </c:pt>
                <c:pt idx="33123">
                  <c:v>3.3124000000000003E-5</c:v>
                </c:pt>
                <c:pt idx="33124">
                  <c:v>3.3124999999999999E-5</c:v>
                </c:pt>
                <c:pt idx="33125">
                  <c:v>3.3126000000000001E-5</c:v>
                </c:pt>
                <c:pt idx="33126">
                  <c:v>3.3127000000000003E-5</c:v>
                </c:pt>
                <c:pt idx="33127">
                  <c:v>3.3127999999999999E-5</c:v>
                </c:pt>
                <c:pt idx="33128">
                  <c:v>3.3129000000000001E-5</c:v>
                </c:pt>
                <c:pt idx="33129">
                  <c:v>3.3130000000000003E-5</c:v>
                </c:pt>
                <c:pt idx="33130">
                  <c:v>3.3130999999999998E-5</c:v>
                </c:pt>
                <c:pt idx="33131">
                  <c:v>3.3132000000000001E-5</c:v>
                </c:pt>
                <c:pt idx="33132">
                  <c:v>3.3133000000000003E-5</c:v>
                </c:pt>
                <c:pt idx="33133">
                  <c:v>3.3133999999999998E-5</c:v>
                </c:pt>
                <c:pt idx="33134">
                  <c:v>3.3135E-5</c:v>
                </c:pt>
                <c:pt idx="33135">
                  <c:v>3.3136000000000003E-5</c:v>
                </c:pt>
                <c:pt idx="33136">
                  <c:v>3.3136999999999998E-5</c:v>
                </c:pt>
                <c:pt idx="33137">
                  <c:v>3.3138E-5</c:v>
                </c:pt>
                <c:pt idx="33138">
                  <c:v>3.3139000000000002E-5</c:v>
                </c:pt>
                <c:pt idx="33139">
                  <c:v>3.3139999999999998E-5</c:v>
                </c:pt>
                <c:pt idx="33140">
                  <c:v>3.3141E-5</c:v>
                </c:pt>
                <c:pt idx="33141">
                  <c:v>3.3142000000000002E-5</c:v>
                </c:pt>
                <c:pt idx="33142">
                  <c:v>3.3142999999999998E-5</c:v>
                </c:pt>
                <c:pt idx="33143">
                  <c:v>3.3144E-5</c:v>
                </c:pt>
                <c:pt idx="33144">
                  <c:v>3.3145000000000002E-5</c:v>
                </c:pt>
                <c:pt idx="33145">
                  <c:v>3.3145999999999997E-5</c:v>
                </c:pt>
                <c:pt idx="33146">
                  <c:v>3.3147E-5</c:v>
                </c:pt>
                <c:pt idx="33147">
                  <c:v>3.3148000000000002E-5</c:v>
                </c:pt>
                <c:pt idx="33148">
                  <c:v>3.3148999999999997E-5</c:v>
                </c:pt>
                <c:pt idx="33149">
                  <c:v>3.3149999999999999E-5</c:v>
                </c:pt>
                <c:pt idx="33150">
                  <c:v>3.3151000000000002E-5</c:v>
                </c:pt>
                <c:pt idx="33151">
                  <c:v>3.3151999999999997E-5</c:v>
                </c:pt>
                <c:pt idx="33152">
                  <c:v>3.3152999999999999E-5</c:v>
                </c:pt>
                <c:pt idx="33153">
                  <c:v>3.3154000000000001E-5</c:v>
                </c:pt>
                <c:pt idx="33154">
                  <c:v>3.3154999999999997E-5</c:v>
                </c:pt>
                <c:pt idx="33155">
                  <c:v>3.3155999999999999E-5</c:v>
                </c:pt>
                <c:pt idx="33156">
                  <c:v>3.3157000000000001E-5</c:v>
                </c:pt>
                <c:pt idx="33157">
                  <c:v>3.3157999999999997E-5</c:v>
                </c:pt>
                <c:pt idx="33158">
                  <c:v>3.3158999999999999E-5</c:v>
                </c:pt>
                <c:pt idx="33159">
                  <c:v>3.3160000000000001E-5</c:v>
                </c:pt>
                <c:pt idx="33160">
                  <c:v>3.3161000000000003E-5</c:v>
                </c:pt>
                <c:pt idx="33161">
                  <c:v>3.3161999999999999E-5</c:v>
                </c:pt>
                <c:pt idx="33162">
                  <c:v>3.3163000000000001E-5</c:v>
                </c:pt>
                <c:pt idx="33163">
                  <c:v>3.3164000000000003E-5</c:v>
                </c:pt>
                <c:pt idx="33164">
                  <c:v>3.3164999999999998E-5</c:v>
                </c:pt>
                <c:pt idx="33165">
                  <c:v>3.3166000000000001E-5</c:v>
                </c:pt>
                <c:pt idx="33166">
                  <c:v>3.3167000000000003E-5</c:v>
                </c:pt>
                <c:pt idx="33167">
                  <c:v>3.3167999999999998E-5</c:v>
                </c:pt>
                <c:pt idx="33168">
                  <c:v>3.3169E-5</c:v>
                </c:pt>
                <c:pt idx="33169">
                  <c:v>3.3170000000000003E-5</c:v>
                </c:pt>
                <c:pt idx="33170">
                  <c:v>3.3170999999999998E-5</c:v>
                </c:pt>
                <c:pt idx="33171">
                  <c:v>3.3172E-5</c:v>
                </c:pt>
                <c:pt idx="33172">
                  <c:v>3.3173000000000002E-5</c:v>
                </c:pt>
                <c:pt idx="33173">
                  <c:v>3.3173999999999998E-5</c:v>
                </c:pt>
                <c:pt idx="33174">
                  <c:v>3.3175E-5</c:v>
                </c:pt>
                <c:pt idx="33175">
                  <c:v>3.3176000000000002E-5</c:v>
                </c:pt>
                <c:pt idx="33176">
                  <c:v>3.3176999999999998E-5</c:v>
                </c:pt>
                <c:pt idx="33177">
                  <c:v>3.3178E-5</c:v>
                </c:pt>
                <c:pt idx="33178">
                  <c:v>3.3179000000000002E-5</c:v>
                </c:pt>
                <c:pt idx="33179">
                  <c:v>3.3179999999999997E-5</c:v>
                </c:pt>
                <c:pt idx="33180">
                  <c:v>3.3181E-5</c:v>
                </c:pt>
                <c:pt idx="33181">
                  <c:v>3.3182000000000002E-5</c:v>
                </c:pt>
                <c:pt idx="33182">
                  <c:v>3.3182999999999997E-5</c:v>
                </c:pt>
                <c:pt idx="33183">
                  <c:v>3.3183999999999999E-5</c:v>
                </c:pt>
                <c:pt idx="33184">
                  <c:v>3.3185000000000002E-5</c:v>
                </c:pt>
                <c:pt idx="33185">
                  <c:v>3.3185999999999997E-5</c:v>
                </c:pt>
                <c:pt idx="33186">
                  <c:v>3.3186999999999999E-5</c:v>
                </c:pt>
                <c:pt idx="33187">
                  <c:v>3.3188000000000001E-5</c:v>
                </c:pt>
                <c:pt idx="33188">
                  <c:v>3.3188999999999997E-5</c:v>
                </c:pt>
                <c:pt idx="33189">
                  <c:v>3.3189999999999999E-5</c:v>
                </c:pt>
                <c:pt idx="33190">
                  <c:v>3.3191000000000001E-5</c:v>
                </c:pt>
                <c:pt idx="33191">
                  <c:v>3.3191999999999997E-5</c:v>
                </c:pt>
                <c:pt idx="33192">
                  <c:v>3.3192999999999999E-5</c:v>
                </c:pt>
                <c:pt idx="33193">
                  <c:v>3.3194000000000001E-5</c:v>
                </c:pt>
                <c:pt idx="33194">
                  <c:v>3.3195000000000003E-5</c:v>
                </c:pt>
                <c:pt idx="33195">
                  <c:v>3.3195999999999999E-5</c:v>
                </c:pt>
                <c:pt idx="33196">
                  <c:v>3.3197000000000001E-5</c:v>
                </c:pt>
                <c:pt idx="33197">
                  <c:v>3.3198000000000003E-5</c:v>
                </c:pt>
                <c:pt idx="33198">
                  <c:v>3.3198999999999998E-5</c:v>
                </c:pt>
                <c:pt idx="33199">
                  <c:v>3.3200000000000001E-5</c:v>
                </c:pt>
                <c:pt idx="33200">
                  <c:v>3.3201000000000003E-5</c:v>
                </c:pt>
                <c:pt idx="33201">
                  <c:v>3.3201999999999998E-5</c:v>
                </c:pt>
                <c:pt idx="33202">
                  <c:v>3.3203E-5</c:v>
                </c:pt>
                <c:pt idx="33203">
                  <c:v>3.3204000000000003E-5</c:v>
                </c:pt>
                <c:pt idx="33204">
                  <c:v>3.3204999999999998E-5</c:v>
                </c:pt>
                <c:pt idx="33205">
                  <c:v>3.3206E-5</c:v>
                </c:pt>
                <c:pt idx="33206">
                  <c:v>3.3207000000000002E-5</c:v>
                </c:pt>
                <c:pt idx="33207">
                  <c:v>3.3207999999999998E-5</c:v>
                </c:pt>
                <c:pt idx="33208">
                  <c:v>3.3209E-5</c:v>
                </c:pt>
                <c:pt idx="33209">
                  <c:v>3.3210000000000002E-5</c:v>
                </c:pt>
                <c:pt idx="33210">
                  <c:v>3.3210999999999998E-5</c:v>
                </c:pt>
                <c:pt idx="33211">
                  <c:v>3.3212E-5</c:v>
                </c:pt>
                <c:pt idx="33212">
                  <c:v>3.3213000000000002E-5</c:v>
                </c:pt>
                <c:pt idx="33213">
                  <c:v>3.3213999999999997E-5</c:v>
                </c:pt>
                <c:pt idx="33214">
                  <c:v>3.3215E-5</c:v>
                </c:pt>
                <c:pt idx="33215">
                  <c:v>3.3216000000000002E-5</c:v>
                </c:pt>
                <c:pt idx="33216">
                  <c:v>3.3216999999999997E-5</c:v>
                </c:pt>
                <c:pt idx="33217">
                  <c:v>3.3217999999999999E-5</c:v>
                </c:pt>
                <c:pt idx="33218">
                  <c:v>3.3219000000000002E-5</c:v>
                </c:pt>
                <c:pt idx="33219">
                  <c:v>3.3219999999999997E-5</c:v>
                </c:pt>
                <c:pt idx="33220">
                  <c:v>3.3220999999999999E-5</c:v>
                </c:pt>
                <c:pt idx="33221">
                  <c:v>3.3222000000000001E-5</c:v>
                </c:pt>
                <c:pt idx="33222">
                  <c:v>3.3222999999999997E-5</c:v>
                </c:pt>
                <c:pt idx="33223">
                  <c:v>3.3223999999999999E-5</c:v>
                </c:pt>
                <c:pt idx="33224">
                  <c:v>3.3225000000000001E-5</c:v>
                </c:pt>
                <c:pt idx="33225">
                  <c:v>3.3225999999999997E-5</c:v>
                </c:pt>
                <c:pt idx="33226">
                  <c:v>3.3226999999999999E-5</c:v>
                </c:pt>
                <c:pt idx="33227">
                  <c:v>3.3228000000000001E-5</c:v>
                </c:pt>
                <c:pt idx="33228">
                  <c:v>3.3229000000000003E-5</c:v>
                </c:pt>
                <c:pt idx="33229">
                  <c:v>3.3229999999999999E-5</c:v>
                </c:pt>
                <c:pt idx="33230">
                  <c:v>3.3231000000000001E-5</c:v>
                </c:pt>
                <c:pt idx="33231">
                  <c:v>3.3232000000000003E-5</c:v>
                </c:pt>
                <c:pt idx="33232">
                  <c:v>3.3232999999999998E-5</c:v>
                </c:pt>
                <c:pt idx="33233">
                  <c:v>3.3234000000000001E-5</c:v>
                </c:pt>
                <c:pt idx="33234">
                  <c:v>3.3235000000000003E-5</c:v>
                </c:pt>
                <c:pt idx="33235">
                  <c:v>3.3235999999999998E-5</c:v>
                </c:pt>
                <c:pt idx="33236">
                  <c:v>3.3237E-5</c:v>
                </c:pt>
                <c:pt idx="33237">
                  <c:v>3.3238000000000003E-5</c:v>
                </c:pt>
                <c:pt idx="33238">
                  <c:v>3.3238999999999998E-5</c:v>
                </c:pt>
                <c:pt idx="33239">
                  <c:v>3.324E-5</c:v>
                </c:pt>
                <c:pt idx="33240">
                  <c:v>3.3241000000000002E-5</c:v>
                </c:pt>
                <c:pt idx="33241">
                  <c:v>3.3241999999999998E-5</c:v>
                </c:pt>
                <c:pt idx="33242">
                  <c:v>3.3243E-5</c:v>
                </c:pt>
                <c:pt idx="33243">
                  <c:v>3.3244000000000002E-5</c:v>
                </c:pt>
                <c:pt idx="33244">
                  <c:v>3.3244999999999998E-5</c:v>
                </c:pt>
                <c:pt idx="33245">
                  <c:v>3.3246E-5</c:v>
                </c:pt>
                <c:pt idx="33246">
                  <c:v>3.3247000000000002E-5</c:v>
                </c:pt>
                <c:pt idx="33247">
                  <c:v>3.3247999999999997E-5</c:v>
                </c:pt>
                <c:pt idx="33248">
                  <c:v>3.3249E-5</c:v>
                </c:pt>
                <c:pt idx="33249">
                  <c:v>3.3250000000000002E-5</c:v>
                </c:pt>
                <c:pt idx="33250">
                  <c:v>3.3250999999999997E-5</c:v>
                </c:pt>
                <c:pt idx="33251">
                  <c:v>3.3251999999999999E-5</c:v>
                </c:pt>
                <c:pt idx="33252">
                  <c:v>3.3253000000000002E-5</c:v>
                </c:pt>
                <c:pt idx="33253">
                  <c:v>3.3253999999999997E-5</c:v>
                </c:pt>
                <c:pt idx="33254">
                  <c:v>3.3254999999999999E-5</c:v>
                </c:pt>
                <c:pt idx="33255">
                  <c:v>3.3256000000000001E-5</c:v>
                </c:pt>
                <c:pt idx="33256">
                  <c:v>3.3256999999999997E-5</c:v>
                </c:pt>
                <c:pt idx="33257">
                  <c:v>3.3257999999999999E-5</c:v>
                </c:pt>
                <c:pt idx="33258">
                  <c:v>3.3259000000000001E-5</c:v>
                </c:pt>
                <c:pt idx="33259">
                  <c:v>3.3259999999999997E-5</c:v>
                </c:pt>
                <c:pt idx="33260">
                  <c:v>3.3260999999999999E-5</c:v>
                </c:pt>
                <c:pt idx="33261">
                  <c:v>3.3262000000000001E-5</c:v>
                </c:pt>
                <c:pt idx="33262">
                  <c:v>3.3263000000000003E-5</c:v>
                </c:pt>
                <c:pt idx="33263">
                  <c:v>3.3263999999999999E-5</c:v>
                </c:pt>
                <c:pt idx="33264">
                  <c:v>3.3265000000000001E-5</c:v>
                </c:pt>
                <c:pt idx="33265">
                  <c:v>3.3266000000000003E-5</c:v>
                </c:pt>
                <c:pt idx="33266">
                  <c:v>3.3266999999999998E-5</c:v>
                </c:pt>
                <c:pt idx="33267">
                  <c:v>3.3268000000000001E-5</c:v>
                </c:pt>
                <c:pt idx="33268">
                  <c:v>3.3269000000000003E-5</c:v>
                </c:pt>
                <c:pt idx="33269">
                  <c:v>3.3269999999999998E-5</c:v>
                </c:pt>
                <c:pt idx="33270">
                  <c:v>3.3271E-5</c:v>
                </c:pt>
                <c:pt idx="33271">
                  <c:v>3.3272000000000003E-5</c:v>
                </c:pt>
                <c:pt idx="33272">
                  <c:v>3.3272999999999998E-5</c:v>
                </c:pt>
                <c:pt idx="33273">
                  <c:v>3.3274E-5</c:v>
                </c:pt>
                <c:pt idx="33274">
                  <c:v>3.3275000000000002E-5</c:v>
                </c:pt>
                <c:pt idx="33275">
                  <c:v>3.3275999999999998E-5</c:v>
                </c:pt>
                <c:pt idx="33276">
                  <c:v>3.3277E-5</c:v>
                </c:pt>
                <c:pt idx="33277">
                  <c:v>3.3278000000000002E-5</c:v>
                </c:pt>
                <c:pt idx="33278">
                  <c:v>3.3278999999999998E-5</c:v>
                </c:pt>
                <c:pt idx="33279">
                  <c:v>3.328E-5</c:v>
                </c:pt>
                <c:pt idx="33280">
                  <c:v>3.3281000000000002E-5</c:v>
                </c:pt>
                <c:pt idx="33281">
                  <c:v>3.3281999999999997E-5</c:v>
                </c:pt>
                <c:pt idx="33282">
                  <c:v>3.3283E-5</c:v>
                </c:pt>
                <c:pt idx="33283">
                  <c:v>3.3284000000000002E-5</c:v>
                </c:pt>
                <c:pt idx="33284">
                  <c:v>3.3284999999999997E-5</c:v>
                </c:pt>
                <c:pt idx="33285">
                  <c:v>3.3285999999999999E-5</c:v>
                </c:pt>
                <c:pt idx="33286">
                  <c:v>3.3287000000000002E-5</c:v>
                </c:pt>
                <c:pt idx="33287">
                  <c:v>3.3287999999999997E-5</c:v>
                </c:pt>
                <c:pt idx="33288">
                  <c:v>3.3288999999999999E-5</c:v>
                </c:pt>
                <c:pt idx="33289">
                  <c:v>3.3290000000000001E-5</c:v>
                </c:pt>
                <c:pt idx="33290">
                  <c:v>3.3290999999999997E-5</c:v>
                </c:pt>
                <c:pt idx="33291">
                  <c:v>3.3291999999999999E-5</c:v>
                </c:pt>
                <c:pt idx="33292">
                  <c:v>3.3293000000000001E-5</c:v>
                </c:pt>
                <c:pt idx="33293">
                  <c:v>3.3293999999999997E-5</c:v>
                </c:pt>
                <c:pt idx="33294">
                  <c:v>3.3294999999999999E-5</c:v>
                </c:pt>
                <c:pt idx="33295">
                  <c:v>3.3296000000000001E-5</c:v>
                </c:pt>
                <c:pt idx="33296">
                  <c:v>3.3297000000000003E-5</c:v>
                </c:pt>
                <c:pt idx="33297">
                  <c:v>3.3297999999999999E-5</c:v>
                </c:pt>
                <c:pt idx="33298">
                  <c:v>3.3299000000000001E-5</c:v>
                </c:pt>
                <c:pt idx="33299">
                  <c:v>3.3300000000000003E-5</c:v>
                </c:pt>
                <c:pt idx="33300">
                  <c:v>3.3300999999999998E-5</c:v>
                </c:pt>
                <c:pt idx="33301">
                  <c:v>3.3302000000000001E-5</c:v>
                </c:pt>
                <c:pt idx="33302">
                  <c:v>3.3303000000000003E-5</c:v>
                </c:pt>
                <c:pt idx="33303">
                  <c:v>3.3303999999999998E-5</c:v>
                </c:pt>
                <c:pt idx="33304">
                  <c:v>3.3305E-5</c:v>
                </c:pt>
                <c:pt idx="33305">
                  <c:v>3.3306000000000003E-5</c:v>
                </c:pt>
                <c:pt idx="33306">
                  <c:v>3.3306999999999998E-5</c:v>
                </c:pt>
                <c:pt idx="33307">
                  <c:v>3.3308E-5</c:v>
                </c:pt>
                <c:pt idx="33308">
                  <c:v>3.3309000000000002E-5</c:v>
                </c:pt>
                <c:pt idx="33309">
                  <c:v>3.3309999999999998E-5</c:v>
                </c:pt>
                <c:pt idx="33310">
                  <c:v>3.3311E-5</c:v>
                </c:pt>
                <c:pt idx="33311">
                  <c:v>3.3312000000000002E-5</c:v>
                </c:pt>
                <c:pt idx="33312">
                  <c:v>3.3312999999999998E-5</c:v>
                </c:pt>
                <c:pt idx="33313">
                  <c:v>3.3314E-5</c:v>
                </c:pt>
                <c:pt idx="33314">
                  <c:v>3.3315000000000002E-5</c:v>
                </c:pt>
                <c:pt idx="33315">
                  <c:v>3.3315999999999997E-5</c:v>
                </c:pt>
                <c:pt idx="33316">
                  <c:v>3.3317E-5</c:v>
                </c:pt>
                <c:pt idx="33317">
                  <c:v>3.3318000000000002E-5</c:v>
                </c:pt>
                <c:pt idx="33318">
                  <c:v>3.3318999999999997E-5</c:v>
                </c:pt>
                <c:pt idx="33319">
                  <c:v>3.3319999999999999E-5</c:v>
                </c:pt>
                <c:pt idx="33320">
                  <c:v>3.3321000000000002E-5</c:v>
                </c:pt>
                <c:pt idx="33321">
                  <c:v>3.3321999999999997E-5</c:v>
                </c:pt>
                <c:pt idx="33322">
                  <c:v>3.3322999999999999E-5</c:v>
                </c:pt>
                <c:pt idx="33323">
                  <c:v>3.3324000000000001E-5</c:v>
                </c:pt>
                <c:pt idx="33324">
                  <c:v>3.3324999999999997E-5</c:v>
                </c:pt>
                <c:pt idx="33325">
                  <c:v>3.3325999999999999E-5</c:v>
                </c:pt>
                <c:pt idx="33326">
                  <c:v>3.3327000000000001E-5</c:v>
                </c:pt>
                <c:pt idx="33327">
                  <c:v>3.3327999999999997E-5</c:v>
                </c:pt>
                <c:pt idx="33328">
                  <c:v>3.3328999999999999E-5</c:v>
                </c:pt>
                <c:pt idx="33329">
                  <c:v>3.3330000000000001E-5</c:v>
                </c:pt>
                <c:pt idx="33330">
                  <c:v>3.3331000000000003E-5</c:v>
                </c:pt>
                <c:pt idx="33331">
                  <c:v>3.3331999999999999E-5</c:v>
                </c:pt>
                <c:pt idx="33332">
                  <c:v>3.3333000000000001E-5</c:v>
                </c:pt>
                <c:pt idx="33333">
                  <c:v>3.3334000000000003E-5</c:v>
                </c:pt>
                <c:pt idx="33334">
                  <c:v>3.3334999999999998E-5</c:v>
                </c:pt>
                <c:pt idx="33335">
                  <c:v>3.3336000000000001E-5</c:v>
                </c:pt>
                <c:pt idx="33336">
                  <c:v>3.3337000000000003E-5</c:v>
                </c:pt>
                <c:pt idx="33337">
                  <c:v>3.3337999999999998E-5</c:v>
                </c:pt>
                <c:pt idx="33338">
                  <c:v>3.3339E-5</c:v>
                </c:pt>
                <c:pt idx="33339">
                  <c:v>3.3340000000000003E-5</c:v>
                </c:pt>
                <c:pt idx="33340">
                  <c:v>3.3340999999999998E-5</c:v>
                </c:pt>
                <c:pt idx="33341">
                  <c:v>3.3342E-5</c:v>
                </c:pt>
                <c:pt idx="33342">
                  <c:v>3.3343000000000002E-5</c:v>
                </c:pt>
                <c:pt idx="33343">
                  <c:v>3.3343999999999998E-5</c:v>
                </c:pt>
                <c:pt idx="33344">
                  <c:v>3.3345E-5</c:v>
                </c:pt>
                <c:pt idx="33345">
                  <c:v>3.3346000000000002E-5</c:v>
                </c:pt>
                <c:pt idx="33346">
                  <c:v>3.3346999999999998E-5</c:v>
                </c:pt>
                <c:pt idx="33347">
                  <c:v>3.3348E-5</c:v>
                </c:pt>
                <c:pt idx="33348">
                  <c:v>3.3349000000000002E-5</c:v>
                </c:pt>
                <c:pt idx="33349">
                  <c:v>3.3349999999999997E-5</c:v>
                </c:pt>
                <c:pt idx="33350">
                  <c:v>3.3351E-5</c:v>
                </c:pt>
                <c:pt idx="33351">
                  <c:v>3.3352000000000002E-5</c:v>
                </c:pt>
                <c:pt idx="33352">
                  <c:v>3.3352999999999997E-5</c:v>
                </c:pt>
                <c:pt idx="33353">
                  <c:v>3.3353999999999999E-5</c:v>
                </c:pt>
                <c:pt idx="33354">
                  <c:v>3.3355000000000002E-5</c:v>
                </c:pt>
                <c:pt idx="33355">
                  <c:v>3.3355999999999997E-5</c:v>
                </c:pt>
                <c:pt idx="33356">
                  <c:v>3.3356999999999999E-5</c:v>
                </c:pt>
                <c:pt idx="33357">
                  <c:v>3.3358000000000001E-5</c:v>
                </c:pt>
                <c:pt idx="33358">
                  <c:v>3.3358999999999997E-5</c:v>
                </c:pt>
                <c:pt idx="33359">
                  <c:v>3.3359999999999999E-5</c:v>
                </c:pt>
                <c:pt idx="33360">
                  <c:v>3.3361000000000001E-5</c:v>
                </c:pt>
                <c:pt idx="33361">
                  <c:v>3.3361999999999997E-5</c:v>
                </c:pt>
                <c:pt idx="33362">
                  <c:v>3.3362999999999999E-5</c:v>
                </c:pt>
                <c:pt idx="33363">
                  <c:v>3.3364000000000001E-5</c:v>
                </c:pt>
                <c:pt idx="33364">
                  <c:v>3.3365000000000003E-5</c:v>
                </c:pt>
                <c:pt idx="33365">
                  <c:v>3.3365999999999999E-5</c:v>
                </c:pt>
                <c:pt idx="33366">
                  <c:v>3.3367000000000001E-5</c:v>
                </c:pt>
                <c:pt idx="33367">
                  <c:v>3.3368000000000003E-5</c:v>
                </c:pt>
                <c:pt idx="33368">
                  <c:v>3.3368999999999998E-5</c:v>
                </c:pt>
                <c:pt idx="33369">
                  <c:v>3.3370000000000001E-5</c:v>
                </c:pt>
                <c:pt idx="33370">
                  <c:v>3.3371000000000003E-5</c:v>
                </c:pt>
                <c:pt idx="33371">
                  <c:v>3.3371999999999998E-5</c:v>
                </c:pt>
                <c:pt idx="33372">
                  <c:v>3.3373E-5</c:v>
                </c:pt>
                <c:pt idx="33373">
                  <c:v>3.3374000000000003E-5</c:v>
                </c:pt>
                <c:pt idx="33374">
                  <c:v>3.3374999999999998E-5</c:v>
                </c:pt>
                <c:pt idx="33375">
                  <c:v>3.3376E-5</c:v>
                </c:pt>
                <c:pt idx="33376">
                  <c:v>3.3377000000000002E-5</c:v>
                </c:pt>
                <c:pt idx="33377">
                  <c:v>3.3377999999999998E-5</c:v>
                </c:pt>
                <c:pt idx="33378">
                  <c:v>3.3379E-5</c:v>
                </c:pt>
                <c:pt idx="33379">
                  <c:v>3.3380000000000002E-5</c:v>
                </c:pt>
                <c:pt idx="33380">
                  <c:v>3.3380999999999998E-5</c:v>
                </c:pt>
                <c:pt idx="33381">
                  <c:v>3.3382E-5</c:v>
                </c:pt>
                <c:pt idx="33382">
                  <c:v>3.3383000000000002E-5</c:v>
                </c:pt>
                <c:pt idx="33383">
                  <c:v>3.3383999999999997E-5</c:v>
                </c:pt>
                <c:pt idx="33384">
                  <c:v>3.3385E-5</c:v>
                </c:pt>
                <c:pt idx="33385">
                  <c:v>3.3386000000000002E-5</c:v>
                </c:pt>
                <c:pt idx="33386">
                  <c:v>3.3386999999999997E-5</c:v>
                </c:pt>
                <c:pt idx="33387">
                  <c:v>3.3387999999999999E-5</c:v>
                </c:pt>
                <c:pt idx="33388">
                  <c:v>3.3389000000000002E-5</c:v>
                </c:pt>
                <c:pt idx="33389">
                  <c:v>3.3389999999999997E-5</c:v>
                </c:pt>
                <c:pt idx="33390">
                  <c:v>3.3390999999999999E-5</c:v>
                </c:pt>
                <c:pt idx="33391">
                  <c:v>3.3392000000000001E-5</c:v>
                </c:pt>
                <c:pt idx="33392">
                  <c:v>3.3392999999999997E-5</c:v>
                </c:pt>
                <c:pt idx="33393">
                  <c:v>3.3393999999999999E-5</c:v>
                </c:pt>
                <c:pt idx="33394">
                  <c:v>3.3395000000000001E-5</c:v>
                </c:pt>
                <c:pt idx="33395">
                  <c:v>3.3395999999999997E-5</c:v>
                </c:pt>
                <c:pt idx="33396">
                  <c:v>3.3396999999999999E-5</c:v>
                </c:pt>
                <c:pt idx="33397">
                  <c:v>3.3398000000000001E-5</c:v>
                </c:pt>
                <c:pt idx="33398">
                  <c:v>3.3399000000000003E-5</c:v>
                </c:pt>
                <c:pt idx="33399">
                  <c:v>3.3399999999999999E-5</c:v>
                </c:pt>
                <c:pt idx="33400">
                  <c:v>3.3401000000000001E-5</c:v>
                </c:pt>
                <c:pt idx="33401">
                  <c:v>3.3402000000000003E-5</c:v>
                </c:pt>
                <c:pt idx="33402">
                  <c:v>3.3402999999999999E-5</c:v>
                </c:pt>
                <c:pt idx="33403">
                  <c:v>3.3404000000000001E-5</c:v>
                </c:pt>
                <c:pt idx="33404">
                  <c:v>3.3405000000000003E-5</c:v>
                </c:pt>
                <c:pt idx="33405">
                  <c:v>3.3405999999999998E-5</c:v>
                </c:pt>
                <c:pt idx="33406">
                  <c:v>3.3407E-5</c:v>
                </c:pt>
                <c:pt idx="33407">
                  <c:v>3.3408000000000003E-5</c:v>
                </c:pt>
                <c:pt idx="33408">
                  <c:v>3.3408999999999998E-5</c:v>
                </c:pt>
                <c:pt idx="33409">
                  <c:v>3.341E-5</c:v>
                </c:pt>
                <c:pt idx="33410">
                  <c:v>3.3411000000000002E-5</c:v>
                </c:pt>
                <c:pt idx="33411">
                  <c:v>3.3411999999999998E-5</c:v>
                </c:pt>
                <c:pt idx="33412">
                  <c:v>3.3413E-5</c:v>
                </c:pt>
                <c:pt idx="33413">
                  <c:v>3.3414000000000002E-5</c:v>
                </c:pt>
                <c:pt idx="33414">
                  <c:v>3.3414999999999998E-5</c:v>
                </c:pt>
                <c:pt idx="33415">
                  <c:v>3.3416E-5</c:v>
                </c:pt>
                <c:pt idx="33416">
                  <c:v>3.3417000000000002E-5</c:v>
                </c:pt>
                <c:pt idx="33417">
                  <c:v>3.3417999999999998E-5</c:v>
                </c:pt>
                <c:pt idx="33418">
                  <c:v>3.3419E-5</c:v>
                </c:pt>
                <c:pt idx="33419">
                  <c:v>3.3420000000000002E-5</c:v>
                </c:pt>
                <c:pt idx="33420">
                  <c:v>3.3420999999999997E-5</c:v>
                </c:pt>
                <c:pt idx="33421">
                  <c:v>3.3422E-5</c:v>
                </c:pt>
                <c:pt idx="33422">
                  <c:v>3.3423000000000002E-5</c:v>
                </c:pt>
                <c:pt idx="33423">
                  <c:v>3.3423999999999997E-5</c:v>
                </c:pt>
                <c:pt idx="33424">
                  <c:v>3.3424999999999999E-5</c:v>
                </c:pt>
                <c:pt idx="33425">
                  <c:v>3.3426000000000002E-5</c:v>
                </c:pt>
                <c:pt idx="33426">
                  <c:v>3.3426999999999997E-5</c:v>
                </c:pt>
                <c:pt idx="33427">
                  <c:v>3.3427999999999999E-5</c:v>
                </c:pt>
                <c:pt idx="33428">
                  <c:v>3.3429000000000001E-5</c:v>
                </c:pt>
                <c:pt idx="33429">
                  <c:v>3.3429999999999997E-5</c:v>
                </c:pt>
                <c:pt idx="33430">
                  <c:v>3.3430999999999999E-5</c:v>
                </c:pt>
                <c:pt idx="33431">
                  <c:v>3.3432000000000001E-5</c:v>
                </c:pt>
                <c:pt idx="33432">
                  <c:v>3.3433000000000003E-5</c:v>
                </c:pt>
                <c:pt idx="33433">
                  <c:v>3.3433999999999999E-5</c:v>
                </c:pt>
                <c:pt idx="33434">
                  <c:v>3.3435000000000001E-5</c:v>
                </c:pt>
                <c:pt idx="33435">
                  <c:v>3.3436000000000003E-5</c:v>
                </c:pt>
                <c:pt idx="33436">
                  <c:v>3.3436999999999999E-5</c:v>
                </c:pt>
                <c:pt idx="33437">
                  <c:v>3.3438000000000001E-5</c:v>
                </c:pt>
                <c:pt idx="33438">
                  <c:v>3.3439000000000003E-5</c:v>
                </c:pt>
                <c:pt idx="33439">
                  <c:v>3.3439999999999998E-5</c:v>
                </c:pt>
                <c:pt idx="33440">
                  <c:v>3.3441000000000001E-5</c:v>
                </c:pt>
                <c:pt idx="33441">
                  <c:v>3.3442000000000003E-5</c:v>
                </c:pt>
                <c:pt idx="33442">
                  <c:v>3.3442999999999998E-5</c:v>
                </c:pt>
                <c:pt idx="33443">
                  <c:v>3.3444E-5</c:v>
                </c:pt>
                <c:pt idx="33444">
                  <c:v>3.3445000000000003E-5</c:v>
                </c:pt>
                <c:pt idx="33445">
                  <c:v>3.3445999999999998E-5</c:v>
                </c:pt>
                <c:pt idx="33446">
                  <c:v>3.3447E-5</c:v>
                </c:pt>
                <c:pt idx="33447">
                  <c:v>3.3448000000000002E-5</c:v>
                </c:pt>
                <c:pt idx="33448">
                  <c:v>3.3448999999999998E-5</c:v>
                </c:pt>
                <c:pt idx="33449">
                  <c:v>3.345E-5</c:v>
                </c:pt>
                <c:pt idx="33450">
                  <c:v>3.3451000000000002E-5</c:v>
                </c:pt>
                <c:pt idx="33451">
                  <c:v>3.3451999999999998E-5</c:v>
                </c:pt>
                <c:pt idx="33452">
                  <c:v>3.3453E-5</c:v>
                </c:pt>
                <c:pt idx="33453">
                  <c:v>3.3454000000000002E-5</c:v>
                </c:pt>
                <c:pt idx="33454">
                  <c:v>3.3454999999999997E-5</c:v>
                </c:pt>
                <c:pt idx="33455">
                  <c:v>3.3456E-5</c:v>
                </c:pt>
                <c:pt idx="33456">
                  <c:v>3.3457000000000002E-5</c:v>
                </c:pt>
                <c:pt idx="33457">
                  <c:v>3.3457999999999997E-5</c:v>
                </c:pt>
                <c:pt idx="33458">
                  <c:v>3.3458999999999999E-5</c:v>
                </c:pt>
                <c:pt idx="33459">
                  <c:v>3.3460000000000002E-5</c:v>
                </c:pt>
                <c:pt idx="33460">
                  <c:v>3.3460999999999997E-5</c:v>
                </c:pt>
                <c:pt idx="33461">
                  <c:v>3.3461999999999999E-5</c:v>
                </c:pt>
                <c:pt idx="33462">
                  <c:v>3.3463000000000001E-5</c:v>
                </c:pt>
                <c:pt idx="33463">
                  <c:v>3.3463999999999997E-5</c:v>
                </c:pt>
                <c:pt idx="33464">
                  <c:v>3.3464999999999999E-5</c:v>
                </c:pt>
                <c:pt idx="33465">
                  <c:v>3.3466000000000001E-5</c:v>
                </c:pt>
                <c:pt idx="33466">
                  <c:v>3.3467000000000003E-5</c:v>
                </c:pt>
                <c:pt idx="33467">
                  <c:v>3.3467999999999999E-5</c:v>
                </c:pt>
                <c:pt idx="33468">
                  <c:v>3.3469000000000001E-5</c:v>
                </c:pt>
                <c:pt idx="33469">
                  <c:v>3.3470000000000003E-5</c:v>
                </c:pt>
                <c:pt idx="33470">
                  <c:v>3.3470999999999999E-5</c:v>
                </c:pt>
                <c:pt idx="33471">
                  <c:v>3.3472000000000001E-5</c:v>
                </c:pt>
                <c:pt idx="33472">
                  <c:v>3.3473000000000003E-5</c:v>
                </c:pt>
                <c:pt idx="33473">
                  <c:v>3.3473999999999998E-5</c:v>
                </c:pt>
                <c:pt idx="33474">
                  <c:v>3.3475000000000001E-5</c:v>
                </c:pt>
                <c:pt idx="33475">
                  <c:v>3.3476000000000003E-5</c:v>
                </c:pt>
                <c:pt idx="33476">
                  <c:v>3.3476999999999998E-5</c:v>
                </c:pt>
                <c:pt idx="33477">
                  <c:v>3.3478E-5</c:v>
                </c:pt>
                <c:pt idx="33478">
                  <c:v>3.3479000000000003E-5</c:v>
                </c:pt>
                <c:pt idx="33479">
                  <c:v>3.3479999999999998E-5</c:v>
                </c:pt>
                <c:pt idx="33480">
                  <c:v>3.3481E-5</c:v>
                </c:pt>
                <c:pt idx="33481">
                  <c:v>3.3482000000000002E-5</c:v>
                </c:pt>
                <c:pt idx="33482">
                  <c:v>3.3482999999999998E-5</c:v>
                </c:pt>
                <c:pt idx="33483">
                  <c:v>3.3484E-5</c:v>
                </c:pt>
                <c:pt idx="33484">
                  <c:v>3.3485000000000002E-5</c:v>
                </c:pt>
                <c:pt idx="33485">
                  <c:v>3.3485999999999998E-5</c:v>
                </c:pt>
                <c:pt idx="33486">
                  <c:v>3.3487E-5</c:v>
                </c:pt>
                <c:pt idx="33487">
                  <c:v>3.3488000000000002E-5</c:v>
                </c:pt>
                <c:pt idx="33488">
                  <c:v>3.3488999999999997E-5</c:v>
                </c:pt>
                <c:pt idx="33489">
                  <c:v>3.349E-5</c:v>
                </c:pt>
                <c:pt idx="33490">
                  <c:v>3.3491000000000002E-5</c:v>
                </c:pt>
                <c:pt idx="33491">
                  <c:v>3.3491999999999997E-5</c:v>
                </c:pt>
                <c:pt idx="33492">
                  <c:v>3.3492999999999999E-5</c:v>
                </c:pt>
                <c:pt idx="33493">
                  <c:v>3.3494000000000002E-5</c:v>
                </c:pt>
                <c:pt idx="33494">
                  <c:v>3.3494999999999997E-5</c:v>
                </c:pt>
                <c:pt idx="33495">
                  <c:v>3.3495999999999999E-5</c:v>
                </c:pt>
                <c:pt idx="33496">
                  <c:v>3.3497000000000001E-5</c:v>
                </c:pt>
                <c:pt idx="33497">
                  <c:v>3.3497999999999997E-5</c:v>
                </c:pt>
                <c:pt idx="33498">
                  <c:v>3.3498999999999999E-5</c:v>
                </c:pt>
                <c:pt idx="33499">
                  <c:v>3.3500000000000001E-5</c:v>
                </c:pt>
                <c:pt idx="33500">
                  <c:v>3.3501000000000003E-5</c:v>
                </c:pt>
                <c:pt idx="33501">
                  <c:v>3.3501999999999999E-5</c:v>
                </c:pt>
                <c:pt idx="33502">
                  <c:v>3.3503000000000001E-5</c:v>
                </c:pt>
                <c:pt idx="33503">
                  <c:v>3.3504000000000003E-5</c:v>
                </c:pt>
                <c:pt idx="33504">
                  <c:v>3.3504999999999999E-5</c:v>
                </c:pt>
                <c:pt idx="33505">
                  <c:v>3.3506000000000001E-5</c:v>
                </c:pt>
                <c:pt idx="33506">
                  <c:v>3.3507000000000003E-5</c:v>
                </c:pt>
                <c:pt idx="33507">
                  <c:v>3.3507999999999998E-5</c:v>
                </c:pt>
                <c:pt idx="33508">
                  <c:v>3.3509000000000001E-5</c:v>
                </c:pt>
                <c:pt idx="33509">
                  <c:v>3.3510000000000003E-5</c:v>
                </c:pt>
                <c:pt idx="33510">
                  <c:v>3.3510999999999998E-5</c:v>
                </c:pt>
                <c:pt idx="33511">
                  <c:v>3.3512E-5</c:v>
                </c:pt>
                <c:pt idx="33512">
                  <c:v>3.3513000000000003E-5</c:v>
                </c:pt>
                <c:pt idx="33513">
                  <c:v>3.3513999999999998E-5</c:v>
                </c:pt>
                <c:pt idx="33514">
                  <c:v>3.3515E-5</c:v>
                </c:pt>
                <c:pt idx="33515">
                  <c:v>3.3516000000000002E-5</c:v>
                </c:pt>
                <c:pt idx="33516">
                  <c:v>3.3516999999999998E-5</c:v>
                </c:pt>
                <c:pt idx="33517">
                  <c:v>3.3518E-5</c:v>
                </c:pt>
                <c:pt idx="33518">
                  <c:v>3.3519000000000002E-5</c:v>
                </c:pt>
                <c:pt idx="33519">
                  <c:v>3.3519999999999998E-5</c:v>
                </c:pt>
                <c:pt idx="33520">
                  <c:v>3.3521E-5</c:v>
                </c:pt>
                <c:pt idx="33521">
                  <c:v>3.3522000000000002E-5</c:v>
                </c:pt>
                <c:pt idx="33522">
                  <c:v>3.3522999999999997E-5</c:v>
                </c:pt>
                <c:pt idx="33523">
                  <c:v>3.3524E-5</c:v>
                </c:pt>
                <c:pt idx="33524">
                  <c:v>3.3525000000000002E-5</c:v>
                </c:pt>
                <c:pt idx="33525">
                  <c:v>3.3525999999999997E-5</c:v>
                </c:pt>
                <c:pt idx="33526">
                  <c:v>3.3526999999999999E-5</c:v>
                </c:pt>
                <c:pt idx="33527">
                  <c:v>3.3528000000000002E-5</c:v>
                </c:pt>
                <c:pt idx="33528">
                  <c:v>3.3528999999999997E-5</c:v>
                </c:pt>
                <c:pt idx="33529">
                  <c:v>3.3529999999999999E-5</c:v>
                </c:pt>
                <c:pt idx="33530">
                  <c:v>3.3531000000000001E-5</c:v>
                </c:pt>
                <c:pt idx="33531">
                  <c:v>3.3531999999999997E-5</c:v>
                </c:pt>
                <c:pt idx="33532">
                  <c:v>3.3532999999999999E-5</c:v>
                </c:pt>
                <c:pt idx="33533">
                  <c:v>3.3534000000000001E-5</c:v>
                </c:pt>
                <c:pt idx="33534">
                  <c:v>3.3535000000000003E-5</c:v>
                </c:pt>
                <c:pt idx="33535">
                  <c:v>3.3535999999999999E-5</c:v>
                </c:pt>
                <c:pt idx="33536">
                  <c:v>3.3537000000000001E-5</c:v>
                </c:pt>
                <c:pt idx="33537">
                  <c:v>3.3538000000000003E-5</c:v>
                </c:pt>
                <c:pt idx="33538">
                  <c:v>3.3538999999999999E-5</c:v>
                </c:pt>
                <c:pt idx="33539">
                  <c:v>3.3540000000000001E-5</c:v>
                </c:pt>
                <c:pt idx="33540">
                  <c:v>3.3541000000000003E-5</c:v>
                </c:pt>
                <c:pt idx="33541">
                  <c:v>3.3541999999999998E-5</c:v>
                </c:pt>
                <c:pt idx="33542">
                  <c:v>3.3543000000000001E-5</c:v>
                </c:pt>
                <c:pt idx="33543">
                  <c:v>3.3544000000000003E-5</c:v>
                </c:pt>
                <c:pt idx="33544">
                  <c:v>3.3544999999999998E-5</c:v>
                </c:pt>
                <c:pt idx="33545">
                  <c:v>3.3546E-5</c:v>
                </c:pt>
                <c:pt idx="33546">
                  <c:v>3.3547000000000003E-5</c:v>
                </c:pt>
                <c:pt idx="33547">
                  <c:v>3.3547999999999998E-5</c:v>
                </c:pt>
                <c:pt idx="33548">
                  <c:v>3.3549E-5</c:v>
                </c:pt>
                <c:pt idx="33549">
                  <c:v>3.3550000000000002E-5</c:v>
                </c:pt>
                <c:pt idx="33550">
                  <c:v>3.3550999999999998E-5</c:v>
                </c:pt>
                <c:pt idx="33551">
                  <c:v>3.3552E-5</c:v>
                </c:pt>
                <c:pt idx="33552">
                  <c:v>3.3553000000000002E-5</c:v>
                </c:pt>
                <c:pt idx="33553">
                  <c:v>3.3553999999999998E-5</c:v>
                </c:pt>
                <c:pt idx="33554">
                  <c:v>3.3555E-5</c:v>
                </c:pt>
                <c:pt idx="33555">
                  <c:v>3.3556000000000002E-5</c:v>
                </c:pt>
                <c:pt idx="33556">
                  <c:v>3.3556999999999997E-5</c:v>
                </c:pt>
                <c:pt idx="33557">
                  <c:v>3.3558E-5</c:v>
                </c:pt>
                <c:pt idx="33558">
                  <c:v>3.3559000000000002E-5</c:v>
                </c:pt>
                <c:pt idx="33559">
                  <c:v>3.3559999999999997E-5</c:v>
                </c:pt>
                <c:pt idx="33560">
                  <c:v>3.3560999999999999E-5</c:v>
                </c:pt>
                <c:pt idx="33561">
                  <c:v>3.3562000000000002E-5</c:v>
                </c:pt>
                <c:pt idx="33562">
                  <c:v>3.3562999999999997E-5</c:v>
                </c:pt>
                <c:pt idx="33563">
                  <c:v>3.3563999999999999E-5</c:v>
                </c:pt>
                <c:pt idx="33564">
                  <c:v>3.3565000000000001E-5</c:v>
                </c:pt>
                <c:pt idx="33565">
                  <c:v>3.3565999999999997E-5</c:v>
                </c:pt>
                <c:pt idx="33566">
                  <c:v>3.3566999999999999E-5</c:v>
                </c:pt>
                <c:pt idx="33567">
                  <c:v>3.3568000000000001E-5</c:v>
                </c:pt>
                <c:pt idx="33568">
                  <c:v>3.3569000000000003E-5</c:v>
                </c:pt>
                <c:pt idx="33569">
                  <c:v>3.3569999999999999E-5</c:v>
                </c:pt>
                <c:pt idx="33570">
                  <c:v>3.3571000000000001E-5</c:v>
                </c:pt>
                <c:pt idx="33571">
                  <c:v>3.3572000000000003E-5</c:v>
                </c:pt>
                <c:pt idx="33572">
                  <c:v>3.3572999999999999E-5</c:v>
                </c:pt>
                <c:pt idx="33573">
                  <c:v>3.3574000000000001E-5</c:v>
                </c:pt>
                <c:pt idx="33574">
                  <c:v>3.3575000000000003E-5</c:v>
                </c:pt>
                <c:pt idx="33575">
                  <c:v>3.3575999999999998E-5</c:v>
                </c:pt>
                <c:pt idx="33576">
                  <c:v>3.3577000000000001E-5</c:v>
                </c:pt>
                <c:pt idx="33577">
                  <c:v>3.3578000000000003E-5</c:v>
                </c:pt>
                <c:pt idx="33578">
                  <c:v>3.3578999999999998E-5</c:v>
                </c:pt>
                <c:pt idx="33579">
                  <c:v>3.358E-5</c:v>
                </c:pt>
                <c:pt idx="33580">
                  <c:v>3.3581000000000003E-5</c:v>
                </c:pt>
                <c:pt idx="33581">
                  <c:v>3.3581999999999998E-5</c:v>
                </c:pt>
                <c:pt idx="33582">
                  <c:v>3.3583E-5</c:v>
                </c:pt>
                <c:pt idx="33583">
                  <c:v>3.3584000000000002E-5</c:v>
                </c:pt>
                <c:pt idx="33584">
                  <c:v>3.3584999999999998E-5</c:v>
                </c:pt>
                <c:pt idx="33585">
                  <c:v>3.3586E-5</c:v>
                </c:pt>
                <c:pt idx="33586">
                  <c:v>3.3587000000000002E-5</c:v>
                </c:pt>
                <c:pt idx="33587">
                  <c:v>3.3587999999999998E-5</c:v>
                </c:pt>
                <c:pt idx="33588">
                  <c:v>3.3589E-5</c:v>
                </c:pt>
                <c:pt idx="33589">
                  <c:v>3.3590000000000002E-5</c:v>
                </c:pt>
                <c:pt idx="33590">
                  <c:v>3.3590999999999997E-5</c:v>
                </c:pt>
                <c:pt idx="33591">
                  <c:v>3.3592E-5</c:v>
                </c:pt>
                <c:pt idx="33592">
                  <c:v>3.3593000000000002E-5</c:v>
                </c:pt>
                <c:pt idx="33593">
                  <c:v>3.3593999999999997E-5</c:v>
                </c:pt>
                <c:pt idx="33594">
                  <c:v>3.3594999999999999E-5</c:v>
                </c:pt>
                <c:pt idx="33595">
                  <c:v>3.3596000000000002E-5</c:v>
                </c:pt>
                <c:pt idx="33596">
                  <c:v>3.3596999999999997E-5</c:v>
                </c:pt>
                <c:pt idx="33597">
                  <c:v>3.3597999999999999E-5</c:v>
                </c:pt>
                <c:pt idx="33598">
                  <c:v>3.3599000000000001E-5</c:v>
                </c:pt>
                <c:pt idx="33599">
                  <c:v>3.3599999999999997E-5</c:v>
                </c:pt>
                <c:pt idx="33600">
                  <c:v>3.3600999999999999E-5</c:v>
                </c:pt>
                <c:pt idx="33601">
                  <c:v>3.3602000000000001E-5</c:v>
                </c:pt>
                <c:pt idx="33602">
                  <c:v>3.3603000000000003E-5</c:v>
                </c:pt>
                <c:pt idx="33603">
                  <c:v>3.3603999999999999E-5</c:v>
                </c:pt>
                <c:pt idx="33604">
                  <c:v>3.3605000000000001E-5</c:v>
                </c:pt>
                <c:pt idx="33605">
                  <c:v>3.3606000000000003E-5</c:v>
                </c:pt>
                <c:pt idx="33606">
                  <c:v>3.3606999999999999E-5</c:v>
                </c:pt>
                <c:pt idx="33607">
                  <c:v>3.3608000000000001E-5</c:v>
                </c:pt>
                <c:pt idx="33608">
                  <c:v>3.3609000000000003E-5</c:v>
                </c:pt>
                <c:pt idx="33609">
                  <c:v>3.3609999999999998E-5</c:v>
                </c:pt>
                <c:pt idx="33610">
                  <c:v>3.3611000000000001E-5</c:v>
                </c:pt>
                <c:pt idx="33611">
                  <c:v>3.3612000000000003E-5</c:v>
                </c:pt>
                <c:pt idx="33612">
                  <c:v>3.3612999999999998E-5</c:v>
                </c:pt>
                <c:pt idx="33613">
                  <c:v>3.3614E-5</c:v>
                </c:pt>
                <c:pt idx="33614">
                  <c:v>3.3615000000000003E-5</c:v>
                </c:pt>
                <c:pt idx="33615">
                  <c:v>3.3615999999999998E-5</c:v>
                </c:pt>
                <c:pt idx="33616">
                  <c:v>3.3617E-5</c:v>
                </c:pt>
                <c:pt idx="33617">
                  <c:v>3.3618000000000002E-5</c:v>
                </c:pt>
                <c:pt idx="33618">
                  <c:v>3.3618999999999998E-5</c:v>
                </c:pt>
                <c:pt idx="33619">
                  <c:v>3.362E-5</c:v>
                </c:pt>
                <c:pt idx="33620">
                  <c:v>3.3621000000000002E-5</c:v>
                </c:pt>
                <c:pt idx="33621">
                  <c:v>3.3621999999999998E-5</c:v>
                </c:pt>
                <c:pt idx="33622">
                  <c:v>3.3623E-5</c:v>
                </c:pt>
                <c:pt idx="33623">
                  <c:v>3.3624000000000002E-5</c:v>
                </c:pt>
                <c:pt idx="33624">
                  <c:v>3.3624999999999997E-5</c:v>
                </c:pt>
                <c:pt idx="33625">
                  <c:v>3.3626E-5</c:v>
                </c:pt>
                <c:pt idx="33626">
                  <c:v>3.3627000000000002E-5</c:v>
                </c:pt>
                <c:pt idx="33627">
                  <c:v>3.3627999999999997E-5</c:v>
                </c:pt>
                <c:pt idx="33628">
                  <c:v>3.3628999999999999E-5</c:v>
                </c:pt>
                <c:pt idx="33629">
                  <c:v>3.3630000000000002E-5</c:v>
                </c:pt>
                <c:pt idx="33630">
                  <c:v>3.3630999999999997E-5</c:v>
                </c:pt>
                <c:pt idx="33631">
                  <c:v>3.3631999999999999E-5</c:v>
                </c:pt>
                <c:pt idx="33632">
                  <c:v>3.3633000000000001E-5</c:v>
                </c:pt>
                <c:pt idx="33633">
                  <c:v>3.3633999999999997E-5</c:v>
                </c:pt>
                <c:pt idx="33634">
                  <c:v>3.3634999999999999E-5</c:v>
                </c:pt>
                <c:pt idx="33635">
                  <c:v>3.3636000000000001E-5</c:v>
                </c:pt>
                <c:pt idx="33636">
                  <c:v>3.3637000000000003E-5</c:v>
                </c:pt>
                <c:pt idx="33637">
                  <c:v>3.3637999999999999E-5</c:v>
                </c:pt>
                <c:pt idx="33638">
                  <c:v>3.3639000000000001E-5</c:v>
                </c:pt>
                <c:pt idx="33639">
                  <c:v>3.3640000000000003E-5</c:v>
                </c:pt>
                <c:pt idx="33640">
                  <c:v>3.3640999999999999E-5</c:v>
                </c:pt>
                <c:pt idx="33641">
                  <c:v>3.3642000000000001E-5</c:v>
                </c:pt>
                <c:pt idx="33642">
                  <c:v>3.3643000000000003E-5</c:v>
                </c:pt>
                <c:pt idx="33643">
                  <c:v>3.3643999999999998E-5</c:v>
                </c:pt>
                <c:pt idx="33644">
                  <c:v>3.3645000000000001E-5</c:v>
                </c:pt>
                <c:pt idx="33645">
                  <c:v>3.3646000000000003E-5</c:v>
                </c:pt>
                <c:pt idx="33646">
                  <c:v>3.3646999999999998E-5</c:v>
                </c:pt>
                <c:pt idx="33647">
                  <c:v>3.3648E-5</c:v>
                </c:pt>
                <c:pt idx="33648">
                  <c:v>3.3649000000000003E-5</c:v>
                </c:pt>
                <c:pt idx="33649">
                  <c:v>3.3649999999999998E-5</c:v>
                </c:pt>
                <c:pt idx="33650">
                  <c:v>3.3651E-5</c:v>
                </c:pt>
                <c:pt idx="33651">
                  <c:v>3.3652000000000002E-5</c:v>
                </c:pt>
                <c:pt idx="33652">
                  <c:v>3.3652999999999998E-5</c:v>
                </c:pt>
                <c:pt idx="33653">
                  <c:v>3.3654E-5</c:v>
                </c:pt>
                <c:pt idx="33654">
                  <c:v>3.3655000000000002E-5</c:v>
                </c:pt>
                <c:pt idx="33655">
                  <c:v>3.3655999999999998E-5</c:v>
                </c:pt>
                <c:pt idx="33656">
                  <c:v>3.3657E-5</c:v>
                </c:pt>
                <c:pt idx="33657">
                  <c:v>3.3658000000000002E-5</c:v>
                </c:pt>
                <c:pt idx="33658">
                  <c:v>3.3658999999999997E-5</c:v>
                </c:pt>
                <c:pt idx="33659">
                  <c:v>3.366E-5</c:v>
                </c:pt>
                <c:pt idx="33660">
                  <c:v>3.3661000000000002E-5</c:v>
                </c:pt>
                <c:pt idx="33661">
                  <c:v>3.3661999999999997E-5</c:v>
                </c:pt>
                <c:pt idx="33662">
                  <c:v>3.3662999999999999E-5</c:v>
                </c:pt>
                <c:pt idx="33663">
                  <c:v>3.3664000000000002E-5</c:v>
                </c:pt>
                <c:pt idx="33664">
                  <c:v>3.3664999999999997E-5</c:v>
                </c:pt>
                <c:pt idx="33665">
                  <c:v>3.3665999999999999E-5</c:v>
                </c:pt>
                <c:pt idx="33666">
                  <c:v>3.3667000000000001E-5</c:v>
                </c:pt>
                <c:pt idx="33667">
                  <c:v>3.3667999999999997E-5</c:v>
                </c:pt>
                <c:pt idx="33668">
                  <c:v>3.3668999999999999E-5</c:v>
                </c:pt>
                <c:pt idx="33669">
                  <c:v>3.3670000000000001E-5</c:v>
                </c:pt>
                <c:pt idx="33670">
                  <c:v>3.3670999999999997E-5</c:v>
                </c:pt>
                <c:pt idx="33671">
                  <c:v>3.3671999999999999E-5</c:v>
                </c:pt>
                <c:pt idx="33672">
                  <c:v>3.3673000000000001E-5</c:v>
                </c:pt>
                <c:pt idx="33673">
                  <c:v>3.3674000000000003E-5</c:v>
                </c:pt>
                <c:pt idx="33674">
                  <c:v>3.3674999999999999E-5</c:v>
                </c:pt>
                <c:pt idx="33675">
                  <c:v>3.3676000000000001E-5</c:v>
                </c:pt>
                <c:pt idx="33676">
                  <c:v>3.3677000000000003E-5</c:v>
                </c:pt>
                <c:pt idx="33677">
                  <c:v>3.3677999999999998E-5</c:v>
                </c:pt>
                <c:pt idx="33678">
                  <c:v>3.3679000000000001E-5</c:v>
                </c:pt>
                <c:pt idx="33679">
                  <c:v>3.3680000000000003E-5</c:v>
                </c:pt>
                <c:pt idx="33680">
                  <c:v>3.3680999999999998E-5</c:v>
                </c:pt>
                <c:pt idx="33681">
                  <c:v>3.3682E-5</c:v>
                </c:pt>
                <c:pt idx="33682">
                  <c:v>3.3683000000000003E-5</c:v>
                </c:pt>
                <c:pt idx="33683">
                  <c:v>3.3683999999999998E-5</c:v>
                </c:pt>
                <c:pt idx="33684">
                  <c:v>3.3685E-5</c:v>
                </c:pt>
                <c:pt idx="33685">
                  <c:v>3.3686000000000002E-5</c:v>
                </c:pt>
                <c:pt idx="33686">
                  <c:v>3.3686999999999998E-5</c:v>
                </c:pt>
                <c:pt idx="33687">
                  <c:v>3.3688E-5</c:v>
                </c:pt>
                <c:pt idx="33688">
                  <c:v>3.3689000000000002E-5</c:v>
                </c:pt>
                <c:pt idx="33689">
                  <c:v>3.3689999999999998E-5</c:v>
                </c:pt>
                <c:pt idx="33690">
                  <c:v>3.3691E-5</c:v>
                </c:pt>
                <c:pt idx="33691">
                  <c:v>3.3692000000000002E-5</c:v>
                </c:pt>
                <c:pt idx="33692">
                  <c:v>3.3692999999999997E-5</c:v>
                </c:pt>
                <c:pt idx="33693">
                  <c:v>3.3694E-5</c:v>
                </c:pt>
                <c:pt idx="33694">
                  <c:v>3.3695000000000002E-5</c:v>
                </c:pt>
                <c:pt idx="33695">
                  <c:v>3.3695999999999997E-5</c:v>
                </c:pt>
                <c:pt idx="33696">
                  <c:v>3.3696999999999999E-5</c:v>
                </c:pt>
                <c:pt idx="33697">
                  <c:v>3.3698000000000002E-5</c:v>
                </c:pt>
                <c:pt idx="33698">
                  <c:v>3.3698999999999997E-5</c:v>
                </c:pt>
                <c:pt idx="33699">
                  <c:v>3.3699999999999999E-5</c:v>
                </c:pt>
                <c:pt idx="33700">
                  <c:v>3.3701000000000001E-5</c:v>
                </c:pt>
                <c:pt idx="33701">
                  <c:v>3.3701999999999997E-5</c:v>
                </c:pt>
                <c:pt idx="33702">
                  <c:v>3.3702999999999999E-5</c:v>
                </c:pt>
                <c:pt idx="33703">
                  <c:v>3.3704000000000001E-5</c:v>
                </c:pt>
                <c:pt idx="33704">
                  <c:v>3.3704999999999997E-5</c:v>
                </c:pt>
                <c:pt idx="33705">
                  <c:v>3.3705999999999999E-5</c:v>
                </c:pt>
                <c:pt idx="33706">
                  <c:v>3.3707000000000001E-5</c:v>
                </c:pt>
                <c:pt idx="33707">
                  <c:v>3.3708000000000003E-5</c:v>
                </c:pt>
                <c:pt idx="33708">
                  <c:v>3.3708999999999999E-5</c:v>
                </c:pt>
                <c:pt idx="33709">
                  <c:v>3.3710000000000001E-5</c:v>
                </c:pt>
                <c:pt idx="33710">
                  <c:v>3.3711000000000003E-5</c:v>
                </c:pt>
                <c:pt idx="33711">
                  <c:v>3.3711999999999998E-5</c:v>
                </c:pt>
                <c:pt idx="33712">
                  <c:v>3.3713000000000001E-5</c:v>
                </c:pt>
                <c:pt idx="33713">
                  <c:v>3.3714000000000003E-5</c:v>
                </c:pt>
                <c:pt idx="33714">
                  <c:v>3.3714999999999998E-5</c:v>
                </c:pt>
                <c:pt idx="33715">
                  <c:v>3.3716E-5</c:v>
                </c:pt>
                <c:pt idx="33716">
                  <c:v>3.3717000000000003E-5</c:v>
                </c:pt>
                <c:pt idx="33717">
                  <c:v>3.3717999999999998E-5</c:v>
                </c:pt>
                <c:pt idx="33718">
                  <c:v>3.3719E-5</c:v>
                </c:pt>
                <c:pt idx="33719">
                  <c:v>3.3720000000000002E-5</c:v>
                </c:pt>
                <c:pt idx="33720">
                  <c:v>3.3720999999999998E-5</c:v>
                </c:pt>
                <c:pt idx="33721">
                  <c:v>3.3722E-5</c:v>
                </c:pt>
                <c:pt idx="33722">
                  <c:v>3.3723000000000002E-5</c:v>
                </c:pt>
                <c:pt idx="33723">
                  <c:v>3.3723999999999998E-5</c:v>
                </c:pt>
                <c:pt idx="33724">
                  <c:v>3.3725E-5</c:v>
                </c:pt>
                <c:pt idx="33725">
                  <c:v>3.3726000000000002E-5</c:v>
                </c:pt>
                <c:pt idx="33726">
                  <c:v>3.3726999999999997E-5</c:v>
                </c:pt>
                <c:pt idx="33727">
                  <c:v>3.3728E-5</c:v>
                </c:pt>
                <c:pt idx="33728">
                  <c:v>3.3729000000000002E-5</c:v>
                </c:pt>
                <c:pt idx="33729">
                  <c:v>3.3729999999999997E-5</c:v>
                </c:pt>
                <c:pt idx="33730">
                  <c:v>3.3730999999999999E-5</c:v>
                </c:pt>
                <c:pt idx="33731">
                  <c:v>3.3732000000000002E-5</c:v>
                </c:pt>
                <c:pt idx="33732">
                  <c:v>3.3732999999999997E-5</c:v>
                </c:pt>
                <c:pt idx="33733">
                  <c:v>3.3733999999999999E-5</c:v>
                </c:pt>
                <c:pt idx="33734">
                  <c:v>3.3735000000000001E-5</c:v>
                </c:pt>
                <c:pt idx="33735">
                  <c:v>3.3735999999999997E-5</c:v>
                </c:pt>
                <c:pt idx="33736">
                  <c:v>3.3736999999999999E-5</c:v>
                </c:pt>
                <c:pt idx="33737">
                  <c:v>3.3738000000000001E-5</c:v>
                </c:pt>
                <c:pt idx="33738">
                  <c:v>3.3738999999999997E-5</c:v>
                </c:pt>
                <c:pt idx="33739">
                  <c:v>3.3739999999999999E-5</c:v>
                </c:pt>
                <c:pt idx="33740">
                  <c:v>3.3741000000000001E-5</c:v>
                </c:pt>
                <c:pt idx="33741">
                  <c:v>3.3742000000000003E-5</c:v>
                </c:pt>
                <c:pt idx="33742">
                  <c:v>3.3742999999999999E-5</c:v>
                </c:pt>
                <c:pt idx="33743">
                  <c:v>3.3744000000000001E-5</c:v>
                </c:pt>
                <c:pt idx="33744">
                  <c:v>3.3745000000000003E-5</c:v>
                </c:pt>
                <c:pt idx="33745">
                  <c:v>3.3745999999999998E-5</c:v>
                </c:pt>
                <c:pt idx="33746">
                  <c:v>3.3747000000000001E-5</c:v>
                </c:pt>
                <c:pt idx="33747">
                  <c:v>3.3748000000000003E-5</c:v>
                </c:pt>
                <c:pt idx="33748">
                  <c:v>3.3748999999999998E-5</c:v>
                </c:pt>
                <c:pt idx="33749">
                  <c:v>3.375E-5</c:v>
                </c:pt>
                <c:pt idx="33750">
                  <c:v>3.3751000000000003E-5</c:v>
                </c:pt>
                <c:pt idx="33751">
                  <c:v>3.3751999999999998E-5</c:v>
                </c:pt>
                <c:pt idx="33752">
                  <c:v>3.3753E-5</c:v>
                </c:pt>
                <c:pt idx="33753">
                  <c:v>3.3754000000000002E-5</c:v>
                </c:pt>
                <c:pt idx="33754">
                  <c:v>3.3754999999999998E-5</c:v>
                </c:pt>
                <c:pt idx="33755">
                  <c:v>3.3756E-5</c:v>
                </c:pt>
                <c:pt idx="33756">
                  <c:v>3.3757000000000002E-5</c:v>
                </c:pt>
                <c:pt idx="33757">
                  <c:v>3.3757999999999998E-5</c:v>
                </c:pt>
                <c:pt idx="33758">
                  <c:v>3.3759E-5</c:v>
                </c:pt>
                <c:pt idx="33759">
                  <c:v>3.3760000000000002E-5</c:v>
                </c:pt>
                <c:pt idx="33760">
                  <c:v>3.3760999999999997E-5</c:v>
                </c:pt>
                <c:pt idx="33761">
                  <c:v>3.3762E-5</c:v>
                </c:pt>
                <c:pt idx="33762">
                  <c:v>3.3763000000000002E-5</c:v>
                </c:pt>
                <c:pt idx="33763">
                  <c:v>3.3763999999999997E-5</c:v>
                </c:pt>
                <c:pt idx="33764">
                  <c:v>3.3764999999999999E-5</c:v>
                </c:pt>
                <c:pt idx="33765">
                  <c:v>3.3766000000000002E-5</c:v>
                </c:pt>
                <c:pt idx="33766">
                  <c:v>3.3766999999999997E-5</c:v>
                </c:pt>
                <c:pt idx="33767">
                  <c:v>3.3767999999999999E-5</c:v>
                </c:pt>
                <c:pt idx="33768">
                  <c:v>3.3769000000000001E-5</c:v>
                </c:pt>
                <c:pt idx="33769">
                  <c:v>3.3769999999999997E-5</c:v>
                </c:pt>
                <c:pt idx="33770">
                  <c:v>3.3770999999999999E-5</c:v>
                </c:pt>
                <c:pt idx="33771">
                  <c:v>3.3772000000000001E-5</c:v>
                </c:pt>
                <c:pt idx="33772">
                  <c:v>3.3772999999999997E-5</c:v>
                </c:pt>
                <c:pt idx="33773">
                  <c:v>3.3773999999999999E-5</c:v>
                </c:pt>
                <c:pt idx="33774">
                  <c:v>3.3775000000000001E-5</c:v>
                </c:pt>
                <c:pt idx="33775">
                  <c:v>3.3776000000000003E-5</c:v>
                </c:pt>
                <c:pt idx="33776">
                  <c:v>3.3776999999999999E-5</c:v>
                </c:pt>
                <c:pt idx="33777">
                  <c:v>3.3778000000000001E-5</c:v>
                </c:pt>
                <c:pt idx="33778">
                  <c:v>3.3779000000000003E-5</c:v>
                </c:pt>
                <c:pt idx="33779">
                  <c:v>3.3779999999999998E-5</c:v>
                </c:pt>
                <c:pt idx="33780">
                  <c:v>3.3781000000000001E-5</c:v>
                </c:pt>
                <c:pt idx="33781">
                  <c:v>3.3782000000000003E-5</c:v>
                </c:pt>
                <c:pt idx="33782">
                  <c:v>3.3782999999999998E-5</c:v>
                </c:pt>
                <c:pt idx="33783">
                  <c:v>3.3784E-5</c:v>
                </c:pt>
                <c:pt idx="33784">
                  <c:v>3.3785000000000003E-5</c:v>
                </c:pt>
                <c:pt idx="33785">
                  <c:v>3.3785999999999998E-5</c:v>
                </c:pt>
                <c:pt idx="33786">
                  <c:v>3.3787E-5</c:v>
                </c:pt>
                <c:pt idx="33787">
                  <c:v>3.3788000000000002E-5</c:v>
                </c:pt>
                <c:pt idx="33788">
                  <c:v>3.3788999999999998E-5</c:v>
                </c:pt>
                <c:pt idx="33789">
                  <c:v>3.379E-5</c:v>
                </c:pt>
                <c:pt idx="33790">
                  <c:v>3.3791000000000002E-5</c:v>
                </c:pt>
                <c:pt idx="33791">
                  <c:v>3.3791999999999998E-5</c:v>
                </c:pt>
                <c:pt idx="33792">
                  <c:v>3.3793E-5</c:v>
                </c:pt>
                <c:pt idx="33793">
                  <c:v>3.3794000000000002E-5</c:v>
                </c:pt>
                <c:pt idx="33794">
                  <c:v>3.3794999999999997E-5</c:v>
                </c:pt>
                <c:pt idx="33795">
                  <c:v>3.3796E-5</c:v>
                </c:pt>
                <c:pt idx="33796">
                  <c:v>3.3797000000000002E-5</c:v>
                </c:pt>
                <c:pt idx="33797">
                  <c:v>3.3797999999999997E-5</c:v>
                </c:pt>
                <c:pt idx="33798">
                  <c:v>3.3798999999999999E-5</c:v>
                </c:pt>
                <c:pt idx="33799">
                  <c:v>3.3800000000000002E-5</c:v>
                </c:pt>
                <c:pt idx="33800">
                  <c:v>3.3800999999999997E-5</c:v>
                </c:pt>
                <c:pt idx="33801">
                  <c:v>3.3801999999999999E-5</c:v>
                </c:pt>
                <c:pt idx="33802">
                  <c:v>3.3803000000000001E-5</c:v>
                </c:pt>
                <c:pt idx="33803">
                  <c:v>3.3803999999999997E-5</c:v>
                </c:pt>
                <c:pt idx="33804">
                  <c:v>3.3804999999999999E-5</c:v>
                </c:pt>
                <c:pt idx="33805">
                  <c:v>3.3806000000000001E-5</c:v>
                </c:pt>
                <c:pt idx="33806">
                  <c:v>3.3806999999999997E-5</c:v>
                </c:pt>
                <c:pt idx="33807">
                  <c:v>3.3807999999999999E-5</c:v>
                </c:pt>
                <c:pt idx="33808">
                  <c:v>3.3809000000000001E-5</c:v>
                </c:pt>
                <c:pt idx="33809">
                  <c:v>3.3810000000000003E-5</c:v>
                </c:pt>
                <c:pt idx="33810">
                  <c:v>3.3810999999999999E-5</c:v>
                </c:pt>
                <c:pt idx="33811">
                  <c:v>3.3812000000000001E-5</c:v>
                </c:pt>
                <c:pt idx="33812">
                  <c:v>3.3813000000000003E-5</c:v>
                </c:pt>
                <c:pt idx="33813">
                  <c:v>3.3813999999999998E-5</c:v>
                </c:pt>
                <c:pt idx="33814">
                  <c:v>3.3815000000000001E-5</c:v>
                </c:pt>
                <c:pt idx="33815">
                  <c:v>3.3816000000000003E-5</c:v>
                </c:pt>
                <c:pt idx="33816">
                  <c:v>3.3816999999999998E-5</c:v>
                </c:pt>
                <c:pt idx="33817">
                  <c:v>3.3818E-5</c:v>
                </c:pt>
                <c:pt idx="33818">
                  <c:v>3.3819000000000003E-5</c:v>
                </c:pt>
                <c:pt idx="33819">
                  <c:v>3.3819999999999998E-5</c:v>
                </c:pt>
                <c:pt idx="33820">
                  <c:v>3.3821E-5</c:v>
                </c:pt>
                <c:pt idx="33821">
                  <c:v>3.3822000000000002E-5</c:v>
                </c:pt>
                <c:pt idx="33822">
                  <c:v>3.3822999999999998E-5</c:v>
                </c:pt>
                <c:pt idx="33823">
                  <c:v>3.3824E-5</c:v>
                </c:pt>
                <c:pt idx="33824">
                  <c:v>3.3825000000000002E-5</c:v>
                </c:pt>
                <c:pt idx="33825">
                  <c:v>3.3825999999999998E-5</c:v>
                </c:pt>
                <c:pt idx="33826">
                  <c:v>3.3827E-5</c:v>
                </c:pt>
                <c:pt idx="33827">
                  <c:v>3.3828000000000002E-5</c:v>
                </c:pt>
                <c:pt idx="33828">
                  <c:v>3.3828999999999997E-5</c:v>
                </c:pt>
                <c:pt idx="33829">
                  <c:v>3.383E-5</c:v>
                </c:pt>
                <c:pt idx="33830">
                  <c:v>3.3831000000000002E-5</c:v>
                </c:pt>
                <c:pt idx="33831">
                  <c:v>3.3831999999999997E-5</c:v>
                </c:pt>
                <c:pt idx="33832">
                  <c:v>3.3832999999999999E-5</c:v>
                </c:pt>
                <c:pt idx="33833">
                  <c:v>3.3834000000000002E-5</c:v>
                </c:pt>
                <c:pt idx="33834">
                  <c:v>3.3834999999999997E-5</c:v>
                </c:pt>
                <c:pt idx="33835">
                  <c:v>3.3835999999999999E-5</c:v>
                </c:pt>
                <c:pt idx="33836">
                  <c:v>3.3837000000000001E-5</c:v>
                </c:pt>
                <c:pt idx="33837">
                  <c:v>3.3837999999999997E-5</c:v>
                </c:pt>
                <c:pt idx="33838">
                  <c:v>3.3838999999999999E-5</c:v>
                </c:pt>
                <c:pt idx="33839">
                  <c:v>3.3840000000000001E-5</c:v>
                </c:pt>
                <c:pt idx="33840">
                  <c:v>3.3840999999999997E-5</c:v>
                </c:pt>
                <c:pt idx="33841">
                  <c:v>3.3841999999999999E-5</c:v>
                </c:pt>
                <c:pt idx="33842">
                  <c:v>3.3843000000000001E-5</c:v>
                </c:pt>
                <c:pt idx="33843">
                  <c:v>3.3844000000000003E-5</c:v>
                </c:pt>
                <c:pt idx="33844">
                  <c:v>3.3844999999999999E-5</c:v>
                </c:pt>
                <c:pt idx="33845">
                  <c:v>3.3846000000000001E-5</c:v>
                </c:pt>
                <c:pt idx="33846">
                  <c:v>3.3847000000000003E-5</c:v>
                </c:pt>
                <c:pt idx="33847">
                  <c:v>3.3847999999999998E-5</c:v>
                </c:pt>
                <c:pt idx="33848">
                  <c:v>3.3849000000000001E-5</c:v>
                </c:pt>
                <c:pt idx="33849">
                  <c:v>3.3850000000000003E-5</c:v>
                </c:pt>
                <c:pt idx="33850">
                  <c:v>3.3850999999999998E-5</c:v>
                </c:pt>
                <c:pt idx="33851">
                  <c:v>3.3852E-5</c:v>
                </c:pt>
                <c:pt idx="33852">
                  <c:v>3.3853000000000003E-5</c:v>
                </c:pt>
                <c:pt idx="33853">
                  <c:v>3.3853999999999998E-5</c:v>
                </c:pt>
                <c:pt idx="33854">
                  <c:v>3.3855E-5</c:v>
                </c:pt>
                <c:pt idx="33855">
                  <c:v>3.3856000000000002E-5</c:v>
                </c:pt>
                <c:pt idx="33856">
                  <c:v>3.3856999999999998E-5</c:v>
                </c:pt>
                <c:pt idx="33857">
                  <c:v>3.3858E-5</c:v>
                </c:pt>
                <c:pt idx="33858">
                  <c:v>3.3859000000000002E-5</c:v>
                </c:pt>
                <c:pt idx="33859">
                  <c:v>3.3859999999999998E-5</c:v>
                </c:pt>
                <c:pt idx="33860">
                  <c:v>3.3861E-5</c:v>
                </c:pt>
                <c:pt idx="33861">
                  <c:v>3.3862000000000002E-5</c:v>
                </c:pt>
                <c:pt idx="33862">
                  <c:v>3.3862999999999997E-5</c:v>
                </c:pt>
                <c:pt idx="33863">
                  <c:v>3.3864E-5</c:v>
                </c:pt>
                <c:pt idx="33864">
                  <c:v>3.3865000000000002E-5</c:v>
                </c:pt>
                <c:pt idx="33865">
                  <c:v>3.3865999999999997E-5</c:v>
                </c:pt>
                <c:pt idx="33866">
                  <c:v>3.3866999999999999E-5</c:v>
                </c:pt>
                <c:pt idx="33867">
                  <c:v>3.3868000000000002E-5</c:v>
                </c:pt>
                <c:pt idx="33868">
                  <c:v>3.3868999999999997E-5</c:v>
                </c:pt>
                <c:pt idx="33869">
                  <c:v>3.3869999999999999E-5</c:v>
                </c:pt>
                <c:pt idx="33870">
                  <c:v>3.3871000000000001E-5</c:v>
                </c:pt>
                <c:pt idx="33871">
                  <c:v>3.3871999999999997E-5</c:v>
                </c:pt>
                <c:pt idx="33872">
                  <c:v>3.3872999999999999E-5</c:v>
                </c:pt>
                <c:pt idx="33873">
                  <c:v>3.3874000000000001E-5</c:v>
                </c:pt>
                <c:pt idx="33874">
                  <c:v>3.3874999999999997E-5</c:v>
                </c:pt>
                <c:pt idx="33875">
                  <c:v>3.3875999999999999E-5</c:v>
                </c:pt>
                <c:pt idx="33876">
                  <c:v>3.3877000000000001E-5</c:v>
                </c:pt>
                <c:pt idx="33877">
                  <c:v>3.3878000000000003E-5</c:v>
                </c:pt>
                <c:pt idx="33878">
                  <c:v>3.3878999999999999E-5</c:v>
                </c:pt>
                <c:pt idx="33879">
                  <c:v>3.3880000000000001E-5</c:v>
                </c:pt>
                <c:pt idx="33880">
                  <c:v>3.3881000000000003E-5</c:v>
                </c:pt>
                <c:pt idx="33881">
                  <c:v>3.3881999999999998E-5</c:v>
                </c:pt>
                <c:pt idx="33882">
                  <c:v>3.3883000000000001E-5</c:v>
                </c:pt>
                <c:pt idx="33883">
                  <c:v>3.3884000000000003E-5</c:v>
                </c:pt>
                <c:pt idx="33884">
                  <c:v>3.3884999999999998E-5</c:v>
                </c:pt>
                <c:pt idx="33885">
                  <c:v>3.3886E-5</c:v>
                </c:pt>
                <c:pt idx="33886">
                  <c:v>3.3887000000000003E-5</c:v>
                </c:pt>
                <c:pt idx="33887">
                  <c:v>3.3887999999999998E-5</c:v>
                </c:pt>
                <c:pt idx="33888">
                  <c:v>3.3889E-5</c:v>
                </c:pt>
                <c:pt idx="33889">
                  <c:v>3.3890000000000002E-5</c:v>
                </c:pt>
                <c:pt idx="33890">
                  <c:v>3.3890999999999998E-5</c:v>
                </c:pt>
                <c:pt idx="33891">
                  <c:v>3.3892E-5</c:v>
                </c:pt>
                <c:pt idx="33892">
                  <c:v>3.3893000000000002E-5</c:v>
                </c:pt>
                <c:pt idx="33893">
                  <c:v>3.3893999999999998E-5</c:v>
                </c:pt>
                <c:pt idx="33894">
                  <c:v>3.3895E-5</c:v>
                </c:pt>
                <c:pt idx="33895">
                  <c:v>3.3896000000000002E-5</c:v>
                </c:pt>
                <c:pt idx="33896">
                  <c:v>3.3896999999999997E-5</c:v>
                </c:pt>
                <c:pt idx="33897">
                  <c:v>3.3898E-5</c:v>
                </c:pt>
                <c:pt idx="33898">
                  <c:v>3.3899000000000002E-5</c:v>
                </c:pt>
                <c:pt idx="33899">
                  <c:v>3.3899999999999997E-5</c:v>
                </c:pt>
                <c:pt idx="33900">
                  <c:v>3.3900999999999999E-5</c:v>
                </c:pt>
                <c:pt idx="33901">
                  <c:v>3.3902000000000002E-5</c:v>
                </c:pt>
                <c:pt idx="33902">
                  <c:v>3.3902999999999997E-5</c:v>
                </c:pt>
                <c:pt idx="33903">
                  <c:v>3.3903999999999999E-5</c:v>
                </c:pt>
                <c:pt idx="33904">
                  <c:v>3.3905000000000001E-5</c:v>
                </c:pt>
                <c:pt idx="33905">
                  <c:v>3.3905999999999997E-5</c:v>
                </c:pt>
                <c:pt idx="33906">
                  <c:v>3.3906999999999999E-5</c:v>
                </c:pt>
                <c:pt idx="33907">
                  <c:v>3.3908000000000001E-5</c:v>
                </c:pt>
                <c:pt idx="33908">
                  <c:v>3.3908999999999997E-5</c:v>
                </c:pt>
                <c:pt idx="33909">
                  <c:v>3.3909999999999999E-5</c:v>
                </c:pt>
                <c:pt idx="33910">
                  <c:v>3.3911000000000001E-5</c:v>
                </c:pt>
                <c:pt idx="33911">
                  <c:v>3.3912000000000003E-5</c:v>
                </c:pt>
                <c:pt idx="33912">
                  <c:v>3.3912999999999999E-5</c:v>
                </c:pt>
                <c:pt idx="33913">
                  <c:v>3.3914000000000001E-5</c:v>
                </c:pt>
                <c:pt idx="33914">
                  <c:v>3.3915000000000003E-5</c:v>
                </c:pt>
                <c:pt idx="33915">
                  <c:v>3.3915999999999999E-5</c:v>
                </c:pt>
                <c:pt idx="33916">
                  <c:v>3.3917000000000001E-5</c:v>
                </c:pt>
                <c:pt idx="33917">
                  <c:v>3.3918000000000003E-5</c:v>
                </c:pt>
                <c:pt idx="33918">
                  <c:v>3.3918999999999998E-5</c:v>
                </c:pt>
                <c:pt idx="33919">
                  <c:v>3.392E-5</c:v>
                </c:pt>
                <c:pt idx="33920">
                  <c:v>3.3921000000000003E-5</c:v>
                </c:pt>
                <c:pt idx="33921">
                  <c:v>3.3921999999999998E-5</c:v>
                </c:pt>
                <c:pt idx="33922">
                  <c:v>3.3923E-5</c:v>
                </c:pt>
                <c:pt idx="33923">
                  <c:v>3.3924000000000002E-5</c:v>
                </c:pt>
                <c:pt idx="33924">
                  <c:v>3.3924999999999998E-5</c:v>
                </c:pt>
                <c:pt idx="33925">
                  <c:v>3.3926E-5</c:v>
                </c:pt>
                <c:pt idx="33926">
                  <c:v>3.3927000000000002E-5</c:v>
                </c:pt>
                <c:pt idx="33927">
                  <c:v>3.3927999999999998E-5</c:v>
                </c:pt>
                <c:pt idx="33928">
                  <c:v>3.3929E-5</c:v>
                </c:pt>
                <c:pt idx="33929">
                  <c:v>3.3930000000000002E-5</c:v>
                </c:pt>
                <c:pt idx="33930">
                  <c:v>3.3930999999999998E-5</c:v>
                </c:pt>
                <c:pt idx="33931">
                  <c:v>3.3932E-5</c:v>
                </c:pt>
                <c:pt idx="33932">
                  <c:v>3.3933000000000002E-5</c:v>
                </c:pt>
                <c:pt idx="33933">
                  <c:v>3.3933999999999997E-5</c:v>
                </c:pt>
                <c:pt idx="33934">
                  <c:v>3.3935E-5</c:v>
                </c:pt>
                <c:pt idx="33935">
                  <c:v>3.3936000000000002E-5</c:v>
                </c:pt>
                <c:pt idx="33936">
                  <c:v>3.3936999999999997E-5</c:v>
                </c:pt>
                <c:pt idx="33937">
                  <c:v>3.3937999999999999E-5</c:v>
                </c:pt>
                <c:pt idx="33938">
                  <c:v>3.3939000000000002E-5</c:v>
                </c:pt>
                <c:pt idx="33939">
                  <c:v>3.3939999999999997E-5</c:v>
                </c:pt>
                <c:pt idx="33940">
                  <c:v>3.3940999999999999E-5</c:v>
                </c:pt>
                <c:pt idx="33941">
                  <c:v>3.3942000000000001E-5</c:v>
                </c:pt>
                <c:pt idx="33942">
                  <c:v>3.3942999999999997E-5</c:v>
                </c:pt>
                <c:pt idx="33943">
                  <c:v>3.3943999999999999E-5</c:v>
                </c:pt>
                <c:pt idx="33944">
                  <c:v>3.3945000000000001E-5</c:v>
                </c:pt>
                <c:pt idx="33945">
                  <c:v>3.3946000000000003E-5</c:v>
                </c:pt>
                <c:pt idx="33946">
                  <c:v>3.3946999999999999E-5</c:v>
                </c:pt>
                <c:pt idx="33947">
                  <c:v>3.3948000000000001E-5</c:v>
                </c:pt>
                <c:pt idx="33948">
                  <c:v>3.3949000000000003E-5</c:v>
                </c:pt>
                <c:pt idx="33949">
                  <c:v>3.3949999999999999E-5</c:v>
                </c:pt>
                <c:pt idx="33950">
                  <c:v>3.3951000000000001E-5</c:v>
                </c:pt>
                <c:pt idx="33951">
                  <c:v>3.3952000000000003E-5</c:v>
                </c:pt>
                <c:pt idx="33952">
                  <c:v>3.3952999999999998E-5</c:v>
                </c:pt>
                <c:pt idx="33953">
                  <c:v>3.3954000000000001E-5</c:v>
                </c:pt>
                <c:pt idx="33954">
                  <c:v>3.3955000000000003E-5</c:v>
                </c:pt>
                <c:pt idx="33955">
                  <c:v>3.3955999999999998E-5</c:v>
                </c:pt>
                <c:pt idx="33956">
                  <c:v>3.3957E-5</c:v>
                </c:pt>
                <c:pt idx="33957">
                  <c:v>3.3958000000000003E-5</c:v>
                </c:pt>
                <c:pt idx="33958">
                  <c:v>3.3958999999999998E-5</c:v>
                </c:pt>
                <c:pt idx="33959">
                  <c:v>3.396E-5</c:v>
                </c:pt>
                <c:pt idx="33960">
                  <c:v>3.3961000000000002E-5</c:v>
                </c:pt>
                <c:pt idx="33961">
                  <c:v>3.3961999999999998E-5</c:v>
                </c:pt>
                <c:pt idx="33962">
                  <c:v>3.3963E-5</c:v>
                </c:pt>
                <c:pt idx="33963">
                  <c:v>3.3964000000000002E-5</c:v>
                </c:pt>
                <c:pt idx="33964">
                  <c:v>3.3964999999999998E-5</c:v>
                </c:pt>
                <c:pt idx="33965">
                  <c:v>3.3966E-5</c:v>
                </c:pt>
                <c:pt idx="33966">
                  <c:v>3.3967000000000002E-5</c:v>
                </c:pt>
                <c:pt idx="33967">
                  <c:v>3.3967999999999997E-5</c:v>
                </c:pt>
                <c:pt idx="33968">
                  <c:v>3.3969E-5</c:v>
                </c:pt>
                <c:pt idx="33969">
                  <c:v>3.3970000000000002E-5</c:v>
                </c:pt>
                <c:pt idx="33970">
                  <c:v>3.3970999999999997E-5</c:v>
                </c:pt>
                <c:pt idx="33971">
                  <c:v>3.3971999999999999E-5</c:v>
                </c:pt>
                <c:pt idx="33972">
                  <c:v>3.3973000000000002E-5</c:v>
                </c:pt>
                <c:pt idx="33973">
                  <c:v>3.3973999999999997E-5</c:v>
                </c:pt>
                <c:pt idx="33974">
                  <c:v>3.3974999999999999E-5</c:v>
                </c:pt>
                <c:pt idx="33975">
                  <c:v>3.3976000000000001E-5</c:v>
                </c:pt>
                <c:pt idx="33976">
                  <c:v>3.3976999999999997E-5</c:v>
                </c:pt>
                <c:pt idx="33977">
                  <c:v>3.3977999999999999E-5</c:v>
                </c:pt>
                <c:pt idx="33978">
                  <c:v>3.3979000000000001E-5</c:v>
                </c:pt>
                <c:pt idx="33979">
                  <c:v>3.3980000000000003E-5</c:v>
                </c:pt>
                <c:pt idx="33980">
                  <c:v>3.3980999999999999E-5</c:v>
                </c:pt>
                <c:pt idx="33981">
                  <c:v>3.3982000000000001E-5</c:v>
                </c:pt>
                <c:pt idx="33982">
                  <c:v>3.3983000000000003E-5</c:v>
                </c:pt>
                <c:pt idx="33983">
                  <c:v>3.3983999999999999E-5</c:v>
                </c:pt>
                <c:pt idx="33984">
                  <c:v>3.3985000000000001E-5</c:v>
                </c:pt>
                <c:pt idx="33985">
                  <c:v>3.3986000000000003E-5</c:v>
                </c:pt>
                <c:pt idx="33986">
                  <c:v>3.3986999999999998E-5</c:v>
                </c:pt>
                <c:pt idx="33987">
                  <c:v>3.3988000000000001E-5</c:v>
                </c:pt>
                <c:pt idx="33988">
                  <c:v>3.3989000000000003E-5</c:v>
                </c:pt>
                <c:pt idx="33989">
                  <c:v>3.3989999999999998E-5</c:v>
                </c:pt>
                <c:pt idx="33990">
                  <c:v>3.3991E-5</c:v>
                </c:pt>
                <c:pt idx="33991">
                  <c:v>3.3992000000000003E-5</c:v>
                </c:pt>
                <c:pt idx="33992">
                  <c:v>3.3992999999999998E-5</c:v>
                </c:pt>
                <c:pt idx="33993">
                  <c:v>3.3994E-5</c:v>
                </c:pt>
                <c:pt idx="33994">
                  <c:v>3.3995000000000002E-5</c:v>
                </c:pt>
                <c:pt idx="33995">
                  <c:v>3.3995999999999998E-5</c:v>
                </c:pt>
                <c:pt idx="33996">
                  <c:v>3.3997E-5</c:v>
                </c:pt>
                <c:pt idx="33997">
                  <c:v>3.3998000000000002E-5</c:v>
                </c:pt>
                <c:pt idx="33998">
                  <c:v>3.3998999999999998E-5</c:v>
                </c:pt>
                <c:pt idx="33999">
                  <c:v>3.4E-5</c:v>
                </c:pt>
                <c:pt idx="34000">
                  <c:v>3.4001000000000002E-5</c:v>
                </c:pt>
                <c:pt idx="34001">
                  <c:v>3.4001999999999997E-5</c:v>
                </c:pt>
                <c:pt idx="34002">
                  <c:v>3.4003E-5</c:v>
                </c:pt>
                <c:pt idx="34003">
                  <c:v>3.4004000000000002E-5</c:v>
                </c:pt>
                <c:pt idx="34004">
                  <c:v>3.4004999999999997E-5</c:v>
                </c:pt>
                <c:pt idx="34005">
                  <c:v>3.4005999999999999E-5</c:v>
                </c:pt>
                <c:pt idx="34006">
                  <c:v>3.4007000000000002E-5</c:v>
                </c:pt>
                <c:pt idx="34007">
                  <c:v>3.4007999999999997E-5</c:v>
                </c:pt>
                <c:pt idx="34008">
                  <c:v>3.4008999999999999E-5</c:v>
                </c:pt>
                <c:pt idx="34009">
                  <c:v>3.4010000000000001E-5</c:v>
                </c:pt>
                <c:pt idx="34010">
                  <c:v>3.4010999999999997E-5</c:v>
                </c:pt>
                <c:pt idx="34011">
                  <c:v>3.4011999999999999E-5</c:v>
                </c:pt>
                <c:pt idx="34012">
                  <c:v>3.4013000000000001E-5</c:v>
                </c:pt>
                <c:pt idx="34013">
                  <c:v>3.4014000000000003E-5</c:v>
                </c:pt>
                <c:pt idx="34014">
                  <c:v>3.4014999999999999E-5</c:v>
                </c:pt>
                <c:pt idx="34015">
                  <c:v>3.4016000000000001E-5</c:v>
                </c:pt>
                <c:pt idx="34016">
                  <c:v>3.4017000000000003E-5</c:v>
                </c:pt>
                <c:pt idx="34017">
                  <c:v>3.4017999999999999E-5</c:v>
                </c:pt>
                <c:pt idx="34018">
                  <c:v>3.4019000000000001E-5</c:v>
                </c:pt>
                <c:pt idx="34019">
                  <c:v>3.4020000000000003E-5</c:v>
                </c:pt>
                <c:pt idx="34020">
                  <c:v>3.4020999999999998E-5</c:v>
                </c:pt>
                <c:pt idx="34021">
                  <c:v>3.4022000000000001E-5</c:v>
                </c:pt>
                <c:pt idx="34022">
                  <c:v>3.4023000000000003E-5</c:v>
                </c:pt>
                <c:pt idx="34023">
                  <c:v>3.4023999999999998E-5</c:v>
                </c:pt>
                <c:pt idx="34024">
                  <c:v>3.4025E-5</c:v>
                </c:pt>
                <c:pt idx="34025">
                  <c:v>3.4026000000000003E-5</c:v>
                </c:pt>
                <c:pt idx="34026">
                  <c:v>3.4026999999999998E-5</c:v>
                </c:pt>
                <c:pt idx="34027">
                  <c:v>3.4028E-5</c:v>
                </c:pt>
                <c:pt idx="34028">
                  <c:v>3.4029000000000002E-5</c:v>
                </c:pt>
                <c:pt idx="34029">
                  <c:v>3.4029999999999998E-5</c:v>
                </c:pt>
                <c:pt idx="34030">
                  <c:v>3.4031E-5</c:v>
                </c:pt>
                <c:pt idx="34031">
                  <c:v>3.4032000000000002E-5</c:v>
                </c:pt>
                <c:pt idx="34032">
                  <c:v>3.4032999999999998E-5</c:v>
                </c:pt>
                <c:pt idx="34033">
                  <c:v>3.4034E-5</c:v>
                </c:pt>
                <c:pt idx="34034">
                  <c:v>3.4035000000000002E-5</c:v>
                </c:pt>
                <c:pt idx="34035">
                  <c:v>3.4035999999999997E-5</c:v>
                </c:pt>
                <c:pt idx="34036">
                  <c:v>3.4037E-5</c:v>
                </c:pt>
                <c:pt idx="34037">
                  <c:v>3.4038000000000002E-5</c:v>
                </c:pt>
                <c:pt idx="34038">
                  <c:v>3.4038999999999997E-5</c:v>
                </c:pt>
                <c:pt idx="34039">
                  <c:v>3.4039999999999999E-5</c:v>
                </c:pt>
                <c:pt idx="34040">
                  <c:v>3.4041000000000002E-5</c:v>
                </c:pt>
                <c:pt idx="34041">
                  <c:v>3.4041999999999997E-5</c:v>
                </c:pt>
                <c:pt idx="34042">
                  <c:v>3.4042999999999999E-5</c:v>
                </c:pt>
                <c:pt idx="34043">
                  <c:v>3.4044000000000001E-5</c:v>
                </c:pt>
                <c:pt idx="34044">
                  <c:v>3.4044999999999997E-5</c:v>
                </c:pt>
                <c:pt idx="34045">
                  <c:v>3.4045999999999999E-5</c:v>
                </c:pt>
                <c:pt idx="34046">
                  <c:v>3.4047000000000001E-5</c:v>
                </c:pt>
                <c:pt idx="34047">
                  <c:v>3.4048000000000003E-5</c:v>
                </c:pt>
                <c:pt idx="34048">
                  <c:v>3.4048999999999999E-5</c:v>
                </c:pt>
                <c:pt idx="34049">
                  <c:v>3.4050000000000001E-5</c:v>
                </c:pt>
                <c:pt idx="34050">
                  <c:v>3.4051000000000003E-5</c:v>
                </c:pt>
                <c:pt idx="34051">
                  <c:v>3.4051999999999999E-5</c:v>
                </c:pt>
                <c:pt idx="34052">
                  <c:v>3.4053000000000001E-5</c:v>
                </c:pt>
                <c:pt idx="34053">
                  <c:v>3.4054000000000003E-5</c:v>
                </c:pt>
                <c:pt idx="34054">
                  <c:v>3.4054999999999998E-5</c:v>
                </c:pt>
                <c:pt idx="34055">
                  <c:v>3.4056000000000001E-5</c:v>
                </c:pt>
                <c:pt idx="34056">
                  <c:v>3.4057000000000003E-5</c:v>
                </c:pt>
                <c:pt idx="34057">
                  <c:v>3.4057999999999998E-5</c:v>
                </c:pt>
                <c:pt idx="34058">
                  <c:v>3.4059E-5</c:v>
                </c:pt>
                <c:pt idx="34059">
                  <c:v>3.4060000000000003E-5</c:v>
                </c:pt>
                <c:pt idx="34060">
                  <c:v>3.4060999999999998E-5</c:v>
                </c:pt>
                <c:pt idx="34061">
                  <c:v>3.4062E-5</c:v>
                </c:pt>
                <c:pt idx="34062">
                  <c:v>3.4063000000000002E-5</c:v>
                </c:pt>
                <c:pt idx="34063">
                  <c:v>3.4063999999999998E-5</c:v>
                </c:pt>
                <c:pt idx="34064">
                  <c:v>3.4065E-5</c:v>
                </c:pt>
                <c:pt idx="34065">
                  <c:v>3.4066000000000002E-5</c:v>
                </c:pt>
                <c:pt idx="34066">
                  <c:v>3.4066999999999998E-5</c:v>
                </c:pt>
                <c:pt idx="34067">
                  <c:v>3.4068E-5</c:v>
                </c:pt>
                <c:pt idx="34068">
                  <c:v>3.4069000000000002E-5</c:v>
                </c:pt>
                <c:pt idx="34069">
                  <c:v>3.4069999999999997E-5</c:v>
                </c:pt>
                <c:pt idx="34070">
                  <c:v>3.4071E-5</c:v>
                </c:pt>
                <c:pt idx="34071">
                  <c:v>3.4072000000000002E-5</c:v>
                </c:pt>
                <c:pt idx="34072">
                  <c:v>3.4072999999999997E-5</c:v>
                </c:pt>
                <c:pt idx="34073">
                  <c:v>3.4073999999999999E-5</c:v>
                </c:pt>
                <c:pt idx="34074">
                  <c:v>3.4075000000000002E-5</c:v>
                </c:pt>
                <c:pt idx="34075">
                  <c:v>3.4075999999999997E-5</c:v>
                </c:pt>
                <c:pt idx="34076">
                  <c:v>3.4076999999999999E-5</c:v>
                </c:pt>
                <c:pt idx="34077">
                  <c:v>3.4078000000000001E-5</c:v>
                </c:pt>
                <c:pt idx="34078">
                  <c:v>3.4078999999999997E-5</c:v>
                </c:pt>
                <c:pt idx="34079">
                  <c:v>3.4079999999999999E-5</c:v>
                </c:pt>
                <c:pt idx="34080">
                  <c:v>3.4081000000000001E-5</c:v>
                </c:pt>
                <c:pt idx="34081">
                  <c:v>3.4082000000000003E-5</c:v>
                </c:pt>
                <c:pt idx="34082">
                  <c:v>3.4082999999999999E-5</c:v>
                </c:pt>
                <c:pt idx="34083">
                  <c:v>3.4084000000000001E-5</c:v>
                </c:pt>
                <c:pt idx="34084">
                  <c:v>3.4085000000000003E-5</c:v>
                </c:pt>
                <c:pt idx="34085">
                  <c:v>3.4085999999999999E-5</c:v>
                </c:pt>
                <c:pt idx="34086">
                  <c:v>3.4087000000000001E-5</c:v>
                </c:pt>
                <c:pt idx="34087">
                  <c:v>3.4088000000000003E-5</c:v>
                </c:pt>
                <c:pt idx="34088">
                  <c:v>3.4088999999999998E-5</c:v>
                </c:pt>
                <c:pt idx="34089">
                  <c:v>3.4090000000000001E-5</c:v>
                </c:pt>
                <c:pt idx="34090">
                  <c:v>3.4091000000000003E-5</c:v>
                </c:pt>
                <c:pt idx="34091">
                  <c:v>3.4091999999999998E-5</c:v>
                </c:pt>
                <c:pt idx="34092">
                  <c:v>3.4093E-5</c:v>
                </c:pt>
                <c:pt idx="34093">
                  <c:v>3.4094000000000003E-5</c:v>
                </c:pt>
                <c:pt idx="34094">
                  <c:v>3.4094999999999998E-5</c:v>
                </c:pt>
                <c:pt idx="34095">
                  <c:v>3.4096E-5</c:v>
                </c:pt>
                <c:pt idx="34096">
                  <c:v>3.4097000000000002E-5</c:v>
                </c:pt>
                <c:pt idx="34097">
                  <c:v>3.4097999999999998E-5</c:v>
                </c:pt>
                <c:pt idx="34098">
                  <c:v>3.4099E-5</c:v>
                </c:pt>
                <c:pt idx="34099">
                  <c:v>3.4100000000000002E-5</c:v>
                </c:pt>
                <c:pt idx="34100">
                  <c:v>3.4100999999999998E-5</c:v>
                </c:pt>
                <c:pt idx="34101">
                  <c:v>3.4102E-5</c:v>
                </c:pt>
                <c:pt idx="34102">
                  <c:v>3.4103000000000002E-5</c:v>
                </c:pt>
                <c:pt idx="34103">
                  <c:v>3.4103999999999997E-5</c:v>
                </c:pt>
                <c:pt idx="34104">
                  <c:v>3.4105E-5</c:v>
                </c:pt>
                <c:pt idx="34105">
                  <c:v>3.4106000000000002E-5</c:v>
                </c:pt>
                <c:pt idx="34106">
                  <c:v>3.4106999999999997E-5</c:v>
                </c:pt>
                <c:pt idx="34107">
                  <c:v>3.4107999999999999E-5</c:v>
                </c:pt>
                <c:pt idx="34108">
                  <c:v>3.4109000000000002E-5</c:v>
                </c:pt>
                <c:pt idx="34109">
                  <c:v>3.4109999999999997E-5</c:v>
                </c:pt>
                <c:pt idx="34110">
                  <c:v>3.4110999999999999E-5</c:v>
                </c:pt>
                <c:pt idx="34111">
                  <c:v>3.4112000000000001E-5</c:v>
                </c:pt>
                <c:pt idx="34112">
                  <c:v>3.4112999999999997E-5</c:v>
                </c:pt>
                <c:pt idx="34113">
                  <c:v>3.4113999999999999E-5</c:v>
                </c:pt>
                <c:pt idx="34114">
                  <c:v>3.4115000000000001E-5</c:v>
                </c:pt>
                <c:pt idx="34115">
                  <c:v>3.4116000000000003E-5</c:v>
                </c:pt>
                <c:pt idx="34116">
                  <c:v>3.4116999999999999E-5</c:v>
                </c:pt>
                <c:pt idx="34117">
                  <c:v>3.4118000000000001E-5</c:v>
                </c:pt>
                <c:pt idx="34118">
                  <c:v>3.4119000000000003E-5</c:v>
                </c:pt>
                <c:pt idx="34119">
                  <c:v>3.4119999999999999E-5</c:v>
                </c:pt>
                <c:pt idx="34120">
                  <c:v>3.4121000000000001E-5</c:v>
                </c:pt>
                <c:pt idx="34121">
                  <c:v>3.4122000000000003E-5</c:v>
                </c:pt>
                <c:pt idx="34122">
                  <c:v>3.4122999999999998E-5</c:v>
                </c:pt>
                <c:pt idx="34123">
                  <c:v>3.4124000000000001E-5</c:v>
                </c:pt>
                <c:pt idx="34124">
                  <c:v>3.4125000000000003E-5</c:v>
                </c:pt>
                <c:pt idx="34125">
                  <c:v>3.4125999999999998E-5</c:v>
                </c:pt>
                <c:pt idx="34126">
                  <c:v>3.4127E-5</c:v>
                </c:pt>
                <c:pt idx="34127">
                  <c:v>3.4128000000000003E-5</c:v>
                </c:pt>
                <c:pt idx="34128">
                  <c:v>3.4128999999999998E-5</c:v>
                </c:pt>
                <c:pt idx="34129">
                  <c:v>3.413E-5</c:v>
                </c:pt>
                <c:pt idx="34130">
                  <c:v>3.4131000000000002E-5</c:v>
                </c:pt>
                <c:pt idx="34131">
                  <c:v>3.4131999999999998E-5</c:v>
                </c:pt>
                <c:pt idx="34132">
                  <c:v>3.4133E-5</c:v>
                </c:pt>
                <c:pt idx="34133">
                  <c:v>3.4134000000000002E-5</c:v>
                </c:pt>
                <c:pt idx="34134">
                  <c:v>3.4134999999999998E-5</c:v>
                </c:pt>
                <c:pt idx="34135">
                  <c:v>3.4136E-5</c:v>
                </c:pt>
                <c:pt idx="34136">
                  <c:v>3.4137000000000002E-5</c:v>
                </c:pt>
                <c:pt idx="34137">
                  <c:v>3.4137999999999997E-5</c:v>
                </c:pt>
                <c:pt idx="34138">
                  <c:v>3.4139E-5</c:v>
                </c:pt>
                <c:pt idx="34139">
                  <c:v>3.4140000000000002E-5</c:v>
                </c:pt>
                <c:pt idx="34140">
                  <c:v>3.4140999999999997E-5</c:v>
                </c:pt>
                <c:pt idx="34141">
                  <c:v>3.4141999999999999E-5</c:v>
                </c:pt>
                <c:pt idx="34142">
                  <c:v>3.4143000000000002E-5</c:v>
                </c:pt>
                <c:pt idx="34143">
                  <c:v>3.4143999999999997E-5</c:v>
                </c:pt>
                <c:pt idx="34144">
                  <c:v>3.4144999999999999E-5</c:v>
                </c:pt>
                <c:pt idx="34145">
                  <c:v>3.4146000000000001E-5</c:v>
                </c:pt>
                <c:pt idx="34146">
                  <c:v>3.4146999999999997E-5</c:v>
                </c:pt>
                <c:pt idx="34147">
                  <c:v>3.4147999999999999E-5</c:v>
                </c:pt>
                <c:pt idx="34148">
                  <c:v>3.4149000000000001E-5</c:v>
                </c:pt>
                <c:pt idx="34149">
                  <c:v>3.4150000000000003E-5</c:v>
                </c:pt>
                <c:pt idx="34150">
                  <c:v>3.4150999999999999E-5</c:v>
                </c:pt>
                <c:pt idx="34151">
                  <c:v>3.4152000000000001E-5</c:v>
                </c:pt>
                <c:pt idx="34152">
                  <c:v>3.4153000000000003E-5</c:v>
                </c:pt>
                <c:pt idx="34153">
                  <c:v>3.4153999999999999E-5</c:v>
                </c:pt>
                <c:pt idx="34154">
                  <c:v>3.4155000000000001E-5</c:v>
                </c:pt>
                <c:pt idx="34155">
                  <c:v>3.4156000000000003E-5</c:v>
                </c:pt>
                <c:pt idx="34156">
                  <c:v>3.4156999999999998E-5</c:v>
                </c:pt>
                <c:pt idx="34157">
                  <c:v>3.4158000000000001E-5</c:v>
                </c:pt>
                <c:pt idx="34158">
                  <c:v>3.4159000000000003E-5</c:v>
                </c:pt>
                <c:pt idx="34159">
                  <c:v>3.4159999999999998E-5</c:v>
                </c:pt>
                <c:pt idx="34160">
                  <c:v>3.4161E-5</c:v>
                </c:pt>
                <c:pt idx="34161">
                  <c:v>3.4162000000000003E-5</c:v>
                </c:pt>
                <c:pt idx="34162">
                  <c:v>3.4162999999999998E-5</c:v>
                </c:pt>
                <c:pt idx="34163">
                  <c:v>3.4164E-5</c:v>
                </c:pt>
                <c:pt idx="34164">
                  <c:v>3.4165000000000002E-5</c:v>
                </c:pt>
                <c:pt idx="34165">
                  <c:v>3.4165999999999998E-5</c:v>
                </c:pt>
                <c:pt idx="34166">
                  <c:v>3.4167E-5</c:v>
                </c:pt>
                <c:pt idx="34167">
                  <c:v>3.4168000000000002E-5</c:v>
                </c:pt>
                <c:pt idx="34168">
                  <c:v>3.4168999999999998E-5</c:v>
                </c:pt>
                <c:pt idx="34169">
                  <c:v>3.417E-5</c:v>
                </c:pt>
                <c:pt idx="34170">
                  <c:v>3.4171000000000002E-5</c:v>
                </c:pt>
                <c:pt idx="34171">
                  <c:v>3.4171999999999997E-5</c:v>
                </c:pt>
                <c:pt idx="34172">
                  <c:v>3.4173E-5</c:v>
                </c:pt>
                <c:pt idx="34173">
                  <c:v>3.4174000000000002E-5</c:v>
                </c:pt>
                <c:pt idx="34174">
                  <c:v>3.4174999999999997E-5</c:v>
                </c:pt>
                <c:pt idx="34175">
                  <c:v>3.4175999999999999E-5</c:v>
                </c:pt>
                <c:pt idx="34176">
                  <c:v>3.4177000000000002E-5</c:v>
                </c:pt>
                <c:pt idx="34177">
                  <c:v>3.4177999999999997E-5</c:v>
                </c:pt>
                <c:pt idx="34178">
                  <c:v>3.4178999999999999E-5</c:v>
                </c:pt>
                <c:pt idx="34179">
                  <c:v>3.4180000000000001E-5</c:v>
                </c:pt>
                <c:pt idx="34180">
                  <c:v>3.4180999999999997E-5</c:v>
                </c:pt>
                <c:pt idx="34181">
                  <c:v>3.4181999999999999E-5</c:v>
                </c:pt>
                <c:pt idx="34182">
                  <c:v>3.4183000000000001E-5</c:v>
                </c:pt>
                <c:pt idx="34183">
                  <c:v>3.4183999999999997E-5</c:v>
                </c:pt>
                <c:pt idx="34184">
                  <c:v>3.4184999999999999E-5</c:v>
                </c:pt>
                <c:pt idx="34185">
                  <c:v>3.4186000000000001E-5</c:v>
                </c:pt>
                <c:pt idx="34186">
                  <c:v>3.4187000000000003E-5</c:v>
                </c:pt>
                <c:pt idx="34187">
                  <c:v>3.4187999999999999E-5</c:v>
                </c:pt>
                <c:pt idx="34188">
                  <c:v>3.4189000000000001E-5</c:v>
                </c:pt>
                <c:pt idx="34189">
                  <c:v>3.4190000000000003E-5</c:v>
                </c:pt>
                <c:pt idx="34190">
                  <c:v>3.4190999999999998E-5</c:v>
                </c:pt>
                <c:pt idx="34191">
                  <c:v>3.4192000000000001E-5</c:v>
                </c:pt>
                <c:pt idx="34192">
                  <c:v>3.4193000000000003E-5</c:v>
                </c:pt>
                <c:pt idx="34193">
                  <c:v>3.4193999999999998E-5</c:v>
                </c:pt>
                <c:pt idx="34194">
                  <c:v>3.4195E-5</c:v>
                </c:pt>
                <c:pt idx="34195">
                  <c:v>3.4196000000000003E-5</c:v>
                </c:pt>
                <c:pt idx="34196">
                  <c:v>3.4196999999999998E-5</c:v>
                </c:pt>
                <c:pt idx="34197">
                  <c:v>3.4198E-5</c:v>
                </c:pt>
                <c:pt idx="34198">
                  <c:v>3.4199000000000002E-5</c:v>
                </c:pt>
                <c:pt idx="34199">
                  <c:v>3.4199999999999998E-5</c:v>
                </c:pt>
                <c:pt idx="34200">
                  <c:v>3.4201E-5</c:v>
                </c:pt>
                <c:pt idx="34201">
                  <c:v>3.4202000000000002E-5</c:v>
                </c:pt>
                <c:pt idx="34202">
                  <c:v>3.4202999999999998E-5</c:v>
                </c:pt>
                <c:pt idx="34203">
                  <c:v>3.4204E-5</c:v>
                </c:pt>
                <c:pt idx="34204">
                  <c:v>3.4205000000000002E-5</c:v>
                </c:pt>
                <c:pt idx="34205">
                  <c:v>3.4205999999999997E-5</c:v>
                </c:pt>
                <c:pt idx="34206">
                  <c:v>3.4207E-5</c:v>
                </c:pt>
                <c:pt idx="34207">
                  <c:v>3.4208000000000002E-5</c:v>
                </c:pt>
                <c:pt idx="34208">
                  <c:v>3.4208999999999997E-5</c:v>
                </c:pt>
                <c:pt idx="34209">
                  <c:v>3.4209999999999999E-5</c:v>
                </c:pt>
                <c:pt idx="34210">
                  <c:v>3.4211000000000002E-5</c:v>
                </c:pt>
                <c:pt idx="34211">
                  <c:v>3.4211999999999997E-5</c:v>
                </c:pt>
                <c:pt idx="34212">
                  <c:v>3.4212999999999999E-5</c:v>
                </c:pt>
                <c:pt idx="34213">
                  <c:v>3.4214000000000001E-5</c:v>
                </c:pt>
                <c:pt idx="34214">
                  <c:v>3.4214999999999997E-5</c:v>
                </c:pt>
                <c:pt idx="34215">
                  <c:v>3.4215999999999999E-5</c:v>
                </c:pt>
                <c:pt idx="34216">
                  <c:v>3.4217000000000001E-5</c:v>
                </c:pt>
                <c:pt idx="34217">
                  <c:v>3.4217999999999997E-5</c:v>
                </c:pt>
                <c:pt idx="34218">
                  <c:v>3.4218999999999999E-5</c:v>
                </c:pt>
                <c:pt idx="34219">
                  <c:v>3.4220000000000001E-5</c:v>
                </c:pt>
                <c:pt idx="34220">
                  <c:v>3.4221000000000003E-5</c:v>
                </c:pt>
                <c:pt idx="34221">
                  <c:v>3.4221999999999999E-5</c:v>
                </c:pt>
                <c:pt idx="34222">
                  <c:v>3.4223000000000001E-5</c:v>
                </c:pt>
                <c:pt idx="34223">
                  <c:v>3.4224000000000003E-5</c:v>
                </c:pt>
                <c:pt idx="34224">
                  <c:v>3.4224999999999998E-5</c:v>
                </c:pt>
                <c:pt idx="34225">
                  <c:v>3.4226000000000001E-5</c:v>
                </c:pt>
                <c:pt idx="34226">
                  <c:v>3.4227000000000003E-5</c:v>
                </c:pt>
                <c:pt idx="34227">
                  <c:v>3.4227999999999998E-5</c:v>
                </c:pt>
                <c:pt idx="34228">
                  <c:v>3.4229E-5</c:v>
                </c:pt>
                <c:pt idx="34229">
                  <c:v>3.4230000000000003E-5</c:v>
                </c:pt>
                <c:pt idx="34230">
                  <c:v>3.4230999999999998E-5</c:v>
                </c:pt>
                <c:pt idx="34231">
                  <c:v>3.4232E-5</c:v>
                </c:pt>
                <c:pt idx="34232">
                  <c:v>3.4233000000000002E-5</c:v>
                </c:pt>
                <c:pt idx="34233">
                  <c:v>3.4233999999999998E-5</c:v>
                </c:pt>
                <c:pt idx="34234">
                  <c:v>3.4235E-5</c:v>
                </c:pt>
                <c:pt idx="34235">
                  <c:v>3.4236000000000002E-5</c:v>
                </c:pt>
                <c:pt idx="34236">
                  <c:v>3.4236999999999998E-5</c:v>
                </c:pt>
                <c:pt idx="34237">
                  <c:v>3.4238E-5</c:v>
                </c:pt>
                <c:pt idx="34238">
                  <c:v>3.4239000000000002E-5</c:v>
                </c:pt>
                <c:pt idx="34239">
                  <c:v>3.4239999999999997E-5</c:v>
                </c:pt>
                <c:pt idx="34240">
                  <c:v>3.4241E-5</c:v>
                </c:pt>
                <c:pt idx="34241">
                  <c:v>3.4242000000000002E-5</c:v>
                </c:pt>
                <c:pt idx="34242">
                  <c:v>3.4242999999999997E-5</c:v>
                </c:pt>
                <c:pt idx="34243">
                  <c:v>3.4243999999999999E-5</c:v>
                </c:pt>
                <c:pt idx="34244">
                  <c:v>3.4245000000000002E-5</c:v>
                </c:pt>
                <c:pt idx="34245">
                  <c:v>3.4245999999999997E-5</c:v>
                </c:pt>
                <c:pt idx="34246">
                  <c:v>3.4246999999999999E-5</c:v>
                </c:pt>
                <c:pt idx="34247">
                  <c:v>3.4248000000000001E-5</c:v>
                </c:pt>
                <c:pt idx="34248">
                  <c:v>3.4248999999999997E-5</c:v>
                </c:pt>
                <c:pt idx="34249">
                  <c:v>3.4249999999999999E-5</c:v>
                </c:pt>
                <c:pt idx="34250">
                  <c:v>3.4251000000000001E-5</c:v>
                </c:pt>
                <c:pt idx="34251">
                  <c:v>3.4251999999999997E-5</c:v>
                </c:pt>
                <c:pt idx="34252">
                  <c:v>3.4252999999999999E-5</c:v>
                </c:pt>
                <c:pt idx="34253">
                  <c:v>3.4254000000000001E-5</c:v>
                </c:pt>
                <c:pt idx="34254">
                  <c:v>3.4255000000000003E-5</c:v>
                </c:pt>
                <c:pt idx="34255">
                  <c:v>3.4255999999999999E-5</c:v>
                </c:pt>
                <c:pt idx="34256">
                  <c:v>3.4257000000000001E-5</c:v>
                </c:pt>
                <c:pt idx="34257">
                  <c:v>3.4258000000000003E-5</c:v>
                </c:pt>
                <c:pt idx="34258">
                  <c:v>3.4258999999999998E-5</c:v>
                </c:pt>
                <c:pt idx="34259">
                  <c:v>3.4260000000000001E-5</c:v>
                </c:pt>
                <c:pt idx="34260">
                  <c:v>3.4261000000000003E-5</c:v>
                </c:pt>
                <c:pt idx="34261">
                  <c:v>3.4261999999999998E-5</c:v>
                </c:pt>
                <c:pt idx="34262">
                  <c:v>3.4263E-5</c:v>
                </c:pt>
                <c:pt idx="34263">
                  <c:v>3.4264000000000003E-5</c:v>
                </c:pt>
                <c:pt idx="34264">
                  <c:v>3.4264999999999998E-5</c:v>
                </c:pt>
                <c:pt idx="34265">
                  <c:v>3.4266E-5</c:v>
                </c:pt>
                <c:pt idx="34266">
                  <c:v>3.4267000000000002E-5</c:v>
                </c:pt>
                <c:pt idx="34267">
                  <c:v>3.4267999999999998E-5</c:v>
                </c:pt>
                <c:pt idx="34268">
                  <c:v>3.4269E-5</c:v>
                </c:pt>
                <c:pt idx="34269">
                  <c:v>3.4270000000000002E-5</c:v>
                </c:pt>
                <c:pt idx="34270">
                  <c:v>3.4270999999999998E-5</c:v>
                </c:pt>
                <c:pt idx="34271">
                  <c:v>3.4272E-5</c:v>
                </c:pt>
                <c:pt idx="34272">
                  <c:v>3.4273000000000002E-5</c:v>
                </c:pt>
                <c:pt idx="34273">
                  <c:v>3.4273999999999997E-5</c:v>
                </c:pt>
                <c:pt idx="34274">
                  <c:v>3.4275E-5</c:v>
                </c:pt>
                <c:pt idx="34275">
                  <c:v>3.4276000000000002E-5</c:v>
                </c:pt>
                <c:pt idx="34276">
                  <c:v>3.4276999999999997E-5</c:v>
                </c:pt>
                <c:pt idx="34277">
                  <c:v>3.4277999999999999E-5</c:v>
                </c:pt>
                <c:pt idx="34278">
                  <c:v>3.4279000000000002E-5</c:v>
                </c:pt>
                <c:pt idx="34279">
                  <c:v>3.4279999999999997E-5</c:v>
                </c:pt>
                <c:pt idx="34280">
                  <c:v>3.4280999999999999E-5</c:v>
                </c:pt>
                <c:pt idx="34281">
                  <c:v>3.4282000000000001E-5</c:v>
                </c:pt>
                <c:pt idx="34282">
                  <c:v>3.4282999999999997E-5</c:v>
                </c:pt>
                <c:pt idx="34283">
                  <c:v>3.4283999999999999E-5</c:v>
                </c:pt>
                <c:pt idx="34284">
                  <c:v>3.4285000000000001E-5</c:v>
                </c:pt>
                <c:pt idx="34285">
                  <c:v>3.4285999999999997E-5</c:v>
                </c:pt>
                <c:pt idx="34286">
                  <c:v>3.4286999999999999E-5</c:v>
                </c:pt>
                <c:pt idx="34287">
                  <c:v>3.4288000000000001E-5</c:v>
                </c:pt>
                <c:pt idx="34288">
                  <c:v>3.4289000000000003E-5</c:v>
                </c:pt>
                <c:pt idx="34289">
                  <c:v>3.4289999999999999E-5</c:v>
                </c:pt>
                <c:pt idx="34290">
                  <c:v>3.4291000000000001E-5</c:v>
                </c:pt>
                <c:pt idx="34291">
                  <c:v>3.4292000000000003E-5</c:v>
                </c:pt>
                <c:pt idx="34292">
                  <c:v>3.4292999999999998E-5</c:v>
                </c:pt>
                <c:pt idx="34293">
                  <c:v>3.4294000000000001E-5</c:v>
                </c:pt>
                <c:pt idx="34294">
                  <c:v>3.4295000000000003E-5</c:v>
                </c:pt>
                <c:pt idx="34295">
                  <c:v>3.4295999999999998E-5</c:v>
                </c:pt>
                <c:pt idx="34296">
                  <c:v>3.4297E-5</c:v>
                </c:pt>
                <c:pt idx="34297">
                  <c:v>3.4298000000000003E-5</c:v>
                </c:pt>
                <c:pt idx="34298">
                  <c:v>3.4298999999999998E-5</c:v>
                </c:pt>
                <c:pt idx="34299">
                  <c:v>3.43E-5</c:v>
                </c:pt>
                <c:pt idx="34300">
                  <c:v>3.4301000000000002E-5</c:v>
                </c:pt>
                <c:pt idx="34301">
                  <c:v>3.4301999999999998E-5</c:v>
                </c:pt>
                <c:pt idx="34302">
                  <c:v>3.4303E-5</c:v>
                </c:pt>
                <c:pt idx="34303">
                  <c:v>3.4304000000000002E-5</c:v>
                </c:pt>
                <c:pt idx="34304">
                  <c:v>3.4304999999999998E-5</c:v>
                </c:pt>
                <c:pt idx="34305">
                  <c:v>3.4306E-5</c:v>
                </c:pt>
                <c:pt idx="34306">
                  <c:v>3.4307000000000002E-5</c:v>
                </c:pt>
                <c:pt idx="34307">
                  <c:v>3.4307999999999997E-5</c:v>
                </c:pt>
                <c:pt idx="34308">
                  <c:v>3.4309E-5</c:v>
                </c:pt>
                <c:pt idx="34309">
                  <c:v>3.4310000000000002E-5</c:v>
                </c:pt>
                <c:pt idx="34310">
                  <c:v>3.4310999999999997E-5</c:v>
                </c:pt>
                <c:pt idx="34311">
                  <c:v>3.4311999999999999E-5</c:v>
                </c:pt>
                <c:pt idx="34312">
                  <c:v>3.4313000000000002E-5</c:v>
                </c:pt>
                <c:pt idx="34313">
                  <c:v>3.4313999999999997E-5</c:v>
                </c:pt>
                <c:pt idx="34314">
                  <c:v>3.4314999999999999E-5</c:v>
                </c:pt>
                <c:pt idx="34315">
                  <c:v>3.4316000000000001E-5</c:v>
                </c:pt>
                <c:pt idx="34316">
                  <c:v>3.4316999999999997E-5</c:v>
                </c:pt>
                <c:pt idx="34317">
                  <c:v>3.4317999999999999E-5</c:v>
                </c:pt>
                <c:pt idx="34318">
                  <c:v>3.4319000000000001E-5</c:v>
                </c:pt>
                <c:pt idx="34319">
                  <c:v>3.4319999999999997E-5</c:v>
                </c:pt>
                <c:pt idx="34320">
                  <c:v>3.4320999999999999E-5</c:v>
                </c:pt>
                <c:pt idx="34321">
                  <c:v>3.4322000000000001E-5</c:v>
                </c:pt>
                <c:pt idx="34322">
                  <c:v>3.4323000000000003E-5</c:v>
                </c:pt>
                <c:pt idx="34323">
                  <c:v>3.4323999999999999E-5</c:v>
                </c:pt>
                <c:pt idx="34324">
                  <c:v>3.4325000000000001E-5</c:v>
                </c:pt>
                <c:pt idx="34325">
                  <c:v>3.4326000000000003E-5</c:v>
                </c:pt>
                <c:pt idx="34326">
                  <c:v>3.4326999999999998E-5</c:v>
                </c:pt>
                <c:pt idx="34327">
                  <c:v>3.4328000000000001E-5</c:v>
                </c:pt>
                <c:pt idx="34328">
                  <c:v>3.4329000000000003E-5</c:v>
                </c:pt>
                <c:pt idx="34329">
                  <c:v>3.4329999999999998E-5</c:v>
                </c:pt>
                <c:pt idx="34330">
                  <c:v>3.4331E-5</c:v>
                </c:pt>
                <c:pt idx="34331">
                  <c:v>3.4332000000000003E-5</c:v>
                </c:pt>
                <c:pt idx="34332">
                  <c:v>3.4332999999999998E-5</c:v>
                </c:pt>
                <c:pt idx="34333">
                  <c:v>3.4334E-5</c:v>
                </c:pt>
                <c:pt idx="34334">
                  <c:v>3.4335000000000002E-5</c:v>
                </c:pt>
                <c:pt idx="34335">
                  <c:v>3.4335999999999998E-5</c:v>
                </c:pt>
                <c:pt idx="34336">
                  <c:v>3.4337E-5</c:v>
                </c:pt>
                <c:pt idx="34337">
                  <c:v>3.4338000000000002E-5</c:v>
                </c:pt>
                <c:pt idx="34338">
                  <c:v>3.4338999999999998E-5</c:v>
                </c:pt>
                <c:pt idx="34339">
                  <c:v>3.434E-5</c:v>
                </c:pt>
                <c:pt idx="34340">
                  <c:v>3.4341000000000002E-5</c:v>
                </c:pt>
                <c:pt idx="34341">
                  <c:v>3.4341999999999997E-5</c:v>
                </c:pt>
                <c:pt idx="34342">
                  <c:v>3.4343E-5</c:v>
                </c:pt>
                <c:pt idx="34343">
                  <c:v>3.4344000000000002E-5</c:v>
                </c:pt>
                <c:pt idx="34344">
                  <c:v>3.4344999999999997E-5</c:v>
                </c:pt>
                <c:pt idx="34345">
                  <c:v>3.4345999999999999E-5</c:v>
                </c:pt>
                <c:pt idx="34346">
                  <c:v>3.4347000000000002E-5</c:v>
                </c:pt>
                <c:pt idx="34347">
                  <c:v>3.4347999999999997E-5</c:v>
                </c:pt>
                <c:pt idx="34348">
                  <c:v>3.4348999999999999E-5</c:v>
                </c:pt>
                <c:pt idx="34349">
                  <c:v>3.4350000000000001E-5</c:v>
                </c:pt>
                <c:pt idx="34350">
                  <c:v>3.4350999999999997E-5</c:v>
                </c:pt>
                <c:pt idx="34351">
                  <c:v>3.4351999999999999E-5</c:v>
                </c:pt>
                <c:pt idx="34352">
                  <c:v>3.4353000000000001E-5</c:v>
                </c:pt>
                <c:pt idx="34353">
                  <c:v>3.4353999999999997E-5</c:v>
                </c:pt>
                <c:pt idx="34354">
                  <c:v>3.4354999999999999E-5</c:v>
                </c:pt>
                <c:pt idx="34355">
                  <c:v>3.4356000000000001E-5</c:v>
                </c:pt>
                <c:pt idx="34356">
                  <c:v>3.4357000000000003E-5</c:v>
                </c:pt>
                <c:pt idx="34357">
                  <c:v>3.4357999999999999E-5</c:v>
                </c:pt>
                <c:pt idx="34358">
                  <c:v>3.4359000000000001E-5</c:v>
                </c:pt>
                <c:pt idx="34359">
                  <c:v>3.4360000000000003E-5</c:v>
                </c:pt>
                <c:pt idx="34360">
                  <c:v>3.4360999999999998E-5</c:v>
                </c:pt>
                <c:pt idx="34361">
                  <c:v>3.4362000000000001E-5</c:v>
                </c:pt>
                <c:pt idx="34362">
                  <c:v>3.4363000000000003E-5</c:v>
                </c:pt>
                <c:pt idx="34363">
                  <c:v>3.4363999999999998E-5</c:v>
                </c:pt>
                <c:pt idx="34364">
                  <c:v>3.4365E-5</c:v>
                </c:pt>
                <c:pt idx="34365">
                  <c:v>3.4366000000000003E-5</c:v>
                </c:pt>
                <c:pt idx="34366">
                  <c:v>3.4366999999999998E-5</c:v>
                </c:pt>
                <c:pt idx="34367">
                  <c:v>3.4368E-5</c:v>
                </c:pt>
                <c:pt idx="34368">
                  <c:v>3.4369000000000002E-5</c:v>
                </c:pt>
                <c:pt idx="34369">
                  <c:v>3.4369999999999998E-5</c:v>
                </c:pt>
                <c:pt idx="34370">
                  <c:v>3.4371E-5</c:v>
                </c:pt>
                <c:pt idx="34371">
                  <c:v>3.4372000000000002E-5</c:v>
                </c:pt>
                <c:pt idx="34372">
                  <c:v>3.4372999999999998E-5</c:v>
                </c:pt>
                <c:pt idx="34373">
                  <c:v>3.4374E-5</c:v>
                </c:pt>
                <c:pt idx="34374">
                  <c:v>3.4375000000000002E-5</c:v>
                </c:pt>
                <c:pt idx="34375">
                  <c:v>3.4375999999999997E-5</c:v>
                </c:pt>
                <c:pt idx="34376">
                  <c:v>3.4377E-5</c:v>
                </c:pt>
                <c:pt idx="34377">
                  <c:v>3.4378000000000002E-5</c:v>
                </c:pt>
                <c:pt idx="34378">
                  <c:v>3.4378999999999997E-5</c:v>
                </c:pt>
                <c:pt idx="34379">
                  <c:v>3.4379999999999999E-5</c:v>
                </c:pt>
                <c:pt idx="34380">
                  <c:v>3.4381000000000002E-5</c:v>
                </c:pt>
                <c:pt idx="34381">
                  <c:v>3.4381999999999997E-5</c:v>
                </c:pt>
                <c:pt idx="34382">
                  <c:v>3.4382999999999999E-5</c:v>
                </c:pt>
                <c:pt idx="34383">
                  <c:v>3.4384000000000001E-5</c:v>
                </c:pt>
                <c:pt idx="34384">
                  <c:v>3.4384999999999997E-5</c:v>
                </c:pt>
                <c:pt idx="34385">
                  <c:v>3.4385999999999999E-5</c:v>
                </c:pt>
                <c:pt idx="34386">
                  <c:v>3.4387000000000001E-5</c:v>
                </c:pt>
                <c:pt idx="34387">
                  <c:v>3.4387999999999997E-5</c:v>
                </c:pt>
                <c:pt idx="34388">
                  <c:v>3.4388999999999999E-5</c:v>
                </c:pt>
                <c:pt idx="34389">
                  <c:v>3.4390000000000001E-5</c:v>
                </c:pt>
                <c:pt idx="34390">
                  <c:v>3.4391000000000003E-5</c:v>
                </c:pt>
                <c:pt idx="34391">
                  <c:v>3.4391999999999999E-5</c:v>
                </c:pt>
                <c:pt idx="34392">
                  <c:v>3.4393000000000001E-5</c:v>
                </c:pt>
                <c:pt idx="34393">
                  <c:v>3.4394000000000003E-5</c:v>
                </c:pt>
                <c:pt idx="34394">
                  <c:v>3.4394999999999998E-5</c:v>
                </c:pt>
                <c:pt idx="34395">
                  <c:v>3.4396000000000001E-5</c:v>
                </c:pt>
                <c:pt idx="34396">
                  <c:v>3.4397000000000003E-5</c:v>
                </c:pt>
                <c:pt idx="34397">
                  <c:v>3.4397999999999998E-5</c:v>
                </c:pt>
                <c:pt idx="34398">
                  <c:v>3.4399E-5</c:v>
                </c:pt>
                <c:pt idx="34399">
                  <c:v>3.4400000000000003E-5</c:v>
                </c:pt>
                <c:pt idx="34400">
                  <c:v>3.4400999999999998E-5</c:v>
                </c:pt>
                <c:pt idx="34401">
                  <c:v>3.4402E-5</c:v>
                </c:pt>
                <c:pt idx="34402">
                  <c:v>3.4403000000000002E-5</c:v>
                </c:pt>
                <c:pt idx="34403">
                  <c:v>3.4403999999999998E-5</c:v>
                </c:pt>
                <c:pt idx="34404">
                  <c:v>3.4405E-5</c:v>
                </c:pt>
                <c:pt idx="34405">
                  <c:v>3.4406000000000002E-5</c:v>
                </c:pt>
                <c:pt idx="34406">
                  <c:v>3.4406999999999998E-5</c:v>
                </c:pt>
                <c:pt idx="34407">
                  <c:v>3.4408E-5</c:v>
                </c:pt>
                <c:pt idx="34408">
                  <c:v>3.4409000000000002E-5</c:v>
                </c:pt>
                <c:pt idx="34409">
                  <c:v>3.4409999999999998E-5</c:v>
                </c:pt>
                <c:pt idx="34410">
                  <c:v>3.4411E-5</c:v>
                </c:pt>
                <c:pt idx="34411">
                  <c:v>3.4412000000000002E-5</c:v>
                </c:pt>
                <c:pt idx="34412">
                  <c:v>3.4412999999999997E-5</c:v>
                </c:pt>
                <c:pt idx="34413">
                  <c:v>3.4413999999999999E-5</c:v>
                </c:pt>
                <c:pt idx="34414">
                  <c:v>3.4415000000000002E-5</c:v>
                </c:pt>
                <c:pt idx="34415">
                  <c:v>3.4415999999999997E-5</c:v>
                </c:pt>
                <c:pt idx="34416">
                  <c:v>3.4416999999999999E-5</c:v>
                </c:pt>
                <c:pt idx="34417">
                  <c:v>3.4418000000000001E-5</c:v>
                </c:pt>
                <c:pt idx="34418">
                  <c:v>3.4418999999999997E-5</c:v>
                </c:pt>
                <c:pt idx="34419">
                  <c:v>3.4419999999999999E-5</c:v>
                </c:pt>
                <c:pt idx="34420">
                  <c:v>3.4421000000000001E-5</c:v>
                </c:pt>
                <c:pt idx="34421">
                  <c:v>3.4421999999999997E-5</c:v>
                </c:pt>
                <c:pt idx="34422">
                  <c:v>3.4422999999999999E-5</c:v>
                </c:pt>
                <c:pt idx="34423">
                  <c:v>3.4424000000000001E-5</c:v>
                </c:pt>
                <c:pt idx="34424">
                  <c:v>3.4425000000000003E-5</c:v>
                </c:pt>
                <c:pt idx="34425">
                  <c:v>3.4425999999999999E-5</c:v>
                </c:pt>
                <c:pt idx="34426">
                  <c:v>3.4427000000000001E-5</c:v>
                </c:pt>
                <c:pt idx="34427">
                  <c:v>3.4428000000000003E-5</c:v>
                </c:pt>
                <c:pt idx="34428">
                  <c:v>3.4428999999999999E-5</c:v>
                </c:pt>
                <c:pt idx="34429">
                  <c:v>3.4430000000000001E-5</c:v>
                </c:pt>
                <c:pt idx="34430">
                  <c:v>3.4431000000000003E-5</c:v>
                </c:pt>
                <c:pt idx="34431">
                  <c:v>3.4431999999999998E-5</c:v>
                </c:pt>
                <c:pt idx="34432">
                  <c:v>3.4433E-5</c:v>
                </c:pt>
                <c:pt idx="34433">
                  <c:v>3.4434000000000003E-5</c:v>
                </c:pt>
                <c:pt idx="34434">
                  <c:v>3.4434999999999998E-5</c:v>
                </c:pt>
                <c:pt idx="34435">
                  <c:v>3.4436E-5</c:v>
                </c:pt>
                <c:pt idx="34436">
                  <c:v>3.4437000000000002E-5</c:v>
                </c:pt>
                <c:pt idx="34437">
                  <c:v>3.4437999999999998E-5</c:v>
                </c:pt>
                <c:pt idx="34438">
                  <c:v>3.4439E-5</c:v>
                </c:pt>
                <c:pt idx="34439">
                  <c:v>3.4440000000000002E-5</c:v>
                </c:pt>
                <c:pt idx="34440">
                  <c:v>3.4440999999999998E-5</c:v>
                </c:pt>
                <c:pt idx="34441">
                  <c:v>3.4442E-5</c:v>
                </c:pt>
                <c:pt idx="34442">
                  <c:v>3.4443000000000002E-5</c:v>
                </c:pt>
                <c:pt idx="34443">
                  <c:v>3.4443999999999998E-5</c:v>
                </c:pt>
                <c:pt idx="34444">
                  <c:v>3.4445E-5</c:v>
                </c:pt>
                <c:pt idx="34445">
                  <c:v>3.4446000000000002E-5</c:v>
                </c:pt>
                <c:pt idx="34446">
                  <c:v>3.4446999999999997E-5</c:v>
                </c:pt>
                <c:pt idx="34447">
                  <c:v>3.4448E-5</c:v>
                </c:pt>
                <c:pt idx="34448">
                  <c:v>3.4449000000000002E-5</c:v>
                </c:pt>
                <c:pt idx="34449">
                  <c:v>3.4449999999999997E-5</c:v>
                </c:pt>
                <c:pt idx="34450">
                  <c:v>3.4450999999999999E-5</c:v>
                </c:pt>
                <c:pt idx="34451">
                  <c:v>3.4452000000000002E-5</c:v>
                </c:pt>
                <c:pt idx="34452">
                  <c:v>3.4452999999999997E-5</c:v>
                </c:pt>
                <c:pt idx="34453">
                  <c:v>3.4453999999999999E-5</c:v>
                </c:pt>
                <c:pt idx="34454">
                  <c:v>3.4455000000000001E-5</c:v>
                </c:pt>
                <c:pt idx="34455">
                  <c:v>3.4455999999999997E-5</c:v>
                </c:pt>
                <c:pt idx="34456">
                  <c:v>3.4456999999999999E-5</c:v>
                </c:pt>
                <c:pt idx="34457">
                  <c:v>3.4458000000000001E-5</c:v>
                </c:pt>
                <c:pt idx="34458">
                  <c:v>3.4459000000000003E-5</c:v>
                </c:pt>
                <c:pt idx="34459">
                  <c:v>3.4459999999999999E-5</c:v>
                </c:pt>
                <c:pt idx="34460">
                  <c:v>3.4461000000000001E-5</c:v>
                </c:pt>
                <c:pt idx="34461">
                  <c:v>3.4462000000000003E-5</c:v>
                </c:pt>
                <c:pt idx="34462">
                  <c:v>3.4462999999999999E-5</c:v>
                </c:pt>
                <c:pt idx="34463">
                  <c:v>3.4464000000000001E-5</c:v>
                </c:pt>
                <c:pt idx="34464">
                  <c:v>3.4465000000000003E-5</c:v>
                </c:pt>
                <c:pt idx="34465">
                  <c:v>3.4465999999999998E-5</c:v>
                </c:pt>
                <c:pt idx="34466">
                  <c:v>3.4467000000000001E-5</c:v>
                </c:pt>
                <c:pt idx="34467">
                  <c:v>3.4468000000000003E-5</c:v>
                </c:pt>
                <c:pt idx="34468">
                  <c:v>3.4468999999999998E-5</c:v>
                </c:pt>
                <c:pt idx="34469">
                  <c:v>3.447E-5</c:v>
                </c:pt>
                <c:pt idx="34470">
                  <c:v>3.4471000000000003E-5</c:v>
                </c:pt>
                <c:pt idx="34471">
                  <c:v>3.4471999999999998E-5</c:v>
                </c:pt>
                <c:pt idx="34472">
                  <c:v>3.4473E-5</c:v>
                </c:pt>
                <c:pt idx="34473">
                  <c:v>3.4474000000000002E-5</c:v>
                </c:pt>
                <c:pt idx="34474">
                  <c:v>3.4474999999999998E-5</c:v>
                </c:pt>
                <c:pt idx="34475">
                  <c:v>3.4476E-5</c:v>
                </c:pt>
                <c:pt idx="34476">
                  <c:v>3.4477000000000002E-5</c:v>
                </c:pt>
                <c:pt idx="34477">
                  <c:v>3.4477999999999998E-5</c:v>
                </c:pt>
                <c:pt idx="34478">
                  <c:v>3.4479E-5</c:v>
                </c:pt>
                <c:pt idx="34479">
                  <c:v>3.4480000000000002E-5</c:v>
                </c:pt>
                <c:pt idx="34480">
                  <c:v>3.4480999999999997E-5</c:v>
                </c:pt>
                <c:pt idx="34481">
                  <c:v>3.4482E-5</c:v>
                </c:pt>
                <c:pt idx="34482">
                  <c:v>3.4483000000000002E-5</c:v>
                </c:pt>
                <c:pt idx="34483">
                  <c:v>3.4483999999999997E-5</c:v>
                </c:pt>
                <c:pt idx="34484">
                  <c:v>3.4484999999999999E-5</c:v>
                </c:pt>
                <c:pt idx="34485">
                  <c:v>3.4486000000000002E-5</c:v>
                </c:pt>
                <c:pt idx="34486">
                  <c:v>3.4486999999999997E-5</c:v>
                </c:pt>
                <c:pt idx="34487">
                  <c:v>3.4487999999999999E-5</c:v>
                </c:pt>
                <c:pt idx="34488">
                  <c:v>3.4489000000000001E-5</c:v>
                </c:pt>
                <c:pt idx="34489">
                  <c:v>3.4489999999999997E-5</c:v>
                </c:pt>
                <c:pt idx="34490">
                  <c:v>3.4490999999999999E-5</c:v>
                </c:pt>
                <c:pt idx="34491">
                  <c:v>3.4492000000000001E-5</c:v>
                </c:pt>
                <c:pt idx="34492">
                  <c:v>3.4493000000000003E-5</c:v>
                </c:pt>
                <c:pt idx="34493">
                  <c:v>3.4493999999999999E-5</c:v>
                </c:pt>
                <c:pt idx="34494">
                  <c:v>3.4495000000000001E-5</c:v>
                </c:pt>
                <c:pt idx="34495">
                  <c:v>3.4496000000000003E-5</c:v>
                </c:pt>
                <c:pt idx="34496">
                  <c:v>3.4496999999999999E-5</c:v>
                </c:pt>
                <c:pt idx="34497">
                  <c:v>3.4498000000000001E-5</c:v>
                </c:pt>
                <c:pt idx="34498">
                  <c:v>3.4499000000000003E-5</c:v>
                </c:pt>
                <c:pt idx="34499">
                  <c:v>3.4499999999999998E-5</c:v>
                </c:pt>
                <c:pt idx="34500">
                  <c:v>3.4501000000000001E-5</c:v>
                </c:pt>
                <c:pt idx="34501">
                  <c:v>3.4502000000000003E-5</c:v>
                </c:pt>
                <c:pt idx="34502">
                  <c:v>3.4502999999999998E-5</c:v>
                </c:pt>
                <c:pt idx="34503">
                  <c:v>3.4504E-5</c:v>
                </c:pt>
                <c:pt idx="34504">
                  <c:v>3.4505000000000003E-5</c:v>
                </c:pt>
                <c:pt idx="34505">
                  <c:v>3.4505999999999998E-5</c:v>
                </c:pt>
                <c:pt idx="34506">
                  <c:v>3.4507E-5</c:v>
                </c:pt>
                <c:pt idx="34507">
                  <c:v>3.4508000000000002E-5</c:v>
                </c:pt>
                <c:pt idx="34508">
                  <c:v>3.4508999999999998E-5</c:v>
                </c:pt>
                <c:pt idx="34509">
                  <c:v>3.451E-5</c:v>
                </c:pt>
                <c:pt idx="34510">
                  <c:v>3.4511000000000002E-5</c:v>
                </c:pt>
                <c:pt idx="34511">
                  <c:v>3.4511999999999998E-5</c:v>
                </c:pt>
                <c:pt idx="34512">
                  <c:v>3.4513E-5</c:v>
                </c:pt>
                <c:pt idx="34513">
                  <c:v>3.4514000000000002E-5</c:v>
                </c:pt>
                <c:pt idx="34514">
                  <c:v>3.4514999999999997E-5</c:v>
                </c:pt>
                <c:pt idx="34515">
                  <c:v>3.4516E-5</c:v>
                </c:pt>
                <c:pt idx="34516">
                  <c:v>3.4517000000000002E-5</c:v>
                </c:pt>
                <c:pt idx="34517">
                  <c:v>3.4517999999999997E-5</c:v>
                </c:pt>
                <c:pt idx="34518">
                  <c:v>3.4518999999999999E-5</c:v>
                </c:pt>
                <c:pt idx="34519">
                  <c:v>3.4520000000000002E-5</c:v>
                </c:pt>
                <c:pt idx="34520">
                  <c:v>3.4520999999999997E-5</c:v>
                </c:pt>
                <c:pt idx="34521">
                  <c:v>3.4521999999999999E-5</c:v>
                </c:pt>
                <c:pt idx="34522">
                  <c:v>3.4523000000000001E-5</c:v>
                </c:pt>
                <c:pt idx="34523">
                  <c:v>3.4523999999999997E-5</c:v>
                </c:pt>
                <c:pt idx="34524">
                  <c:v>3.4524999999999999E-5</c:v>
                </c:pt>
                <c:pt idx="34525">
                  <c:v>3.4526000000000001E-5</c:v>
                </c:pt>
                <c:pt idx="34526">
                  <c:v>3.4527000000000003E-5</c:v>
                </c:pt>
                <c:pt idx="34527">
                  <c:v>3.4527999999999999E-5</c:v>
                </c:pt>
                <c:pt idx="34528">
                  <c:v>3.4529000000000001E-5</c:v>
                </c:pt>
                <c:pt idx="34529">
                  <c:v>3.4530000000000003E-5</c:v>
                </c:pt>
                <c:pt idx="34530">
                  <c:v>3.4530999999999999E-5</c:v>
                </c:pt>
                <c:pt idx="34531">
                  <c:v>3.4532000000000001E-5</c:v>
                </c:pt>
                <c:pt idx="34532">
                  <c:v>3.4533000000000003E-5</c:v>
                </c:pt>
                <c:pt idx="34533">
                  <c:v>3.4533999999999998E-5</c:v>
                </c:pt>
                <c:pt idx="34534">
                  <c:v>3.4535000000000001E-5</c:v>
                </c:pt>
                <c:pt idx="34535">
                  <c:v>3.4536000000000003E-5</c:v>
                </c:pt>
                <c:pt idx="34536">
                  <c:v>3.4536999999999998E-5</c:v>
                </c:pt>
                <c:pt idx="34537">
                  <c:v>3.4538E-5</c:v>
                </c:pt>
                <c:pt idx="34538">
                  <c:v>3.4539000000000003E-5</c:v>
                </c:pt>
                <c:pt idx="34539">
                  <c:v>3.4539999999999998E-5</c:v>
                </c:pt>
                <c:pt idx="34540">
                  <c:v>3.4541E-5</c:v>
                </c:pt>
                <c:pt idx="34541">
                  <c:v>3.4542000000000002E-5</c:v>
                </c:pt>
                <c:pt idx="34542">
                  <c:v>3.4542999999999998E-5</c:v>
                </c:pt>
                <c:pt idx="34543">
                  <c:v>3.4544E-5</c:v>
                </c:pt>
                <c:pt idx="34544">
                  <c:v>3.4545000000000002E-5</c:v>
                </c:pt>
                <c:pt idx="34545">
                  <c:v>3.4545999999999998E-5</c:v>
                </c:pt>
                <c:pt idx="34546">
                  <c:v>3.4547E-5</c:v>
                </c:pt>
                <c:pt idx="34547">
                  <c:v>3.4548000000000002E-5</c:v>
                </c:pt>
                <c:pt idx="34548">
                  <c:v>3.4548999999999997E-5</c:v>
                </c:pt>
                <c:pt idx="34549">
                  <c:v>3.455E-5</c:v>
                </c:pt>
                <c:pt idx="34550">
                  <c:v>3.4551000000000002E-5</c:v>
                </c:pt>
                <c:pt idx="34551">
                  <c:v>3.4551999999999997E-5</c:v>
                </c:pt>
                <c:pt idx="34552">
                  <c:v>3.4552999999999999E-5</c:v>
                </c:pt>
                <c:pt idx="34553">
                  <c:v>3.4554000000000002E-5</c:v>
                </c:pt>
                <c:pt idx="34554">
                  <c:v>3.4554999999999997E-5</c:v>
                </c:pt>
                <c:pt idx="34555">
                  <c:v>3.4555999999999999E-5</c:v>
                </c:pt>
                <c:pt idx="34556">
                  <c:v>3.4557000000000001E-5</c:v>
                </c:pt>
                <c:pt idx="34557">
                  <c:v>3.4557999999999997E-5</c:v>
                </c:pt>
                <c:pt idx="34558">
                  <c:v>3.4558999999999999E-5</c:v>
                </c:pt>
                <c:pt idx="34559">
                  <c:v>3.4560000000000001E-5</c:v>
                </c:pt>
                <c:pt idx="34560">
                  <c:v>3.4561000000000003E-5</c:v>
                </c:pt>
                <c:pt idx="34561">
                  <c:v>3.4561999999999999E-5</c:v>
                </c:pt>
                <c:pt idx="34562">
                  <c:v>3.4563000000000001E-5</c:v>
                </c:pt>
                <c:pt idx="34563">
                  <c:v>3.4564000000000003E-5</c:v>
                </c:pt>
                <c:pt idx="34564">
                  <c:v>3.4564999999999999E-5</c:v>
                </c:pt>
                <c:pt idx="34565">
                  <c:v>3.4566000000000001E-5</c:v>
                </c:pt>
                <c:pt idx="34566">
                  <c:v>3.4567000000000003E-5</c:v>
                </c:pt>
                <c:pt idx="34567">
                  <c:v>3.4567999999999998E-5</c:v>
                </c:pt>
                <c:pt idx="34568">
                  <c:v>3.4569000000000001E-5</c:v>
                </c:pt>
                <c:pt idx="34569">
                  <c:v>3.4570000000000003E-5</c:v>
                </c:pt>
                <c:pt idx="34570">
                  <c:v>3.4570999999999998E-5</c:v>
                </c:pt>
                <c:pt idx="34571">
                  <c:v>3.4572E-5</c:v>
                </c:pt>
                <c:pt idx="34572">
                  <c:v>3.4573000000000003E-5</c:v>
                </c:pt>
                <c:pt idx="34573">
                  <c:v>3.4573999999999998E-5</c:v>
                </c:pt>
                <c:pt idx="34574">
                  <c:v>3.4575E-5</c:v>
                </c:pt>
                <c:pt idx="34575">
                  <c:v>3.4576000000000002E-5</c:v>
                </c:pt>
                <c:pt idx="34576">
                  <c:v>3.4576999999999998E-5</c:v>
                </c:pt>
                <c:pt idx="34577">
                  <c:v>3.4578E-5</c:v>
                </c:pt>
                <c:pt idx="34578">
                  <c:v>3.4579000000000002E-5</c:v>
                </c:pt>
                <c:pt idx="34579">
                  <c:v>3.4579999999999998E-5</c:v>
                </c:pt>
                <c:pt idx="34580">
                  <c:v>3.4581E-5</c:v>
                </c:pt>
                <c:pt idx="34581">
                  <c:v>3.4582000000000002E-5</c:v>
                </c:pt>
                <c:pt idx="34582">
                  <c:v>3.4582999999999997E-5</c:v>
                </c:pt>
                <c:pt idx="34583">
                  <c:v>3.4584E-5</c:v>
                </c:pt>
                <c:pt idx="34584">
                  <c:v>3.4585000000000002E-5</c:v>
                </c:pt>
                <c:pt idx="34585">
                  <c:v>3.4585999999999997E-5</c:v>
                </c:pt>
                <c:pt idx="34586">
                  <c:v>3.4586999999999999E-5</c:v>
                </c:pt>
                <c:pt idx="34587">
                  <c:v>3.4588000000000002E-5</c:v>
                </c:pt>
                <c:pt idx="34588">
                  <c:v>3.4588999999999997E-5</c:v>
                </c:pt>
                <c:pt idx="34589">
                  <c:v>3.4589999999999999E-5</c:v>
                </c:pt>
                <c:pt idx="34590">
                  <c:v>3.4591000000000001E-5</c:v>
                </c:pt>
                <c:pt idx="34591">
                  <c:v>3.4591999999999997E-5</c:v>
                </c:pt>
                <c:pt idx="34592">
                  <c:v>3.4592999999999999E-5</c:v>
                </c:pt>
                <c:pt idx="34593">
                  <c:v>3.4594000000000001E-5</c:v>
                </c:pt>
                <c:pt idx="34594">
                  <c:v>3.4595000000000003E-5</c:v>
                </c:pt>
                <c:pt idx="34595">
                  <c:v>3.4595999999999999E-5</c:v>
                </c:pt>
                <c:pt idx="34596">
                  <c:v>3.4597000000000001E-5</c:v>
                </c:pt>
                <c:pt idx="34597">
                  <c:v>3.4598000000000003E-5</c:v>
                </c:pt>
                <c:pt idx="34598">
                  <c:v>3.4598999999999999E-5</c:v>
                </c:pt>
                <c:pt idx="34599">
                  <c:v>3.4600000000000001E-5</c:v>
                </c:pt>
                <c:pt idx="34600">
                  <c:v>3.4601000000000003E-5</c:v>
                </c:pt>
                <c:pt idx="34601">
                  <c:v>3.4601999999999998E-5</c:v>
                </c:pt>
                <c:pt idx="34602">
                  <c:v>3.4603000000000001E-5</c:v>
                </c:pt>
                <c:pt idx="34603">
                  <c:v>3.4604000000000003E-5</c:v>
                </c:pt>
                <c:pt idx="34604">
                  <c:v>3.4604999999999998E-5</c:v>
                </c:pt>
                <c:pt idx="34605">
                  <c:v>3.4606E-5</c:v>
                </c:pt>
                <c:pt idx="34606">
                  <c:v>3.4607000000000003E-5</c:v>
                </c:pt>
                <c:pt idx="34607">
                  <c:v>3.4607999999999998E-5</c:v>
                </c:pt>
                <c:pt idx="34608">
                  <c:v>3.4609E-5</c:v>
                </c:pt>
                <c:pt idx="34609">
                  <c:v>3.4610000000000002E-5</c:v>
                </c:pt>
                <c:pt idx="34610">
                  <c:v>3.4610999999999998E-5</c:v>
                </c:pt>
                <c:pt idx="34611">
                  <c:v>3.4612E-5</c:v>
                </c:pt>
                <c:pt idx="34612">
                  <c:v>3.4613000000000002E-5</c:v>
                </c:pt>
                <c:pt idx="34613">
                  <c:v>3.4613999999999998E-5</c:v>
                </c:pt>
                <c:pt idx="34614">
                  <c:v>3.4615E-5</c:v>
                </c:pt>
                <c:pt idx="34615">
                  <c:v>3.4616000000000002E-5</c:v>
                </c:pt>
                <c:pt idx="34616">
                  <c:v>3.4616999999999997E-5</c:v>
                </c:pt>
                <c:pt idx="34617">
                  <c:v>3.4618E-5</c:v>
                </c:pt>
                <c:pt idx="34618">
                  <c:v>3.4619000000000002E-5</c:v>
                </c:pt>
                <c:pt idx="34619">
                  <c:v>3.4619999999999997E-5</c:v>
                </c:pt>
                <c:pt idx="34620">
                  <c:v>3.4620999999999999E-5</c:v>
                </c:pt>
                <c:pt idx="34621">
                  <c:v>3.4622000000000002E-5</c:v>
                </c:pt>
                <c:pt idx="34622">
                  <c:v>3.4622999999999997E-5</c:v>
                </c:pt>
                <c:pt idx="34623">
                  <c:v>3.4623999999999999E-5</c:v>
                </c:pt>
                <c:pt idx="34624">
                  <c:v>3.4625000000000001E-5</c:v>
                </c:pt>
                <c:pt idx="34625">
                  <c:v>3.4625999999999997E-5</c:v>
                </c:pt>
                <c:pt idx="34626">
                  <c:v>3.4626999999999999E-5</c:v>
                </c:pt>
                <c:pt idx="34627">
                  <c:v>3.4628000000000001E-5</c:v>
                </c:pt>
                <c:pt idx="34628">
                  <c:v>3.4629000000000003E-5</c:v>
                </c:pt>
                <c:pt idx="34629">
                  <c:v>3.4629999999999999E-5</c:v>
                </c:pt>
                <c:pt idx="34630">
                  <c:v>3.4631000000000001E-5</c:v>
                </c:pt>
                <c:pt idx="34631">
                  <c:v>3.4632000000000003E-5</c:v>
                </c:pt>
                <c:pt idx="34632">
                  <c:v>3.4632999999999999E-5</c:v>
                </c:pt>
                <c:pt idx="34633">
                  <c:v>3.4634000000000001E-5</c:v>
                </c:pt>
                <c:pt idx="34634">
                  <c:v>3.4635000000000003E-5</c:v>
                </c:pt>
                <c:pt idx="34635">
                  <c:v>3.4635999999999998E-5</c:v>
                </c:pt>
                <c:pt idx="34636">
                  <c:v>3.4637000000000001E-5</c:v>
                </c:pt>
                <c:pt idx="34637">
                  <c:v>3.4638000000000003E-5</c:v>
                </c:pt>
                <c:pt idx="34638">
                  <c:v>3.4638999999999998E-5</c:v>
                </c:pt>
                <c:pt idx="34639">
                  <c:v>3.464E-5</c:v>
                </c:pt>
                <c:pt idx="34640">
                  <c:v>3.4641000000000003E-5</c:v>
                </c:pt>
                <c:pt idx="34641">
                  <c:v>3.4641999999999998E-5</c:v>
                </c:pt>
                <c:pt idx="34642">
                  <c:v>3.4643E-5</c:v>
                </c:pt>
                <c:pt idx="34643">
                  <c:v>3.4644000000000002E-5</c:v>
                </c:pt>
                <c:pt idx="34644">
                  <c:v>3.4644999999999998E-5</c:v>
                </c:pt>
                <c:pt idx="34645">
                  <c:v>3.4646E-5</c:v>
                </c:pt>
                <c:pt idx="34646">
                  <c:v>3.4647000000000002E-5</c:v>
                </c:pt>
                <c:pt idx="34647">
                  <c:v>3.4647999999999998E-5</c:v>
                </c:pt>
                <c:pt idx="34648">
                  <c:v>3.4649E-5</c:v>
                </c:pt>
                <c:pt idx="34649">
                  <c:v>3.4650000000000002E-5</c:v>
                </c:pt>
                <c:pt idx="34650">
                  <c:v>3.4650999999999997E-5</c:v>
                </c:pt>
                <c:pt idx="34651">
                  <c:v>3.4652E-5</c:v>
                </c:pt>
                <c:pt idx="34652">
                  <c:v>3.4653000000000002E-5</c:v>
                </c:pt>
                <c:pt idx="34653">
                  <c:v>3.4653999999999997E-5</c:v>
                </c:pt>
                <c:pt idx="34654">
                  <c:v>3.4654999999999999E-5</c:v>
                </c:pt>
                <c:pt idx="34655">
                  <c:v>3.4656000000000002E-5</c:v>
                </c:pt>
                <c:pt idx="34656">
                  <c:v>3.4656999999999997E-5</c:v>
                </c:pt>
                <c:pt idx="34657">
                  <c:v>3.4657999999999999E-5</c:v>
                </c:pt>
                <c:pt idx="34658">
                  <c:v>3.4659000000000001E-5</c:v>
                </c:pt>
                <c:pt idx="34659">
                  <c:v>3.4659999999999997E-5</c:v>
                </c:pt>
                <c:pt idx="34660">
                  <c:v>3.4660999999999999E-5</c:v>
                </c:pt>
                <c:pt idx="34661">
                  <c:v>3.4662000000000001E-5</c:v>
                </c:pt>
                <c:pt idx="34662">
                  <c:v>3.4663000000000003E-5</c:v>
                </c:pt>
                <c:pt idx="34663">
                  <c:v>3.4663999999999999E-5</c:v>
                </c:pt>
                <c:pt idx="34664">
                  <c:v>3.4665000000000001E-5</c:v>
                </c:pt>
                <c:pt idx="34665">
                  <c:v>3.4666000000000003E-5</c:v>
                </c:pt>
                <c:pt idx="34666">
                  <c:v>3.4666999999999999E-5</c:v>
                </c:pt>
                <c:pt idx="34667">
                  <c:v>3.4668000000000001E-5</c:v>
                </c:pt>
                <c:pt idx="34668">
                  <c:v>3.4669000000000003E-5</c:v>
                </c:pt>
                <c:pt idx="34669">
                  <c:v>3.4669999999999998E-5</c:v>
                </c:pt>
                <c:pt idx="34670">
                  <c:v>3.4671000000000001E-5</c:v>
                </c:pt>
                <c:pt idx="34671">
                  <c:v>3.4672000000000003E-5</c:v>
                </c:pt>
                <c:pt idx="34672">
                  <c:v>3.4672999999999998E-5</c:v>
                </c:pt>
                <c:pt idx="34673">
                  <c:v>3.4674E-5</c:v>
                </c:pt>
                <c:pt idx="34674">
                  <c:v>3.4675000000000003E-5</c:v>
                </c:pt>
                <c:pt idx="34675">
                  <c:v>3.4675999999999998E-5</c:v>
                </c:pt>
                <c:pt idx="34676">
                  <c:v>3.4677E-5</c:v>
                </c:pt>
                <c:pt idx="34677">
                  <c:v>3.4678000000000002E-5</c:v>
                </c:pt>
                <c:pt idx="34678">
                  <c:v>3.4678999999999998E-5</c:v>
                </c:pt>
                <c:pt idx="34679">
                  <c:v>3.468E-5</c:v>
                </c:pt>
                <c:pt idx="34680">
                  <c:v>3.4681000000000002E-5</c:v>
                </c:pt>
                <c:pt idx="34681">
                  <c:v>3.4681999999999998E-5</c:v>
                </c:pt>
                <c:pt idx="34682">
                  <c:v>3.4683E-5</c:v>
                </c:pt>
                <c:pt idx="34683">
                  <c:v>3.4684000000000002E-5</c:v>
                </c:pt>
                <c:pt idx="34684">
                  <c:v>3.4684999999999997E-5</c:v>
                </c:pt>
                <c:pt idx="34685">
                  <c:v>3.4686E-5</c:v>
                </c:pt>
                <c:pt idx="34686">
                  <c:v>3.4687000000000002E-5</c:v>
                </c:pt>
                <c:pt idx="34687">
                  <c:v>3.4687999999999997E-5</c:v>
                </c:pt>
                <c:pt idx="34688">
                  <c:v>3.4688999999999999E-5</c:v>
                </c:pt>
                <c:pt idx="34689">
                  <c:v>3.4690000000000002E-5</c:v>
                </c:pt>
                <c:pt idx="34690">
                  <c:v>3.4690999999999997E-5</c:v>
                </c:pt>
                <c:pt idx="34691">
                  <c:v>3.4691999999999999E-5</c:v>
                </c:pt>
                <c:pt idx="34692">
                  <c:v>3.4693000000000001E-5</c:v>
                </c:pt>
                <c:pt idx="34693">
                  <c:v>3.4693999999999997E-5</c:v>
                </c:pt>
                <c:pt idx="34694">
                  <c:v>3.4694999999999999E-5</c:v>
                </c:pt>
                <c:pt idx="34695">
                  <c:v>3.4696000000000001E-5</c:v>
                </c:pt>
                <c:pt idx="34696">
                  <c:v>3.4696999999999997E-5</c:v>
                </c:pt>
                <c:pt idx="34697">
                  <c:v>3.4697999999999999E-5</c:v>
                </c:pt>
                <c:pt idx="34698">
                  <c:v>3.4699000000000001E-5</c:v>
                </c:pt>
                <c:pt idx="34699">
                  <c:v>3.4700000000000003E-5</c:v>
                </c:pt>
                <c:pt idx="34700">
                  <c:v>3.4700999999999999E-5</c:v>
                </c:pt>
                <c:pt idx="34701">
                  <c:v>3.4702000000000001E-5</c:v>
                </c:pt>
                <c:pt idx="34702">
                  <c:v>3.4703000000000003E-5</c:v>
                </c:pt>
                <c:pt idx="34703">
                  <c:v>3.4703999999999998E-5</c:v>
                </c:pt>
                <c:pt idx="34704">
                  <c:v>3.4705000000000001E-5</c:v>
                </c:pt>
                <c:pt idx="34705">
                  <c:v>3.4706000000000003E-5</c:v>
                </c:pt>
                <c:pt idx="34706">
                  <c:v>3.4706999999999998E-5</c:v>
                </c:pt>
                <c:pt idx="34707">
                  <c:v>3.4708E-5</c:v>
                </c:pt>
                <c:pt idx="34708">
                  <c:v>3.4709000000000003E-5</c:v>
                </c:pt>
                <c:pt idx="34709">
                  <c:v>3.4709999999999998E-5</c:v>
                </c:pt>
                <c:pt idx="34710">
                  <c:v>3.4711E-5</c:v>
                </c:pt>
                <c:pt idx="34711">
                  <c:v>3.4712000000000002E-5</c:v>
                </c:pt>
                <c:pt idx="34712">
                  <c:v>3.4712999999999998E-5</c:v>
                </c:pt>
                <c:pt idx="34713">
                  <c:v>3.4714E-5</c:v>
                </c:pt>
                <c:pt idx="34714">
                  <c:v>3.4715000000000002E-5</c:v>
                </c:pt>
                <c:pt idx="34715">
                  <c:v>3.4715999999999998E-5</c:v>
                </c:pt>
                <c:pt idx="34716">
                  <c:v>3.4717E-5</c:v>
                </c:pt>
                <c:pt idx="34717">
                  <c:v>3.4718000000000002E-5</c:v>
                </c:pt>
                <c:pt idx="34718">
                  <c:v>3.4718999999999997E-5</c:v>
                </c:pt>
                <c:pt idx="34719">
                  <c:v>3.472E-5</c:v>
                </c:pt>
                <c:pt idx="34720">
                  <c:v>3.4721000000000002E-5</c:v>
                </c:pt>
                <c:pt idx="34721">
                  <c:v>3.4721999999999997E-5</c:v>
                </c:pt>
                <c:pt idx="34722">
                  <c:v>3.4722999999999999E-5</c:v>
                </c:pt>
                <c:pt idx="34723">
                  <c:v>3.4724000000000002E-5</c:v>
                </c:pt>
                <c:pt idx="34724">
                  <c:v>3.4724999999999997E-5</c:v>
                </c:pt>
                <c:pt idx="34725">
                  <c:v>3.4725999999999999E-5</c:v>
                </c:pt>
                <c:pt idx="34726">
                  <c:v>3.4727000000000001E-5</c:v>
                </c:pt>
                <c:pt idx="34727">
                  <c:v>3.4727999999999997E-5</c:v>
                </c:pt>
                <c:pt idx="34728">
                  <c:v>3.4728999999999999E-5</c:v>
                </c:pt>
                <c:pt idx="34729">
                  <c:v>3.4730000000000001E-5</c:v>
                </c:pt>
                <c:pt idx="34730">
                  <c:v>3.4730999999999997E-5</c:v>
                </c:pt>
                <c:pt idx="34731">
                  <c:v>3.4731999999999999E-5</c:v>
                </c:pt>
                <c:pt idx="34732">
                  <c:v>3.4733000000000001E-5</c:v>
                </c:pt>
                <c:pt idx="34733">
                  <c:v>3.4734000000000003E-5</c:v>
                </c:pt>
                <c:pt idx="34734">
                  <c:v>3.4734999999999999E-5</c:v>
                </c:pt>
                <c:pt idx="34735">
                  <c:v>3.4736000000000001E-5</c:v>
                </c:pt>
                <c:pt idx="34736">
                  <c:v>3.4737000000000003E-5</c:v>
                </c:pt>
                <c:pt idx="34737">
                  <c:v>3.4737999999999998E-5</c:v>
                </c:pt>
                <c:pt idx="34738">
                  <c:v>3.4739000000000001E-5</c:v>
                </c:pt>
                <c:pt idx="34739">
                  <c:v>3.4740000000000003E-5</c:v>
                </c:pt>
                <c:pt idx="34740">
                  <c:v>3.4740999999999998E-5</c:v>
                </c:pt>
                <c:pt idx="34741">
                  <c:v>3.4742E-5</c:v>
                </c:pt>
                <c:pt idx="34742">
                  <c:v>3.4743000000000003E-5</c:v>
                </c:pt>
                <c:pt idx="34743">
                  <c:v>3.4743999999999998E-5</c:v>
                </c:pt>
                <c:pt idx="34744">
                  <c:v>3.4745E-5</c:v>
                </c:pt>
                <c:pt idx="34745">
                  <c:v>3.4746000000000002E-5</c:v>
                </c:pt>
                <c:pt idx="34746">
                  <c:v>3.4746999999999998E-5</c:v>
                </c:pt>
                <c:pt idx="34747">
                  <c:v>3.4748E-5</c:v>
                </c:pt>
                <c:pt idx="34748">
                  <c:v>3.4749000000000002E-5</c:v>
                </c:pt>
                <c:pt idx="34749">
                  <c:v>3.4749999999999998E-5</c:v>
                </c:pt>
                <c:pt idx="34750">
                  <c:v>3.4751E-5</c:v>
                </c:pt>
                <c:pt idx="34751">
                  <c:v>3.4752000000000002E-5</c:v>
                </c:pt>
                <c:pt idx="34752">
                  <c:v>3.4752999999999997E-5</c:v>
                </c:pt>
                <c:pt idx="34753">
                  <c:v>3.4754E-5</c:v>
                </c:pt>
                <c:pt idx="34754">
                  <c:v>3.4755000000000002E-5</c:v>
                </c:pt>
                <c:pt idx="34755">
                  <c:v>3.4755999999999997E-5</c:v>
                </c:pt>
                <c:pt idx="34756">
                  <c:v>3.4756999999999999E-5</c:v>
                </c:pt>
                <c:pt idx="34757">
                  <c:v>3.4758000000000002E-5</c:v>
                </c:pt>
                <c:pt idx="34758">
                  <c:v>3.4758999999999997E-5</c:v>
                </c:pt>
                <c:pt idx="34759">
                  <c:v>3.4759999999999999E-5</c:v>
                </c:pt>
                <c:pt idx="34760">
                  <c:v>3.4761000000000001E-5</c:v>
                </c:pt>
                <c:pt idx="34761">
                  <c:v>3.4761999999999997E-5</c:v>
                </c:pt>
                <c:pt idx="34762">
                  <c:v>3.4762999999999999E-5</c:v>
                </c:pt>
                <c:pt idx="34763">
                  <c:v>3.4764000000000001E-5</c:v>
                </c:pt>
                <c:pt idx="34764">
                  <c:v>3.4764999999999997E-5</c:v>
                </c:pt>
                <c:pt idx="34765">
                  <c:v>3.4765999999999999E-5</c:v>
                </c:pt>
                <c:pt idx="34766">
                  <c:v>3.4767000000000001E-5</c:v>
                </c:pt>
                <c:pt idx="34767">
                  <c:v>3.4768000000000003E-5</c:v>
                </c:pt>
                <c:pt idx="34768">
                  <c:v>3.4768999999999999E-5</c:v>
                </c:pt>
                <c:pt idx="34769">
                  <c:v>3.4770000000000001E-5</c:v>
                </c:pt>
                <c:pt idx="34770">
                  <c:v>3.4771000000000003E-5</c:v>
                </c:pt>
                <c:pt idx="34771">
                  <c:v>3.4771999999999998E-5</c:v>
                </c:pt>
                <c:pt idx="34772">
                  <c:v>3.4773000000000001E-5</c:v>
                </c:pt>
                <c:pt idx="34773">
                  <c:v>3.4774000000000003E-5</c:v>
                </c:pt>
                <c:pt idx="34774">
                  <c:v>3.4774999999999998E-5</c:v>
                </c:pt>
                <c:pt idx="34775">
                  <c:v>3.4776E-5</c:v>
                </c:pt>
                <c:pt idx="34776">
                  <c:v>3.4777000000000003E-5</c:v>
                </c:pt>
                <c:pt idx="34777">
                  <c:v>3.4777999999999998E-5</c:v>
                </c:pt>
                <c:pt idx="34778">
                  <c:v>3.4779E-5</c:v>
                </c:pt>
                <c:pt idx="34779">
                  <c:v>3.4780000000000002E-5</c:v>
                </c:pt>
                <c:pt idx="34780">
                  <c:v>3.4780999999999998E-5</c:v>
                </c:pt>
                <c:pt idx="34781">
                  <c:v>3.4782E-5</c:v>
                </c:pt>
                <c:pt idx="34782">
                  <c:v>3.4783000000000002E-5</c:v>
                </c:pt>
                <c:pt idx="34783">
                  <c:v>3.4783999999999998E-5</c:v>
                </c:pt>
                <c:pt idx="34784">
                  <c:v>3.4785E-5</c:v>
                </c:pt>
                <c:pt idx="34785">
                  <c:v>3.4786000000000002E-5</c:v>
                </c:pt>
                <c:pt idx="34786">
                  <c:v>3.4786999999999997E-5</c:v>
                </c:pt>
                <c:pt idx="34787">
                  <c:v>3.4788E-5</c:v>
                </c:pt>
                <c:pt idx="34788">
                  <c:v>3.4789000000000002E-5</c:v>
                </c:pt>
                <c:pt idx="34789">
                  <c:v>3.4789999999999997E-5</c:v>
                </c:pt>
                <c:pt idx="34790">
                  <c:v>3.4790999999999999E-5</c:v>
                </c:pt>
                <c:pt idx="34791">
                  <c:v>3.4792000000000002E-5</c:v>
                </c:pt>
                <c:pt idx="34792">
                  <c:v>3.4792999999999997E-5</c:v>
                </c:pt>
                <c:pt idx="34793">
                  <c:v>3.4793999999999999E-5</c:v>
                </c:pt>
                <c:pt idx="34794">
                  <c:v>3.4795000000000001E-5</c:v>
                </c:pt>
                <c:pt idx="34795">
                  <c:v>3.4795999999999997E-5</c:v>
                </c:pt>
                <c:pt idx="34796">
                  <c:v>3.4796999999999999E-5</c:v>
                </c:pt>
                <c:pt idx="34797">
                  <c:v>3.4798000000000001E-5</c:v>
                </c:pt>
                <c:pt idx="34798">
                  <c:v>3.4798999999999997E-5</c:v>
                </c:pt>
                <c:pt idx="34799">
                  <c:v>3.4799999999999999E-5</c:v>
                </c:pt>
                <c:pt idx="34800">
                  <c:v>3.4801000000000001E-5</c:v>
                </c:pt>
                <c:pt idx="34801">
                  <c:v>3.4802000000000003E-5</c:v>
                </c:pt>
                <c:pt idx="34802">
                  <c:v>3.4802999999999999E-5</c:v>
                </c:pt>
                <c:pt idx="34803">
                  <c:v>3.4804000000000001E-5</c:v>
                </c:pt>
                <c:pt idx="34804">
                  <c:v>3.4805000000000003E-5</c:v>
                </c:pt>
                <c:pt idx="34805">
                  <c:v>3.4805999999999998E-5</c:v>
                </c:pt>
                <c:pt idx="34806">
                  <c:v>3.4807000000000001E-5</c:v>
                </c:pt>
                <c:pt idx="34807">
                  <c:v>3.4808000000000003E-5</c:v>
                </c:pt>
                <c:pt idx="34808">
                  <c:v>3.4808999999999998E-5</c:v>
                </c:pt>
                <c:pt idx="34809">
                  <c:v>3.481E-5</c:v>
                </c:pt>
                <c:pt idx="34810">
                  <c:v>3.4811000000000003E-5</c:v>
                </c:pt>
                <c:pt idx="34811">
                  <c:v>3.4811999999999998E-5</c:v>
                </c:pt>
                <c:pt idx="34812">
                  <c:v>3.4813E-5</c:v>
                </c:pt>
                <c:pt idx="34813">
                  <c:v>3.4814000000000002E-5</c:v>
                </c:pt>
                <c:pt idx="34814">
                  <c:v>3.4814999999999998E-5</c:v>
                </c:pt>
                <c:pt idx="34815">
                  <c:v>3.4816E-5</c:v>
                </c:pt>
                <c:pt idx="34816">
                  <c:v>3.4817000000000002E-5</c:v>
                </c:pt>
                <c:pt idx="34817">
                  <c:v>3.4817999999999998E-5</c:v>
                </c:pt>
                <c:pt idx="34818">
                  <c:v>3.4819E-5</c:v>
                </c:pt>
                <c:pt idx="34819">
                  <c:v>3.4820000000000002E-5</c:v>
                </c:pt>
                <c:pt idx="34820">
                  <c:v>3.4820999999999997E-5</c:v>
                </c:pt>
                <c:pt idx="34821">
                  <c:v>3.4822E-5</c:v>
                </c:pt>
                <c:pt idx="34822">
                  <c:v>3.4823000000000002E-5</c:v>
                </c:pt>
                <c:pt idx="34823">
                  <c:v>3.4823999999999997E-5</c:v>
                </c:pt>
                <c:pt idx="34824">
                  <c:v>3.4824999999999999E-5</c:v>
                </c:pt>
                <c:pt idx="34825">
                  <c:v>3.4826000000000002E-5</c:v>
                </c:pt>
                <c:pt idx="34826">
                  <c:v>3.4826999999999997E-5</c:v>
                </c:pt>
                <c:pt idx="34827">
                  <c:v>3.4827999999999999E-5</c:v>
                </c:pt>
                <c:pt idx="34828">
                  <c:v>3.4829000000000001E-5</c:v>
                </c:pt>
                <c:pt idx="34829">
                  <c:v>3.4829999999999997E-5</c:v>
                </c:pt>
                <c:pt idx="34830">
                  <c:v>3.4830999999999999E-5</c:v>
                </c:pt>
                <c:pt idx="34831">
                  <c:v>3.4832000000000001E-5</c:v>
                </c:pt>
                <c:pt idx="34832">
                  <c:v>3.4832999999999997E-5</c:v>
                </c:pt>
                <c:pt idx="34833">
                  <c:v>3.4833999999999999E-5</c:v>
                </c:pt>
                <c:pt idx="34834">
                  <c:v>3.4835000000000001E-5</c:v>
                </c:pt>
                <c:pt idx="34835">
                  <c:v>3.4836000000000003E-5</c:v>
                </c:pt>
                <c:pt idx="34836">
                  <c:v>3.4836999999999999E-5</c:v>
                </c:pt>
                <c:pt idx="34837">
                  <c:v>3.4838000000000001E-5</c:v>
                </c:pt>
                <c:pt idx="34838">
                  <c:v>3.4839000000000003E-5</c:v>
                </c:pt>
                <c:pt idx="34839">
                  <c:v>3.4839999999999998E-5</c:v>
                </c:pt>
                <c:pt idx="34840">
                  <c:v>3.4841000000000001E-5</c:v>
                </c:pt>
                <c:pt idx="34841">
                  <c:v>3.4842000000000003E-5</c:v>
                </c:pt>
                <c:pt idx="34842">
                  <c:v>3.4842999999999998E-5</c:v>
                </c:pt>
                <c:pt idx="34843">
                  <c:v>3.4844E-5</c:v>
                </c:pt>
                <c:pt idx="34844">
                  <c:v>3.4845000000000003E-5</c:v>
                </c:pt>
                <c:pt idx="34845">
                  <c:v>3.4845999999999998E-5</c:v>
                </c:pt>
                <c:pt idx="34846">
                  <c:v>3.4847E-5</c:v>
                </c:pt>
                <c:pt idx="34847">
                  <c:v>3.4848000000000002E-5</c:v>
                </c:pt>
                <c:pt idx="34848">
                  <c:v>3.4848999999999998E-5</c:v>
                </c:pt>
                <c:pt idx="34849">
                  <c:v>3.485E-5</c:v>
                </c:pt>
                <c:pt idx="34850">
                  <c:v>3.4851000000000002E-5</c:v>
                </c:pt>
                <c:pt idx="34851">
                  <c:v>3.4851999999999998E-5</c:v>
                </c:pt>
                <c:pt idx="34852">
                  <c:v>3.4853E-5</c:v>
                </c:pt>
                <c:pt idx="34853">
                  <c:v>3.4854000000000002E-5</c:v>
                </c:pt>
                <c:pt idx="34854">
                  <c:v>3.4854999999999997E-5</c:v>
                </c:pt>
                <c:pt idx="34855">
                  <c:v>3.4856E-5</c:v>
                </c:pt>
                <c:pt idx="34856">
                  <c:v>3.4857000000000002E-5</c:v>
                </c:pt>
                <c:pt idx="34857">
                  <c:v>3.4857999999999997E-5</c:v>
                </c:pt>
                <c:pt idx="34858">
                  <c:v>3.4858999999999999E-5</c:v>
                </c:pt>
                <c:pt idx="34859">
                  <c:v>3.4860000000000002E-5</c:v>
                </c:pt>
                <c:pt idx="34860">
                  <c:v>3.4860999999999997E-5</c:v>
                </c:pt>
                <c:pt idx="34861">
                  <c:v>3.4861999999999999E-5</c:v>
                </c:pt>
                <c:pt idx="34862">
                  <c:v>3.4863000000000001E-5</c:v>
                </c:pt>
                <c:pt idx="34863">
                  <c:v>3.4863999999999997E-5</c:v>
                </c:pt>
                <c:pt idx="34864">
                  <c:v>3.4864999999999999E-5</c:v>
                </c:pt>
                <c:pt idx="34865">
                  <c:v>3.4866000000000001E-5</c:v>
                </c:pt>
                <c:pt idx="34866">
                  <c:v>3.4866999999999997E-5</c:v>
                </c:pt>
                <c:pt idx="34867">
                  <c:v>3.4867999999999999E-5</c:v>
                </c:pt>
                <c:pt idx="34868">
                  <c:v>3.4869000000000001E-5</c:v>
                </c:pt>
                <c:pt idx="34869">
                  <c:v>3.4870000000000003E-5</c:v>
                </c:pt>
                <c:pt idx="34870">
                  <c:v>3.4870999999999999E-5</c:v>
                </c:pt>
                <c:pt idx="34871">
                  <c:v>3.4872000000000001E-5</c:v>
                </c:pt>
                <c:pt idx="34872">
                  <c:v>3.4873000000000003E-5</c:v>
                </c:pt>
                <c:pt idx="34873">
                  <c:v>3.4873999999999998E-5</c:v>
                </c:pt>
                <c:pt idx="34874">
                  <c:v>3.4875000000000001E-5</c:v>
                </c:pt>
                <c:pt idx="34875">
                  <c:v>3.4876000000000003E-5</c:v>
                </c:pt>
                <c:pt idx="34876">
                  <c:v>3.4876999999999998E-5</c:v>
                </c:pt>
                <c:pt idx="34877">
                  <c:v>3.4878E-5</c:v>
                </c:pt>
                <c:pt idx="34878">
                  <c:v>3.4879000000000003E-5</c:v>
                </c:pt>
                <c:pt idx="34879">
                  <c:v>3.4879999999999998E-5</c:v>
                </c:pt>
                <c:pt idx="34880">
                  <c:v>3.4881E-5</c:v>
                </c:pt>
                <c:pt idx="34881">
                  <c:v>3.4882000000000002E-5</c:v>
                </c:pt>
                <c:pt idx="34882">
                  <c:v>3.4882999999999998E-5</c:v>
                </c:pt>
                <c:pt idx="34883">
                  <c:v>3.4884E-5</c:v>
                </c:pt>
                <c:pt idx="34884">
                  <c:v>3.4885000000000002E-5</c:v>
                </c:pt>
                <c:pt idx="34885">
                  <c:v>3.4885999999999998E-5</c:v>
                </c:pt>
                <c:pt idx="34886">
                  <c:v>3.4887E-5</c:v>
                </c:pt>
                <c:pt idx="34887">
                  <c:v>3.4888000000000002E-5</c:v>
                </c:pt>
                <c:pt idx="34888">
                  <c:v>3.4888999999999997E-5</c:v>
                </c:pt>
                <c:pt idx="34889">
                  <c:v>3.489E-5</c:v>
                </c:pt>
                <c:pt idx="34890">
                  <c:v>3.4891000000000002E-5</c:v>
                </c:pt>
                <c:pt idx="34891">
                  <c:v>3.4891999999999997E-5</c:v>
                </c:pt>
                <c:pt idx="34892">
                  <c:v>3.4892999999999999E-5</c:v>
                </c:pt>
                <c:pt idx="34893">
                  <c:v>3.4894000000000002E-5</c:v>
                </c:pt>
                <c:pt idx="34894">
                  <c:v>3.4894999999999997E-5</c:v>
                </c:pt>
                <c:pt idx="34895">
                  <c:v>3.4895999999999999E-5</c:v>
                </c:pt>
                <c:pt idx="34896">
                  <c:v>3.4897000000000001E-5</c:v>
                </c:pt>
                <c:pt idx="34897">
                  <c:v>3.4897999999999997E-5</c:v>
                </c:pt>
                <c:pt idx="34898">
                  <c:v>3.4898999999999999E-5</c:v>
                </c:pt>
                <c:pt idx="34899">
                  <c:v>3.4900000000000001E-5</c:v>
                </c:pt>
                <c:pt idx="34900">
                  <c:v>3.4900999999999997E-5</c:v>
                </c:pt>
                <c:pt idx="34901">
                  <c:v>3.4901999999999999E-5</c:v>
                </c:pt>
                <c:pt idx="34902">
                  <c:v>3.4903000000000001E-5</c:v>
                </c:pt>
                <c:pt idx="34903">
                  <c:v>3.4904000000000003E-5</c:v>
                </c:pt>
                <c:pt idx="34904">
                  <c:v>3.4904999999999999E-5</c:v>
                </c:pt>
                <c:pt idx="34905">
                  <c:v>3.4906000000000001E-5</c:v>
                </c:pt>
                <c:pt idx="34906">
                  <c:v>3.4907000000000003E-5</c:v>
                </c:pt>
                <c:pt idx="34907">
                  <c:v>3.4907999999999998E-5</c:v>
                </c:pt>
                <c:pt idx="34908">
                  <c:v>3.4909000000000001E-5</c:v>
                </c:pt>
                <c:pt idx="34909">
                  <c:v>3.4910000000000003E-5</c:v>
                </c:pt>
                <c:pt idx="34910">
                  <c:v>3.4910999999999998E-5</c:v>
                </c:pt>
                <c:pt idx="34911">
                  <c:v>3.4912E-5</c:v>
                </c:pt>
                <c:pt idx="34912">
                  <c:v>3.4913000000000003E-5</c:v>
                </c:pt>
                <c:pt idx="34913">
                  <c:v>3.4913999999999998E-5</c:v>
                </c:pt>
                <c:pt idx="34914">
                  <c:v>3.4915E-5</c:v>
                </c:pt>
                <c:pt idx="34915">
                  <c:v>3.4916000000000002E-5</c:v>
                </c:pt>
                <c:pt idx="34916">
                  <c:v>3.4916999999999998E-5</c:v>
                </c:pt>
                <c:pt idx="34917">
                  <c:v>3.4918E-5</c:v>
                </c:pt>
                <c:pt idx="34918">
                  <c:v>3.4919000000000002E-5</c:v>
                </c:pt>
                <c:pt idx="34919">
                  <c:v>3.4919999999999998E-5</c:v>
                </c:pt>
                <c:pt idx="34920">
                  <c:v>3.4921E-5</c:v>
                </c:pt>
                <c:pt idx="34921">
                  <c:v>3.4922000000000002E-5</c:v>
                </c:pt>
                <c:pt idx="34922">
                  <c:v>3.4922999999999998E-5</c:v>
                </c:pt>
                <c:pt idx="34923">
                  <c:v>3.4924E-5</c:v>
                </c:pt>
                <c:pt idx="34924">
                  <c:v>3.4925000000000002E-5</c:v>
                </c:pt>
                <c:pt idx="34925">
                  <c:v>3.4925999999999997E-5</c:v>
                </c:pt>
                <c:pt idx="34926">
                  <c:v>3.4926999999999999E-5</c:v>
                </c:pt>
                <c:pt idx="34927">
                  <c:v>3.4928000000000002E-5</c:v>
                </c:pt>
                <c:pt idx="34928">
                  <c:v>3.4928999999999997E-5</c:v>
                </c:pt>
                <c:pt idx="34929">
                  <c:v>3.4929999999999999E-5</c:v>
                </c:pt>
                <c:pt idx="34930">
                  <c:v>3.4931000000000001E-5</c:v>
                </c:pt>
                <c:pt idx="34931">
                  <c:v>3.4931999999999997E-5</c:v>
                </c:pt>
                <c:pt idx="34932">
                  <c:v>3.4932999999999999E-5</c:v>
                </c:pt>
                <c:pt idx="34933">
                  <c:v>3.4934000000000001E-5</c:v>
                </c:pt>
                <c:pt idx="34934">
                  <c:v>3.4934999999999997E-5</c:v>
                </c:pt>
                <c:pt idx="34935">
                  <c:v>3.4935999999999999E-5</c:v>
                </c:pt>
                <c:pt idx="34936">
                  <c:v>3.4937000000000001E-5</c:v>
                </c:pt>
                <c:pt idx="34937">
                  <c:v>3.4938000000000003E-5</c:v>
                </c:pt>
                <c:pt idx="34938">
                  <c:v>3.4938999999999999E-5</c:v>
                </c:pt>
                <c:pt idx="34939">
                  <c:v>3.4940000000000001E-5</c:v>
                </c:pt>
                <c:pt idx="34940">
                  <c:v>3.4941000000000003E-5</c:v>
                </c:pt>
                <c:pt idx="34941">
                  <c:v>3.4941999999999999E-5</c:v>
                </c:pt>
                <c:pt idx="34942">
                  <c:v>3.4943000000000001E-5</c:v>
                </c:pt>
                <c:pt idx="34943">
                  <c:v>3.4944000000000003E-5</c:v>
                </c:pt>
                <c:pt idx="34944">
                  <c:v>3.4944999999999998E-5</c:v>
                </c:pt>
                <c:pt idx="34945">
                  <c:v>3.4946000000000001E-5</c:v>
                </c:pt>
                <c:pt idx="34946">
                  <c:v>3.4947000000000003E-5</c:v>
                </c:pt>
                <c:pt idx="34947">
                  <c:v>3.4947999999999998E-5</c:v>
                </c:pt>
                <c:pt idx="34948">
                  <c:v>3.4949E-5</c:v>
                </c:pt>
                <c:pt idx="34949">
                  <c:v>3.4950000000000002E-5</c:v>
                </c:pt>
                <c:pt idx="34950">
                  <c:v>3.4950999999999998E-5</c:v>
                </c:pt>
                <c:pt idx="34951">
                  <c:v>3.4952E-5</c:v>
                </c:pt>
                <c:pt idx="34952">
                  <c:v>3.4953000000000002E-5</c:v>
                </c:pt>
                <c:pt idx="34953">
                  <c:v>3.4953999999999998E-5</c:v>
                </c:pt>
                <c:pt idx="34954">
                  <c:v>3.4955E-5</c:v>
                </c:pt>
                <c:pt idx="34955">
                  <c:v>3.4956000000000002E-5</c:v>
                </c:pt>
                <c:pt idx="34956">
                  <c:v>3.4956999999999998E-5</c:v>
                </c:pt>
                <c:pt idx="34957">
                  <c:v>3.4958E-5</c:v>
                </c:pt>
                <c:pt idx="34958">
                  <c:v>3.4959000000000002E-5</c:v>
                </c:pt>
                <c:pt idx="34959">
                  <c:v>3.4959999999999997E-5</c:v>
                </c:pt>
                <c:pt idx="34960">
                  <c:v>3.4961E-5</c:v>
                </c:pt>
                <c:pt idx="34961">
                  <c:v>3.4962000000000002E-5</c:v>
                </c:pt>
                <c:pt idx="34962">
                  <c:v>3.4962999999999997E-5</c:v>
                </c:pt>
                <c:pt idx="34963">
                  <c:v>3.4963999999999999E-5</c:v>
                </c:pt>
                <c:pt idx="34964">
                  <c:v>3.4965000000000002E-5</c:v>
                </c:pt>
                <c:pt idx="34965">
                  <c:v>3.4965999999999997E-5</c:v>
                </c:pt>
                <c:pt idx="34966">
                  <c:v>3.4966999999999999E-5</c:v>
                </c:pt>
                <c:pt idx="34967">
                  <c:v>3.4968000000000001E-5</c:v>
                </c:pt>
                <c:pt idx="34968">
                  <c:v>3.4968999999999997E-5</c:v>
                </c:pt>
                <c:pt idx="34969">
                  <c:v>3.4969999999999999E-5</c:v>
                </c:pt>
                <c:pt idx="34970">
                  <c:v>3.4971000000000001E-5</c:v>
                </c:pt>
                <c:pt idx="34971">
                  <c:v>3.4972000000000003E-5</c:v>
                </c:pt>
                <c:pt idx="34972">
                  <c:v>3.4972999999999999E-5</c:v>
                </c:pt>
                <c:pt idx="34973">
                  <c:v>3.4974000000000001E-5</c:v>
                </c:pt>
                <c:pt idx="34974">
                  <c:v>3.4975000000000003E-5</c:v>
                </c:pt>
                <c:pt idx="34975">
                  <c:v>3.4975999999999999E-5</c:v>
                </c:pt>
                <c:pt idx="34976">
                  <c:v>3.4977000000000001E-5</c:v>
                </c:pt>
                <c:pt idx="34977">
                  <c:v>3.4978000000000003E-5</c:v>
                </c:pt>
                <c:pt idx="34978">
                  <c:v>3.4978999999999998E-5</c:v>
                </c:pt>
                <c:pt idx="34979">
                  <c:v>3.4980000000000001E-5</c:v>
                </c:pt>
                <c:pt idx="34980">
                  <c:v>3.4981000000000003E-5</c:v>
                </c:pt>
                <c:pt idx="34981">
                  <c:v>3.4981999999999998E-5</c:v>
                </c:pt>
                <c:pt idx="34982">
                  <c:v>3.4983E-5</c:v>
                </c:pt>
                <c:pt idx="34983">
                  <c:v>3.4984000000000003E-5</c:v>
                </c:pt>
                <c:pt idx="34984">
                  <c:v>3.4984999999999998E-5</c:v>
                </c:pt>
                <c:pt idx="34985">
                  <c:v>3.4986E-5</c:v>
                </c:pt>
                <c:pt idx="34986">
                  <c:v>3.4987000000000002E-5</c:v>
                </c:pt>
                <c:pt idx="34987">
                  <c:v>3.4987999999999998E-5</c:v>
                </c:pt>
                <c:pt idx="34988">
                  <c:v>3.4989E-5</c:v>
                </c:pt>
                <c:pt idx="34989">
                  <c:v>3.4990000000000002E-5</c:v>
                </c:pt>
                <c:pt idx="34990">
                  <c:v>3.4990999999999998E-5</c:v>
                </c:pt>
                <c:pt idx="34991">
                  <c:v>3.4992E-5</c:v>
                </c:pt>
                <c:pt idx="34992">
                  <c:v>3.4993000000000002E-5</c:v>
                </c:pt>
                <c:pt idx="34993">
                  <c:v>3.4993999999999997E-5</c:v>
                </c:pt>
                <c:pt idx="34994">
                  <c:v>3.4995E-5</c:v>
                </c:pt>
                <c:pt idx="34995">
                  <c:v>3.4996000000000002E-5</c:v>
                </c:pt>
                <c:pt idx="34996">
                  <c:v>3.4996999999999997E-5</c:v>
                </c:pt>
                <c:pt idx="34997">
                  <c:v>3.4997999999999999E-5</c:v>
                </c:pt>
                <c:pt idx="34998">
                  <c:v>3.4999000000000002E-5</c:v>
                </c:pt>
                <c:pt idx="34999">
                  <c:v>3.4999999999999997E-5</c:v>
                </c:pt>
                <c:pt idx="35000">
                  <c:v>3.5000999999999999E-5</c:v>
                </c:pt>
                <c:pt idx="35001">
                  <c:v>3.5002000000000001E-5</c:v>
                </c:pt>
                <c:pt idx="35002">
                  <c:v>3.5002999999999997E-5</c:v>
                </c:pt>
                <c:pt idx="35003">
                  <c:v>3.5003999999999999E-5</c:v>
                </c:pt>
                <c:pt idx="35004">
                  <c:v>3.5005000000000001E-5</c:v>
                </c:pt>
                <c:pt idx="35005">
                  <c:v>3.5006000000000003E-5</c:v>
                </c:pt>
                <c:pt idx="35006">
                  <c:v>3.5006999999999999E-5</c:v>
                </c:pt>
                <c:pt idx="35007">
                  <c:v>3.5008000000000001E-5</c:v>
                </c:pt>
                <c:pt idx="35008">
                  <c:v>3.5009000000000003E-5</c:v>
                </c:pt>
                <c:pt idx="35009">
                  <c:v>3.5009999999999999E-5</c:v>
                </c:pt>
                <c:pt idx="35010">
                  <c:v>3.5011000000000001E-5</c:v>
                </c:pt>
                <c:pt idx="35011">
                  <c:v>3.5012000000000003E-5</c:v>
                </c:pt>
                <c:pt idx="35012">
                  <c:v>3.5012999999999998E-5</c:v>
                </c:pt>
                <c:pt idx="35013">
                  <c:v>3.5014000000000001E-5</c:v>
                </c:pt>
                <c:pt idx="35014">
                  <c:v>3.5015000000000003E-5</c:v>
                </c:pt>
                <c:pt idx="35015">
                  <c:v>3.5015999999999998E-5</c:v>
                </c:pt>
                <c:pt idx="35016">
                  <c:v>3.5017E-5</c:v>
                </c:pt>
                <c:pt idx="35017">
                  <c:v>3.5018000000000003E-5</c:v>
                </c:pt>
                <c:pt idx="35018">
                  <c:v>3.5018999999999998E-5</c:v>
                </c:pt>
                <c:pt idx="35019">
                  <c:v>3.502E-5</c:v>
                </c:pt>
                <c:pt idx="35020">
                  <c:v>3.5021000000000002E-5</c:v>
                </c:pt>
                <c:pt idx="35021">
                  <c:v>3.5021999999999998E-5</c:v>
                </c:pt>
                <c:pt idx="35022">
                  <c:v>3.5023E-5</c:v>
                </c:pt>
                <c:pt idx="35023">
                  <c:v>3.5024000000000002E-5</c:v>
                </c:pt>
                <c:pt idx="35024">
                  <c:v>3.5024999999999998E-5</c:v>
                </c:pt>
                <c:pt idx="35025">
                  <c:v>3.5026E-5</c:v>
                </c:pt>
                <c:pt idx="35026">
                  <c:v>3.5027000000000002E-5</c:v>
                </c:pt>
                <c:pt idx="35027">
                  <c:v>3.5027999999999997E-5</c:v>
                </c:pt>
                <c:pt idx="35028">
                  <c:v>3.5029E-5</c:v>
                </c:pt>
                <c:pt idx="35029">
                  <c:v>3.5030000000000002E-5</c:v>
                </c:pt>
                <c:pt idx="35030">
                  <c:v>3.5030999999999997E-5</c:v>
                </c:pt>
                <c:pt idx="35031">
                  <c:v>3.5031999999999999E-5</c:v>
                </c:pt>
                <c:pt idx="35032">
                  <c:v>3.5033000000000002E-5</c:v>
                </c:pt>
                <c:pt idx="35033">
                  <c:v>3.5033999999999997E-5</c:v>
                </c:pt>
                <c:pt idx="35034">
                  <c:v>3.5034999999999999E-5</c:v>
                </c:pt>
                <c:pt idx="35035">
                  <c:v>3.5036000000000001E-5</c:v>
                </c:pt>
                <c:pt idx="35036">
                  <c:v>3.5036999999999997E-5</c:v>
                </c:pt>
                <c:pt idx="35037">
                  <c:v>3.5037999999999999E-5</c:v>
                </c:pt>
                <c:pt idx="35038">
                  <c:v>3.5039000000000001E-5</c:v>
                </c:pt>
                <c:pt idx="35039">
                  <c:v>3.5040000000000003E-5</c:v>
                </c:pt>
                <c:pt idx="35040">
                  <c:v>3.5040999999999999E-5</c:v>
                </c:pt>
                <c:pt idx="35041">
                  <c:v>3.5042000000000001E-5</c:v>
                </c:pt>
                <c:pt idx="35042">
                  <c:v>3.5043000000000003E-5</c:v>
                </c:pt>
                <c:pt idx="35043">
                  <c:v>3.5043999999999999E-5</c:v>
                </c:pt>
                <c:pt idx="35044">
                  <c:v>3.5045000000000001E-5</c:v>
                </c:pt>
                <c:pt idx="35045">
                  <c:v>3.5046000000000003E-5</c:v>
                </c:pt>
                <c:pt idx="35046">
                  <c:v>3.5046999999999998E-5</c:v>
                </c:pt>
                <c:pt idx="35047">
                  <c:v>3.5048000000000001E-5</c:v>
                </c:pt>
                <c:pt idx="35048">
                  <c:v>3.5049000000000003E-5</c:v>
                </c:pt>
                <c:pt idx="35049">
                  <c:v>3.5049999999999998E-5</c:v>
                </c:pt>
                <c:pt idx="35050">
                  <c:v>3.5051E-5</c:v>
                </c:pt>
                <c:pt idx="35051">
                  <c:v>3.5052000000000003E-5</c:v>
                </c:pt>
                <c:pt idx="35052">
                  <c:v>3.5052999999999998E-5</c:v>
                </c:pt>
                <c:pt idx="35053">
                  <c:v>3.5054E-5</c:v>
                </c:pt>
                <c:pt idx="35054">
                  <c:v>3.5055000000000002E-5</c:v>
                </c:pt>
                <c:pt idx="35055">
                  <c:v>3.5055999999999998E-5</c:v>
                </c:pt>
                <c:pt idx="35056">
                  <c:v>3.5057E-5</c:v>
                </c:pt>
                <c:pt idx="35057">
                  <c:v>3.5058000000000002E-5</c:v>
                </c:pt>
                <c:pt idx="35058">
                  <c:v>3.5058999999999998E-5</c:v>
                </c:pt>
                <c:pt idx="35059">
                  <c:v>3.506E-5</c:v>
                </c:pt>
                <c:pt idx="35060">
                  <c:v>3.5061000000000002E-5</c:v>
                </c:pt>
                <c:pt idx="35061">
                  <c:v>3.5061999999999997E-5</c:v>
                </c:pt>
                <c:pt idx="35062">
                  <c:v>3.5063E-5</c:v>
                </c:pt>
                <c:pt idx="35063">
                  <c:v>3.5064000000000002E-5</c:v>
                </c:pt>
                <c:pt idx="35064">
                  <c:v>3.5064999999999997E-5</c:v>
                </c:pt>
                <c:pt idx="35065">
                  <c:v>3.5065999999999999E-5</c:v>
                </c:pt>
                <c:pt idx="35066">
                  <c:v>3.5067000000000002E-5</c:v>
                </c:pt>
                <c:pt idx="35067">
                  <c:v>3.5067999999999997E-5</c:v>
                </c:pt>
                <c:pt idx="35068">
                  <c:v>3.5068999999999999E-5</c:v>
                </c:pt>
                <c:pt idx="35069">
                  <c:v>3.5070000000000001E-5</c:v>
                </c:pt>
                <c:pt idx="35070">
                  <c:v>3.5070999999999997E-5</c:v>
                </c:pt>
                <c:pt idx="35071">
                  <c:v>3.5071999999999999E-5</c:v>
                </c:pt>
                <c:pt idx="35072">
                  <c:v>3.5073000000000001E-5</c:v>
                </c:pt>
                <c:pt idx="35073">
                  <c:v>3.5074000000000003E-5</c:v>
                </c:pt>
                <c:pt idx="35074">
                  <c:v>3.5074999999999999E-5</c:v>
                </c:pt>
                <c:pt idx="35075">
                  <c:v>3.5076000000000001E-5</c:v>
                </c:pt>
                <c:pt idx="35076">
                  <c:v>3.5077000000000003E-5</c:v>
                </c:pt>
                <c:pt idx="35077">
                  <c:v>3.5077999999999999E-5</c:v>
                </c:pt>
                <c:pt idx="35078">
                  <c:v>3.5079000000000001E-5</c:v>
                </c:pt>
                <c:pt idx="35079">
                  <c:v>3.5080000000000003E-5</c:v>
                </c:pt>
                <c:pt idx="35080">
                  <c:v>3.5080999999999998E-5</c:v>
                </c:pt>
                <c:pt idx="35081">
                  <c:v>3.5082000000000001E-5</c:v>
                </c:pt>
                <c:pt idx="35082">
                  <c:v>3.5083000000000003E-5</c:v>
                </c:pt>
                <c:pt idx="35083">
                  <c:v>3.5083999999999998E-5</c:v>
                </c:pt>
                <c:pt idx="35084">
                  <c:v>3.5085E-5</c:v>
                </c:pt>
                <c:pt idx="35085">
                  <c:v>3.5086000000000003E-5</c:v>
                </c:pt>
                <c:pt idx="35086">
                  <c:v>3.5086999999999998E-5</c:v>
                </c:pt>
                <c:pt idx="35087">
                  <c:v>3.5088E-5</c:v>
                </c:pt>
                <c:pt idx="35088">
                  <c:v>3.5089000000000002E-5</c:v>
                </c:pt>
                <c:pt idx="35089">
                  <c:v>3.5089999999999998E-5</c:v>
                </c:pt>
                <c:pt idx="35090">
                  <c:v>3.5091E-5</c:v>
                </c:pt>
                <c:pt idx="35091">
                  <c:v>3.5092000000000002E-5</c:v>
                </c:pt>
                <c:pt idx="35092">
                  <c:v>3.5092999999999998E-5</c:v>
                </c:pt>
                <c:pt idx="35093">
                  <c:v>3.5094E-5</c:v>
                </c:pt>
                <c:pt idx="35094">
                  <c:v>3.5095000000000002E-5</c:v>
                </c:pt>
                <c:pt idx="35095">
                  <c:v>3.5095999999999997E-5</c:v>
                </c:pt>
                <c:pt idx="35096">
                  <c:v>3.5097E-5</c:v>
                </c:pt>
                <c:pt idx="35097">
                  <c:v>3.5098000000000002E-5</c:v>
                </c:pt>
                <c:pt idx="35098">
                  <c:v>3.5098999999999997E-5</c:v>
                </c:pt>
                <c:pt idx="35099">
                  <c:v>3.5099999999999999E-5</c:v>
                </c:pt>
                <c:pt idx="35100">
                  <c:v>3.5101000000000002E-5</c:v>
                </c:pt>
                <c:pt idx="35101">
                  <c:v>3.5101999999999997E-5</c:v>
                </c:pt>
                <c:pt idx="35102">
                  <c:v>3.5102999999999999E-5</c:v>
                </c:pt>
                <c:pt idx="35103">
                  <c:v>3.5104000000000001E-5</c:v>
                </c:pt>
                <c:pt idx="35104">
                  <c:v>3.5104999999999997E-5</c:v>
                </c:pt>
                <c:pt idx="35105">
                  <c:v>3.5105999999999999E-5</c:v>
                </c:pt>
                <c:pt idx="35106">
                  <c:v>3.5107000000000001E-5</c:v>
                </c:pt>
                <c:pt idx="35107">
                  <c:v>3.5108000000000003E-5</c:v>
                </c:pt>
                <c:pt idx="35108">
                  <c:v>3.5108999999999999E-5</c:v>
                </c:pt>
                <c:pt idx="35109">
                  <c:v>3.5110000000000001E-5</c:v>
                </c:pt>
                <c:pt idx="35110">
                  <c:v>3.5111000000000003E-5</c:v>
                </c:pt>
                <c:pt idx="35111">
                  <c:v>3.5111999999999999E-5</c:v>
                </c:pt>
                <c:pt idx="35112">
                  <c:v>3.5113000000000001E-5</c:v>
                </c:pt>
                <c:pt idx="35113">
                  <c:v>3.5114000000000003E-5</c:v>
                </c:pt>
                <c:pt idx="35114">
                  <c:v>3.5114999999999998E-5</c:v>
                </c:pt>
                <c:pt idx="35115">
                  <c:v>3.5116000000000001E-5</c:v>
                </c:pt>
                <c:pt idx="35116">
                  <c:v>3.5117000000000003E-5</c:v>
                </c:pt>
                <c:pt idx="35117">
                  <c:v>3.5117999999999998E-5</c:v>
                </c:pt>
                <c:pt idx="35118">
                  <c:v>3.5119E-5</c:v>
                </c:pt>
                <c:pt idx="35119">
                  <c:v>3.5120000000000003E-5</c:v>
                </c:pt>
                <c:pt idx="35120">
                  <c:v>3.5120999999999998E-5</c:v>
                </c:pt>
                <c:pt idx="35121">
                  <c:v>3.5122E-5</c:v>
                </c:pt>
                <c:pt idx="35122">
                  <c:v>3.5123000000000002E-5</c:v>
                </c:pt>
                <c:pt idx="35123">
                  <c:v>3.5123999999999998E-5</c:v>
                </c:pt>
                <c:pt idx="35124">
                  <c:v>3.5125E-5</c:v>
                </c:pt>
                <c:pt idx="35125">
                  <c:v>3.5126000000000002E-5</c:v>
                </c:pt>
                <c:pt idx="35126">
                  <c:v>3.5126999999999998E-5</c:v>
                </c:pt>
                <c:pt idx="35127">
                  <c:v>3.5128E-5</c:v>
                </c:pt>
                <c:pt idx="35128">
                  <c:v>3.5129000000000002E-5</c:v>
                </c:pt>
                <c:pt idx="35129">
                  <c:v>3.5129999999999997E-5</c:v>
                </c:pt>
                <c:pt idx="35130">
                  <c:v>3.5131E-5</c:v>
                </c:pt>
                <c:pt idx="35131">
                  <c:v>3.5132000000000002E-5</c:v>
                </c:pt>
                <c:pt idx="35132">
                  <c:v>3.5132999999999997E-5</c:v>
                </c:pt>
                <c:pt idx="35133">
                  <c:v>3.5133999999999999E-5</c:v>
                </c:pt>
                <c:pt idx="35134">
                  <c:v>3.5135000000000002E-5</c:v>
                </c:pt>
                <c:pt idx="35135">
                  <c:v>3.5135999999999997E-5</c:v>
                </c:pt>
                <c:pt idx="35136">
                  <c:v>3.5136999999999999E-5</c:v>
                </c:pt>
                <c:pt idx="35137">
                  <c:v>3.5138000000000001E-5</c:v>
                </c:pt>
                <c:pt idx="35138">
                  <c:v>3.5138999999999997E-5</c:v>
                </c:pt>
                <c:pt idx="35139">
                  <c:v>3.5139999999999999E-5</c:v>
                </c:pt>
                <c:pt idx="35140">
                  <c:v>3.5141000000000001E-5</c:v>
                </c:pt>
                <c:pt idx="35141">
                  <c:v>3.5142000000000003E-5</c:v>
                </c:pt>
                <c:pt idx="35142">
                  <c:v>3.5142999999999999E-5</c:v>
                </c:pt>
                <c:pt idx="35143">
                  <c:v>3.5144000000000001E-5</c:v>
                </c:pt>
                <c:pt idx="35144">
                  <c:v>3.5145000000000003E-5</c:v>
                </c:pt>
                <c:pt idx="35145">
                  <c:v>3.5145999999999999E-5</c:v>
                </c:pt>
                <c:pt idx="35146">
                  <c:v>3.5147000000000001E-5</c:v>
                </c:pt>
                <c:pt idx="35147">
                  <c:v>3.5148000000000003E-5</c:v>
                </c:pt>
                <c:pt idx="35148">
                  <c:v>3.5148999999999998E-5</c:v>
                </c:pt>
                <c:pt idx="35149">
                  <c:v>3.5150000000000001E-5</c:v>
                </c:pt>
                <c:pt idx="35150">
                  <c:v>3.5151000000000003E-5</c:v>
                </c:pt>
                <c:pt idx="35151">
                  <c:v>3.5151999999999998E-5</c:v>
                </c:pt>
                <c:pt idx="35152">
                  <c:v>3.5153E-5</c:v>
                </c:pt>
                <c:pt idx="35153">
                  <c:v>3.5154000000000003E-5</c:v>
                </c:pt>
                <c:pt idx="35154">
                  <c:v>3.5154999999999998E-5</c:v>
                </c:pt>
                <c:pt idx="35155">
                  <c:v>3.5156E-5</c:v>
                </c:pt>
                <c:pt idx="35156">
                  <c:v>3.5157000000000002E-5</c:v>
                </c:pt>
                <c:pt idx="35157">
                  <c:v>3.5157999999999998E-5</c:v>
                </c:pt>
                <c:pt idx="35158">
                  <c:v>3.5159E-5</c:v>
                </c:pt>
                <c:pt idx="35159">
                  <c:v>3.5160000000000002E-5</c:v>
                </c:pt>
                <c:pt idx="35160">
                  <c:v>3.5160999999999998E-5</c:v>
                </c:pt>
                <c:pt idx="35161">
                  <c:v>3.5162E-5</c:v>
                </c:pt>
                <c:pt idx="35162">
                  <c:v>3.5163000000000002E-5</c:v>
                </c:pt>
                <c:pt idx="35163">
                  <c:v>3.5163999999999997E-5</c:v>
                </c:pt>
                <c:pt idx="35164">
                  <c:v>3.5165E-5</c:v>
                </c:pt>
                <c:pt idx="35165">
                  <c:v>3.5166000000000002E-5</c:v>
                </c:pt>
                <c:pt idx="35166">
                  <c:v>3.5166999999999997E-5</c:v>
                </c:pt>
                <c:pt idx="35167">
                  <c:v>3.5167999999999999E-5</c:v>
                </c:pt>
                <c:pt idx="35168">
                  <c:v>3.5169000000000002E-5</c:v>
                </c:pt>
                <c:pt idx="35169">
                  <c:v>3.5169999999999997E-5</c:v>
                </c:pt>
                <c:pt idx="35170">
                  <c:v>3.5170999999999999E-5</c:v>
                </c:pt>
                <c:pt idx="35171">
                  <c:v>3.5172000000000001E-5</c:v>
                </c:pt>
                <c:pt idx="35172">
                  <c:v>3.5172999999999997E-5</c:v>
                </c:pt>
                <c:pt idx="35173">
                  <c:v>3.5173999999999999E-5</c:v>
                </c:pt>
                <c:pt idx="35174">
                  <c:v>3.5175000000000001E-5</c:v>
                </c:pt>
                <c:pt idx="35175">
                  <c:v>3.5176000000000003E-5</c:v>
                </c:pt>
                <c:pt idx="35176">
                  <c:v>3.5176999999999999E-5</c:v>
                </c:pt>
                <c:pt idx="35177">
                  <c:v>3.5178000000000001E-5</c:v>
                </c:pt>
                <c:pt idx="35178">
                  <c:v>3.5179000000000003E-5</c:v>
                </c:pt>
                <c:pt idx="35179">
                  <c:v>3.5179999999999999E-5</c:v>
                </c:pt>
                <c:pt idx="35180">
                  <c:v>3.5181000000000001E-5</c:v>
                </c:pt>
                <c:pt idx="35181">
                  <c:v>3.5182000000000003E-5</c:v>
                </c:pt>
                <c:pt idx="35182">
                  <c:v>3.5182999999999998E-5</c:v>
                </c:pt>
                <c:pt idx="35183">
                  <c:v>3.5184000000000001E-5</c:v>
                </c:pt>
                <c:pt idx="35184">
                  <c:v>3.5185000000000003E-5</c:v>
                </c:pt>
                <c:pt idx="35185">
                  <c:v>3.5185999999999998E-5</c:v>
                </c:pt>
                <c:pt idx="35186">
                  <c:v>3.5187E-5</c:v>
                </c:pt>
                <c:pt idx="35187">
                  <c:v>3.5188000000000003E-5</c:v>
                </c:pt>
                <c:pt idx="35188">
                  <c:v>3.5188999999999998E-5</c:v>
                </c:pt>
                <c:pt idx="35189">
                  <c:v>3.519E-5</c:v>
                </c:pt>
                <c:pt idx="35190">
                  <c:v>3.5191000000000002E-5</c:v>
                </c:pt>
                <c:pt idx="35191">
                  <c:v>3.5191999999999998E-5</c:v>
                </c:pt>
                <c:pt idx="35192">
                  <c:v>3.5193E-5</c:v>
                </c:pt>
                <c:pt idx="35193">
                  <c:v>3.5194000000000002E-5</c:v>
                </c:pt>
                <c:pt idx="35194">
                  <c:v>3.5194999999999998E-5</c:v>
                </c:pt>
                <c:pt idx="35195">
                  <c:v>3.5196E-5</c:v>
                </c:pt>
                <c:pt idx="35196">
                  <c:v>3.5197000000000002E-5</c:v>
                </c:pt>
                <c:pt idx="35197">
                  <c:v>3.5197999999999997E-5</c:v>
                </c:pt>
                <c:pt idx="35198">
                  <c:v>3.5199E-5</c:v>
                </c:pt>
                <c:pt idx="35199">
                  <c:v>3.5200000000000002E-5</c:v>
                </c:pt>
                <c:pt idx="35200">
                  <c:v>3.5200999999999997E-5</c:v>
                </c:pt>
                <c:pt idx="35201">
                  <c:v>3.5201999999999999E-5</c:v>
                </c:pt>
                <c:pt idx="35202">
                  <c:v>3.5203000000000002E-5</c:v>
                </c:pt>
                <c:pt idx="35203">
                  <c:v>3.5203999999999997E-5</c:v>
                </c:pt>
                <c:pt idx="35204">
                  <c:v>3.5204999999999999E-5</c:v>
                </c:pt>
                <c:pt idx="35205">
                  <c:v>3.5206000000000001E-5</c:v>
                </c:pt>
                <c:pt idx="35206">
                  <c:v>3.5206999999999997E-5</c:v>
                </c:pt>
                <c:pt idx="35207">
                  <c:v>3.5207999999999999E-5</c:v>
                </c:pt>
                <c:pt idx="35208">
                  <c:v>3.5209000000000001E-5</c:v>
                </c:pt>
                <c:pt idx="35209">
                  <c:v>3.5209999999999997E-5</c:v>
                </c:pt>
                <c:pt idx="35210">
                  <c:v>3.5210999999999999E-5</c:v>
                </c:pt>
                <c:pt idx="35211">
                  <c:v>3.5212000000000001E-5</c:v>
                </c:pt>
                <c:pt idx="35212">
                  <c:v>3.5213000000000003E-5</c:v>
                </c:pt>
                <c:pt idx="35213">
                  <c:v>3.5213999999999999E-5</c:v>
                </c:pt>
                <c:pt idx="35214">
                  <c:v>3.5215000000000001E-5</c:v>
                </c:pt>
                <c:pt idx="35215">
                  <c:v>3.5216000000000003E-5</c:v>
                </c:pt>
                <c:pt idx="35216">
                  <c:v>3.5216999999999998E-5</c:v>
                </c:pt>
                <c:pt idx="35217">
                  <c:v>3.5218000000000001E-5</c:v>
                </c:pt>
                <c:pt idx="35218">
                  <c:v>3.5219000000000003E-5</c:v>
                </c:pt>
                <c:pt idx="35219">
                  <c:v>3.5219999999999998E-5</c:v>
                </c:pt>
                <c:pt idx="35220">
                  <c:v>3.5221E-5</c:v>
                </c:pt>
                <c:pt idx="35221">
                  <c:v>3.5222000000000003E-5</c:v>
                </c:pt>
                <c:pt idx="35222">
                  <c:v>3.5222999999999998E-5</c:v>
                </c:pt>
                <c:pt idx="35223">
                  <c:v>3.5224E-5</c:v>
                </c:pt>
                <c:pt idx="35224">
                  <c:v>3.5225000000000002E-5</c:v>
                </c:pt>
                <c:pt idx="35225">
                  <c:v>3.5225999999999998E-5</c:v>
                </c:pt>
                <c:pt idx="35226">
                  <c:v>3.5227E-5</c:v>
                </c:pt>
                <c:pt idx="35227">
                  <c:v>3.5228000000000002E-5</c:v>
                </c:pt>
                <c:pt idx="35228">
                  <c:v>3.5228999999999998E-5</c:v>
                </c:pt>
                <c:pt idx="35229">
                  <c:v>3.523E-5</c:v>
                </c:pt>
                <c:pt idx="35230">
                  <c:v>3.5231000000000002E-5</c:v>
                </c:pt>
                <c:pt idx="35231">
                  <c:v>3.5231999999999997E-5</c:v>
                </c:pt>
                <c:pt idx="35232">
                  <c:v>3.5233E-5</c:v>
                </c:pt>
                <c:pt idx="35233">
                  <c:v>3.5234000000000002E-5</c:v>
                </c:pt>
                <c:pt idx="35234">
                  <c:v>3.5234999999999997E-5</c:v>
                </c:pt>
                <c:pt idx="35235">
                  <c:v>3.5235999999999999E-5</c:v>
                </c:pt>
                <c:pt idx="35236">
                  <c:v>3.5237000000000002E-5</c:v>
                </c:pt>
                <c:pt idx="35237">
                  <c:v>3.5237999999999997E-5</c:v>
                </c:pt>
                <c:pt idx="35238">
                  <c:v>3.5238999999999999E-5</c:v>
                </c:pt>
                <c:pt idx="35239">
                  <c:v>3.5240000000000001E-5</c:v>
                </c:pt>
                <c:pt idx="35240">
                  <c:v>3.5240999999999997E-5</c:v>
                </c:pt>
                <c:pt idx="35241">
                  <c:v>3.5241999999999999E-5</c:v>
                </c:pt>
                <c:pt idx="35242">
                  <c:v>3.5243000000000001E-5</c:v>
                </c:pt>
                <c:pt idx="35243">
                  <c:v>3.5243999999999997E-5</c:v>
                </c:pt>
                <c:pt idx="35244">
                  <c:v>3.5244999999999999E-5</c:v>
                </c:pt>
                <c:pt idx="35245">
                  <c:v>3.5246000000000001E-5</c:v>
                </c:pt>
                <c:pt idx="35246">
                  <c:v>3.5247000000000003E-5</c:v>
                </c:pt>
                <c:pt idx="35247">
                  <c:v>3.5247999999999999E-5</c:v>
                </c:pt>
                <c:pt idx="35248">
                  <c:v>3.5249000000000001E-5</c:v>
                </c:pt>
                <c:pt idx="35249">
                  <c:v>3.5250000000000003E-5</c:v>
                </c:pt>
                <c:pt idx="35250">
                  <c:v>3.5250999999999998E-5</c:v>
                </c:pt>
                <c:pt idx="35251">
                  <c:v>3.5252000000000001E-5</c:v>
                </c:pt>
                <c:pt idx="35252">
                  <c:v>3.5253000000000003E-5</c:v>
                </c:pt>
                <c:pt idx="35253">
                  <c:v>3.5253999999999998E-5</c:v>
                </c:pt>
                <c:pt idx="35254">
                  <c:v>3.5255E-5</c:v>
                </c:pt>
                <c:pt idx="35255">
                  <c:v>3.5256000000000003E-5</c:v>
                </c:pt>
                <c:pt idx="35256">
                  <c:v>3.5256999999999998E-5</c:v>
                </c:pt>
                <c:pt idx="35257">
                  <c:v>3.5258E-5</c:v>
                </c:pt>
                <c:pt idx="35258">
                  <c:v>3.5259000000000002E-5</c:v>
                </c:pt>
                <c:pt idx="35259">
                  <c:v>3.5259999999999998E-5</c:v>
                </c:pt>
                <c:pt idx="35260">
                  <c:v>3.5261E-5</c:v>
                </c:pt>
                <c:pt idx="35261">
                  <c:v>3.5262000000000002E-5</c:v>
                </c:pt>
                <c:pt idx="35262">
                  <c:v>3.5262999999999998E-5</c:v>
                </c:pt>
                <c:pt idx="35263">
                  <c:v>3.5264E-5</c:v>
                </c:pt>
                <c:pt idx="35264">
                  <c:v>3.5265000000000002E-5</c:v>
                </c:pt>
                <c:pt idx="35265">
                  <c:v>3.5265999999999997E-5</c:v>
                </c:pt>
                <c:pt idx="35266">
                  <c:v>3.5267E-5</c:v>
                </c:pt>
                <c:pt idx="35267">
                  <c:v>3.5268000000000002E-5</c:v>
                </c:pt>
                <c:pt idx="35268">
                  <c:v>3.5268999999999997E-5</c:v>
                </c:pt>
                <c:pt idx="35269">
                  <c:v>3.5269999999999999E-5</c:v>
                </c:pt>
                <c:pt idx="35270">
                  <c:v>3.5271000000000002E-5</c:v>
                </c:pt>
                <c:pt idx="35271">
                  <c:v>3.5271999999999997E-5</c:v>
                </c:pt>
                <c:pt idx="35272">
                  <c:v>3.5272999999999999E-5</c:v>
                </c:pt>
                <c:pt idx="35273">
                  <c:v>3.5274000000000001E-5</c:v>
                </c:pt>
                <c:pt idx="35274">
                  <c:v>3.5274999999999997E-5</c:v>
                </c:pt>
                <c:pt idx="35275">
                  <c:v>3.5275999999999999E-5</c:v>
                </c:pt>
                <c:pt idx="35276">
                  <c:v>3.5277000000000001E-5</c:v>
                </c:pt>
                <c:pt idx="35277">
                  <c:v>3.5277999999999997E-5</c:v>
                </c:pt>
                <c:pt idx="35278">
                  <c:v>3.5278999999999999E-5</c:v>
                </c:pt>
                <c:pt idx="35279">
                  <c:v>3.5280000000000001E-5</c:v>
                </c:pt>
                <c:pt idx="35280">
                  <c:v>3.5281000000000003E-5</c:v>
                </c:pt>
                <c:pt idx="35281">
                  <c:v>3.5281999999999999E-5</c:v>
                </c:pt>
                <c:pt idx="35282">
                  <c:v>3.5283000000000001E-5</c:v>
                </c:pt>
                <c:pt idx="35283">
                  <c:v>3.5284000000000003E-5</c:v>
                </c:pt>
                <c:pt idx="35284">
                  <c:v>3.5284999999999998E-5</c:v>
                </c:pt>
                <c:pt idx="35285">
                  <c:v>3.5286000000000001E-5</c:v>
                </c:pt>
                <c:pt idx="35286">
                  <c:v>3.5287000000000003E-5</c:v>
                </c:pt>
                <c:pt idx="35287">
                  <c:v>3.5287999999999998E-5</c:v>
                </c:pt>
                <c:pt idx="35288">
                  <c:v>3.5289E-5</c:v>
                </c:pt>
                <c:pt idx="35289">
                  <c:v>3.5290000000000003E-5</c:v>
                </c:pt>
                <c:pt idx="35290">
                  <c:v>3.5290999999999998E-5</c:v>
                </c:pt>
                <c:pt idx="35291">
                  <c:v>3.5292E-5</c:v>
                </c:pt>
                <c:pt idx="35292">
                  <c:v>3.5293000000000002E-5</c:v>
                </c:pt>
                <c:pt idx="35293">
                  <c:v>3.5293999999999998E-5</c:v>
                </c:pt>
                <c:pt idx="35294">
                  <c:v>3.5295E-5</c:v>
                </c:pt>
                <c:pt idx="35295">
                  <c:v>3.5296000000000002E-5</c:v>
                </c:pt>
                <c:pt idx="35296">
                  <c:v>3.5296999999999998E-5</c:v>
                </c:pt>
                <c:pt idx="35297">
                  <c:v>3.5298E-5</c:v>
                </c:pt>
                <c:pt idx="35298">
                  <c:v>3.5299000000000002E-5</c:v>
                </c:pt>
                <c:pt idx="35299">
                  <c:v>3.5299999999999997E-5</c:v>
                </c:pt>
                <c:pt idx="35300">
                  <c:v>3.5301E-5</c:v>
                </c:pt>
                <c:pt idx="35301">
                  <c:v>3.5302000000000002E-5</c:v>
                </c:pt>
                <c:pt idx="35302">
                  <c:v>3.5302999999999997E-5</c:v>
                </c:pt>
                <c:pt idx="35303">
                  <c:v>3.5303999999999999E-5</c:v>
                </c:pt>
                <c:pt idx="35304">
                  <c:v>3.5305000000000002E-5</c:v>
                </c:pt>
                <c:pt idx="35305">
                  <c:v>3.5305999999999997E-5</c:v>
                </c:pt>
                <c:pt idx="35306">
                  <c:v>3.5306999999999999E-5</c:v>
                </c:pt>
                <c:pt idx="35307">
                  <c:v>3.5308000000000001E-5</c:v>
                </c:pt>
                <c:pt idx="35308">
                  <c:v>3.5308999999999997E-5</c:v>
                </c:pt>
                <c:pt idx="35309">
                  <c:v>3.5309999999999999E-5</c:v>
                </c:pt>
                <c:pt idx="35310">
                  <c:v>3.5311000000000001E-5</c:v>
                </c:pt>
                <c:pt idx="35311">
                  <c:v>3.5311999999999997E-5</c:v>
                </c:pt>
                <c:pt idx="35312">
                  <c:v>3.5312999999999999E-5</c:v>
                </c:pt>
                <c:pt idx="35313">
                  <c:v>3.5314000000000001E-5</c:v>
                </c:pt>
                <c:pt idx="35314">
                  <c:v>3.5315000000000003E-5</c:v>
                </c:pt>
                <c:pt idx="35315">
                  <c:v>3.5315999999999999E-5</c:v>
                </c:pt>
                <c:pt idx="35316">
                  <c:v>3.5317000000000001E-5</c:v>
                </c:pt>
                <c:pt idx="35317">
                  <c:v>3.5318000000000003E-5</c:v>
                </c:pt>
                <c:pt idx="35318">
                  <c:v>3.5318999999999998E-5</c:v>
                </c:pt>
                <c:pt idx="35319">
                  <c:v>3.5320000000000001E-5</c:v>
                </c:pt>
                <c:pt idx="35320">
                  <c:v>3.5321000000000003E-5</c:v>
                </c:pt>
                <c:pt idx="35321">
                  <c:v>3.5321999999999998E-5</c:v>
                </c:pt>
                <c:pt idx="35322">
                  <c:v>3.5323E-5</c:v>
                </c:pt>
                <c:pt idx="35323">
                  <c:v>3.5324000000000003E-5</c:v>
                </c:pt>
                <c:pt idx="35324">
                  <c:v>3.5324999999999998E-5</c:v>
                </c:pt>
                <c:pt idx="35325">
                  <c:v>3.5326E-5</c:v>
                </c:pt>
                <c:pt idx="35326">
                  <c:v>3.5327000000000002E-5</c:v>
                </c:pt>
                <c:pt idx="35327">
                  <c:v>3.5327999999999998E-5</c:v>
                </c:pt>
                <c:pt idx="35328">
                  <c:v>3.5329E-5</c:v>
                </c:pt>
                <c:pt idx="35329">
                  <c:v>3.5330000000000002E-5</c:v>
                </c:pt>
                <c:pt idx="35330">
                  <c:v>3.5330999999999998E-5</c:v>
                </c:pt>
                <c:pt idx="35331">
                  <c:v>3.5332E-5</c:v>
                </c:pt>
                <c:pt idx="35332">
                  <c:v>3.5333000000000002E-5</c:v>
                </c:pt>
                <c:pt idx="35333">
                  <c:v>3.5333999999999997E-5</c:v>
                </c:pt>
                <c:pt idx="35334">
                  <c:v>3.5335E-5</c:v>
                </c:pt>
                <c:pt idx="35335">
                  <c:v>3.5336000000000002E-5</c:v>
                </c:pt>
                <c:pt idx="35336">
                  <c:v>3.5336999999999997E-5</c:v>
                </c:pt>
                <c:pt idx="35337">
                  <c:v>3.5337999999999999E-5</c:v>
                </c:pt>
                <c:pt idx="35338">
                  <c:v>3.5339000000000002E-5</c:v>
                </c:pt>
                <c:pt idx="35339">
                  <c:v>3.5339999999999997E-5</c:v>
                </c:pt>
                <c:pt idx="35340">
                  <c:v>3.5340999999999999E-5</c:v>
                </c:pt>
                <c:pt idx="35341">
                  <c:v>3.5342000000000001E-5</c:v>
                </c:pt>
                <c:pt idx="35342">
                  <c:v>3.5342999999999997E-5</c:v>
                </c:pt>
                <c:pt idx="35343">
                  <c:v>3.5343999999999999E-5</c:v>
                </c:pt>
                <c:pt idx="35344">
                  <c:v>3.5345000000000001E-5</c:v>
                </c:pt>
                <c:pt idx="35345">
                  <c:v>3.5345999999999997E-5</c:v>
                </c:pt>
                <c:pt idx="35346">
                  <c:v>3.5346999999999999E-5</c:v>
                </c:pt>
                <c:pt idx="35347">
                  <c:v>3.5348000000000001E-5</c:v>
                </c:pt>
                <c:pt idx="35348">
                  <c:v>3.5349000000000003E-5</c:v>
                </c:pt>
                <c:pt idx="35349">
                  <c:v>3.5349999999999999E-5</c:v>
                </c:pt>
                <c:pt idx="35350">
                  <c:v>3.5351000000000001E-5</c:v>
                </c:pt>
                <c:pt idx="35351">
                  <c:v>3.5352000000000003E-5</c:v>
                </c:pt>
                <c:pt idx="35352">
                  <c:v>3.5352999999999998E-5</c:v>
                </c:pt>
                <c:pt idx="35353">
                  <c:v>3.5354000000000001E-5</c:v>
                </c:pt>
                <c:pt idx="35354">
                  <c:v>3.5355000000000003E-5</c:v>
                </c:pt>
                <c:pt idx="35355">
                  <c:v>3.5355999999999998E-5</c:v>
                </c:pt>
                <c:pt idx="35356">
                  <c:v>3.5357E-5</c:v>
                </c:pt>
                <c:pt idx="35357">
                  <c:v>3.5358000000000003E-5</c:v>
                </c:pt>
                <c:pt idx="35358">
                  <c:v>3.5358999999999998E-5</c:v>
                </c:pt>
                <c:pt idx="35359">
                  <c:v>3.536E-5</c:v>
                </c:pt>
                <c:pt idx="35360">
                  <c:v>3.5361000000000002E-5</c:v>
                </c:pt>
                <c:pt idx="35361">
                  <c:v>3.5361999999999998E-5</c:v>
                </c:pt>
                <c:pt idx="35362">
                  <c:v>3.5363E-5</c:v>
                </c:pt>
                <c:pt idx="35363">
                  <c:v>3.5364000000000002E-5</c:v>
                </c:pt>
                <c:pt idx="35364">
                  <c:v>3.5364999999999998E-5</c:v>
                </c:pt>
                <c:pt idx="35365">
                  <c:v>3.5366E-5</c:v>
                </c:pt>
                <c:pt idx="35366">
                  <c:v>3.5367000000000002E-5</c:v>
                </c:pt>
                <c:pt idx="35367">
                  <c:v>3.5367999999999997E-5</c:v>
                </c:pt>
                <c:pt idx="35368">
                  <c:v>3.5369E-5</c:v>
                </c:pt>
                <c:pt idx="35369">
                  <c:v>3.5370000000000002E-5</c:v>
                </c:pt>
                <c:pt idx="35370">
                  <c:v>3.5370999999999997E-5</c:v>
                </c:pt>
                <c:pt idx="35371">
                  <c:v>3.5371999999999999E-5</c:v>
                </c:pt>
                <c:pt idx="35372">
                  <c:v>3.5373000000000002E-5</c:v>
                </c:pt>
                <c:pt idx="35373">
                  <c:v>3.5373999999999997E-5</c:v>
                </c:pt>
                <c:pt idx="35374">
                  <c:v>3.5374999999999999E-5</c:v>
                </c:pt>
                <c:pt idx="35375">
                  <c:v>3.5376000000000001E-5</c:v>
                </c:pt>
                <c:pt idx="35376">
                  <c:v>3.5376999999999997E-5</c:v>
                </c:pt>
                <c:pt idx="35377">
                  <c:v>3.5377999999999999E-5</c:v>
                </c:pt>
                <c:pt idx="35378">
                  <c:v>3.5379000000000001E-5</c:v>
                </c:pt>
                <c:pt idx="35379">
                  <c:v>3.5379999999999997E-5</c:v>
                </c:pt>
                <c:pt idx="35380">
                  <c:v>3.5380999999999999E-5</c:v>
                </c:pt>
                <c:pt idx="35381">
                  <c:v>3.5382000000000001E-5</c:v>
                </c:pt>
                <c:pt idx="35382">
                  <c:v>3.5383000000000003E-5</c:v>
                </c:pt>
                <c:pt idx="35383">
                  <c:v>3.5383999999999999E-5</c:v>
                </c:pt>
                <c:pt idx="35384">
                  <c:v>3.5385000000000001E-5</c:v>
                </c:pt>
                <c:pt idx="35385">
                  <c:v>3.5386000000000003E-5</c:v>
                </c:pt>
                <c:pt idx="35386">
                  <c:v>3.5386999999999998E-5</c:v>
                </c:pt>
                <c:pt idx="35387">
                  <c:v>3.5388000000000001E-5</c:v>
                </c:pt>
                <c:pt idx="35388">
                  <c:v>3.5389000000000003E-5</c:v>
                </c:pt>
                <c:pt idx="35389">
                  <c:v>3.5389999999999998E-5</c:v>
                </c:pt>
                <c:pt idx="35390">
                  <c:v>3.5391E-5</c:v>
                </c:pt>
                <c:pt idx="35391">
                  <c:v>3.5392000000000003E-5</c:v>
                </c:pt>
                <c:pt idx="35392">
                  <c:v>3.5392999999999998E-5</c:v>
                </c:pt>
                <c:pt idx="35393">
                  <c:v>3.5394E-5</c:v>
                </c:pt>
                <c:pt idx="35394">
                  <c:v>3.5395000000000002E-5</c:v>
                </c:pt>
                <c:pt idx="35395">
                  <c:v>3.5395999999999998E-5</c:v>
                </c:pt>
                <c:pt idx="35396">
                  <c:v>3.5397E-5</c:v>
                </c:pt>
                <c:pt idx="35397">
                  <c:v>3.5398000000000002E-5</c:v>
                </c:pt>
                <c:pt idx="35398">
                  <c:v>3.5398999999999998E-5</c:v>
                </c:pt>
                <c:pt idx="35399">
                  <c:v>3.54E-5</c:v>
                </c:pt>
                <c:pt idx="35400">
                  <c:v>3.5401000000000002E-5</c:v>
                </c:pt>
                <c:pt idx="35401">
                  <c:v>3.5401999999999997E-5</c:v>
                </c:pt>
                <c:pt idx="35402">
                  <c:v>3.5403E-5</c:v>
                </c:pt>
                <c:pt idx="35403">
                  <c:v>3.5404000000000002E-5</c:v>
                </c:pt>
                <c:pt idx="35404">
                  <c:v>3.5404999999999997E-5</c:v>
                </c:pt>
                <c:pt idx="35405">
                  <c:v>3.5405999999999999E-5</c:v>
                </c:pt>
                <c:pt idx="35406">
                  <c:v>3.5407000000000002E-5</c:v>
                </c:pt>
                <c:pt idx="35407">
                  <c:v>3.5407999999999997E-5</c:v>
                </c:pt>
                <c:pt idx="35408">
                  <c:v>3.5408999999999999E-5</c:v>
                </c:pt>
                <c:pt idx="35409">
                  <c:v>3.5410000000000001E-5</c:v>
                </c:pt>
                <c:pt idx="35410">
                  <c:v>3.5410999999999997E-5</c:v>
                </c:pt>
                <c:pt idx="35411">
                  <c:v>3.5411999999999999E-5</c:v>
                </c:pt>
                <c:pt idx="35412">
                  <c:v>3.5413000000000001E-5</c:v>
                </c:pt>
                <c:pt idx="35413">
                  <c:v>3.5413999999999997E-5</c:v>
                </c:pt>
                <c:pt idx="35414">
                  <c:v>3.5414999999999999E-5</c:v>
                </c:pt>
                <c:pt idx="35415">
                  <c:v>3.5416000000000001E-5</c:v>
                </c:pt>
                <c:pt idx="35416">
                  <c:v>3.5417000000000003E-5</c:v>
                </c:pt>
                <c:pt idx="35417">
                  <c:v>3.5417999999999999E-5</c:v>
                </c:pt>
                <c:pt idx="35418">
                  <c:v>3.5419000000000001E-5</c:v>
                </c:pt>
                <c:pt idx="35419">
                  <c:v>3.5420000000000003E-5</c:v>
                </c:pt>
                <c:pt idx="35420">
                  <c:v>3.5420999999999998E-5</c:v>
                </c:pt>
                <c:pt idx="35421">
                  <c:v>3.5422000000000001E-5</c:v>
                </c:pt>
                <c:pt idx="35422">
                  <c:v>3.5423000000000003E-5</c:v>
                </c:pt>
                <c:pt idx="35423">
                  <c:v>3.5423999999999998E-5</c:v>
                </c:pt>
                <c:pt idx="35424">
                  <c:v>3.5425E-5</c:v>
                </c:pt>
                <c:pt idx="35425">
                  <c:v>3.5426000000000003E-5</c:v>
                </c:pt>
                <c:pt idx="35426">
                  <c:v>3.5426999999999998E-5</c:v>
                </c:pt>
                <c:pt idx="35427">
                  <c:v>3.5428E-5</c:v>
                </c:pt>
                <c:pt idx="35428">
                  <c:v>3.5429000000000002E-5</c:v>
                </c:pt>
                <c:pt idx="35429">
                  <c:v>3.5429999999999998E-5</c:v>
                </c:pt>
                <c:pt idx="35430">
                  <c:v>3.5431E-5</c:v>
                </c:pt>
                <c:pt idx="35431">
                  <c:v>3.5432000000000002E-5</c:v>
                </c:pt>
                <c:pt idx="35432">
                  <c:v>3.5432999999999998E-5</c:v>
                </c:pt>
                <c:pt idx="35433">
                  <c:v>3.5434E-5</c:v>
                </c:pt>
                <c:pt idx="35434">
                  <c:v>3.5435000000000002E-5</c:v>
                </c:pt>
                <c:pt idx="35435">
                  <c:v>3.5435999999999998E-5</c:v>
                </c:pt>
                <c:pt idx="35436">
                  <c:v>3.5437E-5</c:v>
                </c:pt>
                <c:pt idx="35437">
                  <c:v>3.5438000000000002E-5</c:v>
                </c:pt>
                <c:pt idx="35438">
                  <c:v>3.5438999999999997E-5</c:v>
                </c:pt>
                <c:pt idx="35439">
                  <c:v>3.5439999999999999E-5</c:v>
                </c:pt>
                <c:pt idx="35440">
                  <c:v>3.5441000000000002E-5</c:v>
                </c:pt>
                <c:pt idx="35441">
                  <c:v>3.5441999999999997E-5</c:v>
                </c:pt>
                <c:pt idx="35442">
                  <c:v>3.5442999999999999E-5</c:v>
                </c:pt>
                <c:pt idx="35443">
                  <c:v>3.5444000000000001E-5</c:v>
                </c:pt>
                <c:pt idx="35444">
                  <c:v>3.5444999999999997E-5</c:v>
                </c:pt>
                <c:pt idx="35445">
                  <c:v>3.5445999999999999E-5</c:v>
                </c:pt>
                <c:pt idx="35446">
                  <c:v>3.5447000000000001E-5</c:v>
                </c:pt>
                <c:pt idx="35447">
                  <c:v>3.5447999999999997E-5</c:v>
                </c:pt>
                <c:pt idx="35448">
                  <c:v>3.5448999999999999E-5</c:v>
                </c:pt>
                <c:pt idx="35449">
                  <c:v>3.5450000000000001E-5</c:v>
                </c:pt>
                <c:pt idx="35450">
                  <c:v>3.5451000000000003E-5</c:v>
                </c:pt>
                <c:pt idx="35451">
                  <c:v>3.5451999999999999E-5</c:v>
                </c:pt>
                <c:pt idx="35452">
                  <c:v>3.5453000000000001E-5</c:v>
                </c:pt>
                <c:pt idx="35453">
                  <c:v>3.5454000000000003E-5</c:v>
                </c:pt>
                <c:pt idx="35454">
                  <c:v>3.5454999999999999E-5</c:v>
                </c:pt>
                <c:pt idx="35455">
                  <c:v>3.5456000000000001E-5</c:v>
                </c:pt>
                <c:pt idx="35456">
                  <c:v>3.5457000000000003E-5</c:v>
                </c:pt>
                <c:pt idx="35457">
                  <c:v>3.5457999999999998E-5</c:v>
                </c:pt>
                <c:pt idx="35458">
                  <c:v>3.5459000000000001E-5</c:v>
                </c:pt>
                <c:pt idx="35459">
                  <c:v>3.5460000000000003E-5</c:v>
                </c:pt>
                <c:pt idx="35460">
                  <c:v>3.5460999999999998E-5</c:v>
                </c:pt>
                <c:pt idx="35461">
                  <c:v>3.5462E-5</c:v>
                </c:pt>
                <c:pt idx="35462">
                  <c:v>3.5463000000000002E-5</c:v>
                </c:pt>
                <c:pt idx="35463">
                  <c:v>3.5463999999999998E-5</c:v>
                </c:pt>
                <c:pt idx="35464">
                  <c:v>3.5465E-5</c:v>
                </c:pt>
                <c:pt idx="35465">
                  <c:v>3.5466000000000002E-5</c:v>
                </c:pt>
                <c:pt idx="35466">
                  <c:v>3.5466999999999998E-5</c:v>
                </c:pt>
                <c:pt idx="35467">
                  <c:v>3.5468E-5</c:v>
                </c:pt>
                <c:pt idx="35468">
                  <c:v>3.5469000000000002E-5</c:v>
                </c:pt>
                <c:pt idx="35469">
                  <c:v>3.5469999999999998E-5</c:v>
                </c:pt>
                <c:pt idx="35470">
                  <c:v>3.5471E-5</c:v>
                </c:pt>
                <c:pt idx="35471">
                  <c:v>3.5472000000000002E-5</c:v>
                </c:pt>
                <c:pt idx="35472">
                  <c:v>3.5472999999999997E-5</c:v>
                </c:pt>
                <c:pt idx="35473">
                  <c:v>3.5474E-5</c:v>
                </c:pt>
                <c:pt idx="35474">
                  <c:v>3.5475000000000002E-5</c:v>
                </c:pt>
                <c:pt idx="35475">
                  <c:v>3.5475999999999997E-5</c:v>
                </c:pt>
                <c:pt idx="35476">
                  <c:v>3.5476999999999999E-5</c:v>
                </c:pt>
                <c:pt idx="35477">
                  <c:v>3.5478000000000002E-5</c:v>
                </c:pt>
                <c:pt idx="35478">
                  <c:v>3.5478999999999997E-5</c:v>
                </c:pt>
                <c:pt idx="35479">
                  <c:v>3.5479999999999999E-5</c:v>
                </c:pt>
                <c:pt idx="35480">
                  <c:v>3.5481000000000001E-5</c:v>
                </c:pt>
                <c:pt idx="35481">
                  <c:v>3.5481999999999997E-5</c:v>
                </c:pt>
                <c:pt idx="35482">
                  <c:v>3.5482999999999999E-5</c:v>
                </c:pt>
                <c:pt idx="35483">
                  <c:v>3.5484000000000001E-5</c:v>
                </c:pt>
                <c:pt idx="35484">
                  <c:v>3.5485000000000003E-5</c:v>
                </c:pt>
                <c:pt idx="35485">
                  <c:v>3.5485999999999999E-5</c:v>
                </c:pt>
                <c:pt idx="35486">
                  <c:v>3.5487000000000001E-5</c:v>
                </c:pt>
                <c:pt idx="35487">
                  <c:v>3.5488000000000003E-5</c:v>
                </c:pt>
                <c:pt idx="35488">
                  <c:v>3.5488999999999999E-5</c:v>
                </c:pt>
                <c:pt idx="35489">
                  <c:v>3.5490000000000001E-5</c:v>
                </c:pt>
                <c:pt idx="35490">
                  <c:v>3.5491000000000003E-5</c:v>
                </c:pt>
                <c:pt idx="35491">
                  <c:v>3.5491999999999998E-5</c:v>
                </c:pt>
                <c:pt idx="35492">
                  <c:v>3.5493000000000001E-5</c:v>
                </c:pt>
                <c:pt idx="35493">
                  <c:v>3.5494000000000003E-5</c:v>
                </c:pt>
                <c:pt idx="35494">
                  <c:v>3.5494999999999998E-5</c:v>
                </c:pt>
                <c:pt idx="35495">
                  <c:v>3.5496E-5</c:v>
                </c:pt>
                <c:pt idx="35496">
                  <c:v>3.5497000000000003E-5</c:v>
                </c:pt>
                <c:pt idx="35497">
                  <c:v>3.5497999999999998E-5</c:v>
                </c:pt>
                <c:pt idx="35498">
                  <c:v>3.5499E-5</c:v>
                </c:pt>
                <c:pt idx="35499">
                  <c:v>3.5500000000000002E-5</c:v>
                </c:pt>
                <c:pt idx="35500">
                  <c:v>3.5500999999999998E-5</c:v>
                </c:pt>
                <c:pt idx="35501">
                  <c:v>3.5502E-5</c:v>
                </c:pt>
                <c:pt idx="35502">
                  <c:v>3.5503000000000002E-5</c:v>
                </c:pt>
                <c:pt idx="35503">
                  <c:v>3.5503999999999998E-5</c:v>
                </c:pt>
                <c:pt idx="35504">
                  <c:v>3.5505E-5</c:v>
                </c:pt>
                <c:pt idx="35505">
                  <c:v>3.5506000000000002E-5</c:v>
                </c:pt>
                <c:pt idx="35506">
                  <c:v>3.5506999999999997E-5</c:v>
                </c:pt>
                <c:pt idx="35507">
                  <c:v>3.5508E-5</c:v>
                </c:pt>
                <c:pt idx="35508">
                  <c:v>3.5509000000000002E-5</c:v>
                </c:pt>
                <c:pt idx="35509">
                  <c:v>3.5509999999999997E-5</c:v>
                </c:pt>
                <c:pt idx="35510">
                  <c:v>3.5510999999999999E-5</c:v>
                </c:pt>
                <c:pt idx="35511">
                  <c:v>3.5512000000000002E-5</c:v>
                </c:pt>
                <c:pt idx="35512">
                  <c:v>3.5512999999999997E-5</c:v>
                </c:pt>
                <c:pt idx="35513">
                  <c:v>3.5513999999999999E-5</c:v>
                </c:pt>
                <c:pt idx="35514">
                  <c:v>3.5515000000000001E-5</c:v>
                </c:pt>
                <c:pt idx="35515">
                  <c:v>3.5515999999999997E-5</c:v>
                </c:pt>
                <c:pt idx="35516">
                  <c:v>3.5516999999999999E-5</c:v>
                </c:pt>
                <c:pt idx="35517">
                  <c:v>3.5518000000000001E-5</c:v>
                </c:pt>
                <c:pt idx="35518">
                  <c:v>3.5519000000000003E-5</c:v>
                </c:pt>
                <c:pt idx="35519">
                  <c:v>3.5519999999999999E-5</c:v>
                </c:pt>
                <c:pt idx="35520">
                  <c:v>3.5521000000000001E-5</c:v>
                </c:pt>
                <c:pt idx="35521">
                  <c:v>3.5522000000000003E-5</c:v>
                </c:pt>
                <c:pt idx="35522">
                  <c:v>3.5522999999999999E-5</c:v>
                </c:pt>
                <c:pt idx="35523">
                  <c:v>3.5524000000000001E-5</c:v>
                </c:pt>
                <c:pt idx="35524">
                  <c:v>3.5525000000000003E-5</c:v>
                </c:pt>
                <c:pt idx="35525">
                  <c:v>3.5525999999999998E-5</c:v>
                </c:pt>
                <c:pt idx="35526">
                  <c:v>3.5527000000000001E-5</c:v>
                </c:pt>
                <c:pt idx="35527">
                  <c:v>3.5528000000000003E-5</c:v>
                </c:pt>
                <c:pt idx="35528">
                  <c:v>3.5528999999999998E-5</c:v>
                </c:pt>
                <c:pt idx="35529">
                  <c:v>3.553E-5</c:v>
                </c:pt>
                <c:pt idx="35530">
                  <c:v>3.5531000000000003E-5</c:v>
                </c:pt>
                <c:pt idx="35531">
                  <c:v>3.5531999999999998E-5</c:v>
                </c:pt>
                <c:pt idx="35532">
                  <c:v>3.5533E-5</c:v>
                </c:pt>
                <c:pt idx="35533">
                  <c:v>3.5534000000000002E-5</c:v>
                </c:pt>
                <c:pt idx="35534">
                  <c:v>3.5534999999999998E-5</c:v>
                </c:pt>
                <c:pt idx="35535">
                  <c:v>3.5536E-5</c:v>
                </c:pt>
                <c:pt idx="35536">
                  <c:v>3.5537000000000002E-5</c:v>
                </c:pt>
                <c:pt idx="35537">
                  <c:v>3.5537999999999998E-5</c:v>
                </c:pt>
                <c:pt idx="35538">
                  <c:v>3.5539E-5</c:v>
                </c:pt>
                <c:pt idx="35539">
                  <c:v>3.5540000000000002E-5</c:v>
                </c:pt>
                <c:pt idx="35540">
                  <c:v>3.5540999999999997E-5</c:v>
                </c:pt>
                <c:pt idx="35541">
                  <c:v>3.5542E-5</c:v>
                </c:pt>
                <c:pt idx="35542">
                  <c:v>3.5543000000000002E-5</c:v>
                </c:pt>
                <c:pt idx="35543">
                  <c:v>3.5543999999999997E-5</c:v>
                </c:pt>
                <c:pt idx="35544">
                  <c:v>3.5544999999999999E-5</c:v>
                </c:pt>
                <c:pt idx="35545">
                  <c:v>3.5546000000000002E-5</c:v>
                </c:pt>
                <c:pt idx="35546">
                  <c:v>3.5546999999999997E-5</c:v>
                </c:pt>
                <c:pt idx="35547">
                  <c:v>3.5547999999999999E-5</c:v>
                </c:pt>
                <c:pt idx="35548">
                  <c:v>3.5549000000000001E-5</c:v>
                </c:pt>
                <c:pt idx="35549">
                  <c:v>3.5549999999999997E-5</c:v>
                </c:pt>
                <c:pt idx="35550">
                  <c:v>3.5550999999999999E-5</c:v>
                </c:pt>
                <c:pt idx="35551">
                  <c:v>3.5552000000000001E-5</c:v>
                </c:pt>
                <c:pt idx="35552">
                  <c:v>3.5553000000000003E-5</c:v>
                </c:pt>
                <c:pt idx="35553">
                  <c:v>3.5553999999999999E-5</c:v>
                </c:pt>
                <c:pt idx="35554">
                  <c:v>3.5555000000000001E-5</c:v>
                </c:pt>
                <c:pt idx="35555">
                  <c:v>3.5556000000000003E-5</c:v>
                </c:pt>
                <c:pt idx="35556">
                  <c:v>3.5556999999999999E-5</c:v>
                </c:pt>
                <c:pt idx="35557">
                  <c:v>3.5558000000000001E-5</c:v>
                </c:pt>
                <c:pt idx="35558">
                  <c:v>3.5559000000000003E-5</c:v>
                </c:pt>
                <c:pt idx="35559">
                  <c:v>3.5559999999999998E-5</c:v>
                </c:pt>
                <c:pt idx="35560">
                  <c:v>3.5561000000000001E-5</c:v>
                </c:pt>
                <c:pt idx="35561">
                  <c:v>3.5562000000000003E-5</c:v>
                </c:pt>
                <c:pt idx="35562">
                  <c:v>3.5562999999999998E-5</c:v>
                </c:pt>
                <c:pt idx="35563">
                  <c:v>3.5564E-5</c:v>
                </c:pt>
                <c:pt idx="35564">
                  <c:v>3.5565000000000003E-5</c:v>
                </c:pt>
                <c:pt idx="35565">
                  <c:v>3.5565999999999998E-5</c:v>
                </c:pt>
                <c:pt idx="35566">
                  <c:v>3.5567E-5</c:v>
                </c:pt>
                <c:pt idx="35567">
                  <c:v>3.5568000000000002E-5</c:v>
                </c:pt>
                <c:pt idx="35568">
                  <c:v>3.5568999999999998E-5</c:v>
                </c:pt>
                <c:pt idx="35569">
                  <c:v>3.557E-5</c:v>
                </c:pt>
                <c:pt idx="35570">
                  <c:v>3.5571000000000002E-5</c:v>
                </c:pt>
                <c:pt idx="35571">
                  <c:v>3.5571999999999998E-5</c:v>
                </c:pt>
                <c:pt idx="35572">
                  <c:v>3.5573E-5</c:v>
                </c:pt>
                <c:pt idx="35573">
                  <c:v>3.5574000000000002E-5</c:v>
                </c:pt>
                <c:pt idx="35574">
                  <c:v>3.5574999999999997E-5</c:v>
                </c:pt>
                <c:pt idx="35575">
                  <c:v>3.5576E-5</c:v>
                </c:pt>
                <c:pt idx="35576">
                  <c:v>3.5577000000000002E-5</c:v>
                </c:pt>
                <c:pt idx="35577">
                  <c:v>3.5577999999999997E-5</c:v>
                </c:pt>
                <c:pt idx="35578">
                  <c:v>3.5578999999999999E-5</c:v>
                </c:pt>
                <c:pt idx="35579">
                  <c:v>3.5580000000000002E-5</c:v>
                </c:pt>
                <c:pt idx="35580">
                  <c:v>3.5580999999999997E-5</c:v>
                </c:pt>
                <c:pt idx="35581">
                  <c:v>3.5581999999999999E-5</c:v>
                </c:pt>
                <c:pt idx="35582">
                  <c:v>3.5583000000000001E-5</c:v>
                </c:pt>
                <c:pt idx="35583">
                  <c:v>3.5583999999999997E-5</c:v>
                </c:pt>
                <c:pt idx="35584">
                  <c:v>3.5584999999999999E-5</c:v>
                </c:pt>
                <c:pt idx="35585">
                  <c:v>3.5586000000000001E-5</c:v>
                </c:pt>
                <c:pt idx="35586">
                  <c:v>3.5587000000000003E-5</c:v>
                </c:pt>
                <c:pt idx="35587">
                  <c:v>3.5587999999999999E-5</c:v>
                </c:pt>
                <c:pt idx="35588">
                  <c:v>3.5589000000000001E-5</c:v>
                </c:pt>
                <c:pt idx="35589">
                  <c:v>3.5590000000000003E-5</c:v>
                </c:pt>
                <c:pt idx="35590">
                  <c:v>3.5590999999999999E-5</c:v>
                </c:pt>
                <c:pt idx="35591">
                  <c:v>3.5592000000000001E-5</c:v>
                </c:pt>
                <c:pt idx="35592">
                  <c:v>3.5593000000000003E-5</c:v>
                </c:pt>
                <c:pt idx="35593">
                  <c:v>3.5593999999999998E-5</c:v>
                </c:pt>
                <c:pt idx="35594">
                  <c:v>3.5595000000000001E-5</c:v>
                </c:pt>
                <c:pt idx="35595">
                  <c:v>3.5596000000000003E-5</c:v>
                </c:pt>
                <c:pt idx="35596">
                  <c:v>3.5596999999999998E-5</c:v>
                </c:pt>
                <c:pt idx="35597">
                  <c:v>3.5598E-5</c:v>
                </c:pt>
                <c:pt idx="35598">
                  <c:v>3.5599000000000003E-5</c:v>
                </c:pt>
                <c:pt idx="35599">
                  <c:v>3.5599999999999998E-5</c:v>
                </c:pt>
                <c:pt idx="35600">
                  <c:v>3.5601E-5</c:v>
                </c:pt>
                <c:pt idx="35601">
                  <c:v>3.5602000000000002E-5</c:v>
                </c:pt>
                <c:pt idx="35602">
                  <c:v>3.5602999999999998E-5</c:v>
                </c:pt>
                <c:pt idx="35603">
                  <c:v>3.5604E-5</c:v>
                </c:pt>
                <c:pt idx="35604">
                  <c:v>3.5605000000000002E-5</c:v>
                </c:pt>
                <c:pt idx="35605">
                  <c:v>3.5605999999999998E-5</c:v>
                </c:pt>
                <c:pt idx="35606">
                  <c:v>3.5607E-5</c:v>
                </c:pt>
                <c:pt idx="35607">
                  <c:v>3.5608000000000002E-5</c:v>
                </c:pt>
                <c:pt idx="35608">
                  <c:v>3.5608999999999997E-5</c:v>
                </c:pt>
                <c:pt idx="35609">
                  <c:v>3.561E-5</c:v>
                </c:pt>
                <c:pt idx="35610">
                  <c:v>3.5611000000000002E-5</c:v>
                </c:pt>
                <c:pt idx="35611">
                  <c:v>3.5611999999999997E-5</c:v>
                </c:pt>
                <c:pt idx="35612">
                  <c:v>3.5612999999999999E-5</c:v>
                </c:pt>
                <c:pt idx="35613">
                  <c:v>3.5614000000000002E-5</c:v>
                </c:pt>
                <c:pt idx="35614">
                  <c:v>3.5614999999999997E-5</c:v>
                </c:pt>
                <c:pt idx="35615">
                  <c:v>3.5615999999999999E-5</c:v>
                </c:pt>
                <c:pt idx="35616">
                  <c:v>3.5617000000000001E-5</c:v>
                </c:pt>
                <c:pt idx="35617">
                  <c:v>3.5617999999999997E-5</c:v>
                </c:pt>
                <c:pt idx="35618">
                  <c:v>3.5618999999999999E-5</c:v>
                </c:pt>
                <c:pt idx="35619">
                  <c:v>3.5620000000000001E-5</c:v>
                </c:pt>
                <c:pt idx="35620">
                  <c:v>3.5621000000000003E-5</c:v>
                </c:pt>
                <c:pt idx="35621">
                  <c:v>3.5621999999999999E-5</c:v>
                </c:pt>
                <c:pt idx="35622">
                  <c:v>3.5623000000000001E-5</c:v>
                </c:pt>
                <c:pt idx="35623">
                  <c:v>3.5624000000000003E-5</c:v>
                </c:pt>
                <c:pt idx="35624">
                  <c:v>3.5624999999999999E-5</c:v>
                </c:pt>
                <c:pt idx="35625">
                  <c:v>3.5626000000000001E-5</c:v>
                </c:pt>
                <c:pt idx="35626">
                  <c:v>3.5627000000000003E-5</c:v>
                </c:pt>
                <c:pt idx="35627">
                  <c:v>3.5627999999999998E-5</c:v>
                </c:pt>
                <c:pt idx="35628">
                  <c:v>3.5629000000000001E-5</c:v>
                </c:pt>
                <c:pt idx="35629">
                  <c:v>3.5630000000000003E-5</c:v>
                </c:pt>
                <c:pt idx="35630">
                  <c:v>3.5630999999999998E-5</c:v>
                </c:pt>
                <c:pt idx="35631">
                  <c:v>3.5632E-5</c:v>
                </c:pt>
                <c:pt idx="35632">
                  <c:v>3.5633000000000003E-5</c:v>
                </c:pt>
                <c:pt idx="35633">
                  <c:v>3.5633999999999998E-5</c:v>
                </c:pt>
                <c:pt idx="35634">
                  <c:v>3.5635E-5</c:v>
                </c:pt>
                <c:pt idx="35635">
                  <c:v>3.5636000000000002E-5</c:v>
                </c:pt>
                <c:pt idx="35636">
                  <c:v>3.5636999999999998E-5</c:v>
                </c:pt>
                <c:pt idx="35637">
                  <c:v>3.5638E-5</c:v>
                </c:pt>
                <c:pt idx="35638">
                  <c:v>3.5639000000000002E-5</c:v>
                </c:pt>
                <c:pt idx="35639">
                  <c:v>3.5639999999999998E-5</c:v>
                </c:pt>
                <c:pt idx="35640">
                  <c:v>3.5641E-5</c:v>
                </c:pt>
                <c:pt idx="35641">
                  <c:v>3.5642000000000002E-5</c:v>
                </c:pt>
                <c:pt idx="35642">
                  <c:v>3.5642999999999997E-5</c:v>
                </c:pt>
                <c:pt idx="35643">
                  <c:v>3.5644E-5</c:v>
                </c:pt>
                <c:pt idx="35644">
                  <c:v>3.5645000000000002E-5</c:v>
                </c:pt>
                <c:pt idx="35645">
                  <c:v>3.5645999999999997E-5</c:v>
                </c:pt>
                <c:pt idx="35646">
                  <c:v>3.5646999999999999E-5</c:v>
                </c:pt>
                <c:pt idx="35647">
                  <c:v>3.5648000000000002E-5</c:v>
                </c:pt>
                <c:pt idx="35648">
                  <c:v>3.5648999999999997E-5</c:v>
                </c:pt>
                <c:pt idx="35649">
                  <c:v>3.5649999999999999E-5</c:v>
                </c:pt>
                <c:pt idx="35650">
                  <c:v>3.5651000000000001E-5</c:v>
                </c:pt>
                <c:pt idx="35651">
                  <c:v>3.5651999999999997E-5</c:v>
                </c:pt>
                <c:pt idx="35652">
                  <c:v>3.5652999999999999E-5</c:v>
                </c:pt>
                <c:pt idx="35653">
                  <c:v>3.5654000000000001E-5</c:v>
                </c:pt>
                <c:pt idx="35654">
                  <c:v>3.5655000000000003E-5</c:v>
                </c:pt>
                <c:pt idx="35655">
                  <c:v>3.5655999999999999E-5</c:v>
                </c:pt>
                <c:pt idx="35656">
                  <c:v>3.5657000000000001E-5</c:v>
                </c:pt>
                <c:pt idx="35657">
                  <c:v>3.5658000000000003E-5</c:v>
                </c:pt>
                <c:pt idx="35658">
                  <c:v>3.5658999999999999E-5</c:v>
                </c:pt>
                <c:pt idx="35659">
                  <c:v>3.5660000000000001E-5</c:v>
                </c:pt>
                <c:pt idx="35660">
                  <c:v>3.5661000000000003E-5</c:v>
                </c:pt>
                <c:pt idx="35661">
                  <c:v>3.5661999999999998E-5</c:v>
                </c:pt>
                <c:pt idx="35662">
                  <c:v>3.5663000000000001E-5</c:v>
                </c:pt>
                <c:pt idx="35663">
                  <c:v>3.5664000000000003E-5</c:v>
                </c:pt>
                <c:pt idx="35664">
                  <c:v>3.5664999999999998E-5</c:v>
                </c:pt>
                <c:pt idx="35665">
                  <c:v>3.5666E-5</c:v>
                </c:pt>
                <c:pt idx="35666">
                  <c:v>3.5667000000000003E-5</c:v>
                </c:pt>
                <c:pt idx="35667">
                  <c:v>3.5667999999999998E-5</c:v>
                </c:pt>
                <c:pt idx="35668">
                  <c:v>3.5669E-5</c:v>
                </c:pt>
                <c:pt idx="35669">
                  <c:v>3.5670000000000002E-5</c:v>
                </c:pt>
                <c:pt idx="35670">
                  <c:v>3.5670999999999998E-5</c:v>
                </c:pt>
                <c:pt idx="35671">
                  <c:v>3.5672E-5</c:v>
                </c:pt>
                <c:pt idx="35672">
                  <c:v>3.5673000000000002E-5</c:v>
                </c:pt>
                <c:pt idx="35673">
                  <c:v>3.5673999999999998E-5</c:v>
                </c:pt>
                <c:pt idx="35674">
                  <c:v>3.5675E-5</c:v>
                </c:pt>
                <c:pt idx="35675">
                  <c:v>3.5676000000000002E-5</c:v>
                </c:pt>
                <c:pt idx="35676">
                  <c:v>3.5676999999999997E-5</c:v>
                </c:pt>
                <c:pt idx="35677">
                  <c:v>3.5678E-5</c:v>
                </c:pt>
                <c:pt idx="35678">
                  <c:v>3.5679000000000002E-5</c:v>
                </c:pt>
                <c:pt idx="35679">
                  <c:v>3.5679999999999997E-5</c:v>
                </c:pt>
                <c:pt idx="35680">
                  <c:v>3.5680999999999999E-5</c:v>
                </c:pt>
                <c:pt idx="35681">
                  <c:v>3.5682000000000002E-5</c:v>
                </c:pt>
                <c:pt idx="35682">
                  <c:v>3.5682999999999997E-5</c:v>
                </c:pt>
                <c:pt idx="35683">
                  <c:v>3.5683999999999999E-5</c:v>
                </c:pt>
                <c:pt idx="35684">
                  <c:v>3.5685000000000001E-5</c:v>
                </c:pt>
                <c:pt idx="35685">
                  <c:v>3.5685999999999997E-5</c:v>
                </c:pt>
                <c:pt idx="35686">
                  <c:v>3.5686999999999999E-5</c:v>
                </c:pt>
                <c:pt idx="35687">
                  <c:v>3.5688000000000001E-5</c:v>
                </c:pt>
                <c:pt idx="35688">
                  <c:v>3.5689000000000003E-5</c:v>
                </c:pt>
                <c:pt idx="35689">
                  <c:v>3.5689999999999999E-5</c:v>
                </c:pt>
                <c:pt idx="35690">
                  <c:v>3.5691000000000001E-5</c:v>
                </c:pt>
                <c:pt idx="35691">
                  <c:v>3.5692000000000003E-5</c:v>
                </c:pt>
                <c:pt idx="35692">
                  <c:v>3.5692999999999999E-5</c:v>
                </c:pt>
                <c:pt idx="35693">
                  <c:v>3.5694000000000001E-5</c:v>
                </c:pt>
                <c:pt idx="35694">
                  <c:v>3.5695000000000003E-5</c:v>
                </c:pt>
                <c:pt idx="35695">
                  <c:v>3.5695999999999998E-5</c:v>
                </c:pt>
                <c:pt idx="35696">
                  <c:v>3.5697000000000001E-5</c:v>
                </c:pt>
                <c:pt idx="35697">
                  <c:v>3.5698000000000003E-5</c:v>
                </c:pt>
                <c:pt idx="35698">
                  <c:v>3.5698999999999998E-5</c:v>
                </c:pt>
                <c:pt idx="35699">
                  <c:v>3.57E-5</c:v>
                </c:pt>
                <c:pt idx="35700">
                  <c:v>3.5701000000000003E-5</c:v>
                </c:pt>
                <c:pt idx="35701">
                  <c:v>3.5701999999999998E-5</c:v>
                </c:pt>
                <c:pt idx="35702">
                  <c:v>3.5703E-5</c:v>
                </c:pt>
                <c:pt idx="35703">
                  <c:v>3.5704000000000002E-5</c:v>
                </c:pt>
                <c:pt idx="35704">
                  <c:v>3.5704999999999998E-5</c:v>
                </c:pt>
                <c:pt idx="35705">
                  <c:v>3.5706E-5</c:v>
                </c:pt>
                <c:pt idx="35706">
                  <c:v>3.5707000000000002E-5</c:v>
                </c:pt>
                <c:pt idx="35707">
                  <c:v>3.5707999999999998E-5</c:v>
                </c:pt>
                <c:pt idx="35708">
                  <c:v>3.5709E-5</c:v>
                </c:pt>
                <c:pt idx="35709">
                  <c:v>3.5710000000000002E-5</c:v>
                </c:pt>
                <c:pt idx="35710">
                  <c:v>3.5710999999999997E-5</c:v>
                </c:pt>
                <c:pt idx="35711">
                  <c:v>3.5712E-5</c:v>
                </c:pt>
                <c:pt idx="35712">
                  <c:v>3.5713000000000002E-5</c:v>
                </c:pt>
                <c:pt idx="35713">
                  <c:v>3.5713999999999997E-5</c:v>
                </c:pt>
                <c:pt idx="35714">
                  <c:v>3.5714999999999999E-5</c:v>
                </c:pt>
                <c:pt idx="35715">
                  <c:v>3.5716000000000002E-5</c:v>
                </c:pt>
                <c:pt idx="35716">
                  <c:v>3.5716999999999997E-5</c:v>
                </c:pt>
                <c:pt idx="35717">
                  <c:v>3.5717999999999999E-5</c:v>
                </c:pt>
                <c:pt idx="35718">
                  <c:v>3.5719000000000001E-5</c:v>
                </c:pt>
                <c:pt idx="35719">
                  <c:v>3.5719999999999997E-5</c:v>
                </c:pt>
                <c:pt idx="35720">
                  <c:v>3.5720999999999999E-5</c:v>
                </c:pt>
                <c:pt idx="35721">
                  <c:v>3.5722000000000001E-5</c:v>
                </c:pt>
                <c:pt idx="35722">
                  <c:v>3.5722999999999997E-5</c:v>
                </c:pt>
                <c:pt idx="35723">
                  <c:v>3.5723999999999999E-5</c:v>
                </c:pt>
                <c:pt idx="35724">
                  <c:v>3.5725000000000001E-5</c:v>
                </c:pt>
                <c:pt idx="35725">
                  <c:v>3.5726000000000003E-5</c:v>
                </c:pt>
                <c:pt idx="35726">
                  <c:v>3.5726999999999999E-5</c:v>
                </c:pt>
                <c:pt idx="35727">
                  <c:v>3.5728000000000001E-5</c:v>
                </c:pt>
                <c:pt idx="35728">
                  <c:v>3.5729000000000003E-5</c:v>
                </c:pt>
                <c:pt idx="35729">
                  <c:v>3.5729999999999998E-5</c:v>
                </c:pt>
                <c:pt idx="35730">
                  <c:v>3.5731000000000001E-5</c:v>
                </c:pt>
                <c:pt idx="35731">
                  <c:v>3.5732000000000003E-5</c:v>
                </c:pt>
                <c:pt idx="35732">
                  <c:v>3.5732999999999998E-5</c:v>
                </c:pt>
                <c:pt idx="35733">
                  <c:v>3.5734E-5</c:v>
                </c:pt>
                <c:pt idx="35734">
                  <c:v>3.5735000000000003E-5</c:v>
                </c:pt>
                <c:pt idx="35735">
                  <c:v>3.5735999999999998E-5</c:v>
                </c:pt>
                <c:pt idx="35736">
                  <c:v>3.5737E-5</c:v>
                </c:pt>
                <c:pt idx="35737">
                  <c:v>3.5738000000000002E-5</c:v>
                </c:pt>
                <c:pt idx="35738">
                  <c:v>3.5738999999999998E-5</c:v>
                </c:pt>
                <c:pt idx="35739">
                  <c:v>3.574E-5</c:v>
                </c:pt>
                <c:pt idx="35740">
                  <c:v>3.5741000000000002E-5</c:v>
                </c:pt>
                <c:pt idx="35741">
                  <c:v>3.5741999999999998E-5</c:v>
                </c:pt>
                <c:pt idx="35742">
                  <c:v>3.5743E-5</c:v>
                </c:pt>
                <c:pt idx="35743">
                  <c:v>3.5744000000000002E-5</c:v>
                </c:pt>
                <c:pt idx="35744">
                  <c:v>3.5744999999999997E-5</c:v>
                </c:pt>
                <c:pt idx="35745">
                  <c:v>3.5746E-5</c:v>
                </c:pt>
                <c:pt idx="35746">
                  <c:v>3.5747000000000002E-5</c:v>
                </c:pt>
                <c:pt idx="35747">
                  <c:v>3.5747999999999997E-5</c:v>
                </c:pt>
                <c:pt idx="35748">
                  <c:v>3.5748999999999999E-5</c:v>
                </c:pt>
                <c:pt idx="35749">
                  <c:v>3.5750000000000002E-5</c:v>
                </c:pt>
                <c:pt idx="35750">
                  <c:v>3.5750999999999997E-5</c:v>
                </c:pt>
                <c:pt idx="35751">
                  <c:v>3.5751999999999999E-5</c:v>
                </c:pt>
                <c:pt idx="35752">
                  <c:v>3.5753000000000001E-5</c:v>
                </c:pt>
                <c:pt idx="35753">
                  <c:v>3.5753999999999997E-5</c:v>
                </c:pt>
                <c:pt idx="35754">
                  <c:v>3.5754999999999999E-5</c:v>
                </c:pt>
                <c:pt idx="35755">
                  <c:v>3.5756000000000001E-5</c:v>
                </c:pt>
                <c:pt idx="35756">
                  <c:v>3.5756999999999997E-5</c:v>
                </c:pt>
                <c:pt idx="35757">
                  <c:v>3.5757999999999999E-5</c:v>
                </c:pt>
                <c:pt idx="35758">
                  <c:v>3.5759000000000001E-5</c:v>
                </c:pt>
                <c:pt idx="35759">
                  <c:v>3.5760000000000003E-5</c:v>
                </c:pt>
                <c:pt idx="35760">
                  <c:v>3.5760999999999999E-5</c:v>
                </c:pt>
                <c:pt idx="35761">
                  <c:v>3.5762000000000001E-5</c:v>
                </c:pt>
                <c:pt idx="35762">
                  <c:v>3.5763000000000003E-5</c:v>
                </c:pt>
                <c:pt idx="35763">
                  <c:v>3.5763999999999998E-5</c:v>
                </c:pt>
                <c:pt idx="35764">
                  <c:v>3.5765000000000001E-5</c:v>
                </c:pt>
                <c:pt idx="35765">
                  <c:v>3.5766000000000003E-5</c:v>
                </c:pt>
                <c:pt idx="35766">
                  <c:v>3.5766999999999998E-5</c:v>
                </c:pt>
                <c:pt idx="35767">
                  <c:v>3.5768E-5</c:v>
                </c:pt>
                <c:pt idx="35768">
                  <c:v>3.5769000000000003E-5</c:v>
                </c:pt>
                <c:pt idx="35769">
                  <c:v>3.5769999999999998E-5</c:v>
                </c:pt>
                <c:pt idx="35770">
                  <c:v>3.5771E-5</c:v>
                </c:pt>
                <c:pt idx="35771">
                  <c:v>3.5772000000000002E-5</c:v>
                </c:pt>
                <c:pt idx="35772">
                  <c:v>3.5772999999999998E-5</c:v>
                </c:pt>
                <c:pt idx="35773">
                  <c:v>3.5774E-5</c:v>
                </c:pt>
                <c:pt idx="35774">
                  <c:v>3.5775000000000002E-5</c:v>
                </c:pt>
                <c:pt idx="35775">
                  <c:v>3.5775999999999998E-5</c:v>
                </c:pt>
                <c:pt idx="35776">
                  <c:v>3.5777E-5</c:v>
                </c:pt>
                <c:pt idx="35777">
                  <c:v>3.5778000000000002E-5</c:v>
                </c:pt>
                <c:pt idx="35778">
                  <c:v>3.5778999999999997E-5</c:v>
                </c:pt>
                <c:pt idx="35779">
                  <c:v>3.578E-5</c:v>
                </c:pt>
                <c:pt idx="35780">
                  <c:v>3.5781000000000002E-5</c:v>
                </c:pt>
                <c:pt idx="35781">
                  <c:v>3.5781999999999997E-5</c:v>
                </c:pt>
                <c:pt idx="35782">
                  <c:v>3.5782999999999999E-5</c:v>
                </c:pt>
                <c:pt idx="35783">
                  <c:v>3.5784000000000002E-5</c:v>
                </c:pt>
                <c:pt idx="35784">
                  <c:v>3.5784999999999997E-5</c:v>
                </c:pt>
                <c:pt idx="35785">
                  <c:v>3.5785999999999999E-5</c:v>
                </c:pt>
                <c:pt idx="35786">
                  <c:v>3.5787000000000001E-5</c:v>
                </c:pt>
                <c:pt idx="35787">
                  <c:v>3.5787999999999997E-5</c:v>
                </c:pt>
                <c:pt idx="35788">
                  <c:v>3.5788999999999999E-5</c:v>
                </c:pt>
                <c:pt idx="35789">
                  <c:v>3.5790000000000001E-5</c:v>
                </c:pt>
                <c:pt idx="35790">
                  <c:v>3.5790999999999997E-5</c:v>
                </c:pt>
                <c:pt idx="35791">
                  <c:v>3.5791999999999999E-5</c:v>
                </c:pt>
                <c:pt idx="35792">
                  <c:v>3.5793000000000001E-5</c:v>
                </c:pt>
                <c:pt idx="35793">
                  <c:v>3.5794000000000003E-5</c:v>
                </c:pt>
                <c:pt idx="35794">
                  <c:v>3.5794999999999999E-5</c:v>
                </c:pt>
                <c:pt idx="35795">
                  <c:v>3.5796000000000001E-5</c:v>
                </c:pt>
                <c:pt idx="35796">
                  <c:v>3.5797000000000003E-5</c:v>
                </c:pt>
                <c:pt idx="35797">
                  <c:v>3.5797999999999998E-5</c:v>
                </c:pt>
                <c:pt idx="35798">
                  <c:v>3.5799000000000001E-5</c:v>
                </c:pt>
                <c:pt idx="35799">
                  <c:v>3.5800000000000003E-5</c:v>
                </c:pt>
                <c:pt idx="35800">
                  <c:v>3.5800999999999998E-5</c:v>
                </c:pt>
                <c:pt idx="35801">
                  <c:v>3.5802E-5</c:v>
                </c:pt>
                <c:pt idx="35802">
                  <c:v>3.5803000000000003E-5</c:v>
                </c:pt>
                <c:pt idx="35803">
                  <c:v>3.5803999999999998E-5</c:v>
                </c:pt>
                <c:pt idx="35804">
                  <c:v>3.5805E-5</c:v>
                </c:pt>
                <c:pt idx="35805">
                  <c:v>3.5806000000000002E-5</c:v>
                </c:pt>
                <c:pt idx="35806">
                  <c:v>3.5806999999999998E-5</c:v>
                </c:pt>
                <c:pt idx="35807">
                  <c:v>3.5808E-5</c:v>
                </c:pt>
                <c:pt idx="35808">
                  <c:v>3.5809000000000002E-5</c:v>
                </c:pt>
                <c:pt idx="35809">
                  <c:v>3.5809999999999998E-5</c:v>
                </c:pt>
                <c:pt idx="35810">
                  <c:v>3.5811E-5</c:v>
                </c:pt>
                <c:pt idx="35811">
                  <c:v>3.5812000000000002E-5</c:v>
                </c:pt>
                <c:pt idx="35812">
                  <c:v>3.5812999999999997E-5</c:v>
                </c:pt>
                <c:pt idx="35813">
                  <c:v>3.5814E-5</c:v>
                </c:pt>
                <c:pt idx="35814">
                  <c:v>3.5815000000000002E-5</c:v>
                </c:pt>
                <c:pt idx="35815">
                  <c:v>3.5815999999999997E-5</c:v>
                </c:pt>
                <c:pt idx="35816">
                  <c:v>3.5816999999999999E-5</c:v>
                </c:pt>
                <c:pt idx="35817">
                  <c:v>3.5818000000000002E-5</c:v>
                </c:pt>
                <c:pt idx="35818">
                  <c:v>3.5818999999999997E-5</c:v>
                </c:pt>
                <c:pt idx="35819">
                  <c:v>3.5819999999999999E-5</c:v>
                </c:pt>
                <c:pt idx="35820">
                  <c:v>3.5821000000000001E-5</c:v>
                </c:pt>
                <c:pt idx="35821">
                  <c:v>3.5821999999999997E-5</c:v>
                </c:pt>
                <c:pt idx="35822">
                  <c:v>3.5822999999999999E-5</c:v>
                </c:pt>
                <c:pt idx="35823">
                  <c:v>3.5824000000000001E-5</c:v>
                </c:pt>
                <c:pt idx="35824">
                  <c:v>3.5824999999999997E-5</c:v>
                </c:pt>
                <c:pt idx="35825">
                  <c:v>3.5825999999999999E-5</c:v>
                </c:pt>
                <c:pt idx="35826">
                  <c:v>3.5827000000000001E-5</c:v>
                </c:pt>
                <c:pt idx="35827">
                  <c:v>3.5828000000000003E-5</c:v>
                </c:pt>
                <c:pt idx="35828">
                  <c:v>3.5828999999999999E-5</c:v>
                </c:pt>
                <c:pt idx="35829">
                  <c:v>3.5830000000000001E-5</c:v>
                </c:pt>
                <c:pt idx="35830">
                  <c:v>3.5831000000000003E-5</c:v>
                </c:pt>
                <c:pt idx="35831">
                  <c:v>3.5831999999999998E-5</c:v>
                </c:pt>
                <c:pt idx="35832">
                  <c:v>3.5833000000000001E-5</c:v>
                </c:pt>
                <c:pt idx="35833">
                  <c:v>3.5834000000000003E-5</c:v>
                </c:pt>
                <c:pt idx="35834">
                  <c:v>3.5834999999999998E-5</c:v>
                </c:pt>
                <c:pt idx="35835">
                  <c:v>3.5836E-5</c:v>
                </c:pt>
                <c:pt idx="35836">
                  <c:v>3.5837000000000003E-5</c:v>
                </c:pt>
                <c:pt idx="35837">
                  <c:v>3.5837999999999998E-5</c:v>
                </c:pt>
                <c:pt idx="35838">
                  <c:v>3.5839E-5</c:v>
                </c:pt>
                <c:pt idx="35839">
                  <c:v>3.5840000000000002E-5</c:v>
                </c:pt>
                <c:pt idx="35840">
                  <c:v>3.5840999999999998E-5</c:v>
                </c:pt>
                <c:pt idx="35841">
                  <c:v>3.5842E-5</c:v>
                </c:pt>
                <c:pt idx="35842">
                  <c:v>3.5843000000000002E-5</c:v>
                </c:pt>
                <c:pt idx="35843">
                  <c:v>3.5843999999999998E-5</c:v>
                </c:pt>
                <c:pt idx="35844">
                  <c:v>3.5845E-5</c:v>
                </c:pt>
                <c:pt idx="35845">
                  <c:v>3.5846000000000002E-5</c:v>
                </c:pt>
                <c:pt idx="35846">
                  <c:v>3.5846999999999997E-5</c:v>
                </c:pt>
                <c:pt idx="35847">
                  <c:v>3.5848E-5</c:v>
                </c:pt>
                <c:pt idx="35848">
                  <c:v>3.5849000000000002E-5</c:v>
                </c:pt>
                <c:pt idx="35849">
                  <c:v>3.5849999999999997E-5</c:v>
                </c:pt>
                <c:pt idx="35850">
                  <c:v>3.5850999999999999E-5</c:v>
                </c:pt>
                <c:pt idx="35851">
                  <c:v>3.5852000000000002E-5</c:v>
                </c:pt>
                <c:pt idx="35852">
                  <c:v>3.5852999999999997E-5</c:v>
                </c:pt>
                <c:pt idx="35853">
                  <c:v>3.5853999999999999E-5</c:v>
                </c:pt>
                <c:pt idx="35854">
                  <c:v>3.5855000000000001E-5</c:v>
                </c:pt>
                <c:pt idx="35855">
                  <c:v>3.5855999999999997E-5</c:v>
                </c:pt>
                <c:pt idx="35856">
                  <c:v>3.5856999999999999E-5</c:v>
                </c:pt>
                <c:pt idx="35857">
                  <c:v>3.5858000000000001E-5</c:v>
                </c:pt>
                <c:pt idx="35858">
                  <c:v>3.5858999999999997E-5</c:v>
                </c:pt>
                <c:pt idx="35859">
                  <c:v>3.5859999999999999E-5</c:v>
                </c:pt>
                <c:pt idx="35860">
                  <c:v>3.5861000000000001E-5</c:v>
                </c:pt>
                <c:pt idx="35861">
                  <c:v>3.5862000000000003E-5</c:v>
                </c:pt>
                <c:pt idx="35862">
                  <c:v>3.5862999999999999E-5</c:v>
                </c:pt>
                <c:pt idx="35863">
                  <c:v>3.5864000000000001E-5</c:v>
                </c:pt>
                <c:pt idx="35864">
                  <c:v>3.5865000000000003E-5</c:v>
                </c:pt>
                <c:pt idx="35865">
                  <c:v>3.5865999999999998E-5</c:v>
                </c:pt>
                <c:pt idx="35866">
                  <c:v>3.5867000000000001E-5</c:v>
                </c:pt>
                <c:pt idx="35867">
                  <c:v>3.5868000000000003E-5</c:v>
                </c:pt>
                <c:pt idx="35868">
                  <c:v>3.5868999999999998E-5</c:v>
                </c:pt>
                <c:pt idx="35869">
                  <c:v>3.587E-5</c:v>
                </c:pt>
                <c:pt idx="35870">
                  <c:v>3.5871000000000003E-5</c:v>
                </c:pt>
                <c:pt idx="35871">
                  <c:v>3.5871999999999998E-5</c:v>
                </c:pt>
                <c:pt idx="35872">
                  <c:v>3.5873E-5</c:v>
                </c:pt>
                <c:pt idx="35873">
                  <c:v>3.5874000000000002E-5</c:v>
                </c:pt>
                <c:pt idx="35874">
                  <c:v>3.5874999999999998E-5</c:v>
                </c:pt>
                <c:pt idx="35875">
                  <c:v>3.5876E-5</c:v>
                </c:pt>
                <c:pt idx="35876">
                  <c:v>3.5877000000000002E-5</c:v>
                </c:pt>
                <c:pt idx="35877">
                  <c:v>3.5877999999999998E-5</c:v>
                </c:pt>
                <c:pt idx="35878">
                  <c:v>3.5879E-5</c:v>
                </c:pt>
                <c:pt idx="35879">
                  <c:v>3.5880000000000002E-5</c:v>
                </c:pt>
                <c:pt idx="35880">
                  <c:v>3.5880999999999997E-5</c:v>
                </c:pt>
                <c:pt idx="35881">
                  <c:v>3.5882E-5</c:v>
                </c:pt>
                <c:pt idx="35882">
                  <c:v>3.5883000000000002E-5</c:v>
                </c:pt>
                <c:pt idx="35883">
                  <c:v>3.5883999999999997E-5</c:v>
                </c:pt>
                <c:pt idx="35884">
                  <c:v>3.5884999999999999E-5</c:v>
                </c:pt>
                <c:pt idx="35885">
                  <c:v>3.5886000000000002E-5</c:v>
                </c:pt>
                <c:pt idx="35886">
                  <c:v>3.5886999999999997E-5</c:v>
                </c:pt>
                <c:pt idx="35887">
                  <c:v>3.5887999999999999E-5</c:v>
                </c:pt>
                <c:pt idx="35888">
                  <c:v>3.5889000000000001E-5</c:v>
                </c:pt>
                <c:pt idx="35889">
                  <c:v>3.5889999999999997E-5</c:v>
                </c:pt>
                <c:pt idx="35890">
                  <c:v>3.5890999999999999E-5</c:v>
                </c:pt>
                <c:pt idx="35891">
                  <c:v>3.5892000000000001E-5</c:v>
                </c:pt>
                <c:pt idx="35892">
                  <c:v>3.5892999999999997E-5</c:v>
                </c:pt>
                <c:pt idx="35893">
                  <c:v>3.5893999999999999E-5</c:v>
                </c:pt>
                <c:pt idx="35894">
                  <c:v>3.5895000000000001E-5</c:v>
                </c:pt>
                <c:pt idx="35895">
                  <c:v>3.5896000000000003E-5</c:v>
                </c:pt>
                <c:pt idx="35896">
                  <c:v>3.5896999999999999E-5</c:v>
                </c:pt>
                <c:pt idx="35897">
                  <c:v>3.5898000000000001E-5</c:v>
                </c:pt>
                <c:pt idx="35898">
                  <c:v>3.5899000000000003E-5</c:v>
                </c:pt>
                <c:pt idx="35899">
                  <c:v>3.5899999999999998E-5</c:v>
                </c:pt>
                <c:pt idx="35900">
                  <c:v>3.5901000000000001E-5</c:v>
                </c:pt>
                <c:pt idx="35901">
                  <c:v>3.5902000000000003E-5</c:v>
                </c:pt>
                <c:pt idx="35902">
                  <c:v>3.5902999999999998E-5</c:v>
                </c:pt>
                <c:pt idx="35903">
                  <c:v>3.5904E-5</c:v>
                </c:pt>
                <c:pt idx="35904">
                  <c:v>3.5905000000000003E-5</c:v>
                </c:pt>
                <c:pt idx="35905">
                  <c:v>3.5905999999999998E-5</c:v>
                </c:pt>
                <c:pt idx="35906">
                  <c:v>3.5907E-5</c:v>
                </c:pt>
                <c:pt idx="35907">
                  <c:v>3.5908000000000002E-5</c:v>
                </c:pt>
                <c:pt idx="35908">
                  <c:v>3.5908999999999998E-5</c:v>
                </c:pt>
                <c:pt idx="35909">
                  <c:v>3.591E-5</c:v>
                </c:pt>
                <c:pt idx="35910">
                  <c:v>3.5911000000000002E-5</c:v>
                </c:pt>
                <c:pt idx="35911">
                  <c:v>3.5911999999999998E-5</c:v>
                </c:pt>
                <c:pt idx="35912">
                  <c:v>3.5913E-5</c:v>
                </c:pt>
                <c:pt idx="35913">
                  <c:v>3.5914000000000002E-5</c:v>
                </c:pt>
                <c:pt idx="35914">
                  <c:v>3.5914999999999997E-5</c:v>
                </c:pt>
                <c:pt idx="35915">
                  <c:v>3.5916E-5</c:v>
                </c:pt>
                <c:pt idx="35916">
                  <c:v>3.5917000000000002E-5</c:v>
                </c:pt>
                <c:pt idx="35917">
                  <c:v>3.5917999999999997E-5</c:v>
                </c:pt>
                <c:pt idx="35918">
                  <c:v>3.5918999999999999E-5</c:v>
                </c:pt>
                <c:pt idx="35919">
                  <c:v>3.5920000000000002E-5</c:v>
                </c:pt>
                <c:pt idx="35920">
                  <c:v>3.5920999999999997E-5</c:v>
                </c:pt>
                <c:pt idx="35921">
                  <c:v>3.5921999999999999E-5</c:v>
                </c:pt>
                <c:pt idx="35922">
                  <c:v>3.5923000000000001E-5</c:v>
                </c:pt>
                <c:pt idx="35923">
                  <c:v>3.5923999999999997E-5</c:v>
                </c:pt>
                <c:pt idx="35924">
                  <c:v>3.5924999999999999E-5</c:v>
                </c:pt>
                <c:pt idx="35925">
                  <c:v>3.5926000000000001E-5</c:v>
                </c:pt>
                <c:pt idx="35926">
                  <c:v>3.5926999999999997E-5</c:v>
                </c:pt>
                <c:pt idx="35927">
                  <c:v>3.5927999999999999E-5</c:v>
                </c:pt>
                <c:pt idx="35928">
                  <c:v>3.5929000000000001E-5</c:v>
                </c:pt>
                <c:pt idx="35929">
                  <c:v>3.5930000000000003E-5</c:v>
                </c:pt>
                <c:pt idx="35930">
                  <c:v>3.5930999999999999E-5</c:v>
                </c:pt>
                <c:pt idx="35931">
                  <c:v>3.5932000000000001E-5</c:v>
                </c:pt>
                <c:pt idx="35932">
                  <c:v>3.5933000000000003E-5</c:v>
                </c:pt>
                <c:pt idx="35933">
                  <c:v>3.5933999999999998E-5</c:v>
                </c:pt>
                <c:pt idx="35934">
                  <c:v>3.5935000000000001E-5</c:v>
                </c:pt>
                <c:pt idx="35935">
                  <c:v>3.5936000000000003E-5</c:v>
                </c:pt>
                <c:pt idx="35936">
                  <c:v>3.5936999999999998E-5</c:v>
                </c:pt>
                <c:pt idx="35937">
                  <c:v>3.5938E-5</c:v>
                </c:pt>
                <c:pt idx="35938">
                  <c:v>3.5939000000000003E-5</c:v>
                </c:pt>
                <c:pt idx="35939">
                  <c:v>3.5939999999999998E-5</c:v>
                </c:pt>
                <c:pt idx="35940">
                  <c:v>3.5941E-5</c:v>
                </c:pt>
                <c:pt idx="35941">
                  <c:v>3.5942000000000002E-5</c:v>
                </c:pt>
                <c:pt idx="35942">
                  <c:v>3.5942999999999998E-5</c:v>
                </c:pt>
                <c:pt idx="35943">
                  <c:v>3.5944E-5</c:v>
                </c:pt>
                <c:pt idx="35944">
                  <c:v>3.5945000000000002E-5</c:v>
                </c:pt>
                <c:pt idx="35945">
                  <c:v>3.5945999999999998E-5</c:v>
                </c:pt>
                <c:pt idx="35946">
                  <c:v>3.5947E-5</c:v>
                </c:pt>
                <c:pt idx="35947">
                  <c:v>3.5948000000000002E-5</c:v>
                </c:pt>
                <c:pt idx="35948">
                  <c:v>3.5948999999999998E-5</c:v>
                </c:pt>
                <c:pt idx="35949">
                  <c:v>3.595E-5</c:v>
                </c:pt>
                <c:pt idx="35950">
                  <c:v>3.5951000000000002E-5</c:v>
                </c:pt>
                <c:pt idx="35951">
                  <c:v>3.5951999999999997E-5</c:v>
                </c:pt>
                <c:pt idx="35952">
                  <c:v>3.5952999999999999E-5</c:v>
                </c:pt>
                <c:pt idx="35953">
                  <c:v>3.5954000000000002E-5</c:v>
                </c:pt>
                <c:pt idx="35954">
                  <c:v>3.5954999999999997E-5</c:v>
                </c:pt>
                <c:pt idx="35955">
                  <c:v>3.5955999999999999E-5</c:v>
                </c:pt>
                <c:pt idx="35956">
                  <c:v>3.5957000000000001E-5</c:v>
                </c:pt>
                <c:pt idx="35957">
                  <c:v>3.5957999999999997E-5</c:v>
                </c:pt>
                <c:pt idx="35958">
                  <c:v>3.5958999999999999E-5</c:v>
                </c:pt>
                <c:pt idx="35959">
                  <c:v>3.5960000000000001E-5</c:v>
                </c:pt>
                <c:pt idx="35960">
                  <c:v>3.5960999999999997E-5</c:v>
                </c:pt>
                <c:pt idx="35961">
                  <c:v>3.5961999999999999E-5</c:v>
                </c:pt>
                <c:pt idx="35962">
                  <c:v>3.5963000000000001E-5</c:v>
                </c:pt>
                <c:pt idx="35963">
                  <c:v>3.5964000000000003E-5</c:v>
                </c:pt>
                <c:pt idx="35964">
                  <c:v>3.5964999999999999E-5</c:v>
                </c:pt>
                <c:pt idx="35965">
                  <c:v>3.5966000000000001E-5</c:v>
                </c:pt>
                <c:pt idx="35966">
                  <c:v>3.5967000000000003E-5</c:v>
                </c:pt>
                <c:pt idx="35967">
                  <c:v>3.5967999999999999E-5</c:v>
                </c:pt>
                <c:pt idx="35968">
                  <c:v>3.5969000000000001E-5</c:v>
                </c:pt>
                <c:pt idx="35969">
                  <c:v>3.5970000000000003E-5</c:v>
                </c:pt>
                <c:pt idx="35970">
                  <c:v>3.5970999999999998E-5</c:v>
                </c:pt>
                <c:pt idx="35971">
                  <c:v>3.5972000000000001E-5</c:v>
                </c:pt>
                <c:pt idx="35972">
                  <c:v>3.5973000000000003E-5</c:v>
                </c:pt>
                <c:pt idx="35973">
                  <c:v>3.5973999999999998E-5</c:v>
                </c:pt>
                <c:pt idx="35974">
                  <c:v>3.5975E-5</c:v>
                </c:pt>
                <c:pt idx="35975">
                  <c:v>3.5976000000000002E-5</c:v>
                </c:pt>
                <c:pt idx="35976">
                  <c:v>3.5976999999999998E-5</c:v>
                </c:pt>
                <c:pt idx="35977">
                  <c:v>3.5978E-5</c:v>
                </c:pt>
                <c:pt idx="35978">
                  <c:v>3.5979000000000002E-5</c:v>
                </c:pt>
                <c:pt idx="35979">
                  <c:v>3.5979999999999998E-5</c:v>
                </c:pt>
                <c:pt idx="35980">
                  <c:v>3.5981E-5</c:v>
                </c:pt>
                <c:pt idx="35981">
                  <c:v>3.5982000000000002E-5</c:v>
                </c:pt>
                <c:pt idx="35982">
                  <c:v>3.5982999999999998E-5</c:v>
                </c:pt>
                <c:pt idx="35983">
                  <c:v>3.5984E-5</c:v>
                </c:pt>
                <c:pt idx="35984">
                  <c:v>3.5985000000000002E-5</c:v>
                </c:pt>
                <c:pt idx="35985">
                  <c:v>3.5985999999999997E-5</c:v>
                </c:pt>
                <c:pt idx="35986">
                  <c:v>3.5987E-5</c:v>
                </c:pt>
                <c:pt idx="35987">
                  <c:v>3.5988000000000002E-5</c:v>
                </c:pt>
                <c:pt idx="35988">
                  <c:v>3.5988999999999997E-5</c:v>
                </c:pt>
                <c:pt idx="35989">
                  <c:v>3.5989999999999999E-5</c:v>
                </c:pt>
                <c:pt idx="35990">
                  <c:v>3.5991000000000002E-5</c:v>
                </c:pt>
                <c:pt idx="35991">
                  <c:v>3.5991999999999997E-5</c:v>
                </c:pt>
                <c:pt idx="35992">
                  <c:v>3.5992999999999999E-5</c:v>
                </c:pt>
                <c:pt idx="35993">
                  <c:v>3.5994000000000001E-5</c:v>
                </c:pt>
                <c:pt idx="35994">
                  <c:v>3.5994999999999997E-5</c:v>
                </c:pt>
                <c:pt idx="35995">
                  <c:v>3.5995999999999999E-5</c:v>
                </c:pt>
                <c:pt idx="35996">
                  <c:v>3.5997000000000001E-5</c:v>
                </c:pt>
                <c:pt idx="35997">
                  <c:v>3.5998000000000003E-5</c:v>
                </c:pt>
                <c:pt idx="35998">
                  <c:v>3.5998999999999999E-5</c:v>
                </c:pt>
                <c:pt idx="35999">
                  <c:v>3.6000000000000001E-5</c:v>
                </c:pt>
                <c:pt idx="36000">
                  <c:v>3.6001000000000003E-5</c:v>
                </c:pt>
                <c:pt idx="36001">
                  <c:v>3.6001999999999999E-5</c:v>
                </c:pt>
                <c:pt idx="36002">
                  <c:v>3.6003000000000001E-5</c:v>
                </c:pt>
                <c:pt idx="36003">
                  <c:v>3.6004000000000003E-5</c:v>
                </c:pt>
                <c:pt idx="36004">
                  <c:v>3.6004999999999998E-5</c:v>
                </c:pt>
                <c:pt idx="36005">
                  <c:v>3.6006000000000001E-5</c:v>
                </c:pt>
                <c:pt idx="36006">
                  <c:v>3.6007000000000003E-5</c:v>
                </c:pt>
                <c:pt idx="36007">
                  <c:v>3.6007999999999998E-5</c:v>
                </c:pt>
                <c:pt idx="36008">
                  <c:v>3.6009E-5</c:v>
                </c:pt>
                <c:pt idx="36009">
                  <c:v>3.6010000000000003E-5</c:v>
                </c:pt>
                <c:pt idx="36010">
                  <c:v>3.6010999999999998E-5</c:v>
                </c:pt>
                <c:pt idx="36011">
                  <c:v>3.6012E-5</c:v>
                </c:pt>
                <c:pt idx="36012">
                  <c:v>3.6013000000000002E-5</c:v>
                </c:pt>
                <c:pt idx="36013">
                  <c:v>3.6013999999999998E-5</c:v>
                </c:pt>
                <c:pt idx="36014">
                  <c:v>3.6015E-5</c:v>
                </c:pt>
                <c:pt idx="36015">
                  <c:v>3.6016000000000002E-5</c:v>
                </c:pt>
                <c:pt idx="36016">
                  <c:v>3.6016999999999998E-5</c:v>
                </c:pt>
                <c:pt idx="36017">
                  <c:v>3.6018E-5</c:v>
                </c:pt>
                <c:pt idx="36018">
                  <c:v>3.6019000000000002E-5</c:v>
                </c:pt>
                <c:pt idx="36019">
                  <c:v>3.6019999999999997E-5</c:v>
                </c:pt>
                <c:pt idx="36020">
                  <c:v>3.6021E-5</c:v>
                </c:pt>
                <c:pt idx="36021">
                  <c:v>3.6022000000000002E-5</c:v>
                </c:pt>
                <c:pt idx="36022">
                  <c:v>3.6022999999999997E-5</c:v>
                </c:pt>
                <c:pt idx="36023">
                  <c:v>3.6023999999999999E-5</c:v>
                </c:pt>
                <c:pt idx="36024">
                  <c:v>3.6025000000000002E-5</c:v>
                </c:pt>
                <c:pt idx="36025">
                  <c:v>3.6025999999999997E-5</c:v>
                </c:pt>
                <c:pt idx="36026">
                  <c:v>3.6026999999999999E-5</c:v>
                </c:pt>
                <c:pt idx="36027">
                  <c:v>3.6028000000000001E-5</c:v>
                </c:pt>
                <c:pt idx="36028">
                  <c:v>3.6028999999999997E-5</c:v>
                </c:pt>
                <c:pt idx="36029">
                  <c:v>3.6029999999999999E-5</c:v>
                </c:pt>
                <c:pt idx="36030">
                  <c:v>3.6031000000000001E-5</c:v>
                </c:pt>
                <c:pt idx="36031">
                  <c:v>3.6032000000000003E-5</c:v>
                </c:pt>
                <c:pt idx="36032">
                  <c:v>3.6032999999999999E-5</c:v>
                </c:pt>
                <c:pt idx="36033">
                  <c:v>3.6034000000000001E-5</c:v>
                </c:pt>
                <c:pt idx="36034">
                  <c:v>3.6035000000000003E-5</c:v>
                </c:pt>
                <c:pt idx="36035">
                  <c:v>3.6035999999999999E-5</c:v>
                </c:pt>
                <c:pt idx="36036">
                  <c:v>3.6037000000000001E-5</c:v>
                </c:pt>
                <c:pt idx="36037">
                  <c:v>3.6038000000000003E-5</c:v>
                </c:pt>
                <c:pt idx="36038">
                  <c:v>3.6038999999999998E-5</c:v>
                </c:pt>
                <c:pt idx="36039">
                  <c:v>3.6040000000000001E-5</c:v>
                </c:pt>
                <c:pt idx="36040">
                  <c:v>3.6041000000000003E-5</c:v>
                </c:pt>
                <c:pt idx="36041">
                  <c:v>3.6041999999999998E-5</c:v>
                </c:pt>
                <c:pt idx="36042">
                  <c:v>3.6043E-5</c:v>
                </c:pt>
                <c:pt idx="36043">
                  <c:v>3.6044000000000003E-5</c:v>
                </c:pt>
                <c:pt idx="36044">
                  <c:v>3.6044999999999998E-5</c:v>
                </c:pt>
                <c:pt idx="36045">
                  <c:v>3.6046E-5</c:v>
                </c:pt>
                <c:pt idx="36046">
                  <c:v>3.6047000000000002E-5</c:v>
                </c:pt>
                <c:pt idx="36047">
                  <c:v>3.6047999999999998E-5</c:v>
                </c:pt>
                <c:pt idx="36048">
                  <c:v>3.6049E-5</c:v>
                </c:pt>
                <c:pt idx="36049">
                  <c:v>3.6050000000000002E-5</c:v>
                </c:pt>
                <c:pt idx="36050">
                  <c:v>3.6050999999999998E-5</c:v>
                </c:pt>
                <c:pt idx="36051">
                  <c:v>3.6052E-5</c:v>
                </c:pt>
                <c:pt idx="36052">
                  <c:v>3.6053000000000002E-5</c:v>
                </c:pt>
                <c:pt idx="36053">
                  <c:v>3.6053999999999997E-5</c:v>
                </c:pt>
                <c:pt idx="36054">
                  <c:v>3.6055E-5</c:v>
                </c:pt>
                <c:pt idx="36055">
                  <c:v>3.6056000000000002E-5</c:v>
                </c:pt>
                <c:pt idx="36056">
                  <c:v>3.6056999999999997E-5</c:v>
                </c:pt>
                <c:pt idx="36057">
                  <c:v>3.6057999999999999E-5</c:v>
                </c:pt>
                <c:pt idx="36058">
                  <c:v>3.6059000000000002E-5</c:v>
                </c:pt>
                <c:pt idx="36059">
                  <c:v>3.6059999999999997E-5</c:v>
                </c:pt>
                <c:pt idx="36060">
                  <c:v>3.6060999999999999E-5</c:v>
                </c:pt>
                <c:pt idx="36061">
                  <c:v>3.6062000000000001E-5</c:v>
                </c:pt>
                <c:pt idx="36062">
                  <c:v>3.6062999999999997E-5</c:v>
                </c:pt>
                <c:pt idx="36063">
                  <c:v>3.6063999999999999E-5</c:v>
                </c:pt>
                <c:pt idx="36064">
                  <c:v>3.6065000000000001E-5</c:v>
                </c:pt>
                <c:pt idx="36065">
                  <c:v>3.6066000000000003E-5</c:v>
                </c:pt>
                <c:pt idx="36066">
                  <c:v>3.6066999999999999E-5</c:v>
                </c:pt>
                <c:pt idx="36067">
                  <c:v>3.6068000000000001E-5</c:v>
                </c:pt>
                <c:pt idx="36068">
                  <c:v>3.6069000000000003E-5</c:v>
                </c:pt>
                <c:pt idx="36069">
                  <c:v>3.6069999999999999E-5</c:v>
                </c:pt>
                <c:pt idx="36070">
                  <c:v>3.6071000000000001E-5</c:v>
                </c:pt>
                <c:pt idx="36071">
                  <c:v>3.6072000000000003E-5</c:v>
                </c:pt>
                <c:pt idx="36072">
                  <c:v>3.6072999999999998E-5</c:v>
                </c:pt>
                <c:pt idx="36073">
                  <c:v>3.6074000000000001E-5</c:v>
                </c:pt>
                <c:pt idx="36074">
                  <c:v>3.6075000000000003E-5</c:v>
                </c:pt>
                <c:pt idx="36075">
                  <c:v>3.6075999999999998E-5</c:v>
                </c:pt>
                <c:pt idx="36076">
                  <c:v>3.6077E-5</c:v>
                </c:pt>
                <c:pt idx="36077">
                  <c:v>3.6078000000000003E-5</c:v>
                </c:pt>
                <c:pt idx="36078">
                  <c:v>3.6078999999999998E-5</c:v>
                </c:pt>
                <c:pt idx="36079">
                  <c:v>3.608E-5</c:v>
                </c:pt>
                <c:pt idx="36080">
                  <c:v>3.6081000000000002E-5</c:v>
                </c:pt>
                <c:pt idx="36081">
                  <c:v>3.6081999999999998E-5</c:v>
                </c:pt>
                <c:pt idx="36082">
                  <c:v>3.6083E-5</c:v>
                </c:pt>
                <c:pt idx="36083">
                  <c:v>3.6084000000000002E-5</c:v>
                </c:pt>
                <c:pt idx="36084">
                  <c:v>3.6084999999999998E-5</c:v>
                </c:pt>
                <c:pt idx="36085">
                  <c:v>3.6086E-5</c:v>
                </c:pt>
                <c:pt idx="36086">
                  <c:v>3.6087000000000002E-5</c:v>
                </c:pt>
                <c:pt idx="36087">
                  <c:v>3.6087999999999997E-5</c:v>
                </c:pt>
                <c:pt idx="36088">
                  <c:v>3.6089E-5</c:v>
                </c:pt>
                <c:pt idx="36089">
                  <c:v>3.6090000000000002E-5</c:v>
                </c:pt>
                <c:pt idx="36090">
                  <c:v>3.6090999999999997E-5</c:v>
                </c:pt>
                <c:pt idx="36091">
                  <c:v>3.6091999999999999E-5</c:v>
                </c:pt>
                <c:pt idx="36092">
                  <c:v>3.6093000000000002E-5</c:v>
                </c:pt>
                <c:pt idx="36093">
                  <c:v>3.6093999999999997E-5</c:v>
                </c:pt>
                <c:pt idx="36094">
                  <c:v>3.6094999999999999E-5</c:v>
                </c:pt>
                <c:pt idx="36095">
                  <c:v>3.6096000000000001E-5</c:v>
                </c:pt>
                <c:pt idx="36096">
                  <c:v>3.6096999999999997E-5</c:v>
                </c:pt>
                <c:pt idx="36097">
                  <c:v>3.6097999999999999E-5</c:v>
                </c:pt>
                <c:pt idx="36098">
                  <c:v>3.6099000000000001E-5</c:v>
                </c:pt>
                <c:pt idx="36099">
                  <c:v>3.6100000000000003E-5</c:v>
                </c:pt>
                <c:pt idx="36100">
                  <c:v>3.6100999999999999E-5</c:v>
                </c:pt>
                <c:pt idx="36101">
                  <c:v>3.6102000000000001E-5</c:v>
                </c:pt>
                <c:pt idx="36102">
                  <c:v>3.6103000000000003E-5</c:v>
                </c:pt>
                <c:pt idx="36103">
                  <c:v>3.6103999999999999E-5</c:v>
                </c:pt>
                <c:pt idx="36104">
                  <c:v>3.6105000000000001E-5</c:v>
                </c:pt>
                <c:pt idx="36105">
                  <c:v>3.6106000000000003E-5</c:v>
                </c:pt>
                <c:pt idx="36106">
                  <c:v>3.6106999999999998E-5</c:v>
                </c:pt>
                <c:pt idx="36107">
                  <c:v>3.6108000000000001E-5</c:v>
                </c:pt>
                <c:pt idx="36108">
                  <c:v>3.6109000000000003E-5</c:v>
                </c:pt>
                <c:pt idx="36109">
                  <c:v>3.6109999999999998E-5</c:v>
                </c:pt>
                <c:pt idx="36110">
                  <c:v>3.6111E-5</c:v>
                </c:pt>
                <c:pt idx="36111">
                  <c:v>3.6112000000000003E-5</c:v>
                </c:pt>
                <c:pt idx="36112">
                  <c:v>3.6112999999999998E-5</c:v>
                </c:pt>
                <c:pt idx="36113">
                  <c:v>3.6114E-5</c:v>
                </c:pt>
                <c:pt idx="36114">
                  <c:v>3.6115000000000002E-5</c:v>
                </c:pt>
                <c:pt idx="36115">
                  <c:v>3.6115999999999998E-5</c:v>
                </c:pt>
                <c:pt idx="36116">
                  <c:v>3.6117E-5</c:v>
                </c:pt>
                <c:pt idx="36117">
                  <c:v>3.6118000000000002E-5</c:v>
                </c:pt>
                <c:pt idx="36118">
                  <c:v>3.6118999999999998E-5</c:v>
                </c:pt>
                <c:pt idx="36119">
                  <c:v>3.612E-5</c:v>
                </c:pt>
                <c:pt idx="36120">
                  <c:v>3.6121000000000002E-5</c:v>
                </c:pt>
                <c:pt idx="36121">
                  <c:v>3.6121999999999997E-5</c:v>
                </c:pt>
                <c:pt idx="36122">
                  <c:v>3.6123E-5</c:v>
                </c:pt>
                <c:pt idx="36123">
                  <c:v>3.6124000000000002E-5</c:v>
                </c:pt>
                <c:pt idx="36124">
                  <c:v>3.6124999999999997E-5</c:v>
                </c:pt>
                <c:pt idx="36125">
                  <c:v>3.6125999999999999E-5</c:v>
                </c:pt>
                <c:pt idx="36126">
                  <c:v>3.6127000000000002E-5</c:v>
                </c:pt>
                <c:pt idx="36127">
                  <c:v>3.6127999999999997E-5</c:v>
                </c:pt>
                <c:pt idx="36128">
                  <c:v>3.6128999999999999E-5</c:v>
                </c:pt>
                <c:pt idx="36129">
                  <c:v>3.6130000000000001E-5</c:v>
                </c:pt>
                <c:pt idx="36130">
                  <c:v>3.6130999999999997E-5</c:v>
                </c:pt>
                <c:pt idx="36131">
                  <c:v>3.6131999999999999E-5</c:v>
                </c:pt>
                <c:pt idx="36132">
                  <c:v>3.6133000000000001E-5</c:v>
                </c:pt>
                <c:pt idx="36133">
                  <c:v>3.6134000000000003E-5</c:v>
                </c:pt>
                <c:pt idx="36134">
                  <c:v>3.6134999999999999E-5</c:v>
                </c:pt>
                <c:pt idx="36135">
                  <c:v>3.6136000000000001E-5</c:v>
                </c:pt>
                <c:pt idx="36136">
                  <c:v>3.6137000000000003E-5</c:v>
                </c:pt>
                <c:pt idx="36137">
                  <c:v>3.6137999999999999E-5</c:v>
                </c:pt>
                <c:pt idx="36138">
                  <c:v>3.6139000000000001E-5</c:v>
                </c:pt>
                <c:pt idx="36139">
                  <c:v>3.6140000000000003E-5</c:v>
                </c:pt>
                <c:pt idx="36140">
                  <c:v>3.6140999999999998E-5</c:v>
                </c:pt>
                <c:pt idx="36141">
                  <c:v>3.6142000000000001E-5</c:v>
                </c:pt>
                <c:pt idx="36142">
                  <c:v>3.6143000000000003E-5</c:v>
                </c:pt>
                <c:pt idx="36143">
                  <c:v>3.6143999999999998E-5</c:v>
                </c:pt>
                <c:pt idx="36144">
                  <c:v>3.6145E-5</c:v>
                </c:pt>
                <c:pt idx="36145">
                  <c:v>3.6146000000000003E-5</c:v>
                </c:pt>
                <c:pt idx="36146">
                  <c:v>3.6146999999999998E-5</c:v>
                </c:pt>
                <c:pt idx="36147">
                  <c:v>3.6148E-5</c:v>
                </c:pt>
                <c:pt idx="36148">
                  <c:v>3.6149000000000002E-5</c:v>
                </c:pt>
                <c:pt idx="36149">
                  <c:v>3.6149999999999998E-5</c:v>
                </c:pt>
                <c:pt idx="36150">
                  <c:v>3.6151E-5</c:v>
                </c:pt>
                <c:pt idx="36151">
                  <c:v>3.6152000000000002E-5</c:v>
                </c:pt>
                <c:pt idx="36152">
                  <c:v>3.6152999999999998E-5</c:v>
                </c:pt>
                <c:pt idx="36153">
                  <c:v>3.6154E-5</c:v>
                </c:pt>
                <c:pt idx="36154">
                  <c:v>3.6155000000000002E-5</c:v>
                </c:pt>
                <c:pt idx="36155">
                  <c:v>3.6155999999999997E-5</c:v>
                </c:pt>
                <c:pt idx="36156">
                  <c:v>3.6157E-5</c:v>
                </c:pt>
                <c:pt idx="36157">
                  <c:v>3.6158000000000002E-5</c:v>
                </c:pt>
                <c:pt idx="36158">
                  <c:v>3.6158999999999997E-5</c:v>
                </c:pt>
                <c:pt idx="36159">
                  <c:v>3.6159999999999999E-5</c:v>
                </c:pt>
                <c:pt idx="36160">
                  <c:v>3.6161000000000002E-5</c:v>
                </c:pt>
                <c:pt idx="36161">
                  <c:v>3.6161999999999997E-5</c:v>
                </c:pt>
                <c:pt idx="36162">
                  <c:v>3.6162999999999999E-5</c:v>
                </c:pt>
                <c:pt idx="36163">
                  <c:v>3.6164000000000001E-5</c:v>
                </c:pt>
                <c:pt idx="36164">
                  <c:v>3.6164999999999997E-5</c:v>
                </c:pt>
                <c:pt idx="36165">
                  <c:v>3.6165999999999999E-5</c:v>
                </c:pt>
                <c:pt idx="36166">
                  <c:v>3.6167000000000001E-5</c:v>
                </c:pt>
                <c:pt idx="36167">
                  <c:v>3.6168000000000003E-5</c:v>
                </c:pt>
                <c:pt idx="36168">
                  <c:v>3.6168999999999999E-5</c:v>
                </c:pt>
                <c:pt idx="36169">
                  <c:v>3.6170000000000001E-5</c:v>
                </c:pt>
                <c:pt idx="36170">
                  <c:v>3.6171000000000003E-5</c:v>
                </c:pt>
                <c:pt idx="36171">
                  <c:v>3.6171999999999999E-5</c:v>
                </c:pt>
                <c:pt idx="36172">
                  <c:v>3.6173000000000001E-5</c:v>
                </c:pt>
                <c:pt idx="36173">
                  <c:v>3.6174000000000003E-5</c:v>
                </c:pt>
                <c:pt idx="36174">
                  <c:v>3.6174999999999998E-5</c:v>
                </c:pt>
                <c:pt idx="36175">
                  <c:v>3.6176000000000001E-5</c:v>
                </c:pt>
                <c:pt idx="36176">
                  <c:v>3.6177000000000003E-5</c:v>
                </c:pt>
                <c:pt idx="36177">
                  <c:v>3.6177999999999998E-5</c:v>
                </c:pt>
                <c:pt idx="36178">
                  <c:v>3.6179E-5</c:v>
                </c:pt>
                <c:pt idx="36179">
                  <c:v>3.6180000000000003E-5</c:v>
                </c:pt>
                <c:pt idx="36180">
                  <c:v>3.6180999999999998E-5</c:v>
                </c:pt>
                <c:pt idx="36181">
                  <c:v>3.6182E-5</c:v>
                </c:pt>
                <c:pt idx="36182">
                  <c:v>3.6183000000000002E-5</c:v>
                </c:pt>
                <c:pt idx="36183">
                  <c:v>3.6183999999999998E-5</c:v>
                </c:pt>
                <c:pt idx="36184">
                  <c:v>3.6185E-5</c:v>
                </c:pt>
                <c:pt idx="36185">
                  <c:v>3.6186000000000002E-5</c:v>
                </c:pt>
                <c:pt idx="36186">
                  <c:v>3.6186999999999998E-5</c:v>
                </c:pt>
                <c:pt idx="36187">
                  <c:v>3.6188E-5</c:v>
                </c:pt>
                <c:pt idx="36188">
                  <c:v>3.6189000000000002E-5</c:v>
                </c:pt>
                <c:pt idx="36189">
                  <c:v>3.6189999999999997E-5</c:v>
                </c:pt>
                <c:pt idx="36190">
                  <c:v>3.6191E-5</c:v>
                </c:pt>
                <c:pt idx="36191">
                  <c:v>3.6192000000000002E-5</c:v>
                </c:pt>
                <c:pt idx="36192">
                  <c:v>3.6192999999999997E-5</c:v>
                </c:pt>
                <c:pt idx="36193">
                  <c:v>3.6193999999999999E-5</c:v>
                </c:pt>
                <c:pt idx="36194">
                  <c:v>3.6195000000000002E-5</c:v>
                </c:pt>
                <c:pt idx="36195">
                  <c:v>3.6195999999999997E-5</c:v>
                </c:pt>
                <c:pt idx="36196">
                  <c:v>3.6196999999999999E-5</c:v>
                </c:pt>
                <c:pt idx="36197">
                  <c:v>3.6198000000000001E-5</c:v>
                </c:pt>
                <c:pt idx="36198">
                  <c:v>3.6198999999999997E-5</c:v>
                </c:pt>
                <c:pt idx="36199">
                  <c:v>3.6199999999999999E-5</c:v>
                </c:pt>
                <c:pt idx="36200">
                  <c:v>3.6201000000000001E-5</c:v>
                </c:pt>
                <c:pt idx="36201">
                  <c:v>3.6202000000000003E-5</c:v>
                </c:pt>
                <c:pt idx="36202">
                  <c:v>3.6202999999999999E-5</c:v>
                </c:pt>
                <c:pt idx="36203">
                  <c:v>3.6204000000000001E-5</c:v>
                </c:pt>
                <c:pt idx="36204">
                  <c:v>3.6205000000000003E-5</c:v>
                </c:pt>
                <c:pt idx="36205">
                  <c:v>3.6205999999999999E-5</c:v>
                </c:pt>
                <c:pt idx="36206">
                  <c:v>3.6207000000000001E-5</c:v>
                </c:pt>
                <c:pt idx="36207">
                  <c:v>3.6208000000000003E-5</c:v>
                </c:pt>
                <c:pt idx="36208">
                  <c:v>3.6208999999999998E-5</c:v>
                </c:pt>
                <c:pt idx="36209">
                  <c:v>3.6210000000000001E-5</c:v>
                </c:pt>
                <c:pt idx="36210">
                  <c:v>3.6211000000000003E-5</c:v>
                </c:pt>
                <c:pt idx="36211">
                  <c:v>3.6211999999999998E-5</c:v>
                </c:pt>
                <c:pt idx="36212">
                  <c:v>3.6213E-5</c:v>
                </c:pt>
                <c:pt idx="36213">
                  <c:v>3.6214000000000003E-5</c:v>
                </c:pt>
                <c:pt idx="36214">
                  <c:v>3.6214999999999998E-5</c:v>
                </c:pt>
                <c:pt idx="36215">
                  <c:v>3.6216E-5</c:v>
                </c:pt>
                <c:pt idx="36216">
                  <c:v>3.6217000000000002E-5</c:v>
                </c:pt>
                <c:pt idx="36217">
                  <c:v>3.6217999999999998E-5</c:v>
                </c:pt>
                <c:pt idx="36218">
                  <c:v>3.6219E-5</c:v>
                </c:pt>
                <c:pt idx="36219">
                  <c:v>3.6220000000000002E-5</c:v>
                </c:pt>
                <c:pt idx="36220">
                  <c:v>3.6220999999999998E-5</c:v>
                </c:pt>
                <c:pt idx="36221">
                  <c:v>3.6222E-5</c:v>
                </c:pt>
                <c:pt idx="36222">
                  <c:v>3.6223000000000002E-5</c:v>
                </c:pt>
                <c:pt idx="36223">
                  <c:v>3.6223999999999997E-5</c:v>
                </c:pt>
                <c:pt idx="36224">
                  <c:v>3.6225E-5</c:v>
                </c:pt>
                <c:pt idx="36225">
                  <c:v>3.6226000000000002E-5</c:v>
                </c:pt>
                <c:pt idx="36226">
                  <c:v>3.6226999999999997E-5</c:v>
                </c:pt>
                <c:pt idx="36227">
                  <c:v>3.6227999999999999E-5</c:v>
                </c:pt>
                <c:pt idx="36228">
                  <c:v>3.6229000000000002E-5</c:v>
                </c:pt>
                <c:pt idx="36229">
                  <c:v>3.6229999999999997E-5</c:v>
                </c:pt>
                <c:pt idx="36230">
                  <c:v>3.6230999999999999E-5</c:v>
                </c:pt>
                <c:pt idx="36231">
                  <c:v>3.6232000000000001E-5</c:v>
                </c:pt>
                <c:pt idx="36232">
                  <c:v>3.6232999999999997E-5</c:v>
                </c:pt>
                <c:pt idx="36233">
                  <c:v>3.6233999999999999E-5</c:v>
                </c:pt>
                <c:pt idx="36234">
                  <c:v>3.6235000000000001E-5</c:v>
                </c:pt>
                <c:pt idx="36235">
                  <c:v>3.6235999999999997E-5</c:v>
                </c:pt>
                <c:pt idx="36236">
                  <c:v>3.6236999999999999E-5</c:v>
                </c:pt>
                <c:pt idx="36237">
                  <c:v>3.6238000000000001E-5</c:v>
                </c:pt>
                <c:pt idx="36238">
                  <c:v>3.6239000000000003E-5</c:v>
                </c:pt>
                <c:pt idx="36239">
                  <c:v>3.6239999999999999E-5</c:v>
                </c:pt>
                <c:pt idx="36240">
                  <c:v>3.6241000000000001E-5</c:v>
                </c:pt>
                <c:pt idx="36241">
                  <c:v>3.6242000000000003E-5</c:v>
                </c:pt>
                <c:pt idx="36242">
                  <c:v>3.6242999999999998E-5</c:v>
                </c:pt>
                <c:pt idx="36243">
                  <c:v>3.6244000000000001E-5</c:v>
                </c:pt>
                <c:pt idx="36244">
                  <c:v>3.6245000000000003E-5</c:v>
                </c:pt>
                <c:pt idx="36245">
                  <c:v>3.6245999999999998E-5</c:v>
                </c:pt>
                <c:pt idx="36246">
                  <c:v>3.6247E-5</c:v>
                </c:pt>
                <c:pt idx="36247">
                  <c:v>3.6248000000000003E-5</c:v>
                </c:pt>
                <c:pt idx="36248">
                  <c:v>3.6248999999999998E-5</c:v>
                </c:pt>
                <c:pt idx="36249">
                  <c:v>3.625E-5</c:v>
                </c:pt>
                <c:pt idx="36250">
                  <c:v>3.6251000000000002E-5</c:v>
                </c:pt>
                <c:pt idx="36251">
                  <c:v>3.6251999999999998E-5</c:v>
                </c:pt>
                <c:pt idx="36252">
                  <c:v>3.6253E-5</c:v>
                </c:pt>
                <c:pt idx="36253">
                  <c:v>3.6254000000000002E-5</c:v>
                </c:pt>
                <c:pt idx="36254">
                  <c:v>3.6254999999999998E-5</c:v>
                </c:pt>
                <c:pt idx="36255">
                  <c:v>3.6256E-5</c:v>
                </c:pt>
                <c:pt idx="36256">
                  <c:v>3.6257000000000002E-5</c:v>
                </c:pt>
                <c:pt idx="36257">
                  <c:v>3.6257999999999997E-5</c:v>
                </c:pt>
                <c:pt idx="36258">
                  <c:v>3.6259E-5</c:v>
                </c:pt>
                <c:pt idx="36259">
                  <c:v>3.6260000000000002E-5</c:v>
                </c:pt>
                <c:pt idx="36260">
                  <c:v>3.6260999999999997E-5</c:v>
                </c:pt>
                <c:pt idx="36261">
                  <c:v>3.6261999999999999E-5</c:v>
                </c:pt>
                <c:pt idx="36262">
                  <c:v>3.6263000000000002E-5</c:v>
                </c:pt>
                <c:pt idx="36263">
                  <c:v>3.6263999999999997E-5</c:v>
                </c:pt>
                <c:pt idx="36264">
                  <c:v>3.6264999999999999E-5</c:v>
                </c:pt>
                <c:pt idx="36265">
                  <c:v>3.6266000000000001E-5</c:v>
                </c:pt>
                <c:pt idx="36266">
                  <c:v>3.6266999999999997E-5</c:v>
                </c:pt>
                <c:pt idx="36267">
                  <c:v>3.6267999999999999E-5</c:v>
                </c:pt>
                <c:pt idx="36268">
                  <c:v>3.6269000000000001E-5</c:v>
                </c:pt>
                <c:pt idx="36269">
                  <c:v>3.6269999999999997E-5</c:v>
                </c:pt>
                <c:pt idx="36270">
                  <c:v>3.6270999999999999E-5</c:v>
                </c:pt>
                <c:pt idx="36271">
                  <c:v>3.6272000000000001E-5</c:v>
                </c:pt>
                <c:pt idx="36272">
                  <c:v>3.6273000000000003E-5</c:v>
                </c:pt>
                <c:pt idx="36273">
                  <c:v>3.6273999999999999E-5</c:v>
                </c:pt>
                <c:pt idx="36274">
                  <c:v>3.6275000000000001E-5</c:v>
                </c:pt>
                <c:pt idx="36275">
                  <c:v>3.6276000000000003E-5</c:v>
                </c:pt>
                <c:pt idx="36276">
                  <c:v>3.6276999999999998E-5</c:v>
                </c:pt>
                <c:pt idx="36277">
                  <c:v>3.6278000000000001E-5</c:v>
                </c:pt>
                <c:pt idx="36278">
                  <c:v>3.6279000000000003E-5</c:v>
                </c:pt>
                <c:pt idx="36279">
                  <c:v>3.6279999999999998E-5</c:v>
                </c:pt>
                <c:pt idx="36280">
                  <c:v>3.6281E-5</c:v>
                </c:pt>
                <c:pt idx="36281">
                  <c:v>3.6282000000000003E-5</c:v>
                </c:pt>
                <c:pt idx="36282">
                  <c:v>3.6282999999999998E-5</c:v>
                </c:pt>
                <c:pt idx="36283">
                  <c:v>3.6284E-5</c:v>
                </c:pt>
                <c:pt idx="36284">
                  <c:v>3.6285000000000002E-5</c:v>
                </c:pt>
                <c:pt idx="36285">
                  <c:v>3.6285999999999998E-5</c:v>
                </c:pt>
                <c:pt idx="36286">
                  <c:v>3.6287E-5</c:v>
                </c:pt>
                <c:pt idx="36287">
                  <c:v>3.6288000000000002E-5</c:v>
                </c:pt>
                <c:pt idx="36288">
                  <c:v>3.6288999999999998E-5</c:v>
                </c:pt>
                <c:pt idx="36289">
                  <c:v>3.629E-5</c:v>
                </c:pt>
                <c:pt idx="36290">
                  <c:v>3.6291000000000002E-5</c:v>
                </c:pt>
                <c:pt idx="36291">
                  <c:v>3.6291999999999997E-5</c:v>
                </c:pt>
                <c:pt idx="36292">
                  <c:v>3.6293E-5</c:v>
                </c:pt>
                <c:pt idx="36293">
                  <c:v>3.6294000000000002E-5</c:v>
                </c:pt>
                <c:pt idx="36294">
                  <c:v>3.6294999999999997E-5</c:v>
                </c:pt>
                <c:pt idx="36295">
                  <c:v>3.6295999999999999E-5</c:v>
                </c:pt>
                <c:pt idx="36296">
                  <c:v>3.6297000000000002E-5</c:v>
                </c:pt>
                <c:pt idx="36297">
                  <c:v>3.6297999999999997E-5</c:v>
                </c:pt>
                <c:pt idx="36298">
                  <c:v>3.6298999999999999E-5</c:v>
                </c:pt>
                <c:pt idx="36299">
                  <c:v>3.6300000000000001E-5</c:v>
                </c:pt>
                <c:pt idx="36300">
                  <c:v>3.6300999999999997E-5</c:v>
                </c:pt>
                <c:pt idx="36301">
                  <c:v>3.6301999999999999E-5</c:v>
                </c:pt>
                <c:pt idx="36302">
                  <c:v>3.6303000000000001E-5</c:v>
                </c:pt>
                <c:pt idx="36303">
                  <c:v>3.6303999999999997E-5</c:v>
                </c:pt>
                <c:pt idx="36304">
                  <c:v>3.6304999999999999E-5</c:v>
                </c:pt>
                <c:pt idx="36305">
                  <c:v>3.6306000000000001E-5</c:v>
                </c:pt>
                <c:pt idx="36306">
                  <c:v>3.6307000000000003E-5</c:v>
                </c:pt>
                <c:pt idx="36307">
                  <c:v>3.6307999999999999E-5</c:v>
                </c:pt>
                <c:pt idx="36308">
                  <c:v>3.6309000000000001E-5</c:v>
                </c:pt>
                <c:pt idx="36309">
                  <c:v>3.6310000000000003E-5</c:v>
                </c:pt>
                <c:pt idx="36310">
                  <c:v>3.6310999999999998E-5</c:v>
                </c:pt>
                <c:pt idx="36311">
                  <c:v>3.6312000000000001E-5</c:v>
                </c:pt>
                <c:pt idx="36312">
                  <c:v>3.6313000000000003E-5</c:v>
                </c:pt>
                <c:pt idx="36313">
                  <c:v>3.6313999999999998E-5</c:v>
                </c:pt>
                <c:pt idx="36314">
                  <c:v>3.6315E-5</c:v>
                </c:pt>
                <c:pt idx="36315">
                  <c:v>3.6316000000000003E-5</c:v>
                </c:pt>
                <c:pt idx="36316">
                  <c:v>3.6316999999999998E-5</c:v>
                </c:pt>
                <c:pt idx="36317">
                  <c:v>3.6318E-5</c:v>
                </c:pt>
                <c:pt idx="36318">
                  <c:v>3.6319000000000002E-5</c:v>
                </c:pt>
                <c:pt idx="36319">
                  <c:v>3.6319999999999998E-5</c:v>
                </c:pt>
                <c:pt idx="36320">
                  <c:v>3.6321E-5</c:v>
                </c:pt>
                <c:pt idx="36321">
                  <c:v>3.6322000000000002E-5</c:v>
                </c:pt>
                <c:pt idx="36322">
                  <c:v>3.6322999999999998E-5</c:v>
                </c:pt>
                <c:pt idx="36323">
                  <c:v>3.6324E-5</c:v>
                </c:pt>
                <c:pt idx="36324">
                  <c:v>3.6325000000000002E-5</c:v>
                </c:pt>
                <c:pt idx="36325">
                  <c:v>3.6325999999999997E-5</c:v>
                </c:pt>
                <c:pt idx="36326">
                  <c:v>3.6327E-5</c:v>
                </c:pt>
                <c:pt idx="36327">
                  <c:v>3.6328000000000002E-5</c:v>
                </c:pt>
                <c:pt idx="36328">
                  <c:v>3.6328999999999997E-5</c:v>
                </c:pt>
                <c:pt idx="36329">
                  <c:v>3.6329999999999999E-5</c:v>
                </c:pt>
                <c:pt idx="36330">
                  <c:v>3.6331000000000002E-5</c:v>
                </c:pt>
                <c:pt idx="36331">
                  <c:v>3.6331999999999997E-5</c:v>
                </c:pt>
                <c:pt idx="36332">
                  <c:v>3.6332999999999999E-5</c:v>
                </c:pt>
                <c:pt idx="36333">
                  <c:v>3.6334000000000001E-5</c:v>
                </c:pt>
                <c:pt idx="36334">
                  <c:v>3.6334999999999997E-5</c:v>
                </c:pt>
                <c:pt idx="36335">
                  <c:v>3.6335999999999999E-5</c:v>
                </c:pt>
                <c:pt idx="36336">
                  <c:v>3.6337000000000001E-5</c:v>
                </c:pt>
                <c:pt idx="36337">
                  <c:v>3.6337999999999997E-5</c:v>
                </c:pt>
                <c:pt idx="36338">
                  <c:v>3.6338999999999999E-5</c:v>
                </c:pt>
                <c:pt idx="36339">
                  <c:v>3.6340000000000001E-5</c:v>
                </c:pt>
                <c:pt idx="36340">
                  <c:v>3.6341000000000003E-5</c:v>
                </c:pt>
                <c:pt idx="36341">
                  <c:v>3.6341999999999999E-5</c:v>
                </c:pt>
                <c:pt idx="36342">
                  <c:v>3.6343000000000001E-5</c:v>
                </c:pt>
                <c:pt idx="36343">
                  <c:v>3.6344000000000003E-5</c:v>
                </c:pt>
                <c:pt idx="36344">
                  <c:v>3.6344999999999998E-5</c:v>
                </c:pt>
                <c:pt idx="36345">
                  <c:v>3.6346000000000001E-5</c:v>
                </c:pt>
                <c:pt idx="36346">
                  <c:v>3.6347000000000003E-5</c:v>
                </c:pt>
                <c:pt idx="36347">
                  <c:v>3.6347999999999998E-5</c:v>
                </c:pt>
                <c:pt idx="36348">
                  <c:v>3.6349E-5</c:v>
                </c:pt>
                <c:pt idx="36349">
                  <c:v>3.6350000000000003E-5</c:v>
                </c:pt>
                <c:pt idx="36350">
                  <c:v>3.6350999999999998E-5</c:v>
                </c:pt>
                <c:pt idx="36351">
                  <c:v>3.6352E-5</c:v>
                </c:pt>
                <c:pt idx="36352">
                  <c:v>3.6353000000000002E-5</c:v>
                </c:pt>
                <c:pt idx="36353">
                  <c:v>3.6353999999999998E-5</c:v>
                </c:pt>
                <c:pt idx="36354">
                  <c:v>3.6355E-5</c:v>
                </c:pt>
                <c:pt idx="36355">
                  <c:v>3.6356000000000002E-5</c:v>
                </c:pt>
                <c:pt idx="36356">
                  <c:v>3.6356999999999998E-5</c:v>
                </c:pt>
                <c:pt idx="36357">
                  <c:v>3.6358E-5</c:v>
                </c:pt>
                <c:pt idx="36358">
                  <c:v>3.6359000000000002E-5</c:v>
                </c:pt>
                <c:pt idx="36359">
                  <c:v>3.6359999999999997E-5</c:v>
                </c:pt>
                <c:pt idx="36360">
                  <c:v>3.6361E-5</c:v>
                </c:pt>
                <c:pt idx="36361">
                  <c:v>3.6362000000000002E-5</c:v>
                </c:pt>
                <c:pt idx="36362">
                  <c:v>3.6362999999999997E-5</c:v>
                </c:pt>
                <c:pt idx="36363">
                  <c:v>3.6363999999999999E-5</c:v>
                </c:pt>
                <c:pt idx="36364">
                  <c:v>3.6365000000000002E-5</c:v>
                </c:pt>
                <c:pt idx="36365">
                  <c:v>3.6365999999999997E-5</c:v>
                </c:pt>
                <c:pt idx="36366">
                  <c:v>3.6366999999999999E-5</c:v>
                </c:pt>
                <c:pt idx="36367">
                  <c:v>3.6368000000000001E-5</c:v>
                </c:pt>
                <c:pt idx="36368">
                  <c:v>3.6368999999999997E-5</c:v>
                </c:pt>
                <c:pt idx="36369">
                  <c:v>3.6369999999999999E-5</c:v>
                </c:pt>
                <c:pt idx="36370">
                  <c:v>3.6371000000000001E-5</c:v>
                </c:pt>
                <c:pt idx="36371">
                  <c:v>3.6371999999999997E-5</c:v>
                </c:pt>
                <c:pt idx="36372">
                  <c:v>3.6372999999999999E-5</c:v>
                </c:pt>
                <c:pt idx="36373">
                  <c:v>3.6374000000000001E-5</c:v>
                </c:pt>
                <c:pt idx="36374">
                  <c:v>3.6375000000000003E-5</c:v>
                </c:pt>
                <c:pt idx="36375">
                  <c:v>3.6375999999999999E-5</c:v>
                </c:pt>
                <c:pt idx="36376">
                  <c:v>3.6377000000000001E-5</c:v>
                </c:pt>
                <c:pt idx="36377">
                  <c:v>3.6378000000000003E-5</c:v>
                </c:pt>
                <c:pt idx="36378">
                  <c:v>3.6378999999999998E-5</c:v>
                </c:pt>
                <c:pt idx="36379">
                  <c:v>3.6380000000000001E-5</c:v>
                </c:pt>
                <c:pt idx="36380">
                  <c:v>3.6381000000000003E-5</c:v>
                </c:pt>
                <c:pt idx="36381">
                  <c:v>3.6381999999999998E-5</c:v>
                </c:pt>
                <c:pt idx="36382">
                  <c:v>3.6383E-5</c:v>
                </c:pt>
                <c:pt idx="36383">
                  <c:v>3.6384000000000003E-5</c:v>
                </c:pt>
                <c:pt idx="36384">
                  <c:v>3.6384999999999998E-5</c:v>
                </c:pt>
                <c:pt idx="36385">
                  <c:v>3.6386E-5</c:v>
                </c:pt>
                <c:pt idx="36386">
                  <c:v>3.6387000000000002E-5</c:v>
                </c:pt>
                <c:pt idx="36387">
                  <c:v>3.6387999999999998E-5</c:v>
                </c:pt>
                <c:pt idx="36388">
                  <c:v>3.6389E-5</c:v>
                </c:pt>
                <c:pt idx="36389">
                  <c:v>3.6390000000000002E-5</c:v>
                </c:pt>
                <c:pt idx="36390">
                  <c:v>3.6390999999999998E-5</c:v>
                </c:pt>
                <c:pt idx="36391">
                  <c:v>3.6392E-5</c:v>
                </c:pt>
                <c:pt idx="36392">
                  <c:v>3.6393000000000002E-5</c:v>
                </c:pt>
                <c:pt idx="36393">
                  <c:v>3.6393999999999997E-5</c:v>
                </c:pt>
                <c:pt idx="36394">
                  <c:v>3.6395E-5</c:v>
                </c:pt>
                <c:pt idx="36395">
                  <c:v>3.6396000000000002E-5</c:v>
                </c:pt>
                <c:pt idx="36396">
                  <c:v>3.6396999999999997E-5</c:v>
                </c:pt>
                <c:pt idx="36397">
                  <c:v>3.6397999999999999E-5</c:v>
                </c:pt>
                <c:pt idx="36398">
                  <c:v>3.6399000000000002E-5</c:v>
                </c:pt>
                <c:pt idx="36399">
                  <c:v>3.6399999999999997E-5</c:v>
                </c:pt>
                <c:pt idx="36400">
                  <c:v>3.6400999999999999E-5</c:v>
                </c:pt>
                <c:pt idx="36401">
                  <c:v>3.6402000000000001E-5</c:v>
                </c:pt>
                <c:pt idx="36402">
                  <c:v>3.6402999999999997E-5</c:v>
                </c:pt>
                <c:pt idx="36403">
                  <c:v>3.6403999999999999E-5</c:v>
                </c:pt>
                <c:pt idx="36404">
                  <c:v>3.6405000000000001E-5</c:v>
                </c:pt>
                <c:pt idx="36405">
                  <c:v>3.6405999999999997E-5</c:v>
                </c:pt>
                <c:pt idx="36406">
                  <c:v>3.6406999999999999E-5</c:v>
                </c:pt>
                <c:pt idx="36407">
                  <c:v>3.6408000000000001E-5</c:v>
                </c:pt>
                <c:pt idx="36408">
                  <c:v>3.6409000000000003E-5</c:v>
                </c:pt>
                <c:pt idx="36409">
                  <c:v>3.6409999999999999E-5</c:v>
                </c:pt>
                <c:pt idx="36410">
                  <c:v>3.6411000000000001E-5</c:v>
                </c:pt>
                <c:pt idx="36411">
                  <c:v>3.6412000000000003E-5</c:v>
                </c:pt>
                <c:pt idx="36412">
                  <c:v>3.6412999999999998E-5</c:v>
                </c:pt>
                <c:pt idx="36413">
                  <c:v>3.6414000000000001E-5</c:v>
                </c:pt>
                <c:pt idx="36414">
                  <c:v>3.6415000000000003E-5</c:v>
                </c:pt>
                <c:pt idx="36415">
                  <c:v>3.6415999999999998E-5</c:v>
                </c:pt>
                <c:pt idx="36416">
                  <c:v>3.6417E-5</c:v>
                </c:pt>
                <c:pt idx="36417">
                  <c:v>3.6418000000000003E-5</c:v>
                </c:pt>
                <c:pt idx="36418">
                  <c:v>3.6418999999999998E-5</c:v>
                </c:pt>
                <c:pt idx="36419">
                  <c:v>3.642E-5</c:v>
                </c:pt>
                <c:pt idx="36420">
                  <c:v>3.6421000000000002E-5</c:v>
                </c:pt>
                <c:pt idx="36421">
                  <c:v>3.6421999999999998E-5</c:v>
                </c:pt>
                <c:pt idx="36422">
                  <c:v>3.6423E-5</c:v>
                </c:pt>
                <c:pt idx="36423">
                  <c:v>3.6424000000000002E-5</c:v>
                </c:pt>
                <c:pt idx="36424">
                  <c:v>3.6424999999999998E-5</c:v>
                </c:pt>
                <c:pt idx="36425">
                  <c:v>3.6426E-5</c:v>
                </c:pt>
                <c:pt idx="36426">
                  <c:v>3.6427000000000002E-5</c:v>
                </c:pt>
                <c:pt idx="36427">
                  <c:v>3.6427999999999997E-5</c:v>
                </c:pt>
                <c:pt idx="36428">
                  <c:v>3.6429E-5</c:v>
                </c:pt>
                <c:pt idx="36429">
                  <c:v>3.6430000000000002E-5</c:v>
                </c:pt>
                <c:pt idx="36430">
                  <c:v>3.6430999999999997E-5</c:v>
                </c:pt>
                <c:pt idx="36431">
                  <c:v>3.6431999999999999E-5</c:v>
                </c:pt>
                <c:pt idx="36432">
                  <c:v>3.6433000000000002E-5</c:v>
                </c:pt>
                <c:pt idx="36433">
                  <c:v>3.6433999999999997E-5</c:v>
                </c:pt>
                <c:pt idx="36434">
                  <c:v>3.6434999999999999E-5</c:v>
                </c:pt>
                <c:pt idx="36435">
                  <c:v>3.6436000000000001E-5</c:v>
                </c:pt>
                <c:pt idx="36436">
                  <c:v>3.6436999999999997E-5</c:v>
                </c:pt>
                <c:pt idx="36437">
                  <c:v>3.6437999999999999E-5</c:v>
                </c:pt>
                <c:pt idx="36438">
                  <c:v>3.6439000000000001E-5</c:v>
                </c:pt>
                <c:pt idx="36439">
                  <c:v>3.6439999999999997E-5</c:v>
                </c:pt>
                <c:pt idx="36440">
                  <c:v>3.6440999999999999E-5</c:v>
                </c:pt>
                <c:pt idx="36441">
                  <c:v>3.6442000000000001E-5</c:v>
                </c:pt>
                <c:pt idx="36442">
                  <c:v>3.6443000000000003E-5</c:v>
                </c:pt>
                <c:pt idx="36443">
                  <c:v>3.6443999999999999E-5</c:v>
                </c:pt>
                <c:pt idx="36444">
                  <c:v>3.6445000000000001E-5</c:v>
                </c:pt>
                <c:pt idx="36445">
                  <c:v>3.6446000000000003E-5</c:v>
                </c:pt>
                <c:pt idx="36446">
                  <c:v>3.6446999999999998E-5</c:v>
                </c:pt>
                <c:pt idx="36447">
                  <c:v>3.6448000000000001E-5</c:v>
                </c:pt>
                <c:pt idx="36448">
                  <c:v>3.6449000000000003E-5</c:v>
                </c:pt>
                <c:pt idx="36449">
                  <c:v>3.6449999999999998E-5</c:v>
                </c:pt>
                <c:pt idx="36450">
                  <c:v>3.6451E-5</c:v>
                </c:pt>
                <c:pt idx="36451">
                  <c:v>3.6452000000000003E-5</c:v>
                </c:pt>
                <c:pt idx="36452">
                  <c:v>3.6452999999999998E-5</c:v>
                </c:pt>
                <c:pt idx="36453">
                  <c:v>3.6454E-5</c:v>
                </c:pt>
                <c:pt idx="36454">
                  <c:v>3.6455000000000002E-5</c:v>
                </c:pt>
                <c:pt idx="36455">
                  <c:v>3.6455999999999998E-5</c:v>
                </c:pt>
                <c:pt idx="36456">
                  <c:v>3.6457E-5</c:v>
                </c:pt>
                <c:pt idx="36457">
                  <c:v>3.6458000000000002E-5</c:v>
                </c:pt>
                <c:pt idx="36458">
                  <c:v>3.6458999999999998E-5</c:v>
                </c:pt>
                <c:pt idx="36459">
                  <c:v>3.646E-5</c:v>
                </c:pt>
                <c:pt idx="36460">
                  <c:v>3.6461000000000002E-5</c:v>
                </c:pt>
                <c:pt idx="36461">
                  <c:v>3.6461999999999998E-5</c:v>
                </c:pt>
                <c:pt idx="36462">
                  <c:v>3.6463E-5</c:v>
                </c:pt>
                <c:pt idx="36463">
                  <c:v>3.6464000000000002E-5</c:v>
                </c:pt>
                <c:pt idx="36464">
                  <c:v>3.6464999999999997E-5</c:v>
                </c:pt>
                <c:pt idx="36465">
                  <c:v>3.6465999999999999E-5</c:v>
                </c:pt>
                <c:pt idx="36466">
                  <c:v>3.6467000000000002E-5</c:v>
                </c:pt>
                <c:pt idx="36467">
                  <c:v>3.6467999999999997E-5</c:v>
                </c:pt>
                <c:pt idx="36468">
                  <c:v>3.6468999999999999E-5</c:v>
                </c:pt>
                <c:pt idx="36469">
                  <c:v>3.6470000000000001E-5</c:v>
                </c:pt>
                <c:pt idx="36470">
                  <c:v>3.6470999999999997E-5</c:v>
                </c:pt>
                <c:pt idx="36471">
                  <c:v>3.6471999999999999E-5</c:v>
                </c:pt>
                <c:pt idx="36472">
                  <c:v>3.6473000000000001E-5</c:v>
                </c:pt>
                <c:pt idx="36473">
                  <c:v>3.6473999999999997E-5</c:v>
                </c:pt>
                <c:pt idx="36474">
                  <c:v>3.6474999999999999E-5</c:v>
                </c:pt>
                <c:pt idx="36475">
                  <c:v>3.6476000000000001E-5</c:v>
                </c:pt>
                <c:pt idx="36476">
                  <c:v>3.6477000000000003E-5</c:v>
                </c:pt>
                <c:pt idx="36477">
                  <c:v>3.6477999999999999E-5</c:v>
                </c:pt>
                <c:pt idx="36478">
                  <c:v>3.6479000000000001E-5</c:v>
                </c:pt>
                <c:pt idx="36479">
                  <c:v>3.6480000000000003E-5</c:v>
                </c:pt>
                <c:pt idx="36480">
                  <c:v>3.6480999999999999E-5</c:v>
                </c:pt>
                <c:pt idx="36481">
                  <c:v>3.6482000000000001E-5</c:v>
                </c:pt>
                <c:pt idx="36482">
                  <c:v>3.6483000000000003E-5</c:v>
                </c:pt>
                <c:pt idx="36483">
                  <c:v>3.6483999999999998E-5</c:v>
                </c:pt>
                <c:pt idx="36484">
                  <c:v>3.6485000000000001E-5</c:v>
                </c:pt>
                <c:pt idx="36485">
                  <c:v>3.6486000000000003E-5</c:v>
                </c:pt>
                <c:pt idx="36486">
                  <c:v>3.6486999999999998E-5</c:v>
                </c:pt>
                <c:pt idx="36487">
                  <c:v>3.6488E-5</c:v>
                </c:pt>
                <c:pt idx="36488">
                  <c:v>3.6489000000000002E-5</c:v>
                </c:pt>
                <c:pt idx="36489">
                  <c:v>3.6489999999999998E-5</c:v>
                </c:pt>
                <c:pt idx="36490">
                  <c:v>3.6491E-5</c:v>
                </c:pt>
                <c:pt idx="36491">
                  <c:v>3.6492000000000002E-5</c:v>
                </c:pt>
                <c:pt idx="36492">
                  <c:v>3.6492999999999998E-5</c:v>
                </c:pt>
                <c:pt idx="36493">
                  <c:v>3.6494E-5</c:v>
                </c:pt>
                <c:pt idx="36494">
                  <c:v>3.6495000000000002E-5</c:v>
                </c:pt>
                <c:pt idx="36495">
                  <c:v>3.6495999999999998E-5</c:v>
                </c:pt>
                <c:pt idx="36496">
                  <c:v>3.6497E-5</c:v>
                </c:pt>
                <c:pt idx="36497">
                  <c:v>3.6498000000000002E-5</c:v>
                </c:pt>
                <c:pt idx="36498">
                  <c:v>3.6498999999999997E-5</c:v>
                </c:pt>
                <c:pt idx="36499">
                  <c:v>3.65E-5</c:v>
                </c:pt>
                <c:pt idx="36500">
                  <c:v>3.6501000000000002E-5</c:v>
                </c:pt>
                <c:pt idx="36501">
                  <c:v>3.6501999999999997E-5</c:v>
                </c:pt>
                <c:pt idx="36502">
                  <c:v>3.6502999999999999E-5</c:v>
                </c:pt>
                <c:pt idx="36503">
                  <c:v>3.6504000000000002E-5</c:v>
                </c:pt>
                <c:pt idx="36504">
                  <c:v>3.6504999999999997E-5</c:v>
                </c:pt>
                <c:pt idx="36505">
                  <c:v>3.6505999999999999E-5</c:v>
                </c:pt>
                <c:pt idx="36506">
                  <c:v>3.6507000000000001E-5</c:v>
                </c:pt>
                <c:pt idx="36507">
                  <c:v>3.6507999999999997E-5</c:v>
                </c:pt>
                <c:pt idx="36508">
                  <c:v>3.6508999999999999E-5</c:v>
                </c:pt>
                <c:pt idx="36509">
                  <c:v>3.6510000000000001E-5</c:v>
                </c:pt>
                <c:pt idx="36510">
                  <c:v>3.6511000000000003E-5</c:v>
                </c:pt>
                <c:pt idx="36511">
                  <c:v>3.6511999999999999E-5</c:v>
                </c:pt>
                <c:pt idx="36512">
                  <c:v>3.6513000000000001E-5</c:v>
                </c:pt>
                <c:pt idx="36513">
                  <c:v>3.6514000000000003E-5</c:v>
                </c:pt>
                <c:pt idx="36514">
                  <c:v>3.6514999999999999E-5</c:v>
                </c:pt>
                <c:pt idx="36515">
                  <c:v>3.6516000000000001E-5</c:v>
                </c:pt>
                <c:pt idx="36516">
                  <c:v>3.6517000000000003E-5</c:v>
                </c:pt>
                <c:pt idx="36517">
                  <c:v>3.6517999999999998E-5</c:v>
                </c:pt>
                <c:pt idx="36518">
                  <c:v>3.6519000000000001E-5</c:v>
                </c:pt>
                <c:pt idx="36519">
                  <c:v>3.6520000000000003E-5</c:v>
                </c:pt>
                <c:pt idx="36520">
                  <c:v>3.6520999999999998E-5</c:v>
                </c:pt>
                <c:pt idx="36521">
                  <c:v>3.6522E-5</c:v>
                </c:pt>
                <c:pt idx="36522">
                  <c:v>3.6523000000000003E-5</c:v>
                </c:pt>
                <c:pt idx="36523">
                  <c:v>3.6523999999999998E-5</c:v>
                </c:pt>
                <c:pt idx="36524">
                  <c:v>3.6525E-5</c:v>
                </c:pt>
                <c:pt idx="36525">
                  <c:v>3.6526000000000002E-5</c:v>
                </c:pt>
                <c:pt idx="36526">
                  <c:v>3.6526999999999998E-5</c:v>
                </c:pt>
                <c:pt idx="36527">
                  <c:v>3.6528E-5</c:v>
                </c:pt>
                <c:pt idx="36528">
                  <c:v>3.6529000000000002E-5</c:v>
                </c:pt>
                <c:pt idx="36529">
                  <c:v>3.6529999999999998E-5</c:v>
                </c:pt>
                <c:pt idx="36530">
                  <c:v>3.6531E-5</c:v>
                </c:pt>
                <c:pt idx="36531">
                  <c:v>3.6532000000000002E-5</c:v>
                </c:pt>
                <c:pt idx="36532">
                  <c:v>3.6532999999999997E-5</c:v>
                </c:pt>
                <c:pt idx="36533">
                  <c:v>3.6534E-5</c:v>
                </c:pt>
                <c:pt idx="36534">
                  <c:v>3.6535000000000002E-5</c:v>
                </c:pt>
                <c:pt idx="36535">
                  <c:v>3.6535999999999997E-5</c:v>
                </c:pt>
                <c:pt idx="36536">
                  <c:v>3.6536999999999999E-5</c:v>
                </c:pt>
                <c:pt idx="36537">
                  <c:v>3.6538000000000002E-5</c:v>
                </c:pt>
                <c:pt idx="36538">
                  <c:v>3.6538999999999997E-5</c:v>
                </c:pt>
                <c:pt idx="36539">
                  <c:v>3.6539999999999999E-5</c:v>
                </c:pt>
                <c:pt idx="36540">
                  <c:v>3.6541000000000001E-5</c:v>
                </c:pt>
                <c:pt idx="36541">
                  <c:v>3.6541999999999997E-5</c:v>
                </c:pt>
                <c:pt idx="36542">
                  <c:v>3.6542999999999999E-5</c:v>
                </c:pt>
                <c:pt idx="36543">
                  <c:v>3.6544000000000001E-5</c:v>
                </c:pt>
                <c:pt idx="36544">
                  <c:v>3.6545000000000003E-5</c:v>
                </c:pt>
                <c:pt idx="36545">
                  <c:v>3.6545999999999999E-5</c:v>
                </c:pt>
                <c:pt idx="36546">
                  <c:v>3.6547000000000001E-5</c:v>
                </c:pt>
                <c:pt idx="36547">
                  <c:v>3.6548000000000003E-5</c:v>
                </c:pt>
                <c:pt idx="36548">
                  <c:v>3.6548999999999999E-5</c:v>
                </c:pt>
                <c:pt idx="36549">
                  <c:v>3.6550000000000001E-5</c:v>
                </c:pt>
                <c:pt idx="36550">
                  <c:v>3.6551000000000003E-5</c:v>
                </c:pt>
                <c:pt idx="36551">
                  <c:v>3.6551999999999998E-5</c:v>
                </c:pt>
                <c:pt idx="36552">
                  <c:v>3.6553000000000001E-5</c:v>
                </c:pt>
                <c:pt idx="36553">
                  <c:v>3.6554000000000003E-5</c:v>
                </c:pt>
                <c:pt idx="36554">
                  <c:v>3.6554999999999998E-5</c:v>
                </c:pt>
                <c:pt idx="36555">
                  <c:v>3.6556E-5</c:v>
                </c:pt>
                <c:pt idx="36556">
                  <c:v>3.6557000000000003E-5</c:v>
                </c:pt>
                <c:pt idx="36557">
                  <c:v>3.6557999999999998E-5</c:v>
                </c:pt>
                <c:pt idx="36558">
                  <c:v>3.6559E-5</c:v>
                </c:pt>
                <c:pt idx="36559">
                  <c:v>3.6560000000000002E-5</c:v>
                </c:pt>
                <c:pt idx="36560">
                  <c:v>3.6560999999999998E-5</c:v>
                </c:pt>
                <c:pt idx="36561">
                  <c:v>3.6562E-5</c:v>
                </c:pt>
                <c:pt idx="36562">
                  <c:v>3.6563000000000002E-5</c:v>
                </c:pt>
                <c:pt idx="36563">
                  <c:v>3.6563999999999998E-5</c:v>
                </c:pt>
                <c:pt idx="36564">
                  <c:v>3.6565E-5</c:v>
                </c:pt>
                <c:pt idx="36565">
                  <c:v>3.6566000000000002E-5</c:v>
                </c:pt>
                <c:pt idx="36566">
                  <c:v>3.6566999999999997E-5</c:v>
                </c:pt>
                <c:pt idx="36567">
                  <c:v>3.6568E-5</c:v>
                </c:pt>
                <c:pt idx="36568">
                  <c:v>3.6569000000000002E-5</c:v>
                </c:pt>
                <c:pt idx="36569">
                  <c:v>3.6569999999999997E-5</c:v>
                </c:pt>
                <c:pt idx="36570">
                  <c:v>3.6570999999999999E-5</c:v>
                </c:pt>
                <c:pt idx="36571">
                  <c:v>3.6572000000000002E-5</c:v>
                </c:pt>
                <c:pt idx="36572">
                  <c:v>3.6572999999999997E-5</c:v>
                </c:pt>
                <c:pt idx="36573">
                  <c:v>3.6573999999999999E-5</c:v>
                </c:pt>
                <c:pt idx="36574">
                  <c:v>3.6575000000000001E-5</c:v>
                </c:pt>
                <c:pt idx="36575">
                  <c:v>3.6575999999999997E-5</c:v>
                </c:pt>
                <c:pt idx="36576">
                  <c:v>3.6576999999999999E-5</c:v>
                </c:pt>
                <c:pt idx="36577">
                  <c:v>3.6578000000000001E-5</c:v>
                </c:pt>
                <c:pt idx="36578">
                  <c:v>3.6579000000000003E-5</c:v>
                </c:pt>
                <c:pt idx="36579">
                  <c:v>3.6579999999999999E-5</c:v>
                </c:pt>
                <c:pt idx="36580">
                  <c:v>3.6581000000000001E-5</c:v>
                </c:pt>
                <c:pt idx="36581">
                  <c:v>3.6582000000000003E-5</c:v>
                </c:pt>
                <c:pt idx="36582">
                  <c:v>3.6582999999999999E-5</c:v>
                </c:pt>
                <c:pt idx="36583">
                  <c:v>3.6584000000000001E-5</c:v>
                </c:pt>
                <c:pt idx="36584">
                  <c:v>3.6585000000000003E-5</c:v>
                </c:pt>
                <c:pt idx="36585">
                  <c:v>3.6585999999999998E-5</c:v>
                </c:pt>
                <c:pt idx="36586">
                  <c:v>3.6587000000000001E-5</c:v>
                </c:pt>
                <c:pt idx="36587">
                  <c:v>3.6588000000000003E-5</c:v>
                </c:pt>
                <c:pt idx="36588">
                  <c:v>3.6588999999999998E-5</c:v>
                </c:pt>
                <c:pt idx="36589">
                  <c:v>3.659E-5</c:v>
                </c:pt>
                <c:pt idx="36590">
                  <c:v>3.6591000000000003E-5</c:v>
                </c:pt>
                <c:pt idx="36591">
                  <c:v>3.6591999999999998E-5</c:v>
                </c:pt>
                <c:pt idx="36592">
                  <c:v>3.6593E-5</c:v>
                </c:pt>
                <c:pt idx="36593">
                  <c:v>3.6594000000000002E-5</c:v>
                </c:pt>
                <c:pt idx="36594">
                  <c:v>3.6594999999999998E-5</c:v>
                </c:pt>
                <c:pt idx="36595">
                  <c:v>3.6596E-5</c:v>
                </c:pt>
                <c:pt idx="36596">
                  <c:v>3.6597000000000002E-5</c:v>
                </c:pt>
                <c:pt idx="36597">
                  <c:v>3.6597999999999998E-5</c:v>
                </c:pt>
                <c:pt idx="36598">
                  <c:v>3.6599E-5</c:v>
                </c:pt>
                <c:pt idx="36599">
                  <c:v>3.6600000000000002E-5</c:v>
                </c:pt>
                <c:pt idx="36600">
                  <c:v>3.6600999999999997E-5</c:v>
                </c:pt>
                <c:pt idx="36601">
                  <c:v>3.6602E-5</c:v>
                </c:pt>
                <c:pt idx="36602">
                  <c:v>3.6603000000000002E-5</c:v>
                </c:pt>
                <c:pt idx="36603">
                  <c:v>3.6603999999999997E-5</c:v>
                </c:pt>
                <c:pt idx="36604">
                  <c:v>3.6604999999999999E-5</c:v>
                </c:pt>
                <c:pt idx="36605">
                  <c:v>3.6606000000000002E-5</c:v>
                </c:pt>
                <c:pt idx="36606">
                  <c:v>3.6606999999999997E-5</c:v>
                </c:pt>
                <c:pt idx="36607">
                  <c:v>3.6607999999999999E-5</c:v>
                </c:pt>
                <c:pt idx="36608">
                  <c:v>3.6609000000000001E-5</c:v>
                </c:pt>
                <c:pt idx="36609">
                  <c:v>3.6609999999999997E-5</c:v>
                </c:pt>
                <c:pt idx="36610">
                  <c:v>3.6610999999999999E-5</c:v>
                </c:pt>
                <c:pt idx="36611">
                  <c:v>3.6612000000000001E-5</c:v>
                </c:pt>
                <c:pt idx="36612">
                  <c:v>3.6613000000000003E-5</c:v>
                </c:pt>
                <c:pt idx="36613">
                  <c:v>3.6613999999999999E-5</c:v>
                </c:pt>
                <c:pt idx="36614">
                  <c:v>3.6615000000000001E-5</c:v>
                </c:pt>
                <c:pt idx="36615">
                  <c:v>3.6616000000000003E-5</c:v>
                </c:pt>
                <c:pt idx="36616">
                  <c:v>3.6616999999999999E-5</c:v>
                </c:pt>
                <c:pt idx="36617">
                  <c:v>3.6618000000000001E-5</c:v>
                </c:pt>
                <c:pt idx="36618">
                  <c:v>3.6619000000000003E-5</c:v>
                </c:pt>
                <c:pt idx="36619">
                  <c:v>3.6619999999999998E-5</c:v>
                </c:pt>
                <c:pt idx="36620">
                  <c:v>3.6621000000000001E-5</c:v>
                </c:pt>
                <c:pt idx="36621">
                  <c:v>3.6622000000000003E-5</c:v>
                </c:pt>
                <c:pt idx="36622">
                  <c:v>3.6622999999999998E-5</c:v>
                </c:pt>
                <c:pt idx="36623">
                  <c:v>3.6624E-5</c:v>
                </c:pt>
                <c:pt idx="36624">
                  <c:v>3.6625000000000003E-5</c:v>
                </c:pt>
                <c:pt idx="36625">
                  <c:v>3.6625999999999998E-5</c:v>
                </c:pt>
                <c:pt idx="36626">
                  <c:v>3.6627E-5</c:v>
                </c:pt>
                <c:pt idx="36627">
                  <c:v>3.6628000000000002E-5</c:v>
                </c:pt>
                <c:pt idx="36628">
                  <c:v>3.6628999999999998E-5</c:v>
                </c:pt>
                <c:pt idx="36629">
                  <c:v>3.663E-5</c:v>
                </c:pt>
                <c:pt idx="36630">
                  <c:v>3.6631000000000002E-5</c:v>
                </c:pt>
                <c:pt idx="36631">
                  <c:v>3.6631999999999998E-5</c:v>
                </c:pt>
                <c:pt idx="36632">
                  <c:v>3.6633E-5</c:v>
                </c:pt>
                <c:pt idx="36633">
                  <c:v>3.6634000000000002E-5</c:v>
                </c:pt>
                <c:pt idx="36634">
                  <c:v>3.6634999999999997E-5</c:v>
                </c:pt>
                <c:pt idx="36635">
                  <c:v>3.6636E-5</c:v>
                </c:pt>
                <c:pt idx="36636">
                  <c:v>3.6637000000000002E-5</c:v>
                </c:pt>
                <c:pt idx="36637">
                  <c:v>3.6637999999999997E-5</c:v>
                </c:pt>
                <c:pt idx="36638">
                  <c:v>3.6638999999999999E-5</c:v>
                </c:pt>
                <c:pt idx="36639">
                  <c:v>3.6640000000000002E-5</c:v>
                </c:pt>
                <c:pt idx="36640">
                  <c:v>3.6640999999999997E-5</c:v>
                </c:pt>
                <c:pt idx="36641">
                  <c:v>3.6641999999999999E-5</c:v>
                </c:pt>
                <c:pt idx="36642">
                  <c:v>3.6643000000000001E-5</c:v>
                </c:pt>
                <c:pt idx="36643">
                  <c:v>3.6643999999999997E-5</c:v>
                </c:pt>
                <c:pt idx="36644">
                  <c:v>3.6644999999999999E-5</c:v>
                </c:pt>
                <c:pt idx="36645">
                  <c:v>3.6646000000000001E-5</c:v>
                </c:pt>
                <c:pt idx="36646">
                  <c:v>3.6647000000000003E-5</c:v>
                </c:pt>
                <c:pt idx="36647">
                  <c:v>3.6647999999999999E-5</c:v>
                </c:pt>
                <c:pt idx="36648">
                  <c:v>3.6649000000000001E-5</c:v>
                </c:pt>
                <c:pt idx="36649">
                  <c:v>3.6650000000000003E-5</c:v>
                </c:pt>
                <c:pt idx="36650">
                  <c:v>3.6650999999999999E-5</c:v>
                </c:pt>
                <c:pt idx="36651">
                  <c:v>3.6652000000000001E-5</c:v>
                </c:pt>
                <c:pt idx="36652">
                  <c:v>3.6653000000000003E-5</c:v>
                </c:pt>
                <c:pt idx="36653">
                  <c:v>3.6653999999999998E-5</c:v>
                </c:pt>
                <c:pt idx="36654">
                  <c:v>3.6655000000000001E-5</c:v>
                </c:pt>
                <c:pt idx="36655">
                  <c:v>3.6656000000000003E-5</c:v>
                </c:pt>
                <c:pt idx="36656">
                  <c:v>3.6656999999999998E-5</c:v>
                </c:pt>
                <c:pt idx="36657">
                  <c:v>3.6658E-5</c:v>
                </c:pt>
                <c:pt idx="36658">
                  <c:v>3.6659000000000003E-5</c:v>
                </c:pt>
                <c:pt idx="36659">
                  <c:v>3.6659999999999998E-5</c:v>
                </c:pt>
                <c:pt idx="36660">
                  <c:v>3.6661E-5</c:v>
                </c:pt>
                <c:pt idx="36661">
                  <c:v>3.6662000000000002E-5</c:v>
                </c:pt>
                <c:pt idx="36662">
                  <c:v>3.6662999999999998E-5</c:v>
                </c:pt>
                <c:pt idx="36663">
                  <c:v>3.6664E-5</c:v>
                </c:pt>
                <c:pt idx="36664">
                  <c:v>3.6665000000000002E-5</c:v>
                </c:pt>
                <c:pt idx="36665">
                  <c:v>3.6665999999999998E-5</c:v>
                </c:pt>
                <c:pt idx="36666">
                  <c:v>3.6667E-5</c:v>
                </c:pt>
                <c:pt idx="36667">
                  <c:v>3.6668000000000002E-5</c:v>
                </c:pt>
                <c:pt idx="36668">
                  <c:v>3.6668999999999997E-5</c:v>
                </c:pt>
                <c:pt idx="36669">
                  <c:v>3.667E-5</c:v>
                </c:pt>
                <c:pt idx="36670">
                  <c:v>3.6671000000000002E-5</c:v>
                </c:pt>
                <c:pt idx="36671">
                  <c:v>3.6671999999999997E-5</c:v>
                </c:pt>
                <c:pt idx="36672">
                  <c:v>3.6672999999999999E-5</c:v>
                </c:pt>
                <c:pt idx="36673">
                  <c:v>3.6674000000000002E-5</c:v>
                </c:pt>
                <c:pt idx="36674">
                  <c:v>3.6674999999999997E-5</c:v>
                </c:pt>
                <c:pt idx="36675">
                  <c:v>3.6675999999999999E-5</c:v>
                </c:pt>
                <c:pt idx="36676">
                  <c:v>3.6677000000000001E-5</c:v>
                </c:pt>
                <c:pt idx="36677">
                  <c:v>3.6677999999999997E-5</c:v>
                </c:pt>
                <c:pt idx="36678">
                  <c:v>3.6678999999999999E-5</c:v>
                </c:pt>
                <c:pt idx="36679">
                  <c:v>3.6680000000000001E-5</c:v>
                </c:pt>
                <c:pt idx="36680">
                  <c:v>3.6681000000000003E-5</c:v>
                </c:pt>
                <c:pt idx="36681">
                  <c:v>3.6681999999999999E-5</c:v>
                </c:pt>
                <c:pt idx="36682">
                  <c:v>3.6683000000000001E-5</c:v>
                </c:pt>
                <c:pt idx="36683">
                  <c:v>3.6684000000000003E-5</c:v>
                </c:pt>
                <c:pt idx="36684">
                  <c:v>3.6684999999999999E-5</c:v>
                </c:pt>
                <c:pt idx="36685">
                  <c:v>3.6686000000000001E-5</c:v>
                </c:pt>
                <c:pt idx="36686">
                  <c:v>3.6687000000000003E-5</c:v>
                </c:pt>
                <c:pt idx="36687">
                  <c:v>3.6687999999999998E-5</c:v>
                </c:pt>
                <c:pt idx="36688">
                  <c:v>3.6689000000000001E-5</c:v>
                </c:pt>
                <c:pt idx="36689">
                  <c:v>3.6690000000000003E-5</c:v>
                </c:pt>
                <c:pt idx="36690">
                  <c:v>3.6690999999999998E-5</c:v>
                </c:pt>
                <c:pt idx="36691">
                  <c:v>3.6692E-5</c:v>
                </c:pt>
                <c:pt idx="36692">
                  <c:v>3.6693000000000003E-5</c:v>
                </c:pt>
                <c:pt idx="36693">
                  <c:v>3.6693999999999998E-5</c:v>
                </c:pt>
                <c:pt idx="36694">
                  <c:v>3.6695E-5</c:v>
                </c:pt>
                <c:pt idx="36695">
                  <c:v>3.6696000000000002E-5</c:v>
                </c:pt>
                <c:pt idx="36696">
                  <c:v>3.6696999999999998E-5</c:v>
                </c:pt>
                <c:pt idx="36697">
                  <c:v>3.6698E-5</c:v>
                </c:pt>
                <c:pt idx="36698">
                  <c:v>3.6699000000000002E-5</c:v>
                </c:pt>
                <c:pt idx="36699">
                  <c:v>3.6699999999999998E-5</c:v>
                </c:pt>
                <c:pt idx="36700">
                  <c:v>3.6701E-5</c:v>
                </c:pt>
                <c:pt idx="36701">
                  <c:v>3.6702000000000002E-5</c:v>
                </c:pt>
                <c:pt idx="36702">
                  <c:v>3.6702999999999997E-5</c:v>
                </c:pt>
                <c:pt idx="36703">
                  <c:v>3.6704E-5</c:v>
                </c:pt>
                <c:pt idx="36704">
                  <c:v>3.6705000000000002E-5</c:v>
                </c:pt>
                <c:pt idx="36705">
                  <c:v>3.6705999999999997E-5</c:v>
                </c:pt>
                <c:pt idx="36706">
                  <c:v>3.6706999999999999E-5</c:v>
                </c:pt>
                <c:pt idx="36707">
                  <c:v>3.6708000000000002E-5</c:v>
                </c:pt>
                <c:pt idx="36708">
                  <c:v>3.6708999999999997E-5</c:v>
                </c:pt>
                <c:pt idx="36709">
                  <c:v>3.6709999999999999E-5</c:v>
                </c:pt>
                <c:pt idx="36710">
                  <c:v>3.6711000000000001E-5</c:v>
                </c:pt>
                <c:pt idx="36711">
                  <c:v>3.6711999999999997E-5</c:v>
                </c:pt>
                <c:pt idx="36712">
                  <c:v>3.6712999999999999E-5</c:v>
                </c:pt>
                <c:pt idx="36713">
                  <c:v>3.6714000000000001E-5</c:v>
                </c:pt>
                <c:pt idx="36714">
                  <c:v>3.6715000000000003E-5</c:v>
                </c:pt>
                <c:pt idx="36715">
                  <c:v>3.6715999999999999E-5</c:v>
                </c:pt>
                <c:pt idx="36716">
                  <c:v>3.6717000000000001E-5</c:v>
                </c:pt>
                <c:pt idx="36717">
                  <c:v>3.6718000000000003E-5</c:v>
                </c:pt>
                <c:pt idx="36718">
                  <c:v>3.6718999999999999E-5</c:v>
                </c:pt>
                <c:pt idx="36719">
                  <c:v>3.6720000000000001E-5</c:v>
                </c:pt>
                <c:pt idx="36720">
                  <c:v>3.6721000000000003E-5</c:v>
                </c:pt>
                <c:pt idx="36721">
                  <c:v>3.6721999999999998E-5</c:v>
                </c:pt>
                <c:pt idx="36722">
                  <c:v>3.6723000000000001E-5</c:v>
                </c:pt>
                <c:pt idx="36723">
                  <c:v>3.6724000000000003E-5</c:v>
                </c:pt>
                <c:pt idx="36724">
                  <c:v>3.6724999999999998E-5</c:v>
                </c:pt>
                <c:pt idx="36725">
                  <c:v>3.6726E-5</c:v>
                </c:pt>
                <c:pt idx="36726">
                  <c:v>3.6727000000000003E-5</c:v>
                </c:pt>
                <c:pt idx="36727">
                  <c:v>3.6727999999999998E-5</c:v>
                </c:pt>
                <c:pt idx="36728">
                  <c:v>3.6729E-5</c:v>
                </c:pt>
                <c:pt idx="36729">
                  <c:v>3.6730000000000002E-5</c:v>
                </c:pt>
                <c:pt idx="36730">
                  <c:v>3.6730999999999998E-5</c:v>
                </c:pt>
                <c:pt idx="36731">
                  <c:v>3.6732E-5</c:v>
                </c:pt>
                <c:pt idx="36732">
                  <c:v>3.6733000000000002E-5</c:v>
                </c:pt>
                <c:pt idx="36733">
                  <c:v>3.6733999999999998E-5</c:v>
                </c:pt>
                <c:pt idx="36734">
                  <c:v>3.6735E-5</c:v>
                </c:pt>
                <c:pt idx="36735">
                  <c:v>3.6736000000000002E-5</c:v>
                </c:pt>
                <c:pt idx="36736">
                  <c:v>3.6736999999999997E-5</c:v>
                </c:pt>
                <c:pt idx="36737">
                  <c:v>3.6738E-5</c:v>
                </c:pt>
                <c:pt idx="36738">
                  <c:v>3.6739000000000002E-5</c:v>
                </c:pt>
                <c:pt idx="36739">
                  <c:v>3.6739999999999997E-5</c:v>
                </c:pt>
                <c:pt idx="36740">
                  <c:v>3.6740999999999999E-5</c:v>
                </c:pt>
                <c:pt idx="36741">
                  <c:v>3.6742000000000002E-5</c:v>
                </c:pt>
                <c:pt idx="36742">
                  <c:v>3.6742999999999997E-5</c:v>
                </c:pt>
                <c:pt idx="36743">
                  <c:v>3.6743999999999999E-5</c:v>
                </c:pt>
                <c:pt idx="36744">
                  <c:v>3.6745000000000001E-5</c:v>
                </c:pt>
                <c:pt idx="36745">
                  <c:v>3.6745999999999997E-5</c:v>
                </c:pt>
                <c:pt idx="36746">
                  <c:v>3.6746999999999999E-5</c:v>
                </c:pt>
                <c:pt idx="36747">
                  <c:v>3.6748000000000001E-5</c:v>
                </c:pt>
                <c:pt idx="36748">
                  <c:v>3.6748999999999997E-5</c:v>
                </c:pt>
                <c:pt idx="36749">
                  <c:v>3.6749999999999999E-5</c:v>
                </c:pt>
                <c:pt idx="36750">
                  <c:v>3.6751000000000001E-5</c:v>
                </c:pt>
                <c:pt idx="36751">
                  <c:v>3.6752000000000003E-5</c:v>
                </c:pt>
                <c:pt idx="36752">
                  <c:v>3.6752999999999999E-5</c:v>
                </c:pt>
                <c:pt idx="36753">
                  <c:v>3.6754000000000001E-5</c:v>
                </c:pt>
                <c:pt idx="36754">
                  <c:v>3.6755000000000003E-5</c:v>
                </c:pt>
                <c:pt idx="36755">
                  <c:v>3.6755999999999998E-5</c:v>
                </c:pt>
                <c:pt idx="36756">
                  <c:v>3.6757000000000001E-5</c:v>
                </c:pt>
                <c:pt idx="36757">
                  <c:v>3.6758000000000003E-5</c:v>
                </c:pt>
                <c:pt idx="36758">
                  <c:v>3.6758999999999998E-5</c:v>
                </c:pt>
                <c:pt idx="36759">
                  <c:v>3.676E-5</c:v>
                </c:pt>
                <c:pt idx="36760">
                  <c:v>3.6761000000000003E-5</c:v>
                </c:pt>
                <c:pt idx="36761">
                  <c:v>3.6761999999999998E-5</c:v>
                </c:pt>
                <c:pt idx="36762">
                  <c:v>3.6763E-5</c:v>
                </c:pt>
                <c:pt idx="36763">
                  <c:v>3.6764000000000002E-5</c:v>
                </c:pt>
                <c:pt idx="36764">
                  <c:v>3.6764999999999998E-5</c:v>
                </c:pt>
                <c:pt idx="36765">
                  <c:v>3.6766E-5</c:v>
                </c:pt>
                <c:pt idx="36766">
                  <c:v>3.6767000000000002E-5</c:v>
                </c:pt>
                <c:pt idx="36767">
                  <c:v>3.6767999999999998E-5</c:v>
                </c:pt>
                <c:pt idx="36768">
                  <c:v>3.6769E-5</c:v>
                </c:pt>
                <c:pt idx="36769">
                  <c:v>3.6770000000000002E-5</c:v>
                </c:pt>
                <c:pt idx="36770">
                  <c:v>3.6770999999999997E-5</c:v>
                </c:pt>
                <c:pt idx="36771">
                  <c:v>3.6772E-5</c:v>
                </c:pt>
                <c:pt idx="36772">
                  <c:v>3.6773000000000002E-5</c:v>
                </c:pt>
                <c:pt idx="36773">
                  <c:v>3.6773999999999997E-5</c:v>
                </c:pt>
                <c:pt idx="36774">
                  <c:v>3.6774999999999999E-5</c:v>
                </c:pt>
                <c:pt idx="36775">
                  <c:v>3.6776000000000002E-5</c:v>
                </c:pt>
                <c:pt idx="36776">
                  <c:v>3.6776999999999997E-5</c:v>
                </c:pt>
                <c:pt idx="36777">
                  <c:v>3.6777999999999999E-5</c:v>
                </c:pt>
                <c:pt idx="36778">
                  <c:v>3.6779000000000001E-5</c:v>
                </c:pt>
                <c:pt idx="36779">
                  <c:v>3.6779999999999997E-5</c:v>
                </c:pt>
                <c:pt idx="36780">
                  <c:v>3.6780999999999999E-5</c:v>
                </c:pt>
                <c:pt idx="36781">
                  <c:v>3.6782000000000001E-5</c:v>
                </c:pt>
                <c:pt idx="36782">
                  <c:v>3.6782999999999997E-5</c:v>
                </c:pt>
                <c:pt idx="36783">
                  <c:v>3.6783999999999999E-5</c:v>
                </c:pt>
                <c:pt idx="36784">
                  <c:v>3.6785000000000001E-5</c:v>
                </c:pt>
                <c:pt idx="36785">
                  <c:v>3.6786000000000003E-5</c:v>
                </c:pt>
                <c:pt idx="36786">
                  <c:v>3.6786999999999999E-5</c:v>
                </c:pt>
                <c:pt idx="36787">
                  <c:v>3.6788000000000001E-5</c:v>
                </c:pt>
                <c:pt idx="36788">
                  <c:v>3.6789000000000003E-5</c:v>
                </c:pt>
                <c:pt idx="36789">
                  <c:v>3.6789999999999998E-5</c:v>
                </c:pt>
                <c:pt idx="36790">
                  <c:v>3.6791000000000001E-5</c:v>
                </c:pt>
                <c:pt idx="36791">
                  <c:v>3.6792000000000003E-5</c:v>
                </c:pt>
                <c:pt idx="36792">
                  <c:v>3.6792999999999998E-5</c:v>
                </c:pt>
                <c:pt idx="36793">
                  <c:v>3.6794E-5</c:v>
                </c:pt>
                <c:pt idx="36794">
                  <c:v>3.6795000000000003E-5</c:v>
                </c:pt>
                <c:pt idx="36795">
                  <c:v>3.6795999999999998E-5</c:v>
                </c:pt>
                <c:pt idx="36796">
                  <c:v>3.6797E-5</c:v>
                </c:pt>
                <c:pt idx="36797">
                  <c:v>3.6798000000000002E-5</c:v>
                </c:pt>
                <c:pt idx="36798">
                  <c:v>3.6798999999999998E-5</c:v>
                </c:pt>
                <c:pt idx="36799">
                  <c:v>3.68E-5</c:v>
                </c:pt>
                <c:pt idx="36800">
                  <c:v>3.6801000000000002E-5</c:v>
                </c:pt>
                <c:pt idx="36801">
                  <c:v>3.6801999999999998E-5</c:v>
                </c:pt>
                <c:pt idx="36802">
                  <c:v>3.6803E-5</c:v>
                </c:pt>
                <c:pt idx="36803">
                  <c:v>3.6804000000000002E-5</c:v>
                </c:pt>
                <c:pt idx="36804">
                  <c:v>3.6804999999999997E-5</c:v>
                </c:pt>
                <c:pt idx="36805">
                  <c:v>3.6806E-5</c:v>
                </c:pt>
                <c:pt idx="36806">
                  <c:v>3.6807000000000002E-5</c:v>
                </c:pt>
                <c:pt idx="36807">
                  <c:v>3.6807999999999997E-5</c:v>
                </c:pt>
                <c:pt idx="36808">
                  <c:v>3.6808999999999999E-5</c:v>
                </c:pt>
                <c:pt idx="36809">
                  <c:v>3.6810000000000002E-5</c:v>
                </c:pt>
                <c:pt idx="36810">
                  <c:v>3.6810999999999997E-5</c:v>
                </c:pt>
                <c:pt idx="36811">
                  <c:v>3.6811999999999999E-5</c:v>
                </c:pt>
                <c:pt idx="36812">
                  <c:v>3.6813000000000001E-5</c:v>
                </c:pt>
                <c:pt idx="36813">
                  <c:v>3.6813999999999997E-5</c:v>
                </c:pt>
                <c:pt idx="36814">
                  <c:v>3.6814999999999999E-5</c:v>
                </c:pt>
                <c:pt idx="36815">
                  <c:v>3.6816000000000001E-5</c:v>
                </c:pt>
                <c:pt idx="36816">
                  <c:v>3.6816999999999997E-5</c:v>
                </c:pt>
                <c:pt idx="36817">
                  <c:v>3.6817999999999999E-5</c:v>
                </c:pt>
                <c:pt idx="36818">
                  <c:v>3.6819000000000001E-5</c:v>
                </c:pt>
                <c:pt idx="36819">
                  <c:v>3.6820000000000003E-5</c:v>
                </c:pt>
                <c:pt idx="36820">
                  <c:v>3.6820999999999999E-5</c:v>
                </c:pt>
                <c:pt idx="36821">
                  <c:v>3.6822000000000001E-5</c:v>
                </c:pt>
                <c:pt idx="36822">
                  <c:v>3.6823000000000003E-5</c:v>
                </c:pt>
                <c:pt idx="36823">
                  <c:v>3.6823999999999998E-5</c:v>
                </c:pt>
                <c:pt idx="36824">
                  <c:v>3.6825000000000001E-5</c:v>
                </c:pt>
                <c:pt idx="36825">
                  <c:v>3.6826000000000003E-5</c:v>
                </c:pt>
                <c:pt idx="36826">
                  <c:v>3.6826999999999998E-5</c:v>
                </c:pt>
                <c:pt idx="36827">
                  <c:v>3.6828E-5</c:v>
                </c:pt>
                <c:pt idx="36828">
                  <c:v>3.6829000000000003E-5</c:v>
                </c:pt>
                <c:pt idx="36829">
                  <c:v>3.6829999999999998E-5</c:v>
                </c:pt>
                <c:pt idx="36830">
                  <c:v>3.6831E-5</c:v>
                </c:pt>
                <c:pt idx="36831">
                  <c:v>3.6832000000000002E-5</c:v>
                </c:pt>
                <c:pt idx="36832">
                  <c:v>3.6832999999999998E-5</c:v>
                </c:pt>
                <c:pt idx="36833">
                  <c:v>3.6834E-5</c:v>
                </c:pt>
                <c:pt idx="36834">
                  <c:v>3.6835000000000002E-5</c:v>
                </c:pt>
                <c:pt idx="36835">
                  <c:v>3.6835999999999998E-5</c:v>
                </c:pt>
                <c:pt idx="36836">
                  <c:v>3.6837E-5</c:v>
                </c:pt>
                <c:pt idx="36837">
                  <c:v>3.6838000000000002E-5</c:v>
                </c:pt>
                <c:pt idx="36838">
                  <c:v>3.6838999999999997E-5</c:v>
                </c:pt>
                <c:pt idx="36839">
                  <c:v>3.684E-5</c:v>
                </c:pt>
                <c:pt idx="36840">
                  <c:v>3.6841000000000002E-5</c:v>
                </c:pt>
                <c:pt idx="36841">
                  <c:v>3.6841999999999997E-5</c:v>
                </c:pt>
                <c:pt idx="36842">
                  <c:v>3.6842999999999999E-5</c:v>
                </c:pt>
                <c:pt idx="36843">
                  <c:v>3.6844000000000002E-5</c:v>
                </c:pt>
                <c:pt idx="36844">
                  <c:v>3.6844999999999997E-5</c:v>
                </c:pt>
                <c:pt idx="36845">
                  <c:v>3.6845999999999999E-5</c:v>
                </c:pt>
                <c:pt idx="36846">
                  <c:v>3.6847000000000001E-5</c:v>
                </c:pt>
                <c:pt idx="36847">
                  <c:v>3.6847999999999997E-5</c:v>
                </c:pt>
                <c:pt idx="36848">
                  <c:v>3.6848999999999999E-5</c:v>
                </c:pt>
                <c:pt idx="36849">
                  <c:v>3.6850000000000001E-5</c:v>
                </c:pt>
                <c:pt idx="36850">
                  <c:v>3.6850999999999997E-5</c:v>
                </c:pt>
                <c:pt idx="36851">
                  <c:v>3.6851999999999999E-5</c:v>
                </c:pt>
                <c:pt idx="36852">
                  <c:v>3.6853000000000001E-5</c:v>
                </c:pt>
                <c:pt idx="36853">
                  <c:v>3.6854000000000003E-5</c:v>
                </c:pt>
                <c:pt idx="36854">
                  <c:v>3.6854999999999999E-5</c:v>
                </c:pt>
                <c:pt idx="36855">
                  <c:v>3.6856000000000001E-5</c:v>
                </c:pt>
                <c:pt idx="36856">
                  <c:v>3.6857000000000003E-5</c:v>
                </c:pt>
                <c:pt idx="36857">
                  <c:v>3.6857999999999998E-5</c:v>
                </c:pt>
                <c:pt idx="36858">
                  <c:v>3.6859000000000001E-5</c:v>
                </c:pt>
                <c:pt idx="36859">
                  <c:v>3.6860000000000003E-5</c:v>
                </c:pt>
                <c:pt idx="36860">
                  <c:v>3.6860999999999998E-5</c:v>
                </c:pt>
                <c:pt idx="36861">
                  <c:v>3.6862E-5</c:v>
                </c:pt>
                <c:pt idx="36862">
                  <c:v>3.6863000000000003E-5</c:v>
                </c:pt>
                <c:pt idx="36863">
                  <c:v>3.6863999999999998E-5</c:v>
                </c:pt>
                <c:pt idx="36864">
                  <c:v>3.6865E-5</c:v>
                </c:pt>
                <c:pt idx="36865">
                  <c:v>3.6866000000000002E-5</c:v>
                </c:pt>
                <c:pt idx="36866">
                  <c:v>3.6866999999999998E-5</c:v>
                </c:pt>
                <c:pt idx="36867">
                  <c:v>3.6868E-5</c:v>
                </c:pt>
                <c:pt idx="36868">
                  <c:v>3.6869000000000002E-5</c:v>
                </c:pt>
                <c:pt idx="36869">
                  <c:v>3.6869999999999998E-5</c:v>
                </c:pt>
                <c:pt idx="36870">
                  <c:v>3.6871E-5</c:v>
                </c:pt>
                <c:pt idx="36871">
                  <c:v>3.6872000000000002E-5</c:v>
                </c:pt>
                <c:pt idx="36872">
                  <c:v>3.6872999999999997E-5</c:v>
                </c:pt>
                <c:pt idx="36873">
                  <c:v>3.6874E-5</c:v>
                </c:pt>
                <c:pt idx="36874">
                  <c:v>3.6875000000000002E-5</c:v>
                </c:pt>
                <c:pt idx="36875">
                  <c:v>3.6875999999999997E-5</c:v>
                </c:pt>
                <c:pt idx="36876">
                  <c:v>3.6876999999999999E-5</c:v>
                </c:pt>
                <c:pt idx="36877">
                  <c:v>3.6878000000000002E-5</c:v>
                </c:pt>
                <c:pt idx="36878">
                  <c:v>3.6878999999999997E-5</c:v>
                </c:pt>
                <c:pt idx="36879">
                  <c:v>3.6879999999999999E-5</c:v>
                </c:pt>
                <c:pt idx="36880">
                  <c:v>3.6881000000000001E-5</c:v>
                </c:pt>
                <c:pt idx="36881">
                  <c:v>3.6881999999999997E-5</c:v>
                </c:pt>
                <c:pt idx="36882">
                  <c:v>3.6882999999999999E-5</c:v>
                </c:pt>
                <c:pt idx="36883">
                  <c:v>3.6884000000000001E-5</c:v>
                </c:pt>
                <c:pt idx="36884">
                  <c:v>3.6884999999999997E-5</c:v>
                </c:pt>
                <c:pt idx="36885">
                  <c:v>3.6885999999999999E-5</c:v>
                </c:pt>
                <c:pt idx="36886">
                  <c:v>3.6887000000000001E-5</c:v>
                </c:pt>
                <c:pt idx="36887">
                  <c:v>3.6888000000000003E-5</c:v>
                </c:pt>
                <c:pt idx="36888">
                  <c:v>3.6888999999999999E-5</c:v>
                </c:pt>
                <c:pt idx="36889">
                  <c:v>3.6890000000000001E-5</c:v>
                </c:pt>
                <c:pt idx="36890">
                  <c:v>3.6891000000000003E-5</c:v>
                </c:pt>
                <c:pt idx="36891">
                  <c:v>3.6891999999999998E-5</c:v>
                </c:pt>
                <c:pt idx="36892">
                  <c:v>3.6893000000000001E-5</c:v>
                </c:pt>
                <c:pt idx="36893">
                  <c:v>3.6894000000000003E-5</c:v>
                </c:pt>
                <c:pt idx="36894">
                  <c:v>3.6894999999999998E-5</c:v>
                </c:pt>
                <c:pt idx="36895">
                  <c:v>3.6896E-5</c:v>
                </c:pt>
                <c:pt idx="36896">
                  <c:v>3.6897000000000003E-5</c:v>
                </c:pt>
                <c:pt idx="36897">
                  <c:v>3.6897999999999998E-5</c:v>
                </c:pt>
                <c:pt idx="36898">
                  <c:v>3.6899E-5</c:v>
                </c:pt>
                <c:pt idx="36899">
                  <c:v>3.6900000000000002E-5</c:v>
                </c:pt>
                <c:pt idx="36900">
                  <c:v>3.6900999999999998E-5</c:v>
                </c:pt>
                <c:pt idx="36901">
                  <c:v>3.6902E-5</c:v>
                </c:pt>
                <c:pt idx="36902">
                  <c:v>3.6903000000000002E-5</c:v>
                </c:pt>
                <c:pt idx="36903">
                  <c:v>3.6903999999999998E-5</c:v>
                </c:pt>
                <c:pt idx="36904">
                  <c:v>3.6905E-5</c:v>
                </c:pt>
                <c:pt idx="36905">
                  <c:v>3.6906000000000002E-5</c:v>
                </c:pt>
                <c:pt idx="36906">
                  <c:v>3.6906999999999997E-5</c:v>
                </c:pt>
                <c:pt idx="36907">
                  <c:v>3.6908E-5</c:v>
                </c:pt>
                <c:pt idx="36908">
                  <c:v>3.6909000000000002E-5</c:v>
                </c:pt>
                <c:pt idx="36909">
                  <c:v>3.6909999999999997E-5</c:v>
                </c:pt>
                <c:pt idx="36910">
                  <c:v>3.6910999999999999E-5</c:v>
                </c:pt>
                <c:pt idx="36911">
                  <c:v>3.6912000000000002E-5</c:v>
                </c:pt>
                <c:pt idx="36912">
                  <c:v>3.6912999999999997E-5</c:v>
                </c:pt>
                <c:pt idx="36913">
                  <c:v>3.6913999999999999E-5</c:v>
                </c:pt>
                <c:pt idx="36914">
                  <c:v>3.6915000000000001E-5</c:v>
                </c:pt>
                <c:pt idx="36915">
                  <c:v>3.6915999999999997E-5</c:v>
                </c:pt>
                <c:pt idx="36916">
                  <c:v>3.6916999999999999E-5</c:v>
                </c:pt>
                <c:pt idx="36917">
                  <c:v>3.6918000000000001E-5</c:v>
                </c:pt>
                <c:pt idx="36918">
                  <c:v>3.6918999999999997E-5</c:v>
                </c:pt>
                <c:pt idx="36919">
                  <c:v>3.6919999999999999E-5</c:v>
                </c:pt>
                <c:pt idx="36920">
                  <c:v>3.6921000000000001E-5</c:v>
                </c:pt>
                <c:pt idx="36921">
                  <c:v>3.6922000000000003E-5</c:v>
                </c:pt>
                <c:pt idx="36922">
                  <c:v>3.6922999999999999E-5</c:v>
                </c:pt>
                <c:pt idx="36923">
                  <c:v>3.6924000000000001E-5</c:v>
                </c:pt>
                <c:pt idx="36924">
                  <c:v>3.6925000000000003E-5</c:v>
                </c:pt>
                <c:pt idx="36925">
                  <c:v>3.6925999999999998E-5</c:v>
                </c:pt>
                <c:pt idx="36926">
                  <c:v>3.6927000000000001E-5</c:v>
                </c:pt>
                <c:pt idx="36927">
                  <c:v>3.6928000000000003E-5</c:v>
                </c:pt>
                <c:pt idx="36928">
                  <c:v>3.6928999999999998E-5</c:v>
                </c:pt>
                <c:pt idx="36929">
                  <c:v>3.693E-5</c:v>
                </c:pt>
                <c:pt idx="36930">
                  <c:v>3.6931000000000003E-5</c:v>
                </c:pt>
                <c:pt idx="36931">
                  <c:v>3.6931999999999998E-5</c:v>
                </c:pt>
                <c:pt idx="36932">
                  <c:v>3.6933E-5</c:v>
                </c:pt>
                <c:pt idx="36933">
                  <c:v>3.6934000000000002E-5</c:v>
                </c:pt>
                <c:pt idx="36934">
                  <c:v>3.6934999999999998E-5</c:v>
                </c:pt>
                <c:pt idx="36935">
                  <c:v>3.6936E-5</c:v>
                </c:pt>
                <c:pt idx="36936">
                  <c:v>3.6937000000000002E-5</c:v>
                </c:pt>
                <c:pt idx="36937">
                  <c:v>3.6937999999999998E-5</c:v>
                </c:pt>
                <c:pt idx="36938">
                  <c:v>3.6939E-5</c:v>
                </c:pt>
                <c:pt idx="36939">
                  <c:v>3.6940000000000002E-5</c:v>
                </c:pt>
                <c:pt idx="36940">
                  <c:v>3.6940999999999997E-5</c:v>
                </c:pt>
                <c:pt idx="36941">
                  <c:v>3.6942E-5</c:v>
                </c:pt>
                <c:pt idx="36942">
                  <c:v>3.6943000000000002E-5</c:v>
                </c:pt>
                <c:pt idx="36943">
                  <c:v>3.6943999999999997E-5</c:v>
                </c:pt>
                <c:pt idx="36944">
                  <c:v>3.6944999999999999E-5</c:v>
                </c:pt>
                <c:pt idx="36945">
                  <c:v>3.6946000000000002E-5</c:v>
                </c:pt>
                <c:pt idx="36946">
                  <c:v>3.6946999999999997E-5</c:v>
                </c:pt>
                <c:pt idx="36947">
                  <c:v>3.6947999999999999E-5</c:v>
                </c:pt>
                <c:pt idx="36948">
                  <c:v>3.6949000000000001E-5</c:v>
                </c:pt>
                <c:pt idx="36949">
                  <c:v>3.6949999999999997E-5</c:v>
                </c:pt>
                <c:pt idx="36950">
                  <c:v>3.6950999999999999E-5</c:v>
                </c:pt>
                <c:pt idx="36951">
                  <c:v>3.6952000000000001E-5</c:v>
                </c:pt>
                <c:pt idx="36952">
                  <c:v>3.6952999999999997E-5</c:v>
                </c:pt>
                <c:pt idx="36953">
                  <c:v>3.6953999999999999E-5</c:v>
                </c:pt>
                <c:pt idx="36954">
                  <c:v>3.6955000000000001E-5</c:v>
                </c:pt>
                <c:pt idx="36955">
                  <c:v>3.6956000000000003E-5</c:v>
                </c:pt>
                <c:pt idx="36956">
                  <c:v>3.6956999999999999E-5</c:v>
                </c:pt>
                <c:pt idx="36957">
                  <c:v>3.6958000000000001E-5</c:v>
                </c:pt>
                <c:pt idx="36958">
                  <c:v>3.6959000000000003E-5</c:v>
                </c:pt>
                <c:pt idx="36959">
                  <c:v>3.6959999999999998E-5</c:v>
                </c:pt>
                <c:pt idx="36960">
                  <c:v>3.6961000000000001E-5</c:v>
                </c:pt>
                <c:pt idx="36961">
                  <c:v>3.6962000000000003E-5</c:v>
                </c:pt>
                <c:pt idx="36962">
                  <c:v>3.6962999999999998E-5</c:v>
                </c:pt>
                <c:pt idx="36963">
                  <c:v>3.6964E-5</c:v>
                </c:pt>
                <c:pt idx="36964">
                  <c:v>3.6965000000000003E-5</c:v>
                </c:pt>
                <c:pt idx="36965">
                  <c:v>3.6965999999999998E-5</c:v>
                </c:pt>
                <c:pt idx="36966">
                  <c:v>3.6967E-5</c:v>
                </c:pt>
                <c:pt idx="36967">
                  <c:v>3.6968000000000002E-5</c:v>
                </c:pt>
                <c:pt idx="36968">
                  <c:v>3.6968999999999998E-5</c:v>
                </c:pt>
                <c:pt idx="36969">
                  <c:v>3.697E-5</c:v>
                </c:pt>
                <c:pt idx="36970">
                  <c:v>3.6971000000000002E-5</c:v>
                </c:pt>
                <c:pt idx="36971">
                  <c:v>3.6971999999999998E-5</c:v>
                </c:pt>
                <c:pt idx="36972">
                  <c:v>3.6973E-5</c:v>
                </c:pt>
                <c:pt idx="36973">
                  <c:v>3.6974000000000002E-5</c:v>
                </c:pt>
                <c:pt idx="36974">
                  <c:v>3.6974999999999998E-5</c:v>
                </c:pt>
                <c:pt idx="36975">
                  <c:v>3.6976E-5</c:v>
                </c:pt>
                <c:pt idx="36976">
                  <c:v>3.6977000000000002E-5</c:v>
                </c:pt>
                <c:pt idx="36977">
                  <c:v>3.6977999999999997E-5</c:v>
                </c:pt>
                <c:pt idx="36978">
                  <c:v>3.6979E-5</c:v>
                </c:pt>
                <c:pt idx="36979">
                  <c:v>3.6980000000000002E-5</c:v>
                </c:pt>
                <c:pt idx="36980">
                  <c:v>3.6980999999999997E-5</c:v>
                </c:pt>
                <c:pt idx="36981">
                  <c:v>3.6981999999999999E-5</c:v>
                </c:pt>
                <c:pt idx="36982">
                  <c:v>3.6983000000000001E-5</c:v>
                </c:pt>
                <c:pt idx="36983">
                  <c:v>3.6983999999999997E-5</c:v>
                </c:pt>
                <c:pt idx="36984">
                  <c:v>3.6984999999999999E-5</c:v>
                </c:pt>
                <c:pt idx="36985">
                  <c:v>3.6986000000000001E-5</c:v>
                </c:pt>
                <c:pt idx="36986">
                  <c:v>3.6986999999999997E-5</c:v>
                </c:pt>
                <c:pt idx="36987">
                  <c:v>3.6987999999999999E-5</c:v>
                </c:pt>
                <c:pt idx="36988">
                  <c:v>3.6989000000000001E-5</c:v>
                </c:pt>
                <c:pt idx="36989">
                  <c:v>3.6990000000000003E-5</c:v>
                </c:pt>
                <c:pt idx="36990">
                  <c:v>3.6990999999999999E-5</c:v>
                </c:pt>
                <c:pt idx="36991">
                  <c:v>3.6992000000000001E-5</c:v>
                </c:pt>
                <c:pt idx="36992">
                  <c:v>3.6993000000000003E-5</c:v>
                </c:pt>
                <c:pt idx="36993">
                  <c:v>3.6993999999999999E-5</c:v>
                </c:pt>
                <c:pt idx="36994">
                  <c:v>3.6995000000000001E-5</c:v>
                </c:pt>
                <c:pt idx="36995">
                  <c:v>3.6996000000000003E-5</c:v>
                </c:pt>
                <c:pt idx="36996">
                  <c:v>3.6996999999999998E-5</c:v>
                </c:pt>
                <c:pt idx="36997">
                  <c:v>3.6998000000000001E-5</c:v>
                </c:pt>
                <c:pt idx="36998">
                  <c:v>3.6999000000000003E-5</c:v>
                </c:pt>
                <c:pt idx="36999">
                  <c:v>3.6999999999999998E-5</c:v>
                </c:pt>
                <c:pt idx="37000">
                  <c:v>3.7001E-5</c:v>
                </c:pt>
                <c:pt idx="37001">
                  <c:v>3.7002000000000002E-5</c:v>
                </c:pt>
                <c:pt idx="37002">
                  <c:v>3.7002999999999998E-5</c:v>
                </c:pt>
                <c:pt idx="37003">
                  <c:v>3.7004E-5</c:v>
                </c:pt>
                <c:pt idx="37004">
                  <c:v>3.7005000000000002E-5</c:v>
                </c:pt>
                <c:pt idx="37005">
                  <c:v>3.7005999999999998E-5</c:v>
                </c:pt>
                <c:pt idx="37006">
                  <c:v>3.7007E-5</c:v>
                </c:pt>
                <c:pt idx="37007">
                  <c:v>3.7008000000000002E-5</c:v>
                </c:pt>
                <c:pt idx="37008">
                  <c:v>3.7008999999999998E-5</c:v>
                </c:pt>
                <c:pt idx="37009">
                  <c:v>3.701E-5</c:v>
                </c:pt>
                <c:pt idx="37010">
                  <c:v>3.7011000000000002E-5</c:v>
                </c:pt>
                <c:pt idx="37011">
                  <c:v>3.7011999999999997E-5</c:v>
                </c:pt>
                <c:pt idx="37012">
                  <c:v>3.7013E-5</c:v>
                </c:pt>
                <c:pt idx="37013">
                  <c:v>3.7014000000000002E-5</c:v>
                </c:pt>
                <c:pt idx="37014">
                  <c:v>3.7014999999999997E-5</c:v>
                </c:pt>
                <c:pt idx="37015">
                  <c:v>3.7015999999999999E-5</c:v>
                </c:pt>
                <c:pt idx="37016">
                  <c:v>3.7017000000000002E-5</c:v>
                </c:pt>
                <c:pt idx="37017">
                  <c:v>3.7017999999999997E-5</c:v>
                </c:pt>
                <c:pt idx="37018">
                  <c:v>3.7018999999999999E-5</c:v>
                </c:pt>
                <c:pt idx="37019">
                  <c:v>3.7020000000000001E-5</c:v>
                </c:pt>
                <c:pt idx="37020">
                  <c:v>3.7020999999999997E-5</c:v>
                </c:pt>
                <c:pt idx="37021">
                  <c:v>3.7021999999999999E-5</c:v>
                </c:pt>
                <c:pt idx="37022">
                  <c:v>3.7023000000000001E-5</c:v>
                </c:pt>
                <c:pt idx="37023">
                  <c:v>3.7024000000000003E-5</c:v>
                </c:pt>
                <c:pt idx="37024">
                  <c:v>3.7024999999999999E-5</c:v>
                </c:pt>
                <c:pt idx="37025">
                  <c:v>3.7026000000000001E-5</c:v>
                </c:pt>
                <c:pt idx="37026">
                  <c:v>3.7027000000000003E-5</c:v>
                </c:pt>
                <c:pt idx="37027">
                  <c:v>3.7027999999999999E-5</c:v>
                </c:pt>
                <c:pt idx="37028">
                  <c:v>3.7029000000000001E-5</c:v>
                </c:pt>
                <c:pt idx="37029">
                  <c:v>3.7030000000000003E-5</c:v>
                </c:pt>
                <c:pt idx="37030">
                  <c:v>3.7030999999999998E-5</c:v>
                </c:pt>
                <c:pt idx="37031">
                  <c:v>3.7032000000000001E-5</c:v>
                </c:pt>
                <c:pt idx="37032">
                  <c:v>3.7033000000000003E-5</c:v>
                </c:pt>
                <c:pt idx="37033">
                  <c:v>3.7033999999999998E-5</c:v>
                </c:pt>
                <c:pt idx="37034">
                  <c:v>3.7035E-5</c:v>
                </c:pt>
                <c:pt idx="37035">
                  <c:v>3.7036000000000003E-5</c:v>
                </c:pt>
                <c:pt idx="37036">
                  <c:v>3.7036999999999998E-5</c:v>
                </c:pt>
                <c:pt idx="37037">
                  <c:v>3.7038E-5</c:v>
                </c:pt>
                <c:pt idx="37038">
                  <c:v>3.7039000000000002E-5</c:v>
                </c:pt>
                <c:pt idx="37039">
                  <c:v>3.7039999999999998E-5</c:v>
                </c:pt>
                <c:pt idx="37040">
                  <c:v>3.7041E-5</c:v>
                </c:pt>
                <c:pt idx="37041">
                  <c:v>3.7042000000000002E-5</c:v>
                </c:pt>
                <c:pt idx="37042">
                  <c:v>3.7042999999999998E-5</c:v>
                </c:pt>
                <c:pt idx="37043">
                  <c:v>3.7044E-5</c:v>
                </c:pt>
                <c:pt idx="37044">
                  <c:v>3.7045000000000002E-5</c:v>
                </c:pt>
                <c:pt idx="37045">
                  <c:v>3.7045999999999997E-5</c:v>
                </c:pt>
                <c:pt idx="37046">
                  <c:v>3.7047E-5</c:v>
                </c:pt>
                <c:pt idx="37047">
                  <c:v>3.7048000000000002E-5</c:v>
                </c:pt>
                <c:pt idx="37048">
                  <c:v>3.7048999999999997E-5</c:v>
                </c:pt>
                <c:pt idx="37049">
                  <c:v>3.7049999999999999E-5</c:v>
                </c:pt>
                <c:pt idx="37050">
                  <c:v>3.7051000000000002E-5</c:v>
                </c:pt>
                <c:pt idx="37051">
                  <c:v>3.7051999999999997E-5</c:v>
                </c:pt>
                <c:pt idx="37052">
                  <c:v>3.7052999999999999E-5</c:v>
                </c:pt>
                <c:pt idx="37053">
                  <c:v>3.7054000000000001E-5</c:v>
                </c:pt>
                <c:pt idx="37054">
                  <c:v>3.7054999999999997E-5</c:v>
                </c:pt>
                <c:pt idx="37055">
                  <c:v>3.7055999999999999E-5</c:v>
                </c:pt>
                <c:pt idx="37056">
                  <c:v>3.7057000000000001E-5</c:v>
                </c:pt>
                <c:pt idx="37057">
                  <c:v>3.7058000000000003E-5</c:v>
                </c:pt>
                <c:pt idx="37058">
                  <c:v>3.7058999999999999E-5</c:v>
                </c:pt>
                <c:pt idx="37059">
                  <c:v>3.7060000000000001E-5</c:v>
                </c:pt>
                <c:pt idx="37060">
                  <c:v>3.7061000000000003E-5</c:v>
                </c:pt>
                <c:pt idx="37061">
                  <c:v>3.7061999999999999E-5</c:v>
                </c:pt>
                <c:pt idx="37062">
                  <c:v>3.7063000000000001E-5</c:v>
                </c:pt>
                <c:pt idx="37063">
                  <c:v>3.7064000000000003E-5</c:v>
                </c:pt>
                <c:pt idx="37064">
                  <c:v>3.7064999999999998E-5</c:v>
                </c:pt>
                <c:pt idx="37065">
                  <c:v>3.7066000000000001E-5</c:v>
                </c:pt>
                <c:pt idx="37066">
                  <c:v>3.7067000000000003E-5</c:v>
                </c:pt>
                <c:pt idx="37067">
                  <c:v>3.7067999999999998E-5</c:v>
                </c:pt>
                <c:pt idx="37068">
                  <c:v>3.7069E-5</c:v>
                </c:pt>
                <c:pt idx="37069">
                  <c:v>3.7070000000000003E-5</c:v>
                </c:pt>
                <c:pt idx="37070">
                  <c:v>3.7070999999999998E-5</c:v>
                </c:pt>
                <c:pt idx="37071">
                  <c:v>3.7072E-5</c:v>
                </c:pt>
                <c:pt idx="37072">
                  <c:v>3.7073000000000002E-5</c:v>
                </c:pt>
                <c:pt idx="37073">
                  <c:v>3.7073999999999998E-5</c:v>
                </c:pt>
                <c:pt idx="37074">
                  <c:v>3.7075E-5</c:v>
                </c:pt>
                <c:pt idx="37075">
                  <c:v>3.7076000000000002E-5</c:v>
                </c:pt>
                <c:pt idx="37076">
                  <c:v>3.7076999999999998E-5</c:v>
                </c:pt>
                <c:pt idx="37077">
                  <c:v>3.7078E-5</c:v>
                </c:pt>
                <c:pt idx="37078">
                  <c:v>3.7079000000000002E-5</c:v>
                </c:pt>
                <c:pt idx="37079">
                  <c:v>3.7079999999999997E-5</c:v>
                </c:pt>
                <c:pt idx="37080">
                  <c:v>3.7081E-5</c:v>
                </c:pt>
                <c:pt idx="37081">
                  <c:v>3.7082000000000002E-5</c:v>
                </c:pt>
                <c:pt idx="37082">
                  <c:v>3.7082999999999997E-5</c:v>
                </c:pt>
                <c:pt idx="37083">
                  <c:v>3.7083999999999999E-5</c:v>
                </c:pt>
                <c:pt idx="37084">
                  <c:v>3.7085000000000002E-5</c:v>
                </c:pt>
                <c:pt idx="37085">
                  <c:v>3.7085999999999997E-5</c:v>
                </c:pt>
                <c:pt idx="37086">
                  <c:v>3.7086999999999999E-5</c:v>
                </c:pt>
                <c:pt idx="37087">
                  <c:v>3.7088000000000001E-5</c:v>
                </c:pt>
                <c:pt idx="37088">
                  <c:v>3.7088999999999997E-5</c:v>
                </c:pt>
                <c:pt idx="37089">
                  <c:v>3.7089999999999999E-5</c:v>
                </c:pt>
                <c:pt idx="37090">
                  <c:v>3.7091000000000001E-5</c:v>
                </c:pt>
                <c:pt idx="37091">
                  <c:v>3.7092000000000003E-5</c:v>
                </c:pt>
                <c:pt idx="37092">
                  <c:v>3.7092999999999999E-5</c:v>
                </c:pt>
                <c:pt idx="37093">
                  <c:v>3.7094000000000001E-5</c:v>
                </c:pt>
                <c:pt idx="37094">
                  <c:v>3.7095000000000003E-5</c:v>
                </c:pt>
                <c:pt idx="37095">
                  <c:v>3.7095999999999999E-5</c:v>
                </c:pt>
                <c:pt idx="37096">
                  <c:v>3.7097000000000001E-5</c:v>
                </c:pt>
                <c:pt idx="37097">
                  <c:v>3.7098000000000003E-5</c:v>
                </c:pt>
                <c:pt idx="37098">
                  <c:v>3.7098999999999998E-5</c:v>
                </c:pt>
                <c:pt idx="37099">
                  <c:v>3.7100000000000001E-5</c:v>
                </c:pt>
                <c:pt idx="37100">
                  <c:v>3.7101000000000003E-5</c:v>
                </c:pt>
                <c:pt idx="37101">
                  <c:v>3.7101999999999998E-5</c:v>
                </c:pt>
                <c:pt idx="37102">
                  <c:v>3.7103E-5</c:v>
                </c:pt>
                <c:pt idx="37103">
                  <c:v>3.7104000000000003E-5</c:v>
                </c:pt>
                <c:pt idx="37104">
                  <c:v>3.7104999999999998E-5</c:v>
                </c:pt>
                <c:pt idx="37105">
                  <c:v>3.7106E-5</c:v>
                </c:pt>
                <c:pt idx="37106">
                  <c:v>3.7107000000000002E-5</c:v>
                </c:pt>
                <c:pt idx="37107">
                  <c:v>3.7107999999999998E-5</c:v>
                </c:pt>
                <c:pt idx="37108">
                  <c:v>3.7109E-5</c:v>
                </c:pt>
                <c:pt idx="37109">
                  <c:v>3.7110000000000002E-5</c:v>
                </c:pt>
                <c:pt idx="37110">
                  <c:v>3.7110999999999998E-5</c:v>
                </c:pt>
                <c:pt idx="37111">
                  <c:v>3.7112E-5</c:v>
                </c:pt>
                <c:pt idx="37112">
                  <c:v>3.7113000000000002E-5</c:v>
                </c:pt>
                <c:pt idx="37113">
                  <c:v>3.7113999999999997E-5</c:v>
                </c:pt>
                <c:pt idx="37114">
                  <c:v>3.7115E-5</c:v>
                </c:pt>
                <c:pt idx="37115">
                  <c:v>3.7116000000000002E-5</c:v>
                </c:pt>
                <c:pt idx="37116">
                  <c:v>3.7116999999999997E-5</c:v>
                </c:pt>
                <c:pt idx="37117">
                  <c:v>3.7117999999999999E-5</c:v>
                </c:pt>
                <c:pt idx="37118">
                  <c:v>3.7119000000000002E-5</c:v>
                </c:pt>
                <c:pt idx="37119">
                  <c:v>3.7119999999999997E-5</c:v>
                </c:pt>
                <c:pt idx="37120">
                  <c:v>3.7120999999999999E-5</c:v>
                </c:pt>
                <c:pt idx="37121">
                  <c:v>3.7122000000000001E-5</c:v>
                </c:pt>
                <c:pt idx="37122">
                  <c:v>3.7122999999999997E-5</c:v>
                </c:pt>
                <c:pt idx="37123">
                  <c:v>3.7123999999999999E-5</c:v>
                </c:pt>
                <c:pt idx="37124">
                  <c:v>3.7125000000000001E-5</c:v>
                </c:pt>
                <c:pt idx="37125">
                  <c:v>3.7126000000000003E-5</c:v>
                </c:pt>
                <c:pt idx="37126">
                  <c:v>3.7126999999999999E-5</c:v>
                </c:pt>
                <c:pt idx="37127">
                  <c:v>3.7128000000000001E-5</c:v>
                </c:pt>
                <c:pt idx="37128">
                  <c:v>3.7129000000000003E-5</c:v>
                </c:pt>
                <c:pt idx="37129">
                  <c:v>3.7129999999999999E-5</c:v>
                </c:pt>
                <c:pt idx="37130">
                  <c:v>3.7131000000000001E-5</c:v>
                </c:pt>
                <c:pt idx="37131">
                  <c:v>3.7132000000000003E-5</c:v>
                </c:pt>
                <c:pt idx="37132">
                  <c:v>3.7132999999999998E-5</c:v>
                </c:pt>
                <c:pt idx="37133">
                  <c:v>3.7134000000000001E-5</c:v>
                </c:pt>
                <c:pt idx="37134">
                  <c:v>3.7135000000000003E-5</c:v>
                </c:pt>
                <c:pt idx="37135">
                  <c:v>3.7135999999999998E-5</c:v>
                </c:pt>
                <c:pt idx="37136">
                  <c:v>3.7137E-5</c:v>
                </c:pt>
                <c:pt idx="37137">
                  <c:v>3.7138000000000003E-5</c:v>
                </c:pt>
                <c:pt idx="37138">
                  <c:v>3.7138999999999998E-5</c:v>
                </c:pt>
                <c:pt idx="37139">
                  <c:v>3.714E-5</c:v>
                </c:pt>
                <c:pt idx="37140">
                  <c:v>3.7141000000000002E-5</c:v>
                </c:pt>
                <c:pt idx="37141">
                  <c:v>3.7141999999999998E-5</c:v>
                </c:pt>
                <c:pt idx="37142">
                  <c:v>3.7143E-5</c:v>
                </c:pt>
                <c:pt idx="37143">
                  <c:v>3.7144000000000002E-5</c:v>
                </c:pt>
                <c:pt idx="37144">
                  <c:v>3.7144999999999998E-5</c:v>
                </c:pt>
                <c:pt idx="37145">
                  <c:v>3.7146E-5</c:v>
                </c:pt>
                <c:pt idx="37146">
                  <c:v>3.7147000000000002E-5</c:v>
                </c:pt>
                <c:pt idx="37147">
                  <c:v>3.7147999999999997E-5</c:v>
                </c:pt>
                <c:pt idx="37148">
                  <c:v>3.7149E-5</c:v>
                </c:pt>
                <c:pt idx="37149">
                  <c:v>3.7150000000000002E-5</c:v>
                </c:pt>
                <c:pt idx="37150">
                  <c:v>3.7150999999999997E-5</c:v>
                </c:pt>
                <c:pt idx="37151">
                  <c:v>3.7151999999999999E-5</c:v>
                </c:pt>
                <c:pt idx="37152">
                  <c:v>3.7153000000000002E-5</c:v>
                </c:pt>
                <c:pt idx="37153">
                  <c:v>3.7153999999999997E-5</c:v>
                </c:pt>
                <c:pt idx="37154">
                  <c:v>3.7154999999999999E-5</c:v>
                </c:pt>
                <c:pt idx="37155">
                  <c:v>3.7156000000000001E-5</c:v>
                </c:pt>
                <c:pt idx="37156">
                  <c:v>3.7156999999999997E-5</c:v>
                </c:pt>
                <c:pt idx="37157">
                  <c:v>3.7157999999999999E-5</c:v>
                </c:pt>
                <c:pt idx="37158">
                  <c:v>3.7159000000000001E-5</c:v>
                </c:pt>
                <c:pt idx="37159">
                  <c:v>3.7160000000000003E-5</c:v>
                </c:pt>
                <c:pt idx="37160">
                  <c:v>3.7160999999999999E-5</c:v>
                </c:pt>
                <c:pt idx="37161">
                  <c:v>3.7162000000000001E-5</c:v>
                </c:pt>
                <c:pt idx="37162">
                  <c:v>3.7163000000000003E-5</c:v>
                </c:pt>
                <c:pt idx="37163">
                  <c:v>3.7163999999999999E-5</c:v>
                </c:pt>
                <c:pt idx="37164">
                  <c:v>3.7165000000000001E-5</c:v>
                </c:pt>
                <c:pt idx="37165">
                  <c:v>3.7166000000000003E-5</c:v>
                </c:pt>
                <c:pt idx="37166">
                  <c:v>3.7166999999999998E-5</c:v>
                </c:pt>
                <c:pt idx="37167">
                  <c:v>3.7168000000000001E-5</c:v>
                </c:pt>
                <c:pt idx="37168">
                  <c:v>3.7169000000000003E-5</c:v>
                </c:pt>
                <c:pt idx="37169">
                  <c:v>3.7169999999999998E-5</c:v>
                </c:pt>
                <c:pt idx="37170">
                  <c:v>3.7171E-5</c:v>
                </c:pt>
                <c:pt idx="37171">
                  <c:v>3.7172000000000003E-5</c:v>
                </c:pt>
                <c:pt idx="37172">
                  <c:v>3.7172999999999998E-5</c:v>
                </c:pt>
                <c:pt idx="37173">
                  <c:v>3.7174E-5</c:v>
                </c:pt>
                <c:pt idx="37174">
                  <c:v>3.7175000000000002E-5</c:v>
                </c:pt>
                <c:pt idx="37175">
                  <c:v>3.7175999999999998E-5</c:v>
                </c:pt>
                <c:pt idx="37176">
                  <c:v>3.7177E-5</c:v>
                </c:pt>
                <c:pt idx="37177">
                  <c:v>3.7178000000000002E-5</c:v>
                </c:pt>
                <c:pt idx="37178">
                  <c:v>3.7178999999999998E-5</c:v>
                </c:pt>
                <c:pt idx="37179">
                  <c:v>3.718E-5</c:v>
                </c:pt>
                <c:pt idx="37180">
                  <c:v>3.7181000000000002E-5</c:v>
                </c:pt>
                <c:pt idx="37181">
                  <c:v>3.7181999999999997E-5</c:v>
                </c:pt>
                <c:pt idx="37182">
                  <c:v>3.7183E-5</c:v>
                </c:pt>
                <c:pt idx="37183">
                  <c:v>3.7184000000000002E-5</c:v>
                </c:pt>
                <c:pt idx="37184">
                  <c:v>3.7184999999999997E-5</c:v>
                </c:pt>
                <c:pt idx="37185">
                  <c:v>3.7185999999999999E-5</c:v>
                </c:pt>
                <c:pt idx="37186">
                  <c:v>3.7187000000000002E-5</c:v>
                </c:pt>
                <c:pt idx="37187">
                  <c:v>3.7187999999999997E-5</c:v>
                </c:pt>
                <c:pt idx="37188">
                  <c:v>3.7188999999999999E-5</c:v>
                </c:pt>
                <c:pt idx="37189">
                  <c:v>3.7190000000000001E-5</c:v>
                </c:pt>
                <c:pt idx="37190">
                  <c:v>3.7190999999999997E-5</c:v>
                </c:pt>
                <c:pt idx="37191">
                  <c:v>3.7191999999999999E-5</c:v>
                </c:pt>
                <c:pt idx="37192">
                  <c:v>3.7193000000000001E-5</c:v>
                </c:pt>
                <c:pt idx="37193">
                  <c:v>3.7194000000000003E-5</c:v>
                </c:pt>
                <c:pt idx="37194">
                  <c:v>3.7194999999999999E-5</c:v>
                </c:pt>
                <c:pt idx="37195">
                  <c:v>3.7196000000000001E-5</c:v>
                </c:pt>
                <c:pt idx="37196">
                  <c:v>3.7197000000000003E-5</c:v>
                </c:pt>
                <c:pt idx="37197">
                  <c:v>3.7197999999999999E-5</c:v>
                </c:pt>
                <c:pt idx="37198">
                  <c:v>3.7199000000000001E-5</c:v>
                </c:pt>
                <c:pt idx="37199">
                  <c:v>3.7200000000000003E-5</c:v>
                </c:pt>
                <c:pt idx="37200">
                  <c:v>3.7200999999999998E-5</c:v>
                </c:pt>
                <c:pt idx="37201">
                  <c:v>3.7202000000000001E-5</c:v>
                </c:pt>
                <c:pt idx="37202">
                  <c:v>3.7203000000000003E-5</c:v>
                </c:pt>
                <c:pt idx="37203">
                  <c:v>3.7203999999999998E-5</c:v>
                </c:pt>
                <c:pt idx="37204">
                  <c:v>3.7205E-5</c:v>
                </c:pt>
                <c:pt idx="37205">
                  <c:v>3.7206000000000003E-5</c:v>
                </c:pt>
                <c:pt idx="37206">
                  <c:v>3.7206999999999998E-5</c:v>
                </c:pt>
                <c:pt idx="37207">
                  <c:v>3.7208E-5</c:v>
                </c:pt>
                <c:pt idx="37208">
                  <c:v>3.7209000000000002E-5</c:v>
                </c:pt>
                <c:pt idx="37209">
                  <c:v>3.7209999999999998E-5</c:v>
                </c:pt>
                <c:pt idx="37210">
                  <c:v>3.7211E-5</c:v>
                </c:pt>
                <c:pt idx="37211">
                  <c:v>3.7212000000000002E-5</c:v>
                </c:pt>
                <c:pt idx="37212">
                  <c:v>3.7212999999999998E-5</c:v>
                </c:pt>
                <c:pt idx="37213">
                  <c:v>3.7214E-5</c:v>
                </c:pt>
                <c:pt idx="37214">
                  <c:v>3.7215000000000002E-5</c:v>
                </c:pt>
                <c:pt idx="37215">
                  <c:v>3.7215999999999997E-5</c:v>
                </c:pt>
                <c:pt idx="37216">
                  <c:v>3.7217E-5</c:v>
                </c:pt>
                <c:pt idx="37217">
                  <c:v>3.7218000000000002E-5</c:v>
                </c:pt>
                <c:pt idx="37218">
                  <c:v>3.7218999999999997E-5</c:v>
                </c:pt>
                <c:pt idx="37219">
                  <c:v>3.7219999999999999E-5</c:v>
                </c:pt>
                <c:pt idx="37220">
                  <c:v>3.7221000000000002E-5</c:v>
                </c:pt>
                <c:pt idx="37221">
                  <c:v>3.7221999999999997E-5</c:v>
                </c:pt>
                <c:pt idx="37222">
                  <c:v>3.7222999999999999E-5</c:v>
                </c:pt>
                <c:pt idx="37223">
                  <c:v>3.7224000000000001E-5</c:v>
                </c:pt>
                <c:pt idx="37224">
                  <c:v>3.7224999999999997E-5</c:v>
                </c:pt>
                <c:pt idx="37225">
                  <c:v>3.7225999999999999E-5</c:v>
                </c:pt>
                <c:pt idx="37226">
                  <c:v>3.7227000000000001E-5</c:v>
                </c:pt>
                <c:pt idx="37227">
                  <c:v>3.7228000000000003E-5</c:v>
                </c:pt>
                <c:pt idx="37228">
                  <c:v>3.7228999999999999E-5</c:v>
                </c:pt>
                <c:pt idx="37229">
                  <c:v>3.7230000000000001E-5</c:v>
                </c:pt>
                <c:pt idx="37230">
                  <c:v>3.7231000000000003E-5</c:v>
                </c:pt>
                <c:pt idx="37231">
                  <c:v>3.7231999999999999E-5</c:v>
                </c:pt>
                <c:pt idx="37232">
                  <c:v>3.7233000000000001E-5</c:v>
                </c:pt>
                <c:pt idx="37233">
                  <c:v>3.7234000000000003E-5</c:v>
                </c:pt>
                <c:pt idx="37234">
                  <c:v>3.7234999999999998E-5</c:v>
                </c:pt>
                <c:pt idx="37235">
                  <c:v>3.7236000000000001E-5</c:v>
                </c:pt>
                <c:pt idx="37236">
                  <c:v>3.7237000000000003E-5</c:v>
                </c:pt>
                <c:pt idx="37237">
                  <c:v>3.7237999999999998E-5</c:v>
                </c:pt>
                <c:pt idx="37238">
                  <c:v>3.7239E-5</c:v>
                </c:pt>
                <c:pt idx="37239">
                  <c:v>3.7240000000000003E-5</c:v>
                </c:pt>
                <c:pt idx="37240">
                  <c:v>3.7240999999999998E-5</c:v>
                </c:pt>
                <c:pt idx="37241">
                  <c:v>3.7242E-5</c:v>
                </c:pt>
                <c:pt idx="37242">
                  <c:v>3.7243000000000002E-5</c:v>
                </c:pt>
                <c:pt idx="37243">
                  <c:v>3.7243999999999998E-5</c:v>
                </c:pt>
                <c:pt idx="37244">
                  <c:v>3.7245E-5</c:v>
                </c:pt>
                <c:pt idx="37245">
                  <c:v>3.7246000000000002E-5</c:v>
                </c:pt>
                <c:pt idx="37246">
                  <c:v>3.7246999999999998E-5</c:v>
                </c:pt>
                <c:pt idx="37247">
                  <c:v>3.7248E-5</c:v>
                </c:pt>
                <c:pt idx="37248">
                  <c:v>3.7249000000000002E-5</c:v>
                </c:pt>
                <c:pt idx="37249">
                  <c:v>3.7249999999999997E-5</c:v>
                </c:pt>
                <c:pt idx="37250">
                  <c:v>3.7251E-5</c:v>
                </c:pt>
                <c:pt idx="37251">
                  <c:v>3.7252000000000002E-5</c:v>
                </c:pt>
                <c:pt idx="37252">
                  <c:v>3.7252999999999997E-5</c:v>
                </c:pt>
                <c:pt idx="37253">
                  <c:v>3.7253999999999999E-5</c:v>
                </c:pt>
                <c:pt idx="37254">
                  <c:v>3.7255000000000002E-5</c:v>
                </c:pt>
                <c:pt idx="37255">
                  <c:v>3.7255999999999997E-5</c:v>
                </c:pt>
                <c:pt idx="37256">
                  <c:v>3.7256999999999999E-5</c:v>
                </c:pt>
                <c:pt idx="37257">
                  <c:v>3.7258000000000001E-5</c:v>
                </c:pt>
                <c:pt idx="37258">
                  <c:v>3.7258999999999997E-5</c:v>
                </c:pt>
                <c:pt idx="37259">
                  <c:v>3.7259999999999999E-5</c:v>
                </c:pt>
                <c:pt idx="37260">
                  <c:v>3.7261000000000001E-5</c:v>
                </c:pt>
                <c:pt idx="37261">
                  <c:v>3.7261999999999997E-5</c:v>
                </c:pt>
                <c:pt idx="37262">
                  <c:v>3.7262999999999999E-5</c:v>
                </c:pt>
                <c:pt idx="37263">
                  <c:v>3.7264000000000001E-5</c:v>
                </c:pt>
                <c:pt idx="37264">
                  <c:v>3.7265000000000003E-5</c:v>
                </c:pt>
                <c:pt idx="37265">
                  <c:v>3.7265999999999999E-5</c:v>
                </c:pt>
                <c:pt idx="37266">
                  <c:v>3.7267000000000001E-5</c:v>
                </c:pt>
                <c:pt idx="37267">
                  <c:v>3.7268000000000003E-5</c:v>
                </c:pt>
                <c:pt idx="37268">
                  <c:v>3.7268999999999998E-5</c:v>
                </c:pt>
                <c:pt idx="37269">
                  <c:v>3.7270000000000001E-5</c:v>
                </c:pt>
                <c:pt idx="37270">
                  <c:v>3.7271000000000003E-5</c:v>
                </c:pt>
                <c:pt idx="37271">
                  <c:v>3.7271999999999998E-5</c:v>
                </c:pt>
                <c:pt idx="37272">
                  <c:v>3.7273E-5</c:v>
                </c:pt>
                <c:pt idx="37273">
                  <c:v>3.7274000000000003E-5</c:v>
                </c:pt>
                <c:pt idx="37274">
                  <c:v>3.7274999999999998E-5</c:v>
                </c:pt>
                <c:pt idx="37275">
                  <c:v>3.7276E-5</c:v>
                </c:pt>
                <c:pt idx="37276">
                  <c:v>3.7277000000000002E-5</c:v>
                </c:pt>
                <c:pt idx="37277">
                  <c:v>3.7277999999999998E-5</c:v>
                </c:pt>
                <c:pt idx="37278">
                  <c:v>3.7279E-5</c:v>
                </c:pt>
                <c:pt idx="37279">
                  <c:v>3.7280000000000002E-5</c:v>
                </c:pt>
                <c:pt idx="37280">
                  <c:v>3.7280999999999998E-5</c:v>
                </c:pt>
                <c:pt idx="37281">
                  <c:v>3.7282E-5</c:v>
                </c:pt>
                <c:pt idx="37282">
                  <c:v>3.7283000000000002E-5</c:v>
                </c:pt>
                <c:pt idx="37283">
                  <c:v>3.7283999999999997E-5</c:v>
                </c:pt>
                <c:pt idx="37284">
                  <c:v>3.7285E-5</c:v>
                </c:pt>
                <c:pt idx="37285">
                  <c:v>3.7286000000000002E-5</c:v>
                </c:pt>
                <c:pt idx="37286">
                  <c:v>3.7286999999999997E-5</c:v>
                </c:pt>
                <c:pt idx="37287">
                  <c:v>3.7287999999999999E-5</c:v>
                </c:pt>
                <c:pt idx="37288">
                  <c:v>3.7289000000000002E-5</c:v>
                </c:pt>
                <c:pt idx="37289">
                  <c:v>3.7289999999999997E-5</c:v>
                </c:pt>
                <c:pt idx="37290">
                  <c:v>3.7290999999999999E-5</c:v>
                </c:pt>
                <c:pt idx="37291">
                  <c:v>3.7292000000000001E-5</c:v>
                </c:pt>
                <c:pt idx="37292">
                  <c:v>3.7292999999999997E-5</c:v>
                </c:pt>
                <c:pt idx="37293">
                  <c:v>3.7293999999999999E-5</c:v>
                </c:pt>
                <c:pt idx="37294">
                  <c:v>3.7295000000000001E-5</c:v>
                </c:pt>
                <c:pt idx="37295">
                  <c:v>3.7295999999999997E-5</c:v>
                </c:pt>
                <c:pt idx="37296">
                  <c:v>3.7296999999999999E-5</c:v>
                </c:pt>
                <c:pt idx="37297">
                  <c:v>3.7298000000000001E-5</c:v>
                </c:pt>
                <c:pt idx="37298">
                  <c:v>3.7299000000000003E-5</c:v>
                </c:pt>
                <c:pt idx="37299">
                  <c:v>3.7299999999999999E-5</c:v>
                </c:pt>
                <c:pt idx="37300">
                  <c:v>3.7301000000000001E-5</c:v>
                </c:pt>
                <c:pt idx="37301">
                  <c:v>3.7302000000000003E-5</c:v>
                </c:pt>
                <c:pt idx="37302">
                  <c:v>3.7302999999999998E-5</c:v>
                </c:pt>
                <c:pt idx="37303">
                  <c:v>3.7304000000000001E-5</c:v>
                </c:pt>
                <c:pt idx="37304">
                  <c:v>3.7305000000000003E-5</c:v>
                </c:pt>
                <c:pt idx="37305">
                  <c:v>3.7305999999999998E-5</c:v>
                </c:pt>
                <c:pt idx="37306">
                  <c:v>3.7307E-5</c:v>
                </c:pt>
                <c:pt idx="37307">
                  <c:v>3.7308000000000003E-5</c:v>
                </c:pt>
                <c:pt idx="37308">
                  <c:v>3.7308999999999998E-5</c:v>
                </c:pt>
                <c:pt idx="37309">
                  <c:v>3.731E-5</c:v>
                </c:pt>
                <c:pt idx="37310">
                  <c:v>3.7311000000000002E-5</c:v>
                </c:pt>
                <c:pt idx="37311">
                  <c:v>3.7311999999999998E-5</c:v>
                </c:pt>
                <c:pt idx="37312">
                  <c:v>3.7313E-5</c:v>
                </c:pt>
                <c:pt idx="37313">
                  <c:v>3.7314000000000002E-5</c:v>
                </c:pt>
                <c:pt idx="37314">
                  <c:v>3.7314999999999998E-5</c:v>
                </c:pt>
                <c:pt idx="37315">
                  <c:v>3.7316E-5</c:v>
                </c:pt>
                <c:pt idx="37316">
                  <c:v>3.7317000000000002E-5</c:v>
                </c:pt>
                <c:pt idx="37317">
                  <c:v>3.7317999999999997E-5</c:v>
                </c:pt>
                <c:pt idx="37318">
                  <c:v>3.7319E-5</c:v>
                </c:pt>
                <c:pt idx="37319">
                  <c:v>3.7320000000000002E-5</c:v>
                </c:pt>
                <c:pt idx="37320">
                  <c:v>3.7320999999999997E-5</c:v>
                </c:pt>
                <c:pt idx="37321">
                  <c:v>3.7321999999999999E-5</c:v>
                </c:pt>
                <c:pt idx="37322">
                  <c:v>3.7323000000000002E-5</c:v>
                </c:pt>
                <c:pt idx="37323">
                  <c:v>3.7323999999999997E-5</c:v>
                </c:pt>
                <c:pt idx="37324">
                  <c:v>3.7324999999999999E-5</c:v>
                </c:pt>
                <c:pt idx="37325">
                  <c:v>3.7326000000000001E-5</c:v>
                </c:pt>
                <c:pt idx="37326">
                  <c:v>3.7326999999999997E-5</c:v>
                </c:pt>
                <c:pt idx="37327">
                  <c:v>3.7327999999999999E-5</c:v>
                </c:pt>
                <c:pt idx="37328">
                  <c:v>3.7329000000000001E-5</c:v>
                </c:pt>
                <c:pt idx="37329">
                  <c:v>3.7329999999999997E-5</c:v>
                </c:pt>
                <c:pt idx="37330">
                  <c:v>3.7330999999999999E-5</c:v>
                </c:pt>
                <c:pt idx="37331">
                  <c:v>3.7332000000000001E-5</c:v>
                </c:pt>
                <c:pt idx="37332">
                  <c:v>3.7333000000000003E-5</c:v>
                </c:pt>
                <c:pt idx="37333">
                  <c:v>3.7333999999999999E-5</c:v>
                </c:pt>
                <c:pt idx="37334">
                  <c:v>3.7335000000000001E-5</c:v>
                </c:pt>
                <c:pt idx="37335">
                  <c:v>3.7336000000000003E-5</c:v>
                </c:pt>
                <c:pt idx="37336">
                  <c:v>3.7336999999999998E-5</c:v>
                </c:pt>
                <c:pt idx="37337">
                  <c:v>3.7338000000000001E-5</c:v>
                </c:pt>
                <c:pt idx="37338">
                  <c:v>3.7339000000000003E-5</c:v>
                </c:pt>
                <c:pt idx="37339">
                  <c:v>3.7339999999999998E-5</c:v>
                </c:pt>
                <c:pt idx="37340">
                  <c:v>3.7341E-5</c:v>
                </c:pt>
                <c:pt idx="37341">
                  <c:v>3.7342000000000003E-5</c:v>
                </c:pt>
                <c:pt idx="37342">
                  <c:v>3.7342999999999998E-5</c:v>
                </c:pt>
                <c:pt idx="37343">
                  <c:v>3.7344E-5</c:v>
                </c:pt>
                <c:pt idx="37344">
                  <c:v>3.7345000000000002E-5</c:v>
                </c:pt>
                <c:pt idx="37345">
                  <c:v>3.7345999999999998E-5</c:v>
                </c:pt>
                <c:pt idx="37346">
                  <c:v>3.7347E-5</c:v>
                </c:pt>
                <c:pt idx="37347">
                  <c:v>3.7348000000000002E-5</c:v>
                </c:pt>
                <c:pt idx="37348">
                  <c:v>3.7348999999999998E-5</c:v>
                </c:pt>
                <c:pt idx="37349">
                  <c:v>3.735E-5</c:v>
                </c:pt>
                <c:pt idx="37350">
                  <c:v>3.7351000000000002E-5</c:v>
                </c:pt>
                <c:pt idx="37351">
                  <c:v>3.7351999999999997E-5</c:v>
                </c:pt>
                <c:pt idx="37352">
                  <c:v>3.7353E-5</c:v>
                </c:pt>
                <c:pt idx="37353">
                  <c:v>3.7354000000000002E-5</c:v>
                </c:pt>
                <c:pt idx="37354">
                  <c:v>3.7354999999999997E-5</c:v>
                </c:pt>
                <c:pt idx="37355">
                  <c:v>3.7355999999999999E-5</c:v>
                </c:pt>
                <c:pt idx="37356">
                  <c:v>3.7357000000000002E-5</c:v>
                </c:pt>
                <c:pt idx="37357">
                  <c:v>3.7357999999999997E-5</c:v>
                </c:pt>
                <c:pt idx="37358">
                  <c:v>3.7358999999999999E-5</c:v>
                </c:pt>
                <c:pt idx="37359">
                  <c:v>3.7360000000000001E-5</c:v>
                </c:pt>
                <c:pt idx="37360">
                  <c:v>3.7360999999999997E-5</c:v>
                </c:pt>
                <c:pt idx="37361">
                  <c:v>3.7361999999999999E-5</c:v>
                </c:pt>
                <c:pt idx="37362">
                  <c:v>3.7363000000000001E-5</c:v>
                </c:pt>
                <c:pt idx="37363">
                  <c:v>3.7363999999999997E-5</c:v>
                </c:pt>
                <c:pt idx="37364">
                  <c:v>3.7364999999999999E-5</c:v>
                </c:pt>
                <c:pt idx="37365">
                  <c:v>3.7366000000000001E-5</c:v>
                </c:pt>
                <c:pt idx="37366">
                  <c:v>3.7367000000000003E-5</c:v>
                </c:pt>
                <c:pt idx="37367">
                  <c:v>3.7367999999999999E-5</c:v>
                </c:pt>
                <c:pt idx="37368">
                  <c:v>3.7369000000000001E-5</c:v>
                </c:pt>
                <c:pt idx="37369">
                  <c:v>3.7370000000000003E-5</c:v>
                </c:pt>
                <c:pt idx="37370">
                  <c:v>3.7370999999999998E-5</c:v>
                </c:pt>
                <c:pt idx="37371">
                  <c:v>3.7372000000000001E-5</c:v>
                </c:pt>
                <c:pt idx="37372">
                  <c:v>3.7373000000000003E-5</c:v>
                </c:pt>
                <c:pt idx="37373">
                  <c:v>3.7373999999999998E-5</c:v>
                </c:pt>
                <c:pt idx="37374">
                  <c:v>3.7375E-5</c:v>
                </c:pt>
                <c:pt idx="37375">
                  <c:v>3.7376000000000003E-5</c:v>
                </c:pt>
                <c:pt idx="37376">
                  <c:v>3.7376999999999998E-5</c:v>
                </c:pt>
                <c:pt idx="37377">
                  <c:v>3.7378E-5</c:v>
                </c:pt>
                <c:pt idx="37378">
                  <c:v>3.7379000000000002E-5</c:v>
                </c:pt>
                <c:pt idx="37379">
                  <c:v>3.7379999999999998E-5</c:v>
                </c:pt>
                <c:pt idx="37380">
                  <c:v>3.7381E-5</c:v>
                </c:pt>
                <c:pt idx="37381">
                  <c:v>3.7382000000000002E-5</c:v>
                </c:pt>
                <c:pt idx="37382">
                  <c:v>3.7382999999999998E-5</c:v>
                </c:pt>
                <c:pt idx="37383">
                  <c:v>3.7384E-5</c:v>
                </c:pt>
                <c:pt idx="37384">
                  <c:v>3.7385000000000002E-5</c:v>
                </c:pt>
                <c:pt idx="37385">
                  <c:v>3.7385999999999997E-5</c:v>
                </c:pt>
                <c:pt idx="37386">
                  <c:v>3.7387E-5</c:v>
                </c:pt>
                <c:pt idx="37387">
                  <c:v>3.7388000000000002E-5</c:v>
                </c:pt>
                <c:pt idx="37388">
                  <c:v>3.7388999999999997E-5</c:v>
                </c:pt>
                <c:pt idx="37389">
                  <c:v>3.7389999999999999E-5</c:v>
                </c:pt>
                <c:pt idx="37390">
                  <c:v>3.7391000000000002E-5</c:v>
                </c:pt>
                <c:pt idx="37391">
                  <c:v>3.7391999999999997E-5</c:v>
                </c:pt>
                <c:pt idx="37392">
                  <c:v>3.7392999999999999E-5</c:v>
                </c:pt>
                <c:pt idx="37393">
                  <c:v>3.7394000000000001E-5</c:v>
                </c:pt>
                <c:pt idx="37394">
                  <c:v>3.7394999999999997E-5</c:v>
                </c:pt>
                <c:pt idx="37395">
                  <c:v>3.7395999999999999E-5</c:v>
                </c:pt>
                <c:pt idx="37396">
                  <c:v>3.7397000000000001E-5</c:v>
                </c:pt>
                <c:pt idx="37397">
                  <c:v>3.7397999999999997E-5</c:v>
                </c:pt>
                <c:pt idx="37398">
                  <c:v>3.7398999999999999E-5</c:v>
                </c:pt>
                <c:pt idx="37399">
                  <c:v>3.7400000000000001E-5</c:v>
                </c:pt>
                <c:pt idx="37400">
                  <c:v>3.7401000000000003E-5</c:v>
                </c:pt>
                <c:pt idx="37401">
                  <c:v>3.7401999999999999E-5</c:v>
                </c:pt>
                <c:pt idx="37402">
                  <c:v>3.7403000000000001E-5</c:v>
                </c:pt>
                <c:pt idx="37403">
                  <c:v>3.7404000000000003E-5</c:v>
                </c:pt>
                <c:pt idx="37404">
                  <c:v>3.7404999999999998E-5</c:v>
                </c:pt>
                <c:pt idx="37405">
                  <c:v>3.7406000000000001E-5</c:v>
                </c:pt>
                <c:pt idx="37406">
                  <c:v>3.7407000000000003E-5</c:v>
                </c:pt>
                <c:pt idx="37407">
                  <c:v>3.7407999999999998E-5</c:v>
                </c:pt>
                <c:pt idx="37408">
                  <c:v>3.7409E-5</c:v>
                </c:pt>
                <c:pt idx="37409">
                  <c:v>3.7410000000000003E-5</c:v>
                </c:pt>
                <c:pt idx="37410">
                  <c:v>3.7410999999999998E-5</c:v>
                </c:pt>
                <c:pt idx="37411">
                  <c:v>3.7412E-5</c:v>
                </c:pt>
                <c:pt idx="37412">
                  <c:v>3.7413000000000002E-5</c:v>
                </c:pt>
                <c:pt idx="37413">
                  <c:v>3.7413999999999998E-5</c:v>
                </c:pt>
                <c:pt idx="37414">
                  <c:v>3.7415E-5</c:v>
                </c:pt>
                <c:pt idx="37415">
                  <c:v>3.7416000000000002E-5</c:v>
                </c:pt>
                <c:pt idx="37416">
                  <c:v>3.7416999999999998E-5</c:v>
                </c:pt>
                <c:pt idx="37417">
                  <c:v>3.7418E-5</c:v>
                </c:pt>
                <c:pt idx="37418">
                  <c:v>3.7419000000000002E-5</c:v>
                </c:pt>
                <c:pt idx="37419">
                  <c:v>3.7419999999999997E-5</c:v>
                </c:pt>
                <c:pt idx="37420">
                  <c:v>3.7421E-5</c:v>
                </c:pt>
                <c:pt idx="37421">
                  <c:v>3.7422000000000002E-5</c:v>
                </c:pt>
                <c:pt idx="37422">
                  <c:v>3.7422999999999997E-5</c:v>
                </c:pt>
                <c:pt idx="37423">
                  <c:v>3.7423999999999999E-5</c:v>
                </c:pt>
                <c:pt idx="37424">
                  <c:v>3.7425000000000002E-5</c:v>
                </c:pt>
                <c:pt idx="37425">
                  <c:v>3.7425999999999997E-5</c:v>
                </c:pt>
                <c:pt idx="37426">
                  <c:v>3.7426999999999999E-5</c:v>
                </c:pt>
                <c:pt idx="37427">
                  <c:v>3.7428000000000001E-5</c:v>
                </c:pt>
                <c:pt idx="37428">
                  <c:v>3.7428999999999997E-5</c:v>
                </c:pt>
                <c:pt idx="37429">
                  <c:v>3.7429999999999999E-5</c:v>
                </c:pt>
                <c:pt idx="37430">
                  <c:v>3.7431000000000001E-5</c:v>
                </c:pt>
                <c:pt idx="37431">
                  <c:v>3.7431999999999997E-5</c:v>
                </c:pt>
                <c:pt idx="37432">
                  <c:v>3.7432999999999999E-5</c:v>
                </c:pt>
                <c:pt idx="37433">
                  <c:v>3.7434000000000001E-5</c:v>
                </c:pt>
                <c:pt idx="37434">
                  <c:v>3.7435000000000003E-5</c:v>
                </c:pt>
                <c:pt idx="37435">
                  <c:v>3.7435999999999999E-5</c:v>
                </c:pt>
                <c:pt idx="37436">
                  <c:v>3.7437000000000001E-5</c:v>
                </c:pt>
                <c:pt idx="37437">
                  <c:v>3.7438000000000003E-5</c:v>
                </c:pt>
                <c:pt idx="37438">
                  <c:v>3.7438999999999998E-5</c:v>
                </c:pt>
                <c:pt idx="37439">
                  <c:v>3.7440000000000001E-5</c:v>
                </c:pt>
                <c:pt idx="37440">
                  <c:v>3.7441000000000003E-5</c:v>
                </c:pt>
                <c:pt idx="37441">
                  <c:v>3.7441999999999998E-5</c:v>
                </c:pt>
                <c:pt idx="37442">
                  <c:v>3.7443E-5</c:v>
                </c:pt>
                <c:pt idx="37443">
                  <c:v>3.7444000000000003E-5</c:v>
                </c:pt>
                <c:pt idx="37444">
                  <c:v>3.7444999999999998E-5</c:v>
                </c:pt>
                <c:pt idx="37445">
                  <c:v>3.7446E-5</c:v>
                </c:pt>
                <c:pt idx="37446">
                  <c:v>3.7447000000000002E-5</c:v>
                </c:pt>
                <c:pt idx="37447">
                  <c:v>3.7447999999999998E-5</c:v>
                </c:pt>
                <c:pt idx="37448">
                  <c:v>3.7449E-5</c:v>
                </c:pt>
                <c:pt idx="37449">
                  <c:v>3.7450000000000002E-5</c:v>
                </c:pt>
                <c:pt idx="37450">
                  <c:v>3.7450999999999998E-5</c:v>
                </c:pt>
                <c:pt idx="37451">
                  <c:v>3.7452E-5</c:v>
                </c:pt>
                <c:pt idx="37452">
                  <c:v>3.7453000000000002E-5</c:v>
                </c:pt>
                <c:pt idx="37453">
                  <c:v>3.7453999999999997E-5</c:v>
                </c:pt>
                <c:pt idx="37454">
                  <c:v>3.7455E-5</c:v>
                </c:pt>
                <c:pt idx="37455">
                  <c:v>3.7456000000000002E-5</c:v>
                </c:pt>
                <c:pt idx="37456">
                  <c:v>3.7456999999999997E-5</c:v>
                </c:pt>
                <c:pt idx="37457">
                  <c:v>3.7457999999999999E-5</c:v>
                </c:pt>
                <c:pt idx="37458">
                  <c:v>3.7459000000000002E-5</c:v>
                </c:pt>
                <c:pt idx="37459">
                  <c:v>3.7459999999999997E-5</c:v>
                </c:pt>
                <c:pt idx="37460">
                  <c:v>3.7460999999999999E-5</c:v>
                </c:pt>
                <c:pt idx="37461">
                  <c:v>3.7462000000000001E-5</c:v>
                </c:pt>
                <c:pt idx="37462">
                  <c:v>3.7462999999999997E-5</c:v>
                </c:pt>
                <c:pt idx="37463">
                  <c:v>3.7463999999999999E-5</c:v>
                </c:pt>
                <c:pt idx="37464">
                  <c:v>3.7465000000000001E-5</c:v>
                </c:pt>
                <c:pt idx="37465">
                  <c:v>3.7465999999999997E-5</c:v>
                </c:pt>
                <c:pt idx="37466">
                  <c:v>3.7466999999999999E-5</c:v>
                </c:pt>
                <c:pt idx="37467">
                  <c:v>3.7468000000000001E-5</c:v>
                </c:pt>
                <c:pt idx="37468">
                  <c:v>3.7469000000000003E-5</c:v>
                </c:pt>
                <c:pt idx="37469">
                  <c:v>3.7469999999999999E-5</c:v>
                </c:pt>
                <c:pt idx="37470">
                  <c:v>3.7471000000000001E-5</c:v>
                </c:pt>
                <c:pt idx="37471">
                  <c:v>3.7472000000000003E-5</c:v>
                </c:pt>
                <c:pt idx="37472">
                  <c:v>3.7472999999999998E-5</c:v>
                </c:pt>
                <c:pt idx="37473">
                  <c:v>3.7474000000000001E-5</c:v>
                </c:pt>
                <c:pt idx="37474">
                  <c:v>3.7475000000000003E-5</c:v>
                </c:pt>
                <c:pt idx="37475">
                  <c:v>3.7475999999999998E-5</c:v>
                </c:pt>
                <c:pt idx="37476">
                  <c:v>3.7477E-5</c:v>
                </c:pt>
                <c:pt idx="37477">
                  <c:v>3.7478000000000003E-5</c:v>
                </c:pt>
                <c:pt idx="37478">
                  <c:v>3.7478999999999998E-5</c:v>
                </c:pt>
                <c:pt idx="37479">
                  <c:v>3.748E-5</c:v>
                </c:pt>
                <c:pt idx="37480">
                  <c:v>3.7481000000000002E-5</c:v>
                </c:pt>
                <c:pt idx="37481">
                  <c:v>3.7481999999999998E-5</c:v>
                </c:pt>
                <c:pt idx="37482">
                  <c:v>3.7483E-5</c:v>
                </c:pt>
                <c:pt idx="37483">
                  <c:v>3.7484000000000002E-5</c:v>
                </c:pt>
                <c:pt idx="37484">
                  <c:v>3.7484999999999998E-5</c:v>
                </c:pt>
                <c:pt idx="37485">
                  <c:v>3.7486E-5</c:v>
                </c:pt>
                <c:pt idx="37486">
                  <c:v>3.7487000000000002E-5</c:v>
                </c:pt>
                <c:pt idx="37487">
                  <c:v>3.7487999999999998E-5</c:v>
                </c:pt>
                <c:pt idx="37488">
                  <c:v>3.7489E-5</c:v>
                </c:pt>
                <c:pt idx="37489">
                  <c:v>3.7490000000000002E-5</c:v>
                </c:pt>
                <c:pt idx="37490">
                  <c:v>3.7490999999999997E-5</c:v>
                </c:pt>
                <c:pt idx="37491">
                  <c:v>3.7492E-5</c:v>
                </c:pt>
                <c:pt idx="37492">
                  <c:v>3.7493000000000002E-5</c:v>
                </c:pt>
                <c:pt idx="37493">
                  <c:v>3.7493999999999997E-5</c:v>
                </c:pt>
                <c:pt idx="37494">
                  <c:v>3.7494999999999999E-5</c:v>
                </c:pt>
                <c:pt idx="37495">
                  <c:v>3.7496000000000001E-5</c:v>
                </c:pt>
                <c:pt idx="37496">
                  <c:v>3.7496999999999997E-5</c:v>
                </c:pt>
                <c:pt idx="37497">
                  <c:v>3.7497999999999999E-5</c:v>
                </c:pt>
                <c:pt idx="37498">
                  <c:v>3.7499000000000001E-5</c:v>
                </c:pt>
                <c:pt idx="37499">
                  <c:v>3.7499999999999997E-5</c:v>
                </c:pt>
                <c:pt idx="37500">
                  <c:v>3.7500999999999999E-5</c:v>
                </c:pt>
                <c:pt idx="37501">
                  <c:v>3.7502000000000001E-5</c:v>
                </c:pt>
                <c:pt idx="37502">
                  <c:v>3.7503000000000003E-5</c:v>
                </c:pt>
                <c:pt idx="37503">
                  <c:v>3.7503999999999999E-5</c:v>
                </c:pt>
                <c:pt idx="37504">
                  <c:v>3.7505000000000001E-5</c:v>
                </c:pt>
                <c:pt idx="37505">
                  <c:v>3.7506000000000003E-5</c:v>
                </c:pt>
                <c:pt idx="37506">
                  <c:v>3.7506999999999999E-5</c:v>
                </c:pt>
                <c:pt idx="37507">
                  <c:v>3.7508000000000001E-5</c:v>
                </c:pt>
                <c:pt idx="37508">
                  <c:v>3.7509000000000003E-5</c:v>
                </c:pt>
                <c:pt idx="37509">
                  <c:v>3.7509999999999998E-5</c:v>
                </c:pt>
                <c:pt idx="37510">
                  <c:v>3.7511000000000001E-5</c:v>
                </c:pt>
                <c:pt idx="37511">
                  <c:v>3.7512000000000003E-5</c:v>
                </c:pt>
                <c:pt idx="37512">
                  <c:v>3.7512999999999998E-5</c:v>
                </c:pt>
                <c:pt idx="37513">
                  <c:v>3.7514E-5</c:v>
                </c:pt>
                <c:pt idx="37514">
                  <c:v>3.7515000000000003E-5</c:v>
                </c:pt>
                <c:pt idx="37515">
                  <c:v>3.7515999999999998E-5</c:v>
                </c:pt>
                <c:pt idx="37516">
                  <c:v>3.7517E-5</c:v>
                </c:pt>
                <c:pt idx="37517">
                  <c:v>3.7518000000000002E-5</c:v>
                </c:pt>
                <c:pt idx="37518">
                  <c:v>3.7518999999999998E-5</c:v>
                </c:pt>
                <c:pt idx="37519">
                  <c:v>3.752E-5</c:v>
                </c:pt>
                <c:pt idx="37520">
                  <c:v>3.7521000000000002E-5</c:v>
                </c:pt>
                <c:pt idx="37521">
                  <c:v>3.7521999999999998E-5</c:v>
                </c:pt>
                <c:pt idx="37522">
                  <c:v>3.7523E-5</c:v>
                </c:pt>
                <c:pt idx="37523">
                  <c:v>3.7524000000000002E-5</c:v>
                </c:pt>
                <c:pt idx="37524">
                  <c:v>3.7524999999999997E-5</c:v>
                </c:pt>
                <c:pt idx="37525">
                  <c:v>3.7526E-5</c:v>
                </c:pt>
                <c:pt idx="37526">
                  <c:v>3.7527000000000002E-5</c:v>
                </c:pt>
                <c:pt idx="37527">
                  <c:v>3.7527999999999997E-5</c:v>
                </c:pt>
                <c:pt idx="37528">
                  <c:v>3.7528999999999999E-5</c:v>
                </c:pt>
                <c:pt idx="37529">
                  <c:v>3.7530000000000002E-5</c:v>
                </c:pt>
                <c:pt idx="37530">
                  <c:v>3.7530999999999997E-5</c:v>
                </c:pt>
                <c:pt idx="37531">
                  <c:v>3.7531999999999999E-5</c:v>
                </c:pt>
                <c:pt idx="37532">
                  <c:v>3.7533000000000001E-5</c:v>
                </c:pt>
                <c:pt idx="37533">
                  <c:v>3.7533999999999997E-5</c:v>
                </c:pt>
                <c:pt idx="37534">
                  <c:v>3.7534999999999999E-5</c:v>
                </c:pt>
                <c:pt idx="37535">
                  <c:v>3.7536000000000001E-5</c:v>
                </c:pt>
                <c:pt idx="37536">
                  <c:v>3.7537000000000003E-5</c:v>
                </c:pt>
                <c:pt idx="37537">
                  <c:v>3.7537999999999999E-5</c:v>
                </c:pt>
                <c:pt idx="37538">
                  <c:v>3.7539000000000001E-5</c:v>
                </c:pt>
                <c:pt idx="37539">
                  <c:v>3.7540000000000003E-5</c:v>
                </c:pt>
                <c:pt idx="37540">
                  <c:v>3.7540999999999999E-5</c:v>
                </c:pt>
                <c:pt idx="37541">
                  <c:v>3.7542000000000001E-5</c:v>
                </c:pt>
                <c:pt idx="37542">
                  <c:v>3.7543000000000003E-5</c:v>
                </c:pt>
                <c:pt idx="37543">
                  <c:v>3.7543999999999998E-5</c:v>
                </c:pt>
                <c:pt idx="37544">
                  <c:v>3.7545000000000001E-5</c:v>
                </c:pt>
                <c:pt idx="37545">
                  <c:v>3.7546000000000003E-5</c:v>
                </c:pt>
                <c:pt idx="37546">
                  <c:v>3.7546999999999998E-5</c:v>
                </c:pt>
                <c:pt idx="37547">
                  <c:v>3.7548E-5</c:v>
                </c:pt>
                <c:pt idx="37548">
                  <c:v>3.7549000000000003E-5</c:v>
                </c:pt>
                <c:pt idx="37549">
                  <c:v>3.7549999999999998E-5</c:v>
                </c:pt>
                <c:pt idx="37550">
                  <c:v>3.7551E-5</c:v>
                </c:pt>
                <c:pt idx="37551">
                  <c:v>3.7552000000000002E-5</c:v>
                </c:pt>
                <c:pt idx="37552">
                  <c:v>3.7552999999999998E-5</c:v>
                </c:pt>
                <c:pt idx="37553">
                  <c:v>3.7554E-5</c:v>
                </c:pt>
                <c:pt idx="37554">
                  <c:v>3.7555000000000002E-5</c:v>
                </c:pt>
                <c:pt idx="37555">
                  <c:v>3.7555999999999998E-5</c:v>
                </c:pt>
                <c:pt idx="37556">
                  <c:v>3.7557E-5</c:v>
                </c:pt>
                <c:pt idx="37557">
                  <c:v>3.7558000000000002E-5</c:v>
                </c:pt>
                <c:pt idx="37558">
                  <c:v>3.7558999999999997E-5</c:v>
                </c:pt>
                <c:pt idx="37559">
                  <c:v>3.756E-5</c:v>
                </c:pt>
                <c:pt idx="37560">
                  <c:v>3.7561000000000002E-5</c:v>
                </c:pt>
                <c:pt idx="37561">
                  <c:v>3.7561999999999997E-5</c:v>
                </c:pt>
                <c:pt idx="37562">
                  <c:v>3.7562999999999999E-5</c:v>
                </c:pt>
                <c:pt idx="37563">
                  <c:v>3.7564000000000002E-5</c:v>
                </c:pt>
                <c:pt idx="37564">
                  <c:v>3.7564999999999997E-5</c:v>
                </c:pt>
                <c:pt idx="37565">
                  <c:v>3.7565999999999999E-5</c:v>
                </c:pt>
                <c:pt idx="37566">
                  <c:v>3.7567000000000001E-5</c:v>
                </c:pt>
                <c:pt idx="37567">
                  <c:v>3.7567999999999997E-5</c:v>
                </c:pt>
                <c:pt idx="37568">
                  <c:v>3.7568999999999999E-5</c:v>
                </c:pt>
                <c:pt idx="37569">
                  <c:v>3.7570000000000001E-5</c:v>
                </c:pt>
                <c:pt idx="37570">
                  <c:v>3.7571000000000003E-5</c:v>
                </c:pt>
                <c:pt idx="37571">
                  <c:v>3.7571999999999999E-5</c:v>
                </c:pt>
                <c:pt idx="37572">
                  <c:v>3.7573000000000001E-5</c:v>
                </c:pt>
                <c:pt idx="37573">
                  <c:v>3.7574000000000003E-5</c:v>
                </c:pt>
                <c:pt idx="37574">
                  <c:v>3.7574999999999999E-5</c:v>
                </c:pt>
                <c:pt idx="37575">
                  <c:v>3.7576000000000001E-5</c:v>
                </c:pt>
                <c:pt idx="37576">
                  <c:v>3.7577000000000003E-5</c:v>
                </c:pt>
                <c:pt idx="37577">
                  <c:v>3.7577999999999998E-5</c:v>
                </c:pt>
                <c:pt idx="37578">
                  <c:v>3.7579000000000001E-5</c:v>
                </c:pt>
                <c:pt idx="37579">
                  <c:v>3.7580000000000003E-5</c:v>
                </c:pt>
                <c:pt idx="37580">
                  <c:v>3.7580999999999998E-5</c:v>
                </c:pt>
                <c:pt idx="37581">
                  <c:v>3.7582E-5</c:v>
                </c:pt>
                <c:pt idx="37582">
                  <c:v>3.7583000000000003E-5</c:v>
                </c:pt>
                <c:pt idx="37583">
                  <c:v>3.7583999999999998E-5</c:v>
                </c:pt>
                <c:pt idx="37584">
                  <c:v>3.7585E-5</c:v>
                </c:pt>
                <c:pt idx="37585">
                  <c:v>3.7586000000000002E-5</c:v>
                </c:pt>
                <c:pt idx="37586">
                  <c:v>3.7586999999999998E-5</c:v>
                </c:pt>
                <c:pt idx="37587">
                  <c:v>3.7588E-5</c:v>
                </c:pt>
                <c:pt idx="37588">
                  <c:v>3.7589000000000002E-5</c:v>
                </c:pt>
                <c:pt idx="37589">
                  <c:v>3.7589999999999998E-5</c:v>
                </c:pt>
                <c:pt idx="37590">
                  <c:v>3.7591E-5</c:v>
                </c:pt>
                <c:pt idx="37591">
                  <c:v>3.7592000000000002E-5</c:v>
                </c:pt>
                <c:pt idx="37592">
                  <c:v>3.7592999999999997E-5</c:v>
                </c:pt>
                <c:pt idx="37593">
                  <c:v>3.7594E-5</c:v>
                </c:pt>
                <c:pt idx="37594">
                  <c:v>3.7595000000000002E-5</c:v>
                </c:pt>
                <c:pt idx="37595">
                  <c:v>3.7595999999999997E-5</c:v>
                </c:pt>
                <c:pt idx="37596">
                  <c:v>3.7596999999999999E-5</c:v>
                </c:pt>
                <c:pt idx="37597">
                  <c:v>3.7598000000000002E-5</c:v>
                </c:pt>
                <c:pt idx="37598">
                  <c:v>3.7598999999999997E-5</c:v>
                </c:pt>
                <c:pt idx="37599">
                  <c:v>3.7599999999999999E-5</c:v>
                </c:pt>
                <c:pt idx="37600">
                  <c:v>3.7601000000000001E-5</c:v>
                </c:pt>
                <c:pt idx="37601">
                  <c:v>3.7601999999999997E-5</c:v>
                </c:pt>
                <c:pt idx="37602">
                  <c:v>3.7602999999999999E-5</c:v>
                </c:pt>
                <c:pt idx="37603">
                  <c:v>3.7604000000000001E-5</c:v>
                </c:pt>
                <c:pt idx="37604">
                  <c:v>3.7605000000000003E-5</c:v>
                </c:pt>
                <c:pt idx="37605">
                  <c:v>3.7605999999999999E-5</c:v>
                </c:pt>
                <c:pt idx="37606">
                  <c:v>3.7607000000000001E-5</c:v>
                </c:pt>
                <c:pt idx="37607">
                  <c:v>3.7608000000000003E-5</c:v>
                </c:pt>
                <c:pt idx="37608">
                  <c:v>3.7608999999999999E-5</c:v>
                </c:pt>
                <c:pt idx="37609">
                  <c:v>3.7610000000000001E-5</c:v>
                </c:pt>
                <c:pt idx="37610">
                  <c:v>3.7611000000000003E-5</c:v>
                </c:pt>
                <c:pt idx="37611">
                  <c:v>3.7611999999999998E-5</c:v>
                </c:pt>
                <c:pt idx="37612">
                  <c:v>3.7613000000000001E-5</c:v>
                </c:pt>
                <c:pt idx="37613">
                  <c:v>3.7614000000000003E-5</c:v>
                </c:pt>
                <c:pt idx="37614">
                  <c:v>3.7614999999999998E-5</c:v>
                </c:pt>
                <c:pt idx="37615">
                  <c:v>3.7616E-5</c:v>
                </c:pt>
                <c:pt idx="37616">
                  <c:v>3.7617000000000003E-5</c:v>
                </c:pt>
                <c:pt idx="37617">
                  <c:v>3.7617999999999998E-5</c:v>
                </c:pt>
                <c:pt idx="37618">
                  <c:v>3.7619E-5</c:v>
                </c:pt>
                <c:pt idx="37619">
                  <c:v>3.7620000000000002E-5</c:v>
                </c:pt>
                <c:pt idx="37620">
                  <c:v>3.7620999999999998E-5</c:v>
                </c:pt>
                <c:pt idx="37621">
                  <c:v>3.7622E-5</c:v>
                </c:pt>
                <c:pt idx="37622">
                  <c:v>3.7623000000000002E-5</c:v>
                </c:pt>
                <c:pt idx="37623">
                  <c:v>3.7623999999999998E-5</c:v>
                </c:pt>
                <c:pt idx="37624">
                  <c:v>3.7625E-5</c:v>
                </c:pt>
                <c:pt idx="37625">
                  <c:v>3.7626000000000002E-5</c:v>
                </c:pt>
                <c:pt idx="37626">
                  <c:v>3.7626999999999997E-5</c:v>
                </c:pt>
                <c:pt idx="37627">
                  <c:v>3.7628E-5</c:v>
                </c:pt>
                <c:pt idx="37628">
                  <c:v>3.7629000000000002E-5</c:v>
                </c:pt>
                <c:pt idx="37629">
                  <c:v>3.7629999999999997E-5</c:v>
                </c:pt>
                <c:pt idx="37630">
                  <c:v>3.7630999999999999E-5</c:v>
                </c:pt>
                <c:pt idx="37631">
                  <c:v>3.7632000000000002E-5</c:v>
                </c:pt>
                <c:pt idx="37632">
                  <c:v>3.7632999999999997E-5</c:v>
                </c:pt>
                <c:pt idx="37633">
                  <c:v>3.7633999999999999E-5</c:v>
                </c:pt>
                <c:pt idx="37634">
                  <c:v>3.7635000000000001E-5</c:v>
                </c:pt>
                <c:pt idx="37635">
                  <c:v>3.7635999999999997E-5</c:v>
                </c:pt>
                <c:pt idx="37636">
                  <c:v>3.7636999999999999E-5</c:v>
                </c:pt>
                <c:pt idx="37637">
                  <c:v>3.7638000000000001E-5</c:v>
                </c:pt>
                <c:pt idx="37638">
                  <c:v>3.7639000000000003E-5</c:v>
                </c:pt>
                <c:pt idx="37639">
                  <c:v>3.7639999999999999E-5</c:v>
                </c:pt>
                <c:pt idx="37640">
                  <c:v>3.7641000000000001E-5</c:v>
                </c:pt>
                <c:pt idx="37641">
                  <c:v>3.7642000000000003E-5</c:v>
                </c:pt>
                <c:pt idx="37642">
                  <c:v>3.7642999999999999E-5</c:v>
                </c:pt>
                <c:pt idx="37643">
                  <c:v>3.7644000000000001E-5</c:v>
                </c:pt>
                <c:pt idx="37644">
                  <c:v>3.7645000000000003E-5</c:v>
                </c:pt>
                <c:pt idx="37645">
                  <c:v>3.7645999999999998E-5</c:v>
                </c:pt>
                <c:pt idx="37646">
                  <c:v>3.7647000000000001E-5</c:v>
                </c:pt>
                <c:pt idx="37647">
                  <c:v>3.7648000000000003E-5</c:v>
                </c:pt>
                <c:pt idx="37648">
                  <c:v>3.7648999999999998E-5</c:v>
                </c:pt>
                <c:pt idx="37649">
                  <c:v>3.765E-5</c:v>
                </c:pt>
                <c:pt idx="37650">
                  <c:v>3.7651000000000003E-5</c:v>
                </c:pt>
                <c:pt idx="37651">
                  <c:v>3.7651999999999998E-5</c:v>
                </c:pt>
                <c:pt idx="37652">
                  <c:v>3.7653E-5</c:v>
                </c:pt>
                <c:pt idx="37653">
                  <c:v>3.7654000000000002E-5</c:v>
                </c:pt>
                <c:pt idx="37654">
                  <c:v>3.7654999999999998E-5</c:v>
                </c:pt>
                <c:pt idx="37655">
                  <c:v>3.7656E-5</c:v>
                </c:pt>
                <c:pt idx="37656">
                  <c:v>3.7657000000000002E-5</c:v>
                </c:pt>
                <c:pt idx="37657">
                  <c:v>3.7657999999999998E-5</c:v>
                </c:pt>
                <c:pt idx="37658">
                  <c:v>3.7659E-5</c:v>
                </c:pt>
                <c:pt idx="37659">
                  <c:v>3.7660000000000002E-5</c:v>
                </c:pt>
                <c:pt idx="37660">
                  <c:v>3.7660999999999997E-5</c:v>
                </c:pt>
                <c:pt idx="37661">
                  <c:v>3.7662E-5</c:v>
                </c:pt>
                <c:pt idx="37662">
                  <c:v>3.7663000000000002E-5</c:v>
                </c:pt>
                <c:pt idx="37663">
                  <c:v>3.7663999999999997E-5</c:v>
                </c:pt>
                <c:pt idx="37664">
                  <c:v>3.7664999999999999E-5</c:v>
                </c:pt>
                <c:pt idx="37665">
                  <c:v>3.7666000000000002E-5</c:v>
                </c:pt>
                <c:pt idx="37666">
                  <c:v>3.7666999999999997E-5</c:v>
                </c:pt>
                <c:pt idx="37667">
                  <c:v>3.7667999999999999E-5</c:v>
                </c:pt>
                <c:pt idx="37668">
                  <c:v>3.7669000000000001E-5</c:v>
                </c:pt>
                <c:pt idx="37669">
                  <c:v>3.7669999999999997E-5</c:v>
                </c:pt>
                <c:pt idx="37670">
                  <c:v>3.7670999999999999E-5</c:v>
                </c:pt>
                <c:pt idx="37671">
                  <c:v>3.7672000000000001E-5</c:v>
                </c:pt>
                <c:pt idx="37672">
                  <c:v>3.7673000000000003E-5</c:v>
                </c:pt>
                <c:pt idx="37673">
                  <c:v>3.7673999999999999E-5</c:v>
                </c:pt>
                <c:pt idx="37674">
                  <c:v>3.7675000000000001E-5</c:v>
                </c:pt>
                <c:pt idx="37675">
                  <c:v>3.7676000000000003E-5</c:v>
                </c:pt>
                <c:pt idx="37676">
                  <c:v>3.7676999999999999E-5</c:v>
                </c:pt>
                <c:pt idx="37677">
                  <c:v>3.7678000000000001E-5</c:v>
                </c:pt>
                <c:pt idx="37678">
                  <c:v>3.7679000000000003E-5</c:v>
                </c:pt>
                <c:pt idx="37679">
                  <c:v>3.7679999999999998E-5</c:v>
                </c:pt>
                <c:pt idx="37680">
                  <c:v>3.7681000000000001E-5</c:v>
                </c:pt>
                <c:pt idx="37681">
                  <c:v>3.7682000000000003E-5</c:v>
                </c:pt>
                <c:pt idx="37682">
                  <c:v>3.7682999999999998E-5</c:v>
                </c:pt>
                <c:pt idx="37683">
                  <c:v>3.7684E-5</c:v>
                </c:pt>
                <c:pt idx="37684">
                  <c:v>3.7685000000000003E-5</c:v>
                </c:pt>
                <c:pt idx="37685">
                  <c:v>3.7685999999999998E-5</c:v>
                </c:pt>
                <c:pt idx="37686">
                  <c:v>3.7687E-5</c:v>
                </c:pt>
                <c:pt idx="37687">
                  <c:v>3.7688000000000002E-5</c:v>
                </c:pt>
                <c:pt idx="37688">
                  <c:v>3.7688999999999998E-5</c:v>
                </c:pt>
                <c:pt idx="37689">
                  <c:v>3.769E-5</c:v>
                </c:pt>
                <c:pt idx="37690">
                  <c:v>3.7691000000000002E-5</c:v>
                </c:pt>
                <c:pt idx="37691">
                  <c:v>3.7691999999999998E-5</c:v>
                </c:pt>
                <c:pt idx="37692">
                  <c:v>3.7693E-5</c:v>
                </c:pt>
                <c:pt idx="37693">
                  <c:v>3.7694000000000002E-5</c:v>
                </c:pt>
                <c:pt idx="37694">
                  <c:v>3.7694999999999997E-5</c:v>
                </c:pt>
                <c:pt idx="37695">
                  <c:v>3.7696E-5</c:v>
                </c:pt>
                <c:pt idx="37696">
                  <c:v>3.7697000000000002E-5</c:v>
                </c:pt>
                <c:pt idx="37697">
                  <c:v>3.7697999999999997E-5</c:v>
                </c:pt>
                <c:pt idx="37698">
                  <c:v>3.7698999999999999E-5</c:v>
                </c:pt>
                <c:pt idx="37699">
                  <c:v>3.7700000000000002E-5</c:v>
                </c:pt>
                <c:pt idx="37700">
                  <c:v>3.7700999999999997E-5</c:v>
                </c:pt>
                <c:pt idx="37701">
                  <c:v>3.7701999999999999E-5</c:v>
                </c:pt>
                <c:pt idx="37702">
                  <c:v>3.7703000000000001E-5</c:v>
                </c:pt>
                <c:pt idx="37703">
                  <c:v>3.7703999999999997E-5</c:v>
                </c:pt>
                <c:pt idx="37704">
                  <c:v>3.7704999999999999E-5</c:v>
                </c:pt>
                <c:pt idx="37705">
                  <c:v>3.7706000000000001E-5</c:v>
                </c:pt>
                <c:pt idx="37706">
                  <c:v>3.7707000000000003E-5</c:v>
                </c:pt>
                <c:pt idx="37707">
                  <c:v>3.7707999999999999E-5</c:v>
                </c:pt>
                <c:pt idx="37708">
                  <c:v>3.7709000000000001E-5</c:v>
                </c:pt>
                <c:pt idx="37709">
                  <c:v>3.7710000000000003E-5</c:v>
                </c:pt>
                <c:pt idx="37710">
                  <c:v>3.7710999999999999E-5</c:v>
                </c:pt>
                <c:pt idx="37711">
                  <c:v>3.7712000000000001E-5</c:v>
                </c:pt>
                <c:pt idx="37712">
                  <c:v>3.7713000000000003E-5</c:v>
                </c:pt>
                <c:pt idx="37713">
                  <c:v>3.7713999999999998E-5</c:v>
                </c:pt>
                <c:pt idx="37714">
                  <c:v>3.7715000000000001E-5</c:v>
                </c:pt>
                <c:pt idx="37715">
                  <c:v>3.7716000000000003E-5</c:v>
                </c:pt>
                <c:pt idx="37716">
                  <c:v>3.7716999999999998E-5</c:v>
                </c:pt>
                <c:pt idx="37717">
                  <c:v>3.7718E-5</c:v>
                </c:pt>
                <c:pt idx="37718">
                  <c:v>3.7719000000000003E-5</c:v>
                </c:pt>
                <c:pt idx="37719">
                  <c:v>3.7719999999999998E-5</c:v>
                </c:pt>
                <c:pt idx="37720">
                  <c:v>3.7721E-5</c:v>
                </c:pt>
                <c:pt idx="37721">
                  <c:v>3.7722000000000002E-5</c:v>
                </c:pt>
                <c:pt idx="37722">
                  <c:v>3.7722999999999998E-5</c:v>
                </c:pt>
                <c:pt idx="37723">
                  <c:v>3.7724E-5</c:v>
                </c:pt>
                <c:pt idx="37724">
                  <c:v>3.7725000000000002E-5</c:v>
                </c:pt>
                <c:pt idx="37725">
                  <c:v>3.7725999999999998E-5</c:v>
                </c:pt>
                <c:pt idx="37726">
                  <c:v>3.7727E-5</c:v>
                </c:pt>
                <c:pt idx="37727">
                  <c:v>3.7728000000000002E-5</c:v>
                </c:pt>
                <c:pt idx="37728">
                  <c:v>3.7728999999999997E-5</c:v>
                </c:pt>
                <c:pt idx="37729">
                  <c:v>3.773E-5</c:v>
                </c:pt>
                <c:pt idx="37730">
                  <c:v>3.7731000000000002E-5</c:v>
                </c:pt>
                <c:pt idx="37731">
                  <c:v>3.7731999999999997E-5</c:v>
                </c:pt>
                <c:pt idx="37732">
                  <c:v>3.7732999999999999E-5</c:v>
                </c:pt>
                <c:pt idx="37733">
                  <c:v>3.7734000000000002E-5</c:v>
                </c:pt>
                <c:pt idx="37734">
                  <c:v>3.7734999999999997E-5</c:v>
                </c:pt>
                <c:pt idx="37735">
                  <c:v>3.7735999999999999E-5</c:v>
                </c:pt>
                <c:pt idx="37736">
                  <c:v>3.7737000000000001E-5</c:v>
                </c:pt>
                <c:pt idx="37737">
                  <c:v>3.7737999999999997E-5</c:v>
                </c:pt>
                <c:pt idx="37738">
                  <c:v>3.7738999999999999E-5</c:v>
                </c:pt>
                <c:pt idx="37739">
                  <c:v>3.7740000000000001E-5</c:v>
                </c:pt>
                <c:pt idx="37740">
                  <c:v>3.7741000000000003E-5</c:v>
                </c:pt>
                <c:pt idx="37741">
                  <c:v>3.7741999999999999E-5</c:v>
                </c:pt>
                <c:pt idx="37742">
                  <c:v>3.7743000000000001E-5</c:v>
                </c:pt>
                <c:pt idx="37743">
                  <c:v>3.7744000000000003E-5</c:v>
                </c:pt>
                <c:pt idx="37744">
                  <c:v>3.7744999999999999E-5</c:v>
                </c:pt>
                <c:pt idx="37745">
                  <c:v>3.7746000000000001E-5</c:v>
                </c:pt>
                <c:pt idx="37746">
                  <c:v>3.7747000000000003E-5</c:v>
                </c:pt>
                <c:pt idx="37747">
                  <c:v>3.7747999999999998E-5</c:v>
                </c:pt>
                <c:pt idx="37748">
                  <c:v>3.7749000000000001E-5</c:v>
                </c:pt>
                <c:pt idx="37749">
                  <c:v>3.7750000000000003E-5</c:v>
                </c:pt>
                <c:pt idx="37750">
                  <c:v>3.7750999999999998E-5</c:v>
                </c:pt>
                <c:pt idx="37751">
                  <c:v>3.7752E-5</c:v>
                </c:pt>
                <c:pt idx="37752">
                  <c:v>3.7753000000000003E-5</c:v>
                </c:pt>
                <c:pt idx="37753">
                  <c:v>3.7753999999999998E-5</c:v>
                </c:pt>
                <c:pt idx="37754">
                  <c:v>3.7755E-5</c:v>
                </c:pt>
                <c:pt idx="37755">
                  <c:v>3.7756000000000002E-5</c:v>
                </c:pt>
                <c:pt idx="37756">
                  <c:v>3.7756999999999998E-5</c:v>
                </c:pt>
                <c:pt idx="37757">
                  <c:v>3.7758E-5</c:v>
                </c:pt>
                <c:pt idx="37758">
                  <c:v>3.7759000000000002E-5</c:v>
                </c:pt>
                <c:pt idx="37759">
                  <c:v>3.7759999999999998E-5</c:v>
                </c:pt>
                <c:pt idx="37760">
                  <c:v>3.7761E-5</c:v>
                </c:pt>
                <c:pt idx="37761">
                  <c:v>3.7762000000000002E-5</c:v>
                </c:pt>
                <c:pt idx="37762">
                  <c:v>3.7762999999999997E-5</c:v>
                </c:pt>
                <c:pt idx="37763">
                  <c:v>3.7764E-5</c:v>
                </c:pt>
                <c:pt idx="37764">
                  <c:v>3.7765000000000002E-5</c:v>
                </c:pt>
                <c:pt idx="37765">
                  <c:v>3.7765999999999997E-5</c:v>
                </c:pt>
                <c:pt idx="37766">
                  <c:v>3.7766999999999999E-5</c:v>
                </c:pt>
                <c:pt idx="37767">
                  <c:v>3.7768000000000002E-5</c:v>
                </c:pt>
                <c:pt idx="37768">
                  <c:v>3.7768999999999997E-5</c:v>
                </c:pt>
                <c:pt idx="37769">
                  <c:v>3.7769999999999999E-5</c:v>
                </c:pt>
                <c:pt idx="37770">
                  <c:v>3.7771000000000001E-5</c:v>
                </c:pt>
                <c:pt idx="37771">
                  <c:v>3.7771999999999997E-5</c:v>
                </c:pt>
                <c:pt idx="37772">
                  <c:v>3.7772999999999999E-5</c:v>
                </c:pt>
                <c:pt idx="37773">
                  <c:v>3.7774000000000001E-5</c:v>
                </c:pt>
                <c:pt idx="37774">
                  <c:v>3.7774999999999997E-5</c:v>
                </c:pt>
                <c:pt idx="37775">
                  <c:v>3.7775999999999999E-5</c:v>
                </c:pt>
                <c:pt idx="37776">
                  <c:v>3.7777000000000001E-5</c:v>
                </c:pt>
                <c:pt idx="37777">
                  <c:v>3.7778000000000003E-5</c:v>
                </c:pt>
                <c:pt idx="37778">
                  <c:v>3.7778999999999999E-5</c:v>
                </c:pt>
                <c:pt idx="37779">
                  <c:v>3.7780000000000001E-5</c:v>
                </c:pt>
                <c:pt idx="37780">
                  <c:v>3.7781000000000003E-5</c:v>
                </c:pt>
                <c:pt idx="37781">
                  <c:v>3.7781999999999998E-5</c:v>
                </c:pt>
                <c:pt idx="37782">
                  <c:v>3.7783000000000001E-5</c:v>
                </c:pt>
                <c:pt idx="37783">
                  <c:v>3.7784000000000003E-5</c:v>
                </c:pt>
                <c:pt idx="37784">
                  <c:v>3.7784999999999998E-5</c:v>
                </c:pt>
                <c:pt idx="37785">
                  <c:v>3.7786E-5</c:v>
                </c:pt>
                <c:pt idx="37786">
                  <c:v>3.7787000000000003E-5</c:v>
                </c:pt>
                <c:pt idx="37787">
                  <c:v>3.7787999999999998E-5</c:v>
                </c:pt>
                <c:pt idx="37788">
                  <c:v>3.7789E-5</c:v>
                </c:pt>
                <c:pt idx="37789">
                  <c:v>3.7790000000000002E-5</c:v>
                </c:pt>
                <c:pt idx="37790">
                  <c:v>3.7790999999999998E-5</c:v>
                </c:pt>
                <c:pt idx="37791">
                  <c:v>3.7792E-5</c:v>
                </c:pt>
                <c:pt idx="37792">
                  <c:v>3.7793000000000002E-5</c:v>
                </c:pt>
                <c:pt idx="37793">
                  <c:v>3.7793999999999998E-5</c:v>
                </c:pt>
                <c:pt idx="37794">
                  <c:v>3.7795E-5</c:v>
                </c:pt>
                <c:pt idx="37795">
                  <c:v>3.7796000000000002E-5</c:v>
                </c:pt>
                <c:pt idx="37796">
                  <c:v>3.7796999999999997E-5</c:v>
                </c:pt>
                <c:pt idx="37797">
                  <c:v>3.7798E-5</c:v>
                </c:pt>
                <c:pt idx="37798">
                  <c:v>3.7799000000000002E-5</c:v>
                </c:pt>
                <c:pt idx="37799">
                  <c:v>3.7799999999999997E-5</c:v>
                </c:pt>
                <c:pt idx="37800">
                  <c:v>3.7800999999999999E-5</c:v>
                </c:pt>
                <c:pt idx="37801">
                  <c:v>3.7802000000000002E-5</c:v>
                </c:pt>
                <c:pt idx="37802">
                  <c:v>3.7802999999999997E-5</c:v>
                </c:pt>
                <c:pt idx="37803">
                  <c:v>3.7803999999999999E-5</c:v>
                </c:pt>
                <c:pt idx="37804">
                  <c:v>3.7805000000000001E-5</c:v>
                </c:pt>
                <c:pt idx="37805">
                  <c:v>3.7805999999999997E-5</c:v>
                </c:pt>
                <c:pt idx="37806">
                  <c:v>3.7806999999999999E-5</c:v>
                </c:pt>
                <c:pt idx="37807">
                  <c:v>3.7808000000000001E-5</c:v>
                </c:pt>
                <c:pt idx="37808">
                  <c:v>3.7808999999999997E-5</c:v>
                </c:pt>
                <c:pt idx="37809">
                  <c:v>3.7809999999999999E-5</c:v>
                </c:pt>
                <c:pt idx="37810">
                  <c:v>3.7811000000000001E-5</c:v>
                </c:pt>
                <c:pt idx="37811">
                  <c:v>3.7812000000000003E-5</c:v>
                </c:pt>
                <c:pt idx="37812">
                  <c:v>3.7812999999999999E-5</c:v>
                </c:pt>
                <c:pt idx="37813">
                  <c:v>3.7814000000000001E-5</c:v>
                </c:pt>
                <c:pt idx="37814">
                  <c:v>3.7815000000000003E-5</c:v>
                </c:pt>
                <c:pt idx="37815">
                  <c:v>3.7815999999999998E-5</c:v>
                </c:pt>
                <c:pt idx="37816">
                  <c:v>3.7817000000000001E-5</c:v>
                </c:pt>
                <c:pt idx="37817">
                  <c:v>3.7818000000000003E-5</c:v>
                </c:pt>
                <c:pt idx="37818">
                  <c:v>3.7818999999999998E-5</c:v>
                </c:pt>
                <c:pt idx="37819">
                  <c:v>3.782E-5</c:v>
                </c:pt>
                <c:pt idx="37820">
                  <c:v>3.7821000000000003E-5</c:v>
                </c:pt>
                <c:pt idx="37821">
                  <c:v>3.7821999999999998E-5</c:v>
                </c:pt>
                <c:pt idx="37822">
                  <c:v>3.7823E-5</c:v>
                </c:pt>
                <c:pt idx="37823">
                  <c:v>3.7824000000000002E-5</c:v>
                </c:pt>
                <c:pt idx="37824">
                  <c:v>3.7824999999999998E-5</c:v>
                </c:pt>
                <c:pt idx="37825">
                  <c:v>3.7826E-5</c:v>
                </c:pt>
                <c:pt idx="37826">
                  <c:v>3.7827000000000002E-5</c:v>
                </c:pt>
                <c:pt idx="37827">
                  <c:v>3.7827999999999998E-5</c:v>
                </c:pt>
                <c:pt idx="37828">
                  <c:v>3.7829E-5</c:v>
                </c:pt>
                <c:pt idx="37829">
                  <c:v>3.7830000000000002E-5</c:v>
                </c:pt>
                <c:pt idx="37830">
                  <c:v>3.7830999999999997E-5</c:v>
                </c:pt>
                <c:pt idx="37831">
                  <c:v>3.7832E-5</c:v>
                </c:pt>
                <c:pt idx="37832">
                  <c:v>3.7833000000000002E-5</c:v>
                </c:pt>
                <c:pt idx="37833">
                  <c:v>3.7833999999999997E-5</c:v>
                </c:pt>
                <c:pt idx="37834">
                  <c:v>3.7834999999999999E-5</c:v>
                </c:pt>
                <c:pt idx="37835">
                  <c:v>3.7836000000000002E-5</c:v>
                </c:pt>
                <c:pt idx="37836">
                  <c:v>3.7836999999999997E-5</c:v>
                </c:pt>
                <c:pt idx="37837">
                  <c:v>3.7837999999999999E-5</c:v>
                </c:pt>
                <c:pt idx="37838">
                  <c:v>3.7839000000000001E-5</c:v>
                </c:pt>
                <c:pt idx="37839">
                  <c:v>3.7839999999999997E-5</c:v>
                </c:pt>
                <c:pt idx="37840">
                  <c:v>3.7840999999999999E-5</c:v>
                </c:pt>
                <c:pt idx="37841">
                  <c:v>3.7842000000000001E-5</c:v>
                </c:pt>
                <c:pt idx="37842">
                  <c:v>3.7842999999999997E-5</c:v>
                </c:pt>
                <c:pt idx="37843">
                  <c:v>3.7843999999999999E-5</c:v>
                </c:pt>
                <c:pt idx="37844">
                  <c:v>3.7845000000000001E-5</c:v>
                </c:pt>
                <c:pt idx="37845">
                  <c:v>3.7846000000000003E-5</c:v>
                </c:pt>
                <c:pt idx="37846">
                  <c:v>3.7846999999999999E-5</c:v>
                </c:pt>
                <c:pt idx="37847">
                  <c:v>3.7848000000000001E-5</c:v>
                </c:pt>
                <c:pt idx="37848">
                  <c:v>3.7849000000000003E-5</c:v>
                </c:pt>
                <c:pt idx="37849">
                  <c:v>3.7849999999999998E-5</c:v>
                </c:pt>
                <c:pt idx="37850">
                  <c:v>3.7851000000000001E-5</c:v>
                </c:pt>
                <c:pt idx="37851">
                  <c:v>3.7852000000000003E-5</c:v>
                </c:pt>
                <c:pt idx="37852">
                  <c:v>3.7852999999999998E-5</c:v>
                </c:pt>
                <c:pt idx="37853">
                  <c:v>3.7854E-5</c:v>
                </c:pt>
                <c:pt idx="37854">
                  <c:v>3.7855000000000003E-5</c:v>
                </c:pt>
                <c:pt idx="37855">
                  <c:v>3.7855999999999998E-5</c:v>
                </c:pt>
                <c:pt idx="37856">
                  <c:v>3.7857E-5</c:v>
                </c:pt>
                <c:pt idx="37857">
                  <c:v>3.7858000000000002E-5</c:v>
                </c:pt>
                <c:pt idx="37858">
                  <c:v>3.7858999999999998E-5</c:v>
                </c:pt>
                <c:pt idx="37859">
                  <c:v>3.786E-5</c:v>
                </c:pt>
                <c:pt idx="37860">
                  <c:v>3.7861000000000002E-5</c:v>
                </c:pt>
                <c:pt idx="37861">
                  <c:v>3.7861999999999998E-5</c:v>
                </c:pt>
                <c:pt idx="37862">
                  <c:v>3.7863E-5</c:v>
                </c:pt>
                <c:pt idx="37863">
                  <c:v>3.7864000000000002E-5</c:v>
                </c:pt>
                <c:pt idx="37864">
                  <c:v>3.7864999999999997E-5</c:v>
                </c:pt>
                <c:pt idx="37865">
                  <c:v>3.7866E-5</c:v>
                </c:pt>
                <c:pt idx="37866">
                  <c:v>3.7867000000000002E-5</c:v>
                </c:pt>
                <c:pt idx="37867">
                  <c:v>3.7867999999999997E-5</c:v>
                </c:pt>
                <c:pt idx="37868">
                  <c:v>3.7868999999999999E-5</c:v>
                </c:pt>
                <c:pt idx="37869">
                  <c:v>3.7870000000000002E-5</c:v>
                </c:pt>
                <c:pt idx="37870">
                  <c:v>3.7870999999999997E-5</c:v>
                </c:pt>
                <c:pt idx="37871">
                  <c:v>3.7871999999999999E-5</c:v>
                </c:pt>
                <c:pt idx="37872">
                  <c:v>3.7873000000000001E-5</c:v>
                </c:pt>
                <c:pt idx="37873">
                  <c:v>3.7873999999999997E-5</c:v>
                </c:pt>
                <c:pt idx="37874">
                  <c:v>3.7874999999999999E-5</c:v>
                </c:pt>
                <c:pt idx="37875">
                  <c:v>3.7876000000000001E-5</c:v>
                </c:pt>
                <c:pt idx="37876">
                  <c:v>3.7876999999999997E-5</c:v>
                </c:pt>
                <c:pt idx="37877">
                  <c:v>3.7877999999999999E-5</c:v>
                </c:pt>
                <c:pt idx="37878">
                  <c:v>3.7879000000000001E-5</c:v>
                </c:pt>
                <c:pt idx="37879">
                  <c:v>3.7880000000000003E-5</c:v>
                </c:pt>
                <c:pt idx="37880">
                  <c:v>3.7880999999999999E-5</c:v>
                </c:pt>
                <c:pt idx="37881">
                  <c:v>3.7882000000000001E-5</c:v>
                </c:pt>
                <c:pt idx="37882">
                  <c:v>3.7883000000000003E-5</c:v>
                </c:pt>
                <c:pt idx="37883">
                  <c:v>3.7883999999999998E-5</c:v>
                </c:pt>
                <c:pt idx="37884">
                  <c:v>3.7885000000000001E-5</c:v>
                </c:pt>
                <c:pt idx="37885">
                  <c:v>3.7886000000000003E-5</c:v>
                </c:pt>
                <c:pt idx="37886">
                  <c:v>3.7886999999999998E-5</c:v>
                </c:pt>
                <c:pt idx="37887">
                  <c:v>3.7888E-5</c:v>
                </c:pt>
                <c:pt idx="37888">
                  <c:v>3.7889000000000003E-5</c:v>
                </c:pt>
                <c:pt idx="37889">
                  <c:v>3.7889999999999998E-5</c:v>
                </c:pt>
                <c:pt idx="37890">
                  <c:v>3.7891E-5</c:v>
                </c:pt>
                <c:pt idx="37891">
                  <c:v>3.7892000000000002E-5</c:v>
                </c:pt>
                <c:pt idx="37892">
                  <c:v>3.7892999999999998E-5</c:v>
                </c:pt>
                <c:pt idx="37893">
                  <c:v>3.7894E-5</c:v>
                </c:pt>
                <c:pt idx="37894">
                  <c:v>3.7895000000000002E-5</c:v>
                </c:pt>
                <c:pt idx="37895">
                  <c:v>3.7895999999999998E-5</c:v>
                </c:pt>
                <c:pt idx="37896">
                  <c:v>3.7897E-5</c:v>
                </c:pt>
                <c:pt idx="37897">
                  <c:v>3.7898000000000002E-5</c:v>
                </c:pt>
                <c:pt idx="37898">
                  <c:v>3.7898999999999997E-5</c:v>
                </c:pt>
                <c:pt idx="37899">
                  <c:v>3.79E-5</c:v>
                </c:pt>
                <c:pt idx="37900">
                  <c:v>3.7901000000000002E-5</c:v>
                </c:pt>
                <c:pt idx="37901">
                  <c:v>3.7901999999999997E-5</c:v>
                </c:pt>
                <c:pt idx="37902">
                  <c:v>3.7902999999999999E-5</c:v>
                </c:pt>
                <c:pt idx="37903">
                  <c:v>3.7904000000000002E-5</c:v>
                </c:pt>
                <c:pt idx="37904">
                  <c:v>3.7904999999999997E-5</c:v>
                </c:pt>
                <c:pt idx="37905">
                  <c:v>3.7905999999999999E-5</c:v>
                </c:pt>
                <c:pt idx="37906">
                  <c:v>3.7907000000000001E-5</c:v>
                </c:pt>
                <c:pt idx="37907">
                  <c:v>3.7907999999999997E-5</c:v>
                </c:pt>
                <c:pt idx="37908">
                  <c:v>3.7908999999999999E-5</c:v>
                </c:pt>
                <c:pt idx="37909">
                  <c:v>3.7910000000000001E-5</c:v>
                </c:pt>
                <c:pt idx="37910">
                  <c:v>3.7910999999999997E-5</c:v>
                </c:pt>
                <c:pt idx="37911">
                  <c:v>3.7911999999999999E-5</c:v>
                </c:pt>
                <c:pt idx="37912">
                  <c:v>3.7913000000000001E-5</c:v>
                </c:pt>
                <c:pt idx="37913">
                  <c:v>3.7914000000000003E-5</c:v>
                </c:pt>
                <c:pt idx="37914">
                  <c:v>3.7914999999999999E-5</c:v>
                </c:pt>
                <c:pt idx="37915">
                  <c:v>3.7916000000000001E-5</c:v>
                </c:pt>
                <c:pt idx="37916">
                  <c:v>3.7917000000000003E-5</c:v>
                </c:pt>
                <c:pt idx="37917">
                  <c:v>3.7917999999999998E-5</c:v>
                </c:pt>
                <c:pt idx="37918">
                  <c:v>3.7919000000000001E-5</c:v>
                </c:pt>
                <c:pt idx="37919">
                  <c:v>3.7920000000000003E-5</c:v>
                </c:pt>
                <c:pt idx="37920">
                  <c:v>3.7920999999999998E-5</c:v>
                </c:pt>
                <c:pt idx="37921">
                  <c:v>3.7922E-5</c:v>
                </c:pt>
                <c:pt idx="37922">
                  <c:v>3.7923000000000003E-5</c:v>
                </c:pt>
                <c:pt idx="37923">
                  <c:v>3.7923999999999998E-5</c:v>
                </c:pt>
                <c:pt idx="37924">
                  <c:v>3.7925E-5</c:v>
                </c:pt>
                <c:pt idx="37925">
                  <c:v>3.7926000000000002E-5</c:v>
                </c:pt>
                <c:pt idx="37926">
                  <c:v>3.7926999999999998E-5</c:v>
                </c:pt>
                <c:pt idx="37927">
                  <c:v>3.7928E-5</c:v>
                </c:pt>
                <c:pt idx="37928">
                  <c:v>3.7929000000000002E-5</c:v>
                </c:pt>
                <c:pt idx="37929">
                  <c:v>3.7929999999999998E-5</c:v>
                </c:pt>
                <c:pt idx="37930">
                  <c:v>3.7931E-5</c:v>
                </c:pt>
                <c:pt idx="37931">
                  <c:v>3.7932000000000002E-5</c:v>
                </c:pt>
                <c:pt idx="37932">
                  <c:v>3.7932999999999997E-5</c:v>
                </c:pt>
                <c:pt idx="37933">
                  <c:v>3.7934E-5</c:v>
                </c:pt>
                <c:pt idx="37934">
                  <c:v>3.7935000000000002E-5</c:v>
                </c:pt>
                <c:pt idx="37935">
                  <c:v>3.7935999999999997E-5</c:v>
                </c:pt>
                <c:pt idx="37936">
                  <c:v>3.7936999999999999E-5</c:v>
                </c:pt>
                <c:pt idx="37937">
                  <c:v>3.7938000000000002E-5</c:v>
                </c:pt>
                <c:pt idx="37938">
                  <c:v>3.7938999999999997E-5</c:v>
                </c:pt>
                <c:pt idx="37939">
                  <c:v>3.7939999999999999E-5</c:v>
                </c:pt>
                <c:pt idx="37940">
                  <c:v>3.7941000000000001E-5</c:v>
                </c:pt>
                <c:pt idx="37941">
                  <c:v>3.7941999999999997E-5</c:v>
                </c:pt>
                <c:pt idx="37942">
                  <c:v>3.7942999999999999E-5</c:v>
                </c:pt>
                <c:pt idx="37943">
                  <c:v>3.7944000000000001E-5</c:v>
                </c:pt>
                <c:pt idx="37944">
                  <c:v>3.7944999999999997E-5</c:v>
                </c:pt>
                <c:pt idx="37945">
                  <c:v>3.7945999999999999E-5</c:v>
                </c:pt>
                <c:pt idx="37946">
                  <c:v>3.7947000000000001E-5</c:v>
                </c:pt>
                <c:pt idx="37947">
                  <c:v>3.7948000000000003E-5</c:v>
                </c:pt>
                <c:pt idx="37948">
                  <c:v>3.7948999999999999E-5</c:v>
                </c:pt>
                <c:pt idx="37949">
                  <c:v>3.7950000000000001E-5</c:v>
                </c:pt>
                <c:pt idx="37950">
                  <c:v>3.7951000000000003E-5</c:v>
                </c:pt>
                <c:pt idx="37951">
                  <c:v>3.7951999999999998E-5</c:v>
                </c:pt>
                <c:pt idx="37952">
                  <c:v>3.7953000000000001E-5</c:v>
                </c:pt>
                <c:pt idx="37953">
                  <c:v>3.7954000000000003E-5</c:v>
                </c:pt>
                <c:pt idx="37954">
                  <c:v>3.7954999999999998E-5</c:v>
                </c:pt>
                <c:pt idx="37955">
                  <c:v>3.7956E-5</c:v>
                </c:pt>
                <c:pt idx="37956">
                  <c:v>3.7957000000000003E-5</c:v>
                </c:pt>
                <c:pt idx="37957">
                  <c:v>3.7957999999999998E-5</c:v>
                </c:pt>
                <c:pt idx="37958">
                  <c:v>3.7959E-5</c:v>
                </c:pt>
                <c:pt idx="37959">
                  <c:v>3.7960000000000002E-5</c:v>
                </c:pt>
                <c:pt idx="37960">
                  <c:v>3.7960999999999998E-5</c:v>
                </c:pt>
                <c:pt idx="37961">
                  <c:v>3.7962E-5</c:v>
                </c:pt>
                <c:pt idx="37962">
                  <c:v>3.7963000000000002E-5</c:v>
                </c:pt>
                <c:pt idx="37963">
                  <c:v>3.7963999999999998E-5</c:v>
                </c:pt>
                <c:pt idx="37964">
                  <c:v>3.7965E-5</c:v>
                </c:pt>
                <c:pt idx="37965">
                  <c:v>3.7966000000000002E-5</c:v>
                </c:pt>
                <c:pt idx="37966">
                  <c:v>3.7966999999999997E-5</c:v>
                </c:pt>
                <c:pt idx="37967">
                  <c:v>3.7968E-5</c:v>
                </c:pt>
                <c:pt idx="37968">
                  <c:v>3.7969000000000002E-5</c:v>
                </c:pt>
                <c:pt idx="37969">
                  <c:v>3.7969999999999997E-5</c:v>
                </c:pt>
                <c:pt idx="37970">
                  <c:v>3.7970999999999999E-5</c:v>
                </c:pt>
                <c:pt idx="37971">
                  <c:v>3.7972000000000002E-5</c:v>
                </c:pt>
                <c:pt idx="37972">
                  <c:v>3.7972999999999997E-5</c:v>
                </c:pt>
                <c:pt idx="37973">
                  <c:v>3.7973999999999999E-5</c:v>
                </c:pt>
                <c:pt idx="37974">
                  <c:v>3.7975000000000001E-5</c:v>
                </c:pt>
                <c:pt idx="37975">
                  <c:v>3.7975999999999997E-5</c:v>
                </c:pt>
                <c:pt idx="37976">
                  <c:v>3.7976999999999999E-5</c:v>
                </c:pt>
                <c:pt idx="37977">
                  <c:v>3.7978000000000001E-5</c:v>
                </c:pt>
                <c:pt idx="37978">
                  <c:v>3.7978999999999997E-5</c:v>
                </c:pt>
                <c:pt idx="37979">
                  <c:v>3.7979999999999999E-5</c:v>
                </c:pt>
                <c:pt idx="37980">
                  <c:v>3.7981000000000001E-5</c:v>
                </c:pt>
                <c:pt idx="37981">
                  <c:v>3.7982000000000003E-5</c:v>
                </c:pt>
                <c:pt idx="37982">
                  <c:v>3.7982999999999999E-5</c:v>
                </c:pt>
                <c:pt idx="37983">
                  <c:v>3.7984000000000001E-5</c:v>
                </c:pt>
                <c:pt idx="37984">
                  <c:v>3.7985000000000003E-5</c:v>
                </c:pt>
                <c:pt idx="37985">
                  <c:v>3.7985999999999998E-5</c:v>
                </c:pt>
                <c:pt idx="37986">
                  <c:v>3.7987000000000001E-5</c:v>
                </c:pt>
                <c:pt idx="37987">
                  <c:v>3.7988000000000003E-5</c:v>
                </c:pt>
                <c:pt idx="37988">
                  <c:v>3.7988999999999998E-5</c:v>
                </c:pt>
                <c:pt idx="37989">
                  <c:v>3.799E-5</c:v>
                </c:pt>
                <c:pt idx="37990">
                  <c:v>3.7991000000000003E-5</c:v>
                </c:pt>
                <c:pt idx="37991">
                  <c:v>3.7991999999999998E-5</c:v>
                </c:pt>
                <c:pt idx="37992">
                  <c:v>3.7993E-5</c:v>
                </c:pt>
                <c:pt idx="37993">
                  <c:v>3.7994000000000002E-5</c:v>
                </c:pt>
                <c:pt idx="37994">
                  <c:v>3.7994999999999998E-5</c:v>
                </c:pt>
                <c:pt idx="37995">
                  <c:v>3.7996E-5</c:v>
                </c:pt>
                <c:pt idx="37996">
                  <c:v>3.7997000000000002E-5</c:v>
                </c:pt>
                <c:pt idx="37997">
                  <c:v>3.7997999999999998E-5</c:v>
                </c:pt>
                <c:pt idx="37998">
                  <c:v>3.7999E-5</c:v>
                </c:pt>
                <c:pt idx="37999">
                  <c:v>3.8000000000000002E-5</c:v>
                </c:pt>
                <c:pt idx="38000">
                  <c:v>3.8000999999999998E-5</c:v>
                </c:pt>
                <c:pt idx="38001">
                  <c:v>3.8002E-5</c:v>
                </c:pt>
                <c:pt idx="38002">
                  <c:v>3.8003000000000002E-5</c:v>
                </c:pt>
                <c:pt idx="38003">
                  <c:v>3.8003999999999997E-5</c:v>
                </c:pt>
                <c:pt idx="38004">
                  <c:v>3.8005E-5</c:v>
                </c:pt>
                <c:pt idx="38005">
                  <c:v>3.8006000000000002E-5</c:v>
                </c:pt>
                <c:pt idx="38006">
                  <c:v>3.8006999999999997E-5</c:v>
                </c:pt>
                <c:pt idx="38007">
                  <c:v>3.8007999999999999E-5</c:v>
                </c:pt>
                <c:pt idx="38008">
                  <c:v>3.8009000000000001E-5</c:v>
                </c:pt>
                <c:pt idx="38009">
                  <c:v>3.8009999999999997E-5</c:v>
                </c:pt>
                <c:pt idx="38010">
                  <c:v>3.8010999999999999E-5</c:v>
                </c:pt>
                <c:pt idx="38011">
                  <c:v>3.8012000000000001E-5</c:v>
                </c:pt>
                <c:pt idx="38012">
                  <c:v>3.8012999999999997E-5</c:v>
                </c:pt>
                <c:pt idx="38013">
                  <c:v>3.8013999999999999E-5</c:v>
                </c:pt>
                <c:pt idx="38014">
                  <c:v>3.8015000000000001E-5</c:v>
                </c:pt>
                <c:pt idx="38015">
                  <c:v>3.8016000000000003E-5</c:v>
                </c:pt>
                <c:pt idx="38016">
                  <c:v>3.8016999999999999E-5</c:v>
                </c:pt>
                <c:pt idx="38017">
                  <c:v>3.8018000000000001E-5</c:v>
                </c:pt>
                <c:pt idx="38018">
                  <c:v>3.8019000000000003E-5</c:v>
                </c:pt>
                <c:pt idx="38019">
                  <c:v>3.8019999999999999E-5</c:v>
                </c:pt>
                <c:pt idx="38020">
                  <c:v>3.8021000000000001E-5</c:v>
                </c:pt>
                <c:pt idx="38021">
                  <c:v>3.8022000000000003E-5</c:v>
                </c:pt>
                <c:pt idx="38022">
                  <c:v>3.8022999999999998E-5</c:v>
                </c:pt>
                <c:pt idx="38023">
                  <c:v>3.8024000000000001E-5</c:v>
                </c:pt>
                <c:pt idx="38024">
                  <c:v>3.8025000000000003E-5</c:v>
                </c:pt>
                <c:pt idx="38025">
                  <c:v>3.8025999999999998E-5</c:v>
                </c:pt>
                <c:pt idx="38026">
                  <c:v>3.8027E-5</c:v>
                </c:pt>
                <c:pt idx="38027">
                  <c:v>3.8028000000000003E-5</c:v>
                </c:pt>
                <c:pt idx="38028">
                  <c:v>3.8028999999999998E-5</c:v>
                </c:pt>
                <c:pt idx="38029">
                  <c:v>3.803E-5</c:v>
                </c:pt>
                <c:pt idx="38030">
                  <c:v>3.8031000000000002E-5</c:v>
                </c:pt>
                <c:pt idx="38031">
                  <c:v>3.8031999999999998E-5</c:v>
                </c:pt>
                <c:pt idx="38032">
                  <c:v>3.8033E-5</c:v>
                </c:pt>
                <c:pt idx="38033">
                  <c:v>3.8034000000000002E-5</c:v>
                </c:pt>
                <c:pt idx="38034">
                  <c:v>3.8034999999999998E-5</c:v>
                </c:pt>
                <c:pt idx="38035">
                  <c:v>3.8036E-5</c:v>
                </c:pt>
                <c:pt idx="38036">
                  <c:v>3.8037000000000002E-5</c:v>
                </c:pt>
                <c:pt idx="38037">
                  <c:v>3.8037999999999997E-5</c:v>
                </c:pt>
                <c:pt idx="38038">
                  <c:v>3.8039E-5</c:v>
                </c:pt>
                <c:pt idx="38039">
                  <c:v>3.8040000000000002E-5</c:v>
                </c:pt>
                <c:pt idx="38040">
                  <c:v>3.8040999999999997E-5</c:v>
                </c:pt>
                <c:pt idx="38041">
                  <c:v>3.8041999999999999E-5</c:v>
                </c:pt>
                <c:pt idx="38042">
                  <c:v>3.8043000000000002E-5</c:v>
                </c:pt>
                <c:pt idx="38043">
                  <c:v>3.8043999999999997E-5</c:v>
                </c:pt>
                <c:pt idx="38044">
                  <c:v>3.8044999999999999E-5</c:v>
                </c:pt>
                <c:pt idx="38045">
                  <c:v>3.8046000000000001E-5</c:v>
                </c:pt>
                <c:pt idx="38046">
                  <c:v>3.8046999999999997E-5</c:v>
                </c:pt>
                <c:pt idx="38047">
                  <c:v>3.8047999999999999E-5</c:v>
                </c:pt>
                <c:pt idx="38048">
                  <c:v>3.8049000000000001E-5</c:v>
                </c:pt>
                <c:pt idx="38049">
                  <c:v>3.8050000000000003E-5</c:v>
                </c:pt>
                <c:pt idx="38050">
                  <c:v>3.8050999999999999E-5</c:v>
                </c:pt>
                <c:pt idx="38051">
                  <c:v>3.8052000000000001E-5</c:v>
                </c:pt>
                <c:pt idx="38052">
                  <c:v>3.8053000000000003E-5</c:v>
                </c:pt>
                <c:pt idx="38053">
                  <c:v>3.8053999999999999E-5</c:v>
                </c:pt>
                <c:pt idx="38054">
                  <c:v>3.8055000000000001E-5</c:v>
                </c:pt>
                <c:pt idx="38055">
                  <c:v>3.8056000000000003E-5</c:v>
                </c:pt>
                <c:pt idx="38056">
                  <c:v>3.8056999999999998E-5</c:v>
                </c:pt>
                <c:pt idx="38057">
                  <c:v>3.8058000000000001E-5</c:v>
                </c:pt>
                <c:pt idx="38058">
                  <c:v>3.8059000000000003E-5</c:v>
                </c:pt>
                <c:pt idx="38059">
                  <c:v>3.8059999999999998E-5</c:v>
                </c:pt>
                <c:pt idx="38060">
                  <c:v>3.8061E-5</c:v>
                </c:pt>
                <c:pt idx="38061">
                  <c:v>3.8062000000000003E-5</c:v>
                </c:pt>
                <c:pt idx="38062">
                  <c:v>3.8062999999999998E-5</c:v>
                </c:pt>
                <c:pt idx="38063">
                  <c:v>3.8064E-5</c:v>
                </c:pt>
                <c:pt idx="38064">
                  <c:v>3.8065000000000002E-5</c:v>
                </c:pt>
                <c:pt idx="38065">
                  <c:v>3.8065999999999998E-5</c:v>
                </c:pt>
                <c:pt idx="38066">
                  <c:v>3.8067E-5</c:v>
                </c:pt>
                <c:pt idx="38067">
                  <c:v>3.8068000000000002E-5</c:v>
                </c:pt>
                <c:pt idx="38068">
                  <c:v>3.8068999999999998E-5</c:v>
                </c:pt>
                <c:pt idx="38069">
                  <c:v>3.807E-5</c:v>
                </c:pt>
                <c:pt idx="38070">
                  <c:v>3.8071000000000002E-5</c:v>
                </c:pt>
                <c:pt idx="38071">
                  <c:v>3.8071999999999997E-5</c:v>
                </c:pt>
                <c:pt idx="38072">
                  <c:v>3.8073E-5</c:v>
                </c:pt>
                <c:pt idx="38073">
                  <c:v>3.8074000000000002E-5</c:v>
                </c:pt>
                <c:pt idx="38074">
                  <c:v>3.8074999999999997E-5</c:v>
                </c:pt>
                <c:pt idx="38075">
                  <c:v>3.8075999999999999E-5</c:v>
                </c:pt>
                <c:pt idx="38076">
                  <c:v>3.8077000000000002E-5</c:v>
                </c:pt>
                <c:pt idx="38077">
                  <c:v>3.8077999999999997E-5</c:v>
                </c:pt>
                <c:pt idx="38078">
                  <c:v>3.8078999999999999E-5</c:v>
                </c:pt>
                <c:pt idx="38079">
                  <c:v>3.8080000000000001E-5</c:v>
                </c:pt>
                <c:pt idx="38080">
                  <c:v>3.8080999999999997E-5</c:v>
                </c:pt>
                <c:pt idx="38081">
                  <c:v>3.8081999999999999E-5</c:v>
                </c:pt>
                <c:pt idx="38082">
                  <c:v>3.8083000000000001E-5</c:v>
                </c:pt>
                <c:pt idx="38083">
                  <c:v>3.8084000000000003E-5</c:v>
                </c:pt>
                <c:pt idx="38084">
                  <c:v>3.8084999999999999E-5</c:v>
                </c:pt>
                <c:pt idx="38085">
                  <c:v>3.8086000000000001E-5</c:v>
                </c:pt>
                <c:pt idx="38086">
                  <c:v>3.8087000000000003E-5</c:v>
                </c:pt>
                <c:pt idx="38087">
                  <c:v>3.8087999999999999E-5</c:v>
                </c:pt>
                <c:pt idx="38088">
                  <c:v>3.8089000000000001E-5</c:v>
                </c:pt>
                <c:pt idx="38089">
                  <c:v>3.8090000000000003E-5</c:v>
                </c:pt>
                <c:pt idx="38090">
                  <c:v>3.8090999999999998E-5</c:v>
                </c:pt>
                <c:pt idx="38091">
                  <c:v>3.8092000000000001E-5</c:v>
                </c:pt>
                <c:pt idx="38092">
                  <c:v>3.8093000000000003E-5</c:v>
                </c:pt>
                <c:pt idx="38093">
                  <c:v>3.8093999999999998E-5</c:v>
                </c:pt>
                <c:pt idx="38094">
                  <c:v>3.8095E-5</c:v>
                </c:pt>
                <c:pt idx="38095">
                  <c:v>3.8096000000000003E-5</c:v>
                </c:pt>
                <c:pt idx="38096">
                  <c:v>3.8096999999999998E-5</c:v>
                </c:pt>
                <c:pt idx="38097">
                  <c:v>3.8098E-5</c:v>
                </c:pt>
                <c:pt idx="38098">
                  <c:v>3.8099000000000002E-5</c:v>
                </c:pt>
                <c:pt idx="38099">
                  <c:v>3.8099999999999998E-5</c:v>
                </c:pt>
                <c:pt idx="38100">
                  <c:v>3.8101E-5</c:v>
                </c:pt>
                <c:pt idx="38101">
                  <c:v>3.8102000000000002E-5</c:v>
                </c:pt>
                <c:pt idx="38102">
                  <c:v>3.8102999999999998E-5</c:v>
                </c:pt>
                <c:pt idx="38103">
                  <c:v>3.8104E-5</c:v>
                </c:pt>
                <c:pt idx="38104">
                  <c:v>3.8105000000000002E-5</c:v>
                </c:pt>
                <c:pt idx="38105">
                  <c:v>3.8105999999999997E-5</c:v>
                </c:pt>
                <c:pt idx="38106">
                  <c:v>3.8107E-5</c:v>
                </c:pt>
                <c:pt idx="38107">
                  <c:v>3.8108000000000002E-5</c:v>
                </c:pt>
                <c:pt idx="38108">
                  <c:v>3.8108999999999997E-5</c:v>
                </c:pt>
                <c:pt idx="38109">
                  <c:v>3.8109999999999999E-5</c:v>
                </c:pt>
                <c:pt idx="38110">
                  <c:v>3.8111000000000002E-5</c:v>
                </c:pt>
                <c:pt idx="38111">
                  <c:v>3.8111999999999997E-5</c:v>
                </c:pt>
                <c:pt idx="38112">
                  <c:v>3.8112999999999999E-5</c:v>
                </c:pt>
                <c:pt idx="38113">
                  <c:v>3.8114000000000001E-5</c:v>
                </c:pt>
                <c:pt idx="38114">
                  <c:v>3.8114999999999997E-5</c:v>
                </c:pt>
                <c:pt idx="38115">
                  <c:v>3.8115999999999999E-5</c:v>
                </c:pt>
                <c:pt idx="38116">
                  <c:v>3.8117000000000001E-5</c:v>
                </c:pt>
                <c:pt idx="38117">
                  <c:v>3.8118000000000003E-5</c:v>
                </c:pt>
                <c:pt idx="38118">
                  <c:v>3.8118999999999999E-5</c:v>
                </c:pt>
                <c:pt idx="38119">
                  <c:v>3.8120000000000001E-5</c:v>
                </c:pt>
                <c:pt idx="38120">
                  <c:v>3.8121000000000003E-5</c:v>
                </c:pt>
                <c:pt idx="38121">
                  <c:v>3.8121999999999999E-5</c:v>
                </c:pt>
                <c:pt idx="38122">
                  <c:v>3.8123000000000001E-5</c:v>
                </c:pt>
                <c:pt idx="38123">
                  <c:v>3.8124000000000003E-5</c:v>
                </c:pt>
                <c:pt idx="38124">
                  <c:v>3.8124999999999998E-5</c:v>
                </c:pt>
                <c:pt idx="38125">
                  <c:v>3.8126000000000001E-5</c:v>
                </c:pt>
                <c:pt idx="38126">
                  <c:v>3.8127000000000003E-5</c:v>
                </c:pt>
                <c:pt idx="38127">
                  <c:v>3.8127999999999998E-5</c:v>
                </c:pt>
                <c:pt idx="38128">
                  <c:v>3.8129E-5</c:v>
                </c:pt>
                <c:pt idx="38129">
                  <c:v>3.8130000000000003E-5</c:v>
                </c:pt>
                <c:pt idx="38130">
                  <c:v>3.8130999999999998E-5</c:v>
                </c:pt>
                <c:pt idx="38131">
                  <c:v>3.8132E-5</c:v>
                </c:pt>
                <c:pt idx="38132">
                  <c:v>3.8133000000000002E-5</c:v>
                </c:pt>
                <c:pt idx="38133">
                  <c:v>3.8133999999999998E-5</c:v>
                </c:pt>
                <c:pt idx="38134">
                  <c:v>3.8135E-5</c:v>
                </c:pt>
                <c:pt idx="38135">
                  <c:v>3.8136000000000002E-5</c:v>
                </c:pt>
                <c:pt idx="38136">
                  <c:v>3.8136999999999998E-5</c:v>
                </c:pt>
                <c:pt idx="38137">
                  <c:v>3.8138E-5</c:v>
                </c:pt>
                <c:pt idx="38138">
                  <c:v>3.8139000000000002E-5</c:v>
                </c:pt>
                <c:pt idx="38139">
                  <c:v>3.8139999999999997E-5</c:v>
                </c:pt>
                <c:pt idx="38140">
                  <c:v>3.8141E-5</c:v>
                </c:pt>
                <c:pt idx="38141">
                  <c:v>3.8142000000000002E-5</c:v>
                </c:pt>
                <c:pt idx="38142">
                  <c:v>3.8142999999999997E-5</c:v>
                </c:pt>
                <c:pt idx="38143">
                  <c:v>3.8143999999999999E-5</c:v>
                </c:pt>
                <c:pt idx="38144">
                  <c:v>3.8145000000000002E-5</c:v>
                </c:pt>
                <c:pt idx="38145">
                  <c:v>3.8145999999999997E-5</c:v>
                </c:pt>
                <c:pt idx="38146">
                  <c:v>3.8146999999999999E-5</c:v>
                </c:pt>
                <c:pt idx="38147">
                  <c:v>3.8148000000000001E-5</c:v>
                </c:pt>
                <c:pt idx="38148">
                  <c:v>3.8148999999999997E-5</c:v>
                </c:pt>
                <c:pt idx="38149">
                  <c:v>3.8149999999999999E-5</c:v>
                </c:pt>
                <c:pt idx="38150">
                  <c:v>3.8151000000000001E-5</c:v>
                </c:pt>
                <c:pt idx="38151">
                  <c:v>3.8152000000000003E-5</c:v>
                </c:pt>
                <c:pt idx="38152">
                  <c:v>3.8152999999999999E-5</c:v>
                </c:pt>
                <c:pt idx="38153">
                  <c:v>3.8154000000000001E-5</c:v>
                </c:pt>
                <c:pt idx="38154">
                  <c:v>3.8155000000000003E-5</c:v>
                </c:pt>
                <c:pt idx="38155">
                  <c:v>3.8155999999999999E-5</c:v>
                </c:pt>
                <c:pt idx="38156">
                  <c:v>3.8157000000000001E-5</c:v>
                </c:pt>
                <c:pt idx="38157">
                  <c:v>3.8158000000000003E-5</c:v>
                </c:pt>
                <c:pt idx="38158">
                  <c:v>3.8158999999999998E-5</c:v>
                </c:pt>
                <c:pt idx="38159">
                  <c:v>3.8160000000000001E-5</c:v>
                </c:pt>
                <c:pt idx="38160">
                  <c:v>3.8161000000000003E-5</c:v>
                </c:pt>
                <c:pt idx="38161">
                  <c:v>3.8161999999999998E-5</c:v>
                </c:pt>
                <c:pt idx="38162">
                  <c:v>3.8163E-5</c:v>
                </c:pt>
                <c:pt idx="38163">
                  <c:v>3.8164000000000003E-5</c:v>
                </c:pt>
                <c:pt idx="38164">
                  <c:v>3.8164999999999998E-5</c:v>
                </c:pt>
                <c:pt idx="38165">
                  <c:v>3.8166E-5</c:v>
                </c:pt>
                <c:pt idx="38166">
                  <c:v>3.8167000000000002E-5</c:v>
                </c:pt>
                <c:pt idx="38167">
                  <c:v>3.8167999999999998E-5</c:v>
                </c:pt>
                <c:pt idx="38168">
                  <c:v>3.8169E-5</c:v>
                </c:pt>
                <c:pt idx="38169">
                  <c:v>3.8170000000000002E-5</c:v>
                </c:pt>
                <c:pt idx="38170">
                  <c:v>3.8170999999999998E-5</c:v>
                </c:pt>
                <c:pt idx="38171">
                  <c:v>3.8172E-5</c:v>
                </c:pt>
                <c:pt idx="38172">
                  <c:v>3.8173000000000002E-5</c:v>
                </c:pt>
                <c:pt idx="38173">
                  <c:v>3.8173999999999997E-5</c:v>
                </c:pt>
                <c:pt idx="38174">
                  <c:v>3.8175E-5</c:v>
                </c:pt>
                <c:pt idx="38175">
                  <c:v>3.8176000000000002E-5</c:v>
                </c:pt>
                <c:pt idx="38176">
                  <c:v>3.8176999999999997E-5</c:v>
                </c:pt>
                <c:pt idx="38177">
                  <c:v>3.8177999999999999E-5</c:v>
                </c:pt>
                <c:pt idx="38178">
                  <c:v>3.8179000000000002E-5</c:v>
                </c:pt>
                <c:pt idx="38179">
                  <c:v>3.8179999999999997E-5</c:v>
                </c:pt>
                <c:pt idx="38180">
                  <c:v>3.8180999999999999E-5</c:v>
                </c:pt>
                <c:pt idx="38181">
                  <c:v>3.8182000000000001E-5</c:v>
                </c:pt>
                <c:pt idx="38182">
                  <c:v>3.8182999999999997E-5</c:v>
                </c:pt>
                <c:pt idx="38183">
                  <c:v>3.8183999999999999E-5</c:v>
                </c:pt>
                <c:pt idx="38184">
                  <c:v>3.8185000000000001E-5</c:v>
                </c:pt>
                <c:pt idx="38185">
                  <c:v>3.8186000000000003E-5</c:v>
                </c:pt>
                <c:pt idx="38186">
                  <c:v>3.8186999999999999E-5</c:v>
                </c:pt>
                <c:pt idx="38187">
                  <c:v>3.8188000000000001E-5</c:v>
                </c:pt>
                <c:pt idx="38188">
                  <c:v>3.8189000000000003E-5</c:v>
                </c:pt>
                <c:pt idx="38189">
                  <c:v>3.8189999999999999E-5</c:v>
                </c:pt>
                <c:pt idx="38190">
                  <c:v>3.8191000000000001E-5</c:v>
                </c:pt>
                <c:pt idx="38191">
                  <c:v>3.8192000000000003E-5</c:v>
                </c:pt>
                <c:pt idx="38192">
                  <c:v>3.8192999999999998E-5</c:v>
                </c:pt>
                <c:pt idx="38193">
                  <c:v>3.8194000000000001E-5</c:v>
                </c:pt>
                <c:pt idx="38194">
                  <c:v>3.8195000000000003E-5</c:v>
                </c:pt>
                <c:pt idx="38195">
                  <c:v>3.8195999999999998E-5</c:v>
                </c:pt>
                <c:pt idx="38196">
                  <c:v>3.8197E-5</c:v>
                </c:pt>
                <c:pt idx="38197">
                  <c:v>3.8198000000000003E-5</c:v>
                </c:pt>
                <c:pt idx="38198">
                  <c:v>3.8198999999999998E-5</c:v>
                </c:pt>
                <c:pt idx="38199">
                  <c:v>3.82E-5</c:v>
                </c:pt>
                <c:pt idx="38200">
                  <c:v>3.8201000000000002E-5</c:v>
                </c:pt>
                <c:pt idx="38201">
                  <c:v>3.8201999999999998E-5</c:v>
                </c:pt>
                <c:pt idx="38202">
                  <c:v>3.8203E-5</c:v>
                </c:pt>
                <c:pt idx="38203">
                  <c:v>3.8204000000000002E-5</c:v>
                </c:pt>
                <c:pt idx="38204">
                  <c:v>3.8204999999999998E-5</c:v>
                </c:pt>
                <c:pt idx="38205">
                  <c:v>3.8206E-5</c:v>
                </c:pt>
                <c:pt idx="38206">
                  <c:v>3.8207000000000002E-5</c:v>
                </c:pt>
                <c:pt idx="38207">
                  <c:v>3.8207999999999997E-5</c:v>
                </c:pt>
                <c:pt idx="38208">
                  <c:v>3.8209E-5</c:v>
                </c:pt>
                <c:pt idx="38209">
                  <c:v>3.8210000000000002E-5</c:v>
                </c:pt>
                <c:pt idx="38210">
                  <c:v>3.8210999999999997E-5</c:v>
                </c:pt>
                <c:pt idx="38211">
                  <c:v>3.8211999999999999E-5</c:v>
                </c:pt>
                <c:pt idx="38212">
                  <c:v>3.8213000000000002E-5</c:v>
                </c:pt>
                <c:pt idx="38213">
                  <c:v>3.8213999999999997E-5</c:v>
                </c:pt>
                <c:pt idx="38214">
                  <c:v>3.8214999999999999E-5</c:v>
                </c:pt>
                <c:pt idx="38215">
                  <c:v>3.8216000000000001E-5</c:v>
                </c:pt>
                <c:pt idx="38216">
                  <c:v>3.8216999999999997E-5</c:v>
                </c:pt>
                <c:pt idx="38217">
                  <c:v>3.8217999999999999E-5</c:v>
                </c:pt>
                <c:pt idx="38218">
                  <c:v>3.8219000000000001E-5</c:v>
                </c:pt>
                <c:pt idx="38219">
                  <c:v>3.8220000000000003E-5</c:v>
                </c:pt>
                <c:pt idx="38220">
                  <c:v>3.8220999999999999E-5</c:v>
                </c:pt>
                <c:pt idx="38221">
                  <c:v>3.8222000000000001E-5</c:v>
                </c:pt>
                <c:pt idx="38222">
                  <c:v>3.8223000000000003E-5</c:v>
                </c:pt>
                <c:pt idx="38223">
                  <c:v>3.8223999999999999E-5</c:v>
                </c:pt>
                <c:pt idx="38224">
                  <c:v>3.8225000000000001E-5</c:v>
                </c:pt>
                <c:pt idx="38225">
                  <c:v>3.8226000000000003E-5</c:v>
                </c:pt>
                <c:pt idx="38226">
                  <c:v>3.8226999999999998E-5</c:v>
                </c:pt>
                <c:pt idx="38227">
                  <c:v>3.8228000000000001E-5</c:v>
                </c:pt>
                <c:pt idx="38228">
                  <c:v>3.8229000000000003E-5</c:v>
                </c:pt>
                <c:pt idx="38229">
                  <c:v>3.8229999999999998E-5</c:v>
                </c:pt>
                <c:pt idx="38230">
                  <c:v>3.8231E-5</c:v>
                </c:pt>
                <c:pt idx="38231">
                  <c:v>3.8232000000000003E-5</c:v>
                </c:pt>
                <c:pt idx="38232">
                  <c:v>3.8232999999999998E-5</c:v>
                </c:pt>
                <c:pt idx="38233">
                  <c:v>3.8234E-5</c:v>
                </c:pt>
                <c:pt idx="38234">
                  <c:v>3.8235000000000002E-5</c:v>
                </c:pt>
                <c:pt idx="38235">
                  <c:v>3.8235999999999998E-5</c:v>
                </c:pt>
                <c:pt idx="38236">
                  <c:v>3.8237E-5</c:v>
                </c:pt>
                <c:pt idx="38237">
                  <c:v>3.8238000000000002E-5</c:v>
                </c:pt>
                <c:pt idx="38238">
                  <c:v>3.8238999999999998E-5</c:v>
                </c:pt>
                <c:pt idx="38239">
                  <c:v>3.824E-5</c:v>
                </c:pt>
                <c:pt idx="38240">
                  <c:v>3.8241000000000002E-5</c:v>
                </c:pt>
                <c:pt idx="38241">
                  <c:v>3.8241999999999997E-5</c:v>
                </c:pt>
                <c:pt idx="38242">
                  <c:v>3.8243E-5</c:v>
                </c:pt>
                <c:pt idx="38243">
                  <c:v>3.8244000000000002E-5</c:v>
                </c:pt>
                <c:pt idx="38244">
                  <c:v>3.8244999999999997E-5</c:v>
                </c:pt>
                <c:pt idx="38245">
                  <c:v>3.8245999999999999E-5</c:v>
                </c:pt>
                <c:pt idx="38246">
                  <c:v>3.8247000000000002E-5</c:v>
                </c:pt>
                <c:pt idx="38247">
                  <c:v>3.8247999999999997E-5</c:v>
                </c:pt>
                <c:pt idx="38248">
                  <c:v>3.8248999999999999E-5</c:v>
                </c:pt>
                <c:pt idx="38249">
                  <c:v>3.8250000000000001E-5</c:v>
                </c:pt>
                <c:pt idx="38250">
                  <c:v>3.8250999999999997E-5</c:v>
                </c:pt>
                <c:pt idx="38251">
                  <c:v>3.8251999999999999E-5</c:v>
                </c:pt>
                <c:pt idx="38252">
                  <c:v>3.8253000000000001E-5</c:v>
                </c:pt>
                <c:pt idx="38253">
                  <c:v>3.8254000000000003E-5</c:v>
                </c:pt>
                <c:pt idx="38254">
                  <c:v>3.8254999999999999E-5</c:v>
                </c:pt>
                <c:pt idx="38255">
                  <c:v>3.8256000000000001E-5</c:v>
                </c:pt>
                <c:pt idx="38256">
                  <c:v>3.8257000000000003E-5</c:v>
                </c:pt>
                <c:pt idx="38257">
                  <c:v>3.8257999999999999E-5</c:v>
                </c:pt>
                <c:pt idx="38258">
                  <c:v>3.8259000000000001E-5</c:v>
                </c:pt>
                <c:pt idx="38259">
                  <c:v>3.8260000000000003E-5</c:v>
                </c:pt>
                <c:pt idx="38260">
                  <c:v>3.8260999999999998E-5</c:v>
                </c:pt>
                <c:pt idx="38261">
                  <c:v>3.8262000000000001E-5</c:v>
                </c:pt>
                <c:pt idx="38262">
                  <c:v>3.8263000000000003E-5</c:v>
                </c:pt>
                <c:pt idx="38263">
                  <c:v>3.8263999999999998E-5</c:v>
                </c:pt>
                <c:pt idx="38264">
                  <c:v>3.8265E-5</c:v>
                </c:pt>
                <c:pt idx="38265">
                  <c:v>3.8266000000000003E-5</c:v>
                </c:pt>
                <c:pt idx="38266">
                  <c:v>3.8266999999999998E-5</c:v>
                </c:pt>
                <c:pt idx="38267">
                  <c:v>3.8268E-5</c:v>
                </c:pt>
                <c:pt idx="38268">
                  <c:v>3.8269000000000002E-5</c:v>
                </c:pt>
                <c:pt idx="38269">
                  <c:v>3.8269999999999998E-5</c:v>
                </c:pt>
                <c:pt idx="38270">
                  <c:v>3.8271E-5</c:v>
                </c:pt>
                <c:pt idx="38271">
                  <c:v>3.8272000000000002E-5</c:v>
                </c:pt>
                <c:pt idx="38272">
                  <c:v>3.8272999999999998E-5</c:v>
                </c:pt>
                <c:pt idx="38273">
                  <c:v>3.8274E-5</c:v>
                </c:pt>
                <c:pt idx="38274">
                  <c:v>3.8275000000000002E-5</c:v>
                </c:pt>
                <c:pt idx="38275">
                  <c:v>3.8275999999999997E-5</c:v>
                </c:pt>
                <c:pt idx="38276">
                  <c:v>3.8277E-5</c:v>
                </c:pt>
                <c:pt idx="38277">
                  <c:v>3.8278000000000002E-5</c:v>
                </c:pt>
                <c:pt idx="38278">
                  <c:v>3.8278999999999997E-5</c:v>
                </c:pt>
                <c:pt idx="38279">
                  <c:v>3.8279999999999999E-5</c:v>
                </c:pt>
                <c:pt idx="38280">
                  <c:v>3.8281000000000002E-5</c:v>
                </c:pt>
                <c:pt idx="38281">
                  <c:v>3.8281999999999997E-5</c:v>
                </c:pt>
                <c:pt idx="38282">
                  <c:v>3.8282999999999999E-5</c:v>
                </c:pt>
                <c:pt idx="38283">
                  <c:v>3.8284000000000001E-5</c:v>
                </c:pt>
                <c:pt idx="38284">
                  <c:v>3.8284999999999997E-5</c:v>
                </c:pt>
                <c:pt idx="38285">
                  <c:v>3.8285999999999999E-5</c:v>
                </c:pt>
                <c:pt idx="38286">
                  <c:v>3.8287000000000001E-5</c:v>
                </c:pt>
                <c:pt idx="38287">
                  <c:v>3.8287999999999997E-5</c:v>
                </c:pt>
                <c:pt idx="38288">
                  <c:v>3.8288999999999999E-5</c:v>
                </c:pt>
                <c:pt idx="38289">
                  <c:v>3.8290000000000001E-5</c:v>
                </c:pt>
                <c:pt idx="38290">
                  <c:v>3.8291000000000003E-5</c:v>
                </c:pt>
                <c:pt idx="38291">
                  <c:v>3.8291999999999999E-5</c:v>
                </c:pt>
                <c:pt idx="38292">
                  <c:v>3.8293000000000001E-5</c:v>
                </c:pt>
                <c:pt idx="38293">
                  <c:v>3.8294000000000003E-5</c:v>
                </c:pt>
                <c:pt idx="38294">
                  <c:v>3.8294999999999998E-5</c:v>
                </c:pt>
                <c:pt idx="38295">
                  <c:v>3.8296000000000001E-5</c:v>
                </c:pt>
                <c:pt idx="38296">
                  <c:v>3.8297000000000003E-5</c:v>
                </c:pt>
                <c:pt idx="38297">
                  <c:v>3.8297999999999998E-5</c:v>
                </c:pt>
                <c:pt idx="38298">
                  <c:v>3.8299E-5</c:v>
                </c:pt>
                <c:pt idx="38299">
                  <c:v>3.8300000000000003E-5</c:v>
                </c:pt>
                <c:pt idx="38300">
                  <c:v>3.8300999999999998E-5</c:v>
                </c:pt>
                <c:pt idx="38301">
                  <c:v>3.8302E-5</c:v>
                </c:pt>
                <c:pt idx="38302">
                  <c:v>3.8303000000000002E-5</c:v>
                </c:pt>
                <c:pt idx="38303">
                  <c:v>3.8303999999999998E-5</c:v>
                </c:pt>
                <c:pt idx="38304">
                  <c:v>3.8305E-5</c:v>
                </c:pt>
                <c:pt idx="38305">
                  <c:v>3.8306000000000002E-5</c:v>
                </c:pt>
                <c:pt idx="38306">
                  <c:v>3.8306999999999998E-5</c:v>
                </c:pt>
                <c:pt idx="38307">
                  <c:v>3.8308E-5</c:v>
                </c:pt>
                <c:pt idx="38308">
                  <c:v>3.8309000000000002E-5</c:v>
                </c:pt>
                <c:pt idx="38309">
                  <c:v>3.8309999999999997E-5</c:v>
                </c:pt>
                <c:pt idx="38310">
                  <c:v>3.8311E-5</c:v>
                </c:pt>
                <c:pt idx="38311">
                  <c:v>3.8312000000000002E-5</c:v>
                </c:pt>
                <c:pt idx="38312">
                  <c:v>3.8312999999999997E-5</c:v>
                </c:pt>
                <c:pt idx="38313">
                  <c:v>3.8313999999999999E-5</c:v>
                </c:pt>
                <c:pt idx="38314">
                  <c:v>3.8315000000000002E-5</c:v>
                </c:pt>
                <c:pt idx="38315">
                  <c:v>3.8315999999999997E-5</c:v>
                </c:pt>
                <c:pt idx="38316">
                  <c:v>3.8316999999999999E-5</c:v>
                </c:pt>
                <c:pt idx="38317">
                  <c:v>3.8318000000000001E-5</c:v>
                </c:pt>
                <c:pt idx="38318">
                  <c:v>3.8318999999999997E-5</c:v>
                </c:pt>
                <c:pt idx="38319">
                  <c:v>3.8319999999999999E-5</c:v>
                </c:pt>
                <c:pt idx="38320">
                  <c:v>3.8321000000000001E-5</c:v>
                </c:pt>
                <c:pt idx="38321">
                  <c:v>3.8321999999999997E-5</c:v>
                </c:pt>
                <c:pt idx="38322">
                  <c:v>3.8322999999999999E-5</c:v>
                </c:pt>
                <c:pt idx="38323">
                  <c:v>3.8324000000000001E-5</c:v>
                </c:pt>
                <c:pt idx="38324">
                  <c:v>3.8325000000000003E-5</c:v>
                </c:pt>
                <c:pt idx="38325">
                  <c:v>3.8325999999999999E-5</c:v>
                </c:pt>
                <c:pt idx="38326">
                  <c:v>3.8327000000000001E-5</c:v>
                </c:pt>
                <c:pt idx="38327">
                  <c:v>3.8328000000000003E-5</c:v>
                </c:pt>
                <c:pt idx="38328">
                  <c:v>3.8328999999999998E-5</c:v>
                </c:pt>
                <c:pt idx="38329">
                  <c:v>3.8330000000000001E-5</c:v>
                </c:pt>
                <c:pt idx="38330">
                  <c:v>3.8331000000000003E-5</c:v>
                </c:pt>
                <c:pt idx="38331">
                  <c:v>3.8331999999999998E-5</c:v>
                </c:pt>
                <c:pt idx="38332">
                  <c:v>3.8333E-5</c:v>
                </c:pt>
                <c:pt idx="38333">
                  <c:v>3.8334000000000003E-5</c:v>
                </c:pt>
                <c:pt idx="38334">
                  <c:v>3.8334999999999998E-5</c:v>
                </c:pt>
                <c:pt idx="38335">
                  <c:v>3.8336E-5</c:v>
                </c:pt>
                <c:pt idx="38336">
                  <c:v>3.8337000000000002E-5</c:v>
                </c:pt>
                <c:pt idx="38337">
                  <c:v>3.8337999999999998E-5</c:v>
                </c:pt>
                <c:pt idx="38338">
                  <c:v>3.8339E-5</c:v>
                </c:pt>
                <c:pt idx="38339">
                  <c:v>3.8340000000000002E-5</c:v>
                </c:pt>
                <c:pt idx="38340">
                  <c:v>3.8340999999999998E-5</c:v>
                </c:pt>
                <c:pt idx="38341">
                  <c:v>3.8342E-5</c:v>
                </c:pt>
                <c:pt idx="38342">
                  <c:v>3.8343000000000002E-5</c:v>
                </c:pt>
                <c:pt idx="38343">
                  <c:v>3.8343999999999997E-5</c:v>
                </c:pt>
                <c:pt idx="38344">
                  <c:v>3.8345E-5</c:v>
                </c:pt>
                <c:pt idx="38345">
                  <c:v>3.8346000000000002E-5</c:v>
                </c:pt>
                <c:pt idx="38346">
                  <c:v>3.8346999999999997E-5</c:v>
                </c:pt>
                <c:pt idx="38347">
                  <c:v>3.8347999999999999E-5</c:v>
                </c:pt>
                <c:pt idx="38348">
                  <c:v>3.8349000000000002E-5</c:v>
                </c:pt>
                <c:pt idx="38349">
                  <c:v>3.8349999999999997E-5</c:v>
                </c:pt>
                <c:pt idx="38350">
                  <c:v>3.8350999999999999E-5</c:v>
                </c:pt>
                <c:pt idx="38351">
                  <c:v>3.8352000000000001E-5</c:v>
                </c:pt>
                <c:pt idx="38352">
                  <c:v>3.8352999999999997E-5</c:v>
                </c:pt>
                <c:pt idx="38353">
                  <c:v>3.8353999999999999E-5</c:v>
                </c:pt>
                <c:pt idx="38354">
                  <c:v>3.8355000000000001E-5</c:v>
                </c:pt>
                <c:pt idx="38355">
                  <c:v>3.8355999999999997E-5</c:v>
                </c:pt>
                <c:pt idx="38356">
                  <c:v>3.8356999999999999E-5</c:v>
                </c:pt>
                <c:pt idx="38357">
                  <c:v>3.8358000000000001E-5</c:v>
                </c:pt>
                <c:pt idx="38358">
                  <c:v>3.8359000000000003E-5</c:v>
                </c:pt>
                <c:pt idx="38359">
                  <c:v>3.8359999999999999E-5</c:v>
                </c:pt>
                <c:pt idx="38360">
                  <c:v>3.8361000000000001E-5</c:v>
                </c:pt>
                <c:pt idx="38361">
                  <c:v>3.8362000000000003E-5</c:v>
                </c:pt>
                <c:pt idx="38362">
                  <c:v>3.8362999999999998E-5</c:v>
                </c:pt>
                <c:pt idx="38363">
                  <c:v>3.8364000000000001E-5</c:v>
                </c:pt>
                <c:pt idx="38364">
                  <c:v>3.8365000000000003E-5</c:v>
                </c:pt>
                <c:pt idx="38365">
                  <c:v>3.8365999999999998E-5</c:v>
                </c:pt>
                <c:pt idx="38366">
                  <c:v>3.8367E-5</c:v>
                </c:pt>
                <c:pt idx="38367">
                  <c:v>3.8368000000000003E-5</c:v>
                </c:pt>
                <c:pt idx="38368">
                  <c:v>3.8368999999999998E-5</c:v>
                </c:pt>
                <c:pt idx="38369">
                  <c:v>3.837E-5</c:v>
                </c:pt>
                <c:pt idx="38370">
                  <c:v>3.8371000000000002E-5</c:v>
                </c:pt>
                <c:pt idx="38371">
                  <c:v>3.8371999999999998E-5</c:v>
                </c:pt>
                <c:pt idx="38372">
                  <c:v>3.8373E-5</c:v>
                </c:pt>
                <c:pt idx="38373">
                  <c:v>3.8374000000000002E-5</c:v>
                </c:pt>
                <c:pt idx="38374">
                  <c:v>3.8374999999999998E-5</c:v>
                </c:pt>
                <c:pt idx="38375">
                  <c:v>3.8376E-5</c:v>
                </c:pt>
                <c:pt idx="38376">
                  <c:v>3.8377000000000002E-5</c:v>
                </c:pt>
                <c:pt idx="38377">
                  <c:v>3.8377999999999997E-5</c:v>
                </c:pt>
                <c:pt idx="38378">
                  <c:v>3.8379E-5</c:v>
                </c:pt>
                <c:pt idx="38379">
                  <c:v>3.8380000000000002E-5</c:v>
                </c:pt>
                <c:pt idx="38380">
                  <c:v>3.8380999999999997E-5</c:v>
                </c:pt>
                <c:pt idx="38381">
                  <c:v>3.8381999999999999E-5</c:v>
                </c:pt>
                <c:pt idx="38382">
                  <c:v>3.8383000000000002E-5</c:v>
                </c:pt>
                <c:pt idx="38383">
                  <c:v>3.8383999999999997E-5</c:v>
                </c:pt>
                <c:pt idx="38384">
                  <c:v>3.8384999999999999E-5</c:v>
                </c:pt>
                <c:pt idx="38385">
                  <c:v>3.8386000000000001E-5</c:v>
                </c:pt>
                <c:pt idx="38386">
                  <c:v>3.8386999999999997E-5</c:v>
                </c:pt>
                <c:pt idx="38387">
                  <c:v>3.8387999999999999E-5</c:v>
                </c:pt>
                <c:pt idx="38388">
                  <c:v>3.8389000000000001E-5</c:v>
                </c:pt>
                <c:pt idx="38389">
                  <c:v>3.8389999999999997E-5</c:v>
                </c:pt>
                <c:pt idx="38390">
                  <c:v>3.8390999999999999E-5</c:v>
                </c:pt>
                <c:pt idx="38391">
                  <c:v>3.8392000000000001E-5</c:v>
                </c:pt>
                <c:pt idx="38392">
                  <c:v>3.8393000000000003E-5</c:v>
                </c:pt>
                <c:pt idx="38393">
                  <c:v>3.8393999999999999E-5</c:v>
                </c:pt>
                <c:pt idx="38394">
                  <c:v>3.8395000000000001E-5</c:v>
                </c:pt>
                <c:pt idx="38395">
                  <c:v>3.8396000000000003E-5</c:v>
                </c:pt>
                <c:pt idx="38396">
                  <c:v>3.8396999999999998E-5</c:v>
                </c:pt>
                <c:pt idx="38397">
                  <c:v>3.8398000000000001E-5</c:v>
                </c:pt>
                <c:pt idx="38398">
                  <c:v>3.8399000000000003E-5</c:v>
                </c:pt>
                <c:pt idx="38399">
                  <c:v>3.8399999999999998E-5</c:v>
                </c:pt>
                <c:pt idx="38400">
                  <c:v>3.8401E-5</c:v>
                </c:pt>
                <c:pt idx="38401">
                  <c:v>3.8402000000000003E-5</c:v>
                </c:pt>
                <c:pt idx="38402">
                  <c:v>3.8402999999999998E-5</c:v>
                </c:pt>
                <c:pt idx="38403">
                  <c:v>3.8404E-5</c:v>
                </c:pt>
                <c:pt idx="38404">
                  <c:v>3.8405000000000002E-5</c:v>
                </c:pt>
                <c:pt idx="38405">
                  <c:v>3.8405999999999998E-5</c:v>
                </c:pt>
                <c:pt idx="38406">
                  <c:v>3.8407E-5</c:v>
                </c:pt>
                <c:pt idx="38407">
                  <c:v>3.8408000000000002E-5</c:v>
                </c:pt>
                <c:pt idx="38408">
                  <c:v>3.8408999999999998E-5</c:v>
                </c:pt>
                <c:pt idx="38409">
                  <c:v>3.841E-5</c:v>
                </c:pt>
                <c:pt idx="38410">
                  <c:v>3.8411000000000002E-5</c:v>
                </c:pt>
                <c:pt idx="38411">
                  <c:v>3.8411999999999997E-5</c:v>
                </c:pt>
                <c:pt idx="38412">
                  <c:v>3.8413E-5</c:v>
                </c:pt>
                <c:pt idx="38413">
                  <c:v>3.8414000000000002E-5</c:v>
                </c:pt>
                <c:pt idx="38414">
                  <c:v>3.8414999999999997E-5</c:v>
                </c:pt>
                <c:pt idx="38415">
                  <c:v>3.8415999999999999E-5</c:v>
                </c:pt>
                <c:pt idx="38416">
                  <c:v>3.8417000000000002E-5</c:v>
                </c:pt>
                <c:pt idx="38417">
                  <c:v>3.8417999999999997E-5</c:v>
                </c:pt>
                <c:pt idx="38418">
                  <c:v>3.8418999999999999E-5</c:v>
                </c:pt>
                <c:pt idx="38419">
                  <c:v>3.8420000000000001E-5</c:v>
                </c:pt>
                <c:pt idx="38420">
                  <c:v>3.8420999999999997E-5</c:v>
                </c:pt>
                <c:pt idx="38421">
                  <c:v>3.8421999999999999E-5</c:v>
                </c:pt>
                <c:pt idx="38422">
                  <c:v>3.8423000000000001E-5</c:v>
                </c:pt>
                <c:pt idx="38423">
                  <c:v>3.8423999999999997E-5</c:v>
                </c:pt>
                <c:pt idx="38424">
                  <c:v>3.8424999999999999E-5</c:v>
                </c:pt>
                <c:pt idx="38425">
                  <c:v>3.8426000000000001E-5</c:v>
                </c:pt>
                <c:pt idx="38426">
                  <c:v>3.8427000000000003E-5</c:v>
                </c:pt>
                <c:pt idx="38427">
                  <c:v>3.8427999999999999E-5</c:v>
                </c:pt>
                <c:pt idx="38428">
                  <c:v>3.8429000000000001E-5</c:v>
                </c:pt>
                <c:pt idx="38429">
                  <c:v>3.8430000000000003E-5</c:v>
                </c:pt>
                <c:pt idx="38430">
                  <c:v>3.8430999999999998E-5</c:v>
                </c:pt>
                <c:pt idx="38431">
                  <c:v>3.8432000000000001E-5</c:v>
                </c:pt>
                <c:pt idx="38432">
                  <c:v>3.8433000000000003E-5</c:v>
                </c:pt>
                <c:pt idx="38433">
                  <c:v>3.8433999999999998E-5</c:v>
                </c:pt>
                <c:pt idx="38434">
                  <c:v>3.8435E-5</c:v>
                </c:pt>
                <c:pt idx="38435">
                  <c:v>3.8436000000000003E-5</c:v>
                </c:pt>
                <c:pt idx="38436">
                  <c:v>3.8436999999999998E-5</c:v>
                </c:pt>
                <c:pt idx="38437">
                  <c:v>3.8438E-5</c:v>
                </c:pt>
                <c:pt idx="38438">
                  <c:v>3.8439000000000002E-5</c:v>
                </c:pt>
                <c:pt idx="38439">
                  <c:v>3.8439999999999998E-5</c:v>
                </c:pt>
                <c:pt idx="38440">
                  <c:v>3.8441E-5</c:v>
                </c:pt>
                <c:pt idx="38441">
                  <c:v>3.8442000000000002E-5</c:v>
                </c:pt>
                <c:pt idx="38442">
                  <c:v>3.8442999999999998E-5</c:v>
                </c:pt>
                <c:pt idx="38443">
                  <c:v>3.8444E-5</c:v>
                </c:pt>
                <c:pt idx="38444">
                  <c:v>3.8445000000000002E-5</c:v>
                </c:pt>
                <c:pt idx="38445">
                  <c:v>3.8445999999999997E-5</c:v>
                </c:pt>
                <c:pt idx="38446">
                  <c:v>3.8447E-5</c:v>
                </c:pt>
                <c:pt idx="38447">
                  <c:v>3.8448000000000002E-5</c:v>
                </c:pt>
                <c:pt idx="38448">
                  <c:v>3.8448999999999997E-5</c:v>
                </c:pt>
                <c:pt idx="38449">
                  <c:v>3.8449999999999999E-5</c:v>
                </c:pt>
                <c:pt idx="38450">
                  <c:v>3.8451000000000002E-5</c:v>
                </c:pt>
                <c:pt idx="38451">
                  <c:v>3.8451999999999997E-5</c:v>
                </c:pt>
                <c:pt idx="38452">
                  <c:v>3.8452999999999999E-5</c:v>
                </c:pt>
                <c:pt idx="38453">
                  <c:v>3.8454000000000001E-5</c:v>
                </c:pt>
                <c:pt idx="38454">
                  <c:v>3.8454999999999997E-5</c:v>
                </c:pt>
                <c:pt idx="38455">
                  <c:v>3.8455999999999999E-5</c:v>
                </c:pt>
                <c:pt idx="38456">
                  <c:v>3.8457000000000001E-5</c:v>
                </c:pt>
                <c:pt idx="38457">
                  <c:v>3.8457999999999997E-5</c:v>
                </c:pt>
                <c:pt idx="38458">
                  <c:v>3.8458999999999999E-5</c:v>
                </c:pt>
                <c:pt idx="38459">
                  <c:v>3.8460000000000001E-5</c:v>
                </c:pt>
                <c:pt idx="38460">
                  <c:v>3.8461000000000003E-5</c:v>
                </c:pt>
                <c:pt idx="38461">
                  <c:v>3.8461999999999999E-5</c:v>
                </c:pt>
                <c:pt idx="38462">
                  <c:v>3.8463000000000001E-5</c:v>
                </c:pt>
                <c:pt idx="38463">
                  <c:v>3.8464000000000003E-5</c:v>
                </c:pt>
                <c:pt idx="38464">
                  <c:v>3.8464999999999998E-5</c:v>
                </c:pt>
                <c:pt idx="38465">
                  <c:v>3.8466000000000001E-5</c:v>
                </c:pt>
                <c:pt idx="38466">
                  <c:v>3.8467000000000003E-5</c:v>
                </c:pt>
                <c:pt idx="38467">
                  <c:v>3.8467999999999998E-5</c:v>
                </c:pt>
                <c:pt idx="38468">
                  <c:v>3.8469E-5</c:v>
                </c:pt>
                <c:pt idx="38469">
                  <c:v>3.8470000000000003E-5</c:v>
                </c:pt>
                <c:pt idx="38470">
                  <c:v>3.8470999999999998E-5</c:v>
                </c:pt>
                <c:pt idx="38471">
                  <c:v>3.8472E-5</c:v>
                </c:pt>
                <c:pt idx="38472">
                  <c:v>3.8473000000000002E-5</c:v>
                </c:pt>
                <c:pt idx="38473">
                  <c:v>3.8473999999999998E-5</c:v>
                </c:pt>
                <c:pt idx="38474">
                  <c:v>3.8475E-5</c:v>
                </c:pt>
                <c:pt idx="38475">
                  <c:v>3.8476000000000002E-5</c:v>
                </c:pt>
                <c:pt idx="38476">
                  <c:v>3.8476999999999998E-5</c:v>
                </c:pt>
                <c:pt idx="38477">
                  <c:v>3.8478E-5</c:v>
                </c:pt>
                <c:pt idx="38478">
                  <c:v>3.8479000000000002E-5</c:v>
                </c:pt>
                <c:pt idx="38479">
                  <c:v>3.8479999999999997E-5</c:v>
                </c:pt>
                <c:pt idx="38480">
                  <c:v>3.8481E-5</c:v>
                </c:pt>
                <c:pt idx="38481">
                  <c:v>3.8482000000000002E-5</c:v>
                </c:pt>
                <c:pt idx="38482">
                  <c:v>3.8482999999999997E-5</c:v>
                </c:pt>
                <c:pt idx="38483">
                  <c:v>3.8483999999999999E-5</c:v>
                </c:pt>
                <c:pt idx="38484">
                  <c:v>3.8485000000000002E-5</c:v>
                </c:pt>
                <c:pt idx="38485">
                  <c:v>3.8485999999999997E-5</c:v>
                </c:pt>
                <c:pt idx="38486">
                  <c:v>3.8486999999999999E-5</c:v>
                </c:pt>
                <c:pt idx="38487">
                  <c:v>3.8488000000000001E-5</c:v>
                </c:pt>
                <c:pt idx="38488">
                  <c:v>3.8488999999999997E-5</c:v>
                </c:pt>
                <c:pt idx="38489">
                  <c:v>3.8489999999999999E-5</c:v>
                </c:pt>
                <c:pt idx="38490">
                  <c:v>3.8491000000000001E-5</c:v>
                </c:pt>
                <c:pt idx="38491">
                  <c:v>3.8491999999999997E-5</c:v>
                </c:pt>
                <c:pt idx="38492">
                  <c:v>3.8492999999999999E-5</c:v>
                </c:pt>
                <c:pt idx="38493">
                  <c:v>3.8494000000000001E-5</c:v>
                </c:pt>
                <c:pt idx="38494">
                  <c:v>3.8495000000000003E-5</c:v>
                </c:pt>
                <c:pt idx="38495">
                  <c:v>3.8495999999999999E-5</c:v>
                </c:pt>
                <c:pt idx="38496">
                  <c:v>3.8497000000000001E-5</c:v>
                </c:pt>
                <c:pt idx="38497">
                  <c:v>3.8498000000000003E-5</c:v>
                </c:pt>
                <c:pt idx="38498">
                  <c:v>3.8498999999999999E-5</c:v>
                </c:pt>
                <c:pt idx="38499">
                  <c:v>3.8500000000000001E-5</c:v>
                </c:pt>
                <c:pt idx="38500">
                  <c:v>3.8501000000000003E-5</c:v>
                </c:pt>
                <c:pt idx="38501">
                  <c:v>3.8501999999999998E-5</c:v>
                </c:pt>
                <c:pt idx="38502">
                  <c:v>3.8503E-5</c:v>
                </c:pt>
                <c:pt idx="38503">
                  <c:v>3.8504000000000003E-5</c:v>
                </c:pt>
                <c:pt idx="38504">
                  <c:v>3.8504999999999998E-5</c:v>
                </c:pt>
                <c:pt idx="38505">
                  <c:v>3.8506E-5</c:v>
                </c:pt>
                <c:pt idx="38506">
                  <c:v>3.8507000000000002E-5</c:v>
                </c:pt>
                <c:pt idx="38507">
                  <c:v>3.8507999999999998E-5</c:v>
                </c:pt>
                <c:pt idx="38508">
                  <c:v>3.8509E-5</c:v>
                </c:pt>
                <c:pt idx="38509">
                  <c:v>3.8510000000000002E-5</c:v>
                </c:pt>
                <c:pt idx="38510">
                  <c:v>3.8510999999999998E-5</c:v>
                </c:pt>
                <c:pt idx="38511">
                  <c:v>3.8512E-5</c:v>
                </c:pt>
                <c:pt idx="38512">
                  <c:v>3.8513000000000002E-5</c:v>
                </c:pt>
                <c:pt idx="38513">
                  <c:v>3.8513999999999998E-5</c:v>
                </c:pt>
                <c:pt idx="38514">
                  <c:v>3.8515E-5</c:v>
                </c:pt>
                <c:pt idx="38515">
                  <c:v>3.8516000000000002E-5</c:v>
                </c:pt>
                <c:pt idx="38516">
                  <c:v>3.8516999999999997E-5</c:v>
                </c:pt>
                <c:pt idx="38517">
                  <c:v>3.8518E-5</c:v>
                </c:pt>
                <c:pt idx="38518">
                  <c:v>3.8519000000000002E-5</c:v>
                </c:pt>
                <c:pt idx="38519">
                  <c:v>3.8519999999999997E-5</c:v>
                </c:pt>
                <c:pt idx="38520">
                  <c:v>3.8520999999999999E-5</c:v>
                </c:pt>
                <c:pt idx="38521">
                  <c:v>3.8522000000000001E-5</c:v>
                </c:pt>
                <c:pt idx="38522">
                  <c:v>3.8522999999999997E-5</c:v>
                </c:pt>
                <c:pt idx="38523">
                  <c:v>3.8523999999999999E-5</c:v>
                </c:pt>
                <c:pt idx="38524">
                  <c:v>3.8525000000000001E-5</c:v>
                </c:pt>
                <c:pt idx="38525">
                  <c:v>3.8525999999999997E-5</c:v>
                </c:pt>
                <c:pt idx="38526">
                  <c:v>3.8526999999999999E-5</c:v>
                </c:pt>
                <c:pt idx="38527">
                  <c:v>3.8528000000000001E-5</c:v>
                </c:pt>
                <c:pt idx="38528">
                  <c:v>3.8529000000000003E-5</c:v>
                </c:pt>
                <c:pt idx="38529">
                  <c:v>3.8529999999999999E-5</c:v>
                </c:pt>
                <c:pt idx="38530">
                  <c:v>3.8531000000000001E-5</c:v>
                </c:pt>
                <c:pt idx="38531">
                  <c:v>3.8532000000000003E-5</c:v>
                </c:pt>
                <c:pt idx="38532">
                  <c:v>3.8532999999999999E-5</c:v>
                </c:pt>
                <c:pt idx="38533">
                  <c:v>3.8534000000000001E-5</c:v>
                </c:pt>
                <c:pt idx="38534">
                  <c:v>3.8535000000000003E-5</c:v>
                </c:pt>
                <c:pt idx="38535">
                  <c:v>3.8535999999999998E-5</c:v>
                </c:pt>
                <c:pt idx="38536">
                  <c:v>3.8537000000000001E-5</c:v>
                </c:pt>
                <c:pt idx="38537">
                  <c:v>3.8538000000000003E-5</c:v>
                </c:pt>
                <c:pt idx="38538">
                  <c:v>3.8538999999999998E-5</c:v>
                </c:pt>
                <c:pt idx="38539">
                  <c:v>3.854E-5</c:v>
                </c:pt>
                <c:pt idx="38540">
                  <c:v>3.8541000000000003E-5</c:v>
                </c:pt>
                <c:pt idx="38541">
                  <c:v>3.8541999999999998E-5</c:v>
                </c:pt>
                <c:pt idx="38542">
                  <c:v>3.8543E-5</c:v>
                </c:pt>
                <c:pt idx="38543">
                  <c:v>3.8544000000000002E-5</c:v>
                </c:pt>
                <c:pt idx="38544">
                  <c:v>3.8544999999999998E-5</c:v>
                </c:pt>
                <c:pt idx="38545">
                  <c:v>3.8546E-5</c:v>
                </c:pt>
                <c:pt idx="38546">
                  <c:v>3.8547000000000002E-5</c:v>
                </c:pt>
                <c:pt idx="38547">
                  <c:v>3.8547999999999998E-5</c:v>
                </c:pt>
                <c:pt idx="38548">
                  <c:v>3.8549E-5</c:v>
                </c:pt>
                <c:pt idx="38549">
                  <c:v>3.8550000000000002E-5</c:v>
                </c:pt>
                <c:pt idx="38550">
                  <c:v>3.8550999999999997E-5</c:v>
                </c:pt>
                <c:pt idx="38551">
                  <c:v>3.8552E-5</c:v>
                </c:pt>
                <c:pt idx="38552">
                  <c:v>3.8553000000000002E-5</c:v>
                </c:pt>
                <c:pt idx="38553">
                  <c:v>3.8553999999999997E-5</c:v>
                </c:pt>
                <c:pt idx="38554">
                  <c:v>3.8554999999999999E-5</c:v>
                </c:pt>
                <c:pt idx="38555">
                  <c:v>3.8556000000000002E-5</c:v>
                </c:pt>
                <c:pt idx="38556">
                  <c:v>3.8556999999999997E-5</c:v>
                </c:pt>
                <c:pt idx="38557">
                  <c:v>3.8557999999999999E-5</c:v>
                </c:pt>
                <c:pt idx="38558">
                  <c:v>3.8559000000000001E-5</c:v>
                </c:pt>
                <c:pt idx="38559">
                  <c:v>3.8559999999999997E-5</c:v>
                </c:pt>
                <c:pt idx="38560">
                  <c:v>3.8560999999999999E-5</c:v>
                </c:pt>
                <c:pt idx="38561">
                  <c:v>3.8562000000000001E-5</c:v>
                </c:pt>
                <c:pt idx="38562">
                  <c:v>3.8563000000000003E-5</c:v>
                </c:pt>
                <c:pt idx="38563">
                  <c:v>3.8563999999999999E-5</c:v>
                </c:pt>
                <c:pt idx="38564">
                  <c:v>3.8565000000000001E-5</c:v>
                </c:pt>
                <c:pt idx="38565">
                  <c:v>3.8566000000000003E-5</c:v>
                </c:pt>
                <c:pt idx="38566">
                  <c:v>3.8566999999999999E-5</c:v>
                </c:pt>
                <c:pt idx="38567">
                  <c:v>3.8568000000000001E-5</c:v>
                </c:pt>
                <c:pt idx="38568">
                  <c:v>3.8569000000000003E-5</c:v>
                </c:pt>
                <c:pt idx="38569">
                  <c:v>3.8569999999999998E-5</c:v>
                </c:pt>
                <c:pt idx="38570">
                  <c:v>3.8571000000000001E-5</c:v>
                </c:pt>
                <c:pt idx="38571">
                  <c:v>3.8572000000000003E-5</c:v>
                </c:pt>
                <c:pt idx="38572">
                  <c:v>3.8572999999999998E-5</c:v>
                </c:pt>
                <c:pt idx="38573">
                  <c:v>3.8574E-5</c:v>
                </c:pt>
                <c:pt idx="38574">
                  <c:v>3.8575000000000003E-5</c:v>
                </c:pt>
                <c:pt idx="38575">
                  <c:v>3.8575999999999998E-5</c:v>
                </c:pt>
                <c:pt idx="38576">
                  <c:v>3.8577E-5</c:v>
                </c:pt>
                <c:pt idx="38577">
                  <c:v>3.8578000000000002E-5</c:v>
                </c:pt>
                <c:pt idx="38578">
                  <c:v>3.8578999999999998E-5</c:v>
                </c:pt>
                <c:pt idx="38579">
                  <c:v>3.858E-5</c:v>
                </c:pt>
                <c:pt idx="38580">
                  <c:v>3.8581000000000002E-5</c:v>
                </c:pt>
                <c:pt idx="38581">
                  <c:v>3.8581999999999998E-5</c:v>
                </c:pt>
                <c:pt idx="38582">
                  <c:v>3.8583E-5</c:v>
                </c:pt>
                <c:pt idx="38583">
                  <c:v>3.8584000000000002E-5</c:v>
                </c:pt>
                <c:pt idx="38584">
                  <c:v>3.8584999999999997E-5</c:v>
                </c:pt>
                <c:pt idx="38585">
                  <c:v>3.8586E-5</c:v>
                </c:pt>
                <c:pt idx="38586">
                  <c:v>3.8587000000000002E-5</c:v>
                </c:pt>
                <c:pt idx="38587">
                  <c:v>3.8587999999999997E-5</c:v>
                </c:pt>
                <c:pt idx="38588">
                  <c:v>3.8588999999999999E-5</c:v>
                </c:pt>
                <c:pt idx="38589">
                  <c:v>3.8590000000000002E-5</c:v>
                </c:pt>
                <c:pt idx="38590">
                  <c:v>3.8590999999999997E-5</c:v>
                </c:pt>
                <c:pt idx="38591">
                  <c:v>3.8591999999999999E-5</c:v>
                </c:pt>
                <c:pt idx="38592">
                  <c:v>3.8593000000000001E-5</c:v>
                </c:pt>
                <c:pt idx="38593">
                  <c:v>3.8593999999999997E-5</c:v>
                </c:pt>
                <c:pt idx="38594">
                  <c:v>3.8594999999999999E-5</c:v>
                </c:pt>
                <c:pt idx="38595">
                  <c:v>3.8596000000000001E-5</c:v>
                </c:pt>
                <c:pt idx="38596">
                  <c:v>3.8597000000000003E-5</c:v>
                </c:pt>
                <c:pt idx="38597">
                  <c:v>3.8597999999999999E-5</c:v>
                </c:pt>
                <c:pt idx="38598">
                  <c:v>3.8599000000000001E-5</c:v>
                </c:pt>
                <c:pt idx="38599">
                  <c:v>3.8600000000000003E-5</c:v>
                </c:pt>
                <c:pt idx="38600">
                  <c:v>3.8600999999999999E-5</c:v>
                </c:pt>
                <c:pt idx="38601">
                  <c:v>3.8602000000000001E-5</c:v>
                </c:pt>
                <c:pt idx="38602">
                  <c:v>3.8603000000000003E-5</c:v>
                </c:pt>
                <c:pt idx="38603">
                  <c:v>3.8603999999999998E-5</c:v>
                </c:pt>
                <c:pt idx="38604">
                  <c:v>3.8605000000000001E-5</c:v>
                </c:pt>
                <c:pt idx="38605">
                  <c:v>3.8606000000000003E-5</c:v>
                </c:pt>
                <c:pt idx="38606">
                  <c:v>3.8606999999999998E-5</c:v>
                </c:pt>
                <c:pt idx="38607">
                  <c:v>3.8608E-5</c:v>
                </c:pt>
                <c:pt idx="38608">
                  <c:v>3.8609000000000003E-5</c:v>
                </c:pt>
                <c:pt idx="38609">
                  <c:v>3.8609999999999998E-5</c:v>
                </c:pt>
                <c:pt idx="38610">
                  <c:v>3.8611E-5</c:v>
                </c:pt>
                <c:pt idx="38611">
                  <c:v>3.8612000000000002E-5</c:v>
                </c:pt>
                <c:pt idx="38612">
                  <c:v>3.8612999999999998E-5</c:v>
                </c:pt>
                <c:pt idx="38613">
                  <c:v>3.8614E-5</c:v>
                </c:pt>
                <c:pt idx="38614">
                  <c:v>3.8615000000000002E-5</c:v>
                </c:pt>
                <c:pt idx="38615">
                  <c:v>3.8615999999999998E-5</c:v>
                </c:pt>
                <c:pt idx="38616">
                  <c:v>3.8617E-5</c:v>
                </c:pt>
                <c:pt idx="38617">
                  <c:v>3.8618000000000002E-5</c:v>
                </c:pt>
                <c:pt idx="38618">
                  <c:v>3.8618999999999997E-5</c:v>
                </c:pt>
                <c:pt idx="38619">
                  <c:v>3.862E-5</c:v>
                </c:pt>
                <c:pt idx="38620">
                  <c:v>3.8621000000000002E-5</c:v>
                </c:pt>
                <c:pt idx="38621">
                  <c:v>3.8621999999999997E-5</c:v>
                </c:pt>
                <c:pt idx="38622">
                  <c:v>3.8622999999999999E-5</c:v>
                </c:pt>
                <c:pt idx="38623">
                  <c:v>3.8624000000000002E-5</c:v>
                </c:pt>
                <c:pt idx="38624">
                  <c:v>3.8624999999999997E-5</c:v>
                </c:pt>
                <c:pt idx="38625">
                  <c:v>3.8625999999999999E-5</c:v>
                </c:pt>
                <c:pt idx="38626">
                  <c:v>3.8627000000000001E-5</c:v>
                </c:pt>
                <c:pt idx="38627">
                  <c:v>3.8627999999999997E-5</c:v>
                </c:pt>
                <c:pt idx="38628">
                  <c:v>3.8628999999999999E-5</c:v>
                </c:pt>
                <c:pt idx="38629">
                  <c:v>3.8630000000000001E-5</c:v>
                </c:pt>
                <c:pt idx="38630">
                  <c:v>3.8631000000000003E-5</c:v>
                </c:pt>
                <c:pt idx="38631">
                  <c:v>3.8631999999999999E-5</c:v>
                </c:pt>
                <c:pt idx="38632">
                  <c:v>3.8633000000000001E-5</c:v>
                </c:pt>
                <c:pt idx="38633">
                  <c:v>3.8634000000000003E-5</c:v>
                </c:pt>
                <c:pt idx="38634">
                  <c:v>3.8634999999999999E-5</c:v>
                </c:pt>
                <c:pt idx="38635">
                  <c:v>3.8636000000000001E-5</c:v>
                </c:pt>
                <c:pt idx="38636">
                  <c:v>3.8637000000000003E-5</c:v>
                </c:pt>
                <c:pt idx="38637">
                  <c:v>3.8637999999999998E-5</c:v>
                </c:pt>
                <c:pt idx="38638">
                  <c:v>3.8639000000000001E-5</c:v>
                </c:pt>
                <c:pt idx="38639">
                  <c:v>3.8640000000000003E-5</c:v>
                </c:pt>
                <c:pt idx="38640">
                  <c:v>3.8640999999999998E-5</c:v>
                </c:pt>
                <c:pt idx="38641">
                  <c:v>3.8642E-5</c:v>
                </c:pt>
                <c:pt idx="38642">
                  <c:v>3.8643000000000003E-5</c:v>
                </c:pt>
                <c:pt idx="38643">
                  <c:v>3.8643999999999998E-5</c:v>
                </c:pt>
                <c:pt idx="38644">
                  <c:v>3.8645E-5</c:v>
                </c:pt>
                <c:pt idx="38645">
                  <c:v>3.8646000000000002E-5</c:v>
                </c:pt>
                <c:pt idx="38646">
                  <c:v>3.8646999999999998E-5</c:v>
                </c:pt>
                <c:pt idx="38647">
                  <c:v>3.8648E-5</c:v>
                </c:pt>
                <c:pt idx="38648">
                  <c:v>3.8649000000000002E-5</c:v>
                </c:pt>
                <c:pt idx="38649">
                  <c:v>3.8649999999999998E-5</c:v>
                </c:pt>
                <c:pt idx="38650">
                  <c:v>3.8651E-5</c:v>
                </c:pt>
                <c:pt idx="38651">
                  <c:v>3.8652000000000002E-5</c:v>
                </c:pt>
                <c:pt idx="38652">
                  <c:v>3.8652999999999997E-5</c:v>
                </c:pt>
                <c:pt idx="38653">
                  <c:v>3.8654E-5</c:v>
                </c:pt>
                <c:pt idx="38654">
                  <c:v>3.8655000000000002E-5</c:v>
                </c:pt>
                <c:pt idx="38655">
                  <c:v>3.8655999999999997E-5</c:v>
                </c:pt>
                <c:pt idx="38656">
                  <c:v>3.8656999999999999E-5</c:v>
                </c:pt>
                <c:pt idx="38657">
                  <c:v>3.8658000000000002E-5</c:v>
                </c:pt>
                <c:pt idx="38658">
                  <c:v>3.8658999999999997E-5</c:v>
                </c:pt>
                <c:pt idx="38659">
                  <c:v>3.8659999999999999E-5</c:v>
                </c:pt>
                <c:pt idx="38660">
                  <c:v>3.8661000000000001E-5</c:v>
                </c:pt>
                <c:pt idx="38661">
                  <c:v>3.8661999999999997E-5</c:v>
                </c:pt>
                <c:pt idx="38662">
                  <c:v>3.8662999999999999E-5</c:v>
                </c:pt>
                <c:pt idx="38663">
                  <c:v>3.8664000000000001E-5</c:v>
                </c:pt>
                <c:pt idx="38664">
                  <c:v>3.8665000000000003E-5</c:v>
                </c:pt>
                <c:pt idx="38665">
                  <c:v>3.8665999999999999E-5</c:v>
                </c:pt>
                <c:pt idx="38666">
                  <c:v>3.8667000000000001E-5</c:v>
                </c:pt>
                <c:pt idx="38667">
                  <c:v>3.8668000000000003E-5</c:v>
                </c:pt>
                <c:pt idx="38668">
                  <c:v>3.8668999999999999E-5</c:v>
                </c:pt>
                <c:pt idx="38669">
                  <c:v>3.8670000000000001E-5</c:v>
                </c:pt>
                <c:pt idx="38670">
                  <c:v>3.8671000000000003E-5</c:v>
                </c:pt>
                <c:pt idx="38671">
                  <c:v>3.8671999999999998E-5</c:v>
                </c:pt>
                <c:pt idx="38672">
                  <c:v>3.8673000000000001E-5</c:v>
                </c:pt>
                <c:pt idx="38673">
                  <c:v>3.8674000000000003E-5</c:v>
                </c:pt>
                <c:pt idx="38674">
                  <c:v>3.8674999999999998E-5</c:v>
                </c:pt>
                <c:pt idx="38675">
                  <c:v>3.8676E-5</c:v>
                </c:pt>
                <c:pt idx="38676">
                  <c:v>3.8677000000000003E-5</c:v>
                </c:pt>
                <c:pt idx="38677">
                  <c:v>3.8677999999999998E-5</c:v>
                </c:pt>
                <c:pt idx="38678">
                  <c:v>3.8679E-5</c:v>
                </c:pt>
                <c:pt idx="38679">
                  <c:v>3.8680000000000002E-5</c:v>
                </c:pt>
                <c:pt idx="38680">
                  <c:v>3.8680999999999998E-5</c:v>
                </c:pt>
                <c:pt idx="38681">
                  <c:v>3.8682E-5</c:v>
                </c:pt>
                <c:pt idx="38682">
                  <c:v>3.8683000000000002E-5</c:v>
                </c:pt>
                <c:pt idx="38683">
                  <c:v>3.8683999999999998E-5</c:v>
                </c:pt>
                <c:pt idx="38684">
                  <c:v>3.8685E-5</c:v>
                </c:pt>
                <c:pt idx="38685">
                  <c:v>3.8686000000000002E-5</c:v>
                </c:pt>
                <c:pt idx="38686">
                  <c:v>3.8686999999999997E-5</c:v>
                </c:pt>
                <c:pt idx="38687">
                  <c:v>3.8688E-5</c:v>
                </c:pt>
                <c:pt idx="38688">
                  <c:v>3.8689000000000002E-5</c:v>
                </c:pt>
                <c:pt idx="38689">
                  <c:v>3.8689999999999997E-5</c:v>
                </c:pt>
                <c:pt idx="38690">
                  <c:v>3.8690999999999999E-5</c:v>
                </c:pt>
                <c:pt idx="38691">
                  <c:v>3.8692000000000002E-5</c:v>
                </c:pt>
                <c:pt idx="38692">
                  <c:v>3.8692999999999997E-5</c:v>
                </c:pt>
                <c:pt idx="38693">
                  <c:v>3.8693999999999999E-5</c:v>
                </c:pt>
                <c:pt idx="38694">
                  <c:v>3.8695000000000001E-5</c:v>
                </c:pt>
                <c:pt idx="38695">
                  <c:v>3.8695999999999997E-5</c:v>
                </c:pt>
                <c:pt idx="38696">
                  <c:v>3.8696999999999999E-5</c:v>
                </c:pt>
                <c:pt idx="38697">
                  <c:v>3.8698000000000001E-5</c:v>
                </c:pt>
                <c:pt idx="38698">
                  <c:v>3.8699000000000003E-5</c:v>
                </c:pt>
                <c:pt idx="38699">
                  <c:v>3.8699999999999999E-5</c:v>
                </c:pt>
                <c:pt idx="38700">
                  <c:v>3.8701000000000001E-5</c:v>
                </c:pt>
                <c:pt idx="38701">
                  <c:v>3.8702000000000003E-5</c:v>
                </c:pt>
                <c:pt idx="38702">
                  <c:v>3.8702999999999999E-5</c:v>
                </c:pt>
                <c:pt idx="38703">
                  <c:v>3.8704000000000001E-5</c:v>
                </c:pt>
                <c:pt idx="38704">
                  <c:v>3.8705000000000003E-5</c:v>
                </c:pt>
                <c:pt idx="38705">
                  <c:v>3.8705999999999998E-5</c:v>
                </c:pt>
                <c:pt idx="38706">
                  <c:v>3.8707000000000001E-5</c:v>
                </c:pt>
                <c:pt idx="38707">
                  <c:v>3.8708000000000003E-5</c:v>
                </c:pt>
                <c:pt idx="38708">
                  <c:v>3.8708999999999998E-5</c:v>
                </c:pt>
                <c:pt idx="38709">
                  <c:v>3.871E-5</c:v>
                </c:pt>
                <c:pt idx="38710">
                  <c:v>3.8711000000000003E-5</c:v>
                </c:pt>
                <c:pt idx="38711">
                  <c:v>3.8711999999999998E-5</c:v>
                </c:pt>
                <c:pt idx="38712">
                  <c:v>3.8713E-5</c:v>
                </c:pt>
                <c:pt idx="38713">
                  <c:v>3.8714000000000002E-5</c:v>
                </c:pt>
                <c:pt idx="38714">
                  <c:v>3.8714999999999998E-5</c:v>
                </c:pt>
                <c:pt idx="38715">
                  <c:v>3.8716E-5</c:v>
                </c:pt>
                <c:pt idx="38716">
                  <c:v>3.8717000000000002E-5</c:v>
                </c:pt>
                <c:pt idx="38717">
                  <c:v>3.8717999999999998E-5</c:v>
                </c:pt>
                <c:pt idx="38718">
                  <c:v>3.8719E-5</c:v>
                </c:pt>
                <c:pt idx="38719">
                  <c:v>3.8720000000000002E-5</c:v>
                </c:pt>
                <c:pt idx="38720">
                  <c:v>3.8720999999999997E-5</c:v>
                </c:pt>
                <c:pt idx="38721">
                  <c:v>3.8722E-5</c:v>
                </c:pt>
                <c:pt idx="38722">
                  <c:v>3.8723000000000002E-5</c:v>
                </c:pt>
                <c:pt idx="38723">
                  <c:v>3.8723999999999997E-5</c:v>
                </c:pt>
                <c:pt idx="38724">
                  <c:v>3.8724999999999999E-5</c:v>
                </c:pt>
                <c:pt idx="38725">
                  <c:v>3.8726000000000002E-5</c:v>
                </c:pt>
                <c:pt idx="38726">
                  <c:v>3.8726999999999997E-5</c:v>
                </c:pt>
                <c:pt idx="38727">
                  <c:v>3.8727999999999999E-5</c:v>
                </c:pt>
                <c:pt idx="38728">
                  <c:v>3.8729000000000001E-5</c:v>
                </c:pt>
                <c:pt idx="38729">
                  <c:v>3.8729999999999997E-5</c:v>
                </c:pt>
                <c:pt idx="38730">
                  <c:v>3.8730999999999999E-5</c:v>
                </c:pt>
                <c:pt idx="38731">
                  <c:v>3.8732000000000001E-5</c:v>
                </c:pt>
                <c:pt idx="38732">
                  <c:v>3.8733000000000003E-5</c:v>
                </c:pt>
                <c:pt idx="38733">
                  <c:v>3.8733999999999999E-5</c:v>
                </c:pt>
                <c:pt idx="38734">
                  <c:v>3.8735000000000001E-5</c:v>
                </c:pt>
                <c:pt idx="38735">
                  <c:v>3.8736000000000003E-5</c:v>
                </c:pt>
                <c:pt idx="38736">
                  <c:v>3.8736999999999999E-5</c:v>
                </c:pt>
                <c:pt idx="38737">
                  <c:v>3.8738000000000001E-5</c:v>
                </c:pt>
                <c:pt idx="38738">
                  <c:v>3.8739000000000003E-5</c:v>
                </c:pt>
                <c:pt idx="38739">
                  <c:v>3.8739999999999998E-5</c:v>
                </c:pt>
                <c:pt idx="38740">
                  <c:v>3.8741000000000001E-5</c:v>
                </c:pt>
                <c:pt idx="38741">
                  <c:v>3.8742000000000003E-5</c:v>
                </c:pt>
                <c:pt idx="38742">
                  <c:v>3.8742999999999998E-5</c:v>
                </c:pt>
                <c:pt idx="38743">
                  <c:v>3.8744E-5</c:v>
                </c:pt>
                <c:pt idx="38744">
                  <c:v>3.8745000000000003E-5</c:v>
                </c:pt>
                <c:pt idx="38745">
                  <c:v>3.8745999999999998E-5</c:v>
                </c:pt>
                <c:pt idx="38746">
                  <c:v>3.8747E-5</c:v>
                </c:pt>
                <c:pt idx="38747">
                  <c:v>3.8748000000000002E-5</c:v>
                </c:pt>
                <c:pt idx="38748">
                  <c:v>3.8748999999999998E-5</c:v>
                </c:pt>
                <c:pt idx="38749">
                  <c:v>3.875E-5</c:v>
                </c:pt>
                <c:pt idx="38750">
                  <c:v>3.8751000000000002E-5</c:v>
                </c:pt>
                <c:pt idx="38751">
                  <c:v>3.8751999999999998E-5</c:v>
                </c:pt>
                <c:pt idx="38752">
                  <c:v>3.8753E-5</c:v>
                </c:pt>
                <c:pt idx="38753">
                  <c:v>3.8754000000000002E-5</c:v>
                </c:pt>
                <c:pt idx="38754">
                  <c:v>3.8754999999999997E-5</c:v>
                </c:pt>
                <c:pt idx="38755">
                  <c:v>3.8756E-5</c:v>
                </c:pt>
                <c:pt idx="38756">
                  <c:v>3.8757000000000002E-5</c:v>
                </c:pt>
                <c:pt idx="38757">
                  <c:v>3.8757999999999997E-5</c:v>
                </c:pt>
                <c:pt idx="38758">
                  <c:v>3.8758999999999999E-5</c:v>
                </c:pt>
                <c:pt idx="38759">
                  <c:v>3.8760000000000002E-5</c:v>
                </c:pt>
                <c:pt idx="38760">
                  <c:v>3.8760999999999997E-5</c:v>
                </c:pt>
                <c:pt idx="38761">
                  <c:v>3.8761999999999999E-5</c:v>
                </c:pt>
                <c:pt idx="38762">
                  <c:v>3.8763000000000001E-5</c:v>
                </c:pt>
                <c:pt idx="38763">
                  <c:v>3.8763999999999997E-5</c:v>
                </c:pt>
                <c:pt idx="38764">
                  <c:v>3.8764999999999999E-5</c:v>
                </c:pt>
                <c:pt idx="38765">
                  <c:v>3.8766000000000001E-5</c:v>
                </c:pt>
                <c:pt idx="38766">
                  <c:v>3.8767000000000003E-5</c:v>
                </c:pt>
                <c:pt idx="38767">
                  <c:v>3.8767999999999999E-5</c:v>
                </c:pt>
                <c:pt idx="38768">
                  <c:v>3.8769000000000001E-5</c:v>
                </c:pt>
                <c:pt idx="38769">
                  <c:v>3.8770000000000003E-5</c:v>
                </c:pt>
                <c:pt idx="38770">
                  <c:v>3.8770999999999999E-5</c:v>
                </c:pt>
                <c:pt idx="38771">
                  <c:v>3.8772000000000001E-5</c:v>
                </c:pt>
                <c:pt idx="38772">
                  <c:v>3.8773000000000003E-5</c:v>
                </c:pt>
                <c:pt idx="38773">
                  <c:v>3.8773999999999998E-5</c:v>
                </c:pt>
                <c:pt idx="38774">
                  <c:v>3.8775000000000001E-5</c:v>
                </c:pt>
                <c:pt idx="38775">
                  <c:v>3.8776000000000003E-5</c:v>
                </c:pt>
                <c:pt idx="38776">
                  <c:v>3.8776999999999998E-5</c:v>
                </c:pt>
                <c:pt idx="38777">
                  <c:v>3.8778E-5</c:v>
                </c:pt>
                <c:pt idx="38778">
                  <c:v>3.8779000000000003E-5</c:v>
                </c:pt>
                <c:pt idx="38779">
                  <c:v>3.8779999999999998E-5</c:v>
                </c:pt>
                <c:pt idx="38780">
                  <c:v>3.8781E-5</c:v>
                </c:pt>
                <c:pt idx="38781">
                  <c:v>3.8782000000000002E-5</c:v>
                </c:pt>
                <c:pt idx="38782">
                  <c:v>3.8782999999999998E-5</c:v>
                </c:pt>
                <c:pt idx="38783">
                  <c:v>3.8784E-5</c:v>
                </c:pt>
                <c:pt idx="38784">
                  <c:v>3.8785000000000002E-5</c:v>
                </c:pt>
                <c:pt idx="38785">
                  <c:v>3.8785999999999998E-5</c:v>
                </c:pt>
                <c:pt idx="38786">
                  <c:v>3.8787E-5</c:v>
                </c:pt>
                <c:pt idx="38787">
                  <c:v>3.8788000000000002E-5</c:v>
                </c:pt>
                <c:pt idx="38788">
                  <c:v>3.8788999999999997E-5</c:v>
                </c:pt>
                <c:pt idx="38789">
                  <c:v>3.879E-5</c:v>
                </c:pt>
                <c:pt idx="38790">
                  <c:v>3.8791000000000002E-5</c:v>
                </c:pt>
                <c:pt idx="38791">
                  <c:v>3.8791999999999997E-5</c:v>
                </c:pt>
                <c:pt idx="38792">
                  <c:v>3.8792999999999999E-5</c:v>
                </c:pt>
                <c:pt idx="38793">
                  <c:v>3.8794000000000002E-5</c:v>
                </c:pt>
                <c:pt idx="38794">
                  <c:v>3.8794999999999997E-5</c:v>
                </c:pt>
                <c:pt idx="38795">
                  <c:v>3.8795999999999999E-5</c:v>
                </c:pt>
                <c:pt idx="38796">
                  <c:v>3.8797000000000001E-5</c:v>
                </c:pt>
                <c:pt idx="38797">
                  <c:v>3.8797999999999997E-5</c:v>
                </c:pt>
                <c:pt idx="38798">
                  <c:v>3.8798999999999999E-5</c:v>
                </c:pt>
                <c:pt idx="38799">
                  <c:v>3.8800000000000001E-5</c:v>
                </c:pt>
                <c:pt idx="38800">
                  <c:v>3.8800999999999997E-5</c:v>
                </c:pt>
                <c:pt idx="38801">
                  <c:v>3.8801999999999999E-5</c:v>
                </c:pt>
                <c:pt idx="38802">
                  <c:v>3.8803000000000001E-5</c:v>
                </c:pt>
                <c:pt idx="38803">
                  <c:v>3.8804000000000003E-5</c:v>
                </c:pt>
                <c:pt idx="38804">
                  <c:v>3.8804999999999999E-5</c:v>
                </c:pt>
                <c:pt idx="38805">
                  <c:v>3.8806000000000001E-5</c:v>
                </c:pt>
                <c:pt idx="38806">
                  <c:v>3.8807000000000003E-5</c:v>
                </c:pt>
                <c:pt idx="38807">
                  <c:v>3.8807999999999998E-5</c:v>
                </c:pt>
                <c:pt idx="38808">
                  <c:v>3.8809000000000001E-5</c:v>
                </c:pt>
                <c:pt idx="38809">
                  <c:v>3.8810000000000003E-5</c:v>
                </c:pt>
                <c:pt idx="38810">
                  <c:v>3.8810999999999998E-5</c:v>
                </c:pt>
                <c:pt idx="38811">
                  <c:v>3.8812E-5</c:v>
                </c:pt>
                <c:pt idx="38812">
                  <c:v>3.8813000000000003E-5</c:v>
                </c:pt>
                <c:pt idx="38813">
                  <c:v>3.8813999999999998E-5</c:v>
                </c:pt>
                <c:pt idx="38814">
                  <c:v>3.8815E-5</c:v>
                </c:pt>
                <c:pt idx="38815">
                  <c:v>3.8816000000000002E-5</c:v>
                </c:pt>
                <c:pt idx="38816">
                  <c:v>3.8816999999999998E-5</c:v>
                </c:pt>
                <c:pt idx="38817">
                  <c:v>3.8818E-5</c:v>
                </c:pt>
                <c:pt idx="38818">
                  <c:v>3.8819000000000002E-5</c:v>
                </c:pt>
                <c:pt idx="38819">
                  <c:v>3.8819999999999998E-5</c:v>
                </c:pt>
                <c:pt idx="38820">
                  <c:v>3.8821E-5</c:v>
                </c:pt>
                <c:pt idx="38821">
                  <c:v>3.8822000000000002E-5</c:v>
                </c:pt>
                <c:pt idx="38822">
                  <c:v>3.8822999999999997E-5</c:v>
                </c:pt>
                <c:pt idx="38823">
                  <c:v>3.8824E-5</c:v>
                </c:pt>
                <c:pt idx="38824">
                  <c:v>3.8825000000000002E-5</c:v>
                </c:pt>
                <c:pt idx="38825">
                  <c:v>3.8825999999999997E-5</c:v>
                </c:pt>
                <c:pt idx="38826">
                  <c:v>3.8826999999999999E-5</c:v>
                </c:pt>
                <c:pt idx="38827">
                  <c:v>3.8828000000000002E-5</c:v>
                </c:pt>
                <c:pt idx="38828">
                  <c:v>3.8828999999999997E-5</c:v>
                </c:pt>
                <c:pt idx="38829">
                  <c:v>3.8829999999999999E-5</c:v>
                </c:pt>
                <c:pt idx="38830">
                  <c:v>3.8831000000000001E-5</c:v>
                </c:pt>
                <c:pt idx="38831">
                  <c:v>3.8831999999999997E-5</c:v>
                </c:pt>
                <c:pt idx="38832">
                  <c:v>3.8832999999999999E-5</c:v>
                </c:pt>
                <c:pt idx="38833">
                  <c:v>3.8834000000000001E-5</c:v>
                </c:pt>
                <c:pt idx="38834">
                  <c:v>3.8834999999999997E-5</c:v>
                </c:pt>
                <c:pt idx="38835">
                  <c:v>3.8835999999999999E-5</c:v>
                </c:pt>
                <c:pt idx="38836">
                  <c:v>3.8837000000000001E-5</c:v>
                </c:pt>
                <c:pt idx="38837">
                  <c:v>3.8838000000000003E-5</c:v>
                </c:pt>
                <c:pt idx="38838">
                  <c:v>3.8838999999999999E-5</c:v>
                </c:pt>
                <c:pt idx="38839">
                  <c:v>3.8840000000000001E-5</c:v>
                </c:pt>
                <c:pt idx="38840">
                  <c:v>3.8841000000000003E-5</c:v>
                </c:pt>
                <c:pt idx="38841">
                  <c:v>3.8841999999999998E-5</c:v>
                </c:pt>
                <c:pt idx="38842">
                  <c:v>3.8843000000000001E-5</c:v>
                </c:pt>
                <c:pt idx="38843">
                  <c:v>3.8844000000000003E-5</c:v>
                </c:pt>
                <c:pt idx="38844">
                  <c:v>3.8844999999999998E-5</c:v>
                </c:pt>
                <c:pt idx="38845">
                  <c:v>3.8846E-5</c:v>
                </c:pt>
                <c:pt idx="38846">
                  <c:v>3.8847000000000003E-5</c:v>
                </c:pt>
                <c:pt idx="38847">
                  <c:v>3.8847999999999998E-5</c:v>
                </c:pt>
                <c:pt idx="38848">
                  <c:v>3.8849E-5</c:v>
                </c:pt>
                <c:pt idx="38849">
                  <c:v>3.8850000000000002E-5</c:v>
                </c:pt>
                <c:pt idx="38850">
                  <c:v>3.8850999999999998E-5</c:v>
                </c:pt>
                <c:pt idx="38851">
                  <c:v>3.8852E-5</c:v>
                </c:pt>
                <c:pt idx="38852">
                  <c:v>3.8853000000000002E-5</c:v>
                </c:pt>
                <c:pt idx="38853">
                  <c:v>3.8853999999999998E-5</c:v>
                </c:pt>
                <c:pt idx="38854">
                  <c:v>3.8855E-5</c:v>
                </c:pt>
                <c:pt idx="38855">
                  <c:v>3.8856000000000002E-5</c:v>
                </c:pt>
                <c:pt idx="38856">
                  <c:v>3.8856999999999997E-5</c:v>
                </c:pt>
                <c:pt idx="38857">
                  <c:v>3.8858E-5</c:v>
                </c:pt>
                <c:pt idx="38858">
                  <c:v>3.8859000000000002E-5</c:v>
                </c:pt>
                <c:pt idx="38859">
                  <c:v>3.8859999999999997E-5</c:v>
                </c:pt>
                <c:pt idx="38860">
                  <c:v>3.8860999999999999E-5</c:v>
                </c:pt>
                <c:pt idx="38861">
                  <c:v>3.8862000000000002E-5</c:v>
                </c:pt>
                <c:pt idx="38862">
                  <c:v>3.8862999999999997E-5</c:v>
                </c:pt>
                <c:pt idx="38863">
                  <c:v>3.8863999999999999E-5</c:v>
                </c:pt>
                <c:pt idx="38864">
                  <c:v>3.8865000000000001E-5</c:v>
                </c:pt>
                <c:pt idx="38865">
                  <c:v>3.8865999999999997E-5</c:v>
                </c:pt>
                <c:pt idx="38866">
                  <c:v>3.8866999999999999E-5</c:v>
                </c:pt>
                <c:pt idx="38867">
                  <c:v>3.8868000000000001E-5</c:v>
                </c:pt>
                <c:pt idx="38868">
                  <c:v>3.8868999999999997E-5</c:v>
                </c:pt>
                <c:pt idx="38869">
                  <c:v>3.8869999999999999E-5</c:v>
                </c:pt>
                <c:pt idx="38870">
                  <c:v>3.8871000000000001E-5</c:v>
                </c:pt>
                <c:pt idx="38871">
                  <c:v>3.8872000000000003E-5</c:v>
                </c:pt>
                <c:pt idx="38872">
                  <c:v>3.8872999999999999E-5</c:v>
                </c:pt>
                <c:pt idx="38873">
                  <c:v>3.8874000000000001E-5</c:v>
                </c:pt>
                <c:pt idx="38874">
                  <c:v>3.8875000000000003E-5</c:v>
                </c:pt>
                <c:pt idx="38875">
                  <c:v>3.8875999999999998E-5</c:v>
                </c:pt>
                <c:pt idx="38876">
                  <c:v>3.8877000000000001E-5</c:v>
                </c:pt>
                <c:pt idx="38877">
                  <c:v>3.8878000000000003E-5</c:v>
                </c:pt>
                <c:pt idx="38878">
                  <c:v>3.8878999999999998E-5</c:v>
                </c:pt>
                <c:pt idx="38879">
                  <c:v>3.888E-5</c:v>
                </c:pt>
                <c:pt idx="38880">
                  <c:v>3.8881000000000003E-5</c:v>
                </c:pt>
                <c:pt idx="38881">
                  <c:v>3.8881999999999998E-5</c:v>
                </c:pt>
                <c:pt idx="38882">
                  <c:v>3.8883E-5</c:v>
                </c:pt>
                <c:pt idx="38883">
                  <c:v>3.8884000000000002E-5</c:v>
                </c:pt>
                <c:pt idx="38884">
                  <c:v>3.8884999999999998E-5</c:v>
                </c:pt>
                <c:pt idx="38885">
                  <c:v>3.8886E-5</c:v>
                </c:pt>
                <c:pt idx="38886">
                  <c:v>3.8887000000000002E-5</c:v>
                </c:pt>
                <c:pt idx="38887">
                  <c:v>3.8887999999999998E-5</c:v>
                </c:pt>
                <c:pt idx="38888">
                  <c:v>3.8889E-5</c:v>
                </c:pt>
                <c:pt idx="38889">
                  <c:v>3.8890000000000002E-5</c:v>
                </c:pt>
                <c:pt idx="38890">
                  <c:v>3.8890999999999997E-5</c:v>
                </c:pt>
                <c:pt idx="38891">
                  <c:v>3.8892E-5</c:v>
                </c:pt>
                <c:pt idx="38892">
                  <c:v>3.8893000000000002E-5</c:v>
                </c:pt>
                <c:pt idx="38893">
                  <c:v>3.8893999999999997E-5</c:v>
                </c:pt>
                <c:pt idx="38894">
                  <c:v>3.8894999999999999E-5</c:v>
                </c:pt>
                <c:pt idx="38895">
                  <c:v>3.8896000000000002E-5</c:v>
                </c:pt>
                <c:pt idx="38896">
                  <c:v>3.8896999999999997E-5</c:v>
                </c:pt>
                <c:pt idx="38897">
                  <c:v>3.8897999999999999E-5</c:v>
                </c:pt>
                <c:pt idx="38898">
                  <c:v>3.8899000000000001E-5</c:v>
                </c:pt>
                <c:pt idx="38899">
                  <c:v>3.8899999999999997E-5</c:v>
                </c:pt>
                <c:pt idx="38900">
                  <c:v>3.8900999999999999E-5</c:v>
                </c:pt>
                <c:pt idx="38901">
                  <c:v>3.8902000000000001E-5</c:v>
                </c:pt>
                <c:pt idx="38902">
                  <c:v>3.8902999999999997E-5</c:v>
                </c:pt>
                <c:pt idx="38903">
                  <c:v>3.8903999999999999E-5</c:v>
                </c:pt>
                <c:pt idx="38904">
                  <c:v>3.8905000000000001E-5</c:v>
                </c:pt>
                <c:pt idx="38905">
                  <c:v>3.8906000000000003E-5</c:v>
                </c:pt>
                <c:pt idx="38906">
                  <c:v>3.8906999999999999E-5</c:v>
                </c:pt>
                <c:pt idx="38907">
                  <c:v>3.8908000000000001E-5</c:v>
                </c:pt>
                <c:pt idx="38908">
                  <c:v>3.8909000000000003E-5</c:v>
                </c:pt>
                <c:pt idx="38909">
                  <c:v>3.8909999999999998E-5</c:v>
                </c:pt>
                <c:pt idx="38910">
                  <c:v>3.8911000000000001E-5</c:v>
                </c:pt>
                <c:pt idx="38911">
                  <c:v>3.8912000000000003E-5</c:v>
                </c:pt>
                <c:pt idx="38912">
                  <c:v>3.8912999999999998E-5</c:v>
                </c:pt>
                <c:pt idx="38913">
                  <c:v>3.8914E-5</c:v>
                </c:pt>
                <c:pt idx="38914">
                  <c:v>3.8915000000000003E-5</c:v>
                </c:pt>
                <c:pt idx="38915">
                  <c:v>3.8915999999999998E-5</c:v>
                </c:pt>
                <c:pt idx="38916">
                  <c:v>3.8917E-5</c:v>
                </c:pt>
                <c:pt idx="38917">
                  <c:v>3.8918000000000002E-5</c:v>
                </c:pt>
                <c:pt idx="38918">
                  <c:v>3.8918999999999998E-5</c:v>
                </c:pt>
                <c:pt idx="38919">
                  <c:v>3.892E-5</c:v>
                </c:pt>
                <c:pt idx="38920">
                  <c:v>3.8921000000000002E-5</c:v>
                </c:pt>
                <c:pt idx="38921">
                  <c:v>3.8921999999999998E-5</c:v>
                </c:pt>
                <c:pt idx="38922">
                  <c:v>3.8923E-5</c:v>
                </c:pt>
                <c:pt idx="38923">
                  <c:v>3.8924000000000002E-5</c:v>
                </c:pt>
                <c:pt idx="38924">
                  <c:v>3.8924999999999997E-5</c:v>
                </c:pt>
                <c:pt idx="38925">
                  <c:v>3.8926E-5</c:v>
                </c:pt>
                <c:pt idx="38926">
                  <c:v>3.8927000000000002E-5</c:v>
                </c:pt>
                <c:pt idx="38927">
                  <c:v>3.8927999999999997E-5</c:v>
                </c:pt>
                <c:pt idx="38928">
                  <c:v>3.8928999999999999E-5</c:v>
                </c:pt>
                <c:pt idx="38929">
                  <c:v>3.8930000000000002E-5</c:v>
                </c:pt>
                <c:pt idx="38930">
                  <c:v>3.8930999999999997E-5</c:v>
                </c:pt>
                <c:pt idx="38931">
                  <c:v>3.8931999999999999E-5</c:v>
                </c:pt>
                <c:pt idx="38932">
                  <c:v>3.8933000000000001E-5</c:v>
                </c:pt>
                <c:pt idx="38933">
                  <c:v>3.8933999999999997E-5</c:v>
                </c:pt>
                <c:pt idx="38934">
                  <c:v>3.8934999999999999E-5</c:v>
                </c:pt>
                <c:pt idx="38935">
                  <c:v>3.8936000000000001E-5</c:v>
                </c:pt>
                <c:pt idx="38936">
                  <c:v>3.8936999999999997E-5</c:v>
                </c:pt>
                <c:pt idx="38937">
                  <c:v>3.8937999999999999E-5</c:v>
                </c:pt>
                <c:pt idx="38938">
                  <c:v>3.8939000000000001E-5</c:v>
                </c:pt>
                <c:pt idx="38939">
                  <c:v>3.8940000000000003E-5</c:v>
                </c:pt>
                <c:pt idx="38940">
                  <c:v>3.8940999999999999E-5</c:v>
                </c:pt>
                <c:pt idx="38941">
                  <c:v>3.8942000000000001E-5</c:v>
                </c:pt>
                <c:pt idx="38942">
                  <c:v>3.8943000000000003E-5</c:v>
                </c:pt>
                <c:pt idx="38943">
                  <c:v>3.8943999999999998E-5</c:v>
                </c:pt>
                <c:pt idx="38944">
                  <c:v>3.8945000000000001E-5</c:v>
                </c:pt>
                <c:pt idx="38945">
                  <c:v>3.8946000000000003E-5</c:v>
                </c:pt>
                <c:pt idx="38946">
                  <c:v>3.8946999999999998E-5</c:v>
                </c:pt>
                <c:pt idx="38947">
                  <c:v>3.8948E-5</c:v>
                </c:pt>
                <c:pt idx="38948">
                  <c:v>3.8949000000000003E-5</c:v>
                </c:pt>
                <c:pt idx="38949">
                  <c:v>3.8949999999999998E-5</c:v>
                </c:pt>
                <c:pt idx="38950">
                  <c:v>3.8951E-5</c:v>
                </c:pt>
                <c:pt idx="38951">
                  <c:v>3.8952000000000002E-5</c:v>
                </c:pt>
                <c:pt idx="38952">
                  <c:v>3.8952999999999998E-5</c:v>
                </c:pt>
                <c:pt idx="38953">
                  <c:v>3.8954E-5</c:v>
                </c:pt>
                <c:pt idx="38954">
                  <c:v>3.8955000000000002E-5</c:v>
                </c:pt>
                <c:pt idx="38955">
                  <c:v>3.8955999999999998E-5</c:v>
                </c:pt>
                <c:pt idx="38956">
                  <c:v>3.8957E-5</c:v>
                </c:pt>
                <c:pt idx="38957">
                  <c:v>3.8958000000000002E-5</c:v>
                </c:pt>
                <c:pt idx="38958">
                  <c:v>3.8958999999999997E-5</c:v>
                </c:pt>
                <c:pt idx="38959">
                  <c:v>3.896E-5</c:v>
                </c:pt>
                <c:pt idx="38960">
                  <c:v>3.8961000000000002E-5</c:v>
                </c:pt>
                <c:pt idx="38961">
                  <c:v>3.8961999999999997E-5</c:v>
                </c:pt>
                <c:pt idx="38962">
                  <c:v>3.8962999999999999E-5</c:v>
                </c:pt>
                <c:pt idx="38963">
                  <c:v>3.8964000000000002E-5</c:v>
                </c:pt>
                <c:pt idx="38964">
                  <c:v>3.8964999999999997E-5</c:v>
                </c:pt>
                <c:pt idx="38965">
                  <c:v>3.8965999999999999E-5</c:v>
                </c:pt>
                <c:pt idx="38966">
                  <c:v>3.8967000000000001E-5</c:v>
                </c:pt>
                <c:pt idx="38967">
                  <c:v>3.8967999999999997E-5</c:v>
                </c:pt>
                <c:pt idx="38968">
                  <c:v>3.8968999999999999E-5</c:v>
                </c:pt>
                <c:pt idx="38969">
                  <c:v>3.8970000000000001E-5</c:v>
                </c:pt>
                <c:pt idx="38970">
                  <c:v>3.8970999999999997E-5</c:v>
                </c:pt>
                <c:pt idx="38971">
                  <c:v>3.8971999999999999E-5</c:v>
                </c:pt>
                <c:pt idx="38972">
                  <c:v>3.8973000000000001E-5</c:v>
                </c:pt>
                <c:pt idx="38973">
                  <c:v>3.8974000000000003E-5</c:v>
                </c:pt>
                <c:pt idx="38974">
                  <c:v>3.8974999999999999E-5</c:v>
                </c:pt>
                <c:pt idx="38975">
                  <c:v>3.8976000000000001E-5</c:v>
                </c:pt>
                <c:pt idx="38976">
                  <c:v>3.8977000000000003E-5</c:v>
                </c:pt>
                <c:pt idx="38977">
                  <c:v>3.8977999999999998E-5</c:v>
                </c:pt>
                <c:pt idx="38978">
                  <c:v>3.8979000000000001E-5</c:v>
                </c:pt>
                <c:pt idx="38979">
                  <c:v>3.8980000000000003E-5</c:v>
                </c:pt>
                <c:pt idx="38980">
                  <c:v>3.8980999999999998E-5</c:v>
                </c:pt>
                <c:pt idx="38981">
                  <c:v>3.8982E-5</c:v>
                </c:pt>
                <c:pt idx="38982">
                  <c:v>3.8983000000000003E-5</c:v>
                </c:pt>
                <c:pt idx="38983">
                  <c:v>3.8983999999999998E-5</c:v>
                </c:pt>
                <c:pt idx="38984">
                  <c:v>3.8985E-5</c:v>
                </c:pt>
                <c:pt idx="38985">
                  <c:v>3.8986000000000002E-5</c:v>
                </c:pt>
                <c:pt idx="38986">
                  <c:v>3.8986999999999998E-5</c:v>
                </c:pt>
                <c:pt idx="38987">
                  <c:v>3.8988E-5</c:v>
                </c:pt>
                <c:pt idx="38988">
                  <c:v>3.8989000000000002E-5</c:v>
                </c:pt>
                <c:pt idx="38989">
                  <c:v>3.8989999999999998E-5</c:v>
                </c:pt>
                <c:pt idx="38990">
                  <c:v>3.8991E-5</c:v>
                </c:pt>
                <c:pt idx="38991">
                  <c:v>3.8992000000000002E-5</c:v>
                </c:pt>
                <c:pt idx="38992">
                  <c:v>3.8992999999999997E-5</c:v>
                </c:pt>
                <c:pt idx="38993">
                  <c:v>3.8994E-5</c:v>
                </c:pt>
                <c:pt idx="38994">
                  <c:v>3.8995000000000002E-5</c:v>
                </c:pt>
                <c:pt idx="38995">
                  <c:v>3.8995999999999997E-5</c:v>
                </c:pt>
                <c:pt idx="38996">
                  <c:v>3.8996999999999999E-5</c:v>
                </c:pt>
                <c:pt idx="38997">
                  <c:v>3.8998000000000002E-5</c:v>
                </c:pt>
                <c:pt idx="38998">
                  <c:v>3.8998999999999997E-5</c:v>
                </c:pt>
                <c:pt idx="38999">
                  <c:v>3.8999999999999999E-5</c:v>
                </c:pt>
                <c:pt idx="39000">
                  <c:v>3.9001000000000001E-5</c:v>
                </c:pt>
                <c:pt idx="39001">
                  <c:v>3.9001999999999997E-5</c:v>
                </c:pt>
                <c:pt idx="39002">
                  <c:v>3.9002999999999999E-5</c:v>
                </c:pt>
                <c:pt idx="39003">
                  <c:v>3.9004000000000001E-5</c:v>
                </c:pt>
                <c:pt idx="39004">
                  <c:v>3.9004999999999997E-5</c:v>
                </c:pt>
                <c:pt idx="39005">
                  <c:v>3.9005999999999999E-5</c:v>
                </c:pt>
                <c:pt idx="39006">
                  <c:v>3.9007000000000001E-5</c:v>
                </c:pt>
                <c:pt idx="39007">
                  <c:v>3.9008000000000003E-5</c:v>
                </c:pt>
                <c:pt idx="39008">
                  <c:v>3.9008999999999999E-5</c:v>
                </c:pt>
                <c:pt idx="39009">
                  <c:v>3.9010000000000001E-5</c:v>
                </c:pt>
                <c:pt idx="39010">
                  <c:v>3.9011000000000003E-5</c:v>
                </c:pt>
                <c:pt idx="39011">
                  <c:v>3.9011999999999999E-5</c:v>
                </c:pt>
                <c:pt idx="39012">
                  <c:v>3.9013000000000001E-5</c:v>
                </c:pt>
                <c:pt idx="39013">
                  <c:v>3.9014000000000003E-5</c:v>
                </c:pt>
                <c:pt idx="39014">
                  <c:v>3.9014999999999998E-5</c:v>
                </c:pt>
                <c:pt idx="39015">
                  <c:v>3.9016E-5</c:v>
                </c:pt>
                <c:pt idx="39016">
                  <c:v>3.9017000000000003E-5</c:v>
                </c:pt>
                <c:pt idx="39017">
                  <c:v>3.9017999999999998E-5</c:v>
                </c:pt>
                <c:pt idx="39018">
                  <c:v>3.9019E-5</c:v>
                </c:pt>
                <c:pt idx="39019">
                  <c:v>3.9020000000000002E-5</c:v>
                </c:pt>
                <c:pt idx="39020">
                  <c:v>3.9020999999999998E-5</c:v>
                </c:pt>
                <c:pt idx="39021">
                  <c:v>3.9022E-5</c:v>
                </c:pt>
                <c:pt idx="39022">
                  <c:v>3.9023000000000002E-5</c:v>
                </c:pt>
                <c:pt idx="39023">
                  <c:v>3.9023999999999998E-5</c:v>
                </c:pt>
                <c:pt idx="39024">
                  <c:v>3.9025E-5</c:v>
                </c:pt>
                <c:pt idx="39025">
                  <c:v>3.9026000000000002E-5</c:v>
                </c:pt>
                <c:pt idx="39026">
                  <c:v>3.9026999999999998E-5</c:v>
                </c:pt>
                <c:pt idx="39027">
                  <c:v>3.9028E-5</c:v>
                </c:pt>
                <c:pt idx="39028">
                  <c:v>3.9029000000000002E-5</c:v>
                </c:pt>
                <c:pt idx="39029">
                  <c:v>3.9029999999999997E-5</c:v>
                </c:pt>
                <c:pt idx="39030">
                  <c:v>3.9031E-5</c:v>
                </c:pt>
                <c:pt idx="39031">
                  <c:v>3.9032000000000002E-5</c:v>
                </c:pt>
                <c:pt idx="39032">
                  <c:v>3.9032999999999997E-5</c:v>
                </c:pt>
                <c:pt idx="39033">
                  <c:v>3.9033999999999999E-5</c:v>
                </c:pt>
                <c:pt idx="39034">
                  <c:v>3.9035000000000001E-5</c:v>
                </c:pt>
                <c:pt idx="39035">
                  <c:v>3.9035999999999997E-5</c:v>
                </c:pt>
                <c:pt idx="39036">
                  <c:v>3.9036999999999999E-5</c:v>
                </c:pt>
                <c:pt idx="39037">
                  <c:v>3.9038000000000001E-5</c:v>
                </c:pt>
                <c:pt idx="39038">
                  <c:v>3.9038999999999997E-5</c:v>
                </c:pt>
                <c:pt idx="39039">
                  <c:v>3.9039999999999999E-5</c:v>
                </c:pt>
                <c:pt idx="39040">
                  <c:v>3.9041000000000001E-5</c:v>
                </c:pt>
                <c:pt idx="39041">
                  <c:v>3.9042000000000003E-5</c:v>
                </c:pt>
                <c:pt idx="39042">
                  <c:v>3.9042999999999999E-5</c:v>
                </c:pt>
                <c:pt idx="39043">
                  <c:v>3.9044000000000001E-5</c:v>
                </c:pt>
                <c:pt idx="39044">
                  <c:v>3.9045000000000003E-5</c:v>
                </c:pt>
                <c:pt idx="39045">
                  <c:v>3.9045999999999999E-5</c:v>
                </c:pt>
                <c:pt idx="39046">
                  <c:v>3.9047000000000001E-5</c:v>
                </c:pt>
                <c:pt idx="39047">
                  <c:v>3.9048000000000003E-5</c:v>
                </c:pt>
                <c:pt idx="39048">
                  <c:v>3.9048999999999998E-5</c:v>
                </c:pt>
                <c:pt idx="39049">
                  <c:v>3.9050000000000001E-5</c:v>
                </c:pt>
                <c:pt idx="39050">
                  <c:v>3.9051000000000003E-5</c:v>
                </c:pt>
                <c:pt idx="39051">
                  <c:v>3.9051999999999998E-5</c:v>
                </c:pt>
                <c:pt idx="39052">
                  <c:v>3.9053E-5</c:v>
                </c:pt>
                <c:pt idx="39053">
                  <c:v>3.9054000000000003E-5</c:v>
                </c:pt>
                <c:pt idx="39054">
                  <c:v>3.9054999999999998E-5</c:v>
                </c:pt>
                <c:pt idx="39055">
                  <c:v>3.9056E-5</c:v>
                </c:pt>
                <c:pt idx="39056">
                  <c:v>3.9057000000000002E-5</c:v>
                </c:pt>
                <c:pt idx="39057">
                  <c:v>3.9057999999999998E-5</c:v>
                </c:pt>
                <c:pt idx="39058">
                  <c:v>3.9059E-5</c:v>
                </c:pt>
                <c:pt idx="39059">
                  <c:v>3.9060000000000002E-5</c:v>
                </c:pt>
                <c:pt idx="39060">
                  <c:v>3.9060999999999998E-5</c:v>
                </c:pt>
                <c:pt idx="39061">
                  <c:v>3.9062E-5</c:v>
                </c:pt>
                <c:pt idx="39062">
                  <c:v>3.9063000000000002E-5</c:v>
                </c:pt>
                <c:pt idx="39063">
                  <c:v>3.9063999999999997E-5</c:v>
                </c:pt>
                <c:pt idx="39064">
                  <c:v>3.9065E-5</c:v>
                </c:pt>
                <c:pt idx="39065">
                  <c:v>3.9066000000000002E-5</c:v>
                </c:pt>
                <c:pt idx="39066">
                  <c:v>3.9066999999999997E-5</c:v>
                </c:pt>
                <c:pt idx="39067">
                  <c:v>3.9067999999999999E-5</c:v>
                </c:pt>
                <c:pt idx="39068">
                  <c:v>3.9069000000000002E-5</c:v>
                </c:pt>
                <c:pt idx="39069">
                  <c:v>3.9069999999999997E-5</c:v>
                </c:pt>
                <c:pt idx="39070">
                  <c:v>3.9070999999999999E-5</c:v>
                </c:pt>
                <c:pt idx="39071">
                  <c:v>3.9072000000000001E-5</c:v>
                </c:pt>
                <c:pt idx="39072">
                  <c:v>3.9072999999999997E-5</c:v>
                </c:pt>
                <c:pt idx="39073">
                  <c:v>3.9073999999999999E-5</c:v>
                </c:pt>
                <c:pt idx="39074">
                  <c:v>3.9075000000000001E-5</c:v>
                </c:pt>
                <c:pt idx="39075">
                  <c:v>3.9076000000000003E-5</c:v>
                </c:pt>
                <c:pt idx="39076">
                  <c:v>3.9076999999999999E-5</c:v>
                </c:pt>
                <c:pt idx="39077">
                  <c:v>3.9078000000000001E-5</c:v>
                </c:pt>
                <c:pt idx="39078">
                  <c:v>3.9079000000000003E-5</c:v>
                </c:pt>
                <c:pt idx="39079">
                  <c:v>3.9079999999999999E-5</c:v>
                </c:pt>
                <c:pt idx="39080">
                  <c:v>3.9081000000000001E-5</c:v>
                </c:pt>
                <c:pt idx="39081">
                  <c:v>3.9082000000000003E-5</c:v>
                </c:pt>
                <c:pt idx="39082">
                  <c:v>3.9082999999999998E-5</c:v>
                </c:pt>
                <c:pt idx="39083">
                  <c:v>3.9084000000000001E-5</c:v>
                </c:pt>
                <c:pt idx="39084">
                  <c:v>3.9085000000000003E-5</c:v>
                </c:pt>
                <c:pt idx="39085">
                  <c:v>3.9085999999999998E-5</c:v>
                </c:pt>
                <c:pt idx="39086">
                  <c:v>3.9087E-5</c:v>
                </c:pt>
                <c:pt idx="39087">
                  <c:v>3.9088000000000003E-5</c:v>
                </c:pt>
                <c:pt idx="39088">
                  <c:v>3.9088999999999998E-5</c:v>
                </c:pt>
                <c:pt idx="39089">
                  <c:v>3.909E-5</c:v>
                </c:pt>
                <c:pt idx="39090">
                  <c:v>3.9091000000000002E-5</c:v>
                </c:pt>
                <c:pt idx="39091">
                  <c:v>3.9091999999999998E-5</c:v>
                </c:pt>
                <c:pt idx="39092">
                  <c:v>3.9093E-5</c:v>
                </c:pt>
                <c:pt idx="39093">
                  <c:v>3.9094000000000002E-5</c:v>
                </c:pt>
                <c:pt idx="39094">
                  <c:v>3.9094999999999998E-5</c:v>
                </c:pt>
                <c:pt idx="39095">
                  <c:v>3.9096E-5</c:v>
                </c:pt>
                <c:pt idx="39096">
                  <c:v>3.9097000000000002E-5</c:v>
                </c:pt>
                <c:pt idx="39097">
                  <c:v>3.9097999999999997E-5</c:v>
                </c:pt>
                <c:pt idx="39098">
                  <c:v>3.9099E-5</c:v>
                </c:pt>
                <c:pt idx="39099">
                  <c:v>3.9100000000000002E-5</c:v>
                </c:pt>
                <c:pt idx="39100">
                  <c:v>3.9100999999999997E-5</c:v>
                </c:pt>
                <c:pt idx="39101">
                  <c:v>3.9101999999999999E-5</c:v>
                </c:pt>
                <c:pt idx="39102">
                  <c:v>3.9103000000000002E-5</c:v>
                </c:pt>
                <c:pt idx="39103">
                  <c:v>3.9103999999999997E-5</c:v>
                </c:pt>
                <c:pt idx="39104">
                  <c:v>3.9104999999999999E-5</c:v>
                </c:pt>
                <c:pt idx="39105">
                  <c:v>3.9106000000000001E-5</c:v>
                </c:pt>
                <c:pt idx="39106">
                  <c:v>3.9106999999999997E-5</c:v>
                </c:pt>
                <c:pt idx="39107">
                  <c:v>3.9107999999999999E-5</c:v>
                </c:pt>
                <c:pt idx="39108">
                  <c:v>3.9109000000000001E-5</c:v>
                </c:pt>
                <c:pt idx="39109">
                  <c:v>3.9110000000000003E-5</c:v>
                </c:pt>
                <c:pt idx="39110">
                  <c:v>3.9110999999999999E-5</c:v>
                </c:pt>
                <c:pt idx="39111">
                  <c:v>3.9112000000000001E-5</c:v>
                </c:pt>
                <c:pt idx="39112">
                  <c:v>3.9113000000000003E-5</c:v>
                </c:pt>
                <c:pt idx="39113">
                  <c:v>3.9113999999999999E-5</c:v>
                </c:pt>
                <c:pt idx="39114">
                  <c:v>3.9115000000000001E-5</c:v>
                </c:pt>
                <c:pt idx="39115">
                  <c:v>3.9116000000000003E-5</c:v>
                </c:pt>
                <c:pt idx="39116">
                  <c:v>3.9116999999999998E-5</c:v>
                </c:pt>
                <c:pt idx="39117">
                  <c:v>3.9118000000000001E-5</c:v>
                </c:pt>
                <c:pt idx="39118">
                  <c:v>3.9119000000000003E-5</c:v>
                </c:pt>
                <c:pt idx="39119">
                  <c:v>3.9119999999999998E-5</c:v>
                </c:pt>
                <c:pt idx="39120">
                  <c:v>3.9121E-5</c:v>
                </c:pt>
                <c:pt idx="39121">
                  <c:v>3.9122000000000003E-5</c:v>
                </c:pt>
                <c:pt idx="39122">
                  <c:v>3.9122999999999998E-5</c:v>
                </c:pt>
                <c:pt idx="39123">
                  <c:v>3.9124E-5</c:v>
                </c:pt>
                <c:pt idx="39124">
                  <c:v>3.9125000000000002E-5</c:v>
                </c:pt>
                <c:pt idx="39125">
                  <c:v>3.9125999999999998E-5</c:v>
                </c:pt>
                <c:pt idx="39126">
                  <c:v>3.9127E-5</c:v>
                </c:pt>
                <c:pt idx="39127">
                  <c:v>3.9128000000000002E-5</c:v>
                </c:pt>
                <c:pt idx="39128">
                  <c:v>3.9128999999999998E-5</c:v>
                </c:pt>
                <c:pt idx="39129">
                  <c:v>3.913E-5</c:v>
                </c:pt>
                <c:pt idx="39130">
                  <c:v>3.9131000000000002E-5</c:v>
                </c:pt>
                <c:pt idx="39131">
                  <c:v>3.9131999999999997E-5</c:v>
                </c:pt>
                <c:pt idx="39132">
                  <c:v>3.9133E-5</c:v>
                </c:pt>
                <c:pt idx="39133">
                  <c:v>3.9134000000000002E-5</c:v>
                </c:pt>
                <c:pt idx="39134">
                  <c:v>3.9134999999999997E-5</c:v>
                </c:pt>
                <c:pt idx="39135">
                  <c:v>3.9135999999999999E-5</c:v>
                </c:pt>
                <c:pt idx="39136">
                  <c:v>3.9137000000000002E-5</c:v>
                </c:pt>
                <c:pt idx="39137">
                  <c:v>3.9137999999999997E-5</c:v>
                </c:pt>
                <c:pt idx="39138">
                  <c:v>3.9138999999999999E-5</c:v>
                </c:pt>
                <c:pt idx="39139">
                  <c:v>3.9140000000000001E-5</c:v>
                </c:pt>
                <c:pt idx="39140">
                  <c:v>3.9140999999999997E-5</c:v>
                </c:pt>
                <c:pt idx="39141">
                  <c:v>3.9141999999999999E-5</c:v>
                </c:pt>
                <c:pt idx="39142">
                  <c:v>3.9143000000000001E-5</c:v>
                </c:pt>
                <c:pt idx="39143">
                  <c:v>3.9144000000000003E-5</c:v>
                </c:pt>
                <c:pt idx="39144">
                  <c:v>3.9144999999999999E-5</c:v>
                </c:pt>
                <c:pt idx="39145">
                  <c:v>3.9146000000000001E-5</c:v>
                </c:pt>
                <c:pt idx="39146">
                  <c:v>3.9147000000000003E-5</c:v>
                </c:pt>
                <c:pt idx="39147">
                  <c:v>3.9147999999999999E-5</c:v>
                </c:pt>
                <c:pt idx="39148">
                  <c:v>3.9149000000000001E-5</c:v>
                </c:pt>
                <c:pt idx="39149">
                  <c:v>3.9150000000000003E-5</c:v>
                </c:pt>
                <c:pt idx="39150">
                  <c:v>3.9150999999999998E-5</c:v>
                </c:pt>
                <c:pt idx="39151">
                  <c:v>3.9152000000000001E-5</c:v>
                </c:pt>
                <c:pt idx="39152">
                  <c:v>3.9153000000000003E-5</c:v>
                </c:pt>
                <c:pt idx="39153">
                  <c:v>3.9153999999999998E-5</c:v>
                </c:pt>
                <c:pt idx="39154">
                  <c:v>3.9155E-5</c:v>
                </c:pt>
                <c:pt idx="39155">
                  <c:v>3.9156000000000003E-5</c:v>
                </c:pt>
                <c:pt idx="39156">
                  <c:v>3.9156999999999998E-5</c:v>
                </c:pt>
                <c:pt idx="39157">
                  <c:v>3.9158E-5</c:v>
                </c:pt>
                <c:pt idx="39158">
                  <c:v>3.9159000000000002E-5</c:v>
                </c:pt>
                <c:pt idx="39159">
                  <c:v>3.9159999999999998E-5</c:v>
                </c:pt>
                <c:pt idx="39160">
                  <c:v>3.9161E-5</c:v>
                </c:pt>
                <c:pt idx="39161">
                  <c:v>3.9162000000000002E-5</c:v>
                </c:pt>
                <c:pt idx="39162">
                  <c:v>3.9162999999999998E-5</c:v>
                </c:pt>
                <c:pt idx="39163">
                  <c:v>3.9164E-5</c:v>
                </c:pt>
                <c:pt idx="39164">
                  <c:v>3.9165000000000002E-5</c:v>
                </c:pt>
                <c:pt idx="39165">
                  <c:v>3.9165999999999997E-5</c:v>
                </c:pt>
                <c:pt idx="39166">
                  <c:v>3.9167E-5</c:v>
                </c:pt>
                <c:pt idx="39167">
                  <c:v>3.9168000000000002E-5</c:v>
                </c:pt>
                <c:pt idx="39168">
                  <c:v>3.9168999999999997E-5</c:v>
                </c:pt>
                <c:pt idx="39169">
                  <c:v>3.9169999999999999E-5</c:v>
                </c:pt>
                <c:pt idx="39170">
                  <c:v>3.9171000000000002E-5</c:v>
                </c:pt>
                <c:pt idx="39171">
                  <c:v>3.9171999999999997E-5</c:v>
                </c:pt>
                <c:pt idx="39172">
                  <c:v>3.9172999999999999E-5</c:v>
                </c:pt>
                <c:pt idx="39173">
                  <c:v>3.9174000000000001E-5</c:v>
                </c:pt>
                <c:pt idx="39174">
                  <c:v>3.9174999999999997E-5</c:v>
                </c:pt>
                <c:pt idx="39175">
                  <c:v>3.9175999999999999E-5</c:v>
                </c:pt>
                <c:pt idx="39176">
                  <c:v>3.9177000000000001E-5</c:v>
                </c:pt>
                <c:pt idx="39177">
                  <c:v>3.9178000000000003E-5</c:v>
                </c:pt>
                <c:pt idx="39178">
                  <c:v>3.9178999999999999E-5</c:v>
                </c:pt>
                <c:pt idx="39179">
                  <c:v>3.9180000000000001E-5</c:v>
                </c:pt>
                <c:pt idx="39180">
                  <c:v>3.9181000000000003E-5</c:v>
                </c:pt>
                <c:pt idx="39181">
                  <c:v>3.9181999999999999E-5</c:v>
                </c:pt>
                <c:pt idx="39182">
                  <c:v>3.9183000000000001E-5</c:v>
                </c:pt>
                <c:pt idx="39183">
                  <c:v>3.9184000000000003E-5</c:v>
                </c:pt>
                <c:pt idx="39184">
                  <c:v>3.9184999999999998E-5</c:v>
                </c:pt>
                <c:pt idx="39185">
                  <c:v>3.9186000000000001E-5</c:v>
                </c:pt>
                <c:pt idx="39186">
                  <c:v>3.9187000000000003E-5</c:v>
                </c:pt>
                <c:pt idx="39187">
                  <c:v>3.9187999999999998E-5</c:v>
                </c:pt>
                <c:pt idx="39188">
                  <c:v>3.9189E-5</c:v>
                </c:pt>
                <c:pt idx="39189">
                  <c:v>3.9190000000000003E-5</c:v>
                </c:pt>
                <c:pt idx="39190">
                  <c:v>3.9190999999999998E-5</c:v>
                </c:pt>
                <c:pt idx="39191">
                  <c:v>3.9192E-5</c:v>
                </c:pt>
                <c:pt idx="39192">
                  <c:v>3.9193000000000002E-5</c:v>
                </c:pt>
                <c:pt idx="39193">
                  <c:v>3.9193999999999998E-5</c:v>
                </c:pt>
                <c:pt idx="39194">
                  <c:v>3.9195E-5</c:v>
                </c:pt>
                <c:pt idx="39195">
                  <c:v>3.9196000000000002E-5</c:v>
                </c:pt>
                <c:pt idx="39196">
                  <c:v>3.9196999999999998E-5</c:v>
                </c:pt>
                <c:pt idx="39197">
                  <c:v>3.9198E-5</c:v>
                </c:pt>
                <c:pt idx="39198">
                  <c:v>3.9199000000000002E-5</c:v>
                </c:pt>
                <c:pt idx="39199">
                  <c:v>3.9199999999999997E-5</c:v>
                </c:pt>
                <c:pt idx="39200">
                  <c:v>3.9201E-5</c:v>
                </c:pt>
                <c:pt idx="39201">
                  <c:v>3.9202000000000002E-5</c:v>
                </c:pt>
                <c:pt idx="39202">
                  <c:v>3.9202999999999997E-5</c:v>
                </c:pt>
                <c:pt idx="39203">
                  <c:v>3.9203999999999999E-5</c:v>
                </c:pt>
                <c:pt idx="39204">
                  <c:v>3.9205000000000002E-5</c:v>
                </c:pt>
                <c:pt idx="39205">
                  <c:v>3.9205999999999997E-5</c:v>
                </c:pt>
                <c:pt idx="39206">
                  <c:v>3.9206999999999999E-5</c:v>
                </c:pt>
                <c:pt idx="39207">
                  <c:v>3.9208000000000001E-5</c:v>
                </c:pt>
                <c:pt idx="39208">
                  <c:v>3.9208999999999997E-5</c:v>
                </c:pt>
                <c:pt idx="39209">
                  <c:v>3.9209999999999999E-5</c:v>
                </c:pt>
                <c:pt idx="39210">
                  <c:v>3.9211000000000001E-5</c:v>
                </c:pt>
                <c:pt idx="39211">
                  <c:v>3.9212000000000003E-5</c:v>
                </c:pt>
                <c:pt idx="39212">
                  <c:v>3.9212999999999999E-5</c:v>
                </c:pt>
                <c:pt idx="39213">
                  <c:v>3.9214000000000001E-5</c:v>
                </c:pt>
                <c:pt idx="39214">
                  <c:v>3.9215000000000003E-5</c:v>
                </c:pt>
                <c:pt idx="39215">
                  <c:v>3.9215999999999999E-5</c:v>
                </c:pt>
                <c:pt idx="39216">
                  <c:v>3.9217000000000001E-5</c:v>
                </c:pt>
                <c:pt idx="39217">
                  <c:v>3.9218000000000003E-5</c:v>
                </c:pt>
                <c:pt idx="39218">
                  <c:v>3.9218999999999998E-5</c:v>
                </c:pt>
                <c:pt idx="39219">
                  <c:v>3.9220000000000001E-5</c:v>
                </c:pt>
                <c:pt idx="39220">
                  <c:v>3.9221000000000003E-5</c:v>
                </c:pt>
                <c:pt idx="39221">
                  <c:v>3.9221999999999998E-5</c:v>
                </c:pt>
                <c:pt idx="39222">
                  <c:v>3.9223E-5</c:v>
                </c:pt>
                <c:pt idx="39223">
                  <c:v>3.9224000000000003E-5</c:v>
                </c:pt>
                <c:pt idx="39224">
                  <c:v>3.9224999999999998E-5</c:v>
                </c:pt>
                <c:pt idx="39225">
                  <c:v>3.9226E-5</c:v>
                </c:pt>
                <c:pt idx="39226">
                  <c:v>3.9227000000000002E-5</c:v>
                </c:pt>
                <c:pt idx="39227">
                  <c:v>3.9227999999999998E-5</c:v>
                </c:pt>
                <c:pt idx="39228">
                  <c:v>3.9229E-5</c:v>
                </c:pt>
                <c:pt idx="39229">
                  <c:v>3.9230000000000002E-5</c:v>
                </c:pt>
                <c:pt idx="39230">
                  <c:v>3.9230999999999998E-5</c:v>
                </c:pt>
                <c:pt idx="39231">
                  <c:v>3.9232E-5</c:v>
                </c:pt>
                <c:pt idx="39232">
                  <c:v>3.9233000000000002E-5</c:v>
                </c:pt>
                <c:pt idx="39233">
                  <c:v>3.9233999999999997E-5</c:v>
                </c:pt>
                <c:pt idx="39234">
                  <c:v>3.9235E-5</c:v>
                </c:pt>
                <c:pt idx="39235">
                  <c:v>3.9236000000000002E-5</c:v>
                </c:pt>
                <c:pt idx="39236">
                  <c:v>3.9236999999999997E-5</c:v>
                </c:pt>
                <c:pt idx="39237">
                  <c:v>3.9237999999999999E-5</c:v>
                </c:pt>
                <c:pt idx="39238">
                  <c:v>3.9239000000000002E-5</c:v>
                </c:pt>
                <c:pt idx="39239">
                  <c:v>3.9239999999999997E-5</c:v>
                </c:pt>
                <c:pt idx="39240">
                  <c:v>3.9240999999999999E-5</c:v>
                </c:pt>
                <c:pt idx="39241">
                  <c:v>3.9242000000000001E-5</c:v>
                </c:pt>
                <c:pt idx="39242">
                  <c:v>3.9242999999999997E-5</c:v>
                </c:pt>
                <c:pt idx="39243">
                  <c:v>3.9243999999999999E-5</c:v>
                </c:pt>
                <c:pt idx="39244">
                  <c:v>3.9245000000000001E-5</c:v>
                </c:pt>
                <c:pt idx="39245">
                  <c:v>3.9246000000000003E-5</c:v>
                </c:pt>
                <c:pt idx="39246">
                  <c:v>3.9246999999999999E-5</c:v>
                </c:pt>
                <c:pt idx="39247">
                  <c:v>3.9248000000000001E-5</c:v>
                </c:pt>
                <c:pt idx="39248">
                  <c:v>3.9249000000000003E-5</c:v>
                </c:pt>
                <c:pt idx="39249">
                  <c:v>3.9249999999999999E-5</c:v>
                </c:pt>
                <c:pt idx="39250">
                  <c:v>3.9251000000000001E-5</c:v>
                </c:pt>
                <c:pt idx="39251">
                  <c:v>3.9252000000000003E-5</c:v>
                </c:pt>
                <c:pt idx="39252">
                  <c:v>3.9252999999999998E-5</c:v>
                </c:pt>
                <c:pt idx="39253">
                  <c:v>3.9254000000000001E-5</c:v>
                </c:pt>
                <c:pt idx="39254">
                  <c:v>3.9255000000000003E-5</c:v>
                </c:pt>
                <c:pt idx="39255">
                  <c:v>3.9255999999999998E-5</c:v>
                </c:pt>
                <c:pt idx="39256">
                  <c:v>3.9257E-5</c:v>
                </c:pt>
                <c:pt idx="39257">
                  <c:v>3.9258000000000003E-5</c:v>
                </c:pt>
                <c:pt idx="39258">
                  <c:v>3.9258999999999998E-5</c:v>
                </c:pt>
                <c:pt idx="39259">
                  <c:v>3.926E-5</c:v>
                </c:pt>
                <c:pt idx="39260">
                  <c:v>3.9261000000000002E-5</c:v>
                </c:pt>
                <c:pt idx="39261">
                  <c:v>3.9261999999999998E-5</c:v>
                </c:pt>
                <c:pt idx="39262">
                  <c:v>3.9263E-5</c:v>
                </c:pt>
                <c:pt idx="39263">
                  <c:v>3.9264000000000002E-5</c:v>
                </c:pt>
                <c:pt idx="39264">
                  <c:v>3.9264999999999998E-5</c:v>
                </c:pt>
                <c:pt idx="39265">
                  <c:v>3.9266E-5</c:v>
                </c:pt>
                <c:pt idx="39266">
                  <c:v>3.9267000000000002E-5</c:v>
                </c:pt>
                <c:pt idx="39267">
                  <c:v>3.9267999999999997E-5</c:v>
                </c:pt>
                <c:pt idx="39268">
                  <c:v>3.9269E-5</c:v>
                </c:pt>
                <c:pt idx="39269">
                  <c:v>3.9270000000000002E-5</c:v>
                </c:pt>
                <c:pt idx="39270">
                  <c:v>3.9270999999999997E-5</c:v>
                </c:pt>
                <c:pt idx="39271">
                  <c:v>3.9271999999999999E-5</c:v>
                </c:pt>
                <c:pt idx="39272">
                  <c:v>3.9273000000000002E-5</c:v>
                </c:pt>
                <c:pt idx="39273">
                  <c:v>3.9273999999999997E-5</c:v>
                </c:pt>
                <c:pt idx="39274">
                  <c:v>3.9274999999999999E-5</c:v>
                </c:pt>
                <c:pt idx="39275">
                  <c:v>3.9276000000000001E-5</c:v>
                </c:pt>
                <c:pt idx="39276">
                  <c:v>3.9276999999999997E-5</c:v>
                </c:pt>
                <c:pt idx="39277">
                  <c:v>3.9277999999999999E-5</c:v>
                </c:pt>
                <c:pt idx="39278">
                  <c:v>3.9279000000000001E-5</c:v>
                </c:pt>
                <c:pt idx="39279">
                  <c:v>3.9280000000000003E-5</c:v>
                </c:pt>
                <c:pt idx="39280">
                  <c:v>3.9280999999999999E-5</c:v>
                </c:pt>
                <c:pt idx="39281">
                  <c:v>3.9282000000000001E-5</c:v>
                </c:pt>
                <c:pt idx="39282">
                  <c:v>3.9283000000000003E-5</c:v>
                </c:pt>
                <c:pt idx="39283">
                  <c:v>3.9283999999999999E-5</c:v>
                </c:pt>
                <c:pt idx="39284">
                  <c:v>3.9285000000000001E-5</c:v>
                </c:pt>
                <c:pt idx="39285">
                  <c:v>3.9286000000000003E-5</c:v>
                </c:pt>
                <c:pt idx="39286">
                  <c:v>3.9286999999999998E-5</c:v>
                </c:pt>
                <c:pt idx="39287">
                  <c:v>3.9288000000000001E-5</c:v>
                </c:pt>
                <c:pt idx="39288">
                  <c:v>3.9289000000000003E-5</c:v>
                </c:pt>
                <c:pt idx="39289">
                  <c:v>3.9289999999999998E-5</c:v>
                </c:pt>
                <c:pt idx="39290">
                  <c:v>3.9291E-5</c:v>
                </c:pt>
                <c:pt idx="39291">
                  <c:v>3.9292000000000003E-5</c:v>
                </c:pt>
                <c:pt idx="39292">
                  <c:v>3.9292999999999998E-5</c:v>
                </c:pt>
                <c:pt idx="39293">
                  <c:v>3.9294E-5</c:v>
                </c:pt>
                <c:pt idx="39294">
                  <c:v>3.9295000000000002E-5</c:v>
                </c:pt>
                <c:pt idx="39295">
                  <c:v>3.9295999999999998E-5</c:v>
                </c:pt>
                <c:pt idx="39296">
                  <c:v>3.9297E-5</c:v>
                </c:pt>
                <c:pt idx="39297">
                  <c:v>3.9298000000000002E-5</c:v>
                </c:pt>
                <c:pt idx="39298">
                  <c:v>3.9298999999999998E-5</c:v>
                </c:pt>
                <c:pt idx="39299">
                  <c:v>3.93E-5</c:v>
                </c:pt>
                <c:pt idx="39300">
                  <c:v>3.9301000000000002E-5</c:v>
                </c:pt>
                <c:pt idx="39301">
                  <c:v>3.9301999999999997E-5</c:v>
                </c:pt>
                <c:pt idx="39302">
                  <c:v>3.9303E-5</c:v>
                </c:pt>
                <c:pt idx="39303">
                  <c:v>3.9304000000000002E-5</c:v>
                </c:pt>
                <c:pt idx="39304">
                  <c:v>3.9304999999999997E-5</c:v>
                </c:pt>
                <c:pt idx="39305">
                  <c:v>3.9305999999999999E-5</c:v>
                </c:pt>
                <c:pt idx="39306">
                  <c:v>3.9307000000000002E-5</c:v>
                </c:pt>
                <c:pt idx="39307">
                  <c:v>3.9307999999999997E-5</c:v>
                </c:pt>
                <c:pt idx="39308">
                  <c:v>3.9308999999999999E-5</c:v>
                </c:pt>
                <c:pt idx="39309">
                  <c:v>3.9310000000000001E-5</c:v>
                </c:pt>
                <c:pt idx="39310">
                  <c:v>3.9310999999999997E-5</c:v>
                </c:pt>
                <c:pt idx="39311">
                  <c:v>3.9311999999999999E-5</c:v>
                </c:pt>
                <c:pt idx="39312">
                  <c:v>3.9313000000000001E-5</c:v>
                </c:pt>
                <c:pt idx="39313">
                  <c:v>3.9313999999999997E-5</c:v>
                </c:pt>
                <c:pt idx="39314">
                  <c:v>3.9314999999999999E-5</c:v>
                </c:pt>
                <c:pt idx="39315">
                  <c:v>3.9316000000000001E-5</c:v>
                </c:pt>
                <c:pt idx="39316">
                  <c:v>3.9317000000000003E-5</c:v>
                </c:pt>
                <c:pt idx="39317">
                  <c:v>3.9317999999999999E-5</c:v>
                </c:pt>
                <c:pt idx="39318">
                  <c:v>3.9319000000000001E-5</c:v>
                </c:pt>
                <c:pt idx="39319">
                  <c:v>3.9320000000000003E-5</c:v>
                </c:pt>
                <c:pt idx="39320">
                  <c:v>3.9320999999999998E-5</c:v>
                </c:pt>
                <c:pt idx="39321">
                  <c:v>3.9322000000000001E-5</c:v>
                </c:pt>
                <c:pt idx="39322">
                  <c:v>3.9323000000000003E-5</c:v>
                </c:pt>
                <c:pt idx="39323">
                  <c:v>3.9323999999999998E-5</c:v>
                </c:pt>
                <c:pt idx="39324">
                  <c:v>3.9325E-5</c:v>
                </c:pt>
                <c:pt idx="39325">
                  <c:v>3.9326000000000003E-5</c:v>
                </c:pt>
                <c:pt idx="39326">
                  <c:v>3.9326999999999998E-5</c:v>
                </c:pt>
                <c:pt idx="39327">
                  <c:v>3.9328E-5</c:v>
                </c:pt>
                <c:pt idx="39328">
                  <c:v>3.9329000000000002E-5</c:v>
                </c:pt>
                <c:pt idx="39329">
                  <c:v>3.9329999999999998E-5</c:v>
                </c:pt>
                <c:pt idx="39330">
                  <c:v>3.9331E-5</c:v>
                </c:pt>
                <c:pt idx="39331">
                  <c:v>3.9332000000000002E-5</c:v>
                </c:pt>
                <c:pt idx="39332">
                  <c:v>3.9332999999999998E-5</c:v>
                </c:pt>
                <c:pt idx="39333">
                  <c:v>3.9334E-5</c:v>
                </c:pt>
                <c:pt idx="39334">
                  <c:v>3.9335000000000002E-5</c:v>
                </c:pt>
                <c:pt idx="39335">
                  <c:v>3.9335999999999997E-5</c:v>
                </c:pt>
                <c:pt idx="39336">
                  <c:v>3.9337E-5</c:v>
                </c:pt>
                <c:pt idx="39337">
                  <c:v>3.9338000000000002E-5</c:v>
                </c:pt>
                <c:pt idx="39338">
                  <c:v>3.9338999999999997E-5</c:v>
                </c:pt>
                <c:pt idx="39339">
                  <c:v>3.9339999999999999E-5</c:v>
                </c:pt>
                <c:pt idx="39340">
                  <c:v>3.9341000000000002E-5</c:v>
                </c:pt>
                <c:pt idx="39341">
                  <c:v>3.9341999999999997E-5</c:v>
                </c:pt>
                <c:pt idx="39342">
                  <c:v>3.9342999999999999E-5</c:v>
                </c:pt>
                <c:pt idx="39343">
                  <c:v>3.9344000000000001E-5</c:v>
                </c:pt>
                <c:pt idx="39344">
                  <c:v>3.9344999999999997E-5</c:v>
                </c:pt>
                <c:pt idx="39345">
                  <c:v>3.9345999999999999E-5</c:v>
                </c:pt>
                <c:pt idx="39346">
                  <c:v>3.9347000000000001E-5</c:v>
                </c:pt>
                <c:pt idx="39347">
                  <c:v>3.9347999999999997E-5</c:v>
                </c:pt>
                <c:pt idx="39348">
                  <c:v>3.9348999999999999E-5</c:v>
                </c:pt>
                <c:pt idx="39349">
                  <c:v>3.9350000000000001E-5</c:v>
                </c:pt>
                <c:pt idx="39350">
                  <c:v>3.9351000000000003E-5</c:v>
                </c:pt>
                <c:pt idx="39351">
                  <c:v>3.9351999999999999E-5</c:v>
                </c:pt>
                <c:pt idx="39352">
                  <c:v>3.9353000000000001E-5</c:v>
                </c:pt>
                <c:pt idx="39353">
                  <c:v>3.9354000000000003E-5</c:v>
                </c:pt>
                <c:pt idx="39354">
                  <c:v>3.9354999999999998E-5</c:v>
                </c:pt>
                <c:pt idx="39355">
                  <c:v>3.9356000000000001E-5</c:v>
                </c:pt>
                <c:pt idx="39356">
                  <c:v>3.9357000000000003E-5</c:v>
                </c:pt>
                <c:pt idx="39357">
                  <c:v>3.9357999999999998E-5</c:v>
                </c:pt>
                <c:pt idx="39358">
                  <c:v>3.9359E-5</c:v>
                </c:pt>
                <c:pt idx="39359">
                  <c:v>3.9360000000000003E-5</c:v>
                </c:pt>
                <c:pt idx="39360">
                  <c:v>3.9360999999999998E-5</c:v>
                </c:pt>
                <c:pt idx="39361">
                  <c:v>3.9362E-5</c:v>
                </c:pt>
                <c:pt idx="39362">
                  <c:v>3.9363000000000002E-5</c:v>
                </c:pt>
                <c:pt idx="39363">
                  <c:v>3.9363999999999998E-5</c:v>
                </c:pt>
                <c:pt idx="39364">
                  <c:v>3.9365E-5</c:v>
                </c:pt>
                <c:pt idx="39365">
                  <c:v>3.9366000000000002E-5</c:v>
                </c:pt>
                <c:pt idx="39366">
                  <c:v>3.9366999999999998E-5</c:v>
                </c:pt>
                <c:pt idx="39367">
                  <c:v>3.9368E-5</c:v>
                </c:pt>
                <c:pt idx="39368">
                  <c:v>3.9369000000000002E-5</c:v>
                </c:pt>
                <c:pt idx="39369">
                  <c:v>3.9369999999999997E-5</c:v>
                </c:pt>
                <c:pt idx="39370">
                  <c:v>3.9371E-5</c:v>
                </c:pt>
                <c:pt idx="39371">
                  <c:v>3.9372000000000002E-5</c:v>
                </c:pt>
                <c:pt idx="39372">
                  <c:v>3.9372999999999997E-5</c:v>
                </c:pt>
                <c:pt idx="39373">
                  <c:v>3.9373999999999999E-5</c:v>
                </c:pt>
                <c:pt idx="39374">
                  <c:v>3.9375000000000002E-5</c:v>
                </c:pt>
                <c:pt idx="39375">
                  <c:v>3.9375999999999997E-5</c:v>
                </c:pt>
                <c:pt idx="39376">
                  <c:v>3.9376999999999999E-5</c:v>
                </c:pt>
                <c:pt idx="39377">
                  <c:v>3.9378000000000001E-5</c:v>
                </c:pt>
                <c:pt idx="39378">
                  <c:v>3.9378999999999997E-5</c:v>
                </c:pt>
                <c:pt idx="39379">
                  <c:v>3.9379999999999999E-5</c:v>
                </c:pt>
                <c:pt idx="39380">
                  <c:v>3.9381000000000001E-5</c:v>
                </c:pt>
                <c:pt idx="39381">
                  <c:v>3.9381999999999997E-5</c:v>
                </c:pt>
                <c:pt idx="39382">
                  <c:v>3.9382999999999999E-5</c:v>
                </c:pt>
                <c:pt idx="39383">
                  <c:v>3.9384000000000001E-5</c:v>
                </c:pt>
                <c:pt idx="39384">
                  <c:v>3.9385000000000003E-5</c:v>
                </c:pt>
                <c:pt idx="39385">
                  <c:v>3.9385999999999999E-5</c:v>
                </c:pt>
                <c:pt idx="39386">
                  <c:v>3.9387000000000001E-5</c:v>
                </c:pt>
                <c:pt idx="39387">
                  <c:v>3.9388000000000003E-5</c:v>
                </c:pt>
                <c:pt idx="39388">
                  <c:v>3.9388999999999998E-5</c:v>
                </c:pt>
                <c:pt idx="39389">
                  <c:v>3.9390000000000001E-5</c:v>
                </c:pt>
                <c:pt idx="39390">
                  <c:v>3.9391000000000003E-5</c:v>
                </c:pt>
                <c:pt idx="39391">
                  <c:v>3.9391999999999998E-5</c:v>
                </c:pt>
                <c:pt idx="39392">
                  <c:v>3.9393E-5</c:v>
                </c:pt>
                <c:pt idx="39393">
                  <c:v>3.9394000000000003E-5</c:v>
                </c:pt>
                <c:pt idx="39394">
                  <c:v>3.9394999999999998E-5</c:v>
                </c:pt>
                <c:pt idx="39395">
                  <c:v>3.9396E-5</c:v>
                </c:pt>
                <c:pt idx="39396">
                  <c:v>3.9397000000000002E-5</c:v>
                </c:pt>
                <c:pt idx="39397">
                  <c:v>3.9397999999999998E-5</c:v>
                </c:pt>
                <c:pt idx="39398">
                  <c:v>3.9399E-5</c:v>
                </c:pt>
                <c:pt idx="39399">
                  <c:v>3.9400000000000002E-5</c:v>
                </c:pt>
                <c:pt idx="39400">
                  <c:v>3.9400999999999998E-5</c:v>
                </c:pt>
                <c:pt idx="39401">
                  <c:v>3.9402E-5</c:v>
                </c:pt>
                <c:pt idx="39402">
                  <c:v>3.9403000000000002E-5</c:v>
                </c:pt>
                <c:pt idx="39403">
                  <c:v>3.9403999999999997E-5</c:v>
                </c:pt>
                <c:pt idx="39404">
                  <c:v>3.9405E-5</c:v>
                </c:pt>
                <c:pt idx="39405">
                  <c:v>3.9406000000000002E-5</c:v>
                </c:pt>
                <c:pt idx="39406">
                  <c:v>3.9406999999999997E-5</c:v>
                </c:pt>
                <c:pt idx="39407">
                  <c:v>3.9407999999999999E-5</c:v>
                </c:pt>
                <c:pt idx="39408">
                  <c:v>3.9409000000000002E-5</c:v>
                </c:pt>
                <c:pt idx="39409">
                  <c:v>3.9409999999999997E-5</c:v>
                </c:pt>
                <c:pt idx="39410">
                  <c:v>3.9410999999999999E-5</c:v>
                </c:pt>
                <c:pt idx="39411">
                  <c:v>3.9412000000000001E-5</c:v>
                </c:pt>
                <c:pt idx="39412">
                  <c:v>3.9412999999999997E-5</c:v>
                </c:pt>
                <c:pt idx="39413">
                  <c:v>3.9413999999999999E-5</c:v>
                </c:pt>
                <c:pt idx="39414">
                  <c:v>3.9415000000000001E-5</c:v>
                </c:pt>
                <c:pt idx="39415">
                  <c:v>3.9415999999999997E-5</c:v>
                </c:pt>
                <c:pt idx="39416">
                  <c:v>3.9416999999999999E-5</c:v>
                </c:pt>
                <c:pt idx="39417">
                  <c:v>3.9418000000000001E-5</c:v>
                </c:pt>
                <c:pt idx="39418">
                  <c:v>3.9419000000000003E-5</c:v>
                </c:pt>
                <c:pt idx="39419">
                  <c:v>3.9419999999999999E-5</c:v>
                </c:pt>
                <c:pt idx="39420">
                  <c:v>3.9421000000000001E-5</c:v>
                </c:pt>
                <c:pt idx="39421">
                  <c:v>3.9422000000000003E-5</c:v>
                </c:pt>
                <c:pt idx="39422">
                  <c:v>3.9422999999999998E-5</c:v>
                </c:pt>
                <c:pt idx="39423">
                  <c:v>3.9424000000000001E-5</c:v>
                </c:pt>
                <c:pt idx="39424">
                  <c:v>3.9425000000000003E-5</c:v>
                </c:pt>
                <c:pt idx="39425">
                  <c:v>3.9425999999999998E-5</c:v>
                </c:pt>
                <c:pt idx="39426">
                  <c:v>3.9427E-5</c:v>
                </c:pt>
                <c:pt idx="39427">
                  <c:v>3.9428000000000003E-5</c:v>
                </c:pt>
                <c:pt idx="39428">
                  <c:v>3.9428999999999998E-5</c:v>
                </c:pt>
                <c:pt idx="39429">
                  <c:v>3.943E-5</c:v>
                </c:pt>
                <c:pt idx="39430">
                  <c:v>3.9431000000000002E-5</c:v>
                </c:pt>
                <c:pt idx="39431">
                  <c:v>3.9431999999999998E-5</c:v>
                </c:pt>
                <c:pt idx="39432">
                  <c:v>3.9433E-5</c:v>
                </c:pt>
                <c:pt idx="39433">
                  <c:v>3.9434000000000002E-5</c:v>
                </c:pt>
                <c:pt idx="39434">
                  <c:v>3.9434999999999998E-5</c:v>
                </c:pt>
                <c:pt idx="39435">
                  <c:v>3.9436E-5</c:v>
                </c:pt>
                <c:pt idx="39436">
                  <c:v>3.9437000000000002E-5</c:v>
                </c:pt>
                <c:pt idx="39437">
                  <c:v>3.9437999999999997E-5</c:v>
                </c:pt>
                <c:pt idx="39438">
                  <c:v>3.9439E-5</c:v>
                </c:pt>
                <c:pt idx="39439">
                  <c:v>3.9440000000000002E-5</c:v>
                </c:pt>
                <c:pt idx="39440">
                  <c:v>3.9440999999999997E-5</c:v>
                </c:pt>
                <c:pt idx="39441">
                  <c:v>3.9441999999999999E-5</c:v>
                </c:pt>
                <c:pt idx="39442">
                  <c:v>3.9443000000000002E-5</c:v>
                </c:pt>
                <c:pt idx="39443">
                  <c:v>3.9443999999999997E-5</c:v>
                </c:pt>
                <c:pt idx="39444">
                  <c:v>3.9444999999999999E-5</c:v>
                </c:pt>
                <c:pt idx="39445">
                  <c:v>3.9446000000000001E-5</c:v>
                </c:pt>
                <c:pt idx="39446">
                  <c:v>3.9446999999999997E-5</c:v>
                </c:pt>
                <c:pt idx="39447">
                  <c:v>3.9447999999999999E-5</c:v>
                </c:pt>
                <c:pt idx="39448">
                  <c:v>3.9449000000000001E-5</c:v>
                </c:pt>
                <c:pt idx="39449">
                  <c:v>3.9449999999999997E-5</c:v>
                </c:pt>
                <c:pt idx="39450">
                  <c:v>3.9450999999999999E-5</c:v>
                </c:pt>
                <c:pt idx="39451">
                  <c:v>3.9452000000000001E-5</c:v>
                </c:pt>
                <c:pt idx="39452">
                  <c:v>3.9453000000000003E-5</c:v>
                </c:pt>
                <c:pt idx="39453">
                  <c:v>3.9453999999999999E-5</c:v>
                </c:pt>
                <c:pt idx="39454">
                  <c:v>3.9455000000000001E-5</c:v>
                </c:pt>
                <c:pt idx="39455">
                  <c:v>3.9456000000000003E-5</c:v>
                </c:pt>
                <c:pt idx="39456">
                  <c:v>3.9456999999999998E-5</c:v>
                </c:pt>
                <c:pt idx="39457">
                  <c:v>3.9458000000000001E-5</c:v>
                </c:pt>
                <c:pt idx="39458">
                  <c:v>3.9459000000000003E-5</c:v>
                </c:pt>
                <c:pt idx="39459">
                  <c:v>3.9459999999999998E-5</c:v>
                </c:pt>
                <c:pt idx="39460">
                  <c:v>3.9461E-5</c:v>
                </c:pt>
                <c:pt idx="39461">
                  <c:v>3.9462000000000003E-5</c:v>
                </c:pt>
                <c:pt idx="39462">
                  <c:v>3.9462999999999998E-5</c:v>
                </c:pt>
                <c:pt idx="39463">
                  <c:v>3.9464E-5</c:v>
                </c:pt>
                <c:pt idx="39464">
                  <c:v>3.9465000000000002E-5</c:v>
                </c:pt>
                <c:pt idx="39465">
                  <c:v>3.9465999999999998E-5</c:v>
                </c:pt>
                <c:pt idx="39466">
                  <c:v>3.9467E-5</c:v>
                </c:pt>
                <c:pt idx="39467">
                  <c:v>3.9468000000000002E-5</c:v>
                </c:pt>
                <c:pt idx="39468">
                  <c:v>3.9468999999999998E-5</c:v>
                </c:pt>
                <c:pt idx="39469">
                  <c:v>3.947E-5</c:v>
                </c:pt>
                <c:pt idx="39470">
                  <c:v>3.9471000000000002E-5</c:v>
                </c:pt>
                <c:pt idx="39471">
                  <c:v>3.9471999999999997E-5</c:v>
                </c:pt>
                <c:pt idx="39472">
                  <c:v>3.9473E-5</c:v>
                </c:pt>
                <c:pt idx="39473">
                  <c:v>3.9474000000000002E-5</c:v>
                </c:pt>
                <c:pt idx="39474">
                  <c:v>3.9474999999999997E-5</c:v>
                </c:pt>
                <c:pt idx="39475">
                  <c:v>3.9475999999999999E-5</c:v>
                </c:pt>
                <c:pt idx="39476">
                  <c:v>3.9477000000000002E-5</c:v>
                </c:pt>
                <c:pt idx="39477">
                  <c:v>3.9477999999999997E-5</c:v>
                </c:pt>
                <c:pt idx="39478">
                  <c:v>3.9478999999999999E-5</c:v>
                </c:pt>
                <c:pt idx="39479">
                  <c:v>3.9480000000000001E-5</c:v>
                </c:pt>
                <c:pt idx="39480">
                  <c:v>3.9480999999999997E-5</c:v>
                </c:pt>
                <c:pt idx="39481">
                  <c:v>3.9481999999999999E-5</c:v>
                </c:pt>
                <c:pt idx="39482">
                  <c:v>3.9483000000000001E-5</c:v>
                </c:pt>
                <c:pt idx="39483">
                  <c:v>3.9483999999999997E-5</c:v>
                </c:pt>
                <c:pt idx="39484">
                  <c:v>3.9484999999999999E-5</c:v>
                </c:pt>
                <c:pt idx="39485">
                  <c:v>3.9486000000000001E-5</c:v>
                </c:pt>
                <c:pt idx="39486">
                  <c:v>3.9487000000000003E-5</c:v>
                </c:pt>
                <c:pt idx="39487">
                  <c:v>3.9487999999999999E-5</c:v>
                </c:pt>
                <c:pt idx="39488">
                  <c:v>3.9489000000000001E-5</c:v>
                </c:pt>
                <c:pt idx="39489">
                  <c:v>3.9490000000000003E-5</c:v>
                </c:pt>
                <c:pt idx="39490">
                  <c:v>3.9490999999999998E-5</c:v>
                </c:pt>
                <c:pt idx="39491">
                  <c:v>3.9492000000000001E-5</c:v>
                </c:pt>
                <c:pt idx="39492">
                  <c:v>3.9493000000000003E-5</c:v>
                </c:pt>
                <c:pt idx="39493">
                  <c:v>3.9493999999999998E-5</c:v>
                </c:pt>
                <c:pt idx="39494">
                  <c:v>3.9495E-5</c:v>
                </c:pt>
                <c:pt idx="39495">
                  <c:v>3.9496000000000003E-5</c:v>
                </c:pt>
                <c:pt idx="39496">
                  <c:v>3.9496999999999998E-5</c:v>
                </c:pt>
                <c:pt idx="39497">
                  <c:v>3.9498E-5</c:v>
                </c:pt>
                <c:pt idx="39498">
                  <c:v>3.9499000000000002E-5</c:v>
                </c:pt>
                <c:pt idx="39499">
                  <c:v>3.9499999999999998E-5</c:v>
                </c:pt>
                <c:pt idx="39500">
                  <c:v>3.9501E-5</c:v>
                </c:pt>
                <c:pt idx="39501">
                  <c:v>3.9502000000000002E-5</c:v>
                </c:pt>
                <c:pt idx="39502">
                  <c:v>3.9502999999999998E-5</c:v>
                </c:pt>
                <c:pt idx="39503">
                  <c:v>3.9504E-5</c:v>
                </c:pt>
                <c:pt idx="39504">
                  <c:v>3.9505000000000002E-5</c:v>
                </c:pt>
                <c:pt idx="39505">
                  <c:v>3.9505999999999997E-5</c:v>
                </c:pt>
                <c:pt idx="39506">
                  <c:v>3.9507E-5</c:v>
                </c:pt>
                <c:pt idx="39507">
                  <c:v>3.9508000000000002E-5</c:v>
                </c:pt>
                <c:pt idx="39508">
                  <c:v>3.9508999999999997E-5</c:v>
                </c:pt>
                <c:pt idx="39509">
                  <c:v>3.9509999999999999E-5</c:v>
                </c:pt>
                <c:pt idx="39510">
                  <c:v>3.9511000000000002E-5</c:v>
                </c:pt>
                <c:pt idx="39511">
                  <c:v>3.9511999999999997E-5</c:v>
                </c:pt>
                <c:pt idx="39512">
                  <c:v>3.9512999999999999E-5</c:v>
                </c:pt>
                <c:pt idx="39513">
                  <c:v>3.9514000000000001E-5</c:v>
                </c:pt>
                <c:pt idx="39514">
                  <c:v>3.9514999999999997E-5</c:v>
                </c:pt>
                <c:pt idx="39515">
                  <c:v>3.9515999999999999E-5</c:v>
                </c:pt>
                <c:pt idx="39516">
                  <c:v>3.9517000000000001E-5</c:v>
                </c:pt>
                <c:pt idx="39517">
                  <c:v>3.9517999999999997E-5</c:v>
                </c:pt>
                <c:pt idx="39518">
                  <c:v>3.9518999999999999E-5</c:v>
                </c:pt>
                <c:pt idx="39519">
                  <c:v>3.9520000000000001E-5</c:v>
                </c:pt>
                <c:pt idx="39520">
                  <c:v>3.9521000000000003E-5</c:v>
                </c:pt>
                <c:pt idx="39521">
                  <c:v>3.9521999999999999E-5</c:v>
                </c:pt>
                <c:pt idx="39522">
                  <c:v>3.9523000000000001E-5</c:v>
                </c:pt>
                <c:pt idx="39523">
                  <c:v>3.9524000000000003E-5</c:v>
                </c:pt>
                <c:pt idx="39524">
                  <c:v>3.9524999999999999E-5</c:v>
                </c:pt>
                <c:pt idx="39525">
                  <c:v>3.9526000000000001E-5</c:v>
                </c:pt>
                <c:pt idx="39526">
                  <c:v>3.9527000000000003E-5</c:v>
                </c:pt>
                <c:pt idx="39527">
                  <c:v>3.9527999999999998E-5</c:v>
                </c:pt>
                <c:pt idx="39528">
                  <c:v>3.9529E-5</c:v>
                </c:pt>
                <c:pt idx="39529">
                  <c:v>3.9530000000000003E-5</c:v>
                </c:pt>
                <c:pt idx="39530">
                  <c:v>3.9530999999999998E-5</c:v>
                </c:pt>
                <c:pt idx="39531">
                  <c:v>3.9532E-5</c:v>
                </c:pt>
                <c:pt idx="39532">
                  <c:v>3.9533000000000002E-5</c:v>
                </c:pt>
                <c:pt idx="39533">
                  <c:v>3.9533999999999998E-5</c:v>
                </c:pt>
                <c:pt idx="39534">
                  <c:v>3.9535E-5</c:v>
                </c:pt>
                <c:pt idx="39535">
                  <c:v>3.9536000000000002E-5</c:v>
                </c:pt>
                <c:pt idx="39536">
                  <c:v>3.9536999999999998E-5</c:v>
                </c:pt>
                <c:pt idx="39537">
                  <c:v>3.9538E-5</c:v>
                </c:pt>
                <c:pt idx="39538">
                  <c:v>3.9539000000000002E-5</c:v>
                </c:pt>
                <c:pt idx="39539">
                  <c:v>3.9539999999999998E-5</c:v>
                </c:pt>
                <c:pt idx="39540">
                  <c:v>3.9541E-5</c:v>
                </c:pt>
                <c:pt idx="39541">
                  <c:v>3.9542000000000002E-5</c:v>
                </c:pt>
                <c:pt idx="39542">
                  <c:v>3.9542999999999997E-5</c:v>
                </c:pt>
                <c:pt idx="39543">
                  <c:v>3.9544E-5</c:v>
                </c:pt>
                <c:pt idx="39544">
                  <c:v>3.9545000000000002E-5</c:v>
                </c:pt>
                <c:pt idx="39545">
                  <c:v>3.9545999999999997E-5</c:v>
                </c:pt>
                <c:pt idx="39546">
                  <c:v>3.9546999999999999E-5</c:v>
                </c:pt>
                <c:pt idx="39547">
                  <c:v>3.9548000000000002E-5</c:v>
                </c:pt>
                <c:pt idx="39548">
                  <c:v>3.9548999999999997E-5</c:v>
                </c:pt>
                <c:pt idx="39549">
                  <c:v>3.9549999999999999E-5</c:v>
                </c:pt>
                <c:pt idx="39550">
                  <c:v>3.9551000000000001E-5</c:v>
                </c:pt>
                <c:pt idx="39551">
                  <c:v>3.9551999999999997E-5</c:v>
                </c:pt>
                <c:pt idx="39552">
                  <c:v>3.9552999999999999E-5</c:v>
                </c:pt>
                <c:pt idx="39553">
                  <c:v>3.9554000000000001E-5</c:v>
                </c:pt>
                <c:pt idx="39554">
                  <c:v>3.9555000000000003E-5</c:v>
                </c:pt>
                <c:pt idx="39555">
                  <c:v>3.9555999999999999E-5</c:v>
                </c:pt>
                <c:pt idx="39556">
                  <c:v>3.9557000000000001E-5</c:v>
                </c:pt>
                <c:pt idx="39557">
                  <c:v>3.9558000000000003E-5</c:v>
                </c:pt>
                <c:pt idx="39558">
                  <c:v>3.9558999999999999E-5</c:v>
                </c:pt>
                <c:pt idx="39559">
                  <c:v>3.9560000000000001E-5</c:v>
                </c:pt>
                <c:pt idx="39560">
                  <c:v>3.9561000000000003E-5</c:v>
                </c:pt>
                <c:pt idx="39561">
                  <c:v>3.9561999999999998E-5</c:v>
                </c:pt>
                <c:pt idx="39562">
                  <c:v>3.9563000000000001E-5</c:v>
                </c:pt>
                <c:pt idx="39563">
                  <c:v>3.9564000000000003E-5</c:v>
                </c:pt>
                <c:pt idx="39564">
                  <c:v>3.9564999999999998E-5</c:v>
                </c:pt>
                <c:pt idx="39565">
                  <c:v>3.9566E-5</c:v>
                </c:pt>
                <c:pt idx="39566">
                  <c:v>3.9567000000000003E-5</c:v>
                </c:pt>
                <c:pt idx="39567">
                  <c:v>3.9567999999999998E-5</c:v>
                </c:pt>
                <c:pt idx="39568">
                  <c:v>3.9569E-5</c:v>
                </c:pt>
                <c:pt idx="39569">
                  <c:v>3.9570000000000002E-5</c:v>
                </c:pt>
                <c:pt idx="39570">
                  <c:v>3.9570999999999998E-5</c:v>
                </c:pt>
                <c:pt idx="39571">
                  <c:v>3.9572E-5</c:v>
                </c:pt>
                <c:pt idx="39572">
                  <c:v>3.9573000000000002E-5</c:v>
                </c:pt>
                <c:pt idx="39573">
                  <c:v>3.9573999999999998E-5</c:v>
                </c:pt>
                <c:pt idx="39574">
                  <c:v>3.9575E-5</c:v>
                </c:pt>
                <c:pt idx="39575">
                  <c:v>3.9576000000000002E-5</c:v>
                </c:pt>
                <c:pt idx="39576">
                  <c:v>3.9576999999999997E-5</c:v>
                </c:pt>
                <c:pt idx="39577">
                  <c:v>3.9578E-5</c:v>
                </c:pt>
                <c:pt idx="39578">
                  <c:v>3.9579000000000002E-5</c:v>
                </c:pt>
                <c:pt idx="39579">
                  <c:v>3.9579999999999997E-5</c:v>
                </c:pt>
                <c:pt idx="39580">
                  <c:v>3.9580999999999999E-5</c:v>
                </c:pt>
                <c:pt idx="39581">
                  <c:v>3.9582000000000002E-5</c:v>
                </c:pt>
                <c:pt idx="39582">
                  <c:v>3.9582999999999997E-5</c:v>
                </c:pt>
                <c:pt idx="39583">
                  <c:v>3.9583999999999999E-5</c:v>
                </c:pt>
                <c:pt idx="39584">
                  <c:v>3.9585000000000001E-5</c:v>
                </c:pt>
                <c:pt idx="39585">
                  <c:v>3.9585999999999997E-5</c:v>
                </c:pt>
                <c:pt idx="39586">
                  <c:v>3.9586999999999999E-5</c:v>
                </c:pt>
                <c:pt idx="39587">
                  <c:v>3.9588000000000001E-5</c:v>
                </c:pt>
                <c:pt idx="39588">
                  <c:v>3.9589000000000003E-5</c:v>
                </c:pt>
                <c:pt idx="39589">
                  <c:v>3.9589999999999999E-5</c:v>
                </c:pt>
                <c:pt idx="39590">
                  <c:v>3.9591000000000001E-5</c:v>
                </c:pt>
                <c:pt idx="39591">
                  <c:v>3.9592000000000003E-5</c:v>
                </c:pt>
                <c:pt idx="39592">
                  <c:v>3.9592999999999999E-5</c:v>
                </c:pt>
                <c:pt idx="39593">
                  <c:v>3.9594000000000001E-5</c:v>
                </c:pt>
                <c:pt idx="39594">
                  <c:v>3.9595000000000003E-5</c:v>
                </c:pt>
                <c:pt idx="39595">
                  <c:v>3.9595999999999998E-5</c:v>
                </c:pt>
                <c:pt idx="39596">
                  <c:v>3.9597000000000001E-5</c:v>
                </c:pt>
                <c:pt idx="39597">
                  <c:v>3.9598000000000003E-5</c:v>
                </c:pt>
                <c:pt idx="39598">
                  <c:v>3.9598999999999998E-5</c:v>
                </c:pt>
                <c:pt idx="39599">
                  <c:v>3.96E-5</c:v>
                </c:pt>
                <c:pt idx="39600">
                  <c:v>3.9601000000000003E-5</c:v>
                </c:pt>
                <c:pt idx="39601">
                  <c:v>3.9601999999999998E-5</c:v>
                </c:pt>
                <c:pt idx="39602">
                  <c:v>3.9603E-5</c:v>
                </c:pt>
                <c:pt idx="39603">
                  <c:v>3.9604000000000002E-5</c:v>
                </c:pt>
                <c:pt idx="39604">
                  <c:v>3.9604999999999998E-5</c:v>
                </c:pt>
                <c:pt idx="39605">
                  <c:v>3.9606E-5</c:v>
                </c:pt>
                <c:pt idx="39606">
                  <c:v>3.9607000000000002E-5</c:v>
                </c:pt>
                <c:pt idx="39607">
                  <c:v>3.9607999999999998E-5</c:v>
                </c:pt>
                <c:pt idx="39608">
                  <c:v>3.9609E-5</c:v>
                </c:pt>
                <c:pt idx="39609">
                  <c:v>3.9610000000000002E-5</c:v>
                </c:pt>
                <c:pt idx="39610">
                  <c:v>3.9610999999999997E-5</c:v>
                </c:pt>
                <c:pt idx="39611">
                  <c:v>3.9612E-5</c:v>
                </c:pt>
                <c:pt idx="39612">
                  <c:v>3.9613000000000002E-5</c:v>
                </c:pt>
                <c:pt idx="39613">
                  <c:v>3.9613999999999997E-5</c:v>
                </c:pt>
                <c:pt idx="39614">
                  <c:v>3.9614999999999999E-5</c:v>
                </c:pt>
                <c:pt idx="39615">
                  <c:v>3.9616000000000002E-5</c:v>
                </c:pt>
                <c:pt idx="39616">
                  <c:v>3.9616999999999997E-5</c:v>
                </c:pt>
                <c:pt idx="39617">
                  <c:v>3.9617999999999999E-5</c:v>
                </c:pt>
                <c:pt idx="39618">
                  <c:v>3.9619000000000001E-5</c:v>
                </c:pt>
                <c:pt idx="39619">
                  <c:v>3.9619999999999997E-5</c:v>
                </c:pt>
                <c:pt idx="39620">
                  <c:v>3.9620999999999999E-5</c:v>
                </c:pt>
                <c:pt idx="39621">
                  <c:v>3.9622000000000001E-5</c:v>
                </c:pt>
                <c:pt idx="39622">
                  <c:v>3.9623000000000003E-5</c:v>
                </c:pt>
                <c:pt idx="39623">
                  <c:v>3.9623999999999999E-5</c:v>
                </c:pt>
                <c:pt idx="39624">
                  <c:v>3.9625000000000001E-5</c:v>
                </c:pt>
                <c:pt idx="39625">
                  <c:v>3.9626000000000003E-5</c:v>
                </c:pt>
                <c:pt idx="39626">
                  <c:v>3.9626999999999999E-5</c:v>
                </c:pt>
                <c:pt idx="39627">
                  <c:v>3.9628000000000001E-5</c:v>
                </c:pt>
                <c:pt idx="39628">
                  <c:v>3.9629000000000003E-5</c:v>
                </c:pt>
                <c:pt idx="39629">
                  <c:v>3.9629999999999998E-5</c:v>
                </c:pt>
                <c:pt idx="39630">
                  <c:v>3.9631000000000001E-5</c:v>
                </c:pt>
                <c:pt idx="39631">
                  <c:v>3.9632000000000003E-5</c:v>
                </c:pt>
                <c:pt idx="39632">
                  <c:v>3.9632999999999998E-5</c:v>
                </c:pt>
                <c:pt idx="39633">
                  <c:v>3.9634E-5</c:v>
                </c:pt>
                <c:pt idx="39634">
                  <c:v>3.9635000000000003E-5</c:v>
                </c:pt>
                <c:pt idx="39635">
                  <c:v>3.9635999999999998E-5</c:v>
                </c:pt>
                <c:pt idx="39636">
                  <c:v>3.9637E-5</c:v>
                </c:pt>
                <c:pt idx="39637">
                  <c:v>3.9638000000000002E-5</c:v>
                </c:pt>
                <c:pt idx="39638">
                  <c:v>3.9638999999999998E-5</c:v>
                </c:pt>
                <c:pt idx="39639">
                  <c:v>3.964E-5</c:v>
                </c:pt>
                <c:pt idx="39640">
                  <c:v>3.9641000000000002E-5</c:v>
                </c:pt>
                <c:pt idx="39641">
                  <c:v>3.9641999999999998E-5</c:v>
                </c:pt>
                <c:pt idx="39642">
                  <c:v>3.9643E-5</c:v>
                </c:pt>
                <c:pt idx="39643">
                  <c:v>3.9644000000000002E-5</c:v>
                </c:pt>
                <c:pt idx="39644">
                  <c:v>3.9644999999999997E-5</c:v>
                </c:pt>
                <c:pt idx="39645">
                  <c:v>3.9646E-5</c:v>
                </c:pt>
                <c:pt idx="39646">
                  <c:v>3.9647000000000002E-5</c:v>
                </c:pt>
                <c:pt idx="39647">
                  <c:v>3.9647999999999997E-5</c:v>
                </c:pt>
                <c:pt idx="39648">
                  <c:v>3.9648999999999999E-5</c:v>
                </c:pt>
                <c:pt idx="39649">
                  <c:v>3.9650000000000002E-5</c:v>
                </c:pt>
                <c:pt idx="39650">
                  <c:v>3.9650999999999997E-5</c:v>
                </c:pt>
                <c:pt idx="39651">
                  <c:v>3.9651999999999999E-5</c:v>
                </c:pt>
                <c:pt idx="39652">
                  <c:v>3.9653000000000001E-5</c:v>
                </c:pt>
                <c:pt idx="39653">
                  <c:v>3.9653999999999997E-5</c:v>
                </c:pt>
                <c:pt idx="39654">
                  <c:v>3.9654999999999999E-5</c:v>
                </c:pt>
                <c:pt idx="39655">
                  <c:v>3.9656000000000001E-5</c:v>
                </c:pt>
                <c:pt idx="39656">
                  <c:v>3.9657000000000003E-5</c:v>
                </c:pt>
                <c:pt idx="39657">
                  <c:v>3.9657999999999999E-5</c:v>
                </c:pt>
                <c:pt idx="39658">
                  <c:v>3.9659000000000001E-5</c:v>
                </c:pt>
                <c:pt idx="39659">
                  <c:v>3.9660000000000003E-5</c:v>
                </c:pt>
                <c:pt idx="39660">
                  <c:v>3.9660999999999999E-5</c:v>
                </c:pt>
                <c:pt idx="39661">
                  <c:v>3.9662000000000001E-5</c:v>
                </c:pt>
                <c:pt idx="39662">
                  <c:v>3.9663000000000003E-5</c:v>
                </c:pt>
                <c:pt idx="39663">
                  <c:v>3.9663999999999998E-5</c:v>
                </c:pt>
                <c:pt idx="39664">
                  <c:v>3.9665000000000001E-5</c:v>
                </c:pt>
                <c:pt idx="39665">
                  <c:v>3.9666000000000003E-5</c:v>
                </c:pt>
                <c:pt idx="39666">
                  <c:v>3.9666999999999998E-5</c:v>
                </c:pt>
                <c:pt idx="39667">
                  <c:v>3.9668E-5</c:v>
                </c:pt>
                <c:pt idx="39668">
                  <c:v>3.9669000000000003E-5</c:v>
                </c:pt>
                <c:pt idx="39669">
                  <c:v>3.9669999999999998E-5</c:v>
                </c:pt>
                <c:pt idx="39670">
                  <c:v>3.9671E-5</c:v>
                </c:pt>
                <c:pt idx="39671">
                  <c:v>3.9672000000000002E-5</c:v>
                </c:pt>
                <c:pt idx="39672">
                  <c:v>3.9672999999999998E-5</c:v>
                </c:pt>
                <c:pt idx="39673">
                  <c:v>3.9674E-5</c:v>
                </c:pt>
                <c:pt idx="39674">
                  <c:v>3.9675000000000002E-5</c:v>
                </c:pt>
                <c:pt idx="39675">
                  <c:v>3.9675999999999998E-5</c:v>
                </c:pt>
                <c:pt idx="39676">
                  <c:v>3.9677E-5</c:v>
                </c:pt>
                <c:pt idx="39677">
                  <c:v>3.9678000000000002E-5</c:v>
                </c:pt>
                <c:pt idx="39678">
                  <c:v>3.9678999999999997E-5</c:v>
                </c:pt>
                <c:pt idx="39679">
                  <c:v>3.968E-5</c:v>
                </c:pt>
                <c:pt idx="39680">
                  <c:v>3.9681000000000002E-5</c:v>
                </c:pt>
                <c:pt idx="39681">
                  <c:v>3.9681999999999997E-5</c:v>
                </c:pt>
                <c:pt idx="39682">
                  <c:v>3.9682999999999999E-5</c:v>
                </c:pt>
                <c:pt idx="39683">
                  <c:v>3.9684000000000002E-5</c:v>
                </c:pt>
                <c:pt idx="39684">
                  <c:v>3.9684999999999997E-5</c:v>
                </c:pt>
                <c:pt idx="39685">
                  <c:v>3.9685999999999999E-5</c:v>
                </c:pt>
                <c:pt idx="39686">
                  <c:v>3.9687000000000001E-5</c:v>
                </c:pt>
                <c:pt idx="39687">
                  <c:v>3.9687999999999997E-5</c:v>
                </c:pt>
                <c:pt idx="39688">
                  <c:v>3.9688999999999999E-5</c:v>
                </c:pt>
                <c:pt idx="39689">
                  <c:v>3.9690000000000001E-5</c:v>
                </c:pt>
                <c:pt idx="39690">
                  <c:v>3.9691000000000003E-5</c:v>
                </c:pt>
                <c:pt idx="39691">
                  <c:v>3.9691999999999999E-5</c:v>
                </c:pt>
                <c:pt idx="39692">
                  <c:v>3.9693000000000001E-5</c:v>
                </c:pt>
                <c:pt idx="39693">
                  <c:v>3.9694000000000003E-5</c:v>
                </c:pt>
                <c:pt idx="39694">
                  <c:v>3.9694999999999999E-5</c:v>
                </c:pt>
                <c:pt idx="39695">
                  <c:v>3.9696000000000001E-5</c:v>
                </c:pt>
                <c:pt idx="39696">
                  <c:v>3.9697000000000003E-5</c:v>
                </c:pt>
                <c:pt idx="39697">
                  <c:v>3.9697999999999998E-5</c:v>
                </c:pt>
                <c:pt idx="39698">
                  <c:v>3.9699000000000001E-5</c:v>
                </c:pt>
                <c:pt idx="39699">
                  <c:v>3.9700000000000003E-5</c:v>
                </c:pt>
                <c:pt idx="39700">
                  <c:v>3.9700999999999998E-5</c:v>
                </c:pt>
                <c:pt idx="39701">
                  <c:v>3.9702E-5</c:v>
                </c:pt>
                <c:pt idx="39702">
                  <c:v>3.9703000000000003E-5</c:v>
                </c:pt>
                <c:pt idx="39703">
                  <c:v>3.9703999999999998E-5</c:v>
                </c:pt>
                <c:pt idx="39704">
                  <c:v>3.9705E-5</c:v>
                </c:pt>
                <c:pt idx="39705">
                  <c:v>3.9706000000000002E-5</c:v>
                </c:pt>
                <c:pt idx="39706">
                  <c:v>3.9706999999999998E-5</c:v>
                </c:pt>
                <c:pt idx="39707">
                  <c:v>3.9708E-5</c:v>
                </c:pt>
                <c:pt idx="39708">
                  <c:v>3.9709000000000002E-5</c:v>
                </c:pt>
                <c:pt idx="39709">
                  <c:v>3.9709999999999998E-5</c:v>
                </c:pt>
                <c:pt idx="39710">
                  <c:v>3.9711E-5</c:v>
                </c:pt>
                <c:pt idx="39711">
                  <c:v>3.9712000000000002E-5</c:v>
                </c:pt>
                <c:pt idx="39712">
                  <c:v>3.9712999999999997E-5</c:v>
                </c:pt>
                <c:pt idx="39713">
                  <c:v>3.9714E-5</c:v>
                </c:pt>
                <c:pt idx="39714">
                  <c:v>3.9715000000000002E-5</c:v>
                </c:pt>
                <c:pt idx="39715">
                  <c:v>3.9715999999999997E-5</c:v>
                </c:pt>
                <c:pt idx="39716">
                  <c:v>3.9716999999999999E-5</c:v>
                </c:pt>
                <c:pt idx="39717">
                  <c:v>3.9718000000000002E-5</c:v>
                </c:pt>
                <c:pt idx="39718">
                  <c:v>3.9718999999999997E-5</c:v>
                </c:pt>
                <c:pt idx="39719">
                  <c:v>3.9719999999999999E-5</c:v>
                </c:pt>
                <c:pt idx="39720">
                  <c:v>3.9721000000000001E-5</c:v>
                </c:pt>
                <c:pt idx="39721">
                  <c:v>3.9721999999999997E-5</c:v>
                </c:pt>
                <c:pt idx="39722">
                  <c:v>3.9722999999999999E-5</c:v>
                </c:pt>
                <c:pt idx="39723">
                  <c:v>3.9724000000000001E-5</c:v>
                </c:pt>
                <c:pt idx="39724">
                  <c:v>3.9725000000000003E-5</c:v>
                </c:pt>
                <c:pt idx="39725">
                  <c:v>3.9725999999999999E-5</c:v>
                </c:pt>
                <c:pt idx="39726">
                  <c:v>3.9727000000000001E-5</c:v>
                </c:pt>
                <c:pt idx="39727">
                  <c:v>3.9728000000000003E-5</c:v>
                </c:pt>
                <c:pt idx="39728">
                  <c:v>3.9728999999999999E-5</c:v>
                </c:pt>
                <c:pt idx="39729">
                  <c:v>3.9730000000000001E-5</c:v>
                </c:pt>
                <c:pt idx="39730">
                  <c:v>3.9731000000000003E-5</c:v>
                </c:pt>
                <c:pt idx="39731">
                  <c:v>3.9731999999999998E-5</c:v>
                </c:pt>
                <c:pt idx="39732">
                  <c:v>3.9733000000000001E-5</c:v>
                </c:pt>
                <c:pt idx="39733">
                  <c:v>3.9734000000000003E-5</c:v>
                </c:pt>
                <c:pt idx="39734">
                  <c:v>3.9734999999999998E-5</c:v>
                </c:pt>
                <c:pt idx="39735">
                  <c:v>3.9736E-5</c:v>
                </c:pt>
                <c:pt idx="39736">
                  <c:v>3.9737000000000003E-5</c:v>
                </c:pt>
                <c:pt idx="39737">
                  <c:v>3.9737999999999998E-5</c:v>
                </c:pt>
                <c:pt idx="39738">
                  <c:v>3.9739E-5</c:v>
                </c:pt>
                <c:pt idx="39739">
                  <c:v>3.9740000000000002E-5</c:v>
                </c:pt>
                <c:pt idx="39740">
                  <c:v>3.9740999999999998E-5</c:v>
                </c:pt>
                <c:pt idx="39741">
                  <c:v>3.9742E-5</c:v>
                </c:pt>
                <c:pt idx="39742">
                  <c:v>3.9743000000000002E-5</c:v>
                </c:pt>
                <c:pt idx="39743">
                  <c:v>3.9743999999999998E-5</c:v>
                </c:pt>
                <c:pt idx="39744">
                  <c:v>3.9745E-5</c:v>
                </c:pt>
                <c:pt idx="39745">
                  <c:v>3.9746000000000002E-5</c:v>
                </c:pt>
                <c:pt idx="39746">
                  <c:v>3.9746999999999997E-5</c:v>
                </c:pt>
                <c:pt idx="39747">
                  <c:v>3.9748E-5</c:v>
                </c:pt>
                <c:pt idx="39748">
                  <c:v>3.9749000000000002E-5</c:v>
                </c:pt>
                <c:pt idx="39749">
                  <c:v>3.9749999999999997E-5</c:v>
                </c:pt>
                <c:pt idx="39750">
                  <c:v>3.9750999999999999E-5</c:v>
                </c:pt>
                <c:pt idx="39751">
                  <c:v>3.9752000000000002E-5</c:v>
                </c:pt>
                <c:pt idx="39752">
                  <c:v>3.9752999999999997E-5</c:v>
                </c:pt>
                <c:pt idx="39753">
                  <c:v>3.9753999999999999E-5</c:v>
                </c:pt>
                <c:pt idx="39754">
                  <c:v>3.9755000000000001E-5</c:v>
                </c:pt>
                <c:pt idx="39755">
                  <c:v>3.9755999999999997E-5</c:v>
                </c:pt>
                <c:pt idx="39756">
                  <c:v>3.9756999999999999E-5</c:v>
                </c:pt>
                <c:pt idx="39757">
                  <c:v>3.9758000000000001E-5</c:v>
                </c:pt>
                <c:pt idx="39758">
                  <c:v>3.9759000000000003E-5</c:v>
                </c:pt>
                <c:pt idx="39759">
                  <c:v>3.9759999999999999E-5</c:v>
                </c:pt>
                <c:pt idx="39760">
                  <c:v>3.9761000000000001E-5</c:v>
                </c:pt>
                <c:pt idx="39761">
                  <c:v>3.9762000000000003E-5</c:v>
                </c:pt>
                <c:pt idx="39762">
                  <c:v>3.9762999999999999E-5</c:v>
                </c:pt>
                <c:pt idx="39763">
                  <c:v>3.9764000000000001E-5</c:v>
                </c:pt>
                <c:pt idx="39764">
                  <c:v>3.9765000000000003E-5</c:v>
                </c:pt>
                <c:pt idx="39765">
                  <c:v>3.9765999999999998E-5</c:v>
                </c:pt>
                <c:pt idx="39766">
                  <c:v>3.9767000000000001E-5</c:v>
                </c:pt>
                <c:pt idx="39767">
                  <c:v>3.9768000000000003E-5</c:v>
                </c:pt>
                <c:pt idx="39768">
                  <c:v>3.9768999999999998E-5</c:v>
                </c:pt>
                <c:pt idx="39769">
                  <c:v>3.977E-5</c:v>
                </c:pt>
                <c:pt idx="39770">
                  <c:v>3.9771000000000003E-5</c:v>
                </c:pt>
                <c:pt idx="39771">
                  <c:v>3.9771999999999998E-5</c:v>
                </c:pt>
                <c:pt idx="39772">
                  <c:v>3.9773E-5</c:v>
                </c:pt>
                <c:pt idx="39773">
                  <c:v>3.9774000000000002E-5</c:v>
                </c:pt>
                <c:pt idx="39774">
                  <c:v>3.9774999999999998E-5</c:v>
                </c:pt>
                <c:pt idx="39775">
                  <c:v>3.9776E-5</c:v>
                </c:pt>
                <c:pt idx="39776">
                  <c:v>3.9777000000000002E-5</c:v>
                </c:pt>
                <c:pt idx="39777">
                  <c:v>3.9777999999999998E-5</c:v>
                </c:pt>
                <c:pt idx="39778">
                  <c:v>3.9779E-5</c:v>
                </c:pt>
                <c:pt idx="39779">
                  <c:v>3.9780000000000002E-5</c:v>
                </c:pt>
                <c:pt idx="39780">
                  <c:v>3.9780999999999997E-5</c:v>
                </c:pt>
                <c:pt idx="39781">
                  <c:v>3.9782E-5</c:v>
                </c:pt>
                <c:pt idx="39782">
                  <c:v>3.9783000000000002E-5</c:v>
                </c:pt>
                <c:pt idx="39783">
                  <c:v>3.9783999999999997E-5</c:v>
                </c:pt>
                <c:pt idx="39784">
                  <c:v>3.9784999999999999E-5</c:v>
                </c:pt>
                <c:pt idx="39785">
                  <c:v>3.9786000000000002E-5</c:v>
                </c:pt>
                <c:pt idx="39786">
                  <c:v>3.9786999999999997E-5</c:v>
                </c:pt>
                <c:pt idx="39787">
                  <c:v>3.9787999999999999E-5</c:v>
                </c:pt>
                <c:pt idx="39788">
                  <c:v>3.9789000000000001E-5</c:v>
                </c:pt>
                <c:pt idx="39789">
                  <c:v>3.9789999999999997E-5</c:v>
                </c:pt>
                <c:pt idx="39790">
                  <c:v>3.9790999999999999E-5</c:v>
                </c:pt>
                <c:pt idx="39791">
                  <c:v>3.9792000000000001E-5</c:v>
                </c:pt>
                <c:pt idx="39792">
                  <c:v>3.9792999999999997E-5</c:v>
                </c:pt>
                <c:pt idx="39793">
                  <c:v>3.9793999999999999E-5</c:v>
                </c:pt>
                <c:pt idx="39794">
                  <c:v>3.9795000000000001E-5</c:v>
                </c:pt>
                <c:pt idx="39795">
                  <c:v>3.9796000000000003E-5</c:v>
                </c:pt>
                <c:pt idx="39796">
                  <c:v>3.9796999999999999E-5</c:v>
                </c:pt>
                <c:pt idx="39797">
                  <c:v>3.9798000000000001E-5</c:v>
                </c:pt>
                <c:pt idx="39798">
                  <c:v>3.9799000000000003E-5</c:v>
                </c:pt>
                <c:pt idx="39799">
                  <c:v>3.9799999999999998E-5</c:v>
                </c:pt>
                <c:pt idx="39800">
                  <c:v>3.9801000000000001E-5</c:v>
                </c:pt>
                <c:pt idx="39801">
                  <c:v>3.9802000000000003E-5</c:v>
                </c:pt>
                <c:pt idx="39802">
                  <c:v>3.9802999999999998E-5</c:v>
                </c:pt>
                <c:pt idx="39803">
                  <c:v>3.9804E-5</c:v>
                </c:pt>
                <c:pt idx="39804">
                  <c:v>3.9805000000000003E-5</c:v>
                </c:pt>
                <c:pt idx="39805">
                  <c:v>3.9805999999999998E-5</c:v>
                </c:pt>
                <c:pt idx="39806">
                  <c:v>3.9807E-5</c:v>
                </c:pt>
                <c:pt idx="39807">
                  <c:v>3.9808000000000002E-5</c:v>
                </c:pt>
                <c:pt idx="39808">
                  <c:v>3.9808999999999998E-5</c:v>
                </c:pt>
                <c:pt idx="39809">
                  <c:v>3.981E-5</c:v>
                </c:pt>
                <c:pt idx="39810">
                  <c:v>3.9811000000000002E-5</c:v>
                </c:pt>
                <c:pt idx="39811">
                  <c:v>3.9811999999999998E-5</c:v>
                </c:pt>
                <c:pt idx="39812">
                  <c:v>3.9813E-5</c:v>
                </c:pt>
                <c:pt idx="39813">
                  <c:v>3.9814000000000002E-5</c:v>
                </c:pt>
                <c:pt idx="39814">
                  <c:v>3.9814999999999997E-5</c:v>
                </c:pt>
                <c:pt idx="39815">
                  <c:v>3.9816E-5</c:v>
                </c:pt>
                <c:pt idx="39816">
                  <c:v>3.9817000000000002E-5</c:v>
                </c:pt>
                <c:pt idx="39817">
                  <c:v>3.9817999999999997E-5</c:v>
                </c:pt>
                <c:pt idx="39818">
                  <c:v>3.9818999999999999E-5</c:v>
                </c:pt>
                <c:pt idx="39819">
                  <c:v>3.9820000000000002E-5</c:v>
                </c:pt>
                <c:pt idx="39820">
                  <c:v>3.9820999999999997E-5</c:v>
                </c:pt>
                <c:pt idx="39821">
                  <c:v>3.9821999999999999E-5</c:v>
                </c:pt>
                <c:pt idx="39822">
                  <c:v>3.9823000000000001E-5</c:v>
                </c:pt>
                <c:pt idx="39823">
                  <c:v>3.9823999999999997E-5</c:v>
                </c:pt>
                <c:pt idx="39824">
                  <c:v>3.9824999999999999E-5</c:v>
                </c:pt>
                <c:pt idx="39825">
                  <c:v>3.9826000000000001E-5</c:v>
                </c:pt>
                <c:pt idx="39826">
                  <c:v>3.9826999999999997E-5</c:v>
                </c:pt>
                <c:pt idx="39827">
                  <c:v>3.9827999999999999E-5</c:v>
                </c:pt>
                <c:pt idx="39828">
                  <c:v>3.9829000000000001E-5</c:v>
                </c:pt>
                <c:pt idx="39829">
                  <c:v>3.9830000000000003E-5</c:v>
                </c:pt>
                <c:pt idx="39830">
                  <c:v>3.9830999999999999E-5</c:v>
                </c:pt>
                <c:pt idx="39831">
                  <c:v>3.9832000000000001E-5</c:v>
                </c:pt>
                <c:pt idx="39832">
                  <c:v>3.9833000000000003E-5</c:v>
                </c:pt>
                <c:pt idx="39833">
                  <c:v>3.9833999999999998E-5</c:v>
                </c:pt>
                <c:pt idx="39834">
                  <c:v>3.9835000000000001E-5</c:v>
                </c:pt>
                <c:pt idx="39835">
                  <c:v>3.9836000000000003E-5</c:v>
                </c:pt>
                <c:pt idx="39836">
                  <c:v>3.9836999999999998E-5</c:v>
                </c:pt>
                <c:pt idx="39837">
                  <c:v>3.9838E-5</c:v>
                </c:pt>
                <c:pt idx="39838">
                  <c:v>3.9839000000000003E-5</c:v>
                </c:pt>
                <c:pt idx="39839">
                  <c:v>3.9839999999999998E-5</c:v>
                </c:pt>
                <c:pt idx="39840">
                  <c:v>3.9841E-5</c:v>
                </c:pt>
                <c:pt idx="39841">
                  <c:v>3.9842000000000002E-5</c:v>
                </c:pt>
                <c:pt idx="39842">
                  <c:v>3.9842999999999998E-5</c:v>
                </c:pt>
                <c:pt idx="39843">
                  <c:v>3.9844E-5</c:v>
                </c:pt>
                <c:pt idx="39844">
                  <c:v>3.9845000000000002E-5</c:v>
                </c:pt>
                <c:pt idx="39845">
                  <c:v>3.9845999999999998E-5</c:v>
                </c:pt>
                <c:pt idx="39846">
                  <c:v>3.9847E-5</c:v>
                </c:pt>
                <c:pt idx="39847">
                  <c:v>3.9848000000000002E-5</c:v>
                </c:pt>
                <c:pt idx="39848">
                  <c:v>3.9848999999999997E-5</c:v>
                </c:pt>
                <c:pt idx="39849">
                  <c:v>3.985E-5</c:v>
                </c:pt>
                <c:pt idx="39850">
                  <c:v>3.9851000000000002E-5</c:v>
                </c:pt>
                <c:pt idx="39851">
                  <c:v>3.9851999999999997E-5</c:v>
                </c:pt>
                <c:pt idx="39852">
                  <c:v>3.9852999999999999E-5</c:v>
                </c:pt>
                <c:pt idx="39853">
                  <c:v>3.9854000000000002E-5</c:v>
                </c:pt>
                <c:pt idx="39854">
                  <c:v>3.9854999999999997E-5</c:v>
                </c:pt>
                <c:pt idx="39855">
                  <c:v>3.9855999999999999E-5</c:v>
                </c:pt>
                <c:pt idx="39856">
                  <c:v>3.9857000000000001E-5</c:v>
                </c:pt>
                <c:pt idx="39857">
                  <c:v>3.9857999999999997E-5</c:v>
                </c:pt>
                <c:pt idx="39858">
                  <c:v>3.9858999999999999E-5</c:v>
                </c:pt>
                <c:pt idx="39859">
                  <c:v>3.9860000000000001E-5</c:v>
                </c:pt>
                <c:pt idx="39860">
                  <c:v>3.9860999999999997E-5</c:v>
                </c:pt>
                <c:pt idx="39861">
                  <c:v>3.9861999999999999E-5</c:v>
                </c:pt>
                <c:pt idx="39862">
                  <c:v>3.9863000000000001E-5</c:v>
                </c:pt>
                <c:pt idx="39863">
                  <c:v>3.9864000000000003E-5</c:v>
                </c:pt>
                <c:pt idx="39864">
                  <c:v>3.9864999999999999E-5</c:v>
                </c:pt>
                <c:pt idx="39865">
                  <c:v>3.9866000000000001E-5</c:v>
                </c:pt>
                <c:pt idx="39866">
                  <c:v>3.9867000000000003E-5</c:v>
                </c:pt>
                <c:pt idx="39867">
                  <c:v>3.9867999999999998E-5</c:v>
                </c:pt>
                <c:pt idx="39868">
                  <c:v>3.9869000000000001E-5</c:v>
                </c:pt>
                <c:pt idx="39869">
                  <c:v>3.9870000000000003E-5</c:v>
                </c:pt>
                <c:pt idx="39870">
                  <c:v>3.9870999999999998E-5</c:v>
                </c:pt>
                <c:pt idx="39871">
                  <c:v>3.9872E-5</c:v>
                </c:pt>
                <c:pt idx="39872">
                  <c:v>3.9873000000000003E-5</c:v>
                </c:pt>
                <c:pt idx="39873">
                  <c:v>3.9873999999999998E-5</c:v>
                </c:pt>
                <c:pt idx="39874">
                  <c:v>3.9875E-5</c:v>
                </c:pt>
                <c:pt idx="39875">
                  <c:v>3.9876000000000002E-5</c:v>
                </c:pt>
                <c:pt idx="39876">
                  <c:v>3.9876999999999998E-5</c:v>
                </c:pt>
                <c:pt idx="39877">
                  <c:v>3.9878E-5</c:v>
                </c:pt>
                <c:pt idx="39878">
                  <c:v>3.9879000000000002E-5</c:v>
                </c:pt>
                <c:pt idx="39879">
                  <c:v>3.9879999999999998E-5</c:v>
                </c:pt>
                <c:pt idx="39880">
                  <c:v>3.9881E-5</c:v>
                </c:pt>
                <c:pt idx="39881">
                  <c:v>3.9882000000000002E-5</c:v>
                </c:pt>
                <c:pt idx="39882">
                  <c:v>3.9882999999999997E-5</c:v>
                </c:pt>
                <c:pt idx="39883">
                  <c:v>3.9884E-5</c:v>
                </c:pt>
                <c:pt idx="39884">
                  <c:v>3.9885000000000002E-5</c:v>
                </c:pt>
                <c:pt idx="39885">
                  <c:v>3.9885999999999997E-5</c:v>
                </c:pt>
                <c:pt idx="39886">
                  <c:v>3.9886999999999999E-5</c:v>
                </c:pt>
                <c:pt idx="39887">
                  <c:v>3.9888000000000002E-5</c:v>
                </c:pt>
                <c:pt idx="39888">
                  <c:v>3.9888999999999997E-5</c:v>
                </c:pt>
                <c:pt idx="39889">
                  <c:v>3.9889999999999999E-5</c:v>
                </c:pt>
                <c:pt idx="39890">
                  <c:v>3.9891000000000001E-5</c:v>
                </c:pt>
                <c:pt idx="39891">
                  <c:v>3.9891999999999997E-5</c:v>
                </c:pt>
                <c:pt idx="39892">
                  <c:v>3.9892999999999999E-5</c:v>
                </c:pt>
                <c:pt idx="39893">
                  <c:v>3.9894000000000001E-5</c:v>
                </c:pt>
                <c:pt idx="39894">
                  <c:v>3.9894999999999997E-5</c:v>
                </c:pt>
                <c:pt idx="39895">
                  <c:v>3.9895999999999999E-5</c:v>
                </c:pt>
                <c:pt idx="39896">
                  <c:v>3.9897000000000001E-5</c:v>
                </c:pt>
                <c:pt idx="39897">
                  <c:v>3.9898000000000003E-5</c:v>
                </c:pt>
                <c:pt idx="39898">
                  <c:v>3.9898999999999999E-5</c:v>
                </c:pt>
                <c:pt idx="39899">
                  <c:v>3.9900000000000001E-5</c:v>
                </c:pt>
                <c:pt idx="39900">
                  <c:v>3.9901000000000003E-5</c:v>
                </c:pt>
                <c:pt idx="39901">
                  <c:v>3.9901999999999998E-5</c:v>
                </c:pt>
                <c:pt idx="39902">
                  <c:v>3.9903000000000001E-5</c:v>
                </c:pt>
                <c:pt idx="39903">
                  <c:v>3.9904000000000003E-5</c:v>
                </c:pt>
                <c:pt idx="39904">
                  <c:v>3.9904999999999998E-5</c:v>
                </c:pt>
                <c:pt idx="39905">
                  <c:v>3.9906E-5</c:v>
                </c:pt>
                <c:pt idx="39906">
                  <c:v>3.9907000000000003E-5</c:v>
                </c:pt>
                <c:pt idx="39907">
                  <c:v>3.9907999999999998E-5</c:v>
                </c:pt>
                <c:pt idx="39908">
                  <c:v>3.9909E-5</c:v>
                </c:pt>
                <c:pt idx="39909">
                  <c:v>3.9910000000000002E-5</c:v>
                </c:pt>
                <c:pt idx="39910">
                  <c:v>3.9910999999999998E-5</c:v>
                </c:pt>
                <c:pt idx="39911">
                  <c:v>3.9912E-5</c:v>
                </c:pt>
                <c:pt idx="39912">
                  <c:v>3.9913000000000002E-5</c:v>
                </c:pt>
                <c:pt idx="39913">
                  <c:v>3.9913999999999998E-5</c:v>
                </c:pt>
                <c:pt idx="39914">
                  <c:v>3.9915E-5</c:v>
                </c:pt>
                <c:pt idx="39915">
                  <c:v>3.9916000000000002E-5</c:v>
                </c:pt>
                <c:pt idx="39916">
                  <c:v>3.9916999999999997E-5</c:v>
                </c:pt>
                <c:pt idx="39917">
                  <c:v>3.9918E-5</c:v>
                </c:pt>
                <c:pt idx="39918">
                  <c:v>3.9919000000000002E-5</c:v>
                </c:pt>
                <c:pt idx="39919">
                  <c:v>3.9919999999999997E-5</c:v>
                </c:pt>
                <c:pt idx="39920">
                  <c:v>3.9920999999999999E-5</c:v>
                </c:pt>
                <c:pt idx="39921">
                  <c:v>3.9922000000000002E-5</c:v>
                </c:pt>
                <c:pt idx="39922">
                  <c:v>3.9922999999999997E-5</c:v>
                </c:pt>
                <c:pt idx="39923">
                  <c:v>3.9923999999999999E-5</c:v>
                </c:pt>
                <c:pt idx="39924">
                  <c:v>3.9925000000000001E-5</c:v>
                </c:pt>
                <c:pt idx="39925">
                  <c:v>3.9925999999999997E-5</c:v>
                </c:pt>
                <c:pt idx="39926">
                  <c:v>3.9926999999999999E-5</c:v>
                </c:pt>
                <c:pt idx="39927">
                  <c:v>3.9928000000000001E-5</c:v>
                </c:pt>
                <c:pt idx="39928">
                  <c:v>3.9928999999999997E-5</c:v>
                </c:pt>
                <c:pt idx="39929">
                  <c:v>3.9929999999999999E-5</c:v>
                </c:pt>
                <c:pt idx="39930">
                  <c:v>3.9931000000000001E-5</c:v>
                </c:pt>
                <c:pt idx="39931">
                  <c:v>3.9932000000000003E-5</c:v>
                </c:pt>
                <c:pt idx="39932">
                  <c:v>3.9932999999999999E-5</c:v>
                </c:pt>
                <c:pt idx="39933">
                  <c:v>3.9934000000000001E-5</c:v>
                </c:pt>
                <c:pt idx="39934">
                  <c:v>3.9935000000000003E-5</c:v>
                </c:pt>
                <c:pt idx="39935">
                  <c:v>3.9935999999999998E-5</c:v>
                </c:pt>
                <c:pt idx="39936">
                  <c:v>3.9937000000000001E-5</c:v>
                </c:pt>
                <c:pt idx="39937">
                  <c:v>3.9938000000000003E-5</c:v>
                </c:pt>
                <c:pt idx="39938">
                  <c:v>3.9938999999999998E-5</c:v>
                </c:pt>
                <c:pt idx="39939">
                  <c:v>3.994E-5</c:v>
                </c:pt>
                <c:pt idx="39940">
                  <c:v>3.9941000000000003E-5</c:v>
                </c:pt>
                <c:pt idx="39941">
                  <c:v>3.9941999999999998E-5</c:v>
                </c:pt>
                <c:pt idx="39942">
                  <c:v>3.9943E-5</c:v>
                </c:pt>
                <c:pt idx="39943">
                  <c:v>3.9944000000000002E-5</c:v>
                </c:pt>
                <c:pt idx="39944">
                  <c:v>3.9944999999999998E-5</c:v>
                </c:pt>
                <c:pt idx="39945">
                  <c:v>3.9946E-5</c:v>
                </c:pt>
                <c:pt idx="39946">
                  <c:v>3.9947000000000002E-5</c:v>
                </c:pt>
                <c:pt idx="39947">
                  <c:v>3.9947999999999998E-5</c:v>
                </c:pt>
                <c:pt idx="39948">
                  <c:v>3.9949E-5</c:v>
                </c:pt>
                <c:pt idx="39949">
                  <c:v>3.9950000000000002E-5</c:v>
                </c:pt>
                <c:pt idx="39950">
                  <c:v>3.9950999999999997E-5</c:v>
                </c:pt>
                <c:pt idx="39951">
                  <c:v>3.9952E-5</c:v>
                </c:pt>
                <c:pt idx="39952">
                  <c:v>3.9953000000000002E-5</c:v>
                </c:pt>
                <c:pt idx="39953">
                  <c:v>3.9953999999999997E-5</c:v>
                </c:pt>
                <c:pt idx="39954">
                  <c:v>3.9954999999999999E-5</c:v>
                </c:pt>
                <c:pt idx="39955">
                  <c:v>3.9956000000000002E-5</c:v>
                </c:pt>
                <c:pt idx="39956">
                  <c:v>3.9956999999999997E-5</c:v>
                </c:pt>
                <c:pt idx="39957">
                  <c:v>3.9957999999999999E-5</c:v>
                </c:pt>
                <c:pt idx="39958">
                  <c:v>3.9959000000000001E-5</c:v>
                </c:pt>
                <c:pt idx="39959">
                  <c:v>3.9959999999999997E-5</c:v>
                </c:pt>
                <c:pt idx="39960">
                  <c:v>3.9960999999999999E-5</c:v>
                </c:pt>
                <c:pt idx="39961">
                  <c:v>3.9962000000000001E-5</c:v>
                </c:pt>
                <c:pt idx="39962">
                  <c:v>3.9962999999999997E-5</c:v>
                </c:pt>
                <c:pt idx="39963">
                  <c:v>3.9963999999999999E-5</c:v>
                </c:pt>
                <c:pt idx="39964">
                  <c:v>3.9965000000000001E-5</c:v>
                </c:pt>
                <c:pt idx="39965">
                  <c:v>3.9966000000000003E-5</c:v>
                </c:pt>
                <c:pt idx="39966">
                  <c:v>3.9966999999999999E-5</c:v>
                </c:pt>
                <c:pt idx="39967">
                  <c:v>3.9968000000000001E-5</c:v>
                </c:pt>
                <c:pt idx="39968">
                  <c:v>3.9969000000000003E-5</c:v>
                </c:pt>
                <c:pt idx="39969">
                  <c:v>3.9969999999999998E-5</c:v>
                </c:pt>
                <c:pt idx="39970">
                  <c:v>3.9971000000000001E-5</c:v>
                </c:pt>
                <c:pt idx="39971">
                  <c:v>3.9972000000000003E-5</c:v>
                </c:pt>
                <c:pt idx="39972">
                  <c:v>3.9972999999999998E-5</c:v>
                </c:pt>
                <c:pt idx="39973">
                  <c:v>3.9974E-5</c:v>
                </c:pt>
                <c:pt idx="39974">
                  <c:v>3.9975000000000003E-5</c:v>
                </c:pt>
                <c:pt idx="39975">
                  <c:v>3.9975999999999998E-5</c:v>
                </c:pt>
                <c:pt idx="39976">
                  <c:v>3.9977E-5</c:v>
                </c:pt>
                <c:pt idx="39977">
                  <c:v>3.9978000000000002E-5</c:v>
                </c:pt>
                <c:pt idx="39978">
                  <c:v>3.9978999999999998E-5</c:v>
                </c:pt>
                <c:pt idx="39979">
                  <c:v>3.998E-5</c:v>
                </c:pt>
                <c:pt idx="39980">
                  <c:v>3.9981000000000002E-5</c:v>
                </c:pt>
                <c:pt idx="39981">
                  <c:v>3.9981999999999998E-5</c:v>
                </c:pt>
                <c:pt idx="39982">
                  <c:v>3.9983E-5</c:v>
                </c:pt>
                <c:pt idx="39983">
                  <c:v>3.9984000000000002E-5</c:v>
                </c:pt>
                <c:pt idx="39984">
                  <c:v>3.9984999999999997E-5</c:v>
                </c:pt>
                <c:pt idx="39985">
                  <c:v>3.9986E-5</c:v>
                </c:pt>
                <c:pt idx="39986">
                  <c:v>3.9987000000000002E-5</c:v>
                </c:pt>
                <c:pt idx="39987">
                  <c:v>3.9987999999999997E-5</c:v>
                </c:pt>
                <c:pt idx="39988">
                  <c:v>3.9988999999999999E-5</c:v>
                </c:pt>
                <c:pt idx="39989">
                  <c:v>3.9990000000000002E-5</c:v>
                </c:pt>
                <c:pt idx="39990">
                  <c:v>3.9990999999999997E-5</c:v>
                </c:pt>
                <c:pt idx="39991">
                  <c:v>3.9991999999999999E-5</c:v>
                </c:pt>
                <c:pt idx="39992">
                  <c:v>3.9993000000000001E-5</c:v>
                </c:pt>
                <c:pt idx="39993">
                  <c:v>3.9993999999999997E-5</c:v>
                </c:pt>
                <c:pt idx="39994">
                  <c:v>3.9994999999999999E-5</c:v>
                </c:pt>
                <c:pt idx="39995">
                  <c:v>3.9996000000000001E-5</c:v>
                </c:pt>
                <c:pt idx="39996">
                  <c:v>3.9996999999999997E-5</c:v>
                </c:pt>
                <c:pt idx="39997">
                  <c:v>3.9997999999999999E-5</c:v>
                </c:pt>
                <c:pt idx="39998">
                  <c:v>3.9999000000000001E-5</c:v>
                </c:pt>
                <c:pt idx="39999">
                  <c:v>4.0000000000000003E-5</c:v>
                </c:pt>
                <c:pt idx="40000">
                  <c:v>4.0000999999999999E-5</c:v>
                </c:pt>
                <c:pt idx="40001">
                  <c:v>4.0002000000000001E-5</c:v>
                </c:pt>
                <c:pt idx="40002">
                  <c:v>4.0003000000000003E-5</c:v>
                </c:pt>
                <c:pt idx="40003">
                  <c:v>4.0003999999999998E-5</c:v>
                </c:pt>
                <c:pt idx="40004">
                  <c:v>4.0005000000000001E-5</c:v>
                </c:pt>
                <c:pt idx="40005">
                  <c:v>4.0006000000000003E-5</c:v>
                </c:pt>
                <c:pt idx="40006">
                  <c:v>4.0006999999999998E-5</c:v>
                </c:pt>
                <c:pt idx="40007">
                  <c:v>4.0008E-5</c:v>
                </c:pt>
                <c:pt idx="40008">
                  <c:v>4.0009000000000003E-5</c:v>
                </c:pt>
                <c:pt idx="40009">
                  <c:v>4.0009999999999998E-5</c:v>
                </c:pt>
                <c:pt idx="40010">
                  <c:v>4.0011E-5</c:v>
                </c:pt>
                <c:pt idx="40011">
                  <c:v>4.0012000000000002E-5</c:v>
                </c:pt>
                <c:pt idx="40012">
                  <c:v>4.0012999999999998E-5</c:v>
                </c:pt>
                <c:pt idx="40013">
                  <c:v>4.0014E-5</c:v>
                </c:pt>
                <c:pt idx="40014">
                  <c:v>4.0015000000000002E-5</c:v>
                </c:pt>
                <c:pt idx="40015">
                  <c:v>4.0015999999999998E-5</c:v>
                </c:pt>
                <c:pt idx="40016">
                  <c:v>4.0017E-5</c:v>
                </c:pt>
                <c:pt idx="40017">
                  <c:v>4.0018000000000002E-5</c:v>
                </c:pt>
                <c:pt idx="40018">
                  <c:v>4.0018999999999997E-5</c:v>
                </c:pt>
                <c:pt idx="40019">
                  <c:v>4.002E-5</c:v>
                </c:pt>
                <c:pt idx="40020">
                  <c:v>4.0021000000000002E-5</c:v>
                </c:pt>
                <c:pt idx="40021">
                  <c:v>4.0021999999999997E-5</c:v>
                </c:pt>
                <c:pt idx="40022">
                  <c:v>4.0022999999999999E-5</c:v>
                </c:pt>
                <c:pt idx="40023">
                  <c:v>4.0024000000000002E-5</c:v>
                </c:pt>
                <c:pt idx="40024">
                  <c:v>4.0024999999999997E-5</c:v>
                </c:pt>
                <c:pt idx="40025">
                  <c:v>4.0025999999999999E-5</c:v>
                </c:pt>
                <c:pt idx="40026">
                  <c:v>4.0027000000000001E-5</c:v>
                </c:pt>
                <c:pt idx="40027">
                  <c:v>4.0027999999999997E-5</c:v>
                </c:pt>
                <c:pt idx="40028">
                  <c:v>4.0028999999999999E-5</c:v>
                </c:pt>
                <c:pt idx="40029">
                  <c:v>4.0030000000000001E-5</c:v>
                </c:pt>
                <c:pt idx="40030">
                  <c:v>4.0030999999999997E-5</c:v>
                </c:pt>
                <c:pt idx="40031">
                  <c:v>4.0031999999999999E-5</c:v>
                </c:pt>
                <c:pt idx="40032">
                  <c:v>4.0033000000000001E-5</c:v>
                </c:pt>
                <c:pt idx="40033">
                  <c:v>4.0034000000000003E-5</c:v>
                </c:pt>
                <c:pt idx="40034">
                  <c:v>4.0034999999999999E-5</c:v>
                </c:pt>
                <c:pt idx="40035">
                  <c:v>4.0036000000000001E-5</c:v>
                </c:pt>
                <c:pt idx="40036">
                  <c:v>4.0037000000000003E-5</c:v>
                </c:pt>
                <c:pt idx="40037">
                  <c:v>4.0037999999999999E-5</c:v>
                </c:pt>
                <c:pt idx="40038">
                  <c:v>4.0039000000000001E-5</c:v>
                </c:pt>
                <c:pt idx="40039">
                  <c:v>4.0040000000000003E-5</c:v>
                </c:pt>
                <c:pt idx="40040">
                  <c:v>4.0040999999999998E-5</c:v>
                </c:pt>
                <c:pt idx="40041">
                  <c:v>4.0042E-5</c:v>
                </c:pt>
                <c:pt idx="40042">
                  <c:v>4.0043000000000003E-5</c:v>
                </c:pt>
                <c:pt idx="40043">
                  <c:v>4.0043999999999998E-5</c:v>
                </c:pt>
                <c:pt idx="40044">
                  <c:v>4.0045E-5</c:v>
                </c:pt>
                <c:pt idx="40045">
                  <c:v>4.0046000000000002E-5</c:v>
                </c:pt>
                <c:pt idx="40046">
                  <c:v>4.0046999999999998E-5</c:v>
                </c:pt>
                <c:pt idx="40047">
                  <c:v>4.0048E-5</c:v>
                </c:pt>
                <c:pt idx="40048">
                  <c:v>4.0049000000000002E-5</c:v>
                </c:pt>
                <c:pt idx="40049">
                  <c:v>4.0049999999999998E-5</c:v>
                </c:pt>
                <c:pt idx="40050">
                  <c:v>4.0051E-5</c:v>
                </c:pt>
                <c:pt idx="40051">
                  <c:v>4.0052000000000002E-5</c:v>
                </c:pt>
                <c:pt idx="40052">
                  <c:v>4.0052999999999998E-5</c:v>
                </c:pt>
                <c:pt idx="40053">
                  <c:v>4.0054E-5</c:v>
                </c:pt>
                <c:pt idx="40054">
                  <c:v>4.0055000000000002E-5</c:v>
                </c:pt>
                <c:pt idx="40055">
                  <c:v>4.0055999999999997E-5</c:v>
                </c:pt>
                <c:pt idx="40056">
                  <c:v>4.0057E-5</c:v>
                </c:pt>
                <c:pt idx="40057">
                  <c:v>4.0058000000000002E-5</c:v>
                </c:pt>
                <c:pt idx="40058">
                  <c:v>4.0058999999999997E-5</c:v>
                </c:pt>
                <c:pt idx="40059">
                  <c:v>4.0059999999999999E-5</c:v>
                </c:pt>
                <c:pt idx="40060">
                  <c:v>4.0061000000000002E-5</c:v>
                </c:pt>
                <c:pt idx="40061">
                  <c:v>4.0061999999999997E-5</c:v>
                </c:pt>
                <c:pt idx="40062">
                  <c:v>4.0062999999999999E-5</c:v>
                </c:pt>
                <c:pt idx="40063">
                  <c:v>4.0064000000000001E-5</c:v>
                </c:pt>
                <c:pt idx="40064">
                  <c:v>4.0064999999999997E-5</c:v>
                </c:pt>
                <c:pt idx="40065">
                  <c:v>4.0065999999999999E-5</c:v>
                </c:pt>
                <c:pt idx="40066">
                  <c:v>4.0067000000000001E-5</c:v>
                </c:pt>
                <c:pt idx="40067">
                  <c:v>4.0068000000000003E-5</c:v>
                </c:pt>
                <c:pt idx="40068">
                  <c:v>4.0068999999999999E-5</c:v>
                </c:pt>
                <c:pt idx="40069">
                  <c:v>4.0070000000000001E-5</c:v>
                </c:pt>
                <c:pt idx="40070">
                  <c:v>4.0071000000000003E-5</c:v>
                </c:pt>
                <c:pt idx="40071">
                  <c:v>4.0071999999999999E-5</c:v>
                </c:pt>
                <c:pt idx="40072">
                  <c:v>4.0073000000000001E-5</c:v>
                </c:pt>
                <c:pt idx="40073">
                  <c:v>4.0074000000000003E-5</c:v>
                </c:pt>
                <c:pt idx="40074">
                  <c:v>4.0074999999999998E-5</c:v>
                </c:pt>
                <c:pt idx="40075">
                  <c:v>4.0076000000000001E-5</c:v>
                </c:pt>
                <c:pt idx="40076">
                  <c:v>4.0077000000000003E-5</c:v>
                </c:pt>
                <c:pt idx="40077">
                  <c:v>4.0077999999999998E-5</c:v>
                </c:pt>
                <c:pt idx="40078">
                  <c:v>4.0079E-5</c:v>
                </c:pt>
                <c:pt idx="40079">
                  <c:v>4.0080000000000003E-5</c:v>
                </c:pt>
                <c:pt idx="40080">
                  <c:v>4.0080999999999998E-5</c:v>
                </c:pt>
                <c:pt idx="40081">
                  <c:v>4.0082E-5</c:v>
                </c:pt>
                <c:pt idx="40082">
                  <c:v>4.0083000000000002E-5</c:v>
                </c:pt>
                <c:pt idx="40083">
                  <c:v>4.0083999999999998E-5</c:v>
                </c:pt>
                <c:pt idx="40084">
                  <c:v>4.0085E-5</c:v>
                </c:pt>
                <c:pt idx="40085">
                  <c:v>4.0086000000000002E-5</c:v>
                </c:pt>
                <c:pt idx="40086">
                  <c:v>4.0086999999999998E-5</c:v>
                </c:pt>
                <c:pt idx="40087">
                  <c:v>4.0088E-5</c:v>
                </c:pt>
                <c:pt idx="40088">
                  <c:v>4.0089000000000002E-5</c:v>
                </c:pt>
                <c:pt idx="40089">
                  <c:v>4.0089999999999997E-5</c:v>
                </c:pt>
                <c:pt idx="40090">
                  <c:v>4.0091E-5</c:v>
                </c:pt>
                <c:pt idx="40091">
                  <c:v>4.0092000000000002E-5</c:v>
                </c:pt>
                <c:pt idx="40092">
                  <c:v>4.0092999999999997E-5</c:v>
                </c:pt>
                <c:pt idx="40093">
                  <c:v>4.0093999999999999E-5</c:v>
                </c:pt>
                <c:pt idx="40094">
                  <c:v>4.0095000000000002E-5</c:v>
                </c:pt>
                <c:pt idx="40095">
                  <c:v>4.0095999999999997E-5</c:v>
                </c:pt>
                <c:pt idx="40096">
                  <c:v>4.0096999999999999E-5</c:v>
                </c:pt>
                <c:pt idx="40097">
                  <c:v>4.0098000000000001E-5</c:v>
                </c:pt>
                <c:pt idx="40098">
                  <c:v>4.0098999999999997E-5</c:v>
                </c:pt>
                <c:pt idx="40099">
                  <c:v>4.0099999999999999E-5</c:v>
                </c:pt>
                <c:pt idx="40100">
                  <c:v>4.0101000000000001E-5</c:v>
                </c:pt>
                <c:pt idx="40101">
                  <c:v>4.0102000000000003E-5</c:v>
                </c:pt>
                <c:pt idx="40102">
                  <c:v>4.0102999999999999E-5</c:v>
                </c:pt>
                <c:pt idx="40103">
                  <c:v>4.0104000000000001E-5</c:v>
                </c:pt>
                <c:pt idx="40104">
                  <c:v>4.0105000000000003E-5</c:v>
                </c:pt>
                <c:pt idx="40105">
                  <c:v>4.0105999999999999E-5</c:v>
                </c:pt>
                <c:pt idx="40106">
                  <c:v>4.0107000000000001E-5</c:v>
                </c:pt>
                <c:pt idx="40107">
                  <c:v>4.0108000000000003E-5</c:v>
                </c:pt>
                <c:pt idx="40108">
                  <c:v>4.0108999999999998E-5</c:v>
                </c:pt>
                <c:pt idx="40109">
                  <c:v>4.0110000000000001E-5</c:v>
                </c:pt>
                <c:pt idx="40110">
                  <c:v>4.0111000000000003E-5</c:v>
                </c:pt>
                <c:pt idx="40111">
                  <c:v>4.0111999999999998E-5</c:v>
                </c:pt>
                <c:pt idx="40112">
                  <c:v>4.0113E-5</c:v>
                </c:pt>
                <c:pt idx="40113">
                  <c:v>4.0114000000000003E-5</c:v>
                </c:pt>
                <c:pt idx="40114">
                  <c:v>4.0114999999999998E-5</c:v>
                </c:pt>
                <c:pt idx="40115">
                  <c:v>4.0116E-5</c:v>
                </c:pt>
                <c:pt idx="40116">
                  <c:v>4.0117000000000002E-5</c:v>
                </c:pt>
                <c:pt idx="40117">
                  <c:v>4.0117999999999998E-5</c:v>
                </c:pt>
                <c:pt idx="40118">
                  <c:v>4.0119E-5</c:v>
                </c:pt>
                <c:pt idx="40119">
                  <c:v>4.0120000000000002E-5</c:v>
                </c:pt>
                <c:pt idx="40120">
                  <c:v>4.0120999999999998E-5</c:v>
                </c:pt>
                <c:pt idx="40121">
                  <c:v>4.0122E-5</c:v>
                </c:pt>
                <c:pt idx="40122">
                  <c:v>4.0123000000000002E-5</c:v>
                </c:pt>
                <c:pt idx="40123">
                  <c:v>4.0123999999999997E-5</c:v>
                </c:pt>
                <c:pt idx="40124">
                  <c:v>4.0125E-5</c:v>
                </c:pt>
                <c:pt idx="40125">
                  <c:v>4.0126000000000002E-5</c:v>
                </c:pt>
                <c:pt idx="40126">
                  <c:v>4.0126999999999997E-5</c:v>
                </c:pt>
                <c:pt idx="40127">
                  <c:v>4.0127999999999999E-5</c:v>
                </c:pt>
                <c:pt idx="40128">
                  <c:v>4.0129000000000002E-5</c:v>
                </c:pt>
                <c:pt idx="40129">
                  <c:v>4.0129999999999997E-5</c:v>
                </c:pt>
                <c:pt idx="40130">
                  <c:v>4.0130999999999999E-5</c:v>
                </c:pt>
                <c:pt idx="40131">
                  <c:v>4.0132000000000001E-5</c:v>
                </c:pt>
                <c:pt idx="40132">
                  <c:v>4.0132999999999997E-5</c:v>
                </c:pt>
                <c:pt idx="40133">
                  <c:v>4.0133999999999999E-5</c:v>
                </c:pt>
                <c:pt idx="40134">
                  <c:v>4.0135000000000001E-5</c:v>
                </c:pt>
                <c:pt idx="40135">
                  <c:v>4.0136000000000003E-5</c:v>
                </c:pt>
                <c:pt idx="40136">
                  <c:v>4.0136999999999999E-5</c:v>
                </c:pt>
                <c:pt idx="40137">
                  <c:v>4.0138000000000001E-5</c:v>
                </c:pt>
                <c:pt idx="40138">
                  <c:v>4.0139000000000003E-5</c:v>
                </c:pt>
                <c:pt idx="40139">
                  <c:v>4.0139999999999999E-5</c:v>
                </c:pt>
                <c:pt idx="40140">
                  <c:v>4.0141000000000001E-5</c:v>
                </c:pt>
                <c:pt idx="40141">
                  <c:v>4.0142000000000003E-5</c:v>
                </c:pt>
                <c:pt idx="40142">
                  <c:v>4.0142999999999998E-5</c:v>
                </c:pt>
                <c:pt idx="40143">
                  <c:v>4.0144000000000001E-5</c:v>
                </c:pt>
                <c:pt idx="40144">
                  <c:v>4.0145000000000003E-5</c:v>
                </c:pt>
                <c:pt idx="40145">
                  <c:v>4.0145999999999998E-5</c:v>
                </c:pt>
                <c:pt idx="40146">
                  <c:v>4.0147E-5</c:v>
                </c:pt>
                <c:pt idx="40147">
                  <c:v>4.0148000000000003E-5</c:v>
                </c:pt>
                <c:pt idx="40148">
                  <c:v>4.0148999999999998E-5</c:v>
                </c:pt>
                <c:pt idx="40149">
                  <c:v>4.015E-5</c:v>
                </c:pt>
                <c:pt idx="40150">
                  <c:v>4.0151000000000002E-5</c:v>
                </c:pt>
                <c:pt idx="40151">
                  <c:v>4.0151999999999998E-5</c:v>
                </c:pt>
                <c:pt idx="40152">
                  <c:v>4.0153E-5</c:v>
                </c:pt>
                <c:pt idx="40153">
                  <c:v>4.0154000000000002E-5</c:v>
                </c:pt>
                <c:pt idx="40154">
                  <c:v>4.0154999999999998E-5</c:v>
                </c:pt>
                <c:pt idx="40155">
                  <c:v>4.0156E-5</c:v>
                </c:pt>
                <c:pt idx="40156">
                  <c:v>4.0157000000000002E-5</c:v>
                </c:pt>
                <c:pt idx="40157">
                  <c:v>4.0157999999999997E-5</c:v>
                </c:pt>
                <c:pt idx="40158">
                  <c:v>4.0159E-5</c:v>
                </c:pt>
                <c:pt idx="40159">
                  <c:v>4.0160000000000002E-5</c:v>
                </c:pt>
                <c:pt idx="40160">
                  <c:v>4.0160999999999997E-5</c:v>
                </c:pt>
                <c:pt idx="40161">
                  <c:v>4.0161999999999999E-5</c:v>
                </c:pt>
                <c:pt idx="40162">
                  <c:v>4.0163000000000002E-5</c:v>
                </c:pt>
                <c:pt idx="40163">
                  <c:v>4.0163999999999997E-5</c:v>
                </c:pt>
                <c:pt idx="40164">
                  <c:v>4.0164999999999999E-5</c:v>
                </c:pt>
                <c:pt idx="40165">
                  <c:v>4.0166000000000001E-5</c:v>
                </c:pt>
                <c:pt idx="40166">
                  <c:v>4.0166999999999997E-5</c:v>
                </c:pt>
                <c:pt idx="40167">
                  <c:v>4.0167999999999999E-5</c:v>
                </c:pt>
                <c:pt idx="40168">
                  <c:v>4.0169000000000001E-5</c:v>
                </c:pt>
                <c:pt idx="40169">
                  <c:v>4.0170000000000003E-5</c:v>
                </c:pt>
                <c:pt idx="40170">
                  <c:v>4.0170999999999999E-5</c:v>
                </c:pt>
                <c:pt idx="40171">
                  <c:v>4.0172000000000001E-5</c:v>
                </c:pt>
                <c:pt idx="40172">
                  <c:v>4.0173000000000003E-5</c:v>
                </c:pt>
                <c:pt idx="40173">
                  <c:v>4.0173999999999999E-5</c:v>
                </c:pt>
                <c:pt idx="40174">
                  <c:v>4.0175000000000001E-5</c:v>
                </c:pt>
                <c:pt idx="40175">
                  <c:v>4.0176000000000003E-5</c:v>
                </c:pt>
                <c:pt idx="40176">
                  <c:v>4.0176999999999998E-5</c:v>
                </c:pt>
                <c:pt idx="40177">
                  <c:v>4.0178000000000001E-5</c:v>
                </c:pt>
                <c:pt idx="40178">
                  <c:v>4.0179000000000003E-5</c:v>
                </c:pt>
                <c:pt idx="40179">
                  <c:v>4.0179999999999998E-5</c:v>
                </c:pt>
                <c:pt idx="40180">
                  <c:v>4.0181E-5</c:v>
                </c:pt>
                <c:pt idx="40181">
                  <c:v>4.0182000000000003E-5</c:v>
                </c:pt>
                <c:pt idx="40182">
                  <c:v>4.0182999999999998E-5</c:v>
                </c:pt>
                <c:pt idx="40183">
                  <c:v>4.0184E-5</c:v>
                </c:pt>
                <c:pt idx="40184">
                  <c:v>4.0185000000000002E-5</c:v>
                </c:pt>
                <c:pt idx="40185">
                  <c:v>4.0185999999999998E-5</c:v>
                </c:pt>
                <c:pt idx="40186">
                  <c:v>4.0187E-5</c:v>
                </c:pt>
                <c:pt idx="40187">
                  <c:v>4.0188000000000002E-5</c:v>
                </c:pt>
                <c:pt idx="40188">
                  <c:v>4.0188999999999998E-5</c:v>
                </c:pt>
                <c:pt idx="40189">
                  <c:v>4.019E-5</c:v>
                </c:pt>
                <c:pt idx="40190">
                  <c:v>4.0191000000000002E-5</c:v>
                </c:pt>
                <c:pt idx="40191">
                  <c:v>4.0191999999999997E-5</c:v>
                </c:pt>
                <c:pt idx="40192">
                  <c:v>4.0193E-5</c:v>
                </c:pt>
                <c:pt idx="40193">
                  <c:v>4.0194000000000002E-5</c:v>
                </c:pt>
                <c:pt idx="40194">
                  <c:v>4.0194999999999997E-5</c:v>
                </c:pt>
                <c:pt idx="40195">
                  <c:v>4.0195999999999999E-5</c:v>
                </c:pt>
                <c:pt idx="40196">
                  <c:v>4.0197000000000002E-5</c:v>
                </c:pt>
                <c:pt idx="40197">
                  <c:v>4.0197999999999997E-5</c:v>
                </c:pt>
                <c:pt idx="40198">
                  <c:v>4.0198999999999999E-5</c:v>
                </c:pt>
                <c:pt idx="40199">
                  <c:v>4.0200000000000001E-5</c:v>
                </c:pt>
                <c:pt idx="40200">
                  <c:v>4.0200999999999997E-5</c:v>
                </c:pt>
                <c:pt idx="40201">
                  <c:v>4.0201999999999999E-5</c:v>
                </c:pt>
                <c:pt idx="40202">
                  <c:v>4.0203000000000001E-5</c:v>
                </c:pt>
                <c:pt idx="40203">
                  <c:v>4.0204000000000003E-5</c:v>
                </c:pt>
                <c:pt idx="40204">
                  <c:v>4.0204999999999999E-5</c:v>
                </c:pt>
                <c:pt idx="40205">
                  <c:v>4.0206000000000001E-5</c:v>
                </c:pt>
                <c:pt idx="40206">
                  <c:v>4.0207000000000003E-5</c:v>
                </c:pt>
                <c:pt idx="40207">
                  <c:v>4.0207999999999999E-5</c:v>
                </c:pt>
                <c:pt idx="40208">
                  <c:v>4.0209000000000001E-5</c:v>
                </c:pt>
                <c:pt idx="40209">
                  <c:v>4.0210000000000003E-5</c:v>
                </c:pt>
                <c:pt idx="40210">
                  <c:v>4.0210999999999998E-5</c:v>
                </c:pt>
                <c:pt idx="40211">
                  <c:v>4.0212000000000001E-5</c:v>
                </c:pt>
                <c:pt idx="40212">
                  <c:v>4.0213000000000003E-5</c:v>
                </c:pt>
                <c:pt idx="40213">
                  <c:v>4.0213999999999998E-5</c:v>
                </c:pt>
                <c:pt idx="40214">
                  <c:v>4.0215E-5</c:v>
                </c:pt>
                <c:pt idx="40215">
                  <c:v>4.0216000000000003E-5</c:v>
                </c:pt>
                <c:pt idx="40216">
                  <c:v>4.0216999999999998E-5</c:v>
                </c:pt>
                <c:pt idx="40217">
                  <c:v>4.0218E-5</c:v>
                </c:pt>
                <c:pt idx="40218">
                  <c:v>4.0219000000000002E-5</c:v>
                </c:pt>
                <c:pt idx="40219">
                  <c:v>4.0219999999999998E-5</c:v>
                </c:pt>
                <c:pt idx="40220">
                  <c:v>4.0221E-5</c:v>
                </c:pt>
                <c:pt idx="40221">
                  <c:v>4.0222000000000002E-5</c:v>
                </c:pt>
                <c:pt idx="40222">
                  <c:v>4.0222999999999998E-5</c:v>
                </c:pt>
                <c:pt idx="40223">
                  <c:v>4.0224E-5</c:v>
                </c:pt>
                <c:pt idx="40224">
                  <c:v>4.0225000000000002E-5</c:v>
                </c:pt>
                <c:pt idx="40225">
                  <c:v>4.0225999999999997E-5</c:v>
                </c:pt>
                <c:pt idx="40226">
                  <c:v>4.0227E-5</c:v>
                </c:pt>
                <c:pt idx="40227">
                  <c:v>4.0228000000000002E-5</c:v>
                </c:pt>
                <c:pt idx="40228">
                  <c:v>4.0228999999999997E-5</c:v>
                </c:pt>
                <c:pt idx="40229">
                  <c:v>4.0229999999999999E-5</c:v>
                </c:pt>
                <c:pt idx="40230">
                  <c:v>4.0231000000000002E-5</c:v>
                </c:pt>
                <c:pt idx="40231">
                  <c:v>4.0231999999999997E-5</c:v>
                </c:pt>
                <c:pt idx="40232">
                  <c:v>4.0232999999999999E-5</c:v>
                </c:pt>
                <c:pt idx="40233">
                  <c:v>4.0234000000000001E-5</c:v>
                </c:pt>
                <c:pt idx="40234">
                  <c:v>4.0234999999999997E-5</c:v>
                </c:pt>
                <c:pt idx="40235">
                  <c:v>4.0235999999999999E-5</c:v>
                </c:pt>
                <c:pt idx="40236">
                  <c:v>4.0237000000000001E-5</c:v>
                </c:pt>
                <c:pt idx="40237">
                  <c:v>4.0238000000000003E-5</c:v>
                </c:pt>
                <c:pt idx="40238">
                  <c:v>4.0238999999999999E-5</c:v>
                </c:pt>
                <c:pt idx="40239">
                  <c:v>4.0240000000000001E-5</c:v>
                </c:pt>
                <c:pt idx="40240">
                  <c:v>4.0241000000000003E-5</c:v>
                </c:pt>
                <c:pt idx="40241">
                  <c:v>4.0241999999999999E-5</c:v>
                </c:pt>
                <c:pt idx="40242">
                  <c:v>4.0243000000000001E-5</c:v>
                </c:pt>
                <c:pt idx="40243">
                  <c:v>4.0244000000000003E-5</c:v>
                </c:pt>
                <c:pt idx="40244">
                  <c:v>4.0244999999999998E-5</c:v>
                </c:pt>
                <c:pt idx="40245">
                  <c:v>4.0246000000000001E-5</c:v>
                </c:pt>
                <c:pt idx="40246">
                  <c:v>4.0247000000000003E-5</c:v>
                </c:pt>
                <c:pt idx="40247">
                  <c:v>4.0247999999999998E-5</c:v>
                </c:pt>
                <c:pt idx="40248">
                  <c:v>4.0249E-5</c:v>
                </c:pt>
                <c:pt idx="40249">
                  <c:v>4.0250000000000003E-5</c:v>
                </c:pt>
                <c:pt idx="40250">
                  <c:v>4.0250999999999998E-5</c:v>
                </c:pt>
                <c:pt idx="40251">
                  <c:v>4.0252E-5</c:v>
                </c:pt>
                <c:pt idx="40252">
                  <c:v>4.0253000000000002E-5</c:v>
                </c:pt>
                <c:pt idx="40253">
                  <c:v>4.0253999999999998E-5</c:v>
                </c:pt>
                <c:pt idx="40254">
                  <c:v>4.0255E-5</c:v>
                </c:pt>
                <c:pt idx="40255">
                  <c:v>4.0256000000000002E-5</c:v>
                </c:pt>
                <c:pt idx="40256">
                  <c:v>4.0256999999999998E-5</c:v>
                </c:pt>
                <c:pt idx="40257">
                  <c:v>4.0258E-5</c:v>
                </c:pt>
                <c:pt idx="40258">
                  <c:v>4.0259000000000002E-5</c:v>
                </c:pt>
                <c:pt idx="40259">
                  <c:v>4.0259999999999997E-5</c:v>
                </c:pt>
                <c:pt idx="40260">
                  <c:v>4.0261E-5</c:v>
                </c:pt>
                <c:pt idx="40261">
                  <c:v>4.0262000000000002E-5</c:v>
                </c:pt>
                <c:pt idx="40262">
                  <c:v>4.0262999999999997E-5</c:v>
                </c:pt>
                <c:pt idx="40263">
                  <c:v>4.0263999999999999E-5</c:v>
                </c:pt>
                <c:pt idx="40264">
                  <c:v>4.0265000000000002E-5</c:v>
                </c:pt>
                <c:pt idx="40265">
                  <c:v>4.0265999999999997E-5</c:v>
                </c:pt>
                <c:pt idx="40266">
                  <c:v>4.0266999999999999E-5</c:v>
                </c:pt>
                <c:pt idx="40267">
                  <c:v>4.0268000000000001E-5</c:v>
                </c:pt>
                <c:pt idx="40268">
                  <c:v>4.0268999999999997E-5</c:v>
                </c:pt>
                <c:pt idx="40269">
                  <c:v>4.0269999999999999E-5</c:v>
                </c:pt>
                <c:pt idx="40270">
                  <c:v>4.0271000000000001E-5</c:v>
                </c:pt>
                <c:pt idx="40271">
                  <c:v>4.0272000000000003E-5</c:v>
                </c:pt>
                <c:pt idx="40272">
                  <c:v>4.0272999999999999E-5</c:v>
                </c:pt>
                <c:pt idx="40273">
                  <c:v>4.0274000000000001E-5</c:v>
                </c:pt>
                <c:pt idx="40274">
                  <c:v>4.0275000000000003E-5</c:v>
                </c:pt>
                <c:pt idx="40275">
                  <c:v>4.0275999999999999E-5</c:v>
                </c:pt>
                <c:pt idx="40276">
                  <c:v>4.0277000000000001E-5</c:v>
                </c:pt>
                <c:pt idx="40277">
                  <c:v>4.0278000000000003E-5</c:v>
                </c:pt>
                <c:pt idx="40278">
                  <c:v>4.0278999999999998E-5</c:v>
                </c:pt>
                <c:pt idx="40279">
                  <c:v>4.0280000000000001E-5</c:v>
                </c:pt>
                <c:pt idx="40280">
                  <c:v>4.0281000000000003E-5</c:v>
                </c:pt>
                <c:pt idx="40281">
                  <c:v>4.0281999999999998E-5</c:v>
                </c:pt>
                <c:pt idx="40282">
                  <c:v>4.0283E-5</c:v>
                </c:pt>
                <c:pt idx="40283">
                  <c:v>4.0284000000000003E-5</c:v>
                </c:pt>
                <c:pt idx="40284">
                  <c:v>4.0284999999999998E-5</c:v>
                </c:pt>
                <c:pt idx="40285">
                  <c:v>4.0286E-5</c:v>
                </c:pt>
                <c:pt idx="40286">
                  <c:v>4.0287000000000002E-5</c:v>
                </c:pt>
                <c:pt idx="40287">
                  <c:v>4.0287999999999998E-5</c:v>
                </c:pt>
                <c:pt idx="40288">
                  <c:v>4.0289E-5</c:v>
                </c:pt>
                <c:pt idx="40289">
                  <c:v>4.0290000000000002E-5</c:v>
                </c:pt>
                <c:pt idx="40290">
                  <c:v>4.0290999999999998E-5</c:v>
                </c:pt>
                <c:pt idx="40291">
                  <c:v>4.0292E-5</c:v>
                </c:pt>
                <c:pt idx="40292">
                  <c:v>4.0293000000000002E-5</c:v>
                </c:pt>
                <c:pt idx="40293">
                  <c:v>4.0293999999999997E-5</c:v>
                </c:pt>
                <c:pt idx="40294">
                  <c:v>4.0295E-5</c:v>
                </c:pt>
                <c:pt idx="40295">
                  <c:v>4.0296000000000002E-5</c:v>
                </c:pt>
                <c:pt idx="40296">
                  <c:v>4.0296999999999997E-5</c:v>
                </c:pt>
                <c:pt idx="40297">
                  <c:v>4.0297999999999999E-5</c:v>
                </c:pt>
                <c:pt idx="40298">
                  <c:v>4.0299000000000002E-5</c:v>
                </c:pt>
                <c:pt idx="40299">
                  <c:v>4.0299999999999997E-5</c:v>
                </c:pt>
                <c:pt idx="40300">
                  <c:v>4.0300999999999999E-5</c:v>
                </c:pt>
                <c:pt idx="40301">
                  <c:v>4.0302000000000001E-5</c:v>
                </c:pt>
                <c:pt idx="40302">
                  <c:v>4.0302999999999997E-5</c:v>
                </c:pt>
                <c:pt idx="40303">
                  <c:v>4.0303999999999999E-5</c:v>
                </c:pt>
                <c:pt idx="40304">
                  <c:v>4.0305000000000001E-5</c:v>
                </c:pt>
                <c:pt idx="40305">
                  <c:v>4.0305999999999997E-5</c:v>
                </c:pt>
                <c:pt idx="40306">
                  <c:v>4.0306999999999999E-5</c:v>
                </c:pt>
                <c:pt idx="40307">
                  <c:v>4.0308000000000001E-5</c:v>
                </c:pt>
                <c:pt idx="40308">
                  <c:v>4.0309000000000003E-5</c:v>
                </c:pt>
                <c:pt idx="40309">
                  <c:v>4.0309999999999999E-5</c:v>
                </c:pt>
                <c:pt idx="40310">
                  <c:v>4.0311000000000001E-5</c:v>
                </c:pt>
                <c:pt idx="40311">
                  <c:v>4.0312000000000003E-5</c:v>
                </c:pt>
                <c:pt idx="40312">
                  <c:v>4.0312999999999998E-5</c:v>
                </c:pt>
                <c:pt idx="40313">
                  <c:v>4.0314000000000001E-5</c:v>
                </c:pt>
                <c:pt idx="40314">
                  <c:v>4.0315000000000003E-5</c:v>
                </c:pt>
                <c:pt idx="40315">
                  <c:v>4.0315999999999998E-5</c:v>
                </c:pt>
                <c:pt idx="40316">
                  <c:v>4.0317E-5</c:v>
                </c:pt>
                <c:pt idx="40317">
                  <c:v>4.0318000000000003E-5</c:v>
                </c:pt>
                <c:pt idx="40318">
                  <c:v>4.0318999999999998E-5</c:v>
                </c:pt>
                <c:pt idx="40319">
                  <c:v>4.032E-5</c:v>
                </c:pt>
                <c:pt idx="40320">
                  <c:v>4.0321000000000002E-5</c:v>
                </c:pt>
                <c:pt idx="40321">
                  <c:v>4.0321999999999998E-5</c:v>
                </c:pt>
                <c:pt idx="40322">
                  <c:v>4.0323E-5</c:v>
                </c:pt>
                <c:pt idx="40323">
                  <c:v>4.0324000000000002E-5</c:v>
                </c:pt>
                <c:pt idx="40324">
                  <c:v>4.0324999999999998E-5</c:v>
                </c:pt>
                <c:pt idx="40325">
                  <c:v>4.0326E-5</c:v>
                </c:pt>
                <c:pt idx="40326">
                  <c:v>4.0327000000000002E-5</c:v>
                </c:pt>
                <c:pt idx="40327">
                  <c:v>4.0327999999999997E-5</c:v>
                </c:pt>
                <c:pt idx="40328">
                  <c:v>4.0329E-5</c:v>
                </c:pt>
                <c:pt idx="40329">
                  <c:v>4.0330000000000002E-5</c:v>
                </c:pt>
                <c:pt idx="40330">
                  <c:v>4.0330999999999997E-5</c:v>
                </c:pt>
                <c:pt idx="40331">
                  <c:v>4.0331999999999999E-5</c:v>
                </c:pt>
                <c:pt idx="40332">
                  <c:v>4.0333000000000002E-5</c:v>
                </c:pt>
                <c:pt idx="40333">
                  <c:v>4.0333999999999997E-5</c:v>
                </c:pt>
                <c:pt idx="40334">
                  <c:v>4.0334999999999999E-5</c:v>
                </c:pt>
                <c:pt idx="40335">
                  <c:v>4.0336000000000001E-5</c:v>
                </c:pt>
                <c:pt idx="40336">
                  <c:v>4.0336999999999997E-5</c:v>
                </c:pt>
                <c:pt idx="40337">
                  <c:v>4.0337999999999999E-5</c:v>
                </c:pt>
                <c:pt idx="40338">
                  <c:v>4.0339000000000001E-5</c:v>
                </c:pt>
                <c:pt idx="40339">
                  <c:v>4.0339999999999997E-5</c:v>
                </c:pt>
                <c:pt idx="40340">
                  <c:v>4.0340999999999999E-5</c:v>
                </c:pt>
                <c:pt idx="40341">
                  <c:v>4.0342000000000001E-5</c:v>
                </c:pt>
                <c:pt idx="40342">
                  <c:v>4.0343000000000003E-5</c:v>
                </c:pt>
                <c:pt idx="40343">
                  <c:v>4.0343999999999999E-5</c:v>
                </c:pt>
                <c:pt idx="40344">
                  <c:v>4.0345000000000001E-5</c:v>
                </c:pt>
                <c:pt idx="40345">
                  <c:v>4.0346000000000003E-5</c:v>
                </c:pt>
                <c:pt idx="40346">
                  <c:v>4.0346999999999998E-5</c:v>
                </c:pt>
                <c:pt idx="40347">
                  <c:v>4.0348000000000001E-5</c:v>
                </c:pt>
                <c:pt idx="40348">
                  <c:v>4.0349000000000003E-5</c:v>
                </c:pt>
                <c:pt idx="40349">
                  <c:v>4.0349999999999998E-5</c:v>
                </c:pt>
                <c:pt idx="40350">
                  <c:v>4.0351E-5</c:v>
                </c:pt>
                <c:pt idx="40351">
                  <c:v>4.0352000000000003E-5</c:v>
                </c:pt>
                <c:pt idx="40352">
                  <c:v>4.0352999999999998E-5</c:v>
                </c:pt>
                <c:pt idx="40353">
                  <c:v>4.0354E-5</c:v>
                </c:pt>
                <c:pt idx="40354">
                  <c:v>4.0355000000000002E-5</c:v>
                </c:pt>
                <c:pt idx="40355">
                  <c:v>4.0355999999999998E-5</c:v>
                </c:pt>
                <c:pt idx="40356">
                  <c:v>4.0357E-5</c:v>
                </c:pt>
                <c:pt idx="40357">
                  <c:v>4.0358000000000002E-5</c:v>
                </c:pt>
                <c:pt idx="40358">
                  <c:v>4.0358999999999998E-5</c:v>
                </c:pt>
                <c:pt idx="40359">
                  <c:v>4.036E-5</c:v>
                </c:pt>
                <c:pt idx="40360">
                  <c:v>4.0361000000000002E-5</c:v>
                </c:pt>
                <c:pt idx="40361">
                  <c:v>4.0361999999999997E-5</c:v>
                </c:pt>
                <c:pt idx="40362">
                  <c:v>4.0363E-5</c:v>
                </c:pt>
                <c:pt idx="40363">
                  <c:v>4.0364000000000002E-5</c:v>
                </c:pt>
                <c:pt idx="40364">
                  <c:v>4.0364999999999997E-5</c:v>
                </c:pt>
                <c:pt idx="40365">
                  <c:v>4.0365999999999999E-5</c:v>
                </c:pt>
                <c:pt idx="40366">
                  <c:v>4.0367000000000002E-5</c:v>
                </c:pt>
                <c:pt idx="40367">
                  <c:v>4.0367999999999997E-5</c:v>
                </c:pt>
                <c:pt idx="40368">
                  <c:v>4.0368999999999999E-5</c:v>
                </c:pt>
                <c:pt idx="40369">
                  <c:v>4.0370000000000001E-5</c:v>
                </c:pt>
                <c:pt idx="40370">
                  <c:v>4.0370999999999997E-5</c:v>
                </c:pt>
                <c:pt idx="40371">
                  <c:v>4.0371999999999999E-5</c:v>
                </c:pt>
                <c:pt idx="40372">
                  <c:v>4.0373000000000001E-5</c:v>
                </c:pt>
                <c:pt idx="40373">
                  <c:v>4.0373999999999997E-5</c:v>
                </c:pt>
                <c:pt idx="40374">
                  <c:v>4.0374999999999999E-5</c:v>
                </c:pt>
                <c:pt idx="40375">
                  <c:v>4.0376000000000001E-5</c:v>
                </c:pt>
                <c:pt idx="40376">
                  <c:v>4.0377000000000003E-5</c:v>
                </c:pt>
                <c:pt idx="40377">
                  <c:v>4.0377999999999999E-5</c:v>
                </c:pt>
                <c:pt idx="40378">
                  <c:v>4.0379000000000001E-5</c:v>
                </c:pt>
                <c:pt idx="40379">
                  <c:v>4.0380000000000003E-5</c:v>
                </c:pt>
                <c:pt idx="40380">
                  <c:v>4.0380999999999998E-5</c:v>
                </c:pt>
                <c:pt idx="40381">
                  <c:v>4.0382000000000001E-5</c:v>
                </c:pt>
                <c:pt idx="40382">
                  <c:v>4.0383000000000003E-5</c:v>
                </c:pt>
                <c:pt idx="40383">
                  <c:v>4.0383999999999998E-5</c:v>
                </c:pt>
                <c:pt idx="40384">
                  <c:v>4.0385E-5</c:v>
                </c:pt>
                <c:pt idx="40385">
                  <c:v>4.0386000000000003E-5</c:v>
                </c:pt>
                <c:pt idx="40386">
                  <c:v>4.0386999999999998E-5</c:v>
                </c:pt>
                <c:pt idx="40387">
                  <c:v>4.0388E-5</c:v>
                </c:pt>
                <c:pt idx="40388">
                  <c:v>4.0389000000000002E-5</c:v>
                </c:pt>
                <c:pt idx="40389">
                  <c:v>4.0389999999999998E-5</c:v>
                </c:pt>
                <c:pt idx="40390">
                  <c:v>4.0391E-5</c:v>
                </c:pt>
                <c:pt idx="40391">
                  <c:v>4.0392000000000002E-5</c:v>
                </c:pt>
                <c:pt idx="40392">
                  <c:v>4.0392999999999998E-5</c:v>
                </c:pt>
                <c:pt idx="40393">
                  <c:v>4.0394E-5</c:v>
                </c:pt>
                <c:pt idx="40394">
                  <c:v>4.0395000000000002E-5</c:v>
                </c:pt>
                <c:pt idx="40395">
                  <c:v>4.0395999999999997E-5</c:v>
                </c:pt>
                <c:pt idx="40396">
                  <c:v>4.0397E-5</c:v>
                </c:pt>
                <c:pt idx="40397">
                  <c:v>4.0398000000000002E-5</c:v>
                </c:pt>
                <c:pt idx="40398">
                  <c:v>4.0398999999999997E-5</c:v>
                </c:pt>
                <c:pt idx="40399">
                  <c:v>4.0399999999999999E-5</c:v>
                </c:pt>
                <c:pt idx="40400">
                  <c:v>4.0401000000000002E-5</c:v>
                </c:pt>
                <c:pt idx="40401">
                  <c:v>4.0401999999999997E-5</c:v>
                </c:pt>
                <c:pt idx="40402">
                  <c:v>4.0402999999999999E-5</c:v>
                </c:pt>
                <c:pt idx="40403">
                  <c:v>4.0404000000000001E-5</c:v>
                </c:pt>
                <c:pt idx="40404">
                  <c:v>4.0404999999999997E-5</c:v>
                </c:pt>
                <c:pt idx="40405">
                  <c:v>4.0405999999999999E-5</c:v>
                </c:pt>
                <c:pt idx="40406">
                  <c:v>4.0407000000000001E-5</c:v>
                </c:pt>
                <c:pt idx="40407">
                  <c:v>4.0407999999999997E-5</c:v>
                </c:pt>
                <c:pt idx="40408">
                  <c:v>4.0408999999999999E-5</c:v>
                </c:pt>
                <c:pt idx="40409">
                  <c:v>4.0410000000000001E-5</c:v>
                </c:pt>
                <c:pt idx="40410">
                  <c:v>4.0411000000000003E-5</c:v>
                </c:pt>
                <c:pt idx="40411">
                  <c:v>4.0411999999999999E-5</c:v>
                </c:pt>
                <c:pt idx="40412">
                  <c:v>4.0413000000000001E-5</c:v>
                </c:pt>
                <c:pt idx="40413">
                  <c:v>4.0414000000000003E-5</c:v>
                </c:pt>
                <c:pt idx="40414">
                  <c:v>4.0414999999999998E-5</c:v>
                </c:pt>
                <c:pt idx="40415">
                  <c:v>4.0416000000000001E-5</c:v>
                </c:pt>
                <c:pt idx="40416">
                  <c:v>4.0417000000000003E-5</c:v>
                </c:pt>
                <c:pt idx="40417">
                  <c:v>4.0417999999999998E-5</c:v>
                </c:pt>
                <c:pt idx="40418">
                  <c:v>4.0419E-5</c:v>
                </c:pt>
                <c:pt idx="40419">
                  <c:v>4.0420000000000003E-5</c:v>
                </c:pt>
                <c:pt idx="40420">
                  <c:v>4.0420999999999998E-5</c:v>
                </c:pt>
                <c:pt idx="40421">
                  <c:v>4.0422E-5</c:v>
                </c:pt>
                <c:pt idx="40422">
                  <c:v>4.0423000000000002E-5</c:v>
                </c:pt>
                <c:pt idx="40423">
                  <c:v>4.0423999999999998E-5</c:v>
                </c:pt>
                <c:pt idx="40424">
                  <c:v>4.0425E-5</c:v>
                </c:pt>
                <c:pt idx="40425">
                  <c:v>4.0426000000000002E-5</c:v>
                </c:pt>
                <c:pt idx="40426">
                  <c:v>4.0426999999999998E-5</c:v>
                </c:pt>
                <c:pt idx="40427">
                  <c:v>4.0428E-5</c:v>
                </c:pt>
                <c:pt idx="40428">
                  <c:v>4.0429000000000002E-5</c:v>
                </c:pt>
                <c:pt idx="40429">
                  <c:v>4.0429999999999997E-5</c:v>
                </c:pt>
                <c:pt idx="40430">
                  <c:v>4.0431E-5</c:v>
                </c:pt>
                <c:pt idx="40431">
                  <c:v>4.0432000000000002E-5</c:v>
                </c:pt>
                <c:pt idx="40432">
                  <c:v>4.0432999999999997E-5</c:v>
                </c:pt>
                <c:pt idx="40433">
                  <c:v>4.0433999999999999E-5</c:v>
                </c:pt>
                <c:pt idx="40434">
                  <c:v>4.0435000000000002E-5</c:v>
                </c:pt>
                <c:pt idx="40435">
                  <c:v>4.0435999999999997E-5</c:v>
                </c:pt>
                <c:pt idx="40436">
                  <c:v>4.0436999999999999E-5</c:v>
                </c:pt>
                <c:pt idx="40437">
                  <c:v>4.0438000000000001E-5</c:v>
                </c:pt>
                <c:pt idx="40438">
                  <c:v>4.0438999999999997E-5</c:v>
                </c:pt>
                <c:pt idx="40439">
                  <c:v>4.0439999999999999E-5</c:v>
                </c:pt>
                <c:pt idx="40440">
                  <c:v>4.0441000000000001E-5</c:v>
                </c:pt>
                <c:pt idx="40441">
                  <c:v>4.0441999999999997E-5</c:v>
                </c:pt>
                <c:pt idx="40442">
                  <c:v>4.0442999999999999E-5</c:v>
                </c:pt>
                <c:pt idx="40443">
                  <c:v>4.0444000000000001E-5</c:v>
                </c:pt>
                <c:pt idx="40444">
                  <c:v>4.0445000000000003E-5</c:v>
                </c:pt>
                <c:pt idx="40445">
                  <c:v>4.0445999999999999E-5</c:v>
                </c:pt>
                <c:pt idx="40446">
                  <c:v>4.0447000000000001E-5</c:v>
                </c:pt>
                <c:pt idx="40447">
                  <c:v>4.0448000000000003E-5</c:v>
                </c:pt>
                <c:pt idx="40448">
                  <c:v>4.0448999999999998E-5</c:v>
                </c:pt>
                <c:pt idx="40449">
                  <c:v>4.0450000000000001E-5</c:v>
                </c:pt>
                <c:pt idx="40450">
                  <c:v>4.0451000000000003E-5</c:v>
                </c:pt>
                <c:pt idx="40451">
                  <c:v>4.0451999999999998E-5</c:v>
                </c:pt>
                <c:pt idx="40452">
                  <c:v>4.0453E-5</c:v>
                </c:pt>
                <c:pt idx="40453">
                  <c:v>4.0454000000000003E-5</c:v>
                </c:pt>
                <c:pt idx="40454">
                  <c:v>4.0454999999999998E-5</c:v>
                </c:pt>
                <c:pt idx="40455">
                  <c:v>4.0456E-5</c:v>
                </c:pt>
                <c:pt idx="40456">
                  <c:v>4.0457000000000002E-5</c:v>
                </c:pt>
                <c:pt idx="40457">
                  <c:v>4.0457999999999998E-5</c:v>
                </c:pt>
                <c:pt idx="40458">
                  <c:v>4.0459E-5</c:v>
                </c:pt>
                <c:pt idx="40459">
                  <c:v>4.0460000000000002E-5</c:v>
                </c:pt>
                <c:pt idx="40460">
                  <c:v>4.0460999999999998E-5</c:v>
                </c:pt>
                <c:pt idx="40461">
                  <c:v>4.0462E-5</c:v>
                </c:pt>
                <c:pt idx="40462">
                  <c:v>4.0463000000000002E-5</c:v>
                </c:pt>
                <c:pt idx="40463">
                  <c:v>4.0463999999999997E-5</c:v>
                </c:pt>
                <c:pt idx="40464">
                  <c:v>4.0465E-5</c:v>
                </c:pt>
                <c:pt idx="40465">
                  <c:v>4.0466000000000002E-5</c:v>
                </c:pt>
                <c:pt idx="40466">
                  <c:v>4.0466999999999997E-5</c:v>
                </c:pt>
                <c:pt idx="40467">
                  <c:v>4.0467999999999999E-5</c:v>
                </c:pt>
                <c:pt idx="40468">
                  <c:v>4.0469000000000002E-5</c:v>
                </c:pt>
                <c:pt idx="40469">
                  <c:v>4.0469999999999997E-5</c:v>
                </c:pt>
                <c:pt idx="40470">
                  <c:v>4.0470999999999999E-5</c:v>
                </c:pt>
                <c:pt idx="40471">
                  <c:v>4.0472000000000001E-5</c:v>
                </c:pt>
                <c:pt idx="40472">
                  <c:v>4.0472999999999997E-5</c:v>
                </c:pt>
                <c:pt idx="40473">
                  <c:v>4.0473999999999999E-5</c:v>
                </c:pt>
                <c:pt idx="40474">
                  <c:v>4.0475000000000001E-5</c:v>
                </c:pt>
                <c:pt idx="40475">
                  <c:v>4.0475999999999997E-5</c:v>
                </c:pt>
                <c:pt idx="40476">
                  <c:v>4.0476999999999999E-5</c:v>
                </c:pt>
                <c:pt idx="40477">
                  <c:v>4.0478000000000001E-5</c:v>
                </c:pt>
                <c:pt idx="40478">
                  <c:v>4.0479000000000003E-5</c:v>
                </c:pt>
                <c:pt idx="40479">
                  <c:v>4.0479999999999999E-5</c:v>
                </c:pt>
                <c:pt idx="40480">
                  <c:v>4.0481000000000001E-5</c:v>
                </c:pt>
                <c:pt idx="40481">
                  <c:v>4.0482000000000003E-5</c:v>
                </c:pt>
                <c:pt idx="40482">
                  <c:v>4.0482999999999998E-5</c:v>
                </c:pt>
                <c:pt idx="40483">
                  <c:v>4.0484000000000001E-5</c:v>
                </c:pt>
                <c:pt idx="40484">
                  <c:v>4.0485000000000003E-5</c:v>
                </c:pt>
                <c:pt idx="40485">
                  <c:v>4.0485999999999998E-5</c:v>
                </c:pt>
                <c:pt idx="40486">
                  <c:v>4.0487E-5</c:v>
                </c:pt>
                <c:pt idx="40487">
                  <c:v>4.0488000000000003E-5</c:v>
                </c:pt>
                <c:pt idx="40488">
                  <c:v>4.0488999999999998E-5</c:v>
                </c:pt>
                <c:pt idx="40489">
                  <c:v>4.049E-5</c:v>
                </c:pt>
                <c:pt idx="40490">
                  <c:v>4.0491000000000002E-5</c:v>
                </c:pt>
                <c:pt idx="40491">
                  <c:v>4.0491999999999998E-5</c:v>
                </c:pt>
                <c:pt idx="40492">
                  <c:v>4.0493E-5</c:v>
                </c:pt>
                <c:pt idx="40493">
                  <c:v>4.0494000000000002E-5</c:v>
                </c:pt>
                <c:pt idx="40494">
                  <c:v>4.0494999999999998E-5</c:v>
                </c:pt>
                <c:pt idx="40495">
                  <c:v>4.0496E-5</c:v>
                </c:pt>
                <c:pt idx="40496">
                  <c:v>4.0497000000000002E-5</c:v>
                </c:pt>
                <c:pt idx="40497">
                  <c:v>4.0497999999999997E-5</c:v>
                </c:pt>
                <c:pt idx="40498">
                  <c:v>4.0499E-5</c:v>
                </c:pt>
                <c:pt idx="40499">
                  <c:v>4.0500000000000002E-5</c:v>
                </c:pt>
                <c:pt idx="40500">
                  <c:v>4.0500999999999997E-5</c:v>
                </c:pt>
                <c:pt idx="40501">
                  <c:v>4.0501999999999999E-5</c:v>
                </c:pt>
                <c:pt idx="40502">
                  <c:v>4.0503000000000002E-5</c:v>
                </c:pt>
                <c:pt idx="40503">
                  <c:v>4.0503999999999997E-5</c:v>
                </c:pt>
                <c:pt idx="40504">
                  <c:v>4.0504999999999999E-5</c:v>
                </c:pt>
                <c:pt idx="40505">
                  <c:v>4.0506000000000001E-5</c:v>
                </c:pt>
                <c:pt idx="40506">
                  <c:v>4.0506999999999997E-5</c:v>
                </c:pt>
                <c:pt idx="40507">
                  <c:v>4.0507999999999999E-5</c:v>
                </c:pt>
                <c:pt idx="40508">
                  <c:v>4.0509000000000001E-5</c:v>
                </c:pt>
                <c:pt idx="40509">
                  <c:v>4.0509999999999997E-5</c:v>
                </c:pt>
                <c:pt idx="40510">
                  <c:v>4.0510999999999999E-5</c:v>
                </c:pt>
                <c:pt idx="40511">
                  <c:v>4.0512000000000001E-5</c:v>
                </c:pt>
                <c:pt idx="40512">
                  <c:v>4.0513000000000003E-5</c:v>
                </c:pt>
                <c:pt idx="40513">
                  <c:v>4.0513999999999999E-5</c:v>
                </c:pt>
                <c:pt idx="40514">
                  <c:v>4.0515000000000001E-5</c:v>
                </c:pt>
                <c:pt idx="40515">
                  <c:v>4.0516000000000003E-5</c:v>
                </c:pt>
                <c:pt idx="40516">
                  <c:v>4.0516999999999998E-5</c:v>
                </c:pt>
                <c:pt idx="40517">
                  <c:v>4.0518000000000001E-5</c:v>
                </c:pt>
                <c:pt idx="40518">
                  <c:v>4.0519000000000003E-5</c:v>
                </c:pt>
                <c:pt idx="40519">
                  <c:v>4.0519999999999998E-5</c:v>
                </c:pt>
                <c:pt idx="40520">
                  <c:v>4.0521E-5</c:v>
                </c:pt>
                <c:pt idx="40521">
                  <c:v>4.0522000000000003E-5</c:v>
                </c:pt>
                <c:pt idx="40522">
                  <c:v>4.0522999999999998E-5</c:v>
                </c:pt>
                <c:pt idx="40523">
                  <c:v>4.0524E-5</c:v>
                </c:pt>
                <c:pt idx="40524">
                  <c:v>4.0525000000000002E-5</c:v>
                </c:pt>
                <c:pt idx="40525">
                  <c:v>4.0525999999999998E-5</c:v>
                </c:pt>
                <c:pt idx="40526">
                  <c:v>4.0527E-5</c:v>
                </c:pt>
                <c:pt idx="40527">
                  <c:v>4.0528000000000002E-5</c:v>
                </c:pt>
                <c:pt idx="40528">
                  <c:v>4.0528999999999998E-5</c:v>
                </c:pt>
                <c:pt idx="40529">
                  <c:v>4.053E-5</c:v>
                </c:pt>
                <c:pt idx="40530">
                  <c:v>4.0531000000000002E-5</c:v>
                </c:pt>
                <c:pt idx="40531">
                  <c:v>4.0531999999999998E-5</c:v>
                </c:pt>
                <c:pt idx="40532">
                  <c:v>4.0533E-5</c:v>
                </c:pt>
                <c:pt idx="40533">
                  <c:v>4.0534000000000002E-5</c:v>
                </c:pt>
                <c:pt idx="40534">
                  <c:v>4.0534999999999997E-5</c:v>
                </c:pt>
                <c:pt idx="40535">
                  <c:v>4.0535999999999999E-5</c:v>
                </c:pt>
                <c:pt idx="40536">
                  <c:v>4.0537000000000002E-5</c:v>
                </c:pt>
                <c:pt idx="40537">
                  <c:v>4.0537999999999997E-5</c:v>
                </c:pt>
                <c:pt idx="40538">
                  <c:v>4.0538999999999999E-5</c:v>
                </c:pt>
                <c:pt idx="40539">
                  <c:v>4.0540000000000001E-5</c:v>
                </c:pt>
                <c:pt idx="40540">
                  <c:v>4.0540999999999997E-5</c:v>
                </c:pt>
                <c:pt idx="40541">
                  <c:v>4.0541999999999999E-5</c:v>
                </c:pt>
                <c:pt idx="40542">
                  <c:v>4.0543000000000001E-5</c:v>
                </c:pt>
                <c:pt idx="40543">
                  <c:v>4.0543999999999997E-5</c:v>
                </c:pt>
                <c:pt idx="40544">
                  <c:v>4.0544999999999999E-5</c:v>
                </c:pt>
                <c:pt idx="40545">
                  <c:v>4.0546000000000001E-5</c:v>
                </c:pt>
                <c:pt idx="40546">
                  <c:v>4.0547000000000003E-5</c:v>
                </c:pt>
                <c:pt idx="40547">
                  <c:v>4.0547999999999999E-5</c:v>
                </c:pt>
                <c:pt idx="40548">
                  <c:v>4.0549000000000001E-5</c:v>
                </c:pt>
                <c:pt idx="40549">
                  <c:v>4.0550000000000003E-5</c:v>
                </c:pt>
                <c:pt idx="40550">
                  <c:v>4.0550999999999999E-5</c:v>
                </c:pt>
                <c:pt idx="40551">
                  <c:v>4.0552000000000001E-5</c:v>
                </c:pt>
                <c:pt idx="40552">
                  <c:v>4.0553000000000003E-5</c:v>
                </c:pt>
                <c:pt idx="40553">
                  <c:v>4.0553999999999998E-5</c:v>
                </c:pt>
                <c:pt idx="40554">
                  <c:v>4.0555E-5</c:v>
                </c:pt>
                <c:pt idx="40555">
                  <c:v>4.0556000000000003E-5</c:v>
                </c:pt>
                <c:pt idx="40556">
                  <c:v>4.0556999999999998E-5</c:v>
                </c:pt>
                <c:pt idx="40557">
                  <c:v>4.0558E-5</c:v>
                </c:pt>
                <c:pt idx="40558">
                  <c:v>4.0559000000000002E-5</c:v>
                </c:pt>
                <c:pt idx="40559">
                  <c:v>4.0559999999999998E-5</c:v>
                </c:pt>
                <c:pt idx="40560">
                  <c:v>4.0561E-5</c:v>
                </c:pt>
                <c:pt idx="40561">
                  <c:v>4.0562000000000002E-5</c:v>
                </c:pt>
                <c:pt idx="40562">
                  <c:v>4.0562999999999998E-5</c:v>
                </c:pt>
                <c:pt idx="40563">
                  <c:v>4.0564E-5</c:v>
                </c:pt>
                <c:pt idx="40564">
                  <c:v>4.0565000000000002E-5</c:v>
                </c:pt>
                <c:pt idx="40565">
                  <c:v>4.0565999999999998E-5</c:v>
                </c:pt>
                <c:pt idx="40566">
                  <c:v>4.0567E-5</c:v>
                </c:pt>
                <c:pt idx="40567">
                  <c:v>4.0568000000000002E-5</c:v>
                </c:pt>
                <c:pt idx="40568">
                  <c:v>4.0568999999999997E-5</c:v>
                </c:pt>
                <c:pt idx="40569">
                  <c:v>4.057E-5</c:v>
                </c:pt>
                <c:pt idx="40570">
                  <c:v>4.0571000000000002E-5</c:v>
                </c:pt>
                <c:pt idx="40571">
                  <c:v>4.0571999999999997E-5</c:v>
                </c:pt>
                <c:pt idx="40572">
                  <c:v>4.0572999999999999E-5</c:v>
                </c:pt>
                <c:pt idx="40573">
                  <c:v>4.0574000000000002E-5</c:v>
                </c:pt>
                <c:pt idx="40574">
                  <c:v>4.0574999999999997E-5</c:v>
                </c:pt>
                <c:pt idx="40575">
                  <c:v>4.0575999999999999E-5</c:v>
                </c:pt>
                <c:pt idx="40576">
                  <c:v>4.0577000000000001E-5</c:v>
                </c:pt>
                <c:pt idx="40577">
                  <c:v>4.0577999999999997E-5</c:v>
                </c:pt>
                <c:pt idx="40578">
                  <c:v>4.0578999999999999E-5</c:v>
                </c:pt>
                <c:pt idx="40579">
                  <c:v>4.0580000000000001E-5</c:v>
                </c:pt>
                <c:pt idx="40580">
                  <c:v>4.0581000000000003E-5</c:v>
                </c:pt>
                <c:pt idx="40581">
                  <c:v>4.0581999999999999E-5</c:v>
                </c:pt>
                <c:pt idx="40582">
                  <c:v>4.0583000000000001E-5</c:v>
                </c:pt>
                <c:pt idx="40583">
                  <c:v>4.0584000000000003E-5</c:v>
                </c:pt>
                <c:pt idx="40584">
                  <c:v>4.0584999999999999E-5</c:v>
                </c:pt>
                <c:pt idx="40585">
                  <c:v>4.0586000000000001E-5</c:v>
                </c:pt>
                <c:pt idx="40586">
                  <c:v>4.0587000000000003E-5</c:v>
                </c:pt>
                <c:pt idx="40587">
                  <c:v>4.0587999999999998E-5</c:v>
                </c:pt>
                <c:pt idx="40588">
                  <c:v>4.0589000000000001E-5</c:v>
                </c:pt>
                <c:pt idx="40589">
                  <c:v>4.0590000000000003E-5</c:v>
                </c:pt>
                <c:pt idx="40590">
                  <c:v>4.0590999999999998E-5</c:v>
                </c:pt>
                <c:pt idx="40591">
                  <c:v>4.0592E-5</c:v>
                </c:pt>
                <c:pt idx="40592">
                  <c:v>4.0593000000000003E-5</c:v>
                </c:pt>
                <c:pt idx="40593">
                  <c:v>4.0593999999999998E-5</c:v>
                </c:pt>
                <c:pt idx="40594">
                  <c:v>4.0595E-5</c:v>
                </c:pt>
                <c:pt idx="40595">
                  <c:v>4.0596000000000002E-5</c:v>
                </c:pt>
                <c:pt idx="40596">
                  <c:v>4.0596999999999998E-5</c:v>
                </c:pt>
                <c:pt idx="40597">
                  <c:v>4.0598E-5</c:v>
                </c:pt>
                <c:pt idx="40598">
                  <c:v>4.0599000000000002E-5</c:v>
                </c:pt>
                <c:pt idx="40599">
                  <c:v>4.0599999999999998E-5</c:v>
                </c:pt>
                <c:pt idx="40600">
                  <c:v>4.0601E-5</c:v>
                </c:pt>
                <c:pt idx="40601">
                  <c:v>4.0602000000000002E-5</c:v>
                </c:pt>
                <c:pt idx="40602">
                  <c:v>4.0602999999999997E-5</c:v>
                </c:pt>
                <c:pt idx="40603">
                  <c:v>4.0604E-5</c:v>
                </c:pt>
                <c:pt idx="40604">
                  <c:v>4.0605000000000002E-5</c:v>
                </c:pt>
                <c:pt idx="40605">
                  <c:v>4.0605999999999997E-5</c:v>
                </c:pt>
                <c:pt idx="40606">
                  <c:v>4.0606999999999999E-5</c:v>
                </c:pt>
                <c:pt idx="40607">
                  <c:v>4.0608000000000002E-5</c:v>
                </c:pt>
                <c:pt idx="40608">
                  <c:v>4.0608999999999997E-5</c:v>
                </c:pt>
                <c:pt idx="40609">
                  <c:v>4.0609999999999999E-5</c:v>
                </c:pt>
                <c:pt idx="40610">
                  <c:v>4.0611000000000001E-5</c:v>
                </c:pt>
                <c:pt idx="40611">
                  <c:v>4.0611999999999997E-5</c:v>
                </c:pt>
                <c:pt idx="40612">
                  <c:v>4.0612999999999999E-5</c:v>
                </c:pt>
                <c:pt idx="40613">
                  <c:v>4.0614000000000001E-5</c:v>
                </c:pt>
                <c:pt idx="40614">
                  <c:v>4.0615000000000003E-5</c:v>
                </c:pt>
                <c:pt idx="40615">
                  <c:v>4.0615999999999999E-5</c:v>
                </c:pt>
                <c:pt idx="40616">
                  <c:v>4.0617000000000001E-5</c:v>
                </c:pt>
                <c:pt idx="40617">
                  <c:v>4.0618000000000003E-5</c:v>
                </c:pt>
                <c:pt idx="40618">
                  <c:v>4.0618999999999999E-5</c:v>
                </c:pt>
                <c:pt idx="40619">
                  <c:v>4.0620000000000001E-5</c:v>
                </c:pt>
                <c:pt idx="40620">
                  <c:v>4.0621000000000003E-5</c:v>
                </c:pt>
                <c:pt idx="40621">
                  <c:v>4.0621999999999998E-5</c:v>
                </c:pt>
                <c:pt idx="40622">
                  <c:v>4.0623000000000001E-5</c:v>
                </c:pt>
                <c:pt idx="40623">
                  <c:v>4.0624000000000003E-5</c:v>
                </c:pt>
                <c:pt idx="40624">
                  <c:v>4.0624999999999998E-5</c:v>
                </c:pt>
                <c:pt idx="40625">
                  <c:v>4.0626E-5</c:v>
                </c:pt>
                <c:pt idx="40626">
                  <c:v>4.0627000000000003E-5</c:v>
                </c:pt>
                <c:pt idx="40627">
                  <c:v>4.0627999999999998E-5</c:v>
                </c:pt>
                <c:pt idx="40628">
                  <c:v>4.0629E-5</c:v>
                </c:pt>
                <c:pt idx="40629">
                  <c:v>4.0630000000000002E-5</c:v>
                </c:pt>
                <c:pt idx="40630">
                  <c:v>4.0630999999999998E-5</c:v>
                </c:pt>
                <c:pt idx="40631">
                  <c:v>4.0632E-5</c:v>
                </c:pt>
                <c:pt idx="40632">
                  <c:v>4.0633000000000002E-5</c:v>
                </c:pt>
                <c:pt idx="40633">
                  <c:v>4.0633999999999998E-5</c:v>
                </c:pt>
                <c:pt idx="40634">
                  <c:v>4.0635E-5</c:v>
                </c:pt>
                <c:pt idx="40635">
                  <c:v>4.0636000000000002E-5</c:v>
                </c:pt>
                <c:pt idx="40636">
                  <c:v>4.0636999999999997E-5</c:v>
                </c:pt>
                <c:pt idx="40637">
                  <c:v>4.0638E-5</c:v>
                </c:pt>
                <c:pt idx="40638">
                  <c:v>4.0639000000000002E-5</c:v>
                </c:pt>
                <c:pt idx="40639">
                  <c:v>4.0639999999999997E-5</c:v>
                </c:pt>
                <c:pt idx="40640">
                  <c:v>4.0640999999999999E-5</c:v>
                </c:pt>
                <c:pt idx="40641">
                  <c:v>4.0642000000000002E-5</c:v>
                </c:pt>
                <c:pt idx="40642">
                  <c:v>4.0642999999999997E-5</c:v>
                </c:pt>
                <c:pt idx="40643">
                  <c:v>4.0643999999999999E-5</c:v>
                </c:pt>
                <c:pt idx="40644">
                  <c:v>4.0645000000000001E-5</c:v>
                </c:pt>
                <c:pt idx="40645">
                  <c:v>4.0645999999999997E-5</c:v>
                </c:pt>
                <c:pt idx="40646">
                  <c:v>4.0646999999999999E-5</c:v>
                </c:pt>
                <c:pt idx="40647">
                  <c:v>4.0648000000000001E-5</c:v>
                </c:pt>
                <c:pt idx="40648">
                  <c:v>4.0649000000000003E-5</c:v>
                </c:pt>
                <c:pt idx="40649">
                  <c:v>4.0649999999999999E-5</c:v>
                </c:pt>
                <c:pt idx="40650">
                  <c:v>4.0651000000000001E-5</c:v>
                </c:pt>
                <c:pt idx="40651">
                  <c:v>4.0652000000000003E-5</c:v>
                </c:pt>
                <c:pt idx="40652">
                  <c:v>4.0652999999999999E-5</c:v>
                </c:pt>
                <c:pt idx="40653">
                  <c:v>4.0654000000000001E-5</c:v>
                </c:pt>
                <c:pt idx="40654">
                  <c:v>4.0655000000000003E-5</c:v>
                </c:pt>
                <c:pt idx="40655">
                  <c:v>4.0655999999999998E-5</c:v>
                </c:pt>
                <c:pt idx="40656">
                  <c:v>4.0657000000000001E-5</c:v>
                </c:pt>
                <c:pt idx="40657">
                  <c:v>4.0658000000000003E-5</c:v>
                </c:pt>
                <c:pt idx="40658">
                  <c:v>4.0658999999999998E-5</c:v>
                </c:pt>
                <c:pt idx="40659">
                  <c:v>4.066E-5</c:v>
                </c:pt>
                <c:pt idx="40660">
                  <c:v>4.0661000000000003E-5</c:v>
                </c:pt>
                <c:pt idx="40661">
                  <c:v>4.0661999999999998E-5</c:v>
                </c:pt>
                <c:pt idx="40662">
                  <c:v>4.0663E-5</c:v>
                </c:pt>
                <c:pt idx="40663">
                  <c:v>4.0664000000000002E-5</c:v>
                </c:pt>
                <c:pt idx="40664">
                  <c:v>4.0664999999999998E-5</c:v>
                </c:pt>
                <c:pt idx="40665">
                  <c:v>4.0666E-5</c:v>
                </c:pt>
                <c:pt idx="40666">
                  <c:v>4.0667000000000002E-5</c:v>
                </c:pt>
                <c:pt idx="40667">
                  <c:v>4.0667999999999998E-5</c:v>
                </c:pt>
                <c:pt idx="40668">
                  <c:v>4.0669E-5</c:v>
                </c:pt>
                <c:pt idx="40669">
                  <c:v>4.0670000000000002E-5</c:v>
                </c:pt>
                <c:pt idx="40670">
                  <c:v>4.0670999999999997E-5</c:v>
                </c:pt>
                <c:pt idx="40671">
                  <c:v>4.0672E-5</c:v>
                </c:pt>
                <c:pt idx="40672">
                  <c:v>4.0673000000000002E-5</c:v>
                </c:pt>
                <c:pt idx="40673">
                  <c:v>4.0673999999999997E-5</c:v>
                </c:pt>
                <c:pt idx="40674">
                  <c:v>4.0674999999999999E-5</c:v>
                </c:pt>
                <c:pt idx="40675">
                  <c:v>4.0676000000000002E-5</c:v>
                </c:pt>
                <c:pt idx="40676">
                  <c:v>4.0676999999999997E-5</c:v>
                </c:pt>
                <c:pt idx="40677">
                  <c:v>4.0677999999999999E-5</c:v>
                </c:pt>
                <c:pt idx="40678">
                  <c:v>4.0679000000000001E-5</c:v>
                </c:pt>
                <c:pt idx="40679">
                  <c:v>4.0679999999999997E-5</c:v>
                </c:pt>
                <c:pt idx="40680">
                  <c:v>4.0680999999999999E-5</c:v>
                </c:pt>
                <c:pt idx="40681">
                  <c:v>4.0682000000000001E-5</c:v>
                </c:pt>
                <c:pt idx="40682">
                  <c:v>4.0683000000000003E-5</c:v>
                </c:pt>
                <c:pt idx="40683">
                  <c:v>4.0683999999999999E-5</c:v>
                </c:pt>
                <c:pt idx="40684">
                  <c:v>4.0685000000000001E-5</c:v>
                </c:pt>
                <c:pt idx="40685">
                  <c:v>4.0686000000000003E-5</c:v>
                </c:pt>
                <c:pt idx="40686">
                  <c:v>4.0686999999999999E-5</c:v>
                </c:pt>
                <c:pt idx="40687">
                  <c:v>4.0688000000000001E-5</c:v>
                </c:pt>
                <c:pt idx="40688">
                  <c:v>4.0689000000000003E-5</c:v>
                </c:pt>
                <c:pt idx="40689">
                  <c:v>4.0689999999999998E-5</c:v>
                </c:pt>
                <c:pt idx="40690">
                  <c:v>4.0691000000000001E-5</c:v>
                </c:pt>
                <c:pt idx="40691">
                  <c:v>4.0692000000000003E-5</c:v>
                </c:pt>
                <c:pt idx="40692">
                  <c:v>4.0692999999999998E-5</c:v>
                </c:pt>
                <c:pt idx="40693">
                  <c:v>4.0694E-5</c:v>
                </c:pt>
                <c:pt idx="40694">
                  <c:v>4.0695000000000003E-5</c:v>
                </c:pt>
                <c:pt idx="40695">
                  <c:v>4.0695999999999998E-5</c:v>
                </c:pt>
                <c:pt idx="40696">
                  <c:v>4.0697E-5</c:v>
                </c:pt>
                <c:pt idx="40697">
                  <c:v>4.0698000000000002E-5</c:v>
                </c:pt>
                <c:pt idx="40698">
                  <c:v>4.0698999999999998E-5</c:v>
                </c:pt>
                <c:pt idx="40699">
                  <c:v>4.07E-5</c:v>
                </c:pt>
                <c:pt idx="40700">
                  <c:v>4.0701000000000002E-5</c:v>
                </c:pt>
                <c:pt idx="40701">
                  <c:v>4.0701999999999998E-5</c:v>
                </c:pt>
                <c:pt idx="40702">
                  <c:v>4.0703E-5</c:v>
                </c:pt>
                <c:pt idx="40703">
                  <c:v>4.0704000000000002E-5</c:v>
                </c:pt>
                <c:pt idx="40704">
                  <c:v>4.0704999999999997E-5</c:v>
                </c:pt>
                <c:pt idx="40705">
                  <c:v>4.0706E-5</c:v>
                </c:pt>
                <c:pt idx="40706">
                  <c:v>4.0707000000000002E-5</c:v>
                </c:pt>
                <c:pt idx="40707">
                  <c:v>4.0707999999999997E-5</c:v>
                </c:pt>
                <c:pt idx="40708">
                  <c:v>4.0708999999999999E-5</c:v>
                </c:pt>
                <c:pt idx="40709">
                  <c:v>4.0710000000000002E-5</c:v>
                </c:pt>
                <c:pt idx="40710">
                  <c:v>4.0710999999999997E-5</c:v>
                </c:pt>
                <c:pt idx="40711">
                  <c:v>4.0711999999999999E-5</c:v>
                </c:pt>
                <c:pt idx="40712">
                  <c:v>4.0713000000000001E-5</c:v>
                </c:pt>
                <c:pt idx="40713">
                  <c:v>4.0713999999999997E-5</c:v>
                </c:pt>
                <c:pt idx="40714">
                  <c:v>4.0714999999999999E-5</c:v>
                </c:pt>
                <c:pt idx="40715">
                  <c:v>4.0716000000000001E-5</c:v>
                </c:pt>
                <c:pt idx="40716">
                  <c:v>4.0717000000000003E-5</c:v>
                </c:pt>
                <c:pt idx="40717">
                  <c:v>4.0717999999999999E-5</c:v>
                </c:pt>
                <c:pt idx="40718">
                  <c:v>4.0719000000000001E-5</c:v>
                </c:pt>
                <c:pt idx="40719">
                  <c:v>4.0720000000000003E-5</c:v>
                </c:pt>
                <c:pt idx="40720">
                  <c:v>4.0720999999999999E-5</c:v>
                </c:pt>
                <c:pt idx="40721">
                  <c:v>4.0722000000000001E-5</c:v>
                </c:pt>
                <c:pt idx="40722">
                  <c:v>4.0723000000000003E-5</c:v>
                </c:pt>
                <c:pt idx="40723">
                  <c:v>4.0723999999999998E-5</c:v>
                </c:pt>
                <c:pt idx="40724">
                  <c:v>4.0725000000000001E-5</c:v>
                </c:pt>
                <c:pt idx="40725">
                  <c:v>4.0726000000000003E-5</c:v>
                </c:pt>
                <c:pt idx="40726">
                  <c:v>4.0726999999999998E-5</c:v>
                </c:pt>
                <c:pt idx="40727">
                  <c:v>4.0728E-5</c:v>
                </c:pt>
                <c:pt idx="40728">
                  <c:v>4.0729000000000003E-5</c:v>
                </c:pt>
                <c:pt idx="40729">
                  <c:v>4.0729999999999998E-5</c:v>
                </c:pt>
                <c:pt idx="40730">
                  <c:v>4.0731E-5</c:v>
                </c:pt>
                <c:pt idx="40731">
                  <c:v>4.0732000000000002E-5</c:v>
                </c:pt>
                <c:pt idx="40732">
                  <c:v>4.0732999999999998E-5</c:v>
                </c:pt>
                <c:pt idx="40733">
                  <c:v>4.0734E-5</c:v>
                </c:pt>
                <c:pt idx="40734">
                  <c:v>4.0735000000000002E-5</c:v>
                </c:pt>
                <c:pt idx="40735">
                  <c:v>4.0735999999999998E-5</c:v>
                </c:pt>
                <c:pt idx="40736">
                  <c:v>4.0737E-5</c:v>
                </c:pt>
                <c:pt idx="40737">
                  <c:v>4.0738000000000002E-5</c:v>
                </c:pt>
                <c:pt idx="40738">
                  <c:v>4.0738999999999997E-5</c:v>
                </c:pt>
                <c:pt idx="40739">
                  <c:v>4.074E-5</c:v>
                </c:pt>
                <c:pt idx="40740">
                  <c:v>4.0741000000000002E-5</c:v>
                </c:pt>
                <c:pt idx="40741">
                  <c:v>4.0741999999999997E-5</c:v>
                </c:pt>
                <c:pt idx="40742">
                  <c:v>4.0742999999999999E-5</c:v>
                </c:pt>
                <c:pt idx="40743">
                  <c:v>4.0744000000000002E-5</c:v>
                </c:pt>
                <c:pt idx="40744">
                  <c:v>4.0744999999999997E-5</c:v>
                </c:pt>
                <c:pt idx="40745">
                  <c:v>4.0745999999999999E-5</c:v>
                </c:pt>
                <c:pt idx="40746">
                  <c:v>4.0747000000000001E-5</c:v>
                </c:pt>
                <c:pt idx="40747">
                  <c:v>4.0747999999999997E-5</c:v>
                </c:pt>
                <c:pt idx="40748">
                  <c:v>4.0748999999999999E-5</c:v>
                </c:pt>
                <c:pt idx="40749">
                  <c:v>4.0750000000000001E-5</c:v>
                </c:pt>
                <c:pt idx="40750">
                  <c:v>4.0751000000000003E-5</c:v>
                </c:pt>
                <c:pt idx="40751">
                  <c:v>4.0751999999999999E-5</c:v>
                </c:pt>
                <c:pt idx="40752">
                  <c:v>4.0753000000000001E-5</c:v>
                </c:pt>
                <c:pt idx="40753">
                  <c:v>4.0754000000000003E-5</c:v>
                </c:pt>
                <c:pt idx="40754">
                  <c:v>4.0754999999999999E-5</c:v>
                </c:pt>
                <c:pt idx="40755">
                  <c:v>4.0756000000000001E-5</c:v>
                </c:pt>
                <c:pt idx="40756">
                  <c:v>4.0757000000000003E-5</c:v>
                </c:pt>
                <c:pt idx="40757">
                  <c:v>4.0757999999999998E-5</c:v>
                </c:pt>
                <c:pt idx="40758">
                  <c:v>4.0759000000000001E-5</c:v>
                </c:pt>
                <c:pt idx="40759">
                  <c:v>4.0760000000000003E-5</c:v>
                </c:pt>
                <c:pt idx="40760">
                  <c:v>4.0760999999999998E-5</c:v>
                </c:pt>
                <c:pt idx="40761">
                  <c:v>4.0762E-5</c:v>
                </c:pt>
                <c:pt idx="40762">
                  <c:v>4.0763000000000003E-5</c:v>
                </c:pt>
                <c:pt idx="40763">
                  <c:v>4.0763999999999998E-5</c:v>
                </c:pt>
                <c:pt idx="40764">
                  <c:v>4.0765E-5</c:v>
                </c:pt>
                <c:pt idx="40765">
                  <c:v>4.0766000000000002E-5</c:v>
                </c:pt>
                <c:pt idx="40766">
                  <c:v>4.0766999999999998E-5</c:v>
                </c:pt>
                <c:pt idx="40767">
                  <c:v>4.0768E-5</c:v>
                </c:pt>
                <c:pt idx="40768">
                  <c:v>4.0769000000000002E-5</c:v>
                </c:pt>
                <c:pt idx="40769">
                  <c:v>4.0769999999999998E-5</c:v>
                </c:pt>
                <c:pt idx="40770">
                  <c:v>4.0771E-5</c:v>
                </c:pt>
                <c:pt idx="40771">
                  <c:v>4.0772000000000002E-5</c:v>
                </c:pt>
                <c:pt idx="40772">
                  <c:v>4.0772999999999997E-5</c:v>
                </c:pt>
                <c:pt idx="40773">
                  <c:v>4.0774E-5</c:v>
                </c:pt>
                <c:pt idx="40774">
                  <c:v>4.0775000000000002E-5</c:v>
                </c:pt>
                <c:pt idx="40775">
                  <c:v>4.0775999999999997E-5</c:v>
                </c:pt>
                <c:pt idx="40776">
                  <c:v>4.0776999999999999E-5</c:v>
                </c:pt>
                <c:pt idx="40777">
                  <c:v>4.0778000000000002E-5</c:v>
                </c:pt>
                <c:pt idx="40778">
                  <c:v>4.0778999999999997E-5</c:v>
                </c:pt>
                <c:pt idx="40779">
                  <c:v>4.0779999999999999E-5</c:v>
                </c:pt>
                <c:pt idx="40780">
                  <c:v>4.0781000000000001E-5</c:v>
                </c:pt>
                <c:pt idx="40781">
                  <c:v>4.0781999999999997E-5</c:v>
                </c:pt>
                <c:pt idx="40782">
                  <c:v>4.0782999999999999E-5</c:v>
                </c:pt>
                <c:pt idx="40783">
                  <c:v>4.0784000000000001E-5</c:v>
                </c:pt>
                <c:pt idx="40784">
                  <c:v>4.0785000000000003E-5</c:v>
                </c:pt>
                <c:pt idx="40785">
                  <c:v>4.0785999999999999E-5</c:v>
                </c:pt>
                <c:pt idx="40786">
                  <c:v>4.0787000000000001E-5</c:v>
                </c:pt>
                <c:pt idx="40787">
                  <c:v>4.0788000000000003E-5</c:v>
                </c:pt>
                <c:pt idx="40788">
                  <c:v>4.0788999999999999E-5</c:v>
                </c:pt>
                <c:pt idx="40789">
                  <c:v>4.0790000000000001E-5</c:v>
                </c:pt>
                <c:pt idx="40790">
                  <c:v>4.0791000000000003E-5</c:v>
                </c:pt>
                <c:pt idx="40791">
                  <c:v>4.0791999999999998E-5</c:v>
                </c:pt>
                <c:pt idx="40792">
                  <c:v>4.0793000000000001E-5</c:v>
                </c:pt>
                <c:pt idx="40793">
                  <c:v>4.0794000000000003E-5</c:v>
                </c:pt>
                <c:pt idx="40794">
                  <c:v>4.0794999999999998E-5</c:v>
                </c:pt>
                <c:pt idx="40795">
                  <c:v>4.0796E-5</c:v>
                </c:pt>
                <c:pt idx="40796">
                  <c:v>4.0797000000000003E-5</c:v>
                </c:pt>
                <c:pt idx="40797">
                  <c:v>4.0797999999999998E-5</c:v>
                </c:pt>
                <c:pt idx="40798">
                  <c:v>4.0799E-5</c:v>
                </c:pt>
                <c:pt idx="40799">
                  <c:v>4.0800000000000002E-5</c:v>
                </c:pt>
                <c:pt idx="40800">
                  <c:v>4.0800999999999998E-5</c:v>
                </c:pt>
                <c:pt idx="40801">
                  <c:v>4.0802E-5</c:v>
                </c:pt>
                <c:pt idx="40802">
                  <c:v>4.0803000000000002E-5</c:v>
                </c:pt>
                <c:pt idx="40803">
                  <c:v>4.0803999999999998E-5</c:v>
                </c:pt>
                <c:pt idx="40804">
                  <c:v>4.0805E-5</c:v>
                </c:pt>
                <c:pt idx="40805">
                  <c:v>4.0806000000000002E-5</c:v>
                </c:pt>
                <c:pt idx="40806">
                  <c:v>4.0806999999999997E-5</c:v>
                </c:pt>
                <c:pt idx="40807">
                  <c:v>4.0808E-5</c:v>
                </c:pt>
                <c:pt idx="40808">
                  <c:v>4.0809000000000002E-5</c:v>
                </c:pt>
                <c:pt idx="40809">
                  <c:v>4.0809999999999997E-5</c:v>
                </c:pt>
                <c:pt idx="40810">
                  <c:v>4.0810999999999999E-5</c:v>
                </c:pt>
                <c:pt idx="40811">
                  <c:v>4.0812000000000002E-5</c:v>
                </c:pt>
                <c:pt idx="40812">
                  <c:v>4.0812999999999997E-5</c:v>
                </c:pt>
                <c:pt idx="40813">
                  <c:v>4.0813999999999999E-5</c:v>
                </c:pt>
                <c:pt idx="40814">
                  <c:v>4.0815000000000001E-5</c:v>
                </c:pt>
                <c:pt idx="40815">
                  <c:v>4.0815999999999997E-5</c:v>
                </c:pt>
                <c:pt idx="40816">
                  <c:v>4.0816999999999999E-5</c:v>
                </c:pt>
                <c:pt idx="40817">
                  <c:v>4.0818000000000001E-5</c:v>
                </c:pt>
                <c:pt idx="40818">
                  <c:v>4.0818999999999997E-5</c:v>
                </c:pt>
                <c:pt idx="40819">
                  <c:v>4.0819999999999999E-5</c:v>
                </c:pt>
                <c:pt idx="40820">
                  <c:v>4.0821000000000001E-5</c:v>
                </c:pt>
                <c:pt idx="40821">
                  <c:v>4.0822000000000003E-5</c:v>
                </c:pt>
                <c:pt idx="40822">
                  <c:v>4.0822999999999999E-5</c:v>
                </c:pt>
                <c:pt idx="40823">
                  <c:v>4.0824000000000001E-5</c:v>
                </c:pt>
                <c:pt idx="40824">
                  <c:v>4.0825000000000003E-5</c:v>
                </c:pt>
                <c:pt idx="40825">
                  <c:v>4.0825999999999998E-5</c:v>
                </c:pt>
                <c:pt idx="40826">
                  <c:v>4.0827000000000001E-5</c:v>
                </c:pt>
                <c:pt idx="40827">
                  <c:v>4.0828000000000003E-5</c:v>
                </c:pt>
                <c:pt idx="40828">
                  <c:v>4.0828999999999998E-5</c:v>
                </c:pt>
                <c:pt idx="40829">
                  <c:v>4.083E-5</c:v>
                </c:pt>
                <c:pt idx="40830">
                  <c:v>4.0831000000000003E-5</c:v>
                </c:pt>
                <c:pt idx="40831">
                  <c:v>4.0831999999999998E-5</c:v>
                </c:pt>
                <c:pt idx="40832">
                  <c:v>4.0833E-5</c:v>
                </c:pt>
                <c:pt idx="40833">
                  <c:v>4.0834000000000002E-5</c:v>
                </c:pt>
                <c:pt idx="40834">
                  <c:v>4.0834999999999998E-5</c:v>
                </c:pt>
                <c:pt idx="40835">
                  <c:v>4.0836E-5</c:v>
                </c:pt>
                <c:pt idx="40836">
                  <c:v>4.0837000000000002E-5</c:v>
                </c:pt>
                <c:pt idx="40837">
                  <c:v>4.0837999999999998E-5</c:v>
                </c:pt>
                <c:pt idx="40838">
                  <c:v>4.0839E-5</c:v>
                </c:pt>
                <c:pt idx="40839">
                  <c:v>4.0840000000000002E-5</c:v>
                </c:pt>
                <c:pt idx="40840">
                  <c:v>4.0840999999999997E-5</c:v>
                </c:pt>
                <c:pt idx="40841">
                  <c:v>4.0842E-5</c:v>
                </c:pt>
                <c:pt idx="40842">
                  <c:v>4.0843000000000002E-5</c:v>
                </c:pt>
                <c:pt idx="40843">
                  <c:v>4.0843999999999997E-5</c:v>
                </c:pt>
                <c:pt idx="40844">
                  <c:v>4.0844999999999999E-5</c:v>
                </c:pt>
                <c:pt idx="40845">
                  <c:v>4.0846000000000002E-5</c:v>
                </c:pt>
                <c:pt idx="40846">
                  <c:v>4.0846999999999997E-5</c:v>
                </c:pt>
                <c:pt idx="40847">
                  <c:v>4.0847999999999999E-5</c:v>
                </c:pt>
                <c:pt idx="40848">
                  <c:v>4.0849000000000001E-5</c:v>
                </c:pt>
                <c:pt idx="40849">
                  <c:v>4.0849999999999997E-5</c:v>
                </c:pt>
                <c:pt idx="40850">
                  <c:v>4.0850999999999999E-5</c:v>
                </c:pt>
                <c:pt idx="40851">
                  <c:v>4.0852000000000001E-5</c:v>
                </c:pt>
                <c:pt idx="40852">
                  <c:v>4.0852999999999997E-5</c:v>
                </c:pt>
                <c:pt idx="40853">
                  <c:v>4.0853999999999999E-5</c:v>
                </c:pt>
                <c:pt idx="40854">
                  <c:v>4.0855000000000001E-5</c:v>
                </c:pt>
                <c:pt idx="40855">
                  <c:v>4.0856000000000003E-5</c:v>
                </c:pt>
                <c:pt idx="40856">
                  <c:v>4.0856999999999999E-5</c:v>
                </c:pt>
                <c:pt idx="40857">
                  <c:v>4.0858000000000001E-5</c:v>
                </c:pt>
                <c:pt idx="40858">
                  <c:v>4.0859000000000003E-5</c:v>
                </c:pt>
                <c:pt idx="40859">
                  <c:v>4.0859999999999998E-5</c:v>
                </c:pt>
                <c:pt idx="40860">
                  <c:v>4.0861000000000001E-5</c:v>
                </c:pt>
                <c:pt idx="40861">
                  <c:v>4.0862000000000003E-5</c:v>
                </c:pt>
                <c:pt idx="40862">
                  <c:v>4.0862999999999998E-5</c:v>
                </c:pt>
                <c:pt idx="40863">
                  <c:v>4.0864E-5</c:v>
                </c:pt>
                <c:pt idx="40864">
                  <c:v>4.0865000000000003E-5</c:v>
                </c:pt>
                <c:pt idx="40865">
                  <c:v>4.0865999999999998E-5</c:v>
                </c:pt>
                <c:pt idx="40866">
                  <c:v>4.0867E-5</c:v>
                </c:pt>
                <c:pt idx="40867">
                  <c:v>4.0868000000000002E-5</c:v>
                </c:pt>
                <c:pt idx="40868">
                  <c:v>4.0868999999999998E-5</c:v>
                </c:pt>
                <c:pt idx="40869">
                  <c:v>4.087E-5</c:v>
                </c:pt>
                <c:pt idx="40870">
                  <c:v>4.0871000000000002E-5</c:v>
                </c:pt>
                <c:pt idx="40871">
                  <c:v>4.0871999999999998E-5</c:v>
                </c:pt>
                <c:pt idx="40872">
                  <c:v>4.0873E-5</c:v>
                </c:pt>
                <c:pt idx="40873">
                  <c:v>4.0874000000000002E-5</c:v>
                </c:pt>
                <c:pt idx="40874">
                  <c:v>4.0874999999999997E-5</c:v>
                </c:pt>
                <c:pt idx="40875">
                  <c:v>4.0876E-5</c:v>
                </c:pt>
                <c:pt idx="40876">
                  <c:v>4.0877000000000002E-5</c:v>
                </c:pt>
                <c:pt idx="40877">
                  <c:v>4.0877999999999997E-5</c:v>
                </c:pt>
                <c:pt idx="40878">
                  <c:v>4.0878999999999999E-5</c:v>
                </c:pt>
                <c:pt idx="40879">
                  <c:v>4.0880000000000002E-5</c:v>
                </c:pt>
                <c:pt idx="40880">
                  <c:v>4.0880999999999997E-5</c:v>
                </c:pt>
                <c:pt idx="40881">
                  <c:v>4.0881999999999999E-5</c:v>
                </c:pt>
                <c:pt idx="40882">
                  <c:v>4.0883000000000001E-5</c:v>
                </c:pt>
                <c:pt idx="40883">
                  <c:v>4.0883999999999997E-5</c:v>
                </c:pt>
                <c:pt idx="40884">
                  <c:v>4.0884999999999999E-5</c:v>
                </c:pt>
                <c:pt idx="40885">
                  <c:v>4.0886000000000001E-5</c:v>
                </c:pt>
                <c:pt idx="40886">
                  <c:v>4.0886999999999997E-5</c:v>
                </c:pt>
                <c:pt idx="40887">
                  <c:v>4.0887999999999999E-5</c:v>
                </c:pt>
                <c:pt idx="40888">
                  <c:v>4.0889000000000001E-5</c:v>
                </c:pt>
                <c:pt idx="40889">
                  <c:v>4.0890000000000003E-5</c:v>
                </c:pt>
                <c:pt idx="40890">
                  <c:v>4.0890999999999999E-5</c:v>
                </c:pt>
                <c:pt idx="40891">
                  <c:v>4.0892000000000001E-5</c:v>
                </c:pt>
                <c:pt idx="40892">
                  <c:v>4.0893000000000003E-5</c:v>
                </c:pt>
                <c:pt idx="40893">
                  <c:v>4.0893999999999998E-5</c:v>
                </c:pt>
                <c:pt idx="40894">
                  <c:v>4.0895000000000001E-5</c:v>
                </c:pt>
                <c:pt idx="40895">
                  <c:v>4.0896000000000003E-5</c:v>
                </c:pt>
                <c:pt idx="40896">
                  <c:v>4.0896999999999998E-5</c:v>
                </c:pt>
                <c:pt idx="40897">
                  <c:v>4.0898E-5</c:v>
                </c:pt>
                <c:pt idx="40898">
                  <c:v>4.0899000000000003E-5</c:v>
                </c:pt>
                <c:pt idx="40899">
                  <c:v>4.0899999999999998E-5</c:v>
                </c:pt>
                <c:pt idx="40900">
                  <c:v>4.0901E-5</c:v>
                </c:pt>
                <c:pt idx="40901">
                  <c:v>4.0902000000000002E-5</c:v>
                </c:pt>
                <c:pt idx="40902">
                  <c:v>4.0902999999999998E-5</c:v>
                </c:pt>
                <c:pt idx="40903">
                  <c:v>4.0904E-5</c:v>
                </c:pt>
                <c:pt idx="40904">
                  <c:v>4.0905000000000002E-5</c:v>
                </c:pt>
                <c:pt idx="40905">
                  <c:v>4.0905999999999998E-5</c:v>
                </c:pt>
                <c:pt idx="40906">
                  <c:v>4.0907E-5</c:v>
                </c:pt>
                <c:pt idx="40907">
                  <c:v>4.0908000000000002E-5</c:v>
                </c:pt>
                <c:pt idx="40908">
                  <c:v>4.0908999999999997E-5</c:v>
                </c:pt>
                <c:pt idx="40909">
                  <c:v>4.091E-5</c:v>
                </c:pt>
                <c:pt idx="40910">
                  <c:v>4.0911000000000002E-5</c:v>
                </c:pt>
                <c:pt idx="40911">
                  <c:v>4.0911999999999997E-5</c:v>
                </c:pt>
                <c:pt idx="40912">
                  <c:v>4.0912999999999999E-5</c:v>
                </c:pt>
                <c:pt idx="40913">
                  <c:v>4.0914000000000002E-5</c:v>
                </c:pt>
                <c:pt idx="40914">
                  <c:v>4.0914999999999997E-5</c:v>
                </c:pt>
                <c:pt idx="40915">
                  <c:v>4.0915999999999999E-5</c:v>
                </c:pt>
                <c:pt idx="40916">
                  <c:v>4.0917000000000001E-5</c:v>
                </c:pt>
                <c:pt idx="40917">
                  <c:v>4.0917999999999997E-5</c:v>
                </c:pt>
                <c:pt idx="40918">
                  <c:v>4.0918999999999999E-5</c:v>
                </c:pt>
                <c:pt idx="40919">
                  <c:v>4.0920000000000001E-5</c:v>
                </c:pt>
                <c:pt idx="40920">
                  <c:v>4.0920999999999997E-5</c:v>
                </c:pt>
                <c:pt idx="40921">
                  <c:v>4.0921999999999999E-5</c:v>
                </c:pt>
                <c:pt idx="40922">
                  <c:v>4.0923000000000001E-5</c:v>
                </c:pt>
                <c:pt idx="40923">
                  <c:v>4.0924000000000003E-5</c:v>
                </c:pt>
                <c:pt idx="40924">
                  <c:v>4.0924999999999999E-5</c:v>
                </c:pt>
                <c:pt idx="40925">
                  <c:v>4.0926000000000001E-5</c:v>
                </c:pt>
                <c:pt idx="40926">
                  <c:v>4.0927000000000003E-5</c:v>
                </c:pt>
                <c:pt idx="40927">
                  <c:v>4.0927999999999998E-5</c:v>
                </c:pt>
                <c:pt idx="40928">
                  <c:v>4.0929000000000001E-5</c:v>
                </c:pt>
                <c:pt idx="40929">
                  <c:v>4.0930000000000003E-5</c:v>
                </c:pt>
                <c:pt idx="40930">
                  <c:v>4.0930999999999998E-5</c:v>
                </c:pt>
                <c:pt idx="40931">
                  <c:v>4.0932E-5</c:v>
                </c:pt>
                <c:pt idx="40932">
                  <c:v>4.0933000000000003E-5</c:v>
                </c:pt>
                <c:pt idx="40933">
                  <c:v>4.0933999999999998E-5</c:v>
                </c:pt>
                <c:pt idx="40934">
                  <c:v>4.0935E-5</c:v>
                </c:pt>
                <c:pt idx="40935">
                  <c:v>4.0936000000000002E-5</c:v>
                </c:pt>
                <c:pt idx="40936">
                  <c:v>4.0936999999999998E-5</c:v>
                </c:pt>
                <c:pt idx="40937">
                  <c:v>4.0938E-5</c:v>
                </c:pt>
                <c:pt idx="40938">
                  <c:v>4.0939000000000002E-5</c:v>
                </c:pt>
                <c:pt idx="40939">
                  <c:v>4.0939999999999998E-5</c:v>
                </c:pt>
                <c:pt idx="40940">
                  <c:v>4.0941E-5</c:v>
                </c:pt>
                <c:pt idx="40941">
                  <c:v>4.0942000000000002E-5</c:v>
                </c:pt>
                <c:pt idx="40942">
                  <c:v>4.0942999999999997E-5</c:v>
                </c:pt>
                <c:pt idx="40943">
                  <c:v>4.0944E-5</c:v>
                </c:pt>
                <c:pt idx="40944">
                  <c:v>4.0945000000000002E-5</c:v>
                </c:pt>
                <c:pt idx="40945">
                  <c:v>4.0945999999999997E-5</c:v>
                </c:pt>
                <c:pt idx="40946">
                  <c:v>4.0946999999999999E-5</c:v>
                </c:pt>
                <c:pt idx="40947">
                  <c:v>4.0948000000000002E-5</c:v>
                </c:pt>
                <c:pt idx="40948">
                  <c:v>4.0948999999999997E-5</c:v>
                </c:pt>
                <c:pt idx="40949">
                  <c:v>4.0949999999999999E-5</c:v>
                </c:pt>
                <c:pt idx="40950">
                  <c:v>4.0951000000000001E-5</c:v>
                </c:pt>
                <c:pt idx="40951">
                  <c:v>4.0951999999999997E-5</c:v>
                </c:pt>
                <c:pt idx="40952">
                  <c:v>4.0952999999999999E-5</c:v>
                </c:pt>
                <c:pt idx="40953">
                  <c:v>4.0954000000000001E-5</c:v>
                </c:pt>
                <c:pt idx="40954">
                  <c:v>4.0954999999999997E-5</c:v>
                </c:pt>
                <c:pt idx="40955">
                  <c:v>4.0955999999999999E-5</c:v>
                </c:pt>
                <c:pt idx="40956">
                  <c:v>4.0957000000000001E-5</c:v>
                </c:pt>
                <c:pt idx="40957">
                  <c:v>4.0958000000000003E-5</c:v>
                </c:pt>
                <c:pt idx="40958">
                  <c:v>4.0958999999999999E-5</c:v>
                </c:pt>
                <c:pt idx="40959">
                  <c:v>4.0960000000000001E-5</c:v>
                </c:pt>
                <c:pt idx="40960">
                  <c:v>4.0961000000000003E-5</c:v>
                </c:pt>
                <c:pt idx="40961">
                  <c:v>4.0961999999999998E-5</c:v>
                </c:pt>
                <c:pt idx="40962">
                  <c:v>4.0963000000000001E-5</c:v>
                </c:pt>
                <c:pt idx="40963">
                  <c:v>4.0964000000000003E-5</c:v>
                </c:pt>
                <c:pt idx="40964">
                  <c:v>4.0964999999999998E-5</c:v>
                </c:pt>
                <c:pt idx="40965">
                  <c:v>4.0966E-5</c:v>
                </c:pt>
                <c:pt idx="40966">
                  <c:v>4.0967000000000003E-5</c:v>
                </c:pt>
                <c:pt idx="40967">
                  <c:v>4.0967999999999998E-5</c:v>
                </c:pt>
                <c:pt idx="40968">
                  <c:v>4.0969E-5</c:v>
                </c:pt>
                <c:pt idx="40969">
                  <c:v>4.0970000000000002E-5</c:v>
                </c:pt>
                <c:pt idx="40970">
                  <c:v>4.0970999999999998E-5</c:v>
                </c:pt>
                <c:pt idx="40971">
                  <c:v>4.0972E-5</c:v>
                </c:pt>
                <c:pt idx="40972">
                  <c:v>4.0973000000000002E-5</c:v>
                </c:pt>
                <c:pt idx="40973">
                  <c:v>4.0973999999999998E-5</c:v>
                </c:pt>
                <c:pt idx="40974">
                  <c:v>4.0975E-5</c:v>
                </c:pt>
                <c:pt idx="40975">
                  <c:v>4.0976000000000002E-5</c:v>
                </c:pt>
                <c:pt idx="40976">
                  <c:v>4.0976999999999997E-5</c:v>
                </c:pt>
                <c:pt idx="40977">
                  <c:v>4.0978E-5</c:v>
                </c:pt>
                <c:pt idx="40978">
                  <c:v>4.0979000000000002E-5</c:v>
                </c:pt>
                <c:pt idx="40979">
                  <c:v>4.0979999999999997E-5</c:v>
                </c:pt>
                <c:pt idx="40980">
                  <c:v>4.0980999999999999E-5</c:v>
                </c:pt>
                <c:pt idx="40981">
                  <c:v>4.0982000000000002E-5</c:v>
                </c:pt>
                <c:pt idx="40982">
                  <c:v>4.0982999999999997E-5</c:v>
                </c:pt>
                <c:pt idx="40983">
                  <c:v>4.0983999999999999E-5</c:v>
                </c:pt>
                <c:pt idx="40984">
                  <c:v>4.0985000000000001E-5</c:v>
                </c:pt>
                <c:pt idx="40985">
                  <c:v>4.0985999999999997E-5</c:v>
                </c:pt>
                <c:pt idx="40986">
                  <c:v>4.0986999999999999E-5</c:v>
                </c:pt>
                <c:pt idx="40987">
                  <c:v>4.0988000000000001E-5</c:v>
                </c:pt>
                <c:pt idx="40988">
                  <c:v>4.0988999999999997E-5</c:v>
                </c:pt>
                <c:pt idx="40989">
                  <c:v>4.0989999999999999E-5</c:v>
                </c:pt>
                <c:pt idx="40990">
                  <c:v>4.0991000000000001E-5</c:v>
                </c:pt>
                <c:pt idx="40991">
                  <c:v>4.0992000000000003E-5</c:v>
                </c:pt>
                <c:pt idx="40992">
                  <c:v>4.0992999999999999E-5</c:v>
                </c:pt>
                <c:pt idx="40993">
                  <c:v>4.0994000000000001E-5</c:v>
                </c:pt>
                <c:pt idx="40994">
                  <c:v>4.0995000000000003E-5</c:v>
                </c:pt>
                <c:pt idx="40995">
                  <c:v>4.0995999999999998E-5</c:v>
                </c:pt>
                <c:pt idx="40996">
                  <c:v>4.0997000000000001E-5</c:v>
                </c:pt>
                <c:pt idx="40997">
                  <c:v>4.0998000000000003E-5</c:v>
                </c:pt>
                <c:pt idx="40998">
                  <c:v>4.0998999999999998E-5</c:v>
                </c:pt>
                <c:pt idx="40999">
                  <c:v>4.1E-5</c:v>
                </c:pt>
                <c:pt idx="41000">
                  <c:v>4.1001000000000003E-5</c:v>
                </c:pt>
                <c:pt idx="41001">
                  <c:v>4.1001999999999998E-5</c:v>
                </c:pt>
                <c:pt idx="41002">
                  <c:v>4.1003E-5</c:v>
                </c:pt>
                <c:pt idx="41003">
                  <c:v>4.1004000000000002E-5</c:v>
                </c:pt>
                <c:pt idx="41004">
                  <c:v>4.1004999999999998E-5</c:v>
                </c:pt>
                <c:pt idx="41005">
                  <c:v>4.1006E-5</c:v>
                </c:pt>
                <c:pt idx="41006">
                  <c:v>4.1007000000000002E-5</c:v>
                </c:pt>
                <c:pt idx="41007">
                  <c:v>4.1007999999999998E-5</c:v>
                </c:pt>
                <c:pt idx="41008">
                  <c:v>4.1009E-5</c:v>
                </c:pt>
                <c:pt idx="41009">
                  <c:v>4.1010000000000002E-5</c:v>
                </c:pt>
                <c:pt idx="41010">
                  <c:v>4.1010999999999997E-5</c:v>
                </c:pt>
                <c:pt idx="41011">
                  <c:v>4.1012E-5</c:v>
                </c:pt>
                <c:pt idx="41012">
                  <c:v>4.1013000000000002E-5</c:v>
                </c:pt>
                <c:pt idx="41013">
                  <c:v>4.1013999999999997E-5</c:v>
                </c:pt>
                <c:pt idx="41014">
                  <c:v>4.1014999999999999E-5</c:v>
                </c:pt>
                <c:pt idx="41015">
                  <c:v>4.1016000000000002E-5</c:v>
                </c:pt>
                <c:pt idx="41016">
                  <c:v>4.1016999999999997E-5</c:v>
                </c:pt>
                <c:pt idx="41017">
                  <c:v>4.1017999999999999E-5</c:v>
                </c:pt>
                <c:pt idx="41018">
                  <c:v>4.1019000000000001E-5</c:v>
                </c:pt>
                <c:pt idx="41019">
                  <c:v>4.1019999999999997E-5</c:v>
                </c:pt>
                <c:pt idx="41020">
                  <c:v>4.1020999999999999E-5</c:v>
                </c:pt>
                <c:pt idx="41021">
                  <c:v>4.1022000000000001E-5</c:v>
                </c:pt>
                <c:pt idx="41022">
                  <c:v>4.1022999999999997E-5</c:v>
                </c:pt>
                <c:pt idx="41023">
                  <c:v>4.1023999999999999E-5</c:v>
                </c:pt>
                <c:pt idx="41024">
                  <c:v>4.1025000000000001E-5</c:v>
                </c:pt>
                <c:pt idx="41025">
                  <c:v>4.1026000000000003E-5</c:v>
                </c:pt>
                <c:pt idx="41026">
                  <c:v>4.1026999999999999E-5</c:v>
                </c:pt>
                <c:pt idx="41027">
                  <c:v>4.1028000000000001E-5</c:v>
                </c:pt>
                <c:pt idx="41028">
                  <c:v>4.1029000000000003E-5</c:v>
                </c:pt>
                <c:pt idx="41029">
                  <c:v>4.1029999999999998E-5</c:v>
                </c:pt>
                <c:pt idx="41030">
                  <c:v>4.1031000000000001E-5</c:v>
                </c:pt>
                <c:pt idx="41031">
                  <c:v>4.1032000000000003E-5</c:v>
                </c:pt>
                <c:pt idx="41032">
                  <c:v>4.1032999999999998E-5</c:v>
                </c:pt>
                <c:pt idx="41033">
                  <c:v>4.1034E-5</c:v>
                </c:pt>
                <c:pt idx="41034">
                  <c:v>4.1035000000000003E-5</c:v>
                </c:pt>
                <c:pt idx="41035">
                  <c:v>4.1035999999999998E-5</c:v>
                </c:pt>
                <c:pt idx="41036">
                  <c:v>4.1037E-5</c:v>
                </c:pt>
                <c:pt idx="41037">
                  <c:v>4.1038000000000002E-5</c:v>
                </c:pt>
                <c:pt idx="41038">
                  <c:v>4.1038999999999998E-5</c:v>
                </c:pt>
                <c:pt idx="41039">
                  <c:v>4.104E-5</c:v>
                </c:pt>
                <c:pt idx="41040">
                  <c:v>4.1041000000000002E-5</c:v>
                </c:pt>
                <c:pt idx="41041">
                  <c:v>4.1041999999999998E-5</c:v>
                </c:pt>
                <c:pt idx="41042">
                  <c:v>4.1043E-5</c:v>
                </c:pt>
                <c:pt idx="41043">
                  <c:v>4.1044000000000002E-5</c:v>
                </c:pt>
                <c:pt idx="41044">
                  <c:v>4.1044999999999998E-5</c:v>
                </c:pt>
                <c:pt idx="41045">
                  <c:v>4.1046E-5</c:v>
                </c:pt>
                <c:pt idx="41046">
                  <c:v>4.1047000000000002E-5</c:v>
                </c:pt>
                <c:pt idx="41047">
                  <c:v>4.1047999999999997E-5</c:v>
                </c:pt>
                <c:pt idx="41048">
                  <c:v>4.1048999999999999E-5</c:v>
                </c:pt>
                <c:pt idx="41049">
                  <c:v>4.1050000000000002E-5</c:v>
                </c:pt>
                <c:pt idx="41050">
                  <c:v>4.1050999999999997E-5</c:v>
                </c:pt>
                <c:pt idx="41051">
                  <c:v>4.1051999999999999E-5</c:v>
                </c:pt>
                <c:pt idx="41052">
                  <c:v>4.1053000000000001E-5</c:v>
                </c:pt>
                <c:pt idx="41053">
                  <c:v>4.1053999999999997E-5</c:v>
                </c:pt>
                <c:pt idx="41054">
                  <c:v>4.1054999999999999E-5</c:v>
                </c:pt>
                <c:pt idx="41055">
                  <c:v>4.1056000000000001E-5</c:v>
                </c:pt>
                <c:pt idx="41056">
                  <c:v>4.1056999999999997E-5</c:v>
                </c:pt>
                <c:pt idx="41057">
                  <c:v>4.1057999999999999E-5</c:v>
                </c:pt>
                <c:pt idx="41058">
                  <c:v>4.1059000000000001E-5</c:v>
                </c:pt>
                <c:pt idx="41059">
                  <c:v>4.1060000000000003E-5</c:v>
                </c:pt>
                <c:pt idx="41060">
                  <c:v>4.1060999999999999E-5</c:v>
                </c:pt>
                <c:pt idx="41061">
                  <c:v>4.1062000000000001E-5</c:v>
                </c:pt>
                <c:pt idx="41062">
                  <c:v>4.1063000000000003E-5</c:v>
                </c:pt>
                <c:pt idx="41063">
                  <c:v>4.1063999999999999E-5</c:v>
                </c:pt>
                <c:pt idx="41064">
                  <c:v>4.1065000000000001E-5</c:v>
                </c:pt>
                <c:pt idx="41065">
                  <c:v>4.1066000000000003E-5</c:v>
                </c:pt>
                <c:pt idx="41066">
                  <c:v>4.1066999999999998E-5</c:v>
                </c:pt>
                <c:pt idx="41067">
                  <c:v>4.1068000000000001E-5</c:v>
                </c:pt>
                <c:pt idx="41068">
                  <c:v>4.1069000000000003E-5</c:v>
                </c:pt>
                <c:pt idx="41069">
                  <c:v>4.1069999999999998E-5</c:v>
                </c:pt>
                <c:pt idx="41070">
                  <c:v>4.1071E-5</c:v>
                </c:pt>
                <c:pt idx="41071">
                  <c:v>4.1072000000000002E-5</c:v>
                </c:pt>
                <c:pt idx="41072">
                  <c:v>4.1072999999999998E-5</c:v>
                </c:pt>
                <c:pt idx="41073">
                  <c:v>4.1074E-5</c:v>
                </c:pt>
                <c:pt idx="41074">
                  <c:v>4.1075000000000002E-5</c:v>
                </c:pt>
                <c:pt idx="41075">
                  <c:v>4.1075999999999998E-5</c:v>
                </c:pt>
                <c:pt idx="41076">
                  <c:v>4.1077E-5</c:v>
                </c:pt>
                <c:pt idx="41077">
                  <c:v>4.1078000000000002E-5</c:v>
                </c:pt>
                <c:pt idx="41078">
                  <c:v>4.1078999999999998E-5</c:v>
                </c:pt>
                <c:pt idx="41079">
                  <c:v>4.108E-5</c:v>
                </c:pt>
                <c:pt idx="41080">
                  <c:v>4.1081000000000002E-5</c:v>
                </c:pt>
                <c:pt idx="41081">
                  <c:v>4.1081999999999997E-5</c:v>
                </c:pt>
                <c:pt idx="41082">
                  <c:v>4.1083E-5</c:v>
                </c:pt>
                <c:pt idx="41083">
                  <c:v>4.1084000000000002E-5</c:v>
                </c:pt>
                <c:pt idx="41084">
                  <c:v>4.1084999999999997E-5</c:v>
                </c:pt>
                <c:pt idx="41085">
                  <c:v>4.1085999999999999E-5</c:v>
                </c:pt>
                <c:pt idx="41086">
                  <c:v>4.1087000000000002E-5</c:v>
                </c:pt>
                <c:pt idx="41087">
                  <c:v>4.1087999999999997E-5</c:v>
                </c:pt>
                <c:pt idx="41088">
                  <c:v>4.1088999999999999E-5</c:v>
                </c:pt>
                <c:pt idx="41089">
                  <c:v>4.1090000000000001E-5</c:v>
                </c:pt>
                <c:pt idx="41090">
                  <c:v>4.1090999999999997E-5</c:v>
                </c:pt>
                <c:pt idx="41091">
                  <c:v>4.1091999999999999E-5</c:v>
                </c:pt>
                <c:pt idx="41092">
                  <c:v>4.1093000000000001E-5</c:v>
                </c:pt>
                <c:pt idx="41093">
                  <c:v>4.1094000000000003E-5</c:v>
                </c:pt>
                <c:pt idx="41094">
                  <c:v>4.1094999999999999E-5</c:v>
                </c:pt>
                <c:pt idx="41095">
                  <c:v>4.1096000000000001E-5</c:v>
                </c:pt>
                <c:pt idx="41096">
                  <c:v>4.1097000000000003E-5</c:v>
                </c:pt>
                <c:pt idx="41097">
                  <c:v>4.1097999999999999E-5</c:v>
                </c:pt>
                <c:pt idx="41098">
                  <c:v>4.1099000000000001E-5</c:v>
                </c:pt>
                <c:pt idx="41099">
                  <c:v>4.1100000000000003E-5</c:v>
                </c:pt>
                <c:pt idx="41100">
                  <c:v>4.1100999999999998E-5</c:v>
                </c:pt>
                <c:pt idx="41101">
                  <c:v>4.1102000000000001E-5</c:v>
                </c:pt>
                <c:pt idx="41102">
                  <c:v>4.1103000000000003E-5</c:v>
                </c:pt>
                <c:pt idx="41103">
                  <c:v>4.1103999999999998E-5</c:v>
                </c:pt>
                <c:pt idx="41104">
                  <c:v>4.1105E-5</c:v>
                </c:pt>
                <c:pt idx="41105">
                  <c:v>4.1106000000000003E-5</c:v>
                </c:pt>
                <c:pt idx="41106">
                  <c:v>4.1106999999999998E-5</c:v>
                </c:pt>
                <c:pt idx="41107">
                  <c:v>4.1108E-5</c:v>
                </c:pt>
                <c:pt idx="41108">
                  <c:v>4.1109000000000002E-5</c:v>
                </c:pt>
                <c:pt idx="41109">
                  <c:v>4.1109999999999998E-5</c:v>
                </c:pt>
                <c:pt idx="41110">
                  <c:v>4.1111E-5</c:v>
                </c:pt>
                <c:pt idx="41111">
                  <c:v>4.1112000000000002E-5</c:v>
                </c:pt>
                <c:pt idx="41112">
                  <c:v>4.1112999999999998E-5</c:v>
                </c:pt>
                <c:pt idx="41113">
                  <c:v>4.1114E-5</c:v>
                </c:pt>
                <c:pt idx="41114">
                  <c:v>4.1115000000000002E-5</c:v>
                </c:pt>
                <c:pt idx="41115">
                  <c:v>4.1115999999999997E-5</c:v>
                </c:pt>
                <c:pt idx="41116">
                  <c:v>4.1117E-5</c:v>
                </c:pt>
                <c:pt idx="41117">
                  <c:v>4.1118000000000002E-5</c:v>
                </c:pt>
                <c:pt idx="41118">
                  <c:v>4.1118999999999997E-5</c:v>
                </c:pt>
                <c:pt idx="41119">
                  <c:v>4.1119999999999999E-5</c:v>
                </c:pt>
                <c:pt idx="41120">
                  <c:v>4.1121000000000002E-5</c:v>
                </c:pt>
                <c:pt idx="41121">
                  <c:v>4.1121999999999997E-5</c:v>
                </c:pt>
                <c:pt idx="41122">
                  <c:v>4.1122999999999999E-5</c:v>
                </c:pt>
                <c:pt idx="41123">
                  <c:v>4.1124000000000001E-5</c:v>
                </c:pt>
                <c:pt idx="41124">
                  <c:v>4.1124999999999997E-5</c:v>
                </c:pt>
                <c:pt idx="41125">
                  <c:v>4.1125999999999999E-5</c:v>
                </c:pt>
                <c:pt idx="41126">
                  <c:v>4.1127000000000001E-5</c:v>
                </c:pt>
                <c:pt idx="41127">
                  <c:v>4.1128000000000003E-5</c:v>
                </c:pt>
                <c:pt idx="41128">
                  <c:v>4.1128999999999999E-5</c:v>
                </c:pt>
                <c:pt idx="41129">
                  <c:v>4.1130000000000001E-5</c:v>
                </c:pt>
                <c:pt idx="41130">
                  <c:v>4.1131000000000003E-5</c:v>
                </c:pt>
                <c:pt idx="41131">
                  <c:v>4.1131999999999999E-5</c:v>
                </c:pt>
                <c:pt idx="41132">
                  <c:v>4.1133000000000001E-5</c:v>
                </c:pt>
                <c:pt idx="41133">
                  <c:v>4.1134000000000003E-5</c:v>
                </c:pt>
                <c:pt idx="41134">
                  <c:v>4.1134999999999998E-5</c:v>
                </c:pt>
                <c:pt idx="41135">
                  <c:v>4.1136000000000001E-5</c:v>
                </c:pt>
                <c:pt idx="41136">
                  <c:v>4.1137000000000003E-5</c:v>
                </c:pt>
                <c:pt idx="41137">
                  <c:v>4.1137999999999998E-5</c:v>
                </c:pt>
                <c:pt idx="41138">
                  <c:v>4.1139E-5</c:v>
                </c:pt>
                <c:pt idx="41139">
                  <c:v>4.1140000000000003E-5</c:v>
                </c:pt>
                <c:pt idx="41140">
                  <c:v>4.1140999999999998E-5</c:v>
                </c:pt>
                <c:pt idx="41141">
                  <c:v>4.1142E-5</c:v>
                </c:pt>
                <c:pt idx="41142">
                  <c:v>4.1143000000000002E-5</c:v>
                </c:pt>
                <c:pt idx="41143">
                  <c:v>4.1143999999999998E-5</c:v>
                </c:pt>
                <c:pt idx="41144">
                  <c:v>4.1145E-5</c:v>
                </c:pt>
                <c:pt idx="41145">
                  <c:v>4.1146000000000002E-5</c:v>
                </c:pt>
                <c:pt idx="41146">
                  <c:v>4.1146999999999998E-5</c:v>
                </c:pt>
                <c:pt idx="41147">
                  <c:v>4.1148E-5</c:v>
                </c:pt>
                <c:pt idx="41148">
                  <c:v>4.1149000000000002E-5</c:v>
                </c:pt>
                <c:pt idx="41149">
                  <c:v>4.1149999999999997E-5</c:v>
                </c:pt>
                <c:pt idx="41150">
                  <c:v>4.1151E-5</c:v>
                </c:pt>
                <c:pt idx="41151">
                  <c:v>4.1152000000000002E-5</c:v>
                </c:pt>
                <c:pt idx="41152">
                  <c:v>4.1152999999999997E-5</c:v>
                </c:pt>
                <c:pt idx="41153">
                  <c:v>4.1153999999999999E-5</c:v>
                </c:pt>
                <c:pt idx="41154">
                  <c:v>4.1155000000000002E-5</c:v>
                </c:pt>
                <c:pt idx="41155">
                  <c:v>4.1155999999999997E-5</c:v>
                </c:pt>
                <c:pt idx="41156">
                  <c:v>4.1156999999999999E-5</c:v>
                </c:pt>
                <c:pt idx="41157">
                  <c:v>4.1158000000000001E-5</c:v>
                </c:pt>
                <c:pt idx="41158">
                  <c:v>4.1158999999999997E-5</c:v>
                </c:pt>
                <c:pt idx="41159">
                  <c:v>4.1159999999999999E-5</c:v>
                </c:pt>
                <c:pt idx="41160">
                  <c:v>4.1161000000000001E-5</c:v>
                </c:pt>
                <c:pt idx="41161">
                  <c:v>4.1162000000000003E-5</c:v>
                </c:pt>
                <c:pt idx="41162">
                  <c:v>4.1162999999999999E-5</c:v>
                </c:pt>
                <c:pt idx="41163">
                  <c:v>4.1164000000000001E-5</c:v>
                </c:pt>
                <c:pt idx="41164">
                  <c:v>4.1165000000000003E-5</c:v>
                </c:pt>
                <c:pt idx="41165">
                  <c:v>4.1165999999999999E-5</c:v>
                </c:pt>
                <c:pt idx="41166">
                  <c:v>4.1167000000000001E-5</c:v>
                </c:pt>
                <c:pt idx="41167">
                  <c:v>4.1168000000000003E-5</c:v>
                </c:pt>
                <c:pt idx="41168">
                  <c:v>4.1168999999999998E-5</c:v>
                </c:pt>
                <c:pt idx="41169">
                  <c:v>4.1170000000000001E-5</c:v>
                </c:pt>
                <c:pt idx="41170">
                  <c:v>4.1171000000000003E-5</c:v>
                </c:pt>
                <c:pt idx="41171">
                  <c:v>4.1171999999999998E-5</c:v>
                </c:pt>
                <c:pt idx="41172">
                  <c:v>4.1173E-5</c:v>
                </c:pt>
                <c:pt idx="41173">
                  <c:v>4.1174000000000003E-5</c:v>
                </c:pt>
                <c:pt idx="41174">
                  <c:v>4.1174999999999998E-5</c:v>
                </c:pt>
                <c:pt idx="41175">
                  <c:v>4.1176E-5</c:v>
                </c:pt>
                <c:pt idx="41176">
                  <c:v>4.1177000000000002E-5</c:v>
                </c:pt>
                <c:pt idx="41177">
                  <c:v>4.1177999999999998E-5</c:v>
                </c:pt>
                <c:pt idx="41178">
                  <c:v>4.1179E-5</c:v>
                </c:pt>
                <c:pt idx="41179">
                  <c:v>4.1180000000000002E-5</c:v>
                </c:pt>
                <c:pt idx="41180">
                  <c:v>4.1180999999999998E-5</c:v>
                </c:pt>
                <c:pt idx="41181">
                  <c:v>4.1182E-5</c:v>
                </c:pt>
                <c:pt idx="41182">
                  <c:v>4.1183000000000002E-5</c:v>
                </c:pt>
                <c:pt idx="41183">
                  <c:v>4.1183999999999997E-5</c:v>
                </c:pt>
                <c:pt idx="41184">
                  <c:v>4.1185E-5</c:v>
                </c:pt>
                <c:pt idx="41185">
                  <c:v>4.1186000000000002E-5</c:v>
                </c:pt>
                <c:pt idx="41186">
                  <c:v>4.1186999999999997E-5</c:v>
                </c:pt>
                <c:pt idx="41187">
                  <c:v>4.1187999999999999E-5</c:v>
                </c:pt>
                <c:pt idx="41188">
                  <c:v>4.1189000000000002E-5</c:v>
                </c:pt>
                <c:pt idx="41189">
                  <c:v>4.1189999999999997E-5</c:v>
                </c:pt>
                <c:pt idx="41190">
                  <c:v>4.1190999999999999E-5</c:v>
                </c:pt>
                <c:pt idx="41191">
                  <c:v>4.1192000000000001E-5</c:v>
                </c:pt>
                <c:pt idx="41192">
                  <c:v>4.1192999999999997E-5</c:v>
                </c:pt>
                <c:pt idx="41193">
                  <c:v>4.1193999999999999E-5</c:v>
                </c:pt>
                <c:pt idx="41194">
                  <c:v>4.1195000000000001E-5</c:v>
                </c:pt>
                <c:pt idx="41195">
                  <c:v>4.1196000000000003E-5</c:v>
                </c:pt>
                <c:pt idx="41196">
                  <c:v>4.1196999999999999E-5</c:v>
                </c:pt>
                <c:pt idx="41197">
                  <c:v>4.1198000000000001E-5</c:v>
                </c:pt>
                <c:pt idx="41198">
                  <c:v>4.1199000000000003E-5</c:v>
                </c:pt>
                <c:pt idx="41199">
                  <c:v>4.1199999999999999E-5</c:v>
                </c:pt>
                <c:pt idx="41200">
                  <c:v>4.1201000000000001E-5</c:v>
                </c:pt>
                <c:pt idx="41201">
                  <c:v>4.1202000000000003E-5</c:v>
                </c:pt>
                <c:pt idx="41202">
                  <c:v>4.1202999999999998E-5</c:v>
                </c:pt>
                <c:pt idx="41203">
                  <c:v>4.1204000000000001E-5</c:v>
                </c:pt>
                <c:pt idx="41204">
                  <c:v>4.1205000000000003E-5</c:v>
                </c:pt>
                <c:pt idx="41205">
                  <c:v>4.1205999999999998E-5</c:v>
                </c:pt>
                <c:pt idx="41206">
                  <c:v>4.1207E-5</c:v>
                </c:pt>
                <c:pt idx="41207">
                  <c:v>4.1208000000000003E-5</c:v>
                </c:pt>
                <c:pt idx="41208">
                  <c:v>4.1208999999999998E-5</c:v>
                </c:pt>
                <c:pt idx="41209">
                  <c:v>4.121E-5</c:v>
                </c:pt>
                <c:pt idx="41210">
                  <c:v>4.1211000000000002E-5</c:v>
                </c:pt>
                <c:pt idx="41211">
                  <c:v>4.1211999999999998E-5</c:v>
                </c:pt>
                <c:pt idx="41212">
                  <c:v>4.1213E-5</c:v>
                </c:pt>
                <c:pt idx="41213">
                  <c:v>4.1214000000000002E-5</c:v>
                </c:pt>
                <c:pt idx="41214">
                  <c:v>4.1214999999999998E-5</c:v>
                </c:pt>
                <c:pt idx="41215">
                  <c:v>4.1216E-5</c:v>
                </c:pt>
                <c:pt idx="41216">
                  <c:v>4.1217000000000002E-5</c:v>
                </c:pt>
                <c:pt idx="41217">
                  <c:v>4.1217999999999997E-5</c:v>
                </c:pt>
                <c:pt idx="41218">
                  <c:v>4.1219E-5</c:v>
                </c:pt>
                <c:pt idx="41219">
                  <c:v>4.1220000000000002E-5</c:v>
                </c:pt>
                <c:pt idx="41220">
                  <c:v>4.1220999999999997E-5</c:v>
                </c:pt>
                <c:pt idx="41221">
                  <c:v>4.1221999999999999E-5</c:v>
                </c:pt>
                <c:pt idx="41222">
                  <c:v>4.1223000000000002E-5</c:v>
                </c:pt>
                <c:pt idx="41223">
                  <c:v>4.1223999999999997E-5</c:v>
                </c:pt>
                <c:pt idx="41224">
                  <c:v>4.1224999999999999E-5</c:v>
                </c:pt>
                <c:pt idx="41225">
                  <c:v>4.1226000000000001E-5</c:v>
                </c:pt>
                <c:pt idx="41226">
                  <c:v>4.1226999999999997E-5</c:v>
                </c:pt>
                <c:pt idx="41227">
                  <c:v>4.1227999999999999E-5</c:v>
                </c:pt>
                <c:pt idx="41228">
                  <c:v>4.1229000000000001E-5</c:v>
                </c:pt>
                <c:pt idx="41229">
                  <c:v>4.1230000000000003E-5</c:v>
                </c:pt>
                <c:pt idx="41230">
                  <c:v>4.1230999999999999E-5</c:v>
                </c:pt>
                <c:pt idx="41231">
                  <c:v>4.1232000000000001E-5</c:v>
                </c:pt>
                <c:pt idx="41232">
                  <c:v>4.1233000000000003E-5</c:v>
                </c:pt>
                <c:pt idx="41233">
                  <c:v>4.1233999999999999E-5</c:v>
                </c:pt>
                <c:pt idx="41234">
                  <c:v>4.1235000000000001E-5</c:v>
                </c:pt>
                <c:pt idx="41235">
                  <c:v>4.1236000000000003E-5</c:v>
                </c:pt>
                <c:pt idx="41236">
                  <c:v>4.1236999999999998E-5</c:v>
                </c:pt>
                <c:pt idx="41237">
                  <c:v>4.1238000000000001E-5</c:v>
                </c:pt>
                <c:pt idx="41238">
                  <c:v>4.1239000000000003E-5</c:v>
                </c:pt>
                <c:pt idx="41239">
                  <c:v>4.1239999999999998E-5</c:v>
                </c:pt>
                <c:pt idx="41240">
                  <c:v>4.1241E-5</c:v>
                </c:pt>
                <c:pt idx="41241">
                  <c:v>4.1242000000000003E-5</c:v>
                </c:pt>
                <c:pt idx="41242">
                  <c:v>4.1242999999999998E-5</c:v>
                </c:pt>
                <c:pt idx="41243">
                  <c:v>4.1244E-5</c:v>
                </c:pt>
                <c:pt idx="41244">
                  <c:v>4.1245000000000002E-5</c:v>
                </c:pt>
                <c:pt idx="41245">
                  <c:v>4.1245999999999998E-5</c:v>
                </c:pt>
                <c:pt idx="41246">
                  <c:v>4.1247E-5</c:v>
                </c:pt>
                <c:pt idx="41247">
                  <c:v>4.1248000000000002E-5</c:v>
                </c:pt>
                <c:pt idx="41248">
                  <c:v>4.1248999999999998E-5</c:v>
                </c:pt>
                <c:pt idx="41249">
                  <c:v>4.125E-5</c:v>
                </c:pt>
                <c:pt idx="41250">
                  <c:v>4.1251000000000002E-5</c:v>
                </c:pt>
                <c:pt idx="41251">
                  <c:v>4.1251999999999997E-5</c:v>
                </c:pt>
                <c:pt idx="41252">
                  <c:v>4.1253E-5</c:v>
                </c:pt>
                <c:pt idx="41253">
                  <c:v>4.1254000000000002E-5</c:v>
                </c:pt>
                <c:pt idx="41254">
                  <c:v>4.1254999999999997E-5</c:v>
                </c:pt>
                <c:pt idx="41255">
                  <c:v>4.1255999999999999E-5</c:v>
                </c:pt>
                <c:pt idx="41256">
                  <c:v>4.1257000000000002E-5</c:v>
                </c:pt>
                <c:pt idx="41257">
                  <c:v>4.1257999999999997E-5</c:v>
                </c:pt>
                <c:pt idx="41258">
                  <c:v>4.1258999999999999E-5</c:v>
                </c:pt>
                <c:pt idx="41259">
                  <c:v>4.1260000000000001E-5</c:v>
                </c:pt>
                <c:pt idx="41260">
                  <c:v>4.1260999999999997E-5</c:v>
                </c:pt>
                <c:pt idx="41261">
                  <c:v>4.1261999999999999E-5</c:v>
                </c:pt>
                <c:pt idx="41262">
                  <c:v>4.1263000000000001E-5</c:v>
                </c:pt>
                <c:pt idx="41263">
                  <c:v>4.1264000000000003E-5</c:v>
                </c:pt>
                <c:pt idx="41264">
                  <c:v>4.1264999999999999E-5</c:v>
                </c:pt>
                <c:pt idx="41265">
                  <c:v>4.1266000000000001E-5</c:v>
                </c:pt>
                <c:pt idx="41266">
                  <c:v>4.1267000000000003E-5</c:v>
                </c:pt>
                <c:pt idx="41267">
                  <c:v>4.1267999999999999E-5</c:v>
                </c:pt>
                <c:pt idx="41268">
                  <c:v>4.1269000000000001E-5</c:v>
                </c:pt>
                <c:pt idx="41269">
                  <c:v>4.1270000000000003E-5</c:v>
                </c:pt>
                <c:pt idx="41270">
                  <c:v>4.1270999999999998E-5</c:v>
                </c:pt>
                <c:pt idx="41271">
                  <c:v>4.1272000000000001E-5</c:v>
                </c:pt>
                <c:pt idx="41272">
                  <c:v>4.1273000000000003E-5</c:v>
                </c:pt>
                <c:pt idx="41273">
                  <c:v>4.1273999999999998E-5</c:v>
                </c:pt>
                <c:pt idx="41274">
                  <c:v>4.1275E-5</c:v>
                </c:pt>
                <c:pt idx="41275">
                  <c:v>4.1276000000000003E-5</c:v>
                </c:pt>
                <c:pt idx="41276">
                  <c:v>4.1276999999999998E-5</c:v>
                </c:pt>
                <c:pt idx="41277">
                  <c:v>4.1278E-5</c:v>
                </c:pt>
                <c:pt idx="41278">
                  <c:v>4.1279000000000002E-5</c:v>
                </c:pt>
                <c:pt idx="41279">
                  <c:v>4.1279999999999998E-5</c:v>
                </c:pt>
                <c:pt idx="41280">
                  <c:v>4.1281E-5</c:v>
                </c:pt>
                <c:pt idx="41281">
                  <c:v>4.1282000000000002E-5</c:v>
                </c:pt>
                <c:pt idx="41282">
                  <c:v>4.1282999999999998E-5</c:v>
                </c:pt>
                <c:pt idx="41283">
                  <c:v>4.1284E-5</c:v>
                </c:pt>
                <c:pt idx="41284">
                  <c:v>4.1285000000000002E-5</c:v>
                </c:pt>
                <c:pt idx="41285">
                  <c:v>4.1285999999999997E-5</c:v>
                </c:pt>
                <c:pt idx="41286">
                  <c:v>4.1287E-5</c:v>
                </c:pt>
                <c:pt idx="41287">
                  <c:v>4.1288000000000002E-5</c:v>
                </c:pt>
                <c:pt idx="41288">
                  <c:v>4.1288999999999997E-5</c:v>
                </c:pt>
                <c:pt idx="41289">
                  <c:v>4.1289999999999999E-5</c:v>
                </c:pt>
                <c:pt idx="41290">
                  <c:v>4.1291000000000002E-5</c:v>
                </c:pt>
                <c:pt idx="41291">
                  <c:v>4.1291999999999997E-5</c:v>
                </c:pt>
                <c:pt idx="41292">
                  <c:v>4.1292999999999999E-5</c:v>
                </c:pt>
                <c:pt idx="41293">
                  <c:v>4.1294000000000001E-5</c:v>
                </c:pt>
                <c:pt idx="41294">
                  <c:v>4.1294999999999997E-5</c:v>
                </c:pt>
                <c:pt idx="41295">
                  <c:v>4.1295999999999999E-5</c:v>
                </c:pt>
                <c:pt idx="41296">
                  <c:v>4.1297000000000001E-5</c:v>
                </c:pt>
                <c:pt idx="41297">
                  <c:v>4.1298000000000003E-5</c:v>
                </c:pt>
                <c:pt idx="41298">
                  <c:v>4.1298999999999999E-5</c:v>
                </c:pt>
                <c:pt idx="41299">
                  <c:v>4.1300000000000001E-5</c:v>
                </c:pt>
                <c:pt idx="41300">
                  <c:v>4.1301000000000003E-5</c:v>
                </c:pt>
                <c:pt idx="41301">
                  <c:v>4.1301999999999999E-5</c:v>
                </c:pt>
                <c:pt idx="41302">
                  <c:v>4.1303000000000001E-5</c:v>
                </c:pt>
                <c:pt idx="41303">
                  <c:v>4.1304000000000003E-5</c:v>
                </c:pt>
                <c:pt idx="41304">
                  <c:v>4.1304999999999998E-5</c:v>
                </c:pt>
                <c:pt idx="41305">
                  <c:v>4.1306000000000001E-5</c:v>
                </c:pt>
                <c:pt idx="41306">
                  <c:v>4.1307000000000003E-5</c:v>
                </c:pt>
                <c:pt idx="41307">
                  <c:v>4.1307999999999998E-5</c:v>
                </c:pt>
                <c:pt idx="41308">
                  <c:v>4.1309E-5</c:v>
                </c:pt>
                <c:pt idx="41309">
                  <c:v>4.1310000000000003E-5</c:v>
                </c:pt>
                <c:pt idx="41310">
                  <c:v>4.1310999999999998E-5</c:v>
                </c:pt>
                <c:pt idx="41311">
                  <c:v>4.1312E-5</c:v>
                </c:pt>
                <c:pt idx="41312">
                  <c:v>4.1313000000000002E-5</c:v>
                </c:pt>
                <c:pt idx="41313">
                  <c:v>4.1313999999999998E-5</c:v>
                </c:pt>
                <c:pt idx="41314">
                  <c:v>4.1315E-5</c:v>
                </c:pt>
                <c:pt idx="41315">
                  <c:v>4.1316000000000002E-5</c:v>
                </c:pt>
                <c:pt idx="41316">
                  <c:v>4.1316999999999998E-5</c:v>
                </c:pt>
                <c:pt idx="41317">
                  <c:v>4.1318E-5</c:v>
                </c:pt>
                <c:pt idx="41318">
                  <c:v>4.1319000000000002E-5</c:v>
                </c:pt>
                <c:pt idx="41319">
                  <c:v>4.1319999999999997E-5</c:v>
                </c:pt>
                <c:pt idx="41320">
                  <c:v>4.1321E-5</c:v>
                </c:pt>
                <c:pt idx="41321">
                  <c:v>4.1322000000000002E-5</c:v>
                </c:pt>
                <c:pt idx="41322">
                  <c:v>4.1322999999999997E-5</c:v>
                </c:pt>
                <c:pt idx="41323">
                  <c:v>4.1323999999999999E-5</c:v>
                </c:pt>
                <c:pt idx="41324">
                  <c:v>4.1325000000000002E-5</c:v>
                </c:pt>
                <c:pt idx="41325">
                  <c:v>4.1325999999999997E-5</c:v>
                </c:pt>
                <c:pt idx="41326">
                  <c:v>4.1326999999999999E-5</c:v>
                </c:pt>
                <c:pt idx="41327">
                  <c:v>4.1328000000000001E-5</c:v>
                </c:pt>
                <c:pt idx="41328">
                  <c:v>4.1328999999999997E-5</c:v>
                </c:pt>
                <c:pt idx="41329">
                  <c:v>4.1329999999999999E-5</c:v>
                </c:pt>
                <c:pt idx="41330">
                  <c:v>4.1331000000000001E-5</c:v>
                </c:pt>
                <c:pt idx="41331">
                  <c:v>4.1331999999999997E-5</c:v>
                </c:pt>
                <c:pt idx="41332">
                  <c:v>4.1332999999999999E-5</c:v>
                </c:pt>
                <c:pt idx="41333">
                  <c:v>4.1334000000000001E-5</c:v>
                </c:pt>
                <c:pt idx="41334">
                  <c:v>4.1335000000000003E-5</c:v>
                </c:pt>
                <c:pt idx="41335">
                  <c:v>4.1335999999999999E-5</c:v>
                </c:pt>
                <c:pt idx="41336">
                  <c:v>4.1337000000000001E-5</c:v>
                </c:pt>
                <c:pt idx="41337">
                  <c:v>4.1338000000000003E-5</c:v>
                </c:pt>
                <c:pt idx="41338">
                  <c:v>4.1338999999999998E-5</c:v>
                </c:pt>
                <c:pt idx="41339">
                  <c:v>4.1340000000000001E-5</c:v>
                </c:pt>
                <c:pt idx="41340">
                  <c:v>4.1341000000000003E-5</c:v>
                </c:pt>
                <c:pt idx="41341">
                  <c:v>4.1341999999999998E-5</c:v>
                </c:pt>
                <c:pt idx="41342">
                  <c:v>4.1343E-5</c:v>
                </c:pt>
                <c:pt idx="41343">
                  <c:v>4.1344000000000003E-5</c:v>
                </c:pt>
                <c:pt idx="41344">
                  <c:v>4.1344999999999998E-5</c:v>
                </c:pt>
                <c:pt idx="41345">
                  <c:v>4.1346E-5</c:v>
                </c:pt>
                <c:pt idx="41346">
                  <c:v>4.1347000000000002E-5</c:v>
                </c:pt>
                <c:pt idx="41347">
                  <c:v>4.1347999999999998E-5</c:v>
                </c:pt>
                <c:pt idx="41348">
                  <c:v>4.1349E-5</c:v>
                </c:pt>
                <c:pt idx="41349">
                  <c:v>4.1350000000000002E-5</c:v>
                </c:pt>
                <c:pt idx="41350">
                  <c:v>4.1350999999999998E-5</c:v>
                </c:pt>
                <c:pt idx="41351">
                  <c:v>4.1352E-5</c:v>
                </c:pt>
                <c:pt idx="41352">
                  <c:v>4.1353000000000002E-5</c:v>
                </c:pt>
                <c:pt idx="41353">
                  <c:v>4.1353999999999997E-5</c:v>
                </c:pt>
                <c:pt idx="41354">
                  <c:v>4.1355E-5</c:v>
                </c:pt>
                <c:pt idx="41355">
                  <c:v>4.1356000000000002E-5</c:v>
                </c:pt>
                <c:pt idx="41356">
                  <c:v>4.1356999999999997E-5</c:v>
                </c:pt>
                <c:pt idx="41357">
                  <c:v>4.1357999999999999E-5</c:v>
                </c:pt>
                <c:pt idx="41358">
                  <c:v>4.1359000000000002E-5</c:v>
                </c:pt>
                <c:pt idx="41359">
                  <c:v>4.1359999999999997E-5</c:v>
                </c:pt>
                <c:pt idx="41360">
                  <c:v>4.1360999999999999E-5</c:v>
                </c:pt>
                <c:pt idx="41361">
                  <c:v>4.1362000000000001E-5</c:v>
                </c:pt>
                <c:pt idx="41362">
                  <c:v>4.1362999999999997E-5</c:v>
                </c:pt>
                <c:pt idx="41363">
                  <c:v>4.1363999999999999E-5</c:v>
                </c:pt>
                <c:pt idx="41364">
                  <c:v>4.1365000000000001E-5</c:v>
                </c:pt>
                <c:pt idx="41365">
                  <c:v>4.1365999999999997E-5</c:v>
                </c:pt>
                <c:pt idx="41366">
                  <c:v>4.1366999999999999E-5</c:v>
                </c:pt>
                <c:pt idx="41367">
                  <c:v>4.1368000000000001E-5</c:v>
                </c:pt>
                <c:pt idx="41368">
                  <c:v>4.1369000000000003E-5</c:v>
                </c:pt>
                <c:pt idx="41369">
                  <c:v>4.1369999999999999E-5</c:v>
                </c:pt>
                <c:pt idx="41370">
                  <c:v>4.1371000000000001E-5</c:v>
                </c:pt>
                <c:pt idx="41371">
                  <c:v>4.1372000000000003E-5</c:v>
                </c:pt>
                <c:pt idx="41372">
                  <c:v>4.1372999999999998E-5</c:v>
                </c:pt>
                <c:pt idx="41373">
                  <c:v>4.1374000000000001E-5</c:v>
                </c:pt>
                <c:pt idx="41374">
                  <c:v>4.1375000000000003E-5</c:v>
                </c:pt>
                <c:pt idx="41375">
                  <c:v>4.1375999999999998E-5</c:v>
                </c:pt>
                <c:pt idx="41376">
                  <c:v>4.1377E-5</c:v>
                </c:pt>
                <c:pt idx="41377">
                  <c:v>4.1378000000000003E-5</c:v>
                </c:pt>
                <c:pt idx="41378">
                  <c:v>4.1378999999999998E-5</c:v>
                </c:pt>
                <c:pt idx="41379">
                  <c:v>4.138E-5</c:v>
                </c:pt>
                <c:pt idx="41380">
                  <c:v>4.1381000000000002E-5</c:v>
                </c:pt>
                <c:pt idx="41381">
                  <c:v>4.1381999999999998E-5</c:v>
                </c:pt>
                <c:pt idx="41382">
                  <c:v>4.1383E-5</c:v>
                </c:pt>
                <c:pt idx="41383">
                  <c:v>4.1384000000000002E-5</c:v>
                </c:pt>
                <c:pt idx="41384">
                  <c:v>4.1384999999999998E-5</c:v>
                </c:pt>
                <c:pt idx="41385">
                  <c:v>4.1386E-5</c:v>
                </c:pt>
                <c:pt idx="41386">
                  <c:v>4.1387000000000002E-5</c:v>
                </c:pt>
                <c:pt idx="41387">
                  <c:v>4.1387999999999997E-5</c:v>
                </c:pt>
                <c:pt idx="41388">
                  <c:v>4.1389E-5</c:v>
                </c:pt>
                <c:pt idx="41389">
                  <c:v>4.1390000000000002E-5</c:v>
                </c:pt>
                <c:pt idx="41390">
                  <c:v>4.1390999999999997E-5</c:v>
                </c:pt>
                <c:pt idx="41391">
                  <c:v>4.1391999999999999E-5</c:v>
                </c:pt>
                <c:pt idx="41392">
                  <c:v>4.1393000000000002E-5</c:v>
                </c:pt>
                <c:pt idx="41393">
                  <c:v>4.1393999999999997E-5</c:v>
                </c:pt>
                <c:pt idx="41394">
                  <c:v>4.1394999999999999E-5</c:v>
                </c:pt>
                <c:pt idx="41395">
                  <c:v>4.1396000000000001E-5</c:v>
                </c:pt>
                <c:pt idx="41396">
                  <c:v>4.1396999999999997E-5</c:v>
                </c:pt>
                <c:pt idx="41397">
                  <c:v>4.1397999999999999E-5</c:v>
                </c:pt>
                <c:pt idx="41398">
                  <c:v>4.1399000000000001E-5</c:v>
                </c:pt>
                <c:pt idx="41399">
                  <c:v>4.1399999999999997E-5</c:v>
                </c:pt>
                <c:pt idx="41400">
                  <c:v>4.1400999999999999E-5</c:v>
                </c:pt>
                <c:pt idx="41401">
                  <c:v>4.1402000000000001E-5</c:v>
                </c:pt>
                <c:pt idx="41402">
                  <c:v>4.1403000000000003E-5</c:v>
                </c:pt>
                <c:pt idx="41403">
                  <c:v>4.1403999999999999E-5</c:v>
                </c:pt>
                <c:pt idx="41404">
                  <c:v>4.1405000000000001E-5</c:v>
                </c:pt>
                <c:pt idx="41405">
                  <c:v>4.1406000000000003E-5</c:v>
                </c:pt>
                <c:pt idx="41406">
                  <c:v>4.1406999999999998E-5</c:v>
                </c:pt>
                <c:pt idx="41407">
                  <c:v>4.1408000000000001E-5</c:v>
                </c:pt>
                <c:pt idx="41408">
                  <c:v>4.1409000000000003E-5</c:v>
                </c:pt>
                <c:pt idx="41409">
                  <c:v>4.1409999999999998E-5</c:v>
                </c:pt>
                <c:pt idx="41410">
                  <c:v>4.1411E-5</c:v>
                </c:pt>
                <c:pt idx="41411">
                  <c:v>4.1412000000000003E-5</c:v>
                </c:pt>
                <c:pt idx="41412">
                  <c:v>4.1412999999999998E-5</c:v>
                </c:pt>
                <c:pt idx="41413">
                  <c:v>4.1414E-5</c:v>
                </c:pt>
                <c:pt idx="41414">
                  <c:v>4.1415000000000002E-5</c:v>
                </c:pt>
                <c:pt idx="41415">
                  <c:v>4.1415999999999998E-5</c:v>
                </c:pt>
                <c:pt idx="41416">
                  <c:v>4.1417E-5</c:v>
                </c:pt>
                <c:pt idx="41417">
                  <c:v>4.1418000000000002E-5</c:v>
                </c:pt>
                <c:pt idx="41418">
                  <c:v>4.1418999999999998E-5</c:v>
                </c:pt>
                <c:pt idx="41419">
                  <c:v>4.142E-5</c:v>
                </c:pt>
                <c:pt idx="41420">
                  <c:v>4.1421000000000002E-5</c:v>
                </c:pt>
                <c:pt idx="41421">
                  <c:v>4.1421999999999997E-5</c:v>
                </c:pt>
                <c:pt idx="41422">
                  <c:v>4.1423E-5</c:v>
                </c:pt>
                <c:pt idx="41423">
                  <c:v>4.1424000000000002E-5</c:v>
                </c:pt>
                <c:pt idx="41424">
                  <c:v>4.1424999999999997E-5</c:v>
                </c:pt>
                <c:pt idx="41425">
                  <c:v>4.1425999999999999E-5</c:v>
                </c:pt>
                <c:pt idx="41426">
                  <c:v>4.1427000000000002E-5</c:v>
                </c:pt>
                <c:pt idx="41427">
                  <c:v>4.1427999999999997E-5</c:v>
                </c:pt>
                <c:pt idx="41428">
                  <c:v>4.1428999999999999E-5</c:v>
                </c:pt>
                <c:pt idx="41429">
                  <c:v>4.1430000000000001E-5</c:v>
                </c:pt>
                <c:pt idx="41430">
                  <c:v>4.1430999999999997E-5</c:v>
                </c:pt>
                <c:pt idx="41431">
                  <c:v>4.1431999999999999E-5</c:v>
                </c:pt>
                <c:pt idx="41432">
                  <c:v>4.1433000000000001E-5</c:v>
                </c:pt>
                <c:pt idx="41433">
                  <c:v>4.1433999999999997E-5</c:v>
                </c:pt>
                <c:pt idx="41434">
                  <c:v>4.1434999999999999E-5</c:v>
                </c:pt>
                <c:pt idx="41435">
                  <c:v>4.1436000000000001E-5</c:v>
                </c:pt>
                <c:pt idx="41436">
                  <c:v>4.1437000000000003E-5</c:v>
                </c:pt>
                <c:pt idx="41437">
                  <c:v>4.1437999999999999E-5</c:v>
                </c:pt>
                <c:pt idx="41438">
                  <c:v>4.1439000000000001E-5</c:v>
                </c:pt>
                <c:pt idx="41439">
                  <c:v>4.1440000000000003E-5</c:v>
                </c:pt>
                <c:pt idx="41440">
                  <c:v>4.1440999999999998E-5</c:v>
                </c:pt>
                <c:pt idx="41441">
                  <c:v>4.1442000000000001E-5</c:v>
                </c:pt>
                <c:pt idx="41442">
                  <c:v>4.1443000000000003E-5</c:v>
                </c:pt>
                <c:pt idx="41443">
                  <c:v>4.1443999999999998E-5</c:v>
                </c:pt>
                <c:pt idx="41444">
                  <c:v>4.1445E-5</c:v>
                </c:pt>
                <c:pt idx="41445">
                  <c:v>4.1446000000000003E-5</c:v>
                </c:pt>
                <c:pt idx="41446">
                  <c:v>4.1446999999999998E-5</c:v>
                </c:pt>
                <c:pt idx="41447">
                  <c:v>4.1448E-5</c:v>
                </c:pt>
                <c:pt idx="41448">
                  <c:v>4.1449000000000002E-5</c:v>
                </c:pt>
                <c:pt idx="41449">
                  <c:v>4.1449999999999998E-5</c:v>
                </c:pt>
                <c:pt idx="41450">
                  <c:v>4.1451E-5</c:v>
                </c:pt>
                <c:pt idx="41451">
                  <c:v>4.1452000000000002E-5</c:v>
                </c:pt>
                <c:pt idx="41452">
                  <c:v>4.1452999999999998E-5</c:v>
                </c:pt>
                <c:pt idx="41453">
                  <c:v>4.1454E-5</c:v>
                </c:pt>
                <c:pt idx="41454">
                  <c:v>4.1455000000000002E-5</c:v>
                </c:pt>
                <c:pt idx="41455">
                  <c:v>4.1455999999999997E-5</c:v>
                </c:pt>
                <c:pt idx="41456">
                  <c:v>4.1457E-5</c:v>
                </c:pt>
                <c:pt idx="41457">
                  <c:v>4.1458000000000002E-5</c:v>
                </c:pt>
                <c:pt idx="41458">
                  <c:v>4.1458999999999997E-5</c:v>
                </c:pt>
                <c:pt idx="41459">
                  <c:v>4.1459999999999999E-5</c:v>
                </c:pt>
                <c:pt idx="41460">
                  <c:v>4.1461000000000002E-5</c:v>
                </c:pt>
                <c:pt idx="41461">
                  <c:v>4.1461999999999997E-5</c:v>
                </c:pt>
                <c:pt idx="41462">
                  <c:v>4.1462999999999999E-5</c:v>
                </c:pt>
                <c:pt idx="41463">
                  <c:v>4.1464000000000001E-5</c:v>
                </c:pt>
                <c:pt idx="41464">
                  <c:v>4.1464999999999997E-5</c:v>
                </c:pt>
                <c:pt idx="41465">
                  <c:v>4.1465999999999999E-5</c:v>
                </c:pt>
                <c:pt idx="41466">
                  <c:v>4.1467000000000001E-5</c:v>
                </c:pt>
                <c:pt idx="41467">
                  <c:v>4.1467999999999997E-5</c:v>
                </c:pt>
                <c:pt idx="41468">
                  <c:v>4.1468999999999999E-5</c:v>
                </c:pt>
                <c:pt idx="41469">
                  <c:v>4.1470000000000001E-5</c:v>
                </c:pt>
                <c:pt idx="41470">
                  <c:v>4.1471000000000003E-5</c:v>
                </c:pt>
                <c:pt idx="41471">
                  <c:v>4.1471999999999999E-5</c:v>
                </c:pt>
                <c:pt idx="41472">
                  <c:v>4.1473000000000001E-5</c:v>
                </c:pt>
                <c:pt idx="41473">
                  <c:v>4.1474000000000003E-5</c:v>
                </c:pt>
                <c:pt idx="41474">
                  <c:v>4.1474999999999998E-5</c:v>
                </c:pt>
                <c:pt idx="41475">
                  <c:v>4.1476000000000001E-5</c:v>
                </c:pt>
                <c:pt idx="41476">
                  <c:v>4.1477000000000003E-5</c:v>
                </c:pt>
                <c:pt idx="41477">
                  <c:v>4.1477999999999998E-5</c:v>
                </c:pt>
                <c:pt idx="41478">
                  <c:v>4.1479E-5</c:v>
                </c:pt>
                <c:pt idx="41479">
                  <c:v>4.1480000000000003E-5</c:v>
                </c:pt>
                <c:pt idx="41480">
                  <c:v>4.1480999999999998E-5</c:v>
                </c:pt>
                <c:pt idx="41481">
                  <c:v>4.1482E-5</c:v>
                </c:pt>
                <c:pt idx="41482">
                  <c:v>4.1483000000000002E-5</c:v>
                </c:pt>
                <c:pt idx="41483">
                  <c:v>4.1483999999999998E-5</c:v>
                </c:pt>
                <c:pt idx="41484">
                  <c:v>4.1485E-5</c:v>
                </c:pt>
                <c:pt idx="41485">
                  <c:v>4.1486000000000002E-5</c:v>
                </c:pt>
                <c:pt idx="41486">
                  <c:v>4.1486999999999998E-5</c:v>
                </c:pt>
                <c:pt idx="41487">
                  <c:v>4.1488E-5</c:v>
                </c:pt>
                <c:pt idx="41488">
                  <c:v>4.1489000000000002E-5</c:v>
                </c:pt>
                <c:pt idx="41489">
                  <c:v>4.1489999999999997E-5</c:v>
                </c:pt>
                <c:pt idx="41490">
                  <c:v>4.1491E-5</c:v>
                </c:pt>
                <c:pt idx="41491">
                  <c:v>4.1492000000000002E-5</c:v>
                </c:pt>
                <c:pt idx="41492">
                  <c:v>4.1492999999999997E-5</c:v>
                </c:pt>
                <c:pt idx="41493">
                  <c:v>4.1493999999999999E-5</c:v>
                </c:pt>
                <c:pt idx="41494">
                  <c:v>4.1495000000000002E-5</c:v>
                </c:pt>
                <c:pt idx="41495">
                  <c:v>4.1495999999999997E-5</c:v>
                </c:pt>
                <c:pt idx="41496">
                  <c:v>4.1496999999999999E-5</c:v>
                </c:pt>
                <c:pt idx="41497">
                  <c:v>4.1498000000000001E-5</c:v>
                </c:pt>
                <c:pt idx="41498">
                  <c:v>4.1498999999999997E-5</c:v>
                </c:pt>
                <c:pt idx="41499">
                  <c:v>4.1499999999999999E-5</c:v>
                </c:pt>
                <c:pt idx="41500">
                  <c:v>4.1501000000000001E-5</c:v>
                </c:pt>
                <c:pt idx="41501">
                  <c:v>4.1501999999999997E-5</c:v>
                </c:pt>
                <c:pt idx="41502">
                  <c:v>4.1502999999999999E-5</c:v>
                </c:pt>
                <c:pt idx="41503">
                  <c:v>4.1504000000000001E-5</c:v>
                </c:pt>
                <c:pt idx="41504">
                  <c:v>4.1505000000000003E-5</c:v>
                </c:pt>
                <c:pt idx="41505">
                  <c:v>4.1505999999999999E-5</c:v>
                </c:pt>
                <c:pt idx="41506">
                  <c:v>4.1507000000000001E-5</c:v>
                </c:pt>
                <c:pt idx="41507">
                  <c:v>4.1508000000000003E-5</c:v>
                </c:pt>
                <c:pt idx="41508">
                  <c:v>4.1508999999999998E-5</c:v>
                </c:pt>
                <c:pt idx="41509">
                  <c:v>4.1510000000000001E-5</c:v>
                </c:pt>
                <c:pt idx="41510">
                  <c:v>4.1511000000000003E-5</c:v>
                </c:pt>
                <c:pt idx="41511">
                  <c:v>4.1511999999999998E-5</c:v>
                </c:pt>
                <c:pt idx="41512">
                  <c:v>4.1513E-5</c:v>
                </c:pt>
                <c:pt idx="41513">
                  <c:v>4.1514000000000003E-5</c:v>
                </c:pt>
                <c:pt idx="41514">
                  <c:v>4.1514999999999998E-5</c:v>
                </c:pt>
                <c:pt idx="41515">
                  <c:v>4.1516E-5</c:v>
                </c:pt>
                <c:pt idx="41516">
                  <c:v>4.1517000000000002E-5</c:v>
                </c:pt>
                <c:pt idx="41517">
                  <c:v>4.1517999999999998E-5</c:v>
                </c:pt>
                <c:pt idx="41518">
                  <c:v>4.1519E-5</c:v>
                </c:pt>
                <c:pt idx="41519">
                  <c:v>4.1520000000000002E-5</c:v>
                </c:pt>
                <c:pt idx="41520">
                  <c:v>4.1520999999999998E-5</c:v>
                </c:pt>
                <c:pt idx="41521">
                  <c:v>4.1522E-5</c:v>
                </c:pt>
                <c:pt idx="41522">
                  <c:v>4.1523000000000002E-5</c:v>
                </c:pt>
                <c:pt idx="41523">
                  <c:v>4.1523999999999997E-5</c:v>
                </c:pt>
                <c:pt idx="41524">
                  <c:v>4.1525E-5</c:v>
                </c:pt>
                <c:pt idx="41525">
                  <c:v>4.1526000000000002E-5</c:v>
                </c:pt>
                <c:pt idx="41526">
                  <c:v>4.1526999999999997E-5</c:v>
                </c:pt>
                <c:pt idx="41527">
                  <c:v>4.1527999999999999E-5</c:v>
                </c:pt>
                <c:pt idx="41528">
                  <c:v>4.1529000000000002E-5</c:v>
                </c:pt>
                <c:pt idx="41529">
                  <c:v>4.1529999999999997E-5</c:v>
                </c:pt>
                <c:pt idx="41530">
                  <c:v>4.1530999999999999E-5</c:v>
                </c:pt>
                <c:pt idx="41531">
                  <c:v>4.1532000000000001E-5</c:v>
                </c:pt>
                <c:pt idx="41532">
                  <c:v>4.1532999999999997E-5</c:v>
                </c:pt>
                <c:pt idx="41533">
                  <c:v>4.1533999999999999E-5</c:v>
                </c:pt>
                <c:pt idx="41534">
                  <c:v>4.1535000000000001E-5</c:v>
                </c:pt>
                <c:pt idx="41535">
                  <c:v>4.1535999999999997E-5</c:v>
                </c:pt>
                <c:pt idx="41536">
                  <c:v>4.1536999999999999E-5</c:v>
                </c:pt>
                <c:pt idx="41537">
                  <c:v>4.1538000000000001E-5</c:v>
                </c:pt>
                <c:pt idx="41538">
                  <c:v>4.1539000000000003E-5</c:v>
                </c:pt>
                <c:pt idx="41539">
                  <c:v>4.1539999999999999E-5</c:v>
                </c:pt>
                <c:pt idx="41540">
                  <c:v>4.1541000000000001E-5</c:v>
                </c:pt>
                <c:pt idx="41541">
                  <c:v>4.1542000000000003E-5</c:v>
                </c:pt>
                <c:pt idx="41542">
                  <c:v>4.1542999999999998E-5</c:v>
                </c:pt>
                <c:pt idx="41543">
                  <c:v>4.1544000000000001E-5</c:v>
                </c:pt>
                <c:pt idx="41544">
                  <c:v>4.1545000000000003E-5</c:v>
                </c:pt>
                <c:pt idx="41545">
                  <c:v>4.1545999999999998E-5</c:v>
                </c:pt>
                <c:pt idx="41546">
                  <c:v>4.1547E-5</c:v>
                </c:pt>
                <c:pt idx="41547">
                  <c:v>4.1548000000000003E-5</c:v>
                </c:pt>
                <c:pt idx="41548">
                  <c:v>4.1548999999999998E-5</c:v>
                </c:pt>
                <c:pt idx="41549">
                  <c:v>4.155E-5</c:v>
                </c:pt>
                <c:pt idx="41550">
                  <c:v>4.1551000000000002E-5</c:v>
                </c:pt>
                <c:pt idx="41551">
                  <c:v>4.1551999999999998E-5</c:v>
                </c:pt>
                <c:pt idx="41552">
                  <c:v>4.1553E-5</c:v>
                </c:pt>
                <c:pt idx="41553">
                  <c:v>4.1554000000000002E-5</c:v>
                </c:pt>
                <c:pt idx="41554">
                  <c:v>4.1554999999999998E-5</c:v>
                </c:pt>
                <c:pt idx="41555">
                  <c:v>4.1556E-5</c:v>
                </c:pt>
                <c:pt idx="41556">
                  <c:v>4.1557000000000002E-5</c:v>
                </c:pt>
                <c:pt idx="41557">
                  <c:v>4.1557999999999998E-5</c:v>
                </c:pt>
                <c:pt idx="41558">
                  <c:v>4.1559E-5</c:v>
                </c:pt>
                <c:pt idx="41559">
                  <c:v>4.1560000000000002E-5</c:v>
                </c:pt>
                <c:pt idx="41560">
                  <c:v>4.1560999999999997E-5</c:v>
                </c:pt>
                <c:pt idx="41561">
                  <c:v>4.1561999999999999E-5</c:v>
                </c:pt>
                <c:pt idx="41562">
                  <c:v>4.1563000000000002E-5</c:v>
                </c:pt>
                <c:pt idx="41563">
                  <c:v>4.1563999999999997E-5</c:v>
                </c:pt>
                <c:pt idx="41564">
                  <c:v>4.1564999999999999E-5</c:v>
                </c:pt>
                <c:pt idx="41565">
                  <c:v>4.1566000000000001E-5</c:v>
                </c:pt>
                <c:pt idx="41566">
                  <c:v>4.1566999999999997E-5</c:v>
                </c:pt>
                <c:pt idx="41567">
                  <c:v>4.1567999999999999E-5</c:v>
                </c:pt>
                <c:pt idx="41568">
                  <c:v>4.1569000000000001E-5</c:v>
                </c:pt>
                <c:pt idx="41569">
                  <c:v>4.1569999999999997E-5</c:v>
                </c:pt>
                <c:pt idx="41570">
                  <c:v>4.1570999999999999E-5</c:v>
                </c:pt>
                <c:pt idx="41571">
                  <c:v>4.1572000000000001E-5</c:v>
                </c:pt>
                <c:pt idx="41572">
                  <c:v>4.1573000000000003E-5</c:v>
                </c:pt>
                <c:pt idx="41573">
                  <c:v>4.1573999999999999E-5</c:v>
                </c:pt>
                <c:pt idx="41574">
                  <c:v>4.1575000000000001E-5</c:v>
                </c:pt>
                <c:pt idx="41575">
                  <c:v>4.1576000000000003E-5</c:v>
                </c:pt>
                <c:pt idx="41576">
                  <c:v>4.1576999999999999E-5</c:v>
                </c:pt>
                <c:pt idx="41577">
                  <c:v>4.1578000000000001E-5</c:v>
                </c:pt>
                <c:pt idx="41578">
                  <c:v>4.1579000000000003E-5</c:v>
                </c:pt>
                <c:pt idx="41579">
                  <c:v>4.1579999999999998E-5</c:v>
                </c:pt>
                <c:pt idx="41580">
                  <c:v>4.1581000000000001E-5</c:v>
                </c:pt>
                <c:pt idx="41581">
                  <c:v>4.1582000000000003E-5</c:v>
                </c:pt>
                <c:pt idx="41582">
                  <c:v>4.1582999999999998E-5</c:v>
                </c:pt>
                <c:pt idx="41583">
                  <c:v>4.1584E-5</c:v>
                </c:pt>
                <c:pt idx="41584">
                  <c:v>4.1585000000000002E-5</c:v>
                </c:pt>
                <c:pt idx="41585">
                  <c:v>4.1585999999999998E-5</c:v>
                </c:pt>
                <c:pt idx="41586">
                  <c:v>4.1587E-5</c:v>
                </c:pt>
                <c:pt idx="41587">
                  <c:v>4.1588000000000002E-5</c:v>
                </c:pt>
                <c:pt idx="41588">
                  <c:v>4.1588999999999998E-5</c:v>
                </c:pt>
                <c:pt idx="41589">
                  <c:v>4.159E-5</c:v>
                </c:pt>
                <c:pt idx="41590">
                  <c:v>4.1591000000000002E-5</c:v>
                </c:pt>
                <c:pt idx="41591">
                  <c:v>4.1591999999999998E-5</c:v>
                </c:pt>
                <c:pt idx="41592">
                  <c:v>4.1593E-5</c:v>
                </c:pt>
                <c:pt idx="41593">
                  <c:v>4.1594000000000002E-5</c:v>
                </c:pt>
                <c:pt idx="41594">
                  <c:v>4.1594999999999997E-5</c:v>
                </c:pt>
                <c:pt idx="41595">
                  <c:v>4.1596E-5</c:v>
                </c:pt>
                <c:pt idx="41596">
                  <c:v>4.1597000000000002E-5</c:v>
                </c:pt>
                <c:pt idx="41597">
                  <c:v>4.1597999999999997E-5</c:v>
                </c:pt>
                <c:pt idx="41598">
                  <c:v>4.1598999999999999E-5</c:v>
                </c:pt>
                <c:pt idx="41599">
                  <c:v>4.1600000000000002E-5</c:v>
                </c:pt>
                <c:pt idx="41600">
                  <c:v>4.1600999999999997E-5</c:v>
                </c:pt>
                <c:pt idx="41601">
                  <c:v>4.1601999999999999E-5</c:v>
                </c:pt>
                <c:pt idx="41602">
                  <c:v>4.1603000000000001E-5</c:v>
                </c:pt>
                <c:pt idx="41603">
                  <c:v>4.1603999999999997E-5</c:v>
                </c:pt>
                <c:pt idx="41604">
                  <c:v>4.1604999999999999E-5</c:v>
                </c:pt>
                <c:pt idx="41605">
                  <c:v>4.1606000000000001E-5</c:v>
                </c:pt>
                <c:pt idx="41606">
                  <c:v>4.1607000000000003E-5</c:v>
                </c:pt>
                <c:pt idx="41607">
                  <c:v>4.1607999999999999E-5</c:v>
                </c:pt>
                <c:pt idx="41608">
                  <c:v>4.1609000000000001E-5</c:v>
                </c:pt>
                <c:pt idx="41609">
                  <c:v>4.1610000000000003E-5</c:v>
                </c:pt>
                <c:pt idx="41610">
                  <c:v>4.1610999999999999E-5</c:v>
                </c:pt>
                <c:pt idx="41611">
                  <c:v>4.1612000000000001E-5</c:v>
                </c:pt>
                <c:pt idx="41612">
                  <c:v>4.1613000000000003E-5</c:v>
                </c:pt>
                <c:pt idx="41613">
                  <c:v>4.1613999999999998E-5</c:v>
                </c:pt>
                <c:pt idx="41614">
                  <c:v>4.1615000000000001E-5</c:v>
                </c:pt>
                <c:pt idx="41615">
                  <c:v>4.1616000000000003E-5</c:v>
                </c:pt>
                <c:pt idx="41616">
                  <c:v>4.1616999999999998E-5</c:v>
                </c:pt>
                <c:pt idx="41617">
                  <c:v>4.1618E-5</c:v>
                </c:pt>
                <c:pt idx="41618">
                  <c:v>4.1619000000000003E-5</c:v>
                </c:pt>
                <c:pt idx="41619">
                  <c:v>4.1619999999999998E-5</c:v>
                </c:pt>
                <c:pt idx="41620">
                  <c:v>4.1621E-5</c:v>
                </c:pt>
                <c:pt idx="41621">
                  <c:v>4.1622000000000002E-5</c:v>
                </c:pt>
                <c:pt idx="41622">
                  <c:v>4.1622999999999998E-5</c:v>
                </c:pt>
                <c:pt idx="41623">
                  <c:v>4.1624E-5</c:v>
                </c:pt>
                <c:pt idx="41624">
                  <c:v>4.1625000000000002E-5</c:v>
                </c:pt>
                <c:pt idx="41625">
                  <c:v>4.1625999999999998E-5</c:v>
                </c:pt>
                <c:pt idx="41626">
                  <c:v>4.1627E-5</c:v>
                </c:pt>
                <c:pt idx="41627">
                  <c:v>4.1628000000000002E-5</c:v>
                </c:pt>
                <c:pt idx="41628">
                  <c:v>4.1628999999999997E-5</c:v>
                </c:pt>
                <c:pt idx="41629">
                  <c:v>4.163E-5</c:v>
                </c:pt>
                <c:pt idx="41630">
                  <c:v>4.1631000000000002E-5</c:v>
                </c:pt>
                <c:pt idx="41631">
                  <c:v>4.1631999999999997E-5</c:v>
                </c:pt>
                <c:pt idx="41632">
                  <c:v>4.1632999999999999E-5</c:v>
                </c:pt>
                <c:pt idx="41633">
                  <c:v>4.1634000000000002E-5</c:v>
                </c:pt>
                <c:pt idx="41634">
                  <c:v>4.1634999999999997E-5</c:v>
                </c:pt>
                <c:pt idx="41635">
                  <c:v>4.1635999999999999E-5</c:v>
                </c:pt>
                <c:pt idx="41636">
                  <c:v>4.1637000000000001E-5</c:v>
                </c:pt>
                <c:pt idx="41637">
                  <c:v>4.1637999999999997E-5</c:v>
                </c:pt>
                <c:pt idx="41638">
                  <c:v>4.1638999999999999E-5</c:v>
                </c:pt>
                <c:pt idx="41639">
                  <c:v>4.1640000000000001E-5</c:v>
                </c:pt>
                <c:pt idx="41640">
                  <c:v>4.1641000000000003E-5</c:v>
                </c:pt>
                <c:pt idx="41641">
                  <c:v>4.1641999999999999E-5</c:v>
                </c:pt>
                <c:pt idx="41642">
                  <c:v>4.1643000000000001E-5</c:v>
                </c:pt>
                <c:pt idx="41643">
                  <c:v>4.1644000000000003E-5</c:v>
                </c:pt>
                <c:pt idx="41644">
                  <c:v>4.1644999999999999E-5</c:v>
                </c:pt>
                <c:pt idx="41645">
                  <c:v>4.1646000000000001E-5</c:v>
                </c:pt>
                <c:pt idx="41646">
                  <c:v>4.1647000000000003E-5</c:v>
                </c:pt>
                <c:pt idx="41647">
                  <c:v>4.1647999999999998E-5</c:v>
                </c:pt>
                <c:pt idx="41648">
                  <c:v>4.1649000000000001E-5</c:v>
                </c:pt>
                <c:pt idx="41649">
                  <c:v>4.1650000000000003E-5</c:v>
                </c:pt>
                <c:pt idx="41650">
                  <c:v>4.1650999999999998E-5</c:v>
                </c:pt>
                <c:pt idx="41651">
                  <c:v>4.1652E-5</c:v>
                </c:pt>
                <c:pt idx="41652">
                  <c:v>4.1653000000000003E-5</c:v>
                </c:pt>
                <c:pt idx="41653">
                  <c:v>4.1653999999999998E-5</c:v>
                </c:pt>
                <c:pt idx="41654">
                  <c:v>4.1655E-5</c:v>
                </c:pt>
                <c:pt idx="41655">
                  <c:v>4.1656000000000002E-5</c:v>
                </c:pt>
                <c:pt idx="41656">
                  <c:v>4.1656999999999998E-5</c:v>
                </c:pt>
                <c:pt idx="41657">
                  <c:v>4.1658E-5</c:v>
                </c:pt>
                <c:pt idx="41658">
                  <c:v>4.1659000000000002E-5</c:v>
                </c:pt>
                <c:pt idx="41659">
                  <c:v>4.1659999999999998E-5</c:v>
                </c:pt>
                <c:pt idx="41660">
                  <c:v>4.1661E-5</c:v>
                </c:pt>
                <c:pt idx="41661">
                  <c:v>4.1662000000000002E-5</c:v>
                </c:pt>
                <c:pt idx="41662">
                  <c:v>4.1662999999999997E-5</c:v>
                </c:pt>
                <c:pt idx="41663">
                  <c:v>4.1664E-5</c:v>
                </c:pt>
                <c:pt idx="41664">
                  <c:v>4.1665000000000002E-5</c:v>
                </c:pt>
                <c:pt idx="41665">
                  <c:v>4.1665999999999997E-5</c:v>
                </c:pt>
                <c:pt idx="41666">
                  <c:v>4.1666999999999999E-5</c:v>
                </c:pt>
                <c:pt idx="41667">
                  <c:v>4.1668000000000002E-5</c:v>
                </c:pt>
                <c:pt idx="41668">
                  <c:v>4.1668999999999997E-5</c:v>
                </c:pt>
                <c:pt idx="41669">
                  <c:v>4.1669999999999999E-5</c:v>
                </c:pt>
                <c:pt idx="41670">
                  <c:v>4.1671000000000001E-5</c:v>
                </c:pt>
                <c:pt idx="41671">
                  <c:v>4.1671999999999997E-5</c:v>
                </c:pt>
                <c:pt idx="41672">
                  <c:v>4.1672999999999999E-5</c:v>
                </c:pt>
                <c:pt idx="41673">
                  <c:v>4.1674000000000001E-5</c:v>
                </c:pt>
                <c:pt idx="41674">
                  <c:v>4.1675000000000003E-5</c:v>
                </c:pt>
                <c:pt idx="41675">
                  <c:v>4.1675999999999999E-5</c:v>
                </c:pt>
                <c:pt idx="41676">
                  <c:v>4.1677000000000001E-5</c:v>
                </c:pt>
                <c:pt idx="41677">
                  <c:v>4.1678000000000003E-5</c:v>
                </c:pt>
                <c:pt idx="41678">
                  <c:v>4.1678999999999999E-5</c:v>
                </c:pt>
                <c:pt idx="41679">
                  <c:v>4.1680000000000001E-5</c:v>
                </c:pt>
                <c:pt idx="41680">
                  <c:v>4.1681000000000003E-5</c:v>
                </c:pt>
                <c:pt idx="41681">
                  <c:v>4.1681999999999998E-5</c:v>
                </c:pt>
                <c:pt idx="41682">
                  <c:v>4.1683000000000001E-5</c:v>
                </c:pt>
                <c:pt idx="41683">
                  <c:v>4.1684000000000003E-5</c:v>
                </c:pt>
                <c:pt idx="41684">
                  <c:v>4.1684999999999998E-5</c:v>
                </c:pt>
                <c:pt idx="41685">
                  <c:v>4.1686E-5</c:v>
                </c:pt>
                <c:pt idx="41686">
                  <c:v>4.1687000000000003E-5</c:v>
                </c:pt>
                <c:pt idx="41687">
                  <c:v>4.1687999999999998E-5</c:v>
                </c:pt>
                <c:pt idx="41688">
                  <c:v>4.1689E-5</c:v>
                </c:pt>
                <c:pt idx="41689">
                  <c:v>4.1690000000000002E-5</c:v>
                </c:pt>
                <c:pt idx="41690">
                  <c:v>4.1690999999999998E-5</c:v>
                </c:pt>
                <c:pt idx="41691">
                  <c:v>4.1692E-5</c:v>
                </c:pt>
                <c:pt idx="41692">
                  <c:v>4.1693000000000002E-5</c:v>
                </c:pt>
                <c:pt idx="41693">
                  <c:v>4.1693999999999998E-5</c:v>
                </c:pt>
                <c:pt idx="41694">
                  <c:v>4.1695E-5</c:v>
                </c:pt>
                <c:pt idx="41695">
                  <c:v>4.1696000000000002E-5</c:v>
                </c:pt>
                <c:pt idx="41696">
                  <c:v>4.1696999999999997E-5</c:v>
                </c:pt>
                <c:pt idx="41697">
                  <c:v>4.1698E-5</c:v>
                </c:pt>
                <c:pt idx="41698">
                  <c:v>4.1699000000000002E-5</c:v>
                </c:pt>
                <c:pt idx="41699">
                  <c:v>4.1699999999999997E-5</c:v>
                </c:pt>
                <c:pt idx="41700">
                  <c:v>4.1700999999999999E-5</c:v>
                </c:pt>
                <c:pt idx="41701">
                  <c:v>4.1702000000000002E-5</c:v>
                </c:pt>
                <c:pt idx="41702">
                  <c:v>4.1702999999999997E-5</c:v>
                </c:pt>
                <c:pt idx="41703">
                  <c:v>4.1703999999999999E-5</c:v>
                </c:pt>
                <c:pt idx="41704">
                  <c:v>4.1705000000000001E-5</c:v>
                </c:pt>
                <c:pt idx="41705">
                  <c:v>4.1705999999999997E-5</c:v>
                </c:pt>
                <c:pt idx="41706">
                  <c:v>4.1706999999999999E-5</c:v>
                </c:pt>
                <c:pt idx="41707">
                  <c:v>4.1708000000000001E-5</c:v>
                </c:pt>
                <c:pt idx="41708">
                  <c:v>4.1709000000000003E-5</c:v>
                </c:pt>
                <c:pt idx="41709">
                  <c:v>4.1709999999999999E-5</c:v>
                </c:pt>
                <c:pt idx="41710">
                  <c:v>4.1711000000000001E-5</c:v>
                </c:pt>
                <c:pt idx="41711">
                  <c:v>4.1712000000000003E-5</c:v>
                </c:pt>
                <c:pt idx="41712">
                  <c:v>4.1712999999999999E-5</c:v>
                </c:pt>
                <c:pt idx="41713">
                  <c:v>4.1714000000000001E-5</c:v>
                </c:pt>
                <c:pt idx="41714">
                  <c:v>4.1715000000000003E-5</c:v>
                </c:pt>
                <c:pt idx="41715">
                  <c:v>4.1715999999999998E-5</c:v>
                </c:pt>
                <c:pt idx="41716">
                  <c:v>4.1717000000000001E-5</c:v>
                </c:pt>
                <c:pt idx="41717">
                  <c:v>4.1718000000000003E-5</c:v>
                </c:pt>
                <c:pt idx="41718">
                  <c:v>4.1718999999999998E-5</c:v>
                </c:pt>
                <c:pt idx="41719">
                  <c:v>4.172E-5</c:v>
                </c:pt>
                <c:pt idx="41720">
                  <c:v>4.1721000000000003E-5</c:v>
                </c:pt>
                <c:pt idx="41721">
                  <c:v>4.1721999999999998E-5</c:v>
                </c:pt>
                <c:pt idx="41722">
                  <c:v>4.1723E-5</c:v>
                </c:pt>
                <c:pt idx="41723">
                  <c:v>4.1724000000000002E-5</c:v>
                </c:pt>
                <c:pt idx="41724">
                  <c:v>4.1724999999999998E-5</c:v>
                </c:pt>
                <c:pt idx="41725">
                  <c:v>4.1726E-5</c:v>
                </c:pt>
                <c:pt idx="41726">
                  <c:v>4.1727000000000002E-5</c:v>
                </c:pt>
                <c:pt idx="41727">
                  <c:v>4.1727999999999998E-5</c:v>
                </c:pt>
                <c:pt idx="41728">
                  <c:v>4.1729E-5</c:v>
                </c:pt>
                <c:pt idx="41729">
                  <c:v>4.1730000000000002E-5</c:v>
                </c:pt>
                <c:pt idx="41730">
                  <c:v>4.1730999999999997E-5</c:v>
                </c:pt>
                <c:pt idx="41731">
                  <c:v>4.1732E-5</c:v>
                </c:pt>
                <c:pt idx="41732">
                  <c:v>4.1733000000000002E-5</c:v>
                </c:pt>
                <c:pt idx="41733">
                  <c:v>4.1733999999999997E-5</c:v>
                </c:pt>
                <c:pt idx="41734">
                  <c:v>4.1734999999999999E-5</c:v>
                </c:pt>
                <c:pt idx="41735">
                  <c:v>4.1736000000000002E-5</c:v>
                </c:pt>
                <c:pt idx="41736">
                  <c:v>4.1736999999999997E-5</c:v>
                </c:pt>
                <c:pt idx="41737">
                  <c:v>4.1737999999999999E-5</c:v>
                </c:pt>
                <c:pt idx="41738">
                  <c:v>4.1739000000000001E-5</c:v>
                </c:pt>
                <c:pt idx="41739">
                  <c:v>4.1739999999999997E-5</c:v>
                </c:pt>
                <c:pt idx="41740">
                  <c:v>4.1740999999999999E-5</c:v>
                </c:pt>
                <c:pt idx="41741">
                  <c:v>4.1742000000000001E-5</c:v>
                </c:pt>
                <c:pt idx="41742">
                  <c:v>4.1743000000000003E-5</c:v>
                </c:pt>
                <c:pt idx="41743">
                  <c:v>4.1743999999999999E-5</c:v>
                </c:pt>
                <c:pt idx="41744">
                  <c:v>4.1745000000000001E-5</c:v>
                </c:pt>
                <c:pt idx="41745">
                  <c:v>4.1746000000000003E-5</c:v>
                </c:pt>
                <c:pt idx="41746">
                  <c:v>4.1746999999999999E-5</c:v>
                </c:pt>
                <c:pt idx="41747">
                  <c:v>4.1748000000000001E-5</c:v>
                </c:pt>
                <c:pt idx="41748">
                  <c:v>4.1749000000000003E-5</c:v>
                </c:pt>
                <c:pt idx="41749">
                  <c:v>4.1749999999999998E-5</c:v>
                </c:pt>
                <c:pt idx="41750">
                  <c:v>4.1751000000000001E-5</c:v>
                </c:pt>
                <c:pt idx="41751">
                  <c:v>4.1752000000000003E-5</c:v>
                </c:pt>
                <c:pt idx="41752">
                  <c:v>4.1752999999999998E-5</c:v>
                </c:pt>
                <c:pt idx="41753">
                  <c:v>4.1754E-5</c:v>
                </c:pt>
                <c:pt idx="41754">
                  <c:v>4.1755000000000003E-5</c:v>
                </c:pt>
                <c:pt idx="41755">
                  <c:v>4.1755999999999998E-5</c:v>
                </c:pt>
                <c:pt idx="41756">
                  <c:v>4.1757E-5</c:v>
                </c:pt>
                <c:pt idx="41757">
                  <c:v>4.1758000000000002E-5</c:v>
                </c:pt>
                <c:pt idx="41758">
                  <c:v>4.1758999999999998E-5</c:v>
                </c:pt>
                <c:pt idx="41759">
                  <c:v>4.176E-5</c:v>
                </c:pt>
                <c:pt idx="41760">
                  <c:v>4.1761000000000002E-5</c:v>
                </c:pt>
                <c:pt idx="41761">
                  <c:v>4.1761999999999998E-5</c:v>
                </c:pt>
                <c:pt idx="41762">
                  <c:v>4.1763E-5</c:v>
                </c:pt>
                <c:pt idx="41763">
                  <c:v>4.1764000000000002E-5</c:v>
                </c:pt>
                <c:pt idx="41764">
                  <c:v>4.1764999999999997E-5</c:v>
                </c:pt>
                <c:pt idx="41765">
                  <c:v>4.1766E-5</c:v>
                </c:pt>
                <c:pt idx="41766">
                  <c:v>4.1767000000000002E-5</c:v>
                </c:pt>
                <c:pt idx="41767">
                  <c:v>4.1767999999999997E-5</c:v>
                </c:pt>
                <c:pt idx="41768">
                  <c:v>4.1768999999999999E-5</c:v>
                </c:pt>
                <c:pt idx="41769">
                  <c:v>4.1770000000000002E-5</c:v>
                </c:pt>
                <c:pt idx="41770">
                  <c:v>4.1770999999999997E-5</c:v>
                </c:pt>
                <c:pt idx="41771">
                  <c:v>4.1771999999999999E-5</c:v>
                </c:pt>
                <c:pt idx="41772">
                  <c:v>4.1773000000000001E-5</c:v>
                </c:pt>
                <c:pt idx="41773">
                  <c:v>4.1773999999999997E-5</c:v>
                </c:pt>
                <c:pt idx="41774">
                  <c:v>4.1774999999999999E-5</c:v>
                </c:pt>
                <c:pt idx="41775">
                  <c:v>4.1776000000000001E-5</c:v>
                </c:pt>
                <c:pt idx="41776">
                  <c:v>4.1777000000000003E-5</c:v>
                </c:pt>
                <c:pt idx="41777">
                  <c:v>4.1777999999999999E-5</c:v>
                </c:pt>
                <c:pt idx="41778">
                  <c:v>4.1779000000000001E-5</c:v>
                </c:pt>
                <c:pt idx="41779">
                  <c:v>4.1780000000000003E-5</c:v>
                </c:pt>
                <c:pt idx="41780">
                  <c:v>4.1780999999999999E-5</c:v>
                </c:pt>
                <c:pt idx="41781">
                  <c:v>4.1782000000000001E-5</c:v>
                </c:pt>
                <c:pt idx="41782">
                  <c:v>4.1783000000000003E-5</c:v>
                </c:pt>
                <c:pt idx="41783">
                  <c:v>4.1783999999999998E-5</c:v>
                </c:pt>
                <c:pt idx="41784">
                  <c:v>4.1785000000000001E-5</c:v>
                </c:pt>
                <c:pt idx="41785">
                  <c:v>4.1786000000000003E-5</c:v>
                </c:pt>
                <c:pt idx="41786">
                  <c:v>4.1786999999999998E-5</c:v>
                </c:pt>
                <c:pt idx="41787">
                  <c:v>4.1788E-5</c:v>
                </c:pt>
                <c:pt idx="41788">
                  <c:v>4.1789000000000003E-5</c:v>
                </c:pt>
                <c:pt idx="41789">
                  <c:v>4.1789999999999998E-5</c:v>
                </c:pt>
                <c:pt idx="41790">
                  <c:v>4.1791E-5</c:v>
                </c:pt>
                <c:pt idx="41791">
                  <c:v>4.1792000000000002E-5</c:v>
                </c:pt>
                <c:pt idx="41792">
                  <c:v>4.1792999999999998E-5</c:v>
                </c:pt>
                <c:pt idx="41793">
                  <c:v>4.1794E-5</c:v>
                </c:pt>
                <c:pt idx="41794">
                  <c:v>4.1795000000000002E-5</c:v>
                </c:pt>
                <c:pt idx="41795">
                  <c:v>4.1795999999999998E-5</c:v>
                </c:pt>
                <c:pt idx="41796">
                  <c:v>4.1797E-5</c:v>
                </c:pt>
                <c:pt idx="41797">
                  <c:v>4.1798000000000002E-5</c:v>
                </c:pt>
                <c:pt idx="41798">
                  <c:v>4.1798999999999997E-5</c:v>
                </c:pt>
                <c:pt idx="41799">
                  <c:v>4.18E-5</c:v>
                </c:pt>
                <c:pt idx="41800">
                  <c:v>4.1801000000000002E-5</c:v>
                </c:pt>
                <c:pt idx="41801">
                  <c:v>4.1801999999999997E-5</c:v>
                </c:pt>
                <c:pt idx="41802">
                  <c:v>4.1802999999999999E-5</c:v>
                </c:pt>
                <c:pt idx="41803">
                  <c:v>4.1804000000000002E-5</c:v>
                </c:pt>
                <c:pt idx="41804">
                  <c:v>4.1804999999999997E-5</c:v>
                </c:pt>
                <c:pt idx="41805">
                  <c:v>4.1805999999999999E-5</c:v>
                </c:pt>
                <c:pt idx="41806">
                  <c:v>4.1807000000000001E-5</c:v>
                </c:pt>
                <c:pt idx="41807">
                  <c:v>4.1807999999999997E-5</c:v>
                </c:pt>
                <c:pt idx="41808">
                  <c:v>4.1808999999999999E-5</c:v>
                </c:pt>
                <c:pt idx="41809">
                  <c:v>4.1810000000000001E-5</c:v>
                </c:pt>
                <c:pt idx="41810">
                  <c:v>4.1811000000000003E-5</c:v>
                </c:pt>
                <c:pt idx="41811">
                  <c:v>4.1811999999999999E-5</c:v>
                </c:pt>
                <c:pt idx="41812">
                  <c:v>4.1813000000000001E-5</c:v>
                </c:pt>
                <c:pt idx="41813">
                  <c:v>4.1814000000000003E-5</c:v>
                </c:pt>
                <c:pt idx="41814">
                  <c:v>4.1814999999999999E-5</c:v>
                </c:pt>
                <c:pt idx="41815">
                  <c:v>4.1816000000000001E-5</c:v>
                </c:pt>
                <c:pt idx="41816">
                  <c:v>4.1817000000000003E-5</c:v>
                </c:pt>
                <c:pt idx="41817">
                  <c:v>4.1817999999999998E-5</c:v>
                </c:pt>
                <c:pt idx="41818">
                  <c:v>4.1819000000000001E-5</c:v>
                </c:pt>
                <c:pt idx="41819">
                  <c:v>4.1820000000000003E-5</c:v>
                </c:pt>
                <c:pt idx="41820">
                  <c:v>4.1820999999999998E-5</c:v>
                </c:pt>
                <c:pt idx="41821">
                  <c:v>4.1822E-5</c:v>
                </c:pt>
                <c:pt idx="41822">
                  <c:v>4.1823000000000003E-5</c:v>
                </c:pt>
                <c:pt idx="41823">
                  <c:v>4.1823999999999998E-5</c:v>
                </c:pt>
                <c:pt idx="41824">
                  <c:v>4.1825E-5</c:v>
                </c:pt>
                <c:pt idx="41825">
                  <c:v>4.1826000000000002E-5</c:v>
                </c:pt>
                <c:pt idx="41826">
                  <c:v>4.1826999999999998E-5</c:v>
                </c:pt>
                <c:pt idx="41827">
                  <c:v>4.1828E-5</c:v>
                </c:pt>
                <c:pt idx="41828">
                  <c:v>4.1829000000000002E-5</c:v>
                </c:pt>
                <c:pt idx="41829">
                  <c:v>4.1829999999999998E-5</c:v>
                </c:pt>
                <c:pt idx="41830">
                  <c:v>4.1831E-5</c:v>
                </c:pt>
                <c:pt idx="41831">
                  <c:v>4.1832000000000002E-5</c:v>
                </c:pt>
                <c:pt idx="41832">
                  <c:v>4.1832999999999997E-5</c:v>
                </c:pt>
                <c:pt idx="41833">
                  <c:v>4.1834E-5</c:v>
                </c:pt>
                <c:pt idx="41834">
                  <c:v>4.1835000000000002E-5</c:v>
                </c:pt>
                <c:pt idx="41835">
                  <c:v>4.1835999999999997E-5</c:v>
                </c:pt>
                <c:pt idx="41836">
                  <c:v>4.1836999999999999E-5</c:v>
                </c:pt>
                <c:pt idx="41837">
                  <c:v>4.1838000000000002E-5</c:v>
                </c:pt>
                <c:pt idx="41838">
                  <c:v>4.1838999999999997E-5</c:v>
                </c:pt>
                <c:pt idx="41839">
                  <c:v>4.1839999999999999E-5</c:v>
                </c:pt>
                <c:pt idx="41840">
                  <c:v>4.1841000000000001E-5</c:v>
                </c:pt>
                <c:pt idx="41841">
                  <c:v>4.1841999999999997E-5</c:v>
                </c:pt>
                <c:pt idx="41842">
                  <c:v>4.1842999999999999E-5</c:v>
                </c:pt>
                <c:pt idx="41843">
                  <c:v>4.1844000000000001E-5</c:v>
                </c:pt>
                <c:pt idx="41844">
                  <c:v>4.1844999999999997E-5</c:v>
                </c:pt>
                <c:pt idx="41845">
                  <c:v>4.1845999999999999E-5</c:v>
                </c:pt>
                <c:pt idx="41846">
                  <c:v>4.1847000000000001E-5</c:v>
                </c:pt>
                <c:pt idx="41847">
                  <c:v>4.1848000000000003E-5</c:v>
                </c:pt>
                <c:pt idx="41848">
                  <c:v>4.1848999999999999E-5</c:v>
                </c:pt>
                <c:pt idx="41849">
                  <c:v>4.1850000000000001E-5</c:v>
                </c:pt>
                <c:pt idx="41850">
                  <c:v>4.1851000000000003E-5</c:v>
                </c:pt>
                <c:pt idx="41851">
                  <c:v>4.1851999999999998E-5</c:v>
                </c:pt>
                <c:pt idx="41852">
                  <c:v>4.1853000000000001E-5</c:v>
                </c:pt>
                <c:pt idx="41853">
                  <c:v>4.1854000000000003E-5</c:v>
                </c:pt>
                <c:pt idx="41854">
                  <c:v>4.1854999999999998E-5</c:v>
                </c:pt>
                <c:pt idx="41855">
                  <c:v>4.1856E-5</c:v>
                </c:pt>
                <c:pt idx="41856">
                  <c:v>4.1857000000000003E-5</c:v>
                </c:pt>
                <c:pt idx="41857">
                  <c:v>4.1857999999999998E-5</c:v>
                </c:pt>
                <c:pt idx="41858">
                  <c:v>4.1859E-5</c:v>
                </c:pt>
                <c:pt idx="41859">
                  <c:v>4.1860000000000002E-5</c:v>
                </c:pt>
                <c:pt idx="41860">
                  <c:v>4.1860999999999998E-5</c:v>
                </c:pt>
                <c:pt idx="41861">
                  <c:v>4.1862E-5</c:v>
                </c:pt>
                <c:pt idx="41862">
                  <c:v>4.1863000000000002E-5</c:v>
                </c:pt>
                <c:pt idx="41863">
                  <c:v>4.1863999999999998E-5</c:v>
                </c:pt>
                <c:pt idx="41864">
                  <c:v>4.1865E-5</c:v>
                </c:pt>
                <c:pt idx="41865">
                  <c:v>4.1866000000000002E-5</c:v>
                </c:pt>
                <c:pt idx="41866">
                  <c:v>4.1866999999999997E-5</c:v>
                </c:pt>
                <c:pt idx="41867">
                  <c:v>4.1868E-5</c:v>
                </c:pt>
                <c:pt idx="41868">
                  <c:v>4.1869000000000002E-5</c:v>
                </c:pt>
                <c:pt idx="41869">
                  <c:v>4.1869999999999997E-5</c:v>
                </c:pt>
                <c:pt idx="41870">
                  <c:v>4.1870999999999999E-5</c:v>
                </c:pt>
                <c:pt idx="41871">
                  <c:v>4.1872000000000002E-5</c:v>
                </c:pt>
                <c:pt idx="41872">
                  <c:v>4.1872999999999997E-5</c:v>
                </c:pt>
                <c:pt idx="41873">
                  <c:v>4.1873999999999999E-5</c:v>
                </c:pt>
                <c:pt idx="41874">
                  <c:v>4.1875000000000001E-5</c:v>
                </c:pt>
                <c:pt idx="41875">
                  <c:v>4.1875999999999997E-5</c:v>
                </c:pt>
                <c:pt idx="41876">
                  <c:v>4.1876999999999999E-5</c:v>
                </c:pt>
                <c:pt idx="41877">
                  <c:v>4.1878000000000001E-5</c:v>
                </c:pt>
                <c:pt idx="41878">
                  <c:v>4.1878999999999997E-5</c:v>
                </c:pt>
                <c:pt idx="41879">
                  <c:v>4.1879999999999999E-5</c:v>
                </c:pt>
                <c:pt idx="41880">
                  <c:v>4.1881000000000001E-5</c:v>
                </c:pt>
                <c:pt idx="41881">
                  <c:v>4.1882000000000003E-5</c:v>
                </c:pt>
                <c:pt idx="41882">
                  <c:v>4.1882999999999999E-5</c:v>
                </c:pt>
                <c:pt idx="41883">
                  <c:v>4.1884000000000001E-5</c:v>
                </c:pt>
                <c:pt idx="41884">
                  <c:v>4.1885000000000003E-5</c:v>
                </c:pt>
                <c:pt idx="41885">
                  <c:v>4.1885999999999998E-5</c:v>
                </c:pt>
                <c:pt idx="41886">
                  <c:v>4.1887000000000001E-5</c:v>
                </c:pt>
                <c:pt idx="41887">
                  <c:v>4.1888000000000003E-5</c:v>
                </c:pt>
                <c:pt idx="41888">
                  <c:v>4.1888999999999998E-5</c:v>
                </c:pt>
                <c:pt idx="41889">
                  <c:v>4.189E-5</c:v>
                </c:pt>
                <c:pt idx="41890">
                  <c:v>4.1891000000000003E-5</c:v>
                </c:pt>
                <c:pt idx="41891">
                  <c:v>4.1891999999999998E-5</c:v>
                </c:pt>
                <c:pt idx="41892">
                  <c:v>4.1893E-5</c:v>
                </c:pt>
                <c:pt idx="41893">
                  <c:v>4.1894000000000002E-5</c:v>
                </c:pt>
                <c:pt idx="41894">
                  <c:v>4.1894999999999998E-5</c:v>
                </c:pt>
                <c:pt idx="41895">
                  <c:v>4.1896E-5</c:v>
                </c:pt>
                <c:pt idx="41896">
                  <c:v>4.1897000000000002E-5</c:v>
                </c:pt>
                <c:pt idx="41897">
                  <c:v>4.1897999999999998E-5</c:v>
                </c:pt>
                <c:pt idx="41898">
                  <c:v>4.1899E-5</c:v>
                </c:pt>
                <c:pt idx="41899">
                  <c:v>4.1900000000000002E-5</c:v>
                </c:pt>
                <c:pt idx="41900">
                  <c:v>4.1900999999999997E-5</c:v>
                </c:pt>
                <c:pt idx="41901">
                  <c:v>4.1902E-5</c:v>
                </c:pt>
                <c:pt idx="41902">
                  <c:v>4.1903000000000002E-5</c:v>
                </c:pt>
                <c:pt idx="41903">
                  <c:v>4.1903999999999997E-5</c:v>
                </c:pt>
                <c:pt idx="41904">
                  <c:v>4.1904999999999999E-5</c:v>
                </c:pt>
                <c:pt idx="41905">
                  <c:v>4.1906000000000002E-5</c:v>
                </c:pt>
                <c:pt idx="41906">
                  <c:v>4.1906999999999997E-5</c:v>
                </c:pt>
                <c:pt idx="41907">
                  <c:v>4.1907999999999999E-5</c:v>
                </c:pt>
                <c:pt idx="41908">
                  <c:v>4.1909000000000001E-5</c:v>
                </c:pt>
                <c:pt idx="41909">
                  <c:v>4.1909999999999997E-5</c:v>
                </c:pt>
                <c:pt idx="41910">
                  <c:v>4.1910999999999999E-5</c:v>
                </c:pt>
                <c:pt idx="41911">
                  <c:v>4.1912000000000001E-5</c:v>
                </c:pt>
                <c:pt idx="41912">
                  <c:v>4.1912999999999997E-5</c:v>
                </c:pt>
                <c:pt idx="41913">
                  <c:v>4.1913999999999999E-5</c:v>
                </c:pt>
                <c:pt idx="41914">
                  <c:v>4.1915000000000001E-5</c:v>
                </c:pt>
                <c:pt idx="41915">
                  <c:v>4.1916000000000003E-5</c:v>
                </c:pt>
                <c:pt idx="41916">
                  <c:v>4.1916999999999999E-5</c:v>
                </c:pt>
                <c:pt idx="41917">
                  <c:v>4.1918000000000001E-5</c:v>
                </c:pt>
                <c:pt idx="41918">
                  <c:v>4.1919000000000003E-5</c:v>
                </c:pt>
                <c:pt idx="41919">
                  <c:v>4.1919999999999998E-5</c:v>
                </c:pt>
                <c:pt idx="41920">
                  <c:v>4.1921000000000001E-5</c:v>
                </c:pt>
                <c:pt idx="41921">
                  <c:v>4.1922000000000003E-5</c:v>
                </c:pt>
                <c:pt idx="41922">
                  <c:v>4.1922999999999998E-5</c:v>
                </c:pt>
                <c:pt idx="41923">
                  <c:v>4.1924E-5</c:v>
                </c:pt>
                <c:pt idx="41924">
                  <c:v>4.1925000000000003E-5</c:v>
                </c:pt>
                <c:pt idx="41925">
                  <c:v>4.1925999999999998E-5</c:v>
                </c:pt>
                <c:pt idx="41926">
                  <c:v>4.1927E-5</c:v>
                </c:pt>
                <c:pt idx="41927">
                  <c:v>4.1928000000000002E-5</c:v>
                </c:pt>
                <c:pt idx="41928">
                  <c:v>4.1928999999999998E-5</c:v>
                </c:pt>
                <c:pt idx="41929">
                  <c:v>4.193E-5</c:v>
                </c:pt>
                <c:pt idx="41930">
                  <c:v>4.1931000000000002E-5</c:v>
                </c:pt>
                <c:pt idx="41931">
                  <c:v>4.1931999999999998E-5</c:v>
                </c:pt>
                <c:pt idx="41932">
                  <c:v>4.1933E-5</c:v>
                </c:pt>
                <c:pt idx="41933">
                  <c:v>4.1934000000000002E-5</c:v>
                </c:pt>
                <c:pt idx="41934">
                  <c:v>4.1934999999999997E-5</c:v>
                </c:pt>
                <c:pt idx="41935">
                  <c:v>4.1936E-5</c:v>
                </c:pt>
                <c:pt idx="41936">
                  <c:v>4.1937000000000002E-5</c:v>
                </c:pt>
                <c:pt idx="41937">
                  <c:v>4.1937999999999997E-5</c:v>
                </c:pt>
                <c:pt idx="41938">
                  <c:v>4.1938999999999999E-5</c:v>
                </c:pt>
                <c:pt idx="41939">
                  <c:v>4.1940000000000002E-5</c:v>
                </c:pt>
                <c:pt idx="41940">
                  <c:v>4.1940999999999997E-5</c:v>
                </c:pt>
                <c:pt idx="41941">
                  <c:v>4.1941999999999999E-5</c:v>
                </c:pt>
                <c:pt idx="41942">
                  <c:v>4.1943000000000001E-5</c:v>
                </c:pt>
                <c:pt idx="41943">
                  <c:v>4.1943999999999997E-5</c:v>
                </c:pt>
                <c:pt idx="41944">
                  <c:v>4.1944999999999999E-5</c:v>
                </c:pt>
                <c:pt idx="41945">
                  <c:v>4.1946000000000001E-5</c:v>
                </c:pt>
                <c:pt idx="41946">
                  <c:v>4.1946999999999997E-5</c:v>
                </c:pt>
                <c:pt idx="41947">
                  <c:v>4.1947999999999999E-5</c:v>
                </c:pt>
                <c:pt idx="41948">
                  <c:v>4.1949000000000001E-5</c:v>
                </c:pt>
                <c:pt idx="41949">
                  <c:v>4.1950000000000003E-5</c:v>
                </c:pt>
                <c:pt idx="41950">
                  <c:v>4.1950999999999999E-5</c:v>
                </c:pt>
                <c:pt idx="41951">
                  <c:v>4.1952000000000001E-5</c:v>
                </c:pt>
                <c:pt idx="41952">
                  <c:v>4.1953000000000003E-5</c:v>
                </c:pt>
                <c:pt idx="41953">
                  <c:v>4.1953999999999998E-5</c:v>
                </c:pt>
                <c:pt idx="41954">
                  <c:v>4.1955000000000001E-5</c:v>
                </c:pt>
                <c:pt idx="41955">
                  <c:v>4.1956000000000003E-5</c:v>
                </c:pt>
                <c:pt idx="41956">
                  <c:v>4.1956999999999998E-5</c:v>
                </c:pt>
                <c:pt idx="41957">
                  <c:v>4.1958E-5</c:v>
                </c:pt>
                <c:pt idx="41958">
                  <c:v>4.1959000000000003E-5</c:v>
                </c:pt>
                <c:pt idx="41959">
                  <c:v>4.1959999999999998E-5</c:v>
                </c:pt>
                <c:pt idx="41960">
                  <c:v>4.1961E-5</c:v>
                </c:pt>
                <c:pt idx="41961">
                  <c:v>4.1962000000000002E-5</c:v>
                </c:pt>
                <c:pt idx="41962">
                  <c:v>4.1962999999999998E-5</c:v>
                </c:pt>
                <c:pt idx="41963">
                  <c:v>4.1964E-5</c:v>
                </c:pt>
                <c:pt idx="41964">
                  <c:v>4.1965000000000002E-5</c:v>
                </c:pt>
                <c:pt idx="41965">
                  <c:v>4.1965999999999998E-5</c:v>
                </c:pt>
                <c:pt idx="41966">
                  <c:v>4.1967E-5</c:v>
                </c:pt>
                <c:pt idx="41967">
                  <c:v>4.1968000000000002E-5</c:v>
                </c:pt>
                <c:pt idx="41968">
                  <c:v>4.1968999999999997E-5</c:v>
                </c:pt>
                <c:pt idx="41969">
                  <c:v>4.197E-5</c:v>
                </c:pt>
                <c:pt idx="41970">
                  <c:v>4.1971000000000002E-5</c:v>
                </c:pt>
                <c:pt idx="41971">
                  <c:v>4.1971999999999997E-5</c:v>
                </c:pt>
                <c:pt idx="41972">
                  <c:v>4.1972999999999999E-5</c:v>
                </c:pt>
                <c:pt idx="41973">
                  <c:v>4.1974000000000002E-5</c:v>
                </c:pt>
                <c:pt idx="41974">
                  <c:v>4.1974999999999997E-5</c:v>
                </c:pt>
                <c:pt idx="41975">
                  <c:v>4.1975999999999999E-5</c:v>
                </c:pt>
                <c:pt idx="41976">
                  <c:v>4.1977000000000001E-5</c:v>
                </c:pt>
                <c:pt idx="41977">
                  <c:v>4.1977999999999997E-5</c:v>
                </c:pt>
                <c:pt idx="41978">
                  <c:v>4.1978999999999999E-5</c:v>
                </c:pt>
                <c:pt idx="41979">
                  <c:v>4.1980000000000001E-5</c:v>
                </c:pt>
                <c:pt idx="41980">
                  <c:v>4.1980999999999997E-5</c:v>
                </c:pt>
                <c:pt idx="41981">
                  <c:v>4.1981999999999999E-5</c:v>
                </c:pt>
                <c:pt idx="41982">
                  <c:v>4.1983000000000001E-5</c:v>
                </c:pt>
                <c:pt idx="41983">
                  <c:v>4.1984000000000003E-5</c:v>
                </c:pt>
                <c:pt idx="41984">
                  <c:v>4.1984999999999999E-5</c:v>
                </c:pt>
                <c:pt idx="41985">
                  <c:v>4.1986000000000001E-5</c:v>
                </c:pt>
                <c:pt idx="41986">
                  <c:v>4.1987000000000003E-5</c:v>
                </c:pt>
                <c:pt idx="41987">
                  <c:v>4.1987999999999998E-5</c:v>
                </c:pt>
                <c:pt idx="41988">
                  <c:v>4.1989000000000001E-5</c:v>
                </c:pt>
                <c:pt idx="41989">
                  <c:v>4.1990000000000003E-5</c:v>
                </c:pt>
                <c:pt idx="41990">
                  <c:v>4.1990999999999998E-5</c:v>
                </c:pt>
                <c:pt idx="41991">
                  <c:v>4.1992E-5</c:v>
                </c:pt>
                <c:pt idx="41992">
                  <c:v>4.1993000000000003E-5</c:v>
                </c:pt>
                <c:pt idx="41993">
                  <c:v>4.1993999999999998E-5</c:v>
                </c:pt>
                <c:pt idx="41994">
                  <c:v>4.1995E-5</c:v>
                </c:pt>
                <c:pt idx="41995">
                  <c:v>4.1996000000000002E-5</c:v>
                </c:pt>
                <c:pt idx="41996">
                  <c:v>4.1996999999999998E-5</c:v>
                </c:pt>
                <c:pt idx="41997">
                  <c:v>4.1998E-5</c:v>
                </c:pt>
                <c:pt idx="41998">
                  <c:v>4.1999000000000002E-5</c:v>
                </c:pt>
                <c:pt idx="41999">
                  <c:v>4.1999999999999998E-5</c:v>
                </c:pt>
                <c:pt idx="42000">
                  <c:v>4.2001E-5</c:v>
                </c:pt>
                <c:pt idx="42001">
                  <c:v>4.2002000000000002E-5</c:v>
                </c:pt>
                <c:pt idx="42002">
                  <c:v>4.2002999999999997E-5</c:v>
                </c:pt>
                <c:pt idx="42003">
                  <c:v>4.2004E-5</c:v>
                </c:pt>
                <c:pt idx="42004">
                  <c:v>4.2005000000000002E-5</c:v>
                </c:pt>
                <c:pt idx="42005">
                  <c:v>4.2005999999999997E-5</c:v>
                </c:pt>
                <c:pt idx="42006">
                  <c:v>4.2006999999999999E-5</c:v>
                </c:pt>
                <c:pt idx="42007">
                  <c:v>4.2008000000000002E-5</c:v>
                </c:pt>
                <c:pt idx="42008">
                  <c:v>4.2008999999999997E-5</c:v>
                </c:pt>
                <c:pt idx="42009">
                  <c:v>4.2009999999999999E-5</c:v>
                </c:pt>
                <c:pt idx="42010">
                  <c:v>4.2011000000000001E-5</c:v>
                </c:pt>
                <c:pt idx="42011">
                  <c:v>4.2011999999999997E-5</c:v>
                </c:pt>
                <c:pt idx="42012">
                  <c:v>4.2012999999999999E-5</c:v>
                </c:pt>
                <c:pt idx="42013">
                  <c:v>4.2014000000000001E-5</c:v>
                </c:pt>
                <c:pt idx="42014">
                  <c:v>4.2014999999999997E-5</c:v>
                </c:pt>
                <c:pt idx="42015">
                  <c:v>4.2015999999999999E-5</c:v>
                </c:pt>
                <c:pt idx="42016">
                  <c:v>4.2017000000000001E-5</c:v>
                </c:pt>
                <c:pt idx="42017">
                  <c:v>4.2018000000000003E-5</c:v>
                </c:pt>
                <c:pt idx="42018">
                  <c:v>4.2018999999999999E-5</c:v>
                </c:pt>
                <c:pt idx="42019">
                  <c:v>4.2020000000000001E-5</c:v>
                </c:pt>
                <c:pt idx="42020">
                  <c:v>4.2021000000000003E-5</c:v>
                </c:pt>
                <c:pt idx="42021">
                  <c:v>4.2021999999999998E-5</c:v>
                </c:pt>
                <c:pt idx="42022">
                  <c:v>4.2023000000000001E-5</c:v>
                </c:pt>
                <c:pt idx="42023">
                  <c:v>4.2024000000000003E-5</c:v>
                </c:pt>
                <c:pt idx="42024">
                  <c:v>4.2024999999999998E-5</c:v>
                </c:pt>
                <c:pt idx="42025">
                  <c:v>4.2026E-5</c:v>
                </c:pt>
                <c:pt idx="42026">
                  <c:v>4.2027000000000003E-5</c:v>
                </c:pt>
                <c:pt idx="42027">
                  <c:v>4.2027999999999998E-5</c:v>
                </c:pt>
                <c:pt idx="42028">
                  <c:v>4.2029E-5</c:v>
                </c:pt>
                <c:pt idx="42029">
                  <c:v>4.2030000000000002E-5</c:v>
                </c:pt>
                <c:pt idx="42030">
                  <c:v>4.2030999999999998E-5</c:v>
                </c:pt>
                <c:pt idx="42031">
                  <c:v>4.2032E-5</c:v>
                </c:pt>
                <c:pt idx="42032">
                  <c:v>4.2033000000000002E-5</c:v>
                </c:pt>
                <c:pt idx="42033">
                  <c:v>4.2033999999999998E-5</c:v>
                </c:pt>
                <c:pt idx="42034">
                  <c:v>4.2035E-5</c:v>
                </c:pt>
                <c:pt idx="42035">
                  <c:v>4.2036000000000002E-5</c:v>
                </c:pt>
                <c:pt idx="42036">
                  <c:v>4.2036999999999997E-5</c:v>
                </c:pt>
                <c:pt idx="42037">
                  <c:v>4.2038E-5</c:v>
                </c:pt>
                <c:pt idx="42038">
                  <c:v>4.2039000000000002E-5</c:v>
                </c:pt>
                <c:pt idx="42039">
                  <c:v>4.2039999999999997E-5</c:v>
                </c:pt>
                <c:pt idx="42040">
                  <c:v>4.2040999999999999E-5</c:v>
                </c:pt>
                <c:pt idx="42041">
                  <c:v>4.2042000000000002E-5</c:v>
                </c:pt>
                <c:pt idx="42042">
                  <c:v>4.2042999999999997E-5</c:v>
                </c:pt>
                <c:pt idx="42043">
                  <c:v>4.2043999999999999E-5</c:v>
                </c:pt>
                <c:pt idx="42044">
                  <c:v>4.2045000000000001E-5</c:v>
                </c:pt>
                <c:pt idx="42045">
                  <c:v>4.2045999999999997E-5</c:v>
                </c:pt>
                <c:pt idx="42046">
                  <c:v>4.2046999999999999E-5</c:v>
                </c:pt>
                <c:pt idx="42047">
                  <c:v>4.2048000000000001E-5</c:v>
                </c:pt>
                <c:pt idx="42048">
                  <c:v>4.2048999999999997E-5</c:v>
                </c:pt>
                <c:pt idx="42049">
                  <c:v>4.2049999999999999E-5</c:v>
                </c:pt>
                <c:pt idx="42050">
                  <c:v>4.2051000000000001E-5</c:v>
                </c:pt>
                <c:pt idx="42051">
                  <c:v>4.2052000000000003E-5</c:v>
                </c:pt>
                <c:pt idx="42052">
                  <c:v>4.2052999999999999E-5</c:v>
                </c:pt>
                <c:pt idx="42053">
                  <c:v>4.2054000000000001E-5</c:v>
                </c:pt>
                <c:pt idx="42054">
                  <c:v>4.2055000000000003E-5</c:v>
                </c:pt>
                <c:pt idx="42055">
                  <c:v>4.2055999999999998E-5</c:v>
                </c:pt>
                <c:pt idx="42056">
                  <c:v>4.2057000000000001E-5</c:v>
                </c:pt>
                <c:pt idx="42057">
                  <c:v>4.2058000000000003E-5</c:v>
                </c:pt>
                <c:pt idx="42058">
                  <c:v>4.2058999999999998E-5</c:v>
                </c:pt>
                <c:pt idx="42059">
                  <c:v>4.206E-5</c:v>
                </c:pt>
                <c:pt idx="42060">
                  <c:v>4.2061000000000003E-5</c:v>
                </c:pt>
                <c:pt idx="42061">
                  <c:v>4.2061999999999998E-5</c:v>
                </c:pt>
                <c:pt idx="42062">
                  <c:v>4.2063E-5</c:v>
                </c:pt>
                <c:pt idx="42063">
                  <c:v>4.2064000000000002E-5</c:v>
                </c:pt>
                <c:pt idx="42064">
                  <c:v>4.2064999999999998E-5</c:v>
                </c:pt>
                <c:pt idx="42065">
                  <c:v>4.2066E-5</c:v>
                </c:pt>
                <c:pt idx="42066">
                  <c:v>4.2067000000000002E-5</c:v>
                </c:pt>
                <c:pt idx="42067">
                  <c:v>4.2067999999999998E-5</c:v>
                </c:pt>
                <c:pt idx="42068">
                  <c:v>4.2069E-5</c:v>
                </c:pt>
                <c:pt idx="42069">
                  <c:v>4.2070000000000002E-5</c:v>
                </c:pt>
                <c:pt idx="42070">
                  <c:v>4.2070999999999998E-5</c:v>
                </c:pt>
                <c:pt idx="42071">
                  <c:v>4.2072E-5</c:v>
                </c:pt>
                <c:pt idx="42072">
                  <c:v>4.2073000000000002E-5</c:v>
                </c:pt>
                <c:pt idx="42073">
                  <c:v>4.2073999999999997E-5</c:v>
                </c:pt>
                <c:pt idx="42074">
                  <c:v>4.2074999999999999E-5</c:v>
                </c:pt>
                <c:pt idx="42075">
                  <c:v>4.2076000000000002E-5</c:v>
                </c:pt>
                <c:pt idx="42076">
                  <c:v>4.2076999999999997E-5</c:v>
                </c:pt>
                <c:pt idx="42077">
                  <c:v>4.2077999999999999E-5</c:v>
                </c:pt>
                <c:pt idx="42078">
                  <c:v>4.2079000000000001E-5</c:v>
                </c:pt>
                <c:pt idx="42079">
                  <c:v>4.2079999999999997E-5</c:v>
                </c:pt>
                <c:pt idx="42080">
                  <c:v>4.2080999999999999E-5</c:v>
                </c:pt>
                <c:pt idx="42081">
                  <c:v>4.2082000000000001E-5</c:v>
                </c:pt>
                <c:pt idx="42082">
                  <c:v>4.2082999999999997E-5</c:v>
                </c:pt>
                <c:pt idx="42083">
                  <c:v>4.2083999999999999E-5</c:v>
                </c:pt>
                <c:pt idx="42084">
                  <c:v>4.2085000000000001E-5</c:v>
                </c:pt>
                <c:pt idx="42085">
                  <c:v>4.2086000000000003E-5</c:v>
                </c:pt>
                <c:pt idx="42086">
                  <c:v>4.2086999999999999E-5</c:v>
                </c:pt>
                <c:pt idx="42087">
                  <c:v>4.2088000000000001E-5</c:v>
                </c:pt>
                <c:pt idx="42088">
                  <c:v>4.2089000000000003E-5</c:v>
                </c:pt>
                <c:pt idx="42089">
                  <c:v>4.2089999999999999E-5</c:v>
                </c:pt>
                <c:pt idx="42090">
                  <c:v>4.2091000000000001E-5</c:v>
                </c:pt>
                <c:pt idx="42091">
                  <c:v>4.2092000000000003E-5</c:v>
                </c:pt>
                <c:pt idx="42092">
                  <c:v>4.2092999999999998E-5</c:v>
                </c:pt>
                <c:pt idx="42093">
                  <c:v>4.2094000000000001E-5</c:v>
                </c:pt>
                <c:pt idx="42094">
                  <c:v>4.2095000000000003E-5</c:v>
                </c:pt>
                <c:pt idx="42095">
                  <c:v>4.2095999999999998E-5</c:v>
                </c:pt>
                <c:pt idx="42096">
                  <c:v>4.2097E-5</c:v>
                </c:pt>
                <c:pt idx="42097">
                  <c:v>4.2098000000000002E-5</c:v>
                </c:pt>
                <c:pt idx="42098">
                  <c:v>4.2098999999999998E-5</c:v>
                </c:pt>
                <c:pt idx="42099">
                  <c:v>4.21E-5</c:v>
                </c:pt>
                <c:pt idx="42100">
                  <c:v>4.2101000000000002E-5</c:v>
                </c:pt>
                <c:pt idx="42101">
                  <c:v>4.2101999999999998E-5</c:v>
                </c:pt>
                <c:pt idx="42102">
                  <c:v>4.2103E-5</c:v>
                </c:pt>
                <c:pt idx="42103">
                  <c:v>4.2104000000000002E-5</c:v>
                </c:pt>
                <c:pt idx="42104">
                  <c:v>4.2104999999999998E-5</c:v>
                </c:pt>
                <c:pt idx="42105">
                  <c:v>4.2106E-5</c:v>
                </c:pt>
                <c:pt idx="42106">
                  <c:v>4.2107000000000002E-5</c:v>
                </c:pt>
                <c:pt idx="42107">
                  <c:v>4.2107999999999997E-5</c:v>
                </c:pt>
                <c:pt idx="42108">
                  <c:v>4.2109E-5</c:v>
                </c:pt>
                <c:pt idx="42109">
                  <c:v>4.2110000000000002E-5</c:v>
                </c:pt>
                <c:pt idx="42110">
                  <c:v>4.2110999999999997E-5</c:v>
                </c:pt>
                <c:pt idx="42111">
                  <c:v>4.2111999999999999E-5</c:v>
                </c:pt>
                <c:pt idx="42112">
                  <c:v>4.2113000000000002E-5</c:v>
                </c:pt>
                <c:pt idx="42113">
                  <c:v>4.2113999999999997E-5</c:v>
                </c:pt>
                <c:pt idx="42114">
                  <c:v>4.2114999999999999E-5</c:v>
                </c:pt>
                <c:pt idx="42115">
                  <c:v>4.2116000000000001E-5</c:v>
                </c:pt>
                <c:pt idx="42116">
                  <c:v>4.2116999999999997E-5</c:v>
                </c:pt>
                <c:pt idx="42117">
                  <c:v>4.2117999999999999E-5</c:v>
                </c:pt>
                <c:pt idx="42118">
                  <c:v>4.2119000000000001E-5</c:v>
                </c:pt>
                <c:pt idx="42119">
                  <c:v>4.2120000000000003E-5</c:v>
                </c:pt>
                <c:pt idx="42120">
                  <c:v>4.2120999999999999E-5</c:v>
                </c:pt>
                <c:pt idx="42121">
                  <c:v>4.2122000000000001E-5</c:v>
                </c:pt>
                <c:pt idx="42122">
                  <c:v>4.2123000000000003E-5</c:v>
                </c:pt>
                <c:pt idx="42123">
                  <c:v>4.2123999999999999E-5</c:v>
                </c:pt>
                <c:pt idx="42124">
                  <c:v>4.2125000000000001E-5</c:v>
                </c:pt>
                <c:pt idx="42125">
                  <c:v>4.2126000000000003E-5</c:v>
                </c:pt>
                <c:pt idx="42126">
                  <c:v>4.2126999999999998E-5</c:v>
                </c:pt>
                <c:pt idx="42127">
                  <c:v>4.2128000000000001E-5</c:v>
                </c:pt>
                <c:pt idx="42128">
                  <c:v>4.2129000000000003E-5</c:v>
                </c:pt>
                <c:pt idx="42129">
                  <c:v>4.2129999999999998E-5</c:v>
                </c:pt>
                <c:pt idx="42130">
                  <c:v>4.2131E-5</c:v>
                </c:pt>
                <c:pt idx="42131">
                  <c:v>4.2132000000000003E-5</c:v>
                </c:pt>
                <c:pt idx="42132">
                  <c:v>4.2132999999999998E-5</c:v>
                </c:pt>
                <c:pt idx="42133">
                  <c:v>4.2134E-5</c:v>
                </c:pt>
                <c:pt idx="42134">
                  <c:v>4.2135000000000002E-5</c:v>
                </c:pt>
                <c:pt idx="42135">
                  <c:v>4.2135999999999998E-5</c:v>
                </c:pt>
                <c:pt idx="42136">
                  <c:v>4.2137E-5</c:v>
                </c:pt>
                <c:pt idx="42137">
                  <c:v>4.2138000000000002E-5</c:v>
                </c:pt>
                <c:pt idx="42138">
                  <c:v>4.2138999999999998E-5</c:v>
                </c:pt>
                <c:pt idx="42139">
                  <c:v>4.214E-5</c:v>
                </c:pt>
                <c:pt idx="42140">
                  <c:v>4.2141000000000002E-5</c:v>
                </c:pt>
                <c:pt idx="42141">
                  <c:v>4.2141999999999997E-5</c:v>
                </c:pt>
                <c:pt idx="42142">
                  <c:v>4.2143E-5</c:v>
                </c:pt>
                <c:pt idx="42143">
                  <c:v>4.2144000000000002E-5</c:v>
                </c:pt>
                <c:pt idx="42144">
                  <c:v>4.2144999999999997E-5</c:v>
                </c:pt>
                <c:pt idx="42145">
                  <c:v>4.2145999999999999E-5</c:v>
                </c:pt>
                <c:pt idx="42146">
                  <c:v>4.2147000000000002E-5</c:v>
                </c:pt>
                <c:pt idx="42147">
                  <c:v>4.2147999999999997E-5</c:v>
                </c:pt>
                <c:pt idx="42148">
                  <c:v>4.2148999999999999E-5</c:v>
                </c:pt>
                <c:pt idx="42149">
                  <c:v>4.2150000000000001E-5</c:v>
                </c:pt>
                <c:pt idx="42150">
                  <c:v>4.2150999999999997E-5</c:v>
                </c:pt>
                <c:pt idx="42151">
                  <c:v>4.2151999999999999E-5</c:v>
                </c:pt>
                <c:pt idx="42152">
                  <c:v>4.2153000000000001E-5</c:v>
                </c:pt>
                <c:pt idx="42153">
                  <c:v>4.2154000000000003E-5</c:v>
                </c:pt>
                <c:pt idx="42154">
                  <c:v>4.2154999999999999E-5</c:v>
                </c:pt>
                <c:pt idx="42155">
                  <c:v>4.2156000000000001E-5</c:v>
                </c:pt>
                <c:pt idx="42156">
                  <c:v>4.2157000000000003E-5</c:v>
                </c:pt>
                <c:pt idx="42157">
                  <c:v>4.2157999999999999E-5</c:v>
                </c:pt>
                <c:pt idx="42158">
                  <c:v>4.2159000000000001E-5</c:v>
                </c:pt>
                <c:pt idx="42159">
                  <c:v>4.2160000000000003E-5</c:v>
                </c:pt>
                <c:pt idx="42160">
                  <c:v>4.2160999999999998E-5</c:v>
                </c:pt>
                <c:pt idx="42161">
                  <c:v>4.2162000000000001E-5</c:v>
                </c:pt>
                <c:pt idx="42162">
                  <c:v>4.2163000000000003E-5</c:v>
                </c:pt>
                <c:pt idx="42163">
                  <c:v>4.2163999999999998E-5</c:v>
                </c:pt>
                <c:pt idx="42164">
                  <c:v>4.2165E-5</c:v>
                </c:pt>
                <c:pt idx="42165">
                  <c:v>4.2166000000000003E-5</c:v>
                </c:pt>
                <c:pt idx="42166">
                  <c:v>4.2166999999999998E-5</c:v>
                </c:pt>
                <c:pt idx="42167">
                  <c:v>4.2168E-5</c:v>
                </c:pt>
                <c:pt idx="42168">
                  <c:v>4.2169000000000002E-5</c:v>
                </c:pt>
                <c:pt idx="42169">
                  <c:v>4.2169999999999998E-5</c:v>
                </c:pt>
                <c:pt idx="42170">
                  <c:v>4.2171E-5</c:v>
                </c:pt>
                <c:pt idx="42171">
                  <c:v>4.2172000000000002E-5</c:v>
                </c:pt>
                <c:pt idx="42172">
                  <c:v>4.2172999999999998E-5</c:v>
                </c:pt>
                <c:pt idx="42173">
                  <c:v>4.2174E-5</c:v>
                </c:pt>
                <c:pt idx="42174">
                  <c:v>4.2175000000000002E-5</c:v>
                </c:pt>
                <c:pt idx="42175">
                  <c:v>4.2175999999999997E-5</c:v>
                </c:pt>
                <c:pt idx="42176">
                  <c:v>4.2177E-5</c:v>
                </c:pt>
                <c:pt idx="42177">
                  <c:v>4.2178000000000002E-5</c:v>
                </c:pt>
                <c:pt idx="42178">
                  <c:v>4.2178999999999997E-5</c:v>
                </c:pt>
                <c:pt idx="42179">
                  <c:v>4.2179999999999999E-5</c:v>
                </c:pt>
                <c:pt idx="42180">
                  <c:v>4.2181000000000002E-5</c:v>
                </c:pt>
                <c:pt idx="42181">
                  <c:v>4.2181999999999997E-5</c:v>
                </c:pt>
                <c:pt idx="42182">
                  <c:v>4.2182999999999999E-5</c:v>
                </c:pt>
                <c:pt idx="42183">
                  <c:v>4.2184000000000001E-5</c:v>
                </c:pt>
                <c:pt idx="42184">
                  <c:v>4.2184999999999997E-5</c:v>
                </c:pt>
                <c:pt idx="42185">
                  <c:v>4.2185999999999999E-5</c:v>
                </c:pt>
                <c:pt idx="42186">
                  <c:v>4.2187000000000001E-5</c:v>
                </c:pt>
                <c:pt idx="42187">
                  <c:v>4.2188000000000003E-5</c:v>
                </c:pt>
                <c:pt idx="42188">
                  <c:v>4.2188999999999999E-5</c:v>
                </c:pt>
                <c:pt idx="42189">
                  <c:v>4.2190000000000001E-5</c:v>
                </c:pt>
                <c:pt idx="42190">
                  <c:v>4.2191000000000003E-5</c:v>
                </c:pt>
                <c:pt idx="42191">
                  <c:v>4.2191999999999999E-5</c:v>
                </c:pt>
                <c:pt idx="42192">
                  <c:v>4.2193000000000001E-5</c:v>
                </c:pt>
                <c:pt idx="42193">
                  <c:v>4.2194000000000003E-5</c:v>
                </c:pt>
                <c:pt idx="42194">
                  <c:v>4.2194999999999998E-5</c:v>
                </c:pt>
                <c:pt idx="42195">
                  <c:v>4.2196000000000001E-5</c:v>
                </c:pt>
                <c:pt idx="42196">
                  <c:v>4.2197000000000003E-5</c:v>
                </c:pt>
                <c:pt idx="42197">
                  <c:v>4.2197999999999998E-5</c:v>
                </c:pt>
                <c:pt idx="42198">
                  <c:v>4.2199E-5</c:v>
                </c:pt>
                <c:pt idx="42199">
                  <c:v>4.2200000000000003E-5</c:v>
                </c:pt>
                <c:pt idx="42200">
                  <c:v>4.2200999999999998E-5</c:v>
                </c:pt>
                <c:pt idx="42201">
                  <c:v>4.2202E-5</c:v>
                </c:pt>
                <c:pt idx="42202">
                  <c:v>4.2203000000000002E-5</c:v>
                </c:pt>
                <c:pt idx="42203">
                  <c:v>4.2203999999999998E-5</c:v>
                </c:pt>
                <c:pt idx="42204">
                  <c:v>4.2205E-5</c:v>
                </c:pt>
                <c:pt idx="42205">
                  <c:v>4.2206000000000002E-5</c:v>
                </c:pt>
                <c:pt idx="42206">
                  <c:v>4.2206999999999998E-5</c:v>
                </c:pt>
                <c:pt idx="42207">
                  <c:v>4.2208E-5</c:v>
                </c:pt>
                <c:pt idx="42208">
                  <c:v>4.2209000000000002E-5</c:v>
                </c:pt>
                <c:pt idx="42209">
                  <c:v>4.2209999999999997E-5</c:v>
                </c:pt>
                <c:pt idx="42210">
                  <c:v>4.2211E-5</c:v>
                </c:pt>
                <c:pt idx="42211">
                  <c:v>4.2212000000000002E-5</c:v>
                </c:pt>
                <c:pt idx="42212">
                  <c:v>4.2212999999999997E-5</c:v>
                </c:pt>
                <c:pt idx="42213">
                  <c:v>4.2213999999999999E-5</c:v>
                </c:pt>
                <c:pt idx="42214">
                  <c:v>4.2215000000000002E-5</c:v>
                </c:pt>
                <c:pt idx="42215">
                  <c:v>4.2215999999999997E-5</c:v>
                </c:pt>
                <c:pt idx="42216">
                  <c:v>4.2216999999999999E-5</c:v>
                </c:pt>
                <c:pt idx="42217">
                  <c:v>4.2218000000000001E-5</c:v>
                </c:pt>
                <c:pt idx="42218">
                  <c:v>4.2218999999999997E-5</c:v>
                </c:pt>
                <c:pt idx="42219">
                  <c:v>4.2219999999999999E-5</c:v>
                </c:pt>
                <c:pt idx="42220">
                  <c:v>4.2221000000000001E-5</c:v>
                </c:pt>
                <c:pt idx="42221">
                  <c:v>4.2222000000000003E-5</c:v>
                </c:pt>
                <c:pt idx="42222">
                  <c:v>4.2222999999999999E-5</c:v>
                </c:pt>
                <c:pt idx="42223">
                  <c:v>4.2224000000000001E-5</c:v>
                </c:pt>
                <c:pt idx="42224">
                  <c:v>4.2225000000000003E-5</c:v>
                </c:pt>
                <c:pt idx="42225">
                  <c:v>4.2225999999999999E-5</c:v>
                </c:pt>
                <c:pt idx="42226">
                  <c:v>4.2227000000000001E-5</c:v>
                </c:pt>
                <c:pt idx="42227">
                  <c:v>4.2228000000000003E-5</c:v>
                </c:pt>
                <c:pt idx="42228">
                  <c:v>4.2228999999999998E-5</c:v>
                </c:pt>
                <c:pt idx="42229">
                  <c:v>4.2230000000000001E-5</c:v>
                </c:pt>
                <c:pt idx="42230">
                  <c:v>4.2231000000000003E-5</c:v>
                </c:pt>
                <c:pt idx="42231">
                  <c:v>4.2231999999999998E-5</c:v>
                </c:pt>
                <c:pt idx="42232">
                  <c:v>4.2233E-5</c:v>
                </c:pt>
                <c:pt idx="42233">
                  <c:v>4.2234000000000003E-5</c:v>
                </c:pt>
                <c:pt idx="42234">
                  <c:v>4.2234999999999998E-5</c:v>
                </c:pt>
                <c:pt idx="42235">
                  <c:v>4.2236E-5</c:v>
                </c:pt>
                <c:pt idx="42236">
                  <c:v>4.2237000000000002E-5</c:v>
                </c:pt>
                <c:pt idx="42237">
                  <c:v>4.2237999999999998E-5</c:v>
                </c:pt>
                <c:pt idx="42238">
                  <c:v>4.2239E-5</c:v>
                </c:pt>
                <c:pt idx="42239">
                  <c:v>4.2240000000000002E-5</c:v>
                </c:pt>
                <c:pt idx="42240">
                  <c:v>4.2240999999999998E-5</c:v>
                </c:pt>
                <c:pt idx="42241">
                  <c:v>4.2242E-5</c:v>
                </c:pt>
                <c:pt idx="42242">
                  <c:v>4.2243000000000002E-5</c:v>
                </c:pt>
                <c:pt idx="42243">
                  <c:v>4.2243999999999997E-5</c:v>
                </c:pt>
                <c:pt idx="42244">
                  <c:v>4.2245E-5</c:v>
                </c:pt>
                <c:pt idx="42245">
                  <c:v>4.2246000000000002E-5</c:v>
                </c:pt>
                <c:pt idx="42246">
                  <c:v>4.2246999999999997E-5</c:v>
                </c:pt>
                <c:pt idx="42247">
                  <c:v>4.2247999999999999E-5</c:v>
                </c:pt>
                <c:pt idx="42248">
                  <c:v>4.2249000000000002E-5</c:v>
                </c:pt>
                <c:pt idx="42249">
                  <c:v>4.2249999999999997E-5</c:v>
                </c:pt>
                <c:pt idx="42250">
                  <c:v>4.2250999999999999E-5</c:v>
                </c:pt>
                <c:pt idx="42251">
                  <c:v>4.2252000000000001E-5</c:v>
                </c:pt>
                <c:pt idx="42252">
                  <c:v>4.2252999999999997E-5</c:v>
                </c:pt>
                <c:pt idx="42253">
                  <c:v>4.2253999999999999E-5</c:v>
                </c:pt>
                <c:pt idx="42254">
                  <c:v>4.2255000000000001E-5</c:v>
                </c:pt>
                <c:pt idx="42255">
                  <c:v>4.2256000000000003E-5</c:v>
                </c:pt>
                <c:pt idx="42256">
                  <c:v>4.2256999999999999E-5</c:v>
                </c:pt>
                <c:pt idx="42257">
                  <c:v>4.2258000000000001E-5</c:v>
                </c:pt>
                <c:pt idx="42258">
                  <c:v>4.2259000000000003E-5</c:v>
                </c:pt>
                <c:pt idx="42259">
                  <c:v>4.2259999999999999E-5</c:v>
                </c:pt>
                <c:pt idx="42260">
                  <c:v>4.2261000000000001E-5</c:v>
                </c:pt>
                <c:pt idx="42261">
                  <c:v>4.2262000000000003E-5</c:v>
                </c:pt>
                <c:pt idx="42262">
                  <c:v>4.2262999999999998E-5</c:v>
                </c:pt>
                <c:pt idx="42263">
                  <c:v>4.2264000000000001E-5</c:v>
                </c:pt>
                <c:pt idx="42264">
                  <c:v>4.2265000000000003E-5</c:v>
                </c:pt>
                <c:pt idx="42265">
                  <c:v>4.2265999999999998E-5</c:v>
                </c:pt>
                <c:pt idx="42266">
                  <c:v>4.2267E-5</c:v>
                </c:pt>
                <c:pt idx="42267">
                  <c:v>4.2268000000000003E-5</c:v>
                </c:pt>
                <c:pt idx="42268">
                  <c:v>4.2268999999999998E-5</c:v>
                </c:pt>
                <c:pt idx="42269">
                  <c:v>4.227E-5</c:v>
                </c:pt>
                <c:pt idx="42270">
                  <c:v>4.2271000000000002E-5</c:v>
                </c:pt>
                <c:pt idx="42271">
                  <c:v>4.2271999999999998E-5</c:v>
                </c:pt>
                <c:pt idx="42272">
                  <c:v>4.2273E-5</c:v>
                </c:pt>
                <c:pt idx="42273">
                  <c:v>4.2274000000000002E-5</c:v>
                </c:pt>
                <c:pt idx="42274">
                  <c:v>4.2274999999999998E-5</c:v>
                </c:pt>
                <c:pt idx="42275">
                  <c:v>4.2276E-5</c:v>
                </c:pt>
                <c:pt idx="42276">
                  <c:v>4.2277000000000002E-5</c:v>
                </c:pt>
                <c:pt idx="42277">
                  <c:v>4.2277999999999997E-5</c:v>
                </c:pt>
                <c:pt idx="42278">
                  <c:v>4.2279E-5</c:v>
                </c:pt>
                <c:pt idx="42279">
                  <c:v>4.2280000000000002E-5</c:v>
                </c:pt>
                <c:pt idx="42280">
                  <c:v>4.2280999999999997E-5</c:v>
                </c:pt>
                <c:pt idx="42281">
                  <c:v>4.2281999999999999E-5</c:v>
                </c:pt>
                <c:pt idx="42282">
                  <c:v>4.2283000000000002E-5</c:v>
                </c:pt>
                <c:pt idx="42283">
                  <c:v>4.2283999999999997E-5</c:v>
                </c:pt>
                <c:pt idx="42284">
                  <c:v>4.2284999999999999E-5</c:v>
                </c:pt>
                <c:pt idx="42285">
                  <c:v>4.2286000000000001E-5</c:v>
                </c:pt>
                <c:pt idx="42286">
                  <c:v>4.2286999999999997E-5</c:v>
                </c:pt>
                <c:pt idx="42287">
                  <c:v>4.2287999999999999E-5</c:v>
                </c:pt>
                <c:pt idx="42288">
                  <c:v>4.2289000000000001E-5</c:v>
                </c:pt>
                <c:pt idx="42289">
                  <c:v>4.2290000000000003E-5</c:v>
                </c:pt>
                <c:pt idx="42290">
                  <c:v>4.2290999999999999E-5</c:v>
                </c:pt>
                <c:pt idx="42291">
                  <c:v>4.2292000000000001E-5</c:v>
                </c:pt>
                <c:pt idx="42292">
                  <c:v>4.2293000000000003E-5</c:v>
                </c:pt>
                <c:pt idx="42293">
                  <c:v>4.2293999999999999E-5</c:v>
                </c:pt>
                <c:pt idx="42294">
                  <c:v>4.2295000000000001E-5</c:v>
                </c:pt>
                <c:pt idx="42295">
                  <c:v>4.2296000000000003E-5</c:v>
                </c:pt>
                <c:pt idx="42296">
                  <c:v>4.2296999999999998E-5</c:v>
                </c:pt>
                <c:pt idx="42297">
                  <c:v>4.2298000000000001E-5</c:v>
                </c:pt>
                <c:pt idx="42298">
                  <c:v>4.2299000000000003E-5</c:v>
                </c:pt>
                <c:pt idx="42299">
                  <c:v>4.2299999999999998E-5</c:v>
                </c:pt>
                <c:pt idx="42300">
                  <c:v>4.2301E-5</c:v>
                </c:pt>
                <c:pt idx="42301">
                  <c:v>4.2302000000000003E-5</c:v>
                </c:pt>
                <c:pt idx="42302">
                  <c:v>4.2302999999999998E-5</c:v>
                </c:pt>
                <c:pt idx="42303">
                  <c:v>4.2304E-5</c:v>
                </c:pt>
                <c:pt idx="42304">
                  <c:v>4.2305000000000002E-5</c:v>
                </c:pt>
                <c:pt idx="42305">
                  <c:v>4.2305999999999998E-5</c:v>
                </c:pt>
                <c:pt idx="42306">
                  <c:v>4.2307E-5</c:v>
                </c:pt>
                <c:pt idx="42307">
                  <c:v>4.2308000000000002E-5</c:v>
                </c:pt>
                <c:pt idx="42308">
                  <c:v>4.2308999999999998E-5</c:v>
                </c:pt>
                <c:pt idx="42309">
                  <c:v>4.231E-5</c:v>
                </c:pt>
                <c:pt idx="42310">
                  <c:v>4.2311000000000002E-5</c:v>
                </c:pt>
                <c:pt idx="42311">
                  <c:v>4.2311999999999997E-5</c:v>
                </c:pt>
                <c:pt idx="42312">
                  <c:v>4.2313E-5</c:v>
                </c:pt>
                <c:pt idx="42313">
                  <c:v>4.2314000000000002E-5</c:v>
                </c:pt>
                <c:pt idx="42314">
                  <c:v>4.2314999999999997E-5</c:v>
                </c:pt>
                <c:pt idx="42315">
                  <c:v>4.2315999999999999E-5</c:v>
                </c:pt>
                <c:pt idx="42316">
                  <c:v>4.2317000000000002E-5</c:v>
                </c:pt>
                <c:pt idx="42317">
                  <c:v>4.2317999999999997E-5</c:v>
                </c:pt>
                <c:pt idx="42318">
                  <c:v>4.2318999999999999E-5</c:v>
                </c:pt>
                <c:pt idx="42319">
                  <c:v>4.2320000000000001E-5</c:v>
                </c:pt>
                <c:pt idx="42320">
                  <c:v>4.2320999999999997E-5</c:v>
                </c:pt>
                <c:pt idx="42321">
                  <c:v>4.2321999999999999E-5</c:v>
                </c:pt>
                <c:pt idx="42322">
                  <c:v>4.2323000000000001E-5</c:v>
                </c:pt>
                <c:pt idx="42323">
                  <c:v>4.2324000000000003E-5</c:v>
                </c:pt>
                <c:pt idx="42324">
                  <c:v>4.2324999999999999E-5</c:v>
                </c:pt>
                <c:pt idx="42325">
                  <c:v>4.2326000000000001E-5</c:v>
                </c:pt>
                <c:pt idx="42326">
                  <c:v>4.2327000000000003E-5</c:v>
                </c:pt>
                <c:pt idx="42327">
                  <c:v>4.2327999999999999E-5</c:v>
                </c:pt>
                <c:pt idx="42328">
                  <c:v>4.2329000000000001E-5</c:v>
                </c:pt>
                <c:pt idx="42329">
                  <c:v>4.2330000000000003E-5</c:v>
                </c:pt>
                <c:pt idx="42330">
                  <c:v>4.2330999999999998E-5</c:v>
                </c:pt>
                <c:pt idx="42331">
                  <c:v>4.2332000000000001E-5</c:v>
                </c:pt>
                <c:pt idx="42332">
                  <c:v>4.2333000000000003E-5</c:v>
                </c:pt>
                <c:pt idx="42333">
                  <c:v>4.2333999999999998E-5</c:v>
                </c:pt>
                <c:pt idx="42334">
                  <c:v>4.2335E-5</c:v>
                </c:pt>
                <c:pt idx="42335">
                  <c:v>4.2336000000000003E-5</c:v>
                </c:pt>
                <c:pt idx="42336">
                  <c:v>4.2336999999999998E-5</c:v>
                </c:pt>
                <c:pt idx="42337">
                  <c:v>4.2338E-5</c:v>
                </c:pt>
                <c:pt idx="42338">
                  <c:v>4.2339000000000002E-5</c:v>
                </c:pt>
                <c:pt idx="42339">
                  <c:v>4.2339999999999998E-5</c:v>
                </c:pt>
                <c:pt idx="42340">
                  <c:v>4.2341E-5</c:v>
                </c:pt>
                <c:pt idx="42341">
                  <c:v>4.2342000000000002E-5</c:v>
                </c:pt>
                <c:pt idx="42342">
                  <c:v>4.2342999999999998E-5</c:v>
                </c:pt>
                <c:pt idx="42343">
                  <c:v>4.2344E-5</c:v>
                </c:pt>
                <c:pt idx="42344">
                  <c:v>4.2345000000000002E-5</c:v>
                </c:pt>
                <c:pt idx="42345">
                  <c:v>4.2345999999999997E-5</c:v>
                </c:pt>
                <c:pt idx="42346">
                  <c:v>4.2347E-5</c:v>
                </c:pt>
                <c:pt idx="42347">
                  <c:v>4.2348000000000002E-5</c:v>
                </c:pt>
                <c:pt idx="42348">
                  <c:v>4.2348999999999997E-5</c:v>
                </c:pt>
                <c:pt idx="42349">
                  <c:v>4.2349999999999999E-5</c:v>
                </c:pt>
                <c:pt idx="42350">
                  <c:v>4.2351000000000002E-5</c:v>
                </c:pt>
                <c:pt idx="42351">
                  <c:v>4.2351999999999997E-5</c:v>
                </c:pt>
                <c:pt idx="42352">
                  <c:v>4.2352999999999999E-5</c:v>
                </c:pt>
                <c:pt idx="42353">
                  <c:v>4.2354000000000001E-5</c:v>
                </c:pt>
                <c:pt idx="42354">
                  <c:v>4.2354999999999997E-5</c:v>
                </c:pt>
                <c:pt idx="42355">
                  <c:v>4.2355999999999999E-5</c:v>
                </c:pt>
                <c:pt idx="42356">
                  <c:v>4.2357000000000001E-5</c:v>
                </c:pt>
                <c:pt idx="42357">
                  <c:v>4.2357999999999997E-5</c:v>
                </c:pt>
                <c:pt idx="42358">
                  <c:v>4.2358999999999999E-5</c:v>
                </c:pt>
                <c:pt idx="42359">
                  <c:v>4.2360000000000001E-5</c:v>
                </c:pt>
                <c:pt idx="42360">
                  <c:v>4.2361000000000003E-5</c:v>
                </c:pt>
                <c:pt idx="42361">
                  <c:v>4.2361999999999999E-5</c:v>
                </c:pt>
                <c:pt idx="42362">
                  <c:v>4.2363000000000001E-5</c:v>
                </c:pt>
                <c:pt idx="42363">
                  <c:v>4.2364000000000003E-5</c:v>
                </c:pt>
                <c:pt idx="42364">
                  <c:v>4.2364999999999998E-5</c:v>
                </c:pt>
                <c:pt idx="42365">
                  <c:v>4.2366000000000001E-5</c:v>
                </c:pt>
                <c:pt idx="42366">
                  <c:v>4.2367000000000003E-5</c:v>
                </c:pt>
                <c:pt idx="42367">
                  <c:v>4.2367999999999998E-5</c:v>
                </c:pt>
                <c:pt idx="42368">
                  <c:v>4.2369E-5</c:v>
                </c:pt>
                <c:pt idx="42369">
                  <c:v>4.2370000000000003E-5</c:v>
                </c:pt>
                <c:pt idx="42370">
                  <c:v>4.2370999999999998E-5</c:v>
                </c:pt>
                <c:pt idx="42371">
                  <c:v>4.2372E-5</c:v>
                </c:pt>
                <c:pt idx="42372">
                  <c:v>4.2373000000000002E-5</c:v>
                </c:pt>
                <c:pt idx="42373">
                  <c:v>4.2373999999999998E-5</c:v>
                </c:pt>
                <c:pt idx="42374">
                  <c:v>4.2375E-5</c:v>
                </c:pt>
                <c:pt idx="42375">
                  <c:v>4.2376000000000002E-5</c:v>
                </c:pt>
                <c:pt idx="42376">
                  <c:v>4.2376999999999998E-5</c:v>
                </c:pt>
                <c:pt idx="42377">
                  <c:v>4.2378E-5</c:v>
                </c:pt>
                <c:pt idx="42378">
                  <c:v>4.2379000000000002E-5</c:v>
                </c:pt>
                <c:pt idx="42379">
                  <c:v>4.2379999999999997E-5</c:v>
                </c:pt>
                <c:pt idx="42380">
                  <c:v>4.2381E-5</c:v>
                </c:pt>
                <c:pt idx="42381">
                  <c:v>4.2382000000000002E-5</c:v>
                </c:pt>
                <c:pt idx="42382">
                  <c:v>4.2382999999999997E-5</c:v>
                </c:pt>
                <c:pt idx="42383">
                  <c:v>4.2383999999999999E-5</c:v>
                </c:pt>
                <c:pt idx="42384">
                  <c:v>4.2385000000000002E-5</c:v>
                </c:pt>
                <c:pt idx="42385">
                  <c:v>4.2385999999999997E-5</c:v>
                </c:pt>
                <c:pt idx="42386">
                  <c:v>4.2386999999999999E-5</c:v>
                </c:pt>
                <c:pt idx="42387">
                  <c:v>4.2388000000000001E-5</c:v>
                </c:pt>
                <c:pt idx="42388">
                  <c:v>4.2388999999999997E-5</c:v>
                </c:pt>
                <c:pt idx="42389">
                  <c:v>4.2389999999999999E-5</c:v>
                </c:pt>
                <c:pt idx="42390">
                  <c:v>4.2391000000000001E-5</c:v>
                </c:pt>
                <c:pt idx="42391">
                  <c:v>4.2391999999999997E-5</c:v>
                </c:pt>
                <c:pt idx="42392">
                  <c:v>4.2392999999999999E-5</c:v>
                </c:pt>
                <c:pt idx="42393">
                  <c:v>4.2394000000000001E-5</c:v>
                </c:pt>
                <c:pt idx="42394">
                  <c:v>4.2395000000000003E-5</c:v>
                </c:pt>
                <c:pt idx="42395">
                  <c:v>4.2395999999999999E-5</c:v>
                </c:pt>
                <c:pt idx="42396">
                  <c:v>4.2397000000000001E-5</c:v>
                </c:pt>
                <c:pt idx="42397">
                  <c:v>4.2398000000000003E-5</c:v>
                </c:pt>
                <c:pt idx="42398">
                  <c:v>4.2398999999999998E-5</c:v>
                </c:pt>
                <c:pt idx="42399">
                  <c:v>4.2400000000000001E-5</c:v>
                </c:pt>
                <c:pt idx="42400">
                  <c:v>4.2401000000000003E-5</c:v>
                </c:pt>
                <c:pt idx="42401">
                  <c:v>4.2401999999999998E-5</c:v>
                </c:pt>
                <c:pt idx="42402">
                  <c:v>4.2403E-5</c:v>
                </c:pt>
                <c:pt idx="42403">
                  <c:v>4.2404000000000003E-5</c:v>
                </c:pt>
                <c:pt idx="42404">
                  <c:v>4.2404999999999998E-5</c:v>
                </c:pt>
                <c:pt idx="42405">
                  <c:v>4.2406E-5</c:v>
                </c:pt>
                <c:pt idx="42406">
                  <c:v>4.2407000000000002E-5</c:v>
                </c:pt>
                <c:pt idx="42407">
                  <c:v>4.2407999999999998E-5</c:v>
                </c:pt>
                <c:pt idx="42408">
                  <c:v>4.2409E-5</c:v>
                </c:pt>
                <c:pt idx="42409">
                  <c:v>4.2410000000000002E-5</c:v>
                </c:pt>
                <c:pt idx="42410">
                  <c:v>4.2410999999999998E-5</c:v>
                </c:pt>
                <c:pt idx="42411">
                  <c:v>4.2412E-5</c:v>
                </c:pt>
                <c:pt idx="42412">
                  <c:v>4.2413000000000002E-5</c:v>
                </c:pt>
                <c:pt idx="42413">
                  <c:v>4.2413999999999997E-5</c:v>
                </c:pt>
                <c:pt idx="42414">
                  <c:v>4.2415E-5</c:v>
                </c:pt>
                <c:pt idx="42415">
                  <c:v>4.2416000000000002E-5</c:v>
                </c:pt>
                <c:pt idx="42416">
                  <c:v>4.2416999999999997E-5</c:v>
                </c:pt>
                <c:pt idx="42417">
                  <c:v>4.2417999999999999E-5</c:v>
                </c:pt>
                <c:pt idx="42418">
                  <c:v>4.2419000000000002E-5</c:v>
                </c:pt>
                <c:pt idx="42419">
                  <c:v>4.2419999999999997E-5</c:v>
                </c:pt>
                <c:pt idx="42420">
                  <c:v>4.2420999999999999E-5</c:v>
                </c:pt>
                <c:pt idx="42421">
                  <c:v>4.2422000000000001E-5</c:v>
                </c:pt>
                <c:pt idx="42422">
                  <c:v>4.2422999999999997E-5</c:v>
                </c:pt>
                <c:pt idx="42423">
                  <c:v>4.2423999999999999E-5</c:v>
                </c:pt>
                <c:pt idx="42424">
                  <c:v>4.2425000000000001E-5</c:v>
                </c:pt>
                <c:pt idx="42425">
                  <c:v>4.2425999999999997E-5</c:v>
                </c:pt>
                <c:pt idx="42426">
                  <c:v>4.2426999999999999E-5</c:v>
                </c:pt>
                <c:pt idx="42427">
                  <c:v>4.2428000000000001E-5</c:v>
                </c:pt>
                <c:pt idx="42428">
                  <c:v>4.2429000000000003E-5</c:v>
                </c:pt>
                <c:pt idx="42429">
                  <c:v>4.2429999999999999E-5</c:v>
                </c:pt>
                <c:pt idx="42430">
                  <c:v>4.2431000000000001E-5</c:v>
                </c:pt>
                <c:pt idx="42431">
                  <c:v>4.2432000000000003E-5</c:v>
                </c:pt>
                <c:pt idx="42432">
                  <c:v>4.2432999999999998E-5</c:v>
                </c:pt>
                <c:pt idx="42433">
                  <c:v>4.2434000000000001E-5</c:v>
                </c:pt>
                <c:pt idx="42434">
                  <c:v>4.2435000000000003E-5</c:v>
                </c:pt>
                <c:pt idx="42435">
                  <c:v>4.2435999999999998E-5</c:v>
                </c:pt>
                <c:pt idx="42436">
                  <c:v>4.2437E-5</c:v>
                </c:pt>
                <c:pt idx="42437">
                  <c:v>4.2438000000000003E-5</c:v>
                </c:pt>
                <c:pt idx="42438">
                  <c:v>4.2438999999999998E-5</c:v>
                </c:pt>
                <c:pt idx="42439">
                  <c:v>4.244E-5</c:v>
                </c:pt>
                <c:pt idx="42440">
                  <c:v>4.2441000000000002E-5</c:v>
                </c:pt>
                <c:pt idx="42441">
                  <c:v>4.2441999999999998E-5</c:v>
                </c:pt>
                <c:pt idx="42442">
                  <c:v>4.2443E-5</c:v>
                </c:pt>
                <c:pt idx="42443">
                  <c:v>4.2444000000000002E-5</c:v>
                </c:pt>
                <c:pt idx="42444">
                  <c:v>4.2444999999999998E-5</c:v>
                </c:pt>
                <c:pt idx="42445">
                  <c:v>4.2446E-5</c:v>
                </c:pt>
                <c:pt idx="42446">
                  <c:v>4.2447000000000002E-5</c:v>
                </c:pt>
                <c:pt idx="42447">
                  <c:v>4.2447999999999997E-5</c:v>
                </c:pt>
                <c:pt idx="42448">
                  <c:v>4.2449E-5</c:v>
                </c:pt>
                <c:pt idx="42449">
                  <c:v>4.2450000000000002E-5</c:v>
                </c:pt>
                <c:pt idx="42450">
                  <c:v>4.2450999999999997E-5</c:v>
                </c:pt>
                <c:pt idx="42451">
                  <c:v>4.2451999999999999E-5</c:v>
                </c:pt>
                <c:pt idx="42452">
                  <c:v>4.2453000000000002E-5</c:v>
                </c:pt>
                <c:pt idx="42453">
                  <c:v>4.2453999999999997E-5</c:v>
                </c:pt>
                <c:pt idx="42454">
                  <c:v>4.2454999999999999E-5</c:v>
                </c:pt>
                <c:pt idx="42455">
                  <c:v>4.2456000000000001E-5</c:v>
                </c:pt>
                <c:pt idx="42456">
                  <c:v>4.2456999999999997E-5</c:v>
                </c:pt>
                <c:pt idx="42457">
                  <c:v>4.2457999999999999E-5</c:v>
                </c:pt>
                <c:pt idx="42458">
                  <c:v>4.2459000000000001E-5</c:v>
                </c:pt>
                <c:pt idx="42459">
                  <c:v>4.2459999999999997E-5</c:v>
                </c:pt>
                <c:pt idx="42460">
                  <c:v>4.2460999999999999E-5</c:v>
                </c:pt>
                <c:pt idx="42461">
                  <c:v>4.2462000000000001E-5</c:v>
                </c:pt>
                <c:pt idx="42462">
                  <c:v>4.2463000000000003E-5</c:v>
                </c:pt>
                <c:pt idx="42463">
                  <c:v>4.2463999999999999E-5</c:v>
                </c:pt>
                <c:pt idx="42464">
                  <c:v>4.2465000000000001E-5</c:v>
                </c:pt>
                <c:pt idx="42465">
                  <c:v>4.2466000000000003E-5</c:v>
                </c:pt>
                <c:pt idx="42466">
                  <c:v>4.2466999999999998E-5</c:v>
                </c:pt>
                <c:pt idx="42467">
                  <c:v>4.2468000000000001E-5</c:v>
                </c:pt>
                <c:pt idx="42468">
                  <c:v>4.2469000000000003E-5</c:v>
                </c:pt>
                <c:pt idx="42469">
                  <c:v>4.2469999999999998E-5</c:v>
                </c:pt>
                <c:pt idx="42470">
                  <c:v>4.2471E-5</c:v>
                </c:pt>
                <c:pt idx="42471">
                  <c:v>4.2472000000000003E-5</c:v>
                </c:pt>
                <c:pt idx="42472">
                  <c:v>4.2472999999999998E-5</c:v>
                </c:pt>
                <c:pt idx="42473">
                  <c:v>4.2474E-5</c:v>
                </c:pt>
                <c:pt idx="42474">
                  <c:v>4.2475000000000002E-5</c:v>
                </c:pt>
                <c:pt idx="42475">
                  <c:v>4.2475999999999998E-5</c:v>
                </c:pt>
                <c:pt idx="42476">
                  <c:v>4.2477E-5</c:v>
                </c:pt>
                <c:pt idx="42477">
                  <c:v>4.2478000000000002E-5</c:v>
                </c:pt>
                <c:pt idx="42478">
                  <c:v>4.2478999999999998E-5</c:v>
                </c:pt>
                <c:pt idx="42479">
                  <c:v>4.248E-5</c:v>
                </c:pt>
                <c:pt idx="42480">
                  <c:v>4.2481000000000002E-5</c:v>
                </c:pt>
                <c:pt idx="42481">
                  <c:v>4.2481999999999997E-5</c:v>
                </c:pt>
                <c:pt idx="42482">
                  <c:v>4.2483E-5</c:v>
                </c:pt>
                <c:pt idx="42483">
                  <c:v>4.2484000000000002E-5</c:v>
                </c:pt>
                <c:pt idx="42484">
                  <c:v>4.2484999999999997E-5</c:v>
                </c:pt>
                <c:pt idx="42485">
                  <c:v>4.2485999999999999E-5</c:v>
                </c:pt>
                <c:pt idx="42486">
                  <c:v>4.2487000000000002E-5</c:v>
                </c:pt>
                <c:pt idx="42487">
                  <c:v>4.2487999999999997E-5</c:v>
                </c:pt>
                <c:pt idx="42488">
                  <c:v>4.2488999999999999E-5</c:v>
                </c:pt>
                <c:pt idx="42489">
                  <c:v>4.2490000000000001E-5</c:v>
                </c:pt>
                <c:pt idx="42490">
                  <c:v>4.2490999999999997E-5</c:v>
                </c:pt>
                <c:pt idx="42491">
                  <c:v>4.2491999999999999E-5</c:v>
                </c:pt>
                <c:pt idx="42492">
                  <c:v>4.2493000000000001E-5</c:v>
                </c:pt>
                <c:pt idx="42493">
                  <c:v>4.2493999999999997E-5</c:v>
                </c:pt>
                <c:pt idx="42494">
                  <c:v>4.2494999999999999E-5</c:v>
                </c:pt>
                <c:pt idx="42495">
                  <c:v>4.2496000000000001E-5</c:v>
                </c:pt>
                <c:pt idx="42496">
                  <c:v>4.2497000000000003E-5</c:v>
                </c:pt>
                <c:pt idx="42497">
                  <c:v>4.2497999999999999E-5</c:v>
                </c:pt>
                <c:pt idx="42498">
                  <c:v>4.2499000000000001E-5</c:v>
                </c:pt>
                <c:pt idx="42499">
                  <c:v>4.2500000000000003E-5</c:v>
                </c:pt>
                <c:pt idx="42500">
                  <c:v>4.2500999999999998E-5</c:v>
                </c:pt>
                <c:pt idx="42501">
                  <c:v>4.2502000000000001E-5</c:v>
                </c:pt>
                <c:pt idx="42502">
                  <c:v>4.2503000000000003E-5</c:v>
                </c:pt>
                <c:pt idx="42503">
                  <c:v>4.2503999999999998E-5</c:v>
                </c:pt>
                <c:pt idx="42504">
                  <c:v>4.2505E-5</c:v>
                </c:pt>
                <c:pt idx="42505">
                  <c:v>4.2506000000000003E-5</c:v>
                </c:pt>
                <c:pt idx="42506">
                  <c:v>4.2506999999999998E-5</c:v>
                </c:pt>
                <c:pt idx="42507">
                  <c:v>4.2508E-5</c:v>
                </c:pt>
                <c:pt idx="42508">
                  <c:v>4.2509000000000002E-5</c:v>
                </c:pt>
                <c:pt idx="42509">
                  <c:v>4.2509999999999998E-5</c:v>
                </c:pt>
                <c:pt idx="42510">
                  <c:v>4.2511E-5</c:v>
                </c:pt>
                <c:pt idx="42511">
                  <c:v>4.2512000000000002E-5</c:v>
                </c:pt>
                <c:pt idx="42512">
                  <c:v>4.2512999999999998E-5</c:v>
                </c:pt>
                <c:pt idx="42513">
                  <c:v>4.2514E-5</c:v>
                </c:pt>
                <c:pt idx="42514">
                  <c:v>4.2515000000000002E-5</c:v>
                </c:pt>
                <c:pt idx="42515">
                  <c:v>4.2515999999999997E-5</c:v>
                </c:pt>
                <c:pt idx="42516">
                  <c:v>4.2517E-5</c:v>
                </c:pt>
                <c:pt idx="42517">
                  <c:v>4.2518000000000002E-5</c:v>
                </c:pt>
                <c:pt idx="42518">
                  <c:v>4.2518999999999997E-5</c:v>
                </c:pt>
                <c:pt idx="42519">
                  <c:v>4.2519999999999999E-5</c:v>
                </c:pt>
                <c:pt idx="42520">
                  <c:v>4.2521000000000002E-5</c:v>
                </c:pt>
                <c:pt idx="42521">
                  <c:v>4.2521999999999997E-5</c:v>
                </c:pt>
                <c:pt idx="42522">
                  <c:v>4.2522999999999999E-5</c:v>
                </c:pt>
                <c:pt idx="42523">
                  <c:v>4.2524000000000001E-5</c:v>
                </c:pt>
                <c:pt idx="42524">
                  <c:v>4.2524999999999997E-5</c:v>
                </c:pt>
                <c:pt idx="42525">
                  <c:v>4.2525999999999999E-5</c:v>
                </c:pt>
                <c:pt idx="42526">
                  <c:v>4.2527000000000001E-5</c:v>
                </c:pt>
                <c:pt idx="42527">
                  <c:v>4.2527999999999997E-5</c:v>
                </c:pt>
                <c:pt idx="42528">
                  <c:v>4.2528999999999999E-5</c:v>
                </c:pt>
                <c:pt idx="42529">
                  <c:v>4.2530000000000001E-5</c:v>
                </c:pt>
                <c:pt idx="42530">
                  <c:v>4.2531000000000003E-5</c:v>
                </c:pt>
                <c:pt idx="42531">
                  <c:v>4.2531999999999999E-5</c:v>
                </c:pt>
                <c:pt idx="42532">
                  <c:v>4.2533000000000001E-5</c:v>
                </c:pt>
                <c:pt idx="42533">
                  <c:v>4.2534000000000003E-5</c:v>
                </c:pt>
                <c:pt idx="42534">
                  <c:v>4.2534999999999998E-5</c:v>
                </c:pt>
                <c:pt idx="42535">
                  <c:v>4.2536000000000001E-5</c:v>
                </c:pt>
                <c:pt idx="42536">
                  <c:v>4.2537000000000003E-5</c:v>
                </c:pt>
                <c:pt idx="42537">
                  <c:v>4.2537999999999998E-5</c:v>
                </c:pt>
                <c:pt idx="42538">
                  <c:v>4.2539E-5</c:v>
                </c:pt>
                <c:pt idx="42539">
                  <c:v>4.2540000000000003E-5</c:v>
                </c:pt>
                <c:pt idx="42540">
                  <c:v>4.2540999999999998E-5</c:v>
                </c:pt>
                <c:pt idx="42541">
                  <c:v>4.2542E-5</c:v>
                </c:pt>
                <c:pt idx="42542">
                  <c:v>4.2543000000000002E-5</c:v>
                </c:pt>
                <c:pt idx="42543">
                  <c:v>4.2543999999999998E-5</c:v>
                </c:pt>
                <c:pt idx="42544">
                  <c:v>4.2545E-5</c:v>
                </c:pt>
                <c:pt idx="42545">
                  <c:v>4.2546000000000002E-5</c:v>
                </c:pt>
                <c:pt idx="42546">
                  <c:v>4.2546999999999998E-5</c:v>
                </c:pt>
                <c:pt idx="42547">
                  <c:v>4.2548E-5</c:v>
                </c:pt>
                <c:pt idx="42548">
                  <c:v>4.2549000000000002E-5</c:v>
                </c:pt>
                <c:pt idx="42549">
                  <c:v>4.2549999999999997E-5</c:v>
                </c:pt>
                <c:pt idx="42550">
                  <c:v>4.2551E-5</c:v>
                </c:pt>
                <c:pt idx="42551">
                  <c:v>4.2552000000000002E-5</c:v>
                </c:pt>
                <c:pt idx="42552">
                  <c:v>4.2552999999999997E-5</c:v>
                </c:pt>
                <c:pt idx="42553">
                  <c:v>4.2553999999999999E-5</c:v>
                </c:pt>
                <c:pt idx="42554">
                  <c:v>4.2555000000000002E-5</c:v>
                </c:pt>
                <c:pt idx="42555">
                  <c:v>4.2555999999999997E-5</c:v>
                </c:pt>
                <c:pt idx="42556">
                  <c:v>4.2556999999999999E-5</c:v>
                </c:pt>
                <c:pt idx="42557">
                  <c:v>4.2558000000000001E-5</c:v>
                </c:pt>
                <c:pt idx="42558">
                  <c:v>4.2558999999999997E-5</c:v>
                </c:pt>
                <c:pt idx="42559">
                  <c:v>4.2559999999999999E-5</c:v>
                </c:pt>
                <c:pt idx="42560">
                  <c:v>4.2561000000000001E-5</c:v>
                </c:pt>
                <c:pt idx="42561">
                  <c:v>4.2561999999999997E-5</c:v>
                </c:pt>
                <c:pt idx="42562">
                  <c:v>4.2562999999999999E-5</c:v>
                </c:pt>
                <c:pt idx="42563">
                  <c:v>4.2564000000000001E-5</c:v>
                </c:pt>
                <c:pt idx="42564">
                  <c:v>4.2565000000000003E-5</c:v>
                </c:pt>
                <c:pt idx="42565">
                  <c:v>4.2565999999999999E-5</c:v>
                </c:pt>
                <c:pt idx="42566">
                  <c:v>4.2567000000000001E-5</c:v>
                </c:pt>
                <c:pt idx="42567">
                  <c:v>4.2568000000000003E-5</c:v>
                </c:pt>
                <c:pt idx="42568">
                  <c:v>4.2568999999999998E-5</c:v>
                </c:pt>
                <c:pt idx="42569">
                  <c:v>4.2570000000000001E-5</c:v>
                </c:pt>
                <c:pt idx="42570">
                  <c:v>4.2571000000000003E-5</c:v>
                </c:pt>
                <c:pt idx="42571">
                  <c:v>4.2571999999999998E-5</c:v>
                </c:pt>
                <c:pt idx="42572">
                  <c:v>4.2573E-5</c:v>
                </c:pt>
                <c:pt idx="42573">
                  <c:v>4.2574000000000003E-5</c:v>
                </c:pt>
                <c:pt idx="42574">
                  <c:v>4.2574999999999998E-5</c:v>
                </c:pt>
                <c:pt idx="42575">
                  <c:v>4.2576E-5</c:v>
                </c:pt>
                <c:pt idx="42576">
                  <c:v>4.2577000000000002E-5</c:v>
                </c:pt>
                <c:pt idx="42577">
                  <c:v>4.2577999999999998E-5</c:v>
                </c:pt>
                <c:pt idx="42578">
                  <c:v>4.2579E-5</c:v>
                </c:pt>
                <c:pt idx="42579">
                  <c:v>4.2580000000000002E-5</c:v>
                </c:pt>
                <c:pt idx="42580">
                  <c:v>4.2580999999999998E-5</c:v>
                </c:pt>
                <c:pt idx="42581">
                  <c:v>4.2582E-5</c:v>
                </c:pt>
                <c:pt idx="42582">
                  <c:v>4.2583000000000002E-5</c:v>
                </c:pt>
                <c:pt idx="42583">
                  <c:v>4.2583999999999998E-5</c:v>
                </c:pt>
                <c:pt idx="42584">
                  <c:v>4.2585E-5</c:v>
                </c:pt>
                <c:pt idx="42585">
                  <c:v>4.2586000000000002E-5</c:v>
                </c:pt>
                <c:pt idx="42586">
                  <c:v>4.2586999999999997E-5</c:v>
                </c:pt>
                <c:pt idx="42587">
                  <c:v>4.2588E-5</c:v>
                </c:pt>
                <c:pt idx="42588">
                  <c:v>4.2589000000000002E-5</c:v>
                </c:pt>
                <c:pt idx="42589">
                  <c:v>4.2589999999999997E-5</c:v>
                </c:pt>
                <c:pt idx="42590">
                  <c:v>4.2590999999999999E-5</c:v>
                </c:pt>
                <c:pt idx="42591">
                  <c:v>4.2592000000000001E-5</c:v>
                </c:pt>
                <c:pt idx="42592">
                  <c:v>4.2592999999999997E-5</c:v>
                </c:pt>
                <c:pt idx="42593">
                  <c:v>4.2593999999999999E-5</c:v>
                </c:pt>
                <c:pt idx="42594">
                  <c:v>4.2595000000000001E-5</c:v>
                </c:pt>
                <c:pt idx="42595">
                  <c:v>4.2595999999999997E-5</c:v>
                </c:pt>
                <c:pt idx="42596">
                  <c:v>4.2596999999999999E-5</c:v>
                </c:pt>
                <c:pt idx="42597">
                  <c:v>4.2598000000000001E-5</c:v>
                </c:pt>
                <c:pt idx="42598">
                  <c:v>4.2599000000000003E-5</c:v>
                </c:pt>
                <c:pt idx="42599">
                  <c:v>4.2599999999999999E-5</c:v>
                </c:pt>
                <c:pt idx="42600">
                  <c:v>4.2601000000000001E-5</c:v>
                </c:pt>
                <c:pt idx="42601">
                  <c:v>4.2602000000000003E-5</c:v>
                </c:pt>
                <c:pt idx="42602">
                  <c:v>4.2602999999999999E-5</c:v>
                </c:pt>
                <c:pt idx="42603">
                  <c:v>4.2604000000000001E-5</c:v>
                </c:pt>
                <c:pt idx="42604">
                  <c:v>4.2605000000000003E-5</c:v>
                </c:pt>
                <c:pt idx="42605">
                  <c:v>4.2605999999999998E-5</c:v>
                </c:pt>
                <c:pt idx="42606">
                  <c:v>4.2607000000000001E-5</c:v>
                </c:pt>
                <c:pt idx="42607">
                  <c:v>4.2608000000000003E-5</c:v>
                </c:pt>
                <c:pt idx="42608">
                  <c:v>4.2608999999999998E-5</c:v>
                </c:pt>
                <c:pt idx="42609">
                  <c:v>4.261E-5</c:v>
                </c:pt>
                <c:pt idx="42610">
                  <c:v>4.2611000000000002E-5</c:v>
                </c:pt>
                <c:pt idx="42611">
                  <c:v>4.2611999999999998E-5</c:v>
                </c:pt>
                <c:pt idx="42612">
                  <c:v>4.2613E-5</c:v>
                </c:pt>
                <c:pt idx="42613">
                  <c:v>4.2614000000000002E-5</c:v>
                </c:pt>
                <c:pt idx="42614">
                  <c:v>4.2614999999999998E-5</c:v>
                </c:pt>
                <c:pt idx="42615">
                  <c:v>4.2616E-5</c:v>
                </c:pt>
                <c:pt idx="42616">
                  <c:v>4.2617000000000002E-5</c:v>
                </c:pt>
                <c:pt idx="42617">
                  <c:v>4.2617999999999998E-5</c:v>
                </c:pt>
                <c:pt idx="42618">
                  <c:v>4.2619E-5</c:v>
                </c:pt>
                <c:pt idx="42619">
                  <c:v>4.2620000000000002E-5</c:v>
                </c:pt>
                <c:pt idx="42620">
                  <c:v>4.2620999999999997E-5</c:v>
                </c:pt>
                <c:pt idx="42621">
                  <c:v>4.2622E-5</c:v>
                </c:pt>
                <c:pt idx="42622">
                  <c:v>4.2623000000000002E-5</c:v>
                </c:pt>
                <c:pt idx="42623">
                  <c:v>4.2623999999999997E-5</c:v>
                </c:pt>
                <c:pt idx="42624">
                  <c:v>4.2624999999999999E-5</c:v>
                </c:pt>
                <c:pt idx="42625">
                  <c:v>4.2626000000000002E-5</c:v>
                </c:pt>
                <c:pt idx="42626">
                  <c:v>4.2626999999999997E-5</c:v>
                </c:pt>
                <c:pt idx="42627">
                  <c:v>4.2627999999999999E-5</c:v>
                </c:pt>
                <c:pt idx="42628">
                  <c:v>4.2629000000000001E-5</c:v>
                </c:pt>
                <c:pt idx="42629">
                  <c:v>4.2629999999999997E-5</c:v>
                </c:pt>
                <c:pt idx="42630">
                  <c:v>4.2630999999999999E-5</c:v>
                </c:pt>
                <c:pt idx="42631">
                  <c:v>4.2632000000000001E-5</c:v>
                </c:pt>
                <c:pt idx="42632">
                  <c:v>4.2633000000000003E-5</c:v>
                </c:pt>
                <c:pt idx="42633">
                  <c:v>4.2633999999999999E-5</c:v>
                </c:pt>
                <c:pt idx="42634">
                  <c:v>4.2635000000000001E-5</c:v>
                </c:pt>
                <c:pt idx="42635">
                  <c:v>4.2636000000000003E-5</c:v>
                </c:pt>
                <c:pt idx="42636">
                  <c:v>4.2636999999999999E-5</c:v>
                </c:pt>
                <c:pt idx="42637">
                  <c:v>4.2638000000000001E-5</c:v>
                </c:pt>
                <c:pt idx="42638">
                  <c:v>4.2639000000000003E-5</c:v>
                </c:pt>
                <c:pt idx="42639">
                  <c:v>4.2639999999999998E-5</c:v>
                </c:pt>
                <c:pt idx="42640">
                  <c:v>4.2641000000000001E-5</c:v>
                </c:pt>
                <c:pt idx="42641">
                  <c:v>4.2642000000000003E-5</c:v>
                </c:pt>
                <c:pt idx="42642">
                  <c:v>4.2642999999999998E-5</c:v>
                </c:pt>
                <c:pt idx="42643">
                  <c:v>4.2644E-5</c:v>
                </c:pt>
                <c:pt idx="42644">
                  <c:v>4.2645000000000003E-5</c:v>
                </c:pt>
                <c:pt idx="42645">
                  <c:v>4.2645999999999998E-5</c:v>
                </c:pt>
                <c:pt idx="42646">
                  <c:v>4.2647E-5</c:v>
                </c:pt>
                <c:pt idx="42647">
                  <c:v>4.2648000000000002E-5</c:v>
                </c:pt>
                <c:pt idx="42648">
                  <c:v>4.2648999999999998E-5</c:v>
                </c:pt>
                <c:pt idx="42649">
                  <c:v>4.265E-5</c:v>
                </c:pt>
                <c:pt idx="42650">
                  <c:v>4.2651000000000002E-5</c:v>
                </c:pt>
                <c:pt idx="42651">
                  <c:v>4.2651999999999998E-5</c:v>
                </c:pt>
                <c:pt idx="42652">
                  <c:v>4.2653E-5</c:v>
                </c:pt>
                <c:pt idx="42653">
                  <c:v>4.2654000000000002E-5</c:v>
                </c:pt>
                <c:pt idx="42654">
                  <c:v>4.2654999999999997E-5</c:v>
                </c:pt>
                <c:pt idx="42655">
                  <c:v>4.2656E-5</c:v>
                </c:pt>
                <c:pt idx="42656">
                  <c:v>4.2657000000000002E-5</c:v>
                </c:pt>
                <c:pt idx="42657">
                  <c:v>4.2657999999999997E-5</c:v>
                </c:pt>
                <c:pt idx="42658">
                  <c:v>4.2658999999999999E-5</c:v>
                </c:pt>
                <c:pt idx="42659">
                  <c:v>4.2660000000000002E-5</c:v>
                </c:pt>
                <c:pt idx="42660">
                  <c:v>4.2660999999999997E-5</c:v>
                </c:pt>
                <c:pt idx="42661">
                  <c:v>4.2661999999999999E-5</c:v>
                </c:pt>
                <c:pt idx="42662">
                  <c:v>4.2663000000000001E-5</c:v>
                </c:pt>
                <c:pt idx="42663">
                  <c:v>4.2663999999999997E-5</c:v>
                </c:pt>
                <c:pt idx="42664">
                  <c:v>4.2664999999999999E-5</c:v>
                </c:pt>
                <c:pt idx="42665">
                  <c:v>4.2666000000000001E-5</c:v>
                </c:pt>
                <c:pt idx="42666">
                  <c:v>4.2667000000000003E-5</c:v>
                </c:pt>
                <c:pt idx="42667">
                  <c:v>4.2667999999999999E-5</c:v>
                </c:pt>
                <c:pt idx="42668">
                  <c:v>4.2669000000000001E-5</c:v>
                </c:pt>
                <c:pt idx="42669">
                  <c:v>4.2670000000000003E-5</c:v>
                </c:pt>
                <c:pt idx="42670">
                  <c:v>4.2670999999999999E-5</c:v>
                </c:pt>
                <c:pt idx="42671">
                  <c:v>4.2672000000000001E-5</c:v>
                </c:pt>
                <c:pt idx="42672">
                  <c:v>4.2673000000000003E-5</c:v>
                </c:pt>
                <c:pt idx="42673">
                  <c:v>4.2673999999999998E-5</c:v>
                </c:pt>
                <c:pt idx="42674">
                  <c:v>4.2675000000000001E-5</c:v>
                </c:pt>
                <c:pt idx="42675">
                  <c:v>4.2676000000000003E-5</c:v>
                </c:pt>
                <c:pt idx="42676">
                  <c:v>4.2676999999999998E-5</c:v>
                </c:pt>
                <c:pt idx="42677">
                  <c:v>4.2678E-5</c:v>
                </c:pt>
                <c:pt idx="42678">
                  <c:v>4.2679000000000003E-5</c:v>
                </c:pt>
                <c:pt idx="42679">
                  <c:v>4.2679999999999998E-5</c:v>
                </c:pt>
                <c:pt idx="42680">
                  <c:v>4.2681E-5</c:v>
                </c:pt>
                <c:pt idx="42681">
                  <c:v>4.2682000000000002E-5</c:v>
                </c:pt>
                <c:pt idx="42682">
                  <c:v>4.2682999999999998E-5</c:v>
                </c:pt>
                <c:pt idx="42683">
                  <c:v>4.2684E-5</c:v>
                </c:pt>
                <c:pt idx="42684">
                  <c:v>4.2685000000000002E-5</c:v>
                </c:pt>
                <c:pt idx="42685">
                  <c:v>4.2685999999999998E-5</c:v>
                </c:pt>
                <c:pt idx="42686">
                  <c:v>4.2687E-5</c:v>
                </c:pt>
                <c:pt idx="42687">
                  <c:v>4.2688000000000002E-5</c:v>
                </c:pt>
                <c:pt idx="42688">
                  <c:v>4.2688999999999997E-5</c:v>
                </c:pt>
                <c:pt idx="42689">
                  <c:v>4.269E-5</c:v>
                </c:pt>
                <c:pt idx="42690">
                  <c:v>4.2691000000000002E-5</c:v>
                </c:pt>
                <c:pt idx="42691">
                  <c:v>4.2691999999999997E-5</c:v>
                </c:pt>
                <c:pt idx="42692">
                  <c:v>4.2692999999999999E-5</c:v>
                </c:pt>
                <c:pt idx="42693">
                  <c:v>4.2694000000000002E-5</c:v>
                </c:pt>
                <c:pt idx="42694">
                  <c:v>4.2694999999999997E-5</c:v>
                </c:pt>
                <c:pt idx="42695">
                  <c:v>4.2695999999999999E-5</c:v>
                </c:pt>
                <c:pt idx="42696">
                  <c:v>4.2697000000000001E-5</c:v>
                </c:pt>
                <c:pt idx="42697">
                  <c:v>4.2697999999999997E-5</c:v>
                </c:pt>
                <c:pt idx="42698">
                  <c:v>4.2698999999999999E-5</c:v>
                </c:pt>
                <c:pt idx="42699">
                  <c:v>4.2700000000000001E-5</c:v>
                </c:pt>
                <c:pt idx="42700">
                  <c:v>4.2701000000000003E-5</c:v>
                </c:pt>
                <c:pt idx="42701">
                  <c:v>4.2701999999999999E-5</c:v>
                </c:pt>
                <c:pt idx="42702">
                  <c:v>4.2703000000000001E-5</c:v>
                </c:pt>
                <c:pt idx="42703">
                  <c:v>4.2704000000000003E-5</c:v>
                </c:pt>
                <c:pt idx="42704">
                  <c:v>4.2704999999999999E-5</c:v>
                </c:pt>
                <c:pt idx="42705">
                  <c:v>4.2706000000000001E-5</c:v>
                </c:pt>
                <c:pt idx="42706">
                  <c:v>4.2707000000000003E-5</c:v>
                </c:pt>
                <c:pt idx="42707">
                  <c:v>4.2707999999999998E-5</c:v>
                </c:pt>
                <c:pt idx="42708">
                  <c:v>4.2709000000000001E-5</c:v>
                </c:pt>
                <c:pt idx="42709">
                  <c:v>4.2710000000000003E-5</c:v>
                </c:pt>
                <c:pt idx="42710">
                  <c:v>4.2710999999999998E-5</c:v>
                </c:pt>
                <c:pt idx="42711">
                  <c:v>4.2712E-5</c:v>
                </c:pt>
                <c:pt idx="42712">
                  <c:v>4.2713000000000003E-5</c:v>
                </c:pt>
                <c:pt idx="42713">
                  <c:v>4.2713999999999998E-5</c:v>
                </c:pt>
                <c:pt idx="42714">
                  <c:v>4.2715E-5</c:v>
                </c:pt>
                <c:pt idx="42715">
                  <c:v>4.2716000000000002E-5</c:v>
                </c:pt>
                <c:pt idx="42716">
                  <c:v>4.2716999999999998E-5</c:v>
                </c:pt>
                <c:pt idx="42717">
                  <c:v>4.2718E-5</c:v>
                </c:pt>
                <c:pt idx="42718">
                  <c:v>4.2719000000000002E-5</c:v>
                </c:pt>
                <c:pt idx="42719">
                  <c:v>4.2719999999999998E-5</c:v>
                </c:pt>
                <c:pt idx="42720">
                  <c:v>4.2721E-5</c:v>
                </c:pt>
                <c:pt idx="42721">
                  <c:v>4.2722000000000002E-5</c:v>
                </c:pt>
                <c:pt idx="42722">
                  <c:v>4.2722999999999997E-5</c:v>
                </c:pt>
                <c:pt idx="42723">
                  <c:v>4.2724E-5</c:v>
                </c:pt>
                <c:pt idx="42724">
                  <c:v>4.2725000000000002E-5</c:v>
                </c:pt>
                <c:pt idx="42725">
                  <c:v>4.2725999999999997E-5</c:v>
                </c:pt>
                <c:pt idx="42726">
                  <c:v>4.2726999999999999E-5</c:v>
                </c:pt>
                <c:pt idx="42727">
                  <c:v>4.2728000000000002E-5</c:v>
                </c:pt>
                <c:pt idx="42728">
                  <c:v>4.2728999999999997E-5</c:v>
                </c:pt>
                <c:pt idx="42729">
                  <c:v>4.2729999999999999E-5</c:v>
                </c:pt>
                <c:pt idx="42730">
                  <c:v>4.2731000000000001E-5</c:v>
                </c:pt>
                <c:pt idx="42731">
                  <c:v>4.2731999999999997E-5</c:v>
                </c:pt>
                <c:pt idx="42732">
                  <c:v>4.2732999999999999E-5</c:v>
                </c:pt>
                <c:pt idx="42733">
                  <c:v>4.2734000000000001E-5</c:v>
                </c:pt>
                <c:pt idx="42734">
                  <c:v>4.2735000000000003E-5</c:v>
                </c:pt>
                <c:pt idx="42735">
                  <c:v>4.2735999999999999E-5</c:v>
                </c:pt>
                <c:pt idx="42736">
                  <c:v>4.2737000000000001E-5</c:v>
                </c:pt>
                <c:pt idx="42737">
                  <c:v>4.2738000000000003E-5</c:v>
                </c:pt>
                <c:pt idx="42738">
                  <c:v>4.2738999999999999E-5</c:v>
                </c:pt>
                <c:pt idx="42739">
                  <c:v>4.2740000000000001E-5</c:v>
                </c:pt>
                <c:pt idx="42740">
                  <c:v>4.2741000000000003E-5</c:v>
                </c:pt>
                <c:pt idx="42741">
                  <c:v>4.2741999999999998E-5</c:v>
                </c:pt>
                <c:pt idx="42742">
                  <c:v>4.2743000000000001E-5</c:v>
                </c:pt>
                <c:pt idx="42743">
                  <c:v>4.2744000000000003E-5</c:v>
                </c:pt>
                <c:pt idx="42744">
                  <c:v>4.2744999999999998E-5</c:v>
                </c:pt>
                <c:pt idx="42745">
                  <c:v>4.2746E-5</c:v>
                </c:pt>
                <c:pt idx="42746">
                  <c:v>4.2747000000000003E-5</c:v>
                </c:pt>
                <c:pt idx="42747">
                  <c:v>4.2747999999999998E-5</c:v>
                </c:pt>
                <c:pt idx="42748">
                  <c:v>4.2749E-5</c:v>
                </c:pt>
                <c:pt idx="42749">
                  <c:v>4.2750000000000002E-5</c:v>
                </c:pt>
                <c:pt idx="42750">
                  <c:v>4.2750999999999998E-5</c:v>
                </c:pt>
                <c:pt idx="42751">
                  <c:v>4.2752E-5</c:v>
                </c:pt>
                <c:pt idx="42752">
                  <c:v>4.2753000000000002E-5</c:v>
                </c:pt>
                <c:pt idx="42753">
                  <c:v>4.2753999999999998E-5</c:v>
                </c:pt>
                <c:pt idx="42754">
                  <c:v>4.2755E-5</c:v>
                </c:pt>
                <c:pt idx="42755">
                  <c:v>4.2756000000000002E-5</c:v>
                </c:pt>
                <c:pt idx="42756">
                  <c:v>4.2756999999999997E-5</c:v>
                </c:pt>
                <c:pt idx="42757">
                  <c:v>4.2758E-5</c:v>
                </c:pt>
                <c:pt idx="42758">
                  <c:v>4.2759000000000002E-5</c:v>
                </c:pt>
                <c:pt idx="42759">
                  <c:v>4.2759999999999997E-5</c:v>
                </c:pt>
                <c:pt idx="42760">
                  <c:v>4.2760999999999999E-5</c:v>
                </c:pt>
                <c:pt idx="42761">
                  <c:v>4.2762000000000002E-5</c:v>
                </c:pt>
                <c:pt idx="42762">
                  <c:v>4.2762999999999997E-5</c:v>
                </c:pt>
                <c:pt idx="42763">
                  <c:v>4.2763999999999999E-5</c:v>
                </c:pt>
                <c:pt idx="42764">
                  <c:v>4.2765000000000001E-5</c:v>
                </c:pt>
                <c:pt idx="42765">
                  <c:v>4.2765999999999997E-5</c:v>
                </c:pt>
                <c:pt idx="42766">
                  <c:v>4.2766999999999999E-5</c:v>
                </c:pt>
                <c:pt idx="42767">
                  <c:v>4.2768000000000001E-5</c:v>
                </c:pt>
                <c:pt idx="42768">
                  <c:v>4.2769000000000003E-5</c:v>
                </c:pt>
                <c:pt idx="42769">
                  <c:v>4.2769999999999999E-5</c:v>
                </c:pt>
                <c:pt idx="42770">
                  <c:v>4.2771000000000001E-5</c:v>
                </c:pt>
                <c:pt idx="42771">
                  <c:v>4.2772000000000003E-5</c:v>
                </c:pt>
                <c:pt idx="42772">
                  <c:v>4.2772999999999999E-5</c:v>
                </c:pt>
                <c:pt idx="42773">
                  <c:v>4.2774000000000001E-5</c:v>
                </c:pt>
                <c:pt idx="42774">
                  <c:v>4.2775000000000003E-5</c:v>
                </c:pt>
                <c:pt idx="42775">
                  <c:v>4.2775999999999998E-5</c:v>
                </c:pt>
                <c:pt idx="42776">
                  <c:v>4.2777000000000001E-5</c:v>
                </c:pt>
                <c:pt idx="42777">
                  <c:v>4.2778000000000003E-5</c:v>
                </c:pt>
                <c:pt idx="42778">
                  <c:v>4.2778999999999998E-5</c:v>
                </c:pt>
                <c:pt idx="42779">
                  <c:v>4.278E-5</c:v>
                </c:pt>
                <c:pt idx="42780">
                  <c:v>4.2781000000000003E-5</c:v>
                </c:pt>
                <c:pt idx="42781">
                  <c:v>4.2781999999999998E-5</c:v>
                </c:pt>
                <c:pt idx="42782">
                  <c:v>4.2783E-5</c:v>
                </c:pt>
                <c:pt idx="42783">
                  <c:v>4.2784000000000002E-5</c:v>
                </c:pt>
                <c:pt idx="42784">
                  <c:v>4.2784999999999998E-5</c:v>
                </c:pt>
                <c:pt idx="42785">
                  <c:v>4.2786E-5</c:v>
                </c:pt>
                <c:pt idx="42786">
                  <c:v>4.2787000000000002E-5</c:v>
                </c:pt>
                <c:pt idx="42787">
                  <c:v>4.2787999999999998E-5</c:v>
                </c:pt>
                <c:pt idx="42788">
                  <c:v>4.2789E-5</c:v>
                </c:pt>
                <c:pt idx="42789">
                  <c:v>4.2790000000000002E-5</c:v>
                </c:pt>
                <c:pt idx="42790">
                  <c:v>4.2790999999999997E-5</c:v>
                </c:pt>
                <c:pt idx="42791">
                  <c:v>4.2792E-5</c:v>
                </c:pt>
                <c:pt idx="42792">
                  <c:v>4.2793000000000002E-5</c:v>
                </c:pt>
                <c:pt idx="42793">
                  <c:v>4.2793999999999997E-5</c:v>
                </c:pt>
                <c:pt idx="42794">
                  <c:v>4.2794999999999999E-5</c:v>
                </c:pt>
                <c:pt idx="42795">
                  <c:v>4.2796000000000002E-5</c:v>
                </c:pt>
                <c:pt idx="42796">
                  <c:v>4.2796999999999997E-5</c:v>
                </c:pt>
                <c:pt idx="42797">
                  <c:v>4.2797999999999999E-5</c:v>
                </c:pt>
                <c:pt idx="42798">
                  <c:v>4.2799000000000001E-5</c:v>
                </c:pt>
                <c:pt idx="42799">
                  <c:v>4.2799999999999997E-5</c:v>
                </c:pt>
                <c:pt idx="42800">
                  <c:v>4.2800999999999999E-5</c:v>
                </c:pt>
                <c:pt idx="42801">
                  <c:v>4.2802000000000001E-5</c:v>
                </c:pt>
                <c:pt idx="42802">
                  <c:v>4.2803000000000003E-5</c:v>
                </c:pt>
                <c:pt idx="42803">
                  <c:v>4.2803999999999999E-5</c:v>
                </c:pt>
                <c:pt idx="42804">
                  <c:v>4.2805000000000001E-5</c:v>
                </c:pt>
                <c:pt idx="42805">
                  <c:v>4.2806000000000003E-5</c:v>
                </c:pt>
                <c:pt idx="42806">
                  <c:v>4.2806999999999999E-5</c:v>
                </c:pt>
                <c:pt idx="42807">
                  <c:v>4.2808000000000001E-5</c:v>
                </c:pt>
                <c:pt idx="42808">
                  <c:v>4.2809000000000003E-5</c:v>
                </c:pt>
                <c:pt idx="42809">
                  <c:v>4.2809999999999998E-5</c:v>
                </c:pt>
                <c:pt idx="42810">
                  <c:v>4.2811000000000001E-5</c:v>
                </c:pt>
                <c:pt idx="42811">
                  <c:v>4.2812000000000003E-5</c:v>
                </c:pt>
                <c:pt idx="42812">
                  <c:v>4.2812999999999998E-5</c:v>
                </c:pt>
                <c:pt idx="42813">
                  <c:v>4.2814E-5</c:v>
                </c:pt>
                <c:pt idx="42814">
                  <c:v>4.2815000000000003E-5</c:v>
                </c:pt>
                <c:pt idx="42815">
                  <c:v>4.2815999999999998E-5</c:v>
                </c:pt>
                <c:pt idx="42816">
                  <c:v>4.2817E-5</c:v>
                </c:pt>
                <c:pt idx="42817">
                  <c:v>4.2818000000000002E-5</c:v>
                </c:pt>
                <c:pt idx="42818">
                  <c:v>4.2818999999999998E-5</c:v>
                </c:pt>
                <c:pt idx="42819">
                  <c:v>4.282E-5</c:v>
                </c:pt>
                <c:pt idx="42820">
                  <c:v>4.2821000000000002E-5</c:v>
                </c:pt>
                <c:pt idx="42821">
                  <c:v>4.2821999999999998E-5</c:v>
                </c:pt>
                <c:pt idx="42822">
                  <c:v>4.2823E-5</c:v>
                </c:pt>
                <c:pt idx="42823">
                  <c:v>4.2824000000000002E-5</c:v>
                </c:pt>
                <c:pt idx="42824">
                  <c:v>4.2824999999999997E-5</c:v>
                </c:pt>
                <c:pt idx="42825">
                  <c:v>4.2826E-5</c:v>
                </c:pt>
                <c:pt idx="42826">
                  <c:v>4.2827000000000002E-5</c:v>
                </c:pt>
                <c:pt idx="42827">
                  <c:v>4.2827999999999997E-5</c:v>
                </c:pt>
                <c:pt idx="42828">
                  <c:v>4.2828999999999999E-5</c:v>
                </c:pt>
                <c:pt idx="42829">
                  <c:v>4.2830000000000002E-5</c:v>
                </c:pt>
                <c:pt idx="42830">
                  <c:v>4.2830999999999997E-5</c:v>
                </c:pt>
                <c:pt idx="42831">
                  <c:v>4.2831999999999999E-5</c:v>
                </c:pt>
                <c:pt idx="42832">
                  <c:v>4.2833000000000001E-5</c:v>
                </c:pt>
                <c:pt idx="42833">
                  <c:v>4.2833999999999997E-5</c:v>
                </c:pt>
                <c:pt idx="42834">
                  <c:v>4.2834999999999999E-5</c:v>
                </c:pt>
                <c:pt idx="42835">
                  <c:v>4.2836000000000001E-5</c:v>
                </c:pt>
                <c:pt idx="42836">
                  <c:v>4.2837000000000003E-5</c:v>
                </c:pt>
                <c:pt idx="42837">
                  <c:v>4.2837999999999999E-5</c:v>
                </c:pt>
                <c:pt idx="42838">
                  <c:v>4.2839000000000001E-5</c:v>
                </c:pt>
                <c:pt idx="42839">
                  <c:v>4.2840000000000003E-5</c:v>
                </c:pt>
                <c:pt idx="42840">
                  <c:v>4.2840999999999999E-5</c:v>
                </c:pt>
                <c:pt idx="42841">
                  <c:v>4.2842000000000001E-5</c:v>
                </c:pt>
                <c:pt idx="42842">
                  <c:v>4.2843000000000003E-5</c:v>
                </c:pt>
                <c:pt idx="42843">
                  <c:v>4.2843999999999998E-5</c:v>
                </c:pt>
                <c:pt idx="42844">
                  <c:v>4.2845000000000001E-5</c:v>
                </c:pt>
                <c:pt idx="42845">
                  <c:v>4.2846000000000003E-5</c:v>
                </c:pt>
                <c:pt idx="42846">
                  <c:v>4.2846999999999998E-5</c:v>
                </c:pt>
                <c:pt idx="42847">
                  <c:v>4.2848E-5</c:v>
                </c:pt>
                <c:pt idx="42848">
                  <c:v>4.2849000000000003E-5</c:v>
                </c:pt>
                <c:pt idx="42849">
                  <c:v>4.2849999999999998E-5</c:v>
                </c:pt>
                <c:pt idx="42850">
                  <c:v>4.2851E-5</c:v>
                </c:pt>
                <c:pt idx="42851">
                  <c:v>4.2852000000000002E-5</c:v>
                </c:pt>
                <c:pt idx="42852">
                  <c:v>4.2852999999999998E-5</c:v>
                </c:pt>
                <c:pt idx="42853">
                  <c:v>4.2854E-5</c:v>
                </c:pt>
                <c:pt idx="42854">
                  <c:v>4.2855000000000002E-5</c:v>
                </c:pt>
                <c:pt idx="42855">
                  <c:v>4.2855999999999998E-5</c:v>
                </c:pt>
                <c:pt idx="42856">
                  <c:v>4.2857E-5</c:v>
                </c:pt>
                <c:pt idx="42857">
                  <c:v>4.2858000000000002E-5</c:v>
                </c:pt>
                <c:pt idx="42858">
                  <c:v>4.2858999999999997E-5</c:v>
                </c:pt>
                <c:pt idx="42859">
                  <c:v>4.286E-5</c:v>
                </c:pt>
                <c:pt idx="42860">
                  <c:v>4.2861000000000002E-5</c:v>
                </c:pt>
                <c:pt idx="42861">
                  <c:v>4.2861999999999997E-5</c:v>
                </c:pt>
                <c:pt idx="42862">
                  <c:v>4.2862999999999999E-5</c:v>
                </c:pt>
                <c:pt idx="42863">
                  <c:v>4.2864000000000002E-5</c:v>
                </c:pt>
                <c:pt idx="42864">
                  <c:v>4.2864999999999997E-5</c:v>
                </c:pt>
                <c:pt idx="42865">
                  <c:v>4.2865999999999999E-5</c:v>
                </c:pt>
                <c:pt idx="42866">
                  <c:v>4.2867000000000001E-5</c:v>
                </c:pt>
                <c:pt idx="42867">
                  <c:v>4.2867999999999997E-5</c:v>
                </c:pt>
                <c:pt idx="42868">
                  <c:v>4.2868999999999999E-5</c:v>
                </c:pt>
                <c:pt idx="42869">
                  <c:v>4.2870000000000001E-5</c:v>
                </c:pt>
                <c:pt idx="42870">
                  <c:v>4.2870999999999997E-5</c:v>
                </c:pt>
                <c:pt idx="42871">
                  <c:v>4.2871999999999999E-5</c:v>
                </c:pt>
                <c:pt idx="42872">
                  <c:v>4.2873000000000001E-5</c:v>
                </c:pt>
                <c:pt idx="42873">
                  <c:v>4.2874000000000003E-5</c:v>
                </c:pt>
                <c:pt idx="42874">
                  <c:v>4.2874999999999999E-5</c:v>
                </c:pt>
                <c:pt idx="42875">
                  <c:v>4.2876000000000001E-5</c:v>
                </c:pt>
                <c:pt idx="42876">
                  <c:v>4.2877000000000003E-5</c:v>
                </c:pt>
                <c:pt idx="42877">
                  <c:v>4.2877999999999998E-5</c:v>
                </c:pt>
                <c:pt idx="42878">
                  <c:v>4.2879000000000001E-5</c:v>
                </c:pt>
                <c:pt idx="42879">
                  <c:v>4.2880000000000003E-5</c:v>
                </c:pt>
                <c:pt idx="42880">
                  <c:v>4.2880999999999998E-5</c:v>
                </c:pt>
                <c:pt idx="42881">
                  <c:v>4.2882E-5</c:v>
                </c:pt>
                <c:pt idx="42882">
                  <c:v>4.2883000000000003E-5</c:v>
                </c:pt>
                <c:pt idx="42883">
                  <c:v>4.2883999999999998E-5</c:v>
                </c:pt>
                <c:pt idx="42884">
                  <c:v>4.2885E-5</c:v>
                </c:pt>
                <c:pt idx="42885">
                  <c:v>4.2886000000000002E-5</c:v>
                </c:pt>
                <c:pt idx="42886">
                  <c:v>4.2886999999999998E-5</c:v>
                </c:pt>
                <c:pt idx="42887">
                  <c:v>4.2888E-5</c:v>
                </c:pt>
                <c:pt idx="42888">
                  <c:v>4.2889000000000002E-5</c:v>
                </c:pt>
                <c:pt idx="42889">
                  <c:v>4.2889999999999998E-5</c:v>
                </c:pt>
                <c:pt idx="42890">
                  <c:v>4.2891E-5</c:v>
                </c:pt>
                <c:pt idx="42891">
                  <c:v>4.2892000000000002E-5</c:v>
                </c:pt>
                <c:pt idx="42892">
                  <c:v>4.2892999999999997E-5</c:v>
                </c:pt>
                <c:pt idx="42893">
                  <c:v>4.2894E-5</c:v>
                </c:pt>
                <c:pt idx="42894">
                  <c:v>4.2895000000000002E-5</c:v>
                </c:pt>
                <c:pt idx="42895">
                  <c:v>4.2895999999999997E-5</c:v>
                </c:pt>
                <c:pt idx="42896">
                  <c:v>4.2896999999999999E-5</c:v>
                </c:pt>
                <c:pt idx="42897">
                  <c:v>4.2898000000000002E-5</c:v>
                </c:pt>
                <c:pt idx="42898">
                  <c:v>4.2898999999999997E-5</c:v>
                </c:pt>
                <c:pt idx="42899">
                  <c:v>4.2899999999999999E-5</c:v>
                </c:pt>
                <c:pt idx="42900">
                  <c:v>4.2901000000000001E-5</c:v>
                </c:pt>
                <c:pt idx="42901">
                  <c:v>4.2901999999999997E-5</c:v>
                </c:pt>
                <c:pt idx="42902">
                  <c:v>4.2902999999999999E-5</c:v>
                </c:pt>
                <c:pt idx="42903">
                  <c:v>4.2904000000000001E-5</c:v>
                </c:pt>
                <c:pt idx="42904">
                  <c:v>4.2904999999999997E-5</c:v>
                </c:pt>
                <c:pt idx="42905">
                  <c:v>4.2905999999999999E-5</c:v>
                </c:pt>
                <c:pt idx="42906">
                  <c:v>4.2907000000000001E-5</c:v>
                </c:pt>
                <c:pt idx="42907">
                  <c:v>4.2908000000000003E-5</c:v>
                </c:pt>
                <c:pt idx="42908">
                  <c:v>4.2908999999999999E-5</c:v>
                </c:pt>
                <c:pt idx="42909">
                  <c:v>4.2910000000000001E-5</c:v>
                </c:pt>
                <c:pt idx="42910">
                  <c:v>4.2911000000000003E-5</c:v>
                </c:pt>
                <c:pt idx="42911">
                  <c:v>4.2911999999999998E-5</c:v>
                </c:pt>
                <c:pt idx="42912">
                  <c:v>4.2913000000000001E-5</c:v>
                </c:pt>
                <c:pt idx="42913">
                  <c:v>4.2914000000000003E-5</c:v>
                </c:pt>
                <c:pt idx="42914">
                  <c:v>4.2914999999999998E-5</c:v>
                </c:pt>
                <c:pt idx="42915">
                  <c:v>4.2916E-5</c:v>
                </c:pt>
                <c:pt idx="42916">
                  <c:v>4.2917000000000003E-5</c:v>
                </c:pt>
                <c:pt idx="42917">
                  <c:v>4.2917999999999998E-5</c:v>
                </c:pt>
                <c:pt idx="42918">
                  <c:v>4.2919E-5</c:v>
                </c:pt>
                <c:pt idx="42919">
                  <c:v>4.2920000000000002E-5</c:v>
                </c:pt>
                <c:pt idx="42920">
                  <c:v>4.2920999999999998E-5</c:v>
                </c:pt>
                <c:pt idx="42921">
                  <c:v>4.2922E-5</c:v>
                </c:pt>
                <c:pt idx="42922">
                  <c:v>4.2923000000000002E-5</c:v>
                </c:pt>
                <c:pt idx="42923">
                  <c:v>4.2923999999999998E-5</c:v>
                </c:pt>
                <c:pt idx="42924">
                  <c:v>4.2925E-5</c:v>
                </c:pt>
                <c:pt idx="42925">
                  <c:v>4.2926000000000002E-5</c:v>
                </c:pt>
                <c:pt idx="42926">
                  <c:v>4.2926999999999997E-5</c:v>
                </c:pt>
                <c:pt idx="42927">
                  <c:v>4.2928E-5</c:v>
                </c:pt>
                <c:pt idx="42928">
                  <c:v>4.2929000000000002E-5</c:v>
                </c:pt>
                <c:pt idx="42929">
                  <c:v>4.2929999999999997E-5</c:v>
                </c:pt>
                <c:pt idx="42930">
                  <c:v>4.2930999999999999E-5</c:v>
                </c:pt>
                <c:pt idx="42931">
                  <c:v>4.2932000000000002E-5</c:v>
                </c:pt>
                <c:pt idx="42932">
                  <c:v>4.2932999999999997E-5</c:v>
                </c:pt>
                <c:pt idx="42933">
                  <c:v>4.2933999999999999E-5</c:v>
                </c:pt>
                <c:pt idx="42934">
                  <c:v>4.2935000000000001E-5</c:v>
                </c:pt>
                <c:pt idx="42935">
                  <c:v>4.2935999999999997E-5</c:v>
                </c:pt>
                <c:pt idx="42936">
                  <c:v>4.2936999999999999E-5</c:v>
                </c:pt>
                <c:pt idx="42937">
                  <c:v>4.2938000000000001E-5</c:v>
                </c:pt>
                <c:pt idx="42938">
                  <c:v>4.2938999999999997E-5</c:v>
                </c:pt>
                <c:pt idx="42939">
                  <c:v>4.2939999999999999E-5</c:v>
                </c:pt>
                <c:pt idx="42940">
                  <c:v>4.2941000000000001E-5</c:v>
                </c:pt>
                <c:pt idx="42941">
                  <c:v>4.2942000000000003E-5</c:v>
                </c:pt>
                <c:pt idx="42942">
                  <c:v>4.2942999999999999E-5</c:v>
                </c:pt>
                <c:pt idx="42943">
                  <c:v>4.2944000000000001E-5</c:v>
                </c:pt>
                <c:pt idx="42944">
                  <c:v>4.2945000000000003E-5</c:v>
                </c:pt>
                <c:pt idx="42945">
                  <c:v>4.2945999999999998E-5</c:v>
                </c:pt>
                <c:pt idx="42946">
                  <c:v>4.2947000000000001E-5</c:v>
                </c:pt>
                <c:pt idx="42947">
                  <c:v>4.2948000000000003E-5</c:v>
                </c:pt>
                <c:pt idx="42948">
                  <c:v>4.2948999999999998E-5</c:v>
                </c:pt>
                <c:pt idx="42949">
                  <c:v>4.295E-5</c:v>
                </c:pt>
                <c:pt idx="42950">
                  <c:v>4.2951000000000003E-5</c:v>
                </c:pt>
                <c:pt idx="42951">
                  <c:v>4.2951999999999998E-5</c:v>
                </c:pt>
                <c:pt idx="42952">
                  <c:v>4.2953E-5</c:v>
                </c:pt>
                <c:pt idx="42953">
                  <c:v>4.2954000000000002E-5</c:v>
                </c:pt>
                <c:pt idx="42954">
                  <c:v>4.2954999999999998E-5</c:v>
                </c:pt>
                <c:pt idx="42955">
                  <c:v>4.2956E-5</c:v>
                </c:pt>
                <c:pt idx="42956">
                  <c:v>4.2957000000000002E-5</c:v>
                </c:pt>
                <c:pt idx="42957">
                  <c:v>4.2957999999999998E-5</c:v>
                </c:pt>
                <c:pt idx="42958">
                  <c:v>4.2959E-5</c:v>
                </c:pt>
                <c:pt idx="42959">
                  <c:v>4.2960000000000002E-5</c:v>
                </c:pt>
                <c:pt idx="42960">
                  <c:v>4.2960999999999997E-5</c:v>
                </c:pt>
                <c:pt idx="42961">
                  <c:v>4.2962E-5</c:v>
                </c:pt>
                <c:pt idx="42962">
                  <c:v>4.2963000000000002E-5</c:v>
                </c:pt>
                <c:pt idx="42963">
                  <c:v>4.2963999999999997E-5</c:v>
                </c:pt>
                <c:pt idx="42964">
                  <c:v>4.2964999999999999E-5</c:v>
                </c:pt>
                <c:pt idx="42965">
                  <c:v>4.2966000000000002E-5</c:v>
                </c:pt>
                <c:pt idx="42966">
                  <c:v>4.2966999999999997E-5</c:v>
                </c:pt>
                <c:pt idx="42967">
                  <c:v>4.2967999999999999E-5</c:v>
                </c:pt>
                <c:pt idx="42968">
                  <c:v>4.2969000000000001E-5</c:v>
                </c:pt>
                <c:pt idx="42969">
                  <c:v>4.2969999999999997E-5</c:v>
                </c:pt>
                <c:pt idx="42970">
                  <c:v>4.2970999999999999E-5</c:v>
                </c:pt>
                <c:pt idx="42971">
                  <c:v>4.2972000000000001E-5</c:v>
                </c:pt>
                <c:pt idx="42972">
                  <c:v>4.2972999999999997E-5</c:v>
                </c:pt>
                <c:pt idx="42973">
                  <c:v>4.2973999999999999E-5</c:v>
                </c:pt>
                <c:pt idx="42974">
                  <c:v>4.2975000000000001E-5</c:v>
                </c:pt>
                <c:pt idx="42975">
                  <c:v>4.2976000000000003E-5</c:v>
                </c:pt>
                <c:pt idx="42976">
                  <c:v>4.2976999999999999E-5</c:v>
                </c:pt>
                <c:pt idx="42977">
                  <c:v>4.2978000000000001E-5</c:v>
                </c:pt>
                <c:pt idx="42978">
                  <c:v>4.2979000000000003E-5</c:v>
                </c:pt>
                <c:pt idx="42979">
                  <c:v>4.2979999999999998E-5</c:v>
                </c:pt>
                <c:pt idx="42980">
                  <c:v>4.2981000000000001E-5</c:v>
                </c:pt>
                <c:pt idx="42981">
                  <c:v>4.2982000000000003E-5</c:v>
                </c:pt>
                <c:pt idx="42982">
                  <c:v>4.2982999999999998E-5</c:v>
                </c:pt>
                <c:pt idx="42983">
                  <c:v>4.2984E-5</c:v>
                </c:pt>
                <c:pt idx="42984">
                  <c:v>4.2985000000000003E-5</c:v>
                </c:pt>
                <c:pt idx="42985">
                  <c:v>4.2985999999999998E-5</c:v>
                </c:pt>
                <c:pt idx="42986">
                  <c:v>4.2987E-5</c:v>
                </c:pt>
                <c:pt idx="42987">
                  <c:v>4.2988000000000002E-5</c:v>
                </c:pt>
                <c:pt idx="42988">
                  <c:v>4.2988999999999998E-5</c:v>
                </c:pt>
                <c:pt idx="42989">
                  <c:v>4.299E-5</c:v>
                </c:pt>
                <c:pt idx="42990">
                  <c:v>4.2991000000000002E-5</c:v>
                </c:pt>
                <c:pt idx="42991">
                  <c:v>4.2991999999999998E-5</c:v>
                </c:pt>
                <c:pt idx="42992">
                  <c:v>4.2993E-5</c:v>
                </c:pt>
                <c:pt idx="42993">
                  <c:v>4.2994000000000002E-5</c:v>
                </c:pt>
                <c:pt idx="42994">
                  <c:v>4.2994999999999997E-5</c:v>
                </c:pt>
                <c:pt idx="42995">
                  <c:v>4.2996E-5</c:v>
                </c:pt>
                <c:pt idx="42996">
                  <c:v>4.2997000000000002E-5</c:v>
                </c:pt>
                <c:pt idx="42997">
                  <c:v>4.2997999999999997E-5</c:v>
                </c:pt>
                <c:pt idx="42998">
                  <c:v>4.2998999999999999E-5</c:v>
                </c:pt>
                <c:pt idx="42999">
                  <c:v>4.3000000000000002E-5</c:v>
                </c:pt>
                <c:pt idx="43000">
                  <c:v>4.3000999999999997E-5</c:v>
                </c:pt>
                <c:pt idx="43001">
                  <c:v>4.3001999999999999E-5</c:v>
                </c:pt>
                <c:pt idx="43002">
                  <c:v>4.3003000000000001E-5</c:v>
                </c:pt>
                <c:pt idx="43003">
                  <c:v>4.3003999999999997E-5</c:v>
                </c:pt>
                <c:pt idx="43004">
                  <c:v>4.3004999999999999E-5</c:v>
                </c:pt>
                <c:pt idx="43005">
                  <c:v>4.3006000000000001E-5</c:v>
                </c:pt>
                <c:pt idx="43006">
                  <c:v>4.3006999999999997E-5</c:v>
                </c:pt>
                <c:pt idx="43007">
                  <c:v>4.3007999999999999E-5</c:v>
                </c:pt>
                <c:pt idx="43008">
                  <c:v>4.3009000000000001E-5</c:v>
                </c:pt>
                <c:pt idx="43009">
                  <c:v>4.3010000000000003E-5</c:v>
                </c:pt>
                <c:pt idx="43010">
                  <c:v>4.3010999999999999E-5</c:v>
                </c:pt>
                <c:pt idx="43011">
                  <c:v>4.3012000000000001E-5</c:v>
                </c:pt>
                <c:pt idx="43012">
                  <c:v>4.3013000000000003E-5</c:v>
                </c:pt>
                <c:pt idx="43013">
                  <c:v>4.3013999999999998E-5</c:v>
                </c:pt>
                <c:pt idx="43014">
                  <c:v>4.3015000000000001E-5</c:v>
                </c:pt>
                <c:pt idx="43015">
                  <c:v>4.3016000000000003E-5</c:v>
                </c:pt>
                <c:pt idx="43016">
                  <c:v>4.3016999999999998E-5</c:v>
                </c:pt>
                <c:pt idx="43017">
                  <c:v>4.3018E-5</c:v>
                </c:pt>
                <c:pt idx="43018">
                  <c:v>4.3019000000000003E-5</c:v>
                </c:pt>
                <c:pt idx="43019">
                  <c:v>4.3019999999999998E-5</c:v>
                </c:pt>
                <c:pt idx="43020">
                  <c:v>4.3021E-5</c:v>
                </c:pt>
                <c:pt idx="43021">
                  <c:v>4.3022000000000002E-5</c:v>
                </c:pt>
                <c:pt idx="43022">
                  <c:v>4.3022999999999998E-5</c:v>
                </c:pt>
                <c:pt idx="43023">
                  <c:v>4.3024E-5</c:v>
                </c:pt>
                <c:pt idx="43024">
                  <c:v>4.3025000000000002E-5</c:v>
                </c:pt>
                <c:pt idx="43025">
                  <c:v>4.3025999999999998E-5</c:v>
                </c:pt>
                <c:pt idx="43026">
                  <c:v>4.3027E-5</c:v>
                </c:pt>
                <c:pt idx="43027">
                  <c:v>4.3028000000000002E-5</c:v>
                </c:pt>
                <c:pt idx="43028">
                  <c:v>4.3028999999999997E-5</c:v>
                </c:pt>
                <c:pt idx="43029">
                  <c:v>4.303E-5</c:v>
                </c:pt>
                <c:pt idx="43030">
                  <c:v>4.3031000000000002E-5</c:v>
                </c:pt>
                <c:pt idx="43031">
                  <c:v>4.3031999999999997E-5</c:v>
                </c:pt>
                <c:pt idx="43032">
                  <c:v>4.3032999999999999E-5</c:v>
                </c:pt>
                <c:pt idx="43033">
                  <c:v>4.3034000000000002E-5</c:v>
                </c:pt>
                <c:pt idx="43034">
                  <c:v>4.3034999999999997E-5</c:v>
                </c:pt>
                <c:pt idx="43035">
                  <c:v>4.3035999999999999E-5</c:v>
                </c:pt>
                <c:pt idx="43036">
                  <c:v>4.3037000000000001E-5</c:v>
                </c:pt>
                <c:pt idx="43037">
                  <c:v>4.3037999999999997E-5</c:v>
                </c:pt>
                <c:pt idx="43038">
                  <c:v>4.3038999999999999E-5</c:v>
                </c:pt>
                <c:pt idx="43039">
                  <c:v>4.3040000000000001E-5</c:v>
                </c:pt>
                <c:pt idx="43040">
                  <c:v>4.3040999999999997E-5</c:v>
                </c:pt>
                <c:pt idx="43041">
                  <c:v>4.3041999999999999E-5</c:v>
                </c:pt>
                <c:pt idx="43042">
                  <c:v>4.3043000000000001E-5</c:v>
                </c:pt>
                <c:pt idx="43043">
                  <c:v>4.3044000000000003E-5</c:v>
                </c:pt>
                <c:pt idx="43044">
                  <c:v>4.3044999999999999E-5</c:v>
                </c:pt>
                <c:pt idx="43045">
                  <c:v>4.3046000000000001E-5</c:v>
                </c:pt>
                <c:pt idx="43046">
                  <c:v>4.3047000000000003E-5</c:v>
                </c:pt>
                <c:pt idx="43047">
                  <c:v>4.3047999999999998E-5</c:v>
                </c:pt>
                <c:pt idx="43048">
                  <c:v>4.3049000000000001E-5</c:v>
                </c:pt>
                <c:pt idx="43049">
                  <c:v>4.3050000000000003E-5</c:v>
                </c:pt>
                <c:pt idx="43050">
                  <c:v>4.3050999999999998E-5</c:v>
                </c:pt>
                <c:pt idx="43051">
                  <c:v>4.3052E-5</c:v>
                </c:pt>
                <c:pt idx="43052">
                  <c:v>4.3053000000000003E-5</c:v>
                </c:pt>
                <c:pt idx="43053">
                  <c:v>4.3053999999999998E-5</c:v>
                </c:pt>
                <c:pt idx="43054">
                  <c:v>4.3055E-5</c:v>
                </c:pt>
                <c:pt idx="43055">
                  <c:v>4.3056000000000002E-5</c:v>
                </c:pt>
                <c:pt idx="43056">
                  <c:v>4.3056999999999998E-5</c:v>
                </c:pt>
                <c:pt idx="43057">
                  <c:v>4.3058E-5</c:v>
                </c:pt>
                <c:pt idx="43058">
                  <c:v>4.3059000000000002E-5</c:v>
                </c:pt>
                <c:pt idx="43059">
                  <c:v>4.3059999999999998E-5</c:v>
                </c:pt>
                <c:pt idx="43060">
                  <c:v>4.3061E-5</c:v>
                </c:pt>
                <c:pt idx="43061">
                  <c:v>4.3062000000000002E-5</c:v>
                </c:pt>
                <c:pt idx="43062">
                  <c:v>4.3062999999999997E-5</c:v>
                </c:pt>
                <c:pt idx="43063">
                  <c:v>4.3064E-5</c:v>
                </c:pt>
                <c:pt idx="43064">
                  <c:v>4.3065000000000002E-5</c:v>
                </c:pt>
                <c:pt idx="43065">
                  <c:v>4.3065999999999997E-5</c:v>
                </c:pt>
                <c:pt idx="43066">
                  <c:v>4.3066999999999999E-5</c:v>
                </c:pt>
                <c:pt idx="43067">
                  <c:v>4.3068000000000002E-5</c:v>
                </c:pt>
                <c:pt idx="43068">
                  <c:v>4.3068999999999997E-5</c:v>
                </c:pt>
                <c:pt idx="43069">
                  <c:v>4.3069999999999999E-5</c:v>
                </c:pt>
                <c:pt idx="43070">
                  <c:v>4.3071000000000001E-5</c:v>
                </c:pt>
                <c:pt idx="43071">
                  <c:v>4.3071999999999997E-5</c:v>
                </c:pt>
                <c:pt idx="43072">
                  <c:v>4.3072999999999999E-5</c:v>
                </c:pt>
                <c:pt idx="43073">
                  <c:v>4.3074000000000001E-5</c:v>
                </c:pt>
                <c:pt idx="43074">
                  <c:v>4.3074999999999997E-5</c:v>
                </c:pt>
                <c:pt idx="43075">
                  <c:v>4.3075999999999999E-5</c:v>
                </c:pt>
                <c:pt idx="43076">
                  <c:v>4.3077000000000001E-5</c:v>
                </c:pt>
                <c:pt idx="43077">
                  <c:v>4.3078000000000003E-5</c:v>
                </c:pt>
                <c:pt idx="43078">
                  <c:v>4.3078999999999999E-5</c:v>
                </c:pt>
                <c:pt idx="43079">
                  <c:v>4.3080000000000001E-5</c:v>
                </c:pt>
                <c:pt idx="43080">
                  <c:v>4.3081000000000003E-5</c:v>
                </c:pt>
                <c:pt idx="43081">
                  <c:v>4.3081999999999998E-5</c:v>
                </c:pt>
                <c:pt idx="43082">
                  <c:v>4.3083000000000001E-5</c:v>
                </c:pt>
                <c:pt idx="43083">
                  <c:v>4.3084000000000003E-5</c:v>
                </c:pt>
                <c:pt idx="43084">
                  <c:v>4.3084999999999998E-5</c:v>
                </c:pt>
                <c:pt idx="43085">
                  <c:v>4.3086E-5</c:v>
                </c:pt>
                <c:pt idx="43086">
                  <c:v>4.3087000000000003E-5</c:v>
                </c:pt>
                <c:pt idx="43087">
                  <c:v>4.3087999999999998E-5</c:v>
                </c:pt>
                <c:pt idx="43088">
                  <c:v>4.3089E-5</c:v>
                </c:pt>
                <c:pt idx="43089">
                  <c:v>4.3090000000000002E-5</c:v>
                </c:pt>
                <c:pt idx="43090">
                  <c:v>4.3090999999999998E-5</c:v>
                </c:pt>
                <c:pt idx="43091">
                  <c:v>4.3092E-5</c:v>
                </c:pt>
                <c:pt idx="43092">
                  <c:v>4.3093000000000002E-5</c:v>
                </c:pt>
                <c:pt idx="43093">
                  <c:v>4.3093999999999998E-5</c:v>
                </c:pt>
                <c:pt idx="43094">
                  <c:v>4.3095E-5</c:v>
                </c:pt>
                <c:pt idx="43095">
                  <c:v>4.3096000000000002E-5</c:v>
                </c:pt>
                <c:pt idx="43096">
                  <c:v>4.3096999999999998E-5</c:v>
                </c:pt>
                <c:pt idx="43097">
                  <c:v>4.3098E-5</c:v>
                </c:pt>
                <c:pt idx="43098">
                  <c:v>4.3099000000000002E-5</c:v>
                </c:pt>
                <c:pt idx="43099">
                  <c:v>4.3099999999999997E-5</c:v>
                </c:pt>
                <c:pt idx="43100">
                  <c:v>4.3101E-5</c:v>
                </c:pt>
                <c:pt idx="43101">
                  <c:v>4.3102000000000002E-5</c:v>
                </c:pt>
                <c:pt idx="43102">
                  <c:v>4.3102999999999997E-5</c:v>
                </c:pt>
                <c:pt idx="43103">
                  <c:v>4.3103999999999999E-5</c:v>
                </c:pt>
                <c:pt idx="43104">
                  <c:v>4.3105000000000001E-5</c:v>
                </c:pt>
                <c:pt idx="43105">
                  <c:v>4.3105999999999997E-5</c:v>
                </c:pt>
                <c:pt idx="43106">
                  <c:v>4.3106999999999999E-5</c:v>
                </c:pt>
                <c:pt idx="43107">
                  <c:v>4.3108000000000001E-5</c:v>
                </c:pt>
                <c:pt idx="43108">
                  <c:v>4.3108999999999997E-5</c:v>
                </c:pt>
                <c:pt idx="43109">
                  <c:v>4.3109999999999999E-5</c:v>
                </c:pt>
                <c:pt idx="43110">
                  <c:v>4.3111000000000001E-5</c:v>
                </c:pt>
                <c:pt idx="43111">
                  <c:v>4.3112000000000003E-5</c:v>
                </c:pt>
                <c:pt idx="43112">
                  <c:v>4.3112999999999999E-5</c:v>
                </c:pt>
                <c:pt idx="43113">
                  <c:v>4.3114000000000001E-5</c:v>
                </c:pt>
                <c:pt idx="43114">
                  <c:v>4.3115000000000003E-5</c:v>
                </c:pt>
                <c:pt idx="43115">
                  <c:v>4.3115999999999999E-5</c:v>
                </c:pt>
                <c:pt idx="43116">
                  <c:v>4.3117000000000001E-5</c:v>
                </c:pt>
                <c:pt idx="43117">
                  <c:v>4.3118000000000003E-5</c:v>
                </c:pt>
                <c:pt idx="43118">
                  <c:v>4.3118999999999998E-5</c:v>
                </c:pt>
                <c:pt idx="43119">
                  <c:v>4.3120000000000001E-5</c:v>
                </c:pt>
                <c:pt idx="43120">
                  <c:v>4.3121000000000003E-5</c:v>
                </c:pt>
                <c:pt idx="43121">
                  <c:v>4.3121999999999998E-5</c:v>
                </c:pt>
                <c:pt idx="43122">
                  <c:v>4.3123E-5</c:v>
                </c:pt>
                <c:pt idx="43123">
                  <c:v>4.3124000000000002E-5</c:v>
                </c:pt>
                <c:pt idx="43124">
                  <c:v>4.3124999999999998E-5</c:v>
                </c:pt>
                <c:pt idx="43125">
                  <c:v>4.3126E-5</c:v>
                </c:pt>
                <c:pt idx="43126">
                  <c:v>4.3127000000000002E-5</c:v>
                </c:pt>
                <c:pt idx="43127">
                  <c:v>4.3127999999999998E-5</c:v>
                </c:pt>
                <c:pt idx="43128">
                  <c:v>4.3129E-5</c:v>
                </c:pt>
                <c:pt idx="43129">
                  <c:v>4.3130000000000002E-5</c:v>
                </c:pt>
                <c:pt idx="43130">
                  <c:v>4.3130999999999998E-5</c:v>
                </c:pt>
                <c:pt idx="43131">
                  <c:v>4.3132E-5</c:v>
                </c:pt>
                <c:pt idx="43132">
                  <c:v>4.3133000000000002E-5</c:v>
                </c:pt>
                <c:pt idx="43133">
                  <c:v>4.3133999999999997E-5</c:v>
                </c:pt>
                <c:pt idx="43134">
                  <c:v>4.3135E-5</c:v>
                </c:pt>
                <c:pt idx="43135">
                  <c:v>4.3136000000000002E-5</c:v>
                </c:pt>
                <c:pt idx="43136">
                  <c:v>4.3136999999999997E-5</c:v>
                </c:pt>
                <c:pt idx="43137">
                  <c:v>4.3137999999999999E-5</c:v>
                </c:pt>
                <c:pt idx="43138">
                  <c:v>4.3139000000000002E-5</c:v>
                </c:pt>
                <c:pt idx="43139">
                  <c:v>4.3139999999999997E-5</c:v>
                </c:pt>
                <c:pt idx="43140">
                  <c:v>4.3140999999999999E-5</c:v>
                </c:pt>
                <c:pt idx="43141">
                  <c:v>4.3142000000000001E-5</c:v>
                </c:pt>
                <c:pt idx="43142">
                  <c:v>4.3142999999999997E-5</c:v>
                </c:pt>
                <c:pt idx="43143">
                  <c:v>4.3143999999999999E-5</c:v>
                </c:pt>
                <c:pt idx="43144">
                  <c:v>4.3145000000000001E-5</c:v>
                </c:pt>
                <c:pt idx="43145">
                  <c:v>4.3146000000000003E-5</c:v>
                </c:pt>
                <c:pt idx="43146">
                  <c:v>4.3146999999999999E-5</c:v>
                </c:pt>
                <c:pt idx="43147">
                  <c:v>4.3148000000000001E-5</c:v>
                </c:pt>
                <c:pt idx="43148">
                  <c:v>4.3149000000000003E-5</c:v>
                </c:pt>
                <c:pt idx="43149">
                  <c:v>4.3149999999999999E-5</c:v>
                </c:pt>
                <c:pt idx="43150">
                  <c:v>4.3151000000000001E-5</c:v>
                </c:pt>
                <c:pt idx="43151">
                  <c:v>4.3152000000000003E-5</c:v>
                </c:pt>
                <c:pt idx="43152">
                  <c:v>4.3152999999999998E-5</c:v>
                </c:pt>
                <c:pt idx="43153">
                  <c:v>4.3154000000000001E-5</c:v>
                </c:pt>
                <c:pt idx="43154">
                  <c:v>4.3155000000000003E-5</c:v>
                </c:pt>
                <c:pt idx="43155">
                  <c:v>4.3155999999999998E-5</c:v>
                </c:pt>
                <c:pt idx="43156">
                  <c:v>4.3157E-5</c:v>
                </c:pt>
                <c:pt idx="43157">
                  <c:v>4.3158000000000003E-5</c:v>
                </c:pt>
                <c:pt idx="43158">
                  <c:v>4.3158999999999998E-5</c:v>
                </c:pt>
                <c:pt idx="43159">
                  <c:v>4.316E-5</c:v>
                </c:pt>
                <c:pt idx="43160">
                  <c:v>4.3161000000000002E-5</c:v>
                </c:pt>
                <c:pt idx="43161">
                  <c:v>4.3161999999999998E-5</c:v>
                </c:pt>
                <c:pt idx="43162">
                  <c:v>4.3163E-5</c:v>
                </c:pt>
                <c:pt idx="43163">
                  <c:v>4.3164000000000002E-5</c:v>
                </c:pt>
                <c:pt idx="43164">
                  <c:v>4.3164999999999998E-5</c:v>
                </c:pt>
                <c:pt idx="43165">
                  <c:v>4.3166E-5</c:v>
                </c:pt>
                <c:pt idx="43166">
                  <c:v>4.3167000000000002E-5</c:v>
                </c:pt>
                <c:pt idx="43167">
                  <c:v>4.3167999999999997E-5</c:v>
                </c:pt>
                <c:pt idx="43168">
                  <c:v>4.3169E-5</c:v>
                </c:pt>
                <c:pt idx="43169">
                  <c:v>4.3170000000000002E-5</c:v>
                </c:pt>
                <c:pt idx="43170">
                  <c:v>4.3170999999999997E-5</c:v>
                </c:pt>
                <c:pt idx="43171">
                  <c:v>4.3171999999999999E-5</c:v>
                </c:pt>
                <c:pt idx="43172">
                  <c:v>4.3173000000000002E-5</c:v>
                </c:pt>
                <c:pt idx="43173">
                  <c:v>4.3173999999999997E-5</c:v>
                </c:pt>
                <c:pt idx="43174">
                  <c:v>4.3174999999999999E-5</c:v>
                </c:pt>
                <c:pt idx="43175">
                  <c:v>4.3176000000000001E-5</c:v>
                </c:pt>
                <c:pt idx="43176">
                  <c:v>4.3176999999999997E-5</c:v>
                </c:pt>
                <c:pt idx="43177">
                  <c:v>4.3177999999999999E-5</c:v>
                </c:pt>
                <c:pt idx="43178">
                  <c:v>4.3179000000000001E-5</c:v>
                </c:pt>
                <c:pt idx="43179">
                  <c:v>4.3180000000000003E-5</c:v>
                </c:pt>
                <c:pt idx="43180">
                  <c:v>4.3180999999999999E-5</c:v>
                </c:pt>
                <c:pt idx="43181">
                  <c:v>4.3182000000000001E-5</c:v>
                </c:pt>
                <c:pt idx="43182">
                  <c:v>4.3183000000000003E-5</c:v>
                </c:pt>
                <c:pt idx="43183">
                  <c:v>4.3183999999999999E-5</c:v>
                </c:pt>
                <c:pt idx="43184">
                  <c:v>4.3185000000000001E-5</c:v>
                </c:pt>
                <c:pt idx="43185">
                  <c:v>4.3186000000000003E-5</c:v>
                </c:pt>
                <c:pt idx="43186">
                  <c:v>4.3186999999999998E-5</c:v>
                </c:pt>
                <c:pt idx="43187">
                  <c:v>4.3188000000000001E-5</c:v>
                </c:pt>
                <c:pt idx="43188">
                  <c:v>4.3189000000000003E-5</c:v>
                </c:pt>
                <c:pt idx="43189">
                  <c:v>4.3189999999999998E-5</c:v>
                </c:pt>
                <c:pt idx="43190">
                  <c:v>4.3191E-5</c:v>
                </c:pt>
                <c:pt idx="43191">
                  <c:v>4.3192000000000003E-5</c:v>
                </c:pt>
                <c:pt idx="43192">
                  <c:v>4.3192999999999998E-5</c:v>
                </c:pt>
                <c:pt idx="43193">
                  <c:v>4.3194E-5</c:v>
                </c:pt>
                <c:pt idx="43194">
                  <c:v>4.3195000000000002E-5</c:v>
                </c:pt>
                <c:pt idx="43195">
                  <c:v>4.3195999999999998E-5</c:v>
                </c:pt>
                <c:pt idx="43196">
                  <c:v>4.3197E-5</c:v>
                </c:pt>
                <c:pt idx="43197">
                  <c:v>4.3198000000000002E-5</c:v>
                </c:pt>
                <c:pt idx="43198">
                  <c:v>4.3198999999999998E-5</c:v>
                </c:pt>
                <c:pt idx="43199">
                  <c:v>4.32E-5</c:v>
                </c:pt>
                <c:pt idx="43200">
                  <c:v>4.3201000000000002E-5</c:v>
                </c:pt>
                <c:pt idx="43201">
                  <c:v>4.3201999999999997E-5</c:v>
                </c:pt>
                <c:pt idx="43202">
                  <c:v>4.3203E-5</c:v>
                </c:pt>
                <c:pt idx="43203">
                  <c:v>4.3204000000000002E-5</c:v>
                </c:pt>
                <c:pt idx="43204">
                  <c:v>4.3204999999999997E-5</c:v>
                </c:pt>
                <c:pt idx="43205">
                  <c:v>4.3205999999999999E-5</c:v>
                </c:pt>
                <c:pt idx="43206">
                  <c:v>4.3207000000000002E-5</c:v>
                </c:pt>
                <c:pt idx="43207">
                  <c:v>4.3207999999999997E-5</c:v>
                </c:pt>
                <c:pt idx="43208">
                  <c:v>4.3208999999999999E-5</c:v>
                </c:pt>
                <c:pt idx="43209">
                  <c:v>4.3210000000000001E-5</c:v>
                </c:pt>
                <c:pt idx="43210">
                  <c:v>4.3210999999999997E-5</c:v>
                </c:pt>
                <c:pt idx="43211">
                  <c:v>4.3211999999999999E-5</c:v>
                </c:pt>
                <c:pt idx="43212">
                  <c:v>4.3213000000000001E-5</c:v>
                </c:pt>
                <c:pt idx="43213">
                  <c:v>4.3214000000000003E-5</c:v>
                </c:pt>
                <c:pt idx="43214">
                  <c:v>4.3214999999999999E-5</c:v>
                </c:pt>
                <c:pt idx="43215">
                  <c:v>4.3216000000000001E-5</c:v>
                </c:pt>
                <c:pt idx="43216">
                  <c:v>4.3217000000000003E-5</c:v>
                </c:pt>
                <c:pt idx="43217">
                  <c:v>4.3217999999999999E-5</c:v>
                </c:pt>
                <c:pt idx="43218">
                  <c:v>4.3219000000000001E-5</c:v>
                </c:pt>
                <c:pt idx="43219">
                  <c:v>4.3220000000000003E-5</c:v>
                </c:pt>
                <c:pt idx="43220">
                  <c:v>4.3220999999999998E-5</c:v>
                </c:pt>
                <c:pt idx="43221">
                  <c:v>4.3222000000000001E-5</c:v>
                </c:pt>
                <c:pt idx="43222">
                  <c:v>4.3223000000000003E-5</c:v>
                </c:pt>
                <c:pt idx="43223">
                  <c:v>4.3223999999999998E-5</c:v>
                </c:pt>
                <c:pt idx="43224">
                  <c:v>4.3225E-5</c:v>
                </c:pt>
                <c:pt idx="43225">
                  <c:v>4.3226000000000003E-5</c:v>
                </c:pt>
                <c:pt idx="43226">
                  <c:v>4.3226999999999998E-5</c:v>
                </c:pt>
                <c:pt idx="43227">
                  <c:v>4.3228E-5</c:v>
                </c:pt>
                <c:pt idx="43228">
                  <c:v>4.3229000000000002E-5</c:v>
                </c:pt>
                <c:pt idx="43229">
                  <c:v>4.3229999999999998E-5</c:v>
                </c:pt>
                <c:pt idx="43230">
                  <c:v>4.3231E-5</c:v>
                </c:pt>
                <c:pt idx="43231">
                  <c:v>4.3232000000000002E-5</c:v>
                </c:pt>
                <c:pt idx="43232">
                  <c:v>4.3232999999999998E-5</c:v>
                </c:pt>
                <c:pt idx="43233">
                  <c:v>4.3234E-5</c:v>
                </c:pt>
                <c:pt idx="43234">
                  <c:v>4.3235000000000002E-5</c:v>
                </c:pt>
                <c:pt idx="43235">
                  <c:v>4.3235999999999997E-5</c:v>
                </c:pt>
                <c:pt idx="43236">
                  <c:v>4.3237E-5</c:v>
                </c:pt>
                <c:pt idx="43237">
                  <c:v>4.3238000000000002E-5</c:v>
                </c:pt>
                <c:pt idx="43238">
                  <c:v>4.3238999999999997E-5</c:v>
                </c:pt>
                <c:pt idx="43239">
                  <c:v>4.3239999999999999E-5</c:v>
                </c:pt>
                <c:pt idx="43240">
                  <c:v>4.3241000000000002E-5</c:v>
                </c:pt>
                <c:pt idx="43241">
                  <c:v>4.3241999999999997E-5</c:v>
                </c:pt>
                <c:pt idx="43242">
                  <c:v>4.3242999999999999E-5</c:v>
                </c:pt>
                <c:pt idx="43243">
                  <c:v>4.3244000000000001E-5</c:v>
                </c:pt>
                <c:pt idx="43244">
                  <c:v>4.3244999999999997E-5</c:v>
                </c:pt>
                <c:pt idx="43245">
                  <c:v>4.3245999999999999E-5</c:v>
                </c:pt>
                <c:pt idx="43246">
                  <c:v>4.3247000000000001E-5</c:v>
                </c:pt>
                <c:pt idx="43247">
                  <c:v>4.3248000000000003E-5</c:v>
                </c:pt>
                <c:pt idx="43248">
                  <c:v>4.3248999999999999E-5</c:v>
                </c:pt>
                <c:pt idx="43249">
                  <c:v>4.3250000000000001E-5</c:v>
                </c:pt>
                <c:pt idx="43250">
                  <c:v>4.3251000000000003E-5</c:v>
                </c:pt>
                <c:pt idx="43251">
                  <c:v>4.3251999999999999E-5</c:v>
                </c:pt>
                <c:pt idx="43252">
                  <c:v>4.3253000000000001E-5</c:v>
                </c:pt>
                <c:pt idx="43253">
                  <c:v>4.3254000000000003E-5</c:v>
                </c:pt>
                <c:pt idx="43254">
                  <c:v>4.3254999999999998E-5</c:v>
                </c:pt>
                <c:pt idx="43255">
                  <c:v>4.3256000000000001E-5</c:v>
                </c:pt>
                <c:pt idx="43256">
                  <c:v>4.3257000000000003E-5</c:v>
                </c:pt>
                <c:pt idx="43257">
                  <c:v>4.3257999999999998E-5</c:v>
                </c:pt>
                <c:pt idx="43258">
                  <c:v>4.3259E-5</c:v>
                </c:pt>
                <c:pt idx="43259">
                  <c:v>4.3260000000000003E-5</c:v>
                </c:pt>
                <c:pt idx="43260">
                  <c:v>4.3260999999999998E-5</c:v>
                </c:pt>
                <c:pt idx="43261">
                  <c:v>4.3262E-5</c:v>
                </c:pt>
                <c:pt idx="43262">
                  <c:v>4.3263000000000002E-5</c:v>
                </c:pt>
                <c:pt idx="43263">
                  <c:v>4.3263999999999998E-5</c:v>
                </c:pt>
                <c:pt idx="43264">
                  <c:v>4.3265E-5</c:v>
                </c:pt>
                <c:pt idx="43265">
                  <c:v>4.3266000000000002E-5</c:v>
                </c:pt>
                <c:pt idx="43266">
                  <c:v>4.3266999999999998E-5</c:v>
                </c:pt>
                <c:pt idx="43267">
                  <c:v>4.3268E-5</c:v>
                </c:pt>
                <c:pt idx="43268">
                  <c:v>4.3269000000000002E-5</c:v>
                </c:pt>
                <c:pt idx="43269">
                  <c:v>4.3269999999999997E-5</c:v>
                </c:pt>
                <c:pt idx="43270">
                  <c:v>4.3271E-5</c:v>
                </c:pt>
                <c:pt idx="43271">
                  <c:v>4.3272000000000002E-5</c:v>
                </c:pt>
                <c:pt idx="43272">
                  <c:v>4.3272999999999997E-5</c:v>
                </c:pt>
                <c:pt idx="43273">
                  <c:v>4.3273999999999999E-5</c:v>
                </c:pt>
                <c:pt idx="43274">
                  <c:v>4.3275000000000002E-5</c:v>
                </c:pt>
                <c:pt idx="43275">
                  <c:v>4.3275999999999997E-5</c:v>
                </c:pt>
                <c:pt idx="43276">
                  <c:v>4.3276999999999999E-5</c:v>
                </c:pt>
                <c:pt idx="43277">
                  <c:v>4.3278000000000001E-5</c:v>
                </c:pt>
                <c:pt idx="43278">
                  <c:v>4.3278999999999997E-5</c:v>
                </c:pt>
                <c:pt idx="43279">
                  <c:v>4.3279999999999999E-5</c:v>
                </c:pt>
                <c:pt idx="43280">
                  <c:v>4.3281000000000001E-5</c:v>
                </c:pt>
                <c:pt idx="43281">
                  <c:v>4.3282000000000003E-5</c:v>
                </c:pt>
                <c:pt idx="43282">
                  <c:v>4.3282999999999999E-5</c:v>
                </c:pt>
                <c:pt idx="43283">
                  <c:v>4.3284000000000001E-5</c:v>
                </c:pt>
                <c:pt idx="43284">
                  <c:v>4.3285000000000003E-5</c:v>
                </c:pt>
                <c:pt idx="43285">
                  <c:v>4.3285999999999999E-5</c:v>
                </c:pt>
                <c:pt idx="43286">
                  <c:v>4.3287000000000001E-5</c:v>
                </c:pt>
                <c:pt idx="43287">
                  <c:v>4.3288000000000003E-5</c:v>
                </c:pt>
                <c:pt idx="43288">
                  <c:v>4.3288999999999998E-5</c:v>
                </c:pt>
                <c:pt idx="43289">
                  <c:v>4.3290000000000001E-5</c:v>
                </c:pt>
                <c:pt idx="43290">
                  <c:v>4.3291000000000003E-5</c:v>
                </c:pt>
                <c:pt idx="43291">
                  <c:v>4.3291999999999998E-5</c:v>
                </c:pt>
                <c:pt idx="43292">
                  <c:v>4.3293E-5</c:v>
                </c:pt>
                <c:pt idx="43293">
                  <c:v>4.3294000000000003E-5</c:v>
                </c:pt>
                <c:pt idx="43294">
                  <c:v>4.3294999999999998E-5</c:v>
                </c:pt>
                <c:pt idx="43295">
                  <c:v>4.3296E-5</c:v>
                </c:pt>
                <c:pt idx="43296">
                  <c:v>4.3297000000000002E-5</c:v>
                </c:pt>
                <c:pt idx="43297">
                  <c:v>4.3297999999999998E-5</c:v>
                </c:pt>
                <c:pt idx="43298">
                  <c:v>4.3299E-5</c:v>
                </c:pt>
                <c:pt idx="43299">
                  <c:v>4.3300000000000002E-5</c:v>
                </c:pt>
                <c:pt idx="43300">
                  <c:v>4.3300999999999998E-5</c:v>
                </c:pt>
                <c:pt idx="43301">
                  <c:v>4.3302E-5</c:v>
                </c:pt>
                <c:pt idx="43302">
                  <c:v>4.3303000000000002E-5</c:v>
                </c:pt>
                <c:pt idx="43303">
                  <c:v>4.3303999999999997E-5</c:v>
                </c:pt>
                <c:pt idx="43304">
                  <c:v>4.3305E-5</c:v>
                </c:pt>
                <c:pt idx="43305">
                  <c:v>4.3306000000000002E-5</c:v>
                </c:pt>
                <c:pt idx="43306">
                  <c:v>4.3306999999999997E-5</c:v>
                </c:pt>
                <c:pt idx="43307">
                  <c:v>4.3307999999999999E-5</c:v>
                </c:pt>
                <c:pt idx="43308">
                  <c:v>4.3309000000000002E-5</c:v>
                </c:pt>
                <c:pt idx="43309">
                  <c:v>4.3309999999999997E-5</c:v>
                </c:pt>
                <c:pt idx="43310">
                  <c:v>4.3310999999999999E-5</c:v>
                </c:pt>
                <c:pt idx="43311">
                  <c:v>4.3312000000000001E-5</c:v>
                </c:pt>
                <c:pt idx="43312">
                  <c:v>4.3312999999999997E-5</c:v>
                </c:pt>
                <c:pt idx="43313">
                  <c:v>4.3313999999999999E-5</c:v>
                </c:pt>
                <c:pt idx="43314">
                  <c:v>4.3315000000000001E-5</c:v>
                </c:pt>
                <c:pt idx="43315">
                  <c:v>4.3316000000000003E-5</c:v>
                </c:pt>
                <c:pt idx="43316">
                  <c:v>4.3316999999999999E-5</c:v>
                </c:pt>
                <c:pt idx="43317">
                  <c:v>4.3318000000000001E-5</c:v>
                </c:pt>
                <c:pt idx="43318">
                  <c:v>4.3319000000000003E-5</c:v>
                </c:pt>
                <c:pt idx="43319">
                  <c:v>4.3319999999999999E-5</c:v>
                </c:pt>
                <c:pt idx="43320">
                  <c:v>4.3321000000000001E-5</c:v>
                </c:pt>
                <c:pt idx="43321">
                  <c:v>4.3322000000000003E-5</c:v>
                </c:pt>
                <c:pt idx="43322">
                  <c:v>4.3322999999999998E-5</c:v>
                </c:pt>
                <c:pt idx="43323">
                  <c:v>4.3324000000000001E-5</c:v>
                </c:pt>
                <c:pt idx="43324">
                  <c:v>4.3325000000000003E-5</c:v>
                </c:pt>
                <c:pt idx="43325">
                  <c:v>4.3325999999999998E-5</c:v>
                </c:pt>
                <c:pt idx="43326">
                  <c:v>4.3327E-5</c:v>
                </c:pt>
                <c:pt idx="43327">
                  <c:v>4.3328000000000003E-5</c:v>
                </c:pt>
                <c:pt idx="43328">
                  <c:v>4.3328999999999998E-5</c:v>
                </c:pt>
                <c:pt idx="43329">
                  <c:v>4.333E-5</c:v>
                </c:pt>
                <c:pt idx="43330">
                  <c:v>4.3331000000000002E-5</c:v>
                </c:pt>
                <c:pt idx="43331">
                  <c:v>4.3331999999999998E-5</c:v>
                </c:pt>
                <c:pt idx="43332">
                  <c:v>4.3333E-5</c:v>
                </c:pt>
                <c:pt idx="43333">
                  <c:v>4.3334000000000002E-5</c:v>
                </c:pt>
                <c:pt idx="43334">
                  <c:v>4.3334999999999998E-5</c:v>
                </c:pt>
                <c:pt idx="43335">
                  <c:v>4.3336E-5</c:v>
                </c:pt>
                <c:pt idx="43336">
                  <c:v>4.3337000000000002E-5</c:v>
                </c:pt>
                <c:pt idx="43337">
                  <c:v>4.3337999999999997E-5</c:v>
                </c:pt>
                <c:pt idx="43338">
                  <c:v>4.3339E-5</c:v>
                </c:pt>
                <c:pt idx="43339">
                  <c:v>4.3340000000000002E-5</c:v>
                </c:pt>
                <c:pt idx="43340">
                  <c:v>4.3340999999999997E-5</c:v>
                </c:pt>
                <c:pt idx="43341">
                  <c:v>4.3341999999999999E-5</c:v>
                </c:pt>
                <c:pt idx="43342">
                  <c:v>4.3343000000000002E-5</c:v>
                </c:pt>
                <c:pt idx="43343">
                  <c:v>4.3343999999999997E-5</c:v>
                </c:pt>
                <c:pt idx="43344">
                  <c:v>4.3344999999999999E-5</c:v>
                </c:pt>
                <c:pt idx="43345">
                  <c:v>4.3346000000000001E-5</c:v>
                </c:pt>
                <c:pt idx="43346">
                  <c:v>4.3346999999999997E-5</c:v>
                </c:pt>
                <c:pt idx="43347">
                  <c:v>4.3347999999999999E-5</c:v>
                </c:pt>
                <c:pt idx="43348">
                  <c:v>4.3349000000000001E-5</c:v>
                </c:pt>
                <c:pt idx="43349">
                  <c:v>4.3350000000000003E-5</c:v>
                </c:pt>
                <c:pt idx="43350">
                  <c:v>4.3350999999999999E-5</c:v>
                </c:pt>
                <c:pt idx="43351">
                  <c:v>4.3352000000000001E-5</c:v>
                </c:pt>
                <c:pt idx="43352">
                  <c:v>4.3353000000000003E-5</c:v>
                </c:pt>
                <c:pt idx="43353">
                  <c:v>4.3353999999999999E-5</c:v>
                </c:pt>
                <c:pt idx="43354">
                  <c:v>4.3355000000000001E-5</c:v>
                </c:pt>
                <c:pt idx="43355">
                  <c:v>4.3356000000000003E-5</c:v>
                </c:pt>
                <c:pt idx="43356">
                  <c:v>4.3356999999999998E-5</c:v>
                </c:pt>
                <c:pt idx="43357">
                  <c:v>4.3358000000000001E-5</c:v>
                </c:pt>
                <c:pt idx="43358">
                  <c:v>4.3359000000000003E-5</c:v>
                </c:pt>
                <c:pt idx="43359">
                  <c:v>4.3359999999999998E-5</c:v>
                </c:pt>
                <c:pt idx="43360">
                  <c:v>4.3361E-5</c:v>
                </c:pt>
                <c:pt idx="43361">
                  <c:v>4.3362000000000003E-5</c:v>
                </c:pt>
                <c:pt idx="43362">
                  <c:v>4.3362999999999998E-5</c:v>
                </c:pt>
                <c:pt idx="43363">
                  <c:v>4.3364E-5</c:v>
                </c:pt>
                <c:pt idx="43364">
                  <c:v>4.3365000000000002E-5</c:v>
                </c:pt>
                <c:pt idx="43365">
                  <c:v>4.3365999999999998E-5</c:v>
                </c:pt>
                <c:pt idx="43366">
                  <c:v>4.3367E-5</c:v>
                </c:pt>
                <c:pt idx="43367">
                  <c:v>4.3368000000000002E-5</c:v>
                </c:pt>
                <c:pt idx="43368">
                  <c:v>4.3368999999999998E-5</c:v>
                </c:pt>
                <c:pt idx="43369">
                  <c:v>4.337E-5</c:v>
                </c:pt>
                <c:pt idx="43370">
                  <c:v>4.3371000000000002E-5</c:v>
                </c:pt>
                <c:pt idx="43371">
                  <c:v>4.3371999999999997E-5</c:v>
                </c:pt>
                <c:pt idx="43372">
                  <c:v>4.3373E-5</c:v>
                </c:pt>
                <c:pt idx="43373">
                  <c:v>4.3374000000000002E-5</c:v>
                </c:pt>
                <c:pt idx="43374">
                  <c:v>4.3374999999999997E-5</c:v>
                </c:pt>
                <c:pt idx="43375">
                  <c:v>4.3375999999999999E-5</c:v>
                </c:pt>
                <c:pt idx="43376">
                  <c:v>4.3377000000000002E-5</c:v>
                </c:pt>
                <c:pt idx="43377">
                  <c:v>4.3377999999999997E-5</c:v>
                </c:pt>
                <c:pt idx="43378">
                  <c:v>4.3378999999999999E-5</c:v>
                </c:pt>
                <c:pt idx="43379">
                  <c:v>4.3380000000000001E-5</c:v>
                </c:pt>
                <c:pt idx="43380">
                  <c:v>4.3380999999999997E-5</c:v>
                </c:pt>
                <c:pt idx="43381">
                  <c:v>4.3381999999999999E-5</c:v>
                </c:pt>
                <c:pt idx="43382">
                  <c:v>4.3383000000000001E-5</c:v>
                </c:pt>
                <c:pt idx="43383">
                  <c:v>4.3383999999999997E-5</c:v>
                </c:pt>
                <c:pt idx="43384">
                  <c:v>4.3384999999999999E-5</c:v>
                </c:pt>
                <c:pt idx="43385">
                  <c:v>4.3386000000000001E-5</c:v>
                </c:pt>
                <c:pt idx="43386">
                  <c:v>4.3387000000000003E-5</c:v>
                </c:pt>
                <c:pt idx="43387">
                  <c:v>4.3387999999999999E-5</c:v>
                </c:pt>
                <c:pt idx="43388">
                  <c:v>4.3389000000000001E-5</c:v>
                </c:pt>
                <c:pt idx="43389">
                  <c:v>4.3390000000000003E-5</c:v>
                </c:pt>
                <c:pt idx="43390">
                  <c:v>4.3390999999999998E-5</c:v>
                </c:pt>
                <c:pt idx="43391">
                  <c:v>4.3392000000000001E-5</c:v>
                </c:pt>
                <c:pt idx="43392">
                  <c:v>4.3393000000000003E-5</c:v>
                </c:pt>
                <c:pt idx="43393">
                  <c:v>4.3393999999999998E-5</c:v>
                </c:pt>
                <c:pt idx="43394">
                  <c:v>4.3395E-5</c:v>
                </c:pt>
                <c:pt idx="43395">
                  <c:v>4.3396000000000003E-5</c:v>
                </c:pt>
                <c:pt idx="43396">
                  <c:v>4.3396999999999998E-5</c:v>
                </c:pt>
                <c:pt idx="43397">
                  <c:v>4.3398E-5</c:v>
                </c:pt>
                <c:pt idx="43398">
                  <c:v>4.3399000000000002E-5</c:v>
                </c:pt>
                <c:pt idx="43399">
                  <c:v>4.3399999999999998E-5</c:v>
                </c:pt>
                <c:pt idx="43400">
                  <c:v>4.3401E-5</c:v>
                </c:pt>
                <c:pt idx="43401">
                  <c:v>4.3402000000000002E-5</c:v>
                </c:pt>
                <c:pt idx="43402">
                  <c:v>4.3402999999999998E-5</c:v>
                </c:pt>
                <c:pt idx="43403">
                  <c:v>4.3404E-5</c:v>
                </c:pt>
                <c:pt idx="43404">
                  <c:v>4.3405000000000002E-5</c:v>
                </c:pt>
                <c:pt idx="43405">
                  <c:v>4.3405999999999997E-5</c:v>
                </c:pt>
                <c:pt idx="43406">
                  <c:v>4.3407E-5</c:v>
                </c:pt>
                <c:pt idx="43407">
                  <c:v>4.3408000000000002E-5</c:v>
                </c:pt>
                <c:pt idx="43408">
                  <c:v>4.3408999999999997E-5</c:v>
                </c:pt>
                <c:pt idx="43409">
                  <c:v>4.3409999999999999E-5</c:v>
                </c:pt>
                <c:pt idx="43410">
                  <c:v>4.3411000000000002E-5</c:v>
                </c:pt>
                <c:pt idx="43411">
                  <c:v>4.3411999999999997E-5</c:v>
                </c:pt>
                <c:pt idx="43412">
                  <c:v>4.3412999999999999E-5</c:v>
                </c:pt>
                <c:pt idx="43413">
                  <c:v>4.3414000000000001E-5</c:v>
                </c:pt>
                <c:pt idx="43414">
                  <c:v>4.3414999999999997E-5</c:v>
                </c:pt>
                <c:pt idx="43415">
                  <c:v>4.3415999999999999E-5</c:v>
                </c:pt>
                <c:pt idx="43416">
                  <c:v>4.3417000000000001E-5</c:v>
                </c:pt>
                <c:pt idx="43417">
                  <c:v>4.3417999999999997E-5</c:v>
                </c:pt>
                <c:pt idx="43418">
                  <c:v>4.3418999999999999E-5</c:v>
                </c:pt>
                <c:pt idx="43419">
                  <c:v>4.3420000000000001E-5</c:v>
                </c:pt>
                <c:pt idx="43420">
                  <c:v>4.3421000000000003E-5</c:v>
                </c:pt>
                <c:pt idx="43421">
                  <c:v>4.3421999999999999E-5</c:v>
                </c:pt>
                <c:pt idx="43422">
                  <c:v>4.3423000000000001E-5</c:v>
                </c:pt>
                <c:pt idx="43423">
                  <c:v>4.3424000000000003E-5</c:v>
                </c:pt>
                <c:pt idx="43424">
                  <c:v>4.3424999999999998E-5</c:v>
                </c:pt>
                <c:pt idx="43425">
                  <c:v>4.3426000000000001E-5</c:v>
                </c:pt>
                <c:pt idx="43426">
                  <c:v>4.3427000000000003E-5</c:v>
                </c:pt>
                <c:pt idx="43427">
                  <c:v>4.3427999999999998E-5</c:v>
                </c:pt>
                <c:pt idx="43428">
                  <c:v>4.3429E-5</c:v>
                </c:pt>
                <c:pt idx="43429">
                  <c:v>4.3430000000000003E-5</c:v>
                </c:pt>
                <c:pt idx="43430">
                  <c:v>4.3430999999999998E-5</c:v>
                </c:pt>
                <c:pt idx="43431">
                  <c:v>4.3432E-5</c:v>
                </c:pt>
                <c:pt idx="43432">
                  <c:v>4.3433000000000002E-5</c:v>
                </c:pt>
                <c:pt idx="43433">
                  <c:v>4.3433999999999998E-5</c:v>
                </c:pt>
                <c:pt idx="43434">
                  <c:v>4.3435E-5</c:v>
                </c:pt>
                <c:pt idx="43435">
                  <c:v>4.3436000000000002E-5</c:v>
                </c:pt>
                <c:pt idx="43436">
                  <c:v>4.3436999999999998E-5</c:v>
                </c:pt>
                <c:pt idx="43437">
                  <c:v>4.3438E-5</c:v>
                </c:pt>
                <c:pt idx="43438">
                  <c:v>4.3439000000000002E-5</c:v>
                </c:pt>
                <c:pt idx="43439">
                  <c:v>4.3439999999999997E-5</c:v>
                </c:pt>
                <c:pt idx="43440">
                  <c:v>4.3441E-5</c:v>
                </c:pt>
                <c:pt idx="43441">
                  <c:v>4.3442000000000002E-5</c:v>
                </c:pt>
                <c:pt idx="43442">
                  <c:v>4.3442999999999997E-5</c:v>
                </c:pt>
                <c:pt idx="43443">
                  <c:v>4.3443999999999999E-5</c:v>
                </c:pt>
                <c:pt idx="43444">
                  <c:v>4.3445000000000002E-5</c:v>
                </c:pt>
                <c:pt idx="43445">
                  <c:v>4.3445999999999997E-5</c:v>
                </c:pt>
                <c:pt idx="43446">
                  <c:v>4.3446999999999999E-5</c:v>
                </c:pt>
                <c:pt idx="43447">
                  <c:v>4.3448000000000001E-5</c:v>
                </c:pt>
                <c:pt idx="43448">
                  <c:v>4.3448999999999997E-5</c:v>
                </c:pt>
                <c:pt idx="43449">
                  <c:v>4.3449999999999999E-5</c:v>
                </c:pt>
                <c:pt idx="43450">
                  <c:v>4.3451000000000001E-5</c:v>
                </c:pt>
                <c:pt idx="43451">
                  <c:v>4.3451999999999997E-5</c:v>
                </c:pt>
                <c:pt idx="43452">
                  <c:v>4.3452999999999999E-5</c:v>
                </c:pt>
                <c:pt idx="43453">
                  <c:v>4.3454000000000001E-5</c:v>
                </c:pt>
                <c:pt idx="43454">
                  <c:v>4.3455000000000003E-5</c:v>
                </c:pt>
                <c:pt idx="43455">
                  <c:v>4.3455999999999999E-5</c:v>
                </c:pt>
                <c:pt idx="43456">
                  <c:v>4.3457000000000001E-5</c:v>
                </c:pt>
                <c:pt idx="43457">
                  <c:v>4.3458000000000003E-5</c:v>
                </c:pt>
                <c:pt idx="43458">
                  <c:v>4.3458999999999998E-5</c:v>
                </c:pt>
                <c:pt idx="43459">
                  <c:v>4.3460000000000001E-5</c:v>
                </c:pt>
                <c:pt idx="43460">
                  <c:v>4.3461000000000003E-5</c:v>
                </c:pt>
                <c:pt idx="43461">
                  <c:v>4.3461999999999998E-5</c:v>
                </c:pt>
                <c:pt idx="43462">
                  <c:v>4.3463E-5</c:v>
                </c:pt>
                <c:pt idx="43463">
                  <c:v>4.3464000000000003E-5</c:v>
                </c:pt>
                <c:pt idx="43464">
                  <c:v>4.3464999999999998E-5</c:v>
                </c:pt>
                <c:pt idx="43465">
                  <c:v>4.3466E-5</c:v>
                </c:pt>
                <c:pt idx="43466">
                  <c:v>4.3467000000000002E-5</c:v>
                </c:pt>
                <c:pt idx="43467">
                  <c:v>4.3467999999999998E-5</c:v>
                </c:pt>
                <c:pt idx="43468">
                  <c:v>4.3469E-5</c:v>
                </c:pt>
                <c:pt idx="43469">
                  <c:v>4.3470000000000002E-5</c:v>
                </c:pt>
                <c:pt idx="43470">
                  <c:v>4.3470999999999998E-5</c:v>
                </c:pt>
                <c:pt idx="43471">
                  <c:v>4.3472E-5</c:v>
                </c:pt>
                <c:pt idx="43472">
                  <c:v>4.3473000000000002E-5</c:v>
                </c:pt>
                <c:pt idx="43473">
                  <c:v>4.3473999999999997E-5</c:v>
                </c:pt>
                <c:pt idx="43474">
                  <c:v>4.3475E-5</c:v>
                </c:pt>
                <c:pt idx="43475">
                  <c:v>4.3476000000000002E-5</c:v>
                </c:pt>
                <c:pt idx="43476">
                  <c:v>4.3476999999999997E-5</c:v>
                </c:pt>
                <c:pt idx="43477">
                  <c:v>4.3477999999999999E-5</c:v>
                </c:pt>
                <c:pt idx="43478">
                  <c:v>4.3479000000000002E-5</c:v>
                </c:pt>
                <c:pt idx="43479">
                  <c:v>4.3479999999999997E-5</c:v>
                </c:pt>
                <c:pt idx="43480">
                  <c:v>4.3480999999999999E-5</c:v>
                </c:pt>
                <c:pt idx="43481">
                  <c:v>4.3482000000000001E-5</c:v>
                </c:pt>
                <c:pt idx="43482">
                  <c:v>4.3482999999999997E-5</c:v>
                </c:pt>
                <c:pt idx="43483">
                  <c:v>4.3483999999999999E-5</c:v>
                </c:pt>
                <c:pt idx="43484">
                  <c:v>4.3485000000000001E-5</c:v>
                </c:pt>
                <c:pt idx="43485">
                  <c:v>4.3485999999999997E-5</c:v>
                </c:pt>
                <c:pt idx="43486">
                  <c:v>4.3486999999999999E-5</c:v>
                </c:pt>
                <c:pt idx="43487">
                  <c:v>4.3488000000000001E-5</c:v>
                </c:pt>
                <c:pt idx="43488">
                  <c:v>4.3489000000000003E-5</c:v>
                </c:pt>
                <c:pt idx="43489">
                  <c:v>4.3489999999999999E-5</c:v>
                </c:pt>
                <c:pt idx="43490">
                  <c:v>4.3491000000000001E-5</c:v>
                </c:pt>
                <c:pt idx="43491">
                  <c:v>4.3492000000000003E-5</c:v>
                </c:pt>
                <c:pt idx="43492">
                  <c:v>4.3492999999999998E-5</c:v>
                </c:pt>
                <c:pt idx="43493">
                  <c:v>4.3494000000000001E-5</c:v>
                </c:pt>
                <c:pt idx="43494">
                  <c:v>4.3495000000000003E-5</c:v>
                </c:pt>
                <c:pt idx="43495">
                  <c:v>4.3495999999999998E-5</c:v>
                </c:pt>
                <c:pt idx="43496">
                  <c:v>4.3497E-5</c:v>
                </c:pt>
                <c:pt idx="43497">
                  <c:v>4.3498000000000003E-5</c:v>
                </c:pt>
                <c:pt idx="43498">
                  <c:v>4.3498999999999998E-5</c:v>
                </c:pt>
                <c:pt idx="43499">
                  <c:v>4.35E-5</c:v>
                </c:pt>
                <c:pt idx="43500">
                  <c:v>4.3501000000000002E-5</c:v>
                </c:pt>
                <c:pt idx="43501">
                  <c:v>4.3501999999999998E-5</c:v>
                </c:pt>
                <c:pt idx="43502">
                  <c:v>4.3503E-5</c:v>
                </c:pt>
                <c:pt idx="43503">
                  <c:v>4.3504000000000002E-5</c:v>
                </c:pt>
                <c:pt idx="43504">
                  <c:v>4.3504999999999998E-5</c:v>
                </c:pt>
                <c:pt idx="43505">
                  <c:v>4.3506E-5</c:v>
                </c:pt>
                <c:pt idx="43506">
                  <c:v>4.3507000000000002E-5</c:v>
                </c:pt>
                <c:pt idx="43507">
                  <c:v>4.3507999999999997E-5</c:v>
                </c:pt>
                <c:pt idx="43508">
                  <c:v>4.3509E-5</c:v>
                </c:pt>
                <c:pt idx="43509">
                  <c:v>4.3510000000000002E-5</c:v>
                </c:pt>
                <c:pt idx="43510">
                  <c:v>4.3510999999999997E-5</c:v>
                </c:pt>
                <c:pt idx="43511">
                  <c:v>4.3511999999999999E-5</c:v>
                </c:pt>
                <c:pt idx="43512">
                  <c:v>4.3513000000000002E-5</c:v>
                </c:pt>
                <c:pt idx="43513">
                  <c:v>4.3513999999999997E-5</c:v>
                </c:pt>
                <c:pt idx="43514">
                  <c:v>4.3514999999999999E-5</c:v>
                </c:pt>
                <c:pt idx="43515">
                  <c:v>4.3516000000000001E-5</c:v>
                </c:pt>
                <c:pt idx="43516">
                  <c:v>4.3516999999999997E-5</c:v>
                </c:pt>
                <c:pt idx="43517">
                  <c:v>4.3517999999999999E-5</c:v>
                </c:pt>
                <c:pt idx="43518">
                  <c:v>4.3519000000000001E-5</c:v>
                </c:pt>
                <c:pt idx="43519">
                  <c:v>4.3519999999999997E-5</c:v>
                </c:pt>
                <c:pt idx="43520">
                  <c:v>4.3520999999999999E-5</c:v>
                </c:pt>
                <c:pt idx="43521">
                  <c:v>4.3522000000000001E-5</c:v>
                </c:pt>
                <c:pt idx="43522">
                  <c:v>4.3523000000000003E-5</c:v>
                </c:pt>
                <c:pt idx="43523">
                  <c:v>4.3523999999999999E-5</c:v>
                </c:pt>
                <c:pt idx="43524">
                  <c:v>4.3525000000000001E-5</c:v>
                </c:pt>
                <c:pt idx="43525">
                  <c:v>4.3526000000000003E-5</c:v>
                </c:pt>
                <c:pt idx="43526">
                  <c:v>4.3526999999999998E-5</c:v>
                </c:pt>
                <c:pt idx="43527">
                  <c:v>4.3528000000000001E-5</c:v>
                </c:pt>
                <c:pt idx="43528">
                  <c:v>4.3529000000000003E-5</c:v>
                </c:pt>
                <c:pt idx="43529">
                  <c:v>4.3529999999999998E-5</c:v>
                </c:pt>
                <c:pt idx="43530">
                  <c:v>4.3531E-5</c:v>
                </c:pt>
                <c:pt idx="43531">
                  <c:v>4.3532000000000003E-5</c:v>
                </c:pt>
                <c:pt idx="43532">
                  <c:v>4.3532999999999998E-5</c:v>
                </c:pt>
                <c:pt idx="43533">
                  <c:v>4.3534E-5</c:v>
                </c:pt>
                <c:pt idx="43534">
                  <c:v>4.3535000000000002E-5</c:v>
                </c:pt>
                <c:pt idx="43535">
                  <c:v>4.3535999999999998E-5</c:v>
                </c:pt>
                <c:pt idx="43536">
                  <c:v>4.3537E-5</c:v>
                </c:pt>
                <c:pt idx="43537">
                  <c:v>4.3538000000000002E-5</c:v>
                </c:pt>
                <c:pt idx="43538">
                  <c:v>4.3538999999999998E-5</c:v>
                </c:pt>
                <c:pt idx="43539">
                  <c:v>4.354E-5</c:v>
                </c:pt>
                <c:pt idx="43540">
                  <c:v>4.3541000000000002E-5</c:v>
                </c:pt>
                <c:pt idx="43541">
                  <c:v>4.3541999999999997E-5</c:v>
                </c:pt>
                <c:pt idx="43542">
                  <c:v>4.3543E-5</c:v>
                </c:pt>
                <c:pt idx="43543">
                  <c:v>4.3544000000000002E-5</c:v>
                </c:pt>
                <c:pt idx="43544">
                  <c:v>4.3544999999999997E-5</c:v>
                </c:pt>
                <c:pt idx="43545">
                  <c:v>4.3545999999999999E-5</c:v>
                </c:pt>
                <c:pt idx="43546">
                  <c:v>4.3547000000000002E-5</c:v>
                </c:pt>
                <c:pt idx="43547">
                  <c:v>4.3547999999999997E-5</c:v>
                </c:pt>
                <c:pt idx="43548">
                  <c:v>4.3548999999999999E-5</c:v>
                </c:pt>
                <c:pt idx="43549">
                  <c:v>4.3550000000000001E-5</c:v>
                </c:pt>
                <c:pt idx="43550">
                  <c:v>4.3550999999999997E-5</c:v>
                </c:pt>
                <c:pt idx="43551">
                  <c:v>4.3551999999999999E-5</c:v>
                </c:pt>
                <c:pt idx="43552">
                  <c:v>4.3553000000000001E-5</c:v>
                </c:pt>
                <c:pt idx="43553">
                  <c:v>4.3553999999999997E-5</c:v>
                </c:pt>
                <c:pt idx="43554">
                  <c:v>4.3554999999999999E-5</c:v>
                </c:pt>
                <c:pt idx="43555">
                  <c:v>4.3556000000000001E-5</c:v>
                </c:pt>
                <c:pt idx="43556">
                  <c:v>4.3557000000000003E-5</c:v>
                </c:pt>
                <c:pt idx="43557">
                  <c:v>4.3557999999999999E-5</c:v>
                </c:pt>
                <c:pt idx="43558">
                  <c:v>4.3559000000000001E-5</c:v>
                </c:pt>
                <c:pt idx="43559">
                  <c:v>4.3560000000000003E-5</c:v>
                </c:pt>
                <c:pt idx="43560">
                  <c:v>4.3560999999999998E-5</c:v>
                </c:pt>
                <c:pt idx="43561">
                  <c:v>4.3562000000000001E-5</c:v>
                </c:pt>
                <c:pt idx="43562">
                  <c:v>4.3563000000000003E-5</c:v>
                </c:pt>
                <c:pt idx="43563">
                  <c:v>4.3563999999999998E-5</c:v>
                </c:pt>
                <c:pt idx="43564">
                  <c:v>4.3565E-5</c:v>
                </c:pt>
                <c:pt idx="43565">
                  <c:v>4.3566000000000003E-5</c:v>
                </c:pt>
                <c:pt idx="43566">
                  <c:v>4.3566999999999998E-5</c:v>
                </c:pt>
                <c:pt idx="43567">
                  <c:v>4.3568E-5</c:v>
                </c:pt>
                <c:pt idx="43568">
                  <c:v>4.3569000000000002E-5</c:v>
                </c:pt>
                <c:pt idx="43569">
                  <c:v>4.3569999999999998E-5</c:v>
                </c:pt>
                <c:pt idx="43570">
                  <c:v>4.3571E-5</c:v>
                </c:pt>
                <c:pt idx="43571">
                  <c:v>4.3572000000000002E-5</c:v>
                </c:pt>
                <c:pt idx="43572">
                  <c:v>4.3572999999999998E-5</c:v>
                </c:pt>
                <c:pt idx="43573">
                  <c:v>4.3574E-5</c:v>
                </c:pt>
                <c:pt idx="43574">
                  <c:v>4.3575000000000002E-5</c:v>
                </c:pt>
                <c:pt idx="43575">
                  <c:v>4.3575999999999997E-5</c:v>
                </c:pt>
                <c:pt idx="43576">
                  <c:v>4.3577E-5</c:v>
                </c:pt>
                <c:pt idx="43577">
                  <c:v>4.3578000000000002E-5</c:v>
                </c:pt>
                <c:pt idx="43578">
                  <c:v>4.3578999999999997E-5</c:v>
                </c:pt>
                <c:pt idx="43579">
                  <c:v>4.3579999999999999E-5</c:v>
                </c:pt>
                <c:pt idx="43580">
                  <c:v>4.3581000000000002E-5</c:v>
                </c:pt>
                <c:pt idx="43581">
                  <c:v>4.3581999999999997E-5</c:v>
                </c:pt>
                <c:pt idx="43582">
                  <c:v>4.3582999999999999E-5</c:v>
                </c:pt>
                <c:pt idx="43583">
                  <c:v>4.3584000000000001E-5</c:v>
                </c:pt>
                <c:pt idx="43584">
                  <c:v>4.3584999999999997E-5</c:v>
                </c:pt>
                <c:pt idx="43585">
                  <c:v>4.3585999999999999E-5</c:v>
                </c:pt>
                <c:pt idx="43586">
                  <c:v>4.3587000000000001E-5</c:v>
                </c:pt>
                <c:pt idx="43587">
                  <c:v>4.3587999999999997E-5</c:v>
                </c:pt>
                <c:pt idx="43588">
                  <c:v>4.3588999999999999E-5</c:v>
                </c:pt>
                <c:pt idx="43589">
                  <c:v>4.3590000000000001E-5</c:v>
                </c:pt>
                <c:pt idx="43590">
                  <c:v>4.3591000000000003E-5</c:v>
                </c:pt>
                <c:pt idx="43591">
                  <c:v>4.3591999999999999E-5</c:v>
                </c:pt>
                <c:pt idx="43592">
                  <c:v>4.3593000000000001E-5</c:v>
                </c:pt>
                <c:pt idx="43593">
                  <c:v>4.3594000000000003E-5</c:v>
                </c:pt>
                <c:pt idx="43594">
                  <c:v>4.3594999999999998E-5</c:v>
                </c:pt>
                <c:pt idx="43595">
                  <c:v>4.3596000000000001E-5</c:v>
                </c:pt>
                <c:pt idx="43596">
                  <c:v>4.3597000000000003E-5</c:v>
                </c:pt>
                <c:pt idx="43597">
                  <c:v>4.3597999999999998E-5</c:v>
                </c:pt>
                <c:pt idx="43598">
                  <c:v>4.3599E-5</c:v>
                </c:pt>
                <c:pt idx="43599">
                  <c:v>4.3600000000000003E-5</c:v>
                </c:pt>
                <c:pt idx="43600">
                  <c:v>4.3600999999999998E-5</c:v>
                </c:pt>
                <c:pt idx="43601">
                  <c:v>4.3602E-5</c:v>
                </c:pt>
                <c:pt idx="43602">
                  <c:v>4.3603000000000002E-5</c:v>
                </c:pt>
                <c:pt idx="43603">
                  <c:v>4.3603999999999998E-5</c:v>
                </c:pt>
                <c:pt idx="43604">
                  <c:v>4.3605E-5</c:v>
                </c:pt>
                <c:pt idx="43605">
                  <c:v>4.3606000000000002E-5</c:v>
                </c:pt>
                <c:pt idx="43606">
                  <c:v>4.3606999999999998E-5</c:v>
                </c:pt>
                <c:pt idx="43607">
                  <c:v>4.3608E-5</c:v>
                </c:pt>
                <c:pt idx="43608">
                  <c:v>4.3609000000000002E-5</c:v>
                </c:pt>
                <c:pt idx="43609">
                  <c:v>4.3609999999999998E-5</c:v>
                </c:pt>
                <c:pt idx="43610">
                  <c:v>4.3611E-5</c:v>
                </c:pt>
                <c:pt idx="43611">
                  <c:v>4.3612000000000002E-5</c:v>
                </c:pt>
                <c:pt idx="43612">
                  <c:v>4.3612999999999997E-5</c:v>
                </c:pt>
                <c:pt idx="43613">
                  <c:v>4.3614E-5</c:v>
                </c:pt>
                <c:pt idx="43614">
                  <c:v>4.3615000000000002E-5</c:v>
                </c:pt>
                <c:pt idx="43615">
                  <c:v>4.3615999999999997E-5</c:v>
                </c:pt>
                <c:pt idx="43616">
                  <c:v>4.3616999999999999E-5</c:v>
                </c:pt>
                <c:pt idx="43617">
                  <c:v>4.3618000000000001E-5</c:v>
                </c:pt>
                <c:pt idx="43618">
                  <c:v>4.3618999999999997E-5</c:v>
                </c:pt>
                <c:pt idx="43619">
                  <c:v>4.3619999999999999E-5</c:v>
                </c:pt>
                <c:pt idx="43620">
                  <c:v>4.3621000000000001E-5</c:v>
                </c:pt>
                <c:pt idx="43621">
                  <c:v>4.3621999999999997E-5</c:v>
                </c:pt>
                <c:pt idx="43622">
                  <c:v>4.3622999999999999E-5</c:v>
                </c:pt>
                <c:pt idx="43623">
                  <c:v>4.3624000000000001E-5</c:v>
                </c:pt>
                <c:pt idx="43624">
                  <c:v>4.3625000000000003E-5</c:v>
                </c:pt>
                <c:pt idx="43625">
                  <c:v>4.3625999999999999E-5</c:v>
                </c:pt>
                <c:pt idx="43626">
                  <c:v>4.3627000000000001E-5</c:v>
                </c:pt>
                <c:pt idx="43627">
                  <c:v>4.3628000000000003E-5</c:v>
                </c:pt>
                <c:pt idx="43628">
                  <c:v>4.3628999999999999E-5</c:v>
                </c:pt>
                <c:pt idx="43629">
                  <c:v>4.3630000000000001E-5</c:v>
                </c:pt>
                <c:pt idx="43630">
                  <c:v>4.3631000000000003E-5</c:v>
                </c:pt>
                <c:pt idx="43631">
                  <c:v>4.3631999999999998E-5</c:v>
                </c:pt>
                <c:pt idx="43632">
                  <c:v>4.3633000000000001E-5</c:v>
                </c:pt>
                <c:pt idx="43633">
                  <c:v>4.3634000000000003E-5</c:v>
                </c:pt>
                <c:pt idx="43634">
                  <c:v>4.3634999999999998E-5</c:v>
                </c:pt>
                <c:pt idx="43635">
                  <c:v>4.3636E-5</c:v>
                </c:pt>
                <c:pt idx="43636">
                  <c:v>4.3637000000000003E-5</c:v>
                </c:pt>
                <c:pt idx="43637">
                  <c:v>4.3637999999999998E-5</c:v>
                </c:pt>
                <c:pt idx="43638">
                  <c:v>4.3639E-5</c:v>
                </c:pt>
                <c:pt idx="43639">
                  <c:v>4.3640000000000002E-5</c:v>
                </c:pt>
                <c:pt idx="43640">
                  <c:v>4.3640999999999998E-5</c:v>
                </c:pt>
                <c:pt idx="43641">
                  <c:v>4.3642E-5</c:v>
                </c:pt>
                <c:pt idx="43642">
                  <c:v>4.3643000000000002E-5</c:v>
                </c:pt>
                <c:pt idx="43643">
                  <c:v>4.3643999999999998E-5</c:v>
                </c:pt>
                <c:pt idx="43644">
                  <c:v>4.3645E-5</c:v>
                </c:pt>
                <c:pt idx="43645">
                  <c:v>4.3646000000000002E-5</c:v>
                </c:pt>
                <c:pt idx="43646">
                  <c:v>4.3646999999999997E-5</c:v>
                </c:pt>
                <c:pt idx="43647">
                  <c:v>4.3648E-5</c:v>
                </c:pt>
                <c:pt idx="43648">
                  <c:v>4.3649000000000002E-5</c:v>
                </c:pt>
                <c:pt idx="43649">
                  <c:v>4.3649999999999997E-5</c:v>
                </c:pt>
                <c:pt idx="43650">
                  <c:v>4.3650999999999999E-5</c:v>
                </c:pt>
                <c:pt idx="43651">
                  <c:v>4.3652000000000002E-5</c:v>
                </c:pt>
                <c:pt idx="43652">
                  <c:v>4.3652999999999997E-5</c:v>
                </c:pt>
                <c:pt idx="43653">
                  <c:v>4.3653999999999999E-5</c:v>
                </c:pt>
                <c:pt idx="43654">
                  <c:v>4.3655000000000001E-5</c:v>
                </c:pt>
                <c:pt idx="43655">
                  <c:v>4.3655999999999997E-5</c:v>
                </c:pt>
                <c:pt idx="43656">
                  <c:v>4.3656999999999999E-5</c:v>
                </c:pt>
                <c:pt idx="43657">
                  <c:v>4.3658000000000001E-5</c:v>
                </c:pt>
                <c:pt idx="43658">
                  <c:v>4.3659000000000003E-5</c:v>
                </c:pt>
                <c:pt idx="43659">
                  <c:v>4.3659999999999999E-5</c:v>
                </c:pt>
                <c:pt idx="43660">
                  <c:v>4.3661000000000001E-5</c:v>
                </c:pt>
                <c:pt idx="43661">
                  <c:v>4.3662000000000003E-5</c:v>
                </c:pt>
                <c:pt idx="43662">
                  <c:v>4.3662999999999999E-5</c:v>
                </c:pt>
                <c:pt idx="43663">
                  <c:v>4.3664000000000001E-5</c:v>
                </c:pt>
                <c:pt idx="43664">
                  <c:v>4.3665000000000003E-5</c:v>
                </c:pt>
                <c:pt idx="43665">
                  <c:v>4.3665999999999998E-5</c:v>
                </c:pt>
                <c:pt idx="43666">
                  <c:v>4.3667000000000001E-5</c:v>
                </c:pt>
                <c:pt idx="43667">
                  <c:v>4.3668000000000003E-5</c:v>
                </c:pt>
                <c:pt idx="43668">
                  <c:v>4.3668999999999998E-5</c:v>
                </c:pt>
                <c:pt idx="43669">
                  <c:v>4.367E-5</c:v>
                </c:pt>
                <c:pt idx="43670">
                  <c:v>4.3671000000000003E-5</c:v>
                </c:pt>
                <c:pt idx="43671">
                  <c:v>4.3671999999999998E-5</c:v>
                </c:pt>
                <c:pt idx="43672">
                  <c:v>4.3673E-5</c:v>
                </c:pt>
                <c:pt idx="43673">
                  <c:v>4.3674000000000002E-5</c:v>
                </c:pt>
                <c:pt idx="43674">
                  <c:v>4.3674999999999998E-5</c:v>
                </c:pt>
                <c:pt idx="43675">
                  <c:v>4.3676E-5</c:v>
                </c:pt>
                <c:pt idx="43676">
                  <c:v>4.3677000000000002E-5</c:v>
                </c:pt>
                <c:pt idx="43677">
                  <c:v>4.3677999999999998E-5</c:v>
                </c:pt>
                <c:pt idx="43678">
                  <c:v>4.3679E-5</c:v>
                </c:pt>
                <c:pt idx="43679">
                  <c:v>4.3680000000000002E-5</c:v>
                </c:pt>
                <c:pt idx="43680">
                  <c:v>4.3680999999999997E-5</c:v>
                </c:pt>
                <c:pt idx="43681">
                  <c:v>4.3682E-5</c:v>
                </c:pt>
                <c:pt idx="43682">
                  <c:v>4.3683000000000002E-5</c:v>
                </c:pt>
                <c:pt idx="43683">
                  <c:v>4.3683999999999997E-5</c:v>
                </c:pt>
                <c:pt idx="43684">
                  <c:v>4.3684999999999999E-5</c:v>
                </c:pt>
                <c:pt idx="43685">
                  <c:v>4.3686000000000002E-5</c:v>
                </c:pt>
                <c:pt idx="43686">
                  <c:v>4.3686999999999997E-5</c:v>
                </c:pt>
                <c:pt idx="43687">
                  <c:v>4.3687999999999999E-5</c:v>
                </c:pt>
                <c:pt idx="43688">
                  <c:v>4.3689000000000001E-5</c:v>
                </c:pt>
                <c:pt idx="43689">
                  <c:v>4.3689999999999997E-5</c:v>
                </c:pt>
                <c:pt idx="43690">
                  <c:v>4.3690999999999999E-5</c:v>
                </c:pt>
                <c:pt idx="43691">
                  <c:v>4.3692000000000001E-5</c:v>
                </c:pt>
                <c:pt idx="43692">
                  <c:v>4.3693000000000003E-5</c:v>
                </c:pt>
                <c:pt idx="43693">
                  <c:v>4.3693999999999999E-5</c:v>
                </c:pt>
                <c:pt idx="43694">
                  <c:v>4.3695000000000001E-5</c:v>
                </c:pt>
                <c:pt idx="43695">
                  <c:v>4.3696000000000003E-5</c:v>
                </c:pt>
                <c:pt idx="43696">
                  <c:v>4.3696999999999999E-5</c:v>
                </c:pt>
                <c:pt idx="43697">
                  <c:v>4.3698000000000001E-5</c:v>
                </c:pt>
                <c:pt idx="43698">
                  <c:v>4.3699000000000003E-5</c:v>
                </c:pt>
                <c:pt idx="43699">
                  <c:v>4.3699999999999998E-5</c:v>
                </c:pt>
                <c:pt idx="43700">
                  <c:v>4.3701000000000001E-5</c:v>
                </c:pt>
                <c:pt idx="43701">
                  <c:v>4.3702000000000003E-5</c:v>
                </c:pt>
                <c:pt idx="43702">
                  <c:v>4.3702999999999998E-5</c:v>
                </c:pt>
                <c:pt idx="43703">
                  <c:v>4.3704E-5</c:v>
                </c:pt>
                <c:pt idx="43704">
                  <c:v>4.3705000000000003E-5</c:v>
                </c:pt>
                <c:pt idx="43705">
                  <c:v>4.3705999999999998E-5</c:v>
                </c:pt>
                <c:pt idx="43706">
                  <c:v>4.3707E-5</c:v>
                </c:pt>
                <c:pt idx="43707">
                  <c:v>4.3708000000000002E-5</c:v>
                </c:pt>
                <c:pt idx="43708">
                  <c:v>4.3708999999999998E-5</c:v>
                </c:pt>
                <c:pt idx="43709">
                  <c:v>4.371E-5</c:v>
                </c:pt>
                <c:pt idx="43710">
                  <c:v>4.3711000000000002E-5</c:v>
                </c:pt>
                <c:pt idx="43711">
                  <c:v>4.3711999999999998E-5</c:v>
                </c:pt>
                <c:pt idx="43712">
                  <c:v>4.3713E-5</c:v>
                </c:pt>
                <c:pt idx="43713">
                  <c:v>4.3714000000000002E-5</c:v>
                </c:pt>
                <c:pt idx="43714">
                  <c:v>4.3714999999999997E-5</c:v>
                </c:pt>
                <c:pt idx="43715">
                  <c:v>4.3716E-5</c:v>
                </c:pt>
                <c:pt idx="43716">
                  <c:v>4.3717000000000002E-5</c:v>
                </c:pt>
                <c:pt idx="43717">
                  <c:v>4.3717999999999997E-5</c:v>
                </c:pt>
                <c:pt idx="43718">
                  <c:v>4.3718999999999999E-5</c:v>
                </c:pt>
                <c:pt idx="43719">
                  <c:v>4.3720000000000002E-5</c:v>
                </c:pt>
                <c:pt idx="43720">
                  <c:v>4.3720999999999997E-5</c:v>
                </c:pt>
                <c:pt idx="43721">
                  <c:v>4.3721999999999999E-5</c:v>
                </c:pt>
                <c:pt idx="43722">
                  <c:v>4.3723000000000001E-5</c:v>
                </c:pt>
                <c:pt idx="43723">
                  <c:v>4.3723999999999997E-5</c:v>
                </c:pt>
                <c:pt idx="43724">
                  <c:v>4.3724999999999999E-5</c:v>
                </c:pt>
                <c:pt idx="43725">
                  <c:v>4.3726000000000001E-5</c:v>
                </c:pt>
                <c:pt idx="43726">
                  <c:v>4.3727000000000003E-5</c:v>
                </c:pt>
                <c:pt idx="43727">
                  <c:v>4.3727999999999999E-5</c:v>
                </c:pt>
                <c:pt idx="43728">
                  <c:v>4.3729000000000001E-5</c:v>
                </c:pt>
                <c:pt idx="43729">
                  <c:v>4.3730000000000003E-5</c:v>
                </c:pt>
                <c:pt idx="43730">
                  <c:v>4.3730999999999999E-5</c:v>
                </c:pt>
                <c:pt idx="43731">
                  <c:v>4.3732000000000001E-5</c:v>
                </c:pt>
                <c:pt idx="43732">
                  <c:v>4.3733000000000003E-5</c:v>
                </c:pt>
                <c:pt idx="43733">
                  <c:v>4.3733999999999998E-5</c:v>
                </c:pt>
                <c:pt idx="43734">
                  <c:v>4.3735000000000001E-5</c:v>
                </c:pt>
                <c:pt idx="43735">
                  <c:v>4.3736000000000003E-5</c:v>
                </c:pt>
                <c:pt idx="43736">
                  <c:v>4.3736999999999998E-5</c:v>
                </c:pt>
                <c:pt idx="43737">
                  <c:v>4.3738E-5</c:v>
                </c:pt>
                <c:pt idx="43738">
                  <c:v>4.3739000000000003E-5</c:v>
                </c:pt>
                <c:pt idx="43739">
                  <c:v>4.3739999999999998E-5</c:v>
                </c:pt>
                <c:pt idx="43740">
                  <c:v>4.3741E-5</c:v>
                </c:pt>
                <c:pt idx="43741">
                  <c:v>4.3742000000000002E-5</c:v>
                </c:pt>
                <c:pt idx="43742">
                  <c:v>4.3742999999999998E-5</c:v>
                </c:pt>
                <c:pt idx="43743">
                  <c:v>4.3744E-5</c:v>
                </c:pt>
                <c:pt idx="43744">
                  <c:v>4.3745000000000002E-5</c:v>
                </c:pt>
                <c:pt idx="43745">
                  <c:v>4.3745999999999998E-5</c:v>
                </c:pt>
                <c:pt idx="43746">
                  <c:v>4.3747E-5</c:v>
                </c:pt>
                <c:pt idx="43747">
                  <c:v>4.3748000000000002E-5</c:v>
                </c:pt>
                <c:pt idx="43748">
                  <c:v>4.3748999999999997E-5</c:v>
                </c:pt>
                <c:pt idx="43749">
                  <c:v>4.375E-5</c:v>
                </c:pt>
                <c:pt idx="43750">
                  <c:v>4.3751000000000002E-5</c:v>
                </c:pt>
                <c:pt idx="43751">
                  <c:v>4.3751999999999997E-5</c:v>
                </c:pt>
                <c:pt idx="43752">
                  <c:v>4.3752999999999999E-5</c:v>
                </c:pt>
                <c:pt idx="43753">
                  <c:v>4.3754000000000002E-5</c:v>
                </c:pt>
                <c:pt idx="43754">
                  <c:v>4.3754999999999997E-5</c:v>
                </c:pt>
                <c:pt idx="43755">
                  <c:v>4.3755999999999999E-5</c:v>
                </c:pt>
                <c:pt idx="43756">
                  <c:v>4.3757000000000001E-5</c:v>
                </c:pt>
                <c:pt idx="43757">
                  <c:v>4.3757999999999997E-5</c:v>
                </c:pt>
                <c:pt idx="43758">
                  <c:v>4.3758999999999999E-5</c:v>
                </c:pt>
                <c:pt idx="43759">
                  <c:v>4.3760000000000001E-5</c:v>
                </c:pt>
                <c:pt idx="43760">
                  <c:v>4.3761000000000003E-5</c:v>
                </c:pt>
                <c:pt idx="43761">
                  <c:v>4.3761999999999999E-5</c:v>
                </c:pt>
                <c:pt idx="43762">
                  <c:v>4.3763000000000001E-5</c:v>
                </c:pt>
                <c:pt idx="43763">
                  <c:v>4.3764000000000003E-5</c:v>
                </c:pt>
                <c:pt idx="43764">
                  <c:v>4.3764999999999999E-5</c:v>
                </c:pt>
                <c:pt idx="43765">
                  <c:v>4.3766000000000001E-5</c:v>
                </c:pt>
                <c:pt idx="43766">
                  <c:v>4.3767000000000003E-5</c:v>
                </c:pt>
                <c:pt idx="43767">
                  <c:v>4.3767999999999998E-5</c:v>
                </c:pt>
                <c:pt idx="43768">
                  <c:v>4.3769000000000001E-5</c:v>
                </c:pt>
                <c:pt idx="43769">
                  <c:v>4.3770000000000003E-5</c:v>
                </c:pt>
                <c:pt idx="43770">
                  <c:v>4.3770999999999998E-5</c:v>
                </c:pt>
                <c:pt idx="43771">
                  <c:v>4.3772E-5</c:v>
                </c:pt>
                <c:pt idx="43772">
                  <c:v>4.3773000000000003E-5</c:v>
                </c:pt>
                <c:pt idx="43773">
                  <c:v>4.3773999999999998E-5</c:v>
                </c:pt>
                <c:pt idx="43774">
                  <c:v>4.3775E-5</c:v>
                </c:pt>
                <c:pt idx="43775">
                  <c:v>4.3776000000000002E-5</c:v>
                </c:pt>
                <c:pt idx="43776">
                  <c:v>4.3776999999999998E-5</c:v>
                </c:pt>
                <c:pt idx="43777">
                  <c:v>4.3778E-5</c:v>
                </c:pt>
                <c:pt idx="43778">
                  <c:v>4.3779000000000002E-5</c:v>
                </c:pt>
                <c:pt idx="43779">
                  <c:v>4.3779999999999998E-5</c:v>
                </c:pt>
                <c:pt idx="43780">
                  <c:v>4.3781E-5</c:v>
                </c:pt>
                <c:pt idx="43781">
                  <c:v>4.3782000000000002E-5</c:v>
                </c:pt>
                <c:pt idx="43782">
                  <c:v>4.3782999999999997E-5</c:v>
                </c:pt>
                <c:pt idx="43783">
                  <c:v>4.3784E-5</c:v>
                </c:pt>
                <c:pt idx="43784">
                  <c:v>4.3785000000000002E-5</c:v>
                </c:pt>
                <c:pt idx="43785">
                  <c:v>4.3785999999999997E-5</c:v>
                </c:pt>
                <c:pt idx="43786">
                  <c:v>4.3786999999999999E-5</c:v>
                </c:pt>
                <c:pt idx="43787">
                  <c:v>4.3788000000000002E-5</c:v>
                </c:pt>
                <c:pt idx="43788">
                  <c:v>4.3788999999999997E-5</c:v>
                </c:pt>
                <c:pt idx="43789">
                  <c:v>4.3789999999999999E-5</c:v>
                </c:pt>
                <c:pt idx="43790">
                  <c:v>4.3791000000000001E-5</c:v>
                </c:pt>
                <c:pt idx="43791">
                  <c:v>4.3791999999999997E-5</c:v>
                </c:pt>
                <c:pt idx="43792">
                  <c:v>4.3792999999999999E-5</c:v>
                </c:pt>
                <c:pt idx="43793">
                  <c:v>4.3794000000000001E-5</c:v>
                </c:pt>
                <c:pt idx="43794">
                  <c:v>4.3795000000000003E-5</c:v>
                </c:pt>
                <c:pt idx="43795">
                  <c:v>4.3795999999999999E-5</c:v>
                </c:pt>
                <c:pt idx="43796">
                  <c:v>4.3797000000000001E-5</c:v>
                </c:pt>
                <c:pt idx="43797">
                  <c:v>4.3798000000000003E-5</c:v>
                </c:pt>
                <c:pt idx="43798">
                  <c:v>4.3798999999999999E-5</c:v>
                </c:pt>
                <c:pt idx="43799">
                  <c:v>4.3800000000000001E-5</c:v>
                </c:pt>
                <c:pt idx="43800">
                  <c:v>4.3801000000000003E-5</c:v>
                </c:pt>
                <c:pt idx="43801">
                  <c:v>4.3801999999999998E-5</c:v>
                </c:pt>
                <c:pt idx="43802">
                  <c:v>4.3803000000000001E-5</c:v>
                </c:pt>
                <c:pt idx="43803">
                  <c:v>4.3804000000000003E-5</c:v>
                </c:pt>
                <c:pt idx="43804">
                  <c:v>4.3804999999999998E-5</c:v>
                </c:pt>
                <c:pt idx="43805">
                  <c:v>4.3806E-5</c:v>
                </c:pt>
                <c:pt idx="43806">
                  <c:v>4.3807000000000003E-5</c:v>
                </c:pt>
                <c:pt idx="43807">
                  <c:v>4.3807999999999998E-5</c:v>
                </c:pt>
                <c:pt idx="43808">
                  <c:v>4.3809E-5</c:v>
                </c:pt>
                <c:pt idx="43809">
                  <c:v>4.3810000000000002E-5</c:v>
                </c:pt>
                <c:pt idx="43810">
                  <c:v>4.3810999999999998E-5</c:v>
                </c:pt>
                <c:pt idx="43811">
                  <c:v>4.3812E-5</c:v>
                </c:pt>
                <c:pt idx="43812">
                  <c:v>4.3813000000000002E-5</c:v>
                </c:pt>
                <c:pt idx="43813">
                  <c:v>4.3813999999999998E-5</c:v>
                </c:pt>
                <c:pt idx="43814">
                  <c:v>4.3815E-5</c:v>
                </c:pt>
                <c:pt idx="43815">
                  <c:v>4.3816000000000002E-5</c:v>
                </c:pt>
                <c:pt idx="43816">
                  <c:v>4.3816999999999997E-5</c:v>
                </c:pt>
                <c:pt idx="43817">
                  <c:v>4.3818E-5</c:v>
                </c:pt>
                <c:pt idx="43818">
                  <c:v>4.3819000000000002E-5</c:v>
                </c:pt>
                <c:pt idx="43819">
                  <c:v>4.3819999999999997E-5</c:v>
                </c:pt>
                <c:pt idx="43820">
                  <c:v>4.3820999999999999E-5</c:v>
                </c:pt>
                <c:pt idx="43821">
                  <c:v>4.3822000000000002E-5</c:v>
                </c:pt>
                <c:pt idx="43822">
                  <c:v>4.3822999999999997E-5</c:v>
                </c:pt>
                <c:pt idx="43823">
                  <c:v>4.3823999999999999E-5</c:v>
                </c:pt>
                <c:pt idx="43824">
                  <c:v>4.3825000000000001E-5</c:v>
                </c:pt>
                <c:pt idx="43825">
                  <c:v>4.3825999999999997E-5</c:v>
                </c:pt>
                <c:pt idx="43826">
                  <c:v>4.3826999999999999E-5</c:v>
                </c:pt>
                <c:pt idx="43827">
                  <c:v>4.3828000000000001E-5</c:v>
                </c:pt>
                <c:pt idx="43828">
                  <c:v>4.3829000000000003E-5</c:v>
                </c:pt>
                <c:pt idx="43829">
                  <c:v>4.3829999999999999E-5</c:v>
                </c:pt>
                <c:pt idx="43830">
                  <c:v>4.3831000000000001E-5</c:v>
                </c:pt>
                <c:pt idx="43831">
                  <c:v>4.3832000000000003E-5</c:v>
                </c:pt>
                <c:pt idx="43832">
                  <c:v>4.3832999999999999E-5</c:v>
                </c:pt>
                <c:pt idx="43833">
                  <c:v>4.3834000000000001E-5</c:v>
                </c:pt>
                <c:pt idx="43834">
                  <c:v>4.3835000000000003E-5</c:v>
                </c:pt>
                <c:pt idx="43835">
                  <c:v>4.3835999999999998E-5</c:v>
                </c:pt>
                <c:pt idx="43836">
                  <c:v>4.3837000000000001E-5</c:v>
                </c:pt>
                <c:pt idx="43837">
                  <c:v>4.3838000000000003E-5</c:v>
                </c:pt>
                <c:pt idx="43838">
                  <c:v>4.3838999999999998E-5</c:v>
                </c:pt>
                <c:pt idx="43839">
                  <c:v>4.384E-5</c:v>
                </c:pt>
                <c:pt idx="43840">
                  <c:v>4.3841000000000003E-5</c:v>
                </c:pt>
                <c:pt idx="43841">
                  <c:v>4.3841999999999998E-5</c:v>
                </c:pt>
                <c:pt idx="43842">
                  <c:v>4.3843E-5</c:v>
                </c:pt>
                <c:pt idx="43843">
                  <c:v>4.3844000000000002E-5</c:v>
                </c:pt>
                <c:pt idx="43844">
                  <c:v>4.3844999999999998E-5</c:v>
                </c:pt>
                <c:pt idx="43845">
                  <c:v>4.3846E-5</c:v>
                </c:pt>
                <c:pt idx="43846">
                  <c:v>4.3847000000000002E-5</c:v>
                </c:pt>
                <c:pt idx="43847">
                  <c:v>4.3847999999999998E-5</c:v>
                </c:pt>
                <c:pt idx="43848">
                  <c:v>4.3849E-5</c:v>
                </c:pt>
                <c:pt idx="43849">
                  <c:v>4.3850000000000002E-5</c:v>
                </c:pt>
                <c:pt idx="43850">
                  <c:v>4.3850999999999997E-5</c:v>
                </c:pt>
                <c:pt idx="43851">
                  <c:v>4.3852E-5</c:v>
                </c:pt>
                <c:pt idx="43852">
                  <c:v>4.3853000000000002E-5</c:v>
                </c:pt>
                <c:pt idx="43853">
                  <c:v>4.3853999999999997E-5</c:v>
                </c:pt>
                <c:pt idx="43854">
                  <c:v>4.3854999999999999E-5</c:v>
                </c:pt>
                <c:pt idx="43855">
                  <c:v>4.3856000000000002E-5</c:v>
                </c:pt>
                <c:pt idx="43856">
                  <c:v>4.3856999999999997E-5</c:v>
                </c:pt>
                <c:pt idx="43857">
                  <c:v>4.3857999999999999E-5</c:v>
                </c:pt>
                <c:pt idx="43858">
                  <c:v>4.3859000000000001E-5</c:v>
                </c:pt>
                <c:pt idx="43859">
                  <c:v>4.3859999999999997E-5</c:v>
                </c:pt>
                <c:pt idx="43860">
                  <c:v>4.3860999999999999E-5</c:v>
                </c:pt>
                <c:pt idx="43861">
                  <c:v>4.3862000000000001E-5</c:v>
                </c:pt>
                <c:pt idx="43862">
                  <c:v>4.3862999999999997E-5</c:v>
                </c:pt>
                <c:pt idx="43863">
                  <c:v>4.3863999999999999E-5</c:v>
                </c:pt>
                <c:pt idx="43864">
                  <c:v>4.3865000000000001E-5</c:v>
                </c:pt>
                <c:pt idx="43865">
                  <c:v>4.3866000000000003E-5</c:v>
                </c:pt>
                <c:pt idx="43866">
                  <c:v>4.3866999999999999E-5</c:v>
                </c:pt>
                <c:pt idx="43867">
                  <c:v>4.3868000000000001E-5</c:v>
                </c:pt>
                <c:pt idx="43868">
                  <c:v>4.3869000000000003E-5</c:v>
                </c:pt>
                <c:pt idx="43869">
                  <c:v>4.3869999999999998E-5</c:v>
                </c:pt>
                <c:pt idx="43870">
                  <c:v>4.3871000000000001E-5</c:v>
                </c:pt>
                <c:pt idx="43871">
                  <c:v>4.3872000000000003E-5</c:v>
                </c:pt>
                <c:pt idx="43872">
                  <c:v>4.3872999999999998E-5</c:v>
                </c:pt>
                <c:pt idx="43873">
                  <c:v>4.3874E-5</c:v>
                </c:pt>
                <c:pt idx="43874">
                  <c:v>4.3875000000000003E-5</c:v>
                </c:pt>
                <c:pt idx="43875">
                  <c:v>4.3875999999999998E-5</c:v>
                </c:pt>
                <c:pt idx="43876">
                  <c:v>4.3877E-5</c:v>
                </c:pt>
                <c:pt idx="43877">
                  <c:v>4.3878000000000002E-5</c:v>
                </c:pt>
                <c:pt idx="43878">
                  <c:v>4.3878999999999998E-5</c:v>
                </c:pt>
                <c:pt idx="43879">
                  <c:v>4.388E-5</c:v>
                </c:pt>
                <c:pt idx="43880">
                  <c:v>4.3881000000000002E-5</c:v>
                </c:pt>
                <c:pt idx="43881">
                  <c:v>4.3881999999999998E-5</c:v>
                </c:pt>
                <c:pt idx="43882">
                  <c:v>4.3883E-5</c:v>
                </c:pt>
                <c:pt idx="43883">
                  <c:v>4.3884000000000002E-5</c:v>
                </c:pt>
                <c:pt idx="43884">
                  <c:v>4.3884999999999997E-5</c:v>
                </c:pt>
                <c:pt idx="43885">
                  <c:v>4.3886E-5</c:v>
                </c:pt>
                <c:pt idx="43886">
                  <c:v>4.3887000000000002E-5</c:v>
                </c:pt>
                <c:pt idx="43887">
                  <c:v>4.3887999999999997E-5</c:v>
                </c:pt>
                <c:pt idx="43888">
                  <c:v>4.3888999999999999E-5</c:v>
                </c:pt>
                <c:pt idx="43889">
                  <c:v>4.3890000000000002E-5</c:v>
                </c:pt>
                <c:pt idx="43890">
                  <c:v>4.3890999999999997E-5</c:v>
                </c:pt>
                <c:pt idx="43891">
                  <c:v>4.3891999999999999E-5</c:v>
                </c:pt>
                <c:pt idx="43892">
                  <c:v>4.3893000000000001E-5</c:v>
                </c:pt>
                <c:pt idx="43893">
                  <c:v>4.3893999999999997E-5</c:v>
                </c:pt>
                <c:pt idx="43894">
                  <c:v>4.3894999999999999E-5</c:v>
                </c:pt>
                <c:pt idx="43895">
                  <c:v>4.3896000000000001E-5</c:v>
                </c:pt>
                <c:pt idx="43896">
                  <c:v>4.3896999999999997E-5</c:v>
                </c:pt>
                <c:pt idx="43897">
                  <c:v>4.3897999999999999E-5</c:v>
                </c:pt>
                <c:pt idx="43898">
                  <c:v>4.3899000000000001E-5</c:v>
                </c:pt>
                <c:pt idx="43899">
                  <c:v>4.3900000000000003E-5</c:v>
                </c:pt>
                <c:pt idx="43900">
                  <c:v>4.3900999999999999E-5</c:v>
                </c:pt>
                <c:pt idx="43901">
                  <c:v>4.3902000000000001E-5</c:v>
                </c:pt>
                <c:pt idx="43902">
                  <c:v>4.3903000000000003E-5</c:v>
                </c:pt>
                <c:pt idx="43903">
                  <c:v>4.3903999999999998E-5</c:v>
                </c:pt>
                <c:pt idx="43904">
                  <c:v>4.3905000000000001E-5</c:v>
                </c:pt>
                <c:pt idx="43905">
                  <c:v>4.3906000000000003E-5</c:v>
                </c:pt>
                <c:pt idx="43906">
                  <c:v>4.3906999999999998E-5</c:v>
                </c:pt>
                <c:pt idx="43907">
                  <c:v>4.3908E-5</c:v>
                </c:pt>
                <c:pt idx="43908">
                  <c:v>4.3909000000000003E-5</c:v>
                </c:pt>
                <c:pt idx="43909">
                  <c:v>4.3909999999999998E-5</c:v>
                </c:pt>
                <c:pt idx="43910">
                  <c:v>4.3911E-5</c:v>
                </c:pt>
                <c:pt idx="43911">
                  <c:v>4.3912000000000002E-5</c:v>
                </c:pt>
                <c:pt idx="43912">
                  <c:v>4.3912999999999998E-5</c:v>
                </c:pt>
                <c:pt idx="43913">
                  <c:v>4.3914E-5</c:v>
                </c:pt>
                <c:pt idx="43914">
                  <c:v>4.3915000000000002E-5</c:v>
                </c:pt>
                <c:pt idx="43915">
                  <c:v>4.3915999999999998E-5</c:v>
                </c:pt>
                <c:pt idx="43916">
                  <c:v>4.3917E-5</c:v>
                </c:pt>
                <c:pt idx="43917">
                  <c:v>4.3918000000000002E-5</c:v>
                </c:pt>
                <c:pt idx="43918">
                  <c:v>4.3918999999999997E-5</c:v>
                </c:pt>
                <c:pt idx="43919">
                  <c:v>4.392E-5</c:v>
                </c:pt>
                <c:pt idx="43920">
                  <c:v>4.3921000000000002E-5</c:v>
                </c:pt>
                <c:pt idx="43921">
                  <c:v>4.3921999999999997E-5</c:v>
                </c:pt>
                <c:pt idx="43922">
                  <c:v>4.3922999999999999E-5</c:v>
                </c:pt>
                <c:pt idx="43923">
                  <c:v>4.3924000000000002E-5</c:v>
                </c:pt>
                <c:pt idx="43924">
                  <c:v>4.3924999999999997E-5</c:v>
                </c:pt>
                <c:pt idx="43925">
                  <c:v>4.3925999999999999E-5</c:v>
                </c:pt>
                <c:pt idx="43926">
                  <c:v>4.3927000000000001E-5</c:v>
                </c:pt>
                <c:pt idx="43927">
                  <c:v>4.3927999999999997E-5</c:v>
                </c:pt>
                <c:pt idx="43928">
                  <c:v>4.3928999999999999E-5</c:v>
                </c:pt>
                <c:pt idx="43929">
                  <c:v>4.3930000000000001E-5</c:v>
                </c:pt>
                <c:pt idx="43930">
                  <c:v>4.3930999999999997E-5</c:v>
                </c:pt>
                <c:pt idx="43931">
                  <c:v>4.3931999999999999E-5</c:v>
                </c:pt>
                <c:pt idx="43932">
                  <c:v>4.3933000000000001E-5</c:v>
                </c:pt>
                <c:pt idx="43933">
                  <c:v>4.3934000000000003E-5</c:v>
                </c:pt>
                <c:pt idx="43934">
                  <c:v>4.3934999999999999E-5</c:v>
                </c:pt>
                <c:pt idx="43935">
                  <c:v>4.3936000000000001E-5</c:v>
                </c:pt>
                <c:pt idx="43936">
                  <c:v>4.3937000000000003E-5</c:v>
                </c:pt>
                <c:pt idx="43937">
                  <c:v>4.3937999999999998E-5</c:v>
                </c:pt>
                <c:pt idx="43938">
                  <c:v>4.3939000000000001E-5</c:v>
                </c:pt>
                <c:pt idx="43939">
                  <c:v>4.3940000000000003E-5</c:v>
                </c:pt>
                <c:pt idx="43940">
                  <c:v>4.3940999999999998E-5</c:v>
                </c:pt>
                <c:pt idx="43941">
                  <c:v>4.3942E-5</c:v>
                </c:pt>
                <c:pt idx="43942">
                  <c:v>4.3943000000000003E-5</c:v>
                </c:pt>
                <c:pt idx="43943">
                  <c:v>4.3943999999999998E-5</c:v>
                </c:pt>
                <c:pt idx="43944">
                  <c:v>4.3945E-5</c:v>
                </c:pt>
                <c:pt idx="43945">
                  <c:v>4.3946000000000002E-5</c:v>
                </c:pt>
                <c:pt idx="43946">
                  <c:v>4.3946999999999998E-5</c:v>
                </c:pt>
                <c:pt idx="43947">
                  <c:v>4.3948E-5</c:v>
                </c:pt>
                <c:pt idx="43948">
                  <c:v>4.3949000000000002E-5</c:v>
                </c:pt>
                <c:pt idx="43949">
                  <c:v>4.3949999999999998E-5</c:v>
                </c:pt>
                <c:pt idx="43950">
                  <c:v>4.3951E-5</c:v>
                </c:pt>
                <c:pt idx="43951">
                  <c:v>4.3952000000000002E-5</c:v>
                </c:pt>
                <c:pt idx="43952">
                  <c:v>4.3952999999999997E-5</c:v>
                </c:pt>
                <c:pt idx="43953">
                  <c:v>4.3954E-5</c:v>
                </c:pt>
                <c:pt idx="43954">
                  <c:v>4.3955000000000002E-5</c:v>
                </c:pt>
                <c:pt idx="43955">
                  <c:v>4.3955999999999997E-5</c:v>
                </c:pt>
                <c:pt idx="43956">
                  <c:v>4.3956999999999999E-5</c:v>
                </c:pt>
                <c:pt idx="43957">
                  <c:v>4.3958000000000002E-5</c:v>
                </c:pt>
                <c:pt idx="43958">
                  <c:v>4.3958999999999997E-5</c:v>
                </c:pt>
                <c:pt idx="43959">
                  <c:v>4.3959999999999999E-5</c:v>
                </c:pt>
                <c:pt idx="43960">
                  <c:v>4.3961000000000001E-5</c:v>
                </c:pt>
                <c:pt idx="43961">
                  <c:v>4.3961999999999997E-5</c:v>
                </c:pt>
                <c:pt idx="43962">
                  <c:v>4.3962999999999999E-5</c:v>
                </c:pt>
                <c:pt idx="43963">
                  <c:v>4.3964000000000001E-5</c:v>
                </c:pt>
                <c:pt idx="43964">
                  <c:v>4.3964999999999997E-5</c:v>
                </c:pt>
                <c:pt idx="43965">
                  <c:v>4.3965999999999999E-5</c:v>
                </c:pt>
                <c:pt idx="43966">
                  <c:v>4.3967000000000001E-5</c:v>
                </c:pt>
                <c:pt idx="43967">
                  <c:v>4.3968000000000003E-5</c:v>
                </c:pt>
                <c:pt idx="43968">
                  <c:v>4.3968999999999999E-5</c:v>
                </c:pt>
                <c:pt idx="43969">
                  <c:v>4.3970000000000001E-5</c:v>
                </c:pt>
                <c:pt idx="43970">
                  <c:v>4.3971000000000003E-5</c:v>
                </c:pt>
                <c:pt idx="43971">
                  <c:v>4.3971999999999998E-5</c:v>
                </c:pt>
                <c:pt idx="43972">
                  <c:v>4.3973000000000001E-5</c:v>
                </c:pt>
                <c:pt idx="43973">
                  <c:v>4.3974000000000003E-5</c:v>
                </c:pt>
                <c:pt idx="43974">
                  <c:v>4.3974999999999998E-5</c:v>
                </c:pt>
                <c:pt idx="43975">
                  <c:v>4.3976E-5</c:v>
                </c:pt>
                <c:pt idx="43976">
                  <c:v>4.3977000000000003E-5</c:v>
                </c:pt>
                <c:pt idx="43977">
                  <c:v>4.3977999999999998E-5</c:v>
                </c:pt>
                <c:pt idx="43978">
                  <c:v>4.3979E-5</c:v>
                </c:pt>
                <c:pt idx="43979">
                  <c:v>4.3980000000000002E-5</c:v>
                </c:pt>
                <c:pt idx="43980">
                  <c:v>4.3980999999999998E-5</c:v>
                </c:pt>
                <c:pt idx="43981">
                  <c:v>4.3982E-5</c:v>
                </c:pt>
                <c:pt idx="43982">
                  <c:v>4.3983000000000002E-5</c:v>
                </c:pt>
                <c:pt idx="43983">
                  <c:v>4.3983999999999998E-5</c:v>
                </c:pt>
                <c:pt idx="43984">
                  <c:v>4.3985E-5</c:v>
                </c:pt>
                <c:pt idx="43985">
                  <c:v>4.3986000000000002E-5</c:v>
                </c:pt>
                <c:pt idx="43986">
                  <c:v>4.3986999999999997E-5</c:v>
                </c:pt>
                <c:pt idx="43987">
                  <c:v>4.3988E-5</c:v>
                </c:pt>
                <c:pt idx="43988">
                  <c:v>4.3989000000000002E-5</c:v>
                </c:pt>
                <c:pt idx="43989">
                  <c:v>4.3989999999999997E-5</c:v>
                </c:pt>
                <c:pt idx="43990">
                  <c:v>4.3990999999999999E-5</c:v>
                </c:pt>
                <c:pt idx="43991">
                  <c:v>4.3992000000000002E-5</c:v>
                </c:pt>
                <c:pt idx="43992">
                  <c:v>4.3992999999999997E-5</c:v>
                </c:pt>
                <c:pt idx="43993">
                  <c:v>4.3993999999999999E-5</c:v>
                </c:pt>
                <c:pt idx="43994">
                  <c:v>4.3995000000000001E-5</c:v>
                </c:pt>
                <c:pt idx="43995">
                  <c:v>4.3995999999999997E-5</c:v>
                </c:pt>
                <c:pt idx="43996">
                  <c:v>4.3996999999999999E-5</c:v>
                </c:pt>
                <c:pt idx="43997">
                  <c:v>4.3998000000000001E-5</c:v>
                </c:pt>
                <c:pt idx="43998">
                  <c:v>4.3998999999999997E-5</c:v>
                </c:pt>
                <c:pt idx="43999">
                  <c:v>4.3999999999999999E-5</c:v>
                </c:pt>
                <c:pt idx="44000">
                  <c:v>4.4001000000000001E-5</c:v>
                </c:pt>
                <c:pt idx="44001">
                  <c:v>4.4002000000000003E-5</c:v>
                </c:pt>
                <c:pt idx="44002">
                  <c:v>4.4002999999999999E-5</c:v>
                </c:pt>
                <c:pt idx="44003">
                  <c:v>4.4004000000000001E-5</c:v>
                </c:pt>
                <c:pt idx="44004">
                  <c:v>4.4005000000000003E-5</c:v>
                </c:pt>
                <c:pt idx="44005">
                  <c:v>4.4005999999999998E-5</c:v>
                </c:pt>
                <c:pt idx="44006">
                  <c:v>4.4007000000000001E-5</c:v>
                </c:pt>
                <c:pt idx="44007">
                  <c:v>4.4008000000000003E-5</c:v>
                </c:pt>
                <c:pt idx="44008">
                  <c:v>4.4008999999999998E-5</c:v>
                </c:pt>
                <c:pt idx="44009">
                  <c:v>4.401E-5</c:v>
                </c:pt>
                <c:pt idx="44010">
                  <c:v>4.4011000000000003E-5</c:v>
                </c:pt>
                <c:pt idx="44011">
                  <c:v>4.4011999999999998E-5</c:v>
                </c:pt>
                <c:pt idx="44012">
                  <c:v>4.4013E-5</c:v>
                </c:pt>
                <c:pt idx="44013">
                  <c:v>4.4014000000000002E-5</c:v>
                </c:pt>
                <c:pt idx="44014">
                  <c:v>4.4014999999999998E-5</c:v>
                </c:pt>
                <c:pt idx="44015">
                  <c:v>4.4016E-5</c:v>
                </c:pt>
                <c:pt idx="44016">
                  <c:v>4.4017000000000002E-5</c:v>
                </c:pt>
                <c:pt idx="44017">
                  <c:v>4.4017999999999998E-5</c:v>
                </c:pt>
                <c:pt idx="44018">
                  <c:v>4.4019E-5</c:v>
                </c:pt>
                <c:pt idx="44019">
                  <c:v>4.4020000000000002E-5</c:v>
                </c:pt>
                <c:pt idx="44020">
                  <c:v>4.4020999999999997E-5</c:v>
                </c:pt>
                <c:pt idx="44021">
                  <c:v>4.4022E-5</c:v>
                </c:pt>
                <c:pt idx="44022">
                  <c:v>4.4023000000000002E-5</c:v>
                </c:pt>
                <c:pt idx="44023">
                  <c:v>4.4023999999999997E-5</c:v>
                </c:pt>
                <c:pt idx="44024">
                  <c:v>4.4024999999999999E-5</c:v>
                </c:pt>
                <c:pt idx="44025">
                  <c:v>4.4026000000000002E-5</c:v>
                </c:pt>
                <c:pt idx="44026">
                  <c:v>4.4026999999999997E-5</c:v>
                </c:pt>
                <c:pt idx="44027">
                  <c:v>4.4027999999999999E-5</c:v>
                </c:pt>
                <c:pt idx="44028">
                  <c:v>4.4029000000000001E-5</c:v>
                </c:pt>
                <c:pt idx="44029">
                  <c:v>4.4029999999999997E-5</c:v>
                </c:pt>
                <c:pt idx="44030">
                  <c:v>4.4030999999999999E-5</c:v>
                </c:pt>
                <c:pt idx="44031">
                  <c:v>4.4032000000000001E-5</c:v>
                </c:pt>
                <c:pt idx="44032">
                  <c:v>4.4032999999999997E-5</c:v>
                </c:pt>
                <c:pt idx="44033">
                  <c:v>4.4033999999999999E-5</c:v>
                </c:pt>
                <c:pt idx="44034">
                  <c:v>4.4035000000000001E-5</c:v>
                </c:pt>
                <c:pt idx="44035">
                  <c:v>4.4036000000000003E-5</c:v>
                </c:pt>
                <c:pt idx="44036">
                  <c:v>4.4036999999999999E-5</c:v>
                </c:pt>
                <c:pt idx="44037">
                  <c:v>4.4038000000000001E-5</c:v>
                </c:pt>
                <c:pt idx="44038">
                  <c:v>4.4039000000000003E-5</c:v>
                </c:pt>
                <c:pt idx="44039">
                  <c:v>4.4039999999999998E-5</c:v>
                </c:pt>
                <c:pt idx="44040">
                  <c:v>4.4041000000000001E-5</c:v>
                </c:pt>
                <c:pt idx="44041">
                  <c:v>4.4042000000000003E-5</c:v>
                </c:pt>
                <c:pt idx="44042">
                  <c:v>4.4042999999999998E-5</c:v>
                </c:pt>
                <c:pt idx="44043">
                  <c:v>4.4044E-5</c:v>
                </c:pt>
                <c:pt idx="44044">
                  <c:v>4.4045000000000003E-5</c:v>
                </c:pt>
                <c:pt idx="44045">
                  <c:v>4.4045999999999998E-5</c:v>
                </c:pt>
                <c:pt idx="44046">
                  <c:v>4.4047E-5</c:v>
                </c:pt>
                <c:pt idx="44047">
                  <c:v>4.4048000000000002E-5</c:v>
                </c:pt>
                <c:pt idx="44048">
                  <c:v>4.4048999999999998E-5</c:v>
                </c:pt>
                <c:pt idx="44049">
                  <c:v>4.405E-5</c:v>
                </c:pt>
                <c:pt idx="44050">
                  <c:v>4.4051000000000002E-5</c:v>
                </c:pt>
                <c:pt idx="44051">
                  <c:v>4.4051999999999998E-5</c:v>
                </c:pt>
                <c:pt idx="44052">
                  <c:v>4.4053E-5</c:v>
                </c:pt>
                <c:pt idx="44053">
                  <c:v>4.4054000000000002E-5</c:v>
                </c:pt>
                <c:pt idx="44054">
                  <c:v>4.4054999999999997E-5</c:v>
                </c:pt>
                <c:pt idx="44055">
                  <c:v>4.4056E-5</c:v>
                </c:pt>
                <c:pt idx="44056">
                  <c:v>4.4057000000000002E-5</c:v>
                </c:pt>
                <c:pt idx="44057">
                  <c:v>4.4057999999999997E-5</c:v>
                </c:pt>
                <c:pt idx="44058">
                  <c:v>4.4058999999999999E-5</c:v>
                </c:pt>
                <c:pt idx="44059">
                  <c:v>4.4060000000000002E-5</c:v>
                </c:pt>
                <c:pt idx="44060">
                  <c:v>4.4060999999999997E-5</c:v>
                </c:pt>
                <c:pt idx="44061">
                  <c:v>4.4061999999999999E-5</c:v>
                </c:pt>
                <c:pt idx="44062">
                  <c:v>4.4063000000000001E-5</c:v>
                </c:pt>
                <c:pt idx="44063">
                  <c:v>4.4063999999999997E-5</c:v>
                </c:pt>
                <c:pt idx="44064">
                  <c:v>4.4064999999999999E-5</c:v>
                </c:pt>
                <c:pt idx="44065">
                  <c:v>4.4066000000000001E-5</c:v>
                </c:pt>
                <c:pt idx="44066">
                  <c:v>4.4066999999999997E-5</c:v>
                </c:pt>
                <c:pt idx="44067">
                  <c:v>4.4067999999999999E-5</c:v>
                </c:pt>
                <c:pt idx="44068">
                  <c:v>4.4069000000000001E-5</c:v>
                </c:pt>
                <c:pt idx="44069">
                  <c:v>4.4070000000000003E-5</c:v>
                </c:pt>
                <c:pt idx="44070">
                  <c:v>4.4070999999999999E-5</c:v>
                </c:pt>
                <c:pt idx="44071">
                  <c:v>4.4072000000000001E-5</c:v>
                </c:pt>
                <c:pt idx="44072">
                  <c:v>4.4073000000000003E-5</c:v>
                </c:pt>
                <c:pt idx="44073">
                  <c:v>4.4073999999999998E-5</c:v>
                </c:pt>
                <c:pt idx="44074">
                  <c:v>4.4075000000000001E-5</c:v>
                </c:pt>
                <c:pt idx="44075">
                  <c:v>4.4076000000000003E-5</c:v>
                </c:pt>
                <c:pt idx="44076">
                  <c:v>4.4076999999999998E-5</c:v>
                </c:pt>
                <c:pt idx="44077">
                  <c:v>4.4078E-5</c:v>
                </c:pt>
                <c:pt idx="44078">
                  <c:v>4.4079000000000003E-5</c:v>
                </c:pt>
                <c:pt idx="44079">
                  <c:v>4.4079999999999998E-5</c:v>
                </c:pt>
                <c:pt idx="44080">
                  <c:v>4.4081E-5</c:v>
                </c:pt>
                <c:pt idx="44081">
                  <c:v>4.4082000000000002E-5</c:v>
                </c:pt>
                <c:pt idx="44082">
                  <c:v>4.4082999999999998E-5</c:v>
                </c:pt>
                <c:pt idx="44083">
                  <c:v>4.4084E-5</c:v>
                </c:pt>
                <c:pt idx="44084">
                  <c:v>4.4085000000000002E-5</c:v>
                </c:pt>
                <c:pt idx="44085">
                  <c:v>4.4085999999999998E-5</c:v>
                </c:pt>
                <c:pt idx="44086">
                  <c:v>4.4087E-5</c:v>
                </c:pt>
                <c:pt idx="44087">
                  <c:v>4.4088000000000002E-5</c:v>
                </c:pt>
                <c:pt idx="44088">
                  <c:v>4.4088999999999997E-5</c:v>
                </c:pt>
                <c:pt idx="44089">
                  <c:v>4.409E-5</c:v>
                </c:pt>
                <c:pt idx="44090">
                  <c:v>4.4091000000000002E-5</c:v>
                </c:pt>
                <c:pt idx="44091">
                  <c:v>4.4091999999999997E-5</c:v>
                </c:pt>
                <c:pt idx="44092">
                  <c:v>4.4092999999999999E-5</c:v>
                </c:pt>
                <c:pt idx="44093">
                  <c:v>4.4094000000000002E-5</c:v>
                </c:pt>
                <c:pt idx="44094">
                  <c:v>4.4094999999999997E-5</c:v>
                </c:pt>
                <c:pt idx="44095">
                  <c:v>4.4095999999999999E-5</c:v>
                </c:pt>
                <c:pt idx="44096">
                  <c:v>4.4097000000000001E-5</c:v>
                </c:pt>
                <c:pt idx="44097">
                  <c:v>4.4097999999999997E-5</c:v>
                </c:pt>
                <c:pt idx="44098">
                  <c:v>4.4098999999999999E-5</c:v>
                </c:pt>
                <c:pt idx="44099">
                  <c:v>4.4100000000000001E-5</c:v>
                </c:pt>
                <c:pt idx="44100">
                  <c:v>4.4100999999999997E-5</c:v>
                </c:pt>
                <c:pt idx="44101">
                  <c:v>4.4101999999999999E-5</c:v>
                </c:pt>
                <c:pt idx="44102">
                  <c:v>4.4103000000000001E-5</c:v>
                </c:pt>
                <c:pt idx="44103">
                  <c:v>4.4104000000000003E-5</c:v>
                </c:pt>
                <c:pt idx="44104">
                  <c:v>4.4104999999999999E-5</c:v>
                </c:pt>
                <c:pt idx="44105">
                  <c:v>4.4106000000000001E-5</c:v>
                </c:pt>
                <c:pt idx="44106">
                  <c:v>4.4107000000000003E-5</c:v>
                </c:pt>
                <c:pt idx="44107">
                  <c:v>4.4107999999999998E-5</c:v>
                </c:pt>
                <c:pt idx="44108">
                  <c:v>4.4109000000000001E-5</c:v>
                </c:pt>
                <c:pt idx="44109">
                  <c:v>4.4110000000000003E-5</c:v>
                </c:pt>
                <c:pt idx="44110">
                  <c:v>4.4110999999999998E-5</c:v>
                </c:pt>
                <c:pt idx="44111">
                  <c:v>4.4112E-5</c:v>
                </c:pt>
                <c:pt idx="44112">
                  <c:v>4.4113000000000003E-5</c:v>
                </c:pt>
                <c:pt idx="44113">
                  <c:v>4.4113999999999998E-5</c:v>
                </c:pt>
                <c:pt idx="44114">
                  <c:v>4.4115E-5</c:v>
                </c:pt>
                <c:pt idx="44115">
                  <c:v>4.4116000000000002E-5</c:v>
                </c:pt>
                <c:pt idx="44116">
                  <c:v>4.4116999999999998E-5</c:v>
                </c:pt>
                <c:pt idx="44117">
                  <c:v>4.4118E-5</c:v>
                </c:pt>
                <c:pt idx="44118">
                  <c:v>4.4119000000000002E-5</c:v>
                </c:pt>
                <c:pt idx="44119">
                  <c:v>4.4119999999999998E-5</c:v>
                </c:pt>
                <c:pt idx="44120">
                  <c:v>4.4121E-5</c:v>
                </c:pt>
                <c:pt idx="44121">
                  <c:v>4.4122000000000002E-5</c:v>
                </c:pt>
                <c:pt idx="44122">
                  <c:v>4.4122999999999998E-5</c:v>
                </c:pt>
                <c:pt idx="44123">
                  <c:v>4.4124E-5</c:v>
                </c:pt>
                <c:pt idx="44124">
                  <c:v>4.4125000000000002E-5</c:v>
                </c:pt>
                <c:pt idx="44125">
                  <c:v>4.4125999999999997E-5</c:v>
                </c:pt>
                <c:pt idx="44126">
                  <c:v>4.4127E-5</c:v>
                </c:pt>
                <c:pt idx="44127">
                  <c:v>4.4128000000000002E-5</c:v>
                </c:pt>
                <c:pt idx="44128">
                  <c:v>4.4128999999999997E-5</c:v>
                </c:pt>
                <c:pt idx="44129">
                  <c:v>4.4129999999999999E-5</c:v>
                </c:pt>
                <c:pt idx="44130">
                  <c:v>4.4131000000000001E-5</c:v>
                </c:pt>
                <c:pt idx="44131">
                  <c:v>4.4131999999999997E-5</c:v>
                </c:pt>
                <c:pt idx="44132">
                  <c:v>4.4132999999999999E-5</c:v>
                </c:pt>
                <c:pt idx="44133">
                  <c:v>4.4134000000000001E-5</c:v>
                </c:pt>
                <c:pt idx="44134">
                  <c:v>4.4134999999999997E-5</c:v>
                </c:pt>
                <c:pt idx="44135">
                  <c:v>4.4135999999999999E-5</c:v>
                </c:pt>
                <c:pt idx="44136">
                  <c:v>4.4137000000000001E-5</c:v>
                </c:pt>
                <c:pt idx="44137">
                  <c:v>4.4138000000000003E-5</c:v>
                </c:pt>
                <c:pt idx="44138">
                  <c:v>4.4138999999999999E-5</c:v>
                </c:pt>
                <c:pt idx="44139">
                  <c:v>4.4140000000000001E-5</c:v>
                </c:pt>
                <c:pt idx="44140">
                  <c:v>4.4141000000000003E-5</c:v>
                </c:pt>
                <c:pt idx="44141">
                  <c:v>4.4141999999999999E-5</c:v>
                </c:pt>
                <c:pt idx="44142">
                  <c:v>4.4143000000000001E-5</c:v>
                </c:pt>
                <c:pt idx="44143">
                  <c:v>4.4144000000000003E-5</c:v>
                </c:pt>
                <c:pt idx="44144">
                  <c:v>4.4144999999999998E-5</c:v>
                </c:pt>
                <c:pt idx="44145">
                  <c:v>4.4146000000000001E-5</c:v>
                </c:pt>
                <c:pt idx="44146">
                  <c:v>4.4147000000000003E-5</c:v>
                </c:pt>
                <c:pt idx="44147">
                  <c:v>4.4147999999999998E-5</c:v>
                </c:pt>
                <c:pt idx="44148">
                  <c:v>4.4149E-5</c:v>
                </c:pt>
                <c:pt idx="44149">
                  <c:v>4.4150000000000003E-5</c:v>
                </c:pt>
                <c:pt idx="44150">
                  <c:v>4.4150999999999998E-5</c:v>
                </c:pt>
                <c:pt idx="44151">
                  <c:v>4.4152E-5</c:v>
                </c:pt>
                <c:pt idx="44152">
                  <c:v>4.4153000000000002E-5</c:v>
                </c:pt>
                <c:pt idx="44153">
                  <c:v>4.4153999999999998E-5</c:v>
                </c:pt>
                <c:pt idx="44154">
                  <c:v>4.4155E-5</c:v>
                </c:pt>
                <c:pt idx="44155">
                  <c:v>4.4156000000000002E-5</c:v>
                </c:pt>
                <c:pt idx="44156">
                  <c:v>4.4156999999999998E-5</c:v>
                </c:pt>
                <c:pt idx="44157">
                  <c:v>4.4158E-5</c:v>
                </c:pt>
                <c:pt idx="44158">
                  <c:v>4.4159000000000002E-5</c:v>
                </c:pt>
                <c:pt idx="44159">
                  <c:v>4.4159999999999997E-5</c:v>
                </c:pt>
                <c:pt idx="44160">
                  <c:v>4.4161E-5</c:v>
                </c:pt>
                <c:pt idx="44161">
                  <c:v>4.4162000000000002E-5</c:v>
                </c:pt>
                <c:pt idx="44162">
                  <c:v>4.4162999999999997E-5</c:v>
                </c:pt>
                <c:pt idx="44163">
                  <c:v>4.4163999999999999E-5</c:v>
                </c:pt>
                <c:pt idx="44164">
                  <c:v>4.4165000000000002E-5</c:v>
                </c:pt>
                <c:pt idx="44165">
                  <c:v>4.4165999999999997E-5</c:v>
                </c:pt>
                <c:pt idx="44166">
                  <c:v>4.4166999999999999E-5</c:v>
                </c:pt>
                <c:pt idx="44167">
                  <c:v>4.4168000000000001E-5</c:v>
                </c:pt>
                <c:pt idx="44168">
                  <c:v>4.4168999999999997E-5</c:v>
                </c:pt>
                <c:pt idx="44169">
                  <c:v>4.4169999999999999E-5</c:v>
                </c:pt>
                <c:pt idx="44170">
                  <c:v>4.4171000000000001E-5</c:v>
                </c:pt>
                <c:pt idx="44171">
                  <c:v>4.4172000000000003E-5</c:v>
                </c:pt>
                <c:pt idx="44172">
                  <c:v>4.4172999999999999E-5</c:v>
                </c:pt>
                <c:pt idx="44173">
                  <c:v>4.4174000000000001E-5</c:v>
                </c:pt>
                <c:pt idx="44174">
                  <c:v>4.4175000000000003E-5</c:v>
                </c:pt>
                <c:pt idx="44175">
                  <c:v>4.4175999999999999E-5</c:v>
                </c:pt>
                <c:pt idx="44176">
                  <c:v>4.4177000000000001E-5</c:v>
                </c:pt>
                <c:pt idx="44177">
                  <c:v>4.4178000000000003E-5</c:v>
                </c:pt>
                <c:pt idx="44178">
                  <c:v>4.4178999999999998E-5</c:v>
                </c:pt>
                <c:pt idx="44179">
                  <c:v>4.4180000000000001E-5</c:v>
                </c:pt>
                <c:pt idx="44180">
                  <c:v>4.4181000000000003E-5</c:v>
                </c:pt>
                <c:pt idx="44181">
                  <c:v>4.4181999999999998E-5</c:v>
                </c:pt>
                <c:pt idx="44182">
                  <c:v>4.4183E-5</c:v>
                </c:pt>
                <c:pt idx="44183">
                  <c:v>4.4184000000000003E-5</c:v>
                </c:pt>
                <c:pt idx="44184">
                  <c:v>4.4184999999999998E-5</c:v>
                </c:pt>
                <c:pt idx="44185">
                  <c:v>4.4186E-5</c:v>
                </c:pt>
                <c:pt idx="44186">
                  <c:v>4.4187000000000002E-5</c:v>
                </c:pt>
                <c:pt idx="44187">
                  <c:v>4.4187999999999998E-5</c:v>
                </c:pt>
                <c:pt idx="44188">
                  <c:v>4.4189E-5</c:v>
                </c:pt>
                <c:pt idx="44189">
                  <c:v>4.4190000000000002E-5</c:v>
                </c:pt>
                <c:pt idx="44190">
                  <c:v>4.4190999999999998E-5</c:v>
                </c:pt>
                <c:pt idx="44191">
                  <c:v>4.4192E-5</c:v>
                </c:pt>
                <c:pt idx="44192">
                  <c:v>4.4193000000000002E-5</c:v>
                </c:pt>
                <c:pt idx="44193">
                  <c:v>4.4193999999999997E-5</c:v>
                </c:pt>
                <c:pt idx="44194">
                  <c:v>4.4195E-5</c:v>
                </c:pt>
                <c:pt idx="44195">
                  <c:v>4.4196000000000002E-5</c:v>
                </c:pt>
                <c:pt idx="44196">
                  <c:v>4.4196999999999997E-5</c:v>
                </c:pt>
                <c:pt idx="44197">
                  <c:v>4.4197999999999999E-5</c:v>
                </c:pt>
                <c:pt idx="44198">
                  <c:v>4.4199000000000002E-5</c:v>
                </c:pt>
                <c:pt idx="44199">
                  <c:v>4.4199999999999997E-5</c:v>
                </c:pt>
                <c:pt idx="44200">
                  <c:v>4.4200999999999999E-5</c:v>
                </c:pt>
                <c:pt idx="44201">
                  <c:v>4.4202000000000001E-5</c:v>
                </c:pt>
                <c:pt idx="44202">
                  <c:v>4.4202999999999997E-5</c:v>
                </c:pt>
                <c:pt idx="44203">
                  <c:v>4.4203999999999999E-5</c:v>
                </c:pt>
                <c:pt idx="44204">
                  <c:v>4.4205000000000001E-5</c:v>
                </c:pt>
                <c:pt idx="44205">
                  <c:v>4.4206000000000003E-5</c:v>
                </c:pt>
                <c:pt idx="44206">
                  <c:v>4.4206999999999999E-5</c:v>
                </c:pt>
                <c:pt idx="44207">
                  <c:v>4.4208000000000001E-5</c:v>
                </c:pt>
                <c:pt idx="44208">
                  <c:v>4.4209000000000003E-5</c:v>
                </c:pt>
                <c:pt idx="44209">
                  <c:v>4.4209999999999999E-5</c:v>
                </c:pt>
                <c:pt idx="44210">
                  <c:v>4.4211000000000001E-5</c:v>
                </c:pt>
                <c:pt idx="44211">
                  <c:v>4.4212000000000003E-5</c:v>
                </c:pt>
                <c:pt idx="44212">
                  <c:v>4.4212999999999998E-5</c:v>
                </c:pt>
                <c:pt idx="44213">
                  <c:v>4.4214000000000001E-5</c:v>
                </c:pt>
                <c:pt idx="44214">
                  <c:v>4.4215000000000003E-5</c:v>
                </c:pt>
                <c:pt idx="44215">
                  <c:v>4.4215999999999998E-5</c:v>
                </c:pt>
                <c:pt idx="44216">
                  <c:v>4.4217E-5</c:v>
                </c:pt>
                <c:pt idx="44217">
                  <c:v>4.4218000000000003E-5</c:v>
                </c:pt>
                <c:pt idx="44218">
                  <c:v>4.4218999999999998E-5</c:v>
                </c:pt>
                <c:pt idx="44219">
                  <c:v>4.422E-5</c:v>
                </c:pt>
                <c:pt idx="44220">
                  <c:v>4.4221000000000002E-5</c:v>
                </c:pt>
                <c:pt idx="44221">
                  <c:v>4.4221999999999998E-5</c:v>
                </c:pt>
                <c:pt idx="44222">
                  <c:v>4.4223E-5</c:v>
                </c:pt>
                <c:pt idx="44223">
                  <c:v>4.4224000000000002E-5</c:v>
                </c:pt>
                <c:pt idx="44224">
                  <c:v>4.4224999999999998E-5</c:v>
                </c:pt>
                <c:pt idx="44225">
                  <c:v>4.4226E-5</c:v>
                </c:pt>
                <c:pt idx="44226">
                  <c:v>4.4227000000000002E-5</c:v>
                </c:pt>
                <c:pt idx="44227">
                  <c:v>4.4227999999999997E-5</c:v>
                </c:pt>
                <c:pt idx="44228">
                  <c:v>4.4229E-5</c:v>
                </c:pt>
                <c:pt idx="44229">
                  <c:v>4.4230000000000002E-5</c:v>
                </c:pt>
                <c:pt idx="44230">
                  <c:v>4.4230999999999997E-5</c:v>
                </c:pt>
                <c:pt idx="44231">
                  <c:v>4.4231999999999999E-5</c:v>
                </c:pt>
                <c:pt idx="44232">
                  <c:v>4.4233000000000002E-5</c:v>
                </c:pt>
                <c:pt idx="44233">
                  <c:v>4.4233999999999997E-5</c:v>
                </c:pt>
                <c:pt idx="44234">
                  <c:v>4.4234999999999999E-5</c:v>
                </c:pt>
                <c:pt idx="44235">
                  <c:v>4.4236000000000001E-5</c:v>
                </c:pt>
                <c:pt idx="44236">
                  <c:v>4.4236999999999997E-5</c:v>
                </c:pt>
                <c:pt idx="44237">
                  <c:v>4.4237999999999999E-5</c:v>
                </c:pt>
                <c:pt idx="44238">
                  <c:v>4.4239000000000001E-5</c:v>
                </c:pt>
                <c:pt idx="44239">
                  <c:v>4.4240000000000003E-5</c:v>
                </c:pt>
                <c:pt idx="44240">
                  <c:v>4.4240999999999999E-5</c:v>
                </c:pt>
                <c:pt idx="44241">
                  <c:v>4.4242000000000001E-5</c:v>
                </c:pt>
                <c:pt idx="44242">
                  <c:v>4.4243000000000003E-5</c:v>
                </c:pt>
                <c:pt idx="44243">
                  <c:v>4.4243999999999999E-5</c:v>
                </c:pt>
                <c:pt idx="44244">
                  <c:v>4.4245000000000001E-5</c:v>
                </c:pt>
                <c:pt idx="44245">
                  <c:v>4.4246000000000003E-5</c:v>
                </c:pt>
                <c:pt idx="44246">
                  <c:v>4.4246999999999998E-5</c:v>
                </c:pt>
                <c:pt idx="44247">
                  <c:v>4.4248000000000001E-5</c:v>
                </c:pt>
                <c:pt idx="44248">
                  <c:v>4.4249000000000003E-5</c:v>
                </c:pt>
                <c:pt idx="44249">
                  <c:v>4.4249999999999998E-5</c:v>
                </c:pt>
                <c:pt idx="44250">
                  <c:v>4.4251E-5</c:v>
                </c:pt>
                <c:pt idx="44251">
                  <c:v>4.4252000000000003E-5</c:v>
                </c:pt>
                <c:pt idx="44252">
                  <c:v>4.4252999999999998E-5</c:v>
                </c:pt>
                <c:pt idx="44253">
                  <c:v>4.4254E-5</c:v>
                </c:pt>
                <c:pt idx="44254">
                  <c:v>4.4255000000000002E-5</c:v>
                </c:pt>
                <c:pt idx="44255">
                  <c:v>4.4255999999999998E-5</c:v>
                </c:pt>
                <c:pt idx="44256">
                  <c:v>4.4257E-5</c:v>
                </c:pt>
                <c:pt idx="44257">
                  <c:v>4.4258000000000002E-5</c:v>
                </c:pt>
                <c:pt idx="44258">
                  <c:v>4.4258999999999998E-5</c:v>
                </c:pt>
                <c:pt idx="44259">
                  <c:v>4.426E-5</c:v>
                </c:pt>
                <c:pt idx="44260">
                  <c:v>4.4261000000000002E-5</c:v>
                </c:pt>
                <c:pt idx="44261">
                  <c:v>4.4261999999999997E-5</c:v>
                </c:pt>
                <c:pt idx="44262">
                  <c:v>4.4263E-5</c:v>
                </c:pt>
                <c:pt idx="44263">
                  <c:v>4.4264000000000002E-5</c:v>
                </c:pt>
                <c:pt idx="44264">
                  <c:v>4.4264999999999997E-5</c:v>
                </c:pt>
                <c:pt idx="44265">
                  <c:v>4.4265999999999999E-5</c:v>
                </c:pt>
                <c:pt idx="44266">
                  <c:v>4.4267000000000002E-5</c:v>
                </c:pt>
                <c:pt idx="44267">
                  <c:v>4.4267999999999997E-5</c:v>
                </c:pt>
                <c:pt idx="44268">
                  <c:v>4.4268999999999999E-5</c:v>
                </c:pt>
                <c:pt idx="44269">
                  <c:v>4.4270000000000001E-5</c:v>
                </c:pt>
                <c:pt idx="44270">
                  <c:v>4.4270999999999997E-5</c:v>
                </c:pt>
                <c:pt idx="44271">
                  <c:v>4.4271999999999999E-5</c:v>
                </c:pt>
                <c:pt idx="44272">
                  <c:v>4.4273000000000001E-5</c:v>
                </c:pt>
                <c:pt idx="44273">
                  <c:v>4.4274000000000003E-5</c:v>
                </c:pt>
                <c:pt idx="44274">
                  <c:v>4.4274999999999999E-5</c:v>
                </c:pt>
                <c:pt idx="44275">
                  <c:v>4.4276000000000001E-5</c:v>
                </c:pt>
                <c:pt idx="44276">
                  <c:v>4.4277000000000003E-5</c:v>
                </c:pt>
                <c:pt idx="44277">
                  <c:v>4.4277999999999999E-5</c:v>
                </c:pt>
                <c:pt idx="44278">
                  <c:v>4.4279000000000001E-5</c:v>
                </c:pt>
                <c:pt idx="44279">
                  <c:v>4.4280000000000003E-5</c:v>
                </c:pt>
                <c:pt idx="44280">
                  <c:v>4.4280999999999998E-5</c:v>
                </c:pt>
                <c:pt idx="44281">
                  <c:v>4.4282000000000001E-5</c:v>
                </c:pt>
                <c:pt idx="44282">
                  <c:v>4.4283000000000003E-5</c:v>
                </c:pt>
                <c:pt idx="44283">
                  <c:v>4.4283999999999998E-5</c:v>
                </c:pt>
                <c:pt idx="44284">
                  <c:v>4.4285E-5</c:v>
                </c:pt>
                <c:pt idx="44285">
                  <c:v>4.4286000000000003E-5</c:v>
                </c:pt>
                <c:pt idx="44286">
                  <c:v>4.4286999999999998E-5</c:v>
                </c:pt>
                <c:pt idx="44287">
                  <c:v>4.4288E-5</c:v>
                </c:pt>
                <c:pt idx="44288">
                  <c:v>4.4289000000000002E-5</c:v>
                </c:pt>
                <c:pt idx="44289">
                  <c:v>4.4289999999999998E-5</c:v>
                </c:pt>
                <c:pt idx="44290">
                  <c:v>4.4291E-5</c:v>
                </c:pt>
                <c:pt idx="44291">
                  <c:v>4.4292000000000002E-5</c:v>
                </c:pt>
                <c:pt idx="44292">
                  <c:v>4.4292999999999998E-5</c:v>
                </c:pt>
                <c:pt idx="44293">
                  <c:v>4.4294E-5</c:v>
                </c:pt>
                <c:pt idx="44294">
                  <c:v>4.4295000000000002E-5</c:v>
                </c:pt>
                <c:pt idx="44295">
                  <c:v>4.4295999999999997E-5</c:v>
                </c:pt>
                <c:pt idx="44296">
                  <c:v>4.4297E-5</c:v>
                </c:pt>
                <c:pt idx="44297">
                  <c:v>4.4298000000000002E-5</c:v>
                </c:pt>
                <c:pt idx="44298">
                  <c:v>4.4298999999999997E-5</c:v>
                </c:pt>
                <c:pt idx="44299">
                  <c:v>4.4299999999999999E-5</c:v>
                </c:pt>
                <c:pt idx="44300">
                  <c:v>4.4301000000000002E-5</c:v>
                </c:pt>
                <c:pt idx="44301">
                  <c:v>4.4301999999999997E-5</c:v>
                </c:pt>
                <c:pt idx="44302">
                  <c:v>4.4302999999999999E-5</c:v>
                </c:pt>
                <c:pt idx="44303">
                  <c:v>4.4304000000000001E-5</c:v>
                </c:pt>
                <c:pt idx="44304">
                  <c:v>4.4304999999999997E-5</c:v>
                </c:pt>
                <c:pt idx="44305">
                  <c:v>4.4305999999999999E-5</c:v>
                </c:pt>
                <c:pt idx="44306">
                  <c:v>4.4307000000000001E-5</c:v>
                </c:pt>
                <c:pt idx="44307">
                  <c:v>4.4308000000000003E-5</c:v>
                </c:pt>
                <c:pt idx="44308">
                  <c:v>4.4308999999999999E-5</c:v>
                </c:pt>
                <c:pt idx="44309">
                  <c:v>4.4310000000000001E-5</c:v>
                </c:pt>
                <c:pt idx="44310">
                  <c:v>4.4311000000000003E-5</c:v>
                </c:pt>
                <c:pt idx="44311">
                  <c:v>4.4311999999999999E-5</c:v>
                </c:pt>
                <c:pt idx="44312">
                  <c:v>4.4313000000000001E-5</c:v>
                </c:pt>
                <c:pt idx="44313">
                  <c:v>4.4314000000000003E-5</c:v>
                </c:pt>
                <c:pt idx="44314">
                  <c:v>4.4314999999999998E-5</c:v>
                </c:pt>
                <c:pt idx="44315">
                  <c:v>4.4316000000000001E-5</c:v>
                </c:pt>
                <c:pt idx="44316">
                  <c:v>4.4317000000000003E-5</c:v>
                </c:pt>
                <c:pt idx="44317">
                  <c:v>4.4317999999999998E-5</c:v>
                </c:pt>
                <c:pt idx="44318">
                  <c:v>4.4319E-5</c:v>
                </c:pt>
                <c:pt idx="44319">
                  <c:v>4.4320000000000003E-5</c:v>
                </c:pt>
                <c:pt idx="44320">
                  <c:v>4.4320999999999998E-5</c:v>
                </c:pt>
                <c:pt idx="44321">
                  <c:v>4.4322E-5</c:v>
                </c:pt>
                <c:pt idx="44322">
                  <c:v>4.4323000000000002E-5</c:v>
                </c:pt>
                <c:pt idx="44323">
                  <c:v>4.4323999999999998E-5</c:v>
                </c:pt>
                <c:pt idx="44324">
                  <c:v>4.4325E-5</c:v>
                </c:pt>
                <c:pt idx="44325">
                  <c:v>4.4326000000000002E-5</c:v>
                </c:pt>
                <c:pt idx="44326">
                  <c:v>4.4326999999999998E-5</c:v>
                </c:pt>
                <c:pt idx="44327">
                  <c:v>4.4328E-5</c:v>
                </c:pt>
                <c:pt idx="44328">
                  <c:v>4.4329000000000002E-5</c:v>
                </c:pt>
                <c:pt idx="44329">
                  <c:v>4.4329999999999997E-5</c:v>
                </c:pt>
                <c:pt idx="44330">
                  <c:v>4.4331E-5</c:v>
                </c:pt>
                <c:pt idx="44331">
                  <c:v>4.4332000000000002E-5</c:v>
                </c:pt>
                <c:pt idx="44332">
                  <c:v>4.4332999999999997E-5</c:v>
                </c:pt>
                <c:pt idx="44333">
                  <c:v>4.4333999999999999E-5</c:v>
                </c:pt>
                <c:pt idx="44334">
                  <c:v>4.4335000000000002E-5</c:v>
                </c:pt>
                <c:pt idx="44335">
                  <c:v>4.4335999999999997E-5</c:v>
                </c:pt>
                <c:pt idx="44336">
                  <c:v>4.4336999999999999E-5</c:v>
                </c:pt>
                <c:pt idx="44337">
                  <c:v>4.4338000000000001E-5</c:v>
                </c:pt>
                <c:pt idx="44338">
                  <c:v>4.4338999999999997E-5</c:v>
                </c:pt>
                <c:pt idx="44339">
                  <c:v>4.4339999999999999E-5</c:v>
                </c:pt>
                <c:pt idx="44340">
                  <c:v>4.4341000000000001E-5</c:v>
                </c:pt>
                <c:pt idx="44341">
                  <c:v>4.4342000000000003E-5</c:v>
                </c:pt>
                <c:pt idx="44342">
                  <c:v>4.4342999999999999E-5</c:v>
                </c:pt>
                <c:pt idx="44343">
                  <c:v>4.4344000000000001E-5</c:v>
                </c:pt>
                <c:pt idx="44344">
                  <c:v>4.4345000000000003E-5</c:v>
                </c:pt>
                <c:pt idx="44345">
                  <c:v>4.4345999999999999E-5</c:v>
                </c:pt>
                <c:pt idx="44346">
                  <c:v>4.4347000000000001E-5</c:v>
                </c:pt>
                <c:pt idx="44347">
                  <c:v>4.4348000000000003E-5</c:v>
                </c:pt>
                <c:pt idx="44348">
                  <c:v>4.4348999999999998E-5</c:v>
                </c:pt>
                <c:pt idx="44349">
                  <c:v>4.4350000000000001E-5</c:v>
                </c:pt>
                <c:pt idx="44350">
                  <c:v>4.4351000000000003E-5</c:v>
                </c:pt>
                <c:pt idx="44351">
                  <c:v>4.4351999999999998E-5</c:v>
                </c:pt>
                <c:pt idx="44352">
                  <c:v>4.4353E-5</c:v>
                </c:pt>
                <c:pt idx="44353">
                  <c:v>4.4354000000000003E-5</c:v>
                </c:pt>
                <c:pt idx="44354">
                  <c:v>4.4354999999999998E-5</c:v>
                </c:pt>
                <c:pt idx="44355">
                  <c:v>4.4356E-5</c:v>
                </c:pt>
                <c:pt idx="44356">
                  <c:v>4.4357000000000002E-5</c:v>
                </c:pt>
                <c:pt idx="44357">
                  <c:v>4.4357999999999998E-5</c:v>
                </c:pt>
                <c:pt idx="44358">
                  <c:v>4.4359E-5</c:v>
                </c:pt>
                <c:pt idx="44359">
                  <c:v>4.4360000000000002E-5</c:v>
                </c:pt>
                <c:pt idx="44360">
                  <c:v>4.4360999999999998E-5</c:v>
                </c:pt>
                <c:pt idx="44361">
                  <c:v>4.4362E-5</c:v>
                </c:pt>
                <c:pt idx="44362">
                  <c:v>4.4363000000000002E-5</c:v>
                </c:pt>
                <c:pt idx="44363">
                  <c:v>4.4363999999999997E-5</c:v>
                </c:pt>
                <c:pt idx="44364">
                  <c:v>4.4365E-5</c:v>
                </c:pt>
                <c:pt idx="44365">
                  <c:v>4.4366000000000002E-5</c:v>
                </c:pt>
                <c:pt idx="44366">
                  <c:v>4.4366999999999997E-5</c:v>
                </c:pt>
                <c:pt idx="44367">
                  <c:v>4.4367999999999999E-5</c:v>
                </c:pt>
                <c:pt idx="44368">
                  <c:v>4.4369000000000002E-5</c:v>
                </c:pt>
                <c:pt idx="44369">
                  <c:v>4.4369999999999997E-5</c:v>
                </c:pt>
                <c:pt idx="44370">
                  <c:v>4.4370999999999999E-5</c:v>
                </c:pt>
                <c:pt idx="44371">
                  <c:v>4.4372000000000001E-5</c:v>
                </c:pt>
                <c:pt idx="44372">
                  <c:v>4.4372999999999997E-5</c:v>
                </c:pt>
                <c:pt idx="44373">
                  <c:v>4.4373999999999999E-5</c:v>
                </c:pt>
                <c:pt idx="44374">
                  <c:v>4.4375000000000001E-5</c:v>
                </c:pt>
                <c:pt idx="44375">
                  <c:v>4.4375999999999997E-5</c:v>
                </c:pt>
                <c:pt idx="44376">
                  <c:v>4.4376999999999999E-5</c:v>
                </c:pt>
                <c:pt idx="44377">
                  <c:v>4.4378000000000001E-5</c:v>
                </c:pt>
                <c:pt idx="44378">
                  <c:v>4.4379000000000003E-5</c:v>
                </c:pt>
                <c:pt idx="44379">
                  <c:v>4.4379999999999999E-5</c:v>
                </c:pt>
                <c:pt idx="44380">
                  <c:v>4.4381000000000001E-5</c:v>
                </c:pt>
                <c:pt idx="44381">
                  <c:v>4.4382000000000003E-5</c:v>
                </c:pt>
                <c:pt idx="44382">
                  <c:v>4.4382999999999998E-5</c:v>
                </c:pt>
                <c:pt idx="44383">
                  <c:v>4.4384000000000001E-5</c:v>
                </c:pt>
                <c:pt idx="44384">
                  <c:v>4.4385000000000003E-5</c:v>
                </c:pt>
                <c:pt idx="44385">
                  <c:v>4.4385999999999998E-5</c:v>
                </c:pt>
                <c:pt idx="44386">
                  <c:v>4.4387E-5</c:v>
                </c:pt>
                <c:pt idx="44387">
                  <c:v>4.4388000000000003E-5</c:v>
                </c:pt>
                <c:pt idx="44388">
                  <c:v>4.4388999999999998E-5</c:v>
                </c:pt>
                <c:pt idx="44389">
                  <c:v>4.439E-5</c:v>
                </c:pt>
                <c:pt idx="44390">
                  <c:v>4.4391000000000002E-5</c:v>
                </c:pt>
                <c:pt idx="44391">
                  <c:v>4.4391999999999998E-5</c:v>
                </c:pt>
                <c:pt idx="44392">
                  <c:v>4.4393E-5</c:v>
                </c:pt>
                <c:pt idx="44393">
                  <c:v>4.4394000000000002E-5</c:v>
                </c:pt>
                <c:pt idx="44394">
                  <c:v>4.4394999999999998E-5</c:v>
                </c:pt>
                <c:pt idx="44395">
                  <c:v>4.4396E-5</c:v>
                </c:pt>
                <c:pt idx="44396">
                  <c:v>4.4397000000000002E-5</c:v>
                </c:pt>
                <c:pt idx="44397">
                  <c:v>4.4397999999999997E-5</c:v>
                </c:pt>
                <c:pt idx="44398">
                  <c:v>4.4399E-5</c:v>
                </c:pt>
                <c:pt idx="44399">
                  <c:v>4.4400000000000002E-5</c:v>
                </c:pt>
                <c:pt idx="44400">
                  <c:v>4.4400999999999997E-5</c:v>
                </c:pt>
                <c:pt idx="44401">
                  <c:v>4.4401999999999999E-5</c:v>
                </c:pt>
                <c:pt idx="44402">
                  <c:v>4.4403000000000002E-5</c:v>
                </c:pt>
                <c:pt idx="44403">
                  <c:v>4.4403999999999997E-5</c:v>
                </c:pt>
                <c:pt idx="44404">
                  <c:v>4.4404999999999999E-5</c:v>
                </c:pt>
                <c:pt idx="44405">
                  <c:v>4.4406000000000001E-5</c:v>
                </c:pt>
                <c:pt idx="44406">
                  <c:v>4.4406999999999997E-5</c:v>
                </c:pt>
                <c:pt idx="44407">
                  <c:v>4.4407999999999999E-5</c:v>
                </c:pt>
                <c:pt idx="44408">
                  <c:v>4.4409000000000001E-5</c:v>
                </c:pt>
                <c:pt idx="44409">
                  <c:v>4.4409999999999997E-5</c:v>
                </c:pt>
                <c:pt idx="44410">
                  <c:v>4.4410999999999999E-5</c:v>
                </c:pt>
                <c:pt idx="44411">
                  <c:v>4.4412000000000001E-5</c:v>
                </c:pt>
                <c:pt idx="44412">
                  <c:v>4.4413000000000003E-5</c:v>
                </c:pt>
                <c:pt idx="44413">
                  <c:v>4.4413999999999999E-5</c:v>
                </c:pt>
                <c:pt idx="44414">
                  <c:v>4.4415000000000001E-5</c:v>
                </c:pt>
                <c:pt idx="44415">
                  <c:v>4.4416000000000003E-5</c:v>
                </c:pt>
                <c:pt idx="44416">
                  <c:v>4.4416999999999998E-5</c:v>
                </c:pt>
                <c:pt idx="44417">
                  <c:v>4.4418000000000001E-5</c:v>
                </c:pt>
                <c:pt idx="44418">
                  <c:v>4.4419000000000003E-5</c:v>
                </c:pt>
                <c:pt idx="44419">
                  <c:v>4.4419999999999998E-5</c:v>
                </c:pt>
                <c:pt idx="44420">
                  <c:v>4.4421E-5</c:v>
                </c:pt>
                <c:pt idx="44421">
                  <c:v>4.4422000000000003E-5</c:v>
                </c:pt>
                <c:pt idx="44422">
                  <c:v>4.4422999999999998E-5</c:v>
                </c:pt>
                <c:pt idx="44423">
                  <c:v>4.4424E-5</c:v>
                </c:pt>
                <c:pt idx="44424">
                  <c:v>4.4425000000000002E-5</c:v>
                </c:pt>
                <c:pt idx="44425">
                  <c:v>4.4425999999999998E-5</c:v>
                </c:pt>
                <c:pt idx="44426">
                  <c:v>4.4427E-5</c:v>
                </c:pt>
                <c:pt idx="44427">
                  <c:v>4.4428000000000002E-5</c:v>
                </c:pt>
                <c:pt idx="44428">
                  <c:v>4.4428999999999998E-5</c:v>
                </c:pt>
                <c:pt idx="44429">
                  <c:v>4.443E-5</c:v>
                </c:pt>
                <c:pt idx="44430">
                  <c:v>4.4431000000000002E-5</c:v>
                </c:pt>
                <c:pt idx="44431">
                  <c:v>4.4431999999999997E-5</c:v>
                </c:pt>
                <c:pt idx="44432">
                  <c:v>4.4433E-5</c:v>
                </c:pt>
                <c:pt idx="44433">
                  <c:v>4.4434000000000002E-5</c:v>
                </c:pt>
                <c:pt idx="44434">
                  <c:v>4.4434999999999997E-5</c:v>
                </c:pt>
                <c:pt idx="44435">
                  <c:v>4.4435999999999999E-5</c:v>
                </c:pt>
                <c:pt idx="44436">
                  <c:v>4.4437000000000002E-5</c:v>
                </c:pt>
                <c:pt idx="44437">
                  <c:v>4.4437999999999997E-5</c:v>
                </c:pt>
                <c:pt idx="44438">
                  <c:v>4.4438999999999999E-5</c:v>
                </c:pt>
                <c:pt idx="44439">
                  <c:v>4.4440000000000001E-5</c:v>
                </c:pt>
                <c:pt idx="44440">
                  <c:v>4.4440999999999997E-5</c:v>
                </c:pt>
                <c:pt idx="44441">
                  <c:v>4.4441999999999999E-5</c:v>
                </c:pt>
                <c:pt idx="44442">
                  <c:v>4.4443000000000001E-5</c:v>
                </c:pt>
                <c:pt idx="44443">
                  <c:v>4.4443999999999997E-5</c:v>
                </c:pt>
                <c:pt idx="44444">
                  <c:v>4.4444999999999999E-5</c:v>
                </c:pt>
                <c:pt idx="44445">
                  <c:v>4.4446000000000001E-5</c:v>
                </c:pt>
                <c:pt idx="44446">
                  <c:v>4.4447000000000003E-5</c:v>
                </c:pt>
                <c:pt idx="44447">
                  <c:v>4.4447999999999999E-5</c:v>
                </c:pt>
                <c:pt idx="44448">
                  <c:v>4.4449000000000001E-5</c:v>
                </c:pt>
                <c:pt idx="44449">
                  <c:v>4.4450000000000003E-5</c:v>
                </c:pt>
                <c:pt idx="44450">
                  <c:v>4.4450999999999998E-5</c:v>
                </c:pt>
                <c:pt idx="44451">
                  <c:v>4.4452000000000001E-5</c:v>
                </c:pt>
                <c:pt idx="44452">
                  <c:v>4.4453000000000003E-5</c:v>
                </c:pt>
                <c:pt idx="44453">
                  <c:v>4.4453999999999998E-5</c:v>
                </c:pt>
                <c:pt idx="44454">
                  <c:v>4.4455E-5</c:v>
                </c:pt>
                <c:pt idx="44455">
                  <c:v>4.4456000000000003E-5</c:v>
                </c:pt>
                <c:pt idx="44456">
                  <c:v>4.4456999999999998E-5</c:v>
                </c:pt>
                <c:pt idx="44457">
                  <c:v>4.4458E-5</c:v>
                </c:pt>
                <c:pt idx="44458">
                  <c:v>4.4459000000000002E-5</c:v>
                </c:pt>
                <c:pt idx="44459">
                  <c:v>4.4459999999999998E-5</c:v>
                </c:pt>
                <c:pt idx="44460">
                  <c:v>4.4461E-5</c:v>
                </c:pt>
                <c:pt idx="44461">
                  <c:v>4.4462000000000002E-5</c:v>
                </c:pt>
                <c:pt idx="44462">
                  <c:v>4.4462999999999998E-5</c:v>
                </c:pt>
                <c:pt idx="44463">
                  <c:v>4.4464E-5</c:v>
                </c:pt>
                <c:pt idx="44464">
                  <c:v>4.4465000000000002E-5</c:v>
                </c:pt>
                <c:pt idx="44465">
                  <c:v>4.4465999999999997E-5</c:v>
                </c:pt>
                <c:pt idx="44466">
                  <c:v>4.4467E-5</c:v>
                </c:pt>
                <c:pt idx="44467">
                  <c:v>4.4468000000000002E-5</c:v>
                </c:pt>
                <c:pt idx="44468">
                  <c:v>4.4468999999999997E-5</c:v>
                </c:pt>
                <c:pt idx="44469">
                  <c:v>4.4469999999999999E-5</c:v>
                </c:pt>
                <c:pt idx="44470">
                  <c:v>4.4471000000000002E-5</c:v>
                </c:pt>
                <c:pt idx="44471">
                  <c:v>4.4471999999999997E-5</c:v>
                </c:pt>
                <c:pt idx="44472">
                  <c:v>4.4472999999999999E-5</c:v>
                </c:pt>
                <c:pt idx="44473">
                  <c:v>4.4474000000000001E-5</c:v>
                </c:pt>
                <c:pt idx="44474">
                  <c:v>4.4474999999999997E-5</c:v>
                </c:pt>
                <c:pt idx="44475">
                  <c:v>4.4475999999999999E-5</c:v>
                </c:pt>
                <c:pt idx="44476">
                  <c:v>4.4477000000000001E-5</c:v>
                </c:pt>
                <c:pt idx="44477">
                  <c:v>4.4477999999999997E-5</c:v>
                </c:pt>
                <c:pt idx="44478">
                  <c:v>4.4478999999999999E-5</c:v>
                </c:pt>
                <c:pt idx="44479">
                  <c:v>4.4480000000000001E-5</c:v>
                </c:pt>
                <c:pt idx="44480">
                  <c:v>4.4481000000000003E-5</c:v>
                </c:pt>
                <c:pt idx="44481">
                  <c:v>4.4481999999999999E-5</c:v>
                </c:pt>
                <c:pt idx="44482">
                  <c:v>4.4483000000000001E-5</c:v>
                </c:pt>
                <c:pt idx="44483">
                  <c:v>4.4484000000000003E-5</c:v>
                </c:pt>
                <c:pt idx="44484">
                  <c:v>4.4484999999999998E-5</c:v>
                </c:pt>
                <c:pt idx="44485">
                  <c:v>4.4486000000000001E-5</c:v>
                </c:pt>
                <c:pt idx="44486">
                  <c:v>4.4487000000000003E-5</c:v>
                </c:pt>
                <c:pt idx="44487">
                  <c:v>4.4487999999999998E-5</c:v>
                </c:pt>
                <c:pt idx="44488">
                  <c:v>4.4489E-5</c:v>
                </c:pt>
                <c:pt idx="44489">
                  <c:v>4.4490000000000003E-5</c:v>
                </c:pt>
                <c:pt idx="44490">
                  <c:v>4.4490999999999998E-5</c:v>
                </c:pt>
                <c:pt idx="44491">
                  <c:v>4.4492E-5</c:v>
                </c:pt>
                <c:pt idx="44492">
                  <c:v>4.4493000000000002E-5</c:v>
                </c:pt>
                <c:pt idx="44493">
                  <c:v>4.4493999999999998E-5</c:v>
                </c:pt>
                <c:pt idx="44494">
                  <c:v>4.4495E-5</c:v>
                </c:pt>
                <c:pt idx="44495">
                  <c:v>4.4496000000000002E-5</c:v>
                </c:pt>
                <c:pt idx="44496">
                  <c:v>4.4496999999999998E-5</c:v>
                </c:pt>
                <c:pt idx="44497">
                  <c:v>4.4498E-5</c:v>
                </c:pt>
                <c:pt idx="44498">
                  <c:v>4.4499000000000002E-5</c:v>
                </c:pt>
                <c:pt idx="44499">
                  <c:v>4.4499999999999997E-5</c:v>
                </c:pt>
                <c:pt idx="44500">
                  <c:v>4.4501E-5</c:v>
                </c:pt>
                <c:pt idx="44501">
                  <c:v>4.4502000000000002E-5</c:v>
                </c:pt>
                <c:pt idx="44502">
                  <c:v>4.4502999999999997E-5</c:v>
                </c:pt>
                <c:pt idx="44503">
                  <c:v>4.4503999999999999E-5</c:v>
                </c:pt>
                <c:pt idx="44504">
                  <c:v>4.4505000000000002E-5</c:v>
                </c:pt>
                <c:pt idx="44505">
                  <c:v>4.4505999999999997E-5</c:v>
                </c:pt>
                <c:pt idx="44506">
                  <c:v>4.4506999999999999E-5</c:v>
                </c:pt>
                <c:pt idx="44507">
                  <c:v>4.4508000000000001E-5</c:v>
                </c:pt>
                <c:pt idx="44508">
                  <c:v>4.4508999999999997E-5</c:v>
                </c:pt>
                <c:pt idx="44509">
                  <c:v>4.4509999999999999E-5</c:v>
                </c:pt>
                <c:pt idx="44510">
                  <c:v>4.4511000000000001E-5</c:v>
                </c:pt>
                <c:pt idx="44511">
                  <c:v>4.4511999999999997E-5</c:v>
                </c:pt>
                <c:pt idx="44512">
                  <c:v>4.4512999999999999E-5</c:v>
                </c:pt>
                <c:pt idx="44513">
                  <c:v>4.4514000000000001E-5</c:v>
                </c:pt>
                <c:pt idx="44514">
                  <c:v>4.4515000000000003E-5</c:v>
                </c:pt>
                <c:pt idx="44515">
                  <c:v>4.4515999999999999E-5</c:v>
                </c:pt>
                <c:pt idx="44516">
                  <c:v>4.4517000000000001E-5</c:v>
                </c:pt>
                <c:pt idx="44517">
                  <c:v>4.4518000000000003E-5</c:v>
                </c:pt>
                <c:pt idx="44518">
                  <c:v>4.4518999999999998E-5</c:v>
                </c:pt>
                <c:pt idx="44519">
                  <c:v>4.4520000000000001E-5</c:v>
                </c:pt>
                <c:pt idx="44520">
                  <c:v>4.4521000000000003E-5</c:v>
                </c:pt>
                <c:pt idx="44521">
                  <c:v>4.4521999999999998E-5</c:v>
                </c:pt>
                <c:pt idx="44522">
                  <c:v>4.4523E-5</c:v>
                </c:pt>
                <c:pt idx="44523">
                  <c:v>4.4524000000000003E-5</c:v>
                </c:pt>
                <c:pt idx="44524">
                  <c:v>4.4524999999999998E-5</c:v>
                </c:pt>
                <c:pt idx="44525">
                  <c:v>4.4526E-5</c:v>
                </c:pt>
                <c:pt idx="44526">
                  <c:v>4.4527000000000002E-5</c:v>
                </c:pt>
                <c:pt idx="44527">
                  <c:v>4.4527999999999998E-5</c:v>
                </c:pt>
                <c:pt idx="44528">
                  <c:v>4.4529E-5</c:v>
                </c:pt>
                <c:pt idx="44529">
                  <c:v>4.4530000000000002E-5</c:v>
                </c:pt>
                <c:pt idx="44530">
                  <c:v>4.4530999999999998E-5</c:v>
                </c:pt>
                <c:pt idx="44531">
                  <c:v>4.4532E-5</c:v>
                </c:pt>
                <c:pt idx="44532">
                  <c:v>4.4533000000000002E-5</c:v>
                </c:pt>
                <c:pt idx="44533">
                  <c:v>4.4533999999999997E-5</c:v>
                </c:pt>
                <c:pt idx="44534">
                  <c:v>4.4535E-5</c:v>
                </c:pt>
                <c:pt idx="44535">
                  <c:v>4.4536000000000002E-5</c:v>
                </c:pt>
                <c:pt idx="44536">
                  <c:v>4.4536999999999997E-5</c:v>
                </c:pt>
                <c:pt idx="44537">
                  <c:v>4.4537999999999999E-5</c:v>
                </c:pt>
                <c:pt idx="44538">
                  <c:v>4.4539000000000002E-5</c:v>
                </c:pt>
                <c:pt idx="44539">
                  <c:v>4.4539999999999997E-5</c:v>
                </c:pt>
                <c:pt idx="44540">
                  <c:v>4.4540999999999999E-5</c:v>
                </c:pt>
                <c:pt idx="44541">
                  <c:v>4.4542000000000001E-5</c:v>
                </c:pt>
                <c:pt idx="44542">
                  <c:v>4.4542999999999997E-5</c:v>
                </c:pt>
                <c:pt idx="44543">
                  <c:v>4.4543999999999999E-5</c:v>
                </c:pt>
                <c:pt idx="44544">
                  <c:v>4.4545000000000001E-5</c:v>
                </c:pt>
                <c:pt idx="44545">
                  <c:v>4.4545999999999997E-5</c:v>
                </c:pt>
                <c:pt idx="44546">
                  <c:v>4.4546999999999999E-5</c:v>
                </c:pt>
                <c:pt idx="44547">
                  <c:v>4.4548000000000001E-5</c:v>
                </c:pt>
                <c:pt idx="44548">
                  <c:v>4.4549000000000003E-5</c:v>
                </c:pt>
                <c:pt idx="44549">
                  <c:v>4.4549999999999999E-5</c:v>
                </c:pt>
                <c:pt idx="44550">
                  <c:v>4.4551000000000001E-5</c:v>
                </c:pt>
                <c:pt idx="44551">
                  <c:v>4.4552000000000003E-5</c:v>
                </c:pt>
                <c:pt idx="44552">
                  <c:v>4.4552999999999998E-5</c:v>
                </c:pt>
                <c:pt idx="44553">
                  <c:v>4.4554000000000001E-5</c:v>
                </c:pt>
                <c:pt idx="44554">
                  <c:v>4.4555000000000003E-5</c:v>
                </c:pt>
                <c:pt idx="44555">
                  <c:v>4.4555999999999998E-5</c:v>
                </c:pt>
                <c:pt idx="44556">
                  <c:v>4.4557E-5</c:v>
                </c:pt>
                <c:pt idx="44557">
                  <c:v>4.4558000000000003E-5</c:v>
                </c:pt>
                <c:pt idx="44558">
                  <c:v>4.4558999999999998E-5</c:v>
                </c:pt>
                <c:pt idx="44559">
                  <c:v>4.456E-5</c:v>
                </c:pt>
                <c:pt idx="44560">
                  <c:v>4.4561000000000002E-5</c:v>
                </c:pt>
                <c:pt idx="44561">
                  <c:v>4.4561999999999998E-5</c:v>
                </c:pt>
                <c:pt idx="44562">
                  <c:v>4.4563E-5</c:v>
                </c:pt>
                <c:pt idx="44563">
                  <c:v>4.4564000000000002E-5</c:v>
                </c:pt>
                <c:pt idx="44564">
                  <c:v>4.4564999999999998E-5</c:v>
                </c:pt>
                <c:pt idx="44565">
                  <c:v>4.4566E-5</c:v>
                </c:pt>
                <c:pt idx="44566">
                  <c:v>4.4567000000000002E-5</c:v>
                </c:pt>
                <c:pt idx="44567">
                  <c:v>4.4567999999999997E-5</c:v>
                </c:pt>
                <c:pt idx="44568">
                  <c:v>4.4569E-5</c:v>
                </c:pt>
                <c:pt idx="44569">
                  <c:v>4.4570000000000002E-5</c:v>
                </c:pt>
                <c:pt idx="44570">
                  <c:v>4.4570999999999997E-5</c:v>
                </c:pt>
                <c:pt idx="44571">
                  <c:v>4.4571999999999999E-5</c:v>
                </c:pt>
                <c:pt idx="44572">
                  <c:v>4.4573000000000002E-5</c:v>
                </c:pt>
                <c:pt idx="44573">
                  <c:v>4.4573999999999997E-5</c:v>
                </c:pt>
                <c:pt idx="44574">
                  <c:v>4.4574999999999999E-5</c:v>
                </c:pt>
                <c:pt idx="44575">
                  <c:v>4.4576000000000001E-5</c:v>
                </c:pt>
                <c:pt idx="44576">
                  <c:v>4.4576999999999997E-5</c:v>
                </c:pt>
                <c:pt idx="44577">
                  <c:v>4.4577999999999999E-5</c:v>
                </c:pt>
                <c:pt idx="44578">
                  <c:v>4.4579000000000001E-5</c:v>
                </c:pt>
                <c:pt idx="44579">
                  <c:v>4.4579999999999997E-5</c:v>
                </c:pt>
                <c:pt idx="44580">
                  <c:v>4.4580999999999999E-5</c:v>
                </c:pt>
                <c:pt idx="44581">
                  <c:v>4.4582000000000001E-5</c:v>
                </c:pt>
                <c:pt idx="44582">
                  <c:v>4.4583000000000003E-5</c:v>
                </c:pt>
                <c:pt idx="44583">
                  <c:v>4.4583999999999999E-5</c:v>
                </c:pt>
                <c:pt idx="44584">
                  <c:v>4.4585000000000001E-5</c:v>
                </c:pt>
                <c:pt idx="44585">
                  <c:v>4.4586000000000003E-5</c:v>
                </c:pt>
                <c:pt idx="44586">
                  <c:v>4.4586999999999998E-5</c:v>
                </c:pt>
                <c:pt idx="44587">
                  <c:v>4.4588000000000001E-5</c:v>
                </c:pt>
                <c:pt idx="44588">
                  <c:v>4.4589000000000003E-5</c:v>
                </c:pt>
                <c:pt idx="44589">
                  <c:v>4.4589999999999998E-5</c:v>
                </c:pt>
                <c:pt idx="44590">
                  <c:v>4.4591E-5</c:v>
                </c:pt>
                <c:pt idx="44591">
                  <c:v>4.4592000000000003E-5</c:v>
                </c:pt>
                <c:pt idx="44592">
                  <c:v>4.4592999999999998E-5</c:v>
                </c:pt>
                <c:pt idx="44593">
                  <c:v>4.4594E-5</c:v>
                </c:pt>
                <c:pt idx="44594">
                  <c:v>4.4595000000000002E-5</c:v>
                </c:pt>
                <c:pt idx="44595">
                  <c:v>4.4595999999999998E-5</c:v>
                </c:pt>
                <c:pt idx="44596">
                  <c:v>4.4597E-5</c:v>
                </c:pt>
                <c:pt idx="44597">
                  <c:v>4.4598000000000002E-5</c:v>
                </c:pt>
                <c:pt idx="44598">
                  <c:v>4.4598999999999998E-5</c:v>
                </c:pt>
                <c:pt idx="44599">
                  <c:v>4.46E-5</c:v>
                </c:pt>
                <c:pt idx="44600">
                  <c:v>4.4601000000000002E-5</c:v>
                </c:pt>
                <c:pt idx="44601">
                  <c:v>4.4601999999999997E-5</c:v>
                </c:pt>
                <c:pt idx="44602">
                  <c:v>4.4603E-5</c:v>
                </c:pt>
                <c:pt idx="44603">
                  <c:v>4.4604000000000002E-5</c:v>
                </c:pt>
                <c:pt idx="44604">
                  <c:v>4.4604999999999997E-5</c:v>
                </c:pt>
                <c:pt idx="44605">
                  <c:v>4.4605999999999999E-5</c:v>
                </c:pt>
                <c:pt idx="44606">
                  <c:v>4.4607000000000002E-5</c:v>
                </c:pt>
                <c:pt idx="44607">
                  <c:v>4.4607999999999997E-5</c:v>
                </c:pt>
                <c:pt idx="44608">
                  <c:v>4.4608999999999999E-5</c:v>
                </c:pt>
                <c:pt idx="44609">
                  <c:v>4.4610000000000001E-5</c:v>
                </c:pt>
                <c:pt idx="44610">
                  <c:v>4.4610999999999997E-5</c:v>
                </c:pt>
                <c:pt idx="44611">
                  <c:v>4.4611999999999999E-5</c:v>
                </c:pt>
                <c:pt idx="44612">
                  <c:v>4.4613000000000001E-5</c:v>
                </c:pt>
                <c:pt idx="44613">
                  <c:v>4.4613999999999997E-5</c:v>
                </c:pt>
                <c:pt idx="44614">
                  <c:v>4.4614999999999999E-5</c:v>
                </c:pt>
                <c:pt idx="44615">
                  <c:v>4.4616000000000001E-5</c:v>
                </c:pt>
                <c:pt idx="44616">
                  <c:v>4.4617000000000003E-5</c:v>
                </c:pt>
                <c:pt idx="44617">
                  <c:v>4.4617999999999999E-5</c:v>
                </c:pt>
                <c:pt idx="44618">
                  <c:v>4.4619000000000001E-5</c:v>
                </c:pt>
                <c:pt idx="44619">
                  <c:v>4.4620000000000003E-5</c:v>
                </c:pt>
                <c:pt idx="44620">
                  <c:v>4.4620999999999999E-5</c:v>
                </c:pt>
                <c:pt idx="44621">
                  <c:v>4.4622000000000001E-5</c:v>
                </c:pt>
                <c:pt idx="44622">
                  <c:v>4.4623000000000003E-5</c:v>
                </c:pt>
                <c:pt idx="44623">
                  <c:v>4.4623999999999998E-5</c:v>
                </c:pt>
                <c:pt idx="44624">
                  <c:v>4.4625E-5</c:v>
                </c:pt>
                <c:pt idx="44625">
                  <c:v>4.4626000000000003E-5</c:v>
                </c:pt>
                <c:pt idx="44626">
                  <c:v>4.4626999999999998E-5</c:v>
                </c:pt>
                <c:pt idx="44627">
                  <c:v>4.4628E-5</c:v>
                </c:pt>
                <c:pt idx="44628">
                  <c:v>4.4629000000000002E-5</c:v>
                </c:pt>
                <c:pt idx="44629">
                  <c:v>4.4629999999999998E-5</c:v>
                </c:pt>
                <c:pt idx="44630">
                  <c:v>4.4631E-5</c:v>
                </c:pt>
                <c:pt idx="44631">
                  <c:v>4.4632000000000002E-5</c:v>
                </c:pt>
                <c:pt idx="44632">
                  <c:v>4.4632999999999998E-5</c:v>
                </c:pt>
                <c:pt idx="44633">
                  <c:v>4.4634E-5</c:v>
                </c:pt>
                <c:pt idx="44634">
                  <c:v>4.4635000000000002E-5</c:v>
                </c:pt>
                <c:pt idx="44635">
                  <c:v>4.4635999999999998E-5</c:v>
                </c:pt>
                <c:pt idx="44636">
                  <c:v>4.4637E-5</c:v>
                </c:pt>
                <c:pt idx="44637">
                  <c:v>4.4638000000000002E-5</c:v>
                </c:pt>
                <c:pt idx="44638">
                  <c:v>4.4638999999999997E-5</c:v>
                </c:pt>
                <c:pt idx="44639">
                  <c:v>4.464E-5</c:v>
                </c:pt>
                <c:pt idx="44640">
                  <c:v>4.4641000000000002E-5</c:v>
                </c:pt>
                <c:pt idx="44641">
                  <c:v>4.4641999999999997E-5</c:v>
                </c:pt>
                <c:pt idx="44642">
                  <c:v>4.4642999999999999E-5</c:v>
                </c:pt>
                <c:pt idx="44643">
                  <c:v>4.4644000000000001E-5</c:v>
                </c:pt>
                <c:pt idx="44644">
                  <c:v>4.4644999999999997E-5</c:v>
                </c:pt>
                <c:pt idx="44645">
                  <c:v>4.4645999999999999E-5</c:v>
                </c:pt>
                <c:pt idx="44646">
                  <c:v>4.4647000000000001E-5</c:v>
                </c:pt>
                <c:pt idx="44647">
                  <c:v>4.4647999999999997E-5</c:v>
                </c:pt>
                <c:pt idx="44648">
                  <c:v>4.4648999999999999E-5</c:v>
                </c:pt>
                <c:pt idx="44649">
                  <c:v>4.4650000000000001E-5</c:v>
                </c:pt>
                <c:pt idx="44650">
                  <c:v>4.4651000000000003E-5</c:v>
                </c:pt>
                <c:pt idx="44651">
                  <c:v>4.4651999999999999E-5</c:v>
                </c:pt>
                <c:pt idx="44652">
                  <c:v>4.4653000000000001E-5</c:v>
                </c:pt>
                <c:pt idx="44653">
                  <c:v>4.4654000000000003E-5</c:v>
                </c:pt>
                <c:pt idx="44654">
                  <c:v>4.4654999999999999E-5</c:v>
                </c:pt>
                <c:pt idx="44655">
                  <c:v>4.4656000000000001E-5</c:v>
                </c:pt>
                <c:pt idx="44656">
                  <c:v>4.4657000000000003E-5</c:v>
                </c:pt>
                <c:pt idx="44657">
                  <c:v>4.4657999999999998E-5</c:v>
                </c:pt>
                <c:pt idx="44658">
                  <c:v>4.4659000000000001E-5</c:v>
                </c:pt>
                <c:pt idx="44659">
                  <c:v>4.4660000000000003E-5</c:v>
                </c:pt>
                <c:pt idx="44660">
                  <c:v>4.4660999999999998E-5</c:v>
                </c:pt>
                <c:pt idx="44661">
                  <c:v>4.4662E-5</c:v>
                </c:pt>
                <c:pt idx="44662">
                  <c:v>4.4663000000000003E-5</c:v>
                </c:pt>
                <c:pt idx="44663">
                  <c:v>4.4663999999999998E-5</c:v>
                </c:pt>
                <c:pt idx="44664">
                  <c:v>4.4665E-5</c:v>
                </c:pt>
                <c:pt idx="44665">
                  <c:v>4.4666000000000002E-5</c:v>
                </c:pt>
                <c:pt idx="44666">
                  <c:v>4.4666999999999998E-5</c:v>
                </c:pt>
                <c:pt idx="44667">
                  <c:v>4.4668E-5</c:v>
                </c:pt>
                <c:pt idx="44668">
                  <c:v>4.4669000000000002E-5</c:v>
                </c:pt>
                <c:pt idx="44669">
                  <c:v>4.4669999999999998E-5</c:v>
                </c:pt>
                <c:pt idx="44670">
                  <c:v>4.4671E-5</c:v>
                </c:pt>
                <c:pt idx="44671">
                  <c:v>4.4672000000000002E-5</c:v>
                </c:pt>
                <c:pt idx="44672">
                  <c:v>4.4672999999999997E-5</c:v>
                </c:pt>
                <c:pt idx="44673">
                  <c:v>4.4674E-5</c:v>
                </c:pt>
                <c:pt idx="44674">
                  <c:v>4.4675000000000002E-5</c:v>
                </c:pt>
                <c:pt idx="44675">
                  <c:v>4.4675999999999997E-5</c:v>
                </c:pt>
                <c:pt idx="44676">
                  <c:v>4.4676999999999999E-5</c:v>
                </c:pt>
                <c:pt idx="44677">
                  <c:v>4.4678000000000002E-5</c:v>
                </c:pt>
                <c:pt idx="44678">
                  <c:v>4.4678999999999997E-5</c:v>
                </c:pt>
                <c:pt idx="44679">
                  <c:v>4.4679999999999999E-5</c:v>
                </c:pt>
                <c:pt idx="44680">
                  <c:v>4.4681000000000001E-5</c:v>
                </c:pt>
                <c:pt idx="44681">
                  <c:v>4.4681999999999997E-5</c:v>
                </c:pt>
                <c:pt idx="44682">
                  <c:v>4.4682999999999999E-5</c:v>
                </c:pt>
                <c:pt idx="44683">
                  <c:v>4.4684000000000001E-5</c:v>
                </c:pt>
                <c:pt idx="44684">
                  <c:v>4.4685000000000003E-5</c:v>
                </c:pt>
                <c:pt idx="44685">
                  <c:v>4.4685999999999999E-5</c:v>
                </c:pt>
                <c:pt idx="44686">
                  <c:v>4.4687000000000001E-5</c:v>
                </c:pt>
                <c:pt idx="44687">
                  <c:v>4.4688000000000003E-5</c:v>
                </c:pt>
                <c:pt idx="44688">
                  <c:v>4.4688999999999999E-5</c:v>
                </c:pt>
                <c:pt idx="44689">
                  <c:v>4.4690000000000001E-5</c:v>
                </c:pt>
                <c:pt idx="44690">
                  <c:v>4.4691000000000003E-5</c:v>
                </c:pt>
                <c:pt idx="44691">
                  <c:v>4.4691999999999998E-5</c:v>
                </c:pt>
                <c:pt idx="44692">
                  <c:v>4.4693000000000001E-5</c:v>
                </c:pt>
                <c:pt idx="44693">
                  <c:v>4.4694000000000003E-5</c:v>
                </c:pt>
                <c:pt idx="44694">
                  <c:v>4.4694999999999998E-5</c:v>
                </c:pt>
                <c:pt idx="44695">
                  <c:v>4.4696E-5</c:v>
                </c:pt>
                <c:pt idx="44696">
                  <c:v>4.4697000000000003E-5</c:v>
                </c:pt>
                <c:pt idx="44697">
                  <c:v>4.4697999999999998E-5</c:v>
                </c:pt>
                <c:pt idx="44698">
                  <c:v>4.4699E-5</c:v>
                </c:pt>
                <c:pt idx="44699">
                  <c:v>4.4700000000000002E-5</c:v>
                </c:pt>
                <c:pt idx="44700">
                  <c:v>4.4700999999999998E-5</c:v>
                </c:pt>
                <c:pt idx="44701">
                  <c:v>4.4702E-5</c:v>
                </c:pt>
                <c:pt idx="44702">
                  <c:v>4.4703000000000002E-5</c:v>
                </c:pt>
                <c:pt idx="44703">
                  <c:v>4.4703999999999998E-5</c:v>
                </c:pt>
                <c:pt idx="44704">
                  <c:v>4.4705E-5</c:v>
                </c:pt>
                <c:pt idx="44705">
                  <c:v>4.4706000000000002E-5</c:v>
                </c:pt>
                <c:pt idx="44706">
                  <c:v>4.4706999999999997E-5</c:v>
                </c:pt>
                <c:pt idx="44707">
                  <c:v>4.4708E-5</c:v>
                </c:pt>
                <c:pt idx="44708">
                  <c:v>4.4709000000000002E-5</c:v>
                </c:pt>
                <c:pt idx="44709">
                  <c:v>4.4709999999999997E-5</c:v>
                </c:pt>
                <c:pt idx="44710">
                  <c:v>4.4710999999999999E-5</c:v>
                </c:pt>
                <c:pt idx="44711">
                  <c:v>4.4712000000000002E-5</c:v>
                </c:pt>
                <c:pt idx="44712">
                  <c:v>4.4712999999999997E-5</c:v>
                </c:pt>
                <c:pt idx="44713">
                  <c:v>4.4713999999999999E-5</c:v>
                </c:pt>
                <c:pt idx="44714">
                  <c:v>4.4715000000000001E-5</c:v>
                </c:pt>
                <c:pt idx="44715">
                  <c:v>4.4715999999999997E-5</c:v>
                </c:pt>
                <c:pt idx="44716">
                  <c:v>4.4716999999999999E-5</c:v>
                </c:pt>
                <c:pt idx="44717">
                  <c:v>4.4718000000000001E-5</c:v>
                </c:pt>
                <c:pt idx="44718">
                  <c:v>4.4719000000000003E-5</c:v>
                </c:pt>
                <c:pt idx="44719">
                  <c:v>4.4719999999999999E-5</c:v>
                </c:pt>
                <c:pt idx="44720">
                  <c:v>4.4721000000000001E-5</c:v>
                </c:pt>
                <c:pt idx="44721">
                  <c:v>4.4722000000000003E-5</c:v>
                </c:pt>
                <c:pt idx="44722">
                  <c:v>4.4722999999999999E-5</c:v>
                </c:pt>
                <c:pt idx="44723">
                  <c:v>4.4724000000000001E-5</c:v>
                </c:pt>
                <c:pt idx="44724">
                  <c:v>4.4725000000000003E-5</c:v>
                </c:pt>
                <c:pt idx="44725">
                  <c:v>4.4725999999999998E-5</c:v>
                </c:pt>
                <c:pt idx="44726">
                  <c:v>4.4727000000000001E-5</c:v>
                </c:pt>
                <c:pt idx="44727">
                  <c:v>4.4728000000000003E-5</c:v>
                </c:pt>
                <c:pt idx="44728">
                  <c:v>4.4728999999999998E-5</c:v>
                </c:pt>
                <c:pt idx="44729">
                  <c:v>4.473E-5</c:v>
                </c:pt>
                <c:pt idx="44730">
                  <c:v>4.4731000000000003E-5</c:v>
                </c:pt>
                <c:pt idx="44731">
                  <c:v>4.4731999999999998E-5</c:v>
                </c:pt>
                <c:pt idx="44732">
                  <c:v>4.4733E-5</c:v>
                </c:pt>
                <c:pt idx="44733">
                  <c:v>4.4734000000000002E-5</c:v>
                </c:pt>
                <c:pt idx="44734">
                  <c:v>4.4734999999999998E-5</c:v>
                </c:pt>
                <c:pt idx="44735">
                  <c:v>4.4736E-5</c:v>
                </c:pt>
                <c:pt idx="44736">
                  <c:v>4.4737000000000002E-5</c:v>
                </c:pt>
                <c:pt idx="44737">
                  <c:v>4.4737999999999998E-5</c:v>
                </c:pt>
                <c:pt idx="44738">
                  <c:v>4.4739E-5</c:v>
                </c:pt>
                <c:pt idx="44739">
                  <c:v>4.4740000000000002E-5</c:v>
                </c:pt>
                <c:pt idx="44740">
                  <c:v>4.4740999999999997E-5</c:v>
                </c:pt>
                <c:pt idx="44741">
                  <c:v>4.4742E-5</c:v>
                </c:pt>
                <c:pt idx="44742">
                  <c:v>4.4743000000000002E-5</c:v>
                </c:pt>
                <c:pt idx="44743">
                  <c:v>4.4743999999999997E-5</c:v>
                </c:pt>
                <c:pt idx="44744">
                  <c:v>4.4744999999999999E-5</c:v>
                </c:pt>
                <c:pt idx="44745">
                  <c:v>4.4746000000000002E-5</c:v>
                </c:pt>
                <c:pt idx="44746">
                  <c:v>4.4746999999999997E-5</c:v>
                </c:pt>
                <c:pt idx="44747">
                  <c:v>4.4747999999999999E-5</c:v>
                </c:pt>
                <c:pt idx="44748">
                  <c:v>4.4749000000000001E-5</c:v>
                </c:pt>
                <c:pt idx="44749">
                  <c:v>4.4749999999999997E-5</c:v>
                </c:pt>
                <c:pt idx="44750">
                  <c:v>4.4750999999999999E-5</c:v>
                </c:pt>
                <c:pt idx="44751">
                  <c:v>4.4752000000000001E-5</c:v>
                </c:pt>
                <c:pt idx="44752">
                  <c:v>4.4753000000000003E-5</c:v>
                </c:pt>
                <c:pt idx="44753">
                  <c:v>4.4753999999999999E-5</c:v>
                </c:pt>
                <c:pt idx="44754">
                  <c:v>4.4755000000000001E-5</c:v>
                </c:pt>
                <c:pt idx="44755">
                  <c:v>4.4756000000000003E-5</c:v>
                </c:pt>
                <c:pt idx="44756">
                  <c:v>4.4756999999999999E-5</c:v>
                </c:pt>
                <c:pt idx="44757">
                  <c:v>4.4758000000000001E-5</c:v>
                </c:pt>
                <c:pt idx="44758">
                  <c:v>4.4759000000000003E-5</c:v>
                </c:pt>
                <c:pt idx="44759">
                  <c:v>4.4759999999999998E-5</c:v>
                </c:pt>
                <c:pt idx="44760">
                  <c:v>4.4761000000000001E-5</c:v>
                </c:pt>
                <c:pt idx="44761">
                  <c:v>4.4762000000000003E-5</c:v>
                </c:pt>
                <c:pt idx="44762">
                  <c:v>4.4762999999999998E-5</c:v>
                </c:pt>
                <c:pt idx="44763">
                  <c:v>4.4764E-5</c:v>
                </c:pt>
                <c:pt idx="44764">
                  <c:v>4.4765000000000003E-5</c:v>
                </c:pt>
                <c:pt idx="44765">
                  <c:v>4.4765999999999998E-5</c:v>
                </c:pt>
                <c:pt idx="44766">
                  <c:v>4.4767E-5</c:v>
                </c:pt>
                <c:pt idx="44767">
                  <c:v>4.4768000000000002E-5</c:v>
                </c:pt>
                <c:pt idx="44768">
                  <c:v>4.4768999999999998E-5</c:v>
                </c:pt>
                <c:pt idx="44769">
                  <c:v>4.477E-5</c:v>
                </c:pt>
                <c:pt idx="44770">
                  <c:v>4.4771000000000002E-5</c:v>
                </c:pt>
                <c:pt idx="44771">
                  <c:v>4.4771999999999998E-5</c:v>
                </c:pt>
                <c:pt idx="44772">
                  <c:v>4.4773E-5</c:v>
                </c:pt>
                <c:pt idx="44773">
                  <c:v>4.4774000000000002E-5</c:v>
                </c:pt>
                <c:pt idx="44774">
                  <c:v>4.4774999999999997E-5</c:v>
                </c:pt>
                <c:pt idx="44775">
                  <c:v>4.4776E-5</c:v>
                </c:pt>
                <c:pt idx="44776">
                  <c:v>4.4777000000000002E-5</c:v>
                </c:pt>
                <c:pt idx="44777">
                  <c:v>4.4777999999999997E-5</c:v>
                </c:pt>
                <c:pt idx="44778">
                  <c:v>4.4778999999999999E-5</c:v>
                </c:pt>
                <c:pt idx="44779">
                  <c:v>4.4780000000000002E-5</c:v>
                </c:pt>
                <c:pt idx="44780">
                  <c:v>4.4780999999999997E-5</c:v>
                </c:pt>
                <c:pt idx="44781">
                  <c:v>4.4781999999999999E-5</c:v>
                </c:pt>
                <c:pt idx="44782">
                  <c:v>4.4783000000000001E-5</c:v>
                </c:pt>
                <c:pt idx="44783">
                  <c:v>4.4783999999999997E-5</c:v>
                </c:pt>
                <c:pt idx="44784">
                  <c:v>4.4784999999999999E-5</c:v>
                </c:pt>
                <c:pt idx="44785">
                  <c:v>4.4786000000000001E-5</c:v>
                </c:pt>
                <c:pt idx="44786">
                  <c:v>4.4787000000000003E-5</c:v>
                </c:pt>
                <c:pt idx="44787">
                  <c:v>4.4787999999999999E-5</c:v>
                </c:pt>
                <c:pt idx="44788">
                  <c:v>4.4789000000000001E-5</c:v>
                </c:pt>
                <c:pt idx="44789">
                  <c:v>4.4790000000000003E-5</c:v>
                </c:pt>
                <c:pt idx="44790">
                  <c:v>4.4790999999999999E-5</c:v>
                </c:pt>
                <c:pt idx="44791">
                  <c:v>4.4792000000000001E-5</c:v>
                </c:pt>
                <c:pt idx="44792">
                  <c:v>4.4793000000000003E-5</c:v>
                </c:pt>
                <c:pt idx="44793">
                  <c:v>4.4793999999999998E-5</c:v>
                </c:pt>
                <c:pt idx="44794">
                  <c:v>4.4795000000000001E-5</c:v>
                </c:pt>
                <c:pt idx="44795">
                  <c:v>4.4796000000000003E-5</c:v>
                </c:pt>
                <c:pt idx="44796">
                  <c:v>4.4796999999999998E-5</c:v>
                </c:pt>
                <c:pt idx="44797">
                  <c:v>4.4798E-5</c:v>
                </c:pt>
                <c:pt idx="44798">
                  <c:v>4.4799000000000003E-5</c:v>
                </c:pt>
                <c:pt idx="44799">
                  <c:v>4.4799999999999998E-5</c:v>
                </c:pt>
                <c:pt idx="44800">
                  <c:v>4.4801E-5</c:v>
                </c:pt>
                <c:pt idx="44801">
                  <c:v>4.4802000000000002E-5</c:v>
                </c:pt>
                <c:pt idx="44802">
                  <c:v>4.4802999999999998E-5</c:v>
                </c:pt>
                <c:pt idx="44803">
                  <c:v>4.4804E-5</c:v>
                </c:pt>
                <c:pt idx="44804">
                  <c:v>4.4805000000000002E-5</c:v>
                </c:pt>
                <c:pt idx="44805">
                  <c:v>4.4805999999999998E-5</c:v>
                </c:pt>
                <c:pt idx="44806">
                  <c:v>4.4807E-5</c:v>
                </c:pt>
                <c:pt idx="44807">
                  <c:v>4.4808000000000002E-5</c:v>
                </c:pt>
                <c:pt idx="44808">
                  <c:v>4.4808999999999997E-5</c:v>
                </c:pt>
                <c:pt idx="44809">
                  <c:v>4.481E-5</c:v>
                </c:pt>
                <c:pt idx="44810">
                  <c:v>4.4811000000000002E-5</c:v>
                </c:pt>
                <c:pt idx="44811">
                  <c:v>4.4811999999999997E-5</c:v>
                </c:pt>
                <c:pt idx="44812">
                  <c:v>4.4812999999999999E-5</c:v>
                </c:pt>
                <c:pt idx="44813">
                  <c:v>4.4814000000000002E-5</c:v>
                </c:pt>
                <c:pt idx="44814">
                  <c:v>4.4814999999999997E-5</c:v>
                </c:pt>
                <c:pt idx="44815">
                  <c:v>4.4815999999999999E-5</c:v>
                </c:pt>
                <c:pt idx="44816">
                  <c:v>4.4817000000000001E-5</c:v>
                </c:pt>
                <c:pt idx="44817">
                  <c:v>4.4817999999999997E-5</c:v>
                </c:pt>
                <c:pt idx="44818">
                  <c:v>4.4818999999999999E-5</c:v>
                </c:pt>
                <c:pt idx="44819">
                  <c:v>4.4820000000000001E-5</c:v>
                </c:pt>
                <c:pt idx="44820">
                  <c:v>4.4821000000000003E-5</c:v>
                </c:pt>
                <c:pt idx="44821">
                  <c:v>4.4821999999999999E-5</c:v>
                </c:pt>
                <c:pt idx="44822">
                  <c:v>4.4823000000000001E-5</c:v>
                </c:pt>
                <c:pt idx="44823">
                  <c:v>4.4824000000000003E-5</c:v>
                </c:pt>
                <c:pt idx="44824">
                  <c:v>4.4824999999999999E-5</c:v>
                </c:pt>
                <c:pt idx="44825">
                  <c:v>4.4826000000000001E-5</c:v>
                </c:pt>
                <c:pt idx="44826">
                  <c:v>4.4827000000000003E-5</c:v>
                </c:pt>
                <c:pt idx="44827">
                  <c:v>4.4827999999999998E-5</c:v>
                </c:pt>
                <c:pt idx="44828">
                  <c:v>4.4829000000000001E-5</c:v>
                </c:pt>
                <c:pt idx="44829">
                  <c:v>4.4830000000000003E-5</c:v>
                </c:pt>
                <c:pt idx="44830">
                  <c:v>4.4830999999999998E-5</c:v>
                </c:pt>
                <c:pt idx="44831">
                  <c:v>4.4832E-5</c:v>
                </c:pt>
                <c:pt idx="44832">
                  <c:v>4.4833000000000003E-5</c:v>
                </c:pt>
                <c:pt idx="44833">
                  <c:v>4.4833999999999998E-5</c:v>
                </c:pt>
                <c:pt idx="44834">
                  <c:v>4.4835E-5</c:v>
                </c:pt>
                <c:pt idx="44835">
                  <c:v>4.4836000000000002E-5</c:v>
                </c:pt>
                <c:pt idx="44836">
                  <c:v>4.4836999999999998E-5</c:v>
                </c:pt>
                <c:pt idx="44837">
                  <c:v>4.4838E-5</c:v>
                </c:pt>
                <c:pt idx="44838">
                  <c:v>4.4839000000000002E-5</c:v>
                </c:pt>
                <c:pt idx="44839">
                  <c:v>4.4839999999999998E-5</c:v>
                </c:pt>
                <c:pt idx="44840">
                  <c:v>4.4841E-5</c:v>
                </c:pt>
                <c:pt idx="44841">
                  <c:v>4.4842000000000002E-5</c:v>
                </c:pt>
                <c:pt idx="44842">
                  <c:v>4.4842999999999997E-5</c:v>
                </c:pt>
                <c:pt idx="44843">
                  <c:v>4.4844E-5</c:v>
                </c:pt>
                <c:pt idx="44844">
                  <c:v>4.4845000000000002E-5</c:v>
                </c:pt>
                <c:pt idx="44845">
                  <c:v>4.4845999999999997E-5</c:v>
                </c:pt>
                <c:pt idx="44846">
                  <c:v>4.4846999999999999E-5</c:v>
                </c:pt>
                <c:pt idx="44847">
                  <c:v>4.4848000000000002E-5</c:v>
                </c:pt>
                <c:pt idx="44848">
                  <c:v>4.4848999999999997E-5</c:v>
                </c:pt>
                <c:pt idx="44849">
                  <c:v>4.4849999999999999E-5</c:v>
                </c:pt>
                <c:pt idx="44850">
                  <c:v>4.4851000000000001E-5</c:v>
                </c:pt>
                <c:pt idx="44851">
                  <c:v>4.4851999999999997E-5</c:v>
                </c:pt>
                <c:pt idx="44852">
                  <c:v>4.4852999999999999E-5</c:v>
                </c:pt>
                <c:pt idx="44853">
                  <c:v>4.4854000000000001E-5</c:v>
                </c:pt>
                <c:pt idx="44854">
                  <c:v>4.4855000000000003E-5</c:v>
                </c:pt>
                <c:pt idx="44855">
                  <c:v>4.4855999999999999E-5</c:v>
                </c:pt>
                <c:pt idx="44856">
                  <c:v>4.4857000000000001E-5</c:v>
                </c:pt>
                <c:pt idx="44857">
                  <c:v>4.4858000000000003E-5</c:v>
                </c:pt>
                <c:pt idx="44858">
                  <c:v>4.4858999999999999E-5</c:v>
                </c:pt>
                <c:pt idx="44859">
                  <c:v>4.4860000000000001E-5</c:v>
                </c:pt>
                <c:pt idx="44860">
                  <c:v>4.4861000000000003E-5</c:v>
                </c:pt>
                <c:pt idx="44861">
                  <c:v>4.4861999999999998E-5</c:v>
                </c:pt>
                <c:pt idx="44862">
                  <c:v>4.4863000000000001E-5</c:v>
                </c:pt>
                <c:pt idx="44863">
                  <c:v>4.4864000000000003E-5</c:v>
                </c:pt>
                <c:pt idx="44864">
                  <c:v>4.4864999999999998E-5</c:v>
                </c:pt>
                <c:pt idx="44865">
                  <c:v>4.4866E-5</c:v>
                </c:pt>
                <c:pt idx="44866">
                  <c:v>4.4867000000000003E-5</c:v>
                </c:pt>
                <c:pt idx="44867">
                  <c:v>4.4867999999999998E-5</c:v>
                </c:pt>
                <c:pt idx="44868">
                  <c:v>4.4869E-5</c:v>
                </c:pt>
                <c:pt idx="44869">
                  <c:v>4.4870000000000002E-5</c:v>
                </c:pt>
                <c:pt idx="44870">
                  <c:v>4.4870999999999998E-5</c:v>
                </c:pt>
                <c:pt idx="44871">
                  <c:v>4.4872E-5</c:v>
                </c:pt>
                <c:pt idx="44872">
                  <c:v>4.4873000000000002E-5</c:v>
                </c:pt>
                <c:pt idx="44873">
                  <c:v>4.4873999999999998E-5</c:v>
                </c:pt>
                <c:pt idx="44874">
                  <c:v>4.4875E-5</c:v>
                </c:pt>
                <c:pt idx="44875">
                  <c:v>4.4876000000000002E-5</c:v>
                </c:pt>
                <c:pt idx="44876">
                  <c:v>4.4876999999999997E-5</c:v>
                </c:pt>
                <c:pt idx="44877">
                  <c:v>4.4878E-5</c:v>
                </c:pt>
                <c:pt idx="44878">
                  <c:v>4.4879000000000002E-5</c:v>
                </c:pt>
                <c:pt idx="44879">
                  <c:v>4.4879999999999997E-5</c:v>
                </c:pt>
                <c:pt idx="44880">
                  <c:v>4.4880999999999999E-5</c:v>
                </c:pt>
                <c:pt idx="44881">
                  <c:v>4.4882000000000002E-5</c:v>
                </c:pt>
                <c:pt idx="44882">
                  <c:v>4.4882999999999997E-5</c:v>
                </c:pt>
                <c:pt idx="44883">
                  <c:v>4.4883999999999999E-5</c:v>
                </c:pt>
                <c:pt idx="44884">
                  <c:v>4.4885000000000001E-5</c:v>
                </c:pt>
                <c:pt idx="44885">
                  <c:v>4.4885999999999997E-5</c:v>
                </c:pt>
                <c:pt idx="44886">
                  <c:v>4.4886999999999999E-5</c:v>
                </c:pt>
                <c:pt idx="44887">
                  <c:v>4.4888000000000001E-5</c:v>
                </c:pt>
                <c:pt idx="44888">
                  <c:v>4.4888999999999997E-5</c:v>
                </c:pt>
                <c:pt idx="44889">
                  <c:v>4.4889999999999999E-5</c:v>
                </c:pt>
                <c:pt idx="44890">
                  <c:v>4.4891000000000001E-5</c:v>
                </c:pt>
                <c:pt idx="44891">
                  <c:v>4.4892000000000003E-5</c:v>
                </c:pt>
                <c:pt idx="44892">
                  <c:v>4.4892999999999999E-5</c:v>
                </c:pt>
                <c:pt idx="44893">
                  <c:v>4.4894000000000001E-5</c:v>
                </c:pt>
                <c:pt idx="44894">
                  <c:v>4.4895000000000003E-5</c:v>
                </c:pt>
                <c:pt idx="44895">
                  <c:v>4.4895999999999998E-5</c:v>
                </c:pt>
                <c:pt idx="44896">
                  <c:v>4.4897000000000001E-5</c:v>
                </c:pt>
                <c:pt idx="44897">
                  <c:v>4.4898000000000003E-5</c:v>
                </c:pt>
                <c:pt idx="44898">
                  <c:v>4.4898999999999998E-5</c:v>
                </c:pt>
                <c:pt idx="44899">
                  <c:v>4.49E-5</c:v>
                </c:pt>
                <c:pt idx="44900">
                  <c:v>4.4901000000000003E-5</c:v>
                </c:pt>
                <c:pt idx="44901">
                  <c:v>4.4901999999999998E-5</c:v>
                </c:pt>
                <c:pt idx="44902">
                  <c:v>4.4903E-5</c:v>
                </c:pt>
                <c:pt idx="44903">
                  <c:v>4.4904000000000002E-5</c:v>
                </c:pt>
                <c:pt idx="44904">
                  <c:v>4.4904999999999998E-5</c:v>
                </c:pt>
                <c:pt idx="44905">
                  <c:v>4.4906E-5</c:v>
                </c:pt>
                <c:pt idx="44906">
                  <c:v>4.4907000000000002E-5</c:v>
                </c:pt>
                <c:pt idx="44907">
                  <c:v>4.4907999999999998E-5</c:v>
                </c:pt>
                <c:pt idx="44908">
                  <c:v>4.4909E-5</c:v>
                </c:pt>
                <c:pt idx="44909">
                  <c:v>4.4910000000000002E-5</c:v>
                </c:pt>
                <c:pt idx="44910">
                  <c:v>4.4910999999999997E-5</c:v>
                </c:pt>
                <c:pt idx="44911">
                  <c:v>4.4912E-5</c:v>
                </c:pt>
                <c:pt idx="44912">
                  <c:v>4.4913000000000002E-5</c:v>
                </c:pt>
                <c:pt idx="44913">
                  <c:v>4.4913999999999997E-5</c:v>
                </c:pt>
                <c:pt idx="44914">
                  <c:v>4.4914999999999999E-5</c:v>
                </c:pt>
                <c:pt idx="44915">
                  <c:v>4.4916000000000002E-5</c:v>
                </c:pt>
                <c:pt idx="44916">
                  <c:v>4.4916999999999997E-5</c:v>
                </c:pt>
                <c:pt idx="44917">
                  <c:v>4.4917999999999999E-5</c:v>
                </c:pt>
                <c:pt idx="44918">
                  <c:v>4.4919000000000001E-5</c:v>
                </c:pt>
                <c:pt idx="44919">
                  <c:v>4.4919999999999997E-5</c:v>
                </c:pt>
                <c:pt idx="44920">
                  <c:v>4.4920999999999999E-5</c:v>
                </c:pt>
                <c:pt idx="44921">
                  <c:v>4.4922000000000001E-5</c:v>
                </c:pt>
                <c:pt idx="44922">
                  <c:v>4.4922999999999997E-5</c:v>
                </c:pt>
                <c:pt idx="44923">
                  <c:v>4.4923999999999999E-5</c:v>
                </c:pt>
                <c:pt idx="44924">
                  <c:v>4.4925000000000001E-5</c:v>
                </c:pt>
                <c:pt idx="44925">
                  <c:v>4.4926000000000003E-5</c:v>
                </c:pt>
                <c:pt idx="44926">
                  <c:v>4.4926999999999999E-5</c:v>
                </c:pt>
                <c:pt idx="44927">
                  <c:v>4.4928000000000001E-5</c:v>
                </c:pt>
                <c:pt idx="44928">
                  <c:v>4.4929000000000003E-5</c:v>
                </c:pt>
                <c:pt idx="44929">
                  <c:v>4.4929999999999998E-5</c:v>
                </c:pt>
                <c:pt idx="44930">
                  <c:v>4.4931000000000001E-5</c:v>
                </c:pt>
                <c:pt idx="44931">
                  <c:v>4.4932000000000003E-5</c:v>
                </c:pt>
                <c:pt idx="44932">
                  <c:v>4.4932999999999998E-5</c:v>
                </c:pt>
                <c:pt idx="44933">
                  <c:v>4.4934E-5</c:v>
                </c:pt>
                <c:pt idx="44934">
                  <c:v>4.4935000000000003E-5</c:v>
                </c:pt>
                <c:pt idx="44935">
                  <c:v>4.4935999999999998E-5</c:v>
                </c:pt>
                <c:pt idx="44936">
                  <c:v>4.4937E-5</c:v>
                </c:pt>
                <c:pt idx="44937">
                  <c:v>4.4938000000000002E-5</c:v>
                </c:pt>
                <c:pt idx="44938">
                  <c:v>4.4938999999999998E-5</c:v>
                </c:pt>
                <c:pt idx="44939">
                  <c:v>4.494E-5</c:v>
                </c:pt>
                <c:pt idx="44940">
                  <c:v>4.4941000000000002E-5</c:v>
                </c:pt>
                <c:pt idx="44941">
                  <c:v>4.4941999999999998E-5</c:v>
                </c:pt>
                <c:pt idx="44942">
                  <c:v>4.4943E-5</c:v>
                </c:pt>
                <c:pt idx="44943">
                  <c:v>4.4944000000000002E-5</c:v>
                </c:pt>
                <c:pt idx="44944">
                  <c:v>4.4944999999999997E-5</c:v>
                </c:pt>
                <c:pt idx="44945">
                  <c:v>4.4946E-5</c:v>
                </c:pt>
                <c:pt idx="44946">
                  <c:v>4.4947000000000002E-5</c:v>
                </c:pt>
                <c:pt idx="44947">
                  <c:v>4.4947999999999997E-5</c:v>
                </c:pt>
                <c:pt idx="44948">
                  <c:v>4.4948999999999999E-5</c:v>
                </c:pt>
                <c:pt idx="44949">
                  <c:v>4.4950000000000002E-5</c:v>
                </c:pt>
                <c:pt idx="44950">
                  <c:v>4.4950999999999997E-5</c:v>
                </c:pt>
                <c:pt idx="44951">
                  <c:v>4.4951999999999999E-5</c:v>
                </c:pt>
                <c:pt idx="44952">
                  <c:v>4.4953000000000001E-5</c:v>
                </c:pt>
                <c:pt idx="44953">
                  <c:v>4.4953999999999997E-5</c:v>
                </c:pt>
                <c:pt idx="44954">
                  <c:v>4.4954999999999999E-5</c:v>
                </c:pt>
                <c:pt idx="44955">
                  <c:v>4.4956000000000001E-5</c:v>
                </c:pt>
                <c:pt idx="44956">
                  <c:v>4.4956999999999997E-5</c:v>
                </c:pt>
                <c:pt idx="44957">
                  <c:v>4.4957999999999999E-5</c:v>
                </c:pt>
                <c:pt idx="44958">
                  <c:v>4.4959000000000001E-5</c:v>
                </c:pt>
                <c:pt idx="44959">
                  <c:v>4.4960000000000003E-5</c:v>
                </c:pt>
                <c:pt idx="44960">
                  <c:v>4.4960999999999999E-5</c:v>
                </c:pt>
                <c:pt idx="44961">
                  <c:v>4.4962000000000001E-5</c:v>
                </c:pt>
                <c:pt idx="44962">
                  <c:v>4.4963000000000003E-5</c:v>
                </c:pt>
                <c:pt idx="44963">
                  <c:v>4.4963999999999998E-5</c:v>
                </c:pt>
                <c:pt idx="44964">
                  <c:v>4.4965000000000001E-5</c:v>
                </c:pt>
                <c:pt idx="44965">
                  <c:v>4.4966000000000003E-5</c:v>
                </c:pt>
                <c:pt idx="44966">
                  <c:v>4.4966999999999998E-5</c:v>
                </c:pt>
                <c:pt idx="44967">
                  <c:v>4.4968E-5</c:v>
                </c:pt>
                <c:pt idx="44968">
                  <c:v>4.4969000000000003E-5</c:v>
                </c:pt>
                <c:pt idx="44969">
                  <c:v>4.4969999999999998E-5</c:v>
                </c:pt>
                <c:pt idx="44970">
                  <c:v>4.4971E-5</c:v>
                </c:pt>
                <c:pt idx="44971">
                  <c:v>4.4972000000000002E-5</c:v>
                </c:pt>
                <c:pt idx="44972">
                  <c:v>4.4972999999999998E-5</c:v>
                </c:pt>
                <c:pt idx="44973">
                  <c:v>4.4974E-5</c:v>
                </c:pt>
                <c:pt idx="44974">
                  <c:v>4.4975000000000002E-5</c:v>
                </c:pt>
                <c:pt idx="44975">
                  <c:v>4.4975999999999998E-5</c:v>
                </c:pt>
                <c:pt idx="44976">
                  <c:v>4.4977E-5</c:v>
                </c:pt>
                <c:pt idx="44977">
                  <c:v>4.4978000000000002E-5</c:v>
                </c:pt>
                <c:pt idx="44978">
                  <c:v>4.4978999999999997E-5</c:v>
                </c:pt>
                <c:pt idx="44979">
                  <c:v>4.498E-5</c:v>
                </c:pt>
                <c:pt idx="44980">
                  <c:v>4.4981000000000002E-5</c:v>
                </c:pt>
                <c:pt idx="44981">
                  <c:v>4.4981999999999997E-5</c:v>
                </c:pt>
                <c:pt idx="44982">
                  <c:v>4.4982999999999999E-5</c:v>
                </c:pt>
                <c:pt idx="44983">
                  <c:v>4.4984000000000002E-5</c:v>
                </c:pt>
                <c:pt idx="44984">
                  <c:v>4.4984999999999997E-5</c:v>
                </c:pt>
                <c:pt idx="44985">
                  <c:v>4.4985999999999999E-5</c:v>
                </c:pt>
                <c:pt idx="44986">
                  <c:v>4.4987000000000001E-5</c:v>
                </c:pt>
                <c:pt idx="44987">
                  <c:v>4.4987999999999997E-5</c:v>
                </c:pt>
                <c:pt idx="44988">
                  <c:v>4.4988999999999999E-5</c:v>
                </c:pt>
                <c:pt idx="44989">
                  <c:v>4.4990000000000001E-5</c:v>
                </c:pt>
                <c:pt idx="44990">
                  <c:v>4.4990999999999997E-5</c:v>
                </c:pt>
                <c:pt idx="44991">
                  <c:v>4.4991999999999999E-5</c:v>
                </c:pt>
                <c:pt idx="44992">
                  <c:v>4.4993000000000001E-5</c:v>
                </c:pt>
                <c:pt idx="44993">
                  <c:v>4.4994000000000003E-5</c:v>
                </c:pt>
                <c:pt idx="44994">
                  <c:v>4.4994999999999999E-5</c:v>
                </c:pt>
                <c:pt idx="44995">
                  <c:v>4.4996000000000001E-5</c:v>
                </c:pt>
                <c:pt idx="44996">
                  <c:v>4.4997000000000003E-5</c:v>
                </c:pt>
                <c:pt idx="44997">
                  <c:v>4.4997999999999998E-5</c:v>
                </c:pt>
                <c:pt idx="44998">
                  <c:v>4.4999000000000001E-5</c:v>
                </c:pt>
                <c:pt idx="44999">
                  <c:v>4.5000000000000003E-5</c:v>
                </c:pt>
                <c:pt idx="45000">
                  <c:v>4.5000999999999998E-5</c:v>
                </c:pt>
                <c:pt idx="45001">
                  <c:v>4.5002E-5</c:v>
                </c:pt>
                <c:pt idx="45002">
                  <c:v>4.5003000000000003E-5</c:v>
                </c:pt>
                <c:pt idx="45003">
                  <c:v>4.5003999999999998E-5</c:v>
                </c:pt>
                <c:pt idx="45004">
                  <c:v>4.5005E-5</c:v>
                </c:pt>
                <c:pt idx="45005">
                  <c:v>4.5006000000000002E-5</c:v>
                </c:pt>
                <c:pt idx="45006">
                  <c:v>4.5006999999999998E-5</c:v>
                </c:pt>
                <c:pt idx="45007">
                  <c:v>4.5008E-5</c:v>
                </c:pt>
                <c:pt idx="45008">
                  <c:v>4.5009000000000002E-5</c:v>
                </c:pt>
                <c:pt idx="45009">
                  <c:v>4.5009999999999998E-5</c:v>
                </c:pt>
                <c:pt idx="45010">
                  <c:v>4.5011E-5</c:v>
                </c:pt>
                <c:pt idx="45011">
                  <c:v>4.5012000000000002E-5</c:v>
                </c:pt>
                <c:pt idx="45012">
                  <c:v>4.5012999999999997E-5</c:v>
                </c:pt>
                <c:pt idx="45013">
                  <c:v>4.5014E-5</c:v>
                </c:pt>
                <c:pt idx="45014">
                  <c:v>4.5015000000000002E-5</c:v>
                </c:pt>
                <c:pt idx="45015">
                  <c:v>4.5015999999999997E-5</c:v>
                </c:pt>
                <c:pt idx="45016">
                  <c:v>4.5016999999999999E-5</c:v>
                </c:pt>
                <c:pt idx="45017">
                  <c:v>4.5018000000000002E-5</c:v>
                </c:pt>
                <c:pt idx="45018">
                  <c:v>4.5018999999999997E-5</c:v>
                </c:pt>
                <c:pt idx="45019">
                  <c:v>4.5019999999999999E-5</c:v>
                </c:pt>
                <c:pt idx="45020">
                  <c:v>4.5021000000000001E-5</c:v>
                </c:pt>
                <c:pt idx="45021">
                  <c:v>4.5021999999999997E-5</c:v>
                </c:pt>
                <c:pt idx="45022">
                  <c:v>4.5022999999999999E-5</c:v>
                </c:pt>
                <c:pt idx="45023">
                  <c:v>4.5024000000000001E-5</c:v>
                </c:pt>
                <c:pt idx="45024">
                  <c:v>4.5024999999999997E-5</c:v>
                </c:pt>
                <c:pt idx="45025">
                  <c:v>4.5025999999999999E-5</c:v>
                </c:pt>
                <c:pt idx="45026">
                  <c:v>4.5027000000000001E-5</c:v>
                </c:pt>
                <c:pt idx="45027">
                  <c:v>4.5028000000000003E-5</c:v>
                </c:pt>
                <c:pt idx="45028">
                  <c:v>4.5028999999999999E-5</c:v>
                </c:pt>
                <c:pt idx="45029">
                  <c:v>4.5030000000000001E-5</c:v>
                </c:pt>
                <c:pt idx="45030">
                  <c:v>4.5031000000000003E-5</c:v>
                </c:pt>
                <c:pt idx="45031">
                  <c:v>4.5031999999999998E-5</c:v>
                </c:pt>
                <c:pt idx="45032">
                  <c:v>4.5033000000000001E-5</c:v>
                </c:pt>
                <c:pt idx="45033">
                  <c:v>4.5034000000000003E-5</c:v>
                </c:pt>
                <c:pt idx="45034">
                  <c:v>4.5034999999999998E-5</c:v>
                </c:pt>
                <c:pt idx="45035">
                  <c:v>4.5036E-5</c:v>
                </c:pt>
                <c:pt idx="45036">
                  <c:v>4.5037000000000003E-5</c:v>
                </c:pt>
                <c:pt idx="45037">
                  <c:v>4.5037999999999998E-5</c:v>
                </c:pt>
                <c:pt idx="45038">
                  <c:v>4.5039E-5</c:v>
                </c:pt>
                <c:pt idx="45039">
                  <c:v>4.5040000000000002E-5</c:v>
                </c:pt>
                <c:pt idx="45040">
                  <c:v>4.5040999999999998E-5</c:v>
                </c:pt>
                <c:pt idx="45041">
                  <c:v>4.5042E-5</c:v>
                </c:pt>
                <c:pt idx="45042">
                  <c:v>4.5043000000000002E-5</c:v>
                </c:pt>
                <c:pt idx="45043">
                  <c:v>4.5043999999999998E-5</c:v>
                </c:pt>
                <c:pt idx="45044">
                  <c:v>4.5045E-5</c:v>
                </c:pt>
                <c:pt idx="45045">
                  <c:v>4.5046000000000002E-5</c:v>
                </c:pt>
                <c:pt idx="45046">
                  <c:v>4.5046999999999997E-5</c:v>
                </c:pt>
                <c:pt idx="45047">
                  <c:v>4.5048E-5</c:v>
                </c:pt>
                <c:pt idx="45048">
                  <c:v>4.5049000000000002E-5</c:v>
                </c:pt>
                <c:pt idx="45049">
                  <c:v>4.5049999999999997E-5</c:v>
                </c:pt>
                <c:pt idx="45050">
                  <c:v>4.5050999999999999E-5</c:v>
                </c:pt>
                <c:pt idx="45051">
                  <c:v>4.5052000000000002E-5</c:v>
                </c:pt>
                <c:pt idx="45052">
                  <c:v>4.5052999999999997E-5</c:v>
                </c:pt>
                <c:pt idx="45053">
                  <c:v>4.5053999999999999E-5</c:v>
                </c:pt>
                <c:pt idx="45054">
                  <c:v>4.5055000000000001E-5</c:v>
                </c:pt>
                <c:pt idx="45055">
                  <c:v>4.5055999999999997E-5</c:v>
                </c:pt>
                <c:pt idx="45056">
                  <c:v>4.5056999999999999E-5</c:v>
                </c:pt>
                <c:pt idx="45057">
                  <c:v>4.5058000000000001E-5</c:v>
                </c:pt>
                <c:pt idx="45058">
                  <c:v>4.5058999999999997E-5</c:v>
                </c:pt>
                <c:pt idx="45059">
                  <c:v>4.5059999999999999E-5</c:v>
                </c:pt>
                <c:pt idx="45060">
                  <c:v>4.5061000000000001E-5</c:v>
                </c:pt>
                <c:pt idx="45061">
                  <c:v>4.5062000000000003E-5</c:v>
                </c:pt>
                <c:pt idx="45062">
                  <c:v>4.5062999999999999E-5</c:v>
                </c:pt>
                <c:pt idx="45063">
                  <c:v>4.5064000000000001E-5</c:v>
                </c:pt>
                <c:pt idx="45064">
                  <c:v>4.5065000000000003E-5</c:v>
                </c:pt>
                <c:pt idx="45065">
                  <c:v>4.5065999999999998E-5</c:v>
                </c:pt>
                <c:pt idx="45066">
                  <c:v>4.5067000000000001E-5</c:v>
                </c:pt>
                <c:pt idx="45067">
                  <c:v>4.5068000000000003E-5</c:v>
                </c:pt>
                <c:pt idx="45068">
                  <c:v>4.5068999999999998E-5</c:v>
                </c:pt>
                <c:pt idx="45069">
                  <c:v>4.507E-5</c:v>
                </c:pt>
                <c:pt idx="45070">
                  <c:v>4.5071000000000003E-5</c:v>
                </c:pt>
                <c:pt idx="45071">
                  <c:v>4.5071999999999998E-5</c:v>
                </c:pt>
                <c:pt idx="45072">
                  <c:v>4.5073E-5</c:v>
                </c:pt>
                <c:pt idx="45073">
                  <c:v>4.5074000000000002E-5</c:v>
                </c:pt>
                <c:pt idx="45074">
                  <c:v>4.5074999999999998E-5</c:v>
                </c:pt>
                <c:pt idx="45075">
                  <c:v>4.5076E-5</c:v>
                </c:pt>
                <c:pt idx="45076">
                  <c:v>4.5077000000000002E-5</c:v>
                </c:pt>
                <c:pt idx="45077">
                  <c:v>4.5077999999999998E-5</c:v>
                </c:pt>
                <c:pt idx="45078">
                  <c:v>4.5079E-5</c:v>
                </c:pt>
                <c:pt idx="45079">
                  <c:v>4.5080000000000002E-5</c:v>
                </c:pt>
                <c:pt idx="45080">
                  <c:v>4.5080999999999997E-5</c:v>
                </c:pt>
                <c:pt idx="45081">
                  <c:v>4.5082E-5</c:v>
                </c:pt>
                <c:pt idx="45082">
                  <c:v>4.5083000000000002E-5</c:v>
                </c:pt>
                <c:pt idx="45083">
                  <c:v>4.5083999999999997E-5</c:v>
                </c:pt>
                <c:pt idx="45084">
                  <c:v>4.5084999999999999E-5</c:v>
                </c:pt>
                <c:pt idx="45085">
                  <c:v>4.5086000000000002E-5</c:v>
                </c:pt>
                <c:pt idx="45086">
                  <c:v>4.5086999999999997E-5</c:v>
                </c:pt>
                <c:pt idx="45087">
                  <c:v>4.5087999999999999E-5</c:v>
                </c:pt>
                <c:pt idx="45088">
                  <c:v>4.5089000000000001E-5</c:v>
                </c:pt>
                <c:pt idx="45089">
                  <c:v>4.5089999999999997E-5</c:v>
                </c:pt>
                <c:pt idx="45090">
                  <c:v>4.5090999999999999E-5</c:v>
                </c:pt>
                <c:pt idx="45091">
                  <c:v>4.5092000000000001E-5</c:v>
                </c:pt>
                <c:pt idx="45092">
                  <c:v>4.5092999999999997E-5</c:v>
                </c:pt>
                <c:pt idx="45093">
                  <c:v>4.5093999999999999E-5</c:v>
                </c:pt>
                <c:pt idx="45094">
                  <c:v>4.5095000000000001E-5</c:v>
                </c:pt>
                <c:pt idx="45095">
                  <c:v>4.5096000000000003E-5</c:v>
                </c:pt>
                <c:pt idx="45096">
                  <c:v>4.5096999999999999E-5</c:v>
                </c:pt>
                <c:pt idx="45097">
                  <c:v>4.5098000000000001E-5</c:v>
                </c:pt>
                <c:pt idx="45098">
                  <c:v>4.5099000000000003E-5</c:v>
                </c:pt>
                <c:pt idx="45099">
                  <c:v>4.5099999999999998E-5</c:v>
                </c:pt>
                <c:pt idx="45100">
                  <c:v>4.5101000000000001E-5</c:v>
                </c:pt>
                <c:pt idx="45101">
                  <c:v>4.5102000000000003E-5</c:v>
                </c:pt>
                <c:pt idx="45102">
                  <c:v>4.5102999999999998E-5</c:v>
                </c:pt>
                <c:pt idx="45103">
                  <c:v>4.5104E-5</c:v>
                </c:pt>
                <c:pt idx="45104">
                  <c:v>4.5105000000000003E-5</c:v>
                </c:pt>
                <c:pt idx="45105">
                  <c:v>4.5105999999999998E-5</c:v>
                </c:pt>
                <c:pt idx="45106">
                  <c:v>4.5107E-5</c:v>
                </c:pt>
                <c:pt idx="45107">
                  <c:v>4.5108000000000002E-5</c:v>
                </c:pt>
                <c:pt idx="45108">
                  <c:v>4.5108999999999998E-5</c:v>
                </c:pt>
                <c:pt idx="45109">
                  <c:v>4.511E-5</c:v>
                </c:pt>
                <c:pt idx="45110">
                  <c:v>4.5111000000000002E-5</c:v>
                </c:pt>
                <c:pt idx="45111">
                  <c:v>4.5111999999999998E-5</c:v>
                </c:pt>
                <c:pt idx="45112">
                  <c:v>4.5113E-5</c:v>
                </c:pt>
                <c:pt idx="45113">
                  <c:v>4.5114000000000002E-5</c:v>
                </c:pt>
                <c:pt idx="45114">
                  <c:v>4.5114999999999997E-5</c:v>
                </c:pt>
                <c:pt idx="45115">
                  <c:v>4.5116E-5</c:v>
                </c:pt>
                <c:pt idx="45116">
                  <c:v>4.5117000000000002E-5</c:v>
                </c:pt>
                <c:pt idx="45117">
                  <c:v>4.5117999999999997E-5</c:v>
                </c:pt>
                <c:pt idx="45118">
                  <c:v>4.5118999999999999E-5</c:v>
                </c:pt>
                <c:pt idx="45119">
                  <c:v>4.5120000000000002E-5</c:v>
                </c:pt>
                <c:pt idx="45120">
                  <c:v>4.5120999999999997E-5</c:v>
                </c:pt>
                <c:pt idx="45121">
                  <c:v>4.5121999999999999E-5</c:v>
                </c:pt>
                <c:pt idx="45122">
                  <c:v>4.5123000000000001E-5</c:v>
                </c:pt>
                <c:pt idx="45123">
                  <c:v>4.5123999999999997E-5</c:v>
                </c:pt>
                <c:pt idx="45124">
                  <c:v>4.5124999999999999E-5</c:v>
                </c:pt>
                <c:pt idx="45125">
                  <c:v>4.5126000000000001E-5</c:v>
                </c:pt>
                <c:pt idx="45126">
                  <c:v>4.5126999999999997E-5</c:v>
                </c:pt>
                <c:pt idx="45127">
                  <c:v>4.5127999999999999E-5</c:v>
                </c:pt>
                <c:pt idx="45128">
                  <c:v>4.5129000000000001E-5</c:v>
                </c:pt>
                <c:pt idx="45129">
                  <c:v>4.5130000000000003E-5</c:v>
                </c:pt>
                <c:pt idx="45130">
                  <c:v>4.5130999999999999E-5</c:v>
                </c:pt>
                <c:pt idx="45131">
                  <c:v>4.5132000000000001E-5</c:v>
                </c:pt>
                <c:pt idx="45132">
                  <c:v>4.5133000000000003E-5</c:v>
                </c:pt>
                <c:pt idx="45133">
                  <c:v>4.5133999999999999E-5</c:v>
                </c:pt>
                <c:pt idx="45134">
                  <c:v>4.5135000000000001E-5</c:v>
                </c:pt>
                <c:pt idx="45135">
                  <c:v>4.5136000000000003E-5</c:v>
                </c:pt>
                <c:pt idx="45136">
                  <c:v>4.5136999999999998E-5</c:v>
                </c:pt>
                <c:pt idx="45137">
                  <c:v>4.5138E-5</c:v>
                </c:pt>
                <c:pt idx="45138">
                  <c:v>4.5139000000000003E-5</c:v>
                </c:pt>
                <c:pt idx="45139">
                  <c:v>4.5139999999999998E-5</c:v>
                </c:pt>
                <c:pt idx="45140">
                  <c:v>4.5141E-5</c:v>
                </c:pt>
                <c:pt idx="45141">
                  <c:v>4.5142000000000002E-5</c:v>
                </c:pt>
                <c:pt idx="45142">
                  <c:v>4.5142999999999998E-5</c:v>
                </c:pt>
                <c:pt idx="45143">
                  <c:v>4.5144E-5</c:v>
                </c:pt>
                <c:pt idx="45144">
                  <c:v>4.5145000000000002E-5</c:v>
                </c:pt>
                <c:pt idx="45145">
                  <c:v>4.5145999999999998E-5</c:v>
                </c:pt>
                <c:pt idx="45146">
                  <c:v>4.5147E-5</c:v>
                </c:pt>
                <c:pt idx="45147">
                  <c:v>4.5148000000000002E-5</c:v>
                </c:pt>
                <c:pt idx="45148">
                  <c:v>4.5148999999999998E-5</c:v>
                </c:pt>
                <c:pt idx="45149">
                  <c:v>4.515E-5</c:v>
                </c:pt>
                <c:pt idx="45150">
                  <c:v>4.5151000000000002E-5</c:v>
                </c:pt>
                <c:pt idx="45151">
                  <c:v>4.5151999999999997E-5</c:v>
                </c:pt>
                <c:pt idx="45152">
                  <c:v>4.5153E-5</c:v>
                </c:pt>
                <c:pt idx="45153">
                  <c:v>4.5154000000000002E-5</c:v>
                </c:pt>
                <c:pt idx="45154">
                  <c:v>4.5154999999999997E-5</c:v>
                </c:pt>
                <c:pt idx="45155">
                  <c:v>4.5155999999999999E-5</c:v>
                </c:pt>
                <c:pt idx="45156">
                  <c:v>4.5157000000000002E-5</c:v>
                </c:pt>
                <c:pt idx="45157">
                  <c:v>4.5157999999999997E-5</c:v>
                </c:pt>
                <c:pt idx="45158">
                  <c:v>4.5158999999999999E-5</c:v>
                </c:pt>
                <c:pt idx="45159">
                  <c:v>4.5160000000000001E-5</c:v>
                </c:pt>
                <c:pt idx="45160">
                  <c:v>4.5160999999999997E-5</c:v>
                </c:pt>
                <c:pt idx="45161">
                  <c:v>4.5161999999999999E-5</c:v>
                </c:pt>
                <c:pt idx="45162">
                  <c:v>4.5163000000000001E-5</c:v>
                </c:pt>
                <c:pt idx="45163">
                  <c:v>4.5164000000000003E-5</c:v>
                </c:pt>
                <c:pt idx="45164">
                  <c:v>4.5164999999999999E-5</c:v>
                </c:pt>
                <c:pt idx="45165">
                  <c:v>4.5166000000000001E-5</c:v>
                </c:pt>
                <c:pt idx="45166">
                  <c:v>4.5167000000000003E-5</c:v>
                </c:pt>
                <c:pt idx="45167">
                  <c:v>4.5167999999999999E-5</c:v>
                </c:pt>
                <c:pt idx="45168">
                  <c:v>4.5169000000000001E-5</c:v>
                </c:pt>
                <c:pt idx="45169">
                  <c:v>4.5170000000000003E-5</c:v>
                </c:pt>
                <c:pt idx="45170">
                  <c:v>4.5170999999999998E-5</c:v>
                </c:pt>
                <c:pt idx="45171">
                  <c:v>4.5172000000000001E-5</c:v>
                </c:pt>
                <c:pt idx="45172">
                  <c:v>4.5173000000000003E-5</c:v>
                </c:pt>
                <c:pt idx="45173">
                  <c:v>4.5173999999999998E-5</c:v>
                </c:pt>
                <c:pt idx="45174">
                  <c:v>4.5175E-5</c:v>
                </c:pt>
                <c:pt idx="45175">
                  <c:v>4.5176000000000003E-5</c:v>
                </c:pt>
                <c:pt idx="45176">
                  <c:v>4.5176999999999998E-5</c:v>
                </c:pt>
                <c:pt idx="45177">
                  <c:v>4.5178E-5</c:v>
                </c:pt>
                <c:pt idx="45178">
                  <c:v>4.5179000000000002E-5</c:v>
                </c:pt>
                <c:pt idx="45179">
                  <c:v>4.5179999999999998E-5</c:v>
                </c:pt>
                <c:pt idx="45180">
                  <c:v>4.5181E-5</c:v>
                </c:pt>
                <c:pt idx="45181">
                  <c:v>4.5182000000000002E-5</c:v>
                </c:pt>
                <c:pt idx="45182">
                  <c:v>4.5182999999999998E-5</c:v>
                </c:pt>
                <c:pt idx="45183">
                  <c:v>4.5184E-5</c:v>
                </c:pt>
                <c:pt idx="45184">
                  <c:v>4.5185000000000002E-5</c:v>
                </c:pt>
                <c:pt idx="45185">
                  <c:v>4.5185999999999997E-5</c:v>
                </c:pt>
                <c:pt idx="45186">
                  <c:v>4.5187E-5</c:v>
                </c:pt>
                <c:pt idx="45187">
                  <c:v>4.5188000000000002E-5</c:v>
                </c:pt>
                <c:pt idx="45188">
                  <c:v>4.5188999999999997E-5</c:v>
                </c:pt>
                <c:pt idx="45189">
                  <c:v>4.5189999999999999E-5</c:v>
                </c:pt>
                <c:pt idx="45190">
                  <c:v>4.5191000000000002E-5</c:v>
                </c:pt>
                <c:pt idx="45191">
                  <c:v>4.5191999999999997E-5</c:v>
                </c:pt>
                <c:pt idx="45192">
                  <c:v>4.5192999999999999E-5</c:v>
                </c:pt>
                <c:pt idx="45193">
                  <c:v>4.5194000000000001E-5</c:v>
                </c:pt>
                <c:pt idx="45194">
                  <c:v>4.5194999999999997E-5</c:v>
                </c:pt>
                <c:pt idx="45195">
                  <c:v>4.5195999999999999E-5</c:v>
                </c:pt>
                <c:pt idx="45196">
                  <c:v>4.5197000000000001E-5</c:v>
                </c:pt>
                <c:pt idx="45197">
                  <c:v>4.5198000000000003E-5</c:v>
                </c:pt>
                <c:pt idx="45198">
                  <c:v>4.5198999999999999E-5</c:v>
                </c:pt>
                <c:pt idx="45199">
                  <c:v>4.5200000000000001E-5</c:v>
                </c:pt>
                <c:pt idx="45200">
                  <c:v>4.5201000000000003E-5</c:v>
                </c:pt>
                <c:pt idx="45201">
                  <c:v>4.5201999999999999E-5</c:v>
                </c:pt>
                <c:pt idx="45202">
                  <c:v>4.5203000000000001E-5</c:v>
                </c:pt>
                <c:pt idx="45203">
                  <c:v>4.5204000000000003E-5</c:v>
                </c:pt>
                <c:pt idx="45204">
                  <c:v>4.5204999999999998E-5</c:v>
                </c:pt>
                <c:pt idx="45205">
                  <c:v>4.5206000000000001E-5</c:v>
                </c:pt>
                <c:pt idx="45206">
                  <c:v>4.5207000000000003E-5</c:v>
                </c:pt>
                <c:pt idx="45207">
                  <c:v>4.5207999999999998E-5</c:v>
                </c:pt>
                <c:pt idx="45208">
                  <c:v>4.5209E-5</c:v>
                </c:pt>
                <c:pt idx="45209">
                  <c:v>4.5210000000000003E-5</c:v>
                </c:pt>
                <c:pt idx="45210">
                  <c:v>4.5210999999999998E-5</c:v>
                </c:pt>
                <c:pt idx="45211">
                  <c:v>4.5212E-5</c:v>
                </c:pt>
                <c:pt idx="45212">
                  <c:v>4.5213000000000002E-5</c:v>
                </c:pt>
                <c:pt idx="45213">
                  <c:v>4.5213999999999998E-5</c:v>
                </c:pt>
                <c:pt idx="45214">
                  <c:v>4.5215E-5</c:v>
                </c:pt>
                <c:pt idx="45215">
                  <c:v>4.5216000000000002E-5</c:v>
                </c:pt>
                <c:pt idx="45216">
                  <c:v>4.5216999999999998E-5</c:v>
                </c:pt>
                <c:pt idx="45217">
                  <c:v>4.5218E-5</c:v>
                </c:pt>
                <c:pt idx="45218">
                  <c:v>4.5219000000000002E-5</c:v>
                </c:pt>
                <c:pt idx="45219">
                  <c:v>4.5219999999999997E-5</c:v>
                </c:pt>
                <c:pt idx="45220">
                  <c:v>4.5221E-5</c:v>
                </c:pt>
                <c:pt idx="45221">
                  <c:v>4.5222000000000002E-5</c:v>
                </c:pt>
                <c:pt idx="45222">
                  <c:v>4.5222999999999997E-5</c:v>
                </c:pt>
                <c:pt idx="45223">
                  <c:v>4.5223999999999999E-5</c:v>
                </c:pt>
                <c:pt idx="45224">
                  <c:v>4.5225000000000002E-5</c:v>
                </c:pt>
                <c:pt idx="45225">
                  <c:v>4.5225999999999997E-5</c:v>
                </c:pt>
                <c:pt idx="45226">
                  <c:v>4.5226999999999999E-5</c:v>
                </c:pt>
                <c:pt idx="45227">
                  <c:v>4.5228000000000001E-5</c:v>
                </c:pt>
                <c:pt idx="45228">
                  <c:v>4.5228999999999997E-5</c:v>
                </c:pt>
                <c:pt idx="45229">
                  <c:v>4.5229999999999999E-5</c:v>
                </c:pt>
                <c:pt idx="45230">
                  <c:v>4.5231000000000001E-5</c:v>
                </c:pt>
                <c:pt idx="45231">
                  <c:v>4.5232000000000003E-5</c:v>
                </c:pt>
                <c:pt idx="45232">
                  <c:v>4.5232999999999999E-5</c:v>
                </c:pt>
                <c:pt idx="45233">
                  <c:v>4.5234000000000001E-5</c:v>
                </c:pt>
                <c:pt idx="45234">
                  <c:v>4.5235000000000003E-5</c:v>
                </c:pt>
                <c:pt idx="45235">
                  <c:v>4.5235999999999999E-5</c:v>
                </c:pt>
                <c:pt idx="45236">
                  <c:v>4.5237000000000001E-5</c:v>
                </c:pt>
                <c:pt idx="45237">
                  <c:v>4.5238000000000003E-5</c:v>
                </c:pt>
                <c:pt idx="45238">
                  <c:v>4.5238999999999998E-5</c:v>
                </c:pt>
                <c:pt idx="45239">
                  <c:v>4.5240000000000001E-5</c:v>
                </c:pt>
                <c:pt idx="45240">
                  <c:v>4.5241000000000003E-5</c:v>
                </c:pt>
                <c:pt idx="45241">
                  <c:v>4.5241999999999998E-5</c:v>
                </c:pt>
                <c:pt idx="45242">
                  <c:v>4.5243E-5</c:v>
                </c:pt>
                <c:pt idx="45243">
                  <c:v>4.5244000000000003E-5</c:v>
                </c:pt>
                <c:pt idx="45244">
                  <c:v>4.5244999999999998E-5</c:v>
                </c:pt>
                <c:pt idx="45245">
                  <c:v>4.5246E-5</c:v>
                </c:pt>
                <c:pt idx="45246">
                  <c:v>4.5247000000000002E-5</c:v>
                </c:pt>
                <c:pt idx="45247">
                  <c:v>4.5247999999999998E-5</c:v>
                </c:pt>
                <c:pt idx="45248">
                  <c:v>4.5249E-5</c:v>
                </c:pt>
                <c:pt idx="45249">
                  <c:v>4.5250000000000002E-5</c:v>
                </c:pt>
                <c:pt idx="45250">
                  <c:v>4.5250999999999998E-5</c:v>
                </c:pt>
                <c:pt idx="45251">
                  <c:v>4.5252E-5</c:v>
                </c:pt>
                <c:pt idx="45252">
                  <c:v>4.5253000000000002E-5</c:v>
                </c:pt>
                <c:pt idx="45253">
                  <c:v>4.5253999999999997E-5</c:v>
                </c:pt>
                <c:pt idx="45254">
                  <c:v>4.5255E-5</c:v>
                </c:pt>
                <c:pt idx="45255">
                  <c:v>4.5256000000000002E-5</c:v>
                </c:pt>
                <c:pt idx="45256">
                  <c:v>4.5256999999999997E-5</c:v>
                </c:pt>
                <c:pt idx="45257">
                  <c:v>4.5257999999999999E-5</c:v>
                </c:pt>
                <c:pt idx="45258">
                  <c:v>4.5259000000000002E-5</c:v>
                </c:pt>
                <c:pt idx="45259">
                  <c:v>4.5259999999999997E-5</c:v>
                </c:pt>
                <c:pt idx="45260">
                  <c:v>4.5260999999999999E-5</c:v>
                </c:pt>
                <c:pt idx="45261">
                  <c:v>4.5262000000000001E-5</c:v>
                </c:pt>
                <c:pt idx="45262">
                  <c:v>4.5262999999999997E-5</c:v>
                </c:pt>
                <c:pt idx="45263">
                  <c:v>4.5263999999999999E-5</c:v>
                </c:pt>
                <c:pt idx="45264">
                  <c:v>4.5265000000000001E-5</c:v>
                </c:pt>
                <c:pt idx="45265">
                  <c:v>4.5266000000000003E-5</c:v>
                </c:pt>
                <c:pt idx="45266">
                  <c:v>4.5266999999999999E-5</c:v>
                </c:pt>
                <c:pt idx="45267">
                  <c:v>4.5268000000000001E-5</c:v>
                </c:pt>
                <c:pt idx="45268">
                  <c:v>4.5269000000000003E-5</c:v>
                </c:pt>
                <c:pt idx="45269">
                  <c:v>4.5269999999999999E-5</c:v>
                </c:pt>
                <c:pt idx="45270">
                  <c:v>4.5271000000000001E-5</c:v>
                </c:pt>
                <c:pt idx="45271">
                  <c:v>4.5272000000000003E-5</c:v>
                </c:pt>
                <c:pt idx="45272">
                  <c:v>4.5272999999999998E-5</c:v>
                </c:pt>
                <c:pt idx="45273">
                  <c:v>4.5274000000000001E-5</c:v>
                </c:pt>
                <c:pt idx="45274">
                  <c:v>4.5275000000000003E-5</c:v>
                </c:pt>
                <c:pt idx="45275">
                  <c:v>4.5275999999999998E-5</c:v>
                </c:pt>
                <c:pt idx="45276">
                  <c:v>4.5277E-5</c:v>
                </c:pt>
                <c:pt idx="45277">
                  <c:v>4.5278000000000003E-5</c:v>
                </c:pt>
                <c:pt idx="45278">
                  <c:v>4.5278999999999998E-5</c:v>
                </c:pt>
                <c:pt idx="45279">
                  <c:v>4.528E-5</c:v>
                </c:pt>
                <c:pt idx="45280">
                  <c:v>4.5281000000000002E-5</c:v>
                </c:pt>
                <c:pt idx="45281">
                  <c:v>4.5281999999999998E-5</c:v>
                </c:pt>
                <c:pt idx="45282">
                  <c:v>4.5283E-5</c:v>
                </c:pt>
                <c:pt idx="45283">
                  <c:v>4.5284000000000002E-5</c:v>
                </c:pt>
                <c:pt idx="45284">
                  <c:v>4.5284999999999998E-5</c:v>
                </c:pt>
                <c:pt idx="45285">
                  <c:v>4.5286E-5</c:v>
                </c:pt>
                <c:pt idx="45286">
                  <c:v>4.5287000000000002E-5</c:v>
                </c:pt>
                <c:pt idx="45287">
                  <c:v>4.5287999999999997E-5</c:v>
                </c:pt>
                <c:pt idx="45288">
                  <c:v>4.5289E-5</c:v>
                </c:pt>
                <c:pt idx="45289">
                  <c:v>4.5290000000000002E-5</c:v>
                </c:pt>
                <c:pt idx="45290">
                  <c:v>4.5290999999999997E-5</c:v>
                </c:pt>
                <c:pt idx="45291">
                  <c:v>4.5291999999999999E-5</c:v>
                </c:pt>
                <c:pt idx="45292">
                  <c:v>4.5293000000000002E-5</c:v>
                </c:pt>
                <c:pt idx="45293">
                  <c:v>4.5293999999999997E-5</c:v>
                </c:pt>
                <c:pt idx="45294">
                  <c:v>4.5294999999999999E-5</c:v>
                </c:pt>
                <c:pt idx="45295">
                  <c:v>4.5296000000000001E-5</c:v>
                </c:pt>
                <c:pt idx="45296">
                  <c:v>4.5296999999999997E-5</c:v>
                </c:pt>
                <c:pt idx="45297">
                  <c:v>4.5297999999999999E-5</c:v>
                </c:pt>
                <c:pt idx="45298">
                  <c:v>4.5299000000000001E-5</c:v>
                </c:pt>
                <c:pt idx="45299">
                  <c:v>4.5300000000000003E-5</c:v>
                </c:pt>
                <c:pt idx="45300">
                  <c:v>4.5300999999999999E-5</c:v>
                </c:pt>
                <c:pt idx="45301">
                  <c:v>4.5302000000000001E-5</c:v>
                </c:pt>
                <c:pt idx="45302">
                  <c:v>4.5303000000000003E-5</c:v>
                </c:pt>
                <c:pt idx="45303">
                  <c:v>4.5303999999999999E-5</c:v>
                </c:pt>
                <c:pt idx="45304">
                  <c:v>4.5305000000000001E-5</c:v>
                </c:pt>
                <c:pt idx="45305">
                  <c:v>4.5306000000000003E-5</c:v>
                </c:pt>
                <c:pt idx="45306">
                  <c:v>4.5306999999999998E-5</c:v>
                </c:pt>
                <c:pt idx="45307">
                  <c:v>4.5308000000000001E-5</c:v>
                </c:pt>
                <c:pt idx="45308">
                  <c:v>4.5309000000000003E-5</c:v>
                </c:pt>
                <c:pt idx="45309">
                  <c:v>4.5309999999999998E-5</c:v>
                </c:pt>
                <c:pt idx="45310">
                  <c:v>4.5311E-5</c:v>
                </c:pt>
                <c:pt idx="45311">
                  <c:v>4.5312000000000003E-5</c:v>
                </c:pt>
                <c:pt idx="45312">
                  <c:v>4.5312999999999998E-5</c:v>
                </c:pt>
                <c:pt idx="45313">
                  <c:v>4.5314E-5</c:v>
                </c:pt>
                <c:pt idx="45314">
                  <c:v>4.5315000000000002E-5</c:v>
                </c:pt>
                <c:pt idx="45315">
                  <c:v>4.5315999999999998E-5</c:v>
                </c:pt>
                <c:pt idx="45316">
                  <c:v>4.5317E-5</c:v>
                </c:pt>
                <c:pt idx="45317">
                  <c:v>4.5318000000000002E-5</c:v>
                </c:pt>
                <c:pt idx="45318">
                  <c:v>4.5318999999999998E-5</c:v>
                </c:pt>
                <c:pt idx="45319">
                  <c:v>4.532E-5</c:v>
                </c:pt>
                <c:pt idx="45320">
                  <c:v>4.5321000000000002E-5</c:v>
                </c:pt>
                <c:pt idx="45321">
                  <c:v>4.5321999999999997E-5</c:v>
                </c:pt>
                <c:pt idx="45322">
                  <c:v>4.5323E-5</c:v>
                </c:pt>
                <c:pt idx="45323">
                  <c:v>4.5324000000000002E-5</c:v>
                </c:pt>
                <c:pt idx="45324">
                  <c:v>4.5324999999999997E-5</c:v>
                </c:pt>
                <c:pt idx="45325">
                  <c:v>4.5325999999999999E-5</c:v>
                </c:pt>
                <c:pt idx="45326">
                  <c:v>4.5327000000000002E-5</c:v>
                </c:pt>
                <c:pt idx="45327">
                  <c:v>4.5327999999999997E-5</c:v>
                </c:pt>
                <c:pt idx="45328">
                  <c:v>4.5328999999999999E-5</c:v>
                </c:pt>
                <c:pt idx="45329">
                  <c:v>4.5330000000000001E-5</c:v>
                </c:pt>
                <c:pt idx="45330">
                  <c:v>4.5330999999999997E-5</c:v>
                </c:pt>
                <c:pt idx="45331">
                  <c:v>4.5331999999999999E-5</c:v>
                </c:pt>
                <c:pt idx="45332">
                  <c:v>4.5333000000000001E-5</c:v>
                </c:pt>
                <c:pt idx="45333">
                  <c:v>4.5334000000000003E-5</c:v>
                </c:pt>
                <c:pt idx="45334">
                  <c:v>4.5334999999999999E-5</c:v>
                </c:pt>
                <c:pt idx="45335">
                  <c:v>4.5336000000000001E-5</c:v>
                </c:pt>
                <c:pt idx="45336">
                  <c:v>4.5337000000000003E-5</c:v>
                </c:pt>
                <c:pt idx="45337">
                  <c:v>4.5337999999999999E-5</c:v>
                </c:pt>
                <c:pt idx="45338">
                  <c:v>4.5339000000000001E-5</c:v>
                </c:pt>
                <c:pt idx="45339">
                  <c:v>4.5340000000000003E-5</c:v>
                </c:pt>
                <c:pt idx="45340">
                  <c:v>4.5340999999999998E-5</c:v>
                </c:pt>
                <c:pt idx="45341">
                  <c:v>4.5342000000000001E-5</c:v>
                </c:pt>
                <c:pt idx="45342">
                  <c:v>4.5343000000000003E-5</c:v>
                </c:pt>
                <c:pt idx="45343">
                  <c:v>4.5343999999999998E-5</c:v>
                </c:pt>
                <c:pt idx="45344">
                  <c:v>4.5345E-5</c:v>
                </c:pt>
                <c:pt idx="45345">
                  <c:v>4.5346000000000003E-5</c:v>
                </c:pt>
                <c:pt idx="45346">
                  <c:v>4.5346999999999998E-5</c:v>
                </c:pt>
                <c:pt idx="45347">
                  <c:v>4.5348E-5</c:v>
                </c:pt>
                <c:pt idx="45348">
                  <c:v>4.5349000000000002E-5</c:v>
                </c:pt>
                <c:pt idx="45349">
                  <c:v>4.5349999999999998E-5</c:v>
                </c:pt>
                <c:pt idx="45350">
                  <c:v>4.5351E-5</c:v>
                </c:pt>
                <c:pt idx="45351">
                  <c:v>4.5352000000000002E-5</c:v>
                </c:pt>
                <c:pt idx="45352">
                  <c:v>4.5352999999999998E-5</c:v>
                </c:pt>
                <c:pt idx="45353">
                  <c:v>4.5354E-5</c:v>
                </c:pt>
                <c:pt idx="45354">
                  <c:v>4.5355000000000002E-5</c:v>
                </c:pt>
                <c:pt idx="45355">
                  <c:v>4.5355999999999997E-5</c:v>
                </c:pt>
                <c:pt idx="45356">
                  <c:v>4.5357E-5</c:v>
                </c:pt>
                <c:pt idx="45357">
                  <c:v>4.5358000000000002E-5</c:v>
                </c:pt>
                <c:pt idx="45358">
                  <c:v>4.5358999999999997E-5</c:v>
                </c:pt>
                <c:pt idx="45359">
                  <c:v>4.5359999999999999E-5</c:v>
                </c:pt>
                <c:pt idx="45360">
                  <c:v>4.5361000000000002E-5</c:v>
                </c:pt>
                <c:pt idx="45361">
                  <c:v>4.5361999999999997E-5</c:v>
                </c:pt>
                <c:pt idx="45362">
                  <c:v>4.5362999999999999E-5</c:v>
                </c:pt>
                <c:pt idx="45363">
                  <c:v>4.5364000000000001E-5</c:v>
                </c:pt>
                <c:pt idx="45364">
                  <c:v>4.5364999999999997E-5</c:v>
                </c:pt>
                <c:pt idx="45365">
                  <c:v>4.5365999999999999E-5</c:v>
                </c:pt>
                <c:pt idx="45366">
                  <c:v>4.5367000000000001E-5</c:v>
                </c:pt>
                <c:pt idx="45367">
                  <c:v>4.5368000000000003E-5</c:v>
                </c:pt>
                <c:pt idx="45368">
                  <c:v>4.5368999999999999E-5</c:v>
                </c:pt>
                <c:pt idx="45369">
                  <c:v>4.5370000000000001E-5</c:v>
                </c:pt>
                <c:pt idx="45370">
                  <c:v>4.5371000000000003E-5</c:v>
                </c:pt>
                <c:pt idx="45371">
                  <c:v>4.5371999999999999E-5</c:v>
                </c:pt>
                <c:pt idx="45372">
                  <c:v>4.5373000000000001E-5</c:v>
                </c:pt>
                <c:pt idx="45373">
                  <c:v>4.5374000000000003E-5</c:v>
                </c:pt>
                <c:pt idx="45374">
                  <c:v>4.5374999999999998E-5</c:v>
                </c:pt>
                <c:pt idx="45375">
                  <c:v>4.5376000000000001E-5</c:v>
                </c:pt>
                <c:pt idx="45376">
                  <c:v>4.5377000000000003E-5</c:v>
                </c:pt>
                <c:pt idx="45377">
                  <c:v>4.5377999999999998E-5</c:v>
                </c:pt>
                <c:pt idx="45378">
                  <c:v>4.5379E-5</c:v>
                </c:pt>
                <c:pt idx="45379">
                  <c:v>4.5380000000000003E-5</c:v>
                </c:pt>
                <c:pt idx="45380">
                  <c:v>4.5380999999999998E-5</c:v>
                </c:pt>
                <c:pt idx="45381">
                  <c:v>4.5382E-5</c:v>
                </c:pt>
                <c:pt idx="45382">
                  <c:v>4.5383000000000002E-5</c:v>
                </c:pt>
                <c:pt idx="45383">
                  <c:v>4.5383999999999998E-5</c:v>
                </c:pt>
                <c:pt idx="45384">
                  <c:v>4.5385E-5</c:v>
                </c:pt>
                <c:pt idx="45385">
                  <c:v>4.5386000000000002E-5</c:v>
                </c:pt>
                <c:pt idx="45386">
                  <c:v>4.5386999999999998E-5</c:v>
                </c:pt>
                <c:pt idx="45387">
                  <c:v>4.5388E-5</c:v>
                </c:pt>
                <c:pt idx="45388">
                  <c:v>4.5389000000000002E-5</c:v>
                </c:pt>
                <c:pt idx="45389">
                  <c:v>4.5389999999999997E-5</c:v>
                </c:pt>
                <c:pt idx="45390">
                  <c:v>4.5391E-5</c:v>
                </c:pt>
                <c:pt idx="45391">
                  <c:v>4.5392000000000002E-5</c:v>
                </c:pt>
                <c:pt idx="45392">
                  <c:v>4.5392999999999997E-5</c:v>
                </c:pt>
                <c:pt idx="45393">
                  <c:v>4.5393999999999999E-5</c:v>
                </c:pt>
                <c:pt idx="45394">
                  <c:v>4.5395000000000002E-5</c:v>
                </c:pt>
                <c:pt idx="45395">
                  <c:v>4.5395999999999997E-5</c:v>
                </c:pt>
                <c:pt idx="45396">
                  <c:v>4.5396999999999999E-5</c:v>
                </c:pt>
                <c:pt idx="45397">
                  <c:v>4.5398000000000001E-5</c:v>
                </c:pt>
                <c:pt idx="45398">
                  <c:v>4.5398999999999997E-5</c:v>
                </c:pt>
                <c:pt idx="45399">
                  <c:v>4.5399999999999999E-5</c:v>
                </c:pt>
                <c:pt idx="45400">
                  <c:v>4.5401000000000001E-5</c:v>
                </c:pt>
                <c:pt idx="45401">
                  <c:v>4.5401999999999997E-5</c:v>
                </c:pt>
                <c:pt idx="45402">
                  <c:v>4.5402999999999999E-5</c:v>
                </c:pt>
                <c:pt idx="45403">
                  <c:v>4.5404000000000001E-5</c:v>
                </c:pt>
                <c:pt idx="45404">
                  <c:v>4.5405000000000003E-5</c:v>
                </c:pt>
                <c:pt idx="45405">
                  <c:v>4.5405999999999999E-5</c:v>
                </c:pt>
                <c:pt idx="45406">
                  <c:v>4.5407000000000001E-5</c:v>
                </c:pt>
                <c:pt idx="45407">
                  <c:v>4.5408000000000003E-5</c:v>
                </c:pt>
                <c:pt idx="45408">
                  <c:v>4.5408999999999998E-5</c:v>
                </c:pt>
                <c:pt idx="45409">
                  <c:v>4.5410000000000001E-5</c:v>
                </c:pt>
                <c:pt idx="45410">
                  <c:v>4.5411000000000003E-5</c:v>
                </c:pt>
                <c:pt idx="45411">
                  <c:v>4.5411999999999998E-5</c:v>
                </c:pt>
                <c:pt idx="45412">
                  <c:v>4.5413E-5</c:v>
                </c:pt>
                <c:pt idx="45413">
                  <c:v>4.5414000000000003E-5</c:v>
                </c:pt>
                <c:pt idx="45414">
                  <c:v>4.5414999999999998E-5</c:v>
                </c:pt>
                <c:pt idx="45415">
                  <c:v>4.5416E-5</c:v>
                </c:pt>
                <c:pt idx="45416">
                  <c:v>4.5417000000000002E-5</c:v>
                </c:pt>
                <c:pt idx="45417">
                  <c:v>4.5417999999999998E-5</c:v>
                </c:pt>
                <c:pt idx="45418">
                  <c:v>4.5419E-5</c:v>
                </c:pt>
                <c:pt idx="45419">
                  <c:v>4.5420000000000002E-5</c:v>
                </c:pt>
                <c:pt idx="45420">
                  <c:v>4.5420999999999998E-5</c:v>
                </c:pt>
                <c:pt idx="45421">
                  <c:v>4.5422E-5</c:v>
                </c:pt>
                <c:pt idx="45422">
                  <c:v>4.5423000000000002E-5</c:v>
                </c:pt>
                <c:pt idx="45423">
                  <c:v>4.5423999999999997E-5</c:v>
                </c:pt>
                <c:pt idx="45424">
                  <c:v>4.5425E-5</c:v>
                </c:pt>
                <c:pt idx="45425">
                  <c:v>4.5426000000000002E-5</c:v>
                </c:pt>
                <c:pt idx="45426">
                  <c:v>4.5426999999999997E-5</c:v>
                </c:pt>
                <c:pt idx="45427">
                  <c:v>4.5427999999999999E-5</c:v>
                </c:pt>
                <c:pt idx="45428">
                  <c:v>4.5429000000000002E-5</c:v>
                </c:pt>
                <c:pt idx="45429">
                  <c:v>4.5429999999999997E-5</c:v>
                </c:pt>
                <c:pt idx="45430">
                  <c:v>4.5430999999999999E-5</c:v>
                </c:pt>
                <c:pt idx="45431">
                  <c:v>4.5432000000000001E-5</c:v>
                </c:pt>
                <c:pt idx="45432">
                  <c:v>4.5432999999999997E-5</c:v>
                </c:pt>
                <c:pt idx="45433">
                  <c:v>4.5433999999999999E-5</c:v>
                </c:pt>
                <c:pt idx="45434">
                  <c:v>4.5435000000000001E-5</c:v>
                </c:pt>
                <c:pt idx="45435">
                  <c:v>4.5435999999999997E-5</c:v>
                </c:pt>
                <c:pt idx="45436">
                  <c:v>4.5436999999999999E-5</c:v>
                </c:pt>
                <c:pt idx="45437">
                  <c:v>4.5438000000000001E-5</c:v>
                </c:pt>
                <c:pt idx="45438">
                  <c:v>4.5439000000000003E-5</c:v>
                </c:pt>
                <c:pt idx="45439">
                  <c:v>4.5439999999999999E-5</c:v>
                </c:pt>
                <c:pt idx="45440">
                  <c:v>4.5441000000000001E-5</c:v>
                </c:pt>
                <c:pt idx="45441">
                  <c:v>4.5442000000000003E-5</c:v>
                </c:pt>
                <c:pt idx="45442">
                  <c:v>4.5442999999999998E-5</c:v>
                </c:pt>
                <c:pt idx="45443">
                  <c:v>4.5444000000000001E-5</c:v>
                </c:pt>
                <c:pt idx="45444">
                  <c:v>4.5445000000000003E-5</c:v>
                </c:pt>
                <c:pt idx="45445">
                  <c:v>4.5445999999999998E-5</c:v>
                </c:pt>
                <c:pt idx="45446">
                  <c:v>4.5447E-5</c:v>
                </c:pt>
                <c:pt idx="45447">
                  <c:v>4.5448000000000003E-5</c:v>
                </c:pt>
                <c:pt idx="45448">
                  <c:v>4.5448999999999998E-5</c:v>
                </c:pt>
                <c:pt idx="45449">
                  <c:v>4.545E-5</c:v>
                </c:pt>
                <c:pt idx="45450">
                  <c:v>4.5451000000000002E-5</c:v>
                </c:pt>
                <c:pt idx="45451">
                  <c:v>4.5451999999999998E-5</c:v>
                </c:pt>
                <c:pt idx="45452">
                  <c:v>4.5453E-5</c:v>
                </c:pt>
                <c:pt idx="45453">
                  <c:v>4.5454000000000002E-5</c:v>
                </c:pt>
                <c:pt idx="45454">
                  <c:v>4.5454999999999998E-5</c:v>
                </c:pt>
                <c:pt idx="45455">
                  <c:v>4.5456E-5</c:v>
                </c:pt>
                <c:pt idx="45456">
                  <c:v>4.5457000000000002E-5</c:v>
                </c:pt>
                <c:pt idx="45457">
                  <c:v>4.5457999999999997E-5</c:v>
                </c:pt>
                <c:pt idx="45458">
                  <c:v>4.5459E-5</c:v>
                </c:pt>
                <c:pt idx="45459">
                  <c:v>4.5460000000000002E-5</c:v>
                </c:pt>
                <c:pt idx="45460">
                  <c:v>4.5460999999999997E-5</c:v>
                </c:pt>
                <c:pt idx="45461">
                  <c:v>4.5461999999999999E-5</c:v>
                </c:pt>
                <c:pt idx="45462">
                  <c:v>4.5463000000000002E-5</c:v>
                </c:pt>
                <c:pt idx="45463">
                  <c:v>4.5463999999999997E-5</c:v>
                </c:pt>
                <c:pt idx="45464">
                  <c:v>4.5464999999999999E-5</c:v>
                </c:pt>
                <c:pt idx="45465">
                  <c:v>4.5466000000000001E-5</c:v>
                </c:pt>
                <c:pt idx="45466">
                  <c:v>4.5466999999999997E-5</c:v>
                </c:pt>
                <c:pt idx="45467">
                  <c:v>4.5467999999999999E-5</c:v>
                </c:pt>
                <c:pt idx="45468">
                  <c:v>4.5469000000000001E-5</c:v>
                </c:pt>
                <c:pt idx="45469">
                  <c:v>4.5469999999999997E-5</c:v>
                </c:pt>
                <c:pt idx="45470">
                  <c:v>4.5470999999999999E-5</c:v>
                </c:pt>
                <c:pt idx="45471">
                  <c:v>4.5472000000000001E-5</c:v>
                </c:pt>
                <c:pt idx="45472">
                  <c:v>4.5473000000000003E-5</c:v>
                </c:pt>
                <c:pt idx="45473">
                  <c:v>4.5473999999999999E-5</c:v>
                </c:pt>
                <c:pt idx="45474">
                  <c:v>4.5475000000000001E-5</c:v>
                </c:pt>
                <c:pt idx="45475">
                  <c:v>4.5476000000000003E-5</c:v>
                </c:pt>
                <c:pt idx="45476">
                  <c:v>4.5476999999999998E-5</c:v>
                </c:pt>
                <c:pt idx="45477">
                  <c:v>4.5478000000000001E-5</c:v>
                </c:pt>
                <c:pt idx="45478">
                  <c:v>4.5479000000000003E-5</c:v>
                </c:pt>
                <c:pt idx="45479">
                  <c:v>4.5479999999999998E-5</c:v>
                </c:pt>
                <c:pt idx="45480">
                  <c:v>4.5481E-5</c:v>
                </c:pt>
                <c:pt idx="45481">
                  <c:v>4.5482000000000003E-5</c:v>
                </c:pt>
                <c:pt idx="45482">
                  <c:v>4.5482999999999998E-5</c:v>
                </c:pt>
                <c:pt idx="45483">
                  <c:v>4.5484E-5</c:v>
                </c:pt>
                <c:pt idx="45484">
                  <c:v>4.5485000000000002E-5</c:v>
                </c:pt>
                <c:pt idx="45485">
                  <c:v>4.5485999999999998E-5</c:v>
                </c:pt>
                <c:pt idx="45486">
                  <c:v>4.5487E-5</c:v>
                </c:pt>
                <c:pt idx="45487">
                  <c:v>4.5488000000000002E-5</c:v>
                </c:pt>
                <c:pt idx="45488">
                  <c:v>4.5488999999999998E-5</c:v>
                </c:pt>
                <c:pt idx="45489">
                  <c:v>4.549E-5</c:v>
                </c:pt>
                <c:pt idx="45490">
                  <c:v>4.5491000000000002E-5</c:v>
                </c:pt>
                <c:pt idx="45491">
                  <c:v>4.5491999999999997E-5</c:v>
                </c:pt>
                <c:pt idx="45492">
                  <c:v>4.5493E-5</c:v>
                </c:pt>
                <c:pt idx="45493">
                  <c:v>4.5494000000000002E-5</c:v>
                </c:pt>
                <c:pt idx="45494">
                  <c:v>4.5494999999999997E-5</c:v>
                </c:pt>
                <c:pt idx="45495">
                  <c:v>4.5495999999999999E-5</c:v>
                </c:pt>
                <c:pt idx="45496">
                  <c:v>4.5497000000000002E-5</c:v>
                </c:pt>
                <c:pt idx="45497">
                  <c:v>4.5497999999999997E-5</c:v>
                </c:pt>
                <c:pt idx="45498">
                  <c:v>4.5498999999999999E-5</c:v>
                </c:pt>
                <c:pt idx="45499">
                  <c:v>4.5500000000000001E-5</c:v>
                </c:pt>
                <c:pt idx="45500">
                  <c:v>4.5500999999999997E-5</c:v>
                </c:pt>
                <c:pt idx="45501">
                  <c:v>4.5501999999999999E-5</c:v>
                </c:pt>
                <c:pt idx="45502">
                  <c:v>4.5503000000000001E-5</c:v>
                </c:pt>
                <c:pt idx="45503">
                  <c:v>4.5503999999999997E-5</c:v>
                </c:pt>
                <c:pt idx="45504">
                  <c:v>4.5504999999999999E-5</c:v>
                </c:pt>
                <c:pt idx="45505">
                  <c:v>4.5506000000000001E-5</c:v>
                </c:pt>
                <c:pt idx="45506">
                  <c:v>4.5507000000000003E-5</c:v>
                </c:pt>
                <c:pt idx="45507">
                  <c:v>4.5507999999999999E-5</c:v>
                </c:pt>
                <c:pt idx="45508">
                  <c:v>4.5509000000000001E-5</c:v>
                </c:pt>
                <c:pt idx="45509">
                  <c:v>4.5510000000000003E-5</c:v>
                </c:pt>
                <c:pt idx="45510">
                  <c:v>4.5510999999999998E-5</c:v>
                </c:pt>
                <c:pt idx="45511">
                  <c:v>4.5512000000000001E-5</c:v>
                </c:pt>
                <c:pt idx="45512">
                  <c:v>4.5513000000000003E-5</c:v>
                </c:pt>
                <c:pt idx="45513">
                  <c:v>4.5513999999999998E-5</c:v>
                </c:pt>
                <c:pt idx="45514">
                  <c:v>4.5515E-5</c:v>
                </c:pt>
                <c:pt idx="45515">
                  <c:v>4.5516000000000003E-5</c:v>
                </c:pt>
                <c:pt idx="45516">
                  <c:v>4.5516999999999998E-5</c:v>
                </c:pt>
                <c:pt idx="45517">
                  <c:v>4.5518E-5</c:v>
                </c:pt>
                <c:pt idx="45518">
                  <c:v>4.5519000000000002E-5</c:v>
                </c:pt>
                <c:pt idx="45519">
                  <c:v>4.5519999999999998E-5</c:v>
                </c:pt>
                <c:pt idx="45520">
                  <c:v>4.5521E-5</c:v>
                </c:pt>
                <c:pt idx="45521">
                  <c:v>4.5522000000000002E-5</c:v>
                </c:pt>
                <c:pt idx="45522">
                  <c:v>4.5522999999999998E-5</c:v>
                </c:pt>
                <c:pt idx="45523">
                  <c:v>4.5524E-5</c:v>
                </c:pt>
                <c:pt idx="45524">
                  <c:v>4.5525000000000002E-5</c:v>
                </c:pt>
                <c:pt idx="45525">
                  <c:v>4.5525999999999997E-5</c:v>
                </c:pt>
                <c:pt idx="45526">
                  <c:v>4.5527E-5</c:v>
                </c:pt>
                <c:pt idx="45527">
                  <c:v>4.5528000000000002E-5</c:v>
                </c:pt>
                <c:pt idx="45528">
                  <c:v>4.5528999999999997E-5</c:v>
                </c:pt>
                <c:pt idx="45529">
                  <c:v>4.5529999999999999E-5</c:v>
                </c:pt>
                <c:pt idx="45530">
                  <c:v>4.5531000000000002E-5</c:v>
                </c:pt>
                <c:pt idx="45531">
                  <c:v>4.5531999999999997E-5</c:v>
                </c:pt>
                <c:pt idx="45532">
                  <c:v>4.5532999999999999E-5</c:v>
                </c:pt>
                <c:pt idx="45533">
                  <c:v>4.5534000000000001E-5</c:v>
                </c:pt>
                <c:pt idx="45534">
                  <c:v>4.5534999999999997E-5</c:v>
                </c:pt>
                <c:pt idx="45535">
                  <c:v>4.5535999999999999E-5</c:v>
                </c:pt>
                <c:pt idx="45536">
                  <c:v>4.5537000000000001E-5</c:v>
                </c:pt>
                <c:pt idx="45537">
                  <c:v>4.5537999999999997E-5</c:v>
                </c:pt>
                <c:pt idx="45538">
                  <c:v>4.5538999999999999E-5</c:v>
                </c:pt>
                <c:pt idx="45539">
                  <c:v>4.5540000000000001E-5</c:v>
                </c:pt>
                <c:pt idx="45540">
                  <c:v>4.5541000000000003E-5</c:v>
                </c:pt>
                <c:pt idx="45541">
                  <c:v>4.5541999999999999E-5</c:v>
                </c:pt>
                <c:pt idx="45542">
                  <c:v>4.5543000000000001E-5</c:v>
                </c:pt>
                <c:pt idx="45543">
                  <c:v>4.5544000000000003E-5</c:v>
                </c:pt>
                <c:pt idx="45544">
                  <c:v>4.5544999999999998E-5</c:v>
                </c:pt>
                <c:pt idx="45545">
                  <c:v>4.5546000000000001E-5</c:v>
                </c:pt>
                <c:pt idx="45546">
                  <c:v>4.5547000000000003E-5</c:v>
                </c:pt>
                <c:pt idx="45547">
                  <c:v>4.5547999999999998E-5</c:v>
                </c:pt>
                <c:pt idx="45548">
                  <c:v>4.5549E-5</c:v>
                </c:pt>
                <c:pt idx="45549">
                  <c:v>4.5550000000000003E-5</c:v>
                </c:pt>
                <c:pt idx="45550">
                  <c:v>4.5550999999999998E-5</c:v>
                </c:pt>
                <c:pt idx="45551">
                  <c:v>4.5552E-5</c:v>
                </c:pt>
                <c:pt idx="45552">
                  <c:v>4.5553000000000002E-5</c:v>
                </c:pt>
                <c:pt idx="45553">
                  <c:v>4.5553999999999998E-5</c:v>
                </c:pt>
                <c:pt idx="45554">
                  <c:v>4.5555E-5</c:v>
                </c:pt>
                <c:pt idx="45555">
                  <c:v>4.5556000000000002E-5</c:v>
                </c:pt>
                <c:pt idx="45556">
                  <c:v>4.5556999999999998E-5</c:v>
                </c:pt>
                <c:pt idx="45557">
                  <c:v>4.5558E-5</c:v>
                </c:pt>
                <c:pt idx="45558">
                  <c:v>4.5559000000000002E-5</c:v>
                </c:pt>
                <c:pt idx="45559">
                  <c:v>4.5559999999999997E-5</c:v>
                </c:pt>
                <c:pt idx="45560">
                  <c:v>4.5561E-5</c:v>
                </c:pt>
                <c:pt idx="45561">
                  <c:v>4.5562000000000002E-5</c:v>
                </c:pt>
                <c:pt idx="45562">
                  <c:v>4.5562999999999997E-5</c:v>
                </c:pt>
                <c:pt idx="45563">
                  <c:v>4.5563999999999999E-5</c:v>
                </c:pt>
                <c:pt idx="45564">
                  <c:v>4.5565000000000002E-5</c:v>
                </c:pt>
                <c:pt idx="45565">
                  <c:v>4.5565999999999997E-5</c:v>
                </c:pt>
                <c:pt idx="45566">
                  <c:v>4.5566999999999999E-5</c:v>
                </c:pt>
                <c:pt idx="45567">
                  <c:v>4.5568000000000001E-5</c:v>
                </c:pt>
                <c:pt idx="45568">
                  <c:v>4.5568999999999997E-5</c:v>
                </c:pt>
                <c:pt idx="45569">
                  <c:v>4.5569999999999999E-5</c:v>
                </c:pt>
                <c:pt idx="45570">
                  <c:v>4.5571000000000001E-5</c:v>
                </c:pt>
                <c:pt idx="45571">
                  <c:v>4.5571999999999997E-5</c:v>
                </c:pt>
                <c:pt idx="45572">
                  <c:v>4.5572999999999999E-5</c:v>
                </c:pt>
                <c:pt idx="45573">
                  <c:v>4.5574000000000001E-5</c:v>
                </c:pt>
                <c:pt idx="45574">
                  <c:v>4.5575000000000003E-5</c:v>
                </c:pt>
                <c:pt idx="45575">
                  <c:v>4.5575999999999999E-5</c:v>
                </c:pt>
                <c:pt idx="45576">
                  <c:v>4.5577000000000001E-5</c:v>
                </c:pt>
                <c:pt idx="45577">
                  <c:v>4.5578000000000003E-5</c:v>
                </c:pt>
                <c:pt idx="45578">
                  <c:v>4.5578999999999998E-5</c:v>
                </c:pt>
                <c:pt idx="45579">
                  <c:v>4.5580000000000001E-5</c:v>
                </c:pt>
                <c:pt idx="45580">
                  <c:v>4.5581000000000003E-5</c:v>
                </c:pt>
                <c:pt idx="45581">
                  <c:v>4.5581999999999998E-5</c:v>
                </c:pt>
                <c:pt idx="45582">
                  <c:v>4.5583E-5</c:v>
                </c:pt>
                <c:pt idx="45583">
                  <c:v>4.5584000000000003E-5</c:v>
                </c:pt>
                <c:pt idx="45584">
                  <c:v>4.5584999999999998E-5</c:v>
                </c:pt>
                <c:pt idx="45585">
                  <c:v>4.5586E-5</c:v>
                </c:pt>
                <c:pt idx="45586">
                  <c:v>4.5587000000000002E-5</c:v>
                </c:pt>
                <c:pt idx="45587">
                  <c:v>4.5587999999999998E-5</c:v>
                </c:pt>
                <c:pt idx="45588">
                  <c:v>4.5589E-5</c:v>
                </c:pt>
                <c:pt idx="45589">
                  <c:v>4.5590000000000002E-5</c:v>
                </c:pt>
                <c:pt idx="45590">
                  <c:v>4.5590999999999998E-5</c:v>
                </c:pt>
                <c:pt idx="45591">
                  <c:v>4.5592E-5</c:v>
                </c:pt>
                <c:pt idx="45592">
                  <c:v>4.5593000000000002E-5</c:v>
                </c:pt>
                <c:pt idx="45593">
                  <c:v>4.5593999999999997E-5</c:v>
                </c:pt>
                <c:pt idx="45594">
                  <c:v>4.5595E-5</c:v>
                </c:pt>
                <c:pt idx="45595">
                  <c:v>4.5596000000000002E-5</c:v>
                </c:pt>
                <c:pt idx="45596">
                  <c:v>4.5596999999999997E-5</c:v>
                </c:pt>
                <c:pt idx="45597">
                  <c:v>4.5597999999999999E-5</c:v>
                </c:pt>
                <c:pt idx="45598">
                  <c:v>4.5599000000000002E-5</c:v>
                </c:pt>
                <c:pt idx="45599">
                  <c:v>4.5599999999999997E-5</c:v>
                </c:pt>
                <c:pt idx="45600">
                  <c:v>4.5600999999999999E-5</c:v>
                </c:pt>
                <c:pt idx="45601">
                  <c:v>4.5602000000000001E-5</c:v>
                </c:pt>
                <c:pt idx="45602">
                  <c:v>4.5602999999999997E-5</c:v>
                </c:pt>
                <c:pt idx="45603">
                  <c:v>4.5603999999999999E-5</c:v>
                </c:pt>
                <c:pt idx="45604">
                  <c:v>4.5605000000000001E-5</c:v>
                </c:pt>
                <c:pt idx="45605">
                  <c:v>4.5605999999999997E-5</c:v>
                </c:pt>
                <c:pt idx="45606">
                  <c:v>4.5606999999999999E-5</c:v>
                </c:pt>
                <c:pt idx="45607">
                  <c:v>4.5608000000000001E-5</c:v>
                </c:pt>
                <c:pt idx="45608">
                  <c:v>4.5609000000000003E-5</c:v>
                </c:pt>
                <c:pt idx="45609">
                  <c:v>4.5609999999999999E-5</c:v>
                </c:pt>
                <c:pt idx="45610">
                  <c:v>4.5611000000000001E-5</c:v>
                </c:pt>
                <c:pt idx="45611">
                  <c:v>4.5612000000000003E-5</c:v>
                </c:pt>
                <c:pt idx="45612">
                  <c:v>4.5612999999999998E-5</c:v>
                </c:pt>
                <c:pt idx="45613">
                  <c:v>4.5614000000000001E-5</c:v>
                </c:pt>
                <c:pt idx="45614">
                  <c:v>4.5615000000000003E-5</c:v>
                </c:pt>
                <c:pt idx="45615">
                  <c:v>4.5615999999999998E-5</c:v>
                </c:pt>
                <c:pt idx="45616">
                  <c:v>4.5617E-5</c:v>
                </c:pt>
                <c:pt idx="45617">
                  <c:v>4.5618000000000003E-5</c:v>
                </c:pt>
                <c:pt idx="45618">
                  <c:v>4.5618999999999998E-5</c:v>
                </c:pt>
                <c:pt idx="45619">
                  <c:v>4.562E-5</c:v>
                </c:pt>
                <c:pt idx="45620">
                  <c:v>4.5621000000000002E-5</c:v>
                </c:pt>
                <c:pt idx="45621">
                  <c:v>4.5621999999999998E-5</c:v>
                </c:pt>
                <c:pt idx="45622">
                  <c:v>4.5623E-5</c:v>
                </c:pt>
                <c:pt idx="45623">
                  <c:v>4.5624000000000002E-5</c:v>
                </c:pt>
                <c:pt idx="45624">
                  <c:v>4.5624999999999998E-5</c:v>
                </c:pt>
                <c:pt idx="45625">
                  <c:v>4.5626E-5</c:v>
                </c:pt>
                <c:pt idx="45626">
                  <c:v>4.5627000000000002E-5</c:v>
                </c:pt>
                <c:pt idx="45627">
                  <c:v>4.5627999999999997E-5</c:v>
                </c:pt>
                <c:pt idx="45628">
                  <c:v>4.5629E-5</c:v>
                </c:pt>
                <c:pt idx="45629">
                  <c:v>4.5630000000000002E-5</c:v>
                </c:pt>
                <c:pt idx="45630">
                  <c:v>4.5630999999999997E-5</c:v>
                </c:pt>
                <c:pt idx="45631">
                  <c:v>4.5631999999999999E-5</c:v>
                </c:pt>
                <c:pt idx="45632">
                  <c:v>4.5633000000000002E-5</c:v>
                </c:pt>
                <c:pt idx="45633">
                  <c:v>4.5633999999999997E-5</c:v>
                </c:pt>
                <c:pt idx="45634">
                  <c:v>4.5634999999999999E-5</c:v>
                </c:pt>
                <c:pt idx="45635">
                  <c:v>4.5636000000000001E-5</c:v>
                </c:pt>
                <c:pt idx="45636">
                  <c:v>4.5636999999999997E-5</c:v>
                </c:pt>
                <c:pt idx="45637">
                  <c:v>4.5637999999999999E-5</c:v>
                </c:pt>
                <c:pt idx="45638">
                  <c:v>4.5639000000000001E-5</c:v>
                </c:pt>
                <c:pt idx="45639">
                  <c:v>4.5639999999999997E-5</c:v>
                </c:pt>
                <c:pt idx="45640">
                  <c:v>4.5640999999999999E-5</c:v>
                </c:pt>
                <c:pt idx="45641">
                  <c:v>4.5642000000000001E-5</c:v>
                </c:pt>
                <c:pt idx="45642">
                  <c:v>4.5643000000000003E-5</c:v>
                </c:pt>
                <c:pt idx="45643">
                  <c:v>4.5643999999999999E-5</c:v>
                </c:pt>
                <c:pt idx="45644">
                  <c:v>4.5645000000000001E-5</c:v>
                </c:pt>
                <c:pt idx="45645">
                  <c:v>4.5646000000000003E-5</c:v>
                </c:pt>
                <c:pt idx="45646">
                  <c:v>4.5646999999999999E-5</c:v>
                </c:pt>
                <c:pt idx="45647">
                  <c:v>4.5648000000000001E-5</c:v>
                </c:pt>
                <c:pt idx="45648">
                  <c:v>4.5649000000000003E-5</c:v>
                </c:pt>
                <c:pt idx="45649">
                  <c:v>4.5649999999999998E-5</c:v>
                </c:pt>
                <c:pt idx="45650">
                  <c:v>4.5651E-5</c:v>
                </c:pt>
                <c:pt idx="45651">
                  <c:v>4.5652000000000003E-5</c:v>
                </c:pt>
                <c:pt idx="45652">
                  <c:v>4.5652999999999998E-5</c:v>
                </c:pt>
                <c:pt idx="45653">
                  <c:v>4.5654E-5</c:v>
                </c:pt>
                <c:pt idx="45654">
                  <c:v>4.5655000000000002E-5</c:v>
                </c:pt>
                <c:pt idx="45655">
                  <c:v>4.5655999999999998E-5</c:v>
                </c:pt>
                <c:pt idx="45656">
                  <c:v>4.5657E-5</c:v>
                </c:pt>
                <c:pt idx="45657">
                  <c:v>4.5658000000000002E-5</c:v>
                </c:pt>
                <c:pt idx="45658">
                  <c:v>4.5658999999999998E-5</c:v>
                </c:pt>
                <c:pt idx="45659">
                  <c:v>4.566E-5</c:v>
                </c:pt>
                <c:pt idx="45660">
                  <c:v>4.5661000000000002E-5</c:v>
                </c:pt>
                <c:pt idx="45661">
                  <c:v>4.5661999999999998E-5</c:v>
                </c:pt>
                <c:pt idx="45662">
                  <c:v>4.5663E-5</c:v>
                </c:pt>
                <c:pt idx="45663">
                  <c:v>4.5664000000000002E-5</c:v>
                </c:pt>
                <c:pt idx="45664">
                  <c:v>4.5664999999999997E-5</c:v>
                </c:pt>
                <c:pt idx="45665">
                  <c:v>4.5666E-5</c:v>
                </c:pt>
                <c:pt idx="45666">
                  <c:v>4.5667000000000002E-5</c:v>
                </c:pt>
                <c:pt idx="45667">
                  <c:v>4.5667999999999997E-5</c:v>
                </c:pt>
                <c:pt idx="45668">
                  <c:v>4.5668999999999999E-5</c:v>
                </c:pt>
                <c:pt idx="45669">
                  <c:v>4.5670000000000002E-5</c:v>
                </c:pt>
                <c:pt idx="45670">
                  <c:v>4.5670999999999997E-5</c:v>
                </c:pt>
                <c:pt idx="45671">
                  <c:v>4.5671999999999999E-5</c:v>
                </c:pt>
                <c:pt idx="45672">
                  <c:v>4.5673000000000001E-5</c:v>
                </c:pt>
                <c:pt idx="45673">
                  <c:v>4.5673999999999997E-5</c:v>
                </c:pt>
                <c:pt idx="45674">
                  <c:v>4.5674999999999999E-5</c:v>
                </c:pt>
                <c:pt idx="45675">
                  <c:v>4.5676000000000001E-5</c:v>
                </c:pt>
                <c:pt idx="45676">
                  <c:v>4.5677000000000003E-5</c:v>
                </c:pt>
                <c:pt idx="45677">
                  <c:v>4.5677999999999999E-5</c:v>
                </c:pt>
                <c:pt idx="45678">
                  <c:v>4.5679000000000001E-5</c:v>
                </c:pt>
                <c:pt idx="45679">
                  <c:v>4.5680000000000003E-5</c:v>
                </c:pt>
                <c:pt idx="45680">
                  <c:v>4.5680999999999999E-5</c:v>
                </c:pt>
                <c:pt idx="45681">
                  <c:v>4.5682000000000001E-5</c:v>
                </c:pt>
                <c:pt idx="45682">
                  <c:v>4.5683000000000003E-5</c:v>
                </c:pt>
                <c:pt idx="45683">
                  <c:v>4.5683999999999998E-5</c:v>
                </c:pt>
                <c:pt idx="45684">
                  <c:v>4.5685000000000001E-5</c:v>
                </c:pt>
                <c:pt idx="45685">
                  <c:v>4.5686000000000003E-5</c:v>
                </c:pt>
                <c:pt idx="45686">
                  <c:v>4.5686999999999998E-5</c:v>
                </c:pt>
                <c:pt idx="45687">
                  <c:v>4.5688E-5</c:v>
                </c:pt>
                <c:pt idx="45688">
                  <c:v>4.5689000000000003E-5</c:v>
                </c:pt>
                <c:pt idx="45689">
                  <c:v>4.5689999999999998E-5</c:v>
                </c:pt>
                <c:pt idx="45690">
                  <c:v>4.5691E-5</c:v>
                </c:pt>
                <c:pt idx="45691">
                  <c:v>4.5692000000000002E-5</c:v>
                </c:pt>
                <c:pt idx="45692">
                  <c:v>4.5692999999999998E-5</c:v>
                </c:pt>
                <c:pt idx="45693">
                  <c:v>4.5694E-5</c:v>
                </c:pt>
                <c:pt idx="45694">
                  <c:v>4.5695000000000002E-5</c:v>
                </c:pt>
                <c:pt idx="45695">
                  <c:v>4.5695999999999998E-5</c:v>
                </c:pt>
                <c:pt idx="45696">
                  <c:v>4.5697E-5</c:v>
                </c:pt>
                <c:pt idx="45697">
                  <c:v>4.5698000000000002E-5</c:v>
                </c:pt>
                <c:pt idx="45698">
                  <c:v>4.5698999999999997E-5</c:v>
                </c:pt>
                <c:pt idx="45699">
                  <c:v>4.57E-5</c:v>
                </c:pt>
                <c:pt idx="45700">
                  <c:v>4.5701000000000002E-5</c:v>
                </c:pt>
                <c:pt idx="45701">
                  <c:v>4.5701999999999997E-5</c:v>
                </c:pt>
                <c:pt idx="45702">
                  <c:v>4.5702999999999999E-5</c:v>
                </c:pt>
                <c:pt idx="45703">
                  <c:v>4.5704000000000002E-5</c:v>
                </c:pt>
                <c:pt idx="45704">
                  <c:v>4.5704999999999997E-5</c:v>
                </c:pt>
                <c:pt idx="45705">
                  <c:v>4.5705999999999999E-5</c:v>
                </c:pt>
                <c:pt idx="45706">
                  <c:v>4.5707000000000001E-5</c:v>
                </c:pt>
                <c:pt idx="45707">
                  <c:v>4.5707999999999997E-5</c:v>
                </c:pt>
                <c:pt idx="45708">
                  <c:v>4.5708999999999999E-5</c:v>
                </c:pt>
                <c:pt idx="45709">
                  <c:v>4.5710000000000001E-5</c:v>
                </c:pt>
                <c:pt idx="45710">
                  <c:v>4.5711000000000003E-5</c:v>
                </c:pt>
                <c:pt idx="45711">
                  <c:v>4.5711999999999999E-5</c:v>
                </c:pt>
                <c:pt idx="45712">
                  <c:v>4.5713000000000001E-5</c:v>
                </c:pt>
                <c:pt idx="45713">
                  <c:v>4.5714000000000003E-5</c:v>
                </c:pt>
                <c:pt idx="45714">
                  <c:v>4.5714999999999999E-5</c:v>
                </c:pt>
                <c:pt idx="45715">
                  <c:v>4.5716000000000001E-5</c:v>
                </c:pt>
                <c:pt idx="45716">
                  <c:v>4.5717000000000003E-5</c:v>
                </c:pt>
                <c:pt idx="45717">
                  <c:v>4.5717999999999998E-5</c:v>
                </c:pt>
                <c:pt idx="45718">
                  <c:v>4.5719000000000001E-5</c:v>
                </c:pt>
                <c:pt idx="45719">
                  <c:v>4.5720000000000003E-5</c:v>
                </c:pt>
                <c:pt idx="45720">
                  <c:v>4.5720999999999998E-5</c:v>
                </c:pt>
                <c:pt idx="45721">
                  <c:v>4.5722E-5</c:v>
                </c:pt>
                <c:pt idx="45722">
                  <c:v>4.5723000000000003E-5</c:v>
                </c:pt>
                <c:pt idx="45723">
                  <c:v>4.5723999999999998E-5</c:v>
                </c:pt>
                <c:pt idx="45724">
                  <c:v>4.5725E-5</c:v>
                </c:pt>
                <c:pt idx="45725">
                  <c:v>4.5726000000000002E-5</c:v>
                </c:pt>
                <c:pt idx="45726">
                  <c:v>4.5726999999999998E-5</c:v>
                </c:pt>
                <c:pt idx="45727">
                  <c:v>4.5728E-5</c:v>
                </c:pt>
                <c:pt idx="45728">
                  <c:v>4.5729000000000002E-5</c:v>
                </c:pt>
                <c:pt idx="45729">
                  <c:v>4.5729999999999998E-5</c:v>
                </c:pt>
                <c:pt idx="45730">
                  <c:v>4.5731E-5</c:v>
                </c:pt>
                <c:pt idx="45731">
                  <c:v>4.5732000000000002E-5</c:v>
                </c:pt>
                <c:pt idx="45732">
                  <c:v>4.5732999999999997E-5</c:v>
                </c:pt>
                <c:pt idx="45733">
                  <c:v>4.5734E-5</c:v>
                </c:pt>
                <c:pt idx="45734">
                  <c:v>4.5735000000000002E-5</c:v>
                </c:pt>
                <c:pt idx="45735">
                  <c:v>4.5735999999999997E-5</c:v>
                </c:pt>
                <c:pt idx="45736">
                  <c:v>4.5736999999999999E-5</c:v>
                </c:pt>
                <c:pt idx="45737">
                  <c:v>4.5738000000000002E-5</c:v>
                </c:pt>
                <c:pt idx="45738">
                  <c:v>4.5738999999999997E-5</c:v>
                </c:pt>
                <c:pt idx="45739">
                  <c:v>4.5739999999999999E-5</c:v>
                </c:pt>
                <c:pt idx="45740">
                  <c:v>4.5741000000000001E-5</c:v>
                </c:pt>
                <c:pt idx="45741">
                  <c:v>4.5741999999999997E-5</c:v>
                </c:pt>
                <c:pt idx="45742">
                  <c:v>4.5742999999999999E-5</c:v>
                </c:pt>
                <c:pt idx="45743">
                  <c:v>4.5744000000000001E-5</c:v>
                </c:pt>
                <c:pt idx="45744">
                  <c:v>4.5745000000000003E-5</c:v>
                </c:pt>
                <c:pt idx="45745">
                  <c:v>4.5745999999999999E-5</c:v>
                </c:pt>
                <c:pt idx="45746">
                  <c:v>4.5747000000000001E-5</c:v>
                </c:pt>
                <c:pt idx="45747">
                  <c:v>4.5748000000000003E-5</c:v>
                </c:pt>
                <c:pt idx="45748">
                  <c:v>4.5748999999999999E-5</c:v>
                </c:pt>
                <c:pt idx="45749">
                  <c:v>4.5750000000000001E-5</c:v>
                </c:pt>
                <c:pt idx="45750">
                  <c:v>4.5751000000000003E-5</c:v>
                </c:pt>
                <c:pt idx="45751">
                  <c:v>4.5751999999999998E-5</c:v>
                </c:pt>
                <c:pt idx="45752">
                  <c:v>4.5753000000000001E-5</c:v>
                </c:pt>
                <c:pt idx="45753">
                  <c:v>4.5754000000000003E-5</c:v>
                </c:pt>
                <c:pt idx="45754">
                  <c:v>4.5754999999999998E-5</c:v>
                </c:pt>
                <c:pt idx="45755">
                  <c:v>4.5756E-5</c:v>
                </c:pt>
                <c:pt idx="45756">
                  <c:v>4.5757000000000003E-5</c:v>
                </c:pt>
                <c:pt idx="45757">
                  <c:v>4.5757999999999998E-5</c:v>
                </c:pt>
                <c:pt idx="45758">
                  <c:v>4.5759E-5</c:v>
                </c:pt>
                <c:pt idx="45759">
                  <c:v>4.5760000000000002E-5</c:v>
                </c:pt>
                <c:pt idx="45760">
                  <c:v>4.5760999999999998E-5</c:v>
                </c:pt>
                <c:pt idx="45761">
                  <c:v>4.5762E-5</c:v>
                </c:pt>
                <c:pt idx="45762">
                  <c:v>4.5763000000000002E-5</c:v>
                </c:pt>
                <c:pt idx="45763">
                  <c:v>4.5763999999999998E-5</c:v>
                </c:pt>
                <c:pt idx="45764">
                  <c:v>4.5765E-5</c:v>
                </c:pt>
                <c:pt idx="45765">
                  <c:v>4.5766000000000002E-5</c:v>
                </c:pt>
                <c:pt idx="45766">
                  <c:v>4.5766999999999997E-5</c:v>
                </c:pt>
                <c:pt idx="45767">
                  <c:v>4.5768E-5</c:v>
                </c:pt>
                <c:pt idx="45768">
                  <c:v>4.5769000000000002E-5</c:v>
                </c:pt>
                <c:pt idx="45769">
                  <c:v>4.5769999999999997E-5</c:v>
                </c:pt>
                <c:pt idx="45770">
                  <c:v>4.5770999999999999E-5</c:v>
                </c:pt>
                <c:pt idx="45771">
                  <c:v>4.5772000000000002E-5</c:v>
                </c:pt>
                <c:pt idx="45772">
                  <c:v>4.5772999999999997E-5</c:v>
                </c:pt>
                <c:pt idx="45773">
                  <c:v>4.5773999999999999E-5</c:v>
                </c:pt>
                <c:pt idx="45774">
                  <c:v>4.5775000000000001E-5</c:v>
                </c:pt>
                <c:pt idx="45775">
                  <c:v>4.5775999999999997E-5</c:v>
                </c:pt>
                <c:pt idx="45776">
                  <c:v>4.5776999999999999E-5</c:v>
                </c:pt>
                <c:pt idx="45777">
                  <c:v>4.5778000000000001E-5</c:v>
                </c:pt>
                <c:pt idx="45778">
                  <c:v>4.5779000000000003E-5</c:v>
                </c:pt>
                <c:pt idx="45779">
                  <c:v>4.5779999999999999E-5</c:v>
                </c:pt>
                <c:pt idx="45780">
                  <c:v>4.5781000000000001E-5</c:v>
                </c:pt>
                <c:pt idx="45781">
                  <c:v>4.5782000000000003E-5</c:v>
                </c:pt>
                <c:pt idx="45782">
                  <c:v>4.5782999999999999E-5</c:v>
                </c:pt>
                <c:pt idx="45783">
                  <c:v>4.5784000000000001E-5</c:v>
                </c:pt>
                <c:pt idx="45784">
                  <c:v>4.5785000000000003E-5</c:v>
                </c:pt>
                <c:pt idx="45785">
                  <c:v>4.5785999999999998E-5</c:v>
                </c:pt>
                <c:pt idx="45786">
                  <c:v>4.5787000000000001E-5</c:v>
                </c:pt>
                <c:pt idx="45787">
                  <c:v>4.5788000000000003E-5</c:v>
                </c:pt>
                <c:pt idx="45788">
                  <c:v>4.5788999999999998E-5</c:v>
                </c:pt>
                <c:pt idx="45789">
                  <c:v>4.579E-5</c:v>
                </c:pt>
                <c:pt idx="45790">
                  <c:v>4.5791000000000003E-5</c:v>
                </c:pt>
                <c:pt idx="45791">
                  <c:v>4.5791999999999998E-5</c:v>
                </c:pt>
                <c:pt idx="45792">
                  <c:v>4.5793E-5</c:v>
                </c:pt>
                <c:pt idx="45793">
                  <c:v>4.5794000000000002E-5</c:v>
                </c:pt>
                <c:pt idx="45794">
                  <c:v>4.5794999999999998E-5</c:v>
                </c:pt>
                <c:pt idx="45795">
                  <c:v>4.5796E-5</c:v>
                </c:pt>
                <c:pt idx="45796">
                  <c:v>4.5797000000000002E-5</c:v>
                </c:pt>
                <c:pt idx="45797">
                  <c:v>4.5797999999999998E-5</c:v>
                </c:pt>
                <c:pt idx="45798">
                  <c:v>4.5799E-5</c:v>
                </c:pt>
                <c:pt idx="45799">
                  <c:v>4.5800000000000002E-5</c:v>
                </c:pt>
                <c:pt idx="45800">
                  <c:v>4.5800999999999997E-5</c:v>
                </c:pt>
                <c:pt idx="45801">
                  <c:v>4.5802E-5</c:v>
                </c:pt>
                <c:pt idx="45802">
                  <c:v>4.5803000000000002E-5</c:v>
                </c:pt>
                <c:pt idx="45803">
                  <c:v>4.5803999999999997E-5</c:v>
                </c:pt>
                <c:pt idx="45804">
                  <c:v>4.5804999999999999E-5</c:v>
                </c:pt>
                <c:pt idx="45805">
                  <c:v>4.5806000000000002E-5</c:v>
                </c:pt>
                <c:pt idx="45806">
                  <c:v>4.5806999999999997E-5</c:v>
                </c:pt>
                <c:pt idx="45807">
                  <c:v>4.5807999999999999E-5</c:v>
                </c:pt>
                <c:pt idx="45808">
                  <c:v>4.5809000000000001E-5</c:v>
                </c:pt>
                <c:pt idx="45809">
                  <c:v>4.5809999999999997E-5</c:v>
                </c:pt>
                <c:pt idx="45810">
                  <c:v>4.5810999999999999E-5</c:v>
                </c:pt>
                <c:pt idx="45811">
                  <c:v>4.5812000000000001E-5</c:v>
                </c:pt>
                <c:pt idx="45812">
                  <c:v>4.5813000000000003E-5</c:v>
                </c:pt>
                <c:pt idx="45813">
                  <c:v>4.5813999999999999E-5</c:v>
                </c:pt>
                <c:pt idx="45814">
                  <c:v>4.5815000000000001E-5</c:v>
                </c:pt>
                <c:pt idx="45815">
                  <c:v>4.5816000000000003E-5</c:v>
                </c:pt>
                <c:pt idx="45816">
                  <c:v>4.5816999999999999E-5</c:v>
                </c:pt>
                <c:pt idx="45817">
                  <c:v>4.5818000000000001E-5</c:v>
                </c:pt>
                <c:pt idx="45818">
                  <c:v>4.5819000000000003E-5</c:v>
                </c:pt>
                <c:pt idx="45819">
                  <c:v>4.5819999999999998E-5</c:v>
                </c:pt>
                <c:pt idx="45820">
                  <c:v>4.5821000000000001E-5</c:v>
                </c:pt>
                <c:pt idx="45821">
                  <c:v>4.5822000000000003E-5</c:v>
                </c:pt>
                <c:pt idx="45822">
                  <c:v>4.5822999999999998E-5</c:v>
                </c:pt>
                <c:pt idx="45823">
                  <c:v>4.5824E-5</c:v>
                </c:pt>
                <c:pt idx="45824">
                  <c:v>4.5825000000000003E-5</c:v>
                </c:pt>
                <c:pt idx="45825">
                  <c:v>4.5825999999999998E-5</c:v>
                </c:pt>
                <c:pt idx="45826">
                  <c:v>4.5827E-5</c:v>
                </c:pt>
                <c:pt idx="45827">
                  <c:v>4.5828000000000002E-5</c:v>
                </c:pt>
                <c:pt idx="45828">
                  <c:v>4.5828999999999998E-5</c:v>
                </c:pt>
                <c:pt idx="45829">
                  <c:v>4.583E-5</c:v>
                </c:pt>
                <c:pt idx="45830">
                  <c:v>4.5831000000000002E-5</c:v>
                </c:pt>
                <c:pt idx="45831">
                  <c:v>4.5831999999999998E-5</c:v>
                </c:pt>
                <c:pt idx="45832">
                  <c:v>4.5833E-5</c:v>
                </c:pt>
                <c:pt idx="45833">
                  <c:v>4.5834000000000002E-5</c:v>
                </c:pt>
                <c:pt idx="45834">
                  <c:v>4.5834999999999997E-5</c:v>
                </c:pt>
                <c:pt idx="45835">
                  <c:v>4.5836E-5</c:v>
                </c:pt>
                <c:pt idx="45836">
                  <c:v>4.5837000000000002E-5</c:v>
                </c:pt>
                <c:pt idx="45837">
                  <c:v>4.5837999999999997E-5</c:v>
                </c:pt>
                <c:pt idx="45838">
                  <c:v>4.5838999999999999E-5</c:v>
                </c:pt>
                <c:pt idx="45839">
                  <c:v>4.5840000000000002E-5</c:v>
                </c:pt>
                <c:pt idx="45840">
                  <c:v>4.5840999999999997E-5</c:v>
                </c:pt>
                <c:pt idx="45841">
                  <c:v>4.5841999999999999E-5</c:v>
                </c:pt>
                <c:pt idx="45842">
                  <c:v>4.5843000000000001E-5</c:v>
                </c:pt>
                <c:pt idx="45843">
                  <c:v>4.5843999999999997E-5</c:v>
                </c:pt>
                <c:pt idx="45844">
                  <c:v>4.5844999999999999E-5</c:v>
                </c:pt>
                <c:pt idx="45845">
                  <c:v>4.5846000000000001E-5</c:v>
                </c:pt>
                <c:pt idx="45846">
                  <c:v>4.5847000000000003E-5</c:v>
                </c:pt>
                <c:pt idx="45847">
                  <c:v>4.5847999999999999E-5</c:v>
                </c:pt>
                <c:pt idx="45848">
                  <c:v>4.5849000000000001E-5</c:v>
                </c:pt>
                <c:pt idx="45849">
                  <c:v>4.5850000000000003E-5</c:v>
                </c:pt>
                <c:pt idx="45850">
                  <c:v>4.5850999999999999E-5</c:v>
                </c:pt>
                <c:pt idx="45851">
                  <c:v>4.5852000000000001E-5</c:v>
                </c:pt>
                <c:pt idx="45852">
                  <c:v>4.5853000000000003E-5</c:v>
                </c:pt>
                <c:pt idx="45853">
                  <c:v>4.5853999999999998E-5</c:v>
                </c:pt>
                <c:pt idx="45854">
                  <c:v>4.5855000000000001E-5</c:v>
                </c:pt>
                <c:pt idx="45855">
                  <c:v>4.5856000000000003E-5</c:v>
                </c:pt>
                <c:pt idx="45856">
                  <c:v>4.5856999999999998E-5</c:v>
                </c:pt>
                <c:pt idx="45857">
                  <c:v>4.5858E-5</c:v>
                </c:pt>
                <c:pt idx="45858">
                  <c:v>4.5859000000000003E-5</c:v>
                </c:pt>
                <c:pt idx="45859">
                  <c:v>4.5859999999999998E-5</c:v>
                </c:pt>
                <c:pt idx="45860">
                  <c:v>4.5861E-5</c:v>
                </c:pt>
                <c:pt idx="45861">
                  <c:v>4.5862000000000002E-5</c:v>
                </c:pt>
                <c:pt idx="45862">
                  <c:v>4.5862999999999998E-5</c:v>
                </c:pt>
                <c:pt idx="45863">
                  <c:v>4.5864E-5</c:v>
                </c:pt>
                <c:pt idx="45864">
                  <c:v>4.5865000000000002E-5</c:v>
                </c:pt>
                <c:pt idx="45865">
                  <c:v>4.5865999999999998E-5</c:v>
                </c:pt>
                <c:pt idx="45866">
                  <c:v>4.5867E-5</c:v>
                </c:pt>
                <c:pt idx="45867">
                  <c:v>4.5868000000000002E-5</c:v>
                </c:pt>
                <c:pt idx="45868">
                  <c:v>4.5868999999999997E-5</c:v>
                </c:pt>
                <c:pt idx="45869">
                  <c:v>4.587E-5</c:v>
                </c:pt>
                <c:pt idx="45870">
                  <c:v>4.5871000000000002E-5</c:v>
                </c:pt>
                <c:pt idx="45871">
                  <c:v>4.5871999999999997E-5</c:v>
                </c:pt>
                <c:pt idx="45872">
                  <c:v>4.5872999999999999E-5</c:v>
                </c:pt>
                <c:pt idx="45873">
                  <c:v>4.5874000000000002E-5</c:v>
                </c:pt>
                <c:pt idx="45874">
                  <c:v>4.5874999999999997E-5</c:v>
                </c:pt>
                <c:pt idx="45875">
                  <c:v>4.5875999999999999E-5</c:v>
                </c:pt>
                <c:pt idx="45876">
                  <c:v>4.5877000000000001E-5</c:v>
                </c:pt>
                <c:pt idx="45877">
                  <c:v>4.5877999999999997E-5</c:v>
                </c:pt>
                <c:pt idx="45878">
                  <c:v>4.5878999999999999E-5</c:v>
                </c:pt>
                <c:pt idx="45879">
                  <c:v>4.5880000000000001E-5</c:v>
                </c:pt>
                <c:pt idx="45880">
                  <c:v>4.5881000000000003E-5</c:v>
                </c:pt>
                <c:pt idx="45881">
                  <c:v>4.5881999999999999E-5</c:v>
                </c:pt>
                <c:pt idx="45882">
                  <c:v>4.5883000000000001E-5</c:v>
                </c:pt>
                <c:pt idx="45883">
                  <c:v>4.5884000000000003E-5</c:v>
                </c:pt>
                <c:pt idx="45884">
                  <c:v>4.5884999999999999E-5</c:v>
                </c:pt>
                <c:pt idx="45885">
                  <c:v>4.5886000000000001E-5</c:v>
                </c:pt>
                <c:pt idx="45886">
                  <c:v>4.5887000000000003E-5</c:v>
                </c:pt>
                <c:pt idx="45887">
                  <c:v>4.5887999999999998E-5</c:v>
                </c:pt>
                <c:pt idx="45888">
                  <c:v>4.5889000000000001E-5</c:v>
                </c:pt>
                <c:pt idx="45889">
                  <c:v>4.5890000000000003E-5</c:v>
                </c:pt>
                <c:pt idx="45890">
                  <c:v>4.5890999999999998E-5</c:v>
                </c:pt>
                <c:pt idx="45891">
                  <c:v>4.5892E-5</c:v>
                </c:pt>
                <c:pt idx="45892">
                  <c:v>4.5893000000000003E-5</c:v>
                </c:pt>
                <c:pt idx="45893">
                  <c:v>4.5893999999999998E-5</c:v>
                </c:pt>
                <c:pt idx="45894">
                  <c:v>4.5895E-5</c:v>
                </c:pt>
                <c:pt idx="45895">
                  <c:v>4.5896000000000002E-5</c:v>
                </c:pt>
                <c:pt idx="45896">
                  <c:v>4.5896999999999998E-5</c:v>
                </c:pt>
                <c:pt idx="45897">
                  <c:v>4.5898E-5</c:v>
                </c:pt>
                <c:pt idx="45898">
                  <c:v>4.5899000000000002E-5</c:v>
                </c:pt>
                <c:pt idx="45899">
                  <c:v>4.5899999999999998E-5</c:v>
                </c:pt>
                <c:pt idx="45900">
                  <c:v>4.5901E-5</c:v>
                </c:pt>
                <c:pt idx="45901">
                  <c:v>4.5902000000000002E-5</c:v>
                </c:pt>
                <c:pt idx="45902">
                  <c:v>4.5902999999999997E-5</c:v>
                </c:pt>
                <c:pt idx="45903">
                  <c:v>4.5904E-5</c:v>
                </c:pt>
                <c:pt idx="45904">
                  <c:v>4.5905000000000002E-5</c:v>
                </c:pt>
                <c:pt idx="45905">
                  <c:v>4.5905999999999997E-5</c:v>
                </c:pt>
                <c:pt idx="45906">
                  <c:v>4.5906999999999999E-5</c:v>
                </c:pt>
                <c:pt idx="45907">
                  <c:v>4.5908000000000002E-5</c:v>
                </c:pt>
                <c:pt idx="45908">
                  <c:v>4.5908999999999997E-5</c:v>
                </c:pt>
                <c:pt idx="45909">
                  <c:v>4.5909999999999999E-5</c:v>
                </c:pt>
                <c:pt idx="45910">
                  <c:v>4.5911000000000001E-5</c:v>
                </c:pt>
                <c:pt idx="45911">
                  <c:v>4.5911999999999997E-5</c:v>
                </c:pt>
                <c:pt idx="45912">
                  <c:v>4.5912999999999999E-5</c:v>
                </c:pt>
                <c:pt idx="45913">
                  <c:v>4.5914000000000001E-5</c:v>
                </c:pt>
                <c:pt idx="45914">
                  <c:v>4.5914999999999997E-5</c:v>
                </c:pt>
                <c:pt idx="45915">
                  <c:v>4.5915999999999999E-5</c:v>
                </c:pt>
                <c:pt idx="45916">
                  <c:v>4.5917000000000001E-5</c:v>
                </c:pt>
                <c:pt idx="45917">
                  <c:v>4.5918000000000003E-5</c:v>
                </c:pt>
                <c:pt idx="45918">
                  <c:v>4.5918999999999999E-5</c:v>
                </c:pt>
                <c:pt idx="45919">
                  <c:v>4.5920000000000001E-5</c:v>
                </c:pt>
                <c:pt idx="45920">
                  <c:v>4.5921000000000003E-5</c:v>
                </c:pt>
                <c:pt idx="45921">
                  <c:v>4.5921999999999998E-5</c:v>
                </c:pt>
                <c:pt idx="45922">
                  <c:v>4.5923000000000001E-5</c:v>
                </c:pt>
                <c:pt idx="45923">
                  <c:v>4.5924000000000003E-5</c:v>
                </c:pt>
                <c:pt idx="45924">
                  <c:v>4.5924999999999998E-5</c:v>
                </c:pt>
                <c:pt idx="45925">
                  <c:v>4.5926E-5</c:v>
                </c:pt>
                <c:pt idx="45926">
                  <c:v>4.5927000000000003E-5</c:v>
                </c:pt>
                <c:pt idx="45927">
                  <c:v>4.5927999999999998E-5</c:v>
                </c:pt>
                <c:pt idx="45928">
                  <c:v>4.5929E-5</c:v>
                </c:pt>
                <c:pt idx="45929">
                  <c:v>4.5930000000000002E-5</c:v>
                </c:pt>
                <c:pt idx="45930">
                  <c:v>4.5930999999999998E-5</c:v>
                </c:pt>
                <c:pt idx="45931">
                  <c:v>4.5932E-5</c:v>
                </c:pt>
                <c:pt idx="45932">
                  <c:v>4.5933000000000002E-5</c:v>
                </c:pt>
                <c:pt idx="45933">
                  <c:v>4.5933999999999998E-5</c:v>
                </c:pt>
                <c:pt idx="45934">
                  <c:v>4.5935E-5</c:v>
                </c:pt>
                <c:pt idx="45935">
                  <c:v>4.5936000000000002E-5</c:v>
                </c:pt>
                <c:pt idx="45936">
                  <c:v>4.5936999999999997E-5</c:v>
                </c:pt>
                <c:pt idx="45937">
                  <c:v>4.5938E-5</c:v>
                </c:pt>
                <c:pt idx="45938">
                  <c:v>4.5939000000000002E-5</c:v>
                </c:pt>
                <c:pt idx="45939">
                  <c:v>4.5939999999999997E-5</c:v>
                </c:pt>
                <c:pt idx="45940">
                  <c:v>4.5940999999999999E-5</c:v>
                </c:pt>
                <c:pt idx="45941">
                  <c:v>4.5942000000000002E-5</c:v>
                </c:pt>
                <c:pt idx="45942">
                  <c:v>4.5942999999999997E-5</c:v>
                </c:pt>
                <c:pt idx="45943">
                  <c:v>4.5943999999999999E-5</c:v>
                </c:pt>
                <c:pt idx="45944">
                  <c:v>4.5945000000000001E-5</c:v>
                </c:pt>
                <c:pt idx="45945">
                  <c:v>4.5945999999999997E-5</c:v>
                </c:pt>
                <c:pt idx="45946">
                  <c:v>4.5946999999999999E-5</c:v>
                </c:pt>
                <c:pt idx="45947">
                  <c:v>4.5948000000000001E-5</c:v>
                </c:pt>
                <c:pt idx="45948">
                  <c:v>4.5948999999999997E-5</c:v>
                </c:pt>
                <c:pt idx="45949">
                  <c:v>4.5949999999999999E-5</c:v>
                </c:pt>
                <c:pt idx="45950">
                  <c:v>4.5951000000000001E-5</c:v>
                </c:pt>
                <c:pt idx="45951">
                  <c:v>4.5952000000000003E-5</c:v>
                </c:pt>
                <c:pt idx="45952">
                  <c:v>4.5952999999999999E-5</c:v>
                </c:pt>
                <c:pt idx="45953">
                  <c:v>4.5954000000000001E-5</c:v>
                </c:pt>
                <c:pt idx="45954">
                  <c:v>4.5955000000000003E-5</c:v>
                </c:pt>
                <c:pt idx="45955">
                  <c:v>4.5955999999999998E-5</c:v>
                </c:pt>
                <c:pt idx="45956">
                  <c:v>4.5957000000000001E-5</c:v>
                </c:pt>
                <c:pt idx="45957">
                  <c:v>4.5958000000000003E-5</c:v>
                </c:pt>
                <c:pt idx="45958">
                  <c:v>4.5958999999999998E-5</c:v>
                </c:pt>
                <c:pt idx="45959">
                  <c:v>4.596E-5</c:v>
                </c:pt>
                <c:pt idx="45960">
                  <c:v>4.5961000000000003E-5</c:v>
                </c:pt>
                <c:pt idx="45961">
                  <c:v>4.5961999999999998E-5</c:v>
                </c:pt>
                <c:pt idx="45962">
                  <c:v>4.5963E-5</c:v>
                </c:pt>
                <c:pt idx="45963">
                  <c:v>4.5964000000000002E-5</c:v>
                </c:pt>
                <c:pt idx="45964">
                  <c:v>4.5964999999999998E-5</c:v>
                </c:pt>
                <c:pt idx="45965">
                  <c:v>4.5966E-5</c:v>
                </c:pt>
                <c:pt idx="45966">
                  <c:v>4.5967000000000002E-5</c:v>
                </c:pt>
                <c:pt idx="45967">
                  <c:v>4.5967999999999998E-5</c:v>
                </c:pt>
                <c:pt idx="45968">
                  <c:v>4.5969E-5</c:v>
                </c:pt>
                <c:pt idx="45969">
                  <c:v>4.5970000000000002E-5</c:v>
                </c:pt>
                <c:pt idx="45970">
                  <c:v>4.5970999999999997E-5</c:v>
                </c:pt>
                <c:pt idx="45971">
                  <c:v>4.5972E-5</c:v>
                </c:pt>
                <c:pt idx="45972">
                  <c:v>4.5973000000000002E-5</c:v>
                </c:pt>
                <c:pt idx="45973">
                  <c:v>4.5973999999999997E-5</c:v>
                </c:pt>
                <c:pt idx="45974">
                  <c:v>4.5974999999999999E-5</c:v>
                </c:pt>
                <c:pt idx="45975">
                  <c:v>4.5976000000000002E-5</c:v>
                </c:pt>
                <c:pt idx="45976">
                  <c:v>4.5976999999999997E-5</c:v>
                </c:pt>
                <c:pt idx="45977">
                  <c:v>4.5977999999999999E-5</c:v>
                </c:pt>
                <c:pt idx="45978">
                  <c:v>4.5979000000000001E-5</c:v>
                </c:pt>
                <c:pt idx="45979">
                  <c:v>4.5979999999999997E-5</c:v>
                </c:pt>
                <c:pt idx="45980">
                  <c:v>4.5980999999999999E-5</c:v>
                </c:pt>
                <c:pt idx="45981">
                  <c:v>4.5982000000000001E-5</c:v>
                </c:pt>
                <c:pt idx="45982">
                  <c:v>4.5982999999999997E-5</c:v>
                </c:pt>
                <c:pt idx="45983">
                  <c:v>4.5983999999999999E-5</c:v>
                </c:pt>
                <c:pt idx="45984">
                  <c:v>4.5985000000000001E-5</c:v>
                </c:pt>
                <c:pt idx="45985">
                  <c:v>4.5986000000000003E-5</c:v>
                </c:pt>
                <c:pt idx="45986">
                  <c:v>4.5986999999999999E-5</c:v>
                </c:pt>
                <c:pt idx="45987">
                  <c:v>4.5988000000000001E-5</c:v>
                </c:pt>
                <c:pt idx="45988">
                  <c:v>4.5989000000000003E-5</c:v>
                </c:pt>
                <c:pt idx="45989">
                  <c:v>4.5989999999999998E-5</c:v>
                </c:pt>
                <c:pt idx="45990">
                  <c:v>4.5991000000000001E-5</c:v>
                </c:pt>
                <c:pt idx="45991">
                  <c:v>4.5992000000000003E-5</c:v>
                </c:pt>
                <c:pt idx="45992">
                  <c:v>4.5992999999999998E-5</c:v>
                </c:pt>
                <c:pt idx="45993">
                  <c:v>4.5994E-5</c:v>
                </c:pt>
                <c:pt idx="45994">
                  <c:v>4.5995000000000003E-5</c:v>
                </c:pt>
                <c:pt idx="45995">
                  <c:v>4.5995999999999998E-5</c:v>
                </c:pt>
                <c:pt idx="45996">
                  <c:v>4.5997E-5</c:v>
                </c:pt>
                <c:pt idx="45997">
                  <c:v>4.5998000000000002E-5</c:v>
                </c:pt>
                <c:pt idx="45998">
                  <c:v>4.5998999999999998E-5</c:v>
                </c:pt>
                <c:pt idx="45999">
                  <c:v>4.6E-5</c:v>
                </c:pt>
                <c:pt idx="46000">
                  <c:v>4.6001000000000002E-5</c:v>
                </c:pt>
                <c:pt idx="46001">
                  <c:v>4.6001999999999998E-5</c:v>
                </c:pt>
                <c:pt idx="46002">
                  <c:v>4.6003E-5</c:v>
                </c:pt>
                <c:pt idx="46003">
                  <c:v>4.6004000000000002E-5</c:v>
                </c:pt>
                <c:pt idx="46004">
                  <c:v>4.6004999999999997E-5</c:v>
                </c:pt>
                <c:pt idx="46005">
                  <c:v>4.6006E-5</c:v>
                </c:pt>
                <c:pt idx="46006">
                  <c:v>4.6007000000000002E-5</c:v>
                </c:pt>
                <c:pt idx="46007">
                  <c:v>4.6007999999999997E-5</c:v>
                </c:pt>
                <c:pt idx="46008">
                  <c:v>4.6008999999999999E-5</c:v>
                </c:pt>
                <c:pt idx="46009">
                  <c:v>4.6010000000000002E-5</c:v>
                </c:pt>
                <c:pt idx="46010">
                  <c:v>4.6010999999999997E-5</c:v>
                </c:pt>
                <c:pt idx="46011">
                  <c:v>4.6011999999999999E-5</c:v>
                </c:pt>
                <c:pt idx="46012">
                  <c:v>4.6013000000000001E-5</c:v>
                </c:pt>
                <c:pt idx="46013">
                  <c:v>4.6013999999999997E-5</c:v>
                </c:pt>
                <c:pt idx="46014">
                  <c:v>4.6014999999999999E-5</c:v>
                </c:pt>
                <c:pt idx="46015">
                  <c:v>4.6016000000000001E-5</c:v>
                </c:pt>
                <c:pt idx="46016">
                  <c:v>4.6016999999999997E-5</c:v>
                </c:pt>
                <c:pt idx="46017">
                  <c:v>4.6017999999999999E-5</c:v>
                </c:pt>
                <c:pt idx="46018">
                  <c:v>4.6019000000000001E-5</c:v>
                </c:pt>
                <c:pt idx="46019">
                  <c:v>4.6020000000000003E-5</c:v>
                </c:pt>
                <c:pt idx="46020">
                  <c:v>4.6020999999999999E-5</c:v>
                </c:pt>
                <c:pt idx="46021">
                  <c:v>4.6022000000000001E-5</c:v>
                </c:pt>
                <c:pt idx="46022">
                  <c:v>4.6023000000000003E-5</c:v>
                </c:pt>
                <c:pt idx="46023">
                  <c:v>4.6023999999999998E-5</c:v>
                </c:pt>
                <c:pt idx="46024">
                  <c:v>4.6025000000000001E-5</c:v>
                </c:pt>
                <c:pt idx="46025">
                  <c:v>4.6026000000000003E-5</c:v>
                </c:pt>
                <c:pt idx="46026">
                  <c:v>4.6026999999999998E-5</c:v>
                </c:pt>
                <c:pt idx="46027">
                  <c:v>4.6028E-5</c:v>
                </c:pt>
                <c:pt idx="46028">
                  <c:v>4.6029000000000003E-5</c:v>
                </c:pt>
                <c:pt idx="46029">
                  <c:v>4.6029999999999998E-5</c:v>
                </c:pt>
                <c:pt idx="46030">
                  <c:v>4.6031E-5</c:v>
                </c:pt>
                <c:pt idx="46031">
                  <c:v>4.6032000000000002E-5</c:v>
                </c:pt>
                <c:pt idx="46032">
                  <c:v>4.6032999999999998E-5</c:v>
                </c:pt>
                <c:pt idx="46033">
                  <c:v>4.6034E-5</c:v>
                </c:pt>
                <c:pt idx="46034">
                  <c:v>4.6035000000000002E-5</c:v>
                </c:pt>
                <c:pt idx="46035">
                  <c:v>4.6035999999999998E-5</c:v>
                </c:pt>
                <c:pt idx="46036">
                  <c:v>4.6037E-5</c:v>
                </c:pt>
                <c:pt idx="46037">
                  <c:v>4.6038000000000002E-5</c:v>
                </c:pt>
                <c:pt idx="46038">
                  <c:v>4.6038999999999997E-5</c:v>
                </c:pt>
                <c:pt idx="46039">
                  <c:v>4.604E-5</c:v>
                </c:pt>
                <c:pt idx="46040">
                  <c:v>4.6041000000000002E-5</c:v>
                </c:pt>
                <c:pt idx="46041">
                  <c:v>4.6041999999999997E-5</c:v>
                </c:pt>
                <c:pt idx="46042">
                  <c:v>4.6042999999999999E-5</c:v>
                </c:pt>
                <c:pt idx="46043">
                  <c:v>4.6044000000000002E-5</c:v>
                </c:pt>
                <c:pt idx="46044">
                  <c:v>4.6044999999999997E-5</c:v>
                </c:pt>
                <c:pt idx="46045">
                  <c:v>4.6045999999999999E-5</c:v>
                </c:pt>
                <c:pt idx="46046">
                  <c:v>4.6047000000000001E-5</c:v>
                </c:pt>
                <c:pt idx="46047">
                  <c:v>4.6047999999999997E-5</c:v>
                </c:pt>
                <c:pt idx="46048">
                  <c:v>4.6048999999999999E-5</c:v>
                </c:pt>
                <c:pt idx="46049">
                  <c:v>4.6050000000000001E-5</c:v>
                </c:pt>
                <c:pt idx="46050">
                  <c:v>4.6050999999999997E-5</c:v>
                </c:pt>
                <c:pt idx="46051">
                  <c:v>4.6051999999999999E-5</c:v>
                </c:pt>
                <c:pt idx="46052">
                  <c:v>4.6053000000000001E-5</c:v>
                </c:pt>
                <c:pt idx="46053">
                  <c:v>4.6054000000000003E-5</c:v>
                </c:pt>
                <c:pt idx="46054">
                  <c:v>4.6054999999999999E-5</c:v>
                </c:pt>
                <c:pt idx="46055">
                  <c:v>4.6056000000000001E-5</c:v>
                </c:pt>
                <c:pt idx="46056">
                  <c:v>4.6057000000000003E-5</c:v>
                </c:pt>
                <c:pt idx="46057">
                  <c:v>4.6057999999999998E-5</c:v>
                </c:pt>
                <c:pt idx="46058">
                  <c:v>4.6059000000000001E-5</c:v>
                </c:pt>
                <c:pt idx="46059">
                  <c:v>4.6060000000000003E-5</c:v>
                </c:pt>
                <c:pt idx="46060">
                  <c:v>4.6060999999999998E-5</c:v>
                </c:pt>
                <c:pt idx="46061">
                  <c:v>4.6062E-5</c:v>
                </c:pt>
                <c:pt idx="46062">
                  <c:v>4.6063000000000003E-5</c:v>
                </c:pt>
                <c:pt idx="46063">
                  <c:v>4.6063999999999998E-5</c:v>
                </c:pt>
                <c:pt idx="46064">
                  <c:v>4.6065E-5</c:v>
                </c:pt>
                <c:pt idx="46065">
                  <c:v>4.6066000000000002E-5</c:v>
                </c:pt>
                <c:pt idx="46066">
                  <c:v>4.6066999999999998E-5</c:v>
                </c:pt>
                <c:pt idx="46067">
                  <c:v>4.6068E-5</c:v>
                </c:pt>
                <c:pt idx="46068">
                  <c:v>4.6069000000000002E-5</c:v>
                </c:pt>
                <c:pt idx="46069">
                  <c:v>4.6069999999999998E-5</c:v>
                </c:pt>
                <c:pt idx="46070">
                  <c:v>4.6071E-5</c:v>
                </c:pt>
                <c:pt idx="46071">
                  <c:v>4.6072000000000002E-5</c:v>
                </c:pt>
                <c:pt idx="46072">
                  <c:v>4.6072999999999997E-5</c:v>
                </c:pt>
                <c:pt idx="46073">
                  <c:v>4.6074E-5</c:v>
                </c:pt>
                <c:pt idx="46074">
                  <c:v>4.6075000000000002E-5</c:v>
                </c:pt>
                <c:pt idx="46075">
                  <c:v>4.6075999999999997E-5</c:v>
                </c:pt>
                <c:pt idx="46076">
                  <c:v>4.6076999999999999E-5</c:v>
                </c:pt>
                <c:pt idx="46077">
                  <c:v>4.6078000000000002E-5</c:v>
                </c:pt>
                <c:pt idx="46078">
                  <c:v>4.6078999999999997E-5</c:v>
                </c:pt>
                <c:pt idx="46079">
                  <c:v>4.6079999999999999E-5</c:v>
                </c:pt>
                <c:pt idx="46080">
                  <c:v>4.6081000000000001E-5</c:v>
                </c:pt>
                <c:pt idx="46081">
                  <c:v>4.6081999999999997E-5</c:v>
                </c:pt>
                <c:pt idx="46082">
                  <c:v>4.6082999999999999E-5</c:v>
                </c:pt>
                <c:pt idx="46083">
                  <c:v>4.6084000000000001E-5</c:v>
                </c:pt>
                <c:pt idx="46084">
                  <c:v>4.6084999999999997E-5</c:v>
                </c:pt>
                <c:pt idx="46085">
                  <c:v>4.6085999999999999E-5</c:v>
                </c:pt>
                <c:pt idx="46086">
                  <c:v>4.6087000000000001E-5</c:v>
                </c:pt>
                <c:pt idx="46087">
                  <c:v>4.6088000000000003E-5</c:v>
                </c:pt>
                <c:pt idx="46088">
                  <c:v>4.6088999999999999E-5</c:v>
                </c:pt>
                <c:pt idx="46089">
                  <c:v>4.6090000000000001E-5</c:v>
                </c:pt>
                <c:pt idx="46090">
                  <c:v>4.6091000000000003E-5</c:v>
                </c:pt>
                <c:pt idx="46091">
                  <c:v>4.6091999999999998E-5</c:v>
                </c:pt>
                <c:pt idx="46092">
                  <c:v>4.6093000000000001E-5</c:v>
                </c:pt>
                <c:pt idx="46093">
                  <c:v>4.6094000000000003E-5</c:v>
                </c:pt>
                <c:pt idx="46094">
                  <c:v>4.6094999999999998E-5</c:v>
                </c:pt>
                <c:pt idx="46095">
                  <c:v>4.6096E-5</c:v>
                </c:pt>
                <c:pt idx="46096">
                  <c:v>4.6097000000000003E-5</c:v>
                </c:pt>
                <c:pt idx="46097">
                  <c:v>4.6097999999999998E-5</c:v>
                </c:pt>
                <c:pt idx="46098">
                  <c:v>4.6099E-5</c:v>
                </c:pt>
                <c:pt idx="46099">
                  <c:v>4.6100000000000002E-5</c:v>
                </c:pt>
                <c:pt idx="46100">
                  <c:v>4.6100999999999998E-5</c:v>
                </c:pt>
                <c:pt idx="46101">
                  <c:v>4.6102E-5</c:v>
                </c:pt>
                <c:pt idx="46102">
                  <c:v>4.6103000000000002E-5</c:v>
                </c:pt>
                <c:pt idx="46103">
                  <c:v>4.6103999999999998E-5</c:v>
                </c:pt>
                <c:pt idx="46104">
                  <c:v>4.6105E-5</c:v>
                </c:pt>
                <c:pt idx="46105">
                  <c:v>4.6106000000000002E-5</c:v>
                </c:pt>
                <c:pt idx="46106">
                  <c:v>4.6106999999999997E-5</c:v>
                </c:pt>
                <c:pt idx="46107">
                  <c:v>4.6108E-5</c:v>
                </c:pt>
                <c:pt idx="46108">
                  <c:v>4.6109000000000002E-5</c:v>
                </c:pt>
                <c:pt idx="46109">
                  <c:v>4.6109999999999997E-5</c:v>
                </c:pt>
                <c:pt idx="46110">
                  <c:v>4.6110999999999999E-5</c:v>
                </c:pt>
                <c:pt idx="46111">
                  <c:v>4.6112000000000002E-5</c:v>
                </c:pt>
                <c:pt idx="46112">
                  <c:v>4.6112999999999997E-5</c:v>
                </c:pt>
                <c:pt idx="46113">
                  <c:v>4.6113999999999999E-5</c:v>
                </c:pt>
                <c:pt idx="46114">
                  <c:v>4.6115000000000001E-5</c:v>
                </c:pt>
                <c:pt idx="46115">
                  <c:v>4.6115999999999997E-5</c:v>
                </c:pt>
                <c:pt idx="46116">
                  <c:v>4.6116999999999999E-5</c:v>
                </c:pt>
                <c:pt idx="46117">
                  <c:v>4.6118000000000001E-5</c:v>
                </c:pt>
                <c:pt idx="46118">
                  <c:v>4.6118999999999997E-5</c:v>
                </c:pt>
                <c:pt idx="46119">
                  <c:v>4.6119999999999999E-5</c:v>
                </c:pt>
                <c:pt idx="46120">
                  <c:v>4.6121000000000001E-5</c:v>
                </c:pt>
                <c:pt idx="46121">
                  <c:v>4.6122000000000003E-5</c:v>
                </c:pt>
                <c:pt idx="46122">
                  <c:v>4.6122999999999999E-5</c:v>
                </c:pt>
                <c:pt idx="46123">
                  <c:v>4.6124000000000001E-5</c:v>
                </c:pt>
                <c:pt idx="46124">
                  <c:v>4.6125000000000003E-5</c:v>
                </c:pt>
                <c:pt idx="46125">
                  <c:v>4.6125999999999998E-5</c:v>
                </c:pt>
                <c:pt idx="46126">
                  <c:v>4.6127000000000001E-5</c:v>
                </c:pt>
                <c:pt idx="46127">
                  <c:v>4.6128000000000003E-5</c:v>
                </c:pt>
                <c:pt idx="46128">
                  <c:v>4.6128999999999998E-5</c:v>
                </c:pt>
                <c:pt idx="46129">
                  <c:v>4.613E-5</c:v>
                </c:pt>
                <c:pt idx="46130">
                  <c:v>4.6131000000000003E-5</c:v>
                </c:pt>
                <c:pt idx="46131">
                  <c:v>4.6131999999999998E-5</c:v>
                </c:pt>
                <c:pt idx="46132">
                  <c:v>4.6133E-5</c:v>
                </c:pt>
                <c:pt idx="46133">
                  <c:v>4.6134000000000002E-5</c:v>
                </c:pt>
                <c:pt idx="46134">
                  <c:v>4.6134999999999998E-5</c:v>
                </c:pt>
                <c:pt idx="46135">
                  <c:v>4.6136E-5</c:v>
                </c:pt>
                <c:pt idx="46136">
                  <c:v>4.6137000000000002E-5</c:v>
                </c:pt>
                <c:pt idx="46137">
                  <c:v>4.6137999999999998E-5</c:v>
                </c:pt>
                <c:pt idx="46138">
                  <c:v>4.6139E-5</c:v>
                </c:pt>
                <c:pt idx="46139">
                  <c:v>4.6140000000000002E-5</c:v>
                </c:pt>
                <c:pt idx="46140">
                  <c:v>4.6140999999999998E-5</c:v>
                </c:pt>
                <c:pt idx="46141">
                  <c:v>4.6142E-5</c:v>
                </c:pt>
                <c:pt idx="46142">
                  <c:v>4.6143000000000002E-5</c:v>
                </c:pt>
                <c:pt idx="46143">
                  <c:v>4.6143999999999997E-5</c:v>
                </c:pt>
                <c:pt idx="46144">
                  <c:v>4.6144999999999999E-5</c:v>
                </c:pt>
                <c:pt idx="46145">
                  <c:v>4.6146000000000002E-5</c:v>
                </c:pt>
                <c:pt idx="46146">
                  <c:v>4.6146999999999997E-5</c:v>
                </c:pt>
                <c:pt idx="46147">
                  <c:v>4.6147999999999999E-5</c:v>
                </c:pt>
                <c:pt idx="46148">
                  <c:v>4.6149000000000001E-5</c:v>
                </c:pt>
                <c:pt idx="46149">
                  <c:v>4.6149999999999997E-5</c:v>
                </c:pt>
                <c:pt idx="46150">
                  <c:v>4.6150999999999999E-5</c:v>
                </c:pt>
                <c:pt idx="46151">
                  <c:v>4.6152000000000001E-5</c:v>
                </c:pt>
                <c:pt idx="46152">
                  <c:v>4.6152999999999997E-5</c:v>
                </c:pt>
                <c:pt idx="46153">
                  <c:v>4.6153999999999999E-5</c:v>
                </c:pt>
                <c:pt idx="46154">
                  <c:v>4.6155000000000001E-5</c:v>
                </c:pt>
                <c:pt idx="46155">
                  <c:v>4.6156000000000003E-5</c:v>
                </c:pt>
                <c:pt idx="46156">
                  <c:v>4.6156999999999999E-5</c:v>
                </c:pt>
                <c:pt idx="46157">
                  <c:v>4.6158000000000001E-5</c:v>
                </c:pt>
                <c:pt idx="46158">
                  <c:v>4.6159000000000003E-5</c:v>
                </c:pt>
                <c:pt idx="46159">
                  <c:v>4.6159999999999999E-5</c:v>
                </c:pt>
                <c:pt idx="46160">
                  <c:v>4.6161000000000001E-5</c:v>
                </c:pt>
                <c:pt idx="46161">
                  <c:v>4.6162000000000003E-5</c:v>
                </c:pt>
                <c:pt idx="46162">
                  <c:v>4.6162999999999998E-5</c:v>
                </c:pt>
                <c:pt idx="46163">
                  <c:v>4.6164E-5</c:v>
                </c:pt>
                <c:pt idx="46164">
                  <c:v>4.6165000000000003E-5</c:v>
                </c:pt>
                <c:pt idx="46165">
                  <c:v>4.6165999999999998E-5</c:v>
                </c:pt>
                <c:pt idx="46166">
                  <c:v>4.6167E-5</c:v>
                </c:pt>
                <c:pt idx="46167">
                  <c:v>4.6168000000000002E-5</c:v>
                </c:pt>
                <c:pt idx="46168">
                  <c:v>4.6168999999999998E-5</c:v>
                </c:pt>
                <c:pt idx="46169">
                  <c:v>4.617E-5</c:v>
                </c:pt>
                <c:pt idx="46170">
                  <c:v>4.6171000000000002E-5</c:v>
                </c:pt>
                <c:pt idx="46171">
                  <c:v>4.6171999999999998E-5</c:v>
                </c:pt>
                <c:pt idx="46172">
                  <c:v>4.6173E-5</c:v>
                </c:pt>
                <c:pt idx="46173">
                  <c:v>4.6174000000000002E-5</c:v>
                </c:pt>
                <c:pt idx="46174">
                  <c:v>4.6174999999999998E-5</c:v>
                </c:pt>
                <c:pt idx="46175">
                  <c:v>4.6176E-5</c:v>
                </c:pt>
                <c:pt idx="46176">
                  <c:v>4.6177000000000002E-5</c:v>
                </c:pt>
                <c:pt idx="46177">
                  <c:v>4.6177999999999997E-5</c:v>
                </c:pt>
                <c:pt idx="46178">
                  <c:v>4.6179E-5</c:v>
                </c:pt>
                <c:pt idx="46179">
                  <c:v>4.6180000000000002E-5</c:v>
                </c:pt>
                <c:pt idx="46180">
                  <c:v>4.6180999999999997E-5</c:v>
                </c:pt>
                <c:pt idx="46181">
                  <c:v>4.6181999999999999E-5</c:v>
                </c:pt>
                <c:pt idx="46182">
                  <c:v>4.6183000000000002E-5</c:v>
                </c:pt>
                <c:pt idx="46183">
                  <c:v>4.6183999999999997E-5</c:v>
                </c:pt>
                <c:pt idx="46184">
                  <c:v>4.6184999999999999E-5</c:v>
                </c:pt>
                <c:pt idx="46185">
                  <c:v>4.6186000000000001E-5</c:v>
                </c:pt>
                <c:pt idx="46186">
                  <c:v>4.6186999999999997E-5</c:v>
                </c:pt>
                <c:pt idx="46187">
                  <c:v>4.6187999999999999E-5</c:v>
                </c:pt>
                <c:pt idx="46188">
                  <c:v>4.6189000000000001E-5</c:v>
                </c:pt>
                <c:pt idx="46189">
                  <c:v>4.6190000000000003E-5</c:v>
                </c:pt>
                <c:pt idx="46190">
                  <c:v>4.6190999999999999E-5</c:v>
                </c:pt>
                <c:pt idx="46191">
                  <c:v>4.6192000000000001E-5</c:v>
                </c:pt>
                <c:pt idx="46192">
                  <c:v>4.6193000000000003E-5</c:v>
                </c:pt>
                <c:pt idx="46193">
                  <c:v>4.6193999999999999E-5</c:v>
                </c:pt>
                <c:pt idx="46194">
                  <c:v>4.6195000000000001E-5</c:v>
                </c:pt>
                <c:pt idx="46195">
                  <c:v>4.6196000000000003E-5</c:v>
                </c:pt>
                <c:pt idx="46196">
                  <c:v>4.6196999999999998E-5</c:v>
                </c:pt>
                <c:pt idx="46197">
                  <c:v>4.6198000000000001E-5</c:v>
                </c:pt>
                <c:pt idx="46198">
                  <c:v>4.6199000000000003E-5</c:v>
                </c:pt>
                <c:pt idx="46199">
                  <c:v>4.6199999999999998E-5</c:v>
                </c:pt>
                <c:pt idx="46200">
                  <c:v>4.6201E-5</c:v>
                </c:pt>
                <c:pt idx="46201">
                  <c:v>4.6202000000000003E-5</c:v>
                </c:pt>
                <c:pt idx="46202">
                  <c:v>4.6202999999999998E-5</c:v>
                </c:pt>
                <c:pt idx="46203">
                  <c:v>4.6204E-5</c:v>
                </c:pt>
                <c:pt idx="46204">
                  <c:v>4.6205000000000002E-5</c:v>
                </c:pt>
                <c:pt idx="46205">
                  <c:v>4.6205999999999998E-5</c:v>
                </c:pt>
                <c:pt idx="46206">
                  <c:v>4.6207E-5</c:v>
                </c:pt>
                <c:pt idx="46207">
                  <c:v>4.6208000000000002E-5</c:v>
                </c:pt>
                <c:pt idx="46208">
                  <c:v>4.6208999999999998E-5</c:v>
                </c:pt>
                <c:pt idx="46209">
                  <c:v>4.621E-5</c:v>
                </c:pt>
                <c:pt idx="46210">
                  <c:v>4.6211000000000002E-5</c:v>
                </c:pt>
                <c:pt idx="46211">
                  <c:v>4.6211999999999997E-5</c:v>
                </c:pt>
                <c:pt idx="46212">
                  <c:v>4.6213E-5</c:v>
                </c:pt>
                <c:pt idx="46213">
                  <c:v>4.6214000000000002E-5</c:v>
                </c:pt>
                <c:pt idx="46214">
                  <c:v>4.6214999999999997E-5</c:v>
                </c:pt>
                <c:pt idx="46215">
                  <c:v>4.6215999999999999E-5</c:v>
                </c:pt>
                <c:pt idx="46216">
                  <c:v>4.6217000000000002E-5</c:v>
                </c:pt>
                <c:pt idx="46217">
                  <c:v>4.6217999999999997E-5</c:v>
                </c:pt>
                <c:pt idx="46218">
                  <c:v>4.6218999999999999E-5</c:v>
                </c:pt>
                <c:pt idx="46219">
                  <c:v>4.6220000000000001E-5</c:v>
                </c:pt>
                <c:pt idx="46220">
                  <c:v>4.6220999999999997E-5</c:v>
                </c:pt>
                <c:pt idx="46221">
                  <c:v>4.6221999999999999E-5</c:v>
                </c:pt>
                <c:pt idx="46222">
                  <c:v>4.6223000000000001E-5</c:v>
                </c:pt>
                <c:pt idx="46223">
                  <c:v>4.6224000000000003E-5</c:v>
                </c:pt>
                <c:pt idx="46224">
                  <c:v>4.6224999999999999E-5</c:v>
                </c:pt>
                <c:pt idx="46225">
                  <c:v>4.6226000000000001E-5</c:v>
                </c:pt>
                <c:pt idx="46226">
                  <c:v>4.6227000000000003E-5</c:v>
                </c:pt>
                <c:pt idx="46227">
                  <c:v>4.6227999999999999E-5</c:v>
                </c:pt>
                <c:pt idx="46228">
                  <c:v>4.6229000000000001E-5</c:v>
                </c:pt>
                <c:pt idx="46229">
                  <c:v>4.6230000000000003E-5</c:v>
                </c:pt>
                <c:pt idx="46230">
                  <c:v>4.6230999999999998E-5</c:v>
                </c:pt>
                <c:pt idx="46231">
                  <c:v>4.6232000000000001E-5</c:v>
                </c:pt>
                <c:pt idx="46232">
                  <c:v>4.6233000000000003E-5</c:v>
                </c:pt>
                <c:pt idx="46233">
                  <c:v>4.6233999999999998E-5</c:v>
                </c:pt>
                <c:pt idx="46234">
                  <c:v>4.6235E-5</c:v>
                </c:pt>
                <c:pt idx="46235">
                  <c:v>4.6236000000000003E-5</c:v>
                </c:pt>
                <c:pt idx="46236">
                  <c:v>4.6236999999999998E-5</c:v>
                </c:pt>
                <c:pt idx="46237">
                  <c:v>4.6238E-5</c:v>
                </c:pt>
                <c:pt idx="46238">
                  <c:v>4.6239000000000002E-5</c:v>
                </c:pt>
                <c:pt idx="46239">
                  <c:v>4.6239999999999998E-5</c:v>
                </c:pt>
                <c:pt idx="46240">
                  <c:v>4.6241E-5</c:v>
                </c:pt>
                <c:pt idx="46241">
                  <c:v>4.6242000000000002E-5</c:v>
                </c:pt>
                <c:pt idx="46242">
                  <c:v>4.6242999999999998E-5</c:v>
                </c:pt>
                <c:pt idx="46243">
                  <c:v>4.6244E-5</c:v>
                </c:pt>
                <c:pt idx="46244">
                  <c:v>4.6245000000000002E-5</c:v>
                </c:pt>
                <c:pt idx="46245">
                  <c:v>4.6245999999999997E-5</c:v>
                </c:pt>
                <c:pt idx="46246">
                  <c:v>4.6247E-5</c:v>
                </c:pt>
                <c:pt idx="46247">
                  <c:v>4.6248000000000002E-5</c:v>
                </c:pt>
                <c:pt idx="46248">
                  <c:v>4.6248999999999997E-5</c:v>
                </c:pt>
                <c:pt idx="46249">
                  <c:v>4.6249999999999999E-5</c:v>
                </c:pt>
                <c:pt idx="46250">
                  <c:v>4.6251000000000002E-5</c:v>
                </c:pt>
                <c:pt idx="46251">
                  <c:v>4.6251999999999997E-5</c:v>
                </c:pt>
                <c:pt idx="46252">
                  <c:v>4.6252999999999999E-5</c:v>
                </c:pt>
                <c:pt idx="46253">
                  <c:v>4.6254000000000001E-5</c:v>
                </c:pt>
                <c:pt idx="46254">
                  <c:v>4.6254999999999997E-5</c:v>
                </c:pt>
                <c:pt idx="46255">
                  <c:v>4.6255999999999999E-5</c:v>
                </c:pt>
                <c:pt idx="46256">
                  <c:v>4.6257000000000001E-5</c:v>
                </c:pt>
                <c:pt idx="46257">
                  <c:v>4.6258000000000003E-5</c:v>
                </c:pt>
                <c:pt idx="46258">
                  <c:v>4.6258999999999999E-5</c:v>
                </c:pt>
                <c:pt idx="46259">
                  <c:v>4.6260000000000001E-5</c:v>
                </c:pt>
                <c:pt idx="46260">
                  <c:v>4.6261000000000003E-5</c:v>
                </c:pt>
                <c:pt idx="46261">
                  <c:v>4.6261999999999999E-5</c:v>
                </c:pt>
                <c:pt idx="46262">
                  <c:v>4.6263000000000001E-5</c:v>
                </c:pt>
                <c:pt idx="46263">
                  <c:v>4.6264000000000003E-5</c:v>
                </c:pt>
                <c:pt idx="46264">
                  <c:v>4.6264999999999998E-5</c:v>
                </c:pt>
                <c:pt idx="46265">
                  <c:v>4.6266000000000001E-5</c:v>
                </c:pt>
                <c:pt idx="46266">
                  <c:v>4.6267000000000003E-5</c:v>
                </c:pt>
                <c:pt idx="46267">
                  <c:v>4.6267999999999998E-5</c:v>
                </c:pt>
                <c:pt idx="46268">
                  <c:v>4.6269E-5</c:v>
                </c:pt>
                <c:pt idx="46269">
                  <c:v>4.6270000000000003E-5</c:v>
                </c:pt>
                <c:pt idx="46270">
                  <c:v>4.6270999999999998E-5</c:v>
                </c:pt>
                <c:pt idx="46271">
                  <c:v>4.6272E-5</c:v>
                </c:pt>
                <c:pt idx="46272">
                  <c:v>4.6273000000000002E-5</c:v>
                </c:pt>
                <c:pt idx="46273">
                  <c:v>4.6273999999999998E-5</c:v>
                </c:pt>
                <c:pt idx="46274">
                  <c:v>4.6275E-5</c:v>
                </c:pt>
                <c:pt idx="46275">
                  <c:v>4.6276000000000002E-5</c:v>
                </c:pt>
                <c:pt idx="46276">
                  <c:v>4.6276999999999998E-5</c:v>
                </c:pt>
                <c:pt idx="46277">
                  <c:v>4.6278E-5</c:v>
                </c:pt>
                <c:pt idx="46278">
                  <c:v>4.6279000000000002E-5</c:v>
                </c:pt>
                <c:pt idx="46279">
                  <c:v>4.6279999999999997E-5</c:v>
                </c:pt>
                <c:pt idx="46280">
                  <c:v>4.6281E-5</c:v>
                </c:pt>
                <c:pt idx="46281">
                  <c:v>4.6282000000000002E-5</c:v>
                </c:pt>
                <c:pt idx="46282">
                  <c:v>4.6282999999999997E-5</c:v>
                </c:pt>
                <c:pt idx="46283">
                  <c:v>4.6283999999999999E-5</c:v>
                </c:pt>
                <c:pt idx="46284">
                  <c:v>4.6285000000000002E-5</c:v>
                </c:pt>
                <c:pt idx="46285">
                  <c:v>4.6285999999999997E-5</c:v>
                </c:pt>
                <c:pt idx="46286">
                  <c:v>4.6286999999999999E-5</c:v>
                </c:pt>
                <c:pt idx="46287">
                  <c:v>4.6288000000000001E-5</c:v>
                </c:pt>
                <c:pt idx="46288">
                  <c:v>4.6288999999999997E-5</c:v>
                </c:pt>
                <c:pt idx="46289">
                  <c:v>4.6289999999999999E-5</c:v>
                </c:pt>
                <c:pt idx="46290">
                  <c:v>4.6291000000000001E-5</c:v>
                </c:pt>
                <c:pt idx="46291">
                  <c:v>4.6292000000000003E-5</c:v>
                </c:pt>
                <c:pt idx="46292">
                  <c:v>4.6292999999999999E-5</c:v>
                </c:pt>
                <c:pt idx="46293">
                  <c:v>4.6294000000000001E-5</c:v>
                </c:pt>
                <c:pt idx="46294">
                  <c:v>4.6295000000000003E-5</c:v>
                </c:pt>
                <c:pt idx="46295">
                  <c:v>4.6295999999999999E-5</c:v>
                </c:pt>
                <c:pt idx="46296">
                  <c:v>4.6297000000000001E-5</c:v>
                </c:pt>
                <c:pt idx="46297">
                  <c:v>4.6298000000000003E-5</c:v>
                </c:pt>
                <c:pt idx="46298">
                  <c:v>4.6298999999999998E-5</c:v>
                </c:pt>
                <c:pt idx="46299">
                  <c:v>4.6300000000000001E-5</c:v>
                </c:pt>
                <c:pt idx="46300">
                  <c:v>4.6301000000000003E-5</c:v>
                </c:pt>
                <c:pt idx="46301">
                  <c:v>4.6301999999999998E-5</c:v>
                </c:pt>
                <c:pt idx="46302">
                  <c:v>4.6303E-5</c:v>
                </c:pt>
                <c:pt idx="46303">
                  <c:v>4.6304000000000003E-5</c:v>
                </c:pt>
                <c:pt idx="46304">
                  <c:v>4.6304999999999998E-5</c:v>
                </c:pt>
                <c:pt idx="46305">
                  <c:v>4.6306E-5</c:v>
                </c:pt>
                <c:pt idx="46306">
                  <c:v>4.6307000000000002E-5</c:v>
                </c:pt>
                <c:pt idx="46307">
                  <c:v>4.6307999999999998E-5</c:v>
                </c:pt>
                <c:pt idx="46308">
                  <c:v>4.6309E-5</c:v>
                </c:pt>
                <c:pt idx="46309">
                  <c:v>4.6310000000000002E-5</c:v>
                </c:pt>
                <c:pt idx="46310">
                  <c:v>4.6310999999999998E-5</c:v>
                </c:pt>
                <c:pt idx="46311">
                  <c:v>4.6312E-5</c:v>
                </c:pt>
                <c:pt idx="46312">
                  <c:v>4.6313000000000002E-5</c:v>
                </c:pt>
                <c:pt idx="46313">
                  <c:v>4.6313999999999997E-5</c:v>
                </c:pt>
                <c:pt idx="46314">
                  <c:v>4.6315E-5</c:v>
                </c:pt>
                <c:pt idx="46315">
                  <c:v>4.6316000000000002E-5</c:v>
                </c:pt>
                <c:pt idx="46316">
                  <c:v>4.6316999999999997E-5</c:v>
                </c:pt>
                <c:pt idx="46317">
                  <c:v>4.6317999999999999E-5</c:v>
                </c:pt>
                <c:pt idx="46318">
                  <c:v>4.6319000000000002E-5</c:v>
                </c:pt>
                <c:pt idx="46319">
                  <c:v>4.6319999999999997E-5</c:v>
                </c:pt>
                <c:pt idx="46320">
                  <c:v>4.6320999999999999E-5</c:v>
                </c:pt>
                <c:pt idx="46321">
                  <c:v>4.6322000000000001E-5</c:v>
                </c:pt>
                <c:pt idx="46322">
                  <c:v>4.6322999999999997E-5</c:v>
                </c:pt>
                <c:pt idx="46323">
                  <c:v>4.6323999999999999E-5</c:v>
                </c:pt>
                <c:pt idx="46324">
                  <c:v>4.6325000000000001E-5</c:v>
                </c:pt>
                <c:pt idx="46325">
                  <c:v>4.6326000000000003E-5</c:v>
                </c:pt>
                <c:pt idx="46326">
                  <c:v>4.6326999999999999E-5</c:v>
                </c:pt>
                <c:pt idx="46327">
                  <c:v>4.6328000000000001E-5</c:v>
                </c:pt>
                <c:pt idx="46328">
                  <c:v>4.6329000000000003E-5</c:v>
                </c:pt>
                <c:pt idx="46329">
                  <c:v>4.6329999999999999E-5</c:v>
                </c:pt>
                <c:pt idx="46330">
                  <c:v>4.6331000000000001E-5</c:v>
                </c:pt>
                <c:pt idx="46331">
                  <c:v>4.6332000000000003E-5</c:v>
                </c:pt>
                <c:pt idx="46332">
                  <c:v>4.6332999999999998E-5</c:v>
                </c:pt>
                <c:pt idx="46333">
                  <c:v>4.6334000000000001E-5</c:v>
                </c:pt>
                <c:pt idx="46334">
                  <c:v>4.6335000000000003E-5</c:v>
                </c:pt>
                <c:pt idx="46335">
                  <c:v>4.6335999999999998E-5</c:v>
                </c:pt>
                <c:pt idx="46336">
                  <c:v>4.6337E-5</c:v>
                </c:pt>
                <c:pt idx="46337">
                  <c:v>4.6338000000000003E-5</c:v>
                </c:pt>
                <c:pt idx="46338">
                  <c:v>4.6338999999999998E-5</c:v>
                </c:pt>
                <c:pt idx="46339">
                  <c:v>4.634E-5</c:v>
                </c:pt>
                <c:pt idx="46340">
                  <c:v>4.6341000000000002E-5</c:v>
                </c:pt>
                <c:pt idx="46341">
                  <c:v>4.6341999999999998E-5</c:v>
                </c:pt>
                <c:pt idx="46342">
                  <c:v>4.6343E-5</c:v>
                </c:pt>
                <c:pt idx="46343">
                  <c:v>4.6344000000000002E-5</c:v>
                </c:pt>
                <c:pt idx="46344">
                  <c:v>4.6344999999999998E-5</c:v>
                </c:pt>
                <c:pt idx="46345">
                  <c:v>4.6346E-5</c:v>
                </c:pt>
                <c:pt idx="46346">
                  <c:v>4.6347000000000002E-5</c:v>
                </c:pt>
                <c:pt idx="46347">
                  <c:v>4.6347999999999997E-5</c:v>
                </c:pt>
                <c:pt idx="46348">
                  <c:v>4.6349E-5</c:v>
                </c:pt>
                <c:pt idx="46349">
                  <c:v>4.6350000000000002E-5</c:v>
                </c:pt>
                <c:pt idx="46350">
                  <c:v>4.6350999999999997E-5</c:v>
                </c:pt>
                <c:pt idx="46351">
                  <c:v>4.6351999999999999E-5</c:v>
                </c:pt>
                <c:pt idx="46352">
                  <c:v>4.6353000000000002E-5</c:v>
                </c:pt>
                <c:pt idx="46353">
                  <c:v>4.6353999999999997E-5</c:v>
                </c:pt>
                <c:pt idx="46354">
                  <c:v>4.6354999999999999E-5</c:v>
                </c:pt>
                <c:pt idx="46355">
                  <c:v>4.6356000000000001E-5</c:v>
                </c:pt>
                <c:pt idx="46356">
                  <c:v>4.6356999999999997E-5</c:v>
                </c:pt>
                <c:pt idx="46357">
                  <c:v>4.6357999999999999E-5</c:v>
                </c:pt>
                <c:pt idx="46358">
                  <c:v>4.6359000000000001E-5</c:v>
                </c:pt>
                <c:pt idx="46359">
                  <c:v>4.6360000000000003E-5</c:v>
                </c:pt>
                <c:pt idx="46360">
                  <c:v>4.6360999999999999E-5</c:v>
                </c:pt>
                <c:pt idx="46361">
                  <c:v>4.6362000000000001E-5</c:v>
                </c:pt>
                <c:pt idx="46362">
                  <c:v>4.6363000000000003E-5</c:v>
                </c:pt>
                <c:pt idx="46363">
                  <c:v>4.6363999999999999E-5</c:v>
                </c:pt>
                <c:pt idx="46364">
                  <c:v>4.6365000000000001E-5</c:v>
                </c:pt>
                <c:pt idx="46365">
                  <c:v>4.6366000000000003E-5</c:v>
                </c:pt>
                <c:pt idx="46366">
                  <c:v>4.6366999999999998E-5</c:v>
                </c:pt>
                <c:pt idx="46367">
                  <c:v>4.6368000000000001E-5</c:v>
                </c:pt>
                <c:pt idx="46368">
                  <c:v>4.6369000000000003E-5</c:v>
                </c:pt>
                <c:pt idx="46369">
                  <c:v>4.6369999999999998E-5</c:v>
                </c:pt>
                <c:pt idx="46370">
                  <c:v>4.6371E-5</c:v>
                </c:pt>
                <c:pt idx="46371">
                  <c:v>4.6372000000000003E-5</c:v>
                </c:pt>
                <c:pt idx="46372">
                  <c:v>4.6372999999999998E-5</c:v>
                </c:pt>
                <c:pt idx="46373">
                  <c:v>4.6374E-5</c:v>
                </c:pt>
                <c:pt idx="46374">
                  <c:v>4.6375000000000002E-5</c:v>
                </c:pt>
                <c:pt idx="46375">
                  <c:v>4.6375999999999998E-5</c:v>
                </c:pt>
                <c:pt idx="46376">
                  <c:v>4.6377E-5</c:v>
                </c:pt>
                <c:pt idx="46377">
                  <c:v>4.6378000000000002E-5</c:v>
                </c:pt>
                <c:pt idx="46378">
                  <c:v>4.6378999999999998E-5</c:v>
                </c:pt>
                <c:pt idx="46379">
                  <c:v>4.638E-5</c:v>
                </c:pt>
                <c:pt idx="46380">
                  <c:v>4.6381000000000002E-5</c:v>
                </c:pt>
                <c:pt idx="46381">
                  <c:v>4.6381999999999997E-5</c:v>
                </c:pt>
                <c:pt idx="46382">
                  <c:v>4.6383E-5</c:v>
                </c:pt>
                <c:pt idx="46383">
                  <c:v>4.6384000000000002E-5</c:v>
                </c:pt>
                <c:pt idx="46384">
                  <c:v>4.6384999999999997E-5</c:v>
                </c:pt>
                <c:pt idx="46385">
                  <c:v>4.6385999999999999E-5</c:v>
                </c:pt>
                <c:pt idx="46386">
                  <c:v>4.6387000000000002E-5</c:v>
                </c:pt>
                <c:pt idx="46387">
                  <c:v>4.6387999999999997E-5</c:v>
                </c:pt>
                <c:pt idx="46388">
                  <c:v>4.6388999999999999E-5</c:v>
                </c:pt>
                <c:pt idx="46389">
                  <c:v>4.6390000000000001E-5</c:v>
                </c:pt>
                <c:pt idx="46390">
                  <c:v>4.6390999999999997E-5</c:v>
                </c:pt>
                <c:pt idx="46391">
                  <c:v>4.6391999999999999E-5</c:v>
                </c:pt>
                <c:pt idx="46392">
                  <c:v>4.6393000000000001E-5</c:v>
                </c:pt>
                <c:pt idx="46393">
                  <c:v>4.6394000000000003E-5</c:v>
                </c:pt>
                <c:pt idx="46394">
                  <c:v>4.6394999999999999E-5</c:v>
                </c:pt>
                <c:pt idx="46395">
                  <c:v>4.6396000000000001E-5</c:v>
                </c:pt>
                <c:pt idx="46396">
                  <c:v>4.6397000000000003E-5</c:v>
                </c:pt>
                <c:pt idx="46397">
                  <c:v>4.6397999999999999E-5</c:v>
                </c:pt>
                <c:pt idx="46398">
                  <c:v>4.6399000000000001E-5</c:v>
                </c:pt>
                <c:pt idx="46399">
                  <c:v>4.6400000000000003E-5</c:v>
                </c:pt>
                <c:pt idx="46400">
                  <c:v>4.6400999999999998E-5</c:v>
                </c:pt>
                <c:pt idx="46401">
                  <c:v>4.6402000000000001E-5</c:v>
                </c:pt>
                <c:pt idx="46402">
                  <c:v>4.6403000000000003E-5</c:v>
                </c:pt>
                <c:pt idx="46403">
                  <c:v>4.6403999999999998E-5</c:v>
                </c:pt>
                <c:pt idx="46404">
                  <c:v>4.6405E-5</c:v>
                </c:pt>
                <c:pt idx="46405">
                  <c:v>4.6406000000000003E-5</c:v>
                </c:pt>
                <c:pt idx="46406">
                  <c:v>4.6406999999999998E-5</c:v>
                </c:pt>
                <c:pt idx="46407">
                  <c:v>4.6408E-5</c:v>
                </c:pt>
                <c:pt idx="46408">
                  <c:v>4.6409000000000002E-5</c:v>
                </c:pt>
                <c:pt idx="46409">
                  <c:v>4.6409999999999998E-5</c:v>
                </c:pt>
                <c:pt idx="46410">
                  <c:v>4.6411E-5</c:v>
                </c:pt>
                <c:pt idx="46411">
                  <c:v>4.6412000000000002E-5</c:v>
                </c:pt>
                <c:pt idx="46412">
                  <c:v>4.6412999999999998E-5</c:v>
                </c:pt>
                <c:pt idx="46413">
                  <c:v>4.6414E-5</c:v>
                </c:pt>
                <c:pt idx="46414">
                  <c:v>4.6415000000000002E-5</c:v>
                </c:pt>
                <c:pt idx="46415">
                  <c:v>4.6415999999999997E-5</c:v>
                </c:pt>
                <c:pt idx="46416">
                  <c:v>4.6417E-5</c:v>
                </c:pt>
                <c:pt idx="46417">
                  <c:v>4.6418000000000002E-5</c:v>
                </c:pt>
                <c:pt idx="46418">
                  <c:v>4.6418999999999997E-5</c:v>
                </c:pt>
                <c:pt idx="46419">
                  <c:v>4.6419999999999999E-5</c:v>
                </c:pt>
                <c:pt idx="46420">
                  <c:v>4.6421000000000002E-5</c:v>
                </c:pt>
                <c:pt idx="46421">
                  <c:v>4.6421999999999997E-5</c:v>
                </c:pt>
                <c:pt idx="46422">
                  <c:v>4.6422999999999999E-5</c:v>
                </c:pt>
                <c:pt idx="46423">
                  <c:v>4.6424000000000001E-5</c:v>
                </c:pt>
                <c:pt idx="46424">
                  <c:v>4.6424999999999997E-5</c:v>
                </c:pt>
                <c:pt idx="46425">
                  <c:v>4.6425999999999999E-5</c:v>
                </c:pt>
                <c:pt idx="46426">
                  <c:v>4.6427000000000001E-5</c:v>
                </c:pt>
                <c:pt idx="46427">
                  <c:v>4.6427999999999997E-5</c:v>
                </c:pt>
                <c:pt idx="46428">
                  <c:v>4.6428999999999999E-5</c:v>
                </c:pt>
                <c:pt idx="46429">
                  <c:v>4.6430000000000001E-5</c:v>
                </c:pt>
                <c:pt idx="46430">
                  <c:v>4.6431000000000003E-5</c:v>
                </c:pt>
                <c:pt idx="46431">
                  <c:v>4.6431999999999999E-5</c:v>
                </c:pt>
                <c:pt idx="46432">
                  <c:v>4.6433000000000001E-5</c:v>
                </c:pt>
                <c:pt idx="46433">
                  <c:v>4.6434000000000003E-5</c:v>
                </c:pt>
                <c:pt idx="46434">
                  <c:v>4.6434999999999998E-5</c:v>
                </c:pt>
                <c:pt idx="46435">
                  <c:v>4.6436000000000001E-5</c:v>
                </c:pt>
                <c:pt idx="46436">
                  <c:v>4.6437000000000003E-5</c:v>
                </c:pt>
                <c:pt idx="46437">
                  <c:v>4.6437999999999998E-5</c:v>
                </c:pt>
                <c:pt idx="46438">
                  <c:v>4.6439E-5</c:v>
                </c:pt>
                <c:pt idx="46439">
                  <c:v>4.6440000000000003E-5</c:v>
                </c:pt>
                <c:pt idx="46440">
                  <c:v>4.6440999999999998E-5</c:v>
                </c:pt>
                <c:pt idx="46441">
                  <c:v>4.6442E-5</c:v>
                </c:pt>
                <c:pt idx="46442">
                  <c:v>4.6443000000000002E-5</c:v>
                </c:pt>
                <c:pt idx="46443">
                  <c:v>4.6443999999999998E-5</c:v>
                </c:pt>
                <c:pt idx="46444">
                  <c:v>4.6445E-5</c:v>
                </c:pt>
                <c:pt idx="46445">
                  <c:v>4.6446000000000002E-5</c:v>
                </c:pt>
                <c:pt idx="46446">
                  <c:v>4.6446999999999998E-5</c:v>
                </c:pt>
                <c:pt idx="46447">
                  <c:v>4.6448E-5</c:v>
                </c:pt>
                <c:pt idx="46448">
                  <c:v>4.6449000000000002E-5</c:v>
                </c:pt>
                <c:pt idx="46449">
                  <c:v>4.6449999999999997E-5</c:v>
                </c:pt>
                <c:pt idx="46450">
                  <c:v>4.6451E-5</c:v>
                </c:pt>
                <c:pt idx="46451">
                  <c:v>4.6452000000000002E-5</c:v>
                </c:pt>
                <c:pt idx="46452">
                  <c:v>4.6452999999999997E-5</c:v>
                </c:pt>
                <c:pt idx="46453">
                  <c:v>4.6453999999999999E-5</c:v>
                </c:pt>
                <c:pt idx="46454">
                  <c:v>4.6455000000000002E-5</c:v>
                </c:pt>
                <c:pt idx="46455">
                  <c:v>4.6455999999999997E-5</c:v>
                </c:pt>
                <c:pt idx="46456">
                  <c:v>4.6456999999999999E-5</c:v>
                </c:pt>
                <c:pt idx="46457">
                  <c:v>4.6458000000000001E-5</c:v>
                </c:pt>
                <c:pt idx="46458">
                  <c:v>4.6458999999999997E-5</c:v>
                </c:pt>
                <c:pt idx="46459">
                  <c:v>4.6459999999999999E-5</c:v>
                </c:pt>
                <c:pt idx="46460">
                  <c:v>4.6461000000000001E-5</c:v>
                </c:pt>
                <c:pt idx="46461">
                  <c:v>4.6461999999999997E-5</c:v>
                </c:pt>
                <c:pt idx="46462">
                  <c:v>4.6462999999999999E-5</c:v>
                </c:pt>
                <c:pt idx="46463">
                  <c:v>4.6464000000000001E-5</c:v>
                </c:pt>
                <c:pt idx="46464">
                  <c:v>4.6465000000000003E-5</c:v>
                </c:pt>
                <c:pt idx="46465">
                  <c:v>4.6465999999999999E-5</c:v>
                </c:pt>
                <c:pt idx="46466">
                  <c:v>4.6467000000000001E-5</c:v>
                </c:pt>
                <c:pt idx="46467">
                  <c:v>4.6468000000000003E-5</c:v>
                </c:pt>
                <c:pt idx="46468">
                  <c:v>4.6468999999999998E-5</c:v>
                </c:pt>
                <c:pt idx="46469">
                  <c:v>4.6470000000000001E-5</c:v>
                </c:pt>
                <c:pt idx="46470">
                  <c:v>4.6471000000000003E-5</c:v>
                </c:pt>
                <c:pt idx="46471">
                  <c:v>4.6471999999999998E-5</c:v>
                </c:pt>
                <c:pt idx="46472">
                  <c:v>4.6473E-5</c:v>
                </c:pt>
                <c:pt idx="46473">
                  <c:v>4.6474000000000003E-5</c:v>
                </c:pt>
                <c:pt idx="46474">
                  <c:v>4.6474999999999998E-5</c:v>
                </c:pt>
                <c:pt idx="46475">
                  <c:v>4.6476E-5</c:v>
                </c:pt>
                <c:pt idx="46476">
                  <c:v>4.6477000000000002E-5</c:v>
                </c:pt>
                <c:pt idx="46477">
                  <c:v>4.6477999999999998E-5</c:v>
                </c:pt>
                <c:pt idx="46478">
                  <c:v>4.6479E-5</c:v>
                </c:pt>
                <c:pt idx="46479">
                  <c:v>4.6480000000000002E-5</c:v>
                </c:pt>
                <c:pt idx="46480">
                  <c:v>4.6480999999999998E-5</c:v>
                </c:pt>
                <c:pt idx="46481">
                  <c:v>4.6482E-5</c:v>
                </c:pt>
                <c:pt idx="46482">
                  <c:v>4.6483000000000002E-5</c:v>
                </c:pt>
                <c:pt idx="46483">
                  <c:v>4.6483999999999997E-5</c:v>
                </c:pt>
                <c:pt idx="46484">
                  <c:v>4.6485E-5</c:v>
                </c:pt>
                <c:pt idx="46485">
                  <c:v>4.6486000000000002E-5</c:v>
                </c:pt>
                <c:pt idx="46486">
                  <c:v>4.6486999999999997E-5</c:v>
                </c:pt>
                <c:pt idx="46487">
                  <c:v>4.6487999999999999E-5</c:v>
                </c:pt>
                <c:pt idx="46488">
                  <c:v>4.6489000000000002E-5</c:v>
                </c:pt>
                <c:pt idx="46489">
                  <c:v>4.6489999999999997E-5</c:v>
                </c:pt>
                <c:pt idx="46490">
                  <c:v>4.6490999999999999E-5</c:v>
                </c:pt>
                <c:pt idx="46491">
                  <c:v>4.6492000000000001E-5</c:v>
                </c:pt>
                <c:pt idx="46492">
                  <c:v>4.6492999999999997E-5</c:v>
                </c:pt>
                <c:pt idx="46493">
                  <c:v>4.6493999999999999E-5</c:v>
                </c:pt>
                <c:pt idx="46494">
                  <c:v>4.6495000000000001E-5</c:v>
                </c:pt>
                <c:pt idx="46495">
                  <c:v>4.6495999999999997E-5</c:v>
                </c:pt>
                <c:pt idx="46496">
                  <c:v>4.6496999999999999E-5</c:v>
                </c:pt>
                <c:pt idx="46497">
                  <c:v>4.6498000000000001E-5</c:v>
                </c:pt>
                <c:pt idx="46498">
                  <c:v>4.6499000000000003E-5</c:v>
                </c:pt>
                <c:pt idx="46499">
                  <c:v>4.6499999999999999E-5</c:v>
                </c:pt>
                <c:pt idx="46500">
                  <c:v>4.6501000000000001E-5</c:v>
                </c:pt>
                <c:pt idx="46501">
                  <c:v>4.6502000000000003E-5</c:v>
                </c:pt>
                <c:pt idx="46502">
                  <c:v>4.6502999999999998E-5</c:v>
                </c:pt>
                <c:pt idx="46503">
                  <c:v>4.6504000000000001E-5</c:v>
                </c:pt>
                <c:pt idx="46504">
                  <c:v>4.6505000000000003E-5</c:v>
                </c:pt>
                <c:pt idx="46505">
                  <c:v>4.6505999999999998E-5</c:v>
                </c:pt>
                <c:pt idx="46506">
                  <c:v>4.6507E-5</c:v>
                </c:pt>
                <c:pt idx="46507">
                  <c:v>4.6508000000000003E-5</c:v>
                </c:pt>
                <c:pt idx="46508">
                  <c:v>4.6508999999999998E-5</c:v>
                </c:pt>
                <c:pt idx="46509">
                  <c:v>4.651E-5</c:v>
                </c:pt>
                <c:pt idx="46510">
                  <c:v>4.6511000000000002E-5</c:v>
                </c:pt>
                <c:pt idx="46511">
                  <c:v>4.6511999999999998E-5</c:v>
                </c:pt>
                <c:pt idx="46512">
                  <c:v>4.6513E-5</c:v>
                </c:pt>
                <c:pt idx="46513">
                  <c:v>4.6514000000000002E-5</c:v>
                </c:pt>
                <c:pt idx="46514">
                  <c:v>4.6514999999999998E-5</c:v>
                </c:pt>
                <c:pt idx="46515">
                  <c:v>4.6516E-5</c:v>
                </c:pt>
                <c:pt idx="46516">
                  <c:v>4.6517000000000002E-5</c:v>
                </c:pt>
                <c:pt idx="46517">
                  <c:v>4.6517999999999997E-5</c:v>
                </c:pt>
                <c:pt idx="46518">
                  <c:v>4.6519E-5</c:v>
                </c:pt>
                <c:pt idx="46519">
                  <c:v>4.6520000000000002E-5</c:v>
                </c:pt>
                <c:pt idx="46520">
                  <c:v>4.6520999999999997E-5</c:v>
                </c:pt>
                <c:pt idx="46521">
                  <c:v>4.6521999999999999E-5</c:v>
                </c:pt>
                <c:pt idx="46522">
                  <c:v>4.6523000000000002E-5</c:v>
                </c:pt>
                <c:pt idx="46523">
                  <c:v>4.6523999999999997E-5</c:v>
                </c:pt>
                <c:pt idx="46524">
                  <c:v>4.6524999999999999E-5</c:v>
                </c:pt>
                <c:pt idx="46525">
                  <c:v>4.6526000000000001E-5</c:v>
                </c:pt>
                <c:pt idx="46526">
                  <c:v>4.6526999999999997E-5</c:v>
                </c:pt>
                <c:pt idx="46527">
                  <c:v>4.6527999999999999E-5</c:v>
                </c:pt>
                <c:pt idx="46528">
                  <c:v>4.6529000000000001E-5</c:v>
                </c:pt>
                <c:pt idx="46529">
                  <c:v>4.6529999999999997E-5</c:v>
                </c:pt>
                <c:pt idx="46530">
                  <c:v>4.6530999999999999E-5</c:v>
                </c:pt>
                <c:pt idx="46531">
                  <c:v>4.6532000000000001E-5</c:v>
                </c:pt>
                <c:pt idx="46532">
                  <c:v>4.6533000000000003E-5</c:v>
                </c:pt>
                <c:pt idx="46533">
                  <c:v>4.6533999999999999E-5</c:v>
                </c:pt>
                <c:pt idx="46534">
                  <c:v>4.6535000000000001E-5</c:v>
                </c:pt>
                <c:pt idx="46535">
                  <c:v>4.6536000000000003E-5</c:v>
                </c:pt>
                <c:pt idx="46536">
                  <c:v>4.6536999999999998E-5</c:v>
                </c:pt>
                <c:pt idx="46537">
                  <c:v>4.6538000000000001E-5</c:v>
                </c:pt>
                <c:pt idx="46538">
                  <c:v>4.6539000000000003E-5</c:v>
                </c:pt>
                <c:pt idx="46539">
                  <c:v>4.6539999999999998E-5</c:v>
                </c:pt>
                <c:pt idx="46540">
                  <c:v>4.6541E-5</c:v>
                </c:pt>
                <c:pt idx="46541">
                  <c:v>4.6542000000000003E-5</c:v>
                </c:pt>
                <c:pt idx="46542">
                  <c:v>4.6542999999999998E-5</c:v>
                </c:pt>
                <c:pt idx="46543">
                  <c:v>4.6544E-5</c:v>
                </c:pt>
                <c:pt idx="46544">
                  <c:v>4.6545000000000002E-5</c:v>
                </c:pt>
                <c:pt idx="46545">
                  <c:v>4.6545999999999998E-5</c:v>
                </c:pt>
                <c:pt idx="46546">
                  <c:v>4.6547E-5</c:v>
                </c:pt>
                <c:pt idx="46547">
                  <c:v>4.6548000000000002E-5</c:v>
                </c:pt>
                <c:pt idx="46548">
                  <c:v>4.6548999999999998E-5</c:v>
                </c:pt>
                <c:pt idx="46549">
                  <c:v>4.655E-5</c:v>
                </c:pt>
                <c:pt idx="46550">
                  <c:v>4.6551000000000002E-5</c:v>
                </c:pt>
                <c:pt idx="46551">
                  <c:v>4.6551999999999997E-5</c:v>
                </c:pt>
                <c:pt idx="46552">
                  <c:v>4.6553E-5</c:v>
                </c:pt>
                <c:pt idx="46553">
                  <c:v>4.6554000000000002E-5</c:v>
                </c:pt>
                <c:pt idx="46554">
                  <c:v>4.6554999999999997E-5</c:v>
                </c:pt>
                <c:pt idx="46555">
                  <c:v>4.6555999999999999E-5</c:v>
                </c:pt>
                <c:pt idx="46556">
                  <c:v>4.6557000000000002E-5</c:v>
                </c:pt>
                <c:pt idx="46557">
                  <c:v>4.6557999999999997E-5</c:v>
                </c:pt>
                <c:pt idx="46558">
                  <c:v>4.6558999999999999E-5</c:v>
                </c:pt>
                <c:pt idx="46559">
                  <c:v>4.6560000000000001E-5</c:v>
                </c:pt>
                <c:pt idx="46560">
                  <c:v>4.6560999999999997E-5</c:v>
                </c:pt>
                <c:pt idx="46561">
                  <c:v>4.6561999999999999E-5</c:v>
                </c:pt>
                <c:pt idx="46562">
                  <c:v>4.6563000000000001E-5</c:v>
                </c:pt>
                <c:pt idx="46563">
                  <c:v>4.6563999999999997E-5</c:v>
                </c:pt>
                <c:pt idx="46564">
                  <c:v>4.6564999999999999E-5</c:v>
                </c:pt>
                <c:pt idx="46565">
                  <c:v>4.6566000000000001E-5</c:v>
                </c:pt>
                <c:pt idx="46566">
                  <c:v>4.6567000000000003E-5</c:v>
                </c:pt>
                <c:pt idx="46567">
                  <c:v>4.6567999999999999E-5</c:v>
                </c:pt>
                <c:pt idx="46568">
                  <c:v>4.6569000000000001E-5</c:v>
                </c:pt>
                <c:pt idx="46569">
                  <c:v>4.6570000000000003E-5</c:v>
                </c:pt>
                <c:pt idx="46570">
                  <c:v>4.6570999999999998E-5</c:v>
                </c:pt>
                <c:pt idx="46571">
                  <c:v>4.6572000000000001E-5</c:v>
                </c:pt>
                <c:pt idx="46572">
                  <c:v>4.6573000000000003E-5</c:v>
                </c:pt>
                <c:pt idx="46573">
                  <c:v>4.6573999999999998E-5</c:v>
                </c:pt>
                <c:pt idx="46574">
                  <c:v>4.6575E-5</c:v>
                </c:pt>
                <c:pt idx="46575">
                  <c:v>4.6576000000000003E-5</c:v>
                </c:pt>
                <c:pt idx="46576">
                  <c:v>4.6576999999999998E-5</c:v>
                </c:pt>
                <c:pt idx="46577">
                  <c:v>4.6578E-5</c:v>
                </c:pt>
                <c:pt idx="46578">
                  <c:v>4.6579000000000002E-5</c:v>
                </c:pt>
                <c:pt idx="46579">
                  <c:v>4.6579999999999998E-5</c:v>
                </c:pt>
                <c:pt idx="46580">
                  <c:v>4.6581E-5</c:v>
                </c:pt>
                <c:pt idx="46581">
                  <c:v>4.6582000000000002E-5</c:v>
                </c:pt>
                <c:pt idx="46582">
                  <c:v>4.6582999999999998E-5</c:v>
                </c:pt>
                <c:pt idx="46583">
                  <c:v>4.6584E-5</c:v>
                </c:pt>
                <c:pt idx="46584">
                  <c:v>4.6585000000000002E-5</c:v>
                </c:pt>
                <c:pt idx="46585">
                  <c:v>4.6585999999999997E-5</c:v>
                </c:pt>
                <c:pt idx="46586">
                  <c:v>4.6587E-5</c:v>
                </c:pt>
                <c:pt idx="46587">
                  <c:v>4.6588000000000002E-5</c:v>
                </c:pt>
                <c:pt idx="46588">
                  <c:v>4.6588999999999997E-5</c:v>
                </c:pt>
                <c:pt idx="46589">
                  <c:v>4.6589999999999999E-5</c:v>
                </c:pt>
                <c:pt idx="46590">
                  <c:v>4.6591000000000002E-5</c:v>
                </c:pt>
                <c:pt idx="46591">
                  <c:v>4.6591999999999997E-5</c:v>
                </c:pt>
                <c:pt idx="46592">
                  <c:v>4.6592999999999999E-5</c:v>
                </c:pt>
                <c:pt idx="46593">
                  <c:v>4.6594000000000001E-5</c:v>
                </c:pt>
                <c:pt idx="46594">
                  <c:v>4.6594999999999997E-5</c:v>
                </c:pt>
                <c:pt idx="46595">
                  <c:v>4.6595999999999999E-5</c:v>
                </c:pt>
                <c:pt idx="46596">
                  <c:v>4.6597000000000001E-5</c:v>
                </c:pt>
                <c:pt idx="46597">
                  <c:v>4.6597999999999997E-5</c:v>
                </c:pt>
                <c:pt idx="46598">
                  <c:v>4.6598999999999999E-5</c:v>
                </c:pt>
                <c:pt idx="46599">
                  <c:v>4.6600000000000001E-5</c:v>
                </c:pt>
                <c:pt idx="46600">
                  <c:v>4.6601000000000003E-5</c:v>
                </c:pt>
                <c:pt idx="46601">
                  <c:v>4.6601999999999999E-5</c:v>
                </c:pt>
                <c:pt idx="46602">
                  <c:v>4.6603000000000001E-5</c:v>
                </c:pt>
                <c:pt idx="46603">
                  <c:v>4.6604000000000003E-5</c:v>
                </c:pt>
                <c:pt idx="46604">
                  <c:v>4.6604999999999998E-5</c:v>
                </c:pt>
                <c:pt idx="46605">
                  <c:v>4.6606000000000001E-5</c:v>
                </c:pt>
                <c:pt idx="46606">
                  <c:v>4.6607000000000003E-5</c:v>
                </c:pt>
                <c:pt idx="46607">
                  <c:v>4.6607999999999998E-5</c:v>
                </c:pt>
                <c:pt idx="46608">
                  <c:v>4.6609E-5</c:v>
                </c:pt>
                <c:pt idx="46609">
                  <c:v>4.6610000000000003E-5</c:v>
                </c:pt>
                <c:pt idx="46610">
                  <c:v>4.6610999999999998E-5</c:v>
                </c:pt>
                <c:pt idx="46611">
                  <c:v>4.6612E-5</c:v>
                </c:pt>
                <c:pt idx="46612">
                  <c:v>4.6613000000000002E-5</c:v>
                </c:pt>
                <c:pt idx="46613">
                  <c:v>4.6613999999999998E-5</c:v>
                </c:pt>
                <c:pt idx="46614">
                  <c:v>4.6615E-5</c:v>
                </c:pt>
                <c:pt idx="46615">
                  <c:v>4.6616000000000002E-5</c:v>
                </c:pt>
                <c:pt idx="46616">
                  <c:v>4.6616999999999998E-5</c:v>
                </c:pt>
                <c:pt idx="46617">
                  <c:v>4.6618E-5</c:v>
                </c:pt>
                <c:pt idx="46618">
                  <c:v>4.6619000000000002E-5</c:v>
                </c:pt>
                <c:pt idx="46619">
                  <c:v>4.6619999999999997E-5</c:v>
                </c:pt>
                <c:pt idx="46620">
                  <c:v>4.6621E-5</c:v>
                </c:pt>
                <c:pt idx="46621">
                  <c:v>4.6622000000000002E-5</c:v>
                </c:pt>
                <c:pt idx="46622">
                  <c:v>4.6622999999999997E-5</c:v>
                </c:pt>
                <c:pt idx="46623">
                  <c:v>4.6623999999999999E-5</c:v>
                </c:pt>
                <c:pt idx="46624">
                  <c:v>4.6625000000000002E-5</c:v>
                </c:pt>
                <c:pt idx="46625">
                  <c:v>4.6625999999999997E-5</c:v>
                </c:pt>
                <c:pt idx="46626">
                  <c:v>4.6626999999999999E-5</c:v>
                </c:pt>
                <c:pt idx="46627">
                  <c:v>4.6628000000000001E-5</c:v>
                </c:pt>
                <c:pt idx="46628">
                  <c:v>4.6628999999999997E-5</c:v>
                </c:pt>
                <c:pt idx="46629">
                  <c:v>4.6629999999999999E-5</c:v>
                </c:pt>
                <c:pt idx="46630">
                  <c:v>4.6631000000000001E-5</c:v>
                </c:pt>
                <c:pt idx="46631">
                  <c:v>4.6631999999999997E-5</c:v>
                </c:pt>
                <c:pt idx="46632">
                  <c:v>4.6632999999999999E-5</c:v>
                </c:pt>
                <c:pt idx="46633">
                  <c:v>4.6634000000000001E-5</c:v>
                </c:pt>
                <c:pt idx="46634">
                  <c:v>4.6635000000000003E-5</c:v>
                </c:pt>
                <c:pt idx="46635">
                  <c:v>4.6635999999999999E-5</c:v>
                </c:pt>
                <c:pt idx="46636">
                  <c:v>4.6637000000000001E-5</c:v>
                </c:pt>
                <c:pt idx="46637">
                  <c:v>4.6638000000000003E-5</c:v>
                </c:pt>
                <c:pt idx="46638">
                  <c:v>4.6638999999999998E-5</c:v>
                </c:pt>
                <c:pt idx="46639">
                  <c:v>4.6640000000000001E-5</c:v>
                </c:pt>
                <c:pt idx="46640">
                  <c:v>4.6641000000000003E-5</c:v>
                </c:pt>
                <c:pt idx="46641">
                  <c:v>4.6641999999999998E-5</c:v>
                </c:pt>
                <c:pt idx="46642">
                  <c:v>4.6643E-5</c:v>
                </c:pt>
                <c:pt idx="46643">
                  <c:v>4.6644000000000003E-5</c:v>
                </c:pt>
                <c:pt idx="46644">
                  <c:v>4.6644999999999998E-5</c:v>
                </c:pt>
                <c:pt idx="46645">
                  <c:v>4.6646E-5</c:v>
                </c:pt>
                <c:pt idx="46646">
                  <c:v>4.6647000000000002E-5</c:v>
                </c:pt>
                <c:pt idx="46647">
                  <c:v>4.6647999999999998E-5</c:v>
                </c:pt>
                <c:pt idx="46648">
                  <c:v>4.6649E-5</c:v>
                </c:pt>
                <c:pt idx="46649">
                  <c:v>4.6650000000000002E-5</c:v>
                </c:pt>
                <c:pt idx="46650">
                  <c:v>4.6650999999999998E-5</c:v>
                </c:pt>
                <c:pt idx="46651">
                  <c:v>4.6652E-5</c:v>
                </c:pt>
                <c:pt idx="46652">
                  <c:v>4.6653000000000002E-5</c:v>
                </c:pt>
                <c:pt idx="46653">
                  <c:v>4.6653999999999998E-5</c:v>
                </c:pt>
                <c:pt idx="46654">
                  <c:v>4.6655E-5</c:v>
                </c:pt>
                <c:pt idx="46655">
                  <c:v>4.6656000000000002E-5</c:v>
                </c:pt>
                <c:pt idx="46656">
                  <c:v>4.6656999999999997E-5</c:v>
                </c:pt>
                <c:pt idx="46657">
                  <c:v>4.6657999999999999E-5</c:v>
                </c:pt>
                <c:pt idx="46658">
                  <c:v>4.6659000000000002E-5</c:v>
                </c:pt>
                <c:pt idx="46659">
                  <c:v>4.6659999999999997E-5</c:v>
                </c:pt>
                <c:pt idx="46660">
                  <c:v>4.6660999999999999E-5</c:v>
                </c:pt>
                <c:pt idx="46661">
                  <c:v>4.6662000000000001E-5</c:v>
                </c:pt>
                <c:pt idx="46662">
                  <c:v>4.6662999999999997E-5</c:v>
                </c:pt>
                <c:pt idx="46663">
                  <c:v>4.6663999999999999E-5</c:v>
                </c:pt>
                <c:pt idx="46664">
                  <c:v>4.6665000000000001E-5</c:v>
                </c:pt>
                <c:pt idx="46665">
                  <c:v>4.6665999999999997E-5</c:v>
                </c:pt>
                <c:pt idx="46666">
                  <c:v>4.6666999999999999E-5</c:v>
                </c:pt>
                <c:pt idx="46667">
                  <c:v>4.6668000000000001E-5</c:v>
                </c:pt>
                <c:pt idx="46668">
                  <c:v>4.6669000000000003E-5</c:v>
                </c:pt>
                <c:pt idx="46669">
                  <c:v>4.6669999999999999E-5</c:v>
                </c:pt>
                <c:pt idx="46670">
                  <c:v>4.6671000000000001E-5</c:v>
                </c:pt>
                <c:pt idx="46671">
                  <c:v>4.6672000000000003E-5</c:v>
                </c:pt>
                <c:pt idx="46672">
                  <c:v>4.6672999999999999E-5</c:v>
                </c:pt>
                <c:pt idx="46673">
                  <c:v>4.6674000000000001E-5</c:v>
                </c:pt>
                <c:pt idx="46674">
                  <c:v>4.6675000000000003E-5</c:v>
                </c:pt>
                <c:pt idx="46675">
                  <c:v>4.6675999999999998E-5</c:v>
                </c:pt>
                <c:pt idx="46676">
                  <c:v>4.6677E-5</c:v>
                </c:pt>
                <c:pt idx="46677">
                  <c:v>4.6678000000000003E-5</c:v>
                </c:pt>
                <c:pt idx="46678">
                  <c:v>4.6678999999999998E-5</c:v>
                </c:pt>
                <c:pt idx="46679">
                  <c:v>4.668E-5</c:v>
                </c:pt>
                <c:pt idx="46680">
                  <c:v>4.6681000000000002E-5</c:v>
                </c:pt>
                <c:pt idx="46681">
                  <c:v>4.6681999999999998E-5</c:v>
                </c:pt>
                <c:pt idx="46682">
                  <c:v>4.6683E-5</c:v>
                </c:pt>
                <c:pt idx="46683">
                  <c:v>4.6684000000000002E-5</c:v>
                </c:pt>
                <c:pt idx="46684">
                  <c:v>4.6684999999999998E-5</c:v>
                </c:pt>
                <c:pt idx="46685">
                  <c:v>4.6686E-5</c:v>
                </c:pt>
                <c:pt idx="46686">
                  <c:v>4.6687000000000002E-5</c:v>
                </c:pt>
                <c:pt idx="46687">
                  <c:v>4.6687999999999998E-5</c:v>
                </c:pt>
                <c:pt idx="46688">
                  <c:v>4.6689E-5</c:v>
                </c:pt>
                <c:pt idx="46689">
                  <c:v>4.6690000000000002E-5</c:v>
                </c:pt>
                <c:pt idx="46690">
                  <c:v>4.6690999999999997E-5</c:v>
                </c:pt>
                <c:pt idx="46691">
                  <c:v>4.6692E-5</c:v>
                </c:pt>
                <c:pt idx="46692">
                  <c:v>4.6693000000000002E-5</c:v>
                </c:pt>
                <c:pt idx="46693">
                  <c:v>4.6693999999999997E-5</c:v>
                </c:pt>
                <c:pt idx="46694">
                  <c:v>4.6694999999999999E-5</c:v>
                </c:pt>
                <c:pt idx="46695">
                  <c:v>4.6696000000000002E-5</c:v>
                </c:pt>
                <c:pt idx="46696">
                  <c:v>4.6696999999999997E-5</c:v>
                </c:pt>
                <c:pt idx="46697">
                  <c:v>4.6697999999999999E-5</c:v>
                </c:pt>
                <c:pt idx="46698">
                  <c:v>4.6699000000000001E-5</c:v>
                </c:pt>
                <c:pt idx="46699">
                  <c:v>4.6699999999999997E-5</c:v>
                </c:pt>
                <c:pt idx="46700">
                  <c:v>4.6700999999999999E-5</c:v>
                </c:pt>
                <c:pt idx="46701">
                  <c:v>4.6702000000000001E-5</c:v>
                </c:pt>
                <c:pt idx="46702">
                  <c:v>4.6703000000000003E-5</c:v>
                </c:pt>
                <c:pt idx="46703">
                  <c:v>4.6703999999999999E-5</c:v>
                </c:pt>
                <c:pt idx="46704">
                  <c:v>4.6705000000000001E-5</c:v>
                </c:pt>
                <c:pt idx="46705">
                  <c:v>4.6706000000000003E-5</c:v>
                </c:pt>
                <c:pt idx="46706">
                  <c:v>4.6706999999999999E-5</c:v>
                </c:pt>
                <c:pt idx="46707">
                  <c:v>4.6708000000000001E-5</c:v>
                </c:pt>
                <c:pt idx="46708">
                  <c:v>4.6709000000000003E-5</c:v>
                </c:pt>
                <c:pt idx="46709">
                  <c:v>4.6709999999999998E-5</c:v>
                </c:pt>
                <c:pt idx="46710">
                  <c:v>4.6711000000000001E-5</c:v>
                </c:pt>
                <c:pt idx="46711">
                  <c:v>4.6712000000000003E-5</c:v>
                </c:pt>
                <c:pt idx="46712">
                  <c:v>4.6712999999999998E-5</c:v>
                </c:pt>
                <c:pt idx="46713">
                  <c:v>4.6714E-5</c:v>
                </c:pt>
                <c:pt idx="46714">
                  <c:v>4.6715000000000003E-5</c:v>
                </c:pt>
                <c:pt idx="46715">
                  <c:v>4.6715999999999998E-5</c:v>
                </c:pt>
                <c:pt idx="46716">
                  <c:v>4.6717E-5</c:v>
                </c:pt>
                <c:pt idx="46717">
                  <c:v>4.6718000000000002E-5</c:v>
                </c:pt>
                <c:pt idx="46718">
                  <c:v>4.6718999999999998E-5</c:v>
                </c:pt>
                <c:pt idx="46719">
                  <c:v>4.672E-5</c:v>
                </c:pt>
                <c:pt idx="46720">
                  <c:v>4.6721000000000002E-5</c:v>
                </c:pt>
                <c:pt idx="46721">
                  <c:v>4.6721999999999998E-5</c:v>
                </c:pt>
                <c:pt idx="46722">
                  <c:v>4.6723E-5</c:v>
                </c:pt>
                <c:pt idx="46723">
                  <c:v>4.6724000000000002E-5</c:v>
                </c:pt>
                <c:pt idx="46724">
                  <c:v>4.6724999999999997E-5</c:v>
                </c:pt>
                <c:pt idx="46725">
                  <c:v>4.6726E-5</c:v>
                </c:pt>
                <c:pt idx="46726">
                  <c:v>4.6727000000000002E-5</c:v>
                </c:pt>
                <c:pt idx="46727">
                  <c:v>4.6727999999999997E-5</c:v>
                </c:pt>
                <c:pt idx="46728">
                  <c:v>4.6728999999999999E-5</c:v>
                </c:pt>
                <c:pt idx="46729">
                  <c:v>4.6730000000000002E-5</c:v>
                </c:pt>
                <c:pt idx="46730">
                  <c:v>4.6730999999999997E-5</c:v>
                </c:pt>
                <c:pt idx="46731">
                  <c:v>4.6731999999999999E-5</c:v>
                </c:pt>
                <c:pt idx="46732">
                  <c:v>4.6733000000000001E-5</c:v>
                </c:pt>
                <c:pt idx="46733">
                  <c:v>4.6733999999999997E-5</c:v>
                </c:pt>
                <c:pt idx="46734">
                  <c:v>4.6734999999999999E-5</c:v>
                </c:pt>
                <c:pt idx="46735">
                  <c:v>4.6736000000000001E-5</c:v>
                </c:pt>
                <c:pt idx="46736">
                  <c:v>4.6737000000000003E-5</c:v>
                </c:pt>
                <c:pt idx="46737">
                  <c:v>4.6737999999999999E-5</c:v>
                </c:pt>
                <c:pt idx="46738">
                  <c:v>4.6739000000000001E-5</c:v>
                </c:pt>
                <c:pt idx="46739">
                  <c:v>4.6740000000000003E-5</c:v>
                </c:pt>
                <c:pt idx="46740">
                  <c:v>4.6740999999999999E-5</c:v>
                </c:pt>
                <c:pt idx="46741">
                  <c:v>4.6742000000000001E-5</c:v>
                </c:pt>
                <c:pt idx="46742">
                  <c:v>4.6743000000000003E-5</c:v>
                </c:pt>
                <c:pt idx="46743">
                  <c:v>4.6743999999999998E-5</c:v>
                </c:pt>
                <c:pt idx="46744">
                  <c:v>4.6745000000000001E-5</c:v>
                </c:pt>
                <c:pt idx="46745">
                  <c:v>4.6746000000000003E-5</c:v>
                </c:pt>
                <c:pt idx="46746">
                  <c:v>4.6746999999999998E-5</c:v>
                </c:pt>
                <c:pt idx="46747">
                  <c:v>4.6748E-5</c:v>
                </c:pt>
                <c:pt idx="46748">
                  <c:v>4.6749000000000003E-5</c:v>
                </c:pt>
                <c:pt idx="46749">
                  <c:v>4.6749999999999998E-5</c:v>
                </c:pt>
                <c:pt idx="46750">
                  <c:v>4.6751E-5</c:v>
                </c:pt>
                <c:pt idx="46751">
                  <c:v>4.6752000000000002E-5</c:v>
                </c:pt>
                <c:pt idx="46752">
                  <c:v>4.6752999999999998E-5</c:v>
                </c:pt>
                <c:pt idx="46753">
                  <c:v>4.6754E-5</c:v>
                </c:pt>
                <c:pt idx="46754">
                  <c:v>4.6755000000000002E-5</c:v>
                </c:pt>
                <c:pt idx="46755">
                  <c:v>4.6755999999999998E-5</c:v>
                </c:pt>
                <c:pt idx="46756">
                  <c:v>4.6757E-5</c:v>
                </c:pt>
                <c:pt idx="46757">
                  <c:v>4.6758000000000002E-5</c:v>
                </c:pt>
                <c:pt idx="46758">
                  <c:v>4.6758999999999997E-5</c:v>
                </c:pt>
                <c:pt idx="46759">
                  <c:v>4.676E-5</c:v>
                </c:pt>
                <c:pt idx="46760">
                  <c:v>4.6761000000000002E-5</c:v>
                </c:pt>
                <c:pt idx="46761">
                  <c:v>4.6761999999999997E-5</c:v>
                </c:pt>
                <c:pt idx="46762">
                  <c:v>4.6762999999999999E-5</c:v>
                </c:pt>
                <c:pt idx="46763">
                  <c:v>4.6764000000000002E-5</c:v>
                </c:pt>
                <c:pt idx="46764">
                  <c:v>4.6764999999999997E-5</c:v>
                </c:pt>
                <c:pt idx="46765">
                  <c:v>4.6765999999999999E-5</c:v>
                </c:pt>
                <c:pt idx="46766">
                  <c:v>4.6767000000000001E-5</c:v>
                </c:pt>
                <c:pt idx="46767">
                  <c:v>4.6767999999999997E-5</c:v>
                </c:pt>
                <c:pt idx="46768">
                  <c:v>4.6768999999999999E-5</c:v>
                </c:pt>
                <c:pt idx="46769">
                  <c:v>4.6770000000000001E-5</c:v>
                </c:pt>
                <c:pt idx="46770">
                  <c:v>4.6771000000000003E-5</c:v>
                </c:pt>
                <c:pt idx="46771">
                  <c:v>4.6771999999999999E-5</c:v>
                </c:pt>
                <c:pt idx="46772">
                  <c:v>4.6773000000000001E-5</c:v>
                </c:pt>
                <c:pt idx="46773">
                  <c:v>4.6774000000000003E-5</c:v>
                </c:pt>
                <c:pt idx="46774">
                  <c:v>4.6774999999999999E-5</c:v>
                </c:pt>
                <c:pt idx="46775">
                  <c:v>4.6776000000000001E-5</c:v>
                </c:pt>
                <c:pt idx="46776">
                  <c:v>4.6777000000000003E-5</c:v>
                </c:pt>
                <c:pt idx="46777">
                  <c:v>4.6777999999999998E-5</c:v>
                </c:pt>
                <c:pt idx="46778">
                  <c:v>4.6779000000000001E-5</c:v>
                </c:pt>
                <c:pt idx="46779">
                  <c:v>4.6780000000000003E-5</c:v>
                </c:pt>
                <c:pt idx="46780">
                  <c:v>4.6780999999999998E-5</c:v>
                </c:pt>
                <c:pt idx="46781">
                  <c:v>4.6782E-5</c:v>
                </c:pt>
                <c:pt idx="46782">
                  <c:v>4.6783000000000003E-5</c:v>
                </c:pt>
                <c:pt idx="46783">
                  <c:v>4.6783999999999998E-5</c:v>
                </c:pt>
                <c:pt idx="46784">
                  <c:v>4.6785E-5</c:v>
                </c:pt>
                <c:pt idx="46785">
                  <c:v>4.6786000000000002E-5</c:v>
                </c:pt>
                <c:pt idx="46786">
                  <c:v>4.6786999999999998E-5</c:v>
                </c:pt>
                <c:pt idx="46787">
                  <c:v>4.6788E-5</c:v>
                </c:pt>
                <c:pt idx="46788">
                  <c:v>4.6789000000000002E-5</c:v>
                </c:pt>
                <c:pt idx="46789">
                  <c:v>4.6789999999999998E-5</c:v>
                </c:pt>
                <c:pt idx="46790">
                  <c:v>4.6791E-5</c:v>
                </c:pt>
                <c:pt idx="46791">
                  <c:v>4.6792000000000002E-5</c:v>
                </c:pt>
                <c:pt idx="46792">
                  <c:v>4.6792999999999997E-5</c:v>
                </c:pt>
                <c:pt idx="46793">
                  <c:v>4.6794E-5</c:v>
                </c:pt>
                <c:pt idx="46794">
                  <c:v>4.6795000000000002E-5</c:v>
                </c:pt>
                <c:pt idx="46795">
                  <c:v>4.6795999999999997E-5</c:v>
                </c:pt>
                <c:pt idx="46796">
                  <c:v>4.6796999999999999E-5</c:v>
                </c:pt>
                <c:pt idx="46797">
                  <c:v>4.6798000000000002E-5</c:v>
                </c:pt>
                <c:pt idx="46798">
                  <c:v>4.6798999999999997E-5</c:v>
                </c:pt>
                <c:pt idx="46799">
                  <c:v>4.6799999999999999E-5</c:v>
                </c:pt>
                <c:pt idx="46800">
                  <c:v>4.6801000000000001E-5</c:v>
                </c:pt>
                <c:pt idx="46801">
                  <c:v>4.6801999999999997E-5</c:v>
                </c:pt>
                <c:pt idx="46802">
                  <c:v>4.6802999999999999E-5</c:v>
                </c:pt>
                <c:pt idx="46803">
                  <c:v>4.6804000000000001E-5</c:v>
                </c:pt>
                <c:pt idx="46804">
                  <c:v>4.6805000000000003E-5</c:v>
                </c:pt>
                <c:pt idx="46805">
                  <c:v>4.6805999999999999E-5</c:v>
                </c:pt>
                <c:pt idx="46806">
                  <c:v>4.6807000000000001E-5</c:v>
                </c:pt>
                <c:pt idx="46807">
                  <c:v>4.6808000000000003E-5</c:v>
                </c:pt>
                <c:pt idx="46808">
                  <c:v>4.6808999999999999E-5</c:v>
                </c:pt>
                <c:pt idx="46809">
                  <c:v>4.6810000000000001E-5</c:v>
                </c:pt>
                <c:pt idx="46810">
                  <c:v>4.6811000000000003E-5</c:v>
                </c:pt>
                <c:pt idx="46811">
                  <c:v>4.6811999999999998E-5</c:v>
                </c:pt>
                <c:pt idx="46812">
                  <c:v>4.6813000000000001E-5</c:v>
                </c:pt>
                <c:pt idx="46813">
                  <c:v>4.6814000000000003E-5</c:v>
                </c:pt>
                <c:pt idx="46814">
                  <c:v>4.6814999999999998E-5</c:v>
                </c:pt>
                <c:pt idx="46815">
                  <c:v>4.6816E-5</c:v>
                </c:pt>
                <c:pt idx="46816">
                  <c:v>4.6817000000000003E-5</c:v>
                </c:pt>
                <c:pt idx="46817">
                  <c:v>4.6817999999999998E-5</c:v>
                </c:pt>
                <c:pt idx="46818">
                  <c:v>4.6819E-5</c:v>
                </c:pt>
                <c:pt idx="46819">
                  <c:v>4.6820000000000002E-5</c:v>
                </c:pt>
                <c:pt idx="46820">
                  <c:v>4.6820999999999998E-5</c:v>
                </c:pt>
                <c:pt idx="46821">
                  <c:v>4.6822E-5</c:v>
                </c:pt>
                <c:pt idx="46822">
                  <c:v>4.6823000000000002E-5</c:v>
                </c:pt>
                <c:pt idx="46823">
                  <c:v>4.6823999999999998E-5</c:v>
                </c:pt>
                <c:pt idx="46824">
                  <c:v>4.6825E-5</c:v>
                </c:pt>
                <c:pt idx="46825">
                  <c:v>4.6826000000000002E-5</c:v>
                </c:pt>
                <c:pt idx="46826">
                  <c:v>4.6826999999999997E-5</c:v>
                </c:pt>
                <c:pt idx="46827">
                  <c:v>4.6828E-5</c:v>
                </c:pt>
                <c:pt idx="46828">
                  <c:v>4.6829000000000002E-5</c:v>
                </c:pt>
                <c:pt idx="46829">
                  <c:v>4.6829999999999997E-5</c:v>
                </c:pt>
                <c:pt idx="46830">
                  <c:v>4.6830999999999999E-5</c:v>
                </c:pt>
                <c:pt idx="46831">
                  <c:v>4.6832000000000002E-5</c:v>
                </c:pt>
                <c:pt idx="46832">
                  <c:v>4.6832999999999997E-5</c:v>
                </c:pt>
                <c:pt idx="46833">
                  <c:v>4.6833999999999999E-5</c:v>
                </c:pt>
                <c:pt idx="46834">
                  <c:v>4.6835000000000001E-5</c:v>
                </c:pt>
                <c:pt idx="46835">
                  <c:v>4.6835999999999997E-5</c:v>
                </c:pt>
                <c:pt idx="46836">
                  <c:v>4.6836999999999999E-5</c:v>
                </c:pt>
                <c:pt idx="46837">
                  <c:v>4.6838000000000001E-5</c:v>
                </c:pt>
                <c:pt idx="46838">
                  <c:v>4.6839000000000003E-5</c:v>
                </c:pt>
                <c:pt idx="46839">
                  <c:v>4.6839999999999999E-5</c:v>
                </c:pt>
                <c:pt idx="46840">
                  <c:v>4.6841000000000001E-5</c:v>
                </c:pt>
                <c:pt idx="46841">
                  <c:v>4.6842000000000003E-5</c:v>
                </c:pt>
                <c:pt idx="46842">
                  <c:v>4.6842999999999999E-5</c:v>
                </c:pt>
                <c:pt idx="46843">
                  <c:v>4.6844000000000001E-5</c:v>
                </c:pt>
                <c:pt idx="46844">
                  <c:v>4.6845000000000003E-5</c:v>
                </c:pt>
                <c:pt idx="46845">
                  <c:v>4.6845999999999998E-5</c:v>
                </c:pt>
                <c:pt idx="46846">
                  <c:v>4.6847000000000001E-5</c:v>
                </c:pt>
                <c:pt idx="46847">
                  <c:v>4.6848000000000003E-5</c:v>
                </c:pt>
                <c:pt idx="46848">
                  <c:v>4.6848999999999998E-5</c:v>
                </c:pt>
                <c:pt idx="46849">
                  <c:v>4.685E-5</c:v>
                </c:pt>
                <c:pt idx="46850">
                  <c:v>4.6851000000000003E-5</c:v>
                </c:pt>
                <c:pt idx="46851">
                  <c:v>4.6851999999999998E-5</c:v>
                </c:pt>
                <c:pt idx="46852">
                  <c:v>4.6853E-5</c:v>
                </c:pt>
                <c:pt idx="46853">
                  <c:v>4.6854000000000002E-5</c:v>
                </c:pt>
                <c:pt idx="46854">
                  <c:v>4.6854999999999998E-5</c:v>
                </c:pt>
                <c:pt idx="46855">
                  <c:v>4.6856E-5</c:v>
                </c:pt>
                <c:pt idx="46856">
                  <c:v>4.6857000000000002E-5</c:v>
                </c:pt>
                <c:pt idx="46857">
                  <c:v>4.6857999999999998E-5</c:v>
                </c:pt>
                <c:pt idx="46858">
                  <c:v>4.6859E-5</c:v>
                </c:pt>
                <c:pt idx="46859">
                  <c:v>4.6860000000000002E-5</c:v>
                </c:pt>
                <c:pt idx="46860">
                  <c:v>4.6860999999999997E-5</c:v>
                </c:pt>
                <c:pt idx="46861">
                  <c:v>4.6862E-5</c:v>
                </c:pt>
                <c:pt idx="46862">
                  <c:v>4.6863000000000002E-5</c:v>
                </c:pt>
                <c:pt idx="46863">
                  <c:v>4.6863999999999997E-5</c:v>
                </c:pt>
                <c:pt idx="46864">
                  <c:v>4.6864999999999999E-5</c:v>
                </c:pt>
                <c:pt idx="46865">
                  <c:v>4.6866000000000002E-5</c:v>
                </c:pt>
                <c:pt idx="46866">
                  <c:v>4.6866999999999997E-5</c:v>
                </c:pt>
                <c:pt idx="46867">
                  <c:v>4.6867999999999999E-5</c:v>
                </c:pt>
                <c:pt idx="46868">
                  <c:v>4.6869000000000001E-5</c:v>
                </c:pt>
                <c:pt idx="46869">
                  <c:v>4.6869999999999997E-5</c:v>
                </c:pt>
                <c:pt idx="46870">
                  <c:v>4.6870999999999999E-5</c:v>
                </c:pt>
                <c:pt idx="46871">
                  <c:v>4.6872000000000001E-5</c:v>
                </c:pt>
                <c:pt idx="46872">
                  <c:v>4.6873000000000003E-5</c:v>
                </c:pt>
                <c:pt idx="46873">
                  <c:v>4.6873999999999999E-5</c:v>
                </c:pt>
                <c:pt idx="46874">
                  <c:v>4.6875000000000001E-5</c:v>
                </c:pt>
                <c:pt idx="46875">
                  <c:v>4.6876000000000003E-5</c:v>
                </c:pt>
                <c:pt idx="46876">
                  <c:v>4.6876999999999999E-5</c:v>
                </c:pt>
                <c:pt idx="46877">
                  <c:v>4.6878000000000001E-5</c:v>
                </c:pt>
                <c:pt idx="46878">
                  <c:v>4.6879000000000003E-5</c:v>
                </c:pt>
                <c:pt idx="46879">
                  <c:v>4.6879999999999998E-5</c:v>
                </c:pt>
                <c:pt idx="46880">
                  <c:v>4.6881000000000001E-5</c:v>
                </c:pt>
                <c:pt idx="46881">
                  <c:v>4.6882000000000003E-5</c:v>
                </c:pt>
                <c:pt idx="46882">
                  <c:v>4.6882999999999998E-5</c:v>
                </c:pt>
                <c:pt idx="46883">
                  <c:v>4.6884E-5</c:v>
                </c:pt>
                <c:pt idx="46884">
                  <c:v>4.6885000000000003E-5</c:v>
                </c:pt>
                <c:pt idx="46885">
                  <c:v>4.6885999999999998E-5</c:v>
                </c:pt>
                <c:pt idx="46886">
                  <c:v>4.6887E-5</c:v>
                </c:pt>
                <c:pt idx="46887">
                  <c:v>4.6888000000000002E-5</c:v>
                </c:pt>
                <c:pt idx="46888">
                  <c:v>4.6888999999999998E-5</c:v>
                </c:pt>
                <c:pt idx="46889">
                  <c:v>4.689E-5</c:v>
                </c:pt>
                <c:pt idx="46890">
                  <c:v>4.6891000000000002E-5</c:v>
                </c:pt>
                <c:pt idx="46891">
                  <c:v>4.6891999999999998E-5</c:v>
                </c:pt>
                <c:pt idx="46892">
                  <c:v>4.6893E-5</c:v>
                </c:pt>
                <c:pt idx="46893">
                  <c:v>4.6894000000000002E-5</c:v>
                </c:pt>
                <c:pt idx="46894">
                  <c:v>4.6894999999999997E-5</c:v>
                </c:pt>
                <c:pt idx="46895">
                  <c:v>4.6896E-5</c:v>
                </c:pt>
                <c:pt idx="46896">
                  <c:v>4.6897000000000002E-5</c:v>
                </c:pt>
                <c:pt idx="46897">
                  <c:v>4.6897999999999997E-5</c:v>
                </c:pt>
                <c:pt idx="46898">
                  <c:v>4.6898999999999999E-5</c:v>
                </c:pt>
                <c:pt idx="46899">
                  <c:v>4.6900000000000002E-5</c:v>
                </c:pt>
                <c:pt idx="46900">
                  <c:v>4.6900999999999997E-5</c:v>
                </c:pt>
                <c:pt idx="46901">
                  <c:v>4.6901999999999999E-5</c:v>
                </c:pt>
                <c:pt idx="46902">
                  <c:v>4.6903000000000001E-5</c:v>
                </c:pt>
                <c:pt idx="46903">
                  <c:v>4.6903999999999997E-5</c:v>
                </c:pt>
                <c:pt idx="46904">
                  <c:v>4.6904999999999999E-5</c:v>
                </c:pt>
                <c:pt idx="46905">
                  <c:v>4.6906000000000001E-5</c:v>
                </c:pt>
                <c:pt idx="46906">
                  <c:v>4.6907000000000003E-5</c:v>
                </c:pt>
                <c:pt idx="46907">
                  <c:v>4.6907999999999999E-5</c:v>
                </c:pt>
                <c:pt idx="46908">
                  <c:v>4.6909000000000001E-5</c:v>
                </c:pt>
                <c:pt idx="46909">
                  <c:v>4.6910000000000003E-5</c:v>
                </c:pt>
                <c:pt idx="46910">
                  <c:v>4.6910999999999999E-5</c:v>
                </c:pt>
                <c:pt idx="46911">
                  <c:v>4.6912000000000001E-5</c:v>
                </c:pt>
                <c:pt idx="46912">
                  <c:v>4.6913000000000003E-5</c:v>
                </c:pt>
                <c:pt idx="46913">
                  <c:v>4.6913999999999998E-5</c:v>
                </c:pt>
                <c:pt idx="46914">
                  <c:v>4.6915000000000001E-5</c:v>
                </c:pt>
                <c:pt idx="46915">
                  <c:v>4.6916000000000003E-5</c:v>
                </c:pt>
                <c:pt idx="46916">
                  <c:v>4.6916999999999998E-5</c:v>
                </c:pt>
                <c:pt idx="46917">
                  <c:v>4.6918E-5</c:v>
                </c:pt>
                <c:pt idx="46918">
                  <c:v>4.6919000000000003E-5</c:v>
                </c:pt>
                <c:pt idx="46919">
                  <c:v>4.6919999999999998E-5</c:v>
                </c:pt>
                <c:pt idx="46920">
                  <c:v>4.6921E-5</c:v>
                </c:pt>
                <c:pt idx="46921">
                  <c:v>4.6922000000000002E-5</c:v>
                </c:pt>
                <c:pt idx="46922">
                  <c:v>4.6922999999999998E-5</c:v>
                </c:pt>
                <c:pt idx="46923">
                  <c:v>4.6924E-5</c:v>
                </c:pt>
                <c:pt idx="46924">
                  <c:v>4.6925000000000002E-5</c:v>
                </c:pt>
                <c:pt idx="46925">
                  <c:v>4.6925999999999998E-5</c:v>
                </c:pt>
                <c:pt idx="46926">
                  <c:v>4.6927E-5</c:v>
                </c:pt>
                <c:pt idx="46927">
                  <c:v>4.6928000000000002E-5</c:v>
                </c:pt>
                <c:pt idx="46928">
                  <c:v>4.6928999999999997E-5</c:v>
                </c:pt>
                <c:pt idx="46929">
                  <c:v>4.693E-5</c:v>
                </c:pt>
                <c:pt idx="46930">
                  <c:v>4.6931000000000002E-5</c:v>
                </c:pt>
                <c:pt idx="46931">
                  <c:v>4.6931999999999997E-5</c:v>
                </c:pt>
                <c:pt idx="46932">
                  <c:v>4.6932999999999999E-5</c:v>
                </c:pt>
                <c:pt idx="46933">
                  <c:v>4.6934000000000002E-5</c:v>
                </c:pt>
                <c:pt idx="46934">
                  <c:v>4.6934999999999997E-5</c:v>
                </c:pt>
                <c:pt idx="46935">
                  <c:v>4.6935999999999999E-5</c:v>
                </c:pt>
                <c:pt idx="46936">
                  <c:v>4.6937000000000001E-5</c:v>
                </c:pt>
                <c:pt idx="46937">
                  <c:v>4.6937999999999997E-5</c:v>
                </c:pt>
                <c:pt idx="46938">
                  <c:v>4.6938999999999999E-5</c:v>
                </c:pt>
                <c:pt idx="46939">
                  <c:v>4.6940000000000001E-5</c:v>
                </c:pt>
                <c:pt idx="46940">
                  <c:v>4.6940999999999997E-5</c:v>
                </c:pt>
                <c:pt idx="46941">
                  <c:v>4.6941999999999999E-5</c:v>
                </c:pt>
                <c:pt idx="46942">
                  <c:v>4.6943000000000001E-5</c:v>
                </c:pt>
                <c:pt idx="46943">
                  <c:v>4.6944000000000003E-5</c:v>
                </c:pt>
                <c:pt idx="46944">
                  <c:v>4.6944999999999999E-5</c:v>
                </c:pt>
                <c:pt idx="46945">
                  <c:v>4.6946000000000001E-5</c:v>
                </c:pt>
                <c:pt idx="46946">
                  <c:v>4.6947000000000003E-5</c:v>
                </c:pt>
                <c:pt idx="46947">
                  <c:v>4.6947999999999998E-5</c:v>
                </c:pt>
                <c:pt idx="46948">
                  <c:v>4.6949000000000001E-5</c:v>
                </c:pt>
                <c:pt idx="46949">
                  <c:v>4.6950000000000003E-5</c:v>
                </c:pt>
                <c:pt idx="46950">
                  <c:v>4.6950999999999998E-5</c:v>
                </c:pt>
                <c:pt idx="46951">
                  <c:v>4.6952E-5</c:v>
                </c:pt>
                <c:pt idx="46952">
                  <c:v>4.6953000000000003E-5</c:v>
                </c:pt>
                <c:pt idx="46953">
                  <c:v>4.6953999999999998E-5</c:v>
                </c:pt>
                <c:pt idx="46954">
                  <c:v>4.6955E-5</c:v>
                </c:pt>
                <c:pt idx="46955">
                  <c:v>4.6956000000000002E-5</c:v>
                </c:pt>
                <c:pt idx="46956">
                  <c:v>4.6956999999999998E-5</c:v>
                </c:pt>
                <c:pt idx="46957">
                  <c:v>4.6958E-5</c:v>
                </c:pt>
                <c:pt idx="46958">
                  <c:v>4.6959000000000002E-5</c:v>
                </c:pt>
                <c:pt idx="46959">
                  <c:v>4.6959999999999998E-5</c:v>
                </c:pt>
                <c:pt idx="46960">
                  <c:v>4.6961E-5</c:v>
                </c:pt>
                <c:pt idx="46961">
                  <c:v>4.6962000000000002E-5</c:v>
                </c:pt>
                <c:pt idx="46962">
                  <c:v>4.6962999999999997E-5</c:v>
                </c:pt>
                <c:pt idx="46963">
                  <c:v>4.6964E-5</c:v>
                </c:pt>
                <c:pt idx="46964">
                  <c:v>4.6965000000000002E-5</c:v>
                </c:pt>
                <c:pt idx="46965">
                  <c:v>4.6965999999999997E-5</c:v>
                </c:pt>
                <c:pt idx="46966">
                  <c:v>4.6966999999999999E-5</c:v>
                </c:pt>
                <c:pt idx="46967">
                  <c:v>4.6968000000000002E-5</c:v>
                </c:pt>
                <c:pt idx="46968">
                  <c:v>4.6968999999999997E-5</c:v>
                </c:pt>
                <c:pt idx="46969">
                  <c:v>4.6969999999999999E-5</c:v>
                </c:pt>
                <c:pt idx="46970">
                  <c:v>4.6971000000000001E-5</c:v>
                </c:pt>
                <c:pt idx="46971">
                  <c:v>4.6971999999999997E-5</c:v>
                </c:pt>
                <c:pt idx="46972">
                  <c:v>4.6972999999999999E-5</c:v>
                </c:pt>
                <c:pt idx="46973">
                  <c:v>4.6974000000000001E-5</c:v>
                </c:pt>
                <c:pt idx="46974">
                  <c:v>4.6974999999999997E-5</c:v>
                </c:pt>
                <c:pt idx="46975">
                  <c:v>4.6975999999999999E-5</c:v>
                </c:pt>
                <c:pt idx="46976">
                  <c:v>4.6977000000000001E-5</c:v>
                </c:pt>
                <c:pt idx="46977">
                  <c:v>4.6978000000000003E-5</c:v>
                </c:pt>
                <c:pt idx="46978">
                  <c:v>4.6978999999999999E-5</c:v>
                </c:pt>
                <c:pt idx="46979">
                  <c:v>4.6980000000000001E-5</c:v>
                </c:pt>
                <c:pt idx="46980">
                  <c:v>4.6981000000000003E-5</c:v>
                </c:pt>
                <c:pt idx="46981">
                  <c:v>4.6981999999999998E-5</c:v>
                </c:pt>
                <c:pt idx="46982">
                  <c:v>4.6983000000000001E-5</c:v>
                </c:pt>
                <c:pt idx="46983">
                  <c:v>4.6984000000000003E-5</c:v>
                </c:pt>
                <c:pt idx="46984">
                  <c:v>4.6984999999999998E-5</c:v>
                </c:pt>
                <c:pt idx="46985">
                  <c:v>4.6986E-5</c:v>
                </c:pt>
                <c:pt idx="46986">
                  <c:v>4.6987000000000003E-5</c:v>
                </c:pt>
                <c:pt idx="46987">
                  <c:v>4.6987999999999998E-5</c:v>
                </c:pt>
                <c:pt idx="46988">
                  <c:v>4.6989E-5</c:v>
                </c:pt>
                <c:pt idx="46989">
                  <c:v>4.6990000000000002E-5</c:v>
                </c:pt>
                <c:pt idx="46990">
                  <c:v>4.6990999999999998E-5</c:v>
                </c:pt>
                <c:pt idx="46991">
                  <c:v>4.6992E-5</c:v>
                </c:pt>
                <c:pt idx="46992">
                  <c:v>4.6993000000000002E-5</c:v>
                </c:pt>
                <c:pt idx="46993">
                  <c:v>4.6993999999999998E-5</c:v>
                </c:pt>
                <c:pt idx="46994">
                  <c:v>4.6995E-5</c:v>
                </c:pt>
                <c:pt idx="46995">
                  <c:v>4.6996000000000002E-5</c:v>
                </c:pt>
                <c:pt idx="46996">
                  <c:v>4.6996999999999997E-5</c:v>
                </c:pt>
                <c:pt idx="46997">
                  <c:v>4.6998E-5</c:v>
                </c:pt>
                <c:pt idx="46998">
                  <c:v>4.6999000000000002E-5</c:v>
                </c:pt>
                <c:pt idx="46999">
                  <c:v>4.6999999999999997E-5</c:v>
                </c:pt>
                <c:pt idx="47000">
                  <c:v>4.7000999999999999E-5</c:v>
                </c:pt>
                <c:pt idx="47001">
                  <c:v>4.7002000000000002E-5</c:v>
                </c:pt>
                <c:pt idx="47002">
                  <c:v>4.7002999999999997E-5</c:v>
                </c:pt>
                <c:pt idx="47003">
                  <c:v>4.7003999999999999E-5</c:v>
                </c:pt>
                <c:pt idx="47004">
                  <c:v>4.7005000000000001E-5</c:v>
                </c:pt>
                <c:pt idx="47005">
                  <c:v>4.7005999999999997E-5</c:v>
                </c:pt>
                <c:pt idx="47006">
                  <c:v>4.7006999999999999E-5</c:v>
                </c:pt>
                <c:pt idx="47007">
                  <c:v>4.7008000000000001E-5</c:v>
                </c:pt>
                <c:pt idx="47008">
                  <c:v>4.7008999999999997E-5</c:v>
                </c:pt>
                <c:pt idx="47009">
                  <c:v>4.7009999999999999E-5</c:v>
                </c:pt>
                <c:pt idx="47010">
                  <c:v>4.7011000000000001E-5</c:v>
                </c:pt>
                <c:pt idx="47011">
                  <c:v>4.7012000000000003E-5</c:v>
                </c:pt>
                <c:pt idx="47012">
                  <c:v>4.7012999999999999E-5</c:v>
                </c:pt>
                <c:pt idx="47013">
                  <c:v>4.7014000000000001E-5</c:v>
                </c:pt>
                <c:pt idx="47014">
                  <c:v>4.7015000000000003E-5</c:v>
                </c:pt>
                <c:pt idx="47015">
                  <c:v>4.7015999999999998E-5</c:v>
                </c:pt>
                <c:pt idx="47016">
                  <c:v>4.7017000000000001E-5</c:v>
                </c:pt>
                <c:pt idx="47017">
                  <c:v>4.7018000000000003E-5</c:v>
                </c:pt>
                <c:pt idx="47018">
                  <c:v>4.7018999999999998E-5</c:v>
                </c:pt>
                <c:pt idx="47019">
                  <c:v>4.702E-5</c:v>
                </c:pt>
                <c:pt idx="47020">
                  <c:v>4.7021000000000003E-5</c:v>
                </c:pt>
                <c:pt idx="47021">
                  <c:v>4.7021999999999998E-5</c:v>
                </c:pt>
                <c:pt idx="47022">
                  <c:v>4.7023E-5</c:v>
                </c:pt>
                <c:pt idx="47023">
                  <c:v>4.7024000000000002E-5</c:v>
                </c:pt>
                <c:pt idx="47024">
                  <c:v>4.7024999999999998E-5</c:v>
                </c:pt>
                <c:pt idx="47025">
                  <c:v>4.7026E-5</c:v>
                </c:pt>
                <c:pt idx="47026">
                  <c:v>4.7027000000000002E-5</c:v>
                </c:pt>
                <c:pt idx="47027">
                  <c:v>4.7027999999999998E-5</c:v>
                </c:pt>
                <c:pt idx="47028">
                  <c:v>4.7029E-5</c:v>
                </c:pt>
                <c:pt idx="47029">
                  <c:v>4.7030000000000002E-5</c:v>
                </c:pt>
                <c:pt idx="47030">
                  <c:v>4.7030999999999997E-5</c:v>
                </c:pt>
                <c:pt idx="47031">
                  <c:v>4.7032E-5</c:v>
                </c:pt>
                <c:pt idx="47032">
                  <c:v>4.7033000000000002E-5</c:v>
                </c:pt>
                <c:pt idx="47033">
                  <c:v>4.7033999999999997E-5</c:v>
                </c:pt>
                <c:pt idx="47034">
                  <c:v>4.7034999999999999E-5</c:v>
                </c:pt>
                <c:pt idx="47035">
                  <c:v>4.7036000000000002E-5</c:v>
                </c:pt>
                <c:pt idx="47036">
                  <c:v>4.7036999999999997E-5</c:v>
                </c:pt>
                <c:pt idx="47037">
                  <c:v>4.7037999999999999E-5</c:v>
                </c:pt>
                <c:pt idx="47038">
                  <c:v>4.7039000000000001E-5</c:v>
                </c:pt>
                <c:pt idx="47039">
                  <c:v>4.7039999999999997E-5</c:v>
                </c:pt>
                <c:pt idx="47040">
                  <c:v>4.7040999999999999E-5</c:v>
                </c:pt>
                <c:pt idx="47041">
                  <c:v>4.7042000000000001E-5</c:v>
                </c:pt>
                <c:pt idx="47042">
                  <c:v>4.7042999999999997E-5</c:v>
                </c:pt>
                <c:pt idx="47043">
                  <c:v>4.7043999999999999E-5</c:v>
                </c:pt>
                <c:pt idx="47044">
                  <c:v>4.7045000000000001E-5</c:v>
                </c:pt>
                <c:pt idx="47045">
                  <c:v>4.7046000000000003E-5</c:v>
                </c:pt>
                <c:pt idx="47046">
                  <c:v>4.7046999999999999E-5</c:v>
                </c:pt>
                <c:pt idx="47047">
                  <c:v>4.7048000000000001E-5</c:v>
                </c:pt>
                <c:pt idx="47048">
                  <c:v>4.7049000000000003E-5</c:v>
                </c:pt>
                <c:pt idx="47049">
                  <c:v>4.7049999999999998E-5</c:v>
                </c:pt>
                <c:pt idx="47050">
                  <c:v>4.7051000000000001E-5</c:v>
                </c:pt>
                <c:pt idx="47051">
                  <c:v>4.7052000000000003E-5</c:v>
                </c:pt>
                <c:pt idx="47052">
                  <c:v>4.7052999999999998E-5</c:v>
                </c:pt>
                <c:pt idx="47053">
                  <c:v>4.7054E-5</c:v>
                </c:pt>
                <c:pt idx="47054">
                  <c:v>4.7055000000000003E-5</c:v>
                </c:pt>
                <c:pt idx="47055">
                  <c:v>4.7055999999999998E-5</c:v>
                </c:pt>
                <c:pt idx="47056">
                  <c:v>4.7057E-5</c:v>
                </c:pt>
                <c:pt idx="47057">
                  <c:v>4.7058000000000002E-5</c:v>
                </c:pt>
                <c:pt idx="47058">
                  <c:v>4.7058999999999998E-5</c:v>
                </c:pt>
                <c:pt idx="47059">
                  <c:v>4.706E-5</c:v>
                </c:pt>
                <c:pt idx="47060">
                  <c:v>4.7061000000000002E-5</c:v>
                </c:pt>
                <c:pt idx="47061">
                  <c:v>4.7061999999999998E-5</c:v>
                </c:pt>
                <c:pt idx="47062">
                  <c:v>4.7063E-5</c:v>
                </c:pt>
                <c:pt idx="47063">
                  <c:v>4.7064000000000002E-5</c:v>
                </c:pt>
                <c:pt idx="47064">
                  <c:v>4.7064999999999997E-5</c:v>
                </c:pt>
                <c:pt idx="47065">
                  <c:v>4.7066E-5</c:v>
                </c:pt>
                <c:pt idx="47066">
                  <c:v>4.7067000000000002E-5</c:v>
                </c:pt>
                <c:pt idx="47067">
                  <c:v>4.7067999999999997E-5</c:v>
                </c:pt>
                <c:pt idx="47068">
                  <c:v>4.7068999999999999E-5</c:v>
                </c:pt>
                <c:pt idx="47069">
                  <c:v>4.7070000000000002E-5</c:v>
                </c:pt>
                <c:pt idx="47070">
                  <c:v>4.7070999999999997E-5</c:v>
                </c:pt>
                <c:pt idx="47071">
                  <c:v>4.7071999999999999E-5</c:v>
                </c:pt>
                <c:pt idx="47072">
                  <c:v>4.7073000000000001E-5</c:v>
                </c:pt>
                <c:pt idx="47073">
                  <c:v>4.7073999999999997E-5</c:v>
                </c:pt>
                <c:pt idx="47074">
                  <c:v>4.7074999999999999E-5</c:v>
                </c:pt>
                <c:pt idx="47075">
                  <c:v>4.7076000000000001E-5</c:v>
                </c:pt>
                <c:pt idx="47076">
                  <c:v>4.7076999999999997E-5</c:v>
                </c:pt>
                <c:pt idx="47077">
                  <c:v>4.7077999999999999E-5</c:v>
                </c:pt>
                <c:pt idx="47078">
                  <c:v>4.7079000000000001E-5</c:v>
                </c:pt>
                <c:pt idx="47079">
                  <c:v>4.7080000000000003E-5</c:v>
                </c:pt>
                <c:pt idx="47080">
                  <c:v>4.7080999999999999E-5</c:v>
                </c:pt>
                <c:pt idx="47081">
                  <c:v>4.7082000000000001E-5</c:v>
                </c:pt>
                <c:pt idx="47082">
                  <c:v>4.7083000000000003E-5</c:v>
                </c:pt>
                <c:pt idx="47083">
                  <c:v>4.7083999999999998E-5</c:v>
                </c:pt>
                <c:pt idx="47084">
                  <c:v>4.7085000000000001E-5</c:v>
                </c:pt>
                <c:pt idx="47085">
                  <c:v>4.7086000000000003E-5</c:v>
                </c:pt>
                <c:pt idx="47086">
                  <c:v>4.7086999999999998E-5</c:v>
                </c:pt>
                <c:pt idx="47087">
                  <c:v>4.7088E-5</c:v>
                </c:pt>
                <c:pt idx="47088">
                  <c:v>4.7089000000000003E-5</c:v>
                </c:pt>
                <c:pt idx="47089">
                  <c:v>4.7089999999999998E-5</c:v>
                </c:pt>
                <c:pt idx="47090">
                  <c:v>4.7091E-5</c:v>
                </c:pt>
                <c:pt idx="47091">
                  <c:v>4.7092000000000002E-5</c:v>
                </c:pt>
                <c:pt idx="47092">
                  <c:v>4.7092999999999998E-5</c:v>
                </c:pt>
                <c:pt idx="47093">
                  <c:v>4.7094E-5</c:v>
                </c:pt>
                <c:pt idx="47094">
                  <c:v>4.7095000000000002E-5</c:v>
                </c:pt>
                <c:pt idx="47095">
                  <c:v>4.7095999999999998E-5</c:v>
                </c:pt>
                <c:pt idx="47096">
                  <c:v>4.7097E-5</c:v>
                </c:pt>
                <c:pt idx="47097">
                  <c:v>4.7098000000000002E-5</c:v>
                </c:pt>
                <c:pt idx="47098">
                  <c:v>4.7098999999999997E-5</c:v>
                </c:pt>
                <c:pt idx="47099">
                  <c:v>4.71E-5</c:v>
                </c:pt>
                <c:pt idx="47100">
                  <c:v>4.7101000000000002E-5</c:v>
                </c:pt>
                <c:pt idx="47101">
                  <c:v>4.7101999999999997E-5</c:v>
                </c:pt>
                <c:pt idx="47102">
                  <c:v>4.7102999999999999E-5</c:v>
                </c:pt>
                <c:pt idx="47103">
                  <c:v>4.7104000000000002E-5</c:v>
                </c:pt>
                <c:pt idx="47104">
                  <c:v>4.7104999999999997E-5</c:v>
                </c:pt>
                <c:pt idx="47105">
                  <c:v>4.7105999999999999E-5</c:v>
                </c:pt>
                <c:pt idx="47106">
                  <c:v>4.7107000000000001E-5</c:v>
                </c:pt>
                <c:pt idx="47107">
                  <c:v>4.7107999999999997E-5</c:v>
                </c:pt>
                <c:pt idx="47108">
                  <c:v>4.7108999999999999E-5</c:v>
                </c:pt>
                <c:pt idx="47109">
                  <c:v>4.7110000000000001E-5</c:v>
                </c:pt>
                <c:pt idx="47110">
                  <c:v>4.7110999999999997E-5</c:v>
                </c:pt>
                <c:pt idx="47111">
                  <c:v>4.7111999999999999E-5</c:v>
                </c:pt>
                <c:pt idx="47112">
                  <c:v>4.7113000000000001E-5</c:v>
                </c:pt>
                <c:pt idx="47113">
                  <c:v>4.7114000000000003E-5</c:v>
                </c:pt>
                <c:pt idx="47114">
                  <c:v>4.7114999999999999E-5</c:v>
                </c:pt>
                <c:pt idx="47115">
                  <c:v>4.7116000000000001E-5</c:v>
                </c:pt>
                <c:pt idx="47116">
                  <c:v>4.7117000000000003E-5</c:v>
                </c:pt>
                <c:pt idx="47117">
                  <c:v>4.7117999999999998E-5</c:v>
                </c:pt>
                <c:pt idx="47118">
                  <c:v>4.7119000000000001E-5</c:v>
                </c:pt>
                <c:pt idx="47119">
                  <c:v>4.7120000000000003E-5</c:v>
                </c:pt>
                <c:pt idx="47120">
                  <c:v>4.7120999999999998E-5</c:v>
                </c:pt>
                <c:pt idx="47121">
                  <c:v>4.7122E-5</c:v>
                </c:pt>
                <c:pt idx="47122">
                  <c:v>4.7123000000000003E-5</c:v>
                </c:pt>
                <c:pt idx="47123">
                  <c:v>4.7123999999999998E-5</c:v>
                </c:pt>
                <c:pt idx="47124">
                  <c:v>4.7125E-5</c:v>
                </c:pt>
                <c:pt idx="47125">
                  <c:v>4.7126000000000002E-5</c:v>
                </c:pt>
                <c:pt idx="47126">
                  <c:v>4.7126999999999998E-5</c:v>
                </c:pt>
                <c:pt idx="47127">
                  <c:v>4.7128E-5</c:v>
                </c:pt>
                <c:pt idx="47128">
                  <c:v>4.7129000000000002E-5</c:v>
                </c:pt>
                <c:pt idx="47129">
                  <c:v>4.7129999999999998E-5</c:v>
                </c:pt>
                <c:pt idx="47130">
                  <c:v>4.7131E-5</c:v>
                </c:pt>
                <c:pt idx="47131">
                  <c:v>4.7132000000000002E-5</c:v>
                </c:pt>
                <c:pt idx="47132">
                  <c:v>4.7132999999999997E-5</c:v>
                </c:pt>
                <c:pt idx="47133">
                  <c:v>4.7134E-5</c:v>
                </c:pt>
                <c:pt idx="47134">
                  <c:v>4.7135000000000002E-5</c:v>
                </c:pt>
                <c:pt idx="47135">
                  <c:v>4.7135999999999997E-5</c:v>
                </c:pt>
                <c:pt idx="47136">
                  <c:v>4.7136999999999999E-5</c:v>
                </c:pt>
                <c:pt idx="47137">
                  <c:v>4.7138000000000002E-5</c:v>
                </c:pt>
                <c:pt idx="47138">
                  <c:v>4.7138999999999997E-5</c:v>
                </c:pt>
                <c:pt idx="47139">
                  <c:v>4.7139999999999999E-5</c:v>
                </c:pt>
                <c:pt idx="47140">
                  <c:v>4.7141000000000001E-5</c:v>
                </c:pt>
                <c:pt idx="47141">
                  <c:v>4.7141999999999997E-5</c:v>
                </c:pt>
                <c:pt idx="47142">
                  <c:v>4.7142999999999999E-5</c:v>
                </c:pt>
                <c:pt idx="47143">
                  <c:v>4.7144000000000001E-5</c:v>
                </c:pt>
                <c:pt idx="47144">
                  <c:v>4.7144999999999997E-5</c:v>
                </c:pt>
                <c:pt idx="47145">
                  <c:v>4.7145999999999999E-5</c:v>
                </c:pt>
                <c:pt idx="47146">
                  <c:v>4.7147000000000001E-5</c:v>
                </c:pt>
                <c:pt idx="47147">
                  <c:v>4.7148000000000003E-5</c:v>
                </c:pt>
                <c:pt idx="47148">
                  <c:v>4.7148999999999999E-5</c:v>
                </c:pt>
                <c:pt idx="47149">
                  <c:v>4.7150000000000001E-5</c:v>
                </c:pt>
                <c:pt idx="47150">
                  <c:v>4.7151000000000003E-5</c:v>
                </c:pt>
                <c:pt idx="47151">
                  <c:v>4.7151999999999998E-5</c:v>
                </c:pt>
                <c:pt idx="47152">
                  <c:v>4.7153000000000001E-5</c:v>
                </c:pt>
                <c:pt idx="47153">
                  <c:v>4.7154000000000003E-5</c:v>
                </c:pt>
                <c:pt idx="47154">
                  <c:v>4.7154999999999998E-5</c:v>
                </c:pt>
                <c:pt idx="47155">
                  <c:v>4.7156E-5</c:v>
                </c:pt>
                <c:pt idx="47156">
                  <c:v>4.7157000000000003E-5</c:v>
                </c:pt>
                <c:pt idx="47157">
                  <c:v>4.7157999999999998E-5</c:v>
                </c:pt>
                <c:pt idx="47158">
                  <c:v>4.7159E-5</c:v>
                </c:pt>
                <c:pt idx="47159">
                  <c:v>4.7160000000000002E-5</c:v>
                </c:pt>
                <c:pt idx="47160">
                  <c:v>4.7160999999999998E-5</c:v>
                </c:pt>
                <c:pt idx="47161">
                  <c:v>4.7162E-5</c:v>
                </c:pt>
                <c:pt idx="47162">
                  <c:v>4.7163000000000002E-5</c:v>
                </c:pt>
                <c:pt idx="47163">
                  <c:v>4.7163999999999998E-5</c:v>
                </c:pt>
                <c:pt idx="47164">
                  <c:v>4.7165E-5</c:v>
                </c:pt>
                <c:pt idx="47165">
                  <c:v>4.7166000000000002E-5</c:v>
                </c:pt>
                <c:pt idx="47166">
                  <c:v>4.7166999999999998E-5</c:v>
                </c:pt>
                <c:pt idx="47167">
                  <c:v>4.7168E-5</c:v>
                </c:pt>
                <c:pt idx="47168">
                  <c:v>4.7169000000000002E-5</c:v>
                </c:pt>
                <c:pt idx="47169">
                  <c:v>4.7169999999999997E-5</c:v>
                </c:pt>
                <c:pt idx="47170">
                  <c:v>4.7170999999999999E-5</c:v>
                </c:pt>
                <c:pt idx="47171">
                  <c:v>4.7172000000000002E-5</c:v>
                </c:pt>
                <c:pt idx="47172">
                  <c:v>4.7172999999999997E-5</c:v>
                </c:pt>
                <c:pt idx="47173">
                  <c:v>4.7173999999999999E-5</c:v>
                </c:pt>
                <c:pt idx="47174">
                  <c:v>4.7175000000000001E-5</c:v>
                </c:pt>
                <c:pt idx="47175">
                  <c:v>4.7175999999999997E-5</c:v>
                </c:pt>
                <c:pt idx="47176">
                  <c:v>4.7176999999999999E-5</c:v>
                </c:pt>
                <c:pt idx="47177">
                  <c:v>4.7178000000000001E-5</c:v>
                </c:pt>
                <c:pt idx="47178">
                  <c:v>4.7178999999999997E-5</c:v>
                </c:pt>
                <c:pt idx="47179">
                  <c:v>4.7179999999999999E-5</c:v>
                </c:pt>
                <c:pt idx="47180">
                  <c:v>4.7181000000000001E-5</c:v>
                </c:pt>
                <c:pt idx="47181">
                  <c:v>4.7182000000000003E-5</c:v>
                </c:pt>
                <c:pt idx="47182">
                  <c:v>4.7182999999999999E-5</c:v>
                </c:pt>
                <c:pt idx="47183">
                  <c:v>4.7184000000000001E-5</c:v>
                </c:pt>
                <c:pt idx="47184">
                  <c:v>4.7185000000000003E-5</c:v>
                </c:pt>
                <c:pt idx="47185">
                  <c:v>4.7185999999999999E-5</c:v>
                </c:pt>
                <c:pt idx="47186">
                  <c:v>4.7187000000000001E-5</c:v>
                </c:pt>
                <c:pt idx="47187">
                  <c:v>4.7188000000000003E-5</c:v>
                </c:pt>
                <c:pt idx="47188">
                  <c:v>4.7188999999999998E-5</c:v>
                </c:pt>
                <c:pt idx="47189">
                  <c:v>4.7190000000000001E-5</c:v>
                </c:pt>
                <c:pt idx="47190">
                  <c:v>4.7191000000000003E-5</c:v>
                </c:pt>
                <c:pt idx="47191">
                  <c:v>4.7191999999999998E-5</c:v>
                </c:pt>
                <c:pt idx="47192">
                  <c:v>4.7193E-5</c:v>
                </c:pt>
                <c:pt idx="47193">
                  <c:v>4.7194000000000002E-5</c:v>
                </c:pt>
                <c:pt idx="47194">
                  <c:v>4.7194999999999998E-5</c:v>
                </c:pt>
                <c:pt idx="47195">
                  <c:v>4.7196E-5</c:v>
                </c:pt>
                <c:pt idx="47196">
                  <c:v>4.7197000000000002E-5</c:v>
                </c:pt>
                <c:pt idx="47197">
                  <c:v>4.7197999999999998E-5</c:v>
                </c:pt>
                <c:pt idx="47198">
                  <c:v>4.7199E-5</c:v>
                </c:pt>
                <c:pt idx="47199">
                  <c:v>4.7200000000000002E-5</c:v>
                </c:pt>
                <c:pt idx="47200">
                  <c:v>4.7200999999999998E-5</c:v>
                </c:pt>
                <c:pt idx="47201">
                  <c:v>4.7202E-5</c:v>
                </c:pt>
                <c:pt idx="47202">
                  <c:v>4.7203000000000002E-5</c:v>
                </c:pt>
                <c:pt idx="47203">
                  <c:v>4.7203999999999997E-5</c:v>
                </c:pt>
                <c:pt idx="47204">
                  <c:v>4.7205E-5</c:v>
                </c:pt>
                <c:pt idx="47205">
                  <c:v>4.7206000000000002E-5</c:v>
                </c:pt>
                <c:pt idx="47206">
                  <c:v>4.7206999999999997E-5</c:v>
                </c:pt>
                <c:pt idx="47207">
                  <c:v>4.7207999999999999E-5</c:v>
                </c:pt>
                <c:pt idx="47208">
                  <c:v>4.7209000000000002E-5</c:v>
                </c:pt>
                <c:pt idx="47209">
                  <c:v>4.7209999999999997E-5</c:v>
                </c:pt>
                <c:pt idx="47210">
                  <c:v>4.7210999999999999E-5</c:v>
                </c:pt>
                <c:pt idx="47211">
                  <c:v>4.7212000000000001E-5</c:v>
                </c:pt>
                <c:pt idx="47212">
                  <c:v>4.7212999999999997E-5</c:v>
                </c:pt>
                <c:pt idx="47213">
                  <c:v>4.7213999999999999E-5</c:v>
                </c:pt>
                <c:pt idx="47214">
                  <c:v>4.7215000000000001E-5</c:v>
                </c:pt>
                <c:pt idx="47215">
                  <c:v>4.7216000000000003E-5</c:v>
                </c:pt>
                <c:pt idx="47216">
                  <c:v>4.7216999999999999E-5</c:v>
                </c:pt>
                <c:pt idx="47217">
                  <c:v>4.7218000000000001E-5</c:v>
                </c:pt>
                <c:pt idx="47218">
                  <c:v>4.7219000000000003E-5</c:v>
                </c:pt>
                <c:pt idx="47219">
                  <c:v>4.7219999999999999E-5</c:v>
                </c:pt>
                <c:pt idx="47220">
                  <c:v>4.7221000000000001E-5</c:v>
                </c:pt>
                <c:pt idx="47221">
                  <c:v>4.7222000000000003E-5</c:v>
                </c:pt>
                <c:pt idx="47222">
                  <c:v>4.7222999999999998E-5</c:v>
                </c:pt>
                <c:pt idx="47223">
                  <c:v>4.7224000000000001E-5</c:v>
                </c:pt>
                <c:pt idx="47224">
                  <c:v>4.7225000000000003E-5</c:v>
                </c:pt>
                <c:pt idx="47225">
                  <c:v>4.7225999999999998E-5</c:v>
                </c:pt>
                <c:pt idx="47226">
                  <c:v>4.7227E-5</c:v>
                </c:pt>
                <c:pt idx="47227">
                  <c:v>4.7228000000000003E-5</c:v>
                </c:pt>
                <c:pt idx="47228">
                  <c:v>4.7228999999999998E-5</c:v>
                </c:pt>
                <c:pt idx="47229">
                  <c:v>4.723E-5</c:v>
                </c:pt>
                <c:pt idx="47230">
                  <c:v>4.7231000000000002E-5</c:v>
                </c:pt>
                <c:pt idx="47231">
                  <c:v>4.7231999999999998E-5</c:v>
                </c:pt>
                <c:pt idx="47232">
                  <c:v>4.7233E-5</c:v>
                </c:pt>
                <c:pt idx="47233">
                  <c:v>4.7234000000000002E-5</c:v>
                </c:pt>
                <c:pt idx="47234">
                  <c:v>4.7234999999999998E-5</c:v>
                </c:pt>
                <c:pt idx="47235">
                  <c:v>4.7236E-5</c:v>
                </c:pt>
                <c:pt idx="47236">
                  <c:v>4.7237000000000002E-5</c:v>
                </c:pt>
                <c:pt idx="47237">
                  <c:v>4.7237999999999997E-5</c:v>
                </c:pt>
                <c:pt idx="47238">
                  <c:v>4.7239E-5</c:v>
                </c:pt>
                <c:pt idx="47239">
                  <c:v>4.7240000000000002E-5</c:v>
                </c:pt>
                <c:pt idx="47240">
                  <c:v>4.7240999999999997E-5</c:v>
                </c:pt>
                <c:pt idx="47241">
                  <c:v>4.7241999999999999E-5</c:v>
                </c:pt>
                <c:pt idx="47242">
                  <c:v>4.7243000000000002E-5</c:v>
                </c:pt>
                <c:pt idx="47243">
                  <c:v>4.7243999999999997E-5</c:v>
                </c:pt>
                <c:pt idx="47244">
                  <c:v>4.7244999999999999E-5</c:v>
                </c:pt>
                <c:pt idx="47245">
                  <c:v>4.7246000000000001E-5</c:v>
                </c:pt>
                <c:pt idx="47246">
                  <c:v>4.7246999999999997E-5</c:v>
                </c:pt>
                <c:pt idx="47247">
                  <c:v>4.7247999999999999E-5</c:v>
                </c:pt>
                <c:pt idx="47248">
                  <c:v>4.7249000000000001E-5</c:v>
                </c:pt>
                <c:pt idx="47249">
                  <c:v>4.7250000000000003E-5</c:v>
                </c:pt>
                <c:pt idx="47250">
                  <c:v>4.7250999999999999E-5</c:v>
                </c:pt>
                <c:pt idx="47251">
                  <c:v>4.7252000000000001E-5</c:v>
                </c:pt>
                <c:pt idx="47252">
                  <c:v>4.7253000000000003E-5</c:v>
                </c:pt>
                <c:pt idx="47253">
                  <c:v>4.7253999999999999E-5</c:v>
                </c:pt>
                <c:pt idx="47254">
                  <c:v>4.7255000000000001E-5</c:v>
                </c:pt>
                <c:pt idx="47255">
                  <c:v>4.7256000000000003E-5</c:v>
                </c:pt>
                <c:pt idx="47256">
                  <c:v>4.7256999999999998E-5</c:v>
                </c:pt>
                <c:pt idx="47257">
                  <c:v>4.7258000000000001E-5</c:v>
                </c:pt>
                <c:pt idx="47258">
                  <c:v>4.7259000000000003E-5</c:v>
                </c:pt>
                <c:pt idx="47259">
                  <c:v>4.7259999999999998E-5</c:v>
                </c:pt>
                <c:pt idx="47260">
                  <c:v>4.7261E-5</c:v>
                </c:pt>
                <c:pt idx="47261">
                  <c:v>4.7262000000000003E-5</c:v>
                </c:pt>
                <c:pt idx="47262">
                  <c:v>4.7262999999999998E-5</c:v>
                </c:pt>
                <c:pt idx="47263">
                  <c:v>4.7264E-5</c:v>
                </c:pt>
                <c:pt idx="47264">
                  <c:v>4.7265000000000002E-5</c:v>
                </c:pt>
                <c:pt idx="47265">
                  <c:v>4.7265999999999998E-5</c:v>
                </c:pt>
                <c:pt idx="47266">
                  <c:v>4.7267E-5</c:v>
                </c:pt>
                <c:pt idx="47267">
                  <c:v>4.7268000000000002E-5</c:v>
                </c:pt>
                <c:pt idx="47268">
                  <c:v>4.7268999999999998E-5</c:v>
                </c:pt>
                <c:pt idx="47269">
                  <c:v>4.727E-5</c:v>
                </c:pt>
                <c:pt idx="47270">
                  <c:v>4.7271000000000002E-5</c:v>
                </c:pt>
                <c:pt idx="47271">
                  <c:v>4.7271999999999997E-5</c:v>
                </c:pt>
                <c:pt idx="47272">
                  <c:v>4.7273E-5</c:v>
                </c:pt>
                <c:pt idx="47273">
                  <c:v>4.7274000000000002E-5</c:v>
                </c:pt>
                <c:pt idx="47274">
                  <c:v>4.7274999999999997E-5</c:v>
                </c:pt>
                <c:pt idx="47275">
                  <c:v>4.7275999999999999E-5</c:v>
                </c:pt>
                <c:pt idx="47276">
                  <c:v>4.7277000000000002E-5</c:v>
                </c:pt>
                <c:pt idx="47277">
                  <c:v>4.7277999999999997E-5</c:v>
                </c:pt>
                <c:pt idx="47278">
                  <c:v>4.7278999999999999E-5</c:v>
                </c:pt>
                <c:pt idx="47279">
                  <c:v>4.7280000000000001E-5</c:v>
                </c:pt>
                <c:pt idx="47280">
                  <c:v>4.7280999999999997E-5</c:v>
                </c:pt>
                <c:pt idx="47281">
                  <c:v>4.7281999999999999E-5</c:v>
                </c:pt>
                <c:pt idx="47282">
                  <c:v>4.7283000000000001E-5</c:v>
                </c:pt>
                <c:pt idx="47283">
                  <c:v>4.7284000000000003E-5</c:v>
                </c:pt>
                <c:pt idx="47284">
                  <c:v>4.7284999999999999E-5</c:v>
                </c:pt>
                <c:pt idx="47285">
                  <c:v>4.7286000000000001E-5</c:v>
                </c:pt>
                <c:pt idx="47286">
                  <c:v>4.7287000000000003E-5</c:v>
                </c:pt>
                <c:pt idx="47287">
                  <c:v>4.7287999999999999E-5</c:v>
                </c:pt>
                <c:pt idx="47288">
                  <c:v>4.7289000000000001E-5</c:v>
                </c:pt>
                <c:pt idx="47289">
                  <c:v>4.7290000000000003E-5</c:v>
                </c:pt>
                <c:pt idx="47290">
                  <c:v>4.7290999999999998E-5</c:v>
                </c:pt>
                <c:pt idx="47291">
                  <c:v>4.7292000000000001E-5</c:v>
                </c:pt>
                <c:pt idx="47292">
                  <c:v>4.7293000000000003E-5</c:v>
                </c:pt>
                <c:pt idx="47293">
                  <c:v>4.7293999999999998E-5</c:v>
                </c:pt>
                <c:pt idx="47294">
                  <c:v>4.7295E-5</c:v>
                </c:pt>
                <c:pt idx="47295">
                  <c:v>4.7296000000000003E-5</c:v>
                </c:pt>
                <c:pt idx="47296">
                  <c:v>4.7296999999999998E-5</c:v>
                </c:pt>
                <c:pt idx="47297">
                  <c:v>4.7298E-5</c:v>
                </c:pt>
                <c:pt idx="47298">
                  <c:v>4.7299000000000002E-5</c:v>
                </c:pt>
                <c:pt idx="47299">
                  <c:v>4.7299999999999998E-5</c:v>
                </c:pt>
                <c:pt idx="47300">
                  <c:v>4.7301E-5</c:v>
                </c:pt>
                <c:pt idx="47301">
                  <c:v>4.7302000000000002E-5</c:v>
                </c:pt>
                <c:pt idx="47302">
                  <c:v>4.7302999999999998E-5</c:v>
                </c:pt>
                <c:pt idx="47303">
                  <c:v>4.7304E-5</c:v>
                </c:pt>
                <c:pt idx="47304">
                  <c:v>4.7305000000000002E-5</c:v>
                </c:pt>
                <c:pt idx="47305">
                  <c:v>4.7305999999999997E-5</c:v>
                </c:pt>
                <c:pt idx="47306">
                  <c:v>4.7307E-5</c:v>
                </c:pt>
                <c:pt idx="47307">
                  <c:v>4.7308000000000002E-5</c:v>
                </c:pt>
                <c:pt idx="47308">
                  <c:v>4.7308999999999997E-5</c:v>
                </c:pt>
                <c:pt idx="47309">
                  <c:v>4.7309999999999999E-5</c:v>
                </c:pt>
                <c:pt idx="47310">
                  <c:v>4.7311000000000002E-5</c:v>
                </c:pt>
                <c:pt idx="47311">
                  <c:v>4.7311999999999997E-5</c:v>
                </c:pt>
                <c:pt idx="47312">
                  <c:v>4.7312999999999999E-5</c:v>
                </c:pt>
                <c:pt idx="47313">
                  <c:v>4.7314000000000001E-5</c:v>
                </c:pt>
                <c:pt idx="47314">
                  <c:v>4.7314999999999997E-5</c:v>
                </c:pt>
                <c:pt idx="47315">
                  <c:v>4.7315999999999999E-5</c:v>
                </c:pt>
                <c:pt idx="47316">
                  <c:v>4.7317000000000001E-5</c:v>
                </c:pt>
                <c:pt idx="47317">
                  <c:v>4.7318000000000003E-5</c:v>
                </c:pt>
                <c:pt idx="47318">
                  <c:v>4.7318999999999999E-5</c:v>
                </c:pt>
                <c:pt idx="47319">
                  <c:v>4.7320000000000001E-5</c:v>
                </c:pt>
                <c:pt idx="47320">
                  <c:v>4.7321000000000003E-5</c:v>
                </c:pt>
                <c:pt idx="47321">
                  <c:v>4.7321999999999999E-5</c:v>
                </c:pt>
                <c:pt idx="47322">
                  <c:v>4.7323000000000001E-5</c:v>
                </c:pt>
                <c:pt idx="47323">
                  <c:v>4.7324000000000003E-5</c:v>
                </c:pt>
                <c:pt idx="47324">
                  <c:v>4.7324999999999998E-5</c:v>
                </c:pt>
                <c:pt idx="47325">
                  <c:v>4.7326000000000001E-5</c:v>
                </c:pt>
                <c:pt idx="47326">
                  <c:v>4.7327000000000003E-5</c:v>
                </c:pt>
                <c:pt idx="47327">
                  <c:v>4.7327999999999998E-5</c:v>
                </c:pt>
                <c:pt idx="47328">
                  <c:v>4.7329E-5</c:v>
                </c:pt>
                <c:pt idx="47329">
                  <c:v>4.7330000000000003E-5</c:v>
                </c:pt>
                <c:pt idx="47330">
                  <c:v>4.7330999999999998E-5</c:v>
                </c:pt>
                <c:pt idx="47331">
                  <c:v>4.7332E-5</c:v>
                </c:pt>
                <c:pt idx="47332">
                  <c:v>4.7333000000000002E-5</c:v>
                </c:pt>
                <c:pt idx="47333">
                  <c:v>4.7333999999999998E-5</c:v>
                </c:pt>
                <c:pt idx="47334">
                  <c:v>4.7335E-5</c:v>
                </c:pt>
                <c:pt idx="47335">
                  <c:v>4.7336000000000002E-5</c:v>
                </c:pt>
                <c:pt idx="47336">
                  <c:v>4.7336999999999998E-5</c:v>
                </c:pt>
                <c:pt idx="47337">
                  <c:v>4.7338E-5</c:v>
                </c:pt>
                <c:pt idx="47338">
                  <c:v>4.7339000000000002E-5</c:v>
                </c:pt>
                <c:pt idx="47339">
                  <c:v>4.7339999999999997E-5</c:v>
                </c:pt>
                <c:pt idx="47340">
                  <c:v>4.7341E-5</c:v>
                </c:pt>
                <c:pt idx="47341">
                  <c:v>4.7342000000000002E-5</c:v>
                </c:pt>
                <c:pt idx="47342">
                  <c:v>4.7342999999999997E-5</c:v>
                </c:pt>
                <c:pt idx="47343">
                  <c:v>4.7343999999999999E-5</c:v>
                </c:pt>
                <c:pt idx="47344">
                  <c:v>4.7345000000000002E-5</c:v>
                </c:pt>
                <c:pt idx="47345">
                  <c:v>4.7345999999999997E-5</c:v>
                </c:pt>
                <c:pt idx="47346">
                  <c:v>4.7346999999999999E-5</c:v>
                </c:pt>
                <c:pt idx="47347">
                  <c:v>4.7348000000000001E-5</c:v>
                </c:pt>
                <c:pt idx="47348">
                  <c:v>4.7348999999999997E-5</c:v>
                </c:pt>
                <c:pt idx="47349">
                  <c:v>4.7349999999999999E-5</c:v>
                </c:pt>
                <c:pt idx="47350">
                  <c:v>4.7351000000000001E-5</c:v>
                </c:pt>
                <c:pt idx="47351">
                  <c:v>4.7352000000000003E-5</c:v>
                </c:pt>
                <c:pt idx="47352">
                  <c:v>4.7352999999999999E-5</c:v>
                </c:pt>
                <c:pt idx="47353">
                  <c:v>4.7354000000000001E-5</c:v>
                </c:pt>
                <c:pt idx="47354">
                  <c:v>4.7355000000000003E-5</c:v>
                </c:pt>
                <c:pt idx="47355">
                  <c:v>4.7355999999999999E-5</c:v>
                </c:pt>
                <c:pt idx="47356">
                  <c:v>4.7357000000000001E-5</c:v>
                </c:pt>
                <c:pt idx="47357">
                  <c:v>4.7358000000000003E-5</c:v>
                </c:pt>
                <c:pt idx="47358">
                  <c:v>4.7358999999999998E-5</c:v>
                </c:pt>
                <c:pt idx="47359">
                  <c:v>4.7360000000000001E-5</c:v>
                </c:pt>
                <c:pt idx="47360">
                  <c:v>4.7361000000000003E-5</c:v>
                </c:pt>
                <c:pt idx="47361">
                  <c:v>4.7361999999999998E-5</c:v>
                </c:pt>
                <c:pt idx="47362">
                  <c:v>4.7363E-5</c:v>
                </c:pt>
                <c:pt idx="47363">
                  <c:v>4.7364000000000003E-5</c:v>
                </c:pt>
                <c:pt idx="47364">
                  <c:v>4.7364999999999998E-5</c:v>
                </c:pt>
                <c:pt idx="47365">
                  <c:v>4.7366E-5</c:v>
                </c:pt>
                <c:pt idx="47366">
                  <c:v>4.7367000000000002E-5</c:v>
                </c:pt>
                <c:pt idx="47367">
                  <c:v>4.7367999999999998E-5</c:v>
                </c:pt>
                <c:pt idx="47368">
                  <c:v>4.7369E-5</c:v>
                </c:pt>
                <c:pt idx="47369">
                  <c:v>4.7370000000000002E-5</c:v>
                </c:pt>
                <c:pt idx="47370">
                  <c:v>4.7370999999999998E-5</c:v>
                </c:pt>
                <c:pt idx="47371">
                  <c:v>4.7372E-5</c:v>
                </c:pt>
                <c:pt idx="47372">
                  <c:v>4.7373000000000002E-5</c:v>
                </c:pt>
                <c:pt idx="47373">
                  <c:v>4.7373999999999997E-5</c:v>
                </c:pt>
                <c:pt idx="47374">
                  <c:v>4.7375E-5</c:v>
                </c:pt>
                <c:pt idx="47375">
                  <c:v>4.7376000000000002E-5</c:v>
                </c:pt>
                <c:pt idx="47376">
                  <c:v>4.7376999999999997E-5</c:v>
                </c:pt>
                <c:pt idx="47377">
                  <c:v>4.7377999999999999E-5</c:v>
                </c:pt>
                <c:pt idx="47378">
                  <c:v>4.7379000000000002E-5</c:v>
                </c:pt>
                <c:pt idx="47379">
                  <c:v>4.7379999999999997E-5</c:v>
                </c:pt>
                <c:pt idx="47380">
                  <c:v>4.7380999999999999E-5</c:v>
                </c:pt>
                <c:pt idx="47381">
                  <c:v>4.7382000000000001E-5</c:v>
                </c:pt>
                <c:pt idx="47382">
                  <c:v>4.7382999999999997E-5</c:v>
                </c:pt>
                <c:pt idx="47383">
                  <c:v>4.7383999999999999E-5</c:v>
                </c:pt>
                <c:pt idx="47384">
                  <c:v>4.7385000000000001E-5</c:v>
                </c:pt>
                <c:pt idx="47385">
                  <c:v>4.7386000000000003E-5</c:v>
                </c:pt>
                <c:pt idx="47386">
                  <c:v>4.7386999999999999E-5</c:v>
                </c:pt>
                <c:pt idx="47387">
                  <c:v>4.7388000000000001E-5</c:v>
                </c:pt>
                <c:pt idx="47388">
                  <c:v>4.7389000000000003E-5</c:v>
                </c:pt>
                <c:pt idx="47389">
                  <c:v>4.7389999999999999E-5</c:v>
                </c:pt>
                <c:pt idx="47390">
                  <c:v>4.7391000000000001E-5</c:v>
                </c:pt>
                <c:pt idx="47391">
                  <c:v>4.7392000000000003E-5</c:v>
                </c:pt>
                <c:pt idx="47392">
                  <c:v>4.7392999999999998E-5</c:v>
                </c:pt>
                <c:pt idx="47393">
                  <c:v>4.7394000000000001E-5</c:v>
                </c:pt>
                <c:pt idx="47394">
                  <c:v>4.7395000000000003E-5</c:v>
                </c:pt>
                <c:pt idx="47395">
                  <c:v>4.7395999999999998E-5</c:v>
                </c:pt>
                <c:pt idx="47396">
                  <c:v>4.7397E-5</c:v>
                </c:pt>
                <c:pt idx="47397">
                  <c:v>4.7398000000000003E-5</c:v>
                </c:pt>
                <c:pt idx="47398">
                  <c:v>4.7398999999999998E-5</c:v>
                </c:pt>
                <c:pt idx="47399">
                  <c:v>4.74E-5</c:v>
                </c:pt>
                <c:pt idx="47400">
                  <c:v>4.7401000000000002E-5</c:v>
                </c:pt>
                <c:pt idx="47401">
                  <c:v>4.7401999999999998E-5</c:v>
                </c:pt>
                <c:pt idx="47402">
                  <c:v>4.7403E-5</c:v>
                </c:pt>
                <c:pt idx="47403">
                  <c:v>4.7404000000000002E-5</c:v>
                </c:pt>
                <c:pt idx="47404">
                  <c:v>4.7404999999999998E-5</c:v>
                </c:pt>
                <c:pt idx="47405">
                  <c:v>4.7406E-5</c:v>
                </c:pt>
                <c:pt idx="47406">
                  <c:v>4.7407000000000002E-5</c:v>
                </c:pt>
                <c:pt idx="47407">
                  <c:v>4.7407999999999997E-5</c:v>
                </c:pt>
                <c:pt idx="47408">
                  <c:v>4.7409E-5</c:v>
                </c:pt>
                <c:pt idx="47409">
                  <c:v>4.7410000000000002E-5</c:v>
                </c:pt>
                <c:pt idx="47410">
                  <c:v>4.7410999999999997E-5</c:v>
                </c:pt>
                <c:pt idx="47411">
                  <c:v>4.7411999999999999E-5</c:v>
                </c:pt>
                <c:pt idx="47412">
                  <c:v>4.7413000000000002E-5</c:v>
                </c:pt>
                <c:pt idx="47413">
                  <c:v>4.7413999999999997E-5</c:v>
                </c:pt>
                <c:pt idx="47414">
                  <c:v>4.7414999999999999E-5</c:v>
                </c:pt>
                <c:pt idx="47415">
                  <c:v>4.7416000000000001E-5</c:v>
                </c:pt>
                <c:pt idx="47416">
                  <c:v>4.7416999999999997E-5</c:v>
                </c:pt>
                <c:pt idx="47417">
                  <c:v>4.7417999999999999E-5</c:v>
                </c:pt>
                <c:pt idx="47418">
                  <c:v>4.7419000000000001E-5</c:v>
                </c:pt>
                <c:pt idx="47419">
                  <c:v>4.7420000000000003E-5</c:v>
                </c:pt>
                <c:pt idx="47420">
                  <c:v>4.7420999999999999E-5</c:v>
                </c:pt>
                <c:pt idx="47421">
                  <c:v>4.7422000000000001E-5</c:v>
                </c:pt>
                <c:pt idx="47422">
                  <c:v>4.7423000000000003E-5</c:v>
                </c:pt>
                <c:pt idx="47423">
                  <c:v>4.7423999999999999E-5</c:v>
                </c:pt>
                <c:pt idx="47424">
                  <c:v>4.7425000000000001E-5</c:v>
                </c:pt>
                <c:pt idx="47425">
                  <c:v>4.7426000000000003E-5</c:v>
                </c:pt>
                <c:pt idx="47426">
                  <c:v>4.7426999999999998E-5</c:v>
                </c:pt>
                <c:pt idx="47427">
                  <c:v>4.7428000000000001E-5</c:v>
                </c:pt>
                <c:pt idx="47428">
                  <c:v>4.7429000000000003E-5</c:v>
                </c:pt>
                <c:pt idx="47429">
                  <c:v>4.7429999999999998E-5</c:v>
                </c:pt>
                <c:pt idx="47430">
                  <c:v>4.7431E-5</c:v>
                </c:pt>
                <c:pt idx="47431">
                  <c:v>4.7432000000000003E-5</c:v>
                </c:pt>
                <c:pt idx="47432">
                  <c:v>4.7432999999999998E-5</c:v>
                </c:pt>
                <c:pt idx="47433">
                  <c:v>4.7434E-5</c:v>
                </c:pt>
                <c:pt idx="47434">
                  <c:v>4.7435000000000002E-5</c:v>
                </c:pt>
                <c:pt idx="47435">
                  <c:v>4.7435999999999998E-5</c:v>
                </c:pt>
                <c:pt idx="47436">
                  <c:v>4.7437E-5</c:v>
                </c:pt>
                <c:pt idx="47437">
                  <c:v>4.7438000000000002E-5</c:v>
                </c:pt>
                <c:pt idx="47438">
                  <c:v>4.7438999999999998E-5</c:v>
                </c:pt>
                <c:pt idx="47439">
                  <c:v>4.744E-5</c:v>
                </c:pt>
                <c:pt idx="47440">
                  <c:v>4.7441000000000002E-5</c:v>
                </c:pt>
                <c:pt idx="47441">
                  <c:v>4.7441999999999997E-5</c:v>
                </c:pt>
                <c:pt idx="47442">
                  <c:v>4.7443E-5</c:v>
                </c:pt>
                <c:pt idx="47443">
                  <c:v>4.7444000000000002E-5</c:v>
                </c:pt>
                <c:pt idx="47444">
                  <c:v>4.7444999999999997E-5</c:v>
                </c:pt>
                <c:pt idx="47445">
                  <c:v>4.7445999999999999E-5</c:v>
                </c:pt>
                <c:pt idx="47446">
                  <c:v>4.7447000000000002E-5</c:v>
                </c:pt>
                <c:pt idx="47447">
                  <c:v>4.7447999999999997E-5</c:v>
                </c:pt>
                <c:pt idx="47448">
                  <c:v>4.7448999999999999E-5</c:v>
                </c:pt>
                <c:pt idx="47449">
                  <c:v>4.7450000000000001E-5</c:v>
                </c:pt>
                <c:pt idx="47450">
                  <c:v>4.7450999999999997E-5</c:v>
                </c:pt>
                <c:pt idx="47451">
                  <c:v>4.7451999999999999E-5</c:v>
                </c:pt>
                <c:pt idx="47452">
                  <c:v>4.7453000000000001E-5</c:v>
                </c:pt>
                <c:pt idx="47453">
                  <c:v>4.7453999999999997E-5</c:v>
                </c:pt>
                <c:pt idx="47454">
                  <c:v>4.7454999999999999E-5</c:v>
                </c:pt>
                <c:pt idx="47455">
                  <c:v>4.7456000000000001E-5</c:v>
                </c:pt>
                <c:pt idx="47456">
                  <c:v>4.7457000000000003E-5</c:v>
                </c:pt>
                <c:pt idx="47457">
                  <c:v>4.7457999999999999E-5</c:v>
                </c:pt>
                <c:pt idx="47458">
                  <c:v>4.7459000000000001E-5</c:v>
                </c:pt>
                <c:pt idx="47459">
                  <c:v>4.7460000000000003E-5</c:v>
                </c:pt>
                <c:pt idx="47460">
                  <c:v>4.7460999999999998E-5</c:v>
                </c:pt>
                <c:pt idx="47461">
                  <c:v>4.7462000000000001E-5</c:v>
                </c:pt>
                <c:pt idx="47462">
                  <c:v>4.7463000000000003E-5</c:v>
                </c:pt>
                <c:pt idx="47463">
                  <c:v>4.7463999999999998E-5</c:v>
                </c:pt>
                <c:pt idx="47464">
                  <c:v>4.7465E-5</c:v>
                </c:pt>
                <c:pt idx="47465">
                  <c:v>4.7466000000000003E-5</c:v>
                </c:pt>
                <c:pt idx="47466">
                  <c:v>4.7466999999999998E-5</c:v>
                </c:pt>
                <c:pt idx="47467">
                  <c:v>4.7468E-5</c:v>
                </c:pt>
                <c:pt idx="47468">
                  <c:v>4.7469000000000002E-5</c:v>
                </c:pt>
                <c:pt idx="47469">
                  <c:v>4.7469999999999998E-5</c:v>
                </c:pt>
                <c:pt idx="47470">
                  <c:v>4.7471E-5</c:v>
                </c:pt>
                <c:pt idx="47471">
                  <c:v>4.7472000000000002E-5</c:v>
                </c:pt>
                <c:pt idx="47472">
                  <c:v>4.7472999999999998E-5</c:v>
                </c:pt>
                <c:pt idx="47473">
                  <c:v>4.7474E-5</c:v>
                </c:pt>
                <c:pt idx="47474">
                  <c:v>4.7475000000000002E-5</c:v>
                </c:pt>
                <c:pt idx="47475">
                  <c:v>4.7475999999999997E-5</c:v>
                </c:pt>
                <c:pt idx="47476">
                  <c:v>4.7477E-5</c:v>
                </c:pt>
                <c:pt idx="47477">
                  <c:v>4.7478000000000002E-5</c:v>
                </c:pt>
                <c:pt idx="47478">
                  <c:v>4.7478999999999997E-5</c:v>
                </c:pt>
                <c:pt idx="47479">
                  <c:v>4.7479999999999999E-5</c:v>
                </c:pt>
                <c:pt idx="47480">
                  <c:v>4.7481000000000002E-5</c:v>
                </c:pt>
                <c:pt idx="47481">
                  <c:v>4.7481999999999997E-5</c:v>
                </c:pt>
                <c:pt idx="47482">
                  <c:v>4.7482999999999999E-5</c:v>
                </c:pt>
                <c:pt idx="47483">
                  <c:v>4.7484000000000001E-5</c:v>
                </c:pt>
                <c:pt idx="47484">
                  <c:v>4.7484999999999997E-5</c:v>
                </c:pt>
                <c:pt idx="47485">
                  <c:v>4.7485999999999999E-5</c:v>
                </c:pt>
                <c:pt idx="47486">
                  <c:v>4.7487000000000001E-5</c:v>
                </c:pt>
                <c:pt idx="47487">
                  <c:v>4.7487999999999997E-5</c:v>
                </c:pt>
                <c:pt idx="47488">
                  <c:v>4.7488999999999999E-5</c:v>
                </c:pt>
                <c:pt idx="47489">
                  <c:v>4.7490000000000001E-5</c:v>
                </c:pt>
                <c:pt idx="47490">
                  <c:v>4.7491000000000003E-5</c:v>
                </c:pt>
                <c:pt idx="47491">
                  <c:v>4.7491999999999999E-5</c:v>
                </c:pt>
                <c:pt idx="47492">
                  <c:v>4.7493000000000001E-5</c:v>
                </c:pt>
                <c:pt idx="47493">
                  <c:v>4.7494000000000003E-5</c:v>
                </c:pt>
                <c:pt idx="47494">
                  <c:v>4.7494999999999998E-5</c:v>
                </c:pt>
                <c:pt idx="47495">
                  <c:v>4.7496000000000001E-5</c:v>
                </c:pt>
                <c:pt idx="47496">
                  <c:v>4.7497000000000003E-5</c:v>
                </c:pt>
                <c:pt idx="47497">
                  <c:v>4.7497999999999998E-5</c:v>
                </c:pt>
                <c:pt idx="47498">
                  <c:v>4.7499E-5</c:v>
                </c:pt>
                <c:pt idx="47499">
                  <c:v>4.7500000000000003E-5</c:v>
                </c:pt>
                <c:pt idx="47500">
                  <c:v>4.7500999999999998E-5</c:v>
                </c:pt>
                <c:pt idx="47501">
                  <c:v>4.7502E-5</c:v>
                </c:pt>
                <c:pt idx="47502">
                  <c:v>4.7503000000000002E-5</c:v>
                </c:pt>
                <c:pt idx="47503">
                  <c:v>4.7503999999999998E-5</c:v>
                </c:pt>
                <c:pt idx="47504">
                  <c:v>4.7505E-5</c:v>
                </c:pt>
                <c:pt idx="47505">
                  <c:v>4.7506000000000002E-5</c:v>
                </c:pt>
                <c:pt idx="47506">
                  <c:v>4.7506999999999998E-5</c:v>
                </c:pt>
                <c:pt idx="47507">
                  <c:v>4.7508E-5</c:v>
                </c:pt>
                <c:pt idx="47508">
                  <c:v>4.7509000000000002E-5</c:v>
                </c:pt>
                <c:pt idx="47509">
                  <c:v>4.7509999999999997E-5</c:v>
                </c:pt>
                <c:pt idx="47510">
                  <c:v>4.7511E-5</c:v>
                </c:pt>
                <c:pt idx="47511">
                  <c:v>4.7512000000000002E-5</c:v>
                </c:pt>
                <c:pt idx="47512">
                  <c:v>4.7512999999999997E-5</c:v>
                </c:pt>
                <c:pt idx="47513">
                  <c:v>4.7513999999999999E-5</c:v>
                </c:pt>
                <c:pt idx="47514">
                  <c:v>4.7515000000000002E-5</c:v>
                </c:pt>
                <c:pt idx="47515">
                  <c:v>4.7515999999999997E-5</c:v>
                </c:pt>
                <c:pt idx="47516">
                  <c:v>4.7516999999999999E-5</c:v>
                </c:pt>
                <c:pt idx="47517">
                  <c:v>4.7518000000000001E-5</c:v>
                </c:pt>
                <c:pt idx="47518">
                  <c:v>4.7518999999999997E-5</c:v>
                </c:pt>
                <c:pt idx="47519">
                  <c:v>4.7519999999999999E-5</c:v>
                </c:pt>
                <c:pt idx="47520">
                  <c:v>4.7521000000000001E-5</c:v>
                </c:pt>
                <c:pt idx="47521">
                  <c:v>4.7521999999999997E-5</c:v>
                </c:pt>
                <c:pt idx="47522">
                  <c:v>4.7522999999999999E-5</c:v>
                </c:pt>
                <c:pt idx="47523">
                  <c:v>4.7524000000000001E-5</c:v>
                </c:pt>
                <c:pt idx="47524">
                  <c:v>4.7525000000000003E-5</c:v>
                </c:pt>
                <c:pt idx="47525">
                  <c:v>4.7525999999999999E-5</c:v>
                </c:pt>
                <c:pt idx="47526">
                  <c:v>4.7527000000000001E-5</c:v>
                </c:pt>
                <c:pt idx="47527">
                  <c:v>4.7528000000000003E-5</c:v>
                </c:pt>
                <c:pt idx="47528">
                  <c:v>4.7528999999999998E-5</c:v>
                </c:pt>
                <c:pt idx="47529">
                  <c:v>4.7530000000000001E-5</c:v>
                </c:pt>
                <c:pt idx="47530">
                  <c:v>4.7531000000000003E-5</c:v>
                </c:pt>
                <c:pt idx="47531">
                  <c:v>4.7531999999999998E-5</c:v>
                </c:pt>
                <c:pt idx="47532">
                  <c:v>4.7533E-5</c:v>
                </c:pt>
                <c:pt idx="47533">
                  <c:v>4.7534000000000003E-5</c:v>
                </c:pt>
                <c:pt idx="47534">
                  <c:v>4.7534999999999998E-5</c:v>
                </c:pt>
                <c:pt idx="47535">
                  <c:v>4.7536E-5</c:v>
                </c:pt>
                <c:pt idx="47536">
                  <c:v>4.7537000000000002E-5</c:v>
                </c:pt>
                <c:pt idx="47537">
                  <c:v>4.7537999999999998E-5</c:v>
                </c:pt>
                <c:pt idx="47538">
                  <c:v>4.7539E-5</c:v>
                </c:pt>
                <c:pt idx="47539">
                  <c:v>4.7540000000000002E-5</c:v>
                </c:pt>
                <c:pt idx="47540">
                  <c:v>4.7540999999999998E-5</c:v>
                </c:pt>
                <c:pt idx="47541">
                  <c:v>4.7542E-5</c:v>
                </c:pt>
                <c:pt idx="47542">
                  <c:v>4.7543000000000002E-5</c:v>
                </c:pt>
                <c:pt idx="47543">
                  <c:v>4.7543999999999997E-5</c:v>
                </c:pt>
                <c:pt idx="47544">
                  <c:v>4.7545E-5</c:v>
                </c:pt>
                <c:pt idx="47545">
                  <c:v>4.7546000000000002E-5</c:v>
                </c:pt>
                <c:pt idx="47546">
                  <c:v>4.7546999999999997E-5</c:v>
                </c:pt>
                <c:pt idx="47547">
                  <c:v>4.7547999999999999E-5</c:v>
                </c:pt>
                <c:pt idx="47548">
                  <c:v>4.7549000000000002E-5</c:v>
                </c:pt>
                <c:pt idx="47549">
                  <c:v>4.7549999999999997E-5</c:v>
                </c:pt>
                <c:pt idx="47550">
                  <c:v>4.7550999999999999E-5</c:v>
                </c:pt>
                <c:pt idx="47551">
                  <c:v>4.7552000000000001E-5</c:v>
                </c:pt>
                <c:pt idx="47552">
                  <c:v>4.7552999999999997E-5</c:v>
                </c:pt>
                <c:pt idx="47553">
                  <c:v>4.7553999999999999E-5</c:v>
                </c:pt>
                <c:pt idx="47554">
                  <c:v>4.7555000000000001E-5</c:v>
                </c:pt>
                <c:pt idx="47555">
                  <c:v>4.7555999999999997E-5</c:v>
                </c:pt>
                <c:pt idx="47556">
                  <c:v>4.7556999999999999E-5</c:v>
                </c:pt>
                <c:pt idx="47557">
                  <c:v>4.7558000000000001E-5</c:v>
                </c:pt>
                <c:pt idx="47558">
                  <c:v>4.7559000000000003E-5</c:v>
                </c:pt>
                <c:pt idx="47559">
                  <c:v>4.7559999999999999E-5</c:v>
                </c:pt>
                <c:pt idx="47560">
                  <c:v>4.7561000000000001E-5</c:v>
                </c:pt>
                <c:pt idx="47561">
                  <c:v>4.7562000000000003E-5</c:v>
                </c:pt>
                <c:pt idx="47562">
                  <c:v>4.7562999999999998E-5</c:v>
                </c:pt>
                <c:pt idx="47563">
                  <c:v>4.7564000000000001E-5</c:v>
                </c:pt>
                <c:pt idx="47564">
                  <c:v>4.7565000000000003E-5</c:v>
                </c:pt>
                <c:pt idx="47565">
                  <c:v>4.7565999999999998E-5</c:v>
                </c:pt>
                <c:pt idx="47566">
                  <c:v>4.7567E-5</c:v>
                </c:pt>
                <c:pt idx="47567">
                  <c:v>4.7568000000000003E-5</c:v>
                </c:pt>
                <c:pt idx="47568">
                  <c:v>4.7568999999999998E-5</c:v>
                </c:pt>
                <c:pt idx="47569">
                  <c:v>4.757E-5</c:v>
                </c:pt>
                <c:pt idx="47570">
                  <c:v>4.7571000000000002E-5</c:v>
                </c:pt>
                <c:pt idx="47571">
                  <c:v>4.7571999999999998E-5</c:v>
                </c:pt>
                <c:pt idx="47572">
                  <c:v>4.7573E-5</c:v>
                </c:pt>
                <c:pt idx="47573">
                  <c:v>4.7574000000000002E-5</c:v>
                </c:pt>
                <c:pt idx="47574">
                  <c:v>4.7574999999999998E-5</c:v>
                </c:pt>
                <c:pt idx="47575">
                  <c:v>4.7576E-5</c:v>
                </c:pt>
                <c:pt idx="47576">
                  <c:v>4.7577000000000002E-5</c:v>
                </c:pt>
                <c:pt idx="47577">
                  <c:v>4.7577999999999997E-5</c:v>
                </c:pt>
                <c:pt idx="47578">
                  <c:v>4.7579E-5</c:v>
                </c:pt>
                <c:pt idx="47579">
                  <c:v>4.7580000000000002E-5</c:v>
                </c:pt>
                <c:pt idx="47580">
                  <c:v>4.7580999999999997E-5</c:v>
                </c:pt>
                <c:pt idx="47581">
                  <c:v>4.7581999999999999E-5</c:v>
                </c:pt>
                <c:pt idx="47582">
                  <c:v>4.7583000000000002E-5</c:v>
                </c:pt>
                <c:pt idx="47583">
                  <c:v>4.7583999999999997E-5</c:v>
                </c:pt>
                <c:pt idx="47584">
                  <c:v>4.7584999999999999E-5</c:v>
                </c:pt>
                <c:pt idx="47585">
                  <c:v>4.7586000000000001E-5</c:v>
                </c:pt>
                <c:pt idx="47586">
                  <c:v>4.7586999999999997E-5</c:v>
                </c:pt>
                <c:pt idx="47587">
                  <c:v>4.7587999999999999E-5</c:v>
                </c:pt>
                <c:pt idx="47588">
                  <c:v>4.7589000000000001E-5</c:v>
                </c:pt>
                <c:pt idx="47589">
                  <c:v>4.7589999999999997E-5</c:v>
                </c:pt>
                <c:pt idx="47590">
                  <c:v>4.7590999999999999E-5</c:v>
                </c:pt>
                <c:pt idx="47591">
                  <c:v>4.7592000000000001E-5</c:v>
                </c:pt>
                <c:pt idx="47592">
                  <c:v>4.7593000000000003E-5</c:v>
                </c:pt>
                <c:pt idx="47593">
                  <c:v>4.7593999999999999E-5</c:v>
                </c:pt>
                <c:pt idx="47594">
                  <c:v>4.7595000000000001E-5</c:v>
                </c:pt>
                <c:pt idx="47595">
                  <c:v>4.7596000000000003E-5</c:v>
                </c:pt>
                <c:pt idx="47596">
                  <c:v>4.7596999999999998E-5</c:v>
                </c:pt>
                <c:pt idx="47597">
                  <c:v>4.7598000000000001E-5</c:v>
                </c:pt>
                <c:pt idx="47598">
                  <c:v>4.7599000000000003E-5</c:v>
                </c:pt>
                <c:pt idx="47599">
                  <c:v>4.7599999999999998E-5</c:v>
                </c:pt>
                <c:pt idx="47600">
                  <c:v>4.7601E-5</c:v>
                </c:pt>
                <c:pt idx="47601">
                  <c:v>4.7602000000000003E-5</c:v>
                </c:pt>
                <c:pt idx="47602">
                  <c:v>4.7602999999999998E-5</c:v>
                </c:pt>
                <c:pt idx="47603">
                  <c:v>4.7604E-5</c:v>
                </c:pt>
                <c:pt idx="47604">
                  <c:v>4.7605000000000002E-5</c:v>
                </c:pt>
                <c:pt idx="47605">
                  <c:v>4.7605999999999998E-5</c:v>
                </c:pt>
                <c:pt idx="47606">
                  <c:v>4.7607E-5</c:v>
                </c:pt>
                <c:pt idx="47607">
                  <c:v>4.7608000000000002E-5</c:v>
                </c:pt>
                <c:pt idx="47608">
                  <c:v>4.7608999999999998E-5</c:v>
                </c:pt>
                <c:pt idx="47609">
                  <c:v>4.761E-5</c:v>
                </c:pt>
                <c:pt idx="47610">
                  <c:v>4.7611000000000002E-5</c:v>
                </c:pt>
                <c:pt idx="47611">
                  <c:v>4.7611999999999997E-5</c:v>
                </c:pt>
                <c:pt idx="47612">
                  <c:v>4.7613E-5</c:v>
                </c:pt>
                <c:pt idx="47613">
                  <c:v>4.7614000000000002E-5</c:v>
                </c:pt>
                <c:pt idx="47614">
                  <c:v>4.7614999999999997E-5</c:v>
                </c:pt>
                <c:pt idx="47615">
                  <c:v>4.7615999999999999E-5</c:v>
                </c:pt>
                <c:pt idx="47616">
                  <c:v>4.7617000000000002E-5</c:v>
                </c:pt>
                <c:pt idx="47617">
                  <c:v>4.7617999999999997E-5</c:v>
                </c:pt>
                <c:pt idx="47618">
                  <c:v>4.7618999999999999E-5</c:v>
                </c:pt>
                <c:pt idx="47619">
                  <c:v>4.7620000000000001E-5</c:v>
                </c:pt>
                <c:pt idx="47620">
                  <c:v>4.7620999999999997E-5</c:v>
                </c:pt>
                <c:pt idx="47621">
                  <c:v>4.7621999999999999E-5</c:v>
                </c:pt>
                <c:pt idx="47622">
                  <c:v>4.7623000000000001E-5</c:v>
                </c:pt>
                <c:pt idx="47623">
                  <c:v>4.7623999999999997E-5</c:v>
                </c:pt>
                <c:pt idx="47624">
                  <c:v>4.7624999999999999E-5</c:v>
                </c:pt>
                <c:pt idx="47625">
                  <c:v>4.7626000000000001E-5</c:v>
                </c:pt>
                <c:pt idx="47626">
                  <c:v>4.7627000000000003E-5</c:v>
                </c:pt>
                <c:pt idx="47627">
                  <c:v>4.7627999999999999E-5</c:v>
                </c:pt>
                <c:pt idx="47628">
                  <c:v>4.7629000000000001E-5</c:v>
                </c:pt>
                <c:pt idx="47629">
                  <c:v>4.7630000000000003E-5</c:v>
                </c:pt>
                <c:pt idx="47630">
                  <c:v>4.7630999999999998E-5</c:v>
                </c:pt>
                <c:pt idx="47631">
                  <c:v>4.7632000000000001E-5</c:v>
                </c:pt>
                <c:pt idx="47632">
                  <c:v>4.7633000000000003E-5</c:v>
                </c:pt>
                <c:pt idx="47633">
                  <c:v>4.7633999999999998E-5</c:v>
                </c:pt>
                <c:pt idx="47634">
                  <c:v>4.7635E-5</c:v>
                </c:pt>
                <c:pt idx="47635">
                  <c:v>4.7636000000000003E-5</c:v>
                </c:pt>
                <c:pt idx="47636">
                  <c:v>4.7636999999999998E-5</c:v>
                </c:pt>
                <c:pt idx="47637">
                  <c:v>4.7638E-5</c:v>
                </c:pt>
                <c:pt idx="47638">
                  <c:v>4.7639000000000002E-5</c:v>
                </c:pt>
                <c:pt idx="47639">
                  <c:v>4.7639999999999998E-5</c:v>
                </c:pt>
                <c:pt idx="47640">
                  <c:v>4.7641E-5</c:v>
                </c:pt>
                <c:pt idx="47641">
                  <c:v>4.7642000000000002E-5</c:v>
                </c:pt>
                <c:pt idx="47642">
                  <c:v>4.7642999999999998E-5</c:v>
                </c:pt>
                <c:pt idx="47643">
                  <c:v>4.7644E-5</c:v>
                </c:pt>
                <c:pt idx="47644">
                  <c:v>4.7645000000000002E-5</c:v>
                </c:pt>
                <c:pt idx="47645">
                  <c:v>4.7645999999999997E-5</c:v>
                </c:pt>
                <c:pt idx="47646">
                  <c:v>4.7647E-5</c:v>
                </c:pt>
                <c:pt idx="47647">
                  <c:v>4.7648000000000002E-5</c:v>
                </c:pt>
                <c:pt idx="47648">
                  <c:v>4.7648999999999997E-5</c:v>
                </c:pt>
                <c:pt idx="47649">
                  <c:v>4.7649999999999999E-5</c:v>
                </c:pt>
                <c:pt idx="47650">
                  <c:v>4.7651000000000002E-5</c:v>
                </c:pt>
                <c:pt idx="47651">
                  <c:v>4.7651999999999997E-5</c:v>
                </c:pt>
                <c:pt idx="47652">
                  <c:v>4.7652999999999999E-5</c:v>
                </c:pt>
                <c:pt idx="47653">
                  <c:v>4.7654000000000001E-5</c:v>
                </c:pt>
                <c:pt idx="47654">
                  <c:v>4.7654999999999997E-5</c:v>
                </c:pt>
                <c:pt idx="47655">
                  <c:v>4.7655999999999999E-5</c:v>
                </c:pt>
                <c:pt idx="47656">
                  <c:v>4.7657000000000001E-5</c:v>
                </c:pt>
                <c:pt idx="47657">
                  <c:v>4.7657999999999997E-5</c:v>
                </c:pt>
                <c:pt idx="47658">
                  <c:v>4.7658999999999999E-5</c:v>
                </c:pt>
                <c:pt idx="47659">
                  <c:v>4.7660000000000001E-5</c:v>
                </c:pt>
                <c:pt idx="47660">
                  <c:v>4.7661000000000003E-5</c:v>
                </c:pt>
                <c:pt idx="47661">
                  <c:v>4.7661999999999999E-5</c:v>
                </c:pt>
                <c:pt idx="47662">
                  <c:v>4.7663000000000001E-5</c:v>
                </c:pt>
                <c:pt idx="47663">
                  <c:v>4.7664000000000003E-5</c:v>
                </c:pt>
                <c:pt idx="47664">
                  <c:v>4.7664999999999998E-5</c:v>
                </c:pt>
                <c:pt idx="47665">
                  <c:v>4.7666000000000001E-5</c:v>
                </c:pt>
                <c:pt idx="47666">
                  <c:v>4.7667000000000003E-5</c:v>
                </c:pt>
                <c:pt idx="47667">
                  <c:v>4.7667999999999998E-5</c:v>
                </c:pt>
                <c:pt idx="47668">
                  <c:v>4.7669E-5</c:v>
                </c:pt>
                <c:pt idx="47669">
                  <c:v>4.7670000000000003E-5</c:v>
                </c:pt>
                <c:pt idx="47670">
                  <c:v>4.7670999999999998E-5</c:v>
                </c:pt>
                <c:pt idx="47671">
                  <c:v>4.7672E-5</c:v>
                </c:pt>
                <c:pt idx="47672">
                  <c:v>4.7673000000000002E-5</c:v>
                </c:pt>
                <c:pt idx="47673">
                  <c:v>4.7673999999999998E-5</c:v>
                </c:pt>
                <c:pt idx="47674">
                  <c:v>4.7675E-5</c:v>
                </c:pt>
                <c:pt idx="47675">
                  <c:v>4.7676000000000002E-5</c:v>
                </c:pt>
                <c:pt idx="47676">
                  <c:v>4.7676999999999998E-5</c:v>
                </c:pt>
                <c:pt idx="47677">
                  <c:v>4.7678E-5</c:v>
                </c:pt>
                <c:pt idx="47678">
                  <c:v>4.7679000000000002E-5</c:v>
                </c:pt>
                <c:pt idx="47679">
                  <c:v>4.7679999999999998E-5</c:v>
                </c:pt>
                <c:pt idx="47680">
                  <c:v>4.7681E-5</c:v>
                </c:pt>
                <c:pt idx="47681">
                  <c:v>4.7682000000000002E-5</c:v>
                </c:pt>
                <c:pt idx="47682">
                  <c:v>4.7682999999999997E-5</c:v>
                </c:pt>
                <c:pt idx="47683">
                  <c:v>4.7683999999999999E-5</c:v>
                </c:pt>
                <c:pt idx="47684">
                  <c:v>4.7685000000000002E-5</c:v>
                </c:pt>
                <c:pt idx="47685">
                  <c:v>4.7685999999999997E-5</c:v>
                </c:pt>
                <c:pt idx="47686">
                  <c:v>4.7686999999999999E-5</c:v>
                </c:pt>
                <c:pt idx="47687">
                  <c:v>4.7688000000000001E-5</c:v>
                </c:pt>
                <c:pt idx="47688">
                  <c:v>4.7688999999999997E-5</c:v>
                </c:pt>
                <c:pt idx="47689">
                  <c:v>4.7689999999999999E-5</c:v>
                </c:pt>
                <c:pt idx="47690">
                  <c:v>4.7691000000000001E-5</c:v>
                </c:pt>
                <c:pt idx="47691">
                  <c:v>4.7691999999999997E-5</c:v>
                </c:pt>
                <c:pt idx="47692">
                  <c:v>4.7692999999999999E-5</c:v>
                </c:pt>
                <c:pt idx="47693">
                  <c:v>4.7694000000000001E-5</c:v>
                </c:pt>
                <c:pt idx="47694">
                  <c:v>4.7695000000000003E-5</c:v>
                </c:pt>
                <c:pt idx="47695">
                  <c:v>4.7695999999999999E-5</c:v>
                </c:pt>
                <c:pt idx="47696">
                  <c:v>4.7697000000000001E-5</c:v>
                </c:pt>
                <c:pt idx="47697">
                  <c:v>4.7698000000000003E-5</c:v>
                </c:pt>
                <c:pt idx="47698">
                  <c:v>4.7698999999999999E-5</c:v>
                </c:pt>
                <c:pt idx="47699">
                  <c:v>4.7700000000000001E-5</c:v>
                </c:pt>
                <c:pt idx="47700">
                  <c:v>4.7701000000000003E-5</c:v>
                </c:pt>
                <c:pt idx="47701">
                  <c:v>4.7701999999999998E-5</c:v>
                </c:pt>
                <c:pt idx="47702">
                  <c:v>4.7703000000000001E-5</c:v>
                </c:pt>
                <c:pt idx="47703">
                  <c:v>4.7704000000000003E-5</c:v>
                </c:pt>
                <c:pt idx="47704">
                  <c:v>4.7704999999999998E-5</c:v>
                </c:pt>
                <c:pt idx="47705">
                  <c:v>4.7706E-5</c:v>
                </c:pt>
                <c:pt idx="47706">
                  <c:v>4.7707000000000002E-5</c:v>
                </c:pt>
                <c:pt idx="47707">
                  <c:v>4.7707999999999998E-5</c:v>
                </c:pt>
                <c:pt idx="47708">
                  <c:v>4.7709E-5</c:v>
                </c:pt>
                <c:pt idx="47709">
                  <c:v>4.7710000000000002E-5</c:v>
                </c:pt>
                <c:pt idx="47710">
                  <c:v>4.7710999999999998E-5</c:v>
                </c:pt>
                <c:pt idx="47711">
                  <c:v>4.7712E-5</c:v>
                </c:pt>
                <c:pt idx="47712">
                  <c:v>4.7713000000000002E-5</c:v>
                </c:pt>
                <c:pt idx="47713">
                  <c:v>4.7713999999999998E-5</c:v>
                </c:pt>
                <c:pt idx="47714">
                  <c:v>4.7715E-5</c:v>
                </c:pt>
                <c:pt idx="47715">
                  <c:v>4.7716000000000002E-5</c:v>
                </c:pt>
                <c:pt idx="47716">
                  <c:v>4.7716999999999997E-5</c:v>
                </c:pt>
                <c:pt idx="47717">
                  <c:v>4.7718E-5</c:v>
                </c:pt>
                <c:pt idx="47718">
                  <c:v>4.7719000000000002E-5</c:v>
                </c:pt>
                <c:pt idx="47719">
                  <c:v>4.7719999999999997E-5</c:v>
                </c:pt>
                <c:pt idx="47720">
                  <c:v>4.7720999999999999E-5</c:v>
                </c:pt>
                <c:pt idx="47721">
                  <c:v>4.7722000000000002E-5</c:v>
                </c:pt>
                <c:pt idx="47722">
                  <c:v>4.7722999999999997E-5</c:v>
                </c:pt>
                <c:pt idx="47723">
                  <c:v>4.7723999999999999E-5</c:v>
                </c:pt>
                <c:pt idx="47724">
                  <c:v>4.7725000000000001E-5</c:v>
                </c:pt>
                <c:pt idx="47725">
                  <c:v>4.7725999999999997E-5</c:v>
                </c:pt>
                <c:pt idx="47726">
                  <c:v>4.7726999999999999E-5</c:v>
                </c:pt>
                <c:pt idx="47727">
                  <c:v>4.7728000000000001E-5</c:v>
                </c:pt>
                <c:pt idx="47728">
                  <c:v>4.7729000000000003E-5</c:v>
                </c:pt>
                <c:pt idx="47729">
                  <c:v>4.7729999999999999E-5</c:v>
                </c:pt>
                <c:pt idx="47730">
                  <c:v>4.7731000000000001E-5</c:v>
                </c:pt>
                <c:pt idx="47731">
                  <c:v>4.7732000000000003E-5</c:v>
                </c:pt>
                <c:pt idx="47732">
                  <c:v>4.7732999999999999E-5</c:v>
                </c:pt>
                <c:pt idx="47733">
                  <c:v>4.7734000000000001E-5</c:v>
                </c:pt>
                <c:pt idx="47734">
                  <c:v>4.7735000000000003E-5</c:v>
                </c:pt>
                <c:pt idx="47735">
                  <c:v>4.7735999999999998E-5</c:v>
                </c:pt>
                <c:pt idx="47736">
                  <c:v>4.7737000000000001E-5</c:v>
                </c:pt>
                <c:pt idx="47737">
                  <c:v>4.7738000000000003E-5</c:v>
                </c:pt>
                <c:pt idx="47738">
                  <c:v>4.7738999999999998E-5</c:v>
                </c:pt>
                <c:pt idx="47739">
                  <c:v>4.774E-5</c:v>
                </c:pt>
                <c:pt idx="47740">
                  <c:v>4.7741000000000003E-5</c:v>
                </c:pt>
                <c:pt idx="47741">
                  <c:v>4.7741999999999998E-5</c:v>
                </c:pt>
                <c:pt idx="47742">
                  <c:v>4.7743E-5</c:v>
                </c:pt>
                <c:pt idx="47743">
                  <c:v>4.7744000000000002E-5</c:v>
                </c:pt>
                <c:pt idx="47744">
                  <c:v>4.7744999999999998E-5</c:v>
                </c:pt>
                <c:pt idx="47745">
                  <c:v>4.7746E-5</c:v>
                </c:pt>
                <c:pt idx="47746">
                  <c:v>4.7747000000000002E-5</c:v>
                </c:pt>
                <c:pt idx="47747">
                  <c:v>4.7747999999999998E-5</c:v>
                </c:pt>
                <c:pt idx="47748">
                  <c:v>4.7749E-5</c:v>
                </c:pt>
                <c:pt idx="47749">
                  <c:v>4.7750000000000002E-5</c:v>
                </c:pt>
                <c:pt idx="47750">
                  <c:v>4.7750999999999997E-5</c:v>
                </c:pt>
                <c:pt idx="47751">
                  <c:v>4.7752E-5</c:v>
                </c:pt>
                <c:pt idx="47752">
                  <c:v>4.7753000000000002E-5</c:v>
                </c:pt>
                <c:pt idx="47753">
                  <c:v>4.7753999999999997E-5</c:v>
                </c:pt>
                <c:pt idx="47754">
                  <c:v>4.7754999999999999E-5</c:v>
                </c:pt>
                <c:pt idx="47755">
                  <c:v>4.7756000000000002E-5</c:v>
                </c:pt>
                <c:pt idx="47756">
                  <c:v>4.7756999999999997E-5</c:v>
                </c:pt>
                <c:pt idx="47757">
                  <c:v>4.7757999999999999E-5</c:v>
                </c:pt>
                <c:pt idx="47758">
                  <c:v>4.7759000000000001E-5</c:v>
                </c:pt>
                <c:pt idx="47759">
                  <c:v>4.7759999999999997E-5</c:v>
                </c:pt>
                <c:pt idx="47760">
                  <c:v>4.7760999999999999E-5</c:v>
                </c:pt>
                <c:pt idx="47761">
                  <c:v>4.7762000000000001E-5</c:v>
                </c:pt>
                <c:pt idx="47762">
                  <c:v>4.7763000000000003E-5</c:v>
                </c:pt>
                <c:pt idx="47763">
                  <c:v>4.7763999999999999E-5</c:v>
                </c:pt>
                <c:pt idx="47764">
                  <c:v>4.7765000000000001E-5</c:v>
                </c:pt>
                <c:pt idx="47765">
                  <c:v>4.7766000000000003E-5</c:v>
                </c:pt>
                <c:pt idx="47766">
                  <c:v>4.7766999999999999E-5</c:v>
                </c:pt>
                <c:pt idx="47767">
                  <c:v>4.7768000000000001E-5</c:v>
                </c:pt>
                <c:pt idx="47768">
                  <c:v>4.7769000000000003E-5</c:v>
                </c:pt>
                <c:pt idx="47769">
                  <c:v>4.7769999999999998E-5</c:v>
                </c:pt>
                <c:pt idx="47770">
                  <c:v>4.7771000000000001E-5</c:v>
                </c:pt>
                <c:pt idx="47771">
                  <c:v>4.7772000000000003E-5</c:v>
                </c:pt>
                <c:pt idx="47772">
                  <c:v>4.7772999999999998E-5</c:v>
                </c:pt>
                <c:pt idx="47773">
                  <c:v>4.7774E-5</c:v>
                </c:pt>
                <c:pt idx="47774">
                  <c:v>4.7775000000000003E-5</c:v>
                </c:pt>
                <c:pt idx="47775">
                  <c:v>4.7775999999999998E-5</c:v>
                </c:pt>
                <c:pt idx="47776">
                  <c:v>4.7777E-5</c:v>
                </c:pt>
                <c:pt idx="47777">
                  <c:v>4.7778000000000002E-5</c:v>
                </c:pt>
                <c:pt idx="47778">
                  <c:v>4.7778999999999998E-5</c:v>
                </c:pt>
                <c:pt idx="47779">
                  <c:v>4.778E-5</c:v>
                </c:pt>
                <c:pt idx="47780">
                  <c:v>4.7781000000000002E-5</c:v>
                </c:pt>
                <c:pt idx="47781">
                  <c:v>4.7781999999999998E-5</c:v>
                </c:pt>
                <c:pt idx="47782">
                  <c:v>4.7783E-5</c:v>
                </c:pt>
                <c:pt idx="47783">
                  <c:v>4.7784000000000002E-5</c:v>
                </c:pt>
                <c:pt idx="47784">
                  <c:v>4.7784999999999997E-5</c:v>
                </c:pt>
                <c:pt idx="47785">
                  <c:v>4.7786E-5</c:v>
                </c:pt>
                <c:pt idx="47786">
                  <c:v>4.7787000000000002E-5</c:v>
                </c:pt>
                <c:pt idx="47787">
                  <c:v>4.7787999999999997E-5</c:v>
                </c:pt>
                <c:pt idx="47788">
                  <c:v>4.7788999999999999E-5</c:v>
                </c:pt>
                <c:pt idx="47789">
                  <c:v>4.7790000000000002E-5</c:v>
                </c:pt>
                <c:pt idx="47790">
                  <c:v>4.7790999999999997E-5</c:v>
                </c:pt>
                <c:pt idx="47791">
                  <c:v>4.7791999999999999E-5</c:v>
                </c:pt>
                <c:pt idx="47792">
                  <c:v>4.7793000000000001E-5</c:v>
                </c:pt>
                <c:pt idx="47793">
                  <c:v>4.7793999999999997E-5</c:v>
                </c:pt>
                <c:pt idx="47794">
                  <c:v>4.7794999999999999E-5</c:v>
                </c:pt>
                <c:pt idx="47795">
                  <c:v>4.7796000000000001E-5</c:v>
                </c:pt>
                <c:pt idx="47796">
                  <c:v>4.7797000000000003E-5</c:v>
                </c:pt>
                <c:pt idx="47797">
                  <c:v>4.7797999999999999E-5</c:v>
                </c:pt>
                <c:pt idx="47798">
                  <c:v>4.7799000000000001E-5</c:v>
                </c:pt>
                <c:pt idx="47799">
                  <c:v>4.7800000000000003E-5</c:v>
                </c:pt>
                <c:pt idx="47800">
                  <c:v>4.7800999999999999E-5</c:v>
                </c:pt>
                <c:pt idx="47801">
                  <c:v>4.7802000000000001E-5</c:v>
                </c:pt>
                <c:pt idx="47802">
                  <c:v>4.7803000000000003E-5</c:v>
                </c:pt>
                <c:pt idx="47803">
                  <c:v>4.7803999999999998E-5</c:v>
                </c:pt>
                <c:pt idx="47804">
                  <c:v>4.7805000000000001E-5</c:v>
                </c:pt>
                <c:pt idx="47805">
                  <c:v>4.7806000000000003E-5</c:v>
                </c:pt>
                <c:pt idx="47806">
                  <c:v>4.7806999999999998E-5</c:v>
                </c:pt>
                <c:pt idx="47807">
                  <c:v>4.7808E-5</c:v>
                </c:pt>
                <c:pt idx="47808">
                  <c:v>4.7809000000000003E-5</c:v>
                </c:pt>
                <c:pt idx="47809">
                  <c:v>4.7809999999999998E-5</c:v>
                </c:pt>
                <c:pt idx="47810">
                  <c:v>4.7811E-5</c:v>
                </c:pt>
                <c:pt idx="47811">
                  <c:v>4.7812000000000002E-5</c:v>
                </c:pt>
                <c:pt idx="47812">
                  <c:v>4.7812999999999998E-5</c:v>
                </c:pt>
                <c:pt idx="47813">
                  <c:v>4.7814E-5</c:v>
                </c:pt>
                <c:pt idx="47814">
                  <c:v>4.7815000000000002E-5</c:v>
                </c:pt>
                <c:pt idx="47815">
                  <c:v>4.7815999999999998E-5</c:v>
                </c:pt>
                <c:pt idx="47816">
                  <c:v>4.7817E-5</c:v>
                </c:pt>
                <c:pt idx="47817">
                  <c:v>4.7818000000000002E-5</c:v>
                </c:pt>
                <c:pt idx="47818">
                  <c:v>4.7818999999999997E-5</c:v>
                </c:pt>
                <c:pt idx="47819">
                  <c:v>4.782E-5</c:v>
                </c:pt>
                <c:pt idx="47820">
                  <c:v>4.7821000000000002E-5</c:v>
                </c:pt>
                <c:pt idx="47821">
                  <c:v>4.7821999999999997E-5</c:v>
                </c:pt>
                <c:pt idx="47822">
                  <c:v>4.7822999999999999E-5</c:v>
                </c:pt>
                <c:pt idx="47823">
                  <c:v>4.7824000000000002E-5</c:v>
                </c:pt>
                <c:pt idx="47824">
                  <c:v>4.7824999999999997E-5</c:v>
                </c:pt>
                <c:pt idx="47825">
                  <c:v>4.7825999999999999E-5</c:v>
                </c:pt>
                <c:pt idx="47826">
                  <c:v>4.7827000000000001E-5</c:v>
                </c:pt>
                <c:pt idx="47827">
                  <c:v>4.7827999999999997E-5</c:v>
                </c:pt>
                <c:pt idx="47828">
                  <c:v>4.7828999999999999E-5</c:v>
                </c:pt>
                <c:pt idx="47829">
                  <c:v>4.7830000000000001E-5</c:v>
                </c:pt>
                <c:pt idx="47830">
                  <c:v>4.7831000000000003E-5</c:v>
                </c:pt>
                <c:pt idx="47831">
                  <c:v>4.7831999999999999E-5</c:v>
                </c:pt>
                <c:pt idx="47832">
                  <c:v>4.7833000000000001E-5</c:v>
                </c:pt>
                <c:pt idx="47833">
                  <c:v>4.7834000000000003E-5</c:v>
                </c:pt>
                <c:pt idx="47834">
                  <c:v>4.7834999999999999E-5</c:v>
                </c:pt>
                <c:pt idx="47835">
                  <c:v>4.7836000000000001E-5</c:v>
                </c:pt>
                <c:pt idx="47836">
                  <c:v>4.7837000000000003E-5</c:v>
                </c:pt>
                <c:pt idx="47837">
                  <c:v>4.7837999999999998E-5</c:v>
                </c:pt>
                <c:pt idx="47838">
                  <c:v>4.7839000000000001E-5</c:v>
                </c:pt>
                <c:pt idx="47839">
                  <c:v>4.7840000000000003E-5</c:v>
                </c:pt>
                <c:pt idx="47840">
                  <c:v>4.7840999999999998E-5</c:v>
                </c:pt>
                <c:pt idx="47841">
                  <c:v>4.7842E-5</c:v>
                </c:pt>
                <c:pt idx="47842">
                  <c:v>4.7843000000000003E-5</c:v>
                </c:pt>
                <c:pt idx="47843">
                  <c:v>4.7843999999999998E-5</c:v>
                </c:pt>
                <c:pt idx="47844">
                  <c:v>4.7845E-5</c:v>
                </c:pt>
                <c:pt idx="47845">
                  <c:v>4.7846000000000002E-5</c:v>
                </c:pt>
                <c:pt idx="47846">
                  <c:v>4.7846999999999998E-5</c:v>
                </c:pt>
                <c:pt idx="47847">
                  <c:v>4.7848E-5</c:v>
                </c:pt>
                <c:pt idx="47848">
                  <c:v>4.7849000000000002E-5</c:v>
                </c:pt>
                <c:pt idx="47849">
                  <c:v>4.7849999999999998E-5</c:v>
                </c:pt>
                <c:pt idx="47850">
                  <c:v>4.7851E-5</c:v>
                </c:pt>
                <c:pt idx="47851">
                  <c:v>4.7852000000000002E-5</c:v>
                </c:pt>
                <c:pt idx="47852">
                  <c:v>4.7852999999999997E-5</c:v>
                </c:pt>
                <c:pt idx="47853">
                  <c:v>4.7854E-5</c:v>
                </c:pt>
                <c:pt idx="47854">
                  <c:v>4.7855000000000002E-5</c:v>
                </c:pt>
                <c:pt idx="47855">
                  <c:v>4.7855999999999997E-5</c:v>
                </c:pt>
                <c:pt idx="47856">
                  <c:v>4.7856999999999999E-5</c:v>
                </c:pt>
                <c:pt idx="47857">
                  <c:v>4.7858000000000002E-5</c:v>
                </c:pt>
                <c:pt idx="47858">
                  <c:v>4.7858999999999997E-5</c:v>
                </c:pt>
                <c:pt idx="47859">
                  <c:v>4.7859999999999999E-5</c:v>
                </c:pt>
                <c:pt idx="47860">
                  <c:v>4.7861000000000001E-5</c:v>
                </c:pt>
                <c:pt idx="47861">
                  <c:v>4.7861999999999997E-5</c:v>
                </c:pt>
                <c:pt idx="47862">
                  <c:v>4.7862999999999999E-5</c:v>
                </c:pt>
                <c:pt idx="47863">
                  <c:v>4.7864000000000001E-5</c:v>
                </c:pt>
                <c:pt idx="47864">
                  <c:v>4.7865000000000003E-5</c:v>
                </c:pt>
                <c:pt idx="47865">
                  <c:v>4.7865999999999999E-5</c:v>
                </c:pt>
                <c:pt idx="47866">
                  <c:v>4.7867000000000001E-5</c:v>
                </c:pt>
                <c:pt idx="47867">
                  <c:v>4.7868000000000003E-5</c:v>
                </c:pt>
                <c:pt idx="47868">
                  <c:v>4.7868999999999999E-5</c:v>
                </c:pt>
                <c:pt idx="47869">
                  <c:v>4.7870000000000001E-5</c:v>
                </c:pt>
                <c:pt idx="47870">
                  <c:v>4.7871000000000003E-5</c:v>
                </c:pt>
                <c:pt idx="47871">
                  <c:v>4.7871999999999998E-5</c:v>
                </c:pt>
                <c:pt idx="47872">
                  <c:v>4.7873000000000001E-5</c:v>
                </c:pt>
                <c:pt idx="47873">
                  <c:v>4.7874000000000003E-5</c:v>
                </c:pt>
                <c:pt idx="47874">
                  <c:v>4.7874999999999998E-5</c:v>
                </c:pt>
                <c:pt idx="47875">
                  <c:v>4.7876E-5</c:v>
                </c:pt>
                <c:pt idx="47876">
                  <c:v>4.7877000000000003E-5</c:v>
                </c:pt>
                <c:pt idx="47877">
                  <c:v>4.7877999999999998E-5</c:v>
                </c:pt>
                <c:pt idx="47878">
                  <c:v>4.7879E-5</c:v>
                </c:pt>
                <c:pt idx="47879">
                  <c:v>4.7880000000000002E-5</c:v>
                </c:pt>
                <c:pt idx="47880">
                  <c:v>4.7880999999999998E-5</c:v>
                </c:pt>
                <c:pt idx="47881">
                  <c:v>4.7882E-5</c:v>
                </c:pt>
                <c:pt idx="47882">
                  <c:v>4.7883000000000002E-5</c:v>
                </c:pt>
                <c:pt idx="47883">
                  <c:v>4.7883999999999998E-5</c:v>
                </c:pt>
                <c:pt idx="47884">
                  <c:v>4.7885E-5</c:v>
                </c:pt>
                <c:pt idx="47885">
                  <c:v>4.7886000000000002E-5</c:v>
                </c:pt>
                <c:pt idx="47886">
                  <c:v>4.7886999999999997E-5</c:v>
                </c:pt>
                <c:pt idx="47887">
                  <c:v>4.7888E-5</c:v>
                </c:pt>
                <c:pt idx="47888">
                  <c:v>4.7889000000000002E-5</c:v>
                </c:pt>
                <c:pt idx="47889">
                  <c:v>4.7889999999999997E-5</c:v>
                </c:pt>
                <c:pt idx="47890">
                  <c:v>4.7890999999999999E-5</c:v>
                </c:pt>
                <c:pt idx="47891">
                  <c:v>4.7892000000000002E-5</c:v>
                </c:pt>
                <c:pt idx="47892">
                  <c:v>4.7892999999999997E-5</c:v>
                </c:pt>
                <c:pt idx="47893">
                  <c:v>4.7893999999999999E-5</c:v>
                </c:pt>
                <c:pt idx="47894">
                  <c:v>4.7895000000000001E-5</c:v>
                </c:pt>
                <c:pt idx="47895">
                  <c:v>4.7895999999999997E-5</c:v>
                </c:pt>
                <c:pt idx="47896">
                  <c:v>4.7896999999999999E-5</c:v>
                </c:pt>
                <c:pt idx="47897">
                  <c:v>4.7898000000000001E-5</c:v>
                </c:pt>
                <c:pt idx="47898">
                  <c:v>4.7899000000000003E-5</c:v>
                </c:pt>
                <c:pt idx="47899">
                  <c:v>4.7899999999999999E-5</c:v>
                </c:pt>
                <c:pt idx="47900">
                  <c:v>4.7901000000000001E-5</c:v>
                </c:pt>
                <c:pt idx="47901">
                  <c:v>4.7902000000000003E-5</c:v>
                </c:pt>
                <c:pt idx="47902">
                  <c:v>4.7902999999999999E-5</c:v>
                </c:pt>
                <c:pt idx="47903">
                  <c:v>4.7904000000000001E-5</c:v>
                </c:pt>
                <c:pt idx="47904">
                  <c:v>4.7905000000000003E-5</c:v>
                </c:pt>
                <c:pt idx="47905">
                  <c:v>4.7905999999999998E-5</c:v>
                </c:pt>
                <c:pt idx="47906">
                  <c:v>4.7907000000000001E-5</c:v>
                </c:pt>
                <c:pt idx="47907">
                  <c:v>4.7908000000000003E-5</c:v>
                </c:pt>
                <c:pt idx="47908">
                  <c:v>4.7908999999999998E-5</c:v>
                </c:pt>
                <c:pt idx="47909">
                  <c:v>4.791E-5</c:v>
                </c:pt>
                <c:pt idx="47910">
                  <c:v>4.7911000000000003E-5</c:v>
                </c:pt>
                <c:pt idx="47911">
                  <c:v>4.7911999999999998E-5</c:v>
                </c:pt>
                <c:pt idx="47912">
                  <c:v>4.7913E-5</c:v>
                </c:pt>
                <c:pt idx="47913">
                  <c:v>4.7914000000000002E-5</c:v>
                </c:pt>
                <c:pt idx="47914">
                  <c:v>4.7914999999999998E-5</c:v>
                </c:pt>
                <c:pt idx="47915">
                  <c:v>4.7916E-5</c:v>
                </c:pt>
                <c:pt idx="47916">
                  <c:v>4.7917000000000002E-5</c:v>
                </c:pt>
                <c:pt idx="47917">
                  <c:v>4.7917999999999998E-5</c:v>
                </c:pt>
                <c:pt idx="47918">
                  <c:v>4.7919E-5</c:v>
                </c:pt>
                <c:pt idx="47919">
                  <c:v>4.7920000000000002E-5</c:v>
                </c:pt>
                <c:pt idx="47920">
                  <c:v>4.7920999999999997E-5</c:v>
                </c:pt>
                <c:pt idx="47921">
                  <c:v>4.7922E-5</c:v>
                </c:pt>
                <c:pt idx="47922">
                  <c:v>4.7923000000000002E-5</c:v>
                </c:pt>
                <c:pt idx="47923">
                  <c:v>4.7923999999999997E-5</c:v>
                </c:pt>
                <c:pt idx="47924">
                  <c:v>4.7924999999999999E-5</c:v>
                </c:pt>
                <c:pt idx="47925">
                  <c:v>4.7926000000000002E-5</c:v>
                </c:pt>
                <c:pt idx="47926">
                  <c:v>4.7926999999999997E-5</c:v>
                </c:pt>
                <c:pt idx="47927">
                  <c:v>4.7927999999999999E-5</c:v>
                </c:pt>
                <c:pt idx="47928">
                  <c:v>4.7929000000000001E-5</c:v>
                </c:pt>
                <c:pt idx="47929">
                  <c:v>4.7929999999999997E-5</c:v>
                </c:pt>
                <c:pt idx="47930">
                  <c:v>4.7930999999999999E-5</c:v>
                </c:pt>
                <c:pt idx="47931">
                  <c:v>4.7932000000000001E-5</c:v>
                </c:pt>
                <c:pt idx="47932">
                  <c:v>4.7933000000000003E-5</c:v>
                </c:pt>
                <c:pt idx="47933">
                  <c:v>4.7933999999999999E-5</c:v>
                </c:pt>
                <c:pt idx="47934">
                  <c:v>4.7935000000000001E-5</c:v>
                </c:pt>
                <c:pt idx="47935">
                  <c:v>4.7936000000000003E-5</c:v>
                </c:pt>
                <c:pt idx="47936">
                  <c:v>4.7936999999999999E-5</c:v>
                </c:pt>
                <c:pt idx="47937">
                  <c:v>4.7938000000000001E-5</c:v>
                </c:pt>
                <c:pt idx="47938">
                  <c:v>4.7939000000000003E-5</c:v>
                </c:pt>
                <c:pt idx="47939">
                  <c:v>4.7939999999999998E-5</c:v>
                </c:pt>
                <c:pt idx="47940">
                  <c:v>4.7941000000000001E-5</c:v>
                </c:pt>
                <c:pt idx="47941">
                  <c:v>4.7942000000000003E-5</c:v>
                </c:pt>
                <c:pt idx="47942">
                  <c:v>4.7942999999999998E-5</c:v>
                </c:pt>
                <c:pt idx="47943">
                  <c:v>4.7944E-5</c:v>
                </c:pt>
                <c:pt idx="47944">
                  <c:v>4.7945000000000003E-5</c:v>
                </c:pt>
                <c:pt idx="47945">
                  <c:v>4.7945999999999998E-5</c:v>
                </c:pt>
                <c:pt idx="47946">
                  <c:v>4.7947E-5</c:v>
                </c:pt>
                <c:pt idx="47947">
                  <c:v>4.7948000000000002E-5</c:v>
                </c:pt>
                <c:pt idx="47948">
                  <c:v>4.7948999999999998E-5</c:v>
                </c:pt>
                <c:pt idx="47949">
                  <c:v>4.795E-5</c:v>
                </c:pt>
                <c:pt idx="47950">
                  <c:v>4.7951000000000002E-5</c:v>
                </c:pt>
                <c:pt idx="47951">
                  <c:v>4.7951999999999998E-5</c:v>
                </c:pt>
                <c:pt idx="47952">
                  <c:v>4.7953E-5</c:v>
                </c:pt>
                <c:pt idx="47953">
                  <c:v>4.7954000000000002E-5</c:v>
                </c:pt>
                <c:pt idx="47954">
                  <c:v>4.7954999999999997E-5</c:v>
                </c:pt>
                <c:pt idx="47955">
                  <c:v>4.7956E-5</c:v>
                </c:pt>
                <c:pt idx="47956">
                  <c:v>4.7957000000000002E-5</c:v>
                </c:pt>
                <c:pt idx="47957">
                  <c:v>4.7957999999999997E-5</c:v>
                </c:pt>
                <c:pt idx="47958">
                  <c:v>4.7958999999999999E-5</c:v>
                </c:pt>
                <c:pt idx="47959">
                  <c:v>4.7960000000000002E-5</c:v>
                </c:pt>
                <c:pt idx="47960">
                  <c:v>4.7960999999999997E-5</c:v>
                </c:pt>
                <c:pt idx="47961">
                  <c:v>4.7961999999999999E-5</c:v>
                </c:pt>
                <c:pt idx="47962">
                  <c:v>4.7963000000000001E-5</c:v>
                </c:pt>
                <c:pt idx="47963">
                  <c:v>4.7963999999999997E-5</c:v>
                </c:pt>
                <c:pt idx="47964">
                  <c:v>4.7964999999999999E-5</c:v>
                </c:pt>
                <c:pt idx="47965">
                  <c:v>4.7966000000000001E-5</c:v>
                </c:pt>
                <c:pt idx="47966">
                  <c:v>4.7966999999999997E-5</c:v>
                </c:pt>
                <c:pt idx="47967">
                  <c:v>4.7967999999999999E-5</c:v>
                </c:pt>
                <c:pt idx="47968">
                  <c:v>4.7969000000000001E-5</c:v>
                </c:pt>
                <c:pt idx="47969">
                  <c:v>4.7970000000000003E-5</c:v>
                </c:pt>
                <c:pt idx="47970">
                  <c:v>4.7970999999999999E-5</c:v>
                </c:pt>
                <c:pt idx="47971">
                  <c:v>4.7972000000000001E-5</c:v>
                </c:pt>
                <c:pt idx="47972">
                  <c:v>4.7973000000000003E-5</c:v>
                </c:pt>
                <c:pt idx="47973">
                  <c:v>4.7973999999999998E-5</c:v>
                </c:pt>
                <c:pt idx="47974">
                  <c:v>4.7975000000000001E-5</c:v>
                </c:pt>
                <c:pt idx="47975">
                  <c:v>4.7976000000000003E-5</c:v>
                </c:pt>
                <c:pt idx="47976">
                  <c:v>4.7976999999999998E-5</c:v>
                </c:pt>
                <c:pt idx="47977">
                  <c:v>4.7978E-5</c:v>
                </c:pt>
                <c:pt idx="47978">
                  <c:v>4.7979000000000003E-5</c:v>
                </c:pt>
                <c:pt idx="47979">
                  <c:v>4.7979999999999998E-5</c:v>
                </c:pt>
                <c:pt idx="47980">
                  <c:v>4.7981E-5</c:v>
                </c:pt>
                <c:pt idx="47981">
                  <c:v>4.7982000000000002E-5</c:v>
                </c:pt>
                <c:pt idx="47982">
                  <c:v>4.7982999999999998E-5</c:v>
                </c:pt>
                <c:pt idx="47983">
                  <c:v>4.7984E-5</c:v>
                </c:pt>
                <c:pt idx="47984">
                  <c:v>4.7985000000000002E-5</c:v>
                </c:pt>
                <c:pt idx="47985">
                  <c:v>4.7985999999999998E-5</c:v>
                </c:pt>
                <c:pt idx="47986">
                  <c:v>4.7987E-5</c:v>
                </c:pt>
                <c:pt idx="47987">
                  <c:v>4.7988000000000002E-5</c:v>
                </c:pt>
                <c:pt idx="47988">
                  <c:v>4.7988999999999997E-5</c:v>
                </c:pt>
                <c:pt idx="47989">
                  <c:v>4.799E-5</c:v>
                </c:pt>
                <c:pt idx="47990">
                  <c:v>4.7991000000000002E-5</c:v>
                </c:pt>
                <c:pt idx="47991">
                  <c:v>4.7991999999999997E-5</c:v>
                </c:pt>
                <c:pt idx="47992">
                  <c:v>4.7992999999999999E-5</c:v>
                </c:pt>
                <c:pt idx="47993">
                  <c:v>4.7994000000000002E-5</c:v>
                </c:pt>
                <c:pt idx="47994">
                  <c:v>4.7994999999999997E-5</c:v>
                </c:pt>
                <c:pt idx="47995">
                  <c:v>4.7995999999999999E-5</c:v>
                </c:pt>
                <c:pt idx="47996">
                  <c:v>4.7997000000000001E-5</c:v>
                </c:pt>
                <c:pt idx="47997">
                  <c:v>4.7997999999999997E-5</c:v>
                </c:pt>
                <c:pt idx="47998">
                  <c:v>4.7998999999999999E-5</c:v>
                </c:pt>
                <c:pt idx="47999">
                  <c:v>4.8000000000000001E-5</c:v>
                </c:pt>
                <c:pt idx="48000">
                  <c:v>4.8000999999999997E-5</c:v>
                </c:pt>
                <c:pt idx="48001">
                  <c:v>4.8001999999999999E-5</c:v>
                </c:pt>
                <c:pt idx="48002">
                  <c:v>4.8003000000000001E-5</c:v>
                </c:pt>
                <c:pt idx="48003">
                  <c:v>4.8004000000000003E-5</c:v>
                </c:pt>
                <c:pt idx="48004">
                  <c:v>4.8004999999999999E-5</c:v>
                </c:pt>
                <c:pt idx="48005">
                  <c:v>4.8006000000000001E-5</c:v>
                </c:pt>
                <c:pt idx="48006">
                  <c:v>4.8007000000000003E-5</c:v>
                </c:pt>
                <c:pt idx="48007">
                  <c:v>4.8007999999999998E-5</c:v>
                </c:pt>
                <c:pt idx="48008">
                  <c:v>4.8009000000000001E-5</c:v>
                </c:pt>
                <c:pt idx="48009">
                  <c:v>4.8010000000000003E-5</c:v>
                </c:pt>
                <c:pt idx="48010">
                  <c:v>4.8010999999999998E-5</c:v>
                </c:pt>
                <c:pt idx="48011">
                  <c:v>4.8012E-5</c:v>
                </c:pt>
                <c:pt idx="48012">
                  <c:v>4.8013000000000003E-5</c:v>
                </c:pt>
                <c:pt idx="48013">
                  <c:v>4.8013999999999998E-5</c:v>
                </c:pt>
                <c:pt idx="48014">
                  <c:v>4.8015E-5</c:v>
                </c:pt>
                <c:pt idx="48015">
                  <c:v>4.8016000000000002E-5</c:v>
                </c:pt>
                <c:pt idx="48016">
                  <c:v>4.8016999999999998E-5</c:v>
                </c:pt>
                <c:pt idx="48017">
                  <c:v>4.8018E-5</c:v>
                </c:pt>
                <c:pt idx="48018">
                  <c:v>4.8019000000000002E-5</c:v>
                </c:pt>
                <c:pt idx="48019">
                  <c:v>4.8019999999999998E-5</c:v>
                </c:pt>
                <c:pt idx="48020">
                  <c:v>4.8021E-5</c:v>
                </c:pt>
                <c:pt idx="48021">
                  <c:v>4.8022000000000002E-5</c:v>
                </c:pt>
                <c:pt idx="48022">
                  <c:v>4.8022999999999997E-5</c:v>
                </c:pt>
                <c:pt idx="48023">
                  <c:v>4.8024E-5</c:v>
                </c:pt>
                <c:pt idx="48024">
                  <c:v>4.8025000000000002E-5</c:v>
                </c:pt>
                <c:pt idx="48025">
                  <c:v>4.8025999999999997E-5</c:v>
                </c:pt>
                <c:pt idx="48026">
                  <c:v>4.8026999999999999E-5</c:v>
                </c:pt>
                <c:pt idx="48027">
                  <c:v>4.8028000000000002E-5</c:v>
                </c:pt>
                <c:pt idx="48028">
                  <c:v>4.8028999999999997E-5</c:v>
                </c:pt>
                <c:pt idx="48029">
                  <c:v>4.8029999999999999E-5</c:v>
                </c:pt>
                <c:pt idx="48030">
                  <c:v>4.8031000000000001E-5</c:v>
                </c:pt>
                <c:pt idx="48031">
                  <c:v>4.8031999999999997E-5</c:v>
                </c:pt>
                <c:pt idx="48032">
                  <c:v>4.8032999999999999E-5</c:v>
                </c:pt>
                <c:pt idx="48033">
                  <c:v>4.8034000000000001E-5</c:v>
                </c:pt>
                <c:pt idx="48034">
                  <c:v>4.8034999999999997E-5</c:v>
                </c:pt>
                <c:pt idx="48035">
                  <c:v>4.8035999999999999E-5</c:v>
                </c:pt>
                <c:pt idx="48036">
                  <c:v>4.8037000000000001E-5</c:v>
                </c:pt>
                <c:pt idx="48037">
                  <c:v>4.8038000000000003E-5</c:v>
                </c:pt>
                <c:pt idx="48038">
                  <c:v>4.8038999999999999E-5</c:v>
                </c:pt>
                <c:pt idx="48039">
                  <c:v>4.8040000000000001E-5</c:v>
                </c:pt>
                <c:pt idx="48040">
                  <c:v>4.8041000000000003E-5</c:v>
                </c:pt>
                <c:pt idx="48041">
                  <c:v>4.8041999999999998E-5</c:v>
                </c:pt>
                <c:pt idx="48042">
                  <c:v>4.8043000000000001E-5</c:v>
                </c:pt>
                <c:pt idx="48043">
                  <c:v>4.8044000000000003E-5</c:v>
                </c:pt>
                <c:pt idx="48044">
                  <c:v>4.8044999999999998E-5</c:v>
                </c:pt>
                <c:pt idx="48045">
                  <c:v>4.8046E-5</c:v>
                </c:pt>
                <c:pt idx="48046">
                  <c:v>4.8047000000000003E-5</c:v>
                </c:pt>
                <c:pt idx="48047">
                  <c:v>4.8047999999999998E-5</c:v>
                </c:pt>
                <c:pt idx="48048">
                  <c:v>4.8049E-5</c:v>
                </c:pt>
                <c:pt idx="48049">
                  <c:v>4.8050000000000002E-5</c:v>
                </c:pt>
                <c:pt idx="48050">
                  <c:v>4.8050999999999998E-5</c:v>
                </c:pt>
                <c:pt idx="48051">
                  <c:v>4.8052E-5</c:v>
                </c:pt>
                <c:pt idx="48052">
                  <c:v>4.8053000000000002E-5</c:v>
                </c:pt>
                <c:pt idx="48053">
                  <c:v>4.8053999999999998E-5</c:v>
                </c:pt>
                <c:pt idx="48054">
                  <c:v>4.8055E-5</c:v>
                </c:pt>
                <c:pt idx="48055">
                  <c:v>4.8056000000000002E-5</c:v>
                </c:pt>
                <c:pt idx="48056">
                  <c:v>4.8056999999999997E-5</c:v>
                </c:pt>
                <c:pt idx="48057">
                  <c:v>4.8058E-5</c:v>
                </c:pt>
                <c:pt idx="48058">
                  <c:v>4.8059000000000002E-5</c:v>
                </c:pt>
                <c:pt idx="48059">
                  <c:v>4.8059999999999997E-5</c:v>
                </c:pt>
                <c:pt idx="48060">
                  <c:v>4.8060999999999999E-5</c:v>
                </c:pt>
                <c:pt idx="48061">
                  <c:v>4.8062000000000002E-5</c:v>
                </c:pt>
                <c:pt idx="48062">
                  <c:v>4.8062999999999997E-5</c:v>
                </c:pt>
                <c:pt idx="48063">
                  <c:v>4.8063999999999999E-5</c:v>
                </c:pt>
                <c:pt idx="48064">
                  <c:v>4.8065000000000001E-5</c:v>
                </c:pt>
                <c:pt idx="48065">
                  <c:v>4.8065999999999997E-5</c:v>
                </c:pt>
                <c:pt idx="48066">
                  <c:v>4.8066999999999999E-5</c:v>
                </c:pt>
                <c:pt idx="48067">
                  <c:v>4.8068000000000001E-5</c:v>
                </c:pt>
                <c:pt idx="48068">
                  <c:v>4.8068999999999997E-5</c:v>
                </c:pt>
                <c:pt idx="48069">
                  <c:v>4.8069999999999999E-5</c:v>
                </c:pt>
                <c:pt idx="48070">
                  <c:v>4.8071000000000001E-5</c:v>
                </c:pt>
                <c:pt idx="48071">
                  <c:v>4.8072000000000003E-5</c:v>
                </c:pt>
                <c:pt idx="48072">
                  <c:v>4.8072999999999999E-5</c:v>
                </c:pt>
                <c:pt idx="48073">
                  <c:v>4.8074000000000001E-5</c:v>
                </c:pt>
                <c:pt idx="48074">
                  <c:v>4.8075000000000003E-5</c:v>
                </c:pt>
                <c:pt idx="48075">
                  <c:v>4.8075999999999998E-5</c:v>
                </c:pt>
                <c:pt idx="48076">
                  <c:v>4.8077000000000001E-5</c:v>
                </c:pt>
                <c:pt idx="48077">
                  <c:v>4.8078000000000003E-5</c:v>
                </c:pt>
                <c:pt idx="48078">
                  <c:v>4.8078999999999998E-5</c:v>
                </c:pt>
                <c:pt idx="48079">
                  <c:v>4.808E-5</c:v>
                </c:pt>
                <c:pt idx="48080">
                  <c:v>4.8081000000000003E-5</c:v>
                </c:pt>
                <c:pt idx="48081">
                  <c:v>4.8081999999999998E-5</c:v>
                </c:pt>
                <c:pt idx="48082">
                  <c:v>4.8083E-5</c:v>
                </c:pt>
                <c:pt idx="48083">
                  <c:v>4.8084000000000002E-5</c:v>
                </c:pt>
                <c:pt idx="48084">
                  <c:v>4.8084999999999998E-5</c:v>
                </c:pt>
                <c:pt idx="48085">
                  <c:v>4.8086E-5</c:v>
                </c:pt>
                <c:pt idx="48086">
                  <c:v>4.8087000000000002E-5</c:v>
                </c:pt>
                <c:pt idx="48087">
                  <c:v>4.8087999999999998E-5</c:v>
                </c:pt>
                <c:pt idx="48088">
                  <c:v>4.8089E-5</c:v>
                </c:pt>
                <c:pt idx="48089">
                  <c:v>4.8090000000000002E-5</c:v>
                </c:pt>
                <c:pt idx="48090">
                  <c:v>4.8090999999999997E-5</c:v>
                </c:pt>
                <c:pt idx="48091">
                  <c:v>4.8092E-5</c:v>
                </c:pt>
                <c:pt idx="48092">
                  <c:v>4.8093000000000002E-5</c:v>
                </c:pt>
                <c:pt idx="48093">
                  <c:v>4.8093999999999997E-5</c:v>
                </c:pt>
                <c:pt idx="48094">
                  <c:v>4.8094999999999999E-5</c:v>
                </c:pt>
                <c:pt idx="48095">
                  <c:v>4.8096000000000002E-5</c:v>
                </c:pt>
                <c:pt idx="48096">
                  <c:v>4.8096999999999997E-5</c:v>
                </c:pt>
                <c:pt idx="48097">
                  <c:v>4.8097999999999999E-5</c:v>
                </c:pt>
                <c:pt idx="48098">
                  <c:v>4.8099000000000001E-5</c:v>
                </c:pt>
                <c:pt idx="48099">
                  <c:v>4.8099999999999997E-5</c:v>
                </c:pt>
                <c:pt idx="48100">
                  <c:v>4.8100999999999999E-5</c:v>
                </c:pt>
                <c:pt idx="48101">
                  <c:v>4.8102000000000001E-5</c:v>
                </c:pt>
                <c:pt idx="48102">
                  <c:v>4.8102999999999997E-5</c:v>
                </c:pt>
                <c:pt idx="48103">
                  <c:v>4.8103999999999999E-5</c:v>
                </c:pt>
                <c:pt idx="48104">
                  <c:v>4.8105000000000001E-5</c:v>
                </c:pt>
                <c:pt idx="48105">
                  <c:v>4.8106000000000003E-5</c:v>
                </c:pt>
                <c:pt idx="48106">
                  <c:v>4.8106999999999999E-5</c:v>
                </c:pt>
                <c:pt idx="48107">
                  <c:v>4.8108000000000001E-5</c:v>
                </c:pt>
                <c:pt idx="48108">
                  <c:v>4.8109000000000003E-5</c:v>
                </c:pt>
                <c:pt idx="48109">
                  <c:v>4.8109999999999998E-5</c:v>
                </c:pt>
                <c:pt idx="48110">
                  <c:v>4.8111000000000001E-5</c:v>
                </c:pt>
                <c:pt idx="48111">
                  <c:v>4.8112000000000003E-5</c:v>
                </c:pt>
                <c:pt idx="48112">
                  <c:v>4.8112999999999998E-5</c:v>
                </c:pt>
                <c:pt idx="48113">
                  <c:v>4.8114E-5</c:v>
                </c:pt>
                <c:pt idx="48114">
                  <c:v>4.8115000000000003E-5</c:v>
                </c:pt>
                <c:pt idx="48115">
                  <c:v>4.8115999999999998E-5</c:v>
                </c:pt>
                <c:pt idx="48116">
                  <c:v>4.8117E-5</c:v>
                </c:pt>
                <c:pt idx="48117">
                  <c:v>4.8118000000000002E-5</c:v>
                </c:pt>
                <c:pt idx="48118">
                  <c:v>4.8118999999999998E-5</c:v>
                </c:pt>
                <c:pt idx="48119">
                  <c:v>4.812E-5</c:v>
                </c:pt>
                <c:pt idx="48120">
                  <c:v>4.8121000000000002E-5</c:v>
                </c:pt>
                <c:pt idx="48121">
                  <c:v>4.8121999999999998E-5</c:v>
                </c:pt>
                <c:pt idx="48122">
                  <c:v>4.8123E-5</c:v>
                </c:pt>
                <c:pt idx="48123">
                  <c:v>4.8124000000000002E-5</c:v>
                </c:pt>
                <c:pt idx="48124">
                  <c:v>4.8124999999999997E-5</c:v>
                </c:pt>
                <c:pt idx="48125">
                  <c:v>4.8126E-5</c:v>
                </c:pt>
                <c:pt idx="48126">
                  <c:v>4.8127000000000002E-5</c:v>
                </c:pt>
                <c:pt idx="48127">
                  <c:v>4.8127999999999997E-5</c:v>
                </c:pt>
                <c:pt idx="48128">
                  <c:v>4.8128999999999999E-5</c:v>
                </c:pt>
                <c:pt idx="48129">
                  <c:v>4.8130000000000002E-5</c:v>
                </c:pt>
                <c:pt idx="48130">
                  <c:v>4.8130999999999997E-5</c:v>
                </c:pt>
                <c:pt idx="48131">
                  <c:v>4.8131999999999999E-5</c:v>
                </c:pt>
                <c:pt idx="48132">
                  <c:v>4.8133000000000001E-5</c:v>
                </c:pt>
                <c:pt idx="48133">
                  <c:v>4.8133999999999997E-5</c:v>
                </c:pt>
                <c:pt idx="48134">
                  <c:v>4.8134999999999999E-5</c:v>
                </c:pt>
                <c:pt idx="48135">
                  <c:v>4.8136000000000001E-5</c:v>
                </c:pt>
                <c:pt idx="48136">
                  <c:v>4.8136999999999997E-5</c:v>
                </c:pt>
                <c:pt idx="48137">
                  <c:v>4.8137999999999999E-5</c:v>
                </c:pt>
                <c:pt idx="48138">
                  <c:v>4.8139000000000001E-5</c:v>
                </c:pt>
                <c:pt idx="48139">
                  <c:v>4.8140000000000003E-5</c:v>
                </c:pt>
                <c:pt idx="48140">
                  <c:v>4.8140999999999999E-5</c:v>
                </c:pt>
                <c:pt idx="48141">
                  <c:v>4.8142000000000001E-5</c:v>
                </c:pt>
                <c:pt idx="48142">
                  <c:v>4.8143000000000003E-5</c:v>
                </c:pt>
                <c:pt idx="48143">
                  <c:v>4.8143999999999998E-5</c:v>
                </c:pt>
                <c:pt idx="48144">
                  <c:v>4.8145000000000001E-5</c:v>
                </c:pt>
                <c:pt idx="48145">
                  <c:v>4.8146000000000003E-5</c:v>
                </c:pt>
                <c:pt idx="48146">
                  <c:v>4.8146999999999998E-5</c:v>
                </c:pt>
                <c:pt idx="48147">
                  <c:v>4.8148E-5</c:v>
                </c:pt>
                <c:pt idx="48148">
                  <c:v>4.8149000000000003E-5</c:v>
                </c:pt>
                <c:pt idx="48149">
                  <c:v>4.8149999999999998E-5</c:v>
                </c:pt>
                <c:pt idx="48150">
                  <c:v>4.8151E-5</c:v>
                </c:pt>
                <c:pt idx="48151">
                  <c:v>4.8152000000000002E-5</c:v>
                </c:pt>
                <c:pt idx="48152">
                  <c:v>4.8152999999999998E-5</c:v>
                </c:pt>
                <c:pt idx="48153">
                  <c:v>4.8154E-5</c:v>
                </c:pt>
                <c:pt idx="48154">
                  <c:v>4.8155000000000002E-5</c:v>
                </c:pt>
                <c:pt idx="48155">
                  <c:v>4.8155999999999998E-5</c:v>
                </c:pt>
                <c:pt idx="48156">
                  <c:v>4.8157E-5</c:v>
                </c:pt>
                <c:pt idx="48157">
                  <c:v>4.8158000000000002E-5</c:v>
                </c:pt>
                <c:pt idx="48158">
                  <c:v>4.8158999999999997E-5</c:v>
                </c:pt>
                <c:pt idx="48159">
                  <c:v>4.816E-5</c:v>
                </c:pt>
                <c:pt idx="48160">
                  <c:v>4.8161000000000002E-5</c:v>
                </c:pt>
                <c:pt idx="48161">
                  <c:v>4.8161999999999997E-5</c:v>
                </c:pt>
                <c:pt idx="48162">
                  <c:v>4.8162999999999999E-5</c:v>
                </c:pt>
                <c:pt idx="48163">
                  <c:v>4.8164000000000002E-5</c:v>
                </c:pt>
                <c:pt idx="48164">
                  <c:v>4.8164999999999997E-5</c:v>
                </c:pt>
                <c:pt idx="48165">
                  <c:v>4.8165999999999999E-5</c:v>
                </c:pt>
                <c:pt idx="48166">
                  <c:v>4.8167000000000001E-5</c:v>
                </c:pt>
                <c:pt idx="48167">
                  <c:v>4.8167999999999997E-5</c:v>
                </c:pt>
                <c:pt idx="48168">
                  <c:v>4.8168999999999999E-5</c:v>
                </c:pt>
                <c:pt idx="48169">
                  <c:v>4.8170000000000001E-5</c:v>
                </c:pt>
                <c:pt idx="48170">
                  <c:v>4.8170999999999997E-5</c:v>
                </c:pt>
                <c:pt idx="48171">
                  <c:v>4.8171999999999999E-5</c:v>
                </c:pt>
                <c:pt idx="48172">
                  <c:v>4.8173000000000001E-5</c:v>
                </c:pt>
                <c:pt idx="48173">
                  <c:v>4.8174000000000003E-5</c:v>
                </c:pt>
                <c:pt idx="48174">
                  <c:v>4.8174999999999999E-5</c:v>
                </c:pt>
                <c:pt idx="48175">
                  <c:v>4.8176000000000001E-5</c:v>
                </c:pt>
                <c:pt idx="48176">
                  <c:v>4.8177000000000003E-5</c:v>
                </c:pt>
                <c:pt idx="48177">
                  <c:v>4.8177999999999998E-5</c:v>
                </c:pt>
                <c:pt idx="48178">
                  <c:v>4.8179000000000001E-5</c:v>
                </c:pt>
                <c:pt idx="48179">
                  <c:v>4.8180000000000003E-5</c:v>
                </c:pt>
                <c:pt idx="48180">
                  <c:v>4.8180999999999998E-5</c:v>
                </c:pt>
                <c:pt idx="48181">
                  <c:v>4.8182E-5</c:v>
                </c:pt>
                <c:pt idx="48182">
                  <c:v>4.8183000000000003E-5</c:v>
                </c:pt>
                <c:pt idx="48183">
                  <c:v>4.8183999999999998E-5</c:v>
                </c:pt>
                <c:pt idx="48184">
                  <c:v>4.8185E-5</c:v>
                </c:pt>
                <c:pt idx="48185">
                  <c:v>4.8186000000000002E-5</c:v>
                </c:pt>
                <c:pt idx="48186">
                  <c:v>4.8186999999999998E-5</c:v>
                </c:pt>
                <c:pt idx="48187">
                  <c:v>4.8188E-5</c:v>
                </c:pt>
                <c:pt idx="48188">
                  <c:v>4.8189000000000002E-5</c:v>
                </c:pt>
                <c:pt idx="48189">
                  <c:v>4.8189999999999998E-5</c:v>
                </c:pt>
                <c:pt idx="48190">
                  <c:v>4.8191E-5</c:v>
                </c:pt>
                <c:pt idx="48191">
                  <c:v>4.8192000000000002E-5</c:v>
                </c:pt>
                <c:pt idx="48192">
                  <c:v>4.8192999999999998E-5</c:v>
                </c:pt>
                <c:pt idx="48193">
                  <c:v>4.8194E-5</c:v>
                </c:pt>
                <c:pt idx="48194">
                  <c:v>4.8195000000000002E-5</c:v>
                </c:pt>
                <c:pt idx="48195">
                  <c:v>4.8195999999999997E-5</c:v>
                </c:pt>
                <c:pt idx="48196">
                  <c:v>4.8196999999999999E-5</c:v>
                </c:pt>
                <c:pt idx="48197">
                  <c:v>4.8198000000000002E-5</c:v>
                </c:pt>
                <c:pt idx="48198">
                  <c:v>4.8198999999999997E-5</c:v>
                </c:pt>
                <c:pt idx="48199">
                  <c:v>4.8199999999999999E-5</c:v>
                </c:pt>
                <c:pt idx="48200">
                  <c:v>4.8201000000000001E-5</c:v>
                </c:pt>
                <c:pt idx="48201">
                  <c:v>4.8201999999999997E-5</c:v>
                </c:pt>
                <c:pt idx="48202">
                  <c:v>4.8202999999999999E-5</c:v>
                </c:pt>
                <c:pt idx="48203">
                  <c:v>4.8204000000000001E-5</c:v>
                </c:pt>
                <c:pt idx="48204">
                  <c:v>4.8204999999999997E-5</c:v>
                </c:pt>
                <c:pt idx="48205">
                  <c:v>4.8205999999999999E-5</c:v>
                </c:pt>
                <c:pt idx="48206">
                  <c:v>4.8207000000000001E-5</c:v>
                </c:pt>
                <c:pt idx="48207">
                  <c:v>4.8208000000000003E-5</c:v>
                </c:pt>
                <c:pt idx="48208">
                  <c:v>4.8208999999999999E-5</c:v>
                </c:pt>
                <c:pt idx="48209">
                  <c:v>4.8210000000000001E-5</c:v>
                </c:pt>
                <c:pt idx="48210">
                  <c:v>4.8211000000000003E-5</c:v>
                </c:pt>
                <c:pt idx="48211">
                  <c:v>4.8211999999999999E-5</c:v>
                </c:pt>
                <c:pt idx="48212">
                  <c:v>4.8213000000000001E-5</c:v>
                </c:pt>
                <c:pt idx="48213">
                  <c:v>4.8214000000000003E-5</c:v>
                </c:pt>
                <c:pt idx="48214">
                  <c:v>4.8214999999999998E-5</c:v>
                </c:pt>
                <c:pt idx="48215">
                  <c:v>4.8216000000000001E-5</c:v>
                </c:pt>
                <c:pt idx="48216">
                  <c:v>4.8217000000000003E-5</c:v>
                </c:pt>
                <c:pt idx="48217">
                  <c:v>4.8217999999999998E-5</c:v>
                </c:pt>
                <c:pt idx="48218">
                  <c:v>4.8219E-5</c:v>
                </c:pt>
                <c:pt idx="48219">
                  <c:v>4.8220000000000002E-5</c:v>
                </c:pt>
                <c:pt idx="48220">
                  <c:v>4.8220999999999998E-5</c:v>
                </c:pt>
                <c:pt idx="48221">
                  <c:v>4.8222E-5</c:v>
                </c:pt>
                <c:pt idx="48222">
                  <c:v>4.8223000000000002E-5</c:v>
                </c:pt>
                <c:pt idx="48223">
                  <c:v>4.8223999999999998E-5</c:v>
                </c:pt>
                <c:pt idx="48224">
                  <c:v>4.8225E-5</c:v>
                </c:pt>
                <c:pt idx="48225">
                  <c:v>4.8226000000000002E-5</c:v>
                </c:pt>
                <c:pt idx="48226">
                  <c:v>4.8226999999999998E-5</c:v>
                </c:pt>
                <c:pt idx="48227">
                  <c:v>4.8228E-5</c:v>
                </c:pt>
                <c:pt idx="48228">
                  <c:v>4.8229000000000002E-5</c:v>
                </c:pt>
                <c:pt idx="48229">
                  <c:v>4.8229999999999997E-5</c:v>
                </c:pt>
                <c:pt idx="48230">
                  <c:v>4.8231E-5</c:v>
                </c:pt>
                <c:pt idx="48231">
                  <c:v>4.8232000000000002E-5</c:v>
                </c:pt>
                <c:pt idx="48232">
                  <c:v>4.8232999999999997E-5</c:v>
                </c:pt>
                <c:pt idx="48233">
                  <c:v>4.8233999999999999E-5</c:v>
                </c:pt>
                <c:pt idx="48234">
                  <c:v>4.8235000000000002E-5</c:v>
                </c:pt>
                <c:pt idx="48235">
                  <c:v>4.8235999999999997E-5</c:v>
                </c:pt>
                <c:pt idx="48236">
                  <c:v>4.8236999999999999E-5</c:v>
                </c:pt>
                <c:pt idx="48237">
                  <c:v>4.8238000000000001E-5</c:v>
                </c:pt>
                <c:pt idx="48238">
                  <c:v>4.8238999999999997E-5</c:v>
                </c:pt>
                <c:pt idx="48239">
                  <c:v>4.8239999999999999E-5</c:v>
                </c:pt>
                <c:pt idx="48240">
                  <c:v>4.8241000000000001E-5</c:v>
                </c:pt>
                <c:pt idx="48241">
                  <c:v>4.8242000000000003E-5</c:v>
                </c:pt>
                <c:pt idx="48242">
                  <c:v>4.8242999999999999E-5</c:v>
                </c:pt>
                <c:pt idx="48243">
                  <c:v>4.8244000000000001E-5</c:v>
                </c:pt>
                <c:pt idx="48244">
                  <c:v>4.8245000000000003E-5</c:v>
                </c:pt>
                <c:pt idx="48245">
                  <c:v>4.8245999999999999E-5</c:v>
                </c:pt>
                <c:pt idx="48246">
                  <c:v>4.8247000000000001E-5</c:v>
                </c:pt>
                <c:pt idx="48247">
                  <c:v>4.8248000000000003E-5</c:v>
                </c:pt>
                <c:pt idx="48248">
                  <c:v>4.8248999999999998E-5</c:v>
                </c:pt>
                <c:pt idx="48249">
                  <c:v>4.8250000000000001E-5</c:v>
                </c:pt>
                <c:pt idx="48250">
                  <c:v>4.8251000000000003E-5</c:v>
                </c:pt>
                <c:pt idx="48251">
                  <c:v>4.8251999999999998E-5</c:v>
                </c:pt>
                <c:pt idx="48252">
                  <c:v>4.8253E-5</c:v>
                </c:pt>
                <c:pt idx="48253">
                  <c:v>4.8254000000000003E-5</c:v>
                </c:pt>
                <c:pt idx="48254">
                  <c:v>4.8254999999999998E-5</c:v>
                </c:pt>
                <c:pt idx="48255">
                  <c:v>4.8256E-5</c:v>
                </c:pt>
                <c:pt idx="48256">
                  <c:v>4.8257000000000002E-5</c:v>
                </c:pt>
                <c:pt idx="48257">
                  <c:v>4.8257999999999998E-5</c:v>
                </c:pt>
                <c:pt idx="48258">
                  <c:v>4.8259E-5</c:v>
                </c:pt>
                <c:pt idx="48259">
                  <c:v>4.8260000000000002E-5</c:v>
                </c:pt>
                <c:pt idx="48260">
                  <c:v>4.8260999999999998E-5</c:v>
                </c:pt>
                <c:pt idx="48261">
                  <c:v>4.8262E-5</c:v>
                </c:pt>
                <c:pt idx="48262">
                  <c:v>4.8263000000000002E-5</c:v>
                </c:pt>
                <c:pt idx="48263">
                  <c:v>4.8263999999999997E-5</c:v>
                </c:pt>
                <c:pt idx="48264">
                  <c:v>4.8265E-5</c:v>
                </c:pt>
                <c:pt idx="48265">
                  <c:v>4.8266000000000002E-5</c:v>
                </c:pt>
                <c:pt idx="48266">
                  <c:v>4.8266999999999997E-5</c:v>
                </c:pt>
                <c:pt idx="48267">
                  <c:v>4.8267999999999999E-5</c:v>
                </c:pt>
                <c:pt idx="48268">
                  <c:v>4.8269000000000002E-5</c:v>
                </c:pt>
                <c:pt idx="48269">
                  <c:v>4.8269999999999997E-5</c:v>
                </c:pt>
                <c:pt idx="48270">
                  <c:v>4.8270999999999999E-5</c:v>
                </c:pt>
                <c:pt idx="48271">
                  <c:v>4.8272000000000001E-5</c:v>
                </c:pt>
                <c:pt idx="48272">
                  <c:v>4.8272999999999997E-5</c:v>
                </c:pt>
                <c:pt idx="48273">
                  <c:v>4.8273999999999999E-5</c:v>
                </c:pt>
                <c:pt idx="48274">
                  <c:v>4.8275000000000001E-5</c:v>
                </c:pt>
                <c:pt idx="48275">
                  <c:v>4.8276000000000003E-5</c:v>
                </c:pt>
                <c:pt idx="48276">
                  <c:v>4.8276999999999999E-5</c:v>
                </c:pt>
                <c:pt idx="48277">
                  <c:v>4.8278000000000001E-5</c:v>
                </c:pt>
                <c:pt idx="48278">
                  <c:v>4.8279000000000003E-5</c:v>
                </c:pt>
                <c:pt idx="48279">
                  <c:v>4.8279999999999999E-5</c:v>
                </c:pt>
                <c:pt idx="48280">
                  <c:v>4.8281000000000001E-5</c:v>
                </c:pt>
                <c:pt idx="48281">
                  <c:v>4.8282000000000003E-5</c:v>
                </c:pt>
                <c:pt idx="48282">
                  <c:v>4.8282999999999998E-5</c:v>
                </c:pt>
                <c:pt idx="48283">
                  <c:v>4.8284000000000001E-5</c:v>
                </c:pt>
                <c:pt idx="48284">
                  <c:v>4.8285000000000003E-5</c:v>
                </c:pt>
                <c:pt idx="48285">
                  <c:v>4.8285999999999998E-5</c:v>
                </c:pt>
                <c:pt idx="48286">
                  <c:v>4.8287E-5</c:v>
                </c:pt>
                <c:pt idx="48287">
                  <c:v>4.8288000000000003E-5</c:v>
                </c:pt>
                <c:pt idx="48288">
                  <c:v>4.8288999999999998E-5</c:v>
                </c:pt>
                <c:pt idx="48289">
                  <c:v>4.829E-5</c:v>
                </c:pt>
                <c:pt idx="48290">
                  <c:v>4.8291000000000002E-5</c:v>
                </c:pt>
                <c:pt idx="48291">
                  <c:v>4.8291999999999998E-5</c:v>
                </c:pt>
                <c:pt idx="48292">
                  <c:v>4.8293E-5</c:v>
                </c:pt>
                <c:pt idx="48293">
                  <c:v>4.8294000000000002E-5</c:v>
                </c:pt>
                <c:pt idx="48294">
                  <c:v>4.8294999999999998E-5</c:v>
                </c:pt>
                <c:pt idx="48295">
                  <c:v>4.8296E-5</c:v>
                </c:pt>
                <c:pt idx="48296">
                  <c:v>4.8297000000000002E-5</c:v>
                </c:pt>
                <c:pt idx="48297">
                  <c:v>4.8297999999999997E-5</c:v>
                </c:pt>
                <c:pt idx="48298">
                  <c:v>4.8299E-5</c:v>
                </c:pt>
                <c:pt idx="48299">
                  <c:v>4.8300000000000002E-5</c:v>
                </c:pt>
                <c:pt idx="48300">
                  <c:v>4.8300999999999997E-5</c:v>
                </c:pt>
                <c:pt idx="48301">
                  <c:v>4.8301999999999999E-5</c:v>
                </c:pt>
                <c:pt idx="48302">
                  <c:v>4.8303000000000002E-5</c:v>
                </c:pt>
                <c:pt idx="48303">
                  <c:v>4.8303999999999997E-5</c:v>
                </c:pt>
                <c:pt idx="48304">
                  <c:v>4.8304999999999999E-5</c:v>
                </c:pt>
                <c:pt idx="48305">
                  <c:v>4.8306000000000001E-5</c:v>
                </c:pt>
                <c:pt idx="48306">
                  <c:v>4.8306999999999997E-5</c:v>
                </c:pt>
                <c:pt idx="48307">
                  <c:v>4.8307999999999999E-5</c:v>
                </c:pt>
                <c:pt idx="48308">
                  <c:v>4.8309000000000001E-5</c:v>
                </c:pt>
                <c:pt idx="48309">
                  <c:v>4.8310000000000003E-5</c:v>
                </c:pt>
                <c:pt idx="48310">
                  <c:v>4.8310999999999999E-5</c:v>
                </c:pt>
                <c:pt idx="48311">
                  <c:v>4.8312000000000001E-5</c:v>
                </c:pt>
                <c:pt idx="48312">
                  <c:v>4.8313000000000003E-5</c:v>
                </c:pt>
                <c:pt idx="48313">
                  <c:v>4.8313999999999999E-5</c:v>
                </c:pt>
                <c:pt idx="48314">
                  <c:v>4.8315000000000001E-5</c:v>
                </c:pt>
                <c:pt idx="48315">
                  <c:v>4.8316000000000003E-5</c:v>
                </c:pt>
                <c:pt idx="48316">
                  <c:v>4.8316999999999998E-5</c:v>
                </c:pt>
                <c:pt idx="48317">
                  <c:v>4.8318000000000001E-5</c:v>
                </c:pt>
                <c:pt idx="48318">
                  <c:v>4.8319000000000003E-5</c:v>
                </c:pt>
                <c:pt idx="48319">
                  <c:v>4.8319999999999998E-5</c:v>
                </c:pt>
                <c:pt idx="48320">
                  <c:v>4.8321E-5</c:v>
                </c:pt>
                <c:pt idx="48321">
                  <c:v>4.8322000000000003E-5</c:v>
                </c:pt>
                <c:pt idx="48322">
                  <c:v>4.8322999999999998E-5</c:v>
                </c:pt>
                <c:pt idx="48323">
                  <c:v>4.8324E-5</c:v>
                </c:pt>
                <c:pt idx="48324">
                  <c:v>4.8325000000000002E-5</c:v>
                </c:pt>
                <c:pt idx="48325">
                  <c:v>4.8325999999999998E-5</c:v>
                </c:pt>
                <c:pt idx="48326">
                  <c:v>4.8327E-5</c:v>
                </c:pt>
                <c:pt idx="48327">
                  <c:v>4.8328000000000002E-5</c:v>
                </c:pt>
                <c:pt idx="48328">
                  <c:v>4.8328999999999998E-5</c:v>
                </c:pt>
                <c:pt idx="48329">
                  <c:v>4.833E-5</c:v>
                </c:pt>
                <c:pt idx="48330">
                  <c:v>4.8331000000000002E-5</c:v>
                </c:pt>
                <c:pt idx="48331">
                  <c:v>4.8331999999999997E-5</c:v>
                </c:pt>
                <c:pt idx="48332">
                  <c:v>4.8333E-5</c:v>
                </c:pt>
                <c:pt idx="48333">
                  <c:v>4.8334000000000002E-5</c:v>
                </c:pt>
                <c:pt idx="48334">
                  <c:v>4.8334999999999997E-5</c:v>
                </c:pt>
                <c:pt idx="48335">
                  <c:v>4.8335999999999999E-5</c:v>
                </c:pt>
                <c:pt idx="48336">
                  <c:v>4.8337000000000002E-5</c:v>
                </c:pt>
                <c:pt idx="48337">
                  <c:v>4.8337999999999997E-5</c:v>
                </c:pt>
                <c:pt idx="48338">
                  <c:v>4.8338999999999999E-5</c:v>
                </c:pt>
                <c:pt idx="48339">
                  <c:v>4.8340000000000001E-5</c:v>
                </c:pt>
                <c:pt idx="48340">
                  <c:v>4.8340999999999997E-5</c:v>
                </c:pt>
                <c:pt idx="48341">
                  <c:v>4.8341999999999999E-5</c:v>
                </c:pt>
                <c:pt idx="48342">
                  <c:v>4.8343000000000001E-5</c:v>
                </c:pt>
                <c:pt idx="48343">
                  <c:v>4.8344000000000003E-5</c:v>
                </c:pt>
                <c:pt idx="48344">
                  <c:v>4.8344999999999999E-5</c:v>
                </c:pt>
                <c:pt idx="48345">
                  <c:v>4.8346000000000001E-5</c:v>
                </c:pt>
                <c:pt idx="48346">
                  <c:v>4.8347000000000003E-5</c:v>
                </c:pt>
                <c:pt idx="48347">
                  <c:v>4.8347999999999999E-5</c:v>
                </c:pt>
                <c:pt idx="48348">
                  <c:v>4.8349000000000001E-5</c:v>
                </c:pt>
                <c:pt idx="48349">
                  <c:v>4.8350000000000003E-5</c:v>
                </c:pt>
                <c:pt idx="48350">
                  <c:v>4.8350999999999998E-5</c:v>
                </c:pt>
                <c:pt idx="48351">
                  <c:v>4.8352000000000001E-5</c:v>
                </c:pt>
                <c:pt idx="48352">
                  <c:v>4.8353000000000003E-5</c:v>
                </c:pt>
                <c:pt idx="48353">
                  <c:v>4.8353999999999998E-5</c:v>
                </c:pt>
                <c:pt idx="48354">
                  <c:v>4.8355E-5</c:v>
                </c:pt>
                <c:pt idx="48355">
                  <c:v>4.8356000000000003E-5</c:v>
                </c:pt>
                <c:pt idx="48356">
                  <c:v>4.8356999999999998E-5</c:v>
                </c:pt>
                <c:pt idx="48357">
                  <c:v>4.8358E-5</c:v>
                </c:pt>
                <c:pt idx="48358">
                  <c:v>4.8359000000000002E-5</c:v>
                </c:pt>
                <c:pt idx="48359">
                  <c:v>4.8359999999999998E-5</c:v>
                </c:pt>
                <c:pt idx="48360">
                  <c:v>4.8361E-5</c:v>
                </c:pt>
                <c:pt idx="48361">
                  <c:v>4.8362000000000002E-5</c:v>
                </c:pt>
                <c:pt idx="48362">
                  <c:v>4.8362999999999998E-5</c:v>
                </c:pt>
                <c:pt idx="48363">
                  <c:v>4.8364E-5</c:v>
                </c:pt>
                <c:pt idx="48364">
                  <c:v>4.8365000000000002E-5</c:v>
                </c:pt>
                <c:pt idx="48365">
                  <c:v>4.8365999999999997E-5</c:v>
                </c:pt>
                <c:pt idx="48366">
                  <c:v>4.8367E-5</c:v>
                </c:pt>
                <c:pt idx="48367">
                  <c:v>4.8368000000000002E-5</c:v>
                </c:pt>
                <c:pt idx="48368">
                  <c:v>4.8368999999999997E-5</c:v>
                </c:pt>
                <c:pt idx="48369">
                  <c:v>4.8369999999999999E-5</c:v>
                </c:pt>
                <c:pt idx="48370">
                  <c:v>4.8371000000000002E-5</c:v>
                </c:pt>
                <c:pt idx="48371">
                  <c:v>4.8371999999999997E-5</c:v>
                </c:pt>
                <c:pt idx="48372">
                  <c:v>4.8372999999999999E-5</c:v>
                </c:pt>
                <c:pt idx="48373">
                  <c:v>4.8374000000000001E-5</c:v>
                </c:pt>
                <c:pt idx="48374">
                  <c:v>4.8374999999999997E-5</c:v>
                </c:pt>
                <c:pt idx="48375">
                  <c:v>4.8375999999999999E-5</c:v>
                </c:pt>
                <c:pt idx="48376">
                  <c:v>4.8377000000000001E-5</c:v>
                </c:pt>
                <c:pt idx="48377">
                  <c:v>4.8378000000000003E-5</c:v>
                </c:pt>
                <c:pt idx="48378">
                  <c:v>4.8378999999999999E-5</c:v>
                </c:pt>
                <c:pt idx="48379">
                  <c:v>4.8380000000000001E-5</c:v>
                </c:pt>
                <c:pt idx="48380">
                  <c:v>4.8381000000000003E-5</c:v>
                </c:pt>
                <c:pt idx="48381">
                  <c:v>4.8381999999999999E-5</c:v>
                </c:pt>
                <c:pt idx="48382">
                  <c:v>4.8383000000000001E-5</c:v>
                </c:pt>
                <c:pt idx="48383">
                  <c:v>4.8384000000000003E-5</c:v>
                </c:pt>
                <c:pt idx="48384">
                  <c:v>4.8384999999999998E-5</c:v>
                </c:pt>
                <c:pt idx="48385">
                  <c:v>4.8386000000000001E-5</c:v>
                </c:pt>
                <c:pt idx="48386">
                  <c:v>4.8387000000000003E-5</c:v>
                </c:pt>
                <c:pt idx="48387">
                  <c:v>4.8387999999999998E-5</c:v>
                </c:pt>
                <c:pt idx="48388">
                  <c:v>4.8389E-5</c:v>
                </c:pt>
                <c:pt idx="48389">
                  <c:v>4.8390000000000003E-5</c:v>
                </c:pt>
                <c:pt idx="48390">
                  <c:v>4.8390999999999998E-5</c:v>
                </c:pt>
                <c:pt idx="48391">
                  <c:v>4.8392E-5</c:v>
                </c:pt>
                <c:pt idx="48392">
                  <c:v>4.8393000000000002E-5</c:v>
                </c:pt>
                <c:pt idx="48393">
                  <c:v>4.8393999999999998E-5</c:v>
                </c:pt>
                <c:pt idx="48394">
                  <c:v>4.8395E-5</c:v>
                </c:pt>
                <c:pt idx="48395">
                  <c:v>4.8396000000000002E-5</c:v>
                </c:pt>
                <c:pt idx="48396">
                  <c:v>4.8396999999999998E-5</c:v>
                </c:pt>
                <c:pt idx="48397">
                  <c:v>4.8398E-5</c:v>
                </c:pt>
                <c:pt idx="48398">
                  <c:v>4.8399000000000002E-5</c:v>
                </c:pt>
                <c:pt idx="48399">
                  <c:v>4.8399999999999997E-5</c:v>
                </c:pt>
                <c:pt idx="48400">
                  <c:v>4.8401E-5</c:v>
                </c:pt>
                <c:pt idx="48401">
                  <c:v>4.8402000000000002E-5</c:v>
                </c:pt>
                <c:pt idx="48402">
                  <c:v>4.8402999999999997E-5</c:v>
                </c:pt>
                <c:pt idx="48403">
                  <c:v>4.8403999999999999E-5</c:v>
                </c:pt>
                <c:pt idx="48404">
                  <c:v>4.8405000000000002E-5</c:v>
                </c:pt>
                <c:pt idx="48405">
                  <c:v>4.8405999999999997E-5</c:v>
                </c:pt>
                <c:pt idx="48406">
                  <c:v>4.8406999999999999E-5</c:v>
                </c:pt>
                <c:pt idx="48407">
                  <c:v>4.8408000000000001E-5</c:v>
                </c:pt>
                <c:pt idx="48408">
                  <c:v>4.8408999999999997E-5</c:v>
                </c:pt>
                <c:pt idx="48409">
                  <c:v>4.8409999999999999E-5</c:v>
                </c:pt>
                <c:pt idx="48410">
                  <c:v>4.8411000000000001E-5</c:v>
                </c:pt>
                <c:pt idx="48411">
                  <c:v>4.8412000000000003E-5</c:v>
                </c:pt>
                <c:pt idx="48412">
                  <c:v>4.8412999999999999E-5</c:v>
                </c:pt>
                <c:pt idx="48413">
                  <c:v>4.8414000000000001E-5</c:v>
                </c:pt>
                <c:pt idx="48414">
                  <c:v>4.8415000000000003E-5</c:v>
                </c:pt>
                <c:pt idx="48415">
                  <c:v>4.8415999999999999E-5</c:v>
                </c:pt>
                <c:pt idx="48416">
                  <c:v>4.8417000000000001E-5</c:v>
                </c:pt>
                <c:pt idx="48417">
                  <c:v>4.8418000000000003E-5</c:v>
                </c:pt>
                <c:pt idx="48418">
                  <c:v>4.8418999999999998E-5</c:v>
                </c:pt>
                <c:pt idx="48419">
                  <c:v>4.8420000000000001E-5</c:v>
                </c:pt>
                <c:pt idx="48420">
                  <c:v>4.8421000000000003E-5</c:v>
                </c:pt>
                <c:pt idx="48421">
                  <c:v>4.8421999999999998E-5</c:v>
                </c:pt>
                <c:pt idx="48422">
                  <c:v>4.8423E-5</c:v>
                </c:pt>
                <c:pt idx="48423">
                  <c:v>4.8424000000000003E-5</c:v>
                </c:pt>
                <c:pt idx="48424">
                  <c:v>4.8424999999999998E-5</c:v>
                </c:pt>
                <c:pt idx="48425">
                  <c:v>4.8426E-5</c:v>
                </c:pt>
                <c:pt idx="48426">
                  <c:v>4.8427000000000002E-5</c:v>
                </c:pt>
                <c:pt idx="48427">
                  <c:v>4.8427999999999998E-5</c:v>
                </c:pt>
                <c:pt idx="48428">
                  <c:v>4.8429E-5</c:v>
                </c:pt>
                <c:pt idx="48429">
                  <c:v>4.8430000000000002E-5</c:v>
                </c:pt>
                <c:pt idx="48430">
                  <c:v>4.8430999999999998E-5</c:v>
                </c:pt>
                <c:pt idx="48431">
                  <c:v>4.8432E-5</c:v>
                </c:pt>
                <c:pt idx="48432">
                  <c:v>4.8433000000000002E-5</c:v>
                </c:pt>
                <c:pt idx="48433">
                  <c:v>4.8433999999999997E-5</c:v>
                </c:pt>
                <c:pt idx="48434">
                  <c:v>4.8435E-5</c:v>
                </c:pt>
                <c:pt idx="48435">
                  <c:v>4.8436000000000002E-5</c:v>
                </c:pt>
                <c:pt idx="48436">
                  <c:v>4.8436999999999997E-5</c:v>
                </c:pt>
                <c:pt idx="48437">
                  <c:v>4.8437999999999999E-5</c:v>
                </c:pt>
                <c:pt idx="48438">
                  <c:v>4.8439000000000002E-5</c:v>
                </c:pt>
                <c:pt idx="48439">
                  <c:v>4.8439999999999997E-5</c:v>
                </c:pt>
                <c:pt idx="48440">
                  <c:v>4.8440999999999999E-5</c:v>
                </c:pt>
                <c:pt idx="48441">
                  <c:v>4.8442000000000001E-5</c:v>
                </c:pt>
                <c:pt idx="48442">
                  <c:v>4.8442999999999997E-5</c:v>
                </c:pt>
                <c:pt idx="48443">
                  <c:v>4.8443999999999999E-5</c:v>
                </c:pt>
                <c:pt idx="48444">
                  <c:v>4.8445000000000001E-5</c:v>
                </c:pt>
                <c:pt idx="48445">
                  <c:v>4.8446000000000003E-5</c:v>
                </c:pt>
                <c:pt idx="48446">
                  <c:v>4.8446999999999999E-5</c:v>
                </c:pt>
                <c:pt idx="48447">
                  <c:v>4.8448000000000001E-5</c:v>
                </c:pt>
                <c:pt idx="48448">
                  <c:v>4.8449000000000003E-5</c:v>
                </c:pt>
                <c:pt idx="48449">
                  <c:v>4.8449999999999999E-5</c:v>
                </c:pt>
                <c:pt idx="48450">
                  <c:v>4.8451000000000001E-5</c:v>
                </c:pt>
                <c:pt idx="48451">
                  <c:v>4.8452000000000003E-5</c:v>
                </c:pt>
                <c:pt idx="48452">
                  <c:v>4.8452999999999998E-5</c:v>
                </c:pt>
                <c:pt idx="48453">
                  <c:v>4.8454000000000001E-5</c:v>
                </c:pt>
                <c:pt idx="48454">
                  <c:v>4.8455000000000003E-5</c:v>
                </c:pt>
                <c:pt idx="48455">
                  <c:v>4.8455999999999998E-5</c:v>
                </c:pt>
                <c:pt idx="48456">
                  <c:v>4.8457E-5</c:v>
                </c:pt>
                <c:pt idx="48457">
                  <c:v>4.8458000000000003E-5</c:v>
                </c:pt>
                <c:pt idx="48458">
                  <c:v>4.8458999999999998E-5</c:v>
                </c:pt>
                <c:pt idx="48459">
                  <c:v>4.846E-5</c:v>
                </c:pt>
                <c:pt idx="48460">
                  <c:v>4.8461000000000002E-5</c:v>
                </c:pt>
                <c:pt idx="48461">
                  <c:v>4.8461999999999998E-5</c:v>
                </c:pt>
                <c:pt idx="48462">
                  <c:v>4.8463E-5</c:v>
                </c:pt>
                <c:pt idx="48463">
                  <c:v>4.8464000000000002E-5</c:v>
                </c:pt>
                <c:pt idx="48464">
                  <c:v>4.8464999999999998E-5</c:v>
                </c:pt>
                <c:pt idx="48465">
                  <c:v>4.8466E-5</c:v>
                </c:pt>
                <c:pt idx="48466">
                  <c:v>4.8467000000000002E-5</c:v>
                </c:pt>
                <c:pt idx="48467">
                  <c:v>4.8467999999999997E-5</c:v>
                </c:pt>
                <c:pt idx="48468">
                  <c:v>4.8469E-5</c:v>
                </c:pt>
                <c:pt idx="48469">
                  <c:v>4.8470000000000002E-5</c:v>
                </c:pt>
                <c:pt idx="48470">
                  <c:v>4.8470999999999997E-5</c:v>
                </c:pt>
                <c:pt idx="48471">
                  <c:v>4.8471999999999999E-5</c:v>
                </c:pt>
                <c:pt idx="48472">
                  <c:v>4.8473000000000002E-5</c:v>
                </c:pt>
                <c:pt idx="48473">
                  <c:v>4.8473999999999997E-5</c:v>
                </c:pt>
                <c:pt idx="48474">
                  <c:v>4.8474999999999999E-5</c:v>
                </c:pt>
                <c:pt idx="48475">
                  <c:v>4.8476000000000001E-5</c:v>
                </c:pt>
                <c:pt idx="48476">
                  <c:v>4.8476999999999997E-5</c:v>
                </c:pt>
                <c:pt idx="48477">
                  <c:v>4.8477999999999999E-5</c:v>
                </c:pt>
                <c:pt idx="48478">
                  <c:v>4.8479000000000001E-5</c:v>
                </c:pt>
                <c:pt idx="48479">
                  <c:v>4.8479999999999997E-5</c:v>
                </c:pt>
                <c:pt idx="48480">
                  <c:v>4.8480999999999999E-5</c:v>
                </c:pt>
                <c:pt idx="48481">
                  <c:v>4.8482000000000001E-5</c:v>
                </c:pt>
                <c:pt idx="48482">
                  <c:v>4.8483000000000003E-5</c:v>
                </c:pt>
                <c:pt idx="48483">
                  <c:v>4.8483999999999999E-5</c:v>
                </c:pt>
                <c:pt idx="48484">
                  <c:v>4.8485000000000001E-5</c:v>
                </c:pt>
                <c:pt idx="48485">
                  <c:v>4.8486000000000003E-5</c:v>
                </c:pt>
                <c:pt idx="48486">
                  <c:v>4.8486999999999998E-5</c:v>
                </c:pt>
                <c:pt idx="48487">
                  <c:v>4.8488000000000001E-5</c:v>
                </c:pt>
                <c:pt idx="48488">
                  <c:v>4.8489000000000003E-5</c:v>
                </c:pt>
                <c:pt idx="48489">
                  <c:v>4.8489999999999998E-5</c:v>
                </c:pt>
                <c:pt idx="48490">
                  <c:v>4.8491E-5</c:v>
                </c:pt>
                <c:pt idx="48491">
                  <c:v>4.8492000000000003E-5</c:v>
                </c:pt>
                <c:pt idx="48492">
                  <c:v>4.8492999999999998E-5</c:v>
                </c:pt>
                <c:pt idx="48493">
                  <c:v>4.8494E-5</c:v>
                </c:pt>
                <c:pt idx="48494">
                  <c:v>4.8495000000000002E-5</c:v>
                </c:pt>
                <c:pt idx="48495">
                  <c:v>4.8495999999999998E-5</c:v>
                </c:pt>
                <c:pt idx="48496">
                  <c:v>4.8497E-5</c:v>
                </c:pt>
                <c:pt idx="48497">
                  <c:v>4.8498000000000002E-5</c:v>
                </c:pt>
                <c:pt idx="48498">
                  <c:v>4.8498999999999998E-5</c:v>
                </c:pt>
                <c:pt idx="48499">
                  <c:v>4.85E-5</c:v>
                </c:pt>
                <c:pt idx="48500">
                  <c:v>4.8501000000000002E-5</c:v>
                </c:pt>
                <c:pt idx="48501">
                  <c:v>4.8501999999999997E-5</c:v>
                </c:pt>
                <c:pt idx="48502">
                  <c:v>4.8503E-5</c:v>
                </c:pt>
                <c:pt idx="48503">
                  <c:v>4.8504000000000002E-5</c:v>
                </c:pt>
                <c:pt idx="48504">
                  <c:v>4.8504999999999997E-5</c:v>
                </c:pt>
                <c:pt idx="48505">
                  <c:v>4.8505999999999999E-5</c:v>
                </c:pt>
                <c:pt idx="48506">
                  <c:v>4.8507000000000002E-5</c:v>
                </c:pt>
                <c:pt idx="48507">
                  <c:v>4.8507999999999997E-5</c:v>
                </c:pt>
                <c:pt idx="48508">
                  <c:v>4.8508999999999999E-5</c:v>
                </c:pt>
                <c:pt idx="48509">
                  <c:v>4.8510000000000001E-5</c:v>
                </c:pt>
                <c:pt idx="48510">
                  <c:v>4.8510999999999997E-5</c:v>
                </c:pt>
                <c:pt idx="48511">
                  <c:v>4.8511999999999999E-5</c:v>
                </c:pt>
                <c:pt idx="48512">
                  <c:v>4.8513000000000001E-5</c:v>
                </c:pt>
                <c:pt idx="48513">
                  <c:v>4.8513999999999997E-5</c:v>
                </c:pt>
                <c:pt idx="48514">
                  <c:v>4.8514999999999999E-5</c:v>
                </c:pt>
                <c:pt idx="48515">
                  <c:v>4.8516000000000001E-5</c:v>
                </c:pt>
                <c:pt idx="48516">
                  <c:v>4.8517000000000003E-5</c:v>
                </c:pt>
                <c:pt idx="48517">
                  <c:v>4.8517999999999999E-5</c:v>
                </c:pt>
                <c:pt idx="48518">
                  <c:v>4.8519000000000001E-5</c:v>
                </c:pt>
                <c:pt idx="48519">
                  <c:v>4.8520000000000003E-5</c:v>
                </c:pt>
                <c:pt idx="48520">
                  <c:v>4.8520999999999998E-5</c:v>
                </c:pt>
                <c:pt idx="48521">
                  <c:v>4.8522000000000001E-5</c:v>
                </c:pt>
                <c:pt idx="48522">
                  <c:v>4.8523000000000003E-5</c:v>
                </c:pt>
                <c:pt idx="48523">
                  <c:v>4.8523999999999998E-5</c:v>
                </c:pt>
                <c:pt idx="48524">
                  <c:v>4.8525E-5</c:v>
                </c:pt>
                <c:pt idx="48525">
                  <c:v>4.8526000000000003E-5</c:v>
                </c:pt>
                <c:pt idx="48526">
                  <c:v>4.8526999999999998E-5</c:v>
                </c:pt>
                <c:pt idx="48527">
                  <c:v>4.8528E-5</c:v>
                </c:pt>
                <c:pt idx="48528">
                  <c:v>4.8529000000000002E-5</c:v>
                </c:pt>
                <c:pt idx="48529">
                  <c:v>4.8529999999999998E-5</c:v>
                </c:pt>
                <c:pt idx="48530">
                  <c:v>4.8531E-5</c:v>
                </c:pt>
                <c:pt idx="48531">
                  <c:v>4.8532000000000002E-5</c:v>
                </c:pt>
                <c:pt idx="48532">
                  <c:v>4.8532999999999998E-5</c:v>
                </c:pt>
                <c:pt idx="48533">
                  <c:v>4.8534E-5</c:v>
                </c:pt>
                <c:pt idx="48534">
                  <c:v>4.8535000000000002E-5</c:v>
                </c:pt>
                <c:pt idx="48535">
                  <c:v>4.8535999999999997E-5</c:v>
                </c:pt>
                <c:pt idx="48536">
                  <c:v>4.8537E-5</c:v>
                </c:pt>
                <c:pt idx="48537">
                  <c:v>4.8538000000000002E-5</c:v>
                </c:pt>
                <c:pt idx="48538">
                  <c:v>4.8538999999999997E-5</c:v>
                </c:pt>
                <c:pt idx="48539">
                  <c:v>4.8539999999999999E-5</c:v>
                </c:pt>
                <c:pt idx="48540">
                  <c:v>4.8541000000000002E-5</c:v>
                </c:pt>
                <c:pt idx="48541">
                  <c:v>4.8541999999999997E-5</c:v>
                </c:pt>
                <c:pt idx="48542">
                  <c:v>4.8542999999999999E-5</c:v>
                </c:pt>
                <c:pt idx="48543">
                  <c:v>4.8544000000000001E-5</c:v>
                </c:pt>
                <c:pt idx="48544">
                  <c:v>4.8544999999999997E-5</c:v>
                </c:pt>
                <c:pt idx="48545">
                  <c:v>4.8545999999999999E-5</c:v>
                </c:pt>
                <c:pt idx="48546">
                  <c:v>4.8547000000000001E-5</c:v>
                </c:pt>
                <c:pt idx="48547">
                  <c:v>4.8547999999999997E-5</c:v>
                </c:pt>
                <c:pt idx="48548">
                  <c:v>4.8548999999999999E-5</c:v>
                </c:pt>
                <c:pt idx="48549">
                  <c:v>4.8550000000000001E-5</c:v>
                </c:pt>
                <c:pt idx="48550">
                  <c:v>4.8551000000000003E-5</c:v>
                </c:pt>
                <c:pt idx="48551">
                  <c:v>4.8551999999999999E-5</c:v>
                </c:pt>
                <c:pt idx="48552">
                  <c:v>4.8553000000000001E-5</c:v>
                </c:pt>
                <c:pt idx="48553">
                  <c:v>4.8554000000000003E-5</c:v>
                </c:pt>
                <c:pt idx="48554">
                  <c:v>4.8554999999999998E-5</c:v>
                </c:pt>
                <c:pt idx="48555">
                  <c:v>4.8556000000000001E-5</c:v>
                </c:pt>
                <c:pt idx="48556">
                  <c:v>4.8557000000000003E-5</c:v>
                </c:pt>
                <c:pt idx="48557">
                  <c:v>4.8557999999999998E-5</c:v>
                </c:pt>
                <c:pt idx="48558">
                  <c:v>4.8559E-5</c:v>
                </c:pt>
                <c:pt idx="48559">
                  <c:v>4.8560000000000003E-5</c:v>
                </c:pt>
                <c:pt idx="48560">
                  <c:v>4.8560999999999998E-5</c:v>
                </c:pt>
                <c:pt idx="48561">
                  <c:v>4.8562E-5</c:v>
                </c:pt>
                <c:pt idx="48562">
                  <c:v>4.8563000000000002E-5</c:v>
                </c:pt>
                <c:pt idx="48563">
                  <c:v>4.8563999999999998E-5</c:v>
                </c:pt>
                <c:pt idx="48564">
                  <c:v>4.8565E-5</c:v>
                </c:pt>
                <c:pt idx="48565">
                  <c:v>4.8566000000000002E-5</c:v>
                </c:pt>
                <c:pt idx="48566">
                  <c:v>4.8566999999999998E-5</c:v>
                </c:pt>
                <c:pt idx="48567">
                  <c:v>4.8568E-5</c:v>
                </c:pt>
                <c:pt idx="48568">
                  <c:v>4.8569000000000002E-5</c:v>
                </c:pt>
                <c:pt idx="48569">
                  <c:v>4.8569999999999997E-5</c:v>
                </c:pt>
                <c:pt idx="48570">
                  <c:v>4.8571E-5</c:v>
                </c:pt>
                <c:pt idx="48571">
                  <c:v>4.8572000000000002E-5</c:v>
                </c:pt>
                <c:pt idx="48572">
                  <c:v>4.8572999999999997E-5</c:v>
                </c:pt>
                <c:pt idx="48573">
                  <c:v>4.8573999999999999E-5</c:v>
                </c:pt>
                <c:pt idx="48574">
                  <c:v>4.8575000000000002E-5</c:v>
                </c:pt>
                <c:pt idx="48575">
                  <c:v>4.8575999999999997E-5</c:v>
                </c:pt>
                <c:pt idx="48576">
                  <c:v>4.8576999999999999E-5</c:v>
                </c:pt>
                <c:pt idx="48577">
                  <c:v>4.8578000000000001E-5</c:v>
                </c:pt>
                <c:pt idx="48578">
                  <c:v>4.8578999999999997E-5</c:v>
                </c:pt>
                <c:pt idx="48579">
                  <c:v>4.8579999999999999E-5</c:v>
                </c:pt>
                <c:pt idx="48580">
                  <c:v>4.8581000000000001E-5</c:v>
                </c:pt>
                <c:pt idx="48581">
                  <c:v>4.8581999999999997E-5</c:v>
                </c:pt>
                <c:pt idx="48582">
                  <c:v>4.8582999999999999E-5</c:v>
                </c:pt>
                <c:pt idx="48583">
                  <c:v>4.8584000000000001E-5</c:v>
                </c:pt>
                <c:pt idx="48584">
                  <c:v>4.8585000000000003E-5</c:v>
                </c:pt>
                <c:pt idx="48585">
                  <c:v>4.8585999999999999E-5</c:v>
                </c:pt>
                <c:pt idx="48586">
                  <c:v>4.8587000000000001E-5</c:v>
                </c:pt>
                <c:pt idx="48587">
                  <c:v>4.8588000000000003E-5</c:v>
                </c:pt>
                <c:pt idx="48588">
                  <c:v>4.8588999999999998E-5</c:v>
                </c:pt>
                <c:pt idx="48589">
                  <c:v>4.8590000000000001E-5</c:v>
                </c:pt>
                <c:pt idx="48590">
                  <c:v>4.8591000000000003E-5</c:v>
                </c:pt>
                <c:pt idx="48591">
                  <c:v>4.8591999999999998E-5</c:v>
                </c:pt>
                <c:pt idx="48592">
                  <c:v>4.8593E-5</c:v>
                </c:pt>
                <c:pt idx="48593">
                  <c:v>4.8594000000000003E-5</c:v>
                </c:pt>
                <c:pt idx="48594">
                  <c:v>4.8594999999999998E-5</c:v>
                </c:pt>
                <c:pt idx="48595">
                  <c:v>4.8596E-5</c:v>
                </c:pt>
                <c:pt idx="48596">
                  <c:v>4.8597000000000002E-5</c:v>
                </c:pt>
                <c:pt idx="48597">
                  <c:v>4.8597999999999998E-5</c:v>
                </c:pt>
                <c:pt idx="48598">
                  <c:v>4.8599E-5</c:v>
                </c:pt>
                <c:pt idx="48599">
                  <c:v>4.8600000000000002E-5</c:v>
                </c:pt>
                <c:pt idx="48600">
                  <c:v>4.8600999999999998E-5</c:v>
                </c:pt>
                <c:pt idx="48601">
                  <c:v>4.8602E-5</c:v>
                </c:pt>
                <c:pt idx="48602">
                  <c:v>4.8603000000000002E-5</c:v>
                </c:pt>
                <c:pt idx="48603">
                  <c:v>4.8603999999999997E-5</c:v>
                </c:pt>
                <c:pt idx="48604">
                  <c:v>4.8605E-5</c:v>
                </c:pt>
                <c:pt idx="48605">
                  <c:v>4.8606000000000002E-5</c:v>
                </c:pt>
                <c:pt idx="48606">
                  <c:v>4.8606999999999997E-5</c:v>
                </c:pt>
                <c:pt idx="48607">
                  <c:v>4.8607999999999999E-5</c:v>
                </c:pt>
                <c:pt idx="48608">
                  <c:v>4.8609000000000002E-5</c:v>
                </c:pt>
                <c:pt idx="48609">
                  <c:v>4.8609999999999997E-5</c:v>
                </c:pt>
                <c:pt idx="48610">
                  <c:v>4.8610999999999999E-5</c:v>
                </c:pt>
                <c:pt idx="48611">
                  <c:v>4.8612000000000001E-5</c:v>
                </c:pt>
                <c:pt idx="48612">
                  <c:v>4.8612999999999997E-5</c:v>
                </c:pt>
                <c:pt idx="48613">
                  <c:v>4.8613999999999999E-5</c:v>
                </c:pt>
                <c:pt idx="48614">
                  <c:v>4.8615000000000001E-5</c:v>
                </c:pt>
                <c:pt idx="48615">
                  <c:v>4.8615999999999997E-5</c:v>
                </c:pt>
                <c:pt idx="48616">
                  <c:v>4.8616999999999999E-5</c:v>
                </c:pt>
                <c:pt idx="48617">
                  <c:v>4.8618000000000001E-5</c:v>
                </c:pt>
                <c:pt idx="48618">
                  <c:v>4.8619000000000003E-5</c:v>
                </c:pt>
                <c:pt idx="48619">
                  <c:v>4.8619999999999999E-5</c:v>
                </c:pt>
                <c:pt idx="48620">
                  <c:v>4.8621000000000001E-5</c:v>
                </c:pt>
                <c:pt idx="48621">
                  <c:v>4.8622000000000003E-5</c:v>
                </c:pt>
                <c:pt idx="48622">
                  <c:v>4.8622999999999998E-5</c:v>
                </c:pt>
                <c:pt idx="48623">
                  <c:v>4.8624000000000001E-5</c:v>
                </c:pt>
                <c:pt idx="48624">
                  <c:v>4.8625000000000003E-5</c:v>
                </c:pt>
                <c:pt idx="48625">
                  <c:v>4.8625999999999998E-5</c:v>
                </c:pt>
                <c:pt idx="48626">
                  <c:v>4.8627E-5</c:v>
                </c:pt>
                <c:pt idx="48627">
                  <c:v>4.8628000000000003E-5</c:v>
                </c:pt>
                <c:pt idx="48628">
                  <c:v>4.8628999999999998E-5</c:v>
                </c:pt>
                <c:pt idx="48629">
                  <c:v>4.863E-5</c:v>
                </c:pt>
                <c:pt idx="48630">
                  <c:v>4.8631000000000002E-5</c:v>
                </c:pt>
                <c:pt idx="48631">
                  <c:v>4.8631999999999998E-5</c:v>
                </c:pt>
                <c:pt idx="48632">
                  <c:v>4.8633E-5</c:v>
                </c:pt>
                <c:pt idx="48633">
                  <c:v>4.8634000000000002E-5</c:v>
                </c:pt>
                <c:pt idx="48634">
                  <c:v>4.8634999999999998E-5</c:v>
                </c:pt>
                <c:pt idx="48635">
                  <c:v>4.8636E-5</c:v>
                </c:pt>
                <c:pt idx="48636">
                  <c:v>4.8637000000000002E-5</c:v>
                </c:pt>
                <c:pt idx="48637">
                  <c:v>4.8637999999999997E-5</c:v>
                </c:pt>
                <c:pt idx="48638">
                  <c:v>4.8639E-5</c:v>
                </c:pt>
                <c:pt idx="48639">
                  <c:v>4.8640000000000002E-5</c:v>
                </c:pt>
                <c:pt idx="48640">
                  <c:v>4.8640999999999997E-5</c:v>
                </c:pt>
                <c:pt idx="48641">
                  <c:v>4.8641999999999999E-5</c:v>
                </c:pt>
                <c:pt idx="48642">
                  <c:v>4.8643000000000002E-5</c:v>
                </c:pt>
                <c:pt idx="48643">
                  <c:v>4.8643999999999997E-5</c:v>
                </c:pt>
                <c:pt idx="48644">
                  <c:v>4.8644999999999999E-5</c:v>
                </c:pt>
                <c:pt idx="48645">
                  <c:v>4.8646000000000001E-5</c:v>
                </c:pt>
                <c:pt idx="48646">
                  <c:v>4.8646999999999997E-5</c:v>
                </c:pt>
                <c:pt idx="48647">
                  <c:v>4.8647999999999999E-5</c:v>
                </c:pt>
                <c:pt idx="48648">
                  <c:v>4.8649000000000001E-5</c:v>
                </c:pt>
                <c:pt idx="48649">
                  <c:v>4.8649999999999997E-5</c:v>
                </c:pt>
                <c:pt idx="48650">
                  <c:v>4.8650999999999999E-5</c:v>
                </c:pt>
                <c:pt idx="48651">
                  <c:v>4.8652000000000001E-5</c:v>
                </c:pt>
                <c:pt idx="48652">
                  <c:v>4.8653000000000003E-5</c:v>
                </c:pt>
                <c:pt idx="48653">
                  <c:v>4.8653999999999999E-5</c:v>
                </c:pt>
                <c:pt idx="48654">
                  <c:v>4.8655000000000001E-5</c:v>
                </c:pt>
                <c:pt idx="48655">
                  <c:v>4.8656000000000003E-5</c:v>
                </c:pt>
                <c:pt idx="48656">
                  <c:v>4.8656999999999998E-5</c:v>
                </c:pt>
                <c:pt idx="48657">
                  <c:v>4.8658000000000001E-5</c:v>
                </c:pt>
                <c:pt idx="48658">
                  <c:v>4.8659000000000003E-5</c:v>
                </c:pt>
                <c:pt idx="48659">
                  <c:v>4.8659999999999998E-5</c:v>
                </c:pt>
                <c:pt idx="48660">
                  <c:v>4.8661E-5</c:v>
                </c:pt>
                <c:pt idx="48661">
                  <c:v>4.8662000000000003E-5</c:v>
                </c:pt>
                <c:pt idx="48662">
                  <c:v>4.8662999999999998E-5</c:v>
                </c:pt>
                <c:pt idx="48663">
                  <c:v>4.8664E-5</c:v>
                </c:pt>
                <c:pt idx="48664">
                  <c:v>4.8665000000000002E-5</c:v>
                </c:pt>
                <c:pt idx="48665">
                  <c:v>4.8665999999999998E-5</c:v>
                </c:pt>
                <c:pt idx="48666">
                  <c:v>4.8667E-5</c:v>
                </c:pt>
                <c:pt idx="48667">
                  <c:v>4.8668000000000002E-5</c:v>
                </c:pt>
                <c:pt idx="48668">
                  <c:v>4.8668999999999998E-5</c:v>
                </c:pt>
                <c:pt idx="48669">
                  <c:v>4.867E-5</c:v>
                </c:pt>
                <c:pt idx="48670">
                  <c:v>4.8671000000000002E-5</c:v>
                </c:pt>
                <c:pt idx="48671">
                  <c:v>4.8671999999999997E-5</c:v>
                </c:pt>
                <c:pt idx="48672">
                  <c:v>4.8673E-5</c:v>
                </c:pt>
                <c:pt idx="48673">
                  <c:v>4.8674000000000002E-5</c:v>
                </c:pt>
                <c:pt idx="48674">
                  <c:v>4.8674999999999997E-5</c:v>
                </c:pt>
                <c:pt idx="48675">
                  <c:v>4.8675999999999999E-5</c:v>
                </c:pt>
                <c:pt idx="48676">
                  <c:v>4.8677000000000002E-5</c:v>
                </c:pt>
                <c:pt idx="48677">
                  <c:v>4.8677999999999997E-5</c:v>
                </c:pt>
                <c:pt idx="48678">
                  <c:v>4.8678999999999999E-5</c:v>
                </c:pt>
                <c:pt idx="48679">
                  <c:v>4.8680000000000001E-5</c:v>
                </c:pt>
                <c:pt idx="48680">
                  <c:v>4.8680999999999997E-5</c:v>
                </c:pt>
                <c:pt idx="48681">
                  <c:v>4.8681999999999999E-5</c:v>
                </c:pt>
                <c:pt idx="48682">
                  <c:v>4.8683000000000001E-5</c:v>
                </c:pt>
                <c:pt idx="48683">
                  <c:v>4.8683999999999997E-5</c:v>
                </c:pt>
                <c:pt idx="48684">
                  <c:v>4.8684999999999999E-5</c:v>
                </c:pt>
                <c:pt idx="48685">
                  <c:v>4.8686000000000001E-5</c:v>
                </c:pt>
                <c:pt idx="48686">
                  <c:v>4.8687000000000003E-5</c:v>
                </c:pt>
                <c:pt idx="48687">
                  <c:v>4.8687999999999999E-5</c:v>
                </c:pt>
                <c:pt idx="48688">
                  <c:v>4.8689000000000001E-5</c:v>
                </c:pt>
                <c:pt idx="48689">
                  <c:v>4.8690000000000003E-5</c:v>
                </c:pt>
                <c:pt idx="48690">
                  <c:v>4.8690999999999998E-5</c:v>
                </c:pt>
                <c:pt idx="48691">
                  <c:v>4.8692000000000001E-5</c:v>
                </c:pt>
                <c:pt idx="48692">
                  <c:v>4.8693000000000003E-5</c:v>
                </c:pt>
                <c:pt idx="48693">
                  <c:v>4.8693999999999998E-5</c:v>
                </c:pt>
                <c:pt idx="48694">
                  <c:v>4.8695E-5</c:v>
                </c:pt>
                <c:pt idx="48695">
                  <c:v>4.8696000000000003E-5</c:v>
                </c:pt>
                <c:pt idx="48696">
                  <c:v>4.8696999999999998E-5</c:v>
                </c:pt>
                <c:pt idx="48697">
                  <c:v>4.8698E-5</c:v>
                </c:pt>
                <c:pt idx="48698">
                  <c:v>4.8699000000000002E-5</c:v>
                </c:pt>
                <c:pt idx="48699">
                  <c:v>4.8699999999999998E-5</c:v>
                </c:pt>
                <c:pt idx="48700">
                  <c:v>4.8701E-5</c:v>
                </c:pt>
                <c:pt idx="48701">
                  <c:v>4.8702000000000002E-5</c:v>
                </c:pt>
                <c:pt idx="48702">
                  <c:v>4.8702999999999998E-5</c:v>
                </c:pt>
                <c:pt idx="48703">
                  <c:v>4.8704E-5</c:v>
                </c:pt>
                <c:pt idx="48704">
                  <c:v>4.8705000000000002E-5</c:v>
                </c:pt>
                <c:pt idx="48705">
                  <c:v>4.8705999999999998E-5</c:v>
                </c:pt>
                <c:pt idx="48706">
                  <c:v>4.8707E-5</c:v>
                </c:pt>
                <c:pt idx="48707">
                  <c:v>4.8708000000000002E-5</c:v>
                </c:pt>
                <c:pt idx="48708">
                  <c:v>4.8708999999999997E-5</c:v>
                </c:pt>
                <c:pt idx="48709">
                  <c:v>4.871E-5</c:v>
                </c:pt>
                <c:pt idx="48710">
                  <c:v>4.8711000000000002E-5</c:v>
                </c:pt>
                <c:pt idx="48711">
                  <c:v>4.8711999999999997E-5</c:v>
                </c:pt>
                <c:pt idx="48712">
                  <c:v>4.8712999999999999E-5</c:v>
                </c:pt>
                <c:pt idx="48713">
                  <c:v>4.8714000000000001E-5</c:v>
                </c:pt>
                <c:pt idx="48714">
                  <c:v>4.8714999999999997E-5</c:v>
                </c:pt>
                <c:pt idx="48715">
                  <c:v>4.8715999999999999E-5</c:v>
                </c:pt>
                <c:pt idx="48716">
                  <c:v>4.8717000000000001E-5</c:v>
                </c:pt>
                <c:pt idx="48717">
                  <c:v>4.8717999999999997E-5</c:v>
                </c:pt>
                <c:pt idx="48718">
                  <c:v>4.8718999999999999E-5</c:v>
                </c:pt>
                <c:pt idx="48719">
                  <c:v>4.8720000000000001E-5</c:v>
                </c:pt>
                <c:pt idx="48720">
                  <c:v>4.8721000000000003E-5</c:v>
                </c:pt>
                <c:pt idx="48721">
                  <c:v>4.8721999999999999E-5</c:v>
                </c:pt>
                <c:pt idx="48722">
                  <c:v>4.8723000000000001E-5</c:v>
                </c:pt>
                <c:pt idx="48723">
                  <c:v>4.8724000000000003E-5</c:v>
                </c:pt>
                <c:pt idx="48724">
                  <c:v>4.8724999999999999E-5</c:v>
                </c:pt>
                <c:pt idx="48725">
                  <c:v>4.8726000000000001E-5</c:v>
                </c:pt>
                <c:pt idx="48726">
                  <c:v>4.8727000000000003E-5</c:v>
                </c:pt>
                <c:pt idx="48727">
                  <c:v>4.8727999999999998E-5</c:v>
                </c:pt>
                <c:pt idx="48728">
                  <c:v>4.8729000000000001E-5</c:v>
                </c:pt>
                <c:pt idx="48729">
                  <c:v>4.8730000000000003E-5</c:v>
                </c:pt>
                <c:pt idx="48730">
                  <c:v>4.8730999999999998E-5</c:v>
                </c:pt>
                <c:pt idx="48731">
                  <c:v>4.8732E-5</c:v>
                </c:pt>
                <c:pt idx="48732">
                  <c:v>4.8733000000000002E-5</c:v>
                </c:pt>
                <c:pt idx="48733">
                  <c:v>4.8733999999999998E-5</c:v>
                </c:pt>
                <c:pt idx="48734">
                  <c:v>4.8735E-5</c:v>
                </c:pt>
                <c:pt idx="48735">
                  <c:v>4.8736000000000002E-5</c:v>
                </c:pt>
                <c:pt idx="48736">
                  <c:v>4.8736999999999998E-5</c:v>
                </c:pt>
                <c:pt idx="48737">
                  <c:v>4.8738E-5</c:v>
                </c:pt>
                <c:pt idx="48738">
                  <c:v>4.8739000000000002E-5</c:v>
                </c:pt>
                <c:pt idx="48739">
                  <c:v>4.8739999999999998E-5</c:v>
                </c:pt>
                <c:pt idx="48740">
                  <c:v>4.8741E-5</c:v>
                </c:pt>
                <c:pt idx="48741">
                  <c:v>4.8742000000000002E-5</c:v>
                </c:pt>
                <c:pt idx="48742">
                  <c:v>4.8742999999999997E-5</c:v>
                </c:pt>
                <c:pt idx="48743">
                  <c:v>4.8744E-5</c:v>
                </c:pt>
                <c:pt idx="48744">
                  <c:v>4.8745000000000002E-5</c:v>
                </c:pt>
                <c:pt idx="48745">
                  <c:v>4.8745999999999997E-5</c:v>
                </c:pt>
                <c:pt idx="48746">
                  <c:v>4.8746999999999999E-5</c:v>
                </c:pt>
                <c:pt idx="48747">
                  <c:v>4.8748000000000002E-5</c:v>
                </c:pt>
                <c:pt idx="48748">
                  <c:v>4.8748999999999997E-5</c:v>
                </c:pt>
                <c:pt idx="48749">
                  <c:v>4.8749999999999999E-5</c:v>
                </c:pt>
                <c:pt idx="48750">
                  <c:v>4.8751000000000001E-5</c:v>
                </c:pt>
                <c:pt idx="48751">
                  <c:v>4.8751999999999997E-5</c:v>
                </c:pt>
                <c:pt idx="48752">
                  <c:v>4.8752999999999999E-5</c:v>
                </c:pt>
                <c:pt idx="48753">
                  <c:v>4.8754000000000001E-5</c:v>
                </c:pt>
                <c:pt idx="48754">
                  <c:v>4.8755000000000003E-5</c:v>
                </c:pt>
                <c:pt idx="48755">
                  <c:v>4.8755999999999999E-5</c:v>
                </c:pt>
                <c:pt idx="48756">
                  <c:v>4.8757000000000001E-5</c:v>
                </c:pt>
                <c:pt idx="48757">
                  <c:v>4.8758000000000003E-5</c:v>
                </c:pt>
                <c:pt idx="48758">
                  <c:v>4.8758999999999999E-5</c:v>
                </c:pt>
                <c:pt idx="48759">
                  <c:v>4.8760000000000001E-5</c:v>
                </c:pt>
                <c:pt idx="48760">
                  <c:v>4.8761000000000003E-5</c:v>
                </c:pt>
                <c:pt idx="48761">
                  <c:v>4.8761999999999998E-5</c:v>
                </c:pt>
                <c:pt idx="48762">
                  <c:v>4.8763000000000001E-5</c:v>
                </c:pt>
                <c:pt idx="48763">
                  <c:v>4.8764000000000003E-5</c:v>
                </c:pt>
                <c:pt idx="48764">
                  <c:v>4.8764999999999998E-5</c:v>
                </c:pt>
                <c:pt idx="48765">
                  <c:v>4.8766E-5</c:v>
                </c:pt>
                <c:pt idx="48766">
                  <c:v>4.8767000000000003E-5</c:v>
                </c:pt>
                <c:pt idx="48767">
                  <c:v>4.8767999999999998E-5</c:v>
                </c:pt>
                <c:pt idx="48768">
                  <c:v>4.8769E-5</c:v>
                </c:pt>
                <c:pt idx="48769">
                  <c:v>4.8770000000000002E-5</c:v>
                </c:pt>
                <c:pt idx="48770">
                  <c:v>4.8770999999999998E-5</c:v>
                </c:pt>
                <c:pt idx="48771">
                  <c:v>4.8772E-5</c:v>
                </c:pt>
                <c:pt idx="48772">
                  <c:v>4.8773000000000002E-5</c:v>
                </c:pt>
                <c:pt idx="48773">
                  <c:v>4.8773999999999998E-5</c:v>
                </c:pt>
                <c:pt idx="48774">
                  <c:v>4.8775E-5</c:v>
                </c:pt>
                <c:pt idx="48775">
                  <c:v>4.8776000000000002E-5</c:v>
                </c:pt>
                <c:pt idx="48776">
                  <c:v>4.8776999999999997E-5</c:v>
                </c:pt>
                <c:pt idx="48777">
                  <c:v>4.8778E-5</c:v>
                </c:pt>
                <c:pt idx="48778">
                  <c:v>4.8779000000000002E-5</c:v>
                </c:pt>
                <c:pt idx="48779">
                  <c:v>4.8779999999999997E-5</c:v>
                </c:pt>
                <c:pt idx="48780">
                  <c:v>4.8780999999999999E-5</c:v>
                </c:pt>
                <c:pt idx="48781">
                  <c:v>4.8782000000000002E-5</c:v>
                </c:pt>
                <c:pt idx="48782">
                  <c:v>4.8782999999999997E-5</c:v>
                </c:pt>
                <c:pt idx="48783">
                  <c:v>4.8783999999999999E-5</c:v>
                </c:pt>
                <c:pt idx="48784">
                  <c:v>4.8785000000000001E-5</c:v>
                </c:pt>
                <c:pt idx="48785">
                  <c:v>4.8785999999999997E-5</c:v>
                </c:pt>
                <c:pt idx="48786">
                  <c:v>4.8786999999999999E-5</c:v>
                </c:pt>
                <c:pt idx="48787">
                  <c:v>4.8788000000000001E-5</c:v>
                </c:pt>
                <c:pt idx="48788">
                  <c:v>4.8789000000000003E-5</c:v>
                </c:pt>
                <c:pt idx="48789">
                  <c:v>4.8789999999999999E-5</c:v>
                </c:pt>
                <c:pt idx="48790">
                  <c:v>4.8791000000000001E-5</c:v>
                </c:pt>
                <c:pt idx="48791">
                  <c:v>4.8792000000000003E-5</c:v>
                </c:pt>
                <c:pt idx="48792">
                  <c:v>4.8792999999999999E-5</c:v>
                </c:pt>
                <c:pt idx="48793">
                  <c:v>4.8794000000000001E-5</c:v>
                </c:pt>
                <c:pt idx="48794">
                  <c:v>4.8795000000000003E-5</c:v>
                </c:pt>
                <c:pt idx="48795">
                  <c:v>4.8795999999999998E-5</c:v>
                </c:pt>
                <c:pt idx="48796">
                  <c:v>4.8797000000000001E-5</c:v>
                </c:pt>
                <c:pt idx="48797">
                  <c:v>4.8798000000000003E-5</c:v>
                </c:pt>
                <c:pt idx="48798">
                  <c:v>4.8798999999999998E-5</c:v>
                </c:pt>
                <c:pt idx="48799">
                  <c:v>4.88E-5</c:v>
                </c:pt>
                <c:pt idx="48800">
                  <c:v>4.8801000000000003E-5</c:v>
                </c:pt>
                <c:pt idx="48801">
                  <c:v>4.8801999999999998E-5</c:v>
                </c:pt>
                <c:pt idx="48802">
                  <c:v>4.8803E-5</c:v>
                </c:pt>
                <c:pt idx="48803">
                  <c:v>4.8804000000000002E-5</c:v>
                </c:pt>
                <c:pt idx="48804">
                  <c:v>4.8804999999999998E-5</c:v>
                </c:pt>
                <c:pt idx="48805">
                  <c:v>4.8806E-5</c:v>
                </c:pt>
                <c:pt idx="48806">
                  <c:v>4.8807000000000002E-5</c:v>
                </c:pt>
                <c:pt idx="48807">
                  <c:v>4.8807999999999998E-5</c:v>
                </c:pt>
                <c:pt idx="48808">
                  <c:v>4.8809E-5</c:v>
                </c:pt>
                <c:pt idx="48809">
                  <c:v>4.8810000000000002E-5</c:v>
                </c:pt>
                <c:pt idx="48810">
                  <c:v>4.8810999999999997E-5</c:v>
                </c:pt>
                <c:pt idx="48811">
                  <c:v>4.8812E-5</c:v>
                </c:pt>
                <c:pt idx="48812">
                  <c:v>4.8813000000000002E-5</c:v>
                </c:pt>
                <c:pt idx="48813">
                  <c:v>4.8813999999999997E-5</c:v>
                </c:pt>
                <c:pt idx="48814">
                  <c:v>4.8814999999999999E-5</c:v>
                </c:pt>
                <c:pt idx="48815">
                  <c:v>4.8816000000000002E-5</c:v>
                </c:pt>
                <c:pt idx="48816">
                  <c:v>4.8816999999999997E-5</c:v>
                </c:pt>
                <c:pt idx="48817">
                  <c:v>4.8817999999999999E-5</c:v>
                </c:pt>
                <c:pt idx="48818">
                  <c:v>4.8819000000000001E-5</c:v>
                </c:pt>
                <c:pt idx="48819">
                  <c:v>4.8819999999999997E-5</c:v>
                </c:pt>
                <c:pt idx="48820">
                  <c:v>4.8820999999999999E-5</c:v>
                </c:pt>
                <c:pt idx="48821">
                  <c:v>4.8822000000000001E-5</c:v>
                </c:pt>
                <c:pt idx="48822">
                  <c:v>4.8823000000000003E-5</c:v>
                </c:pt>
                <c:pt idx="48823">
                  <c:v>4.8823999999999999E-5</c:v>
                </c:pt>
                <c:pt idx="48824">
                  <c:v>4.8825000000000001E-5</c:v>
                </c:pt>
                <c:pt idx="48825">
                  <c:v>4.8826000000000003E-5</c:v>
                </c:pt>
                <c:pt idx="48826">
                  <c:v>4.8826999999999999E-5</c:v>
                </c:pt>
                <c:pt idx="48827">
                  <c:v>4.8828000000000001E-5</c:v>
                </c:pt>
                <c:pt idx="48828">
                  <c:v>4.8829000000000003E-5</c:v>
                </c:pt>
                <c:pt idx="48829">
                  <c:v>4.8829999999999998E-5</c:v>
                </c:pt>
                <c:pt idx="48830">
                  <c:v>4.8831000000000001E-5</c:v>
                </c:pt>
                <c:pt idx="48831">
                  <c:v>4.8832000000000003E-5</c:v>
                </c:pt>
                <c:pt idx="48832">
                  <c:v>4.8832999999999998E-5</c:v>
                </c:pt>
                <c:pt idx="48833">
                  <c:v>4.8834E-5</c:v>
                </c:pt>
                <c:pt idx="48834">
                  <c:v>4.8835000000000003E-5</c:v>
                </c:pt>
                <c:pt idx="48835">
                  <c:v>4.8835999999999998E-5</c:v>
                </c:pt>
                <c:pt idx="48836">
                  <c:v>4.8837E-5</c:v>
                </c:pt>
                <c:pt idx="48837">
                  <c:v>4.8838000000000002E-5</c:v>
                </c:pt>
                <c:pt idx="48838">
                  <c:v>4.8838999999999998E-5</c:v>
                </c:pt>
                <c:pt idx="48839">
                  <c:v>4.884E-5</c:v>
                </c:pt>
                <c:pt idx="48840">
                  <c:v>4.8841000000000002E-5</c:v>
                </c:pt>
                <c:pt idx="48841">
                  <c:v>4.8841999999999998E-5</c:v>
                </c:pt>
                <c:pt idx="48842">
                  <c:v>4.8843E-5</c:v>
                </c:pt>
                <c:pt idx="48843">
                  <c:v>4.8844000000000002E-5</c:v>
                </c:pt>
                <c:pt idx="48844">
                  <c:v>4.8844999999999997E-5</c:v>
                </c:pt>
                <c:pt idx="48845">
                  <c:v>4.8846E-5</c:v>
                </c:pt>
                <c:pt idx="48846">
                  <c:v>4.8847000000000002E-5</c:v>
                </c:pt>
                <c:pt idx="48847">
                  <c:v>4.8847999999999997E-5</c:v>
                </c:pt>
                <c:pt idx="48848">
                  <c:v>4.8848999999999999E-5</c:v>
                </c:pt>
                <c:pt idx="48849">
                  <c:v>4.8850000000000002E-5</c:v>
                </c:pt>
                <c:pt idx="48850">
                  <c:v>4.8850999999999997E-5</c:v>
                </c:pt>
                <c:pt idx="48851">
                  <c:v>4.8851999999999999E-5</c:v>
                </c:pt>
                <c:pt idx="48852">
                  <c:v>4.8853000000000001E-5</c:v>
                </c:pt>
                <c:pt idx="48853">
                  <c:v>4.8853999999999997E-5</c:v>
                </c:pt>
                <c:pt idx="48854">
                  <c:v>4.8854999999999999E-5</c:v>
                </c:pt>
                <c:pt idx="48855">
                  <c:v>4.8856000000000001E-5</c:v>
                </c:pt>
                <c:pt idx="48856">
                  <c:v>4.8857000000000003E-5</c:v>
                </c:pt>
                <c:pt idx="48857">
                  <c:v>4.8857999999999999E-5</c:v>
                </c:pt>
                <c:pt idx="48858">
                  <c:v>4.8859000000000001E-5</c:v>
                </c:pt>
                <c:pt idx="48859">
                  <c:v>4.8860000000000003E-5</c:v>
                </c:pt>
                <c:pt idx="48860">
                  <c:v>4.8860999999999999E-5</c:v>
                </c:pt>
                <c:pt idx="48861">
                  <c:v>4.8862000000000001E-5</c:v>
                </c:pt>
                <c:pt idx="48862">
                  <c:v>4.8863000000000003E-5</c:v>
                </c:pt>
                <c:pt idx="48863">
                  <c:v>4.8863999999999998E-5</c:v>
                </c:pt>
                <c:pt idx="48864">
                  <c:v>4.8865000000000001E-5</c:v>
                </c:pt>
                <c:pt idx="48865">
                  <c:v>4.8866000000000003E-5</c:v>
                </c:pt>
                <c:pt idx="48866">
                  <c:v>4.8866999999999998E-5</c:v>
                </c:pt>
                <c:pt idx="48867">
                  <c:v>4.8868E-5</c:v>
                </c:pt>
                <c:pt idx="48868">
                  <c:v>4.8869000000000003E-5</c:v>
                </c:pt>
                <c:pt idx="48869">
                  <c:v>4.8869999999999998E-5</c:v>
                </c:pt>
                <c:pt idx="48870">
                  <c:v>4.8871E-5</c:v>
                </c:pt>
                <c:pt idx="48871">
                  <c:v>4.8872000000000002E-5</c:v>
                </c:pt>
                <c:pt idx="48872">
                  <c:v>4.8872999999999998E-5</c:v>
                </c:pt>
                <c:pt idx="48873">
                  <c:v>4.8874E-5</c:v>
                </c:pt>
                <c:pt idx="48874">
                  <c:v>4.8875000000000002E-5</c:v>
                </c:pt>
                <c:pt idx="48875">
                  <c:v>4.8875999999999998E-5</c:v>
                </c:pt>
                <c:pt idx="48876">
                  <c:v>4.8877E-5</c:v>
                </c:pt>
                <c:pt idx="48877">
                  <c:v>4.8878000000000002E-5</c:v>
                </c:pt>
                <c:pt idx="48878">
                  <c:v>4.8878999999999997E-5</c:v>
                </c:pt>
                <c:pt idx="48879">
                  <c:v>4.888E-5</c:v>
                </c:pt>
                <c:pt idx="48880">
                  <c:v>4.8881000000000002E-5</c:v>
                </c:pt>
                <c:pt idx="48881">
                  <c:v>4.8881999999999997E-5</c:v>
                </c:pt>
                <c:pt idx="48882">
                  <c:v>4.8882999999999999E-5</c:v>
                </c:pt>
                <c:pt idx="48883">
                  <c:v>4.8884000000000002E-5</c:v>
                </c:pt>
                <c:pt idx="48884">
                  <c:v>4.8884999999999997E-5</c:v>
                </c:pt>
                <c:pt idx="48885">
                  <c:v>4.8885999999999999E-5</c:v>
                </c:pt>
                <c:pt idx="48886">
                  <c:v>4.8887000000000001E-5</c:v>
                </c:pt>
                <c:pt idx="48887">
                  <c:v>4.8887999999999997E-5</c:v>
                </c:pt>
                <c:pt idx="48888">
                  <c:v>4.8888999999999999E-5</c:v>
                </c:pt>
                <c:pt idx="48889">
                  <c:v>4.8890000000000001E-5</c:v>
                </c:pt>
                <c:pt idx="48890">
                  <c:v>4.8891000000000003E-5</c:v>
                </c:pt>
                <c:pt idx="48891">
                  <c:v>4.8891999999999999E-5</c:v>
                </c:pt>
                <c:pt idx="48892">
                  <c:v>4.8893000000000001E-5</c:v>
                </c:pt>
                <c:pt idx="48893">
                  <c:v>4.8894000000000003E-5</c:v>
                </c:pt>
                <c:pt idx="48894">
                  <c:v>4.8894999999999999E-5</c:v>
                </c:pt>
                <c:pt idx="48895">
                  <c:v>4.8896000000000001E-5</c:v>
                </c:pt>
                <c:pt idx="48896">
                  <c:v>4.8897000000000003E-5</c:v>
                </c:pt>
                <c:pt idx="48897">
                  <c:v>4.8897999999999998E-5</c:v>
                </c:pt>
                <c:pt idx="48898">
                  <c:v>4.8899000000000001E-5</c:v>
                </c:pt>
                <c:pt idx="48899">
                  <c:v>4.8900000000000003E-5</c:v>
                </c:pt>
                <c:pt idx="48900">
                  <c:v>4.8900999999999998E-5</c:v>
                </c:pt>
                <c:pt idx="48901">
                  <c:v>4.8902E-5</c:v>
                </c:pt>
                <c:pt idx="48902">
                  <c:v>4.8903000000000003E-5</c:v>
                </c:pt>
                <c:pt idx="48903">
                  <c:v>4.8903999999999998E-5</c:v>
                </c:pt>
                <c:pt idx="48904">
                  <c:v>4.8905E-5</c:v>
                </c:pt>
                <c:pt idx="48905">
                  <c:v>4.8906000000000002E-5</c:v>
                </c:pt>
                <c:pt idx="48906">
                  <c:v>4.8906999999999998E-5</c:v>
                </c:pt>
                <c:pt idx="48907">
                  <c:v>4.8908E-5</c:v>
                </c:pt>
                <c:pt idx="48908">
                  <c:v>4.8909000000000002E-5</c:v>
                </c:pt>
                <c:pt idx="48909">
                  <c:v>4.8909999999999998E-5</c:v>
                </c:pt>
                <c:pt idx="48910">
                  <c:v>4.8911E-5</c:v>
                </c:pt>
                <c:pt idx="48911">
                  <c:v>4.8912000000000002E-5</c:v>
                </c:pt>
                <c:pt idx="48912">
                  <c:v>4.8912999999999997E-5</c:v>
                </c:pt>
                <c:pt idx="48913">
                  <c:v>4.8914E-5</c:v>
                </c:pt>
                <c:pt idx="48914">
                  <c:v>4.8915000000000002E-5</c:v>
                </c:pt>
                <c:pt idx="48915">
                  <c:v>4.8915999999999997E-5</c:v>
                </c:pt>
                <c:pt idx="48916">
                  <c:v>4.8916999999999999E-5</c:v>
                </c:pt>
                <c:pt idx="48917">
                  <c:v>4.8918000000000002E-5</c:v>
                </c:pt>
                <c:pt idx="48918">
                  <c:v>4.8918999999999997E-5</c:v>
                </c:pt>
                <c:pt idx="48919">
                  <c:v>4.8919999999999999E-5</c:v>
                </c:pt>
                <c:pt idx="48920">
                  <c:v>4.8921000000000001E-5</c:v>
                </c:pt>
                <c:pt idx="48921">
                  <c:v>4.8921999999999997E-5</c:v>
                </c:pt>
                <c:pt idx="48922">
                  <c:v>4.8922999999999999E-5</c:v>
                </c:pt>
                <c:pt idx="48923">
                  <c:v>4.8924000000000001E-5</c:v>
                </c:pt>
                <c:pt idx="48924">
                  <c:v>4.8925000000000003E-5</c:v>
                </c:pt>
                <c:pt idx="48925">
                  <c:v>4.8925999999999999E-5</c:v>
                </c:pt>
                <c:pt idx="48926">
                  <c:v>4.8927000000000001E-5</c:v>
                </c:pt>
                <c:pt idx="48927">
                  <c:v>4.8928000000000003E-5</c:v>
                </c:pt>
                <c:pt idx="48928">
                  <c:v>4.8928999999999999E-5</c:v>
                </c:pt>
                <c:pt idx="48929">
                  <c:v>4.8930000000000001E-5</c:v>
                </c:pt>
                <c:pt idx="48930">
                  <c:v>4.8931000000000003E-5</c:v>
                </c:pt>
                <c:pt idx="48931">
                  <c:v>4.8931999999999998E-5</c:v>
                </c:pt>
                <c:pt idx="48932">
                  <c:v>4.8933000000000001E-5</c:v>
                </c:pt>
                <c:pt idx="48933">
                  <c:v>4.8934000000000003E-5</c:v>
                </c:pt>
                <c:pt idx="48934">
                  <c:v>4.8934999999999998E-5</c:v>
                </c:pt>
                <c:pt idx="48935">
                  <c:v>4.8936E-5</c:v>
                </c:pt>
                <c:pt idx="48936">
                  <c:v>4.8937000000000003E-5</c:v>
                </c:pt>
                <c:pt idx="48937">
                  <c:v>4.8937999999999998E-5</c:v>
                </c:pt>
                <c:pt idx="48938">
                  <c:v>4.8939E-5</c:v>
                </c:pt>
                <c:pt idx="48939">
                  <c:v>4.8940000000000002E-5</c:v>
                </c:pt>
                <c:pt idx="48940">
                  <c:v>4.8940999999999998E-5</c:v>
                </c:pt>
                <c:pt idx="48941">
                  <c:v>4.8942E-5</c:v>
                </c:pt>
                <c:pt idx="48942">
                  <c:v>4.8943000000000002E-5</c:v>
                </c:pt>
                <c:pt idx="48943">
                  <c:v>4.8943999999999998E-5</c:v>
                </c:pt>
                <c:pt idx="48944">
                  <c:v>4.8945E-5</c:v>
                </c:pt>
                <c:pt idx="48945">
                  <c:v>4.8946000000000002E-5</c:v>
                </c:pt>
                <c:pt idx="48946">
                  <c:v>4.8946999999999997E-5</c:v>
                </c:pt>
                <c:pt idx="48947">
                  <c:v>4.8948E-5</c:v>
                </c:pt>
                <c:pt idx="48948">
                  <c:v>4.8949000000000002E-5</c:v>
                </c:pt>
                <c:pt idx="48949">
                  <c:v>4.8949999999999997E-5</c:v>
                </c:pt>
                <c:pt idx="48950">
                  <c:v>4.8950999999999999E-5</c:v>
                </c:pt>
                <c:pt idx="48951">
                  <c:v>4.8952000000000002E-5</c:v>
                </c:pt>
                <c:pt idx="48952">
                  <c:v>4.8952999999999997E-5</c:v>
                </c:pt>
                <c:pt idx="48953">
                  <c:v>4.8953999999999999E-5</c:v>
                </c:pt>
                <c:pt idx="48954">
                  <c:v>4.8955000000000001E-5</c:v>
                </c:pt>
                <c:pt idx="48955">
                  <c:v>4.8955999999999997E-5</c:v>
                </c:pt>
                <c:pt idx="48956">
                  <c:v>4.8956999999999999E-5</c:v>
                </c:pt>
                <c:pt idx="48957">
                  <c:v>4.8958000000000001E-5</c:v>
                </c:pt>
                <c:pt idx="48958">
                  <c:v>4.8959000000000003E-5</c:v>
                </c:pt>
                <c:pt idx="48959">
                  <c:v>4.8959999999999999E-5</c:v>
                </c:pt>
                <c:pt idx="48960">
                  <c:v>4.8961000000000001E-5</c:v>
                </c:pt>
                <c:pt idx="48961">
                  <c:v>4.8962000000000003E-5</c:v>
                </c:pt>
                <c:pt idx="48962">
                  <c:v>4.8962999999999999E-5</c:v>
                </c:pt>
                <c:pt idx="48963">
                  <c:v>4.8964000000000001E-5</c:v>
                </c:pt>
                <c:pt idx="48964">
                  <c:v>4.8965000000000003E-5</c:v>
                </c:pt>
                <c:pt idx="48965">
                  <c:v>4.8965999999999998E-5</c:v>
                </c:pt>
                <c:pt idx="48966">
                  <c:v>4.8967000000000001E-5</c:v>
                </c:pt>
                <c:pt idx="48967">
                  <c:v>4.8968000000000003E-5</c:v>
                </c:pt>
                <c:pt idx="48968">
                  <c:v>4.8968999999999998E-5</c:v>
                </c:pt>
                <c:pt idx="48969">
                  <c:v>4.897E-5</c:v>
                </c:pt>
                <c:pt idx="48970">
                  <c:v>4.8971000000000003E-5</c:v>
                </c:pt>
                <c:pt idx="48971">
                  <c:v>4.8971999999999998E-5</c:v>
                </c:pt>
                <c:pt idx="48972">
                  <c:v>4.8973E-5</c:v>
                </c:pt>
                <c:pt idx="48973">
                  <c:v>4.8974000000000002E-5</c:v>
                </c:pt>
                <c:pt idx="48974">
                  <c:v>4.8974999999999998E-5</c:v>
                </c:pt>
                <c:pt idx="48975">
                  <c:v>4.8976E-5</c:v>
                </c:pt>
                <c:pt idx="48976">
                  <c:v>4.8977000000000002E-5</c:v>
                </c:pt>
                <c:pt idx="48977">
                  <c:v>4.8977999999999998E-5</c:v>
                </c:pt>
                <c:pt idx="48978">
                  <c:v>4.8979E-5</c:v>
                </c:pt>
                <c:pt idx="48979">
                  <c:v>4.8980000000000002E-5</c:v>
                </c:pt>
                <c:pt idx="48980">
                  <c:v>4.8980999999999997E-5</c:v>
                </c:pt>
                <c:pt idx="48981">
                  <c:v>4.8982E-5</c:v>
                </c:pt>
                <c:pt idx="48982">
                  <c:v>4.8983000000000002E-5</c:v>
                </c:pt>
                <c:pt idx="48983">
                  <c:v>4.8983999999999997E-5</c:v>
                </c:pt>
                <c:pt idx="48984">
                  <c:v>4.8984999999999999E-5</c:v>
                </c:pt>
                <c:pt idx="48985">
                  <c:v>4.8986000000000002E-5</c:v>
                </c:pt>
                <c:pt idx="48986">
                  <c:v>4.8986999999999997E-5</c:v>
                </c:pt>
                <c:pt idx="48987">
                  <c:v>4.8987999999999999E-5</c:v>
                </c:pt>
                <c:pt idx="48988">
                  <c:v>4.8989000000000001E-5</c:v>
                </c:pt>
                <c:pt idx="48989">
                  <c:v>4.8989999999999997E-5</c:v>
                </c:pt>
                <c:pt idx="48990">
                  <c:v>4.8990999999999999E-5</c:v>
                </c:pt>
                <c:pt idx="48991">
                  <c:v>4.8992000000000001E-5</c:v>
                </c:pt>
                <c:pt idx="48992">
                  <c:v>4.8992999999999997E-5</c:v>
                </c:pt>
                <c:pt idx="48993">
                  <c:v>4.8993999999999999E-5</c:v>
                </c:pt>
                <c:pt idx="48994">
                  <c:v>4.8995000000000001E-5</c:v>
                </c:pt>
                <c:pt idx="48995">
                  <c:v>4.8996000000000003E-5</c:v>
                </c:pt>
                <c:pt idx="48996">
                  <c:v>4.8996999999999999E-5</c:v>
                </c:pt>
                <c:pt idx="48997">
                  <c:v>4.8998000000000001E-5</c:v>
                </c:pt>
                <c:pt idx="48998">
                  <c:v>4.8999000000000003E-5</c:v>
                </c:pt>
                <c:pt idx="48999">
                  <c:v>4.8999999999999998E-5</c:v>
                </c:pt>
                <c:pt idx="49000">
                  <c:v>4.9001000000000001E-5</c:v>
                </c:pt>
                <c:pt idx="49001">
                  <c:v>4.9002000000000003E-5</c:v>
                </c:pt>
                <c:pt idx="49002">
                  <c:v>4.9002999999999998E-5</c:v>
                </c:pt>
                <c:pt idx="49003">
                  <c:v>4.9004E-5</c:v>
                </c:pt>
                <c:pt idx="49004">
                  <c:v>4.9005000000000003E-5</c:v>
                </c:pt>
                <c:pt idx="49005">
                  <c:v>4.9005999999999998E-5</c:v>
                </c:pt>
                <c:pt idx="49006">
                  <c:v>4.9007E-5</c:v>
                </c:pt>
                <c:pt idx="49007">
                  <c:v>4.9008000000000002E-5</c:v>
                </c:pt>
                <c:pt idx="49008">
                  <c:v>4.9008999999999998E-5</c:v>
                </c:pt>
                <c:pt idx="49009">
                  <c:v>4.901E-5</c:v>
                </c:pt>
                <c:pt idx="49010">
                  <c:v>4.9011000000000002E-5</c:v>
                </c:pt>
                <c:pt idx="49011">
                  <c:v>4.9011999999999998E-5</c:v>
                </c:pt>
                <c:pt idx="49012">
                  <c:v>4.9013E-5</c:v>
                </c:pt>
                <c:pt idx="49013">
                  <c:v>4.9014000000000002E-5</c:v>
                </c:pt>
                <c:pt idx="49014">
                  <c:v>4.9014999999999997E-5</c:v>
                </c:pt>
                <c:pt idx="49015">
                  <c:v>4.9016E-5</c:v>
                </c:pt>
                <c:pt idx="49016">
                  <c:v>4.9017000000000002E-5</c:v>
                </c:pt>
                <c:pt idx="49017">
                  <c:v>4.9017999999999997E-5</c:v>
                </c:pt>
                <c:pt idx="49018">
                  <c:v>4.9018999999999999E-5</c:v>
                </c:pt>
                <c:pt idx="49019">
                  <c:v>4.9020000000000002E-5</c:v>
                </c:pt>
                <c:pt idx="49020">
                  <c:v>4.9020999999999997E-5</c:v>
                </c:pt>
                <c:pt idx="49021">
                  <c:v>4.9021999999999999E-5</c:v>
                </c:pt>
                <c:pt idx="49022">
                  <c:v>4.9023000000000001E-5</c:v>
                </c:pt>
                <c:pt idx="49023">
                  <c:v>4.9023999999999997E-5</c:v>
                </c:pt>
                <c:pt idx="49024">
                  <c:v>4.9024999999999999E-5</c:v>
                </c:pt>
                <c:pt idx="49025">
                  <c:v>4.9026000000000001E-5</c:v>
                </c:pt>
                <c:pt idx="49026">
                  <c:v>4.9026999999999997E-5</c:v>
                </c:pt>
                <c:pt idx="49027">
                  <c:v>4.9027999999999999E-5</c:v>
                </c:pt>
                <c:pt idx="49028">
                  <c:v>4.9029000000000001E-5</c:v>
                </c:pt>
                <c:pt idx="49029">
                  <c:v>4.9030000000000003E-5</c:v>
                </c:pt>
                <c:pt idx="49030">
                  <c:v>4.9030999999999999E-5</c:v>
                </c:pt>
                <c:pt idx="49031">
                  <c:v>4.9032000000000001E-5</c:v>
                </c:pt>
                <c:pt idx="49032">
                  <c:v>4.9033000000000003E-5</c:v>
                </c:pt>
                <c:pt idx="49033">
                  <c:v>4.9033999999999998E-5</c:v>
                </c:pt>
                <c:pt idx="49034">
                  <c:v>4.9035000000000001E-5</c:v>
                </c:pt>
                <c:pt idx="49035">
                  <c:v>4.9036000000000003E-5</c:v>
                </c:pt>
                <c:pt idx="49036">
                  <c:v>4.9036999999999998E-5</c:v>
                </c:pt>
                <c:pt idx="49037">
                  <c:v>4.9038E-5</c:v>
                </c:pt>
                <c:pt idx="49038">
                  <c:v>4.9039000000000003E-5</c:v>
                </c:pt>
                <c:pt idx="49039">
                  <c:v>4.9039999999999998E-5</c:v>
                </c:pt>
                <c:pt idx="49040">
                  <c:v>4.9041E-5</c:v>
                </c:pt>
                <c:pt idx="49041">
                  <c:v>4.9042000000000002E-5</c:v>
                </c:pt>
                <c:pt idx="49042">
                  <c:v>4.9042999999999998E-5</c:v>
                </c:pt>
                <c:pt idx="49043">
                  <c:v>4.9044E-5</c:v>
                </c:pt>
                <c:pt idx="49044">
                  <c:v>4.9045000000000002E-5</c:v>
                </c:pt>
                <c:pt idx="49045">
                  <c:v>4.9045999999999998E-5</c:v>
                </c:pt>
                <c:pt idx="49046">
                  <c:v>4.9047E-5</c:v>
                </c:pt>
                <c:pt idx="49047">
                  <c:v>4.9048000000000002E-5</c:v>
                </c:pt>
                <c:pt idx="49048">
                  <c:v>4.9048999999999997E-5</c:v>
                </c:pt>
                <c:pt idx="49049">
                  <c:v>4.905E-5</c:v>
                </c:pt>
                <c:pt idx="49050">
                  <c:v>4.9051000000000002E-5</c:v>
                </c:pt>
                <c:pt idx="49051">
                  <c:v>4.9051999999999997E-5</c:v>
                </c:pt>
                <c:pt idx="49052">
                  <c:v>4.9052999999999999E-5</c:v>
                </c:pt>
                <c:pt idx="49053">
                  <c:v>4.9054000000000002E-5</c:v>
                </c:pt>
                <c:pt idx="49054">
                  <c:v>4.9054999999999997E-5</c:v>
                </c:pt>
                <c:pt idx="49055">
                  <c:v>4.9055999999999999E-5</c:v>
                </c:pt>
                <c:pt idx="49056">
                  <c:v>4.9057000000000001E-5</c:v>
                </c:pt>
                <c:pt idx="49057">
                  <c:v>4.9057999999999997E-5</c:v>
                </c:pt>
                <c:pt idx="49058">
                  <c:v>4.9058999999999999E-5</c:v>
                </c:pt>
                <c:pt idx="49059">
                  <c:v>4.9060000000000001E-5</c:v>
                </c:pt>
                <c:pt idx="49060">
                  <c:v>4.9060999999999997E-5</c:v>
                </c:pt>
                <c:pt idx="49061">
                  <c:v>4.9061999999999999E-5</c:v>
                </c:pt>
                <c:pt idx="49062">
                  <c:v>4.9063000000000001E-5</c:v>
                </c:pt>
                <c:pt idx="49063">
                  <c:v>4.9064000000000003E-5</c:v>
                </c:pt>
                <c:pt idx="49064">
                  <c:v>4.9064999999999999E-5</c:v>
                </c:pt>
                <c:pt idx="49065">
                  <c:v>4.9066000000000001E-5</c:v>
                </c:pt>
                <c:pt idx="49066">
                  <c:v>4.9067000000000003E-5</c:v>
                </c:pt>
                <c:pt idx="49067">
                  <c:v>4.9067999999999998E-5</c:v>
                </c:pt>
                <c:pt idx="49068">
                  <c:v>4.9069000000000001E-5</c:v>
                </c:pt>
                <c:pt idx="49069">
                  <c:v>4.9070000000000003E-5</c:v>
                </c:pt>
                <c:pt idx="49070">
                  <c:v>4.9070999999999998E-5</c:v>
                </c:pt>
                <c:pt idx="49071">
                  <c:v>4.9072E-5</c:v>
                </c:pt>
                <c:pt idx="49072">
                  <c:v>4.9073000000000003E-5</c:v>
                </c:pt>
                <c:pt idx="49073">
                  <c:v>4.9073999999999998E-5</c:v>
                </c:pt>
                <c:pt idx="49074">
                  <c:v>4.9075E-5</c:v>
                </c:pt>
                <c:pt idx="49075">
                  <c:v>4.9076000000000002E-5</c:v>
                </c:pt>
                <c:pt idx="49076">
                  <c:v>4.9076999999999998E-5</c:v>
                </c:pt>
                <c:pt idx="49077">
                  <c:v>4.9078E-5</c:v>
                </c:pt>
                <c:pt idx="49078">
                  <c:v>4.9079000000000002E-5</c:v>
                </c:pt>
                <c:pt idx="49079">
                  <c:v>4.9079999999999998E-5</c:v>
                </c:pt>
                <c:pt idx="49080">
                  <c:v>4.9081E-5</c:v>
                </c:pt>
                <c:pt idx="49081">
                  <c:v>4.9082000000000002E-5</c:v>
                </c:pt>
                <c:pt idx="49082">
                  <c:v>4.9082999999999997E-5</c:v>
                </c:pt>
                <c:pt idx="49083">
                  <c:v>4.9084E-5</c:v>
                </c:pt>
                <c:pt idx="49084">
                  <c:v>4.9085000000000002E-5</c:v>
                </c:pt>
                <c:pt idx="49085">
                  <c:v>4.9085999999999997E-5</c:v>
                </c:pt>
                <c:pt idx="49086">
                  <c:v>4.9086999999999999E-5</c:v>
                </c:pt>
                <c:pt idx="49087">
                  <c:v>4.9088000000000002E-5</c:v>
                </c:pt>
                <c:pt idx="49088">
                  <c:v>4.9088999999999997E-5</c:v>
                </c:pt>
                <c:pt idx="49089">
                  <c:v>4.9089999999999999E-5</c:v>
                </c:pt>
                <c:pt idx="49090">
                  <c:v>4.9091000000000001E-5</c:v>
                </c:pt>
                <c:pt idx="49091">
                  <c:v>4.9091999999999997E-5</c:v>
                </c:pt>
                <c:pt idx="49092">
                  <c:v>4.9092999999999999E-5</c:v>
                </c:pt>
                <c:pt idx="49093">
                  <c:v>4.9094000000000001E-5</c:v>
                </c:pt>
                <c:pt idx="49094">
                  <c:v>4.9094999999999997E-5</c:v>
                </c:pt>
                <c:pt idx="49095">
                  <c:v>4.9095999999999999E-5</c:v>
                </c:pt>
                <c:pt idx="49096">
                  <c:v>4.9097000000000001E-5</c:v>
                </c:pt>
                <c:pt idx="49097">
                  <c:v>4.9098000000000003E-5</c:v>
                </c:pt>
                <c:pt idx="49098">
                  <c:v>4.9098999999999999E-5</c:v>
                </c:pt>
                <c:pt idx="49099">
                  <c:v>4.9100000000000001E-5</c:v>
                </c:pt>
                <c:pt idx="49100">
                  <c:v>4.9101000000000003E-5</c:v>
                </c:pt>
                <c:pt idx="49101">
                  <c:v>4.9101999999999998E-5</c:v>
                </c:pt>
                <c:pt idx="49102">
                  <c:v>4.9103000000000001E-5</c:v>
                </c:pt>
                <c:pt idx="49103">
                  <c:v>4.9104000000000003E-5</c:v>
                </c:pt>
                <c:pt idx="49104">
                  <c:v>4.9104999999999998E-5</c:v>
                </c:pt>
                <c:pt idx="49105">
                  <c:v>4.9106E-5</c:v>
                </c:pt>
                <c:pt idx="49106">
                  <c:v>4.9107000000000003E-5</c:v>
                </c:pt>
                <c:pt idx="49107">
                  <c:v>4.9107999999999998E-5</c:v>
                </c:pt>
                <c:pt idx="49108">
                  <c:v>4.9109E-5</c:v>
                </c:pt>
                <c:pt idx="49109">
                  <c:v>4.9110000000000002E-5</c:v>
                </c:pt>
                <c:pt idx="49110">
                  <c:v>4.9110999999999998E-5</c:v>
                </c:pt>
                <c:pt idx="49111">
                  <c:v>4.9112E-5</c:v>
                </c:pt>
                <c:pt idx="49112">
                  <c:v>4.9113000000000002E-5</c:v>
                </c:pt>
                <c:pt idx="49113">
                  <c:v>4.9113999999999998E-5</c:v>
                </c:pt>
                <c:pt idx="49114">
                  <c:v>4.9115E-5</c:v>
                </c:pt>
                <c:pt idx="49115">
                  <c:v>4.9116000000000002E-5</c:v>
                </c:pt>
                <c:pt idx="49116">
                  <c:v>4.9116999999999997E-5</c:v>
                </c:pt>
                <c:pt idx="49117">
                  <c:v>4.9118E-5</c:v>
                </c:pt>
                <c:pt idx="49118">
                  <c:v>4.9119000000000002E-5</c:v>
                </c:pt>
                <c:pt idx="49119">
                  <c:v>4.9119999999999997E-5</c:v>
                </c:pt>
                <c:pt idx="49120">
                  <c:v>4.9120999999999999E-5</c:v>
                </c:pt>
                <c:pt idx="49121">
                  <c:v>4.9122000000000002E-5</c:v>
                </c:pt>
                <c:pt idx="49122">
                  <c:v>4.9122999999999997E-5</c:v>
                </c:pt>
                <c:pt idx="49123">
                  <c:v>4.9123999999999999E-5</c:v>
                </c:pt>
                <c:pt idx="49124">
                  <c:v>4.9125000000000001E-5</c:v>
                </c:pt>
                <c:pt idx="49125">
                  <c:v>4.9125999999999997E-5</c:v>
                </c:pt>
                <c:pt idx="49126">
                  <c:v>4.9126999999999999E-5</c:v>
                </c:pt>
                <c:pt idx="49127">
                  <c:v>4.9128000000000001E-5</c:v>
                </c:pt>
                <c:pt idx="49128">
                  <c:v>4.9128999999999997E-5</c:v>
                </c:pt>
                <c:pt idx="49129">
                  <c:v>4.9129999999999999E-5</c:v>
                </c:pt>
                <c:pt idx="49130">
                  <c:v>4.9131000000000001E-5</c:v>
                </c:pt>
                <c:pt idx="49131">
                  <c:v>4.9132000000000003E-5</c:v>
                </c:pt>
                <c:pt idx="49132">
                  <c:v>4.9132999999999999E-5</c:v>
                </c:pt>
                <c:pt idx="49133">
                  <c:v>4.9134000000000001E-5</c:v>
                </c:pt>
                <c:pt idx="49134">
                  <c:v>4.9135000000000003E-5</c:v>
                </c:pt>
                <c:pt idx="49135">
                  <c:v>4.9135999999999998E-5</c:v>
                </c:pt>
                <c:pt idx="49136">
                  <c:v>4.9137000000000001E-5</c:v>
                </c:pt>
                <c:pt idx="49137">
                  <c:v>4.9138000000000003E-5</c:v>
                </c:pt>
                <c:pt idx="49138">
                  <c:v>4.9138999999999998E-5</c:v>
                </c:pt>
                <c:pt idx="49139">
                  <c:v>4.914E-5</c:v>
                </c:pt>
                <c:pt idx="49140">
                  <c:v>4.9141000000000003E-5</c:v>
                </c:pt>
                <c:pt idx="49141">
                  <c:v>4.9141999999999998E-5</c:v>
                </c:pt>
                <c:pt idx="49142">
                  <c:v>4.9143E-5</c:v>
                </c:pt>
                <c:pt idx="49143">
                  <c:v>4.9144000000000002E-5</c:v>
                </c:pt>
                <c:pt idx="49144">
                  <c:v>4.9144999999999998E-5</c:v>
                </c:pt>
                <c:pt idx="49145">
                  <c:v>4.9146E-5</c:v>
                </c:pt>
                <c:pt idx="49146">
                  <c:v>4.9147000000000002E-5</c:v>
                </c:pt>
                <c:pt idx="49147">
                  <c:v>4.9147999999999998E-5</c:v>
                </c:pt>
                <c:pt idx="49148">
                  <c:v>4.9149E-5</c:v>
                </c:pt>
                <c:pt idx="49149">
                  <c:v>4.9150000000000002E-5</c:v>
                </c:pt>
                <c:pt idx="49150">
                  <c:v>4.9150999999999997E-5</c:v>
                </c:pt>
                <c:pt idx="49151">
                  <c:v>4.9152E-5</c:v>
                </c:pt>
                <c:pt idx="49152">
                  <c:v>4.9153000000000002E-5</c:v>
                </c:pt>
                <c:pt idx="49153">
                  <c:v>4.9153999999999997E-5</c:v>
                </c:pt>
                <c:pt idx="49154">
                  <c:v>4.9154999999999999E-5</c:v>
                </c:pt>
                <c:pt idx="49155">
                  <c:v>4.9156000000000002E-5</c:v>
                </c:pt>
                <c:pt idx="49156">
                  <c:v>4.9156999999999997E-5</c:v>
                </c:pt>
                <c:pt idx="49157">
                  <c:v>4.9157999999999999E-5</c:v>
                </c:pt>
                <c:pt idx="49158">
                  <c:v>4.9159000000000001E-5</c:v>
                </c:pt>
                <c:pt idx="49159">
                  <c:v>4.9159999999999997E-5</c:v>
                </c:pt>
                <c:pt idx="49160">
                  <c:v>4.9160999999999999E-5</c:v>
                </c:pt>
                <c:pt idx="49161">
                  <c:v>4.9162000000000001E-5</c:v>
                </c:pt>
                <c:pt idx="49162">
                  <c:v>4.9162999999999997E-5</c:v>
                </c:pt>
                <c:pt idx="49163">
                  <c:v>4.9163999999999999E-5</c:v>
                </c:pt>
                <c:pt idx="49164">
                  <c:v>4.9165000000000001E-5</c:v>
                </c:pt>
                <c:pt idx="49165">
                  <c:v>4.9166000000000003E-5</c:v>
                </c:pt>
                <c:pt idx="49166">
                  <c:v>4.9166999999999999E-5</c:v>
                </c:pt>
                <c:pt idx="49167">
                  <c:v>4.9168000000000001E-5</c:v>
                </c:pt>
                <c:pt idx="49168">
                  <c:v>4.9169000000000003E-5</c:v>
                </c:pt>
                <c:pt idx="49169">
                  <c:v>4.9169999999999998E-5</c:v>
                </c:pt>
                <c:pt idx="49170">
                  <c:v>4.9171000000000001E-5</c:v>
                </c:pt>
                <c:pt idx="49171">
                  <c:v>4.9172000000000003E-5</c:v>
                </c:pt>
                <c:pt idx="49172">
                  <c:v>4.9172999999999998E-5</c:v>
                </c:pt>
                <c:pt idx="49173">
                  <c:v>4.9174E-5</c:v>
                </c:pt>
                <c:pt idx="49174">
                  <c:v>4.9175000000000003E-5</c:v>
                </c:pt>
                <c:pt idx="49175">
                  <c:v>4.9175999999999998E-5</c:v>
                </c:pt>
                <c:pt idx="49176">
                  <c:v>4.9177E-5</c:v>
                </c:pt>
                <c:pt idx="49177">
                  <c:v>4.9178000000000002E-5</c:v>
                </c:pt>
                <c:pt idx="49178">
                  <c:v>4.9178999999999998E-5</c:v>
                </c:pt>
                <c:pt idx="49179">
                  <c:v>4.918E-5</c:v>
                </c:pt>
                <c:pt idx="49180">
                  <c:v>4.9181000000000002E-5</c:v>
                </c:pt>
                <c:pt idx="49181">
                  <c:v>4.9181999999999998E-5</c:v>
                </c:pt>
                <c:pt idx="49182">
                  <c:v>4.9183E-5</c:v>
                </c:pt>
                <c:pt idx="49183">
                  <c:v>4.9184000000000002E-5</c:v>
                </c:pt>
                <c:pt idx="49184">
                  <c:v>4.9184999999999997E-5</c:v>
                </c:pt>
                <c:pt idx="49185">
                  <c:v>4.9186E-5</c:v>
                </c:pt>
                <c:pt idx="49186">
                  <c:v>4.9187000000000002E-5</c:v>
                </c:pt>
                <c:pt idx="49187">
                  <c:v>4.9187999999999997E-5</c:v>
                </c:pt>
                <c:pt idx="49188">
                  <c:v>4.9188999999999999E-5</c:v>
                </c:pt>
                <c:pt idx="49189">
                  <c:v>4.9190000000000002E-5</c:v>
                </c:pt>
                <c:pt idx="49190">
                  <c:v>4.9190999999999997E-5</c:v>
                </c:pt>
                <c:pt idx="49191">
                  <c:v>4.9191999999999999E-5</c:v>
                </c:pt>
                <c:pt idx="49192">
                  <c:v>4.9193000000000001E-5</c:v>
                </c:pt>
                <c:pt idx="49193">
                  <c:v>4.9193999999999997E-5</c:v>
                </c:pt>
                <c:pt idx="49194">
                  <c:v>4.9194999999999999E-5</c:v>
                </c:pt>
                <c:pt idx="49195">
                  <c:v>4.9196000000000001E-5</c:v>
                </c:pt>
                <c:pt idx="49196">
                  <c:v>4.9196999999999997E-5</c:v>
                </c:pt>
                <c:pt idx="49197">
                  <c:v>4.9197999999999999E-5</c:v>
                </c:pt>
                <c:pt idx="49198">
                  <c:v>4.9199000000000001E-5</c:v>
                </c:pt>
                <c:pt idx="49199">
                  <c:v>4.9200000000000003E-5</c:v>
                </c:pt>
                <c:pt idx="49200">
                  <c:v>4.9200999999999999E-5</c:v>
                </c:pt>
                <c:pt idx="49201">
                  <c:v>4.9202000000000001E-5</c:v>
                </c:pt>
                <c:pt idx="49202">
                  <c:v>4.9203000000000003E-5</c:v>
                </c:pt>
                <c:pt idx="49203">
                  <c:v>4.9203999999999998E-5</c:v>
                </c:pt>
                <c:pt idx="49204">
                  <c:v>4.9205000000000001E-5</c:v>
                </c:pt>
                <c:pt idx="49205">
                  <c:v>4.9206000000000003E-5</c:v>
                </c:pt>
                <c:pt idx="49206">
                  <c:v>4.9206999999999998E-5</c:v>
                </c:pt>
                <c:pt idx="49207">
                  <c:v>4.9208E-5</c:v>
                </c:pt>
                <c:pt idx="49208">
                  <c:v>4.9209000000000003E-5</c:v>
                </c:pt>
                <c:pt idx="49209">
                  <c:v>4.9209999999999998E-5</c:v>
                </c:pt>
                <c:pt idx="49210">
                  <c:v>4.9211E-5</c:v>
                </c:pt>
                <c:pt idx="49211">
                  <c:v>4.9212000000000002E-5</c:v>
                </c:pt>
                <c:pt idx="49212">
                  <c:v>4.9212999999999998E-5</c:v>
                </c:pt>
                <c:pt idx="49213">
                  <c:v>4.9214E-5</c:v>
                </c:pt>
                <c:pt idx="49214">
                  <c:v>4.9215000000000002E-5</c:v>
                </c:pt>
                <c:pt idx="49215">
                  <c:v>4.9215999999999998E-5</c:v>
                </c:pt>
                <c:pt idx="49216">
                  <c:v>4.9217E-5</c:v>
                </c:pt>
                <c:pt idx="49217">
                  <c:v>4.9218000000000002E-5</c:v>
                </c:pt>
                <c:pt idx="49218">
                  <c:v>4.9218999999999998E-5</c:v>
                </c:pt>
                <c:pt idx="49219">
                  <c:v>4.922E-5</c:v>
                </c:pt>
                <c:pt idx="49220">
                  <c:v>4.9221000000000002E-5</c:v>
                </c:pt>
                <c:pt idx="49221">
                  <c:v>4.9221999999999997E-5</c:v>
                </c:pt>
                <c:pt idx="49222">
                  <c:v>4.9223E-5</c:v>
                </c:pt>
                <c:pt idx="49223">
                  <c:v>4.9224000000000002E-5</c:v>
                </c:pt>
                <c:pt idx="49224">
                  <c:v>4.9224999999999997E-5</c:v>
                </c:pt>
                <c:pt idx="49225">
                  <c:v>4.9225999999999999E-5</c:v>
                </c:pt>
                <c:pt idx="49226">
                  <c:v>4.9227000000000001E-5</c:v>
                </c:pt>
                <c:pt idx="49227">
                  <c:v>4.9227999999999997E-5</c:v>
                </c:pt>
                <c:pt idx="49228">
                  <c:v>4.9228999999999999E-5</c:v>
                </c:pt>
                <c:pt idx="49229">
                  <c:v>4.9230000000000001E-5</c:v>
                </c:pt>
                <c:pt idx="49230">
                  <c:v>4.9230999999999997E-5</c:v>
                </c:pt>
                <c:pt idx="49231">
                  <c:v>4.9231999999999999E-5</c:v>
                </c:pt>
                <c:pt idx="49232">
                  <c:v>4.9233000000000001E-5</c:v>
                </c:pt>
                <c:pt idx="49233">
                  <c:v>4.9234000000000003E-5</c:v>
                </c:pt>
                <c:pt idx="49234">
                  <c:v>4.9234999999999999E-5</c:v>
                </c:pt>
                <c:pt idx="49235">
                  <c:v>4.9236000000000001E-5</c:v>
                </c:pt>
                <c:pt idx="49236">
                  <c:v>4.9237000000000003E-5</c:v>
                </c:pt>
                <c:pt idx="49237">
                  <c:v>4.9237999999999999E-5</c:v>
                </c:pt>
                <c:pt idx="49238">
                  <c:v>4.9239000000000001E-5</c:v>
                </c:pt>
                <c:pt idx="49239">
                  <c:v>4.9240000000000003E-5</c:v>
                </c:pt>
                <c:pt idx="49240">
                  <c:v>4.9240999999999998E-5</c:v>
                </c:pt>
                <c:pt idx="49241">
                  <c:v>4.9242000000000001E-5</c:v>
                </c:pt>
                <c:pt idx="49242">
                  <c:v>4.9243000000000003E-5</c:v>
                </c:pt>
                <c:pt idx="49243">
                  <c:v>4.9243999999999998E-5</c:v>
                </c:pt>
                <c:pt idx="49244">
                  <c:v>4.9245E-5</c:v>
                </c:pt>
                <c:pt idx="49245">
                  <c:v>4.9246000000000003E-5</c:v>
                </c:pt>
                <c:pt idx="49246">
                  <c:v>4.9246999999999998E-5</c:v>
                </c:pt>
                <c:pt idx="49247">
                  <c:v>4.9248E-5</c:v>
                </c:pt>
                <c:pt idx="49248">
                  <c:v>4.9249000000000002E-5</c:v>
                </c:pt>
                <c:pt idx="49249">
                  <c:v>4.9249999999999998E-5</c:v>
                </c:pt>
                <c:pt idx="49250">
                  <c:v>4.9251E-5</c:v>
                </c:pt>
                <c:pt idx="49251">
                  <c:v>4.9252000000000002E-5</c:v>
                </c:pt>
                <c:pt idx="49252">
                  <c:v>4.9252999999999998E-5</c:v>
                </c:pt>
                <c:pt idx="49253">
                  <c:v>4.9254E-5</c:v>
                </c:pt>
                <c:pt idx="49254">
                  <c:v>4.9255000000000002E-5</c:v>
                </c:pt>
                <c:pt idx="49255">
                  <c:v>4.9255999999999997E-5</c:v>
                </c:pt>
                <c:pt idx="49256">
                  <c:v>4.9257E-5</c:v>
                </c:pt>
                <c:pt idx="49257">
                  <c:v>4.9258000000000002E-5</c:v>
                </c:pt>
                <c:pt idx="49258">
                  <c:v>4.9258999999999997E-5</c:v>
                </c:pt>
                <c:pt idx="49259">
                  <c:v>4.9259999999999999E-5</c:v>
                </c:pt>
                <c:pt idx="49260">
                  <c:v>4.9261000000000002E-5</c:v>
                </c:pt>
                <c:pt idx="49261">
                  <c:v>4.9261999999999997E-5</c:v>
                </c:pt>
                <c:pt idx="49262">
                  <c:v>4.9262999999999999E-5</c:v>
                </c:pt>
                <c:pt idx="49263">
                  <c:v>4.9264000000000001E-5</c:v>
                </c:pt>
                <c:pt idx="49264">
                  <c:v>4.9264999999999997E-5</c:v>
                </c:pt>
                <c:pt idx="49265">
                  <c:v>4.9265999999999999E-5</c:v>
                </c:pt>
                <c:pt idx="49266">
                  <c:v>4.9267000000000001E-5</c:v>
                </c:pt>
                <c:pt idx="49267">
                  <c:v>4.9268000000000003E-5</c:v>
                </c:pt>
                <c:pt idx="49268">
                  <c:v>4.9268999999999999E-5</c:v>
                </c:pt>
                <c:pt idx="49269">
                  <c:v>4.9270000000000001E-5</c:v>
                </c:pt>
                <c:pt idx="49270">
                  <c:v>4.9271000000000003E-5</c:v>
                </c:pt>
                <c:pt idx="49271">
                  <c:v>4.9271999999999999E-5</c:v>
                </c:pt>
                <c:pt idx="49272">
                  <c:v>4.9273000000000001E-5</c:v>
                </c:pt>
                <c:pt idx="49273">
                  <c:v>4.9274000000000003E-5</c:v>
                </c:pt>
                <c:pt idx="49274">
                  <c:v>4.9274999999999998E-5</c:v>
                </c:pt>
                <c:pt idx="49275">
                  <c:v>4.9276000000000001E-5</c:v>
                </c:pt>
                <c:pt idx="49276">
                  <c:v>4.9277000000000003E-5</c:v>
                </c:pt>
                <c:pt idx="49277">
                  <c:v>4.9277999999999998E-5</c:v>
                </c:pt>
                <c:pt idx="49278">
                  <c:v>4.9279E-5</c:v>
                </c:pt>
                <c:pt idx="49279">
                  <c:v>4.9280000000000003E-5</c:v>
                </c:pt>
                <c:pt idx="49280">
                  <c:v>4.9280999999999998E-5</c:v>
                </c:pt>
                <c:pt idx="49281">
                  <c:v>4.9282E-5</c:v>
                </c:pt>
                <c:pt idx="49282">
                  <c:v>4.9283000000000002E-5</c:v>
                </c:pt>
                <c:pt idx="49283">
                  <c:v>4.9283999999999998E-5</c:v>
                </c:pt>
                <c:pt idx="49284">
                  <c:v>4.9285E-5</c:v>
                </c:pt>
                <c:pt idx="49285">
                  <c:v>4.9286000000000002E-5</c:v>
                </c:pt>
                <c:pt idx="49286">
                  <c:v>4.9286999999999998E-5</c:v>
                </c:pt>
                <c:pt idx="49287">
                  <c:v>4.9288E-5</c:v>
                </c:pt>
                <c:pt idx="49288">
                  <c:v>4.9289000000000002E-5</c:v>
                </c:pt>
                <c:pt idx="49289">
                  <c:v>4.9289999999999997E-5</c:v>
                </c:pt>
                <c:pt idx="49290">
                  <c:v>4.9291E-5</c:v>
                </c:pt>
                <c:pt idx="49291">
                  <c:v>4.9292000000000002E-5</c:v>
                </c:pt>
                <c:pt idx="49292">
                  <c:v>4.9292999999999997E-5</c:v>
                </c:pt>
                <c:pt idx="49293">
                  <c:v>4.9293999999999999E-5</c:v>
                </c:pt>
                <c:pt idx="49294">
                  <c:v>4.9295000000000002E-5</c:v>
                </c:pt>
                <c:pt idx="49295">
                  <c:v>4.9295999999999997E-5</c:v>
                </c:pt>
                <c:pt idx="49296">
                  <c:v>4.9296999999999999E-5</c:v>
                </c:pt>
                <c:pt idx="49297">
                  <c:v>4.9298000000000001E-5</c:v>
                </c:pt>
                <c:pt idx="49298">
                  <c:v>4.9298999999999997E-5</c:v>
                </c:pt>
                <c:pt idx="49299">
                  <c:v>4.9299999999999999E-5</c:v>
                </c:pt>
                <c:pt idx="49300">
                  <c:v>4.9301000000000001E-5</c:v>
                </c:pt>
                <c:pt idx="49301">
                  <c:v>4.9302000000000003E-5</c:v>
                </c:pt>
                <c:pt idx="49302">
                  <c:v>4.9302999999999999E-5</c:v>
                </c:pt>
                <c:pt idx="49303">
                  <c:v>4.9304000000000001E-5</c:v>
                </c:pt>
                <c:pt idx="49304">
                  <c:v>4.9305000000000003E-5</c:v>
                </c:pt>
                <c:pt idx="49305">
                  <c:v>4.9305999999999999E-5</c:v>
                </c:pt>
                <c:pt idx="49306">
                  <c:v>4.9307000000000001E-5</c:v>
                </c:pt>
                <c:pt idx="49307">
                  <c:v>4.9308000000000003E-5</c:v>
                </c:pt>
                <c:pt idx="49308">
                  <c:v>4.9308999999999998E-5</c:v>
                </c:pt>
                <c:pt idx="49309">
                  <c:v>4.9310000000000001E-5</c:v>
                </c:pt>
                <c:pt idx="49310">
                  <c:v>4.9311000000000003E-5</c:v>
                </c:pt>
                <c:pt idx="49311">
                  <c:v>4.9311999999999998E-5</c:v>
                </c:pt>
                <c:pt idx="49312">
                  <c:v>4.9313E-5</c:v>
                </c:pt>
                <c:pt idx="49313">
                  <c:v>4.9314000000000003E-5</c:v>
                </c:pt>
                <c:pt idx="49314">
                  <c:v>4.9314999999999998E-5</c:v>
                </c:pt>
                <c:pt idx="49315">
                  <c:v>4.9316E-5</c:v>
                </c:pt>
                <c:pt idx="49316">
                  <c:v>4.9317000000000002E-5</c:v>
                </c:pt>
                <c:pt idx="49317">
                  <c:v>4.9317999999999998E-5</c:v>
                </c:pt>
                <c:pt idx="49318">
                  <c:v>4.9319E-5</c:v>
                </c:pt>
                <c:pt idx="49319">
                  <c:v>4.9320000000000002E-5</c:v>
                </c:pt>
                <c:pt idx="49320">
                  <c:v>4.9320999999999998E-5</c:v>
                </c:pt>
                <c:pt idx="49321">
                  <c:v>4.9322E-5</c:v>
                </c:pt>
                <c:pt idx="49322">
                  <c:v>4.9323000000000002E-5</c:v>
                </c:pt>
                <c:pt idx="49323">
                  <c:v>4.9323999999999997E-5</c:v>
                </c:pt>
                <c:pt idx="49324">
                  <c:v>4.9325E-5</c:v>
                </c:pt>
                <c:pt idx="49325">
                  <c:v>4.9326000000000002E-5</c:v>
                </c:pt>
                <c:pt idx="49326">
                  <c:v>4.9326999999999997E-5</c:v>
                </c:pt>
                <c:pt idx="49327">
                  <c:v>4.9327999999999999E-5</c:v>
                </c:pt>
                <c:pt idx="49328">
                  <c:v>4.9329000000000002E-5</c:v>
                </c:pt>
                <c:pt idx="49329">
                  <c:v>4.9329999999999997E-5</c:v>
                </c:pt>
                <c:pt idx="49330">
                  <c:v>4.9330999999999999E-5</c:v>
                </c:pt>
                <c:pt idx="49331">
                  <c:v>4.9332000000000001E-5</c:v>
                </c:pt>
                <c:pt idx="49332">
                  <c:v>4.9332999999999997E-5</c:v>
                </c:pt>
                <c:pt idx="49333">
                  <c:v>4.9333999999999999E-5</c:v>
                </c:pt>
                <c:pt idx="49334">
                  <c:v>4.9335000000000001E-5</c:v>
                </c:pt>
                <c:pt idx="49335">
                  <c:v>4.9336000000000003E-5</c:v>
                </c:pt>
                <c:pt idx="49336">
                  <c:v>4.9336999999999999E-5</c:v>
                </c:pt>
                <c:pt idx="49337">
                  <c:v>4.9338000000000001E-5</c:v>
                </c:pt>
                <c:pt idx="49338">
                  <c:v>4.9339000000000003E-5</c:v>
                </c:pt>
                <c:pt idx="49339">
                  <c:v>4.9339999999999999E-5</c:v>
                </c:pt>
                <c:pt idx="49340">
                  <c:v>4.9341000000000001E-5</c:v>
                </c:pt>
                <c:pt idx="49341">
                  <c:v>4.9342000000000003E-5</c:v>
                </c:pt>
                <c:pt idx="49342">
                  <c:v>4.9342999999999998E-5</c:v>
                </c:pt>
                <c:pt idx="49343">
                  <c:v>4.9344000000000001E-5</c:v>
                </c:pt>
                <c:pt idx="49344">
                  <c:v>4.9345000000000003E-5</c:v>
                </c:pt>
                <c:pt idx="49345">
                  <c:v>4.9345999999999998E-5</c:v>
                </c:pt>
                <c:pt idx="49346">
                  <c:v>4.9347E-5</c:v>
                </c:pt>
                <c:pt idx="49347">
                  <c:v>4.9348000000000003E-5</c:v>
                </c:pt>
                <c:pt idx="49348">
                  <c:v>4.9348999999999998E-5</c:v>
                </c:pt>
                <c:pt idx="49349">
                  <c:v>4.935E-5</c:v>
                </c:pt>
                <c:pt idx="49350">
                  <c:v>4.9351000000000002E-5</c:v>
                </c:pt>
                <c:pt idx="49351">
                  <c:v>4.9351999999999998E-5</c:v>
                </c:pt>
                <c:pt idx="49352">
                  <c:v>4.9353E-5</c:v>
                </c:pt>
                <c:pt idx="49353">
                  <c:v>4.9354000000000002E-5</c:v>
                </c:pt>
                <c:pt idx="49354">
                  <c:v>4.9354999999999998E-5</c:v>
                </c:pt>
                <c:pt idx="49355">
                  <c:v>4.9356E-5</c:v>
                </c:pt>
                <c:pt idx="49356">
                  <c:v>4.9357000000000002E-5</c:v>
                </c:pt>
                <c:pt idx="49357">
                  <c:v>4.9357999999999997E-5</c:v>
                </c:pt>
                <c:pt idx="49358">
                  <c:v>4.9359E-5</c:v>
                </c:pt>
                <c:pt idx="49359">
                  <c:v>4.9360000000000002E-5</c:v>
                </c:pt>
                <c:pt idx="49360">
                  <c:v>4.9360999999999997E-5</c:v>
                </c:pt>
                <c:pt idx="49361">
                  <c:v>4.9361999999999999E-5</c:v>
                </c:pt>
                <c:pt idx="49362">
                  <c:v>4.9363000000000002E-5</c:v>
                </c:pt>
                <c:pt idx="49363">
                  <c:v>4.9363999999999997E-5</c:v>
                </c:pt>
                <c:pt idx="49364">
                  <c:v>4.9364999999999999E-5</c:v>
                </c:pt>
                <c:pt idx="49365">
                  <c:v>4.9366000000000001E-5</c:v>
                </c:pt>
                <c:pt idx="49366">
                  <c:v>4.9366999999999997E-5</c:v>
                </c:pt>
                <c:pt idx="49367">
                  <c:v>4.9367999999999999E-5</c:v>
                </c:pt>
                <c:pt idx="49368">
                  <c:v>4.9369000000000001E-5</c:v>
                </c:pt>
                <c:pt idx="49369">
                  <c:v>4.9370000000000003E-5</c:v>
                </c:pt>
                <c:pt idx="49370">
                  <c:v>4.9370999999999999E-5</c:v>
                </c:pt>
                <c:pt idx="49371">
                  <c:v>4.9372000000000001E-5</c:v>
                </c:pt>
                <c:pt idx="49372">
                  <c:v>4.9373000000000003E-5</c:v>
                </c:pt>
                <c:pt idx="49373">
                  <c:v>4.9373999999999999E-5</c:v>
                </c:pt>
                <c:pt idx="49374">
                  <c:v>4.9375000000000001E-5</c:v>
                </c:pt>
                <c:pt idx="49375">
                  <c:v>4.9376000000000003E-5</c:v>
                </c:pt>
                <c:pt idx="49376">
                  <c:v>4.9376999999999998E-5</c:v>
                </c:pt>
                <c:pt idx="49377">
                  <c:v>4.9378000000000001E-5</c:v>
                </c:pt>
                <c:pt idx="49378">
                  <c:v>4.9379000000000003E-5</c:v>
                </c:pt>
                <c:pt idx="49379">
                  <c:v>4.9379999999999998E-5</c:v>
                </c:pt>
                <c:pt idx="49380">
                  <c:v>4.9381E-5</c:v>
                </c:pt>
                <c:pt idx="49381">
                  <c:v>4.9382000000000003E-5</c:v>
                </c:pt>
                <c:pt idx="49382">
                  <c:v>4.9382999999999998E-5</c:v>
                </c:pt>
                <c:pt idx="49383">
                  <c:v>4.9384E-5</c:v>
                </c:pt>
                <c:pt idx="49384">
                  <c:v>4.9385000000000002E-5</c:v>
                </c:pt>
                <c:pt idx="49385">
                  <c:v>4.9385999999999998E-5</c:v>
                </c:pt>
                <c:pt idx="49386">
                  <c:v>4.9387E-5</c:v>
                </c:pt>
                <c:pt idx="49387">
                  <c:v>4.9388000000000002E-5</c:v>
                </c:pt>
                <c:pt idx="49388">
                  <c:v>4.9388999999999998E-5</c:v>
                </c:pt>
                <c:pt idx="49389">
                  <c:v>4.939E-5</c:v>
                </c:pt>
                <c:pt idx="49390">
                  <c:v>4.9391000000000002E-5</c:v>
                </c:pt>
                <c:pt idx="49391">
                  <c:v>4.9391999999999997E-5</c:v>
                </c:pt>
                <c:pt idx="49392">
                  <c:v>4.9393E-5</c:v>
                </c:pt>
                <c:pt idx="49393">
                  <c:v>4.9394000000000002E-5</c:v>
                </c:pt>
                <c:pt idx="49394">
                  <c:v>4.9394999999999997E-5</c:v>
                </c:pt>
                <c:pt idx="49395">
                  <c:v>4.9395999999999999E-5</c:v>
                </c:pt>
                <c:pt idx="49396">
                  <c:v>4.9397000000000002E-5</c:v>
                </c:pt>
                <c:pt idx="49397">
                  <c:v>4.9397999999999997E-5</c:v>
                </c:pt>
                <c:pt idx="49398">
                  <c:v>4.9398999999999999E-5</c:v>
                </c:pt>
                <c:pt idx="49399">
                  <c:v>4.9400000000000001E-5</c:v>
                </c:pt>
                <c:pt idx="49400">
                  <c:v>4.9400999999999997E-5</c:v>
                </c:pt>
                <c:pt idx="49401">
                  <c:v>4.9401999999999999E-5</c:v>
                </c:pt>
                <c:pt idx="49402">
                  <c:v>4.9403000000000001E-5</c:v>
                </c:pt>
                <c:pt idx="49403">
                  <c:v>4.9404000000000003E-5</c:v>
                </c:pt>
                <c:pt idx="49404">
                  <c:v>4.9404999999999999E-5</c:v>
                </c:pt>
                <c:pt idx="49405">
                  <c:v>4.9406000000000001E-5</c:v>
                </c:pt>
                <c:pt idx="49406">
                  <c:v>4.9407000000000003E-5</c:v>
                </c:pt>
                <c:pt idx="49407">
                  <c:v>4.9407999999999999E-5</c:v>
                </c:pt>
                <c:pt idx="49408">
                  <c:v>4.9409000000000001E-5</c:v>
                </c:pt>
                <c:pt idx="49409">
                  <c:v>4.9410000000000003E-5</c:v>
                </c:pt>
                <c:pt idx="49410">
                  <c:v>4.9410999999999998E-5</c:v>
                </c:pt>
                <c:pt idx="49411">
                  <c:v>4.9412000000000001E-5</c:v>
                </c:pt>
                <c:pt idx="49412">
                  <c:v>4.9413000000000003E-5</c:v>
                </c:pt>
                <c:pt idx="49413">
                  <c:v>4.9413999999999998E-5</c:v>
                </c:pt>
                <c:pt idx="49414">
                  <c:v>4.9415E-5</c:v>
                </c:pt>
                <c:pt idx="49415">
                  <c:v>4.9416000000000003E-5</c:v>
                </c:pt>
                <c:pt idx="49416">
                  <c:v>4.9416999999999998E-5</c:v>
                </c:pt>
                <c:pt idx="49417">
                  <c:v>4.9418E-5</c:v>
                </c:pt>
                <c:pt idx="49418">
                  <c:v>4.9419000000000002E-5</c:v>
                </c:pt>
                <c:pt idx="49419">
                  <c:v>4.9419999999999998E-5</c:v>
                </c:pt>
                <c:pt idx="49420">
                  <c:v>4.9421E-5</c:v>
                </c:pt>
                <c:pt idx="49421">
                  <c:v>4.9422000000000002E-5</c:v>
                </c:pt>
                <c:pt idx="49422">
                  <c:v>4.9422999999999998E-5</c:v>
                </c:pt>
                <c:pt idx="49423">
                  <c:v>4.9424E-5</c:v>
                </c:pt>
                <c:pt idx="49424">
                  <c:v>4.9425000000000002E-5</c:v>
                </c:pt>
                <c:pt idx="49425">
                  <c:v>4.9425999999999997E-5</c:v>
                </c:pt>
                <c:pt idx="49426">
                  <c:v>4.9427E-5</c:v>
                </c:pt>
                <c:pt idx="49427">
                  <c:v>4.9428000000000002E-5</c:v>
                </c:pt>
                <c:pt idx="49428">
                  <c:v>4.9428999999999997E-5</c:v>
                </c:pt>
                <c:pt idx="49429">
                  <c:v>4.9429999999999999E-5</c:v>
                </c:pt>
                <c:pt idx="49430">
                  <c:v>4.9431000000000002E-5</c:v>
                </c:pt>
                <c:pt idx="49431">
                  <c:v>4.9431999999999997E-5</c:v>
                </c:pt>
                <c:pt idx="49432">
                  <c:v>4.9432999999999999E-5</c:v>
                </c:pt>
                <c:pt idx="49433">
                  <c:v>4.9434000000000001E-5</c:v>
                </c:pt>
                <c:pt idx="49434">
                  <c:v>4.9434999999999997E-5</c:v>
                </c:pt>
                <c:pt idx="49435">
                  <c:v>4.9435999999999999E-5</c:v>
                </c:pt>
                <c:pt idx="49436">
                  <c:v>4.9437000000000001E-5</c:v>
                </c:pt>
                <c:pt idx="49437">
                  <c:v>4.9438000000000003E-5</c:v>
                </c:pt>
                <c:pt idx="49438">
                  <c:v>4.9438999999999999E-5</c:v>
                </c:pt>
                <c:pt idx="49439">
                  <c:v>4.9440000000000001E-5</c:v>
                </c:pt>
                <c:pt idx="49440">
                  <c:v>4.9441000000000003E-5</c:v>
                </c:pt>
                <c:pt idx="49441">
                  <c:v>4.9441999999999999E-5</c:v>
                </c:pt>
                <c:pt idx="49442">
                  <c:v>4.9443000000000001E-5</c:v>
                </c:pt>
                <c:pt idx="49443">
                  <c:v>4.9444000000000003E-5</c:v>
                </c:pt>
                <c:pt idx="49444">
                  <c:v>4.9444999999999998E-5</c:v>
                </c:pt>
                <c:pt idx="49445">
                  <c:v>4.9446000000000001E-5</c:v>
                </c:pt>
                <c:pt idx="49446">
                  <c:v>4.9447000000000003E-5</c:v>
                </c:pt>
                <c:pt idx="49447">
                  <c:v>4.9447999999999998E-5</c:v>
                </c:pt>
                <c:pt idx="49448">
                  <c:v>4.9449E-5</c:v>
                </c:pt>
                <c:pt idx="49449">
                  <c:v>4.9450000000000003E-5</c:v>
                </c:pt>
                <c:pt idx="49450">
                  <c:v>4.9450999999999998E-5</c:v>
                </c:pt>
                <c:pt idx="49451">
                  <c:v>4.9452E-5</c:v>
                </c:pt>
                <c:pt idx="49452">
                  <c:v>4.9453000000000002E-5</c:v>
                </c:pt>
                <c:pt idx="49453">
                  <c:v>4.9453999999999998E-5</c:v>
                </c:pt>
                <c:pt idx="49454">
                  <c:v>4.9455E-5</c:v>
                </c:pt>
                <c:pt idx="49455">
                  <c:v>4.9456000000000002E-5</c:v>
                </c:pt>
                <c:pt idx="49456">
                  <c:v>4.9456999999999998E-5</c:v>
                </c:pt>
                <c:pt idx="49457">
                  <c:v>4.9458E-5</c:v>
                </c:pt>
                <c:pt idx="49458">
                  <c:v>4.9459000000000002E-5</c:v>
                </c:pt>
                <c:pt idx="49459">
                  <c:v>4.9459999999999997E-5</c:v>
                </c:pt>
                <c:pt idx="49460">
                  <c:v>4.9461E-5</c:v>
                </c:pt>
                <c:pt idx="49461">
                  <c:v>4.9462000000000002E-5</c:v>
                </c:pt>
                <c:pt idx="49462">
                  <c:v>4.9462999999999997E-5</c:v>
                </c:pt>
                <c:pt idx="49463">
                  <c:v>4.9463999999999999E-5</c:v>
                </c:pt>
                <c:pt idx="49464">
                  <c:v>4.9465000000000002E-5</c:v>
                </c:pt>
                <c:pt idx="49465">
                  <c:v>4.9465999999999997E-5</c:v>
                </c:pt>
                <c:pt idx="49466">
                  <c:v>4.9466999999999999E-5</c:v>
                </c:pt>
                <c:pt idx="49467">
                  <c:v>4.9468000000000001E-5</c:v>
                </c:pt>
                <c:pt idx="49468">
                  <c:v>4.9468999999999997E-5</c:v>
                </c:pt>
                <c:pt idx="49469">
                  <c:v>4.9469999999999999E-5</c:v>
                </c:pt>
                <c:pt idx="49470">
                  <c:v>4.9471000000000001E-5</c:v>
                </c:pt>
                <c:pt idx="49471">
                  <c:v>4.9472000000000003E-5</c:v>
                </c:pt>
                <c:pt idx="49472">
                  <c:v>4.9472999999999999E-5</c:v>
                </c:pt>
                <c:pt idx="49473">
                  <c:v>4.9474000000000001E-5</c:v>
                </c:pt>
                <c:pt idx="49474">
                  <c:v>4.9475000000000003E-5</c:v>
                </c:pt>
                <c:pt idx="49475">
                  <c:v>4.9475999999999999E-5</c:v>
                </c:pt>
                <c:pt idx="49476">
                  <c:v>4.9477000000000001E-5</c:v>
                </c:pt>
                <c:pt idx="49477">
                  <c:v>4.9478000000000003E-5</c:v>
                </c:pt>
                <c:pt idx="49478">
                  <c:v>4.9478999999999998E-5</c:v>
                </c:pt>
                <c:pt idx="49479">
                  <c:v>4.9480000000000001E-5</c:v>
                </c:pt>
                <c:pt idx="49480">
                  <c:v>4.9481000000000003E-5</c:v>
                </c:pt>
                <c:pt idx="49481">
                  <c:v>4.9481999999999998E-5</c:v>
                </c:pt>
                <c:pt idx="49482">
                  <c:v>4.9483E-5</c:v>
                </c:pt>
                <c:pt idx="49483">
                  <c:v>4.9484000000000003E-5</c:v>
                </c:pt>
                <c:pt idx="49484">
                  <c:v>4.9484999999999998E-5</c:v>
                </c:pt>
                <c:pt idx="49485">
                  <c:v>4.9486E-5</c:v>
                </c:pt>
                <c:pt idx="49486">
                  <c:v>4.9487000000000002E-5</c:v>
                </c:pt>
                <c:pt idx="49487">
                  <c:v>4.9487999999999998E-5</c:v>
                </c:pt>
                <c:pt idx="49488">
                  <c:v>4.9489E-5</c:v>
                </c:pt>
                <c:pt idx="49489">
                  <c:v>4.9490000000000002E-5</c:v>
                </c:pt>
                <c:pt idx="49490">
                  <c:v>4.9490999999999998E-5</c:v>
                </c:pt>
                <c:pt idx="49491">
                  <c:v>4.9492E-5</c:v>
                </c:pt>
                <c:pt idx="49492">
                  <c:v>4.9493000000000002E-5</c:v>
                </c:pt>
                <c:pt idx="49493">
                  <c:v>4.9493999999999997E-5</c:v>
                </c:pt>
                <c:pt idx="49494">
                  <c:v>4.9495E-5</c:v>
                </c:pt>
                <c:pt idx="49495">
                  <c:v>4.9496000000000002E-5</c:v>
                </c:pt>
                <c:pt idx="49496">
                  <c:v>4.9496999999999997E-5</c:v>
                </c:pt>
                <c:pt idx="49497">
                  <c:v>4.9497999999999999E-5</c:v>
                </c:pt>
                <c:pt idx="49498">
                  <c:v>4.9499000000000002E-5</c:v>
                </c:pt>
                <c:pt idx="49499">
                  <c:v>4.9499999999999997E-5</c:v>
                </c:pt>
                <c:pt idx="49500">
                  <c:v>4.9500999999999999E-5</c:v>
                </c:pt>
                <c:pt idx="49501">
                  <c:v>4.9502000000000001E-5</c:v>
                </c:pt>
                <c:pt idx="49502">
                  <c:v>4.9502999999999997E-5</c:v>
                </c:pt>
                <c:pt idx="49503">
                  <c:v>4.9503999999999999E-5</c:v>
                </c:pt>
                <c:pt idx="49504">
                  <c:v>4.9505000000000001E-5</c:v>
                </c:pt>
                <c:pt idx="49505">
                  <c:v>4.9505999999999997E-5</c:v>
                </c:pt>
                <c:pt idx="49506">
                  <c:v>4.9506999999999999E-5</c:v>
                </c:pt>
                <c:pt idx="49507">
                  <c:v>4.9508000000000001E-5</c:v>
                </c:pt>
                <c:pt idx="49508">
                  <c:v>4.9509000000000003E-5</c:v>
                </c:pt>
                <c:pt idx="49509">
                  <c:v>4.9509999999999999E-5</c:v>
                </c:pt>
                <c:pt idx="49510">
                  <c:v>4.9511000000000001E-5</c:v>
                </c:pt>
                <c:pt idx="49511">
                  <c:v>4.9512000000000003E-5</c:v>
                </c:pt>
                <c:pt idx="49512">
                  <c:v>4.9512999999999998E-5</c:v>
                </c:pt>
                <c:pt idx="49513">
                  <c:v>4.9514000000000001E-5</c:v>
                </c:pt>
                <c:pt idx="49514">
                  <c:v>4.9515000000000003E-5</c:v>
                </c:pt>
                <c:pt idx="49515">
                  <c:v>4.9515999999999998E-5</c:v>
                </c:pt>
                <c:pt idx="49516">
                  <c:v>4.9517E-5</c:v>
                </c:pt>
                <c:pt idx="49517">
                  <c:v>4.9518000000000003E-5</c:v>
                </c:pt>
                <c:pt idx="49518">
                  <c:v>4.9518999999999998E-5</c:v>
                </c:pt>
                <c:pt idx="49519">
                  <c:v>4.952E-5</c:v>
                </c:pt>
                <c:pt idx="49520">
                  <c:v>4.9521000000000002E-5</c:v>
                </c:pt>
                <c:pt idx="49521">
                  <c:v>4.9521999999999998E-5</c:v>
                </c:pt>
                <c:pt idx="49522">
                  <c:v>4.9523E-5</c:v>
                </c:pt>
                <c:pt idx="49523">
                  <c:v>4.9524000000000002E-5</c:v>
                </c:pt>
                <c:pt idx="49524">
                  <c:v>4.9524999999999998E-5</c:v>
                </c:pt>
                <c:pt idx="49525">
                  <c:v>4.9526E-5</c:v>
                </c:pt>
                <c:pt idx="49526">
                  <c:v>4.9527000000000002E-5</c:v>
                </c:pt>
                <c:pt idx="49527">
                  <c:v>4.9527999999999997E-5</c:v>
                </c:pt>
                <c:pt idx="49528">
                  <c:v>4.9529E-5</c:v>
                </c:pt>
                <c:pt idx="49529">
                  <c:v>4.9530000000000002E-5</c:v>
                </c:pt>
                <c:pt idx="49530">
                  <c:v>4.9530999999999997E-5</c:v>
                </c:pt>
                <c:pt idx="49531">
                  <c:v>4.9531999999999999E-5</c:v>
                </c:pt>
                <c:pt idx="49532">
                  <c:v>4.9533000000000002E-5</c:v>
                </c:pt>
                <c:pt idx="49533">
                  <c:v>4.9533999999999997E-5</c:v>
                </c:pt>
                <c:pt idx="49534">
                  <c:v>4.9534999999999999E-5</c:v>
                </c:pt>
                <c:pt idx="49535">
                  <c:v>4.9536000000000001E-5</c:v>
                </c:pt>
                <c:pt idx="49536">
                  <c:v>4.9536999999999997E-5</c:v>
                </c:pt>
                <c:pt idx="49537">
                  <c:v>4.9537999999999999E-5</c:v>
                </c:pt>
                <c:pt idx="49538">
                  <c:v>4.9539000000000001E-5</c:v>
                </c:pt>
                <c:pt idx="49539">
                  <c:v>4.9539999999999997E-5</c:v>
                </c:pt>
                <c:pt idx="49540">
                  <c:v>4.9540999999999999E-5</c:v>
                </c:pt>
                <c:pt idx="49541">
                  <c:v>4.9542000000000001E-5</c:v>
                </c:pt>
                <c:pt idx="49542">
                  <c:v>4.9543000000000003E-5</c:v>
                </c:pt>
                <c:pt idx="49543">
                  <c:v>4.9543999999999999E-5</c:v>
                </c:pt>
                <c:pt idx="49544">
                  <c:v>4.9545000000000001E-5</c:v>
                </c:pt>
                <c:pt idx="49545">
                  <c:v>4.9546000000000003E-5</c:v>
                </c:pt>
                <c:pt idx="49546">
                  <c:v>4.9546999999999998E-5</c:v>
                </c:pt>
                <c:pt idx="49547">
                  <c:v>4.9548000000000001E-5</c:v>
                </c:pt>
                <c:pt idx="49548">
                  <c:v>4.9549000000000003E-5</c:v>
                </c:pt>
                <c:pt idx="49549">
                  <c:v>4.9549999999999998E-5</c:v>
                </c:pt>
                <c:pt idx="49550">
                  <c:v>4.9551E-5</c:v>
                </c:pt>
                <c:pt idx="49551">
                  <c:v>4.9552000000000003E-5</c:v>
                </c:pt>
                <c:pt idx="49552">
                  <c:v>4.9552999999999998E-5</c:v>
                </c:pt>
                <c:pt idx="49553">
                  <c:v>4.9554E-5</c:v>
                </c:pt>
                <c:pt idx="49554">
                  <c:v>4.9555000000000002E-5</c:v>
                </c:pt>
                <c:pt idx="49555">
                  <c:v>4.9555999999999998E-5</c:v>
                </c:pt>
                <c:pt idx="49556">
                  <c:v>4.9557E-5</c:v>
                </c:pt>
                <c:pt idx="49557">
                  <c:v>4.9558000000000002E-5</c:v>
                </c:pt>
                <c:pt idx="49558">
                  <c:v>4.9558999999999998E-5</c:v>
                </c:pt>
                <c:pt idx="49559">
                  <c:v>4.956E-5</c:v>
                </c:pt>
                <c:pt idx="49560">
                  <c:v>4.9561000000000002E-5</c:v>
                </c:pt>
                <c:pt idx="49561">
                  <c:v>4.9561999999999997E-5</c:v>
                </c:pt>
                <c:pt idx="49562">
                  <c:v>4.9563E-5</c:v>
                </c:pt>
                <c:pt idx="49563">
                  <c:v>4.9564000000000002E-5</c:v>
                </c:pt>
                <c:pt idx="49564">
                  <c:v>4.9564999999999997E-5</c:v>
                </c:pt>
                <c:pt idx="49565">
                  <c:v>4.9565999999999999E-5</c:v>
                </c:pt>
                <c:pt idx="49566">
                  <c:v>4.9567000000000002E-5</c:v>
                </c:pt>
                <c:pt idx="49567">
                  <c:v>4.9567999999999997E-5</c:v>
                </c:pt>
                <c:pt idx="49568">
                  <c:v>4.9568999999999999E-5</c:v>
                </c:pt>
                <c:pt idx="49569">
                  <c:v>4.9570000000000001E-5</c:v>
                </c:pt>
                <c:pt idx="49570">
                  <c:v>4.9570999999999997E-5</c:v>
                </c:pt>
                <c:pt idx="49571">
                  <c:v>4.9571999999999999E-5</c:v>
                </c:pt>
                <c:pt idx="49572">
                  <c:v>4.9573000000000001E-5</c:v>
                </c:pt>
                <c:pt idx="49573">
                  <c:v>4.9573999999999997E-5</c:v>
                </c:pt>
                <c:pt idx="49574">
                  <c:v>4.9574999999999999E-5</c:v>
                </c:pt>
                <c:pt idx="49575">
                  <c:v>4.9576000000000001E-5</c:v>
                </c:pt>
                <c:pt idx="49576">
                  <c:v>4.9577000000000003E-5</c:v>
                </c:pt>
                <c:pt idx="49577">
                  <c:v>4.9577999999999999E-5</c:v>
                </c:pt>
                <c:pt idx="49578">
                  <c:v>4.9579000000000001E-5</c:v>
                </c:pt>
                <c:pt idx="49579">
                  <c:v>4.9580000000000003E-5</c:v>
                </c:pt>
                <c:pt idx="49580">
                  <c:v>4.9580999999999998E-5</c:v>
                </c:pt>
                <c:pt idx="49581">
                  <c:v>4.9582000000000001E-5</c:v>
                </c:pt>
                <c:pt idx="49582">
                  <c:v>4.9583000000000003E-5</c:v>
                </c:pt>
                <c:pt idx="49583">
                  <c:v>4.9583999999999998E-5</c:v>
                </c:pt>
                <c:pt idx="49584">
                  <c:v>4.9585E-5</c:v>
                </c:pt>
                <c:pt idx="49585">
                  <c:v>4.9586000000000003E-5</c:v>
                </c:pt>
                <c:pt idx="49586">
                  <c:v>4.9586999999999998E-5</c:v>
                </c:pt>
                <c:pt idx="49587">
                  <c:v>4.9588E-5</c:v>
                </c:pt>
                <c:pt idx="49588">
                  <c:v>4.9589000000000002E-5</c:v>
                </c:pt>
                <c:pt idx="49589">
                  <c:v>4.9589999999999998E-5</c:v>
                </c:pt>
                <c:pt idx="49590">
                  <c:v>4.9591E-5</c:v>
                </c:pt>
                <c:pt idx="49591">
                  <c:v>4.9592000000000002E-5</c:v>
                </c:pt>
                <c:pt idx="49592">
                  <c:v>4.9592999999999998E-5</c:v>
                </c:pt>
                <c:pt idx="49593">
                  <c:v>4.9594E-5</c:v>
                </c:pt>
                <c:pt idx="49594">
                  <c:v>4.9595000000000002E-5</c:v>
                </c:pt>
                <c:pt idx="49595">
                  <c:v>4.9595999999999997E-5</c:v>
                </c:pt>
                <c:pt idx="49596">
                  <c:v>4.9597E-5</c:v>
                </c:pt>
                <c:pt idx="49597">
                  <c:v>4.9598000000000002E-5</c:v>
                </c:pt>
                <c:pt idx="49598">
                  <c:v>4.9598999999999997E-5</c:v>
                </c:pt>
                <c:pt idx="49599">
                  <c:v>4.9599999999999999E-5</c:v>
                </c:pt>
                <c:pt idx="49600">
                  <c:v>4.9601000000000002E-5</c:v>
                </c:pt>
                <c:pt idx="49601">
                  <c:v>4.9601999999999997E-5</c:v>
                </c:pt>
                <c:pt idx="49602">
                  <c:v>4.9602999999999999E-5</c:v>
                </c:pt>
                <c:pt idx="49603">
                  <c:v>4.9604000000000001E-5</c:v>
                </c:pt>
                <c:pt idx="49604">
                  <c:v>4.9604999999999997E-5</c:v>
                </c:pt>
                <c:pt idx="49605">
                  <c:v>4.9605999999999999E-5</c:v>
                </c:pt>
                <c:pt idx="49606">
                  <c:v>4.9607000000000001E-5</c:v>
                </c:pt>
                <c:pt idx="49607">
                  <c:v>4.9607999999999997E-5</c:v>
                </c:pt>
                <c:pt idx="49608">
                  <c:v>4.9608999999999999E-5</c:v>
                </c:pt>
                <c:pt idx="49609">
                  <c:v>4.9610000000000001E-5</c:v>
                </c:pt>
                <c:pt idx="49610">
                  <c:v>4.9611000000000003E-5</c:v>
                </c:pt>
                <c:pt idx="49611">
                  <c:v>4.9611999999999999E-5</c:v>
                </c:pt>
                <c:pt idx="49612">
                  <c:v>4.9613000000000001E-5</c:v>
                </c:pt>
                <c:pt idx="49613">
                  <c:v>4.9614000000000003E-5</c:v>
                </c:pt>
                <c:pt idx="49614">
                  <c:v>4.9614999999999998E-5</c:v>
                </c:pt>
                <c:pt idx="49615">
                  <c:v>4.9616000000000001E-5</c:v>
                </c:pt>
                <c:pt idx="49616">
                  <c:v>4.9617000000000003E-5</c:v>
                </c:pt>
                <c:pt idx="49617">
                  <c:v>4.9617999999999998E-5</c:v>
                </c:pt>
                <c:pt idx="49618">
                  <c:v>4.9619E-5</c:v>
                </c:pt>
                <c:pt idx="49619">
                  <c:v>4.9620000000000003E-5</c:v>
                </c:pt>
                <c:pt idx="49620">
                  <c:v>4.9620999999999998E-5</c:v>
                </c:pt>
                <c:pt idx="49621">
                  <c:v>4.9622E-5</c:v>
                </c:pt>
                <c:pt idx="49622">
                  <c:v>4.9623000000000002E-5</c:v>
                </c:pt>
                <c:pt idx="49623">
                  <c:v>4.9623999999999998E-5</c:v>
                </c:pt>
                <c:pt idx="49624">
                  <c:v>4.9625E-5</c:v>
                </c:pt>
                <c:pt idx="49625">
                  <c:v>4.9626000000000002E-5</c:v>
                </c:pt>
                <c:pt idx="49626">
                  <c:v>4.9626999999999998E-5</c:v>
                </c:pt>
                <c:pt idx="49627">
                  <c:v>4.9628E-5</c:v>
                </c:pt>
                <c:pt idx="49628">
                  <c:v>4.9629000000000002E-5</c:v>
                </c:pt>
                <c:pt idx="49629">
                  <c:v>4.9629999999999997E-5</c:v>
                </c:pt>
                <c:pt idx="49630">
                  <c:v>4.9631E-5</c:v>
                </c:pt>
                <c:pt idx="49631">
                  <c:v>4.9632000000000002E-5</c:v>
                </c:pt>
                <c:pt idx="49632">
                  <c:v>4.9632999999999997E-5</c:v>
                </c:pt>
                <c:pt idx="49633">
                  <c:v>4.9633999999999999E-5</c:v>
                </c:pt>
                <c:pt idx="49634">
                  <c:v>4.9635000000000002E-5</c:v>
                </c:pt>
                <c:pt idx="49635">
                  <c:v>4.9635999999999997E-5</c:v>
                </c:pt>
                <c:pt idx="49636">
                  <c:v>4.9636999999999999E-5</c:v>
                </c:pt>
                <c:pt idx="49637">
                  <c:v>4.9638000000000001E-5</c:v>
                </c:pt>
                <c:pt idx="49638">
                  <c:v>4.9638999999999997E-5</c:v>
                </c:pt>
                <c:pt idx="49639">
                  <c:v>4.9639999999999999E-5</c:v>
                </c:pt>
                <c:pt idx="49640">
                  <c:v>4.9641000000000001E-5</c:v>
                </c:pt>
                <c:pt idx="49641">
                  <c:v>4.9641999999999997E-5</c:v>
                </c:pt>
                <c:pt idx="49642">
                  <c:v>4.9642999999999999E-5</c:v>
                </c:pt>
                <c:pt idx="49643">
                  <c:v>4.9644000000000001E-5</c:v>
                </c:pt>
                <c:pt idx="49644">
                  <c:v>4.9645000000000003E-5</c:v>
                </c:pt>
                <c:pt idx="49645">
                  <c:v>4.9645999999999999E-5</c:v>
                </c:pt>
                <c:pt idx="49646">
                  <c:v>4.9647000000000001E-5</c:v>
                </c:pt>
                <c:pt idx="49647">
                  <c:v>4.9648000000000003E-5</c:v>
                </c:pt>
                <c:pt idx="49648">
                  <c:v>4.9648999999999998E-5</c:v>
                </c:pt>
                <c:pt idx="49649">
                  <c:v>4.9650000000000001E-5</c:v>
                </c:pt>
                <c:pt idx="49650">
                  <c:v>4.9651000000000003E-5</c:v>
                </c:pt>
                <c:pt idx="49651">
                  <c:v>4.9651999999999998E-5</c:v>
                </c:pt>
                <c:pt idx="49652">
                  <c:v>4.9653E-5</c:v>
                </c:pt>
                <c:pt idx="49653">
                  <c:v>4.9654000000000003E-5</c:v>
                </c:pt>
                <c:pt idx="49654">
                  <c:v>4.9654999999999998E-5</c:v>
                </c:pt>
                <c:pt idx="49655">
                  <c:v>4.9656E-5</c:v>
                </c:pt>
                <c:pt idx="49656">
                  <c:v>4.9657000000000002E-5</c:v>
                </c:pt>
                <c:pt idx="49657">
                  <c:v>4.9657999999999998E-5</c:v>
                </c:pt>
                <c:pt idx="49658">
                  <c:v>4.9659E-5</c:v>
                </c:pt>
                <c:pt idx="49659">
                  <c:v>4.9660000000000002E-5</c:v>
                </c:pt>
                <c:pt idx="49660">
                  <c:v>4.9660999999999998E-5</c:v>
                </c:pt>
                <c:pt idx="49661">
                  <c:v>4.9662E-5</c:v>
                </c:pt>
                <c:pt idx="49662">
                  <c:v>4.9663000000000002E-5</c:v>
                </c:pt>
                <c:pt idx="49663">
                  <c:v>4.9663999999999997E-5</c:v>
                </c:pt>
                <c:pt idx="49664">
                  <c:v>4.9665E-5</c:v>
                </c:pt>
                <c:pt idx="49665">
                  <c:v>4.9666000000000002E-5</c:v>
                </c:pt>
                <c:pt idx="49666">
                  <c:v>4.9666999999999997E-5</c:v>
                </c:pt>
                <c:pt idx="49667">
                  <c:v>4.9667999999999999E-5</c:v>
                </c:pt>
                <c:pt idx="49668">
                  <c:v>4.9669000000000002E-5</c:v>
                </c:pt>
                <c:pt idx="49669">
                  <c:v>4.9669999999999997E-5</c:v>
                </c:pt>
                <c:pt idx="49670">
                  <c:v>4.9670999999999999E-5</c:v>
                </c:pt>
                <c:pt idx="49671">
                  <c:v>4.9672000000000001E-5</c:v>
                </c:pt>
                <c:pt idx="49672">
                  <c:v>4.9672999999999997E-5</c:v>
                </c:pt>
                <c:pt idx="49673">
                  <c:v>4.9673999999999999E-5</c:v>
                </c:pt>
                <c:pt idx="49674">
                  <c:v>4.9675000000000001E-5</c:v>
                </c:pt>
                <c:pt idx="49675">
                  <c:v>4.9675999999999997E-5</c:v>
                </c:pt>
                <c:pt idx="49676">
                  <c:v>4.9676999999999999E-5</c:v>
                </c:pt>
                <c:pt idx="49677">
                  <c:v>4.9678000000000001E-5</c:v>
                </c:pt>
                <c:pt idx="49678">
                  <c:v>4.9679000000000003E-5</c:v>
                </c:pt>
                <c:pt idx="49679">
                  <c:v>4.9679999999999999E-5</c:v>
                </c:pt>
                <c:pt idx="49680">
                  <c:v>4.9681000000000001E-5</c:v>
                </c:pt>
                <c:pt idx="49681">
                  <c:v>4.9682000000000003E-5</c:v>
                </c:pt>
                <c:pt idx="49682">
                  <c:v>4.9682999999999998E-5</c:v>
                </c:pt>
                <c:pt idx="49683">
                  <c:v>4.9684000000000001E-5</c:v>
                </c:pt>
                <c:pt idx="49684">
                  <c:v>4.9685000000000003E-5</c:v>
                </c:pt>
                <c:pt idx="49685">
                  <c:v>4.9685999999999998E-5</c:v>
                </c:pt>
                <c:pt idx="49686">
                  <c:v>4.9687E-5</c:v>
                </c:pt>
                <c:pt idx="49687">
                  <c:v>4.9688000000000003E-5</c:v>
                </c:pt>
                <c:pt idx="49688">
                  <c:v>4.9688999999999998E-5</c:v>
                </c:pt>
                <c:pt idx="49689">
                  <c:v>4.969E-5</c:v>
                </c:pt>
                <c:pt idx="49690">
                  <c:v>4.9691000000000002E-5</c:v>
                </c:pt>
                <c:pt idx="49691">
                  <c:v>4.9691999999999998E-5</c:v>
                </c:pt>
                <c:pt idx="49692">
                  <c:v>4.9693E-5</c:v>
                </c:pt>
                <c:pt idx="49693">
                  <c:v>4.9694000000000002E-5</c:v>
                </c:pt>
                <c:pt idx="49694">
                  <c:v>4.9694999999999998E-5</c:v>
                </c:pt>
                <c:pt idx="49695">
                  <c:v>4.9696E-5</c:v>
                </c:pt>
                <c:pt idx="49696">
                  <c:v>4.9697000000000002E-5</c:v>
                </c:pt>
                <c:pt idx="49697">
                  <c:v>4.9697999999999997E-5</c:v>
                </c:pt>
                <c:pt idx="49698">
                  <c:v>4.9699E-5</c:v>
                </c:pt>
                <c:pt idx="49699">
                  <c:v>4.9700000000000002E-5</c:v>
                </c:pt>
                <c:pt idx="49700">
                  <c:v>4.9700999999999997E-5</c:v>
                </c:pt>
                <c:pt idx="49701">
                  <c:v>4.9701999999999999E-5</c:v>
                </c:pt>
                <c:pt idx="49702">
                  <c:v>4.9703000000000002E-5</c:v>
                </c:pt>
                <c:pt idx="49703">
                  <c:v>4.9703999999999997E-5</c:v>
                </c:pt>
                <c:pt idx="49704">
                  <c:v>4.9704999999999999E-5</c:v>
                </c:pt>
                <c:pt idx="49705">
                  <c:v>4.9706000000000001E-5</c:v>
                </c:pt>
                <c:pt idx="49706">
                  <c:v>4.9706999999999997E-5</c:v>
                </c:pt>
                <c:pt idx="49707">
                  <c:v>4.9707999999999999E-5</c:v>
                </c:pt>
                <c:pt idx="49708">
                  <c:v>4.9709000000000001E-5</c:v>
                </c:pt>
                <c:pt idx="49709">
                  <c:v>4.9709999999999997E-5</c:v>
                </c:pt>
                <c:pt idx="49710">
                  <c:v>4.9710999999999999E-5</c:v>
                </c:pt>
                <c:pt idx="49711">
                  <c:v>4.9712000000000001E-5</c:v>
                </c:pt>
                <c:pt idx="49712">
                  <c:v>4.9713000000000003E-5</c:v>
                </c:pt>
                <c:pt idx="49713">
                  <c:v>4.9713999999999999E-5</c:v>
                </c:pt>
                <c:pt idx="49714">
                  <c:v>4.9715000000000001E-5</c:v>
                </c:pt>
                <c:pt idx="49715">
                  <c:v>4.9716000000000003E-5</c:v>
                </c:pt>
                <c:pt idx="49716">
                  <c:v>4.9716999999999998E-5</c:v>
                </c:pt>
                <c:pt idx="49717">
                  <c:v>4.9718000000000001E-5</c:v>
                </c:pt>
                <c:pt idx="49718">
                  <c:v>4.9719000000000003E-5</c:v>
                </c:pt>
                <c:pt idx="49719">
                  <c:v>4.9719999999999998E-5</c:v>
                </c:pt>
                <c:pt idx="49720">
                  <c:v>4.9721E-5</c:v>
                </c:pt>
                <c:pt idx="49721">
                  <c:v>4.9722000000000003E-5</c:v>
                </c:pt>
                <c:pt idx="49722">
                  <c:v>4.9722999999999998E-5</c:v>
                </c:pt>
                <c:pt idx="49723">
                  <c:v>4.9724E-5</c:v>
                </c:pt>
                <c:pt idx="49724">
                  <c:v>4.9725000000000002E-5</c:v>
                </c:pt>
                <c:pt idx="49725">
                  <c:v>4.9725999999999998E-5</c:v>
                </c:pt>
                <c:pt idx="49726">
                  <c:v>4.9727E-5</c:v>
                </c:pt>
                <c:pt idx="49727">
                  <c:v>4.9728000000000002E-5</c:v>
                </c:pt>
                <c:pt idx="49728">
                  <c:v>4.9728999999999998E-5</c:v>
                </c:pt>
                <c:pt idx="49729">
                  <c:v>4.973E-5</c:v>
                </c:pt>
                <c:pt idx="49730">
                  <c:v>4.9731000000000002E-5</c:v>
                </c:pt>
                <c:pt idx="49731">
                  <c:v>4.9731999999999998E-5</c:v>
                </c:pt>
                <c:pt idx="49732">
                  <c:v>4.9733E-5</c:v>
                </c:pt>
                <c:pt idx="49733">
                  <c:v>4.9734000000000002E-5</c:v>
                </c:pt>
                <c:pt idx="49734">
                  <c:v>4.9734999999999997E-5</c:v>
                </c:pt>
                <c:pt idx="49735">
                  <c:v>4.9736E-5</c:v>
                </c:pt>
                <c:pt idx="49736">
                  <c:v>4.9737000000000002E-5</c:v>
                </c:pt>
                <c:pt idx="49737">
                  <c:v>4.9737999999999997E-5</c:v>
                </c:pt>
                <c:pt idx="49738">
                  <c:v>4.9738999999999999E-5</c:v>
                </c:pt>
                <c:pt idx="49739">
                  <c:v>4.9740000000000001E-5</c:v>
                </c:pt>
                <c:pt idx="49740">
                  <c:v>4.9740999999999997E-5</c:v>
                </c:pt>
                <c:pt idx="49741">
                  <c:v>4.9741999999999999E-5</c:v>
                </c:pt>
                <c:pt idx="49742">
                  <c:v>4.9743000000000001E-5</c:v>
                </c:pt>
                <c:pt idx="49743">
                  <c:v>4.9743999999999997E-5</c:v>
                </c:pt>
                <c:pt idx="49744">
                  <c:v>4.9744999999999999E-5</c:v>
                </c:pt>
                <c:pt idx="49745">
                  <c:v>4.9746000000000001E-5</c:v>
                </c:pt>
                <c:pt idx="49746">
                  <c:v>4.9747000000000003E-5</c:v>
                </c:pt>
                <c:pt idx="49747">
                  <c:v>4.9747999999999999E-5</c:v>
                </c:pt>
                <c:pt idx="49748">
                  <c:v>4.9749000000000001E-5</c:v>
                </c:pt>
                <c:pt idx="49749">
                  <c:v>4.9750000000000003E-5</c:v>
                </c:pt>
                <c:pt idx="49750">
                  <c:v>4.9750999999999999E-5</c:v>
                </c:pt>
                <c:pt idx="49751">
                  <c:v>4.9752000000000001E-5</c:v>
                </c:pt>
                <c:pt idx="49752">
                  <c:v>4.9753000000000003E-5</c:v>
                </c:pt>
                <c:pt idx="49753">
                  <c:v>4.9753999999999998E-5</c:v>
                </c:pt>
                <c:pt idx="49754">
                  <c:v>4.9755000000000001E-5</c:v>
                </c:pt>
                <c:pt idx="49755">
                  <c:v>4.9756000000000003E-5</c:v>
                </c:pt>
                <c:pt idx="49756">
                  <c:v>4.9756999999999998E-5</c:v>
                </c:pt>
                <c:pt idx="49757">
                  <c:v>4.9758E-5</c:v>
                </c:pt>
                <c:pt idx="49758">
                  <c:v>4.9759000000000003E-5</c:v>
                </c:pt>
                <c:pt idx="49759">
                  <c:v>4.9759999999999998E-5</c:v>
                </c:pt>
                <c:pt idx="49760">
                  <c:v>4.9761E-5</c:v>
                </c:pt>
                <c:pt idx="49761">
                  <c:v>4.9762000000000002E-5</c:v>
                </c:pt>
                <c:pt idx="49762">
                  <c:v>4.9762999999999998E-5</c:v>
                </c:pt>
                <c:pt idx="49763">
                  <c:v>4.9764E-5</c:v>
                </c:pt>
                <c:pt idx="49764">
                  <c:v>4.9765000000000002E-5</c:v>
                </c:pt>
                <c:pt idx="49765">
                  <c:v>4.9765999999999998E-5</c:v>
                </c:pt>
                <c:pt idx="49766">
                  <c:v>4.9767E-5</c:v>
                </c:pt>
                <c:pt idx="49767">
                  <c:v>4.9768000000000002E-5</c:v>
                </c:pt>
                <c:pt idx="49768">
                  <c:v>4.9768999999999997E-5</c:v>
                </c:pt>
                <c:pt idx="49769">
                  <c:v>4.977E-5</c:v>
                </c:pt>
                <c:pt idx="49770">
                  <c:v>4.9771000000000002E-5</c:v>
                </c:pt>
                <c:pt idx="49771">
                  <c:v>4.9771999999999997E-5</c:v>
                </c:pt>
                <c:pt idx="49772">
                  <c:v>4.9772999999999999E-5</c:v>
                </c:pt>
                <c:pt idx="49773">
                  <c:v>4.9774000000000002E-5</c:v>
                </c:pt>
                <c:pt idx="49774">
                  <c:v>4.9774999999999997E-5</c:v>
                </c:pt>
                <c:pt idx="49775">
                  <c:v>4.9775999999999999E-5</c:v>
                </c:pt>
                <c:pt idx="49776">
                  <c:v>4.9777000000000001E-5</c:v>
                </c:pt>
                <c:pt idx="49777">
                  <c:v>4.9777999999999997E-5</c:v>
                </c:pt>
                <c:pt idx="49778">
                  <c:v>4.9778999999999999E-5</c:v>
                </c:pt>
                <c:pt idx="49779">
                  <c:v>4.9780000000000001E-5</c:v>
                </c:pt>
                <c:pt idx="49780">
                  <c:v>4.9781000000000003E-5</c:v>
                </c:pt>
                <c:pt idx="49781">
                  <c:v>4.9781999999999999E-5</c:v>
                </c:pt>
                <c:pt idx="49782">
                  <c:v>4.9783000000000001E-5</c:v>
                </c:pt>
                <c:pt idx="49783">
                  <c:v>4.9784000000000003E-5</c:v>
                </c:pt>
                <c:pt idx="49784">
                  <c:v>4.9784999999999999E-5</c:v>
                </c:pt>
                <c:pt idx="49785">
                  <c:v>4.9786000000000001E-5</c:v>
                </c:pt>
                <c:pt idx="49786">
                  <c:v>4.9787000000000003E-5</c:v>
                </c:pt>
                <c:pt idx="49787">
                  <c:v>4.9787999999999998E-5</c:v>
                </c:pt>
                <c:pt idx="49788">
                  <c:v>4.9789000000000001E-5</c:v>
                </c:pt>
                <c:pt idx="49789">
                  <c:v>4.9790000000000003E-5</c:v>
                </c:pt>
                <c:pt idx="49790">
                  <c:v>4.9790999999999998E-5</c:v>
                </c:pt>
                <c:pt idx="49791">
                  <c:v>4.9792E-5</c:v>
                </c:pt>
                <c:pt idx="49792">
                  <c:v>4.9793000000000003E-5</c:v>
                </c:pt>
                <c:pt idx="49793">
                  <c:v>4.9793999999999998E-5</c:v>
                </c:pt>
                <c:pt idx="49794">
                  <c:v>4.9795E-5</c:v>
                </c:pt>
                <c:pt idx="49795">
                  <c:v>4.9796000000000002E-5</c:v>
                </c:pt>
                <c:pt idx="49796">
                  <c:v>4.9796999999999998E-5</c:v>
                </c:pt>
                <c:pt idx="49797">
                  <c:v>4.9798E-5</c:v>
                </c:pt>
                <c:pt idx="49798">
                  <c:v>4.9799000000000002E-5</c:v>
                </c:pt>
                <c:pt idx="49799">
                  <c:v>4.9799999999999998E-5</c:v>
                </c:pt>
                <c:pt idx="49800">
                  <c:v>4.9801E-5</c:v>
                </c:pt>
                <c:pt idx="49801">
                  <c:v>4.9802000000000002E-5</c:v>
                </c:pt>
                <c:pt idx="49802">
                  <c:v>4.9802999999999997E-5</c:v>
                </c:pt>
                <c:pt idx="49803">
                  <c:v>4.9804E-5</c:v>
                </c:pt>
                <c:pt idx="49804">
                  <c:v>4.9805000000000002E-5</c:v>
                </c:pt>
                <c:pt idx="49805">
                  <c:v>4.9805999999999997E-5</c:v>
                </c:pt>
                <c:pt idx="49806">
                  <c:v>4.9806999999999999E-5</c:v>
                </c:pt>
                <c:pt idx="49807">
                  <c:v>4.9808000000000002E-5</c:v>
                </c:pt>
                <c:pt idx="49808">
                  <c:v>4.9808999999999997E-5</c:v>
                </c:pt>
                <c:pt idx="49809">
                  <c:v>4.9809999999999999E-5</c:v>
                </c:pt>
                <c:pt idx="49810">
                  <c:v>4.9811000000000001E-5</c:v>
                </c:pt>
                <c:pt idx="49811">
                  <c:v>4.9811999999999997E-5</c:v>
                </c:pt>
                <c:pt idx="49812">
                  <c:v>4.9812999999999999E-5</c:v>
                </c:pt>
                <c:pt idx="49813">
                  <c:v>4.9814000000000001E-5</c:v>
                </c:pt>
                <c:pt idx="49814">
                  <c:v>4.9815000000000003E-5</c:v>
                </c:pt>
                <c:pt idx="49815">
                  <c:v>4.9815999999999999E-5</c:v>
                </c:pt>
                <c:pt idx="49816">
                  <c:v>4.9817000000000001E-5</c:v>
                </c:pt>
                <c:pt idx="49817">
                  <c:v>4.9818000000000003E-5</c:v>
                </c:pt>
                <c:pt idx="49818">
                  <c:v>4.9818999999999999E-5</c:v>
                </c:pt>
                <c:pt idx="49819">
                  <c:v>4.9820000000000001E-5</c:v>
                </c:pt>
                <c:pt idx="49820">
                  <c:v>4.9821000000000003E-5</c:v>
                </c:pt>
                <c:pt idx="49821">
                  <c:v>4.9821999999999998E-5</c:v>
                </c:pt>
                <c:pt idx="49822">
                  <c:v>4.9823000000000001E-5</c:v>
                </c:pt>
                <c:pt idx="49823">
                  <c:v>4.9824000000000003E-5</c:v>
                </c:pt>
                <c:pt idx="49824">
                  <c:v>4.9824999999999998E-5</c:v>
                </c:pt>
                <c:pt idx="49825">
                  <c:v>4.9826E-5</c:v>
                </c:pt>
                <c:pt idx="49826">
                  <c:v>4.9827000000000003E-5</c:v>
                </c:pt>
                <c:pt idx="49827">
                  <c:v>4.9827999999999998E-5</c:v>
                </c:pt>
                <c:pt idx="49828">
                  <c:v>4.9829E-5</c:v>
                </c:pt>
                <c:pt idx="49829">
                  <c:v>4.9830000000000002E-5</c:v>
                </c:pt>
                <c:pt idx="49830">
                  <c:v>4.9830999999999998E-5</c:v>
                </c:pt>
                <c:pt idx="49831">
                  <c:v>4.9832E-5</c:v>
                </c:pt>
                <c:pt idx="49832">
                  <c:v>4.9833000000000002E-5</c:v>
                </c:pt>
                <c:pt idx="49833">
                  <c:v>4.9833999999999998E-5</c:v>
                </c:pt>
                <c:pt idx="49834">
                  <c:v>4.9835E-5</c:v>
                </c:pt>
                <c:pt idx="49835">
                  <c:v>4.9836000000000002E-5</c:v>
                </c:pt>
                <c:pt idx="49836">
                  <c:v>4.9836999999999997E-5</c:v>
                </c:pt>
                <c:pt idx="49837">
                  <c:v>4.9838E-5</c:v>
                </c:pt>
                <c:pt idx="49838">
                  <c:v>4.9839000000000002E-5</c:v>
                </c:pt>
                <c:pt idx="49839">
                  <c:v>4.9839999999999997E-5</c:v>
                </c:pt>
                <c:pt idx="49840">
                  <c:v>4.9840999999999999E-5</c:v>
                </c:pt>
                <c:pt idx="49841">
                  <c:v>4.9842000000000002E-5</c:v>
                </c:pt>
                <c:pt idx="49842">
                  <c:v>4.9842999999999997E-5</c:v>
                </c:pt>
                <c:pt idx="49843">
                  <c:v>4.9843999999999999E-5</c:v>
                </c:pt>
                <c:pt idx="49844">
                  <c:v>4.9845000000000001E-5</c:v>
                </c:pt>
                <c:pt idx="49845">
                  <c:v>4.9845999999999997E-5</c:v>
                </c:pt>
                <c:pt idx="49846">
                  <c:v>4.9846999999999999E-5</c:v>
                </c:pt>
                <c:pt idx="49847">
                  <c:v>4.9848000000000001E-5</c:v>
                </c:pt>
                <c:pt idx="49848">
                  <c:v>4.9849000000000003E-5</c:v>
                </c:pt>
                <c:pt idx="49849">
                  <c:v>4.9849999999999999E-5</c:v>
                </c:pt>
                <c:pt idx="49850">
                  <c:v>4.9851000000000001E-5</c:v>
                </c:pt>
                <c:pt idx="49851">
                  <c:v>4.9852000000000003E-5</c:v>
                </c:pt>
                <c:pt idx="49852">
                  <c:v>4.9852999999999999E-5</c:v>
                </c:pt>
                <c:pt idx="49853">
                  <c:v>4.9854000000000001E-5</c:v>
                </c:pt>
                <c:pt idx="49854">
                  <c:v>4.9855000000000003E-5</c:v>
                </c:pt>
                <c:pt idx="49855">
                  <c:v>4.9855999999999998E-5</c:v>
                </c:pt>
                <c:pt idx="49856">
                  <c:v>4.9857000000000001E-5</c:v>
                </c:pt>
                <c:pt idx="49857">
                  <c:v>4.9858000000000003E-5</c:v>
                </c:pt>
                <c:pt idx="49858">
                  <c:v>4.9858999999999998E-5</c:v>
                </c:pt>
                <c:pt idx="49859">
                  <c:v>4.986E-5</c:v>
                </c:pt>
                <c:pt idx="49860">
                  <c:v>4.9861000000000003E-5</c:v>
                </c:pt>
                <c:pt idx="49861">
                  <c:v>4.9861999999999998E-5</c:v>
                </c:pt>
                <c:pt idx="49862">
                  <c:v>4.9863E-5</c:v>
                </c:pt>
                <c:pt idx="49863">
                  <c:v>4.9864000000000002E-5</c:v>
                </c:pt>
                <c:pt idx="49864">
                  <c:v>4.9864999999999998E-5</c:v>
                </c:pt>
                <c:pt idx="49865">
                  <c:v>4.9866E-5</c:v>
                </c:pt>
                <c:pt idx="49866">
                  <c:v>4.9867000000000002E-5</c:v>
                </c:pt>
                <c:pt idx="49867">
                  <c:v>4.9867999999999998E-5</c:v>
                </c:pt>
                <c:pt idx="49868">
                  <c:v>4.9869E-5</c:v>
                </c:pt>
                <c:pt idx="49869">
                  <c:v>4.9870000000000002E-5</c:v>
                </c:pt>
                <c:pt idx="49870">
                  <c:v>4.9870999999999997E-5</c:v>
                </c:pt>
                <c:pt idx="49871">
                  <c:v>4.9872E-5</c:v>
                </c:pt>
                <c:pt idx="49872">
                  <c:v>4.9873000000000002E-5</c:v>
                </c:pt>
                <c:pt idx="49873">
                  <c:v>4.9873999999999997E-5</c:v>
                </c:pt>
                <c:pt idx="49874">
                  <c:v>4.9874999999999999E-5</c:v>
                </c:pt>
                <c:pt idx="49875">
                  <c:v>4.9876000000000002E-5</c:v>
                </c:pt>
                <c:pt idx="49876">
                  <c:v>4.9876999999999997E-5</c:v>
                </c:pt>
                <c:pt idx="49877">
                  <c:v>4.9877999999999999E-5</c:v>
                </c:pt>
                <c:pt idx="49878">
                  <c:v>4.9879000000000001E-5</c:v>
                </c:pt>
                <c:pt idx="49879">
                  <c:v>4.9879999999999997E-5</c:v>
                </c:pt>
                <c:pt idx="49880">
                  <c:v>4.9880999999999999E-5</c:v>
                </c:pt>
                <c:pt idx="49881">
                  <c:v>4.9882000000000001E-5</c:v>
                </c:pt>
                <c:pt idx="49882">
                  <c:v>4.9883000000000003E-5</c:v>
                </c:pt>
                <c:pt idx="49883">
                  <c:v>4.9883999999999999E-5</c:v>
                </c:pt>
                <c:pt idx="49884">
                  <c:v>4.9885000000000001E-5</c:v>
                </c:pt>
                <c:pt idx="49885">
                  <c:v>4.9886000000000003E-5</c:v>
                </c:pt>
                <c:pt idx="49886">
                  <c:v>4.9886999999999999E-5</c:v>
                </c:pt>
                <c:pt idx="49887">
                  <c:v>4.9888000000000001E-5</c:v>
                </c:pt>
                <c:pt idx="49888">
                  <c:v>4.9889000000000003E-5</c:v>
                </c:pt>
                <c:pt idx="49889">
                  <c:v>4.9889999999999998E-5</c:v>
                </c:pt>
                <c:pt idx="49890">
                  <c:v>4.9891000000000001E-5</c:v>
                </c:pt>
                <c:pt idx="49891">
                  <c:v>4.9892000000000003E-5</c:v>
                </c:pt>
                <c:pt idx="49892">
                  <c:v>4.9892999999999998E-5</c:v>
                </c:pt>
                <c:pt idx="49893">
                  <c:v>4.9894E-5</c:v>
                </c:pt>
                <c:pt idx="49894">
                  <c:v>4.9895000000000003E-5</c:v>
                </c:pt>
                <c:pt idx="49895">
                  <c:v>4.9895999999999998E-5</c:v>
                </c:pt>
                <c:pt idx="49896">
                  <c:v>4.9897E-5</c:v>
                </c:pt>
                <c:pt idx="49897">
                  <c:v>4.9898000000000002E-5</c:v>
                </c:pt>
                <c:pt idx="49898">
                  <c:v>4.9898999999999998E-5</c:v>
                </c:pt>
                <c:pt idx="49899">
                  <c:v>4.99E-5</c:v>
                </c:pt>
                <c:pt idx="49900">
                  <c:v>4.9901000000000002E-5</c:v>
                </c:pt>
                <c:pt idx="49901">
                  <c:v>4.9901999999999998E-5</c:v>
                </c:pt>
                <c:pt idx="49902">
                  <c:v>4.9903E-5</c:v>
                </c:pt>
                <c:pt idx="49903">
                  <c:v>4.9904000000000002E-5</c:v>
                </c:pt>
                <c:pt idx="49904">
                  <c:v>4.9904999999999997E-5</c:v>
                </c:pt>
                <c:pt idx="49905">
                  <c:v>4.9906E-5</c:v>
                </c:pt>
                <c:pt idx="49906">
                  <c:v>4.9907000000000002E-5</c:v>
                </c:pt>
                <c:pt idx="49907">
                  <c:v>4.9907999999999997E-5</c:v>
                </c:pt>
                <c:pt idx="49908">
                  <c:v>4.9908999999999999E-5</c:v>
                </c:pt>
                <c:pt idx="49909">
                  <c:v>4.9910000000000002E-5</c:v>
                </c:pt>
                <c:pt idx="49910">
                  <c:v>4.9910999999999997E-5</c:v>
                </c:pt>
                <c:pt idx="49911">
                  <c:v>4.9911999999999999E-5</c:v>
                </c:pt>
                <c:pt idx="49912">
                  <c:v>4.9913000000000001E-5</c:v>
                </c:pt>
                <c:pt idx="49913">
                  <c:v>4.9913999999999997E-5</c:v>
                </c:pt>
                <c:pt idx="49914">
                  <c:v>4.9914999999999999E-5</c:v>
                </c:pt>
                <c:pt idx="49915">
                  <c:v>4.9916000000000001E-5</c:v>
                </c:pt>
                <c:pt idx="49916">
                  <c:v>4.9917000000000003E-5</c:v>
                </c:pt>
                <c:pt idx="49917">
                  <c:v>4.9917999999999999E-5</c:v>
                </c:pt>
                <c:pt idx="49918">
                  <c:v>4.9919000000000001E-5</c:v>
                </c:pt>
                <c:pt idx="49919">
                  <c:v>4.9920000000000003E-5</c:v>
                </c:pt>
                <c:pt idx="49920">
                  <c:v>4.9920999999999999E-5</c:v>
                </c:pt>
                <c:pt idx="49921">
                  <c:v>4.9922000000000001E-5</c:v>
                </c:pt>
                <c:pt idx="49922">
                  <c:v>4.9923000000000003E-5</c:v>
                </c:pt>
                <c:pt idx="49923">
                  <c:v>4.9923999999999998E-5</c:v>
                </c:pt>
                <c:pt idx="49924">
                  <c:v>4.9925000000000001E-5</c:v>
                </c:pt>
                <c:pt idx="49925">
                  <c:v>4.9926000000000003E-5</c:v>
                </c:pt>
                <c:pt idx="49926">
                  <c:v>4.9926999999999998E-5</c:v>
                </c:pt>
                <c:pt idx="49927">
                  <c:v>4.9928E-5</c:v>
                </c:pt>
                <c:pt idx="49928">
                  <c:v>4.9929000000000003E-5</c:v>
                </c:pt>
                <c:pt idx="49929">
                  <c:v>4.9929999999999998E-5</c:v>
                </c:pt>
                <c:pt idx="49930">
                  <c:v>4.9931E-5</c:v>
                </c:pt>
                <c:pt idx="49931">
                  <c:v>4.9932000000000002E-5</c:v>
                </c:pt>
                <c:pt idx="49932">
                  <c:v>4.9932999999999998E-5</c:v>
                </c:pt>
                <c:pt idx="49933">
                  <c:v>4.9934E-5</c:v>
                </c:pt>
                <c:pt idx="49934">
                  <c:v>4.9935000000000002E-5</c:v>
                </c:pt>
                <c:pt idx="49935">
                  <c:v>4.9935999999999998E-5</c:v>
                </c:pt>
                <c:pt idx="49936">
                  <c:v>4.9937E-5</c:v>
                </c:pt>
                <c:pt idx="49937">
                  <c:v>4.9938000000000002E-5</c:v>
                </c:pt>
                <c:pt idx="49938">
                  <c:v>4.9938999999999997E-5</c:v>
                </c:pt>
                <c:pt idx="49939">
                  <c:v>4.994E-5</c:v>
                </c:pt>
                <c:pt idx="49940">
                  <c:v>4.9941000000000002E-5</c:v>
                </c:pt>
                <c:pt idx="49941">
                  <c:v>4.9941999999999997E-5</c:v>
                </c:pt>
                <c:pt idx="49942">
                  <c:v>4.9942999999999999E-5</c:v>
                </c:pt>
                <c:pt idx="49943">
                  <c:v>4.9944000000000002E-5</c:v>
                </c:pt>
                <c:pt idx="49944">
                  <c:v>4.9944999999999997E-5</c:v>
                </c:pt>
                <c:pt idx="49945">
                  <c:v>4.9945999999999999E-5</c:v>
                </c:pt>
                <c:pt idx="49946">
                  <c:v>4.9947000000000001E-5</c:v>
                </c:pt>
                <c:pt idx="49947">
                  <c:v>4.9947999999999997E-5</c:v>
                </c:pt>
                <c:pt idx="49948">
                  <c:v>4.9948999999999999E-5</c:v>
                </c:pt>
                <c:pt idx="49949">
                  <c:v>4.9950000000000001E-5</c:v>
                </c:pt>
                <c:pt idx="49950">
                  <c:v>4.9951000000000003E-5</c:v>
                </c:pt>
                <c:pt idx="49951">
                  <c:v>4.9951999999999999E-5</c:v>
                </c:pt>
                <c:pt idx="49952">
                  <c:v>4.9953000000000001E-5</c:v>
                </c:pt>
                <c:pt idx="49953">
                  <c:v>4.9954000000000003E-5</c:v>
                </c:pt>
                <c:pt idx="49954">
                  <c:v>4.9954999999999999E-5</c:v>
                </c:pt>
                <c:pt idx="49955">
                  <c:v>4.9956000000000001E-5</c:v>
                </c:pt>
                <c:pt idx="49956">
                  <c:v>4.9957000000000003E-5</c:v>
                </c:pt>
                <c:pt idx="49957">
                  <c:v>4.9957999999999998E-5</c:v>
                </c:pt>
                <c:pt idx="49958">
                  <c:v>4.9959000000000001E-5</c:v>
                </c:pt>
                <c:pt idx="49959">
                  <c:v>4.9960000000000003E-5</c:v>
                </c:pt>
                <c:pt idx="49960">
                  <c:v>4.9960999999999998E-5</c:v>
                </c:pt>
                <c:pt idx="49961">
                  <c:v>4.9962E-5</c:v>
                </c:pt>
                <c:pt idx="49962">
                  <c:v>4.9963000000000003E-5</c:v>
                </c:pt>
                <c:pt idx="49963">
                  <c:v>4.9963999999999998E-5</c:v>
                </c:pt>
                <c:pt idx="49964">
                  <c:v>4.9965E-5</c:v>
                </c:pt>
                <c:pt idx="49965">
                  <c:v>4.9966000000000002E-5</c:v>
                </c:pt>
                <c:pt idx="49966">
                  <c:v>4.9966999999999998E-5</c:v>
                </c:pt>
                <c:pt idx="49967">
                  <c:v>4.9968E-5</c:v>
                </c:pt>
                <c:pt idx="49968">
                  <c:v>4.9969000000000002E-5</c:v>
                </c:pt>
                <c:pt idx="49969">
                  <c:v>4.9969999999999998E-5</c:v>
                </c:pt>
                <c:pt idx="49970">
                  <c:v>4.9971E-5</c:v>
                </c:pt>
                <c:pt idx="49971">
                  <c:v>4.9972000000000002E-5</c:v>
                </c:pt>
                <c:pt idx="49972">
                  <c:v>4.9972999999999997E-5</c:v>
                </c:pt>
                <c:pt idx="49973">
                  <c:v>4.9974E-5</c:v>
                </c:pt>
                <c:pt idx="49974">
                  <c:v>4.9975000000000002E-5</c:v>
                </c:pt>
                <c:pt idx="49975">
                  <c:v>4.9975999999999997E-5</c:v>
                </c:pt>
                <c:pt idx="49976">
                  <c:v>4.9976999999999999E-5</c:v>
                </c:pt>
                <c:pt idx="49977">
                  <c:v>4.9978000000000002E-5</c:v>
                </c:pt>
                <c:pt idx="49978">
                  <c:v>4.9978999999999997E-5</c:v>
                </c:pt>
                <c:pt idx="49979">
                  <c:v>4.9979999999999999E-5</c:v>
                </c:pt>
                <c:pt idx="49980">
                  <c:v>4.9981000000000001E-5</c:v>
                </c:pt>
                <c:pt idx="49981">
                  <c:v>4.9981999999999997E-5</c:v>
                </c:pt>
                <c:pt idx="49982">
                  <c:v>4.9982999999999999E-5</c:v>
                </c:pt>
                <c:pt idx="49983">
                  <c:v>4.9984000000000001E-5</c:v>
                </c:pt>
                <c:pt idx="49984">
                  <c:v>4.9985000000000003E-5</c:v>
                </c:pt>
                <c:pt idx="49985">
                  <c:v>4.9985999999999999E-5</c:v>
                </c:pt>
                <c:pt idx="49986">
                  <c:v>4.9987000000000001E-5</c:v>
                </c:pt>
                <c:pt idx="49987">
                  <c:v>4.9988000000000003E-5</c:v>
                </c:pt>
                <c:pt idx="49988">
                  <c:v>4.9988999999999999E-5</c:v>
                </c:pt>
                <c:pt idx="49989">
                  <c:v>4.9990000000000001E-5</c:v>
                </c:pt>
                <c:pt idx="49990">
                  <c:v>4.9991000000000003E-5</c:v>
                </c:pt>
                <c:pt idx="49991">
                  <c:v>4.9991999999999998E-5</c:v>
                </c:pt>
                <c:pt idx="49992">
                  <c:v>4.9993000000000001E-5</c:v>
                </c:pt>
                <c:pt idx="49993">
                  <c:v>4.9994000000000003E-5</c:v>
                </c:pt>
                <c:pt idx="49994">
                  <c:v>4.9994999999999998E-5</c:v>
                </c:pt>
                <c:pt idx="49995">
                  <c:v>4.9996E-5</c:v>
                </c:pt>
                <c:pt idx="49996">
                  <c:v>4.9997000000000003E-5</c:v>
                </c:pt>
                <c:pt idx="49997">
                  <c:v>4.9997999999999998E-5</c:v>
                </c:pt>
                <c:pt idx="49998">
                  <c:v>4.9999E-5</c:v>
                </c:pt>
                <c:pt idx="49999">
                  <c:v>5.0000000000000002E-5</c:v>
                </c:pt>
                <c:pt idx="50000">
                  <c:v>5.0000999999999998E-5</c:v>
                </c:pt>
                <c:pt idx="50001">
                  <c:v>5.0002E-5</c:v>
                </c:pt>
                <c:pt idx="50002">
                  <c:v>5.0003000000000002E-5</c:v>
                </c:pt>
                <c:pt idx="50003">
                  <c:v>5.0003999999999998E-5</c:v>
                </c:pt>
                <c:pt idx="50004">
                  <c:v>5.0005E-5</c:v>
                </c:pt>
                <c:pt idx="50005">
                  <c:v>5.0006000000000002E-5</c:v>
                </c:pt>
                <c:pt idx="50006">
                  <c:v>5.0006999999999997E-5</c:v>
                </c:pt>
                <c:pt idx="50007">
                  <c:v>5.0008E-5</c:v>
                </c:pt>
                <c:pt idx="50008">
                  <c:v>5.0009000000000002E-5</c:v>
                </c:pt>
                <c:pt idx="50009">
                  <c:v>5.0009999999999997E-5</c:v>
                </c:pt>
                <c:pt idx="50010">
                  <c:v>5.0010999999999999E-5</c:v>
                </c:pt>
                <c:pt idx="50011">
                  <c:v>5.0012000000000002E-5</c:v>
                </c:pt>
                <c:pt idx="50012">
                  <c:v>5.0012999999999997E-5</c:v>
                </c:pt>
                <c:pt idx="50013">
                  <c:v>5.0013999999999999E-5</c:v>
                </c:pt>
                <c:pt idx="50014">
                  <c:v>5.0015000000000001E-5</c:v>
                </c:pt>
                <c:pt idx="50015">
                  <c:v>5.0015999999999997E-5</c:v>
                </c:pt>
                <c:pt idx="50016">
                  <c:v>5.0016999999999999E-5</c:v>
                </c:pt>
                <c:pt idx="50017">
                  <c:v>5.0018000000000001E-5</c:v>
                </c:pt>
                <c:pt idx="50018">
                  <c:v>5.0018999999999997E-5</c:v>
                </c:pt>
                <c:pt idx="50019">
                  <c:v>5.0019999999999999E-5</c:v>
                </c:pt>
                <c:pt idx="50020">
                  <c:v>5.0021000000000001E-5</c:v>
                </c:pt>
                <c:pt idx="50021">
                  <c:v>5.0022000000000003E-5</c:v>
                </c:pt>
                <c:pt idx="50022">
                  <c:v>5.0022999999999999E-5</c:v>
                </c:pt>
                <c:pt idx="50023">
                  <c:v>5.0024000000000001E-5</c:v>
                </c:pt>
                <c:pt idx="50024">
                  <c:v>5.0025000000000003E-5</c:v>
                </c:pt>
                <c:pt idx="50025">
                  <c:v>5.0025999999999998E-5</c:v>
                </c:pt>
                <c:pt idx="50026">
                  <c:v>5.0027000000000001E-5</c:v>
                </c:pt>
                <c:pt idx="50027">
                  <c:v>5.0028000000000003E-5</c:v>
                </c:pt>
                <c:pt idx="50028">
                  <c:v>5.0028999999999998E-5</c:v>
                </c:pt>
                <c:pt idx="50029">
                  <c:v>5.003E-5</c:v>
                </c:pt>
                <c:pt idx="50030">
                  <c:v>5.0031000000000003E-5</c:v>
                </c:pt>
                <c:pt idx="50031">
                  <c:v>5.0031999999999998E-5</c:v>
                </c:pt>
                <c:pt idx="50032">
                  <c:v>5.0033E-5</c:v>
                </c:pt>
                <c:pt idx="50033">
                  <c:v>5.0034000000000002E-5</c:v>
                </c:pt>
                <c:pt idx="50034">
                  <c:v>5.0034999999999998E-5</c:v>
                </c:pt>
                <c:pt idx="50035">
                  <c:v>5.0036E-5</c:v>
                </c:pt>
                <c:pt idx="50036">
                  <c:v>5.0037000000000002E-5</c:v>
                </c:pt>
                <c:pt idx="50037">
                  <c:v>5.0037999999999998E-5</c:v>
                </c:pt>
                <c:pt idx="50038">
                  <c:v>5.0039E-5</c:v>
                </c:pt>
                <c:pt idx="50039">
                  <c:v>5.0040000000000002E-5</c:v>
                </c:pt>
                <c:pt idx="50040">
                  <c:v>5.0040999999999997E-5</c:v>
                </c:pt>
                <c:pt idx="50041">
                  <c:v>5.0042E-5</c:v>
                </c:pt>
                <c:pt idx="50042">
                  <c:v>5.0043000000000002E-5</c:v>
                </c:pt>
                <c:pt idx="50043">
                  <c:v>5.0043999999999997E-5</c:v>
                </c:pt>
                <c:pt idx="50044">
                  <c:v>5.0044999999999999E-5</c:v>
                </c:pt>
                <c:pt idx="50045">
                  <c:v>5.0046000000000002E-5</c:v>
                </c:pt>
                <c:pt idx="50046">
                  <c:v>5.0046999999999997E-5</c:v>
                </c:pt>
                <c:pt idx="50047">
                  <c:v>5.0047999999999999E-5</c:v>
                </c:pt>
                <c:pt idx="50048">
                  <c:v>5.0049000000000001E-5</c:v>
                </c:pt>
                <c:pt idx="50049">
                  <c:v>5.0049999999999997E-5</c:v>
                </c:pt>
                <c:pt idx="50050">
                  <c:v>5.0050999999999999E-5</c:v>
                </c:pt>
                <c:pt idx="50051">
                  <c:v>5.0052000000000001E-5</c:v>
                </c:pt>
                <c:pt idx="50052">
                  <c:v>5.0052999999999997E-5</c:v>
                </c:pt>
                <c:pt idx="50053">
                  <c:v>5.0053999999999999E-5</c:v>
                </c:pt>
                <c:pt idx="50054">
                  <c:v>5.0055000000000001E-5</c:v>
                </c:pt>
                <c:pt idx="50055">
                  <c:v>5.0056000000000003E-5</c:v>
                </c:pt>
                <c:pt idx="50056">
                  <c:v>5.0056999999999999E-5</c:v>
                </c:pt>
                <c:pt idx="50057">
                  <c:v>5.0058000000000001E-5</c:v>
                </c:pt>
                <c:pt idx="50058">
                  <c:v>5.0059000000000003E-5</c:v>
                </c:pt>
                <c:pt idx="50059">
                  <c:v>5.0059999999999998E-5</c:v>
                </c:pt>
                <c:pt idx="50060">
                  <c:v>5.0061000000000001E-5</c:v>
                </c:pt>
                <c:pt idx="50061">
                  <c:v>5.0062000000000003E-5</c:v>
                </c:pt>
                <c:pt idx="50062">
                  <c:v>5.0062999999999998E-5</c:v>
                </c:pt>
                <c:pt idx="50063">
                  <c:v>5.0064E-5</c:v>
                </c:pt>
                <c:pt idx="50064">
                  <c:v>5.0065000000000003E-5</c:v>
                </c:pt>
                <c:pt idx="50065">
                  <c:v>5.0065999999999998E-5</c:v>
                </c:pt>
                <c:pt idx="50066">
                  <c:v>5.0067E-5</c:v>
                </c:pt>
                <c:pt idx="50067">
                  <c:v>5.0068000000000002E-5</c:v>
                </c:pt>
                <c:pt idx="50068">
                  <c:v>5.0068999999999998E-5</c:v>
                </c:pt>
                <c:pt idx="50069">
                  <c:v>5.007E-5</c:v>
                </c:pt>
                <c:pt idx="50070">
                  <c:v>5.0071000000000002E-5</c:v>
                </c:pt>
                <c:pt idx="50071">
                  <c:v>5.0071999999999998E-5</c:v>
                </c:pt>
                <c:pt idx="50072">
                  <c:v>5.0073E-5</c:v>
                </c:pt>
                <c:pt idx="50073">
                  <c:v>5.0074000000000002E-5</c:v>
                </c:pt>
                <c:pt idx="50074">
                  <c:v>5.0074999999999997E-5</c:v>
                </c:pt>
                <c:pt idx="50075">
                  <c:v>5.0076E-5</c:v>
                </c:pt>
                <c:pt idx="50076">
                  <c:v>5.0077000000000002E-5</c:v>
                </c:pt>
                <c:pt idx="50077">
                  <c:v>5.0077999999999997E-5</c:v>
                </c:pt>
                <c:pt idx="50078">
                  <c:v>5.0078999999999999E-5</c:v>
                </c:pt>
                <c:pt idx="50079">
                  <c:v>5.0080000000000002E-5</c:v>
                </c:pt>
                <c:pt idx="50080">
                  <c:v>5.0080999999999997E-5</c:v>
                </c:pt>
                <c:pt idx="50081">
                  <c:v>5.0081999999999999E-5</c:v>
                </c:pt>
                <c:pt idx="50082">
                  <c:v>5.0083000000000001E-5</c:v>
                </c:pt>
                <c:pt idx="50083">
                  <c:v>5.0083999999999997E-5</c:v>
                </c:pt>
                <c:pt idx="50084">
                  <c:v>5.0084999999999999E-5</c:v>
                </c:pt>
                <c:pt idx="50085">
                  <c:v>5.0086000000000001E-5</c:v>
                </c:pt>
                <c:pt idx="50086">
                  <c:v>5.0086999999999997E-5</c:v>
                </c:pt>
                <c:pt idx="50087">
                  <c:v>5.0087999999999999E-5</c:v>
                </c:pt>
                <c:pt idx="50088">
                  <c:v>5.0089000000000001E-5</c:v>
                </c:pt>
                <c:pt idx="50089">
                  <c:v>5.0090000000000003E-5</c:v>
                </c:pt>
                <c:pt idx="50090">
                  <c:v>5.0090999999999999E-5</c:v>
                </c:pt>
                <c:pt idx="50091">
                  <c:v>5.0092000000000001E-5</c:v>
                </c:pt>
                <c:pt idx="50092">
                  <c:v>5.0093000000000003E-5</c:v>
                </c:pt>
                <c:pt idx="50093">
                  <c:v>5.0093999999999998E-5</c:v>
                </c:pt>
                <c:pt idx="50094">
                  <c:v>5.0095000000000001E-5</c:v>
                </c:pt>
                <c:pt idx="50095">
                  <c:v>5.0096000000000003E-5</c:v>
                </c:pt>
                <c:pt idx="50096">
                  <c:v>5.0096999999999998E-5</c:v>
                </c:pt>
                <c:pt idx="50097">
                  <c:v>5.0098E-5</c:v>
                </c:pt>
                <c:pt idx="50098">
                  <c:v>5.0099000000000003E-5</c:v>
                </c:pt>
                <c:pt idx="50099">
                  <c:v>5.0099999999999998E-5</c:v>
                </c:pt>
                <c:pt idx="50100">
                  <c:v>5.0101E-5</c:v>
                </c:pt>
                <c:pt idx="50101">
                  <c:v>5.0102000000000002E-5</c:v>
                </c:pt>
                <c:pt idx="50102">
                  <c:v>5.0102999999999998E-5</c:v>
                </c:pt>
                <c:pt idx="50103">
                  <c:v>5.0104E-5</c:v>
                </c:pt>
                <c:pt idx="50104">
                  <c:v>5.0105000000000002E-5</c:v>
                </c:pt>
                <c:pt idx="50105">
                  <c:v>5.0105999999999998E-5</c:v>
                </c:pt>
                <c:pt idx="50106">
                  <c:v>5.0107E-5</c:v>
                </c:pt>
                <c:pt idx="50107">
                  <c:v>5.0108000000000002E-5</c:v>
                </c:pt>
                <c:pt idx="50108">
                  <c:v>5.0108999999999997E-5</c:v>
                </c:pt>
                <c:pt idx="50109">
                  <c:v>5.011E-5</c:v>
                </c:pt>
                <c:pt idx="50110">
                  <c:v>5.0111000000000002E-5</c:v>
                </c:pt>
                <c:pt idx="50111">
                  <c:v>5.0111999999999997E-5</c:v>
                </c:pt>
                <c:pt idx="50112">
                  <c:v>5.0112999999999999E-5</c:v>
                </c:pt>
                <c:pt idx="50113">
                  <c:v>5.0114000000000002E-5</c:v>
                </c:pt>
                <c:pt idx="50114">
                  <c:v>5.0114999999999997E-5</c:v>
                </c:pt>
                <c:pt idx="50115">
                  <c:v>5.0115999999999999E-5</c:v>
                </c:pt>
                <c:pt idx="50116">
                  <c:v>5.0117000000000001E-5</c:v>
                </c:pt>
                <c:pt idx="50117">
                  <c:v>5.0117999999999997E-5</c:v>
                </c:pt>
                <c:pt idx="50118">
                  <c:v>5.0118999999999999E-5</c:v>
                </c:pt>
                <c:pt idx="50119">
                  <c:v>5.0120000000000001E-5</c:v>
                </c:pt>
                <c:pt idx="50120">
                  <c:v>5.0120999999999997E-5</c:v>
                </c:pt>
                <c:pt idx="50121">
                  <c:v>5.0121999999999999E-5</c:v>
                </c:pt>
                <c:pt idx="50122">
                  <c:v>5.0123000000000001E-5</c:v>
                </c:pt>
                <c:pt idx="50123">
                  <c:v>5.0124000000000003E-5</c:v>
                </c:pt>
                <c:pt idx="50124">
                  <c:v>5.0124999999999999E-5</c:v>
                </c:pt>
                <c:pt idx="50125">
                  <c:v>5.0126000000000001E-5</c:v>
                </c:pt>
                <c:pt idx="50126">
                  <c:v>5.0127000000000003E-5</c:v>
                </c:pt>
                <c:pt idx="50127">
                  <c:v>5.0127999999999998E-5</c:v>
                </c:pt>
                <c:pt idx="50128">
                  <c:v>5.0129000000000001E-5</c:v>
                </c:pt>
                <c:pt idx="50129">
                  <c:v>5.0130000000000003E-5</c:v>
                </c:pt>
                <c:pt idx="50130">
                  <c:v>5.0130999999999998E-5</c:v>
                </c:pt>
                <c:pt idx="50131">
                  <c:v>5.0132E-5</c:v>
                </c:pt>
                <c:pt idx="50132">
                  <c:v>5.0133000000000003E-5</c:v>
                </c:pt>
                <c:pt idx="50133">
                  <c:v>5.0133999999999998E-5</c:v>
                </c:pt>
                <c:pt idx="50134">
                  <c:v>5.0135E-5</c:v>
                </c:pt>
                <c:pt idx="50135">
                  <c:v>5.0136000000000002E-5</c:v>
                </c:pt>
                <c:pt idx="50136">
                  <c:v>5.0136999999999998E-5</c:v>
                </c:pt>
                <c:pt idx="50137">
                  <c:v>5.0138E-5</c:v>
                </c:pt>
                <c:pt idx="50138">
                  <c:v>5.0139000000000002E-5</c:v>
                </c:pt>
                <c:pt idx="50139">
                  <c:v>5.0139999999999998E-5</c:v>
                </c:pt>
                <c:pt idx="50140">
                  <c:v>5.0141E-5</c:v>
                </c:pt>
                <c:pt idx="50141">
                  <c:v>5.0142000000000002E-5</c:v>
                </c:pt>
                <c:pt idx="50142">
                  <c:v>5.0142999999999997E-5</c:v>
                </c:pt>
                <c:pt idx="50143">
                  <c:v>5.0144E-5</c:v>
                </c:pt>
                <c:pt idx="50144">
                  <c:v>5.0145000000000002E-5</c:v>
                </c:pt>
                <c:pt idx="50145">
                  <c:v>5.0145999999999997E-5</c:v>
                </c:pt>
                <c:pt idx="50146">
                  <c:v>5.0146999999999999E-5</c:v>
                </c:pt>
                <c:pt idx="50147">
                  <c:v>5.0148000000000002E-5</c:v>
                </c:pt>
                <c:pt idx="50148">
                  <c:v>5.0148999999999997E-5</c:v>
                </c:pt>
                <c:pt idx="50149">
                  <c:v>5.0149999999999999E-5</c:v>
                </c:pt>
                <c:pt idx="50150">
                  <c:v>5.0151000000000001E-5</c:v>
                </c:pt>
                <c:pt idx="50151">
                  <c:v>5.0151999999999997E-5</c:v>
                </c:pt>
                <c:pt idx="50152">
                  <c:v>5.0152999999999999E-5</c:v>
                </c:pt>
                <c:pt idx="50153">
                  <c:v>5.0154000000000001E-5</c:v>
                </c:pt>
                <c:pt idx="50154">
                  <c:v>5.0154999999999997E-5</c:v>
                </c:pt>
                <c:pt idx="50155">
                  <c:v>5.0155999999999999E-5</c:v>
                </c:pt>
                <c:pt idx="50156">
                  <c:v>5.0157000000000001E-5</c:v>
                </c:pt>
                <c:pt idx="50157">
                  <c:v>5.0158000000000003E-5</c:v>
                </c:pt>
                <c:pt idx="50158">
                  <c:v>5.0158999999999999E-5</c:v>
                </c:pt>
                <c:pt idx="50159">
                  <c:v>5.0160000000000001E-5</c:v>
                </c:pt>
                <c:pt idx="50160">
                  <c:v>5.0161000000000003E-5</c:v>
                </c:pt>
                <c:pt idx="50161">
                  <c:v>5.0161999999999998E-5</c:v>
                </c:pt>
                <c:pt idx="50162">
                  <c:v>5.0163000000000001E-5</c:v>
                </c:pt>
                <c:pt idx="50163">
                  <c:v>5.0164000000000003E-5</c:v>
                </c:pt>
                <c:pt idx="50164">
                  <c:v>5.0164999999999998E-5</c:v>
                </c:pt>
                <c:pt idx="50165">
                  <c:v>5.0166E-5</c:v>
                </c:pt>
                <c:pt idx="50166">
                  <c:v>5.0167000000000003E-5</c:v>
                </c:pt>
                <c:pt idx="50167">
                  <c:v>5.0167999999999998E-5</c:v>
                </c:pt>
                <c:pt idx="50168">
                  <c:v>5.0169E-5</c:v>
                </c:pt>
                <c:pt idx="50169">
                  <c:v>5.0170000000000002E-5</c:v>
                </c:pt>
                <c:pt idx="50170">
                  <c:v>5.0170999999999998E-5</c:v>
                </c:pt>
                <c:pt idx="50171">
                  <c:v>5.0172E-5</c:v>
                </c:pt>
                <c:pt idx="50172">
                  <c:v>5.0173000000000002E-5</c:v>
                </c:pt>
                <c:pt idx="50173">
                  <c:v>5.0173999999999998E-5</c:v>
                </c:pt>
                <c:pt idx="50174">
                  <c:v>5.0175E-5</c:v>
                </c:pt>
                <c:pt idx="50175">
                  <c:v>5.0176000000000002E-5</c:v>
                </c:pt>
                <c:pt idx="50176">
                  <c:v>5.0176999999999997E-5</c:v>
                </c:pt>
                <c:pt idx="50177">
                  <c:v>5.0178E-5</c:v>
                </c:pt>
                <c:pt idx="50178">
                  <c:v>5.0179000000000002E-5</c:v>
                </c:pt>
                <c:pt idx="50179">
                  <c:v>5.0179999999999997E-5</c:v>
                </c:pt>
                <c:pt idx="50180">
                  <c:v>5.0180999999999999E-5</c:v>
                </c:pt>
                <c:pt idx="50181">
                  <c:v>5.0182000000000002E-5</c:v>
                </c:pt>
                <c:pt idx="50182">
                  <c:v>5.0182999999999997E-5</c:v>
                </c:pt>
                <c:pt idx="50183">
                  <c:v>5.0183999999999999E-5</c:v>
                </c:pt>
                <c:pt idx="50184">
                  <c:v>5.0185000000000001E-5</c:v>
                </c:pt>
                <c:pt idx="50185">
                  <c:v>5.0185999999999997E-5</c:v>
                </c:pt>
                <c:pt idx="50186">
                  <c:v>5.0186999999999999E-5</c:v>
                </c:pt>
                <c:pt idx="50187">
                  <c:v>5.0188000000000001E-5</c:v>
                </c:pt>
                <c:pt idx="50188">
                  <c:v>5.0188999999999997E-5</c:v>
                </c:pt>
                <c:pt idx="50189">
                  <c:v>5.0189999999999999E-5</c:v>
                </c:pt>
                <c:pt idx="50190">
                  <c:v>5.0191000000000001E-5</c:v>
                </c:pt>
                <c:pt idx="50191">
                  <c:v>5.0192000000000003E-5</c:v>
                </c:pt>
                <c:pt idx="50192">
                  <c:v>5.0192999999999999E-5</c:v>
                </c:pt>
                <c:pt idx="50193">
                  <c:v>5.0194000000000001E-5</c:v>
                </c:pt>
                <c:pt idx="50194">
                  <c:v>5.0195000000000003E-5</c:v>
                </c:pt>
                <c:pt idx="50195">
                  <c:v>5.0195999999999998E-5</c:v>
                </c:pt>
                <c:pt idx="50196">
                  <c:v>5.0197000000000001E-5</c:v>
                </c:pt>
                <c:pt idx="50197">
                  <c:v>5.0198000000000003E-5</c:v>
                </c:pt>
                <c:pt idx="50198">
                  <c:v>5.0198999999999998E-5</c:v>
                </c:pt>
                <c:pt idx="50199">
                  <c:v>5.02E-5</c:v>
                </c:pt>
                <c:pt idx="50200">
                  <c:v>5.0201000000000003E-5</c:v>
                </c:pt>
                <c:pt idx="50201">
                  <c:v>5.0201999999999998E-5</c:v>
                </c:pt>
                <c:pt idx="50202">
                  <c:v>5.0203E-5</c:v>
                </c:pt>
                <c:pt idx="50203">
                  <c:v>5.0204000000000002E-5</c:v>
                </c:pt>
                <c:pt idx="50204">
                  <c:v>5.0204999999999998E-5</c:v>
                </c:pt>
                <c:pt idx="50205">
                  <c:v>5.0206E-5</c:v>
                </c:pt>
                <c:pt idx="50206">
                  <c:v>5.0207000000000002E-5</c:v>
                </c:pt>
                <c:pt idx="50207">
                  <c:v>5.0207999999999998E-5</c:v>
                </c:pt>
                <c:pt idx="50208">
                  <c:v>5.0209E-5</c:v>
                </c:pt>
                <c:pt idx="50209">
                  <c:v>5.0210000000000002E-5</c:v>
                </c:pt>
                <c:pt idx="50210">
                  <c:v>5.0210999999999997E-5</c:v>
                </c:pt>
                <c:pt idx="50211">
                  <c:v>5.0212E-5</c:v>
                </c:pt>
                <c:pt idx="50212">
                  <c:v>5.0213000000000002E-5</c:v>
                </c:pt>
                <c:pt idx="50213">
                  <c:v>5.0213999999999997E-5</c:v>
                </c:pt>
                <c:pt idx="50214">
                  <c:v>5.0214999999999999E-5</c:v>
                </c:pt>
                <c:pt idx="50215">
                  <c:v>5.0216000000000002E-5</c:v>
                </c:pt>
                <c:pt idx="50216">
                  <c:v>5.0216999999999997E-5</c:v>
                </c:pt>
                <c:pt idx="50217">
                  <c:v>5.0217999999999999E-5</c:v>
                </c:pt>
                <c:pt idx="50218">
                  <c:v>5.0219000000000001E-5</c:v>
                </c:pt>
                <c:pt idx="50219">
                  <c:v>5.0219999999999997E-5</c:v>
                </c:pt>
                <c:pt idx="50220">
                  <c:v>5.0220999999999999E-5</c:v>
                </c:pt>
                <c:pt idx="50221">
                  <c:v>5.0222000000000001E-5</c:v>
                </c:pt>
                <c:pt idx="50222">
                  <c:v>5.0222999999999997E-5</c:v>
                </c:pt>
                <c:pt idx="50223">
                  <c:v>5.0223999999999999E-5</c:v>
                </c:pt>
                <c:pt idx="50224">
                  <c:v>5.0225000000000001E-5</c:v>
                </c:pt>
                <c:pt idx="50225">
                  <c:v>5.0226000000000003E-5</c:v>
                </c:pt>
                <c:pt idx="50226">
                  <c:v>5.0226999999999999E-5</c:v>
                </c:pt>
                <c:pt idx="50227">
                  <c:v>5.0228000000000001E-5</c:v>
                </c:pt>
                <c:pt idx="50228">
                  <c:v>5.0229000000000003E-5</c:v>
                </c:pt>
                <c:pt idx="50229">
                  <c:v>5.0229999999999998E-5</c:v>
                </c:pt>
                <c:pt idx="50230">
                  <c:v>5.0231000000000001E-5</c:v>
                </c:pt>
                <c:pt idx="50231">
                  <c:v>5.0232000000000003E-5</c:v>
                </c:pt>
                <c:pt idx="50232">
                  <c:v>5.0232999999999998E-5</c:v>
                </c:pt>
                <c:pt idx="50233">
                  <c:v>5.0234E-5</c:v>
                </c:pt>
                <c:pt idx="50234">
                  <c:v>5.0235000000000003E-5</c:v>
                </c:pt>
                <c:pt idx="50235">
                  <c:v>5.0235999999999998E-5</c:v>
                </c:pt>
                <c:pt idx="50236">
                  <c:v>5.0237E-5</c:v>
                </c:pt>
                <c:pt idx="50237">
                  <c:v>5.0238000000000002E-5</c:v>
                </c:pt>
                <c:pt idx="50238">
                  <c:v>5.0238999999999998E-5</c:v>
                </c:pt>
                <c:pt idx="50239">
                  <c:v>5.024E-5</c:v>
                </c:pt>
                <c:pt idx="50240">
                  <c:v>5.0241000000000002E-5</c:v>
                </c:pt>
                <c:pt idx="50241">
                  <c:v>5.0241999999999998E-5</c:v>
                </c:pt>
                <c:pt idx="50242">
                  <c:v>5.0243E-5</c:v>
                </c:pt>
                <c:pt idx="50243">
                  <c:v>5.0244000000000002E-5</c:v>
                </c:pt>
                <c:pt idx="50244">
                  <c:v>5.0244999999999998E-5</c:v>
                </c:pt>
                <c:pt idx="50245">
                  <c:v>5.0246E-5</c:v>
                </c:pt>
                <c:pt idx="50246">
                  <c:v>5.0247000000000002E-5</c:v>
                </c:pt>
                <c:pt idx="50247">
                  <c:v>5.0247999999999997E-5</c:v>
                </c:pt>
                <c:pt idx="50248">
                  <c:v>5.0249E-5</c:v>
                </c:pt>
                <c:pt idx="50249">
                  <c:v>5.0250000000000002E-5</c:v>
                </c:pt>
                <c:pt idx="50250">
                  <c:v>5.0250999999999997E-5</c:v>
                </c:pt>
                <c:pt idx="50251">
                  <c:v>5.0251999999999999E-5</c:v>
                </c:pt>
                <c:pt idx="50252">
                  <c:v>5.0253000000000001E-5</c:v>
                </c:pt>
                <c:pt idx="50253">
                  <c:v>5.0253999999999997E-5</c:v>
                </c:pt>
                <c:pt idx="50254">
                  <c:v>5.0254999999999999E-5</c:v>
                </c:pt>
                <c:pt idx="50255">
                  <c:v>5.0256000000000001E-5</c:v>
                </c:pt>
                <c:pt idx="50256">
                  <c:v>5.0256999999999997E-5</c:v>
                </c:pt>
                <c:pt idx="50257">
                  <c:v>5.0257999999999999E-5</c:v>
                </c:pt>
                <c:pt idx="50258">
                  <c:v>5.0259000000000001E-5</c:v>
                </c:pt>
                <c:pt idx="50259">
                  <c:v>5.0260000000000003E-5</c:v>
                </c:pt>
                <c:pt idx="50260">
                  <c:v>5.0260999999999999E-5</c:v>
                </c:pt>
                <c:pt idx="50261">
                  <c:v>5.0262000000000001E-5</c:v>
                </c:pt>
                <c:pt idx="50262">
                  <c:v>5.0263000000000003E-5</c:v>
                </c:pt>
                <c:pt idx="50263">
                  <c:v>5.0263999999999999E-5</c:v>
                </c:pt>
                <c:pt idx="50264">
                  <c:v>5.0265000000000001E-5</c:v>
                </c:pt>
                <c:pt idx="50265">
                  <c:v>5.0266000000000003E-5</c:v>
                </c:pt>
                <c:pt idx="50266">
                  <c:v>5.0266999999999998E-5</c:v>
                </c:pt>
                <c:pt idx="50267">
                  <c:v>5.0268000000000001E-5</c:v>
                </c:pt>
                <c:pt idx="50268">
                  <c:v>5.0269000000000003E-5</c:v>
                </c:pt>
                <c:pt idx="50269">
                  <c:v>5.0269999999999998E-5</c:v>
                </c:pt>
                <c:pt idx="50270">
                  <c:v>5.0271E-5</c:v>
                </c:pt>
                <c:pt idx="50271">
                  <c:v>5.0272000000000003E-5</c:v>
                </c:pt>
                <c:pt idx="50272">
                  <c:v>5.0272999999999998E-5</c:v>
                </c:pt>
                <c:pt idx="50273">
                  <c:v>5.0274E-5</c:v>
                </c:pt>
                <c:pt idx="50274">
                  <c:v>5.0275000000000002E-5</c:v>
                </c:pt>
                <c:pt idx="50275">
                  <c:v>5.0275999999999998E-5</c:v>
                </c:pt>
                <c:pt idx="50276">
                  <c:v>5.0277E-5</c:v>
                </c:pt>
                <c:pt idx="50277">
                  <c:v>5.0278000000000002E-5</c:v>
                </c:pt>
                <c:pt idx="50278">
                  <c:v>5.0278999999999998E-5</c:v>
                </c:pt>
                <c:pt idx="50279">
                  <c:v>5.028E-5</c:v>
                </c:pt>
                <c:pt idx="50280">
                  <c:v>5.0281000000000002E-5</c:v>
                </c:pt>
                <c:pt idx="50281">
                  <c:v>5.0281999999999997E-5</c:v>
                </c:pt>
                <c:pt idx="50282">
                  <c:v>5.0283E-5</c:v>
                </c:pt>
                <c:pt idx="50283">
                  <c:v>5.0284000000000002E-5</c:v>
                </c:pt>
                <c:pt idx="50284">
                  <c:v>5.0284999999999997E-5</c:v>
                </c:pt>
                <c:pt idx="50285">
                  <c:v>5.0285999999999999E-5</c:v>
                </c:pt>
                <c:pt idx="50286">
                  <c:v>5.0287000000000002E-5</c:v>
                </c:pt>
                <c:pt idx="50287">
                  <c:v>5.0287999999999997E-5</c:v>
                </c:pt>
                <c:pt idx="50288">
                  <c:v>5.0288999999999999E-5</c:v>
                </c:pt>
                <c:pt idx="50289">
                  <c:v>5.0290000000000001E-5</c:v>
                </c:pt>
                <c:pt idx="50290">
                  <c:v>5.0290999999999997E-5</c:v>
                </c:pt>
                <c:pt idx="50291">
                  <c:v>5.0291999999999999E-5</c:v>
                </c:pt>
                <c:pt idx="50292">
                  <c:v>5.0293000000000001E-5</c:v>
                </c:pt>
                <c:pt idx="50293">
                  <c:v>5.0294000000000003E-5</c:v>
                </c:pt>
                <c:pt idx="50294">
                  <c:v>5.0294999999999999E-5</c:v>
                </c:pt>
                <c:pt idx="50295">
                  <c:v>5.0296000000000001E-5</c:v>
                </c:pt>
                <c:pt idx="50296">
                  <c:v>5.0297000000000003E-5</c:v>
                </c:pt>
                <c:pt idx="50297">
                  <c:v>5.0297999999999999E-5</c:v>
                </c:pt>
                <c:pt idx="50298">
                  <c:v>5.0299000000000001E-5</c:v>
                </c:pt>
                <c:pt idx="50299">
                  <c:v>5.0300000000000003E-5</c:v>
                </c:pt>
                <c:pt idx="50300">
                  <c:v>5.0300999999999998E-5</c:v>
                </c:pt>
                <c:pt idx="50301">
                  <c:v>5.0302000000000001E-5</c:v>
                </c:pt>
                <c:pt idx="50302">
                  <c:v>5.0303000000000003E-5</c:v>
                </c:pt>
                <c:pt idx="50303">
                  <c:v>5.0303999999999998E-5</c:v>
                </c:pt>
                <c:pt idx="50304">
                  <c:v>5.0305E-5</c:v>
                </c:pt>
                <c:pt idx="50305">
                  <c:v>5.0306000000000003E-5</c:v>
                </c:pt>
                <c:pt idx="50306">
                  <c:v>5.0306999999999998E-5</c:v>
                </c:pt>
                <c:pt idx="50307">
                  <c:v>5.0308E-5</c:v>
                </c:pt>
                <c:pt idx="50308">
                  <c:v>5.0309000000000002E-5</c:v>
                </c:pt>
                <c:pt idx="50309">
                  <c:v>5.0309999999999998E-5</c:v>
                </c:pt>
                <c:pt idx="50310">
                  <c:v>5.0311E-5</c:v>
                </c:pt>
                <c:pt idx="50311">
                  <c:v>5.0312000000000002E-5</c:v>
                </c:pt>
                <c:pt idx="50312">
                  <c:v>5.0312999999999998E-5</c:v>
                </c:pt>
                <c:pt idx="50313">
                  <c:v>5.0314E-5</c:v>
                </c:pt>
                <c:pt idx="50314">
                  <c:v>5.0315000000000002E-5</c:v>
                </c:pt>
                <c:pt idx="50315">
                  <c:v>5.0315999999999997E-5</c:v>
                </c:pt>
                <c:pt idx="50316">
                  <c:v>5.0317E-5</c:v>
                </c:pt>
                <c:pt idx="50317">
                  <c:v>5.0318000000000002E-5</c:v>
                </c:pt>
                <c:pt idx="50318">
                  <c:v>5.0318999999999997E-5</c:v>
                </c:pt>
                <c:pt idx="50319">
                  <c:v>5.0319999999999999E-5</c:v>
                </c:pt>
                <c:pt idx="50320">
                  <c:v>5.0321000000000002E-5</c:v>
                </c:pt>
                <c:pt idx="50321">
                  <c:v>5.0321999999999997E-5</c:v>
                </c:pt>
                <c:pt idx="50322">
                  <c:v>5.0322999999999999E-5</c:v>
                </c:pt>
                <c:pt idx="50323">
                  <c:v>5.0324000000000001E-5</c:v>
                </c:pt>
                <c:pt idx="50324">
                  <c:v>5.0324999999999997E-5</c:v>
                </c:pt>
                <c:pt idx="50325">
                  <c:v>5.0325999999999999E-5</c:v>
                </c:pt>
                <c:pt idx="50326">
                  <c:v>5.0327000000000001E-5</c:v>
                </c:pt>
                <c:pt idx="50327">
                  <c:v>5.0328000000000003E-5</c:v>
                </c:pt>
                <c:pt idx="50328">
                  <c:v>5.0328999999999999E-5</c:v>
                </c:pt>
                <c:pt idx="50329">
                  <c:v>5.0330000000000001E-5</c:v>
                </c:pt>
                <c:pt idx="50330">
                  <c:v>5.0331000000000003E-5</c:v>
                </c:pt>
                <c:pt idx="50331">
                  <c:v>5.0331999999999999E-5</c:v>
                </c:pt>
                <c:pt idx="50332">
                  <c:v>5.0333000000000001E-5</c:v>
                </c:pt>
                <c:pt idx="50333">
                  <c:v>5.0334000000000003E-5</c:v>
                </c:pt>
                <c:pt idx="50334">
                  <c:v>5.0334999999999998E-5</c:v>
                </c:pt>
                <c:pt idx="50335">
                  <c:v>5.0336000000000001E-5</c:v>
                </c:pt>
                <c:pt idx="50336">
                  <c:v>5.0337000000000003E-5</c:v>
                </c:pt>
                <c:pt idx="50337">
                  <c:v>5.0337999999999998E-5</c:v>
                </c:pt>
                <c:pt idx="50338">
                  <c:v>5.0339E-5</c:v>
                </c:pt>
                <c:pt idx="50339">
                  <c:v>5.0340000000000003E-5</c:v>
                </c:pt>
                <c:pt idx="50340">
                  <c:v>5.0340999999999998E-5</c:v>
                </c:pt>
                <c:pt idx="50341">
                  <c:v>5.0342E-5</c:v>
                </c:pt>
                <c:pt idx="50342">
                  <c:v>5.0343000000000002E-5</c:v>
                </c:pt>
                <c:pt idx="50343">
                  <c:v>5.0343999999999998E-5</c:v>
                </c:pt>
                <c:pt idx="50344">
                  <c:v>5.0345E-5</c:v>
                </c:pt>
                <c:pt idx="50345">
                  <c:v>5.0346000000000002E-5</c:v>
                </c:pt>
                <c:pt idx="50346">
                  <c:v>5.0346999999999998E-5</c:v>
                </c:pt>
                <c:pt idx="50347">
                  <c:v>5.0348E-5</c:v>
                </c:pt>
                <c:pt idx="50348">
                  <c:v>5.0349000000000002E-5</c:v>
                </c:pt>
                <c:pt idx="50349">
                  <c:v>5.0349999999999997E-5</c:v>
                </c:pt>
                <c:pt idx="50350">
                  <c:v>5.0351E-5</c:v>
                </c:pt>
                <c:pt idx="50351">
                  <c:v>5.0352000000000002E-5</c:v>
                </c:pt>
                <c:pt idx="50352">
                  <c:v>5.0352999999999997E-5</c:v>
                </c:pt>
                <c:pt idx="50353">
                  <c:v>5.0353999999999999E-5</c:v>
                </c:pt>
                <c:pt idx="50354">
                  <c:v>5.0355000000000002E-5</c:v>
                </c:pt>
                <c:pt idx="50355">
                  <c:v>5.0355999999999997E-5</c:v>
                </c:pt>
                <c:pt idx="50356">
                  <c:v>5.0356999999999999E-5</c:v>
                </c:pt>
                <c:pt idx="50357">
                  <c:v>5.0358000000000001E-5</c:v>
                </c:pt>
                <c:pt idx="50358">
                  <c:v>5.0358999999999997E-5</c:v>
                </c:pt>
                <c:pt idx="50359">
                  <c:v>5.0359999999999999E-5</c:v>
                </c:pt>
                <c:pt idx="50360">
                  <c:v>5.0361000000000001E-5</c:v>
                </c:pt>
                <c:pt idx="50361">
                  <c:v>5.0362000000000003E-5</c:v>
                </c:pt>
                <c:pt idx="50362">
                  <c:v>5.0362999999999999E-5</c:v>
                </c:pt>
                <c:pt idx="50363">
                  <c:v>5.0364000000000001E-5</c:v>
                </c:pt>
                <c:pt idx="50364">
                  <c:v>5.0365000000000003E-5</c:v>
                </c:pt>
                <c:pt idx="50365">
                  <c:v>5.0365999999999999E-5</c:v>
                </c:pt>
                <c:pt idx="50366">
                  <c:v>5.0367000000000001E-5</c:v>
                </c:pt>
                <c:pt idx="50367">
                  <c:v>5.0368000000000003E-5</c:v>
                </c:pt>
                <c:pt idx="50368">
                  <c:v>5.0368999999999998E-5</c:v>
                </c:pt>
                <c:pt idx="50369">
                  <c:v>5.0370000000000001E-5</c:v>
                </c:pt>
                <c:pt idx="50370">
                  <c:v>5.0371000000000003E-5</c:v>
                </c:pt>
                <c:pt idx="50371">
                  <c:v>5.0371999999999998E-5</c:v>
                </c:pt>
                <c:pt idx="50372">
                  <c:v>5.0373E-5</c:v>
                </c:pt>
                <c:pt idx="50373">
                  <c:v>5.0374000000000003E-5</c:v>
                </c:pt>
                <c:pt idx="50374">
                  <c:v>5.0374999999999998E-5</c:v>
                </c:pt>
                <c:pt idx="50375">
                  <c:v>5.0376E-5</c:v>
                </c:pt>
                <c:pt idx="50376">
                  <c:v>5.0377000000000002E-5</c:v>
                </c:pt>
                <c:pt idx="50377">
                  <c:v>5.0377999999999998E-5</c:v>
                </c:pt>
                <c:pt idx="50378">
                  <c:v>5.0379E-5</c:v>
                </c:pt>
                <c:pt idx="50379">
                  <c:v>5.0380000000000002E-5</c:v>
                </c:pt>
                <c:pt idx="50380">
                  <c:v>5.0380999999999998E-5</c:v>
                </c:pt>
                <c:pt idx="50381">
                  <c:v>5.0382E-5</c:v>
                </c:pt>
                <c:pt idx="50382">
                  <c:v>5.0383000000000002E-5</c:v>
                </c:pt>
                <c:pt idx="50383">
                  <c:v>5.0383999999999997E-5</c:v>
                </c:pt>
                <c:pt idx="50384">
                  <c:v>5.0385E-5</c:v>
                </c:pt>
                <c:pt idx="50385">
                  <c:v>5.0386000000000002E-5</c:v>
                </c:pt>
                <c:pt idx="50386">
                  <c:v>5.0386999999999997E-5</c:v>
                </c:pt>
                <c:pt idx="50387">
                  <c:v>5.0387999999999999E-5</c:v>
                </c:pt>
                <c:pt idx="50388">
                  <c:v>5.0389000000000002E-5</c:v>
                </c:pt>
                <c:pt idx="50389">
                  <c:v>5.0389999999999997E-5</c:v>
                </c:pt>
                <c:pt idx="50390">
                  <c:v>5.0390999999999999E-5</c:v>
                </c:pt>
                <c:pt idx="50391">
                  <c:v>5.0392000000000001E-5</c:v>
                </c:pt>
                <c:pt idx="50392">
                  <c:v>5.0392999999999997E-5</c:v>
                </c:pt>
                <c:pt idx="50393">
                  <c:v>5.0393999999999999E-5</c:v>
                </c:pt>
                <c:pt idx="50394">
                  <c:v>5.0395000000000001E-5</c:v>
                </c:pt>
                <c:pt idx="50395">
                  <c:v>5.0396000000000003E-5</c:v>
                </c:pt>
                <c:pt idx="50396">
                  <c:v>5.0396999999999999E-5</c:v>
                </c:pt>
                <c:pt idx="50397">
                  <c:v>5.0398000000000001E-5</c:v>
                </c:pt>
                <c:pt idx="50398">
                  <c:v>5.0399000000000003E-5</c:v>
                </c:pt>
                <c:pt idx="50399">
                  <c:v>5.0399999999999999E-5</c:v>
                </c:pt>
                <c:pt idx="50400">
                  <c:v>5.0401000000000001E-5</c:v>
                </c:pt>
                <c:pt idx="50401">
                  <c:v>5.0402000000000003E-5</c:v>
                </c:pt>
                <c:pt idx="50402">
                  <c:v>5.0402999999999998E-5</c:v>
                </c:pt>
                <c:pt idx="50403">
                  <c:v>5.0404000000000001E-5</c:v>
                </c:pt>
                <c:pt idx="50404">
                  <c:v>5.0405000000000003E-5</c:v>
                </c:pt>
                <c:pt idx="50405">
                  <c:v>5.0405999999999998E-5</c:v>
                </c:pt>
                <c:pt idx="50406">
                  <c:v>5.0407E-5</c:v>
                </c:pt>
                <c:pt idx="50407">
                  <c:v>5.0408000000000003E-5</c:v>
                </c:pt>
                <c:pt idx="50408">
                  <c:v>5.0408999999999998E-5</c:v>
                </c:pt>
                <c:pt idx="50409">
                  <c:v>5.041E-5</c:v>
                </c:pt>
                <c:pt idx="50410">
                  <c:v>5.0411000000000002E-5</c:v>
                </c:pt>
                <c:pt idx="50411">
                  <c:v>5.0411999999999998E-5</c:v>
                </c:pt>
                <c:pt idx="50412">
                  <c:v>5.0413E-5</c:v>
                </c:pt>
                <c:pt idx="50413">
                  <c:v>5.0414000000000002E-5</c:v>
                </c:pt>
                <c:pt idx="50414">
                  <c:v>5.0414999999999998E-5</c:v>
                </c:pt>
                <c:pt idx="50415">
                  <c:v>5.0416E-5</c:v>
                </c:pt>
                <c:pt idx="50416">
                  <c:v>5.0417000000000002E-5</c:v>
                </c:pt>
                <c:pt idx="50417">
                  <c:v>5.0417999999999997E-5</c:v>
                </c:pt>
                <c:pt idx="50418">
                  <c:v>5.0419E-5</c:v>
                </c:pt>
                <c:pt idx="50419">
                  <c:v>5.0420000000000002E-5</c:v>
                </c:pt>
                <c:pt idx="50420">
                  <c:v>5.0420999999999997E-5</c:v>
                </c:pt>
                <c:pt idx="50421">
                  <c:v>5.0421999999999999E-5</c:v>
                </c:pt>
                <c:pt idx="50422">
                  <c:v>5.0423000000000002E-5</c:v>
                </c:pt>
                <c:pt idx="50423">
                  <c:v>5.0423999999999997E-5</c:v>
                </c:pt>
                <c:pt idx="50424">
                  <c:v>5.0424999999999999E-5</c:v>
                </c:pt>
                <c:pt idx="50425">
                  <c:v>5.0426000000000001E-5</c:v>
                </c:pt>
                <c:pt idx="50426">
                  <c:v>5.0426999999999997E-5</c:v>
                </c:pt>
                <c:pt idx="50427">
                  <c:v>5.0427999999999999E-5</c:v>
                </c:pt>
                <c:pt idx="50428">
                  <c:v>5.0429000000000001E-5</c:v>
                </c:pt>
                <c:pt idx="50429">
                  <c:v>5.0430000000000003E-5</c:v>
                </c:pt>
                <c:pt idx="50430">
                  <c:v>5.0430999999999999E-5</c:v>
                </c:pt>
                <c:pt idx="50431">
                  <c:v>5.0432000000000001E-5</c:v>
                </c:pt>
                <c:pt idx="50432">
                  <c:v>5.0433000000000003E-5</c:v>
                </c:pt>
                <c:pt idx="50433">
                  <c:v>5.0433999999999999E-5</c:v>
                </c:pt>
                <c:pt idx="50434">
                  <c:v>5.0435000000000001E-5</c:v>
                </c:pt>
                <c:pt idx="50435">
                  <c:v>5.0436000000000003E-5</c:v>
                </c:pt>
                <c:pt idx="50436">
                  <c:v>5.0436999999999998E-5</c:v>
                </c:pt>
                <c:pt idx="50437">
                  <c:v>5.0438000000000001E-5</c:v>
                </c:pt>
                <c:pt idx="50438">
                  <c:v>5.0439000000000003E-5</c:v>
                </c:pt>
                <c:pt idx="50439">
                  <c:v>5.0439999999999998E-5</c:v>
                </c:pt>
                <c:pt idx="50440">
                  <c:v>5.0441E-5</c:v>
                </c:pt>
                <c:pt idx="50441">
                  <c:v>5.0442000000000003E-5</c:v>
                </c:pt>
                <c:pt idx="50442">
                  <c:v>5.0442999999999998E-5</c:v>
                </c:pt>
                <c:pt idx="50443">
                  <c:v>5.0444E-5</c:v>
                </c:pt>
                <c:pt idx="50444">
                  <c:v>5.0445000000000002E-5</c:v>
                </c:pt>
                <c:pt idx="50445">
                  <c:v>5.0445999999999998E-5</c:v>
                </c:pt>
                <c:pt idx="50446">
                  <c:v>5.0447E-5</c:v>
                </c:pt>
                <c:pt idx="50447">
                  <c:v>5.0448000000000002E-5</c:v>
                </c:pt>
                <c:pt idx="50448">
                  <c:v>5.0448999999999998E-5</c:v>
                </c:pt>
                <c:pt idx="50449">
                  <c:v>5.045E-5</c:v>
                </c:pt>
                <c:pt idx="50450">
                  <c:v>5.0451000000000002E-5</c:v>
                </c:pt>
                <c:pt idx="50451">
                  <c:v>5.0451999999999997E-5</c:v>
                </c:pt>
                <c:pt idx="50452">
                  <c:v>5.0453E-5</c:v>
                </c:pt>
                <c:pt idx="50453">
                  <c:v>5.0454000000000002E-5</c:v>
                </c:pt>
                <c:pt idx="50454">
                  <c:v>5.0454999999999997E-5</c:v>
                </c:pt>
                <c:pt idx="50455">
                  <c:v>5.0455999999999999E-5</c:v>
                </c:pt>
                <c:pt idx="50456">
                  <c:v>5.0457000000000002E-5</c:v>
                </c:pt>
                <c:pt idx="50457">
                  <c:v>5.0457999999999997E-5</c:v>
                </c:pt>
                <c:pt idx="50458">
                  <c:v>5.0458999999999999E-5</c:v>
                </c:pt>
                <c:pt idx="50459">
                  <c:v>5.0460000000000001E-5</c:v>
                </c:pt>
                <c:pt idx="50460">
                  <c:v>5.0460999999999997E-5</c:v>
                </c:pt>
                <c:pt idx="50461">
                  <c:v>5.0461999999999999E-5</c:v>
                </c:pt>
                <c:pt idx="50462">
                  <c:v>5.0463000000000001E-5</c:v>
                </c:pt>
                <c:pt idx="50463">
                  <c:v>5.0464000000000003E-5</c:v>
                </c:pt>
                <c:pt idx="50464">
                  <c:v>5.0464999999999999E-5</c:v>
                </c:pt>
                <c:pt idx="50465">
                  <c:v>5.0466000000000001E-5</c:v>
                </c:pt>
                <c:pt idx="50466">
                  <c:v>5.0467000000000003E-5</c:v>
                </c:pt>
                <c:pt idx="50467">
                  <c:v>5.0467999999999999E-5</c:v>
                </c:pt>
                <c:pt idx="50468">
                  <c:v>5.0469000000000001E-5</c:v>
                </c:pt>
                <c:pt idx="50469">
                  <c:v>5.0470000000000003E-5</c:v>
                </c:pt>
                <c:pt idx="50470">
                  <c:v>5.0470999999999998E-5</c:v>
                </c:pt>
                <c:pt idx="50471">
                  <c:v>5.0472000000000001E-5</c:v>
                </c:pt>
                <c:pt idx="50472">
                  <c:v>5.0473000000000003E-5</c:v>
                </c:pt>
                <c:pt idx="50473">
                  <c:v>5.0473999999999998E-5</c:v>
                </c:pt>
                <c:pt idx="50474">
                  <c:v>5.0475E-5</c:v>
                </c:pt>
                <c:pt idx="50475">
                  <c:v>5.0476000000000003E-5</c:v>
                </c:pt>
                <c:pt idx="50476">
                  <c:v>5.0476999999999998E-5</c:v>
                </c:pt>
                <c:pt idx="50477">
                  <c:v>5.0478E-5</c:v>
                </c:pt>
                <c:pt idx="50478">
                  <c:v>5.0479000000000002E-5</c:v>
                </c:pt>
                <c:pt idx="50479">
                  <c:v>5.0479999999999998E-5</c:v>
                </c:pt>
                <c:pt idx="50480">
                  <c:v>5.0481E-5</c:v>
                </c:pt>
                <c:pt idx="50481">
                  <c:v>5.0482000000000002E-5</c:v>
                </c:pt>
                <c:pt idx="50482">
                  <c:v>5.0482999999999998E-5</c:v>
                </c:pt>
                <c:pt idx="50483">
                  <c:v>5.0484E-5</c:v>
                </c:pt>
                <c:pt idx="50484">
                  <c:v>5.0485000000000002E-5</c:v>
                </c:pt>
                <c:pt idx="50485">
                  <c:v>5.0485999999999997E-5</c:v>
                </c:pt>
                <c:pt idx="50486">
                  <c:v>5.0487E-5</c:v>
                </c:pt>
                <c:pt idx="50487">
                  <c:v>5.0488000000000002E-5</c:v>
                </c:pt>
                <c:pt idx="50488">
                  <c:v>5.0488999999999997E-5</c:v>
                </c:pt>
                <c:pt idx="50489">
                  <c:v>5.0489999999999999E-5</c:v>
                </c:pt>
                <c:pt idx="50490">
                  <c:v>5.0491000000000002E-5</c:v>
                </c:pt>
                <c:pt idx="50491">
                  <c:v>5.0491999999999997E-5</c:v>
                </c:pt>
                <c:pt idx="50492">
                  <c:v>5.0492999999999999E-5</c:v>
                </c:pt>
                <c:pt idx="50493">
                  <c:v>5.0494000000000001E-5</c:v>
                </c:pt>
                <c:pt idx="50494">
                  <c:v>5.0494999999999997E-5</c:v>
                </c:pt>
                <c:pt idx="50495">
                  <c:v>5.0495999999999999E-5</c:v>
                </c:pt>
                <c:pt idx="50496">
                  <c:v>5.0497000000000001E-5</c:v>
                </c:pt>
                <c:pt idx="50497">
                  <c:v>5.0498000000000003E-5</c:v>
                </c:pt>
                <c:pt idx="50498">
                  <c:v>5.0498999999999999E-5</c:v>
                </c:pt>
                <c:pt idx="50499">
                  <c:v>5.0500000000000001E-5</c:v>
                </c:pt>
                <c:pt idx="50500">
                  <c:v>5.0501000000000003E-5</c:v>
                </c:pt>
                <c:pt idx="50501">
                  <c:v>5.0501999999999999E-5</c:v>
                </c:pt>
                <c:pt idx="50502">
                  <c:v>5.0503000000000001E-5</c:v>
                </c:pt>
                <c:pt idx="50503">
                  <c:v>5.0504000000000003E-5</c:v>
                </c:pt>
                <c:pt idx="50504">
                  <c:v>5.0504999999999998E-5</c:v>
                </c:pt>
                <c:pt idx="50505">
                  <c:v>5.0506000000000001E-5</c:v>
                </c:pt>
                <c:pt idx="50506">
                  <c:v>5.0507000000000003E-5</c:v>
                </c:pt>
                <c:pt idx="50507">
                  <c:v>5.0507999999999998E-5</c:v>
                </c:pt>
                <c:pt idx="50508">
                  <c:v>5.0509E-5</c:v>
                </c:pt>
                <c:pt idx="50509">
                  <c:v>5.0510000000000003E-5</c:v>
                </c:pt>
                <c:pt idx="50510">
                  <c:v>5.0510999999999998E-5</c:v>
                </c:pt>
                <c:pt idx="50511">
                  <c:v>5.0512E-5</c:v>
                </c:pt>
                <c:pt idx="50512">
                  <c:v>5.0513000000000002E-5</c:v>
                </c:pt>
                <c:pt idx="50513">
                  <c:v>5.0513999999999998E-5</c:v>
                </c:pt>
                <c:pt idx="50514">
                  <c:v>5.0515E-5</c:v>
                </c:pt>
                <c:pt idx="50515">
                  <c:v>5.0516000000000002E-5</c:v>
                </c:pt>
                <c:pt idx="50516">
                  <c:v>5.0516999999999998E-5</c:v>
                </c:pt>
                <c:pt idx="50517">
                  <c:v>5.0518E-5</c:v>
                </c:pt>
                <c:pt idx="50518">
                  <c:v>5.0519000000000002E-5</c:v>
                </c:pt>
                <c:pt idx="50519">
                  <c:v>5.0519999999999997E-5</c:v>
                </c:pt>
                <c:pt idx="50520">
                  <c:v>5.0521E-5</c:v>
                </c:pt>
                <c:pt idx="50521">
                  <c:v>5.0522000000000002E-5</c:v>
                </c:pt>
                <c:pt idx="50522">
                  <c:v>5.0522999999999997E-5</c:v>
                </c:pt>
                <c:pt idx="50523">
                  <c:v>5.0523999999999999E-5</c:v>
                </c:pt>
                <c:pt idx="50524">
                  <c:v>5.0525000000000002E-5</c:v>
                </c:pt>
                <c:pt idx="50525">
                  <c:v>5.0525999999999997E-5</c:v>
                </c:pt>
                <c:pt idx="50526">
                  <c:v>5.0526999999999999E-5</c:v>
                </c:pt>
                <c:pt idx="50527">
                  <c:v>5.0528000000000001E-5</c:v>
                </c:pt>
                <c:pt idx="50528">
                  <c:v>5.0528999999999997E-5</c:v>
                </c:pt>
                <c:pt idx="50529">
                  <c:v>5.0529999999999999E-5</c:v>
                </c:pt>
                <c:pt idx="50530">
                  <c:v>5.0531000000000001E-5</c:v>
                </c:pt>
                <c:pt idx="50531">
                  <c:v>5.0531999999999997E-5</c:v>
                </c:pt>
                <c:pt idx="50532">
                  <c:v>5.0532999999999999E-5</c:v>
                </c:pt>
                <c:pt idx="50533">
                  <c:v>5.0534000000000001E-5</c:v>
                </c:pt>
                <c:pt idx="50534">
                  <c:v>5.0535000000000003E-5</c:v>
                </c:pt>
                <c:pt idx="50535">
                  <c:v>5.0535999999999999E-5</c:v>
                </c:pt>
                <c:pt idx="50536">
                  <c:v>5.0537000000000001E-5</c:v>
                </c:pt>
                <c:pt idx="50537">
                  <c:v>5.0538000000000003E-5</c:v>
                </c:pt>
                <c:pt idx="50538">
                  <c:v>5.0538999999999998E-5</c:v>
                </c:pt>
                <c:pt idx="50539">
                  <c:v>5.0540000000000001E-5</c:v>
                </c:pt>
                <c:pt idx="50540">
                  <c:v>5.0541000000000003E-5</c:v>
                </c:pt>
                <c:pt idx="50541">
                  <c:v>5.0541999999999998E-5</c:v>
                </c:pt>
                <c:pt idx="50542">
                  <c:v>5.0543E-5</c:v>
                </c:pt>
                <c:pt idx="50543">
                  <c:v>5.0544000000000003E-5</c:v>
                </c:pt>
                <c:pt idx="50544">
                  <c:v>5.0544999999999998E-5</c:v>
                </c:pt>
                <c:pt idx="50545">
                  <c:v>5.0546E-5</c:v>
                </c:pt>
                <c:pt idx="50546">
                  <c:v>5.0547000000000002E-5</c:v>
                </c:pt>
                <c:pt idx="50547">
                  <c:v>5.0547999999999998E-5</c:v>
                </c:pt>
                <c:pt idx="50548">
                  <c:v>5.0549E-5</c:v>
                </c:pt>
                <c:pt idx="50549">
                  <c:v>5.0550000000000002E-5</c:v>
                </c:pt>
                <c:pt idx="50550">
                  <c:v>5.0550999999999998E-5</c:v>
                </c:pt>
                <c:pt idx="50551">
                  <c:v>5.0552E-5</c:v>
                </c:pt>
                <c:pt idx="50552">
                  <c:v>5.0553000000000002E-5</c:v>
                </c:pt>
                <c:pt idx="50553">
                  <c:v>5.0553999999999997E-5</c:v>
                </c:pt>
                <c:pt idx="50554">
                  <c:v>5.0555E-5</c:v>
                </c:pt>
                <c:pt idx="50555">
                  <c:v>5.0556000000000002E-5</c:v>
                </c:pt>
                <c:pt idx="50556">
                  <c:v>5.0556999999999997E-5</c:v>
                </c:pt>
                <c:pt idx="50557">
                  <c:v>5.0557999999999999E-5</c:v>
                </c:pt>
                <c:pt idx="50558">
                  <c:v>5.0559000000000002E-5</c:v>
                </c:pt>
                <c:pt idx="50559">
                  <c:v>5.0559999999999997E-5</c:v>
                </c:pt>
                <c:pt idx="50560">
                  <c:v>5.0560999999999999E-5</c:v>
                </c:pt>
                <c:pt idx="50561">
                  <c:v>5.0562000000000001E-5</c:v>
                </c:pt>
                <c:pt idx="50562">
                  <c:v>5.0562999999999997E-5</c:v>
                </c:pt>
                <c:pt idx="50563">
                  <c:v>5.0563999999999999E-5</c:v>
                </c:pt>
                <c:pt idx="50564">
                  <c:v>5.0565000000000001E-5</c:v>
                </c:pt>
                <c:pt idx="50565">
                  <c:v>5.0565999999999997E-5</c:v>
                </c:pt>
                <c:pt idx="50566">
                  <c:v>5.0566999999999999E-5</c:v>
                </c:pt>
                <c:pt idx="50567">
                  <c:v>5.0568000000000001E-5</c:v>
                </c:pt>
                <c:pt idx="50568">
                  <c:v>5.0569000000000003E-5</c:v>
                </c:pt>
                <c:pt idx="50569">
                  <c:v>5.0569999999999999E-5</c:v>
                </c:pt>
                <c:pt idx="50570">
                  <c:v>5.0571000000000001E-5</c:v>
                </c:pt>
                <c:pt idx="50571">
                  <c:v>5.0572000000000003E-5</c:v>
                </c:pt>
                <c:pt idx="50572">
                  <c:v>5.0572999999999998E-5</c:v>
                </c:pt>
                <c:pt idx="50573">
                  <c:v>5.0574000000000001E-5</c:v>
                </c:pt>
                <c:pt idx="50574">
                  <c:v>5.0575000000000003E-5</c:v>
                </c:pt>
                <c:pt idx="50575">
                  <c:v>5.0575999999999998E-5</c:v>
                </c:pt>
                <c:pt idx="50576">
                  <c:v>5.0577E-5</c:v>
                </c:pt>
                <c:pt idx="50577">
                  <c:v>5.0578000000000003E-5</c:v>
                </c:pt>
                <c:pt idx="50578">
                  <c:v>5.0578999999999998E-5</c:v>
                </c:pt>
                <c:pt idx="50579">
                  <c:v>5.058E-5</c:v>
                </c:pt>
                <c:pt idx="50580">
                  <c:v>5.0581000000000002E-5</c:v>
                </c:pt>
                <c:pt idx="50581">
                  <c:v>5.0581999999999998E-5</c:v>
                </c:pt>
                <c:pt idx="50582">
                  <c:v>5.0583E-5</c:v>
                </c:pt>
                <c:pt idx="50583">
                  <c:v>5.0584000000000002E-5</c:v>
                </c:pt>
                <c:pt idx="50584">
                  <c:v>5.0584999999999998E-5</c:v>
                </c:pt>
                <c:pt idx="50585">
                  <c:v>5.0586E-5</c:v>
                </c:pt>
                <c:pt idx="50586">
                  <c:v>5.0587000000000002E-5</c:v>
                </c:pt>
                <c:pt idx="50587">
                  <c:v>5.0587999999999997E-5</c:v>
                </c:pt>
                <c:pt idx="50588">
                  <c:v>5.0589E-5</c:v>
                </c:pt>
                <c:pt idx="50589">
                  <c:v>5.0590000000000002E-5</c:v>
                </c:pt>
                <c:pt idx="50590">
                  <c:v>5.0590999999999997E-5</c:v>
                </c:pt>
                <c:pt idx="50591">
                  <c:v>5.0591999999999999E-5</c:v>
                </c:pt>
                <c:pt idx="50592">
                  <c:v>5.0593000000000002E-5</c:v>
                </c:pt>
                <c:pt idx="50593">
                  <c:v>5.0593999999999997E-5</c:v>
                </c:pt>
                <c:pt idx="50594">
                  <c:v>5.0594999999999999E-5</c:v>
                </c:pt>
                <c:pt idx="50595">
                  <c:v>5.0596000000000001E-5</c:v>
                </c:pt>
                <c:pt idx="50596">
                  <c:v>5.0596999999999997E-5</c:v>
                </c:pt>
                <c:pt idx="50597">
                  <c:v>5.0597999999999999E-5</c:v>
                </c:pt>
                <c:pt idx="50598">
                  <c:v>5.0599000000000001E-5</c:v>
                </c:pt>
                <c:pt idx="50599">
                  <c:v>5.0599999999999997E-5</c:v>
                </c:pt>
                <c:pt idx="50600">
                  <c:v>5.0600999999999999E-5</c:v>
                </c:pt>
                <c:pt idx="50601">
                  <c:v>5.0602000000000001E-5</c:v>
                </c:pt>
                <c:pt idx="50602">
                  <c:v>5.0603000000000003E-5</c:v>
                </c:pt>
                <c:pt idx="50603">
                  <c:v>5.0603999999999999E-5</c:v>
                </c:pt>
                <c:pt idx="50604">
                  <c:v>5.0605000000000001E-5</c:v>
                </c:pt>
                <c:pt idx="50605">
                  <c:v>5.0606000000000003E-5</c:v>
                </c:pt>
                <c:pt idx="50606">
                  <c:v>5.0606999999999998E-5</c:v>
                </c:pt>
                <c:pt idx="50607">
                  <c:v>5.0608000000000001E-5</c:v>
                </c:pt>
                <c:pt idx="50608">
                  <c:v>5.0609000000000003E-5</c:v>
                </c:pt>
                <c:pt idx="50609">
                  <c:v>5.0609999999999998E-5</c:v>
                </c:pt>
                <c:pt idx="50610">
                  <c:v>5.0611E-5</c:v>
                </c:pt>
                <c:pt idx="50611">
                  <c:v>5.0612000000000003E-5</c:v>
                </c:pt>
                <c:pt idx="50612">
                  <c:v>5.0612999999999998E-5</c:v>
                </c:pt>
                <c:pt idx="50613">
                  <c:v>5.0614E-5</c:v>
                </c:pt>
                <c:pt idx="50614">
                  <c:v>5.0615000000000002E-5</c:v>
                </c:pt>
                <c:pt idx="50615">
                  <c:v>5.0615999999999998E-5</c:v>
                </c:pt>
                <c:pt idx="50616">
                  <c:v>5.0617E-5</c:v>
                </c:pt>
                <c:pt idx="50617">
                  <c:v>5.0618000000000002E-5</c:v>
                </c:pt>
                <c:pt idx="50618">
                  <c:v>5.0618999999999998E-5</c:v>
                </c:pt>
                <c:pt idx="50619">
                  <c:v>5.062E-5</c:v>
                </c:pt>
                <c:pt idx="50620">
                  <c:v>5.0621000000000002E-5</c:v>
                </c:pt>
                <c:pt idx="50621">
                  <c:v>5.0621999999999997E-5</c:v>
                </c:pt>
                <c:pt idx="50622">
                  <c:v>5.0623E-5</c:v>
                </c:pt>
                <c:pt idx="50623">
                  <c:v>5.0624000000000002E-5</c:v>
                </c:pt>
                <c:pt idx="50624">
                  <c:v>5.0624999999999997E-5</c:v>
                </c:pt>
                <c:pt idx="50625">
                  <c:v>5.0625999999999999E-5</c:v>
                </c:pt>
                <c:pt idx="50626">
                  <c:v>5.0627000000000002E-5</c:v>
                </c:pt>
                <c:pt idx="50627">
                  <c:v>5.0627999999999997E-5</c:v>
                </c:pt>
                <c:pt idx="50628">
                  <c:v>5.0628999999999999E-5</c:v>
                </c:pt>
                <c:pt idx="50629">
                  <c:v>5.0630000000000001E-5</c:v>
                </c:pt>
                <c:pt idx="50630">
                  <c:v>5.0630999999999997E-5</c:v>
                </c:pt>
                <c:pt idx="50631">
                  <c:v>5.0631999999999999E-5</c:v>
                </c:pt>
                <c:pt idx="50632">
                  <c:v>5.0633000000000001E-5</c:v>
                </c:pt>
                <c:pt idx="50633">
                  <c:v>5.0633999999999997E-5</c:v>
                </c:pt>
                <c:pt idx="50634">
                  <c:v>5.0634999999999999E-5</c:v>
                </c:pt>
                <c:pt idx="50635">
                  <c:v>5.0636000000000001E-5</c:v>
                </c:pt>
                <c:pt idx="50636">
                  <c:v>5.0637000000000003E-5</c:v>
                </c:pt>
                <c:pt idx="50637">
                  <c:v>5.0637999999999999E-5</c:v>
                </c:pt>
                <c:pt idx="50638">
                  <c:v>5.0639000000000001E-5</c:v>
                </c:pt>
                <c:pt idx="50639">
                  <c:v>5.0640000000000003E-5</c:v>
                </c:pt>
                <c:pt idx="50640">
                  <c:v>5.0640999999999998E-5</c:v>
                </c:pt>
                <c:pt idx="50641">
                  <c:v>5.0642000000000001E-5</c:v>
                </c:pt>
                <c:pt idx="50642">
                  <c:v>5.0643000000000003E-5</c:v>
                </c:pt>
                <c:pt idx="50643">
                  <c:v>5.0643999999999998E-5</c:v>
                </c:pt>
                <c:pt idx="50644">
                  <c:v>5.0645E-5</c:v>
                </c:pt>
                <c:pt idx="50645">
                  <c:v>5.0646000000000003E-5</c:v>
                </c:pt>
                <c:pt idx="50646">
                  <c:v>5.0646999999999998E-5</c:v>
                </c:pt>
                <c:pt idx="50647">
                  <c:v>5.0648E-5</c:v>
                </c:pt>
                <c:pt idx="50648">
                  <c:v>5.0649000000000002E-5</c:v>
                </c:pt>
                <c:pt idx="50649">
                  <c:v>5.0649999999999998E-5</c:v>
                </c:pt>
                <c:pt idx="50650">
                  <c:v>5.0651E-5</c:v>
                </c:pt>
                <c:pt idx="50651">
                  <c:v>5.0652000000000002E-5</c:v>
                </c:pt>
                <c:pt idx="50652">
                  <c:v>5.0652999999999998E-5</c:v>
                </c:pt>
                <c:pt idx="50653">
                  <c:v>5.0654E-5</c:v>
                </c:pt>
                <c:pt idx="50654">
                  <c:v>5.0655000000000002E-5</c:v>
                </c:pt>
                <c:pt idx="50655">
                  <c:v>5.0655999999999997E-5</c:v>
                </c:pt>
                <c:pt idx="50656">
                  <c:v>5.0657E-5</c:v>
                </c:pt>
                <c:pt idx="50657">
                  <c:v>5.0658000000000002E-5</c:v>
                </c:pt>
                <c:pt idx="50658">
                  <c:v>5.0658999999999997E-5</c:v>
                </c:pt>
                <c:pt idx="50659">
                  <c:v>5.0659999999999999E-5</c:v>
                </c:pt>
                <c:pt idx="50660">
                  <c:v>5.0661000000000002E-5</c:v>
                </c:pt>
                <c:pt idx="50661">
                  <c:v>5.0661999999999997E-5</c:v>
                </c:pt>
                <c:pt idx="50662">
                  <c:v>5.0662999999999999E-5</c:v>
                </c:pt>
                <c:pt idx="50663">
                  <c:v>5.0664000000000001E-5</c:v>
                </c:pt>
                <c:pt idx="50664">
                  <c:v>5.0664999999999997E-5</c:v>
                </c:pt>
                <c:pt idx="50665">
                  <c:v>5.0665999999999999E-5</c:v>
                </c:pt>
                <c:pt idx="50666">
                  <c:v>5.0667000000000001E-5</c:v>
                </c:pt>
                <c:pt idx="50667">
                  <c:v>5.0667999999999997E-5</c:v>
                </c:pt>
                <c:pt idx="50668">
                  <c:v>5.0668999999999999E-5</c:v>
                </c:pt>
                <c:pt idx="50669">
                  <c:v>5.0670000000000001E-5</c:v>
                </c:pt>
                <c:pt idx="50670">
                  <c:v>5.0671000000000003E-5</c:v>
                </c:pt>
                <c:pt idx="50671">
                  <c:v>5.0671999999999999E-5</c:v>
                </c:pt>
                <c:pt idx="50672">
                  <c:v>5.0673000000000001E-5</c:v>
                </c:pt>
                <c:pt idx="50673">
                  <c:v>5.0674000000000003E-5</c:v>
                </c:pt>
                <c:pt idx="50674">
                  <c:v>5.0674999999999998E-5</c:v>
                </c:pt>
                <c:pt idx="50675">
                  <c:v>5.0676000000000001E-5</c:v>
                </c:pt>
                <c:pt idx="50676">
                  <c:v>5.0677000000000003E-5</c:v>
                </c:pt>
                <c:pt idx="50677">
                  <c:v>5.0677999999999998E-5</c:v>
                </c:pt>
                <c:pt idx="50678">
                  <c:v>5.0679E-5</c:v>
                </c:pt>
                <c:pt idx="50679">
                  <c:v>5.0680000000000003E-5</c:v>
                </c:pt>
                <c:pt idx="50680">
                  <c:v>5.0680999999999998E-5</c:v>
                </c:pt>
                <c:pt idx="50681">
                  <c:v>5.0682E-5</c:v>
                </c:pt>
                <c:pt idx="50682">
                  <c:v>5.0683000000000002E-5</c:v>
                </c:pt>
                <c:pt idx="50683">
                  <c:v>5.0683999999999998E-5</c:v>
                </c:pt>
                <c:pt idx="50684">
                  <c:v>5.0685E-5</c:v>
                </c:pt>
                <c:pt idx="50685">
                  <c:v>5.0686000000000002E-5</c:v>
                </c:pt>
                <c:pt idx="50686">
                  <c:v>5.0686999999999998E-5</c:v>
                </c:pt>
                <c:pt idx="50687">
                  <c:v>5.0688E-5</c:v>
                </c:pt>
                <c:pt idx="50688">
                  <c:v>5.0689000000000002E-5</c:v>
                </c:pt>
                <c:pt idx="50689">
                  <c:v>5.0689999999999997E-5</c:v>
                </c:pt>
                <c:pt idx="50690">
                  <c:v>5.0691E-5</c:v>
                </c:pt>
                <c:pt idx="50691">
                  <c:v>5.0692000000000002E-5</c:v>
                </c:pt>
                <c:pt idx="50692">
                  <c:v>5.0692999999999997E-5</c:v>
                </c:pt>
                <c:pt idx="50693">
                  <c:v>5.0693999999999999E-5</c:v>
                </c:pt>
                <c:pt idx="50694">
                  <c:v>5.0695000000000002E-5</c:v>
                </c:pt>
                <c:pt idx="50695">
                  <c:v>5.0695999999999997E-5</c:v>
                </c:pt>
                <c:pt idx="50696">
                  <c:v>5.0696999999999999E-5</c:v>
                </c:pt>
                <c:pt idx="50697">
                  <c:v>5.0698000000000001E-5</c:v>
                </c:pt>
                <c:pt idx="50698">
                  <c:v>5.0698999999999997E-5</c:v>
                </c:pt>
                <c:pt idx="50699">
                  <c:v>5.0699999999999999E-5</c:v>
                </c:pt>
                <c:pt idx="50700">
                  <c:v>5.0701000000000001E-5</c:v>
                </c:pt>
                <c:pt idx="50701">
                  <c:v>5.0701999999999997E-5</c:v>
                </c:pt>
                <c:pt idx="50702">
                  <c:v>5.0702999999999999E-5</c:v>
                </c:pt>
                <c:pt idx="50703">
                  <c:v>5.0704000000000001E-5</c:v>
                </c:pt>
                <c:pt idx="50704">
                  <c:v>5.0705000000000003E-5</c:v>
                </c:pt>
                <c:pt idx="50705">
                  <c:v>5.0705999999999999E-5</c:v>
                </c:pt>
                <c:pt idx="50706">
                  <c:v>5.0707000000000001E-5</c:v>
                </c:pt>
                <c:pt idx="50707">
                  <c:v>5.0708000000000003E-5</c:v>
                </c:pt>
                <c:pt idx="50708">
                  <c:v>5.0708999999999998E-5</c:v>
                </c:pt>
                <c:pt idx="50709">
                  <c:v>5.0710000000000001E-5</c:v>
                </c:pt>
                <c:pt idx="50710">
                  <c:v>5.0711000000000003E-5</c:v>
                </c:pt>
                <c:pt idx="50711">
                  <c:v>5.0711999999999998E-5</c:v>
                </c:pt>
                <c:pt idx="50712">
                  <c:v>5.0713E-5</c:v>
                </c:pt>
                <c:pt idx="50713">
                  <c:v>5.0714000000000003E-5</c:v>
                </c:pt>
                <c:pt idx="50714">
                  <c:v>5.0714999999999998E-5</c:v>
                </c:pt>
                <c:pt idx="50715">
                  <c:v>5.0716E-5</c:v>
                </c:pt>
                <c:pt idx="50716">
                  <c:v>5.0717000000000002E-5</c:v>
                </c:pt>
                <c:pt idx="50717">
                  <c:v>5.0717999999999998E-5</c:v>
                </c:pt>
                <c:pt idx="50718">
                  <c:v>5.0719E-5</c:v>
                </c:pt>
                <c:pt idx="50719">
                  <c:v>5.0720000000000002E-5</c:v>
                </c:pt>
                <c:pt idx="50720">
                  <c:v>5.0720999999999998E-5</c:v>
                </c:pt>
                <c:pt idx="50721">
                  <c:v>5.0722E-5</c:v>
                </c:pt>
                <c:pt idx="50722">
                  <c:v>5.0723000000000002E-5</c:v>
                </c:pt>
                <c:pt idx="50723">
                  <c:v>5.0723999999999997E-5</c:v>
                </c:pt>
                <c:pt idx="50724">
                  <c:v>5.0725E-5</c:v>
                </c:pt>
                <c:pt idx="50725">
                  <c:v>5.0726000000000002E-5</c:v>
                </c:pt>
                <c:pt idx="50726">
                  <c:v>5.0726999999999997E-5</c:v>
                </c:pt>
                <c:pt idx="50727">
                  <c:v>5.0727999999999999E-5</c:v>
                </c:pt>
                <c:pt idx="50728">
                  <c:v>5.0729000000000002E-5</c:v>
                </c:pt>
                <c:pt idx="50729">
                  <c:v>5.0729999999999997E-5</c:v>
                </c:pt>
                <c:pt idx="50730">
                  <c:v>5.0730999999999999E-5</c:v>
                </c:pt>
                <c:pt idx="50731">
                  <c:v>5.0732000000000001E-5</c:v>
                </c:pt>
                <c:pt idx="50732">
                  <c:v>5.0732999999999997E-5</c:v>
                </c:pt>
                <c:pt idx="50733">
                  <c:v>5.0733999999999999E-5</c:v>
                </c:pt>
                <c:pt idx="50734">
                  <c:v>5.0735000000000001E-5</c:v>
                </c:pt>
                <c:pt idx="50735">
                  <c:v>5.0735999999999997E-5</c:v>
                </c:pt>
                <c:pt idx="50736">
                  <c:v>5.0736999999999999E-5</c:v>
                </c:pt>
                <c:pt idx="50737">
                  <c:v>5.0738000000000001E-5</c:v>
                </c:pt>
                <c:pt idx="50738">
                  <c:v>5.0739000000000003E-5</c:v>
                </c:pt>
                <c:pt idx="50739">
                  <c:v>5.0739999999999999E-5</c:v>
                </c:pt>
                <c:pt idx="50740">
                  <c:v>5.0741000000000001E-5</c:v>
                </c:pt>
                <c:pt idx="50741">
                  <c:v>5.0742000000000003E-5</c:v>
                </c:pt>
                <c:pt idx="50742">
                  <c:v>5.0742999999999999E-5</c:v>
                </c:pt>
                <c:pt idx="50743">
                  <c:v>5.0744000000000001E-5</c:v>
                </c:pt>
                <c:pt idx="50744">
                  <c:v>5.0745000000000003E-5</c:v>
                </c:pt>
                <c:pt idx="50745">
                  <c:v>5.0745999999999998E-5</c:v>
                </c:pt>
                <c:pt idx="50746">
                  <c:v>5.0747E-5</c:v>
                </c:pt>
                <c:pt idx="50747">
                  <c:v>5.0748000000000003E-5</c:v>
                </c:pt>
                <c:pt idx="50748">
                  <c:v>5.0748999999999998E-5</c:v>
                </c:pt>
                <c:pt idx="50749">
                  <c:v>5.075E-5</c:v>
                </c:pt>
                <c:pt idx="50750">
                  <c:v>5.0751000000000002E-5</c:v>
                </c:pt>
                <c:pt idx="50751">
                  <c:v>5.0751999999999998E-5</c:v>
                </c:pt>
                <c:pt idx="50752">
                  <c:v>5.0753E-5</c:v>
                </c:pt>
                <c:pt idx="50753">
                  <c:v>5.0754000000000002E-5</c:v>
                </c:pt>
                <c:pt idx="50754">
                  <c:v>5.0754999999999998E-5</c:v>
                </c:pt>
                <c:pt idx="50755">
                  <c:v>5.0756E-5</c:v>
                </c:pt>
                <c:pt idx="50756">
                  <c:v>5.0757000000000002E-5</c:v>
                </c:pt>
                <c:pt idx="50757">
                  <c:v>5.0757999999999998E-5</c:v>
                </c:pt>
                <c:pt idx="50758">
                  <c:v>5.0759E-5</c:v>
                </c:pt>
                <c:pt idx="50759">
                  <c:v>5.0760000000000002E-5</c:v>
                </c:pt>
                <c:pt idx="50760">
                  <c:v>5.0760999999999997E-5</c:v>
                </c:pt>
                <c:pt idx="50761">
                  <c:v>5.0762E-5</c:v>
                </c:pt>
                <c:pt idx="50762">
                  <c:v>5.0763000000000002E-5</c:v>
                </c:pt>
                <c:pt idx="50763">
                  <c:v>5.0763999999999997E-5</c:v>
                </c:pt>
                <c:pt idx="50764">
                  <c:v>5.0764999999999999E-5</c:v>
                </c:pt>
                <c:pt idx="50765">
                  <c:v>5.0766000000000001E-5</c:v>
                </c:pt>
                <c:pt idx="50766">
                  <c:v>5.0766999999999997E-5</c:v>
                </c:pt>
                <c:pt idx="50767">
                  <c:v>5.0767999999999999E-5</c:v>
                </c:pt>
                <c:pt idx="50768">
                  <c:v>5.0769000000000001E-5</c:v>
                </c:pt>
                <c:pt idx="50769">
                  <c:v>5.0769999999999997E-5</c:v>
                </c:pt>
                <c:pt idx="50770">
                  <c:v>5.0770999999999999E-5</c:v>
                </c:pt>
                <c:pt idx="50771">
                  <c:v>5.0772000000000001E-5</c:v>
                </c:pt>
                <c:pt idx="50772">
                  <c:v>5.0773000000000003E-5</c:v>
                </c:pt>
                <c:pt idx="50773">
                  <c:v>5.0773999999999999E-5</c:v>
                </c:pt>
                <c:pt idx="50774">
                  <c:v>5.0775000000000001E-5</c:v>
                </c:pt>
                <c:pt idx="50775">
                  <c:v>5.0776000000000003E-5</c:v>
                </c:pt>
                <c:pt idx="50776">
                  <c:v>5.0776999999999999E-5</c:v>
                </c:pt>
                <c:pt idx="50777">
                  <c:v>5.0778000000000001E-5</c:v>
                </c:pt>
                <c:pt idx="50778">
                  <c:v>5.0779000000000003E-5</c:v>
                </c:pt>
                <c:pt idx="50779">
                  <c:v>5.0779999999999998E-5</c:v>
                </c:pt>
                <c:pt idx="50780">
                  <c:v>5.0781000000000001E-5</c:v>
                </c:pt>
                <c:pt idx="50781">
                  <c:v>5.0782000000000003E-5</c:v>
                </c:pt>
                <c:pt idx="50782">
                  <c:v>5.0782999999999998E-5</c:v>
                </c:pt>
                <c:pt idx="50783">
                  <c:v>5.0784E-5</c:v>
                </c:pt>
                <c:pt idx="50784">
                  <c:v>5.0785000000000003E-5</c:v>
                </c:pt>
                <c:pt idx="50785">
                  <c:v>5.0785999999999998E-5</c:v>
                </c:pt>
                <c:pt idx="50786">
                  <c:v>5.0787E-5</c:v>
                </c:pt>
                <c:pt idx="50787">
                  <c:v>5.0788000000000002E-5</c:v>
                </c:pt>
                <c:pt idx="50788">
                  <c:v>5.0788999999999998E-5</c:v>
                </c:pt>
                <c:pt idx="50789">
                  <c:v>5.079E-5</c:v>
                </c:pt>
                <c:pt idx="50790">
                  <c:v>5.0791000000000002E-5</c:v>
                </c:pt>
                <c:pt idx="50791">
                  <c:v>5.0791999999999998E-5</c:v>
                </c:pt>
                <c:pt idx="50792">
                  <c:v>5.0793E-5</c:v>
                </c:pt>
                <c:pt idx="50793">
                  <c:v>5.0794000000000002E-5</c:v>
                </c:pt>
                <c:pt idx="50794">
                  <c:v>5.0794999999999997E-5</c:v>
                </c:pt>
                <c:pt idx="50795">
                  <c:v>5.0796E-5</c:v>
                </c:pt>
                <c:pt idx="50796">
                  <c:v>5.0797000000000002E-5</c:v>
                </c:pt>
                <c:pt idx="50797">
                  <c:v>5.0797999999999997E-5</c:v>
                </c:pt>
                <c:pt idx="50798">
                  <c:v>5.0798999999999999E-5</c:v>
                </c:pt>
                <c:pt idx="50799">
                  <c:v>5.0800000000000002E-5</c:v>
                </c:pt>
                <c:pt idx="50800">
                  <c:v>5.0800999999999997E-5</c:v>
                </c:pt>
                <c:pt idx="50801">
                  <c:v>5.0801999999999999E-5</c:v>
                </c:pt>
                <c:pt idx="50802">
                  <c:v>5.0803000000000001E-5</c:v>
                </c:pt>
                <c:pt idx="50803">
                  <c:v>5.0803999999999997E-5</c:v>
                </c:pt>
                <c:pt idx="50804">
                  <c:v>5.0804999999999999E-5</c:v>
                </c:pt>
                <c:pt idx="50805">
                  <c:v>5.0806000000000001E-5</c:v>
                </c:pt>
                <c:pt idx="50806">
                  <c:v>5.0807000000000003E-5</c:v>
                </c:pt>
                <c:pt idx="50807">
                  <c:v>5.0807999999999999E-5</c:v>
                </c:pt>
                <c:pt idx="50808">
                  <c:v>5.0809000000000001E-5</c:v>
                </c:pt>
                <c:pt idx="50809">
                  <c:v>5.0810000000000003E-5</c:v>
                </c:pt>
                <c:pt idx="50810">
                  <c:v>5.0810999999999999E-5</c:v>
                </c:pt>
                <c:pt idx="50811">
                  <c:v>5.0812000000000001E-5</c:v>
                </c:pt>
                <c:pt idx="50812">
                  <c:v>5.0813000000000003E-5</c:v>
                </c:pt>
                <c:pt idx="50813">
                  <c:v>5.0813999999999998E-5</c:v>
                </c:pt>
                <c:pt idx="50814">
                  <c:v>5.0815000000000001E-5</c:v>
                </c:pt>
                <c:pt idx="50815">
                  <c:v>5.0816000000000003E-5</c:v>
                </c:pt>
                <c:pt idx="50816">
                  <c:v>5.0816999999999998E-5</c:v>
                </c:pt>
                <c:pt idx="50817">
                  <c:v>5.0818E-5</c:v>
                </c:pt>
                <c:pt idx="50818">
                  <c:v>5.0819000000000003E-5</c:v>
                </c:pt>
                <c:pt idx="50819">
                  <c:v>5.0819999999999998E-5</c:v>
                </c:pt>
                <c:pt idx="50820">
                  <c:v>5.0821E-5</c:v>
                </c:pt>
                <c:pt idx="50821">
                  <c:v>5.0822000000000002E-5</c:v>
                </c:pt>
                <c:pt idx="50822">
                  <c:v>5.0822999999999998E-5</c:v>
                </c:pt>
                <c:pt idx="50823">
                  <c:v>5.0824E-5</c:v>
                </c:pt>
                <c:pt idx="50824">
                  <c:v>5.0825000000000002E-5</c:v>
                </c:pt>
                <c:pt idx="50825">
                  <c:v>5.0825999999999998E-5</c:v>
                </c:pt>
                <c:pt idx="50826">
                  <c:v>5.0827E-5</c:v>
                </c:pt>
                <c:pt idx="50827">
                  <c:v>5.0828000000000002E-5</c:v>
                </c:pt>
                <c:pt idx="50828">
                  <c:v>5.0828999999999997E-5</c:v>
                </c:pt>
                <c:pt idx="50829">
                  <c:v>5.083E-5</c:v>
                </c:pt>
                <c:pt idx="50830">
                  <c:v>5.0831000000000002E-5</c:v>
                </c:pt>
                <c:pt idx="50831">
                  <c:v>5.0831999999999997E-5</c:v>
                </c:pt>
                <c:pt idx="50832">
                  <c:v>5.0832999999999999E-5</c:v>
                </c:pt>
                <c:pt idx="50833">
                  <c:v>5.0834000000000002E-5</c:v>
                </c:pt>
                <c:pt idx="50834">
                  <c:v>5.0834999999999997E-5</c:v>
                </c:pt>
                <c:pt idx="50835">
                  <c:v>5.0835999999999999E-5</c:v>
                </c:pt>
                <c:pt idx="50836">
                  <c:v>5.0837000000000001E-5</c:v>
                </c:pt>
                <c:pt idx="50837">
                  <c:v>5.0837999999999997E-5</c:v>
                </c:pt>
                <c:pt idx="50838">
                  <c:v>5.0838999999999999E-5</c:v>
                </c:pt>
                <c:pt idx="50839">
                  <c:v>5.0840000000000001E-5</c:v>
                </c:pt>
                <c:pt idx="50840">
                  <c:v>5.0841000000000003E-5</c:v>
                </c:pt>
                <c:pt idx="50841">
                  <c:v>5.0841999999999999E-5</c:v>
                </c:pt>
                <c:pt idx="50842">
                  <c:v>5.0843000000000001E-5</c:v>
                </c:pt>
                <c:pt idx="50843">
                  <c:v>5.0844000000000003E-5</c:v>
                </c:pt>
                <c:pt idx="50844">
                  <c:v>5.0844999999999999E-5</c:v>
                </c:pt>
                <c:pt idx="50845">
                  <c:v>5.0846000000000001E-5</c:v>
                </c:pt>
                <c:pt idx="50846">
                  <c:v>5.0847000000000003E-5</c:v>
                </c:pt>
                <c:pt idx="50847">
                  <c:v>5.0847999999999998E-5</c:v>
                </c:pt>
                <c:pt idx="50848">
                  <c:v>5.0849000000000001E-5</c:v>
                </c:pt>
                <c:pt idx="50849">
                  <c:v>5.0850000000000003E-5</c:v>
                </c:pt>
                <c:pt idx="50850">
                  <c:v>5.0850999999999998E-5</c:v>
                </c:pt>
                <c:pt idx="50851">
                  <c:v>5.0852E-5</c:v>
                </c:pt>
                <c:pt idx="50852">
                  <c:v>5.0853000000000003E-5</c:v>
                </c:pt>
                <c:pt idx="50853">
                  <c:v>5.0853999999999998E-5</c:v>
                </c:pt>
                <c:pt idx="50854">
                  <c:v>5.0855E-5</c:v>
                </c:pt>
                <c:pt idx="50855">
                  <c:v>5.0856000000000002E-5</c:v>
                </c:pt>
                <c:pt idx="50856">
                  <c:v>5.0856999999999998E-5</c:v>
                </c:pt>
                <c:pt idx="50857">
                  <c:v>5.0858E-5</c:v>
                </c:pt>
                <c:pt idx="50858">
                  <c:v>5.0859000000000002E-5</c:v>
                </c:pt>
                <c:pt idx="50859">
                  <c:v>5.0859999999999998E-5</c:v>
                </c:pt>
                <c:pt idx="50860">
                  <c:v>5.0861E-5</c:v>
                </c:pt>
                <c:pt idx="50861">
                  <c:v>5.0862000000000002E-5</c:v>
                </c:pt>
                <c:pt idx="50862">
                  <c:v>5.0862999999999997E-5</c:v>
                </c:pt>
                <c:pt idx="50863">
                  <c:v>5.0864E-5</c:v>
                </c:pt>
                <c:pt idx="50864">
                  <c:v>5.0865000000000002E-5</c:v>
                </c:pt>
                <c:pt idx="50865">
                  <c:v>5.0865999999999997E-5</c:v>
                </c:pt>
                <c:pt idx="50866">
                  <c:v>5.0866999999999999E-5</c:v>
                </c:pt>
                <c:pt idx="50867">
                  <c:v>5.0868000000000002E-5</c:v>
                </c:pt>
                <c:pt idx="50868">
                  <c:v>5.0868999999999997E-5</c:v>
                </c:pt>
                <c:pt idx="50869">
                  <c:v>5.0869999999999999E-5</c:v>
                </c:pt>
                <c:pt idx="50870">
                  <c:v>5.0871000000000001E-5</c:v>
                </c:pt>
                <c:pt idx="50871">
                  <c:v>5.0871999999999997E-5</c:v>
                </c:pt>
                <c:pt idx="50872">
                  <c:v>5.0872999999999999E-5</c:v>
                </c:pt>
                <c:pt idx="50873">
                  <c:v>5.0874000000000001E-5</c:v>
                </c:pt>
                <c:pt idx="50874">
                  <c:v>5.0875000000000003E-5</c:v>
                </c:pt>
                <c:pt idx="50875">
                  <c:v>5.0875999999999999E-5</c:v>
                </c:pt>
                <c:pt idx="50876">
                  <c:v>5.0877000000000001E-5</c:v>
                </c:pt>
                <c:pt idx="50877">
                  <c:v>5.0878000000000003E-5</c:v>
                </c:pt>
                <c:pt idx="50878">
                  <c:v>5.0878999999999999E-5</c:v>
                </c:pt>
                <c:pt idx="50879">
                  <c:v>5.0880000000000001E-5</c:v>
                </c:pt>
                <c:pt idx="50880">
                  <c:v>5.0881000000000003E-5</c:v>
                </c:pt>
                <c:pt idx="50881">
                  <c:v>5.0881999999999998E-5</c:v>
                </c:pt>
                <c:pt idx="50882">
                  <c:v>5.0883000000000001E-5</c:v>
                </c:pt>
                <c:pt idx="50883">
                  <c:v>5.0884000000000003E-5</c:v>
                </c:pt>
                <c:pt idx="50884">
                  <c:v>5.0884999999999998E-5</c:v>
                </c:pt>
                <c:pt idx="50885">
                  <c:v>5.0886E-5</c:v>
                </c:pt>
                <c:pt idx="50886">
                  <c:v>5.0887000000000003E-5</c:v>
                </c:pt>
                <c:pt idx="50887">
                  <c:v>5.0887999999999998E-5</c:v>
                </c:pt>
                <c:pt idx="50888">
                  <c:v>5.0889E-5</c:v>
                </c:pt>
                <c:pt idx="50889">
                  <c:v>5.0890000000000002E-5</c:v>
                </c:pt>
                <c:pt idx="50890">
                  <c:v>5.0890999999999998E-5</c:v>
                </c:pt>
                <c:pt idx="50891">
                  <c:v>5.0892E-5</c:v>
                </c:pt>
                <c:pt idx="50892">
                  <c:v>5.0893000000000002E-5</c:v>
                </c:pt>
                <c:pt idx="50893">
                  <c:v>5.0893999999999998E-5</c:v>
                </c:pt>
                <c:pt idx="50894">
                  <c:v>5.0895E-5</c:v>
                </c:pt>
                <c:pt idx="50895">
                  <c:v>5.0896000000000002E-5</c:v>
                </c:pt>
                <c:pt idx="50896">
                  <c:v>5.0896999999999997E-5</c:v>
                </c:pt>
                <c:pt idx="50897">
                  <c:v>5.0898E-5</c:v>
                </c:pt>
                <c:pt idx="50898">
                  <c:v>5.0899000000000002E-5</c:v>
                </c:pt>
                <c:pt idx="50899">
                  <c:v>5.0899999999999997E-5</c:v>
                </c:pt>
                <c:pt idx="50900">
                  <c:v>5.0900999999999999E-5</c:v>
                </c:pt>
                <c:pt idx="50901">
                  <c:v>5.0902000000000002E-5</c:v>
                </c:pt>
                <c:pt idx="50902">
                  <c:v>5.0902999999999997E-5</c:v>
                </c:pt>
                <c:pt idx="50903">
                  <c:v>5.0903999999999999E-5</c:v>
                </c:pt>
                <c:pt idx="50904">
                  <c:v>5.0905000000000001E-5</c:v>
                </c:pt>
                <c:pt idx="50905">
                  <c:v>5.0905999999999997E-5</c:v>
                </c:pt>
                <c:pt idx="50906">
                  <c:v>5.0906999999999999E-5</c:v>
                </c:pt>
                <c:pt idx="50907">
                  <c:v>5.0908000000000001E-5</c:v>
                </c:pt>
                <c:pt idx="50908">
                  <c:v>5.0909000000000003E-5</c:v>
                </c:pt>
                <c:pt idx="50909">
                  <c:v>5.0909999999999999E-5</c:v>
                </c:pt>
                <c:pt idx="50910">
                  <c:v>5.0911000000000001E-5</c:v>
                </c:pt>
                <c:pt idx="50911">
                  <c:v>5.0912000000000003E-5</c:v>
                </c:pt>
                <c:pt idx="50912">
                  <c:v>5.0912999999999999E-5</c:v>
                </c:pt>
                <c:pt idx="50913">
                  <c:v>5.0914000000000001E-5</c:v>
                </c:pt>
                <c:pt idx="50914">
                  <c:v>5.0915000000000003E-5</c:v>
                </c:pt>
                <c:pt idx="50915">
                  <c:v>5.0915999999999998E-5</c:v>
                </c:pt>
                <c:pt idx="50916">
                  <c:v>5.0917000000000001E-5</c:v>
                </c:pt>
                <c:pt idx="50917">
                  <c:v>5.0918000000000003E-5</c:v>
                </c:pt>
                <c:pt idx="50918">
                  <c:v>5.0918999999999998E-5</c:v>
                </c:pt>
                <c:pt idx="50919">
                  <c:v>5.092E-5</c:v>
                </c:pt>
                <c:pt idx="50920">
                  <c:v>5.0921000000000003E-5</c:v>
                </c:pt>
                <c:pt idx="50921">
                  <c:v>5.0921999999999998E-5</c:v>
                </c:pt>
                <c:pt idx="50922">
                  <c:v>5.0923E-5</c:v>
                </c:pt>
                <c:pt idx="50923">
                  <c:v>5.0924000000000002E-5</c:v>
                </c:pt>
                <c:pt idx="50924">
                  <c:v>5.0924999999999998E-5</c:v>
                </c:pt>
                <c:pt idx="50925">
                  <c:v>5.0926E-5</c:v>
                </c:pt>
                <c:pt idx="50926">
                  <c:v>5.0927000000000002E-5</c:v>
                </c:pt>
                <c:pt idx="50927">
                  <c:v>5.0927999999999998E-5</c:v>
                </c:pt>
                <c:pt idx="50928">
                  <c:v>5.0929E-5</c:v>
                </c:pt>
                <c:pt idx="50929">
                  <c:v>5.0930000000000002E-5</c:v>
                </c:pt>
                <c:pt idx="50930">
                  <c:v>5.0930999999999997E-5</c:v>
                </c:pt>
                <c:pt idx="50931">
                  <c:v>5.0932E-5</c:v>
                </c:pt>
                <c:pt idx="50932">
                  <c:v>5.0933000000000002E-5</c:v>
                </c:pt>
                <c:pt idx="50933">
                  <c:v>5.0933999999999997E-5</c:v>
                </c:pt>
                <c:pt idx="50934">
                  <c:v>5.0934999999999999E-5</c:v>
                </c:pt>
                <c:pt idx="50935">
                  <c:v>5.0936000000000002E-5</c:v>
                </c:pt>
                <c:pt idx="50936">
                  <c:v>5.0936999999999997E-5</c:v>
                </c:pt>
                <c:pt idx="50937">
                  <c:v>5.0937999999999999E-5</c:v>
                </c:pt>
                <c:pt idx="50938">
                  <c:v>5.0939000000000001E-5</c:v>
                </c:pt>
                <c:pt idx="50939">
                  <c:v>5.0939999999999997E-5</c:v>
                </c:pt>
                <c:pt idx="50940">
                  <c:v>5.0940999999999999E-5</c:v>
                </c:pt>
                <c:pt idx="50941">
                  <c:v>5.0942000000000001E-5</c:v>
                </c:pt>
                <c:pt idx="50942">
                  <c:v>5.0943000000000003E-5</c:v>
                </c:pt>
                <c:pt idx="50943">
                  <c:v>5.0943999999999999E-5</c:v>
                </c:pt>
                <c:pt idx="50944">
                  <c:v>5.0945000000000001E-5</c:v>
                </c:pt>
                <c:pt idx="50945">
                  <c:v>5.0946000000000003E-5</c:v>
                </c:pt>
                <c:pt idx="50946">
                  <c:v>5.0946999999999999E-5</c:v>
                </c:pt>
                <c:pt idx="50947">
                  <c:v>5.0948000000000001E-5</c:v>
                </c:pt>
                <c:pt idx="50948">
                  <c:v>5.0949000000000003E-5</c:v>
                </c:pt>
                <c:pt idx="50949">
                  <c:v>5.0949999999999998E-5</c:v>
                </c:pt>
                <c:pt idx="50950">
                  <c:v>5.0951000000000001E-5</c:v>
                </c:pt>
                <c:pt idx="50951">
                  <c:v>5.0952000000000003E-5</c:v>
                </c:pt>
                <c:pt idx="50952">
                  <c:v>5.0952999999999998E-5</c:v>
                </c:pt>
                <c:pt idx="50953">
                  <c:v>5.0954E-5</c:v>
                </c:pt>
                <c:pt idx="50954">
                  <c:v>5.0955000000000003E-5</c:v>
                </c:pt>
                <c:pt idx="50955">
                  <c:v>5.0955999999999998E-5</c:v>
                </c:pt>
                <c:pt idx="50956">
                  <c:v>5.0957E-5</c:v>
                </c:pt>
                <c:pt idx="50957">
                  <c:v>5.0958000000000002E-5</c:v>
                </c:pt>
                <c:pt idx="50958">
                  <c:v>5.0958999999999998E-5</c:v>
                </c:pt>
                <c:pt idx="50959">
                  <c:v>5.096E-5</c:v>
                </c:pt>
                <c:pt idx="50960">
                  <c:v>5.0961000000000002E-5</c:v>
                </c:pt>
                <c:pt idx="50961">
                  <c:v>5.0961999999999998E-5</c:v>
                </c:pt>
                <c:pt idx="50962">
                  <c:v>5.0963E-5</c:v>
                </c:pt>
                <c:pt idx="50963">
                  <c:v>5.0964000000000002E-5</c:v>
                </c:pt>
                <c:pt idx="50964">
                  <c:v>5.0964999999999997E-5</c:v>
                </c:pt>
                <c:pt idx="50965">
                  <c:v>5.0966E-5</c:v>
                </c:pt>
                <c:pt idx="50966">
                  <c:v>5.0967000000000002E-5</c:v>
                </c:pt>
                <c:pt idx="50967">
                  <c:v>5.0967999999999997E-5</c:v>
                </c:pt>
                <c:pt idx="50968">
                  <c:v>5.0968999999999999E-5</c:v>
                </c:pt>
                <c:pt idx="50969">
                  <c:v>5.0970000000000002E-5</c:v>
                </c:pt>
                <c:pt idx="50970">
                  <c:v>5.0970999999999997E-5</c:v>
                </c:pt>
                <c:pt idx="50971">
                  <c:v>5.0971999999999999E-5</c:v>
                </c:pt>
                <c:pt idx="50972">
                  <c:v>5.0973000000000001E-5</c:v>
                </c:pt>
                <c:pt idx="50973">
                  <c:v>5.0973999999999997E-5</c:v>
                </c:pt>
                <c:pt idx="50974">
                  <c:v>5.0974999999999999E-5</c:v>
                </c:pt>
                <c:pt idx="50975">
                  <c:v>5.0976000000000001E-5</c:v>
                </c:pt>
                <c:pt idx="50976">
                  <c:v>5.0977000000000003E-5</c:v>
                </c:pt>
                <c:pt idx="50977">
                  <c:v>5.0977999999999999E-5</c:v>
                </c:pt>
                <c:pt idx="50978">
                  <c:v>5.0979000000000001E-5</c:v>
                </c:pt>
                <c:pt idx="50979">
                  <c:v>5.0980000000000003E-5</c:v>
                </c:pt>
                <c:pt idx="50980">
                  <c:v>5.0980999999999999E-5</c:v>
                </c:pt>
                <c:pt idx="50981">
                  <c:v>5.0982000000000001E-5</c:v>
                </c:pt>
                <c:pt idx="50982">
                  <c:v>5.0983000000000003E-5</c:v>
                </c:pt>
                <c:pt idx="50983">
                  <c:v>5.0983999999999998E-5</c:v>
                </c:pt>
                <c:pt idx="50984">
                  <c:v>5.0985000000000001E-5</c:v>
                </c:pt>
                <c:pt idx="50985">
                  <c:v>5.0986000000000003E-5</c:v>
                </c:pt>
                <c:pt idx="50986">
                  <c:v>5.0986999999999998E-5</c:v>
                </c:pt>
                <c:pt idx="50987">
                  <c:v>5.0988E-5</c:v>
                </c:pt>
                <c:pt idx="50988">
                  <c:v>5.0989000000000003E-5</c:v>
                </c:pt>
                <c:pt idx="50989">
                  <c:v>5.0989999999999998E-5</c:v>
                </c:pt>
                <c:pt idx="50990">
                  <c:v>5.0991E-5</c:v>
                </c:pt>
                <c:pt idx="50991">
                  <c:v>5.0992000000000002E-5</c:v>
                </c:pt>
                <c:pt idx="50992">
                  <c:v>5.0992999999999998E-5</c:v>
                </c:pt>
                <c:pt idx="50993">
                  <c:v>5.0994E-5</c:v>
                </c:pt>
                <c:pt idx="50994">
                  <c:v>5.0995000000000002E-5</c:v>
                </c:pt>
                <c:pt idx="50995">
                  <c:v>5.0995999999999998E-5</c:v>
                </c:pt>
                <c:pt idx="50996">
                  <c:v>5.0997E-5</c:v>
                </c:pt>
                <c:pt idx="50997">
                  <c:v>5.0998000000000002E-5</c:v>
                </c:pt>
                <c:pt idx="50998">
                  <c:v>5.0998999999999997E-5</c:v>
                </c:pt>
                <c:pt idx="50999">
                  <c:v>5.1E-5</c:v>
                </c:pt>
                <c:pt idx="51000">
                  <c:v>5.1001000000000002E-5</c:v>
                </c:pt>
                <c:pt idx="51001">
                  <c:v>5.1001999999999997E-5</c:v>
                </c:pt>
                <c:pt idx="51002">
                  <c:v>5.1002999999999999E-5</c:v>
                </c:pt>
                <c:pt idx="51003">
                  <c:v>5.1004000000000002E-5</c:v>
                </c:pt>
                <c:pt idx="51004">
                  <c:v>5.1004999999999997E-5</c:v>
                </c:pt>
                <c:pt idx="51005">
                  <c:v>5.1005999999999999E-5</c:v>
                </c:pt>
                <c:pt idx="51006">
                  <c:v>5.1007000000000001E-5</c:v>
                </c:pt>
                <c:pt idx="51007">
                  <c:v>5.1007999999999997E-5</c:v>
                </c:pt>
                <c:pt idx="51008">
                  <c:v>5.1008999999999999E-5</c:v>
                </c:pt>
                <c:pt idx="51009">
                  <c:v>5.1010000000000001E-5</c:v>
                </c:pt>
                <c:pt idx="51010">
                  <c:v>5.1010999999999997E-5</c:v>
                </c:pt>
                <c:pt idx="51011">
                  <c:v>5.1011999999999999E-5</c:v>
                </c:pt>
                <c:pt idx="51012">
                  <c:v>5.1013000000000001E-5</c:v>
                </c:pt>
                <c:pt idx="51013">
                  <c:v>5.1014000000000003E-5</c:v>
                </c:pt>
                <c:pt idx="51014">
                  <c:v>5.1014999999999999E-5</c:v>
                </c:pt>
                <c:pt idx="51015">
                  <c:v>5.1016000000000001E-5</c:v>
                </c:pt>
                <c:pt idx="51016">
                  <c:v>5.1017000000000003E-5</c:v>
                </c:pt>
                <c:pt idx="51017">
                  <c:v>5.1017999999999998E-5</c:v>
                </c:pt>
                <c:pt idx="51018">
                  <c:v>5.1019000000000001E-5</c:v>
                </c:pt>
                <c:pt idx="51019">
                  <c:v>5.1020000000000003E-5</c:v>
                </c:pt>
                <c:pt idx="51020">
                  <c:v>5.1020999999999998E-5</c:v>
                </c:pt>
                <c:pt idx="51021">
                  <c:v>5.1022E-5</c:v>
                </c:pt>
                <c:pt idx="51022">
                  <c:v>5.1023000000000003E-5</c:v>
                </c:pt>
                <c:pt idx="51023">
                  <c:v>5.1023999999999998E-5</c:v>
                </c:pt>
                <c:pt idx="51024">
                  <c:v>5.1025E-5</c:v>
                </c:pt>
                <c:pt idx="51025">
                  <c:v>5.1026000000000002E-5</c:v>
                </c:pt>
                <c:pt idx="51026">
                  <c:v>5.1026999999999998E-5</c:v>
                </c:pt>
                <c:pt idx="51027">
                  <c:v>5.1028E-5</c:v>
                </c:pt>
                <c:pt idx="51028">
                  <c:v>5.1029000000000002E-5</c:v>
                </c:pt>
                <c:pt idx="51029">
                  <c:v>5.1029999999999998E-5</c:v>
                </c:pt>
                <c:pt idx="51030">
                  <c:v>5.1031E-5</c:v>
                </c:pt>
                <c:pt idx="51031">
                  <c:v>5.1032000000000002E-5</c:v>
                </c:pt>
                <c:pt idx="51032">
                  <c:v>5.1032999999999997E-5</c:v>
                </c:pt>
                <c:pt idx="51033">
                  <c:v>5.1034E-5</c:v>
                </c:pt>
                <c:pt idx="51034">
                  <c:v>5.1035000000000002E-5</c:v>
                </c:pt>
                <c:pt idx="51035">
                  <c:v>5.1035999999999997E-5</c:v>
                </c:pt>
                <c:pt idx="51036">
                  <c:v>5.1036999999999999E-5</c:v>
                </c:pt>
                <c:pt idx="51037">
                  <c:v>5.1038000000000002E-5</c:v>
                </c:pt>
                <c:pt idx="51038">
                  <c:v>5.1038999999999997E-5</c:v>
                </c:pt>
                <c:pt idx="51039">
                  <c:v>5.1039999999999999E-5</c:v>
                </c:pt>
                <c:pt idx="51040">
                  <c:v>5.1041000000000001E-5</c:v>
                </c:pt>
                <c:pt idx="51041">
                  <c:v>5.1041999999999997E-5</c:v>
                </c:pt>
                <c:pt idx="51042">
                  <c:v>5.1042999999999999E-5</c:v>
                </c:pt>
                <c:pt idx="51043">
                  <c:v>5.1044000000000001E-5</c:v>
                </c:pt>
                <c:pt idx="51044">
                  <c:v>5.1044999999999997E-5</c:v>
                </c:pt>
                <c:pt idx="51045">
                  <c:v>5.1045999999999999E-5</c:v>
                </c:pt>
                <c:pt idx="51046">
                  <c:v>5.1047000000000001E-5</c:v>
                </c:pt>
                <c:pt idx="51047">
                  <c:v>5.1048000000000003E-5</c:v>
                </c:pt>
                <c:pt idx="51048">
                  <c:v>5.1048999999999999E-5</c:v>
                </c:pt>
                <c:pt idx="51049">
                  <c:v>5.1050000000000001E-5</c:v>
                </c:pt>
                <c:pt idx="51050">
                  <c:v>5.1051000000000003E-5</c:v>
                </c:pt>
                <c:pt idx="51051">
                  <c:v>5.1051999999999998E-5</c:v>
                </c:pt>
                <c:pt idx="51052">
                  <c:v>5.1053000000000001E-5</c:v>
                </c:pt>
                <c:pt idx="51053">
                  <c:v>5.1054000000000003E-5</c:v>
                </c:pt>
                <c:pt idx="51054">
                  <c:v>5.1054999999999998E-5</c:v>
                </c:pt>
                <c:pt idx="51055">
                  <c:v>5.1056E-5</c:v>
                </c:pt>
                <c:pt idx="51056">
                  <c:v>5.1057000000000003E-5</c:v>
                </c:pt>
                <c:pt idx="51057">
                  <c:v>5.1057999999999998E-5</c:v>
                </c:pt>
                <c:pt idx="51058">
                  <c:v>5.1059E-5</c:v>
                </c:pt>
                <c:pt idx="51059">
                  <c:v>5.1060000000000002E-5</c:v>
                </c:pt>
                <c:pt idx="51060">
                  <c:v>5.1060999999999998E-5</c:v>
                </c:pt>
                <c:pt idx="51061">
                  <c:v>5.1062E-5</c:v>
                </c:pt>
                <c:pt idx="51062">
                  <c:v>5.1063000000000002E-5</c:v>
                </c:pt>
                <c:pt idx="51063">
                  <c:v>5.1063999999999998E-5</c:v>
                </c:pt>
                <c:pt idx="51064">
                  <c:v>5.1065E-5</c:v>
                </c:pt>
                <c:pt idx="51065">
                  <c:v>5.1066000000000002E-5</c:v>
                </c:pt>
                <c:pt idx="51066">
                  <c:v>5.1066999999999997E-5</c:v>
                </c:pt>
                <c:pt idx="51067">
                  <c:v>5.1068E-5</c:v>
                </c:pt>
                <c:pt idx="51068">
                  <c:v>5.1069000000000002E-5</c:v>
                </c:pt>
                <c:pt idx="51069">
                  <c:v>5.1069999999999997E-5</c:v>
                </c:pt>
                <c:pt idx="51070">
                  <c:v>5.1070999999999999E-5</c:v>
                </c:pt>
                <c:pt idx="51071">
                  <c:v>5.1072000000000002E-5</c:v>
                </c:pt>
                <c:pt idx="51072">
                  <c:v>5.1072999999999997E-5</c:v>
                </c:pt>
                <c:pt idx="51073">
                  <c:v>5.1073999999999999E-5</c:v>
                </c:pt>
                <c:pt idx="51074">
                  <c:v>5.1075000000000001E-5</c:v>
                </c:pt>
                <c:pt idx="51075">
                  <c:v>5.1075999999999997E-5</c:v>
                </c:pt>
                <c:pt idx="51076">
                  <c:v>5.1076999999999999E-5</c:v>
                </c:pt>
                <c:pt idx="51077">
                  <c:v>5.1078000000000001E-5</c:v>
                </c:pt>
                <c:pt idx="51078">
                  <c:v>5.1078999999999997E-5</c:v>
                </c:pt>
                <c:pt idx="51079">
                  <c:v>5.1079999999999999E-5</c:v>
                </c:pt>
                <c:pt idx="51080">
                  <c:v>5.1081000000000001E-5</c:v>
                </c:pt>
                <c:pt idx="51081">
                  <c:v>5.1082000000000003E-5</c:v>
                </c:pt>
                <c:pt idx="51082">
                  <c:v>5.1082999999999999E-5</c:v>
                </c:pt>
                <c:pt idx="51083">
                  <c:v>5.1084000000000001E-5</c:v>
                </c:pt>
                <c:pt idx="51084">
                  <c:v>5.1085000000000003E-5</c:v>
                </c:pt>
                <c:pt idx="51085">
                  <c:v>5.1085999999999998E-5</c:v>
                </c:pt>
                <c:pt idx="51086">
                  <c:v>5.1087000000000001E-5</c:v>
                </c:pt>
                <c:pt idx="51087">
                  <c:v>5.1088000000000003E-5</c:v>
                </c:pt>
                <c:pt idx="51088">
                  <c:v>5.1088999999999998E-5</c:v>
                </c:pt>
                <c:pt idx="51089">
                  <c:v>5.109E-5</c:v>
                </c:pt>
                <c:pt idx="51090">
                  <c:v>5.1091000000000003E-5</c:v>
                </c:pt>
                <c:pt idx="51091">
                  <c:v>5.1091999999999998E-5</c:v>
                </c:pt>
                <c:pt idx="51092">
                  <c:v>5.1093E-5</c:v>
                </c:pt>
                <c:pt idx="51093">
                  <c:v>5.1094000000000002E-5</c:v>
                </c:pt>
                <c:pt idx="51094">
                  <c:v>5.1094999999999998E-5</c:v>
                </c:pt>
                <c:pt idx="51095">
                  <c:v>5.1096E-5</c:v>
                </c:pt>
                <c:pt idx="51096">
                  <c:v>5.1097000000000002E-5</c:v>
                </c:pt>
                <c:pt idx="51097">
                  <c:v>5.1097999999999998E-5</c:v>
                </c:pt>
                <c:pt idx="51098">
                  <c:v>5.1099E-5</c:v>
                </c:pt>
                <c:pt idx="51099">
                  <c:v>5.1100000000000002E-5</c:v>
                </c:pt>
                <c:pt idx="51100">
                  <c:v>5.1100999999999997E-5</c:v>
                </c:pt>
                <c:pt idx="51101">
                  <c:v>5.1102E-5</c:v>
                </c:pt>
                <c:pt idx="51102">
                  <c:v>5.1103000000000002E-5</c:v>
                </c:pt>
                <c:pt idx="51103">
                  <c:v>5.1103999999999997E-5</c:v>
                </c:pt>
                <c:pt idx="51104">
                  <c:v>5.1104999999999999E-5</c:v>
                </c:pt>
                <c:pt idx="51105">
                  <c:v>5.1106000000000002E-5</c:v>
                </c:pt>
                <c:pt idx="51106">
                  <c:v>5.1106999999999997E-5</c:v>
                </c:pt>
                <c:pt idx="51107">
                  <c:v>5.1107999999999999E-5</c:v>
                </c:pt>
                <c:pt idx="51108">
                  <c:v>5.1109000000000001E-5</c:v>
                </c:pt>
                <c:pt idx="51109">
                  <c:v>5.1109999999999997E-5</c:v>
                </c:pt>
                <c:pt idx="51110">
                  <c:v>5.1110999999999999E-5</c:v>
                </c:pt>
                <c:pt idx="51111">
                  <c:v>5.1112000000000001E-5</c:v>
                </c:pt>
                <c:pt idx="51112">
                  <c:v>5.1112999999999997E-5</c:v>
                </c:pt>
                <c:pt idx="51113">
                  <c:v>5.1113999999999999E-5</c:v>
                </c:pt>
                <c:pt idx="51114">
                  <c:v>5.1115000000000001E-5</c:v>
                </c:pt>
                <c:pt idx="51115">
                  <c:v>5.1116000000000003E-5</c:v>
                </c:pt>
                <c:pt idx="51116">
                  <c:v>5.1116999999999999E-5</c:v>
                </c:pt>
                <c:pt idx="51117">
                  <c:v>5.1118000000000001E-5</c:v>
                </c:pt>
                <c:pt idx="51118">
                  <c:v>5.1119000000000003E-5</c:v>
                </c:pt>
                <c:pt idx="51119">
                  <c:v>5.1119999999999998E-5</c:v>
                </c:pt>
                <c:pt idx="51120">
                  <c:v>5.1121000000000001E-5</c:v>
                </c:pt>
                <c:pt idx="51121">
                  <c:v>5.1122000000000003E-5</c:v>
                </c:pt>
                <c:pt idx="51122">
                  <c:v>5.1122999999999998E-5</c:v>
                </c:pt>
                <c:pt idx="51123">
                  <c:v>5.1124E-5</c:v>
                </c:pt>
                <c:pt idx="51124">
                  <c:v>5.1125000000000003E-5</c:v>
                </c:pt>
                <c:pt idx="51125">
                  <c:v>5.1125999999999998E-5</c:v>
                </c:pt>
                <c:pt idx="51126">
                  <c:v>5.1127E-5</c:v>
                </c:pt>
                <c:pt idx="51127">
                  <c:v>5.1128000000000002E-5</c:v>
                </c:pt>
                <c:pt idx="51128">
                  <c:v>5.1128999999999998E-5</c:v>
                </c:pt>
                <c:pt idx="51129">
                  <c:v>5.113E-5</c:v>
                </c:pt>
                <c:pt idx="51130">
                  <c:v>5.1131000000000002E-5</c:v>
                </c:pt>
                <c:pt idx="51131">
                  <c:v>5.1131999999999998E-5</c:v>
                </c:pt>
                <c:pt idx="51132">
                  <c:v>5.1133E-5</c:v>
                </c:pt>
                <c:pt idx="51133">
                  <c:v>5.1134000000000002E-5</c:v>
                </c:pt>
                <c:pt idx="51134">
                  <c:v>5.1134999999999997E-5</c:v>
                </c:pt>
                <c:pt idx="51135">
                  <c:v>5.1136E-5</c:v>
                </c:pt>
                <c:pt idx="51136">
                  <c:v>5.1137000000000002E-5</c:v>
                </c:pt>
                <c:pt idx="51137">
                  <c:v>5.1137999999999997E-5</c:v>
                </c:pt>
                <c:pt idx="51138">
                  <c:v>5.1138999999999999E-5</c:v>
                </c:pt>
                <c:pt idx="51139">
                  <c:v>5.1140000000000002E-5</c:v>
                </c:pt>
                <c:pt idx="51140">
                  <c:v>5.1140999999999997E-5</c:v>
                </c:pt>
                <c:pt idx="51141">
                  <c:v>5.1141999999999999E-5</c:v>
                </c:pt>
                <c:pt idx="51142">
                  <c:v>5.1143000000000001E-5</c:v>
                </c:pt>
                <c:pt idx="51143">
                  <c:v>5.1143999999999997E-5</c:v>
                </c:pt>
                <c:pt idx="51144">
                  <c:v>5.1144999999999999E-5</c:v>
                </c:pt>
                <c:pt idx="51145">
                  <c:v>5.1146000000000001E-5</c:v>
                </c:pt>
                <c:pt idx="51146">
                  <c:v>5.1146999999999997E-5</c:v>
                </c:pt>
                <c:pt idx="51147">
                  <c:v>5.1147999999999999E-5</c:v>
                </c:pt>
                <c:pt idx="51148">
                  <c:v>5.1149000000000001E-5</c:v>
                </c:pt>
                <c:pt idx="51149">
                  <c:v>5.1150000000000003E-5</c:v>
                </c:pt>
                <c:pt idx="51150">
                  <c:v>5.1150999999999999E-5</c:v>
                </c:pt>
                <c:pt idx="51151">
                  <c:v>5.1152000000000001E-5</c:v>
                </c:pt>
                <c:pt idx="51152">
                  <c:v>5.1153000000000003E-5</c:v>
                </c:pt>
                <c:pt idx="51153">
                  <c:v>5.1153999999999998E-5</c:v>
                </c:pt>
                <c:pt idx="51154">
                  <c:v>5.1155000000000001E-5</c:v>
                </c:pt>
                <c:pt idx="51155">
                  <c:v>5.1156000000000003E-5</c:v>
                </c:pt>
                <c:pt idx="51156">
                  <c:v>5.1156999999999998E-5</c:v>
                </c:pt>
                <c:pt idx="51157">
                  <c:v>5.1158E-5</c:v>
                </c:pt>
                <c:pt idx="51158">
                  <c:v>5.1159000000000003E-5</c:v>
                </c:pt>
                <c:pt idx="51159">
                  <c:v>5.1159999999999998E-5</c:v>
                </c:pt>
                <c:pt idx="51160">
                  <c:v>5.1161E-5</c:v>
                </c:pt>
                <c:pt idx="51161">
                  <c:v>5.1162000000000002E-5</c:v>
                </c:pt>
                <c:pt idx="51162">
                  <c:v>5.1162999999999998E-5</c:v>
                </c:pt>
                <c:pt idx="51163">
                  <c:v>5.1164E-5</c:v>
                </c:pt>
                <c:pt idx="51164">
                  <c:v>5.1165000000000002E-5</c:v>
                </c:pt>
                <c:pt idx="51165">
                  <c:v>5.1165999999999998E-5</c:v>
                </c:pt>
                <c:pt idx="51166">
                  <c:v>5.1167E-5</c:v>
                </c:pt>
                <c:pt idx="51167">
                  <c:v>5.1168000000000002E-5</c:v>
                </c:pt>
                <c:pt idx="51168">
                  <c:v>5.1168999999999997E-5</c:v>
                </c:pt>
                <c:pt idx="51169">
                  <c:v>5.117E-5</c:v>
                </c:pt>
                <c:pt idx="51170">
                  <c:v>5.1171000000000002E-5</c:v>
                </c:pt>
                <c:pt idx="51171">
                  <c:v>5.1171999999999997E-5</c:v>
                </c:pt>
                <c:pt idx="51172">
                  <c:v>5.1172999999999999E-5</c:v>
                </c:pt>
                <c:pt idx="51173">
                  <c:v>5.1174000000000002E-5</c:v>
                </c:pt>
                <c:pt idx="51174">
                  <c:v>5.1174999999999997E-5</c:v>
                </c:pt>
                <c:pt idx="51175">
                  <c:v>5.1175999999999999E-5</c:v>
                </c:pt>
                <c:pt idx="51176">
                  <c:v>5.1177000000000001E-5</c:v>
                </c:pt>
                <c:pt idx="51177">
                  <c:v>5.1177999999999997E-5</c:v>
                </c:pt>
                <c:pt idx="51178">
                  <c:v>5.1178999999999999E-5</c:v>
                </c:pt>
                <c:pt idx="51179">
                  <c:v>5.1180000000000001E-5</c:v>
                </c:pt>
                <c:pt idx="51180">
                  <c:v>5.1180999999999997E-5</c:v>
                </c:pt>
                <c:pt idx="51181">
                  <c:v>5.1181999999999999E-5</c:v>
                </c:pt>
                <c:pt idx="51182">
                  <c:v>5.1183000000000001E-5</c:v>
                </c:pt>
                <c:pt idx="51183">
                  <c:v>5.1184000000000003E-5</c:v>
                </c:pt>
                <c:pt idx="51184">
                  <c:v>5.1184999999999999E-5</c:v>
                </c:pt>
                <c:pt idx="51185">
                  <c:v>5.1186000000000001E-5</c:v>
                </c:pt>
                <c:pt idx="51186">
                  <c:v>5.1187000000000003E-5</c:v>
                </c:pt>
                <c:pt idx="51187">
                  <c:v>5.1187999999999998E-5</c:v>
                </c:pt>
                <c:pt idx="51188">
                  <c:v>5.1189000000000001E-5</c:v>
                </c:pt>
                <c:pt idx="51189">
                  <c:v>5.1190000000000003E-5</c:v>
                </c:pt>
                <c:pt idx="51190">
                  <c:v>5.1190999999999998E-5</c:v>
                </c:pt>
                <c:pt idx="51191">
                  <c:v>5.1192E-5</c:v>
                </c:pt>
                <c:pt idx="51192">
                  <c:v>5.1193000000000003E-5</c:v>
                </c:pt>
                <c:pt idx="51193">
                  <c:v>5.1193999999999998E-5</c:v>
                </c:pt>
                <c:pt idx="51194">
                  <c:v>5.1195E-5</c:v>
                </c:pt>
                <c:pt idx="51195">
                  <c:v>5.1196000000000002E-5</c:v>
                </c:pt>
                <c:pt idx="51196">
                  <c:v>5.1196999999999998E-5</c:v>
                </c:pt>
                <c:pt idx="51197">
                  <c:v>5.1198E-5</c:v>
                </c:pt>
                <c:pt idx="51198">
                  <c:v>5.1199000000000002E-5</c:v>
                </c:pt>
                <c:pt idx="51199">
                  <c:v>5.1199999999999998E-5</c:v>
                </c:pt>
                <c:pt idx="51200">
                  <c:v>5.1201E-5</c:v>
                </c:pt>
                <c:pt idx="51201">
                  <c:v>5.1202000000000002E-5</c:v>
                </c:pt>
                <c:pt idx="51202">
                  <c:v>5.1202999999999997E-5</c:v>
                </c:pt>
                <c:pt idx="51203">
                  <c:v>5.1204E-5</c:v>
                </c:pt>
                <c:pt idx="51204">
                  <c:v>5.1205000000000002E-5</c:v>
                </c:pt>
                <c:pt idx="51205">
                  <c:v>5.1205999999999997E-5</c:v>
                </c:pt>
                <c:pt idx="51206">
                  <c:v>5.1206999999999999E-5</c:v>
                </c:pt>
                <c:pt idx="51207">
                  <c:v>5.1208000000000002E-5</c:v>
                </c:pt>
                <c:pt idx="51208">
                  <c:v>5.1208999999999997E-5</c:v>
                </c:pt>
                <c:pt idx="51209">
                  <c:v>5.1209999999999999E-5</c:v>
                </c:pt>
                <c:pt idx="51210">
                  <c:v>5.1211000000000001E-5</c:v>
                </c:pt>
                <c:pt idx="51211">
                  <c:v>5.1211999999999997E-5</c:v>
                </c:pt>
                <c:pt idx="51212">
                  <c:v>5.1212999999999999E-5</c:v>
                </c:pt>
                <c:pt idx="51213">
                  <c:v>5.1214000000000001E-5</c:v>
                </c:pt>
                <c:pt idx="51214">
                  <c:v>5.1214999999999997E-5</c:v>
                </c:pt>
                <c:pt idx="51215">
                  <c:v>5.1215999999999999E-5</c:v>
                </c:pt>
                <c:pt idx="51216">
                  <c:v>5.1217000000000001E-5</c:v>
                </c:pt>
                <c:pt idx="51217">
                  <c:v>5.1218000000000003E-5</c:v>
                </c:pt>
                <c:pt idx="51218">
                  <c:v>5.1218999999999999E-5</c:v>
                </c:pt>
                <c:pt idx="51219">
                  <c:v>5.1220000000000001E-5</c:v>
                </c:pt>
                <c:pt idx="51220">
                  <c:v>5.1221000000000003E-5</c:v>
                </c:pt>
                <c:pt idx="51221">
                  <c:v>5.1221999999999998E-5</c:v>
                </c:pt>
                <c:pt idx="51222">
                  <c:v>5.1223000000000001E-5</c:v>
                </c:pt>
                <c:pt idx="51223">
                  <c:v>5.1224000000000003E-5</c:v>
                </c:pt>
                <c:pt idx="51224">
                  <c:v>5.1224999999999998E-5</c:v>
                </c:pt>
                <c:pt idx="51225">
                  <c:v>5.1226E-5</c:v>
                </c:pt>
                <c:pt idx="51226">
                  <c:v>5.1227000000000003E-5</c:v>
                </c:pt>
                <c:pt idx="51227">
                  <c:v>5.1227999999999998E-5</c:v>
                </c:pt>
                <c:pt idx="51228">
                  <c:v>5.1229E-5</c:v>
                </c:pt>
                <c:pt idx="51229">
                  <c:v>5.1230000000000002E-5</c:v>
                </c:pt>
                <c:pt idx="51230">
                  <c:v>5.1230999999999998E-5</c:v>
                </c:pt>
                <c:pt idx="51231">
                  <c:v>5.1232E-5</c:v>
                </c:pt>
                <c:pt idx="51232">
                  <c:v>5.1233000000000002E-5</c:v>
                </c:pt>
                <c:pt idx="51233">
                  <c:v>5.1233999999999998E-5</c:v>
                </c:pt>
                <c:pt idx="51234">
                  <c:v>5.1235E-5</c:v>
                </c:pt>
                <c:pt idx="51235">
                  <c:v>5.1236000000000002E-5</c:v>
                </c:pt>
                <c:pt idx="51236">
                  <c:v>5.1236999999999997E-5</c:v>
                </c:pt>
                <c:pt idx="51237">
                  <c:v>5.1238E-5</c:v>
                </c:pt>
                <c:pt idx="51238">
                  <c:v>5.1239000000000002E-5</c:v>
                </c:pt>
                <c:pt idx="51239">
                  <c:v>5.1239999999999997E-5</c:v>
                </c:pt>
                <c:pt idx="51240">
                  <c:v>5.1240999999999999E-5</c:v>
                </c:pt>
                <c:pt idx="51241">
                  <c:v>5.1242000000000002E-5</c:v>
                </c:pt>
                <c:pt idx="51242">
                  <c:v>5.1242999999999997E-5</c:v>
                </c:pt>
                <c:pt idx="51243">
                  <c:v>5.1243999999999999E-5</c:v>
                </c:pt>
                <c:pt idx="51244">
                  <c:v>5.1245000000000001E-5</c:v>
                </c:pt>
                <c:pt idx="51245">
                  <c:v>5.1245999999999997E-5</c:v>
                </c:pt>
                <c:pt idx="51246">
                  <c:v>5.1246999999999999E-5</c:v>
                </c:pt>
                <c:pt idx="51247">
                  <c:v>5.1248000000000001E-5</c:v>
                </c:pt>
                <c:pt idx="51248">
                  <c:v>5.1248999999999997E-5</c:v>
                </c:pt>
                <c:pt idx="51249">
                  <c:v>5.1249999999999999E-5</c:v>
                </c:pt>
                <c:pt idx="51250">
                  <c:v>5.1251000000000001E-5</c:v>
                </c:pt>
                <c:pt idx="51251">
                  <c:v>5.1252000000000003E-5</c:v>
                </c:pt>
                <c:pt idx="51252">
                  <c:v>5.1252999999999999E-5</c:v>
                </c:pt>
                <c:pt idx="51253">
                  <c:v>5.1254000000000001E-5</c:v>
                </c:pt>
                <c:pt idx="51254">
                  <c:v>5.1255000000000003E-5</c:v>
                </c:pt>
                <c:pt idx="51255">
                  <c:v>5.1255999999999999E-5</c:v>
                </c:pt>
                <c:pt idx="51256">
                  <c:v>5.1257000000000001E-5</c:v>
                </c:pt>
                <c:pt idx="51257">
                  <c:v>5.1258000000000003E-5</c:v>
                </c:pt>
                <c:pt idx="51258">
                  <c:v>5.1258999999999998E-5</c:v>
                </c:pt>
                <c:pt idx="51259">
                  <c:v>5.126E-5</c:v>
                </c:pt>
                <c:pt idx="51260">
                  <c:v>5.1261000000000003E-5</c:v>
                </c:pt>
                <c:pt idx="51261">
                  <c:v>5.1261999999999998E-5</c:v>
                </c:pt>
                <c:pt idx="51262">
                  <c:v>5.1263E-5</c:v>
                </c:pt>
                <c:pt idx="51263">
                  <c:v>5.1264000000000002E-5</c:v>
                </c:pt>
                <c:pt idx="51264">
                  <c:v>5.1264999999999998E-5</c:v>
                </c:pt>
                <c:pt idx="51265">
                  <c:v>5.1266E-5</c:v>
                </c:pt>
                <c:pt idx="51266">
                  <c:v>5.1267000000000002E-5</c:v>
                </c:pt>
                <c:pt idx="51267">
                  <c:v>5.1267999999999998E-5</c:v>
                </c:pt>
                <c:pt idx="51268">
                  <c:v>5.1269E-5</c:v>
                </c:pt>
                <c:pt idx="51269">
                  <c:v>5.1270000000000002E-5</c:v>
                </c:pt>
                <c:pt idx="51270">
                  <c:v>5.1270999999999998E-5</c:v>
                </c:pt>
                <c:pt idx="51271">
                  <c:v>5.1272E-5</c:v>
                </c:pt>
                <c:pt idx="51272">
                  <c:v>5.1273000000000002E-5</c:v>
                </c:pt>
                <c:pt idx="51273">
                  <c:v>5.1273999999999997E-5</c:v>
                </c:pt>
                <c:pt idx="51274">
                  <c:v>5.1275E-5</c:v>
                </c:pt>
                <c:pt idx="51275">
                  <c:v>5.1276000000000002E-5</c:v>
                </c:pt>
                <c:pt idx="51276">
                  <c:v>5.1276999999999997E-5</c:v>
                </c:pt>
                <c:pt idx="51277">
                  <c:v>5.1277999999999999E-5</c:v>
                </c:pt>
                <c:pt idx="51278">
                  <c:v>5.1279000000000002E-5</c:v>
                </c:pt>
                <c:pt idx="51279">
                  <c:v>5.1279999999999997E-5</c:v>
                </c:pt>
                <c:pt idx="51280">
                  <c:v>5.1280999999999999E-5</c:v>
                </c:pt>
                <c:pt idx="51281">
                  <c:v>5.1282000000000001E-5</c:v>
                </c:pt>
                <c:pt idx="51282">
                  <c:v>5.1282999999999997E-5</c:v>
                </c:pt>
                <c:pt idx="51283">
                  <c:v>5.1283999999999999E-5</c:v>
                </c:pt>
                <c:pt idx="51284">
                  <c:v>5.1285000000000001E-5</c:v>
                </c:pt>
                <c:pt idx="51285">
                  <c:v>5.1286000000000003E-5</c:v>
                </c:pt>
                <c:pt idx="51286">
                  <c:v>5.1286999999999999E-5</c:v>
                </c:pt>
                <c:pt idx="51287">
                  <c:v>5.1288000000000001E-5</c:v>
                </c:pt>
                <c:pt idx="51288">
                  <c:v>5.1289000000000003E-5</c:v>
                </c:pt>
                <c:pt idx="51289">
                  <c:v>5.1289999999999999E-5</c:v>
                </c:pt>
                <c:pt idx="51290">
                  <c:v>5.1291000000000001E-5</c:v>
                </c:pt>
                <c:pt idx="51291">
                  <c:v>5.1292000000000003E-5</c:v>
                </c:pt>
                <c:pt idx="51292">
                  <c:v>5.1292999999999998E-5</c:v>
                </c:pt>
                <c:pt idx="51293">
                  <c:v>5.1294000000000001E-5</c:v>
                </c:pt>
                <c:pt idx="51294">
                  <c:v>5.1295000000000003E-5</c:v>
                </c:pt>
                <c:pt idx="51295">
                  <c:v>5.1295999999999998E-5</c:v>
                </c:pt>
                <c:pt idx="51296">
                  <c:v>5.1297E-5</c:v>
                </c:pt>
                <c:pt idx="51297">
                  <c:v>5.1298000000000003E-5</c:v>
                </c:pt>
                <c:pt idx="51298">
                  <c:v>5.1298999999999998E-5</c:v>
                </c:pt>
                <c:pt idx="51299">
                  <c:v>5.13E-5</c:v>
                </c:pt>
                <c:pt idx="51300">
                  <c:v>5.1301000000000002E-5</c:v>
                </c:pt>
                <c:pt idx="51301">
                  <c:v>5.1301999999999998E-5</c:v>
                </c:pt>
                <c:pt idx="51302">
                  <c:v>5.1303E-5</c:v>
                </c:pt>
                <c:pt idx="51303">
                  <c:v>5.1304000000000002E-5</c:v>
                </c:pt>
                <c:pt idx="51304">
                  <c:v>5.1304999999999998E-5</c:v>
                </c:pt>
                <c:pt idx="51305">
                  <c:v>5.1306E-5</c:v>
                </c:pt>
                <c:pt idx="51306">
                  <c:v>5.1307000000000002E-5</c:v>
                </c:pt>
                <c:pt idx="51307">
                  <c:v>5.1307999999999997E-5</c:v>
                </c:pt>
                <c:pt idx="51308">
                  <c:v>5.1309E-5</c:v>
                </c:pt>
                <c:pt idx="51309">
                  <c:v>5.1310000000000002E-5</c:v>
                </c:pt>
                <c:pt idx="51310">
                  <c:v>5.1310999999999997E-5</c:v>
                </c:pt>
                <c:pt idx="51311">
                  <c:v>5.1311999999999999E-5</c:v>
                </c:pt>
                <c:pt idx="51312">
                  <c:v>5.1313000000000002E-5</c:v>
                </c:pt>
                <c:pt idx="51313">
                  <c:v>5.1313999999999997E-5</c:v>
                </c:pt>
                <c:pt idx="51314">
                  <c:v>5.1314999999999999E-5</c:v>
                </c:pt>
                <c:pt idx="51315">
                  <c:v>5.1316000000000001E-5</c:v>
                </c:pt>
                <c:pt idx="51316">
                  <c:v>5.1316999999999997E-5</c:v>
                </c:pt>
                <c:pt idx="51317">
                  <c:v>5.1317999999999999E-5</c:v>
                </c:pt>
                <c:pt idx="51318">
                  <c:v>5.1319000000000001E-5</c:v>
                </c:pt>
                <c:pt idx="51319">
                  <c:v>5.1320000000000003E-5</c:v>
                </c:pt>
                <c:pt idx="51320">
                  <c:v>5.1320999999999999E-5</c:v>
                </c:pt>
                <c:pt idx="51321">
                  <c:v>5.1322000000000001E-5</c:v>
                </c:pt>
                <c:pt idx="51322">
                  <c:v>5.1323000000000003E-5</c:v>
                </c:pt>
                <c:pt idx="51323">
                  <c:v>5.1323999999999999E-5</c:v>
                </c:pt>
                <c:pt idx="51324">
                  <c:v>5.1325000000000001E-5</c:v>
                </c:pt>
                <c:pt idx="51325">
                  <c:v>5.1326000000000003E-5</c:v>
                </c:pt>
                <c:pt idx="51326">
                  <c:v>5.1326999999999998E-5</c:v>
                </c:pt>
                <c:pt idx="51327">
                  <c:v>5.1328000000000001E-5</c:v>
                </c:pt>
                <c:pt idx="51328">
                  <c:v>5.1329000000000003E-5</c:v>
                </c:pt>
                <c:pt idx="51329">
                  <c:v>5.1329999999999998E-5</c:v>
                </c:pt>
                <c:pt idx="51330">
                  <c:v>5.1331E-5</c:v>
                </c:pt>
                <c:pt idx="51331">
                  <c:v>5.1332000000000003E-5</c:v>
                </c:pt>
                <c:pt idx="51332">
                  <c:v>5.1332999999999998E-5</c:v>
                </c:pt>
                <c:pt idx="51333">
                  <c:v>5.1334E-5</c:v>
                </c:pt>
                <c:pt idx="51334">
                  <c:v>5.1335000000000002E-5</c:v>
                </c:pt>
                <c:pt idx="51335">
                  <c:v>5.1335999999999998E-5</c:v>
                </c:pt>
                <c:pt idx="51336">
                  <c:v>5.1337E-5</c:v>
                </c:pt>
                <c:pt idx="51337">
                  <c:v>5.1338000000000002E-5</c:v>
                </c:pt>
                <c:pt idx="51338">
                  <c:v>5.1338999999999998E-5</c:v>
                </c:pt>
                <c:pt idx="51339">
                  <c:v>5.134E-5</c:v>
                </c:pt>
                <c:pt idx="51340">
                  <c:v>5.1341000000000002E-5</c:v>
                </c:pt>
                <c:pt idx="51341">
                  <c:v>5.1341999999999997E-5</c:v>
                </c:pt>
                <c:pt idx="51342">
                  <c:v>5.1343E-5</c:v>
                </c:pt>
                <c:pt idx="51343">
                  <c:v>5.1344000000000002E-5</c:v>
                </c:pt>
                <c:pt idx="51344">
                  <c:v>5.1344999999999997E-5</c:v>
                </c:pt>
                <c:pt idx="51345">
                  <c:v>5.1345999999999999E-5</c:v>
                </c:pt>
                <c:pt idx="51346">
                  <c:v>5.1347000000000002E-5</c:v>
                </c:pt>
                <c:pt idx="51347">
                  <c:v>5.1347999999999997E-5</c:v>
                </c:pt>
                <c:pt idx="51348">
                  <c:v>5.1348999999999999E-5</c:v>
                </c:pt>
                <c:pt idx="51349">
                  <c:v>5.1350000000000001E-5</c:v>
                </c:pt>
                <c:pt idx="51350">
                  <c:v>5.1350999999999997E-5</c:v>
                </c:pt>
                <c:pt idx="51351">
                  <c:v>5.1351999999999999E-5</c:v>
                </c:pt>
                <c:pt idx="51352">
                  <c:v>5.1353000000000001E-5</c:v>
                </c:pt>
                <c:pt idx="51353">
                  <c:v>5.1354000000000003E-5</c:v>
                </c:pt>
                <c:pt idx="51354">
                  <c:v>5.1354999999999999E-5</c:v>
                </c:pt>
                <c:pt idx="51355">
                  <c:v>5.1356000000000001E-5</c:v>
                </c:pt>
                <c:pt idx="51356">
                  <c:v>5.1357000000000003E-5</c:v>
                </c:pt>
                <c:pt idx="51357">
                  <c:v>5.1357999999999999E-5</c:v>
                </c:pt>
                <c:pt idx="51358">
                  <c:v>5.1359000000000001E-5</c:v>
                </c:pt>
                <c:pt idx="51359">
                  <c:v>5.1360000000000003E-5</c:v>
                </c:pt>
                <c:pt idx="51360">
                  <c:v>5.1360999999999998E-5</c:v>
                </c:pt>
                <c:pt idx="51361">
                  <c:v>5.1362000000000001E-5</c:v>
                </c:pt>
                <c:pt idx="51362">
                  <c:v>5.1363000000000003E-5</c:v>
                </c:pt>
                <c:pt idx="51363">
                  <c:v>5.1363999999999998E-5</c:v>
                </c:pt>
                <c:pt idx="51364">
                  <c:v>5.1365E-5</c:v>
                </c:pt>
                <c:pt idx="51365">
                  <c:v>5.1366000000000003E-5</c:v>
                </c:pt>
                <c:pt idx="51366">
                  <c:v>5.1366999999999998E-5</c:v>
                </c:pt>
                <c:pt idx="51367">
                  <c:v>5.1368E-5</c:v>
                </c:pt>
                <c:pt idx="51368">
                  <c:v>5.1369000000000002E-5</c:v>
                </c:pt>
                <c:pt idx="51369">
                  <c:v>5.1369999999999998E-5</c:v>
                </c:pt>
                <c:pt idx="51370">
                  <c:v>5.1371E-5</c:v>
                </c:pt>
                <c:pt idx="51371">
                  <c:v>5.1372000000000002E-5</c:v>
                </c:pt>
                <c:pt idx="51372">
                  <c:v>5.1372999999999998E-5</c:v>
                </c:pt>
                <c:pt idx="51373">
                  <c:v>5.1374E-5</c:v>
                </c:pt>
                <c:pt idx="51374">
                  <c:v>5.1375000000000002E-5</c:v>
                </c:pt>
                <c:pt idx="51375">
                  <c:v>5.1375999999999997E-5</c:v>
                </c:pt>
                <c:pt idx="51376">
                  <c:v>5.1377E-5</c:v>
                </c:pt>
                <c:pt idx="51377">
                  <c:v>5.1378000000000002E-5</c:v>
                </c:pt>
                <c:pt idx="51378">
                  <c:v>5.1378999999999997E-5</c:v>
                </c:pt>
                <c:pt idx="51379">
                  <c:v>5.1379999999999999E-5</c:v>
                </c:pt>
                <c:pt idx="51380">
                  <c:v>5.1381000000000002E-5</c:v>
                </c:pt>
                <c:pt idx="51381">
                  <c:v>5.1381999999999997E-5</c:v>
                </c:pt>
                <c:pt idx="51382">
                  <c:v>5.1382999999999999E-5</c:v>
                </c:pt>
                <c:pt idx="51383">
                  <c:v>5.1384000000000001E-5</c:v>
                </c:pt>
                <c:pt idx="51384">
                  <c:v>5.1384999999999997E-5</c:v>
                </c:pt>
                <c:pt idx="51385">
                  <c:v>5.1385999999999999E-5</c:v>
                </c:pt>
                <c:pt idx="51386">
                  <c:v>5.1387000000000001E-5</c:v>
                </c:pt>
                <c:pt idx="51387">
                  <c:v>5.1388000000000003E-5</c:v>
                </c:pt>
                <c:pt idx="51388">
                  <c:v>5.1388999999999999E-5</c:v>
                </c:pt>
                <c:pt idx="51389">
                  <c:v>5.1390000000000001E-5</c:v>
                </c:pt>
                <c:pt idx="51390">
                  <c:v>5.1391000000000003E-5</c:v>
                </c:pt>
                <c:pt idx="51391">
                  <c:v>5.1391999999999999E-5</c:v>
                </c:pt>
                <c:pt idx="51392">
                  <c:v>5.1393000000000001E-5</c:v>
                </c:pt>
                <c:pt idx="51393">
                  <c:v>5.1394000000000003E-5</c:v>
                </c:pt>
                <c:pt idx="51394">
                  <c:v>5.1394999999999998E-5</c:v>
                </c:pt>
                <c:pt idx="51395">
                  <c:v>5.1396000000000001E-5</c:v>
                </c:pt>
                <c:pt idx="51396">
                  <c:v>5.1397000000000003E-5</c:v>
                </c:pt>
                <c:pt idx="51397">
                  <c:v>5.1397999999999998E-5</c:v>
                </c:pt>
                <c:pt idx="51398">
                  <c:v>5.1399E-5</c:v>
                </c:pt>
                <c:pt idx="51399">
                  <c:v>5.1400000000000003E-5</c:v>
                </c:pt>
                <c:pt idx="51400">
                  <c:v>5.1400999999999998E-5</c:v>
                </c:pt>
                <c:pt idx="51401">
                  <c:v>5.1402E-5</c:v>
                </c:pt>
                <c:pt idx="51402">
                  <c:v>5.1403000000000002E-5</c:v>
                </c:pt>
                <c:pt idx="51403">
                  <c:v>5.1403999999999998E-5</c:v>
                </c:pt>
                <c:pt idx="51404">
                  <c:v>5.1405E-5</c:v>
                </c:pt>
                <c:pt idx="51405">
                  <c:v>5.1406000000000002E-5</c:v>
                </c:pt>
                <c:pt idx="51406">
                  <c:v>5.1406999999999998E-5</c:v>
                </c:pt>
                <c:pt idx="51407">
                  <c:v>5.1408E-5</c:v>
                </c:pt>
                <c:pt idx="51408">
                  <c:v>5.1409000000000002E-5</c:v>
                </c:pt>
                <c:pt idx="51409">
                  <c:v>5.1409999999999997E-5</c:v>
                </c:pt>
                <c:pt idx="51410">
                  <c:v>5.1411E-5</c:v>
                </c:pt>
                <c:pt idx="51411">
                  <c:v>5.1412000000000002E-5</c:v>
                </c:pt>
                <c:pt idx="51412">
                  <c:v>5.1412999999999997E-5</c:v>
                </c:pt>
                <c:pt idx="51413">
                  <c:v>5.1413999999999999E-5</c:v>
                </c:pt>
                <c:pt idx="51414">
                  <c:v>5.1415000000000002E-5</c:v>
                </c:pt>
                <c:pt idx="51415">
                  <c:v>5.1415999999999997E-5</c:v>
                </c:pt>
                <c:pt idx="51416">
                  <c:v>5.1416999999999999E-5</c:v>
                </c:pt>
                <c:pt idx="51417">
                  <c:v>5.1418000000000001E-5</c:v>
                </c:pt>
                <c:pt idx="51418">
                  <c:v>5.1418999999999997E-5</c:v>
                </c:pt>
                <c:pt idx="51419">
                  <c:v>5.1419999999999999E-5</c:v>
                </c:pt>
                <c:pt idx="51420">
                  <c:v>5.1421000000000001E-5</c:v>
                </c:pt>
                <c:pt idx="51421">
                  <c:v>5.1422000000000003E-5</c:v>
                </c:pt>
                <c:pt idx="51422">
                  <c:v>5.1422999999999999E-5</c:v>
                </c:pt>
                <c:pt idx="51423">
                  <c:v>5.1424000000000001E-5</c:v>
                </c:pt>
                <c:pt idx="51424">
                  <c:v>5.1425000000000003E-5</c:v>
                </c:pt>
                <c:pt idx="51425">
                  <c:v>5.1425999999999999E-5</c:v>
                </c:pt>
                <c:pt idx="51426">
                  <c:v>5.1427000000000001E-5</c:v>
                </c:pt>
                <c:pt idx="51427">
                  <c:v>5.1428000000000003E-5</c:v>
                </c:pt>
                <c:pt idx="51428">
                  <c:v>5.1428999999999998E-5</c:v>
                </c:pt>
                <c:pt idx="51429">
                  <c:v>5.1430000000000001E-5</c:v>
                </c:pt>
                <c:pt idx="51430">
                  <c:v>5.1431000000000003E-5</c:v>
                </c:pt>
                <c:pt idx="51431">
                  <c:v>5.1431999999999998E-5</c:v>
                </c:pt>
                <c:pt idx="51432">
                  <c:v>5.1433E-5</c:v>
                </c:pt>
                <c:pt idx="51433">
                  <c:v>5.1434000000000003E-5</c:v>
                </c:pt>
                <c:pt idx="51434">
                  <c:v>5.1434999999999998E-5</c:v>
                </c:pt>
                <c:pt idx="51435">
                  <c:v>5.1436E-5</c:v>
                </c:pt>
                <c:pt idx="51436">
                  <c:v>5.1437000000000002E-5</c:v>
                </c:pt>
                <c:pt idx="51437">
                  <c:v>5.1437999999999998E-5</c:v>
                </c:pt>
                <c:pt idx="51438">
                  <c:v>5.1439E-5</c:v>
                </c:pt>
                <c:pt idx="51439">
                  <c:v>5.1440000000000002E-5</c:v>
                </c:pt>
                <c:pt idx="51440">
                  <c:v>5.1440999999999998E-5</c:v>
                </c:pt>
                <c:pt idx="51441">
                  <c:v>5.1442E-5</c:v>
                </c:pt>
                <c:pt idx="51442">
                  <c:v>5.1443000000000002E-5</c:v>
                </c:pt>
                <c:pt idx="51443">
                  <c:v>5.1443999999999997E-5</c:v>
                </c:pt>
                <c:pt idx="51444">
                  <c:v>5.1445E-5</c:v>
                </c:pt>
                <c:pt idx="51445">
                  <c:v>5.1446000000000002E-5</c:v>
                </c:pt>
                <c:pt idx="51446">
                  <c:v>5.1446999999999997E-5</c:v>
                </c:pt>
                <c:pt idx="51447">
                  <c:v>5.1447999999999999E-5</c:v>
                </c:pt>
                <c:pt idx="51448">
                  <c:v>5.1449000000000002E-5</c:v>
                </c:pt>
                <c:pt idx="51449">
                  <c:v>5.1449999999999997E-5</c:v>
                </c:pt>
                <c:pt idx="51450">
                  <c:v>5.1450999999999999E-5</c:v>
                </c:pt>
                <c:pt idx="51451">
                  <c:v>5.1452000000000001E-5</c:v>
                </c:pt>
                <c:pt idx="51452">
                  <c:v>5.1452999999999997E-5</c:v>
                </c:pt>
                <c:pt idx="51453">
                  <c:v>5.1453999999999999E-5</c:v>
                </c:pt>
                <c:pt idx="51454">
                  <c:v>5.1455000000000001E-5</c:v>
                </c:pt>
                <c:pt idx="51455">
                  <c:v>5.1456000000000003E-5</c:v>
                </c:pt>
                <c:pt idx="51456">
                  <c:v>5.1456999999999999E-5</c:v>
                </c:pt>
                <c:pt idx="51457">
                  <c:v>5.1458000000000001E-5</c:v>
                </c:pt>
                <c:pt idx="51458">
                  <c:v>5.1459000000000003E-5</c:v>
                </c:pt>
                <c:pt idx="51459">
                  <c:v>5.1459999999999999E-5</c:v>
                </c:pt>
                <c:pt idx="51460">
                  <c:v>5.1461000000000001E-5</c:v>
                </c:pt>
                <c:pt idx="51461">
                  <c:v>5.1462000000000003E-5</c:v>
                </c:pt>
                <c:pt idx="51462">
                  <c:v>5.1462999999999998E-5</c:v>
                </c:pt>
                <c:pt idx="51463">
                  <c:v>5.1464000000000001E-5</c:v>
                </c:pt>
                <c:pt idx="51464">
                  <c:v>5.1465000000000003E-5</c:v>
                </c:pt>
                <c:pt idx="51465">
                  <c:v>5.1465999999999998E-5</c:v>
                </c:pt>
                <c:pt idx="51466">
                  <c:v>5.1467E-5</c:v>
                </c:pt>
                <c:pt idx="51467">
                  <c:v>5.1468000000000003E-5</c:v>
                </c:pt>
                <c:pt idx="51468">
                  <c:v>5.1468999999999998E-5</c:v>
                </c:pt>
                <c:pt idx="51469">
                  <c:v>5.147E-5</c:v>
                </c:pt>
                <c:pt idx="51470">
                  <c:v>5.1471000000000002E-5</c:v>
                </c:pt>
                <c:pt idx="51471">
                  <c:v>5.1471999999999998E-5</c:v>
                </c:pt>
                <c:pt idx="51472">
                  <c:v>5.1473E-5</c:v>
                </c:pt>
                <c:pt idx="51473">
                  <c:v>5.1474000000000002E-5</c:v>
                </c:pt>
                <c:pt idx="51474">
                  <c:v>5.1474999999999998E-5</c:v>
                </c:pt>
                <c:pt idx="51475">
                  <c:v>5.1476E-5</c:v>
                </c:pt>
                <c:pt idx="51476">
                  <c:v>5.1477000000000002E-5</c:v>
                </c:pt>
                <c:pt idx="51477">
                  <c:v>5.1477999999999997E-5</c:v>
                </c:pt>
                <c:pt idx="51478">
                  <c:v>5.1479E-5</c:v>
                </c:pt>
                <c:pt idx="51479">
                  <c:v>5.1480000000000002E-5</c:v>
                </c:pt>
                <c:pt idx="51480">
                  <c:v>5.1480999999999997E-5</c:v>
                </c:pt>
                <c:pt idx="51481">
                  <c:v>5.1481999999999999E-5</c:v>
                </c:pt>
                <c:pt idx="51482">
                  <c:v>5.1483000000000002E-5</c:v>
                </c:pt>
                <c:pt idx="51483">
                  <c:v>5.1483999999999997E-5</c:v>
                </c:pt>
                <c:pt idx="51484">
                  <c:v>5.1484999999999999E-5</c:v>
                </c:pt>
                <c:pt idx="51485">
                  <c:v>5.1486000000000001E-5</c:v>
                </c:pt>
                <c:pt idx="51486">
                  <c:v>5.1486999999999997E-5</c:v>
                </c:pt>
                <c:pt idx="51487">
                  <c:v>5.1487999999999999E-5</c:v>
                </c:pt>
                <c:pt idx="51488">
                  <c:v>5.1489000000000001E-5</c:v>
                </c:pt>
                <c:pt idx="51489">
                  <c:v>5.1490000000000003E-5</c:v>
                </c:pt>
                <c:pt idx="51490">
                  <c:v>5.1490999999999999E-5</c:v>
                </c:pt>
                <c:pt idx="51491">
                  <c:v>5.1492000000000001E-5</c:v>
                </c:pt>
                <c:pt idx="51492">
                  <c:v>5.1493000000000003E-5</c:v>
                </c:pt>
                <c:pt idx="51493">
                  <c:v>5.1493999999999999E-5</c:v>
                </c:pt>
                <c:pt idx="51494">
                  <c:v>5.1495000000000001E-5</c:v>
                </c:pt>
                <c:pt idx="51495">
                  <c:v>5.1496000000000003E-5</c:v>
                </c:pt>
                <c:pt idx="51496">
                  <c:v>5.1496999999999998E-5</c:v>
                </c:pt>
                <c:pt idx="51497">
                  <c:v>5.1498000000000001E-5</c:v>
                </c:pt>
                <c:pt idx="51498">
                  <c:v>5.1499000000000003E-5</c:v>
                </c:pt>
                <c:pt idx="51499">
                  <c:v>5.1499999999999998E-5</c:v>
                </c:pt>
                <c:pt idx="51500">
                  <c:v>5.1501E-5</c:v>
                </c:pt>
                <c:pt idx="51501">
                  <c:v>5.1502000000000003E-5</c:v>
                </c:pt>
                <c:pt idx="51502">
                  <c:v>5.1502999999999998E-5</c:v>
                </c:pt>
                <c:pt idx="51503">
                  <c:v>5.1504E-5</c:v>
                </c:pt>
                <c:pt idx="51504">
                  <c:v>5.1505000000000002E-5</c:v>
                </c:pt>
                <c:pt idx="51505">
                  <c:v>5.1505999999999998E-5</c:v>
                </c:pt>
                <c:pt idx="51506">
                  <c:v>5.1507E-5</c:v>
                </c:pt>
                <c:pt idx="51507">
                  <c:v>5.1508000000000002E-5</c:v>
                </c:pt>
                <c:pt idx="51508">
                  <c:v>5.1508999999999998E-5</c:v>
                </c:pt>
                <c:pt idx="51509">
                  <c:v>5.151E-5</c:v>
                </c:pt>
                <c:pt idx="51510">
                  <c:v>5.1511000000000002E-5</c:v>
                </c:pt>
                <c:pt idx="51511">
                  <c:v>5.1511999999999997E-5</c:v>
                </c:pt>
                <c:pt idx="51512">
                  <c:v>5.1513E-5</c:v>
                </c:pt>
                <c:pt idx="51513">
                  <c:v>5.1514000000000002E-5</c:v>
                </c:pt>
                <c:pt idx="51514">
                  <c:v>5.1514999999999997E-5</c:v>
                </c:pt>
                <c:pt idx="51515">
                  <c:v>5.1515999999999999E-5</c:v>
                </c:pt>
                <c:pt idx="51516">
                  <c:v>5.1517000000000002E-5</c:v>
                </c:pt>
                <c:pt idx="51517">
                  <c:v>5.1517999999999997E-5</c:v>
                </c:pt>
                <c:pt idx="51518">
                  <c:v>5.1518999999999999E-5</c:v>
                </c:pt>
                <c:pt idx="51519">
                  <c:v>5.1520000000000001E-5</c:v>
                </c:pt>
                <c:pt idx="51520">
                  <c:v>5.1520999999999997E-5</c:v>
                </c:pt>
                <c:pt idx="51521">
                  <c:v>5.1521999999999999E-5</c:v>
                </c:pt>
                <c:pt idx="51522">
                  <c:v>5.1523000000000001E-5</c:v>
                </c:pt>
                <c:pt idx="51523">
                  <c:v>5.1523999999999997E-5</c:v>
                </c:pt>
                <c:pt idx="51524">
                  <c:v>5.1524999999999999E-5</c:v>
                </c:pt>
                <c:pt idx="51525">
                  <c:v>5.1526000000000001E-5</c:v>
                </c:pt>
                <c:pt idx="51526">
                  <c:v>5.1527000000000003E-5</c:v>
                </c:pt>
                <c:pt idx="51527">
                  <c:v>5.1527999999999999E-5</c:v>
                </c:pt>
                <c:pt idx="51528">
                  <c:v>5.1529000000000001E-5</c:v>
                </c:pt>
                <c:pt idx="51529">
                  <c:v>5.1530000000000003E-5</c:v>
                </c:pt>
                <c:pt idx="51530">
                  <c:v>5.1530999999999998E-5</c:v>
                </c:pt>
                <c:pt idx="51531">
                  <c:v>5.1532000000000001E-5</c:v>
                </c:pt>
                <c:pt idx="51532">
                  <c:v>5.1533000000000003E-5</c:v>
                </c:pt>
                <c:pt idx="51533">
                  <c:v>5.1533999999999998E-5</c:v>
                </c:pt>
                <c:pt idx="51534">
                  <c:v>5.1535E-5</c:v>
                </c:pt>
                <c:pt idx="51535">
                  <c:v>5.1536000000000003E-5</c:v>
                </c:pt>
                <c:pt idx="51536">
                  <c:v>5.1536999999999998E-5</c:v>
                </c:pt>
                <c:pt idx="51537">
                  <c:v>5.1538E-5</c:v>
                </c:pt>
                <c:pt idx="51538">
                  <c:v>5.1539000000000002E-5</c:v>
                </c:pt>
                <c:pt idx="51539">
                  <c:v>5.1539999999999998E-5</c:v>
                </c:pt>
                <c:pt idx="51540">
                  <c:v>5.1541E-5</c:v>
                </c:pt>
                <c:pt idx="51541">
                  <c:v>5.1542000000000002E-5</c:v>
                </c:pt>
                <c:pt idx="51542">
                  <c:v>5.1542999999999998E-5</c:v>
                </c:pt>
                <c:pt idx="51543">
                  <c:v>5.1544E-5</c:v>
                </c:pt>
                <c:pt idx="51544">
                  <c:v>5.1545000000000002E-5</c:v>
                </c:pt>
                <c:pt idx="51545">
                  <c:v>5.1545999999999997E-5</c:v>
                </c:pt>
                <c:pt idx="51546">
                  <c:v>5.1547E-5</c:v>
                </c:pt>
                <c:pt idx="51547">
                  <c:v>5.1548000000000002E-5</c:v>
                </c:pt>
                <c:pt idx="51548">
                  <c:v>5.1548999999999997E-5</c:v>
                </c:pt>
                <c:pt idx="51549">
                  <c:v>5.1549999999999999E-5</c:v>
                </c:pt>
                <c:pt idx="51550">
                  <c:v>5.1551000000000002E-5</c:v>
                </c:pt>
                <c:pt idx="51551">
                  <c:v>5.1551999999999997E-5</c:v>
                </c:pt>
                <c:pt idx="51552">
                  <c:v>5.1552999999999999E-5</c:v>
                </c:pt>
                <c:pt idx="51553">
                  <c:v>5.1554000000000001E-5</c:v>
                </c:pt>
                <c:pt idx="51554">
                  <c:v>5.1554999999999997E-5</c:v>
                </c:pt>
                <c:pt idx="51555">
                  <c:v>5.1555999999999999E-5</c:v>
                </c:pt>
                <c:pt idx="51556">
                  <c:v>5.1557000000000001E-5</c:v>
                </c:pt>
                <c:pt idx="51557">
                  <c:v>5.1557999999999997E-5</c:v>
                </c:pt>
                <c:pt idx="51558">
                  <c:v>5.1558999999999999E-5</c:v>
                </c:pt>
                <c:pt idx="51559">
                  <c:v>5.1560000000000001E-5</c:v>
                </c:pt>
                <c:pt idx="51560">
                  <c:v>5.1561000000000003E-5</c:v>
                </c:pt>
                <c:pt idx="51561">
                  <c:v>5.1561999999999999E-5</c:v>
                </c:pt>
                <c:pt idx="51562">
                  <c:v>5.1563000000000001E-5</c:v>
                </c:pt>
                <c:pt idx="51563">
                  <c:v>5.1564000000000003E-5</c:v>
                </c:pt>
                <c:pt idx="51564">
                  <c:v>5.1564999999999998E-5</c:v>
                </c:pt>
                <c:pt idx="51565">
                  <c:v>5.1566000000000001E-5</c:v>
                </c:pt>
                <c:pt idx="51566">
                  <c:v>5.1567000000000003E-5</c:v>
                </c:pt>
                <c:pt idx="51567">
                  <c:v>5.1567999999999998E-5</c:v>
                </c:pt>
                <c:pt idx="51568">
                  <c:v>5.1569E-5</c:v>
                </c:pt>
                <c:pt idx="51569">
                  <c:v>5.1570000000000003E-5</c:v>
                </c:pt>
                <c:pt idx="51570">
                  <c:v>5.1570999999999998E-5</c:v>
                </c:pt>
                <c:pt idx="51571">
                  <c:v>5.1572E-5</c:v>
                </c:pt>
                <c:pt idx="51572">
                  <c:v>5.1573000000000002E-5</c:v>
                </c:pt>
                <c:pt idx="51573">
                  <c:v>5.1573999999999998E-5</c:v>
                </c:pt>
                <c:pt idx="51574">
                  <c:v>5.1575E-5</c:v>
                </c:pt>
                <c:pt idx="51575">
                  <c:v>5.1576000000000002E-5</c:v>
                </c:pt>
                <c:pt idx="51576">
                  <c:v>5.1576999999999998E-5</c:v>
                </c:pt>
                <c:pt idx="51577">
                  <c:v>5.1578E-5</c:v>
                </c:pt>
                <c:pt idx="51578">
                  <c:v>5.1579000000000002E-5</c:v>
                </c:pt>
                <c:pt idx="51579">
                  <c:v>5.1579999999999997E-5</c:v>
                </c:pt>
                <c:pt idx="51580">
                  <c:v>5.1581E-5</c:v>
                </c:pt>
                <c:pt idx="51581">
                  <c:v>5.1582000000000002E-5</c:v>
                </c:pt>
                <c:pt idx="51582">
                  <c:v>5.1582999999999997E-5</c:v>
                </c:pt>
                <c:pt idx="51583">
                  <c:v>5.1583999999999999E-5</c:v>
                </c:pt>
                <c:pt idx="51584">
                  <c:v>5.1585000000000002E-5</c:v>
                </c:pt>
                <c:pt idx="51585">
                  <c:v>5.1585999999999997E-5</c:v>
                </c:pt>
                <c:pt idx="51586">
                  <c:v>5.1586999999999999E-5</c:v>
                </c:pt>
                <c:pt idx="51587">
                  <c:v>5.1588000000000001E-5</c:v>
                </c:pt>
                <c:pt idx="51588">
                  <c:v>5.1588999999999997E-5</c:v>
                </c:pt>
                <c:pt idx="51589">
                  <c:v>5.1589999999999999E-5</c:v>
                </c:pt>
                <c:pt idx="51590">
                  <c:v>5.1591000000000001E-5</c:v>
                </c:pt>
                <c:pt idx="51591">
                  <c:v>5.1591999999999997E-5</c:v>
                </c:pt>
                <c:pt idx="51592">
                  <c:v>5.1592999999999999E-5</c:v>
                </c:pt>
                <c:pt idx="51593">
                  <c:v>5.1594000000000001E-5</c:v>
                </c:pt>
                <c:pt idx="51594">
                  <c:v>5.1595000000000003E-5</c:v>
                </c:pt>
                <c:pt idx="51595">
                  <c:v>5.1595999999999999E-5</c:v>
                </c:pt>
                <c:pt idx="51596">
                  <c:v>5.1597000000000001E-5</c:v>
                </c:pt>
                <c:pt idx="51597">
                  <c:v>5.1598000000000003E-5</c:v>
                </c:pt>
                <c:pt idx="51598">
                  <c:v>5.1598999999999998E-5</c:v>
                </c:pt>
                <c:pt idx="51599">
                  <c:v>5.1600000000000001E-5</c:v>
                </c:pt>
                <c:pt idx="51600">
                  <c:v>5.1601000000000003E-5</c:v>
                </c:pt>
                <c:pt idx="51601">
                  <c:v>5.1601999999999998E-5</c:v>
                </c:pt>
                <c:pt idx="51602">
                  <c:v>5.1603E-5</c:v>
                </c:pt>
                <c:pt idx="51603">
                  <c:v>5.1604000000000003E-5</c:v>
                </c:pt>
                <c:pt idx="51604">
                  <c:v>5.1604999999999998E-5</c:v>
                </c:pt>
                <c:pt idx="51605">
                  <c:v>5.1606E-5</c:v>
                </c:pt>
                <c:pt idx="51606">
                  <c:v>5.1607000000000002E-5</c:v>
                </c:pt>
                <c:pt idx="51607">
                  <c:v>5.1607999999999998E-5</c:v>
                </c:pt>
                <c:pt idx="51608">
                  <c:v>5.1609E-5</c:v>
                </c:pt>
                <c:pt idx="51609">
                  <c:v>5.1610000000000002E-5</c:v>
                </c:pt>
                <c:pt idx="51610">
                  <c:v>5.1610999999999998E-5</c:v>
                </c:pt>
                <c:pt idx="51611">
                  <c:v>5.1612E-5</c:v>
                </c:pt>
                <c:pt idx="51612">
                  <c:v>5.1613000000000002E-5</c:v>
                </c:pt>
                <c:pt idx="51613">
                  <c:v>5.1613999999999997E-5</c:v>
                </c:pt>
                <c:pt idx="51614">
                  <c:v>5.1615E-5</c:v>
                </c:pt>
                <c:pt idx="51615">
                  <c:v>5.1616000000000002E-5</c:v>
                </c:pt>
                <c:pt idx="51616">
                  <c:v>5.1616999999999997E-5</c:v>
                </c:pt>
                <c:pt idx="51617">
                  <c:v>5.1617999999999999E-5</c:v>
                </c:pt>
                <c:pt idx="51618">
                  <c:v>5.1619000000000002E-5</c:v>
                </c:pt>
                <c:pt idx="51619">
                  <c:v>5.1619999999999997E-5</c:v>
                </c:pt>
                <c:pt idx="51620">
                  <c:v>5.1620999999999999E-5</c:v>
                </c:pt>
                <c:pt idx="51621">
                  <c:v>5.1622000000000001E-5</c:v>
                </c:pt>
                <c:pt idx="51622">
                  <c:v>5.1622999999999997E-5</c:v>
                </c:pt>
                <c:pt idx="51623">
                  <c:v>5.1623999999999999E-5</c:v>
                </c:pt>
                <c:pt idx="51624">
                  <c:v>5.1625000000000001E-5</c:v>
                </c:pt>
                <c:pt idx="51625">
                  <c:v>5.1625999999999997E-5</c:v>
                </c:pt>
                <c:pt idx="51626">
                  <c:v>5.1626999999999999E-5</c:v>
                </c:pt>
                <c:pt idx="51627">
                  <c:v>5.1628000000000001E-5</c:v>
                </c:pt>
                <c:pt idx="51628">
                  <c:v>5.1629000000000003E-5</c:v>
                </c:pt>
                <c:pt idx="51629">
                  <c:v>5.1629999999999999E-5</c:v>
                </c:pt>
                <c:pt idx="51630">
                  <c:v>5.1631000000000001E-5</c:v>
                </c:pt>
                <c:pt idx="51631">
                  <c:v>5.1632000000000003E-5</c:v>
                </c:pt>
                <c:pt idx="51632">
                  <c:v>5.1632999999999998E-5</c:v>
                </c:pt>
                <c:pt idx="51633">
                  <c:v>5.1634000000000001E-5</c:v>
                </c:pt>
                <c:pt idx="51634">
                  <c:v>5.1635000000000003E-5</c:v>
                </c:pt>
                <c:pt idx="51635">
                  <c:v>5.1635999999999998E-5</c:v>
                </c:pt>
                <c:pt idx="51636">
                  <c:v>5.1637E-5</c:v>
                </c:pt>
                <c:pt idx="51637">
                  <c:v>5.1638000000000003E-5</c:v>
                </c:pt>
                <c:pt idx="51638">
                  <c:v>5.1638999999999998E-5</c:v>
                </c:pt>
                <c:pt idx="51639">
                  <c:v>5.164E-5</c:v>
                </c:pt>
                <c:pt idx="51640">
                  <c:v>5.1641000000000002E-5</c:v>
                </c:pt>
                <c:pt idx="51641">
                  <c:v>5.1641999999999998E-5</c:v>
                </c:pt>
                <c:pt idx="51642">
                  <c:v>5.1643E-5</c:v>
                </c:pt>
                <c:pt idx="51643">
                  <c:v>5.1644000000000002E-5</c:v>
                </c:pt>
                <c:pt idx="51644">
                  <c:v>5.1644999999999998E-5</c:v>
                </c:pt>
                <c:pt idx="51645">
                  <c:v>5.1646E-5</c:v>
                </c:pt>
                <c:pt idx="51646">
                  <c:v>5.1647000000000002E-5</c:v>
                </c:pt>
                <c:pt idx="51647">
                  <c:v>5.1647999999999997E-5</c:v>
                </c:pt>
                <c:pt idx="51648">
                  <c:v>5.1649E-5</c:v>
                </c:pt>
                <c:pt idx="51649">
                  <c:v>5.1650000000000002E-5</c:v>
                </c:pt>
                <c:pt idx="51650">
                  <c:v>5.1650999999999997E-5</c:v>
                </c:pt>
                <c:pt idx="51651">
                  <c:v>5.1651999999999999E-5</c:v>
                </c:pt>
                <c:pt idx="51652">
                  <c:v>5.1653000000000002E-5</c:v>
                </c:pt>
                <c:pt idx="51653">
                  <c:v>5.1653999999999997E-5</c:v>
                </c:pt>
                <c:pt idx="51654">
                  <c:v>5.1654999999999999E-5</c:v>
                </c:pt>
                <c:pt idx="51655">
                  <c:v>5.1656000000000001E-5</c:v>
                </c:pt>
                <c:pt idx="51656">
                  <c:v>5.1656999999999997E-5</c:v>
                </c:pt>
                <c:pt idx="51657">
                  <c:v>5.1657999999999999E-5</c:v>
                </c:pt>
                <c:pt idx="51658">
                  <c:v>5.1659000000000001E-5</c:v>
                </c:pt>
                <c:pt idx="51659">
                  <c:v>5.1659999999999997E-5</c:v>
                </c:pt>
                <c:pt idx="51660">
                  <c:v>5.1660999999999999E-5</c:v>
                </c:pt>
                <c:pt idx="51661">
                  <c:v>5.1662000000000001E-5</c:v>
                </c:pt>
                <c:pt idx="51662">
                  <c:v>5.1663000000000003E-5</c:v>
                </c:pt>
                <c:pt idx="51663">
                  <c:v>5.1663999999999999E-5</c:v>
                </c:pt>
                <c:pt idx="51664">
                  <c:v>5.1665000000000001E-5</c:v>
                </c:pt>
                <c:pt idx="51665">
                  <c:v>5.1666000000000003E-5</c:v>
                </c:pt>
                <c:pt idx="51666">
                  <c:v>5.1666999999999998E-5</c:v>
                </c:pt>
                <c:pt idx="51667">
                  <c:v>5.1668000000000001E-5</c:v>
                </c:pt>
                <c:pt idx="51668">
                  <c:v>5.1669000000000003E-5</c:v>
                </c:pt>
                <c:pt idx="51669">
                  <c:v>5.1669999999999998E-5</c:v>
                </c:pt>
                <c:pt idx="51670">
                  <c:v>5.1671E-5</c:v>
                </c:pt>
                <c:pt idx="51671">
                  <c:v>5.1672000000000003E-5</c:v>
                </c:pt>
                <c:pt idx="51672">
                  <c:v>5.1672999999999998E-5</c:v>
                </c:pt>
                <c:pt idx="51673">
                  <c:v>5.1674E-5</c:v>
                </c:pt>
                <c:pt idx="51674">
                  <c:v>5.1675000000000002E-5</c:v>
                </c:pt>
                <c:pt idx="51675">
                  <c:v>5.1675999999999998E-5</c:v>
                </c:pt>
                <c:pt idx="51676">
                  <c:v>5.1677E-5</c:v>
                </c:pt>
                <c:pt idx="51677">
                  <c:v>5.1678000000000002E-5</c:v>
                </c:pt>
                <c:pt idx="51678">
                  <c:v>5.1678999999999998E-5</c:v>
                </c:pt>
                <c:pt idx="51679">
                  <c:v>5.168E-5</c:v>
                </c:pt>
                <c:pt idx="51680">
                  <c:v>5.1681000000000002E-5</c:v>
                </c:pt>
                <c:pt idx="51681">
                  <c:v>5.1681999999999997E-5</c:v>
                </c:pt>
                <c:pt idx="51682">
                  <c:v>5.1683E-5</c:v>
                </c:pt>
                <c:pt idx="51683">
                  <c:v>5.1684000000000002E-5</c:v>
                </c:pt>
                <c:pt idx="51684">
                  <c:v>5.1684999999999997E-5</c:v>
                </c:pt>
                <c:pt idx="51685">
                  <c:v>5.1685999999999999E-5</c:v>
                </c:pt>
                <c:pt idx="51686">
                  <c:v>5.1687000000000002E-5</c:v>
                </c:pt>
                <c:pt idx="51687">
                  <c:v>5.1687999999999997E-5</c:v>
                </c:pt>
                <c:pt idx="51688">
                  <c:v>5.1688999999999999E-5</c:v>
                </c:pt>
                <c:pt idx="51689">
                  <c:v>5.1690000000000001E-5</c:v>
                </c:pt>
                <c:pt idx="51690">
                  <c:v>5.1690999999999997E-5</c:v>
                </c:pt>
                <c:pt idx="51691">
                  <c:v>5.1691999999999999E-5</c:v>
                </c:pt>
                <c:pt idx="51692">
                  <c:v>5.1693000000000001E-5</c:v>
                </c:pt>
                <c:pt idx="51693">
                  <c:v>5.1693999999999997E-5</c:v>
                </c:pt>
                <c:pt idx="51694">
                  <c:v>5.1694999999999999E-5</c:v>
                </c:pt>
                <c:pt idx="51695">
                  <c:v>5.1696000000000001E-5</c:v>
                </c:pt>
                <c:pt idx="51696">
                  <c:v>5.1697000000000003E-5</c:v>
                </c:pt>
                <c:pt idx="51697">
                  <c:v>5.1697999999999999E-5</c:v>
                </c:pt>
                <c:pt idx="51698">
                  <c:v>5.1699000000000001E-5</c:v>
                </c:pt>
                <c:pt idx="51699">
                  <c:v>5.1700000000000003E-5</c:v>
                </c:pt>
                <c:pt idx="51700">
                  <c:v>5.1700999999999998E-5</c:v>
                </c:pt>
                <c:pt idx="51701">
                  <c:v>5.1702000000000001E-5</c:v>
                </c:pt>
                <c:pt idx="51702">
                  <c:v>5.1703000000000003E-5</c:v>
                </c:pt>
                <c:pt idx="51703">
                  <c:v>5.1703999999999998E-5</c:v>
                </c:pt>
                <c:pt idx="51704">
                  <c:v>5.1705E-5</c:v>
                </c:pt>
                <c:pt idx="51705">
                  <c:v>5.1706000000000003E-5</c:v>
                </c:pt>
                <c:pt idx="51706">
                  <c:v>5.1706999999999998E-5</c:v>
                </c:pt>
                <c:pt idx="51707">
                  <c:v>5.1708E-5</c:v>
                </c:pt>
                <c:pt idx="51708">
                  <c:v>5.1709000000000002E-5</c:v>
                </c:pt>
                <c:pt idx="51709">
                  <c:v>5.1709999999999998E-5</c:v>
                </c:pt>
                <c:pt idx="51710">
                  <c:v>5.1711E-5</c:v>
                </c:pt>
                <c:pt idx="51711">
                  <c:v>5.1712000000000002E-5</c:v>
                </c:pt>
                <c:pt idx="51712">
                  <c:v>5.1712999999999998E-5</c:v>
                </c:pt>
                <c:pt idx="51713">
                  <c:v>5.1714E-5</c:v>
                </c:pt>
                <c:pt idx="51714">
                  <c:v>5.1715000000000002E-5</c:v>
                </c:pt>
                <c:pt idx="51715">
                  <c:v>5.1715999999999997E-5</c:v>
                </c:pt>
                <c:pt idx="51716">
                  <c:v>5.1717E-5</c:v>
                </c:pt>
                <c:pt idx="51717">
                  <c:v>5.1718000000000002E-5</c:v>
                </c:pt>
                <c:pt idx="51718">
                  <c:v>5.1718999999999997E-5</c:v>
                </c:pt>
                <c:pt idx="51719">
                  <c:v>5.1719999999999999E-5</c:v>
                </c:pt>
                <c:pt idx="51720">
                  <c:v>5.1721000000000002E-5</c:v>
                </c:pt>
                <c:pt idx="51721">
                  <c:v>5.1721999999999997E-5</c:v>
                </c:pt>
                <c:pt idx="51722">
                  <c:v>5.1722999999999999E-5</c:v>
                </c:pt>
                <c:pt idx="51723">
                  <c:v>5.1724000000000001E-5</c:v>
                </c:pt>
                <c:pt idx="51724">
                  <c:v>5.1724999999999997E-5</c:v>
                </c:pt>
                <c:pt idx="51725">
                  <c:v>5.1725999999999999E-5</c:v>
                </c:pt>
                <c:pt idx="51726">
                  <c:v>5.1727000000000001E-5</c:v>
                </c:pt>
                <c:pt idx="51727">
                  <c:v>5.1727999999999997E-5</c:v>
                </c:pt>
                <c:pt idx="51728">
                  <c:v>5.1728999999999999E-5</c:v>
                </c:pt>
                <c:pt idx="51729">
                  <c:v>5.1730000000000001E-5</c:v>
                </c:pt>
                <c:pt idx="51730">
                  <c:v>5.1731000000000003E-5</c:v>
                </c:pt>
                <c:pt idx="51731">
                  <c:v>5.1731999999999999E-5</c:v>
                </c:pt>
                <c:pt idx="51732">
                  <c:v>5.1733000000000001E-5</c:v>
                </c:pt>
                <c:pt idx="51733">
                  <c:v>5.1734000000000003E-5</c:v>
                </c:pt>
                <c:pt idx="51734">
                  <c:v>5.1734999999999998E-5</c:v>
                </c:pt>
                <c:pt idx="51735">
                  <c:v>5.1736000000000001E-5</c:v>
                </c:pt>
                <c:pt idx="51736">
                  <c:v>5.1737000000000003E-5</c:v>
                </c:pt>
                <c:pt idx="51737">
                  <c:v>5.1737999999999998E-5</c:v>
                </c:pt>
                <c:pt idx="51738">
                  <c:v>5.1739E-5</c:v>
                </c:pt>
                <c:pt idx="51739">
                  <c:v>5.1740000000000003E-5</c:v>
                </c:pt>
                <c:pt idx="51740">
                  <c:v>5.1740999999999998E-5</c:v>
                </c:pt>
                <c:pt idx="51741">
                  <c:v>5.1742E-5</c:v>
                </c:pt>
                <c:pt idx="51742">
                  <c:v>5.1743000000000002E-5</c:v>
                </c:pt>
                <c:pt idx="51743">
                  <c:v>5.1743999999999998E-5</c:v>
                </c:pt>
                <c:pt idx="51744">
                  <c:v>5.1745E-5</c:v>
                </c:pt>
                <c:pt idx="51745">
                  <c:v>5.1746000000000002E-5</c:v>
                </c:pt>
                <c:pt idx="51746">
                  <c:v>5.1746999999999998E-5</c:v>
                </c:pt>
                <c:pt idx="51747">
                  <c:v>5.1748E-5</c:v>
                </c:pt>
                <c:pt idx="51748">
                  <c:v>5.1749000000000002E-5</c:v>
                </c:pt>
                <c:pt idx="51749">
                  <c:v>5.1749999999999997E-5</c:v>
                </c:pt>
                <c:pt idx="51750">
                  <c:v>5.1751E-5</c:v>
                </c:pt>
                <c:pt idx="51751">
                  <c:v>5.1752000000000002E-5</c:v>
                </c:pt>
                <c:pt idx="51752">
                  <c:v>5.1752999999999997E-5</c:v>
                </c:pt>
                <c:pt idx="51753">
                  <c:v>5.1753999999999999E-5</c:v>
                </c:pt>
                <c:pt idx="51754">
                  <c:v>5.1755000000000002E-5</c:v>
                </c:pt>
                <c:pt idx="51755">
                  <c:v>5.1755999999999997E-5</c:v>
                </c:pt>
                <c:pt idx="51756">
                  <c:v>5.1756999999999999E-5</c:v>
                </c:pt>
                <c:pt idx="51757">
                  <c:v>5.1758000000000001E-5</c:v>
                </c:pt>
                <c:pt idx="51758">
                  <c:v>5.1758999999999997E-5</c:v>
                </c:pt>
                <c:pt idx="51759">
                  <c:v>5.1759999999999999E-5</c:v>
                </c:pt>
                <c:pt idx="51760">
                  <c:v>5.1761000000000001E-5</c:v>
                </c:pt>
                <c:pt idx="51761">
                  <c:v>5.1761999999999997E-5</c:v>
                </c:pt>
                <c:pt idx="51762">
                  <c:v>5.1762999999999999E-5</c:v>
                </c:pt>
                <c:pt idx="51763">
                  <c:v>5.1764000000000001E-5</c:v>
                </c:pt>
                <c:pt idx="51764">
                  <c:v>5.1765000000000003E-5</c:v>
                </c:pt>
                <c:pt idx="51765">
                  <c:v>5.1765999999999999E-5</c:v>
                </c:pt>
                <c:pt idx="51766">
                  <c:v>5.1767000000000001E-5</c:v>
                </c:pt>
                <c:pt idx="51767">
                  <c:v>5.1768000000000003E-5</c:v>
                </c:pt>
                <c:pt idx="51768">
                  <c:v>5.1768999999999999E-5</c:v>
                </c:pt>
                <c:pt idx="51769">
                  <c:v>5.1770000000000001E-5</c:v>
                </c:pt>
                <c:pt idx="51770">
                  <c:v>5.1771000000000003E-5</c:v>
                </c:pt>
                <c:pt idx="51771">
                  <c:v>5.1771999999999998E-5</c:v>
                </c:pt>
                <c:pt idx="51772">
                  <c:v>5.1773E-5</c:v>
                </c:pt>
                <c:pt idx="51773">
                  <c:v>5.1774000000000003E-5</c:v>
                </c:pt>
                <c:pt idx="51774">
                  <c:v>5.1774999999999998E-5</c:v>
                </c:pt>
                <c:pt idx="51775">
                  <c:v>5.1776E-5</c:v>
                </c:pt>
                <c:pt idx="51776">
                  <c:v>5.1777000000000002E-5</c:v>
                </c:pt>
                <c:pt idx="51777">
                  <c:v>5.1777999999999998E-5</c:v>
                </c:pt>
                <c:pt idx="51778">
                  <c:v>5.1779E-5</c:v>
                </c:pt>
                <c:pt idx="51779">
                  <c:v>5.1780000000000002E-5</c:v>
                </c:pt>
                <c:pt idx="51780">
                  <c:v>5.1780999999999998E-5</c:v>
                </c:pt>
                <c:pt idx="51781">
                  <c:v>5.1782E-5</c:v>
                </c:pt>
                <c:pt idx="51782">
                  <c:v>5.1783000000000002E-5</c:v>
                </c:pt>
                <c:pt idx="51783">
                  <c:v>5.1783999999999998E-5</c:v>
                </c:pt>
                <c:pt idx="51784">
                  <c:v>5.1785E-5</c:v>
                </c:pt>
                <c:pt idx="51785">
                  <c:v>5.1786000000000002E-5</c:v>
                </c:pt>
                <c:pt idx="51786">
                  <c:v>5.1786999999999997E-5</c:v>
                </c:pt>
                <c:pt idx="51787">
                  <c:v>5.1788E-5</c:v>
                </c:pt>
                <c:pt idx="51788">
                  <c:v>5.1789000000000002E-5</c:v>
                </c:pt>
                <c:pt idx="51789">
                  <c:v>5.1789999999999997E-5</c:v>
                </c:pt>
                <c:pt idx="51790">
                  <c:v>5.1790999999999999E-5</c:v>
                </c:pt>
                <c:pt idx="51791">
                  <c:v>5.1792000000000002E-5</c:v>
                </c:pt>
                <c:pt idx="51792">
                  <c:v>5.1792999999999997E-5</c:v>
                </c:pt>
                <c:pt idx="51793">
                  <c:v>5.1793999999999999E-5</c:v>
                </c:pt>
                <c:pt idx="51794">
                  <c:v>5.1795000000000001E-5</c:v>
                </c:pt>
                <c:pt idx="51795">
                  <c:v>5.1795999999999997E-5</c:v>
                </c:pt>
                <c:pt idx="51796">
                  <c:v>5.1796999999999999E-5</c:v>
                </c:pt>
                <c:pt idx="51797">
                  <c:v>5.1798000000000001E-5</c:v>
                </c:pt>
                <c:pt idx="51798">
                  <c:v>5.1799000000000003E-5</c:v>
                </c:pt>
                <c:pt idx="51799">
                  <c:v>5.1799999999999999E-5</c:v>
                </c:pt>
                <c:pt idx="51800">
                  <c:v>5.1801000000000001E-5</c:v>
                </c:pt>
                <c:pt idx="51801">
                  <c:v>5.1802000000000003E-5</c:v>
                </c:pt>
                <c:pt idx="51802">
                  <c:v>5.1802999999999999E-5</c:v>
                </c:pt>
                <c:pt idx="51803">
                  <c:v>5.1804000000000001E-5</c:v>
                </c:pt>
                <c:pt idx="51804">
                  <c:v>5.1805000000000003E-5</c:v>
                </c:pt>
                <c:pt idx="51805">
                  <c:v>5.1805999999999998E-5</c:v>
                </c:pt>
                <c:pt idx="51806">
                  <c:v>5.1807000000000001E-5</c:v>
                </c:pt>
                <c:pt idx="51807">
                  <c:v>5.1808000000000003E-5</c:v>
                </c:pt>
                <c:pt idx="51808">
                  <c:v>5.1808999999999998E-5</c:v>
                </c:pt>
                <c:pt idx="51809">
                  <c:v>5.181E-5</c:v>
                </c:pt>
                <c:pt idx="51810">
                  <c:v>5.1811000000000003E-5</c:v>
                </c:pt>
                <c:pt idx="51811">
                  <c:v>5.1811999999999998E-5</c:v>
                </c:pt>
                <c:pt idx="51812">
                  <c:v>5.1813E-5</c:v>
                </c:pt>
                <c:pt idx="51813">
                  <c:v>5.1814000000000002E-5</c:v>
                </c:pt>
                <c:pt idx="51814">
                  <c:v>5.1814999999999998E-5</c:v>
                </c:pt>
                <c:pt idx="51815">
                  <c:v>5.1816E-5</c:v>
                </c:pt>
                <c:pt idx="51816">
                  <c:v>5.1817000000000002E-5</c:v>
                </c:pt>
                <c:pt idx="51817">
                  <c:v>5.1817999999999998E-5</c:v>
                </c:pt>
                <c:pt idx="51818">
                  <c:v>5.1819E-5</c:v>
                </c:pt>
                <c:pt idx="51819">
                  <c:v>5.1820000000000002E-5</c:v>
                </c:pt>
                <c:pt idx="51820">
                  <c:v>5.1820999999999997E-5</c:v>
                </c:pt>
                <c:pt idx="51821">
                  <c:v>5.1822E-5</c:v>
                </c:pt>
                <c:pt idx="51822">
                  <c:v>5.1823000000000002E-5</c:v>
                </c:pt>
                <c:pt idx="51823">
                  <c:v>5.1823999999999997E-5</c:v>
                </c:pt>
                <c:pt idx="51824">
                  <c:v>5.1824999999999999E-5</c:v>
                </c:pt>
                <c:pt idx="51825">
                  <c:v>5.1826000000000002E-5</c:v>
                </c:pt>
                <c:pt idx="51826">
                  <c:v>5.1826999999999997E-5</c:v>
                </c:pt>
                <c:pt idx="51827">
                  <c:v>5.1827999999999999E-5</c:v>
                </c:pt>
                <c:pt idx="51828">
                  <c:v>5.1829000000000001E-5</c:v>
                </c:pt>
                <c:pt idx="51829">
                  <c:v>5.1829999999999997E-5</c:v>
                </c:pt>
                <c:pt idx="51830">
                  <c:v>5.1830999999999999E-5</c:v>
                </c:pt>
                <c:pt idx="51831">
                  <c:v>5.1832000000000001E-5</c:v>
                </c:pt>
                <c:pt idx="51832">
                  <c:v>5.1833000000000003E-5</c:v>
                </c:pt>
                <c:pt idx="51833">
                  <c:v>5.1833999999999999E-5</c:v>
                </c:pt>
                <c:pt idx="51834">
                  <c:v>5.1835000000000001E-5</c:v>
                </c:pt>
                <c:pt idx="51835">
                  <c:v>5.1836000000000003E-5</c:v>
                </c:pt>
                <c:pt idx="51836">
                  <c:v>5.1836999999999999E-5</c:v>
                </c:pt>
                <c:pt idx="51837">
                  <c:v>5.1838000000000001E-5</c:v>
                </c:pt>
                <c:pt idx="51838">
                  <c:v>5.1839000000000003E-5</c:v>
                </c:pt>
                <c:pt idx="51839">
                  <c:v>5.1839999999999998E-5</c:v>
                </c:pt>
                <c:pt idx="51840">
                  <c:v>5.1841000000000001E-5</c:v>
                </c:pt>
                <c:pt idx="51841">
                  <c:v>5.1842000000000003E-5</c:v>
                </c:pt>
                <c:pt idx="51842">
                  <c:v>5.1842999999999998E-5</c:v>
                </c:pt>
                <c:pt idx="51843">
                  <c:v>5.1844E-5</c:v>
                </c:pt>
                <c:pt idx="51844">
                  <c:v>5.1845000000000003E-5</c:v>
                </c:pt>
                <c:pt idx="51845">
                  <c:v>5.1845999999999998E-5</c:v>
                </c:pt>
                <c:pt idx="51846">
                  <c:v>5.1847E-5</c:v>
                </c:pt>
                <c:pt idx="51847">
                  <c:v>5.1848000000000002E-5</c:v>
                </c:pt>
                <c:pt idx="51848">
                  <c:v>5.1848999999999998E-5</c:v>
                </c:pt>
                <c:pt idx="51849">
                  <c:v>5.185E-5</c:v>
                </c:pt>
                <c:pt idx="51850">
                  <c:v>5.1851000000000002E-5</c:v>
                </c:pt>
                <c:pt idx="51851">
                  <c:v>5.1851999999999998E-5</c:v>
                </c:pt>
                <c:pt idx="51852">
                  <c:v>5.1853E-5</c:v>
                </c:pt>
                <c:pt idx="51853">
                  <c:v>5.1854000000000002E-5</c:v>
                </c:pt>
                <c:pt idx="51854">
                  <c:v>5.1854999999999997E-5</c:v>
                </c:pt>
                <c:pt idx="51855">
                  <c:v>5.1856E-5</c:v>
                </c:pt>
                <c:pt idx="51856">
                  <c:v>5.1857000000000002E-5</c:v>
                </c:pt>
                <c:pt idx="51857">
                  <c:v>5.1857999999999997E-5</c:v>
                </c:pt>
                <c:pt idx="51858">
                  <c:v>5.1858999999999999E-5</c:v>
                </c:pt>
                <c:pt idx="51859">
                  <c:v>5.1860000000000002E-5</c:v>
                </c:pt>
                <c:pt idx="51860">
                  <c:v>5.1860999999999997E-5</c:v>
                </c:pt>
                <c:pt idx="51861">
                  <c:v>5.1861999999999999E-5</c:v>
                </c:pt>
                <c:pt idx="51862">
                  <c:v>5.1863000000000001E-5</c:v>
                </c:pt>
                <c:pt idx="51863">
                  <c:v>5.1863999999999997E-5</c:v>
                </c:pt>
                <c:pt idx="51864">
                  <c:v>5.1864999999999999E-5</c:v>
                </c:pt>
                <c:pt idx="51865">
                  <c:v>5.1866000000000001E-5</c:v>
                </c:pt>
                <c:pt idx="51866">
                  <c:v>5.1867000000000003E-5</c:v>
                </c:pt>
                <c:pt idx="51867">
                  <c:v>5.1867999999999999E-5</c:v>
                </c:pt>
                <c:pt idx="51868">
                  <c:v>5.1869000000000001E-5</c:v>
                </c:pt>
                <c:pt idx="51869">
                  <c:v>5.1870000000000003E-5</c:v>
                </c:pt>
                <c:pt idx="51870">
                  <c:v>5.1870999999999999E-5</c:v>
                </c:pt>
                <c:pt idx="51871">
                  <c:v>5.1872000000000001E-5</c:v>
                </c:pt>
                <c:pt idx="51872">
                  <c:v>5.1873000000000003E-5</c:v>
                </c:pt>
                <c:pt idx="51873">
                  <c:v>5.1873999999999998E-5</c:v>
                </c:pt>
                <c:pt idx="51874">
                  <c:v>5.1875000000000001E-5</c:v>
                </c:pt>
                <c:pt idx="51875">
                  <c:v>5.1876000000000003E-5</c:v>
                </c:pt>
                <c:pt idx="51876">
                  <c:v>5.1876999999999998E-5</c:v>
                </c:pt>
                <c:pt idx="51877">
                  <c:v>5.1878E-5</c:v>
                </c:pt>
                <c:pt idx="51878">
                  <c:v>5.1879000000000003E-5</c:v>
                </c:pt>
                <c:pt idx="51879">
                  <c:v>5.1879999999999998E-5</c:v>
                </c:pt>
                <c:pt idx="51880">
                  <c:v>5.1881E-5</c:v>
                </c:pt>
                <c:pt idx="51881">
                  <c:v>5.1882000000000002E-5</c:v>
                </c:pt>
                <c:pt idx="51882">
                  <c:v>5.1882999999999998E-5</c:v>
                </c:pt>
                <c:pt idx="51883">
                  <c:v>5.1884E-5</c:v>
                </c:pt>
                <c:pt idx="51884">
                  <c:v>5.1885000000000002E-5</c:v>
                </c:pt>
                <c:pt idx="51885">
                  <c:v>5.1885999999999998E-5</c:v>
                </c:pt>
                <c:pt idx="51886">
                  <c:v>5.1887E-5</c:v>
                </c:pt>
                <c:pt idx="51887">
                  <c:v>5.1888000000000002E-5</c:v>
                </c:pt>
                <c:pt idx="51888">
                  <c:v>5.1888999999999997E-5</c:v>
                </c:pt>
                <c:pt idx="51889">
                  <c:v>5.189E-5</c:v>
                </c:pt>
                <c:pt idx="51890">
                  <c:v>5.1891000000000002E-5</c:v>
                </c:pt>
                <c:pt idx="51891">
                  <c:v>5.1891999999999997E-5</c:v>
                </c:pt>
                <c:pt idx="51892">
                  <c:v>5.1892999999999999E-5</c:v>
                </c:pt>
                <c:pt idx="51893">
                  <c:v>5.1894000000000002E-5</c:v>
                </c:pt>
                <c:pt idx="51894">
                  <c:v>5.1894999999999997E-5</c:v>
                </c:pt>
                <c:pt idx="51895">
                  <c:v>5.1895999999999999E-5</c:v>
                </c:pt>
                <c:pt idx="51896">
                  <c:v>5.1897000000000001E-5</c:v>
                </c:pt>
                <c:pt idx="51897">
                  <c:v>5.1897999999999997E-5</c:v>
                </c:pt>
                <c:pt idx="51898">
                  <c:v>5.1898999999999999E-5</c:v>
                </c:pt>
                <c:pt idx="51899">
                  <c:v>5.1900000000000001E-5</c:v>
                </c:pt>
                <c:pt idx="51900">
                  <c:v>5.1901000000000003E-5</c:v>
                </c:pt>
                <c:pt idx="51901">
                  <c:v>5.1901999999999999E-5</c:v>
                </c:pt>
                <c:pt idx="51902">
                  <c:v>5.1903000000000001E-5</c:v>
                </c:pt>
                <c:pt idx="51903">
                  <c:v>5.1904000000000003E-5</c:v>
                </c:pt>
                <c:pt idx="51904">
                  <c:v>5.1904999999999999E-5</c:v>
                </c:pt>
                <c:pt idx="51905">
                  <c:v>5.1906000000000001E-5</c:v>
                </c:pt>
                <c:pt idx="51906">
                  <c:v>5.1907000000000003E-5</c:v>
                </c:pt>
                <c:pt idx="51907">
                  <c:v>5.1907999999999998E-5</c:v>
                </c:pt>
                <c:pt idx="51908">
                  <c:v>5.1909000000000001E-5</c:v>
                </c:pt>
                <c:pt idx="51909">
                  <c:v>5.1910000000000003E-5</c:v>
                </c:pt>
                <c:pt idx="51910">
                  <c:v>5.1910999999999998E-5</c:v>
                </c:pt>
                <c:pt idx="51911">
                  <c:v>5.1912E-5</c:v>
                </c:pt>
                <c:pt idx="51912">
                  <c:v>5.1913000000000003E-5</c:v>
                </c:pt>
                <c:pt idx="51913">
                  <c:v>5.1913999999999998E-5</c:v>
                </c:pt>
                <c:pt idx="51914">
                  <c:v>5.1915E-5</c:v>
                </c:pt>
                <c:pt idx="51915">
                  <c:v>5.1916000000000002E-5</c:v>
                </c:pt>
                <c:pt idx="51916">
                  <c:v>5.1916999999999998E-5</c:v>
                </c:pt>
                <c:pt idx="51917">
                  <c:v>5.1918E-5</c:v>
                </c:pt>
                <c:pt idx="51918">
                  <c:v>5.1919000000000002E-5</c:v>
                </c:pt>
                <c:pt idx="51919">
                  <c:v>5.1919999999999998E-5</c:v>
                </c:pt>
                <c:pt idx="51920">
                  <c:v>5.1921E-5</c:v>
                </c:pt>
                <c:pt idx="51921">
                  <c:v>5.1922000000000002E-5</c:v>
                </c:pt>
                <c:pt idx="51922">
                  <c:v>5.1922999999999997E-5</c:v>
                </c:pt>
                <c:pt idx="51923">
                  <c:v>5.1924E-5</c:v>
                </c:pt>
                <c:pt idx="51924">
                  <c:v>5.1925000000000002E-5</c:v>
                </c:pt>
                <c:pt idx="51925">
                  <c:v>5.1925999999999997E-5</c:v>
                </c:pt>
                <c:pt idx="51926">
                  <c:v>5.1926999999999999E-5</c:v>
                </c:pt>
                <c:pt idx="51927">
                  <c:v>5.1928000000000002E-5</c:v>
                </c:pt>
                <c:pt idx="51928">
                  <c:v>5.1928999999999997E-5</c:v>
                </c:pt>
                <c:pt idx="51929">
                  <c:v>5.1929999999999999E-5</c:v>
                </c:pt>
                <c:pt idx="51930">
                  <c:v>5.1931000000000001E-5</c:v>
                </c:pt>
                <c:pt idx="51931">
                  <c:v>5.1931999999999997E-5</c:v>
                </c:pt>
                <c:pt idx="51932">
                  <c:v>5.1932999999999999E-5</c:v>
                </c:pt>
                <c:pt idx="51933">
                  <c:v>5.1934000000000001E-5</c:v>
                </c:pt>
                <c:pt idx="51934">
                  <c:v>5.1935000000000003E-5</c:v>
                </c:pt>
                <c:pt idx="51935">
                  <c:v>5.1935999999999999E-5</c:v>
                </c:pt>
                <c:pt idx="51936">
                  <c:v>5.1937000000000001E-5</c:v>
                </c:pt>
                <c:pt idx="51937">
                  <c:v>5.1938000000000003E-5</c:v>
                </c:pt>
                <c:pt idx="51938">
                  <c:v>5.1938999999999999E-5</c:v>
                </c:pt>
                <c:pt idx="51939">
                  <c:v>5.1940000000000001E-5</c:v>
                </c:pt>
                <c:pt idx="51940">
                  <c:v>5.1941000000000003E-5</c:v>
                </c:pt>
                <c:pt idx="51941">
                  <c:v>5.1941999999999998E-5</c:v>
                </c:pt>
                <c:pt idx="51942">
                  <c:v>5.1943000000000001E-5</c:v>
                </c:pt>
                <c:pt idx="51943">
                  <c:v>5.1944000000000003E-5</c:v>
                </c:pt>
                <c:pt idx="51944">
                  <c:v>5.1944999999999998E-5</c:v>
                </c:pt>
                <c:pt idx="51945">
                  <c:v>5.1946E-5</c:v>
                </c:pt>
                <c:pt idx="51946">
                  <c:v>5.1947000000000003E-5</c:v>
                </c:pt>
                <c:pt idx="51947">
                  <c:v>5.1947999999999998E-5</c:v>
                </c:pt>
                <c:pt idx="51948">
                  <c:v>5.1949E-5</c:v>
                </c:pt>
                <c:pt idx="51949">
                  <c:v>5.1950000000000002E-5</c:v>
                </c:pt>
                <c:pt idx="51950">
                  <c:v>5.1950999999999998E-5</c:v>
                </c:pt>
                <c:pt idx="51951">
                  <c:v>5.1952E-5</c:v>
                </c:pt>
                <c:pt idx="51952">
                  <c:v>5.1953000000000002E-5</c:v>
                </c:pt>
                <c:pt idx="51953">
                  <c:v>5.1953999999999998E-5</c:v>
                </c:pt>
                <c:pt idx="51954">
                  <c:v>5.1955E-5</c:v>
                </c:pt>
                <c:pt idx="51955">
                  <c:v>5.1956000000000002E-5</c:v>
                </c:pt>
                <c:pt idx="51956">
                  <c:v>5.1956999999999997E-5</c:v>
                </c:pt>
                <c:pt idx="51957">
                  <c:v>5.1958E-5</c:v>
                </c:pt>
                <c:pt idx="51958">
                  <c:v>5.1959000000000002E-5</c:v>
                </c:pt>
                <c:pt idx="51959">
                  <c:v>5.1959999999999997E-5</c:v>
                </c:pt>
                <c:pt idx="51960">
                  <c:v>5.1960999999999999E-5</c:v>
                </c:pt>
                <c:pt idx="51961">
                  <c:v>5.1962000000000002E-5</c:v>
                </c:pt>
                <c:pt idx="51962">
                  <c:v>5.1962999999999997E-5</c:v>
                </c:pt>
                <c:pt idx="51963">
                  <c:v>5.1963999999999999E-5</c:v>
                </c:pt>
                <c:pt idx="51964">
                  <c:v>5.1965000000000001E-5</c:v>
                </c:pt>
                <c:pt idx="51965">
                  <c:v>5.1965999999999997E-5</c:v>
                </c:pt>
                <c:pt idx="51966">
                  <c:v>5.1966999999999999E-5</c:v>
                </c:pt>
                <c:pt idx="51967">
                  <c:v>5.1968000000000001E-5</c:v>
                </c:pt>
                <c:pt idx="51968">
                  <c:v>5.1969000000000003E-5</c:v>
                </c:pt>
                <c:pt idx="51969">
                  <c:v>5.1969999999999999E-5</c:v>
                </c:pt>
                <c:pt idx="51970">
                  <c:v>5.1971000000000001E-5</c:v>
                </c:pt>
                <c:pt idx="51971">
                  <c:v>5.1972000000000003E-5</c:v>
                </c:pt>
                <c:pt idx="51972">
                  <c:v>5.1972999999999999E-5</c:v>
                </c:pt>
                <c:pt idx="51973">
                  <c:v>5.1974000000000001E-5</c:v>
                </c:pt>
                <c:pt idx="51974">
                  <c:v>5.1975000000000003E-5</c:v>
                </c:pt>
                <c:pt idx="51975">
                  <c:v>5.1975999999999998E-5</c:v>
                </c:pt>
                <c:pt idx="51976">
                  <c:v>5.1977000000000001E-5</c:v>
                </c:pt>
                <c:pt idx="51977">
                  <c:v>5.1978000000000003E-5</c:v>
                </c:pt>
                <c:pt idx="51978">
                  <c:v>5.1978999999999998E-5</c:v>
                </c:pt>
                <c:pt idx="51979">
                  <c:v>5.198E-5</c:v>
                </c:pt>
                <c:pt idx="51980">
                  <c:v>5.1981000000000003E-5</c:v>
                </c:pt>
                <c:pt idx="51981">
                  <c:v>5.1981999999999998E-5</c:v>
                </c:pt>
                <c:pt idx="51982">
                  <c:v>5.1983E-5</c:v>
                </c:pt>
                <c:pt idx="51983">
                  <c:v>5.1984000000000002E-5</c:v>
                </c:pt>
                <c:pt idx="51984">
                  <c:v>5.1984999999999998E-5</c:v>
                </c:pt>
                <c:pt idx="51985">
                  <c:v>5.1986E-5</c:v>
                </c:pt>
                <c:pt idx="51986">
                  <c:v>5.1987000000000002E-5</c:v>
                </c:pt>
                <c:pt idx="51987">
                  <c:v>5.1987999999999998E-5</c:v>
                </c:pt>
                <c:pt idx="51988">
                  <c:v>5.1989E-5</c:v>
                </c:pt>
                <c:pt idx="51989">
                  <c:v>5.1990000000000002E-5</c:v>
                </c:pt>
                <c:pt idx="51990">
                  <c:v>5.1990999999999997E-5</c:v>
                </c:pt>
                <c:pt idx="51991">
                  <c:v>5.1992E-5</c:v>
                </c:pt>
                <c:pt idx="51992">
                  <c:v>5.1993000000000002E-5</c:v>
                </c:pt>
                <c:pt idx="51993">
                  <c:v>5.1993999999999997E-5</c:v>
                </c:pt>
                <c:pt idx="51994">
                  <c:v>5.1994999999999999E-5</c:v>
                </c:pt>
                <c:pt idx="51995">
                  <c:v>5.1996000000000002E-5</c:v>
                </c:pt>
                <c:pt idx="51996">
                  <c:v>5.1996999999999997E-5</c:v>
                </c:pt>
                <c:pt idx="51997">
                  <c:v>5.1997999999999999E-5</c:v>
                </c:pt>
                <c:pt idx="51998">
                  <c:v>5.1999000000000001E-5</c:v>
                </c:pt>
                <c:pt idx="51999">
                  <c:v>5.1999999999999997E-5</c:v>
                </c:pt>
                <c:pt idx="52000">
                  <c:v>5.2000999999999999E-5</c:v>
                </c:pt>
                <c:pt idx="52001">
                  <c:v>5.2002000000000001E-5</c:v>
                </c:pt>
                <c:pt idx="52002">
                  <c:v>5.2003000000000003E-5</c:v>
                </c:pt>
                <c:pt idx="52003">
                  <c:v>5.2003999999999999E-5</c:v>
                </c:pt>
                <c:pt idx="52004">
                  <c:v>5.2005000000000001E-5</c:v>
                </c:pt>
                <c:pt idx="52005">
                  <c:v>5.2006000000000003E-5</c:v>
                </c:pt>
                <c:pt idx="52006">
                  <c:v>5.2006999999999999E-5</c:v>
                </c:pt>
                <c:pt idx="52007">
                  <c:v>5.2008000000000001E-5</c:v>
                </c:pt>
                <c:pt idx="52008">
                  <c:v>5.2009000000000003E-5</c:v>
                </c:pt>
                <c:pt idx="52009">
                  <c:v>5.2009999999999998E-5</c:v>
                </c:pt>
                <c:pt idx="52010">
                  <c:v>5.2011000000000001E-5</c:v>
                </c:pt>
                <c:pt idx="52011">
                  <c:v>5.2012000000000003E-5</c:v>
                </c:pt>
                <c:pt idx="52012">
                  <c:v>5.2012999999999998E-5</c:v>
                </c:pt>
                <c:pt idx="52013">
                  <c:v>5.2014E-5</c:v>
                </c:pt>
                <c:pt idx="52014">
                  <c:v>5.2015000000000003E-5</c:v>
                </c:pt>
                <c:pt idx="52015">
                  <c:v>5.2015999999999998E-5</c:v>
                </c:pt>
                <c:pt idx="52016">
                  <c:v>5.2017E-5</c:v>
                </c:pt>
                <c:pt idx="52017">
                  <c:v>5.2018000000000002E-5</c:v>
                </c:pt>
                <c:pt idx="52018">
                  <c:v>5.2018999999999998E-5</c:v>
                </c:pt>
                <c:pt idx="52019">
                  <c:v>5.202E-5</c:v>
                </c:pt>
                <c:pt idx="52020">
                  <c:v>5.2021000000000002E-5</c:v>
                </c:pt>
                <c:pt idx="52021">
                  <c:v>5.2021999999999998E-5</c:v>
                </c:pt>
                <c:pt idx="52022">
                  <c:v>5.2023E-5</c:v>
                </c:pt>
                <c:pt idx="52023">
                  <c:v>5.2024000000000002E-5</c:v>
                </c:pt>
                <c:pt idx="52024">
                  <c:v>5.2024999999999997E-5</c:v>
                </c:pt>
                <c:pt idx="52025">
                  <c:v>5.2026E-5</c:v>
                </c:pt>
                <c:pt idx="52026">
                  <c:v>5.2027000000000002E-5</c:v>
                </c:pt>
                <c:pt idx="52027">
                  <c:v>5.2027999999999997E-5</c:v>
                </c:pt>
                <c:pt idx="52028">
                  <c:v>5.2028999999999999E-5</c:v>
                </c:pt>
                <c:pt idx="52029">
                  <c:v>5.2030000000000002E-5</c:v>
                </c:pt>
                <c:pt idx="52030">
                  <c:v>5.2030999999999997E-5</c:v>
                </c:pt>
                <c:pt idx="52031">
                  <c:v>5.2031999999999999E-5</c:v>
                </c:pt>
                <c:pt idx="52032">
                  <c:v>5.2033000000000001E-5</c:v>
                </c:pt>
                <c:pt idx="52033">
                  <c:v>5.2033999999999997E-5</c:v>
                </c:pt>
                <c:pt idx="52034">
                  <c:v>5.2034999999999999E-5</c:v>
                </c:pt>
                <c:pt idx="52035">
                  <c:v>5.2036000000000001E-5</c:v>
                </c:pt>
                <c:pt idx="52036">
                  <c:v>5.2036999999999997E-5</c:v>
                </c:pt>
                <c:pt idx="52037">
                  <c:v>5.2037999999999999E-5</c:v>
                </c:pt>
                <c:pt idx="52038">
                  <c:v>5.2039000000000001E-5</c:v>
                </c:pt>
                <c:pt idx="52039">
                  <c:v>5.2040000000000003E-5</c:v>
                </c:pt>
                <c:pt idx="52040">
                  <c:v>5.2040999999999999E-5</c:v>
                </c:pt>
                <c:pt idx="52041">
                  <c:v>5.2042000000000001E-5</c:v>
                </c:pt>
                <c:pt idx="52042">
                  <c:v>5.2043000000000003E-5</c:v>
                </c:pt>
                <c:pt idx="52043">
                  <c:v>5.2043999999999998E-5</c:v>
                </c:pt>
                <c:pt idx="52044">
                  <c:v>5.2045000000000001E-5</c:v>
                </c:pt>
                <c:pt idx="52045">
                  <c:v>5.2046000000000003E-5</c:v>
                </c:pt>
                <c:pt idx="52046">
                  <c:v>5.2046999999999998E-5</c:v>
                </c:pt>
                <c:pt idx="52047">
                  <c:v>5.2048E-5</c:v>
                </c:pt>
                <c:pt idx="52048">
                  <c:v>5.2049000000000003E-5</c:v>
                </c:pt>
                <c:pt idx="52049">
                  <c:v>5.2049999999999998E-5</c:v>
                </c:pt>
                <c:pt idx="52050">
                  <c:v>5.2051E-5</c:v>
                </c:pt>
                <c:pt idx="52051">
                  <c:v>5.2052000000000002E-5</c:v>
                </c:pt>
                <c:pt idx="52052">
                  <c:v>5.2052999999999998E-5</c:v>
                </c:pt>
                <c:pt idx="52053">
                  <c:v>5.2054E-5</c:v>
                </c:pt>
                <c:pt idx="52054">
                  <c:v>5.2055000000000002E-5</c:v>
                </c:pt>
                <c:pt idx="52055">
                  <c:v>5.2055999999999998E-5</c:v>
                </c:pt>
                <c:pt idx="52056">
                  <c:v>5.2057E-5</c:v>
                </c:pt>
                <c:pt idx="52057">
                  <c:v>5.2058000000000002E-5</c:v>
                </c:pt>
                <c:pt idx="52058">
                  <c:v>5.2058999999999997E-5</c:v>
                </c:pt>
                <c:pt idx="52059">
                  <c:v>5.206E-5</c:v>
                </c:pt>
                <c:pt idx="52060">
                  <c:v>5.2061000000000002E-5</c:v>
                </c:pt>
                <c:pt idx="52061">
                  <c:v>5.2061999999999997E-5</c:v>
                </c:pt>
                <c:pt idx="52062">
                  <c:v>5.2062999999999999E-5</c:v>
                </c:pt>
                <c:pt idx="52063">
                  <c:v>5.2064000000000002E-5</c:v>
                </c:pt>
                <c:pt idx="52064">
                  <c:v>5.2064999999999997E-5</c:v>
                </c:pt>
                <c:pt idx="52065">
                  <c:v>5.2065999999999999E-5</c:v>
                </c:pt>
                <c:pt idx="52066">
                  <c:v>5.2067000000000001E-5</c:v>
                </c:pt>
                <c:pt idx="52067">
                  <c:v>5.2067999999999997E-5</c:v>
                </c:pt>
                <c:pt idx="52068">
                  <c:v>5.2068999999999999E-5</c:v>
                </c:pt>
                <c:pt idx="52069">
                  <c:v>5.2070000000000001E-5</c:v>
                </c:pt>
                <c:pt idx="52070">
                  <c:v>5.2070999999999997E-5</c:v>
                </c:pt>
                <c:pt idx="52071">
                  <c:v>5.2071999999999999E-5</c:v>
                </c:pt>
                <c:pt idx="52072">
                  <c:v>5.2073000000000001E-5</c:v>
                </c:pt>
                <c:pt idx="52073">
                  <c:v>5.2074000000000003E-5</c:v>
                </c:pt>
                <c:pt idx="52074">
                  <c:v>5.2074999999999999E-5</c:v>
                </c:pt>
                <c:pt idx="52075">
                  <c:v>5.2076000000000001E-5</c:v>
                </c:pt>
                <c:pt idx="52076">
                  <c:v>5.2077000000000003E-5</c:v>
                </c:pt>
                <c:pt idx="52077">
                  <c:v>5.2077999999999998E-5</c:v>
                </c:pt>
                <c:pt idx="52078">
                  <c:v>5.2079000000000001E-5</c:v>
                </c:pt>
                <c:pt idx="52079">
                  <c:v>5.2080000000000003E-5</c:v>
                </c:pt>
                <c:pt idx="52080">
                  <c:v>5.2080999999999998E-5</c:v>
                </c:pt>
                <c:pt idx="52081">
                  <c:v>5.2082E-5</c:v>
                </c:pt>
                <c:pt idx="52082">
                  <c:v>5.2083000000000003E-5</c:v>
                </c:pt>
                <c:pt idx="52083">
                  <c:v>5.2083999999999998E-5</c:v>
                </c:pt>
                <c:pt idx="52084">
                  <c:v>5.2085E-5</c:v>
                </c:pt>
                <c:pt idx="52085">
                  <c:v>5.2086000000000002E-5</c:v>
                </c:pt>
                <c:pt idx="52086">
                  <c:v>5.2086999999999998E-5</c:v>
                </c:pt>
                <c:pt idx="52087">
                  <c:v>5.2088E-5</c:v>
                </c:pt>
                <c:pt idx="52088">
                  <c:v>5.2089000000000002E-5</c:v>
                </c:pt>
                <c:pt idx="52089">
                  <c:v>5.2089999999999998E-5</c:v>
                </c:pt>
                <c:pt idx="52090">
                  <c:v>5.2091E-5</c:v>
                </c:pt>
                <c:pt idx="52091">
                  <c:v>5.2092000000000002E-5</c:v>
                </c:pt>
                <c:pt idx="52092">
                  <c:v>5.2092999999999997E-5</c:v>
                </c:pt>
                <c:pt idx="52093">
                  <c:v>5.2094E-5</c:v>
                </c:pt>
                <c:pt idx="52094">
                  <c:v>5.2095000000000002E-5</c:v>
                </c:pt>
                <c:pt idx="52095">
                  <c:v>5.2095999999999997E-5</c:v>
                </c:pt>
                <c:pt idx="52096">
                  <c:v>5.2096999999999999E-5</c:v>
                </c:pt>
                <c:pt idx="52097">
                  <c:v>5.2098000000000002E-5</c:v>
                </c:pt>
                <c:pt idx="52098">
                  <c:v>5.2098999999999997E-5</c:v>
                </c:pt>
                <c:pt idx="52099">
                  <c:v>5.2099999999999999E-5</c:v>
                </c:pt>
                <c:pt idx="52100">
                  <c:v>5.2101000000000001E-5</c:v>
                </c:pt>
                <c:pt idx="52101">
                  <c:v>5.2101999999999997E-5</c:v>
                </c:pt>
                <c:pt idx="52102">
                  <c:v>5.2102999999999999E-5</c:v>
                </c:pt>
                <c:pt idx="52103">
                  <c:v>5.2104000000000001E-5</c:v>
                </c:pt>
                <c:pt idx="52104">
                  <c:v>5.2104999999999997E-5</c:v>
                </c:pt>
                <c:pt idx="52105">
                  <c:v>5.2105999999999999E-5</c:v>
                </c:pt>
                <c:pt idx="52106">
                  <c:v>5.2107000000000001E-5</c:v>
                </c:pt>
                <c:pt idx="52107">
                  <c:v>5.2108000000000003E-5</c:v>
                </c:pt>
                <c:pt idx="52108">
                  <c:v>5.2108999999999999E-5</c:v>
                </c:pt>
                <c:pt idx="52109">
                  <c:v>5.2110000000000001E-5</c:v>
                </c:pt>
                <c:pt idx="52110">
                  <c:v>5.2111000000000003E-5</c:v>
                </c:pt>
                <c:pt idx="52111">
                  <c:v>5.2111999999999998E-5</c:v>
                </c:pt>
                <c:pt idx="52112">
                  <c:v>5.2113000000000001E-5</c:v>
                </c:pt>
                <c:pt idx="52113">
                  <c:v>5.2114000000000003E-5</c:v>
                </c:pt>
                <c:pt idx="52114">
                  <c:v>5.2114999999999998E-5</c:v>
                </c:pt>
                <c:pt idx="52115">
                  <c:v>5.2116E-5</c:v>
                </c:pt>
                <c:pt idx="52116">
                  <c:v>5.2117000000000003E-5</c:v>
                </c:pt>
                <c:pt idx="52117">
                  <c:v>5.2117999999999998E-5</c:v>
                </c:pt>
                <c:pt idx="52118">
                  <c:v>5.2119E-5</c:v>
                </c:pt>
                <c:pt idx="52119">
                  <c:v>5.2120000000000002E-5</c:v>
                </c:pt>
                <c:pt idx="52120">
                  <c:v>5.2120999999999998E-5</c:v>
                </c:pt>
                <c:pt idx="52121">
                  <c:v>5.2122E-5</c:v>
                </c:pt>
                <c:pt idx="52122">
                  <c:v>5.2123000000000002E-5</c:v>
                </c:pt>
                <c:pt idx="52123">
                  <c:v>5.2123999999999998E-5</c:v>
                </c:pt>
                <c:pt idx="52124">
                  <c:v>5.2125E-5</c:v>
                </c:pt>
                <c:pt idx="52125">
                  <c:v>5.2126000000000002E-5</c:v>
                </c:pt>
                <c:pt idx="52126">
                  <c:v>5.2126999999999997E-5</c:v>
                </c:pt>
                <c:pt idx="52127">
                  <c:v>5.2128E-5</c:v>
                </c:pt>
                <c:pt idx="52128">
                  <c:v>5.2129000000000002E-5</c:v>
                </c:pt>
                <c:pt idx="52129">
                  <c:v>5.2129999999999997E-5</c:v>
                </c:pt>
                <c:pt idx="52130">
                  <c:v>5.2130999999999999E-5</c:v>
                </c:pt>
                <c:pt idx="52131">
                  <c:v>5.2132000000000002E-5</c:v>
                </c:pt>
                <c:pt idx="52132">
                  <c:v>5.2132999999999997E-5</c:v>
                </c:pt>
                <c:pt idx="52133">
                  <c:v>5.2133999999999999E-5</c:v>
                </c:pt>
                <c:pt idx="52134">
                  <c:v>5.2135000000000001E-5</c:v>
                </c:pt>
                <c:pt idx="52135">
                  <c:v>5.2135999999999997E-5</c:v>
                </c:pt>
                <c:pt idx="52136">
                  <c:v>5.2136999999999999E-5</c:v>
                </c:pt>
                <c:pt idx="52137">
                  <c:v>5.2138000000000001E-5</c:v>
                </c:pt>
                <c:pt idx="52138">
                  <c:v>5.2138999999999997E-5</c:v>
                </c:pt>
                <c:pt idx="52139">
                  <c:v>5.2139999999999999E-5</c:v>
                </c:pt>
                <c:pt idx="52140">
                  <c:v>5.2141000000000001E-5</c:v>
                </c:pt>
                <c:pt idx="52141">
                  <c:v>5.2142000000000003E-5</c:v>
                </c:pt>
                <c:pt idx="52142">
                  <c:v>5.2142999999999999E-5</c:v>
                </c:pt>
                <c:pt idx="52143">
                  <c:v>5.2144000000000001E-5</c:v>
                </c:pt>
                <c:pt idx="52144">
                  <c:v>5.2145000000000003E-5</c:v>
                </c:pt>
                <c:pt idx="52145">
                  <c:v>5.2145999999999998E-5</c:v>
                </c:pt>
                <c:pt idx="52146">
                  <c:v>5.2147000000000001E-5</c:v>
                </c:pt>
                <c:pt idx="52147">
                  <c:v>5.2148000000000003E-5</c:v>
                </c:pt>
                <c:pt idx="52148">
                  <c:v>5.2148999999999998E-5</c:v>
                </c:pt>
                <c:pt idx="52149">
                  <c:v>5.215E-5</c:v>
                </c:pt>
                <c:pt idx="52150">
                  <c:v>5.2151000000000003E-5</c:v>
                </c:pt>
                <c:pt idx="52151">
                  <c:v>5.2151999999999998E-5</c:v>
                </c:pt>
                <c:pt idx="52152">
                  <c:v>5.2153E-5</c:v>
                </c:pt>
                <c:pt idx="52153">
                  <c:v>5.2154000000000002E-5</c:v>
                </c:pt>
                <c:pt idx="52154">
                  <c:v>5.2154999999999998E-5</c:v>
                </c:pt>
                <c:pt idx="52155">
                  <c:v>5.2156E-5</c:v>
                </c:pt>
                <c:pt idx="52156">
                  <c:v>5.2157000000000002E-5</c:v>
                </c:pt>
                <c:pt idx="52157">
                  <c:v>5.2157999999999998E-5</c:v>
                </c:pt>
                <c:pt idx="52158">
                  <c:v>5.2159E-5</c:v>
                </c:pt>
                <c:pt idx="52159">
                  <c:v>5.2160000000000002E-5</c:v>
                </c:pt>
                <c:pt idx="52160">
                  <c:v>5.2160999999999997E-5</c:v>
                </c:pt>
                <c:pt idx="52161">
                  <c:v>5.2162E-5</c:v>
                </c:pt>
                <c:pt idx="52162">
                  <c:v>5.2163000000000002E-5</c:v>
                </c:pt>
                <c:pt idx="52163">
                  <c:v>5.2163999999999997E-5</c:v>
                </c:pt>
                <c:pt idx="52164">
                  <c:v>5.2164999999999999E-5</c:v>
                </c:pt>
                <c:pt idx="52165">
                  <c:v>5.2166000000000002E-5</c:v>
                </c:pt>
                <c:pt idx="52166">
                  <c:v>5.2166999999999997E-5</c:v>
                </c:pt>
                <c:pt idx="52167">
                  <c:v>5.2167999999999999E-5</c:v>
                </c:pt>
                <c:pt idx="52168">
                  <c:v>5.2169000000000001E-5</c:v>
                </c:pt>
                <c:pt idx="52169">
                  <c:v>5.2169999999999997E-5</c:v>
                </c:pt>
                <c:pt idx="52170">
                  <c:v>5.2170999999999999E-5</c:v>
                </c:pt>
                <c:pt idx="52171">
                  <c:v>5.2172000000000001E-5</c:v>
                </c:pt>
                <c:pt idx="52172">
                  <c:v>5.2172999999999997E-5</c:v>
                </c:pt>
                <c:pt idx="52173">
                  <c:v>5.2173999999999999E-5</c:v>
                </c:pt>
                <c:pt idx="52174">
                  <c:v>5.2175000000000001E-5</c:v>
                </c:pt>
                <c:pt idx="52175">
                  <c:v>5.2176000000000003E-5</c:v>
                </c:pt>
                <c:pt idx="52176">
                  <c:v>5.2176999999999999E-5</c:v>
                </c:pt>
                <c:pt idx="52177">
                  <c:v>5.2178000000000001E-5</c:v>
                </c:pt>
                <c:pt idx="52178">
                  <c:v>5.2179000000000003E-5</c:v>
                </c:pt>
                <c:pt idx="52179">
                  <c:v>5.2179999999999998E-5</c:v>
                </c:pt>
                <c:pt idx="52180">
                  <c:v>5.2181000000000001E-5</c:v>
                </c:pt>
                <c:pt idx="52181">
                  <c:v>5.2182000000000003E-5</c:v>
                </c:pt>
                <c:pt idx="52182">
                  <c:v>5.2182999999999998E-5</c:v>
                </c:pt>
                <c:pt idx="52183">
                  <c:v>5.2184E-5</c:v>
                </c:pt>
                <c:pt idx="52184">
                  <c:v>5.2185000000000003E-5</c:v>
                </c:pt>
                <c:pt idx="52185">
                  <c:v>5.2185999999999998E-5</c:v>
                </c:pt>
                <c:pt idx="52186">
                  <c:v>5.2187E-5</c:v>
                </c:pt>
                <c:pt idx="52187">
                  <c:v>5.2188000000000002E-5</c:v>
                </c:pt>
                <c:pt idx="52188">
                  <c:v>5.2188999999999998E-5</c:v>
                </c:pt>
                <c:pt idx="52189">
                  <c:v>5.219E-5</c:v>
                </c:pt>
                <c:pt idx="52190">
                  <c:v>5.2191000000000002E-5</c:v>
                </c:pt>
                <c:pt idx="52191">
                  <c:v>5.2191999999999998E-5</c:v>
                </c:pt>
                <c:pt idx="52192">
                  <c:v>5.2193E-5</c:v>
                </c:pt>
                <c:pt idx="52193">
                  <c:v>5.2194000000000002E-5</c:v>
                </c:pt>
                <c:pt idx="52194">
                  <c:v>5.2194999999999997E-5</c:v>
                </c:pt>
                <c:pt idx="52195">
                  <c:v>5.2196E-5</c:v>
                </c:pt>
                <c:pt idx="52196">
                  <c:v>5.2197000000000002E-5</c:v>
                </c:pt>
                <c:pt idx="52197">
                  <c:v>5.2197999999999997E-5</c:v>
                </c:pt>
                <c:pt idx="52198">
                  <c:v>5.2198999999999999E-5</c:v>
                </c:pt>
                <c:pt idx="52199">
                  <c:v>5.2200000000000002E-5</c:v>
                </c:pt>
                <c:pt idx="52200">
                  <c:v>5.2200999999999997E-5</c:v>
                </c:pt>
                <c:pt idx="52201">
                  <c:v>5.2201999999999999E-5</c:v>
                </c:pt>
                <c:pt idx="52202">
                  <c:v>5.2203000000000001E-5</c:v>
                </c:pt>
                <c:pt idx="52203">
                  <c:v>5.2203999999999997E-5</c:v>
                </c:pt>
                <c:pt idx="52204">
                  <c:v>5.2204999999999999E-5</c:v>
                </c:pt>
                <c:pt idx="52205">
                  <c:v>5.2206000000000001E-5</c:v>
                </c:pt>
                <c:pt idx="52206">
                  <c:v>5.2206999999999997E-5</c:v>
                </c:pt>
                <c:pt idx="52207">
                  <c:v>5.2207999999999999E-5</c:v>
                </c:pt>
                <c:pt idx="52208">
                  <c:v>5.2209000000000001E-5</c:v>
                </c:pt>
                <c:pt idx="52209">
                  <c:v>5.2210000000000003E-5</c:v>
                </c:pt>
                <c:pt idx="52210">
                  <c:v>5.2210999999999999E-5</c:v>
                </c:pt>
                <c:pt idx="52211">
                  <c:v>5.2212000000000001E-5</c:v>
                </c:pt>
                <c:pt idx="52212">
                  <c:v>5.2213000000000003E-5</c:v>
                </c:pt>
                <c:pt idx="52213">
                  <c:v>5.2213999999999998E-5</c:v>
                </c:pt>
                <c:pt idx="52214">
                  <c:v>5.2215000000000001E-5</c:v>
                </c:pt>
                <c:pt idx="52215">
                  <c:v>5.2216000000000003E-5</c:v>
                </c:pt>
                <c:pt idx="52216">
                  <c:v>5.2216999999999998E-5</c:v>
                </c:pt>
                <c:pt idx="52217">
                  <c:v>5.2218E-5</c:v>
                </c:pt>
                <c:pt idx="52218">
                  <c:v>5.2219000000000003E-5</c:v>
                </c:pt>
                <c:pt idx="52219">
                  <c:v>5.2219999999999998E-5</c:v>
                </c:pt>
                <c:pt idx="52220">
                  <c:v>5.2221E-5</c:v>
                </c:pt>
                <c:pt idx="52221">
                  <c:v>5.2222000000000002E-5</c:v>
                </c:pt>
                <c:pt idx="52222">
                  <c:v>5.2222999999999998E-5</c:v>
                </c:pt>
                <c:pt idx="52223">
                  <c:v>5.2224E-5</c:v>
                </c:pt>
                <c:pt idx="52224">
                  <c:v>5.2225000000000002E-5</c:v>
                </c:pt>
                <c:pt idx="52225">
                  <c:v>5.2225999999999998E-5</c:v>
                </c:pt>
                <c:pt idx="52226">
                  <c:v>5.2227E-5</c:v>
                </c:pt>
                <c:pt idx="52227">
                  <c:v>5.2228000000000002E-5</c:v>
                </c:pt>
                <c:pt idx="52228">
                  <c:v>5.2228999999999997E-5</c:v>
                </c:pt>
                <c:pt idx="52229">
                  <c:v>5.223E-5</c:v>
                </c:pt>
                <c:pt idx="52230">
                  <c:v>5.2231000000000002E-5</c:v>
                </c:pt>
                <c:pt idx="52231">
                  <c:v>5.2231999999999997E-5</c:v>
                </c:pt>
                <c:pt idx="52232">
                  <c:v>5.2232999999999999E-5</c:v>
                </c:pt>
                <c:pt idx="52233">
                  <c:v>5.2234000000000002E-5</c:v>
                </c:pt>
                <c:pt idx="52234">
                  <c:v>5.2234999999999997E-5</c:v>
                </c:pt>
                <c:pt idx="52235">
                  <c:v>5.2235999999999999E-5</c:v>
                </c:pt>
                <c:pt idx="52236">
                  <c:v>5.2237000000000001E-5</c:v>
                </c:pt>
                <c:pt idx="52237">
                  <c:v>5.2237999999999997E-5</c:v>
                </c:pt>
                <c:pt idx="52238">
                  <c:v>5.2238999999999999E-5</c:v>
                </c:pt>
                <c:pt idx="52239">
                  <c:v>5.2240000000000001E-5</c:v>
                </c:pt>
                <c:pt idx="52240">
                  <c:v>5.2240999999999997E-5</c:v>
                </c:pt>
                <c:pt idx="52241">
                  <c:v>5.2241999999999999E-5</c:v>
                </c:pt>
                <c:pt idx="52242">
                  <c:v>5.2243000000000001E-5</c:v>
                </c:pt>
                <c:pt idx="52243">
                  <c:v>5.2244000000000003E-5</c:v>
                </c:pt>
                <c:pt idx="52244">
                  <c:v>5.2244999999999999E-5</c:v>
                </c:pt>
                <c:pt idx="52245">
                  <c:v>5.2246000000000001E-5</c:v>
                </c:pt>
                <c:pt idx="52246">
                  <c:v>5.2247000000000003E-5</c:v>
                </c:pt>
                <c:pt idx="52247">
                  <c:v>5.2247999999999998E-5</c:v>
                </c:pt>
                <c:pt idx="52248">
                  <c:v>5.2249000000000001E-5</c:v>
                </c:pt>
                <c:pt idx="52249">
                  <c:v>5.2250000000000003E-5</c:v>
                </c:pt>
                <c:pt idx="52250">
                  <c:v>5.2250999999999998E-5</c:v>
                </c:pt>
                <c:pt idx="52251">
                  <c:v>5.2252E-5</c:v>
                </c:pt>
                <c:pt idx="52252">
                  <c:v>5.2253000000000003E-5</c:v>
                </c:pt>
                <c:pt idx="52253">
                  <c:v>5.2253999999999998E-5</c:v>
                </c:pt>
                <c:pt idx="52254">
                  <c:v>5.2255E-5</c:v>
                </c:pt>
                <c:pt idx="52255">
                  <c:v>5.2256000000000002E-5</c:v>
                </c:pt>
                <c:pt idx="52256">
                  <c:v>5.2256999999999998E-5</c:v>
                </c:pt>
                <c:pt idx="52257">
                  <c:v>5.2258E-5</c:v>
                </c:pt>
                <c:pt idx="52258">
                  <c:v>5.2259000000000002E-5</c:v>
                </c:pt>
                <c:pt idx="52259">
                  <c:v>5.2259999999999998E-5</c:v>
                </c:pt>
                <c:pt idx="52260">
                  <c:v>5.2261E-5</c:v>
                </c:pt>
                <c:pt idx="52261">
                  <c:v>5.2262000000000002E-5</c:v>
                </c:pt>
                <c:pt idx="52262">
                  <c:v>5.2262999999999998E-5</c:v>
                </c:pt>
                <c:pt idx="52263">
                  <c:v>5.2264E-5</c:v>
                </c:pt>
                <c:pt idx="52264">
                  <c:v>5.2265000000000002E-5</c:v>
                </c:pt>
                <c:pt idx="52265">
                  <c:v>5.2265999999999997E-5</c:v>
                </c:pt>
                <c:pt idx="52266">
                  <c:v>5.2266999999999999E-5</c:v>
                </c:pt>
                <c:pt idx="52267">
                  <c:v>5.2268000000000002E-5</c:v>
                </c:pt>
                <c:pt idx="52268">
                  <c:v>5.2268999999999997E-5</c:v>
                </c:pt>
                <c:pt idx="52269">
                  <c:v>5.2269999999999999E-5</c:v>
                </c:pt>
                <c:pt idx="52270">
                  <c:v>5.2271000000000001E-5</c:v>
                </c:pt>
                <c:pt idx="52271">
                  <c:v>5.2271999999999997E-5</c:v>
                </c:pt>
                <c:pt idx="52272">
                  <c:v>5.2272999999999999E-5</c:v>
                </c:pt>
                <c:pt idx="52273">
                  <c:v>5.2274000000000001E-5</c:v>
                </c:pt>
                <c:pt idx="52274">
                  <c:v>5.2274999999999997E-5</c:v>
                </c:pt>
                <c:pt idx="52275">
                  <c:v>5.2275999999999999E-5</c:v>
                </c:pt>
                <c:pt idx="52276">
                  <c:v>5.2277000000000001E-5</c:v>
                </c:pt>
                <c:pt idx="52277">
                  <c:v>5.2278000000000003E-5</c:v>
                </c:pt>
                <c:pt idx="52278">
                  <c:v>5.2278999999999999E-5</c:v>
                </c:pt>
                <c:pt idx="52279">
                  <c:v>5.2280000000000001E-5</c:v>
                </c:pt>
                <c:pt idx="52280">
                  <c:v>5.2281000000000003E-5</c:v>
                </c:pt>
                <c:pt idx="52281">
                  <c:v>5.2281999999999999E-5</c:v>
                </c:pt>
                <c:pt idx="52282">
                  <c:v>5.2283000000000001E-5</c:v>
                </c:pt>
                <c:pt idx="52283">
                  <c:v>5.2284000000000003E-5</c:v>
                </c:pt>
                <c:pt idx="52284">
                  <c:v>5.2284999999999998E-5</c:v>
                </c:pt>
                <c:pt idx="52285">
                  <c:v>5.2286E-5</c:v>
                </c:pt>
                <c:pt idx="52286">
                  <c:v>5.2287000000000003E-5</c:v>
                </c:pt>
                <c:pt idx="52287">
                  <c:v>5.2287999999999998E-5</c:v>
                </c:pt>
                <c:pt idx="52288">
                  <c:v>5.2289E-5</c:v>
                </c:pt>
                <c:pt idx="52289">
                  <c:v>5.2290000000000002E-5</c:v>
                </c:pt>
                <c:pt idx="52290">
                  <c:v>5.2290999999999998E-5</c:v>
                </c:pt>
                <c:pt idx="52291">
                  <c:v>5.2292E-5</c:v>
                </c:pt>
                <c:pt idx="52292">
                  <c:v>5.2293000000000002E-5</c:v>
                </c:pt>
                <c:pt idx="52293">
                  <c:v>5.2293999999999998E-5</c:v>
                </c:pt>
                <c:pt idx="52294">
                  <c:v>5.2295E-5</c:v>
                </c:pt>
                <c:pt idx="52295">
                  <c:v>5.2296000000000002E-5</c:v>
                </c:pt>
                <c:pt idx="52296">
                  <c:v>5.2296999999999998E-5</c:v>
                </c:pt>
                <c:pt idx="52297">
                  <c:v>5.2298E-5</c:v>
                </c:pt>
                <c:pt idx="52298">
                  <c:v>5.2299000000000002E-5</c:v>
                </c:pt>
                <c:pt idx="52299">
                  <c:v>5.2299999999999997E-5</c:v>
                </c:pt>
                <c:pt idx="52300">
                  <c:v>5.2301E-5</c:v>
                </c:pt>
                <c:pt idx="52301">
                  <c:v>5.2302000000000002E-5</c:v>
                </c:pt>
                <c:pt idx="52302">
                  <c:v>5.2302999999999997E-5</c:v>
                </c:pt>
                <c:pt idx="52303">
                  <c:v>5.2303999999999999E-5</c:v>
                </c:pt>
                <c:pt idx="52304">
                  <c:v>5.2305000000000002E-5</c:v>
                </c:pt>
                <c:pt idx="52305">
                  <c:v>5.2305999999999997E-5</c:v>
                </c:pt>
                <c:pt idx="52306">
                  <c:v>5.2306999999999999E-5</c:v>
                </c:pt>
                <c:pt idx="52307">
                  <c:v>5.2308000000000001E-5</c:v>
                </c:pt>
                <c:pt idx="52308">
                  <c:v>5.2308999999999997E-5</c:v>
                </c:pt>
                <c:pt idx="52309">
                  <c:v>5.2309999999999999E-5</c:v>
                </c:pt>
                <c:pt idx="52310">
                  <c:v>5.2311000000000001E-5</c:v>
                </c:pt>
                <c:pt idx="52311">
                  <c:v>5.2312000000000003E-5</c:v>
                </c:pt>
                <c:pt idx="52312">
                  <c:v>5.2312999999999999E-5</c:v>
                </c:pt>
                <c:pt idx="52313">
                  <c:v>5.2314000000000001E-5</c:v>
                </c:pt>
                <c:pt idx="52314">
                  <c:v>5.2315000000000003E-5</c:v>
                </c:pt>
                <c:pt idx="52315">
                  <c:v>5.2315999999999999E-5</c:v>
                </c:pt>
                <c:pt idx="52316">
                  <c:v>5.2317000000000001E-5</c:v>
                </c:pt>
                <c:pt idx="52317">
                  <c:v>5.2318000000000003E-5</c:v>
                </c:pt>
                <c:pt idx="52318">
                  <c:v>5.2318999999999998E-5</c:v>
                </c:pt>
                <c:pt idx="52319">
                  <c:v>5.2320000000000001E-5</c:v>
                </c:pt>
                <c:pt idx="52320">
                  <c:v>5.2321000000000003E-5</c:v>
                </c:pt>
                <c:pt idx="52321">
                  <c:v>5.2321999999999998E-5</c:v>
                </c:pt>
                <c:pt idx="52322">
                  <c:v>5.2323E-5</c:v>
                </c:pt>
                <c:pt idx="52323">
                  <c:v>5.2324000000000003E-5</c:v>
                </c:pt>
                <c:pt idx="52324">
                  <c:v>5.2324999999999998E-5</c:v>
                </c:pt>
                <c:pt idx="52325">
                  <c:v>5.2326E-5</c:v>
                </c:pt>
                <c:pt idx="52326">
                  <c:v>5.2327000000000002E-5</c:v>
                </c:pt>
                <c:pt idx="52327">
                  <c:v>5.2327999999999998E-5</c:v>
                </c:pt>
                <c:pt idx="52328">
                  <c:v>5.2329E-5</c:v>
                </c:pt>
                <c:pt idx="52329">
                  <c:v>5.2330000000000002E-5</c:v>
                </c:pt>
                <c:pt idx="52330">
                  <c:v>5.2330999999999998E-5</c:v>
                </c:pt>
                <c:pt idx="52331">
                  <c:v>5.2332E-5</c:v>
                </c:pt>
                <c:pt idx="52332">
                  <c:v>5.2333000000000002E-5</c:v>
                </c:pt>
                <c:pt idx="52333">
                  <c:v>5.2333999999999997E-5</c:v>
                </c:pt>
                <c:pt idx="52334">
                  <c:v>5.2335E-5</c:v>
                </c:pt>
                <c:pt idx="52335">
                  <c:v>5.2336000000000002E-5</c:v>
                </c:pt>
                <c:pt idx="52336">
                  <c:v>5.2336999999999997E-5</c:v>
                </c:pt>
                <c:pt idx="52337">
                  <c:v>5.2337999999999999E-5</c:v>
                </c:pt>
                <c:pt idx="52338">
                  <c:v>5.2339000000000002E-5</c:v>
                </c:pt>
                <c:pt idx="52339">
                  <c:v>5.2339999999999997E-5</c:v>
                </c:pt>
                <c:pt idx="52340">
                  <c:v>5.2340999999999999E-5</c:v>
                </c:pt>
                <c:pt idx="52341">
                  <c:v>5.2342000000000001E-5</c:v>
                </c:pt>
                <c:pt idx="52342">
                  <c:v>5.2342999999999997E-5</c:v>
                </c:pt>
                <c:pt idx="52343">
                  <c:v>5.2343999999999999E-5</c:v>
                </c:pt>
                <c:pt idx="52344">
                  <c:v>5.2345000000000001E-5</c:v>
                </c:pt>
                <c:pt idx="52345">
                  <c:v>5.2346000000000003E-5</c:v>
                </c:pt>
                <c:pt idx="52346">
                  <c:v>5.2346999999999999E-5</c:v>
                </c:pt>
                <c:pt idx="52347">
                  <c:v>5.2348000000000001E-5</c:v>
                </c:pt>
                <c:pt idx="52348">
                  <c:v>5.2349000000000003E-5</c:v>
                </c:pt>
                <c:pt idx="52349">
                  <c:v>5.2349999999999999E-5</c:v>
                </c:pt>
                <c:pt idx="52350">
                  <c:v>5.2351000000000001E-5</c:v>
                </c:pt>
                <c:pt idx="52351">
                  <c:v>5.2352000000000003E-5</c:v>
                </c:pt>
                <c:pt idx="52352">
                  <c:v>5.2352999999999998E-5</c:v>
                </c:pt>
                <c:pt idx="52353">
                  <c:v>5.2354000000000001E-5</c:v>
                </c:pt>
                <c:pt idx="52354">
                  <c:v>5.2355000000000003E-5</c:v>
                </c:pt>
                <c:pt idx="52355">
                  <c:v>5.2355999999999998E-5</c:v>
                </c:pt>
                <c:pt idx="52356">
                  <c:v>5.2357E-5</c:v>
                </c:pt>
                <c:pt idx="52357">
                  <c:v>5.2358000000000003E-5</c:v>
                </c:pt>
                <c:pt idx="52358">
                  <c:v>5.2358999999999998E-5</c:v>
                </c:pt>
                <c:pt idx="52359">
                  <c:v>5.236E-5</c:v>
                </c:pt>
                <c:pt idx="52360">
                  <c:v>5.2361000000000002E-5</c:v>
                </c:pt>
                <c:pt idx="52361">
                  <c:v>5.2361999999999998E-5</c:v>
                </c:pt>
                <c:pt idx="52362">
                  <c:v>5.2363E-5</c:v>
                </c:pt>
                <c:pt idx="52363">
                  <c:v>5.2364000000000002E-5</c:v>
                </c:pt>
                <c:pt idx="52364">
                  <c:v>5.2364999999999998E-5</c:v>
                </c:pt>
                <c:pt idx="52365">
                  <c:v>5.2366E-5</c:v>
                </c:pt>
                <c:pt idx="52366">
                  <c:v>5.2367000000000002E-5</c:v>
                </c:pt>
                <c:pt idx="52367">
                  <c:v>5.2367999999999997E-5</c:v>
                </c:pt>
                <c:pt idx="52368">
                  <c:v>5.2369E-5</c:v>
                </c:pt>
                <c:pt idx="52369">
                  <c:v>5.2370000000000002E-5</c:v>
                </c:pt>
                <c:pt idx="52370">
                  <c:v>5.2370999999999997E-5</c:v>
                </c:pt>
                <c:pt idx="52371">
                  <c:v>5.2371999999999999E-5</c:v>
                </c:pt>
                <c:pt idx="52372">
                  <c:v>5.2373000000000002E-5</c:v>
                </c:pt>
                <c:pt idx="52373">
                  <c:v>5.2373999999999997E-5</c:v>
                </c:pt>
                <c:pt idx="52374">
                  <c:v>5.2374999999999999E-5</c:v>
                </c:pt>
                <c:pt idx="52375">
                  <c:v>5.2376000000000001E-5</c:v>
                </c:pt>
                <c:pt idx="52376">
                  <c:v>5.2376999999999997E-5</c:v>
                </c:pt>
                <c:pt idx="52377">
                  <c:v>5.2377999999999999E-5</c:v>
                </c:pt>
                <c:pt idx="52378">
                  <c:v>5.2379000000000001E-5</c:v>
                </c:pt>
                <c:pt idx="52379">
                  <c:v>5.2380000000000003E-5</c:v>
                </c:pt>
                <c:pt idx="52380">
                  <c:v>5.2380999999999999E-5</c:v>
                </c:pt>
                <c:pt idx="52381">
                  <c:v>5.2382000000000001E-5</c:v>
                </c:pt>
                <c:pt idx="52382">
                  <c:v>5.2383000000000003E-5</c:v>
                </c:pt>
                <c:pt idx="52383">
                  <c:v>5.2383999999999999E-5</c:v>
                </c:pt>
                <c:pt idx="52384">
                  <c:v>5.2385000000000001E-5</c:v>
                </c:pt>
                <c:pt idx="52385">
                  <c:v>5.2386000000000003E-5</c:v>
                </c:pt>
                <c:pt idx="52386">
                  <c:v>5.2386999999999998E-5</c:v>
                </c:pt>
                <c:pt idx="52387">
                  <c:v>5.2388000000000001E-5</c:v>
                </c:pt>
                <c:pt idx="52388">
                  <c:v>5.2389000000000003E-5</c:v>
                </c:pt>
                <c:pt idx="52389">
                  <c:v>5.2389999999999998E-5</c:v>
                </c:pt>
                <c:pt idx="52390">
                  <c:v>5.2391E-5</c:v>
                </c:pt>
                <c:pt idx="52391">
                  <c:v>5.2392000000000003E-5</c:v>
                </c:pt>
                <c:pt idx="52392">
                  <c:v>5.2392999999999998E-5</c:v>
                </c:pt>
                <c:pt idx="52393">
                  <c:v>5.2394E-5</c:v>
                </c:pt>
                <c:pt idx="52394">
                  <c:v>5.2395000000000002E-5</c:v>
                </c:pt>
                <c:pt idx="52395">
                  <c:v>5.2395999999999998E-5</c:v>
                </c:pt>
                <c:pt idx="52396">
                  <c:v>5.2397E-5</c:v>
                </c:pt>
                <c:pt idx="52397">
                  <c:v>5.2398000000000002E-5</c:v>
                </c:pt>
                <c:pt idx="52398">
                  <c:v>5.2398999999999998E-5</c:v>
                </c:pt>
                <c:pt idx="52399">
                  <c:v>5.24E-5</c:v>
                </c:pt>
                <c:pt idx="52400">
                  <c:v>5.2401000000000002E-5</c:v>
                </c:pt>
                <c:pt idx="52401">
                  <c:v>5.2401999999999997E-5</c:v>
                </c:pt>
                <c:pt idx="52402">
                  <c:v>5.2403E-5</c:v>
                </c:pt>
                <c:pt idx="52403">
                  <c:v>5.2404000000000002E-5</c:v>
                </c:pt>
                <c:pt idx="52404">
                  <c:v>5.2404999999999997E-5</c:v>
                </c:pt>
                <c:pt idx="52405">
                  <c:v>5.2405999999999999E-5</c:v>
                </c:pt>
                <c:pt idx="52406">
                  <c:v>5.2407000000000002E-5</c:v>
                </c:pt>
                <c:pt idx="52407">
                  <c:v>5.2407999999999997E-5</c:v>
                </c:pt>
                <c:pt idx="52408">
                  <c:v>5.2408999999999999E-5</c:v>
                </c:pt>
                <c:pt idx="52409">
                  <c:v>5.2410000000000001E-5</c:v>
                </c:pt>
                <c:pt idx="52410">
                  <c:v>5.2410999999999997E-5</c:v>
                </c:pt>
                <c:pt idx="52411">
                  <c:v>5.2411999999999999E-5</c:v>
                </c:pt>
                <c:pt idx="52412">
                  <c:v>5.2413000000000001E-5</c:v>
                </c:pt>
                <c:pt idx="52413">
                  <c:v>5.2414000000000003E-5</c:v>
                </c:pt>
                <c:pt idx="52414">
                  <c:v>5.2414999999999999E-5</c:v>
                </c:pt>
                <c:pt idx="52415">
                  <c:v>5.2416000000000001E-5</c:v>
                </c:pt>
                <c:pt idx="52416">
                  <c:v>5.2417000000000003E-5</c:v>
                </c:pt>
                <c:pt idx="52417">
                  <c:v>5.2417999999999999E-5</c:v>
                </c:pt>
                <c:pt idx="52418">
                  <c:v>5.2419000000000001E-5</c:v>
                </c:pt>
                <c:pt idx="52419">
                  <c:v>5.2420000000000003E-5</c:v>
                </c:pt>
                <c:pt idx="52420">
                  <c:v>5.2420999999999998E-5</c:v>
                </c:pt>
                <c:pt idx="52421">
                  <c:v>5.2422000000000001E-5</c:v>
                </c:pt>
                <c:pt idx="52422">
                  <c:v>5.2423000000000003E-5</c:v>
                </c:pt>
                <c:pt idx="52423">
                  <c:v>5.2423999999999998E-5</c:v>
                </c:pt>
                <c:pt idx="52424">
                  <c:v>5.2425E-5</c:v>
                </c:pt>
                <c:pt idx="52425">
                  <c:v>5.2426000000000003E-5</c:v>
                </c:pt>
                <c:pt idx="52426">
                  <c:v>5.2426999999999998E-5</c:v>
                </c:pt>
                <c:pt idx="52427">
                  <c:v>5.2428E-5</c:v>
                </c:pt>
                <c:pt idx="52428">
                  <c:v>5.2429000000000002E-5</c:v>
                </c:pt>
                <c:pt idx="52429">
                  <c:v>5.2429999999999998E-5</c:v>
                </c:pt>
                <c:pt idx="52430">
                  <c:v>5.2431E-5</c:v>
                </c:pt>
                <c:pt idx="52431">
                  <c:v>5.2432000000000002E-5</c:v>
                </c:pt>
                <c:pt idx="52432">
                  <c:v>5.2432999999999998E-5</c:v>
                </c:pt>
                <c:pt idx="52433">
                  <c:v>5.2434E-5</c:v>
                </c:pt>
                <c:pt idx="52434">
                  <c:v>5.2435000000000002E-5</c:v>
                </c:pt>
                <c:pt idx="52435">
                  <c:v>5.2435999999999997E-5</c:v>
                </c:pt>
                <c:pt idx="52436">
                  <c:v>5.2437E-5</c:v>
                </c:pt>
                <c:pt idx="52437">
                  <c:v>5.2438000000000002E-5</c:v>
                </c:pt>
                <c:pt idx="52438">
                  <c:v>5.2438999999999997E-5</c:v>
                </c:pt>
                <c:pt idx="52439">
                  <c:v>5.2439999999999999E-5</c:v>
                </c:pt>
                <c:pt idx="52440">
                  <c:v>5.2441000000000002E-5</c:v>
                </c:pt>
                <c:pt idx="52441">
                  <c:v>5.2441999999999997E-5</c:v>
                </c:pt>
                <c:pt idx="52442">
                  <c:v>5.2442999999999999E-5</c:v>
                </c:pt>
                <c:pt idx="52443">
                  <c:v>5.2444000000000001E-5</c:v>
                </c:pt>
                <c:pt idx="52444">
                  <c:v>5.2444999999999997E-5</c:v>
                </c:pt>
                <c:pt idx="52445">
                  <c:v>5.2445999999999999E-5</c:v>
                </c:pt>
                <c:pt idx="52446">
                  <c:v>5.2447000000000001E-5</c:v>
                </c:pt>
                <c:pt idx="52447">
                  <c:v>5.2448000000000003E-5</c:v>
                </c:pt>
                <c:pt idx="52448">
                  <c:v>5.2448999999999999E-5</c:v>
                </c:pt>
                <c:pt idx="52449">
                  <c:v>5.2450000000000001E-5</c:v>
                </c:pt>
                <c:pt idx="52450">
                  <c:v>5.2451000000000003E-5</c:v>
                </c:pt>
                <c:pt idx="52451">
                  <c:v>5.2451999999999999E-5</c:v>
                </c:pt>
                <c:pt idx="52452">
                  <c:v>5.2453000000000001E-5</c:v>
                </c:pt>
                <c:pt idx="52453">
                  <c:v>5.2454000000000003E-5</c:v>
                </c:pt>
                <c:pt idx="52454">
                  <c:v>5.2454999999999998E-5</c:v>
                </c:pt>
                <c:pt idx="52455">
                  <c:v>5.2456000000000001E-5</c:v>
                </c:pt>
                <c:pt idx="52456">
                  <c:v>5.2457000000000003E-5</c:v>
                </c:pt>
                <c:pt idx="52457">
                  <c:v>5.2457999999999998E-5</c:v>
                </c:pt>
                <c:pt idx="52458">
                  <c:v>5.2459E-5</c:v>
                </c:pt>
                <c:pt idx="52459">
                  <c:v>5.2460000000000003E-5</c:v>
                </c:pt>
                <c:pt idx="52460">
                  <c:v>5.2460999999999998E-5</c:v>
                </c:pt>
                <c:pt idx="52461">
                  <c:v>5.2462E-5</c:v>
                </c:pt>
                <c:pt idx="52462">
                  <c:v>5.2463000000000002E-5</c:v>
                </c:pt>
                <c:pt idx="52463">
                  <c:v>5.2463999999999998E-5</c:v>
                </c:pt>
                <c:pt idx="52464">
                  <c:v>5.2465E-5</c:v>
                </c:pt>
                <c:pt idx="52465">
                  <c:v>5.2466000000000002E-5</c:v>
                </c:pt>
                <c:pt idx="52466">
                  <c:v>5.2466999999999998E-5</c:v>
                </c:pt>
                <c:pt idx="52467">
                  <c:v>5.2468E-5</c:v>
                </c:pt>
                <c:pt idx="52468">
                  <c:v>5.2469000000000002E-5</c:v>
                </c:pt>
                <c:pt idx="52469">
                  <c:v>5.2469999999999997E-5</c:v>
                </c:pt>
                <c:pt idx="52470">
                  <c:v>5.2471E-5</c:v>
                </c:pt>
                <c:pt idx="52471">
                  <c:v>5.2472000000000002E-5</c:v>
                </c:pt>
                <c:pt idx="52472">
                  <c:v>5.2472999999999997E-5</c:v>
                </c:pt>
                <c:pt idx="52473">
                  <c:v>5.2473999999999999E-5</c:v>
                </c:pt>
                <c:pt idx="52474">
                  <c:v>5.2475000000000002E-5</c:v>
                </c:pt>
                <c:pt idx="52475">
                  <c:v>5.2475999999999997E-5</c:v>
                </c:pt>
                <c:pt idx="52476">
                  <c:v>5.2476999999999999E-5</c:v>
                </c:pt>
                <c:pt idx="52477">
                  <c:v>5.2478000000000001E-5</c:v>
                </c:pt>
                <c:pt idx="52478">
                  <c:v>5.2478999999999997E-5</c:v>
                </c:pt>
                <c:pt idx="52479">
                  <c:v>5.2479999999999999E-5</c:v>
                </c:pt>
                <c:pt idx="52480">
                  <c:v>5.2481000000000001E-5</c:v>
                </c:pt>
                <c:pt idx="52481">
                  <c:v>5.2482000000000003E-5</c:v>
                </c:pt>
                <c:pt idx="52482">
                  <c:v>5.2482999999999999E-5</c:v>
                </c:pt>
                <c:pt idx="52483">
                  <c:v>5.2484000000000001E-5</c:v>
                </c:pt>
                <c:pt idx="52484">
                  <c:v>5.2485000000000003E-5</c:v>
                </c:pt>
                <c:pt idx="52485">
                  <c:v>5.2485999999999999E-5</c:v>
                </c:pt>
                <c:pt idx="52486">
                  <c:v>5.2487000000000001E-5</c:v>
                </c:pt>
                <c:pt idx="52487">
                  <c:v>5.2488000000000003E-5</c:v>
                </c:pt>
                <c:pt idx="52488">
                  <c:v>5.2488999999999998E-5</c:v>
                </c:pt>
                <c:pt idx="52489">
                  <c:v>5.2490000000000001E-5</c:v>
                </c:pt>
                <c:pt idx="52490">
                  <c:v>5.2491000000000003E-5</c:v>
                </c:pt>
                <c:pt idx="52491">
                  <c:v>5.2491999999999998E-5</c:v>
                </c:pt>
                <c:pt idx="52492">
                  <c:v>5.2493E-5</c:v>
                </c:pt>
                <c:pt idx="52493">
                  <c:v>5.2494000000000003E-5</c:v>
                </c:pt>
                <c:pt idx="52494">
                  <c:v>5.2494999999999998E-5</c:v>
                </c:pt>
                <c:pt idx="52495">
                  <c:v>5.2496E-5</c:v>
                </c:pt>
                <c:pt idx="52496">
                  <c:v>5.2497000000000002E-5</c:v>
                </c:pt>
                <c:pt idx="52497">
                  <c:v>5.2497999999999998E-5</c:v>
                </c:pt>
                <c:pt idx="52498">
                  <c:v>5.2499E-5</c:v>
                </c:pt>
                <c:pt idx="52499">
                  <c:v>5.2500000000000002E-5</c:v>
                </c:pt>
                <c:pt idx="52500">
                  <c:v>5.2500999999999998E-5</c:v>
                </c:pt>
                <c:pt idx="52501">
                  <c:v>5.2502E-5</c:v>
                </c:pt>
                <c:pt idx="52502">
                  <c:v>5.2503000000000002E-5</c:v>
                </c:pt>
                <c:pt idx="52503">
                  <c:v>5.2503999999999997E-5</c:v>
                </c:pt>
                <c:pt idx="52504">
                  <c:v>5.2505E-5</c:v>
                </c:pt>
                <c:pt idx="52505">
                  <c:v>5.2506000000000002E-5</c:v>
                </c:pt>
                <c:pt idx="52506">
                  <c:v>5.2506999999999997E-5</c:v>
                </c:pt>
                <c:pt idx="52507">
                  <c:v>5.2507999999999999E-5</c:v>
                </c:pt>
                <c:pt idx="52508">
                  <c:v>5.2509000000000002E-5</c:v>
                </c:pt>
                <c:pt idx="52509">
                  <c:v>5.2509999999999997E-5</c:v>
                </c:pt>
                <c:pt idx="52510">
                  <c:v>5.2510999999999999E-5</c:v>
                </c:pt>
                <c:pt idx="52511">
                  <c:v>5.2512000000000001E-5</c:v>
                </c:pt>
                <c:pt idx="52512">
                  <c:v>5.2512999999999997E-5</c:v>
                </c:pt>
                <c:pt idx="52513">
                  <c:v>5.2513999999999999E-5</c:v>
                </c:pt>
                <c:pt idx="52514">
                  <c:v>5.2515000000000001E-5</c:v>
                </c:pt>
                <c:pt idx="52515">
                  <c:v>5.2516000000000003E-5</c:v>
                </c:pt>
                <c:pt idx="52516">
                  <c:v>5.2516999999999999E-5</c:v>
                </c:pt>
                <c:pt idx="52517">
                  <c:v>5.2518000000000001E-5</c:v>
                </c:pt>
                <c:pt idx="52518">
                  <c:v>5.2519000000000003E-5</c:v>
                </c:pt>
                <c:pt idx="52519">
                  <c:v>5.2519999999999999E-5</c:v>
                </c:pt>
                <c:pt idx="52520">
                  <c:v>5.2521000000000001E-5</c:v>
                </c:pt>
                <c:pt idx="52521">
                  <c:v>5.2522000000000003E-5</c:v>
                </c:pt>
                <c:pt idx="52522">
                  <c:v>5.2522999999999998E-5</c:v>
                </c:pt>
                <c:pt idx="52523">
                  <c:v>5.2524000000000001E-5</c:v>
                </c:pt>
                <c:pt idx="52524">
                  <c:v>5.2525000000000003E-5</c:v>
                </c:pt>
                <c:pt idx="52525">
                  <c:v>5.2525999999999998E-5</c:v>
                </c:pt>
                <c:pt idx="52526">
                  <c:v>5.2527E-5</c:v>
                </c:pt>
                <c:pt idx="52527">
                  <c:v>5.2528000000000003E-5</c:v>
                </c:pt>
                <c:pt idx="52528">
                  <c:v>5.2528999999999998E-5</c:v>
                </c:pt>
                <c:pt idx="52529">
                  <c:v>5.253E-5</c:v>
                </c:pt>
                <c:pt idx="52530">
                  <c:v>5.2531000000000002E-5</c:v>
                </c:pt>
                <c:pt idx="52531">
                  <c:v>5.2531999999999998E-5</c:v>
                </c:pt>
                <c:pt idx="52532">
                  <c:v>5.2533E-5</c:v>
                </c:pt>
                <c:pt idx="52533">
                  <c:v>5.2534000000000002E-5</c:v>
                </c:pt>
                <c:pt idx="52534">
                  <c:v>5.2534999999999998E-5</c:v>
                </c:pt>
                <c:pt idx="52535">
                  <c:v>5.2536E-5</c:v>
                </c:pt>
                <c:pt idx="52536">
                  <c:v>5.2537000000000002E-5</c:v>
                </c:pt>
                <c:pt idx="52537">
                  <c:v>5.2537999999999997E-5</c:v>
                </c:pt>
                <c:pt idx="52538">
                  <c:v>5.2539E-5</c:v>
                </c:pt>
                <c:pt idx="52539">
                  <c:v>5.2540000000000002E-5</c:v>
                </c:pt>
                <c:pt idx="52540">
                  <c:v>5.2540999999999997E-5</c:v>
                </c:pt>
                <c:pt idx="52541">
                  <c:v>5.2541999999999999E-5</c:v>
                </c:pt>
                <c:pt idx="52542">
                  <c:v>5.2543000000000002E-5</c:v>
                </c:pt>
                <c:pt idx="52543">
                  <c:v>5.2543999999999997E-5</c:v>
                </c:pt>
                <c:pt idx="52544">
                  <c:v>5.2544999999999999E-5</c:v>
                </c:pt>
                <c:pt idx="52545">
                  <c:v>5.2546000000000001E-5</c:v>
                </c:pt>
                <c:pt idx="52546">
                  <c:v>5.2546999999999997E-5</c:v>
                </c:pt>
                <c:pt idx="52547">
                  <c:v>5.2547999999999999E-5</c:v>
                </c:pt>
                <c:pt idx="52548">
                  <c:v>5.2549000000000001E-5</c:v>
                </c:pt>
                <c:pt idx="52549">
                  <c:v>5.2549999999999997E-5</c:v>
                </c:pt>
                <c:pt idx="52550">
                  <c:v>5.2550999999999999E-5</c:v>
                </c:pt>
                <c:pt idx="52551">
                  <c:v>5.2552000000000001E-5</c:v>
                </c:pt>
                <c:pt idx="52552">
                  <c:v>5.2553000000000003E-5</c:v>
                </c:pt>
                <c:pt idx="52553">
                  <c:v>5.2553999999999999E-5</c:v>
                </c:pt>
                <c:pt idx="52554">
                  <c:v>5.2555000000000001E-5</c:v>
                </c:pt>
                <c:pt idx="52555">
                  <c:v>5.2556000000000003E-5</c:v>
                </c:pt>
                <c:pt idx="52556">
                  <c:v>5.2556999999999998E-5</c:v>
                </c:pt>
                <c:pt idx="52557">
                  <c:v>5.2558000000000001E-5</c:v>
                </c:pt>
                <c:pt idx="52558">
                  <c:v>5.2559000000000003E-5</c:v>
                </c:pt>
                <c:pt idx="52559">
                  <c:v>5.2559999999999998E-5</c:v>
                </c:pt>
                <c:pt idx="52560">
                  <c:v>5.2561E-5</c:v>
                </c:pt>
                <c:pt idx="52561">
                  <c:v>5.2562000000000003E-5</c:v>
                </c:pt>
                <c:pt idx="52562">
                  <c:v>5.2562999999999998E-5</c:v>
                </c:pt>
                <c:pt idx="52563">
                  <c:v>5.2564E-5</c:v>
                </c:pt>
                <c:pt idx="52564">
                  <c:v>5.2565000000000002E-5</c:v>
                </c:pt>
                <c:pt idx="52565">
                  <c:v>5.2565999999999998E-5</c:v>
                </c:pt>
                <c:pt idx="52566">
                  <c:v>5.2567E-5</c:v>
                </c:pt>
                <c:pt idx="52567">
                  <c:v>5.2568000000000002E-5</c:v>
                </c:pt>
                <c:pt idx="52568">
                  <c:v>5.2568999999999998E-5</c:v>
                </c:pt>
                <c:pt idx="52569">
                  <c:v>5.257E-5</c:v>
                </c:pt>
                <c:pt idx="52570">
                  <c:v>5.2571000000000002E-5</c:v>
                </c:pt>
                <c:pt idx="52571">
                  <c:v>5.2571999999999997E-5</c:v>
                </c:pt>
                <c:pt idx="52572">
                  <c:v>5.2573E-5</c:v>
                </c:pt>
                <c:pt idx="52573">
                  <c:v>5.2574000000000002E-5</c:v>
                </c:pt>
                <c:pt idx="52574">
                  <c:v>5.2574999999999997E-5</c:v>
                </c:pt>
                <c:pt idx="52575">
                  <c:v>5.2575999999999999E-5</c:v>
                </c:pt>
                <c:pt idx="52576">
                  <c:v>5.2577000000000002E-5</c:v>
                </c:pt>
                <c:pt idx="52577">
                  <c:v>5.2577999999999997E-5</c:v>
                </c:pt>
                <c:pt idx="52578">
                  <c:v>5.2578999999999999E-5</c:v>
                </c:pt>
                <c:pt idx="52579">
                  <c:v>5.2580000000000001E-5</c:v>
                </c:pt>
                <c:pt idx="52580">
                  <c:v>5.2580999999999997E-5</c:v>
                </c:pt>
                <c:pt idx="52581">
                  <c:v>5.2581999999999999E-5</c:v>
                </c:pt>
                <c:pt idx="52582">
                  <c:v>5.2583000000000001E-5</c:v>
                </c:pt>
                <c:pt idx="52583">
                  <c:v>5.2583999999999997E-5</c:v>
                </c:pt>
                <c:pt idx="52584">
                  <c:v>5.2584999999999999E-5</c:v>
                </c:pt>
                <c:pt idx="52585">
                  <c:v>5.2586000000000001E-5</c:v>
                </c:pt>
                <c:pt idx="52586">
                  <c:v>5.2587000000000003E-5</c:v>
                </c:pt>
                <c:pt idx="52587">
                  <c:v>5.2587999999999999E-5</c:v>
                </c:pt>
                <c:pt idx="52588">
                  <c:v>5.2589000000000001E-5</c:v>
                </c:pt>
                <c:pt idx="52589">
                  <c:v>5.2590000000000003E-5</c:v>
                </c:pt>
                <c:pt idx="52590">
                  <c:v>5.2590999999999998E-5</c:v>
                </c:pt>
                <c:pt idx="52591">
                  <c:v>5.2592000000000001E-5</c:v>
                </c:pt>
                <c:pt idx="52592">
                  <c:v>5.2593000000000003E-5</c:v>
                </c:pt>
                <c:pt idx="52593">
                  <c:v>5.2593999999999998E-5</c:v>
                </c:pt>
                <c:pt idx="52594">
                  <c:v>5.2595E-5</c:v>
                </c:pt>
                <c:pt idx="52595">
                  <c:v>5.2596000000000003E-5</c:v>
                </c:pt>
                <c:pt idx="52596">
                  <c:v>5.2596999999999998E-5</c:v>
                </c:pt>
                <c:pt idx="52597">
                  <c:v>5.2598E-5</c:v>
                </c:pt>
                <c:pt idx="52598">
                  <c:v>5.2599000000000002E-5</c:v>
                </c:pt>
                <c:pt idx="52599">
                  <c:v>5.2599999999999998E-5</c:v>
                </c:pt>
                <c:pt idx="52600">
                  <c:v>5.2601E-5</c:v>
                </c:pt>
                <c:pt idx="52601">
                  <c:v>5.2602000000000002E-5</c:v>
                </c:pt>
                <c:pt idx="52602">
                  <c:v>5.2602999999999998E-5</c:v>
                </c:pt>
                <c:pt idx="52603">
                  <c:v>5.2604E-5</c:v>
                </c:pt>
                <c:pt idx="52604">
                  <c:v>5.2605000000000002E-5</c:v>
                </c:pt>
                <c:pt idx="52605">
                  <c:v>5.2605999999999997E-5</c:v>
                </c:pt>
                <c:pt idx="52606">
                  <c:v>5.2607E-5</c:v>
                </c:pt>
                <c:pt idx="52607">
                  <c:v>5.2608000000000002E-5</c:v>
                </c:pt>
                <c:pt idx="52608">
                  <c:v>5.2608999999999997E-5</c:v>
                </c:pt>
                <c:pt idx="52609">
                  <c:v>5.2609999999999999E-5</c:v>
                </c:pt>
                <c:pt idx="52610">
                  <c:v>5.2611000000000002E-5</c:v>
                </c:pt>
                <c:pt idx="52611">
                  <c:v>5.2611999999999997E-5</c:v>
                </c:pt>
                <c:pt idx="52612">
                  <c:v>5.2612999999999999E-5</c:v>
                </c:pt>
                <c:pt idx="52613">
                  <c:v>5.2614000000000001E-5</c:v>
                </c:pt>
                <c:pt idx="52614">
                  <c:v>5.2614999999999997E-5</c:v>
                </c:pt>
                <c:pt idx="52615">
                  <c:v>5.2615999999999999E-5</c:v>
                </c:pt>
                <c:pt idx="52616">
                  <c:v>5.2617000000000001E-5</c:v>
                </c:pt>
                <c:pt idx="52617">
                  <c:v>5.2617999999999997E-5</c:v>
                </c:pt>
                <c:pt idx="52618">
                  <c:v>5.2618999999999999E-5</c:v>
                </c:pt>
                <c:pt idx="52619">
                  <c:v>5.2620000000000001E-5</c:v>
                </c:pt>
                <c:pt idx="52620">
                  <c:v>5.2621000000000003E-5</c:v>
                </c:pt>
                <c:pt idx="52621">
                  <c:v>5.2621999999999999E-5</c:v>
                </c:pt>
                <c:pt idx="52622">
                  <c:v>5.2623000000000001E-5</c:v>
                </c:pt>
                <c:pt idx="52623">
                  <c:v>5.2624000000000003E-5</c:v>
                </c:pt>
                <c:pt idx="52624">
                  <c:v>5.2624999999999998E-5</c:v>
                </c:pt>
                <c:pt idx="52625">
                  <c:v>5.2626000000000001E-5</c:v>
                </c:pt>
                <c:pt idx="52626">
                  <c:v>5.2627000000000003E-5</c:v>
                </c:pt>
                <c:pt idx="52627">
                  <c:v>5.2627999999999998E-5</c:v>
                </c:pt>
                <c:pt idx="52628">
                  <c:v>5.2629E-5</c:v>
                </c:pt>
                <c:pt idx="52629">
                  <c:v>5.2630000000000003E-5</c:v>
                </c:pt>
                <c:pt idx="52630">
                  <c:v>5.2630999999999998E-5</c:v>
                </c:pt>
                <c:pt idx="52631">
                  <c:v>5.2632E-5</c:v>
                </c:pt>
                <c:pt idx="52632">
                  <c:v>5.2633000000000002E-5</c:v>
                </c:pt>
                <c:pt idx="52633">
                  <c:v>5.2633999999999998E-5</c:v>
                </c:pt>
                <c:pt idx="52634">
                  <c:v>5.2635E-5</c:v>
                </c:pt>
                <c:pt idx="52635">
                  <c:v>5.2636000000000002E-5</c:v>
                </c:pt>
                <c:pt idx="52636">
                  <c:v>5.2636999999999998E-5</c:v>
                </c:pt>
                <c:pt idx="52637">
                  <c:v>5.2638E-5</c:v>
                </c:pt>
                <c:pt idx="52638">
                  <c:v>5.2639000000000002E-5</c:v>
                </c:pt>
                <c:pt idx="52639">
                  <c:v>5.2639999999999997E-5</c:v>
                </c:pt>
                <c:pt idx="52640">
                  <c:v>5.2641E-5</c:v>
                </c:pt>
                <c:pt idx="52641">
                  <c:v>5.2642000000000002E-5</c:v>
                </c:pt>
                <c:pt idx="52642">
                  <c:v>5.2642999999999997E-5</c:v>
                </c:pt>
                <c:pt idx="52643">
                  <c:v>5.2643999999999999E-5</c:v>
                </c:pt>
                <c:pt idx="52644">
                  <c:v>5.2645000000000002E-5</c:v>
                </c:pt>
                <c:pt idx="52645">
                  <c:v>5.2645999999999997E-5</c:v>
                </c:pt>
                <c:pt idx="52646">
                  <c:v>5.2646999999999999E-5</c:v>
                </c:pt>
                <c:pt idx="52647">
                  <c:v>5.2648000000000001E-5</c:v>
                </c:pt>
                <c:pt idx="52648">
                  <c:v>5.2648999999999997E-5</c:v>
                </c:pt>
                <c:pt idx="52649">
                  <c:v>5.2649999999999999E-5</c:v>
                </c:pt>
                <c:pt idx="52650">
                  <c:v>5.2651000000000001E-5</c:v>
                </c:pt>
                <c:pt idx="52651">
                  <c:v>5.2651999999999997E-5</c:v>
                </c:pt>
                <c:pt idx="52652">
                  <c:v>5.2652999999999999E-5</c:v>
                </c:pt>
                <c:pt idx="52653">
                  <c:v>5.2654000000000001E-5</c:v>
                </c:pt>
                <c:pt idx="52654">
                  <c:v>5.2655000000000003E-5</c:v>
                </c:pt>
                <c:pt idx="52655">
                  <c:v>5.2655999999999999E-5</c:v>
                </c:pt>
                <c:pt idx="52656">
                  <c:v>5.2657000000000001E-5</c:v>
                </c:pt>
                <c:pt idx="52657">
                  <c:v>5.2658000000000003E-5</c:v>
                </c:pt>
                <c:pt idx="52658">
                  <c:v>5.2658999999999998E-5</c:v>
                </c:pt>
                <c:pt idx="52659">
                  <c:v>5.2660000000000001E-5</c:v>
                </c:pt>
                <c:pt idx="52660">
                  <c:v>5.2661000000000003E-5</c:v>
                </c:pt>
                <c:pt idx="52661">
                  <c:v>5.2661999999999998E-5</c:v>
                </c:pt>
                <c:pt idx="52662">
                  <c:v>5.2663E-5</c:v>
                </c:pt>
                <c:pt idx="52663">
                  <c:v>5.2664000000000003E-5</c:v>
                </c:pt>
                <c:pt idx="52664">
                  <c:v>5.2664999999999998E-5</c:v>
                </c:pt>
                <c:pt idx="52665">
                  <c:v>5.2666E-5</c:v>
                </c:pt>
                <c:pt idx="52666">
                  <c:v>5.2667000000000002E-5</c:v>
                </c:pt>
                <c:pt idx="52667">
                  <c:v>5.2667999999999998E-5</c:v>
                </c:pt>
                <c:pt idx="52668">
                  <c:v>5.2669E-5</c:v>
                </c:pt>
                <c:pt idx="52669">
                  <c:v>5.2670000000000002E-5</c:v>
                </c:pt>
                <c:pt idx="52670">
                  <c:v>5.2670999999999998E-5</c:v>
                </c:pt>
                <c:pt idx="52671">
                  <c:v>5.2672E-5</c:v>
                </c:pt>
                <c:pt idx="52672">
                  <c:v>5.2673000000000002E-5</c:v>
                </c:pt>
                <c:pt idx="52673">
                  <c:v>5.2673999999999997E-5</c:v>
                </c:pt>
                <c:pt idx="52674">
                  <c:v>5.2675E-5</c:v>
                </c:pt>
                <c:pt idx="52675">
                  <c:v>5.2676000000000002E-5</c:v>
                </c:pt>
                <c:pt idx="52676">
                  <c:v>5.2676999999999997E-5</c:v>
                </c:pt>
                <c:pt idx="52677">
                  <c:v>5.2677999999999999E-5</c:v>
                </c:pt>
                <c:pt idx="52678">
                  <c:v>5.2679000000000002E-5</c:v>
                </c:pt>
                <c:pt idx="52679">
                  <c:v>5.2679999999999997E-5</c:v>
                </c:pt>
                <c:pt idx="52680">
                  <c:v>5.2680999999999999E-5</c:v>
                </c:pt>
                <c:pt idx="52681">
                  <c:v>5.2682000000000001E-5</c:v>
                </c:pt>
                <c:pt idx="52682">
                  <c:v>5.2682999999999997E-5</c:v>
                </c:pt>
                <c:pt idx="52683">
                  <c:v>5.2683999999999999E-5</c:v>
                </c:pt>
                <c:pt idx="52684">
                  <c:v>5.2685000000000001E-5</c:v>
                </c:pt>
                <c:pt idx="52685">
                  <c:v>5.2685999999999997E-5</c:v>
                </c:pt>
                <c:pt idx="52686">
                  <c:v>5.2686999999999999E-5</c:v>
                </c:pt>
                <c:pt idx="52687">
                  <c:v>5.2688000000000001E-5</c:v>
                </c:pt>
                <c:pt idx="52688">
                  <c:v>5.2689000000000003E-5</c:v>
                </c:pt>
                <c:pt idx="52689">
                  <c:v>5.2689999999999999E-5</c:v>
                </c:pt>
                <c:pt idx="52690">
                  <c:v>5.2691000000000001E-5</c:v>
                </c:pt>
                <c:pt idx="52691">
                  <c:v>5.2692000000000003E-5</c:v>
                </c:pt>
                <c:pt idx="52692">
                  <c:v>5.2692999999999998E-5</c:v>
                </c:pt>
                <c:pt idx="52693">
                  <c:v>5.2694000000000001E-5</c:v>
                </c:pt>
                <c:pt idx="52694">
                  <c:v>5.2695000000000003E-5</c:v>
                </c:pt>
                <c:pt idx="52695">
                  <c:v>5.2695999999999998E-5</c:v>
                </c:pt>
                <c:pt idx="52696">
                  <c:v>5.2697E-5</c:v>
                </c:pt>
                <c:pt idx="52697">
                  <c:v>5.2698000000000003E-5</c:v>
                </c:pt>
                <c:pt idx="52698">
                  <c:v>5.2698999999999998E-5</c:v>
                </c:pt>
                <c:pt idx="52699">
                  <c:v>5.27E-5</c:v>
                </c:pt>
                <c:pt idx="52700">
                  <c:v>5.2701000000000002E-5</c:v>
                </c:pt>
                <c:pt idx="52701">
                  <c:v>5.2701999999999998E-5</c:v>
                </c:pt>
                <c:pt idx="52702">
                  <c:v>5.2703E-5</c:v>
                </c:pt>
                <c:pt idx="52703">
                  <c:v>5.2704000000000002E-5</c:v>
                </c:pt>
                <c:pt idx="52704">
                  <c:v>5.2704999999999998E-5</c:v>
                </c:pt>
                <c:pt idx="52705">
                  <c:v>5.2706E-5</c:v>
                </c:pt>
                <c:pt idx="52706">
                  <c:v>5.2707000000000002E-5</c:v>
                </c:pt>
                <c:pt idx="52707">
                  <c:v>5.2707999999999997E-5</c:v>
                </c:pt>
                <c:pt idx="52708">
                  <c:v>5.2709E-5</c:v>
                </c:pt>
                <c:pt idx="52709">
                  <c:v>5.2710000000000002E-5</c:v>
                </c:pt>
                <c:pt idx="52710">
                  <c:v>5.2710999999999997E-5</c:v>
                </c:pt>
                <c:pt idx="52711">
                  <c:v>5.2711999999999999E-5</c:v>
                </c:pt>
                <c:pt idx="52712">
                  <c:v>5.2713000000000002E-5</c:v>
                </c:pt>
                <c:pt idx="52713">
                  <c:v>5.2713999999999997E-5</c:v>
                </c:pt>
                <c:pt idx="52714">
                  <c:v>5.2714999999999999E-5</c:v>
                </c:pt>
                <c:pt idx="52715">
                  <c:v>5.2716000000000001E-5</c:v>
                </c:pt>
                <c:pt idx="52716">
                  <c:v>5.2716999999999997E-5</c:v>
                </c:pt>
                <c:pt idx="52717">
                  <c:v>5.2717999999999999E-5</c:v>
                </c:pt>
                <c:pt idx="52718">
                  <c:v>5.2719000000000001E-5</c:v>
                </c:pt>
                <c:pt idx="52719">
                  <c:v>5.2719999999999997E-5</c:v>
                </c:pt>
                <c:pt idx="52720">
                  <c:v>5.2720999999999999E-5</c:v>
                </c:pt>
                <c:pt idx="52721">
                  <c:v>5.2722000000000001E-5</c:v>
                </c:pt>
                <c:pt idx="52722">
                  <c:v>5.2723000000000003E-5</c:v>
                </c:pt>
                <c:pt idx="52723">
                  <c:v>5.2723999999999999E-5</c:v>
                </c:pt>
                <c:pt idx="52724">
                  <c:v>5.2725000000000001E-5</c:v>
                </c:pt>
                <c:pt idx="52725">
                  <c:v>5.2726000000000003E-5</c:v>
                </c:pt>
                <c:pt idx="52726">
                  <c:v>5.2726999999999998E-5</c:v>
                </c:pt>
                <c:pt idx="52727">
                  <c:v>5.2728000000000001E-5</c:v>
                </c:pt>
                <c:pt idx="52728">
                  <c:v>5.2729000000000003E-5</c:v>
                </c:pt>
                <c:pt idx="52729">
                  <c:v>5.2729999999999998E-5</c:v>
                </c:pt>
                <c:pt idx="52730">
                  <c:v>5.2731E-5</c:v>
                </c:pt>
                <c:pt idx="52731">
                  <c:v>5.2732000000000003E-5</c:v>
                </c:pt>
                <c:pt idx="52732">
                  <c:v>5.2732999999999998E-5</c:v>
                </c:pt>
                <c:pt idx="52733">
                  <c:v>5.2734E-5</c:v>
                </c:pt>
                <c:pt idx="52734">
                  <c:v>5.2735000000000002E-5</c:v>
                </c:pt>
                <c:pt idx="52735">
                  <c:v>5.2735999999999998E-5</c:v>
                </c:pt>
                <c:pt idx="52736">
                  <c:v>5.2737E-5</c:v>
                </c:pt>
                <c:pt idx="52737">
                  <c:v>5.2738000000000002E-5</c:v>
                </c:pt>
                <c:pt idx="52738">
                  <c:v>5.2738999999999998E-5</c:v>
                </c:pt>
                <c:pt idx="52739">
                  <c:v>5.274E-5</c:v>
                </c:pt>
                <c:pt idx="52740">
                  <c:v>5.2741000000000002E-5</c:v>
                </c:pt>
                <c:pt idx="52741">
                  <c:v>5.2741999999999997E-5</c:v>
                </c:pt>
                <c:pt idx="52742">
                  <c:v>5.2743E-5</c:v>
                </c:pt>
                <c:pt idx="52743">
                  <c:v>5.2744000000000002E-5</c:v>
                </c:pt>
                <c:pt idx="52744">
                  <c:v>5.2744999999999997E-5</c:v>
                </c:pt>
                <c:pt idx="52745">
                  <c:v>5.2745999999999999E-5</c:v>
                </c:pt>
                <c:pt idx="52746">
                  <c:v>5.2747000000000002E-5</c:v>
                </c:pt>
                <c:pt idx="52747">
                  <c:v>5.2747999999999997E-5</c:v>
                </c:pt>
                <c:pt idx="52748">
                  <c:v>5.2748999999999999E-5</c:v>
                </c:pt>
                <c:pt idx="52749">
                  <c:v>5.2750000000000001E-5</c:v>
                </c:pt>
                <c:pt idx="52750">
                  <c:v>5.2750999999999997E-5</c:v>
                </c:pt>
                <c:pt idx="52751">
                  <c:v>5.2751999999999999E-5</c:v>
                </c:pt>
                <c:pt idx="52752">
                  <c:v>5.2753000000000001E-5</c:v>
                </c:pt>
                <c:pt idx="52753">
                  <c:v>5.2753999999999997E-5</c:v>
                </c:pt>
                <c:pt idx="52754">
                  <c:v>5.2754999999999999E-5</c:v>
                </c:pt>
                <c:pt idx="52755">
                  <c:v>5.2756000000000001E-5</c:v>
                </c:pt>
                <c:pt idx="52756">
                  <c:v>5.2757000000000003E-5</c:v>
                </c:pt>
                <c:pt idx="52757">
                  <c:v>5.2757999999999999E-5</c:v>
                </c:pt>
                <c:pt idx="52758">
                  <c:v>5.2759000000000001E-5</c:v>
                </c:pt>
                <c:pt idx="52759">
                  <c:v>5.2760000000000003E-5</c:v>
                </c:pt>
                <c:pt idx="52760">
                  <c:v>5.2760999999999998E-5</c:v>
                </c:pt>
                <c:pt idx="52761">
                  <c:v>5.2762000000000001E-5</c:v>
                </c:pt>
                <c:pt idx="52762">
                  <c:v>5.2763000000000003E-5</c:v>
                </c:pt>
                <c:pt idx="52763">
                  <c:v>5.2763999999999998E-5</c:v>
                </c:pt>
                <c:pt idx="52764">
                  <c:v>5.2765E-5</c:v>
                </c:pt>
                <c:pt idx="52765">
                  <c:v>5.2766000000000003E-5</c:v>
                </c:pt>
                <c:pt idx="52766">
                  <c:v>5.2766999999999998E-5</c:v>
                </c:pt>
                <c:pt idx="52767">
                  <c:v>5.2768E-5</c:v>
                </c:pt>
                <c:pt idx="52768">
                  <c:v>5.2769000000000002E-5</c:v>
                </c:pt>
                <c:pt idx="52769">
                  <c:v>5.2769999999999998E-5</c:v>
                </c:pt>
                <c:pt idx="52770">
                  <c:v>5.2771E-5</c:v>
                </c:pt>
                <c:pt idx="52771">
                  <c:v>5.2772000000000002E-5</c:v>
                </c:pt>
                <c:pt idx="52772">
                  <c:v>5.2772999999999998E-5</c:v>
                </c:pt>
                <c:pt idx="52773">
                  <c:v>5.2774E-5</c:v>
                </c:pt>
                <c:pt idx="52774">
                  <c:v>5.2775000000000002E-5</c:v>
                </c:pt>
                <c:pt idx="52775">
                  <c:v>5.2775999999999998E-5</c:v>
                </c:pt>
                <c:pt idx="52776">
                  <c:v>5.2777E-5</c:v>
                </c:pt>
                <c:pt idx="52777">
                  <c:v>5.2778000000000002E-5</c:v>
                </c:pt>
                <c:pt idx="52778">
                  <c:v>5.2778999999999997E-5</c:v>
                </c:pt>
                <c:pt idx="52779">
                  <c:v>5.2779999999999999E-5</c:v>
                </c:pt>
                <c:pt idx="52780">
                  <c:v>5.2781000000000002E-5</c:v>
                </c:pt>
                <c:pt idx="52781">
                  <c:v>5.2781999999999997E-5</c:v>
                </c:pt>
                <c:pt idx="52782">
                  <c:v>5.2782999999999999E-5</c:v>
                </c:pt>
                <c:pt idx="52783">
                  <c:v>5.2784000000000001E-5</c:v>
                </c:pt>
                <c:pt idx="52784">
                  <c:v>5.2784999999999997E-5</c:v>
                </c:pt>
                <c:pt idx="52785">
                  <c:v>5.2785999999999999E-5</c:v>
                </c:pt>
                <c:pt idx="52786">
                  <c:v>5.2787000000000001E-5</c:v>
                </c:pt>
                <c:pt idx="52787">
                  <c:v>5.2787999999999997E-5</c:v>
                </c:pt>
                <c:pt idx="52788">
                  <c:v>5.2788999999999999E-5</c:v>
                </c:pt>
                <c:pt idx="52789">
                  <c:v>5.2790000000000001E-5</c:v>
                </c:pt>
                <c:pt idx="52790">
                  <c:v>5.2791000000000003E-5</c:v>
                </c:pt>
                <c:pt idx="52791">
                  <c:v>5.2791999999999999E-5</c:v>
                </c:pt>
                <c:pt idx="52792">
                  <c:v>5.2793000000000001E-5</c:v>
                </c:pt>
                <c:pt idx="52793">
                  <c:v>5.2794000000000003E-5</c:v>
                </c:pt>
                <c:pt idx="52794">
                  <c:v>5.2794999999999999E-5</c:v>
                </c:pt>
                <c:pt idx="52795">
                  <c:v>5.2796000000000001E-5</c:v>
                </c:pt>
                <c:pt idx="52796">
                  <c:v>5.2797000000000003E-5</c:v>
                </c:pt>
                <c:pt idx="52797">
                  <c:v>5.2797999999999998E-5</c:v>
                </c:pt>
                <c:pt idx="52798">
                  <c:v>5.2799000000000001E-5</c:v>
                </c:pt>
                <c:pt idx="52799">
                  <c:v>5.2800000000000003E-5</c:v>
                </c:pt>
                <c:pt idx="52800">
                  <c:v>5.2800999999999998E-5</c:v>
                </c:pt>
                <c:pt idx="52801">
                  <c:v>5.2802E-5</c:v>
                </c:pt>
                <c:pt idx="52802">
                  <c:v>5.2803000000000002E-5</c:v>
                </c:pt>
                <c:pt idx="52803">
                  <c:v>5.2803999999999998E-5</c:v>
                </c:pt>
                <c:pt idx="52804">
                  <c:v>5.2805E-5</c:v>
                </c:pt>
                <c:pt idx="52805">
                  <c:v>5.2806000000000002E-5</c:v>
                </c:pt>
                <c:pt idx="52806">
                  <c:v>5.2806999999999998E-5</c:v>
                </c:pt>
                <c:pt idx="52807">
                  <c:v>5.2808E-5</c:v>
                </c:pt>
                <c:pt idx="52808">
                  <c:v>5.2809000000000002E-5</c:v>
                </c:pt>
                <c:pt idx="52809">
                  <c:v>5.2809999999999998E-5</c:v>
                </c:pt>
                <c:pt idx="52810">
                  <c:v>5.2811E-5</c:v>
                </c:pt>
                <c:pt idx="52811">
                  <c:v>5.2812000000000002E-5</c:v>
                </c:pt>
                <c:pt idx="52812">
                  <c:v>5.2812999999999997E-5</c:v>
                </c:pt>
                <c:pt idx="52813">
                  <c:v>5.2814E-5</c:v>
                </c:pt>
                <c:pt idx="52814">
                  <c:v>5.2815000000000002E-5</c:v>
                </c:pt>
                <c:pt idx="52815">
                  <c:v>5.2815999999999997E-5</c:v>
                </c:pt>
                <c:pt idx="52816">
                  <c:v>5.2816999999999999E-5</c:v>
                </c:pt>
                <c:pt idx="52817">
                  <c:v>5.2818000000000002E-5</c:v>
                </c:pt>
                <c:pt idx="52818">
                  <c:v>5.2818999999999997E-5</c:v>
                </c:pt>
                <c:pt idx="52819">
                  <c:v>5.2819999999999999E-5</c:v>
                </c:pt>
                <c:pt idx="52820">
                  <c:v>5.2821000000000001E-5</c:v>
                </c:pt>
                <c:pt idx="52821">
                  <c:v>5.2821999999999997E-5</c:v>
                </c:pt>
                <c:pt idx="52822">
                  <c:v>5.2822999999999999E-5</c:v>
                </c:pt>
                <c:pt idx="52823">
                  <c:v>5.2824000000000001E-5</c:v>
                </c:pt>
                <c:pt idx="52824">
                  <c:v>5.2825000000000003E-5</c:v>
                </c:pt>
                <c:pt idx="52825">
                  <c:v>5.2825999999999999E-5</c:v>
                </c:pt>
                <c:pt idx="52826">
                  <c:v>5.2827000000000001E-5</c:v>
                </c:pt>
                <c:pt idx="52827">
                  <c:v>5.2828000000000003E-5</c:v>
                </c:pt>
                <c:pt idx="52828">
                  <c:v>5.2828999999999999E-5</c:v>
                </c:pt>
                <c:pt idx="52829">
                  <c:v>5.2830000000000001E-5</c:v>
                </c:pt>
                <c:pt idx="52830">
                  <c:v>5.2831000000000003E-5</c:v>
                </c:pt>
                <c:pt idx="52831">
                  <c:v>5.2831999999999998E-5</c:v>
                </c:pt>
                <c:pt idx="52832">
                  <c:v>5.2833000000000001E-5</c:v>
                </c:pt>
                <c:pt idx="52833">
                  <c:v>5.2834000000000003E-5</c:v>
                </c:pt>
                <c:pt idx="52834">
                  <c:v>5.2834999999999998E-5</c:v>
                </c:pt>
                <c:pt idx="52835">
                  <c:v>5.2836E-5</c:v>
                </c:pt>
                <c:pt idx="52836">
                  <c:v>5.2837000000000003E-5</c:v>
                </c:pt>
                <c:pt idx="52837">
                  <c:v>5.2837999999999998E-5</c:v>
                </c:pt>
                <c:pt idx="52838">
                  <c:v>5.2839E-5</c:v>
                </c:pt>
                <c:pt idx="52839">
                  <c:v>5.2840000000000002E-5</c:v>
                </c:pt>
                <c:pt idx="52840">
                  <c:v>5.2840999999999998E-5</c:v>
                </c:pt>
                <c:pt idx="52841">
                  <c:v>5.2842E-5</c:v>
                </c:pt>
                <c:pt idx="52842">
                  <c:v>5.2843000000000002E-5</c:v>
                </c:pt>
                <c:pt idx="52843">
                  <c:v>5.2843999999999998E-5</c:v>
                </c:pt>
                <c:pt idx="52844">
                  <c:v>5.2845E-5</c:v>
                </c:pt>
                <c:pt idx="52845">
                  <c:v>5.2846000000000002E-5</c:v>
                </c:pt>
                <c:pt idx="52846">
                  <c:v>5.2846999999999997E-5</c:v>
                </c:pt>
                <c:pt idx="52847">
                  <c:v>5.2848E-5</c:v>
                </c:pt>
                <c:pt idx="52848">
                  <c:v>5.2849000000000002E-5</c:v>
                </c:pt>
                <c:pt idx="52849">
                  <c:v>5.2849999999999997E-5</c:v>
                </c:pt>
                <c:pt idx="52850">
                  <c:v>5.2850999999999999E-5</c:v>
                </c:pt>
                <c:pt idx="52851">
                  <c:v>5.2852000000000002E-5</c:v>
                </c:pt>
                <c:pt idx="52852">
                  <c:v>5.2852999999999997E-5</c:v>
                </c:pt>
                <c:pt idx="52853">
                  <c:v>5.2853999999999999E-5</c:v>
                </c:pt>
                <c:pt idx="52854">
                  <c:v>5.2855000000000001E-5</c:v>
                </c:pt>
                <c:pt idx="52855">
                  <c:v>5.2855999999999997E-5</c:v>
                </c:pt>
                <c:pt idx="52856">
                  <c:v>5.2856999999999999E-5</c:v>
                </c:pt>
                <c:pt idx="52857">
                  <c:v>5.2858000000000001E-5</c:v>
                </c:pt>
                <c:pt idx="52858">
                  <c:v>5.2859000000000003E-5</c:v>
                </c:pt>
                <c:pt idx="52859">
                  <c:v>5.2859999999999999E-5</c:v>
                </c:pt>
                <c:pt idx="52860">
                  <c:v>5.2861000000000001E-5</c:v>
                </c:pt>
                <c:pt idx="52861">
                  <c:v>5.2862000000000003E-5</c:v>
                </c:pt>
                <c:pt idx="52862">
                  <c:v>5.2862999999999999E-5</c:v>
                </c:pt>
                <c:pt idx="52863">
                  <c:v>5.2864000000000001E-5</c:v>
                </c:pt>
                <c:pt idx="52864">
                  <c:v>5.2865000000000003E-5</c:v>
                </c:pt>
                <c:pt idx="52865">
                  <c:v>5.2865999999999998E-5</c:v>
                </c:pt>
                <c:pt idx="52866">
                  <c:v>5.2867000000000001E-5</c:v>
                </c:pt>
                <c:pt idx="52867">
                  <c:v>5.2868000000000003E-5</c:v>
                </c:pt>
                <c:pt idx="52868">
                  <c:v>5.2868999999999998E-5</c:v>
                </c:pt>
                <c:pt idx="52869">
                  <c:v>5.287E-5</c:v>
                </c:pt>
                <c:pt idx="52870">
                  <c:v>5.2871000000000003E-5</c:v>
                </c:pt>
                <c:pt idx="52871">
                  <c:v>5.2871999999999998E-5</c:v>
                </c:pt>
                <c:pt idx="52872">
                  <c:v>5.2873E-5</c:v>
                </c:pt>
                <c:pt idx="52873">
                  <c:v>5.2874000000000002E-5</c:v>
                </c:pt>
                <c:pt idx="52874">
                  <c:v>5.2874999999999998E-5</c:v>
                </c:pt>
                <c:pt idx="52875">
                  <c:v>5.2876E-5</c:v>
                </c:pt>
                <c:pt idx="52876">
                  <c:v>5.2877000000000002E-5</c:v>
                </c:pt>
                <c:pt idx="52877">
                  <c:v>5.2877999999999998E-5</c:v>
                </c:pt>
                <c:pt idx="52878">
                  <c:v>5.2879E-5</c:v>
                </c:pt>
                <c:pt idx="52879">
                  <c:v>5.2880000000000002E-5</c:v>
                </c:pt>
                <c:pt idx="52880">
                  <c:v>5.2880999999999997E-5</c:v>
                </c:pt>
                <c:pt idx="52881">
                  <c:v>5.2882E-5</c:v>
                </c:pt>
                <c:pt idx="52882">
                  <c:v>5.2883000000000002E-5</c:v>
                </c:pt>
                <c:pt idx="52883">
                  <c:v>5.2883999999999997E-5</c:v>
                </c:pt>
                <c:pt idx="52884">
                  <c:v>5.2884999999999999E-5</c:v>
                </c:pt>
                <c:pt idx="52885">
                  <c:v>5.2886000000000002E-5</c:v>
                </c:pt>
                <c:pt idx="52886">
                  <c:v>5.2886999999999997E-5</c:v>
                </c:pt>
                <c:pt idx="52887">
                  <c:v>5.2887999999999999E-5</c:v>
                </c:pt>
                <c:pt idx="52888">
                  <c:v>5.2889000000000001E-5</c:v>
                </c:pt>
                <c:pt idx="52889">
                  <c:v>5.2889999999999997E-5</c:v>
                </c:pt>
                <c:pt idx="52890">
                  <c:v>5.2890999999999999E-5</c:v>
                </c:pt>
                <c:pt idx="52891">
                  <c:v>5.2892000000000001E-5</c:v>
                </c:pt>
                <c:pt idx="52892">
                  <c:v>5.2893000000000003E-5</c:v>
                </c:pt>
                <c:pt idx="52893">
                  <c:v>5.2893999999999999E-5</c:v>
                </c:pt>
                <c:pt idx="52894">
                  <c:v>5.2895000000000001E-5</c:v>
                </c:pt>
                <c:pt idx="52895">
                  <c:v>5.2896000000000003E-5</c:v>
                </c:pt>
                <c:pt idx="52896">
                  <c:v>5.2896999999999999E-5</c:v>
                </c:pt>
                <c:pt idx="52897">
                  <c:v>5.2898000000000001E-5</c:v>
                </c:pt>
                <c:pt idx="52898">
                  <c:v>5.2899000000000003E-5</c:v>
                </c:pt>
                <c:pt idx="52899">
                  <c:v>5.2899999999999998E-5</c:v>
                </c:pt>
                <c:pt idx="52900">
                  <c:v>5.2901000000000001E-5</c:v>
                </c:pt>
                <c:pt idx="52901">
                  <c:v>5.2902000000000003E-5</c:v>
                </c:pt>
                <c:pt idx="52902">
                  <c:v>5.2902999999999998E-5</c:v>
                </c:pt>
                <c:pt idx="52903">
                  <c:v>5.2904E-5</c:v>
                </c:pt>
                <c:pt idx="52904">
                  <c:v>5.2905000000000003E-5</c:v>
                </c:pt>
                <c:pt idx="52905">
                  <c:v>5.2905999999999998E-5</c:v>
                </c:pt>
                <c:pt idx="52906">
                  <c:v>5.2907E-5</c:v>
                </c:pt>
                <c:pt idx="52907">
                  <c:v>5.2908000000000002E-5</c:v>
                </c:pt>
                <c:pt idx="52908">
                  <c:v>5.2908999999999998E-5</c:v>
                </c:pt>
                <c:pt idx="52909">
                  <c:v>5.291E-5</c:v>
                </c:pt>
                <c:pt idx="52910">
                  <c:v>5.2911000000000002E-5</c:v>
                </c:pt>
                <c:pt idx="52911">
                  <c:v>5.2911999999999998E-5</c:v>
                </c:pt>
                <c:pt idx="52912">
                  <c:v>5.2913E-5</c:v>
                </c:pt>
                <c:pt idx="52913">
                  <c:v>5.2914000000000002E-5</c:v>
                </c:pt>
                <c:pt idx="52914">
                  <c:v>5.2914999999999997E-5</c:v>
                </c:pt>
                <c:pt idx="52915">
                  <c:v>5.2916E-5</c:v>
                </c:pt>
                <c:pt idx="52916">
                  <c:v>5.2917000000000002E-5</c:v>
                </c:pt>
                <c:pt idx="52917">
                  <c:v>5.2917999999999997E-5</c:v>
                </c:pt>
                <c:pt idx="52918">
                  <c:v>5.2918999999999999E-5</c:v>
                </c:pt>
                <c:pt idx="52919">
                  <c:v>5.2920000000000002E-5</c:v>
                </c:pt>
                <c:pt idx="52920">
                  <c:v>5.2920999999999997E-5</c:v>
                </c:pt>
                <c:pt idx="52921">
                  <c:v>5.2921999999999999E-5</c:v>
                </c:pt>
                <c:pt idx="52922">
                  <c:v>5.2923000000000001E-5</c:v>
                </c:pt>
                <c:pt idx="52923">
                  <c:v>5.2923999999999997E-5</c:v>
                </c:pt>
                <c:pt idx="52924">
                  <c:v>5.2924999999999999E-5</c:v>
                </c:pt>
                <c:pt idx="52925">
                  <c:v>5.2926000000000001E-5</c:v>
                </c:pt>
                <c:pt idx="52926">
                  <c:v>5.2927000000000003E-5</c:v>
                </c:pt>
                <c:pt idx="52927">
                  <c:v>5.2927999999999999E-5</c:v>
                </c:pt>
                <c:pt idx="52928">
                  <c:v>5.2929000000000001E-5</c:v>
                </c:pt>
                <c:pt idx="52929">
                  <c:v>5.2930000000000003E-5</c:v>
                </c:pt>
                <c:pt idx="52930">
                  <c:v>5.2930999999999999E-5</c:v>
                </c:pt>
                <c:pt idx="52931">
                  <c:v>5.2932000000000001E-5</c:v>
                </c:pt>
                <c:pt idx="52932">
                  <c:v>5.2933000000000003E-5</c:v>
                </c:pt>
                <c:pt idx="52933">
                  <c:v>5.2933999999999998E-5</c:v>
                </c:pt>
                <c:pt idx="52934">
                  <c:v>5.2935000000000001E-5</c:v>
                </c:pt>
                <c:pt idx="52935">
                  <c:v>5.2936000000000003E-5</c:v>
                </c:pt>
                <c:pt idx="52936">
                  <c:v>5.2936999999999998E-5</c:v>
                </c:pt>
                <c:pt idx="52937">
                  <c:v>5.2938E-5</c:v>
                </c:pt>
                <c:pt idx="52938">
                  <c:v>5.2939000000000003E-5</c:v>
                </c:pt>
                <c:pt idx="52939">
                  <c:v>5.2939999999999998E-5</c:v>
                </c:pt>
                <c:pt idx="52940">
                  <c:v>5.2941E-5</c:v>
                </c:pt>
                <c:pt idx="52941">
                  <c:v>5.2942000000000002E-5</c:v>
                </c:pt>
                <c:pt idx="52942">
                  <c:v>5.2942999999999998E-5</c:v>
                </c:pt>
                <c:pt idx="52943">
                  <c:v>5.2944E-5</c:v>
                </c:pt>
                <c:pt idx="52944">
                  <c:v>5.2945000000000002E-5</c:v>
                </c:pt>
                <c:pt idx="52945">
                  <c:v>5.2945999999999998E-5</c:v>
                </c:pt>
                <c:pt idx="52946">
                  <c:v>5.2947E-5</c:v>
                </c:pt>
                <c:pt idx="52947">
                  <c:v>5.2948000000000002E-5</c:v>
                </c:pt>
                <c:pt idx="52948">
                  <c:v>5.2948999999999997E-5</c:v>
                </c:pt>
                <c:pt idx="52949">
                  <c:v>5.295E-5</c:v>
                </c:pt>
                <c:pt idx="52950">
                  <c:v>5.2951000000000002E-5</c:v>
                </c:pt>
                <c:pt idx="52951">
                  <c:v>5.2951999999999997E-5</c:v>
                </c:pt>
                <c:pt idx="52952">
                  <c:v>5.2952999999999999E-5</c:v>
                </c:pt>
                <c:pt idx="52953">
                  <c:v>5.2954000000000002E-5</c:v>
                </c:pt>
                <c:pt idx="52954">
                  <c:v>5.2954999999999997E-5</c:v>
                </c:pt>
                <c:pt idx="52955">
                  <c:v>5.2955999999999999E-5</c:v>
                </c:pt>
                <c:pt idx="52956">
                  <c:v>5.2957000000000001E-5</c:v>
                </c:pt>
                <c:pt idx="52957">
                  <c:v>5.2957999999999997E-5</c:v>
                </c:pt>
                <c:pt idx="52958">
                  <c:v>5.2958999999999999E-5</c:v>
                </c:pt>
                <c:pt idx="52959">
                  <c:v>5.2960000000000001E-5</c:v>
                </c:pt>
                <c:pt idx="52960">
                  <c:v>5.2961000000000003E-5</c:v>
                </c:pt>
                <c:pt idx="52961">
                  <c:v>5.2961999999999999E-5</c:v>
                </c:pt>
                <c:pt idx="52962">
                  <c:v>5.2963000000000001E-5</c:v>
                </c:pt>
                <c:pt idx="52963">
                  <c:v>5.2964000000000003E-5</c:v>
                </c:pt>
                <c:pt idx="52964">
                  <c:v>5.2964999999999999E-5</c:v>
                </c:pt>
                <c:pt idx="52965">
                  <c:v>5.2966000000000001E-5</c:v>
                </c:pt>
                <c:pt idx="52966">
                  <c:v>5.2967000000000003E-5</c:v>
                </c:pt>
                <c:pt idx="52967">
                  <c:v>5.2967999999999998E-5</c:v>
                </c:pt>
                <c:pt idx="52968">
                  <c:v>5.2969000000000001E-5</c:v>
                </c:pt>
                <c:pt idx="52969">
                  <c:v>5.2970000000000003E-5</c:v>
                </c:pt>
                <c:pt idx="52970">
                  <c:v>5.2970999999999998E-5</c:v>
                </c:pt>
                <c:pt idx="52971">
                  <c:v>5.2972E-5</c:v>
                </c:pt>
                <c:pt idx="52972">
                  <c:v>5.2973000000000003E-5</c:v>
                </c:pt>
                <c:pt idx="52973">
                  <c:v>5.2973999999999998E-5</c:v>
                </c:pt>
                <c:pt idx="52974">
                  <c:v>5.2975E-5</c:v>
                </c:pt>
                <c:pt idx="52975">
                  <c:v>5.2976000000000002E-5</c:v>
                </c:pt>
                <c:pt idx="52976">
                  <c:v>5.2976999999999998E-5</c:v>
                </c:pt>
                <c:pt idx="52977">
                  <c:v>5.2978E-5</c:v>
                </c:pt>
                <c:pt idx="52978">
                  <c:v>5.2979000000000002E-5</c:v>
                </c:pt>
                <c:pt idx="52979">
                  <c:v>5.2979999999999998E-5</c:v>
                </c:pt>
                <c:pt idx="52980">
                  <c:v>5.2981E-5</c:v>
                </c:pt>
                <c:pt idx="52981">
                  <c:v>5.2982000000000002E-5</c:v>
                </c:pt>
                <c:pt idx="52982">
                  <c:v>5.2982999999999997E-5</c:v>
                </c:pt>
                <c:pt idx="52983">
                  <c:v>5.2984E-5</c:v>
                </c:pt>
                <c:pt idx="52984">
                  <c:v>5.2985000000000002E-5</c:v>
                </c:pt>
                <c:pt idx="52985">
                  <c:v>5.2985999999999997E-5</c:v>
                </c:pt>
                <c:pt idx="52986">
                  <c:v>5.2986999999999999E-5</c:v>
                </c:pt>
                <c:pt idx="52987">
                  <c:v>5.2988000000000002E-5</c:v>
                </c:pt>
                <c:pt idx="52988">
                  <c:v>5.2988999999999997E-5</c:v>
                </c:pt>
                <c:pt idx="52989">
                  <c:v>5.2989999999999999E-5</c:v>
                </c:pt>
                <c:pt idx="52990">
                  <c:v>5.2991000000000001E-5</c:v>
                </c:pt>
                <c:pt idx="52991">
                  <c:v>5.2991999999999997E-5</c:v>
                </c:pt>
                <c:pt idx="52992">
                  <c:v>5.2992999999999999E-5</c:v>
                </c:pt>
                <c:pt idx="52993">
                  <c:v>5.2994000000000001E-5</c:v>
                </c:pt>
                <c:pt idx="52994">
                  <c:v>5.2995000000000003E-5</c:v>
                </c:pt>
                <c:pt idx="52995">
                  <c:v>5.2995999999999999E-5</c:v>
                </c:pt>
                <c:pt idx="52996">
                  <c:v>5.2997000000000001E-5</c:v>
                </c:pt>
                <c:pt idx="52997">
                  <c:v>5.2998000000000003E-5</c:v>
                </c:pt>
                <c:pt idx="52998">
                  <c:v>5.2998999999999999E-5</c:v>
                </c:pt>
                <c:pt idx="52999">
                  <c:v>5.3000000000000001E-5</c:v>
                </c:pt>
                <c:pt idx="53000">
                  <c:v>5.3001000000000003E-5</c:v>
                </c:pt>
                <c:pt idx="53001">
                  <c:v>5.3001999999999998E-5</c:v>
                </c:pt>
                <c:pt idx="53002">
                  <c:v>5.3003000000000001E-5</c:v>
                </c:pt>
                <c:pt idx="53003">
                  <c:v>5.3004000000000003E-5</c:v>
                </c:pt>
                <c:pt idx="53004">
                  <c:v>5.3004999999999998E-5</c:v>
                </c:pt>
                <c:pt idx="53005">
                  <c:v>5.3006E-5</c:v>
                </c:pt>
                <c:pt idx="53006">
                  <c:v>5.3007000000000003E-5</c:v>
                </c:pt>
                <c:pt idx="53007">
                  <c:v>5.3007999999999998E-5</c:v>
                </c:pt>
                <c:pt idx="53008">
                  <c:v>5.3009E-5</c:v>
                </c:pt>
                <c:pt idx="53009">
                  <c:v>5.3010000000000002E-5</c:v>
                </c:pt>
                <c:pt idx="53010">
                  <c:v>5.3010999999999998E-5</c:v>
                </c:pt>
                <c:pt idx="53011">
                  <c:v>5.3012E-5</c:v>
                </c:pt>
                <c:pt idx="53012">
                  <c:v>5.3013000000000002E-5</c:v>
                </c:pt>
                <c:pt idx="53013">
                  <c:v>5.3013999999999998E-5</c:v>
                </c:pt>
                <c:pt idx="53014">
                  <c:v>5.3015E-5</c:v>
                </c:pt>
                <c:pt idx="53015">
                  <c:v>5.3016000000000002E-5</c:v>
                </c:pt>
                <c:pt idx="53016">
                  <c:v>5.3016999999999997E-5</c:v>
                </c:pt>
                <c:pt idx="53017">
                  <c:v>5.3018E-5</c:v>
                </c:pt>
                <c:pt idx="53018">
                  <c:v>5.3019000000000002E-5</c:v>
                </c:pt>
                <c:pt idx="53019">
                  <c:v>5.3019999999999997E-5</c:v>
                </c:pt>
                <c:pt idx="53020">
                  <c:v>5.3020999999999999E-5</c:v>
                </c:pt>
                <c:pt idx="53021">
                  <c:v>5.3022000000000002E-5</c:v>
                </c:pt>
                <c:pt idx="53022">
                  <c:v>5.3022999999999997E-5</c:v>
                </c:pt>
                <c:pt idx="53023">
                  <c:v>5.3023999999999999E-5</c:v>
                </c:pt>
                <c:pt idx="53024">
                  <c:v>5.3025000000000001E-5</c:v>
                </c:pt>
                <c:pt idx="53025">
                  <c:v>5.3025999999999997E-5</c:v>
                </c:pt>
                <c:pt idx="53026">
                  <c:v>5.3026999999999999E-5</c:v>
                </c:pt>
                <c:pt idx="53027">
                  <c:v>5.3028000000000001E-5</c:v>
                </c:pt>
                <c:pt idx="53028">
                  <c:v>5.3029000000000003E-5</c:v>
                </c:pt>
                <c:pt idx="53029">
                  <c:v>5.3029999999999999E-5</c:v>
                </c:pt>
                <c:pt idx="53030">
                  <c:v>5.3031000000000001E-5</c:v>
                </c:pt>
                <c:pt idx="53031">
                  <c:v>5.3032000000000003E-5</c:v>
                </c:pt>
                <c:pt idx="53032">
                  <c:v>5.3032999999999999E-5</c:v>
                </c:pt>
                <c:pt idx="53033">
                  <c:v>5.3034000000000001E-5</c:v>
                </c:pt>
                <c:pt idx="53034">
                  <c:v>5.3035000000000003E-5</c:v>
                </c:pt>
                <c:pt idx="53035">
                  <c:v>5.3035999999999998E-5</c:v>
                </c:pt>
                <c:pt idx="53036">
                  <c:v>5.3037000000000001E-5</c:v>
                </c:pt>
                <c:pt idx="53037">
                  <c:v>5.3038000000000003E-5</c:v>
                </c:pt>
                <c:pt idx="53038">
                  <c:v>5.3038999999999998E-5</c:v>
                </c:pt>
                <c:pt idx="53039">
                  <c:v>5.304E-5</c:v>
                </c:pt>
                <c:pt idx="53040">
                  <c:v>5.3041000000000003E-5</c:v>
                </c:pt>
                <c:pt idx="53041">
                  <c:v>5.3041999999999998E-5</c:v>
                </c:pt>
                <c:pt idx="53042">
                  <c:v>5.3043E-5</c:v>
                </c:pt>
                <c:pt idx="53043">
                  <c:v>5.3044000000000002E-5</c:v>
                </c:pt>
                <c:pt idx="53044">
                  <c:v>5.3044999999999998E-5</c:v>
                </c:pt>
                <c:pt idx="53045">
                  <c:v>5.3046E-5</c:v>
                </c:pt>
                <c:pt idx="53046">
                  <c:v>5.3047000000000002E-5</c:v>
                </c:pt>
                <c:pt idx="53047">
                  <c:v>5.3047999999999998E-5</c:v>
                </c:pt>
                <c:pt idx="53048">
                  <c:v>5.3049E-5</c:v>
                </c:pt>
                <c:pt idx="53049">
                  <c:v>5.3050000000000002E-5</c:v>
                </c:pt>
                <c:pt idx="53050">
                  <c:v>5.3050999999999997E-5</c:v>
                </c:pt>
                <c:pt idx="53051">
                  <c:v>5.3052E-5</c:v>
                </c:pt>
                <c:pt idx="53052">
                  <c:v>5.3053000000000002E-5</c:v>
                </c:pt>
                <c:pt idx="53053">
                  <c:v>5.3053999999999997E-5</c:v>
                </c:pt>
                <c:pt idx="53054">
                  <c:v>5.3054999999999999E-5</c:v>
                </c:pt>
                <c:pt idx="53055">
                  <c:v>5.3056000000000002E-5</c:v>
                </c:pt>
                <c:pt idx="53056">
                  <c:v>5.3056999999999997E-5</c:v>
                </c:pt>
                <c:pt idx="53057">
                  <c:v>5.3057999999999999E-5</c:v>
                </c:pt>
                <c:pt idx="53058">
                  <c:v>5.3059000000000001E-5</c:v>
                </c:pt>
                <c:pt idx="53059">
                  <c:v>5.3059999999999997E-5</c:v>
                </c:pt>
                <c:pt idx="53060">
                  <c:v>5.3060999999999999E-5</c:v>
                </c:pt>
                <c:pt idx="53061">
                  <c:v>5.3062000000000001E-5</c:v>
                </c:pt>
                <c:pt idx="53062">
                  <c:v>5.3062999999999997E-5</c:v>
                </c:pt>
                <c:pt idx="53063">
                  <c:v>5.3063999999999999E-5</c:v>
                </c:pt>
                <c:pt idx="53064">
                  <c:v>5.3065000000000001E-5</c:v>
                </c:pt>
                <c:pt idx="53065">
                  <c:v>5.3066000000000003E-5</c:v>
                </c:pt>
                <c:pt idx="53066">
                  <c:v>5.3066999999999999E-5</c:v>
                </c:pt>
                <c:pt idx="53067">
                  <c:v>5.3068000000000001E-5</c:v>
                </c:pt>
                <c:pt idx="53068">
                  <c:v>5.3069000000000003E-5</c:v>
                </c:pt>
                <c:pt idx="53069">
                  <c:v>5.3069999999999998E-5</c:v>
                </c:pt>
                <c:pt idx="53070">
                  <c:v>5.3071000000000001E-5</c:v>
                </c:pt>
                <c:pt idx="53071">
                  <c:v>5.3072000000000003E-5</c:v>
                </c:pt>
                <c:pt idx="53072">
                  <c:v>5.3072999999999998E-5</c:v>
                </c:pt>
                <c:pt idx="53073">
                  <c:v>5.3074E-5</c:v>
                </c:pt>
                <c:pt idx="53074">
                  <c:v>5.3075000000000003E-5</c:v>
                </c:pt>
                <c:pt idx="53075">
                  <c:v>5.3075999999999998E-5</c:v>
                </c:pt>
                <c:pt idx="53076">
                  <c:v>5.3077E-5</c:v>
                </c:pt>
                <c:pt idx="53077">
                  <c:v>5.3078000000000002E-5</c:v>
                </c:pt>
                <c:pt idx="53078">
                  <c:v>5.3078999999999998E-5</c:v>
                </c:pt>
                <c:pt idx="53079">
                  <c:v>5.308E-5</c:v>
                </c:pt>
                <c:pt idx="53080">
                  <c:v>5.3081000000000002E-5</c:v>
                </c:pt>
                <c:pt idx="53081">
                  <c:v>5.3081999999999998E-5</c:v>
                </c:pt>
                <c:pt idx="53082">
                  <c:v>5.3083E-5</c:v>
                </c:pt>
                <c:pt idx="53083">
                  <c:v>5.3084000000000002E-5</c:v>
                </c:pt>
                <c:pt idx="53084">
                  <c:v>5.3084999999999997E-5</c:v>
                </c:pt>
                <c:pt idx="53085">
                  <c:v>5.3086E-5</c:v>
                </c:pt>
                <c:pt idx="53086">
                  <c:v>5.3087000000000002E-5</c:v>
                </c:pt>
                <c:pt idx="53087">
                  <c:v>5.3087999999999997E-5</c:v>
                </c:pt>
                <c:pt idx="53088">
                  <c:v>5.3088999999999999E-5</c:v>
                </c:pt>
                <c:pt idx="53089">
                  <c:v>5.3090000000000002E-5</c:v>
                </c:pt>
                <c:pt idx="53090">
                  <c:v>5.3090999999999997E-5</c:v>
                </c:pt>
                <c:pt idx="53091">
                  <c:v>5.3091999999999999E-5</c:v>
                </c:pt>
                <c:pt idx="53092">
                  <c:v>5.3093000000000001E-5</c:v>
                </c:pt>
                <c:pt idx="53093">
                  <c:v>5.3093999999999997E-5</c:v>
                </c:pt>
                <c:pt idx="53094">
                  <c:v>5.3094999999999999E-5</c:v>
                </c:pt>
                <c:pt idx="53095">
                  <c:v>5.3096000000000001E-5</c:v>
                </c:pt>
                <c:pt idx="53096">
                  <c:v>5.3096999999999997E-5</c:v>
                </c:pt>
                <c:pt idx="53097">
                  <c:v>5.3097999999999999E-5</c:v>
                </c:pt>
                <c:pt idx="53098">
                  <c:v>5.3099000000000001E-5</c:v>
                </c:pt>
                <c:pt idx="53099">
                  <c:v>5.3100000000000003E-5</c:v>
                </c:pt>
                <c:pt idx="53100">
                  <c:v>5.3100999999999999E-5</c:v>
                </c:pt>
                <c:pt idx="53101">
                  <c:v>5.3102000000000001E-5</c:v>
                </c:pt>
                <c:pt idx="53102">
                  <c:v>5.3103000000000003E-5</c:v>
                </c:pt>
                <c:pt idx="53103">
                  <c:v>5.3103999999999998E-5</c:v>
                </c:pt>
                <c:pt idx="53104">
                  <c:v>5.3105000000000001E-5</c:v>
                </c:pt>
                <c:pt idx="53105">
                  <c:v>5.3106000000000003E-5</c:v>
                </c:pt>
                <c:pt idx="53106">
                  <c:v>5.3106999999999998E-5</c:v>
                </c:pt>
                <c:pt idx="53107">
                  <c:v>5.3108E-5</c:v>
                </c:pt>
                <c:pt idx="53108">
                  <c:v>5.3109000000000003E-5</c:v>
                </c:pt>
                <c:pt idx="53109">
                  <c:v>5.3109999999999998E-5</c:v>
                </c:pt>
                <c:pt idx="53110">
                  <c:v>5.3111E-5</c:v>
                </c:pt>
                <c:pt idx="53111">
                  <c:v>5.3112000000000002E-5</c:v>
                </c:pt>
                <c:pt idx="53112">
                  <c:v>5.3112999999999998E-5</c:v>
                </c:pt>
                <c:pt idx="53113">
                  <c:v>5.3114E-5</c:v>
                </c:pt>
                <c:pt idx="53114">
                  <c:v>5.3115000000000002E-5</c:v>
                </c:pt>
                <c:pt idx="53115">
                  <c:v>5.3115999999999998E-5</c:v>
                </c:pt>
                <c:pt idx="53116">
                  <c:v>5.3117E-5</c:v>
                </c:pt>
                <c:pt idx="53117">
                  <c:v>5.3118000000000002E-5</c:v>
                </c:pt>
                <c:pt idx="53118">
                  <c:v>5.3118999999999997E-5</c:v>
                </c:pt>
                <c:pt idx="53119">
                  <c:v>5.312E-5</c:v>
                </c:pt>
                <c:pt idx="53120">
                  <c:v>5.3121000000000002E-5</c:v>
                </c:pt>
                <c:pt idx="53121">
                  <c:v>5.3121999999999997E-5</c:v>
                </c:pt>
                <c:pt idx="53122">
                  <c:v>5.3122999999999999E-5</c:v>
                </c:pt>
                <c:pt idx="53123">
                  <c:v>5.3124000000000002E-5</c:v>
                </c:pt>
                <c:pt idx="53124">
                  <c:v>5.3124999999999997E-5</c:v>
                </c:pt>
                <c:pt idx="53125">
                  <c:v>5.3125999999999999E-5</c:v>
                </c:pt>
                <c:pt idx="53126">
                  <c:v>5.3127000000000001E-5</c:v>
                </c:pt>
                <c:pt idx="53127">
                  <c:v>5.3127999999999997E-5</c:v>
                </c:pt>
                <c:pt idx="53128">
                  <c:v>5.3128999999999999E-5</c:v>
                </c:pt>
                <c:pt idx="53129">
                  <c:v>5.3130000000000001E-5</c:v>
                </c:pt>
                <c:pt idx="53130">
                  <c:v>5.3130999999999997E-5</c:v>
                </c:pt>
                <c:pt idx="53131">
                  <c:v>5.3131999999999999E-5</c:v>
                </c:pt>
                <c:pt idx="53132">
                  <c:v>5.3133000000000001E-5</c:v>
                </c:pt>
                <c:pt idx="53133">
                  <c:v>5.3134000000000003E-5</c:v>
                </c:pt>
                <c:pt idx="53134">
                  <c:v>5.3134999999999999E-5</c:v>
                </c:pt>
                <c:pt idx="53135">
                  <c:v>5.3136000000000001E-5</c:v>
                </c:pt>
                <c:pt idx="53136">
                  <c:v>5.3137000000000003E-5</c:v>
                </c:pt>
                <c:pt idx="53137">
                  <c:v>5.3137999999999998E-5</c:v>
                </c:pt>
                <c:pt idx="53138">
                  <c:v>5.3139000000000001E-5</c:v>
                </c:pt>
                <c:pt idx="53139">
                  <c:v>5.3140000000000003E-5</c:v>
                </c:pt>
                <c:pt idx="53140">
                  <c:v>5.3140999999999998E-5</c:v>
                </c:pt>
                <c:pt idx="53141">
                  <c:v>5.3142E-5</c:v>
                </c:pt>
                <c:pt idx="53142">
                  <c:v>5.3143000000000003E-5</c:v>
                </c:pt>
                <c:pt idx="53143">
                  <c:v>5.3143999999999998E-5</c:v>
                </c:pt>
                <c:pt idx="53144">
                  <c:v>5.3145E-5</c:v>
                </c:pt>
                <c:pt idx="53145">
                  <c:v>5.3146000000000002E-5</c:v>
                </c:pt>
                <c:pt idx="53146">
                  <c:v>5.3146999999999998E-5</c:v>
                </c:pt>
                <c:pt idx="53147">
                  <c:v>5.3148E-5</c:v>
                </c:pt>
                <c:pt idx="53148">
                  <c:v>5.3149000000000002E-5</c:v>
                </c:pt>
                <c:pt idx="53149">
                  <c:v>5.3149999999999998E-5</c:v>
                </c:pt>
                <c:pt idx="53150">
                  <c:v>5.3151E-5</c:v>
                </c:pt>
                <c:pt idx="53151">
                  <c:v>5.3152000000000002E-5</c:v>
                </c:pt>
                <c:pt idx="53152">
                  <c:v>5.3152999999999997E-5</c:v>
                </c:pt>
                <c:pt idx="53153">
                  <c:v>5.3154E-5</c:v>
                </c:pt>
                <c:pt idx="53154">
                  <c:v>5.3155000000000002E-5</c:v>
                </c:pt>
                <c:pt idx="53155">
                  <c:v>5.3155999999999997E-5</c:v>
                </c:pt>
                <c:pt idx="53156">
                  <c:v>5.3156999999999999E-5</c:v>
                </c:pt>
                <c:pt idx="53157">
                  <c:v>5.3158000000000002E-5</c:v>
                </c:pt>
                <c:pt idx="53158">
                  <c:v>5.3158999999999997E-5</c:v>
                </c:pt>
                <c:pt idx="53159">
                  <c:v>5.3159999999999999E-5</c:v>
                </c:pt>
                <c:pt idx="53160">
                  <c:v>5.3161000000000001E-5</c:v>
                </c:pt>
                <c:pt idx="53161">
                  <c:v>5.3161999999999997E-5</c:v>
                </c:pt>
                <c:pt idx="53162">
                  <c:v>5.3162999999999999E-5</c:v>
                </c:pt>
                <c:pt idx="53163">
                  <c:v>5.3164000000000001E-5</c:v>
                </c:pt>
                <c:pt idx="53164">
                  <c:v>5.3164999999999997E-5</c:v>
                </c:pt>
                <c:pt idx="53165">
                  <c:v>5.3165999999999999E-5</c:v>
                </c:pt>
                <c:pt idx="53166">
                  <c:v>5.3167000000000001E-5</c:v>
                </c:pt>
                <c:pt idx="53167">
                  <c:v>5.3168000000000003E-5</c:v>
                </c:pt>
                <c:pt idx="53168">
                  <c:v>5.3168999999999999E-5</c:v>
                </c:pt>
                <c:pt idx="53169">
                  <c:v>5.3170000000000001E-5</c:v>
                </c:pt>
                <c:pt idx="53170">
                  <c:v>5.3171000000000003E-5</c:v>
                </c:pt>
                <c:pt idx="53171">
                  <c:v>5.3171999999999998E-5</c:v>
                </c:pt>
                <c:pt idx="53172">
                  <c:v>5.3173000000000001E-5</c:v>
                </c:pt>
                <c:pt idx="53173">
                  <c:v>5.3174000000000003E-5</c:v>
                </c:pt>
                <c:pt idx="53174">
                  <c:v>5.3174999999999998E-5</c:v>
                </c:pt>
                <c:pt idx="53175">
                  <c:v>5.3176E-5</c:v>
                </c:pt>
                <c:pt idx="53176">
                  <c:v>5.3177000000000003E-5</c:v>
                </c:pt>
                <c:pt idx="53177">
                  <c:v>5.3177999999999998E-5</c:v>
                </c:pt>
                <c:pt idx="53178">
                  <c:v>5.3179E-5</c:v>
                </c:pt>
                <c:pt idx="53179">
                  <c:v>5.3180000000000002E-5</c:v>
                </c:pt>
                <c:pt idx="53180">
                  <c:v>5.3180999999999998E-5</c:v>
                </c:pt>
                <c:pt idx="53181">
                  <c:v>5.3182E-5</c:v>
                </c:pt>
                <c:pt idx="53182">
                  <c:v>5.3183000000000002E-5</c:v>
                </c:pt>
                <c:pt idx="53183">
                  <c:v>5.3183999999999998E-5</c:v>
                </c:pt>
                <c:pt idx="53184">
                  <c:v>5.3185E-5</c:v>
                </c:pt>
                <c:pt idx="53185">
                  <c:v>5.3186000000000002E-5</c:v>
                </c:pt>
                <c:pt idx="53186">
                  <c:v>5.3186999999999997E-5</c:v>
                </c:pt>
                <c:pt idx="53187">
                  <c:v>5.3188E-5</c:v>
                </c:pt>
                <c:pt idx="53188">
                  <c:v>5.3189000000000002E-5</c:v>
                </c:pt>
                <c:pt idx="53189">
                  <c:v>5.3189999999999997E-5</c:v>
                </c:pt>
                <c:pt idx="53190">
                  <c:v>5.3190999999999999E-5</c:v>
                </c:pt>
                <c:pt idx="53191">
                  <c:v>5.3192000000000002E-5</c:v>
                </c:pt>
                <c:pt idx="53192">
                  <c:v>5.3192999999999997E-5</c:v>
                </c:pt>
                <c:pt idx="53193">
                  <c:v>5.3193999999999999E-5</c:v>
                </c:pt>
                <c:pt idx="53194">
                  <c:v>5.3195000000000001E-5</c:v>
                </c:pt>
                <c:pt idx="53195">
                  <c:v>5.3195999999999997E-5</c:v>
                </c:pt>
                <c:pt idx="53196">
                  <c:v>5.3196999999999999E-5</c:v>
                </c:pt>
                <c:pt idx="53197">
                  <c:v>5.3198000000000001E-5</c:v>
                </c:pt>
                <c:pt idx="53198">
                  <c:v>5.3198999999999997E-5</c:v>
                </c:pt>
                <c:pt idx="53199">
                  <c:v>5.3199999999999999E-5</c:v>
                </c:pt>
                <c:pt idx="53200">
                  <c:v>5.3201000000000001E-5</c:v>
                </c:pt>
                <c:pt idx="53201">
                  <c:v>5.3202000000000003E-5</c:v>
                </c:pt>
                <c:pt idx="53202">
                  <c:v>5.3202999999999999E-5</c:v>
                </c:pt>
                <c:pt idx="53203">
                  <c:v>5.3204000000000001E-5</c:v>
                </c:pt>
                <c:pt idx="53204">
                  <c:v>5.3205000000000003E-5</c:v>
                </c:pt>
                <c:pt idx="53205">
                  <c:v>5.3205999999999998E-5</c:v>
                </c:pt>
                <c:pt idx="53206">
                  <c:v>5.3207000000000001E-5</c:v>
                </c:pt>
                <c:pt idx="53207">
                  <c:v>5.3208000000000003E-5</c:v>
                </c:pt>
                <c:pt idx="53208">
                  <c:v>5.3208999999999998E-5</c:v>
                </c:pt>
                <c:pt idx="53209">
                  <c:v>5.321E-5</c:v>
                </c:pt>
                <c:pt idx="53210">
                  <c:v>5.3211000000000003E-5</c:v>
                </c:pt>
                <c:pt idx="53211">
                  <c:v>5.3211999999999998E-5</c:v>
                </c:pt>
                <c:pt idx="53212">
                  <c:v>5.3213E-5</c:v>
                </c:pt>
                <c:pt idx="53213">
                  <c:v>5.3214000000000002E-5</c:v>
                </c:pt>
                <c:pt idx="53214">
                  <c:v>5.3214999999999998E-5</c:v>
                </c:pt>
                <c:pt idx="53215">
                  <c:v>5.3216E-5</c:v>
                </c:pt>
                <c:pt idx="53216">
                  <c:v>5.3217000000000002E-5</c:v>
                </c:pt>
                <c:pt idx="53217">
                  <c:v>5.3217999999999998E-5</c:v>
                </c:pt>
                <c:pt idx="53218">
                  <c:v>5.3219E-5</c:v>
                </c:pt>
                <c:pt idx="53219">
                  <c:v>5.3220000000000002E-5</c:v>
                </c:pt>
                <c:pt idx="53220">
                  <c:v>5.3220999999999997E-5</c:v>
                </c:pt>
                <c:pt idx="53221">
                  <c:v>5.3222E-5</c:v>
                </c:pt>
                <c:pt idx="53222">
                  <c:v>5.3223000000000002E-5</c:v>
                </c:pt>
                <c:pt idx="53223">
                  <c:v>5.3223999999999997E-5</c:v>
                </c:pt>
                <c:pt idx="53224">
                  <c:v>5.3224999999999999E-5</c:v>
                </c:pt>
                <c:pt idx="53225">
                  <c:v>5.3226000000000002E-5</c:v>
                </c:pt>
                <c:pt idx="53226">
                  <c:v>5.3226999999999997E-5</c:v>
                </c:pt>
                <c:pt idx="53227">
                  <c:v>5.3227999999999999E-5</c:v>
                </c:pt>
                <c:pt idx="53228">
                  <c:v>5.3229000000000001E-5</c:v>
                </c:pt>
                <c:pt idx="53229">
                  <c:v>5.3229999999999997E-5</c:v>
                </c:pt>
                <c:pt idx="53230">
                  <c:v>5.3230999999999999E-5</c:v>
                </c:pt>
                <c:pt idx="53231">
                  <c:v>5.3232000000000001E-5</c:v>
                </c:pt>
                <c:pt idx="53232">
                  <c:v>5.3232999999999997E-5</c:v>
                </c:pt>
                <c:pt idx="53233">
                  <c:v>5.3233999999999999E-5</c:v>
                </c:pt>
                <c:pt idx="53234">
                  <c:v>5.3235000000000001E-5</c:v>
                </c:pt>
                <c:pt idx="53235">
                  <c:v>5.3236000000000003E-5</c:v>
                </c:pt>
                <c:pt idx="53236">
                  <c:v>5.3236999999999999E-5</c:v>
                </c:pt>
                <c:pt idx="53237">
                  <c:v>5.3238000000000001E-5</c:v>
                </c:pt>
                <c:pt idx="53238">
                  <c:v>5.3239000000000003E-5</c:v>
                </c:pt>
                <c:pt idx="53239">
                  <c:v>5.3239999999999998E-5</c:v>
                </c:pt>
                <c:pt idx="53240">
                  <c:v>5.3241000000000001E-5</c:v>
                </c:pt>
                <c:pt idx="53241">
                  <c:v>5.3242000000000003E-5</c:v>
                </c:pt>
                <c:pt idx="53242">
                  <c:v>5.3242999999999998E-5</c:v>
                </c:pt>
                <c:pt idx="53243">
                  <c:v>5.3244E-5</c:v>
                </c:pt>
                <c:pt idx="53244">
                  <c:v>5.3245000000000003E-5</c:v>
                </c:pt>
                <c:pt idx="53245">
                  <c:v>5.3245999999999998E-5</c:v>
                </c:pt>
                <c:pt idx="53246">
                  <c:v>5.3247E-5</c:v>
                </c:pt>
                <c:pt idx="53247">
                  <c:v>5.3248000000000002E-5</c:v>
                </c:pt>
                <c:pt idx="53248">
                  <c:v>5.3248999999999998E-5</c:v>
                </c:pt>
                <c:pt idx="53249">
                  <c:v>5.325E-5</c:v>
                </c:pt>
                <c:pt idx="53250">
                  <c:v>5.3251000000000002E-5</c:v>
                </c:pt>
                <c:pt idx="53251">
                  <c:v>5.3251999999999998E-5</c:v>
                </c:pt>
                <c:pt idx="53252">
                  <c:v>5.3253E-5</c:v>
                </c:pt>
                <c:pt idx="53253">
                  <c:v>5.3254000000000002E-5</c:v>
                </c:pt>
                <c:pt idx="53254">
                  <c:v>5.3254999999999997E-5</c:v>
                </c:pt>
                <c:pt idx="53255">
                  <c:v>5.3256E-5</c:v>
                </c:pt>
                <c:pt idx="53256">
                  <c:v>5.3257000000000002E-5</c:v>
                </c:pt>
                <c:pt idx="53257">
                  <c:v>5.3257999999999997E-5</c:v>
                </c:pt>
                <c:pt idx="53258">
                  <c:v>5.3258999999999999E-5</c:v>
                </c:pt>
                <c:pt idx="53259">
                  <c:v>5.3260000000000002E-5</c:v>
                </c:pt>
                <c:pt idx="53260">
                  <c:v>5.3260999999999997E-5</c:v>
                </c:pt>
                <c:pt idx="53261">
                  <c:v>5.3261999999999999E-5</c:v>
                </c:pt>
                <c:pt idx="53262">
                  <c:v>5.3263000000000001E-5</c:v>
                </c:pt>
                <c:pt idx="53263">
                  <c:v>5.3263999999999997E-5</c:v>
                </c:pt>
                <c:pt idx="53264">
                  <c:v>5.3264999999999999E-5</c:v>
                </c:pt>
                <c:pt idx="53265">
                  <c:v>5.3266000000000001E-5</c:v>
                </c:pt>
                <c:pt idx="53266">
                  <c:v>5.3266999999999997E-5</c:v>
                </c:pt>
                <c:pt idx="53267">
                  <c:v>5.3267999999999999E-5</c:v>
                </c:pt>
                <c:pt idx="53268">
                  <c:v>5.3269000000000001E-5</c:v>
                </c:pt>
                <c:pt idx="53269">
                  <c:v>5.3270000000000003E-5</c:v>
                </c:pt>
                <c:pt idx="53270">
                  <c:v>5.3270999999999999E-5</c:v>
                </c:pt>
                <c:pt idx="53271">
                  <c:v>5.3272000000000001E-5</c:v>
                </c:pt>
                <c:pt idx="53272">
                  <c:v>5.3273000000000003E-5</c:v>
                </c:pt>
                <c:pt idx="53273">
                  <c:v>5.3273999999999998E-5</c:v>
                </c:pt>
                <c:pt idx="53274">
                  <c:v>5.3275000000000001E-5</c:v>
                </c:pt>
                <c:pt idx="53275">
                  <c:v>5.3276000000000003E-5</c:v>
                </c:pt>
                <c:pt idx="53276">
                  <c:v>5.3276999999999998E-5</c:v>
                </c:pt>
                <c:pt idx="53277">
                  <c:v>5.3278E-5</c:v>
                </c:pt>
                <c:pt idx="53278">
                  <c:v>5.3279000000000003E-5</c:v>
                </c:pt>
                <c:pt idx="53279">
                  <c:v>5.3279999999999998E-5</c:v>
                </c:pt>
                <c:pt idx="53280">
                  <c:v>5.3281E-5</c:v>
                </c:pt>
                <c:pt idx="53281">
                  <c:v>5.3282000000000002E-5</c:v>
                </c:pt>
                <c:pt idx="53282">
                  <c:v>5.3282999999999998E-5</c:v>
                </c:pt>
                <c:pt idx="53283">
                  <c:v>5.3284E-5</c:v>
                </c:pt>
                <c:pt idx="53284">
                  <c:v>5.3285000000000002E-5</c:v>
                </c:pt>
                <c:pt idx="53285">
                  <c:v>5.3285999999999998E-5</c:v>
                </c:pt>
                <c:pt idx="53286">
                  <c:v>5.3287E-5</c:v>
                </c:pt>
                <c:pt idx="53287">
                  <c:v>5.3288000000000002E-5</c:v>
                </c:pt>
                <c:pt idx="53288">
                  <c:v>5.3288999999999998E-5</c:v>
                </c:pt>
                <c:pt idx="53289">
                  <c:v>5.329E-5</c:v>
                </c:pt>
                <c:pt idx="53290">
                  <c:v>5.3291000000000002E-5</c:v>
                </c:pt>
                <c:pt idx="53291">
                  <c:v>5.3291999999999997E-5</c:v>
                </c:pt>
                <c:pt idx="53292">
                  <c:v>5.3292999999999999E-5</c:v>
                </c:pt>
                <c:pt idx="53293">
                  <c:v>5.3294000000000002E-5</c:v>
                </c:pt>
                <c:pt idx="53294">
                  <c:v>5.3294999999999997E-5</c:v>
                </c:pt>
                <c:pt idx="53295">
                  <c:v>5.3295999999999999E-5</c:v>
                </c:pt>
                <c:pt idx="53296">
                  <c:v>5.3297000000000001E-5</c:v>
                </c:pt>
                <c:pt idx="53297">
                  <c:v>5.3297999999999997E-5</c:v>
                </c:pt>
                <c:pt idx="53298">
                  <c:v>5.3298999999999999E-5</c:v>
                </c:pt>
                <c:pt idx="53299">
                  <c:v>5.3300000000000001E-5</c:v>
                </c:pt>
                <c:pt idx="53300">
                  <c:v>5.3300999999999997E-5</c:v>
                </c:pt>
                <c:pt idx="53301">
                  <c:v>5.3301999999999999E-5</c:v>
                </c:pt>
                <c:pt idx="53302">
                  <c:v>5.3303000000000001E-5</c:v>
                </c:pt>
                <c:pt idx="53303">
                  <c:v>5.3304000000000003E-5</c:v>
                </c:pt>
                <c:pt idx="53304">
                  <c:v>5.3304999999999999E-5</c:v>
                </c:pt>
                <c:pt idx="53305">
                  <c:v>5.3306000000000001E-5</c:v>
                </c:pt>
                <c:pt idx="53306">
                  <c:v>5.3307000000000003E-5</c:v>
                </c:pt>
                <c:pt idx="53307">
                  <c:v>5.3307999999999999E-5</c:v>
                </c:pt>
                <c:pt idx="53308">
                  <c:v>5.3309000000000001E-5</c:v>
                </c:pt>
                <c:pt idx="53309">
                  <c:v>5.3310000000000003E-5</c:v>
                </c:pt>
                <c:pt idx="53310">
                  <c:v>5.3310999999999998E-5</c:v>
                </c:pt>
                <c:pt idx="53311">
                  <c:v>5.3312000000000001E-5</c:v>
                </c:pt>
                <c:pt idx="53312">
                  <c:v>5.3313000000000003E-5</c:v>
                </c:pt>
                <c:pt idx="53313">
                  <c:v>5.3313999999999998E-5</c:v>
                </c:pt>
                <c:pt idx="53314">
                  <c:v>5.3315E-5</c:v>
                </c:pt>
                <c:pt idx="53315">
                  <c:v>5.3316000000000002E-5</c:v>
                </c:pt>
                <c:pt idx="53316">
                  <c:v>5.3316999999999998E-5</c:v>
                </c:pt>
                <c:pt idx="53317">
                  <c:v>5.3318E-5</c:v>
                </c:pt>
                <c:pt idx="53318">
                  <c:v>5.3319000000000002E-5</c:v>
                </c:pt>
                <c:pt idx="53319">
                  <c:v>5.3319999999999998E-5</c:v>
                </c:pt>
                <c:pt idx="53320">
                  <c:v>5.3321E-5</c:v>
                </c:pt>
                <c:pt idx="53321">
                  <c:v>5.3322000000000002E-5</c:v>
                </c:pt>
                <c:pt idx="53322">
                  <c:v>5.3322999999999998E-5</c:v>
                </c:pt>
                <c:pt idx="53323">
                  <c:v>5.3324E-5</c:v>
                </c:pt>
                <c:pt idx="53324">
                  <c:v>5.3325000000000002E-5</c:v>
                </c:pt>
                <c:pt idx="53325">
                  <c:v>5.3325999999999997E-5</c:v>
                </c:pt>
                <c:pt idx="53326">
                  <c:v>5.3327E-5</c:v>
                </c:pt>
                <c:pt idx="53327">
                  <c:v>5.3328000000000002E-5</c:v>
                </c:pt>
                <c:pt idx="53328">
                  <c:v>5.3328999999999997E-5</c:v>
                </c:pt>
                <c:pt idx="53329">
                  <c:v>5.3329999999999999E-5</c:v>
                </c:pt>
                <c:pt idx="53330">
                  <c:v>5.3331000000000002E-5</c:v>
                </c:pt>
                <c:pt idx="53331">
                  <c:v>5.3331999999999997E-5</c:v>
                </c:pt>
                <c:pt idx="53332">
                  <c:v>5.3332999999999999E-5</c:v>
                </c:pt>
                <c:pt idx="53333">
                  <c:v>5.3334000000000001E-5</c:v>
                </c:pt>
                <c:pt idx="53334">
                  <c:v>5.3334999999999997E-5</c:v>
                </c:pt>
                <c:pt idx="53335">
                  <c:v>5.3335999999999999E-5</c:v>
                </c:pt>
                <c:pt idx="53336">
                  <c:v>5.3337000000000001E-5</c:v>
                </c:pt>
                <c:pt idx="53337">
                  <c:v>5.3338000000000003E-5</c:v>
                </c:pt>
                <c:pt idx="53338">
                  <c:v>5.3338999999999999E-5</c:v>
                </c:pt>
                <c:pt idx="53339">
                  <c:v>5.3340000000000001E-5</c:v>
                </c:pt>
                <c:pt idx="53340">
                  <c:v>5.3341000000000003E-5</c:v>
                </c:pt>
                <c:pt idx="53341">
                  <c:v>5.3341999999999999E-5</c:v>
                </c:pt>
                <c:pt idx="53342">
                  <c:v>5.3343000000000001E-5</c:v>
                </c:pt>
                <c:pt idx="53343">
                  <c:v>5.3344000000000003E-5</c:v>
                </c:pt>
                <c:pt idx="53344">
                  <c:v>5.3344999999999998E-5</c:v>
                </c:pt>
                <c:pt idx="53345">
                  <c:v>5.3346000000000001E-5</c:v>
                </c:pt>
                <c:pt idx="53346">
                  <c:v>5.3347000000000003E-5</c:v>
                </c:pt>
                <c:pt idx="53347">
                  <c:v>5.3347999999999998E-5</c:v>
                </c:pt>
                <c:pt idx="53348">
                  <c:v>5.3349E-5</c:v>
                </c:pt>
                <c:pt idx="53349">
                  <c:v>5.3350000000000003E-5</c:v>
                </c:pt>
                <c:pt idx="53350">
                  <c:v>5.3350999999999998E-5</c:v>
                </c:pt>
                <c:pt idx="53351">
                  <c:v>5.3352E-5</c:v>
                </c:pt>
                <c:pt idx="53352">
                  <c:v>5.3353000000000002E-5</c:v>
                </c:pt>
                <c:pt idx="53353">
                  <c:v>5.3353999999999998E-5</c:v>
                </c:pt>
                <c:pt idx="53354">
                  <c:v>5.3355E-5</c:v>
                </c:pt>
                <c:pt idx="53355">
                  <c:v>5.3356000000000002E-5</c:v>
                </c:pt>
                <c:pt idx="53356">
                  <c:v>5.3356999999999998E-5</c:v>
                </c:pt>
                <c:pt idx="53357">
                  <c:v>5.3358E-5</c:v>
                </c:pt>
                <c:pt idx="53358">
                  <c:v>5.3359000000000002E-5</c:v>
                </c:pt>
                <c:pt idx="53359">
                  <c:v>5.3359999999999997E-5</c:v>
                </c:pt>
                <c:pt idx="53360">
                  <c:v>5.3361E-5</c:v>
                </c:pt>
                <c:pt idx="53361">
                  <c:v>5.3362000000000002E-5</c:v>
                </c:pt>
                <c:pt idx="53362">
                  <c:v>5.3362999999999997E-5</c:v>
                </c:pt>
                <c:pt idx="53363">
                  <c:v>5.3363999999999999E-5</c:v>
                </c:pt>
                <c:pt idx="53364">
                  <c:v>5.3365000000000002E-5</c:v>
                </c:pt>
                <c:pt idx="53365">
                  <c:v>5.3365999999999997E-5</c:v>
                </c:pt>
                <c:pt idx="53366">
                  <c:v>5.3366999999999999E-5</c:v>
                </c:pt>
                <c:pt idx="53367">
                  <c:v>5.3368000000000001E-5</c:v>
                </c:pt>
                <c:pt idx="53368">
                  <c:v>5.3368999999999997E-5</c:v>
                </c:pt>
                <c:pt idx="53369">
                  <c:v>5.3369999999999999E-5</c:v>
                </c:pt>
                <c:pt idx="53370">
                  <c:v>5.3371000000000001E-5</c:v>
                </c:pt>
                <c:pt idx="53371">
                  <c:v>5.3372000000000003E-5</c:v>
                </c:pt>
                <c:pt idx="53372">
                  <c:v>5.3372999999999999E-5</c:v>
                </c:pt>
                <c:pt idx="53373">
                  <c:v>5.3374000000000001E-5</c:v>
                </c:pt>
                <c:pt idx="53374">
                  <c:v>5.3375000000000003E-5</c:v>
                </c:pt>
                <c:pt idx="53375">
                  <c:v>5.3375999999999999E-5</c:v>
                </c:pt>
                <c:pt idx="53376">
                  <c:v>5.3377000000000001E-5</c:v>
                </c:pt>
                <c:pt idx="53377">
                  <c:v>5.3378000000000003E-5</c:v>
                </c:pt>
                <c:pt idx="53378">
                  <c:v>5.3378999999999998E-5</c:v>
                </c:pt>
                <c:pt idx="53379">
                  <c:v>5.3380000000000001E-5</c:v>
                </c:pt>
                <c:pt idx="53380">
                  <c:v>5.3381000000000003E-5</c:v>
                </c:pt>
                <c:pt idx="53381">
                  <c:v>5.3381999999999998E-5</c:v>
                </c:pt>
                <c:pt idx="53382">
                  <c:v>5.3383E-5</c:v>
                </c:pt>
                <c:pt idx="53383">
                  <c:v>5.3384000000000003E-5</c:v>
                </c:pt>
                <c:pt idx="53384">
                  <c:v>5.3384999999999998E-5</c:v>
                </c:pt>
                <c:pt idx="53385">
                  <c:v>5.3386E-5</c:v>
                </c:pt>
                <c:pt idx="53386">
                  <c:v>5.3387000000000002E-5</c:v>
                </c:pt>
                <c:pt idx="53387">
                  <c:v>5.3387999999999998E-5</c:v>
                </c:pt>
                <c:pt idx="53388">
                  <c:v>5.3389E-5</c:v>
                </c:pt>
                <c:pt idx="53389">
                  <c:v>5.3390000000000002E-5</c:v>
                </c:pt>
                <c:pt idx="53390">
                  <c:v>5.3390999999999998E-5</c:v>
                </c:pt>
                <c:pt idx="53391">
                  <c:v>5.3392E-5</c:v>
                </c:pt>
                <c:pt idx="53392">
                  <c:v>5.3393000000000002E-5</c:v>
                </c:pt>
                <c:pt idx="53393">
                  <c:v>5.3393999999999997E-5</c:v>
                </c:pt>
                <c:pt idx="53394">
                  <c:v>5.3395E-5</c:v>
                </c:pt>
                <c:pt idx="53395">
                  <c:v>5.3396000000000002E-5</c:v>
                </c:pt>
                <c:pt idx="53396">
                  <c:v>5.3396999999999997E-5</c:v>
                </c:pt>
                <c:pt idx="53397">
                  <c:v>5.3397999999999999E-5</c:v>
                </c:pt>
                <c:pt idx="53398">
                  <c:v>5.3399000000000002E-5</c:v>
                </c:pt>
                <c:pt idx="53399">
                  <c:v>5.3399999999999997E-5</c:v>
                </c:pt>
                <c:pt idx="53400">
                  <c:v>5.3400999999999999E-5</c:v>
                </c:pt>
                <c:pt idx="53401">
                  <c:v>5.3402000000000001E-5</c:v>
                </c:pt>
                <c:pt idx="53402">
                  <c:v>5.3402999999999997E-5</c:v>
                </c:pt>
                <c:pt idx="53403">
                  <c:v>5.3403999999999999E-5</c:v>
                </c:pt>
                <c:pt idx="53404">
                  <c:v>5.3405000000000001E-5</c:v>
                </c:pt>
                <c:pt idx="53405">
                  <c:v>5.3406000000000003E-5</c:v>
                </c:pt>
                <c:pt idx="53406">
                  <c:v>5.3406999999999999E-5</c:v>
                </c:pt>
                <c:pt idx="53407">
                  <c:v>5.3408000000000001E-5</c:v>
                </c:pt>
                <c:pt idx="53408">
                  <c:v>5.3409000000000003E-5</c:v>
                </c:pt>
                <c:pt idx="53409">
                  <c:v>5.3409999999999999E-5</c:v>
                </c:pt>
                <c:pt idx="53410">
                  <c:v>5.3411000000000001E-5</c:v>
                </c:pt>
                <c:pt idx="53411">
                  <c:v>5.3412000000000003E-5</c:v>
                </c:pt>
                <c:pt idx="53412">
                  <c:v>5.3412999999999998E-5</c:v>
                </c:pt>
                <c:pt idx="53413">
                  <c:v>5.3414000000000001E-5</c:v>
                </c:pt>
                <c:pt idx="53414">
                  <c:v>5.3415000000000003E-5</c:v>
                </c:pt>
                <c:pt idx="53415">
                  <c:v>5.3415999999999998E-5</c:v>
                </c:pt>
                <c:pt idx="53416">
                  <c:v>5.3417E-5</c:v>
                </c:pt>
                <c:pt idx="53417">
                  <c:v>5.3418000000000003E-5</c:v>
                </c:pt>
                <c:pt idx="53418">
                  <c:v>5.3418999999999998E-5</c:v>
                </c:pt>
                <c:pt idx="53419">
                  <c:v>5.342E-5</c:v>
                </c:pt>
                <c:pt idx="53420">
                  <c:v>5.3421000000000002E-5</c:v>
                </c:pt>
                <c:pt idx="53421">
                  <c:v>5.3421999999999998E-5</c:v>
                </c:pt>
                <c:pt idx="53422">
                  <c:v>5.3423E-5</c:v>
                </c:pt>
                <c:pt idx="53423">
                  <c:v>5.3424000000000002E-5</c:v>
                </c:pt>
                <c:pt idx="53424">
                  <c:v>5.3424999999999998E-5</c:v>
                </c:pt>
                <c:pt idx="53425">
                  <c:v>5.3426E-5</c:v>
                </c:pt>
                <c:pt idx="53426">
                  <c:v>5.3427000000000002E-5</c:v>
                </c:pt>
                <c:pt idx="53427">
                  <c:v>5.3427999999999997E-5</c:v>
                </c:pt>
                <c:pt idx="53428">
                  <c:v>5.3429E-5</c:v>
                </c:pt>
                <c:pt idx="53429">
                  <c:v>5.3430000000000002E-5</c:v>
                </c:pt>
                <c:pt idx="53430">
                  <c:v>5.3430999999999997E-5</c:v>
                </c:pt>
                <c:pt idx="53431">
                  <c:v>5.3431999999999999E-5</c:v>
                </c:pt>
                <c:pt idx="53432">
                  <c:v>5.3433000000000002E-5</c:v>
                </c:pt>
                <c:pt idx="53433">
                  <c:v>5.3433999999999997E-5</c:v>
                </c:pt>
                <c:pt idx="53434">
                  <c:v>5.3434999999999999E-5</c:v>
                </c:pt>
                <c:pt idx="53435">
                  <c:v>5.3436000000000001E-5</c:v>
                </c:pt>
                <c:pt idx="53436">
                  <c:v>5.3436999999999997E-5</c:v>
                </c:pt>
                <c:pt idx="53437">
                  <c:v>5.3437999999999999E-5</c:v>
                </c:pt>
                <c:pt idx="53438">
                  <c:v>5.3439000000000001E-5</c:v>
                </c:pt>
                <c:pt idx="53439">
                  <c:v>5.3440000000000003E-5</c:v>
                </c:pt>
                <c:pt idx="53440">
                  <c:v>5.3440999999999999E-5</c:v>
                </c:pt>
                <c:pt idx="53441">
                  <c:v>5.3442000000000001E-5</c:v>
                </c:pt>
                <c:pt idx="53442">
                  <c:v>5.3443000000000003E-5</c:v>
                </c:pt>
                <c:pt idx="53443">
                  <c:v>5.3443999999999999E-5</c:v>
                </c:pt>
                <c:pt idx="53444">
                  <c:v>5.3445000000000001E-5</c:v>
                </c:pt>
                <c:pt idx="53445">
                  <c:v>5.3446000000000003E-5</c:v>
                </c:pt>
                <c:pt idx="53446">
                  <c:v>5.3446999999999998E-5</c:v>
                </c:pt>
                <c:pt idx="53447">
                  <c:v>5.3448000000000001E-5</c:v>
                </c:pt>
                <c:pt idx="53448">
                  <c:v>5.3449000000000003E-5</c:v>
                </c:pt>
                <c:pt idx="53449">
                  <c:v>5.3449999999999998E-5</c:v>
                </c:pt>
                <c:pt idx="53450">
                  <c:v>5.3451E-5</c:v>
                </c:pt>
                <c:pt idx="53451">
                  <c:v>5.3452000000000003E-5</c:v>
                </c:pt>
                <c:pt idx="53452">
                  <c:v>5.3452999999999998E-5</c:v>
                </c:pt>
                <c:pt idx="53453">
                  <c:v>5.3454E-5</c:v>
                </c:pt>
                <c:pt idx="53454">
                  <c:v>5.3455000000000002E-5</c:v>
                </c:pt>
                <c:pt idx="53455">
                  <c:v>5.3455999999999998E-5</c:v>
                </c:pt>
                <c:pt idx="53456">
                  <c:v>5.3457E-5</c:v>
                </c:pt>
                <c:pt idx="53457">
                  <c:v>5.3458000000000002E-5</c:v>
                </c:pt>
                <c:pt idx="53458">
                  <c:v>5.3458999999999998E-5</c:v>
                </c:pt>
                <c:pt idx="53459">
                  <c:v>5.346E-5</c:v>
                </c:pt>
                <c:pt idx="53460">
                  <c:v>5.3461000000000002E-5</c:v>
                </c:pt>
                <c:pt idx="53461">
                  <c:v>5.3461999999999997E-5</c:v>
                </c:pt>
                <c:pt idx="53462">
                  <c:v>5.3463E-5</c:v>
                </c:pt>
                <c:pt idx="53463">
                  <c:v>5.3464000000000002E-5</c:v>
                </c:pt>
                <c:pt idx="53464">
                  <c:v>5.3464999999999997E-5</c:v>
                </c:pt>
                <c:pt idx="53465">
                  <c:v>5.3465999999999999E-5</c:v>
                </c:pt>
                <c:pt idx="53466">
                  <c:v>5.3467000000000002E-5</c:v>
                </c:pt>
                <c:pt idx="53467">
                  <c:v>5.3467999999999997E-5</c:v>
                </c:pt>
                <c:pt idx="53468">
                  <c:v>5.3468999999999999E-5</c:v>
                </c:pt>
                <c:pt idx="53469">
                  <c:v>5.3470000000000001E-5</c:v>
                </c:pt>
                <c:pt idx="53470">
                  <c:v>5.3470999999999997E-5</c:v>
                </c:pt>
                <c:pt idx="53471">
                  <c:v>5.3471999999999999E-5</c:v>
                </c:pt>
                <c:pt idx="53472">
                  <c:v>5.3473000000000001E-5</c:v>
                </c:pt>
                <c:pt idx="53473">
                  <c:v>5.3474000000000003E-5</c:v>
                </c:pt>
                <c:pt idx="53474">
                  <c:v>5.3474999999999999E-5</c:v>
                </c:pt>
                <c:pt idx="53475">
                  <c:v>5.3476000000000001E-5</c:v>
                </c:pt>
                <c:pt idx="53476">
                  <c:v>5.3477000000000003E-5</c:v>
                </c:pt>
                <c:pt idx="53477">
                  <c:v>5.3477999999999999E-5</c:v>
                </c:pt>
                <c:pt idx="53478">
                  <c:v>5.3479000000000001E-5</c:v>
                </c:pt>
                <c:pt idx="53479">
                  <c:v>5.3480000000000003E-5</c:v>
                </c:pt>
                <c:pt idx="53480">
                  <c:v>5.3480999999999998E-5</c:v>
                </c:pt>
                <c:pt idx="53481">
                  <c:v>5.3482000000000001E-5</c:v>
                </c:pt>
                <c:pt idx="53482">
                  <c:v>5.3483000000000003E-5</c:v>
                </c:pt>
                <c:pt idx="53483">
                  <c:v>5.3483999999999998E-5</c:v>
                </c:pt>
                <c:pt idx="53484">
                  <c:v>5.3485E-5</c:v>
                </c:pt>
                <c:pt idx="53485">
                  <c:v>5.3486000000000003E-5</c:v>
                </c:pt>
                <c:pt idx="53486">
                  <c:v>5.3486999999999998E-5</c:v>
                </c:pt>
                <c:pt idx="53487">
                  <c:v>5.3488E-5</c:v>
                </c:pt>
                <c:pt idx="53488">
                  <c:v>5.3489000000000002E-5</c:v>
                </c:pt>
                <c:pt idx="53489">
                  <c:v>5.3489999999999998E-5</c:v>
                </c:pt>
                <c:pt idx="53490">
                  <c:v>5.3491E-5</c:v>
                </c:pt>
                <c:pt idx="53491">
                  <c:v>5.3492000000000002E-5</c:v>
                </c:pt>
                <c:pt idx="53492">
                  <c:v>5.3492999999999998E-5</c:v>
                </c:pt>
                <c:pt idx="53493">
                  <c:v>5.3494E-5</c:v>
                </c:pt>
                <c:pt idx="53494">
                  <c:v>5.3495000000000002E-5</c:v>
                </c:pt>
                <c:pt idx="53495">
                  <c:v>5.3495999999999997E-5</c:v>
                </c:pt>
                <c:pt idx="53496">
                  <c:v>5.3497E-5</c:v>
                </c:pt>
                <c:pt idx="53497">
                  <c:v>5.3498000000000002E-5</c:v>
                </c:pt>
                <c:pt idx="53498">
                  <c:v>5.3498999999999997E-5</c:v>
                </c:pt>
                <c:pt idx="53499">
                  <c:v>5.3499999999999999E-5</c:v>
                </c:pt>
                <c:pt idx="53500">
                  <c:v>5.3501000000000002E-5</c:v>
                </c:pt>
                <c:pt idx="53501">
                  <c:v>5.3501999999999997E-5</c:v>
                </c:pt>
                <c:pt idx="53502">
                  <c:v>5.3502999999999999E-5</c:v>
                </c:pt>
                <c:pt idx="53503">
                  <c:v>5.3504000000000001E-5</c:v>
                </c:pt>
                <c:pt idx="53504">
                  <c:v>5.3504999999999997E-5</c:v>
                </c:pt>
                <c:pt idx="53505">
                  <c:v>5.3505999999999999E-5</c:v>
                </c:pt>
                <c:pt idx="53506">
                  <c:v>5.3507000000000001E-5</c:v>
                </c:pt>
                <c:pt idx="53507">
                  <c:v>5.3508000000000003E-5</c:v>
                </c:pt>
                <c:pt idx="53508">
                  <c:v>5.3508999999999999E-5</c:v>
                </c:pt>
                <c:pt idx="53509">
                  <c:v>5.3510000000000001E-5</c:v>
                </c:pt>
                <c:pt idx="53510">
                  <c:v>5.3511000000000003E-5</c:v>
                </c:pt>
                <c:pt idx="53511">
                  <c:v>5.3511999999999999E-5</c:v>
                </c:pt>
                <c:pt idx="53512">
                  <c:v>5.3513000000000001E-5</c:v>
                </c:pt>
                <c:pt idx="53513">
                  <c:v>5.3514000000000003E-5</c:v>
                </c:pt>
                <c:pt idx="53514">
                  <c:v>5.3514999999999998E-5</c:v>
                </c:pt>
                <c:pt idx="53515">
                  <c:v>5.3516000000000001E-5</c:v>
                </c:pt>
                <c:pt idx="53516">
                  <c:v>5.3517000000000003E-5</c:v>
                </c:pt>
                <c:pt idx="53517">
                  <c:v>5.3517999999999998E-5</c:v>
                </c:pt>
                <c:pt idx="53518">
                  <c:v>5.3519E-5</c:v>
                </c:pt>
                <c:pt idx="53519">
                  <c:v>5.3520000000000003E-5</c:v>
                </c:pt>
                <c:pt idx="53520">
                  <c:v>5.3520999999999998E-5</c:v>
                </c:pt>
                <c:pt idx="53521">
                  <c:v>5.3522E-5</c:v>
                </c:pt>
                <c:pt idx="53522">
                  <c:v>5.3523000000000002E-5</c:v>
                </c:pt>
                <c:pt idx="53523">
                  <c:v>5.3523999999999998E-5</c:v>
                </c:pt>
                <c:pt idx="53524">
                  <c:v>5.3525E-5</c:v>
                </c:pt>
                <c:pt idx="53525">
                  <c:v>5.3526000000000002E-5</c:v>
                </c:pt>
                <c:pt idx="53526">
                  <c:v>5.3526999999999998E-5</c:v>
                </c:pt>
                <c:pt idx="53527">
                  <c:v>5.3528E-5</c:v>
                </c:pt>
                <c:pt idx="53528">
                  <c:v>5.3529000000000002E-5</c:v>
                </c:pt>
                <c:pt idx="53529">
                  <c:v>5.3529999999999997E-5</c:v>
                </c:pt>
                <c:pt idx="53530">
                  <c:v>5.3531E-5</c:v>
                </c:pt>
                <c:pt idx="53531">
                  <c:v>5.3532000000000002E-5</c:v>
                </c:pt>
                <c:pt idx="53532">
                  <c:v>5.3532999999999997E-5</c:v>
                </c:pt>
                <c:pt idx="53533">
                  <c:v>5.3533999999999999E-5</c:v>
                </c:pt>
                <c:pt idx="53534">
                  <c:v>5.3535000000000002E-5</c:v>
                </c:pt>
                <c:pt idx="53535">
                  <c:v>5.3535999999999997E-5</c:v>
                </c:pt>
                <c:pt idx="53536">
                  <c:v>5.3536999999999999E-5</c:v>
                </c:pt>
                <c:pt idx="53537">
                  <c:v>5.3538000000000001E-5</c:v>
                </c:pt>
                <c:pt idx="53538">
                  <c:v>5.3538999999999997E-5</c:v>
                </c:pt>
                <c:pt idx="53539">
                  <c:v>5.3539999999999999E-5</c:v>
                </c:pt>
                <c:pt idx="53540">
                  <c:v>5.3541000000000001E-5</c:v>
                </c:pt>
                <c:pt idx="53541">
                  <c:v>5.3542000000000003E-5</c:v>
                </c:pt>
                <c:pt idx="53542">
                  <c:v>5.3542999999999999E-5</c:v>
                </c:pt>
                <c:pt idx="53543">
                  <c:v>5.3544000000000001E-5</c:v>
                </c:pt>
                <c:pt idx="53544">
                  <c:v>5.3545000000000003E-5</c:v>
                </c:pt>
                <c:pt idx="53545">
                  <c:v>5.3545999999999999E-5</c:v>
                </c:pt>
                <c:pt idx="53546">
                  <c:v>5.3547000000000001E-5</c:v>
                </c:pt>
                <c:pt idx="53547">
                  <c:v>5.3548000000000003E-5</c:v>
                </c:pt>
                <c:pt idx="53548">
                  <c:v>5.3548999999999998E-5</c:v>
                </c:pt>
                <c:pt idx="53549">
                  <c:v>5.3550000000000001E-5</c:v>
                </c:pt>
                <c:pt idx="53550">
                  <c:v>5.3551000000000003E-5</c:v>
                </c:pt>
                <c:pt idx="53551">
                  <c:v>5.3551999999999998E-5</c:v>
                </c:pt>
                <c:pt idx="53552">
                  <c:v>5.3553E-5</c:v>
                </c:pt>
                <c:pt idx="53553">
                  <c:v>5.3554000000000003E-5</c:v>
                </c:pt>
                <c:pt idx="53554">
                  <c:v>5.3554999999999998E-5</c:v>
                </c:pt>
                <c:pt idx="53555">
                  <c:v>5.3556E-5</c:v>
                </c:pt>
                <c:pt idx="53556">
                  <c:v>5.3557000000000002E-5</c:v>
                </c:pt>
                <c:pt idx="53557">
                  <c:v>5.3557999999999998E-5</c:v>
                </c:pt>
                <c:pt idx="53558">
                  <c:v>5.3559E-5</c:v>
                </c:pt>
                <c:pt idx="53559">
                  <c:v>5.3560000000000002E-5</c:v>
                </c:pt>
                <c:pt idx="53560">
                  <c:v>5.3560999999999998E-5</c:v>
                </c:pt>
                <c:pt idx="53561">
                  <c:v>5.3562E-5</c:v>
                </c:pt>
                <c:pt idx="53562">
                  <c:v>5.3563000000000002E-5</c:v>
                </c:pt>
                <c:pt idx="53563">
                  <c:v>5.3563999999999997E-5</c:v>
                </c:pt>
                <c:pt idx="53564">
                  <c:v>5.3565E-5</c:v>
                </c:pt>
                <c:pt idx="53565">
                  <c:v>5.3566000000000002E-5</c:v>
                </c:pt>
                <c:pt idx="53566">
                  <c:v>5.3566999999999997E-5</c:v>
                </c:pt>
                <c:pt idx="53567">
                  <c:v>5.3567999999999999E-5</c:v>
                </c:pt>
                <c:pt idx="53568">
                  <c:v>5.3569000000000002E-5</c:v>
                </c:pt>
                <c:pt idx="53569">
                  <c:v>5.3569999999999997E-5</c:v>
                </c:pt>
                <c:pt idx="53570">
                  <c:v>5.3570999999999999E-5</c:v>
                </c:pt>
                <c:pt idx="53571">
                  <c:v>5.3572000000000001E-5</c:v>
                </c:pt>
                <c:pt idx="53572">
                  <c:v>5.3572999999999997E-5</c:v>
                </c:pt>
                <c:pt idx="53573">
                  <c:v>5.3573999999999999E-5</c:v>
                </c:pt>
                <c:pt idx="53574">
                  <c:v>5.3575000000000001E-5</c:v>
                </c:pt>
                <c:pt idx="53575">
                  <c:v>5.3575999999999997E-5</c:v>
                </c:pt>
                <c:pt idx="53576">
                  <c:v>5.3576999999999999E-5</c:v>
                </c:pt>
                <c:pt idx="53577">
                  <c:v>5.3578000000000001E-5</c:v>
                </c:pt>
                <c:pt idx="53578">
                  <c:v>5.3579000000000003E-5</c:v>
                </c:pt>
                <c:pt idx="53579">
                  <c:v>5.3579999999999999E-5</c:v>
                </c:pt>
                <c:pt idx="53580">
                  <c:v>5.3581000000000001E-5</c:v>
                </c:pt>
                <c:pt idx="53581">
                  <c:v>5.3582000000000003E-5</c:v>
                </c:pt>
                <c:pt idx="53582">
                  <c:v>5.3582999999999998E-5</c:v>
                </c:pt>
                <c:pt idx="53583">
                  <c:v>5.3584000000000001E-5</c:v>
                </c:pt>
                <c:pt idx="53584">
                  <c:v>5.3585000000000003E-5</c:v>
                </c:pt>
                <c:pt idx="53585">
                  <c:v>5.3585999999999998E-5</c:v>
                </c:pt>
                <c:pt idx="53586">
                  <c:v>5.3587E-5</c:v>
                </c:pt>
                <c:pt idx="53587">
                  <c:v>5.3588000000000003E-5</c:v>
                </c:pt>
                <c:pt idx="53588">
                  <c:v>5.3588999999999998E-5</c:v>
                </c:pt>
                <c:pt idx="53589">
                  <c:v>5.359E-5</c:v>
                </c:pt>
                <c:pt idx="53590">
                  <c:v>5.3591000000000002E-5</c:v>
                </c:pt>
                <c:pt idx="53591">
                  <c:v>5.3591999999999998E-5</c:v>
                </c:pt>
                <c:pt idx="53592">
                  <c:v>5.3593E-5</c:v>
                </c:pt>
                <c:pt idx="53593">
                  <c:v>5.3594000000000002E-5</c:v>
                </c:pt>
                <c:pt idx="53594">
                  <c:v>5.3594999999999998E-5</c:v>
                </c:pt>
                <c:pt idx="53595">
                  <c:v>5.3596E-5</c:v>
                </c:pt>
                <c:pt idx="53596">
                  <c:v>5.3597000000000002E-5</c:v>
                </c:pt>
                <c:pt idx="53597">
                  <c:v>5.3597999999999997E-5</c:v>
                </c:pt>
                <c:pt idx="53598">
                  <c:v>5.3599E-5</c:v>
                </c:pt>
                <c:pt idx="53599">
                  <c:v>5.3600000000000002E-5</c:v>
                </c:pt>
                <c:pt idx="53600">
                  <c:v>5.3600999999999997E-5</c:v>
                </c:pt>
                <c:pt idx="53601">
                  <c:v>5.3601999999999999E-5</c:v>
                </c:pt>
                <c:pt idx="53602">
                  <c:v>5.3603000000000002E-5</c:v>
                </c:pt>
                <c:pt idx="53603">
                  <c:v>5.3603999999999997E-5</c:v>
                </c:pt>
                <c:pt idx="53604">
                  <c:v>5.3604999999999999E-5</c:v>
                </c:pt>
                <c:pt idx="53605">
                  <c:v>5.3606000000000001E-5</c:v>
                </c:pt>
                <c:pt idx="53606">
                  <c:v>5.3606999999999997E-5</c:v>
                </c:pt>
                <c:pt idx="53607">
                  <c:v>5.3607999999999999E-5</c:v>
                </c:pt>
                <c:pt idx="53608">
                  <c:v>5.3609000000000001E-5</c:v>
                </c:pt>
                <c:pt idx="53609">
                  <c:v>5.3609999999999997E-5</c:v>
                </c:pt>
                <c:pt idx="53610">
                  <c:v>5.3610999999999999E-5</c:v>
                </c:pt>
                <c:pt idx="53611">
                  <c:v>5.3612000000000001E-5</c:v>
                </c:pt>
                <c:pt idx="53612">
                  <c:v>5.3613000000000003E-5</c:v>
                </c:pt>
                <c:pt idx="53613">
                  <c:v>5.3613999999999999E-5</c:v>
                </c:pt>
                <c:pt idx="53614">
                  <c:v>5.3615000000000001E-5</c:v>
                </c:pt>
                <c:pt idx="53615">
                  <c:v>5.3616000000000003E-5</c:v>
                </c:pt>
                <c:pt idx="53616">
                  <c:v>5.3616999999999998E-5</c:v>
                </c:pt>
                <c:pt idx="53617">
                  <c:v>5.3618000000000001E-5</c:v>
                </c:pt>
                <c:pt idx="53618">
                  <c:v>5.3619000000000003E-5</c:v>
                </c:pt>
                <c:pt idx="53619">
                  <c:v>5.3619999999999998E-5</c:v>
                </c:pt>
                <c:pt idx="53620">
                  <c:v>5.3621E-5</c:v>
                </c:pt>
                <c:pt idx="53621">
                  <c:v>5.3622000000000003E-5</c:v>
                </c:pt>
                <c:pt idx="53622">
                  <c:v>5.3622999999999998E-5</c:v>
                </c:pt>
                <c:pt idx="53623">
                  <c:v>5.3624E-5</c:v>
                </c:pt>
                <c:pt idx="53624">
                  <c:v>5.3625000000000002E-5</c:v>
                </c:pt>
                <c:pt idx="53625">
                  <c:v>5.3625999999999998E-5</c:v>
                </c:pt>
                <c:pt idx="53626">
                  <c:v>5.3627E-5</c:v>
                </c:pt>
                <c:pt idx="53627">
                  <c:v>5.3628000000000002E-5</c:v>
                </c:pt>
                <c:pt idx="53628">
                  <c:v>5.3628999999999998E-5</c:v>
                </c:pt>
                <c:pt idx="53629">
                  <c:v>5.363E-5</c:v>
                </c:pt>
                <c:pt idx="53630">
                  <c:v>5.3631000000000002E-5</c:v>
                </c:pt>
                <c:pt idx="53631">
                  <c:v>5.3631999999999997E-5</c:v>
                </c:pt>
                <c:pt idx="53632">
                  <c:v>5.3633E-5</c:v>
                </c:pt>
                <c:pt idx="53633">
                  <c:v>5.3634000000000002E-5</c:v>
                </c:pt>
                <c:pt idx="53634">
                  <c:v>5.3634999999999997E-5</c:v>
                </c:pt>
                <c:pt idx="53635">
                  <c:v>5.3635999999999999E-5</c:v>
                </c:pt>
                <c:pt idx="53636">
                  <c:v>5.3637000000000002E-5</c:v>
                </c:pt>
                <c:pt idx="53637">
                  <c:v>5.3637999999999997E-5</c:v>
                </c:pt>
                <c:pt idx="53638">
                  <c:v>5.3638999999999999E-5</c:v>
                </c:pt>
                <c:pt idx="53639">
                  <c:v>5.3640000000000001E-5</c:v>
                </c:pt>
                <c:pt idx="53640">
                  <c:v>5.3640999999999997E-5</c:v>
                </c:pt>
                <c:pt idx="53641">
                  <c:v>5.3641999999999999E-5</c:v>
                </c:pt>
                <c:pt idx="53642">
                  <c:v>5.3643000000000001E-5</c:v>
                </c:pt>
                <c:pt idx="53643">
                  <c:v>5.3643999999999997E-5</c:v>
                </c:pt>
                <c:pt idx="53644">
                  <c:v>5.3644999999999999E-5</c:v>
                </c:pt>
                <c:pt idx="53645">
                  <c:v>5.3646000000000001E-5</c:v>
                </c:pt>
                <c:pt idx="53646">
                  <c:v>5.3647000000000003E-5</c:v>
                </c:pt>
                <c:pt idx="53647">
                  <c:v>5.3647999999999999E-5</c:v>
                </c:pt>
                <c:pt idx="53648">
                  <c:v>5.3649000000000001E-5</c:v>
                </c:pt>
                <c:pt idx="53649">
                  <c:v>5.3650000000000003E-5</c:v>
                </c:pt>
                <c:pt idx="53650">
                  <c:v>5.3650999999999998E-5</c:v>
                </c:pt>
                <c:pt idx="53651">
                  <c:v>5.3652000000000001E-5</c:v>
                </c:pt>
                <c:pt idx="53652">
                  <c:v>5.3653000000000003E-5</c:v>
                </c:pt>
                <c:pt idx="53653">
                  <c:v>5.3653999999999998E-5</c:v>
                </c:pt>
                <c:pt idx="53654">
                  <c:v>5.3655E-5</c:v>
                </c:pt>
                <c:pt idx="53655">
                  <c:v>5.3656000000000003E-5</c:v>
                </c:pt>
                <c:pt idx="53656">
                  <c:v>5.3656999999999998E-5</c:v>
                </c:pt>
                <c:pt idx="53657">
                  <c:v>5.3658E-5</c:v>
                </c:pt>
                <c:pt idx="53658">
                  <c:v>5.3659000000000002E-5</c:v>
                </c:pt>
                <c:pt idx="53659">
                  <c:v>5.3659999999999998E-5</c:v>
                </c:pt>
                <c:pt idx="53660">
                  <c:v>5.3661E-5</c:v>
                </c:pt>
                <c:pt idx="53661">
                  <c:v>5.3662000000000002E-5</c:v>
                </c:pt>
                <c:pt idx="53662">
                  <c:v>5.3662999999999998E-5</c:v>
                </c:pt>
                <c:pt idx="53663">
                  <c:v>5.3664E-5</c:v>
                </c:pt>
                <c:pt idx="53664">
                  <c:v>5.3665000000000002E-5</c:v>
                </c:pt>
                <c:pt idx="53665">
                  <c:v>5.3665999999999997E-5</c:v>
                </c:pt>
                <c:pt idx="53666">
                  <c:v>5.3667E-5</c:v>
                </c:pt>
                <c:pt idx="53667">
                  <c:v>5.3668000000000002E-5</c:v>
                </c:pt>
                <c:pt idx="53668">
                  <c:v>5.3668999999999997E-5</c:v>
                </c:pt>
                <c:pt idx="53669">
                  <c:v>5.3669999999999999E-5</c:v>
                </c:pt>
                <c:pt idx="53670">
                  <c:v>5.3671000000000002E-5</c:v>
                </c:pt>
                <c:pt idx="53671">
                  <c:v>5.3671999999999997E-5</c:v>
                </c:pt>
                <c:pt idx="53672">
                  <c:v>5.3672999999999999E-5</c:v>
                </c:pt>
                <c:pt idx="53673">
                  <c:v>5.3674000000000001E-5</c:v>
                </c:pt>
                <c:pt idx="53674">
                  <c:v>5.3674999999999997E-5</c:v>
                </c:pt>
                <c:pt idx="53675">
                  <c:v>5.3675999999999999E-5</c:v>
                </c:pt>
                <c:pt idx="53676">
                  <c:v>5.3677000000000001E-5</c:v>
                </c:pt>
                <c:pt idx="53677">
                  <c:v>5.3677999999999997E-5</c:v>
                </c:pt>
                <c:pt idx="53678">
                  <c:v>5.3678999999999999E-5</c:v>
                </c:pt>
                <c:pt idx="53679">
                  <c:v>5.3680000000000001E-5</c:v>
                </c:pt>
                <c:pt idx="53680">
                  <c:v>5.3681000000000003E-5</c:v>
                </c:pt>
                <c:pt idx="53681">
                  <c:v>5.3681999999999999E-5</c:v>
                </c:pt>
                <c:pt idx="53682">
                  <c:v>5.3683000000000001E-5</c:v>
                </c:pt>
                <c:pt idx="53683">
                  <c:v>5.3684000000000003E-5</c:v>
                </c:pt>
                <c:pt idx="53684">
                  <c:v>5.3684999999999998E-5</c:v>
                </c:pt>
                <c:pt idx="53685">
                  <c:v>5.3686000000000001E-5</c:v>
                </c:pt>
                <c:pt idx="53686">
                  <c:v>5.3687000000000003E-5</c:v>
                </c:pt>
                <c:pt idx="53687">
                  <c:v>5.3687999999999998E-5</c:v>
                </c:pt>
                <c:pt idx="53688">
                  <c:v>5.3689E-5</c:v>
                </c:pt>
                <c:pt idx="53689">
                  <c:v>5.3690000000000003E-5</c:v>
                </c:pt>
                <c:pt idx="53690">
                  <c:v>5.3690999999999998E-5</c:v>
                </c:pt>
                <c:pt idx="53691">
                  <c:v>5.3692E-5</c:v>
                </c:pt>
                <c:pt idx="53692">
                  <c:v>5.3693000000000002E-5</c:v>
                </c:pt>
                <c:pt idx="53693">
                  <c:v>5.3693999999999998E-5</c:v>
                </c:pt>
                <c:pt idx="53694">
                  <c:v>5.3695E-5</c:v>
                </c:pt>
                <c:pt idx="53695">
                  <c:v>5.3696000000000002E-5</c:v>
                </c:pt>
                <c:pt idx="53696">
                  <c:v>5.3696999999999998E-5</c:v>
                </c:pt>
                <c:pt idx="53697">
                  <c:v>5.3698E-5</c:v>
                </c:pt>
                <c:pt idx="53698">
                  <c:v>5.3699000000000002E-5</c:v>
                </c:pt>
                <c:pt idx="53699">
                  <c:v>5.3699999999999997E-5</c:v>
                </c:pt>
                <c:pt idx="53700">
                  <c:v>5.3701E-5</c:v>
                </c:pt>
                <c:pt idx="53701">
                  <c:v>5.3702000000000002E-5</c:v>
                </c:pt>
                <c:pt idx="53702">
                  <c:v>5.3702999999999997E-5</c:v>
                </c:pt>
                <c:pt idx="53703">
                  <c:v>5.3703999999999999E-5</c:v>
                </c:pt>
                <c:pt idx="53704">
                  <c:v>5.3705000000000002E-5</c:v>
                </c:pt>
                <c:pt idx="53705">
                  <c:v>5.3705999999999997E-5</c:v>
                </c:pt>
                <c:pt idx="53706">
                  <c:v>5.3706999999999999E-5</c:v>
                </c:pt>
                <c:pt idx="53707">
                  <c:v>5.3708000000000001E-5</c:v>
                </c:pt>
                <c:pt idx="53708">
                  <c:v>5.3708999999999997E-5</c:v>
                </c:pt>
                <c:pt idx="53709">
                  <c:v>5.3709999999999999E-5</c:v>
                </c:pt>
                <c:pt idx="53710">
                  <c:v>5.3711000000000001E-5</c:v>
                </c:pt>
                <c:pt idx="53711">
                  <c:v>5.3711999999999997E-5</c:v>
                </c:pt>
                <c:pt idx="53712">
                  <c:v>5.3712999999999999E-5</c:v>
                </c:pt>
                <c:pt idx="53713">
                  <c:v>5.3714000000000001E-5</c:v>
                </c:pt>
                <c:pt idx="53714">
                  <c:v>5.3715000000000003E-5</c:v>
                </c:pt>
                <c:pt idx="53715">
                  <c:v>5.3715999999999999E-5</c:v>
                </c:pt>
                <c:pt idx="53716">
                  <c:v>5.3717000000000001E-5</c:v>
                </c:pt>
                <c:pt idx="53717">
                  <c:v>5.3718000000000003E-5</c:v>
                </c:pt>
                <c:pt idx="53718">
                  <c:v>5.3718999999999998E-5</c:v>
                </c:pt>
                <c:pt idx="53719">
                  <c:v>5.3720000000000001E-5</c:v>
                </c:pt>
                <c:pt idx="53720">
                  <c:v>5.3721000000000003E-5</c:v>
                </c:pt>
                <c:pt idx="53721">
                  <c:v>5.3721999999999998E-5</c:v>
                </c:pt>
                <c:pt idx="53722">
                  <c:v>5.3723E-5</c:v>
                </c:pt>
                <c:pt idx="53723">
                  <c:v>5.3724000000000003E-5</c:v>
                </c:pt>
                <c:pt idx="53724">
                  <c:v>5.3724999999999998E-5</c:v>
                </c:pt>
                <c:pt idx="53725">
                  <c:v>5.3726E-5</c:v>
                </c:pt>
                <c:pt idx="53726">
                  <c:v>5.3727000000000002E-5</c:v>
                </c:pt>
                <c:pt idx="53727">
                  <c:v>5.3727999999999998E-5</c:v>
                </c:pt>
                <c:pt idx="53728">
                  <c:v>5.3729E-5</c:v>
                </c:pt>
                <c:pt idx="53729">
                  <c:v>5.3730000000000002E-5</c:v>
                </c:pt>
                <c:pt idx="53730">
                  <c:v>5.3730999999999998E-5</c:v>
                </c:pt>
                <c:pt idx="53731">
                  <c:v>5.3732E-5</c:v>
                </c:pt>
                <c:pt idx="53732">
                  <c:v>5.3733000000000002E-5</c:v>
                </c:pt>
                <c:pt idx="53733">
                  <c:v>5.3733999999999997E-5</c:v>
                </c:pt>
                <c:pt idx="53734">
                  <c:v>5.3735E-5</c:v>
                </c:pt>
                <c:pt idx="53735">
                  <c:v>5.3736000000000002E-5</c:v>
                </c:pt>
                <c:pt idx="53736">
                  <c:v>5.3736999999999997E-5</c:v>
                </c:pt>
                <c:pt idx="53737">
                  <c:v>5.3737999999999999E-5</c:v>
                </c:pt>
                <c:pt idx="53738">
                  <c:v>5.3739000000000002E-5</c:v>
                </c:pt>
                <c:pt idx="53739">
                  <c:v>5.3739999999999997E-5</c:v>
                </c:pt>
                <c:pt idx="53740">
                  <c:v>5.3740999999999999E-5</c:v>
                </c:pt>
                <c:pt idx="53741">
                  <c:v>5.3742000000000001E-5</c:v>
                </c:pt>
                <c:pt idx="53742">
                  <c:v>5.3742999999999997E-5</c:v>
                </c:pt>
                <c:pt idx="53743">
                  <c:v>5.3743999999999999E-5</c:v>
                </c:pt>
                <c:pt idx="53744">
                  <c:v>5.3745000000000001E-5</c:v>
                </c:pt>
                <c:pt idx="53745">
                  <c:v>5.3745999999999997E-5</c:v>
                </c:pt>
                <c:pt idx="53746">
                  <c:v>5.3746999999999999E-5</c:v>
                </c:pt>
                <c:pt idx="53747">
                  <c:v>5.3748000000000001E-5</c:v>
                </c:pt>
                <c:pt idx="53748">
                  <c:v>5.3749000000000003E-5</c:v>
                </c:pt>
                <c:pt idx="53749">
                  <c:v>5.3749999999999999E-5</c:v>
                </c:pt>
                <c:pt idx="53750">
                  <c:v>5.3751000000000001E-5</c:v>
                </c:pt>
                <c:pt idx="53751">
                  <c:v>5.3752000000000003E-5</c:v>
                </c:pt>
                <c:pt idx="53752">
                  <c:v>5.3752999999999998E-5</c:v>
                </c:pt>
                <c:pt idx="53753">
                  <c:v>5.3754000000000001E-5</c:v>
                </c:pt>
                <c:pt idx="53754">
                  <c:v>5.3755000000000003E-5</c:v>
                </c:pt>
                <c:pt idx="53755">
                  <c:v>5.3755999999999998E-5</c:v>
                </c:pt>
                <c:pt idx="53756">
                  <c:v>5.3757E-5</c:v>
                </c:pt>
                <c:pt idx="53757">
                  <c:v>5.3758000000000003E-5</c:v>
                </c:pt>
                <c:pt idx="53758">
                  <c:v>5.3758999999999998E-5</c:v>
                </c:pt>
                <c:pt idx="53759">
                  <c:v>5.376E-5</c:v>
                </c:pt>
                <c:pt idx="53760">
                  <c:v>5.3761000000000002E-5</c:v>
                </c:pt>
                <c:pt idx="53761">
                  <c:v>5.3761999999999998E-5</c:v>
                </c:pt>
                <c:pt idx="53762">
                  <c:v>5.3763E-5</c:v>
                </c:pt>
                <c:pt idx="53763">
                  <c:v>5.3764000000000002E-5</c:v>
                </c:pt>
                <c:pt idx="53764">
                  <c:v>5.3764999999999998E-5</c:v>
                </c:pt>
                <c:pt idx="53765">
                  <c:v>5.3766E-5</c:v>
                </c:pt>
                <c:pt idx="53766">
                  <c:v>5.3767000000000002E-5</c:v>
                </c:pt>
                <c:pt idx="53767">
                  <c:v>5.3767999999999997E-5</c:v>
                </c:pt>
                <c:pt idx="53768">
                  <c:v>5.3769E-5</c:v>
                </c:pt>
                <c:pt idx="53769">
                  <c:v>5.3770000000000002E-5</c:v>
                </c:pt>
                <c:pt idx="53770">
                  <c:v>5.3770999999999997E-5</c:v>
                </c:pt>
                <c:pt idx="53771">
                  <c:v>5.3771999999999999E-5</c:v>
                </c:pt>
                <c:pt idx="53772">
                  <c:v>5.3773000000000002E-5</c:v>
                </c:pt>
                <c:pt idx="53773">
                  <c:v>5.3773999999999997E-5</c:v>
                </c:pt>
                <c:pt idx="53774">
                  <c:v>5.3774999999999999E-5</c:v>
                </c:pt>
                <c:pt idx="53775">
                  <c:v>5.3776000000000001E-5</c:v>
                </c:pt>
                <c:pt idx="53776">
                  <c:v>5.3776999999999997E-5</c:v>
                </c:pt>
                <c:pt idx="53777">
                  <c:v>5.3777999999999999E-5</c:v>
                </c:pt>
                <c:pt idx="53778">
                  <c:v>5.3779000000000001E-5</c:v>
                </c:pt>
                <c:pt idx="53779">
                  <c:v>5.3779999999999997E-5</c:v>
                </c:pt>
                <c:pt idx="53780">
                  <c:v>5.3780999999999999E-5</c:v>
                </c:pt>
                <c:pt idx="53781">
                  <c:v>5.3782000000000001E-5</c:v>
                </c:pt>
                <c:pt idx="53782">
                  <c:v>5.3783000000000003E-5</c:v>
                </c:pt>
                <c:pt idx="53783">
                  <c:v>5.3783999999999999E-5</c:v>
                </c:pt>
                <c:pt idx="53784">
                  <c:v>5.3785000000000001E-5</c:v>
                </c:pt>
                <c:pt idx="53785">
                  <c:v>5.3786000000000003E-5</c:v>
                </c:pt>
                <c:pt idx="53786">
                  <c:v>5.3786999999999998E-5</c:v>
                </c:pt>
                <c:pt idx="53787">
                  <c:v>5.3788000000000001E-5</c:v>
                </c:pt>
                <c:pt idx="53788">
                  <c:v>5.3789000000000003E-5</c:v>
                </c:pt>
                <c:pt idx="53789">
                  <c:v>5.3789999999999998E-5</c:v>
                </c:pt>
                <c:pt idx="53790">
                  <c:v>5.3791E-5</c:v>
                </c:pt>
                <c:pt idx="53791">
                  <c:v>5.3792000000000003E-5</c:v>
                </c:pt>
                <c:pt idx="53792">
                  <c:v>5.3792999999999998E-5</c:v>
                </c:pt>
                <c:pt idx="53793">
                  <c:v>5.3794E-5</c:v>
                </c:pt>
                <c:pt idx="53794">
                  <c:v>5.3795000000000002E-5</c:v>
                </c:pt>
                <c:pt idx="53795">
                  <c:v>5.3795999999999998E-5</c:v>
                </c:pt>
                <c:pt idx="53796">
                  <c:v>5.3797E-5</c:v>
                </c:pt>
                <c:pt idx="53797">
                  <c:v>5.3798000000000002E-5</c:v>
                </c:pt>
                <c:pt idx="53798">
                  <c:v>5.3798999999999998E-5</c:v>
                </c:pt>
                <c:pt idx="53799">
                  <c:v>5.38E-5</c:v>
                </c:pt>
                <c:pt idx="53800">
                  <c:v>5.3801000000000002E-5</c:v>
                </c:pt>
                <c:pt idx="53801">
                  <c:v>5.3801999999999998E-5</c:v>
                </c:pt>
                <c:pt idx="53802">
                  <c:v>5.3803E-5</c:v>
                </c:pt>
                <c:pt idx="53803">
                  <c:v>5.3804000000000002E-5</c:v>
                </c:pt>
                <c:pt idx="53804">
                  <c:v>5.3804999999999997E-5</c:v>
                </c:pt>
                <c:pt idx="53805">
                  <c:v>5.3805999999999999E-5</c:v>
                </c:pt>
                <c:pt idx="53806">
                  <c:v>5.3807000000000002E-5</c:v>
                </c:pt>
                <c:pt idx="53807">
                  <c:v>5.3807999999999997E-5</c:v>
                </c:pt>
                <c:pt idx="53808">
                  <c:v>5.3808999999999999E-5</c:v>
                </c:pt>
                <c:pt idx="53809">
                  <c:v>5.3810000000000001E-5</c:v>
                </c:pt>
                <c:pt idx="53810">
                  <c:v>5.3810999999999997E-5</c:v>
                </c:pt>
                <c:pt idx="53811">
                  <c:v>5.3811999999999999E-5</c:v>
                </c:pt>
                <c:pt idx="53812">
                  <c:v>5.3813000000000001E-5</c:v>
                </c:pt>
                <c:pt idx="53813">
                  <c:v>5.3813999999999997E-5</c:v>
                </c:pt>
                <c:pt idx="53814">
                  <c:v>5.3814999999999999E-5</c:v>
                </c:pt>
                <c:pt idx="53815">
                  <c:v>5.3816000000000001E-5</c:v>
                </c:pt>
                <c:pt idx="53816">
                  <c:v>5.3817000000000003E-5</c:v>
                </c:pt>
                <c:pt idx="53817">
                  <c:v>5.3817999999999999E-5</c:v>
                </c:pt>
                <c:pt idx="53818">
                  <c:v>5.3819000000000001E-5</c:v>
                </c:pt>
                <c:pt idx="53819">
                  <c:v>5.3820000000000003E-5</c:v>
                </c:pt>
                <c:pt idx="53820">
                  <c:v>5.3820999999999999E-5</c:v>
                </c:pt>
                <c:pt idx="53821">
                  <c:v>5.3822000000000001E-5</c:v>
                </c:pt>
                <c:pt idx="53822">
                  <c:v>5.3823000000000003E-5</c:v>
                </c:pt>
                <c:pt idx="53823">
                  <c:v>5.3823999999999998E-5</c:v>
                </c:pt>
                <c:pt idx="53824">
                  <c:v>5.3825000000000001E-5</c:v>
                </c:pt>
                <c:pt idx="53825">
                  <c:v>5.3826000000000003E-5</c:v>
                </c:pt>
                <c:pt idx="53826">
                  <c:v>5.3826999999999998E-5</c:v>
                </c:pt>
                <c:pt idx="53827">
                  <c:v>5.3828E-5</c:v>
                </c:pt>
                <c:pt idx="53828">
                  <c:v>5.3829000000000002E-5</c:v>
                </c:pt>
                <c:pt idx="53829">
                  <c:v>5.3829999999999998E-5</c:v>
                </c:pt>
                <c:pt idx="53830">
                  <c:v>5.3831E-5</c:v>
                </c:pt>
                <c:pt idx="53831">
                  <c:v>5.3832000000000002E-5</c:v>
                </c:pt>
                <c:pt idx="53832">
                  <c:v>5.3832999999999998E-5</c:v>
                </c:pt>
                <c:pt idx="53833">
                  <c:v>5.3834E-5</c:v>
                </c:pt>
                <c:pt idx="53834">
                  <c:v>5.3835000000000002E-5</c:v>
                </c:pt>
                <c:pt idx="53835">
                  <c:v>5.3835999999999998E-5</c:v>
                </c:pt>
                <c:pt idx="53836">
                  <c:v>5.3837E-5</c:v>
                </c:pt>
                <c:pt idx="53837">
                  <c:v>5.3838000000000002E-5</c:v>
                </c:pt>
                <c:pt idx="53838">
                  <c:v>5.3838999999999997E-5</c:v>
                </c:pt>
                <c:pt idx="53839">
                  <c:v>5.384E-5</c:v>
                </c:pt>
                <c:pt idx="53840">
                  <c:v>5.3841000000000002E-5</c:v>
                </c:pt>
                <c:pt idx="53841">
                  <c:v>5.3841999999999997E-5</c:v>
                </c:pt>
                <c:pt idx="53842">
                  <c:v>5.3842999999999999E-5</c:v>
                </c:pt>
                <c:pt idx="53843">
                  <c:v>5.3844000000000002E-5</c:v>
                </c:pt>
                <c:pt idx="53844">
                  <c:v>5.3844999999999997E-5</c:v>
                </c:pt>
                <c:pt idx="53845">
                  <c:v>5.3845999999999999E-5</c:v>
                </c:pt>
                <c:pt idx="53846">
                  <c:v>5.3847000000000001E-5</c:v>
                </c:pt>
                <c:pt idx="53847">
                  <c:v>5.3847999999999997E-5</c:v>
                </c:pt>
                <c:pt idx="53848">
                  <c:v>5.3848999999999999E-5</c:v>
                </c:pt>
                <c:pt idx="53849">
                  <c:v>5.3850000000000001E-5</c:v>
                </c:pt>
                <c:pt idx="53850">
                  <c:v>5.3851000000000003E-5</c:v>
                </c:pt>
                <c:pt idx="53851">
                  <c:v>5.3851999999999999E-5</c:v>
                </c:pt>
                <c:pt idx="53852">
                  <c:v>5.3853000000000001E-5</c:v>
                </c:pt>
                <c:pt idx="53853">
                  <c:v>5.3854000000000003E-5</c:v>
                </c:pt>
                <c:pt idx="53854">
                  <c:v>5.3854999999999999E-5</c:v>
                </c:pt>
                <c:pt idx="53855">
                  <c:v>5.3856000000000001E-5</c:v>
                </c:pt>
                <c:pt idx="53856">
                  <c:v>5.3857000000000003E-5</c:v>
                </c:pt>
                <c:pt idx="53857">
                  <c:v>5.3857999999999998E-5</c:v>
                </c:pt>
                <c:pt idx="53858">
                  <c:v>5.3859000000000001E-5</c:v>
                </c:pt>
                <c:pt idx="53859">
                  <c:v>5.3860000000000003E-5</c:v>
                </c:pt>
                <c:pt idx="53860">
                  <c:v>5.3860999999999998E-5</c:v>
                </c:pt>
                <c:pt idx="53861">
                  <c:v>5.3862E-5</c:v>
                </c:pt>
                <c:pt idx="53862">
                  <c:v>5.3863000000000003E-5</c:v>
                </c:pt>
                <c:pt idx="53863">
                  <c:v>5.3863999999999998E-5</c:v>
                </c:pt>
                <c:pt idx="53864">
                  <c:v>5.3865E-5</c:v>
                </c:pt>
                <c:pt idx="53865">
                  <c:v>5.3866000000000002E-5</c:v>
                </c:pt>
                <c:pt idx="53866">
                  <c:v>5.3866999999999998E-5</c:v>
                </c:pt>
                <c:pt idx="53867">
                  <c:v>5.3868E-5</c:v>
                </c:pt>
                <c:pt idx="53868">
                  <c:v>5.3869000000000002E-5</c:v>
                </c:pt>
                <c:pt idx="53869">
                  <c:v>5.3869999999999998E-5</c:v>
                </c:pt>
                <c:pt idx="53870">
                  <c:v>5.3871E-5</c:v>
                </c:pt>
                <c:pt idx="53871">
                  <c:v>5.3872000000000002E-5</c:v>
                </c:pt>
                <c:pt idx="53872">
                  <c:v>5.3872999999999997E-5</c:v>
                </c:pt>
                <c:pt idx="53873">
                  <c:v>5.3874E-5</c:v>
                </c:pt>
                <c:pt idx="53874">
                  <c:v>5.3875000000000002E-5</c:v>
                </c:pt>
                <c:pt idx="53875">
                  <c:v>5.3875999999999997E-5</c:v>
                </c:pt>
                <c:pt idx="53876">
                  <c:v>5.3876999999999999E-5</c:v>
                </c:pt>
                <c:pt idx="53877">
                  <c:v>5.3878000000000002E-5</c:v>
                </c:pt>
                <c:pt idx="53878">
                  <c:v>5.3878999999999997E-5</c:v>
                </c:pt>
                <c:pt idx="53879">
                  <c:v>5.3879999999999999E-5</c:v>
                </c:pt>
                <c:pt idx="53880">
                  <c:v>5.3881000000000001E-5</c:v>
                </c:pt>
                <c:pt idx="53881">
                  <c:v>5.3881999999999997E-5</c:v>
                </c:pt>
                <c:pt idx="53882">
                  <c:v>5.3882999999999999E-5</c:v>
                </c:pt>
                <c:pt idx="53883">
                  <c:v>5.3884000000000001E-5</c:v>
                </c:pt>
                <c:pt idx="53884">
                  <c:v>5.3885000000000003E-5</c:v>
                </c:pt>
                <c:pt idx="53885">
                  <c:v>5.3885999999999999E-5</c:v>
                </c:pt>
                <c:pt idx="53886">
                  <c:v>5.3887000000000001E-5</c:v>
                </c:pt>
                <c:pt idx="53887">
                  <c:v>5.3888000000000003E-5</c:v>
                </c:pt>
                <c:pt idx="53888">
                  <c:v>5.3888999999999999E-5</c:v>
                </c:pt>
                <c:pt idx="53889">
                  <c:v>5.3890000000000001E-5</c:v>
                </c:pt>
                <c:pt idx="53890">
                  <c:v>5.3891000000000003E-5</c:v>
                </c:pt>
                <c:pt idx="53891">
                  <c:v>5.3891999999999998E-5</c:v>
                </c:pt>
                <c:pt idx="53892">
                  <c:v>5.3893000000000001E-5</c:v>
                </c:pt>
                <c:pt idx="53893">
                  <c:v>5.3894000000000003E-5</c:v>
                </c:pt>
                <c:pt idx="53894">
                  <c:v>5.3894999999999998E-5</c:v>
                </c:pt>
                <c:pt idx="53895">
                  <c:v>5.3896E-5</c:v>
                </c:pt>
                <c:pt idx="53896">
                  <c:v>5.3897000000000003E-5</c:v>
                </c:pt>
                <c:pt idx="53897">
                  <c:v>5.3897999999999998E-5</c:v>
                </c:pt>
                <c:pt idx="53898">
                  <c:v>5.3899E-5</c:v>
                </c:pt>
                <c:pt idx="53899">
                  <c:v>5.3900000000000002E-5</c:v>
                </c:pt>
                <c:pt idx="53900">
                  <c:v>5.3900999999999998E-5</c:v>
                </c:pt>
                <c:pt idx="53901">
                  <c:v>5.3902E-5</c:v>
                </c:pt>
                <c:pt idx="53902">
                  <c:v>5.3903000000000002E-5</c:v>
                </c:pt>
                <c:pt idx="53903">
                  <c:v>5.3903999999999998E-5</c:v>
                </c:pt>
                <c:pt idx="53904">
                  <c:v>5.3905E-5</c:v>
                </c:pt>
                <c:pt idx="53905">
                  <c:v>5.3906000000000002E-5</c:v>
                </c:pt>
                <c:pt idx="53906">
                  <c:v>5.3906999999999997E-5</c:v>
                </c:pt>
                <c:pt idx="53907">
                  <c:v>5.3908E-5</c:v>
                </c:pt>
                <c:pt idx="53908">
                  <c:v>5.3909000000000002E-5</c:v>
                </c:pt>
                <c:pt idx="53909">
                  <c:v>5.3909999999999997E-5</c:v>
                </c:pt>
                <c:pt idx="53910">
                  <c:v>5.3910999999999999E-5</c:v>
                </c:pt>
                <c:pt idx="53911">
                  <c:v>5.3912000000000002E-5</c:v>
                </c:pt>
                <c:pt idx="53912">
                  <c:v>5.3912999999999997E-5</c:v>
                </c:pt>
                <c:pt idx="53913">
                  <c:v>5.3913999999999999E-5</c:v>
                </c:pt>
                <c:pt idx="53914">
                  <c:v>5.3915000000000001E-5</c:v>
                </c:pt>
                <c:pt idx="53915">
                  <c:v>5.3915999999999997E-5</c:v>
                </c:pt>
                <c:pt idx="53916">
                  <c:v>5.3916999999999999E-5</c:v>
                </c:pt>
                <c:pt idx="53917">
                  <c:v>5.3918000000000001E-5</c:v>
                </c:pt>
                <c:pt idx="53918">
                  <c:v>5.3919000000000003E-5</c:v>
                </c:pt>
                <c:pt idx="53919">
                  <c:v>5.3919999999999999E-5</c:v>
                </c:pt>
                <c:pt idx="53920">
                  <c:v>5.3921000000000001E-5</c:v>
                </c:pt>
                <c:pt idx="53921">
                  <c:v>5.3922000000000003E-5</c:v>
                </c:pt>
                <c:pt idx="53922">
                  <c:v>5.3922999999999999E-5</c:v>
                </c:pt>
                <c:pt idx="53923">
                  <c:v>5.3924000000000001E-5</c:v>
                </c:pt>
                <c:pt idx="53924">
                  <c:v>5.3925000000000003E-5</c:v>
                </c:pt>
                <c:pt idx="53925">
                  <c:v>5.3925999999999998E-5</c:v>
                </c:pt>
                <c:pt idx="53926">
                  <c:v>5.3927000000000001E-5</c:v>
                </c:pt>
                <c:pt idx="53927">
                  <c:v>5.3928000000000003E-5</c:v>
                </c:pt>
                <c:pt idx="53928">
                  <c:v>5.3928999999999998E-5</c:v>
                </c:pt>
                <c:pt idx="53929">
                  <c:v>5.393E-5</c:v>
                </c:pt>
                <c:pt idx="53930">
                  <c:v>5.3931000000000003E-5</c:v>
                </c:pt>
                <c:pt idx="53931">
                  <c:v>5.3931999999999998E-5</c:v>
                </c:pt>
                <c:pt idx="53932">
                  <c:v>5.3933E-5</c:v>
                </c:pt>
                <c:pt idx="53933">
                  <c:v>5.3934000000000002E-5</c:v>
                </c:pt>
                <c:pt idx="53934">
                  <c:v>5.3934999999999998E-5</c:v>
                </c:pt>
                <c:pt idx="53935">
                  <c:v>5.3936E-5</c:v>
                </c:pt>
                <c:pt idx="53936">
                  <c:v>5.3937000000000002E-5</c:v>
                </c:pt>
                <c:pt idx="53937">
                  <c:v>5.3937999999999998E-5</c:v>
                </c:pt>
                <c:pt idx="53938">
                  <c:v>5.3939E-5</c:v>
                </c:pt>
                <c:pt idx="53939">
                  <c:v>5.3940000000000002E-5</c:v>
                </c:pt>
                <c:pt idx="53940">
                  <c:v>5.3940999999999997E-5</c:v>
                </c:pt>
                <c:pt idx="53941">
                  <c:v>5.3942E-5</c:v>
                </c:pt>
                <c:pt idx="53942">
                  <c:v>5.3943000000000002E-5</c:v>
                </c:pt>
                <c:pt idx="53943">
                  <c:v>5.3943999999999997E-5</c:v>
                </c:pt>
                <c:pt idx="53944">
                  <c:v>5.3944999999999999E-5</c:v>
                </c:pt>
                <c:pt idx="53945">
                  <c:v>5.3946000000000002E-5</c:v>
                </c:pt>
                <c:pt idx="53946">
                  <c:v>5.3946999999999997E-5</c:v>
                </c:pt>
                <c:pt idx="53947">
                  <c:v>5.3947999999999999E-5</c:v>
                </c:pt>
                <c:pt idx="53948">
                  <c:v>5.3949000000000001E-5</c:v>
                </c:pt>
                <c:pt idx="53949">
                  <c:v>5.3949999999999997E-5</c:v>
                </c:pt>
                <c:pt idx="53950">
                  <c:v>5.3950999999999999E-5</c:v>
                </c:pt>
                <c:pt idx="53951">
                  <c:v>5.3952000000000001E-5</c:v>
                </c:pt>
                <c:pt idx="53952">
                  <c:v>5.3953000000000003E-5</c:v>
                </c:pt>
                <c:pt idx="53953">
                  <c:v>5.3953999999999999E-5</c:v>
                </c:pt>
                <c:pt idx="53954">
                  <c:v>5.3955000000000001E-5</c:v>
                </c:pt>
                <c:pt idx="53955">
                  <c:v>5.3956000000000003E-5</c:v>
                </c:pt>
                <c:pt idx="53956">
                  <c:v>5.3956999999999999E-5</c:v>
                </c:pt>
                <c:pt idx="53957">
                  <c:v>5.3958000000000001E-5</c:v>
                </c:pt>
                <c:pt idx="53958">
                  <c:v>5.3959000000000003E-5</c:v>
                </c:pt>
                <c:pt idx="53959">
                  <c:v>5.3959999999999998E-5</c:v>
                </c:pt>
                <c:pt idx="53960">
                  <c:v>5.3961000000000001E-5</c:v>
                </c:pt>
                <c:pt idx="53961">
                  <c:v>5.3962000000000003E-5</c:v>
                </c:pt>
                <c:pt idx="53962">
                  <c:v>5.3962999999999998E-5</c:v>
                </c:pt>
                <c:pt idx="53963">
                  <c:v>5.3964E-5</c:v>
                </c:pt>
                <c:pt idx="53964">
                  <c:v>5.3965000000000003E-5</c:v>
                </c:pt>
                <c:pt idx="53965">
                  <c:v>5.3965999999999998E-5</c:v>
                </c:pt>
                <c:pt idx="53966">
                  <c:v>5.3967E-5</c:v>
                </c:pt>
                <c:pt idx="53967">
                  <c:v>5.3968000000000002E-5</c:v>
                </c:pt>
                <c:pt idx="53968">
                  <c:v>5.3968999999999998E-5</c:v>
                </c:pt>
                <c:pt idx="53969">
                  <c:v>5.397E-5</c:v>
                </c:pt>
                <c:pt idx="53970">
                  <c:v>5.3971000000000002E-5</c:v>
                </c:pt>
                <c:pt idx="53971">
                  <c:v>5.3971999999999998E-5</c:v>
                </c:pt>
                <c:pt idx="53972">
                  <c:v>5.3973E-5</c:v>
                </c:pt>
                <c:pt idx="53973">
                  <c:v>5.3974000000000002E-5</c:v>
                </c:pt>
                <c:pt idx="53974">
                  <c:v>5.3974999999999997E-5</c:v>
                </c:pt>
                <c:pt idx="53975">
                  <c:v>5.3976E-5</c:v>
                </c:pt>
                <c:pt idx="53976">
                  <c:v>5.3977000000000002E-5</c:v>
                </c:pt>
                <c:pt idx="53977">
                  <c:v>5.3977999999999997E-5</c:v>
                </c:pt>
                <c:pt idx="53978">
                  <c:v>5.3978999999999999E-5</c:v>
                </c:pt>
                <c:pt idx="53979">
                  <c:v>5.3980000000000002E-5</c:v>
                </c:pt>
                <c:pt idx="53980">
                  <c:v>5.3980999999999997E-5</c:v>
                </c:pt>
                <c:pt idx="53981">
                  <c:v>5.3981999999999999E-5</c:v>
                </c:pt>
                <c:pt idx="53982">
                  <c:v>5.3983000000000001E-5</c:v>
                </c:pt>
                <c:pt idx="53983">
                  <c:v>5.3983999999999997E-5</c:v>
                </c:pt>
                <c:pt idx="53984">
                  <c:v>5.3984999999999999E-5</c:v>
                </c:pt>
                <c:pt idx="53985">
                  <c:v>5.3986000000000001E-5</c:v>
                </c:pt>
                <c:pt idx="53986">
                  <c:v>5.3987000000000003E-5</c:v>
                </c:pt>
                <c:pt idx="53987">
                  <c:v>5.3987999999999999E-5</c:v>
                </c:pt>
                <c:pt idx="53988">
                  <c:v>5.3989000000000001E-5</c:v>
                </c:pt>
                <c:pt idx="53989">
                  <c:v>5.3990000000000003E-5</c:v>
                </c:pt>
                <c:pt idx="53990">
                  <c:v>5.3990999999999999E-5</c:v>
                </c:pt>
                <c:pt idx="53991">
                  <c:v>5.3992000000000001E-5</c:v>
                </c:pt>
                <c:pt idx="53992">
                  <c:v>5.3993000000000003E-5</c:v>
                </c:pt>
                <c:pt idx="53993">
                  <c:v>5.3993999999999998E-5</c:v>
                </c:pt>
                <c:pt idx="53994">
                  <c:v>5.3995000000000001E-5</c:v>
                </c:pt>
                <c:pt idx="53995">
                  <c:v>5.3996000000000003E-5</c:v>
                </c:pt>
                <c:pt idx="53996">
                  <c:v>5.3996999999999998E-5</c:v>
                </c:pt>
                <c:pt idx="53997">
                  <c:v>5.3998E-5</c:v>
                </c:pt>
                <c:pt idx="53998">
                  <c:v>5.3999000000000003E-5</c:v>
                </c:pt>
                <c:pt idx="53999">
                  <c:v>5.3999999999999998E-5</c:v>
                </c:pt>
                <c:pt idx="54000">
                  <c:v>5.4001E-5</c:v>
                </c:pt>
                <c:pt idx="54001">
                  <c:v>5.4002000000000002E-5</c:v>
                </c:pt>
                <c:pt idx="54002">
                  <c:v>5.4002999999999998E-5</c:v>
                </c:pt>
                <c:pt idx="54003">
                  <c:v>5.4004E-5</c:v>
                </c:pt>
                <c:pt idx="54004">
                  <c:v>5.4005000000000002E-5</c:v>
                </c:pt>
                <c:pt idx="54005">
                  <c:v>5.4005999999999998E-5</c:v>
                </c:pt>
                <c:pt idx="54006">
                  <c:v>5.4007E-5</c:v>
                </c:pt>
                <c:pt idx="54007">
                  <c:v>5.4008000000000002E-5</c:v>
                </c:pt>
                <c:pt idx="54008">
                  <c:v>5.4008999999999997E-5</c:v>
                </c:pt>
                <c:pt idx="54009">
                  <c:v>5.401E-5</c:v>
                </c:pt>
                <c:pt idx="54010">
                  <c:v>5.4011000000000002E-5</c:v>
                </c:pt>
                <c:pt idx="54011">
                  <c:v>5.4011999999999997E-5</c:v>
                </c:pt>
                <c:pt idx="54012">
                  <c:v>5.4012999999999999E-5</c:v>
                </c:pt>
                <c:pt idx="54013">
                  <c:v>5.4014000000000002E-5</c:v>
                </c:pt>
                <c:pt idx="54014">
                  <c:v>5.4014999999999997E-5</c:v>
                </c:pt>
                <c:pt idx="54015">
                  <c:v>5.4015999999999999E-5</c:v>
                </c:pt>
                <c:pt idx="54016">
                  <c:v>5.4017000000000001E-5</c:v>
                </c:pt>
                <c:pt idx="54017">
                  <c:v>5.4017999999999997E-5</c:v>
                </c:pt>
                <c:pt idx="54018">
                  <c:v>5.4018999999999999E-5</c:v>
                </c:pt>
                <c:pt idx="54019">
                  <c:v>5.4020000000000001E-5</c:v>
                </c:pt>
                <c:pt idx="54020">
                  <c:v>5.4021000000000003E-5</c:v>
                </c:pt>
                <c:pt idx="54021">
                  <c:v>5.4021999999999999E-5</c:v>
                </c:pt>
                <c:pt idx="54022">
                  <c:v>5.4023000000000001E-5</c:v>
                </c:pt>
                <c:pt idx="54023">
                  <c:v>5.4024000000000003E-5</c:v>
                </c:pt>
                <c:pt idx="54024">
                  <c:v>5.4024999999999999E-5</c:v>
                </c:pt>
                <c:pt idx="54025">
                  <c:v>5.4026000000000001E-5</c:v>
                </c:pt>
                <c:pt idx="54026">
                  <c:v>5.4027000000000003E-5</c:v>
                </c:pt>
                <c:pt idx="54027">
                  <c:v>5.4027999999999998E-5</c:v>
                </c:pt>
                <c:pt idx="54028">
                  <c:v>5.4029000000000001E-5</c:v>
                </c:pt>
                <c:pt idx="54029">
                  <c:v>5.4030000000000003E-5</c:v>
                </c:pt>
                <c:pt idx="54030">
                  <c:v>5.4030999999999998E-5</c:v>
                </c:pt>
                <c:pt idx="54031">
                  <c:v>5.4032E-5</c:v>
                </c:pt>
                <c:pt idx="54032">
                  <c:v>5.4033000000000003E-5</c:v>
                </c:pt>
                <c:pt idx="54033">
                  <c:v>5.4033999999999998E-5</c:v>
                </c:pt>
                <c:pt idx="54034">
                  <c:v>5.4035E-5</c:v>
                </c:pt>
                <c:pt idx="54035">
                  <c:v>5.4036000000000002E-5</c:v>
                </c:pt>
                <c:pt idx="54036">
                  <c:v>5.4036999999999998E-5</c:v>
                </c:pt>
                <c:pt idx="54037">
                  <c:v>5.4038E-5</c:v>
                </c:pt>
                <c:pt idx="54038">
                  <c:v>5.4039000000000002E-5</c:v>
                </c:pt>
                <c:pt idx="54039">
                  <c:v>5.4039999999999998E-5</c:v>
                </c:pt>
                <c:pt idx="54040">
                  <c:v>5.4041E-5</c:v>
                </c:pt>
                <c:pt idx="54041">
                  <c:v>5.4042000000000002E-5</c:v>
                </c:pt>
                <c:pt idx="54042">
                  <c:v>5.4042999999999997E-5</c:v>
                </c:pt>
                <c:pt idx="54043">
                  <c:v>5.4044E-5</c:v>
                </c:pt>
                <c:pt idx="54044">
                  <c:v>5.4045000000000002E-5</c:v>
                </c:pt>
                <c:pt idx="54045">
                  <c:v>5.4045999999999997E-5</c:v>
                </c:pt>
                <c:pt idx="54046">
                  <c:v>5.4046999999999999E-5</c:v>
                </c:pt>
                <c:pt idx="54047">
                  <c:v>5.4048000000000002E-5</c:v>
                </c:pt>
                <c:pt idx="54048">
                  <c:v>5.4048999999999997E-5</c:v>
                </c:pt>
                <c:pt idx="54049">
                  <c:v>5.4049999999999999E-5</c:v>
                </c:pt>
                <c:pt idx="54050">
                  <c:v>5.4051000000000001E-5</c:v>
                </c:pt>
                <c:pt idx="54051">
                  <c:v>5.4051999999999997E-5</c:v>
                </c:pt>
                <c:pt idx="54052">
                  <c:v>5.4052999999999999E-5</c:v>
                </c:pt>
                <c:pt idx="54053">
                  <c:v>5.4054000000000001E-5</c:v>
                </c:pt>
                <c:pt idx="54054">
                  <c:v>5.4055000000000003E-5</c:v>
                </c:pt>
                <c:pt idx="54055">
                  <c:v>5.4055999999999999E-5</c:v>
                </c:pt>
                <c:pt idx="54056">
                  <c:v>5.4057000000000001E-5</c:v>
                </c:pt>
                <c:pt idx="54057">
                  <c:v>5.4058000000000003E-5</c:v>
                </c:pt>
                <c:pt idx="54058">
                  <c:v>5.4058999999999999E-5</c:v>
                </c:pt>
                <c:pt idx="54059">
                  <c:v>5.4060000000000001E-5</c:v>
                </c:pt>
                <c:pt idx="54060">
                  <c:v>5.4061000000000003E-5</c:v>
                </c:pt>
                <c:pt idx="54061">
                  <c:v>5.4061999999999998E-5</c:v>
                </c:pt>
                <c:pt idx="54062">
                  <c:v>5.4063000000000001E-5</c:v>
                </c:pt>
                <c:pt idx="54063">
                  <c:v>5.4064000000000003E-5</c:v>
                </c:pt>
                <c:pt idx="54064">
                  <c:v>5.4064999999999998E-5</c:v>
                </c:pt>
                <c:pt idx="54065">
                  <c:v>5.4066E-5</c:v>
                </c:pt>
                <c:pt idx="54066">
                  <c:v>5.4067000000000003E-5</c:v>
                </c:pt>
                <c:pt idx="54067">
                  <c:v>5.4067999999999998E-5</c:v>
                </c:pt>
                <c:pt idx="54068">
                  <c:v>5.4069E-5</c:v>
                </c:pt>
                <c:pt idx="54069">
                  <c:v>5.4070000000000002E-5</c:v>
                </c:pt>
                <c:pt idx="54070">
                  <c:v>5.4070999999999998E-5</c:v>
                </c:pt>
                <c:pt idx="54071">
                  <c:v>5.4072E-5</c:v>
                </c:pt>
                <c:pt idx="54072">
                  <c:v>5.4073000000000002E-5</c:v>
                </c:pt>
                <c:pt idx="54073">
                  <c:v>5.4073999999999998E-5</c:v>
                </c:pt>
                <c:pt idx="54074">
                  <c:v>5.4075E-5</c:v>
                </c:pt>
                <c:pt idx="54075">
                  <c:v>5.4076000000000002E-5</c:v>
                </c:pt>
                <c:pt idx="54076">
                  <c:v>5.4076999999999997E-5</c:v>
                </c:pt>
                <c:pt idx="54077">
                  <c:v>5.4078E-5</c:v>
                </c:pt>
                <c:pt idx="54078">
                  <c:v>5.4079000000000002E-5</c:v>
                </c:pt>
                <c:pt idx="54079">
                  <c:v>5.4079999999999997E-5</c:v>
                </c:pt>
                <c:pt idx="54080">
                  <c:v>5.4080999999999999E-5</c:v>
                </c:pt>
                <c:pt idx="54081">
                  <c:v>5.4082000000000002E-5</c:v>
                </c:pt>
                <c:pt idx="54082">
                  <c:v>5.4082999999999997E-5</c:v>
                </c:pt>
                <c:pt idx="54083">
                  <c:v>5.4083999999999999E-5</c:v>
                </c:pt>
                <c:pt idx="54084">
                  <c:v>5.4085000000000001E-5</c:v>
                </c:pt>
                <c:pt idx="54085">
                  <c:v>5.4085999999999997E-5</c:v>
                </c:pt>
                <c:pt idx="54086">
                  <c:v>5.4086999999999999E-5</c:v>
                </c:pt>
                <c:pt idx="54087">
                  <c:v>5.4088000000000001E-5</c:v>
                </c:pt>
                <c:pt idx="54088">
                  <c:v>5.4088999999999997E-5</c:v>
                </c:pt>
                <c:pt idx="54089">
                  <c:v>5.4089999999999999E-5</c:v>
                </c:pt>
                <c:pt idx="54090">
                  <c:v>5.4091000000000001E-5</c:v>
                </c:pt>
                <c:pt idx="54091">
                  <c:v>5.4092000000000003E-5</c:v>
                </c:pt>
                <c:pt idx="54092">
                  <c:v>5.4092999999999999E-5</c:v>
                </c:pt>
                <c:pt idx="54093">
                  <c:v>5.4094000000000001E-5</c:v>
                </c:pt>
                <c:pt idx="54094">
                  <c:v>5.4095000000000003E-5</c:v>
                </c:pt>
                <c:pt idx="54095">
                  <c:v>5.4095999999999998E-5</c:v>
                </c:pt>
                <c:pt idx="54096">
                  <c:v>5.4097000000000001E-5</c:v>
                </c:pt>
                <c:pt idx="54097">
                  <c:v>5.4098000000000003E-5</c:v>
                </c:pt>
                <c:pt idx="54098">
                  <c:v>5.4098999999999998E-5</c:v>
                </c:pt>
                <c:pt idx="54099">
                  <c:v>5.41E-5</c:v>
                </c:pt>
                <c:pt idx="54100">
                  <c:v>5.4101000000000003E-5</c:v>
                </c:pt>
                <c:pt idx="54101">
                  <c:v>5.4101999999999998E-5</c:v>
                </c:pt>
                <c:pt idx="54102">
                  <c:v>5.4103E-5</c:v>
                </c:pt>
                <c:pt idx="54103">
                  <c:v>5.4104000000000002E-5</c:v>
                </c:pt>
                <c:pt idx="54104">
                  <c:v>5.4104999999999998E-5</c:v>
                </c:pt>
                <c:pt idx="54105">
                  <c:v>5.4106E-5</c:v>
                </c:pt>
                <c:pt idx="54106">
                  <c:v>5.4107000000000002E-5</c:v>
                </c:pt>
                <c:pt idx="54107">
                  <c:v>5.4107999999999998E-5</c:v>
                </c:pt>
                <c:pt idx="54108">
                  <c:v>5.4109E-5</c:v>
                </c:pt>
                <c:pt idx="54109">
                  <c:v>5.4110000000000002E-5</c:v>
                </c:pt>
                <c:pt idx="54110">
                  <c:v>5.4110999999999997E-5</c:v>
                </c:pt>
                <c:pt idx="54111">
                  <c:v>5.4112E-5</c:v>
                </c:pt>
                <c:pt idx="54112">
                  <c:v>5.4113000000000002E-5</c:v>
                </c:pt>
                <c:pt idx="54113">
                  <c:v>5.4113999999999997E-5</c:v>
                </c:pt>
                <c:pt idx="54114">
                  <c:v>5.4114999999999999E-5</c:v>
                </c:pt>
                <c:pt idx="54115">
                  <c:v>5.4116000000000002E-5</c:v>
                </c:pt>
                <c:pt idx="54116">
                  <c:v>5.4116999999999997E-5</c:v>
                </c:pt>
                <c:pt idx="54117">
                  <c:v>5.4117999999999999E-5</c:v>
                </c:pt>
                <c:pt idx="54118">
                  <c:v>5.4119000000000001E-5</c:v>
                </c:pt>
                <c:pt idx="54119">
                  <c:v>5.4119999999999997E-5</c:v>
                </c:pt>
                <c:pt idx="54120">
                  <c:v>5.4120999999999999E-5</c:v>
                </c:pt>
                <c:pt idx="54121">
                  <c:v>5.4122000000000001E-5</c:v>
                </c:pt>
                <c:pt idx="54122">
                  <c:v>5.4122999999999997E-5</c:v>
                </c:pt>
                <c:pt idx="54123">
                  <c:v>5.4123999999999999E-5</c:v>
                </c:pt>
                <c:pt idx="54124">
                  <c:v>5.4125000000000001E-5</c:v>
                </c:pt>
                <c:pt idx="54125">
                  <c:v>5.4126000000000003E-5</c:v>
                </c:pt>
                <c:pt idx="54126">
                  <c:v>5.4126999999999999E-5</c:v>
                </c:pt>
                <c:pt idx="54127">
                  <c:v>5.4128000000000001E-5</c:v>
                </c:pt>
                <c:pt idx="54128">
                  <c:v>5.4129000000000003E-5</c:v>
                </c:pt>
                <c:pt idx="54129">
                  <c:v>5.4129999999999998E-5</c:v>
                </c:pt>
                <c:pt idx="54130">
                  <c:v>5.4131000000000001E-5</c:v>
                </c:pt>
                <c:pt idx="54131">
                  <c:v>5.4132000000000003E-5</c:v>
                </c:pt>
                <c:pt idx="54132">
                  <c:v>5.4132999999999998E-5</c:v>
                </c:pt>
                <c:pt idx="54133">
                  <c:v>5.4134E-5</c:v>
                </c:pt>
                <c:pt idx="54134">
                  <c:v>5.4135000000000003E-5</c:v>
                </c:pt>
                <c:pt idx="54135">
                  <c:v>5.4135999999999998E-5</c:v>
                </c:pt>
                <c:pt idx="54136">
                  <c:v>5.4137E-5</c:v>
                </c:pt>
                <c:pt idx="54137">
                  <c:v>5.4138000000000002E-5</c:v>
                </c:pt>
                <c:pt idx="54138">
                  <c:v>5.4138999999999998E-5</c:v>
                </c:pt>
                <c:pt idx="54139">
                  <c:v>5.414E-5</c:v>
                </c:pt>
                <c:pt idx="54140">
                  <c:v>5.4141000000000002E-5</c:v>
                </c:pt>
                <c:pt idx="54141">
                  <c:v>5.4141999999999998E-5</c:v>
                </c:pt>
                <c:pt idx="54142">
                  <c:v>5.4143E-5</c:v>
                </c:pt>
                <c:pt idx="54143">
                  <c:v>5.4144000000000002E-5</c:v>
                </c:pt>
                <c:pt idx="54144">
                  <c:v>5.4144999999999997E-5</c:v>
                </c:pt>
                <c:pt idx="54145">
                  <c:v>5.4146E-5</c:v>
                </c:pt>
                <c:pt idx="54146">
                  <c:v>5.4147000000000002E-5</c:v>
                </c:pt>
                <c:pt idx="54147">
                  <c:v>5.4147999999999997E-5</c:v>
                </c:pt>
                <c:pt idx="54148">
                  <c:v>5.4148999999999999E-5</c:v>
                </c:pt>
                <c:pt idx="54149">
                  <c:v>5.4150000000000002E-5</c:v>
                </c:pt>
                <c:pt idx="54150">
                  <c:v>5.4150999999999997E-5</c:v>
                </c:pt>
                <c:pt idx="54151">
                  <c:v>5.4151999999999999E-5</c:v>
                </c:pt>
                <c:pt idx="54152">
                  <c:v>5.4153000000000001E-5</c:v>
                </c:pt>
                <c:pt idx="54153">
                  <c:v>5.4153999999999997E-5</c:v>
                </c:pt>
                <c:pt idx="54154">
                  <c:v>5.4154999999999999E-5</c:v>
                </c:pt>
                <c:pt idx="54155">
                  <c:v>5.4156000000000001E-5</c:v>
                </c:pt>
                <c:pt idx="54156">
                  <c:v>5.4156999999999997E-5</c:v>
                </c:pt>
                <c:pt idx="54157">
                  <c:v>5.4157999999999999E-5</c:v>
                </c:pt>
                <c:pt idx="54158">
                  <c:v>5.4159000000000001E-5</c:v>
                </c:pt>
                <c:pt idx="54159">
                  <c:v>5.4160000000000003E-5</c:v>
                </c:pt>
                <c:pt idx="54160">
                  <c:v>5.4160999999999999E-5</c:v>
                </c:pt>
                <c:pt idx="54161">
                  <c:v>5.4162000000000001E-5</c:v>
                </c:pt>
                <c:pt idx="54162">
                  <c:v>5.4163000000000003E-5</c:v>
                </c:pt>
                <c:pt idx="54163">
                  <c:v>5.4163999999999998E-5</c:v>
                </c:pt>
                <c:pt idx="54164">
                  <c:v>5.4165000000000001E-5</c:v>
                </c:pt>
                <c:pt idx="54165">
                  <c:v>5.4166000000000003E-5</c:v>
                </c:pt>
                <c:pt idx="54166">
                  <c:v>5.4166999999999998E-5</c:v>
                </c:pt>
                <c:pt idx="54167">
                  <c:v>5.4168E-5</c:v>
                </c:pt>
                <c:pt idx="54168">
                  <c:v>5.4169000000000003E-5</c:v>
                </c:pt>
                <c:pt idx="54169">
                  <c:v>5.4169999999999998E-5</c:v>
                </c:pt>
                <c:pt idx="54170">
                  <c:v>5.4171E-5</c:v>
                </c:pt>
                <c:pt idx="54171">
                  <c:v>5.4172000000000002E-5</c:v>
                </c:pt>
                <c:pt idx="54172">
                  <c:v>5.4172999999999998E-5</c:v>
                </c:pt>
                <c:pt idx="54173">
                  <c:v>5.4174E-5</c:v>
                </c:pt>
                <c:pt idx="54174">
                  <c:v>5.4175000000000002E-5</c:v>
                </c:pt>
                <c:pt idx="54175">
                  <c:v>5.4175999999999998E-5</c:v>
                </c:pt>
                <c:pt idx="54176">
                  <c:v>5.4177E-5</c:v>
                </c:pt>
                <c:pt idx="54177">
                  <c:v>5.4178000000000002E-5</c:v>
                </c:pt>
                <c:pt idx="54178">
                  <c:v>5.4178999999999997E-5</c:v>
                </c:pt>
                <c:pt idx="54179">
                  <c:v>5.418E-5</c:v>
                </c:pt>
                <c:pt idx="54180">
                  <c:v>5.4181000000000002E-5</c:v>
                </c:pt>
                <c:pt idx="54181">
                  <c:v>5.4181999999999997E-5</c:v>
                </c:pt>
                <c:pt idx="54182">
                  <c:v>5.4182999999999999E-5</c:v>
                </c:pt>
                <c:pt idx="54183">
                  <c:v>5.4184000000000002E-5</c:v>
                </c:pt>
                <c:pt idx="54184">
                  <c:v>5.4184999999999997E-5</c:v>
                </c:pt>
                <c:pt idx="54185">
                  <c:v>5.4185999999999999E-5</c:v>
                </c:pt>
                <c:pt idx="54186">
                  <c:v>5.4187000000000001E-5</c:v>
                </c:pt>
                <c:pt idx="54187">
                  <c:v>5.4187999999999997E-5</c:v>
                </c:pt>
                <c:pt idx="54188">
                  <c:v>5.4188999999999999E-5</c:v>
                </c:pt>
                <c:pt idx="54189">
                  <c:v>5.4190000000000001E-5</c:v>
                </c:pt>
                <c:pt idx="54190">
                  <c:v>5.4190999999999997E-5</c:v>
                </c:pt>
                <c:pt idx="54191">
                  <c:v>5.4191999999999999E-5</c:v>
                </c:pt>
                <c:pt idx="54192">
                  <c:v>5.4193000000000001E-5</c:v>
                </c:pt>
                <c:pt idx="54193">
                  <c:v>5.4194000000000003E-5</c:v>
                </c:pt>
                <c:pt idx="54194">
                  <c:v>5.4194999999999999E-5</c:v>
                </c:pt>
                <c:pt idx="54195">
                  <c:v>5.4196000000000001E-5</c:v>
                </c:pt>
                <c:pt idx="54196">
                  <c:v>5.4197000000000003E-5</c:v>
                </c:pt>
                <c:pt idx="54197">
                  <c:v>5.4197999999999998E-5</c:v>
                </c:pt>
                <c:pt idx="54198">
                  <c:v>5.4199000000000001E-5</c:v>
                </c:pt>
                <c:pt idx="54199">
                  <c:v>5.4200000000000003E-5</c:v>
                </c:pt>
                <c:pt idx="54200">
                  <c:v>5.4200999999999998E-5</c:v>
                </c:pt>
                <c:pt idx="54201">
                  <c:v>5.4202E-5</c:v>
                </c:pt>
                <c:pt idx="54202">
                  <c:v>5.4203000000000003E-5</c:v>
                </c:pt>
                <c:pt idx="54203">
                  <c:v>5.4203999999999998E-5</c:v>
                </c:pt>
                <c:pt idx="54204">
                  <c:v>5.4205E-5</c:v>
                </c:pt>
                <c:pt idx="54205">
                  <c:v>5.4206000000000002E-5</c:v>
                </c:pt>
                <c:pt idx="54206">
                  <c:v>5.4206999999999998E-5</c:v>
                </c:pt>
                <c:pt idx="54207">
                  <c:v>5.4208E-5</c:v>
                </c:pt>
                <c:pt idx="54208">
                  <c:v>5.4209000000000002E-5</c:v>
                </c:pt>
                <c:pt idx="54209">
                  <c:v>5.4209999999999998E-5</c:v>
                </c:pt>
                <c:pt idx="54210">
                  <c:v>5.4211E-5</c:v>
                </c:pt>
                <c:pt idx="54211">
                  <c:v>5.4212000000000002E-5</c:v>
                </c:pt>
                <c:pt idx="54212">
                  <c:v>5.4212999999999997E-5</c:v>
                </c:pt>
                <c:pt idx="54213">
                  <c:v>5.4214E-5</c:v>
                </c:pt>
                <c:pt idx="54214">
                  <c:v>5.4215000000000002E-5</c:v>
                </c:pt>
                <c:pt idx="54215">
                  <c:v>5.4215999999999997E-5</c:v>
                </c:pt>
                <c:pt idx="54216">
                  <c:v>5.4216999999999999E-5</c:v>
                </c:pt>
                <c:pt idx="54217">
                  <c:v>5.4218000000000002E-5</c:v>
                </c:pt>
                <c:pt idx="54218">
                  <c:v>5.4218999999999997E-5</c:v>
                </c:pt>
                <c:pt idx="54219">
                  <c:v>5.4219999999999999E-5</c:v>
                </c:pt>
                <c:pt idx="54220">
                  <c:v>5.4221000000000001E-5</c:v>
                </c:pt>
                <c:pt idx="54221">
                  <c:v>5.4221999999999997E-5</c:v>
                </c:pt>
                <c:pt idx="54222">
                  <c:v>5.4222999999999999E-5</c:v>
                </c:pt>
                <c:pt idx="54223">
                  <c:v>5.4224000000000001E-5</c:v>
                </c:pt>
                <c:pt idx="54224">
                  <c:v>5.4224999999999997E-5</c:v>
                </c:pt>
                <c:pt idx="54225">
                  <c:v>5.4225999999999999E-5</c:v>
                </c:pt>
                <c:pt idx="54226">
                  <c:v>5.4227000000000001E-5</c:v>
                </c:pt>
                <c:pt idx="54227">
                  <c:v>5.4228000000000003E-5</c:v>
                </c:pt>
                <c:pt idx="54228">
                  <c:v>5.4228999999999999E-5</c:v>
                </c:pt>
                <c:pt idx="54229">
                  <c:v>5.4230000000000001E-5</c:v>
                </c:pt>
                <c:pt idx="54230">
                  <c:v>5.4231000000000003E-5</c:v>
                </c:pt>
                <c:pt idx="54231">
                  <c:v>5.4231999999999998E-5</c:v>
                </c:pt>
                <c:pt idx="54232">
                  <c:v>5.4233000000000001E-5</c:v>
                </c:pt>
                <c:pt idx="54233">
                  <c:v>5.4234000000000003E-5</c:v>
                </c:pt>
                <c:pt idx="54234">
                  <c:v>5.4234999999999998E-5</c:v>
                </c:pt>
                <c:pt idx="54235">
                  <c:v>5.4236E-5</c:v>
                </c:pt>
                <c:pt idx="54236">
                  <c:v>5.4237000000000003E-5</c:v>
                </c:pt>
                <c:pt idx="54237">
                  <c:v>5.4237999999999998E-5</c:v>
                </c:pt>
                <c:pt idx="54238">
                  <c:v>5.4239E-5</c:v>
                </c:pt>
                <c:pt idx="54239">
                  <c:v>5.4240000000000002E-5</c:v>
                </c:pt>
                <c:pt idx="54240">
                  <c:v>5.4240999999999998E-5</c:v>
                </c:pt>
                <c:pt idx="54241">
                  <c:v>5.4242E-5</c:v>
                </c:pt>
                <c:pt idx="54242">
                  <c:v>5.4243000000000002E-5</c:v>
                </c:pt>
                <c:pt idx="54243">
                  <c:v>5.4243999999999998E-5</c:v>
                </c:pt>
                <c:pt idx="54244">
                  <c:v>5.4245E-5</c:v>
                </c:pt>
                <c:pt idx="54245">
                  <c:v>5.4246000000000002E-5</c:v>
                </c:pt>
                <c:pt idx="54246">
                  <c:v>5.4246999999999997E-5</c:v>
                </c:pt>
                <c:pt idx="54247">
                  <c:v>5.4248E-5</c:v>
                </c:pt>
                <c:pt idx="54248">
                  <c:v>5.4249000000000002E-5</c:v>
                </c:pt>
                <c:pt idx="54249">
                  <c:v>5.4249999999999997E-5</c:v>
                </c:pt>
                <c:pt idx="54250">
                  <c:v>5.4250999999999999E-5</c:v>
                </c:pt>
                <c:pt idx="54251">
                  <c:v>5.4252000000000002E-5</c:v>
                </c:pt>
                <c:pt idx="54252">
                  <c:v>5.4252999999999997E-5</c:v>
                </c:pt>
                <c:pt idx="54253">
                  <c:v>5.4253999999999999E-5</c:v>
                </c:pt>
                <c:pt idx="54254">
                  <c:v>5.4255000000000001E-5</c:v>
                </c:pt>
                <c:pt idx="54255">
                  <c:v>5.4255999999999997E-5</c:v>
                </c:pt>
                <c:pt idx="54256">
                  <c:v>5.4256999999999999E-5</c:v>
                </c:pt>
                <c:pt idx="54257">
                  <c:v>5.4258000000000001E-5</c:v>
                </c:pt>
                <c:pt idx="54258">
                  <c:v>5.4258999999999997E-5</c:v>
                </c:pt>
                <c:pt idx="54259">
                  <c:v>5.4259999999999999E-5</c:v>
                </c:pt>
                <c:pt idx="54260">
                  <c:v>5.4261000000000001E-5</c:v>
                </c:pt>
                <c:pt idx="54261">
                  <c:v>5.4262000000000003E-5</c:v>
                </c:pt>
                <c:pt idx="54262">
                  <c:v>5.4262999999999999E-5</c:v>
                </c:pt>
                <c:pt idx="54263">
                  <c:v>5.4264000000000001E-5</c:v>
                </c:pt>
                <c:pt idx="54264">
                  <c:v>5.4265000000000003E-5</c:v>
                </c:pt>
                <c:pt idx="54265">
                  <c:v>5.4265999999999998E-5</c:v>
                </c:pt>
                <c:pt idx="54266">
                  <c:v>5.4267000000000001E-5</c:v>
                </c:pt>
                <c:pt idx="54267">
                  <c:v>5.4268000000000003E-5</c:v>
                </c:pt>
                <c:pt idx="54268">
                  <c:v>5.4268999999999998E-5</c:v>
                </c:pt>
                <c:pt idx="54269">
                  <c:v>5.427E-5</c:v>
                </c:pt>
                <c:pt idx="54270">
                  <c:v>5.4271000000000003E-5</c:v>
                </c:pt>
                <c:pt idx="54271">
                  <c:v>5.4271999999999998E-5</c:v>
                </c:pt>
                <c:pt idx="54272">
                  <c:v>5.4273E-5</c:v>
                </c:pt>
                <c:pt idx="54273">
                  <c:v>5.4274000000000002E-5</c:v>
                </c:pt>
                <c:pt idx="54274">
                  <c:v>5.4274999999999998E-5</c:v>
                </c:pt>
                <c:pt idx="54275">
                  <c:v>5.4276E-5</c:v>
                </c:pt>
                <c:pt idx="54276">
                  <c:v>5.4277000000000002E-5</c:v>
                </c:pt>
                <c:pt idx="54277">
                  <c:v>5.4277999999999998E-5</c:v>
                </c:pt>
                <c:pt idx="54278">
                  <c:v>5.4279E-5</c:v>
                </c:pt>
                <c:pt idx="54279">
                  <c:v>5.4280000000000002E-5</c:v>
                </c:pt>
                <c:pt idx="54280">
                  <c:v>5.4280999999999997E-5</c:v>
                </c:pt>
                <c:pt idx="54281">
                  <c:v>5.4282E-5</c:v>
                </c:pt>
                <c:pt idx="54282">
                  <c:v>5.4283000000000002E-5</c:v>
                </c:pt>
                <c:pt idx="54283">
                  <c:v>5.4283999999999997E-5</c:v>
                </c:pt>
                <c:pt idx="54284">
                  <c:v>5.4284999999999999E-5</c:v>
                </c:pt>
                <c:pt idx="54285">
                  <c:v>5.4286000000000002E-5</c:v>
                </c:pt>
                <c:pt idx="54286">
                  <c:v>5.4286999999999997E-5</c:v>
                </c:pt>
                <c:pt idx="54287">
                  <c:v>5.4287999999999999E-5</c:v>
                </c:pt>
                <c:pt idx="54288">
                  <c:v>5.4289000000000001E-5</c:v>
                </c:pt>
                <c:pt idx="54289">
                  <c:v>5.4289999999999997E-5</c:v>
                </c:pt>
                <c:pt idx="54290">
                  <c:v>5.4290999999999999E-5</c:v>
                </c:pt>
                <c:pt idx="54291">
                  <c:v>5.4292000000000001E-5</c:v>
                </c:pt>
                <c:pt idx="54292">
                  <c:v>5.4292999999999997E-5</c:v>
                </c:pt>
                <c:pt idx="54293">
                  <c:v>5.4293999999999999E-5</c:v>
                </c:pt>
                <c:pt idx="54294">
                  <c:v>5.4295000000000001E-5</c:v>
                </c:pt>
                <c:pt idx="54295">
                  <c:v>5.4296000000000003E-5</c:v>
                </c:pt>
                <c:pt idx="54296">
                  <c:v>5.4296999999999999E-5</c:v>
                </c:pt>
                <c:pt idx="54297">
                  <c:v>5.4298000000000001E-5</c:v>
                </c:pt>
                <c:pt idx="54298">
                  <c:v>5.4299000000000003E-5</c:v>
                </c:pt>
                <c:pt idx="54299">
                  <c:v>5.4299999999999998E-5</c:v>
                </c:pt>
                <c:pt idx="54300">
                  <c:v>5.4301000000000001E-5</c:v>
                </c:pt>
                <c:pt idx="54301">
                  <c:v>5.4302000000000003E-5</c:v>
                </c:pt>
                <c:pt idx="54302">
                  <c:v>5.4302999999999998E-5</c:v>
                </c:pt>
                <c:pt idx="54303">
                  <c:v>5.4304E-5</c:v>
                </c:pt>
                <c:pt idx="54304">
                  <c:v>5.4305000000000003E-5</c:v>
                </c:pt>
                <c:pt idx="54305">
                  <c:v>5.4305999999999998E-5</c:v>
                </c:pt>
                <c:pt idx="54306">
                  <c:v>5.4307E-5</c:v>
                </c:pt>
                <c:pt idx="54307">
                  <c:v>5.4308000000000002E-5</c:v>
                </c:pt>
                <c:pt idx="54308">
                  <c:v>5.4308999999999998E-5</c:v>
                </c:pt>
                <c:pt idx="54309">
                  <c:v>5.431E-5</c:v>
                </c:pt>
                <c:pt idx="54310">
                  <c:v>5.4311000000000002E-5</c:v>
                </c:pt>
                <c:pt idx="54311">
                  <c:v>5.4311999999999998E-5</c:v>
                </c:pt>
                <c:pt idx="54312">
                  <c:v>5.4313E-5</c:v>
                </c:pt>
                <c:pt idx="54313">
                  <c:v>5.4314000000000002E-5</c:v>
                </c:pt>
                <c:pt idx="54314">
                  <c:v>5.4314999999999998E-5</c:v>
                </c:pt>
                <c:pt idx="54315">
                  <c:v>5.4316E-5</c:v>
                </c:pt>
                <c:pt idx="54316">
                  <c:v>5.4317000000000002E-5</c:v>
                </c:pt>
                <c:pt idx="54317">
                  <c:v>5.4317999999999997E-5</c:v>
                </c:pt>
                <c:pt idx="54318">
                  <c:v>5.4318999999999999E-5</c:v>
                </c:pt>
                <c:pt idx="54319">
                  <c:v>5.4320000000000002E-5</c:v>
                </c:pt>
                <c:pt idx="54320">
                  <c:v>5.4320999999999997E-5</c:v>
                </c:pt>
                <c:pt idx="54321">
                  <c:v>5.4321999999999999E-5</c:v>
                </c:pt>
                <c:pt idx="54322">
                  <c:v>5.4323000000000001E-5</c:v>
                </c:pt>
                <c:pt idx="54323">
                  <c:v>5.4323999999999997E-5</c:v>
                </c:pt>
                <c:pt idx="54324">
                  <c:v>5.4324999999999999E-5</c:v>
                </c:pt>
                <c:pt idx="54325">
                  <c:v>5.4326000000000001E-5</c:v>
                </c:pt>
                <c:pt idx="54326">
                  <c:v>5.4326999999999997E-5</c:v>
                </c:pt>
                <c:pt idx="54327">
                  <c:v>5.4327999999999999E-5</c:v>
                </c:pt>
                <c:pt idx="54328">
                  <c:v>5.4329000000000001E-5</c:v>
                </c:pt>
                <c:pt idx="54329">
                  <c:v>5.4330000000000003E-5</c:v>
                </c:pt>
                <c:pt idx="54330">
                  <c:v>5.4330999999999999E-5</c:v>
                </c:pt>
                <c:pt idx="54331">
                  <c:v>5.4332000000000001E-5</c:v>
                </c:pt>
                <c:pt idx="54332">
                  <c:v>5.4333000000000003E-5</c:v>
                </c:pt>
                <c:pt idx="54333">
                  <c:v>5.4333999999999999E-5</c:v>
                </c:pt>
                <c:pt idx="54334">
                  <c:v>5.4335000000000001E-5</c:v>
                </c:pt>
                <c:pt idx="54335">
                  <c:v>5.4336000000000003E-5</c:v>
                </c:pt>
                <c:pt idx="54336">
                  <c:v>5.4336999999999998E-5</c:v>
                </c:pt>
                <c:pt idx="54337">
                  <c:v>5.4338000000000001E-5</c:v>
                </c:pt>
                <c:pt idx="54338">
                  <c:v>5.4339000000000003E-5</c:v>
                </c:pt>
                <c:pt idx="54339">
                  <c:v>5.4339999999999998E-5</c:v>
                </c:pt>
                <c:pt idx="54340">
                  <c:v>5.4341E-5</c:v>
                </c:pt>
                <c:pt idx="54341">
                  <c:v>5.4342000000000002E-5</c:v>
                </c:pt>
                <c:pt idx="54342">
                  <c:v>5.4342999999999998E-5</c:v>
                </c:pt>
                <c:pt idx="54343">
                  <c:v>5.4344E-5</c:v>
                </c:pt>
                <c:pt idx="54344">
                  <c:v>5.4345000000000002E-5</c:v>
                </c:pt>
                <c:pt idx="54345">
                  <c:v>5.4345999999999998E-5</c:v>
                </c:pt>
                <c:pt idx="54346">
                  <c:v>5.4347E-5</c:v>
                </c:pt>
                <c:pt idx="54347">
                  <c:v>5.4348000000000002E-5</c:v>
                </c:pt>
                <c:pt idx="54348">
                  <c:v>5.4348999999999998E-5</c:v>
                </c:pt>
                <c:pt idx="54349">
                  <c:v>5.435E-5</c:v>
                </c:pt>
                <c:pt idx="54350">
                  <c:v>5.4351000000000002E-5</c:v>
                </c:pt>
                <c:pt idx="54351">
                  <c:v>5.4351999999999997E-5</c:v>
                </c:pt>
                <c:pt idx="54352">
                  <c:v>5.4353E-5</c:v>
                </c:pt>
                <c:pt idx="54353">
                  <c:v>5.4354000000000002E-5</c:v>
                </c:pt>
                <c:pt idx="54354">
                  <c:v>5.4354999999999997E-5</c:v>
                </c:pt>
                <c:pt idx="54355">
                  <c:v>5.4355999999999999E-5</c:v>
                </c:pt>
                <c:pt idx="54356">
                  <c:v>5.4357000000000002E-5</c:v>
                </c:pt>
                <c:pt idx="54357">
                  <c:v>5.4357999999999997E-5</c:v>
                </c:pt>
                <c:pt idx="54358">
                  <c:v>5.4358999999999999E-5</c:v>
                </c:pt>
                <c:pt idx="54359">
                  <c:v>5.4360000000000001E-5</c:v>
                </c:pt>
                <c:pt idx="54360">
                  <c:v>5.4360999999999997E-5</c:v>
                </c:pt>
                <c:pt idx="54361">
                  <c:v>5.4361999999999999E-5</c:v>
                </c:pt>
                <c:pt idx="54362">
                  <c:v>5.4363000000000001E-5</c:v>
                </c:pt>
                <c:pt idx="54363">
                  <c:v>5.4364000000000003E-5</c:v>
                </c:pt>
                <c:pt idx="54364">
                  <c:v>5.4364999999999999E-5</c:v>
                </c:pt>
                <c:pt idx="54365">
                  <c:v>5.4366000000000001E-5</c:v>
                </c:pt>
                <c:pt idx="54366">
                  <c:v>5.4367000000000003E-5</c:v>
                </c:pt>
                <c:pt idx="54367">
                  <c:v>5.4367999999999999E-5</c:v>
                </c:pt>
                <c:pt idx="54368">
                  <c:v>5.4369000000000001E-5</c:v>
                </c:pt>
                <c:pt idx="54369">
                  <c:v>5.4370000000000003E-5</c:v>
                </c:pt>
                <c:pt idx="54370">
                  <c:v>5.4370999999999998E-5</c:v>
                </c:pt>
                <c:pt idx="54371">
                  <c:v>5.4372000000000001E-5</c:v>
                </c:pt>
                <c:pt idx="54372">
                  <c:v>5.4373000000000003E-5</c:v>
                </c:pt>
                <c:pt idx="54373">
                  <c:v>5.4373999999999998E-5</c:v>
                </c:pt>
                <c:pt idx="54374">
                  <c:v>5.4375E-5</c:v>
                </c:pt>
                <c:pt idx="54375">
                  <c:v>5.4376000000000003E-5</c:v>
                </c:pt>
                <c:pt idx="54376">
                  <c:v>5.4376999999999998E-5</c:v>
                </c:pt>
                <c:pt idx="54377">
                  <c:v>5.4378E-5</c:v>
                </c:pt>
                <c:pt idx="54378">
                  <c:v>5.4379000000000002E-5</c:v>
                </c:pt>
                <c:pt idx="54379">
                  <c:v>5.4379999999999998E-5</c:v>
                </c:pt>
                <c:pt idx="54380">
                  <c:v>5.4381E-5</c:v>
                </c:pt>
                <c:pt idx="54381">
                  <c:v>5.4382000000000002E-5</c:v>
                </c:pt>
                <c:pt idx="54382">
                  <c:v>5.4382999999999998E-5</c:v>
                </c:pt>
                <c:pt idx="54383">
                  <c:v>5.4384E-5</c:v>
                </c:pt>
                <c:pt idx="54384">
                  <c:v>5.4385000000000002E-5</c:v>
                </c:pt>
                <c:pt idx="54385">
                  <c:v>5.4385999999999997E-5</c:v>
                </c:pt>
                <c:pt idx="54386">
                  <c:v>5.4387E-5</c:v>
                </c:pt>
                <c:pt idx="54387">
                  <c:v>5.4388000000000002E-5</c:v>
                </c:pt>
                <c:pt idx="54388">
                  <c:v>5.4388999999999997E-5</c:v>
                </c:pt>
                <c:pt idx="54389">
                  <c:v>5.4389999999999999E-5</c:v>
                </c:pt>
                <c:pt idx="54390">
                  <c:v>5.4391000000000002E-5</c:v>
                </c:pt>
                <c:pt idx="54391">
                  <c:v>5.4391999999999997E-5</c:v>
                </c:pt>
                <c:pt idx="54392">
                  <c:v>5.4392999999999999E-5</c:v>
                </c:pt>
                <c:pt idx="54393">
                  <c:v>5.4394000000000001E-5</c:v>
                </c:pt>
                <c:pt idx="54394">
                  <c:v>5.4394999999999997E-5</c:v>
                </c:pt>
                <c:pt idx="54395">
                  <c:v>5.4395999999999999E-5</c:v>
                </c:pt>
                <c:pt idx="54396">
                  <c:v>5.4397000000000001E-5</c:v>
                </c:pt>
                <c:pt idx="54397">
                  <c:v>5.4398000000000003E-5</c:v>
                </c:pt>
                <c:pt idx="54398">
                  <c:v>5.4398999999999999E-5</c:v>
                </c:pt>
                <c:pt idx="54399">
                  <c:v>5.4400000000000001E-5</c:v>
                </c:pt>
                <c:pt idx="54400">
                  <c:v>5.4401000000000003E-5</c:v>
                </c:pt>
                <c:pt idx="54401">
                  <c:v>5.4401999999999999E-5</c:v>
                </c:pt>
                <c:pt idx="54402">
                  <c:v>5.4403000000000001E-5</c:v>
                </c:pt>
                <c:pt idx="54403">
                  <c:v>5.4404000000000003E-5</c:v>
                </c:pt>
                <c:pt idx="54404">
                  <c:v>5.4404999999999998E-5</c:v>
                </c:pt>
                <c:pt idx="54405">
                  <c:v>5.4406000000000001E-5</c:v>
                </c:pt>
                <c:pt idx="54406">
                  <c:v>5.4407000000000003E-5</c:v>
                </c:pt>
                <c:pt idx="54407">
                  <c:v>5.4407999999999998E-5</c:v>
                </c:pt>
                <c:pt idx="54408">
                  <c:v>5.4409E-5</c:v>
                </c:pt>
                <c:pt idx="54409">
                  <c:v>5.4410000000000003E-5</c:v>
                </c:pt>
                <c:pt idx="54410">
                  <c:v>5.4410999999999998E-5</c:v>
                </c:pt>
                <c:pt idx="54411">
                  <c:v>5.4412E-5</c:v>
                </c:pt>
                <c:pt idx="54412">
                  <c:v>5.4413000000000002E-5</c:v>
                </c:pt>
                <c:pt idx="54413">
                  <c:v>5.4413999999999998E-5</c:v>
                </c:pt>
                <c:pt idx="54414">
                  <c:v>5.4415E-5</c:v>
                </c:pt>
                <c:pt idx="54415">
                  <c:v>5.4416000000000002E-5</c:v>
                </c:pt>
                <c:pt idx="54416">
                  <c:v>5.4416999999999998E-5</c:v>
                </c:pt>
                <c:pt idx="54417">
                  <c:v>5.4418E-5</c:v>
                </c:pt>
                <c:pt idx="54418">
                  <c:v>5.4419000000000002E-5</c:v>
                </c:pt>
                <c:pt idx="54419">
                  <c:v>5.4419999999999997E-5</c:v>
                </c:pt>
                <c:pt idx="54420">
                  <c:v>5.4421E-5</c:v>
                </c:pt>
                <c:pt idx="54421">
                  <c:v>5.4422000000000002E-5</c:v>
                </c:pt>
                <c:pt idx="54422">
                  <c:v>5.4422999999999997E-5</c:v>
                </c:pt>
                <c:pt idx="54423">
                  <c:v>5.4423999999999999E-5</c:v>
                </c:pt>
                <c:pt idx="54424">
                  <c:v>5.4425000000000002E-5</c:v>
                </c:pt>
                <c:pt idx="54425">
                  <c:v>5.4425999999999997E-5</c:v>
                </c:pt>
                <c:pt idx="54426">
                  <c:v>5.4426999999999999E-5</c:v>
                </c:pt>
                <c:pt idx="54427">
                  <c:v>5.4428000000000001E-5</c:v>
                </c:pt>
                <c:pt idx="54428">
                  <c:v>5.4428999999999997E-5</c:v>
                </c:pt>
                <c:pt idx="54429">
                  <c:v>5.4429999999999999E-5</c:v>
                </c:pt>
                <c:pt idx="54430">
                  <c:v>5.4431000000000001E-5</c:v>
                </c:pt>
                <c:pt idx="54431">
                  <c:v>5.4432000000000003E-5</c:v>
                </c:pt>
                <c:pt idx="54432">
                  <c:v>5.4432999999999999E-5</c:v>
                </c:pt>
                <c:pt idx="54433">
                  <c:v>5.4434000000000001E-5</c:v>
                </c:pt>
                <c:pt idx="54434">
                  <c:v>5.4435000000000003E-5</c:v>
                </c:pt>
                <c:pt idx="54435">
                  <c:v>5.4435999999999999E-5</c:v>
                </c:pt>
                <c:pt idx="54436">
                  <c:v>5.4437000000000001E-5</c:v>
                </c:pt>
                <c:pt idx="54437">
                  <c:v>5.4438000000000003E-5</c:v>
                </c:pt>
                <c:pt idx="54438">
                  <c:v>5.4438999999999998E-5</c:v>
                </c:pt>
                <c:pt idx="54439">
                  <c:v>5.4440000000000001E-5</c:v>
                </c:pt>
                <c:pt idx="54440">
                  <c:v>5.4441000000000003E-5</c:v>
                </c:pt>
                <c:pt idx="54441">
                  <c:v>5.4441999999999998E-5</c:v>
                </c:pt>
                <c:pt idx="54442">
                  <c:v>5.4443E-5</c:v>
                </c:pt>
                <c:pt idx="54443">
                  <c:v>5.4444000000000003E-5</c:v>
                </c:pt>
                <c:pt idx="54444">
                  <c:v>5.4444999999999998E-5</c:v>
                </c:pt>
                <c:pt idx="54445">
                  <c:v>5.4446E-5</c:v>
                </c:pt>
                <c:pt idx="54446">
                  <c:v>5.4447000000000002E-5</c:v>
                </c:pt>
                <c:pt idx="54447">
                  <c:v>5.4447999999999998E-5</c:v>
                </c:pt>
                <c:pt idx="54448">
                  <c:v>5.4449E-5</c:v>
                </c:pt>
                <c:pt idx="54449">
                  <c:v>5.4450000000000002E-5</c:v>
                </c:pt>
                <c:pt idx="54450">
                  <c:v>5.4450999999999998E-5</c:v>
                </c:pt>
                <c:pt idx="54451">
                  <c:v>5.4452E-5</c:v>
                </c:pt>
                <c:pt idx="54452">
                  <c:v>5.4453000000000002E-5</c:v>
                </c:pt>
                <c:pt idx="54453">
                  <c:v>5.4453999999999997E-5</c:v>
                </c:pt>
                <c:pt idx="54454">
                  <c:v>5.4455E-5</c:v>
                </c:pt>
                <c:pt idx="54455">
                  <c:v>5.4456000000000002E-5</c:v>
                </c:pt>
                <c:pt idx="54456">
                  <c:v>5.4456999999999997E-5</c:v>
                </c:pt>
                <c:pt idx="54457">
                  <c:v>5.4457999999999999E-5</c:v>
                </c:pt>
                <c:pt idx="54458">
                  <c:v>5.4459000000000002E-5</c:v>
                </c:pt>
                <c:pt idx="54459">
                  <c:v>5.4459999999999997E-5</c:v>
                </c:pt>
                <c:pt idx="54460">
                  <c:v>5.4460999999999999E-5</c:v>
                </c:pt>
                <c:pt idx="54461">
                  <c:v>5.4462000000000001E-5</c:v>
                </c:pt>
                <c:pt idx="54462">
                  <c:v>5.4462999999999997E-5</c:v>
                </c:pt>
                <c:pt idx="54463">
                  <c:v>5.4463999999999999E-5</c:v>
                </c:pt>
                <c:pt idx="54464">
                  <c:v>5.4465000000000001E-5</c:v>
                </c:pt>
                <c:pt idx="54465">
                  <c:v>5.4466000000000003E-5</c:v>
                </c:pt>
                <c:pt idx="54466">
                  <c:v>5.4466999999999999E-5</c:v>
                </c:pt>
                <c:pt idx="54467">
                  <c:v>5.4468000000000001E-5</c:v>
                </c:pt>
                <c:pt idx="54468">
                  <c:v>5.4469000000000003E-5</c:v>
                </c:pt>
                <c:pt idx="54469">
                  <c:v>5.4469999999999999E-5</c:v>
                </c:pt>
                <c:pt idx="54470">
                  <c:v>5.4471000000000001E-5</c:v>
                </c:pt>
                <c:pt idx="54471">
                  <c:v>5.4472000000000003E-5</c:v>
                </c:pt>
                <c:pt idx="54472">
                  <c:v>5.4472999999999998E-5</c:v>
                </c:pt>
                <c:pt idx="54473">
                  <c:v>5.4474000000000001E-5</c:v>
                </c:pt>
                <c:pt idx="54474">
                  <c:v>5.4475000000000003E-5</c:v>
                </c:pt>
                <c:pt idx="54475">
                  <c:v>5.4475999999999998E-5</c:v>
                </c:pt>
                <c:pt idx="54476">
                  <c:v>5.4477E-5</c:v>
                </c:pt>
                <c:pt idx="54477">
                  <c:v>5.4478000000000003E-5</c:v>
                </c:pt>
                <c:pt idx="54478">
                  <c:v>5.4478999999999998E-5</c:v>
                </c:pt>
                <c:pt idx="54479">
                  <c:v>5.448E-5</c:v>
                </c:pt>
                <c:pt idx="54480">
                  <c:v>5.4481000000000002E-5</c:v>
                </c:pt>
                <c:pt idx="54481">
                  <c:v>5.4481999999999998E-5</c:v>
                </c:pt>
                <c:pt idx="54482">
                  <c:v>5.4483E-5</c:v>
                </c:pt>
                <c:pt idx="54483">
                  <c:v>5.4484000000000002E-5</c:v>
                </c:pt>
                <c:pt idx="54484">
                  <c:v>5.4484999999999998E-5</c:v>
                </c:pt>
                <c:pt idx="54485">
                  <c:v>5.4486E-5</c:v>
                </c:pt>
                <c:pt idx="54486">
                  <c:v>5.4487000000000002E-5</c:v>
                </c:pt>
                <c:pt idx="54487">
                  <c:v>5.4487999999999997E-5</c:v>
                </c:pt>
                <c:pt idx="54488">
                  <c:v>5.4489E-5</c:v>
                </c:pt>
                <c:pt idx="54489">
                  <c:v>5.4490000000000002E-5</c:v>
                </c:pt>
                <c:pt idx="54490">
                  <c:v>5.4490999999999997E-5</c:v>
                </c:pt>
                <c:pt idx="54491">
                  <c:v>5.4491999999999999E-5</c:v>
                </c:pt>
                <c:pt idx="54492">
                  <c:v>5.4493000000000002E-5</c:v>
                </c:pt>
                <c:pt idx="54493">
                  <c:v>5.4493999999999997E-5</c:v>
                </c:pt>
                <c:pt idx="54494">
                  <c:v>5.4494999999999999E-5</c:v>
                </c:pt>
                <c:pt idx="54495">
                  <c:v>5.4496000000000001E-5</c:v>
                </c:pt>
                <c:pt idx="54496">
                  <c:v>5.4496999999999997E-5</c:v>
                </c:pt>
                <c:pt idx="54497">
                  <c:v>5.4497999999999999E-5</c:v>
                </c:pt>
                <c:pt idx="54498">
                  <c:v>5.4499000000000001E-5</c:v>
                </c:pt>
                <c:pt idx="54499">
                  <c:v>5.4500000000000003E-5</c:v>
                </c:pt>
                <c:pt idx="54500">
                  <c:v>5.4500999999999999E-5</c:v>
                </c:pt>
                <c:pt idx="54501">
                  <c:v>5.4502000000000001E-5</c:v>
                </c:pt>
                <c:pt idx="54502">
                  <c:v>5.4503000000000003E-5</c:v>
                </c:pt>
                <c:pt idx="54503">
                  <c:v>5.4503999999999999E-5</c:v>
                </c:pt>
                <c:pt idx="54504">
                  <c:v>5.4505000000000001E-5</c:v>
                </c:pt>
                <c:pt idx="54505">
                  <c:v>5.4506000000000003E-5</c:v>
                </c:pt>
                <c:pt idx="54506">
                  <c:v>5.4506999999999998E-5</c:v>
                </c:pt>
                <c:pt idx="54507">
                  <c:v>5.4508000000000001E-5</c:v>
                </c:pt>
                <c:pt idx="54508">
                  <c:v>5.4509000000000003E-5</c:v>
                </c:pt>
                <c:pt idx="54509">
                  <c:v>5.4509999999999998E-5</c:v>
                </c:pt>
                <c:pt idx="54510">
                  <c:v>5.4511E-5</c:v>
                </c:pt>
                <c:pt idx="54511">
                  <c:v>5.4512000000000003E-5</c:v>
                </c:pt>
                <c:pt idx="54512">
                  <c:v>5.4512999999999998E-5</c:v>
                </c:pt>
                <c:pt idx="54513">
                  <c:v>5.4514E-5</c:v>
                </c:pt>
                <c:pt idx="54514">
                  <c:v>5.4515000000000002E-5</c:v>
                </c:pt>
                <c:pt idx="54515">
                  <c:v>5.4515999999999998E-5</c:v>
                </c:pt>
                <c:pt idx="54516">
                  <c:v>5.4517E-5</c:v>
                </c:pt>
                <c:pt idx="54517">
                  <c:v>5.4518000000000002E-5</c:v>
                </c:pt>
                <c:pt idx="54518">
                  <c:v>5.4518999999999998E-5</c:v>
                </c:pt>
                <c:pt idx="54519">
                  <c:v>5.452E-5</c:v>
                </c:pt>
                <c:pt idx="54520">
                  <c:v>5.4521000000000002E-5</c:v>
                </c:pt>
                <c:pt idx="54521">
                  <c:v>5.4521999999999997E-5</c:v>
                </c:pt>
                <c:pt idx="54522">
                  <c:v>5.4523E-5</c:v>
                </c:pt>
                <c:pt idx="54523">
                  <c:v>5.4524000000000002E-5</c:v>
                </c:pt>
                <c:pt idx="54524">
                  <c:v>5.4524999999999997E-5</c:v>
                </c:pt>
                <c:pt idx="54525">
                  <c:v>5.4525999999999999E-5</c:v>
                </c:pt>
                <c:pt idx="54526">
                  <c:v>5.4527000000000002E-5</c:v>
                </c:pt>
                <c:pt idx="54527">
                  <c:v>5.4527999999999997E-5</c:v>
                </c:pt>
                <c:pt idx="54528">
                  <c:v>5.4528999999999999E-5</c:v>
                </c:pt>
                <c:pt idx="54529">
                  <c:v>5.4530000000000001E-5</c:v>
                </c:pt>
                <c:pt idx="54530">
                  <c:v>5.4530999999999997E-5</c:v>
                </c:pt>
                <c:pt idx="54531">
                  <c:v>5.4531999999999999E-5</c:v>
                </c:pt>
                <c:pt idx="54532">
                  <c:v>5.4533000000000001E-5</c:v>
                </c:pt>
                <c:pt idx="54533">
                  <c:v>5.4534000000000003E-5</c:v>
                </c:pt>
                <c:pt idx="54534">
                  <c:v>5.4534999999999999E-5</c:v>
                </c:pt>
                <c:pt idx="54535">
                  <c:v>5.4536000000000001E-5</c:v>
                </c:pt>
                <c:pt idx="54536">
                  <c:v>5.4537000000000003E-5</c:v>
                </c:pt>
                <c:pt idx="54537">
                  <c:v>5.4537999999999999E-5</c:v>
                </c:pt>
                <c:pt idx="54538">
                  <c:v>5.4539000000000001E-5</c:v>
                </c:pt>
                <c:pt idx="54539">
                  <c:v>5.4540000000000003E-5</c:v>
                </c:pt>
                <c:pt idx="54540">
                  <c:v>5.4540999999999998E-5</c:v>
                </c:pt>
                <c:pt idx="54541">
                  <c:v>5.4542000000000001E-5</c:v>
                </c:pt>
                <c:pt idx="54542">
                  <c:v>5.4543000000000003E-5</c:v>
                </c:pt>
                <c:pt idx="54543">
                  <c:v>5.4543999999999998E-5</c:v>
                </c:pt>
                <c:pt idx="54544">
                  <c:v>5.4545E-5</c:v>
                </c:pt>
                <c:pt idx="54545">
                  <c:v>5.4546000000000003E-5</c:v>
                </c:pt>
                <c:pt idx="54546">
                  <c:v>5.4546999999999998E-5</c:v>
                </c:pt>
                <c:pt idx="54547">
                  <c:v>5.4548E-5</c:v>
                </c:pt>
                <c:pt idx="54548">
                  <c:v>5.4549000000000002E-5</c:v>
                </c:pt>
                <c:pt idx="54549">
                  <c:v>5.4549999999999998E-5</c:v>
                </c:pt>
                <c:pt idx="54550">
                  <c:v>5.4551E-5</c:v>
                </c:pt>
                <c:pt idx="54551">
                  <c:v>5.4552000000000002E-5</c:v>
                </c:pt>
                <c:pt idx="54552">
                  <c:v>5.4552999999999998E-5</c:v>
                </c:pt>
                <c:pt idx="54553">
                  <c:v>5.4554E-5</c:v>
                </c:pt>
                <c:pt idx="54554">
                  <c:v>5.4555000000000002E-5</c:v>
                </c:pt>
                <c:pt idx="54555">
                  <c:v>5.4555999999999997E-5</c:v>
                </c:pt>
                <c:pt idx="54556">
                  <c:v>5.4557E-5</c:v>
                </c:pt>
                <c:pt idx="54557">
                  <c:v>5.4558000000000002E-5</c:v>
                </c:pt>
                <c:pt idx="54558">
                  <c:v>5.4558999999999997E-5</c:v>
                </c:pt>
                <c:pt idx="54559">
                  <c:v>5.4559999999999999E-5</c:v>
                </c:pt>
                <c:pt idx="54560">
                  <c:v>5.4561000000000002E-5</c:v>
                </c:pt>
                <c:pt idx="54561">
                  <c:v>5.4561999999999997E-5</c:v>
                </c:pt>
                <c:pt idx="54562">
                  <c:v>5.4562999999999999E-5</c:v>
                </c:pt>
                <c:pt idx="54563">
                  <c:v>5.4564000000000001E-5</c:v>
                </c:pt>
                <c:pt idx="54564">
                  <c:v>5.4564999999999997E-5</c:v>
                </c:pt>
                <c:pt idx="54565">
                  <c:v>5.4565999999999999E-5</c:v>
                </c:pt>
                <c:pt idx="54566">
                  <c:v>5.4567000000000001E-5</c:v>
                </c:pt>
                <c:pt idx="54567">
                  <c:v>5.4568000000000003E-5</c:v>
                </c:pt>
                <c:pt idx="54568">
                  <c:v>5.4568999999999999E-5</c:v>
                </c:pt>
                <c:pt idx="54569">
                  <c:v>5.4570000000000001E-5</c:v>
                </c:pt>
                <c:pt idx="54570">
                  <c:v>5.4571000000000003E-5</c:v>
                </c:pt>
                <c:pt idx="54571">
                  <c:v>5.4571999999999999E-5</c:v>
                </c:pt>
                <c:pt idx="54572">
                  <c:v>5.4573000000000001E-5</c:v>
                </c:pt>
                <c:pt idx="54573">
                  <c:v>5.4574000000000003E-5</c:v>
                </c:pt>
                <c:pt idx="54574">
                  <c:v>5.4574999999999998E-5</c:v>
                </c:pt>
                <c:pt idx="54575">
                  <c:v>5.4576000000000001E-5</c:v>
                </c:pt>
                <c:pt idx="54576">
                  <c:v>5.4577000000000003E-5</c:v>
                </c:pt>
                <c:pt idx="54577">
                  <c:v>5.4577999999999998E-5</c:v>
                </c:pt>
                <c:pt idx="54578">
                  <c:v>5.4579E-5</c:v>
                </c:pt>
                <c:pt idx="54579">
                  <c:v>5.4580000000000003E-5</c:v>
                </c:pt>
                <c:pt idx="54580">
                  <c:v>5.4580999999999998E-5</c:v>
                </c:pt>
                <c:pt idx="54581">
                  <c:v>5.4582E-5</c:v>
                </c:pt>
                <c:pt idx="54582">
                  <c:v>5.4583000000000002E-5</c:v>
                </c:pt>
                <c:pt idx="54583">
                  <c:v>5.4583999999999998E-5</c:v>
                </c:pt>
                <c:pt idx="54584">
                  <c:v>5.4585E-5</c:v>
                </c:pt>
                <c:pt idx="54585">
                  <c:v>5.4586000000000002E-5</c:v>
                </c:pt>
                <c:pt idx="54586">
                  <c:v>5.4586999999999998E-5</c:v>
                </c:pt>
                <c:pt idx="54587">
                  <c:v>5.4588E-5</c:v>
                </c:pt>
                <c:pt idx="54588">
                  <c:v>5.4589000000000002E-5</c:v>
                </c:pt>
                <c:pt idx="54589">
                  <c:v>5.4589999999999997E-5</c:v>
                </c:pt>
                <c:pt idx="54590">
                  <c:v>5.4591E-5</c:v>
                </c:pt>
                <c:pt idx="54591">
                  <c:v>5.4592000000000002E-5</c:v>
                </c:pt>
                <c:pt idx="54592">
                  <c:v>5.4592999999999997E-5</c:v>
                </c:pt>
                <c:pt idx="54593">
                  <c:v>5.4593999999999999E-5</c:v>
                </c:pt>
                <c:pt idx="54594">
                  <c:v>5.4595000000000002E-5</c:v>
                </c:pt>
                <c:pt idx="54595">
                  <c:v>5.4595999999999997E-5</c:v>
                </c:pt>
                <c:pt idx="54596">
                  <c:v>5.4596999999999999E-5</c:v>
                </c:pt>
                <c:pt idx="54597">
                  <c:v>5.4598000000000001E-5</c:v>
                </c:pt>
                <c:pt idx="54598">
                  <c:v>5.4598999999999997E-5</c:v>
                </c:pt>
                <c:pt idx="54599">
                  <c:v>5.4599999999999999E-5</c:v>
                </c:pt>
                <c:pt idx="54600">
                  <c:v>5.4601000000000001E-5</c:v>
                </c:pt>
                <c:pt idx="54601">
                  <c:v>5.4601999999999997E-5</c:v>
                </c:pt>
                <c:pt idx="54602">
                  <c:v>5.4602999999999999E-5</c:v>
                </c:pt>
                <c:pt idx="54603">
                  <c:v>5.4604000000000001E-5</c:v>
                </c:pt>
                <c:pt idx="54604">
                  <c:v>5.4605000000000003E-5</c:v>
                </c:pt>
                <c:pt idx="54605">
                  <c:v>5.4605999999999999E-5</c:v>
                </c:pt>
                <c:pt idx="54606">
                  <c:v>5.4607000000000001E-5</c:v>
                </c:pt>
                <c:pt idx="54607">
                  <c:v>5.4608000000000003E-5</c:v>
                </c:pt>
                <c:pt idx="54608">
                  <c:v>5.4608999999999998E-5</c:v>
                </c:pt>
                <c:pt idx="54609">
                  <c:v>5.4610000000000001E-5</c:v>
                </c:pt>
                <c:pt idx="54610">
                  <c:v>5.4611000000000003E-5</c:v>
                </c:pt>
                <c:pt idx="54611">
                  <c:v>5.4611999999999998E-5</c:v>
                </c:pt>
                <c:pt idx="54612">
                  <c:v>5.4613E-5</c:v>
                </c:pt>
                <c:pt idx="54613">
                  <c:v>5.4614000000000003E-5</c:v>
                </c:pt>
                <c:pt idx="54614">
                  <c:v>5.4614999999999998E-5</c:v>
                </c:pt>
                <c:pt idx="54615">
                  <c:v>5.4616E-5</c:v>
                </c:pt>
                <c:pt idx="54616">
                  <c:v>5.4617000000000002E-5</c:v>
                </c:pt>
                <c:pt idx="54617">
                  <c:v>5.4617999999999998E-5</c:v>
                </c:pt>
                <c:pt idx="54618">
                  <c:v>5.4619E-5</c:v>
                </c:pt>
                <c:pt idx="54619">
                  <c:v>5.4620000000000002E-5</c:v>
                </c:pt>
                <c:pt idx="54620">
                  <c:v>5.4620999999999998E-5</c:v>
                </c:pt>
                <c:pt idx="54621">
                  <c:v>5.4622E-5</c:v>
                </c:pt>
                <c:pt idx="54622">
                  <c:v>5.4623000000000002E-5</c:v>
                </c:pt>
                <c:pt idx="54623">
                  <c:v>5.4623999999999997E-5</c:v>
                </c:pt>
                <c:pt idx="54624">
                  <c:v>5.4625E-5</c:v>
                </c:pt>
                <c:pt idx="54625">
                  <c:v>5.4626000000000002E-5</c:v>
                </c:pt>
                <c:pt idx="54626">
                  <c:v>5.4626999999999997E-5</c:v>
                </c:pt>
                <c:pt idx="54627">
                  <c:v>5.4627999999999999E-5</c:v>
                </c:pt>
                <c:pt idx="54628">
                  <c:v>5.4629000000000002E-5</c:v>
                </c:pt>
                <c:pt idx="54629">
                  <c:v>5.4629999999999997E-5</c:v>
                </c:pt>
                <c:pt idx="54630">
                  <c:v>5.4630999999999999E-5</c:v>
                </c:pt>
                <c:pt idx="54631">
                  <c:v>5.4632000000000001E-5</c:v>
                </c:pt>
                <c:pt idx="54632">
                  <c:v>5.4632999999999997E-5</c:v>
                </c:pt>
                <c:pt idx="54633">
                  <c:v>5.4633999999999999E-5</c:v>
                </c:pt>
                <c:pt idx="54634">
                  <c:v>5.4635000000000001E-5</c:v>
                </c:pt>
                <c:pt idx="54635">
                  <c:v>5.4635999999999997E-5</c:v>
                </c:pt>
                <c:pt idx="54636">
                  <c:v>5.4636999999999999E-5</c:v>
                </c:pt>
                <c:pt idx="54637">
                  <c:v>5.4638000000000001E-5</c:v>
                </c:pt>
                <c:pt idx="54638">
                  <c:v>5.4639000000000003E-5</c:v>
                </c:pt>
                <c:pt idx="54639">
                  <c:v>5.4639999999999999E-5</c:v>
                </c:pt>
                <c:pt idx="54640">
                  <c:v>5.4641000000000001E-5</c:v>
                </c:pt>
                <c:pt idx="54641">
                  <c:v>5.4642000000000003E-5</c:v>
                </c:pt>
                <c:pt idx="54642">
                  <c:v>5.4642999999999998E-5</c:v>
                </c:pt>
                <c:pt idx="54643">
                  <c:v>5.4644000000000001E-5</c:v>
                </c:pt>
                <c:pt idx="54644">
                  <c:v>5.4645000000000003E-5</c:v>
                </c:pt>
                <c:pt idx="54645">
                  <c:v>5.4645999999999998E-5</c:v>
                </c:pt>
                <c:pt idx="54646">
                  <c:v>5.4647E-5</c:v>
                </c:pt>
                <c:pt idx="54647">
                  <c:v>5.4648000000000003E-5</c:v>
                </c:pt>
                <c:pt idx="54648">
                  <c:v>5.4648999999999998E-5</c:v>
                </c:pt>
                <c:pt idx="54649">
                  <c:v>5.465E-5</c:v>
                </c:pt>
                <c:pt idx="54650">
                  <c:v>5.4651000000000002E-5</c:v>
                </c:pt>
                <c:pt idx="54651">
                  <c:v>5.4651999999999998E-5</c:v>
                </c:pt>
                <c:pt idx="54652">
                  <c:v>5.4653E-5</c:v>
                </c:pt>
                <c:pt idx="54653">
                  <c:v>5.4654000000000002E-5</c:v>
                </c:pt>
                <c:pt idx="54654">
                  <c:v>5.4654999999999998E-5</c:v>
                </c:pt>
                <c:pt idx="54655">
                  <c:v>5.4656E-5</c:v>
                </c:pt>
                <c:pt idx="54656">
                  <c:v>5.4657000000000002E-5</c:v>
                </c:pt>
                <c:pt idx="54657">
                  <c:v>5.4657999999999997E-5</c:v>
                </c:pt>
                <c:pt idx="54658">
                  <c:v>5.4659E-5</c:v>
                </c:pt>
                <c:pt idx="54659">
                  <c:v>5.4660000000000002E-5</c:v>
                </c:pt>
                <c:pt idx="54660">
                  <c:v>5.4660999999999997E-5</c:v>
                </c:pt>
                <c:pt idx="54661">
                  <c:v>5.4661999999999999E-5</c:v>
                </c:pt>
                <c:pt idx="54662">
                  <c:v>5.4663000000000002E-5</c:v>
                </c:pt>
                <c:pt idx="54663">
                  <c:v>5.4663999999999997E-5</c:v>
                </c:pt>
                <c:pt idx="54664">
                  <c:v>5.4664999999999999E-5</c:v>
                </c:pt>
                <c:pt idx="54665">
                  <c:v>5.4666000000000001E-5</c:v>
                </c:pt>
                <c:pt idx="54666">
                  <c:v>5.4666999999999997E-5</c:v>
                </c:pt>
                <c:pt idx="54667">
                  <c:v>5.4667999999999999E-5</c:v>
                </c:pt>
                <c:pt idx="54668">
                  <c:v>5.4669000000000001E-5</c:v>
                </c:pt>
                <c:pt idx="54669">
                  <c:v>5.4669999999999997E-5</c:v>
                </c:pt>
                <c:pt idx="54670">
                  <c:v>5.4670999999999999E-5</c:v>
                </c:pt>
                <c:pt idx="54671">
                  <c:v>5.4672000000000001E-5</c:v>
                </c:pt>
                <c:pt idx="54672">
                  <c:v>5.4673000000000003E-5</c:v>
                </c:pt>
                <c:pt idx="54673">
                  <c:v>5.4673999999999999E-5</c:v>
                </c:pt>
                <c:pt idx="54674">
                  <c:v>5.4675000000000001E-5</c:v>
                </c:pt>
                <c:pt idx="54675">
                  <c:v>5.4676000000000003E-5</c:v>
                </c:pt>
                <c:pt idx="54676">
                  <c:v>5.4676999999999998E-5</c:v>
                </c:pt>
                <c:pt idx="54677">
                  <c:v>5.4678000000000001E-5</c:v>
                </c:pt>
                <c:pt idx="54678">
                  <c:v>5.4679000000000003E-5</c:v>
                </c:pt>
                <c:pt idx="54679">
                  <c:v>5.4679999999999998E-5</c:v>
                </c:pt>
                <c:pt idx="54680">
                  <c:v>5.4681E-5</c:v>
                </c:pt>
                <c:pt idx="54681">
                  <c:v>5.4682000000000003E-5</c:v>
                </c:pt>
                <c:pt idx="54682">
                  <c:v>5.4682999999999998E-5</c:v>
                </c:pt>
                <c:pt idx="54683">
                  <c:v>5.4684E-5</c:v>
                </c:pt>
                <c:pt idx="54684">
                  <c:v>5.4685000000000002E-5</c:v>
                </c:pt>
                <c:pt idx="54685">
                  <c:v>5.4685999999999998E-5</c:v>
                </c:pt>
                <c:pt idx="54686">
                  <c:v>5.4687E-5</c:v>
                </c:pt>
                <c:pt idx="54687">
                  <c:v>5.4688000000000002E-5</c:v>
                </c:pt>
                <c:pt idx="54688">
                  <c:v>5.4688999999999998E-5</c:v>
                </c:pt>
                <c:pt idx="54689">
                  <c:v>5.469E-5</c:v>
                </c:pt>
                <c:pt idx="54690">
                  <c:v>5.4691000000000002E-5</c:v>
                </c:pt>
                <c:pt idx="54691">
                  <c:v>5.4691999999999997E-5</c:v>
                </c:pt>
                <c:pt idx="54692">
                  <c:v>5.4693E-5</c:v>
                </c:pt>
                <c:pt idx="54693">
                  <c:v>5.4694000000000002E-5</c:v>
                </c:pt>
                <c:pt idx="54694">
                  <c:v>5.4694999999999997E-5</c:v>
                </c:pt>
                <c:pt idx="54695">
                  <c:v>5.4695999999999999E-5</c:v>
                </c:pt>
                <c:pt idx="54696">
                  <c:v>5.4697000000000002E-5</c:v>
                </c:pt>
                <c:pt idx="54697">
                  <c:v>5.4697999999999997E-5</c:v>
                </c:pt>
                <c:pt idx="54698">
                  <c:v>5.4698999999999999E-5</c:v>
                </c:pt>
                <c:pt idx="54699">
                  <c:v>5.4700000000000001E-5</c:v>
                </c:pt>
                <c:pt idx="54700">
                  <c:v>5.4700999999999997E-5</c:v>
                </c:pt>
                <c:pt idx="54701">
                  <c:v>5.4701999999999999E-5</c:v>
                </c:pt>
                <c:pt idx="54702">
                  <c:v>5.4703000000000001E-5</c:v>
                </c:pt>
                <c:pt idx="54703">
                  <c:v>5.4703999999999997E-5</c:v>
                </c:pt>
                <c:pt idx="54704">
                  <c:v>5.4704999999999999E-5</c:v>
                </c:pt>
                <c:pt idx="54705">
                  <c:v>5.4706000000000001E-5</c:v>
                </c:pt>
                <c:pt idx="54706">
                  <c:v>5.4707000000000003E-5</c:v>
                </c:pt>
                <c:pt idx="54707">
                  <c:v>5.4707999999999999E-5</c:v>
                </c:pt>
                <c:pt idx="54708">
                  <c:v>5.4709000000000001E-5</c:v>
                </c:pt>
                <c:pt idx="54709">
                  <c:v>5.4710000000000003E-5</c:v>
                </c:pt>
                <c:pt idx="54710">
                  <c:v>5.4710999999999998E-5</c:v>
                </c:pt>
                <c:pt idx="54711">
                  <c:v>5.4712000000000001E-5</c:v>
                </c:pt>
                <c:pt idx="54712">
                  <c:v>5.4713000000000003E-5</c:v>
                </c:pt>
                <c:pt idx="54713">
                  <c:v>5.4713999999999998E-5</c:v>
                </c:pt>
                <c:pt idx="54714">
                  <c:v>5.4715E-5</c:v>
                </c:pt>
                <c:pt idx="54715">
                  <c:v>5.4716000000000003E-5</c:v>
                </c:pt>
                <c:pt idx="54716">
                  <c:v>5.4716999999999998E-5</c:v>
                </c:pt>
                <c:pt idx="54717">
                  <c:v>5.4718E-5</c:v>
                </c:pt>
                <c:pt idx="54718">
                  <c:v>5.4719000000000002E-5</c:v>
                </c:pt>
                <c:pt idx="54719">
                  <c:v>5.4719999999999998E-5</c:v>
                </c:pt>
                <c:pt idx="54720">
                  <c:v>5.4721E-5</c:v>
                </c:pt>
                <c:pt idx="54721">
                  <c:v>5.4722000000000002E-5</c:v>
                </c:pt>
                <c:pt idx="54722">
                  <c:v>5.4722999999999998E-5</c:v>
                </c:pt>
                <c:pt idx="54723">
                  <c:v>5.4724E-5</c:v>
                </c:pt>
                <c:pt idx="54724">
                  <c:v>5.4725000000000002E-5</c:v>
                </c:pt>
                <c:pt idx="54725">
                  <c:v>5.4725999999999997E-5</c:v>
                </c:pt>
                <c:pt idx="54726">
                  <c:v>5.4727E-5</c:v>
                </c:pt>
                <c:pt idx="54727">
                  <c:v>5.4728000000000002E-5</c:v>
                </c:pt>
                <c:pt idx="54728">
                  <c:v>5.4728999999999997E-5</c:v>
                </c:pt>
                <c:pt idx="54729">
                  <c:v>5.4729999999999999E-5</c:v>
                </c:pt>
                <c:pt idx="54730">
                  <c:v>5.4731000000000002E-5</c:v>
                </c:pt>
                <c:pt idx="54731">
                  <c:v>5.4731999999999997E-5</c:v>
                </c:pt>
                <c:pt idx="54732">
                  <c:v>5.4732999999999999E-5</c:v>
                </c:pt>
                <c:pt idx="54733">
                  <c:v>5.4734000000000001E-5</c:v>
                </c:pt>
                <c:pt idx="54734">
                  <c:v>5.4734999999999997E-5</c:v>
                </c:pt>
                <c:pt idx="54735">
                  <c:v>5.4735999999999999E-5</c:v>
                </c:pt>
                <c:pt idx="54736">
                  <c:v>5.4737000000000001E-5</c:v>
                </c:pt>
                <c:pt idx="54737">
                  <c:v>5.4737999999999997E-5</c:v>
                </c:pt>
                <c:pt idx="54738">
                  <c:v>5.4738999999999999E-5</c:v>
                </c:pt>
                <c:pt idx="54739">
                  <c:v>5.4740000000000001E-5</c:v>
                </c:pt>
                <c:pt idx="54740">
                  <c:v>5.4741000000000003E-5</c:v>
                </c:pt>
                <c:pt idx="54741">
                  <c:v>5.4741999999999999E-5</c:v>
                </c:pt>
                <c:pt idx="54742">
                  <c:v>5.4743000000000001E-5</c:v>
                </c:pt>
                <c:pt idx="54743">
                  <c:v>5.4744000000000003E-5</c:v>
                </c:pt>
                <c:pt idx="54744">
                  <c:v>5.4744999999999998E-5</c:v>
                </c:pt>
                <c:pt idx="54745">
                  <c:v>5.4746000000000001E-5</c:v>
                </c:pt>
                <c:pt idx="54746">
                  <c:v>5.4747000000000003E-5</c:v>
                </c:pt>
                <c:pt idx="54747">
                  <c:v>5.4747999999999998E-5</c:v>
                </c:pt>
                <c:pt idx="54748">
                  <c:v>5.4749E-5</c:v>
                </c:pt>
                <c:pt idx="54749">
                  <c:v>5.4750000000000003E-5</c:v>
                </c:pt>
                <c:pt idx="54750">
                  <c:v>5.4750999999999998E-5</c:v>
                </c:pt>
                <c:pt idx="54751">
                  <c:v>5.4752E-5</c:v>
                </c:pt>
                <c:pt idx="54752">
                  <c:v>5.4753000000000002E-5</c:v>
                </c:pt>
                <c:pt idx="54753">
                  <c:v>5.4753999999999998E-5</c:v>
                </c:pt>
                <c:pt idx="54754">
                  <c:v>5.4755E-5</c:v>
                </c:pt>
                <c:pt idx="54755">
                  <c:v>5.4756000000000002E-5</c:v>
                </c:pt>
                <c:pt idx="54756">
                  <c:v>5.4756999999999998E-5</c:v>
                </c:pt>
                <c:pt idx="54757">
                  <c:v>5.4758E-5</c:v>
                </c:pt>
                <c:pt idx="54758">
                  <c:v>5.4759000000000002E-5</c:v>
                </c:pt>
                <c:pt idx="54759">
                  <c:v>5.4759999999999997E-5</c:v>
                </c:pt>
                <c:pt idx="54760">
                  <c:v>5.4761E-5</c:v>
                </c:pt>
                <c:pt idx="54761">
                  <c:v>5.4762000000000002E-5</c:v>
                </c:pt>
                <c:pt idx="54762">
                  <c:v>5.4762999999999997E-5</c:v>
                </c:pt>
                <c:pt idx="54763">
                  <c:v>5.4763999999999999E-5</c:v>
                </c:pt>
                <c:pt idx="54764">
                  <c:v>5.4765000000000002E-5</c:v>
                </c:pt>
                <c:pt idx="54765">
                  <c:v>5.4765999999999997E-5</c:v>
                </c:pt>
                <c:pt idx="54766">
                  <c:v>5.4766999999999999E-5</c:v>
                </c:pt>
                <c:pt idx="54767">
                  <c:v>5.4768000000000001E-5</c:v>
                </c:pt>
                <c:pt idx="54768">
                  <c:v>5.4768999999999997E-5</c:v>
                </c:pt>
                <c:pt idx="54769">
                  <c:v>5.4769999999999999E-5</c:v>
                </c:pt>
                <c:pt idx="54770">
                  <c:v>5.4771000000000001E-5</c:v>
                </c:pt>
                <c:pt idx="54771">
                  <c:v>5.4771999999999997E-5</c:v>
                </c:pt>
                <c:pt idx="54772">
                  <c:v>5.4772999999999999E-5</c:v>
                </c:pt>
                <c:pt idx="54773">
                  <c:v>5.4774000000000001E-5</c:v>
                </c:pt>
                <c:pt idx="54774">
                  <c:v>5.4775000000000003E-5</c:v>
                </c:pt>
                <c:pt idx="54775">
                  <c:v>5.4775999999999999E-5</c:v>
                </c:pt>
                <c:pt idx="54776">
                  <c:v>5.4777000000000001E-5</c:v>
                </c:pt>
                <c:pt idx="54777">
                  <c:v>5.4778000000000003E-5</c:v>
                </c:pt>
                <c:pt idx="54778">
                  <c:v>5.4778999999999998E-5</c:v>
                </c:pt>
                <c:pt idx="54779">
                  <c:v>5.4780000000000001E-5</c:v>
                </c:pt>
                <c:pt idx="54780">
                  <c:v>5.4781000000000003E-5</c:v>
                </c:pt>
                <c:pt idx="54781">
                  <c:v>5.4781999999999998E-5</c:v>
                </c:pt>
                <c:pt idx="54782">
                  <c:v>5.4783E-5</c:v>
                </c:pt>
                <c:pt idx="54783">
                  <c:v>5.4784000000000003E-5</c:v>
                </c:pt>
                <c:pt idx="54784">
                  <c:v>5.4784999999999998E-5</c:v>
                </c:pt>
                <c:pt idx="54785">
                  <c:v>5.4786E-5</c:v>
                </c:pt>
                <c:pt idx="54786">
                  <c:v>5.4787000000000002E-5</c:v>
                </c:pt>
                <c:pt idx="54787">
                  <c:v>5.4787999999999998E-5</c:v>
                </c:pt>
                <c:pt idx="54788">
                  <c:v>5.4789E-5</c:v>
                </c:pt>
                <c:pt idx="54789">
                  <c:v>5.4790000000000002E-5</c:v>
                </c:pt>
                <c:pt idx="54790">
                  <c:v>5.4790999999999998E-5</c:v>
                </c:pt>
                <c:pt idx="54791">
                  <c:v>5.4792E-5</c:v>
                </c:pt>
                <c:pt idx="54792">
                  <c:v>5.4793000000000002E-5</c:v>
                </c:pt>
                <c:pt idx="54793">
                  <c:v>5.4793999999999997E-5</c:v>
                </c:pt>
                <c:pt idx="54794">
                  <c:v>5.4795E-5</c:v>
                </c:pt>
                <c:pt idx="54795">
                  <c:v>5.4796000000000002E-5</c:v>
                </c:pt>
                <c:pt idx="54796">
                  <c:v>5.4796999999999997E-5</c:v>
                </c:pt>
                <c:pt idx="54797">
                  <c:v>5.4797999999999999E-5</c:v>
                </c:pt>
                <c:pt idx="54798">
                  <c:v>5.4799000000000002E-5</c:v>
                </c:pt>
                <c:pt idx="54799">
                  <c:v>5.4799999999999997E-5</c:v>
                </c:pt>
                <c:pt idx="54800">
                  <c:v>5.4800999999999999E-5</c:v>
                </c:pt>
                <c:pt idx="54801">
                  <c:v>5.4802000000000001E-5</c:v>
                </c:pt>
                <c:pt idx="54802">
                  <c:v>5.4802999999999997E-5</c:v>
                </c:pt>
                <c:pt idx="54803">
                  <c:v>5.4803999999999999E-5</c:v>
                </c:pt>
                <c:pt idx="54804">
                  <c:v>5.4805000000000001E-5</c:v>
                </c:pt>
                <c:pt idx="54805">
                  <c:v>5.4805999999999997E-5</c:v>
                </c:pt>
                <c:pt idx="54806">
                  <c:v>5.4806999999999999E-5</c:v>
                </c:pt>
                <c:pt idx="54807">
                  <c:v>5.4808000000000001E-5</c:v>
                </c:pt>
                <c:pt idx="54808">
                  <c:v>5.4809000000000003E-5</c:v>
                </c:pt>
                <c:pt idx="54809">
                  <c:v>5.4809999999999999E-5</c:v>
                </c:pt>
                <c:pt idx="54810">
                  <c:v>5.4811000000000001E-5</c:v>
                </c:pt>
                <c:pt idx="54811">
                  <c:v>5.4812000000000003E-5</c:v>
                </c:pt>
                <c:pt idx="54812">
                  <c:v>5.4812999999999998E-5</c:v>
                </c:pt>
                <c:pt idx="54813">
                  <c:v>5.4814000000000001E-5</c:v>
                </c:pt>
                <c:pt idx="54814">
                  <c:v>5.4815000000000003E-5</c:v>
                </c:pt>
                <c:pt idx="54815">
                  <c:v>5.4815999999999998E-5</c:v>
                </c:pt>
                <c:pt idx="54816">
                  <c:v>5.4817E-5</c:v>
                </c:pt>
                <c:pt idx="54817">
                  <c:v>5.4818000000000003E-5</c:v>
                </c:pt>
                <c:pt idx="54818">
                  <c:v>5.4818999999999998E-5</c:v>
                </c:pt>
                <c:pt idx="54819">
                  <c:v>5.482E-5</c:v>
                </c:pt>
                <c:pt idx="54820">
                  <c:v>5.4821000000000002E-5</c:v>
                </c:pt>
                <c:pt idx="54821">
                  <c:v>5.4821999999999998E-5</c:v>
                </c:pt>
                <c:pt idx="54822">
                  <c:v>5.4823E-5</c:v>
                </c:pt>
                <c:pt idx="54823">
                  <c:v>5.4824000000000002E-5</c:v>
                </c:pt>
                <c:pt idx="54824">
                  <c:v>5.4824999999999998E-5</c:v>
                </c:pt>
                <c:pt idx="54825">
                  <c:v>5.4826E-5</c:v>
                </c:pt>
                <c:pt idx="54826">
                  <c:v>5.4827000000000002E-5</c:v>
                </c:pt>
                <c:pt idx="54827">
                  <c:v>5.4827999999999998E-5</c:v>
                </c:pt>
                <c:pt idx="54828">
                  <c:v>5.4829E-5</c:v>
                </c:pt>
                <c:pt idx="54829">
                  <c:v>5.4830000000000002E-5</c:v>
                </c:pt>
                <c:pt idx="54830">
                  <c:v>5.4830999999999997E-5</c:v>
                </c:pt>
                <c:pt idx="54831">
                  <c:v>5.4832E-5</c:v>
                </c:pt>
                <c:pt idx="54832">
                  <c:v>5.4833000000000002E-5</c:v>
                </c:pt>
                <c:pt idx="54833">
                  <c:v>5.4833999999999997E-5</c:v>
                </c:pt>
                <c:pt idx="54834">
                  <c:v>5.4834999999999999E-5</c:v>
                </c:pt>
                <c:pt idx="54835">
                  <c:v>5.4836000000000001E-5</c:v>
                </c:pt>
                <c:pt idx="54836">
                  <c:v>5.4836999999999997E-5</c:v>
                </c:pt>
                <c:pt idx="54837">
                  <c:v>5.4837999999999999E-5</c:v>
                </c:pt>
                <c:pt idx="54838">
                  <c:v>5.4839000000000001E-5</c:v>
                </c:pt>
                <c:pt idx="54839">
                  <c:v>5.4839999999999997E-5</c:v>
                </c:pt>
                <c:pt idx="54840">
                  <c:v>5.4840999999999999E-5</c:v>
                </c:pt>
                <c:pt idx="54841">
                  <c:v>5.4842000000000001E-5</c:v>
                </c:pt>
                <c:pt idx="54842">
                  <c:v>5.4843000000000003E-5</c:v>
                </c:pt>
                <c:pt idx="54843">
                  <c:v>5.4843999999999999E-5</c:v>
                </c:pt>
                <c:pt idx="54844">
                  <c:v>5.4845000000000001E-5</c:v>
                </c:pt>
                <c:pt idx="54845">
                  <c:v>5.4846000000000003E-5</c:v>
                </c:pt>
                <c:pt idx="54846">
                  <c:v>5.4846999999999999E-5</c:v>
                </c:pt>
                <c:pt idx="54847">
                  <c:v>5.4848000000000001E-5</c:v>
                </c:pt>
                <c:pt idx="54848">
                  <c:v>5.4849000000000003E-5</c:v>
                </c:pt>
                <c:pt idx="54849">
                  <c:v>5.4849999999999998E-5</c:v>
                </c:pt>
                <c:pt idx="54850">
                  <c:v>5.4851000000000001E-5</c:v>
                </c:pt>
                <c:pt idx="54851">
                  <c:v>5.4852000000000003E-5</c:v>
                </c:pt>
                <c:pt idx="54852">
                  <c:v>5.4852999999999998E-5</c:v>
                </c:pt>
                <c:pt idx="54853">
                  <c:v>5.4854E-5</c:v>
                </c:pt>
                <c:pt idx="54854">
                  <c:v>5.4855000000000002E-5</c:v>
                </c:pt>
                <c:pt idx="54855">
                  <c:v>5.4855999999999998E-5</c:v>
                </c:pt>
                <c:pt idx="54856">
                  <c:v>5.4857E-5</c:v>
                </c:pt>
                <c:pt idx="54857">
                  <c:v>5.4858000000000002E-5</c:v>
                </c:pt>
                <c:pt idx="54858">
                  <c:v>5.4858999999999998E-5</c:v>
                </c:pt>
                <c:pt idx="54859">
                  <c:v>5.486E-5</c:v>
                </c:pt>
                <c:pt idx="54860">
                  <c:v>5.4861000000000002E-5</c:v>
                </c:pt>
                <c:pt idx="54861">
                  <c:v>5.4861999999999998E-5</c:v>
                </c:pt>
                <c:pt idx="54862">
                  <c:v>5.4863E-5</c:v>
                </c:pt>
                <c:pt idx="54863">
                  <c:v>5.4864000000000002E-5</c:v>
                </c:pt>
                <c:pt idx="54864">
                  <c:v>5.4864999999999997E-5</c:v>
                </c:pt>
                <c:pt idx="54865">
                  <c:v>5.4866E-5</c:v>
                </c:pt>
                <c:pt idx="54866">
                  <c:v>5.4867000000000002E-5</c:v>
                </c:pt>
                <c:pt idx="54867">
                  <c:v>5.4867999999999997E-5</c:v>
                </c:pt>
                <c:pt idx="54868">
                  <c:v>5.4868999999999999E-5</c:v>
                </c:pt>
                <c:pt idx="54869">
                  <c:v>5.4870000000000002E-5</c:v>
                </c:pt>
                <c:pt idx="54870">
                  <c:v>5.4870999999999997E-5</c:v>
                </c:pt>
                <c:pt idx="54871">
                  <c:v>5.4871999999999999E-5</c:v>
                </c:pt>
                <c:pt idx="54872">
                  <c:v>5.4873000000000001E-5</c:v>
                </c:pt>
                <c:pt idx="54873">
                  <c:v>5.4873999999999997E-5</c:v>
                </c:pt>
                <c:pt idx="54874">
                  <c:v>5.4874999999999999E-5</c:v>
                </c:pt>
                <c:pt idx="54875">
                  <c:v>5.4876000000000001E-5</c:v>
                </c:pt>
                <c:pt idx="54876">
                  <c:v>5.4877000000000003E-5</c:v>
                </c:pt>
                <c:pt idx="54877">
                  <c:v>5.4877999999999999E-5</c:v>
                </c:pt>
                <c:pt idx="54878">
                  <c:v>5.4879000000000001E-5</c:v>
                </c:pt>
                <c:pt idx="54879">
                  <c:v>5.4880000000000003E-5</c:v>
                </c:pt>
                <c:pt idx="54880">
                  <c:v>5.4880999999999999E-5</c:v>
                </c:pt>
                <c:pt idx="54881">
                  <c:v>5.4882000000000001E-5</c:v>
                </c:pt>
                <c:pt idx="54882">
                  <c:v>5.4883000000000003E-5</c:v>
                </c:pt>
                <c:pt idx="54883">
                  <c:v>5.4883999999999998E-5</c:v>
                </c:pt>
                <c:pt idx="54884">
                  <c:v>5.4885000000000001E-5</c:v>
                </c:pt>
                <c:pt idx="54885">
                  <c:v>5.4886000000000003E-5</c:v>
                </c:pt>
                <c:pt idx="54886">
                  <c:v>5.4886999999999998E-5</c:v>
                </c:pt>
                <c:pt idx="54887">
                  <c:v>5.4888E-5</c:v>
                </c:pt>
                <c:pt idx="54888">
                  <c:v>5.4889000000000003E-5</c:v>
                </c:pt>
                <c:pt idx="54889">
                  <c:v>5.4889999999999998E-5</c:v>
                </c:pt>
                <c:pt idx="54890">
                  <c:v>5.4891E-5</c:v>
                </c:pt>
                <c:pt idx="54891">
                  <c:v>5.4892000000000002E-5</c:v>
                </c:pt>
                <c:pt idx="54892">
                  <c:v>5.4892999999999998E-5</c:v>
                </c:pt>
                <c:pt idx="54893">
                  <c:v>5.4894E-5</c:v>
                </c:pt>
                <c:pt idx="54894">
                  <c:v>5.4895000000000002E-5</c:v>
                </c:pt>
                <c:pt idx="54895">
                  <c:v>5.4895999999999998E-5</c:v>
                </c:pt>
                <c:pt idx="54896">
                  <c:v>5.4897E-5</c:v>
                </c:pt>
                <c:pt idx="54897">
                  <c:v>5.4898000000000002E-5</c:v>
                </c:pt>
                <c:pt idx="54898">
                  <c:v>5.4898999999999997E-5</c:v>
                </c:pt>
                <c:pt idx="54899">
                  <c:v>5.49E-5</c:v>
                </c:pt>
                <c:pt idx="54900">
                  <c:v>5.4901000000000002E-5</c:v>
                </c:pt>
                <c:pt idx="54901">
                  <c:v>5.4901999999999997E-5</c:v>
                </c:pt>
                <c:pt idx="54902">
                  <c:v>5.4902999999999999E-5</c:v>
                </c:pt>
                <c:pt idx="54903">
                  <c:v>5.4904000000000002E-5</c:v>
                </c:pt>
                <c:pt idx="54904">
                  <c:v>5.4904999999999997E-5</c:v>
                </c:pt>
                <c:pt idx="54905">
                  <c:v>5.4905999999999999E-5</c:v>
                </c:pt>
                <c:pt idx="54906">
                  <c:v>5.4907000000000001E-5</c:v>
                </c:pt>
                <c:pt idx="54907">
                  <c:v>5.4907999999999997E-5</c:v>
                </c:pt>
                <c:pt idx="54908">
                  <c:v>5.4908999999999999E-5</c:v>
                </c:pt>
                <c:pt idx="54909">
                  <c:v>5.4910000000000001E-5</c:v>
                </c:pt>
                <c:pt idx="54910">
                  <c:v>5.4911000000000003E-5</c:v>
                </c:pt>
                <c:pt idx="54911">
                  <c:v>5.4911999999999999E-5</c:v>
                </c:pt>
                <c:pt idx="54912">
                  <c:v>5.4913000000000001E-5</c:v>
                </c:pt>
                <c:pt idx="54913">
                  <c:v>5.4914000000000003E-5</c:v>
                </c:pt>
                <c:pt idx="54914">
                  <c:v>5.4914999999999999E-5</c:v>
                </c:pt>
                <c:pt idx="54915">
                  <c:v>5.4916000000000001E-5</c:v>
                </c:pt>
                <c:pt idx="54916">
                  <c:v>5.4917000000000003E-5</c:v>
                </c:pt>
                <c:pt idx="54917">
                  <c:v>5.4917999999999998E-5</c:v>
                </c:pt>
                <c:pt idx="54918">
                  <c:v>5.4919000000000001E-5</c:v>
                </c:pt>
                <c:pt idx="54919">
                  <c:v>5.4920000000000003E-5</c:v>
                </c:pt>
                <c:pt idx="54920">
                  <c:v>5.4920999999999998E-5</c:v>
                </c:pt>
                <c:pt idx="54921">
                  <c:v>5.4922E-5</c:v>
                </c:pt>
                <c:pt idx="54922">
                  <c:v>5.4923000000000003E-5</c:v>
                </c:pt>
                <c:pt idx="54923">
                  <c:v>5.4923999999999998E-5</c:v>
                </c:pt>
                <c:pt idx="54924">
                  <c:v>5.4925E-5</c:v>
                </c:pt>
                <c:pt idx="54925">
                  <c:v>5.4926000000000002E-5</c:v>
                </c:pt>
                <c:pt idx="54926">
                  <c:v>5.4926999999999998E-5</c:v>
                </c:pt>
                <c:pt idx="54927">
                  <c:v>5.4928E-5</c:v>
                </c:pt>
                <c:pt idx="54928">
                  <c:v>5.4929000000000002E-5</c:v>
                </c:pt>
                <c:pt idx="54929">
                  <c:v>5.4929999999999998E-5</c:v>
                </c:pt>
                <c:pt idx="54930">
                  <c:v>5.4931E-5</c:v>
                </c:pt>
                <c:pt idx="54931">
                  <c:v>5.4932000000000002E-5</c:v>
                </c:pt>
                <c:pt idx="54932">
                  <c:v>5.4932999999999997E-5</c:v>
                </c:pt>
                <c:pt idx="54933">
                  <c:v>5.4934E-5</c:v>
                </c:pt>
                <c:pt idx="54934">
                  <c:v>5.4935000000000002E-5</c:v>
                </c:pt>
                <c:pt idx="54935">
                  <c:v>5.4935999999999997E-5</c:v>
                </c:pt>
                <c:pt idx="54936">
                  <c:v>5.4936999999999999E-5</c:v>
                </c:pt>
                <c:pt idx="54937">
                  <c:v>5.4938000000000002E-5</c:v>
                </c:pt>
                <c:pt idx="54938">
                  <c:v>5.4938999999999997E-5</c:v>
                </c:pt>
                <c:pt idx="54939">
                  <c:v>5.4939999999999999E-5</c:v>
                </c:pt>
                <c:pt idx="54940">
                  <c:v>5.4941000000000001E-5</c:v>
                </c:pt>
                <c:pt idx="54941">
                  <c:v>5.4941999999999997E-5</c:v>
                </c:pt>
                <c:pt idx="54942">
                  <c:v>5.4942999999999999E-5</c:v>
                </c:pt>
                <c:pt idx="54943">
                  <c:v>5.4944000000000001E-5</c:v>
                </c:pt>
                <c:pt idx="54944">
                  <c:v>5.4945000000000003E-5</c:v>
                </c:pt>
                <c:pt idx="54945">
                  <c:v>5.4945999999999999E-5</c:v>
                </c:pt>
                <c:pt idx="54946">
                  <c:v>5.4947000000000001E-5</c:v>
                </c:pt>
                <c:pt idx="54947">
                  <c:v>5.4948000000000003E-5</c:v>
                </c:pt>
                <c:pt idx="54948">
                  <c:v>5.4948999999999999E-5</c:v>
                </c:pt>
                <c:pt idx="54949">
                  <c:v>5.4950000000000001E-5</c:v>
                </c:pt>
                <c:pt idx="54950">
                  <c:v>5.4951000000000003E-5</c:v>
                </c:pt>
                <c:pt idx="54951">
                  <c:v>5.4951999999999998E-5</c:v>
                </c:pt>
                <c:pt idx="54952">
                  <c:v>5.4953000000000001E-5</c:v>
                </c:pt>
                <c:pt idx="54953">
                  <c:v>5.4954000000000003E-5</c:v>
                </c:pt>
                <c:pt idx="54954">
                  <c:v>5.4954999999999998E-5</c:v>
                </c:pt>
                <c:pt idx="54955">
                  <c:v>5.4956E-5</c:v>
                </c:pt>
                <c:pt idx="54956">
                  <c:v>5.4957000000000003E-5</c:v>
                </c:pt>
                <c:pt idx="54957">
                  <c:v>5.4957999999999998E-5</c:v>
                </c:pt>
                <c:pt idx="54958">
                  <c:v>5.4959E-5</c:v>
                </c:pt>
                <c:pt idx="54959">
                  <c:v>5.4960000000000002E-5</c:v>
                </c:pt>
                <c:pt idx="54960">
                  <c:v>5.4960999999999998E-5</c:v>
                </c:pt>
                <c:pt idx="54961">
                  <c:v>5.4962E-5</c:v>
                </c:pt>
                <c:pt idx="54962">
                  <c:v>5.4963000000000002E-5</c:v>
                </c:pt>
                <c:pt idx="54963">
                  <c:v>5.4963999999999998E-5</c:v>
                </c:pt>
                <c:pt idx="54964">
                  <c:v>5.4965E-5</c:v>
                </c:pt>
                <c:pt idx="54965">
                  <c:v>5.4966000000000002E-5</c:v>
                </c:pt>
                <c:pt idx="54966">
                  <c:v>5.4966999999999997E-5</c:v>
                </c:pt>
                <c:pt idx="54967">
                  <c:v>5.4968E-5</c:v>
                </c:pt>
                <c:pt idx="54968">
                  <c:v>5.4969000000000002E-5</c:v>
                </c:pt>
                <c:pt idx="54969">
                  <c:v>5.4969999999999997E-5</c:v>
                </c:pt>
                <c:pt idx="54970">
                  <c:v>5.4970999999999999E-5</c:v>
                </c:pt>
                <c:pt idx="54971">
                  <c:v>5.4972000000000002E-5</c:v>
                </c:pt>
                <c:pt idx="54972">
                  <c:v>5.4972999999999997E-5</c:v>
                </c:pt>
                <c:pt idx="54973">
                  <c:v>5.4973999999999999E-5</c:v>
                </c:pt>
                <c:pt idx="54974">
                  <c:v>5.4975000000000001E-5</c:v>
                </c:pt>
                <c:pt idx="54975">
                  <c:v>5.4975999999999997E-5</c:v>
                </c:pt>
                <c:pt idx="54976">
                  <c:v>5.4976999999999999E-5</c:v>
                </c:pt>
                <c:pt idx="54977">
                  <c:v>5.4978000000000001E-5</c:v>
                </c:pt>
                <c:pt idx="54978">
                  <c:v>5.4979000000000003E-5</c:v>
                </c:pt>
                <c:pt idx="54979">
                  <c:v>5.4979999999999999E-5</c:v>
                </c:pt>
                <c:pt idx="54980">
                  <c:v>5.4981000000000001E-5</c:v>
                </c:pt>
                <c:pt idx="54981">
                  <c:v>5.4982000000000003E-5</c:v>
                </c:pt>
                <c:pt idx="54982">
                  <c:v>5.4982999999999999E-5</c:v>
                </c:pt>
                <c:pt idx="54983">
                  <c:v>5.4984000000000001E-5</c:v>
                </c:pt>
                <c:pt idx="54984">
                  <c:v>5.4985000000000003E-5</c:v>
                </c:pt>
                <c:pt idx="54985">
                  <c:v>5.4985999999999998E-5</c:v>
                </c:pt>
                <c:pt idx="54986">
                  <c:v>5.4987000000000001E-5</c:v>
                </c:pt>
                <c:pt idx="54987">
                  <c:v>5.4988000000000003E-5</c:v>
                </c:pt>
                <c:pt idx="54988">
                  <c:v>5.4988999999999998E-5</c:v>
                </c:pt>
                <c:pt idx="54989">
                  <c:v>5.499E-5</c:v>
                </c:pt>
                <c:pt idx="54990">
                  <c:v>5.4991000000000003E-5</c:v>
                </c:pt>
                <c:pt idx="54991">
                  <c:v>5.4991999999999998E-5</c:v>
                </c:pt>
                <c:pt idx="54992">
                  <c:v>5.4993E-5</c:v>
                </c:pt>
                <c:pt idx="54993">
                  <c:v>5.4994000000000002E-5</c:v>
                </c:pt>
                <c:pt idx="54994">
                  <c:v>5.4994999999999998E-5</c:v>
                </c:pt>
                <c:pt idx="54995">
                  <c:v>5.4996E-5</c:v>
                </c:pt>
                <c:pt idx="54996">
                  <c:v>5.4997000000000002E-5</c:v>
                </c:pt>
                <c:pt idx="54997">
                  <c:v>5.4997999999999998E-5</c:v>
                </c:pt>
                <c:pt idx="54998">
                  <c:v>5.4999E-5</c:v>
                </c:pt>
                <c:pt idx="54999">
                  <c:v>5.5000000000000002E-5</c:v>
                </c:pt>
                <c:pt idx="55000">
                  <c:v>5.5000999999999997E-5</c:v>
                </c:pt>
                <c:pt idx="55001">
                  <c:v>5.5002E-5</c:v>
                </c:pt>
                <c:pt idx="55002">
                  <c:v>5.5003000000000002E-5</c:v>
                </c:pt>
                <c:pt idx="55003">
                  <c:v>5.5003999999999997E-5</c:v>
                </c:pt>
                <c:pt idx="55004">
                  <c:v>5.5004999999999999E-5</c:v>
                </c:pt>
                <c:pt idx="55005">
                  <c:v>5.5006000000000002E-5</c:v>
                </c:pt>
                <c:pt idx="55006">
                  <c:v>5.5006999999999997E-5</c:v>
                </c:pt>
                <c:pt idx="55007">
                  <c:v>5.5007999999999999E-5</c:v>
                </c:pt>
                <c:pt idx="55008">
                  <c:v>5.5009000000000001E-5</c:v>
                </c:pt>
                <c:pt idx="55009">
                  <c:v>5.5009999999999997E-5</c:v>
                </c:pt>
                <c:pt idx="55010">
                  <c:v>5.5010999999999999E-5</c:v>
                </c:pt>
                <c:pt idx="55011">
                  <c:v>5.5012000000000001E-5</c:v>
                </c:pt>
                <c:pt idx="55012">
                  <c:v>5.5013000000000003E-5</c:v>
                </c:pt>
                <c:pt idx="55013">
                  <c:v>5.5013999999999999E-5</c:v>
                </c:pt>
                <c:pt idx="55014">
                  <c:v>5.5015000000000001E-5</c:v>
                </c:pt>
                <c:pt idx="55015">
                  <c:v>5.5016000000000003E-5</c:v>
                </c:pt>
                <c:pt idx="55016">
                  <c:v>5.5016999999999999E-5</c:v>
                </c:pt>
                <c:pt idx="55017">
                  <c:v>5.5018000000000001E-5</c:v>
                </c:pt>
                <c:pt idx="55018">
                  <c:v>5.5019000000000003E-5</c:v>
                </c:pt>
                <c:pt idx="55019">
                  <c:v>5.5019999999999998E-5</c:v>
                </c:pt>
                <c:pt idx="55020">
                  <c:v>5.5021000000000001E-5</c:v>
                </c:pt>
                <c:pt idx="55021">
                  <c:v>5.5022000000000003E-5</c:v>
                </c:pt>
                <c:pt idx="55022">
                  <c:v>5.5022999999999998E-5</c:v>
                </c:pt>
                <c:pt idx="55023">
                  <c:v>5.5024E-5</c:v>
                </c:pt>
                <c:pt idx="55024">
                  <c:v>5.5025000000000003E-5</c:v>
                </c:pt>
                <c:pt idx="55025">
                  <c:v>5.5025999999999998E-5</c:v>
                </c:pt>
                <c:pt idx="55026">
                  <c:v>5.5027E-5</c:v>
                </c:pt>
                <c:pt idx="55027">
                  <c:v>5.5028000000000002E-5</c:v>
                </c:pt>
                <c:pt idx="55028">
                  <c:v>5.5028999999999998E-5</c:v>
                </c:pt>
                <c:pt idx="55029">
                  <c:v>5.503E-5</c:v>
                </c:pt>
                <c:pt idx="55030">
                  <c:v>5.5031000000000002E-5</c:v>
                </c:pt>
                <c:pt idx="55031">
                  <c:v>5.5031999999999998E-5</c:v>
                </c:pt>
                <c:pt idx="55032">
                  <c:v>5.5033E-5</c:v>
                </c:pt>
                <c:pt idx="55033">
                  <c:v>5.5034000000000002E-5</c:v>
                </c:pt>
                <c:pt idx="55034">
                  <c:v>5.5034999999999997E-5</c:v>
                </c:pt>
                <c:pt idx="55035">
                  <c:v>5.5036E-5</c:v>
                </c:pt>
                <c:pt idx="55036">
                  <c:v>5.5037000000000002E-5</c:v>
                </c:pt>
                <c:pt idx="55037">
                  <c:v>5.5037999999999997E-5</c:v>
                </c:pt>
                <c:pt idx="55038">
                  <c:v>5.5038999999999999E-5</c:v>
                </c:pt>
                <c:pt idx="55039">
                  <c:v>5.5040000000000002E-5</c:v>
                </c:pt>
                <c:pt idx="55040">
                  <c:v>5.5040999999999997E-5</c:v>
                </c:pt>
                <c:pt idx="55041">
                  <c:v>5.5041999999999999E-5</c:v>
                </c:pt>
                <c:pt idx="55042">
                  <c:v>5.5043000000000001E-5</c:v>
                </c:pt>
                <c:pt idx="55043">
                  <c:v>5.5043999999999997E-5</c:v>
                </c:pt>
                <c:pt idx="55044">
                  <c:v>5.5044999999999999E-5</c:v>
                </c:pt>
                <c:pt idx="55045">
                  <c:v>5.5046000000000001E-5</c:v>
                </c:pt>
                <c:pt idx="55046">
                  <c:v>5.5047000000000003E-5</c:v>
                </c:pt>
                <c:pt idx="55047">
                  <c:v>5.5047999999999999E-5</c:v>
                </c:pt>
                <c:pt idx="55048">
                  <c:v>5.5049000000000001E-5</c:v>
                </c:pt>
                <c:pt idx="55049">
                  <c:v>5.5050000000000003E-5</c:v>
                </c:pt>
                <c:pt idx="55050">
                  <c:v>5.5050999999999999E-5</c:v>
                </c:pt>
                <c:pt idx="55051">
                  <c:v>5.5052000000000001E-5</c:v>
                </c:pt>
                <c:pt idx="55052">
                  <c:v>5.5053000000000003E-5</c:v>
                </c:pt>
                <c:pt idx="55053">
                  <c:v>5.5053999999999998E-5</c:v>
                </c:pt>
                <c:pt idx="55054">
                  <c:v>5.5055000000000001E-5</c:v>
                </c:pt>
                <c:pt idx="55055">
                  <c:v>5.5056000000000003E-5</c:v>
                </c:pt>
                <c:pt idx="55056">
                  <c:v>5.5056999999999998E-5</c:v>
                </c:pt>
                <c:pt idx="55057">
                  <c:v>5.5058E-5</c:v>
                </c:pt>
                <c:pt idx="55058">
                  <c:v>5.5059000000000003E-5</c:v>
                </c:pt>
                <c:pt idx="55059">
                  <c:v>5.5059999999999998E-5</c:v>
                </c:pt>
                <c:pt idx="55060">
                  <c:v>5.5061E-5</c:v>
                </c:pt>
                <c:pt idx="55061">
                  <c:v>5.5062000000000002E-5</c:v>
                </c:pt>
                <c:pt idx="55062">
                  <c:v>5.5062999999999998E-5</c:v>
                </c:pt>
                <c:pt idx="55063">
                  <c:v>5.5064E-5</c:v>
                </c:pt>
                <c:pt idx="55064">
                  <c:v>5.5065000000000002E-5</c:v>
                </c:pt>
                <c:pt idx="55065">
                  <c:v>5.5065999999999998E-5</c:v>
                </c:pt>
                <c:pt idx="55066">
                  <c:v>5.5067E-5</c:v>
                </c:pt>
                <c:pt idx="55067">
                  <c:v>5.5068000000000002E-5</c:v>
                </c:pt>
                <c:pt idx="55068">
                  <c:v>5.5068999999999997E-5</c:v>
                </c:pt>
                <c:pt idx="55069">
                  <c:v>5.507E-5</c:v>
                </c:pt>
                <c:pt idx="55070">
                  <c:v>5.5071000000000002E-5</c:v>
                </c:pt>
                <c:pt idx="55071">
                  <c:v>5.5071999999999997E-5</c:v>
                </c:pt>
                <c:pt idx="55072">
                  <c:v>5.5072999999999999E-5</c:v>
                </c:pt>
                <c:pt idx="55073">
                  <c:v>5.5074000000000002E-5</c:v>
                </c:pt>
                <c:pt idx="55074">
                  <c:v>5.5074999999999997E-5</c:v>
                </c:pt>
                <c:pt idx="55075">
                  <c:v>5.5075999999999999E-5</c:v>
                </c:pt>
                <c:pt idx="55076">
                  <c:v>5.5077000000000001E-5</c:v>
                </c:pt>
                <c:pt idx="55077">
                  <c:v>5.5077999999999997E-5</c:v>
                </c:pt>
                <c:pt idx="55078">
                  <c:v>5.5078999999999999E-5</c:v>
                </c:pt>
                <c:pt idx="55079">
                  <c:v>5.5080000000000001E-5</c:v>
                </c:pt>
                <c:pt idx="55080">
                  <c:v>5.5081000000000003E-5</c:v>
                </c:pt>
                <c:pt idx="55081">
                  <c:v>5.5081999999999999E-5</c:v>
                </c:pt>
                <c:pt idx="55082">
                  <c:v>5.5083000000000001E-5</c:v>
                </c:pt>
                <c:pt idx="55083">
                  <c:v>5.5084000000000003E-5</c:v>
                </c:pt>
                <c:pt idx="55084">
                  <c:v>5.5084999999999999E-5</c:v>
                </c:pt>
                <c:pt idx="55085">
                  <c:v>5.5086000000000001E-5</c:v>
                </c:pt>
                <c:pt idx="55086">
                  <c:v>5.5087000000000003E-5</c:v>
                </c:pt>
                <c:pt idx="55087">
                  <c:v>5.5087999999999998E-5</c:v>
                </c:pt>
                <c:pt idx="55088">
                  <c:v>5.5089000000000001E-5</c:v>
                </c:pt>
                <c:pt idx="55089">
                  <c:v>5.5090000000000003E-5</c:v>
                </c:pt>
                <c:pt idx="55090">
                  <c:v>5.5090999999999998E-5</c:v>
                </c:pt>
                <c:pt idx="55091">
                  <c:v>5.5092E-5</c:v>
                </c:pt>
                <c:pt idx="55092">
                  <c:v>5.5093000000000003E-5</c:v>
                </c:pt>
                <c:pt idx="55093">
                  <c:v>5.5093999999999998E-5</c:v>
                </c:pt>
                <c:pt idx="55094">
                  <c:v>5.5095E-5</c:v>
                </c:pt>
                <c:pt idx="55095">
                  <c:v>5.5096000000000002E-5</c:v>
                </c:pt>
                <c:pt idx="55096">
                  <c:v>5.5096999999999998E-5</c:v>
                </c:pt>
                <c:pt idx="55097">
                  <c:v>5.5098E-5</c:v>
                </c:pt>
                <c:pt idx="55098">
                  <c:v>5.5099000000000002E-5</c:v>
                </c:pt>
                <c:pt idx="55099">
                  <c:v>5.5099999999999998E-5</c:v>
                </c:pt>
                <c:pt idx="55100">
                  <c:v>5.5101E-5</c:v>
                </c:pt>
                <c:pt idx="55101">
                  <c:v>5.5102000000000002E-5</c:v>
                </c:pt>
                <c:pt idx="55102">
                  <c:v>5.5102999999999997E-5</c:v>
                </c:pt>
                <c:pt idx="55103">
                  <c:v>5.5104E-5</c:v>
                </c:pt>
                <c:pt idx="55104">
                  <c:v>5.5105000000000002E-5</c:v>
                </c:pt>
                <c:pt idx="55105">
                  <c:v>5.5105999999999997E-5</c:v>
                </c:pt>
                <c:pt idx="55106">
                  <c:v>5.5106999999999999E-5</c:v>
                </c:pt>
                <c:pt idx="55107">
                  <c:v>5.5108000000000002E-5</c:v>
                </c:pt>
                <c:pt idx="55108">
                  <c:v>5.5108999999999997E-5</c:v>
                </c:pt>
                <c:pt idx="55109">
                  <c:v>5.5109999999999999E-5</c:v>
                </c:pt>
                <c:pt idx="55110">
                  <c:v>5.5111000000000001E-5</c:v>
                </c:pt>
                <c:pt idx="55111">
                  <c:v>5.5111999999999997E-5</c:v>
                </c:pt>
                <c:pt idx="55112">
                  <c:v>5.5112999999999999E-5</c:v>
                </c:pt>
                <c:pt idx="55113">
                  <c:v>5.5114000000000001E-5</c:v>
                </c:pt>
                <c:pt idx="55114">
                  <c:v>5.5114999999999997E-5</c:v>
                </c:pt>
                <c:pt idx="55115">
                  <c:v>5.5115999999999999E-5</c:v>
                </c:pt>
                <c:pt idx="55116">
                  <c:v>5.5117000000000001E-5</c:v>
                </c:pt>
                <c:pt idx="55117">
                  <c:v>5.5118000000000003E-5</c:v>
                </c:pt>
                <c:pt idx="55118">
                  <c:v>5.5118999999999999E-5</c:v>
                </c:pt>
                <c:pt idx="55119">
                  <c:v>5.5120000000000001E-5</c:v>
                </c:pt>
                <c:pt idx="55120">
                  <c:v>5.5121000000000003E-5</c:v>
                </c:pt>
                <c:pt idx="55121">
                  <c:v>5.5121999999999998E-5</c:v>
                </c:pt>
                <c:pt idx="55122">
                  <c:v>5.5123000000000001E-5</c:v>
                </c:pt>
                <c:pt idx="55123">
                  <c:v>5.5124000000000003E-5</c:v>
                </c:pt>
                <c:pt idx="55124">
                  <c:v>5.5124999999999998E-5</c:v>
                </c:pt>
                <c:pt idx="55125">
                  <c:v>5.5126E-5</c:v>
                </c:pt>
                <c:pt idx="55126">
                  <c:v>5.5127000000000003E-5</c:v>
                </c:pt>
                <c:pt idx="55127">
                  <c:v>5.5127999999999998E-5</c:v>
                </c:pt>
                <c:pt idx="55128">
                  <c:v>5.5129E-5</c:v>
                </c:pt>
                <c:pt idx="55129">
                  <c:v>5.5130000000000002E-5</c:v>
                </c:pt>
                <c:pt idx="55130">
                  <c:v>5.5130999999999998E-5</c:v>
                </c:pt>
                <c:pt idx="55131">
                  <c:v>5.5132E-5</c:v>
                </c:pt>
                <c:pt idx="55132">
                  <c:v>5.5133000000000002E-5</c:v>
                </c:pt>
                <c:pt idx="55133">
                  <c:v>5.5133999999999998E-5</c:v>
                </c:pt>
                <c:pt idx="55134">
                  <c:v>5.5135E-5</c:v>
                </c:pt>
                <c:pt idx="55135">
                  <c:v>5.5136000000000002E-5</c:v>
                </c:pt>
                <c:pt idx="55136">
                  <c:v>5.5136999999999997E-5</c:v>
                </c:pt>
                <c:pt idx="55137">
                  <c:v>5.5138E-5</c:v>
                </c:pt>
                <c:pt idx="55138">
                  <c:v>5.5139000000000002E-5</c:v>
                </c:pt>
                <c:pt idx="55139">
                  <c:v>5.5139999999999997E-5</c:v>
                </c:pt>
                <c:pt idx="55140">
                  <c:v>5.5140999999999999E-5</c:v>
                </c:pt>
                <c:pt idx="55141">
                  <c:v>5.5142000000000002E-5</c:v>
                </c:pt>
                <c:pt idx="55142">
                  <c:v>5.5142999999999997E-5</c:v>
                </c:pt>
                <c:pt idx="55143">
                  <c:v>5.5143999999999999E-5</c:v>
                </c:pt>
                <c:pt idx="55144">
                  <c:v>5.5145000000000001E-5</c:v>
                </c:pt>
                <c:pt idx="55145">
                  <c:v>5.5145999999999997E-5</c:v>
                </c:pt>
                <c:pt idx="55146">
                  <c:v>5.5146999999999999E-5</c:v>
                </c:pt>
                <c:pt idx="55147">
                  <c:v>5.5148000000000001E-5</c:v>
                </c:pt>
                <c:pt idx="55148">
                  <c:v>5.5148999999999997E-5</c:v>
                </c:pt>
                <c:pt idx="55149">
                  <c:v>5.5149999999999999E-5</c:v>
                </c:pt>
                <c:pt idx="55150">
                  <c:v>5.5151000000000001E-5</c:v>
                </c:pt>
                <c:pt idx="55151">
                  <c:v>5.5152000000000003E-5</c:v>
                </c:pt>
                <c:pt idx="55152">
                  <c:v>5.5152999999999999E-5</c:v>
                </c:pt>
                <c:pt idx="55153">
                  <c:v>5.5154000000000001E-5</c:v>
                </c:pt>
                <c:pt idx="55154">
                  <c:v>5.5155000000000003E-5</c:v>
                </c:pt>
                <c:pt idx="55155">
                  <c:v>5.5155999999999998E-5</c:v>
                </c:pt>
                <c:pt idx="55156">
                  <c:v>5.5157000000000001E-5</c:v>
                </c:pt>
                <c:pt idx="55157">
                  <c:v>5.5158000000000003E-5</c:v>
                </c:pt>
                <c:pt idx="55158">
                  <c:v>5.5158999999999998E-5</c:v>
                </c:pt>
                <c:pt idx="55159">
                  <c:v>5.516E-5</c:v>
                </c:pt>
                <c:pt idx="55160">
                  <c:v>5.5161000000000003E-5</c:v>
                </c:pt>
                <c:pt idx="55161">
                  <c:v>5.5161999999999998E-5</c:v>
                </c:pt>
                <c:pt idx="55162">
                  <c:v>5.5163E-5</c:v>
                </c:pt>
                <c:pt idx="55163">
                  <c:v>5.5164000000000002E-5</c:v>
                </c:pt>
                <c:pt idx="55164">
                  <c:v>5.5164999999999998E-5</c:v>
                </c:pt>
                <c:pt idx="55165">
                  <c:v>5.5166E-5</c:v>
                </c:pt>
                <c:pt idx="55166">
                  <c:v>5.5167000000000002E-5</c:v>
                </c:pt>
                <c:pt idx="55167">
                  <c:v>5.5167999999999998E-5</c:v>
                </c:pt>
                <c:pt idx="55168">
                  <c:v>5.5169E-5</c:v>
                </c:pt>
                <c:pt idx="55169">
                  <c:v>5.5170000000000002E-5</c:v>
                </c:pt>
                <c:pt idx="55170">
                  <c:v>5.5170999999999997E-5</c:v>
                </c:pt>
                <c:pt idx="55171">
                  <c:v>5.5172E-5</c:v>
                </c:pt>
                <c:pt idx="55172">
                  <c:v>5.5173000000000002E-5</c:v>
                </c:pt>
                <c:pt idx="55173">
                  <c:v>5.5173999999999997E-5</c:v>
                </c:pt>
                <c:pt idx="55174">
                  <c:v>5.5174999999999999E-5</c:v>
                </c:pt>
                <c:pt idx="55175">
                  <c:v>5.5176000000000002E-5</c:v>
                </c:pt>
                <c:pt idx="55176">
                  <c:v>5.5176999999999997E-5</c:v>
                </c:pt>
                <c:pt idx="55177">
                  <c:v>5.5177999999999999E-5</c:v>
                </c:pt>
                <c:pt idx="55178">
                  <c:v>5.5179000000000001E-5</c:v>
                </c:pt>
                <c:pt idx="55179">
                  <c:v>5.5179999999999997E-5</c:v>
                </c:pt>
                <c:pt idx="55180">
                  <c:v>5.5180999999999999E-5</c:v>
                </c:pt>
                <c:pt idx="55181">
                  <c:v>5.5182000000000001E-5</c:v>
                </c:pt>
                <c:pt idx="55182">
                  <c:v>5.5182999999999997E-5</c:v>
                </c:pt>
                <c:pt idx="55183">
                  <c:v>5.5183999999999999E-5</c:v>
                </c:pt>
                <c:pt idx="55184">
                  <c:v>5.5185000000000001E-5</c:v>
                </c:pt>
                <c:pt idx="55185">
                  <c:v>5.5186000000000003E-5</c:v>
                </c:pt>
                <c:pt idx="55186">
                  <c:v>5.5186999999999999E-5</c:v>
                </c:pt>
                <c:pt idx="55187">
                  <c:v>5.5188000000000001E-5</c:v>
                </c:pt>
                <c:pt idx="55188">
                  <c:v>5.5189000000000003E-5</c:v>
                </c:pt>
                <c:pt idx="55189">
                  <c:v>5.5189999999999998E-5</c:v>
                </c:pt>
                <c:pt idx="55190">
                  <c:v>5.5191000000000001E-5</c:v>
                </c:pt>
                <c:pt idx="55191">
                  <c:v>5.5192000000000003E-5</c:v>
                </c:pt>
                <c:pt idx="55192">
                  <c:v>5.5192999999999998E-5</c:v>
                </c:pt>
                <c:pt idx="55193">
                  <c:v>5.5194E-5</c:v>
                </c:pt>
                <c:pt idx="55194">
                  <c:v>5.5195000000000003E-5</c:v>
                </c:pt>
                <c:pt idx="55195">
                  <c:v>5.5195999999999998E-5</c:v>
                </c:pt>
                <c:pt idx="55196">
                  <c:v>5.5197E-5</c:v>
                </c:pt>
                <c:pt idx="55197">
                  <c:v>5.5198000000000002E-5</c:v>
                </c:pt>
                <c:pt idx="55198">
                  <c:v>5.5198999999999998E-5</c:v>
                </c:pt>
                <c:pt idx="55199">
                  <c:v>5.52E-5</c:v>
                </c:pt>
                <c:pt idx="55200">
                  <c:v>5.5201000000000002E-5</c:v>
                </c:pt>
                <c:pt idx="55201">
                  <c:v>5.5201999999999998E-5</c:v>
                </c:pt>
                <c:pt idx="55202">
                  <c:v>5.5203E-5</c:v>
                </c:pt>
                <c:pt idx="55203">
                  <c:v>5.5204000000000002E-5</c:v>
                </c:pt>
                <c:pt idx="55204">
                  <c:v>5.5204999999999997E-5</c:v>
                </c:pt>
                <c:pt idx="55205">
                  <c:v>5.5206E-5</c:v>
                </c:pt>
                <c:pt idx="55206">
                  <c:v>5.5207000000000002E-5</c:v>
                </c:pt>
                <c:pt idx="55207">
                  <c:v>5.5207999999999997E-5</c:v>
                </c:pt>
                <c:pt idx="55208">
                  <c:v>5.5208999999999999E-5</c:v>
                </c:pt>
                <c:pt idx="55209">
                  <c:v>5.5210000000000002E-5</c:v>
                </c:pt>
                <c:pt idx="55210">
                  <c:v>5.5210999999999997E-5</c:v>
                </c:pt>
                <c:pt idx="55211">
                  <c:v>5.5211999999999999E-5</c:v>
                </c:pt>
                <c:pt idx="55212">
                  <c:v>5.5213000000000001E-5</c:v>
                </c:pt>
                <c:pt idx="55213">
                  <c:v>5.5213999999999997E-5</c:v>
                </c:pt>
                <c:pt idx="55214">
                  <c:v>5.5214999999999999E-5</c:v>
                </c:pt>
                <c:pt idx="55215">
                  <c:v>5.5216000000000001E-5</c:v>
                </c:pt>
                <c:pt idx="55216">
                  <c:v>5.5216999999999997E-5</c:v>
                </c:pt>
                <c:pt idx="55217">
                  <c:v>5.5217999999999999E-5</c:v>
                </c:pt>
                <c:pt idx="55218">
                  <c:v>5.5219000000000001E-5</c:v>
                </c:pt>
                <c:pt idx="55219">
                  <c:v>5.5220000000000003E-5</c:v>
                </c:pt>
                <c:pt idx="55220">
                  <c:v>5.5220999999999999E-5</c:v>
                </c:pt>
                <c:pt idx="55221">
                  <c:v>5.5222000000000001E-5</c:v>
                </c:pt>
                <c:pt idx="55222">
                  <c:v>5.5223000000000003E-5</c:v>
                </c:pt>
                <c:pt idx="55223">
                  <c:v>5.5223999999999998E-5</c:v>
                </c:pt>
                <c:pt idx="55224">
                  <c:v>5.5225000000000001E-5</c:v>
                </c:pt>
                <c:pt idx="55225">
                  <c:v>5.5226000000000003E-5</c:v>
                </c:pt>
                <c:pt idx="55226">
                  <c:v>5.5226999999999998E-5</c:v>
                </c:pt>
                <c:pt idx="55227">
                  <c:v>5.5228E-5</c:v>
                </c:pt>
                <c:pt idx="55228">
                  <c:v>5.5229000000000003E-5</c:v>
                </c:pt>
                <c:pt idx="55229">
                  <c:v>5.5229999999999998E-5</c:v>
                </c:pt>
                <c:pt idx="55230">
                  <c:v>5.5231E-5</c:v>
                </c:pt>
                <c:pt idx="55231">
                  <c:v>5.5232000000000002E-5</c:v>
                </c:pt>
                <c:pt idx="55232">
                  <c:v>5.5232999999999998E-5</c:v>
                </c:pt>
                <c:pt idx="55233">
                  <c:v>5.5234E-5</c:v>
                </c:pt>
                <c:pt idx="55234">
                  <c:v>5.5235000000000002E-5</c:v>
                </c:pt>
                <c:pt idx="55235">
                  <c:v>5.5235999999999998E-5</c:v>
                </c:pt>
                <c:pt idx="55236">
                  <c:v>5.5237E-5</c:v>
                </c:pt>
                <c:pt idx="55237">
                  <c:v>5.5238000000000002E-5</c:v>
                </c:pt>
                <c:pt idx="55238">
                  <c:v>5.5238999999999997E-5</c:v>
                </c:pt>
                <c:pt idx="55239">
                  <c:v>5.524E-5</c:v>
                </c:pt>
                <c:pt idx="55240">
                  <c:v>5.5241000000000002E-5</c:v>
                </c:pt>
                <c:pt idx="55241">
                  <c:v>5.5241999999999997E-5</c:v>
                </c:pt>
                <c:pt idx="55242">
                  <c:v>5.5242999999999999E-5</c:v>
                </c:pt>
                <c:pt idx="55243">
                  <c:v>5.5244000000000002E-5</c:v>
                </c:pt>
                <c:pt idx="55244">
                  <c:v>5.5244999999999997E-5</c:v>
                </c:pt>
                <c:pt idx="55245">
                  <c:v>5.5245999999999999E-5</c:v>
                </c:pt>
                <c:pt idx="55246">
                  <c:v>5.5247000000000001E-5</c:v>
                </c:pt>
                <c:pt idx="55247">
                  <c:v>5.5247999999999997E-5</c:v>
                </c:pt>
                <c:pt idx="55248">
                  <c:v>5.5248999999999999E-5</c:v>
                </c:pt>
                <c:pt idx="55249">
                  <c:v>5.5250000000000001E-5</c:v>
                </c:pt>
                <c:pt idx="55250">
                  <c:v>5.5250999999999997E-5</c:v>
                </c:pt>
                <c:pt idx="55251">
                  <c:v>5.5251999999999999E-5</c:v>
                </c:pt>
                <c:pt idx="55252">
                  <c:v>5.5253000000000001E-5</c:v>
                </c:pt>
                <c:pt idx="55253">
                  <c:v>5.5254000000000003E-5</c:v>
                </c:pt>
                <c:pt idx="55254">
                  <c:v>5.5254999999999999E-5</c:v>
                </c:pt>
                <c:pt idx="55255">
                  <c:v>5.5256000000000001E-5</c:v>
                </c:pt>
                <c:pt idx="55256">
                  <c:v>5.5257000000000003E-5</c:v>
                </c:pt>
                <c:pt idx="55257">
                  <c:v>5.5257999999999998E-5</c:v>
                </c:pt>
                <c:pt idx="55258">
                  <c:v>5.5259000000000001E-5</c:v>
                </c:pt>
                <c:pt idx="55259">
                  <c:v>5.5260000000000003E-5</c:v>
                </c:pt>
                <c:pt idx="55260">
                  <c:v>5.5260999999999998E-5</c:v>
                </c:pt>
                <c:pt idx="55261">
                  <c:v>5.5262E-5</c:v>
                </c:pt>
                <c:pt idx="55262">
                  <c:v>5.5263000000000003E-5</c:v>
                </c:pt>
                <c:pt idx="55263">
                  <c:v>5.5263999999999998E-5</c:v>
                </c:pt>
                <c:pt idx="55264">
                  <c:v>5.5265E-5</c:v>
                </c:pt>
                <c:pt idx="55265">
                  <c:v>5.5266000000000002E-5</c:v>
                </c:pt>
                <c:pt idx="55266">
                  <c:v>5.5266999999999998E-5</c:v>
                </c:pt>
                <c:pt idx="55267">
                  <c:v>5.5268E-5</c:v>
                </c:pt>
                <c:pt idx="55268">
                  <c:v>5.5269000000000002E-5</c:v>
                </c:pt>
                <c:pt idx="55269">
                  <c:v>5.5269999999999998E-5</c:v>
                </c:pt>
                <c:pt idx="55270">
                  <c:v>5.5271E-5</c:v>
                </c:pt>
                <c:pt idx="55271">
                  <c:v>5.5272000000000002E-5</c:v>
                </c:pt>
                <c:pt idx="55272">
                  <c:v>5.5272999999999997E-5</c:v>
                </c:pt>
                <c:pt idx="55273">
                  <c:v>5.5274E-5</c:v>
                </c:pt>
                <c:pt idx="55274">
                  <c:v>5.5275000000000002E-5</c:v>
                </c:pt>
                <c:pt idx="55275">
                  <c:v>5.5275999999999997E-5</c:v>
                </c:pt>
                <c:pt idx="55276">
                  <c:v>5.5276999999999999E-5</c:v>
                </c:pt>
                <c:pt idx="55277">
                  <c:v>5.5278000000000002E-5</c:v>
                </c:pt>
                <c:pt idx="55278">
                  <c:v>5.5278999999999997E-5</c:v>
                </c:pt>
                <c:pt idx="55279">
                  <c:v>5.5279999999999999E-5</c:v>
                </c:pt>
                <c:pt idx="55280">
                  <c:v>5.5281000000000001E-5</c:v>
                </c:pt>
                <c:pt idx="55281">
                  <c:v>5.5281999999999997E-5</c:v>
                </c:pt>
                <c:pt idx="55282">
                  <c:v>5.5282999999999999E-5</c:v>
                </c:pt>
                <c:pt idx="55283">
                  <c:v>5.5284000000000001E-5</c:v>
                </c:pt>
                <c:pt idx="55284">
                  <c:v>5.5284999999999997E-5</c:v>
                </c:pt>
                <c:pt idx="55285">
                  <c:v>5.5285999999999999E-5</c:v>
                </c:pt>
                <c:pt idx="55286">
                  <c:v>5.5287000000000001E-5</c:v>
                </c:pt>
                <c:pt idx="55287">
                  <c:v>5.5288000000000003E-5</c:v>
                </c:pt>
                <c:pt idx="55288">
                  <c:v>5.5288999999999999E-5</c:v>
                </c:pt>
                <c:pt idx="55289">
                  <c:v>5.5290000000000001E-5</c:v>
                </c:pt>
                <c:pt idx="55290">
                  <c:v>5.5291000000000003E-5</c:v>
                </c:pt>
                <c:pt idx="55291">
                  <c:v>5.5291999999999998E-5</c:v>
                </c:pt>
                <c:pt idx="55292">
                  <c:v>5.5293000000000001E-5</c:v>
                </c:pt>
                <c:pt idx="55293">
                  <c:v>5.5294000000000003E-5</c:v>
                </c:pt>
                <c:pt idx="55294">
                  <c:v>5.5294999999999998E-5</c:v>
                </c:pt>
                <c:pt idx="55295">
                  <c:v>5.5296E-5</c:v>
                </c:pt>
                <c:pt idx="55296">
                  <c:v>5.5297000000000003E-5</c:v>
                </c:pt>
                <c:pt idx="55297">
                  <c:v>5.5297999999999998E-5</c:v>
                </c:pt>
                <c:pt idx="55298">
                  <c:v>5.5299E-5</c:v>
                </c:pt>
                <c:pt idx="55299">
                  <c:v>5.5300000000000002E-5</c:v>
                </c:pt>
                <c:pt idx="55300">
                  <c:v>5.5300999999999998E-5</c:v>
                </c:pt>
                <c:pt idx="55301">
                  <c:v>5.5302E-5</c:v>
                </c:pt>
                <c:pt idx="55302">
                  <c:v>5.5303000000000002E-5</c:v>
                </c:pt>
                <c:pt idx="55303">
                  <c:v>5.5303999999999998E-5</c:v>
                </c:pt>
                <c:pt idx="55304">
                  <c:v>5.5305E-5</c:v>
                </c:pt>
                <c:pt idx="55305">
                  <c:v>5.5306000000000002E-5</c:v>
                </c:pt>
                <c:pt idx="55306">
                  <c:v>5.5306999999999997E-5</c:v>
                </c:pt>
                <c:pt idx="55307">
                  <c:v>5.5308E-5</c:v>
                </c:pt>
                <c:pt idx="55308">
                  <c:v>5.5309000000000002E-5</c:v>
                </c:pt>
                <c:pt idx="55309">
                  <c:v>5.5309999999999997E-5</c:v>
                </c:pt>
                <c:pt idx="55310">
                  <c:v>5.5310999999999999E-5</c:v>
                </c:pt>
                <c:pt idx="55311">
                  <c:v>5.5312000000000002E-5</c:v>
                </c:pt>
                <c:pt idx="55312">
                  <c:v>5.5312999999999997E-5</c:v>
                </c:pt>
                <c:pt idx="55313">
                  <c:v>5.5313999999999999E-5</c:v>
                </c:pt>
                <c:pt idx="55314">
                  <c:v>5.5315000000000001E-5</c:v>
                </c:pt>
                <c:pt idx="55315">
                  <c:v>5.5315999999999997E-5</c:v>
                </c:pt>
                <c:pt idx="55316">
                  <c:v>5.5316999999999999E-5</c:v>
                </c:pt>
                <c:pt idx="55317">
                  <c:v>5.5318000000000001E-5</c:v>
                </c:pt>
                <c:pt idx="55318">
                  <c:v>5.5318999999999997E-5</c:v>
                </c:pt>
                <c:pt idx="55319">
                  <c:v>5.5319999999999999E-5</c:v>
                </c:pt>
                <c:pt idx="55320">
                  <c:v>5.5321000000000001E-5</c:v>
                </c:pt>
                <c:pt idx="55321">
                  <c:v>5.5322000000000003E-5</c:v>
                </c:pt>
                <c:pt idx="55322">
                  <c:v>5.5322999999999999E-5</c:v>
                </c:pt>
                <c:pt idx="55323">
                  <c:v>5.5324000000000001E-5</c:v>
                </c:pt>
                <c:pt idx="55324">
                  <c:v>5.5325000000000003E-5</c:v>
                </c:pt>
                <c:pt idx="55325">
                  <c:v>5.5325999999999998E-5</c:v>
                </c:pt>
                <c:pt idx="55326">
                  <c:v>5.5327000000000001E-5</c:v>
                </c:pt>
                <c:pt idx="55327">
                  <c:v>5.5328000000000003E-5</c:v>
                </c:pt>
                <c:pt idx="55328">
                  <c:v>5.5328999999999998E-5</c:v>
                </c:pt>
                <c:pt idx="55329">
                  <c:v>5.533E-5</c:v>
                </c:pt>
                <c:pt idx="55330">
                  <c:v>5.5331000000000003E-5</c:v>
                </c:pt>
                <c:pt idx="55331">
                  <c:v>5.5331999999999998E-5</c:v>
                </c:pt>
                <c:pt idx="55332">
                  <c:v>5.5333E-5</c:v>
                </c:pt>
                <c:pt idx="55333">
                  <c:v>5.5334000000000002E-5</c:v>
                </c:pt>
                <c:pt idx="55334">
                  <c:v>5.5334999999999998E-5</c:v>
                </c:pt>
                <c:pt idx="55335">
                  <c:v>5.5336E-5</c:v>
                </c:pt>
                <c:pt idx="55336">
                  <c:v>5.5337000000000002E-5</c:v>
                </c:pt>
                <c:pt idx="55337">
                  <c:v>5.5337999999999998E-5</c:v>
                </c:pt>
                <c:pt idx="55338">
                  <c:v>5.5339E-5</c:v>
                </c:pt>
                <c:pt idx="55339">
                  <c:v>5.5340000000000002E-5</c:v>
                </c:pt>
                <c:pt idx="55340">
                  <c:v>5.5340999999999998E-5</c:v>
                </c:pt>
                <c:pt idx="55341">
                  <c:v>5.5342E-5</c:v>
                </c:pt>
                <c:pt idx="55342">
                  <c:v>5.5343000000000002E-5</c:v>
                </c:pt>
                <c:pt idx="55343">
                  <c:v>5.5343999999999997E-5</c:v>
                </c:pt>
                <c:pt idx="55344">
                  <c:v>5.5345E-5</c:v>
                </c:pt>
                <c:pt idx="55345">
                  <c:v>5.5346000000000002E-5</c:v>
                </c:pt>
                <c:pt idx="55346">
                  <c:v>5.5346999999999997E-5</c:v>
                </c:pt>
                <c:pt idx="55347">
                  <c:v>5.5347999999999999E-5</c:v>
                </c:pt>
                <c:pt idx="55348">
                  <c:v>5.5349000000000001E-5</c:v>
                </c:pt>
                <c:pt idx="55349">
                  <c:v>5.5349999999999997E-5</c:v>
                </c:pt>
                <c:pt idx="55350">
                  <c:v>5.5350999999999999E-5</c:v>
                </c:pt>
                <c:pt idx="55351">
                  <c:v>5.5352000000000001E-5</c:v>
                </c:pt>
                <c:pt idx="55352">
                  <c:v>5.5352999999999997E-5</c:v>
                </c:pt>
                <c:pt idx="55353">
                  <c:v>5.5353999999999999E-5</c:v>
                </c:pt>
                <c:pt idx="55354">
                  <c:v>5.5355000000000001E-5</c:v>
                </c:pt>
                <c:pt idx="55355">
                  <c:v>5.5356000000000003E-5</c:v>
                </c:pt>
                <c:pt idx="55356">
                  <c:v>5.5356999999999999E-5</c:v>
                </c:pt>
                <c:pt idx="55357">
                  <c:v>5.5358000000000001E-5</c:v>
                </c:pt>
                <c:pt idx="55358">
                  <c:v>5.5359000000000003E-5</c:v>
                </c:pt>
                <c:pt idx="55359">
                  <c:v>5.5359999999999999E-5</c:v>
                </c:pt>
                <c:pt idx="55360">
                  <c:v>5.5361000000000001E-5</c:v>
                </c:pt>
                <c:pt idx="55361">
                  <c:v>5.5362000000000003E-5</c:v>
                </c:pt>
                <c:pt idx="55362">
                  <c:v>5.5362999999999998E-5</c:v>
                </c:pt>
                <c:pt idx="55363">
                  <c:v>5.5364000000000001E-5</c:v>
                </c:pt>
                <c:pt idx="55364">
                  <c:v>5.5365000000000003E-5</c:v>
                </c:pt>
                <c:pt idx="55365">
                  <c:v>5.5365999999999998E-5</c:v>
                </c:pt>
                <c:pt idx="55366">
                  <c:v>5.5367E-5</c:v>
                </c:pt>
                <c:pt idx="55367">
                  <c:v>5.5368000000000003E-5</c:v>
                </c:pt>
                <c:pt idx="55368">
                  <c:v>5.5368999999999998E-5</c:v>
                </c:pt>
                <c:pt idx="55369">
                  <c:v>5.537E-5</c:v>
                </c:pt>
                <c:pt idx="55370">
                  <c:v>5.5371000000000002E-5</c:v>
                </c:pt>
                <c:pt idx="55371">
                  <c:v>5.5371999999999998E-5</c:v>
                </c:pt>
                <c:pt idx="55372">
                  <c:v>5.5373E-5</c:v>
                </c:pt>
                <c:pt idx="55373">
                  <c:v>5.5374000000000002E-5</c:v>
                </c:pt>
                <c:pt idx="55374">
                  <c:v>5.5374999999999998E-5</c:v>
                </c:pt>
                <c:pt idx="55375">
                  <c:v>5.5376E-5</c:v>
                </c:pt>
                <c:pt idx="55376">
                  <c:v>5.5377000000000002E-5</c:v>
                </c:pt>
                <c:pt idx="55377">
                  <c:v>5.5377999999999997E-5</c:v>
                </c:pt>
                <c:pt idx="55378">
                  <c:v>5.5379E-5</c:v>
                </c:pt>
                <c:pt idx="55379">
                  <c:v>5.5380000000000002E-5</c:v>
                </c:pt>
                <c:pt idx="55380">
                  <c:v>5.5380999999999997E-5</c:v>
                </c:pt>
                <c:pt idx="55381">
                  <c:v>5.5381999999999999E-5</c:v>
                </c:pt>
                <c:pt idx="55382">
                  <c:v>5.5383000000000002E-5</c:v>
                </c:pt>
                <c:pt idx="55383">
                  <c:v>5.5383999999999997E-5</c:v>
                </c:pt>
                <c:pt idx="55384">
                  <c:v>5.5384999999999999E-5</c:v>
                </c:pt>
                <c:pt idx="55385">
                  <c:v>5.5386000000000001E-5</c:v>
                </c:pt>
                <c:pt idx="55386">
                  <c:v>5.5386999999999997E-5</c:v>
                </c:pt>
                <c:pt idx="55387">
                  <c:v>5.5387999999999999E-5</c:v>
                </c:pt>
                <c:pt idx="55388">
                  <c:v>5.5389000000000001E-5</c:v>
                </c:pt>
                <c:pt idx="55389">
                  <c:v>5.5390000000000003E-5</c:v>
                </c:pt>
                <c:pt idx="55390">
                  <c:v>5.5390999999999999E-5</c:v>
                </c:pt>
                <c:pt idx="55391">
                  <c:v>5.5392000000000001E-5</c:v>
                </c:pt>
                <c:pt idx="55392">
                  <c:v>5.5393000000000003E-5</c:v>
                </c:pt>
                <c:pt idx="55393">
                  <c:v>5.5393999999999999E-5</c:v>
                </c:pt>
                <c:pt idx="55394">
                  <c:v>5.5395000000000001E-5</c:v>
                </c:pt>
                <c:pt idx="55395">
                  <c:v>5.5396000000000003E-5</c:v>
                </c:pt>
                <c:pt idx="55396">
                  <c:v>5.5396999999999998E-5</c:v>
                </c:pt>
                <c:pt idx="55397">
                  <c:v>5.5398000000000001E-5</c:v>
                </c:pt>
                <c:pt idx="55398">
                  <c:v>5.5399000000000003E-5</c:v>
                </c:pt>
                <c:pt idx="55399">
                  <c:v>5.5399999999999998E-5</c:v>
                </c:pt>
                <c:pt idx="55400">
                  <c:v>5.5401E-5</c:v>
                </c:pt>
                <c:pt idx="55401">
                  <c:v>5.5402000000000003E-5</c:v>
                </c:pt>
                <c:pt idx="55402">
                  <c:v>5.5402999999999998E-5</c:v>
                </c:pt>
                <c:pt idx="55403">
                  <c:v>5.5404E-5</c:v>
                </c:pt>
                <c:pt idx="55404">
                  <c:v>5.5405000000000002E-5</c:v>
                </c:pt>
                <c:pt idx="55405">
                  <c:v>5.5405999999999998E-5</c:v>
                </c:pt>
                <c:pt idx="55406">
                  <c:v>5.5407E-5</c:v>
                </c:pt>
                <c:pt idx="55407">
                  <c:v>5.5408000000000002E-5</c:v>
                </c:pt>
                <c:pt idx="55408">
                  <c:v>5.5408999999999998E-5</c:v>
                </c:pt>
                <c:pt idx="55409">
                  <c:v>5.541E-5</c:v>
                </c:pt>
                <c:pt idx="55410">
                  <c:v>5.5411000000000002E-5</c:v>
                </c:pt>
                <c:pt idx="55411">
                  <c:v>5.5411999999999997E-5</c:v>
                </c:pt>
                <c:pt idx="55412">
                  <c:v>5.5413E-5</c:v>
                </c:pt>
                <c:pt idx="55413">
                  <c:v>5.5414000000000002E-5</c:v>
                </c:pt>
                <c:pt idx="55414">
                  <c:v>5.5414999999999997E-5</c:v>
                </c:pt>
                <c:pt idx="55415">
                  <c:v>5.5415999999999999E-5</c:v>
                </c:pt>
                <c:pt idx="55416">
                  <c:v>5.5417000000000002E-5</c:v>
                </c:pt>
                <c:pt idx="55417">
                  <c:v>5.5417999999999997E-5</c:v>
                </c:pt>
                <c:pt idx="55418">
                  <c:v>5.5418999999999999E-5</c:v>
                </c:pt>
                <c:pt idx="55419">
                  <c:v>5.5420000000000001E-5</c:v>
                </c:pt>
                <c:pt idx="55420">
                  <c:v>5.5420999999999997E-5</c:v>
                </c:pt>
                <c:pt idx="55421">
                  <c:v>5.5421999999999999E-5</c:v>
                </c:pt>
                <c:pt idx="55422">
                  <c:v>5.5423000000000001E-5</c:v>
                </c:pt>
                <c:pt idx="55423">
                  <c:v>5.5424000000000003E-5</c:v>
                </c:pt>
                <c:pt idx="55424">
                  <c:v>5.5424999999999999E-5</c:v>
                </c:pt>
                <c:pt idx="55425">
                  <c:v>5.5426000000000001E-5</c:v>
                </c:pt>
                <c:pt idx="55426">
                  <c:v>5.5427000000000003E-5</c:v>
                </c:pt>
                <c:pt idx="55427">
                  <c:v>5.5427999999999999E-5</c:v>
                </c:pt>
                <c:pt idx="55428">
                  <c:v>5.5429000000000001E-5</c:v>
                </c:pt>
                <c:pt idx="55429">
                  <c:v>5.5430000000000003E-5</c:v>
                </c:pt>
                <c:pt idx="55430">
                  <c:v>5.5430999999999998E-5</c:v>
                </c:pt>
                <c:pt idx="55431">
                  <c:v>5.5432000000000001E-5</c:v>
                </c:pt>
                <c:pt idx="55432">
                  <c:v>5.5433000000000003E-5</c:v>
                </c:pt>
                <c:pt idx="55433">
                  <c:v>5.5433999999999998E-5</c:v>
                </c:pt>
                <c:pt idx="55434">
                  <c:v>5.5435E-5</c:v>
                </c:pt>
                <c:pt idx="55435">
                  <c:v>5.5436000000000003E-5</c:v>
                </c:pt>
                <c:pt idx="55436">
                  <c:v>5.5436999999999998E-5</c:v>
                </c:pt>
                <c:pt idx="55437">
                  <c:v>5.5438E-5</c:v>
                </c:pt>
                <c:pt idx="55438">
                  <c:v>5.5439000000000002E-5</c:v>
                </c:pt>
                <c:pt idx="55439">
                  <c:v>5.5439999999999998E-5</c:v>
                </c:pt>
                <c:pt idx="55440">
                  <c:v>5.5441E-5</c:v>
                </c:pt>
                <c:pt idx="55441">
                  <c:v>5.5442000000000002E-5</c:v>
                </c:pt>
                <c:pt idx="55442">
                  <c:v>5.5442999999999998E-5</c:v>
                </c:pt>
                <c:pt idx="55443">
                  <c:v>5.5444E-5</c:v>
                </c:pt>
                <c:pt idx="55444">
                  <c:v>5.5445000000000002E-5</c:v>
                </c:pt>
                <c:pt idx="55445">
                  <c:v>5.5445999999999997E-5</c:v>
                </c:pt>
                <c:pt idx="55446">
                  <c:v>5.5447E-5</c:v>
                </c:pt>
                <c:pt idx="55447">
                  <c:v>5.5448000000000002E-5</c:v>
                </c:pt>
                <c:pt idx="55448">
                  <c:v>5.5448999999999997E-5</c:v>
                </c:pt>
                <c:pt idx="55449">
                  <c:v>5.5449999999999999E-5</c:v>
                </c:pt>
                <c:pt idx="55450">
                  <c:v>5.5451000000000002E-5</c:v>
                </c:pt>
                <c:pt idx="55451">
                  <c:v>5.5451999999999997E-5</c:v>
                </c:pt>
                <c:pt idx="55452">
                  <c:v>5.5452999999999999E-5</c:v>
                </c:pt>
                <c:pt idx="55453">
                  <c:v>5.5454000000000001E-5</c:v>
                </c:pt>
                <c:pt idx="55454">
                  <c:v>5.5454999999999997E-5</c:v>
                </c:pt>
                <c:pt idx="55455">
                  <c:v>5.5455999999999999E-5</c:v>
                </c:pt>
                <c:pt idx="55456">
                  <c:v>5.5457000000000001E-5</c:v>
                </c:pt>
                <c:pt idx="55457">
                  <c:v>5.5458000000000003E-5</c:v>
                </c:pt>
                <c:pt idx="55458">
                  <c:v>5.5458999999999999E-5</c:v>
                </c:pt>
                <c:pt idx="55459">
                  <c:v>5.5460000000000001E-5</c:v>
                </c:pt>
                <c:pt idx="55460">
                  <c:v>5.5461000000000003E-5</c:v>
                </c:pt>
                <c:pt idx="55461">
                  <c:v>5.5461999999999999E-5</c:v>
                </c:pt>
                <c:pt idx="55462">
                  <c:v>5.5463000000000001E-5</c:v>
                </c:pt>
                <c:pt idx="55463">
                  <c:v>5.5464000000000003E-5</c:v>
                </c:pt>
                <c:pt idx="55464">
                  <c:v>5.5464999999999998E-5</c:v>
                </c:pt>
                <c:pt idx="55465">
                  <c:v>5.5466000000000001E-5</c:v>
                </c:pt>
                <c:pt idx="55466">
                  <c:v>5.5467000000000003E-5</c:v>
                </c:pt>
                <c:pt idx="55467">
                  <c:v>5.5467999999999998E-5</c:v>
                </c:pt>
                <c:pt idx="55468">
                  <c:v>5.5469E-5</c:v>
                </c:pt>
                <c:pt idx="55469">
                  <c:v>5.5470000000000003E-5</c:v>
                </c:pt>
                <c:pt idx="55470">
                  <c:v>5.5470999999999998E-5</c:v>
                </c:pt>
                <c:pt idx="55471">
                  <c:v>5.5472E-5</c:v>
                </c:pt>
                <c:pt idx="55472">
                  <c:v>5.5473000000000002E-5</c:v>
                </c:pt>
                <c:pt idx="55473">
                  <c:v>5.5473999999999998E-5</c:v>
                </c:pt>
                <c:pt idx="55474">
                  <c:v>5.5475E-5</c:v>
                </c:pt>
                <c:pt idx="55475">
                  <c:v>5.5476000000000002E-5</c:v>
                </c:pt>
                <c:pt idx="55476">
                  <c:v>5.5476999999999998E-5</c:v>
                </c:pt>
                <c:pt idx="55477">
                  <c:v>5.5478E-5</c:v>
                </c:pt>
                <c:pt idx="55478">
                  <c:v>5.5479000000000002E-5</c:v>
                </c:pt>
                <c:pt idx="55479">
                  <c:v>5.5479999999999997E-5</c:v>
                </c:pt>
                <c:pt idx="55480">
                  <c:v>5.5481E-5</c:v>
                </c:pt>
                <c:pt idx="55481">
                  <c:v>5.5482000000000002E-5</c:v>
                </c:pt>
                <c:pt idx="55482">
                  <c:v>5.5482999999999997E-5</c:v>
                </c:pt>
                <c:pt idx="55483">
                  <c:v>5.5483999999999999E-5</c:v>
                </c:pt>
                <c:pt idx="55484">
                  <c:v>5.5485000000000002E-5</c:v>
                </c:pt>
                <c:pt idx="55485">
                  <c:v>5.5485999999999997E-5</c:v>
                </c:pt>
                <c:pt idx="55486">
                  <c:v>5.5486999999999999E-5</c:v>
                </c:pt>
                <c:pt idx="55487">
                  <c:v>5.5488000000000001E-5</c:v>
                </c:pt>
                <c:pt idx="55488">
                  <c:v>5.5488999999999997E-5</c:v>
                </c:pt>
                <c:pt idx="55489">
                  <c:v>5.5489999999999999E-5</c:v>
                </c:pt>
                <c:pt idx="55490">
                  <c:v>5.5491000000000001E-5</c:v>
                </c:pt>
                <c:pt idx="55491">
                  <c:v>5.5492000000000003E-5</c:v>
                </c:pt>
                <c:pt idx="55492">
                  <c:v>5.5492999999999999E-5</c:v>
                </c:pt>
                <c:pt idx="55493">
                  <c:v>5.5494000000000001E-5</c:v>
                </c:pt>
                <c:pt idx="55494">
                  <c:v>5.5495000000000003E-5</c:v>
                </c:pt>
                <c:pt idx="55495">
                  <c:v>5.5495999999999999E-5</c:v>
                </c:pt>
                <c:pt idx="55496">
                  <c:v>5.5497000000000001E-5</c:v>
                </c:pt>
                <c:pt idx="55497">
                  <c:v>5.5498000000000003E-5</c:v>
                </c:pt>
                <c:pt idx="55498">
                  <c:v>5.5498999999999998E-5</c:v>
                </c:pt>
                <c:pt idx="55499">
                  <c:v>5.5500000000000001E-5</c:v>
                </c:pt>
                <c:pt idx="55500">
                  <c:v>5.5501000000000003E-5</c:v>
                </c:pt>
                <c:pt idx="55501">
                  <c:v>5.5501999999999998E-5</c:v>
                </c:pt>
                <c:pt idx="55502">
                  <c:v>5.5503E-5</c:v>
                </c:pt>
                <c:pt idx="55503">
                  <c:v>5.5504000000000003E-5</c:v>
                </c:pt>
                <c:pt idx="55504">
                  <c:v>5.5504999999999998E-5</c:v>
                </c:pt>
                <c:pt idx="55505">
                  <c:v>5.5506E-5</c:v>
                </c:pt>
                <c:pt idx="55506">
                  <c:v>5.5507000000000002E-5</c:v>
                </c:pt>
                <c:pt idx="55507">
                  <c:v>5.5507999999999998E-5</c:v>
                </c:pt>
                <c:pt idx="55508">
                  <c:v>5.5509E-5</c:v>
                </c:pt>
                <c:pt idx="55509">
                  <c:v>5.5510000000000002E-5</c:v>
                </c:pt>
                <c:pt idx="55510">
                  <c:v>5.5510999999999998E-5</c:v>
                </c:pt>
                <c:pt idx="55511">
                  <c:v>5.5512E-5</c:v>
                </c:pt>
                <c:pt idx="55512">
                  <c:v>5.5513000000000002E-5</c:v>
                </c:pt>
                <c:pt idx="55513">
                  <c:v>5.5513999999999997E-5</c:v>
                </c:pt>
                <c:pt idx="55514">
                  <c:v>5.5515E-5</c:v>
                </c:pt>
                <c:pt idx="55515">
                  <c:v>5.5516000000000002E-5</c:v>
                </c:pt>
                <c:pt idx="55516">
                  <c:v>5.5516999999999997E-5</c:v>
                </c:pt>
                <c:pt idx="55517">
                  <c:v>5.5517999999999999E-5</c:v>
                </c:pt>
                <c:pt idx="55518">
                  <c:v>5.5519000000000002E-5</c:v>
                </c:pt>
                <c:pt idx="55519">
                  <c:v>5.5519999999999997E-5</c:v>
                </c:pt>
                <c:pt idx="55520">
                  <c:v>5.5520999999999999E-5</c:v>
                </c:pt>
                <c:pt idx="55521">
                  <c:v>5.5522000000000001E-5</c:v>
                </c:pt>
                <c:pt idx="55522">
                  <c:v>5.5522999999999997E-5</c:v>
                </c:pt>
                <c:pt idx="55523">
                  <c:v>5.5523999999999999E-5</c:v>
                </c:pt>
                <c:pt idx="55524">
                  <c:v>5.5525000000000001E-5</c:v>
                </c:pt>
                <c:pt idx="55525">
                  <c:v>5.5526000000000003E-5</c:v>
                </c:pt>
                <c:pt idx="55526">
                  <c:v>5.5526999999999999E-5</c:v>
                </c:pt>
                <c:pt idx="55527">
                  <c:v>5.5528000000000001E-5</c:v>
                </c:pt>
                <c:pt idx="55528">
                  <c:v>5.5529000000000003E-5</c:v>
                </c:pt>
                <c:pt idx="55529">
                  <c:v>5.5529999999999999E-5</c:v>
                </c:pt>
                <c:pt idx="55530">
                  <c:v>5.5531000000000001E-5</c:v>
                </c:pt>
                <c:pt idx="55531">
                  <c:v>5.5532000000000003E-5</c:v>
                </c:pt>
                <c:pt idx="55532">
                  <c:v>5.5532999999999998E-5</c:v>
                </c:pt>
                <c:pt idx="55533">
                  <c:v>5.5534000000000001E-5</c:v>
                </c:pt>
                <c:pt idx="55534">
                  <c:v>5.5535000000000003E-5</c:v>
                </c:pt>
                <c:pt idx="55535">
                  <c:v>5.5535999999999998E-5</c:v>
                </c:pt>
                <c:pt idx="55536">
                  <c:v>5.5537E-5</c:v>
                </c:pt>
                <c:pt idx="55537">
                  <c:v>5.5538000000000003E-5</c:v>
                </c:pt>
                <c:pt idx="55538">
                  <c:v>5.5538999999999998E-5</c:v>
                </c:pt>
                <c:pt idx="55539">
                  <c:v>5.554E-5</c:v>
                </c:pt>
                <c:pt idx="55540">
                  <c:v>5.5541000000000002E-5</c:v>
                </c:pt>
                <c:pt idx="55541">
                  <c:v>5.5541999999999998E-5</c:v>
                </c:pt>
                <c:pt idx="55542">
                  <c:v>5.5543E-5</c:v>
                </c:pt>
                <c:pt idx="55543">
                  <c:v>5.5544000000000002E-5</c:v>
                </c:pt>
                <c:pt idx="55544">
                  <c:v>5.5544999999999998E-5</c:v>
                </c:pt>
                <c:pt idx="55545">
                  <c:v>5.5546E-5</c:v>
                </c:pt>
                <c:pt idx="55546">
                  <c:v>5.5547000000000002E-5</c:v>
                </c:pt>
                <c:pt idx="55547">
                  <c:v>5.5547999999999997E-5</c:v>
                </c:pt>
                <c:pt idx="55548">
                  <c:v>5.5549E-5</c:v>
                </c:pt>
                <c:pt idx="55549">
                  <c:v>5.5550000000000002E-5</c:v>
                </c:pt>
                <c:pt idx="55550">
                  <c:v>5.5550999999999997E-5</c:v>
                </c:pt>
                <c:pt idx="55551">
                  <c:v>5.5551999999999999E-5</c:v>
                </c:pt>
                <c:pt idx="55552">
                  <c:v>5.5553000000000002E-5</c:v>
                </c:pt>
                <c:pt idx="55553">
                  <c:v>5.5553999999999997E-5</c:v>
                </c:pt>
                <c:pt idx="55554">
                  <c:v>5.5554999999999999E-5</c:v>
                </c:pt>
                <c:pt idx="55555">
                  <c:v>5.5556000000000001E-5</c:v>
                </c:pt>
                <c:pt idx="55556">
                  <c:v>5.5556999999999997E-5</c:v>
                </c:pt>
                <c:pt idx="55557">
                  <c:v>5.5557999999999999E-5</c:v>
                </c:pt>
                <c:pt idx="55558">
                  <c:v>5.5559000000000001E-5</c:v>
                </c:pt>
                <c:pt idx="55559">
                  <c:v>5.5560000000000003E-5</c:v>
                </c:pt>
                <c:pt idx="55560">
                  <c:v>5.5560999999999999E-5</c:v>
                </c:pt>
                <c:pt idx="55561">
                  <c:v>5.5562000000000001E-5</c:v>
                </c:pt>
                <c:pt idx="55562">
                  <c:v>5.5563000000000003E-5</c:v>
                </c:pt>
                <c:pt idx="55563">
                  <c:v>5.5563999999999999E-5</c:v>
                </c:pt>
                <c:pt idx="55564">
                  <c:v>5.5565000000000001E-5</c:v>
                </c:pt>
                <c:pt idx="55565">
                  <c:v>5.5566000000000003E-5</c:v>
                </c:pt>
                <c:pt idx="55566">
                  <c:v>5.5566999999999998E-5</c:v>
                </c:pt>
                <c:pt idx="55567">
                  <c:v>5.5568000000000001E-5</c:v>
                </c:pt>
                <c:pt idx="55568">
                  <c:v>5.5569000000000003E-5</c:v>
                </c:pt>
                <c:pt idx="55569">
                  <c:v>5.5569999999999998E-5</c:v>
                </c:pt>
                <c:pt idx="55570">
                  <c:v>5.5571E-5</c:v>
                </c:pt>
                <c:pt idx="55571">
                  <c:v>5.5572000000000003E-5</c:v>
                </c:pt>
                <c:pt idx="55572">
                  <c:v>5.5572999999999998E-5</c:v>
                </c:pt>
                <c:pt idx="55573">
                  <c:v>5.5574E-5</c:v>
                </c:pt>
                <c:pt idx="55574">
                  <c:v>5.5575000000000002E-5</c:v>
                </c:pt>
                <c:pt idx="55575">
                  <c:v>5.5575999999999998E-5</c:v>
                </c:pt>
                <c:pt idx="55576">
                  <c:v>5.5577E-5</c:v>
                </c:pt>
                <c:pt idx="55577">
                  <c:v>5.5578000000000002E-5</c:v>
                </c:pt>
                <c:pt idx="55578">
                  <c:v>5.5578999999999998E-5</c:v>
                </c:pt>
                <c:pt idx="55579">
                  <c:v>5.558E-5</c:v>
                </c:pt>
                <c:pt idx="55580">
                  <c:v>5.5581000000000002E-5</c:v>
                </c:pt>
                <c:pt idx="55581">
                  <c:v>5.5581999999999997E-5</c:v>
                </c:pt>
                <c:pt idx="55582">
                  <c:v>5.5583E-5</c:v>
                </c:pt>
                <c:pt idx="55583">
                  <c:v>5.5584000000000002E-5</c:v>
                </c:pt>
                <c:pt idx="55584">
                  <c:v>5.5584999999999997E-5</c:v>
                </c:pt>
                <c:pt idx="55585">
                  <c:v>5.5585999999999999E-5</c:v>
                </c:pt>
                <c:pt idx="55586">
                  <c:v>5.5587000000000002E-5</c:v>
                </c:pt>
                <c:pt idx="55587">
                  <c:v>5.5587999999999997E-5</c:v>
                </c:pt>
                <c:pt idx="55588">
                  <c:v>5.5588999999999999E-5</c:v>
                </c:pt>
                <c:pt idx="55589">
                  <c:v>5.5590000000000001E-5</c:v>
                </c:pt>
                <c:pt idx="55590">
                  <c:v>5.5590999999999997E-5</c:v>
                </c:pt>
                <c:pt idx="55591">
                  <c:v>5.5591999999999999E-5</c:v>
                </c:pt>
                <c:pt idx="55592">
                  <c:v>5.5593000000000001E-5</c:v>
                </c:pt>
                <c:pt idx="55593">
                  <c:v>5.5593999999999997E-5</c:v>
                </c:pt>
                <c:pt idx="55594">
                  <c:v>5.5594999999999999E-5</c:v>
                </c:pt>
                <c:pt idx="55595">
                  <c:v>5.5596000000000001E-5</c:v>
                </c:pt>
                <c:pt idx="55596">
                  <c:v>5.5597000000000003E-5</c:v>
                </c:pt>
                <c:pt idx="55597">
                  <c:v>5.5597999999999999E-5</c:v>
                </c:pt>
                <c:pt idx="55598">
                  <c:v>5.5599000000000001E-5</c:v>
                </c:pt>
                <c:pt idx="55599">
                  <c:v>5.5600000000000003E-5</c:v>
                </c:pt>
                <c:pt idx="55600">
                  <c:v>5.5600999999999998E-5</c:v>
                </c:pt>
                <c:pt idx="55601">
                  <c:v>5.5602000000000001E-5</c:v>
                </c:pt>
                <c:pt idx="55602">
                  <c:v>5.5603000000000003E-5</c:v>
                </c:pt>
                <c:pt idx="55603">
                  <c:v>5.5603999999999998E-5</c:v>
                </c:pt>
                <c:pt idx="55604">
                  <c:v>5.5605E-5</c:v>
                </c:pt>
                <c:pt idx="55605">
                  <c:v>5.5606000000000003E-5</c:v>
                </c:pt>
                <c:pt idx="55606">
                  <c:v>5.5606999999999998E-5</c:v>
                </c:pt>
                <c:pt idx="55607">
                  <c:v>5.5608E-5</c:v>
                </c:pt>
                <c:pt idx="55608">
                  <c:v>5.5609000000000002E-5</c:v>
                </c:pt>
                <c:pt idx="55609">
                  <c:v>5.5609999999999998E-5</c:v>
                </c:pt>
                <c:pt idx="55610">
                  <c:v>5.5611E-5</c:v>
                </c:pt>
                <c:pt idx="55611">
                  <c:v>5.5612000000000002E-5</c:v>
                </c:pt>
                <c:pt idx="55612">
                  <c:v>5.5612999999999998E-5</c:v>
                </c:pt>
                <c:pt idx="55613">
                  <c:v>5.5614E-5</c:v>
                </c:pt>
                <c:pt idx="55614">
                  <c:v>5.5615000000000002E-5</c:v>
                </c:pt>
                <c:pt idx="55615">
                  <c:v>5.5615999999999997E-5</c:v>
                </c:pt>
                <c:pt idx="55616">
                  <c:v>5.5617E-5</c:v>
                </c:pt>
                <c:pt idx="55617">
                  <c:v>5.5618000000000002E-5</c:v>
                </c:pt>
                <c:pt idx="55618">
                  <c:v>5.5618999999999997E-5</c:v>
                </c:pt>
                <c:pt idx="55619">
                  <c:v>5.5619999999999999E-5</c:v>
                </c:pt>
                <c:pt idx="55620">
                  <c:v>5.5621000000000002E-5</c:v>
                </c:pt>
                <c:pt idx="55621">
                  <c:v>5.5621999999999997E-5</c:v>
                </c:pt>
                <c:pt idx="55622">
                  <c:v>5.5622999999999999E-5</c:v>
                </c:pt>
                <c:pt idx="55623">
                  <c:v>5.5624000000000001E-5</c:v>
                </c:pt>
                <c:pt idx="55624">
                  <c:v>5.5624999999999997E-5</c:v>
                </c:pt>
                <c:pt idx="55625">
                  <c:v>5.5625999999999999E-5</c:v>
                </c:pt>
                <c:pt idx="55626">
                  <c:v>5.5627000000000001E-5</c:v>
                </c:pt>
                <c:pt idx="55627">
                  <c:v>5.5627999999999997E-5</c:v>
                </c:pt>
                <c:pt idx="55628">
                  <c:v>5.5628999999999999E-5</c:v>
                </c:pt>
                <c:pt idx="55629">
                  <c:v>5.5630000000000001E-5</c:v>
                </c:pt>
                <c:pt idx="55630">
                  <c:v>5.5631000000000003E-5</c:v>
                </c:pt>
                <c:pt idx="55631">
                  <c:v>5.5631999999999999E-5</c:v>
                </c:pt>
                <c:pt idx="55632">
                  <c:v>5.5633000000000001E-5</c:v>
                </c:pt>
                <c:pt idx="55633">
                  <c:v>5.5634000000000003E-5</c:v>
                </c:pt>
                <c:pt idx="55634">
                  <c:v>5.5634999999999998E-5</c:v>
                </c:pt>
                <c:pt idx="55635">
                  <c:v>5.5636000000000001E-5</c:v>
                </c:pt>
                <c:pt idx="55636">
                  <c:v>5.5637000000000003E-5</c:v>
                </c:pt>
                <c:pt idx="55637">
                  <c:v>5.5637999999999998E-5</c:v>
                </c:pt>
                <c:pt idx="55638">
                  <c:v>5.5639E-5</c:v>
                </c:pt>
                <c:pt idx="55639">
                  <c:v>5.5640000000000003E-5</c:v>
                </c:pt>
                <c:pt idx="55640">
                  <c:v>5.5640999999999998E-5</c:v>
                </c:pt>
                <c:pt idx="55641">
                  <c:v>5.5642E-5</c:v>
                </c:pt>
                <c:pt idx="55642">
                  <c:v>5.5643000000000002E-5</c:v>
                </c:pt>
                <c:pt idx="55643">
                  <c:v>5.5643999999999998E-5</c:v>
                </c:pt>
                <c:pt idx="55644">
                  <c:v>5.5645E-5</c:v>
                </c:pt>
                <c:pt idx="55645">
                  <c:v>5.5646000000000002E-5</c:v>
                </c:pt>
                <c:pt idx="55646">
                  <c:v>5.5646999999999998E-5</c:v>
                </c:pt>
                <c:pt idx="55647">
                  <c:v>5.5648E-5</c:v>
                </c:pt>
                <c:pt idx="55648">
                  <c:v>5.5649000000000002E-5</c:v>
                </c:pt>
                <c:pt idx="55649">
                  <c:v>5.5649999999999997E-5</c:v>
                </c:pt>
                <c:pt idx="55650">
                  <c:v>5.5651E-5</c:v>
                </c:pt>
                <c:pt idx="55651">
                  <c:v>5.5652000000000002E-5</c:v>
                </c:pt>
                <c:pt idx="55652">
                  <c:v>5.5652999999999997E-5</c:v>
                </c:pt>
                <c:pt idx="55653">
                  <c:v>5.5653999999999999E-5</c:v>
                </c:pt>
                <c:pt idx="55654">
                  <c:v>5.5655000000000002E-5</c:v>
                </c:pt>
                <c:pt idx="55655">
                  <c:v>5.5655999999999997E-5</c:v>
                </c:pt>
                <c:pt idx="55656">
                  <c:v>5.5656999999999999E-5</c:v>
                </c:pt>
                <c:pt idx="55657">
                  <c:v>5.5658000000000001E-5</c:v>
                </c:pt>
                <c:pt idx="55658">
                  <c:v>5.5658999999999997E-5</c:v>
                </c:pt>
                <c:pt idx="55659">
                  <c:v>5.5659999999999999E-5</c:v>
                </c:pt>
                <c:pt idx="55660">
                  <c:v>5.5661000000000001E-5</c:v>
                </c:pt>
                <c:pt idx="55661">
                  <c:v>5.5661999999999997E-5</c:v>
                </c:pt>
                <c:pt idx="55662">
                  <c:v>5.5662999999999999E-5</c:v>
                </c:pt>
                <c:pt idx="55663">
                  <c:v>5.5664000000000001E-5</c:v>
                </c:pt>
                <c:pt idx="55664">
                  <c:v>5.5665000000000003E-5</c:v>
                </c:pt>
                <c:pt idx="55665">
                  <c:v>5.5665999999999999E-5</c:v>
                </c:pt>
                <c:pt idx="55666">
                  <c:v>5.5667000000000001E-5</c:v>
                </c:pt>
                <c:pt idx="55667">
                  <c:v>5.5668000000000003E-5</c:v>
                </c:pt>
                <c:pt idx="55668">
                  <c:v>5.5668999999999998E-5</c:v>
                </c:pt>
                <c:pt idx="55669">
                  <c:v>5.5670000000000001E-5</c:v>
                </c:pt>
                <c:pt idx="55670">
                  <c:v>5.5671000000000003E-5</c:v>
                </c:pt>
                <c:pt idx="55671">
                  <c:v>5.5671999999999998E-5</c:v>
                </c:pt>
                <c:pt idx="55672">
                  <c:v>5.5673E-5</c:v>
                </c:pt>
                <c:pt idx="55673">
                  <c:v>5.5674000000000003E-5</c:v>
                </c:pt>
                <c:pt idx="55674">
                  <c:v>5.5674999999999998E-5</c:v>
                </c:pt>
                <c:pt idx="55675">
                  <c:v>5.5676E-5</c:v>
                </c:pt>
                <c:pt idx="55676">
                  <c:v>5.5677000000000002E-5</c:v>
                </c:pt>
                <c:pt idx="55677">
                  <c:v>5.5677999999999998E-5</c:v>
                </c:pt>
                <c:pt idx="55678">
                  <c:v>5.5679E-5</c:v>
                </c:pt>
                <c:pt idx="55679">
                  <c:v>5.5680000000000002E-5</c:v>
                </c:pt>
                <c:pt idx="55680">
                  <c:v>5.5680999999999998E-5</c:v>
                </c:pt>
                <c:pt idx="55681">
                  <c:v>5.5682E-5</c:v>
                </c:pt>
                <c:pt idx="55682">
                  <c:v>5.5683000000000002E-5</c:v>
                </c:pt>
                <c:pt idx="55683">
                  <c:v>5.5683999999999997E-5</c:v>
                </c:pt>
                <c:pt idx="55684">
                  <c:v>5.5685E-5</c:v>
                </c:pt>
                <c:pt idx="55685">
                  <c:v>5.5686000000000002E-5</c:v>
                </c:pt>
                <c:pt idx="55686">
                  <c:v>5.5686999999999997E-5</c:v>
                </c:pt>
                <c:pt idx="55687">
                  <c:v>5.5687999999999999E-5</c:v>
                </c:pt>
                <c:pt idx="55688">
                  <c:v>5.5689000000000002E-5</c:v>
                </c:pt>
                <c:pt idx="55689">
                  <c:v>5.5689999999999997E-5</c:v>
                </c:pt>
                <c:pt idx="55690">
                  <c:v>5.5690999999999999E-5</c:v>
                </c:pt>
                <c:pt idx="55691">
                  <c:v>5.5692000000000001E-5</c:v>
                </c:pt>
                <c:pt idx="55692">
                  <c:v>5.5692999999999997E-5</c:v>
                </c:pt>
                <c:pt idx="55693">
                  <c:v>5.5693999999999999E-5</c:v>
                </c:pt>
                <c:pt idx="55694">
                  <c:v>5.5695000000000001E-5</c:v>
                </c:pt>
                <c:pt idx="55695">
                  <c:v>5.5695999999999997E-5</c:v>
                </c:pt>
                <c:pt idx="55696">
                  <c:v>5.5696999999999999E-5</c:v>
                </c:pt>
                <c:pt idx="55697">
                  <c:v>5.5698000000000001E-5</c:v>
                </c:pt>
                <c:pt idx="55698">
                  <c:v>5.5699000000000003E-5</c:v>
                </c:pt>
                <c:pt idx="55699">
                  <c:v>5.5699999999999999E-5</c:v>
                </c:pt>
                <c:pt idx="55700">
                  <c:v>5.5701000000000001E-5</c:v>
                </c:pt>
                <c:pt idx="55701">
                  <c:v>5.5702000000000003E-5</c:v>
                </c:pt>
                <c:pt idx="55702">
                  <c:v>5.5702999999999998E-5</c:v>
                </c:pt>
                <c:pt idx="55703">
                  <c:v>5.5704000000000001E-5</c:v>
                </c:pt>
                <c:pt idx="55704">
                  <c:v>5.5705000000000003E-5</c:v>
                </c:pt>
                <c:pt idx="55705">
                  <c:v>5.5705999999999998E-5</c:v>
                </c:pt>
                <c:pt idx="55706">
                  <c:v>5.5707E-5</c:v>
                </c:pt>
                <c:pt idx="55707">
                  <c:v>5.5708000000000003E-5</c:v>
                </c:pt>
                <c:pt idx="55708">
                  <c:v>5.5708999999999998E-5</c:v>
                </c:pt>
                <c:pt idx="55709">
                  <c:v>5.571E-5</c:v>
                </c:pt>
                <c:pt idx="55710">
                  <c:v>5.5711000000000002E-5</c:v>
                </c:pt>
                <c:pt idx="55711">
                  <c:v>5.5711999999999998E-5</c:v>
                </c:pt>
                <c:pt idx="55712">
                  <c:v>5.5713E-5</c:v>
                </c:pt>
                <c:pt idx="55713">
                  <c:v>5.5714000000000002E-5</c:v>
                </c:pt>
                <c:pt idx="55714">
                  <c:v>5.5714999999999998E-5</c:v>
                </c:pt>
                <c:pt idx="55715">
                  <c:v>5.5716E-5</c:v>
                </c:pt>
                <c:pt idx="55716">
                  <c:v>5.5717000000000002E-5</c:v>
                </c:pt>
                <c:pt idx="55717">
                  <c:v>5.5717999999999997E-5</c:v>
                </c:pt>
                <c:pt idx="55718">
                  <c:v>5.5719E-5</c:v>
                </c:pt>
                <c:pt idx="55719">
                  <c:v>5.5720000000000002E-5</c:v>
                </c:pt>
                <c:pt idx="55720">
                  <c:v>5.5720999999999997E-5</c:v>
                </c:pt>
                <c:pt idx="55721">
                  <c:v>5.5721999999999999E-5</c:v>
                </c:pt>
                <c:pt idx="55722">
                  <c:v>5.5723000000000002E-5</c:v>
                </c:pt>
                <c:pt idx="55723">
                  <c:v>5.5723999999999997E-5</c:v>
                </c:pt>
                <c:pt idx="55724">
                  <c:v>5.5724999999999999E-5</c:v>
                </c:pt>
                <c:pt idx="55725">
                  <c:v>5.5726000000000001E-5</c:v>
                </c:pt>
                <c:pt idx="55726">
                  <c:v>5.5726999999999997E-5</c:v>
                </c:pt>
                <c:pt idx="55727">
                  <c:v>5.5727999999999999E-5</c:v>
                </c:pt>
                <c:pt idx="55728">
                  <c:v>5.5729000000000001E-5</c:v>
                </c:pt>
                <c:pt idx="55729">
                  <c:v>5.5729999999999997E-5</c:v>
                </c:pt>
                <c:pt idx="55730">
                  <c:v>5.5730999999999999E-5</c:v>
                </c:pt>
                <c:pt idx="55731">
                  <c:v>5.5732000000000001E-5</c:v>
                </c:pt>
                <c:pt idx="55732">
                  <c:v>5.5733000000000003E-5</c:v>
                </c:pt>
                <c:pt idx="55733">
                  <c:v>5.5733999999999999E-5</c:v>
                </c:pt>
                <c:pt idx="55734">
                  <c:v>5.5735000000000001E-5</c:v>
                </c:pt>
                <c:pt idx="55735">
                  <c:v>5.5736000000000003E-5</c:v>
                </c:pt>
                <c:pt idx="55736">
                  <c:v>5.5736999999999998E-5</c:v>
                </c:pt>
                <c:pt idx="55737">
                  <c:v>5.5738000000000001E-5</c:v>
                </c:pt>
                <c:pt idx="55738">
                  <c:v>5.5739000000000003E-5</c:v>
                </c:pt>
                <c:pt idx="55739">
                  <c:v>5.5739999999999998E-5</c:v>
                </c:pt>
                <c:pt idx="55740">
                  <c:v>5.5741E-5</c:v>
                </c:pt>
                <c:pt idx="55741">
                  <c:v>5.5742000000000003E-5</c:v>
                </c:pt>
                <c:pt idx="55742">
                  <c:v>5.5742999999999998E-5</c:v>
                </c:pt>
                <c:pt idx="55743">
                  <c:v>5.5744E-5</c:v>
                </c:pt>
                <c:pt idx="55744">
                  <c:v>5.5745000000000002E-5</c:v>
                </c:pt>
                <c:pt idx="55745">
                  <c:v>5.5745999999999998E-5</c:v>
                </c:pt>
                <c:pt idx="55746">
                  <c:v>5.5747E-5</c:v>
                </c:pt>
                <c:pt idx="55747">
                  <c:v>5.5748000000000002E-5</c:v>
                </c:pt>
                <c:pt idx="55748">
                  <c:v>5.5748999999999998E-5</c:v>
                </c:pt>
                <c:pt idx="55749">
                  <c:v>5.575E-5</c:v>
                </c:pt>
                <c:pt idx="55750">
                  <c:v>5.5751000000000002E-5</c:v>
                </c:pt>
                <c:pt idx="55751">
                  <c:v>5.5751999999999997E-5</c:v>
                </c:pt>
                <c:pt idx="55752">
                  <c:v>5.5753E-5</c:v>
                </c:pt>
                <c:pt idx="55753">
                  <c:v>5.5754000000000002E-5</c:v>
                </c:pt>
                <c:pt idx="55754">
                  <c:v>5.5754999999999997E-5</c:v>
                </c:pt>
                <c:pt idx="55755">
                  <c:v>5.5755999999999999E-5</c:v>
                </c:pt>
                <c:pt idx="55756">
                  <c:v>5.5757000000000002E-5</c:v>
                </c:pt>
                <c:pt idx="55757">
                  <c:v>5.5757999999999997E-5</c:v>
                </c:pt>
                <c:pt idx="55758">
                  <c:v>5.5758999999999999E-5</c:v>
                </c:pt>
                <c:pt idx="55759">
                  <c:v>5.5760000000000001E-5</c:v>
                </c:pt>
                <c:pt idx="55760">
                  <c:v>5.5760999999999997E-5</c:v>
                </c:pt>
                <c:pt idx="55761">
                  <c:v>5.5761999999999999E-5</c:v>
                </c:pt>
                <c:pt idx="55762">
                  <c:v>5.5763000000000001E-5</c:v>
                </c:pt>
                <c:pt idx="55763">
                  <c:v>5.5763999999999997E-5</c:v>
                </c:pt>
                <c:pt idx="55764">
                  <c:v>5.5764999999999999E-5</c:v>
                </c:pt>
                <c:pt idx="55765">
                  <c:v>5.5766000000000001E-5</c:v>
                </c:pt>
                <c:pt idx="55766">
                  <c:v>5.5767000000000003E-5</c:v>
                </c:pt>
                <c:pt idx="55767">
                  <c:v>5.5767999999999999E-5</c:v>
                </c:pt>
                <c:pt idx="55768">
                  <c:v>5.5769000000000001E-5</c:v>
                </c:pt>
                <c:pt idx="55769">
                  <c:v>5.5770000000000003E-5</c:v>
                </c:pt>
                <c:pt idx="55770">
                  <c:v>5.5770999999999998E-5</c:v>
                </c:pt>
                <c:pt idx="55771">
                  <c:v>5.5772000000000001E-5</c:v>
                </c:pt>
                <c:pt idx="55772">
                  <c:v>5.5773000000000003E-5</c:v>
                </c:pt>
                <c:pt idx="55773">
                  <c:v>5.5773999999999998E-5</c:v>
                </c:pt>
                <c:pt idx="55774">
                  <c:v>5.5775E-5</c:v>
                </c:pt>
                <c:pt idx="55775">
                  <c:v>5.5776000000000003E-5</c:v>
                </c:pt>
                <c:pt idx="55776">
                  <c:v>5.5776999999999998E-5</c:v>
                </c:pt>
                <c:pt idx="55777">
                  <c:v>5.5778E-5</c:v>
                </c:pt>
                <c:pt idx="55778">
                  <c:v>5.5779000000000002E-5</c:v>
                </c:pt>
                <c:pt idx="55779">
                  <c:v>5.5779999999999998E-5</c:v>
                </c:pt>
                <c:pt idx="55780">
                  <c:v>5.5781E-5</c:v>
                </c:pt>
                <c:pt idx="55781">
                  <c:v>5.5782000000000002E-5</c:v>
                </c:pt>
                <c:pt idx="55782">
                  <c:v>5.5782999999999998E-5</c:v>
                </c:pt>
                <c:pt idx="55783">
                  <c:v>5.5784E-5</c:v>
                </c:pt>
                <c:pt idx="55784">
                  <c:v>5.5785000000000002E-5</c:v>
                </c:pt>
                <c:pt idx="55785">
                  <c:v>5.5785999999999997E-5</c:v>
                </c:pt>
                <c:pt idx="55786">
                  <c:v>5.5787E-5</c:v>
                </c:pt>
                <c:pt idx="55787">
                  <c:v>5.5788000000000002E-5</c:v>
                </c:pt>
                <c:pt idx="55788">
                  <c:v>5.5788999999999997E-5</c:v>
                </c:pt>
                <c:pt idx="55789">
                  <c:v>5.5789999999999999E-5</c:v>
                </c:pt>
                <c:pt idx="55790">
                  <c:v>5.5791000000000002E-5</c:v>
                </c:pt>
                <c:pt idx="55791">
                  <c:v>5.5791999999999997E-5</c:v>
                </c:pt>
                <c:pt idx="55792">
                  <c:v>5.5792999999999999E-5</c:v>
                </c:pt>
                <c:pt idx="55793">
                  <c:v>5.5794000000000001E-5</c:v>
                </c:pt>
                <c:pt idx="55794">
                  <c:v>5.5794999999999997E-5</c:v>
                </c:pt>
                <c:pt idx="55795">
                  <c:v>5.5795999999999999E-5</c:v>
                </c:pt>
                <c:pt idx="55796">
                  <c:v>5.5797000000000001E-5</c:v>
                </c:pt>
                <c:pt idx="55797">
                  <c:v>5.5797999999999997E-5</c:v>
                </c:pt>
                <c:pt idx="55798">
                  <c:v>5.5798999999999999E-5</c:v>
                </c:pt>
                <c:pt idx="55799">
                  <c:v>5.5800000000000001E-5</c:v>
                </c:pt>
                <c:pt idx="55800">
                  <c:v>5.5801000000000003E-5</c:v>
                </c:pt>
                <c:pt idx="55801">
                  <c:v>5.5801999999999999E-5</c:v>
                </c:pt>
                <c:pt idx="55802">
                  <c:v>5.5803000000000001E-5</c:v>
                </c:pt>
                <c:pt idx="55803">
                  <c:v>5.5804000000000003E-5</c:v>
                </c:pt>
                <c:pt idx="55804">
                  <c:v>5.5804999999999998E-5</c:v>
                </c:pt>
                <c:pt idx="55805">
                  <c:v>5.5806000000000001E-5</c:v>
                </c:pt>
                <c:pt idx="55806">
                  <c:v>5.5807000000000003E-5</c:v>
                </c:pt>
                <c:pt idx="55807">
                  <c:v>5.5807999999999998E-5</c:v>
                </c:pt>
                <c:pt idx="55808">
                  <c:v>5.5809E-5</c:v>
                </c:pt>
                <c:pt idx="55809">
                  <c:v>5.5810000000000003E-5</c:v>
                </c:pt>
                <c:pt idx="55810">
                  <c:v>5.5810999999999998E-5</c:v>
                </c:pt>
                <c:pt idx="55811">
                  <c:v>5.5812E-5</c:v>
                </c:pt>
                <c:pt idx="55812">
                  <c:v>5.5813000000000002E-5</c:v>
                </c:pt>
                <c:pt idx="55813">
                  <c:v>5.5813999999999998E-5</c:v>
                </c:pt>
                <c:pt idx="55814">
                  <c:v>5.5815E-5</c:v>
                </c:pt>
                <c:pt idx="55815">
                  <c:v>5.5816000000000002E-5</c:v>
                </c:pt>
                <c:pt idx="55816">
                  <c:v>5.5816999999999998E-5</c:v>
                </c:pt>
                <c:pt idx="55817">
                  <c:v>5.5818E-5</c:v>
                </c:pt>
                <c:pt idx="55818">
                  <c:v>5.5819000000000002E-5</c:v>
                </c:pt>
                <c:pt idx="55819">
                  <c:v>5.5819999999999997E-5</c:v>
                </c:pt>
                <c:pt idx="55820">
                  <c:v>5.5821E-5</c:v>
                </c:pt>
                <c:pt idx="55821">
                  <c:v>5.5822000000000002E-5</c:v>
                </c:pt>
                <c:pt idx="55822">
                  <c:v>5.5822999999999997E-5</c:v>
                </c:pt>
                <c:pt idx="55823">
                  <c:v>5.5823999999999999E-5</c:v>
                </c:pt>
                <c:pt idx="55824">
                  <c:v>5.5825000000000002E-5</c:v>
                </c:pt>
                <c:pt idx="55825">
                  <c:v>5.5825999999999997E-5</c:v>
                </c:pt>
                <c:pt idx="55826">
                  <c:v>5.5826999999999999E-5</c:v>
                </c:pt>
                <c:pt idx="55827">
                  <c:v>5.5828000000000001E-5</c:v>
                </c:pt>
                <c:pt idx="55828">
                  <c:v>5.5828999999999997E-5</c:v>
                </c:pt>
                <c:pt idx="55829">
                  <c:v>5.5829999999999999E-5</c:v>
                </c:pt>
                <c:pt idx="55830">
                  <c:v>5.5831000000000001E-5</c:v>
                </c:pt>
                <c:pt idx="55831">
                  <c:v>5.5831999999999997E-5</c:v>
                </c:pt>
                <c:pt idx="55832">
                  <c:v>5.5832999999999999E-5</c:v>
                </c:pt>
                <c:pt idx="55833">
                  <c:v>5.5834000000000001E-5</c:v>
                </c:pt>
                <c:pt idx="55834">
                  <c:v>5.5835000000000003E-5</c:v>
                </c:pt>
                <c:pt idx="55835">
                  <c:v>5.5835999999999999E-5</c:v>
                </c:pt>
                <c:pt idx="55836">
                  <c:v>5.5837000000000001E-5</c:v>
                </c:pt>
                <c:pt idx="55837">
                  <c:v>5.5838000000000003E-5</c:v>
                </c:pt>
                <c:pt idx="55838">
                  <c:v>5.5838999999999998E-5</c:v>
                </c:pt>
                <c:pt idx="55839">
                  <c:v>5.5840000000000001E-5</c:v>
                </c:pt>
                <c:pt idx="55840">
                  <c:v>5.5841000000000003E-5</c:v>
                </c:pt>
                <c:pt idx="55841">
                  <c:v>5.5841999999999998E-5</c:v>
                </c:pt>
                <c:pt idx="55842">
                  <c:v>5.5843E-5</c:v>
                </c:pt>
                <c:pt idx="55843">
                  <c:v>5.5844000000000003E-5</c:v>
                </c:pt>
                <c:pt idx="55844">
                  <c:v>5.5844999999999998E-5</c:v>
                </c:pt>
                <c:pt idx="55845">
                  <c:v>5.5846E-5</c:v>
                </c:pt>
                <c:pt idx="55846">
                  <c:v>5.5847000000000002E-5</c:v>
                </c:pt>
                <c:pt idx="55847">
                  <c:v>5.5847999999999998E-5</c:v>
                </c:pt>
                <c:pt idx="55848">
                  <c:v>5.5849E-5</c:v>
                </c:pt>
                <c:pt idx="55849">
                  <c:v>5.5850000000000002E-5</c:v>
                </c:pt>
                <c:pt idx="55850">
                  <c:v>5.5850999999999998E-5</c:v>
                </c:pt>
                <c:pt idx="55851">
                  <c:v>5.5852E-5</c:v>
                </c:pt>
                <c:pt idx="55852">
                  <c:v>5.5853000000000002E-5</c:v>
                </c:pt>
                <c:pt idx="55853">
                  <c:v>5.5853999999999998E-5</c:v>
                </c:pt>
                <c:pt idx="55854">
                  <c:v>5.5855E-5</c:v>
                </c:pt>
                <c:pt idx="55855">
                  <c:v>5.5856000000000002E-5</c:v>
                </c:pt>
                <c:pt idx="55856">
                  <c:v>5.5856999999999997E-5</c:v>
                </c:pt>
                <c:pt idx="55857">
                  <c:v>5.5858E-5</c:v>
                </c:pt>
                <c:pt idx="55858">
                  <c:v>5.5859000000000002E-5</c:v>
                </c:pt>
                <c:pt idx="55859">
                  <c:v>5.5859999999999997E-5</c:v>
                </c:pt>
                <c:pt idx="55860">
                  <c:v>5.5860999999999999E-5</c:v>
                </c:pt>
                <c:pt idx="55861">
                  <c:v>5.5862000000000001E-5</c:v>
                </c:pt>
                <c:pt idx="55862">
                  <c:v>5.5862999999999997E-5</c:v>
                </c:pt>
                <c:pt idx="55863">
                  <c:v>5.5863999999999999E-5</c:v>
                </c:pt>
                <c:pt idx="55864">
                  <c:v>5.5865000000000001E-5</c:v>
                </c:pt>
                <c:pt idx="55865">
                  <c:v>5.5865999999999997E-5</c:v>
                </c:pt>
                <c:pt idx="55866">
                  <c:v>5.5866999999999999E-5</c:v>
                </c:pt>
                <c:pt idx="55867">
                  <c:v>5.5868000000000001E-5</c:v>
                </c:pt>
                <c:pt idx="55868">
                  <c:v>5.5869000000000003E-5</c:v>
                </c:pt>
                <c:pt idx="55869">
                  <c:v>5.5869999999999999E-5</c:v>
                </c:pt>
                <c:pt idx="55870">
                  <c:v>5.5871000000000001E-5</c:v>
                </c:pt>
                <c:pt idx="55871">
                  <c:v>5.5872000000000003E-5</c:v>
                </c:pt>
                <c:pt idx="55872">
                  <c:v>5.5872999999999999E-5</c:v>
                </c:pt>
                <c:pt idx="55873">
                  <c:v>5.5874000000000001E-5</c:v>
                </c:pt>
                <c:pt idx="55874">
                  <c:v>5.5875000000000003E-5</c:v>
                </c:pt>
                <c:pt idx="55875">
                  <c:v>5.5875999999999998E-5</c:v>
                </c:pt>
                <c:pt idx="55876">
                  <c:v>5.5877000000000001E-5</c:v>
                </c:pt>
                <c:pt idx="55877">
                  <c:v>5.5878000000000003E-5</c:v>
                </c:pt>
                <c:pt idx="55878">
                  <c:v>5.5878999999999998E-5</c:v>
                </c:pt>
                <c:pt idx="55879">
                  <c:v>5.588E-5</c:v>
                </c:pt>
                <c:pt idx="55880">
                  <c:v>5.5881000000000003E-5</c:v>
                </c:pt>
                <c:pt idx="55881">
                  <c:v>5.5881999999999998E-5</c:v>
                </c:pt>
                <c:pt idx="55882">
                  <c:v>5.5883E-5</c:v>
                </c:pt>
                <c:pt idx="55883">
                  <c:v>5.5884000000000002E-5</c:v>
                </c:pt>
                <c:pt idx="55884">
                  <c:v>5.5884999999999998E-5</c:v>
                </c:pt>
                <c:pt idx="55885">
                  <c:v>5.5886E-5</c:v>
                </c:pt>
                <c:pt idx="55886">
                  <c:v>5.5887000000000002E-5</c:v>
                </c:pt>
                <c:pt idx="55887">
                  <c:v>5.5887999999999998E-5</c:v>
                </c:pt>
                <c:pt idx="55888">
                  <c:v>5.5889E-5</c:v>
                </c:pt>
                <c:pt idx="55889">
                  <c:v>5.5890000000000002E-5</c:v>
                </c:pt>
                <c:pt idx="55890">
                  <c:v>5.5890999999999997E-5</c:v>
                </c:pt>
                <c:pt idx="55891">
                  <c:v>5.5892E-5</c:v>
                </c:pt>
                <c:pt idx="55892">
                  <c:v>5.5893000000000002E-5</c:v>
                </c:pt>
                <c:pt idx="55893">
                  <c:v>5.5893999999999997E-5</c:v>
                </c:pt>
                <c:pt idx="55894">
                  <c:v>5.5894999999999999E-5</c:v>
                </c:pt>
                <c:pt idx="55895">
                  <c:v>5.5896000000000002E-5</c:v>
                </c:pt>
                <c:pt idx="55896">
                  <c:v>5.5896999999999997E-5</c:v>
                </c:pt>
                <c:pt idx="55897">
                  <c:v>5.5897999999999999E-5</c:v>
                </c:pt>
                <c:pt idx="55898">
                  <c:v>5.5899000000000001E-5</c:v>
                </c:pt>
                <c:pt idx="55899">
                  <c:v>5.5899999999999997E-5</c:v>
                </c:pt>
                <c:pt idx="55900">
                  <c:v>5.5900999999999999E-5</c:v>
                </c:pt>
                <c:pt idx="55901">
                  <c:v>5.5902000000000001E-5</c:v>
                </c:pt>
                <c:pt idx="55902">
                  <c:v>5.5903000000000003E-5</c:v>
                </c:pt>
                <c:pt idx="55903">
                  <c:v>5.5903999999999999E-5</c:v>
                </c:pt>
                <c:pt idx="55904">
                  <c:v>5.5905000000000001E-5</c:v>
                </c:pt>
                <c:pt idx="55905">
                  <c:v>5.5906000000000003E-5</c:v>
                </c:pt>
                <c:pt idx="55906">
                  <c:v>5.5906999999999999E-5</c:v>
                </c:pt>
                <c:pt idx="55907">
                  <c:v>5.5908000000000001E-5</c:v>
                </c:pt>
                <c:pt idx="55908">
                  <c:v>5.5909000000000003E-5</c:v>
                </c:pt>
                <c:pt idx="55909">
                  <c:v>5.5909999999999998E-5</c:v>
                </c:pt>
                <c:pt idx="55910">
                  <c:v>5.5911000000000001E-5</c:v>
                </c:pt>
                <c:pt idx="55911">
                  <c:v>5.5912000000000003E-5</c:v>
                </c:pt>
                <c:pt idx="55912">
                  <c:v>5.5912999999999998E-5</c:v>
                </c:pt>
                <c:pt idx="55913">
                  <c:v>5.5914E-5</c:v>
                </c:pt>
                <c:pt idx="55914">
                  <c:v>5.5915000000000003E-5</c:v>
                </c:pt>
                <c:pt idx="55915">
                  <c:v>5.5915999999999998E-5</c:v>
                </c:pt>
                <c:pt idx="55916">
                  <c:v>5.5917E-5</c:v>
                </c:pt>
                <c:pt idx="55917">
                  <c:v>5.5918000000000002E-5</c:v>
                </c:pt>
                <c:pt idx="55918">
                  <c:v>5.5918999999999998E-5</c:v>
                </c:pt>
                <c:pt idx="55919">
                  <c:v>5.592E-5</c:v>
                </c:pt>
                <c:pt idx="55920">
                  <c:v>5.5921000000000002E-5</c:v>
                </c:pt>
                <c:pt idx="55921">
                  <c:v>5.5921999999999998E-5</c:v>
                </c:pt>
                <c:pt idx="55922">
                  <c:v>5.5923E-5</c:v>
                </c:pt>
                <c:pt idx="55923">
                  <c:v>5.5924000000000002E-5</c:v>
                </c:pt>
                <c:pt idx="55924">
                  <c:v>5.5924999999999997E-5</c:v>
                </c:pt>
                <c:pt idx="55925">
                  <c:v>5.5926E-5</c:v>
                </c:pt>
                <c:pt idx="55926">
                  <c:v>5.5927000000000002E-5</c:v>
                </c:pt>
                <c:pt idx="55927">
                  <c:v>5.5927999999999997E-5</c:v>
                </c:pt>
                <c:pt idx="55928">
                  <c:v>5.5928999999999999E-5</c:v>
                </c:pt>
                <c:pt idx="55929">
                  <c:v>5.5930000000000002E-5</c:v>
                </c:pt>
                <c:pt idx="55930">
                  <c:v>5.5930999999999997E-5</c:v>
                </c:pt>
                <c:pt idx="55931">
                  <c:v>5.5931999999999999E-5</c:v>
                </c:pt>
                <c:pt idx="55932">
                  <c:v>5.5933000000000001E-5</c:v>
                </c:pt>
                <c:pt idx="55933">
                  <c:v>5.5933999999999997E-5</c:v>
                </c:pt>
                <c:pt idx="55934">
                  <c:v>5.5934999999999999E-5</c:v>
                </c:pt>
                <c:pt idx="55935">
                  <c:v>5.5936000000000001E-5</c:v>
                </c:pt>
                <c:pt idx="55936">
                  <c:v>5.5937000000000003E-5</c:v>
                </c:pt>
                <c:pt idx="55937">
                  <c:v>5.5937999999999999E-5</c:v>
                </c:pt>
                <c:pt idx="55938">
                  <c:v>5.5939000000000001E-5</c:v>
                </c:pt>
                <c:pt idx="55939">
                  <c:v>5.5940000000000003E-5</c:v>
                </c:pt>
                <c:pt idx="55940">
                  <c:v>5.5940999999999999E-5</c:v>
                </c:pt>
                <c:pt idx="55941">
                  <c:v>5.5942000000000001E-5</c:v>
                </c:pt>
                <c:pt idx="55942">
                  <c:v>5.5943000000000003E-5</c:v>
                </c:pt>
                <c:pt idx="55943">
                  <c:v>5.5943999999999998E-5</c:v>
                </c:pt>
                <c:pt idx="55944">
                  <c:v>5.5945000000000001E-5</c:v>
                </c:pt>
                <c:pt idx="55945">
                  <c:v>5.5946000000000003E-5</c:v>
                </c:pt>
                <c:pt idx="55946">
                  <c:v>5.5946999999999998E-5</c:v>
                </c:pt>
                <c:pt idx="55947">
                  <c:v>5.5948E-5</c:v>
                </c:pt>
                <c:pt idx="55948">
                  <c:v>5.5949000000000003E-5</c:v>
                </c:pt>
                <c:pt idx="55949">
                  <c:v>5.5949999999999998E-5</c:v>
                </c:pt>
                <c:pt idx="55950">
                  <c:v>5.5951E-5</c:v>
                </c:pt>
                <c:pt idx="55951">
                  <c:v>5.5952000000000002E-5</c:v>
                </c:pt>
                <c:pt idx="55952">
                  <c:v>5.5952999999999998E-5</c:v>
                </c:pt>
                <c:pt idx="55953">
                  <c:v>5.5954E-5</c:v>
                </c:pt>
                <c:pt idx="55954">
                  <c:v>5.5955000000000002E-5</c:v>
                </c:pt>
                <c:pt idx="55955">
                  <c:v>5.5955999999999998E-5</c:v>
                </c:pt>
                <c:pt idx="55956">
                  <c:v>5.5957E-5</c:v>
                </c:pt>
                <c:pt idx="55957">
                  <c:v>5.5958000000000002E-5</c:v>
                </c:pt>
                <c:pt idx="55958">
                  <c:v>5.5958999999999997E-5</c:v>
                </c:pt>
                <c:pt idx="55959">
                  <c:v>5.596E-5</c:v>
                </c:pt>
                <c:pt idx="55960">
                  <c:v>5.5961000000000002E-5</c:v>
                </c:pt>
                <c:pt idx="55961">
                  <c:v>5.5961999999999997E-5</c:v>
                </c:pt>
                <c:pt idx="55962">
                  <c:v>5.5962999999999999E-5</c:v>
                </c:pt>
                <c:pt idx="55963">
                  <c:v>5.5964000000000002E-5</c:v>
                </c:pt>
                <c:pt idx="55964">
                  <c:v>5.5964999999999997E-5</c:v>
                </c:pt>
                <c:pt idx="55965">
                  <c:v>5.5965999999999999E-5</c:v>
                </c:pt>
                <c:pt idx="55966">
                  <c:v>5.5967000000000001E-5</c:v>
                </c:pt>
                <c:pt idx="55967">
                  <c:v>5.5967999999999997E-5</c:v>
                </c:pt>
                <c:pt idx="55968">
                  <c:v>5.5968999999999999E-5</c:v>
                </c:pt>
                <c:pt idx="55969">
                  <c:v>5.5970000000000001E-5</c:v>
                </c:pt>
                <c:pt idx="55970">
                  <c:v>5.5971000000000003E-5</c:v>
                </c:pt>
                <c:pt idx="55971">
                  <c:v>5.5971999999999999E-5</c:v>
                </c:pt>
                <c:pt idx="55972">
                  <c:v>5.5973000000000001E-5</c:v>
                </c:pt>
                <c:pt idx="55973">
                  <c:v>5.5974000000000003E-5</c:v>
                </c:pt>
                <c:pt idx="55974">
                  <c:v>5.5974999999999999E-5</c:v>
                </c:pt>
                <c:pt idx="55975">
                  <c:v>5.5976000000000001E-5</c:v>
                </c:pt>
                <c:pt idx="55976">
                  <c:v>5.5977000000000003E-5</c:v>
                </c:pt>
                <c:pt idx="55977">
                  <c:v>5.5977999999999998E-5</c:v>
                </c:pt>
                <c:pt idx="55978">
                  <c:v>5.5979000000000001E-5</c:v>
                </c:pt>
                <c:pt idx="55979">
                  <c:v>5.5980000000000003E-5</c:v>
                </c:pt>
                <c:pt idx="55980">
                  <c:v>5.5980999999999998E-5</c:v>
                </c:pt>
                <c:pt idx="55981">
                  <c:v>5.5982E-5</c:v>
                </c:pt>
                <c:pt idx="55982">
                  <c:v>5.5983000000000003E-5</c:v>
                </c:pt>
                <c:pt idx="55983">
                  <c:v>5.5983999999999998E-5</c:v>
                </c:pt>
                <c:pt idx="55984">
                  <c:v>5.5985E-5</c:v>
                </c:pt>
                <c:pt idx="55985">
                  <c:v>5.5986000000000002E-5</c:v>
                </c:pt>
                <c:pt idx="55986">
                  <c:v>5.5986999999999998E-5</c:v>
                </c:pt>
                <c:pt idx="55987">
                  <c:v>5.5988E-5</c:v>
                </c:pt>
                <c:pt idx="55988">
                  <c:v>5.5989000000000002E-5</c:v>
                </c:pt>
                <c:pt idx="55989">
                  <c:v>5.5989999999999998E-5</c:v>
                </c:pt>
                <c:pt idx="55990">
                  <c:v>5.5991E-5</c:v>
                </c:pt>
                <c:pt idx="55991">
                  <c:v>5.5992000000000002E-5</c:v>
                </c:pt>
                <c:pt idx="55992">
                  <c:v>5.5992999999999997E-5</c:v>
                </c:pt>
                <c:pt idx="55993">
                  <c:v>5.5994E-5</c:v>
                </c:pt>
                <c:pt idx="55994">
                  <c:v>5.5995000000000002E-5</c:v>
                </c:pt>
                <c:pt idx="55995">
                  <c:v>5.5995999999999997E-5</c:v>
                </c:pt>
                <c:pt idx="55996">
                  <c:v>5.5996999999999999E-5</c:v>
                </c:pt>
                <c:pt idx="55997">
                  <c:v>5.5998000000000002E-5</c:v>
                </c:pt>
                <c:pt idx="55998">
                  <c:v>5.5998999999999997E-5</c:v>
                </c:pt>
                <c:pt idx="55999">
                  <c:v>5.5999999999999999E-5</c:v>
                </c:pt>
                <c:pt idx="56000">
                  <c:v>5.6001000000000001E-5</c:v>
                </c:pt>
                <c:pt idx="56001">
                  <c:v>5.6001999999999997E-5</c:v>
                </c:pt>
                <c:pt idx="56002">
                  <c:v>5.6002999999999999E-5</c:v>
                </c:pt>
                <c:pt idx="56003">
                  <c:v>5.6004000000000001E-5</c:v>
                </c:pt>
                <c:pt idx="56004">
                  <c:v>5.6005000000000003E-5</c:v>
                </c:pt>
                <c:pt idx="56005">
                  <c:v>5.6005999999999999E-5</c:v>
                </c:pt>
                <c:pt idx="56006">
                  <c:v>5.6007000000000001E-5</c:v>
                </c:pt>
                <c:pt idx="56007">
                  <c:v>5.6008000000000003E-5</c:v>
                </c:pt>
                <c:pt idx="56008">
                  <c:v>5.6008999999999999E-5</c:v>
                </c:pt>
                <c:pt idx="56009">
                  <c:v>5.6010000000000001E-5</c:v>
                </c:pt>
                <c:pt idx="56010">
                  <c:v>5.6011000000000003E-5</c:v>
                </c:pt>
                <c:pt idx="56011">
                  <c:v>5.6011999999999998E-5</c:v>
                </c:pt>
                <c:pt idx="56012">
                  <c:v>5.6013000000000001E-5</c:v>
                </c:pt>
                <c:pt idx="56013">
                  <c:v>5.6014000000000003E-5</c:v>
                </c:pt>
                <c:pt idx="56014">
                  <c:v>5.6014999999999998E-5</c:v>
                </c:pt>
                <c:pt idx="56015">
                  <c:v>5.6016E-5</c:v>
                </c:pt>
                <c:pt idx="56016">
                  <c:v>5.6017000000000003E-5</c:v>
                </c:pt>
                <c:pt idx="56017">
                  <c:v>5.6017999999999998E-5</c:v>
                </c:pt>
                <c:pt idx="56018">
                  <c:v>5.6019E-5</c:v>
                </c:pt>
                <c:pt idx="56019">
                  <c:v>5.6020000000000002E-5</c:v>
                </c:pt>
                <c:pt idx="56020">
                  <c:v>5.6020999999999998E-5</c:v>
                </c:pt>
                <c:pt idx="56021">
                  <c:v>5.6022E-5</c:v>
                </c:pt>
                <c:pt idx="56022">
                  <c:v>5.6023000000000002E-5</c:v>
                </c:pt>
                <c:pt idx="56023">
                  <c:v>5.6023999999999998E-5</c:v>
                </c:pt>
                <c:pt idx="56024">
                  <c:v>5.6025E-5</c:v>
                </c:pt>
                <c:pt idx="56025">
                  <c:v>5.6026000000000002E-5</c:v>
                </c:pt>
                <c:pt idx="56026">
                  <c:v>5.6026999999999997E-5</c:v>
                </c:pt>
                <c:pt idx="56027">
                  <c:v>5.6028E-5</c:v>
                </c:pt>
                <c:pt idx="56028">
                  <c:v>5.6029000000000002E-5</c:v>
                </c:pt>
                <c:pt idx="56029">
                  <c:v>5.6029999999999997E-5</c:v>
                </c:pt>
                <c:pt idx="56030">
                  <c:v>5.6030999999999999E-5</c:v>
                </c:pt>
                <c:pt idx="56031">
                  <c:v>5.6032000000000002E-5</c:v>
                </c:pt>
                <c:pt idx="56032">
                  <c:v>5.6032999999999997E-5</c:v>
                </c:pt>
                <c:pt idx="56033">
                  <c:v>5.6033999999999999E-5</c:v>
                </c:pt>
                <c:pt idx="56034">
                  <c:v>5.6035000000000001E-5</c:v>
                </c:pt>
                <c:pt idx="56035">
                  <c:v>5.6035999999999997E-5</c:v>
                </c:pt>
                <c:pt idx="56036">
                  <c:v>5.6036999999999999E-5</c:v>
                </c:pt>
                <c:pt idx="56037">
                  <c:v>5.6038000000000001E-5</c:v>
                </c:pt>
                <c:pt idx="56038">
                  <c:v>5.6039000000000003E-5</c:v>
                </c:pt>
                <c:pt idx="56039">
                  <c:v>5.6039999999999999E-5</c:v>
                </c:pt>
                <c:pt idx="56040">
                  <c:v>5.6041000000000001E-5</c:v>
                </c:pt>
                <c:pt idx="56041">
                  <c:v>5.6042000000000003E-5</c:v>
                </c:pt>
                <c:pt idx="56042">
                  <c:v>5.6042999999999999E-5</c:v>
                </c:pt>
                <c:pt idx="56043">
                  <c:v>5.6044000000000001E-5</c:v>
                </c:pt>
                <c:pt idx="56044">
                  <c:v>5.6045000000000003E-5</c:v>
                </c:pt>
                <c:pt idx="56045">
                  <c:v>5.6045999999999998E-5</c:v>
                </c:pt>
                <c:pt idx="56046">
                  <c:v>5.6047000000000001E-5</c:v>
                </c:pt>
                <c:pt idx="56047">
                  <c:v>5.6048000000000003E-5</c:v>
                </c:pt>
                <c:pt idx="56048">
                  <c:v>5.6048999999999998E-5</c:v>
                </c:pt>
                <c:pt idx="56049">
                  <c:v>5.605E-5</c:v>
                </c:pt>
                <c:pt idx="56050">
                  <c:v>5.6051000000000003E-5</c:v>
                </c:pt>
                <c:pt idx="56051">
                  <c:v>5.6051999999999998E-5</c:v>
                </c:pt>
                <c:pt idx="56052">
                  <c:v>5.6053E-5</c:v>
                </c:pt>
                <c:pt idx="56053">
                  <c:v>5.6054000000000002E-5</c:v>
                </c:pt>
                <c:pt idx="56054">
                  <c:v>5.6054999999999998E-5</c:v>
                </c:pt>
                <c:pt idx="56055">
                  <c:v>5.6056E-5</c:v>
                </c:pt>
                <c:pt idx="56056">
                  <c:v>5.6057000000000002E-5</c:v>
                </c:pt>
                <c:pt idx="56057">
                  <c:v>5.6057999999999998E-5</c:v>
                </c:pt>
                <c:pt idx="56058">
                  <c:v>5.6059E-5</c:v>
                </c:pt>
                <c:pt idx="56059">
                  <c:v>5.6060000000000002E-5</c:v>
                </c:pt>
                <c:pt idx="56060">
                  <c:v>5.6060999999999997E-5</c:v>
                </c:pt>
                <c:pt idx="56061">
                  <c:v>5.6062E-5</c:v>
                </c:pt>
                <c:pt idx="56062">
                  <c:v>5.6063000000000002E-5</c:v>
                </c:pt>
                <c:pt idx="56063">
                  <c:v>5.6063999999999997E-5</c:v>
                </c:pt>
                <c:pt idx="56064">
                  <c:v>5.6064999999999999E-5</c:v>
                </c:pt>
                <c:pt idx="56065">
                  <c:v>5.6066000000000002E-5</c:v>
                </c:pt>
                <c:pt idx="56066">
                  <c:v>5.6066999999999997E-5</c:v>
                </c:pt>
                <c:pt idx="56067">
                  <c:v>5.6067999999999999E-5</c:v>
                </c:pt>
                <c:pt idx="56068">
                  <c:v>5.6069000000000001E-5</c:v>
                </c:pt>
                <c:pt idx="56069">
                  <c:v>5.6069999999999997E-5</c:v>
                </c:pt>
                <c:pt idx="56070">
                  <c:v>5.6070999999999999E-5</c:v>
                </c:pt>
                <c:pt idx="56071">
                  <c:v>5.6072000000000001E-5</c:v>
                </c:pt>
                <c:pt idx="56072">
                  <c:v>5.6073000000000003E-5</c:v>
                </c:pt>
                <c:pt idx="56073">
                  <c:v>5.6073999999999999E-5</c:v>
                </c:pt>
                <c:pt idx="56074">
                  <c:v>5.6075000000000001E-5</c:v>
                </c:pt>
                <c:pt idx="56075">
                  <c:v>5.6076000000000003E-5</c:v>
                </c:pt>
                <c:pt idx="56076">
                  <c:v>5.6076999999999999E-5</c:v>
                </c:pt>
                <c:pt idx="56077">
                  <c:v>5.6078000000000001E-5</c:v>
                </c:pt>
                <c:pt idx="56078">
                  <c:v>5.6079000000000003E-5</c:v>
                </c:pt>
                <c:pt idx="56079">
                  <c:v>5.6079999999999998E-5</c:v>
                </c:pt>
                <c:pt idx="56080">
                  <c:v>5.6081000000000001E-5</c:v>
                </c:pt>
                <c:pt idx="56081">
                  <c:v>5.6082000000000003E-5</c:v>
                </c:pt>
                <c:pt idx="56082">
                  <c:v>5.6082999999999998E-5</c:v>
                </c:pt>
                <c:pt idx="56083">
                  <c:v>5.6084E-5</c:v>
                </c:pt>
                <c:pt idx="56084">
                  <c:v>5.6085000000000003E-5</c:v>
                </c:pt>
                <c:pt idx="56085">
                  <c:v>5.6085999999999998E-5</c:v>
                </c:pt>
                <c:pt idx="56086">
                  <c:v>5.6087E-5</c:v>
                </c:pt>
                <c:pt idx="56087">
                  <c:v>5.6088000000000002E-5</c:v>
                </c:pt>
                <c:pt idx="56088">
                  <c:v>5.6088999999999998E-5</c:v>
                </c:pt>
                <c:pt idx="56089">
                  <c:v>5.609E-5</c:v>
                </c:pt>
                <c:pt idx="56090">
                  <c:v>5.6091000000000002E-5</c:v>
                </c:pt>
                <c:pt idx="56091">
                  <c:v>5.6091999999999998E-5</c:v>
                </c:pt>
                <c:pt idx="56092">
                  <c:v>5.6093E-5</c:v>
                </c:pt>
                <c:pt idx="56093">
                  <c:v>5.6094000000000002E-5</c:v>
                </c:pt>
                <c:pt idx="56094">
                  <c:v>5.6094999999999997E-5</c:v>
                </c:pt>
                <c:pt idx="56095">
                  <c:v>5.6096E-5</c:v>
                </c:pt>
                <c:pt idx="56096">
                  <c:v>5.6097000000000002E-5</c:v>
                </c:pt>
                <c:pt idx="56097">
                  <c:v>5.6097999999999997E-5</c:v>
                </c:pt>
                <c:pt idx="56098">
                  <c:v>5.6098999999999999E-5</c:v>
                </c:pt>
                <c:pt idx="56099">
                  <c:v>5.6100000000000002E-5</c:v>
                </c:pt>
                <c:pt idx="56100">
                  <c:v>5.6100999999999997E-5</c:v>
                </c:pt>
                <c:pt idx="56101">
                  <c:v>5.6101999999999999E-5</c:v>
                </c:pt>
                <c:pt idx="56102">
                  <c:v>5.6103000000000001E-5</c:v>
                </c:pt>
                <c:pt idx="56103">
                  <c:v>5.6103999999999997E-5</c:v>
                </c:pt>
                <c:pt idx="56104">
                  <c:v>5.6104999999999999E-5</c:v>
                </c:pt>
                <c:pt idx="56105">
                  <c:v>5.6106000000000001E-5</c:v>
                </c:pt>
                <c:pt idx="56106">
                  <c:v>5.6106999999999997E-5</c:v>
                </c:pt>
                <c:pt idx="56107">
                  <c:v>5.6107999999999999E-5</c:v>
                </c:pt>
                <c:pt idx="56108">
                  <c:v>5.6109000000000001E-5</c:v>
                </c:pt>
                <c:pt idx="56109">
                  <c:v>5.6110000000000003E-5</c:v>
                </c:pt>
                <c:pt idx="56110">
                  <c:v>5.6110999999999999E-5</c:v>
                </c:pt>
                <c:pt idx="56111">
                  <c:v>5.6112000000000001E-5</c:v>
                </c:pt>
                <c:pt idx="56112">
                  <c:v>5.6113000000000003E-5</c:v>
                </c:pt>
                <c:pt idx="56113">
                  <c:v>5.6113999999999998E-5</c:v>
                </c:pt>
                <c:pt idx="56114">
                  <c:v>5.6115000000000001E-5</c:v>
                </c:pt>
                <c:pt idx="56115">
                  <c:v>5.6116000000000003E-5</c:v>
                </c:pt>
                <c:pt idx="56116">
                  <c:v>5.6116999999999998E-5</c:v>
                </c:pt>
                <c:pt idx="56117">
                  <c:v>5.6118E-5</c:v>
                </c:pt>
                <c:pt idx="56118">
                  <c:v>5.6119000000000003E-5</c:v>
                </c:pt>
                <c:pt idx="56119">
                  <c:v>5.6119999999999998E-5</c:v>
                </c:pt>
                <c:pt idx="56120">
                  <c:v>5.6121E-5</c:v>
                </c:pt>
                <c:pt idx="56121">
                  <c:v>5.6122000000000002E-5</c:v>
                </c:pt>
                <c:pt idx="56122">
                  <c:v>5.6122999999999998E-5</c:v>
                </c:pt>
                <c:pt idx="56123">
                  <c:v>5.6124E-5</c:v>
                </c:pt>
                <c:pt idx="56124">
                  <c:v>5.6125000000000002E-5</c:v>
                </c:pt>
                <c:pt idx="56125">
                  <c:v>5.6125999999999998E-5</c:v>
                </c:pt>
                <c:pt idx="56126">
                  <c:v>5.6127E-5</c:v>
                </c:pt>
                <c:pt idx="56127">
                  <c:v>5.6128000000000002E-5</c:v>
                </c:pt>
                <c:pt idx="56128">
                  <c:v>5.6128999999999997E-5</c:v>
                </c:pt>
                <c:pt idx="56129">
                  <c:v>5.613E-5</c:v>
                </c:pt>
                <c:pt idx="56130">
                  <c:v>5.6131000000000002E-5</c:v>
                </c:pt>
                <c:pt idx="56131">
                  <c:v>5.6131999999999997E-5</c:v>
                </c:pt>
                <c:pt idx="56132">
                  <c:v>5.6132999999999999E-5</c:v>
                </c:pt>
                <c:pt idx="56133">
                  <c:v>5.6134000000000002E-5</c:v>
                </c:pt>
                <c:pt idx="56134">
                  <c:v>5.6134999999999997E-5</c:v>
                </c:pt>
                <c:pt idx="56135">
                  <c:v>5.6135999999999999E-5</c:v>
                </c:pt>
                <c:pt idx="56136">
                  <c:v>5.6137000000000001E-5</c:v>
                </c:pt>
                <c:pt idx="56137">
                  <c:v>5.6137999999999997E-5</c:v>
                </c:pt>
                <c:pt idx="56138">
                  <c:v>5.6138999999999999E-5</c:v>
                </c:pt>
                <c:pt idx="56139">
                  <c:v>5.6140000000000001E-5</c:v>
                </c:pt>
                <c:pt idx="56140">
                  <c:v>5.6140999999999997E-5</c:v>
                </c:pt>
                <c:pt idx="56141">
                  <c:v>5.6141999999999999E-5</c:v>
                </c:pt>
                <c:pt idx="56142">
                  <c:v>5.6143000000000001E-5</c:v>
                </c:pt>
                <c:pt idx="56143">
                  <c:v>5.6144000000000003E-5</c:v>
                </c:pt>
                <c:pt idx="56144">
                  <c:v>5.6144999999999999E-5</c:v>
                </c:pt>
                <c:pt idx="56145">
                  <c:v>5.6146000000000001E-5</c:v>
                </c:pt>
                <c:pt idx="56146">
                  <c:v>5.6147000000000003E-5</c:v>
                </c:pt>
                <c:pt idx="56147">
                  <c:v>5.6147999999999998E-5</c:v>
                </c:pt>
                <c:pt idx="56148">
                  <c:v>5.6149000000000001E-5</c:v>
                </c:pt>
                <c:pt idx="56149">
                  <c:v>5.6150000000000003E-5</c:v>
                </c:pt>
                <c:pt idx="56150">
                  <c:v>5.6150999999999998E-5</c:v>
                </c:pt>
                <c:pt idx="56151">
                  <c:v>5.6152E-5</c:v>
                </c:pt>
                <c:pt idx="56152">
                  <c:v>5.6153000000000003E-5</c:v>
                </c:pt>
                <c:pt idx="56153">
                  <c:v>5.6153999999999998E-5</c:v>
                </c:pt>
                <c:pt idx="56154">
                  <c:v>5.6155E-5</c:v>
                </c:pt>
                <c:pt idx="56155">
                  <c:v>5.6156000000000002E-5</c:v>
                </c:pt>
                <c:pt idx="56156">
                  <c:v>5.6156999999999998E-5</c:v>
                </c:pt>
                <c:pt idx="56157">
                  <c:v>5.6158E-5</c:v>
                </c:pt>
                <c:pt idx="56158">
                  <c:v>5.6159000000000002E-5</c:v>
                </c:pt>
                <c:pt idx="56159">
                  <c:v>5.6159999999999998E-5</c:v>
                </c:pt>
                <c:pt idx="56160">
                  <c:v>5.6161E-5</c:v>
                </c:pt>
                <c:pt idx="56161">
                  <c:v>5.6162000000000002E-5</c:v>
                </c:pt>
                <c:pt idx="56162">
                  <c:v>5.6162999999999997E-5</c:v>
                </c:pt>
                <c:pt idx="56163">
                  <c:v>5.6164E-5</c:v>
                </c:pt>
                <c:pt idx="56164">
                  <c:v>5.6165000000000002E-5</c:v>
                </c:pt>
                <c:pt idx="56165">
                  <c:v>5.6165999999999997E-5</c:v>
                </c:pt>
                <c:pt idx="56166">
                  <c:v>5.6166999999999999E-5</c:v>
                </c:pt>
                <c:pt idx="56167">
                  <c:v>5.6168000000000002E-5</c:v>
                </c:pt>
                <c:pt idx="56168">
                  <c:v>5.6168999999999997E-5</c:v>
                </c:pt>
                <c:pt idx="56169">
                  <c:v>5.6169999999999999E-5</c:v>
                </c:pt>
                <c:pt idx="56170">
                  <c:v>5.6171000000000001E-5</c:v>
                </c:pt>
                <c:pt idx="56171">
                  <c:v>5.6171999999999997E-5</c:v>
                </c:pt>
                <c:pt idx="56172">
                  <c:v>5.6172999999999999E-5</c:v>
                </c:pt>
                <c:pt idx="56173">
                  <c:v>5.6174000000000001E-5</c:v>
                </c:pt>
                <c:pt idx="56174">
                  <c:v>5.6174999999999997E-5</c:v>
                </c:pt>
                <c:pt idx="56175">
                  <c:v>5.6175999999999999E-5</c:v>
                </c:pt>
                <c:pt idx="56176">
                  <c:v>5.6177000000000001E-5</c:v>
                </c:pt>
                <c:pt idx="56177">
                  <c:v>5.6178000000000003E-5</c:v>
                </c:pt>
                <c:pt idx="56178">
                  <c:v>5.6178999999999999E-5</c:v>
                </c:pt>
                <c:pt idx="56179">
                  <c:v>5.6180000000000001E-5</c:v>
                </c:pt>
                <c:pt idx="56180">
                  <c:v>5.6181000000000003E-5</c:v>
                </c:pt>
                <c:pt idx="56181">
                  <c:v>5.6181999999999998E-5</c:v>
                </c:pt>
                <c:pt idx="56182">
                  <c:v>5.6183000000000001E-5</c:v>
                </c:pt>
                <c:pt idx="56183">
                  <c:v>5.6184000000000003E-5</c:v>
                </c:pt>
                <c:pt idx="56184">
                  <c:v>5.6184999999999998E-5</c:v>
                </c:pt>
                <c:pt idx="56185">
                  <c:v>5.6186E-5</c:v>
                </c:pt>
                <c:pt idx="56186">
                  <c:v>5.6187000000000003E-5</c:v>
                </c:pt>
                <c:pt idx="56187">
                  <c:v>5.6187999999999998E-5</c:v>
                </c:pt>
                <c:pt idx="56188">
                  <c:v>5.6189E-5</c:v>
                </c:pt>
                <c:pt idx="56189">
                  <c:v>5.6190000000000002E-5</c:v>
                </c:pt>
                <c:pt idx="56190">
                  <c:v>5.6190999999999998E-5</c:v>
                </c:pt>
                <c:pt idx="56191">
                  <c:v>5.6192E-5</c:v>
                </c:pt>
                <c:pt idx="56192">
                  <c:v>5.6193000000000002E-5</c:v>
                </c:pt>
                <c:pt idx="56193">
                  <c:v>5.6193999999999998E-5</c:v>
                </c:pt>
                <c:pt idx="56194">
                  <c:v>5.6195E-5</c:v>
                </c:pt>
                <c:pt idx="56195">
                  <c:v>5.6196000000000002E-5</c:v>
                </c:pt>
                <c:pt idx="56196">
                  <c:v>5.6196999999999997E-5</c:v>
                </c:pt>
                <c:pt idx="56197">
                  <c:v>5.6198E-5</c:v>
                </c:pt>
                <c:pt idx="56198">
                  <c:v>5.6199000000000002E-5</c:v>
                </c:pt>
                <c:pt idx="56199">
                  <c:v>5.6199999999999997E-5</c:v>
                </c:pt>
                <c:pt idx="56200">
                  <c:v>5.6200999999999999E-5</c:v>
                </c:pt>
                <c:pt idx="56201">
                  <c:v>5.6202000000000002E-5</c:v>
                </c:pt>
                <c:pt idx="56202">
                  <c:v>5.6202999999999997E-5</c:v>
                </c:pt>
                <c:pt idx="56203">
                  <c:v>5.6203999999999999E-5</c:v>
                </c:pt>
                <c:pt idx="56204">
                  <c:v>5.6205000000000001E-5</c:v>
                </c:pt>
                <c:pt idx="56205">
                  <c:v>5.6205999999999997E-5</c:v>
                </c:pt>
                <c:pt idx="56206">
                  <c:v>5.6206999999999999E-5</c:v>
                </c:pt>
                <c:pt idx="56207">
                  <c:v>5.6208000000000001E-5</c:v>
                </c:pt>
                <c:pt idx="56208">
                  <c:v>5.6208999999999997E-5</c:v>
                </c:pt>
                <c:pt idx="56209">
                  <c:v>5.6209999999999999E-5</c:v>
                </c:pt>
                <c:pt idx="56210">
                  <c:v>5.6211000000000001E-5</c:v>
                </c:pt>
                <c:pt idx="56211">
                  <c:v>5.6212000000000003E-5</c:v>
                </c:pt>
                <c:pt idx="56212">
                  <c:v>5.6212999999999999E-5</c:v>
                </c:pt>
                <c:pt idx="56213">
                  <c:v>5.6214000000000001E-5</c:v>
                </c:pt>
                <c:pt idx="56214">
                  <c:v>5.6215000000000003E-5</c:v>
                </c:pt>
                <c:pt idx="56215">
                  <c:v>5.6215999999999998E-5</c:v>
                </c:pt>
                <c:pt idx="56216">
                  <c:v>5.6217000000000001E-5</c:v>
                </c:pt>
                <c:pt idx="56217">
                  <c:v>5.6218000000000003E-5</c:v>
                </c:pt>
                <c:pt idx="56218">
                  <c:v>5.6218999999999998E-5</c:v>
                </c:pt>
                <c:pt idx="56219">
                  <c:v>5.622E-5</c:v>
                </c:pt>
                <c:pt idx="56220">
                  <c:v>5.6221000000000003E-5</c:v>
                </c:pt>
                <c:pt idx="56221">
                  <c:v>5.6221999999999998E-5</c:v>
                </c:pt>
                <c:pt idx="56222">
                  <c:v>5.6223E-5</c:v>
                </c:pt>
                <c:pt idx="56223">
                  <c:v>5.6224000000000002E-5</c:v>
                </c:pt>
                <c:pt idx="56224">
                  <c:v>5.6224999999999998E-5</c:v>
                </c:pt>
                <c:pt idx="56225">
                  <c:v>5.6226E-5</c:v>
                </c:pt>
                <c:pt idx="56226">
                  <c:v>5.6227000000000002E-5</c:v>
                </c:pt>
                <c:pt idx="56227">
                  <c:v>5.6227999999999998E-5</c:v>
                </c:pt>
                <c:pt idx="56228">
                  <c:v>5.6229E-5</c:v>
                </c:pt>
                <c:pt idx="56229">
                  <c:v>5.6230000000000002E-5</c:v>
                </c:pt>
                <c:pt idx="56230">
                  <c:v>5.6230999999999997E-5</c:v>
                </c:pt>
                <c:pt idx="56231">
                  <c:v>5.6232E-5</c:v>
                </c:pt>
                <c:pt idx="56232">
                  <c:v>5.6233000000000002E-5</c:v>
                </c:pt>
                <c:pt idx="56233">
                  <c:v>5.6233999999999997E-5</c:v>
                </c:pt>
                <c:pt idx="56234">
                  <c:v>5.6234999999999999E-5</c:v>
                </c:pt>
                <c:pt idx="56235">
                  <c:v>5.6236000000000002E-5</c:v>
                </c:pt>
                <c:pt idx="56236">
                  <c:v>5.6236999999999997E-5</c:v>
                </c:pt>
                <c:pt idx="56237">
                  <c:v>5.6237999999999999E-5</c:v>
                </c:pt>
                <c:pt idx="56238">
                  <c:v>5.6239000000000001E-5</c:v>
                </c:pt>
                <c:pt idx="56239">
                  <c:v>5.6239999999999997E-5</c:v>
                </c:pt>
                <c:pt idx="56240">
                  <c:v>5.6240999999999999E-5</c:v>
                </c:pt>
                <c:pt idx="56241">
                  <c:v>5.6242000000000001E-5</c:v>
                </c:pt>
                <c:pt idx="56242">
                  <c:v>5.6242999999999997E-5</c:v>
                </c:pt>
                <c:pt idx="56243">
                  <c:v>5.6243999999999999E-5</c:v>
                </c:pt>
                <c:pt idx="56244">
                  <c:v>5.6245000000000001E-5</c:v>
                </c:pt>
                <c:pt idx="56245">
                  <c:v>5.6246000000000003E-5</c:v>
                </c:pt>
                <c:pt idx="56246">
                  <c:v>5.6246999999999999E-5</c:v>
                </c:pt>
                <c:pt idx="56247">
                  <c:v>5.6248000000000001E-5</c:v>
                </c:pt>
                <c:pt idx="56248">
                  <c:v>5.6249000000000003E-5</c:v>
                </c:pt>
                <c:pt idx="56249">
                  <c:v>5.6249999999999998E-5</c:v>
                </c:pt>
                <c:pt idx="56250">
                  <c:v>5.6251000000000001E-5</c:v>
                </c:pt>
                <c:pt idx="56251">
                  <c:v>5.6252000000000003E-5</c:v>
                </c:pt>
                <c:pt idx="56252">
                  <c:v>5.6252999999999998E-5</c:v>
                </c:pt>
                <c:pt idx="56253">
                  <c:v>5.6254E-5</c:v>
                </c:pt>
                <c:pt idx="56254">
                  <c:v>5.6255000000000003E-5</c:v>
                </c:pt>
                <c:pt idx="56255">
                  <c:v>5.6255999999999998E-5</c:v>
                </c:pt>
                <c:pt idx="56256">
                  <c:v>5.6257E-5</c:v>
                </c:pt>
                <c:pt idx="56257">
                  <c:v>5.6258000000000002E-5</c:v>
                </c:pt>
                <c:pt idx="56258">
                  <c:v>5.6258999999999998E-5</c:v>
                </c:pt>
                <c:pt idx="56259">
                  <c:v>5.626E-5</c:v>
                </c:pt>
                <c:pt idx="56260">
                  <c:v>5.6261000000000002E-5</c:v>
                </c:pt>
                <c:pt idx="56261">
                  <c:v>5.6261999999999998E-5</c:v>
                </c:pt>
                <c:pt idx="56262">
                  <c:v>5.6263E-5</c:v>
                </c:pt>
                <c:pt idx="56263">
                  <c:v>5.6264000000000002E-5</c:v>
                </c:pt>
                <c:pt idx="56264">
                  <c:v>5.6264999999999997E-5</c:v>
                </c:pt>
                <c:pt idx="56265">
                  <c:v>5.6266E-5</c:v>
                </c:pt>
                <c:pt idx="56266">
                  <c:v>5.6267000000000002E-5</c:v>
                </c:pt>
                <c:pt idx="56267">
                  <c:v>5.6267999999999997E-5</c:v>
                </c:pt>
                <c:pt idx="56268">
                  <c:v>5.6268999999999999E-5</c:v>
                </c:pt>
                <c:pt idx="56269">
                  <c:v>5.6270000000000002E-5</c:v>
                </c:pt>
                <c:pt idx="56270">
                  <c:v>5.6270999999999997E-5</c:v>
                </c:pt>
                <c:pt idx="56271">
                  <c:v>5.6271999999999999E-5</c:v>
                </c:pt>
                <c:pt idx="56272">
                  <c:v>5.6273000000000001E-5</c:v>
                </c:pt>
                <c:pt idx="56273">
                  <c:v>5.6273999999999997E-5</c:v>
                </c:pt>
                <c:pt idx="56274">
                  <c:v>5.6274999999999999E-5</c:v>
                </c:pt>
                <c:pt idx="56275">
                  <c:v>5.6276000000000001E-5</c:v>
                </c:pt>
                <c:pt idx="56276">
                  <c:v>5.6276999999999997E-5</c:v>
                </c:pt>
                <c:pt idx="56277">
                  <c:v>5.6277999999999999E-5</c:v>
                </c:pt>
                <c:pt idx="56278">
                  <c:v>5.6279000000000001E-5</c:v>
                </c:pt>
                <c:pt idx="56279">
                  <c:v>5.6280000000000003E-5</c:v>
                </c:pt>
                <c:pt idx="56280">
                  <c:v>5.6280999999999999E-5</c:v>
                </c:pt>
                <c:pt idx="56281">
                  <c:v>5.6282000000000001E-5</c:v>
                </c:pt>
                <c:pt idx="56282">
                  <c:v>5.6283000000000003E-5</c:v>
                </c:pt>
                <c:pt idx="56283">
                  <c:v>5.6283999999999998E-5</c:v>
                </c:pt>
                <c:pt idx="56284">
                  <c:v>5.6285000000000001E-5</c:v>
                </c:pt>
                <c:pt idx="56285">
                  <c:v>5.6286000000000003E-5</c:v>
                </c:pt>
                <c:pt idx="56286">
                  <c:v>5.6286999999999998E-5</c:v>
                </c:pt>
                <c:pt idx="56287">
                  <c:v>5.6288E-5</c:v>
                </c:pt>
                <c:pt idx="56288">
                  <c:v>5.6289000000000003E-5</c:v>
                </c:pt>
                <c:pt idx="56289">
                  <c:v>5.6289999999999998E-5</c:v>
                </c:pt>
                <c:pt idx="56290">
                  <c:v>5.6291E-5</c:v>
                </c:pt>
                <c:pt idx="56291">
                  <c:v>5.6292000000000002E-5</c:v>
                </c:pt>
                <c:pt idx="56292">
                  <c:v>5.6292999999999998E-5</c:v>
                </c:pt>
                <c:pt idx="56293">
                  <c:v>5.6294E-5</c:v>
                </c:pt>
                <c:pt idx="56294">
                  <c:v>5.6295000000000002E-5</c:v>
                </c:pt>
                <c:pt idx="56295">
                  <c:v>5.6295999999999998E-5</c:v>
                </c:pt>
                <c:pt idx="56296">
                  <c:v>5.6297E-5</c:v>
                </c:pt>
                <c:pt idx="56297">
                  <c:v>5.6298000000000002E-5</c:v>
                </c:pt>
                <c:pt idx="56298">
                  <c:v>5.6298999999999997E-5</c:v>
                </c:pt>
                <c:pt idx="56299">
                  <c:v>5.63E-5</c:v>
                </c:pt>
                <c:pt idx="56300">
                  <c:v>5.6301000000000002E-5</c:v>
                </c:pt>
                <c:pt idx="56301">
                  <c:v>5.6301999999999997E-5</c:v>
                </c:pt>
                <c:pt idx="56302">
                  <c:v>5.6302999999999999E-5</c:v>
                </c:pt>
                <c:pt idx="56303">
                  <c:v>5.6304000000000002E-5</c:v>
                </c:pt>
                <c:pt idx="56304">
                  <c:v>5.6304999999999997E-5</c:v>
                </c:pt>
                <c:pt idx="56305">
                  <c:v>5.6305999999999999E-5</c:v>
                </c:pt>
                <c:pt idx="56306">
                  <c:v>5.6307000000000001E-5</c:v>
                </c:pt>
                <c:pt idx="56307">
                  <c:v>5.6307999999999997E-5</c:v>
                </c:pt>
                <c:pt idx="56308">
                  <c:v>5.6308999999999999E-5</c:v>
                </c:pt>
                <c:pt idx="56309">
                  <c:v>5.6310000000000001E-5</c:v>
                </c:pt>
                <c:pt idx="56310">
                  <c:v>5.6310999999999997E-5</c:v>
                </c:pt>
                <c:pt idx="56311">
                  <c:v>5.6311999999999999E-5</c:v>
                </c:pt>
                <c:pt idx="56312">
                  <c:v>5.6313000000000001E-5</c:v>
                </c:pt>
                <c:pt idx="56313">
                  <c:v>5.6314000000000003E-5</c:v>
                </c:pt>
                <c:pt idx="56314">
                  <c:v>5.6314999999999999E-5</c:v>
                </c:pt>
                <c:pt idx="56315">
                  <c:v>5.6316000000000001E-5</c:v>
                </c:pt>
                <c:pt idx="56316">
                  <c:v>5.6317000000000003E-5</c:v>
                </c:pt>
                <c:pt idx="56317">
                  <c:v>5.6317999999999998E-5</c:v>
                </c:pt>
                <c:pt idx="56318">
                  <c:v>5.6319000000000001E-5</c:v>
                </c:pt>
                <c:pt idx="56319">
                  <c:v>5.6320000000000003E-5</c:v>
                </c:pt>
                <c:pt idx="56320">
                  <c:v>5.6320999999999998E-5</c:v>
                </c:pt>
                <c:pt idx="56321">
                  <c:v>5.6322E-5</c:v>
                </c:pt>
                <c:pt idx="56322">
                  <c:v>5.6323000000000003E-5</c:v>
                </c:pt>
                <c:pt idx="56323">
                  <c:v>5.6323999999999998E-5</c:v>
                </c:pt>
                <c:pt idx="56324">
                  <c:v>5.6325E-5</c:v>
                </c:pt>
                <c:pt idx="56325">
                  <c:v>5.6326000000000002E-5</c:v>
                </c:pt>
                <c:pt idx="56326">
                  <c:v>5.6326999999999998E-5</c:v>
                </c:pt>
                <c:pt idx="56327">
                  <c:v>5.6328E-5</c:v>
                </c:pt>
                <c:pt idx="56328">
                  <c:v>5.6329000000000002E-5</c:v>
                </c:pt>
                <c:pt idx="56329">
                  <c:v>5.6329999999999998E-5</c:v>
                </c:pt>
                <c:pt idx="56330">
                  <c:v>5.6331E-5</c:v>
                </c:pt>
                <c:pt idx="56331">
                  <c:v>5.6332000000000002E-5</c:v>
                </c:pt>
                <c:pt idx="56332">
                  <c:v>5.6332999999999997E-5</c:v>
                </c:pt>
                <c:pt idx="56333">
                  <c:v>5.6334E-5</c:v>
                </c:pt>
                <c:pt idx="56334">
                  <c:v>5.6335000000000002E-5</c:v>
                </c:pt>
                <c:pt idx="56335">
                  <c:v>5.6335999999999997E-5</c:v>
                </c:pt>
                <c:pt idx="56336">
                  <c:v>5.6336999999999999E-5</c:v>
                </c:pt>
                <c:pt idx="56337">
                  <c:v>5.6338000000000002E-5</c:v>
                </c:pt>
                <c:pt idx="56338">
                  <c:v>5.6338999999999997E-5</c:v>
                </c:pt>
                <c:pt idx="56339">
                  <c:v>5.6339999999999999E-5</c:v>
                </c:pt>
                <c:pt idx="56340">
                  <c:v>5.6341000000000001E-5</c:v>
                </c:pt>
                <c:pt idx="56341">
                  <c:v>5.6341999999999997E-5</c:v>
                </c:pt>
                <c:pt idx="56342">
                  <c:v>5.6342999999999999E-5</c:v>
                </c:pt>
                <c:pt idx="56343">
                  <c:v>5.6344000000000001E-5</c:v>
                </c:pt>
                <c:pt idx="56344">
                  <c:v>5.6344999999999997E-5</c:v>
                </c:pt>
                <c:pt idx="56345">
                  <c:v>5.6345999999999999E-5</c:v>
                </c:pt>
                <c:pt idx="56346">
                  <c:v>5.6347000000000001E-5</c:v>
                </c:pt>
                <c:pt idx="56347">
                  <c:v>5.6348000000000003E-5</c:v>
                </c:pt>
                <c:pt idx="56348">
                  <c:v>5.6348999999999999E-5</c:v>
                </c:pt>
                <c:pt idx="56349">
                  <c:v>5.6350000000000001E-5</c:v>
                </c:pt>
                <c:pt idx="56350">
                  <c:v>5.6351000000000003E-5</c:v>
                </c:pt>
                <c:pt idx="56351">
                  <c:v>5.6351999999999999E-5</c:v>
                </c:pt>
                <c:pt idx="56352">
                  <c:v>5.6353000000000001E-5</c:v>
                </c:pt>
                <c:pt idx="56353">
                  <c:v>5.6354000000000003E-5</c:v>
                </c:pt>
                <c:pt idx="56354">
                  <c:v>5.6354999999999998E-5</c:v>
                </c:pt>
                <c:pt idx="56355">
                  <c:v>5.6356E-5</c:v>
                </c:pt>
                <c:pt idx="56356">
                  <c:v>5.6357000000000003E-5</c:v>
                </c:pt>
                <c:pt idx="56357">
                  <c:v>5.6357999999999998E-5</c:v>
                </c:pt>
                <c:pt idx="56358">
                  <c:v>5.6359E-5</c:v>
                </c:pt>
                <c:pt idx="56359">
                  <c:v>5.6360000000000002E-5</c:v>
                </c:pt>
                <c:pt idx="56360">
                  <c:v>5.6360999999999998E-5</c:v>
                </c:pt>
                <c:pt idx="56361">
                  <c:v>5.6362E-5</c:v>
                </c:pt>
                <c:pt idx="56362">
                  <c:v>5.6363000000000002E-5</c:v>
                </c:pt>
                <c:pt idx="56363">
                  <c:v>5.6363999999999998E-5</c:v>
                </c:pt>
                <c:pt idx="56364">
                  <c:v>5.6365E-5</c:v>
                </c:pt>
                <c:pt idx="56365">
                  <c:v>5.6366000000000002E-5</c:v>
                </c:pt>
                <c:pt idx="56366">
                  <c:v>5.6366999999999998E-5</c:v>
                </c:pt>
                <c:pt idx="56367">
                  <c:v>5.6368E-5</c:v>
                </c:pt>
                <c:pt idx="56368">
                  <c:v>5.6369000000000002E-5</c:v>
                </c:pt>
                <c:pt idx="56369">
                  <c:v>5.6369999999999997E-5</c:v>
                </c:pt>
                <c:pt idx="56370">
                  <c:v>5.6371E-5</c:v>
                </c:pt>
                <c:pt idx="56371">
                  <c:v>5.6372000000000002E-5</c:v>
                </c:pt>
                <c:pt idx="56372">
                  <c:v>5.6372999999999997E-5</c:v>
                </c:pt>
                <c:pt idx="56373">
                  <c:v>5.6373999999999999E-5</c:v>
                </c:pt>
                <c:pt idx="56374">
                  <c:v>5.6375000000000001E-5</c:v>
                </c:pt>
                <c:pt idx="56375">
                  <c:v>5.6375999999999997E-5</c:v>
                </c:pt>
                <c:pt idx="56376">
                  <c:v>5.6376999999999999E-5</c:v>
                </c:pt>
                <c:pt idx="56377">
                  <c:v>5.6378000000000001E-5</c:v>
                </c:pt>
                <c:pt idx="56378">
                  <c:v>5.6378999999999997E-5</c:v>
                </c:pt>
                <c:pt idx="56379">
                  <c:v>5.6379999999999999E-5</c:v>
                </c:pt>
                <c:pt idx="56380">
                  <c:v>5.6381000000000001E-5</c:v>
                </c:pt>
                <c:pt idx="56381">
                  <c:v>5.6382000000000003E-5</c:v>
                </c:pt>
                <c:pt idx="56382">
                  <c:v>5.6382999999999999E-5</c:v>
                </c:pt>
                <c:pt idx="56383">
                  <c:v>5.6384000000000001E-5</c:v>
                </c:pt>
                <c:pt idx="56384">
                  <c:v>5.6385000000000003E-5</c:v>
                </c:pt>
                <c:pt idx="56385">
                  <c:v>5.6385999999999999E-5</c:v>
                </c:pt>
                <c:pt idx="56386">
                  <c:v>5.6387000000000001E-5</c:v>
                </c:pt>
                <c:pt idx="56387">
                  <c:v>5.6388000000000003E-5</c:v>
                </c:pt>
                <c:pt idx="56388">
                  <c:v>5.6388999999999998E-5</c:v>
                </c:pt>
                <c:pt idx="56389">
                  <c:v>5.6390000000000001E-5</c:v>
                </c:pt>
                <c:pt idx="56390">
                  <c:v>5.6391000000000003E-5</c:v>
                </c:pt>
                <c:pt idx="56391">
                  <c:v>5.6391999999999998E-5</c:v>
                </c:pt>
                <c:pt idx="56392">
                  <c:v>5.6393E-5</c:v>
                </c:pt>
                <c:pt idx="56393">
                  <c:v>5.6394000000000003E-5</c:v>
                </c:pt>
                <c:pt idx="56394">
                  <c:v>5.6394999999999998E-5</c:v>
                </c:pt>
                <c:pt idx="56395">
                  <c:v>5.6396E-5</c:v>
                </c:pt>
                <c:pt idx="56396">
                  <c:v>5.6397000000000002E-5</c:v>
                </c:pt>
                <c:pt idx="56397">
                  <c:v>5.6397999999999998E-5</c:v>
                </c:pt>
                <c:pt idx="56398">
                  <c:v>5.6399E-5</c:v>
                </c:pt>
                <c:pt idx="56399">
                  <c:v>5.6400000000000002E-5</c:v>
                </c:pt>
                <c:pt idx="56400">
                  <c:v>5.6400999999999998E-5</c:v>
                </c:pt>
                <c:pt idx="56401">
                  <c:v>5.6402E-5</c:v>
                </c:pt>
                <c:pt idx="56402">
                  <c:v>5.6403000000000002E-5</c:v>
                </c:pt>
                <c:pt idx="56403">
                  <c:v>5.6403999999999997E-5</c:v>
                </c:pt>
                <c:pt idx="56404">
                  <c:v>5.6405E-5</c:v>
                </c:pt>
                <c:pt idx="56405">
                  <c:v>5.6406000000000002E-5</c:v>
                </c:pt>
                <c:pt idx="56406">
                  <c:v>5.6406999999999997E-5</c:v>
                </c:pt>
                <c:pt idx="56407">
                  <c:v>5.6407999999999999E-5</c:v>
                </c:pt>
                <c:pt idx="56408">
                  <c:v>5.6409000000000002E-5</c:v>
                </c:pt>
                <c:pt idx="56409">
                  <c:v>5.6409999999999997E-5</c:v>
                </c:pt>
                <c:pt idx="56410">
                  <c:v>5.6410999999999999E-5</c:v>
                </c:pt>
                <c:pt idx="56411">
                  <c:v>5.6412000000000001E-5</c:v>
                </c:pt>
                <c:pt idx="56412">
                  <c:v>5.6412999999999997E-5</c:v>
                </c:pt>
                <c:pt idx="56413">
                  <c:v>5.6413999999999999E-5</c:v>
                </c:pt>
                <c:pt idx="56414">
                  <c:v>5.6415000000000001E-5</c:v>
                </c:pt>
                <c:pt idx="56415">
                  <c:v>5.6416000000000003E-5</c:v>
                </c:pt>
                <c:pt idx="56416">
                  <c:v>5.6416999999999999E-5</c:v>
                </c:pt>
                <c:pt idx="56417">
                  <c:v>5.6418000000000001E-5</c:v>
                </c:pt>
                <c:pt idx="56418">
                  <c:v>5.6419000000000003E-5</c:v>
                </c:pt>
                <c:pt idx="56419">
                  <c:v>5.6419999999999999E-5</c:v>
                </c:pt>
                <c:pt idx="56420">
                  <c:v>5.6421000000000001E-5</c:v>
                </c:pt>
                <c:pt idx="56421">
                  <c:v>5.6422000000000003E-5</c:v>
                </c:pt>
                <c:pt idx="56422">
                  <c:v>5.6422999999999998E-5</c:v>
                </c:pt>
                <c:pt idx="56423">
                  <c:v>5.6424000000000001E-5</c:v>
                </c:pt>
                <c:pt idx="56424">
                  <c:v>5.6425000000000003E-5</c:v>
                </c:pt>
                <c:pt idx="56425">
                  <c:v>5.6425999999999998E-5</c:v>
                </c:pt>
                <c:pt idx="56426">
                  <c:v>5.6427E-5</c:v>
                </c:pt>
                <c:pt idx="56427">
                  <c:v>5.6428000000000003E-5</c:v>
                </c:pt>
                <c:pt idx="56428">
                  <c:v>5.6428999999999998E-5</c:v>
                </c:pt>
                <c:pt idx="56429">
                  <c:v>5.643E-5</c:v>
                </c:pt>
                <c:pt idx="56430">
                  <c:v>5.6431000000000002E-5</c:v>
                </c:pt>
                <c:pt idx="56431">
                  <c:v>5.6431999999999998E-5</c:v>
                </c:pt>
                <c:pt idx="56432">
                  <c:v>5.6433E-5</c:v>
                </c:pt>
                <c:pt idx="56433">
                  <c:v>5.6434000000000002E-5</c:v>
                </c:pt>
                <c:pt idx="56434">
                  <c:v>5.6434999999999998E-5</c:v>
                </c:pt>
                <c:pt idx="56435">
                  <c:v>5.6436E-5</c:v>
                </c:pt>
                <c:pt idx="56436">
                  <c:v>5.6437000000000002E-5</c:v>
                </c:pt>
                <c:pt idx="56437">
                  <c:v>5.6437999999999997E-5</c:v>
                </c:pt>
                <c:pt idx="56438">
                  <c:v>5.6439E-5</c:v>
                </c:pt>
                <c:pt idx="56439">
                  <c:v>5.6440000000000002E-5</c:v>
                </c:pt>
                <c:pt idx="56440">
                  <c:v>5.6440999999999997E-5</c:v>
                </c:pt>
                <c:pt idx="56441">
                  <c:v>5.6441999999999999E-5</c:v>
                </c:pt>
                <c:pt idx="56442">
                  <c:v>5.6443000000000002E-5</c:v>
                </c:pt>
                <c:pt idx="56443">
                  <c:v>5.6443999999999997E-5</c:v>
                </c:pt>
                <c:pt idx="56444">
                  <c:v>5.6444999999999999E-5</c:v>
                </c:pt>
                <c:pt idx="56445">
                  <c:v>5.6446000000000001E-5</c:v>
                </c:pt>
                <c:pt idx="56446">
                  <c:v>5.6446999999999997E-5</c:v>
                </c:pt>
                <c:pt idx="56447">
                  <c:v>5.6447999999999999E-5</c:v>
                </c:pt>
                <c:pt idx="56448">
                  <c:v>5.6449000000000001E-5</c:v>
                </c:pt>
                <c:pt idx="56449">
                  <c:v>5.6450000000000003E-5</c:v>
                </c:pt>
                <c:pt idx="56450">
                  <c:v>5.6450999999999999E-5</c:v>
                </c:pt>
                <c:pt idx="56451">
                  <c:v>5.6452000000000001E-5</c:v>
                </c:pt>
                <c:pt idx="56452">
                  <c:v>5.6453000000000003E-5</c:v>
                </c:pt>
                <c:pt idx="56453">
                  <c:v>5.6453999999999999E-5</c:v>
                </c:pt>
                <c:pt idx="56454">
                  <c:v>5.6455000000000001E-5</c:v>
                </c:pt>
                <c:pt idx="56455">
                  <c:v>5.6456000000000003E-5</c:v>
                </c:pt>
                <c:pt idx="56456">
                  <c:v>5.6456999999999998E-5</c:v>
                </c:pt>
                <c:pt idx="56457">
                  <c:v>5.6458000000000001E-5</c:v>
                </c:pt>
                <c:pt idx="56458">
                  <c:v>5.6459000000000003E-5</c:v>
                </c:pt>
                <c:pt idx="56459">
                  <c:v>5.6459999999999998E-5</c:v>
                </c:pt>
                <c:pt idx="56460">
                  <c:v>5.6461E-5</c:v>
                </c:pt>
                <c:pt idx="56461">
                  <c:v>5.6462000000000003E-5</c:v>
                </c:pt>
                <c:pt idx="56462">
                  <c:v>5.6462999999999998E-5</c:v>
                </c:pt>
                <c:pt idx="56463">
                  <c:v>5.6464E-5</c:v>
                </c:pt>
                <c:pt idx="56464">
                  <c:v>5.6465000000000002E-5</c:v>
                </c:pt>
                <c:pt idx="56465">
                  <c:v>5.6465999999999998E-5</c:v>
                </c:pt>
                <c:pt idx="56466">
                  <c:v>5.6467E-5</c:v>
                </c:pt>
                <c:pt idx="56467">
                  <c:v>5.6468000000000002E-5</c:v>
                </c:pt>
                <c:pt idx="56468">
                  <c:v>5.6468999999999998E-5</c:v>
                </c:pt>
                <c:pt idx="56469">
                  <c:v>5.647E-5</c:v>
                </c:pt>
                <c:pt idx="56470">
                  <c:v>5.6471000000000002E-5</c:v>
                </c:pt>
                <c:pt idx="56471">
                  <c:v>5.6471999999999997E-5</c:v>
                </c:pt>
                <c:pt idx="56472">
                  <c:v>5.6473E-5</c:v>
                </c:pt>
                <c:pt idx="56473">
                  <c:v>5.6474000000000002E-5</c:v>
                </c:pt>
                <c:pt idx="56474">
                  <c:v>5.6474999999999997E-5</c:v>
                </c:pt>
                <c:pt idx="56475">
                  <c:v>5.6475999999999999E-5</c:v>
                </c:pt>
                <c:pt idx="56476">
                  <c:v>5.6477000000000002E-5</c:v>
                </c:pt>
                <c:pt idx="56477">
                  <c:v>5.6477999999999997E-5</c:v>
                </c:pt>
                <c:pt idx="56478">
                  <c:v>5.6478999999999999E-5</c:v>
                </c:pt>
                <c:pt idx="56479">
                  <c:v>5.6480000000000001E-5</c:v>
                </c:pt>
                <c:pt idx="56480">
                  <c:v>5.6480999999999997E-5</c:v>
                </c:pt>
                <c:pt idx="56481">
                  <c:v>5.6481999999999999E-5</c:v>
                </c:pt>
                <c:pt idx="56482">
                  <c:v>5.6483000000000001E-5</c:v>
                </c:pt>
                <c:pt idx="56483">
                  <c:v>5.6484000000000003E-5</c:v>
                </c:pt>
                <c:pt idx="56484">
                  <c:v>5.6484999999999999E-5</c:v>
                </c:pt>
                <c:pt idx="56485">
                  <c:v>5.6486000000000001E-5</c:v>
                </c:pt>
                <c:pt idx="56486">
                  <c:v>5.6487000000000003E-5</c:v>
                </c:pt>
                <c:pt idx="56487">
                  <c:v>5.6487999999999999E-5</c:v>
                </c:pt>
                <c:pt idx="56488">
                  <c:v>5.6489000000000001E-5</c:v>
                </c:pt>
                <c:pt idx="56489">
                  <c:v>5.6490000000000003E-5</c:v>
                </c:pt>
                <c:pt idx="56490">
                  <c:v>5.6490999999999998E-5</c:v>
                </c:pt>
                <c:pt idx="56491">
                  <c:v>5.6492000000000001E-5</c:v>
                </c:pt>
                <c:pt idx="56492">
                  <c:v>5.6493000000000003E-5</c:v>
                </c:pt>
                <c:pt idx="56493">
                  <c:v>5.6493999999999998E-5</c:v>
                </c:pt>
                <c:pt idx="56494">
                  <c:v>5.6495E-5</c:v>
                </c:pt>
                <c:pt idx="56495">
                  <c:v>5.6496000000000003E-5</c:v>
                </c:pt>
                <c:pt idx="56496">
                  <c:v>5.6496999999999998E-5</c:v>
                </c:pt>
                <c:pt idx="56497">
                  <c:v>5.6498E-5</c:v>
                </c:pt>
                <c:pt idx="56498">
                  <c:v>5.6499000000000002E-5</c:v>
                </c:pt>
                <c:pt idx="56499">
                  <c:v>5.6499999999999998E-5</c:v>
                </c:pt>
                <c:pt idx="56500">
                  <c:v>5.6501E-5</c:v>
                </c:pt>
                <c:pt idx="56501">
                  <c:v>5.6502000000000002E-5</c:v>
                </c:pt>
                <c:pt idx="56502">
                  <c:v>5.6502999999999998E-5</c:v>
                </c:pt>
                <c:pt idx="56503">
                  <c:v>5.6504E-5</c:v>
                </c:pt>
                <c:pt idx="56504">
                  <c:v>5.6505000000000002E-5</c:v>
                </c:pt>
                <c:pt idx="56505">
                  <c:v>5.6505999999999997E-5</c:v>
                </c:pt>
                <c:pt idx="56506">
                  <c:v>5.6507E-5</c:v>
                </c:pt>
                <c:pt idx="56507">
                  <c:v>5.6508000000000002E-5</c:v>
                </c:pt>
                <c:pt idx="56508">
                  <c:v>5.6508999999999997E-5</c:v>
                </c:pt>
                <c:pt idx="56509">
                  <c:v>5.6509999999999999E-5</c:v>
                </c:pt>
                <c:pt idx="56510">
                  <c:v>5.6511000000000002E-5</c:v>
                </c:pt>
                <c:pt idx="56511">
                  <c:v>5.6511999999999997E-5</c:v>
                </c:pt>
                <c:pt idx="56512">
                  <c:v>5.6512999999999999E-5</c:v>
                </c:pt>
                <c:pt idx="56513">
                  <c:v>5.6514000000000001E-5</c:v>
                </c:pt>
                <c:pt idx="56514">
                  <c:v>5.6514999999999997E-5</c:v>
                </c:pt>
                <c:pt idx="56515">
                  <c:v>5.6515999999999999E-5</c:v>
                </c:pt>
                <c:pt idx="56516">
                  <c:v>5.6517000000000001E-5</c:v>
                </c:pt>
                <c:pt idx="56517">
                  <c:v>5.6518000000000003E-5</c:v>
                </c:pt>
                <c:pt idx="56518">
                  <c:v>5.6518999999999999E-5</c:v>
                </c:pt>
                <c:pt idx="56519">
                  <c:v>5.6520000000000001E-5</c:v>
                </c:pt>
                <c:pt idx="56520">
                  <c:v>5.6521000000000003E-5</c:v>
                </c:pt>
                <c:pt idx="56521">
                  <c:v>5.6521999999999999E-5</c:v>
                </c:pt>
                <c:pt idx="56522">
                  <c:v>5.6523000000000001E-5</c:v>
                </c:pt>
                <c:pt idx="56523">
                  <c:v>5.6524000000000003E-5</c:v>
                </c:pt>
                <c:pt idx="56524">
                  <c:v>5.6524999999999998E-5</c:v>
                </c:pt>
                <c:pt idx="56525">
                  <c:v>5.6526000000000001E-5</c:v>
                </c:pt>
                <c:pt idx="56526">
                  <c:v>5.6527000000000003E-5</c:v>
                </c:pt>
                <c:pt idx="56527">
                  <c:v>5.6527999999999998E-5</c:v>
                </c:pt>
                <c:pt idx="56528">
                  <c:v>5.6529E-5</c:v>
                </c:pt>
                <c:pt idx="56529">
                  <c:v>5.6530000000000003E-5</c:v>
                </c:pt>
                <c:pt idx="56530">
                  <c:v>5.6530999999999998E-5</c:v>
                </c:pt>
                <c:pt idx="56531">
                  <c:v>5.6532E-5</c:v>
                </c:pt>
                <c:pt idx="56532">
                  <c:v>5.6533000000000002E-5</c:v>
                </c:pt>
                <c:pt idx="56533">
                  <c:v>5.6533999999999998E-5</c:v>
                </c:pt>
                <c:pt idx="56534">
                  <c:v>5.6535E-5</c:v>
                </c:pt>
                <c:pt idx="56535">
                  <c:v>5.6536000000000002E-5</c:v>
                </c:pt>
                <c:pt idx="56536">
                  <c:v>5.6536999999999998E-5</c:v>
                </c:pt>
                <c:pt idx="56537">
                  <c:v>5.6538E-5</c:v>
                </c:pt>
                <c:pt idx="56538">
                  <c:v>5.6539000000000002E-5</c:v>
                </c:pt>
                <c:pt idx="56539">
                  <c:v>5.6539999999999997E-5</c:v>
                </c:pt>
                <c:pt idx="56540">
                  <c:v>5.6541E-5</c:v>
                </c:pt>
                <c:pt idx="56541">
                  <c:v>5.6542000000000002E-5</c:v>
                </c:pt>
                <c:pt idx="56542">
                  <c:v>5.6542999999999997E-5</c:v>
                </c:pt>
                <c:pt idx="56543">
                  <c:v>5.6543999999999999E-5</c:v>
                </c:pt>
                <c:pt idx="56544">
                  <c:v>5.6545000000000002E-5</c:v>
                </c:pt>
                <c:pt idx="56545">
                  <c:v>5.6545999999999997E-5</c:v>
                </c:pt>
                <c:pt idx="56546">
                  <c:v>5.6546999999999999E-5</c:v>
                </c:pt>
                <c:pt idx="56547">
                  <c:v>5.6548000000000001E-5</c:v>
                </c:pt>
                <c:pt idx="56548">
                  <c:v>5.6548999999999997E-5</c:v>
                </c:pt>
                <c:pt idx="56549">
                  <c:v>5.6549999999999999E-5</c:v>
                </c:pt>
                <c:pt idx="56550">
                  <c:v>5.6551000000000001E-5</c:v>
                </c:pt>
                <c:pt idx="56551">
                  <c:v>5.6552000000000003E-5</c:v>
                </c:pt>
                <c:pt idx="56552">
                  <c:v>5.6552999999999999E-5</c:v>
                </c:pt>
                <c:pt idx="56553">
                  <c:v>5.6554000000000001E-5</c:v>
                </c:pt>
                <c:pt idx="56554">
                  <c:v>5.6555000000000003E-5</c:v>
                </c:pt>
                <c:pt idx="56555">
                  <c:v>5.6555999999999999E-5</c:v>
                </c:pt>
                <c:pt idx="56556">
                  <c:v>5.6557000000000001E-5</c:v>
                </c:pt>
                <c:pt idx="56557">
                  <c:v>5.6558000000000003E-5</c:v>
                </c:pt>
                <c:pt idx="56558">
                  <c:v>5.6558999999999998E-5</c:v>
                </c:pt>
                <c:pt idx="56559">
                  <c:v>5.6560000000000001E-5</c:v>
                </c:pt>
                <c:pt idx="56560">
                  <c:v>5.6561000000000003E-5</c:v>
                </c:pt>
                <c:pt idx="56561">
                  <c:v>5.6561999999999998E-5</c:v>
                </c:pt>
                <c:pt idx="56562">
                  <c:v>5.6563E-5</c:v>
                </c:pt>
                <c:pt idx="56563">
                  <c:v>5.6564000000000003E-5</c:v>
                </c:pt>
                <c:pt idx="56564">
                  <c:v>5.6564999999999998E-5</c:v>
                </c:pt>
                <c:pt idx="56565">
                  <c:v>5.6566E-5</c:v>
                </c:pt>
                <c:pt idx="56566">
                  <c:v>5.6567000000000002E-5</c:v>
                </c:pt>
                <c:pt idx="56567">
                  <c:v>5.6567999999999998E-5</c:v>
                </c:pt>
                <c:pt idx="56568">
                  <c:v>5.6569E-5</c:v>
                </c:pt>
                <c:pt idx="56569">
                  <c:v>5.6570000000000002E-5</c:v>
                </c:pt>
                <c:pt idx="56570">
                  <c:v>5.6570999999999998E-5</c:v>
                </c:pt>
                <c:pt idx="56571">
                  <c:v>5.6572E-5</c:v>
                </c:pt>
                <c:pt idx="56572">
                  <c:v>5.6573000000000002E-5</c:v>
                </c:pt>
                <c:pt idx="56573">
                  <c:v>5.6573999999999997E-5</c:v>
                </c:pt>
                <c:pt idx="56574">
                  <c:v>5.6575E-5</c:v>
                </c:pt>
                <c:pt idx="56575">
                  <c:v>5.6576000000000002E-5</c:v>
                </c:pt>
                <c:pt idx="56576">
                  <c:v>5.6576999999999997E-5</c:v>
                </c:pt>
                <c:pt idx="56577">
                  <c:v>5.6577999999999999E-5</c:v>
                </c:pt>
                <c:pt idx="56578">
                  <c:v>5.6579000000000002E-5</c:v>
                </c:pt>
                <c:pt idx="56579">
                  <c:v>5.6579999999999997E-5</c:v>
                </c:pt>
                <c:pt idx="56580">
                  <c:v>5.6580999999999999E-5</c:v>
                </c:pt>
                <c:pt idx="56581">
                  <c:v>5.6582000000000001E-5</c:v>
                </c:pt>
                <c:pt idx="56582">
                  <c:v>5.6582999999999997E-5</c:v>
                </c:pt>
                <c:pt idx="56583">
                  <c:v>5.6583999999999999E-5</c:v>
                </c:pt>
                <c:pt idx="56584">
                  <c:v>5.6585000000000001E-5</c:v>
                </c:pt>
                <c:pt idx="56585">
                  <c:v>5.6586000000000003E-5</c:v>
                </c:pt>
                <c:pt idx="56586">
                  <c:v>5.6586999999999999E-5</c:v>
                </c:pt>
                <c:pt idx="56587">
                  <c:v>5.6588000000000001E-5</c:v>
                </c:pt>
                <c:pt idx="56588">
                  <c:v>5.6589000000000003E-5</c:v>
                </c:pt>
                <c:pt idx="56589">
                  <c:v>5.6589999999999999E-5</c:v>
                </c:pt>
                <c:pt idx="56590">
                  <c:v>5.6591000000000001E-5</c:v>
                </c:pt>
                <c:pt idx="56591">
                  <c:v>5.6592000000000003E-5</c:v>
                </c:pt>
                <c:pt idx="56592">
                  <c:v>5.6592999999999998E-5</c:v>
                </c:pt>
                <c:pt idx="56593">
                  <c:v>5.6594000000000001E-5</c:v>
                </c:pt>
                <c:pt idx="56594">
                  <c:v>5.6595000000000003E-5</c:v>
                </c:pt>
                <c:pt idx="56595">
                  <c:v>5.6595999999999998E-5</c:v>
                </c:pt>
                <c:pt idx="56596">
                  <c:v>5.6597E-5</c:v>
                </c:pt>
                <c:pt idx="56597">
                  <c:v>5.6598000000000003E-5</c:v>
                </c:pt>
                <c:pt idx="56598">
                  <c:v>5.6598999999999998E-5</c:v>
                </c:pt>
                <c:pt idx="56599">
                  <c:v>5.66E-5</c:v>
                </c:pt>
                <c:pt idx="56600">
                  <c:v>5.6601000000000002E-5</c:v>
                </c:pt>
                <c:pt idx="56601">
                  <c:v>5.6601999999999998E-5</c:v>
                </c:pt>
                <c:pt idx="56602">
                  <c:v>5.6603E-5</c:v>
                </c:pt>
                <c:pt idx="56603">
                  <c:v>5.6604000000000002E-5</c:v>
                </c:pt>
                <c:pt idx="56604">
                  <c:v>5.6604999999999998E-5</c:v>
                </c:pt>
                <c:pt idx="56605">
                  <c:v>5.6606E-5</c:v>
                </c:pt>
                <c:pt idx="56606">
                  <c:v>5.6607000000000002E-5</c:v>
                </c:pt>
                <c:pt idx="56607">
                  <c:v>5.6607999999999997E-5</c:v>
                </c:pt>
                <c:pt idx="56608">
                  <c:v>5.6609E-5</c:v>
                </c:pt>
                <c:pt idx="56609">
                  <c:v>5.6610000000000002E-5</c:v>
                </c:pt>
                <c:pt idx="56610">
                  <c:v>5.6610999999999997E-5</c:v>
                </c:pt>
                <c:pt idx="56611">
                  <c:v>5.6611999999999999E-5</c:v>
                </c:pt>
                <c:pt idx="56612">
                  <c:v>5.6613000000000002E-5</c:v>
                </c:pt>
                <c:pt idx="56613">
                  <c:v>5.6613999999999997E-5</c:v>
                </c:pt>
                <c:pt idx="56614">
                  <c:v>5.6614999999999999E-5</c:v>
                </c:pt>
                <c:pt idx="56615">
                  <c:v>5.6616000000000001E-5</c:v>
                </c:pt>
                <c:pt idx="56616">
                  <c:v>5.6616999999999997E-5</c:v>
                </c:pt>
                <c:pt idx="56617">
                  <c:v>5.6617999999999999E-5</c:v>
                </c:pt>
                <c:pt idx="56618">
                  <c:v>5.6619000000000001E-5</c:v>
                </c:pt>
                <c:pt idx="56619">
                  <c:v>5.6619999999999997E-5</c:v>
                </c:pt>
                <c:pt idx="56620">
                  <c:v>5.6620999999999999E-5</c:v>
                </c:pt>
                <c:pt idx="56621">
                  <c:v>5.6622000000000001E-5</c:v>
                </c:pt>
                <c:pt idx="56622">
                  <c:v>5.6623000000000003E-5</c:v>
                </c:pt>
                <c:pt idx="56623">
                  <c:v>5.6623999999999999E-5</c:v>
                </c:pt>
                <c:pt idx="56624">
                  <c:v>5.6625000000000001E-5</c:v>
                </c:pt>
                <c:pt idx="56625">
                  <c:v>5.6626000000000003E-5</c:v>
                </c:pt>
                <c:pt idx="56626">
                  <c:v>5.6626999999999998E-5</c:v>
                </c:pt>
                <c:pt idx="56627">
                  <c:v>5.6628000000000001E-5</c:v>
                </c:pt>
                <c:pt idx="56628">
                  <c:v>5.6629000000000003E-5</c:v>
                </c:pt>
                <c:pt idx="56629">
                  <c:v>5.6629999999999998E-5</c:v>
                </c:pt>
                <c:pt idx="56630">
                  <c:v>5.6631E-5</c:v>
                </c:pt>
                <c:pt idx="56631">
                  <c:v>5.6632000000000003E-5</c:v>
                </c:pt>
                <c:pt idx="56632">
                  <c:v>5.6632999999999998E-5</c:v>
                </c:pt>
                <c:pt idx="56633">
                  <c:v>5.6634E-5</c:v>
                </c:pt>
                <c:pt idx="56634">
                  <c:v>5.6635000000000002E-5</c:v>
                </c:pt>
                <c:pt idx="56635">
                  <c:v>5.6635999999999998E-5</c:v>
                </c:pt>
                <c:pt idx="56636">
                  <c:v>5.6637E-5</c:v>
                </c:pt>
                <c:pt idx="56637">
                  <c:v>5.6638000000000002E-5</c:v>
                </c:pt>
                <c:pt idx="56638">
                  <c:v>5.6638999999999998E-5</c:v>
                </c:pt>
                <c:pt idx="56639">
                  <c:v>5.664E-5</c:v>
                </c:pt>
                <c:pt idx="56640">
                  <c:v>5.6641000000000002E-5</c:v>
                </c:pt>
                <c:pt idx="56641">
                  <c:v>5.6641999999999997E-5</c:v>
                </c:pt>
                <c:pt idx="56642">
                  <c:v>5.6643E-5</c:v>
                </c:pt>
                <c:pt idx="56643">
                  <c:v>5.6644000000000002E-5</c:v>
                </c:pt>
                <c:pt idx="56644">
                  <c:v>5.6644999999999997E-5</c:v>
                </c:pt>
                <c:pt idx="56645">
                  <c:v>5.6645999999999999E-5</c:v>
                </c:pt>
                <c:pt idx="56646">
                  <c:v>5.6647000000000002E-5</c:v>
                </c:pt>
                <c:pt idx="56647">
                  <c:v>5.6647999999999997E-5</c:v>
                </c:pt>
                <c:pt idx="56648">
                  <c:v>5.6648999999999999E-5</c:v>
                </c:pt>
                <c:pt idx="56649">
                  <c:v>5.6650000000000001E-5</c:v>
                </c:pt>
                <c:pt idx="56650">
                  <c:v>5.6650999999999997E-5</c:v>
                </c:pt>
                <c:pt idx="56651">
                  <c:v>5.6651999999999999E-5</c:v>
                </c:pt>
                <c:pt idx="56652">
                  <c:v>5.6653000000000001E-5</c:v>
                </c:pt>
                <c:pt idx="56653">
                  <c:v>5.6653999999999997E-5</c:v>
                </c:pt>
                <c:pt idx="56654">
                  <c:v>5.6654999999999999E-5</c:v>
                </c:pt>
                <c:pt idx="56655">
                  <c:v>5.6656000000000001E-5</c:v>
                </c:pt>
                <c:pt idx="56656">
                  <c:v>5.6657000000000003E-5</c:v>
                </c:pt>
                <c:pt idx="56657">
                  <c:v>5.6657999999999999E-5</c:v>
                </c:pt>
                <c:pt idx="56658">
                  <c:v>5.6659000000000001E-5</c:v>
                </c:pt>
                <c:pt idx="56659">
                  <c:v>5.6660000000000003E-5</c:v>
                </c:pt>
                <c:pt idx="56660">
                  <c:v>5.6660999999999998E-5</c:v>
                </c:pt>
                <c:pt idx="56661">
                  <c:v>5.6662000000000001E-5</c:v>
                </c:pt>
                <c:pt idx="56662">
                  <c:v>5.6663000000000003E-5</c:v>
                </c:pt>
                <c:pt idx="56663">
                  <c:v>5.6663999999999998E-5</c:v>
                </c:pt>
                <c:pt idx="56664">
                  <c:v>5.6665E-5</c:v>
                </c:pt>
                <c:pt idx="56665">
                  <c:v>5.6666000000000003E-5</c:v>
                </c:pt>
                <c:pt idx="56666">
                  <c:v>5.6666999999999998E-5</c:v>
                </c:pt>
                <c:pt idx="56667">
                  <c:v>5.6668E-5</c:v>
                </c:pt>
                <c:pt idx="56668">
                  <c:v>5.6669000000000002E-5</c:v>
                </c:pt>
                <c:pt idx="56669">
                  <c:v>5.6669999999999998E-5</c:v>
                </c:pt>
                <c:pt idx="56670">
                  <c:v>5.6671E-5</c:v>
                </c:pt>
                <c:pt idx="56671">
                  <c:v>5.6672000000000002E-5</c:v>
                </c:pt>
                <c:pt idx="56672">
                  <c:v>5.6672999999999998E-5</c:v>
                </c:pt>
                <c:pt idx="56673">
                  <c:v>5.6674E-5</c:v>
                </c:pt>
                <c:pt idx="56674">
                  <c:v>5.6675000000000002E-5</c:v>
                </c:pt>
                <c:pt idx="56675">
                  <c:v>5.6675999999999997E-5</c:v>
                </c:pt>
                <c:pt idx="56676">
                  <c:v>5.6677E-5</c:v>
                </c:pt>
                <c:pt idx="56677">
                  <c:v>5.6678000000000002E-5</c:v>
                </c:pt>
                <c:pt idx="56678">
                  <c:v>5.6678999999999997E-5</c:v>
                </c:pt>
                <c:pt idx="56679">
                  <c:v>5.6679999999999999E-5</c:v>
                </c:pt>
                <c:pt idx="56680">
                  <c:v>5.6681000000000002E-5</c:v>
                </c:pt>
                <c:pt idx="56681">
                  <c:v>5.6681999999999997E-5</c:v>
                </c:pt>
                <c:pt idx="56682">
                  <c:v>5.6682999999999999E-5</c:v>
                </c:pt>
                <c:pt idx="56683">
                  <c:v>5.6684000000000001E-5</c:v>
                </c:pt>
                <c:pt idx="56684">
                  <c:v>5.6684999999999997E-5</c:v>
                </c:pt>
                <c:pt idx="56685">
                  <c:v>5.6685999999999999E-5</c:v>
                </c:pt>
                <c:pt idx="56686">
                  <c:v>5.6687000000000001E-5</c:v>
                </c:pt>
                <c:pt idx="56687">
                  <c:v>5.6687999999999997E-5</c:v>
                </c:pt>
                <c:pt idx="56688">
                  <c:v>5.6688999999999999E-5</c:v>
                </c:pt>
                <c:pt idx="56689">
                  <c:v>5.6690000000000001E-5</c:v>
                </c:pt>
                <c:pt idx="56690">
                  <c:v>5.6691000000000003E-5</c:v>
                </c:pt>
                <c:pt idx="56691">
                  <c:v>5.6691999999999999E-5</c:v>
                </c:pt>
                <c:pt idx="56692">
                  <c:v>5.6693000000000001E-5</c:v>
                </c:pt>
                <c:pt idx="56693">
                  <c:v>5.6694000000000003E-5</c:v>
                </c:pt>
                <c:pt idx="56694">
                  <c:v>5.6694999999999998E-5</c:v>
                </c:pt>
                <c:pt idx="56695">
                  <c:v>5.6696000000000001E-5</c:v>
                </c:pt>
                <c:pt idx="56696">
                  <c:v>5.6697000000000003E-5</c:v>
                </c:pt>
                <c:pt idx="56697">
                  <c:v>5.6697999999999998E-5</c:v>
                </c:pt>
                <c:pt idx="56698">
                  <c:v>5.6699E-5</c:v>
                </c:pt>
                <c:pt idx="56699">
                  <c:v>5.6700000000000003E-5</c:v>
                </c:pt>
                <c:pt idx="56700">
                  <c:v>5.6700999999999998E-5</c:v>
                </c:pt>
                <c:pt idx="56701">
                  <c:v>5.6702E-5</c:v>
                </c:pt>
                <c:pt idx="56702">
                  <c:v>5.6703000000000002E-5</c:v>
                </c:pt>
                <c:pt idx="56703">
                  <c:v>5.6703999999999998E-5</c:v>
                </c:pt>
                <c:pt idx="56704">
                  <c:v>5.6705E-5</c:v>
                </c:pt>
                <c:pt idx="56705">
                  <c:v>5.6706000000000002E-5</c:v>
                </c:pt>
                <c:pt idx="56706">
                  <c:v>5.6706999999999998E-5</c:v>
                </c:pt>
                <c:pt idx="56707">
                  <c:v>5.6708E-5</c:v>
                </c:pt>
                <c:pt idx="56708">
                  <c:v>5.6709000000000002E-5</c:v>
                </c:pt>
                <c:pt idx="56709">
                  <c:v>5.6709999999999997E-5</c:v>
                </c:pt>
                <c:pt idx="56710">
                  <c:v>5.6711E-5</c:v>
                </c:pt>
                <c:pt idx="56711">
                  <c:v>5.6712000000000002E-5</c:v>
                </c:pt>
                <c:pt idx="56712">
                  <c:v>5.6712999999999997E-5</c:v>
                </c:pt>
                <c:pt idx="56713">
                  <c:v>5.6713999999999999E-5</c:v>
                </c:pt>
                <c:pt idx="56714">
                  <c:v>5.6715000000000002E-5</c:v>
                </c:pt>
                <c:pt idx="56715">
                  <c:v>5.6715999999999997E-5</c:v>
                </c:pt>
                <c:pt idx="56716">
                  <c:v>5.6716999999999999E-5</c:v>
                </c:pt>
                <c:pt idx="56717">
                  <c:v>5.6718000000000001E-5</c:v>
                </c:pt>
                <c:pt idx="56718">
                  <c:v>5.6718999999999997E-5</c:v>
                </c:pt>
                <c:pt idx="56719">
                  <c:v>5.6719999999999999E-5</c:v>
                </c:pt>
                <c:pt idx="56720">
                  <c:v>5.6721000000000001E-5</c:v>
                </c:pt>
                <c:pt idx="56721">
                  <c:v>5.6721999999999997E-5</c:v>
                </c:pt>
                <c:pt idx="56722">
                  <c:v>5.6722999999999999E-5</c:v>
                </c:pt>
                <c:pt idx="56723">
                  <c:v>5.6724000000000001E-5</c:v>
                </c:pt>
                <c:pt idx="56724">
                  <c:v>5.6725000000000003E-5</c:v>
                </c:pt>
                <c:pt idx="56725">
                  <c:v>5.6725999999999999E-5</c:v>
                </c:pt>
                <c:pt idx="56726">
                  <c:v>5.6727000000000001E-5</c:v>
                </c:pt>
                <c:pt idx="56727">
                  <c:v>5.6728000000000003E-5</c:v>
                </c:pt>
                <c:pt idx="56728">
                  <c:v>5.6728999999999998E-5</c:v>
                </c:pt>
                <c:pt idx="56729">
                  <c:v>5.6730000000000001E-5</c:v>
                </c:pt>
                <c:pt idx="56730">
                  <c:v>5.6731000000000003E-5</c:v>
                </c:pt>
                <c:pt idx="56731">
                  <c:v>5.6731999999999998E-5</c:v>
                </c:pt>
                <c:pt idx="56732">
                  <c:v>5.6733E-5</c:v>
                </c:pt>
                <c:pt idx="56733">
                  <c:v>5.6734000000000003E-5</c:v>
                </c:pt>
                <c:pt idx="56734">
                  <c:v>5.6734999999999998E-5</c:v>
                </c:pt>
                <c:pt idx="56735">
                  <c:v>5.6736E-5</c:v>
                </c:pt>
                <c:pt idx="56736">
                  <c:v>5.6737000000000002E-5</c:v>
                </c:pt>
                <c:pt idx="56737">
                  <c:v>5.6737999999999998E-5</c:v>
                </c:pt>
                <c:pt idx="56738">
                  <c:v>5.6739E-5</c:v>
                </c:pt>
                <c:pt idx="56739">
                  <c:v>5.6740000000000002E-5</c:v>
                </c:pt>
                <c:pt idx="56740">
                  <c:v>5.6740999999999998E-5</c:v>
                </c:pt>
                <c:pt idx="56741">
                  <c:v>5.6742E-5</c:v>
                </c:pt>
                <c:pt idx="56742">
                  <c:v>5.6743000000000002E-5</c:v>
                </c:pt>
                <c:pt idx="56743">
                  <c:v>5.6743999999999997E-5</c:v>
                </c:pt>
                <c:pt idx="56744">
                  <c:v>5.6745E-5</c:v>
                </c:pt>
                <c:pt idx="56745">
                  <c:v>5.6746000000000002E-5</c:v>
                </c:pt>
                <c:pt idx="56746">
                  <c:v>5.6746999999999997E-5</c:v>
                </c:pt>
                <c:pt idx="56747">
                  <c:v>5.6747999999999999E-5</c:v>
                </c:pt>
                <c:pt idx="56748">
                  <c:v>5.6749000000000002E-5</c:v>
                </c:pt>
                <c:pt idx="56749">
                  <c:v>5.6749999999999997E-5</c:v>
                </c:pt>
                <c:pt idx="56750">
                  <c:v>5.6750999999999999E-5</c:v>
                </c:pt>
                <c:pt idx="56751">
                  <c:v>5.6752000000000001E-5</c:v>
                </c:pt>
                <c:pt idx="56752">
                  <c:v>5.6752999999999997E-5</c:v>
                </c:pt>
                <c:pt idx="56753">
                  <c:v>5.6753999999999999E-5</c:v>
                </c:pt>
                <c:pt idx="56754">
                  <c:v>5.6755000000000001E-5</c:v>
                </c:pt>
                <c:pt idx="56755">
                  <c:v>5.6755999999999997E-5</c:v>
                </c:pt>
                <c:pt idx="56756">
                  <c:v>5.6756999999999999E-5</c:v>
                </c:pt>
                <c:pt idx="56757">
                  <c:v>5.6758000000000001E-5</c:v>
                </c:pt>
                <c:pt idx="56758">
                  <c:v>5.6759000000000003E-5</c:v>
                </c:pt>
                <c:pt idx="56759">
                  <c:v>5.6759999999999999E-5</c:v>
                </c:pt>
                <c:pt idx="56760">
                  <c:v>5.6761000000000001E-5</c:v>
                </c:pt>
                <c:pt idx="56761">
                  <c:v>5.6762000000000003E-5</c:v>
                </c:pt>
                <c:pt idx="56762">
                  <c:v>5.6762999999999998E-5</c:v>
                </c:pt>
                <c:pt idx="56763">
                  <c:v>5.6764000000000001E-5</c:v>
                </c:pt>
                <c:pt idx="56764">
                  <c:v>5.6765000000000003E-5</c:v>
                </c:pt>
                <c:pt idx="56765">
                  <c:v>5.6765999999999998E-5</c:v>
                </c:pt>
                <c:pt idx="56766">
                  <c:v>5.6767E-5</c:v>
                </c:pt>
                <c:pt idx="56767">
                  <c:v>5.6768000000000003E-5</c:v>
                </c:pt>
                <c:pt idx="56768">
                  <c:v>5.6768999999999998E-5</c:v>
                </c:pt>
                <c:pt idx="56769">
                  <c:v>5.677E-5</c:v>
                </c:pt>
                <c:pt idx="56770">
                  <c:v>5.6771000000000002E-5</c:v>
                </c:pt>
                <c:pt idx="56771">
                  <c:v>5.6771999999999998E-5</c:v>
                </c:pt>
                <c:pt idx="56772">
                  <c:v>5.6773E-5</c:v>
                </c:pt>
                <c:pt idx="56773">
                  <c:v>5.6774000000000002E-5</c:v>
                </c:pt>
                <c:pt idx="56774">
                  <c:v>5.6774999999999998E-5</c:v>
                </c:pt>
                <c:pt idx="56775">
                  <c:v>5.6776E-5</c:v>
                </c:pt>
                <c:pt idx="56776">
                  <c:v>5.6777000000000002E-5</c:v>
                </c:pt>
                <c:pt idx="56777">
                  <c:v>5.6777999999999997E-5</c:v>
                </c:pt>
                <c:pt idx="56778">
                  <c:v>5.6779E-5</c:v>
                </c:pt>
                <c:pt idx="56779">
                  <c:v>5.6780000000000002E-5</c:v>
                </c:pt>
                <c:pt idx="56780">
                  <c:v>5.6780999999999997E-5</c:v>
                </c:pt>
                <c:pt idx="56781">
                  <c:v>5.6781999999999999E-5</c:v>
                </c:pt>
                <c:pt idx="56782">
                  <c:v>5.6783000000000002E-5</c:v>
                </c:pt>
                <c:pt idx="56783">
                  <c:v>5.6783999999999997E-5</c:v>
                </c:pt>
                <c:pt idx="56784">
                  <c:v>5.6784999999999999E-5</c:v>
                </c:pt>
                <c:pt idx="56785">
                  <c:v>5.6786000000000001E-5</c:v>
                </c:pt>
                <c:pt idx="56786">
                  <c:v>5.6786999999999997E-5</c:v>
                </c:pt>
                <c:pt idx="56787">
                  <c:v>5.6787999999999999E-5</c:v>
                </c:pt>
                <c:pt idx="56788">
                  <c:v>5.6789000000000001E-5</c:v>
                </c:pt>
                <c:pt idx="56789">
                  <c:v>5.6789999999999997E-5</c:v>
                </c:pt>
                <c:pt idx="56790">
                  <c:v>5.6790999999999999E-5</c:v>
                </c:pt>
                <c:pt idx="56791">
                  <c:v>5.6792000000000001E-5</c:v>
                </c:pt>
                <c:pt idx="56792">
                  <c:v>5.6793000000000003E-5</c:v>
                </c:pt>
                <c:pt idx="56793">
                  <c:v>5.6793999999999999E-5</c:v>
                </c:pt>
                <c:pt idx="56794">
                  <c:v>5.6795000000000001E-5</c:v>
                </c:pt>
                <c:pt idx="56795">
                  <c:v>5.6796000000000003E-5</c:v>
                </c:pt>
                <c:pt idx="56796">
                  <c:v>5.6796999999999998E-5</c:v>
                </c:pt>
                <c:pt idx="56797">
                  <c:v>5.6798000000000001E-5</c:v>
                </c:pt>
                <c:pt idx="56798">
                  <c:v>5.6799000000000003E-5</c:v>
                </c:pt>
                <c:pt idx="56799">
                  <c:v>5.6799999999999998E-5</c:v>
                </c:pt>
                <c:pt idx="56800">
                  <c:v>5.6801E-5</c:v>
                </c:pt>
                <c:pt idx="56801">
                  <c:v>5.6802000000000003E-5</c:v>
                </c:pt>
                <c:pt idx="56802">
                  <c:v>5.6802999999999998E-5</c:v>
                </c:pt>
                <c:pt idx="56803">
                  <c:v>5.6804E-5</c:v>
                </c:pt>
                <c:pt idx="56804">
                  <c:v>5.6805000000000002E-5</c:v>
                </c:pt>
                <c:pt idx="56805">
                  <c:v>5.6805999999999998E-5</c:v>
                </c:pt>
                <c:pt idx="56806">
                  <c:v>5.6807E-5</c:v>
                </c:pt>
                <c:pt idx="56807">
                  <c:v>5.6808000000000002E-5</c:v>
                </c:pt>
                <c:pt idx="56808">
                  <c:v>5.6808999999999998E-5</c:v>
                </c:pt>
                <c:pt idx="56809">
                  <c:v>5.681E-5</c:v>
                </c:pt>
                <c:pt idx="56810">
                  <c:v>5.6811000000000002E-5</c:v>
                </c:pt>
                <c:pt idx="56811">
                  <c:v>5.6811999999999997E-5</c:v>
                </c:pt>
                <c:pt idx="56812">
                  <c:v>5.6813E-5</c:v>
                </c:pt>
                <c:pt idx="56813">
                  <c:v>5.6814000000000002E-5</c:v>
                </c:pt>
                <c:pt idx="56814">
                  <c:v>5.6814999999999997E-5</c:v>
                </c:pt>
                <c:pt idx="56815">
                  <c:v>5.6815999999999999E-5</c:v>
                </c:pt>
                <c:pt idx="56816">
                  <c:v>5.6817000000000002E-5</c:v>
                </c:pt>
                <c:pt idx="56817">
                  <c:v>5.6817999999999997E-5</c:v>
                </c:pt>
                <c:pt idx="56818">
                  <c:v>5.6818999999999999E-5</c:v>
                </c:pt>
                <c:pt idx="56819">
                  <c:v>5.6820000000000001E-5</c:v>
                </c:pt>
                <c:pt idx="56820">
                  <c:v>5.6820999999999997E-5</c:v>
                </c:pt>
                <c:pt idx="56821">
                  <c:v>5.6821999999999999E-5</c:v>
                </c:pt>
                <c:pt idx="56822">
                  <c:v>5.6823000000000001E-5</c:v>
                </c:pt>
                <c:pt idx="56823">
                  <c:v>5.6823999999999997E-5</c:v>
                </c:pt>
                <c:pt idx="56824">
                  <c:v>5.6824999999999999E-5</c:v>
                </c:pt>
                <c:pt idx="56825">
                  <c:v>5.6826000000000001E-5</c:v>
                </c:pt>
                <c:pt idx="56826">
                  <c:v>5.6827000000000003E-5</c:v>
                </c:pt>
                <c:pt idx="56827">
                  <c:v>5.6827999999999999E-5</c:v>
                </c:pt>
                <c:pt idx="56828">
                  <c:v>5.6829000000000001E-5</c:v>
                </c:pt>
                <c:pt idx="56829">
                  <c:v>5.6830000000000003E-5</c:v>
                </c:pt>
                <c:pt idx="56830">
                  <c:v>5.6830999999999998E-5</c:v>
                </c:pt>
                <c:pt idx="56831">
                  <c:v>5.6832000000000001E-5</c:v>
                </c:pt>
                <c:pt idx="56832">
                  <c:v>5.6833000000000003E-5</c:v>
                </c:pt>
                <c:pt idx="56833">
                  <c:v>5.6833999999999998E-5</c:v>
                </c:pt>
                <c:pt idx="56834">
                  <c:v>5.6835E-5</c:v>
                </c:pt>
                <c:pt idx="56835">
                  <c:v>5.6836000000000003E-5</c:v>
                </c:pt>
                <c:pt idx="56836">
                  <c:v>5.6836999999999998E-5</c:v>
                </c:pt>
                <c:pt idx="56837">
                  <c:v>5.6838E-5</c:v>
                </c:pt>
                <c:pt idx="56838">
                  <c:v>5.6839000000000002E-5</c:v>
                </c:pt>
                <c:pt idx="56839">
                  <c:v>5.6839999999999998E-5</c:v>
                </c:pt>
                <c:pt idx="56840">
                  <c:v>5.6841E-5</c:v>
                </c:pt>
                <c:pt idx="56841">
                  <c:v>5.6842000000000002E-5</c:v>
                </c:pt>
                <c:pt idx="56842">
                  <c:v>5.6842999999999998E-5</c:v>
                </c:pt>
                <c:pt idx="56843">
                  <c:v>5.6844E-5</c:v>
                </c:pt>
                <c:pt idx="56844">
                  <c:v>5.6845000000000002E-5</c:v>
                </c:pt>
                <c:pt idx="56845">
                  <c:v>5.6845999999999997E-5</c:v>
                </c:pt>
                <c:pt idx="56846">
                  <c:v>5.6847E-5</c:v>
                </c:pt>
                <c:pt idx="56847">
                  <c:v>5.6848000000000002E-5</c:v>
                </c:pt>
                <c:pt idx="56848">
                  <c:v>5.6848999999999997E-5</c:v>
                </c:pt>
                <c:pt idx="56849">
                  <c:v>5.6849999999999999E-5</c:v>
                </c:pt>
                <c:pt idx="56850">
                  <c:v>5.6851000000000002E-5</c:v>
                </c:pt>
                <c:pt idx="56851">
                  <c:v>5.6851999999999997E-5</c:v>
                </c:pt>
                <c:pt idx="56852">
                  <c:v>5.6852999999999999E-5</c:v>
                </c:pt>
                <c:pt idx="56853">
                  <c:v>5.6854000000000001E-5</c:v>
                </c:pt>
                <c:pt idx="56854">
                  <c:v>5.6854999999999997E-5</c:v>
                </c:pt>
                <c:pt idx="56855">
                  <c:v>5.6855999999999999E-5</c:v>
                </c:pt>
                <c:pt idx="56856">
                  <c:v>5.6857000000000001E-5</c:v>
                </c:pt>
                <c:pt idx="56857">
                  <c:v>5.6857999999999997E-5</c:v>
                </c:pt>
                <c:pt idx="56858">
                  <c:v>5.6858999999999999E-5</c:v>
                </c:pt>
                <c:pt idx="56859">
                  <c:v>5.6860000000000001E-5</c:v>
                </c:pt>
                <c:pt idx="56860">
                  <c:v>5.6861000000000003E-5</c:v>
                </c:pt>
                <c:pt idx="56861">
                  <c:v>5.6861999999999999E-5</c:v>
                </c:pt>
                <c:pt idx="56862">
                  <c:v>5.6863000000000001E-5</c:v>
                </c:pt>
                <c:pt idx="56863">
                  <c:v>5.6864000000000003E-5</c:v>
                </c:pt>
                <c:pt idx="56864">
                  <c:v>5.6864999999999999E-5</c:v>
                </c:pt>
                <c:pt idx="56865">
                  <c:v>5.6866000000000001E-5</c:v>
                </c:pt>
                <c:pt idx="56866">
                  <c:v>5.6867000000000003E-5</c:v>
                </c:pt>
                <c:pt idx="56867">
                  <c:v>5.6867999999999998E-5</c:v>
                </c:pt>
                <c:pt idx="56868">
                  <c:v>5.6869E-5</c:v>
                </c:pt>
                <c:pt idx="56869">
                  <c:v>5.6870000000000003E-5</c:v>
                </c:pt>
                <c:pt idx="56870">
                  <c:v>5.6870999999999998E-5</c:v>
                </c:pt>
                <c:pt idx="56871">
                  <c:v>5.6872E-5</c:v>
                </c:pt>
                <c:pt idx="56872">
                  <c:v>5.6873000000000002E-5</c:v>
                </c:pt>
                <c:pt idx="56873">
                  <c:v>5.6873999999999998E-5</c:v>
                </c:pt>
                <c:pt idx="56874">
                  <c:v>5.6875E-5</c:v>
                </c:pt>
                <c:pt idx="56875">
                  <c:v>5.6876000000000002E-5</c:v>
                </c:pt>
                <c:pt idx="56876">
                  <c:v>5.6876999999999998E-5</c:v>
                </c:pt>
                <c:pt idx="56877">
                  <c:v>5.6878E-5</c:v>
                </c:pt>
                <c:pt idx="56878">
                  <c:v>5.6879000000000002E-5</c:v>
                </c:pt>
                <c:pt idx="56879">
                  <c:v>5.6879999999999998E-5</c:v>
                </c:pt>
                <c:pt idx="56880">
                  <c:v>5.6881E-5</c:v>
                </c:pt>
                <c:pt idx="56881">
                  <c:v>5.6882000000000002E-5</c:v>
                </c:pt>
                <c:pt idx="56882">
                  <c:v>5.6882999999999997E-5</c:v>
                </c:pt>
                <c:pt idx="56883">
                  <c:v>5.6884E-5</c:v>
                </c:pt>
                <c:pt idx="56884">
                  <c:v>5.6885000000000002E-5</c:v>
                </c:pt>
                <c:pt idx="56885">
                  <c:v>5.6885999999999997E-5</c:v>
                </c:pt>
                <c:pt idx="56886">
                  <c:v>5.6886999999999999E-5</c:v>
                </c:pt>
                <c:pt idx="56887">
                  <c:v>5.6888000000000001E-5</c:v>
                </c:pt>
                <c:pt idx="56888">
                  <c:v>5.6888999999999997E-5</c:v>
                </c:pt>
                <c:pt idx="56889">
                  <c:v>5.6889999999999999E-5</c:v>
                </c:pt>
                <c:pt idx="56890">
                  <c:v>5.6891000000000001E-5</c:v>
                </c:pt>
                <c:pt idx="56891">
                  <c:v>5.6891999999999997E-5</c:v>
                </c:pt>
                <c:pt idx="56892">
                  <c:v>5.6892999999999999E-5</c:v>
                </c:pt>
                <c:pt idx="56893">
                  <c:v>5.6894000000000001E-5</c:v>
                </c:pt>
                <c:pt idx="56894">
                  <c:v>5.6895000000000003E-5</c:v>
                </c:pt>
                <c:pt idx="56895">
                  <c:v>5.6895999999999999E-5</c:v>
                </c:pt>
                <c:pt idx="56896">
                  <c:v>5.6897000000000001E-5</c:v>
                </c:pt>
                <c:pt idx="56897">
                  <c:v>5.6898000000000003E-5</c:v>
                </c:pt>
                <c:pt idx="56898">
                  <c:v>5.6898999999999999E-5</c:v>
                </c:pt>
                <c:pt idx="56899">
                  <c:v>5.6900000000000001E-5</c:v>
                </c:pt>
                <c:pt idx="56900">
                  <c:v>5.6901000000000003E-5</c:v>
                </c:pt>
                <c:pt idx="56901">
                  <c:v>5.6901999999999998E-5</c:v>
                </c:pt>
                <c:pt idx="56902">
                  <c:v>5.6903000000000001E-5</c:v>
                </c:pt>
                <c:pt idx="56903">
                  <c:v>5.6904000000000003E-5</c:v>
                </c:pt>
                <c:pt idx="56904">
                  <c:v>5.6904999999999998E-5</c:v>
                </c:pt>
                <c:pt idx="56905">
                  <c:v>5.6906E-5</c:v>
                </c:pt>
                <c:pt idx="56906">
                  <c:v>5.6907000000000003E-5</c:v>
                </c:pt>
                <c:pt idx="56907">
                  <c:v>5.6907999999999998E-5</c:v>
                </c:pt>
                <c:pt idx="56908">
                  <c:v>5.6909E-5</c:v>
                </c:pt>
                <c:pt idx="56909">
                  <c:v>5.6910000000000002E-5</c:v>
                </c:pt>
                <c:pt idx="56910">
                  <c:v>5.6910999999999998E-5</c:v>
                </c:pt>
                <c:pt idx="56911">
                  <c:v>5.6912E-5</c:v>
                </c:pt>
                <c:pt idx="56912">
                  <c:v>5.6913000000000002E-5</c:v>
                </c:pt>
                <c:pt idx="56913">
                  <c:v>5.6913999999999998E-5</c:v>
                </c:pt>
                <c:pt idx="56914">
                  <c:v>5.6915E-5</c:v>
                </c:pt>
                <c:pt idx="56915">
                  <c:v>5.6916000000000002E-5</c:v>
                </c:pt>
                <c:pt idx="56916">
                  <c:v>5.6916999999999997E-5</c:v>
                </c:pt>
                <c:pt idx="56917">
                  <c:v>5.6918E-5</c:v>
                </c:pt>
                <c:pt idx="56918">
                  <c:v>5.6919000000000002E-5</c:v>
                </c:pt>
                <c:pt idx="56919">
                  <c:v>5.6919999999999997E-5</c:v>
                </c:pt>
                <c:pt idx="56920">
                  <c:v>5.6920999999999999E-5</c:v>
                </c:pt>
                <c:pt idx="56921">
                  <c:v>5.6922000000000002E-5</c:v>
                </c:pt>
                <c:pt idx="56922">
                  <c:v>5.6922999999999997E-5</c:v>
                </c:pt>
                <c:pt idx="56923">
                  <c:v>5.6923999999999999E-5</c:v>
                </c:pt>
                <c:pt idx="56924">
                  <c:v>5.6925000000000001E-5</c:v>
                </c:pt>
                <c:pt idx="56925">
                  <c:v>5.6925999999999997E-5</c:v>
                </c:pt>
                <c:pt idx="56926">
                  <c:v>5.6926999999999999E-5</c:v>
                </c:pt>
                <c:pt idx="56927">
                  <c:v>5.6928000000000001E-5</c:v>
                </c:pt>
                <c:pt idx="56928">
                  <c:v>5.6929000000000003E-5</c:v>
                </c:pt>
                <c:pt idx="56929">
                  <c:v>5.6929999999999999E-5</c:v>
                </c:pt>
                <c:pt idx="56930">
                  <c:v>5.6931000000000001E-5</c:v>
                </c:pt>
                <c:pt idx="56931">
                  <c:v>5.6932000000000003E-5</c:v>
                </c:pt>
                <c:pt idx="56932">
                  <c:v>5.6932999999999999E-5</c:v>
                </c:pt>
                <c:pt idx="56933">
                  <c:v>5.6934000000000001E-5</c:v>
                </c:pt>
                <c:pt idx="56934">
                  <c:v>5.6935000000000003E-5</c:v>
                </c:pt>
                <c:pt idx="56935">
                  <c:v>5.6935999999999998E-5</c:v>
                </c:pt>
                <c:pt idx="56936">
                  <c:v>5.6937000000000001E-5</c:v>
                </c:pt>
                <c:pt idx="56937">
                  <c:v>5.6938000000000003E-5</c:v>
                </c:pt>
                <c:pt idx="56938">
                  <c:v>5.6938999999999998E-5</c:v>
                </c:pt>
                <c:pt idx="56939">
                  <c:v>5.694E-5</c:v>
                </c:pt>
                <c:pt idx="56940">
                  <c:v>5.6941000000000003E-5</c:v>
                </c:pt>
                <c:pt idx="56941">
                  <c:v>5.6941999999999998E-5</c:v>
                </c:pt>
                <c:pt idx="56942">
                  <c:v>5.6943E-5</c:v>
                </c:pt>
                <c:pt idx="56943">
                  <c:v>5.6944000000000002E-5</c:v>
                </c:pt>
                <c:pt idx="56944">
                  <c:v>5.6944999999999998E-5</c:v>
                </c:pt>
                <c:pt idx="56945">
                  <c:v>5.6946E-5</c:v>
                </c:pt>
                <c:pt idx="56946">
                  <c:v>5.6947000000000002E-5</c:v>
                </c:pt>
                <c:pt idx="56947">
                  <c:v>5.6947999999999998E-5</c:v>
                </c:pt>
                <c:pt idx="56948">
                  <c:v>5.6949E-5</c:v>
                </c:pt>
                <c:pt idx="56949">
                  <c:v>5.6950000000000002E-5</c:v>
                </c:pt>
                <c:pt idx="56950">
                  <c:v>5.6950999999999997E-5</c:v>
                </c:pt>
                <c:pt idx="56951">
                  <c:v>5.6952E-5</c:v>
                </c:pt>
                <c:pt idx="56952">
                  <c:v>5.6953000000000002E-5</c:v>
                </c:pt>
                <c:pt idx="56953">
                  <c:v>5.6953999999999997E-5</c:v>
                </c:pt>
                <c:pt idx="56954">
                  <c:v>5.6954999999999999E-5</c:v>
                </c:pt>
                <c:pt idx="56955">
                  <c:v>5.6956000000000002E-5</c:v>
                </c:pt>
                <c:pt idx="56956">
                  <c:v>5.6956999999999997E-5</c:v>
                </c:pt>
                <c:pt idx="56957">
                  <c:v>5.6957999999999999E-5</c:v>
                </c:pt>
                <c:pt idx="56958">
                  <c:v>5.6959000000000001E-5</c:v>
                </c:pt>
                <c:pt idx="56959">
                  <c:v>5.6959999999999997E-5</c:v>
                </c:pt>
                <c:pt idx="56960">
                  <c:v>5.6960999999999999E-5</c:v>
                </c:pt>
                <c:pt idx="56961">
                  <c:v>5.6962000000000001E-5</c:v>
                </c:pt>
                <c:pt idx="56962">
                  <c:v>5.6963000000000003E-5</c:v>
                </c:pt>
                <c:pt idx="56963">
                  <c:v>5.6963999999999999E-5</c:v>
                </c:pt>
                <c:pt idx="56964">
                  <c:v>5.6965000000000001E-5</c:v>
                </c:pt>
                <c:pt idx="56965">
                  <c:v>5.6966000000000003E-5</c:v>
                </c:pt>
                <c:pt idx="56966">
                  <c:v>5.6966999999999999E-5</c:v>
                </c:pt>
                <c:pt idx="56967">
                  <c:v>5.6968000000000001E-5</c:v>
                </c:pt>
                <c:pt idx="56968">
                  <c:v>5.6969000000000003E-5</c:v>
                </c:pt>
                <c:pt idx="56969">
                  <c:v>5.6969999999999998E-5</c:v>
                </c:pt>
                <c:pt idx="56970">
                  <c:v>5.6971000000000001E-5</c:v>
                </c:pt>
                <c:pt idx="56971">
                  <c:v>5.6972000000000003E-5</c:v>
                </c:pt>
                <c:pt idx="56972">
                  <c:v>5.6972999999999998E-5</c:v>
                </c:pt>
                <c:pt idx="56973">
                  <c:v>5.6974E-5</c:v>
                </c:pt>
                <c:pt idx="56974">
                  <c:v>5.6975000000000003E-5</c:v>
                </c:pt>
                <c:pt idx="56975">
                  <c:v>5.6975999999999998E-5</c:v>
                </c:pt>
                <c:pt idx="56976">
                  <c:v>5.6977E-5</c:v>
                </c:pt>
                <c:pt idx="56977">
                  <c:v>5.6978000000000002E-5</c:v>
                </c:pt>
                <c:pt idx="56978">
                  <c:v>5.6978999999999998E-5</c:v>
                </c:pt>
                <c:pt idx="56979">
                  <c:v>5.698E-5</c:v>
                </c:pt>
                <c:pt idx="56980">
                  <c:v>5.6981000000000002E-5</c:v>
                </c:pt>
                <c:pt idx="56981">
                  <c:v>5.6981999999999998E-5</c:v>
                </c:pt>
                <c:pt idx="56982">
                  <c:v>5.6983E-5</c:v>
                </c:pt>
                <c:pt idx="56983">
                  <c:v>5.6984000000000002E-5</c:v>
                </c:pt>
                <c:pt idx="56984">
                  <c:v>5.6984999999999997E-5</c:v>
                </c:pt>
                <c:pt idx="56985">
                  <c:v>5.6986E-5</c:v>
                </c:pt>
                <c:pt idx="56986">
                  <c:v>5.6987000000000002E-5</c:v>
                </c:pt>
                <c:pt idx="56987">
                  <c:v>5.6987999999999997E-5</c:v>
                </c:pt>
                <c:pt idx="56988">
                  <c:v>5.6988999999999999E-5</c:v>
                </c:pt>
                <c:pt idx="56989">
                  <c:v>5.6990000000000002E-5</c:v>
                </c:pt>
                <c:pt idx="56990">
                  <c:v>5.6990999999999997E-5</c:v>
                </c:pt>
                <c:pt idx="56991">
                  <c:v>5.6991999999999999E-5</c:v>
                </c:pt>
                <c:pt idx="56992">
                  <c:v>5.6993000000000001E-5</c:v>
                </c:pt>
                <c:pt idx="56993">
                  <c:v>5.6993999999999997E-5</c:v>
                </c:pt>
                <c:pt idx="56994">
                  <c:v>5.6994999999999999E-5</c:v>
                </c:pt>
                <c:pt idx="56995">
                  <c:v>5.6996000000000001E-5</c:v>
                </c:pt>
                <c:pt idx="56996">
                  <c:v>5.6997000000000003E-5</c:v>
                </c:pt>
                <c:pt idx="56997">
                  <c:v>5.6997999999999999E-5</c:v>
                </c:pt>
                <c:pt idx="56998">
                  <c:v>5.6999000000000001E-5</c:v>
                </c:pt>
                <c:pt idx="56999">
                  <c:v>5.7000000000000003E-5</c:v>
                </c:pt>
                <c:pt idx="57000">
                  <c:v>5.7000999999999999E-5</c:v>
                </c:pt>
                <c:pt idx="57001">
                  <c:v>5.7002000000000001E-5</c:v>
                </c:pt>
                <c:pt idx="57002">
                  <c:v>5.7003000000000003E-5</c:v>
                </c:pt>
                <c:pt idx="57003">
                  <c:v>5.7003999999999998E-5</c:v>
                </c:pt>
                <c:pt idx="57004">
                  <c:v>5.7005000000000001E-5</c:v>
                </c:pt>
                <c:pt idx="57005">
                  <c:v>5.7006000000000003E-5</c:v>
                </c:pt>
                <c:pt idx="57006">
                  <c:v>5.7006999999999998E-5</c:v>
                </c:pt>
                <c:pt idx="57007">
                  <c:v>5.7008E-5</c:v>
                </c:pt>
                <c:pt idx="57008">
                  <c:v>5.7009000000000003E-5</c:v>
                </c:pt>
                <c:pt idx="57009">
                  <c:v>5.7009999999999998E-5</c:v>
                </c:pt>
                <c:pt idx="57010">
                  <c:v>5.7011E-5</c:v>
                </c:pt>
                <c:pt idx="57011">
                  <c:v>5.7012000000000002E-5</c:v>
                </c:pt>
                <c:pt idx="57012">
                  <c:v>5.7012999999999998E-5</c:v>
                </c:pt>
                <c:pt idx="57013">
                  <c:v>5.7014E-5</c:v>
                </c:pt>
                <c:pt idx="57014">
                  <c:v>5.7015000000000002E-5</c:v>
                </c:pt>
                <c:pt idx="57015">
                  <c:v>5.7015999999999998E-5</c:v>
                </c:pt>
                <c:pt idx="57016">
                  <c:v>5.7017E-5</c:v>
                </c:pt>
                <c:pt idx="57017">
                  <c:v>5.7018000000000002E-5</c:v>
                </c:pt>
                <c:pt idx="57018">
                  <c:v>5.7018999999999997E-5</c:v>
                </c:pt>
                <c:pt idx="57019">
                  <c:v>5.702E-5</c:v>
                </c:pt>
                <c:pt idx="57020">
                  <c:v>5.7021000000000002E-5</c:v>
                </c:pt>
                <c:pt idx="57021">
                  <c:v>5.7021999999999997E-5</c:v>
                </c:pt>
                <c:pt idx="57022">
                  <c:v>5.7022999999999999E-5</c:v>
                </c:pt>
                <c:pt idx="57023">
                  <c:v>5.7024000000000002E-5</c:v>
                </c:pt>
                <c:pt idx="57024">
                  <c:v>5.7024999999999997E-5</c:v>
                </c:pt>
                <c:pt idx="57025">
                  <c:v>5.7025999999999999E-5</c:v>
                </c:pt>
                <c:pt idx="57026">
                  <c:v>5.7027000000000001E-5</c:v>
                </c:pt>
                <c:pt idx="57027">
                  <c:v>5.7027999999999997E-5</c:v>
                </c:pt>
                <c:pt idx="57028">
                  <c:v>5.7028999999999999E-5</c:v>
                </c:pt>
                <c:pt idx="57029">
                  <c:v>5.7030000000000001E-5</c:v>
                </c:pt>
                <c:pt idx="57030">
                  <c:v>5.7031000000000003E-5</c:v>
                </c:pt>
                <c:pt idx="57031">
                  <c:v>5.7031999999999999E-5</c:v>
                </c:pt>
                <c:pt idx="57032">
                  <c:v>5.7033000000000001E-5</c:v>
                </c:pt>
                <c:pt idx="57033">
                  <c:v>5.7034000000000003E-5</c:v>
                </c:pt>
                <c:pt idx="57034">
                  <c:v>5.7034999999999999E-5</c:v>
                </c:pt>
                <c:pt idx="57035">
                  <c:v>5.7036000000000001E-5</c:v>
                </c:pt>
                <c:pt idx="57036">
                  <c:v>5.7037000000000003E-5</c:v>
                </c:pt>
                <c:pt idx="57037">
                  <c:v>5.7037999999999998E-5</c:v>
                </c:pt>
                <c:pt idx="57038">
                  <c:v>5.7039000000000001E-5</c:v>
                </c:pt>
                <c:pt idx="57039">
                  <c:v>5.7040000000000003E-5</c:v>
                </c:pt>
                <c:pt idx="57040">
                  <c:v>5.7040999999999998E-5</c:v>
                </c:pt>
                <c:pt idx="57041">
                  <c:v>5.7042E-5</c:v>
                </c:pt>
                <c:pt idx="57042">
                  <c:v>5.7043000000000003E-5</c:v>
                </c:pt>
                <c:pt idx="57043">
                  <c:v>5.7043999999999998E-5</c:v>
                </c:pt>
                <c:pt idx="57044">
                  <c:v>5.7045E-5</c:v>
                </c:pt>
                <c:pt idx="57045">
                  <c:v>5.7046000000000002E-5</c:v>
                </c:pt>
                <c:pt idx="57046">
                  <c:v>5.7046999999999998E-5</c:v>
                </c:pt>
                <c:pt idx="57047">
                  <c:v>5.7048E-5</c:v>
                </c:pt>
                <c:pt idx="57048">
                  <c:v>5.7049000000000002E-5</c:v>
                </c:pt>
                <c:pt idx="57049">
                  <c:v>5.7049999999999998E-5</c:v>
                </c:pt>
                <c:pt idx="57050">
                  <c:v>5.7051E-5</c:v>
                </c:pt>
                <c:pt idx="57051">
                  <c:v>5.7052000000000002E-5</c:v>
                </c:pt>
                <c:pt idx="57052">
                  <c:v>5.7052999999999997E-5</c:v>
                </c:pt>
                <c:pt idx="57053">
                  <c:v>5.7054E-5</c:v>
                </c:pt>
                <c:pt idx="57054">
                  <c:v>5.7055000000000002E-5</c:v>
                </c:pt>
                <c:pt idx="57055">
                  <c:v>5.7055999999999997E-5</c:v>
                </c:pt>
                <c:pt idx="57056">
                  <c:v>5.7056999999999999E-5</c:v>
                </c:pt>
                <c:pt idx="57057">
                  <c:v>5.7058000000000002E-5</c:v>
                </c:pt>
                <c:pt idx="57058">
                  <c:v>5.7058999999999997E-5</c:v>
                </c:pt>
                <c:pt idx="57059">
                  <c:v>5.7059999999999999E-5</c:v>
                </c:pt>
                <c:pt idx="57060">
                  <c:v>5.7061000000000001E-5</c:v>
                </c:pt>
                <c:pt idx="57061">
                  <c:v>5.7061999999999997E-5</c:v>
                </c:pt>
                <c:pt idx="57062">
                  <c:v>5.7062999999999999E-5</c:v>
                </c:pt>
                <c:pt idx="57063">
                  <c:v>5.7064000000000001E-5</c:v>
                </c:pt>
                <c:pt idx="57064">
                  <c:v>5.7065000000000003E-5</c:v>
                </c:pt>
                <c:pt idx="57065">
                  <c:v>5.7065999999999999E-5</c:v>
                </c:pt>
                <c:pt idx="57066">
                  <c:v>5.7067000000000001E-5</c:v>
                </c:pt>
                <c:pt idx="57067">
                  <c:v>5.7068000000000003E-5</c:v>
                </c:pt>
                <c:pt idx="57068">
                  <c:v>5.7068999999999999E-5</c:v>
                </c:pt>
                <c:pt idx="57069">
                  <c:v>5.7070000000000001E-5</c:v>
                </c:pt>
                <c:pt idx="57070">
                  <c:v>5.7071000000000003E-5</c:v>
                </c:pt>
                <c:pt idx="57071">
                  <c:v>5.7071999999999998E-5</c:v>
                </c:pt>
                <c:pt idx="57072">
                  <c:v>5.7073000000000001E-5</c:v>
                </c:pt>
                <c:pt idx="57073">
                  <c:v>5.7074000000000003E-5</c:v>
                </c:pt>
                <c:pt idx="57074">
                  <c:v>5.7074999999999998E-5</c:v>
                </c:pt>
                <c:pt idx="57075">
                  <c:v>5.7076E-5</c:v>
                </c:pt>
                <c:pt idx="57076">
                  <c:v>5.7077000000000003E-5</c:v>
                </c:pt>
                <c:pt idx="57077">
                  <c:v>5.7077999999999998E-5</c:v>
                </c:pt>
                <c:pt idx="57078">
                  <c:v>5.7079E-5</c:v>
                </c:pt>
                <c:pt idx="57079">
                  <c:v>5.7080000000000002E-5</c:v>
                </c:pt>
                <c:pt idx="57080">
                  <c:v>5.7080999999999998E-5</c:v>
                </c:pt>
                <c:pt idx="57081">
                  <c:v>5.7082E-5</c:v>
                </c:pt>
                <c:pt idx="57082">
                  <c:v>5.7083000000000002E-5</c:v>
                </c:pt>
                <c:pt idx="57083">
                  <c:v>5.7083999999999998E-5</c:v>
                </c:pt>
                <c:pt idx="57084">
                  <c:v>5.7085E-5</c:v>
                </c:pt>
                <c:pt idx="57085">
                  <c:v>5.7086000000000002E-5</c:v>
                </c:pt>
                <c:pt idx="57086">
                  <c:v>5.7086999999999997E-5</c:v>
                </c:pt>
                <c:pt idx="57087">
                  <c:v>5.7088E-5</c:v>
                </c:pt>
                <c:pt idx="57088">
                  <c:v>5.7089000000000002E-5</c:v>
                </c:pt>
                <c:pt idx="57089">
                  <c:v>5.7089999999999997E-5</c:v>
                </c:pt>
                <c:pt idx="57090">
                  <c:v>5.7090999999999999E-5</c:v>
                </c:pt>
                <c:pt idx="57091">
                  <c:v>5.7092000000000002E-5</c:v>
                </c:pt>
                <c:pt idx="57092">
                  <c:v>5.7092999999999997E-5</c:v>
                </c:pt>
                <c:pt idx="57093">
                  <c:v>5.7093999999999999E-5</c:v>
                </c:pt>
                <c:pt idx="57094">
                  <c:v>5.7095000000000001E-5</c:v>
                </c:pt>
                <c:pt idx="57095">
                  <c:v>5.7095999999999997E-5</c:v>
                </c:pt>
                <c:pt idx="57096">
                  <c:v>5.7096999999999999E-5</c:v>
                </c:pt>
                <c:pt idx="57097">
                  <c:v>5.7098000000000001E-5</c:v>
                </c:pt>
                <c:pt idx="57098">
                  <c:v>5.7099000000000003E-5</c:v>
                </c:pt>
                <c:pt idx="57099">
                  <c:v>5.7099999999999999E-5</c:v>
                </c:pt>
                <c:pt idx="57100">
                  <c:v>5.7101000000000001E-5</c:v>
                </c:pt>
                <c:pt idx="57101">
                  <c:v>5.7102000000000003E-5</c:v>
                </c:pt>
                <c:pt idx="57102">
                  <c:v>5.7102999999999999E-5</c:v>
                </c:pt>
                <c:pt idx="57103">
                  <c:v>5.7104000000000001E-5</c:v>
                </c:pt>
                <c:pt idx="57104">
                  <c:v>5.7105000000000003E-5</c:v>
                </c:pt>
                <c:pt idx="57105">
                  <c:v>5.7105999999999998E-5</c:v>
                </c:pt>
                <c:pt idx="57106">
                  <c:v>5.7107000000000001E-5</c:v>
                </c:pt>
                <c:pt idx="57107">
                  <c:v>5.7108000000000003E-5</c:v>
                </c:pt>
                <c:pt idx="57108">
                  <c:v>5.7108999999999998E-5</c:v>
                </c:pt>
                <c:pt idx="57109">
                  <c:v>5.711E-5</c:v>
                </c:pt>
                <c:pt idx="57110">
                  <c:v>5.7111000000000003E-5</c:v>
                </c:pt>
                <c:pt idx="57111">
                  <c:v>5.7111999999999998E-5</c:v>
                </c:pt>
                <c:pt idx="57112">
                  <c:v>5.7113E-5</c:v>
                </c:pt>
                <c:pt idx="57113">
                  <c:v>5.7114000000000002E-5</c:v>
                </c:pt>
                <c:pt idx="57114">
                  <c:v>5.7114999999999998E-5</c:v>
                </c:pt>
                <c:pt idx="57115">
                  <c:v>5.7116E-5</c:v>
                </c:pt>
                <c:pt idx="57116">
                  <c:v>5.7117000000000002E-5</c:v>
                </c:pt>
                <c:pt idx="57117">
                  <c:v>5.7117999999999998E-5</c:v>
                </c:pt>
                <c:pt idx="57118">
                  <c:v>5.7119E-5</c:v>
                </c:pt>
                <c:pt idx="57119">
                  <c:v>5.7120000000000002E-5</c:v>
                </c:pt>
                <c:pt idx="57120">
                  <c:v>5.7120999999999997E-5</c:v>
                </c:pt>
                <c:pt idx="57121">
                  <c:v>5.7122E-5</c:v>
                </c:pt>
                <c:pt idx="57122">
                  <c:v>5.7123000000000002E-5</c:v>
                </c:pt>
                <c:pt idx="57123">
                  <c:v>5.7123999999999997E-5</c:v>
                </c:pt>
                <c:pt idx="57124">
                  <c:v>5.7124999999999999E-5</c:v>
                </c:pt>
                <c:pt idx="57125">
                  <c:v>5.7126000000000002E-5</c:v>
                </c:pt>
                <c:pt idx="57126">
                  <c:v>5.7126999999999997E-5</c:v>
                </c:pt>
                <c:pt idx="57127">
                  <c:v>5.7127999999999999E-5</c:v>
                </c:pt>
                <c:pt idx="57128">
                  <c:v>5.7129000000000001E-5</c:v>
                </c:pt>
                <c:pt idx="57129">
                  <c:v>5.7129999999999997E-5</c:v>
                </c:pt>
                <c:pt idx="57130">
                  <c:v>5.7130999999999999E-5</c:v>
                </c:pt>
                <c:pt idx="57131">
                  <c:v>5.7132000000000001E-5</c:v>
                </c:pt>
                <c:pt idx="57132">
                  <c:v>5.7132999999999997E-5</c:v>
                </c:pt>
                <c:pt idx="57133">
                  <c:v>5.7133999999999999E-5</c:v>
                </c:pt>
                <c:pt idx="57134">
                  <c:v>5.7135000000000001E-5</c:v>
                </c:pt>
                <c:pt idx="57135">
                  <c:v>5.7136000000000003E-5</c:v>
                </c:pt>
                <c:pt idx="57136">
                  <c:v>5.7136999999999999E-5</c:v>
                </c:pt>
                <c:pt idx="57137">
                  <c:v>5.7138000000000001E-5</c:v>
                </c:pt>
                <c:pt idx="57138">
                  <c:v>5.7139000000000003E-5</c:v>
                </c:pt>
                <c:pt idx="57139">
                  <c:v>5.7139999999999998E-5</c:v>
                </c:pt>
                <c:pt idx="57140">
                  <c:v>5.7141000000000001E-5</c:v>
                </c:pt>
                <c:pt idx="57141">
                  <c:v>5.7142000000000003E-5</c:v>
                </c:pt>
                <c:pt idx="57142">
                  <c:v>5.7142999999999998E-5</c:v>
                </c:pt>
                <c:pt idx="57143">
                  <c:v>5.7144E-5</c:v>
                </c:pt>
                <c:pt idx="57144">
                  <c:v>5.7145000000000003E-5</c:v>
                </c:pt>
                <c:pt idx="57145">
                  <c:v>5.7145999999999998E-5</c:v>
                </c:pt>
                <c:pt idx="57146">
                  <c:v>5.7147E-5</c:v>
                </c:pt>
                <c:pt idx="57147">
                  <c:v>5.7148000000000002E-5</c:v>
                </c:pt>
                <c:pt idx="57148">
                  <c:v>5.7148999999999998E-5</c:v>
                </c:pt>
                <c:pt idx="57149">
                  <c:v>5.715E-5</c:v>
                </c:pt>
                <c:pt idx="57150">
                  <c:v>5.7151000000000002E-5</c:v>
                </c:pt>
                <c:pt idx="57151">
                  <c:v>5.7151999999999998E-5</c:v>
                </c:pt>
                <c:pt idx="57152">
                  <c:v>5.7153E-5</c:v>
                </c:pt>
                <c:pt idx="57153">
                  <c:v>5.7154000000000002E-5</c:v>
                </c:pt>
                <c:pt idx="57154">
                  <c:v>5.7154999999999997E-5</c:v>
                </c:pt>
                <c:pt idx="57155">
                  <c:v>5.7156E-5</c:v>
                </c:pt>
                <c:pt idx="57156">
                  <c:v>5.7157000000000002E-5</c:v>
                </c:pt>
                <c:pt idx="57157">
                  <c:v>5.7157999999999997E-5</c:v>
                </c:pt>
                <c:pt idx="57158">
                  <c:v>5.7158999999999999E-5</c:v>
                </c:pt>
                <c:pt idx="57159">
                  <c:v>5.7160000000000002E-5</c:v>
                </c:pt>
                <c:pt idx="57160">
                  <c:v>5.7160999999999997E-5</c:v>
                </c:pt>
                <c:pt idx="57161">
                  <c:v>5.7161999999999999E-5</c:v>
                </c:pt>
                <c:pt idx="57162">
                  <c:v>5.7163000000000001E-5</c:v>
                </c:pt>
                <c:pt idx="57163">
                  <c:v>5.7163999999999997E-5</c:v>
                </c:pt>
                <c:pt idx="57164">
                  <c:v>5.7164999999999999E-5</c:v>
                </c:pt>
                <c:pt idx="57165">
                  <c:v>5.7166000000000001E-5</c:v>
                </c:pt>
                <c:pt idx="57166">
                  <c:v>5.7166999999999997E-5</c:v>
                </c:pt>
                <c:pt idx="57167">
                  <c:v>5.7167999999999999E-5</c:v>
                </c:pt>
                <c:pt idx="57168">
                  <c:v>5.7169000000000001E-5</c:v>
                </c:pt>
                <c:pt idx="57169">
                  <c:v>5.7170000000000003E-5</c:v>
                </c:pt>
                <c:pt idx="57170">
                  <c:v>5.7170999999999999E-5</c:v>
                </c:pt>
                <c:pt idx="57171">
                  <c:v>5.7172000000000001E-5</c:v>
                </c:pt>
                <c:pt idx="57172">
                  <c:v>5.7173000000000003E-5</c:v>
                </c:pt>
                <c:pt idx="57173">
                  <c:v>5.7173999999999998E-5</c:v>
                </c:pt>
                <c:pt idx="57174">
                  <c:v>5.7175000000000001E-5</c:v>
                </c:pt>
                <c:pt idx="57175">
                  <c:v>5.7176000000000003E-5</c:v>
                </c:pt>
                <c:pt idx="57176">
                  <c:v>5.7176999999999998E-5</c:v>
                </c:pt>
                <c:pt idx="57177">
                  <c:v>5.7178E-5</c:v>
                </c:pt>
                <c:pt idx="57178">
                  <c:v>5.7179000000000003E-5</c:v>
                </c:pt>
                <c:pt idx="57179">
                  <c:v>5.7179999999999998E-5</c:v>
                </c:pt>
                <c:pt idx="57180">
                  <c:v>5.7181E-5</c:v>
                </c:pt>
                <c:pt idx="57181">
                  <c:v>5.7182000000000002E-5</c:v>
                </c:pt>
                <c:pt idx="57182">
                  <c:v>5.7182999999999998E-5</c:v>
                </c:pt>
                <c:pt idx="57183">
                  <c:v>5.7184E-5</c:v>
                </c:pt>
                <c:pt idx="57184">
                  <c:v>5.7185000000000002E-5</c:v>
                </c:pt>
                <c:pt idx="57185">
                  <c:v>5.7185999999999998E-5</c:v>
                </c:pt>
                <c:pt idx="57186">
                  <c:v>5.7187E-5</c:v>
                </c:pt>
                <c:pt idx="57187">
                  <c:v>5.7188000000000002E-5</c:v>
                </c:pt>
                <c:pt idx="57188">
                  <c:v>5.7188999999999997E-5</c:v>
                </c:pt>
                <c:pt idx="57189">
                  <c:v>5.719E-5</c:v>
                </c:pt>
                <c:pt idx="57190">
                  <c:v>5.7191000000000002E-5</c:v>
                </c:pt>
                <c:pt idx="57191">
                  <c:v>5.7191999999999997E-5</c:v>
                </c:pt>
                <c:pt idx="57192">
                  <c:v>5.7192999999999999E-5</c:v>
                </c:pt>
                <c:pt idx="57193">
                  <c:v>5.7194000000000002E-5</c:v>
                </c:pt>
                <c:pt idx="57194">
                  <c:v>5.7194999999999997E-5</c:v>
                </c:pt>
                <c:pt idx="57195">
                  <c:v>5.7195999999999999E-5</c:v>
                </c:pt>
                <c:pt idx="57196">
                  <c:v>5.7197000000000001E-5</c:v>
                </c:pt>
                <c:pt idx="57197">
                  <c:v>5.7197999999999997E-5</c:v>
                </c:pt>
                <c:pt idx="57198">
                  <c:v>5.7198999999999999E-5</c:v>
                </c:pt>
                <c:pt idx="57199">
                  <c:v>5.7200000000000001E-5</c:v>
                </c:pt>
                <c:pt idx="57200">
                  <c:v>5.7200999999999997E-5</c:v>
                </c:pt>
                <c:pt idx="57201">
                  <c:v>5.7201999999999999E-5</c:v>
                </c:pt>
                <c:pt idx="57202">
                  <c:v>5.7203000000000001E-5</c:v>
                </c:pt>
                <c:pt idx="57203">
                  <c:v>5.7204000000000003E-5</c:v>
                </c:pt>
                <c:pt idx="57204">
                  <c:v>5.7204999999999999E-5</c:v>
                </c:pt>
                <c:pt idx="57205">
                  <c:v>5.7206000000000001E-5</c:v>
                </c:pt>
                <c:pt idx="57206">
                  <c:v>5.7207000000000003E-5</c:v>
                </c:pt>
                <c:pt idx="57207">
                  <c:v>5.7207999999999998E-5</c:v>
                </c:pt>
                <c:pt idx="57208">
                  <c:v>5.7209000000000001E-5</c:v>
                </c:pt>
                <c:pt idx="57209">
                  <c:v>5.7210000000000003E-5</c:v>
                </c:pt>
                <c:pt idx="57210">
                  <c:v>5.7210999999999998E-5</c:v>
                </c:pt>
                <c:pt idx="57211">
                  <c:v>5.7212E-5</c:v>
                </c:pt>
                <c:pt idx="57212">
                  <c:v>5.7213000000000003E-5</c:v>
                </c:pt>
                <c:pt idx="57213">
                  <c:v>5.7213999999999998E-5</c:v>
                </c:pt>
                <c:pt idx="57214">
                  <c:v>5.7215E-5</c:v>
                </c:pt>
                <c:pt idx="57215">
                  <c:v>5.7216000000000002E-5</c:v>
                </c:pt>
                <c:pt idx="57216">
                  <c:v>5.7216999999999998E-5</c:v>
                </c:pt>
                <c:pt idx="57217">
                  <c:v>5.7218E-5</c:v>
                </c:pt>
                <c:pt idx="57218">
                  <c:v>5.7219000000000002E-5</c:v>
                </c:pt>
                <c:pt idx="57219">
                  <c:v>5.7219999999999998E-5</c:v>
                </c:pt>
                <c:pt idx="57220">
                  <c:v>5.7221E-5</c:v>
                </c:pt>
                <c:pt idx="57221">
                  <c:v>5.7222000000000002E-5</c:v>
                </c:pt>
                <c:pt idx="57222">
                  <c:v>5.7222999999999997E-5</c:v>
                </c:pt>
                <c:pt idx="57223">
                  <c:v>5.7224E-5</c:v>
                </c:pt>
                <c:pt idx="57224">
                  <c:v>5.7225000000000002E-5</c:v>
                </c:pt>
                <c:pt idx="57225">
                  <c:v>5.7225999999999997E-5</c:v>
                </c:pt>
                <c:pt idx="57226">
                  <c:v>5.7226999999999999E-5</c:v>
                </c:pt>
                <c:pt idx="57227">
                  <c:v>5.7228000000000002E-5</c:v>
                </c:pt>
                <c:pt idx="57228">
                  <c:v>5.7228999999999997E-5</c:v>
                </c:pt>
                <c:pt idx="57229">
                  <c:v>5.7229999999999999E-5</c:v>
                </c:pt>
                <c:pt idx="57230">
                  <c:v>5.7231000000000001E-5</c:v>
                </c:pt>
                <c:pt idx="57231">
                  <c:v>5.7231999999999997E-5</c:v>
                </c:pt>
                <c:pt idx="57232">
                  <c:v>5.7232999999999999E-5</c:v>
                </c:pt>
                <c:pt idx="57233">
                  <c:v>5.7234000000000001E-5</c:v>
                </c:pt>
                <c:pt idx="57234">
                  <c:v>5.7234999999999997E-5</c:v>
                </c:pt>
                <c:pt idx="57235">
                  <c:v>5.7235999999999999E-5</c:v>
                </c:pt>
                <c:pt idx="57236">
                  <c:v>5.7237000000000001E-5</c:v>
                </c:pt>
                <c:pt idx="57237">
                  <c:v>5.7238000000000003E-5</c:v>
                </c:pt>
                <c:pt idx="57238">
                  <c:v>5.7238999999999999E-5</c:v>
                </c:pt>
                <c:pt idx="57239">
                  <c:v>5.7240000000000001E-5</c:v>
                </c:pt>
                <c:pt idx="57240">
                  <c:v>5.7241000000000003E-5</c:v>
                </c:pt>
                <c:pt idx="57241">
                  <c:v>5.7241999999999998E-5</c:v>
                </c:pt>
                <c:pt idx="57242">
                  <c:v>5.7243000000000001E-5</c:v>
                </c:pt>
                <c:pt idx="57243">
                  <c:v>5.7244000000000003E-5</c:v>
                </c:pt>
                <c:pt idx="57244">
                  <c:v>5.7244999999999998E-5</c:v>
                </c:pt>
                <c:pt idx="57245">
                  <c:v>5.7246E-5</c:v>
                </c:pt>
                <c:pt idx="57246">
                  <c:v>5.7247000000000003E-5</c:v>
                </c:pt>
                <c:pt idx="57247">
                  <c:v>5.7247999999999998E-5</c:v>
                </c:pt>
                <c:pt idx="57248">
                  <c:v>5.7249E-5</c:v>
                </c:pt>
                <c:pt idx="57249">
                  <c:v>5.7250000000000002E-5</c:v>
                </c:pt>
                <c:pt idx="57250">
                  <c:v>5.7250999999999998E-5</c:v>
                </c:pt>
                <c:pt idx="57251">
                  <c:v>5.7252E-5</c:v>
                </c:pt>
                <c:pt idx="57252">
                  <c:v>5.7253000000000002E-5</c:v>
                </c:pt>
                <c:pt idx="57253">
                  <c:v>5.7253999999999998E-5</c:v>
                </c:pt>
                <c:pt idx="57254">
                  <c:v>5.7255E-5</c:v>
                </c:pt>
                <c:pt idx="57255">
                  <c:v>5.7256000000000002E-5</c:v>
                </c:pt>
                <c:pt idx="57256">
                  <c:v>5.7256999999999997E-5</c:v>
                </c:pt>
                <c:pt idx="57257">
                  <c:v>5.7258E-5</c:v>
                </c:pt>
                <c:pt idx="57258">
                  <c:v>5.7259000000000002E-5</c:v>
                </c:pt>
                <c:pt idx="57259">
                  <c:v>5.7259999999999997E-5</c:v>
                </c:pt>
                <c:pt idx="57260">
                  <c:v>5.7260999999999999E-5</c:v>
                </c:pt>
                <c:pt idx="57261">
                  <c:v>5.7262000000000002E-5</c:v>
                </c:pt>
                <c:pt idx="57262">
                  <c:v>5.7262999999999997E-5</c:v>
                </c:pt>
                <c:pt idx="57263">
                  <c:v>5.7263999999999999E-5</c:v>
                </c:pt>
                <c:pt idx="57264">
                  <c:v>5.7265000000000001E-5</c:v>
                </c:pt>
                <c:pt idx="57265">
                  <c:v>5.7265999999999997E-5</c:v>
                </c:pt>
                <c:pt idx="57266">
                  <c:v>5.7266999999999999E-5</c:v>
                </c:pt>
                <c:pt idx="57267">
                  <c:v>5.7268000000000001E-5</c:v>
                </c:pt>
                <c:pt idx="57268">
                  <c:v>5.7268999999999997E-5</c:v>
                </c:pt>
                <c:pt idx="57269">
                  <c:v>5.7269999999999999E-5</c:v>
                </c:pt>
                <c:pt idx="57270">
                  <c:v>5.7271000000000001E-5</c:v>
                </c:pt>
                <c:pt idx="57271">
                  <c:v>5.7272000000000003E-5</c:v>
                </c:pt>
                <c:pt idx="57272">
                  <c:v>5.7272999999999999E-5</c:v>
                </c:pt>
                <c:pt idx="57273">
                  <c:v>5.7274000000000001E-5</c:v>
                </c:pt>
                <c:pt idx="57274">
                  <c:v>5.7275000000000003E-5</c:v>
                </c:pt>
                <c:pt idx="57275">
                  <c:v>5.7275999999999998E-5</c:v>
                </c:pt>
                <c:pt idx="57276">
                  <c:v>5.7277000000000001E-5</c:v>
                </c:pt>
                <c:pt idx="57277">
                  <c:v>5.7278000000000003E-5</c:v>
                </c:pt>
                <c:pt idx="57278">
                  <c:v>5.7278999999999998E-5</c:v>
                </c:pt>
                <c:pt idx="57279">
                  <c:v>5.728E-5</c:v>
                </c:pt>
                <c:pt idx="57280">
                  <c:v>5.7281000000000003E-5</c:v>
                </c:pt>
                <c:pt idx="57281">
                  <c:v>5.7281999999999998E-5</c:v>
                </c:pt>
                <c:pt idx="57282">
                  <c:v>5.7283E-5</c:v>
                </c:pt>
                <c:pt idx="57283">
                  <c:v>5.7284000000000002E-5</c:v>
                </c:pt>
                <c:pt idx="57284">
                  <c:v>5.7284999999999998E-5</c:v>
                </c:pt>
                <c:pt idx="57285">
                  <c:v>5.7286E-5</c:v>
                </c:pt>
                <c:pt idx="57286">
                  <c:v>5.7287000000000002E-5</c:v>
                </c:pt>
                <c:pt idx="57287">
                  <c:v>5.7287999999999998E-5</c:v>
                </c:pt>
                <c:pt idx="57288">
                  <c:v>5.7289E-5</c:v>
                </c:pt>
                <c:pt idx="57289">
                  <c:v>5.7290000000000002E-5</c:v>
                </c:pt>
                <c:pt idx="57290">
                  <c:v>5.7290999999999997E-5</c:v>
                </c:pt>
                <c:pt idx="57291">
                  <c:v>5.7292E-5</c:v>
                </c:pt>
                <c:pt idx="57292">
                  <c:v>5.7293000000000002E-5</c:v>
                </c:pt>
                <c:pt idx="57293">
                  <c:v>5.7293999999999997E-5</c:v>
                </c:pt>
                <c:pt idx="57294">
                  <c:v>5.7294999999999999E-5</c:v>
                </c:pt>
                <c:pt idx="57295">
                  <c:v>5.7296000000000002E-5</c:v>
                </c:pt>
                <c:pt idx="57296">
                  <c:v>5.7296999999999997E-5</c:v>
                </c:pt>
                <c:pt idx="57297">
                  <c:v>5.7297999999999999E-5</c:v>
                </c:pt>
                <c:pt idx="57298">
                  <c:v>5.7299000000000001E-5</c:v>
                </c:pt>
                <c:pt idx="57299">
                  <c:v>5.7299999999999997E-5</c:v>
                </c:pt>
                <c:pt idx="57300">
                  <c:v>5.7300999999999999E-5</c:v>
                </c:pt>
                <c:pt idx="57301">
                  <c:v>5.7302000000000001E-5</c:v>
                </c:pt>
                <c:pt idx="57302">
                  <c:v>5.7302999999999997E-5</c:v>
                </c:pt>
                <c:pt idx="57303">
                  <c:v>5.7303999999999999E-5</c:v>
                </c:pt>
                <c:pt idx="57304">
                  <c:v>5.7305000000000001E-5</c:v>
                </c:pt>
                <c:pt idx="57305">
                  <c:v>5.7306000000000003E-5</c:v>
                </c:pt>
                <c:pt idx="57306">
                  <c:v>5.7306999999999999E-5</c:v>
                </c:pt>
                <c:pt idx="57307">
                  <c:v>5.7308000000000001E-5</c:v>
                </c:pt>
                <c:pt idx="57308">
                  <c:v>5.7309000000000003E-5</c:v>
                </c:pt>
                <c:pt idx="57309">
                  <c:v>5.7309999999999998E-5</c:v>
                </c:pt>
                <c:pt idx="57310">
                  <c:v>5.7311000000000001E-5</c:v>
                </c:pt>
                <c:pt idx="57311">
                  <c:v>5.7312000000000003E-5</c:v>
                </c:pt>
                <c:pt idx="57312">
                  <c:v>5.7312999999999998E-5</c:v>
                </c:pt>
                <c:pt idx="57313">
                  <c:v>5.7314E-5</c:v>
                </c:pt>
                <c:pt idx="57314">
                  <c:v>5.7315000000000003E-5</c:v>
                </c:pt>
                <c:pt idx="57315">
                  <c:v>5.7315999999999998E-5</c:v>
                </c:pt>
                <c:pt idx="57316">
                  <c:v>5.7317E-5</c:v>
                </c:pt>
                <c:pt idx="57317">
                  <c:v>5.7318000000000002E-5</c:v>
                </c:pt>
                <c:pt idx="57318">
                  <c:v>5.7318999999999998E-5</c:v>
                </c:pt>
                <c:pt idx="57319">
                  <c:v>5.732E-5</c:v>
                </c:pt>
                <c:pt idx="57320">
                  <c:v>5.7321000000000002E-5</c:v>
                </c:pt>
                <c:pt idx="57321">
                  <c:v>5.7321999999999998E-5</c:v>
                </c:pt>
                <c:pt idx="57322">
                  <c:v>5.7323E-5</c:v>
                </c:pt>
                <c:pt idx="57323">
                  <c:v>5.7324000000000002E-5</c:v>
                </c:pt>
                <c:pt idx="57324">
                  <c:v>5.7324999999999997E-5</c:v>
                </c:pt>
                <c:pt idx="57325">
                  <c:v>5.7326E-5</c:v>
                </c:pt>
                <c:pt idx="57326">
                  <c:v>5.7327000000000002E-5</c:v>
                </c:pt>
                <c:pt idx="57327">
                  <c:v>5.7327999999999997E-5</c:v>
                </c:pt>
                <c:pt idx="57328">
                  <c:v>5.7328999999999999E-5</c:v>
                </c:pt>
                <c:pt idx="57329">
                  <c:v>5.7330000000000002E-5</c:v>
                </c:pt>
                <c:pt idx="57330">
                  <c:v>5.7330999999999997E-5</c:v>
                </c:pt>
                <c:pt idx="57331">
                  <c:v>5.7331999999999999E-5</c:v>
                </c:pt>
                <c:pt idx="57332">
                  <c:v>5.7333000000000001E-5</c:v>
                </c:pt>
                <c:pt idx="57333">
                  <c:v>5.7333999999999997E-5</c:v>
                </c:pt>
                <c:pt idx="57334">
                  <c:v>5.7334999999999999E-5</c:v>
                </c:pt>
                <c:pt idx="57335">
                  <c:v>5.7336000000000001E-5</c:v>
                </c:pt>
                <c:pt idx="57336">
                  <c:v>5.7336999999999997E-5</c:v>
                </c:pt>
                <c:pt idx="57337">
                  <c:v>5.7337999999999999E-5</c:v>
                </c:pt>
                <c:pt idx="57338">
                  <c:v>5.7339000000000001E-5</c:v>
                </c:pt>
                <c:pt idx="57339">
                  <c:v>5.7340000000000003E-5</c:v>
                </c:pt>
                <c:pt idx="57340">
                  <c:v>5.7340999999999999E-5</c:v>
                </c:pt>
                <c:pt idx="57341">
                  <c:v>5.7342000000000001E-5</c:v>
                </c:pt>
                <c:pt idx="57342">
                  <c:v>5.7343000000000003E-5</c:v>
                </c:pt>
                <c:pt idx="57343">
                  <c:v>5.7343999999999998E-5</c:v>
                </c:pt>
                <c:pt idx="57344">
                  <c:v>5.7345000000000001E-5</c:v>
                </c:pt>
                <c:pt idx="57345">
                  <c:v>5.7346000000000003E-5</c:v>
                </c:pt>
                <c:pt idx="57346">
                  <c:v>5.7346999999999998E-5</c:v>
                </c:pt>
                <c:pt idx="57347">
                  <c:v>5.7348E-5</c:v>
                </c:pt>
                <c:pt idx="57348">
                  <c:v>5.7349000000000003E-5</c:v>
                </c:pt>
                <c:pt idx="57349">
                  <c:v>5.7349999999999998E-5</c:v>
                </c:pt>
                <c:pt idx="57350">
                  <c:v>5.7351E-5</c:v>
                </c:pt>
                <c:pt idx="57351">
                  <c:v>5.7352000000000002E-5</c:v>
                </c:pt>
                <c:pt idx="57352">
                  <c:v>5.7352999999999998E-5</c:v>
                </c:pt>
                <c:pt idx="57353">
                  <c:v>5.7354E-5</c:v>
                </c:pt>
                <c:pt idx="57354">
                  <c:v>5.7355000000000002E-5</c:v>
                </c:pt>
                <c:pt idx="57355">
                  <c:v>5.7355999999999998E-5</c:v>
                </c:pt>
                <c:pt idx="57356">
                  <c:v>5.7357E-5</c:v>
                </c:pt>
                <c:pt idx="57357">
                  <c:v>5.7358000000000002E-5</c:v>
                </c:pt>
                <c:pt idx="57358">
                  <c:v>5.7358999999999997E-5</c:v>
                </c:pt>
                <c:pt idx="57359">
                  <c:v>5.736E-5</c:v>
                </c:pt>
                <c:pt idx="57360">
                  <c:v>5.7361000000000002E-5</c:v>
                </c:pt>
                <c:pt idx="57361">
                  <c:v>5.7361999999999997E-5</c:v>
                </c:pt>
                <c:pt idx="57362">
                  <c:v>5.7362999999999999E-5</c:v>
                </c:pt>
                <c:pt idx="57363">
                  <c:v>5.7364000000000002E-5</c:v>
                </c:pt>
                <c:pt idx="57364">
                  <c:v>5.7364999999999997E-5</c:v>
                </c:pt>
                <c:pt idx="57365">
                  <c:v>5.7365999999999999E-5</c:v>
                </c:pt>
                <c:pt idx="57366">
                  <c:v>5.7367000000000001E-5</c:v>
                </c:pt>
                <c:pt idx="57367">
                  <c:v>5.7367999999999997E-5</c:v>
                </c:pt>
                <c:pt idx="57368">
                  <c:v>5.7368999999999999E-5</c:v>
                </c:pt>
                <c:pt idx="57369">
                  <c:v>5.7370000000000001E-5</c:v>
                </c:pt>
                <c:pt idx="57370">
                  <c:v>5.7370999999999997E-5</c:v>
                </c:pt>
                <c:pt idx="57371">
                  <c:v>5.7371999999999999E-5</c:v>
                </c:pt>
                <c:pt idx="57372">
                  <c:v>5.7373000000000001E-5</c:v>
                </c:pt>
                <c:pt idx="57373">
                  <c:v>5.7374000000000003E-5</c:v>
                </c:pt>
                <c:pt idx="57374">
                  <c:v>5.7374999999999999E-5</c:v>
                </c:pt>
                <c:pt idx="57375">
                  <c:v>5.7376000000000001E-5</c:v>
                </c:pt>
                <c:pt idx="57376">
                  <c:v>5.7377000000000003E-5</c:v>
                </c:pt>
                <c:pt idx="57377">
                  <c:v>5.7377999999999999E-5</c:v>
                </c:pt>
                <c:pt idx="57378">
                  <c:v>5.7379000000000001E-5</c:v>
                </c:pt>
                <c:pt idx="57379">
                  <c:v>5.7380000000000003E-5</c:v>
                </c:pt>
                <c:pt idx="57380">
                  <c:v>5.7380999999999998E-5</c:v>
                </c:pt>
                <c:pt idx="57381">
                  <c:v>5.7382E-5</c:v>
                </c:pt>
                <c:pt idx="57382">
                  <c:v>5.7383000000000003E-5</c:v>
                </c:pt>
                <c:pt idx="57383">
                  <c:v>5.7383999999999998E-5</c:v>
                </c:pt>
                <c:pt idx="57384">
                  <c:v>5.7385E-5</c:v>
                </c:pt>
                <c:pt idx="57385">
                  <c:v>5.7386000000000002E-5</c:v>
                </c:pt>
                <c:pt idx="57386">
                  <c:v>5.7386999999999998E-5</c:v>
                </c:pt>
                <c:pt idx="57387">
                  <c:v>5.7388E-5</c:v>
                </c:pt>
                <c:pt idx="57388">
                  <c:v>5.7389000000000002E-5</c:v>
                </c:pt>
                <c:pt idx="57389">
                  <c:v>5.7389999999999998E-5</c:v>
                </c:pt>
                <c:pt idx="57390">
                  <c:v>5.7391E-5</c:v>
                </c:pt>
                <c:pt idx="57391">
                  <c:v>5.7392000000000002E-5</c:v>
                </c:pt>
                <c:pt idx="57392">
                  <c:v>5.7392999999999998E-5</c:v>
                </c:pt>
                <c:pt idx="57393">
                  <c:v>5.7394E-5</c:v>
                </c:pt>
                <c:pt idx="57394">
                  <c:v>5.7395000000000002E-5</c:v>
                </c:pt>
                <c:pt idx="57395">
                  <c:v>5.7395999999999997E-5</c:v>
                </c:pt>
                <c:pt idx="57396">
                  <c:v>5.7397E-5</c:v>
                </c:pt>
                <c:pt idx="57397">
                  <c:v>5.7398000000000002E-5</c:v>
                </c:pt>
                <c:pt idx="57398">
                  <c:v>5.7398999999999997E-5</c:v>
                </c:pt>
                <c:pt idx="57399">
                  <c:v>5.7399999999999999E-5</c:v>
                </c:pt>
                <c:pt idx="57400">
                  <c:v>5.7401000000000002E-5</c:v>
                </c:pt>
                <c:pt idx="57401">
                  <c:v>5.7401999999999997E-5</c:v>
                </c:pt>
                <c:pt idx="57402">
                  <c:v>5.7402999999999999E-5</c:v>
                </c:pt>
                <c:pt idx="57403">
                  <c:v>5.7404000000000001E-5</c:v>
                </c:pt>
                <c:pt idx="57404">
                  <c:v>5.7404999999999997E-5</c:v>
                </c:pt>
                <c:pt idx="57405">
                  <c:v>5.7405999999999999E-5</c:v>
                </c:pt>
                <c:pt idx="57406">
                  <c:v>5.7407000000000001E-5</c:v>
                </c:pt>
                <c:pt idx="57407">
                  <c:v>5.7408000000000003E-5</c:v>
                </c:pt>
                <c:pt idx="57408">
                  <c:v>5.7408999999999999E-5</c:v>
                </c:pt>
                <c:pt idx="57409">
                  <c:v>5.7410000000000001E-5</c:v>
                </c:pt>
                <c:pt idx="57410">
                  <c:v>5.7411000000000003E-5</c:v>
                </c:pt>
                <c:pt idx="57411">
                  <c:v>5.7411999999999999E-5</c:v>
                </c:pt>
                <c:pt idx="57412">
                  <c:v>5.7413000000000001E-5</c:v>
                </c:pt>
                <c:pt idx="57413">
                  <c:v>5.7414000000000003E-5</c:v>
                </c:pt>
                <c:pt idx="57414">
                  <c:v>5.7414999999999998E-5</c:v>
                </c:pt>
                <c:pt idx="57415">
                  <c:v>5.7416000000000001E-5</c:v>
                </c:pt>
                <c:pt idx="57416">
                  <c:v>5.7417000000000003E-5</c:v>
                </c:pt>
                <c:pt idx="57417">
                  <c:v>5.7417999999999998E-5</c:v>
                </c:pt>
                <c:pt idx="57418">
                  <c:v>5.7419E-5</c:v>
                </c:pt>
                <c:pt idx="57419">
                  <c:v>5.7420000000000003E-5</c:v>
                </c:pt>
                <c:pt idx="57420">
                  <c:v>5.7420999999999998E-5</c:v>
                </c:pt>
                <c:pt idx="57421">
                  <c:v>5.7422E-5</c:v>
                </c:pt>
                <c:pt idx="57422">
                  <c:v>5.7423000000000002E-5</c:v>
                </c:pt>
                <c:pt idx="57423">
                  <c:v>5.7423999999999998E-5</c:v>
                </c:pt>
                <c:pt idx="57424">
                  <c:v>5.7425E-5</c:v>
                </c:pt>
                <c:pt idx="57425">
                  <c:v>5.7426000000000002E-5</c:v>
                </c:pt>
                <c:pt idx="57426">
                  <c:v>5.7426999999999998E-5</c:v>
                </c:pt>
                <c:pt idx="57427">
                  <c:v>5.7428E-5</c:v>
                </c:pt>
                <c:pt idx="57428">
                  <c:v>5.7429000000000002E-5</c:v>
                </c:pt>
                <c:pt idx="57429">
                  <c:v>5.7429999999999997E-5</c:v>
                </c:pt>
                <c:pt idx="57430">
                  <c:v>5.7431E-5</c:v>
                </c:pt>
                <c:pt idx="57431">
                  <c:v>5.7432000000000002E-5</c:v>
                </c:pt>
                <c:pt idx="57432">
                  <c:v>5.7432999999999997E-5</c:v>
                </c:pt>
                <c:pt idx="57433">
                  <c:v>5.7433999999999999E-5</c:v>
                </c:pt>
                <c:pt idx="57434">
                  <c:v>5.7435000000000002E-5</c:v>
                </c:pt>
                <c:pt idx="57435">
                  <c:v>5.7435999999999997E-5</c:v>
                </c:pt>
                <c:pt idx="57436">
                  <c:v>5.7436999999999999E-5</c:v>
                </c:pt>
                <c:pt idx="57437">
                  <c:v>5.7438000000000001E-5</c:v>
                </c:pt>
                <c:pt idx="57438">
                  <c:v>5.7438999999999997E-5</c:v>
                </c:pt>
                <c:pt idx="57439">
                  <c:v>5.7439999999999999E-5</c:v>
                </c:pt>
                <c:pt idx="57440">
                  <c:v>5.7441000000000001E-5</c:v>
                </c:pt>
                <c:pt idx="57441">
                  <c:v>5.7442000000000003E-5</c:v>
                </c:pt>
                <c:pt idx="57442">
                  <c:v>5.7442999999999999E-5</c:v>
                </c:pt>
                <c:pt idx="57443">
                  <c:v>5.7444000000000001E-5</c:v>
                </c:pt>
                <c:pt idx="57444">
                  <c:v>5.7445000000000003E-5</c:v>
                </c:pt>
                <c:pt idx="57445">
                  <c:v>5.7445999999999999E-5</c:v>
                </c:pt>
                <c:pt idx="57446">
                  <c:v>5.7447000000000001E-5</c:v>
                </c:pt>
                <c:pt idx="57447">
                  <c:v>5.7448000000000003E-5</c:v>
                </c:pt>
                <c:pt idx="57448">
                  <c:v>5.7448999999999998E-5</c:v>
                </c:pt>
                <c:pt idx="57449">
                  <c:v>5.7450000000000001E-5</c:v>
                </c:pt>
                <c:pt idx="57450">
                  <c:v>5.7451000000000003E-5</c:v>
                </c:pt>
                <c:pt idx="57451">
                  <c:v>5.7451999999999998E-5</c:v>
                </c:pt>
                <c:pt idx="57452">
                  <c:v>5.7453E-5</c:v>
                </c:pt>
                <c:pt idx="57453">
                  <c:v>5.7454000000000003E-5</c:v>
                </c:pt>
                <c:pt idx="57454">
                  <c:v>5.7454999999999998E-5</c:v>
                </c:pt>
                <c:pt idx="57455">
                  <c:v>5.7456E-5</c:v>
                </c:pt>
                <c:pt idx="57456">
                  <c:v>5.7457000000000002E-5</c:v>
                </c:pt>
                <c:pt idx="57457">
                  <c:v>5.7457999999999998E-5</c:v>
                </c:pt>
                <c:pt idx="57458">
                  <c:v>5.7459E-5</c:v>
                </c:pt>
                <c:pt idx="57459">
                  <c:v>5.7460000000000002E-5</c:v>
                </c:pt>
                <c:pt idx="57460">
                  <c:v>5.7460999999999998E-5</c:v>
                </c:pt>
                <c:pt idx="57461">
                  <c:v>5.7462E-5</c:v>
                </c:pt>
                <c:pt idx="57462">
                  <c:v>5.7463000000000002E-5</c:v>
                </c:pt>
                <c:pt idx="57463">
                  <c:v>5.7463999999999997E-5</c:v>
                </c:pt>
                <c:pt idx="57464">
                  <c:v>5.7465E-5</c:v>
                </c:pt>
                <c:pt idx="57465">
                  <c:v>5.7466000000000002E-5</c:v>
                </c:pt>
                <c:pt idx="57466">
                  <c:v>5.7466999999999997E-5</c:v>
                </c:pt>
                <c:pt idx="57467">
                  <c:v>5.7467999999999999E-5</c:v>
                </c:pt>
                <c:pt idx="57468">
                  <c:v>5.7469000000000002E-5</c:v>
                </c:pt>
                <c:pt idx="57469">
                  <c:v>5.7469999999999997E-5</c:v>
                </c:pt>
                <c:pt idx="57470">
                  <c:v>5.7470999999999999E-5</c:v>
                </c:pt>
                <c:pt idx="57471">
                  <c:v>5.7472000000000001E-5</c:v>
                </c:pt>
                <c:pt idx="57472">
                  <c:v>5.7472999999999997E-5</c:v>
                </c:pt>
                <c:pt idx="57473">
                  <c:v>5.7473999999999999E-5</c:v>
                </c:pt>
                <c:pt idx="57474">
                  <c:v>5.7475000000000001E-5</c:v>
                </c:pt>
                <c:pt idx="57475">
                  <c:v>5.7476000000000003E-5</c:v>
                </c:pt>
                <c:pt idx="57476">
                  <c:v>5.7476999999999999E-5</c:v>
                </c:pt>
                <c:pt idx="57477">
                  <c:v>5.7478000000000001E-5</c:v>
                </c:pt>
                <c:pt idx="57478">
                  <c:v>5.7479000000000003E-5</c:v>
                </c:pt>
                <c:pt idx="57479">
                  <c:v>5.7479999999999999E-5</c:v>
                </c:pt>
                <c:pt idx="57480">
                  <c:v>5.7481000000000001E-5</c:v>
                </c:pt>
                <c:pt idx="57481">
                  <c:v>5.7482000000000003E-5</c:v>
                </c:pt>
                <c:pt idx="57482">
                  <c:v>5.7482999999999998E-5</c:v>
                </c:pt>
                <c:pt idx="57483">
                  <c:v>5.7484000000000001E-5</c:v>
                </c:pt>
                <c:pt idx="57484">
                  <c:v>5.7485000000000003E-5</c:v>
                </c:pt>
                <c:pt idx="57485">
                  <c:v>5.7485999999999998E-5</c:v>
                </c:pt>
                <c:pt idx="57486">
                  <c:v>5.7487E-5</c:v>
                </c:pt>
                <c:pt idx="57487">
                  <c:v>5.7488000000000003E-5</c:v>
                </c:pt>
                <c:pt idx="57488">
                  <c:v>5.7488999999999998E-5</c:v>
                </c:pt>
                <c:pt idx="57489">
                  <c:v>5.749E-5</c:v>
                </c:pt>
                <c:pt idx="57490">
                  <c:v>5.7491000000000002E-5</c:v>
                </c:pt>
                <c:pt idx="57491">
                  <c:v>5.7491999999999998E-5</c:v>
                </c:pt>
                <c:pt idx="57492">
                  <c:v>5.7493E-5</c:v>
                </c:pt>
                <c:pt idx="57493">
                  <c:v>5.7494000000000002E-5</c:v>
                </c:pt>
                <c:pt idx="57494">
                  <c:v>5.7494999999999998E-5</c:v>
                </c:pt>
                <c:pt idx="57495">
                  <c:v>5.7496E-5</c:v>
                </c:pt>
                <c:pt idx="57496">
                  <c:v>5.7497000000000002E-5</c:v>
                </c:pt>
                <c:pt idx="57497">
                  <c:v>5.7497999999999997E-5</c:v>
                </c:pt>
                <c:pt idx="57498">
                  <c:v>5.7499E-5</c:v>
                </c:pt>
                <c:pt idx="57499">
                  <c:v>5.7500000000000002E-5</c:v>
                </c:pt>
                <c:pt idx="57500">
                  <c:v>5.7500999999999997E-5</c:v>
                </c:pt>
                <c:pt idx="57501">
                  <c:v>5.7501999999999999E-5</c:v>
                </c:pt>
                <c:pt idx="57502">
                  <c:v>5.7503000000000002E-5</c:v>
                </c:pt>
                <c:pt idx="57503">
                  <c:v>5.7503999999999997E-5</c:v>
                </c:pt>
                <c:pt idx="57504">
                  <c:v>5.7504999999999999E-5</c:v>
                </c:pt>
                <c:pt idx="57505">
                  <c:v>5.7506000000000001E-5</c:v>
                </c:pt>
                <c:pt idx="57506">
                  <c:v>5.7506999999999997E-5</c:v>
                </c:pt>
                <c:pt idx="57507">
                  <c:v>5.7507999999999999E-5</c:v>
                </c:pt>
                <c:pt idx="57508">
                  <c:v>5.7509000000000001E-5</c:v>
                </c:pt>
                <c:pt idx="57509">
                  <c:v>5.7510000000000003E-5</c:v>
                </c:pt>
                <c:pt idx="57510">
                  <c:v>5.7510999999999999E-5</c:v>
                </c:pt>
                <c:pt idx="57511">
                  <c:v>5.7512000000000001E-5</c:v>
                </c:pt>
                <c:pt idx="57512">
                  <c:v>5.7513000000000003E-5</c:v>
                </c:pt>
                <c:pt idx="57513">
                  <c:v>5.7513999999999999E-5</c:v>
                </c:pt>
                <c:pt idx="57514">
                  <c:v>5.7515000000000001E-5</c:v>
                </c:pt>
                <c:pt idx="57515">
                  <c:v>5.7516000000000003E-5</c:v>
                </c:pt>
                <c:pt idx="57516">
                  <c:v>5.7516999999999998E-5</c:v>
                </c:pt>
                <c:pt idx="57517">
                  <c:v>5.7518000000000001E-5</c:v>
                </c:pt>
                <c:pt idx="57518">
                  <c:v>5.7519000000000003E-5</c:v>
                </c:pt>
                <c:pt idx="57519">
                  <c:v>5.7519999999999998E-5</c:v>
                </c:pt>
                <c:pt idx="57520">
                  <c:v>5.7521E-5</c:v>
                </c:pt>
                <c:pt idx="57521">
                  <c:v>5.7522000000000003E-5</c:v>
                </c:pt>
                <c:pt idx="57522">
                  <c:v>5.7522999999999998E-5</c:v>
                </c:pt>
                <c:pt idx="57523">
                  <c:v>5.7524E-5</c:v>
                </c:pt>
                <c:pt idx="57524">
                  <c:v>5.7525000000000002E-5</c:v>
                </c:pt>
                <c:pt idx="57525">
                  <c:v>5.7525999999999998E-5</c:v>
                </c:pt>
                <c:pt idx="57526">
                  <c:v>5.7527E-5</c:v>
                </c:pt>
                <c:pt idx="57527">
                  <c:v>5.7528000000000002E-5</c:v>
                </c:pt>
                <c:pt idx="57528">
                  <c:v>5.7528999999999998E-5</c:v>
                </c:pt>
                <c:pt idx="57529">
                  <c:v>5.753E-5</c:v>
                </c:pt>
                <c:pt idx="57530">
                  <c:v>5.7531000000000002E-5</c:v>
                </c:pt>
                <c:pt idx="57531">
                  <c:v>5.7531999999999997E-5</c:v>
                </c:pt>
                <c:pt idx="57532">
                  <c:v>5.7533E-5</c:v>
                </c:pt>
                <c:pt idx="57533">
                  <c:v>5.7534000000000002E-5</c:v>
                </c:pt>
                <c:pt idx="57534">
                  <c:v>5.7534999999999997E-5</c:v>
                </c:pt>
                <c:pt idx="57535">
                  <c:v>5.7535999999999999E-5</c:v>
                </c:pt>
                <c:pt idx="57536">
                  <c:v>5.7537000000000002E-5</c:v>
                </c:pt>
                <c:pt idx="57537">
                  <c:v>5.7537999999999997E-5</c:v>
                </c:pt>
                <c:pt idx="57538">
                  <c:v>5.7538999999999999E-5</c:v>
                </c:pt>
                <c:pt idx="57539">
                  <c:v>5.7540000000000001E-5</c:v>
                </c:pt>
                <c:pt idx="57540">
                  <c:v>5.7540999999999997E-5</c:v>
                </c:pt>
                <c:pt idx="57541">
                  <c:v>5.7541999999999999E-5</c:v>
                </c:pt>
                <c:pt idx="57542">
                  <c:v>5.7543000000000001E-5</c:v>
                </c:pt>
                <c:pt idx="57543">
                  <c:v>5.7544000000000003E-5</c:v>
                </c:pt>
                <c:pt idx="57544">
                  <c:v>5.7544999999999999E-5</c:v>
                </c:pt>
                <c:pt idx="57545">
                  <c:v>5.7546000000000001E-5</c:v>
                </c:pt>
                <c:pt idx="57546">
                  <c:v>5.7547000000000003E-5</c:v>
                </c:pt>
                <c:pt idx="57547">
                  <c:v>5.7547999999999999E-5</c:v>
                </c:pt>
                <c:pt idx="57548">
                  <c:v>5.7549000000000001E-5</c:v>
                </c:pt>
                <c:pt idx="57549">
                  <c:v>5.7550000000000003E-5</c:v>
                </c:pt>
                <c:pt idx="57550">
                  <c:v>5.7550999999999998E-5</c:v>
                </c:pt>
                <c:pt idx="57551">
                  <c:v>5.7552000000000001E-5</c:v>
                </c:pt>
                <c:pt idx="57552">
                  <c:v>5.7553000000000003E-5</c:v>
                </c:pt>
                <c:pt idx="57553">
                  <c:v>5.7553999999999998E-5</c:v>
                </c:pt>
                <c:pt idx="57554">
                  <c:v>5.7555E-5</c:v>
                </c:pt>
                <c:pt idx="57555">
                  <c:v>5.7556000000000003E-5</c:v>
                </c:pt>
                <c:pt idx="57556">
                  <c:v>5.7556999999999998E-5</c:v>
                </c:pt>
                <c:pt idx="57557">
                  <c:v>5.7558E-5</c:v>
                </c:pt>
                <c:pt idx="57558">
                  <c:v>5.7559000000000002E-5</c:v>
                </c:pt>
                <c:pt idx="57559">
                  <c:v>5.7559999999999998E-5</c:v>
                </c:pt>
                <c:pt idx="57560">
                  <c:v>5.7561E-5</c:v>
                </c:pt>
                <c:pt idx="57561">
                  <c:v>5.7562000000000002E-5</c:v>
                </c:pt>
                <c:pt idx="57562">
                  <c:v>5.7562999999999998E-5</c:v>
                </c:pt>
                <c:pt idx="57563">
                  <c:v>5.7564E-5</c:v>
                </c:pt>
                <c:pt idx="57564">
                  <c:v>5.7565000000000002E-5</c:v>
                </c:pt>
                <c:pt idx="57565">
                  <c:v>5.7565999999999997E-5</c:v>
                </c:pt>
                <c:pt idx="57566">
                  <c:v>5.7567E-5</c:v>
                </c:pt>
                <c:pt idx="57567">
                  <c:v>5.7568000000000002E-5</c:v>
                </c:pt>
                <c:pt idx="57568">
                  <c:v>5.7568999999999997E-5</c:v>
                </c:pt>
                <c:pt idx="57569">
                  <c:v>5.7569999999999999E-5</c:v>
                </c:pt>
                <c:pt idx="57570">
                  <c:v>5.7571000000000002E-5</c:v>
                </c:pt>
                <c:pt idx="57571">
                  <c:v>5.7571999999999997E-5</c:v>
                </c:pt>
                <c:pt idx="57572">
                  <c:v>5.7572999999999999E-5</c:v>
                </c:pt>
                <c:pt idx="57573">
                  <c:v>5.7574000000000001E-5</c:v>
                </c:pt>
                <c:pt idx="57574">
                  <c:v>5.7574999999999997E-5</c:v>
                </c:pt>
                <c:pt idx="57575">
                  <c:v>5.7575999999999999E-5</c:v>
                </c:pt>
                <c:pt idx="57576">
                  <c:v>5.7577000000000001E-5</c:v>
                </c:pt>
                <c:pt idx="57577">
                  <c:v>5.7578000000000003E-5</c:v>
                </c:pt>
                <c:pt idx="57578">
                  <c:v>5.7578999999999999E-5</c:v>
                </c:pt>
                <c:pt idx="57579">
                  <c:v>5.7580000000000001E-5</c:v>
                </c:pt>
                <c:pt idx="57580">
                  <c:v>5.7581000000000003E-5</c:v>
                </c:pt>
                <c:pt idx="57581">
                  <c:v>5.7581999999999999E-5</c:v>
                </c:pt>
                <c:pt idx="57582">
                  <c:v>5.7583000000000001E-5</c:v>
                </c:pt>
                <c:pt idx="57583">
                  <c:v>5.7584000000000003E-5</c:v>
                </c:pt>
                <c:pt idx="57584">
                  <c:v>5.7584999999999998E-5</c:v>
                </c:pt>
                <c:pt idx="57585">
                  <c:v>5.7586000000000001E-5</c:v>
                </c:pt>
                <c:pt idx="57586">
                  <c:v>5.7587000000000003E-5</c:v>
                </c:pt>
                <c:pt idx="57587">
                  <c:v>5.7587999999999998E-5</c:v>
                </c:pt>
                <c:pt idx="57588">
                  <c:v>5.7589E-5</c:v>
                </c:pt>
                <c:pt idx="57589">
                  <c:v>5.7590000000000003E-5</c:v>
                </c:pt>
                <c:pt idx="57590">
                  <c:v>5.7590999999999998E-5</c:v>
                </c:pt>
                <c:pt idx="57591">
                  <c:v>5.7592E-5</c:v>
                </c:pt>
                <c:pt idx="57592">
                  <c:v>5.7593000000000002E-5</c:v>
                </c:pt>
                <c:pt idx="57593">
                  <c:v>5.7593999999999998E-5</c:v>
                </c:pt>
                <c:pt idx="57594">
                  <c:v>5.7595E-5</c:v>
                </c:pt>
                <c:pt idx="57595">
                  <c:v>5.7596000000000002E-5</c:v>
                </c:pt>
                <c:pt idx="57596">
                  <c:v>5.7596999999999998E-5</c:v>
                </c:pt>
                <c:pt idx="57597">
                  <c:v>5.7598E-5</c:v>
                </c:pt>
                <c:pt idx="57598">
                  <c:v>5.7599000000000002E-5</c:v>
                </c:pt>
                <c:pt idx="57599">
                  <c:v>5.7599999999999997E-5</c:v>
                </c:pt>
                <c:pt idx="57600">
                  <c:v>5.7601E-5</c:v>
                </c:pt>
                <c:pt idx="57601">
                  <c:v>5.7602000000000002E-5</c:v>
                </c:pt>
                <c:pt idx="57602">
                  <c:v>5.7602999999999997E-5</c:v>
                </c:pt>
                <c:pt idx="57603">
                  <c:v>5.7603999999999999E-5</c:v>
                </c:pt>
                <c:pt idx="57604">
                  <c:v>5.7605000000000002E-5</c:v>
                </c:pt>
                <c:pt idx="57605">
                  <c:v>5.7605999999999997E-5</c:v>
                </c:pt>
                <c:pt idx="57606">
                  <c:v>5.7606999999999999E-5</c:v>
                </c:pt>
                <c:pt idx="57607">
                  <c:v>5.7608000000000001E-5</c:v>
                </c:pt>
                <c:pt idx="57608">
                  <c:v>5.7608999999999997E-5</c:v>
                </c:pt>
                <c:pt idx="57609">
                  <c:v>5.7609999999999999E-5</c:v>
                </c:pt>
                <c:pt idx="57610">
                  <c:v>5.7611000000000001E-5</c:v>
                </c:pt>
                <c:pt idx="57611">
                  <c:v>5.7612000000000003E-5</c:v>
                </c:pt>
                <c:pt idx="57612">
                  <c:v>5.7612999999999999E-5</c:v>
                </c:pt>
                <c:pt idx="57613">
                  <c:v>5.7614000000000001E-5</c:v>
                </c:pt>
                <c:pt idx="57614">
                  <c:v>5.7615000000000003E-5</c:v>
                </c:pt>
                <c:pt idx="57615">
                  <c:v>5.7615999999999999E-5</c:v>
                </c:pt>
                <c:pt idx="57616">
                  <c:v>5.7617000000000001E-5</c:v>
                </c:pt>
                <c:pt idx="57617">
                  <c:v>5.7618000000000003E-5</c:v>
                </c:pt>
                <c:pt idx="57618">
                  <c:v>5.7618999999999998E-5</c:v>
                </c:pt>
                <c:pt idx="57619">
                  <c:v>5.7620000000000001E-5</c:v>
                </c:pt>
                <c:pt idx="57620">
                  <c:v>5.7621000000000003E-5</c:v>
                </c:pt>
                <c:pt idx="57621">
                  <c:v>5.7621999999999998E-5</c:v>
                </c:pt>
                <c:pt idx="57622">
                  <c:v>5.7623E-5</c:v>
                </c:pt>
                <c:pt idx="57623">
                  <c:v>5.7624000000000003E-5</c:v>
                </c:pt>
                <c:pt idx="57624">
                  <c:v>5.7624999999999998E-5</c:v>
                </c:pt>
                <c:pt idx="57625">
                  <c:v>5.7626E-5</c:v>
                </c:pt>
                <c:pt idx="57626">
                  <c:v>5.7627000000000002E-5</c:v>
                </c:pt>
                <c:pt idx="57627">
                  <c:v>5.7627999999999998E-5</c:v>
                </c:pt>
                <c:pt idx="57628">
                  <c:v>5.7629E-5</c:v>
                </c:pt>
                <c:pt idx="57629">
                  <c:v>5.7630000000000002E-5</c:v>
                </c:pt>
                <c:pt idx="57630">
                  <c:v>5.7630999999999998E-5</c:v>
                </c:pt>
                <c:pt idx="57631">
                  <c:v>5.7632E-5</c:v>
                </c:pt>
                <c:pt idx="57632">
                  <c:v>5.7633000000000002E-5</c:v>
                </c:pt>
                <c:pt idx="57633">
                  <c:v>5.7633999999999997E-5</c:v>
                </c:pt>
                <c:pt idx="57634">
                  <c:v>5.7635E-5</c:v>
                </c:pt>
                <c:pt idx="57635">
                  <c:v>5.7636000000000002E-5</c:v>
                </c:pt>
                <c:pt idx="57636">
                  <c:v>5.7636999999999997E-5</c:v>
                </c:pt>
                <c:pt idx="57637">
                  <c:v>5.7637999999999999E-5</c:v>
                </c:pt>
                <c:pt idx="57638">
                  <c:v>5.7639000000000002E-5</c:v>
                </c:pt>
                <c:pt idx="57639">
                  <c:v>5.7639999999999997E-5</c:v>
                </c:pt>
                <c:pt idx="57640">
                  <c:v>5.7640999999999999E-5</c:v>
                </c:pt>
                <c:pt idx="57641">
                  <c:v>5.7642000000000001E-5</c:v>
                </c:pt>
                <c:pt idx="57642">
                  <c:v>5.7642999999999997E-5</c:v>
                </c:pt>
                <c:pt idx="57643">
                  <c:v>5.7643999999999999E-5</c:v>
                </c:pt>
                <c:pt idx="57644">
                  <c:v>5.7645000000000001E-5</c:v>
                </c:pt>
                <c:pt idx="57645">
                  <c:v>5.7645999999999997E-5</c:v>
                </c:pt>
                <c:pt idx="57646">
                  <c:v>5.7646999999999999E-5</c:v>
                </c:pt>
                <c:pt idx="57647">
                  <c:v>5.7648000000000001E-5</c:v>
                </c:pt>
                <c:pt idx="57648">
                  <c:v>5.7649000000000003E-5</c:v>
                </c:pt>
                <c:pt idx="57649">
                  <c:v>5.7649999999999999E-5</c:v>
                </c:pt>
                <c:pt idx="57650">
                  <c:v>5.7651000000000001E-5</c:v>
                </c:pt>
                <c:pt idx="57651">
                  <c:v>5.7652000000000003E-5</c:v>
                </c:pt>
                <c:pt idx="57652">
                  <c:v>5.7652999999999998E-5</c:v>
                </c:pt>
                <c:pt idx="57653">
                  <c:v>5.7654000000000001E-5</c:v>
                </c:pt>
                <c:pt idx="57654">
                  <c:v>5.7655000000000003E-5</c:v>
                </c:pt>
                <c:pt idx="57655">
                  <c:v>5.7655999999999998E-5</c:v>
                </c:pt>
                <c:pt idx="57656">
                  <c:v>5.7657E-5</c:v>
                </c:pt>
                <c:pt idx="57657">
                  <c:v>5.7658000000000003E-5</c:v>
                </c:pt>
                <c:pt idx="57658">
                  <c:v>5.7658999999999998E-5</c:v>
                </c:pt>
                <c:pt idx="57659">
                  <c:v>5.766E-5</c:v>
                </c:pt>
                <c:pt idx="57660">
                  <c:v>5.7661000000000002E-5</c:v>
                </c:pt>
                <c:pt idx="57661">
                  <c:v>5.7661999999999998E-5</c:v>
                </c:pt>
                <c:pt idx="57662">
                  <c:v>5.7663E-5</c:v>
                </c:pt>
                <c:pt idx="57663">
                  <c:v>5.7664000000000002E-5</c:v>
                </c:pt>
                <c:pt idx="57664">
                  <c:v>5.7664999999999998E-5</c:v>
                </c:pt>
                <c:pt idx="57665">
                  <c:v>5.7666E-5</c:v>
                </c:pt>
                <c:pt idx="57666">
                  <c:v>5.7667000000000002E-5</c:v>
                </c:pt>
                <c:pt idx="57667">
                  <c:v>5.7667999999999997E-5</c:v>
                </c:pt>
                <c:pt idx="57668">
                  <c:v>5.7669E-5</c:v>
                </c:pt>
                <c:pt idx="57669">
                  <c:v>5.7670000000000002E-5</c:v>
                </c:pt>
                <c:pt idx="57670">
                  <c:v>5.7670999999999997E-5</c:v>
                </c:pt>
                <c:pt idx="57671">
                  <c:v>5.7671999999999999E-5</c:v>
                </c:pt>
                <c:pt idx="57672">
                  <c:v>5.7673000000000002E-5</c:v>
                </c:pt>
                <c:pt idx="57673">
                  <c:v>5.7673999999999997E-5</c:v>
                </c:pt>
                <c:pt idx="57674">
                  <c:v>5.7674999999999999E-5</c:v>
                </c:pt>
                <c:pt idx="57675">
                  <c:v>5.7676000000000001E-5</c:v>
                </c:pt>
                <c:pt idx="57676">
                  <c:v>5.7676999999999997E-5</c:v>
                </c:pt>
                <c:pt idx="57677">
                  <c:v>5.7677999999999999E-5</c:v>
                </c:pt>
                <c:pt idx="57678">
                  <c:v>5.7679000000000001E-5</c:v>
                </c:pt>
                <c:pt idx="57679">
                  <c:v>5.7679999999999997E-5</c:v>
                </c:pt>
                <c:pt idx="57680">
                  <c:v>5.7680999999999999E-5</c:v>
                </c:pt>
                <c:pt idx="57681">
                  <c:v>5.7682000000000001E-5</c:v>
                </c:pt>
                <c:pt idx="57682">
                  <c:v>5.7683000000000003E-5</c:v>
                </c:pt>
                <c:pt idx="57683">
                  <c:v>5.7683999999999999E-5</c:v>
                </c:pt>
                <c:pt idx="57684">
                  <c:v>5.7685000000000001E-5</c:v>
                </c:pt>
                <c:pt idx="57685">
                  <c:v>5.7686000000000003E-5</c:v>
                </c:pt>
                <c:pt idx="57686">
                  <c:v>5.7686999999999998E-5</c:v>
                </c:pt>
                <c:pt idx="57687">
                  <c:v>5.7688000000000001E-5</c:v>
                </c:pt>
                <c:pt idx="57688">
                  <c:v>5.7689000000000003E-5</c:v>
                </c:pt>
                <c:pt idx="57689">
                  <c:v>5.7689999999999998E-5</c:v>
                </c:pt>
                <c:pt idx="57690">
                  <c:v>5.7691E-5</c:v>
                </c:pt>
                <c:pt idx="57691">
                  <c:v>5.7692000000000003E-5</c:v>
                </c:pt>
                <c:pt idx="57692">
                  <c:v>5.7692999999999998E-5</c:v>
                </c:pt>
                <c:pt idx="57693">
                  <c:v>5.7694E-5</c:v>
                </c:pt>
                <c:pt idx="57694">
                  <c:v>5.7695000000000002E-5</c:v>
                </c:pt>
                <c:pt idx="57695">
                  <c:v>5.7695999999999998E-5</c:v>
                </c:pt>
                <c:pt idx="57696">
                  <c:v>5.7697E-5</c:v>
                </c:pt>
                <c:pt idx="57697">
                  <c:v>5.7698000000000002E-5</c:v>
                </c:pt>
                <c:pt idx="57698">
                  <c:v>5.7698999999999998E-5</c:v>
                </c:pt>
                <c:pt idx="57699">
                  <c:v>5.77E-5</c:v>
                </c:pt>
                <c:pt idx="57700">
                  <c:v>5.7701000000000002E-5</c:v>
                </c:pt>
                <c:pt idx="57701">
                  <c:v>5.7701999999999997E-5</c:v>
                </c:pt>
                <c:pt idx="57702">
                  <c:v>5.7703E-5</c:v>
                </c:pt>
                <c:pt idx="57703">
                  <c:v>5.7704000000000002E-5</c:v>
                </c:pt>
                <c:pt idx="57704">
                  <c:v>5.7704999999999997E-5</c:v>
                </c:pt>
                <c:pt idx="57705">
                  <c:v>5.7705999999999999E-5</c:v>
                </c:pt>
                <c:pt idx="57706">
                  <c:v>5.7707000000000002E-5</c:v>
                </c:pt>
                <c:pt idx="57707">
                  <c:v>5.7707999999999997E-5</c:v>
                </c:pt>
                <c:pt idx="57708">
                  <c:v>5.7708999999999999E-5</c:v>
                </c:pt>
                <c:pt idx="57709">
                  <c:v>5.7710000000000001E-5</c:v>
                </c:pt>
                <c:pt idx="57710">
                  <c:v>5.7710999999999997E-5</c:v>
                </c:pt>
                <c:pt idx="57711">
                  <c:v>5.7711999999999999E-5</c:v>
                </c:pt>
                <c:pt idx="57712">
                  <c:v>5.7713000000000001E-5</c:v>
                </c:pt>
                <c:pt idx="57713">
                  <c:v>5.7713999999999997E-5</c:v>
                </c:pt>
                <c:pt idx="57714">
                  <c:v>5.7714999999999999E-5</c:v>
                </c:pt>
                <c:pt idx="57715">
                  <c:v>5.7716000000000001E-5</c:v>
                </c:pt>
                <c:pt idx="57716">
                  <c:v>5.7717000000000003E-5</c:v>
                </c:pt>
                <c:pt idx="57717">
                  <c:v>5.7717999999999999E-5</c:v>
                </c:pt>
                <c:pt idx="57718">
                  <c:v>5.7719000000000001E-5</c:v>
                </c:pt>
                <c:pt idx="57719">
                  <c:v>5.7720000000000003E-5</c:v>
                </c:pt>
                <c:pt idx="57720">
                  <c:v>5.7720999999999998E-5</c:v>
                </c:pt>
                <c:pt idx="57721">
                  <c:v>5.7722000000000001E-5</c:v>
                </c:pt>
                <c:pt idx="57722">
                  <c:v>5.7723000000000003E-5</c:v>
                </c:pt>
                <c:pt idx="57723">
                  <c:v>5.7723999999999998E-5</c:v>
                </c:pt>
                <c:pt idx="57724">
                  <c:v>5.7725E-5</c:v>
                </c:pt>
                <c:pt idx="57725">
                  <c:v>5.7726000000000003E-5</c:v>
                </c:pt>
                <c:pt idx="57726">
                  <c:v>5.7726999999999998E-5</c:v>
                </c:pt>
                <c:pt idx="57727">
                  <c:v>5.7728E-5</c:v>
                </c:pt>
                <c:pt idx="57728">
                  <c:v>5.7729000000000002E-5</c:v>
                </c:pt>
                <c:pt idx="57729">
                  <c:v>5.7729999999999998E-5</c:v>
                </c:pt>
                <c:pt idx="57730">
                  <c:v>5.7731E-5</c:v>
                </c:pt>
                <c:pt idx="57731">
                  <c:v>5.7732000000000002E-5</c:v>
                </c:pt>
                <c:pt idx="57732">
                  <c:v>5.7732999999999998E-5</c:v>
                </c:pt>
                <c:pt idx="57733">
                  <c:v>5.7734E-5</c:v>
                </c:pt>
                <c:pt idx="57734">
                  <c:v>5.7735000000000002E-5</c:v>
                </c:pt>
                <c:pt idx="57735">
                  <c:v>5.7735999999999997E-5</c:v>
                </c:pt>
                <c:pt idx="57736">
                  <c:v>5.7737E-5</c:v>
                </c:pt>
                <c:pt idx="57737">
                  <c:v>5.7738000000000002E-5</c:v>
                </c:pt>
                <c:pt idx="57738">
                  <c:v>5.7738999999999997E-5</c:v>
                </c:pt>
                <c:pt idx="57739">
                  <c:v>5.7739999999999999E-5</c:v>
                </c:pt>
                <c:pt idx="57740">
                  <c:v>5.7741000000000002E-5</c:v>
                </c:pt>
                <c:pt idx="57741">
                  <c:v>5.7741999999999997E-5</c:v>
                </c:pt>
                <c:pt idx="57742">
                  <c:v>5.7742999999999999E-5</c:v>
                </c:pt>
                <c:pt idx="57743">
                  <c:v>5.7744000000000001E-5</c:v>
                </c:pt>
                <c:pt idx="57744">
                  <c:v>5.7744999999999997E-5</c:v>
                </c:pt>
                <c:pt idx="57745">
                  <c:v>5.7745999999999999E-5</c:v>
                </c:pt>
                <c:pt idx="57746">
                  <c:v>5.7747000000000001E-5</c:v>
                </c:pt>
                <c:pt idx="57747">
                  <c:v>5.7747999999999997E-5</c:v>
                </c:pt>
                <c:pt idx="57748">
                  <c:v>5.7748999999999999E-5</c:v>
                </c:pt>
                <c:pt idx="57749">
                  <c:v>5.7750000000000001E-5</c:v>
                </c:pt>
                <c:pt idx="57750">
                  <c:v>5.7751000000000003E-5</c:v>
                </c:pt>
                <c:pt idx="57751">
                  <c:v>5.7751999999999999E-5</c:v>
                </c:pt>
                <c:pt idx="57752">
                  <c:v>5.7753000000000001E-5</c:v>
                </c:pt>
                <c:pt idx="57753">
                  <c:v>5.7754000000000003E-5</c:v>
                </c:pt>
                <c:pt idx="57754">
                  <c:v>5.7754999999999998E-5</c:v>
                </c:pt>
                <c:pt idx="57755">
                  <c:v>5.7756000000000001E-5</c:v>
                </c:pt>
                <c:pt idx="57756">
                  <c:v>5.7757000000000003E-5</c:v>
                </c:pt>
                <c:pt idx="57757">
                  <c:v>5.7757999999999998E-5</c:v>
                </c:pt>
                <c:pt idx="57758">
                  <c:v>5.7759E-5</c:v>
                </c:pt>
                <c:pt idx="57759">
                  <c:v>5.7760000000000003E-5</c:v>
                </c:pt>
                <c:pt idx="57760">
                  <c:v>5.7760999999999998E-5</c:v>
                </c:pt>
                <c:pt idx="57761">
                  <c:v>5.7762E-5</c:v>
                </c:pt>
                <c:pt idx="57762">
                  <c:v>5.7763000000000002E-5</c:v>
                </c:pt>
                <c:pt idx="57763">
                  <c:v>5.7763999999999998E-5</c:v>
                </c:pt>
                <c:pt idx="57764">
                  <c:v>5.7765E-5</c:v>
                </c:pt>
                <c:pt idx="57765">
                  <c:v>5.7766000000000002E-5</c:v>
                </c:pt>
                <c:pt idx="57766">
                  <c:v>5.7766999999999998E-5</c:v>
                </c:pt>
                <c:pt idx="57767">
                  <c:v>5.7768E-5</c:v>
                </c:pt>
                <c:pt idx="57768">
                  <c:v>5.7769000000000002E-5</c:v>
                </c:pt>
                <c:pt idx="57769">
                  <c:v>5.7769999999999997E-5</c:v>
                </c:pt>
                <c:pt idx="57770">
                  <c:v>5.7771E-5</c:v>
                </c:pt>
                <c:pt idx="57771">
                  <c:v>5.7772000000000002E-5</c:v>
                </c:pt>
                <c:pt idx="57772">
                  <c:v>5.7772999999999997E-5</c:v>
                </c:pt>
                <c:pt idx="57773">
                  <c:v>5.7773999999999999E-5</c:v>
                </c:pt>
                <c:pt idx="57774">
                  <c:v>5.7775000000000002E-5</c:v>
                </c:pt>
                <c:pt idx="57775">
                  <c:v>5.7775999999999997E-5</c:v>
                </c:pt>
                <c:pt idx="57776">
                  <c:v>5.7776999999999999E-5</c:v>
                </c:pt>
                <c:pt idx="57777">
                  <c:v>5.7778000000000001E-5</c:v>
                </c:pt>
                <c:pt idx="57778">
                  <c:v>5.7778999999999997E-5</c:v>
                </c:pt>
                <c:pt idx="57779">
                  <c:v>5.7779999999999999E-5</c:v>
                </c:pt>
                <c:pt idx="57780">
                  <c:v>5.7781000000000001E-5</c:v>
                </c:pt>
                <c:pt idx="57781">
                  <c:v>5.7781999999999997E-5</c:v>
                </c:pt>
                <c:pt idx="57782">
                  <c:v>5.7782999999999999E-5</c:v>
                </c:pt>
                <c:pt idx="57783">
                  <c:v>5.7784000000000001E-5</c:v>
                </c:pt>
                <c:pt idx="57784">
                  <c:v>5.7785000000000003E-5</c:v>
                </c:pt>
                <c:pt idx="57785">
                  <c:v>5.7785999999999999E-5</c:v>
                </c:pt>
                <c:pt idx="57786">
                  <c:v>5.7787000000000001E-5</c:v>
                </c:pt>
                <c:pt idx="57787">
                  <c:v>5.7788000000000003E-5</c:v>
                </c:pt>
                <c:pt idx="57788">
                  <c:v>5.7788999999999998E-5</c:v>
                </c:pt>
                <c:pt idx="57789">
                  <c:v>5.7790000000000001E-5</c:v>
                </c:pt>
                <c:pt idx="57790">
                  <c:v>5.7791000000000003E-5</c:v>
                </c:pt>
                <c:pt idx="57791">
                  <c:v>5.7791999999999998E-5</c:v>
                </c:pt>
                <c:pt idx="57792">
                  <c:v>5.7793E-5</c:v>
                </c:pt>
                <c:pt idx="57793">
                  <c:v>5.7794000000000003E-5</c:v>
                </c:pt>
                <c:pt idx="57794">
                  <c:v>5.7794999999999998E-5</c:v>
                </c:pt>
                <c:pt idx="57795">
                  <c:v>5.7796E-5</c:v>
                </c:pt>
                <c:pt idx="57796">
                  <c:v>5.7797000000000002E-5</c:v>
                </c:pt>
                <c:pt idx="57797">
                  <c:v>5.7797999999999998E-5</c:v>
                </c:pt>
                <c:pt idx="57798">
                  <c:v>5.7799E-5</c:v>
                </c:pt>
                <c:pt idx="57799">
                  <c:v>5.7800000000000002E-5</c:v>
                </c:pt>
                <c:pt idx="57800">
                  <c:v>5.7800999999999998E-5</c:v>
                </c:pt>
                <c:pt idx="57801">
                  <c:v>5.7802E-5</c:v>
                </c:pt>
                <c:pt idx="57802">
                  <c:v>5.7803000000000002E-5</c:v>
                </c:pt>
                <c:pt idx="57803">
                  <c:v>5.7803999999999997E-5</c:v>
                </c:pt>
                <c:pt idx="57804">
                  <c:v>5.7805E-5</c:v>
                </c:pt>
                <c:pt idx="57805">
                  <c:v>5.7806000000000002E-5</c:v>
                </c:pt>
                <c:pt idx="57806">
                  <c:v>5.7806999999999997E-5</c:v>
                </c:pt>
                <c:pt idx="57807">
                  <c:v>5.7807999999999999E-5</c:v>
                </c:pt>
                <c:pt idx="57808">
                  <c:v>5.7809000000000002E-5</c:v>
                </c:pt>
                <c:pt idx="57809">
                  <c:v>5.7809999999999997E-5</c:v>
                </c:pt>
                <c:pt idx="57810">
                  <c:v>5.7810999999999999E-5</c:v>
                </c:pt>
                <c:pt idx="57811">
                  <c:v>5.7812000000000001E-5</c:v>
                </c:pt>
                <c:pt idx="57812">
                  <c:v>5.7812999999999997E-5</c:v>
                </c:pt>
                <c:pt idx="57813">
                  <c:v>5.7813999999999999E-5</c:v>
                </c:pt>
                <c:pt idx="57814">
                  <c:v>5.7815000000000001E-5</c:v>
                </c:pt>
                <c:pt idx="57815">
                  <c:v>5.7815999999999997E-5</c:v>
                </c:pt>
                <c:pt idx="57816">
                  <c:v>5.7816999999999999E-5</c:v>
                </c:pt>
                <c:pt idx="57817">
                  <c:v>5.7818000000000001E-5</c:v>
                </c:pt>
                <c:pt idx="57818">
                  <c:v>5.7819000000000003E-5</c:v>
                </c:pt>
                <c:pt idx="57819">
                  <c:v>5.7819999999999999E-5</c:v>
                </c:pt>
                <c:pt idx="57820">
                  <c:v>5.7821000000000001E-5</c:v>
                </c:pt>
                <c:pt idx="57821">
                  <c:v>5.7822000000000003E-5</c:v>
                </c:pt>
                <c:pt idx="57822">
                  <c:v>5.7822999999999998E-5</c:v>
                </c:pt>
                <c:pt idx="57823">
                  <c:v>5.7824000000000001E-5</c:v>
                </c:pt>
                <c:pt idx="57824">
                  <c:v>5.7825000000000003E-5</c:v>
                </c:pt>
                <c:pt idx="57825">
                  <c:v>5.7825999999999998E-5</c:v>
                </c:pt>
                <c:pt idx="57826">
                  <c:v>5.7827E-5</c:v>
                </c:pt>
                <c:pt idx="57827">
                  <c:v>5.7828000000000003E-5</c:v>
                </c:pt>
                <c:pt idx="57828">
                  <c:v>5.7828999999999998E-5</c:v>
                </c:pt>
                <c:pt idx="57829">
                  <c:v>5.783E-5</c:v>
                </c:pt>
                <c:pt idx="57830">
                  <c:v>5.7831000000000002E-5</c:v>
                </c:pt>
                <c:pt idx="57831">
                  <c:v>5.7831999999999998E-5</c:v>
                </c:pt>
                <c:pt idx="57832">
                  <c:v>5.7833E-5</c:v>
                </c:pt>
                <c:pt idx="57833">
                  <c:v>5.7834000000000002E-5</c:v>
                </c:pt>
                <c:pt idx="57834">
                  <c:v>5.7834999999999998E-5</c:v>
                </c:pt>
                <c:pt idx="57835">
                  <c:v>5.7836E-5</c:v>
                </c:pt>
                <c:pt idx="57836">
                  <c:v>5.7837000000000002E-5</c:v>
                </c:pt>
                <c:pt idx="57837">
                  <c:v>5.7837999999999997E-5</c:v>
                </c:pt>
                <c:pt idx="57838">
                  <c:v>5.7839E-5</c:v>
                </c:pt>
                <c:pt idx="57839">
                  <c:v>5.7840000000000002E-5</c:v>
                </c:pt>
                <c:pt idx="57840">
                  <c:v>5.7840999999999997E-5</c:v>
                </c:pt>
                <c:pt idx="57841">
                  <c:v>5.7841999999999999E-5</c:v>
                </c:pt>
                <c:pt idx="57842">
                  <c:v>5.7843000000000002E-5</c:v>
                </c:pt>
                <c:pt idx="57843">
                  <c:v>5.7843999999999997E-5</c:v>
                </c:pt>
                <c:pt idx="57844">
                  <c:v>5.7844999999999999E-5</c:v>
                </c:pt>
                <c:pt idx="57845">
                  <c:v>5.7846000000000001E-5</c:v>
                </c:pt>
                <c:pt idx="57846">
                  <c:v>5.7846999999999997E-5</c:v>
                </c:pt>
                <c:pt idx="57847">
                  <c:v>5.7847999999999999E-5</c:v>
                </c:pt>
                <c:pt idx="57848">
                  <c:v>5.7849000000000001E-5</c:v>
                </c:pt>
                <c:pt idx="57849">
                  <c:v>5.7849999999999997E-5</c:v>
                </c:pt>
                <c:pt idx="57850">
                  <c:v>5.7850999999999999E-5</c:v>
                </c:pt>
                <c:pt idx="57851">
                  <c:v>5.7852000000000001E-5</c:v>
                </c:pt>
                <c:pt idx="57852">
                  <c:v>5.7853000000000003E-5</c:v>
                </c:pt>
                <c:pt idx="57853">
                  <c:v>5.7853999999999999E-5</c:v>
                </c:pt>
                <c:pt idx="57854">
                  <c:v>5.7855000000000001E-5</c:v>
                </c:pt>
                <c:pt idx="57855">
                  <c:v>5.7856000000000003E-5</c:v>
                </c:pt>
                <c:pt idx="57856">
                  <c:v>5.7856999999999998E-5</c:v>
                </c:pt>
                <c:pt idx="57857">
                  <c:v>5.7858000000000001E-5</c:v>
                </c:pt>
                <c:pt idx="57858">
                  <c:v>5.7859000000000003E-5</c:v>
                </c:pt>
                <c:pt idx="57859">
                  <c:v>5.7859999999999998E-5</c:v>
                </c:pt>
                <c:pt idx="57860">
                  <c:v>5.7861E-5</c:v>
                </c:pt>
                <c:pt idx="57861">
                  <c:v>5.7862000000000003E-5</c:v>
                </c:pt>
                <c:pt idx="57862">
                  <c:v>5.7862999999999998E-5</c:v>
                </c:pt>
                <c:pt idx="57863">
                  <c:v>5.7864E-5</c:v>
                </c:pt>
                <c:pt idx="57864">
                  <c:v>5.7865000000000002E-5</c:v>
                </c:pt>
                <c:pt idx="57865">
                  <c:v>5.7865999999999998E-5</c:v>
                </c:pt>
                <c:pt idx="57866">
                  <c:v>5.7867E-5</c:v>
                </c:pt>
                <c:pt idx="57867">
                  <c:v>5.7868000000000002E-5</c:v>
                </c:pt>
                <c:pt idx="57868">
                  <c:v>5.7868999999999998E-5</c:v>
                </c:pt>
                <c:pt idx="57869">
                  <c:v>5.787E-5</c:v>
                </c:pt>
                <c:pt idx="57870">
                  <c:v>5.7871000000000002E-5</c:v>
                </c:pt>
                <c:pt idx="57871">
                  <c:v>5.7871999999999997E-5</c:v>
                </c:pt>
                <c:pt idx="57872">
                  <c:v>5.7873E-5</c:v>
                </c:pt>
                <c:pt idx="57873">
                  <c:v>5.7874000000000002E-5</c:v>
                </c:pt>
                <c:pt idx="57874">
                  <c:v>5.7874999999999997E-5</c:v>
                </c:pt>
                <c:pt idx="57875">
                  <c:v>5.7875999999999999E-5</c:v>
                </c:pt>
                <c:pt idx="57876">
                  <c:v>5.7877000000000002E-5</c:v>
                </c:pt>
                <c:pt idx="57877">
                  <c:v>5.7877999999999997E-5</c:v>
                </c:pt>
                <c:pt idx="57878">
                  <c:v>5.7878999999999999E-5</c:v>
                </c:pt>
                <c:pt idx="57879">
                  <c:v>5.7880000000000001E-5</c:v>
                </c:pt>
                <c:pt idx="57880">
                  <c:v>5.7880999999999997E-5</c:v>
                </c:pt>
                <c:pt idx="57881">
                  <c:v>5.7881999999999999E-5</c:v>
                </c:pt>
                <c:pt idx="57882">
                  <c:v>5.7883000000000001E-5</c:v>
                </c:pt>
                <c:pt idx="57883">
                  <c:v>5.7883999999999997E-5</c:v>
                </c:pt>
                <c:pt idx="57884">
                  <c:v>5.7884999999999999E-5</c:v>
                </c:pt>
                <c:pt idx="57885">
                  <c:v>5.7886000000000001E-5</c:v>
                </c:pt>
                <c:pt idx="57886">
                  <c:v>5.7887000000000003E-5</c:v>
                </c:pt>
                <c:pt idx="57887">
                  <c:v>5.7887999999999999E-5</c:v>
                </c:pt>
                <c:pt idx="57888">
                  <c:v>5.7889000000000001E-5</c:v>
                </c:pt>
                <c:pt idx="57889">
                  <c:v>5.7890000000000003E-5</c:v>
                </c:pt>
                <c:pt idx="57890">
                  <c:v>5.7890999999999999E-5</c:v>
                </c:pt>
                <c:pt idx="57891">
                  <c:v>5.7892000000000001E-5</c:v>
                </c:pt>
                <c:pt idx="57892">
                  <c:v>5.7893000000000003E-5</c:v>
                </c:pt>
                <c:pt idx="57893">
                  <c:v>5.7893999999999998E-5</c:v>
                </c:pt>
                <c:pt idx="57894">
                  <c:v>5.7895E-5</c:v>
                </c:pt>
                <c:pt idx="57895">
                  <c:v>5.7896000000000003E-5</c:v>
                </c:pt>
                <c:pt idx="57896">
                  <c:v>5.7896999999999998E-5</c:v>
                </c:pt>
                <c:pt idx="57897">
                  <c:v>5.7898E-5</c:v>
                </c:pt>
                <c:pt idx="57898">
                  <c:v>5.7899000000000002E-5</c:v>
                </c:pt>
                <c:pt idx="57899">
                  <c:v>5.7899999999999998E-5</c:v>
                </c:pt>
                <c:pt idx="57900">
                  <c:v>5.7901E-5</c:v>
                </c:pt>
                <c:pt idx="57901">
                  <c:v>5.7902000000000002E-5</c:v>
                </c:pt>
                <c:pt idx="57902">
                  <c:v>5.7902999999999998E-5</c:v>
                </c:pt>
                <c:pt idx="57903">
                  <c:v>5.7904E-5</c:v>
                </c:pt>
                <c:pt idx="57904">
                  <c:v>5.7905000000000002E-5</c:v>
                </c:pt>
                <c:pt idx="57905">
                  <c:v>5.7905999999999998E-5</c:v>
                </c:pt>
                <c:pt idx="57906">
                  <c:v>5.7907E-5</c:v>
                </c:pt>
                <c:pt idx="57907">
                  <c:v>5.7908000000000002E-5</c:v>
                </c:pt>
                <c:pt idx="57908">
                  <c:v>5.7908999999999997E-5</c:v>
                </c:pt>
                <c:pt idx="57909">
                  <c:v>5.791E-5</c:v>
                </c:pt>
                <c:pt idx="57910">
                  <c:v>5.7911000000000002E-5</c:v>
                </c:pt>
                <c:pt idx="57911">
                  <c:v>5.7911999999999997E-5</c:v>
                </c:pt>
                <c:pt idx="57912">
                  <c:v>5.7912999999999999E-5</c:v>
                </c:pt>
                <c:pt idx="57913">
                  <c:v>5.7914000000000002E-5</c:v>
                </c:pt>
                <c:pt idx="57914">
                  <c:v>5.7914999999999997E-5</c:v>
                </c:pt>
                <c:pt idx="57915">
                  <c:v>5.7915999999999999E-5</c:v>
                </c:pt>
                <c:pt idx="57916">
                  <c:v>5.7917000000000001E-5</c:v>
                </c:pt>
                <c:pt idx="57917">
                  <c:v>5.7917999999999997E-5</c:v>
                </c:pt>
                <c:pt idx="57918">
                  <c:v>5.7918999999999999E-5</c:v>
                </c:pt>
                <c:pt idx="57919">
                  <c:v>5.7920000000000001E-5</c:v>
                </c:pt>
                <c:pt idx="57920">
                  <c:v>5.7921000000000003E-5</c:v>
                </c:pt>
                <c:pt idx="57921">
                  <c:v>5.7921999999999999E-5</c:v>
                </c:pt>
                <c:pt idx="57922">
                  <c:v>5.7923000000000001E-5</c:v>
                </c:pt>
                <c:pt idx="57923">
                  <c:v>5.7924000000000003E-5</c:v>
                </c:pt>
                <c:pt idx="57924">
                  <c:v>5.7924999999999999E-5</c:v>
                </c:pt>
                <c:pt idx="57925">
                  <c:v>5.7926000000000001E-5</c:v>
                </c:pt>
                <c:pt idx="57926">
                  <c:v>5.7927000000000003E-5</c:v>
                </c:pt>
                <c:pt idx="57927">
                  <c:v>5.7927999999999998E-5</c:v>
                </c:pt>
                <c:pt idx="57928">
                  <c:v>5.7929000000000001E-5</c:v>
                </c:pt>
                <c:pt idx="57929">
                  <c:v>5.7930000000000003E-5</c:v>
                </c:pt>
                <c:pt idx="57930">
                  <c:v>5.7930999999999998E-5</c:v>
                </c:pt>
                <c:pt idx="57931">
                  <c:v>5.7932E-5</c:v>
                </c:pt>
                <c:pt idx="57932">
                  <c:v>5.7933000000000003E-5</c:v>
                </c:pt>
                <c:pt idx="57933">
                  <c:v>5.7933999999999998E-5</c:v>
                </c:pt>
                <c:pt idx="57934">
                  <c:v>5.7935E-5</c:v>
                </c:pt>
                <c:pt idx="57935">
                  <c:v>5.7936000000000002E-5</c:v>
                </c:pt>
                <c:pt idx="57936">
                  <c:v>5.7936999999999998E-5</c:v>
                </c:pt>
                <c:pt idx="57937">
                  <c:v>5.7938E-5</c:v>
                </c:pt>
                <c:pt idx="57938">
                  <c:v>5.7939000000000002E-5</c:v>
                </c:pt>
                <c:pt idx="57939">
                  <c:v>5.7939999999999998E-5</c:v>
                </c:pt>
                <c:pt idx="57940">
                  <c:v>5.7941E-5</c:v>
                </c:pt>
                <c:pt idx="57941">
                  <c:v>5.7942000000000002E-5</c:v>
                </c:pt>
                <c:pt idx="57942">
                  <c:v>5.7942999999999997E-5</c:v>
                </c:pt>
                <c:pt idx="57943">
                  <c:v>5.7944E-5</c:v>
                </c:pt>
                <c:pt idx="57944">
                  <c:v>5.7945000000000002E-5</c:v>
                </c:pt>
                <c:pt idx="57945">
                  <c:v>5.7945999999999997E-5</c:v>
                </c:pt>
                <c:pt idx="57946">
                  <c:v>5.7946999999999999E-5</c:v>
                </c:pt>
                <c:pt idx="57947">
                  <c:v>5.7948000000000002E-5</c:v>
                </c:pt>
                <c:pt idx="57948">
                  <c:v>5.7948999999999997E-5</c:v>
                </c:pt>
                <c:pt idx="57949">
                  <c:v>5.7949999999999999E-5</c:v>
                </c:pt>
                <c:pt idx="57950">
                  <c:v>5.7951000000000001E-5</c:v>
                </c:pt>
                <c:pt idx="57951">
                  <c:v>5.7951999999999997E-5</c:v>
                </c:pt>
                <c:pt idx="57952">
                  <c:v>5.7952999999999999E-5</c:v>
                </c:pt>
                <c:pt idx="57953">
                  <c:v>5.7954000000000001E-5</c:v>
                </c:pt>
                <c:pt idx="57954">
                  <c:v>5.7955000000000003E-5</c:v>
                </c:pt>
                <c:pt idx="57955">
                  <c:v>5.7955999999999999E-5</c:v>
                </c:pt>
                <c:pt idx="57956">
                  <c:v>5.7957000000000001E-5</c:v>
                </c:pt>
                <c:pt idx="57957">
                  <c:v>5.7958000000000003E-5</c:v>
                </c:pt>
                <c:pt idx="57958">
                  <c:v>5.7958999999999999E-5</c:v>
                </c:pt>
                <c:pt idx="57959">
                  <c:v>5.7960000000000001E-5</c:v>
                </c:pt>
                <c:pt idx="57960">
                  <c:v>5.7961000000000003E-5</c:v>
                </c:pt>
                <c:pt idx="57961">
                  <c:v>5.7961999999999998E-5</c:v>
                </c:pt>
                <c:pt idx="57962">
                  <c:v>5.7963000000000001E-5</c:v>
                </c:pt>
                <c:pt idx="57963">
                  <c:v>5.7964000000000003E-5</c:v>
                </c:pt>
                <c:pt idx="57964">
                  <c:v>5.7964999999999998E-5</c:v>
                </c:pt>
                <c:pt idx="57965">
                  <c:v>5.7966E-5</c:v>
                </c:pt>
                <c:pt idx="57966">
                  <c:v>5.7967000000000003E-5</c:v>
                </c:pt>
                <c:pt idx="57967">
                  <c:v>5.7967999999999998E-5</c:v>
                </c:pt>
                <c:pt idx="57968">
                  <c:v>5.7969E-5</c:v>
                </c:pt>
                <c:pt idx="57969">
                  <c:v>5.7970000000000002E-5</c:v>
                </c:pt>
                <c:pt idx="57970">
                  <c:v>5.7970999999999998E-5</c:v>
                </c:pt>
                <c:pt idx="57971">
                  <c:v>5.7972E-5</c:v>
                </c:pt>
                <c:pt idx="57972">
                  <c:v>5.7973000000000002E-5</c:v>
                </c:pt>
                <c:pt idx="57973">
                  <c:v>5.7973999999999998E-5</c:v>
                </c:pt>
                <c:pt idx="57974">
                  <c:v>5.7975E-5</c:v>
                </c:pt>
                <c:pt idx="57975">
                  <c:v>5.7976000000000002E-5</c:v>
                </c:pt>
                <c:pt idx="57976">
                  <c:v>5.7976999999999997E-5</c:v>
                </c:pt>
                <c:pt idx="57977">
                  <c:v>5.7978E-5</c:v>
                </c:pt>
                <c:pt idx="57978">
                  <c:v>5.7979000000000002E-5</c:v>
                </c:pt>
                <c:pt idx="57979">
                  <c:v>5.7979999999999997E-5</c:v>
                </c:pt>
                <c:pt idx="57980">
                  <c:v>5.7980999999999999E-5</c:v>
                </c:pt>
                <c:pt idx="57981">
                  <c:v>5.7982000000000002E-5</c:v>
                </c:pt>
                <c:pt idx="57982">
                  <c:v>5.7982999999999997E-5</c:v>
                </c:pt>
                <c:pt idx="57983">
                  <c:v>5.7983999999999999E-5</c:v>
                </c:pt>
                <c:pt idx="57984">
                  <c:v>5.7985000000000001E-5</c:v>
                </c:pt>
                <c:pt idx="57985">
                  <c:v>5.7985999999999997E-5</c:v>
                </c:pt>
                <c:pt idx="57986">
                  <c:v>5.7986999999999999E-5</c:v>
                </c:pt>
                <c:pt idx="57987">
                  <c:v>5.7988000000000001E-5</c:v>
                </c:pt>
                <c:pt idx="57988">
                  <c:v>5.7989000000000003E-5</c:v>
                </c:pt>
                <c:pt idx="57989">
                  <c:v>5.7989999999999999E-5</c:v>
                </c:pt>
                <c:pt idx="57990">
                  <c:v>5.7991000000000001E-5</c:v>
                </c:pt>
                <c:pt idx="57991">
                  <c:v>5.7992000000000003E-5</c:v>
                </c:pt>
                <c:pt idx="57992">
                  <c:v>5.7992999999999999E-5</c:v>
                </c:pt>
                <c:pt idx="57993">
                  <c:v>5.7994000000000001E-5</c:v>
                </c:pt>
                <c:pt idx="57994">
                  <c:v>5.7995000000000003E-5</c:v>
                </c:pt>
                <c:pt idx="57995">
                  <c:v>5.7995999999999998E-5</c:v>
                </c:pt>
                <c:pt idx="57996">
                  <c:v>5.7997000000000001E-5</c:v>
                </c:pt>
                <c:pt idx="57997">
                  <c:v>5.7998000000000003E-5</c:v>
                </c:pt>
                <c:pt idx="57998">
                  <c:v>5.7998999999999998E-5</c:v>
                </c:pt>
                <c:pt idx="57999">
                  <c:v>5.8E-5</c:v>
                </c:pt>
                <c:pt idx="58000">
                  <c:v>5.8001000000000003E-5</c:v>
                </c:pt>
                <c:pt idx="58001">
                  <c:v>5.8001999999999998E-5</c:v>
                </c:pt>
                <c:pt idx="58002">
                  <c:v>5.8003E-5</c:v>
                </c:pt>
                <c:pt idx="58003">
                  <c:v>5.8004000000000002E-5</c:v>
                </c:pt>
                <c:pt idx="58004">
                  <c:v>5.8004999999999998E-5</c:v>
                </c:pt>
                <c:pt idx="58005">
                  <c:v>5.8006E-5</c:v>
                </c:pt>
                <c:pt idx="58006">
                  <c:v>5.8007000000000002E-5</c:v>
                </c:pt>
                <c:pt idx="58007">
                  <c:v>5.8007999999999998E-5</c:v>
                </c:pt>
                <c:pt idx="58008">
                  <c:v>5.8009E-5</c:v>
                </c:pt>
                <c:pt idx="58009">
                  <c:v>5.8010000000000002E-5</c:v>
                </c:pt>
                <c:pt idx="58010">
                  <c:v>5.8010999999999997E-5</c:v>
                </c:pt>
                <c:pt idx="58011">
                  <c:v>5.8012E-5</c:v>
                </c:pt>
                <c:pt idx="58012">
                  <c:v>5.8013000000000002E-5</c:v>
                </c:pt>
                <c:pt idx="58013">
                  <c:v>5.8013999999999997E-5</c:v>
                </c:pt>
                <c:pt idx="58014">
                  <c:v>5.8014999999999999E-5</c:v>
                </c:pt>
                <c:pt idx="58015">
                  <c:v>5.8016000000000002E-5</c:v>
                </c:pt>
                <c:pt idx="58016">
                  <c:v>5.8016999999999997E-5</c:v>
                </c:pt>
                <c:pt idx="58017">
                  <c:v>5.8017999999999999E-5</c:v>
                </c:pt>
                <c:pt idx="58018">
                  <c:v>5.8019000000000001E-5</c:v>
                </c:pt>
                <c:pt idx="58019">
                  <c:v>5.8019999999999997E-5</c:v>
                </c:pt>
                <c:pt idx="58020">
                  <c:v>5.8020999999999999E-5</c:v>
                </c:pt>
                <c:pt idx="58021">
                  <c:v>5.8022000000000001E-5</c:v>
                </c:pt>
                <c:pt idx="58022">
                  <c:v>5.8023000000000003E-5</c:v>
                </c:pt>
                <c:pt idx="58023">
                  <c:v>5.8023999999999999E-5</c:v>
                </c:pt>
                <c:pt idx="58024">
                  <c:v>5.8025000000000001E-5</c:v>
                </c:pt>
                <c:pt idx="58025">
                  <c:v>5.8026000000000003E-5</c:v>
                </c:pt>
                <c:pt idx="58026">
                  <c:v>5.8026999999999999E-5</c:v>
                </c:pt>
                <c:pt idx="58027">
                  <c:v>5.8028000000000001E-5</c:v>
                </c:pt>
                <c:pt idx="58028">
                  <c:v>5.8029000000000003E-5</c:v>
                </c:pt>
                <c:pt idx="58029">
                  <c:v>5.8029999999999998E-5</c:v>
                </c:pt>
                <c:pt idx="58030">
                  <c:v>5.8031000000000001E-5</c:v>
                </c:pt>
                <c:pt idx="58031">
                  <c:v>5.8032000000000003E-5</c:v>
                </c:pt>
                <c:pt idx="58032">
                  <c:v>5.8032999999999998E-5</c:v>
                </c:pt>
                <c:pt idx="58033">
                  <c:v>5.8034E-5</c:v>
                </c:pt>
                <c:pt idx="58034">
                  <c:v>5.8035000000000003E-5</c:v>
                </c:pt>
                <c:pt idx="58035">
                  <c:v>5.8035999999999998E-5</c:v>
                </c:pt>
                <c:pt idx="58036">
                  <c:v>5.8037E-5</c:v>
                </c:pt>
                <c:pt idx="58037">
                  <c:v>5.8038000000000002E-5</c:v>
                </c:pt>
                <c:pt idx="58038">
                  <c:v>5.8038999999999998E-5</c:v>
                </c:pt>
                <c:pt idx="58039">
                  <c:v>5.804E-5</c:v>
                </c:pt>
                <c:pt idx="58040">
                  <c:v>5.8041000000000002E-5</c:v>
                </c:pt>
                <c:pt idx="58041">
                  <c:v>5.8041999999999998E-5</c:v>
                </c:pt>
                <c:pt idx="58042">
                  <c:v>5.8043E-5</c:v>
                </c:pt>
                <c:pt idx="58043">
                  <c:v>5.8044000000000002E-5</c:v>
                </c:pt>
                <c:pt idx="58044">
                  <c:v>5.8044999999999997E-5</c:v>
                </c:pt>
                <c:pt idx="58045">
                  <c:v>5.8046E-5</c:v>
                </c:pt>
                <c:pt idx="58046">
                  <c:v>5.8047000000000002E-5</c:v>
                </c:pt>
                <c:pt idx="58047">
                  <c:v>5.8047999999999997E-5</c:v>
                </c:pt>
                <c:pt idx="58048">
                  <c:v>5.8048999999999999E-5</c:v>
                </c:pt>
                <c:pt idx="58049">
                  <c:v>5.8050000000000002E-5</c:v>
                </c:pt>
                <c:pt idx="58050">
                  <c:v>5.8050999999999997E-5</c:v>
                </c:pt>
                <c:pt idx="58051">
                  <c:v>5.8051999999999999E-5</c:v>
                </c:pt>
                <c:pt idx="58052">
                  <c:v>5.8053000000000001E-5</c:v>
                </c:pt>
                <c:pt idx="58053">
                  <c:v>5.8053999999999997E-5</c:v>
                </c:pt>
                <c:pt idx="58054">
                  <c:v>5.8054999999999999E-5</c:v>
                </c:pt>
                <c:pt idx="58055">
                  <c:v>5.8056000000000001E-5</c:v>
                </c:pt>
                <c:pt idx="58056">
                  <c:v>5.8057000000000003E-5</c:v>
                </c:pt>
                <c:pt idx="58057">
                  <c:v>5.8057999999999999E-5</c:v>
                </c:pt>
                <c:pt idx="58058">
                  <c:v>5.8059000000000001E-5</c:v>
                </c:pt>
                <c:pt idx="58059">
                  <c:v>5.8060000000000003E-5</c:v>
                </c:pt>
                <c:pt idx="58060">
                  <c:v>5.8060999999999999E-5</c:v>
                </c:pt>
                <c:pt idx="58061">
                  <c:v>5.8062000000000001E-5</c:v>
                </c:pt>
                <c:pt idx="58062">
                  <c:v>5.8063000000000003E-5</c:v>
                </c:pt>
                <c:pt idx="58063">
                  <c:v>5.8063999999999998E-5</c:v>
                </c:pt>
                <c:pt idx="58064">
                  <c:v>5.8065000000000001E-5</c:v>
                </c:pt>
                <c:pt idx="58065">
                  <c:v>5.8066000000000003E-5</c:v>
                </c:pt>
                <c:pt idx="58066">
                  <c:v>5.8066999999999998E-5</c:v>
                </c:pt>
                <c:pt idx="58067">
                  <c:v>5.8068E-5</c:v>
                </c:pt>
                <c:pt idx="58068">
                  <c:v>5.8069000000000003E-5</c:v>
                </c:pt>
                <c:pt idx="58069">
                  <c:v>5.8069999999999998E-5</c:v>
                </c:pt>
                <c:pt idx="58070">
                  <c:v>5.8071E-5</c:v>
                </c:pt>
                <c:pt idx="58071">
                  <c:v>5.8072000000000002E-5</c:v>
                </c:pt>
                <c:pt idx="58072">
                  <c:v>5.8072999999999998E-5</c:v>
                </c:pt>
                <c:pt idx="58073">
                  <c:v>5.8074E-5</c:v>
                </c:pt>
                <c:pt idx="58074">
                  <c:v>5.8075000000000002E-5</c:v>
                </c:pt>
                <c:pt idx="58075">
                  <c:v>5.8075999999999998E-5</c:v>
                </c:pt>
                <c:pt idx="58076">
                  <c:v>5.8077E-5</c:v>
                </c:pt>
                <c:pt idx="58077">
                  <c:v>5.8078000000000002E-5</c:v>
                </c:pt>
                <c:pt idx="58078">
                  <c:v>5.8078999999999997E-5</c:v>
                </c:pt>
                <c:pt idx="58079">
                  <c:v>5.808E-5</c:v>
                </c:pt>
                <c:pt idx="58080">
                  <c:v>5.8081000000000002E-5</c:v>
                </c:pt>
                <c:pt idx="58081">
                  <c:v>5.8081999999999997E-5</c:v>
                </c:pt>
                <c:pt idx="58082">
                  <c:v>5.8082999999999999E-5</c:v>
                </c:pt>
                <c:pt idx="58083">
                  <c:v>5.8084000000000002E-5</c:v>
                </c:pt>
                <c:pt idx="58084">
                  <c:v>5.8084999999999997E-5</c:v>
                </c:pt>
                <c:pt idx="58085">
                  <c:v>5.8085999999999999E-5</c:v>
                </c:pt>
                <c:pt idx="58086">
                  <c:v>5.8087000000000001E-5</c:v>
                </c:pt>
                <c:pt idx="58087">
                  <c:v>5.8087999999999997E-5</c:v>
                </c:pt>
                <c:pt idx="58088">
                  <c:v>5.8088999999999999E-5</c:v>
                </c:pt>
                <c:pt idx="58089">
                  <c:v>5.8090000000000001E-5</c:v>
                </c:pt>
                <c:pt idx="58090">
                  <c:v>5.8091000000000003E-5</c:v>
                </c:pt>
                <c:pt idx="58091">
                  <c:v>5.8091999999999999E-5</c:v>
                </c:pt>
                <c:pt idx="58092">
                  <c:v>5.8093000000000001E-5</c:v>
                </c:pt>
                <c:pt idx="58093">
                  <c:v>5.8094000000000003E-5</c:v>
                </c:pt>
                <c:pt idx="58094">
                  <c:v>5.8094999999999999E-5</c:v>
                </c:pt>
                <c:pt idx="58095">
                  <c:v>5.8096000000000001E-5</c:v>
                </c:pt>
                <c:pt idx="58096">
                  <c:v>5.8097000000000003E-5</c:v>
                </c:pt>
                <c:pt idx="58097">
                  <c:v>5.8097999999999998E-5</c:v>
                </c:pt>
                <c:pt idx="58098">
                  <c:v>5.8099000000000001E-5</c:v>
                </c:pt>
                <c:pt idx="58099">
                  <c:v>5.8100000000000003E-5</c:v>
                </c:pt>
                <c:pt idx="58100">
                  <c:v>5.8100999999999998E-5</c:v>
                </c:pt>
                <c:pt idx="58101">
                  <c:v>5.8102E-5</c:v>
                </c:pt>
                <c:pt idx="58102">
                  <c:v>5.8103000000000003E-5</c:v>
                </c:pt>
                <c:pt idx="58103">
                  <c:v>5.8103999999999998E-5</c:v>
                </c:pt>
                <c:pt idx="58104">
                  <c:v>5.8105E-5</c:v>
                </c:pt>
                <c:pt idx="58105">
                  <c:v>5.8106000000000002E-5</c:v>
                </c:pt>
                <c:pt idx="58106">
                  <c:v>5.8106999999999998E-5</c:v>
                </c:pt>
                <c:pt idx="58107">
                  <c:v>5.8108E-5</c:v>
                </c:pt>
                <c:pt idx="58108">
                  <c:v>5.8109000000000002E-5</c:v>
                </c:pt>
                <c:pt idx="58109">
                  <c:v>5.8109999999999998E-5</c:v>
                </c:pt>
                <c:pt idx="58110">
                  <c:v>5.8111E-5</c:v>
                </c:pt>
                <c:pt idx="58111">
                  <c:v>5.8112000000000002E-5</c:v>
                </c:pt>
                <c:pt idx="58112">
                  <c:v>5.8112999999999997E-5</c:v>
                </c:pt>
                <c:pt idx="58113">
                  <c:v>5.8114E-5</c:v>
                </c:pt>
                <c:pt idx="58114">
                  <c:v>5.8115000000000002E-5</c:v>
                </c:pt>
                <c:pt idx="58115">
                  <c:v>5.8115999999999997E-5</c:v>
                </c:pt>
                <c:pt idx="58116">
                  <c:v>5.8116999999999999E-5</c:v>
                </c:pt>
                <c:pt idx="58117">
                  <c:v>5.8118000000000002E-5</c:v>
                </c:pt>
                <c:pt idx="58118">
                  <c:v>5.8118999999999997E-5</c:v>
                </c:pt>
                <c:pt idx="58119">
                  <c:v>5.8119999999999999E-5</c:v>
                </c:pt>
                <c:pt idx="58120">
                  <c:v>5.8121000000000001E-5</c:v>
                </c:pt>
                <c:pt idx="58121">
                  <c:v>5.8121999999999997E-5</c:v>
                </c:pt>
                <c:pt idx="58122">
                  <c:v>5.8122999999999999E-5</c:v>
                </c:pt>
                <c:pt idx="58123">
                  <c:v>5.8124000000000001E-5</c:v>
                </c:pt>
                <c:pt idx="58124">
                  <c:v>5.8125000000000003E-5</c:v>
                </c:pt>
                <c:pt idx="58125">
                  <c:v>5.8125999999999999E-5</c:v>
                </c:pt>
                <c:pt idx="58126">
                  <c:v>5.8127000000000001E-5</c:v>
                </c:pt>
                <c:pt idx="58127">
                  <c:v>5.8128000000000003E-5</c:v>
                </c:pt>
                <c:pt idx="58128">
                  <c:v>5.8128999999999999E-5</c:v>
                </c:pt>
                <c:pt idx="58129">
                  <c:v>5.8130000000000001E-5</c:v>
                </c:pt>
                <c:pt idx="58130">
                  <c:v>5.8131000000000003E-5</c:v>
                </c:pt>
                <c:pt idx="58131">
                  <c:v>5.8131999999999998E-5</c:v>
                </c:pt>
                <c:pt idx="58132">
                  <c:v>5.8133000000000001E-5</c:v>
                </c:pt>
                <c:pt idx="58133">
                  <c:v>5.8134000000000003E-5</c:v>
                </c:pt>
                <c:pt idx="58134">
                  <c:v>5.8134999999999998E-5</c:v>
                </c:pt>
                <c:pt idx="58135">
                  <c:v>5.8136E-5</c:v>
                </c:pt>
                <c:pt idx="58136">
                  <c:v>5.8137000000000003E-5</c:v>
                </c:pt>
                <c:pt idx="58137">
                  <c:v>5.8137999999999998E-5</c:v>
                </c:pt>
                <c:pt idx="58138">
                  <c:v>5.8139E-5</c:v>
                </c:pt>
                <c:pt idx="58139">
                  <c:v>5.8140000000000002E-5</c:v>
                </c:pt>
                <c:pt idx="58140">
                  <c:v>5.8140999999999998E-5</c:v>
                </c:pt>
                <c:pt idx="58141">
                  <c:v>5.8142E-5</c:v>
                </c:pt>
                <c:pt idx="58142">
                  <c:v>5.8143000000000002E-5</c:v>
                </c:pt>
                <c:pt idx="58143">
                  <c:v>5.8143999999999998E-5</c:v>
                </c:pt>
                <c:pt idx="58144">
                  <c:v>5.8145E-5</c:v>
                </c:pt>
                <c:pt idx="58145">
                  <c:v>5.8146000000000002E-5</c:v>
                </c:pt>
                <c:pt idx="58146">
                  <c:v>5.8146999999999997E-5</c:v>
                </c:pt>
                <c:pt idx="58147">
                  <c:v>5.8148E-5</c:v>
                </c:pt>
                <c:pt idx="58148">
                  <c:v>5.8149000000000002E-5</c:v>
                </c:pt>
                <c:pt idx="58149">
                  <c:v>5.8149999999999997E-5</c:v>
                </c:pt>
                <c:pt idx="58150">
                  <c:v>5.8150999999999999E-5</c:v>
                </c:pt>
                <c:pt idx="58151">
                  <c:v>5.8152000000000002E-5</c:v>
                </c:pt>
                <c:pt idx="58152">
                  <c:v>5.8152999999999997E-5</c:v>
                </c:pt>
                <c:pt idx="58153">
                  <c:v>5.8153999999999999E-5</c:v>
                </c:pt>
                <c:pt idx="58154">
                  <c:v>5.8155000000000001E-5</c:v>
                </c:pt>
                <c:pt idx="58155">
                  <c:v>5.8155999999999997E-5</c:v>
                </c:pt>
                <c:pt idx="58156">
                  <c:v>5.8156999999999999E-5</c:v>
                </c:pt>
                <c:pt idx="58157">
                  <c:v>5.8158000000000001E-5</c:v>
                </c:pt>
                <c:pt idx="58158">
                  <c:v>5.8158999999999997E-5</c:v>
                </c:pt>
                <c:pt idx="58159">
                  <c:v>5.8159999999999999E-5</c:v>
                </c:pt>
                <c:pt idx="58160">
                  <c:v>5.8161000000000001E-5</c:v>
                </c:pt>
                <c:pt idx="58161">
                  <c:v>5.8162000000000003E-5</c:v>
                </c:pt>
                <c:pt idx="58162">
                  <c:v>5.8162999999999999E-5</c:v>
                </c:pt>
                <c:pt idx="58163">
                  <c:v>5.8164000000000001E-5</c:v>
                </c:pt>
                <c:pt idx="58164">
                  <c:v>5.8165000000000003E-5</c:v>
                </c:pt>
                <c:pt idx="58165">
                  <c:v>5.8165999999999998E-5</c:v>
                </c:pt>
                <c:pt idx="58166">
                  <c:v>5.8167000000000001E-5</c:v>
                </c:pt>
                <c:pt idx="58167">
                  <c:v>5.8168000000000003E-5</c:v>
                </c:pt>
                <c:pt idx="58168">
                  <c:v>5.8168999999999998E-5</c:v>
                </c:pt>
                <c:pt idx="58169">
                  <c:v>5.817E-5</c:v>
                </c:pt>
                <c:pt idx="58170">
                  <c:v>5.8171000000000003E-5</c:v>
                </c:pt>
                <c:pt idx="58171">
                  <c:v>5.8171999999999998E-5</c:v>
                </c:pt>
                <c:pt idx="58172">
                  <c:v>5.8173E-5</c:v>
                </c:pt>
                <c:pt idx="58173">
                  <c:v>5.8174000000000002E-5</c:v>
                </c:pt>
                <c:pt idx="58174">
                  <c:v>5.8174999999999998E-5</c:v>
                </c:pt>
                <c:pt idx="58175">
                  <c:v>5.8176E-5</c:v>
                </c:pt>
                <c:pt idx="58176">
                  <c:v>5.8177000000000002E-5</c:v>
                </c:pt>
                <c:pt idx="58177">
                  <c:v>5.8177999999999998E-5</c:v>
                </c:pt>
                <c:pt idx="58178">
                  <c:v>5.8179E-5</c:v>
                </c:pt>
                <c:pt idx="58179">
                  <c:v>5.8180000000000002E-5</c:v>
                </c:pt>
                <c:pt idx="58180">
                  <c:v>5.8180999999999997E-5</c:v>
                </c:pt>
                <c:pt idx="58181">
                  <c:v>5.8182E-5</c:v>
                </c:pt>
                <c:pt idx="58182">
                  <c:v>5.8183000000000002E-5</c:v>
                </c:pt>
                <c:pt idx="58183">
                  <c:v>5.8183999999999997E-5</c:v>
                </c:pt>
                <c:pt idx="58184">
                  <c:v>5.8184999999999999E-5</c:v>
                </c:pt>
                <c:pt idx="58185">
                  <c:v>5.8186000000000002E-5</c:v>
                </c:pt>
                <c:pt idx="58186">
                  <c:v>5.8186999999999997E-5</c:v>
                </c:pt>
                <c:pt idx="58187">
                  <c:v>5.8187999999999999E-5</c:v>
                </c:pt>
                <c:pt idx="58188">
                  <c:v>5.8189000000000001E-5</c:v>
                </c:pt>
                <c:pt idx="58189">
                  <c:v>5.8189999999999997E-5</c:v>
                </c:pt>
                <c:pt idx="58190">
                  <c:v>5.8190999999999999E-5</c:v>
                </c:pt>
                <c:pt idx="58191">
                  <c:v>5.8192000000000001E-5</c:v>
                </c:pt>
                <c:pt idx="58192">
                  <c:v>5.8192999999999997E-5</c:v>
                </c:pt>
                <c:pt idx="58193">
                  <c:v>5.8193999999999999E-5</c:v>
                </c:pt>
                <c:pt idx="58194">
                  <c:v>5.8195000000000001E-5</c:v>
                </c:pt>
                <c:pt idx="58195">
                  <c:v>5.8196000000000003E-5</c:v>
                </c:pt>
                <c:pt idx="58196">
                  <c:v>5.8196999999999999E-5</c:v>
                </c:pt>
                <c:pt idx="58197">
                  <c:v>5.8198000000000001E-5</c:v>
                </c:pt>
                <c:pt idx="58198">
                  <c:v>5.8199000000000003E-5</c:v>
                </c:pt>
                <c:pt idx="58199">
                  <c:v>5.8199999999999998E-5</c:v>
                </c:pt>
                <c:pt idx="58200">
                  <c:v>5.8201000000000001E-5</c:v>
                </c:pt>
                <c:pt idx="58201">
                  <c:v>5.8202000000000003E-5</c:v>
                </c:pt>
                <c:pt idx="58202">
                  <c:v>5.8202999999999998E-5</c:v>
                </c:pt>
                <c:pt idx="58203">
                  <c:v>5.8204E-5</c:v>
                </c:pt>
                <c:pt idx="58204">
                  <c:v>5.8205000000000003E-5</c:v>
                </c:pt>
                <c:pt idx="58205">
                  <c:v>5.8205999999999998E-5</c:v>
                </c:pt>
                <c:pt idx="58206">
                  <c:v>5.8207E-5</c:v>
                </c:pt>
                <c:pt idx="58207">
                  <c:v>5.8208000000000002E-5</c:v>
                </c:pt>
                <c:pt idx="58208">
                  <c:v>5.8208999999999998E-5</c:v>
                </c:pt>
                <c:pt idx="58209">
                  <c:v>5.821E-5</c:v>
                </c:pt>
                <c:pt idx="58210">
                  <c:v>5.8211000000000002E-5</c:v>
                </c:pt>
                <c:pt idx="58211">
                  <c:v>5.8211999999999998E-5</c:v>
                </c:pt>
                <c:pt idx="58212">
                  <c:v>5.8213E-5</c:v>
                </c:pt>
                <c:pt idx="58213">
                  <c:v>5.8214000000000002E-5</c:v>
                </c:pt>
                <c:pt idx="58214">
                  <c:v>5.8214999999999997E-5</c:v>
                </c:pt>
                <c:pt idx="58215">
                  <c:v>5.8216E-5</c:v>
                </c:pt>
                <c:pt idx="58216">
                  <c:v>5.8217000000000002E-5</c:v>
                </c:pt>
                <c:pt idx="58217">
                  <c:v>5.8217999999999997E-5</c:v>
                </c:pt>
                <c:pt idx="58218">
                  <c:v>5.8218999999999999E-5</c:v>
                </c:pt>
                <c:pt idx="58219">
                  <c:v>5.8220000000000002E-5</c:v>
                </c:pt>
                <c:pt idx="58220">
                  <c:v>5.8220999999999997E-5</c:v>
                </c:pt>
                <c:pt idx="58221">
                  <c:v>5.8221999999999999E-5</c:v>
                </c:pt>
                <c:pt idx="58222">
                  <c:v>5.8223000000000001E-5</c:v>
                </c:pt>
                <c:pt idx="58223">
                  <c:v>5.8223999999999997E-5</c:v>
                </c:pt>
                <c:pt idx="58224">
                  <c:v>5.8224999999999999E-5</c:v>
                </c:pt>
                <c:pt idx="58225">
                  <c:v>5.8226000000000001E-5</c:v>
                </c:pt>
                <c:pt idx="58226">
                  <c:v>5.8226999999999997E-5</c:v>
                </c:pt>
                <c:pt idx="58227">
                  <c:v>5.8227999999999999E-5</c:v>
                </c:pt>
                <c:pt idx="58228">
                  <c:v>5.8229000000000001E-5</c:v>
                </c:pt>
                <c:pt idx="58229">
                  <c:v>5.8230000000000003E-5</c:v>
                </c:pt>
                <c:pt idx="58230">
                  <c:v>5.8230999999999999E-5</c:v>
                </c:pt>
                <c:pt idx="58231">
                  <c:v>5.8232000000000001E-5</c:v>
                </c:pt>
                <c:pt idx="58232">
                  <c:v>5.8233000000000003E-5</c:v>
                </c:pt>
                <c:pt idx="58233">
                  <c:v>5.8233999999999998E-5</c:v>
                </c:pt>
                <c:pt idx="58234">
                  <c:v>5.8235000000000001E-5</c:v>
                </c:pt>
                <c:pt idx="58235">
                  <c:v>5.8236000000000003E-5</c:v>
                </c:pt>
                <c:pt idx="58236">
                  <c:v>5.8236999999999998E-5</c:v>
                </c:pt>
                <c:pt idx="58237">
                  <c:v>5.8238E-5</c:v>
                </c:pt>
                <c:pt idx="58238">
                  <c:v>5.8239000000000003E-5</c:v>
                </c:pt>
                <c:pt idx="58239">
                  <c:v>5.8239999999999998E-5</c:v>
                </c:pt>
                <c:pt idx="58240">
                  <c:v>5.8241E-5</c:v>
                </c:pt>
                <c:pt idx="58241">
                  <c:v>5.8242000000000002E-5</c:v>
                </c:pt>
                <c:pt idx="58242">
                  <c:v>5.8242999999999998E-5</c:v>
                </c:pt>
                <c:pt idx="58243">
                  <c:v>5.8244E-5</c:v>
                </c:pt>
                <c:pt idx="58244">
                  <c:v>5.8245000000000002E-5</c:v>
                </c:pt>
                <c:pt idx="58245">
                  <c:v>5.8245999999999998E-5</c:v>
                </c:pt>
                <c:pt idx="58246">
                  <c:v>5.8247E-5</c:v>
                </c:pt>
                <c:pt idx="58247">
                  <c:v>5.8248000000000002E-5</c:v>
                </c:pt>
                <c:pt idx="58248">
                  <c:v>5.8248999999999997E-5</c:v>
                </c:pt>
                <c:pt idx="58249">
                  <c:v>5.825E-5</c:v>
                </c:pt>
                <c:pt idx="58250">
                  <c:v>5.8251000000000002E-5</c:v>
                </c:pt>
                <c:pt idx="58251">
                  <c:v>5.8251999999999997E-5</c:v>
                </c:pt>
                <c:pt idx="58252">
                  <c:v>5.8252999999999999E-5</c:v>
                </c:pt>
                <c:pt idx="58253">
                  <c:v>5.8254000000000002E-5</c:v>
                </c:pt>
                <c:pt idx="58254">
                  <c:v>5.8254999999999997E-5</c:v>
                </c:pt>
                <c:pt idx="58255">
                  <c:v>5.8255999999999999E-5</c:v>
                </c:pt>
                <c:pt idx="58256">
                  <c:v>5.8257000000000001E-5</c:v>
                </c:pt>
                <c:pt idx="58257">
                  <c:v>5.8257999999999997E-5</c:v>
                </c:pt>
                <c:pt idx="58258">
                  <c:v>5.8258999999999999E-5</c:v>
                </c:pt>
                <c:pt idx="58259">
                  <c:v>5.8260000000000001E-5</c:v>
                </c:pt>
                <c:pt idx="58260">
                  <c:v>5.8260999999999997E-5</c:v>
                </c:pt>
                <c:pt idx="58261">
                  <c:v>5.8261999999999999E-5</c:v>
                </c:pt>
                <c:pt idx="58262">
                  <c:v>5.8263000000000001E-5</c:v>
                </c:pt>
                <c:pt idx="58263">
                  <c:v>5.8264000000000003E-5</c:v>
                </c:pt>
                <c:pt idx="58264">
                  <c:v>5.8264999999999999E-5</c:v>
                </c:pt>
                <c:pt idx="58265">
                  <c:v>5.8266000000000001E-5</c:v>
                </c:pt>
                <c:pt idx="58266">
                  <c:v>5.8267000000000003E-5</c:v>
                </c:pt>
                <c:pt idx="58267">
                  <c:v>5.8267999999999998E-5</c:v>
                </c:pt>
                <c:pt idx="58268">
                  <c:v>5.8269000000000001E-5</c:v>
                </c:pt>
                <c:pt idx="58269">
                  <c:v>5.8270000000000003E-5</c:v>
                </c:pt>
                <c:pt idx="58270">
                  <c:v>5.8270999999999998E-5</c:v>
                </c:pt>
                <c:pt idx="58271">
                  <c:v>5.8272E-5</c:v>
                </c:pt>
                <c:pt idx="58272">
                  <c:v>5.8273000000000003E-5</c:v>
                </c:pt>
                <c:pt idx="58273">
                  <c:v>5.8273999999999998E-5</c:v>
                </c:pt>
                <c:pt idx="58274">
                  <c:v>5.8275E-5</c:v>
                </c:pt>
                <c:pt idx="58275">
                  <c:v>5.8276000000000002E-5</c:v>
                </c:pt>
                <c:pt idx="58276">
                  <c:v>5.8276999999999998E-5</c:v>
                </c:pt>
                <c:pt idx="58277">
                  <c:v>5.8278E-5</c:v>
                </c:pt>
                <c:pt idx="58278">
                  <c:v>5.8279000000000002E-5</c:v>
                </c:pt>
                <c:pt idx="58279">
                  <c:v>5.8279999999999998E-5</c:v>
                </c:pt>
                <c:pt idx="58280">
                  <c:v>5.8281E-5</c:v>
                </c:pt>
                <c:pt idx="58281">
                  <c:v>5.8282000000000002E-5</c:v>
                </c:pt>
                <c:pt idx="58282">
                  <c:v>5.8282999999999997E-5</c:v>
                </c:pt>
                <c:pt idx="58283">
                  <c:v>5.8284E-5</c:v>
                </c:pt>
                <c:pt idx="58284">
                  <c:v>5.8285000000000002E-5</c:v>
                </c:pt>
                <c:pt idx="58285">
                  <c:v>5.8285999999999997E-5</c:v>
                </c:pt>
                <c:pt idx="58286">
                  <c:v>5.8286999999999999E-5</c:v>
                </c:pt>
                <c:pt idx="58287">
                  <c:v>5.8288000000000002E-5</c:v>
                </c:pt>
                <c:pt idx="58288">
                  <c:v>5.8288999999999997E-5</c:v>
                </c:pt>
                <c:pt idx="58289">
                  <c:v>5.8289999999999999E-5</c:v>
                </c:pt>
                <c:pt idx="58290">
                  <c:v>5.8291000000000001E-5</c:v>
                </c:pt>
                <c:pt idx="58291">
                  <c:v>5.8291999999999997E-5</c:v>
                </c:pt>
                <c:pt idx="58292">
                  <c:v>5.8292999999999999E-5</c:v>
                </c:pt>
                <c:pt idx="58293">
                  <c:v>5.8294000000000001E-5</c:v>
                </c:pt>
                <c:pt idx="58294">
                  <c:v>5.8294999999999997E-5</c:v>
                </c:pt>
                <c:pt idx="58295">
                  <c:v>5.8295999999999999E-5</c:v>
                </c:pt>
                <c:pt idx="58296">
                  <c:v>5.8297000000000001E-5</c:v>
                </c:pt>
                <c:pt idx="58297">
                  <c:v>5.8298000000000003E-5</c:v>
                </c:pt>
                <c:pt idx="58298">
                  <c:v>5.8298999999999999E-5</c:v>
                </c:pt>
                <c:pt idx="58299">
                  <c:v>5.8300000000000001E-5</c:v>
                </c:pt>
                <c:pt idx="58300">
                  <c:v>5.8301000000000003E-5</c:v>
                </c:pt>
                <c:pt idx="58301">
                  <c:v>5.8301999999999998E-5</c:v>
                </c:pt>
                <c:pt idx="58302">
                  <c:v>5.8303000000000001E-5</c:v>
                </c:pt>
                <c:pt idx="58303">
                  <c:v>5.8304000000000003E-5</c:v>
                </c:pt>
                <c:pt idx="58304">
                  <c:v>5.8304999999999998E-5</c:v>
                </c:pt>
                <c:pt idx="58305">
                  <c:v>5.8306E-5</c:v>
                </c:pt>
                <c:pt idx="58306">
                  <c:v>5.8307000000000003E-5</c:v>
                </c:pt>
                <c:pt idx="58307">
                  <c:v>5.8307999999999998E-5</c:v>
                </c:pt>
                <c:pt idx="58308">
                  <c:v>5.8309E-5</c:v>
                </c:pt>
                <c:pt idx="58309">
                  <c:v>5.8310000000000002E-5</c:v>
                </c:pt>
                <c:pt idx="58310">
                  <c:v>5.8310999999999998E-5</c:v>
                </c:pt>
                <c:pt idx="58311">
                  <c:v>5.8312E-5</c:v>
                </c:pt>
                <c:pt idx="58312">
                  <c:v>5.8313000000000002E-5</c:v>
                </c:pt>
                <c:pt idx="58313">
                  <c:v>5.8313999999999998E-5</c:v>
                </c:pt>
                <c:pt idx="58314">
                  <c:v>5.8315E-5</c:v>
                </c:pt>
                <c:pt idx="58315">
                  <c:v>5.8316000000000002E-5</c:v>
                </c:pt>
                <c:pt idx="58316">
                  <c:v>5.8316999999999997E-5</c:v>
                </c:pt>
                <c:pt idx="58317">
                  <c:v>5.8318E-5</c:v>
                </c:pt>
                <c:pt idx="58318">
                  <c:v>5.8319000000000002E-5</c:v>
                </c:pt>
                <c:pt idx="58319">
                  <c:v>5.8319999999999997E-5</c:v>
                </c:pt>
                <c:pt idx="58320">
                  <c:v>5.8320999999999999E-5</c:v>
                </c:pt>
                <c:pt idx="58321">
                  <c:v>5.8322000000000002E-5</c:v>
                </c:pt>
                <c:pt idx="58322">
                  <c:v>5.8322999999999997E-5</c:v>
                </c:pt>
                <c:pt idx="58323">
                  <c:v>5.8323999999999999E-5</c:v>
                </c:pt>
                <c:pt idx="58324">
                  <c:v>5.8325000000000001E-5</c:v>
                </c:pt>
                <c:pt idx="58325">
                  <c:v>5.8325999999999997E-5</c:v>
                </c:pt>
                <c:pt idx="58326">
                  <c:v>5.8326999999999999E-5</c:v>
                </c:pt>
                <c:pt idx="58327">
                  <c:v>5.8328000000000001E-5</c:v>
                </c:pt>
                <c:pt idx="58328">
                  <c:v>5.8328999999999997E-5</c:v>
                </c:pt>
                <c:pt idx="58329">
                  <c:v>5.8329999999999999E-5</c:v>
                </c:pt>
                <c:pt idx="58330">
                  <c:v>5.8331000000000001E-5</c:v>
                </c:pt>
                <c:pt idx="58331">
                  <c:v>5.8332000000000003E-5</c:v>
                </c:pt>
                <c:pt idx="58332">
                  <c:v>5.8332999999999999E-5</c:v>
                </c:pt>
                <c:pt idx="58333">
                  <c:v>5.8334000000000001E-5</c:v>
                </c:pt>
                <c:pt idx="58334">
                  <c:v>5.8335000000000003E-5</c:v>
                </c:pt>
                <c:pt idx="58335">
                  <c:v>5.8335999999999998E-5</c:v>
                </c:pt>
                <c:pt idx="58336">
                  <c:v>5.8337000000000001E-5</c:v>
                </c:pt>
                <c:pt idx="58337">
                  <c:v>5.8338000000000003E-5</c:v>
                </c:pt>
                <c:pt idx="58338">
                  <c:v>5.8338999999999998E-5</c:v>
                </c:pt>
                <c:pt idx="58339">
                  <c:v>5.834E-5</c:v>
                </c:pt>
                <c:pt idx="58340">
                  <c:v>5.8341000000000003E-5</c:v>
                </c:pt>
                <c:pt idx="58341">
                  <c:v>5.8341999999999998E-5</c:v>
                </c:pt>
                <c:pt idx="58342">
                  <c:v>5.8343E-5</c:v>
                </c:pt>
                <c:pt idx="58343">
                  <c:v>5.8344000000000002E-5</c:v>
                </c:pt>
                <c:pt idx="58344">
                  <c:v>5.8344999999999998E-5</c:v>
                </c:pt>
                <c:pt idx="58345">
                  <c:v>5.8346E-5</c:v>
                </c:pt>
                <c:pt idx="58346">
                  <c:v>5.8347000000000002E-5</c:v>
                </c:pt>
                <c:pt idx="58347">
                  <c:v>5.8347999999999998E-5</c:v>
                </c:pt>
                <c:pt idx="58348">
                  <c:v>5.8349E-5</c:v>
                </c:pt>
                <c:pt idx="58349">
                  <c:v>5.8350000000000002E-5</c:v>
                </c:pt>
                <c:pt idx="58350">
                  <c:v>5.8350999999999997E-5</c:v>
                </c:pt>
                <c:pt idx="58351">
                  <c:v>5.8352E-5</c:v>
                </c:pt>
                <c:pt idx="58352">
                  <c:v>5.8353000000000002E-5</c:v>
                </c:pt>
                <c:pt idx="58353">
                  <c:v>5.8353999999999997E-5</c:v>
                </c:pt>
                <c:pt idx="58354">
                  <c:v>5.8354999999999999E-5</c:v>
                </c:pt>
                <c:pt idx="58355">
                  <c:v>5.8356000000000002E-5</c:v>
                </c:pt>
                <c:pt idx="58356">
                  <c:v>5.8356999999999997E-5</c:v>
                </c:pt>
                <c:pt idx="58357">
                  <c:v>5.8357999999999999E-5</c:v>
                </c:pt>
                <c:pt idx="58358">
                  <c:v>5.8359000000000001E-5</c:v>
                </c:pt>
                <c:pt idx="58359">
                  <c:v>5.8359999999999997E-5</c:v>
                </c:pt>
                <c:pt idx="58360">
                  <c:v>5.8360999999999999E-5</c:v>
                </c:pt>
                <c:pt idx="58361">
                  <c:v>5.8362000000000001E-5</c:v>
                </c:pt>
                <c:pt idx="58362">
                  <c:v>5.8362999999999997E-5</c:v>
                </c:pt>
                <c:pt idx="58363">
                  <c:v>5.8363999999999999E-5</c:v>
                </c:pt>
                <c:pt idx="58364">
                  <c:v>5.8365000000000001E-5</c:v>
                </c:pt>
                <c:pt idx="58365">
                  <c:v>5.8366000000000003E-5</c:v>
                </c:pt>
                <c:pt idx="58366">
                  <c:v>5.8366999999999999E-5</c:v>
                </c:pt>
                <c:pt idx="58367">
                  <c:v>5.8368000000000001E-5</c:v>
                </c:pt>
                <c:pt idx="58368">
                  <c:v>5.8369000000000003E-5</c:v>
                </c:pt>
                <c:pt idx="58369">
                  <c:v>5.8369999999999998E-5</c:v>
                </c:pt>
                <c:pt idx="58370">
                  <c:v>5.8371000000000001E-5</c:v>
                </c:pt>
                <c:pt idx="58371">
                  <c:v>5.8372000000000003E-5</c:v>
                </c:pt>
                <c:pt idx="58372">
                  <c:v>5.8372999999999998E-5</c:v>
                </c:pt>
                <c:pt idx="58373">
                  <c:v>5.8374E-5</c:v>
                </c:pt>
                <c:pt idx="58374">
                  <c:v>5.8375000000000003E-5</c:v>
                </c:pt>
                <c:pt idx="58375">
                  <c:v>5.8375999999999998E-5</c:v>
                </c:pt>
                <c:pt idx="58376">
                  <c:v>5.8377E-5</c:v>
                </c:pt>
                <c:pt idx="58377">
                  <c:v>5.8378000000000002E-5</c:v>
                </c:pt>
                <c:pt idx="58378">
                  <c:v>5.8378999999999998E-5</c:v>
                </c:pt>
                <c:pt idx="58379">
                  <c:v>5.838E-5</c:v>
                </c:pt>
                <c:pt idx="58380">
                  <c:v>5.8381000000000002E-5</c:v>
                </c:pt>
                <c:pt idx="58381">
                  <c:v>5.8381999999999998E-5</c:v>
                </c:pt>
                <c:pt idx="58382">
                  <c:v>5.8383E-5</c:v>
                </c:pt>
                <c:pt idx="58383">
                  <c:v>5.8384000000000002E-5</c:v>
                </c:pt>
                <c:pt idx="58384">
                  <c:v>5.8384999999999998E-5</c:v>
                </c:pt>
                <c:pt idx="58385">
                  <c:v>5.8386E-5</c:v>
                </c:pt>
                <c:pt idx="58386">
                  <c:v>5.8387000000000002E-5</c:v>
                </c:pt>
                <c:pt idx="58387">
                  <c:v>5.8387999999999997E-5</c:v>
                </c:pt>
                <c:pt idx="58388">
                  <c:v>5.8388999999999999E-5</c:v>
                </c:pt>
                <c:pt idx="58389">
                  <c:v>5.8390000000000002E-5</c:v>
                </c:pt>
                <c:pt idx="58390">
                  <c:v>5.8390999999999997E-5</c:v>
                </c:pt>
                <c:pt idx="58391">
                  <c:v>5.8391999999999999E-5</c:v>
                </c:pt>
                <c:pt idx="58392">
                  <c:v>5.8393000000000001E-5</c:v>
                </c:pt>
                <c:pt idx="58393">
                  <c:v>5.8393999999999997E-5</c:v>
                </c:pt>
                <c:pt idx="58394">
                  <c:v>5.8394999999999999E-5</c:v>
                </c:pt>
                <c:pt idx="58395">
                  <c:v>5.8396000000000001E-5</c:v>
                </c:pt>
                <c:pt idx="58396">
                  <c:v>5.8396999999999997E-5</c:v>
                </c:pt>
                <c:pt idx="58397">
                  <c:v>5.8397999999999999E-5</c:v>
                </c:pt>
                <c:pt idx="58398">
                  <c:v>5.8399000000000001E-5</c:v>
                </c:pt>
                <c:pt idx="58399">
                  <c:v>5.8400000000000003E-5</c:v>
                </c:pt>
                <c:pt idx="58400">
                  <c:v>5.8400999999999999E-5</c:v>
                </c:pt>
                <c:pt idx="58401">
                  <c:v>5.8402000000000001E-5</c:v>
                </c:pt>
                <c:pt idx="58402">
                  <c:v>5.8403000000000003E-5</c:v>
                </c:pt>
                <c:pt idx="58403">
                  <c:v>5.8403999999999999E-5</c:v>
                </c:pt>
                <c:pt idx="58404">
                  <c:v>5.8405000000000001E-5</c:v>
                </c:pt>
                <c:pt idx="58405">
                  <c:v>5.8406000000000003E-5</c:v>
                </c:pt>
                <c:pt idx="58406">
                  <c:v>5.8406999999999998E-5</c:v>
                </c:pt>
                <c:pt idx="58407">
                  <c:v>5.8408E-5</c:v>
                </c:pt>
                <c:pt idx="58408">
                  <c:v>5.8409000000000003E-5</c:v>
                </c:pt>
                <c:pt idx="58409">
                  <c:v>5.8409999999999998E-5</c:v>
                </c:pt>
                <c:pt idx="58410">
                  <c:v>5.8411E-5</c:v>
                </c:pt>
                <c:pt idx="58411">
                  <c:v>5.8412000000000002E-5</c:v>
                </c:pt>
                <c:pt idx="58412">
                  <c:v>5.8412999999999998E-5</c:v>
                </c:pt>
                <c:pt idx="58413">
                  <c:v>5.8414E-5</c:v>
                </c:pt>
                <c:pt idx="58414">
                  <c:v>5.8415000000000002E-5</c:v>
                </c:pt>
                <c:pt idx="58415">
                  <c:v>5.8415999999999998E-5</c:v>
                </c:pt>
                <c:pt idx="58416">
                  <c:v>5.8417E-5</c:v>
                </c:pt>
                <c:pt idx="58417">
                  <c:v>5.8418000000000002E-5</c:v>
                </c:pt>
                <c:pt idx="58418">
                  <c:v>5.8418999999999998E-5</c:v>
                </c:pt>
                <c:pt idx="58419">
                  <c:v>5.842E-5</c:v>
                </c:pt>
                <c:pt idx="58420">
                  <c:v>5.8421000000000002E-5</c:v>
                </c:pt>
                <c:pt idx="58421">
                  <c:v>5.8421999999999997E-5</c:v>
                </c:pt>
                <c:pt idx="58422">
                  <c:v>5.8423E-5</c:v>
                </c:pt>
                <c:pt idx="58423">
                  <c:v>5.8424000000000002E-5</c:v>
                </c:pt>
                <c:pt idx="58424">
                  <c:v>5.8424999999999997E-5</c:v>
                </c:pt>
                <c:pt idx="58425">
                  <c:v>5.8425999999999999E-5</c:v>
                </c:pt>
                <c:pt idx="58426">
                  <c:v>5.8427000000000002E-5</c:v>
                </c:pt>
                <c:pt idx="58427">
                  <c:v>5.8427999999999997E-5</c:v>
                </c:pt>
                <c:pt idx="58428">
                  <c:v>5.8428999999999999E-5</c:v>
                </c:pt>
                <c:pt idx="58429">
                  <c:v>5.8430000000000001E-5</c:v>
                </c:pt>
                <c:pt idx="58430">
                  <c:v>5.8430999999999997E-5</c:v>
                </c:pt>
                <c:pt idx="58431">
                  <c:v>5.8431999999999999E-5</c:v>
                </c:pt>
                <c:pt idx="58432">
                  <c:v>5.8433000000000001E-5</c:v>
                </c:pt>
                <c:pt idx="58433">
                  <c:v>5.8434000000000003E-5</c:v>
                </c:pt>
                <c:pt idx="58434">
                  <c:v>5.8434999999999999E-5</c:v>
                </c:pt>
                <c:pt idx="58435">
                  <c:v>5.8436000000000001E-5</c:v>
                </c:pt>
                <c:pt idx="58436">
                  <c:v>5.8437000000000003E-5</c:v>
                </c:pt>
                <c:pt idx="58437">
                  <c:v>5.8437999999999999E-5</c:v>
                </c:pt>
                <c:pt idx="58438">
                  <c:v>5.8439000000000001E-5</c:v>
                </c:pt>
                <c:pt idx="58439">
                  <c:v>5.8440000000000003E-5</c:v>
                </c:pt>
                <c:pt idx="58440">
                  <c:v>5.8440999999999998E-5</c:v>
                </c:pt>
                <c:pt idx="58441">
                  <c:v>5.8442000000000001E-5</c:v>
                </c:pt>
                <c:pt idx="58442">
                  <c:v>5.8443000000000003E-5</c:v>
                </c:pt>
                <c:pt idx="58443">
                  <c:v>5.8443999999999998E-5</c:v>
                </c:pt>
                <c:pt idx="58444">
                  <c:v>5.8445E-5</c:v>
                </c:pt>
                <c:pt idx="58445">
                  <c:v>5.8446000000000003E-5</c:v>
                </c:pt>
                <c:pt idx="58446">
                  <c:v>5.8446999999999998E-5</c:v>
                </c:pt>
                <c:pt idx="58447">
                  <c:v>5.8448E-5</c:v>
                </c:pt>
                <c:pt idx="58448">
                  <c:v>5.8449000000000002E-5</c:v>
                </c:pt>
                <c:pt idx="58449">
                  <c:v>5.8449999999999998E-5</c:v>
                </c:pt>
                <c:pt idx="58450">
                  <c:v>5.8451E-5</c:v>
                </c:pt>
                <c:pt idx="58451">
                  <c:v>5.8452000000000002E-5</c:v>
                </c:pt>
                <c:pt idx="58452">
                  <c:v>5.8452999999999998E-5</c:v>
                </c:pt>
                <c:pt idx="58453">
                  <c:v>5.8454E-5</c:v>
                </c:pt>
                <c:pt idx="58454">
                  <c:v>5.8455000000000002E-5</c:v>
                </c:pt>
                <c:pt idx="58455">
                  <c:v>5.8455999999999997E-5</c:v>
                </c:pt>
                <c:pt idx="58456">
                  <c:v>5.8457E-5</c:v>
                </c:pt>
                <c:pt idx="58457">
                  <c:v>5.8458000000000002E-5</c:v>
                </c:pt>
                <c:pt idx="58458">
                  <c:v>5.8458999999999997E-5</c:v>
                </c:pt>
                <c:pt idx="58459">
                  <c:v>5.8459999999999999E-5</c:v>
                </c:pt>
                <c:pt idx="58460">
                  <c:v>5.8461000000000002E-5</c:v>
                </c:pt>
                <c:pt idx="58461">
                  <c:v>5.8461999999999997E-5</c:v>
                </c:pt>
                <c:pt idx="58462">
                  <c:v>5.8462999999999999E-5</c:v>
                </c:pt>
                <c:pt idx="58463">
                  <c:v>5.8464000000000001E-5</c:v>
                </c:pt>
                <c:pt idx="58464">
                  <c:v>5.8464999999999997E-5</c:v>
                </c:pt>
                <c:pt idx="58465">
                  <c:v>5.8465999999999999E-5</c:v>
                </c:pt>
                <c:pt idx="58466">
                  <c:v>5.8467000000000001E-5</c:v>
                </c:pt>
                <c:pt idx="58467">
                  <c:v>5.8468000000000003E-5</c:v>
                </c:pt>
                <c:pt idx="58468">
                  <c:v>5.8468999999999999E-5</c:v>
                </c:pt>
                <c:pt idx="58469">
                  <c:v>5.8470000000000001E-5</c:v>
                </c:pt>
                <c:pt idx="58470">
                  <c:v>5.8471000000000003E-5</c:v>
                </c:pt>
                <c:pt idx="58471">
                  <c:v>5.8471999999999999E-5</c:v>
                </c:pt>
                <c:pt idx="58472">
                  <c:v>5.8473000000000001E-5</c:v>
                </c:pt>
                <c:pt idx="58473">
                  <c:v>5.8474000000000003E-5</c:v>
                </c:pt>
                <c:pt idx="58474">
                  <c:v>5.8474999999999998E-5</c:v>
                </c:pt>
                <c:pt idx="58475">
                  <c:v>5.8476000000000001E-5</c:v>
                </c:pt>
                <c:pt idx="58476">
                  <c:v>5.8477000000000003E-5</c:v>
                </c:pt>
                <c:pt idx="58477">
                  <c:v>5.8477999999999998E-5</c:v>
                </c:pt>
                <c:pt idx="58478">
                  <c:v>5.8479E-5</c:v>
                </c:pt>
                <c:pt idx="58479">
                  <c:v>5.8480000000000003E-5</c:v>
                </c:pt>
                <c:pt idx="58480">
                  <c:v>5.8480999999999998E-5</c:v>
                </c:pt>
                <c:pt idx="58481">
                  <c:v>5.8482E-5</c:v>
                </c:pt>
                <c:pt idx="58482">
                  <c:v>5.8483000000000002E-5</c:v>
                </c:pt>
                <c:pt idx="58483">
                  <c:v>5.8483999999999998E-5</c:v>
                </c:pt>
                <c:pt idx="58484">
                  <c:v>5.8485E-5</c:v>
                </c:pt>
                <c:pt idx="58485">
                  <c:v>5.8486000000000002E-5</c:v>
                </c:pt>
                <c:pt idx="58486">
                  <c:v>5.8486999999999998E-5</c:v>
                </c:pt>
                <c:pt idx="58487">
                  <c:v>5.8488E-5</c:v>
                </c:pt>
                <c:pt idx="58488">
                  <c:v>5.8489000000000002E-5</c:v>
                </c:pt>
                <c:pt idx="58489">
                  <c:v>5.8489999999999997E-5</c:v>
                </c:pt>
                <c:pt idx="58490">
                  <c:v>5.8491E-5</c:v>
                </c:pt>
                <c:pt idx="58491">
                  <c:v>5.8492000000000002E-5</c:v>
                </c:pt>
                <c:pt idx="58492">
                  <c:v>5.8492999999999997E-5</c:v>
                </c:pt>
                <c:pt idx="58493">
                  <c:v>5.8493999999999999E-5</c:v>
                </c:pt>
                <c:pt idx="58494">
                  <c:v>5.8495000000000002E-5</c:v>
                </c:pt>
                <c:pt idx="58495">
                  <c:v>5.8495999999999997E-5</c:v>
                </c:pt>
                <c:pt idx="58496">
                  <c:v>5.8496999999999999E-5</c:v>
                </c:pt>
                <c:pt idx="58497">
                  <c:v>5.8498000000000001E-5</c:v>
                </c:pt>
                <c:pt idx="58498">
                  <c:v>5.8498999999999997E-5</c:v>
                </c:pt>
                <c:pt idx="58499">
                  <c:v>5.8499999999999999E-5</c:v>
                </c:pt>
                <c:pt idx="58500">
                  <c:v>5.8501000000000001E-5</c:v>
                </c:pt>
                <c:pt idx="58501">
                  <c:v>5.8502000000000003E-5</c:v>
                </c:pt>
                <c:pt idx="58502">
                  <c:v>5.8502999999999999E-5</c:v>
                </c:pt>
                <c:pt idx="58503">
                  <c:v>5.8504000000000001E-5</c:v>
                </c:pt>
                <c:pt idx="58504">
                  <c:v>5.8505000000000003E-5</c:v>
                </c:pt>
                <c:pt idx="58505">
                  <c:v>5.8505999999999999E-5</c:v>
                </c:pt>
                <c:pt idx="58506">
                  <c:v>5.8507000000000001E-5</c:v>
                </c:pt>
                <c:pt idx="58507">
                  <c:v>5.8508000000000003E-5</c:v>
                </c:pt>
                <c:pt idx="58508">
                  <c:v>5.8508999999999998E-5</c:v>
                </c:pt>
                <c:pt idx="58509">
                  <c:v>5.8510000000000001E-5</c:v>
                </c:pt>
                <c:pt idx="58510">
                  <c:v>5.8511000000000003E-5</c:v>
                </c:pt>
                <c:pt idx="58511">
                  <c:v>5.8511999999999998E-5</c:v>
                </c:pt>
                <c:pt idx="58512">
                  <c:v>5.8513E-5</c:v>
                </c:pt>
                <c:pt idx="58513">
                  <c:v>5.8514000000000003E-5</c:v>
                </c:pt>
                <c:pt idx="58514">
                  <c:v>5.8514999999999998E-5</c:v>
                </c:pt>
                <c:pt idx="58515">
                  <c:v>5.8516E-5</c:v>
                </c:pt>
                <c:pt idx="58516">
                  <c:v>5.8517000000000002E-5</c:v>
                </c:pt>
                <c:pt idx="58517">
                  <c:v>5.8517999999999998E-5</c:v>
                </c:pt>
                <c:pt idx="58518">
                  <c:v>5.8519E-5</c:v>
                </c:pt>
                <c:pt idx="58519">
                  <c:v>5.8520000000000002E-5</c:v>
                </c:pt>
                <c:pt idx="58520">
                  <c:v>5.8520999999999998E-5</c:v>
                </c:pt>
                <c:pt idx="58521">
                  <c:v>5.8522E-5</c:v>
                </c:pt>
                <c:pt idx="58522">
                  <c:v>5.8523000000000002E-5</c:v>
                </c:pt>
                <c:pt idx="58523">
                  <c:v>5.8523999999999997E-5</c:v>
                </c:pt>
                <c:pt idx="58524">
                  <c:v>5.8525E-5</c:v>
                </c:pt>
                <c:pt idx="58525">
                  <c:v>5.8526000000000002E-5</c:v>
                </c:pt>
                <c:pt idx="58526">
                  <c:v>5.8526999999999997E-5</c:v>
                </c:pt>
                <c:pt idx="58527">
                  <c:v>5.8527999999999999E-5</c:v>
                </c:pt>
                <c:pt idx="58528">
                  <c:v>5.8529000000000002E-5</c:v>
                </c:pt>
                <c:pt idx="58529">
                  <c:v>5.8529999999999997E-5</c:v>
                </c:pt>
                <c:pt idx="58530">
                  <c:v>5.8530999999999999E-5</c:v>
                </c:pt>
                <c:pt idx="58531">
                  <c:v>5.8532000000000001E-5</c:v>
                </c:pt>
                <c:pt idx="58532">
                  <c:v>5.8532999999999997E-5</c:v>
                </c:pt>
                <c:pt idx="58533">
                  <c:v>5.8533999999999999E-5</c:v>
                </c:pt>
                <c:pt idx="58534">
                  <c:v>5.8535000000000001E-5</c:v>
                </c:pt>
                <c:pt idx="58535">
                  <c:v>5.8536000000000003E-5</c:v>
                </c:pt>
                <c:pt idx="58536">
                  <c:v>5.8536999999999999E-5</c:v>
                </c:pt>
                <c:pt idx="58537">
                  <c:v>5.8538000000000001E-5</c:v>
                </c:pt>
                <c:pt idx="58538">
                  <c:v>5.8539000000000003E-5</c:v>
                </c:pt>
                <c:pt idx="58539">
                  <c:v>5.8539999999999999E-5</c:v>
                </c:pt>
                <c:pt idx="58540">
                  <c:v>5.8541000000000001E-5</c:v>
                </c:pt>
                <c:pt idx="58541">
                  <c:v>5.8542000000000003E-5</c:v>
                </c:pt>
                <c:pt idx="58542">
                  <c:v>5.8542999999999998E-5</c:v>
                </c:pt>
                <c:pt idx="58543">
                  <c:v>5.8544000000000001E-5</c:v>
                </c:pt>
                <c:pt idx="58544">
                  <c:v>5.8545000000000003E-5</c:v>
                </c:pt>
                <c:pt idx="58545">
                  <c:v>5.8545999999999998E-5</c:v>
                </c:pt>
                <c:pt idx="58546">
                  <c:v>5.8547E-5</c:v>
                </c:pt>
                <c:pt idx="58547">
                  <c:v>5.8548000000000003E-5</c:v>
                </c:pt>
                <c:pt idx="58548">
                  <c:v>5.8548999999999998E-5</c:v>
                </c:pt>
                <c:pt idx="58549">
                  <c:v>5.855E-5</c:v>
                </c:pt>
                <c:pt idx="58550">
                  <c:v>5.8551000000000002E-5</c:v>
                </c:pt>
                <c:pt idx="58551">
                  <c:v>5.8551999999999998E-5</c:v>
                </c:pt>
                <c:pt idx="58552">
                  <c:v>5.8553E-5</c:v>
                </c:pt>
                <c:pt idx="58553">
                  <c:v>5.8554000000000002E-5</c:v>
                </c:pt>
                <c:pt idx="58554">
                  <c:v>5.8554999999999998E-5</c:v>
                </c:pt>
                <c:pt idx="58555">
                  <c:v>5.8556E-5</c:v>
                </c:pt>
                <c:pt idx="58556">
                  <c:v>5.8557000000000002E-5</c:v>
                </c:pt>
                <c:pt idx="58557">
                  <c:v>5.8557999999999997E-5</c:v>
                </c:pt>
                <c:pt idx="58558">
                  <c:v>5.8559E-5</c:v>
                </c:pt>
                <c:pt idx="58559">
                  <c:v>5.8560000000000002E-5</c:v>
                </c:pt>
                <c:pt idx="58560">
                  <c:v>5.8560999999999997E-5</c:v>
                </c:pt>
                <c:pt idx="58561">
                  <c:v>5.8561999999999999E-5</c:v>
                </c:pt>
                <c:pt idx="58562">
                  <c:v>5.8563000000000002E-5</c:v>
                </c:pt>
                <c:pt idx="58563">
                  <c:v>5.8563999999999997E-5</c:v>
                </c:pt>
                <c:pt idx="58564">
                  <c:v>5.8564999999999999E-5</c:v>
                </c:pt>
                <c:pt idx="58565">
                  <c:v>5.8566000000000001E-5</c:v>
                </c:pt>
                <c:pt idx="58566">
                  <c:v>5.8566999999999997E-5</c:v>
                </c:pt>
                <c:pt idx="58567">
                  <c:v>5.8567999999999999E-5</c:v>
                </c:pt>
                <c:pt idx="58568">
                  <c:v>5.8569000000000001E-5</c:v>
                </c:pt>
                <c:pt idx="58569">
                  <c:v>5.8570000000000003E-5</c:v>
                </c:pt>
                <c:pt idx="58570">
                  <c:v>5.8570999999999999E-5</c:v>
                </c:pt>
                <c:pt idx="58571">
                  <c:v>5.8572000000000001E-5</c:v>
                </c:pt>
                <c:pt idx="58572">
                  <c:v>5.8573000000000003E-5</c:v>
                </c:pt>
                <c:pt idx="58573">
                  <c:v>5.8573999999999999E-5</c:v>
                </c:pt>
                <c:pt idx="58574">
                  <c:v>5.8575000000000001E-5</c:v>
                </c:pt>
                <c:pt idx="58575">
                  <c:v>5.8576000000000003E-5</c:v>
                </c:pt>
                <c:pt idx="58576">
                  <c:v>5.8576999999999998E-5</c:v>
                </c:pt>
                <c:pt idx="58577">
                  <c:v>5.8578000000000001E-5</c:v>
                </c:pt>
                <c:pt idx="58578">
                  <c:v>5.8579000000000003E-5</c:v>
                </c:pt>
                <c:pt idx="58579">
                  <c:v>5.8579999999999998E-5</c:v>
                </c:pt>
                <c:pt idx="58580">
                  <c:v>5.8581E-5</c:v>
                </c:pt>
                <c:pt idx="58581">
                  <c:v>5.8582000000000003E-5</c:v>
                </c:pt>
                <c:pt idx="58582">
                  <c:v>5.8582999999999998E-5</c:v>
                </c:pt>
                <c:pt idx="58583">
                  <c:v>5.8584E-5</c:v>
                </c:pt>
                <c:pt idx="58584">
                  <c:v>5.8585000000000002E-5</c:v>
                </c:pt>
                <c:pt idx="58585">
                  <c:v>5.8585999999999998E-5</c:v>
                </c:pt>
                <c:pt idx="58586">
                  <c:v>5.8587E-5</c:v>
                </c:pt>
                <c:pt idx="58587">
                  <c:v>5.8588000000000002E-5</c:v>
                </c:pt>
                <c:pt idx="58588">
                  <c:v>5.8588999999999998E-5</c:v>
                </c:pt>
                <c:pt idx="58589">
                  <c:v>5.859E-5</c:v>
                </c:pt>
                <c:pt idx="58590">
                  <c:v>5.8591000000000002E-5</c:v>
                </c:pt>
                <c:pt idx="58591">
                  <c:v>5.8591999999999997E-5</c:v>
                </c:pt>
                <c:pt idx="58592">
                  <c:v>5.8593E-5</c:v>
                </c:pt>
                <c:pt idx="58593">
                  <c:v>5.8594000000000002E-5</c:v>
                </c:pt>
                <c:pt idx="58594">
                  <c:v>5.8594999999999997E-5</c:v>
                </c:pt>
                <c:pt idx="58595">
                  <c:v>5.8595999999999999E-5</c:v>
                </c:pt>
                <c:pt idx="58596">
                  <c:v>5.8597000000000002E-5</c:v>
                </c:pt>
                <c:pt idx="58597">
                  <c:v>5.8597999999999997E-5</c:v>
                </c:pt>
                <c:pt idx="58598">
                  <c:v>5.8598999999999999E-5</c:v>
                </c:pt>
                <c:pt idx="58599">
                  <c:v>5.8600000000000001E-5</c:v>
                </c:pt>
                <c:pt idx="58600">
                  <c:v>5.8600999999999997E-5</c:v>
                </c:pt>
                <c:pt idx="58601">
                  <c:v>5.8601999999999999E-5</c:v>
                </c:pt>
                <c:pt idx="58602">
                  <c:v>5.8603000000000001E-5</c:v>
                </c:pt>
                <c:pt idx="58603">
                  <c:v>5.8604000000000003E-5</c:v>
                </c:pt>
                <c:pt idx="58604">
                  <c:v>5.8604999999999999E-5</c:v>
                </c:pt>
                <c:pt idx="58605">
                  <c:v>5.8606000000000001E-5</c:v>
                </c:pt>
                <c:pt idx="58606">
                  <c:v>5.8607000000000003E-5</c:v>
                </c:pt>
                <c:pt idx="58607">
                  <c:v>5.8607999999999999E-5</c:v>
                </c:pt>
                <c:pt idx="58608">
                  <c:v>5.8609000000000001E-5</c:v>
                </c:pt>
                <c:pt idx="58609">
                  <c:v>5.8610000000000003E-5</c:v>
                </c:pt>
                <c:pt idx="58610">
                  <c:v>5.8610999999999998E-5</c:v>
                </c:pt>
                <c:pt idx="58611">
                  <c:v>5.8612000000000001E-5</c:v>
                </c:pt>
                <c:pt idx="58612">
                  <c:v>5.8613000000000003E-5</c:v>
                </c:pt>
                <c:pt idx="58613">
                  <c:v>5.8613999999999998E-5</c:v>
                </c:pt>
                <c:pt idx="58614">
                  <c:v>5.8615E-5</c:v>
                </c:pt>
                <c:pt idx="58615">
                  <c:v>5.8616000000000003E-5</c:v>
                </c:pt>
                <c:pt idx="58616">
                  <c:v>5.8616999999999998E-5</c:v>
                </c:pt>
                <c:pt idx="58617">
                  <c:v>5.8618E-5</c:v>
                </c:pt>
                <c:pt idx="58618">
                  <c:v>5.8619000000000002E-5</c:v>
                </c:pt>
                <c:pt idx="58619">
                  <c:v>5.8619999999999998E-5</c:v>
                </c:pt>
                <c:pt idx="58620">
                  <c:v>5.8621E-5</c:v>
                </c:pt>
                <c:pt idx="58621">
                  <c:v>5.8622000000000002E-5</c:v>
                </c:pt>
                <c:pt idx="58622">
                  <c:v>5.8622999999999998E-5</c:v>
                </c:pt>
                <c:pt idx="58623">
                  <c:v>5.8624E-5</c:v>
                </c:pt>
                <c:pt idx="58624">
                  <c:v>5.8625000000000002E-5</c:v>
                </c:pt>
                <c:pt idx="58625">
                  <c:v>5.8625999999999997E-5</c:v>
                </c:pt>
                <c:pt idx="58626">
                  <c:v>5.8627E-5</c:v>
                </c:pt>
                <c:pt idx="58627">
                  <c:v>5.8628000000000002E-5</c:v>
                </c:pt>
                <c:pt idx="58628">
                  <c:v>5.8628999999999997E-5</c:v>
                </c:pt>
                <c:pt idx="58629">
                  <c:v>5.8629999999999999E-5</c:v>
                </c:pt>
                <c:pt idx="58630">
                  <c:v>5.8631000000000002E-5</c:v>
                </c:pt>
                <c:pt idx="58631">
                  <c:v>5.8631999999999997E-5</c:v>
                </c:pt>
                <c:pt idx="58632">
                  <c:v>5.8632999999999999E-5</c:v>
                </c:pt>
                <c:pt idx="58633">
                  <c:v>5.8634000000000001E-5</c:v>
                </c:pt>
                <c:pt idx="58634">
                  <c:v>5.8634999999999997E-5</c:v>
                </c:pt>
                <c:pt idx="58635">
                  <c:v>5.8635999999999999E-5</c:v>
                </c:pt>
                <c:pt idx="58636">
                  <c:v>5.8637000000000001E-5</c:v>
                </c:pt>
                <c:pt idx="58637">
                  <c:v>5.8638000000000003E-5</c:v>
                </c:pt>
                <c:pt idx="58638">
                  <c:v>5.8638999999999999E-5</c:v>
                </c:pt>
                <c:pt idx="58639">
                  <c:v>5.8640000000000001E-5</c:v>
                </c:pt>
                <c:pt idx="58640">
                  <c:v>5.8641000000000003E-5</c:v>
                </c:pt>
                <c:pt idx="58641">
                  <c:v>5.8641999999999999E-5</c:v>
                </c:pt>
                <c:pt idx="58642">
                  <c:v>5.8643000000000001E-5</c:v>
                </c:pt>
                <c:pt idx="58643">
                  <c:v>5.8644000000000003E-5</c:v>
                </c:pt>
                <c:pt idx="58644">
                  <c:v>5.8644999999999998E-5</c:v>
                </c:pt>
                <c:pt idx="58645">
                  <c:v>5.8646000000000001E-5</c:v>
                </c:pt>
                <c:pt idx="58646">
                  <c:v>5.8647000000000003E-5</c:v>
                </c:pt>
                <c:pt idx="58647">
                  <c:v>5.8647999999999998E-5</c:v>
                </c:pt>
                <c:pt idx="58648">
                  <c:v>5.8649E-5</c:v>
                </c:pt>
                <c:pt idx="58649">
                  <c:v>5.8650000000000003E-5</c:v>
                </c:pt>
                <c:pt idx="58650">
                  <c:v>5.8650999999999998E-5</c:v>
                </c:pt>
                <c:pt idx="58651">
                  <c:v>5.8652E-5</c:v>
                </c:pt>
                <c:pt idx="58652">
                  <c:v>5.8653000000000002E-5</c:v>
                </c:pt>
                <c:pt idx="58653">
                  <c:v>5.8653999999999998E-5</c:v>
                </c:pt>
                <c:pt idx="58654">
                  <c:v>5.8655E-5</c:v>
                </c:pt>
                <c:pt idx="58655">
                  <c:v>5.8656000000000002E-5</c:v>
                </c:pt>
                <c:pt idx="58656">
                  <c:v>5.8656999999999998E-5</c:v>
                </c:pt>
                <c:pt idx="58657">
                  <c:v>5.8658E-5</c:v>
                </c:pt>
                <c:pt idx="58658">
                  <c:v>5.8659000000000002E-5</c:v>
                </c:pt>
                <c:pt idx="58659">
                  <c:v>5.8659999999999997E-5</c:v>
                </c:pt>
                <c:pt idx="58660">
                  <c:v>5.8661E-5</c:v>
                </c:pt>
                <c:pt idx="58661">
                  <c:v>5.8662000000000002E-5</c:v>
                </c:pt>
                <c:pt idx="58662">
                  <c:v>5.8662999999999997E-5</c:v>
                </c:pt>
                <c:pt idx="58663">
                  <c:v>5.8663999999999999E-5</c:v>
                </c:pt>
                <c:pt idx="58664">
                  <c:v>5.8665000000000002E-5</c:v>
                </c:pt>
                <c:pt idx="58665">
                  <c:v>5.8665999999999997E-5</c:v>
                </c:pt>
                <c:pt idx="58666">
                  <c:v>5.8666999999999999E-5</c:v>
                </c:pt>
                <c:pt idx="58667">
                  <c:v>5.8668000000000001E-5</c:v>
                </c:pt>
                <c:pt idx="58668">
                  <c:v>5.8668999999999997E-5</c:v>
                </c:pt>
                <c:pt idx="58669">
                  <c:v>5.8669999999999999E-5</c:v>
                </c:pt>
                <c:pt idx="58670">
                  <c:v>5.8671000000000001E-5</c:v>
                </c:pt>
                <c:pt idx="58671">
                  <c:v>5.8671999999999997E-5</c:v>
                </c:pt>
                <c:pt idx="58672">
                  <c:v>5.8672999999999999E-5</c:v>
                </c:pt>
                <c:pt idx="58673">
                  <c:v>5.8674000000000001E-5</c:v>
                </c:pt>
                <c:pt idx="58674">
                  <c:v>5.8675000000000003E-5</c:v>
                </c:pt>
                <c:pt idx="58675">
                  <c:v>5.8675999999999999E-5</c:v>
                </c:pt>
                <c:pt idx="58676">
                  <c:v>5.8677000000000001E-5</c:v>
                </c:pt>
                <c:pt idx="58677">
                  <c:v>5.8678000000000003E-5</c:v>
                </c:pt>
                <c:pt idx="58678">
                  <c:v>5.8678999999999998E-5</c:v>
                </c:pt>
                <c:pt idx="58679">
                  <c:v>5.8680000000000001E-5</c:v>
                </c:pt>
                <c:pt idx="58680">
                  <c:v>5.8681000000000003E-5</c:v>
                </c:pt>
                <c:pt idx="58681">
                  <c:v>5.8681999999999998E-5</c:v>
                </c:pt>
                <c:pt idx="58682">
                  <c:v>5.8683E-5</c:v>
                </c:pt>
                <c:pt idx="58683">
                  <c:v>5.8684000000000003E-5</c:v>
                </c:pt>
                <c:pt idx="58684">
                  <c:v>5.8684999999999998E-5</c:v>
                </c:pt>
                <c:pt idx="58685">
                  <c:v>5.8686E-5</c:v>
                </c:pt>
                <c:pt idx="58686">
                  <c:v>5.8687000000000002E-5</c:v>
                </c:pt>
                <c:pt idx="58687">
                  <c:v>5.8687999999999998E-5</c:v>
                </c:pt>
                <c:pt idx="58688">
                  <c:v>5.8689E-5</c:v>
                </c:pt>
                <c:pt idx="58689">
                  <c:v>5.8690000000000002E-5</c:v>
                </c:pt>
                <c:pt idx="58690">
                  <c:v>5.8690999999999998E-5</c:v>
                </c:pt>
                <c:pt idx="58691">
                  <c:v>5.8692E-5</c:v>
                </c:pt>
                <c:pt idx="58692">
                  <c:v>5.8693000000000002E-5</c:v>
                </c:pt>
                <c:pt idx="58693">
                  <c:v>5.8693999999999997E-5</c:v>
                </c:pt>
                <c:pt idx="58694">
                  <c:v>5.8695E-5</c:v>
                </c:pt>
                <c:pt idx="58695">
                  <c:v>5.8696000000000002E-5</c:v>
                </c:pt>
                <c:pt idx="58696">
                  <c:v>5.8696999999999997E-5</c:v>
                </c:pt>
                <c:pt idx="58697">
                  <c:v>5.8697999999999999E-5</c:v>
                </c:pt>
                <c:pt idx="58698">
                  <c:v>5.8699000000000002E-5</c:v>
                </c:pt>
                <c:pt idx="58699">
                  <c:v>5.8699999999999997E-5</c:v>
                </c:pt>
                <c:pt idx="58700">
                  <c:v>5.8700999999999999E-5</c:v>
                </c:pt>
                <c:pt idx="58701">
                  <c:v>5.8702000000000001E-5</c:v>
                </c:pt>
                <c:pt idx="58702">
                  <c:v>5.8702999999999997E-5</c:v>
                </c:pt>
                <c:pt idx="58703">
                  <c:v>5.8703999999999999E-5</c:v>
                </c:pt>
                <c:pt idx="58704">
                  <c:v>5.8705000000000001E-5</c:v>
                </c:pt>
                <c:pt idx="58705">
                  <c:v>5.8705999999999997E-5</c:v>
                </c:pt>
                <c:pt idx="58706">
                  <c:v>5.8706999999999999E-5</c:v>
                </c:pt>
                <c:pt idx="58707">
                  <c:v>5.8708000000000001E-5</c:v>
                </c:pt>
                <c:pt idx="58708">
                  <c:v>5.8709000000000003E-5</c:v>
                </c:pt>
                <c:pt idx="58709">
                  <c:v>5.8709999999999999E-5</c:v>
                </c:pt>
                <c:pt idx="58710">
                  <c:v>5.8711000000000001E-5</c:v>
                </c:pt>
                <c:pt idx="58711">
                  <c:v>5.8712000000000003E-5</c:v>
                </c:pt>
                <c:pt idx="58712">
                  <c:v>5.8712999999999998E-5</c:v>
                </c:pt>
                <c:pt idx="58713">
                  <c:v>5.8714000000000001E-5</c:v>
                </c:pt>
                <c:pt idx="58714">
                  <c:v>5.8715000000000003E-5</c:v>
                </c:pt>
                <c:pt idx="58715">
                  <c:v>5.8715999999999998E-5</c:v>
                </c:pt>
                <c:pt idx="58716">
                  <c:v>5.8717E-5</c:v>
                </c:pt>
                <c:pt idx="58717">
                  <c:v>5.8718000000000003E-5</c:v>
                </c:pt>
                <c:pt idx="58718">
                  <c:v>5.8718999999999998E-5</c:v>
                </c:pt>
                <c:pt idx="58719">
                  <c:v>5.872E-5</c:v>
                </c:pt>
                <c:pt idx="58720">
                  <c:v>5.8721000000000002E-5</c:v>
                </c:pt>
                <c:pt idx="58721">
                  <c:v>5.8721999999999998E-5</c:v>
                </c:pt>
                <c:pt idx="58722">
                  <c:v>5.8723E-5</c:v>
                </c:pt>
                <c:pt idx="58723">
                  <c:v>5.8724000000000002E-5</c:v>
                </c:pt>
                <c:pt idx="58724">
                  <c:v>5.8724999999999998E-5</c:v>
                </c:pt>
                <c:pt idx="58725">
                  <c:v>5.8726E-5</c:v>
                </c:pt>
                <c:pt idx="58726">
                  <c:v>5.8727000000000002E-5</c:v>
                </c:pt>
                <c:pt idx="58727">
                  <c:v>5.8727999999999997E-5</c:v>
                </c:pt>
                <c:pt idx="58728">
                  <c:v>5.8729E-5</c:v>
                </c:pt>
                <c:pt idx="58729">
                  <c:v>5.8730000000000002E-5</c:v>
                </c:pt>
                <c:pt idx="58730">
                  <c:v>5.8730999999999997E-5</c:v>
                </c:pt>
                <c:pt idx="58731">
                  <c:v>5.8731999999999999E-5</c:v>
                </c:pt>
                <c:pt idx="58732">
                  <c:v>5.8733000000000002E-5</c:v>
                </c:pt>
                <c:pt idx="58733">
                  <c:v>5.8733999999999997E-5</c:v>
                </c:pt>
                <c:pt idx="58734">
                  <c:v>5.8734999999999999E-5</c:v>
                </c:pt>
                <c:pt idx="58735">
                  <c:v>5.8736000000000001E-5</c:v>
                </c:pt>
                <c:pt idx="58736">
                  <c:v>5.8736999999999997E-5</c:v>
                </c:pt>
                <c:pt idx="58737">
                  <c:v>5.8737999999999999E-5</c:v>
                </c:pt>
                <c:pt idx="58738">
                  <c:v>5.8739000000000001E-5</c:v>
                </c:pt>
                <c:pt idx="58739">
                  <c:v>5.8739999999999997E-5</c:v>
                </c:pt>
                <c:pt idx="58740">
                  <c:v>5.8740999999999999E-5</c:v>
                </c:pt>
                <c:pt idx="58741">
                  <c:v>5.8742000000000001E-5</c:v>
                </c:pt>
                <c:pt idx="58742">
                  <c:v>5.8743000000000003E-5</c:v>
                </c:pt>
                <c:pt idx="58743">
                  <c:v>5.8743999999999999E-5</c:v>
                </c:pt>
                <c:pt idx="58744">
                  <c:v>5.8745000000000001E-5</c:v>
                </c:pt>
                <c:pt idx="58745">
                  <c:v>5.8746000000000003E-5</c:v>
                </c:pt>
                <c:pt idx="58746">
                  <c:v>5.8746999999999998E-5</c:v>
                </c:pt>
                <c:pt idx="58747">
                  <c:v>5.8748000000000001E-5</c:v>
                </c:pt>
                <c:pt idx="58748">
                  <c:v>5.8749000000000003E-5</c:v>
                </c:pt>
                <c:pt idx="58749">
                  <c:v>5.8749999999999998E-5</c:v>
                </c:pt>
                <c:pt idx="58750">
                  <c:v>5.8751E-5</c:v>
                </c:pt>
                <c:pt idx="58751">
                  <c:v>5.8752000000000003E-5</c:v>
                </c:pt>
                <c:pt idx="58752">
                  <c:v>5.8752999999999998E-5</c:v>
                </c:pt>
                <c:pt idx="58753">
                  <c:v>5.8754E-5</c:v>
                </c:pt>
                <c:pt idx="58754">
                  <c:v>5.8755000000000002E-5</c:v>
                </c:pt>
                <c:pt idx="58755">
                  <c:v>5.8755999999999998E-5</c:v>
                </c:pt>
                <c:pt idx="58756">
                  <c:v>5.8757E-5</c:v>
                </c:pt>
                <c:pt idx="58757">
                  <c:v>5.8758000000000002E-5</c:v>
                </c:pt>
                <c:pt idx="58758">
                  <c:v>5.8758999999999998E-5</c:v>
                </c:pt>
                <c:pt idx="58759">
                  <c:v>5.876E-5</c:v>
                </c:pt>
                <c:pt idx="58760">
                  <c:v>5.8761000000000002E-5</c:v>
                </c:pt>
                <c:pt idx="58761">
                  <c:v>5.8761999999999997E-5</c:v>
                </c:pt>
                <c:pt idx="58762">
                  <c:v>5.8763E-5</c:v>
                </c:pt>
                <c:pt idx="58763">
                  <c:v>5.8764000000000002E-5</c:v>
                </c:pt>
                <c:pt idx="58764">
                  <c:v>5.8764999999999997E-5</c:v>
                </c:pt>
                <c:pt idx="58765">
                  <c:v>5.8765999999999999E-5</c:v>
                </c:pt>
                <c:pt idx="58766">
                  <c:v>5.8767000000000002E-5</c:v>
                </c:pt>
                <c:pt idx="58767">
                  <c:v>5.8767999999999997E-5</c:v>
                </c:pt>
                <c:pt idx="58768">
                  <c:v>5.8768999999999999E-5</c:v>
                </c:pt>
                <c:pt idx="58769">
                  <c:v>5.8770000000000001E-5</c:v>
                </c:pt>
                <c:pt idx="58770">
                  <c:v>5.8770999999999997E-5</c:v>
                </c:pt>
                <c:pt idx="58771">
                  <c:v>5.8771999999999999E-5</c:v>
                </c:pt>
                <c:pt idx="58772">
                  <c:v>5.8773000000000001E-5</c:v>
                </c:pt>
                <c:pt idx="58773">
                  <c:v>5.8773999999999997E-5</c:v>
                </c:pt>
                <c:pt idx="58774">
                  <c:v>5.8774999999999999E-5</c:v>
                </c:pt>
                <c:pt idx="58775">
                  <c:v>5.8776000000000001E-5</c:v>
                </c:pt>
                <c:pt idx="58776">
                  <c:v>5.8777000000000003E-5</c:v>
                </c:pt>
                <c:pt idx="58777">
                  <c:v>5.8777999999999999E-5</c:v>
                </c:pt>
                <c:pt idx="58778">
                  <c:v>5.8779000000000001E-5</c:v>
                </c:pt>
                <c:pt idx="58779">
                  <c:v>5.8780000000000003E-5</c:v>
                </c:pt>
                <c:pt idx="58780">
                  <c:v>5.8780999999999998E-5</c:v>
                </c:pt>
                <c:pt idx="58781">
                  <c:v>5.8782000000000001E-5</c:v>
                </c:pt>
                <c:pt idx="58782">
                  <c:v>5.8783000000000003E-5</c:v>
                </c:pt>
                <c:pt idx="58783">
                  <c:v>5.8783999999999998E-5</c:v>
                </c:pt>
                <c:pt idx="58784">
                  <c:v>5.8785E-5</c:v>
                </c:pt>
                <c:pt idx="58785">
                  <c:v>5.8786000000000003E-5</c:v>
                </c:pt>
                <c:pt idx="58786">
                  <c:v>5.8786999999999998E-5</c:v>
                </c:pt>
                <c:pt idx="58787">
                  <c:v>5.8788E-5</c:v>
                </c:pt>
                <c:pt idx="58788">
                  <c:v>5.8789000000000002E-5</c:v>
                </c:pt>
                <c:pt idx="58789">
                  <c:v>5.8789999999999998E-5</c:v>
                </c:pt>
                <c:pt idx="58790">
                  <c:v>5.8791E-5</c:v>
                </c:pt>
                <c:pt idx="58791">
                  <c:v>5.8792000000000002E-5</c:v>
                </c:pt>
                <c:pt idx="58792">
                  <c:v>5.8792999999999998E-5</c:v>
                </c:pt>
                <c:pt idx="58793">
                  <c:v>5.8794E-5</c:v>
                </c:pt>
                <c:pt idx="58794">
                  <c:v>5.8795000000000002E-5</c:v>
                </c:pt>
                <c:pt idx="58795">
                  <c:v>5.8795999999999997E-5</c:v>
                </c:pt>
                <c:pt idx="58796">
                  <c:v>5.8797E-5</c:v>
                </c:pt>
                <c:pt idx="58797">
                  <c:v>5.8798000000000002E-5</c:v>
                </c:pt>
                <c:pt idx="58798">
                  <c:v>5.8798999999999997E-5</c:v>
                </c:pt>
                <c:pt idx="58799">
                  <c:v>5.8799999999999999E-5</c:v>
                </c:pt>
                <c:pt idx="58800">
                  <c:v>5.8801000000000002E-5</c:v>
                </c:pt>
                <c:pt idx="58801">
                  <c:v>5.8801999999999997E-5</c:v>
                </c:pt>
                <c:pt idx="58802">
                  <c:v>5.8802999999999999E-5</c:v>
                </c:pt>
                <c:pt idx="58803">
                  <c:v>5.8804000000000001E-5</c:v>
                </c:pt>
                <c:pt idx="58804">
                  <c:v>5.8804999999999997E-5</c:v>
                </c:pt>
                <c:pt idx="58805">
                  <c:v>5.8805999999999999E-5</c:v>
                </c:pt>
                <c:pt idx="58806">
                  <c:v>5.8807000000000001E-5</c:v>
                </c:pt>
                <c:pt idx="58807">
                  <c:v>5.8807999999999997E-5</c:v>
                </c:pt>
                <c:pt idx="58808">
                  <c:v>5.8808999999999999E-5</c:v>
                </c:pt>
                <c:pt idx="58809">
                  <c:v>5.8810000000000001E-5</c:v>
                </c:pt>
                <c:pt idx="58810">
                  <c:v>5.8811000000000003E-5</c:v>
                </c:pt>
                <c:pt idx="58811">
                  <c:v>5.8811999999999999E-5</c:v>
                </c:pt>
                <c:pt idx="58812">
                  <c:v>5.8813000000000001E-5</c:v>
                </c:pt>
                <c:pt idx="58813">
                  <c:v>5.8814000000000003E-5</c:v>
                </c:pt>
                <c:pt idx="58814">
                  <c:v>5.8814999999999998E-5</c:v>
                </c:pt>
                <c:pt idx="58815">
                  <c:v>5.8816000000000001E-5</c:v>
                </c:pt>
                <c:pt idx="58816">
                  <c:v>5.8817000000000003E-5</c:v>
                </c:pt>
                <c:pt idx="58817">
                  <c:v>5.8817999999999998E-5</c:v>
                </c:pt>
                <c:pt idx="58818">
                  <c:v>5.8819E-5</c:v>
                </c:pt>
                <c:pt idx="58819">
                  <c:v>5.8820000000000003E-5</c:v>
                </c:pt>
                <c:pt idx="58820">
                  <c:v>5.8820999999999998E-5</c:v>
                </c:pt>
                <c:pt idx="58821">
                  <c:v>5.8822E-5</c:v>
                </c:pt>
                <c:pt idx="58822">
                  <c:v>5.8823000000000002E-5</c:v>
                </c:pt>
                <c:pt idx="58823">
                  <c:v>5.8823999999999998E-5</c:v>
                </c:pt>
                <c:pt idx="58824">
                  <c:v>5.8825E-5</c:v>
                </c:pt>
                <c:pt idx="58825">
                  <c:v>5.8826000000000002E-5</c:v>
                </c:pt>
                <c:pt idx="58826">
                  <c:v>5.8826999999999998E-5</c:v>
                </c:pt>
                <c:pt idx="58827">
                  <c:v>5.8828E-5</c:v>
                </c:pt>
                <c:pt idx="58828">
                  <c:v>5.8829000000000002E-5</c:v>
                </c:pt>
                <c:pt idx="58829">
                  <c:v>5.8829999999999997E-5</c:v>
                </c:pt>
                <c:pt idx="58830">
                  <c:v>5.8831E-5</c:v>
                </c:pt>
                <c:pt idx="58831">
                  <c:v>5.8832000000000002E-5</c:v>
                </c:pt>
                <c:pt idx="58832">
                  <c:v>5.8832999999999997E-5</c:v>
                </c:pt>
                <c:pt idx="58833">
                  <c:v>5.8833999999999999E-5</c:v>
                </c:pt>
                <c:pt idx="58834">
                  <c:v>5.8835000000000002E-5</c:v>
                </c:pt>
                <c:pt idx="58835">
                  <c:v>5.8835999999999997E-5</c:v>
                </c:pt>
                <c:pt idx="58836">
                  <c:v>5.8836999999999999E-5</c:v>
                </c:pt>
                <c:pt idx="58837">
                  <c:v>5.8838000000000001E-5</c:v>
                </c:pt>
                <c:pt idx="58838">
                  <c:v>5.8838999999999997E-5</c:v>
                </c:pt>
                <c:pt idx="58839">
                  <c:v>5.8839999999999999E-5</c:v>
                </c:pt>
                <c:pt idx="58840">
                  <c:v>5.8841000000000001E-5</c:v>
                </c:pt>
                <c:pt idx="58841">
                  <c:v>5.8841999999999997E-5</c:v>
                </c:pt>
                <c:pt idx="58842">
                  <c:v>5.8842999999999999E-5</c:v>
                </c:pt>
                <c:pt idx="58843">
                  <c:v>5.8844000000000001E-5</c:v>
                </c:pt>
                <c:pt idx="58844">
                  <c:v>5.8845000000000003E-5</c:v>
                </c:pt>
                <c:pt idx="58845">
                  <c:v>5.8845999999999999E-5</c:v>
                </c:pt>
                <c:pt idx="58846">
                  <c:v>5.8847000000000001E-5</c:v>
                </c:pt>
                <c:pt idx="58847">
                  <c:v>5.8848000000000003E-5</c:v>
                </c:pt>
                <c:pt idx="58848">
                  <c:v>5.8848999999999998E-5</c:v>
                </c:pt>
                <c:pt idx="58849">
                  <c:v>5.8850000000000001E-5</c:v>
                </c:pt>
                <c:pt idx="58850">
                  <c:v>5.8851000000000003E-5</c:v>
                </c:pt>
                <c:pt idx="58851">
                  <c:v>5.8851999999999998E-5</c:v>
                </c:pt>
                <c:pt idx="58852">
                  <c:v>5.8853E-5</c:v>
                </c:pt>
                <c:pt idx="58853">
                  <c:v>5.8854000000000003E-5</c:v>
                </c:pt>
                <c:pt idx="58854">
                  <c:v>5.8854999999999998E-5</c:v>
                </c:pt>
                <c:pt idx="58855">
                  <c:v>5.8856E-5</c:v>
                </c:pt>
                <c:pt idx="58856">
                  <c:v>5.8857000000000002E-5</c:v>
                </c:pt>
                <c:pt idx="58857">
                  <c:v>5.8857999999999998E-5</c:v>
                </c:pt>
                <c:pt idx="58858">
                  <c:v>5.8859E-5</c:v>
                </c:pt>
                <c:pt idx="58859">
                  <c:v>5.8860000000000002E-5</c:v>
                </c:pt>
                <c:pt idx="58860">
                  <c:v>5.8860999999999998E-5</c:v>
                </c:pt>
                <c:pt idx="58861">
                  <c:v>5.8862E-5</c:v>
                </c:pt>
                <c:pt idx="58862">
                  <c:v>5.8863000000000002E-5</c:v>
                </c:pt>
                <c:pt idx="58863">
                  <c:v>5.8863999999999997E-5</c:v>
                </c:pt>
                <c:pt idx="58864">
                  <c:v>5.8865E-5</c:v>
                </c:pt>
                <c:pt idx="58865">
                  <c:v>5.8866000000000002E-5</c:v>
                </c:pt>
                <c:pt idx="58866">
                  <c:v>5.8866999999999997E-5</c:v>
                </c:pt>
                <c:pt idx="58867">
                  <c:v>5.8867999999999999E-5</c:v>
                </c:pt>
                <c:pt idx="58868">
                  <c:v>5.8869000000000002E-5</c:v>
                </c:pt>
                <c:pt idx="58869">
                  <c:v>5.8869999999999997E-5</c:v>
                </c:pt>
                <c:pt idx="58870">
                  <c:v>5.8870999999999999E-5</c:v>
                </c:pt>
                <c:pt idx="58871">
                  <c:v>5.8872000000000001E-5</c:v>
                </c:pt>
                <c:pt idx="58872">
                  <c:v>5.8872999999999997E-5</c:v>
                </c:pt>
                <c:pt idx="58873">
                  <c:v>5.8873999999999999E-5</c:v>
                </c:pt>
                <c:pt idx="58874">
                  <c:v>5.8875000000000001E-5</c:v>
                </c:pt>
                <c:pt idx="58875">
                  <c:v>5.8875999999999997E-5</c:v>
                </c:pt>
                <c:pt idx="58876">
                  <c:v>5.8876999999999999E-5</c:v>
                </c:pt>
                <c:pt idx="58877">
                  <c:v>5.8878000000000001E-5</c:v>
                </c:pt>
                <c:pt idx="58878">
                  <c:v>5.8879000000000003E-5</c:v>
                </c:pt>
                <c:pt idx="58879">
                  <c:v>5.8879999999999999E-5</c:v>
                </c:pt>
                <c:pt idx="58880">
                  <c:v>5.8881000000000001E-5</c:v>
                </c:pt>
                <c:pt idx="58881">
                  <c:v>5.8882000000000003E-5</c:v>
                </c:pt>
                <c:pt idx="58882">
                  <c:v>5.8882999999999998E-5</c:v>
                </c:pt>
                <c:pt idx="58883">
                  <c:v>5.8884000000000001E-5</c:v>
                </c:pt>
                <c:pt idx="58884">
                  <c:v>5.8885000000000003E-5</c:v>
                </c:pt>
                <c:pt idx="58885">
                  <c:v>5.8885999999999998E-5</c:v>
                </c:pt>
                <c:pt idx="58886">
                  <c:v>5.8887E-5</c:v>
                </c:pt>
                <c:pt idx="58887">
                  <c:v>5.8888000000000003E-5</c:v>
                </c:pt>
                <c:pt idx="58888">
                  <c:v>5.8888999999999998E-5</c:v>
                </c:pt>
                <c:pt idx="58889">
                  <c:v>5.889E-5</c:v>
                </c:pt>
                <c:pt idx="58890">
                  <c:v>5.8891000000000002E-5</c:v>
                </c:pt>
                <c:pt idx="58891">
                  <c:v>5.8891999999999998E-5</c:v>
                </c:pt>
                <c:pt idx="58892">
                  <c:v>5.8893E-5</c:v>
                </c:pt>
                <c:pt idx="58893">
                  <c:v>5.8894000000000002E-5</c:v>
                </c:pt>
                <c:pt idx="58894">
                  <c:v>5.8894999999999998E-5</c:v>
                </c:pt>
                <c:pt idx="58895">
                  <c:v>5.8896E-5</c:v>
                </c:pt>
                <c:pt idx="58896">
                  <c:v>5.8897000000000002E-5</c:v>
                </c:pt>
                <c:pt idx="58897">
                  <c:v>5.8897999999999998E-5</c:v>
                </c:pt>
                <c:pt idx="58898">
                  <c:v>5.8899E-5</c:v>
                </c:pt>
                <c:pt idx="58899">
                  <c:v>5.8900000000000002E-5</c:v>
                </c:pt>
                <c:pt idx="58900">
                  <c:v>5.8900999999999997E-5</c:v>
                </c:pt>
                <c:pt idx="58901">
                  <c:v>5.8901999999999999E-5</c:v>
                </c:pt>
                <c:pt idx="58902">
                  <c:v>5.8903000000000002E-5</c:v>
                </c:pt>
                <c:pt idx="58903">
                  <c:v>5.8903999999999997E-5</c:v>
                </c:pt>
                <c:pt idx="58904">
                  <c:v>5.8904999999999999E-5</c:v>
                </c:pt>
                <c:pt idx="58905">
                  <c:v>5.8906000000000001E-5</c:v>
                </c:pt>
                <c:pt idx="58906">
                  <c:v>5.8906999999999997E-5</c:v>
                </c:pt>
                <c:pt idx="58907">
                  <c:v>5.8907999999999999E-5</c:v>
                </c:pt>
                <c:pt idx="58908">
                  <c:v>5.8909000000000001E-5</c:v>
                </c:pt>
                <c:pt idx="58909">
                  <c:v>5.8909999999999997E-5</c:v>
                </c:pt>
                <c:pt idx="58910">
                  <c:v>5.8910999999999999E-5</c:v>
                </c:pt>
                <c:pt idx="58911">
                  <c:v>5.8912000000000001E-5</c:v>
                </c:pt>
                <c:pt idx="58912">
                  <c:v>5.8913000000000003E-5</c:v>
                </c:pt>
                <c:pt idx="58913">
                  <c:v>5.8913999999999999E-5</c:v>
                </c:pt>
                <c:pt idx="58914">
                  <c:v>5.8915000000000001E-5</c:v>
                </c:pt>
                <c:pt idx="58915">
                  <c:v>5.8916000000000003E-5</c:v>
                </c:pt>
                <c:pt idx="58916">
                  <c:v>5.8916999999999999E-5</c:v>
                </c:pt>
                <c:pt idx="58917">
                  <c:v>5.8918000000000001E-5</c:v>
                </c:pt>
                <c:pt idx="58918">
                  <c:v>5.8919000000000003E-5</c:v>
                </c:pt>
                <c:pt idx="58919">
                  <c:v>5.8919999999999998E-5</c:v>
                </c:pt>
                <c:pt idx="58920">
                  <c:v>5.8921000000000001E-5</c:v>
                </c:pt>
                <c:pt idx="58921">
                  <c:v>5.8922000000000003E-5</c:v>
                </c:pt>
                <c:pt idx="58922">
                  <c:v>5.8922999999999998E-5</c:v>
                </c:pt>
                <c:pt idx="58923">
                  <c:v>5.8924E-5</c:v>
                </c:pt>
                <c:pt idx="58924">
                  <c:v>5.8925000000000002E-5</c:v>
                </c:pt>
                <c:pt idx="58925">
                  <c:v>5.8925999999999998E-5</c:v>
                </c:pt>
                <c:pt idx="58926">
                  <c:v>5.8927E-5</c:v>
                </c:pt>
                <c:pt idx="58927">
                  <c:v>5.8928000000000002E-5</c:v>
                </c:pt>
                <c:pt idx="58928">
                  <c:v>5.8928999999999998E-5</c:v>
                </c:pt>
                <c:pt idx="58929">
                  <c:v>5.893E-5</c:v>
                </c:pt>
                <c:pt idx="58930">
                  <c:v>5.8931000000000002E-5</c:v>
                </c:pt>
                <c:pt idx="58931">
                  <c:v>5.8931999999999998E-5</c:v>
                </c:pt>
                <c:pt idx="58932">
                  <c:v>5.8933E-5</c:v>
                </c:pt>
                <c:pt idx="58933">
                  <c:v>5.8934000000000002E-5</c:v>
                </c:pt>
                <c:pt idx="58934">
                  <c:v>5.8934999999999997E-5</c:v>
                </c:pt>
                <c:pt idx="58935">
                  <c:v>5.8936E-5</c:v>
                </c:pt>
                <c:pt idx="58936">
                  <c:v>5.8937000000000002E-5</c:v>
                </c:pt>
                <c:pt idx="58937">
                  <c:v>5.8937999999999997E-5</c:v>
                </c:pt>
                <c:pt idx="58938">
                  <c:v>5.8938999999999999E-5</c:v>
                </c:pt>
                <c:pt idx="58939">
                  <c:v>5.8940000000000002E-5</c:v>
                </c:pt>
                <c:pt idx="58940">
                  <c:v>5.8940999999999997E-5</c:v>
                </c:pt>
                <c:pt idx="58941">
                  <c:v>5.8941999999999999E-5</c:v>
                </c:pt>
                <c:pt idx="58942">
                  <c:v>5.8943000000000001E-5</c:v>
                </c:pt>
                <c:pt idx="58943">
                  <c:v>5.8943999999999997E-5</c:v>
                </c:pt>
                <c:pt idx="58944">
                  <c:v>5.8944999999999999E-5</c:v>
                </c:pt>
                <c:pt idx="58945">
                  <c:v>5.8946000000000001E-5</c:v>
                </c:pt>
                <c:pt idx="58946">
                  <c:v>5.8947000000000003E-5</c:v>
                </c:pt>
                <c:pt idx="58947">
                  <c:v>5.8947999999999999E-5</c:v>
                </c:pt>
                <c:pt idx="58948">
                  <c:v>5.8949000000000001E-5</c:v>
                </c:pt>
                <c:pt idx="58949">
                  <c:v>5.8950000000000003E-5</c:v>
                </c:pt>
                <c:pt idx="58950">
                  <c:v>5.8950999999999999E-5</c:v>
                </c:pt>
                <c:pt idx="58951">
                  <c:v>5.8952000000000001E-5</c:v>
                </c:pt>
                <c:pt idx="58952">
                  <c:v>5.8953000000000003E-5</c:v>
                </c:pt>
                <c:pt idx="58953">
                  <c:v>5.8953999999999998E-5</c:v>
                </c:pt>
                <c:pt idx="58954">
                  <c:v>5.8955000000000001E-5</c:v>
                </c:pt>
                <c:pt idx="58955">
                  <c:v>5.8956000000000003E-5</c:v>
                </c:pt>
                <c:pt idx="58956">
                  <c:v>5.8956999999999998E-5</c:v>
                </c:pt>
                <c:pt idx="58957">
                  <c:v>5.8958E-5</c:v>
                </c:pt>
                <c:pt idx="58958">
                  <c:v>5.8959000000000003E-5</c:v>
                </c:pt>
                <c:pt idx="58959">
                  <c:v>5.8959999999999998E-5</c:v>
                </c:pt>
                <c:pt idx="58960">
                  <c:v>5.8961E-5</c:v>
                </c:pt>
                <c:pt idx="58961">
                  <c:v>5.8962000000000002E-5</c:v>
                </c:pt>
                <c:pt idx="58962">
                  <c:v>5.8962999999999998E-5</c:v>
                </c:pt>
                <c:pt idx="58963">
                  <c:v>5.8964E-5</c:v>
                </c:pt>
                <c:pt idx="58964">
                  <c:v>5.8965000000000002E-5</c:v>
                </c:pt>
                <c:pt idx="58965">
                  <c:v>5.8965999999999998E-5</c:v>
                </c:pt>
                <c:pt idx="58966">
                  <c:v>5.8967E-5</c:v>
                </c:pt>
                <c:pt idx="58967">
                  <c:v>5.8968000000000002E-5</c:v>
                </c:pt>
                <c:pt idx="58968">
                  <c:v>5.8968999999999997E-5</c:v>
                </c:pt>
                <c:pt idx="58969">
                  <c:v>5.897E-5</c:v>
                </c:pt>
                <c:pt idx="58970">
                  <c:v>5.8971000000000002E-5</c:v>
                </c:pt>
                <c:pt idx="58971">
                  <c:v>5.8971999999999997E-5</c:v>
                </c:pt>
                <c:pt idx="58972">
                  <c:v>5.8972999999999999E-5</c:v>
                </c:pt>
                <c:pt idx="58973">
                  <c:v>5.8974000000000002E-5</c:v>
                </c:pt>
                <c:pt idx="58974">
                  <c:v>5.8974999999999997E-5</c:v>
                </c:pt>
                <c:pt idx="58975">
                  <c:v>5.8975999999999999E-5</c:v>
                </c:pt>
                <c:pt idx="58976">
                  <c:v>5.8977000000000001E-5</c:v>
                </c:pt>
                <c:pt idx="58977">
                  <c:v>5.8977999999999997E-5</c:v>
                </c:pt>
                <c:pt idx="58978">
                  <c:v>5.8978999999999999E-5</c:v>
                </c:pt>
                <c:pt idx="58979">
                  <c:v>5.8980000000000001E-5</c:v>
                </c:pt>
                <c:pt idx="58980">
                  <c:v>5.8981000000000003E-5</c:v>
                </c:pt>
                <c:pt idx="58981">
                  <c:v>5.8981999999999999E-5</c:v>
                </c:pt>
                <c:pt idx="58982">
                  <c:v>5.8983000000000001E-5</c:v>
                </c:pt>
                <c:pt idx="58983">
                  <c:v>5.8984000000000003E-5</c:v>
                </c:pt>
                <c:pt idx="58984">
                  <c:v>5.8984999999999999E-5</c:v>
                </c:pt>
                <c:pt idx="58985">
                  <c:v>5.8986000000000001E-5</c:v>
                </c:pt>
                <c:pt idx="58986">
                  <c:v>5.8987000000000003E-5</c:v>
                </c:pt>
                <c:pt idx="58987">
                  <c:v>5.8987999999999998E-5</c:v>
                </c:pt>
                <c:pt idx="58988">
                  <c:v>5.8989000000000001E-5</c:v>
                </c:pt>
                <c:pt idx="58989">
                  <c:v>5.8990000000000003E-5</c:v>
                </c:pt>
                <c:pt idx="58990">
                  <c:v>5.8990999999999998E-5</c:v>
                </c:pt>
                <c:pt idx="58991">
                  <c:v>5.8992E-5</c:v>
                </c:pt>
                <c:pt idx="58992">
                  <c:v>5.8993000000000003E-5</c:v>
                </c:pt>
                <c:pt idx="58993">
                  <c:v>5.8993999999999998E-5</c:v>
                </c:pt>
                <c:pt idx="58994">
                  <c:v>5.8995E-5</c:v>
                </c:pt>
                <c:pt idx="58995">
                  <c:v>5.8996000000000002E-5</c:v>
                </c:pt>
                <c:pt idx="58996">
                  <c:v>5.8996999999999998E-5</c:v>
                </c:pt>
                <c:pt idx="58997">
                  <c:v>5.8998E-5</c:v>
                </c:pt>
                <c:pt idx="58998">
                  <c:v>5.8999000000000002E-5</c:v>
                </c:pt>
                <c:pt idx="58999">
                  <c:v>5.8999999999999998E-5</c:v>
                </c:pt>
                <c:pt idx="59000">
                  <c:v>5.9001E-5</c:v>
                </c:pt>
                <c:pt idx="59001">
                  <c:v>5.9002000000000002E-5</c:v>
                </c:pt>
                <c:pt idx="59002">
                  <c:v>5.9002999999999997E-5</c:v>
                </c:pt>
                <c:pt idx="59003">
                  <c:v>5.9004E-5</c:v>
                </c:pt>
                <c:pt idx="59004">
                  <c:v>5.9005000000000002E-5</c:v>
                </c:pt>
                <c:pt idx="59005">
                  <c:v>5.9005999999999997E-5</c:v>
                </c:pt>
                <c:pt idx="59006">
                  <c:v>5.9006999999999999E-5</c:v>
                </c:pt>
                <c:pt idx="59007">
                  <c:v>5.9008000000000002E-5</c:v>
                </c:pt>
                <c:pt idx="59008">
                  <c:v>5.9008999999999997E-5</c:v>
                </c:pt>
                <c:pt idx="59009">
                  <c:v>5.9009999999999999E-5</c:v>
                </c:pt>
                <c:pt idx="59010">
                  <c:v>5.9011000000000001E-5</c:v>
                </c:pt>
                <c:pt idx="59011">
                  <c:v>5.9011999999999997E-5</c:v>
                </c:pt>
                <c:pt idx="59012">
                  <c:v>5.9012999999999999E-5</c:v>
                </c:pt>
                <c:pt idx="59013">
                  <c:v>5.9014000000000001E-5</c:v>
                </c:pt>
                <c:pt idx="59014">
                  <c:v>5.9015000000000003E-5</c:v>
                </c:pt>
                <c:pt idx="59015">
                  <c:v>5.9015999999999999E-5</c:v>
                </c:pt>
                <c:pt idx="59016">
                  <c:v>5.9017000000000001E-5</c:v>
                </c:pt>
                <c:pt idx="59017">
                  <c:v>5.9018000000000003E-5</c:v>
                </c:pt>
                <c:pt idx="59018">
                  <c:v>5.9018999999999999E-5</c:v>
                </c:pt>
                <c:pt idx="59019">
                  <c:v>5.9020000000000001E-5</c:v>
                </c:pt>
                <c:pt idx="59020">
                  <c:v>5.9021000000000003E-5</c:v>
                </c:pt>
                <c:pt idx="59021">
                  <c:v>5.9021999999999998E-5</c:v>
                </c:pt>
                <c:pt idx="59022">
                  <c:v>5.9023000000000001E-5</c:v>
                </c:pt>
                <c:pt idx="59023">
                  <c:v>5.9024000000000003E-5</c:v>
                </c:pt>
                <c:pt idx="59024">
                  <c:v>5.9024999999999998E-5</c:v>
                </c:pt>
                <c:pt idx="59025">
                  <c:v>5.9026E-5</c:v>
                </c:pt>
                <c:pt idx="59026">
                  <c:v>5.9027000000000003E-5</c:v>
                </c:pt>
                <c:pt idx="59027">
                  <c:v>5.9027999999999998E-5</c:v>
                </c:pt>
                <c:pt idx="59028">
                  <c:v>5.9029E-5</c:v>
                </c:pt>
                <c:pt idx="59029">
                  <c:v>5.9030000000000002E-5</c:v>
                </c:pt>
                <c:pt idx="59030">
                  <c:v>5.9030999999999998E-5</c:v>
                </c:pt>
                <c:pt idx="59031">
                  <c:v>5.9032E-5</c:v>
                </c:pt>
                <c:pt idx="59032">
                  <c:v>5.9033000000000002E-5</c:v>
                </c:pt>
                <c:pt idx="59033">
                  <c:v>5.9033999999999998E-5</c:v>
                </c:pt>
                <c:pt idx="59034">
                  <c:v>5.9035E-5</c:v>
                </c:pt>
                <c:pt idx="59035">
                  <c:v>5.9036000000000002E-5</c:v>
                </c:pt>
                <c:pt idx="59036">
                  <c:v>5.9036999999999997E-5</c:v>
                </c:pt>
                <c:pt idx="59037">
                  <c:v>5.9038E-5</c:v>
                </c:pt>
                <c:pt idx="59038">
                  <c:v>5.9039000000000002E-5</c:v>
                </c:pt>
                <c:pt idx="59039">
                  <c:v>5.9039999999999997E-5</c:v>
                </c:pt>
                <c:pt idx="59040">
                  <c:v>5.9040999999999999E-5</c:v>
                </c:pt>
                <c:pt idx="59041">
                  <c:v>5.9042000000000002E-5</c:v>
                </c:pt>
                <c:pt idx="59042">
                  <c:v>5.9042999999999997E-5</c:v>
                </c:pt>
                <c:pt idx="59043">
                  <c:v>5.9043999999999999E-5</c:v>
                </c:pt>
                <c:pt idx="59044">
                  <c:v>5.9045000000000001E-5</c:v>
                </c:pt>
                <c:pt idx="59045">
                  <c:v>5.9045999999999997E-5</c:v>
                </c:pt>
                <c:pt idx="59046">
                  <c:v>5.9046999999999999E-5</c:v>
                </c:pt>
                <c:pt idx="59047">
                  <c:v>5.9048000000000001E-5</c:v>
                </c:pt>
                <c:pt idx="59048">
                  <c:v>5.9049000000000003E-5</c:v>
                </c:pt>
                <c:pt idx="59049">
                  <c:v>5.9049999999999999E-5</c:v>
                </c:pt>
                <c:pt idx="59050">
                  <c:v>5.9051000000000001E-5</c:v>
                </c:pt>
                <c:pt idx="59051">
                  <c:v>5.9052000000000003E-5</c:v>
                </c:pt>
                <c:pt idx="59052">
                  <c:v>5.9052999999999999E-5</c:v>
                </c:pt>
                <c:pt idx="59053">
                  <c:v>5.9054000000000001E-5</c:v>
                </c:pt>
                <c:pt idx="59054">
                  <c:v>5.9055000000000003E-5</c:v>
                </c:pt>
                <c:pt idx="59055">
                  <c:v>5.9055999999999998E-5</c:v>
                </c:pt>
                <c:pt idx="59056">
                  <c:v>5.9057000000000001E-5</c:v>
                </c:pt>
                <c:pt idx="59057">
                  <c:v>5.9058000000000003E-5</c:v>
                </c:pt>
                <c:pt idx="59058">
                  <c:v>5.9058999999999998E-5</c:v>
                </c:pt>
                <c:pt idx="59059">
                  <c:v>5.906E-5</c:v>
                </c:pt>
                <c:pt idx="59060">
                  <c:v>5.9061000000000003E-5</c:v>
                </c:pt>
                <c:pt idx="59061">
                  <c:v>5.9061999999999998E-5</c:v>
                </c:pt>
                <c:pt idx="59062">
                  <c:v>5.9063E-5</c:v>
                </c:pt>
                <c:pt idx="59063">
                  <c:v>5.9064000000000002E-5</c:v>
                </c:pt>
                <c:pt idx="59064">
                  <c:v>5.9064999999999998E-5</c:v>
                </c:pt>
                <c:pt idx="59065">
                  <c:v>5.9066E-5</c:v>
                </c:pt>
                <c:pt idx="59066">
                  <c:v>5.9067000000000002E-5</c:v>
                </c:pt>
                <c:pt idx="59067">
                  <c:v>5.9067999999999998E-5</c:v>
                </c:pt>
                <c:pt idx="59068">
                  <c:v>5.9069E-5</c:v>
                </c:pt>
                <c:pt idx="59069">
                  <c:v>5.9070000000000002E-5</c:v>
                </c:pt>
                <c:pt idx="59070">
                  <c:v>5.9070999999999997E-5</c:v>
                </c:pt>
                <c:pt idx="59071">
                  <c:v>5.9072E-5</c:v>
                </c:pt>
                <c:pt idx="59072">
                  <c:v>5.9073000000000002E-5</c:v>
                </c:pt>
                <c:pt idx="59073">
                  <c:v>5.9073999999999997E-5</c:v>
                </c:pt>
                <c:pt idx="59074">
                  <c:v>5.9074999999999999E-5</c:v>
                </c:pt>
                <c:pt idx="59075">
                  <c:v>5.9076000000000002E-5</c:v>
                </c:pt>
                <c:pt idx="59076">
                  <c:v>5.9076999999999997E-5</c:v>
                </c:pt>
                <c:pt idx="59077">
                  <c:v>5.9077999999999999E-5</c:v>
                </c:pt>
                <c:pt idx="59078">
                  <c:v>5.9079000000000001E-5</c:v>
                </c:pt>
                <c:pt idx="59079">
                  <c:v>5.9079999999999997E-5</c:v>
                </c:pt>
                <c:pt idx="59080">
                  <c:v>5.9080999999999999E-5</c:v>
                </c:pt>
                <c:pt idx="59081">
                  <c:v>5.9082000000000001E-5</c:v>
                </c:pt>
                <c:pt idx="59082">
                  <c:v>5.9083000000000003E-5</c:v>
                </c:pt>
                <c:pt idx="59083">
                  <c:v>5.9083999999999999E-5</c:v>
                </c:pt>
                <c:pt idx="59084">
                  <c:v>5.9085000000000001E-5</c:v>
                </c:pt>
                <c:pt idx="59085">
                  <c:v>5.9086000000000003E-5</c:v>
                </c:pt>
                <c:pt idx="59086">
                  <c:v>5.9086999999999999E-5</c:v>
                </c:pt>
                <c:pt idx="59087">
                  <c:v>5.9088000000000001E-5</c:v>
                </c:pt>
                <c:pt idx="59088">
                  <c:v>5.9089000000000003E-5</c:v>
                </c:pt>
                <c:pt idx="59089">
                  <c:v>5.9089999999999998E-5</c:v>
                </c:pt>
                <c:pt idx="59090">
                  <c:v>5.9091000000000001E-5</c:v>
                </c:pt>
                <c:pt idx="59091">
                  <c:v>5.9092000000000003E-5</c:v>
                </c:pt>
                <c:pt idx="59092">
                  <c:v>5.9092999999999998E-5</c:v>
                </c:pt>
                <c:pt idx="59093">
                  <c:v>5.9094E-5</c:v>
                </c:pt>
                <c:pt idx="59094">
                  <c:v>5.9095000000000003E-5</c:v>
                </c:pt>
                <c:pt idx="59095">
                  <c:v>5.9095999999999998E-5</c:v>
                </c:pt>
                <c:pt idx="59096">
                  <c:v>5.9097E-5</c:v>
                </c:pt>
                <c:pt idx="59097">
                  <c:v>5.9098000000000002E-5</c:v>
                </c:pt>
                <c:pt idx="59098">
                  <c:v>5.9098999999999998E-5</c:v>
                </c:pt>
                <c:pt idx="59099">
                  <c:v>5.91E-5</c:v>
                </c:pt>
                <c:pt idx="59100">
                  <c:v>5.9101000000000002E-5</c:v>
                </c:pt>
                <c:pt idx="59101">
                  <c:v>5.9101999999999998E-5</c:v>
                </c:pt>
                <c:pt idx="59102">
                  <c:v>5.9103E-5</c:v>
                </c:pt>
                <c:pt idx="59103">
                  <c:v>5.9104000000000002E-5</c:v>
                </c:pt>
                <c:pt idx="59104">
                  <c:v>5.9104999999999997E-5</c:v>
                </c:pt>
                <c:pt idx="59105">
                  <c:v>5.9106E-5</c:v>
                </c:pt>
                <c:pt idx="59106">
                  <c:v>5.9107000000000002E-5</c:v>
                </c:pt>
                <c:pt idx="59107">
                  <c:v>5.9107999999999997E-5</c:v>
                </c:pt>
                <c:pt idx="59108">
                  <c:v>5.9108999999999999E-5</c:v>
                </c:pt>
                <c:pt idx="59109">
                  <c:v>5.9110000000000002E-5</c:v>
                </c:pt>
                <c:pt idx="59110">
                  <c:v>5.9110999999999997E-5</c:v>
                </c:pt>
                <c:pt idx="59111">
                  <c:v>5.9111999999999999E-5</c:v>
                </c:pt>
                <c:pt idx="59112">
                  <c:v>5.9113000000000001E-5</c:v>
                </c:pt>
                <c:pt idx="59113">
                  <c:v>5.9113999999999997E-5</c:v>
                </c:pt>
                <c:pt idx="59114">
                  <c:v>5.9114999999999999E-5</c:v>
                </c:pt>
                <c:pt idx="59115">
                  <c:v>5.9116000000000001E-5</c:v>
                </c:pt>
                <c:pt idx="59116">
                  <c:v>5.9117000000000003E-5</c:v>
                </c:pt>
                <c:pt idx="59117">
                  <c:v>5.9117999999999999E-5</c:v>
                </c:pt>
                <c:pt idx="59118">
                  <c:v>5.9119000000000001E-5</c:v>
                </c:pt>
                <c:pt idx="59119">
                  <c:v>5.9120000000000003E-5</c:v>
                </c:pt>
                <c:pt idx="59120">
                  <c:v>5.9120999999999999E-5</c:v>
                </c:pt>
                <c:pt idx="59121">
                  <c:v>5.9122000000000001E-5</c:v>
                </c:pt>
                <c:pt idx="59122">
                  <c:v>5.9123000000000003E-5</c:v>
                </c:pt>
                <c:pt idx="59123">
                  <c:v>5.9123999999999998E-5</c:v>
                </c:pt>
                <c:pt idx="59124">
                  <c:v>5.9125000000000001E-5</c:v>
                </c:pt>
                <c:pt idx="59125">
                  <c:v>5.9126000000000003E-5</c:v>
                </c:pt>
                <c:pt idx="59126">
                  <c:v>5.9126999999999998E-5</c:v>
                </c:pt>
                <c:pt idx="59127">
                  <c:v>5.9128E-5</c:v>
                </c:pt>
                <c:pt idx="59128">
                  <c:v>5.9129000000000003E-5</c:v>
                </c:pt>
                <c:pt idx="59129">
                  <c:v>5.9129999999999998E-5</c:v>
                </c:pt>
                <c:pt idx="59130">
                  <c:v>5.9131E-5</c:v>
                </c:pt>
                <c:pt idx="59131">
                  <c:v>5.9132000000000002E-5</c:v>
                </c:pt>
                <c:pt idx="59132">
                  <c:v>5.9132999999999998E-5</c:v>
                </c:pt>
                <c:pt idx="59133">
                  <c:v>5.9134E-5</c:v>
                </c:pt>
                <c:pt idx="59134">
                  <c:v>5.9135000000000002E-5</c:v>
                </c:pt>
                <c:pt idx="59135">
                  <c:v>5.9135999999999998E-5</c:v>
                </c:pt>
                <c:pt idx="59136">
                  <c:v>5.9137E-5</c:v>
                </c:pt>
                <c:pt idx="59137">
                  <c:v>5.9138000000000002E-5</c:v>
                </c:pt>
                <c:pt idx="59138">
                  <c:v>5.9138999999999997E-5</c:v>
                </c:pt>
                <c:pt idx="59139">
                  <c:v>5.914E-5</c:v>
                </c:pt>
                <c:pt idx="59140">
                  <c:v>5.9141000000000002E-5</c:v>
                </c:pt>
                <c:pt idx="59141">
                  <c:v>5.9141999999999997E-5</c:v>
                </c:pt>
                <c:pt idx="59142">
                  <c:v>5.9142999999999999E-5</c:v>
                </c:pt>
                <c:pt idx="59143">
                  <c:v>5.9144000000000002E-5</c:v>
                </c:pt>
                <c:pt idx="59144">
                  <c:v>5.9144999999999997E-5</c:v>
                </c:pt>
                <c:pt idx="59145">
                  <c:v>5.9145999999999999E-5</c:v>
                </c:pt>
                <c:pt idx="59146">
                  <c:v>5.9147000000000001E-5</c:v>
                </c:pt>
                <c:pt idx="59147">
                  <c:v>5.9147999999999997E-5</c:v>
                </c:pt>
                <c:pt idx="59148">
                  <c:v>5.9148999999999999E-5</c:v>
                </c:pt>
                <c:pt idx="59149">
                  <c:v>5.9150000000000001E-5</c:v>
                </c:pt>
                <c:pt idx="59150">
                  <c:v>5.9151000000000003E-5</c:v>
                </c:pt>
                <c:pt idx="59151">
                  <c:v>5.9151999999999999E-5</c:v>
                </c:pt>
                <c:pt idx="59152">
                  <c:v>5.9153000000000001E-5</c:v>
                </c:pt>
                <c:pt idx="59153">
                  <c:v>5.9154000000000003E-5</c:v>
                </c:pt>
                <c:pt idx="59154">
                  <c:v>5.9154999999999999E-5</c:v>
                </c:pt>
                <c:pt idx="59155">
                  <c:v>5.9156000000000001E-5</c:v>
                </c:pt>
                <c:pt idx="59156">
                  <c:v>5.9157000000000003E-5</c:v>
                </c:pt>
                <c:pt idx="59157">
                  <c:v>5.9157999999999998E-5</c:v>
                </c:pt>
                <c:pt idx="59158">
                  <c:v>5.9159000000000001E-5</c:v>
                </c:pt>
                <c:pt idx="59159">
                  <c:v>5.9160000000000003E-5</c:v>
                </c:pt>
                <c:pt idx="59160">
                  <c:v>5.9160999999999998E-5</c:v>
                </c:pt>
                <c:pt idx="59161">
                  <c:v>5.9162E-5</c:v>
                </c:pt>
                <c:pt idx="59162">
                  <c:v>5.9163000000000003E-5</c:v>
                </c:pt>
                <c:pt idx="59163">
                  <c:v>5.9163999999999998E-5</c:v>
                </c:pt>
                <c:pt idx="59164">
                  <c:v>5.9165E-5</c:v>
                </c:pt>
                <c:pt idx="59165">
                  <c:v>5.9166000000000002E-5</c:v>
                </c:pt>
                <c:pt idx="59166">
                  <c:v>5.9166999999999998E-5</c:v>
                </c:pt>
                <c:pt idx="59167">
                  <c:v>5.9168E-5</c:v>
                </c:pt>
                <c:pt idx="59168">
                  <c:v>5.9169000000000002E-5</c:v>
                </c:pt>
                <c:pt idx="59169">
                  <c:v>5.9169999999999998E-5</c:v>
                </c:pt>
                <c:pt idx="59170">
                  <c:v>5.9171E-5</c:v>
                </c:pt>
                <c:pt idx="59171">
                  <c:v>5.9172000000000002E-5</c:v>
                </c:pt>
                <c:pt idx="59172">
                  <c:v>5.9172999999999997E-5</c:v>
                </c:pt>
                <c:pt idx="59173">
                  <c:v>5.9174E-5</c:v>
                </c:pt>
                <c:pt idx="59174">
                  <c:v>5.9175000000000002E-5</c:v>
                </c:pt>
                <c:pt idx="59175">
                  <c:v>5.9175999999999997E-5</c:v>
                </c:pt>
                <c:pt idx="59176">
                  <c:v>5.9176999999999999E-5</c:v>
                </c:pt>
                <c:pt idx="59177">
                  <c:v>5.9178000000000002E-5</c:v>
                </c:pt>
                <c:pt idx="59178">
                  <c:v>5.9178999999999997E-5</c:v>
                </c:pt>
                <c:pt idx="59179">
                  <c:v>5.9179999999999999E-5</c:v>
                </c:pt>
                <c:pt idx="59180">
                  <c:v>5.9181000000000001E-5</c:v>
                </c:pt>
                <c:pt idx="59181">
                  <c:v>5.9181999999999997E-5</c:v>
                </c:pt>
                <c:pt idx="59182">
                  <c:v>5.9182999999999999E-5</c:v>
                </c:pt>
                <c:pt idx="59183">
                  <c:v>5.9184000000000001E-5</c:v>
                </c:pt>
                <c:pt idx="59184">
                  <c:v>5.9184999999999997E-5</c:v>
                </c:pt>
                <c:pt idx="59185">
                  <c:v>5.9185999999999999E-5</c:v>
                </c:pt>
                <c:pt idx="59186">
                  <c:v>5.9187000000000001E-5</c:v>
                </c:pt>
                <c:pt idx="59187">
                  <c:v>5.9188000000000003E-5</c:v>
                </c:pt>
                <c:pt idx="59188">
                  <c:v>5.9188999999999999E-5</c:v>
                </c:pt>
                <c:pt idx="59189">
                  <c:v>5.9190000000000001E-5</c:v>
                </c:pt>
                <c:pt idx="59190">
                  <c:v>5.9191000000000003E-5</c:v>
                </c:pt>
                <c:pt idx="59191">
                  <c:v>5.9191999999999998E-5</c:v>
                </c:pt>
                <c:pt idx="59192">
                  <c:v>5.9193000000000001E-5</c:v>
                </c:pt>
                <c:pt idx="59193">
                  <c:v>5.9194000000000003E-5</c:v>
                </c:pt>
                <c:pt idx="59194">
                  <c:v>5.9194999999999998E-5</c:v>
                </c:pt>
                <c:pt idx="59195">
                  <c:v>5.9196E-5</c:v>
                </c:pt>
                <c:pt idx="59196">
                  <c:v>5.9197000000000003E-5</c:v>
                </c:pt>
                <c:pt idx="59197">
                  <c:v>5.9197999999999998E-5</c:v>
                </c:pt>
                <c:pt idx="59198">
                  <c:v>5.9199E-5</c:v>
                </c:pt>
                <c:pt idx="59199">
                  <c:v>5.9200000000000002E-5</c:v>
                </c:pt>
                <c:pt idx="59200">
                  <c:v>5.9200999999999998E-5</c:v>
                </c:pt>
                <c:pt idx="59201">
                  <c:v>5.9202E-5</c:v>
                </c:pt>
                <c:pt idx="59202">
                  <c:v>5.9203000000000002E-5</c:v>
                </c:pt>
                <c:pt idx="59203">
                  <c:v>5.9203999999999998E-5</c:v>
                </c:pt>
                <c:pt idx="59204">
                  <c:v>5.9205E-5</c:v>
                </c:pt>
                <c:pt idx="59205">
                  <c:v>5.9206000000000002E-5</c:v>
                </c:pt>
                <c:pt idx="59206">
                  <c:v>5.9206999999999997E-5</c:v>
                </c:pt>
                <c:pt idx="59207">
                  <c:v>5.9208E-5</c:v>
                </c:pt>
                <c:pt idx="59208">
                  <c:v>5.9209000000000002E-5</c:v>
                </c:pt>
                <c:pt idx="59209">
                  <c:v>5.9209999999999997E-5</c:v>
                </c:pt>
                <c:pt idx="59210">
                  <c:v>5.9210999999999999E-5</c:v>
                </c:pt>
                <c:pt idx="59211">
                  <c:v>5.9212000000000002E-5</c:v>
                </c:pt>
                <c:pt idx="59212">
                  <c:v>5.9212999999999997E-5</c:v>
                </c:pt>
                <c:pt idx="59213">
                  <c:v>5.9213999999999999E-5</c:v>
                </c:pt>
                <c:pt idx="59214">
                  <c:v>5.9215000000000001E-5</c:v>
                </c:pt>
                <c:pt idx="59215">
                  <c:v>5.9215999999999997E-5</c:v>
                </c:pt>
                <c:pt idx="59216">
                  <c:v>5.9216999999999999E-5</c:v>
                </c:pt>
                <c:pt idx="59217">
                  <c:v>5.9218000000000001E-5</c:v>
                </c:pt>
                <c:pt idx="59218">
                  <c:v>5.9218999999999997E-5</c:v>
                </c:pt>
                <c:pt idx="59219">
                  <c:v>5.9219999999999999E-5</c:v>
                </c:pt>
                <c:pt idx="59220">
                  <c:v>5.9221000000000001E-5</c:v>
                </c:pt>
                <c:pt idx="59221">
                  <c:v>5.9222000000000003E-5</c:v>
                </c:pt>
                <c:pt idx="59222">
                  <c:v>5.9222999999999999E-5</c:v>
                </c:pt>
                <c:pt idx="59223">
                  <c:v>5.9224000000000001E-5</c:v>
                </c:pt>
                <c:pt idx="59224">
                  <c:v>5.9225000000000003E-5</c:v>
                </c:pt>
                <c:pt idx="59225">
                  <c:v>5.9225999999999998E-5</c:v>
                </c:pt>
                <c:pt idx="59226">
                  <c:v>5.9227000000000001E-5</c:v>
                </c:pt>
                <c:pt idx="59227">
                  <c:v>5.9228000000000003E-5</c:v>
                </c:pt>
                <c:pt idx="59228">
                  <c:v>5.9228999999999998E-5</c:v>
                </c:pt>
                <c:pt idx="59229">
                  <c:v>5.923E-5</c:v>
                </c:pt>
                <c:pt idx="59230">
                  <c:v>5.9231000000000003E-5</c:v>
                </c:pt>
                <c:pt idx="59231">
                  <c:v>5.9231999999999998E-5</c:v>
                </c:pt>
                <c:pt idx="59232">
                  <c:v>5.9233E-5</c:v>
                </c:pt>
                <c:pt idx="59233">
                  <c:v>5.9234000000000002E-5</c:v>
                </c:pt>
                <c:pt idx="59234">
                  <c:v>5.9234999999999998E-5</c:v>
                </c:pt>
                <c:pt idx="59235">
                  <c:v>5.9236E-5</c:v>
                </c:pt>
                <c:pt idx="59236">
                  <c:v>5.9237000000000002E-5</c:v>
                </c:pt>
                <c:pt idx="59237">
                  <c:v>5.9237999999999998E-5</c:v>
                </c:pt>
                <c:pt idx="59238">
                  <c:v>5.9239E-5</c:v>
                </c:pt>
                <c:pt idx="59239">
                  <c:v>5.9240000000000002E-5</c:v>
                </c:pt>
                <c:pt idx="59240">
                  <c:v>5.9240999999999997E-5</c:v>
                </c:pt>
                <c:pt idx="59241">
                  <c:v>5.9242E-5</c:v>
                </c:pt>
                <c:pt idx="59242">
                  <c:v>5.9243000000000002E-5</c:v>
                </c:pt>
                <c:pt idx="59243">
                  <c:v>5.9243999999999997E-5</c:v>
                </c:pt>
                <c:pt idx="59244">
                  <c:v>5.9244999999999999E-5</c:v>
                </c:pt>
                <c:pt idx="59245">
                  <c:v>5.9246000000000002E-5</c:v>
                </c:pt>
                <c:pt idx="59246">
                  <c:v>5.9246999999999997E-5</c:v>
                </c:pt>
                <c:pt idx="59247">
                  <c:v>5.9247999999999999E-5</c:v>
                </c:pt>
                <c:pt idx="59248">
                  <c:v>5.9249000000000001E-5</c:v>
                </c:pt>
                <c:pt idx="59249">
                  <c:v>5.9249999999999997E-5</c:v>
                </c:pt>
                <c:pt idx="59250">
                  <c:v>5.9250999999999999E-5</c:v>
                </c:pt>
                <c:pt idx="59251">
                  <c:v>5.9252000000000001E-5</c:v>
                </c:pt>
                <c:pt idx="59252">
                  <c:v>5.9252999999999997E-5</c:v>
                </c:pt>
                <c:pt idx="59253">
                  <c:v>5.9253999999999999E-5</c:v>
                </c:pt>
                <c:pt idx="59254">
                  <c:v>5.9255000000000001E-5</c:v>
                </c:pt>
                <c:pt idx="59255">
                  <c:v>5.9256000000000003E-5</c:v>
                </c:pt>
                <c:pt idx="59256">
                  <c:v>5.9256999999999999E-5</c:v>
                </c:pt>
                <c:pt idx="59257">
                  <c:v>5.9258000000000001E-5</c:v>
                </c:pt>
                <c:pt idx="59258">
                  <c:v>5.9259000000000003E-5</c:v>
                </c:pt>
                <c:pt idx="59259">
                  <c:v>5.9259999999999998E-5</c:v>
                </c:pt>
                <c:pt idx="59260">
                  <c:v>5.9261000000000001E-5</c:v>
                </c:pt>
                <c:pt idx="59261">
                  <c:v>5.9262000000000003E-5</c:v>
                </c:pt>
                <c:pt idx="59262">
                  <c:v>5.9262999999999998E-5</c:v>
                </c:pt>
                <c:pt idx="59263">
                  <c:v>5.9264E-5</c:v>
                </c:pt>
                <c:pt idx="59264">
                  <c:v>5.9265000000000003E-5</c:v>
                </c:pt>
                <c:pt idx="59265">
                  <c:v>5.9265999999999998E-5</c:v>
                </c:pt>
                <c:pt idx="59266">
                  <c:v>5.9267E-5</c:v>
                </c:pt>
                <c:pt idx="59267">
                  <c:v>5.9268000000000002E-5</c:v>
                </c:pt>
                <c:pt idx="59268">
                  <c:v>5.9268999999999998E-5</c:v>
                </c:pt>
                <c:pt idx="59269">
                  <c:v>5.927E-5</c:v>
                </c:pt>
                <c:pt idx="59270">
                  <c:v>5.9271000000000002E-5</c:v>
                </c:pt>
                <c:pt idx="59271">
                  <c:v>5.9271999999999998E-5</c:v>
                </c:pt>
                <c:pt idx="59272">
                  <c:v>5.9273E-5</c:v>
                </c:pt>
                <c:pt idx="59273">
                  <c:v>5.9274000000000002E-5</c:v>
                </c:pt>
                <c:pt idx="59274">
                  <c:v>5.9274999999999997E-5</c:v>
                </c:pt>
                <c:pt idx="59275">
                  <c:v>5.9276E-5</c:v>
                </c:pt>
                <c:pt idx="59276">
                  <c:v>5.9277000000000002E-5</c:v>
                </c:pt>
                <c:pt idx="59277">
                  <c:v>5.9277999999999997E-5</c:v>
                </c:pt>
                <c:pt idx="59278">
                  <c:v>5.9278999999999999E-5</c:v>
                </c:pt>
                <c:pt idx="59279">
                  <c:v>5.9280000000000002E-5</c:v>
                </c:pt>
                <c:pt idx="59280">
                  <c:v>5.9280999999999997E-5</c:v>
                </c:pt>
                <c:pt idx="59281">
                  <c:v>5.9281999999999999E-5</c:v>
                </c:pt>
                <c:pt idx="59282">
                  <c:v>5.9283000000000001E-5</c:v>
                </c:pt>
                <c:pt idx="59283">
                  <c:v>5.9283999999999997E-5</c:v>
                </c:pt>
                <c:pt idx="59284">
                  <c:v>5.9284999999999999E-5</c:v>
                </c:pt>
                <c:pt idx="59285">
                  <c:v>5.9286000000000001E-5</c:v>
                </c:pt>
                <c:pt idx="59286">
                  <c:v>5.9286999999999997E-5</c:v>
                </c:pt>
                <c:pt idx="59287">
                  <c:v>5.9287999999999999E-5</c:v>
                </c:pt>
                <c:pt idx="59288">
                  <c:v>5.9289000000000001E-5</c:v>
                </c:pt>
                <c:pt idx="59289">
                  <c:v>5.9290000000000003E-5</c:v>
                </c:pt>
                <c:pt idx="59290">
                  <c:v>5.9290999999999999E-5</c:v>
                </c:pt>
                <c:pt idx="59291">
                  <c:v>5.9292000000000001E-5</c:v>
                </c:pt>
                <c:pt idx="59292">
                  <c:v>5.9293000000000003E-5</c:v>
                </c:pt>
                <c:pt idx="59293">
                  <c:v>5.9293999999999998E-5</c:v>
                </c:pt>
                <c:pt idx="59294">
                  <c:v>5.9295000000000001E-5</c:v>
                </c:pt>
                <c:pt idx="59295">
                  <c:v>5.9296000000000003E-5</c:v>
                </c:pt>
                <c:pt idx="59296">
                  <c:v>5.9296999999999998E-5</c:v>
                </c:pt>
                <c:pt idx="59297">
                  <c:v>5.9298E-5</c:v>
                </c:pt>
                <c:pt idx="59298">
                  <c:v>5.9299000000000003E-5</c:v>
                </c:pt>
                <c:pt idx="59299">
                  <c:v>5.9299999999999998E-5</c:v>
                </c:pt>
                <c:pt idx="59300">
                  <c:v>5.9301E-5</c:v>
                </c:pt>
                <c:pt idx="59301">
                  <c:v>5.9302000000000002E-5</c:v>
                </c:pt>
                <c:pt idx="59302">
                  <c:v>5.9302999999999998E-5</c:v>
                </c:pt>
                <c:pt idx="59303">
                  <c:v>5.9304E-5</c:v>
                </c:pt>
                <c:pt idx="59304">
                  <c:v>5.9305000000000002E-5</c:v>
                </c:pt>
                <c:pt idx="59305">
                  <c:v>5.9305999999999998E-5</c:v>
                </c:pt>
                <c:pt idx="59306">
                  <c:v>5.9307E-5</c:v>
                </c:pt>
                <c:pt idx="59307">
                  <c:v>5.9308000000000002E-5</c:v>
                </c:pt>
                <c:pt idx="59308">
                  <c:v>5.9308999999999997E-5</c:v>
                </c:pt>
                <c:pt idx="59309">
                  <c:v>5.931E-5</c:v>
                </c:pt>
                <c:pt idx="59310">
                  <c:v>5.9311000000000002E-5</c:v>
                </c:pt>
                <c:pt idx="59311">
                  <c:v>5.9311999999999997E-5</c:v>
                </c:pt>
                <c:pt idx="59312">
                  <c:v>5.9312999999999999E-5</c:v>
                </c:pt>
                <c:pt idx="59313">
                  <c:v>5.9314000000000002E-5</c:v>
                </c:pt>
                <c:pt idx="59314">
                  <c:v>5.9314999999999997E-5</c:v>
                </c:pt>
                <c:pt idx="59315">
                  <c:v>5.9315999999999999E-5</c:v>
                </c:pt>
                <c:pt idx="59316">
                  <c:v>5.9317000000000001E-5</c:v>
                </c:pt>
                <c:pt idx="59317">
                  <c:v>5.9317999999999997E-5</c:v>
                </c:pt>
                <c:pt idx="59318">
                  <c:v>5.9318999999999999E-5</c:v>
                </c:pt>
                <c:pt idx="59319">
                  <c:v>5.9320000000000001E-5</c:v>
                </c:pt>
                <c:pt idx="59320">
                  <c:v>5.9320999999999997E-5</c:v>
                </c:pt>
                <c:pt idx="59321">
                  <c:v>5.9321999999999999E-5</c:v>
                </c:pt>
                <c:pt idx="59322">
                  <c:v>5.9323000000000001E-5</c:v>
                </c:pt>
                <c:pt idx="59323">
                  <c:v>5.9324000000000003E-5</c:v>
                </c:pt>
                <c:pt idx="59324">
                  <c:v>5.9324999999999999E-5</c:v>
                </c:pt>
                <c:pt idx="59325">
                  <c:v>5.9326000000000001E-5</c:v>
                </c:pt>
                <c:pt idx="59326">
                  <c:v>5.9327000000000003E-5</c:v>
                </c:pt>
                <c:pt idx="59327">
                  <c:v>5.9327999999999998E-5</c:v>
                </c:pt>
                <c:pt idx="59328">
                  <c:v>5.9329000000000001E-5</c:v>
                </c:pt>
                <c:pt idx="59329">
                  <c:v>5.9330000000000003E-5</c:v>
                </c:pt>
                <c:pt idx="59330">
                  <c:v>5.9330999999999998E-5</c:v>
                </c:pt>
                <c:pt idx="59331">
                  <c:v>5.9332E-5</c:v>
                </c:pt>
                <c:pt idx="59332">
                  <c:v>5.9333000000000003E-5</c:v>
                </c:pt>
                <c:pt idx="59333">
                  <c:v>5.9333999999999998E-5</c:v>
                </c:pt>
                <c:pt idx="59334">
                  <c:v>5.9335E-5</c:v>
                </c:pt>
                <c:pt idx="59335">
                  <c:v>5.9336000000000002E-5</c:v>
                </c:pt>
                <c:pt idx="59336">
                  <c:v>5.9336999999999998E-5</c:v>
                </c:pt>
                <c:pt idx="59337">
                  <c:v>5.9338E-5</c:v>
                </c:pt>
                <c:pt idx="59338">
                  <c:v>5.9339000000000002E-5</c:v>
                </c:pt>
                <c:pt idx="59339">
                  <c:v>5.9339999999999998E-5</c:v>
                </c:pt>
                <c:pt idx="59340">
                  <c:v>5.9341E-5</c:v>
                </c:pt>
                <c:pt idx="59341">
                  <c:v>5.9342000000000002E-5</c:v>
                </c:pt>
                <c:pt idx="59342">
                  <c:v>5.9342999999999997E-5</c:v>
                </c:pt>
                <c:pt idx="59343">
                  <c:v>5.9344E-5</c:v>
                </c:pt>
                <c:pt idx="59344">
                  <c:v>5.9345000000000002E-5</c:v>
                </c:pt>
                <c:pt idx="59345">
                  <c:v>5.9345999999999997E-5</c:v>
                </c:pt>
                <c:pt idx="59346">
                  <c:v>5.9346999999999999E-5</c:v>
                </c:pt>
                <c:pt idx="59347">
                  <c:v>5.9348000000000002E-5</c:v>
                </c:pt>
                <c:pt idx="59348">
                  <c:v>5.9348999999999997E-5</c:v>
                </c:pt>
                <c:pt idx="59349">
                  <c:v>5.9349999999999999E-5</c:v>
                </c:pt>
                <c:pt idx="59350">
                  <c:v>5.9351000000000001E-5</c:v>
                </c:pt>
                <c:pt idx="59351">
                  <c:v>5.9351999999999997E-5</c:v>
                </c:pt>
                <c:pt idx="59352">
                  <c:v>5.9352999999999999E-5</c:v>
                </c:pt>
                <c:pt idx="59353">
                  <c:v>5.9354000000000001E-5</c:v>
                </c:pt>
                <c:pt idx="59354">
                  <c:v>5.9354999999999997E-5</c:v>
                </c:pt>
                <c:pt idx="59355">
                  <c:v>5.9355999999999999E-5</c:v>
                </c:pt>
                <c:pt idx="59356">
                  <c:v>5.9357000000000001E-5</c:v>
                </c:pt>
                <c:pt idx="59357">
                  <c:v>5.9358000000000003E-5</c:v>
                </c:pt>
                <c:pt idx="59358">
                  <c:v>5.9358999999999999E-5</c:v>
                </c:pt>
                <c:pt idx="59359">
                  <c:v>5.9360000000000001E-5</c:v>
                </c:pt>
                <c:pt idx="59360">
                  <c:v>5.9361000000000003E-5</c:v>
                </c:pt>
                <c:pt idx="59361">
                  <c:v>5.9361999999999998E-5</c:v>
                </c:pt>
                <c:pt idx="59362">
                  <c:v>5.9363000000000001E-5</c:v>
                </c:pt>
                <c:pt idx="59363">
                  <c:v>5.9364000000000003E-5</c:v>
                </c:pt>
                <c:pt idx="59364">
                  <c:v>5.9364999999999998E-5</c:v>
                </c:pt>
                <c:pt idx="59365">
                  <c:v>5.9366E-5</c:v>
                </c:pt>
                <c:pt idx="59366">
                  <c:v>5.9367000000000003E-5</c:v>
                </c:pt>
                <c:pt idx="59367">
                  <c:v>5.9367999999999998E-5</c:v>
                </c:pt>
                <c:pt idx="59368">
                  <c:v>5.9369E-5</c:v>
                </c:pt>
                <c:pt idx="59369">
                  <c:v>5.9370000000000002E-5</c:v>
                </c:pt>
                <c:pt idx="59370">
                  <c:v>5.9370999999999998E-5</c:v>
                </c:pt>
                <c:pt idx="59371">
                  <c:v>5.9372E-5</c:v>
                </c:pt>
                <c:pt idx="59372">
                  <c:v>5.9373000000000002E-5</c:v>
                </c:pt>
                <c:pt idx="59373">
                  <c:v>5.9373999999999998E-5</c:v>
                </c:pt>
                <c:pt idx="59374">
                  <c:v>5.9375E-5</c:v>
                </c:pt>
                <c:pt idx="59375">
                  <c:v>5.9376000000000002E-5</c:v>
                </c:pt>
                <c:pt idx="59376">
                  <c:v>5.9376999999999997E-5</c:v>
                </c:pt>
                <c:pt idx="59377">
                  <c:v>5.9378E-5</c:v>
                </c:pt>
                <c:pt idx="59378">
                  <c:v>5.9379000000000002E-5</c:v>
                </c:pt>
                <c:pt idx="59379">
                  <c:v>5.9379999999999997E-5</c:v>
                </c:pt>
                <c:pt idx="59380">
                  <c:v>5.9380999999999999E-5</c:v>
                </c:pt>
                <c:pt idx="59381">
                  <c:v>5.9382000000000002E-5</c:v>
                </c:pt>
                <c:pt idx="59382">
                  <c:v>5.9382999999999997E-5</c:v>
                </c:pt>
                <c:pt idx="59383">
                  <c:v>5.9383999999999999E-5</c:v>
                </c:pt>
                <c:pt idx="59384">
                  <c:v>5.9385000000000001E-5</c:v>
                </c:pt>
                <c:pt idx="59385">
                  <c:v>5.9385999999999997E-5</c:v>
                </c:pt>
                <c:pt idx="59386">
                  <c:v>5.9386999999999999E-5</c:v>
                </c:pt>
                <c:pt idx="59387">
                  <c:v>5.9388000000000001E-5</c:v>
                </c:pt>
                <c:pt idx="59388">
                  <c:v>5.9388999999999997E-5</c:v>
                </c:pt>
                <c:pt idx="59389">
                  <c:v>5.9389999999999999E-5</c:v>
                </c:pt>
                <c:pt idx="59390">
                  <c:v>5.9391000000000001E-5</c:v>
                </c:pt>
                <c:pt idx="59391">
                  <c:v>5.9392000000000003E-5</c:v>
                </c:pt>
                <c:pt idx="59392">
                  <c:v>5.9392999999999999E-5</c:v>
                </c:pt>
                <c:pt idx="59393">
                  <c:v>5.9394000000000001E-5</c:v>
                </c:pt>
                <c:pt idx="59394">
                  <c:v>5.9395000000000003E-5</c:v>
                </c:pt>
                <c:pt idx="59395">
                  <c:v>5.9395999999999998E-5</c:v>
                </c:pt>
                <c:pt idx="59396">
                  <c:v>5.9397000000000001E-5</c:v>
                </c:pt>
                <c:pt idx="59397">
                  <c:v>5.9398000000000003E-5</c:v>
                </c:pt>
                <c:pt idx="59398">
                  <c:v>5.9398999999999998E-5</c:v>
                </c:pt>
                <c:pt idx="59399">
                  <c:v>5.94E-5</c:v>
                </c:pt>
                <c:pt idx="59400">
                  <c:v>5.9401000000000003E-5</c:v>
                </c:pt>
                <c:pt idx="59401">
                  <c:v>5.9401999999999998E-5</c:v>
                </c:pt>
                <c:pt idx="59402">
                  <c:v>5.9403E-5</c:v>
                </c:pt>
                <c:pt idx="59403">
                  <c:v>5.9404000000000002E-5</c:v>
                </c:pt>
                <c:pt idx="59404">
                  <c:v>5.9404999999999998E-5</c:v>
                </c:pt>
                <c:pt idx="59405">
                  <c:v>5.9406E-5</c:v>
                </c:pt>
                <c:pt idx="59406">
                  <c:v>5.9407000000000002E-5</c:v>
                </c:pt>
                <c:pt idx="59407">
                  <c:v>5.9407999999999998E-5</c:v>
                </c:pt>
                <c:pt idx="59408">
                  <c:v>5.9409E-5</c:v>
                </c:pt>
                <c:pt idx="59409">
                  <c:v>5.9410000000000002E-5</c:v>
                </c:pt>
                <c:pt idx="59410">
                  <c:v>5.9410999999999998E-5</c:v>
                </c:pt>
                <c:pt idx="59411">
                  <c:v>5.9412E-5</c:v>
                </c:pt>
                <c:pt idx="59412">
                  <c:v>5.9413000000000002E-5</c:v>
                </c:pt>
                <c:pt idx="59413">
                  <c:v>5.9413999999999997E-5</c:v>
                </c:pt>
                <c:pt idx="59414">
                  <c:v>5.9414999999999999E-5</c:v>
                </c:pt>
                <c:pt idx="59415">
                  <c:v>5.9416000000000002E-5</c:v>
                </c:pt>
                <c:pt idx="59416">
                  <c:v>5.9416999999999997E-5</c:v>
                </c:pt>
                <c:pt idx="59417">
                  <c:v>5.9417999999999999E-5</c:v>
                </c:pt>
                <c:pt idx="59418">
                  <c:v>5.9419000000000001E-5</c:v>
                </c:pt>
                <c:pt idx="59419">
                  <c:v>5.9419999999999997E-5</c:v>
                </c:pt>
                <c:pt idx="59420">
                  <c:v>5.9420999999999999E-5</c:v>
                </c:pt>
                <c:pt idx="59421">
                  <c:v>5.9422000000000001E-5</c:v>
                </c:pt>
                <c:pt idx="59422">
                  <c:v>5.9422999999999997E-5</c:v>
                </c:pt>
                <c:pt idx="59423">
                  <c:v>5.9423999999999999E-5</c:v>
                </c:pt>
                <c:pt idx="59424">
                  <c:v>5.9425000000000001E-5</c:v>
                </c:pt>
                <c:pt idx="59425">
                  <c:v>5.9426000000000003E-5</c:v>
                </c:pt>
                <c:pt idx="59426">
                  <c:v>5.9426999999999999E-5</c:v>
                </c:pt>
                <c:pt idx="59427">
                  <c:v>5.9428000000000001E-5</c:v>
                </c:pt>
                <c:pt idx="59428">
                  <c:v>5.9429000000000003E-5</c:v>
                </c:pt>
                <c:pt idx="59429">
                  <c:v>5.9429999999999999E-5</c:v>
                </c:pt>
                <c:pt idx="59430">
                  <c:v>5.9431000000000001E-5</c:v>
                </c:pt>
                <c:pt idx="59431">
                  <c:v>5.9432000000000003E-5</c:v>
                </c:pt>
                <c:pt idx="59432">
                  <c:v>5.9432999999999998E-5</c:v>
                </c:pt>
                <c:pt idx="59433">
                  <c:v>5.9434000000000001E-5</c:v>
                </c:pt>
                <c:pt idx="59434">
                  <c:v>5.9435000000000003E-5</c:v>
                </c:pt>
                <c:pt idx="59435">
                  <c:v>5.9435999999999998E-5</c:v>
                </c:pt>
                <c:pt idx="59436">
                  <c:v>5.9437E-5</c:v>
                </c:pt>
                <c:pt idx="59437">
                  <c:v>5.9438000000000002E-5</c:v>
                </c:pt>
                <c:pt idx="59438">
                  <c:v>5.9438999999999998E-5</c:v>
                </c:pt>
                <c:pt idx="59439">
                  <c:v>5.944E-5</c:v>
                </c:pt>
                <c:pt idx="59440">
                  <c:v>5.9441000000000002E-5</c:v>
                </c:pt>
                <c:pt idx="59441">
                  <c:v>5.9441999999999998E-5</c:v>
                </c:pt>
                <c:pt idx="59442">
                  <c:v>5.9443E-5</c:v>
                </c:pt>
                <c:pt idx="59443">
                  <c:v>5.9444000000000002E-5</c:v>
                </c:pt>
                <c:pt idx="59444">
                  <c:v>5.9444999999999998E-5</c:v>
                </c:pt>
                <c:pt idx="59445">
                  <c:v>5.9446E-5</c:v>
                </c:pt>
                <c:pt idx="59446">
                  <c:v>5.9447000000000002E-5</c:v>
                </c:pt>
                <c:pt idx="59447">
                  <c:v>5.9447999999999997E-5</c:v>
                </c:pt>
                <c:pt idx="59448">
                  <c:v>5.9449E-5</c:v>
                </c:pt>
                <c:pt idx="59449">
                  <c:v>5.9450000000000002E-5</c:v>
                </c:pt>
                <c:pt idx="59450">
                  <c:v>5.9450999999999997E-5</c:v>
                </c:pt>
                <c:pt idx="59451">
                  <c:v>5.9451999999999999E-5</c:v>
                </c:pt>
                <c:pt idx="59452">
                  <c:v>5.9453000000000002E-5</c:v>
                </c:pt>
                <c:pt idx="59453">
                  <c:v>5.9453999999999997E-5</c:v>
                </c:pt>
                <c:pt idx="59454">
                  <c:v>5.9454999999999999E-5</c:v>
                </c:pt>
                <c:pt idx="59455">
                  <c:v>5.9456000000000001E-5</c:v>
                </c:pt>
                <c:pt idx="59456">
                  <c:v>5.9456999999999997E-5</c:v>
                </c:pt>
                <c:pt idx="59457">
                  <c:v>5.9457999999999999E-5</c:v>
                </c:pt>
                <c:pt idx="59458">
                  <c:v>5.9459000000000001E-5</c:v>
                </c:pt>
                <c:pt idx="59459">
                  <c:v>5.9460000000000003E-5</c:v>
                </c:pt>
                <c:pt idx="59460">
                  <c:v>5.9460999999999999E-5</c:v>
                </c:pt>
                <c:pt idx="59461">
                  <c:v>5.9462000000000001E-5</c:v>
                </c:pt>
                <c:pt idx="59462">
                  <c:v>5.9463000000000003E-5</c:v>
                </c:pt>
                <c:pt idx="59463">
                  <c:v>5.9463999999999999E-5</c:v>
                </c:pt>
                <c:pt idx="59464">
                  <c:v>5.9465000000000001E-5</c:v>
                </c:pt>
                <c:pt idx="59465">
                  <c:v>5.9466000000000003E-5</c:v>
                </c:pt>
                <c:pt idx="59466">
                  <c:v>5.9466999999999998E-5</c:v>
                </c:pt>
                <c:pt idx="59467">
                  <c:v>5.9468000000000001E-5</c:v>
                </c:pt>
                <c:pt idx="59468">
                  <c:v>5.9469000000000003E-5</c:v>
                </c:pt>
                <c:pt idx="59469">
                  <c:v>5.9469999999999998E-5</c:v>
                </c:pt>
                <c:pt idx="59470">
                  <c:v>5.9471E-5</c:v>
                </c:pt>
                <c:pt idx="59471">
                  <c:v>5.9472000000000003E-5</c:v>
                </c:pt>
                <c:pt idx="59472">
                  <c:v>5.9472999999999998E-5</c:v>
                </c:pt>
                <c:pt idx="59473">
                  <c:v>5.9474E-5</c:v>
                </c:pt>
                <c:pt idx="59474">
                  <c:v>5.9475000000000002E-5</c:v>
                </c:pt>
                <c:pt idx="59475">
                  <c:v>5.9475999999999998E-5</c:v>
                </c:pt>
                <c:pt idx="59476">
                  <c:v>5.9477E-5</c:v>
                </c:pt>
                <c:pt idx="59477">
                  <c:v>5.9478000000000002E-5</c:v>
                </c:pt>
                <c:pt idx="59478">
                  <c:v>5.9478999999999998E-5</c:v>
                </c:pt>
                <c:pt idx="59479">
                  <c:v>5.948E-5</c:v>
                </c:pt>
                <c:pt idx="59480">
                  <c:v>5.9481000000000002E-5</c:v>
                </c:pt>
                <c:pt idx="59481">
                  <c:v>5.9481999999999997E-5</c:v>
                </c:pt>
                <c:pt idx="59482">
                  <c:v>5.9483E-5</c:v>
                </c:pt>
                <c:pt idx="59483">
                  <c:v>5.9484000000000002E-5</c:v>
                </c:pt>
                <c:pt idx="59484">
                  <c:v>5.9484999999999997E-5</c:v>
                </c:pt>
                <c:pt idx="59485">
                  <c:v>5.9485999999999999E-5</c:v>
                </c:pt>
                <c:pt idx="59486">
                  <c:v>5.9487000000000002E-5</c:v>
                </c:pt>
                <c:pt idx="59487">
                  <c:v>5.9487999999999997E-5</c:v>
                </c:pt>
                <c:pt idx="59488">
                  <c:v>5.9488999999999999E-5</c:v>
                </c:pt>
                <c:pt idx="59489">
                  <c:v>5.9490000000000001E-5</c:v>
                </c:pt>
                <c:pt idx="59490">
                  <c:v>5.9490999999999997E-5</c:v>
                </c:pt>
                <c:pt idx="59491">
                  <c:v>5.9491999999999999E-5</c:v>
                </c:pt>
                <c:pt idx="59492">
                  <c:v>5.9493000000000001E-5</c:v>
                </c:pt>
                <c:pt idx="59493">
                  <c:v>5.9494000000000003E-5</c:v>
                </c:pt>
                <c:pt idx="59494">
                  <c:v>5.9494999999999999E-5</c:v>
                </c:pt>
                <c:pt idx="59495">
                  <c:v>5.9496000000000001E-5</c:v>
                </c:pt>
                <c:pt idx="59496">
                  <c:v>5.9497000000000003E-5</c:v>
                </c:pt>
                <c:pt idx="59497">
                  <c:v>5.9497999999999999E-5</c:v>
                </c:pt>
                <c:pt idx="59498">
                  <c:v>5.9499000000000001E-5</c:v>
                </c:pt>
                <c:pt idx="59499">
                  <c:v>5.9500000000000003E-5</c:v>
                </c:pt>
                <c:pt idx="59500">
                  <c:v>5.9500999999999998E-5</c:v>
                </c:pt>
                <c:pt idx="59501">
                  <c:v>5.9502000000000001E-5</c:v>
                </c:pt>
                <c:pt idx="59502">
                  <c:v>5.9503000000000003E-5</c:v>
                </c:pt>
                <c:pt idx="59503">
                  <c:v>5.9503999999999998E-5</c:v>
                </c:pt>
                <c:pt idx="59504">
                  <c:v>5.9505E-5</c:v>
                </c:pt>
                <c:pt idx="59505">
                  <c:v>5.9506000000000003E-5</c:v>
                </c:pt>
                <c:pt idx="59506">
                  <c:v>5.9506999999999998E-5</c:v>
                </c:pt>
                <c:pt idx="59507">
                  <c:v>5.9508E-5</c:v>
                </c:pt>
                <c:pt idx="59508">
                  <c:v>5.9509000000000002E-5</c:v>
                </c:pt>
                <c:pt idx="59509">
                  <c:v>5.9509999999999998E-5</c:v>
                </c:pt>
                <c:pt idx="59510">
                  <c:v>5.9511E-5</c:v>
                </c:pt>
                <c:pt idx="59511">
                  <c:v>5.9512000000000002E-5</c:v>
                </c:pt>
                <c:pt idx="59512">
                  <c:v>5.9512999999999998E-5</c:v>
                </c:pt>
                <c:pt idx="59513">
                  <c:v>5.9514E-5</c:v>
                </c:pt>
                <c:pt idx="59514">
                  <c:v>5.9515000000000002E-5</c:v>
                </c:pt>
                <c:pt idx="59515">
                  <c:v>5.9515999999999997E-5</c:v>
                </c:pt>
                <c:pt idx="59516">
                  <c:v>5.9517E-5</c:v>
                </c:pt>
                <c:pt idx="59517">
                  <c:v>5.9518000000000002E-5</c:v>
                </c:pt>
                <c:pt idx="59518">
                  <c:v>5.9518999999999997E-5</c:v>
                </c:pt>
                <c:pt idx="59519">
                  <c:v>5.9519999999999999E-5</c:v>
                </c:pt>
                <c:pt idx="59520">
                  <c:v>5.9521000000000002E-5</c:v>
                </c:pt>
                <c:pt idx="59521">
                  <c:v>5.9521999999999997E-5</c:v>
                </c:pt>
                <c:pt idx="59522">
                  <c:v>5.9522999999999999E-5</c:v>
                </c:pt>
                <c:pt idx="59523">
                  <c:v>5.9524000000000001E-5</c:v>
                </c:pt>
                <c:pt idx="59524">
                  <c:v>5.9524999999999997E-5</c:v>
                </c:pt>
                <c:pt idx="59525">
                  <c:v>5.9525999999999999E-5</c:v>
                </c:pt>
                <c:pt idx="59526">
                  <c:v>5.9527000000000001E-5</c:v>
                </c:pt>
                <c:pt idx="59527">
                  <c:v>5.9528000000000003E-5</c:v>
                </c:pt>
                <c:pt idx="59528">
                  <c:v>5.9528999999999999E-5</c:v>
                </c:pt>
                <c:pt idx="59529">
                  <c:v>5.9530000000000001E-5</c:v>
                </c:pt>
                <c:pt idx="59530">
                  <c:v>5.9531000000000003E-5</c:v>
                </c:pt>
                <c:pt idx="59531">
                  <c:v>5.9531999999999999E-5</c:v>
                </c:pt>
                <c:pt idx="59532">
                  <c:v>5.9533000000000001E-5</c:v>
                </c:pt>
                <c:pt idx="59533">
                  <c:v>5.9534000000000003E-5</c:v>
                </c:pt>
                <c:pt idx="59534">
                  <c:v>5.9534999999999998E-5</c:v>
                </c:pt>
                <c:pt idx="59535">
                  <c:v>5.9536000000000001E-5</c:v>
                </c:pt>
                <c:pt idx="59536">
                  <c:v>5.9537000000000003E-5</c:v>
                </c:pt>
                <c:pt idx="59537">
                  <c:v>5.9537999999999998E-5</c:v>
                </c:pt>
                <c:pt idx="59538">
                  <c:v>5.9539E-5</c:v>
                </c:pt>
                <c:pt idx="59539">
                  <c:v>5.9540000000000003E-5</c:v>
                </c:pt>
                <c:pt idx="59540">
                  <c:v>5.9540999999999998E-5</c:v>
                </c:pt>
                <c:pt idx="59541">
                  <c:v>5.9542E-5</c:v>
                </c:pt>
                <c:pt idx="59542">
                  <c:v>5.9543000000000002E-5</c:v>
                </c:pt>
                <c:pt idx="59543">
                  <c:v>5.9543999999999998E-5</c:v>
                </c:pt>
                <c:pt idx="59544">
                  <c:v>5.9545E-5</c:v>
                </c:pt>
                <c:pt idx="59545">
                  <c:v>5.9546000000000002E-5</c:v>
                </c:pt>
                <c:pt idx="59546">
                  <c:v>5.9546999999999998E-5</c:v>
                </c:pt>
                <c:pt idx="59547">
                  <c:v>5.9548E-5</c:v>
                </c:pt>
                <c:pt idx="59548">
                  <c:v>5.9549000000000002E-5</c:v>
                </c:pt>
                <c:pt idx="59549">
                  <c:v>5.9549999999999997E-5</c:v>
                </c:pt>
                <c:pt idx="59550">
                  <c:v>5.9551E-5</c:v>
                </c:pt>
                <c:pt idx="59551">
                  <c:v>5.9552000000000002E-5</c:v>
                </c:pt>
                <c:pt idx="59552">
                  <c:v>5.9552999999999997E-5</c:v>
                </c:pt>
                <c:pt idx="59553">
                  <c:v>5.9553999999999999E-5</c:v>
                </c:pt>
                <c:pt idx="59554">
                  <c:v>5.9555000000000002E-5</c:v>
                </c:pt>
                <c:pt idx="59555">
                  <c:v>5.9555999999999997E-5</c:v>
                </c:pt>
                <c:pt idx="59556">
                  <c:v>5.9556999999999999E-5</c:v>
                </c:pt>
                <c:pt idx="59557">
                  <c:v>5.9558000000000001E-5</c:v>
                </c:pt>
                <c:pt idx="59558">
                  <c:v>5.9558999999999997E-5</c:v>
                </c:pt>
                <c:pt idx="59559">
                  <c:v>5.9559999999999999E-5</c:v>
                </c:pt>
                <c:pt idx="59560">
                  <c:v>5.9561000000000001E-5</c:v>
                </c:pt>
                <c:pt idx="59561">
                  <c:v>5.9562000000000003E-5</c:v>
                </c:pt>
                <c:pt idx="59562">
                  <c:v>5.9562999999999999E-5</c:v>
                </c:pt>
                <c:pt idx="59563">
                  <c:v>5.9564000000000001E-5</c:v>
                </c:pt>
                <c:pt idx="59564">
                  <c:v>5.9565000000000003E-5</c:v>
                </c:pt>
                <c:pt idx="59565">
                  <c:v>5.9565999999999999E-5</c:v>
                </c:pt>
                <c:pt idx="59566">
                  <c:v>5.9567000000000001E-5</c:v>
                </c:pt>
                <c:pt idx="59567">
                  <c:v>5.9568000000000003E-5</c:v>
                </c:pt>
                <c:pt idx="59568">
                  <c:v>5.9568999999999998E-5</c:v>
                </c:pt>
                <c:pt idx="59569">
                  <c:v>5.9570000000000001E-5</c:v>
                </c:pt>
                <c:pt idx="59570">
                  <c:v>5.9571000000000003E-5</c:v>
                </c:pt>
                <c:pt idx="59571">
                  <c:v>5.9571999999999998E-5</c:v>
                </c:pt>
                <c:pt idx="59572">
                  <c:v>5.9573E-5</c:v>
                </c:pt>
                <c:pt idx="59573">
                  <c:v>5.9574000000000003E-5</c:v>
                </c:pt>
                <c:pt idx="59574">
                  <c:v>5.9574999999999998E-5</c:v>
                </c:pt>
                <c:pt idx="59575">
                  <c:v>5.9576E-5</c:v>
                </c:pt>
                <c:pt idx="59576">
                  <c:v>5.9577000000000002E-5</c:v>
                </c:pt>
                <c:pt idx="59577">
                  <c:v>5.9577999999999998E-5</c:v>
                </c:pt>
                <c:pt idx="59578">
                  <c:v>5.9579E-5</c:v>
                </c:pt>
                <c:pt idx="59579">
                  <c:v>5.9580000000000002E-5</c:v>
                </c:pt>
                <c:pt idx="59580">
                  <c:v>5.9580999999999998E-5</c:v>
                </c:pt>
                <c:pt idx="59581">
                  <c:v>5.9582E-5</c:v>
                </c:pt>
                <c:pt idx="59582">
                  <c:v>5.9583000000000002E-5</c:v>
                </c:pt>
                <c:pt idx="59583">
                  <c:v>5.9583999999999997E-5</c:v>
                </c:pt>
                <c:pt idx="59584">
                  <c:v>5.9585E-5</c:v>
                </c:pt>
                <c:pt idx="59585">
                  <c:v>5.9586000000000002E-5</c:v>
                </c:pt>
                <c:pt idx="59586">
                  <c:v>5.9586999999999997E-5</c:v>
                </c:pt>
                <c:pt idx="59587">
                  <c:v>5.9587999999999999E-5</c:v>
                </c:pt>
                <c:pt idx="59588">
                  <c:v>5.9589000000000002E-5</c:v>
                </c:pt>
                <c:pt idx="59589">
                  <c:v>5.9589999999999997E-5</c:v>
                </c:pt>
                <c:pt idx="59590">
                  <c:v>5.9590999999999999E-5</c:v>
                </c:pt>
                <c:pt idx="59591">
                  <c:v>5.9592000000000001E-5</c:v>
                </c:pt>
                <c:pt idx="59592">
                  <c:v>5.9592999999999997E-5</c:v>
                </c:pt>
                <c:pt idx="59593">
                  <c:v>5.9593999999999999E-5</c:v>
                </c:pt>
                <c:pt idx="59594">
                  <c:v>5.9595000000000001E-5</c:v>
                </c:pt>
                <c:pt idx="59595">
                  <c:v>5.9596000000000003E-5</c:v>
                </c:pt>
                <c:pt idx="59596">
                  <c:v>5.9596999999999999E-5</c:v>
                </c:pt>
                <c:pt idx="59597">
                  <c:v>5.9598000000000001E-5</c:v>
                </c:pt>
                <c:pt idx="59598">
                  <c:v>5.9599000000000003E-5</c:v>
                </c:pt>
                <c:pt idx="59599">
                  <c:v>5.9599999999999999E-5</c:v>
                </c:pt>
                <c:pt idx="59600">
                  <c:v>5.9601000000000001E-5</c:v>
                </c:pt>
                <c:pt idx="59601">
                  <c:v>5.9602000000000003E-5</c:v>
                </c:pt>
                <c:pt idx="59602">
                  <c:v>5.9602999999999998E-5</c:v>
                </c:pt>
                <c:pt idx="59603">
                  <c:v>5.9604000000000001E-5</c:v>
                </c:pt>
                <c:pt idx="59604">
                  <c:v>5.9605000000000003E-5</c:v>
                </c:pt>
                <c:pt idx="59605">
                  <c:v>5.9605999999999998E-5</c:v>
                </c:pt>
                <c:pt idx="59606">
                  <c:v>5.9607E-5</c:v>
                </c:pt>
                <c:pt idx="59607">
                  <c:v>5.9608000000000003E-5</c:v>
                </c:pt>
                <c:pt idx="59608">
                  <c:v>5.9608999999999998E-5</c:v>
                </c:pt>
                <c:pt idx="59609">
                  <c:v>5.961E-5</c:v>
                </c:pt>
                <c:pt idx="59610">
                  <c:v>5.9611000000000002E-5</c:v>
                </c:pt>
                <c:pt idx="59611">
                  <c:v>5.9611999999999998E-5</c:v>
                </c:pt>
                <c:pt idx="59612">
                  <c:v>5.9613E-5</c:v>
                </c:pt>
                <c:pt idx="59613">
                  <c:v>5.9614000000000002E-5</c:v>
                </c:pt>
                <c:pt idx="59614">
                  <c:v>5.9614999999999998E-5</c:v>
                </c:pt>
                <c:pt idx="59615">
                  <c:v>5.9616E-5</c:v>
                </c:pt>
                <c:pt idx="59616">
                  <c:v>5.9617000000000002E-5</c:v>
                </c:pt>
                <c:pt idx="59617">
                  <c:v>5.9617999999999997E-5</c:v>
                </c:pt>
                <c:pt idx="59618">
                  <c:v>5.9619E-5</c:v>
                </c:pt>
                <c:pt idx="59619">
                  <c:v>5.9620000000000002E-5</c:v>
                </c:pt>
                <c:pt idx="59620">
                  <c:v>5.9620999999999997E-5</c:v>
                </c:pt>
                <c:pt idx="59621">
                  <c:v>5.9621999999999999E-5</c:v>
                </c:pt>
                <c:pt idx="59622">
                  <c:v>5.9623000000000002E-5</c:v>
                </c:pt>
                <c:pt idx="59623">
                  <c:v>5.9623999999999997E-5</c:v>
                </c:pt>
                <c:pt idx="59624">
                  <c:v>5.9624999999999999E-5</c:v>
                </c:pt>
                <c:pt idx="59625">
                  <c:v>5.9626000000000001E-5</c:v>
                </c:pt>
                <c:pt idx="59626">
                  <c:v>5.9626999999999997E-5</c:v>
                </c:pt>
                <c:pt idx="59627">
                  <c:v>5.9627999999999999E-5</c:v>
                </c:pt>
                <c:pt idx="59628">
                  <c:v>5.9629000000000001E-5</c:v>
                </c:pt>
                <c:pt idx="59629">
                  <c:v>5.9630000000000003E-5</c:v>
                </c:pt>
                <c:pt idx="59630">
                  <c:v>5.9630999999999999E-5</c:v>
                </c:pt>
                <c:pt idx="59631">
                  <c:v>5.9632000000000001E-5</c:v>
                </c:pt>
                <c:pt idx="59632">
                  <c:v>5.9633000000000003E-5</c:v>
                </c:pt>
                <c:pt idx="59633">
                  <c:v>5.9633999999999999E-5</c:v>
                </c:pt>
                <c:pt idx="59634">
                  <c:v>5.9635000000000001E-5</c:v>
                </c:pt>
                <c:pt idx="59635">
                  <c:v>5.9636000000000003E-5</c:v>
                </c:pt>
                <c:pt idx="59636">
                  <c:v>5.9636999999999998E-5</c:v>
                </c:pt>
                <c:pt idx="59637">
                  <c:v>5.9638000000000001E-5</c:v>
                </c:pt>
                <c:pt idx="59638">
                  <c:v>5.9639000000000003E-5</c:v>
                </c:pt>
                <c:pt idx="59639">
                  <c:v>5.9639999999999998E-5</c:v>
                </c:pt>
                <c:pt idx="59640">
                  <c:v>5.9641E-5</c:v>
                </c:pt>
                <c:pt idx="59641">
                  <c:v>5.9642000000000003E-5</c:v>
                </c:pt>
                <c:pt idx="59642">
                  <c:v>5.9642999999999998E-5</c:v>
                </c:pt>
                <c:pt idx="59643">
                  <c:v>5.9644E-5</c:v>
                </c:pt>
                <c:pt idx="59644">
                  <c:v>5.9645000000000002E-5</c:v>
                </c:pt>
                <c:pt idx="59645">
                  <c:v>5.9645999999999998E-5</c:v>
                </c:pt>
                <c:pt idx="59646">
                  <c:v>5.9647E-5</c:v>
                </c:pt>
                <c:pt idx="59647">
                  <c:v>5.9648000000000002E-5</c:v>
                </c:pt>
                <c:pt idx="59648">
                  <c:v>5.9648999999999998E-5</c:v>
                </c:pt>
                <c:pt idx="59649">
                  <c:v>5.965E-5</c:v>
                </c:pt>
                <c:pt idx="59650">
                  <c:v>5.9651000000000002E-5</c:v>
                </c:pt>
                <c:pt idx="59651">
                  <c:v>5.9651999999999997E-5</c:v>
                </c:pt>
                <c:pt idx="59652">
                  <c:v>5.9653E-5</c:v>
                </c:pt>
                <c:pt idx="59653">
                  <c:v>5.9654000000000002E-5</c:v>
                </c:pt>
                <c:pt idx="59654">
                  <c:v>5.9654999999999997E-5</c:v>
                </c:pt>
                <c:pt idx="59655">
                  <c:v>5.9655999999999999E-5</c:v>
                </c:pt>
                <c:pt idx="59656">
                  <c:v>5.9657000000000002E-5</c:v>
                </c:pt>
                <c:pt idx="59657">
                  <c:v>5.9657999999999997E-5</c:v>
                </c:pt>
                <c:pt idx="59658">
                  <c:v>5.9658999999999999E-5</c:v>
                </c:pt>
                <c:pt idx="59659">
                  <c:v>5.9660000000000001E-5</c:v>
                </c:pt>
                <c:pt idx="59660">
                  <c:v>5.9660999999999997E-5</c:v>
                </c:pt>
                <c:pt idx="59661">
                  <c:v>5.9661999999999999E-5</c:v>
                </c:pt>
                <c:pt idx="59662">
                  <c:v>5.9663000000000001E-5</c:v>
                </c:pt>
                <c:pt idx="59663">
                  <c:v>5.9664000000000003E-5</c:v>
                </c:pt>
                <c:pt idx="59664">
                  <c:v>5.9664999999999999E-5</c:v>
                </c:pt>
                <c:pt idx="59665">
                  <c:v>5.9666000000000001E-5</c:v>
                </c:pt>
                <c:pt idx="59666">
                  <c:v>5.9667000000000003E-5</c:v>
                </c:pt>
                <c:pt idx="59667">
                  <c:v>5.9667999999999999E-5</c:v>
                </c:pt>
                <c:pt idx="59668">
                  <c:v>5.9669000000000001E-5</c:v>
                </c:pt>
                <c:pt idx="59669">
                  <c:v>5.9670000000000003E-5</c:v>
                </c:pt>
                <c:pt idx="59670">
                  <c:v>5.9670999999999998E-5</c:v>
                </c:pt>
                <c:pt idx="59671">
                  <c:v>5.9672000000000001E-5</c:v>
                </c:pt>
                <c:pt idx="59672">
                  <c:v>5.9673000000000003E-5</c:v>
                </c:pt>
                <c:pt idx="59673">
                  <c:v>5.9673999999999998E-5</c:v>
                </c:pt>
                <c:pt idx="59674">
                  <c:v>5.9675E-5</c:v>
                </c:pt>
                <c:pt idx="59675">
                  <c:v>5.9676000000000003E-5</c:v>
                </c:pt>
                <c:pt idx="59676">
                  <c:v>5.9676999999999998E-5</c:v>
                </c:pt>
                <c:pt idx="59677">
                  <c:v>5.9678E-5</c:v>
                </c:pt>
                <c:pt idx="59678">
                  <c:v>5.9679000000000002E-5</c:v>
                </c:pt>
                <c:pt idx="59679">
                  <c:v>5.9679999999999998E-5</c:v>
                </c:pt>
                <c:pt idx="59680">
                  <c:v>5.9681E-5</c:v>
                </c:pt>
                <c:pt idx="59681">
                  <c:v>5.9682000000000002E-5</c:v>
                </c:pt>
                <c:pt idx="59682">
                  <c:v>5.9682999999999998E-5</c:v>
                </c:pt>
                <c:pt idx="59683">
                  <c:v>5.9684E-5</c:v>
                </c:pt>
                <c:pt idx="59684">
                  <c:v>5.9685000000000002E-5</c:v>
                </c:pt>
                <c:pt idx="59685">
                  <c:v>5.9685999999999997E-5</c:v>
                </c:pt>
                <c:pt idx="59686">
                  <c:v>5.9687E-5</c:v>
                </c:pt>
                <c:pt idx="59687">
                  <c:v>5.9688000000000002E-5</c:v>
                </c:pt>
                <c:pt idx="59688">
                  <c:v>5.9688999999999997E-5</c:v>
                </c:pt>
                <c:pt idx="59689">
                  <c:v>5.9689999999999999E-5</c:v>
                </c:pt>
                <c:pt idx="59690">
                  <c:v>5.9691000000000002E-5</c:v>
                </c:pt>
                <c:pt idx="59691">
                  <c:v>5.9691999999999997E-5</c:v>
                </c:pt>
                <c:pt idx="59692">
                  <c:v>5.9692999999999999E-5</c:v>
                </c:pt>
                <c:pt idx="59693">
                  <c:v>5.9694000000000001E-5</c:v>
                </c:pt>
                <c:pt idx="59694">
                  <c:v>5.9694999999999997E-5</c:v>
                </c:pt>
                <c:pt idx="59695">
                  <c:v>5.9695999999999999E-5</c:v>
                </c:pt>
                <c:pt idx="59696">
                  <c:v>5.9697000000000001E-5</c:v>
                </c:pt>
                <c:pt idx="59697">
                  <c:v>5.9697999999999997E-5</c:v>
                </c:pt>
                <c:pt idx="59698">
                  <c:v>5.9698999999999999E-5</c:v>
                </c:pt>
                <c:pt idx="59699">
                  <c:v>5.9700000000000001E-5</c:v>
                </c:pt>
                <c:pt idx="59700">
                  <c:v>5.9701000000000003E-5</c:v>
                </c:pt>
                <c:pt idx="59701">
                  <c:v>5.9701999999999999E-5</c:v>
                </c:pt>
                <c:pt idx="59702">
                  <c:v>5.9703000000000001E-5</c:v>
                </c:pt>
                <c:pt idx="59703">
                  <c:v>5.9704000000000003E-5</c:v>
                </c:pt>
                <c:pt idx="59704">
                  <c:v>5.9704999999999998E-5</c:v>
                </c:pt>
                <c:pt idx="59705">
                  <c:v>5.9706000000000001E-5</c:v>
                </c:pt>
                <c:pt idx="59706">
                  <c:v>5.9707000000000003E-5</c:v>
                </c:pt>
                <c:pt idx="59707">
                  <c:v>5.9707999999999998E-5</c:v>
                </c:pt>
                <c:pt idx="59708">
                  <c:v>5.9709E-5</c:v>
                </c:pt>
                <c:pt idx="59709">
                  <c:v>5.9710000000000003E-5</c:v>
                </c:pt>
                <c:pt idx="59710">
                  <c:v>5.9710999999999998E-5</c:v>
                </c:pt>
                <c:pt idx="59711">
                  <c:v>5.9712E-5</c:v>
                </c:pt>
                <c:pt idx="59712">
                  <c:v>5.9713000000000002E-5</c:v>
                </c:pt>
                <c:pt idx="59713">
                  <c:v>5.9713999999999998E-5</c:v>
                </c:pt>
                <c:pt idx="59714">
                  <c:v>5.9715E-5</c:v>
                </c:pt>
                <c:pt idx="59715">
                  <c:v>5.9716000000000002E-5</c:v>
                </c:pt>
                <c:pt idx="59716">
                  <c:v>5.9716999999999998E-5</c:v>
                </c:pt>
                <c:pt idx="59717">
                  <c:v>5.9718E-5</c:v>
                </c:pt>
                <c:pt idx="59718">
                  <c:v>5.9719000000000002E-5</c:v>
                </c:pt>
                <c:pt idx="59719">
                  <c:v>5.9719999999999997E-5</c:v>
                </c:pt>
                <c:pt idx="59720">
                  <c:v>5.9721E-5</c:v>
                </c:pt>
                <c:pt idx="59721">
                  <c:v>5.9722000000000002E-5</c:v>
                </c:pt>
                <c:pt idx="59722">
                  <c:v>5.9722999999999997E-5</c:v>
                </c:pt>
                <c:pt idx="59723">
                  <c:v>5.9723999999999999E-5</c:v>
                </c:pt>
                <c:pt idx="59724">
                  <c:v>5.9725000000000002E-5</c:v>
                </c:pt>
                <c:pt idx="59725">
                  <c:v>5.9725999999999997E-5</c:v>
                </c:pt>
                <c:pt idx="59726">
                  <c:v>5.9726999999999999E-5</c:v>
                </c:pt>
                <c:pt idx="59727">
                  <c:v>5.9728000000000001E-5</c:v>
                </c:pt>
                <c:pt idx="59728">
                  <c:v>5.9728999999999997E-5</c:v>
                </c:pt>
                <c:pt idx="59729">
                  <c:v>5.9729999999999999E-5</c:v>
                </c:pt>
                <c:pt idx="59730">
                  <c:v>5.9731000000000001E-5</c:v>
                </c:pt>
                <c:pt idx="59731">
                  <c:v>5.9731999999999997E-5</c:v>
                </c:pt>
                <c:pt idx="59732">
                  <c:v>5.9732999999999999E-5</c:v>
                </c:pt>
                <c:pt idx="59733">
                  <c:v>5.9734000000000001E-5</c:v>
                </c:pt>
                <c:pt idx="59734">
                  <c:v>5.9735000000000003E-5</c:v>
                </c:pt>
                <c:pt idx="59735">
                  <c:v>5.9735999999999999E-5</c:v>
                </c:pt>
                <c:pt idx="59736">
                  <c:v>5.9737000000000001E-5</c:v>
                </c:pt>
                <c:pt idx="59737">
                  <c:v>5.9738000000000003E-5</c:v>
                </c:pt>
                <c:pt idx="59738">
                  <c:v>5.9738999999999998E-5</c:v>
                </c:pt>
                <c:pt idx="59739">
                  <c:v>5.9740000000000001E-5</c:v>
                </c:pt>
                <c:pt idx="59740">
                  <c:v>5.9741000000000003E-5</c:v>
                </c:pt>
                <c:pt idx="59741">
                  <c:v>5.9741999999999998E-5</c:v>
                </c:pt>
                <c:pt idx="59742">
                  <c:v>5.9743E-5</c:v>
                </c:pt>
                <c:pt idx="59743">
                  <c:v>5.9744000000000003E-5</c:v>
                </c:pt>
                <c:pt idx="59744">
                  <c:v>5.9744999999999998E-5</c:v>
                </c:pt>
                <c:pt idx="59745">
                  <c:v>5.9746E-5</c:v>
                </c:pt>
                <c:pt idx="59746">
                  <c:v>5.9747000000000002E-5</c:v>
                </c:pt>
                <c:pt idx="59747">
                  <c:v>5.9747999999999998E-5</c:v>
                </c:pt>
                <c:pt idx="59748">
                  <c:v>5.9749E-5</c:v>
                </c:pt>
                <c:pt idx="59749">
                  <c:v>5.9750000000000002E-5</c:v>
                </c:pt>
                <c:pt idx="59750">
                  <c:v>5.9750999999999998E-5</c:v>
                </c:pt>
                <c:pt idx="59751">
                  <c:v>5.9752E-5</c:v>
                </c:pt>
                <c:pt idx="59752">
                  <c:v>5.9753000000000002E-5</c:v>
                </c:pt>
                <c:pt idx="59753">
                  <c:v>5.9753999999999997E-5</c:v>
                </c:pt>
                <c:pt idx="59754">
                  <c:v>5.9755E-5</c:v>
                </c:pt>
                <c:pt idx="59755">
                  <c:v>5.9756000000000002E-5</c:v>
                </c:pt>
                <c:pt idx="59756">
                  <c:v>5.9756999999999997E-5</c:v>
                </c:pt>
                <c:pt idx="59757">
                  <c:v>5.9757999999999999E-5</c:v>
                </c:pt>
                <c:pt idx="59758">
                  <c:v>5.9759000000000002E-5</c:v>
                </c:pt>
                <c:pt idx="59759">
                  <c:v>5.9759999999999997E-5</c:v>
                </c:pt>
                <c:pt idx="59760">
                  <c:v>5.9760999999999999E-5</c:v>
                </c:pt>
                <c:pt idx="59761">
                  <c:v>5.9762000000000001E-5</c:v>
                </c:pt>
                <c:pt idx="59762">
                  <c:v>5.9762999999999997E-5</c:v>
                </c:pt>
                <c:pt idx="59763">
                  <c:v>5.9763999999999999E-5</c:v>
                </c:pt>
                <c:pt idx="59764">
                  <c:v>5.9765000000000001E-5</c:v>
                </c:pt>
                <c:pt idx="59765">
                  <c:v>5.9765999999999997E-5</c:v>
                </c:pt>
                <c:pt idx="59766">
                  <c:v>5.9766999999999999E-5</c:v>
                </c:pt>
                <c:pt idx="59767">
                  <c:v>5.9768000000000001E-5</c:v>
                </c:pt>
                <c:pt idx="59768">
                  <c:v>5.9769000000000003E-5</c:v>
                </c:pt>
                <c:pt idx="59769">
                  <c:v>5.9769999999999999E-5</c:v>
                </c:pt>
                <c:pt idx="59770">
                  <c:v>5.9771000000000001E-5</c:v>
                </c:pt>
                <c:pt idx="59771">
                  <c:v>5.9772000000000003E-5</c:v>
                </c:pt>
                <c:pt idx="59772">
                  <c:v>5.9772999999999998E-5</c:v>
                </c:pt>
                <c:pt idx="59773">
                  <c:v>5.9774000000000001E-5</c:v>
                </c:pt>
                <c:pt idx="59774">
                  <c:v>5.9775000000000003E-5</c:v>
                </c:pt>
                <c:pt idx="59775">
                  <c:v>5.9775999999999998E-5</c:v>
                </c:pt>
                <c:pt idx="59776">
                  <c:v>5.9777E-5</c:v>
                </c:pt>
                <c:pt idx="59777">
                  <c:v>5.9778000000000003E-5</c:v>
                </c:pt>
                <c:pt idx="59778">
                  <c:v>5.9778999999999998E-5</c:v>
                </c:pt>
                <c:pt idx="59779">
                  <c:v>5.978E-5</c:v>
                </c:pt>
                <c:pt idx="59780">
                  <c:v>5.9781000000000002E-5</c:v>
                </c:pt>
                <c:pt idx="59781">
                  <c:v>5.9781999999999998E-5</c:v>
                </c:pt>
                <c:pt idx="59782">
                  <c:v>5.9783E-5</c:v>
                </c:pt>
                <c:pt idx="59783">
                  <c:v>5.9784000000000002E-5</c:v>
                </c:pt>
                <c:pt idx="59784">
                  <c:v>5.9784999999999998E-5</c:v>
                </c:pt>
                <c:pt idx="59785">
                  <c:v>5.9786E-5</c:v>
                </c:pt>
                <c:pt idx="59786">
                  <c:v>5.9787000000000002E-5</c:v>
                </c:pt>
                <c:pt idx="59787">
                  <c:v>5.9787999999999997E-5</c:v>
                </c:pt>
                <c:pt idx="59788">
                  <c:v>5.9789E-5</c:v>
                </c:pt>
                <c:pt idx="59789">
                  <c:v>5.9790000000000002E-5</c:v>
                </c:pt>
                <c:pt idx="59790">
                  <c:v>5.9790999999999997E-5</c:v>
                </c:pt>
                <c:pt idx="59791">
                  <c:v>5.9791999999999999E-5</c:v>
                </c:pt>
                <c:pt idx="59792">
                  <c:v>5.9793000000000002E-5</c:v>
                </c:pt>
                <c:pt idx="59793">
                  <c:v>5.9793999999999997E-5</c:v>
                </c:pt>
                <c:pt idx="59794">
                  <c:v>5.9794999999999999E-5</c:v>
                </c:pt>
                <c:pt idx="59795">
                  <c:v>5.9796000000000001E-5</c:v>
                </c:pt>
                <c:pt idx="59796">
                  <c:v>5.9796999999999997E-5</c:v>
                </c:pt>
                <c:pt idx="59797">
                  <c:v>5.9797999999999999E-5</c:v>
                </c:pt>
                <c:pt idx="59798">
                  <c:v>5.9799000000000001E-5</c:v>
                </c:pt>
                <c:pt idx="59799">
                  <c:v>5.9799999999999997E-5</c:v>
                </c:pt>
                <c:pt idx="59800">
                  <c:v>5.9800999999999999E-5</c:v>
                </c:pt>
                <c:pt idx="59801">
                  <c:v>5.9802000000000001E-5</c:v>
                </c:pt>
                <c:pt idx="59802">
                  <c:v>5.9803000000000003E-5</c:v>
                </c:pt>
                <c:pt idx="59803">
                  <c:v>5.9803999999999999E-5</c:v>
                </c:pt>
                <c:pt idx="59804">
                  <c:v>5.9805000000000001E-5</c:v>
                </c:pt>
                <c:pt idx="59805">
                  <c:v>5.9806000000000003E-5</c:v>
                </c:pt>
                <c:pt idx="59806">
                  <c:v>5.9806999999999998E-5</c:v>
                </c:pt>
                <c:pt idx="59807">
                  <c:v>5.9808000000000001E-5</c:v>
                </c:pt>
                <c:pt idx="59808">
                  <c:v>5.9809000000000003E-5</c:v>
                </c:pt>
                <c:pt idx="59809">
                  <c:v>5.9809999999999998E-5</c:v>
                </c:pt>
                <c:pt idx="59810">
                  <c:v>5.9811E-5</c:v>
                </c:pt>
                <c:pt idx="59811">
                  <c:v>5.9812000000000003E-5</c:v>
                </c:pt>
                <c:pt idx="59812">
                  <c:v>5.9812999999999998E-5</c:v>
                </c:pt>
                <c:pt idx="59813">
                  <c:v>5.9814E-5</c:v>
                </c:pt>
                <c:pt idx="59814">
                  <c:v>5.9815000000000002E-5</c:v>
                </c:pt>
                <c:pt idx="59815">
                  <c:v>5.9815999999999998E-5</c:v>
                </c:pt>
                <c:pt idx="59816">
                  <c:v>5.9817E-5</c:v>
                </c:pt>
                <c:pt idx="59817">
                  <c:v>5.9818000000000002E-5</c:v>
                </c:pt>
                <c:pt idx="59818">
                  <c:v>5.9818999999999998E-5</c:v>
                </c:pt>
                <c:pt idx="59819">
                  <c:v>5.982E-5</c:v>
                </c:pt>
                <c:pt idx="59820">
                  <c:v>5.9821000000000002E-5</c:v>
                </c:pt>
                <c:pt idx="59821">
                  <c:v>5.9821999999999997E-5</c:v>
                </c:pt>
                <c:pt idx="59822">
                  <c:v>5.9823E-5</c:v>
                </c:pt>
                <c:pt idx="59823">
                  <c:v>5.9824000000000002E-5</c:v>
                </c:pt>
                <c:pt idx="59824">
                  <c:v>5.9824999999999997E-5</c:v>
                </c:pt>
                <c:pt idx="59825">
                  <c:v>5.9825999999999999E-5</c:v>
                </c:pt>
                <c:pt idx="59826">
                  <c:v>5.9827000000000002E-5</c:v>
                </c:pt>
                <c:pt idx="59827">
                  <c:v>5.9827999999999997E-5</c:v>
                </c:pt>
                <c:pt idx="59828">
                  <c:v>5.9828999999999999E-5</c:v>
                </c:pt>
                <c:pt idx="59829">
                  <c:v>5.9830000000000001E-5</c:v>
                </c:pt>
                <c:pt idx="59830">
                  <c:v>5.9830999999999997E-5</c:v>
                </c:pt>
                <c:pt idx="59831">
                  <c:v>5.9831999999999999E-5</c:v>
                </c:pt>
                <c:pt idx="59832">
                  <c:v>5.9833000000000001E-5</c:v>
                </c:pt>
                <c:pt idx="59833">
                  <c:v>5.9833999999999997E-5</c:v>
                </c:pt>
                <c:pt idx="59834">
                  <c:v>5.9834999999999999E-5</c:v>
                </c:pt>
                <c:pt idx="59835">
                  <c:v>5.9836000000000001E-5</c:v>
                </c:pt>
                <c:pt idx="59836">
                  <c:v>5.9837000000000003E-5</c:v>
                </c:pt>
                <c:pt idx="59837">
                  <c:v>5.9837999999999999E-5</c:v>
                </c:pt>
                <c:pt idx="59838">
                  <c:v>5.9839000000000001E-5</c:v>
                </c:pt>
                <c:pt idx="59839">
                  <c:v>5.9840000000000003E-5</c:v>
                </c:pt>
                <c:pt idx="59840">
                  <c:v>5.9840999999999998E-5</c:v>
                </c:pt>
                <c:pt idx="59841">
                  <c:v>5.9842000000000001E-5</c:v>
                </c:pt>
                <c:pt idx="59842">
                  <c:v>5.9843000000000003E-5</c:v>
                </c:pt>
                <c:pt idx="59843">
                  <c:v>5.9843999999999998E-5</c:v>
                </c:pt>
                <c:pt idx="59844">
                  <c:v>5.9845E-5</c:v>
                </c:pt>
                <c:pt idx="59845">
                  <c:v>5.9846000000000003E-5</c:v>
                </c:pt>
                <c:pt idx="59846">
                  <c:v>5.9846999999999998E-5</c:v>
                </c:pt>
                <c:pt idx="59847">
                  <c:v>5.9848E-5</c:v>
                </c:pt>
                <c:pt idx="59848">
                  <c:v>5.9849000000000002E-5</c:v>
                </c:pt>
                <c:pt idx="59849">
                  <c:v>5.9849999999999998E-5</c:v>
                </c:pt>
                <c:pt idx="59850">
                  <c:v>5.9851E-5</c:v>
                </c:pt>
                <c:pt idx="59851">
                  <c:v>5.9852000000000002E-5</c:v>
                </c:pt>
                <c:pt idx="59852">
                  <c:v>5.9852999999999998E-5</c:v>
                </c:pt>
                <c:pt idx="59853">
                  <c:v>5.9854E-5</c:v>
                </c:pt>
                <c:pt idx="59854">
                  <c:v>5.9855000000000002E-5</c:v>
                </c:pt>
                <c:pt idx="59855">
                  <c:v>5.9855999999999997E-5</c:v>
                </c:pt>
                <c:pt idx="59856">
                  <c:v>5.9857E-5</c:v>
                </c:pt>
                <c:pt idx="59857">
                  <c:v>5.9858000000000002E-5</c:v>
                </c:pt>
                <c:pt idx="59858">
                  <c:v>5.9858999999999997E-5</c:v>
                </c:pt>
                <c:pt idx="59859">
                  <c:v>5.9859999999999999E-5</c:v>
                </c:pt>
                <c:pt idx="59860">
                  <c:v>5.9861000000000002E-5</c:v>
                </c:pt>
                <c:pt idx="59861">
                  <c:v>5.9861999999999997E-5</c:v>
                </c:pt>
                <c:pt idx="59862">
                  <c:v>5.9862999999999999E-5</c:v>
                </c:pt>
                <c:pt idx="59863">
                  <c:v>5.9864000000000001E-5</c:v>
                </c:pt>
                <c:pt idx="59864">
                  <c:v>5.9864999999999997E-5</c:v>
                </c:pt>
                <c:pt idx="59865">
                  <c:v>5.9865999999999999E-5</c:v>
                </c:pt>
                <c:pt idx="59866">
                  <c:v>5.9867000000000001E-5</c:v>
                </c:pt>
                <c:pt idx="59867">
                  <c:v>5.9867999999999997E-5</c:v>
                </c:pt>
                <c:pt idx="59868">
                  <c:v>5.9868999999999999E-5</c:v>
                </c:pt>
                <c:pt idx="59869">
                  <c:v>5.9870000000000001E-5</c:v>
                </c:pt>
                <c:pt idx="59870">
                  <c:v>5.9871000000000003E-5</c:v>
                </c:pt>
                <c:pt idx="59871">
                  <c:v>5.9871999999999999E-5</c:v>
                </c:pt>
                <c:pt idx="59872">
                  <c:v>5.9873000000000001E-5</c:v>
                </c:pt>
                <c:pt idx="59873">
                  <c:v>5.9874000000000003E-5</c:v>
                </c:pt>
                <c:pt idx="59874">
                  <c:v>5.9874999999999998E-5</c:v>
                </c:pt>
                <c:pt idx="59875">
                  <c:v>5.9876000000000001E-5</c:v>
                </c:pt>
                <c:pt idx="59876">
                  <c:v>5.9877000000000003E-5</c:v>
                </c:pt>
                <c:pt idx="59877">
                  <c:v>5.9877999999999998E-5</c:v>
                </c:pt>
                <c:pt idx="59878">
                  <c:v>5.9879E-5</c:v>
                </c:pt>
                <c:pt idx="59879">
                  <c:v>5.9880000000000003E-5</c:v>
                </c:pt>
                <c:pt idx="59880">
                  <c:v>5.9880999999999998E-5</c:v>
                </c:pt>
                <c:pt idx="59881">
                  <c:v>5.9882E-5</c:v>
                </c:pt>
                <c:pt idx="59882">
                  <c:v>5.9883000000000002E-5</c:v>
                </c:pt>
                <c:pt idx="59883">
                  <c:v>5.9883999999999998E-5</c:v>
                </c:pt>
                <c:pt idx="59884">
                  <c:v>5.9885E-5</c:v>
                </c:pt>
                <c:pt idx="59885">
                  <c:v>5.9886000000000002E-5</c:v>
                </c:pt>
                <c:pt idx="59886">
                  <c:v>5.9886999999999998E-5</c:v>
                </c:pt>
                <c:pt idx="59887">
                  <c:v>5.9888E-5</c:v>
                </c:pt>
                <c:pt idx="59888">
                  <c:v>5.9889000000000002E-5</c:v>
                </c:pt>
                <c:pt idx="59889">
                  <c:v>5.9889999999999997E-5</c:v>
                </c:pt>
                <c:pt idx="59890">
                  <c:v>5.9891E-5</c:v>
                </c:pt>
                <c:pt idx="59891">
                  <c:v>5.9892000000000002E-5</c:v>
                </c:pt>
                <c:pt idx="59892">
                  <c:v>5.9892999999999997E-5</c:v>
                </c:pt>
                <c:pt idx="59893">
                  <c:v>5.9893999999999999E-5</c:v>
                </c:pt>
                <c:pt idx="59894">
                  <c:v>5.9895000000000002E-5</c:v>
                </c:pt>
                <c:pt idx="59895">
                  <c:v>5.9895999999999997E-5</c:v>
                </c:pt>
                <c:pt idx="59896">
                  <c:v>5.9896999999999999E-5</c:v>
                </c:pt>
                <c:pt idx="59897">
                  <c:v>5.9898000000000001E-5</c:v>
                </c:pt>
                <c:pt idx="59898">
                  <c:v>5.9898999999999997E-5</c:v>
                </c:pt>
                <c:pt idx="59899">
                  <c:v>5.9899999999999999E-5</c:v>
                </c:pt>
                <c:pt idx="59900">
                  <c:v>5.9901000000000001E-5</c:v>
                </c:pt>
                <c:pt idx="59901">
                  <c:v>5.9901999999999997E-5</c:v>
                </c:pt>
                <c:pt idx="59902">
                  <c:v>5.9902999999999999E-5</c:v>
                </c:pt>
                <c:pt idx="59903">
                  <c:v>5.9904000000000001E-5</c:v>
                </c:pt>
                <c:pt idx="59904">
                  <c:v>5.9905000000000003E-5</c:v>
                </c:pt>
                <c:pt idx="59905">
                  <c:v>5.9905999999999999E-5</c:v>
                </c:pt>
                <c:pt idx="59906">
                  <c:v>5.9907000000000001E-5</c:v>
                </c:pt>
                <c:pt idx="59907">
                  <c:v>5.9908000000000003E-5</c:v>
                </c:pt>
                <c:pt idx="59908">
                  <c:v>5.9908999999999998E-5</c:v>
                </c:pt>
                <c:pt idx="59909">
                  <c:v>5.9910000000000001E-5</c:v>
                </c:pt>
                <c:pt idx="59910">
                  <c:v>5.9911000000000003E-5</c:v>
                </c:pt>
                <c:pt idx="59911">
                  <c:v>5.9911999999999998E-5</c:v>
                </c:pt>
                <c:pt idx="59912">
                  <c:v>5.9913E-5</c:v>
                </c:pt>
                <c:pt idx="59913">
                  <c:v>5.9914000000000003E-5</c:v>
                </c:pt>
                <c:pt idx="59914">
                  <c:v>5.9914999999999998E-5</c:v>
                </c:pt>
                <c:pt idx="59915">
                  <c:v>5.9916E-5</c:v>
                </c:pt>
                <c:pt idx="59916">
                  <c:v>5.9917000000000002E-5</c:v>
                </c:pt>
                <c:pt idx="59917">
                  <c:v>5.9917999999999998E-5</c:v>
                </c:pt>
                <c:pt idx="59918">
                  <c:v>5.9919E-5</c:v>
                </c:pt>
                <c:pt idx="59919">
                  <c:v>5.9920000000000002E-5</c:v>
                </c:pt>
                <c:pt idx="59920">
                  <c:v>5.9920999999999998E-5</c:v>
                </c:pt>
                <c:pt idx="59921">
                  <c:v>5.9922E-5</c:v>
                </c:pt>
                <c:pt idx="59922">
                  <c:v>5.9923000000000002E-5</c:v>
                </c:pt>
                <c:pt idx="59923">
                  <c:v>5.9923999999999998E-5</c:v>
                </c:pt>
                <c:pt idx="59924">
                  <c:v>5.9925E-5</c:v>
                </c:pt>
                <c:pt idx="59925">
                  <c:v>5.9926000000000002E-5</c:v>
                </c:pt>
                <c:pt idx="59926">
                  <c:v>5.9926999999999997E-5</c:v>
                </c:pt>
                <c:pt idx="59927">
                  <c:v>5.9927999999999999E-5</c:v>
                </c:pt>
                <c:pt idx="59928">
                  <c:v>5.9929000000000002E-5</c:v>
                </c:pt>
                <c:pt idx="59929">
                  <c:v>5.9929999999999997E-5</c:v>
                </c:pt>
                <c:pt idx="59930">
                  <c:v>5.9930999999999999E-5</c:v>
                </c:pt>
                <c:pt idx="59931">
                  <c:v>5.9932000000000001E-5</c:v>
                </c:pt>
                <c:pt idx="59932">
                  <c:v>5.9932999999999997E-5</c:v>
                </c:pt>
                <c:pt idx="59933">
                  <c:v>5.9933999999999999E-5</c:v>
                </c:pt>
                <c:pt idx="59934">
                  <c:v>5.9935000000000001E-5</c:v>
                </c:pt>
                <c:pt idx="59935">
                  <c:v>5.9935999999999997E-5</c:v>
                </c:pt>
                <c:pt idx="59936">
                  <c:v>5.9936999999999999E-5</c:v>
                </c:pt>
                <c:pt idx="59937">
                  <c:v>5.9938000000000001E-5</c:v>
                </c:pt>
                <c:pt idx="59938">
                  <c:v>5.9939000000000003E-5</c:v>
                </c:pt>
                <c:pt idx="59939">
                  <c:v>5.9939999999999999E-5</c:v>
                </c:pt>
                <c:pt idx="59940">
                  <c:v>5.9941000000000001E-5</c:v>
                </c:pt>
                <c:pt idx="59941">
                  <c:v>5.9942000000000003E-5</c:v>
                </c:pt>
                <c:pt idx="59942">
                  <c:v>5.9942999999999999E-5</c:v>
                </c:pt>
                <c:pt idx="59943">
                  <c:v>5.9944000000000001E-5</c:v>
                </c:pt>
                <c:pt idx="59944">
                  <c:v>5.9945000000000003E-5</c:v>
                </c:pt>
                <c:pt idx="59945">
                  <c:v>5.9945999999999998E-5</c:v>
                </c:pt>
                <c:pt idx="59946">
                  <c:v>5.9947000000000001E-5</c:v>
                </c:pt>
                <c:pt idx="59947">
                  <c:v>5.9948000000000003E-5</c:v>
                </c:pt>
                <c:pt idx="59948">
                  <c:v>5.9948999999999998E-5</c:v>
                </c:pt>
                <c:pt idx="59949">
                  <c:v>5.995E-5</c:v>
                </c:pt>
                <c:pt idx="59950">
                  <c:v>5.9951000000000002E-5</c:v>
                </c:pt>
                <c:pt idx="59951">
                  <c:v>5.9951999999999998E-5</c:v>
                </c:pt>
                <c:pt idx="59952">
                  <c:v>5.9953E-5</c:v>
                </c:pt>
                <c:pt idx="59953">
                  <c:v>5.9954000000000002E-5</c:v>
                </c:pt>
                <c:pt idx="59954">
                  <c:v>5.9954999999999998E-5</c:v>
                </c:pt>
                <c:pt idx="59955">
                  <c:v>5.9956E-5</c:v>
                </c:pt>
                <c:pt idx="59956">
                  <c:v>5.9957000000000002E-5</c:v>
                </c:pt>
                <c:pt idx="59957">
                  <c:v>5.9957999999999998E-5</c:v>
                </c:pt>
                <c:pt idx="59958">
                  <c:v>5.9959E-5</c:v>
                </c:pt>
                <c:pt idx="59959">
                  <c:v>5.9960000000000002E-5</c:v>
                </c:pt>
                <c:pt idx="59960">
                  <c:v>5.9960999999999997E-5</c:v>
                </c:pt>
                <c:pt idx="59961">
                  <c:v>5.9962E-5</c:v>
                </c:pt>
                <c:pt idx="59962">
                  <c:v>5.9963000000000002E-5</c:v>
                </c:pt>
                <c:pt idx="59963">
                  <c:v>5.9963999999999997E-5</c:v>
                </c:pt>
                <c:pt idx="59964">
                  <c:v>5.9964999999999999E-5</c:v>
                </c:pt>
                <c:pt idx="59965">
                  <c:v>5.9966000000000002E-5</c:v>
                </c:pt>
                <c:pt idx="59966">
                  <c:v>5.9966999999999997E-5</c:v>
                </c:pt>
                <c:pt idx="59967">
                  <c:v>5.9967999999999999E-5</c:v>
                </c:pt>
                <c:pt idx="59968">
                  <c:v>5.9969000000000001E-5</c:v>
                </c:pt>
                <c:pt idx="59969">
                  <c:v>5.9969999999999997E-5</c:v>
                </c:pt>
                <c:pt idx="59970">
                  <c:v>5.9970999999999999E-5</c:v>
                </c:pt>
                <c:pt idx="59971">
                  <c:v>5.9972000000000001E-5</c:v>
                </c:pt>
                <c:pt idx="59972">
                  <c:v>5.9973000000000003E-5</c:v>
                </c:pt>
                <c:pt idx="59973">
                  <c:v>5.9973999999999999E-5</c:v>
                </c:pt>
                <c:pt idx="59974">
                  <c:v>5.9975000000000001E-5</c:v>
                </c:pt>
                <c:pt idx="59975">
                  <c:v>5.9976000000000003E-5</c:v>
                </c:pt>
                <c:pt idx="59976">
                  <c:v>5.9976999999999999E-5</c:v>
                </c:pt>
                <c:pt idx="59977">
                  <c:v>5.9978000000000001E-5</c:v>
                </c:pt>
                <c:pt idx="59978">
                  <c:v>5.9979000000000003E-5</c:v>
                </c:pt>
                <c:pt idx="59979">
                  <c:v>5.9979999999999998E-5</c:v>
                </c:pt>
                <c:pt idx="59980">
                  <c:v>5.9981000000000001E-5</c:v>
                </c:pt>
                <c:pt idx="59981">
                  <c:v>5.9982000000000003E-5</c:v>
                </c:pt>
                <c:pt idx="59982">
                  <c:v>5.9982999999999998E-5</c:v>
                </c:pt>
                <c:pt idx="59983">
                  <c:v>5.9984E-5</c:v>
                </c:pt>
                <c:pt idx="59984">
                  <c:v>5.9985000000000003E-5</c:v>
                </c:pt>
                <c:pt idx="59985">
                  <c:v>5.9985999999999998E-5</c:v>
                </c:pt>
                <c:pt idx="59986">
                  <c:v>5.9987E-5</c:v>
                </c:pt>
                <c:pt idx="59987">
                  <c:v>5.9988000000000002E-5</c:v>
                </c:pt>
                <c:pt idx="59988">
                  <c:v>5.9988999999999998E-5</c:v>
                </c:pt>
                <c:pt idx="59989">
                  <c:v>5.999E-5</c:v>
                </c:pt>
                <c:pt idx="59990">
                  <c:v>5.9991000000000002E-5</c:v>
                </c:pt>
                <c:pt idx="59991">
                  <c:v>5.9991999999999998E-5</c:v>
                </c:pt>
                <c:pt idx="59992">
                  <c:v>5.9993E-5</c:v>
                </c:pt>
                <c:pt idx="59993">
                  <c:v>5.9994000000000002E-5</c:v>
                </c:pt>
                <c:pt idx="59994">
                  <c:v>5.9994999999999997E-5</c:v>
                </c:pt>
                <c:pt idx="59995">
                  <c:v>5.9996E-5</c:v>
                </c:pt>
                <c:pt idx="59996">
                  <c:v>5.9997000000000002E-5</c:v>
                </c:pt>
                <c:pt idx="59997">
                  <c:v>5.9997999999999997E-5</c:v>
                </c:pt>
                <c:pt idx="59998">
                  <c:v>5.9998999999999999E-5</c:v>
                </c:pt>
                <c:pt idx="59999">
                  <c:v>6.0000000000000002E-5</c:v>
                </c:pt>
                <c:pt idx="60000">
                  <c:v>6.0000999999999997E-5</c:v>
                </c:pt>
                <c:pt idx="60001">
                  <c:v>6.0001999999999999E-5</c:v>
                </c:pt>
                <c:pt idx="60002">
                  <c:v>6.0003000000000001E-5</c:v>
                </c:pt>
                <c:pt idx="60003">
                  <c:v>6.0003999999999997E-5</c:v>
                </c:pt>
                <c:pt idx="60004">
                  <c:v>6.0004999999999999E-5</c:v>
                </c:pt>
                <c:pt idx="60005">
                  <c:v>6.0006000000000001E-5</c:v>
                </c:pt>
                <c:pt idx="60006">
                  <c:v>6.0007000000000003E-5</c:v>
                </c:pt>
                <c:pt idx="60007">
                  <c:v>6.0007999999999999E-5</c:v>
                </c:pt>
                <c:pt idx="60008">
                  <c:v>6.0009000000000001E-5</c:v>
                </c:pt>
                <c:pt idx="60009">
                  <c:v>6.0010000000000003E-5</c:v>
                </c:pt>
                <c:pt idx="60010">
                  <c:v>6.0010999999999999E-5</c:v>
                </c:pt>
                <c:pt idx="60011">
                  <c:v>6.0012000000000001E-5</c:v>
                </c:pt>
                <c:pt idx="60012">
                  <c:v>6.0013000000000003E-5</c:v>
                </c:pt>
                <c:pt idx="60013">
                  <c:v>6.0013999999999998E-5</c:v>
                </c:pt>
                <c:pt idx="60014">
                  <c:v>6.0015000000000001E-5</c:v>
                </c:pt>
                <c:pt idx="60015">
                  <c:v>6.0016000000000003E-5</c:v>
                </c:pt>
                <c:pt idx="60016">
                  <c:v>6.0016999999999998E-5</c:v>
                </c:pt>
                <c:pt idx="60017">
                  <c:v>6.0018E-5</c:v>
                </c:pt>
                <c:pt idx="60018">
                  <c:v>6.0019000000000003E-5</c:v>
                </c:pt>
                <c:pt idx="60019">
                  <c:v>6.0019999999999998E-5</c:v>
                </c:pt>
                <c:pt idx="60020">
                  <c:v>6.0021E-5</c:v>
                </c:pt>
                <c:pt idx="60021">
                  <c:v>6.0022000000000002E-5</c:v>
                </c:pt>
                <c:pt idx="60022">
                  <c:v>6.0022999999999998E-5</c:v>
                </c:pt>
                <c:pt idx="60023">
                  <c:v>6.0024E-5</c:v>
                </c:pt>
                <c:pt idx="60024">
                  <c:v>6.0025000000000002E-5</c:v>
                </c:pt>
                <c:pt idx="60025">
                  <c:v>6.0025999999999998E-5</c:v>
                </c:pt>
                <c:pt idx="60026">
                  <c:v>6.0027E-5</c:v>
                </c:pt>
                <c:pt idx="60027">
                  <c:v>6.0028000000000002E-5</c:v>
                </c:pt>
                <c:pt idx="60028">
                  <c:v>6.0028999999999997E-5</c:v>
                </c:pt>
                <c:pt idx="60029">
                  <c:v>6.003E-5</c:v>
                </c:pt>
                <c:pt idx="60030">
                  <c:v>6.0031000000000002E-5</c:v>
                </c:pt>
                <c:pt idx="60031">
                  <c:v>6.0031999999999997E-5</c:v>
                </c:pt>
                <c:pt idx="60032">
                  <c:v>6.0032999999999999E-5</c:v>
                </c:pt>
                <c:pt idx="60033">
                  <c:v>6.0034000000000002E-5</c:v>
                </c:pt>
                <c:pt idx="60034">
                  <c:v>6.0034999999999997E-5</c:v>
                </c:pt>
                <c:pt idx="60035">
                  <c:v>6.0035999999999999E-5</c:v>
                </c:pt>
                <c:pt idx="60036">
                  <c:v>6.0037000000000001E-5</c:v>
                </c:pt>
                <c:pt idx="60037">
                  <c:v>6.0037999999999997E-5</c:v>
                </c:pt>
                <c:pt idx="60038">
                  <c:v>6.0038999999999999E-5</c:v>
                </c:pt>
                <c:pt idx="60039">
                  <c:v>6.0040000000000001E-5</c:v>
                </c:pt>
                <c:pt idx="60040">
                  <c:v>6.0041000000000003E-5</c:v>
                </c:pt>
                <c:pt idx="60041">
                  <c:v>6.0041999999999999E-5</c:v>
                </c:pt>
                <c:pt idx="60042">
                  <c:v>6.0043000000000001E-5</c:v>
                </c:pt>
                <c:pt idx="60043">
                  <c:v>6.0044000000000003E-5</c:v>
                </c:pt>
                <c:pt idx="60044">
                  <c:v>6.0044999999999999E-5</c:v>
                </c:pt>
                <c:pt idx="60045">
                  <c:v>6.0046000000000001E-5</c:v>
                </c:pt>
                <c:pt idx="60046">
                  <c:v>6.0047000000000003E-5</c:v>
                </c:pt>
                <c:pt idx="60047">
                  <c:v>6.0047999999999998E-5</c:v>
                </c:pt>
                <c:pt idx="60048">
                  <c:v>6.0049000000000001E-5</c:v>
                </c:pt>
                <c:pt idx="60049">
                  <c:v>6.0050000000000003E-5</c:v>
                </c:pt>
                <c:pt idx="60050">
                  <c:v>6.0050999999999998E-5</c:v>
                </c:pt>
                <c:pt idx="60051">
                  <c:v>6.0052E-5</c:v>
                </c:pt>
                <c:pt idx="60052">
                  <c:v>6.0053000000000003E-5</c:v>
                </c:pt>
                <c:pt idx="60053">
                  <c:v>6.0053999999999998E-5</c:v>
                </c:pt>
                <c:pt idx="60054">
                  <c:v>6.0055E-5</c:v>
                </c:pt>
                <c:pt idx="60055">
                  <c:v>6.0056000000000002E-5</c:v>
                </c:pt>
                <c:pt idx="60056">
                  <c:v>6.0056999999999998E-5</c:v>
                </c:pt>
                <c:pt idx="60057">
                  <c:v>6.0058E-5</c:v>
                </c:pt>
                <c:pt idx="60058">
                  <c:v>6.0059000000000002E-5</c:v>
                </c:pt>
                <c:pt idx="60059">
                  <c:v>6.0059999999999998E-5</c:v>
                </c:pt>
                <c:pt idx="60060">
                  <c:v>6.0061E-5</c:v>
                </c:pt>
                <c:pt idx="60061">
                  <c:v>6.0062000000000002E-5</c:v>
                </c:pt>
                <c:pt idx="60062">
                  <c:v>6.0062999999999997E-5</c:v>
                </c:pt>
                <c:pt idx="60063">
                  <c:v>6.0064E-5</c:v>
                </c:pt>
                <c:pt idx="60064">
                  <c:v>6.0065000000000002E-5</c:v>
                </c:pt>
                <c:pt idx="60065">
                  <c:v>6.0065999999999997E-5</c:v>
                </c:pt>
                <c:pt idx="60066">
                  <c:v>6.0066999999999999E-5</c:v>
                </c:pt>
                <c:pt idx="60067">
                  <c:v>6.0068000000000002E-5</c:v>
                </c:pt>
                <c:pt idx="60068">
                  <c:v>6.0068999999999997E-5</c:v>
                </c:pt>
                <c:pt idx="60069">
                  <c:v>6.0069999999999999E-5</c:v>
                </c:pt>
                <c:pt idx="60070">
                  <c:v>6.0071000000000001E-5</c:v>
                </c:pt>
                <c:pt idx="60071">
                  <c:v>6.0071999999999997E-5</c:v>
                </c:pt>
                <c:pt idx="60072">
                  <c:v>6.0072999999999999E-5</c:v>
                </c:pt>
                <c:pt idx="60073">
                  <c:v>6.0074000000000001E-5</c:v>
                </c:pt>
                <c:pt idx="60074">
                  <c:v>6.0075000000000003E-5</c:v>
                </c:pt>
                <c:pt idx="60075">
                  <c:v>6.0075999999999999E-5</c:v>
                </c:pt>
                <c:pt idx="60076">
                  <c:v>6.0077000000000001E-5</c:v>
                </c:pt>
                <c:pt idx="60077">
                  <c:v>6.0078000000000003E-5</c:v>
                </c:pt>
                <c:pt idx="60078">
                  <c:v>6.0078999999999999E-5</c:v>
                </c:pt>
                <c:pt idx="60079">
                  <c:v>6.0080000000000001E-5</c:v>
                </c:pt>
                <c:pt idx="60080">
                  <c:v>6.0081000000000003E-5</c:v>
                </c:pt>
                <c:pt idx="60081">
                  <c:v>6.0081999999999998E-5</c:v>
                </c:pt>
                <c:pt idx="60082">
                  <c:v>6.0083000000000001E-5</c:v>
                </c:pt>
                <c:pt idx="60083">
                  <c:v>6.0084000000000003E-5</c:v>
                </c:pt>
                <c:pt idx="60084">
                  <c:v>6.0084999999999998E-5</c:v>
                </c:pt>
                <c:pt idx="60085">
                  <c:v>6.0086E-5</c:v>
                </c:pt>
                <c:pt idx="60086">
                  <c:v>6.0087000000000003E-5</c:v>
                </c:pt>
                <c:pt idx="60087">
                  <c:v>6.0087999999999998E-5</c:v>
                </c:pt>
                <c:pt idx="60088">
                  <c:v>6.0089E-5</c:v>
                </c:pt>
                <c:pt idx="60089">
                  <c:v>6.0090000000000002E-5</c:v>
                </c:pt>
                <c:pt idx="60090">
                  <c:v>6.0090999999999998E-5</c:v>
                </c:pt>
                <c:pt idx="60091">
                  <c:v>6.0092E-5</c:v>
                </c:pt>
                <c:pt idx="60092">
                  <c:v>6.0093000000000002E-5</c:v>
                </c:pt>
                <c:pt idx="60093">
                  <c:v>6.0093999999999998E-5</c:v>
                </c:pt>
                <c:pt idx="60094">
                  <c:v>6.0095E-5</c:v>
                </c:pt>
                <c:pt idx="60095">
                  <c:v>6.0096000000000002E-5</c:v>
                </c:pt>
                <c:pt idx="60096">
                  <c:v>6.0096999999999997E-5</c:v>
                </c:pt>
                <c:pt idx="60097">
                  <c:v>6.0098E-5</c:v>
                </c:pt>
                <c:pt idx="60098">
                  <c:v>6.0099000000000002E-5</c:v>
                </c:pt>
                <c:pt idx="60099">
                  <c:v>6.0099999999999997E-5</c:v>
                </c:pt>
                <c:pt idx="60100">
                  <c:v>6.0100999999999999E-5</c:v>
                </c:pt>
                <c:pt idx="60101">
                  <c:v>6.0102000000000002E-5</c:v>
                </c:pt>
                <c:pt idx="60102">
                  <c:v>6.0102999999999997E-5</c:v>
                </c:pt>
                <c:pt idx="60103">
                  <c:v>6.0103999999999999E-5</c:v>
                </c:pt>
                <c:pt idx="60104">
                  <c:v>6.0105000000000001E-5</c:v>
                </c:pt>
                <c:pt idx="60105">
                  <c:v>6.0105999999999997E-5</c:v>
                </c:pt>
                <c:pt idx="60106">
                  <c:v>6.0106999999999999E-5</c:v>
                </c:pt>
                <c:pt idx="60107">
                  <c:v>6.0108000000000001E-5</c:v>
                </c:pt>
                <c:pt idx="60108">
                  <c:v>6.0109000000000003E-5</c:v>
                </c:pt>
                <c:pt idx="60109">
                  <c:v>6.0109999999999999E-5</c:v>
                </c:pt>
                <c:pt idx="60110">
                  <c:v>6.0111000000000001E-5</c:v>
                </c:pt>
                <c:pt idx="60111">
                  <c:v>6.0112000000000003E-5</c:v>
                </c:pt>
                <c:pt idx="60112">
                  <c:v>6.0112999999999999E-5</c:v>
                </c:pt>
                <c:pt idx="60113">
                  <c:v>6.0114000000000001E-5</c:v>
                </c:pt>
                <c:pt idx="60114">
                  <c:v>6.0115000000000003E-5</c:v>
                </c:pt>
                <c:pt idx="60115">
                  <c:v>6.0115999999999998E-5</c:v>
                </c:pt>
                <c:pt idx="60116">
                  <c:v>6.0117000000000001E-5</c:v>
                </c:pt>
                <c:pt idx="60117">
                  <c:v>6.0118000000000003E-5</c:v>
                </c:pt>
                <c:pt idx="60118">
                  <c:v>6.0118999999999998E-5</c:v>
                </c:pt>
                <c:pt idx="60119">
                  <c:v>6.012E-5</c:v>
                </c:pt>
                <c:pt idx="60120">
                  <c:v>6.0121000000000003E-5</c:v>
                </c:pt>
                <c:pt idx="60121">
                  <c:v>6.0121999999999998E-5</c:v>
                </c:pt>
                <c:pt idx="60122">
                  <c:v>6.0123E-5</c:v>
                </c:pt>
                <c:pt idx="60123">
                  <c:v>6.0124000000000002E-5</c:v>
                </c:pt>
                <c:pt idx="60124">
                  <c:v>6.0124999999999998E-5</c:v>
                </c:pt>
                <c:pt idx="60125">
                  <c:v>6.0126E-5</c:v>
                </c:pt>
                <c:pt idx="60126">
                  <c:v>6.0127000000000002E-5</c:v>
                </c:pt>
                <c:pt idx="60127">
                  <c:v>6.0127999999999998E-5</c:v>
                </c:pt>
                <c:pt idx="60128">
                  <c:v>6.0129E-5</c:v>
                </c:pt>
                <c:pt idx="60129">
                  <c:v>6.0130000000000002E-5</c:v>
                </c:pt>
                <c:pt idx="60130">
                  <c:v>6.0130999999999997E-5</c:v>
                </c:pt>
                <c:pt idx="60131">
                  <c:v>6.0132E-5</c:v>
                </c:pt>
                <c:pt idx="60132">
                  <c:v>6.0133000000000002E-5</c:v>
                </c:pt>
                <c:pt idx="60133">
                  <c:v>6.0133999999999997E-5</c:v>
                </c:pt>
                <c:pt idx="60134">
                  <c:v>6.0134999999999999E-5</c:v>
                </c:pt>
                <c:pt idx="60135">
                  <c:v>6.0136000000000002E-5</c:v>
                </c:pt>
                <c:pt idx="60136">
                  <c:v>6.0136999999999997E-5</c:v>
                </c:pt>
                <c:pt idx="60137">
                  <c:v>6.0137999999999999E-5</c:v>
                </c:pt>
                <c:pt idx="60138">
                  <c:v>6.0139000000000001E-5</c:v>
                </c:pt>
                <c:pt idx="60139">
                  <c:v>6.0139999999999997E-5</c:v>
                </c:pt>
                <c:pt idx="60140">
                  <c:v>6.0140999999999999E-5</c:v>
                </c:pt>
                <c:pt idx="60141">
                  <c:v>6.0142000000000001E-5</c:v>
                </c:pt>
                <c:pt idx="60142">
                  <c:v>6.0143000000000003E-5</c:v>
                </c:pt>
                <c:pt idx="60143">
                  <c:v>6.0143999999999999E-5</c:v>
                </c:pt>
                <c:pt idx="60144">
                  <c:v>6.0145000000000001E-5</c:v>
                </c:pt>
                <c:pt idx="60145">
                  <c:v>6.0146000000000003E-5</c:v>
                </c:pt>
                <c:pt idx="60146">
                  <c:v>6.0146999999999999E-5</c:v>
                </c:pt>
                <c:pt idx="60147">
                  <c:v>6.0148000000000001E-5</c:v>
                </c:pt>
                <c:pt idx="60148">
                  <c:v>6.0149000000000003E-5</c:v>
                </c:pt>
                <c:pt idx="60149">
                  <c:v>6.0149999999999998E-5</c:v>
                </c:pt>
                <c:pt idx="60150">
                  <c:v>6.0151000000000001E-5</c:v>
                </c:pt>
                <c:pt idx="60151">
                  <c:v>6.0152000000000003E-5</c:v>
                </c:pt>
                <c:pt idx="60152">
                  <c:v>6.0152999999999998E-5</c:v>
                </c:pt>
                <c:pt idx="60153">
                  <c:v>6.0154E-5</c:v>
                </c:pt>
                <c:pt idx="60154">
                  <c:v>6.0155000000000003E-5</c:v>
                </c:pt>
                <c:pt idx="60155">
                  <c:v>6.0155999999999998E-5</c:v>
                </c:pt>
                <c:pt idx="60156">
                  <c:v>6.0157E-5</c:v>
                </c:pt>
                <c:pt idx="60157">
                  <c:v>6.0158000000000002E-5</c:v>
                </c:pt>
                <c:pt idx="60158">
                  <c:v>6.0158999999999998E-5</c:v>
                </c:pt>
                <c:pt idx="60159">
                  <c:v>6.016E-5</c:v>
                </c:pt>
                <c:pt idx="60160">
                  <c:v>6.0161000000000002E-5</c:v>
                </c:pt>
                <c:pt idx="60161">
                  <c:v>6.0161999999999998E-5</c:v>
                </c:pt>
                <c:pt idx="60162">
                  <c:v>6.0163E-5</c:v>
                </c:pt>
                <c:pt idx="60163">
                  <c:v>6.0164000000000002E-5</c:v>
                </c:pt>
                <c:pt idx="60164">
                  <c:v>6.0164999999999997E-5</c:v>
                </c:pt>
                <c:pt idx="60165">
                  <c:v>6.0166E-5</c:v>
                </c:pt>
                <c:pt idx="60166">
                  <c:v>6.0167000000000002E-5</c:v>
                </c:pt>
                <c:pt idx="60167">
                  <c:v>6.0167999999999997E-5</c:v>
                </c:pt>
                <c:pt idx="60168">
                  <c:v>6.0168999999999999E-5</c:v>
                </c:pt>
                <c:pt idx="60169">
                  <c:v>6.0170000000000002E-5</c:v>
                </c:pt>
                <c:pt idx="60170">
                  <c:v>6.0170999999999997E-5</c:v>
                </c:pt>
                <c:pt idx="60171">
                  <c:v>6.0171999999999999E-5</c:v>
                </c:pt>
                <c:pt idx="60172">
                  <c:v>6.0173000000000001E-5</c:v>
                </c:pt>
                <c:pt idx="60173">
                  <c:v>6.0173999999999997E-5</c:v>
                </c:pt>
                <c:pt idx="60174">
                  <c:v>6.0174999999999999E-5</c:v>
                </c:pt>
                <c:pt idx="60175">
                  <c:v>6.0176000000000001E-5</c:v>
                </c:pt>
                <c:pt idx="60176">
                  <c:v>6.0177000000000003E-5</c:v>
                </c:pt>
                <c:pt idx="60177">
                  <c:v>6.0177999999999999E-5</c:v>
                </c:pt>
                <c:pt idx="60178">
                  <c:v>6.0179000000000001E-5</c:v>
                </c:pt>
                <c:pt idx="60179">
                  <c:v>6.0180000000000003E-5</c:v>
                </c:pt>
                <c:pt idx="60180">
                  <c:v>6.0180999999999999E-5</c:v>
                </c:pt>
                <c:pt idx="60181">
                  <c:v>6.0182000000000001E-5</c:v>
                </c:pt>
                <c:pt idx="60182">
                  <c:v>6.0183000000000003E-5</c:v>
                </c:pt>
                <c:pt idx="60183">
                  <c:v>6.0183999999999998E-5</c:v>
                </c:pt>
                <c:pt idx="60184">
                  <c:v>6.0185000000000001E-5</c:v>
                </c:pt>
                <c:pt idx="60185">
                  <c:v>6.0186000000000003E-5</c:v>
                </c:pt>
                <c:pt idx="60186">
                  <c:v>6.0186999999999998E-5</c:v>
                </c:pt>
                <c:pt idx="60187">
                  <c:v>6.0188E-5</c:v>
                </c:pt>
                <c:pt idx="60188">
                  <c:v>6.0189000000000003E-5</c:v>
                </c:pt>
                <c:pt idx="60189">
                  <c:v>6.0189999999999998E-5</c:v>
                </c:pt>
                <c:pt idx="60190">
                  <c:v>6.0191E-5</c:v>
                </c:pt>
                <c:pt idx="60191">
                  <c:v>6.0192000000000002E-5</c:v>
                </c:pt>
                <c:pt idx="60192">
                  <c:v>6.0192999999999998E-5</c:v>
                </c:pt>
                <c:pt idx="60193">
                  <c:v>6.0194E-5</c:v>
                </c:pt>
                <c:pt idx="60194">
                  <c:v>6.0195000000000002E-5</c:v>
                </c:pt>
                <c:pt idx="60195">
                  <c:v>6.0195999999999998E-5</c:v>
                </c:pt>
                <c:pt idx="60196">
                  <c:v>6.0197E-5</c:v>
                </c:pt>
                <c:pt idx="60197">
                  <c:v>6.0198000000000002E-5</c:v>
                </c:pt>
                <c:pt idx="60198">
                  <c:v>6.0198999999999997E-5</c:v>
                </c:pt>
                <c:pt idx="60199">
                  <c:v>6.02E-5</c:v>
                </c:pt>
                <c:pt idx="60200">
                  <c:v>6.0201000000000002E-5</c:v>
                </c:pt>
                <c:pt idx="60201">
                  <c:v>6.0201999999999997E-5</c:v>
                </c:pt>
                <c:pt idx="60202">
                  <c:v>6.0202999999999999E-5</c:v>
                </c:pt>
                <c:pt idx="60203">
                  <c:v>6.0204000000000002E-5</c:v>
                </c:pt>
                <c:pt idx="60204">
                  <c:v>6.0204999999999997E-5</c:v>
                </c:pt>
                <c:pt idx="60205">
                  <c:v>6.0205999999999999E-5</c:v>
                </c:pt>
                <c:pt idx="60206">
                  <c:v>6.0207000000000001E-5</c:v>
                </c:pt>
                <c:pt idx="60207">
                  <c:v>6.0207999999999997E-5</c:v>
                </c:pt>
                <c:pt idx="60208">
                  <c:v>6.0208999999999999E-5</c:v>
                </c:pt>
                <c:pt idx="60209">
                  <c:v>6.0210000000000001E-5</c:v>
                </c:pt>
                <c:pt idx="60210">
                  <c:v>6.0210999999999997E-5</c:v>
                </c:pt>
                <c:pt idx="60211">
                  <c:v>6.0211999999999999E-5</c:v>
                </c:pt>
                <c:pt idx="60212">
                  <c:v>6.0213000000000001E-5</c:v>
                </c:pt>
                <c:pt idx="60213">
                  <c:v>6.0214000000000003E-5</c:v>
                </c:pt>
                <c:pt idx="60214">
                  <c:v>6.0214999999999999E-5</c:v>
                </c:pt>
                <c:pt idx="60215">
                  <c:v>6.0216000000000001E-5</c:v>
                </c:pt>
                <c:pt idx="60216">
                  <c:v>6.0217000000000003E-5</c:v>
                </c:pt>
                <c:pt idx="60217">
                  <c:v>6.0217999999999998E-5</c:v>
                </c:pt>
                <c:pt idx="60218">
                  <c:v>6.0219000000000001E-5</c:v>
                </c:pt>
                <c:pt idx="60219">
                  <c:v>6.0220000000000003E-5</c:v>
                </c:pt>
                <c:pt idx="60220">
                  <c:v>6.0220999999999998E-5</c:v>
                </c:pt>
                <c:pt idx="60221">
                  <c:v>6.0222E-5</c:v>
                </c:pt>
                <c:pt idx="60222">
                  <c:v>6.0223000000000003E-5</c:v>
                </c:pt>
                <c:pt idx="60223">
                  <c:v>6.0223999999999998E-5</c:v>
                </c:pt>
                <c:pt idx="60224">
                  <c:v>6.0225E-5</c:v>
                </c:pt>
                <c:pt idx="60225">
                  <c:v>6.0226000000000002E-5</c:v>
                </c:pt>
                <c:pt idx="60226">
                  <c:v>6.0226999999999998E-5</c:v>
                </c:pt>
                <c:pt idx="60227">
                  <c:v>6.0228E-5</c:v>
                </c:pt>
                <c:pt idx="60228">
                  <c:v>6.0229000000000002E-5</c:v>
                </c:pt>
                <c:pt idx="60229">
                  <c:v>6.0229999999999998E-5</c:v>
                </c:pt>
                <c:pt idx="60230">
                  <c:v>6.0231E-5</c:v>
                </c:pt>
                <c:pt idx="60231">
                  <c:v>6.0232000000000002E-5</c:v>
                </c:pt>
                <c:pt idx="60232">
                  <c:v>6.0232999999999997E-5</c:v>
                </c:pt>
                <c:pt idx="60233">
                  <c:v>6.0234E-5</c:v>
                </c:pt>
                <c:pt idx="60234">
                  <c:v>6.0235000000000002E-5</c:v>
                </c:pt>
                <c:pt idx="60235">
                  <c:v>6.0235999999999997E-5</c:v>
                </c:pt>
                <c:pt idx="60236">
                  <c:v>6.0236999999999999E-5</c:v>
                </c:pt>
                <c:pt idx="60237">
                  <c:v>6.0238000000000002E-5</c:v>
                </c:pt>
                <c:pt idx="60238">
                  <c:v>6.0238999999999997E-5</c:v>
                </c:pt>
                <c:pt idx="60239">
                  <c:v>6.0239999999999999E-5</c:v>
                </c:pt>
                <c:pt idx="60240">
                  <c:v>6.0241000000000001E-5</c:v>
                </c:pt>
                <c:pt idx="60241">
                  <c:v>6.0241999999999997E-5</c:v>
                </c:pt>
                <c:pt idx="60242">
                  <c:v>6.0242999999999999E-5</c:v>
                </c:pt>
                <c:pt idx="60243">
                  <c:v>6.0244000000000001E-5</c:v>
                </c:pt>
                <c:pt idx="60244">
                  <c:v>6.0244999999999997E-5</c:v>
                </c:pt>
                <c:pt idx="60245">
                  <c:v>6.0245999999999999E-5</c:v>
                </c:pt>
                <c:pt idx="60246">
                  <c:v>6.0247000000000001E-5</c:v>
                </c:pt>
                <c:pt idx="60247">
                  <c:v>6.0248000000000003E-5</c:v>
                </c:pt>
                <c:pt idx="60248">
                  <c:v>6.0248999999999999E-5</c:v>
                </c:pt>
                <c:pt idx="60249">
                  <c:v>6.0250000000000001E-5</c:v>
                </c:pt>
                <c:pt idx="60250">
                  <c:v>6.0251000000000003E-5</c:v>
                </c:pt>
                <c:pt idx="60251">
                  <c:v>6.0251999999999998E-5</c:v>
                </c:pt>
                <c:pt idx="60252">
                  <c:v>6.0253000000000001E-5</c:v>
                </c:pt>
                <c:pt idx="60253">
                  <c:v>6.0254000000000003E-5</c:v>
                </c:pt>
                <c:pt idx="60254">
                  <c:v>6.0254999999999998E-5</c:v>
                </c:pt>
                <c:pt idx="60255">
                  <c:v>6.0256E-5</c:v>
                </c:pt>
                <c:pt idx="60256">
                  <c:v>6.0257000000000003E-5</c:v>
                </c:pt>
                <c:pt idx="60257">
                  <c:v>6.0257999999999998E-5</c:v>
                </c:pt>
                <c:pt idx="60258">
                  <c:v>6.0259E-5</c:v>
                </c:pt>
                <c:pt idx="60259">
                  <c:v>6.0260000000000002E-5</c:v>
                </c:pt>
                <c:pt idx="60260">
                  <c:v>6.0260999999999998E-5</c:v>
                </c:pt>
                <c:pt idx="60261">
                  <c:v>6.0262E-5</c:v>
                </c:pt>
                <c:pt idx="60262">
                  <c:v>6.0263000000000002E-5</c:v>
                </c:pt>
                <c:pt idx="60263">
                  <c:v>6.0263999999999998E-5</c:v>
                </c:pt>
                <c:pt idx="60264">
                  <c:v>6.0265E-5</c:v>
                </c:pt>
                <c:pt idx="60265">
                  <c:v>6.0266000000000002E-5</c:v>
                </c:pt>
                <c:pt idx="60266">
                  <c:v>6.0266999999999997E-5</c:v>
                </c:pt>
                <c:pt idx="60267">
                  <c:v>6.0268E-5</c:v>
                </c:pt>
                <c:pt idx="60268">
                  <c:v>6.0269000000000002E-5</c:v>
                </c:pt>
                <c:pt idx="60269">
                  <c:v>6.0269999999999997E-5</c:v>
                </c:pt>
                <c:pt idx="60270">
                  <c:v>6.0270999999999999E-5</c:v>
                </c:pt>
                <c:pt idx="60271">
                  <c:v>6.0272000000000002E-5</c:v>
                </c:pt>
                <c:pt idx="60272">
                  <c:v>6.0272999999999997E-5</c:v>
                </c:pt>
                <c:pt idx="60273">
                  <c:v>6.0273999999999999E-5</c:v>
                </c:pt>
                <c:pt idx="60274">
                  <c:v>6.0275000000000001E-5</c:v>
                </c:pt>
                <c:pt idx="60275">
                  <c:v>6.0275999999999997E-5</c:v>
                </c:pt>
                <c:pt idx="60276">
                  <c:v>6.0276999999999999E-5</c:v>
                </c:pt>
                <c:pt idx="60277">
                  <c:v>6.0278000000000001E-5</c:v>
                </c:pt>
                <c:pt idx="60278">
                  <c:v>6.0278999999999997E-5</c:v>
                </c:pt>
                <c:pt idx="60279">
                  <c:v>6.0279999999999999E-5</c:v>
                </c:pt>
                <c:pt idx="60280">
                  <c:v>6.0281000000000001E-5</c:v>
                </c:pt>
                <c:pt idx="60281">
                  <c:v>6.0282000000000003E-5</c:v>
                </c:pt>
                <c:pt idx="60282">
                  <c:v>6.0282999999999999E-5</c:v>
                </c:pt>
                <c:pt idx="60283">
                  <c:v>6.0284000000000001E-5</c:v>
                </c:pt>
                <c:pt idx="60284">
                  <c:v>6.0285000000000003E-5</c:v>
                </c:pt>
                <c:pt idx="60285">
                  <c:v>6.0285999999999998E-5</c:v>
                </c:pt>
                <c:pt idx="60286">
                  <c:v>6.0287000000000001E-5</c:v>
                </c:pt>
                <c:pt idx="60287">
                  <c:v>6.0288000000000003E-5</c:v>
                </c:pt>
                <c:pt idx="60288">
                  <c:v>6.0288999999999998E-5</c:v>
                </c:pt>
                <c:pt idx="60289">
                  <c:v>6.029E-5</c:v>
                </c:pt>
                <c:pt idx="60290">
                  <c:v>6.0291000000000003E-5</c:v>
                </c:pt>
                <c:pt idx="60291">
                  <c:v>6.0291999999999998E-5</c:v>
                </c:pt>
                <c:pt idx="60292">
                  <c:v>6.0293E-5</c:v>
                </c:pt>
                <c:pt idx="60293">
                  <c:v>6.0294000000000002E-5</c:v>
                </c:pt>
                <c:pt idx="60294">
                  <c:v>6.0294999999999998E-5</c:v>
                </c:pt>
                <c:pt idx="60295">
                  <c:v>6.0296E-5</c:v>
                </c:pt>
                <c:pt idx="60296">
                  <c:v>6.0297000000000002E-5</c:v>
                </c:pt>
                <c:pt idx="60297">
                  <c:v>6.0297999999999998E-5</c:v>
                </c:pt>
                <c:pt idx="60298">
                  <c:v>6.0299E-5</c:v>
                </c:pt>
                <c:pt idx="60299">
                  <c:v>6.0300000000000002E-5</c:v>
                </c:pt>
                <c:pt idx="60300">
                  <c:v>6.0300999999999997E-5</c:v>
                </c:pt>
                <c:pt idx="60301">
                  <c:v>6.0302E-5</c:v>
                </c:pt>
                <c:pt idx="60302">
                  <c:v>6.0303000000000002E-5</c:v>
                </c:pt>
                <c:pt idx="60303">
                  <c:v>6.0303999999999997E-5</c:v>
                </c:pt>
                <c:pt idx="60304">
                  <c:v>6.0304999999999999E-5</c:v>
                </c:pt>
                <c:pt idx="60305">
                  <c:v>6.0306000000000002E-5</c:v>
                </c:pt>
                <c:pt idx="60306">
                  <c:v>6.0306999999999997E-5</c:v>
                </c:pt>
                <c:pt idx="60307">
                  <c:v>6.0307999999999999E-5</c:v>
                </c:pt>
                <c:pt idx="60308">
                  <c:v>6.0309000000000001E-5</c:v>
                </c:pt>
                <c:pt idx="60309">
                  <c:v>6.0309999999999997E-5</c:v>
                </c:pt>
                <c:pt idx="60310">
                  <c:v>6.0310999999999999E-5</c:v>
                </c:pt>
                <c:pt idx="60311">
                  <c:v>6.0312000000000001E-5</c:v>
                </c:pt>
                <c:pt idx="60312">
                  <c:v>6.0312999999999997E-5</c:v>
                </c:pt>
                <c:pt idx="60313">
                  <c:v>6.0313999999999999E-5</c:v>
                </c:pt>
                <c:pt idx="60314">
                  <c:v>6.0315000000000001E-5</c:v>
                </c:pt>
                <c:pt idx="60315">
                  <c:v>6.0316000000000003E-5</c:v>
                </c:pt>
                <c:pt idx="60316">
                  <c:v>6.0316999999999999E-5</c:v>
                </c:pt>
                <c:pt idx="60317">
                  <c:v>6.0318000000000001E-5</c:v>
                </c:pt>
                <c:pt idx="60318">
                  <c:v>6.0319000000000003E-5</c:v>
                </c:pt>
                <c:pt idx="60319">
                  <c:v>6.0319999999999998E-5</c:v>
                </c:pt>
                <c:pt idx="60320">
                  <c:v>6.0321000000000001E-5</c:v>
                </c:pt>
                <c:pt idx="60321">
                  <c:v>6.0322000000000003E-5</c:v>
                </c:pt>
                <c:pt idx="60322">
                  <c:v>6.0322999999999998E-5</c:v>
                </c:pt>
                <c:pt idx="60323">
                  <c:v>6.0324E-5</c:v>
                </c:pt>
                <c:pt idx="60324">
                  <c:v>6.0325000000000003E-5</c:v>
                </c:pt>
                <c:pt idx="60325">
                  <c:v>6.0325999999999998E-5</c:v>
                </c:pt>
                <c:pt idx="60326">
                  <c:v>6.0327E-5</c:v>
                </c:pt>
                <c:pt idx="60327">
                  <c:v>6.0328000000000002E-5</c:v>
                </c:pt>
                <c:pt idx="60328">
                  <c:v>6.0328999999999998E-5</c:v>
                </c:pt>
                <c:pt idx="60329">
                  <c:v>6.033E-5</c:v>
                </c:pt>
                <c:pt idx="60330">
                  <c:v>6.0331000000000002E-5</c:v>
                </c:pt>
                <c:pt idx="60331">
                  <c:v>6.0331999999999998E-5</c:v>
                </c:pt>
                <c:pt idx="60332">
                  <c:v>6.0333E-5</c:v>
                </c:pt>
                <c:pt idx="60333">
                  <c:v>6.0334000000000002E-5</c:v>
                </c:pt>
                <c:pt idx="60334">
                  <c:v>6.0334999999999997E-5</c:v>
                </c:pt>
                <c:pt idx="60335">
                  <c:v>6.0336E-5</c:v>
                </c:pt>
                <c:pt idx="60336">
                  <c:v>6.0337000000000002E-5</c:v>
                </c:pt>
                <c:pt idx="60337">
                  <c:v>6.0337999999999997E-5</c:v>
                </c:pt>
                <c:pt idx="60338">
                  <c:v>6.0338999999999999E-5</c:v>
                </c:pt>
                <c:pt idx="60339">
                  <c:v>6.0340000000000002E-5</c:v>
                </c:pt>
                <c:pt idx="60340">
                  <c:v>6.0340999999999997E-5</c:v>
                </c:pt>
                <c:pt idx="60341">
                  <c:v>6.0341999999999999E-5</c:v>
                </c:pt>
                <c:pt idx="60342">
                  <c:v>6.0343000000000001E-5</c:v>
                </c:pt>
                <c:pt idx="60343">
                  <c:v>6.0343999999999997E-5</c:v>
                </c:pt>
                <c:pt idx="60344">
                  <c:v>6.0344999999999999E-5</c:v>
                </c:pt>
                <c:pt idx="60345">
                  <c:v>6.0346000000000001E-5</c:v>
                </c:pt>
                <c:pt idx="60346">
                  <c:v>6.0346999999999997E-5</c:v>
                </c:pt>
                <c:pt idx="60347">
                  <c:v>6.0347999999999999E-5</c:v>
                </c:pt>
                <c:pt idx="60348">
                  <c:v>6.0349000000000001E-5</c:v>
                </c:pt>
                <c:pt idx="60349">
                  <c:v>6.0350000000000003E-5</c:v>
                </c:pt>
                <c:pt idx="60350">
                  <c:v>6.0350999999999999E-5</c:v>
                </c:pt>
                <c:pt idx="60351">
                  <c:v>6.0352000000000001E-5</c:v>
                </c:pt>
                <c:pt idx="60352">
                  <c:v>6.0353000000000003E-5</c:v>
                </c:pt>
                <c:pt idx="60353">
                  <c:v>6.0353999999999998E-5</c:v>
                </c:pt>
                <c:pt idx="60354">
                  <c:v>6.0355000000000001E-5</c:v>
                </c:pt>
                <c:pt idx="60355">
                  <c:v>6.0356000000000003E-5</c:v>
                </c:pt>
                <c:pt idx="60356">
                  <c:v>6.0356999999999998E-5</c:v>
                </c:pt>
                <c:pt idx="60357">
                  <c:v>6.0358E-5</c:v>
                </c:pt>
                <c:pt idx="60358">
                  <c:v>6.0359000000000003E-5</c:v>
                </c:pt>
                <c:pt idx="60359">
                  <c:v>6.0359999999999998E-5</c:v>
                </c:pt>
                <c:pt idx="60360">
                  <c:v>6.0361E-5</c:v>
                </c:pt>
                <c:pt idx="60361">
                  <c:v>6.0362000000000002E-5</c:v>
                </c:pt>
                <c:pt idx="60362">
                  <c:v>6.0362999999999998E-5</c:v>
                </c:pt>
                <c:pt idx="60363">
                  <c:v>6.0364E-5</c:v>
                </c:pt>
                <c:pt idx="60364">
                  <c:v>6.0365000000000002E-5</c:v>
                </c:pt>
                <c:pt idx="60365">
                  <c:v>6.0365999999999998E-5</c:v>
                </c:pt>
                <c:pt idx="60366">
                  <c:v>6.0367E-5</c:v>
                </c:pt>
                <c:pt idx="60367">
                  <c:v>6.0368000000000002E-5</c:v>
                </c:pt>
                <c:pt idx="60368">
                  <c:v>6.0368999999999997E-5</c:v>
                </c:pt>
                <c:pt idx="60369">
                  <c:v>6.037E-5</c:v>
                </c:pt>
                <c:pt idx="60370">
                  <c:v>6.0371000000000002E-5</c:v>
                </c:pt>
                <c:pt idx="60371">
                  <c:v>6.0371999999999997E-5</c:v>
                </c:pt>
                <c:pt idx="60372">
                  <c:v>6.0372999999999999E-5</c:v>
                </c:pt>
                <c:pt idx="60373">
                  <c:v>6.0374000000000002E-5</c:v>
                </c:pt>
                <c:pt idx="60374">
                  <c:v>6.0374999999999997E-5</c:v>
                </c:pt>
                <c:pt idx="60375">
                  <c:v>6.0375999999999999E-5</c:v>
                </c:pt>
                <c:pt idx="60376">
                  <c:v>6.0377000000000001E-5</c:v>
                </c:pt>
                <c:pt idx="60377">
                  <c:v>6.0377999999999997E-5</c:v>
                </c:pt>
                <c:pt idx="60378">
                  <c:v>6.0378999999999999E-5</c:v>
                </c:pt>
                <c:pt idx="60379">
                  <c:v>6.0380000000000001E-5</c:v>
                </c:pt>
                <c:pt idx="60380">
                  <c:v>6.0380999999999997E-5</c:v>
                </c:pt>
                <c:pt idx="60381">
                  <c:v>6.0381999999999999E-5</c:v>
                </c:pt>
                <c:pt idx="60382">
                  <c:v>6.0383000000000001E-5</c:v>
                </c:pt>
                <c:pt idx="60383">
                  <c:v>6.0384000000000003E-5</c:v>
                </c:pt>
                <c:pt idx="60384">
                  <c:v>6.0384999999999999E-5</c:v>
                </c:pt>
                <c:pt idx="60385">
                  <c:v>6.0386000000000001E-5</c:v>
                </c:pt>
                <c:pt idx="60386">
                  <c:v>6.0387000000000003E-5</c:v>
                </c:pt>
                <c:pt idx="60387">
                  <c:v>6.0387999999999998E-5</c:v>
                </c:pt>
                <c:pt idx="60388">
                  <c:v>6.0389000000000001E-5</c:v>
                </c:pt>
                <c:pt idx="60389">
                  <c:v>6.0390000000000003E-5</c:v>
                </c:pt>
                <c:pt idx="60390">
                  <c:v>6.0390999999999998E-5</c:v>
                </c:pt>
                <c:pt idx="60391">
                  <c:v>6.0392E-5</c:v>
                </c:pt>
                <c:pt idx="60392">
                  <c:v>6.0393000000000003E-5</c:v>
                </c:pt>
                <c:pt idx="60393">
                  <c:v>6.0393999999999998E-5</c:v>
                </c:pt>
                <c:pt idx="60394">
                  <c:v>6.0395E-5</c:v>
                </c:pt>
                <c:pt idx="60395">
                  <c:v>6.0396000000000002E-5</c:v>
                </c:pt>
                <c:pt idx="60396">
                  <c:v>6.0396999999999998E-5</c:v>
                </c:pt>
                <c:pt idx="60397">
                  <c:v>6.0398E-5</c:v>
                </c:pt>
                <c:pt idx="60398">
                  <c:v>6.0399000000000002E-5</c:v>
                </c:pt>
                <c:pt idx="60399">
                  <c:v>6.0399999999999998E-5</c:v>
                </c:pt>
                <c:pt idx="60400">
                  <c:v>6.0401E-5</c:v>
                </c:pt>
                <c:pt idx="60401">
                  <c:v>6.0402000000000002E-5</c:v>
                </c:pt>
                <c:pt idx="60402">
                  <c:v>6.0402999999999997E-5</c:v>
                </c:pt>
                <c:pt idx="60403">
                  <c:v>6.0404E-5</c:v>
                </c:pt>
                <c:pt idx="60404">
                  <c:v>6.0405000000000002E-5</c:v>
                </c:pt>
                <c:pt idx="60405">
                  <c:v>6.0405999999999997E-5</c:v>
                </c:pt>
                <c:pt idx="60406">
                  <c:v>6.0406999999999999E-5</c:v>
                </c:pt>
                <c:pt idx="60407">
                  <c:v>6.0408000000000002E-5</c:v>
                </c:pt>
                <c:pt idx="60408">
                  <c:v>6.0408999999999997E-5</c:v>
                </c:pt>
                <c:pt idx="60409">
                  <c:v>6.0409999999999999E-5</c:v>
                </c:pt>
                <c:pt idx="60410">
                  <c:v>6.0411000000000001E-5</c:v>
                </c:pt>
                <c:pt idx="60411">
                  <c:v>6.0411999999999997E-5</c:v>
                </c:pt>
                <c:pt idx="60412">
                  <c:v>6.0412999999999999E-5</c:v>
                </c:pt>
                <c:pt idx="60413">
                  <c:v>6.0414000000000001E-5</c:v>
                </c:pt>
                <c:pt idx="60414">
                  <c:v>6.0414999999999997E-5</c:v>
                </c:pt>
                <c:pt idx="60415">
                  <c:v>6.0415999999999999E-5</c:v>
                </c:pt>
                <c:pt idx="60416">
                  <c:v>6.0417000000000001E-5</c:v>
                </c:pt>
                <c:pt idx="60417">
                  <c:v>6.0418000000000003E-5</c:v>
                </c:pt>
                <c:pt idx="60418">
                  <c:v>6.0418999999999999E-5</c:v>
                </c:pt>
                <c:pt idx="60419">
                  <c:v>6.0420000000000001E-5</c:v>
                </c:pt>
                <c:pt idx="60420">
                  <c:v>6.0421000000000003E-5</c:v>
                </c:pt>
                <c:pt idx="60421">
                  <c:v>6.0421999999999998E-5</c:v>
                </c:pt>
                <c:pt idx="60422">
                  <c:v>6.0423000000000001E-5</c:v>
                </c:pt>
                <c:pt idx="60423">
                  <c:v>6.0424000000000003E-5</c:v>
                </c:pt>
                <c:pt idx="60424">
                  <c:v>6.0424999999999998E-5</c:v>
                </c:pt>
                <c:pt idx="60425">
                  <c:v>6.0426E-5</c:v>
                </c:pt>
                <c:pt idx="60426">
                  <c:v>6.0427000000000003E-5</c:v>
                </c:pt>
                <c:pt idx="60427">
                  <c:v>6.0427999999999998E-5</c:v>
                </c:pt>
                <c:pt idx="60428">
                  <c:v>6.0429E-5</c:v>
                </c:pt>
                <c:pt idx="60429">
                  <c:v>6.0430000000000002E-5</c:v>
                </c:pt>
                <c:pt idx="60430">
                  <c:v>6.0430999999999998E-5</c:v>
                </c:pt>
                <c:pt idx="60431">
                  <c:v>6.0432E-5</c:v>
                </c:pt>
                <c:pt idx="60432">
                  <c:v>6.0433000000000002E-5</c:v>
                </c:pt>
                <c:pt idx="60433">
                  <c:v>6.0433999999999998E-5</c:v>
                </c:pt>
                <c:pt idx="60434">
                  <c:v>6.0435E-5</c:v>
                </c:pt>
                <c:pt idx="60435">
                  <c:v>6.0436000000000002E-5</c:v>
                </c:pt>
                <c:pt idx="60436">
                  <c:v>6.0436999999999998E-5</c:v>
                </c:pt>
                <c:pt idx="60437">
                  <c:v>6.0438E-5</c:v>
                </c:pt>
                <c:pt idx="60438">
                  <c:v>6.0439000000000002E-5</c:v>
                </c:pt>
                <c:pt idx="60439">
                  <c:v>6.0439999999999997E-5</c:v>
                </c:pt>
                <c:pt idx="60440">
                  <c:v>6.0441E-5</c:v>
                </c:pt>
                <c:pt idx="60441">
                  <c:v>6.0442000000000002E-5</c:v>
                </c:pt>
                <c:pt idx="60442">
                  <c:v>6.0442999999999997E-5</c:v>
                </c:pt>
                <c:pt idx="60443">
                  <c:v>6.0443999999999999E-5</c:v>
                </c:pt>
                <c:pt idx="60444">
                  <c:v>6.0445000000000001E-5</c:v>
                </c:pt>
                <c:pt idx="60445">
                  <c:v>6.0445999999999997E-5</c:v>
                </c:pt>
                <c:pt idx="60446">
                  <c:v>6.0446999999999999E-5</c:v>
                </c:pt>
                <c:pt idx="60447">
                  <c:v>6.0448000000000001E-5</c:v>
                </c:pt>
                <c:pt idx="60448">
                  <c:v>6.0448999999999997E-5</c:v>
                </c:pt>
                <c:pt idx="60449">
                  <c:v>6.0449999999999999E-5</c:v>
                </c:pt>
                <c:pt idx="60450">
                  <c:v>6.0451000000000001E-5</c:v>
                </c:pt>
                <c:pt idx="60451">
                  <c:v>6.0452000000000003E-5</c:v>
                </c:pt>
                <c:pt idx="60452">
                  <c:v>6.0452999999999999E-5</c:v>
                </c:pt>
                <c:pt idx="60453">
                  <c:v>6.0454000000000001E-5</c:v>
                </c:pt>
                <c:pt idx="60454">
                  <c:v>6.0455000000000003E-5</c:v>
                </c:pt>
                <c:pt idx="60455">
                  <c:v>6.0455999999999999E-5</c:v>
                </c:pt>
                <c:pt idx="60456">
                  <c:v>6.0457000000000001E-5</c:v>
                </c:pt>
                <c:pt idx="60457">
                  <c:v>6.0458000000000003E-5</c:v>
                </c:pt>
                <c:pt idx="60458">
                  <c:v>6.0458999999999998E-5</c:v>
                </c:pt>
                <c:pt idx="60459">
                  <c:v>6.0460000000000001E-5</c:v>
                </c:pt>
                <c:pt idx="60460">
                  <c:v>6.0461000000000003E-5</c:v>
                </c:pt>
                <c:pt idx="60461">
                  <c:v>6.0461999999999998E-5</c:v>
                </c:pt>
                <c:pt idx="60462">
                  <c:v>6.0463E-5</c:v>
                </c:pt>
                <c:pt idx="60463">
                  <c:v>6.0464000000000002E-5</c:v>
                </c:pt>
                <c:pt idx="60464">
                  <c:v>6.0464999999999998E-5</c:v>
                </c:pt>
                <c:pt idx="60465">
                  <c:v>6.0466E-5</c:v>
                </c:pt>
                <c:pt idx="60466">
                  <c:v>6.0467000000000002E-5</c:v>
                </c:pt>
                <c:pt idx="60467">
                  <c:v>6.0467999999999998E-5</c:v>
                </c:pt>
                <c:pt idx="60468">
                  <c:v>6.0469E-5</c:v>
                </c:pt>
                <c:pt idx="60469">
                  <c:v>6.0470000000000002E-5</c:v>
                </c:pt>
                <c:pt idx="60470">
                  <c:v>6.0470999999999998E-5</c:v>
                </c:pt>
                <c:pt idx="60471">
                  <c:v>6.0472E-5</c:v>
                </c:pt>
                <c:pt idx="60472">
                  <c:v>6.0473000000000002E-5</c:v>
                </c:pt>
                <c:pt idx="60473">
                  <c:v>6.0473999999999997E-5</c:v>
                </c:pt>
                <c:pt idx="60474">
                  <c:v>6.0475E-5</c:v>
                </c:pt>
                <c:pt idx="60475">
                  <c:v>6.0476000000000002E-5</c:v>
                </c:pt>
                <c:pt idx="60476">
                  <c:v>6.0476999999999997E-5</c:v>
                </c:pt>
                <c:pt idx="60477">
                  <c:v>6.0477999999999999E-5</c:v>
                </c:pt>
                <c:pt idx="60478">
                  <c:v>6.0479000000000002E-5</c:v>
                </c:pt>
                <c:pt idx="60479">
                  <c:v>6.0479999999999997E-5</c:v>
                </c:pt>
                <c:pt idx="60480">
                  <c:v>6.0480999999999999E-5</c:v>
                </c:pt>
                <c:pt idx="60481">
                  <c:v>6.0482000000000001E-5</c:v>
                </c:pt>
                <c:pt idx="60482">
                  <c:v>6.0482999999999997E-5</c:v>
                </c:pt>
                <c:pt idx="60483">
                  <c:v>6.0483999999999999E-5</c:v>
                </c:pt>
                <c:pt idx="60484">
                  <c:v>6.0485000000000001E-5</c:v>
                </c:pt>
                <c:pt idx="60485">
                  <c:v>6.0486000000000003E-5</c:v>
                </c:pt>
                <c:pt idx="60486">
                  <c:v>6.0486999999999999E-5</c:v>
                </c:pt>
                <c:pt idx="60487">
                  <c:v>6.0488000000000001E-5</c:v>
                </c:pt>
                <c:pt idx="60488">
                  <c:v>6.0489000000000003E-5</c:v>
                </c:pt>
                <c:pt idx="60489">
                  <c:v>6.0489999999999999E-5</c:v>
                </c:pt>
                <c:pt idx="60490">
                  <c:v>6.0491000000000001E-5</c:v>
                </c:pt>
                <c:pt idx="60491">
                  <c:v>6.0492000000000003E-5</c:v>
                </c:pt>
                <c:pt idx="60492">
                  <c:v>6.0492999999999998E-5</c:v>
                </c:pt>
                <c:pt idx="60493">
                  <c:v>6.0494000000000001E-5</c:v>
                </c:pt>
                <c:pt idx="60494">
                  <c:v>6.0495000000000003E-5</c:v>
                </c:pt>
                <c:pt idx="60495">
                  <c:v>6.0495999999999998E-5</c:v>
                </c:pt>
                <c:pt idx="60496">
                  <c:v>6.0497E-5</c:v>
                </c:pt>
                <c:pt idx="60497">
                  <c:v>6.0498000000000003E-5</c:v>
                </c:pt>
                <c:pt idx="60498">
                  <c:v>6.0498999999999998E-5</c:v>
                </c:pt>
                <c:pt idx="60499">
                  <c:v>6.05E-5</c:v>
                </c:pt>
                <c:pt idx="60500">
                  <c:v>6.0501000000000002E-5</c:v>
                </c:pt>
                <c:pt idx="60501">
                  <c:v>6.0501999999999998E-5</c:v>
                </c:pt>
                <c:pt idx="60502">
                  <c:v>6.0503E-5</c:v>
                </c:pt>
                <c:pt idx="60503">
                  <c:v>6.0504000000000002E-5</c:v>
                </c:pt>
                <c:pt idx="60504">
                  <c:v>6.0504999999999998E-5</c:v>
                </c:pt>
                <c:pt idx="60505">
                  <c:v>6.0506E-5</c:v>
                </c:pt>
                <c:pt idx="60506">
                  <c:v>6.0507000000000002E-5</c:v>
                </c:pt>
                <c:pt idx="60507">
                  <c:v>6.0507999999999997E-5</c:v>
                </c:pt>
                <c:pt idx="60508">
                  <c:v>6.0509E-5</c:v>
                </c:pt>
                <c:pt idx="60509">
                  <c:v>6.0510000000000002E-5</c:v>
                </c:pt>
                <c:pt idx="60510">
                  <c:v>6.0510999999999997E-5</c:v>
                </c:pt>
                <c:pt idx="60511">
                  <c:v>6.0511999999999999E-5</c:v>
                </c:pt>
                <c:pt idx="60512">
                  <c:v>6.0513000000000002E-5</c:v>
                </c:pt>
                <c:pt idx="60513">
                  <c:v>6.0513999999999997E-5</c:v>
                </c:pt>
                <c:pt idx="60514">
                  <c:v>6.0514999999999999E-5</c:v>
                </c:pt>
                <c:pt idx="60515">
                  <c:v>6.0516000000000001E-5</c:v>
                </c:pt>
                <c:pt idx="60516">
                  <c:v>6.0516999999999997E-5</c:v>
                </c:pt>
                <c:pt idx="60517">
                  <c:v>6.0517999999999999E-5</c:v>
                </c:pt>
                <c:pt idx="60518">
                  <c:v>6.0519000000000001E-5</c:v>
                </c:pt>
                <c:pt idx="60519">
                  <c:v>6.0520000000000003E-5</c:v>
                </c:pt>
                <c:pt idx="60520">
                  <c:v>6.0520999999999999E-5</c:v>
                </c:pt>
                <c:pt idx="60521">
                  <c:v>6.0522000000000001E-5</c:v>
                </c:pt>
                <c:pt idx="60522">
                  <c:v>6.0523000000000003E-5</c:v>
                </c:pt>
                <c:pt idx="60523">
                  <c:v>6.0523999999999999E-5</c:v>
                </c:pt>
                <c:pt idx="60524">
                  <c:v>6.0525000000000001E-5</c:v>
                </c:pt>
                <c:pt idx="60525">
                  <c:v>6.0526000000000003E-5</c:v>
                </c:pt>
                <c:pt idx="60526">
                  <c:v>6.0526999999999998E-5</c:v>
                </c:pt>
                <c:pt idx="60527">
                  <c:v>6.0528000000000001E-5</c:v>
                </c:pt>
                <c:pt idx="60528">
                  <c:v>6.0529000000000003E-5</c:v>
                </c:pt>
                <c:pt idx="60529">
                  <c:v>6.0529999999999998E-5</c:v>
                </c:pt>
                <c:pt idx="60530">
                  <c:v>6.0531E-5</c:v>
                </c:pt>
                <c:pt idx="60531">
                  <c:v>6.0532000000000003E-5</c:v>
                </c:pt>
                <c:pt idx="60532">
                  <c:v>6.0532999999999998E-5</c:v>
                </c:pt>
                <c:pt idx="60533">
                  <c:v>6.0534E-5</c:v>
                </c:pt>
                <c:pt idx="60534">
                  <c:v>6.0535000000000002E-5</c:v>
                </c:pt>
                <c:pt idx="60535">
                  <c:v>6.0535999999999998E-5</c:v>
                </c:pt>
                <c:pt idx="60536">
                  <c:v>6.0537E-5</c:v>
                </c:pt>
                <c:pt idx="60537">
                  <c:v>6.0538000000000002E-5</c:v>
                </c:pt>
                <c:pt idx="60538">
                  <c:v>6.0538999999999998E-5</c:v>
                </c:pt>
                <c:pt idx="60539">
                  <c:v>6.054E-5</c:v>
                </c:pt>
                <c:pt idx="60540">
                  <c:v>6.0541000000000002E-5</c:v>
                </c:pt>
                <c:pt idx="60541">
                  <c:v>6.0541999999999997E-5</c:v>
                </c:pt>
                <c:pt idx="60542">
                  <c:v>6.0543E-5</c:v>
                </c:pt>
                <c:pt idx="60543">
                  <c:v>6.0544000000000002E-5</c:v>
                </c:pt>
                <c:pt idx="60544">
                  <c:v>6.0544999999999997E-5</c:v>
                </c:pt>
                <c:pt idx="60545">
                  <c:v>6.0545999999999999E-5</c:v>
                </c:pt>
                <c:pt idx="60546">
                  <c:v>6.0547000000000002E-5</c:v>
                </c:pt>
                <c:pt idx="60547">
                  <c:v>6.0547999999999997E-5</c:v>
                </c:pt>
                <c:pt idx="60548">
                  <c:v>6.0548999999999999E-5</c:v>
                </c:pt>
                <c:pt idx="60549">
                  <c:v>6.0550000000000001E-5</c:v>
                </c:pt>
                <c:pt idx="60550">
                  <c:v>6.0550999999999997E-5</c:v>
                </c:pt>
                <c:pt idx="60551">
                  <c:v>6.0551999999999999E-5</c:v>
                </c:pt>
                <c:pt idx="60552">
                  <c:v>6.0553000000000001E-5</c:v>
                </c:pt>
                <c:pt idx="60553">
                  <c:v>6.0554000000000003E-5</c:v>
                </c:pt>
                <c:pt idx="60554">
                  <c:v>6.0554999999999999E-5</c:v>
                </c:pt>
                <c:pt idx="60555">
                  <c:v>6.0556000000000001E-5</c:v>
                </c:pt>
                <c:pt idx="60556">
                  <c:v>6.0557000000000003E-5</c:v>
                </c:pt>
                <c:pt idx="60557">
                  <c:v>6.0557999999999999E-5</c:v>
                </c:pt>
                <c:pt idx="60558">
                  <c:v>6.0559000000000001E-5</c:v>
                </c:pt>
                <c:pt idx="60559">
                  <c:v>6.0560000000000003E-5</c:v>
                </c:pt>
                <c:pt idx="60560">
                  <c:v>6.0560999999999998E-5</c:v>
                </c:pt>
                <c:pt idx="60561">
                  <c:v>6.0562000000000001E-5</c:v>
                </c:pt>
                <c:pt idx="60562">
                  <c:v>6.0563000000000003E-5</c:v>
                </c:pt>
                <c:pt idx="60563">
                  <c:v>6.0563999999999998E-5</c:v>
                </c:pt>
                <c:pt idx="60564">
                  <c:v>6.0565E-5</c:v>
                </c:pt>
                <c:pt idx="60565">
                  <c:v>6.0566000000000003E-5</c:v>
                </c:pt>
                <c:pt idx="60566">
                  <c:v>6.0566999999999998E-5</c:v>
                </c:pt>
                <c:pt idx="60567">
                  <c:v>6.0568E-5</c:v>
                </c:pt>
                <c:pt idx="60568">
                  <c:v>6.0569000000000002E-5</c:v>
                </c:pt>
                <c:pt idx="60569">
                  <c:v>6.0569999999999998E-5</c:v>
                </c:pt>
                <c:pt idx="60570">
                  <c:v>6.0571E-5</c:v>
                </c:pt>
                <c:pt idx="60571">
                  <c:v>6.0572000000000002E-5</c:v>
                </c:pt>
                <c:pt idx="60572">
                  <c:v>6.0572999999999998E-5</c:v>
                </c:pt>
                <c:pt idx="60573">
                  <c:v>6.0574E-5</c:v>
                </c:pt>
                <c:pt idx="60574">
                  <c:v>6.0575000000000002E-5</c:v>
                </c:pt>
                <c:pt idx="60575">
                  <c:v>6.0575999999999997E-5</c:v>
                </c:pt>
                <c:pt idx="60576">
                  <c:v>6.0577E-5</c:v>
                </c:pt>
                <c:pt idx="60577">
                  <c:v>6.0578000000000002E-5</c:v>
                </c:pt>
                <c:pt idx="60578">
                  <c:v>6.0578999999999997E-5</c:v>
                </c:pt>
                <c:pt idx="60579">
                  <c:v>6.0579999999999999E-5</c:v>
                </c:pt>
                <c:pt idx="60580">
                  <c:v>6.0581000000000002E-5</c:v>
                </c:pt>
                <c:pt idx="60581">
                  <c:v>6.0581999999999997E-5</c:v>
                </c:pt>
                <c:pt idx="60582">
                  <c:v>6.0582999999999999E-5</c:v>
                </c:pt>
                <c:pt idx="60583">
                  <c:v>6.0584000000000001E-5</c:v>
                </c:pt>
                <c:pt idx="60584">
                  <c:v>6.0584999999999997E-5</c:v>
                </c:pt>
                <c:pt idx="60585">
                  <c:v>6.0585999999999999E-5</c:v>
                </c:pt>
                <c:pt idx="60586">
                  <c:v>6.0587000000000001E-5</c:v>
                </c:pt>
                <c:pt idx="60587">
                  <c:v>6.0588000000000003E-5</c:v>
                </c:pt>
                <c:pt idx="60588">
                  <c:v>6.0588999999999999E-5</c:v>
                </c:pt>
                <c:pt idx="60589">
                  <c:v>6.0590000000000001E-5</c:v>
                </c:pt>
                <c:pt idx="60590">
                  <c:v>6.0591000000000003E-5</c:v>
                </c:pt>
                <c:pt idx="60591">
                  <c:v>6.0591999999999999E-5</c:v>
                </c:pt>
                <c:pt idx="60592">
                  <c:v>6.0593000000000001E-5</c:v>
                </c:pt>
                <c:pt idx="60593">
                  <c:v>6.0594000000000003E-5</c:v>
                </c:pt>
                <c:pt idx="60594">
                  <c:v>6.0594999999999998E-5</c:v>
                </c:pt>
                <c:pt idx="60595">
                  <c:v>6.0596000000000001E-5</c:v>
                </c:pt>
                <c:pt idx="60596">
                  <c:v>6.0597000000000003E-5</c:v>
                </c:pt>
                <c:pt idx="60597">
                  <c:v>6.0597999999999998E-5</c:v>
                </c:pt>
                <c:pt idx="60598">
                  <c:v>6.0599E-5</c:v>
                </c:pt>
                <c:pt idx="60599">
                  <c:v>6.0600000000000003E-5</c:v>
                </c:pt>
                <c:pt idx="60600">
                  <c:v>6.0600999999999998E-5</c:v>
                </c:pt>
                <c:pt idx="60601">
                  <c:v>6.0602E-5</c:v>
                </c:pt>
                <c:pt idx="60602">
                  <c:v>6.0603000000000002E-5</c:v>
                </c:pt>
                <c:pt idx="60603">
                  <c:v>6.0603999999999998E-5</c:v>
                </c:pt>
                <c:pt idx="60604">
                  <c:v>6.0605E-5</c:v>
                </c:pt>
                <c:pt idx="60605">
                  <c:v>6.0606000000000002E-5</c:v>
                </c:pt>
                <c:pt idx="60606">
                  <c:v>6.0606999999999998E-5</c:v>
                </c:pt>
                <c:pt idx="60607">
                  <c:v>6.0608E-5</c:v>
                </c:pt>
                <c:pt idx="60608">
                  <c:v>6.0609000000000002E-5</c:v>
                </c:pt>
                <c:pt idx="60609">
                  <c:v>6.0609999999999997E-5</c:v>
                </c:pt>
                <c:pt idx="60610">
                  <c:v>6.0611E-5</c:v>
                </c:pt>
                <c:pt idx="60611">
                  <c:v>6.0612000000000002E-5</c:v>
                </c:pt>
                <c:pt idx="60612">
                  <c:v>6.0612999999999997E-5</c:v>
                </c:pt>
                <c:pt idx="60613">
                  <c:v>6.0613999999999999E-5</c:v>
                </c:pt>
                <c:pt idx="60614">
                  <c:v>6.0615000000000002E-5</c:v>
                </c:pt>
                <c:pt idx="60615">
                  <c:v>6.0615999999999997E-5</c:v>
                </c:pt>
                <c:pt idx="60616">
                  <c:v>6.0616999999999999E-5</c:v>
                </c:pt>
                <c:pt idx="60617">
                  <c:v>6.0618000000000001E-5</c:v>
                </c:pt>
                <c:pt idx="60618">
                  <c:v>6.0618999999999997E-5</c:v>
                </c:pt>
                <c:pt idx="60619">
                  <c:v>6.0619999999999999E-5</c:v>
                </c:pt>
                <c:pt idx="60620">
                  <c:v>6.0621000000000001E-5</c:v>
                </c:pt>
                <c:pt idx="60621">
                  <c:v>6.0622000000000003E-5</c:v>
                </c:pt>
                <c:pt idx="60622">
                  <c:v>6.0622999999999999E-5</c:v>
                </c:pt>
                <c:pt idx="60623">
                  <c:v>6.0624000000000001E-5</c:v>
                </c:pt>
                <c:pt idx="60624">
                  <c:v>6.0625000000000003E-5</c:v>
                </c:pt>
                <c:pt idx="60625">
                  <c:v>6.0625999999999999E-5</c:v>
                </c:pt>
                <c:pt idx="60626">
                  <c:v>6.0627000000000001E-5</c:v>
                </c:pt>
                <c:pt idx="60627">
                  <c:v>6.0628000000000003E-5</c:v>
                </c:pt>
                <c:pt idx="60628">
                  <c:v>6.0628999999999998E-5</c:v>
                </c:pt>
                <c:pt idx="60629">
                  <c:v>6.0630000000000001E-5</c:v>
                </c:pt>
                <c:pt idx="60630">
                  <c:v>6.0631000000000003E-5</c:v>
                </c:pt>
                <c:pt idx="60631">
                  <c:v>6.0631999999999998E-5</c:v>
                </c:pt>
                <c:pt idx="60632">
                  <c:v>6.0633E-5</c:v>
                </c:pt>
                <c:pt idx="60633">
                  <c:v>6.0634000000000003E-5</c:v>
                </c:pt>
                <c:pt idx="60634">
                  <c:v>6.0634999999999998E-5</c:v>
                </c:pt>
                <c:pt idx="60635">
                  <c:v>6.0636E-5</c:v>
                </c:pt>
                <c:pt idx="60636">
                  <c:v>6.0637000000000002E-5</c:v>
                </c:pt>
                <c:pt idx="60637">
                  <c:v>6.0637999999999998E-5</c:v>
                </c:pt>
                <c:pt idx="60638">
                  <c:v>6.0639E-5</c:v>
                </c:pt>
                <c:pt idx="60639">
                  <c:v>6.0640000000000002E-5</c:v>
                </c:pt>
                <c:pt idx="60640">
                  <c:v>6.0640999999999998E-5</c:v>
                </c:pt>
                <c:pt idx="60641">
                  <c:v>6.0642E-5</c:v>
                </c:pt>
                <c:pt idx="60642">
                  <c:v>6.0643000000000002E-5</c:v>
                </c:pt>
                <c:pt idx="60643">
                  <c:v>6.0643999999999997E-5</c:v>
                </c:pt>
                <c:pt idx="60644">
                  <c:v>6.0645E-5</c:v>
                </c:pt>
                <c:pt idx="60645">
                  <c:v>6.0646000000000002E-5</c:v>
                </c:pt>
                <c:pt idx="60646">
                  <c:v>6.0646999999999997E-5</c:v>
                </c:pt>
                <c:pt idx="60647">
                  <c:v>6.0647999999999999E-5</c:v>
                </c:pt>
                <c:pt idx="60648">
                  <c:v>6.0649000000000002E-5</c:v>
                </c:pt>
                <c:pt idx="60649">
                  <c:v>6.0649999999999997E-5</c:v>
                </c:pt>
                <c:pt idx="60650">
                  <c:v>6.0650999999999999E-5</c:v>
                </c:pt>
                <c:pt idx="60651">
                  <c:v>6.0652000000000001E-5</c:v>
                </c:pt>
                <c:pt idx="60652">
                  <c:v>6.0652999999999997E-5</c:v>
                </c:pt>
                <c:pt idx="60653">
                  <c:v>6.0653999999999999E-5</c:v>
                </c:pt>
                <c:pt idx="60654">
                  <c:v>6.0655000000000001E-5</c:v>
                </c:pt>
                <c:pt idx="60655">
                  <c:v>6.0656000000000003E-5</c:v>
                </c:pt>
                <c:pt idx="60656">
                  <c:v>6.0656999999999999E-5</c:v>
                </c:pt>
                <c:pt idx="60657">
                  <c:v>6.0658000000000001E-5</c:v>
                </c:pt>
                <c:pt idx="60658">
                  <c:v>6.0659000000000003E-5</c:v>
                </c:pt>
                <c:pt idx="60659">
                  <c:v>6.0659999999999999E-5</c:v>
                </c:pt>
                <c:pt idx="60660">
                  <c:v>6.0661000000000001E-5</c:v>
                </c:pt>
                <c:pt idx="60661">
                  <c:v>6.0662000000000003E-5</c:v>
                </c:pt>
                <c:pt idx="60662">
                  <c:v>6.0662999999999998E-5</c:v>
                </c:pt>
                <c:pt idx="60663">
                  <c:v>6.0664000000000001E-5</c:v>
                </c:pt>
                <c:pt idx="60664">
                  <c:v>6.0665000000000003E-5</c:v>
                </c:pt>
                <c:pt idx="60665">
                  <c:v>6.0665999999999998E-5</c:v>
                </c:pt>
                <c:pt idx="60666">
                  <c:v>6.0667E-5</c:v>
                </c:pt>
                <c:pt idx="60667">
                  <c:v>6.0668000000000003E-5</c:v>
                </c:pt>
                <c:pt idx="60668">
                  <c:v>6.0668999999999998E-5</c:v>
                </c:pt>
                <c:pt idx="60669">
                  <c:v>6.067E-5</c:v>
                </c:pt>
                <c:pt idx="60670">
                  <c:v>6.0671000000000002E-5</c:v>
                </c:pt>
                <c:pt idx="60671">
                  <c:v>6.0671999999999998E-5</c:v>
                </c:pt>
                <c:pt idx="60672">
                  <c:v>6.0673E-5</c:v>
                </c:pt>
                <c:pt idx="60673">
                  <c:v>6.0674000000000002E-5</c:v>
                </c:pt>
                <c:pt idx="60674">
                  <c:v>6.0674999999999998E-5</c:v>
                </c:pt>
                <c:pt idx="60675">
                  <c:v>6.0676E-5</c:v>
                </c:pt>
                <c:pt idx="60676">
                  <c:v>6.0677000000000002E-5</c:v>
                </c:pt>
                <c:pt idx="60677">
                  <c:v>6.0677999999999997E-5</c:v>
                </c:pt>
                <c:pt idx="60678">
                  <c:v>6.0679E-5</c:v>
                </c:pt>
                <c:pt idx="60679">
                  <c:v>6.0680000000000002E-5</c:v>
                </c:pt>
                <c:pt idx="60680">
                  <c:v>6.0680999999999997E-5</c:v>
                </c:pt>
                <c:pt idx="60681">
                  <c:v>6.0681999999999999E-5</c:v>
                </c:pt>
                <c:pt idx="60682">
                  <c:v>6.0683000000000002E-5</c:v>
                </c:pt>
                <c:pt idx="60683">
                  <c:v>6.0683999999999997E-5</c:v>
                </c:pt>
                <c:pt idx="60684">
                  <c:v>6.0684999999999999E-5</c:v>
                </c:pt>
                <c:pt idx="60685">
                  <c:v>6.0686000000000001E-5</c:v>
                </c:pt>
                <c:pt idx="60686">
                  <c:v>6.0686999999999997E-5</c:v>
                </c:pt>
                <c:pt idx="60687">
                  <c:v>6.0687999999999999E-5</c:v>
                </c:pt>
                <c:pt idx="60688">
                  <c:v>6.0689000000000001E-5</c:v>
                </c:pt>
                <c:pt idx="60689">
                  <c:v>6.0690000000000003E-5</c:v>
                </c:pt>
                <c:pt idx="60690">
                  <c:v>6.0690999999999999E-5</c:v>
                </c:pt>
                <c:pt idx="60691">
                  <c:v>6.0692000000000001E-5</c:v>
                </c:pt>
                <c:pt idx="60692">
                  <c:v>6.0693000000000003E-5</c:v>
                </c:pt>
                <c:pt idx="60693">
                  <c:v>6.0693999999999999E-5</c:v>
                </c:pt>
                <c:pt idx="60694">
                  <c:v>6.0695000000000001E-5</c:v>
                </c:pt>
                <c:pt idx="60695">
                  <c:v>6.0696000000000003E-5</c:v>
                </c:pt>
                <c:pt idx="60696">
                  <c:v>6.0696999999999998E-5</c:v>
                </c:pt>
                <c:pt idx="60697">
                  <c:v>6.0698000000000001E-5</c:v>
                </c:pt>
                <c:pt idx="60698">
                  <c:v>6.0699000000000003E-5</c:v>
                </c:pt>
                <c:pt idx="60699">
                  <c:v>6.0699999999999998E-5</c:v>
                </c:pt>
                <c:pt idx="60700">
                  <c:v>6.0701E-5</c:v>
                </c:pt>
                <c:pt idx="60701">
                  <c:v>6.0702000000000003E-5</c:v>
                </c:pt>
                <c:pt idx="60702">
                  <c:v>6.0702999999999998E-5</c:v>
                </c:pt>
                <c:pt idx="60703">
                  <c:v>6.0704E-5</c:v>
                </c:pt>
                <c:pt idx="60704">
                  <c:v>6.0705000000000002E-5</c:v>
                </c:pt>
                <c:pt idx="60705">
                  <c:v>6.0705999999999998E-5</c:v>
                </c:pt>
                <c:pt idx="60706">
                  <c:v>6.0707E-5</c:v>
                </c:pt>
                <c:pt idx="60707">
                  <c:v>6.0708000000000002E-5</c:v>
                </c:pt>
                <c:pt idx="60708">
                  <c:v>6.0708999999999998E-5</c:v>
                </c:pt>
                <c:pt idx="60709">
                  <c:v>6.071E-5</c:v>
                </c:pt>
                <c:pt idx="60710">
                  <c:v>6.0711000000000002E-5</c:v>
                </c:pt>
                <c:pt idx="60711">
                  <c:v>6.0711999999999997E-5</c:v>
                </c:pt>
                <c:pt idx="60712">
                  <c:v>6.0713E-5</c:v>
                </c:pt>
                <c:pt idx="60713">
                  <c:v>6.0714000000000002E-5</c:v>
                </c:pt>
                <c:pt idx="60714">
                  <c:v>6.0714999999999997E-5</c:v>
                </c:pt>
                <c:pt idx="60715">
                  <c:v>6.0715999999999999E-5</c:v>
                </c:pt>
                <c:pt idx="60716">
                  <c:v>6.0717000000000002E-5</c:v>
                </c:pt>
                <c:pt idx="60717">
                  <c:v>6.0717999999999997E-5</c:v>
                </c:pt>
                <c:pt idx="60718">
                  <c:v>6.0718999999999999E-5</c:v>
                </c:pt>
                <c:pt idx="60719">
                  <c:v>6.0720000000000001E-5</c:v>
                </c:pt>
                <c:pt idx="60720">
                  <c:v>6.0720999999999997E-5</c:v>
                </c:pt>
                <c:pt idx="60721">
                  <c:v>6.0721999999999999E-5</c:v>
                </c:pt>
                <c:pt idx="60722">
                  <c:v>6.0723000000000001E-5</c:v>
                </c:pt>
                <c:pt idx="60723">
                  <c:v>6.0723999999999997E-5</c:v>
                </c:pt>
                <c:pt idx="60724">
                  <c:v>6.0724999999999999E-5</c:v>
                </c:pt>
                <c:pt idx="60725">
                  <c:v>6.0726000000000001E-5</c:v>
                </c:pt>
                <c:pt idx="60726">
                  <c:v>6.0727000000000003E-5</c:v>
                </c:pt>
                <c:pt idx="60727">
                  <c:v>6.0727999999999999E-5</c:v>
                </c:pt>
                <c:pt idx="60728">
                  <c:v>6.0729000000000001E-5</c:v>
                </c:pt>
                <c:pt idx="60729">
                  <c:v>6.0730000000000003E-5</c:v>
                </c:pt>
                <c:pt idx="60730">
                  <c:v>6.0730999999999998E-5</c:v>
                </c:pt>
                <c:pt idx="60731">
                  <c:v>6.0732000000000001E-5</c:v>
                </c:pt>
                <c:pt idx="60732">
                  <c:v>6.0733000000000003E-5</c:v>
                </c:pt>
                <c:pt idx="60733">
                  <c:v>6.0733999999999998E-5</c:v>
                </c:pt>
                <c:pt idx="60734">
                  <c:v>6.0735E-5</c:v>
                </c:pt>
                <c:pt idx="60735">
                  <c:v>6.0736000000000003E-5</c:v>
                </c:pt>
                <c:pt idx="60736">
                  <c:v>6.0736999999999998E-5</c:v>
                </c:pt>
                <c:pt idx="60737">
                  <c:v>6.0738E-5</c:v>
                </c:pt>
                <c:pt idx="60738">
                  <c:v>6.0739000000000002E-5</c:v>
                </c:pt>
                <c:pt idx="60739">
                  <c:v>6.0739999999999998E-5</c:v>
                </c:pt>
                <c:pt idx="60740">
                  <c:v>6.0741E-5</c:v>
                </c:pt>
                <c:pt idx="60741">
                  <c:v>6.0742000000000002E-5</c:v>
                </c:pt>
                <c:pt idx="60742">
                  <c:v>6.0742999999999998E-5</c:v>
                </c:pt>
                <c:pt idx="60743">
                  <c:v>6.0744E-5</c:v>
                </c:pt>
                <c:pt idx="60744">
                  <c:v>6.0745000000000002E-5</c:v>
                </c:pt>
                <c:pt idx="60745">
                  <c:v>6.0745999999999997E-5</c:v>
                </c:pt>
                <c:pt idx="60746">
                  <c:v>6.0747E-5</c:v>
                </c:pt>
                <c:pt idx="60747">
                  <c:v>6.0748000000000002E-5</c:v>
                </c:pt>
                <c:pt idx="60748">
                  <c:v>6.0748999999999997E-5</c:v>
                </c:pt>
                <c:pt idx="60749">
                  <c:v>6.0749999999999999E-5</c:v>
                </c:pt>
                <c:pt idx="60750">
                  <c:v>6.0751000000000002E-5</c:v>
                </c:pt>
                <c:pt idx="60751">
                  <c:v>6.0751999999999997E-5</c:v>
                </c:pt>
                <c:pt idx="60752">
                  <c:v>6.0752999999999999E-5</c:v>
                </c:pt>
                <c:pt idx="60753">
                  <c:v>6.0754000000000001E-5</c:v>
                </c:pt>
                <c:pt idx="60754">
                  <c:v>6.0754999999999997E-5</c:v>
                </c:pt>
                <c:pt idx="60755">
                  <c:v>6.0755999999999999E-5</c:v>
                </c:pt>
                <c:pt idx="60756">
                  <c:v>6.0757000000000001E-5</c:v>
                </c:pt>
                <c:pt idx="60757">
                  <c:v>6.0757999999999997E-5</c:v>
                </c:pt>
                <c:pt idx="60758">
                  <c:v>6.0758999999999999E-5</c:v>
                </c:pt>
                <c:pt idx="60759">
                  <c:v>6.0760000000000001E-5</c:v>
                </c:pt>
                <c:pt idx="60760">
                  <c:v>6.0761000000000003E-5</c:v>
                </c:pt>
                <c:pt idx="60761">
                  <c:v>6.0761999999999999E-5</c:v>
                </c:pt>
                <c:pt idx="60762">
                  <c:v>6.0763000000000001E-5</c:v>
                </c:pt>
                <c:pt idx="60763">
                  <c:v>6.0764000000000003E-5</c:v>
                </c:pt>
                <c:pt idx="60764">
                  <c:v>6.0764999999999998E-5</c:v>
                </c:pt>
                <c:pt idx="60765">
                  <c:v>6.0766000000000001E-5</c:v>
                </c:pt>
                <c:pt idx="60766">
                  <c:v>6.0767000000000003E-5</c:v>
                </c:pt>
                <c:pt idx="60767">
                  <c:v>6.0767999999999998E-5</c:v>
                </c:pt>
                <c:pt idx="60768">
                  <c:v>6.0769E-5</c:v>
                </c:pt>
                <c:pt idx="60769">
                  <c:v>6.0770000000000003E-5</c:v>
                </c:pt>
                <c:pt idx="60770">
                  <c:v>6.0770999999999998E-5</c:v>
                </c:pt>
                <c:pt idx="60771">
                  <c:v>6.0772E-5</c:v>
                </c:pt>
                <c:pt idx="60772">
                  <c:v>6.0773000000000002E-5</c:v>
                </c:pt>
                <c:pt idx="60773">
                  <c:v>6.0773999999999998E-5</c:v>
                </c:pt>
                <c:pt idx="60774">
                  <c:v>6.0775E-5</c:v>
                </c:pt>
                <c:pt idx="60775">
                  <c:v>6.0776000000000002E-5</c:v>
                </c:pt>
                <c:pt idx="60776">
                  <c:v>6.0776999999999998E-5</c:v>
                </c:pt>
                <c:pt idx="60777">
                  <c:v>6.0778E-5</c:v>
                </c:pt>
                <c:pt idx="60778">
                  <c:v>6.0779000000000002E-5</c:v>
                </c:pt>
                <c:pt idx="60779">
                  <c:v>6.0779999999999997E-5</c:v>
                </c:pt>
                <c:pt idx="60780">
                  <c:v>6.0781E-5</c:v>
                </c:pt>
                <c:pt idx="60781">
                  <c:v>6.0782000000000002E-5</c:v>
                </c:pt>
                <c:pt idx="60782">
                  <c:v>6.0782999999999997E-5</c:v>
                </c:pt>
                <c:pt idx="60783">
                  <c:v>6.0783999999999999E-5</c:v>
                </c:pt>
                <c:pt idx="60784">
                  <c:v>6.0785000000000002E-5</c:v>
                </c:pt>
                <c:pt idx="60785">
                  <c:v>6.0785999999999997E-5</c:v>
                </c:pt>
                <c:pt idx="60786">
                  <c:v>6.0786999999999999E-5</c:v>
                </c:pt>
                <c:pt idx="60787">
                  <c:v>6.0788000000000001E-5</c:v>
                </c:pt>
                <c:pt idx="60788">
                  <c:v>6.0788999999999997E-5</c:v>
                </c:pt>
                <c:pt idx="60789">
                  <c:v>6.0789999999999999E-5</c:v>
                </c:pt>
                <c:pt idx="60790">
                  <c:v>6.0791000000000001E-5</c:v>
                </c:pt>
                <c:pt idx="60791">
                  <c:v>6.0791999999999997E-5</c:v>
                </c:pt>
                <c:pt idx="60792">
                  <c:v>6.0792999999999999E-5</c:v>
                </c:pt>
                <c:pt idx="60793">
                  <c:v>6.0794000000000001E-5</c:v>
                </c:pt>
                <c:pt idx="60794">
                  <c:v>6.0795000000000003E-5</c:v>
                </c:pt>
                <c:pt idx="60795">
                  <c:v>6.0795999999999999E-5</c:v>
                </c:pt>
                <c:pt idx="60796">
                  <c:v>6.0797000000000001E-5</c:v>
                </c:pt>
                <c:pt idx="60797">
                  <c:v>6.0798000000000003E-5</c:v>
                </c:pt>
                <c:pt idx="60798">
                  <c:v>6.0798999999999998E-5</c:v>
                </c:pt>
                <c:pt idx="60799">
                  <c:v>6.0800000000000001E-5</c:v>
                </c:pt>
                <c:pt idx="60800">
                  <c:v>6.0801000000000003E-5</c:v>
                </c:pt>
                <c:pt idx="60801">
                  <c:v>6.0801999999999998E-5</c:v>
                </c:pt>
                <c:pt idx="60802">
                  <c:v>6.0803E-5</c:v>
                </c:pt>
                <c:pt idx="60803">
                  <c:v>6.0804000000000003E-5</c:v>
                </c:pt>
                <c:pt idx="60804">
                  <c:v>6.0804999999999998E-5</c:v>
                </c:pt>
                <c:pt idx="60805">
                  <c:v>6.0806E-5</c:v>
                </c:pt>
                <c:pt idx="60806">
                  <c:v>6.0807000000000002E-5</c:v>
                </c:pt>
                <c:pt idx="60807">
                  <c:v>6.0807999999999998E-5</c:v>
                </c:pt>
                <c:pt idx="60808">
                  <c:v>6.0809E-5</c:v>
                </c:pt>
                <c:pt idx="60809">
                  <c:v>6.0810000000000002E-5</c:v>
                </c:pt>
                <c:pt idx="60810">
                  <c:v>6.0810999999999998E-5</c:v>
                </c:pt>
                <c:pt idx="60811">
                  <c:v>6.0812E-5</c:v>
                </c:pt>
                <c:pt idx="60812">
                  <c:v>6.0813000000000002E-5</c:v>
                </c:pt>
                <c:pt idx="60813">
                  <c:v>6.0813999999999997E-5</c:v>
                </c:pt>
                <c:pt idx="60814">
                  <c:v>6.0815E-5</c:v>
                </c:pt>
                <c:pt idx="60815">
                  <c:v>6.0816000000000002E-5</c:v>
                </c:pt>
                <c:pt idx="60816">
                  <c:v>6.0816999999999997E-5</c:v>
                </c:pt>
                <c:pt idx="60817">
                  <c:v>6.0817999999999999E-5</c:v>
                </c:pt>
                <c:pt idx="60818">
                  <c:v>6.0819000000000002E-5</c:v>
                </c:pt>
                <c:pt idx="60819">
                  <c:v>6.0819999999999997E-5</c:v>
                </c:pt>
                <c:pt idx="60820">
                  <c:v>6.0820999999999999E-5</c:v>
                </c:pt>
                <c:pt idx="60821">
                  <c:v>6.0822000000000001E-5</c:v>
                </c:pt>
                <c:pt idx="60822">
                  <c:v>6.0822999999999997E-5</c:v>
                </c:pt>
                <c:pt idx="60823">
                  <c:v>6.0823999999999999E-5</c:v>
                </c:pt>
                <c:pt idx="60824">
                  <c:v>6.0825000000000001E-5</c:v>
                </c:pt>
                <c:pt idx="60825">
                  <c:v>6.0825999999999997E-5</c:v>
                </c:pt>
                <c:pt idx="60826">
                  <c:v>6.0826999999999999E-5</c:v>
                </c:pt>
                <c:pt idx="60827">
                  <c:v>6.0828000000000001E-5</c:v>
                </c:pt>
                <c:pt idx="60828">
                  <c:v>6.0829000000000003E-5</c:v>
                </c:pt>
                <c:pt idx="60829">
                  <c:v>6.0829999999999999E-5</c:v>
                </c:pt>
                <c:pt idx="60830">
                  <c:v>6.0831000000000001E-5</c:v>
                </c:pt>
                <c:pt idx="60831">
                  <c:v>6.0832000000000003E-5</c:v>
                </c:pt>
                <c:pt idx="60832">
                  <c:v>6.0832999999999998E-5</c:v>
                </c:pt>
                <c:pt idx="60833">
                  <c:v>6.0834000000000001E-5</c:v>
                </c:pt>
                <c:pt idx="60834">
                  <c:v>6.0835000000000003E-5</c:v>
                </c:pt>
                <c:pt idx="60835">
                  <c:v>6.0835999999999998E-5</c:v>
                </c:pt>
                <c:pt idx="60836">
                  <c:v>6.0837E-5</c:v>
                </c:pt>
                <c:pt idx="60837">
                  <c:v>6.0838000000000003E-5</c:v>
                </c:pt>
                <c:pt idx="60838">
                  <c:v>6.0838999999999998E-5</c:v>
                </c:pt>
                <c:pt idx="60839">
                  <c:v>6.084E-5</c:v>
                </c:pt>
                <c:pt idx="60840">
                  <c:v>6.0841000000000002E-5</c:v>
                </c:pt>
                <c:pt idx="60841">
                  <c:v>6.0841999999999998E-5</c:v>
                </c:pt>
                <c:pt idx="60842">
                  <c:v>6.0843E-5</c:v>
                </c:pt>
                <c:pt idx="60843">
                  <c:v>6.0844000000000002E-5</c:v>
                </c:pt>
                <c:pt idx="60844">
                  <c:v>6.0844999999999998E-5</c:v>
                </c:pt>
                <c:pt idx="60845">
                  <c:v>6.0846E-5</c:v>
                </c:pt>
                <c:pt idx="60846">
                  <c:v>6.0847000000000002E-5</c:v>
                </c:pt>
                <c:pt idx="60847">
                  <c:v>6.0847999999999997E-5</c:v>
                </c:pt>
                <c:pt idx="60848">
                  <c:v>6.0849E-5</c:v>
                </c:pt>
                <c:pt idx="60849">
                  <c:v>6.0850000000000002E-5</c:v>
                </c:pt>
                <c:pt idx="60850">
                  <c:v>6.0850999999999997E-5</c:v>
                </c:pt>
                <c:pt idx="60851">
                  <c:v>6.0851999999999999E-5</c:v>
                </c:pt>
                <c:pt idx="60852">
                  <c:v>6.0853000000000002E-5</c:v>
                </c:pt>
                <c:pt idx="60853">
                  <c:v>6.0853999999999997E-5</c:v>
                </c:pt>
                <c:pt idx="60854">
                  <c:v>6.0854999999999999E-5</c:v>
                </c:pt>
                <c:pt idx="60855">
                  <c:v>6.0856000000000001E-5</c:v>
                </c:pt>
                <c:pt idx="60856">
                  <c:v>6.0856999999999997E-5</c:v>
                </c:pt>
                <c:pt idx="60857">
                  <c:v>6.0857999999999999E-5</c:v>
                </c:pt>
                <c:pt idx="60858">
                  <c:v>6.0859000000000001E-5</c:v>
                </c:pt>
                <c:pt idx="60859">
                  <c:v>6.0859999999999997E-5</c:v>
                </c:pt>
                <c:pt idx="60860">
                  <c:v>6.0860999999999999E-5</c:v>
                </c:pt>
                <c:pt idx="60861">
                  <c:v>6.0862000000000001E-5</c:v>
                </c:pt>
                <c:pt idx="60862">
                  <c:v>6.0863000000000003E-5</c:v>
                </c:pt>
                <c:pt idx="60863">
                  <c:v>6.0863999999999999E-5</c:v>
                </c:pt>
                <c:pt idx="60864">
                  <c:v>6.0865000000000001E-5</c:v>
                </c:pt>
                <c:pt idx="60865">
                  <c:v>6.0866000000000003E-5</c:v>
                </c:pt>
                <c:pt idx="60866">
                  <c:v>6.0866999999999998E-5</c:v>
                </c:pt>
                <c:pt idx="60867">
                  <c:v>6.0868000000000001E-5</c:v>
                </c:pt>
                <c:pt idx="60868">
                  <c:v>6.0869000000000003E-5</c:v>
                </c:pt>
                <c:pt idx="60869">
                  <c:v>6.0869999999999998E-5</c:v>
                </c:pt>
                <c:pt idx="60870">
                  <c:v>6.0871E-5</c:v>
                </c:pt>
                <c:pt idx="60871">
                  <c:v>6.0872000000000003E-5</c:v>
                </c:pt>
                <c:pt idx="60872">
                  <c:v>6.0872999999999998E-5</c:v>
                </c:pt>
                <c:pt idx="60873">
                  <c:v>6.0874E-5</c:v>
                </c:pt>
                <c:pt idx="60874">
                  <c:v>6.0875000000000002E-5</c:v>
                </c:pt>
                <c:pt idx="60875">
                  <c:v>6.0875999999999998E-5</c:v>
                </c:pt>
                <c:pt idx="60876">
                  <c:v>6.0877E-5</c:v>
                </c:pt>
                <c:pt idx="60877">
                  <c:v>6.0878000000000002E-5</c:v>
                </c:pt>
                <c:pt idx="60878">
                  <c:v>6.0878999999999998E-5</c:v>
                </c:pt>
                <c:pt idx="60879">
                  <c:v>6.088E-5</c:v>
                </c:pt>
                <c:pt idx="60880">
                  <c:v>6.0881000000000002E-5</c:v>
                </c:pt>
                <c:pt idx="60881">
                  <c:v>6.0881999999999997E-5</c:v>
                </c:pt>
                <c:pt idx="60882">
                  <c:v>6.0883E-5</c:v>
                </c:pt>
                <c:pt idx="60883">
                  <c:v>6.0884000000000002E-5</c:v>
                </c:pt>
                <c:pt idx="60884">
                  <c:v>6.0884999999999997E-5</c:v>
                </c:pt>
                <c:pt idx="60885">
                  <c:v>6.0885999999999999E-5</c:v>
                </c:pt>
                <c:pt idx="60886">
                  <c:v>6.0887000000000002E-5</c:v>
                </c:pt>
                <c:pt idx="60887">
                  <c:v>6.0887999999999997E-5</c:v>
                </c:pt>
                <c:pt idx="60888">
                  <c:v>6.0888999999999999E-5</c:v>
                </c:pt>
                <c:pt idx="60889">
                  <c:v>6.0890000000000001E-5</c:v>
                </c:pt>
                <c:pt idx="60890">
                  <c:v>6.0890999999999997E-5</c:v>
                </c:pt>
                <c:pt idx="60891">
                  <c:v>6.0891999999999999E-5</c:v>
                </c:pt>
                <c:pt idx="60892">
                  <c:v>6.0893000000000001E-5</c:v>
                </c:pt>
                <c:pt idx="60893">
                  <c:v>6.0893999999999997E-5</c:v>
                </c:pt>
                <c:pt idx="60894">
                  <c:v>6.0894999999999999E-5</c:v>
                </c:pt>
                <c:pt idx="60895">
                  <c:v>6.0896000000000001E-5</c:v>
                </c:pt>
                <c:pt idx="60896">
                  <c:v>6.0897000000000003E-5</c:v>
                </c:pt>
                <c:pt idx="60897">
                  <c:v>6.0897999999999999E-5</c:v>
                </c:pt>
                <c:pt idx="60898">
                  <c:v>6.0899000000000001E-5</c:v>
                </c:pt>
                <c:pt idx="60899">
                  <c:v>6.0900000000000003E-5</c:v>
                </c:pt>
                <c:pt idx="60900">
                  <c:v>6.0900999999999998E-5</c:v>
                </c:pt>
                <c:pt idx="60901">
                  <c:v>6.0902000000000001E-5</c:v>
                </c:pt>
                <c:pt idx="60902">
                  <c:v>6.0903000000000003E-5</c:v>
                </c:pt>
                <c:pt idx="60903">
                  <c:v>6.0903999999999998E-5</c:v>
                </c:pt>
                <c:pt idx="60904">
                  <c:v>6.0905E-5</c:v>
                </c:pt>
                <c:pt idx="60905">
                  <c:v>6.0906000000000003E-5</c:v>
                </c:pt>
                <c:pt idx="60906">
                  <c:v>6.0906999999999998E-5</c:v>
                </c:pt>
                <c:pt idx="60907">
                  <c:v>6.0908E-5</c:v>
                </c:pt>
                <c:pt idx="60908">
                  <c:v>6.0909000000000002E-5</c:v>
                </c:pt>
                <c:pt idx="60909">
                  <c:v>6.0909999999999998E-5</c:v>
                </c:pt>
                <c:pt idx="60910">
                  <c:v>6.0911E-5</c:v>
                </c:pt>
                <c:pt idx="60911">
                  <c:v>6.0912000000000002E-5</c:v>
                </c:pt>
                <c:pt idx="60912">
                  <c:v>6.0912999999999998E-5</c:v>
                </c:pt>
                <c:pt idx="60913">
                  <c:v>6.0914E-5</c:v>
                </c:pt>
                <c:pt idx="60914">
                  <c:v>6.0915000000000002E-5</c:v>
                </c:pt>
                <c:pt idx="60915">
                  <c:v>6.0915999999999997E-5</c:v>
                </c:pt>
                <c:pt idx="60916">
                  <c:v>6.0917E-5</c:v>
                </c:pt>
                <c:pt idx="60917">
                  <c:v>6.0918000000000002E-5</c:v>
                </c:pt>
                <c:pt idx="60918">
                  <c:v>6.0918999999999997E-5</c:v>
                </c:pt>
                <c:pt idx="60919">
                  <c:v>6.0919999999999999E-5</c:v>
                </c:pt>
                <c:pt idx="60920">
                  <c:v>6.0921000000000002E-5</c:v>
                </c:pt>
                <c:pt idx="60921">
                  <c:v>6.0921999999999997E-5</c:v>
                </c:pt>
                <c:pt idx="60922">
                  <c:v>6.0922999999999999E-5</c:v>
                </c:pt>
                <c:pt idx="60923">
                  <c:v>6.0924000000000001E-5</c:v>
                </c:pt>
                <c:pt idx="60924">
                  <c:v>6.0924999999999997E-5</c:v>
                </c:pt>
                <c:pt idx="60925">
                  <c:v>6.0925999999999999E-5</c:v>
                </c:pt>
                <c:pt idx="60926">
                  <c:v>6.0927000000000001E-5</c:v>
                </c:pt>
                <c:pt idx="60927">
                  <c:v>6.0927999999999997E-5</c:v>
                </c:pt>
                <c:pt idx="60928">
                  <c:v>6.0928999999999999E-5</c:v>
                </c:pt>
                <c:pt idx="60929">
                  <c:v>6.0930000000000001E-5</c:v>
                </c:pt>
                <c:pt idx="60930">
                  <c:v>6.0931000000000003E-5</c:v>
                </c:pt>
                <c:pt idx="60931">
                  <c:v>6.0931999999999999E-5</c:v>
                </c:pt>
                <c:pt idx="60932">
                  <c:v>6.0933000000000001E-5</c:v>
                </c:pt>
                <c:pt idx="60933">
                  <c:v>6.0934000000000003E-5</c:v>
                </c:pt>
                <c:pt idx="60934">
                  <c:v>6.0934999999999998E-5</c:v>
                </c:pt>
                <c:pt idx="60935">
                  <c:v>6.0936000000000001E-5</c:v>
                </c:pt>
                <c:pt idx="60936">
                  <c:v>6.0937000000000003E-5</c:v>
                </c:pt>
                <c:pt idx="60937">
                  <c:v>6.0937999999999998E-5</c:v>
                </c:pt>
                <c:pt idx="60938">
                  <c:v>6.0939E-5</c:v>
                </c:pt>
                <c:pt idx="60939">
                  <c:v>6.0940000000000003E-5</c:v>
                </c:pt>
                <c:pt idx="60940">
                  <c:v>6.0940999999999998E-5</c:v>
                </c:pt>
                <c:pt idx="60941">
                  <c:v>6.0942E-5</c:v>
                </c:pt>
                <c:pt idx="60942">
                  <c:v>6.0943000000000002E-5</c:v>
                </c:pt>
                <c:pt idx="60943">
                  <c:v>6.0943999999999998E-5</c:v>
                </c:pt>
                <c:pt idx="60944">
                  <c:v>6.0945E-5</c:v>
                </c:pt>
                <c:pt idx="60945">
                  <c:v>6.0946000000000002E-5</c:v>
                </c:pt>
                <c:pt idx="60946">
                  <c:v>6.0946999999999998E-5</c:v>
                </c:pt>
                <c:pt idx="60947">
                  <c:v>6.0948E-5</c:v>
                </c:pt>
                <c:pt idx="60948">
                  <c:v>6.0949000000000002E-5</c:v>
                </c:pt>
                <c:pt idx="60949">
                  <c:v>6.0949999999999998E-5</c:v>
                </c:pt>
                <c:pt idx="60950">
                  <c:v>6.0951E-5</c:v>
                </c:pt>
                <c:pt idx="60951">
                  <c:v>6.0952000000000002E-5</c:v>
                </c:pt>
                <c:pt idx="60952">
                  <c:v>6.0952999999999997E-5</c:v>
                </c:pt>
                <c:pt idx="60953">
                  <c:v>6.0954E-5</c:v>
                </c:pt>
                <c:pt idx="60954">
                  <c:v>6.0955000000000002E-5</c:v>
                </c:pt>
                <c:pt idx="60955">
                  <c:v>6.0955999999999997E-5</c:v>
                </c:pt>
                <c:pt idx="60956">
                  <c:v>6.0956999999999999E-5</c:v>
                </c:pt>
                <c:pt idx="60957">
                  <c:v>6.0958000000000001E-5</c:v>
                </c:pt>
                <c:pt idx="60958">
                  <c:v>6.0958999999999997E-5</c:v>
                </c:pt>
                <c:pt idx="60959">
                  <c:v>6.0959999999999999E-5</c:v>
                </c:pt>
                <c:pt idx="60960">
                  <c:v>6.0961000000000001E-5</c:v>
                </c:pt>
                <c:pt idx="60961">
                  <c:v>6.0961999999999997E-5</c:v>
                </c:pt>
                <c:pt idx="60962">
                  <c:v>6.0962999999999999E-5</c:v>
                </c:pt>
                <c:pt idx="60963">
                  <c:v>6.0964000000000001E-5</c:v>
                </c:pt>
                <c:pt idx="60964">
                  <c:v>6.0965000000000003E-5</c:v>
                </c:pt>
                <c:pt idx="60965">
                  <c:v>6.0965999999999999E-5</c:v>
                </c:pt>
                <c:pt idx="60966">
                  <c:v>6.0967000000000001E-5</c:v>
                </c:pt>
                <c:pt idx="60967">
                  <c:v>6.0968000000000003E-5</c:v>
                </c:pt>
                <c:pt idx="60968">
                  <c:v>6.0968999999999999E-5</c:v>
                </c:pt>
                <c:pt idx="60969">
                  <c:v>6.0970000000000001E-5</c:v>
                </c:pt>
                <c:pt idx="60970">
                  <c:v>6.0971000000000003E-5</c:v>
                </c:pt>
                <c:pt idx="60971">
                  <c:v>6.0971999999999998E-5</c:v>
                </c:pt>
                <c:pt idx="60972">
                  <c:v>6.0973000000000001E-5</c:v>
                </c:pt>
                <c:pt idx="60973">
                  <c:v>6.0974000000000003E-5</c:v>
                </c:pt>
                <c:pt idx="60974">
                  <c:v>6.0974999999999998E-5</c:v>
                </c:pt>
                <c:pt idx="60975">
                  <c:v>6.0976E-5</c:v>
                </c:pt>
                <c:pt idx="60976">
                  <c:v>6.0977000000000002E-5</c:v>
                </c:pt>
                <c:pt idx="60977">
                  <c:v>6.0977999999999998E-5</c:v>
                </c:pt>
                <c:pt idx="60978">
                  <c:v>6.0979E-5</c:v>
                </c:pt>
                <c:pt idx="60979">
                  <c:v>6.0980000000000002E-5</c:v>
                </c:pt>
                <c:pt idx="60980">
                  <c:v>6.0980999999999998E-5</c:v>
                </c:pt>
                <c:pt idx="60981">
                  <c:v>6.0982E-5</c:v>
                </c:pt>
                <c:pt idx="60982">
                  <c:v>6.0983000000000002E-5</c:v>
                </c:pt>
                <c:pt idx="60983">
                  <c:v>6.0983999999999998E-5</c:v>
                </c:pt>
                <c:pt idx="60984">
                  <c:v>6.0985E-5</c:v>
                </c:pt>
                <c:pt idx="60985">
                  <c:v>6.0986000000000002E-5</c:v>
                </c:pt>
                <c:pt idx="60986">
                  <c:v>6.0986999999999997E-5</c:v>
                </c:pt>
                <c:pt idx="60987">
                  <c:v>6.0988E-5</c:v>
                </c:pt>
                <c:pt idx="60988">
                  <c:v>6.0989000000000002E-5</c:v>
                </c:pt>
                <c:pt idx="60989">
                  <c:v>6.0989999999999997E-5</c:v>
                </c:pt>
                <c:pt idx="60990">
                  <c:v>6.0990999999999999E-5</c:v>
                </c:pt>
                <c:pt idx="60991">
                  <c:v>6.0992000000000002E-5</c:v>
                </c:pt>
                <c:pt idx="60992">
                  <c:v>6.0992999999999997E-5</c:v>
                </c:pt>
                <c:pt idx="60993">
                  <c:v>6.0993999999999999E-5</c:v>
                </c:pt>
                <c:pt idx="60994">
                  <c:v>6.0995000000000001E-5</c:v>
                </c:pt>
                <c:pt idx="60995">
                  <c:v>6.0995999999999997E-5</c:v>
                </c:pt>
                <c:pt idx="60996">
                  <c:v>6.0996999999999999E-5</c:v>
                </c:pt>
                <c:pt idx="60997">
                  <c:v>6.0998000000000001E-5</c:v>
                </c:pt>
                <c:pt idx="60998">
                  <c:v>6.0999000000000003E-5</c:v>
                </c:pt>
                <c:pt idx="60999">
                  <c:v>6.0999999999999999E-5</c:v>
                </c:pt>
                <c:pt idx="61000">
                  <c:v>6.1001000000000001E-5</c:v>
                </c:pt>
                <c:pt idx="61001">
                  <c:v>6.1002000000000003E-5</c:v>
                </c:pt>
                <c:pt idx="61002">
                  <c:v>6.1002999999999999E-5</c:v>
                </c:pt>
                <c:pt idx="61003">
                  <c:v>6.1004000000000001E-5</c:v>
                </c:pt>
                <c:pt idx="61004">
                  <c:v>6.1005000000000003E-5</c:v>
                </c:pt>
                <c:pt idx="61005">
                  <c:v>6.1005999999999998E-5</c:v>
                </c:pt>
                <c:pt idx="61006">
                  <c:v>6.1007000000000001E-5</c:v>
                </c:pt>
                <c:pt idx="61007">
                  <c:v>6.1008000000000003E-5</c:v>
                </c:pt>
                <c:pt idx="61008">
                  <c:v>6.1008999999999998E-5</c:v>
                </c:pt>
                <c:pt idx="61009">
                  <c:v>6.101E-5</c:v>
                </c:pt>
                <c:pt idx="61010">
                  <c:v>6.1011000000000003E-5</c:v>
                </c:pt>
                <c:pt idx="61011">
                  <c:v>6.1011999999999998E-5</c:v>
                </c:pt>
                <c:pt idx="61012">
                  <c:v>6.1013E-5</c:v>
                </c:pt>
                <c:pt idx="61013">
                  <c:v>6.1014000000000002E-5</c:v>
                </c:pt>
                <c:pt idx="61014">
                  <c:v>6.1014999999999998E-5</c:v>
                </c:pt>
                <c:pt idx="61015">
                  <c:v>6.1016E-5</c:v>
                </c:pt>
                <c:pt idx="61016">
                  <c:v>6.1017000000000002E-5</c:v>
                </c:pt>
                <c:pt idx="61017">
                  <c:v>6.1017999999999998E-5</c:v>
                </c:pt>
                <c:pt idx="61018">
                  <c:v>6.1019E-5</c:v>
                </c:pt>
                <c:pt idx="61019">
                  <c:v>6.1020000000000002E-5</c:v>
                </c:pt>
                <c:pt idx="61020">
                  <c:v>6.1020999999999997E-5</c:v>
                </c:pt>
                <c:pt idx="61021">
                  <c:v>6.1022E-5</c:v>
                </c:pt>
                <c:pt idx="61022">
                  <c:v>6.1023000000000002E-5</c:v>
                </c:pt>
                <c:pt idx="61023">
                  <c:v>6.1023999999999997E-5</c:v>
                </c:pt>
                <c:pt idx="61024">
                  <c:v>6.1024999999999999E-5</c:v>
                </c:pt>
                <c:pt idx="61025">
                  <c:v>6.1026000000000002E-5</c:v>
                </c:pt>
                <c:pt idx="61026">
                  <c:v>6.1026999999999997E-5</c:v>
                </c:pt>
                <c:pt idx="61027">
                  <c:v>6.1027999999999999E-5</c:v>
                </c:pt>
                <c:pt idx="61028">
                  <c:v>6.1029000000000001E-5</c:v>
                </c:pt>
                <c:pt idx="61029">
                  <c:v>6.1029999999999997E-5</c:v>
                </c:pt>
                <c:pt idx="61030">
                  <c:v>6.1030999999999999E-5</c:v>
                </c:pt>
                <c:pt idx="61031">
                  <c:v>6.1032000000000001E-5</c:v>
                </c:pt>
                <c:pt idx="61032">
                  <c:v>6.1033000000000003E-5</c:v>
                </c:pt>
                <c:pt idx="61033">
                  <c:v>6.1033999999999999E-5</c:v>
                </c:pt>
                <c:pt idx="61034">
                  <c:v>6.1035000000000001E-5</c:v>
                </c:pt>
                <c:pt idx="61035">
                  <c:v>6.1036000000000003E-5</c:v>
                </c:pt>
                <c:pt idx="61036">
                  <c:v>6.1037000000000005E-5</c:v>
                </c:pt>
                <c:pt idx="61037">
                  <c:v>6.1037999999999994E-5</c:v>
                </c:pt>
                <c:pt idx="61038">
                  <c:v>6.1038999999999996E-5</c:v>
                </c:pt>
                <c:pt idx="61039">
                  <c:v>6.1039999999999998E-5</c:v>
                </c:pt>
                <c:pt idx="61040">
                  <c:v>6.1041000000000001E-5</c:v>
                </c:pt>
                <c:pt idx="61041">
                  <c:v>6.1042000000000003E-5</c:v>
                </c:pt>
                <c:pt idx="61042">
                  <c:v>6.1043000000000005E-5</c:v>
                </c:pt>
                <c:pt idx="61043">
                  <c:v>6.1043999999999994E-5</c:v>
                </c:pt>
                <c:pt idx="61044">
                  <c:v>6.1044999999999996E-5</c:v>
                </c:pt>
                <c:pt idx="61045">
                  <c:v>6.1045999999999998E-5</c:v>
                </c:pt>
                <c:pt idx="61046">
                  <c:v>6.1047E-5</c:v>
                </c:pt>
                <c:pt idx="61047">
                  <c:v>6.1048000000000002E-5</c:v>
                </c:pt>
                <c:pt idx="61048">
                  <c:v>6.1049000000000005E-5</c:v>
                </c:pt>
                <c:pt idx="61049">
                  <c:v>6.1050000000000007E-5</c:v>
                </c:pt>
                <c:pt idx="61050">
                  <c:v>6.1050999999999995E-5</c:v>
                </c:pt>
                <c:pt idx="61051">
                  <c:v>6.1051999999999998E-5</c:v>
                </c:pt>
                <c:pt idx="61052">
                  <c:v>6.1053E-5</c:v>
                </c:pt>
                <c:pt idx="61053">
                  <c:v>6.1054000000000002E-5</c:v>
                </c:pt>
                <c:pt idx="61054">
                  <c:v>6.1055000000000004E-5</c:v>
                </c:pt>
                <c:pt idx="61055">
                  <c:v>6.1056000000000006E-5</c:v>
                </c:pt>
                <c:pt idx="61056">
                  <c:v>6.1056999999999995E-5</c:v>
                </c:pt>
                <c:pt idx="61057">
                  <c:v>6.1057999999999997E-5</c:v>
                </c:pt>
                <c:pt idx="61058">
                  <c:v>6.1058999999999999E-5</c:v>
                </c:pt>
                <c:pt idx="61059">
                  <c:v>6.1060000000000002E-5</c:v>
                </c:pt>
                <c:pt idx="61060">
                  <c:v>6.1061000000000004E-5</c:v>
                </c:pt>
                <c:pt idx="61061">
                  <c:v>6.1062000000000006E-5</c:v>
                </c:pt>
                <c:pt idx="61062">
                  <c:v>6.1062999999999995E-5</c:v>
                </c:pt>
                <c:pt idx="61063">
                  <c:v>6.1063999999999997E-5</c:v>
                </c:pt>
                <c:pt idx="61064">
                  <c:v>6.1064999999999999E-5</c:v>
                </c:pt>
                <c:pt idx="61065">
                  <c:v>6.1066000000000001E-5</c:v>
                </c:pt>
                <c:pt idx="61066">
                  <c:v>6.1067000000000003E-5</c:v>
                </c:pt>
                <c:pt idx="61067">
                  <c:v>6.1068000000000006E-5</c:v>
                </c:pt>
                <c:pt idx="61068">
                  <c:v>6.1068999999999994E-5</c:v>
                </c:pt>
                <c:pt idx="61069">
                  <c:v>6.1069999999999996E-5</c:v>
                </c:pt>
                <c:pt idx="61070">
                  <c:v>6.1070999999999999E-5</c:v>
                </c:pt>
                <c:pt idx="61071">
                  <c:v>6.1072000000000001E-5</c:v>
                </c:pt>
                <c:pt idx="61072">
                  <c:v>6.1073000000000003E-5</c:v>
                </c:pt>
                <c:pt idx="61073">
                  <c:v>6.1074000000000005E-5</c:v>
                </c:pt>
                <c:pt idx="61074">
                  <c:v>6.1074999999999994E-5</c:v>
                </c:pt>
                <c:pt idx="61075">
                  <c:v>6.1075999999999996E-5</c:v>
                </c:pt>
                <c:pt idx="61076">
                  <c:v>6.1076999999999998E-5</c:v>
                </c:pt>
                <c:pt idx="61077">
                  <c:v>6.1078E-5</c:v>
                </c:pt>
                <c:pt idx="61078">
                  <c:v>6.1079000000000003E-5</c:v>
                </c:pt>
                <c:pt idx="61079">
                  <c:v>6.1080000000000005E-5</c:v>
                </c:pt>
                <c:pt idx="61080">
                  <c:v>6.1080999999999993E-5</c:v>
                </c:pt>
                <c:pt idx="61081">
                  <c:v>6.1081999999999996E-5</c:v>
                </c:pt>
                <c:pt idx="61082">
                  <c:v>6.1082999999999998E-5</c:v>
                </c:pt>
                <c:pt idx="61083">
                  <c:v>6.1084E-5</c:v>
                </c:pt>
                <c:pt idx="61084">
                  <c:v>6.1085000000000002E-5</c:v>
                </c:pt>
                <c:pt idx="61085">
                  <c:v>6.1086000000000004E-5</c:v>
                </c:pt>
                <c:pt idx="61086">
                  <c:v>6.1087000000000007E-5</c:v>
                </c:pt>
                <c:pt idx="61087">
                  <c:v>6.1087999999999995E-5</c:v>
                </c:pt>
                <c:pt idx="61088">
                  <c:v>6.1088999999999997E-5</c:v>
                </c:pt>
                <c:pt idx="61089">
                  <c:v>6.109E-5</c:v>
                </c:pt>
                <c:pt idx="61090">
                  <c:v>6.1091000000000002E-5</c:v>
                </c:pt>
                <c:pt idx="61091">
                  <c:v>6.1092000000000004E-5</c:v>
                </c:pt>
                <c:pt idx="61092">
                  <c:v>6.1093000000000006E-5</c:v>
                </c:pt>
                <c:pt idx="61093">
                  <c:v>6.1093999999999995E-5</c:v>
                </c:pt>
                <c:pt idx="61094">
                  <c:v>6.1094999999999997E-5</c:v>
                </c:pt>
                <c:pt idx="61095">
                  <c:v>6.1095999999999999E-5</c:v>
                </c:pt>
                <c:pt idx="61096">
                  <c:v>6.1097000000000001E-5</c:v>
                </c:pt>
                <c:pt idx="61097">
                  <c:v>6.1098000000000004E-5</c:v>
                </c:pt>
                <c:pt idx="61098">
                  <c:v>6.1099000000000006E-5</c:v>
                </c:pt>
                <c:pt idx="61099">
                  <c:v>6.1099999999999994E-5</c:v>
                </c:pt>
                <c:pt idx="61100">
                  <c:v>6.1100999999999997E-5</c:v>
                </c:pt>
                <c:pt idx="61101">
                  <c:v>6.1101999999999999E-5</c:v>
                </c:pt>
                <c:pt idx="61102">
                  <c:v>6.1103000000000001E-5</c:v>
                </c:pt>
                <c:pt idx="61103">
                  <c:v>6.1104000000000003E-5</c:v>
                </c:pt>
                <c:pt idx="61104">
                  <c:v>6.1105000000000005E-5</c:v>
                </c:pt>
                <c:pt idx="61105">
                  <c:v>6.1105999999999994E-5</c:v>
                </c:pt>
                <c:pt idx="61106">
                  <c:v>6.1106999999999996E-5</c:v>
                </c:pt>
                <c:pt idx="61107">
                  <c:v>6.1107999999999998E-5</c:v>
                </c:pt>
                <c:pt idx="61108">
                  <c:v>6.1109000000000001E-5</c:v>
                </c:pt>
                <c:pt idx="61109">
                  <c:v>6.1110000000000003E-5</c:v>
                </c:pt>
                <c:pt idx="61110">
                  <c:v>6.1111000000000005E-5</c:v>
                </c:pt>
                <c:pt idx="61111">
                  <c:v>6.1111999999999994E-5</c:v>
                </c:pt>
                <c:pt idx="61112">
                  <c:v>6.1112999999999996E-5</c:v>
                </c:pt>
                <c:pt idx="61113">
                  <c:v>6.1113999999999998E-5</c:v>
                </c:pt>
                <c:pt idx="61114">
                  <c:v>6.1115E-5</c:v>
                </c:pt>
                <c:pt idx="61115">
                  <c:v>6.1116000000000002E-5</c:v>
                </c:pt>
                <c:pt idx="61116">
                  <c:v>6.1117000000000005E-5</c:v>
                </c:pt>
                <c:pt idx="61117">
                  <c:v>6.1118000000000007E-5</c:v>
                </c:pt>
                <c:pt idx="61118">
                  <c:v>6.1118999999999995E-5</c:v>
                </c:pt>
                <c:pt idx="61119">
                  <c:v>6.1119999999999998E-5</c:v>
                </c:pt>
                <c:pt idx="61120">
                  <c:v>6.1121E-5</c:v>
                </c:pt>
                <c:pt idx="61121">
                  <c:v>6.1122000000000002E-5</c:v>
                </c:pt>
                <c:pt idx="61122">
                  <c:v>6.1123000000000004E-5</c:v>
                </c:pt>
                <c:pt idx="61123">
                  <c:v>6.1124000000000006E-5</c:v>
                </c:pt>
                <c:pt idx="61124">
                  <c:v>6.1124999999999995E-5</c:v>
                </c:pt>
                <c:pt idx="61125">
                  <c:v>6.1125999999999997E-5</c:v>
                </c:pt>
                <c:pt idx="61126">
                  <c:v>6.1126999999999999E-5</c:v>
                </c:pt>
                <c:pt idx="61127">
                  <c:v>6.1128000000000002E-5</c:v>
                </c:pt>
                <c:pt idx="61128">
                  <c:v>6.1129000000000004E-5</c:v>
                </c:pt>
                <c:pt idx="61129">
                  <c:v>6.1130000000000006E-5</c:v>
                </c:pt>
                <c:pt idx="61130">
                  <c:v>6.1130999999999995E-5</c:v>
                </c:pt>
                <c:pt idx="61131">
                  <c:v>6.1131999999999997E-5</c:v>
                </c:pt>
                <c:pt idx="61132">
                  <c:v>6.1132999999999999E-5</c:v>
                </c:pt>
                <c:pt idx="61133">
                  <c:v>6.1134000000000001E-5</c:v>
                </c:pt>
                <c:pt idx="61134">
                  <c:v>6.1135000000000003E-5</c:v>
                </c:pt>
                <c:pt idx="61135">
                  <c:v>6.1136000000000006E-5</c:v>
                </c:pt>
                <c:pt idx="61136">
                  <c:v>6.1136999999999994E-5</c:v>
                </c:pt>
                <c:pt idx="61137">
                  <c:v>6.1137999999999996E-5</c:v>
                </c:pt>
                <c:pt idx="61138">
                  <c:v>6.1138999999999999E-5</c:v>
                </c:pt>
                <c:pt idx="61139">
                  <c:v>6.1140000000000001E-5</c:v>
                </c:pt>
                <c:pt idx="61140">
                  <c:v>6.1141000000000003E-5</c:v>
                </c:pt>
                <c:pt idx="61141">
                  <c:v>6.1142000000000005E-5</c:v>
                </c:pt>
                <c:pt idx="61142">
                  <c:v>6.1142999999999994E-5</c:v>
                </c:pt>
                <c:pt idx="61143">
                  <c:v>6.1143999999999996E-5</c:v>
                </c:pt>
                <c:pt idx="61144">
                  <c:v>6.1144999999999998E-5</c:v>
                </c:pt>
                <c:pt idx="61145">
                  <c:v>6.1146E-5</c:v>
                </c:pt>
                <c:pt idx="61146">
                  <c:v>6.1147000000000003E-5</c:v>
                </c:pt>
                <c:pt idx="61147">
                  <c:v>6.1148000000000005E-5</c:v>
                </c:pt>
                <c:pt idx="61148">
                  <c:v>6.1148999999999993E-5</c:v>
                </c:pt>
                <c:pt idx="61149">
                  <c:v>6.1149999999999996E-5</c:v>
                </c:pt>
                <c:pt idx="61150">
                  <c:v>6.1150999999999998E-5</c:v>
                </c:pt>
                <c:pt idx="61151">
                  <c:v>6.1152E-5</c:v>
                </c:pt>
                <c:pt idx="61152">
                  <c:v>6.1153000000000002E-5</c:v>
                </c:pt>
                <c:pt idx="61153">
                  <c:v>6.1154000000000004E-5</c:v>
                </c:pt>
                <c:pt idx="61154">
                  <c:v>6.1155000000000007E-5</c:v>
                </c:pt>
                <c:pt idx="61155">
                  <c:v>6.1155999999999995E-5</c:v>
                </c:pt>
                <c:pt idx="61156">
                  <c:v>6.1156999999999997E-5</c:v>
                </c:pt>
                <c:pt idx="61157">
                  <c:v>6.1158E-5</c:v>
                </c:pt>
                <c:pt idx="61158">
                  <c:v>6.1159000000000002E-5</c:v>
                </c:pt>
                <c:pt idx="61159">
                  <c:v>6.1160000000000004E-5</c:v>
                </c:pt>
                <c:pt idx="61160">
                  <c:v>6.1161000000000006E-5</c:v>
                </c:pt>
                <c:pt idx="61161">
                  <c:v>6.1161999999999995E-5</c:v>
                </c:pt>
                <c:pt idx="61162">
                  <c:v>6.1162999999999997E-5</c:v>
                </c:pt>
                <c:pt idx="61163">
                  <c:v>6.1163999999999999E-5</c:v>
                </c:pt>
                <c:pt idx="61164">
                  <c:v>6.1165000000000001E-5</c:v>
                </c:pt>
                <c:pt idx="61165">
                  <c:v>6.1166000000000004E-5</c:v>
                </c:pt>
                <c:pt idx="61166">
                  <c:v>6.1167000000000006E-5</c:v>
                </c:pt>
                <c:pt idx="61167">
                  <c:v>6.1167999999999994E-5</c:v>
                </c:pt>
                <c:pt idx="61168">
                  <c:v>6.1168999999999997E-5</c:v>
                </c:pt>
                <c:pt idx="61169">
                  <c:v>6.1169999999999999E-5</c:v>
                </c:pt>
                <c:pt idx="61170">
                  <c:v>6.1171000000000001E-5</c:v>
                </c:pt>
                <c:pt idx="61171">
                  <c:v>6.1172000000000003E-5</c:v>
                </c:pt>
                <c:pt idx="61172">
                  <c:v>6.1173000000000005E-5</c:v>
                </c:pt>
                <c:pt idx="61173">
                  <c:v>6.1173999999999994E-5</c:v>
                </c:pt>
                <c:pt idx="61174">
                  <c:v>6.1174999999999996E-5</c:v>
                </c:pt>
                <c:pt idx="61175">
                  <c:v>6.1175999999999998E-5</c:v>
                </c:pt>
                <c:pt idx="61176">
                  <c:v>6.1177000000000001E-5</c:v>
                </c:pt>
                <c:pt idx="61177">
                  <c:v>6.1178000000000003E-5</c:v>
                </c:pt>
                <c:pt idx="61178">
                  <c:v>6.1179000000000005E-5</c:v>
                </c:pt>
                <c:pt idx="61179">
                  <c:v>6.1179999999999994E-5</c:v>
                </c:pt>
                <c:pt idx="61180">
                  <c:v>6.1180999999999996E-5</c:v>
                </c:pt>
                <c:pt idx="61181">
                  <c:v>6.1181999999999998E-5</c:v>
                </c:pt>
                <c:pt idx="61182">
                  <c:v>6.1183E-5</c:v>
                </c:pt>
                <c:pt idx="61183">
                  <c:v>6.1184000000000002E-5</c:v>
                </c:pt>
                <c:pt idx="61184">
                  <c:v>6.1185000000000005E-5</c:v>
                </c:pt>
                <c:pt idx="61185">
                  <c:v>6.1186000000000007E-5</c:v>
                </c:pt>
                <c:pt idx="61186">
                  <c:v>6.1186999999999995E-5</c:v>
                </c:pt>
                <c:pt idx="61187">
                  <c:v>6.1187999999999998E-5</c:v>
                </c:pt>
                <c:pt idx="61188">
                  <c:v>6.1189E-5</c:v>
                </c:pt>
                <c:pt idx="61189">
                  <c:v>6.1190000000000002E-5</c:v>
                </c:pt>
                <c:pt idx="61190">
                  <c:v>6.1191000000000004E-5</c:v>
                </c:pt>
                <c:pt idx="61191">
                  <c:v>6.1192000000000006E-5</c:v>
                </c:pt>
                <c:pt idx="61192">
                  <c:v>6.1192999999999995E-5</c:v>
                </c:pt>
                <c:pt idx="61193">
                  <c:v>6.1193999999999997E-5</c:v>
                </c:pt>
                <c:pt idx="61194">
                  <c:v>6.1194999999999999E-5</c:v>
                </c:pt>
                <c:pt idx="61195">
                  <c:v>6.1196000000000002E-5</c:v>
                </c:pt>
                <c:pt idx="61196">
                  <c:v>6.1197000000000004E-5</c:v>
                </c:pt>
                <c:pt idx="61197">
                  <c:v>6.1198000000000006E-5</c:v>
                </c:pt>
                <c:pt idx="61198">
                  <c:v>6.1198999999999995E-5</c:v>
                </c:pt>
                <c:pt idx="61199">
                  <c:v>6.1199999999999997E-5</c:v>
                </c:pt>
                <c:pt idx="61200">
                  <c:v>6.1200999999999999E-5</c:v>
                </c:pt>
                <c:pt idx="61201">
                  <c:v>6.1202000000000001E-5</c:v>
                </c:pt>
                <c:pt idx="61202">
                  <c:v>6.1203000000000003E-5</c:v>
                </c:pt>
                <c:pt idx="61203">
                  <c:v>6.1204000000000006E-5</c:v>
                </c:pt>
                <c:pt idx="61204">
                  <c:v>6.1204999999999994E-5</c:v>
                </c:pt>
                <c:pt idx="61205">
                  <c:v>6.1205999999999996E-5</c:v>
                </c:pt>
                <c:pt idx="61206">
                  <c:v>6.1206999999999999E-5</c:v>
                </c:pt>
                <c:pt idx="61207">
                  <c:v>6.1208000000000001E-5</c:v>
                </c:pt>
                <c:pt idx="61208">
                  <c:v>6.1209000000000003E-5</c:v>
                </c:pt>
                <c:pt idx="61209">
                  <c:v>6.1210000000000005E-5</c:v>
                </c:pt>
                <c:pt idx="61210">
                  <c:v>6.1210999999999994E-5</c:v>
                </c:pt>
                <c:pt idx="61211">
                  <c:v>6.1211999999999996E-5</c:v>
                </c:pt>
                <c:pt idx="61212">
                  <c:v>6.1212999999999998E-5</c:v>
                </c:pt>
                <c:pt idx="61213">
                  <c:v>6.1214E-5</c:v>
                </c:pt>
                <c:pt idx="61214">
                  <c:v>6.1215000000000003E-5</c:v>
                </c:pt>
                <c:pt idx="61215">
                  <c:v>6.1216000000000005E-5</c:v>
                </c:pt>
                <c:pt idx="61216">
                  <c:v>6.1216999999999993E-5</c:v>
                </c:pt>
                <c:pt idx="61217">
                  <c:v>6.1217999999999996E-5</c:v>
                </c:pt>
                <c:pt idx="61218">
                  <c:v>6.1218999999999998E-5</c:v>
                </c:pt>
                <c:pt idx="61219">
                  <c:v>6.122E-5</c:v>
                </c:pt>
                <c:pt idx="61220">
                  <c:v>6.1221000000000002E-5</c:v>
                </c:pt>
                <c:pt idx="61221">
                  <c:v>6.1222000000000004E-5</c:v>
                </c:pt>
                <c:pt idx="61222">
                  <c:v>6.1223000000000007E-5</c:v>
                </c:pt>
                <c:pt idx="61223">
                  <c:v>6.1223999999999995E-5</c:v>
                </c:pt>
                <c:pt idx="61224">
                  <c:v>6.1224999999999997E-5</c:v>
                </c:pt>
                <c:pt idx="61225">
                  <c:v>6.1226E-5</c:v>
                </c:pt>
                <c:pt idx="61226">
                  <c:v>6.1227000000000002E-5</c:v>
                </c:pt>
                <c:pt idx="61227">
                  <c:v>6.1228000000000004E-5</c:v>
                </c:pt>
                <c:pt idx="61228">
                  <c:v>6.1229000000000006E-5</c:v>
                </c:pt>
                <c:pt idx="61229">
                  <c:v>6.1229999999999995E-5</c:v>
                </c:pt>
                <c:pt idx="61230">
                  <c:v>6.1230999999999997E-5</c:v>
                </c:pt>
                <c:pt idx="61231">
                  <c:v>6.1231999999999999E-5</c:v>
                </c:pt>
                <c:pt idx="61232">
                  <c:v>6.1233000000000001E-5</c:v>
                </c:pt>
                <c:pt idx="61233">
                  <c:v>6.1234000000000004E-5</c:v>
                </c:pt>
                <c:pt idx="61234">
                  <c:v>6.1235000000000006E-5</c:v>
                </c:pt>
                <c:pt idx="61235">
                  <c:v>6.1235999999999994E-5</c:v>
                </c:pt>
                <c:pt idx="61236">
                  <c:v>6.1236999999999997E-5</c:v>
                </c:pt>
                <c:pt idx="61237">
                  <c:v>6.1237999999999999E-5</c:v>
                </c:pt>
                <c:pt idx="61238">
                  <c:v>6.1239000000000001E-5</c:v>
                </c:pt>
                <c:pt idx="61239">
                  <c:v>6.1240000000000003E-5</c:v>
                </c:pt>
                <c:pt idx="61240">
                  <c:v>6.1241000000000005E-5</c:v>
                </c:pt>
                <c:pt idx="61241">
                  <c:v>6.1241999999999994E-5</c:v>
                </c:pt>
                <c:pt idx="61242">
                  <c:v>6.1242999999999996E-5</c:v>
                </c:pt>
                <c:pt idx="61243">
                  <c:v>6.1243999999999998E-5</c:v>
                </c:pt>
                <c:pt idx="61244">
                  <c:v>6.1245000000000001E-5</c:v>
                </c:pt>
                <c:pt idx="61245">
                  <c:v>6.1246000000000003E-5</c:v>
                </c:pt>
                <c:pt idx="61246">
                  <c:v>6.1247000000000005E-5</c:v>
                </c:pt>
                <c:pt idx="61247">
                  <c:v>6.1247999999999994E-5</c:v>
                </c:pt>
                <c:pt idx="61248">
                  <c:v>6.1248999999999996E-5</c:v>
                </c:pt>
                <c:pt idx="61249">
                  <c:v>6.1249999999999998E-5</c:v>
                </c:pt>
                <c:pt idx="61250">
                  <c:v>6.1251E-5</c:v>
                </c:pt>
                <c:pt idx="61251">
                  <c:v>6.1252000000000002E-5</c:v>
                </c:pt>
                <c:pt idx="61252">
                  <c:v>6.1253000000000005E-5</c:v>
                </c:pt>
                <c:pt idx="61253">
                  <c:v>6.1253999999999993E-5</c:v>
                </c:pt>
                <c:pt idx="61254">
                  <c:v>6.1254999999999995E-5</c:v>
                </c:pt>
                <c:pt idx="61255">
                  <c:v>6.1255999999999998E-5</c:v>
                </c:pt>
                <c:pt idx="61256">
                  <c:v>6.1257E-5</c:v>
                </c:pt>
                <c:pt idx="61257">
                  <c:v>6.1258000000000002E-5</c:v>
                </c:pt>
                <c:pt idx="61258">
                  <c:v>6.1259000000000004E-5</c:v>
                </c:pt>
                <c:pt idx="61259">
                  <c:v>6.1260000000000006E-5</c:v>
                </c:pt>
                <c:pt idx="61260">
                  <c:v>6.1260999999999995E-5</c:v>
                </c:pt>
                <c:pt idx="61261">
                  <c:v>6.1261999999999997E-5</c:v>
                </c:pt>
                <c:pt idx="61262">
                  <c:v>6.1262999999999999E-5</c:v>
                </c:pt>
                <c:pt idx="61263">
                  <c:v>6.1264000000000002E-5</c:v>
                </c:pt>
                <c:pt idx="61264">
                  <c:v>6.1265000000000004E-5</c:v>
                </c:pt>
                <c:pt idx="61265">
                  <c:v>6.1266000000000006E-5</c:v>
                </c:pt>
                <c:pt idx="61266">
                  <c:v>6.1266999999999995E-5</c:v>
                </c:pt>
                <c:pt idx="61267">
                  <c:v>6.1267999999999997E-5</c:v>
                </c:pt>
                <c:pt idx="61268">
                  <c:v>6.1268999999999999E-5</c:v>
                </c:pt>
                <c:pt idx="61269">
                  <c:v>6.1270000000000001E-5</c:v>
                </c:pt>
                <c:pt idx="61270">
                  <c:v>6.1271000000000003E-5</c:v>
                </c:pt>
                <c:pt idx="61271">
                  <c:v>6.1272000000000006E-5</c:v>
                </c:pt>
                <c:pt idx="61272">
                  <c:v>6.1272999999999994E-5</c:v>
                </c:pt>
                <c:pt idx="61273">
                  <c:v>6.1273999999999996E-5</c:v>
                </c:pt>
                <c:pt idx="61274">
                  <c:v>6.1274999999999999E-5</c:v>
                </c:pt>
                <c:pt idx="61275">
                  <c:v>6.1276000000000001E-5</c:v>
                </c:pt>
                <c:pt idx="61276">
                  <c:v>6.1277000000000003E-5</c:v>
                </c:pt>
                <c:pt idx="61277">
                  <c:v>6.1278000000000005E-5</c:v>
                </c:pt>
                <c:pt idx="61278">
                  <c:v>6.1278999999999994E-5</c:v>
                </c:pt>
                <c:pt idx="61279">
                  <c:v>6.1279999999999996E-5</c:v>
                </c:pt>
                <c:pt idx="61280">
                  <c:v>6.1280999999999998E-5</c:v>
                </c:pt>
                <c:pt idx="61281">
                  <c:v>6.1282E-5</c:v>
                </c:pt>
                <c:pt idx="61282">
                  <c:v>6.1283000000000003E-5</c:v>
                </c:pt>
                <c:pt idx="61283">
                  <c:v>6.1284000000000005E-5</c:v>
                </c:pt>
                <c:pt idx="61284">
                  <c:v>6.1284999999999993E-5</c:v>
                </c:pt>
                <c:pt idx="61285">
                  <c:v>6.1285999999999996E-5</c:v>
                </c:pt>
                <c:pt idx="61286">
                  <c:v>6.1286999999999998E-5</c:v>
                </c:pt>
                <c:pt idx="61287">
                  <c:v>6.1288E-5</c:v>
                </c:pt>
                <c:pt idx="61288">
                  <c:v>6.1289000000000002E-5</c:v>
                </c:pt>
                <c:pt idx="61289">
                  <c:v>6.1290000000000004E-5</c:v>
                </c:pt>
                <c:pt idx="61290">
                  <c:v>6.1291000000000007E-5</c:v>
                </c:pt>
                <c:pt idx="61291">
                  <c:v>6.1291999999999995E-5</c:v>
                </c:pt>
                <c:pt idx="61292">
                  <c:v>6.1292999999999997E-5</c:v>
                </c:pt>
                <c:pt idx="61293">
                  <c:v>6.1294E-5</c:v>
                </c:pt>
                <c:pt idx="61294">
                  <c:v>6.1295000000000002E-5</c:v>
                </c:pt>
                <c:pt idx="61295">
                  <c:v>6.1296000000000004E-5</c:v>
                </c:pt>
                <c:pt idx="61296">
                  <c:v>6.1297000000000006E-5</c:v>
                </c:pt>
                <c:pt idx="61297">
                  <c:v>6.1297999999999995E-5</c:v>
                </c:pt>
                <c:pt idx="61298">
                  <c:v>6.1298999999999997E-5</c:v>
                </c:pt>
                <c:pt idx="61299">
                  <c:v>6.1299999999999999E-5</c:v>
                </c:pt>
                <c:pt idx="61300">
                  <c:v>6.1301000000000001E-5</c:v>
                </c:pt>
                <c:pt idx="61301">
                  <c:v>6.1302000000000004E-5</c:v>
                </c:pt>
                <c:pt idx="61302">
                  <c:v>6.1303000000000006E-5</c:v>
                </c:pt>
                <c:pt idx="61303">
                  <c:v>6.1303999999999994E-5</c:v>
                </c:pt>
                <c:pt idx="61304">
                  <c:v>6.1304999999999997E-5</c:v>
                </c:pt>
                <c:pt idx="61305">
                  <c:v>6.1305999999999999E-5</c:v>
                </c:pt>
                <c:pt idx="61306">
                  <c:v>6.1307000000000001E-5</c:v>
                </c:pt>
                <c:pt idx="61307">
                  <c:v>6.1308000000000003E-5</c:v>
                </c:pt>
                <c:pt idx="61308">
                  <c:v>6.1309000000000005E-5</c:v>
                </c:pt>
                <c:pt idx="61309">
                  <c:v>6.1309999999999994E-5</c:v>
                </c:pt>
                <c:pt idx="61310">
                  <c:v>6.1310999999999996E-5</c:v>
                </c:pt>
                <c:pt idx="61311">
                  <c:v>6.1311999999999998E-5</c:v>
                </c:pt>
                <c:pt idx="61312">
                  <c:v>6.1313000000000001E-5</c:v>
                </c:pt>
                <c:pt idx="61313">
                  <c:v>6.1314000000000003E-5</c:v>
                </c:pt>
                <c:pt idx="61314">
                  <c:v>6.1315000000000005E-5</c:v>
                </c:pt>
                <c:pt idx="61315">
                  <c:v>6.1315999999999994E-5</c:v>
                </c:pt>
                <c:pt idx="61316">
                  <c:v>6.1316999999999996E-5</c:v>
                </c:pt>
                <c:pt idx="61317">
                  <c:v>6.1317999999999998E-5</c:v>
                </c:pt>
                <c:pt idx="61318">
                  <c:v>6.1319E-5</c:v>
                </c:pt>
                <c:pt idx="61319">
                  <c:v>6.1320000000000002E-5</c:v>
                </c:pt>
                <c:pt idx="61320">
                  <c:v>6.1321000000000005E-5</c:v>
                </c:pt>
                <c:pt idx="61321">
                  <c:v>6.1321999999999993E-5</c:v>
                </c:pt>
                <c:pt idx="61322">
                  <c:v>6.1322999999999995E-5</c:v>
                </c:pt>
                <c:pt idx="61323">
                  <c:v>6.1323999999999998E-5</c:v>
                </c:pt>
                <c:pt idx="61324">
                  <c:v>6.1325E-5</c:v>
                </c:pt>
                <c:pt idx="61325">
                  <c:v>6.1326000000000002E-5</c:v>
                </c:pt>
                <c:pt idx="61326">
                  <c:v>6.1327000000000004E-5</c:v>
                </c:pt>
                <c:pt idx="61327">
                  <c:v>6.1328000000000006E-5</c:v>
                </c:pt>
                <c:pt idx="61328">
                  <c:v>6.1328999999999995E-5</c:v>
                </c:pt>
                <c:pt idx="61329">
                  <c:v>6.1329999999999997E-5</c:v>
                </c:pt>
                <c:pt idx="61330">
                  <c:v>6.1330999999999999E-5</c:v>
                </c:pt>
                <c:pt idx="61331">
                  <c:v>6.1332000000000002E-5</c:v>
                </c:pt>
                <c:pt idx="61332">
                  <c:v>6.1333000000000004E-5</c:v>
                </c:pt>
                <c:pt idx="61333">
                  <c:v>6.1334000000000006E-5</c:v>
                </c:pt>
                <c:pt idx="61334">
                  <c:v>6.1334999999999995E-5</c:v>
                </c:pt>
                <c:pt idx="61335">
                  <c:v>6.1335999999999997E-5</c:v>
                </c:pt>
                <c:pt idx="61336">
                  <c:v>6.1336999999999999E-5</c:v>
                </c:pt>
                <c:pt idx="61337">
                  <c:v>6.1338000000000001E-5</c:v>
                </c:pt>
                <c:pt idx="61338">
                  <c:v>6.1339000000000003E-5</c:v>
                </c:pt>
                <c:pt idx="61339">
                  <c:v>6.1340000000000006E-5</c:v>
                </c:pt>
                <c:pt idx="61340">
                  <c:v>6.1340999999999994E-5</c:v>
                </c:pt>
                <c:pt idx="61341">
                  <c:v>6.1341999999999996E-5</c:v>
                </c:pt>
                <c:pt idx="61342">
                  <c:v>6.1342999999999999E-5</c:v>
                </c:pt>
                <c:pt idx="61343">
                  <c:v>6.1344000000000001E-5</c:v>
                </c:pt>
                <c:pt idx="61344">
                  <c:v>6.1345000000000003E-5</c:v>
                </c:pt>
                <c:pt idx="61345">
                  <c:v>6.1346000000000005E-5</c:v>
                </c:pt>
                <c:pt idx="61346">
                  <c:v>6.1346999999999994E-5</c:v>
                </c:pt>
                <c:pt idx="61347">
                  <c:v>6.1347999999999996E-5</c:v>
                </c:pt>
                <c:pt idx="61348">
                  <c:v>6.1348999999999998E-5</c:v>
                </c:pt>
                <c:pt idx="61349">
                  <c:v>6.135E-5</c:v>
                </c:pt>
                <c:pt idx="61350">
                  <c:v>6.1351000000000003E-5</c:v>
                </c:pt>
                <c:pt idx="61351">
                  <c:v>6.1352000000000005E-5</c:v>
                </c:pt>
                <c:pt idx="61352">
                  <c:v>6.1352999999999993E-5</c:v>
                </c:pt>
                <c:pt idx="61353">
                  <c:v>6.1353999999999996E-5</c:v>
                </c:pt>
                <c:pt idx="61354">
                  <c:v>6.1354999999999998E-5</c:v>
                </c:pt>
                <c:pt idx="61355">
                  <c:v>6.1356E-5</c:v>
                </c:pt>
                <c:pt idx="61356">
                  <c:v>6.1357000000000002E-5</c:v>
                </c:pt>
                <c:pt idx="61357">
                  <c:v>6.1358000000000004E-5</c:v>
                </c:pt>
                <c:pt idx="61358">
                  <c:v>6.1359000000000007E-5</c:v>
                </c:pt>
                <c:pt idx="61359">
                  <c:v>6.1359999999999995E-5</c:v>
                </c:pt>
                <c:pt idx="61360">
                  <c:v>6.1360999999999997E-5</c:v>
                </c:pt>
                <c:pt idx="61361">
                  <c:v>6.1362E-5</c:v>
                </c:pt>
                <c:pt idx="61362">
                  <c:v>6.1363000000000002E-5</c:v>
                </c:pt>
                <c:pt idx="61363">
                  <c:v>6.1364000000000004E-5</c:v>
                </c:pt>
                <c:pt idx="61364">
                  <c:v>6.1365000000000006E-5</c:v>
                </c:pt>
                <c:pt idx="61365">
                  <c:v>6.1365999999999995E-5</c:v>
                </c:pt>
                <c:pt idx="61366">
                  <c:v>6.1366999999999997E-5</c:v>
                </c:pt>
                <c:pt idx="61367">
                  <c:v>6.1367999999999999E-5</c:v>
                </c:pt>
                <c:pt idx="61368">
                  <c:v>6.1369000000000001E-5</c:v>
                </c:pt>
                <c:pt idx="61369">
                  <c:v>6.1370000000000004E-5</c:v>
                </c:pt>
                <c:pt idx="61370">
                  <c:v>6.1371000000000006E-5</c:v>
                </c:pt>
                <c:pt idx="61371">
                  <c:v>6.1371999999999994E-5</c:v>
                </c:pt>
                <c:pt idx="61372">
                  <c:v>6.1372999999999997E-5</c:v>
                </c:pt>
                <c:pt idx="61373">
                  <c:v>6.1373999999999999E-5</c:v>
                </c:pt>
                <c:pt idx="61374">
                  <c:v>6.1375000000000001E-5</c:v>
                </c:pt>
                <c:pt idx="61375">
                  <c:v>6.1376000000000003E-5</c:v>
                </c:pt>
                <c:pt idx="61376">
                  <c:v>6.1377000000000005E-5</c:v>
                </c:pt>
                <c:pt idx="61377">
                  <c:v>6.1377999999999994E-5</c:v>
                </c:pt>
                <c:pt idx="61378">
                  <c:v>6.1378999999999996E-5</c:v>
                </c:pt>
                <c:pt idx="61379">
                  <c:v>6.1379999999999998E-5</c:v>
                </c:pt>
                <c:pt idx="61380">
                  <c:v>6.1381000000000001E-5</c:v>
                </c:pt>
                <c:pt idx="61381">
                  <c:v>6.1382000000000003E-5</c:v>
                </c:pt>
                <c:pt idx="61382">
                  <c:v>6.1383000000000005E-5</c:v>
                </c:pt>
                <c:pt idx="61383">
                  <c:v>6.1383999999999994E-5</c:v>
                </c:pt>
                <c:pt idx="61384">
                  <c:v>6.1384999999999996E-5</c:v>
                </c:pt>
                <c:pt idx="61385">
                  <c:v>6.1385999999999998E-5</c:v>
                </c:pt>
                <c:pt idx="61386">
                  <c:v>6.1387E-5</c:v>
                </c:pt>
                <c:pt idx="61387">
                  <c:v>6.1388000000000002E-5</c:v>
                </c:pt>
                <c:pt idx="61388">
                  <c:v>6.1389000000000005E-5</c:v>
                </c:pt>
                <c:pt idx="61389">
                  <c:v>6.1389999999999993E-5</c:v>
                </c:pt>
                <c:pt idx="61390">
                  <c:v>6.1390999999999995E-5</c:v>
                </c:pt>
                <c:pt idx="61391">
                  <c:v>6.1391999999999998E-5</c:v>
                </c:pt>
                <c:pt idx="61392">
                  <c:v>6.1393E-5</c:v>
                </c:pt>
                <c:pt idx="61393">
                  <c:v>6.1394000000000002E-5</c:v>
                </c:pt>
                <c:pt idx="61394">
                  <c:v>6.1395000000000004E-5</c:v>
                </c:pt>
                <c:pt idx="61395">
                  <c:v>6.1396000000000006E-5</c:v>
                </c:pt>
                <c:pt idx="61396">
                  <c:v>6.1396999999999995E-5</c:v>
                </c:pt>
                <c:pt idx="61397">
                  <c:v>6.1397999999999997E-5</c:v>
                </c:pt>
                <c:pt idx="61398">
                  <c:v>6.1398999999999999E-5</c:v>
                </c:pt>
                <c:pt idx="61399">
                  <c:v>6.1400000000000002E-5</c:v>
                </c:pt>
                <c:pt idx="61400">
                  <c:v>6.1401000000000004E-5</c:v>
                </c:pt>
                <c:pt idx="61401">
                  <c:v>6.1402000000000006E-5</c:v>
                </c:pt>
                <c:pt idx="61402">
                  <c:v>6.1402999999999995E-5</c:v>
                </c:pt>
                <c:pt idx="61403">
                  <c:v>6.1403999999999997E-5</c:v>
                </c:pt>
                <c:pt idx="61404">
                  <c:v>6.1404999999999999E-5</c:v>
                </c:pt>
                <c:pt idx="61405">
                  <c:v>6.1406000000000001E-5</c:v>
                </c:pt>
                <c:pt idx="61406">
                  <c:v>6.1407000000000003E-5</c:v>
                </c:pt>
                <c:pt idx="61407">
                  <c:v>6.1408000000000006E-5</c:v>
                </c:pt>
                <c:pt idx="61408">
                  <c:v>6.1408999999999994E-5</c:v>
                </c:pt>
                <c:pt idx="61409">
                  <c:v>6.1409999999999996E-5</c:v>
                </c:pt>
                <c:pt idx="61410">
                  <c:v>6.1410999999999999E-5</c:v>
                </c:pt>
                <c:pt idx="61411">
                  <c:v>6.1412000000000001E-5</c:v>
                </c:pt>
                <c:pt idx="61412">
                  <c:v>6.1413000000000003E-5</c:v>
                </c:pt>
                <c:pt idx="61413">
                  <c:v>6.1414000000000005E-5</c:v>
                </c:pt>
                <c:pt idx="61414">
                  <c:v>6.1414999999999994E-5</c:v>
                </c:pt>
                <c:pt idx="61415">
                  <c:v>6.1415999999999996E-5</c:v>
                </c:pt>
                <c:pt idx="61416">
                  <c:v>6.1416999999999998E-5</c:v>
                </c:pt>
                <c:pt idx="61417">
                  <c:v>6.1418E-5</c:v>
                </c:pt>
                <c:pt idx="61418">
                  <c:v>6.1419000000000003E-5</c:v>
                </c:pt>
                <c:pt idx="61419">
                  <c:v>6.1420000000000005E-5</c:v>
                </c:pt>
                <c:pt idx="61420">
                  <c:v>6.1420999999999994E-5</c:v>
                </c:pt>
                <c:pt idx="61421">
                  <c:v>6.1421999999999996E-5</c:v>
                </c:pt>
                <c:pt idx="61422">
                  <c:v>6.1422999999999998E-5</c:v>
                </c:pt>
                <c:pt idx="61423">
                  <c:v>6.1424E-5</c:v>
                </c:pt>
                <c:pt idx="61424">
                  <c:v>6.1425000000000002E-5</c:v>
                </c:pt>
                <c:pt idx="61425">
                  <c:v>6.1426000000000004E-5</c:v>
                </c:pt>
                <c:pt idx="61426">
                  <c:v>6.1427000000000007E-5</c:v>
                </c:pt>
                <c:pt idx="61427">
                  <c:v>6.1427999999999995E-5</c:v>
                </c:pt>
                <c:pt idx="61428">
                  <c:v>6.1428999999999997E-5</c:v>
                </c:pt>
                <c:pt idx="61429">
                  <c:v>6.143E-5</c:v>
                </c:pt>
                <c:pt idx="61430">
                  <c:v>6.1431000000000002E-5</c:v>
                </c:pt>
                <c:pt idx="61431">
                  <c:v>6.1432000000000004E-5</c:v>
                </c:pt>
                <c:pt idx="61432">
                  <c:v>6.1433000000000006E-5</c:v>
                </c:pt>
                <c:pt idx="61433">
                  <c:v>6.1433999999999995E-5</c:v>
                </c:pt>
                <c:pt idx="61434">
                  <c:v>6.1434999999999997E-5</c:v>
                </c:pt>
                <c:pt idx="61435">
                  <c:v>6.1435999999999999E-5</c:v>
                </c:pt>
                <c:pt idx="61436">
                  <c:v>6.1437000000000001E-5</c:v>
                </c:pt>
                <c:pt idx="61437">
                  <c:v>6.1438000000000004E-5</c:v>
                </c:pt>
                <c:pt idx="61438">
                  <c:v>6.1439000000000006E-5</c:v>
                </c:pt>
                <c:pt idx="61439">
                  <c:v>6.1439999999999995E-5</c:v>
                </c:pt>
                <c:pt idx="61440">
                  <c:v>6.1440999999999997E-5</c:v>
                </c:pt>
                <c:pt idx="61441">
                  <c:v>6.1441999999999999E-5</c:v>
                </c:pt>
                <c:pt idx="61442">
                  <c:v>6.1443000000000001E-5</c:v>
                </c:pt>
                <c:pt idx="61443">
                  <c:v>6.1444000000000003E-5</c:v>
                </c:pt>
                <c:pt idx="61444">
                  <c:v>6.1445000000000005E-5</c:v>
                </c:pt>
                <c:pt idx="61445">
                  <c:v>6.1445999999999994E-5</c:v>
                </c:pt>
                <c:pt idx="61446">
                  <c:v>6.1446999999999996E-5</c:v>
                </c:pt>
                <c:pt idx="61447">
                  <c:v>6.1447999999999998E-5</c:v>
                </c:pt>
                <c:pt idx="61448">
                  <c:v>6.1449000000000001E-5</c:v>
                </c:pt>
                <c:pt idx="61449">
                  <c:v>6.1450000000000003E-5</c:v>
                </c:pt>
                <c:pt idx="61450">
                  <c:v>6.1451000000000005E-5</c:v>
                </c:pt>
                <c:pt idx="61451">
                  <c:v>6.1451999999999994E-5</c:v>
                </c:pt>
                <c:pt idx="61452">
                  <c:v>6.1452999999999996E-5</c:v>
                </c:pt>
                <c:pt idx="61453">
                  <c:v>6.1453999999999998E-5</c:v>
                </c:pt>
                <c:pt idx="61454">
                  <c:v>6.1455E-5</c:v>
                </c:pt>
                <c:pt idx="61455">
                  <c:v>6.1456000000000002E-5</c:v>
                </c:pt>
                <c:pt idx="61456">
                  <c:v>6.1457000000000005E-5</c:v>
                </c:pt>
                <c:pt idx="61457">
                  <c:v>6.1457999999999993E-5</c:v>
                </c:pt>
                <c:pt idx="61458">
                  <c:v>6.1458999999999996E-5</c:v>
                </c:pt>
                <c:pt idx="61459">
                  <c:v>6.1459999999999998E-5</c:v>
                </c:pt>
                <c:pt idx="61460">
                  <c:v>6.1461E-5</c:v>
                </c:pt>
                <c:pt idx="61461">
                  <c:v>6.1462000000000002E-5</c:v>
                </c:pt>
                <c:pt idx="61462">
                  <c:v>6.1463000000000004E-5</c:v>
                </c:pt>
                <c:pt idx="61463">
                  <c:v>6.1464000000000006E-5</c:v>
                </c:pt>
                <c:pt idx="61464">
                  <c:v>6.1464999999999995E-5</c:v>
                </c:pt>
                <c:pt idx="61465">
                  <c:v>6.1465999999999997E-5</c:v>
                </c:pt>
                <c:pt idx="61466">
                  <c:v>6.1467E-5</c:v>
                </c:pt>
                <c:pt idx="61467">
                  <c:v>6.1468000000000002E-5</c:v>
                </c:pt>
                <c:pt idx="61468">
                  <c:v>6.1469000000000004E-5</c:v>
                </c:pt>
                <c:pt idx="61469">
                  <c:v>6.1470000000000006E-5</c:v>
                </c:pt>
                <c:pt idx="61470">
                  <c:v>6.1470999999999995E-5</c:v>
                </c:pt>
                <c:pt idx="61471">
                  <c:v>6.1471999999999997E-5</c:v>
                </c:pt>
                <c:pt idx="61472">
                  <c:v>6.1472999999999999E-5</c:v>
                </c:pt>
                <c:pt idx="61473">
                  <c:v>6.1474000000000001E-5</c:v>
                </c:pt>
                <c:pt idx="61474">
                  <c:v>6.1475000000000003E-5</c:v>
                </c:pt>
                <c:pt idx="61475">
                  <c:v>6.1476000000000006E-5</c:v>
                </c:pt>
                <c:pt idx="61476">
                  <c:v>6.1476999999999994E-5</c:v>
                </c:pt>
                <c:pt idx="61477">
                  <c:v>6.1477999999999997E-5</c:v>
                </c:pt>
                <c:pt idx="61478">
                  <c:v>6.1478999999999999E-5</c:v>
                </c:pt>
                <c:pt idx="61479">
                  <c:v>6.1480000000000001E-5</c:v>
                </c:pt>
                <c:pt idx="61480">
                  <c:v>6.1481000000000003E-5</c:v>
                </c:pt>
                <c:pt idx="61481">
                  <c:v>6.1482000000000005E-5</c:v>
                </c:pt>
                <c:pt idx="61482">
                  <c:v>6.1482999999999994E-5</c:v>
                </c:pt>
                <c:pt idx="61483">
                  <c:v>6.1483999999999996E-5</c:v>
                </c:pt>
                <c:pt idx="61484">
                  <c:v>6.1484999999999998E-5</c:v>
                </c:pt>
                <c:pt idx="61485">
                  <c:v>6.1486000000000001E-5</c:v>
                </c:pt>
                <c:pt idx="61486">
                  <c:v>6.1487000000000003E-5</c:v>
                </c:pt>
                <c:pt idx="61487">
                  <c:v>6.1488000000000005E-5</c:v>
                </c:pt>
                <c:pt idx="61488">
                  <c:v>6.1488999999999994E-5</c:v>
                </c:pt>
                <c:pt idx="61489">
                  <c:v>6.1489999999999996E-5</c:v>
                </c:pt>
                <c:pt idx="61490">
                  <c:v>6.1490999999999998E-5</c:v>
                </c:pt>
                <c:pt idx="61491">
                  <c:v>6.1492E-5</c:v>
                </c:pt>
                <c:pt idx="61492">
                  <c:v>6.1493000000000002E-5</c:v>
                </c:pt>
                <c:pt idx="61493">
                  <c:v>6.1494000000000004E-5</c:v>
                </c:pt>
                <c:pt idx="61494">
                  <c:v>6.1495000000000007E-5</c:v>
                </c:pt>
                <c:pt idx="61495">
                  <c:v>6.1495999999999995E-5</c:v>
                </c:pt>
                <c:pt idx="61496">
                  <c:v>6.1496999999999998E-5</c:v>
                </c:pt>
                <c:pt idx="61497">
                  <c:v>6.1498E-5</c:v>
                </c:pt>
                <c:pt idx="61498">
                  <c:v>6.1499000000000002E-5</c:v>
                </c:pt>
                <c:pt idx="61499">
                  <c:v>6.1500000000000004E-5</c:v>
                </c:pt>
                <c:pt idx="61500">
                  <c:v>6.1501000000000006E-5</c:v>
                </c:pt>
                <c:pt idx="61501">
                  <c:v>6.1501999999999995E-5</c:v>
                </c:pt>
                <c:pt idx="61502">
                  <c:v>6.1502999999999997E-5</c:v>
                </c:pt>
                <c:pt idx="61503">
                  <c:v>6.1503999999999999E-5</c:v>
                </c:pt>
                <c:pt idx="61504">
                  <c:v>6.1505000000000002E-5</c:v>
                </c:pt>
                <c:pt idx="61505">
                  <c:v>6.1506000000000004E-5</c:v>
                </c:pt>
                <c:pt idx="61506">
                  <c:v>6.1507000000000006E-5</c:v>
                </c:pt>
                <c:pt idx="61507">
                  <c:v>6.1507999999999995E-5</c:v>
                </c:pt>
                <c:pt idx="61508">
                  <c:v>6.1508999999999997E-5</c:v>
                </c:pt>
                <c:pt idx="61509">
                  <c:v>6.1509999999999999E-5</c:v>
                </c:pt>
                <c:pt idx="61510">
                  <c:v>6.1511000000000001E-5</c:v>
                </c:pt>
                <c:pt idx="61511">
                  <c:v>6.1512000000000003E-5</c:v>
                </c:pt>
                <c:pt idx="61512">
                  <c:v>6.1513000000000005E-5</c:v>
                </c:pt>
                <c:pt idx="61513">
                  <c:v>6.1513999999999994E-5</c:v>
                </c:pt>
                <c:pt idx="61514">
                  <c:v>6.1514999999999996E-5</c:v>
                </c:pt>
                <c:pt idx="61515">
                  <c:v>6.1515999999999999E-5</c:v>
                </c:pt>
                <c:pt idx="61516">
                  <c:v>6.1517000000000001E-5</c:v>
                </c:pt>
                <c:pt idx="61517">
                  <c:v>6.1518000000000003E-5</c:v>
                </c:pt>
                <c:pt idx="61518">
                  <c:v>6.1519000000000005E-5</c:v>
                </c:pt>
                <c:pt idx="61519">
                  <c:v>6.1519999999999994E-5</c:v>
                </c:pt>
                <c:pt idx="61520">
                  <c:v>6.1520999999999996E-5</c:v>
                </c:pt>
                <c:pt idx="61521">
                  <c:v>6.1521999999999998E-5</c:v>
                </c:pt>
                <c:pt idx="61522">
                  <c:v>6.1523E-5</c:v>
                </c:pt>
                <c:pt idx="61523">
                  <c:v>6.1524000000000003E-5</c:v>
                </c:pt>
                <c:pt idx="61524">
                  <c:v>6.1525000000000005E-5</c:v>
                </c:pt>
                <c:pt idx="61525">
                  <c:v>6.1525999999999993E-5</c:v>
                </c:pt>
                <c:pt idx="61526">
                  <c:v>6.1526999999999996E-5</c:v>
                </c:pt>
                <c:pt idx="61527">
                  <c:v>6.1527999999999998E-5</c:v>
                </c:pt>
                <c:pt idx="61528">
                  <c:v>6.1529E-5</c:v>
                </c:pt>
                <c:pt idx="61529">
                  <c:v>6.1530000000000002E-5</c:v>
                </c:pt>
                <c:pt idx="61530">
                  <c:v>6.1531000000000004E-5</c:v>
                </c:pt>
                <c:pt idx="61531">
                  <c:v>6.1532000000000007E-5</c:v>
                </c:pt>
                <c:pt idx="61532">
                  <c:v>6.1532999999999995E-5</c:v>
                </c:pt>
                <c:pt idx="61533">
                  <c:v>6.1533999999999997E-5</c:v>
                </c:pt>
                <c:pt idx="61534">
                  <c:v>6.1535E-5</c:v>
                </c:pt>
                <c:pt idx="61535">
                  <c:v>6.1536000000000002E-5</c:v>
                </c:pt>
                <c:pt idx="61536">
                  <c:v>6.1537000000000004E-5</c:v>
                </c:pt>
                <c:pt idx="61537">
                  <c:v>6.1538000000000006E-5</c:v>
                </c:pt>
                <c:pt idx="61538">
                  <c:v>6.1538999999999995E-5</c:v>
                </c:pt>
                <c:pt idx="61539">
                  <c:v>6.1539999999999997E-5</c:v>
                </c:pt>
                <c:pt idx="61540">
                  <c:v>6.1540999999999999E-5</c:v>
                </c:pt>
                <c:pt idx="61541">
                  <c:v>6.1542000000000001E-5</c:v>
                </c:pt>
                <c:pt idx="61542">
                  <c:v>6.1543000000000004E-5</c:v>
                </c:pt>
                <c:pt idx="61543">
                  <c:v>6.1544000000000006E-5</c:v>
                </c:pt>
                <c:pt idx="61544">
                  <c:v>6.1544999999999994E-5</c:v>
                </c:pt>
                <c:pt idx="61545">
                  <c:v>6.1545999999999997E-5</c:v>
                </c:pt>
                <c:pt idx="61546">
                  <c:v>6.1546999999999999E-5</c:v>
                </c:pt>
                <c:pt idx="61547">
                  <c:v>6.1548000000000001E-5</c:v>
                </c:pt>
                <c:pt idx="61548">
                  <c:v>6.1549000000000003E-5</c:v>
                </c:pt>
                <c:pt idx="61549">
                  <c:v>6.1550000000000005E-5</c:v>
                </c:pt>
                <c:pt idx="61550">
                  <c:v>6.1550999999999994E-5</c:v>
                </c:pt>
                <c:pt idx="61551">
                  <c:v>6.1551999999999996E-5</c:v>
                </c:pt>
                <c:pt idx="61552">
                  <c:v>6.1552999999999998E-5</c:v>
                </c:pt>
                <c:pt idx="61553">
                  <c:v>6.1554000000000001E-5</c:v>
                </c:pt>
                <c:pt idx="61554">
                  <c:v>6.1555000000000003E-5</c:v>
                </c:pt>
                <c:pt idx="61555">
                  <c:v>6.1556000000000005E-5</c:v>
                </c:pt>
                <c:pt idx="61556">
                  <c:v>6.1556999999999994E-5</c:v>
                </c:pt>
                <c:pt idx="61557">
                  <c:v>6.1557999999999996E-5</c:v>
                </c:pt>
                <c:pt idx="61558">
                  <c:v>6.1558999999999998E-5</c:v>
                </c:pt>
                <c:pt idx="61559">
                  <c:v>6.156E-5</c:v>
                </c:pt>
                <c:pt idx="61560">
                  <c:v>6.1561000000000002E-5</c:v>
                </c:pt>
                <c:pt idx="61561">
                  <c:v>6.1562000000000005E-5</c:v>
                </c:pt>
                <c:pt idx="61562">
                  <c:v>6.1563000000000007E-5</c:v>
                </c:pt>
                <c:pt idx="61563">
                  <c:v>6.1563999999999995E-5</c:v>
                </c:pt>
                <c:pt idx="61564">
                  <c:v>6.1564999999999998E-5</c:v>
                </c:pt>
                <c:pt idx="61565">
                  <c:v>6.1566E-5</c:v>
                </c:pt>
                <c:pt idx="61566">
                  <c:v>6.1567000000000002E-5</c:v>
                </c:pt>
                <c:pt idx="61567">
                  <c:v>6.1568000000000004E-5</c:v>
                </c:pt>
                <c:pt idx="61568">
                  <c:v>6.1569000000000006E-5</c:v>
                </c:pt>
                <c:pt idx="61569">
                  <c:v>6.1569999999999995E-5</c:v>
                </c:pt>
                <c:pt idx="61570">
                  <c:v>6.1570999999999997E-5</c:v>
                </c:pt>
                <c:pt idx="61571">
                  <c:v>6.1571999999999999E-5</c:v>
                </c:pt>
                <c:pt idx="61572">
                  <c:v>6.1573000000000002E-5</c:v>
                </c:pt>
                <c:pt idx="61573">
                  <c:v>6.1574000000000004E-5</c:v>
                </c:pt>
                <c:pt idx="61574">
                  <c:v>6.1575000000000006E-5</c:v>
                </c:pt>
                <c:pt idx="61575">
                  <c:v>6.1575999999999995E-5</c:v>
                </c:pt>
                <c:pt idx="61576">
                  <c:v>6.1576999999999997E-5</c:v>
                </c:pt>
                <c:pt idx="61577">
                  <c:v>6.1577999999999999E-5</c:v>
                </c:pt>
                <c:pt idx="61578">
                  <c:v>6.1579000000000001E-5</c:v>
                </c:pt>
                <c:pt idx="61579">
                  <c:v>6.1580000000000003E-5</c:v>
                </c:pt>
                <c:pt idx="61580">
                  <c:v>6.1581000000000006E-5</c:v>
                </c:pt>
                <c:pt idx="61581">
                  <c:v>6.1581999999999994E-5</c:v>
                </c:pt>
                <c:pt idx="61582">
                  <c:v>6.1582999999999996E-5</c:v>
                </c:pt>
                <c:pt idx="61583">
                  <c:v>6.1583999999999999E-5</c:v>
                </c:pt>
                <c:pt idx="61584">
                  <c:v>6.1585000000000001E-5</c:v>
                </c:pt>
                <c:pt idx="61585">
                  <c:v>6.1586000000000003E-5</c:v>
                </c:pt>
                <c:pt idx="61586">
                  <c:v>6.1587000000000005E-5</c:v>
                </c:pt>
                <c:pt idx="61587">
                  <c:v>6.1587999999999994E-5</c:v>
                </c:pt>
                <c:pt idx="61588">
                  <c:v>6.1588999999999996E-5</c:v>
                </c:pt>
                <c:pt idx="61589">
                  <c:v>6.1589999999999998E-5</c:v>
                </c:pt>
                <c:pt idx="61590">
                  <c:v>6.1591E-5</c:v>
                </c:pt>
                <c:pt idx="61591">
                  <c:v>6.1592000000000003E-5</c:v>
                </c:pt>
                <c:pt idx="61592">
                  <c:v>6.1593000000000005E-5</c:v>
                </c:pt>
                <c:pt idx="61593">
                  <c:v>6.1593999999999993E-5</c:v>
                </c:pt>
                <c:pt idx="61594">
                  <c:v>6.1594999999999996E-5</c:v>
                </c:pt>
                <c:pt idx="61595">
                  <c:v>6.1595999999999998E-5</c:v>
                </c:pt>
                <c:pt idx="61596">
                  <c:v>6.1597E-5</c:v>
                </c:pt>
                <c:pt idx="61597">
                  <c:v>6.1598000000000002E-5</c:v>
                </c:pt>
                <c:pt idx="61598">
                  <c:v>6.1599000000000004E-5</c:v>
                </c:pt>
                <c:pt idx="61599">
                  <c:v>6.1600000000000007E-5</c:v>
                </c:pt>
                <c:pt idx="61600">
                  <c:v>6.1600999999999995E-5</c:v>
                </c:pt>
                <c:pt idx="61601">
                  <c:v>6.1601999999999997E-5</c:v>
                </c:pt>
                <c:pt idx="61602">
                  <c:v>6.1603E-5</c:v>
                </c:pt>
                <c:pt idx="61603">
                  <c:v>6.1604000000000002E-5</c:v>
                </c:pt>
                <c:pt idx="61604">
                  <c:v>6.1605000000000004E-5</c:v>
                </c:pt>
                <c:pt idx="61605">
                  <c:v>6.1606000000000006E-5</c:v>
                </c:pt>
                <c:pt idx="61606">
                  <c:v>6.1606999999999995E-5</c:v>
                </c:pt>
                <c:pt idx="61607">
                  <c:v>6.1607999999999997E-5</c:v>
                </c:pt>
                <c:pt idx="61608">
                  <c:v>6.1608999999999999E-5</c:v>
                </c:pt>
                <c:pt idx="61609">
                  <c:v>6.1610000000000001E-5</c:v>
                </c:pt>
                <c:pt idx="61610">
                  <c:v>6.1611000000000004E-5</c:v>
                </c:pt>
                <c:pt idx="61611">
                  <c:v>6.1612000000000006E-5</c:v>
                </c:pt>
                <c:pt idx="61612">
                  <c:v>6.1612999999999994E-5</c:v>
                </c:pt>
                <c:pt idx="61613">
                  <c:v>6.1613999999999997E-5</c:v>
                </c:pt>
                <c:pt idx="61614">
                  <c:v>6.1614999999999999E-5</c:v>
                </c:pt>
                <c:pt idx="61615">
                  <c:v>6.1616000000000001E-5</c:v>
                </c:pt>
                <c:pt idx="61616">
                  <c:v>6.1617000000000003E-5</c:v>
                </c:pt>
                <c:pt idx="61617">
                  <c:v>6.1618000000000005E-5</c:v>
                </c:pt>
                <c:pt idx="61618">
                  <c:v>6.1618999999999994E-5</c:v>
                </c:pt>
                <c:pt idx="61619">
                  <c:v>6.1619999999999996E-5</c:v>
                </c:pt>
                <c:pt idx="61620">
                  <c:v>6.1620999999999998E-5</c:v>
                </c:pt>
                <c:pt idx="61621">
                  <c:v>6.1622000000000001E-5</c:v>
                </c:pt>
                <c:pt idx="61622">
                  <c:v>6.1623000000000003E-5</c:v>
                </c:pt>
                <c:pt idx="61623">
                  <c:v>6.1624000000000005E-5</c:v>
                </c:pt>
                <c:pt idx="61624">
                  <c:v>6.1624999999999994E-5</c:v>
                </c:pt>
                <c:pt idx="61625">
                  <c:v>6.1625999999999996E-5</c:v>
                </c:pt>
                <c:pt idx="61626">
                  <c:v>6.1626999999999998E-5</c:v>
                </c:pt>
                <c:pt idx="61627">
                  <c:v>6.1628E-5</c:v>
                </c:pt>
                <c:pt idx="61628">
                  <c:v>6.1629000000000002E-5</c:v>
                </c:pt>
                <c:pt idx="61629">
                  <c:v>6.1630000000000005E-5</c:v>
                </c:pt>
                <c:pt idx="61630">
                  <c:v>6.1631000000000007E-5</c:v>
                </c:pt>
                <c:pt idx="61631">
                  <c:v>6.1631999999999995E-5</c:v>
                </c:pt>
                <c:pt idx="61632">
                  <c:v>6.1632999999999998E-5</c:v>
                </c:pt>
                <c:pt idx="61633">
                  <c:v>6.1634E-5</c:v>
                </c:pt>
                <c:pt idx="61634">
                  <c:v>6.1635000000000002E-5</c:v>
                </c:pt>
                <c:pt idx="61635">
                  <c:v>6.1636000000000004E-5</c:v>
                </c:pt>
                <c:pt idx="61636">
                  <c:v>6.1637000000000006E-5</c:v>
                </c:pt>
                <c:pt idx="61637">
                  <c:v>6.1637999999999995E-5</c:v>
                </c:pt>
                <c:pt idx="61638">
                  <c:v>6.1638999999999997E-5</c:v>
                </c:pt>
                <c:pt idx="61639">
                  <c:v>6.1639999999999999E-5</c:v>
                </c:pt>
                <c:pt idx="61640">
                  <c:v>6.1641000000000002E-5</c:v>
                </c:pt>
                <c:pt idx="61641">
                  <c:v>6.1642000000000004E-5</c:v>
                </c:pt>
                <c:pt idx="61642">
                  <c:v>6.1643000000000006E-5</c:v>
                </c:pt>
                <c:pt idx="61643">
                  <c:v>6.1643999999999995E-5</c:v>
                </c:pt>
                <c:pt idx="61644">
                  <c:v>6.1644999999999997E-5</c:v>
                </c:pt>
                <c:pt idx="61645">
                  <c:v>6.1645999999999999E-5</c:v>
                </c:pt>
                <c:pt idx="61646">
                  <c:v>6.1647000000000001E-5</c:v>
                </c:pt>
                <c:pt idx="61647">
                  <c:v>6.1648000000000003E-5</c:v>
                </c:pt>
                <c:pt idx="61648">
                  <c:v>6.1649000000000006E-5</c:v>
                </c:pt>
                <c:pt idx="61649">
                  <c:v>6.1649999999999994E-5</c:v>
                </c:pt>
                <c:pt idx="61650">
                  <c:v>6.1650999999999996E-5</c:v>
                </c:pt>
                <c:pt idx="61651">
                  <c:v>6.1651999999999999E-5</c:v>
                </c:pt>
                <c:pt idx="61652">
                  <c:v>6.1653000000000001E-5</c:v>
                </c:pt>
                <c:pt idx="61653">
                  <c:v>6.1654000000000003E-5</c:v>
                </c:pt>
                <c:pt idx="61654">
                  <c:v>6.1655000000000005E-5</c:v>
                </c:pt>
                <c:pt idx="61655">
                  <c:v>6.1655999999999994E-5</c:v>
                </c:pt>
                <c:pt idx="61656">
                  <c:v>6.1656999999999996E-5</c:v>
                </c:pt>
                <c:pt idx="61657">
                  <c:v>6.1657999999999998E-5</c:v>
                </c:pt>
                <c:pt idx="61658">
                  <c:v>6.1659E-5</c:v>
                </c:pt>
                <c:pt idx="61659">
                  <c:v>6.1660000000000003E-5</c:v>
                </c:pt>
                <c:pt idx="61660">
                  <c:v>6.1661000000000005E-5</c:v>
                </c:pt>
                <c:pt idx="61661">
                  <c:v>6.1661999999999993E-5</c:v>
                </c:pt>
                <c:pt idx="61662">
                  <c:v>6.1662999999999996E-5</c:v>
                </c:pt>
                <c:pt idx="61663">
                  <c:v>6.1663999999999998E-5</c:v>
                </c:pt>
                <c:pt idx="61664">
                  <c:v>6.1665E-5</c:v>
                </c:pt>
                <c:pt idx="61665">
                  <c:v>6.1666000000000002E-5</c:v>
                </c:pt>
                <c:pt idx="61666">
                  <c:v>6.1667000000000004E-5</c:v>
                </c:pt>
                <c:pt idx="61667">
                  <c:v>6.1668000000000007E-5</c:v>
                </c:pt>
                <c:pt idx="61668">
                  <c:v>6.1668999999999995E-5</c:v>
                </c:pt>
                <c:pt idx="61669">
                  <c:v>6.1669999999999997E-5</c:v>
                </c:pt>
                <c:pt idx="61670">
                  <c:v>6.1671E-5</c:v>
                </c:pt>
                <c:pt idx="61671">
                  <c:v>6.1672000000000002E-5</c:v>
                </c:pt>
                <c:pt idx="61672">
                  <c:v>6.1673000000000004E-5</c:v>
                </c:pt>
                <c:pt idx="61673">
                  <c:v>6.1674000000000006E-5</c:v>
                </c:pt>
                <c:pt idx="61674">
                  <c:v>6.1674999999999995E-5</c:v>
                </c:pt>
                <c:pt idx="61675">
                  <c:v>6.1675999999999997E-5</c:v>
                </c:pt>
                <c:pt idx="61676">
                  <c:v>6.1676999999999999E-5</c:v>
                </c:pt>
                <c:pt idx="61677">
                  <c:v>6.1678000000000001E-5</c:v>
                </c:pt>
                <c:pt idx="61678">
                  <c:v>6.1679000000000004E-5</c:v>
                </c:pt>
                <c:pt idx="61679">
                  <c:v>6.1680000000000006E-5</c:v>
                </c:pt>
                <c:pt idx="61680">
                  <c:v>6.1680999999999994E-5</c:v>
                </c:pt>
                <c:pt idx="61681">
                  <c:v>6.1681999999999997E-5</c:v>
                </c:pt>
                <c:pt idx="61682">
                  <c:v>6.1682999999999999E-5</c:v>
                </c:pt>
                <c:pt idx="61683">
                  <c:v>6.1684000000000001E-5</c:v>
                </c:pt>
                <c:pt idx="61684">
                  <c:v>6.1685000000000003E-5</c:v>
                </c:pt>
                <c:pt idx="61685">
                  <c:v>6.1686000000000005E-5</c:v>
                </c:pt>
                <c:pt idx="61686">
                  <c:v>6.1686999999999994E-5</c:v>
                </c:pt>
                <c:pt idx="61687">
                  <c:v>6.1687999999999996E-5</c:v>
                </c:pt>
                <c:pt idx="61688">
                  <c:v>6.1688999999999998E-5</c:v>
                </c:pt>
                <c:pt idx="61689">
                  <c:v>6.1690000000000001E-5</c:v>
                </c:pt>
                <c:pt idx="61690">
                  <c:v>6.1691000000000003E-5</c:v>
                </c:pt>
                <c:pt idx="61691">
                  <c:v>6.1692000000000005E-5</c:v>
                </c:pt>
                <c:pt idx="61692">
                  <c:v>6.1692999999999994E-5</c:v>
                </c:pt>
                <c:pt idx="61693">
                  <c:v>6.1693999999999996E-5</c:v>
                </c:pt>
                <c:pt idx="61694">
                  <c:v>6.1694999999999998E-5</c:v>
                </c:pt>
                <c:pt idx="61695">
                  <c:v>6.1696E-5</c:v>
                </c:pt>
                <c:pt idx="61696">
                  <c:v>6.1697000000000002E-5</c:v>
                </c:pt>
                <c:pt idx="61697">
                  <c:v>6.1698000000000005E-5</c:v>
                </c:pt>
                <c:pt idx="61698">
                  <c:v>6.1699000000000007E-5</c:v>
                </c:pt>
                <c:pt idx="61699">
                  <c:v>6.1699999999999995E-5</c:v>
                </c:pt>
                <c:pt idx="61700">
                  <c:v>6.1700999999999998E-5</c:v>
                </c:pt>
                <c:pt idx="61701">
                  <c:v>6.1702E-5</c:v>
                </c:pt>
                <c:pt idx="61702">
                  <c:v>6.1703000000000002E-5</c:v>
                </c:pt>
                <c:pt idx="61703">
                  <c:v>6.1704000000000004E-5</c:v>
                </c:pt>
                <c:pt idx="61704">
                  <c:v>6.1705000000000006E-5</c:v>
                </c:pt>
                <c:pt idx="61705">
                  <c:v>6.1705999999999995E-5</c:v>
                </c:pt>
                <c:pt idx="61706">
                  <c:v>6.1706999999999997E-5</c:v>
                </c:pt>
                <c:pt idx="61707">
                  <c:v>6.1707999999999999E-5</c:v>
                </c:pt>
                <c:pt idx="61708">
                  <c:v>6.1709000000000002E-5</c:v>
                </c:pt>
                <c:pt idx="61709">
                  <c:v>6.1710000000000004E-5</c:v>
                </c:pt>
                <c:pt idx="61710">
                  <c:v>6.1711000000000006E-5</c:v>
                </c:pt>
                <c:pt idx="61711">
                  <c:v>6.1711999999999995E-5</c:v>
                </c:pt>
                <c:pt idx="61712">
                  <c:v>6.1712999999999997E-5</c:v>
                </c:pt>
                <c:pt idx="61713">
                  <c:v>6.1713999999999999E-5</c:v>
                </c:pt>
                <c:pt idx="61714">
                  <c:v>6.1715000000000001E-5</c:v>
                </c:pt>
                <c:pt idx="61715">
                  <c:v>6.1716000000000003E-5</c:v>
                </c:pt>
                <c:pt idx="61716">
                  <c:v>6.1717000000000006E-5</c:v>
                </c:pt>
                <c:pt idx="61717">
                  <c:v>6.1717999999999994E-5</c:v>
                </c:pt>
                <c:pt idx="61718">
                  <c:v>6.1718999999999996E-5</c:v>
                </c:pt>
                <c:pt idx="61719">
                  <c:v>6.1719999999999999E-5</c:v>
                </c:pt>
                <c:pt idx="61720">
                  <c:v>6.1721000000000001E-5</c:v>
                </c:pt>
                <c:pt idx="61721">
                  <c:v>6.1722000000000003E-5</c:v>
                </c:pt>
                <c:pt idx="61722">
                  <c:v>6.1723000000000005E-5</c:v>
                </c:pt>
                <c:pt idx="61723">
                  <c:v>6.1723999999999994E-5</c:v>
                </c:pt>
                <c:pt idx="61724">
                  <c:v>6.1724999999999996E-5</c:v>
                </c:pt>
                <c:pt idx="61725">
                  <c:v>6.1725999999999998E-5</c:v>
                </c:pt>
                <c:pt idx="61726">
                  <c:v>6.1727E-5</c:v>
                </c:pt>
                <c:pt idx="61727">
                  <c:v>6.1728000000000003E-5</c:v>
                </c:pt>
                <c:pt idx="61728">
                  <c:v>6.1729000000000005E-5</c:v>
                </c:pt>
                <c:pt idx="61729">
                  <c:v>6.1729999999999993E-5</c:v>
                </c:pt>
                <c:pt idx="61730">
                  <c:v>6.1730999999999996E-5</c:v>
                </c:pt>
                <c:pt idx="61731">
                  <c:v>6.1731999999999998E-5</c:v>
                </c:pt>
                <c:pt idx="61732">
                  <c:v>6.1733E-5</c:v>
                </c:pt>
                <c:pt idx="61733">
                  <c:v>6.1734000000000002E-5</c:v>
                </c:pt>
                <c:pt idx="61734">
                  <c:v>6.1735000000000004E-5</c:v>
                </c:pt>
                <c:pt idx="61735">
                  <c:v>6.1736000000000007E-5</c:v>
                </c:pt>
                <c:pt idx="61736">
                  <c:v>6.1736999999999995E-5</c:v>
                </c:pt>
                <c:pt idx="61737">
                  <c:v>6.1737999999999997E-5</c:v>
                </c:pt>
                <c:pt idx="61738">
                  <c:v>6.1739E-5</c:v>
                </c:pt>
                <c:pt idx="61739">
                  <c:v>6.1740000000000002E-5</c:v>
                </c:pt>
                <c:pt idx="61740">
                  <c:v>6.1741000000000004E-5</c:v>
                </c:pt>
                <c:pt idx="61741">
                  <c:v>6.1742000000000006E-5</c:v>
                </c:pt>
                <c:pt idx="61742">
                  <c:v>6.1742999999999995E-5</c:v>
                </c:pt>
                <c:pt idx="61743">
                  <c:v>6.1743999999999997E-5</c:v>
                </c:pt>
                <c:pt idx="61744">
                  <c:v>6.1744999999999999E-5</c:v>
                </c:pt>
                <c:pt idx="61745">
                  <c:v>6.1746000000000001E-5</c:v>
                </c:pt>
                <c:pt idx="61746">
                  <c:v>6.1747000000000004E-5</c:v>
                </c:pt>
                <c:pt idx="61747">
                  <c:v>6.1748000000000006E-5</c:v>
                </c:pt>
                <c:pt idx="61748">
                  <c:v>6.1748999999999994E-5</c:v>
                </c:pt>
                <c:pt idx="61749">
                  <c:v>6.1749999999999997E-5</c:v>
                </c:pt>
                <c:pt idx="61750">
                  <c:v>6.1750999999999999E-5</c:v>
                </c:pt>
                <c:pt idx="61751">
                  <c:v>6.1752000000000001E-5</c:v>
                </c:pt>
                <c:pt idx="61752">
                  <c:v>6.1753000000000003E-5</c:v>
                </c:pt>
                <c:pt idx="61753">
                  <c:v>6.1754000000000005E-5</c:v>
                </c:pt>
                <c:pt idx="61754">
                  <c:v>6.1754999999999994E-5</c:v>
                </c:pt>
                <c:pt idx="61755">
                  <c:v>6.1755999999999996E-5</c:v>
                </c:pt>
                <c:pt idx="61756">
                  <c:v>6.1756999999999998E-5</c:v>
                </c:pt>
                <c:pt idx="61757">
                  <c:v>6.1758000000000001E-5</c:v>
                </c:pt>
                <c:pt idx="61758">
                  <c:v>6.1759000000000003E-5</c:v>
                </c:pt>
                <c:pt idx="61759">
                  <c:v>6.1760000000000005E-5</c:v>
                </c:pt>
                <c:pt idx="61760">
                  <c:v>6.1760999999999994E-5</c:v>
                </c:pt>
                <c:pt idx="61761">
                  <c:v>6.1761999999999996E-5</c:v>
                </c:pt>
                <c:pt idx="61762">
                  <c:v>6.1762999999999998E-5</c:v>
                </c:pt>
                <c:pt idx="61763">
                  <c:v>6.1764E-5</c:v>
                </c:pt>
                <c:pt idx="61764">
                  <c:v>6.1765000000000002E-5</c:v>
                </c:pt>
                <c:pt idx="61765">
                  <c:v>6.1766000000000005E-5</c:v>
                </c:pt>
                <c:pt idx="61766">
                  <c:v>6.1766999999999993E-5</c:v>
                </c:pt>
                <c:pt idx="61767">
                  <c:v>6.1767999999999995E-5</c:v>
                </c:pt>
                <c:pt idx="61768">
                  <c:v>6.1768999999999998E-5</c:v>
                </c:pt>
                <c:pt idx="61769">
                  <c:v>6.177E-5</c:v>
                </c:pt>
                <c:pt idx="61770">
                  <c:v>6.1771000000000002E-5</c:v>
                </c:pt>
                <c:pt idx="61771">
                  <c:v>6.1772000000000004E-5</c:v>
                </c:pt>
                <c:pt idx="61772">
                  <c:v>6.1773000000000006E-5</c:v>
                </c:pt>
                <c:pt idx="61773">
                  <c:v>6.1773999999999995E-5</c:v>
                </c:pt>
                <c:pt idx="61774">
                  <c:v>6.1774999999999997E-5</c:v>
                </c:pt>
                <c:pt idx="61775">
                  <c:v>6.1775999999999999E-5</c:v>
                </c:pt>
                <c:pt idx="61776">
                  <c:v>6.1777000000000002E-5</c:v>
                </c:pt>
                <c:pt idx="61777">
                  <c:v>6.1778000000000004E-5</c:v>
                </c:pt>
                <c:pt idx="61778">
                  <c:v>6.1779000000000006E-5</c:v>
                </c:pt>
                <c:pt idx="61779">
                  <c:v>6.1779999999999995E-5</c:v>
                </c:pt>
                <c:pt idx="61780">
                  <c:v>6.1780999999999997E-5</c:v>
                </c:pt>
                <c:pt idx="61781">
                  <c:v>6.1781999999999999E-5</c:v>
                </c:pt>
                <c:pt idx="61782">
                  <c:v>6.1783000000000001E-5</c:v>
                </c:pt>
                <c:pt idx="61783">
                  <c:v>6.1784000000000003E-5</c:v>
                </c:pt>
                <c:pt idx="61784">
                  <c:v>6.1785000000000006E-5</c:v>
                </c:pt>
                <c:pt idx="61785">
                  <c:v>6.1785999999999994E-5</c:v>
                </c:pt>
                <c:pt idx="61786">
                  <c:v>6.1786999999999996E-5</c:v>
                </c:pt>
                <c:pt idx="61787">
                  <c:v>6.1787999999999999E-5</c:v>
                </c:pt>
                <c:pt idx="61788">
                  <c:v>6.1789000000000001E-5</c:v>
                </c:pt>
                <c:pt idx="61789">
                  <c:v>6.1790000000000003E-5</c:v>
                </c:pt>
                <c:pt idx="61790">
                  <c:v>6.1791000000000005E-5</c:v>
                </c:pt>
                <c:pt idx="61791">
                  <c:v>6.1791999999999994E-5</c:v>
                </c:pt>
                <c:pt idx="61792">
                  <c:v>6.1792999999999996E-5</c:v>
                </c:pt>
                <c:pt idx="61793">
                  <c:v>6.1793999999999998E-5</c:v>
                </c:pt>
                <c:pt idx="61794">
                  <c:v>6.1795E-5</c:v>
                </c:pt>
                <c:pt idx="61795">
                  <c:v>6.1796000000000003E-5</c:v>
                </c:pt>
                <c:pt idx="61796">
                  <c:v>6.1797000000000005E-5</c:v>
                </c:pt>
                <c:pt idx="61797">
                  <c:v>6.1797999999999993E-5</c:v>
                </c:pt>
                <c:pt idx="61798">
                  <c:v>6.1798999999999996E-5</c:v>
                </c:pt>
                <c:pt idx="61799">
                  <c:v>6.1799999999999998E-5</c:v>
                </c:pt>
                <c:pt idx="61800">
                  <c:v>6.1801E-5</c:v>
                </c:pt>
                <c:pt idx="61801">
                  <c:v>6.1802000000000002E-5</c:v>
                </c:pt>
                <c:pt idx="61802">
                  <c:v>6.1803000000000004E-5</c:v>
                </c:pt>
                <c:pt idx="61803">
                  <c:v>6.1804000000000007E-5</c:v>
                </c:pt>
                <c:pt idx="61804">
                  <c:v>6.1804999999999995E-5</c:v>
                </c:pt>
                <c:pt idx="61805">
                  <c:v>6.1805999999999997E-5</c:v>
                </c:pt>
                <c:pt idx="61806">
                  <c:v>6.1807E-5</c:v>
                </c:pt>
                <c:pt idx="61807">
                  <c:v>6.1808000000000002E-5</c:v>
                </c:pt>
                <c:pt idx="61808">
                  <c:v>6.1809000000000004E-5</c:v>
                </c:pt>
                <c:pt idx="61809">
                  <c:v>6.1810000000000006E-5</c:v>
                </c:pt>
                <c:pt idx="61810">
                  <c:v>6.1810999999999995E-5</c:v>
                </c:pt>
                <c:pt idx="61811">
                  <c:v>6.1811999999999997E-5</c:v>
                </c:pt>
                <c:pt idx="61812">
                  <c:v>6.1812999999999999E-5</c:v>
                </c:pt>
                <c:pt idx="61813">
                  <c:v>6.1814000000000001E-5</c:v>
                </c:pt>
                <c:pt idx="61814">
                  <c:v>6.1815000000000004E-5</c:v>
                </c:pt>
                <c:pt idx="61815">
                  <c:v>6.1816000000000006E-5</c:v>
                </c:pt>
                <c:pt idx="61816">
                  <c:v>6.1816999999999994E-5</c:v>
                </c:pt>
                <c:pt idx="61817">
                  <c:v>6.1817999999999997E-5</c:v>
                </c:pt>
                <c:pt idx="61818">
                  <c:v>6.1818999999999999E-5</c:v>
                </c:pt>
                <c:pt idx="61819">
                  <c:v>6.1820000000000001E-5</c:v>
                </c:pt>
                <c:pt idx="61820">
                  <c:v>6.1821000000000003E-5</c:v>
                </c:pt>
                <c:pt idx="61821">
                  <c:v>6.1822000000000005E-5</c:v>
                </c:pt>
                <c:pt idx="61822">
                  <c:v>6.1822999999999994E-5</c:v>
                </c:pt>
                <c:pt idx="61823">
                  <c:v>6.1823999999999996E-5</c:v>
                </c:pt>
                <c:pt idx="61824">
                  <c:v>6.1824999999999998E-5</c:v>
                </c:pt>
                <c:pt idx="61825">
                  <c:v>6.1826000000000001E-5</c:v>
                </c:pt>
                <c:pt idx="61826">
                  <c:v>6.1827000000000003E-5</c:v>
                </c:pt>
                <c:pt idx="61827">
                  <c:v>6.1828000000000005E-5</c:v>
                </c:pt>
                <c:pt idx="61828">
                  <c:v>6.1828999999999994E-5</c:v>
                </c:pt>
                <c:pt idx="61829">
                  <c:v>6.1829999999999996E-5</c:v>
                </c:pt>
                <c:pt idx="61830">
                  <c:v>6.1830999999999998E-5</c:v>
                </c:pt>
                <c:pt idx="61831">
                  <c:v>6.1832E-5</c:v>
                </c:pt>
                <c:pt idx="61832">
                  <c:v>6.1833000000000002E-5</c:v>
                </c:pt>
                <c:pt idx="61833">
                  <c:v>6.1834000000000005E-5</c:v>
                </c:pt>
                <c:pt idx="61834">
                  <c:v>6.1834999999999993E-5</c:v>
                </c:pt>
                <c:pt idx="61835">
                  <c:v>6.1835999999999995E-5</c:v>
                </c:pt>
                <c:pt idx="61836">
                  <c:v>6.1836999999999998E-5</c:v>
                </c:pt>
                <c:pt idx="61837">
                  <c:v>6.1838E-5</c:v>
                </c:pt>
                <c:pt idx="61838">
                  <c:v>6.1839000000000002E-5</c:v>
                </c:pt>
                <c:pt idx="61839">
                  <c:v>6.1840000000000004E-5</c:v>
                </c:pt>
                <c:pt idx="61840">
                  <c:v>6.1841000000000006E-5</c:v>
                </c:pt>
                <c:pt idx="61841">
                  <c:v>6.1841999999999995E-5</c:v>
                </c:pt>
                <c:pt idx="61842">
                  <c:v>6.1842999999999997E-5</c:v>
                </c:pt>
                <c:pt idx="61843">
                  <c:v>6.1843999999999999E-5</c:v>
                </c:pt>
                <c:pt idx="61844">
                  <c:v>6.1845000000000002E-5</c:v>
                </c:pt>
                <c:pt idx="61845">
                  <c:v>6.1846000000000004E-5</c:v>
                </c:pt>
                <c:pt idx="61846">
                  <c:v>6.1847000000000006E-5</c:v>
                </c:pt>
                <c:pt idx="61847">
                  <c:v>6.1847999999999995E-5</c:v>
                </c:pt>
                <c:pt idx="61848">
                  <c:v>6.1848999999999997E-5</c:v>
                </c:pt>
                <c:pt idx="61849">
                  <c:v>6.1849999999999999E-5</c:v>
                </c:pt>
                <c:pt idx="61850">
                  <c:v>6.1851000000000001E-5</c:v>
                </c:pt>
                <c:pt idx="61851">
                  <c:v>6.1852000000000003E-5</c:v>
                </c:pt>
                <c:pt idx="61852">
                  <c:v>6.1853000000000006E-5</c:v>
                </c:pt>
                <c:pt idx="61853">
                  <c:v>6.1853999999999994E-5</c:v>
                </c:pt>
                <c:pt idx="61854">
                  <c:v>6.1854999999999996E-5</c:v>
                </c:pt>
                <c:pt idx="61855">
                  <c:v>6.1855999999999999E-5</c:v>
                </c:pt>
                <c:pt idx="61856">
                  <c:v>6.1857000000000001E-5</c:v>
                </c:pt>
                <c:pt idx="61857">
                  <c:v>6.1858000000000003E-5</c:v>
                </c:pt>
                <c:pt idx="61858">
                  <c:v>6.1859000000000005E-5</c:v>
                </c:pt>
                <c:pt idx="61859">
                  <c:v>6.1859999999999994E-5</c:v>
                </c:pt>
                <c:pt idx="61860">
                  <c:v>6.1860999999999996E-5</c:v>
                </c:pt>
                <c:pt idx="61861">
                  <c:v>6.1861999999999998E-5</c:v>
                </c:pt>
                <c:pt idx="61862">
                  <c:v>6.1863E-5</c:v>
                </c:pt>
                <c:pt idx="61863">
                  <c:v>6.1864000000000003E-5</c:v>
                </c:pt>
                <c:pt idx="61864">
                  <c:v>6.1865000000000005E-5</c:v>
                </c:pt>
                <c:pt idx="61865">
                  <c:v>6.1865999999999993E-5</c:v>
                </c:pt>
                <c:pt idx="61866">
                  <c:v>6.1866999999999996E-5</c:v>
                </c:pt>
                <c:pt idx="61867">
                  <c:v>6.1867999999999998E-5</c:v>
                </c:pt>
                <c:pt idx="61868">
                  <c:v>6.1869E-5</c:v>
                </c:pt>
                <c:pt idx="61869">
                  <c:v>6.1870000000000002E-5</c:v>
                </c:pt>
                <c:pt idx="61870">
                  <c:v>6.1871000000000004E-5</c:v>
                </c:pt>
                <c:pt idx="61871">
                  <c:v>6.1872000000000007E-5</c:v>
                </c:pt>
                <c:pt idx="61872">
                  <c:v>6.1872999999999995E-5</c:v>
                </c:pt>
                <c:pt idx="61873">
                  <c:v>6.1873999999999997E-5</c:v>
                </c:pt>
                <c:pt idx="61874">
                  <c:v>6.1875E-5</c:v>
                </c:pt>
                <c:pt idx="61875">
                  <c:v>6.1876000000000002E-5</c:v>
                </c:pt>
                <c:pt idx="61876">
                  <c:v>6.1877000000000004E-5</c:v>
                </c:pt>
                <c:pt idx="61877">
                  <c:v>6.1878000000000006E-5</c:v>
                </c:pt>
                <c:pt idx="61878">
                  <c:v>6.1878999999999995E-5</c:v>
                </c:pt>
                <c:pt idx="61879">
                  <c:v>6.1879999999999997E-5</c:v>
                </c:pt>
                <c:pt idx="61880">
                  <c:v>6.1880999999999999E-5</c:v>
                </c:pt>
                <c:pt idx="61881">
                  <c:v>6.1882000000000001E-5</c:v>
                </c:pt>
                <c:pt idx="61882">
                  <c:v>6.1883000000000004E-5</c:v>
                </c:pt>
                <c:pt idx="61883">
                  <c:v>6.1884000000000006E-5</c:v>
                </c:pt>
                <c:pt idx="61884">
                  <c:v>6.1884999999999994E-5</c:v>
                </c:pt>
                <c:pt idx="61885">
                  <c:v>6.1885999999999997E-5</c:v>
                </c:pt>
                <c:pt idx="61886">
                  <c:v>6.1886999999999999E-5</c:v>
                </c:pt>
                <c:pt idx="61887">
                  <c:v>6.1888000000000001E-5</c:v>
                </c:pt>
                <c:pt idx="61888">
                  <c:v>6.1889000000000003E-5</c:v>
                </c:pt>
                <c:pt idx="61889">
                  <c:v>6.1890000000000005E-5</c:v>
                </c:pt>
                <c:pt idx="61890">
                  <c:v>6.1890999999999994E-5</c:v>
                </c:pt>
                <c:pt idx="61891">
                  <c:v>6.1891999999999996E-5</c:v>
                </c:pt>
                <c:pt idx="61892">
                  <c:v>6.1892999999999998E-5</c:v>
                </c:pt>
                <c:pt idx="61893">
                  <c:v>6.1894000000000001E-5</c:v>
                </c:pt>
                <c:pt idx="61894">
                  <c:v>6.1895000000000003E-5</c:v>
                </c:pt>
                <c:pt idx="61895">
                  <c:v>6.1896000000000005E-5</c:v>
                </c:pt>
                <c:pt idx="61896">
                  <c:v>6.1896999999999994E-5</c:v>
                </c:pt>
                <c:pt idx="61897">
                  <c:v>6.1897999999999996E-5</c:v>
                </c:pt>
                <c:pt idx="61898">
                  <c:v>6.1898999999999998E-5</c:v>
                </c:pt>
                <c:pt idx="61899">
                  <c:v>6.19E-5</c:v>
                </c:pt>
                <c:pt idx="61900">
                  <c:v>6.1901000000000002E-5</c:v>
                </c:pt>
                <c:pt idx="61901">
                  <c:v>6.1902000000000005E-5</c:v>
                </c:pt>
                <c:pt idx="61902">
                  <c:v>6.1902999999999993E-5</c:v>
                </c:pt>
                <c:pt idx="61903">
                  <c:v>6.1903999999999995E-5</c:v>
                </c:pt>
                <c:pt idx="61904">
                  <c:v>6.1904999999999998E-5</c:v>
                </c:pt>
                <c:pt idx="61905">
                  <c:v>6.1906E-5</c:v>
                </c:pt>
                <c:pt idx="61906">
                  <c:v>6.1907000000000002E-5</c:v>
                </c:pt>
                <c:pt idx="61907">
                  <c:v>6.1908000000000004E-5</c:v>
                </c:pt>
                <c:pt idx="61908">
                  <c:v>6.1909000000000006E-5</c:v>
                </c:pt>
                <c:pt idx="61909">
                  <c:v>6.1909999999999995E-5</c:v>
                </c:pt>
                <c:pt idx="61910">
                  <c:v>6.1910999999999997E-5</c:v>
                </c:pt>
                <c:pt idx="61911">
                  <c:v>6.1911999999999999E-5</c:v>
                </c:pt>
                <c:pt idx="61912">
                  <c:v>6.1913000000000002E-5</c:v>
                </c:pt>
                <c:pt idx="61913">
                  <c:v>6.1914000000000004E-5</c:v>
                </c:pt>
                <c:pt idx="61914">
                  <c:v>6.1915000000000006E-5</c:v>
                </c:pt>
                <c:pt idx="61915">
                  <c:v>6.1915999999999995E-5</c:v>
                </c:pt>
                <c:pt idx="61916">
                  <c:v>6.1916999999999997E-5</c:v>
                </c:pt>
                <c:pt idx="61917">
                  <c:v>6.1917999999999999E-5</c:v>
                </c:pt>
                <c:pt idx="61918">
                  <c:v>6.1919000000000001E-5</c:v>
                </c:pt>
                <c:pt idx="61919">
                  <c:v>6.1920000000000003E-5</c:v>
                </c:pt>
                <c:pt idx="61920">
                  <c:v>6.1921000000000006E-5</c:v>
                </c:pt>
                <c:pt idx="61921">
                  <c:v>6.1921999999999994E-5</c:v>
                </c:pt>
                <c:pt idx="61922">
                  <c:v>6.1922999999999996E-5</c:v>
                </c:pt>
                <c:pt idx="61923">
                  <c:v>6.1923999999999999E-5</c:v>
                </c:pt>
                <c:pt idx="61924">
                  <c:v>6.1925000000000001E-5</c:v>
                </c:pt>
                <c:pt idx="61925">
                  <c:v>6.1926000000000003E-5</c:v>
                </c:pt>
                <c:pt idx="61926">
                  <c:v>6.1927000000000005E-5</c:v>
                </c:pt>
                <c:pt idx="61927">
                  <c:v>6.1927999999999994E-5</c:v>
                </c:pt>
                <c:pt idx="61928">
                  <c:v>6.1928999999999996E-5</c:v>
                </c:pt>
                <c:pt idx="61929">
                  <c:v>6.1929999999999998E-5</c:v>
                </c:pt>
                <c:pt idx="61930">
                  <c:v>6.1931E-5</c:v>
                </c:pt>
                <c:pt idx="61931">
                  <c:v>6.1932000000000003E-5</c:v>
                </c:pt>
                <c:pt idx="61932">
                  <c:v>6.1933000000000005E-5</c:v>
                </c:pt>
                <c:pt idx="61933">
                  <c:v>6.1933999999999994E-5</c:v>
                </c:pt>
                <c:pt idx="61934">
                  <c:v>6.1934999999999996E-5</c:v>
                </c:pt>
                <c:pt idx="61935">
                  <c:v>6.1935999999999998E-5</c:v>
                </c:pt>
                <c:pt idx="61936">
                  <c:v>6.1937E-5</c:v>
                </c:pt>
                <c:pt idx="61937">
                  <c:v>6.1938000000000002E-5</c:v>
                </c:pt>
                <c:pt idx="61938">
                  <c:v>6.1939000000000004E-5</c:v>
                </c:pt>
                <c:pt idx="61939">
                  <c:v>6.1940000000000007E-5</c:v>
                </c:pt>
                <c:pt idx="61940">
                  <c:v>6.1940999999999995E-5</c:v>
                </c:pt>
                <c:pt idx="61941">
                  <c:v>6.1941999999999997E-5</c:v>
                </c:pt>
                <c:pt idx="61942">
                  <c:v>6.1943E-5</c:v>
                </c:pt>
                <c:pt idx="61943">
                  <c:v>6.1944000000000002E-5</c:v>
                </c:pt>
                <c:pt idx="61944">
                  <c:v>6.1945000000000004E-5</c:v>
                </c:pt>
                <c:pt idx="61945">
                  <c:v>6.1946000000000006E-5</c:v>
                </c:pt>
                <c:pt idx="61946">
                  <c:v>6.1946999999999995E-5</c:v>
                </c:pt>
                <c:pt idx="61947">
                  <c:v>6.1947999999999997E-5</c:v>
                </c:pt>
                <c:pt idx="61948">
                  <c:v>6.1948999999999999E-5</c:v>
                </c:pt>
                <c:pt idx="61949">
                  <c:v>6.1950000000000001E-5</c:v>
                </c:pt>
                <c:pt idx="61950">
                  <c:v>6.1951000000000004E-5</c:v>
                </c:pt>
                <c:pt idx="61951">
                  <c:v>6.1952000000000006E-5</c:v>
                </c:pt>
                <c:pt idx="61952">
                  <c:v>6.1952999999999995E-5</c:v>
                </c:pt>
                <c:pt idx="61953">
                  <c:v>6.1953999999999997E-5</c:v>
                </c:pt>
                <c:pt idx="61954">
                  <c:v>6.1954999999999999E-5</c:v>
                </c:pt>
                <c:pt idx="61955">
                  <c:v>6.1956000000000001E-5</c:v>
                </c:pt>
                <c:pt idx="61956">
                  <c:v>6.1957000000000003E-5</c:v>
                </c:pt>
                <c:pt idx="61957">
                  <c:v>6.1958000000000005E-5</c:v>
                </c:pt>
                <c:pt idx="61958">
                  <c:v>6.1958999999999994E-5</c:v>
                </c:pt>
                <c:pt idx="61959">
                  <c:v>6.1959999999999996E-5</c:v>
                </c:pt>
                <c:pt idx="61960">
                  <c:v>6.1960999999999998E-5</c:v>
                </c:pt>
                <c:pt idx="61961">
                  <c:v>6.1962000000000001E-5</c:v>
                </c:pt>
                <c:pt idx="61962">
                  <c:v>6.1963000000000003E-5</c:v>
                </c:pt>
                <c:pt idx="61963">
                  <c:v>6.1964000000000005E-5</c:v>
                </c:pt>
                <c:pt idx="61964">
                  <c:v>6.1964999999999994E-5</c:v>
                </c:pt>
                <c:pt idx="61965">
                  <c:v>6.1965999999999996E-5</c:v>
                </c:pt>
                <c:pt idx="61966">
                  <c:v>6.1966999999999998E-5</c:v>
                </c:pt>
                <c:pt idx="61967">
                  <c:v>6.1968E-5</c:v>
                </c:pt>
                <c:pt idx="61968">
                  <c:v>6.1969000000000002E-5</c:v>
                </c:pt>
                <c:pt idx="61969">
                  <c:v>6.1970000000000005E-5</c:v>
                </c:pt>
                <c:pt idx="61970">
                  <c:v>6.1970999999999993E-5</c:v>
                </c:pt>
                <c:pt idx="61971">
                  <c:v>6.1971999999999996E-5</c:v>
                </c:pt>
                <c:pt idx="61972">
                  <c:v>6.1972999999999998E-5</c:v>
                </c:pt>
                <c:pt idx="61973">
                  <c:v>6.1974E-5</c:v>
                </c:pt>
                <c:pt idx="61974">
                  <c:v>6.1975000000000002E-5</c:v>
                </c:pt>
                <c:pt idx="61975">
                  <c:v>6.1976000000000004E-5</c:v>
                </c:pt>
                <c:pt idx="61976">
                  <c:v>6.1977000000000006E-5</c:v>
                </c:pt>
                <c:pt idx="61977">
                  <c:v>6.1977999999999995E-5</c:v>
                </c:pt>
                <c:pt idx="61978">
                  <c:v>6.1978999999999997E-5</c:v>
                </c:pt>
                <c:pt idx="61979">
                  <c:v>6.198E-5</c:v>
                </c:pt>
                <c:pt idx="61980">
                  <c:v>6.1981000000000002E-5</c:v>
                </c:pt>
                <c:pt idx="61981">
                  <c:v>6.1982000000000004E-5</c:v>
                </c:pt>
                <c:pt idx="61982">
                  <c:v>6.1983000000000006E-5</c:v>
                </c:pt>
                <c:pt idx="61983">
                  <c:v>6.1983999999999995E-5</c:v>
                </c:pt>
                <c:pt idx="61984">
                  <c:v>6.1984999999999997E-5</c:v>
                </c:pt>
                <c:pt idx="61985">
                  <c:v>6.1985999999999999E-5</c:v>
                </c:pt>
                <c:pt idx="61986">
                  <c:v>6.1987000000000001E-5</c:v>
                </c:pt>
                <c:pt idx="61987">
                  <c:v>6.1988000000000003E-5</c:v>
                </c:pt>
                <c:pt idx="61988">
                  <c:v>6.1989000000000006E-5</c:v>
                </c:pt>
                <c:pt idx="61989">
                  <c:v>6.1989999999999994E-5</c:v>
                </c:pt>
                <c:pt idx="61990">
                  <c:v>6.1990999999999997E-5</c:v>
                </c:pt>
                <c:pt idx="61991">
                  <c:v>6.1991999999999999E-5</c:v>
                </c:pt>
                <c:pt idx="61992">
                  <c:v>6.1993000000000001E-5</c:v>
                </c:pt>
                <c:pt idx="61993">
                  <c:v>6.1994000000000003E-5</c:v>
                </c:pt>
                <c:pt idx="61994">
                  <c:v>6.1995000000000005E-5</c:v>
                </c:pt>
                <c:pt idx="61995">
                  <c:v>6.1995999999999994E-5</c:v>
                </c:pt>
                <c:pt idx="61996">
                  <c:v>6.1996999999999996E-5</c:v>
                </c:pt>
                <c:pt idx="61997">
                  <c:v>6.1997999999999998E-5</c:v>
                </c:pt>
                <c:pt idx="61998">
                  <c:v>6.1999000000000001E-5</c:v>
                </c:pt>
                <c:pt idx="61999">
                  <c:v>6.2000000000000003E-5</c:v>
                </c:pt>
                <c:pt idx="62000">
                  <c:v>6.2001000000000005E-5</c:v>
                </c:pt>
                <c:pt idx="62001">
                  <c:v>6.2001999999999994E-5</c:v>
                </c:pt>
                <c:pt idx="62002">
                  <c:v>6.2002999999999996E-5</c:v>
                </c:pt>
                <c:pt idx="62003">
                  <c:v>6.2003999999999998E-5</c:v>
                </c:pt>
                <c:pt idx="62004">
                  <c:v>6.2005E-5</c:v>
                </c:pt>
                <c:pt idx="62005">
                  <c:v>6.2006000000000002E-5</c:v>
                </c:pt>
                <c:pt idx="62006">
                  <c:v>6.2007000000000004E-5</c:v>
                </c:pt>
                <c:pt idx="62007">
                  <c:v>6.2008000000000007E-5</c:v>
                </c:pt>
                <c:pt idx="62008">
                  <c:v>6.2008999999999995E-5</c:v>
                </c:pt>
                <c:pt idx="62009">
                  <c:v>6.2009999999999998E-5</c:v>
                </c:pt>
                <c:pt idx="62010">
                  <c:v>6.2011E-5</c:v>
                </c:pt>
                <c:pt idx="62011">
                  <c:v>6.2012000000000002E-5</c:v>
                </c:pt>
                <c:pt idx="62012">
                  <c:v>6.2013000000000004E-5</c:v>
                </c:pt>
                <c:pt idx="62013">
                  <c:v>6.2014000000000006E-5</c:v>
                </c:pt>
                <c:pt idx="62014">
                  <c:v>6.2014999999999995E-5</c:v>
                </c:pt>
                <c:pt idx="62015">
                  <c:v>6.2015999999999997E-5</c:v>
                </c:pt>
                <c:pt idx="62016">
                  <c:v>6.2016999999999999E-5</c:v>
                </c:pt>
                <c:pt idx="62017">
                  <c:v>6.2018000000000002E-5</c:v>
                </c:pt>
                <c:pt idx="62018">
                  <c:v>6.2019000000000004E-5</c:v>
                </c:pt>
                <c:pt idx="62019">
                  <c:v>6.2020000000000006E-5</c:v>
                </c:pt>
                <c:pt idx="62020">
                  <c:v>6.2020999999999995E-5</c:v>
                </c:pt>
                <c:pt idx="62021">
                  <c:v>6.2021999999999997E-5</c:v>
                </c:pt>
                <c:pt idx="62022">
                  <c:v>6.2022999999999999E-5</c:v>
                </c:pt>
                <c:pt idx="62023">
                  <c:v>6.2024000000000001E-5</c:v>
                </c:pt>
                <c:pt idx="62024">
                  <c:v>6.2025000000000003E-5</c:v>
                </c:pt>
                <c:pt idx="62025">
                  <c:v>6.2026000000000006E-5</c:v>
                </c:pt>
                <c:pt idx="62026">
                  <c:v>6.2026999999999994E-5</c:v>
                </c:pt>
                <c:pt idx="62027">
                  <c:v>6.2027999999999996E-5</c:v>
                </c:pt>
                <c:pt idx="62028">
                  <c:v>6.2028999999999999E-5</c:v>
                </c:pt>
                <c:pt idx="62029">
                  <c:v>6.2030000000000001E-5</c:v>
                </c:pt>
                <c:pt idx="62030">
                  <c:v>6.2031000000000003E-5</c:v>
                </c:pt>
                <c:pt idx="62031">
                  <c:v>6.2032000000000005E-5</c:v>
                </c:pt>
                <c:pt idx="62032">
                  <c:v>6.2032999999999994E-5</c:v>
                </c:pt>
                <c:pt idx="62033">
                  <c:v>6.2033999999999996E-5</c:v>
                </c:pt>
                <c:pt idx="62034">
                  <c:v>6.2034999999999998E-5</c:v>
                </c:pt>
                <c:pt idx="62035">
                  <c:v>6.2036E-5</c:v>
                </c:pt>
                <c:pt idx="62036">
                  <c:v>6.2037000000000003E-5</c:v>
                </c:pt>
                <c:pt idx="62037">
                  <c:v>6.2038000000000005E-5</c:v>
                </c:pt>
                <c:pt idx="62038">
                  <c:v>6.2038999999999993E-5</c:v>
                </c:pt>
                <c:pt idx="62039">
                  <c:v>6.2039999999999996E-5</c:v>
                </c:pt>
                <c:pt idx="62040">
                  <c:v>6.2040999999999998E-5</c:v>
                </c:pt>
                <c:pt idx="62041">
                  <c:v>6.2042E-5</c:v>
                </c:pt>
                <c:pt idx="62042">
                  <c:v>6.2043000000000002E-5</c:v>
                </c:pt>
                <c:pt idx="62043">
                  <c:v>6.2044000000000004E-5</c:v>
                </c:pt>
                <c:pt idx="62044">
                  <c:v>6.2045000000000007E-5</c:v>
                </c:pt>
                <c:pt idx="62045">
                  <c:v>6.2045999999999995E-5</c:v>
                </c:pt>
                <c:pt idx="62046">
                  <c:v>6.2046999999999997E-5</c:v>
                </c:pt>
                <c:pt idx="62047">
                  <c:v>6.2048E-5</c:v>
                </c:pt>
                <c:pt idx="62048">
                  <c:v>6.2049000000000002E-5</c:v>
                </c:pt>
                <c:pt idx="62049">
                  <c:v>6.2050000000000004E-5</c:v>
                </c:pt>
                <c:pt idx="62050">
                  <c:v>6.2051000000000006E-5</c:v>
                </c:pt>
                <c:pt idx="62051">
                  <c:v>6.2051999999999995E-5</c:v>
                </c:pt>
                <c:pt idx="62052">
                  <c:v>6.2052999999999997E-5</c:v>
                </c:pt>
                <c:pt idx="62053">
                  <c:v>6.2053999999999999E-5</c:v>
                </c:pt>
                <c:pt idx="62054">
                  <c:v>6.2055000000000001E-5</c:v>
                </c:pt>
                <c:pt idx="62055">
                  <c:v>6.2056000000000004E-5</c:v>
                </c:pt>
                <c:pt idx="62056">
                  <c:v>6.2057000000000006E-5</c:v>
                </c:pt>
                <c:pt idx="62057">
                  <c:v>6.2057999999999994E-5</c:v>
                </c:pt>
                <c:pt idx="62058">
                  <c:v>6.2058999999999997E-5</c:v>
                </c:pt>
                <c:pt idx="62059">
                  <c:v>6.2059999999999999E-5</c:v>
                </c:pt>
                <c:pt idx="62060">
                  <c:v>6.2061000000000001E-5</c:v>
                </c:pt>
                <c:pt idx="62061">
                  <c:v>6.2062000000000003E-5</c:v>
                </c:pt>
                <c:pt idx="62062">
                  <c:v>6.2063000000000005E-5</c:v>
                </c:pt>
                <c:pt idx="62063">
                  <c:v>6.2063999999999994E-5</c:v>
                </c:pt>
                <c:pt idx="62064">
                  <c:v>6.2064999999999996E-5</c:v>
                </c:pt>
                <c:pt idx="62065">
                  <c:v>6.2065999999999998E-5</c:v>
                </c:pt>
                <c:pt idx="62066">
                  <c:v>6.2067000000000001E-5</c:v>
                </c:pt>
                <c:pt idx="62067">
                  <c:v>6.2068000000000003E-5</c:v>
                </c:pt>
                <c:pt idx="62068">
                  <c:v>6.2069000000000005E-5</c:v>
                </c:pt>
                <c:pt idx="62069">
                  <c:v>6.2069999999999994E-5</c:v>
                </c:pt>
                <c:pt idx="62070">
                  <c:v>6.2070999999999996E-5</c:v>
                </c:pt>
                <c:pt idx="62071">
                  <c:v>6.2071999999999998E-5</c:v>
                </c:pt>
                <c:pt idx="62072">
                  <c:v>6.2073E-5</c:v>
                </c:pt>
                <c:pt idx="62073">
                  <c:v>6.2074000000000002E-5</c:v>
                </c:pt>
                <c:pt idx="62074">
                  <c:v>6.2075000000000005E-5</c:v>
                </c:pt>
                <c:pt idx="62075">
                  <c:v>6.2076000000000007E-5</c:v>
                </c:pt>
                <c:pt idx="62076">
                  <c:v>6.2076999999999995E-5</c:v>
                </c:pt>
                <c:pt idx="62077">
                  <c:v>6.2077999999999998E-5</c:v>
                </c:pt>
                <c:pt idx="62078">
                  <c:v>6.2079E-5</c:v>
                </c:pt>
                <c:pt idx="62079">
                  <c:v>6.2080000000000002E-5</c:v>
                </c:pt>
                <c:pt idx="62080">
                  <c:v>6.2081000000000004E-5</c:v>
                </c:pt>
                <c:pt idx="62081">
                  <c:v>6.2082000000000006E-5</c:v>
                </c:pt>
                <c:pt idx="62082">
                  <c:v>6.2082999999999995E-5</c:v>
                </c:pt>
                <c:pt idx="62083">
                  <c:v>6.2083999999999997E-5</c:v>
                </c:pt>
                <c:pt idx="62084">
                  <c:v>6.2084999999999999E-5</c:v>
                </c:pt>
                <c:pt idx="62085">
                  <c:v>6.2086000000000002E-5</c:v>
                </c:pt>
                <c:pt idx="62086">
                  <c:v>6.2087000000000004E-5</c:v>
                </c:pt>
                <c:pt idx="62087">
                  <c:v>6.2088000000000006E-5</c:v>
                </c:pt>
                <c:pt idx="62088">
                  <c:v>6.2088999999999995E-5</c:v>
                </c:pt>
                <c:pt idx="62089">
                  <c:v>6.2089999999999997E-5</c:v>
                </c:pt>
                <c:pt idx="62090">
                  <c:v>6.2090999999999999E-5</c:v>
                </c:pt>
                <c:pt idx="62091">
                  <c:v>6.2092000000000001E-5</c:v>
                </c:pt>
                <c:pt idx="62092">
                  <c:v>6.2093000000000003E-5</c:v>
                </c:pt>
                <c:pt idx="62093">
                  <c:v>6.2094000000000006E-5</c:v>
                </c:pt>
                <c:pt idx="62094">
                  <c:v>6.2094999999999994E-5</c:v>
                </c:pt>
                <c:pt idx="62095">
                  <c:v>6.2095999999999996E-5</c:v>
                </c:pt>
                <c:pt idx="62096">
                  <c:v>6.2096999999999999E-5</c:v>
                </c:pt>
                <c:pt idx="62097">
                  <c:v>6.2098000000000001E-5</c:v>
                </c:pt>
                <c:pt idx="62098">
                  <c:v>6.2099000000000003E-5</c:v>
                </c:pt>
                <c:pt idx="62099">
                  <c:v>6.2100000000000005E-5</c:v>
                </c:pt>
                <c:pt idx="62100">
                  <c:v>6.2100999999999994E-5</c:v>
                </c:pt>
                <c:pt idx="62101">
                  <c:v>6.2101999999999996E-5</c:v>
                </c:pt>
                <c:pt idx="62102">
                  <c:v>6.2102999999999998E-5</c:v>
                </c:pt>
                <c:pt idx="62103">
                  <c:v>6.2104E-5</c:v>
                </c:pt>
                <c:pt idx="62104">
                  <c:v>6.2105000000000003E-5</c:v>
                </c:pt>
                <c:pt idx="62105">
                  <c:v>6.2106000000000005E-5</c:v>
                </c:pt>
                <c:pt idx="62106">
                  <c:v>6.2106999999999993E-5</c:v>
                </c:pt>
                <c:pt idx="62107">
                  <c:v>6.2107999999999996E-5</c:v>
                </c:pt>
                <c:pt idx="62108">
                  <c:v>6.2108999999999998E-5</c:v>
                </c:pt>
                <c:pt idx="62109">
                  <c:v>6.211E-5</c:v>
                </c:pt>
                <c:pt idx="62110">
                  <c:v>6.2111000000000002E-5</c:v>
                </c:pt>
                <c:pt idx="62111">
                  <c:v>6.2112000000000004E-5</c:v>
                </c:pt>
                <c:pt idx="62112">
                  <c:v>6.2113000000000007E-5</c:v>
                </c:pt>
                <c:pt idx="62113">
                  <c:v>6.2113999999999995E-5</c:v>
                </c:pt>
                <c:pt idx="62114">
                  <c:v>6.2114999999999997E-5</c:v>
                </c:pt>
                <c:pt idx="62115">
                  <c:v>6.2116E-5</c:v>
                </c:pt>
                <c:pt idx="62116">
                  <c:v>6.2117000000000002E-5</c:v>
                </c:pt>
                <c:pt idx="62117">
                  <c:v>6.2118000000000004E-5</c:v>
                </c:pt>
                <c:pt idx="62118">
                  <c:v>6.2119000000000006E-5</c:v>
                </c:pt>
                <c:pt idx="62119">
                  <c:v>6.2119999999999995E-5</c:v>
                </c:pt>
                <c:pt idx="62120">
                  <c:v>6.2120999999999997E-5</c:v>
                </c:pt>
                <c:pt idx="62121">
                  <c:v>6.2121999999999999E-5</c:v>
                </c:pt>
                <c:pt idx="62122">
                  <c:v>6.2123000000000001E-5</c:v>
                </c:pt>
                <c:pt idx="62123">
                  <c:v>6.2124000000000004E-5</c:v>
                </c:pt>
                <c:pt idx="62124">
                  <c:v>6.2125000000000006E-5</c:v>
                </c:pt>
                <c:pt idx="62125">
                  <c:v>6.2125999999999994E-5</c:v>
                </c:pt>
                <c:pt idx="62126">
                  <c:v>6.2126999999999997E-5</c:v>
                </c:pt>
                <c:pt idx="62127">
                  <c:v>6.2127999999999999E-5</c:v>
                </c:pt>
                <c:pt idx="62128">
                  <c:v>6.2129000000000001E-5</c:v>
                </c:pt>
                <c:pt idx="62129">
                  <c:v>6.2130000000000003E-5</c:v>
                </c:pt>
                <c:pt idx="62130">
                  <c:v>6.2131000000000005E-5</c:v>
                </c:pt>
                <c:pt idx="62131">
                  <c:v>6.2131999999999994E-5</c:v>
                </c:pt>
                <c:pt idx="62132">
                  <c:v>6.2132999999999996E-5</c:v>
                </c:pt>
                <c:pt idx="62133">
                  <c:v>6.2133999999999998E-5</c:v>
                </c:pt>
                <c:pt idx="62134">
                  <c:v>6.2135000000000001E-5</c:v>
                </c:pt>
                <c:pt idx="62135">
                  <c:v>6.2136000000000003E-5</c:v>
                </c:pt>
                <c:pt idx="62136">
                  <c:v>6.2137000000000005E-5</c:v>
                </c:pt>
                <c:pt idx="62137">
                  <c:v>6.2137999999999994E-5</c:v>
                </c:pt>
                <c:pt idx="62138">
                  <c:v>6.2138999999999996E-5</c:v>
                </c:pt>
                <c:pt idx="62139">
                  <c:v>6.2139999999999998E-5</c:v>
                </c:pt>
                <c:pt idx="62140">
                  <c:v>6.2141E-5</c:v>
                </c:pt>
                <c:pt idx="62141">
                  <c:v>6.2142000000000002E-5</c:v>
                </c:pt>
                <c:pt idx="62142">
                  <c:v>6.2143000000000005E-5</c:v>
                </c:pt>
                <c:pt idx="62143">
                  <c:v>6.2144000000000007E-5</c:v>
                </c:pt>
                <c:pt idx="62144">
                  <c:v>6.2144999999999995E-5</c:v>
                </c:pt>
                <c:pt idx="62145">
                  <c:v>6.2145999999999998E-5</c:v>
                </c:pt>
                <c:pt idx="62146">
                  <c:v>6.2147E-5</c:v>
                </c:pt>
                <c:pt idx="62147">
                  <c:v>6.2148000000000002E-5</c:v>
                </c:pt>
                <c:pt idx="62148">
                  <c:v>6.2149000000000004E-5</c:v>
                </c:pt>
                <c:pt idx="62149">
                  <c:v>6.2150000000000006E-5</c:v>
                </c:pt>
                <c:pt idx="62150">
                  <c:v>6.2150999999999995E-5</c:v>
                </c:pt>
                <c:pt idx="62151">
                  <c:v>6.2151999999999997E-5</c:v>
                </c:pt>
                <c:pt idx="62152">
                  <c:v>6.2152999999999999E-5</c:v>
                </c:pt>
                <c:pt idx="62153">
                  <c:v>6.2154000000000002E-5</c:v>
                </c:pt>
                <c:pt idx="62154">
                  <c:v>6.2155000000000004E-5</c:v>
                </c:pt>
                <c:pt idx="62155">
                  <c:v>6.2156000000000006E-5</c:v>
                </c:pt>
                <c:pt idx="62156">
                  <c:v>6.2156999999999995E-5</c:v>
                </c:pt>
                <c:pt idx="62157">
                  <c:v>6.2157999999999997E-5</c:v>
                </c:pt>
                <c:pt idx="62158">
                  <c:v>6.2158999999999999E-5</c:v>
                </c:pt>
                <c:pt idx="62159">
                  <c:v>6.2160000000000001E-5</c:v>
                </c:pt>
                <c:pt idx="62160">
                  <c:v>6.2161000000000003E-5</c:v>
                </c:pt>
                <c:pt idx="62161">
                  <c:v>6.2162000000000006E-5</c:v>
                </c:pt>
                <c:pt idx="62162">
                  <c:v>6.2162999999999994E-5</c:v>
                </c:pt>
                <c:pt idx="62163">
                  <c:v>6.2163999999999996E-5</c:v>
                </c:pt>
                <c:pt idx="62164">
                  <c:v>6.2164999999999999E-5</c:v>
                </c:pt>
                <c:pt idx="62165">
                  <c:v>6.2166000000000001E-5</c:v>
                </c:pt>
                <c:pt idx="62166">
                  <c:v>6.2167000000000003E-5</c:v>
                </c:pt>
                <c:pt idx="62167">
                  <c:v>6.2168000000000005E-5</c:v>
                </c:pt>
                <c:pt idx="62168">
                  <c:v>6.2168999999999994E-5</c:v>
                </c:pt>
                <c:pt idx="62169">
                  <c:v>6.2169999999999996E-5</c:v>
                </c:pt>
                <c:pt idx="62170">
                  <c:v>6.2170999999999998E-5</c:v>
                </c:pt>
                <c:pt idx="62171">
                  <c:v>6.2172E-5</c:v>
                </c:pt>
                <c:pt idx="62172">
                  <c:v>6.2173000000000003E-5</c:v>
                </c:pt>
                <c:pt idx="62173">
                  <c:v>6.2174000000000005E-5</c:v>
                </c:pt>
                <c:pt idx="62174">
                  <c:v>6.2174999999999993E-5</c:v>
                </c:pt>
                <c:pt idx="62175">
                  <c:v>6.2175999999999996E-5</c:v>
                </c:pt>
                <c:pt idx="62176">
                  <c:v>6.2176999999999998E-5</c:v>
                </c:pt>
                <c:pt idx="62177">
                  <c:v>6.2178E-5</c:v>
                </c:pt>
                <c:pt idx="62178">
                  <c:v>6.2179000000000002E-5</c:v>
                </c:pt>
                <c:pt idx="62179">
                  <c:v>6.2180000000000004E-5</c:v>
                </c:pt>
                <c:pt idx="62180">
                  <c:v>6.2181000000000007E-5</c:v>
                </c:pt>
                <c:pt idx="62181">
                  <c:v>6.2181999999999995E-5</c:v>
                </c:pt>
                <c:pt idx="62182">
                  <c:v>6.2182999999999997E-5</c:v>
                </c:pt>
                <c:pt idx="62183">
                  <c:v>6.2184E-5</c:v>
                </c:pt>
                <c:pt idx="62184">
                  <c:v>6.2185000000000002E-5</c:v>
                </c:pt>
                <c:pt idx="62185">
                  <c:v>6.2186000000000004E-5</c:v>
                </c:pt>
                <c:pt idx="62186">
                  <c:v>6.2187000000000006E-5</c:v>
                </c:pt>
                <c:pt idx="62187">
                  <c:v>6.2187999999999995E-5</c:v>
                </c:pt>
                <c:pt idx="62188">
                  <c:v>6.2188999999999997E-5</c:v>
                </c:pt>
                <c:pt idx="62189">
                  <c:v>6.2189999999999999E-5</c:v>
                </c:pt>
                <c:pt idx="62190">
                  <c:v>6.2191000000000001E-5</c:v>
                </c:pt>
                <c:pt idx="62191">
                  <c:v>6.2192000000000004E-5</c:v>
                </c:pt>
                <c:pt idx="62192">
                  <c:v>6.2193000000000006E-5</c:v>
                </c:pt>
                <c:pt idx="62193">
                  <c:v>6.2193999999999994E-5</c:v>
                </c:pt>
                <c:pt idx="62194">
                  <c:v>6.2194999999999997E-5</c:v>
                </c:pt>
                <c:pt idx="62195">
                  <c:v>6.2195999999999999E-5</c:v>
                </c:pt>
                <c:pt idx="62196">
                  <c:v>6.2197000000000001E-5</c:v>
                </c:pt>
                <c:pt idx="62197">
                  <c:v>6.2198000000000003E-5</c:v>
                </c:pt>
                <c:pt idx="62198">
                  <c:v>6.2199000000000005E-5</c:v>
                </c:pt>
                <c:pt idx="62199">
                  <c:v>6.2199999999999994E-5</c:v>
                </c:pt>
                <c:pt idx="62200">
                  <c:v>6.2200999999999996E-5</c:v>
                </c:pt>
                <c:pt idx="62201">
                  <c:v>6.2201999999999998E-5</c:v>
                </c:pt>
                <c:pt idx="62202">
                  <c:v>6.2203000000000001E-5</c:v>
                </c:pt>
                <c:pt idx="62203">
                  <c:v>6.2204000000000003E-5</c:v>
                </c:pt>
                <c:pt idx="62204">
                  <c:v>6.2205000000000005E-5</c:v>
                </c:pt>
                <c:pt idx="62205">
                  <c:v>6.2205999999999994E-5</c:v>
                </c:pt>
                <c:pt idx="62206">
                  <c:v>6.2206999999999996E-5</c:v>
                </c:pt>
                <c:pt idx="62207">
                  <c:v>6.2207999999999998E-5</c:v>
                </c:pt>
                <c:pt idx="62208">
                  <c:v>6.2209E-5</c:v>
                </c:pt>
                <c:pt idx="62209">
                  <c:v>6.2210000000000002E-5</c:v>
                </c:pt>
                <c:pt idx="62210">
                  <c:v>6.2211000000000005E-5</c:v>
                </c:pt>
                <c:pt idx="62211">
                  <c:v>6.2212000000000007E-5</c:v>
                </c:pt>
                <c:pt idx="62212">
                  <c:v>6.2212999999999995E-5</c:v>
                </c:pt>
                <c:pt idx="62213">
                  <c:v>6.2213999999999998E-5</c:v>
                </c:pt>
                <c:pt idx="62214">
                  <c:v>6.2215E-5</c:v>
                </c:pt>
                <c:pt idx="62215">
                  <c:v>6.2216000000000002E-5</c:v>
                </c:pt>
                <c:pt idx="62216">
                  <c:v>6.2217000000000004E-5</c:v>
                </c:pt>
                <c:pt idx="62217">
                  <c:v>6.2218000000000006E-5</c:v>
                </c:pt>
                <c:pt idx="62218">
                  <c:v>6.2218999999999995E-5</c:v>
                </c:pt>
                <c:pt idx="62219">
                  <c:v>6.2219999999999997E-5</c:v>
                </c:pt>
                <c:pt idx="62220">
                  <c:v>6.2220999999999999E-5</c:v>
                </c:pt>
                <c:pt idx="62221">
                  <c:v>6.2222000000000002E-5</c:v>
                </c:pt>
                <c:pt idx="62222">
                  <c:v>6.2223000000000004E-5</c:v>
                </c:pt>
                <c:pt idx="62223">
                  <c:v>6.2224000000000006E-5</c:v>
                </c:pt>
                <c:pt idx="62224">
                  <c:v>6.2224999999999995E-5</c:v>
                </c:pt>
                <c:pt idx="62225">
                  <c:v>6.2225999999999997E-5</c:v>
                </c:pt>
                <c:pt idx="62226">
                  <c:v>6.2226999999999999E-5</c:v>
                </c:pt>
                <c:pt idx="62227">
                  <c:v>6.2228000000000001E-5</c:v>
                </c:pt>
                <c:pt idx="62228">
                  <c:v>6.2229000000000003E-5</c:v>
                </c:pt>
                <c:pt idx="62229">
                  <c:v>6.2230000000000006E-5</c:v>
                </c:pt>
                <c:pt idx="62230">
                  <c:v>6.2230999999999994E-5</c:v>
                </c:pt>
                <c:pt idx="62231">
                  <c:v>6.2231999999999996E-5</c:v>
                </c:pt>
                <c:pt idx="62232">
                  <c:v>6.2232999999999999E-5</c:v>
                </c:pt>
                <c:pt idx="62233">
                  <c:v>6.2234000000000001E-5</c:v>
                </c:pt>
                <c:pt idx="62234">
                  <c:v>6.2235000000000003E-5</c:v>
                </c:pt>
                <c:pt idx="62235">
                  <c:v>6.2236000000000005E-5</c:v>
                </c:pt>
                <c:pt idx="62236">
                  <c:v>6.2236999999999994E-5</c:v>
                </c:pt>
                <c:pt idx="62237">
                  <c:v>6.2237999999999996E-5</c:v>
                </c:pt>
                <c:pt idx="62238">
                  <c:v>6.2238999999999998E-5</c:v>
                </c:pt>
                <c:pt idx="62239">
                  <c:v>6.224E-5</c:v>
                </c:pt>
                <c:pt idx="62240">
                  <c:v>6.2241000000000003E-5</c:v>
                </c:pt>
                <c:pt idx="62241">
                  <c:v>6.2242000000000005E-5</c:v>
                </c:pt>
                <c:pt idx="62242">
                  <c:v>6.2242999999999993E-5</c:v>
                </c:pt>
                <c:pt idx="62243">
                  <c:v>6.2243999999999996E-5</c:v>
                </c:pt>
                <c:pt idx="62244">
                  <c:v>6.2244999999999998E-5</c:v>
                </c:pt>
                <c:pt idx="62245">
                  <c:v>6.2246E-5</c:v>
                </c:pt>
                <c:pt idx="62246">
                  <c:v>6.2247000000000002E-5</c:v>
                </c:pt>
                <c:pt idx="62247">
                  <c:v>6.2248000000000004E-5</c:v>
                </c:pt>
                <c:pt idx="62248">
                  <c:v>6.2249000000000007E-5</c:v>
                </c:pt>
                <c:pt idx="62249">
                  <c:v>6.2249999999999995E-5</c:v>
                </c:pt>
                <c:pt idx="62250">
                  <c:v>6.2250999999999997E-5</c:v>
                </c:pt>
                <c:pt idx="62251">
                  <c:v>6.2252E-5</c:v>
                </c:pt>
                <c:pt idx="62252">
                  <c:v>6.2253000000000002E-5</c:v>
                </c:pt>
                <c:pt idx="62253">
                  <c:v>6.2254000000000004E-5</c:v>
                </c:pt>
                <c:pt idx="62254">
                  <c:v>6.2255000000000006E-5</c:v>
                </c:pt>
                <c:pt idx="62255">
                  <c:v>6.2255999999999995E-5</c:v>
                </c:pt>
                <c:pt idx="62256">
                  <c:v>6.2256999999999997E-5</c:v>
                </c:pt>
                <c:pt idx="62257">
                  <c:v>6.2257999999999999E-5</c:v>
                </c:pt>
                <c:pt idx="62258">
                  <c:v>6.2259000000000001E-5</c:v>
                </c:pt>
                <c:pt idx="62259">
                  <c:v>6.2260000000000004E-5</c:v>
                </c:pt>
                <c:pt idx="62260">
                  <c:v>6.2261000000000006E-5</c:v>
                </c:pt>
                <c:pt idx="62261">
                  <c:v>6.2261999999999994E-5</c:v>
                </c:pt>
                <c:pt idx="62262">
                  <c:v>6.2262999999999997E-5</c:v>
                </c:pt>
                <c:pt idx="62263">
                  <c:v>6.2263999999999999E-5</c:v>
                </c:pt>
                <c:pt idx="62264">
                  <c:v>6.2265000000000001E-5</c:v>
                </c:pt>
                <c:pt idx="62265">
                  <c:v>6.2266000000000003E-5</c:v>
                </c:pt>
                <c:pt idx="62266">
                  <c:v>6.2267000000000005E-5</c:v>
                </c:pt>
                <c:pt idx="62267">
                  <c:v>6.2267999999999994E-5</c:v>
                </c:pt>
                <c:pt idx="62268">
                  <c:v>6.2268999999999996E-5</c:v>
                </c:pt>
                <c:pt idx="62269">
                  <c:v>6.2269999999999998E-5</c:v>
                </c:pt>
                <c:pt idx="62270">
                  <c:v>6.2271000000000001E-5</c:v>
                </c:pt>
                <c:pt idx="62271">
                  <c:v>6.2272000000000003E-5</c:v>
                </c:pt>
                <c:pt idx="62272">
                  <c:v>6.2273000000000005E-5</c:v>
                </c:pt>
                <c:pt idx="62273">
                  <c:v>6.2273999999999994E-5</c:v>
                </c:pt>
                <c:pt idx="62274">
                  <c:v>6.2274999999999996E-5</c:v>
                </c:pt>
                <c:pt idx="62275">
                  <c:v>6.2275999999999998E-5</c:v>
                </c:pt>
                <c:pt idx="62276">
                  <c:v>6.2277E-5</c:v>
                </c:pt>
                <c:pt idx="62277">
                  <c:v>6.2278000000000002E-5</c:v>
                </c:pt>
                <c:pt idx="62278">
                  <c:v>6.2279000000000005E-5</c:v>
                </c:pt>
                <c:pt idx="62279">
                  <c:v>6.2279999999999993E-5</c:v>
                </c:pt>
                <c:pt idx="62280">
                  <c:v>6.2280999999999995E-5</c:v>
                </c:pt>
                <c:pt idx="62281">
                  <c:v>6.2281999999999998E-5</c:v>
                </c:pt>
                <c:pt idx="62282">
                  <c:v>6.2283E-5</c:v>
                </c:pt>
                <c:pt idx="62283">
                  <c:v>6.2284000000000002E-5</c:v>
                </c:pt>
                <c:pt idx="62284">
                  <c:v>6.2285000000000004E-5</c:v>
                </c:pt>
                <c:pt idx="62285">
                  <c:v>6.2286000000000006E-5</c:v>
                </c:pt>
                <c:pt idx="62286">
                  <c:v>6.2286999999999995E-5</c:v>
                </c:pt>
                <c:pt idx="62287">
                  <c:v>6.2287999999999997E-5</c:v>
                </c:pt>
                <c:pt idx="62288">
                  <c:v>6.2288999999999999E-5</c:v>
                </c:pt>
                <c:pt idx="62289">
                  <c:v>6.2290000000000002E-5</c:v>
                </c:pt>
                <c:pt idx="62290">
                  <c:v>6.2291000000000004E-5</c:v>
                </c:pt>
                <c:pt idx="62291">
                  <c:v>6.2292000000000006E-5</c:v>
                </c:pt>
                <c:pt idx="62292">
                  <c:v>6.2292999999999995E-5</c:v>
                </c:pt>
                <c:pt idx="62293">
                  <c:v>6.2293999999999997E-5</c:v>
                </c:pt>
                <c:pt idx="62294">
                  <c:v>6.2294999999999999E-5</c:v>
                </c:pt>
                <c:pt idx="62295">
                  <c:v>6.2296000000000001E-5</c:v>
                </c:pt>
                <c:pt idx="62296">
                  <c:v>6.2297000000000003E-5</c:v>
                </c:pt>
                <c:pt idx="62297">
                  <c:v>6.2298000000000006E-5</c:v>
                </c:pt>
                <c:pt idx="62298">
                  <c:v>6.2298999999999994E-5</c:v>
                </c:pt>
                <c:pt idx="62299">
                  <c:v>6.2299999999999996E-5</c:v>
                </c:pt>
                <c:pt idx="62300">
                  <c:v>6.2300999999999999E-5</c:v>
                </c:pt>
                <c:pt idx="62301">
                  <c:v>6.2302000000000001E-5</c:v>
                </c:pt>
                <c:pt idx="62302">
                  <c:v>6.2303000000000003E-5</c:v>
                </c:pt>
                <c:pt idx="62303">
                  <c:v>6.2304000000000005E-5</c:v>
                </c:pt>
                <c:pt idx="62304">
                  <c:v>6.2304999999999994E-5</c:v>
                </c:pt>
                <c:pt idx="62305">
                  <c:v>6.2305999999999996E-5</c:v>
                </c:pt>
                <c:pt idx="62306">
                  <c:v>6.2306999999999998E-5</c:v>
                </c:pt>
                <c:pt idx="62307">
                  <c:v>6.2308E-5</c:v>
                </c:pt>
                <c:pt idx="62308">
                  <c:v>6.2309000000000003E-5</c:v>
                </c:pt>
                <c:pt idx="62309">
                  <c:v>6.2310000000000005E-5</c:v>
                </c:pt>
                <c:pt idx="62310">
                  <c:v>6.2310999999999993E-5</c:v>
                </c:pt>
                <c:pt idx="62311">
                  <c:v>6.2311999999999996E-5</c:v>
                </c:pt>
                <c:pt idx="62312">
                  <c:v>6.2312999999999998E-5</c:v>
                </c:pt>
                <c:pt idx="62313">
                  <c:v>6.2314E-5</c:v>
                </c:pt>
                <c:pt idx="62314">
                  <c:v>6.2315000000000002E-5</c:v>
                </c:pt>
                <c:pt idx="62315">
                  <c:v>6.2316000000000004E-5</c:v>
                </c:pt>
                <c:pt idx="62316">
                  <c:v>6.2317000000000007E-5</c:v>
                </c:pt>
                <c:pt idx="62317">
                  <c:v>6.2317999999999995E-5</c:v>
                </c:pt>
                <c:pt idx="62318">
                  <c:v>6.2318999999999997E-5</c:v>
                </c:pt>
                <c:pt idx="62319">
                  <c:v>6.232E-5</c:v>
                </c:pt>
                <c:pt idx="62320">
                  <c:v>6.2321000000000002E-5</c:v>
                </c:pt>
                <c:pt idx="62321">
                  <c:v>6.2322000000000004E-5</c:v>
                </c:pt>
                <c:pt idx="62322">
                  <c:v>6.2323000000000006E-5</c:v>
                </c:pt>
                <c:pt idx="62323">
                  <c:v>6.2323999999999995E-5</c:v>
                </c:pt>
                <c:pt idx="62324">
                  <c:v>6.2324999999999997E-5</c:v>
                </c:pt>
                <c:pt idx="62325">
                  <c:v>6.2325999999999999E-5</c:v>
                </c:pt>
                <c:pt idx="62326">
                  <c:v>6.2327000000000001E-5</c:v>
                </c:pt>
                <c:pt idx="62327">
                  <c:v>6.2328000000000004E-5</c:v>
                </c:pt>
                <c:pt idx="62328">
                  <c:v>6.2329000000000006E-5</c:v>
                </c:pt>
                <c:pt idx="62329">
                  <c:v>6.2329999999999994E-5</c:v>
                </c:pt>
                <c:pt idx="62330">
                  <c:v>6.2330999999999997E-5</c:v>
                </c:pt>
                <c:pt idx="62331">
                  <c:v>6.2331999999999999E-5</c:v>
                </c:pt>
                <c:pt idx="62332">
                  <c:v>6.2333000000000001E-5</c:v>
                </c:pt>
                <c:pt idx="62333">
                  <c:v>6.2334000000000003E-5</c:v>
                </c:pt>
                <c:pt idx="62334">
                  <c:v>6.2335000000000005E-5</c:v>
                </c:pt>
                <c:pt idx="62335">
                  <c:v>6.2335999999999994E-5</c:v>
                </c:pt>
                <c:pt idx="62336">
                  <c:v>6.2336999999999996E-5</c:v>
                </c:pt>
                <c:pt idx="62337">
                  <c:v>6.2337999999999998E-5</c:v>
                </c:pt>
                <c:pt idx="62338">
                  <c:v>6.2339000000000001E-5</c:v>
                </c:pt>
                <c:pt idx="62339">
                  <c:v>6.2340000000000003E-5</c:v>
                </c:pt>
                <c:pt idx="62340">
                  <c:v>6.2341000000000005E-5</c:v>
                </c:pt>
                <c:pt idx="62341">
                  <c:v>6.2341999999999994E-5</c:v>
                </c:pt>
                <c:pt idx="62342">
                  <c:v>6.2342999999999996E-5</c:v>
                </c:pt>
                <c:pt idx="62343">
                  <c:v>6.2343999999999998E-5</c:v>
                </c:pt>
                <c:pt idx="62344">
                  <c:v>6.2345E-5</c:v>
                </c:pt>
                <c:pt idx="62345">
                  <c:v>6.2346000000000002E-5</c:v>
                </c:pt>
                <c:pt idx="62346">
                  <c:v>6.2347000000000005E-5</c:v>
                </c:pt>
                <c:pt idx="62347">
                  <c:v>6.2347999999999993E-5</c:v>
                </c:pt>
                <c:pt idx="62348">
                  <c:v>6.2348999999999995E-5</c:v>
                </c:pt>
                <c:pt idx="62349">
                  <c:v>6.2349999999999998E-5</c:v>
                </c:pt>
                <c:pt idx="62350">
                  <c:v>6.2351E-5</c:v>
                </c:pt>
                <c:pt idx="62351">
                  <c:v>6.2352000000000002E-5</c:v>
                </c:pt>
                <c:pt idx="62352">
                  <c:v>6.2353000000000004E-5</c:v>
                </c:pt>
                <c:pt idx="62353">
                  <c:v>6.2354000000000006E-5</c:v>
                </c:pt>
                <c:pt idx="62354">
                  <c:v>6.2354999999999995E-5</c:v>
                </c:pt>
                <c:pt idx="62355">
                  <c:v>6.2355999999999997E-5</c:v>
                </c:pt>
                <c:pt idx="62356">
                  <c:v>6.2356999999999999E-5</c:v>
                </c:pt>
                <c:pt idx="62357">
                  <c:v>6.2358000000000002E-5</c:v>
                </c:pt>
                <c:pt idx="62358">
                  <c:v>6.2359000000000004E-5</c:v>
                </c:pt>
                <c:pt idx="62359">
                  <c:v>6.2360000000000006E-5</c:v>
                </c:pt>
                <c:pt idx="62360">
                  <c:v>6.2360999999999995E-5</c:v>
                </c:pt>
                <c:pt idx="62361">
                  <c:v>6.2361999999999997E-5</c:v>
                </c:pt>
                <c:pt idx="62362">
                  <c:v>6.2362999999999999E-5</c:v>
                </c:pt>
                <c:pt idx="62363">
                  <c:v>6.2364000000000001E-5</c:v>
                </c:pt>
                <c:pt idx="62364">
                  <c:v>6.2365000000000003E-5</c:v>
                </c:pt>
                <c:pt idx="62365">
                  <c:v>6.2366000000000006E-5</c:v>
                </c:pt>
                <c:pt idx="62366">
                  <c:v>6.2366999999999994E-5</c:v>
                </c:pt>
                <c:pt idx="62367">
                  <c:v>6.2367999999999996E-5</c:v>
                </c:pt>
                <c:pt idx="62368">
                  <c:v>6.2368999999999999E-5</c:v>
                </c:pt>
                <c:pt idx="62369">
                  <c:v>6.2370000000000001E-5</c:v>
                </c:pt>
                <c:pt idx="62370">
                  <c:v>6.2371000000000003E-5</c:v>
                </c:pt>
                <c:pt idx="62371">
                  <c:v>6.2372000000000005E-5</c:v>
                </c:pt>
                <c:pt idx="62372">
                  <c:v>6.2372999999999994E-5</c:v>
                </c:pt>
                <c:pt idx="62373">
                  <c:v>6.2373999999999996E-5</c:v>
                </c:pt>
                <c:pt idx="62374">
                  <c:v>6.2374999999999998E-5</c:v>
                </c:pt>
                <c:pt idx="62375">
                  <c:v>6.2376E-5</c:v>
                </c:pt>
                <c:pt idx="62376">
                  <c:v>6.2377000000000003E-5</c:v>
                </c:pt>
                <c:pt idx="62377">
                  <c:v>6.2378000000000005E-5</c:v>
                </c:pt>
                <c:pt idx="62378">
                  <c:v>6.2378999999999993E-5</c:v>
                </c:pt>
                <c:pt idx="62379">
                  <c:v>6.2379999999999996E-5</c:v>
                </c:pt>
                <c:pt idx="62380">
                  <c:v>6.2380999999999998E-5</c:v>
                </c:pt>
                <c:pt idx="62381">
                  <c:v>6.2382E-5</c:v>
                </c:pt>
                <c:pt idx="62382">
                  <c:v>6.2383000000000002E-5</c:v>
                </c:pt>
                <c:pt idx="62383">
                  <c:v>6.2384000000000004E-5</c:v>
                </c:pt>
                <c:pt idx="62384">
                  <c:v>6.2385000000000007E-5</c:v>
                </c:pt>
                <c:pt idx="62385">
                  <c:v>6.2385999999999995E-5</c:v>
                </c:pt>
                <c:pt idx="62386">
                  <c:v>6.2386999999999997E-5</c:v>
                </c:pt>
                <c:pt idx="62387">
                  <c:v>6.2388E-5</c:v>
                </c:pt>
                <c:pt idx="62388">
                  <c:v>6.2389000000000002E-5</c:v>
                </c:pt>
                <c:pt idx="62389">
                  <c:v>6.2390000000000004E-5</c:v>
                </c:pt>
                <c:pt idx="62390">
                  <c:v>6.2391000000000006E-5</c:v>
                </c:pt>
                <c:pt idx="62391">
                  <c:v>6.2391999999999995E-5</c:v>
                </c:pt>
                <c:pt idx="62392">
                  <c:v>6.2392999999999997E-5</c:v>
                </c:pt>
                <c:pt idx="62393">
                  <c:v>6.2393999999999999E-5</c:v>
                </c:pt>
                <c:pt idx="62394">
                  <c:v>6.2395000000000001E-5</c:v>
                </c:pt>
                <c:pt idx="62395">
                  <c:v>6.2396000000000004E-5</c:v>
                </c:pt>
                <c:pt idx="62396">
                  <c:v>6.2397000000000006E-5</c:v>
                </c:pt>
                <c:pt idx="62397">
                  <c:v>6.2397999999999994E-5</c:v>
                </c:pt>
                <c:pt idx="62398">
                  <c:v>6.2398999999999997E-5</c:v>
                </c:pt>
                <c:pt idx="62399">
                  <c:v>6.2399999999999999E-5</c:v>
                </c:pt>
                <c:pt idx="62400">
                  <c:v>6.2401000000000001E-5</c:v>
                </c:pt>
                <c:pt idx="62401">
                  <c:v>6.2402000000000003E-5</c:v>
                </c:pt>
                <c:pt idx="62402">
                  <c:v>6.2403000000000005E-5</c:v>
                </c:pt>
                <c:pt idx="62403">
                  <c:v>6.2403999999999994E-5</c:v>
                </c:pt>
                <c:pt idx="62404">
                  <c:v>6.2404999999999996E-5</c:v>
                </c:pt>
                <c:pt idx="62405">
                  <c:v>6.2405999999999998E-5</c:v>
                </c:pt>
                <c:pt idx="62406">
                  <c:v>6.2407000000000001E-5</c:v>
                </c:pt>
                <c:pt idx="62407">
                  <c:v>6.2408000000000003E-5</c:v>
                </c:pt>
                <c:pt idx="62408">
                  <c:v>6.2409000000000005E-5</c:v>
                </c:pt>
                <c:pt idx="62409">
                  <c:v>6.2409999999999994E-5</c:v>
                </c:pt>
                <c:pt idx="62410">
                  <c:v>6.2410999999999996E-5</c:v>
                </c:pt>
                <c:pt idx="62411">
                  <c:v>6.2411999999999998E-5</c:v>
                </c:pt>
                <c:pt idx="62412">
                  <c:v>6.2413E-5</c:v>
                </c:pt>
                <c:pt idx="62413">
                  <c:v>6.2414000000000002E-5</c:v>
                </c:pt>
                <c:pt idx="62414">
                  <c:v>6.2415000000000005E-5</c:v>
                </c:pt>
                <c:pt idx="62415">
                  <c:v>6.2415999999999993E-5</c:v>
                </c:pt>
                <c:pt idx="62416">
                  <c:v>6.2416999999999995E-5</c:v>
                </c:pt>
                <c:pt idx="62417">
                  <c:v>6.2417999999999998E-5</c:v>
                </c:pt>
                <c:pt idx="62418">
                  <c:v>6.2419E-5</c:v>
                </c:pt>
                <c:pt idx="62419">
                  <c:v>6.2420000000000002E-5</c:v>
                </c:pt>
                <c:pt idx="62420">
                  <c:v>6.2421000000000004E-5</c:v>
                </c:pt>
                <c:pt idx="62421">
                  <c:v>6.2422000000000006E-5</c:v>
                </c:pt>
                <c:pt idx="62422">
                  <c:v>6.2422999999999995E-5</c:v>
                </c:pt>
                <c:pt idx="62423">
                  <c:v>6.2423999999999997E-5</c:v>
                </c:pt>
                <c:pt idx="62424">
                  <c:v>6.2424999999999999E-5</c:v>
                </c:pt>
                <c:pt idx="62425">
                  <c:v>6.2426000000000002E-5</c:v>
                </c:pt>
                <c:pt idx="62426">
                  <c:v>6.2427000000000004E-5</c:v>
                </c:pt>
                <c:pt idx="62427">
                  <c:v>6.2428000000000006E-5</c:v>
                </c:pt>
                <c:pt idx="62428">
                  <c:v>6.2428999999999995E-5</c:v>
                </c:pt>
                <c:pt idx="62429">
                  <c:v>6.2429999999999997E-5</c:v>
                </c:pt>
                <c:pt idx="62430">
                  <c:v>6.2430999999999999E-5</c:v>
                </c:pt>
                <c:pt idx="62431">
                  <c:v>6.2432000000000001E-5</c:v>
                </c:pt>
                <c:pt idx="62432">
                  <c:v>6.2433000000000003E-5</c:v>
                </c:pt>
                <c:pt idx="62433">
                  <c:v>6.2434000000000006E-5</c:v>
                </c:pt>
                <c:pt idx="62434">
                  <c:v>6.2434999999999994E-5</c:v>
                </c:pt>
                <c:pt idx="62435">
                  <c:v>6.2435999999999996E-5</c:v>
                </c:pt>
                <c:pt idx="62436">
                  <c:v>6.2436999999999999E-5</c:v>
                </c:pt>
                <c:pt idx="62437">
                  <c:v>6.2438000000000001E-5</c:v>
                </c:pt>
                <c:pt idx="62438">
                  <c:v>6.2439000000000003E-5</c:v>
                </c:pt>
                <c:pt idx="62439">
                  <c:v>6.2440000000000005E-5</c:v>
                </c:pt>
                <c:pt idx="62440">
                  <c:v>6.2440999999999994E-5</c:v>
                </c:pt>
                <c:pt idx="62441">
                  <c:v>6.2441999999999996E-5</c:v>
                </c:pt>
                <c:pt idx="62442">
                  <c:v>6.2442999999999998E-5</c:v>
                </c:pt>
                <c:pt idx="62443">
                  <c:v>6.2444E-5</c:v>
                </c:pt>
                <c:pt idx="62444">
                  <c:v>6.2445000000000003E-5</c:v>
                </c:pt>
                <c:pt idx="62445">
                  <c:v>6.2446000000000005E-5</c:v>
                </c:pt>
                <c:pt idx="62446">
                  <c:v>6.2446999999999994E-5</c:v>
                </c:pt>
                <c:pt idx="62447">
                  <c:v>6.2447999999999996E-5</c:v>
                </c:pt>
                <c:pt idx="62448">
                  <c:v>6.2448999999999998E-5</c:v>
                </c:pt>
                <c:pt idx="62449">
                  <c:v>6.245E-5</c:v>
                </c:pt>
                <c:pt idx="62450">
                  <c:v>6.2451000000000002E-5</c:v>
                </c:pt>
                <c:pt idx="62451">
                  <c:v>6.2452000000000004E-5</c:v>
                </c:pt>
                <c:pt idx="62452">
                  <c:v>6.2453000000000007E-5</c:v>
                </c:pt>
                <c:pt idx="62453">
                  <c:v>6.2453999999999995E-5</c:v>
                </c:pt>
                <c:pt idx="62454">
                  <c:v>6.2454999999999997E-5</c:v>
                </c:pt>
                <c:pt idx="62455">
                  <c:v>6.2456E-5</c:v>
                </c:pt>
                <c:pt idx="62456">
                  <c:v>6.2457000000000002E-5</c:v>
                </c:pt>
                <c:pt idx="62457">
                  <c:v>6.2458000000000004E-5</c:v>
                </c:pt>
                <c:pt idx="62458">
                  <c:v>6.2459000000000006E-5</c:v>
                </c:pt>
                <c:pt idx="62459">
                  <c:v>6.2459999999999995E-5</c:v>
                </c:pt>
                <c:pt idx="62460">
                  <c:v>6.2460999999999997E-5</c:v>
                </c:pt>
                <c:pt idx="62461">
                  <c:v>6.2461999999999999E-5</c:v>
                </c:pt>
                <c:pt idx="62462">
                  <c:v>6.2463000000000001E-5</c:v>
                </c:pt>
                <c:pt idx="62463">
                  <c:v>6.2464000000000004E-5</c:v>
                </c:pt>
                <c:pt idx="62464">
                  <c:v>6.2465000000000006E-5</c:v>
                </c:pt>
                <c:pt idx="62465">
                  <c:v>6.2465999999999995E-5</c:v>
                </c:pt>
                <c:pt idx="62466">
                  <c:v>6.2466999999999997E-5</c:v>
                </c:pt>
                <c:pt idx="62467">
                  <c:v>6.2467999999999999E-5</c:v>
                </c:pt>
                <c:pt idx="62468">
                  <c:v>6.2469000000000001E-5</c:v>
                </c:pt>
                <c:pt idx="62469">
                  <c:v>6.2470000000000003E-5</c:v>
                </c:pt>
                <c:pt idx="62470">
                  <c:v>6.2471000000000005E-5</c:v>
                </c:pt>
                <c:pt idx="62471">
                  <c:v>6.2471999999999994E-5</c:v>
                </c:pt>
                <c:pt idx="62472">
                  <c:v>6.2472999999999996E-5</c:v>
                </c:pt>
                <c:pt idx="62473">
                  <c:v>6.2473999999999999E-5</c:v>
                </c:pt>
                <c:pt idx="62474">
                  <c:v>6.2475000000000001E-5</c:v>
                </c:pt>
                <c:pt idx="62475">
                  <c:v>6.2476000000000003E-5</c:v>
                </c:pt>
                <c:pt idx="62476">
                  <c:v>6.2477000000000005E-5</c:v>
                </c:pt>
                <c:pt idx="62477">
                  <c:v>6.2477999999999994E-5</c:v>
                </c:pt>
                <c:pt idx="62478">
                  <c:v>6.2478999999999996E-5</c:v>
                </c:pt>
                <c:pt idx="62479">
                  <c:v>6.2479999999999998E-5</c:v>
                </c:pt>
                <c:pt idx="62480">
                  <c:v>6.2481E-5</c:v>
                </c:pt>
                <c:pt idx="62481">
                  <c:v>6.2482000000000002E-5</c:v>
                </c:pt>
                <c:pt idx="62482">
                  <c:v>6.2483000000000005E-5</c:v>
                </c:pt>
                <c:pt idx="62483">
                  <c:v>6.2483999999999993E-5</c:v>
                </c:pt>
                <c:pt idx="62484">
                  <c:v>6.2484999999999996E-5</c:v>
                </c:pt>
                <c:pt idx="62485">
                  <c:v>6.2485999999999998E-5</c:v>
                </c:pt>
                <c:pt idx="62486">
                  <c:v>6.2487E-5</c:v>
                </c:pt>
                <c:pt idx="62487">
                  <c:v>6.2488000000000002E-5</c:v>
                </c:pt>
                <c:pt idx="62488">
                  <c:v>6.2489000000000004E-5</c:v>
                </c:pt>
                <c:pt idx="62489">
                  <c:v>6.2490000000000006E-5</c:v>
                </c:pt>
                <c:pt idx="62490">
                  <c:v>6.2490999999999995E-5</c:v>
                </c:pt>
                <c:pt idx="62491">
                  <c:v>6.2491999999999997E-5</c:v>
                </c:pt>
                <c:pt idx="62492">
                  <c:v>6.2493E-5</c:v>
                </c:pt>
                <c:pt idx="62493">
                  <c:v>6.2494000000000002E-5</c:v>
                </c:pt>
                <c:pt idx="62494">
                  <c:v>6.2495000000000004E-5</c:v>
                </c:pt>
                <c:pt idx="62495">
                  <c:v>6.2496000000000006E-5</c:v>
                </c:pt>
                <c:pt idx="62496">
                  <c:v>6.2496999999999995E-5</c:v>
                </c:pt>
                <c:pt idx="62497">
                  <c:v>6.2497999999999997E-5</c:v>
                </c:pt>
                <c:pt idx="62498">
                  <c:v>6.2498999999999999E-5</c:v>
                </c:pt>
                <c:pt idx="62499">
                  <c:v>6.2500000000000001E-5</c:v>
                </c:pt>
                <c:pt idx="62500">
                  <c:v>6.2501000000000003E-5</c:v>
                </c:pt>
                <c:pt idx="62501">
                  <c:v>6.2502000000000006E-5</c:v>
                </c:pt>
                <c:pt idx="62502">
                  <c:v>6.2502999999999994E-5</c:v>
                </c:pt>
                <c:pt idx="62503">
                  <c:v>6.2503999999999997E-5</c:v>
                </c:pt>
                <c:pt idx="62504">
                  <c:v>6.2504999999999999E-5</c:v>
                </c:pt>
                <c:pt idx="62505">
                  <c:v>6.2506000000000001E-5</c:v>
                </c:pt>
                <c:pt idx="62506">
                  <c:v>6.2507000000000003E-5</c:v>
                </c:pt>
                <c:pt idx="62507">
                  <c:v>6.2508000000000005E-5</c:v>
                </c:pt>
                <c:pt idx="62508">
                  <c:v>6.2508999999999994E-5</c:v>
                </c:pt>
                <c:pt idx="62509">
                  <c:v>6.2509999999999996E-5</c:v>
                </c:pt>
                <c:pt idx="62510">
                  <c:v>6.2510999999999998E-5</c:v>
                </c:pt>
                <c:pt idx="62511">
                  <c:v>6.2512000000000001E-5</c:v>
                </c:pt>
                <c:pt idx="62512">
                  <c:v>6.2513000000000003E-5</c:v>
                </c:pt>
                <c:pt idx="62513">
                  <c:v>6.2514000000000005E-5</c:v>
                </c:pt>
                <c:pt idx="62514">
                  <c:v>6.2514999999999994E-5</c:v>
                </c:pt>
                <c:pt idx="62515">
                  <c:v>6.2515999999999996E-5</c:v>
                </c:pt>
                <c:pt idx="62516">
                  <c:v>6.2516999999999998E-5</c:v>
                </c:pt>
                <c:pt idx="62517">
                  <c:v>6.2518E-5</c:v>
                </c:pt>
                <c:pt idx="62518">
                  <c:v>6.2519000000000002E-5</c:v>
                </c:pt>
                <c:pt idx="62519">
                  <c:v>6.2520000000000004E-5</c:v>
                </c:pt>
                <c:pt idx="62520">
                  <c:v>6.2521000000000007E-5</c:v>
                </c:pt>
                <c:pt idx="62521">
                  <c:v>6.2521999999999995E-5</c:v>
                </c:pt>
                <c:pt idx="62522">
                  <c:v>6.2522999999999998E-5</c:v>
                </c:pt>
                <c:pt idx="62523">
                  <c:v>6.2524E-5</c:v>
                </c:pt>
                <c:pt idx="62524">
                  <c:v>6.2525000000000002E-5</c:v>
                </c:pt>
                <c:pt idx="62525">
                  <c:v>6.2526000000000004E-5</c:v>
                </c:pt>
                <c:pt idx="62526">
                  <c:v>6.2527000000000006E-5</c:v>
                </c:pt>
                <c:pt idx="62527">
                  <c:v>6.2527999999999995E-5</c:v>
                </c:pt>
                <c:pt idx="62528">
                  <c:v>6.2528999999999997E-5</c:v>
                </c:pt>
                <c:pt idx="62529">
                  <c:v>6.2529999999999999E-5</c:v>
                </c:pt>
                <c:pt idx="62530">
                  <c:v>6.2531000000000002E-5</c:v>
                </c:pt>
                <c:pt idx="62531">
                  <c:v>6.2532000000000004E-5</c:v>
                </c:pt>
                <c:pt idx="62532">
                  <c:v>6.2533000000000006E-5</c:v>
                </c:pt>
                <c:pt idx="62533">
                  <c:v>6.2533999999999995E-5</c:v>
                </c:pt>
                <c:pt idx="62534">
                  <c:v>6.2534999999999997E-5</c:v>
                </c:pt>
                <c:pt idx="62535">
                  <c:v>6.2535999999999999E-5</c:v>
                </c:pt>
                <c:pt idx="62536">
                  <c:v>6.2537000000000001E-5</c:v>
                </c:pt>
                <c:pt idx="62537">
                  <c:v>6.2538000000000003E-5</c:v>
                </c:pt>
                <c:pt idx="62538">
                  <c:v>6.2539000000000006E-5</c:v>
                </c:pt>
                <c:pt idx="62539">
                  <c:v>6.2539999999999994E-5</c:v>
                </c:pt>
                <c:pt idx="62540">
                  <c:v>6.2540999999999996E-5</c:v>
                </c:pt>
                <c:pt idx="62541">
                  <c:v>6.2541999999999999E-5</c:v>
                </c:pt>
                <c:pt idx="62542">
                  <c:v>6.2543000000000001E-5</c:v>
                </c:pt>
                <c:pt idx="62543">
                  <c:v>6.2544000000000003E-5</c:v>
                </c:pt>
                <c:pt idx="62544">
                  <c:v>6.2545000000000005E-5</c:v>
                </c:pt>
                <c:pt idx="62545">
                  <c:v>6.2545999999999994E-5</c:v>
                </c:pt>
                <c:pt idx="62546">
                  <c:v>6.2546999999999996E-5</c:v>
                </c:pt>
                <c:pt idx="62547">
                  <c:v>6.2547999999999998E-5</c:v>
                </c:pt>
                <c:pt idx="62548">
                  <c:v>6.2549E-5</c:v>
                </c:pt>
                <c:pt idx="62549">
                  <c:v>6.2550000000000003E-5</c:v>
                </c:pt>
                <c:pt idx="62550">
                  <c:v>6.2551000000000005E-5</c:v>
                </c:pt>
                <c:pt idx="62551">
                  <c:v>6.2551999999999993E-5</c:v>
                </c:pt>
                <c:pt idx="62552">
                  <c:v>6.2552999999999996E-5</c:v>
                </c:pt>
                <c:pt idx="62553">
                  <c:v>6.2553999999999998E-5</c:v>
                </c:pt>
                <c:pt idx="62554">
                  <c:v>6.2555E-5</c:v>
                </c:pt>
                <c:pt idx="62555">
                  <c:v>6.2556000000000002E-5</c:v>
                </c:pt>
                <c:pt idx="62556">
                  <c:v>6.2557000000000004E-5</c:v>
                </c:pt>
                <c:pt idx="62557">
                  <c:v>6.2558000000000007E-5</c:v>
                </c:pt>
                <c:pt idx="62558">
                  <c:v>6.2558999999999995E-5</c:v>
                </c:pt>
                <c:pt idx="62559">
                  <c:v>6.2559999999999997E-5</c:v>
                </c:pt>
                <c:pt idx="62560">
                  <c:v>6.2561E-5</c:v>
                </c:pt>
                <c:pt idx="62561">
                  <c:v>6.2562000000000002E-5</c:v>
                </c:pt>
                <c:pt idx="62562">
                  <c:v>6.2563000000000004E-5</c:v>
                </c:pt>
                <c:pt idx="62563">
                  <c:v>6.2564000000000006E-5</c:v>
                </c:pt>
                <c:pt idx="62564">
                  <c:v>6.2564999999999995E-5</c:v>
                </c:pt>
                <c:pt idx="62565">
                  <c:v>6.2565999999999997E-5</c:v>
                </c:pt>
                <c:pt idx="62566">
                  <c:v>6.2566999999999999E-5</c:v>
                </c:pt>
                <c:pt idx="62567">
                  <c:v>6.2568000000000001E-5</c:v>
                </c:pt>
                <c:pt idx="62568">
                  <c:v>6.2569000000000004E-5</c:v>
                </c:pt>
                <c:pt idx="62569">
                  <c:v>6.2570000000000006E-5</c:v>
                </c:pt>
                <c:pt idx="62570">
                  <c:v>6.2570999999999994E-5</c:v>
                </c:pt>
                <c:pt idx="62571">
                  <c:v>6.2571999999999997E-5</c:v>
                </c:pt>
                <c:pt idx="62572">
                  <c:v>6.2572999999999999E-5</c:v>
                </c:pt>
                <c:pt idx="62573">
                  <c:v>6.2574000000000001E-5</c:v>
                </c:pt>
                <c:pt idx="62574">
                  <c:v>6.2575000000000003E-5</c:v>
                </c:pt>
                <c:pt idx="62575">
                  <c:v>6.2576000000000005E-5</c:v>
                </c:pt>
                <c:pt idx="62576">
                  <c:v>6.2576999999999994E-5</c:v>
                </c:pt>
                <c:pt idx="62577">
                  <c:v>6.2577999999999996E-5</c:v>
                </c:pt>
                <c:pt idx="62578">
                  <c:v>6.2578999999999998E-5</c:v>
                </c:pt>
                <c:pt idx="62579">
                  <c:v>6.2580000000000001E-5</c:v>
                </c:pt>
                <c:pt idx="62580">
                  <c:v>6.2581000000000003E-5</c:v>
                </c:pt>
                <c:pt idx="62581">
                  <c:v>6.2582000000000005E-5</c:v>
                </c:pt>
                <c:pt idx="62582">
                  <c:v>6.2582999999999994E-5</c:v>
                </c:pt>
                <c:pt idx="62583">
                  <c:v>6.2583999999999996E-5</c:v>
                </c:pt>
                <c:pt idx="62584">
                  <c:v>6.2584999999999998E-5</c:v>
                </c:pt>
                <c:pt idx="62585">
                  <c:v>6.2586E-5</c:v>
                </c:pt>
                <c:pt idx="62586">
                  <c:v>6.2587000000000002E-5</c:v>
                </c:pt>
                <c:pt idx="62587">
                  <c:v>6.2588000000000005E-5</c:v>
                </c:pt>
                <c:pt idx="62588">
                  <c:v>6.2589000000000007E-5</c:v>
                </c:pt>
                <c:pt idx="62589">
                  <c:v>6.2589999999999995E-5</c:v>
                </c:pt>
                <c:pt idx="62590">
                  <c:v>6.2590999999999998E-5</c:v>
                </c:pt>
                <c:pt idx="62591">
                  <c:v>6.2592E-5</c:v>
                </c:pt>
                <c:pt idx="62592">
                  <c:v>6.2593000000000002E-5</c:v>
                </c:pt>
                <c:pt idx="62593">
                  <c:v>6.2594000000000004E-5</c:v>
                </c:pt>
                <c:pt idx="62594">
                  <c:v>6.2595000000000006E-5</c:v>
                </c:pt>
                <c:pt idx="62595">
                  <c:v>6.2595999999999995E-5</c:v>
                </c:pt>
                <c:pt idx="62596">
                  <c:v>6.2596999999999997E-5</c:v>
                </c:pt>
                <c:pt idx="62597">
                  <c:v>6.2597999999999999E-5</c:v>
                </c:pt>
                <c:pt idx="62598">
                  <c:v>6.2599000000000002E-5</c:v>
                </c:pt>
                <c:pt idx="62599">
                  <c:v>6.2600000000000004E-5</c:v>
                </c:pt>
                <c:pt idx="62600">
                  <c:v>6.2601000000000006E-5</c:v>
                </c:pt>
                <c:pt idx="62601">
                  <c:v>6.2601999999999995E-5</c:v>
                </c:pt>
                <c:pt idx="62602">
                  <c:v>6.2602999999999997E-5</c:v>
                </c:pt>
                <c:pt idx="62603">
                  <c:v>6.2603999999999999E-5</c:v>
                </c:pt>
                <c:pt idx="62604">
                  <c:v>6.2605000000000001E-5</c:v>
                </c:pt>
                <c:pt idx="62605">
                  <c:v>6.2606000000000003E-5</c:v>
                </c:pt>
                <c:pt idx="62606">
                  <c:v>6.2607000000000006E-5</c:v>
                </c:pt>
                <c:pt idx="62607">
                  <c:v>6.2607999999999994E-5</c:v>
                </c:pt>
                <c:pt idx="62608">
                  <c:v>6.2608999999999996E-5</c:v>
                </c:pt>
                <c:pt idx="62609">
                  <c:v>6.2609999999999999E-5</c:v>
                </c:pt>
                <c:pt idx="62610">
                  <c:v>6.2611000000000001E-5</c:v>
                </c:pt>
                <c:pt idx="62611">
                  <c:v>6.2612000000000003E-5</c:v>
                </c:pt>
                <c:pt idx="62612">
                  <c:v>6.2613000000000005E-5</c:v>
                </c:pt>
                <c:pt idx="62613">
                  <c:v>6.2613999999999994E-5</c:v>
                </c:pt>
                <c:pt idx="62614">
                  <c:v>6.2614999999999996E-5</c:v>
                </c:pt>
                <c:pt idx="62615">
                  <c:v>6.2615999999999998E-5</c:v>
                </c:pt>
                <c:pt idx="62616">
                  <c:v>6.2617E-5</c:v>
                </c:pt>
                <c:pt idx="62617">
                  <c:v>6.2618000000000003E-5</c:v>
                </c:pt>
                <c:pt idx="62618">
                  <c:v>6.2619000000000005E-5</c:v>
                </c:pt>
                <c:pt idx="62619">
                  <c:v>6.2619999999999993E-5</c:v>
                </c:pt>
                <c:pt idx="62620">
                  <c:v>6.2620999999999996E-5</c:v>
                </c:pt>
                <c:pt idx="62621">
                  <c:v>6.2621999999999998E-5</c:v>
                </c:pt>
                <c:pt idx="62622">
                  <c:v>6.2623E-5</c:v>
                </c:pt>
                <c:pt idx="62623">
                  <c:v>6.2624000000000002E-5</c:v>
                </c:pt>
                <c:pt idx="62624">
                  <c:v>6.2625000000000004E-5</c:v>
                </c:pt>
                <c:pt idx="62625">
                  <c:v>6.2626000000000007E-5</c:v>
                </c:pt>
                <c:pt idx="62626">
                  <c:v>6.2626999999999995E-5</c:v>
                </c:pt>
                <c:pt idx="62627">
                  <c:v>6.2627999999999997E-5</c:v>
                </c:pt>
                <c:pt idx="62628">
                  <c:v>6.2629E-5</c:v>
                </c:pt>
                <c:pt idx="62629">
                  <c:v>6.2630000000000002E-5</c:v>
                </c:pt>
                <c:pt idx="62630">
                  <c:v>6.2631000000000004E-5</c:v>
                </c:pt>
                <c:pt idx="62631">
                  <c:v>6.2632000000000006E-5</c:v>
                </c:pt>
                <c:pt idx="62632">
                  <c:v>6.2632999999999995E-5</c:v>
                </c:pt>
                <c:pt idx="62633">
                  <c:v>6.2633999999999997E-5</c:v>
                </c:pt>
                <c:pt idx="62634">
                  <c:v>6.2634999999999999E-5</c:v>
                </c:pt>
                <c:pt idx="62635">
                  <c:v>6.2636000000000001E-5</c:v>
                </c:pt>
                <c:pt idx="62636">
                  <c:v>6.2637000000000004E-5</c:v>
                </c:pt>
                <c:pt idx="62637">
                  <c:v>6.2638000000000006E-5</c:v>
                </c:pt>
                <c:pt idx="62638">
                  <c:v>6.2638999999999994E-5</c:v>
                </c:pt>
                <c:pt idx="62639">
                  <c:v>6.2639999999999997E-5</c:v>
                </c:pt>
                <c:pt idx="62640">
                  <c:v>6.2640999999999999E-5</c:v>
                </c:pt>
                <c:pt idx="62641">
                  <c:v>6.2642000000000001E-5</c:v>
                </c:pt>
                <c:pt idx="62642">
                  <c:v>6.2643000000000003E-5</c:v>
                </c:pt>
                <c:pt idx="62643">
                  <c:v>6.2644000000000005E-5</c:v>
                </c:pt>
                <c:pt idx="62644">
                  <c:v>6.2644999999999994E-5</c:v>
                </c:pt>
                <c:pt idx="62645">
                  <c:v>6.2645999999999996E-5</c:v>
                </c:pt>
                <c:pt idx="62646">
                  <c:v>6.2646999999999998E-5</c:v>
                </c:pt>
                <c:pt idx="62647">
                  <c:v>6.2648000000000001E-5</c:v>
                </c:pt>
                <c:pt idx="62648">
                  <c:v>6.2649000000000003E-5</c:v>
                </c:pt>
                <c:pt idx="62649">
                  <c:v>6.2650000000000005E-5</c:v>
                </c:pt>
                <c:pt idx="62650">
                  <c:v>6.2650999999999994E-5</c:v>
                </c:pt>
                <c:pt idx="62651">
                  <c:v>6.2651999999999996E-5</c:v>
                </c:pt>
                <c:pt idx="62652">
                  <c:v>6.2652999999999998E-5</c:v>
                </c:pt>
                <c:pt idx="62653">
                  <c:v>6.2654E-5</c:v>
                </c:pt>
                <c:pt idx="62654">
                  <c:v>6.2655000000000002E-5</c:v>
                </c:pt>
                <c:pt idx="62655">
                  <c:v>6.2656000000000005E-5</c:v>
                </c:pt>
                <c:pt idx="62656">
                  <c:v>6.2657000000000007E-5</c:v>
                </c:pt>
                <c:pt idx="62657">
                  <c:v>6.2657999999999995E-5</c:v>
                </c:pt>
                <c:pt idx="62658">
                  <c:v>6.2658999999999998E-5</c:v>
                </c:pt>
                <c:pt idx="62659">
                  <c:v>6.266E-5</c:v>
                </c:pt>
                <c:pt idx="62660">
                  <c:v>6.2661000000000002E-5</c:v>
                </c:pt>
                <c:pt idx="62661">
                  <c:v>6.2662000000000004E-5</c:v>
                </c:pt>
                <c:pt idx="62662">
                  <c:v>6.2663000000000006E-5</c:v>
                </c:pt>
                <c:pt idx="62663">
                  <c:v>6.2663999999999995E-5</c:v>
                </c:pt>
                <c:pt idx="62664">
                  <c:v>6.2664999999999997E-5</c:v>
                </c:pt>
                <c:pt idx="62665">
                  <c:v>6.2665999999999999E-5</c:v>
                </c:pt>
                <c:pt idx="62666">
                  <c:v>6.2667000000000002E-5</c:v>
                </c:pt>
                <c:pt idx="62667">
                  <c:v>6.2668000000000004E-5</c:v>
                </c:pt>
                <c:pt idx="62668">
                  <c:v>6.2669000000000006E-5</c:v>
                </c:pt>
                <c:pt idx="62669">
                  <c:v>6.2669999999999995E-5</c:v>
                </c:pt>
                <c:pt idx="62670">
                  <c:v>6.2670999999999997E-5</c:v>
                </c:pt>
                <c:pt idx="62671">
                  <c:v>6.2671999999999999E-5</c:v>
                </c:pt>
                <c:pt idx="62672">
                  <c:v>6.2673000000000001E-5</c:v>
                </c:pt>
                <c:pt idx="62673">
                  <c:v>6.2674000000000003E-5</c:v>
                </c:pt>
                <c:pt idx="62674">
                  <c:v>6.2675000000000006E-5</c:v>
                </c:pt>
                <c:pt idx="62675">
                  <c:v>6.2675999999999994E-5</c:v>
                </c:pt>
                <c:pt idx="62676">
                  <c:v>6.2676999999999996E-5</c:v>
                </c:pt>
                <c:pt idx="62677">
                  <c:v>6.2677999999999999E-5</c:v>
                </c:pt>
                <c:pt idx="62678">
                  <c:v>6.2679000000000001E-5</c:v>
                </c:pt>
                <c:pt idx="62679">
                  <c:v>6.2680000000000003E-5</c:v>
                </c:pt>
                <c:pt idx="62680">
                  <c:v>6.2681000000000005E-5</c:v>
                </c:pt>
                <c:pt idx="62681">
                  <c:v>6.2681999999999994E-5</c:v>
                </c:pt>
                <c:pt idx="62682">
                  <c:v>6.2682999999999996E-5</c:v>
                </c:pt>
                <c:pt idx="62683">
                  <c:v>6.2683999999999998E-5</c:v>
                </c:pt>
                <c:pt idx="62684">
                  <c:v>6.2685E-5</c:v>
                </c:pt>
                <c:pt idx="62685">
                  <c:v>6.2686000000000003E-5</c:v>
                </c:pt>
                <c:pt idx="62686">
                  <c:v>6.2687000000000005E-5</c:v>
                </c:pt>
                <c:pt idx="62687">
                  <c:v>6.2687999999999993E-5</c:v>
                </c:pt>
                <c:pt idx="62688">
                  <c:v>6.2688999999999996E-5</c:v>
                </c:pt>
                <c:pt idx="62689">
                  <c:v>6.2689999999999998E-5</c:v>
                </c:pt>
                <c:pt idx="62690">
                  <c:v>6.2691E-5</c:v>
                </c:pt>
                <c:pt idx="62691">
                  <c:v>6.2692000000000002E-5</c:v>
                </c:pt>
                <c:pt idx="62692">
                  <c:v>6.2693000000000004E-5</c:v>
                </c:pt>
                <c:pt idx="62693">
                  <c:v>6.2694000000000007E-5</c:v>
                </c:pt>
                <c:pt idx="62694">
                  <c:v>6.2694999999999995E-5</c:v>
                </c:pt>
                <c:pt idx="62695">
                  <c:v>6.2695999999999997E-5</c:v>
                </c:pt>
                <c:pt idx="62696">
                  <c:v>6.2697E-5</c:v>
                </c:pt>
                <c:pt idx="62697">
                  <c:v>6.2698000000000002E-5</c:v>
                </c:pt>
                <c:pt idx="62698">
                  <c:v>6.2699000000000004E-5</c:v>
                </c:pt>
                <c:pt idx="62699">
                  <c:v>6.2700000000000006E-5</c:v>
                </c:pt>
                <c:pt idx="62700">
                  <c:v>6.2700999999999995E-5</c:v>
                </c:pt>
                <c:pt idx="62701">
                  <c:v>6.2701999999999997E-5</c:v>
                </c:pt>
                <c:pt idx="62702">
                  <c:v>6.2702999999999999E-5</c:v>
                </c:pt>
                <c:pt idx="62703">
                  <c:v>6.2704000000000001E-5</c:v>
                </c:pt>
                <c:pt idx="62704">
                  <c:v>6.2705000000000004E-5</c:v>
                </c:pt>
                <c:pt idx="62705">
                  <c:v>6.2706000000000006E-5</c:v>
                </c:pt>
                <c:pt idx="62706">
                  <c:v>6.2706999999999994E-5</c:v>
                </c:pt>
                <c:pt idx="62707">
                  <c:v>6.2707999999999997E-5</c:v>
                </c:pt>
                <c:pt idx="62708">
                  <c:v>6.2708999999999999E-5</c:v>
                </c:pt>
                <c:pt idx="62709">
                  <c:v>6.2710000000000001E-5</c:v>
                </c:pt>
                <c:pt idx="62710">
                  <c:v>6.2711000000000003E-5</c:v>
                </c:pt>
                <c:pt idx="62711">
                  <c:v>6.2712000000000005E-5</c:v>
                </c:pt>
                <c:pt idx="62712">
                  <c:v>6.2712999999999994E-5</c:v>
                </c:pt>
                <c:pt idx="62713">
                  <c:v>6.2713999999999996E-5</c:v>
                </c:pt>
                <c:pt idx="62714">
                  <c:v>6.2714999999999998E-5</c:v>
                </c:pt>
                <c:pt idx="62715">
                  <c:v>6.2716000000000001E-5</c:v>
                </c:pt>
                <c:pt idx="62716">
                  <c:v>6.2717000000000003E-5</c:v>
                </c:pt>
                <c:pt idx="62717">
                  <c:v>6.2718000000000005E-5</c:v>
                </c:pt>
                <c:pt idx="62718">
                  <c:v>6.2718999999999994E-5</c:v>
                </c:pt>
                <c:pt idx="62719">
                  <c:v>6.2719999999999996E-5</c:v>
                </c:pt>
                <c:pt idx="62720">
                  <c:v>6.2720999999999998E-5</c:v>
                </c:pt>
                <c:pt idx="62721">
                  <c:v>6.2722E-5</c:v>
                </c:pt>
                <c:pt idx="62722">
                  <c:v>6.2723000000000002E-5</c:v>
                </c:pt>
                <c:pt idx="62723">
                  <c:v>6.2724000000000005E-5</c:v>
                </c:pt>
                <c:pt idx="62724">
                  <c:v>6.2725000000000007E-5</c:v>
                </c:pt>
                <c:pt idx="62725">
                  <c:v>6.2725999999999995E-5</c:v>
                </c:pt>
                <c:pt idx="62726">
                  <c:v>6.2726999999999998E-5</c:v>
                </c:pt>
                <c:pt idx="62727">
                  <c:v>6.2728E-5</c:v>
                </c:pt>
                <c:pt idx="62728">
                  <c:v>6.2729000000000002E-5</c:v>
                </c:pt>
                <c:pt idx="62729">
                  <c:v>6.2730000000000004E-5</c:v>
                </c:pt>
                <c:pt idx="62730">
                  <c:v>6.2731000000000006E-5</c:v>
                </c:pt>
                <c:pt idx="62731">
                  <c:v>6.2731999999999995E-5</c:v>
                </c:pt>
                <c:pt idx="62732">
                  <c:v>6.2732999999999997E-5</c:v>
                </c:pt>
                <c:pt idx="62733">
                  <c:v>6.2733999999999999E-5</c:v>
                </c:pt>
                <c:pt idx="62734">
                  <c:v>6.2735000000000002E-5</c:v>
                </c:pt>
                <c:pt idx="62735">
                  <c:v>6.2736000000000004E-5</c:v>
                </c:pt>
                <c:pt idx="62736">
                  <c:v>6.2737000000000006E-5</c:v>
                </c:pt>
                <c:pt idx="62737">
                  <c:v>6.2737999999999995E-5</c:v>
                </c:pt>
                <c:pt idx="62738">
                  <c:v>6.2738999999999997E-5</c:v>
                </c:pt>
                <c:pt idx="62739">
                  <c:v>6.2739999999999999E-5</c:v>
                </c:pt>
                <c:pt idx="62740">
                  <c:v>6.2741000000000001E-5</c:v>
                </c:pt>
                <c:pt idx="62741">
                  <c:v>6.2742000000000003E-5</c:v>
                </c:pt>
                <c:pt idx="62742">
                  <c:v>6.2743000000000006E-5</c:v>
                </c:pt>
                <c:pt idx="62743">
                  <c:v>6.2743999999999994E-5</c:v>
                </c:pt>
                <c:pt idx="62744">
                  <c:v>6.2744999999999996E-5</c:v>
                </c:pt>
                <c:pt idx="62745">
                  <c:v>6.2745999999999999E-5</c:v>
                </c:pt>
                <c:pt idx="62746">
                  <c:v>6.2747000000000001E-5</c:v>
                </c:pt>
                <c:pt idx="62747">
                  <c:v>6.2748000000000003E-5</c:v>
                </c:pt>
                <c:pt idx="62748">
                  <c:v>6.2749000000000005E-5</c:v>
                </c:pt>
                <c:pt idx="62749">
                  <c:v>6.2749999999999994E-5</c:v>
                </c:pt>
                <c:pt idx="62750">
                  <c:v>6.2750999999999996E-5</c:v>
                </c:pt>
                <c:pt idx="62751">
                  <c:v>6.2751999999999998E-5</c:v>
                </c:pt>
                <c:pt idx="62752">
                  <c:v>6.2753E-5</c:v>
                </c:pt>
                <c:pt idx="62753">
                  <c:v>6.2754000000000003E-5</c:v>
                </c:pt>
                <c:pt idx="62754">
                  <c:v>6.2755000000000005E-5</c:v>
                </c:pt>
                <c:pt idx="62755">
                  <c:v>6.2755999999999993E-5</c:v>
                </c:pt>
                <c:pt idx="62756">
                  <c:v>6.2756999999999996E-5</c:v>
                </c:pt>
                <c:pt idx="62757">
                  <c:v>6.2757999999999998E-5</c:v>
                </c:pt>
                <c:pt idx="62758">
                  <c:v>6.2759E-5</c:v>
                </c:pt>
                <c:pt idx="62759">
                  <c:v>6.2760000000000002E-5</c:v>
                </c:pt>
                <c:pt idx="62760">
                  <c:v>6.2761000000000004E-5</c:v>
                </c:pt>
                <c:pt idx="62761">
                  <c:v>6.2762000000000007E-5</c:v>
                </c:pt>
                <c:pt idx="62762">
                  <c:v>6.2762999999999995E-5</c:v>
                </c:pt>
                <c:pt idx="62763">
                  <c:v>6.2763999999999997E-5</c:v>
                </c:pt>
                <c:pt idx="62764">
                  <c:v>6.2765E-5</c:v>
                </c:pt>
                <c:pt idx="62765">
                  <c:v>6.2766000000000002E-5</c:v>
                </c:pt>
                <c:pt idx="62766">
                  <c:v>6.2767000000000004E-5</c:v>
                </c:pt>
                <c:pt idx="62767">
                  <c:v>6.2768000000000006E-5</c:v>
                </c:pt>
                <c:pt idx="62768">
                  <c:v>6.2768999999999995E-5</c:v>
                </c:pt>
                <c:pt idx="62769">
                  <c:v>6.2769999999999997E-5</c:v>
                </c:pt>
                <c:pt idx="62770">
                  <c:v>6.2770999999999999E-5</c:v>
                </c:pt>
                <c:pt idx="62771">
                  <c:v>6.2772000000000001E-5</c:v>
                </c:pt>
                <c:pt idx="62772">
                  <c:v>6.2773000000000004E-5</c:v>
                </c:pt>
                <c:pt idx="62773">
                  <c:v>6.2774000000000006E-5</c:v>
                </c:pt>
                <c:pt idx="62774">
                  <c:v>6.2774999999999994E-5</c:v>
                </c:pt>
                <c:pt idx="62775">
                  <c:v>6.2775999999999997E-5</c:v>
                </c:pt>
                <c:pt idx="62776">
                  <c:v>6.2776999999999999E-5</c:v>
                </c:pt>
                <c:pt idx="62777">
                  <c:v>6.2778000000000001E-5</c:v>
                </c:pt>
                <c:pt idx="62778">
                  <c:v>6.2779000000000003E-5</c:v>
                </c:pt>
                <c:pt idx="62779">
                  <c:v>6.2780000000000005E-5</c:v>
                </c:pt>
                <c:pt idx="62780">
                  <c:v>6.2780999999999994E-5</c:v>
                </c:pt>
                <c:pt idx="62781">
                  <c:v>6.2781999999999996E-5</c:v>
                </c:pt>
                <c:pt idx="62782">
                  <c:v>6.2782999999999998E-5</c:v>
                </c:pt>
                <c:pt idx="62783">
                  <c:v>6.2784000000000001E-5</c:v>
                </c:pt>
                <c:pt idx="62784">
                  <c:v>6.2785000000000003E-5</c:v>
                </c:pt>
                <c:pt idx="62785">
                  <c:v>6.2786000000000005E-5</c:v>
                </c:pt>
                <c:pt idx="62786">
                  <c:v>6.2786999999999994E-5</c:v>
                </c:pt>
                <c:pt idx="62787">
                  <c:v>6.2787999999999996E-5</c:v>
                </c:pt>
                <c:pt idx="62788">
                  <c:v>6.2788999999999998E-5</c:v>
                </c:pt>
                <c:pt idx="62789">
                  <c:v>6.279E-5</c:v>
                </c:pt>
                <c:pt idx="62790">
                  <c:v>6.2791000000000002E-5</c:v>
                </c:pt>
                <c:pt idx="62791">
                  <c:v>6.2792000000000005E-5</c:v>
                </c:pt>
                <c:pt idx="62792">
                  <c:v>6.2792999999999993E-5</c:v>
                </c:pt>
                <c:pt idx="62793">
                  <c:v>6.2793999999999995E-5</c:v>
                </c:pt>
                <c:pt idx="62794">
                  <c:v>6.2794999999999998E-5</c:v>
                </c:pt>
                <c:pt idx="62795">
                  <c:v>6.2796E-5</c:v>
                </c:pt>
                <c:pt idx="62796">
                  <c:v>6.2797000000000002E-5</c:v>
                </c:pt>
                <c:pt idx="62797">
                  <c:v>6.2798000000000004E-5</c:v>
                </c:pt>
                <c:pt idx="62798">
                  <c:v>6.2799000000000006E-5</c:v>
                </c:pt>
                <c:pt idx="62799">
                  <c:v>6.2799999999999995E-5</c:v>
                </c:pt>
                <c:pt idx="62800">
                  <c:v>6.2800999999999997E-5</c:v>
                </c:pt>
                <c:pt idx="62801">
                  <c:v>6.2801999999999999E-5</c:v>
                </c:pt>
                <c:pt idx="62802">
                  <c:v>6.2803000000000002E-5</c:v>
                </c:pt>
                <c:pt idx="62803">
                  <c:v>6.2804000000000004E-5</c:v>
                </c:pt>
                <c:pt idx="62804">
                  <c:v>6.2805000000000006E-5</c:v>
                </c:pt>
                <c:pt idx="62805">
                  <c:v>6.2805999999999995E-5</c:v>
                </c:pt>
                <c:pt idx="62806">
                  <c:v>6.2806999999999997E-5</c:v>
                </c:pt>
                <c:pt idx="62807">
                  <c:v>6.2807999999999999E-5</c:v>
                </c:pt>
                <c:pt idx="62808">
                  <c:v>6.2809000000000001E-5</c:v>
                </c:pt>
                <c:pt idx="62809">
                  <c:v>6.2810000000000003E-5</c:v>
                </c:pt>
                <c:pt idx="62810">
                  <c:v>6.2811000000000006E-5</c:v>
                </c:pt>
                <c:pt idx="62811">
                  <c:v>6.2811999999999994E-5</c:v>
                </c:pt>
                <c:pt idx="62812">
                  <c:v>6.2812999999999996E-5</c:v>
                </c:pt>
                <c:pt idx="62813">
                  <c:v>6.2813999999999999E-5</c:v>
                </c:pt>
                <c:pt idx="62814">
                  <c:v>6.2815000000000001E-5</c:v>
                </c:pt>
                <c:pt idx="62815">
                  <c:v>6.2816000000000003E-5</c:v>
                </c:pt>
                <c:pt idx="62816">
                  <c:v>6.2817000000000005E-5</c:v>
                </c:pt>
                <c:pt idx="62817">
                  <c:v>6.2817999999999994E-5</c:v>
                </c:pt>
                <c:pt idx="62818">
                  <c:v>6.2818999999999996E-5</c:v>
                </c:pt>
                <c:pt idx="62819">
                  <c:v>6.2819999999999998E-5</c:v>
                </c:pt>
                <c:pt idx="62820">
                  <c:v>6.2821E-5</c:v>
                </c:pt>
                <c:pt idx="62821">
                  <c:v>6.2822000000000003E-5</c:v>
                </c:pt>
                <c:pt idx="62822">
                  <c:v>6.2823000000000005E-5</c:v>
                </c:pt>
                <c:pt idx="62823">
                  <c:v>6.2823999999999993E-5</c:v>
                </c:pt>
                <c:pt idx="62824">
                  <c:v>6.2824999999999996E-5</c:v>
                </c:pt>
                <c:pt idx="62825">
                  <c:v>6.2825999999999998E-5</c:v>
                </c:pt>
                <c:pt idx="62826">
                  <c:v>6.2827E-5</c:v>
                </c:pt>
                <c:pt idx="62827">
                  <c:v>6.2828000000000002E-5</c:v>
                </c:pt>
                <c:pt idx="62828">
                  <c:v>6.2829000000000004E-5</c:v>
                </c:pt>
                <c:pt idx="62829">
                  <c:v>6.2830000000000007E-5</c:v>
                </c:pt>
                <c:pt idx="62830">
                  <c:v>6.2830999999999995E-5</c:v>
                </c:pt>
                <c:pt idx="62831">
                  <c:v>6.2831999999999997E-5</c:v>
                </c:pt>
                <c:pt idx="62832">
                  <c:v>6.2833E-5</c:v>
                </c:pt>
                <c:pt idx="62833">
                  <c:v>6.2834000000000002E-5</c:v>
                </c:pt>
                <c:pt idx="62834">
                  <c:v>6.2835000000000004E-5</c:v>
                </c:pt>
                <c:pt idx="62835">
                  <c:v>6.2836000000000006E-5</c:v>
                </c:pt>
                <c:pt idx="62836">
                  <c:v>6.2836999999999995E-5</c:v>
                </c:pt>
                <c:pt idx="62837">
                  <c:v>6.2837999999999997E-5</c:v>
                </c:pt>
                <c:pt idx="62838">
                  <c:v>6.2838999999999999E-5</c:v>
                </c:pt>
                <c:pt idx="62839">
                  <c:v>6.2840000000000001E-5</c:v>
                </c:pt>
                <c:pt idx="62840">
                  <c:v>6.2841000000000004E-5</c:v>
                </c:pt>
                <c:pt idx="62841">
                  <c:v>6.2842000000000006E-5</c:v>
                </c:pt>
                <c:pt idx="62842">
                  <c:v>6.2842999999999994E-5</c:v>
                </c:pt>
                <c:pt idx="62843">
                  <c:v>6.2843999999999997E-5</c:v>
                </c:pt>
                <c:pt idx="62844">
                  <c:v>6.2844999999999999E-5</c:v>
                </c:pt>
                <c:pt idx="62845">
                  <c:v>6.2846000000000001E-5</c:v>
                </c:pt>
                <c:pt idx="62846">
                  <c:v>6.2847000000000003E-5</c:v>
                </c:pt>
                <c:pt idx="62847">
                  <c:v>6.2848000000000005E-5</c:v>
                </c:pt>
                <c:pt idx="62848">
                  <c:v>6.2848999999999994E-5</c:v>
                </c:pt>
                <c:pt idx="62849">
                  <c:v>6.2849999999999996E-5</c:v>
                </c:pt>
                <c:pt idx="62850">
                  <c:v>6.2850999999999998E-5</c:v>
                </c:pt>
                <c:pt idx="62851">
                  <c:v>6.2852000000000001E-5</c:v>
                </c:pt>
                <c:pt idx="62852">
                  <c:v>6.2853000000000003E-5</c:v>
                </c:pt>
                <c:pt idx="62853">
                  <c:v>6.2854000000000005E-5</c:v>
                </c:pt>
                <c:pt idx="62854">
                  <c:v>6.2854999999999994E-5</c:v>
                </c:pt>
                <c:pt idx="62855">
                  <c:v>6.2855999999999996E-5</c:v>
                </c:pt>
                <c:pt idx="62856">
                  <c:v>6.2856999999999998E-5</c:v>
                </c:pt>
                <c:pt idx="62857">
                  <c:v>6.2858E-5</c:v>
                </c:pt>
                <c:pt idx="62858">
                  <c:v>6.2859000000000002E-5</c:v>
                </c:pt>
                <c:pt idx="62859">
                  <c:v>6.2860000000000005E-5</c:v>
                </c:pt>
                <c:pt idx="62860">
                  <c:v>6.2860999999999993E-5</c:v>
                </c:pt>
                <c:pt idx="62861">
                  <c:v>6.2861999999999995E-5</c:v>
                </c:pt>
                <c:pt idx="62862">
                  <c:v>6.2862999999999998E-5</c:v>
                </c:pt>
                <c:pt idx="62863">
                  <c:v>6.2864E-5</c:v>
                </c:pt>
                <c:pt idx="62864">
                  <c:v>6.2865000000000002E-5</c:v>
                </c:pt>
                <c:pt idx="62865">
                  <c:v>6.2866000000000004E-5</c:v>
                </c:pt>
                <c:pt idx="62866">
                  <c:v>6.2867000000000006E-5</c:v>
                </c:pt>
                <c:pt idx="62867">
                  <c:v>6.2867999999999995E-5</c:v>
                </c:pt>
                <c:pt idx="62868">
                  <c:v>6.2868999999999997E-5</c:v>
                </c:pt>
                <c:pt idx="62869">
                  <c:v>6.2869999999999999E-5</c:v>
                </c:pt>
                <c:pt idx="62870">
                  <c:v>6.2871000000000002E-5</c:v>
                </c:pt>
                <c:pt idx="62871">
                  <c:v>6.2872000000000004E-5</c:v>
                </c:pt>
                <c:pt idx="62872">
                  <c:v>6.2873000000000006E-5</c:v>
                </c:pt>
                <c:pt idx="62873">
                  <c:v>6.2873999999999995E-5</c:v>
                </c:pt>
                <c:pt idx="62874">
                  <c:v>6.2874999999999997E-5</c:v>
                </c:pt>
                <c:pt idx="62875">
                  <c:v>6.2875999999999999E-5</c:v>
                </c:pt>
                <c:pt idx="62876">
                  <c:v>6.2877000000000001E-5</c:v>
                </c:pt>
                <c:pt idx="62877">
                  <c:v>6.2878000000000003E-5</c:v>
                </c:pt>
                <c:pt idx="62878">
                  <c:v>6.2879000000000006E-5</c:v>
                </c:pt>
                <c:pt idx="62879">
                  <c:v>6.2879999999999994E-5</c:v>
                </c:pt>
                <c:pt idx="62880">
                  <c:v>6.2880999999999996E-5</c:v>
                </c:pt>
                <c:pt idx="62881">
                  <c:v>6.2881999999999999E-5</c:v>
                </c:pt>
                <c:pt idx="62882">
                  <c:v>6.2883000000000001E-5</c:v>
                </c:pt>
                <c:pt idx="62883">
                  <c:v>6.2884000000000003E-5</c:v>
                </c:pt>
                <c:pt idx="62884">
                  <c:v>6.2885000000000005E-5</c:v>
                </c:pt>
                <c:pt idx="62885">
                  <c:v>6.2885999999999994E-5</c:v>
                </c:pt>
                <c:pt idx="62886">
                  <c:v>6.2886999999999996E-5</c:v>
                </c:pt>
                <c:pt idx="62887">
                  <c:v>6.2887999999999998E-5</c:v>
                </c:pt>
                <c:pt idx="62888">
                  <c:v>6.2889E-5</c:v>
                </c:pt>
                <c:pt idx="62889">
                  <c:v>6.2890000000000003E-5</c:v>
                </c:pt>
                <c:pt idx="62890">
                  <c:v>6.2891000000000005E-5</c:v>
                </c:pt>
                <c:pt idx="62891">
                  <c:v>6.2891999999999993E-5</c:v>
                </c:pt>
                <c:pt idx="62892">
                  <c:v>6.2892999999999996E-5</c:v>
                </c:pt>
                <c:pt idx="62893">
                  <c:v>6.2893999999999998E-5</c:v>
                </c:pt>
                <c:pt idx="62894">
                  <c:v>6.2895E-5</c:v>
                </c:pt>
                <c:pt idx="62895">
                  <c:v>6.2896000000000002E-5</c:v>
                </c:pt>
                <c:pt idx="62896">
                  <c:v>6.2897000000000004E-5</c:v>
                </c:pt>
                <c:pt idx="62897">
                  <c:v>6.2898000000000007E-5</c:v>
                </c:pt>
                <c:pt idx="62898">
                  <c:v>6.2898999999999995E-5</c:v>
                </c:pt>
                <c:pt idx="62899">
                  <c:v>6.2899999999999997E-5</c:v>
                </c:pt>
                <c:pt idx="62900">
                  <c:v>6.2901E-5</c:v>
                </c:pt>
                <c:pt idx="62901">
                  <c:v>6.2902000000000002E-5</c:v>
                </c:pt>
                <c:pt idx="62902">
                  <c:v>6.2903000000000004E-5</c:v>
                </c:pt>
                <c:pt idx="62903">
                  <c:v>6.2904000000000006E-5</c:v>
                </c:pt>
                <c:pt idx="62904">
                  <c:v>6.2904999999999995E-5</c:v>
                </c:pt>
                <c:pt idx="62905">
                  <c:v>6.2905999999999997E-5</c:v>
                </c:pt>
                <c:pt idx="62906">
                  <c:v>6.2906999999999999E-5</c:v>
                </c:pt>
                <c:pt idx="62907">
                  <c:v>6.2908000000000001E-5</c:v>
                </c:pt>
                <c:pt idx="62908">
                  <c:v>6.2909000000000004E-5</c:v>
                </c:pt>
                <c:pt idx="62909">
                  <c:v>6.2910000000000006E-5</c:v>
                </c:pt>
                <c:pt idx="62910">
                  <c:v>6.2910999999999994E-5</c:v>
                </c:pt>
                <c:pt idx="62911">
                  <c:v>6.2911999999999997E-5</c:v>
                </c:pt>
                <c:pt idx="62912">
                  <c:v>6.2912999999999999E-5</c:v>
                </c:pt>
                <c:pt idx="62913">
                  <c:v>6.2914000000000001E-5</c:v>
                </c:pt>
                <c:pt idx="62914">
                  <c:v>6.2915000000000003E-5</c:v>
                </c:pt>
                <c:pt idx="62915">
                  <c:v>6.2916000000000005E-5</c:v>
                </c:pt>
                <c:pt idx="62916">
                  <c:v>6.2916999999999994E-5</c:v>
                </c:pt>
                <c:pt idx="62917">
                  <c:v>6.2917999999999996E-5</c:v>
                </c:pt>
                <c:pt idx="62918">
                  <c:v>6.2918999999999998E-5</c:v>
                </c:pt>
                <c:pt idx="62919">
                  <c:v>6.2920000000000001E-5</c:v>
                </c:pt>
                <c:pt idx="62920">
                  <c:v>6.2921000000000003E-5</c:v>
                </c:pt>
                <c:pt idx="62921">
                  <c:v>6.2922000000000005E-5</c:v>
                </c:pt>
                <c:pt idx="62922">
                  <c:v>6.2922999999999994E-5</c:v>
                </c:pt>
                <c:pt idx="62923">
                  <c:v>6.2923999999999996E-5</c:v>
                </c:pt>
                <c:pt idx="62924">
                  <c:v>6.2924999999999998E-5</c:v>
                </c:pt>
                <c:pt idx="62925">
                  <c:v>6.2926E-5</c:v>
                </c:pt>
                <c:pt idx="62926">
                  <c:v>6.2927000000000002E-5</c:v>
                </c:pt>
                <c:pt idx="62927">
                  <c:v>6.2928000000000005E-5</c:v>
                </c:pt>
                <c:pt idx="62928">
                  <c:v>6.2928999999999993E-5</c:v>
                </c:pt>
                <c:pt idx="62929">
                  <c:v>6.2929999999999995E-5</c:v>
                </c:pt>
                <c:pt idx="62930">
                  <c:v>6.2930999999999998E-5</c:v>
                </c:pt>
                <c:pt idx="62931">
                  <c:v>6.2932E-5</c:v>
                </c:pt>
                <c:pt idx="62932">
                  <c:v>6.2933000000000002E-5</c:v>
                </c:pt>
                <c:pt idx="62933">
                  <c:v>6.2934000000000004E-5</c:v>
                </c:pt>
                <c:pt idx="62934">
                  <c:v>6.2935000000000006E-5</c:v>
                </c:pt>
                <c:pt idx="62935">
                  <c:v>6.2935999999999995E-5</c:v>
                </c:pt>
                <c:pt idx="62936">
                  <c:v>6.2936999999999997E-5</c:v>
                </c:pt>
                <c:pt idx="62937">
                  <c:v>6.2937999999999999E-5</c:v>
                </c:pt>
                <c:pt idx="62938">
                  <c:v>6.2939000000000002E-5</c:v>
                </c:pt>
                <c:pt idx="62939">
                  <c:v>6.2940000000000004E-5</c:v>
                </c:pt>
                <c:pt idx="62940">
                  <c:v>6.2941000000000006E-5</c:v>
                </c:pt>
                <c:pt idx="62941">
                  <c:v>6.2941999999999995E-5</c:v>
                </c:pt>
                <c:pt idx="62942">
                  <c:v>6.2942999999999997E-5</c:v>
                </c:pt>
                <c:pt idx="62943">
                  <c:v>6.2943999999999999E-5</c:v>
                </c:pt>
                <c:pt idx="62944">
                  <c:v>6.2945000000000001E-5</c:v>
                </c:pt>
                <c:pt idx="62945">
                  <c:v>6.2946000000000003E-5</c:v>
                </c:pt>
                <c:pt idx="62946">
                  <c:v>6.2947000000000006E-5</c:v>
                </c:pt>
                <c:pt idx="62947">
                  <c:v>6.2947999999999994E-5</c:v>
                </c:pt>
                <c:pt idx="62948">
                  <c:v>6.2948999999999996E-5</c:v>
                </c:pt>
                <c:pt idx="62949">
                  <c:v>6.2949999999999999E-5</c:v>
                </c:pt>
                <c:pt idx="62950">
                  <c:v>6.2951000000000001E-5</c:v>
                </c:pt>
                <c:pt idx="62951">
                  <c:v>6.2952000000000003E-5</c:v>
                </c:pt>
                <c:pt idx="62952">
                  <c:v>6.2953000000000005E-5</c:v>
                </c:pt>
                <c:pt idx="62953">
                  <c:v>6.2953999999999994E-5</c:v>
                </c:pt>
                <c:pt idx="62954">
                  <c:v>6.2954999999999996E-5</c:v>
                </c:pt>
                <c:pt idx="62955">
                  <c:v>6.2955999999999998E-5</c:v>
                </c:pt>
                <c:pt idx="62956">
                  <c:v>6.2957E-5</c:v>
                </c:pt>
                <c:pt idx="62957">
                  <c:v>6.2958000000000003E-5</c:v>
                </c:pt>
                <c:pt idx="62958">
                  <c:v>6.2959000000000005E-5</c:v>
                </c:pt>
                <c:pt idx="62959">
                  <c:v>6.2959999999999994E-5</c:v>
                </c:pt>
                <c:pt idx="62960">
                  <c:v>6.2960999999999996E-5</c:v>
                </c:pt>
                <c:pt idx="62961">
                  <c:v>6.2961999999999998E-5</c:v>
                </c:pt>
                <c:pt idx="62962">
                  <c:v>6.2963E-5</c:v>
                </c:pt>
                <c:pt idx="62963">
                  <c:v>6.2964000000000002E-5</c:v>
                </c:pt>
                <c:pt idx="62964">
                  <c:v>6.2965000000000004E-5</c:v>
                </c:pt>
                <c:pt idx="62965">
                  <c:v>6.2966000000000007E-5</c:v>
                </c:pt>
                <c:pt idx="62966">
                  <c:v>6.2966999999999995E-5</c:v>
                </c:pt>
                <c:pt idx="62967">
                  <c:v>6.2967999999999997E-5</c:v>
                </c:pt>
                <c:pt idx="62968">
                  <c:v>6.2969E-5</c:v>
                </c:pt>
                <c:pt idx="62969">
                  <c:v>6.2970000000000002E-5</c:v>
                </c:pt>
                <c:pt idx="62970">
                  <c:v>6.2971000000000004E-5</c:v>
                </c:pt>
                <c:pt idx="62971">
                  <c:v>6.2972000000000006E-5</c:v>
                </c:pt>
                <c:pt idx="62972">
                  <c:v>6.2972999999999995E-5</c:v>
                </c:pt>
                <c:pt idx="62973">
                  <c:v>6.2973999999999997E-5</c:v>
                </c:pt>
                <c:pt idx="62974">
                  <c:v>6.2974999999999999E-5</c:v>
                </c:pt>
                <c:pt idx="62975">
                  <c:v>6.2976000000000001E-5</c:v>
                </c:pt>
                <c:pt idx="62976">
                  <c:v>6.2977000000000004E-5</c:v>
                </c:pt>
                <c:pt idx="62977">
                  <c:v>6.2978000000000006E-5</c:v>
                </c:pt>
                <c:pt idx="62978">
                  <c:v>6.2978999999999995E-5</c:v>
                </c:pt>
                <c:pt idx="62979">
                  <c:v>6.2979999999999997E-5</c:v>
                </c:pt>
                <c:pt idx="62980">
                  <c:v>6.2980999999999999E-5</c:v>
                </c:pt>
                <c:pt idx="62981">
                  <c:v>6.2982000000000001E-5</c:v>
                </c:pt>
                <c:pt idx="62982">
                  <c:v>6.2983000000000003E-5</c:v>
                </c:pt>
                <c:pt idx="62983">
                  <c:v>6.2984000000000005E-5</c:v>
                </c:pt>
                <c:pt idx="62984">
                  <c:v>6.2984999999999994E-5</c:v>
                </c:pt>
                <c:pt idx="62985">
                  <c:v>6.2985999999999996E-5</c:v>
                </c:pt>
                <c:pt idx="62986">
                  <c:v>6.2986999999999999E-5</c:v>
                </c:pt>
                <c:pt idx="62987">
                  <c:v>6.2988000000000001E-5</c:v>
                </c:pt>
                <c:pt idx="62988">
                  <c:v>6.2989000000000003E-5</c:v>
                </c:pt>
                <c:pt idx="62989">
                  <c:v>6.2990000000000005E-5</c:v>
                </c:pt>
                <c:pt idx="62990">
                  <c:v>6.2990999999999994E-5</c:v>
                </c:pt>
                <c:pt idx="62991">
                  <c:v>6.2991999999999996E-5</c:v>
                </c:pt>
                <c:pt idx="62992">
                  <c:v>6.2992999999999998E-5</c:v>
                </c:pt>
                <c:pt idx="62993">
                  <c:v>6.2994E-5</c:v>
                </c:pt>
                <c:pt idx="62994">
                  <c:v>6.2995000000000002E-5</c:v>
                </c:pt>
                <c:pt idx="62995">
                  <c:v>6.2996000000000005E-5</c:v>
                </c:pt>
                <c:pt idx="62996">
                  <c:v>6.2996999999999993E-5</c:v>
                </c:pt>
                <c:pt idx="62997">
                  <c:v>6.2997999999999996E-5</c:v>
                </c:pt>
                <c:pt idx="62998">
                  <c:v>6.2998999999999998E-5</c:v>
                </c:pt>
                <c:pt idx="62999">
                  <c:v>6.3E-5</c:v>
                </c:pt>
                <c:pt idx="63000">
                  <c:v>6.3001000000000002E-5</c:v>
                </c:pt>
                <c:pt idx="63001">
                  <c:v>6.3002000000000004E-5</c:v>
                </c:pt>
                <c:pt idx="63002">
                  <c:v>6.3003000000000006E-5</c:v>
                </c:pt>
                <c:pt idx="63003">
                  <c:v>6.3003999999999995E-5</c:v>
                </c:pt>
                <c:pt idx="63004">
                  <c:v>6.3004999999999997E-5</c:v>
                </c:pt>
                <c:pt idx="63005">
                  <c:v>6.3006E-5</c:v>
                </c:pt>
                <c:pt idx="63006">
                  <c:v>6.3007000000000002E-5</c:v>
                </c:pt>
                <c:pt idx="63007">
                  <c:v>6.3008000000000004E-5</c:v>
                </c:pt>
                <c:pt idx="63008">
                  <c:v>6.3009000000000006E-5</c:v>
                </c:pt>
                <c:pt idx="63009">
                  <c:v>6.3009999999999995E-5</c:v>
                </c:pt>
                <c:pt idx="63010">
                  <c:v>6.3010999999999997E-5</c:v>
                </c:pt>
                <c:pt idx="63011">
                  <c:v>6.3011999999999999E-5</c:v>
                </c:pt>
                <c:pt idx="63012">
                  <c:v>6.3013000000000001E-5</c:v>
                </c:pt>
                <c:pt idx="63013">
                  <c:v>6.3014000000000003E-5</c:v>
                </c:pt>
                <c:pt idx="63014">
                  <c:v>6.3015000000000006E-5</c:v>
                </c:pt>
                <c:pt idx="63015">
                  <c:v>6.3015999999999994E-5</c:v>
                </c:pt>
                <c:pt idx="63016">
                  <c:v>6.3016999999999997E-5</c:v>
                </c:pt>
                <c:pt idx="63017">
                  <c:v>6.3017999999999999E-5</c:v>
                </c:pt>
                <c:pt idx="63018">
                  <c:v>6.3019000000000001E-5</c:v>
                </c:pt>
                <c:pt idx="63019">
                  <c:v>6.3020000000000003E-5</c:v>
                </c:pt>
                <c:pt idx="63020">
                  <c:v>6.3021000000000005E-5</c:v>
                </c:pt>
                <c:pt idx="63021">
                  <c:v>6.3021999999999994E-5</c:v>
                </c:pt>
                <c:pt idx="63022">
                  <c:v>6.3022999999999996E-5</c:v>
                </c:pt>
                <c:pt idx="63023">
                  <c:v>6.3023999999999998E-5</c:v>
                </c:pt>
                <c:pt idx="63024">
                  <c:v>6.3025000000000001E-5</c:v>
                </c:pt>
                <c:pt idx="63025">
                  <c:v>6.3026000000000003E-5</c:v>
                </c:pt>
                <c:pt idx="63026">
                  <c:v>6.3027000000000005E-5</c:v>
                </c:pt>
                <c:pt idx="63027">
                  <c:v>6.3027999999999994E-5</c:v>
                </c:pt>
                <c:pt idx="63028">
                  <c:v>6.3028999999999996E-5</c:v>
                </c:pt>
                <c:pt idx="63029">
                  <c:v>6.3029999999999998E-5</c:v>
                </c:pt>
                <c:pt idx="63030">
                  <c:v>6.3031E-5</c:v>
                </c:pt>
                <c:pt idx="63031">
                  <c:v>6.3032000000000002E-5</c:v>
                </c:pt>
                <c:pt idx="63032">
                  <c:v>6.3033000000000004E-5</c:v>
                </c:pt>
                <c:pt idx="63033">
                  <c:v>6.3034000000000007E-5</c:v>
                </c:pt>
                <c:pt idx="63034">
                  <c:v>6.3034999999999995E-5</c:v>
                </c:pt>
                <c:pt idx="63035">
                  <c:v>6.3035999999999998E-5</c:v>
                </c:pt>
                <c:pt idx="63036">
                  <c:v>6.3037E-5</c:v>
                </c:pt>
                <c:pt idx="63037">
                  <c:v>6.3038000000000002E-5</c:v>
                </c:pt>
                <c:pt idx="63038">
                  <c:v>6.3039000000000004E-5</c:v>
                </c:pt>
                <c:pt idx="63039">
                  <c:v>6.3040000000000006E-5</c:v>
                </c:pt>
                <c:pt idx="63040">
                  <c:v>6.3040999999999995E-5</c:v>
                </c:pt>
                <c:pt idx="63041">
                  <c:v>6.3041999999999997E-5</c:v>
                </c:pt>
                <c:pt idx="63042">
                  <c:v>6.3042999999999999E-5</c:v>
                </c:pt>
                <c:pt idx="63043">
                  <c:v>6.3044000000000002E-5</c:v>
                </c:pt>
                <c:pt idx="63044">
                  <c:v>6.3045000000000004E-5</c:v>
                </c:pt>
                <c:pt idx="63045">
                  <c:v>6.3046000000000006E-5</c:v>
                </c:pt>
                <c:pt idx="63046">
                  <c:v>6.3046999999999995E-5</c:v>
                </c:pt>
                <c:pt idx="63047">
                  <c:v>6.3047999999999997E-5</c:v>
                </c:pt>
                <c:pt idx="63048">
                  <c:v>6.3048999999999999E-5</c:v>
                </c:pt>
                <c:pt idx="63049">
                  <c:v>6.3050000000000001E-5</c:v>
                </c:pt>
                <c:pt idx="63050">
                  <c:v>6.3051000000000003E-5</c:v>
                </c:pt>
                <c:pt idx="63051">
                  <c:v>6.3052000000000006E-5</c:v>
                </c:pt>
                <c:pt idx="63052">
                  <c:v>6.3052999999999994E-5</c:v>
                </c:pt>
                <c:pt idx="63053">
                  <c:v>6.3053999999999996E-5</c:v>
                </c:pt>
                <c:pt idx="63054">
                  <c:v>6.3054999999999999E-5</c:v>
                </c:pt>
                <c:pt idx="63055">
                  <c:v>6.3056000000000001E-5</c:v>
                </c:pt>
                <c:pt idx="63056">
                  <c:v>6.3057000000000003E-5</c:v>
                </c:pt>
                <c:pt idx="63057">
                  <c:v>6.3058000000000005E-5</c:v>
                </c:pt>
                <c:pt idx="63058">
                  <c:v>6.3058999999999994E-5</c:v>
                </c:pt>
                <c:pt idx="63059">
                  <c:v>6.3059999999999996E-5</c:v>
                </c:pt>
                <c:pt idx="63060">
                  <c:v>6.3060999999999998E-5</c:v>
                </c:pt>
                <c:pt idx="63061">
                  <c:v>6.3062E-5</c:v>
                </c:pt>
                <c:pt idx="63062">
                  <c:v>6.3063000000000003E-5</c:v>
                </c:pt>
                <c:pt idx="63063">
                  <c:v>6.3064000000000005E-5</c:v>
                </c:pt>
                <c:pt idx="63064">
                  <c:v>6.3064999999999993E-5</c:v>
                </c:pt>
                <c:pt idx="63065">
                  <c:v>6.3065999999999996E-5</c:v>
                </c:pt>
                <c:pt idx="63066">
                  <c:v>6.3066999999999998E-5</c:v>
                </c:pt>
                <c:pt idx="63067">
                  <c:v>6.3068E-5</c:v>
                </c:pt>
                <c:pt idx="63068">
                  <c:v>6.3069000000000002E-5</c:v>
                </c:pt>
                <c:pt idx="63069">
                  <c:v>6.3070000000000004E-5</c:v>
                </c:pt>
                <c:pt idx="63070">
                  <c:v>6.3071000000000007E-5</c:v>
                </c:pt>
                <c:pt idx="63071">
                  <c:v>6.3071999999999995E-5</c:v>
                </c:pt>
                <c:pt idx="63072">
                  <c:v>6.3072999999999997E-5</c:v>
                </c:pt>
                <c:pt idx="63073">
                  <c:v>6.3074E-5</c:v>
                </c:pt>
                <c:pt idx="63074">
                  <c:v>6.3075000000000002E-5</c:v>
                </c:pt>
                <c:pt idx="63075">
                  <c:v>6.3076000000000004E-5</c:v>
                </c:pt>
                <c:pt idx="63076">
                  <c:v>6.3077000000000006E-5</c:v>
                </c:pt>
                <c:pt idx="63077">
                  <c:v>6.3077999999999995E-5</c:v>
                </c:pt>
                <c:pt idx="63078">
                  <c:v>6.3078999999999997E-5</c:v>
                </c:pt>
                <c:pt idx="63079">
                  <c:v>6.3079999999999999E-5</c:v>
                </c:pt>
                <c:pt idx="63080">
                  <c:v>6.3081000000000001E-5</c:v>
                </c:pt>
                <c:pt idx="63081">
                  <c:v>6.3082000000000004E-5</c:v>
                </c:pt>
                <c:pt idx="63082">
                  <c:v>6.3083000000000006E-5</c:v>
                </c:pt>
                <c:pt idx="63083">
                  <c:v>6.3083999999999994E-5</c:v>
                </c:pt>
                <c:pt idx="63084">
                  <c:v>6.3084999999999997E-5</c:v>
                </c:pt>
                <c:pt idx="63085">
                  <c:v>6.3085999999999999E-5</c:v>
                </c:pt>
                <c:pt idx="63086">
                  <c:v>6.3087000000000001E-5</c:v>
                </c:pt>
                <c:pt idx="63087">
                  <c:v>6.3088000000000003E-5</c:v>
                </c:pt>
                <c:pt idx="63088">
                  <c:v>6.3089000000000005E-5</c:v>
                </c:pt>
                <c:pt idx="63089">
                  <c:v>6.3089999999999994E-5</c:v>
                </c:pt>
                <c:pt idx="63090">
                  <c:v>6.3090999999999996E-5</c:v>
                </c:pt>
                <c:pt idx="63091">
                  <c:v>6.3091999999999998E-5</c:v>
                </c:pt>
                <c:pt idx="63092">
                  <c:v>6.3093000000000001E-5</c:v>
                </c:pt>
                <c:pt idx="63093">
                  <c:v>6.3094000000000003E-5</c:v>
                </c:pt>
                <c:pt idx="63094">
                  <c:v>6.3095000000000005E-5</c:v>
                </c:pt>
                <c:pt idx="63095">
                  <c:v>6.3095999999999994E-5</c:v>
                </c:pt>
                <c:pt idx="63096">
                  <c:v>6.3096999999999996E-5</c:v>
                </c:pt>
                <c:pt idx="63097">
                  <c:v>6.3097999999999998E-5</c:v>
                </c:pt>
                <c:pt idx="63098">
                  <c:v>6.3099E-5</c:v>
                </c:pt>
                <c:pt idx="63099">
                  <c:v>6.3100000000000002E-5</c:v>
                </c:pt>
                <c:pt idx="63100">
                  <c:v>6.3101000000000005E-5</c:v>
                </c:pt>
                <c:pt idx="63101">
                  <c:v>6.3102000000000007E-5</c:v>
                </c:pt>
                <c:pt idx="63102">
                  <c:v>6.3102999999999995E-5</c:v>
                </c:pt>
                <c:pt idx="63103">
                  <c:v>6.3103999999999998E-5</c:v>
                </c:pt>
                <c:pt idx="63104">
                  <c:v>6.3105E-5</c:v>
                </c:pt>
                <c:pt idx="63105">
                  <c:v>6.3106000000000002E-5</c:v>
                </c:pt>
                <c:pt idx="63106">
                  <c:v>6.3107000000000004E-5</c:v>
                </c:pt>
                <c:pt idx="63107">
                  <c:v>6.3108000000000006E-5</c:v>
                </c:pt>
                <c:pt idx="63108">
                  <c:v>6.3108999999999995E-5</c:v>
                </c:pt>
                <c:pt idx="63109">
                  <c:v>6.3109999999999997E-5</c:v>
                </c:pt>
                <c:pt idx="63110">
                  <c:v>6.3110999999999999E-5</c:v>
                </c:pt>
                <c:pt idx="63111">
                  <c:v>6.3112000000000002E-5</c:v>
                </c:pt>
                <c:pt idx="63112">
                  <c:v>6.3113000000000004E-5</c:v>
                </c:pt>
                <c:pt idx="63113">
                  <c:v>6.3114000000000006E-5</c:v>
                </c:pt>
                <c:pt idx="63114">
                  <c:v>6.3114999999999995E-5</c:v>
                </c:pt>
                <c:pt idx="63115">
                  <c:v>6.3115999999999997E-5</c:v>
                </c:pt>
                <c:pt idx="63116">
                  <c:v>6.3116999999999999E-5</c:v>
                </c:pt>
                <c:pt idx="63117">
                  <c:v>6.3118000000000001E-5</c:v>
                </c:pt>
                <c:pt idx="63118">
                  <c:v>6.3119000000000003E-5</c:v>
                </c:pt>
                <c:pt idx="63119">
                  <c:v>6.3120000000000006E-5</c:v>
                </c:pt>
                <c:pt idx="63120">
                  <c:v>6.3120999999999994E-5</c:v>
                </c:pt>
                <c:pt idx="63121">
                  <c:v>6.3121999999999996E-5</c:v>
                </c:pt>
                <c:pt idx="63122">
                  <c:v>6.3122999999999999E-5</c:v>
                </c:pt>
                <c:pt idx="63123">
                  <c:v>6.3124000000000001E-5</c:v>
                </c:pt>
                <c:pt idx="63124">
                  <c:v>6.3125000000000003E-5</c:v>
                </c:pt>
                <c:pt idx="63125">
                  <c:v>6.3126000000000005E-5</c:v>
                </c:pt>
                <c:pt idx="63126">
                  <c:v>6.3126999999999994E-5</c:v>
                </c:pt>
                <c:pt idx="63127">
                  <c:v>6.3127999999999996E-5</c:v>
                </c:pt>
                <c:pt idx="63128">
                  <c:v>6.3128999999999998E-5</c:v>
                </c:pt>
                <c:pt idx="63129">
                  <c:v>6.313E-5</c:v>
                </c:pt>
                <c:pt idx="63130">
                  <c:v>6.3131000000000003E-5</c:v>
                </c:pt>
                <c:pt idx="63131">
                  <c:v>6.3132000000000005E-5</c:v>
                </c:pt>
                <c:pt idx="63132">
                  <c:v>6.3132999999999993E-5</c:v>
                </c:pt>
                <c:pt idx="63133">
                  <c:v>6.3133999999999996E-5</c:v>
                </c:pt>
                <c:pt idx="63134">
                  <c:v>6.3134999999999998E-5</c:v>
                </c:pt>
                <c:pt idx="63135">
                  <c:v>6.3136E-5</c:v>
                </c:pt>
                <c:pt idx="63136">
                  <c:v>6.3137000000000002E-5</c:v>
                </c:pt>
                <c:pt idx="63137">
                  <c:v>6.3138000000000004E-5</c:v>
                </c:pt>
                <c:pt idx="63138">
                  <c:v>6.3139000000000007E-5</c:v>
                </c:pt>
                <c:pt idx="63139">
                  <c:v>6.3139999999999995E-5</c:v>
                </c:pt>
                <c:pt idx="63140">
                  <c:v>6.3140999999999997E-5</c:v>
                </c:pt>
                <c:pt idx="63141">
                  <c:v>6.3142E-5</c:v>
                </c:pt>
                <c:pt idx="63142">
                  <c:v>6.3143000000000002E-5</c:v>
                </c:pt>
                <c:pt idx="63143">
                  <c:v>6.3144000000000004E-5</c:v>
                </c:pt>
                <c:pt idx="63144">
                  <c:v>6.3145000000000006E-5</c:v>
                </c:pt>
                <c:pt idx="63145">
                  <c:v>6.3145999999999995E-5</c:v>
                </c:pt>
                <c:pt idx="63146">
                  <c:v>6.3146999999999997E-5</c:v>
                </c:pt>
                <c:pt idx="63147">
                  <c:v>6.3147999999999999E-5</c:v>
                </c:pt>
                <c:pt idx="63148">
                  <c:v>6.3149000000000001E-5</c:v>
                </c:pt>
                <c:pt idx="63149">
                  <c:v>6.3150000000000004E-5</c:v>
                </c:pt>
                <c:pt idx="63150">
                  <c:v>6.3151000000000006E-5</c:v>
                </c:pt>
                <c:pt idx="63151">
                  <c:v>6.3151999999999994E-5</c:v>
                </c:pt>
                <c:pt idx="63152">
                  <c:v>6.3152999999999997E-5</c:v>
                </c:pt>
                <c:pt idx="63153">
                  <c:v>6.3153999999999999E-5</c:v>
                </c:pt>
                <c:pt idx="63154">
                  <c:v>6.3155000000000001E-5</c:v>
                </c:pt>
                <c:pt idx="63155">
                  <c:v>6.3156000000000003E-5</c:v>
                </c:pt>
                <c:pt idx="63156">
                  <c:v>6.3157000000000005E-5</c:v>
                </c:pt>
                <c:pt idx="63157">
                  <c:v>6.3157999999999994E-5</c:v>
                </c:pt>
                <c:pt idx="63158">
                  <c:v>6.3158999999999996E-5</c:v>
                </c:pt>
                <c:pt idx="63159">
                  <c:v>6.3159999999999998E-5</c:v>
                </c:pt>
                <c:pt idx="63160">
                  <c:v>6.3161000000000001E-5</c:v>
                </c:pt>
                <c:pt idx="63161">
                  <c:v>6.3162000000000003E-5</c:v>
                </c:pt>
                <c:pt idx="63162">
                  <c:v>6.3163000000000005E-5</c:v>
                </c:pt>
                <c:pt idx="63163">
                  <c:v>6.3163999999999994E-5</c:v>
                </c:pt>
                <c:pt idx="63164">
                  <c:v>6.3164999999999996E-5</c:v>
                </c:pt>
                <c:pt idx="63165">
                  <c:v>6.3165999999999998E-5</c:v>
                </c:pt>
                <c:pt idx="63166">
                  <c:v>6.3167E-5</c:v>
                </c:pt>
                <c:pt idx="63167">
                  <c:v>6.3168000000000002E-5</c:v>
                </c:pt>
                <c:pt idx="63168">
                  <c:v>6.3169000000000005E-5</c:v>
                </c:pt>
                <c:pt idx="63169">
                  <c:v>6.3170000000000007E-5</c:v>
                </c:pt>
                <c:pt idx="63170">
                  <c:v>6.3170999999999995E-5</c:v>
                </c:pt>
                <c:pt idx="63171">
                  <c:v>6.3171999999999998E-5</c:v>
                </c:pt>
                <c:pt idx="63172">
                  <c:v>6.3173E-5</c:v>
                </c:pt>
                <c:pt idx="63173">
                  <c:v>6.3174000000000002E-5</c:v>
                </c:pt>
                <c:pt idx="63174">
                  <c:v>6.3175000000000004E-5</c:v>
                </c:pt>
                <c:pt idx="63175">
                  <c:v>6.3176000000000006E-5</c:v>
                </c:pt>
                <c:pt idx="63176">
                  <c:v>6.3176999999999995E-5</c:v>
                </c:pt>
                <c:pt idx="63177">
                  <c:v>6.3177999999999997E-5</c:v>
                </c:pt>
                <c:pt idx="63178">
                  <c:v>6.3178999999999999E-5</c:v>
                </c:pt>
                <c:pt idx="63179">
                  <c:v>6.3180000000000002E-5</c:v>
                </c:pt>
                <c:pt idx="63180">
                  <c:v>6.3181000000000004E-5</c:v>
                </c:pt>
                <c:pt idx="63181">
                  <c:v>6.3182000000000006E-5</c:v>
                </c:pt>
                <c:pt idx="63182">
                  <c:v>6.3182999999999995E-5</c:v>
                </c:pt>
                <c:pt idx="63183">
                  <c:v>6.3183999999999997E-5</c:v>
                </c:pt>
                <c:pt idx="63184">
                  <c:v>6.3184999999999999E-5</c:v>
                </c:pt>
                <c:pt idx="63185">
                  <c:v>6.3186000000000001E-5</c:v>
                </c:pt>
                <c:pt idx="63186">
                  <c:v>6.3187000000000003E-5</c:v>
                </c:pt>
                <c:pt idx="63187">
                  <c:v>6.3188000000000006E-5</c:v>
                </c:pt>
                <c:pt idx="63188">
                  <c:v>6.3188999999999994E-5</c:v>
                </c:pt>
                <c:pt idx="63189">
                  <c:v>6.3189999999999996E-5</c:v>
                </c:pt>
                <c:pt idx="63190">
                  <c:v>6.3190999999999999E-5</c:v>
                </c:pt>
                <c:pt idx="63191">
                  <c:v>6.3192000000000001E-5</c:v>
                </c:pt>
                <c:pt idx="63192">
                  <c:v>6.3193000000000003E-5</c:v>
                </c:pt>
                <c:pt idx="63193">
                  <c:v>6.3194000000000005E-5</c:v>
                </c:pt>
                <c:pt idx="63194">
                  <c:v>6.3194999999999994E-5</c:v>
                </c:pt>
                <c:pt idx="63195">
                  <c:v>6.3195999999999996E-5</c:v>
                </c:pt>
                <c:pt idx="63196">
                  <c:v>6.3196999999999998E-5</c:v>
                </c:pt>
                <c:pt idx="63197">
                  <c:v>6.3198E-5</c:v>
                </c:pt>
                <c:pt idx="63198">
                  <c:v>6.3199000000000003E-5</c:v>
                </c:pt>
                <c:pt idx="63199">
                  <c:v>6.3200000000000005E-5</c:v>
                </c:pt>
                <c:pt idx="63200">
                  <c:v>6.3200999999999993E-5</c:v>
                </c:pt>
                <c:pt idx="63201">
                  <c:v>6.3201999999999996E-5</c:v>
                </c:pt>
                <c:pt idx="63202">
                  <c:v>6.3202999999999998E-5</c:v>
                </c:pt>
                <c:pt idx="63203">
                  <c:v>6.3204E-5</c:v>
                </c:pt>
                <c:pt idx="63204">
                  <c:v>6.3205000000000002E-5</c:v>
                </c:pt>
                <c:pt idx="63205">
                  <c:v>6.3206000000000004E-5</c:v>
                </c:pt>
                <c:pt idx="63206">
                  <c:v>6.3207000000000007E-5</c:v>
                </c:pt>
                <c:pt idx="63207">
                  <c:v>6.3207999999999995E-5</c:v>
                </c:pt>
                <c:pt idx="63208">
                  <c:v>6.3208999999999997E-5</c:v>
                </c:pt>
                <c:pt idx="63209">
                  <c:v>6.321E-5</c:v>
                </c:pt>
                <c:pt idx="63210">
                  <c:v>6.3211000000000002E-5</c:v>
                </c:pt>
                <c:pt idx="63211">
                  <c:v>6.3212000000000004E-5</c:v>
                </c:pt>
                <c:pt idx="63212">
                  <c:v>6.3213000000000006E-5</c:v>
                </c:pt>
                <c:pt idx="63213">
                  <c:v>6.3213999999999995E-5</c:v>
                </c:pt>
                <c:pt idx="63214">
                  <c:v>6.3214999999999997E-5</c:v>
                </c:pt>
                <c:pt idx="63215">
                  <c:v>6.3215999999999999E-5</c:v>
                </c:pt>
                <c:pt idx="63216">
                  <c:v>6.3217000000000001E-5</c:v>
                </c:pt>
                <c:pt idx="63217">
                  <c:v>6.3218000000000004E-5</c:v>
                </c:pt>
                <c:pt idx="63218">
                  <c:v>6.3219000000000006E-5</c:v>
                </c:pt>
                <c:pt idx="63219">
                  <c:v>6.3219999999999994E-5</c:v>
                </c:pt>
                <c:pt idx="63220">
                  <c:v>6.3220999999999997E-5</c:v>
                </c:pt>
                <c:pt idx="63221">
                  <c:v>6.3221999999999999E-5</c:v>
                </c:pt>
                <c:pt idx="63222">
                  <c:v>6.3223000000000001E-5</c:v>
                </c:pt>
                <c:pt idx="63223">
                  <c:v>6.3224000000000003E-5</c:v>
                </c:pt>
                <c:pt idx="63224">
                  <c:v>6.3225000000000005E-5</c:v>
                </c:pt>
                <c:pt idx="63225">
                  <c:v>6.3225999999999994E-5</c:v>
                </c:pt>
                <c:pt idx="63226">
                  <c:v>6.3226999999999996E-5</c:v>
                </c:pt>
                <c:pt idx="63227">
                  <c:v>6.3227999999999998E-5</c:v>
                </c:pt>
                <c:pt idx="63228">
                  <c:v>6.3229000000000001E-5</c:v>
                </c:pt>
                <c:pt idx="63229">
                  <c:v>6.3230000000000003E-5</c:v>
                </c:pt>
                <c:pt idx="63230">
                  <c:v>6.3231000000000005E-5</c:v>
                </c:pt>
                <c:pt idx="63231">
                  <c:v>6.3231999999999994E-5</c:v>
                </c:pt>
                <c:pt idx="63232">
                  <c:v>6.3232999999999996E-5</c:v>
                </c:pt>
                <c:pt idx="63233">
                  <c:v>6.3233999999999998E-5</c:v>
                </c:pt>
                <c:pt idx="63234">
                  <c:v>6.3235E-5</c:v>
                </c:pt>
                <c:pt idx="63235">
                  <c:v>6.3236000000000002E-5</c:v>
                </c:pt>
                <c:pt idx="63236">
                  <c:v>6.3237000000000005E-5</c:v>
                </c:pt>
                <c:pt idx="63237">
                  <c:v>6.3238000000000007E-5</c:v>
                </c:pt>
                <c:pt idx="63238">
                  <c:v>6.3238999999999995E-5</c:v>
                </c:pt>
                <c:pt idx="63239">
                  <c:v>6.3239999999999998E-5</c:v>
                </c:pt>
                <c:pt idx="63240">
                  <c:v>6.3241E-5</c:v>
                </c:pt>
                <c:pt idx="63241">
                  <c:v>6.3242000000000002E-5</c:v>
                </c:pt>
                <c:pt idx="63242">
                  <c:v>6.3243000000000004E-5</c:v>
                </c:pt>
                <c:pt idx="63243">
                  <c:v>6.3244000000000006E-5</c:v>
                </c:pt>
                <c:pt idx="63244">
                  <c:v>6.3244999999999995E-5</c:v>
                </c:pt>
                <c:pt idx="63245">
                  <c:v>6.3245999999999997E-5</c:v>
                </c:pt>
                <c:pt idx="63246">
                  <c:v>6.3246999999999999E-5</c:v>
                </c:pt>
                <c:pt idx="63247">
                  <c:v>6.3248000000000002E-5</c:v>
                </c:pt>
                <c:pt idx="63248">
                  <c:v>6.3249000000000004E-5</c:v>
                </c:pt>
                <c:pt idx="63249">
                  <c:v>6.3250000000000006E-5</c:v>
                </c:pt>
                <c:pt idx="63250">
                  <c:v>6.3250999999999995E-5</c:v>
                </c:pt>
                <c:pt idx="63251">
                  <c:v>6.3251999999999997E-5</c:v>
                </c:pt>
                <c:pt idx="63252">
                  <c:v>6.3252999999999999E-5</c:v>
                </c:pt>
                <c:pt idx="63253">
                  <c:v>6.3254000000000001E-5</c:v>
                </c:pt>
                <c:pt idx="63254">
                  <c:v>6.3255000000000003E-5</c:v>
                </c:pt>
                <c:pt idx="63255">
                  <c:v>6.3256000000000006E-5</c:v>
                </c:pt>
                <c:pt idx="63256">
                  <c:v>6.3256999999999994E-5</c:v>
                </c:pt>
                <c:pt idx="63257">
                  <c:v>6.3257999999999996E-5</c:v>
                </c:pt>
                <c:pt idx="63258">
                  <c:v>6.3258999999999999E-5</c:v>
                </c:pt>
                <c:pt idx="63259">
                  <c:v>6.3260000000000001E-5</c:v>
                </c:pt>
                <c:pt idx="63260">
                  <c:v>6.3261000000000003E-5</c:v>
                </c:pt>
                <c:pt idx="63261">
                  <c:v>6.3262000000000005E-5</c:v>
                </c:pt>
                <c:pt idx="63262">
                  <c:v>6.3262999999999994E-5</c:v>
                </c:pt>
                <c:pt idx="63263">
                  <c:v>6.3263999999999996E-5</c:v>
                </c:pt>
                <c:pt idx="63264">
                  <c:v>6.3264999999999998E-5</c:v>
                </c:pt>
                <c:pt idx="63265">
                  <c:v>6.3266E-5</c:v>
                </c:pt>
                <c:pt idx="63266">
                  <c:v>6.3267000000000003E-5</c:v>
                </c:pt>
                <c:pt idx="63267">
                  <c:v>6.3268000000000005E-5</c:v>
                </c:pt>
                <c:pt idx="63268">
                  <c:v>6.3268999999999993E-5</c:v>
                </c:pt>
                <c:pt idx="63269">
                  <c:v>6.3269999999999996E-5</c:v>
                </c:pt>
                <c:pt idx="63270">
                  <c:v>6.3270999999999998E-5</c:v>
                </c:pt>
                <c:pt idx="63271">
                  <c:v>6.3272E-5</c:v>
                </c:pt>
                <c:pt idx="63272">
                  <c:v>6.3273000000000002E-5</c:v>
                </c:pt>
                <c:pt idx="63273">
                  <c:v>6.3274000000000004E-5</c:v>
                </c:pt>
                <c:pt idx="63274">
                  <c:v>6.3275000000000007E-5</c:v>
                </c:pt>
                <c:pt idx="63275">
                  <c:v>6.3275999999999995E-5</c:v>
                </c:pt>
                <c:pt idx="63276">
                  <c:v>6.3276999999999997E-5</c:v>
                </c:pt>
                <c:pt idx="63277">
                  <c:v>6.3278E-5</c:v>
                </c:pt>
                <c:pt idx="63278">
                  <c:v>6.3279000000000002E-5</c:v>
                </c:pt>
                <c:pt idx="63279">
                  <c:v>6.3280000000000004E-5</c:v>
                </c:pt>
                <c:pt idx="63280">
                  <c:v>6.3281000000000006E-5</c:v>
                </c:pt>
                <c:pt idx="63281">
                  <c:v>6.3281999999999995E-5</c:v>
                </c:pt>
                <c:pt idx="63282">
                  <c:v>6.3282999999999997E-5</c:v>
                </c:pt>
                <c:pt idx="63283">
                  <c:v>6.3283999999999999E-5</c:v>
                </c:pt>
                <c:pt idx="63284">
                  <c:v>6.3285000000000001E-5</c:v>
                </c:pt>
                <c:pt idx="63285">
                  <c:v>6.3286000000000004E-5</c:v>
                </c:pt>
                <c:pt idx="63286">
                  <c:v>6.3287000000000006E-5</c:v>
                </c:pt>
                <c:pt idx="63287">
                  <c:v>6.3287999999999994E-5</c:v>
                </c:pt>
                <c:pt idx="63288">
                  <c:v>6.3288999999999997E-5</c:v>
                </c:pt>
                <c:pt idx="63289">
                  <c:v>6.3289999999999999E-5</c:v>
                </c:pt>
                <c:pt idx="63290">
                  <c:v>6.3291000000000001E-5</c:v>
                </c:pt>
                <c:pt idx="63291">
                  <c:v>6.3292000000000003E-5</c:v>
                </c:pt>
                <c:pt idx="63292">
                  <c:v>6.3293000000000005E-5</c:v>
                </c:pt>
                <c:pt idx="63293">
                  <c:v>6.3293999999999994E-5</c:v>
                </c:pt>
                <c:pt idx="63294">
                  <c:v>6.3294999999999996E-5</c:v>
                </c:pt>
                <c:pt idx="63295">
                  <c:v>6.3295999999999998E-5</c:v>
                </c:pt>
                <c:pt idx="63296">
                  <c:v>6.3297000000000001E-5</c:v>
                </c:pt>
                <c:pt idx="63297">
                  <c:v>6.3298000000000003E-5</c:v>
                </c:pt>
                <c:pt idx="63298">
                  <c:v>6.3299000000000005E-5</c:v>
                </c:pt>
                <c:pt idx="63299">
                  <c:v>6.3299999999999994E-5</c:v>
                </c:pt>
                <c:pt idx="63300">
                  <c:v>6.3300999999999996E-5</c:v>
                </c:pt>
                <c:pt idx="63301">
                  <c:v>6.3301999999999998E-5</c:v>
                </c:pt>
                <c:pt idx="63302">
                  <c:v>6.3303E-5</c:v>
                </c:pt>
                <c:pt idx="63303">
                  <c:v>6.3304000000000002E-5</c:v>
                </c:pt>
                <c:pt idx="63304">
                  <c:v>6.3305000000000005E-5</c:v>
                </c:pt>
                <c:pt idx="63305">
                  <c:v>6.3305999999999993E-5</c:v>
                </c:pt>
                <c:pt idx="63306">
                  <c:v>6.3306999999999995E-5</c:v>
                </c:pt>
                <c:pt idx="63307">
                  <c:v>6.3307999999999998E-5</c:v>
                </c:pt>
                <c:pt idx="63308">
                  <c:v>6.3309E-5</c:v>
                </c:pt>
                <c:pt idx="63309">
                  <c:v>6.3310000000000002E-5</c:v>
                </c:pt>
                <c:pt idx="63310">
                  <c:v>6.3311000000000004E-5</c:v>
                </c:pt>
                <c:pt idx="63311">
                  <c:v>6.3312000000000006E-5</c:v>
                </c:pt>
                <c:pt idx="63312">
                  <c:v>6.3312999999999995E-5</c:v>
                </c:pt>
                <c:pt idx="63313">
                  <c:v>6.3313999999999997E-5</c:v>
                </c:pt>
                <c:pt idx="63314">
                  <c:v>6.3314999999999999E-5</c:v>
                </c:pt>
                <c:pt idx="63315">
                  <c:v>6.3316000000000002E-5</c:v>
                </c:pt>
                <c:pt idx="63316">
                  <c:v>6.3317000000000004E-5</c:v>
                </c:pt>
                <c:pt idx="63317">
                  <c:v>6.3318000000000006E-5</c:v>
                </c:pt>
                <c:pt idx="63318">
                  <c:v>6.3318999999999995E-5</c:v>
                </c:pt>
                <c:pt idx="63319">
                  <c:v>6.3319999999999997E-5</c:v>
                </c:pt>
                <c:pt idx="63320">
                  <c:v>6.3320999999999999E-5</c:v>
                </c:pt>
                <c:pt idx="63321">
                  <c:v>6.3322000000000001E-5</c:v>
                </c:pt>
                <c:pt idx="63322">
                  <c:v>6.3323000000000003E-5</c:v>
                </c:pt>
                <c:pt idx="63323">
                  <c:v>6.3324000000000006E-5</c:v>
                </c:pt>
                <c:pt idx="63324">
                  <c:v>6.3324999999999994E-5</c:v>
                </c:pt>
                <c:pt idx="63325">
                  <c:v>6.3325999999999996E-5</c:v>
                </c:pt>
                <c:pt idx="63326">
                  <c:v>6.3326999999999999E-5</c:v>
                </c:pt>
                <c:pt idx="63327">
                  <c:v>6.3328000000000001E-5</c:v>
                </c:pt>
                <c:pt idx="63328">
                  <c:v>6.3329000000000003E-5</c:v>
                </c:pt>
                <c:pt idx="63329">
                  <c:v>6.3330000000000005E-5</c:v>
                </c:pt>
                <c:pt idx="63330">
                  <c:v>6.3330999999999994E-5</c:v>
                </c:pt>
                <c:pt idx="63331">
                  <c:v>6.3331999999999996E-5</c:v>
                </c:pt>
                <c:pt idx="63332">
                  <c:v>6.3332999999999998E-5</c:v>
                </c:pt>
                <c:pt idx="63333">
                  <c:v>6.3334E-5</c:v>
                </c:pt>
                <c:pt idx="63334">
                  <c:v>6.3335000000000003E-5</c:v>
                </c:pt>
                <c:pt idx="63335">
                  <c:v>6.3336000000000005E-5</c:v>
                </c:pt>
                <c:pt idx="63336">
                  <c:v>6.3336999999999993E-5</c:v>
                </c:pt>
                <c:pt idx="63337">
                  <c:v>6.3337999999999996E-5</c:v>
                </c:pt>
                <c:pt idx="63338">
                  <c:v>6.3338999999999998E-5</c:v>
                </c:pt>
                <c:pt idx="63339">
                  <c:v>6.334E-5</c:v>
                </c:pt>
                <c:pt idx="63340">
                  <c:v>6.3341000000000002E-5</c:v>
                </c:pt>
                <c:pt idx="63341">
                  <c:v>6.3342000000000004E-5</c:v>
                </c:pt>
                <c:pt idx="63342">
                  <c:v>6.3343000000000007E-5</c:v>
                </c:pt>
                <c:pt idx="63343">
                  <c:v>6.3343999999999995E-5</c:v>
                </c:pt>
                <c:pt idx="63344">
                  <c:v>6.3344999999999997E-5</c:v>
                </c:pt>
                <c:pt idx="63345">
                  <c:v>6.3346E-5</c:v>
                </c:pt>
                <c:pt idx="63346">
                  <c:v>6.3347000000000002E-5</c:v>
                </c:pt>
                <c:pt idx="63347">
                  <c:v>6.3348000000000004E-5</c:v>
                </c:pt>
                <c:pt idx="63348">
                  <c:v>6.3349000000000006E-5</c:v>
                </c:pt>
                <c:pt idx="63349">
                  <c:v>6.3349999999999995E-5</c:v>
                </c:pt>
                <c:pt idx="63350">
                  <c:v>6.3350999999999997E-5</c:v>
                </c:pt>
                <c:pt idx="63351">
                  <c:v>6.3351999999999999E-5</c:v>
                </c:pt>
                <c:pt idx="63352">
                  <c:v>6.3353000000000001E-5</c:v>
                </c:pt>
                <c:pt idx="63353">
                  <c:v>6.3354000000000004E-5</c:v>
                </c:pt>
                <c:pt idx="63354">
                  <c:v>6.3355000000000006E-5</c:v>
                </c:pt>
                <c:pt idx="63355">
                  <c:v>6.3355999999999994E-5</c:v>
                </c:pt>
                <c:pt idx="63356">
                  <c:v>6.3356999999999997E-5</c:v>
                </c:pt>
                <c:pt idx="63357">
                  <c:v>6.3357999999999999E-5</c:v>
                </c:pt>
                <c:pt idx="63358">
                  <c:v>6.3359000000000001E-5</c:v>
                </c:pt>
                <c:pt idx="63359">
                  <c:v>6.3360000000000003E-5</c:v>
                </c:pt>
                <c:pt idx="63360">
                  <c:v>6.3361000000000005E-5</c:v>
                </c:pt>
                <c:pt idx="63361">
                  <c:v>6.3361999999999994E-5</c:v>
                </c:pt>
                <c:pt idx="63362">
                  <c:v>6.3362999999999996E-5</c:v>
                </c:pt>
                <c:pt idx="63363">
                  <c:v>6.3363999999999998E-5</c:v>
                </c:pt>
                <c:pt idx="63364">
                  <c:v>6.3365000000000001E-5</c:v>
                </c:pt>
                <c:pt idx="63365">
                  <c:v>6.3366000000000003E-5</c:v>
                </c:pt>
                <c:pt idx="63366">
                  <c:v>6.3367000000000005E-5</c:v>
                </c:pt>
                <c:pt idx="63367">
                  <c:v>6.3367999999999994E-5</c:v>
                </c:pt>
                <c:pt idx="63368">
                  <c:v>6.3368999999999996E-5</c:v>
                </c:pt>
                <c:pt idx="63369">
                  <c:v>6.3369999999999998E-5</c:v>
                </c:pt>
                <c:pt idx="63370">
                  <c:v>6.3371E-5</c:v>
                </c:pt>
                <c:pt idx="63371">
                  <c:v>6.3372000000000002E-5</c:v>
                </c:pt>
                <c:pt idx="63372">
                  <c:v>6.3373000000000005E-5</c:v>
                </c:pt>
                <c:pt idx="63373">
                  <c:v>6.3373999999999993E-5</c:v>
                </c:pt>
                <c:pt idx="63374">
                  <c:v>6.3374999999999995E-5</c:v>
                </c:pt>
                <c:pt idx="63375">
                  <c:v>6.3375999999999998E-5</c:v>
                </c:pt>
                <c:pt idx="63376">
                  <c:v>6.3377E-5</c:v>
                </c:pt>
                <c:pt idx="63377">
                  <c:v>6.3378000000000002E-5</c:v>
                </c:pt>
                <c:pt idx="63378">
                  <c:v>6.3379000000000004E-5</c:v>
                </c:pt>
                <c:pt idx="63379">
                  <c:v>6.3380000000000006E-5</c:v>
                </c:pt>
                <c:pt idx="63380">
                  <c:v>6.3380999999999995E-5</c:v>
                </c:pt>
                <c:pt idx="63381">
                  <c:v>6.3381999999999997E-5</c:v>
                </c:pt>
                <c:pt idx="63382">
                  <c:v>6.3382999999999999E-5</c:v>
                </c:pt>
                <c:pt idx="63383">
                  <c:v>6.3384000000000002E-5</c:v>
                </c:pt>
                <c:pt idx="63384">
                  <c:v>6.3385000000000004E-5</c:v>
                </c:pt>
                <c:pt idx="63385">
                  <c:v>6.3386000000000006E-5</c:v>
                </c:pt>
                <c:pt idx="63386">
                  <c:v>6.3386999999999995E-5</c:v>
                </c:pt>
                <c:pt idx="63387">
                  <c:v>6.3387999999999997E-5</c:v>
                </c:pt>
                <c:pt idx="63388">
                  <c:v>6.3388999999999999E-5</c:v>
                </c:pt>
                <c:pt idx="63389">
                  <c:v>6.3390000000000001E-5</c:v>
                </c:pt>
                <c:pt idx="63390">
                  <c:v>6.3391000000000003E-5</c:v>
                </c:pt>
                <c:pt idx="63391">
                  <c:v>6.3392000000000006E-5</c:v>
                </c:pt>
                <c:pt idx="63392">
                  <c:v>6.3392999999999994E-5</c:v>
                </c:pt>
                <c:pt idx="63393">
                  <c:v>6.3393999999999996E-5</c:v>
                </c:pt>
                <c:pt idx="63394">
                  <c:v>6.3394999999999999E-5</c:v>
                </c:pt>
                <c:pt idx="63395">
                  <c:v>6.3396000000000001E-5</c:v>
                </c:pt>
                <c:pt idx="63396">
                  <c:v>6.3397000000000003E-5</c:v>
                </c:pt>
                <c:pt idx="63397">
                  <c:v>6.3398000000000005E-5</c:v>
                </c:pt>
                <c:pt idx="63398">
                  <c:v>6.3398999999999994E-5</c:v>
                </c:pt>
                <c:pt idx="63399">
                  <c:v>6.3399999999999996E-5</c:v>
                </c:pt>
                <c:pt idx="63400">
                  <c:v>6.3400999999999998E-5</c:v>
                </c:pt>
                <c:pt idx="63401">
                  <c:v>6.3402E-5</c:v>
                </c:pt>
                <c:pt idx="63402">
                  <c:v>6.3403000000000003E-5</c:v>
                </c:pt>
                <c:pt idx="63403">
                  <c:v>6.3404000000000005E-5</c:v>
                </c:pt>
                <c:pt idx="63404">
                  <c:v>6.3404999999999993E-5</c:v>
                </c:pt>
                <c:pt idx="63405">
                  <c:v>6.3405999999999996E-5</c:v>
                </c:pt>
                <c:pt idx="63406">
                  <c:v>6.3406999999999998E-5</c:v>
                </c:pt>
                <c:pt idx="63407">
                  <c:v>6.3408E-5</c:v>
                </c:pt>
                <c:pt idx="63408">
                  <c:v>6.3409000000000002E-5</c:v>
                </c:pt>
                <c:pt idx="63409">
                  <c:v>6.3410000000000004E-5</c:v>
                </c:pt>
                <c:pt idx="63410">
                  <c:v>6.3411000000000007E-5</c:v>
                </c:pt>
                <c:pt idx="63411">
                  <c:v>6.3411999999999995E-5</c:v>
                </c:pt>
                <c:pt idx="63412">
                  <c:v>6.3412999999999997E-5</c:v>
                </c:pt>
                <c:pt idx="63413">
                  <c:v>6.3414E-5</c:v>
                </c:pt>
                <c:pt idx="63414">
                  <c:v>6.3415000000000002E-5</c:v>
                </c:pt>
                <c:pt idx="63415">
                  <c:v>6.3416000000000004E-5</c:v>
                </c:pt>
                <c:pt idx="63416">
                  <c:v>6.3417000000000006E-5</c:v>
                </c:pt>
                <c:pt idx="63417">
                  <c:v>6.3417999999999995E-5</c:v>
                </c:pt>
                <c:pt idx="63418">
                  <c:v>6.3418999999999997E-5</c:v>
                </c:pt>
                <c:pt idx="63419">
                  <c:v>6.3419999999999999E-5</c:v>
                </c:pt>
                <c:pt idx="63420">
                  <c:v>6.3421000000000001E-5</c:v>
                </c:pt>
                <c:pt idx="63421">
                  <c:v>6.3422000000000004E-5</c:v>
                </c:pt>
                <c:pt idx="63422">
                  <c:v>6.3423000000000006E-5</c:v>
                </c:pt>
                <c:pt idx="63423">
                  <c:v>6.3423999999999994E-5</c:v>
                </c:pt>
                <c:pt idx="63424">
                  <c:v>6.3424999999999997E-5</c:v>
                </c:pt>
                <c:pt idx="63425">
                  <c:v>6.3425999999999999E-5</c:v>
                </c:pt>
                <c:pt idx="63426">
                  <c:v>6.3427000000000001E-5</c:v>
                </c:pt>
                <c:pt idx="63427">
                  <c:v>6.3428000000000003E-5</c:v>
                </c:pt>
                <c:pt idx="63428">
                  <c:v>6.3429000000000005E-5</c:v>
                </c:pt>
                <c:pt idx="63429">
                  <c:v>6.3429999999999994E-5</c:v>
                </c:pt>
                <c:pt idx="63430">
                  <c:v>6.3430999999999996E-5</c:v>
                </c:pt>
                <c:pt idx="63431">
                  <c:v>6.3431999999999998E-5</c:v>
                </c:pt>
                <c:pt idx="63432">
                  <c:v>6.3433000000000001E-5</c:v>
                </c:pt>
                <c:pt idx="63433">
                  <c:v>6.3434000000000003E-5</c:v>
                </c:pt>
                <c:pt idx="63434">
                  <c:v>6.3435000000000005E-5</c:v>
                </c:pt>
                <c:pt idx="63435">
                  <c:v>6.3435999999999994E-5</c:v>
                </c:pt>
                <c:pt idx="63436">
                  <c:v>6.3436999999999996E-5</c:v>
                </c:pt>
                <c:pt idx="63437">
                  <c:v>6.3437999999999998E-5</c:v>
                </c:pt>
                <c:pt idx="63438">
                  <c:v>6.3439E-5</c:v>
                </c:pt>
                <c:pt idx="63439">
                  <c:v>6.3440000000000002E-5</c:v>
                </c:pt>
                <c:pt idx="63440">
                  <c:v>6.3441000000000005E-5</c:v>
                </c:pt>
                <c:pt idx="63441">
                  <c:v>6.3441999999999993E-5</c:v>
                </c:pt>
                <c:pt idx="63442">
                  <c:v>6.3442999999999995E-5</c:v>
                </c:pt>
                <c:pt idx="63443">
                  <c:v>6.3443999999999998E-5</c:v>
                </c:pt>
                <c:pt idx="63444">
                  <c:v>6.3445E-5</c:v>
                </c:pt>
                <c:pt idx="63445">
                  <c:v>6.3446000000000002E-5</c:v>
                </c:pt>
                <c:pt idx="63446">
                  <c:v>6.3447000000000004E-5</c:v>
                </c:pt>
                <c:pt idx="63447">
                  <c:v>6.3448000000000006E-5</c:v>
                </c:pt>
                <c:pt idx="63448">
                  <c:v>6.3448999999999995E-5</c:v>
                </c:pt>
                <c:pt idx="63449">
                  <c:v>6.3449999999999997E-5</c:v>
                </c:pt>
                <c:pt idx="63450">
                  <c:v>6.3450999999999999E-5</c:v>
                </c:pt>
                <c:pt idx="63451">
                  <c:v>6.3452000000000002E-5</c:v>
                </c:pt>
                <c:pt idx="63452">
                  <c:v>6.3453000000000004E-5</c:v>
                </c:pt>
                <c:pt idx="63453">
                  <c:v>6.3454000000000006E-5</c:v>
                </c:pt>
                <c:pt idx="63454">
                  <c:v>6.3454999999999995E-5</c:v>
                </c:pt>
                <c:pt idx="63455">
                  <c:v>6.3455999999999997E-5</c:v>
                </c:pt>
                <c:pt idx="63456">
                  <c:v>6.3456999999999999E-5</c:v>
                </c:pt>
                <c:pt idx="63457">
                  <c:v>6.3458000000000001E-5</c:v>
                </c:pt>
                <c:pt idx="63458">
                  <c:v>6.3459000000000003E-5</c:v>
                </c:pt>
                <c:pt idx="63459">
                  <c:v>6.3460000000000006E-5</c:v>
                </c:pt>
                <c:pt idx="63460">
                  <c:v>6.3460999999999994E-5</c:v>
                </c:pt>
                <c:pt idx="63461">
                  <c:v>6.3461999999999996E-5</c:v>
                </c:pt>
                <c:pt idx="63462">
                  <c:v>6.3462999999999999E-5</c:v>
                </c:pt>
                <c:pt idx="63463">
                  <c:v>6.3464000000000001E-5</c:v>
                </c:pt>
                <c:pt idx="63464">
                  <c:v>6.3465000000000003E-5</c:v>
                </c:pt>
                <c:pt idx="63465">
                  <c:v>6.3466000000000005E-5</c:v>
                </c:pt>
                <c:pt idx="63466">
                  <c:v>6.3466999999999994E-5</c:v>
                </c:pt>
                <c:pt idx="63467">
                  <c:v>6.3467999999999996E-5</c:v>
                </c:pt>
                <c:pt idx="63468">
                  <c:v>6.3468999999999998E-5</c:v>
                </c:pt>
                <c:pt idx="63469">
                  <c:v>6.347E-5</c:v>
                </c:pt>
                <c:pt idx="63470">
                  <c:v>6.3471000000000003E-5</c:v>
                </c:pt>
                <c:pt idx="63471">
                  <c:v>6.3472000000000005E-5</c:v>
                </c:pt>
                <c:pt idx="63472">
                  <c:v>6.3472999999999994E-5</c:v>
                </c:pt>
                <c:pt idx="63473">
                  <c:v>6.3473999999999996E-5</c:v>
                </c:pt>
                <c:pt idx="63474">
                  <c:v>6.3474999999999998E-5</c:v>
                </c:pt>
                <c:pt idx="63475">
                  <c:v>6.3476E-5</c:v>
                </c:pt>
                <c:pt idx="63476">
                  <c:v>6.3477000000000002E-5</c:v>
                </c:pt>
                <c:pt idx="63477">
                  <c:v>6.3478000000000004E-5</c:v>
                </c:pt>
                <c:pt idx="63478">
                  <c:v>6.3479000000000007E-5</c:v>
                </c:pt>
                <c:pt idx="63479">
                  <c:v>6.3479999999999995E-5</c:v>
                </c:pt>
                <c:pt idx="63480">
                  <c:v>6.3480999999999997E-5</c:v>
                </c:pt>
                <c:pt idx="63481">
                  <c:v>6.3482E-5</c:v>
                </c:pt>
                <c:pt idx="63482">
                  <c:v>6.3483000000000002E-5</c:v>
                </c:pt>
                <c:pt idx="63483">
                  <c:v>6.3484000000000004E-5</c:v>
                </c:pt>
                <c:pt idx="63484">
                  <c:v>6.3485000000000006E-5</c:v>
                </c:pt>
                <c:pt idx="63485">
                  <c:v>6.3485999999999995E-5</c:v>
                </c:pt>
                <c:pt idx="63486">
                  <c:v>6.3486999999999997E-5</c:v>
                </c:pt>
                <c:pt idx="63487">
                  <c:v>6.3487999999999999E-5</c:v>
                </c:pt>
                <c:pt idx="63488">
                  <c:v>6.3489000000000001E-5</c:v>
                </c:pt>
                <c:pt idx="63489">
                  <c:v>6.3490000000000004E-5</c:v>
                </c:pt>
                <c:pt idx="63490">
                  <c:v>6.3491000000000006E-5</c:v>
                </c:pt>
                <c:pt idx="63491">
                  <c:v>6.3491999999999995E-5</c:v>
                </c:pt>
                <c:pt idx="63492">
                  <c:v>6.3492999999999997E-5</c:v>
                </c:pt>
                <c:pt idx="63493">
                  <c:v>6.3493999999999999E-5</c:v>
                </c:pt>
                <c:pt idx="63494">
                  <c:v>6.3495000000000001E-5</c:v>
                </c:pt>
                <c:pt idx="63495">
                  <c:v>6.3496000000000003E-5</c:v>
                </c:pt>
                <c:pt idx="63496">
                  <c:v>6.3497000000000005E-5</c:v>
                </c:pt>
                <c:pt idx="63497">
                  <c:v>6.3497999999999994E-5</c:v>
                </c:pt>
                <c:pt idx="63498">
                  <c:v>6.3498999999999996E-5</c:v>
                </c:pt>
                <c:pt idx="63499">
                  <c:v>6.3499999999999999E-5</c:v>
                </c:pt>
                <c:pt idx="63500">
                  <c:v>6.3501000000000001E-5</c:v>
                </c:pt>
                <c:pt idx="63501">
                  <c:v>6.3502000000000003E-5</c:v>
                </c:pt>
                <c:pt idx="63502">
                  <c:v>6.3503000000000005E-5</c:v>
                </c:pt>
                <c:pt idx="63503">
                  <c:v>6.3503999999999994E-5</c:v>
                </c:pt>
                <c:pt idx="63504">
                  <c:v>6.3504999999999996E-5</c:v>
                </c:pt>
                <c:pt idx="63505">
                  <c:v>6.3505999999999998E-5</c:v>
                </c:pt>
                <c:pt idx="63506">
                  <c:v>6.3507E-5</c:v>
                </c:pt>
                <c:pt idx="63507">
                  <c:v>6.3508000000000002E-5</c:v>
                </c:pt>
                <c:pt idx="63508">
                  <c:v>6.3509000000000005E-5</c:v>
                </c:pt>
                <c:pt idx="63509">
                  <c:v>6.3509999999999993E-5</c:v>
                </c:pt>
                <c:pt idx="63510">
                  <c:v>6.3510999999999996E-5</c:v>
                </c:pt>
                <c:pt idx="63511">
                  <c:v>6.3511999999999998E-5</c:v>
                </c:pt>
                <c:pt idx="63512">
                  <c:v>6.3513E-5</c:v>
                </c:pt>
                <c:pt idx="63513">
                  <c:v>6.3514000000000002E-5</c:v>
                </c:pt>
                <c:pt idx="63514">
                  <c:v>6.3515000000000004E-5</c:v>
                </c:pt>
                <c:pt idx="63515">
                  <c:v>6.3516000000000006E-5</c:v>
                </c:pt>
                <c:pt idx="63516">
                  <c:v>6.3516999999999995E-5</c:v>
                </c:pt>
                <c:pt idx="63517">
                  <c:v>6.3517999999999997E-5</c:v>
                </c:pt>
                <c:pt idx="63518">
                  <c:v>6.3519E-5</c:v>
                </c:pt>
                <c:pt idx="63519">
                  <c:v>6.3520000000000002E-5</c:v>
                </c:pt>
                <c:pt idx="63520">
                  <c:v>6.3521000000000004E-5</c:v>
                </c:pt>
                <c:pt idx="63521">
                  <c:v>6.3522000000000006E-5</c:v>
                </c:pt>
                <c:pt idx="63522">
                  <c:v>6.3522999999999995E-5</c:v>
                </c:pt>
                <c:pt idx="63523">
                  <c:v>6.3523999999999997E-5</c:v>
                </c:pt>
                <c:pt idx="63524">
                  <c:v>6.3524999999999999E-5</c:v>
                </c:pt>
                <c:pt idx="63525">
                  <c:v>6.3526000000000001E-5</c:v>
                </c:pt>
                <c:pt idx="63526">
                  <c:v>6.3527000000000003E-5</c:v>
                </c:pt>
                <c:pt idx="63527">
                  <c:v>6.3528000000000006E-5</c:v>
                </c:pt>
                <c:pt idx="63528">
                  <c:v>6.3528999999999994E-5</c:v>
                </c:pt>
                <c:pt idx="63529">
                  <c:v>6.3529999999999997E-5</c:v>
                </c:pt>
                <c:pt idx="63530">
                  <c:v>6.3530999999999999E-5</c:v>
                </c:pt>
                <c:pt idx="63531">
                  <c:v>6.3532000000000001E-5</c:v>
                </c:pt>
                <c:pt idx="63532">
                  <c:v>6.3533000000000003E-5</c:v>
                </c:pt>
                <c:pt idx="63533">
                  <c:v>6.3534000000000005E-5</c:v>
                </c:pt>
                <c:pt idx="63534">
                  <c:v>6.3534999999999994E-5</c:v>
                </c:pt>
                <c:pt idx="63535">
                  <c:v>6.3535999999999996E-5</c:v>
                </c:pt>
                <c:pt idx="63536">
                  <c:v>6.3536999999999998E-5</c:v>
                </c:pt>
                <c:pt idx="63537">
                  <c:v>6.3538000000000001E-5</c:v>
                </c:pt>
                <c:pt idx="63538">
                  <c:v>6.3539000000000003E-5</c:v>
                </c:pt>
                <c:pt idx="63539">
                  <c:v>6.3540000000000005E-5</c:v>
                </c:pt>
                <c:pt idx="63540">
                  <c:v>6.3540999999999994E-5</c:v>
                </c:pt>
                <c:pt idx="63541">
                  <c:v>6.3541999999999996E-5</c:v>
                </c:pt>
                <c:pt idx="63542">
                  <c:v>6.3542999999999998E-5</c:v>
                </c:pt>
                <c:pt idx="63543">
                  <c:v>6.3544E-5</c:v>
                </c:pt>
                <c:pt idx="63544">
                  <c:v>6.3545000000000002E-5</c:v>
                </c:pt>
                <c:pt idx="63545">
                  <c:v>6.3546000000000004E-5</c:v>
                </c:pt>
                <c:pt idx="63546">
                  <c:v>6.3547000000000007E-5</c:v>
                </c:pt>
                <c:pt idx="63547">
                  <c:v>6.3547999999999995E-5</c:v>
                </c:pt>
                <c:pt idx="63548">
                  <c:v>6.3548999999999998E-5</c:v>
                </c:pt>
                <c:pt idx="63549">
                  <c:v>6.355E-5</c:v>
                </c:pt>
                <c:pt idx="63550">
                  <c:v>6.3551000000000002E-5</c:v>
                </c:pt>
                <c:pt idx="63551">
                  <c:v>6.3552000000000004E-5</c:v>
                </c:pt>
                <c:pt idx="63552">
                  <c:v>6.3553000000000006E-5</c:v>
                </c:pt>
                <c:pt idx="63553">
                  <c:v>6.3553999999999995E-5</c:v>
                </c:pt>
                <c:pt idx="63554">
                  <c:v>6.3554999999999997E-5</c:v>
                </c:pt>
                <c:pt idx="63555">
                  <c:v>6.3555999999999999E-5</c:v>
                </c:pt>
                <c:pt idx="63556">
                  <c:v>6.3557000000000002E-5</c:v>
                </c:pt>
                <c:pt idx="63557">
                  <c:v>6.3558000000000004E-5</c:v>
                </c:pt>
                <c:pt idx="63558">
                  <c:v>6.3559000000000006E-5</c:v>
                </c:pt>
                <c:pt idx="63559">
                  <c:v>6.3559999999999995E-5</c:v>
                </c:pt>
                <c:pt idx="63560">
                  <c:v>6.3560999999999997E-5</c:v>
                </c:pt>
                <c:pt idx="63561">
                  <c:v>6.3561999999999999E-5</c:v>
                </c:pt>
                <c:pt idx="63562">
                  <c:v>6.3563000000000001E-5</c:v>
                </c:pt>
                <c:pt idx="63563">
                  <c:v>6.3564000000000003E-5</c:v>
                </c:pt>
                <c:pt idx="63564">
                  <c:v>6.3565000000000006E-5</c:v>
                </c:pt>
                <c:pt idx="63565">
                  <c:v>6.3565999999999994E-5</c:v>
                </c:pt>
                <c:pt idx="63566">
                  <c:v>6.3566999999999996E-5</c:v>
                </c:pt>
                <c:pt idx="63567">
                  <c:v>6.3567999999999999E-5</c:v>
                </c:pt>
                <c:pt idx="63568">
                  <c:v>6.3569000000000001E-5</c:v>
                </c:pt>
                <c:pt idx="63569">
                  <c:v>6.3570000000000003E-5</c:v>
                </c:pt>
                <c:pt idx="63570">
                  <c:v>6.3571000000000005E-5</c:v>
                </c:pt>
                <c:pt idx="63571">
                  <c:v>6.3571999999999994E-5</c:v>
                </c:pt>
                <c:pt idx="63572">
                  <c:v>6.3572999999999996E-5</c:v>
                </c:pt>
                <c:pt idx="63573">
                  <c:v>6.3573999999999998E-5</c:v>
                </c:pt>
                <c:pt idx="63574">
                  <c:v>6.3575E-5</c:v>
                </c:pt>
                <c:pt idx="63575">
                  <c:v>6.3576000000000003E-5</c:v>
                </c:pt>
                <c:pt idx="63576">
                  <c:v>6.3577000000000005E-5</c:v>
                </c:pt>
                <c:pt idx="63577">
                  <c:v>6.3577999999999993E-5</c:v>
                </c:pt>
                <c:pt idx="63578">
                  <c:v>6.3578999999999996E-5</c:v>
                </c:pt>
                <c:pt idx="63579">
                  <c:v>6.3579999999999998E-5</c:v>
                </c:pt>
                <c:pt idx="63580">
                  <c:v>6.3581E-5</c:v>
                </c:pt>
                <c:pt idx="63581">
                  <c:v>6.3582000000000002E-5</c:v>
                </c:pt>
                <c:pt idx="63582">
                  <c:v>6.3583000000000004E-5</c:v>
                </c:pt>
                <c:pt idx="63583">
                  <c:v>6.3584000000000007E-5</c:v>
                </c:pt>
                <c:pt idx="63584">
                  <c:v>6.3584999999999995E-5</c:v>
                </c:pt>
                <c:pt idx="63585">
                  <c:v>6.3585999999999997E-5</c:v>
                </c:pt>
                <c:pt idx="63586">
                  <c:v>6.3587E-5</c:v>
                </c:pt>
                <c:pt idx="63587">
                  <c:v>6.3588000000000002E-5</c:v>
                </c:pt>
                <c:pt idx="63588">
                  <c:v>6.3589000000000004E-5</c:v>
                </c:pt>
                <c:pt idx="63589">
                  <c:v>6.3590000000000006E-5</c:v>
                </c:pt>
                <c:pt idx="63590">
                  <c:v>6.3590999999999995E-5</c:v>
                </c:pt>
                <c:pt idx="63591">
                  <c:v>6.3591999999999997E-5</c:v>
                </c:pt>
                <c:pt idx="63592">
                  <c:v>6.3592999999999999E-5</c:v>
                </c:pt>
                <c:pt idx="63593">
                  <c:v>6.3594000000000001E-5</c:v>
                </c:pt>
                <c:pt idx="63594">
                  <c:v>6.3595000000000004E-5</c:v>
                </c:pt>
                <c:pt idx="63595">
                  <c:v>6.3596000000000006E-5</c:v>
                </c:pt>
                <c:pt idx="63596">
                  <c:v>6.3596999999999994E-5</c:v>
                </c:pt>
                <c:pt idx="63597">
                  <c:v>6.3597999999999997E-5</c:v>
                </c:pt>
                <c:pt idx="63598">
                  <c:v>6.3598999999999999E-5</c:v>
                </c:pt>
                <c:pt idx="63599">
                  <c:v>6.3600000000000001E-5</c:v>
                </c:pt>
                <c:pt idx="63600">
                  <c:v>6.3601000000000003E-5</c:v>
                </c:pt>
                <c:pt idx="63601">
                  <c:v>6.3602000000000005E-5</c:v>
                </c:pt>
                <c:pt idx="63602">
                  <c:v>6.3602999999999994E-5</c:v>
                </c:pt>
                <c:pt idx="63603">
                  <c:v>6.3603999999999996E-5</c:v>
                </c:pt>
                <c:pt idx="63604">
                  <c:v>6.3604999999999998E-5</c:v>
                </c:pt>
                <c:pt idx="63605">
                  <c:v>6.3606000000000001E-5</c:v>
                </c:pt>
                <c:pt idx="63606">
                  <c:v>6.3607000000000003E-5</c:v>
                </c:pt>
                <c:pt idx="63607">
                  <c:v>6.3608000000000005E-5</c:v>
                </c:pt>
                <c:pt idx="63608">
                  <c:v>6.3608999999999994E-5</c:v>
                </c:pt>
                <c:pt idx="63609">
                  <c:v>6.3609999999999996E-5</c:v>
                </c:pt>
                <c:pt idx="63610">
                  <c:v>6.3610999999999998E-5</c:v>
                </c:pt>
                <c:pt idx="63611">
                  <c:v>6.3612E-5</c:v>
                </c:pt>
                <c:pt idx="63612">
                  <c:v>6.3613000000000002E-5</c:v>
                </c:pt>
                <c:pt idx="63613">
                  <c:v>6.3614000000000005E-5</c:v>
                </c:pt>
                <c:pt idx="63614">
                  <c:v>6.3615000000000007E-5</c:v>
                </c:pt>
                <c:pt idx="63615">
                  <c:v>6.3615999999999995E-5</c:v>
                </c:pt>
                <c:pt idx="63616">
                  <c:v>6.3616999999999998E-5</c:v>
                </c:pt>
                <c:pt idx="63617">
                  <c:v>6.3618E-5</c:v>
                </c:pt>
                <c:pt idx="63618">
                  <c:v>6.3619000000000002E-5</c:v>
                </c:pt>
                <c:pt idx="63619">
                  <c:v>6.3620000000000004E-5</c:v>
                </c:pt>
                <c:pt idx="63620">
                  <c:v>6.3621000000000006E-5</c:v>
                </c:pt>
                <c:pt idx="63621">
                  <c:v>6.3621999999999995E-5</c:v>
                </c:pt>
                <c:pt idx="63622">
                  <c:v>6.3622999999999997E-5</c:v>
                </c:pt>
                <c:pt idx="63623">
                  <c:v>6.3623999999999999E-5</c:v>
                </c:pt>
                <c:pt idx="63624">
                  <c:v>6.3625000000000002E-5</c:v>
                </c:pt>
                <c:pt idx="63625">
                  <c:v>6.3626000000000004E-5</c:v>
                </c:pt>
                <c:pt idx="63626">
                  <c:v>6.3627000000000006E-5</c:v>
                </c:pt>
                <c:pt idx="63627">
                  <c:v>6.3627999999999995E-5</c:v>
                </c:pt>
                <c:pt idx="63628">
                  <c:v>6.3628999999999997E-5</c:v>
                </c:pt>
                <c:pt idx="63629">
                  <c:v>6.3629999999999999E-5</c:v>
                </c:pt>
                <c:pt idx="63630">
                  <c:v>6.3631000000000001E-5</c:v>
                </c:pt>
                <c:pt idx="63631">
                  <c:v>6.3632000000000003E-5</c:v>
                </c:pt>
                <c:pt idx="63632">
                  <c:v>6.3633000000000006E-5</c:v>
                </c:pt>
                <c:pt idx="63633">
                  <c:v>6.3633999999999994E-5</c:v>
                </c:pt>
                <c:pt idx="63634">
                  <c:v>6.3634999999999996E-5</c:v>
                </c:pt>
                <c:pt idx="63635">
                  <c:v>6.3635999999999999E-5</c:v>
                </c:pt>
                <c:pt idx="63636">
                  <c:v>6.3637000000000001E-5</c:v>
                </c:pt>
                <c:pt idx="63637">
                  <c:v>6.3638000000000003E-5</c:v>
                </c:pt>
                <c:pt idx="63638">
                  <c:v>6.3639000000000005E-5</c:v>
                </c:pt>
                <c:pt idx="63639">
                  <c:v>6.3639999999999994E-5</c:v>
                </c:pt>
                <c:pt idx="63640">
                  <c:v>6.3640999999999996E-5</c:v>
                </c:pt>
                <c:pt idx="63641">
                  <c:v>6.3641999999999998E-5</c:v>
                </c:pt>
                <c:pt idx="63642">
                  <c:v>6.3643E-5</c:v>
                </c:pt>
                <c:pt idx="63643">
                  <c:v>6.3644000000000003E-5</c:v>
                </c:pt>
                <c:pt idx="63644">
                  <c:v>6.3645000000000005E-5</c:v>
                </c:pt>
                <c:pt idx="63645">
                  <c:v>6.3645999999999993E-5</c:v>
                </c:pt>
                <c:pt idx="63646">
                  <c:v>6.3646999999999996E-5</c:v>
                </c:pt>
                <c:pt idx="63647">
                  <c:v>6.3647999999999998E-5</c:v>
                </c:pt>
                <c:pt idx="63648">
                  <c:v>6.3649E-5</c:v>
                </c:pt>
                <c:pt idx="63649">
                  <c:v>6.3650000000000002E-5</c:v>
                </c:pt>
                <c:pt idx="63650">
                  <c:v>6.3651000000000004E-5</c:v>
                </c:pt>
                <c:pt idx="63651">
                  <c:v>6.3652000000000007E-5</c:v>
                </c:pt>
                <c:pt idx="63652">
                  <c:v>6.3652999999999995E-5</c:v>
                </c:pt>
                <c:pt idx="63653">
                  <c:v>6.3653999999999997E-5</c:v>
                </c:pt>
                <c:pt idx="63654">
                  <c:v>6.3655E-5</c:v>
                </c:pt>
                <c:pt idx="63655">
                  <c:v>6.3656000000000002E-5</c:v>
                </c:pt>
                <c:pt idx="63656">
                  <c:v>6.3657000000000004E-5</c:v>
                </c:pt>
                <c:pt idx="63657">
                  <c:v>6.3658000000000006E-5</c:v>
                </c:pt>
                <c:pt idx="63658">
                  <c:v>6.3658999999999995E-5</c:v>
                </c:pt>
                <c:pt idx="63659">
                  <c:v>6.3659999999999997E-5</c:v>
                </c:pt>
                <c:pt idx="63660">
                  <c:v>6.3660999999999999E-5</c:v>
                </c:pt>
                <c:pt idx="63661">
                  <c:v>6.3662000000000001E-5</c:v>
                </c:pt>
                <c:pt idx="63662">
                  <c:v>6.3663000000000004E-5</c:v>
                </c:pt>
                <c:pt idx="63663">
                  <c:v>6.3664000000000006E-5</c:v>
                </c:pt>
                <c:pt idx="63664">
                  <c:v>6.3664999999999994E-5</c:v>
                </c:pt>
                <c:pt idx="63665">
                  <c:v>6.3665999999999997E-5</c:v>
                </c:pt>
                <c:pt idx="63666">
                  <c:v>6.3666999999999999E-5</c:v>
                </c:pt>
                <c:pt idx="63667">
                  <c:v>6.3668000000000001E-5</c:v>
                </c:pt>
                <c:pt idx="63668">
                  <c:v>6.3669000000000003E-5</c:v>
                </c:pt>
                <c:pt idx="63669">
                  <c:v>6.3670000000000005E-5</c:v>
                </c:pt>
                <c:pt idx="63670">
                  <c:v>6.3670999999999994E-5</c:v>
                </c:pt>
                <c:pt idx="63671">
                  <c:v>6.3671999999999996E-5</c:v>
                </c:pt>
                <c:pt idx="63672">
                  <c:v>6.3672999999999998E-5</c:v>
                </c:pt>
                <c:pt idx="63673">
                  <c:v>6.3674000000000001E-5</c:v>
                </c:pt>
                <c:pt idx="63674">
                  <c:v>6.3675000000000003E-5</c:v>
                </c:pt>
                <c:pt idx="63675">
                  <c:v>6.3676000000000005E-5</c:v>
                </c:pt>
                <c:pt idx="63676">
                  <c:v>6.3676999999999994E-5</c:v>
                </c:pt>
                <c:pt idx="63677">
                  <c:v>6.3677999999999996E-5</c:v>
                </c:pt>
                <c:pt idx="63678">
                  <c:v>6.3678999999999998E-5</c:v>
                </c:pt>
                <c:pt idx="63679">
                  <c:v>6.368E-5</c:v>
                </c:pt>
                <c:pt idx="63680">
                  <c:v>6.3681000000000002E-5</c:v>
                </c:pt>
                <c:pt idx="63681">
                  <c:v>6.3682000000000005E-5</c:v>
                </c:pt>
                <c:pt idx="63682">
                  <c:v>6.3683000000000007E-5</c:v>
                </c:pt>
                <c:pt idx="63683">
                  <c:v>6.3683999999999995E-5</c:v>
                </c:pt>
                <c:pt idx="63684">
                  <c:v>6.3684999999999998E-5</c:v>
                </c:pt>
                <c:pt idx="63685">
                  <c:v>6.3686E-5</c:v>
                </c:pt>
                <c:pt idx="63686">
                  <c:v>6.3687000000000002E-5</c:v>
                </c:pt>
                <c:pt idx="63687">
                  <c:v>6.3688000000000004E-5</c:v>
                </c:pt>
                <c:pt idx="63688">
                  <c:v>6.3689000000000006E-5</c:v>
                </c:pt>
                <c:pt idx="63689">
                  <c:v>6.3689999999999995E-5</c:v>
                </c:pt>
                <c:pt idx="63690">
                  <c:v>6.3690999999999997E-5</c:v>
                </c:pt>
                <c:pt idx="63691">
                  <c:v>6.3691999999999999E-5</c:v>
                </c:pt>
                <c:pt idx="63692">
                  <c:v>6.3693000000000002E-5</c:v>
                </c:pt>
                <c:pt idx="63693">
                  <c:v>6.3694000000000004E-5</c:v>
                </c:pt>
                <c:pt idx="63694">
                  <c:v>6.3695000000000006E-5</c:v>
                </c:pt>
                <c:pt idx="63695">
                  <c:v>6.3695999999999995E-5</c:v>
                </c:pt>
                <c:pt idx="63696">
                  <c:v>6.3696999999999997E-5</c:v>
                </c:pt>
                <c:pt idx="63697">
                  <c:v>6.3697999999999999E-5</c:v>
                </c:pt>
                <c:pt idx="63698">
                  <c:v>6.3699000000000001E-5</c:v>
                </c:pt>
                <c:pt idx="63699">
                  <c:v>6.3700000000000003E-5</c:v>
                </c:pt>
                <c:pt idx="63700">
                  <c:v>6.3701000000000006E-5</c:v>
                </c:pt>
                <c:pt idx="63701">
                  <c:v>6.3701999999999994E-5</c:v>
                </c:pt>
                <c:pt idx="63702">
                  <c:v>6.3702999999999996E-5</c:v>
                </c:pt>
                <c:pt idx="63703">
                  <c:v>6.3703999999999999E-5</c:v>
                </c:pt>
                <c:pt idx="63704">
                  <c:v>6.3705000000000001E-5</c:v>
                </c:pt>
                <c:pt idx="63705">
                  <c:v>6.3706000000000003E-5</c:v>
                </c:pt>
                <c:pt idx="63706">
                  <c:v>6.3707000000000005E-5</c:v>
                </c:pt>
                <c:pt idx="63707">
                  <c:v>6.3707999999999994E-5</c:v>
                </c:pt>
                <c:pt idx="63708">
                  <c:v>6.3708999999999996E-5</c:v>
                </c:pt>
                <c:pt idx="63709">
                  <c:v>6.3709999999999998E-5</c:v>
                </c:pt>
                <c:pt idx="63710">
                  <c:v>6.3711E-5</c:v>
                </c:pt>
                <c:pt idx="63711">
                  <c:v>6.3712000000000003E-5</c:v>
                </c:pt>
                <c:pt idx="63712">
                  <c:v>6.3713000000000005E-5</c:v>
                </c:pt>
                <c:pt idx="63713">
                  <c:v>6.3713999999999993E-5</c:v>
                </c:pt>
                <c:pt idx="63714">
                  <c:v>6.3714999999999996E-5</c:v>
                </c:pt>
                <c:pt idx="63715">
                  <c:v>6.3715999999999998E-5</c:v>
                </c:pt>
                <c:pt idx="63716">
                  <c:v>6.3717E-5</c:v>
                </c:pt>
                <c:pt idx="63717">
                  <c:v>6.3718000000000002E-5</c:v>
                </c:pt>
                <c:pt idx="63718">
                  <c:v>6.3719000000000004E-5</c:v>
                </c:pt>
                <c:pt idx="63719">
                  <c:v>6.3720000000000007E-5</c:v>
                </c:pt>
                <c:pt idx="63720">
                  <c:v>6.3720999999999995E-5</c:v>
                </c:pt>
                <c:pt idx="63721">
                  <c:v>6.3721999999999997E-5</c:v>
                </c:pt>
                <c:pt idx="63722">
                  <c:v>6.3723E-5</c:v>
                </c:pt>
                <c:pt idx="63723">
                  <c:v>6.3724000000000002E-5</c:v>
                </c:pt>
                <c:pt idx="63724">
                  <c:v>6.3725000000000004E-5</c:v>
                </c:pt>
                <c:pt idx="63725">
                  <c:v>6.3726000000000006E-5</c:v>
                </c:pt>
                <c:pt idx="63726">
                  <c:v>6.3726999999999995E-5</c:v>
                </c:pt>
                <c:pt idx="63727">
                  <c:v>6.3727999999999997E-5</c:v>
                </c:pt>
                <c:pt idx="63728">
                  <c:v>6.3728999999999999E-5</c:v>
                </c:pt>
                <c:pt idx="63729">
                  <c:v>6.3730000000000001E-5</c:v>
                </c:pt>
                <c:pt idx="63730">
                  <c:v>6.3731000000000004E-5</c:v>
                </c:pt>
                <c:pt idx="63731">
                  <c:v>6.3732000000000006E-5</c:v>
                </c:pt>
                <c:pt idx="63732">
                  <c:v>6.3732999999999994E-5</c:v>
                </c:pt>
                <c:pt idx="63733">
                  <c:v>6.3733999999999997E-5</c:v>
                </c:pt>
                <c:pt idx="63734">
                  <c:v>6.3734999999999999E-5</c:v>
                </c:pt>
                <c:pt idx="63735">
                  <c:v>6.3736000000000001E-5</c:v>
                </c:pt>
                <c:pt idx="63736">
                  <c:v>6.3737000000000003E-5</c:v>
                </c:pt>
                <c:pt idx="63737">
                  <c:v>6.3738000000000005E-5</c:v>
                </c:pt>
                <c:pt idx="63738">
                  <c:v>6.3738999999999994E-5</c:v>
                </c:pt>
                <c:pt idx="63739">
                  <c:v>6.3739999999999996E-5</c:v>
                </c:pt>
                <c:pt idx="63740">
                  <c:v>6.3740999999999998E-5</c:v>
                </c:pt>
                <c:pt idx="63741">
                  <c:v>6.3742000000000001E-5</c:v>
                </c:pt>
                <c:pt idx="63742">
                  <c:v>6.3743000000000003E-5</c:v>
                </c:pt>
                <c:pt idx="63743">
                  <c:v>6.3744000000000005E-5</c:v>
                </c:pt>
                <c:pt idx="63744">
                  <c:v>6.3744999999999994E-5</c:v>
                </c:pt>
                <c:pt idx="63745">
                  <c:v>6.3745999999999996E-5</c:v>
                </c:pt>
                <c:pt idx="63746">
                  <c:v>6.3746999999999998E-5</c:v>
                </c:pt>
                <c:pt idx="63747">
                  <c:v>6.3748E-5</c:v>
                </c:pt>
                <c:pt idx="63748">
                  <c:v>6.3749000000000002E-5</c:v>
                </c:pt>
                <c:pt idx="63749">
                  <c:v>6.3750000000000005E-5</c:v>
                </c:pt>
                <c:pt idx="63750">
                  <c:v>6.3750999999999993E-5</c:v>
                </c:pt>
                <c:pt idx="63751">
                  <c:v>6.3751999999999995E-5</c:v>
                </c:pt>
                <c:pt idx="63752">
                  <c:v>6.3752999999999998E-5</c:v>
                </c:pt>
                <c:pt idx="63753">
                  <c:v>6.3754E-5</c:v>
                </c:pt>
                <c:pt idx="63754">
                  <c:v>6.3755000000000002E-5</c:v>
                </c:pt>
                <c:pt idx="63755">
                  <c:v>6.3756000000000004E-5</c:v>
                </c:pt>
                <c:pt idx="63756">
                  <c:v>6.3757000000000006E-5</c:v>
                </c:pt>
                <c:pt idx="63757">
                  <c:v>6.3757999999999995E-5</c:v>
                </c:pt>
                <c:pt idx="63758">
                  <c:v>6.3758999999999997E-5</c:v>
                </c:pt>
                <c:pt idx="63759">
                  <c:v>6.3759999999999999E-5</c:v>
                </c:pt>
                <c:pt idx="63760">
                  <c:v>6.3761000000000002E-5</c:v>
                </c:pt>
                <c:pt idx="63761">
                  <c:v>6.3762000000000004E-5</c:v>
                </c:pt>
                <c:pt idx="63762">
                  <c:v>6.3763000000000006E-5</c:v>
                </c:pt>
                <c:pt idx="63763">
                  <c:v>6.3763999999999995E-5</c:v>
                </c:pt>
                <c:pt idx="63764">
                  <c:v>6.3764999999999997E-5</c:v>
                </c:pt>
                <c:pt idx="63765">
                  <c:v>6.3765999999999999E-5</c:v>
                </c:pt>
                <c:pt idx="63766">
                  <c:v>6.3767000000000001E-5</c:v>
                </c:pt>
                <c:pt idx="63767">
                  <c:v>6.3768000000000003E-5</c:v>
                </c:pt>
                <c:pt idx="63768">
                  <c:v>6.3769000000000006E-5</c:v>
                </c:pt>
                <c:pt idx="63769">
                  <c:v>6.3769999999999994E-5</c:v>
                </c:pt>
                <c:pt idx="63770">
                  <c:v>6.3770999999999996E-5</c:v>
                </c:pt>
                <c:pt idx="63771">
                  <c:v>6.3771999999999999E-5</c:v>
                </c:pt>
                <c:pt idx="63772">
                  <c:v>6.3773000000000001E-5</c:v>
                </c:pt>
                <c:pt idx="63773">
                  <c:v>6.3774000000000003E-5</c:v>
                </c:pt>
                <c:pt idx="63774">
                  <c:v>6.3775000000000005E-5</c:v>
                </c:pt>
                <c:pt idx="63775">
                  <c:v>6.3775999999999994E-5</c:v>
                </c:pt>
                <c:pt idx="63776">
                  <c:v>6.3776999999999996E-5</c:v>
                </c:pt>
                <c:pt idx="63777">
                  <c:v>6.3777999999999998E-5</c:v>
                </c:pt>
                <c:pt idx="63778">
                  <c:v>6.3779E-5</c:v>
                </c:pt>
                <c:pt idx="63779">
                  <c:v>6.3780000000000003E-5</c:v>
                </c:pt>
                <c:pt idx="63780">
                  <c:v>6.3781000000000005E-5</c:v>
                </c:pt>
                <c:pt idx="63781">
                  <c:v>6.3781999999999993E-5</c:v>
                </c:pt>
                <c:pt idx="63782">
                  <c:v>6.3782999999999996E-5</c:v>
                </c:pt>
                <c:pt idx="63783">
                  <c:v>6.3783999999999998E-5</c:v>
                </c:pt>
                <c:pt idx="63784">
                  <c:v>6.3785E-5</c:v>
                </c:pt>
                <c:pt idx="63785">
                  <c:v>6.3786000000000002E-5</c:v>
                </c:pt>
                <c:pt idx="63786">
                  <c:v>6.3787000000000004E-5</c:v>
                </c:pt>
                <c:pt idx="63787">
                  <c:v>6.3788000000000007E-5</c:v>
                </c:pt>
                <c:pt idx="63788">
                  <c:v>6.3788999999999995E-5</c:v>
                </c:pt>
                <c:pt idx="63789">
                  <c:v>6.3789999999999997E-5</c:v>
                </c:pt>
                <c:pt idx="63790">
                  <c:v>6.3791E-5</c:v>
                </c:pt>
                <c:pt idx="63791">
                  <c:v>6.3792000000000002E-5</c:v>
                </c:pt>
                <c:pt idx="63792">
                  <c:v>6.3793000000000004E-5</c:v>
                </c:pt>
                <c:pt idx="63793">
                  <c:v>6.3794000000000006E-5</c:v>
                </c:pt>
                <c:pt idx="63794">
                  <c:v>6.3794999999999995E-5</c:v>
                </c:pt>
                <c:pt idx="63795">
                  <c:v>6.3795999999999997E-5</c:v>
                </c:pt>
                <c:pt idx="63796">
                  <c:v>6.3796999999999999E-5</c:v>
                </c:pt>
                <c:pt idx="63797">
                  <c:v>6.3798000000000001E-5</c:v>
                </c:pt>
                <c:pt idx="63798">
                  <c:v>6.3799000000000004E-5</c:v>
                </c:pt>
                <c:pt idx="63799">
                  <c:v>6.3800000000000006E-5</c:v>
                </c:pt>
                <c:pt idx="63800">
                  <c:v>6.3800999999999994E-5</c:v>
                </c:pt>
                <c:pt idx="63801">
                  <c:v>6.3801999999999997E-5</c:v>
                </c:pt>
                <c:pt idx="63802">
                  <c:v>6.3802999999999999E-5</c:v>
                </c:pt>
                <c:pt idx="63803">
                  <c:v>6.3804000000000001E-5</c:v>
                </c:pt>
                <c:pt idx="63804">
                  <c:v>6.3805000000000003E-5</c:v>
                </c:pt>
                <c:pt idx="63805">
                  <c:v>6.3806000000000005E-5</c:v>
                </c:pt>
                <c:pt idx="63806">
                  <c:v>6.3806999999999994E-5</c:v>
                </c:pt>
                <c:pt idx="63807">
                  <c:v>6.3807999999999996E-5</c:v>
                </c:pt>
                <c:pt idx="63808">
                  <c:v>6.3808999999999998E-5</c:v>
                </c:pt>
                <c:pt idx="63809">
                  <c:v>6.3810000000000001E-5</c:v>
                </c:pt>
                <c:pt idx="63810">
                  <c:v>6.3811000000000003E-5</c:v>
                </c:pt>
                <c:pt idx="63811">
                  <c:v>6.3812000000000005E-5</c:v>
                </c:pt>
                <c:pt idx="63812">
                  <c:v>6.3812999999999994E-5</c:v>
                </c:pt>
                <c:pt idx="63813">
                  <c:v>6.3813999999999996E-5</c:v>
                </c:pt>
                <c:pt idx="63814">
                  <c:v>6.3814999999999998E-5</c:v>
                </c:pt>
                <c:pt idx="63815">
                  <c:v>6.3816E-5</c:v>
                </c:pt>
                <c:pt idx="63816">
                  <c:v>6.3817000000000002E-5</c:v>
                </c:pt>
                <c:pt idx="63817">
                  <c:v>6.3818000000000005E-5</c:v>
                </c:pt>
                <c:pt idx="63818">
                  <c:v>6.3818999999999993E-5</c:v>
                </c:pt>
                <c:pt idx="63819">
                  <c:v>6.3819999999999995E-5</c:v>
                </c:pt>
                <c:pt idx="63820">
                  <c:v>6.3820999999999998E-5</c:v>
                </c:pt>
                <c:pt idx="63821">
                  <c:v>6.3822E-5</c:v>
                </c:pt>
                <c:pt idx="63822">
                  <c:v>6.3823000000000002E-5</c:v>
                </c:pt>
                <c:pt idx="63823">
                  <c:v>6.3824000000000004E-5</c:v>
                </c:pt>
                <c:pt idx="63824">
                  <c:v>6.3825000000000006E-5</c:v>
                </c:pt>
                <c:pt idx="63825">
                  <c:v>6.3825999999999995E-5</c:v>
                </c:pt>
                <c:pt idx="63826">
                  <c:v>6.3826999999999997E-5</c:v>
                </c:pt>
                <c:pt idx="63827">
                  <c:v>6.3827999999999999E-5</c:v>
                </c:pt>
                <c:pt idx="63828">
                  <c:v>6.3829000000000002E-5</c:v>
                </c:pt>
                <c:pt idx="63829">
                  <c:v>6.3830000000000004E-5</c:v>
                </c:pt>
                <c:pt idx="63830">
                  <c:v>6.3831000000000006E-5</c:v>
                </c:pt>
                <c:pt idx="63831">
                  <c:v>6.3831999999999995E-5</c:v>
                </c:pt>
                <c:pt idx="63832">
                  <c:v>6.3832999999999997E-5</c:v>
                </c:pt>
                <c:pt idx="63833">
                  <c:v>6.3833999999999999E-5</c:v>
                </c:pt>
                <c:pt idx="63834">
                  <c:v>6.3835000000000001E-5</c:v>
                </c:pt>
                <c:pt idx="63835">
                  <c:v>6.3836000000000003E-5</c:v>
                </c:pt>
                <c:pt idx="63836">
                  <c:v>6.3837000000000006E-5</c:v>
                </c:pt>
                <c:pt idx="63837">
                  <c:v>6.3837999999999994E-5</c:v>
                </c:pt>
                <c:pt idx="63838">
                  <c:v>6.3838999999999996E-5</c:v>
                </c:pt>
                <c:pt idx="63839">
                  <c:v>6.3839999999999999E-5</c:v>
                </c:pt>
                <c:pt idx="63840">
                  <c:v>6.3841000000000001E-5</c:v>
                </c:pt>
                <c:pt idx="63841">
                  <c:v>6.3842000000000003E-5</c:v>
                </c:pt>
                <c:pt idx="63842">
                  <c:v>6.3843000000000005E-5</c:v>
                </c:pt>
                <c:pt idx="63843">
                  <c:v>6.3843999999999994E-5</c:v>
                </c:pt>
                <c:pt idx="63844">
                  <c:v>6.3844999999999996E-5</c:v>
                </c:pt>
                <c:pt idx="63845">
                  <c:v>6.3845999999999998E-5</c:v>
                </c:pt>
                <c:pt idx="63846">
                  <c:v>6.3847E-5</c:v>
                </c:pt>
                <c:pt idx="63847">
                  <c:v>6.3848000000000003E-5</c:v>
                </c:pt>
                <c:pt idx="63848">
                  <c:v>6.3849000000000005E-5</c:v>
                </c:pt>
                <c:pt idx="63849">
                  <c:v>6.3849999999999993E-5</c:v>
                </c:pt>
                <c:pt idx="63850">
                  <c:v>6.3850999999999996E-5</c:v>
                </c:pt>
                <c:pt idx="63851">
                  <c:v>6.3851999999999998E-5</c:v>
                </c:pt>
                <c:pt idx="63852">
                  <c:v>6.3853E-5</c:v>
                </c:pt>
                <c:pt idx="63853">
                  <c:v>6.3854000000000002E-5</c:v>
                </c:pt>
                <c:pt idx="63854">
                  <c:v>6.3855000000000004E-5</c:v>
                </c:pt>
                <c:pt idx="63855">
                  <c:v>6.3856000000000007E-5</c:v>
                </c:pt>
                <c:pt idx="63856">
                  <c:v>6.3856999999999995E-5</c:v>
                </c:pt>
                <c:pt idx="63857">
                  <c:v>6.3857999999999997E-5</c:v>
                </c:pt>
                <c:pt idx="63858">
                  <c:v>6.3859E-5</c:v>
                </c:pt>
                <c:pt idx="63859">
                  <c:v>6.3860000000000002E-5</c:v>
                </c:pt>
                <c:pt idx="63860">
                  <c:v>6.3861000000000004E-5</c:v>
                </c:pt>
                <c:pt idx="63861">
                  <c:v>6.3862000000000006E-5</c:v>
                </c:pt>
                <c:pt idx="63862">
                  <c:v>6.3862999999999995E-5</c:v>
                </c:pt>
                <c:pt idx="63863">
                  <c:v>6.3863999999999997E-5</c:v>
                </c:pt>
                <c:pt idx="63864">
                  <c:v>6.3864999999999999E-5</c:v>
                </c:pt>
                <c:pt idx="63865">
                  <c:v>6.3866000000000001E-5</c:v>
                </c:pt>
                <c:pt idx="63866">
                  <c:v>6.3867000000000004E-5</c:v>
                </c:pt>
                <c:pt idx="63867">
                  <c:v>6.3868000000000006E-5</c:v>
                </c:pt>
                <c:pt idx="63868">
                  <c:v>6.3868999999999994E-5</c:v>
                </c:pt>
                <c:pt idx="63869">
                  <c:v>6.3869999999999997E-5</c:v>
                </c:pt>
                <c:pt idx="63870">
                  <c:v>6.3870999999999999E-5</c:v>
                </c:pt>
                <c:pt idx="63871">
                  <c:v>6.3872000000000001E-5</c:v>
                </c:pt>
                <c:pt idx="63872">
                  <c:v>6.3873000000000003E-5</c:v>
                </c:pt>
                <c:pt idx="63873">
                  <c:v>6.3874000000000005E-5</c:v>
                </c:pt>
                <c:pt idx="63874">
                  <c:v>6.3874999999999994E-5</c:v>
                </c:pt>
                <c:pt idx="63875">
                  <c:v>6.3875999999999996E-5</c:v>
                </c:pt>
                <c:pt idx="63876">
                  <c:v>6.3876999999999998E-5</c:v>
                </c:pt>
                <c:pt idx="63877">
                  <c:v>6.3878000000000001E-5</c:v>
                </c:pt>
                <c:pt idx="63878">
                  <c:v>6.3879000000000003E-5</c:v>
                </c:pt>
                <c:pt idx="63879">
                  <c:v>6.3880000000000005E-5</c:v>
                </c:pt>
                <c:pt idx="63880">
                  <c:v>6.3880999999999994E-5</c:v>
                </c:pt>
                <c:pt idx="63881">
                  <c:v>6.3881999999999996E-5</c:v>
                </c:pt>
                <c:pt idx="63882">
                  <c:v>6.3882999999999998E-5</c:v>
                </c:pt>
                <c:pt idx="63883">
                  <c:v>6.3884E-5</c:v>
                </c:pt>
                <c:pt idx="63884">
                  <c:v>6.3885000000000002E-5</c:v>
                </c:pt>
                <c:pt idx="63885">
                  <c:v>6.3886000000000005E-5</c:v>
                </c:pt>
                <c:pt idx="63886">
                  <c:v>6.3886999999999993E-5</c:v>
                </c:pt>
                <c:pt idx="63887">
                  <c:v>6.3887999999999995E-5</c:v>
                </c:pt>
                <c:pt idx="63888">
                  <c:v>6.3888999999999998E-5</c:v>
                </c:pt>
                <c:pt idx="63889">
                  <c:v>6.389E-5</c:v>
                </c:pt>
                <c:pt idx="63890">
                  <c:v>6.3891000000000002E-5</c:v>
                </c:pt>
                <c:pt idx="63891">
                  <c:v>6.3892000000000004E-5</c:v>
                </c:pt>
                <c:pt idx="63892">
                  <c:v>6.3893000000000006E-5</c:v>
                </c:pt>
                <c:pt idx="63893">
                  <c:v>6.3893999999999995E-5</c:v>
                </c:pt>
                <c:pt idx="63894">
                  <c:v>6.3894999999999997E-5</c:v>
                </c:pt>
                <c:pt idx="63895">
                  <c:v>6.3895999999999999E-5</c:v>
                </c:pt>
                <c:pt idx="63896">
                  <c:v>6.3897000000000002E-5</c:v>
                </c:pt>
                <c:pt idx="63897">
                  <c:v>6.3898000000000004E-5</c:v>
                </c:pt>
                <c:pt idx="63898">
                  <c:v>6.3899000000000006E-5</c:v>
                </c:pt>
                <c:pt idx="63899">
                  <c:v>6.3899999999999995E-5</c:v>
                </c:pt>
                <c:pt idx="63900">
                  <c:v>6.3900999999999997E-5</c:v>
                </c:pt>
                <c:pt idx="63901">
                  <c:v>6.3901999999999999E-5</c:v>
                </c:pt>
                <c:pt idx="63902">
                  <c:v>6.3903000000000001E-5</c:v>
                </c:pt>
                <c:pt idx="63903">
                  <c:v>6.3904000000000003E-5</c:v>
                </c:pt>
                <c:pt idx="63904">
                  <c:v>6.3905000000000006E-5</c:v>
                </c:pt>
                <c:pt idx="63905">
                  <c:v>6.3905999999999994E-5</c:v>
                </c:pt>
                <c:pt idx="63906">
                  <c:v>6.3906999999999996E-5</c:v>
                </c:pt>
                <c:pt idx="63907">
                  <c:v>6.3907999999999999E-5</c:v>
                </c:pt>
                <c:pt idx="63908">
                  <c:v>6.3909000000000001E-5</c:v>
                </c:pt>
                <c:pt idx="63909">
                  <c:v>6.3910000000000003E-5</c:v>
                </c:pt>
                <c:pt idx="63910">
                  <c:v>6.3911000000000005E-5</c:v>
                </c:pt>
                <c:pt idx="63911">
                  <c:v>6.3911999999999994E-5</c:v>
                </c:pt>
                <c:pt idx="63912">
                  <c:v>6.3912999999999996E-5</c:v>
                </c:pt>
                <c:pt idx="63913">
                  <c:v>6.3913999999999998E-5</c:v>
                </c:pt>
                <c:pt idx="63914">
                  <c:v>6.3915E-5</c:v>
                </c:pt>
                <c:pt idx="63915">
                  <c:v>6.3916000000000003E-5</c:v>
                </c:pt>
                <c:pt idx="63916">
                  <c:v>6.3917000000000005E-5</c:v>
                </c:pt>
                <c:pt idx="63917">
                  <c:v>6.3917999999999993E-5</c:v>
                </c:pt>
                <c:pt idx="63918">
                  <c:v>6.3918999999999996E-5</c:v>
                </c:pt>
                <c:pt idx="63919">
                  <c:v>6.3919999999999998E-5</c:v>
                </c:pt>
                <c:pt idx="63920">
                  <c:v>6.3921E-5</c:v>
                </c:pt>
                <c:pt idx="63921">
                  <c:v>6.3922000000000002E-5</c:v>
                </c:pt>
                <c:pt idx="63922">
                  <c:v>6.3923000000000004E-5</c:v>
                </c:pt>
                <c:pt idx="63923">
                  <c:v>6.3924000000000007E-5</c:v>
                </c:pt>
                <c:pt idx="63924">
                  <c:v>6.3924999999999995E-5</c:v>
                </c:pt>
                <c:pt idx="63925">
                  <c:v>6.3925999999999997E-5</c:v>
                </c:pt>
                <c:pt idx="63926">
                  <c:v>6.3927E-5</c:v>
                </c:pt>
                <c:pt idx="63927">
                  <c:v>6.3928000000000002E-5</c:v>
                </c:pt>
                <c:pt idx="63928">
                  <c:v>6.3929000000000004E-5</c:v>
                </c:pt>
                <c:pt idx="63929">
                  <c:v>6.3930000000000006E-5</c:v>
                </c:pt>
                <c:pt idx="63930">
                  <c:v>6.3930999999999995E-5</c:v>
                </c:pt>
                <c:pt idx="63931">
                  <c:v>6.3931999999999997E-5</c:v>
                </c:pt>
                <c:pt idx="63932">
                  <c:v>6.3932999999999999E-5</c:v>
                </c:pt>
                <c:pt idx="63933">
                  <c:v>6.3934000000000001E-5</c:v>
                </c:pt>
                <c:pt idx="63934">
                  <c:v>6.3935000000000004E-5</c:v>
                </c:pt>
                <c:pt idx="63935">
                  <c:v>6.3936000000000006E-5</c:v>
                </c:pt>
                <c:pt idx="63936">
                  <c:v>6.3936999999999994E-5</c:v>
                </c:pt>
                <c:pt idx="63937">
                  <c:v>6.3937999999999997E-5</c:v>
                </c:pt>
                <c:pt idx="63938">
                  <c:v>6.3938999999999999E-5</c:v>
                </c:pt>
                <c:pt idx="63939">
                  <c:v>6.3940000000000001E-5</c:v>
                </c:pt>
                <c:pt idx="63940">
                  <c:v>6.3941000000000003E-5</c:v>
                </c:pt>
                <c:pt idx="63941">
                  <c:v>6.3942000000000005E-5</c:v>
                </c:pt>
                <c:pt idx="63942">
                  <c:v>6.3942999999999994E-5</c:v>
                </c:pt>
                <c:pt idx="63943">
                  <c:v>6.3943999999999996E-5</c:v>
                </c:pt>
                <c:pt idx="63944">
                  <c:v>6.3944999999999998E-5</c:v>
                </c:pt>
                <c:pt idx="63945">
                  <c:v>6.3946000000000001E-5</c:v>
                </c:pt>
                <c:pt idx="63946">
                  <c:v>6.3947000000000003E-5</c:v>
                </c:pt>
                <c:pt idx="63947">
                  <c:v>6.3948000000000005E-5</c:v>
                </c:pt>
                <c:pt idx="63948">
                  <c:v>6.3948999999999994E-5</c:v>
                </c:pt>
                <c:pt idx="63949">
                  <c:v>6.3949999999999996E-5</c:v>
                </c:pt>
                <c:pt idx="63950">
                  <c:v>6.3950999999999998E-5</c:v>
                </c:pt>
                <c:pt idx="63951">
                  <c:v>6.3952E-5</c:v>
                </c:pt>
                <c:pt idx="63952">
                  <c:v>6.3953000000000002E-5</c:v>
                </c:pt>
                <c:pt idx="63953">
                  <c:v>6.3954000000000005E-5</c:v>
                </c:pt>
                <c:pt idx="63954">
                  <c:v>6.3954999999999993E-5</c:v>
                </c:pt>
                <c:pt idx="63955">
                  <c:v>6.3955999999999995E-5</c:v>
                </c:pt>
                <c:pt idx="63956">
                  <c:v>6.3956999999999998E-5</c:v>
                </c:pt>
                <c:pt idx="63957">
                  <c:v>6.3958E-5</c:v>
                </c:pt>
                <c:pt idx="63958">
                  <c:v>6.3959000000000002E-5</c:v>
                </c:pt>
                <c:pt idx="63959">
                  <c:v>6.3960000000000004E-5</c:v>
                </c:pt>
                <c:pt idx="63960">
                  <c:v>6.3961000000000006E-5</c:v>
                </c:pt>
                <c:pt idx="63961">
                  <c:v>6.3961999999999995E-5</c:v>
                </c:pt>
                <c:pt idx="63962">
                  <c:v>6.3962999999999997E-5</c:v>
                </c:pt>
                <c:pt idx="63963">
                  <c:v>6.3963999999999999E-5</c:v>
                </c:pt>
                <c:pt idx="63964">
                  <c:v>6.3965000000000002E-5</c:v>
                </c:pt>
                <c:pt idx="63965">
                  <c:v>6.3966000000000004E-5</c:v>
                </c:pt>
                <c:pt idx="63966">
                  <c:v>6.3967000000000006E-5</c:v>
                </c:pt>
                <c:pt idx="63967">
                  <c:v>6.3967999999999995E-5</c:v>
                </c:pt>
                <c:pt idx="63968">
                  <c:v>6.3968999999999997E-5</c:v>
                </c:pt>
                <c:pt idx="63969">
                  <c:v>6.3969999999999999E-5</c:v>
                </c:pt>
                <c:pt idx="63970">
                  <c:v>6.3971000000000001E-5</c:v>
                </c:pt>
                <c:pt idx="63971">
                  <c:v>6.3972000000000003E-5</c:v>
                </c:pt>
                <c:pt idx="63972">
                  <c:v>6.3973000000000006E-5</c:v>
                </c:pt>
                <c:pt idx="63973">
                  <c:v>6.3973999999999994E-5</c:v>
                </c:pt>
                <c:pt idx="63974">
                  <c:v>6.3974999999999996E-5</c:v>
                </c:pt>
                <c:pt idx="63975">
                  <c:v>6.3975999999999999E-5</c:v>
                </c:pt>
                <c:pt idx="63976">
                  <c:v>6.3977000000000001E-5</c:v>
                </c:pt>
                <c:pt idx="63977">
                  <c:v>6.3978000000000003E-5</c:v>
                </c:pt>
                <c:pt idx="63978">
                  <c:v>6.3979000000000005E-5</c:v>
                </c:pt>
                <c:pt idx="63979">
                  <c:v>6.3979999999999994E-5</c:v>
                </c:pt>
                <c:pt idx="63980">
                  <c:v>6.3980999999999996E-5</c:v>
                </c:pt>
                <c:pt idx="63981">
                  <c:v>6.3981999999999998E-5</c:v>
                </c:pt>
                <c:pt idx="63982">
                  <c:v>6.3983E-5</c:v>
                </c:pt>
                <c:pt idx="63983">
                  <c:v>6.3984000000000003E-5</c:v>
                </c:pt>
                <c:pt idx="63984">
                  <c:v>6.3985000000000005E-5</c:v>
                </c:pt>
                <c:pt idx="63985">
                  <c:v>6.3985999999999994E-5</c:v>
                </c:pt>
                <c:pt idx="63986">
                  <c:v>6.3986999999999996E-5</c:v>
                </c:pt>
                <c:pt idx="63987">
                  <c:v>6.3987999999999998E-5</c:v>
                </c:pt>
                <c:pt idx="63988">
                  <c:v>6.3989E-5</c:v>
                </c:pt>
                <c:pt idx="63989">
                  <c:v>6.3990000000000002E-5</c:v>
                </c:pt>
                <c:pt idx="63990">
                  <c:v>6.3991000000000004E-5</c:v>
                </c:pt>
                <c:pt idx="63991">
                  <c:v>6.3992000000000007E-5</c:v>
                </c:pt>
                <c:pt idx="63992">
                  <c:v>6.3992999999999995E-5</c:v>
                </c:pt>
                <c:pt idx="63993">
                  <c:v>6.3993999999999998E-5</c:v>
                </c:pt>
                <c:pt idx="63994">
                  <c:v>6.3995E-5</c:v>
                </c:pt>
                <c:pt idx="63995">
                  <c:v>6.3996000000000002E-5</c:v>
                </c:pt>
                <c:pt idx="63996">
                  <c:v>6.3997000000000004E-5</c:v>
                </c:pt>
                <c:pt idx="63997">
                  <c:v>6.3998000000000006E-5</c:v>
                </c:pt>
                <c:pt idx="63998">
                  <c:v>6.3998999999999995E-5</c:v>
                </c:pt>
                <c:pt idx="63999">
                  <c:v>6.3999999999999997E-5</c:v>
                </c:pt>
                <c:pt idx="64000">
                  <c:v>6.4000999999999999E-5</c:v>
                </c:pt>
                <c:pt idx="64001">
                  <c:v>6.4002000000000001E-5</c:v>
                </c:pt>
                <c:pt idx="64002">
                  <c:v>6.4003000000000004E-5</c:v>
                </c:pt>
                <c:pt idx="64003">
                  <c:v>6.4004000000000006E-5</c:v>
                </c:pt>
                <c:pt idx="64004">
                  <c:v>6.4004999999999995E-5</c:v>
                </c:pt>
                <c:pt idx="64005">
                  <c:v>6.4005999999999997E-5</c:v>
                </c:pt>
                <c:pt idx="64006">
                  <c:v>6.4006999999999999E-5</c:v>
                </c:pt>
                <c:pt idx="64007">
                  <c:v>6.4008000000000001E-5</c:v>
                </c:pt>
                <c:pt idx="64008">
                  <c:v>6.4009000000000003E-5</c:v>
                </c:pt>
                <c:pt idx="64009">
                  <c:v>6.4010000000000005E-5</c:v>
                </c:pt>
                <c:pt idx="64010">
                  <c:v>6.4010999999999994E-5</c:v>
                </c:pt>
                <c:pt idx="64011">
                  <c:v>6.4011999999999996E-5</c:v>
                </c:pt>
                <c:pt idx="64012">
                  <c:v>6.4012999999999999E-5</c:v>
                </c:pt>
                <c:pt idx="64013">
                  <c:v>6.4014000000000001E-5</c:v>
                </c:pt>
                <c:pt idx="64014">
                  <c:v>6.4015000000000003E-5</c:v>
                </c:pt>
                <c:pt idx="64015">
                  <c:v>6.4016000000000005E-5</c:v>
                </c:pt>
                <c:pt idx="64016">
                  <c:v>6.4016999999999994E-5</c:v>
                </c:pt>
                <c:pt idx="64017">
                  <c:v>6.4017999999999996E-5</c:v>
                </c:pt>
                <c:pt idx="64018">
                  <c:v>6.4018999999999998E-5</c:v>
                </c:pt>
                <c:pt idx="64019">
                  <c:v>6.402E-5</c:v>
                </c:pt>
                <c:pt idx="64020">
                  <c:v>6.4021000000000002E-5</c:v>
                </c:pt>
                <c:pt idx="64021">
                  <c:v>6.4022000000000005E-5</c:v>
                </c:pt>
                <c:pt idx="64022">
                  <c:v>6.4022999999999993E-5</c:v>
                </c:pt>
                <c:pt idx="64023">
                  <c:v>6.4023999999999996E-5</c:v>
                </c:pt>
                <c:pt idx="64024">
                  <c:v>6.4024999999999998E-5</c:v>
                </c:pt>
                <c:pt idx="64025">
                  <c:v>6.4026E-5</c:v>
                </c:pt>
                <c:pt idx="64026">
                  <c:v>6.4027000000000002E-5</c:v>
                </c:pt>
                <c:pt idx="64027">
                  <c:v>6.4028000000000004E-5</c:v>
                </c:pt>
                <c:pt idx="64028">
                  <c:v>6.4029000000000006E-5</c:v>
                </c:pt>
                <c:pt idx="64029">
                  <c:v>6.4029999999999995E-5</c:v>
                </c:pt>
                <c:pt idx="64030">
                  <c:v>6.4030999999999997E-5</c:v>
                </c:pt>
                <c:pt idx="64031">
                  <c:v>6.4032E-5</c:v>
                </c:pt>
                <c:pt idx="64032">
                  <c:v>6.4033000000000002E-5</c:v>
                </c:pt>
                <c:pt idx="64033">
                  <c:v>6.4034000000000004E-5</c:v>
                </c:pt>
                <c:pt idx="64034">
                  <c:v>6.4035000000000006E-5</c:v>
                </c:pt>
                <c:pt idx="64035">
                  <c:v>6.4035999999999995E-5</c:v>
                </c:pt>
                <c:pt idx="64036">
                  <c:v>6.4036999999999997E-5</c:v>
                </c:pt>
                <c:pt idx="64037">
                  <c:v>6.4037999999999999E-5</c:v>
                </c:pt>
                <c:pt idx="64038">
                  <c:v>6.4039000000000001E-5</c:v>
                </c:pt>
                <c:pt idx="64039">
                  <c:v>6.4040000000000003E-5</c:v>
                </c:pt>
                <c:pt idx="64040">
                  <c:v>6.4041000000000006E-5</c:v>
                </c:pt>
                <c:pt idx="64041">
                  <c:v>6.4041999999999994E-5</c:v>
                </c:pt>
                <c:pt idx="64042">
                  <c:v>6.4042999999999997E-5</c:v>
                </c:pt>
                <c:pt idx="64043">
                  <c:v>6.4043999999999999E-5</c:v>
                </c:pt>
                <c:pt idx="64044">
                  <c:v>6.4045000000000001E-5</c:v>
                </c:pt>
                <c:pt idx="64045">
                  <c:v>6.4046000000000003E-5</c:v>
                </c:pt>
                <c:pt idx="64046">
                  <c:v>6.4047000000000005E-5</c:v>
                </c:pt>
                <c:pt idx="64047">
                  <c:v>6.4047999999999994E-5</c:v>
                </c:pt>
                <c:pt idx="64048">
                  <c:v>6.4048999999999996E-5</c:v>
                </c:pt>
                <c:pt idx="64049">
                  <c:v>6.4049999999999998E-5</c:v>
                </c:pt>
                <c:pt idx="64050">
                  <c:v>6.4051000000000001E-5</c:v>
                </c:pt>
                <c:pt idx="64051">
                  <c:v>6.4052000000000003E-5</c:v>
                </c:pt>
                <c:pt idx="64052">
                  <c:v>6.4053000000000005E-5</c:v>
                </c:pt>
                <c:pt idx="64053">
                  <c:v>6.4053999999999994E-5</c:v>
                </c:pt>
                <c:pt idx="64054">
                  <c:v>6.4054999999999996E-5</c:v>
                </c:pt>
                <c:pt idx="64055">
                  <c:v>6.4055999999999998E-5</c:v>
                </c:pt>
                <c:pt idx="64056">
                  <c:v>6.4057E-5</c:v>
                </c:pt>
                <c:pt idx="64057">
                  <c:v>6.4058000000000002E-5</c:v>
                </c:pt>
                <c:pt idx="64058">
                  <c:v>6.4059000000000005E-5</c:v>
                </c:pt>
                <c:pt idx="64059">
                  <c:v>6.4060000000000007E-5</c:v>
                </c:pt>
                <c:pt idx="64060">
                  <c:v>6.4060999999999995E-5</c:v>
                </c:pt>
                <c:pt idx="64061">
                  <c:v>6.4061999999999998E-5</c:v>
                </c:pt>
                <c:pt idx="64062">
                  <c:v>6.4063E-5</c:v>
                </c:pt>
                <c:pt idx="64063">
                  <c:v>6.4064000000000002E-5</c:v>
                </c:pt>
                <c:pt idx="64064">
                  <c:v>6.4065000000000004E-5</c:v>
                </c:pt>
                <c:pt idx="64065">
                  <c:v>6.4066000000000006E-5</c:v>
                </c:pt>
                <c:pt idx="64066">
                  <c:v>6.4066999999999995E-5</c:v>
                </c:pt>
                <c:pt idx="64067">
                  <c:v>6.4067999999999997E-5</c:v>
                </c:pt>
                <c:pt idx="64068">
                  <c:v>6.4068999999999999E-5</c:v>
                </c:pt>
                <c:pt idx="64069">
                  <c:v>6.4070000000000002E-5</c:v>
                </c:pt>
                <c:pt idx="64070">
                  <c:v>6.4071000000000004E-5</c:v>
                </c:pt>
                <c:pt idx="64071">
                  <c:v>6.4072000000000006E-5</c:v>
                </c:pt>
                <c:pt idx="64072">
                  <c:v>6.4072999999999995E-5</c:v>
                </c:pt>
                <c:pt idx="64073">
                  <c:v>6.4073999999999997E-5</c:v>
                </c:pt>
                <c:pt idx="64074">
                  <c:v>6.4074999999999999E-5</c:v>
                </c:pt>
                <c:pt idx="64075">
                  <c:v>6.4076000000000001E-5</c:v>
                </c:pt>
                <c:pt idx="64076">
                  <c:v>6.4077000000000003E-5</c:v>
                </c:pt>
                <c:pt idx="64077">
                  <c:v>6.4078000000000006E-5</c:v>
                </c:pt>
                <c:pt idx="64078">
                  <c:v>6.4078999999999994E-5</c:v>
                </c:pt>
                <c:pt idx="64079">
                  <c:v>6.4079999999999996E-5</c:v>
                </c:pt>
                <c:pt idx="64080">
                  <c:v>6.4080999999999999E-5</c:v>
                </c:pt>
                <c:pt idx="64081">
                  <c:v>6.4082000000000001E-5</c:v>
                </c:pt>
                <c:pt idx="64082">
                  <c:v>6.4083000000000003E-5</c:v>
                </c:pt>
                <c:pt idx="64083">
                  <c:v>6.4084000000000005E-5</c:v>
                </c:pt>
                <c:pt idx="64084">
                  <c:v>6.4084999999999994E-5</c:v>
                </c:pt>
                <c:pt idx="64085">
                  <c:v>6.4085999999999996E-5</c:v>
                </c:pt>
                <c:pt idx="64086">
                  <c:v>6.4086999999999998E-5</c:v>
                </c:pt>
                <c:pt idx="64087">
                  <c:v>6.4088E-5</c:v>
                </c:pt>
                <c:pt idx="64088">
                  <c:v>6.4089000000000003E-5</c:v>
                </c:pt>
                <c:pt idx="64089">
                  <c:v>6.4090000000000005E-5</c:v>
                </c:pt>
                <c:pt idx="64090">
                  <c:v>6.4090999999999993E-5</c:v>
                </c:pt>
                <c:pt idx="64091">
                  <c:v>6.4091999999999996E-5</c:v>
                </c:pt>
                <c:pt idx="64092">
                  <c:v>6.4092999999999998E-5</c:v>
                </c:pt>
                <c:pt idx="64093">
                  <c:v>6.4094E-5</c:v>
                </c:pt>
                <c:pt idx="64094">
                  <c:v>6.4095000000000002E-5</c:v>
                </c:pt>
                <c:pt idx="64095">
                  <c:v>6.4096000000000004E-5</c:v>
                </c:pt>
                <c:pt idx="64096">
                  <c:v>6.4097000000000007E-5</c:v>
                </c:pt>
                <c:pt idx="64097">
                  <c:v>6.4097999999999995E-5</c:v>
                </c:pt>
                <c:pt idx="64098">
                  <c:v>6.4098999999999997E-5</c:v>
                </c:pt>
                <c:pt idx="64099">
                  <c:v>6.41E-5</c:v>
                </c:pt>
                <c:pt idx="64100">
                  <c:v>6.4101000000000002E-5</c:v>
                </c:pt>
                <c:pt idx="64101">
                  <c:v>6.4102000000000004E-5</c:v>
                </c:pt>
                <c:pt idx="64102">
                  <c:v>6.4103000000000006E-5</c:v>
                </c:pt>
                <c:pt idx="64103">
                  <c:v>6.4103999999999995E-5</c:v>
                </c:pt>
                <c:pt idx="64104">
                  <c:v>6.4104999999999997E-5</c:v>
                </c:pt>
                <c:pt idx="64105">
                  <c:v>6.4105999999999999E-5</c:v>
                </c:pt>
                <c:pt idx="64106">
                  <c:v>6.4107000000000001E-5</c:v>
                </c:pt>
                <c:pt idx="64107">
                  <c:v>6.4108000000000004E-5</c:v>
                </c:pt>
                <c:pt idx="64108">
                  <c:v>6.4109000000000006E-5</c:v>
                </c:pt>
                <c:pt idx="64109">
                  <c:v>6.4109999999999994E-5</c:v>
                </c:pt>
                <c:pt idx="64110">
                  <c:v>6.4110999999999997E-5</c:v>
                </c:pt>
                <c:pt idx="64111">
                  <c:v>6.4111999999999999E-5</c:v>
                </c:pt>
                <c:pt idx="64112">
                  <c:v>6.4113000000000001E-5</c:v>
                </c:pt>
                <c:pt idx="64113">
                  <c:v>6.4114000000000003E-5</c:v>
                </c:pt>
                <c:pt idx="64114">
                  <c:v>6.4115000000000005E-5</c:v>
                </c:pt>
                <c:pt idx="64115">
                  <c:v>6.4115999999999994E-5</c:v>
                </c:pt>
                <c:pt idx="64116">
                  <c:v>6.4116999999999996E-5</c:v>
                </c:pt>
                <c:pt idx="64117">
                  <c:v>6.4117999999999998E-5</c:v>
                </c:pt>
                <c:pt idx="64118">
                  <c:v>6.4119000000000001E-5</c:v>
                </c:pt>
                <c:pt idx="64119">
                  <c:v>6.4120000000000003E-5</c:v>
                </c:pt>
                <c:pt idx="64120">
                  <c:v>6.4121000000000005E-5</c:v>
                </c:pt>
                <c:pt idx="64121">
                  <c:v>6.4121999999999994E-5</c:v>
                </c:pt>
                <c:pt idx="64122">
                  <c:v>6.4122999999999996E-5</c:v>
                </c:pt>
                <c:pt idx="64123">
                  <c:v>6.4123999999999998E-5</c:v>
                </c:pt>
                <c:pt idx="64124">
                  <c:v>6.4125E-5</c:v>
                </c:pt>
                <c:pt idx="64125">
                  <c:v>6.4126000000000002E-5</c:v>
                </c:pt>
                <c:pt idx="64126">
                  <c:v>6.4127000000000005E-5</c:v>
                </c:pt>
                <c:pt idx="64127">
                  <c:v>6.4128000000000007E-5</c:v>
                </c:pt>
                <c:pt idx="64128">
                  <c:v>6.4128999999999995E-5</c:v>
                </c:pt>
                <c:pt idx="64129">
                  <c:v>6.4129999999999998E-5</c:v>
                </c:pt>
                <c:pt idx="64130">
                  <c:v>6.4131E-5</c:v>
                </c:pt>
                <c:pt idx="64131">
                  <c:v>6.4132000000000002E-5</c:v>
                </c:pt>
                <c:pt idx="64132">
                  <c:v>6.4133000000000004E-5</c:v>
                </c:pt>
                <c:pt idx="64133">
                  <c:v>6.4134000000000006E-5</c:v>
                </c:pt>
                <c:pt idx="64134">
                  <c:v>6.4134999999999995E-5</c:v>
                </c:pt>
                <c:pt idx="64135">
                  <c:v>6.4135999999999997E-5</c:v>
                </c:pt>
                <c:pt idx="64136">
                  <c:v>6.4136999999999999E-5</c:v>
                </c:pt>
                <c:pt idx="64137">
                  <c:v>6.4138000000000002E-5</c:v>
                </c:pt>
                <c:pt idx="64138">
                  <c:v>6.4139000000000004E-5</c:v>
                </c:pt>
                <c:pt idx="64139">
                  <c:v>6.4140000000000006E-5</c:v>
                </c:pt>
                <c:pt idx="64140">
                  <c:v>6.4140999999999995E-5</c:v>
                </c:pt>
                <c:pt idx="64141">
                  <c:v>6.4141999999999997E-5</c:v>
                </c:pt>
                <c:pt idx="64142">
                  <c:v>6.4142999999999999E-5</c:v>
                </c:pt>
                <c:pt idx="64143">
                  <c:v>6.4144000000000001E-5</c:v>
                </c:pt>
                <c:pt idx="64144">
                  <c:v>6.4145000000000003E-5</c:v>
                </c:pt>
                <c:pt idx="64145">
                  <c:v>6.4146000000000006E-5</c:v>
                </c:pt>
                <c:pt idx="64146">
                  <c:v>6.4146999999999994E-5</c:v>
                </c:pt>
                <c:pt idx="64147">
                  <c:v>6.4147999999999996E-5</c:v>
                </c:pt>
                <c:pt idx="64148">
                  <c:v>6.4148999999999999E-5</c:v>
                </c:pt>
                <c:pt idx="64149">
                  <c:v>6.4150000000000001E-5</c:v>
                </c:pt>
                <c:pt idx="64150">
                  <c:v>6.4151000000000003E-5</c:v>
                </c:pt>
                <c:pt idx="64151">
                  <c:v>6.4152000000000005E-5</c:v>
                </c:pt>
                <c:pt idx="64152">
                  <c:v>6.4152999999999994E-5</c:v>
                </c:pt>
                <c:pt idx="64153">
                  <c:v>6.4153999999999996E-5</c:v>
                </c:pt>
                <c:pt idx="64154">
                  <c:v>6.4154999999999998E-5</c:v>
                </c:pt>
                <c:pt idx="64155">
                  <c:v>6.4156E-5</c:v>
                </c:pt>
                <c:pt idx="64156">
                  <c:v>6.4157000000000003E-5</c:v>
                </c:pt>
                <c:pt idx="64157">
                  <c:v>6.4158000000000005E-5</c:v>
                </c:pt>
                <c:pt idx="64158">
                  <c:v>6.4158999999999993E-5</c:v>
                </c:pt>
                <c:pt idx="64159">
                  <c:v>6.4159999999999996E-5</c:v>
                </c:pt>
                <c:pt idx="64160">
                  <c:v>6.4160999999999998E-5</c:v>
                </c:pt>
                <c:pt idx="64161">
                  <c:v>6.4162E-5</c:v>
                </c:pt>
                <c:pt idx="64162">
                  <c:v>6.4163000000000002E-5</c:v>
                </c:pt>
                <c:pt idx="64163">
                  <c:v>6.4164000000000004E-5</c:v>
                </c:pt>
                <c:pt idx="64164">
                  <c:v>6.4165000000000007E-5</c:v>
                </c:pt>
                <c:pt idx="64165">
                  <c:v>6.4165999999999995E-5</c:v>
                </c:pt>
                <c:pt idx="64166">
                  <c:v>6.4166999999999997E-5</c:v>
                </c:pt>
                <c:pt idx="64167">
                  <c:v>6.4168E-5</c:v>
                </c:pt>
                <c:pt idx="64168">
                  <c:v>6.4169000000000002E-5</c:v>
                </c:pt>
                <c:pt idx="64169">
                  <c:v>6.4170000000000004E-5</c:v>
                </c:pt>
                <c:pt idx="64170">
                  <c:v>6.4171000000000006E-5</c:v>
                </c:pt>
                <c:pt idx="64171">
                  <c:v>6.4171999999999995E-5</c:v>
                </c:pt>
                <c:pt idx="64172">
                  <c:v>6.4172999999999997E-5</c:v>
                </c:pt>
                <c:pt idx="64173">
                  <c:v>6.4173999999999999E-5</c:v>
                </c:pt>
                <c:pt idx="64174">
                  <c:v>6.4175000000000001E-5</c:v>
                </c:pt>
                <c:pt idx="64175">
                  <c:v>6.4176000000000004E-5</c:v>
                </c:pt>
                <c:pt idx="64176">
                  <c:v>6.4177000000000006E-5</c:v>
                </c:pt>
                <c:pt idx="64177">
                  <c:v>6.4177999999999994E-5</c:v>
                </c:pt>
                <c:pt idx="64178">
                  <c:v>6.4178999999999997E-5</c:v>
                </c:pt>
                <c:pt idx="64179">
                  <c:v>6.4179999999999999E-5</c:v>
                </c:pt>
                <c:pt idx="64180">
                  <c:v>6.4181000000000001E-5</c:v>
                </c:pt>
                <c:pt idx="64181">
                  <c:v>6.4182000000000003E-5</c:v>
                </c:pt>
                <c:pt idx="64182">
                  <c:v>6.4183000000000005E-5</c:v>
                </c:pt>
                <c:pt idx="64183">
                  <c:v>6.4183999999999994E-5</c:v>
                </c:pt>
                <c:pt idx="64184">
                  <c:v>6.4184999999999996E-5</c:v>
                </c:pt>
                <c:pt idx="64185">
                  <c:v>6.4185999999999998E-5</c:v>
                </c:pt>
                <c:pt idx="64186">
                  <c:v>6.4187000000000001E-5</c:v>
                </c:pt>
                <c:pt idx="64187">
                  <c:v>6.4188000000000003E-5</c:v>
                </c:pt>
                <c:pt idx="64188">
                  <c:v>6.4189000000000005E-5</c:v>
                </c:pt>
                <c:pt idx="64189">
                  <c:v>6.4189999999999994E-5</c:v>
                </c:pt>
                <c:pt idx="64190">
                  <c:v>6.4190999999999996E-5</c:v>
                </c:pt>
                <c:pt idx="64191">
                  <c:v>6.4191999999999998E-5</c:v>
                </c:pt>
                <c:pt idx="64192">
                  <c:v>6.4193E-5</c:v>
                </c:pt>
                <c:pt idx="64193">
                  <c:v>6.4194000000000002E-5</c:v>
                </c:pt>
                <c:pt idx="64194">
                  <c:v>6.4195000000000005E-5</c:v>
                </c:pt>
                <c:pt idx="64195">
                  <c:v>6.4196000000000007E-5</c:v>
                </c:pt>
                <c:pt idx="64196">
                  <c:v>6.4196999999999995E-5</c:v>
                </c:pt>
                <c:pt idx="64197">
                  <c:v>6.4197999999999998E-5</c:v>
                </c:pt>
                <c:pt idx="64198">
                  <c:v>6.4199E-5</c:v>
                </c:pt>
                <c:pt idx="64199">
                  <c:v>6.4200000000000002E-5</c:v>
                </c:pt>
                <c:pt idx="64200">
                  <c:v>6.4201000000000004E-5</c:v>
                </c:pt>
                <c:pt idx="64201">
                  <c:v>6.4202000000000006E-5</c:v>
                </c:pt>
                <c:pt idx="64202">
                  <c:v>6.4202999999999995E-5</c:v>
                </c:pt>
                <c:pt idx="64203">
                  <c:v>6.4203999999999997E-5</c:v>
                </c:pt>
                <c:pt idx="64204">
                  <c:v>6.4204999999999999E-5</c:v>
                </c:pt>
                <c:pt idx="64205">
                  <c:v>6.4206000000000002E-5</c:v>
                </c:pt>
                <c:pt idx="64206">
                  <c:v>6.4207000000000004E-5</c:v>
                </c:pt>
                <c:pt idx="64207">
                  <c:v>6.4208000000000006E-5</c:v>
                </c:pt>
                <c:pt idx="64208">
                  <c:v>6.4208999999999995E-5</c:v>
                </c:pt>
                <c:pt idx="64209">
                  <c:v>6.4209999999999997E-5</c:v>
                </c:pt>
                <c:pt idx="64210">
                  <c:v>6.4210999999999999E-5</c:v>
                </c:pt>
                <c:pt idx="64211">
                  <c:v>6.4212000000000001E-5</c:v>
                </c:pt>
                <c:pt idx="64212">
                  <c:v>6.4213000000000003E-5</c:v>
                </c:pt>
                <c:pt idx="64213">
                  <c:v>6.4214000000000006E-5</c:v>
                </c:pt>
                <c:pt idx="64214">
                  <c:v>6.4214999999999994E-5</c:v>
                </c:pt>
                <c:pt idx="64215">
                  <c:v>6.4215999999999996E-5</c:v>
                </c:pt>
                <c:pt idx="64216">
                  <c:v>6.4216999999999999E-5</c:v>
                </c:pt>
                <c:pt idx="64217">
                  <c:v>6.4218000000000001E-5</c:v>
                </c:pt>
                <c:pt idx="64218">
                  <c:v>6.4219000000000003E-5</c:v>
                </c:pt>
                <c:pt idx="64219">
                  <c:v>6.4220000000000005E-5</c:v>
                </c:pt>
                <c:pt idx="64220">
                  <c:v>6.4220999999999994E-5</c:v>
                </c:pt>
                <c:pt idx="64221">
                  <c:v>6.4221999999999996E-5</c:v>
                </c:pt>
                <c:pt idx="64222">
                  <c:v>6.4222999999999998E-5</c:v>
                </c:pt>
                <c:pt idx="64223">
                  <c:v>6.4224E-5</c:v>
                </c:pt>
                <c:pt idx="64224">
                  <c:v>6.4225000000000003E-5</c:v>
                </c:pt>
                <c:pt idx="64225">
                  <c:v>6.4226000000000005E-5</c:v>
                </c:pt>
                <c:pt idx="64226">
                  <c:v>6.4226999999999993E-5</c:v>
                </c:pt>
                <c:pt idx="64227">
                  <c:v>6.4227999999999996E-5</c:v>
                </c:pt>
                <c:pt idx="64228">
                  <c:v>6.4228999999999998E-5</c:v>
                </c:pt>
                <c:pt idx="64229">
                  <c:v>6.423E-5</c:v>
                </c:pt>
                <c:pt idx="64230">
                  <c:v>6.4231000000000002E-5</c:v>
                </c:pt>
                <c:pt idx="64231">
                  <c:v>6.4232000000000004E-5</c:v>
                </c:pt>
                <c:pt idx="64232">
                  <c:v>6.4233000000000007E-5</c:v>
                </c:pt>
                <c:pt idx="64233">
                  <c:v>6.4233999999999995E-5</c:v>
                </c:pt>
                <c:pt idx="64234">
                  <c:v>6.4234999999999997E-5</c:v>
                </c:pt>
                <c:pt idx="64235">
                  <c:v>6.4236E-5</c:v>
                </c:pt>
                <c:pt idx="64236">
                  <c:v>6.4237000000000002E-5</c:v>
                </c:pt>
                <c:pt idx="64237">
                  <c:v>6.4238000000000004E-5</c:v>
                </c:pt>
                <c:pt idx="64238">
                  <c:v>6.4239000000000006E-5</c:v>
                </c:pt>
                <c:pt idx="64239">
                  <c:v>6.4239999999999995E-5</c:v>
                </c:pt>
                <c:pt idx="64240">
                  <c:v>6.4240999999999997E-5</c:v>
                </c:pt>
                <c:pt idx="64241">
                  <c:v>6.4241999999999999E-5</c:v>
                </c:pt>
                <c:pt idx="64242">
                  <c:v>6.4243000000000001E-5</c:v>
                </c:pt>
                <c:pt idx="64243">
                  <c:v>6.4244000000000004E-5</c:v>
                </c:pt>
                <c:pt idx="64244">
                  <c:v>6.4245000000000006E-5</c:v>
                </c:pt>
                <c:pt idx="64245">
                  <c:v>6.4245999999999994E-5</c:v>
                </c:pt>
                <c:pt idx="64246">
                  <c:v>6.4246999999999997E-5</c:v>
                </c:pt>
                <c:pt idx="64247">
                  <c:v>6.4247999999999999E-5</c:v>
                </c:pt>
                <c:pt idx="64248">
                  <c:v>6.4249000000000001E-5</c:v>
                </c:pt>
                <c:pt idx="64249">
                  <c:v>6.4250000000000003E-5</c:v>
                </c:pt>
                <c:pt idx="64250">
                  <c:v>6.4251000000000005E-5</c:v>
                </c:pt>
                <c:pt idx="64251">
                  <c:v>6.4251999999999994E-5</c:v>
                </c:pt>
                <c:pt idx="64252">
                  <c:v>6.4252999999999996E-5</c:v>
                </c:pt>
                <c:pt idx="64253">
                  <c:v>6.4253999999999998E-5</c:v>
                </c:pt>
                <c:pt idx="64254">
                  <c:v>6.4255000000000001E-5</c:v>
                </c:pt>
                <c:pt idx="64255">
                  <c:v>6.4256000000000003E-5</c:v>
                </c:pt>
                <c:pt idx="64256">
                  <c:v>6.4257000000000005E-5</c:v>
                </c:pt>
                <c:pt idx="64257">
                  <c:v>6.4257999999999994E-5</c:v>
                </c:pt>
                <c:pt idx="64258">
                  <c:v>6.4258999999999996E-5</c:v>
                </c:pt>
                <c:pt idx="64259">
                  <c:v>6.4259999999999998E-5</c:v>
                </c:pt>
                <c:pt idx="64260">
                  <c:v>6.4261E-5</c:v>
                </c:pt>
                <c:pt idx="64261">
                  <c:v>6.4262000000000002E-5</c:v>
                </c:pt>
                <c:pt idx="64262">
                  <c:v>6.4263000000000005E-5</c:v>
                </c:pt>
                <c:pt idx="64263">
                  <c:v>6.4263999999999993E-5</c:v>
                </c:pt>
                <c:pt idx="64264">
                  <c:v>6.4264999999999995E-5</c:v>
                </c:pt>
                <c:pt idx="64265">
                  <c:v>6.4265999999999998E-5</c:v>
                </c:pt>
                <c:pt idx="64266">
                  <c:v>6.4267E-5</c:v>
                </c:pt>
                <c:pt idx="64267">
                  <c:v>6.4268000000000002E-5</c:v>
                </c:pt>
                <c:pt idx="64268">
                  <c:v>6.4269000000000004E-5</c:v>
                </c:pt>
                <c:pt idx="64269">
                  <c:v>6.4270000000000006E-5</c:v>
                </c:pt>
                <c:pt idx="64270">
                  <c:v>6.4270999999999995E-5</c:v>
                </c:pt>
                <c:pt idx="64271">
                  <c:v>6.4271999999999997E-5</c:v>
                </c:pt>
                <c:pt idx="64272">
                  <c:v>6.4272999999999999E-5</c:v>
                </c:pt>
                <c:pt idx="64273">
                  <c:v>6.4274000000000002E-5</c:v>
                </c:pt>
                <c:pt idx="64274">
                  <c:v>6.4275000000000004E-5</c:v>
                </c:pt>
                <c:pt idx="64275">
                  <c:v>6.4276000000000006E-5</c:v>
                </c:pt>
                <c:pt idx="64276">
                  <c:v>6.4276999999999995E-5</c:v>
                </c:pt>
                <c:pt idx="64277">
                  <c:v>6.4277999999999997E-5</c:v>
                </c:pt>
                <c:pt idx="64278">
                  <c:v>6.4278999999999999E-5</c:v>
                </c:pt>
                <c:pt idx="64279">
                  <c:v>6.4280000000000001E-5</c:v>
                </c:pt>
                <c:pt idx="64280">
                  <c:v>6.4281000000000003E-5</c:v>
                </c:pt>
                <c:pt idx="64281">
                  <c:v>6.4282000000000006E-5</c:v>
                </c:pt>
                <c:pt idx="64282">
                  <c:v>6.4282999999999994E-5</c:v>
                </c:pt>
                <c:pt idx="64283">
                  <c:v>6.4283999999999996E-5</c:v>
                </c:pt>
                <c:pt idx="64284">
                  <c:v>6.4284999999999999E-5</c:v>
                </c:pt>
                <c:pt idx="64285">
                  <c:v>6.4286000000000001E-5</c:v>
                </c:pt>
                <c:pt idx="64286">
                  <c:v>6.4287000000000003E-5</c:v>
                </c:pt>
                <c:pt idx="64287">
                  <c:v>6.4288000000000005E-5</c:v>
                </c:pt>
                <c:pt idx="64288">
                  <c:v>6.4288999999999994E-5</c:v>
                </c:pt>
                <c:pt idx="64289">
                  <c:v>6.4289999999999996E-5</c:v>
                </c:pt>
                <c:pt idx="64290">
                  <c:v>6.4290999999999998E-5</c:v>
                </c:pt>
                <c:pt idx="64291">
                  <c:v>6.4292E-5</c:v>
                </c:pt>
                <c:pt idx="64292">
                  <c:v>6.4293000000000003E-5</c:v>
                </c:pt>
                <c:pt idx="64293">
                  <c:v>6.4294000000000005E-5</c:v>
                </c:pt>
                <c:pt idx="64294">
                  <c:v>6.4294999999999993E-5</c:v>
                </c:pt>
                <c:pt idx="64295">
                  <c:v>6.4295999999999996E-5</c:v>
                </c:pt>
                <c:pt idx="64296">
                  <c:v>6.4296999999999998E-5</c:v>
                </c:pt>
                <c:pt idx="64297">
                  <c:v>6.4298E-5</c:v>
                </c:pt>
                <c:pt idx="64298">
                  <c:v>6.4299000000000002E-5</c:v>
                </c:pt>
                <c:pt idx="64299">
                  <c:v>6.4300000000000004E-5</c:v>
                </c:pt>
                <c:pt idx="64300">
                  <c:v>6.4301000000000007E-5</c:v>
                </c:pt>
                <c:pt idx="64301">
                  <c:v>6.4301999999999995E-5</c:v>
                </c:pt>
                <c:pt idx="64302">
                  <c:v>6.4302999999999997E-5</c:v>
                </c:pt>
                <c:pt idx="64303">
                  <c:v>6.4304E-5</c:v>
                </c:pt>
                <c:pt idx="64304">
                  <c:v>6.4305000000000002E-5</c:v>
                </c:pt>
                <c:pt idx="64305">
                  <c:v>6.4306000000000004E-5</c:v>
                </c:pt>
                <c:pt idx="64306">
                  <c:v>6.4307000000000006E-5</c:v>
                </c:pt>
                <c:pt idx="64307">
                  <c:v>6.4307999999999995E-5</c:v>
                </c:pt>
                <c:pt idx="64308">
                  <c:v>6.4308999999999997E-5</c:v>
                </c:pt>
                <c:pt idx="64309">
                  <c:v>6.4309999999999999E-5</c:v>
                </c:pt>
                <c:pt idx="64310">
                  <c:v>6.4311000000000001E-5</c:v>
                </c:pt>
                <c:pt idx="64311">
                  <c:v>6.4312000000000004E-5</c:v>
                </c:pt>
                <c:pt idx="64312">
                  <c:v>6.4313000000000006E-5</c:v>
                </c:pt>
                <c:pt idx="64313">
                  <c:v>6.4313999999999994E-5</c:v>
                </c:pt>
                <c:pt idx="64314">
                  <c:v>6.4314999999999997E-5</c:v>
                </c:pt>
                <c:pt idx="64315">
                  <c:v>6.4315999999999999E-5</c:v>
                </c:pt>
                <c:pt idx="64316">
                  <c:v>6.4317000000000001E-5</c:v>
                </c:pt>
                <c:pt idx="64317">
                  <c:v>6.4318000000000003E-5</c:v>
                </c:pt>
                <c:pt idx="64318">
                  <c:v>6.4319000000000005E-5</c:v>
                </c:pt>
                <c:pt idx="64319">
                  <c:v>6.4319999999999994E-5</c:v>
                </c:pt>
                <c:pt idx="64320">
                  <c:v>6.4320999999999996E-5</c:v>
                </c:pt>
                <c:pt idx="64321">
                  <c:v>6.4321999999999998E-5</c:v>
                </c:pt>
                <c:pt idx="64322">
                  <c:v>6.4323000000000001E-5</c:v>
                </c:pt>
                <c:pt idx="64323">
                  <c:v>6.4324000000000003E-5</c:v>
                </c:pt>
                <c:pt idx="64324">
                  <c:v>6.4325000000000005E-5</c:v>
                </c:pt>
                <c:pt idx="64325">
                  <c:v>6.4325999999999994E-5</c:v>
                </c:pt>
                <c:pt idx="64326">
                  <c:v>6.4326999999999996E-5</c:v>
                </c:pt>
                <c:pt idx="64327">
                  <c:v>6.4327999999999998E-5</c:v>
                </c:pt>
                <c:pt idx="64328">
                  <c:v>6.4329E-5</c:v>
                </c:pt>
                <c:pt idx="64329">
                  <c:v>6.4330000000000002E-5</c:v>
                </c:pt>
                <c:pt idx="64330">
                  <c:v>6.4331000000000005E-5</c:v>
                </c:pt>
                <c:pt idx="64331">
                  <c:v>6.4331999999999993E-5</c:v>
                </c:pt>
                <c:pt idx="64332">
                  <c:v>6.4332999999999995E-5</c:v>
                </c:pt>
                <c:pt idx="64333">
                  <c:v>6.4333999999999998E-5</c:v>
                </c:pt>
                <c:pt idx="64334">
                  <c:v>6.4335E-5</c:v>
                </c:pt>
                <c:pt idx="64335">
                  <c:v>6.4336000000000002E-5</c:v>
                </c:pt>
                <c:pt idx="64336">
                  <c:v>6.4337000000000004E-5</c:v>
                </c:pt>
                <c:pt idx="64337">
                  <c:v>6.4338000000000006E-5</c:v>
                </c:pt>
                <c:pt idx="64338">
                  <c:v>6.4338999999999995E-5</c:v>
                </c:pt>
                <c:pt idx="64339">
                  <c:v>6.4339999999999997E-5</c:v>
                </c:pt>
                <c:pt idx="64340">
                  <c:v>6.4340999999999999E-5</c:v>
                </c:pt>
                <c:pt idx="64341">
                  <c:v>6.4342000000000002E-5</c:v>
                </c:pt>
                <c:pt idx="64342">
                  <c:v>6.4343000000000004E-5</c:v>
                </c:pt>
                <c:pt idx="64343">
                  <c:v>6.4344000000000006E-5</c:v>
                </c:pt>
                <c:pt idx="64344">
                  <c:v>6.4344999999999995E-5</c:v>
                </c:pt>
                <c:pt idx="64345">
                  <c:v>6.4345999999999997E-5</c:v>
                </c:pt>
                <c:pt idx="64346">
                  <c:v>6.4346999999999999E-5</c:v>
                </c:pt>
                <c:pt idx="64347">
                  <c:v>6.4348000000000001E-5</c:v>
                </c:pt>
                <c:pt idx="64348">
                  <c:v>6.4349000000000003E-5</c:v>
                </c:pt>
                <c:pt idx="64349">
                  <c:v>6.4350000000000006E-5</c:v>
                </c:pt>
                <c:pt idx="64350">
                  <c:v>6.4350999999999994E-5</c:v>
                </c:pt>
                <c:pt idx="64351">
                  <c:v>6.4351999999999996E-5</c:v>
                </c:pt>
                <c:pt idx="64352">
                  <c:v>6.4352999999999999E-5</c:v>
                </c:pt>
                <c:pt idx="64353">
                  <c:v>6.4354000000000001E-5</c:v>
                </c:pt>
                <c:pt idx="64354">
                  <c:v>6.4355000000000003E-5</c:v>
                </c:pt>
                <c:pt idx="64355">
                  <c:v>6.4356000000000005E-5</c:v>
                </c:pt>
                <c:pt idx="64356">
                  <c:v>6.4356999999999994E-5</c:v>
                </c:pt>
                <c:pt idx="64357">
                  <c:v>6.4357999999999996E-5</c:v>
                </c:pt>
                <c:pt idx="64358">
                  <c:v>6.4358999999999998E-5</c:v>
                </c:pt>
                <c:pt idx="64359">
                  <c:v>6.436E-5</c:v>
                </c:pt>
                <c:pt idx="64360">
                  <c:v>6.4361000000000003E-5</c:v>
                </c:pt>
                <c:pt idx="64361">
                  <c:v>6.4362000000000005E-5</c:v>
                </c:pt>
                <c:pt idx="64362">
                  <c:v>6.4362999999999993E-5</c:v>
                </c:pt>
                <c:pt idx="64363">
                  <c:v>6.4363999999999996E-5</c:v>
                </c:pt>
                <c:pt idx="64364">
                  <c:v>6.4364999999999998E-5</c:v>
                </c:pt>
                <c:pt idx="64365">
                  <c:v>6.4366E-5</c:v>
                </c:pt>
                <c:pt idx="64366">
                  <c:v>6.4367000000000002E-5</c:v>
                </c:pt>
                <c:pt idx="64367">
                  <c:v>6.4368000000000004E-5</c:v>
                </c:pt>
                <c:pt idx="64368">
                  <c:v>6.4369000000000007E-5</c:v>
                </c:pt>
                <c:pt idx="64369">
                  <c:v>6.4369999999999995E-5</c:v>
                </c:pt>
                <c:pt idx="64370">
                  <c:v>6.4370999999999997E-5</c:v>
                </c:pt>
                <c:pt idx="64371">
                  <c:v>6.4372E-5</c:v>
                </c:pt>
                <c:pt idx="64372">
                  <c:v>6.4373000000000002E-5</c:v>
                </c:pt>
                <c:pt idx="64373">
                  <c:v>6.4374000000000004E-5</c:v>
                </c:pt>
                <c:pt idx="64374">
                  <c:v>6.4375000000000006E-5</c:v>
                </c:pt>
                <c:pt idx="64375">
                  <c:v>6.4375999999999995E-5</c:v>
                </c:pt>
                <c:pt idx="64376">
                  <c:v>6.4376999999999997E-5</c:v>
                </c:pt>
                <c:pt idx="64377">
                  <c:v>6.4377999999999999E-5</c:v>
                </c:pt>
                <c:pt idx="64378">
                  <c:v>6.4379000000000001E-5</c:v>
                </c:pt>
                <c:pt idx="64379">
                  <c:v>6.4380000000000004E-5</c:v>
                </c:pt>
                <c:pt idx="64380">
                  <c:v>6.4381000000000006E-5</c:v>
                </c:pt>
                <c:pt idx="64381">
                  <c:v>6.4381999999999994E-5</c:v>
                </c:pt>
                <c:pt idx="64382">
                  <c:v>6.4382999999999997E-5</c:v>
                </c:pt>
                <c:pt idx="64383">
                  <c:v>6.4383999999999999E-5</c:v>
                </c:pt>
                <c:pt idx="64384">
                  <c:v>6.4385000000000001E-5</c:v>
                </c:pt>
                <c:pt idx="64385">
                  <c:v>6.4386000000000003E-5</c:v>
                </c:pt>
                <c:pt idx="64386">
                  <c:v>6.4387000000000005E-5</c:v>
                </c:pt>
                <c:pt idx="64387">
                  <c:v>6.4387999999999994E-5</c:v>
                </c:pt>
                <c:pt idx="64388">
                  <c:v>6.4388999999999996E-5</c:v>
                </c:pt>
                <c:pt idx="64389">
                  <c:v>6.4389999999999998E-5</c:v>
                </c:pt>
                <c:pt idx="64390">
                  <c:v>6.4391000000000001E-5</c:v>
                </c:pt>
                <c:pt idx="64391">
                  <c:v>6.4392000000000003E-5</c:v>
                </c:pt>
                <c:pt idx="64392">
                  <c:v>6.4393000000000005E-5</c:v>
                </c:pt>
                <c:pt idx="64393">
                  <c:v>6.4393999999999994E-5</c:v>
                </c:pt>
                <c:pt idx="64394">
                  <c:v>6.4394999999999996E-5</c:v>
                </c:pt>
                <c:pt idx="64395">
                  <c:v>6.4395999999999998E-5</c:v>
                </c:pt>
                <c:pt idx="64396">
                  <c:v>6.4397E-5</c:v>
                </c:pt>
                <c:pt idx="64397">
                  <c:v>6.4398000000000002E-5</c:v>
                </c:pt>
                <c:pt idx="64398">
                  <c:v>6.4399000000000005E-5</c:v>
                </c:pt>
                <c:pt idx="64399">
                  <c:v>6.4399999999999993E-5</c:v>
                </c:pt>
                <c:pt idx="64400">
                  <c:v>6.4400999999999995E-5</c:v>
                </c:pt>
                <c:pt idx="64401">
                  <c:v>6.4401999999999998E-5</c:v>
                </c:pt>
                <c:pt idx="64402">
                  <c:v>6.4403E-5</c:v>
                </c:pt>
                <c:pt idx="64403">
                  <c:v>6.4404000000000002E-5</c:v>
                </c:pt>
                <c:pt idx="64404">
                  <c:v>6.4405000000000004E-5</c:v>
                </c:pt>
                <c:pt idx="64405">
                  <c:v>6.4406000000000006E-5</c:v>
                </c:pt>
                <c:pt idx="64406">
                  <c:v>6.4406999999999995E-5</c:v>
                </c:pt>
                <c:pt idx="64407">
                  <c:v>6.4407999999999997E-5</c:v>
                </c:pt>
                <c:pt idx="64408">
                  <c:v>6.4408999999999999E-5</c:v>
                </c:pt>
                <c:pt idx="64409">
                  <c:v>6.4410000000000002E-5</c:v>
                </c:pt>
                <c:pt idx="64410">
                  <c:v>6.4411000000000004E-5</c:v>
                </c:pt>
                <c:pt idx="64411">
                  <c:v>6.4412000000000006E-5</c:v>
                </c:pt>
                <c:pt idx="64412">
                  <c:v>6.4412999999999995E-5</c:v>
                </c:pt>
                <c:pt idx="64413">
                  <c:v>6.4413999999999997E-5</c:v>
                </c:pt>
                <c:pt idx="64414">
                  <c:v>6.4414999999999999E-5</c:v>
                </c:pt>
                <c:pt idx="64415">
                  <c:v>6.4416000000000001E-5</c:v>
                </c:pt>
                <c:pt idx="64416">
                  <c:v>6.4417000000000003E-5</c:v>
                </c:pt>
                <c:pt idx="64417">
                  <c:v>6.4418000000000006E-5</c:v>
                </c:pt>
                <c:pt idx="64418">
                  <c:v>6.4418999999999994E-5</c:v>
                </c:pt>
                <c:pt idx="64419">
                  <c:v>6.4419999999999996E-5</c:v>
                </c:pt>
                <c:pt idx="64420">
                  <c:v>6.4420999999999999E-5</c:v>
                </c:pt>
                <c:pt idx="64421">
                  <c:v>6.4422000000000001E-5</c:v>
                </c:pt>
                <c:pt idx="64422">
                  <c:v>6.4423000000000003E-5</c:v>
                </c:pt>
                <c:pt idx="64423">
                  <c:v>6.4424000000000005E-5</c:v>
                </c:pt>
                <c:pt idx="64424">
                  <c:v>6.4424999999999994E-5</c:v>
                </c:pt>
                <c:pt idx="64425">
                  <c:v>6.4425999999999996E-5</c:v>
                </c:pt>
                <c:pt idx="64426">
                  <c:v>6.4426999999999998E-5</c:v>
                </c:pt>
                <c:pt idx="64427">
                  <c:v>6.4428E-5</c:v>
                </c:pt>
                <c:pt idx="64428">
                  <c:v>6.4429000000000003E-5</c:v>
                </c:pt>
                <c:pt idx="64429">
                  <c:v>6.4430000000000005E-5</c:v>
                </c:pt>
                <c:pt idx="64430">
                  <c:v>6.4430999999999993E-5</c:v>
                </c:pt>
                <c:pt idx="64431">
                  <c:v>6.4431999999999996E-5</c:v>
                </c:pt>
                <c:pt idx="64432">
                  <c:v>6.4432999999999998E-5</c:v>
                </c:pt>
                <c:pt idx="64433">
                  <c:v>6.4434E-5</c:v>
                </c:pt>
                <c:pt idx="64434">
                  <c:v>6.4435000000000002E-5</c:v>
                </c:pt>
                <c:pt idx="64435">
                  <c:v>6.4436000000000004E-5</c:v>
                </c:pt>
                <c:pt idx="64436">
                  <c:v>6.4437000000000007E-5</c:v>
                </c:pt>
                <c:pt idx="64437">
                  <c:v>6.4437999999999995E-5</c:v>
                </c:pt>
                <c:pt idx="64438">
                  <c:v>6.4438999999999997E-5</c:v>
                </c:pt>
                <c:pt idx="64439">
                  <c:v>6.444E-5</c:v>
                </c:pt>
                <c:pt idx="64440">
                  <c:v>6.4441000000000002E-5</c:v>
                </c:pt>
                <c:pt idx="64441">
                  <c:v>6.4442000000000004E-5</c:v>
                </c:pt>
                <c:pt idx="64442">
                  <c:v>6.4443000000000006E-5</c:v>
                </c:pt>
                <c:pt idx="64443">
                  <c:v>6.4443999999999995E-5</c:v>
                </c:pt>
                <c:pt idx="64444">
                  <c:v>6.4444999999999997E-5</c:v>
                </c:pt>
                <c:pt idx="64445">
                  <c:v>6.4445999999999999E-5</c:v>
                </c:pt>
                <c:pt idx="64446">
                  <c:v>6.4447000000000001E-5</c:v>
                </c:pt>
                <c:pt idx="64447">
                  <c:v>6.4448000000000004E-5</c:v>
                </c:pt>
                <c:pt idx="64448">
                  <c:v>6.4449000000000006E-5</c:v>
                </c:pt>
                <c:pt idx="64449">
                  <c:v>6.4449999999999994E-5</c:v>
                </c:pt>
                <c:pt idx="64450">
                  <c:v>6.4450999999999997E-5</c:v>
                </c:pt>
                <c:pt idx="64451">
                  <c:v>6.4451999999999999E-5</c:v>
                </c:pt>
                <c:pt idx="64452">
                  <c:v>6.4453000000000001E-5</c:v>
                </c:pt>
                <c:pt idx="64453">
                  <c:v>6.4454000000000003E-5</c:v>
                </c:pt>
                <c:pt idx="64454">
                  <c:v>6.4455000000000005E-5</c:v>
                </c:pt>
                <c:pt idx="64455">
                  <c:v>6.4455999999999994E-5</c:v>
                </c:pt>
                <c:pt idx="64456">
                  <c:v>6.4456999999999996E-5</c:v>
                </c:pt>
                <c:pt idx="64457">
                  <c:v>6.4457999999999998E-5</c:v>
                </c:pt>
                <c:pt idx="64458">
                  <c:v>6.4459000000000001E-5</c:v>
                </c:pt>
                <c:pt idx="64459">
                  <c:v>6.4460000000000003E-5</c:v>
                </c:pt>
                <c:pt idx="64460">
                  <c:v>6.4461000000000005E-5</c:v>
                </c:pt>
                <c:pt idx="64461">
                  <c:v>6.4461999999999994E-5</c:v>
                </c:pt>
                <c:pt idx="64462">
                  <c:v>6.4462999999999996E-5</c:v>
                </c:pt>
                <c:pt idx="64463">
                  <c:v>6.4463999999999998E-5</c:v>
                </c:pt>
                <c:pt idx="64464">
                  <c:v>6.4465E-5</c:v>
                </c:pt>
                <c:pt idx="64465">
                  <c:v>6.4466000000000002E-5</c:v>
                </c:pt>
                <c:pt idx="64466">
                  <c:v>6.4467000000000005E-5</c:v>
                </c:pt>
                <c:pt idx="64467">
                  <c:v>6.4467999999999993E-5</c:v>
                </c:pt>
                <c:pt idx="64468">
                  <c:v>6.4468999999999995E-5</c:v>
                </c:pt>
                <c:pt idx="64469">
                  <c:v>6.4469999999999998E-5</c:v>
                </c:pt>
                <c:pt idx="64470">
                  <c:v>6.4471E-5</c:v>
                </c:pt>
                <c:pt idx="64471">
                  <c:v>6.4472000000000002E-5</c:v>
                </c:pt>
                <c:pt idx="64472">
                  <c:v>6.4473000000000004E-5</c:v>
                </c:pt>
                <c:pt idx="64473">
                  <c:v>6.4474000000000006E-5</c:v>
                </c:pt>
                <c:pt idx="64474">
                  <c:v>6.4474999999999995E-5</c:v>
                </c:pt>
                <c:pt idx="64475">
                  <c:v>6.4475999999999997E-5</c:v>
                </c:pt>
                <c:pt idx="64476">
                  <c:v>6.4476999999999999E-5</c:v>
                </c:pt>
                <c:pt idx="64477">
                  <c:v>6.4478000000000002E-5</c:v>
                </c:pt>
                <c:pt idx="64478">
                  <c:v>6.4479000000000004E-5</c:v>
                </c:pt>
                <c:pt idx="64479">
                  <c:v>6.4480000000000006E-5</c:v>
                </c:pt>
                <c:pt idx="64480">
                  <c:v>6.4480999999999995E-5</c:v>
                </c:pt>
                <c:pt idx="64481">
                  <c:v>6.4481999999999997E-5</c:v>
                </c:pt>
                <c:pt idx="64482">
                  <c:v>6.4482999999999999E-5</c:v>
                </c:pt>
                <c:pt idx="64483">
                  <c:v>6.4484000000000001E-5</c:v>
                </c:pt>
                <c:pt idx="64484">
                  <c:v>6.4485000000000003E-5</c:v>
                </c:pt>
                <c:pt idx="64485">
                  <c:v>6.4486000000000006E-5</c:v>
                </c:pt>
                <c:pt idx="64486">
                  <c:v>6.4486999999999994E-5</c:v>
                </c:pt>
                <c:pt idx="64487">
                  <c:v>6.4487999999999996E-5</c:v>
                </c:pt>
                <c:pt idx="64488">
                  <c:v>6.4488999999999999E-5</c:v>
                </c:pt>
                <c:pt idx="64489">
                  <c:v>6.4490000000000001E-5</c:v>
                </c:pt>
                <c:pt idx="64490">
                  <c:v>6.4491000000000003E-5</c:v>
                </c:pt>
                <c:pt idx="64491">
                  <c:v>6.4492000000000005E-5</c:v>
                </c:pt>
                <c:pt idx="64492">
                  <c:v>6.4492999999999994E-5</c:v>
                </c:pt>
                <c:pt idx="64493">
                  <c:v>6.4493999999999996E-5</c:v>
                </c:pt>
                <c:pt idx="64494">
                  <c:v>6.4494999999999998E-5</c:v>
                </c:pt>
                <c:pt idx="64495">
                  <c:v>6.4496E-5</c:v>
                </c:pt>
                <c:pt idx="64496">
                  <c:v>6.4497000000000003E-5</c:v>
                </c:pt>
                <c:pt idx="64497">
                  <c:v>6.4498000000000005E-5</c:v>
                </c:pt>
                <c:pt idx="64498">
                  <c:v>6.4498999999999994E-5</c:v>
                </c:pt>
                <c:pt idx="64499">
                  <c:v>6.4499999999999996E-5</c:v>
                </c:pt>
                <c:pt idx="64500">
                  <c:v>6.4500999999999998E-5</c:v>
                </c:pt>
                <c:pt idx="64501">
                  <c:v>6.4502E-5</c:v>
                </c:pt>
                <c:pt idx="64502">
                  <c:v>6.4503000000000002E-5</c:v>
                </c:pt>
                <c:pt idx="64503">
                  <c:v>6.4504000000000004E-5</c:v>
                </c:pt>
                <c:pt idx="64504">
                  <c:v>6.4505000000000007E-5</c:v>
                </c:pt>
                <c:pt idx="64505">
                  <c:v>6.4505999999999995E-5</c:v>
                </c:pt>
                <c:pt idx="64506">
                  <c:v>6.4506999999999998E-5</c:v>
                </c:pt>
                <c:pt idx="64507">
                  <c:v>6.4508E-5</c:v>
                </c:pt>
                <c:pt idx="64508">
                  <c:v>6.4509000000000002E-5</c:v>
                </c:pt>
                <c:pt idx="64509">
                  <c:v>6.4510000000000004E-5</c:v>
                </c:pt>
                <c:pt idx="64510">
                  <c:v>6.4511000000000006E-5</c:v>
                </c:pt>
                <c:pt idx="64511">
                  <c:v>6.4511999999999995E-5</c:v>
                </c:pt>
                <c:pt idx="64512">
                  <c:v>6.4512999999999997E-5</c:v>
                </c:pt>
                <c:pt idx="64513">
                  <c:v>6.4513999999999999E-5</c:v>
                </c:pt>
                <c:pt idx="64514">
                  <c:v>6.4515000000000001E-5</c:v>
                </c:pt>
                <c:pt idx="64515">
                  <c:v>6.4516000000000004E-5</c:v>
                </c:pt>
                <c:pt idx="64516">
                  <c:v>6.4517000000000006E-5</c:v>
                </c:pt>
                <c:pt idx="64517">
                  <c:v>6.4517999999999995E-5</c:v>
                </c:pt>
                <c:pt idx="64518">
                  <c:v>6.4518999999999997E-5</c:v>
                </c:pt>
                <c:pt idx="64519">
                  <c:v>6.4519999999999999E-5</c:v>
                </c:pt>
                <c:pt idx="64520">
                  <c:v>6.4521000000000001E-5</c:v>
                </c:pt>
                <c:pt idx="64521">
                  <c:v>6.4522000000000003E-5</c:v>
                </c:pt>
                <c:pt idx="64522">
                  <c:v>6.4523000000000005E-5</c:v>
                </c:pt>
                <c:pt idx="64523">
                  <c:v>6.4523999999999994E-5</c:v>
                </c:pt>
                <c:pt idx="64524">
                  <c:v>6.4524999999999996E-5</c:v>
                </c:pt>
                <c:pt idx="64525">
                  <c:v>6.4525999999999999E-5</c:v>
                </c:pt>
                <c:pt idx="64526">
                  <c:v>6.4527000000000001E-5</c:v>
                </c:pt>
                <c:pt idx="64527">
                  <c:v>6.4528000000000003E-5</c:v>
                </c:pt>
                <c:pt idx="64528">
                  <c:v>6.4529000000000005E-5</c:v>
                </c:pt>
                <c:pt idx="64529">
                  <c:v>6.4529999999999994E-5</c:v>
                </c:pt>
                <c:pt idx="64530">
                  <c:v>6.4530999999999996E-5</c:v>
                </c:pt>
                <c:pt idx="64531">
                  <c:v>6.4531999999999998E-5</c:v>
                </c:pt>
                <c:pt idx="64532">
                  <c:v>6.4533E-5</c:v>
                </c:pt>
                <c:pt idx="64533">
                  <c:v>6.4534000000000002E-5</c:v>
                </c:pt>
                <c:pt idx="64534">
                  <c:v>6.4535000000000005E-5</c:v>
                </c:pt>
                <c:pt idx="64535">
                  <c:v>6.4535999999999993E-5</c:v>
                </c:pt>
                <c:pt idx="64536">
                  <c:v>6.4536999999999996E-5</c:v>
                </c:pt>
                <c:pt idx="64537">
                  <c:v>6.4537999999999998E-5</c:v>
                </c:pt>
                <c:pt idx="64538">
                  <c:v>6.4539E-5</c:v>
                </c:pt>
                <c:pt idx="64539">
                  <c:v>6.4540000000000002E-5</c:v>
                </c:pt>
                <c:pt idx="64540">
                  <c:v>6.4541000000000004E-5</c:v>
                </c:pt>
                <c:pt idx="64541">
                  <c:v>6.4542000000000006E-5</c:v>
                </c:pt>
                <c:pt idx="64542">
                  <c:v>6.4542999999999995E-5</c:v>
                </c:pt>
                <c:pt idx="64543">
                  <c:v>6.4543999999999997E-5</c:v>
                </c:pt>
                <c:pt idx="64544">
                  <c:v>6.4545E-5</c:v>
                </c:pt>
                <c:pt idx="64545">
                  <c:v>6.4546000000000002E-5</c:v>
                </c:pt>
                <c:pt idx="64546">
                  <c:v>6.4547000000000004E-5</c:v>
                </c:pt>
                <c:pt idx="64547">
                  <c:v>6.4548000000000006E-5</c:v>
                </c:pt>
                <c:pt idx="64548">
                  <c:v>6.4548999999999995E-5</c:v>
                </c:pt>
                <c:pt idx="64549">
                  <c:v>6.4549999999999997E-5</c:v>
                </c:pt>
                <c:pt idx="64550">
                  <c:v>6.4550999999999999E-5</c:v>
                </c:pt>
                <c:pt idx="64551">
                  <c:v>6.4552000000000001E-5</c:v>
                </c:pt>
                <c:pt idx="64552">
                  <c:v>6.4553000000000003E-5</c:v>
                </c:pt>
                <c:pt idx="64553">
                  <c:v>6.4554000000000006E-5</c:v>
                </c:pt>
                <c:pt idx="64554">
                  <c:v>6.4554999999999994E-5</c:v>
                </c:pt>
                <c:pt idx="64555">
                  <c:v>6.4555999999999997E-5</c:v>
                </c:pt>
                <c:pt idx="64556">
                  <c:v>6.4556999999999999E-5</c:v>
                </c:pt>
                <c:pt idx="64557">
                  <c:v>6.4558000000000001E-5</c:v>
                </c:pt>
                <c:pt idx="64558">
                  <c:v>6.4559000000000003E-5</c:v>
                </c:pt>
                <c:pt idx="64559">
                  <c:v>6.4560000000000005E-5</c:v>
                </c:pt>
                <c:pt idx="64560">
                  <c:v>6.4560999999999994E-5</c:v>
                </c:pt>
                <c:pt idx="64561">
                  <c:v>6.4561999999999996E-5</c:v>
                </c:pt>
                <c:pt idx="64562">
                  <c:v>6.4562999999999998E-5</c:v>
                </c:pt>
                <c:pt idx="64563">
                  <c:v>6.4564000000000001E-5</c:v>
                </c:pt>
                <c:pt idx="64564">
                  <c:v>6.4565000000000003E-5</c:v>
                </c:pt>
                <c:pt idx="64565">
                  <c:v>6.4566000000000005E-5</c:v>
                </c:pt>
                <c:pt idx="64566">
                  <c:v>6.4566999999999994E-5</c:v>
                </c:pt>
                <c:pt idx="64567">
                  <c:v>6.4567999999999996E-5</c:v>
                </c:pt>
                <c:pt idx="64568">
                  <c:v>6.4568999999999998E-5</c:v>
                </c:pt>
                <c:pt idx="64569">
                  <c:v>6.457E-5</c:v>
                </c:pt>
                <c:pt idx="64570">
                  <c:v>6.4571000000000002E-5</c:v>
                </c:pt>
                <c:pt idx="64571">
                  <c:v>6.4572000000000005E-5</c:v>
                </c:pt>
                <c:pt idx="64572">
                  <c:v>6.4573000000000007E-5</c:v>
                </c:pt>
                <c:pt idx="64573">
                  <c:v>6.4573999999999995E-5</c:v>
                </c:pt>
                <c:pt idx="64574">
                  <c:v>6.4574999999999998E-5</c:v>
                </c:pt>
                <c:pt idx="64575">
                  <c:v>6.4576E-5</c:v>
                </c:pt>
                <c:pt idx="64576">
                  <c:v>6.4577000000000002E-5</c:v>
                </c:pt>
                <c:pt idx="64577">
                  <c:v>6.4578000000000004E-5</c:v>
                </c:pt>
                <c:pt idx="64578">
                  <c:v>6.4579000000000006E-5</c:v>
                </c:pt>
                <c:pt idx="64579">
                  <c:v>6.4579999999999995E-5</c:v>
                </c:pt>
                <c:pt idx="64580">
                  <c:v>6.4580999999999997E-5</c:v>
                </c:pt>
                <c:pt idx="64581">
                  <c:v>6.4581999999999999E-5</c:v>
                </c:pt>
                <c:pt idx="64582">
                  <c:v>6.4583000000000002E-5</c:v>
                </c:pt>
                <c:pt idx="64583">
                  <c:v>6.4584000000000004E-5</c:v>
                </c:pt>
                <c:pt idx="64584">
                  <c:v>6.4585000000000006E-5</c:v>
                </c:pt>
                <c:pt idx="64585">
                  <c:v>6.4585999999999995E-5</c:v>
                </c:pt>
                <c:pt idx="64586">
                  <c:v>6.4586999999999997E-5</c:v>
                </c:pt>
                <c:pt idx="64587">
                  <c:v>6.4587999999999999E-5</c:v>
                </c:pt>
                <c:pt idx="64588">
                  <c:v>6.4589000000000001E-5</c:v>
                </c:pt>
                <c:pt idx="64589">
                  <c:v>6.4590000000000003E-5</c:v>
                </c:pt>
                <c:pt idx="64590">
                  <c:v>6.4591000000000006E-5</c:v>
                </c:pt>
                <c:pt idx="64591">
                  <c:v>6.4591999999999994E-5</c:v>
                </c:pt>
                <c:pt idx="64592">
                  <c:v>6.4592999999999996E-5</c:v>
                </c:pt>
                <c:pt idx="64593">
                  <c:v>6.4593999999999999E-5</c:v>
                </c:pt>
                <c:pt idx="64594">
                  <c:v>6.4595000000000001E-5</c:v>
                </c:pt>
                <c:pt idx="64595">
                  <c:v>6.4596000000000003E-5</c:v>
                </c:pt>
                <c:pt idx="64596">
                  <c:v>6.4597000000000005E-5</c:v>
                </c:pt>
                <c:pt idx="64597">
                  <c:v>6.4597999999999994E-5</c:v>
                </c:pt>
                <c:pt idx="64598">
                  <c:v>6.4598999999999996E-5</c:v>
                </c:pt>
                <c:pt idx="64599">
                  <c:v>6.4599999999999998E-5</c:v>
                </c:pt>
                <c:pt idx="64600">
                  <c:v>6.4601E-5</c:v>
                </c:pt>
                <c:pt idx="64601">
                  <c:v>6.4602000000000003E-5</c:v>
                </c:pt>
                <c:pt idx="64602">
                  <c:v>6.4603000000000005E-5</c:v>
                </c:pt>
                <c:pt idx="64603">
                  <c:v>6.4603999999999993E-5</c:v>
                </c:pt>
                <c:pt idx="64604">
                  <c:v>6.4604999999999996E-5</c:v>
                </c:pt>
                <c:pt idx="64605">
                  <c:v>6.4605999999999998E-5</c:v>
                </c:pt>
                <c:pt idx="64606">
                  <c:v>6.4607E-5</c:v>
                </c:pt>
                <c:pt idx="64607">
                  <c:v>6.4608000000000002E-5</c:v>
                </c:pt>
                <c:pt idx="64608">
                  <c:v>6.4609000000000004E-5</c:v>
                </c:pt>
                <c:pt idx="64609">
                  <c:v>6.4610000000000007E-5</c:v>
                </c:pt>
                <c:pt idx="64610">
                  <c:v>6.4610999999999995E-5</c:v>
                </c:pt>
                <c:pt idx="64611">
                  <c:v>6.4611999999999997E-5</c:v>
                </c:pt>
                <c:pt idx="64612">
                  <c:v>6.4613E-5</c:v>
                </c:pt>
                <c:pt idx="64613">
                  <c:v>6.4614000000000002E-5</c:v>
                </c:pt>
                <c:pt idx="64614">
                  <c:v>6.4615000000000004E-5</c:v>
                </c:pt>
                <c:pt idx="64615">
                  <c:v>6.4616000000000006E-5</c:v>
                </c:pt>
                <c:pt idx="64616">
                  <c:v>6.4616999999999995E-5</c:v>
                </c:pt>
                <c:pt idx="64617">
                  <c:v>6.4617999999999997E-5</c:v>
                </c:pt>
                <c:pt idx="64618">
                  <c:v>6.4618999999999999E-5</c:v>
                </c:pt>
                <c:pt idx="64619">
                  <c:v>6.4620000000000001E-5</c:v>
                </c:pt>
                <c:pt idx="64620">
                  <c:v>6.4621000000000004E-5</c:v>
                </c:pt>
                <c:pt idx="64621">
                  <c:v>6.4622000000000006E-5</c:v>
                </c:pt>
                <c:pt idx="64622">
                  <c:v>6.4622999999999994E-5</c:v>
                </c:pt>
                <c:pt idx="64623">
                  <c:v>6.4623999999999997E-5</c:v>
                </c:pt>
                <c:pt idx="64624">
                  <c:v>6.4624999999999999E-5</c:v>
                </c:pt>
                <c:pt idx="64625">
                  <c:v>6.4626000000000001E-5</c:v>
                </c:pt>
                <c:pt idx="64626">
                  <c:v>6.4627000000000003E-5</c:v>
                </c:pt>
                <c:pt idx="64627">
                  <c:v>6.4628000000000005E-5</c:v>
                </c:pt>
                <c:pt idx="64628">
                  <c:v>6.4628999999999994E-5</c:v>
                </c:pt>
                <c:pt idx="64629">
                  <c:v>6.4629999999999996E-5</c:v>
                </c:pt>
                <c:pt idx="64630">
                  <c:v>6.4630999999999998E-5</c:v>
                </c:pt>
                <c:pt idx="64631">
                  <c:v>6.4632000000000001E-5</c:v>
                </c:pt>
                <c:pt idx="64632">
                  <c:v>6.4633000000000003E-5</c:v>
                </c:pt>
                <c:pt idx="64633">
                  <c:v>6.4634000000000005E-5</c:v>
                </c:pt>
                <c:pt idx="64634">
                  <c:v>6.4634999999999994E-5</c:v>
                </c:pt>
                <c:pt idx="64635">
                  <c:v>6.4635999999999996E-5</c:v>
                </c:pt>
                <c:pt idx="64636">
                  <c:v>6.4636999999999998E-5</c:v>
                </c:pt>
                <c:pt idx="64637">
                  <c:v>6.4638E-5</c:v>
                </c:pt>
                <c:pt idx="64638">
                  <c:v>6.4639000000000002E-5</c:v>
                </c:pt>
                <c:pt idx="64639">
                  <c:v>6.4640000000000005E-5</c:v>
                </c:pt>
                <c:pt idx="64640">
                  <c:v>6.4641000000000007E-5</c:v>
                </c:pt>
                <c:pt idx="64641">
                  <c:v>6.4641999999999995E-5</c:v>
                </c:pt>
                <c:pt idx="64642">
                  <c:v>6.4642999999999998E-5</c:v>
                </c:pt>
                <c:pt idx="64643">
                  <c:v>6.4644E-5</c:v>
                </c:pt>
                <c:pt idx="64644">
                  <c:v>6.4645000000000002E-5</c:v>
                </c:pt>
                <c:pt idx="64645">
                  <c:v>6.4646000000000004E-5</c:v>
                </c:pt>
                <c:pt idx="64646">
                  <c:v>6.4647000000000006E-5</c:v>
                </c:pt>
                <c:pt idx="64647">
                  <c:v>6.4647999999999995E-5</c:v>
                </c:pt>
                <c:pt idx="64648">
                  <c:v>6.4648999999999997E-5</c:v>
                </c:pt>
                <c:pt idx="64649">
                  <c:v>6.4649999999999999E-5</c:v>
                </c:pt>
                <c:pt idx="64650">
                  <c:v>6.4651000000000002E-5</c:v>
                </c:pt>
                <c:pt idx="64651">
                  <c:v>6.4652000000000004E-5</c:v>
                </c:pt>
                <c:pt idx="64652">
                  <c:v>6.4653000000000006E-5</c:v>
                </c:pt>
                <c:pt idx="64653">
                  <c:v>6.4653999999999995E-5</c:v>
                </c:pt>
                <c:pt idx="64654">
                  <c:v>6.4654999999999997E-5</c:v>
                </c:pt>
                <c:pt idx="64655">
                  <c:v>6.4655999999999999E-5</c:v>
                </c:pt>
                <c:pt idx="64656">
                  <c:v>6.4657000000000001E-5</c:v>
                </c:pt>
                <c:pt idx="64657">
                  <c:v>6.4658000000000003E-5</c:v>
                </c:pt>
                <c:pt idx="64658">
                  <c:v>6.4659000000000006E-5</c:v>
                </c:pt>
                <c:pt idx="64659">
                  <c:v>6.4659999999999994E-5</c:v>
                </c:pt>
                <c:pt idx="64660">
                  <c:v>6.4660999999999996E-5</c:v>
                </c:pt>
                <c:pt idx="64661">
                  <c:v>6.4661999999999999E-5</c:v>
                </c:pt>
                <c:pt idx="64662">
                  <c:v>6.4663000000000001E-5</c:v>
                </c:pt>
                <c:pt idx="64663">
                  <c:v>6.4664000000000003E-5</c:v>
                </c:pt>
                <c:pt idx="64664">
                  <c:v>6.4665000000000005E-5</c:v>
                </c:pt>
                <c:pt idx="64665">
                  <c:v>6.4665999999999994E-5</c:v>
                </c:pt>
                <c:pt idx="64666">
                  <c:v>6.4666999999999996E-5</c:v>
                </c:pt>
                <c:pt idx="64667">
                  <c:v>6.4667999999999998E-5</c:v>
                </c:pt>
                <c:pt idx="64668">
                  <c:v>6.4669E-5</c:v>
                </c:pt>
                <c:pt idx="64669">
                  <c:v>6.4670000000000003E-5</c:v>
                </c:pt>
                <c:pt idx="64670">
                  <c:v>6.4671000000000005E-5</c:v>
                </c:pt>
                <c:pt idx="64671">
                  <c:v>6.4671999999999993E-5</c:v>
                </c:pt>
                <c:pt idx="64672">
                  <c:v>6.4672999999999996E-5</c:v>
                </c:pt>
                <c:pt idx="64673">
                  <c:v>6.4673999999999998E-5</c:v>
                </c:pt>
                <c:pt idx="64674">
                  <c:v>6.4675E-5</c:v>
                </c:pt>
                <c:pt idx="64675">
                  <c:v>6.4676000000000002E-5</c:v>
                </c:pt>
                <c:pt idx="64676">
                  <c:v>6.4677000000000004E-5</c:v>
                </c:pt>
                <c:pt idx="64677">
                  <c:v>6.4678000000000007E-5</c:v>
                </c:pt>
                <c:pt idx="64678">
                  <c:v>6.4678999999999995E-5</c:v>
                </c:pt>
                <c:pt idx="64679">
                  <c:v>6.4679999999999997E-5</c:v>
                </c:pt>
                <c:pt idx="64680">
                  <c:v>6.4681E-5</c:v>
                </c:pt>
                <c:pt idx="64681">
                  <c:v>6.4682000000000002E-5</c:v>
                </c:pt>
                <c:pt idx="64682">
                  <c:v>6.4683000000000004E-5</c:v>
                </c:pt>
                <c:pt idx="64683">
                  <c:v>6.4684000000000006E-5</c:v>
                </c:pt>
                <c:pt idx="64684">
                  <c:v>6.4684999999999995E-5</c:v>
                </c:pt>
                <c:pt idx="64685">
                  <c:v>6.4685999999999997E-5</c:v>
                </c:pt>
                <c:pt idx="64686">
                  <c:v>6.4686999999999999E-5</c:v>
                </c:pt>
                <c:pt idx="64687">
                  <c:v>6.4688000000000001E-5</c:v>
                </c:pt>
                <c:pt idx="64688">
                  <c:v>6.4689000000000004E-5</c:v>
                </c:pt>
                <c:pt idx="64689">
                  <c:v>6.4690000000000006E-5</c:v>
                </c:pt>
                <c:pt idx="64690">
                  <c:v>6.4690999999999994E-5</c:v>
                </c:pt>
                <c:pt idx="64691">
                  <c:v>6.4691999999999997E-5</c:v>
                </c:pt>
                <c:pt idx="64692">
                  <c:v>6.4692999999999999E-5</c:v>
                </c:pt>
                <c:pt idx="64693">
                  <c:v>6.4694000000000001E-5</c:v>
                </c:pt>
                <c:pt idx="64694">
                  <c:v>6.4695000000000003E-5</c:v>
                </c:pt>
                <c:pt idx="64695">
                  <c:v>6.4696000000000005E-5</c:v>
                </c:pt>
                <c:pt idx="64696">
                  <c:v>6.4696999999999994E-5</c:v>
                </c:pt>
                <c:pt idx="64697">
                  <c:v>6.4697999999999996E-5</c:v>
                </c:pt>
                <c:pt idx="64698">
                  <c:v>6.4698999999999998E-5</c:v>
                </c:pt>
                <c:pt idx="64699">
                  <c:v>6.4700000000000001E-5</c:v>
                </c:pt>
                <c:pt idx="64700">
                  <c:v>6.4701000000000003E-5</c:v>
                </c:pt>
                <c:pt idx="64701">
                  <c:v>6.4702000000000005E-5</c:v>
                </c:pt>
                <c:pt idx="64702">
                  <c:v>6.4702999999999994E-5</c:v>
                </c:pt>
                <c:pt idx="64703">
                  <c:v>6.4703999999999996E-5</c:v>
                </c:pt>
                <c:pt idx="64704">
                  <c:v>6.4704999999999998E-5</c:v>
                </c:pt>
                <c:pt idx="64705">
                  <c:v>6.4706E-5</c:v>
                </c:pt>
                <c:pt idx="64706">
                  <c:v>6.4707000000000002E-5</c:v>
                </c:pt>
                <c:pt idx="64707">
                  <c:v>6.4708000000000005E-5</c:v>
                </c:pt>
                <c:pt idx="64708">
                  <c:v>6.4709000000000007E-5</c:v>
                </c:pt>
                <c:pt idx="64709">
                  <c:v>6.4709999999999995E-5</c:v>
                </c:pt>
                <c:pt idx="64710">
                  <c:v>6.4710999999999998E-5</c:v>
                </c:pt>
                <c:pt idx="64711">
                  <c:v>6.4712E-5</c:v>
                </c:pt>
                <c:pt idx="64712">
                  <c:v>6.4713000000000002E-5</c:v>
                </c:pt>
                <c:pt idx="64713">
                  <c:v>6.4714000000000004E-5</c:v>
                </c:pt>
                <c:pt idx="64714">
                  <c:v>6.4715000000000006E-5</c:v>
                </c:pt>
                <c:pt idx="64715">
                  <c:v>6.4715999999999995E-5</c:v>
                </c:pt>
                <c:pt idx="64716">
                  <c:v>6.4716999999999997E-5</c:v>
                </c:pt>
                <c:pt idx="64717">
                  <c:v>6.4717999999999999E-5</c:v>
                </c:pt>
                <c:pt idx="64718">
                  <c:v>6.4719000000000002E-5</c:v>
                </c:pt>
                <c:pt idx="64719">
                  <c:v>6.4720000000000004E-5</c:v>
                </c:pt>
                <c:pt idx="64720">
                  <c:v>6.4721000000000006E-5</c:v>
                </c:pt>
                <c:pt idx="64721">
                  <c:v>6.4721999999999995E-5</c:v>
                </c:pt>
                <c:pt idx="64722">
                  <c:v>6.4722999999999997E-5</c:v>
                </c:pt>
                <c:pt idx="64723">
                  <c:v>6.4723999999999999E-5</c:v>
                </c:pt>
                <c:pt idx="64724">
                  <c:v>6.4725000000000001E-5</c:v>
                </c:pt>
                <c:pt idx="64725">
                  <c:v>6.4726000000000003E-5</c:v>
                </c:pt>
                <c:pt idx="64726">
                  <c:v>6.4727000000000006E-5</c:v>
                </c:pt>
                <c:pt idx="64727">
                  <c:v>6.4727999999999994E-5</c:v>
                </c:pt>
                <c:pt idx="64728">
                  <c:v>6.4728999999999996E-5</c:v>
                </c:pt>
                <c:pt idx="64729">
                  <c:v>6.4729999999999999E-5</c:v>
                </c:pt>
                <c:pt idx="64730">
                  <c:v>6.4731000000000001E-5</c:v>
                </c:pt>
                <c:pt idx="64731">
                  <c:v>6.4732000000000003E-5</c:v>
                </c:pt>
                <c:pt idx="64732">
                  <c:v>6.4733000000000005E-5</c:v>
                </c:pt>
                <c:pt idx="64733">
                  <c:v>6.4733999999999994E-5</c:v>
                </c:pt>
                <c:pt idx="64734">
                  <c:v>6.4734999999999996E-5</c:v>
                </c:pt>
                <c:pt idx="64735">
                  <c:v>6.4735999999999998E-5</c:v>
                </c:pt>
                <c:pt idx="64736">
                  <c:v>6.4737E-5</c:v>
                </c:pt>
                <c:pt idx="64737">
                  <c:v>6.4738000000000003E-5</c:v>
                </c:pt>
                <c:pt idx="64738">
                  <c:v>6.4739000000000005E-5</c:v>
                </c:pt>
                <c:pt idx="64739">
                  <c:v>6.4739999999999993E-5</c:v>
                </c:pt>
                <c:pt idx="64740">
                  <c:v>6.4740999999999996E-5</c:v>
                </c:pt>
                <c:pt idx="64741">
                  <c:v>6.4741999999999998E-5</c:v>
                </c:pt>
                <c:pt idx="64742">
                  <c:v>6.4743E-5</c:v>
                </c:pt>
                <c:pt idx="64743">
                  <c:v>6.4744000000000002E-5</c:v>
                </c:pt>
                <c:pt idx="64744">
                  <c:v>6.4745000000000004E-5</c:v>
                </c:pt>
                <c:pt idx="64745">
                  <c:v>6.4746000000000007E-5</c:v>
                </c:pt>
                <c:pt idx="64746">
                  <c:v>6.4746999999999995E-5</c:v>
                </c:pt>
                <c:pt idx="64747">
                  <c:v>6.4747999999999997E-5</c:v>
                </c:pt>
                <c:pt idx="64748">
                  <c:v>6.4749E-5</c:v>
                </c:pt>
                <c:pt idx="64749">
                  <c:v>6.4750000000000002E-5</c:v>
                </c:pt>
                <c:pt idx="64750">
                  <c:v>6.4751000000000004E-5</c:v>
                </c:pt>
                <c:pt idx="64751">
                  <c:v>6.4752000000000006E-5</c:v>
                </c:pt>
                <c:pt idx="64752">
                  <c:v>6.4752999999999995E-5</c:v>
                </c:pt>
                <c:pt idx="64753">
                  <c:v>6.4753999999999997E-5</c:v>
                </c:pt>
                <c:pt idx="64754">
                  <c:v>6.4754999999999999E-5</c:v>
                </c:pt>
                <c:pt idx="64755">
                  <c:v>6.4756000000000001E-5</c:v>
                </c:pt>
                <c:pt idx="64756">
                  <c:v>6.4757000000000004E-5</c:v>
                </c:pt>
                <c:pt idx="64757">
                  <c:v>6.4758000000000006E-5</c:v>
                </c:pt>
                <c:pt idx="64758">
                  <c:v>6.4758999999999994E-5</c:v>
                </c:pt>
                <c:pt idx="64759">
                  <c:v>6.4759999999999997E-5</c:v>
                </c:pt>
                <c:pt idx="64760">
                  <c:v>6.4760999999999999E-5</c:v>
                </c:pt>
                <c:pt idx="64761">
                  <c:v>6.4762000000000001E-5</c:v>
                </c:pt>
                <c:pt idx="64762">
                  <c:v>6.4763000000000003E-5</c:v>
                </c:pt>
                <c:pt idx="64763">
                  <c:v>6.4764000000000005E-5</c:v>
                </c:pt>
                <c:pt idx="64764">
                  <c:v>6.4764999999999994E-5</c:v>
                </c:pt>
                <c:pt idx="64765">
                  <c:v>6.4765999999999996E-5</c:v>
                </c:pt>
                <c:pt idx="64766">
                  <c:v>6.4766999999999998E-5</c:v>
                </c:pt>
                <c:pt idx="64767">
                  <c:v>6.4768000000000001E-5</c:v>
                </c:pt>
                <c:pt idx="64768">
                  <c:v>6.4769000000000003E-5</c:v>
                </c:pt>
                <c:pt idx="64769">
                  <c:v>6.4770000000000005E-5</c:v>
                </c:pt>
                <c:pt idx="64770">
                  <c:v>6.4770999999999994E-5</c:v>
                </c:pt>
                <c:pt idx="64771">
                  <c:v>6.4771999999999996E-5</c:v>
                </c:pt>
                <c:pt idx="64772">
                  <c:v>6.4772999999999998E-5</c:v>
                </c:pt>
                <c:pt idx="64773">
                  <c:v>6.4774E-5</c:v>
                </c:pt>
                <c:pt idx="64774">
                  <c:v>6.4775000000000002E-5</c:v>
                </c:pt>
                <c:pt idx="64775">
                  <c:v>6.4776000000000005E-5</c:v>
                </c:pt>
                <c:pt idx="64776">
                  <c:v>6.4776999999999993E-5</c:v>
                </c:pt>
                <c:pt idx="64777">
                  <c:v>6.4777999999999995E-5</c:v>
                </c:pt>
                <c:pt idx="64778">
                  <c:v>6.4778999999999998E-5</c:v>
                </c:pt>
                <c:pt idx="64779">
                  <c:v>6.478E-5</c:v>
                </c:pt>
                <c:pt idx="64780">
                  <c:v>6.4781000000000002E-5</c:v>
                </c:pt>
                <c:pt idx="64781">
                  <c:v>6.4782000000000004E-5</c:v>
                </c:pt>
                <c:pt idx="64782">
                  <c:v>6.4783000000000006E-5</c:v>
                </c:pt>
                <c:pt idx="64783">
                  <c:v>6.4783999999999995E-5</c:v>
                </c:pt>
                <c:pt idx="64784">
                  <c:v>6.4784999999999997E-5</c:v>
                </c:pt>
                <c:pt idx="64785">
                  <c:v>6.4785999999999999E-5</c:v>
                </c:pt>
                <c:pt idx="64786">
                  <c:v>6.4787000000000002E-5</c:v>
                </c:pt>
                <c:pt idx="64787">
                  <c:v>6.4788000000000004E-5</c:v>
                </c:pt>
                <c:pt idx="64788">
                  <c:v>6.4789000000000006E-5</c:v>
                </c:pt>
                <c:pt idx="64789">
                  <c:v>6.4789999999999995E-5</c:v>
                </c:pt>
                <c:pt idx="64790">
                  <c:v>6.4790999999999997E-5</c:v>
                </c:pt>
                <c:pt idx="64791">
                  <c:v>6.4791999999999999E-5</c:v>
                </c:pt>
                <c:pt idx="64792">
                  <c:v>6.4793000000000001E-5</c:v>
                </c:pt>
                <c:pt idx="64793">
                  <c:v>6.4794000000000003E-5</c:v>
                </c:pt>
                <c:pt idx="64794">
                  <c:v>6.4795000000000006E-5</c:v>
                </c:pt>
                <c:pt idx="64795">
                  <c:v>6.4795999999999994E-5</c:v>
                </c:pt>
                <c:pt idx="64796">
                  <c:v>6.4796999999999996E-5</c:v>
                </c:pt>
                <c:pt idx="64797">
                  <c:v>6.4797999999999999E-5</c:v>
                </c:pt>
                <c:pt idx="64798">
                  <c:v>6.4799000000000001E-5</c:v>
                </c:pt>
                <c:pt idx="64799">
                  <c:v>6.4800000000000003E-5</c:v>
                </c:pt>
                <c:pt idx="64800">
                  <c:v>6.4801000000000005E-5</c:v>
                </c:pt>
                <c:pt idx="64801">
                  <c:v>6.4801999999999994E-5</c:v>
                </c:pt>
                <c:pt idx="64802">
                  <c:v>6.4802999999999996E-5</c:v>
                </c:pt>
                <c:pt idx="64803">
                  <c:v>6.4803999999999998E-5</c:v>
                </c:pt>
                <c:pt idx="64804">
                  <c:v>6.4805E-5</c:v>
                </c:pt>
                <c:pt idx="64805">
                  <c:v>6.4806000000000003E-5</c:v>
                </c:pt>
                <c:pt idx="64806">
                  <c:v>6.4807000000000005E-5</c:v>
                </c:pt>
                <c:pt idx="64807">
                  <c:v>6.4807999999999993E-5</c:v>
                </c:pt>
                <c:pt idx="64808">
                  <c:v>6.4808999999999996E-5</c:v>
                </c:pt>
                <c:pt idx="64809">
                  <c:v>6.4809999999999998E-5</c:v>
                </c:pt>
                <c:pt idx="64810">
                  <c:v>6.4811E-5</c:v>
                </c:pt>
                <c:pt idx="64811">
                  <c:v>6.4812000000000002E-5</c:v>
                </c:pt>
                <c:pt idx="64812">
                  <c:v>6.4813000000000004E-5</c:v>
                </c:pt>
                <c:pt idx="64813">
                  <c:v>6.4814000000000007E-5</c:v>
                </c:pt>
                <c:pt idx="64814">
                  <c:v>6.4814999999999995E-5</c:v>
                </c:pt>
                <c:pt idx="64815">
                  <c:v>6.4815999999999997E-5</c:v>
                </c:pt>
                <c:pt idx="64816">
                  <c:v>6.4817E-5</c:v>
                </c:pt>
                <c:pt idx="64817">
                  <c:v>6.4818000000000002E-5</c:v>
                </c:pt>
                <c:pt idx="64818">
                  <c:v>6.4819000000000004E-5</c:v>
                </c:pt>
                <c:pt idx="64819">
                  <c:v>6.4820000000000006E-5</c:v>
                </c:pt>
                <c:pt idx="64820">
                  <c:v>6.4820999999999995E-5</c:v>
                </c:pt>
                <c:pt idx="64821">
                  <c:v>6.4821999999999997E-5</c:v>
                </c:pt>
                <c:pt idx="64822">
                  <c:v>6.4822999999999999E-5</c:v>
                </c:pt>
                <c:pt idx="64823">
                  <c:v>6.4824000000000001E-5</c:v>
                </c:pt>
                <c:pt idx="64824">
                  <c:v>6.4825000000000004E-5</c:v>
                </c:pt>
                <c:pt idx="64825">
                  <c:v>6.4826000000000006E-5</c:v>
                </c:pt>
                <c:pt idx="64826">
                  <c:v>6.4826999999999994E-5</c:v>
                </c:pt>
                <c:pt idx="64827">
                  <c:v>6.4827999999999997E-5</c:v>
                </c:pt>
                <c:pt idx="64828">
                  <c:v>6.4828999999999999E-5</c:v>
                </c:pt>
                <c:pt idx="64829">
                  <c:v>6.4830000000000001E-5</c:v>
                </c:pt>
                <c:pt idx="64830">
                  <c:v>6.4831000000000003E-5</c:v>
                </c:pt>
                <c:pt idx="64831">
                  <c:v>6.4832000000000005E-5</c:v>
                </c:pt>
                <c:pt idx="64832">
                  <c:v>6.4832999999999994E-5</c:v>
                </c:pt>
                <c:pt idx="64833">
                  <c:v>6.4833999999999996E-5</c:v>
                </c:pt>
                <c:pt idx="64834">
                  <c:v>6.4834999999999998E-5</c:v>
                </c:pt>
                <c:pt idx="64835">
                  <c:v>6.4836000000000001E-5</c:v>
                </c:pt>
                <c:pt idx="64836">
                  <c:v>6.4837000000000003E-5</c:v>
                </c:pt>
                <c:pt idx="64837">
                  <c:v>6.4838000000000005E-5</c:v>
                </c:pt>
                <c:pt idx="64838">
                  <c:v>6.4838999999999994E-5</c:v>
                </c:pt>
                <c:pt idx="64839">
                  <c:v>6.4839999999999996E-5</c:v>
                </c:pt>
                <c:pt idx="64840">
                  <c:v>6.4840999999999998E-5</c:v>
                </c:pt>
                <c:pt idx="64841">
                  <c:v>6.4842E-5</c:v>
                </c:pt>
                <c:pt idx="64842">
                  <c:v>6.4843000000000002E-5</c:v>
                </c:pt>
                <c:pt idx="64843">
                  <c:v>6.4844000000000005E-5</c:v>
                </c:pt>
                <c:pt idx="64844">
                  <c:v>6.4844999999999993E-5</c:v>
                </c:pt>
                <c:pt idx="64845">
                  <c:v>6.4845999999999995E-5</c:v>
                </c:pt>
                <c:pt idx="64846">
                  <c:v>6.4846999999999998E-5</c:v>
                </c:pt>
                <c:pt idx="64847">
                  <c:v>6.4848E-5</c:v>
                </c:pt>
                <c:pt idx="64848">
                  <c:v>6.4849000000000002E-5</c:v>
                </c:pt>
                <c:pt idx="64849">
                  <c:v>6.4850000000000004E-5</c:v>
                </c:pt>
                <c:pt idx="64850">
                  <c:v>6.4851000000000006E-5</c:v>
                </c:pt>
                <c:pt idx="64851">
                  <c:v>6.4851999999999995E-5</c:v>
                </c:pt>
                <c:pt idx="64852">
                  <c:v>6.4852999999999997E-5</c:v>
                </c:pt>
                <c:pt idx="64853">
                  <c:v>6.4853999999999999E-5</c:v>
                </c:pt>
                <c:pt idx="64854">
                  <c:v>6.4855000000000002E-5</c:v>
                </c:pt>
                <c:pt idx="64855">
                  <c:v>6.4856000000000004E-5</c:v>
                </c:pt>
                <c:pt idx="64856">
                  <c:v>6.4857000000000006E-5</c:v>
                </c:pt>
                <c:pt idx="64857">
                  <c:v>6.4857999999999995E-5</c:v>
                </c:pt>
                <c:pt idx="64858">
                  <c:v>6.4858999999999997E-5</c:v>
                </c:pt>
                <c:pt idx="64859">
                  <c:v>6.4859999999999999E-5</c:v>
                </c:pt>
                <c:pt idx="64860">
                  <c:v>6.4861000000000001E-5</c:v>
                </c:pt>
                <c:pt idx="64861">
                  <c:v>6.4862000000000003E-5</c:v>
                </c:pt>
                <c:pt idx="64862">
                  <c:v>6.4863000000000006E-5</c:v>
                </c:pt>
                <c:pt idx="64863">
                  <c:v>6.4863999999999994E-5</c:v>
                </c:pt>
                <c:pt idx="64864">
                  <c:v>6.4864999999999996E-5</c:v>
                </c:pt>
                <c:pt idx="64865">
                  <c:v>6.4865999999999999E-5</c:v>
                </c:pt>
                <c:pt idx="64866">
                  <c:v>6.4867000000000001E-5</c:v>
                </c:pt>
                <c:pt idx="64867">
                  <c:v>6.4868000000000003E-5</c:v>
                </c:pt>
                <c:pt idx="64868">
                  <c:v>6.4869000000000005E-5</c:v>
                </c:pt>
                <c:pt idx="64869">
                  <c:v>6.4869999999999994E-5</c:v>
                </c:pt>
                <c:pt idx="64870">
                  <c:v>6.4870999999999996E-5</c:v>
                </c:pt>
                <c:pt idx="64871">
                  <c:v>6.4871999999999998E-5</c:v>
                </c:pt>
                <c:pt idx="64872">
                  <c:v>6.4873E-5</c:v>
                </c:pt>
                <c:pt idx="64873">
                  <c:v>6.4874000000000003E-5</c:v>
                </c:pt>
                <c:pt idx="64874">
                  <c:v>6.4875000000000005E-5</c:v>
                </c:pt>
                <c:pt idx="64875">
                  <c:v>6.4875999999999993E-5</c:v>
                </c:pt>
                <c:pt idx="64876">
                  <c:v>6.4876999999999996E-5</c:v>
                </c:pt>
                <c:pt idx="64877">
                  <c:v>6.4877999999999998E-5</c:v>
                </c:pt>
                <c:pt idx="64878">
                  <c:v>6.4879E-5</c:v>
                </c:pt>
                <c:pt idx="64879">
                  <c:v>6.4880000000000002E-5</c:v>
                </c:pt>
                <c:pt idx="64880">
                  <c:v>6.4881000000000004E-5</c:v>
                </c:pt>
                <c:pt idx="64881">
                  <c:v>6.4882000000000007E-5</c:v>
                </c:pt>
                <c:pt idx="64882">
                  <c:v>6.4882999999999995E-5</c:v>
                </c:pt>
                <c:pt idx="64883">
                  <c:v>6.4883999999999997E-5</c:v>
                </c:pt>
                <c:pt idx="64884">
                  <c:v>6.4885E-5</c:v>
                </c:pt>
                <c:pt idx="64885">
                  <c:v>6.4886000000000002E-5</c:v>
                </c:pt>
                <c:pt idx="64886">
                  <c:v>6.4887000000000004E-5</c:v>
                </c:pt>
                <c:pt idx="64887">
                  <c:v>6.4888000000000006E-5</c:v>
                </c:pt>
                <c:pt idx="64888">
                  <c:v>6.4888999999999995E-5</c:v>
                </c:pt>
                <c:pt idx="64889">
                  <c:v>6.4889999999999997E-5</c:v>
                </c:pt>
                <c:pt idx="64890">
                  <c:v>6.4890999999999999E-5</c:v>
                </c:pt>
                <c:pt idx="64891">
                  <c:v>6.4892000000000001E-5</c:v>
                </c:pt>
                <c:pt idx="64892">
                  <c:v>6.4893000000000004E-5</c:v>
                </c:pt>
                <c:pt idx="64893">
                  <c:v>6.4894000000000006E-5</c:v>
                </c:pt>
                <c:pt idx="64894">
                  <c:v>6.4894999999999994E-5</c:v>
                </c:pt>
                <c:pt idx="64895">
                  <c:v>6.4895999999999997E-5</c:v>
                </c:pt>
                <c:pt idx="64896">
                  <c:v>6.4896999999999999E-5</c:v>
                </c:pt>
                <c:pt idx="64897">
                  <c:v>6.4898000000000001E-5</c:v>
                </c:pt>
                <c:pt idx="64898">
                  <c:v>6.4899000000000003E-5</c:v>
                </c:pt>
                <c:pt idx="64899">
                  <c:v>6.4900000000000005E-5</c:v>
                </c:pt>
                <c:pt idx="64900">
                  <c:v>6.4900999999999994E-5</c:v>
                </c:pt>
                <c:pt idx="64901">
                  <c:v>6.4901999999999996E-5</c:v>
                </c:pt>
                <c:pt idx="64902">
                  <c:v>6.4902999999999998E-5</c:v>
                </c:pt>
                <c:pt idx="64903">
                  <c:v>6.4904000000000001E-5</c:v>
                </c:pt>
                <c:pt idx="64904">
                  <c:v>6.4905000000000003E-5</c:v>
                </c:pt>
                <c:pt idx="64905">
                  <c:v>6.4906000000000005E-5</c:v>
                </c:pt>
                <c:pt idx="64906">
                  <c:v>6.4906999999999994E-5</c:v>
                </c:pt>
                <c:pt idx="64907">
                  <c:v>6.4907999999999996E-5</c:v>
                </c:pt>
                <c:pt idx="64908">
                  <c:v>6.4908999999999998E-5</c:v>
                </c:pt>
                <c:pt idx="64909">
                  <c:v>6.491E-5</c:v>
                </c:pt>
                <c:pt idx="64910">
                  <c:v>6.4911000000000002E-5</c:v>
                </c:pt>
                <c:pt idx="64911">
                  <c:v>6.4912000000000005E-5</c:v>
                </c:pt>
                <c:pt idx="64912">
                  <c:v>6.4912999999999993E-5</c:v>
                </c:pt>
                <c:pt idx="64913">
                  <c:v>6.4913999999999995E-5</c:v>
                </c:pt>
                <c:pt idx="64914">
                  <c:v>6.4914999999999998E-5</c:v>
                </c:pt>
                <c:pt idx="64915">
                  <c:v>6.4916E-5</c:v>
                </c:pt>
                <c:pt idx="64916">
                  <c:v>6.4917000000000002E-5</c:v>
                </c:pt>
                <c:pt idx="64917">
                  <c:v>6.4918000000000004E-5</c:v>
                </c:pt>
                <c:pt idx="64918">
                  <c:v>6.4919000000000006E-5</c:v>
                </c:pt>
                <c:pt idx="64919">
                  <c:v>6.4919999999999995E-5</c:v>
                </c:pt>
                <c:pt idx="64920">
                  <c:v>6.4920999999999997E-5</c:v>
                </c:pt>
                <c:pt idx="64921">
                  <c:v>6.4921999999999999E-5</c:v>
                </c:pt>
                <c:pt idx="64922">
                  <c:v>6.4923000000000002E-5</c:v>
                </c:pt>
                <c:pt idx="64923">
                  <c:v>6.4924000000000004E-5</c:v>
                </c:pt>
                <c:pt idx="64924">
                  <c:v>6.4925000000000006E-5</c:v>
                </c:pt>
                <c:pt idx="64925">
                  <c:v>6.4925999999999995E-5</c:v>
                </c:pt>
                <c:pt idx="64926">
                  <c:v>6.4926999999999997E-5</c:v>
                </c:pt>
                <c:pt idx="64927">
                  <c:v>6.4927999999999999E-5</c:v>
                </c:pt>
                <c:pt idx="64928">
                  <c:v>6.4929000000000001E-5</c:v>
                </c:pt>
                <c:pt idx="64929">
                  <c:v>6.4930000000000003E-5</c:v>
                </c:pt>
                <c:pt idx="64930">
                  <c:v>6.4931000000000006E-5</c:v>
                </c:pt>
                <c:pt idx="64931">
                  <c:v>6.4931999999999994E-5</c:v>
                </c:pt>
                <c:pt idx="64932">
                  <c:v>6.4932999999999996E-5</c:v>
                </c:pt>
                <c:pt idx="64933">
                  <c:v>6.4933999999999999E-5</c:v>
                </c:pt>
                <c:pt idx="64934">
                  <c:v>6.4935000000000001E-5</c:v>
                </c:pt>
                <c:pt idx="64935">
                  <c:v>6.4936000000000003E-5</c:v>
                </c:pt>
                <c:pt idx="64936">
                  <c:v>6.4937000000000005E-5</c:v>
                </c:pt>
                <c:pt idx="64937">
                  <c:v>6.4937999999999994E-5</c:v>
                </c:pt>
                <c:pt idx="64938">
                  <c:v>6.4938999999999996E-5</c:v>
                </c:pt>
                <c:pt idx="64939">
                  <c:v>6.4939999999999998E-5</c:v>
                </c:pt>
                <c:pt idx="64940">
                  <c:v>6.4941E-5</c:v>
                </c:pt>
                <c:pt idx="64941">
                  <c:v>6.4942000000000003E-5</c:v>
                </c:pt>
                <c:pt idx="64942">
                  <c:v>6.4943000000000005E-5</c:v>
                </c:pt>
                <c:pt idx="64943">
                  <c:v>6.4943999999999993E-5</c:v>
                </c:pt>
                <c:pt idx="64944">
                  <c:v>6.4944999999999996E-5</c:v>
                </c:pt>
                <c:pt idx="64945">
                  <c:v>6.4945999999999998E-5</c:v>
                </c:pt>
                <c:pt idx="64946">
                  <c:v>6.4947E-5</c:v>
                </c:pt>
                <c:pt idx="64947">
                  <c:v>6.4948000000000002E-5</c:v>
                </c:pt>
                <c:pt idx="64948">
                  <c:v>6.4949000000000004E-5</c:v>
                </c:pt>
                <c:pt idx="64949">
                  <c:v>6.4950000000000007E-5</c:v>
                </c:pt>
                <c:pt idx="64950">
                  <c:v>6.4950999999999995E-5</c:v>
                </c:pt>
                <c:pt idx="64951">
                  <c:v>6.4951999999999997E-5</c:v>
                </c:pt>
                <c:pt idx="64952">
                  <c:v>6.4953E-5</c:v>
                </c:pt>
                <c:pt idx="64953">
                  <c:v>6.4954000000000002E-5</c:v>
                </c:pt>
                <c:pt idx="64954">
                  <c:v>6.4955000000000004E-5</c:v>
                </c:pt>
                <c:pt idx="64955">
                  <c:v>6.4956000000000006E-5</c:v>
                </c:pt>
                <c:pt idx="64956">
                  <c:v>6.4956999999999995E-5</c:v>
                </c:pt>
                <c:pt idx="64957">
                  <c:v>6.4957999999999997E-5</c:v>
                </c:pt>
                <c:pt idx="64958">
                  <c:v>6.4958999999999999E-5</c:v>
                </c:pt>
                <c:pt idx="64959">
                  <c:v>6.4960000000000001E-5</c:v>
                </c:pt>
                <c:pt idx="64960">
                  <c:v>6.4961000000000004E-5</c:v>
                </c:pt>
                <c:pt idx="64961">
                  <c:v>6.4962000000000006E-5</c:v>
                </c:pt>
                <c:pt idx="64962">
                  <c:v>6.4962999999999994E-5</c:v>
                </c:pt>
                <c:pt idx="64963">
                  <c:v>6.4963999999999997E-5</c:v>
                </c:pt>
                <c:pt idx="64964">
                  <c:v>6.4964999999999999E-5</c:v>
                </c:pt>
                <c:pt idx="64965">
                  <c:v>6.4966000000000001E-5</c:v>
                </c:pt>
                <c:pt idx="64966">
                  <c:v>6.4967000000000003E-5</c:v>
                </c:pt>
                <c:pt idx="64967">
                  <c:v>6.4968000000000005E-5</c:v>
                </c:pt>
                <c:pt idx="64968">
                  <c:v>6.4968999999999994E-5</c:v>
                </c:pt>
                <c:pt idx="64969">
                  <c:v>6.4969999999999996E-5</c:v>
                </c:pt>
                <c:pt idx="64970">
                  <c:v>6.4970999999999998E-5</c:v>
                </c:pt>
                <c:pt idx="64971">
                  <c:v>6.4972000000000001E-5</c:v>
                </c:pt>
                <c:pt idx="64972">
                  <c:v>6.4973000000000003E-5</c:v>
                </c:pt>
                <c:pt idx="64973">
                  <c:v>6.4974000000000005E-5</c:v>
                </c:pt>
                <c:pt idx="64974">
                  <c:v>6.4974999999999994E-5</c:v>
                </c:pt>
                <c:pt idx="64975">
                  <c:v>6.4975999999999996E-5</c:v>
                </c:pt>
                <c:pt idx="64976">
                  <c:v>6.4976999999999998E-5</c:v>
                </c:pt>
                <c:pt idx="64977">
                  <c:v>6.4978E-5</c:v>
                </c:pt>
                <c:pt idx="64978">
                  <c:v>6.4979000000000002E-5</c:v>
                </c:pt>
                <c:pt idx="64979">
                  <c:v>6.4980000000000005E-5</c:v>
                </c:pt>
                <c:pt idx="64980">
                  <c:v>6.4980999999999993E-5</c:v>
                </c:pt>
                <c:pt idx="64981">
                  <c:v>6.4981999999999995E-5</c:v>
                </c:pt>
                <c:pt idx="64982">
                  <c:v>6.4982999999999998E-5</c:v>
                </c:pt>
                <c:pt idx="64983">
                  <c:v>6.4984E-5</c:v>
                </c:pt>
                <c:pt idx="64984">
                  <c:v>6.4985000000000002E-5</c:v>
                </c:pt>
                <c:pt idx="64985">
                  <c:v>6.4986000000000004E-5</c:v>
                </c:pt>
                <c:pt idx="64986">
                  <c:v>6.4987000000000006E-5</c:v>
                </c:pt>
                <c:pt idx="64987">
                  <c:v>6.4987999999999995E-5</c:v>
                </c:pt>
                <c:pt idx="64988">
                  <c:v>6.4988999999999997E-5</c:v>
                </c:pt>
                <c:pt idx="64989">
                  <c:v>6.4989999999999999E-5</c:v>
                </c:pt>
                <c:pt idx="64990">
                  <c:v>6.4991000000000002E-5</c:v>
                </c:pt>
                <c:pt idx="64991">
                  <c:v>6.4992000000000004E-5</c:v>
                </c:pt>
                <c:pt idx="64992">
                  <c:v>6.4993000000000006E-5</c:v>
                </c:pt>
                <c:pt idx="64993">
                  <c:v>6.4993999999999995E-5</c:v>
                </c:pt>
                <c:pt idx="64994">
                  <c:v>6.4994999999999997E-5</c:v>
                </c:pt>
                <c:pt idx="64995">
                  <c:v>6.4995999999999999E-5</c:v>
                </c:pt>
                <c:pt idx="64996">
                  <c:v>6.4997000000000001E-5</c:v>
                </c:pt>
                <c:pt idx="64997">
                  <c:v>6.4998000000000003E-5</c:v>
                </c:pt>
                <c:pt idx="64998">
                  <c:v>6.4999000000000006E-5</c:v>
                </c:pt>
                <c:pt idx="64999">
                  <c:v>6.4999999999999994E-5</c:v>
                </c:pt>
                <c:pt idx="65000">
                  <c:v>6.5000999999999996E-5</c:v>
                </c:pt>
                <c:pt idx="65001">
                  <c:v>6.5001999999999999E-5</c:v>
                </c:pt>
                <c:pt idx="65002">
                  <c:v>6.5003000000000001E-5</c:v>
                </c:pt>
                <c:pt idx="65003">
                  <c:v>6.5004000000000003E-5</c:v>
                </c:pt>
                <c:pt idx="65004">
                  <c:v>6.5005000000000005E-5</c:v>
                </c:pt>
                <c:pt idx="65005">
                  <c:v>6.5005999999999994E-5</c:v>
                </c:pt>
                <c:pt idx="65006">
                  <c:v>6.5006999999999996E-5</c:v>
                </c:pt>
                <c:pt idx="65007">
                  <c:v>6.5007999999999998E-5</c:v>
                </c:pt>
                <c:pt idx="65008">
                  <c:v>6.5009E-5</c:v>
                </c:pt>
                <c:pt idx="65009">
                  <c:v>6.5010000000000003E-5</c:v>
                </c:pt>
                <c:pt idx="65010">
                  <c:v>6.5011000000000005E-5</c:v>
                </c:pt>
                <c:pt idx="65011">
                  <c:v>6.5011999999999994E-5</c:v>
                </c:pt>
                <c:pt idx="65012">
                  <c:v>6.5012999999999996E-5</c:v>
                </c:pt>
                <c:pt idx="65013">
                  <c:v>6.5013999999999998E-5</c:v>
                </c:pt>
                <c:pt idx="65014">
                  <c:v>6.5015E-5</c:v>
                </c:pt>
                <c:pt idx="65015">
                  <c:v>6.5016000000000002E-5</c:v>
                </c:pt>
                <c:pt idx="65016">
                  <c:v>6.5017000000000004E-5</c:v>
                </c:pt>
                <c:pt idx="65017">
                  <c:v>6.5018000000000007E-5</c:v>
                </c:pt>
                <c:pt idx="65018">
                  <c:v>6.5018999999999995E-5</c:v>
                </c:pt>
                <c:pt idx="65019">
                  <c:v>6.5019999999999998E-5</c:v>
                </c:pt>
                <c:pt idx="65020">
                  <c:v>6.5021E-5</c:v>
                </c:pt>
                <c:pt idx="65021">
                  <c:v>6.5022000000000002E-5</c:v>
                </c:pt>
                <c:pt idx="65022">
                  <c:v>6.5023000000000004E-5</c:v>
                </c:pt>
                <c:pt idx="65023">
                  <c:v>6.5024000000000006E-5</c:v>
                </c:pt>
                <c:pt idx="65024">
                  <c:v>6.5024999999999995E-5</c:v>
                </c:pt>
                <c:pt idx="65025">
                  <c:v>6.5025999999999997E-5</c:v>
                </c:pt>
                <c:pt idx="65026">
                  <c:v>6.5026999999999999E-5</c:v>
                </c:pt>
                <c:pt idx="65027">
                  <c:v>6.5028000000000001E-5</c:v>
                </c:pt>
                <c:pt idx="65028">
                  <c:v>6.5029000000000004E-5</c:v>
                </c:pt>
                <c:pt idx="65029">
                  <c:v>6.5030000000000006E-5</c:v>
                </c:pt>
                <c:pt idx="65030">
                  <c:v>6.5030999999999995E-5</c:v>
                </c:pt>
                <c:pt idx="65031">
                  <c:v>6.5031999999999997E-5</c:v>
                </c:pt>
                <c:pt idx="65032">
                  <c:v>6.5032999999999999E-5</c:v>
                </c:pt>
                <c:pt idx="65033">
                  <c:v>6.5034000000000001E-5</c:v>
                </c:pt>
                <c:pt idx="65034">
                  <c:v>6.5035000000000003E-5</c:v>
                </c:pt>
                <c:pt idx="65035">
                  <c:v>6.5036000000000005E-5</c:v>
                </c:pt>
                <c:pt idx="65036">
                  <c:v>6.5036999999999994E-5</c:v>
                </c:pt>
                <c:pt idx="65037">
                  <c:v>6.5037999999999996E-5</c:v>
                </c:pt>
                <c:pt idx="65038">
                  <c:v>6.5038999999999999E-5</c:v>
                </c:pt>
                <c:pt idx="65039">
                  <c:v>6.5040000000000001E-5</c:v>
                </c:pt>
                <c:pt idx="65040">
                  <c:v>6.5041000000000003E-5</c:v>
                </c:pt>
                <c:pt idx="65041">
                  <c:v>6.5042000000000005E-5</c:v>
                </c:pt>
                <c:pt idx="65042">
                  <c:v>6.5042999999999994E-5</c:v>
                </c:pt>
                <c:pt idx="65043">
                  <c:v>6.5043999999999996E-5</c:v>
                </c:pt>
                <c:pt idx="65044">
                  <c:v>6.5044999999999998E-5</c:v>
                </c:pt>
                <c:pt idx="65045">
                  <c:v>6.5046E-5</c:v>
                </c:pt>
                <c:pt idx="65046">
                  <c:v>6.5047000000000002E-5</c:v>
                </c:pt>
                <c:pt idx="65047">
                  <c:v>6.5048000000000005E-5</c:v>
                </c:pt>
                <c:pt idx="65048">
                  <c:v>6.5048999999999993E-5</c:v>
                </c:pt>
                <c:pt idx="65049">
                  <c:v>6.5049999999999996E-5</c:v>
                </c:pt>
                <c:pt idx="65050">
                  <c:v>6.5050999999999998E-5</c:v>
                </c:pt>
                <c:pt idx="65051">
                  <c:v>6.5052E-5</c:v>
                </c:pt>
                <c:pt idx="65052">
                  <c:v>6.5053000000000002E-5</c:v>
                </c:pt>
                <c:pt idx="65053">
                  <c:v>6.5054000000000004E-5</c:v>
                </c:pt>
                <c:pt idx="65054">
                  <c:v>6.5055000000000006E-5</c:v>
                </c:pt>
                <c:pt idx="65055">
                  <c:v>6.5055999999999995E-5</c:v>
                </c:pt>
                <c:pt idx="65056">
                  <c:v>6.5056999999999997E-5</c:v>
                </c:pt>
                <c:pt idx="65057">
                  <c:v>6.5058E-5</c:v>
                </c:pt>
                <c:pt idx="65058">
                  <c:v>6.5059000000000002E-5</c:v>
                </c:pt>
                <c:pt idx="65059">
                  <c:v>6.5060000000000004E-5</c:v>
                </c:pt>
                <c:pt idx="65060">
                  <c:v>6.5061000000000006E-5</c:v>
                </c:pt>
                <c:pt idx="65061">
                  <c:v>6.5061999999999995E-5</c:v>
                </c:pt>
                <c:pt idx="65062">
                  <c:v>6.5062999999999997E-5</c:v>
                </c:pt>
                <c:pt idx="65063">
                  <c:v>6.5063999999999999E-5</c:v>
                </c:pt>
                <c:pt idx="65064">
                  <c:v>6.5065000000000001E-5</c:v>
                </c:pt>
                <c:pt idx="65065">
                  <c:v>6.5066000000000003E-5</c:v>
                </c:pt>
                <c:pt idx="65066">
                  <c:v>6.5067000000000006E-5</c:v>
                </c:pt>
                <c:pt idx="65067">
                  <c:v>6.5067999999999994E-5</c:v>
                </c:pt>
                <c:pt idx="65068">
                  <c:v>6.5068999999999997E-5</c:v>
                </c:pt>
                <c:pt idx="65069">
                  <c:v>6.5069999999999999E-5</c:v>
                </c:pt>
                <c:pt idx="65070">
                  <c:v>6.5071000000000001E-5</c:v>
                </c:pt>
                <c:pt idx="65071">
                  <c:v>6.5072000000000003E-5</c:v>
                </c:pt>
                <c:pt idx="65072">
                  <c:v>6.5073000000000005E-5</c:v>
                </c:pt>
                <c:pt idx="65073">
                  <c:v>6.5073999999999994E-5</c:v>
                </c:pt>
                <c:pt idx="65074">
                  <c:v>6.5074999999999996E-5</c:v>
                </c:pt>
                <c:pt idx="65075">
                  <c:v>6.5075999999999998E-5</c:v>
                </c:pt>
                <c:pt idx="65076">
                  <c:v>6.5077000000000001E-5</c:v>
                </c:pt>
                <c:pt idx="65077">
                  <c:v>6.5078000000000003E-5</c:v>
                </c:pt>
                <c:pt idx="65078">
                  <c:v>6.5079000000000005E-5</c:v>
                </c:pt>
                <c:pt idx="65079">
                  <c:v>6.5079999999999994E-5</c:v>
                </c:pt>
                <c:pt idx="65080">
                  <c:v>6.5080999999999996E-5</c:v>
                </c:pt>
                <c:pt idx="65081">
                  <c:v>6.5081999999999998E-5</c:v>
                </c:pt>
                <c:pt idx="65082">
                  <c:v>6.5083E-5</c:v>
                </c:pt>
                <c:pt idx="65083">
                  <c:v>6.5084000000000002E-5</c:v>
                </c:pt>
                <c:pt idx="65084">
                  <c:v>6.5085000000000005E-5</c:v>
                </c:pt>
                <c:pt idx="65085">
                  <c:v>6.5086000000000007E-5</c:v>
                </c:pt>
                <c:pt idx="65086">
                  <c:v>6.5086999999999995E-5</c:v>
                </c:pt>
                <c:pt idx="65087">
                  <c:v>6.5087999999999998E-5</c:v>
                </c:pt>
                <c:pt idx="65088">
                  <c:v>6.5089E-5</c:v>
                </c:pt>
                <c:pt idx="65089">
                  <c:v>6.5090000000000002E-5</c:v>
                </c:pt>
                <c:pt idx="65090">
                  <c:v>6.5091000000000004E-5</c:v>
                </c:pt>
                <c:pt idx="65091">
                  <c:v>6.5092000000000006E-5</c:v>
                </c:pt>
                <c:pt idx="65092">
                  <c:v>6.5092999999999995E-5</c:v>
                </c:pt>
                <c:pt idx="65093">
                  <c:v>6.5093999999999997E-5</c:v>
                </c:pt>
                <c:pt idx="65094">
                  <c:v>6.5094999999999999E-5</c:v>
                </c:pt>
                <c:pt idx="65095">
                  <c:v>6.5096000000000002E-5</c:v>
                </c:pt>
                <c:pt idx="65096">
                  <c:v>6.5097000000000004E-5</c:v>
                </c:pt>
                <c:pt idx="65097">
                  <c:v>6.5098000000000006E-5</c:v>
                </c:pt>
                <c:pt idx="65098">
                  <c:v>6.5098999999999995E-5</c:v>
                </c:pt>
                <c:pt idx="65099">
                  <c:v>6.5099999999999997E-5</c:v>
                </c:pt>
                <c:pt idx="65100">
                  <c:v>6.5100999999999999E-5</c:v>
                </c:pt>
                <c:pt idx="65101">
                  <c:v>6.5102000000000001E-5</c:v>
                </c:pt>
                <c:pt idx="65102">
                  <c:v>6.5103000000000003E-5</c:v>
                </c:pt>
                <c:pt idx="65103">
                  <c:v>6.5104000000000006E-5</c:v>
                </c:pt>
                <c:pt idx="65104">
                  <c:v>6.5104999999999994E-5</c:v>
                </c:pt>
                <c:pt idx="65105">
                  <c:v>6.5105999999999996E-5</c:v>
                </c:pt>
                <c:pt idx="65106">
                  <c:v>6.5106999999999999E-5</c:v>
                </c:pt>
                <c:pt idx="65107">
                  <c:v>6.5108000000000001E-5</c:v>
                </c:pt>
                <c:pt idx="65108">
                  <c:v>6.5109000000000003E-5</c:v>
                </c:pt>
                <c:pt idx="65109">
                  <c:v>6.5110000000000005E-5</c:v>
                </c:pt>
                <c:pt idx="65110">
                  <c:v>6.5110999999999994E-5</c:v>
                </c:pt>
                <c:pt idx="65111">
                  <c:v>6.5111999999999996E-5</c:v>
                </c:pt>
                <c:pt idx="65112">
                  <c:v>6.5112999999999998E-5</c:v>
                </c:pt>
                <c:pt idx="65113">
                  <c:v>6.5114E-5</c:v>
                </c:pt>
                <c:pt idx="65114">
                  <c:v>6.5115000000000003E-5</c:v>
                </c:pt>
                <c:pt idx="65115">
                  <c:v>6.5116000000000005E-5</c:v>
                </c:pt>
                <c:pt idx="65116">
                  <c:v>6.5116999999999993E-5</c:v>
                </c:pt>
                <c:pt idx="65117">
                  <c:v>6.5117999999999996E-5</c:v>
                </c:pt>
                <c:pt idx="65118">
                  <c:v>6.5118999999999998E-5</c:v>
                </c:pt>
                <c:pt idx="65119">
                  <c:v>6.512E-5</c:v>
                </c:pt>
                <c:pt idx="65120">
                  <c:v>6.5121000000000002E-5</c:v>
                </c:pt>
                <c:pt idx="65121">
                  <c:v>6.5122000000000004E-5</c:v>
                </c:pt>
                <c:pt idx="65122">
                  <c:v>6.5123000000000007E-5</c:v>
                </c:pt>
                <c:pt idx="65123">
                  <c:v>6.5123999999999995E-5</c:v>
                </c:pt>
                <c:pt idx="65124">
                  <c:v>6.5124999999999997E-5</c:v>
                </c:pt>
                <c:pt idx="65125">
                  <c:v>6.5126E-5</c:v>
                </c:pt>
                <c:pt idx="65126">
                  <c:v>6.5127000000000002E-5</c:v>
                </c:pt>
                <c:pt idx="65127">
                  <c:v>6.5128000000000004E-5</c:v>
                </c:pt>
                <c:pt idx="65128">
                  <c:v>6.5129000000000006E-5</c:v>
                </c:pt>
                <c:pt idx="65129">
                  <c:v>6.5129999999999995E-5</c:v>
                </c:pt>
                <c:pt idx="65130">
                  <c:v>6.5130999999999997E-5</c:v>
                </c:pt>
                <c:pt idx="65131">
                  <c:v>6.5131999999999999E-5</c:v>
                </c:pt>
                <c:pt idx="65132">
                  <c:v>6.5133000000000001E-5</c:v>
                </c:pt>
                <c:pt idx="65133">
                  <c:v>6.5134000000000004E-5</c:v>
                </c:pt>
                <c:pt idx="65134">
                  <c:v>6.5135000000000006E-5</c:v>
                </c:pt>
                <c:pt idx="65135">
                  <c:v>6.5135999999999994E-5</c:v>
                </c:pt>
                <c:pt idx="65136">
                  <c:v>6.5136999999999997E-5</c:v>
                </c:pt>
                <c:pt idx="65137">
                  <c:v>6.5137999999999999E-5</c:v>
                </c:pt>
                <c:pt idx="65138">
                  <c:v>6.5139000000000001E-5</c:v>
                </c:pt>
                <c:pt idx="65139">
                  <c:v>6.5140000000000003E-5</c:v>
                </c:pt>
                <c:pt idx="65140">
                  <c:v>6.5141000000000005E-5</c:v>
                </c:pt>
                <c:pt idx="65141">
                  <c:v>6.5141999999999994E-5</c:v>
                </c:pt>
                <c:pt idx="65142">
                  <c:v>6.5142999999999996E-5</c:v>
                </c:pt>
                <c:pt idx="65143">
                  <c:v>6.5143999999999998E-5</c:v>
                </c:pt>
                <c:pt idx="65144">
                  <c:v>6.5145000000000001E-5</c:v>
                </c:pt>
                <c:pt idx="65145">
                  <c:v>6.5146000000000003E-5</c:v>
                </c:pt>
                <c:pt idx="65146">
                  <c:v>6.5147000000000005E-5</c:v>
                </c:pt>
                <c:pt idx="65147">
                  <c:v>6.5147999999999994E-5</c:v>
                </c:pt>
                <c:pt idx="65148">
                  <c:v>6.5148999999999996E-5</c:v>
                </c:pt>
                <c:pt idx="65149">
                  <c:v>6.5149999999999998E-5</c:v>
                </c:pt>
                <c:pt idx="65150">
                  <c:v>6.5151E-5</c:v>
                </c:pt>
                <c:pt idx="65151">
                  <c:v>6.5152000000000002E-5</c:v>
                </c:pt>
                <c:pt idx="65152">
                  <c:v>6.5153000000000005E-5</c:v>
                </c:pt>
                <c:pt idx="65153">
                  <c:v>6.5154000000000007E-5</c:v>
                </c:pt>
                <c:pt idx="65154">
                  <c:v>6.5154999999999995E-5</c:v>
                </c:pt>
                <c:pt idx="65155">
                  <c:v>6.5155999999999998E-5</c:v>
                </c:pt>
                <c:pt idx="65156">
                  <c:v>6.5157E-5</c:v>
                </c:pt>
                <c:pt idx="65157">
                  <c:v>6.5158000000000002E-5</c:v>
                </c:pt>
                <c:pt idx="65158">
                  <c:v>6.5159000000000004E-5</c:v>
                </c:pt>
                <c:pt idx="65159">
                  <c:v>6.5160000000000006E-5</c:v>
                </c:pt>
                <c:pt idx="65160">
                  <c:v>6.5160999999999995E-5</c:v>
                </c:pt>
                <c:pt idx="65161">
                  <c:v>6.5161999999999997E-5</c:v>
                </c:pt>
                <c:pt idx="65162">
                  <c:v>6.5162999999999999E-5</c:v>
                </c:pt>
                <c:pt idx="65163">
                  <c:v>6.5164000000000002E-5</c:v>
                </c:pt>
                <c:pt idx="65164">
                  <c:v>6.5165000000000004E-5</c:v>
                </c:pt>
                <c:pt idx="65165">
                  <c:v>6.5166000000000006E-5</c:v>
                </c:pt>
                <c:pt idx="65166">
                  <c:v>6.5166999999999995E-5</c:v>
                </c:pt>
                <c:pt idx="65167">
                  <c:v>6.5167999999999997E-5</c:v>
                </c:pt>
                <c:pt idx="65168">
                  <c:v>6.5168999999999999E-5</c:v>
                </c:pt>
                <c:pt idx="65169">
                  <c:v>6.5170000000000001E-5</c:v>
                </c:pt>
                <c:pt idx="65170">
                  <c:v>6.5171000000000003E-5</c:v>
                </c:pt>
                <c:pt idx="65171">
                  <c:v>6.5172000000000006E-5</c:v>
                </c:pt>
                <c:pt idx="65172">
                  <c:v>6.5172999999999994E-5</c:v>
                </c:pt>
                <c:pt idx="65173">
                  <c:v>6.5173999999999996E-5</c:v>
                </c:pt>
                <c:pt idx="65174">
                  <c:v>6.5174999999999999E-5</c:v>
                </c:pt>
                <c:pt idx="65175">
                  <c:v>6.5176000000000001E-5</c:v>
                </c:pt>
                <c:pt idx="65176">
                  <c:v>6.5177000000000003E-5</c:v>
                </c:pt>
                <c:pt idx="65177">
                  <c:v>6.5178000000000005E-5</c:v>
                </c:pt>
                <c:pt idx="65178">
                  <c:v>6.5178999999999994E-5</c:v>
                </c:pt>
                <c:pt idx="65179">
                  <c:v>6.5179999999999996E-5</c:v>
                </c:pt>
                <c:pt idx="65180">
                  <c:v>6.5180999999999998E-5</c:v>
                </c:pt>
                <c:pt idx="65181">
                  <c:v>6.5182E-5</c:v>
                </c:pt>
                <c:pt idx="65182">
                  <c:v>6.5183000000000003E-5</c:v>
                </c:pt>
                <c:pt idx="65183">
                  <c:v>6.5184000000000005E-5</c:v>
                </c:pt>
                <c:pt idx="65184">
                  <c:v>6.5184999999999993E-5</c:v>
                </c:pt>
                <c:pt idx="65185">
                  <c:v>6.5185999999999996E-5</c:v>
                </c:pt>
                <c:pt idx="65186">
                  <c:v>6.5186999999999998E-5</c:v>
                </c:pt>
                <c:pt idx="65187">
                  <c:v>6.5188E-5</c:v>
                </c:pt>
                <c:pt idx="65188">
                  <c:v>6.5189000000000002E-5</c:v>
                </c:pt>
                <c:pt idx="65189">
                  <c:v>6.5190000000000004E-5</c:v>
                </c:pt>
                <c:pt idx="65190">
                  <c:v>6.5191000000000007E-5</c:v>
                </c:pt>
                <c:pt idx="65191">
                  <c:v>6.5191999999999995E-5</c:v>
                </c:pt>
                <c:pt idx="65192">
                  <c:v>6.5192999999999997E-5</c:v>
                </c:pt>
                <c:pt idx="65193">
                  <c:v>6.5194E-5</c:v>
                </c:pt>
                <c:pt idx="65194">
                  <c:v>6.5195000000000002E-5</c:v>
                </c:pt>
                <c:pt idx="65195">
                  <c:v>6.5196000000000004E-5</c:v>
                </c:pt>
                <c:pt idx="65196">
                  <c:v>6.5197000000000006E-5</c:v>
                </c:pt>
                <c:pt idx="65197">
                  <c:v>6.5197999999999995E-5</c:v>
                </c:pt>
                <c:pt idx="65198">
                  <c:v>6.5198999999999997E-5</c:v>
                </c:pt>
                <c:pt idx="65199">
                  <c:v>6.5199999999999999E-5</c:v>
                </c:pt>
                <c:pt idx="65200">
                  <c:v>6.5201000000000001E-5</c:v>
                </c:pt>
                <c:pt idx="65201">
                  <c:v>6.5202000000000004E-5</c:v>
                </c:pt>
                <c:pt idx="65202">
                  <c:v>6.5203000000000006E-5</c:v>
                </c:pt>
                <c:pt idx="65203">
                  <c:v>6.5203999999999994E-5</c:v>
                </c:pt>
                <c:pt idx="65204">
                  <c:v>6.5204999999999997E-5</c:v>
                </c:pt>
                <c:pt idx="65205">
                  <c:v>6.5205999999999999E-5</c:v>
                </c:pt>
                <c:pt idx="65206">
                  <c:v>6.5207000000000001E-5</c:v>
                </c:pt>
                <c:pt idx="65207">
                  <c:v>6.5208000000000003E-5</c:v>
                </c:pt>
                <c:pt idx="65208">
                  <c:v>6.5209000000000005E-5</c:v>
                </c:pt>
                <c:pt idx="65209">
                  <c:v>6.5209999999999994E-5</c:v>
                </c:pt>
                <c:pt idx="65210">
                  <c:v>6.5210999999999996E-5</c:v>
                </c:pt>
                <c:pt idx="65211">
                  <c:v>6.5211999999999998E-5</c:v>
                </c:pt>
                <c:pt idx="65212">
                  <c:v>6.5213000000000001E-5</c:v>
                </c:pt>
                <c:pt idx="65213">
                  <c:v>6.5214000000000003E-5</c:v>
                </c:pt>
                <c:pt idx="65214">
                  <c:v>6.5215000000000005E-5</c:v>
                </c:pt>
                <c:pt idx="65215">
                  <c:v>6.5215999999999994E-5</c:v>
                </c:pt>
                <c:pt idx="65216">
                  <c:v>6.5216999999999996E-5</c:v>
                </c:pt>
                <c:pt idx="65217">
                  <c:v>6.5217999999999998E-5</c:v>
                </c:pt>
                <c:pt idx="65218">
                  <c:v>6.5219E-5</c:v>
                </c:pt>
                <c:pt idx="65219">
                  <c:v>6.5220000000000002E-5</c:v>
                </c:pt>
                <c:pt idx="65220">
                  <c:v>6.5221000000000005E-5</c:v>
                </c:pt>
                <c:pt idx="65221">
                  <c:v>6.5222000000000007E-5</c:v>
                </c:pt>
                <c:pt idx="65222">
                  <c:v>6.5222999999999995E-5</c:v>
                </c:pt>
                <c:pt idx="65223">
                  <c:v>6.5223999999999998E-5</c:v>
                </c:pt>
                <c:pt idx="65224">
                  <c:v>6.5225E-5</c:v>
                </c:pt>
                <c:pt idx="65225">
                  <c:v>6.5226000000000002E-5</c:v>
                </c:pt>
                <c:pt idx="65226">
                  <c:v>6.5227000000000004E-5</c:v>
                </c:pt>
                <c:pt idx="65227">
                  <c:v>6.5228000000000006E-5</c:v>
                </c:pt>
                <c:pt idx="65228">
                  <c:v>6.5228999999999995E-5</c:v>
                </c:pt>
                <c:pt idx="65229">
                  <c:v>6.5229999999999997E-5</c:v>
                </c:pt>
                <c:pt idx="65230">
                  <c:v>6.5230999999999999E-5</c:v>
                </c:pt>
                <c:pt idx="65231">
                  <c:v>6.5232000000000002E-5</c:v>
                </c:pt>
                <c:pt idx="65232">
                  <c:v>6.5233000000000004E-5</c:v>
                </c:pt>
                <c:pt idx="65233">
                  <c:v>6.5234000000000006E-5</c:v>
                </c:pt>
                <c:pt idx="65234">
                  <c:v>6.5234999999999995E-5</c:v>
                </c:pt>
                <c:pt idx="65235">
                  <c:v>6.5235999999999997E-5</c:v>
                </c:pt>
                <c:pt idx="65236">
                  <c:v>6.5236999999999999E-5</c:v>
                </c:pt>
                <c:pt idx="65237">
                  <c:v>6.5238000000000001E-5</c:v>
                </c:pt>
                <c:pt idx="65238">
                  <c:v>6.5239000000000003E-5</c:v>
                </c:pt>
                <c:pt idx="65239">
                  <c:v>6.5240000000000006E-5</c:v>
                </c:pt>
                <c:pt idx="65240">
                  <c:v>6.5240999999999994E-5</c:v>
                </c:pt>
                <c:pt idx="65241">
                  <c:v>6.5241999999999996E-5</c:v>
                </c:pt>
                <c:pt idx="65242">
                  <c:v>6.5242999999999999E-5</c:v>
                </c:pt>
                <c:pt idx="65243">
                  <c:v>6.5244000000000001E-5</c:v>
                </c:pt>
                <c:pt idx="65244">
                  <c:v>6.5245000000000003E-5</c:v>
                </c:pt>
                <c:pt idx="65245">
                  <c:v>6.5246000000000005E-5</c:v>
                </c:pt>
                <c:pt idx="65246">
                  <c:v>6.5246999999999994E-5</c:v>
                </c:pt>
                <c:pt idx="65247">
                  <c:v>6.5247999999999996E-5</c:v>
                </c:pt>
                <c:pt idx="65248">
                  <c:v>6.5248999999999998E-5</c:v>
                </c:pt>
                <c:pt idx="65249">
                  <c:v>6.525E-5</c:v>
                </c:pt>
                <c:pt idx="65250">
                  <c:v>6.5251000000000003E-5</c:v>
                </c:pt>
                <c:pt idx="65251">
                  <c:v>6.5252000000000005E-5</c:v>
                </c:pt>
                <c:pt idx="65252">
                  <c:v>6.5252999999999993E-5</c:v>
                </c:pt>
                <c:pt idx="65253">
                  <c:v>6.5253999999999996E-5</c:v>
                </c:pt>
                <c:pt idx="65254">
                  <c:v>6.5254999999999998E-5</c:v>
                </c:pt>
                <c:pt idx="65255">
                  <c:v>6.5256E-5</c:v>
                </c:pt>
                <c:pt idx="65256">
                  <c:v>6.5257000000000002E-5</c:v>
                </c:pt>
                <c:pt idx="65257">
                  <c:v>6.5258000000000004E-5</c:v>
                </c:pt>
                <c:pt idx="65258">
                  <c:v>6.5259000000000007E-5</c:v>
                </c:pt>
                <c:pt idx="65259">
                  <c:v>6.5259999999999995E-5</c:v>
                </c:pt>
                <c:pt idx="65260">
                  <c:v>6.5260999999999997E-5</c:v>
                </c:pt>
                <c:pt idx="65261">
                  <c:v>6.5262E-5</c:v>
                </c:pt>
                <c:pt idx="65262">
                  <c:v>6.5263000000000002E-5</c:v>
                </c:pt>
                <c:pt idx="65263">
                  <c:v>6.5264000000000004E-5</c:v>
                </c:pt>
                <c:pt idx="65264">
                  <c:v>6.5265000000000006E-5</c:v>
                </c:pt>
                <c:pt idx="65265">
                  <c:v>6.5265999999999995E-5</c:v>
                </c:pt>
                <c:pt idx="65266">
                  <c:v>6.5266999999999997E-5</c:v>
                </c:pt>
                <c:pt idx="65267">
                  <c:v>6.5267999999999999E-5</c:v>
                </c:pt>
                <c:pt idx="65268">
                  <c:v>6.5269000000000001E-5</c:v>
                </c:pt>
                <c:pt idx="65269">
                  <c:v>6.5270000000000004E-5</c:v>
                </c:pt>
                <c:pt idx="65270">
                  <c:v>6.5271000000000006E-5</c:v>
                </c:pt>
                <c:pt idx="65271">
                  <c:v>6.5271999999999994E-5</c:v>
                </c:pt>
                <c:pt idx="65272">
                  <c:v>6.5272999999999997E-5</c:v>
                </c:pt>
                <c:pt idx="65273">
                  <c:v>6.5273999999999999E-5</c:v>
                </c:pt>
                <c:pt idx="65274">
                  <c:v>6.5275000000000001E-5</c:v>
                </c:pt>
                <c:pt idx="65275">
                  <c:v>6.5276000000000003E-5</c:v>
                </c:pt>
                <c:pt idx="65276">
                  <c:v>6.5277000000000005E-5</c:v>
                </c:pt>
                <c:pt idx="65277">
                  <c:v>6.5277999999999994E-5</c:v>
                </c:pt>
                <c:pt idx="65278">
                  <c:v>6.5278999999999996E-5</c:v>
                </c:pt>
                <c:pt idx="65279">
                  <c:v>6.5279999999999998E-5</c:v>
                </c:pt>
                <c:pt idx="65280">
                  <c:v>6.5281000000000001E-5</c:v>
                </c:pt>
                <c:pt idx="65281">
                  <c:v>6.5282000000000003E-5</c:v>
                </c:pt>
                <c:pt idx="65282">
                  <c:v>6.5283000000000005E-5</c:v>
                </c:pt>
                <c:pt idx="65283">
                  <c:v>6.5283999999999994E-5</c:v>
                </c:pt>
                <c:pt idx="65284">
                  <c:v>6.5284999999999996E-5</c:v>
                </c:pt>
                <c:pt idx="65285">
                  <c:v>6.5285999999999998E-5</c:v>
                </c:pt>
                <c:pt idx="65286">
                  <c:v>6.5287E-5</c:v>
                </c:pt>
                <c:pt idx="65287">
                  <c:v>6.5288000000000002E-5</c:v>
                </c:pt>
                <c:pt idx="65288">
                  <c:v>6.5289000000000005E-5</c:v>
                </c:pt>
                <c:pt idx="65289">
                  <c:v>6.5289999999999993E-5</c:v>
                </c:pt>
                <c:pt idx="65290">
                  <c:v>6.5290999999999995E-5</c:v>
                </c:pt>
                <c:pt idx="65291">
                  <c:v>6.5291999999999998E-5</c:v>
                </c:pt>
                <c:pt idx="65292">
                  <c:v>6.5293E-5</c:v>
                </c:pt>
                <c:pt idx="65293">
                  <c:v>6.5294000000000002E-5</c:v>
                </c:pt>
                <c:pt idx="65294">
                  <c:v>6.5295000000000004E-5</c:v>
                </c:pt>
                <c:pt idx="65295">
                  <c:v>6.5296000000000006E-5</c:v>
                </c:pt>
                <c:pt idx="65296">
                  <c:v>6.5296999999999995E-5</c:v>
                </c:pt>
                <c:pt idx="65297">
                  <c:v>6.5297999999999997E-5</c:v>
                </c:pt>
                <c:pt idx="65298">
                  <c:v>6.5298999999999999E-5</c:v>
                </c:pt>
                <c:pt idx="65299">
                  <c:v>6.5300000000000002E-5</c:v>
                </c:pt>
                <c:pt idx="65300">
                  <c:v>6.5301000000000004E-5</c:v>
                </c:pt>
                <c:pt idx="65301">
                  <c:v>6.5302000000000006E-5</c:v>
                </c:pt>
                <c:pt idx="65302">
                  <c:v>6.5302999999999995E-5</c:v>
                </c:pt>
                <c:pt idx="65303">
                  <c:v>6.5303999999999997E-5</c:v>
                </c:pt>
                <c:pt idx="65304">
                  <c:v>6.5304999999999999E-5</c:v>
                </c:pt>
                <c:pt idx="65305">
                  <c:v>6.5306000000000001E-5</c:v>
                </c:pt>
                <c:pt idx="65306">
                  <c:v>6.5307000000000003E-5</c:v>
                </c:pt>
                <c:pt idx="65307">
                  <c:v>6.5308000000000006E-5</c:v>
                </c:pt>
                <c:pt idx="65308">
                  <c:v>6.5308999999999994E-5</c:v>
                </c:pt>
                <c:pt idx="65309">
                  <c:v>6.5309999999999996E-5</c:v>
                </c:pt>
                <c:pt idx="65310">
                  <c:v>6.5310999999999999E-5</c:v>
                </c:pt>
                <c:pt idx="65311">
                  <c:v>6.5312000000000001E-5</c:v>
                </c:pt>
                <c:pt idx="65312">
                  <c:v>6.5313000000000003E-5</c:v>
                </c:pt>
                <c:pt idx="65313">
                  <c:v>6.5314000000000005E-5</c:v>
                </c:pt>
                <c:pt idx="65314">
                  <c:v>6.5314999999999994E-5</c:v>
                </c:pt>
                <c:pt idx="65315">
                  <c:v>6.5315999999999996E-5</c:v>
                </c:pt>
                <c:pt idx="65316">
                  <c:v>6.5316999999999998E-5</c:v>
                </c:pt>
                <c:pt idx="65317">
                  <c:v>6.5318E-5</c:v>
                </c:pt>
                <c:pt idx="65318">
                  <c:v>6.5319000000000003E-5</c:v>
                </c:pt>
                <c:pt idx="65319">
                  <c:v>6.5320000000000005E-5</c:v>
                </c:pt>
                <c:pt idx="65320">
                  <c:v>6.5320999999999993E-5</c:v>
                </c:pt>
                <c:pt idx="65321">
                  <c:v>6.5321999999999996E-5</c:v>
                </c:pt>
                <c:pt idx="65322">
                  <c:v>6.5322999999999998E-5</c:v>
                </c:pt>
                <c:pt idx="65323">
                  <c:v>6.5324E-5</c:v>
                </c:pt>
                <c:pt idx="65324">
                  <c:v>6.5325000000000002E-5</c:v>
                </c:pt>
                <c:pt idx="65325">
                  <c:v>6.5326000000000004E-5</c:v>
                </c:pt>
                <c:pt idx="65326">
                  <c:v>6.5327000000000007E-5</c:v>
                </c:pt>
                <c:pt idx="65327">
                  <c:v>6.5327999999999995E-5</c:v>
                </c:pt>
                <c:pt idx="65328">
                  <c:v>6.5328999999999997E-5</c:v>
                </c:pt>
                <c:pt idx="65329">
                  <c:v>6.533E-5</c:v>
                </c:pt>
                <c:pt idx="65330">
                  <c:v>6.5331000000000002E-5</c:v>
                </c:pt>
                <c:pt idx="65331">
                  <c:v>6.5332000000000004E-5</c:v>
                </c:pt>
                <c:pt idx="65332">
                  <c:v>6.5333000000000006E-5</c:v>
                </c:pt>
                <c:pt idx="65333">
                  <c:v>6.5333999999999995E-5</c:v>
                </c:pt>
                <c:pt idx="65334">
                  <c:v>6.5334999999999997E-5</c:v>
                </c:pt>
                <c:pt idx="65335">
                  <c:v>6.5335999999999999E-5</c:v>
                </c:pt>
                <c:pt idx="65336">
                  <c:v>6.5337000000000001E-5</c:v>
                </c:pt>
                <c:pt idx="65337">
                  <c:v>6.5338000000000004E-5</c:v>
                </c:pt>
                <c:pt idx="65338">
                  <c:v>6.5339000000000006E-5</c:v>
                </c:pt>
                <c:pt idx="65339">
                  <c:v>6.5339999999999994E-5</c:v>
                </c:pt>
                <c:pt idx="65340">
                  <c:v>6.5340999999999997E-5</c:v>
                </c:pt>
                <c:pt idx="65341">
                  <c:v>6.5341999999999999E-5</c:v>
                </c:pt>
                <c:pt idx="65342">
                  <c:v>6.5343000000000001E-5</c:v>
                </c:pt>
                <c:pt idx="65343">
                  <c:v>6.5344000000000003E-5</c:v>
                </c:pt>
                <c:pt idx="65344">
                  <c:v>6.5345000000000005E-5</c:v>
                </c:pt>
                <c:pt idx="65345">
                  <c:v>6.5345999999999994E-5</c:v>
                </c:pt>
                <c:pt idx="65346">
                  <c:v>6.5346999999999996E-5</c:v>
                </c:pt>
                <c:pt idx="65347">
                  <c:v>6.5347999999999998E-5</c:v>
                </c:pt>
                <c:pt idx="65348">
                  <c:v>6.5349000000000001E-5</c:v>
                </c:pt>
                <c:pt idx="65349">
                  <c:v>6.5350000000000003E-5</c:v>
                </c:pt>
                <c:pt idx="65350">
                  <c:v>6.5351000000000005E-5</c:v>
                </c:pt>
                <c:pt idx="65351">
                  <c:v>6.5351999999999994E-5</c:v>
                </c:pt>
                <c:pt idx="65352">
                  <c:v>6.5352999999999996E-5</c:v>
                </c:pt>
                <c:pt idx="65353">
                  <c:v>6.5353999999999998E-5</c:v>
                </c:pt>
                <c:pt idx="65354">
                  <c:v>6.5355E-5</c:v>
                </c:pt>
                <c:pt idx="65355">
                  <c:v>6.5356000000000002E-5</c:v>
                </c:pt>
                <c:pt idx="65356">
                  <c:v>6.5357000000000005E-5</c:v>
                </c:pt>
                <c:pt idx="65357">
                  <c:v>6.5357999999999993E-5</c:v>
                </c:pt>
                <c:pt idx="65358">
                  <c:v>6.5358999999999995E-5</c:v>
                </c:pt>
                <c:pt idx="65359">
                  <c:v>6.5359999999999998E-5</c:v>
                </c:pt>
                <c:pt idx="65360">
                  <c:v>6.5361E-5</c:v>
                </c:pt>
                <c:pt idx="65361">
                  <c:v>6.5362000000000002E-5</c:v>
                </c:pt>
                <c:pt idx="65362">
                  <c:v>6.5363000000000004E-5</c:v>
                </c:pt>
                <c:pt idx="65363">
                  <c:v>6.5364000000000006E-5</c:v>
                </c:pt>
                <c:pt idx="65364">
                  <c:v>6.5364999999999995E-5</c:v>
                </c:pt>
                <c:pt idx="65365">
                  <c:v>6.5365999999999997E-5</c:v>
                </c:pt>
                <c:pt idx="65366">
                  <c:v>6.5366999999999999E-5</c:v>
                </c:pt>
                <c:pt idx="65367">
                  <c:v>6.5368000000000002E-5</c:v>
                </c:pt>
                <c:pt idx="65368">
                  <c:v>6.5369000000000004E-5</c:v>
                </c:pt>
                <c:pt idx="65369">
                  <c:v>6.5370000000000006E-5</c:v>
                </c:pt>
                <c:pt idx="65370">
                  <c:v>6.5370999999999995E-5</c:v>
                </c:pt>
                <c:pt idx="65371">
                  <c:v>6.5371999999999997E-5</c:v>
                </c:pt>
                <c:pt idx="65372">
                  <c:v>6.5372999999999999E-5</c:v>
                </c:pt>
                <c:pt idx="65373">
                  <c:v>6.5374000000000001E-5</c:v>
                </c:pt>
                <c:pt idx="65374">
                  <c:v>6.5375000000000003E-5</c:v>
                </c:pt>
                <c:pt idx="65375">
                  <c:v>6.5376000000000006E-5</c:v>
                </c:pt>
                <c:pt idx="65376">
                  <c:v>6.5376999999999994E-5</c:v>
                </c:pt>
                <c:pt idx="65377">
                  <c:v>6.5377999999999996E-5</c:v>
                </c:pt>
                <c:pt idx="65378">
                  <c:v>6.5378999999999999E-5</c:v>
                </c:pt>
                <c:pt idx="65379">
                  <c:v>6.5380000000000001E-5</c:v>
                </c:pt>
                <c:pt idx="65380">
                  <c:v>6.5381000000000003E-5</c:v>
                </c:pt>
                <c:pt idx="65381">
                  <c:v>6.5382000000000005E-5</c:v>
                </c:pt>
                <c:pt idx="65382">
                  <c:v>6.5382999999999994E-5</c:v>
                </c:pt>
                <c:pt idx="65383">
                  <c:v>6.5383999999999996E-5</c:v>
                </c:pt>
                <c:pt idx="65384">
                  <c:v>6.5384999999999998E-5</c:v>
                </c:pt>
                <c:pt idx="65385">
                  <c:v>6.5386E-5</c:v>
                </c:pt>
                <c:pt idx="65386">
                  <c:v>6.5387000000000003E-5</c:v>
                </c:pt>
                <c:pt idx="65387">
                  <c:v>6.5388000000000005E-5</c:v>
                </c:pt>
                <c:pt idx="65388">
                  <c:v>6.5388999999999993E-5</c:v>
                </c:pt>
                <c:pt idx="65389">
                  <c:v>6.5389999999999996E-5</c:v>
                </c:pt>
                <c:pt idx="65390">
                  <c:v>6.5390999999999998E-5</c:v>
                </c:pt>
                <c:pt idx="65391">
                  <c:v>6.5392E-5</c:v>
                </c:pt>
                <c:pt idx="65392">
                  <c:v>6.5393000000000002E-5</c:v>
                </c:pt>
                <c:pt idx="65393">
                  <c:v>6.5394000000000004E-5</c:v>
                </c:pt>
                <c:pt idx="65394">
                  <c:v>6.5395000000000007E-5</c:v>
                </c:pt>
                <c:pt idx="65395">
                  <c:v>6.5395999999999995E-5</c:v>
                </c:pt>
                <c:pt idx="65396">
                  <c:v>6.5396999999999997E-5</c:v>
                </c:pt>
                <c:pt idx="65397">
                  <c:v>6.5398E-5</c:v>
                </c:pt>
                <c:pt idx="65398">
                  <c:v>6.5399000000000002E-5</c:v>
                </c:pt>
                <c:pt idx="65399">
                  <c:v>6.5400000000000004E-5</c:v>
                </c:pt>
                <c:pt idx="65400">
                  <c:v>6.5401000000000006E-5</c:v>
                </c:pt>
                <c:pt idx="65401">
                  <c:v>6.5401999999999995E-5</c:v>
                </c:pt>
                <c:pt idx="65402">
                  <c:v>6.5402999999999997E-5</c:v>
                </c:pt>
                <c:pt idx="65403">
                  <c:v>6.5403999999999999E-5</c:v>
                </c:pt>
                <c:pt idx="65404">
                  <c:v>6.5405000000000001E-5</c:v>
                </c:pt>
                <c:pt idx="65405">
                  <c:v>6.5406000000000004E-5</c:v>
                </c:pt>
                <c:pt idx="65406">
                  <c:v>6.5407000000000006E-5</c:v>
                </c:pt>
                <c:pt idx="65407">
                  <c:v>6.5407999999999994E-5</c:v>
                </c:pt>
                <c:pt idx="65408">
                  <c:v>6.5408999999999997E-5</c:v>
                </c:pt>
                <c:pt idx="65409">
                  <c:v>6.5409999999999999E-5</c:v>
                </c:pt>
                <c:pt idx="65410">
                  <c:v>6.5411000000000001E-5</c:v>
                </c:pt>
                <c:pt idx="65411">
                  <c:v>6.5412000000000003E-5</c:v>
                </c:pt>
                <c:pt idx="65412">
                  <c:v>6.5413000000000005E-5</c:v>
                </c:pt>
                <c:pt idx="65413">
                  <c:v>6.5413999999999994E-5</c:v>
                </c:pt>
                <c:pt idx="65414">
                  <c:v>6.5414999999999996E-5</c:v>
                </c:pt>
                <c:pt idx="65415">
                  <c:v>6.5415999999999998E-5</c:v>
                </c:pt>
                <c:pt idx="65416">
                  <c:v>6.5417000000000001E-5</c:v>
                </c:pt>
                <c:pt idx="65417">
                  <c:v>6.5418000000000003E-5</c:v>
                </c:pt>
                <c:pt idx="65418">
                  <c:v>6.5419000000000005E-5</c:v>
                </c:pt>
                <c:pt idx="65419">
                  <c:v>6.5419999999999994E-5</c:v>
                </c:pt>
                <c:pt idx="65420">
                  <c:v>6.5420999999999996E-5</c:v>
                </c:pt>
                <c:pt idx="65421">
                  <c:v>6.5421999999999998E-5</c:v>
                </c:pt>
                <c:pt idx="65422">
                  <c:v>6.5423E-5</c:v>
                </c:pt>
                <c:pt idx="65423">
                  <c:v>6.5424000000000002E-5</c:v>
                </c:pt>
                <c:pt idx="65424">
                  <c:v>6.5425000000000005E-5</c:v>
                </c:pt>
                <c:pt idx="65425">
                  <c:v>6.5425999999999993E-5</c:v>
                </c:pt>
                <c:pt idx="65426">
                  <c:v>6.5426999999999995E-5</c:v>
                </c:pt>
                <c:pt idx="65427">
                  <c:v>6.5427999999999998E-5</c:v>
                </c:pt>
                <c:pt idx="65428">
                  <c:v>6.5429E-5</c:v>
                </c:pt>
                <c:pt idx="65429">
                  <c:v>6.5430000000000002E-5</c:v>
                </c:pt>
                <c:pt idx="65430">
                  <c:v>6.5431000000000004E-5</c:v>
                </c:pt>
                <c:pt idx="65431">
                  <c:v>6.5432000000000006E-5</c:v>
                </c:pt>
                <c:pt idx="65432">
                  <c:v>6.5432999999999995E-5</c:v>
                </c:pt>
                <c:pt idx="65433">
                  <c:v>6.5433999999999997E-5</c:v>
                </c:pt>
                <c:pt idx="65434">
                  <c:v>6.5434999999999999E-5</c:v>
                </c:pt>
                <c:pt idx="65435">
                  <c:v>6.5436000000000002E-5</c:v>
                </c:pt>
                <c:pt idx="65436">
                  <c:v>6.5437000000000004E-5</c:v>
                </c:pt>
                <c:pt idx="65437">
                  <c:v>6.5438000000000006E-5</c:v>
                </c:pt>
                <c:pt idx="65438">
                  <c:v>6.5438999999999995E-5</c:v>
                </c:pt>
                <c:pt idx="65439">
                  <c:v>6.5439999999999997E-5</c:v>
                </c:pt>
                <c:pt idx="65440">
                  <c:v>6.5440999999999999E-5</c:v>
                </c:pt>
                <c:pt idx="65441">
                  <c:v>6.5442000000000001E-5</c:v>
                </c:pt>
                <c:pt idx="65442">
                  <c:v>6.5443000000000003E-5</c:v>
                </c:pt>
                <c:pt idx="65443">
                  <c:v>6.5444000000000006E-5</c:v>
                </c:pt>
                <c:pt idx="65444">
                  <c:v>6.5444999999999994E-5</c:v>
                </c:pt>
                <c:pt idx="65445">
                  <c:v>6.5445999999999996E-5</c:v>
                </c:pt>
                <c:pt idx="65446">
                  <c:v>6.5446999999999999E-5</c:v>
                </c:pt>
                <c:pt idx="65447">
                  <c:v>6.5448000000000001E-5</c:v>
                </c:pt>
                <c:pt idx="65448">
                  <c:v>6.5449000000000003E-5</c:v>
                </c:pt>
                <c:pt idx="65449">
                  <c:v>6.5450000000000005E-5</c:v>
                </c:pt>
                <c:pt idx="65450">
                  <c:v>6.5450999999999994E-5</c:v>
                </c:pt>
                <c:pt idx="65451">
                  <c:v>6.5451999999999996E-5</c:v>
                </c:pt>
                <c:pt idx="65452">
                  <c:v>6.5452999999999998E-5</c:v>
                </c:pt>
                <c:pt idx="65453">
                  <c:v>6.5454E-5</c:v>
                </c:pt>
                <c:pt idx="65454">
                  <c:v>6.5455000000000003E-5</c:v>
                </c:pt>
                <c:pt idx="65455">
                  <c:v>6.5456000000000005E-5</c:v>
                </c:pt>
                <c:pt idx="65456">
                  <c:v>6.5456999999999993E-5</c:v>
                </c:pt>
                <c:pt idx="65457">
                  <c:v>6.5457999999999996E-5</c:v>
                </c:pt>
                <c:pt idx="65458">
                  <c:v>6.5458999999999998E-5</c:v>
                </c:pt>
                <c:pt idx="65459">
                  <c:v>6.546E-5</c:v>
                </c:pt>
                <c:pt idx="65460">
                  <c:v>6.5461000000000002E-5</c:v>
                </c:pt>
                <c:pt idx="65461">
                  <c:v>6.5462000000000004E-5</c:v>
                </c:pt>
                <c:pt idx="65462">
                  <c:v>6.5463000000000007E-5</c:v>
                </c:pt>
                <c:pt idx="65463">
                  <c:v>6.5463999999999995E-5</c:v>
                </c:pt>
                <c:pt idx="65464">
                  <c:v>6.5464999999999997E-5</c:v>
                </c:pt>
                <c:pt idx="65465">
                  <c:v>6.5466E-5</c:v>
                </c:pt>
                <c:pt idx="65466">
                  <c:v>6.5467000000000002E-5</c:v>
                </c:pt>
                <c:pt idx="65467">
                  <c:v>6.5468000000000004E-5</c:v>
                </c:pt>
                <c:pt idx="65468">
                  <c:v>6.5469000000000006E-5</c:v>
                </c:pt>
                <c:pt idx="65469">
                  <c:v>6.5469999999999995E-5</c:v>
                </c:pt>
                <c:pt idx="65470">
                  <c:v>6.5470999999999997E-5</c:v>
                </c:pt>
                <c:pt idx="65471">
                  <c:v>6.5471999999999999E-5</c:v>
                </c:pt>
                <c:pt idx="65472">
                  <c:v>6.5473000000000001E-5</c:v>
                </c:pt>
                <c:pt idx="65473">
                  <c:v>6.5474000000000004E-5</c:v>
                </c:pt>
                <c:pt idx="65474">
                  <c:v>6.5475000000000006E-5</c:v>
                </c:pt>
                <c:pt idx="65475">
                  <c:v>6.5475999999999994E-5</c:v>
                </c:pt>
                <c:pt idx="65476">
                  <c:v>6.5476999999999997E-5</c:v>
                </c:pt>
                <c:pt idx="65477">
                  <c:v>6.5477999999999999E-5</c:v>
                </c:pt>
                <c:pt idx="65478">
                  <c:v>6.5479000000000001E-5</c:v>
                </c:pt>
                <c:pt idx="65479">
                  <c:v>6.5480000000000003E-5</c:v>
                </c:pt>
                <c:pt idx="65480">
                  <c:v>6.5481000000000005E-5</c:v>
                </c:pt>
                <c:pt idx="65481">
                  <c:v>6.5481999999999994E-5</c:v>
                </c:pt>
                <c:pt idx="65482">
                  <c:v>6.5482999999999996E-5</c:v>
                </c:pt>
                <c:pt idx="65483">
                  <c:v>6.5483999999999998E-5</c:v>
                </c:pt>
                <c:pt idx="65484">
                  <c:v>6.5485000000000001E-5</c:v>
                </c:pt>
                <c:pt idx="65485">
                  <c:v>6.5486000000000003E-5</c:v>
                </c:pt>
                <c:pt idx="65486">
                  <c:v>6.5487000000000005E-5</c:v>
                </c:pt>
                <c:pt idx="65487">
                  <c:v>6.5487999999999994E-5</c:v>
                </c:pt>
                <c:pt idx="65488">
                  <c:v>6.5488999999999996E-5</c:v>
                </c:pt>
                <c:pt idx="65489">
                  <c:v>6.5489999999999998E-5</c:v>
                </c:pt>
                <c:pt idx="65490">
                  <c:v>6.5491E-5</c:v>
                </c:pt>
                <c:pt idx="65491">
                  <c:v>6.5492000000000002E-5</c:v>
                </c:pt>
                <c:pt idx="65492">
                  <c:v>6.5493000000000005E-5</c:v>
                </c:pt>
                <c:pt idx="65493">
                  <c:v>6.5493999999999993E-5</c:v>
                </c:pt>
                <c:pt idx="65494">
                  <c:v>6.5494999999999995E-5</c:v>
                </c:pt>
                <c:pt idx="65495">
                  <c:v>6.5495999999999998E-5</c:v>
                </c:pt>
                <c:pt idx="65496">
                  <c:v>6.5497E-5</c:v>
                </c:pt>
                <c:pt idx="65497">
                  <c:v>6.5498000000000002E-5</c:v>
                </c:pt>
                <c:pt idx="65498">
                  <c:v>6.5499000000000004E-5</c:v>
                </c:pt>
                <c:pt idx="65499">
                  <c:v>6.5500000000000006E-5</c:v>
                </c:pt>
                <c:pt idx="65500">
                  <c:v>6.5500999999999995E-5</c:v>
                </c:pt>
                <c:pt idx="65501">
                  <c:v>6.5501999999999997E-5</c:v>
                </c:pt>
                <c:pt idx="65502">
                  <c:v>6.5502999999999999E-5</c:v>
                </c:pt>
                <c:pt idx="65503">
                  <c:v>6.5504000000000002E-5</c:v>
                </c:pt>
                <c:pt idx="65504">
                  <c:v>6.5505000000000004E-5</c:v>
                </c:pt>
                <c:pt idx="65505">
                  <c:v>6.5506000000000006E-5</c:v>
                </c:pt>
                <c:pt idx="65506">
                  <c:v>6.5506999999999995E-5</c:v>
                </c:pt>
                <c:pt idx="65507">
                  <c:v>6.5507999999999997E-5</c:v>
                </c:pt>
                <c:pt idx="65508">
                  <c:v>6.5508999999999999E-5</c:v>
                </c:pt>
                <c:pt idx="65509">
                  <c:v>6.5510000000000001E-5</c:v>
                </c:pt>
                <c:pt idx="65510">
                  <c:v>6.5511000000000003E-5</c:v>
                </c:pt>
                <c:pt idx="65511">
                  <c:v>6.5512000000000006E-5</c:v>
                </c:pt>
                <c:pt idx="65512">
                  <c:v>6.5512999999999994E-5</c:v>
                </c:pt>
                <c:pt idx="65513">
                  <c:v>6.5513999999999996E-5</c:v>
                </c:pt>
                <c:pt idx="65514">
                  <c:v>6.5514999999999999E-5</c:v>
                </c:pt>
                <c:pt idx="65515">
                  <c:v>6.5516000000000001E-5</c:v>
                </c:pt>
                <c:pt idx="65516">
                  <c:v>6.5517000000000003E-5</c:v>
                </c:pt>
                <c:pt idx="65517">
                  <c:v>6.5518000000000005E-5</c:v>
                </c:pt>
                <c:pt idx="65518">
                  <c:v>6.5518999999999994E-5</c:v>
                </c:pt>
                <c:pt idx="65519">
                  <c:v>6.5519999999999996E-5</c:v>
                </c:pt>
                <c:pt idx="65520">
                  <c:v>6.5520999999999998E-5</c:v>
                </c:pt>
                <c:pt idx="65521">
                  <c:v>6.5522E-5</c:v>
                </c:pt>
                <c:pt idx="65522">
                  <c:v>6.5523000000000003E-5</c:v>
                </c:pt>
                <c:pt idx="65523">
                  <c:v>6.5524000000000005E-5</c:v>
                </c:pt>
                <c:pt idx="65524">
                  <c:v>6.5524999999999994E-5</c:v>
                </c:pt>
                <c:pt idx="65525">
                  <c:v>6.5525999999999996E-5</c:v>
                </c:pt>
                <c:pt idx="65526">
                  <c:v>6.5526999999999998E-5</c:v>
                </c:pt>
                <c:pt idx="65527">
                  <c:v>6.5528E-5</c:v>
                </c:pt>
                <c:pt idx="65528">
                  <c:v>6.5529000000000002E-5</c:v>
                </c:pt>
                <c:pt idx="65529">
                  <c:v>6.5530000000000004E-5</c:v>
                </c:pt>
                <c:pt idx="65530">
                  <c:v>6.5531000000000007E-5</c:v>
                </c:pt>
                <c:pt idx="65531">
                  <c:v>6.5531999999999995E-5</c:v>
                </c:pt>
                <c:pt idx="65532">
                  <c:v>6.5532999999999998E-5</c:v>
                </c:pt>
                <c:pt idx="65533">
                  <c:v>6.5534E-5</c:v>
                </c:pt>
                <c:pt idx="65534">
                  <c:v>6.5535000000000002E-5</c:v>
                </c:pt>
                <c:pt idx="65535">
                  <c:v>6.5536000000000004E-5</c:v>
                </c:pt>
                <c:pt idx="65536">
                  <c:v>6.5537000000000006E-5</c:v>
                </c:pt>
                <c:pt idx="65537">
                  <c:v>6.5537999999999995E-5</c:v>
                </c:pt>
                <c:pt idx="65538">
                  <c:v>6.5538999999999997E-5</c:v>
                </c:pt>
                <c:pt idx="65539">
                  <c:v>6.5539999999999999E-5</c:v>
                </c:pt>
                <c:pt idx="65540">
                  <c:v>6.5541000000000001E-5</c:v>
                </c:pt>
                <c:pt idx="65541">
                  <c:v>6.5542000000000004E-5</c:v>
                </c:pt>
                <c:pt idx="65542">
                  <c:v>6.5543000000000006E-5</c:v>
                </c:pt>
                <c:pt idx="65543">
                  <c:v>6.5543999999999995E-5</c:v>
                </c:pt>
                <c:pt idx="65544">
                  <c:v>6.5544999999999997E-5</c:v>
                </c:pt>
                <c:pt idx="65545">
                  <c:v>6.5545999999999999E-5</c:v>
                </c:pt>
                <c:pt idx="65546">
                  <c:v>6.5547000000000001E-5</c:v>
                </c:pt>
                <c:pt idx="65547">
                  <c:v>6.5548000000000003E-5</c:v>
                </c:pt>
                <c:pt idx="65548">
                  <c:v>6.5549000000000005E-5</c:v>
                </c:pt>
                <c:pt idx="65549">
                  <c:v>6.5549999999999994E-5</c:v>
                </c:pt>
                <c:pt idx="65550">
                  <c:v>6.5550999999999996E-5</c:v>
                </c:pt>
                <c:pt idx="65551">
                  <c:v>6.5551999999999999E-5</c:v>
                </c:pt>
                <c:pt idx="65552">
                  <c:v>6.5553000000000001E-5</c:v>
                </c:pt>
                <c:pt idx="65553">
                  <c:v>6.5554000000000003E-5</c:v>
                </c:pt>
                <c:pt idx="65554">
                  <c:v>6.5555000000000005E-5</c:v>
                </c:pt>
                <c:pt idx="65555">
                  <c:v>6.5555999999999994E-5</c:v>
                </c:pt>
                <c:pt idx="65556">
                  <c:v>6.5556999999999996E-5</c:v>
                </c:pt>
                <c:pt idx="65557">
                  <c:v>6.5557999999999998E-5</c:v>
                </c:pt>
                <c:pt idx="65558">
                  <c:v>6.5559E-5</c:v>
                </c:pt>
                <c:pt idx="65559">
                  <c:v>6.5560000000000002E-5</c:v>
                </c:pt>
                <c:pt idx="65560">
                  <c:v>6.5561000000000005E-5</c:v>
                </c:pt>
                <c:pt idx="65561">
                  <c:v>6.5561999999999993E-5</c:v>
                </c:pt>
                <c:pt idx="65562">
                  <c:v>6.5562999999999996E-5</c:v>
                </c:pt>
                <c:pt idx="65563">
                  <c:v>6.5563999999999998E-5</c:v>
                </c:pt>
                <c:pt idx="65564">
                  <c:v>6.5565E-5</c:v>
                </c:pt>
                <c:pt idx="65565">
                  <c:v>6.5566000000000002E-5</c:v>
                </c:pt>
                <c:pt idx="65566">
                  <c:v>6.5567000000000004E-5</c:v>
                </c:pt>
                <c:pt idx="65567">
                  <c:v>6.5568000000000006E-5</c:v>
                </c:pt>
                <c:pt idx="65568">
                  <c:v>6.5568999999999995E-5</c:v>
                </c:pt>
                <c:pt idx="65569">
                  <c:v>6.5569999999999997E-5</c:v>
                </c:pt>
                <c:pt idx="65570">
                  <c:v>6.5571E-5</c:v>
                </c:pt>
                <c:pt idx="65571">
                  <c:v>6.5572000000000002E-5</c:v>
                </c:pt>
                <c:pt idx="65572">
                  <c:v>6.5573000000000004E-5</c:v>
                </c:pt>
                <c:pt idx="65573">
                  <c:v>6.5574000000000006E-5</c:v>
                </c:pt>
                <c:pt idx="65574">
                  <c:v>6.5574999999999995E-5</c:v>
                </c:pt>
                <c:pt idx="65575">
                  <c:v>6.5575999999999997E-5</c:v>
                </c:pt>
                <c:pt idx="65576">
                  <c:v>6.5576999999999999E-5</c:v>
                </c:pt>
                <c:pt idx="65577">
                  <c:v>6.5578000000000001E-5</c:v>
                </c:pt>
                <c:pt idx="65578">
                  <c:v>6.5579000000000004E-5</c:v>
                </c:pt>
                <c:pt idx="65579">
                  <c:v>6.5580000000000006E-5</c:v>
                </c:pt>
                <c:pt idx="65580">
                  <c:v>6.5580999999999994E-5</c:v>
                </c:pt>
                <c:pt idx="65581">
                  <c:v>6.5581999999999997E-5</c:v>
                </c:pt>
                <c:pt idx="65582">
                  <c:v>6.5582999999999999E-5</c:v>
                </c:pt>
                <c:pt idx="65583">
                  <c:v>6.5584000000000001E-5</c:v>
                </c:pt>
                <c:pt idx="65584">
                  <c:v>6.5585000000000003E-5</c:v>
                </c:pt>
                <c:pt idx="65585">
                  <c:v>6.5586000000000005E-5</c:v>
                </c:pt>
                <c:pt idx="65586">
                  <c:v>6.5586999999999994E-5</c:v>
                </c:pt>
                <c:pt idx="65587">
                  <c:v>6.5587999999999996E-5</c:v>
                </c:pt>
                <c:pt idx="65588">
                  <c:v>6.5588999999999998E-5</c:v>
                </c:pt>
                <c:pt idx="65589">
                  <c:v>6.5590000000000001E-5</c:v>
                </c:pt>
                <c:pt idx="65590">
                  <c:v>6.5591000000000003E-5</c:v>
                </c:pt>
                <c:pt idx="65591">
                  <c:v>6.5592000000000005E-5</c:v>
                </c:pt>
                <c:pt idx="65592">
                  <c:v>6.5592999999999994E-5</c:v>
                </c:pt>
                <c:pt idx="65593">
                  <c:v>6.5593999999999996E-5</c:v>
                </c:pt>
                <c:pt idx="65594">
                  <c:v>6.5594999999999998E-5</c:v>
                </c:pt>
                <c:pt idx="65595">
                  <c:v>6.5596E-5</c:v>
                </c:pt>
                <c:pt idx="65596">
                  <c:v>6.5597000000000002E-5</c:v>
                </c:pt>
                <c:pt idx="65597">
                  <c:v>6.5598000000000005E-5</c:v>
                </c:pt>
                <c:pt idx="65598">
                  <c:v>6.5599000000000007E-5</c:v>
                </c:pt>
                <c:pt idx="65599">
                  <c:v>6.5599999999999995E-5</c:v>
                </c:pt>
                <c:pt idx="65600">
                  <c:v>6.5600999999999998E-5</c:v>
                </c:pt>
                <c:pt idx="65601">
                  <c:v>6.5602E-5</c:v>
                </c:pt>
                <c:pt idx="65602">
                  <c:v>6.5603000000000002E-5</c:v>
                </c:pt>
                <c:pt idx="65603">
                  <c:v>6.5604000000000004E-5</c:v>
                </c:pt>
                <c:pt idx="65604">
                  <c:v>6.5605000000000006E-5</c:v>
                </c:pt>
                <c:pt idx="65605">
                  <c:v>6.5605999999999995E-5</c:v>
                </c:pt>
                <c:pt idx="65606">
                  <c:v>6.5606999999999997E-5</c:v>
                </c:pt>
                <c:pt idx="65607">
                  <c:v>6.5607999999999999E-5</c:v>
                </c:pt>
                <c:pt idx="65608">
                  <c:v>6.5609000000000002E-5</c:v>
                </c:pt>
                <c:pt idx="65609">
                  <c:v>6.5610000000000004E-5</c:v>
                </c:pt>
                <c:pt idx="65610">
                  <c:v>6.5611000000000006E-5</c:v>
                </c:pt>
                <c:pt idx="65611">
                  <c:v>6.5611999999999995E-5</c:v>
                </c:pt>
                <c:pt idx="65612">
                  <c:v>6.5612999999999997E-5</c:v>
                </c:pt>
                <c:pt idx="65613">
                  <c:v>6.5613999999999999E-5</c:v>
                </c:pt>
                <c:pt idx="65614">
                  <c:v>6.5615000000000001E-5</c:v>
                </c:pt>
                <c:pt idx="65615">
                  <c:v>6.5616000000000003E-5</c:v>
                </c:pt>
                <c:pt idx="65616">
                  <c:v>6.5617000000000006E-5</c:v>
                </c:pt>
                <c:pt idx="65617">
                  <c:v>6.5617999999999994E-5</c:v>
                </c:pt>
                <c:pt idx="65618">
                  <c:v>6.5618999999999996E-5</c:v>
                </c:pt>
                <c:pt idx="65619">
                  <c:v>6.5619999999999999E-5</c:v>
                </c:pt>
                <c:pt idx="65620">
                  <c:v>6.5621000000000001E-5</c:v>
                </c:pt>
                <c:pt idx="65621">
                  <c:v>6.5622000000000003E-5</c:v>
                </c:pt>
                <c:pt idx="65622">
                  <c:v>6.5623000000000005E-5</c:v>
                </c:pt>
                <c:pt idx="65623">
                  <c:v>6.5623999999999994E-5</c:v>
                </c:pt>
                <c:pt idx="65624">
                  <c:v>6.5624999999999996E-5</c:v>
                </c:pt>
                <c:pt idx="65625">
                  <c:v>6.5625999999999998E-5</c:v>
                </c:pt>
                <c:pt idx="65626">
                  <c:v>6.5627E-5</c:v>
                </c:pt>
                <c:pt idx="65627">
                  <c:v>6.5628000000000003E-5</c:v>
                </c:pt>
                <c:pt idx="65628">
                  <c:v>6.5629000000000005E-5</c:v>
                </c:pt>
                <c:pt idx="65629">
                  <c:v>6.5629999999999993E-5</c:v>
                </c:pt>
                <c:pt idx="65630">
                  <c:v>6.5630999999999996E-5</c:v>
                </c:pt>
                <c:pt idx="65631">
                  <c:v>6.5631999999999998E-5</c:v>
                </c:pt>
                <c:pt idx="65632">
                  <c:v>6.5633E-5</c:v>
                </c:pt>
                <c:pt idx="65633">
                  <c:v>6.5634000000000002E-5</c:v>
                </c:pt>
                <c:pt idx="65634">
                  <c:v>6.5635000000000004E-5</c:v>
                </c:pt>
                <c:pt idx="65635">
                  <c:v>6.5636000000000007E-5</c:v>
                </c:pt>
                <c:pt idx="65636">
                  <c:v>6.5636999999999995E-5</c:v>
                </c:pt>
                <c:pt idx="65637">
                  <c:v>6.5637999999999997E-5</c:v>
                </c:pt>
                <c:pt idx="65638">
                  <c:v>6.5639E-5</c:v>
                </c:pt>
                <c:pt idx="65639">
                  <c:v>6.5640000000000002E-5</c:v>
                </c:pt>
                <c:pt idx="65640">
                  <c:v>6.5641000000000004E-5</c:v>
                </c:pt>
                <c:pt idx="65641">
                  <c:v>6.5642000000000006E-5</c:v>
                </c:pt>
                <c:pt idx="65642">
                  <c:v>6.5642999999999995E-5</c:v>
                </c:pt>
                <c:pt idx="65643">
                  <c:v>6.5643999999999997E-5</c:v>
                </c:pt>
                <c:pt idx="65644">
                  <c:v>6.5644999999999999E-5</c:v>
                </c:pt>
                <c:pt idx="65645">
                  <c:v>6.5646000000000001E-5</c:v>
                </c:pt>
                <c:pt idx="65646">
                  <c:v>6.5647000000000004E-5</c:v>
                </c:pt>
                <c:pt idx="65647">
                  <c:v>6.5648000000000006E-5</c:v>
                </c:pt>
                <c:pt idx="65648">
                  <c:v>6.5648999999999994E-5</c:v>
                </c:pt>
                <c:pt idx="65649">
                  <c:v>6.5649999999999997E-5</c:v>
                </c:pt>
                <c:pt idx="65650">
                  <c:v>6.5650999999999999E-5</c:v>
                </c:pt>
                <c:pt idx="65651">
                  <c:v>6.5652000000000001E-5</c:v>
                </c:pt>
                <c:pt idx="65652">
                  <c:v>6.5653000000000003E-5</c:v>
                </c:pt>
                <c:pt idx="65653">
                  <c:v>6.5654000000000005E-5</c:v>
                </c:pt>
                <c:pt idx="65654">
                  <c:v>6.5654999999999994E-5</c:v>
                </c:pt>
                <c:pt idx="65655">
                  <c:v>6.5655999999999996E-5</c:v>
                </c:pt>
                <c:pt idx="65656">
                  <c:v>6.5656999999999998E-5</c:v>
                </c:pt>
                <c:pt idx="65657">
                  <c:v>6.5658000000000001E-5</c:v>
                </c:pt>
                <c:pt idx="65658">
                  <c:v>6.5659000000000003E-5</c:v>
                </c:pt>
                <c:pt idx="65659">
                  <c:v>6.5660000000000005E-5</c:v>
                </c:pt>
                <c:pt idx="65660">
                  <c:v>6.5660999999999994E-5</c:v>
                </c:pt>
                <c:pt idx="65661">
                  <c:v>6.5661999999999996E-5</c:v>
                </c:pt>
                <c:pt idx="65662">
                  <c:v>6.5662999999999998E-5</c:v>
                </c:pt>
                <c:pt idx="65663">
                  <c:v>6.5664E-5</c:v>
                </c:pt>
                <c:pt idx="65664">
                  <c:v>6.5665000000000002E-5</c:v>
                </c:pt>
                <c:pt idx="65665">
                  <c:v>6.5666000000000005E-5</c:v>
                </c:pt>
                <c:pt idx="65666">
                  <c:v>6.5667000000000007E-5</c:v>
                </c:pt>
                <c:pt idx="65667">
                  <c:v>6.5667999999999995E-5</c:v>
                </c:pt>
                <c:pt idx="65668">
                  <c:v>6.5668999999999998E-5</c:v>
                </c:pt>
                <c:pt idx="65669">
                  <c:v>6.567E-5</c:v>
                </c:pt>
                <c:pt idx="65670">
                  <c:v>6.5671000000000002E-5</c:v>
                </c:pt>
                <c:pt idx="65671">
                  <c:v>6.5672000000000004E-5</c:v>
                </c:pt>
                <c:pt idx="65672">
                  <c:v>6.5673000000000006E-5</c:v>
                </c:pt>
                <c:pt idx="65673">
                  <c:v>6.5673999999999995E-5</c:v>
                </c:pt>
                <c:pt idx="65674">
                  <c:v>6.5674999999999997E-5</c:v>
                </c:pt>
                <c:pt idx="65675">
                  <c:v>6.5675999999999999E-5</c:v>
                </c:pt>
                <c:pt idx="65676">
                  <c:v>6.5677000000000002E-5</c:v>
                </c:pt>
                <c:pt idx="65677">
                  <c:v>6.5678000000000004E-5</c:v>
                </c:pt>
                <c:pt idx="65678">
                  <c:v>6.5679000000000006E-5</c:v>
                </c:pt>
                <c:pt idx="65679">
                  <c:v>6.5679999999999995E-5</c:v>
                </c:pt>
                <c:pt idx="65680">
                  <c:v>6.5680999999999997E-5</c:v>
                </c:pt>
                <c:pt idx="65681">
                  <c:v>6.5681999999999999E-5</c:v>
                </c:pt>
                <c:pt idx="65682">
                  <c:v>6.5683000000000001E-5</c:v>
                </c:pt>
                <c:pt idx="65683">
                  <c:v>6.5684000000000003E-5</c:v>
                </c:pt>
                <c:pt idx="65684">
                  <c:v>6.5685000000000006E-5</c:v>
                </c:pt>
                <c:pt idx="65685">
                  <c:v>6.5685999999999994E-5</c:v>
                </c:pt>
                <c:pt idx="65686">
                  <c:v>6.5686999999999996E-5</c:v>
                </c:pt>
                <c:pt idx="65687">
                  <c:v>6.5687999999999999E-5</c:v>
                </c:pt>
                <c:pt idx="65688">
                  <c:v>6.5689000000000001E-5</c:v>
                </c:pt>
                <c:pt idx="65689">
                  <c:v>6.5690000000000003E-5</c:v>
                </c:pt>
                <c:pt idx="65690">
                  <c:v>6.5691000000000005E-5</c:v>
                </c:pt>
                <c:pt idx="65691">
                  <c:v>6.5691999999999994E-5</c:v>
                </c:pt>
                <c:pt idx="65692">
                  <c:v>6.5692999999999996E-5</c:v>
                </c:pt>
                <c:pt idx="65693">
                  <c:v>6.5693999999999998E-5</c:v>
                </c:pt>
                <c:pt idx="65694">
                  <c:v>6.5695E-5</c:v>
                </c:pt>
                <c:pt idx="65695">
                  <c:v>6.5696000000000003E-5</c:v>
                </c:pt>
                <c:pt idx="65696">
                  <c:v>6.5697000000000005E-5</c:v>
                </c:pt>
                <c:pt idx="65697">
                  <c:v>6.5697999999999993E-5</c:v>
                </c:pt>
                <c:pt idx="65698">
                  <c:v>6.5698999999999996E-5</c:v>
                </c:pt>
                <c:pt idx="65699">
                  <c:v>6.5699999999999998E-5</c:v>
                </c:pt>
                <c:pt idx="65700">
                  <c:v>6.5701E-5</c:v>
                </c:pt>
                <c:pt idx="65701">
                  <c:v>6.5702000000000002E-5</c:v>
                </c:pt>
                <c:pt idx="65702">
                  <c:v>6.5703000000000004E-5</c:v>
                </c:pt>
                <c:pt idx="65703">
                  <c:v>6.5704000000000007E-5</c:v>
                </c:pt>
                <c:pt idx="65704">
                  <c:v>6.5704999999999995E-5</c:v>
                </c:pt>
                <c:pt idx="65705">
                  <c:v>6.5705999999999997E-5</c:v>
                </c:pt>
                <c:pt idx="65706">
                  <c:v>6.5707E-5</c:v>
                </c:pt>
                <c:pt idx="65707">
                  <c:v>6.5708000000000002E-5</c:v>
                </c:pt>
                <c:pt idx="65708">
                  <c:v>6.5709000000000004E-5</c:v>
                </c:pt>
                <c:pt idx="65709">
                  <c:v>6.5710000000000006E-5</c:v>
                </c:pt>
                <c:pt idx="65710">
                  <c:v>6.5710999999999995E-5</c:v>
                </c:pt>
                <c:pt idx="65711">
                  <c:v>6.5711999999999997E-5</c:v>
                </c:pt>
                <c:pt idx="65712">
                  <c:v>6.5712999999999999E-5</c:v>
                </c:pt>
                <c:pt idx="65713">
                  <c:v>6.5714000000000001E-5</c:v>
                </c:pt>
                <c:pt idx="65714">
                  <c:v>6.5715000000000004E-5</c:v>
                </c:pt>
                <c:pt idx="65715">
                  <c:v>6.5716000000000006E-5</c:v>
                </c:pt>
                <c:pt idx="65716">
                  <c:v>6.5716999999999994E-5</c:v>
                </c:pt>
                <c:pt idx="65717">
                  <c:v>6.5717999999999997E-5</c:v>
                </c:pt>
                <c:pt idx="65718">
                  <c:v>6.5718999999999999E-5</c:v>
                </c:pt>
                <c:pt idx="65719">
                  <c:v>6.5720000000000001E-5</c:v>
                </c:pt>
                <c:pt idx="65720">
                  <c:v>6.5721000000000003E-5</c:v>
                </c:pt>
                <c:pt idx="65721">
                  <c:v>6.5722000000000005E-5</c:v>
                </c:pt>
                <c:pt idx="65722">
                  <c:v>6.5722999999999994E-5</c:v>
                </c:pt>
                <c:pt idx="65723">
                  <c:v>6.5723999999999996E-5</c:v>
                </c:pt>
                <c:pt idx="65724">
                  <c:v>6.5724999999999998E-5</c:v>
                </c:pt>
                <c:pt idx="65725">
                  <c:v>6.5726000000000001E-5</c:v>
                </c:pt>
                <c:pt idx="65726">
                  <c:v>6.5727000000000003E-5</c:v>
                </c:pt>
                <c:pt idx="65727">
                  <c:v>6.5728000000000005E-5</c:v>
                </c:pt>
                <c:pt idx="65728">
                  <c:v>6.5728999999999994E-5</c:v>
                </c:pt>
                <c:pt idx="65729">
                  <c:v>6.5729999999999996E-5</c:v>
                </c:pt>
                <c:pt idx="65730">
                  <c:v>6.5730999999999998E-5</c:v>
                </c:pt>
                <c:pt idx="65731">
                  <c:v>6.5732E-5</c:v>
                </c:pt>
                <c:pt idx="65732">
                  <c:v>6.5733000000000002E-5</c:v>
                </c:pt>
                <c:pt idx="65733">
                  <c:v>6.5734000000000005E-5</c:v>
                </c:pt>
                <c:pt idx="65734">
                  <c:v>6.5735000000000007E-5</c:v>
                </c:pt>
                <c:pt idx="65735">
                  <c:v>6.5735999999999995E-5</c:v>
                </c:pt>
                <c:pt idx="65736">
                  <c:v>6.5736999999999998E-5</c:v>
                </c:pt>
                <c:pt idx="65737">
                  <c:v>6.5738E-5</c:v>
                </c:pt>
                <c:pt idx="65738">
                  <c:v>6.5739000000000002E-5</c:v>
                </c:pt>
                <c:pt idx="65739">
                  <c:v>6.5740000000000004E-5</c:v>
                </c:pt>
                <c:pt idx="65740">
                  <c:v>6.5741000000000006E-5</c:v>
                </c:pt>
                <c:pt idx="65741">
                  <c:v>6.5741999999999995E-5</c:v>
                </c:pt>
                <c:pt idx="65742">
                  <c:v>6.5742999999999997E-5</c:v>
                </c:pt>
                <c:pt idx="65743">
                  <c:v>6.5743999999999999E-5</c:v>
                </c:pt>
                <c:pt idx="65744">
                  <c:v>6.5745000000000002E-5</c:v>
                </c:pt>
                <c:pt idx="65745">
                  <c:v>6.5746000000000004E-5</c:v>
                </c:pt>
                <c:pt idx="65746">
                  <c:v>6.5747000000000006E-5</c:v>
                </c:pt>
                <c:pt idx="65747">
                  <c:v>6.5747999999999995E-5</c:v>
                </c:pt>
                <c:pt idx="65748">
                  <c:v>6.5748999999999997E-5</c:v>
                </c:pt>
                <c:pt idx="65749">
                  <c:v>6.5749999999999999E-5</c:v>
                </c:pt>
                <c:pt idx="65750">
                  <c:v>6.5751000000000001E-5</c:v>
                </c:pt>
                <c:pt idx="65751">
                  <c:v>6.5752000000000003E-5</c:v>
                </c:pt>
                <c:pt idx="65752">
                  <c:v>6.5753000000000006E-5</c:v>
                </c:pt>
                <c:pt idx="65753">
                  <c:v>6.5753999999999994E-5</c:v>
                </c:pt>
                <c:pt idx="65754">
                  <c:v>6.5754999999999996E-5</c:v>
                </c:pt>
                <c:pt idx="65755">
                  <c:v>6.5755999999999999E-5</c:v>
                </c:pt>
                <c:pt idx="65756">
                  <c:v>6.5757000000000001E-5</c:v>
                </c:pt>
                <c:pt idx="65757">
                  <c:v>6.5758000000000003E-5</c:v>
                </c:pt>
                <c:pt idx="65758">
                  <c:v>6.5759000000000005E-5</c:v>
                </c:pt>
                <c:pt idx="65759">
                  <c:v>6.5759999999999994E-5</c:v>
                </c:pt>
                <c:pt idx="65760">
                  <c:v>6.5760999999999996E-5</c:v>
                </c:pt>
                <c:pt idx="65761">
                  <c:v>6.5761999999999998E-5</c:v>
                </c:pt>
                <c:pt idx="65762">
                  <c:v>6.5763E-5</c:v>
                </c:pt>
                <c:pt idx="65763">
                  <c:v>6.5764000000000003E-5</c:v>
                </c:pt>
                <c:pt idx="65764">
                  <c:v>6.5765000000000005E-5</c:v>
                </c:pt>
                <c:pt idx="65765">
                  <c:v>6.5765999999999993E-5</c:v>
                </c:pt>
                <c:pt idx="65766">
                  <c:v>6.5766999999999996E-5</c:v>
                </c:pt>
                <c:pt idx="65767">
                  <c:v>6.5767999999999998E-5</c:v>
                </c:pt>
                <c:pt idx="65768">
                  <c:v>6.5769E-5</c:v>
                </c:pt>
                <c:pt idx="65769">
                  <c:v>6.5770000000000002E-5</c:v>
                </c:pt>
                <c:pt idx="65770">
                  <c:v>6.5771000000000004E-5</c:v>
                </c:pt>
                <c:pt idx="65771">
                  <c:v>6.5772000000000007E-5</c:v>
                </c:pt>
                <c:pt idx="65772">
                  <c:v>6.5772999999999995E-5</c:v>
                </c:pt>
                <c:pt idx="65773">
                  <c:v>6.5773999999999997E-5</c:v>
                </c:pt>
                <c:pt idx="65774">
                  <c:v>6.5775E-5</c:v>
                </c:pt>
                <c:pt idx="65775">
                  <c:v>6.5776000000000002E-5</c:v>
                </c:pt>
                <c:pt idx="65776">
                  <c:v>6.5777000000000004E-5</c:v>
                </c:pt>
                <c:pt idx="65777">
                  <c:v>6.5778000000000006E-5</c:v>
                </c:pt>
                <c:pt idx="65778">
                  <c:v>6.5778999999999995E-5</c:v>
                </c:pt>
                <c:pt idx="65779">
                  <c:v>6.5779999999999997E-5</c:v>
                </c:pt>
                <c:pt idx="65780">
                  <c:v>6.5780999999999999E-5</c:v>
                </c:pt>
                <c:pt idx="65781">
                  <c:v>6.5782000000000001E-5</c:v>
                </c:pt>
                <c:pt idx="65782">
                  <c:v>6.5783000000000004E-5</c:v>
                </c:pt>
                <c:pt idx="65783">
                  <c:v>6.5784000000000006E-5</c:v>
                </c:pt>
                <c:pt idx="65784">
                  <c:v>6.5784999999999994E-5</c:v>
                </c:pt>
                <c:pt idx="65785">
                  <c:v>6.5785999999999997E-5</c:v>
                </c:pt>
                <c:pt idx="65786">
                  <c:v>6.5786999999999999E-5</c:v>
                </c:pt>
                <c:pt idx="65787">
                  <c:v>6.5788000000000001E-5</c:v>
                </c:pt>
                <c:pt idx="65788">
                  <c:v>6.5789000000000003E-5</c:v>
                </c:pt>
                <c:pt idx="65789">
                  <c:v>6.5790000000000005E-5</c:v>
                </c:pt>
                <c:pt idx="65790">
                  <c:v>6.5790999999999994E-5</c:v>
                </c:pt>
                <c:pt idx="65791">
                  <c:v>6.5791999999999996E-5</c:v>
                </c:pt>
                <c:pt idx="65792">
                  <c:v>6.5792999999999998E-5</c:v>
                </c:pt>
                <c:pt idx="65793">
                  <c:v>6.5794000000000001E-5</c:v>
                </c:pt>
                <c:pt idx="65794">
                  <c:v>6.5795000000000003E-5</c:v>
                </c:pt>
                <c:pt idx="65795">
                  <c:v>6.5796000000000005E-5</c:v>
                </c:pt>
                <c:pt idx="65796">
                  <c:v>6.5796999999999994E-5</c:v>
                </c:pt>
                <c:pt idx="65797">
                  <c:v>6.5797999999999996E-5</c:v>
                </c:pt>
                <c:pt idx="65798">
                  <c:v>6.5798999999999998E-5</c:v>
                </c:pt>
                <c:pt idx="65799">
                  <c:v>6.58E-5</c:v>
                </c:pt>
                <c:pt idx="65800">
                  <c:v>6.5801000000000002E-5</c:v>
                </c:pt>
                <c:pt idx="65801">
                  <c:v>6.5802000000000005E-5</c:v>
                </c:pt>
                <c:pt idx="65802">
                  <c:v>6.5802999999999993E-5</c:v>
                </c:pt>
                <c:pt idx="65803">
                  <c:v>6.5803999999999995E-5</c:v>
                </c:pt>
                <c:pt idx="65804">
                  <c:v>6.5804999999999998E-5</c:v>
                </c:pt>
                <c:pt idx="65805">
                  <c:v>6.5806E-5</c:v>
                </c:pt>
                <c:pt idx="65806">
                  <c:v>6.5807000000000002E-5</c:v>
                </c:pt>
                <c:pt idx="65807">
                  <c:v>6.5808000000000004E-5</c:v>
                </c:pt>
                <c:pt idx="65808">
                  <c:v>6.5809000000000006E-5</c:v>
                </c:pt>
                <c:pt idx="65809">
                  <c:v>6.5809999999999995E-5</c:v>
                </c:pt>
                <c:pt idx="65810">
                  <c:v>6.5810999999999997E-5</c:v>
                </c:pt>
                <c:pt idx="65811">
                  <c:v>6.5811999999999999E-5</c:v>
                </c:pt>
                <c:pt idx="65812">
                  <c:v>6.5813000000000002E-5</c:v>
                </c:pt>
                <c:pt idx="65813">
                  <c:v>6.5814000000000004E-5</c:v>
                </c:pt>
                <c:pt idx="65814">
                  <c:v>6.5815000000000006E-5</c:v>
                </c:pt>
                <c:pt idx="65815">
                  <c:v>6.5815999999999995E-5</c:v>
                </c:pt>
                <c:pt idx="65816">
                  <c:v>6.5816999999999997E-5</c:v>
                </c:pt>
                <c:pt idx="65817">
                  <c:v>6.5817999999999999E-5</c:v>
                </c:pt>
                <c:pt idx="65818">
                  <c:v>6.5819000000000001E-5</c:v>
                </c:pt>
                <c:pt idx="65819">
                  <c:v>6.5820000000000003E-5</c:v>
                </c:pt>
                <c:pt idx="65820">
                  <c:v>6.5821000000000006E-5</c:v>
                </c:pt>
                <c:pt idx="65821">
                  <c:v>6.5821999999999994E-5</c:v>
                </c:pt>
                <c:pt idx="65822">
                  <c:v>6.5822999999999996E-5</c:v>
                </c:pt>
                <c:pt idx="65823">
                  <c:v>6.5823999999999999E-5</c:v>
                </c:pt>
                <c:pt idx="65824">
                  <c:v>6.5825000000000001E-5</c:v>
                </c:pt>
                <c:pt idx="65825">
                  <c:v>6.5826000000000003E-5</c:v>
                </c:pt>
                <c:pt idx="65826">
                  <c:v>6.5827000000000005E-5</c:v>
                </c:pt>
                <c:pt idx="65827">
                  <c:v>6.5827999999999994E-5</c:v>
                </c:pt>
                <c:pt idx="65828">
                  <c:v>6.5828999999999996E-5</c:v>
                </c:pt>
                <c:pt idx="65829">
                  <c:v>6.5829999999999998E-5</c:v>
                </c:pt>
                <c:pt idx="65830">
                  <c:v>6.5831E-5</c:v>
                </c:pt>
                <c:pt idx="65831">
                  <c:v>6.5832000000000003E-5</c:v>
                </c:pt>
                <c:pt idx="65832">
                  <c:v>6.5833000000000005E-5</c:v>
                </c:pt>
                <c:pt idx="65833">
                  <c:v>6.5833999999999993E-5</c:v>
                </c:pt>
                <c:pt idx="65834">
                  <c:v>6.5834999999999996E-5</c:v>
                </c:pt>
                <c:pt idx="65835">
                  <c:v>6.5835999999999998E-5</c:v>
                </c:pt>
                <c:pt idx="65836">
                  <c:v>6.5837E-5</c:v>
                </c:pt>
                <c:pt idx="65837">
                  <c:v>6.5838000000000002E-5</c:v>
                </c:pt>
                <c:pt idx="65838">
                  <c:v>6.5839000000000004E-5</c:v>
                </c:pt>
                <c:pt idx="65839">
                  <c:v>6.5840000000000007E-5</c:v>
                </c:pt>
                <c:pt idx="65840">
                  <c:v>6.5840999999999995E-5</c:v>
                </c:pt>
                <c:pt idx="65841">
                  <c:v>6.5841999999999997E-5</c:v>
                </c:pt>
                <c:pt idx="65842">
                  <c:v>6.5843E-5</c:v>
                </c:pt>
                <c:pt idx="65843">
                  <c:v>6.5844000000000002E-5</c:v>
                </c:pt>
                <c:pt idx="65844">
                  <c:v>6.5845000000000004E-5</c:v>
                </c:pt>
                <c:pt idx="65845">
                  <c:v>6.5846000000000006E-5</c:v>
                </c:pt>
                <c:pt idx="65846">
                  <c:v>6.5846999999999995E-5</c:v>
                </c:pt>
                <c:pt idx="65847">
                  <c:v>6.5847999999999997E-5</c:v>
                </c:pt>
                <c:pt idx="65848">
                  <c:v>6.5848999999999999E-5</c:v>
                </c:pt>
                <c:pt idx="65849">
                  <c:v>6.5850000000000001E-5</c:v>
                </c:pt>
                <c:pt idx="65850">
                  <c:v>6.5851000000000004E-5</c:v>
                </c:pt>
                <c:pt idx="65851">
                  <c:v>6.5852000000000006E-5</c:v>
                </c:pt>
                <c:pt idx="65852">
                  <c:v>6.5852999999999994E-5</c:v>
                </c:pt>
                <c:pt idx="65853">
                  <c:v>6.5853999999999997E-5</c:v>
                </c:pt>
                <c:pt idx="65854">
                  <c:v>6.5854999999999999E-5</c:v>
                </c:pt>
                <c:pt idx="65855">
                  <c:v>6.5856000000000001E-5</c:v>
                </c:pt>
                <c:pt idx="65856">
                  <c:v>6.5857000000000003E-5</c:v>
                </c:pt>
                <c:pt idx="65857">
                  <c:v>6.5858000000000005E-5</c:v>
                </c:pt>
                <c:pt idx="65858">
                  <c:v>6.5858999999999994E-5</c:v>
                </c:pt>
                <c:pt idx="65859">
                  <c:v>6.5859999999999996E-5</c:v>
                </c:pt>
                <c:pt idx="65860">
                  <c:v>6.5860999999999998E-5</c:v>
                </c:pt>
                <c:pt idx="65861">
                  <c:v>6.5862000000000001E-5</c:v>
                </c:pt>
                <c:pt idx="65862">
                  <c:v>6.5863000000000003E-5</c:v>
                </c:pt>
                <c:pt idx="65863">
                  <c:v>6.5864000000000005E-5</c:v>
                </c:pt>
                <c:pt idx="65864">
                  <c:v>6.5864999999999994E-5</c:v>
                </c:pt>
                <c:pt idx="65865">
                  <c:v>6.5865999999999996E-5</c:v>
                </c:pt>
                <c:pt idx="65866">
                  <c:v>6.5866999999999998E-5</c:v>
                </c:pt>
                <c:pt idx="65867">
                  <c:v>6.5868E-5</c:v>
                </c:pt>
                <c:pt idx="65868">
                  <c:v>6.5869000000000002E-5</c:v>
                </c:pt>
                <c:pt idx="65869">
                  <c:v>6.5870000000000005E-5</c:v>
                </c:pt>
                <c:pt idx="65870">
                  <c:v>6.5870999999999993E-5</c:v>
                </c:pt>
                <c:pt idx="65871">
                  <c:v>6.5871999999999995E-5</c:v>
                </c:pt>
                <c:pt idx="65872">
                  <c:v>6.5872999999999998E-5</c:v>
                </c:pt>
                <c:pt idx="65873">
                  <c:v>6.5874E-5</c:v>
                </c:pt>
                <c:pt idx="65874">
                  <c:v>6.5875000000000002E-5</c:v>
                </c:pt>
                <c:pt idx="65875">
                  <c:v>6.5876000000000004E-5</c:v>
                </c:pt>
                <c:pt idx="65876">
                  <c:v>6.5877000000000006E-5</c:v>
                </c:pt>
                <c:pt idx="65877">
                  <c:v>6.5877999999999995E-5</c:v>
                </c:pt>
                <c:pt idx="65878">
                  <c:v>6.5878999999999997E-5</c:v>
                </c:pt>
                <c:pt idx="65879">
                  <c:v>6.5879999999999999E-5</c:v>
                </c:pt>
                <c:pt idx="65880">
                  <c:v>6.5881000000000002E-5</c:v>
                </c:pt>
                <c:pt idx="65881">
                  <c:v>6.5882000000000004E-5</c:v>
                </c:pt>
                <c:pt idx="65882">
                  <c:v>6.5883000000000006E-5</c:v>
                </c:pt>
                <c:pt idx="65883">
                  <c:v>6.5883999999999995E-5</c:v>
                </c:pt>
                <c:pt idx="65884">
                  <c:v>6.5884999999999997E-5</c:v>
                </c:pt>
                <c:pt idx="65885">
                  <c:v>6.5885999999999999E-5</c:v>
                </c:pt>
                <c:pt idx="65886">
                  <c:v>6.5887000000000001E-5</c:v>
                </c:pt>
                <c:pt idx="65887">
                  <c:v>6.5888000000000003E-5</c:v>
                </c:pt>
                <c:pt idx="65888">
                  <c:v>6.5889000000000006E-5</c:v>
                </c:pt>
                <c:pt idx="65889">
                  <c:v>6.5889999999999994E-5</c:v>
                </c:pt>
                <c:pt idx="65890">
                  <c:v>6.5890999999999996E-5</c:v>
                </c:pt>
                <c:pt idx="65891">
                  <c:v>6.5891999999999999E-5</c:v>
                </c:pt>
                <c:pt idx="65892">
                  <c:v>6.5893000000000001E-5</c:v>
                </c:pt>
                <c:pt idx="65893">
                  <c:v>6.5894000000000003E-5</c:v>
                </c:pt>
                <c:pt idx="65894">
                  <c:v>6.5895000000000005E-5</c:v>
                </c:pt>
                <c:pt idx="65895">
                  <c:v>6.5895999999999994E-5</c:v>
                </c:pt>
                <c:pt idx="65896">
                  <c:v>6.5896999999999996E-5</c:v>
                </c:pt>
                <c:pt idx="65897">
                  <c:v>6.5897999999999998E-5</c:v>
                </c:pt>
                <c:pt idx="65898">
                  <c:v>6.5899E-5</c:v>
                </c:pt>
                <c:pt idx="65899">
                  <c:v>6.5900000000000003E-5</c:v>
                </c:pt>
                <c:pt idx="65900">
                  <c:v>6.5901000000000005E-5</c:v>
                </c:pt>
                <c:pt idx="65901">
                  <c:v>6.5901999999999993E-5</c:v>
                </c:pt>
                <c:pt idx="65902">
                  <c:v>6.5902999999999996E-5</c:v>
                </c:pt>
                <c:pt idx="65903">
                  <c:v>6.5903999999999998E-5</c:v>
                </c:pt>
                <c:pt idx="65904">
                  <c:v>6.5905E-5</c:v>
                </c:pt>
                <c:pt idx="65905">
                  <c:v>6.5906000000000002E-5</c:v>
                </c:pt>
                <c:pt idx="65906">
                  <c:v>6.5907000000000004E-5</c:v>
                </c:pt>
                <c:pt idx="65907">
                  <c:v>6.5908000000000007E-5</c:v>
                </c:pt>
                <c:pt idx="65908">
                  <c:v>6.5908999999999995E-5</c:v>
                </c:pt>
                <c:pt idx="65909">
                  <c:v>6.5909999999999997E-5</c:v>
                </c:pt>
                <c:pt idx="65910">
                  <c:v>6.5911E-5</c:v>
                </c:pt>
                <c:pt idx="65911">
                  <c:v>6.5912000000000002E-5</c:v>
                </c:pt>
                <c:pt idx="65912">
                  <c:v>6.5913000000000004E-5</c:v>
                </c:pt>
                <c:pt idx="65913">
                  <c:v>6.5914000000000006E-5</c:v>
                </c:pt>
                <c:pt idx="65914">
                  <c:v>6.5914999999999995E-5</c:v>
                </c:pt>
                <c:pt idx="65915">
                  <c:v>6.5915999999999997E-5</c:v>
                </c:pt>
                <c:pt idx="65916">
                  <c:v>6.5916999999999999E-5</c:v>
                </c:pt>
                <c:pt idx="65917">
                  <c:v>6.5918000000000001E-5</c:v>
                </c:pt>
                <c:pt idx="65918">
                  <c:v>6.5919000000000004E-5</c:v>
                </c:pt>
                <c:pt idx="65919">
                  <c:v>6.5920000000000006E-5</c:v>
                </c:pt>
                <c:pt idx="65920">
                  <c:v>6.5920999999999994E-5</c:v>
                </c:pt>
                <c:pt idx="65921">
                  <c:v>6.5921999999999997E-5</c:v>
                </c:pt>
                <c:pt idx="65922">
                  <c:v>6.5922999999999999E-5</c:v>
                </c:pt>
                <c:pt idx="65923">
                  <c:v>6.5924000000000001E-5</c:v>
                </c:pt>
                <c:pt idx="65924">
                  <c:v>6.5925000000000003E-5</c:v>
                </c:pt>
                <c:pt idx="65925">
                  <c:v>6.5926000000000005E-5</c:v>
                </c:pt>
                <c:pt idx="65926">
                  <c:v>6.5926999999999994E-5</c:v>
                </c:pt>
                <c:pt idx="65927">
                  <c:v>6.5927999999999996E-5</c:v>
                </c:pt>
                <c:pt idx="65928">
                  <c:v>6.5928999999999998E-5</c:v>
                </c:pt>
                <c:pt idx="65929">
                  <c:v>6.5930000000000001E-5</c:v>
                </c:pt>
                <c:pt idx="65930">
                  <c:v>6.5931000000000003E-5</c:v>
                </c:pt>
                <c:pt idx="65931">
                  <c:v>6.5932000000000005E-5</c:v>
                </c:pt>
                <c:pt idx="65932">
                  <c:v>6.5932999999999994E-5</c:v>
                </c:pt>
                <c:pt idx="65933">
                  <c:v>6.5933999999999996E-5</c:v>
                </c:pt>
                <c:pt idx="65934">
                  <c:v>6.5934999999999998E-5</c:v>
                </c:pt>
                <c:pt idx="65935">
                  <c:v>6.5936E-5</c:v>
                </c:pt>
                <c:pt idx="65936">
                  <c:v>6.5937000000000002E-5</c:v>
                </c:pt>
                <c:pt idx="65937">
                  <c:v>6.5938000000000005E-5</c:v>
                </c:pt>
                <c:pt idx="65938">
                  <c:v>6.5938999999999993E-5</c:v>
                </c:pt>
                <c:pt idx="65939">
                  <c:v>6.5939999999999995E-5</c:v>
                </c:pt>
                <c:pt idx="65940">
                  <c:v>6.5940999999999998E-5</c:v>
                </c:pt>
                <c:pt idx="65941">
                  <c:v>6.5942E-5</c:v>
                </c:pt>
                <c:pt idx="65942">
                  <c:v>6.5943000000000002E-5</c:v>
                </c:pt>
                <c:pt idx="65943">
                  <c:v>6.5944000000000004E-5</c:v>
                </c:pt>
                <c:pt idx="65944">
                  <c:v>6.5945000000000006E-5</c:v>
                </c:pt>
                <c:pt idx="65945">
                  <c:v>6.5945999999999995E-5</c:v>
                </c:pt>
                <c:pt idx="65946">
                  <c:v>6.5946999999999997E-5</c:v>
                </c:pt>
                <c:pt idx="65947">
                  <c:v>6.5947999999999999E-5</c:v>
                </c:pt>
                <c:pt idx="65948">
                  <c:v>6.5949000000000002E-5</c:v>
                </c:pt>
                <c:pt idx="65949">
                  <c:v>6.5950000000000004E-5</c:v>
                </c:pt>
                <c:pt idx="65950">
                  <c:v>6.5951000000000006E-5</c:v>
                </c:pt>
                <c:pt idx="65951">
                  <c:v>6.5951999999999995E-5</c:v>
                </c:pt>
                <c:pt idx="65952">
                  <c:v>6.5952999999999997E-5</c:v>
                </c:pt>
                <c:pt idx="65953">
                  <c:v>6.5953999999999999E-5</c:v>
                </c:pt>
                <c:pt idx="65954">
                  <c:v>6.5955000000000001E-5</c:v>
                </c:pt>
                <c:pt idx="65955">
                  <c:v>6.5956000000000003E-5</c:v>
                </c:pt>
                <c:pt idx="65956">
                  <c:v>6.5957000000000006E-5</c:v>
                </c:pt>
                <c:pt idx="65957">
                  <c:v>6.5957999999999994E-5</c:v>
                </c:pt>
                <c:pt idx="65958">
                  <c:v>6.5958999999999996E-5</c:v>
                </c:pt>
                <c:pt idx="65959">
                  <c:v>6.5959999999999999E-5</c:v>
                </c:pt>
                <c:pt idx="65960">
                  <c:v>6.5961000000000001E-5</c:v>
                </c:pt>
                <c:pt idx="65961">
                  <c:v>6.5962000000000003E-5</c:v>
                </c:pt>
                <c:pt idx="65962">
                  <c:v>6.5963000000000005E-5</c:v>
                </c:pt>
                <c:pt idx="65963">
                  <c:v>6.5963999999999994E-5</c:v>
                </c:pt>
                <c:pt idx="65964">
                  <c:v>6.5964999999999996E-5</c:v>
                </c:pt>
                <c:pt idx="65965">
                  <c:v>6.5965999999999998E-5</c:v>
                </c:pt>
                <c:pt idx="65966">
                  <c:v>6.5967E-5</c:v>
                </c:pt>
                <c:pt idx="65967">
                  <c:v>6.5968000000000003E-5</c:v>
                </c:pt>
                <c:pt idx="65968">
                  <c:v>6.5969000000000005E-5</c:v>
                </c:pt>
                <c:pt idx="65969">
                  <c:v>6.5969999999999993E-5</c:v>
                </c:pt>
                <c:pt idx="65970">
                  <c:v>6.5970999999999996E-5</c:v>
                </c:pt>
                <c:pt idx="65971">
                  <c:v>6.5971999999999998E-5</c:v>
                </c:pt>
                <c:pt idx="65972">
                  <c:v>6.5973E-5</c:v>
                </c:pt>
                <c:pt idx="65973">
                  <c:v>6.5974000000000002E-5</c:v>
                </c:pt>
                <c:pt idx="65974">
                  <c:v>6.5975000000000004E-5</c:v>
                </c:pt>
                <c:pt idx="65975">
                  <c:v>6.5976000000000007E-5</c:v>
                </c:pt>
                <c:pt idx="65976">
                  <c:v>6.5976999999999995E-5</c:v>
                </c:pt>
                <c:pt idx="65977">
                  <c:v>6.5977999999999997E-5</c:v>
                </c:pt>
                <c:pt idx="65978">
                  <c:v>6.5979E-5</c:v>
                </c:pt>
                <c:pt idx="65979">
                  <c:v>6.5980000000000002E-5</c:v>
                </c:pt>
                <c:pt idx="65980">
                  <c:v>6.5981000000000004E-5</c:v>
                </c:pt>
                <c:pt idx="65981">
                  <c:v>6.5982000000000006E-5</c:v>
                </c:pt>
                <c:pt idx="65982">
                  <c:v>6.5982999999999995E-5</c:v>
                </c:pt>
                <c:pt idx="65983">
                  <c:v>6.5983999999999997E-5</c:v>
                </c:pt>
                <c:pt idx="65984">
                  <c:v>6.5984999999999999E-5</c:v>
                </c:pt>
                <c:pt idx="65985">
                  <c:v>6.5986000000000001E-5</c:v>
                </c:pt>
                <c:pt idx="65986">
                  <c:v>6.5987000000000004E-5</c:v>
                </c:pt>
                <c:pt idx="65987">
                  <c:v>6.5988000000000006E-5</c:v>
                </c:pt>
                <c:pt idx="65988">
                  <c:v>6.5988999999999994E-5</c:v>
                </c:pt>
                <c:pt idx="65989">
                  <c:v>6.5989999999999997E-5</c:v>
                </c:pt>
                <c:pt idx="65990">
                  <c:v>6.5990999999999999E-5</c:v>
                </c:pt>
                <c:pt idx="65991">
                  <c:v>6.5992000000000001E-5</c:v>
                </c:pt>
                <c:pt idx="65992">
                  <c:v>6.5993000000000003E-5</c:v>
                </c:pt>
                <c:pt idx="65993">
                  <c:v>6.5994000000000005E-5</c:v>
                </c:pt>
                <c:pt idx="65994">
                  <c:v>6.5994999999999994E-5</c:v>
                </c:pt>
                <c:pt idx="65995">
                  <c:v>6.5995999999999996E-5</c:v>
                </c:pt>
                <c:pt idx="65996">
                  <c:v>6.5996999999999998E-5</c:v>
                </c:pt>
                <c:pt idx="65997">
                  <c:v>6.5998000000000001E-5</c:v>
                </c:pt>
                <c:pt idx="65998">
                  <c:v>6.5999000000000003E-5</c:v>
                </c:pt>
                <c:pt idx="65999">
                  <c:v>6.6000000000000005E-5</c:v>
                </c:pt>
                <c:pt idx="66000">
                  <c:v>6.6000999999999994E-5</c:v>
                </c:pt>
                <c:pt idx="66001">
                  <c:v>6.6001999999999996E-5</c:v>
                </c:pt>
                <c:pt idx="66002">
                  <c:v>6.6002999999999998E-5</c:v>
                </c:pt>
                <c:pt idx="66003">
                  <c:v>6.6004E-5</c:v>
                </c:pt>
                <c:pt idx="66004">
                  <c:v>6.6005000000000002E-5</c:v>
                </c:pt>
                <c:pt idx="66005">
                  <c:v>6.6006000000000005E-5</c:v>
                </c:pt>
                <c:pt idx="66006">
                  <c:v>6.6006999999999993E-5</c:v>
                </c:pt>
                <c:pt idx="66007">
                  <c:v>6.6007999999999995E-5</c:v>
                </c:pt>
                <c:pt idx="66008">
                  <c:v>6.6008999999999998E-5</c:v>
                </c:pt>
                <c:pt idx="66009">
                  <c:v>6.601E-5</c:v>
                </c:pt>
                <c:pt idx="66010">
                  <c:v>6.6011000000000002E-5</c:v>
                </c:pt>
                <c:pt idx="66011">
                  <c:v>6.6012000000000004E-5</c:v>
                </c:pt>
                <c:pt idx="66012">
                  <c:v>6.6013000000000006E-5</c:v>
                </c:pt>
                <c:pt idx="66013">
                  <c:v>6.6013999999999995E-5</c:v>
                </c:pt>
                <c:pt idx="66014">
                  <c:v>6.6014999999999997E-5</c:v>
                </c:pt>
                <c:pt idx="66015">
                  <c:v>6.6015999999999999E-5</c:v>
                </c:pt>
                <c:pt idx="66016">
                  <c:v>6.6017000000000002E-5</c:v>
                </c:pt>
                <c:pt idx="66017">
                  <c:v>6.6018000000000004E-5</c:v>
                </c:pt>
                <c:pt idx="66018">
                  <c:v>6.6019000000000006E-5</c:v>
                </c:pt>
                <c:pt idx="66019">
                  <c:v>6.6019999999999995E-5</c:v>
                </c:pt>
                <c:pt idx="66020">
                  <c:v>6.6020999999999997E-5</c:v>
                </c:pt>
                <c:pt idx="66021">
                  <c:v>6.6021999999999999E-5</c:v>
                </c:pt>
                <c:pt idx="66022">
                  <c:v>6.6023000000000001E-5</c:v>
                </c:pt>
                <c:pt idx="66023">
                  <c:v>6.6024000000000003E-5</c:v>
                </c:pt>
                <c:pt idx="66024">
                  <c:v>6.6025000000000006E-5</c:v>
                </c:pt>
                <c:pt idx="66025">
                  <c:v>6.6025999999999994E-5</c:v>
                </c:pt>
                <c:pt idx="66026">
                  <c:v>6.6026999999999997E-5</c:v>
                </c:pt>
                <c:pt idx="66027">
                  <c:v>6.6027999999999999E-5</c:v>
                </c:pt>
                <c:pt idx="66028">
                  <c:v>6.6029000000000001E-5</c:v>
                </c:pt>
                <c:pt idx="66029">
                  <c:v>6.6030000000000003E-5</c:v>
                </c:pt>
                <c:pt idx="66030">
                  <c:v>6.6031000000000005E-5</c:v>
                </c:pt>
                <c:pt idx="66031">
                  <c:v>6.6031999999999994E-5</c:v>
                </c:pt>
                <c:pt idx="66032">
                  <c:v>6.6032999999999996E-5</c:v>
                </c:pt>
                <c:pt idx="66033">
                  <c:v>6.6033999999999998E-5</c:v>
                </c:pt>
                <c:pt idx="66034">
                  <c:v>6.6035E-5</c:v>
                </c:pt>
                <c:pt idx="66035">
                  <c:v>6.6036000000000003E-5</c:v>
                </c:pt>
                <c:pt idx="66036">
                  <c:v>6.6037000000000005E-5</c:v>
                </c:pt>
                <c:pt idx="66037">
                  <c:v>6.6037999999999994E-5</c:v>
                </c:pt>
                <c:pt idx="66038">
                  <c:v>6.6038999999999996E-5</c:v>
                </c:pt>
                <c:pt idx="66039">
                  <c:v>6.6039999999999998E-5</c:v>
                </c:pt>
                <c:pt idx="66040">
                  <c:v>6.6041E-5</c:v>
                </c:pt>
                <c:pt idx="66041">
                  <c:v>6.6042000000000002E-5</c:v>
                </c:pt>
                <c:pt idx="66042">
                  <c:v>6.6043000000000004E-5</c:v>
                </c:pt>
                <c:pt idx="66043">
                  <c:v>6.6044000000000007E-5</c:v>
                </c:pt>
                <c:pt idx="66044">
                  <c:v>6.6044999999999995E-5</c:v>
                </c:pt>
                <c:pt idx="66045">
                  <c:v>6.6045999999999998E-5</c:v>
                </c:pt>
                <c:pt idx="66046">
                  <c:v>6.6047E-5</c:v>
                </c:pt>
                <c:pt idx="66047">
                  <c:v>6.6048000000000002E-5</c:v>
                </c:pt>
                <c:pt idx="66048">
                  <c:v>6.6049000000000004E-5</c:v>
                </c:pt>
                <c:pt idx="66049">
                  <c:v>6.6050000000000006E-5</c:v>
                </c:pt>
                <c:pt idx="66050">
                  <c:v>6.6050999999999995E-5</c:v>
                </c:pt>
                <c:pt idx="66051">
                  <c:v>6.6051999999999997E-5</c:v>
                </c:pt>
                <c:pt idx="66052">
                  <c:v>6.6052999999999999E-5</c:v>
                </c:pt>
                <c:pt idx="66053">
                  <c:v>6.6054000000000001E-5</c:v>
                </c:pt>
                <c:pt idx="66054">
                  <c:v>6.6055000000000004E-5</c:v>
                </c:pt>
                <c:pt idx="66055">
                  <c:v>6.6056000000000006E-5</c:v>
                </c:pt>
                <c:pt idx="66056">
                  <c:v>6.6056999999999995E-5</c:v>
                </c:pt>
                <c:pt idx="66057">
                  <c:v>6.6057999999999997E-5</c:v>
                </c:pt>
                <c:pt idx="66058">
                  <c:v>6.6058999999999999E-5</c:v>
                </c:pt>
                <c:pt idx="66059">
                  <c:v>6.6060000000000001E-5</c:v>
                </c:pt>
                <c:pt idx="66060">
                  <c:v>6.6061000000000003E-5</c:v>
                </c:pt>
                <c:pt idx="66061">
                  <c:v>6.6062000000000005E-5</c:v>
                </c:pt>
                <c:pt idx="66062">
                  <c:v>6.6062999999999994E-5</c:v>
                </c:pt>
                <c:pt idx="66063">
                  <c:v>6.6063999999999996E-5</c:v>
                </c:pt>
                <c:pt idx="66064">
                  <c:v>6.6064999999999999E-5</c:v>
                </c:pt>
                <c:pt idx="66065">
                  <c:v>6.6066000000000001E-5</c:v>
                </c:pt>
                <c:pt idx="66066">
                  <c:v>6.6067000000000003E-5</c:v>
                </c:pt>
                <c:pt idx="66067">
                  <c:v>6.6068000000000005E-5</c:v>
                </c:pt>
                <c:pt idx="66068">
                  <c:v>6.6068999999999994E-5</c:v>
                </c:pt>
                <c:pt idx="66069">
                  <c:v>6.6069999999999996E-5</c:v>
                </c:pt>
                <c:pt idx="66070">
                  <c:v>6.6070999999999998E-5</c:v>
                </c:pt>
                <c:pt idx="66071">
                  <c:v>6.6072E-5</c:v>
                </c:pt>
                <c:pt idx="66072">
                  <c:v>6.6073000000000002E-5</c:v>
                </c:pt>
                <c:pt idx="66073">
                  <c:v>6.6074000000000005E-5</c:v>
                </c:pt>
                <c:pt idx="66074">
                  <c:v>6.6074999999999993E-5</c:v>
                </c:pt>
                <c:pt idx="66075">
                  <c:v>6.6075999999999996E-5</c:v>
                </c:pt>
                <c:pt idx="66076">
                  <c:v>6.6076999999999998E-5</c:v>
                </c:pt>
                <c:pt idx="66077">
                  <c:v>6.6078E-5</c:v>
                </c:pt>
                <c:pt idx="66078">
                  <c:v>6.6079000000000002E-5</c:v>
                </c:pt>
                <c:pt idx="66079">
                  <c:v>6.6080000000000004E-5</c:v>
                </c:pt>
                <c:pt idx="66080">
                  <c:v>6.6081000000000006E-5</c:v>
                </c:pt>
                <c:pt idx="66081">
                  <c:v>6.6081999999999995E-5</c:v>
                </c:pt>
                <c:pt idx="66082">
                  <c:v>6.6082999999999997E-5</c:v>
                </c:pt>
                <c:pt idx="66083">
                  <c:v>6.6084E-5</c:v>
                </c:pt>
                <c:pt idx="66084">
                  <c:v>6.6085000000000002E-5</c:v>
                </c:pt>
                <c:pt idx="66085">
                  <c:v>6.6086000000000004E-5</c:v>
                </c:pt>
                <c:pt idx="66086">
                  <c:v>6.6087000000000006E-5</c:v>
                </c:pt>
                <c:pt idx="66087">
                  <c:v>6.6087999999999995E-5</c:v>
                </c:pt>
                <c:pt idx="66088">
                  <c:v>6.6088999999999997E-5</c:v>
                </c:pt>
                <c:pt idx="66089">
                  <c:v>6.6089999999999999E-5</c:v>
                </c:pt>
                <c:pt idx="66090">
                  <c:v>6.6091000000000001E-5</c:v>
                </c:pt>
                <c:pt idx="66091">
                  <c:v>6.6092000000000004E-5</c:v>
                </c:pt>
                <c:pt idx="66092">
                  <c:v>6.6093000000000006E-5</c:v>
                </c:pt>
                <c:pt idx="66093">
                  <c:v>6.6093999999999994E-5</c:v>
                </c:pt>
                <c:pt idx="66094">
                  <c:v>6.6094999999999997E-5</c:v>
                </c:pt>
                <c:pt idx="66095">
                  <c:v>6.6095999999999999E-5</c:v>
                </c:pt>
                <c:pt idx="66096">
                  <c:v>6.6097000000000001E-5</c:v>
                </c:pt>
                <c:pt idx="66097">
                  <c:v>6.6098000000000003E-5</c:v>
                </c:pt>
                <c:pt idx="66098">
                  <c:v>6.6099000000000005E-5</c:v>
                </c:pt>
                <c:pt idx="66099">
                  <c:v>6.6099999999999994E-5</c:v>
                </c:pt>
                <c:pt idx="66100">
                  <c:v>6.6100999999999996E-5</c:v>
                </c:pt>
                <c:pt idx="66101">
                  <c:v>6.6101999999999998E-5</c:v>
                </c:pt>
                <c:pt idx="66102">
                  <c:v>6.6103000000000001E-5</c:v>
                </c:pt>
                <c:pt idx="66103">
                  <c:v>6.6104000000000003E-5</c:v>
                </c:pt>
                <c:pt idx="66104">
                  <c:v>6.6105000000000005E-5</c:v>
                </c:pt>
                <c:pt idx="66105">
                  <c:v>6.6105999999999994E-5</c:v>
                </c:pt>
                <c:pt idx="66106">
                  <c:v>6.6106999999999996E-5</c:v>
                </c:pt>
                <c:pt idx="66107">
                  <c:v>6.6107999999999998E-5</c:v>
                </c:pt>
                <c:pt idx="66108">
                  <c:v>6.6109E-5</c:v>
                </c:pt>
                <c:pt idx="66109">
                  <c:v>6.6110000000000002E-5</c:v>
                </c:pt>
                <c:pt idx="66110">
                  <c:v>6.6111000000000005E-5</c:v>
                </c:pt>
                <c:pt idx="66111">
                  <c:v>6.6112000000000007E-5</c:v>
                </c:pt>
                <c:pt idx="66112">
                  <c:v>6.6112999999999995E-5</c:v>
                </c:pt>
                <c:pt idx="66113">
                  <c:v>6.6113999999999998E-5</c:v>
                </c:pt>
                <c:pt idx="66114">
                  <c:v>6.6115E-5</c:v>
                </c:pt>
                <c:pt idx="66115">
                  <c:v>6.6116000000000002E-5</c:v>
                </c:pt>
                <c:pt idx="66116">
                  <c:v>6.6117000000000004E-5</c:v>
                </c:pt>
                <c:pt idx="66117">
                  <c:v>6.6118000000000006E-5</c:v>
                </c:pt>
                <c:pt idx="66118">
                  <c:v>6.6118999999999995E-5</c:v>
                </c:pt>
                <c:pt idx="66119">
                  <c:v>6.6119999999999997E-5</c:v>
                </c:pt>
                <c:pt idx="66120">
                  <c:v>6.6120999999999999E-5</c:v>
                </c:pt>
                <c:pt idx="66121">
                  <c:v>6.6122000000000002E-5</c:v>
                </c:pt>
                <c:pt idx="66122">
                  <c:v>6.6123000000000004E-5</c:v>
                </c:pt>
                <c:pt idx="66123">
                  <c:v>6.6124000000000006E-5</c:v>
                </c:pt>
                <c:pt idx="66124">
                  <c:v>6.6124999999999995E-5</c:v>
                </c:pt>
                <c:pt idx="66125">
                  <c:v>6.6125999999999997E-5</c:v>
                </c:pt>
                <c:pt idx="66126">
                  <c:v>6.6126999999999999E-5</c:v>
                </c:pt>
                <c:pt idx="66127">
                  <c:v>6.6128000000000001E-5</c:v>
                </c:pt>
                <c:pt idx="66128">
                  <c:v>6.6129000000000003E-5</c:v>
                </c:pt>
                <c:pt idx="66129">
                  <c:v>6.6130000000000006E-5</c:v>
                </c:pt>
                <c:pt idx="66130">
                  <c:v>6.6130999999999994E-5</c:v>
                </c:pt>
                <c:pt idx="66131">
                  <c:v>6.6131999999999996E-5</c:v>
                </c:pt>
                <c:pt idx="66132">
                  <c:v>6.6132999999999999E-5</c:v>
                </c:pt>
                <c:pt idx="66133">
                  <c:v>6.6134000000000001E-5</c:v>
                </c:pt>
                <c:pt idx="66134">
                  <c:v>6.6135000000000003E-5</c:v>
                </c:pt>
                <c:pt idx="66135">
                  <c:v>6.6136000000000005E-5</c:v>
                </c:pt>
                <c:pt idx="66136">
                  <c:v>6.6136999999999994E-5</c:v>
                </c:pt>
                <c:pt idx="66137">
                  <c:v>6.6137999999999996E-5</c:v>
                </c:pt>
                <c:pt idx="66138">
                  <c:v>6.6138999999999998E-5</c:v>
                </c:pt>
                <c:pt idx="66139">
                  <c:v>6.614E-5</c:v>
                </c:pt>
                <c:pt idx="66140">
                  <c:v>6.6141000000000003E-5</c:v>
                </c:pt>
                <c:pt idx="66141">
                  <c:v>6.6142000000000005E-5</c:v>
                </c:pt>
                <c:pt idx="66142">
                  <c:v>6.6142999999999993E-5</c:v>
                </c:pt>
                <c:pt idx="66143">
                  <c:v>6.6143999999999996E-5</c:v>
                </c:pt>
                <c:pt idx="66144">
                  <c:v>6.6144999999999998E-5</c:v>
                </c:pt>
                <c:pt idx="66145">
                  <c:v>6.6146E-5</c:v>
                </c:pt>
                <c:pt idx="66146">
                  <c:v>6.6147000000000002E-5</c:v>
                </c:pt>
                <c:pt idx="66147">
                  <c:v>6.6148000000000004E-5</c:v>
                </c:pt>
                <c:pt idx="66148">
                  <c:v>6.6149000000000007E-5</c:v>
                </c:pt>
                <c:pt idx="66149">
                  <c:v>6.6149999999999995E-5</c:v>
                </c:pt>
                <c:pt idx="66150">
                  <c:v>6.6150999999999997E-5</c:v>
                </c:pt>
                <c:pt idx="66151">
                  <c:v>6.6152E-5</c:v>
                </c:pt>
                <c:pt idx="66152">
                  <c:v>6.6153000000000002E-5</c:v>
                </c:pt>
                <c:pt idx="66153">
                  <c:v>6.6154000000000004E-5</c:v>
                </c:pt>
                <c:pt idx="66154">
                  <c:v>6.6155000000000006E-5</c:v>
                </c:pt>
                <c:pt idx="66155">
                  <c:v>6.6155999999999995E-5</c:v>
                </c:pt>
                <c:pt idx="66156">
                  <c:v>6.6156999999999997E-5</c:v>
                </c:pt>
                <c:pt idx="66157">
                  <c:v>6.6157999999999999E-5</c:v>
                </c:pt>
                <c:pt idx="66158">
                  <c:v>6.6159000000000001E-5</c:v>
                </c:pt>
                <c:pt idx="66159">
                  <c:v>6.6160000000000004E-5</c:v>
                </c:pt>
                <c:pt idx="66160">
                  <c:v>6.6161000000000006E-5</c:v>
                </c:pt>
                <c:pt idx="66161">
                  <c:v>6.6161999999999994E-5</c:v>
                </c:pt>
                <c:pt idx="66162">
                  <c:v>6.6162999999999997E-5</c:v>
                </c:pt>
                <c:pt idx="66163">
                  <c:v>6.6163999999999999E-5</c:v>
                </c:pt>
                <c:pt idx="66164">
                  <c:v>6.6165000000000001E-5</c:v>
                </c:pt>
                <c:pt idx="66165">
                  <c:v>6.6166000000000003E-5</c:v>
                </c:pt>
                <c:pt idx="66166">
                  <c:v>6.6167000000000005E-5</c:v>
                </c:pt>
                <c:pt idx="66167">
                  <c:v>6.6167999999999994E-5</c:v>
                </c:pt>
                <c:pt idx="66168">
                  <c:v>6.6168999999999996E-5</c:v>
                </c:pt>
                <c:pt idx="66169">
                  <c:v>6.6169999999999998E-5</c:v>
                </c:pt>
                <c:pt idx="66170">
                  <c:v>6.6171000000000001E-5</c:v>
                </c:pt>
                <c:pt idx="66171">
                  <c:v>6.6172000000000003E-5</c:v>
                </c:pt>
                <c:pt idx="66172">
                  <c:v>6.6173000000000005E-5</c:v>
                </c:pt>
                <c:pt idx="66173">
                  <c:v>6.6173999999999994E-5</c:v>
                </c:pt>
                <c:pt idx="66174">
                  <c:v>6.6174999999999996E-5</c:v>
                </c:pt>
                <c:pt idx="66175">
                  <c:v>6.6175999999999998E-5</c:v>
                </c:pt>
                <c:pt idx="66176">
                  <c:v>6.6177E-5</c:v>
                </c:pt>
                <c:pt idx="66177">
                  <c:v>6.6178000000000002E-5</c:v>
                </c:pt>
                <c:pt idx="66178">
                  <c:v>6.6179000000000005E-5</c:v>
                </c:pt>
                <c:pt idx="66179">
                  <c:v>6.6180000000000007E-5</c:v>
                </c:pt>
                <c:pt idx="66180">
                  <c:v>6.6180999999999995E-5</c:v>
                </c:pt>
                <c:pt idx="66181">
                  <c:v>6.6181999999999998E-5</c:v>
                </c:pt>
                <c:pt idx="66182">
                  <c:v>6.6183E-5</c:v>
                </c:pt>
                <c:pt idx="66183">
                  <c:v>6.6184000000000002E-5</c:v>
                </c:pt>
                <c:pt idx="66184">
                  <c:v>6.6185000000000004E-5</c:v>
                </c:pt>
                <c:pt idx="66185">
                  <c:v>6.6186000000000006E-5</c:v>
                </c:pt>
                <c:pt idx="66186">
                  <c:v>6.6186999999999995E-5</c:v>
                </c:pt>
                <c:pt idx="66187">
                  <c:v>6.6187999999999997E-5</c:v>
                </c:pt>
                <c:pt idx="66188">
                  <c:v>6.6188999999999999E-5</c:v>
                </c:pt>
                <c:pt idx="66189">
                  <c:v>6.6190000000000002E-5</c:v>
                </c:pt>
                <c:pt idx="66190">
                  <c:v>6.6191000000000004E-5</c:v>
                </c:pt>
                <c:pt idx="66191">
                  <c:v>6.6192000000000006E-5</c:v>
                </c:pt>
                <c:pt idx="66192">
                  <c:v>6.6192999999999995E-5</c:v>
                </c:pt>
                <c:pt idx="66193">
                  <c:v>6.6193999999999997E-5</c:v>
                </c:pt>
                <c:pt idx="66194">
                  <c:v>6.6194999999999999E-5</c:v>
                </c:pt>
                <c:pt idx="66195">
                  <c:v>6.6196000000000001E-5</c:v>
                </c:pt>
                <c:pt idx="66196">
                  <c:v>6.6197000000000003E-5</c:v>
                </c:pt>
                <c:pt idx="66197">
                  <c:v>6.6198000000000006E-5</c:v>
                </c:pt>
                <c:pt idx="66198">
                  <c:v>6.6198999999999994E-5</c:v>
                </c:pt>
                <c:pt idx="66199">
                  <c:v>6.6199999999999996E-5</c:v>
                </c:pt>
                <c:pt idx="66200">
                  <c:v>6.6200999999999999E-5</c:v>
                </c:pt>
                <c:pt idx="66201">
                  <c:v>6.6202000000000001E-5</c:v>
                </c:pt>
                <c:pt idx="66202">
                  <c:v>6.6203000000000003E-5</c:v>
                </c:pt>
                <c:pt idx="66203">
                  <c:v>6.6204000000000005E-5</c:v>
                </c:pt>
                <c:pt idx="66204">
                  <c:v>6.6204999999999994E-5</c:v>
                </c:pt>
                <c:pt idx="66205">
                  <c:v>6.6205999999999996E-5</c:v>
                </c:pt>
                <c:pt idx="66206">
                  <c:v>6.6206999999999998E-5</c:v>
                </c:pt>
                <c:pt idx="66207">
                  <c:v>6.6208E-5</c:v>
                </c:pt>
                <c:pt idx="66208">
                  <c:v>6.6209000000000003E-5</c:v>
                </c:pt>
                <c:pt idx="66209">
                  <c:v>6.6210000000000005E-5</c:v>
                </c:pt>
                <c:pt idx="66210">
                  <c:v>6.6210999999999993E-5</c:v>
                </c:pt>
                <c:pt idx="66211">
                  <c:v>6.6211999999999996E-5</c:v>
                </c:pt>
                <c:pt idx="66212">
                  <c:v>6.6212999999999998E-5</c:v>
                </c:pt>
                <c:pt idx="66213">
                  <c:v>6.6214E-5</c:v>
                </c:pt>
                <c:pt idx="66214">
                  <c:v>6.6215000000000002E-5</c:v>
                </c:pt>
                <c:pt idx="66215">
                  <c:v>6.6216000000000004E-5</c:v>
                </c:pt>
                <c:pt idx="66216">
                  <c:v>6.6217000000000007E-5</c:v>
                </c:pt>
                <c:pt idx="66217">
                  <c:v>6.6217999999999995E-5</c:v>
                </c:pt>
                <c:pt idx="66218">
                  <c:v>6.6218999999999997E-5</c:v>
                </c:pt>
                <c:pt idx="66219">
                  <c:v>6.622E-5</c:v>
                </c:pt>
                <c:pt idx="66220">
                  <c:v>6.6221000000000002E-5</c:v>
                </c:pt>
                <c:pt idx="66221">
                  <c:v>6.6222000000000004E-5</c:v>
                </c:pt>
                <c:pt idx="66222">
                  <c:v>6.6223000000000006E-5</c:v>
                </c:pt>
                <c:pt idx="66223">
                  <c:v>6.6223999999999995E-5</c:v>
                </c:pt>
                <c:pt idx="66224">
                  <c:v>6.6224999999999997E-5</c:v>
                </c:pt>
                <c:pt idx="66225">
                  <c:v>6.6225999999999999E-5</c:v>
                </c:pt>
                <c:pt idx="66226">
                  <c:v>6.6227000000000001E-5</c:v>
                </c:pt>
                <c:pt idx="66227">
                  <c:v>6.6228000000000004E-5</c:v>
                </c:pt>
                <c:pt idx="66228">
                  <c:v>6.6229000000000006E-5</c:v>
                </c:pt>
                <c:pt idx="66229">
                  <c:v>6.6229999999999994E-5</c:v>
                </c:pt>
                <c:pt idx="66230">
                  <c:v>6.6230999999999997E-5</c:v>
                </c:pt>
                <c:pt idx="66231">
                  <c:v>6.6231999999999999E-5</c:v>
                </c:pt>
                <c:pt idx="66232">
                  <c:v>6.6233000000000001E-5</c:v>
                </c:pt>
                <c:pt idx="66233">
                  <c:v>6.6234000000000003E-5</c:v>
                </c:pt>
                <c:pt idx="66234">
                  <c:v>6.6235000000000005E-5</c:v>
                </c:pt>
                <c:pt idx="66235">
                  <c:v>6.6235999999999994E-5</c:v>
                </c:pt>
                <c:pt idx="66236">
                  <c:v>6.6236999999999996E-5</c:v>
                </c:pt>
                <c:pt idx="66237">
                  <c:v>6.6237999999999998E-5</c:v>
                </c:pt>
                <c:pt idx="66238">
                  <c:v>6.6239000000000001E-5</c:v>
                </c:pt>
                <c:pt idx="66239">
                  <c:v>6.6240000000000003E-5</c:v>
                </c:pt>
                <c:pt idx="66240">
                  <c:v>6.6241000000000005E-5</c:v>
                </c:pt>
                <c:pt idx="66241">
                  <c:v>6.6241999999999994E-5</c:v>
                </c:pt>
                <c:pt idx="66242">
                  <c:v>6.6242999999999996E-5</c:v>
                </c:pt>
                <c:pt idx="66243">
                  <c:v>6.6243999999999998E-5</c:v>
                </c:pt>
                <c:pt idx="66244">
                  <c:v>6.6245E-5</c:v>
                </c:pt>
                <c:pt idx="66245">
                  <c:v>6.6246000000000002E-5</c:v>
                </c:pt>
                <c:pt idx="66246">
                  <c:v>6.6247000000000005E-5</c:v>
                </c:pt>
                <c:pt idx="66247">
                  <c:v>6.6248000000000007E-5</c:v>
                </c:pt>
                <c:pt idx="66248">
                  <c:v>6.6248999999999995E-5</c:v>
                </c:pt>
                <c:pt idx="66249">
                  <c:v>6.6249999999999998E-5</c:v>
                </c:pt>
                <c:pt idx="66250">
                  <c:v>6.6251E-5</c:v>
                </c:pt>
                <c:pt idx="66251">
                  <c:v>6.6252000000000002E-5</c:v>
                </c:pt>
                <c:pt idx="66252">
                  <c:v>6.6253000000000004E-5</c:v>
                </c:pt>
                <c:pt idx="66253">
                  <c:v>6.6254000000000006E-5</c:v>
                </c:pt>
                <c:pt idx="66254">
                  <c:v>6.6254999999999995E-5</c:v>
                </c:pt>
                <c:pt idx="66255">
                  <c:v>6.6255999999999997E-5</c:v>
                </c:pt>
                <c:pt idx="66256">
                  <c:v>6.6256999999999999E-5</c:v>
                </c:pt>
                <c:pt idx="66257">
                  <c:v>6.6258000000000002E-5</c:v>
                </c:pt>
                <c:pt idx="66258">
                  <c:v>6.6259000000000004E-5</c:v>
                </c:pt>
                <c:pt idx="66259">
                  <c:v>6.6260000000000006E-5</c:v>
                </c:pt>
                <c:pt idx="66260">
                  <c:v>6.6260999999999995E-5</c:v>
                </c:pt>
                <c:pt idx="66261">
                  <c:v>6.6261999999999997E-5</c:v>
                </c:pt>
                <c:pt idx="66262">
                  <c:v>6.6262999999999999E-5</c:v>
                </c:pt>
                <c:pt idx="66263">
                  <c:v>6.6264000000000001E-5</c:v>
                </c:pt>
                <c:pt idx="66264">
                  <c:v>6.6265000000000003E-5</c:v>
                </c:pt>
                <c:pt idx="66265">
                  <c:v>6.6266000000000006E-5</c:v>
                </c:pt>
                <c:pt idx="66266">
                  <c:v>6.6266999999999994E-5</c:v>
                </c:pt>
                <c:pt idx="66267">
                  <c:v>6.6267999999999996E-5</c:v>
                </c:pt>
                <c:pt idx="66268">
                  <c:v>6.6268999999999999E-5</c:v>
                </c:pt>
                <c:pt idx="66269">
                  <c:v>6.6270000000000001E-5</c:v>
                </c:pt>
                <c:pt idx="66270">
                  <c:v>6.6271000000000003E-5</c:v>
                </c:pt>
                <c:pt idx="66271">
                  <c:v>6.6272000000000005E-5</c:v>
                </c:pt>
                <c:pt idx="66272">
                  <c:v>6.6272999999999994E-5</c:v>
                </c:pt>
                <c:pt idx="66273">
                  <c:v>6.6273999999999996E-5</c:v>
                </c:pt>
                <c:pt idx="66274">
                  <c:v>6.6274999999999998E-5</c:v>
                </c:pt>
                <c:pt idx="66275">
                  <c:v>6.6276E-5</c:v>
                </c:pt>
                <c:pt idx="66276">
                  <c:v>6.6277000000000003E-5</c:v>
                </c:pt>
                <c:pt idx="66277">
                  <c:v>6.6278000000000005E-5</c:v>
                </c:pt>
                <c:pt idx="66278">
                  <c:v>6.6278999999999993E-5</c:v>
                </c:pt>
                <c:pt idx="66279">
                  <c:v>6.6279999999999996E-5</c:v>
                </c:pt>
                <c:pt idx="66280">
                  <c:v>6.6280999999999998E-5</c:v>
                </c:pt>
                <c:pt idx="66281">
                  <c:v>6.6282E-5</c:v>
                </c:pt>
                <c:pt idx="66282">
                  <c:v>6.6283000000000002E-5</c:v>
                </c:pt>
                <c:pt idx="66283">
                  <c:v>6.6284000000000004E-5</c:v>
                </c:pt>
                <c:pt idx="66284">
                  <c:v>6.6285000000000007E-5</c:v>
                </c:pt>
                <c:pt idx="66285">
                  <c:v>6.6285999999999995E-5</c:v>
                </c:pt>
                <c:pt idx="66286">
                  <c:v>6.6286999999999997E-5</c:v>
                </c:pt>
                <c:pt idx="66287">
                  <c:v>6.6288E-5</c:v>
                </c:pt>
                <c:pt idx="66288">
                  <c:v>6.6289000000000002E-5</c:v>
                </c:pt>
                <c:pt idx="66289">
                  <c:v>6.6290000000000004E-5</c:v>
                </c:pt>
                <c:pt idx="66290">
                  <c:v>6.6291000000000006E-5</c:v>
                </c:pt>
                <c:pt idx="66291">
                  <c:v>6.6291999999999995E-5</c:v>
                </c:pt>
                <c:pt idx="66292">
                  <c:v>6.6292999999999997E-5</c:v>
                </c:pt>
                <c:pt idx="66293">
                  <c:v>6.6293999999999999E-5</c:v>
                </c:pt>
                <c:pt idx="66294">
                  <c:v>6.6295000000000001E-5</c:v>
                </c:pt>
                <c:pt idx="66295">
                  <c:v>6.6296000000000004E-5</c:v>
                </c:pt>
                <c:pt idx="66296">
                  <c:v>6.6297000000000006E-5</c:v>
                </c:pt>
                <c:pt idx="66297">
                  <c:v>6.6297999999999994E-5</c:v>
                </c:pt>
                <c:pt idx="66298">
                  <c:v>6.6298999999999997E-5</c:v>
                </c:pt>
                <c:pt idx="66299">
                  <c:v>6.6299999999999999E-5</c:v>
                </c:pt>
                <c:pt idx="66300">
                  <c:v>6.6301000000000001E-5</c:v>
                </c:pt>
                <c:pt idx="66301">
                  <c:v>6.6302000000000003E-5</c:v>
                </c:pt>
                <c:pt idx="66302">
                  <c:v>6.6303000000000005E-5</c:v>
                </c:pt>
                <c:pt idx="66303">
                  <c:v>6.6303999999999994E-5</c:v>
                </c:pt>
                <c:pt idx="66304">
                  <c:v>6.6304999999999996E-5</c:v>
                </c:pt>
                <c:pt idx="66305">
                  <c:v>6.6305999999999998E-5</c:v>
                </c:pt>
                <c:pt idx="66306">
                  <c:v>6.6307000000000001E-5</c:v>
                </c:pt>
                <c:pt idx="66307">
                  <c:v>6.6308000000000003E-5</c:v>
                </c:pt>
                <c:pt idx="66308">
                  <c:v>6.6309000000000005E-5</c:v>
                </c:pt>
                <c:pt idx="66309">
                  <c:v>6.6309999999999994E-5</c:v>
                </c:pt>
                <c:pt idx="66310">
                  <c:v>6.6310999999999996E-5</c:v>
                </c:pt>
                <c:pt idx="66311">
                  <c:v>6.6311999999999998E-5</c:v>
                </c:pt>
                <c:pt idx="66312">
                  <c:v>6.6313E-5</c:v>
                </c:pt>
                <c:pt idx="66313">
                  <c:v>6.6314000000000002E-5</c:v>
                </c:pt>
                <c:pt idx="66314">
                  <c:v>6.6315000000000005E-5</c:v>
                </c:pt>
                <c:pt idx="66315">
                  <c:v>6.6315999999999993E-5</c:v>
                </c:pt>
                <c:pt idx="66316">
                  <c:v>6.6316999999999995E-5</c:v>
                </c:pt>
                <c:pt idx="66317">
                  <c:v>6.6317999999999998E-5</c:v>
                </c:pt>
                <c:pt idx="66318">
                  <c:v>6.6319E-5</c:v>
                </c:pt>
                <c:pt idx="66319">
                  <c:v>6.6320000000000002E-5</c:v>
                </c:pt>
                <c:pt idx="66320">
                  <c:v>6.6321000000000004E-5</c:v>
                </c:pt>
                <c:pt idx="66321">
                  <c:v>6.6322000000000006E-5</c:v>
                </c:pt>
                <c:pt idx="66322">
                  <c:v>6.6322999999999995E-5</c:v>
                </c:pt>
                <c:pt idx="66323">
                  <c:v>6.6323999999999997E-5</c:v>
                </c:pt>
                <c:pt idx="66324">
                  <c:v>6.6324999999999999E-5</c:v>
                </c:pt>
                <c:pt idx="66325">
                  <c:v>6.6326000000000002E-5</c:v>
                </c:pt>
                <c:pt idx="66326">
                  <c:v>6.6327000000000004E-5</c:v>
                </c:pt>
                <c:pt idx="66327">
                  <c:v>6.6328000000000006E-5</c:v>
                </c:pt>
                <c:pt idx="66328">
                  <c:v>6.6328999999999995E-5</c:v>
                </c:pt>
                <c:pt idx="66329">
                  <c:v>6.6329999999999997E-5</c:v>
                </c:pt>
                <c:pt idx="66330">
                  <c:v>6.6330999999999999E-5</c:v>
                </c:pt>
                <c:pt idx="66331">
                  <c:v>6.6332000000000001E-5</c:v>
                </c:pt>
                <c:pt idx="66332">
                  <c:v>6.6333000000000003E-5</c:v>
                </c:pt>
                <c:pt idx="66333">
                  <c:v>6.6334000000000006E-5</c:v>
                </c:pt>
                <c:pt idx="66334">
                  <c:v>6.6334999999999994E-5</c:v>
                </c:pt>
                <c:pt idx="66335">
                  <c:v>6.6335999999999996E-5</c:v>
                </c:pt>
                <c:pt idx="66336">
                  <c:v>6.6336999999999999E-5</c:v>
                </c:pt>
                <c:pt idx="66337">
                  <c:v>6.6338000000000001E-5</c:v>
                </c:pt>
                <c:pt idx="66338">
                  <c:v>6.6339000000000003E-5</c:v>
                </c:pt>
                <c:pt idx="66339">
                  <c:v>6.6340000000000005E-5</c:v>
                </c:pt>
                <c:pt idx="66340">
                  <c:v>6.6340999999999994E-5</c:v>
                </c:pt>
                <c:pt idx="66341">
                  <c:v>6.6341999999999996E-5</c:v>
                </c:pt>
                <c:pt idx="66342">
                  <c:v>6.6342999999999998E-5</c:v>
                </c:pt>
                <c:pt idx="66343">
                  <c:v>6.6344E-5</c:v>
                </c:pt>
                <c:pt idx="66344">
                  <c:v>6.6345000000000003E-5</c:v>
                </c:pt>
                <c:pt idx="66345">
                  <c:v>6.6346000000000005E-5</c:v>
                </c:pt>
                <c:pt idx="66346">
                  <c:v>6.6346999999999993E-5</c:v>
                </c:pt>
                <c:pt idx="66347">
                  <c:v>6.6347999999999996E-5</c:v>
                </c:pt>
                <c:pt idx="66348">
                  <c:v>6.6348999999999998E-5</c:v>
                </c:pt>
                <c:pt idx="66349">
                  <c:v>6.635E-5</c:v>
                </c:pt>
                <c:pt idx="66350">
                  <c:v>6.6351000000000002E-5</c:v>
                </c:pt>
                <c:pt idx="66351">
                  <c:v>6.6352000000000004E-5</c:v>
                </c:pt>
                <c:pt idx="66352">
                  <c:v>6.6353000000000007E-5</c:v>
                </c:pt>
                <c:pt idx="66353">
                  <c:v>6.6353999999999995E-5</c:v>
                </c:pt>
                <c:pt idx="66354">
                  <c:v>6.6354999999999997E-5</c:v>
                </c:pt>
                <c:pt idx="66355">
                  <c:v>6.6356E-5</c:v>
                </c:pt>
                <c:pt idx="66356">
                  <c:v>6.6357000000000002E-5</c:v>
                </c:pt>
                <c:pt idx="66357">
                  <c:v>6.6358000000000004E-5</c:v>
                </c:pt>
                <c:pt idx="66358">
                  <c:v>6.6359000000000006E-5</c:v>
                </c:pt>
                <c:pt idx="66359">
                  <c:v>6.6359999999999995E-5</c:v>
                </c:pt>
                <c:pt idx="66360">
                  <c:v>6.6360999999999997E-5</c:v>
                </c:pt>
                <c:pt idx="66361">
                  <c:v>6.6361999999999999E-5</c:v>
                </c:pt>
                <c:pt idx="66362">
                  <c:v>6.6363000000000001E-5</c:v>
                </c:pt>
                <c:pt idx="66363">
                  <c:v>6.6364000000000004E-5</c:v>
                </c:pt>
                <c:pt idx="66364">
                  <c:v>6.6365000000000006E-5</c:v>
                </c:pt>
                <c:pt idx="66365">
                  <c:v>6.6365999999999994E-5</c:v>
                </c:pt>
                <c:pt idx="66366">
                  <c:v>6.6366999999999997E-5</c:v>
                </c:pt>
                <c:pt idx="66367">
                  <c:v>6.6367999999999999E-5</c:v>
                </c:pt>
                <c:pt idx="66368">
                  <c:v>6.6369000000000001E-5</c:v>
                </c:pt>
                <c:pt idx="66369">
                  <c:v>6.6370000000000003E-5</c:v>
                </c:pt>
                <c:pt idx="66370">
                  <c:v>6.6371000000000005E-5</c:v>
                </c:pt>
                <c:pt idx="66371">
                  <c:v>6.6371999999999994E-5</c:v>
                </c:pt>
                <c:pt idx="66372">
                  <c:v>6.6372999999999996E-5</c:v>
                </c:pt>
                <c:pt idx="66373">
                  <c:v>6.6373999999999998E-5</c:v>
                </c:pt>
                <c:pt idx="66374">
                  <c:v>6.6375000000000001E-5</c:v>
                </c:pt>
                <c:pt idx="66375">
                  <c:v>6.6376000000000003E-5</c:v>
                </c:pt>
                <c:pt idx="66376">
                  <c:v>6.6377000000000005E-5</c:v>
                </c:pt>
                <c:pt idx="66377">
                  <c:v>6.6377999999999994E-5</c:v>
                </c:pt>
                <c:pt idx="66378">
                  <c:v>6.6378999999999996E-5</c:v>
                </c:pt>
                <c:pt idx="66379">
                  <c:v>6.6379999999999998E-5</c:v>
                </c:pt>
                <c:pt idx="66380">
                  <c:v>6.6381E-5</c:v>
                </c:pt>
                <c:pt idx="66381">
                  <c:v>6.6382000000000002E-5</c:v>
                </c:pt>
                <c:pt idx="66382">
                  <c:v>6.6383000000000005E-5</c:v>
                </c:pt>
                <c:pt idx="66383">
                  <c:v>6.6383999999999993E-5</c:v>
                </c:pt>
                <c:pt idx="66384">
                  <c:v>6.6384999999999995E-5</c:v>
                </c:pt>
                <c:pt idx="66385">
                  <c:v>6.6385999999999998E-5</c:v>
                </c:pt>
                <c:pt idx="66386">
                  <c:v>6.6387E-5</c:v>
                </c:pt>
                <c:pt idx="66387">
                  <c:v>6.6388000000000002E-5</c:v>
                </c:pt>
                <c:pt idx="66388">
                  <c:v>6.6389000000000004E-5</c:v>
                </c:pt>
                <c:pt idx="66389">
                  <c:v>6.6390000000000006E-5</c:v>
                </c:pt>
                <c:pt idx="66390">
                  <c:v>6.6390999999999995E-5</c:v>
                </c:pt>
                <c:pt idx="66391">
                  <c:v>6.6391999999999997E-5</c:v>
                </c:pt>
                <c:pt idx="66392">
                  <c:v>6.6392999999999999E-5</c:v>
                </c:pt>
                <c:pt idx="66393">
                  <c:v>6.6394000000000002E-5</c:v>
                </c:pt>
                <c:pt idx="66394">
                  <c:v>6.6395000000000004E-5</c:v>
                </c:pt>
                <c:pt idx="66395">
                  <c:v>6.6396000000000006E-5</c:v>
                </c:pt>
                <c:pt idx="66396">
                  <c:v>6.6396999999999995E-5</c:v>
                </c:pt>
                <c:pt idx="66397">
                  <c:v>6.6397999999999997E-5</c:v>
                </c:pt>
                <c:pt idx="66398">
                  <c:v>6.6398999999999999E-5</c:v>
                </c:pt>
                <c:pt idx="66399">
                  <c:v>6.6400000000000001E-5</c:v>
                </c:pt>
                <c:pt idx="66400">
                  <c:v>6.6401000000000003E-5</c:v>
                </c:pt>
                <c:pt idx="66401">
                  <c:v>6.6402000000000006E-5</c:v>
                </c:pt>
                <c:pt idx="66402">
                  <c:v>6.6402999999999994E-5</c:v>
                </c:pt>
                <c:pt idx="66403">
                  <c:v>6.6403999999999996E-5</c:v>
                </c:pt>
                <c:pt idx="66404">
                  <c:v>6.6404999999999999E-5</c:v>
                </c:pt>
                <c:pt idx="66405">
                  <c:v>6.6406000000000001E-5</c:v>
                </c:pt>
                <c:pt idx="66406">
                  <c:v>6.6407000000000003E-5</c:v>
                </c:pt>
                <c:pt idx="66407">
                  <c:v>6.6408000000000005E-5</c:v>
                </c:pt>
                <c:pt idx="66408">
                  <c:v>6.6408999999999994E-5</c:v>
                </c:pt>
                <c:pt idx="66409">
                  <c:v>6.6409999999999996E-5</c:v>
                </c:pt>
                <c:pt idx="66410">
                  <c:v>6.6410999999999998E-5</c:v>
                </c:pt>
                <c:pt idx="66411">
                  <c:v>6.6412E-5</c:v>
                </c:pt>
                <c:pt idx="66412">
                  <c:v>6.6413000000000003E-5</c:v>
                </c:pt>
                <c:pt idx="66413">
                  <c:v>6.6414000000000005E-5</c:v>
                </c:pt>
                <c:pt idx="66414">
                  <c:v>6.6414999999999993E-5</c:v>
                </c:pt>
                <c:pt idx="66415">
                  <c:v>6.6415999999999996E-5</c:v>
                </c:pt>
                <c:pt idx="66416">
                  <c:v>6.6416999999999998E-5</c:v>
                </c:pt>
                <c:pt idx="66417">
                  <c:v>6.6418E-5</c:v>
                </c:pt>
                <c:pt idx="66418">
                  <c:v>6.6419000000000002E-5</c:v>
                </c:pt>
                <c:pt idx="66419">
                  <c:v>6.6420000000000004E-5</c:v>
                </c:pt>
                <c:pt idx="66420">
                  <c:v>6.6421000000000007E-5</c:v>
                </c:pt>
                <c:pt idx="66421">
                  <c:v>6.6421999999999995E-5</c:v>
                </c:pt>
                <c:pt idx="66422">
                  <c:v>6.6422999999999997E-5</c:v>
                </c:pt>
                <c:pt idx="66423">
                  <c:v>6.6424E-5</c:v>
                </c:pt>
                <c:pt idx="66424">
                  <c:v>6.6425000000000002E-5</c:v>
                </c:pt>
                <c:pt idx="66425">
                  <c:v>6.6426000000000004E-5</c:v>
                </c:pt>
                <c:pt idx="66426">
                  <c:v>6.6427000000000006E-5</c:v>
                </c:pt>
                <c:pt idx="66427">
                  <c:v>6.6427999999999995E-5</c:v>
                </c:pt>
                <c:pt idx="66428">
                  <c:v>6.6428999999999997E-5</c:v>
                </c:pt>
                <c:pt idx="66429">
                  <c:v>6.6429999999999999E-5</c:v>
                </c:pt>
                <c:pt idx="66430">
                  <c:v>6.6431000000000001E-5</c:v>
                </c:pt>
                <c:pt idx="66431">
                  <c:v>6.6432000000000004E-5</c:v>
                </c:pt>
                <c:pt idx="66432">
                  <c:v>6.6433000000000006E-5</c:v>
                </c:pt>
                <c:pt idx="66433">
                  <c:v>6.6433999999999994E-5</c:v>
                </c:pt>
                <c:pt idx="66434">
                  <c:v>6.6434999999999997E-5</c:v>
                </c:pt>
                <c:pt idx="66435">
                  <c:v>6.6435999999999999E-5</c:v>
                </c:pt>
                <c:pt idx="66436">
                  <c:v>6.6437000000000001E-5</c:v>
                </c:pt>
                <c:pt idx="66437">
                  <c:v>6.6438000000000003E-5</c:v>
                </c:pt>
                <c:pt idx="66438">
                  <c:v>6.6439000000000005E-5</c:v>
                </c:pt>
                <c:pt idx="66439">
                  <c:v>6.6439999999999994E-5</c:v>
                </c:pt>
                <c:pt idx="66440">
                  <c:v>6.6440999999999996E-5</c:v>
                </c:pt>
                <c:pt idx="66441">
                  <c:v>6.6441999999999998E-5</c:v>
                </c:pt>
                <c:pt idx="66442">
                  <c:v>6.6443000000000001E-5</c:v>
                </c:pt>
                <c:pt idx="66443">
                  <c:v>6.6444000000000003E-5</c:v>
                </c:pt>
                <c:pt idx="66444">
                  <c:v>6.6445000000000005E-5</c:v>
                </c:pt>
                <c:pt idx="66445">
                  <c:v>6.6445999999999994E-5</c:v>
                </c:pt>
                <c:pt idx="66446">
                  <c:v>6.6446999999999996E-5</c:v>
                </c:pt>
                <c:pt idx="66447">
                  <c:v>6.6447999999999998E-5</c:v>
                </c:pt>
                <c:pt idx="66448">
                  <c:v>6.6449E-5</c:v>
                </c:pt>
                <c:pt idx="66449">
                  <c:v>6.6450000000000002E-5</c:v>
                </c:pt>
                <c:pt idx="66450">
                  <c:v>6.6451000000000005E-5</c:v>
                </c:pt>
                <c:pt idx="66451">
                  <c:v>6.6451999999999993E-5</c:v>
                </c:pt>
                <c:pt idx="66452">
                  <c:v>6.6452999999999995E-5</c:v>
                </c:pt>
                <c:pt idx="66453">
                  <c:v>6.6453999999999998E-5</c:v>
                </c:pt>
                <c:pt idx="66454">
                  <c:v>6.6455E-5</c:v>
                </c:pt>
                <c:pt idx="66455">
                  <c:v>6.6456000000000002E-5</c:v>
                </c:pt>
                <c:pt idx="66456">
                  <c:v>6.6457000000000004E-5</c:v>
                </c:pt>
                <c:pt idx="66457">
                  <c:v>6.6458000000000006E-5</c:v>
                </c:pt>
                <c:pt idx="66458">
                  <c:v>6.6458999999999995E-5</c:v>
                </c:pt>
                <c:pt idx="66459">
                  <c:v>6.6459999999999997E-5</c:v>
                </c:pt>
                <c:pt idx="66460">
                  <c:v>6.6460999999999999E-5</c:v>
                </c:pt>
                <c:pt idx="66461">
                  <c:v>6.6462000000000002E-5</c:v>
                </c:pt>
                <c:pt idx="66462">
                  <c:v>6.6463000000000004E-5</c:v>
                </c:pt>
                <c:pt idx="66463">
                  <c:v>6.6464000000000006E-5</c:v>
                </c:pt>
                <c:pt idx="66464">
                  <c:v>6.6464999999999995E-5</c:v>
                </c:pt>
                <c:pt idx="66465">
                  <c:v>6.6465999999999997E-5</c:v>
                </c:pt>
                <c:pt idx="66466">
                  <c:v>6.6466999999999999E-5</c:v>
                </c:pt>
                <c:pt idx="66467">
                  <c:v>6.6468000000000001E-5</c:v>
                </c:pt>
                <c:pt idx="66468">
                  <c:v>6.6469000000000003E-5</c:v>
                </c:pt>
                <c:pt idx="66469">
                  <c:v>6.6470000000000006E-5</c:v>
                </c:pt>
                <c:pt idx="66470">
                  <c:v>6.6470999999999994E-5</c:v>
                </c:pt>
                <c:pt idx="66471">
                  <c:v>6.6471999999999996E-5</c:v>
                </c:pt>
                <c:pt idx="66472">
                  <c:v>6.6472999999999999E-5</c:v>
                </c:pt>
                <c:pt idx="66473">
                  <c:v>6.6474000000000001E-5</c:v>
                </c:pt>
                <c:pt idx="66474">
                  <c:v>6.6475000000000003E-5</c:v>
                </c:pt>
                <c:pt idx="66475">
                  <c:v>6.6476000000000005E-5</c:v>
                </c:pt>
                <c:pt idx="66476">
                  <c:v>6.6476999999999994E-5</c:v>
                </c:pt>
                <c:pt idx="66477">
                  <c:v>6.6477999999999996E-5</c:v>
                </c:pt>
                <c:pt idx="66478">
                  <c:v>6.6478999999999998E-5</c:v>
                </c:pt>
                <c:pt idx="66479">
                  <c:v>6.648E-5</c:v>
                </c:pt>
                <c:pt idx="66480">
                  <c:v>6.6481000000000003E-5</c:v>
                </c:pt>
                <c:pt idx="66481">
                  <c:v>6.6482000000000005E-5</c:v>
                </c:pt>
                <c:pt idx="66482">
                  <c:v>6.6482999999999993E-5</c:v>
                </c:pt>
                <c:pt idx="66483">
                  <c:v>6.6483999999999996E-5</c:v>
                </c:pt>
                <c:pt idx="66484">
                  <c:v>6.6484999999999998E-5</c:v>
                </c:pt>
                <c:pt idx="66485">
                  <c:v>6.6486E-5</c:v>
                </c:pt>
                <c:pt idx="66486">
                  <c:v>6.6487000000000002E-5</c:v>
                </c:pt>
                <c:pt idx="66487">
                  <c:v>6.6488000000000004E-5</c:v>
                </c:pt>
                <c:pt idx="66488">
                  <c:v>6.6489000000000007E-5</c:v>
                </c:pt>
                <c:pt idx="66489">
                  <c:v>6.6489999999999995E-5</c:v>
                </c:pt>
                <c:pt idx="66490">
                  <c:v>6.6490999999999997E-5</c:v>
                </c:pt>
                <c:pt idx="66491">
                  <c:v>6.6492E-5</c:v>
                </c:pt>
                <c:pt idx="66492">
                  <c:v>6.6493000000000002E-5</c:v>
                </c:pt>
                <c:pt idx="66493">
                  <c:v>6.6494000000000004E-5</c:v>
                </c:pt>
                <c:pt idx="66494">
                  <c:v>6.6495000000000006E-5</c:v>
                </c:pt>
                <c:pt idx="66495">
                  <c:v>6.6495999999999995E-5</c:v>
                </c:pt>
                <c:pt idx="66496">
                  <c:v>6.6496999999999997E-5</c:v>
                </c:pt>
                <c:pt idx="66497">
                  <c:v>6.6497999999999999E-5</c:v>
                </c:pt>
                <c:pt idx="66498">
                  <c:v>6.6499000000000001E-5</c:v>
                </c:pt>
                <c:pt idx="66499">
                  <c:v>6.6500000000000004E-5</c:v>
                </c:pt>
                <c:pt idx="66500">
                  <c:v>6.6501000000000006E-5</c:v>
                </c:pt>
                <c:pt idx="66501">
                  <c:v>6.6501999999999994E-5</c:v>
                </c:pt>
                <c:pt idx="66502">
                  <c:v>6.6502999999999997E-5</c:v>
                </c:pt>
                <c:pt idx="66503">
                  <c:v>6.6503999999999999E-5</c:v>
                </c:pt>
                <c:pt idx="66504">
                  <c:v>6.6505000000000001E-5</c:v>
                </c:pt>
                <c:pt idx="66505">
                  <c:v>6.6506000000000003E-5</c:v>
                </c:pt>
                <c:pt idx="66506">
                  <c:v>6.6507000000000005E-5</c:v>
                </c:pt>
                <c:pt idx="66507">
                  <c:v>6.6507999999999994E-5</c:v>
                </c:pt>
                <c:pt idx="66508">
                  <c:v>6.6508999999999996E-5</c:v>
                </c:pt>
                <c:pt idx="66509">
                  <c:v>6.6509999999999998E-5</c:v>
                </c:pt>
                <c:pt idx="66510">
                  <c:v>6.6511000000000001E-5</c:v>
                </c:pt>
                <c:pt idx="66511">
                  <c:v>6.6512000000000003E-5</c:v>
                </c:pt>
                <c:pt idx="66512">
                  <c:v>6.6513000000000005E-5</c:v>
                </c:pt>
                <c:pt idx="66513">
                  <c:v>6.6513999999999994E-5</c:v>
                </c:pt>
                <c:pt idx="66514">
                  <c:v>6.6514999999999996E-5</c:v>
                </c:pt>
                <c:pt idx="66515">
                  <c:v>6.6515999999999998E-5</c:v>
                </c:pt>
                <c:pt idx="66516">
                  <c:v>6.6517E-5</c:v>
                </c:pt>
                <c:pt idx="66517">
                  <c:v>6.6518000000000002E-5</c:v>
                </c:pt>
                <c:pt idx="66518">
                  <c:v>6.6519000000000005E-5</c:v>
                </c:pt>
                <c:pt idx="66519">
                  <c:v>6.6519999999999993E-5</c:v>
                </c:pt>
                <c:pt idx="66520">
                  <c:v>6.6520999999999995E-5</c:v>
                </c:pt>
                <c:pt idx="66521">
                  <c:v>6.6521999999999998E-5</c:v>
                </c:pt>
                <c:pt idx="66522">
                  <c:v>6.6523E-5</c:v>
                </c:pt>
                <c:pt idx="66523">
                  <c:v>6.6524000000000002E-5</c:v>
                </c:pt>
                <c:pt idx="66524">
                  <c:v>6.6525000000000004E-5</c:v>
                </c:pt>
                <c:pt idx="66525">
                  <c:v>6.6526000000000006E-5</c:v>
                </c:pt>
                <c:pt idx="66526">
                  <c:v>6.6526999999999995E-5</c:v>
                </c:pt>
                <c:pt idx="66527">
                  <c:v>6.6527999999999997E-5</c:v>
                </c:pt>
                <c:pt idx="66528">
                  <c:v>6.6528999999999999E-5</c:v>
                </c:pt>
                <c:pt idx="66529">
                  <c:v>6.6530000000000002E-5</c:v>
                </c:pt>
                <c:pt idx="66530">
                  <c:v>6.6531000000000004E-5</c:v>
                </c:pt>
                <c:pt idx="66531">
                  <c:v>6.6532000000000006E-5</c:v>
                </c:pt>
                <c:pt idx="66532">
                  <c:v>6.6532999999999995E-5</c:v>
                </c:pt>
                <c:pt idx="66533">
                  <c:v>6.6533999999999997E-5</c:v>
                </c:pt>
                <c:pt idx="66534">
                  <c:v>6.6534999999999999E-5</c:v>
                </c:pt>
                <c:pt idx="66535">
                  <c:v>6.6536000000000001E-5</c:v>
                </c:pt>
                <c:pt idx="66536">
                  <c:v>6.6537000000000003E-5</c:v>
                </c:pt>
                <c:pt idx="66537">
                  <c:v>6.6538000000000006E-5</c:v>
                </c:pt>
                <c:pt idx="66538">
                  <c:v>6.6538999999999994E-5</c:v>
                </c:pt>
                <c:pt idx="66539">
                  <c:v>6.6539999999999997E-5</c:v>
                </c:pt>
                <c:pt idx="66540">
                  <c:v>6.6540999999999999E-5</c:v>
                </c:pt>
                <c:pt idx="66541">
                  <c:v>6.6542000000000001E-5</c:v>
                </c:pt>
                <c:pt idx="66542">
                  <c:v>6.6543000000000003E-5</c:v>
                </c:pt>
                <c:pt idx="66543">
                  <c:v>6.6544000000000005E-5</c:v>
                </c:pt>
                <c:pt idx="66544">
                  <c:v>6.6544999999999994E-5</c:v>
                </c:pt>
                <c:pt idx="66545">
                  <c:v>6.6545999999999996E-5</c:v>
                </c:pt>
                <c:pt idx="66546">
                  <c:v>6.6546999999999998E-5</c:v>
                </c:pt>
                <c:pt idx="66547">
                  <c:v>6.6548E-5</c:v>
                </c:pt>
                <c:pt idx="66548">
                  <c:v>6.6549000000000003E-5</c:v>
                </c:pt>
                <c:pt idx="66549">
                  <c:v>6.6550000000000005E-5</c:v>
                </c:pt>
                <c:pt idx="66550">
                  <c:v>6.6550999999999994E-5</c:v>
                </c:pt>
                <c:pt idx="66551">
                  <c:v>6.6551999999999996E-5</c:v>
                </c:pt>
                <c:pt idx="66552">
                  <c:v>6.6552999999999998E-5</c:v>
                </c:pt>
                <c:pt idx="66553">
                  <c:v>6.6554E-5</c:v>
                </c:pt>
                <c:pt idx="66554">
                  <c:v>6.6555000000000002E-5</c:v>
                </c:pt>
                <c:pt idx="66555">
                  <c:v>6.6556000000000004E-5</c:v>
                </c:pt>
                <c:pt idx="66556">
                  <c:v>6.6557000000000007E-5</c:v>
                </c:pt>
                <c:pt idx="66557">
                  <c:v>6.6557999999999995E-5</c:v>
                </c:pt>
                <c:pt idx="66558">
                  <c:v>6.6558999999999998E-5</c:v>
                </c:pt>
                <c:pt idx="66559">
                  <c:v>6.656E-5</c:v>
                </c:pt>
                <c:pt idx="66560">
                  <c:v>6.6561000000000002E-5</c:v>
                </c:pt>
                <c:pt idx="66561">
                  <c:v>6.6562000000000004E-5</c:v>
                </c:pt>
                <c:pt idx="66562">
                  <c:v>6.6563000000000006E-5</c:v>
                </c:pt>
                <c:pt idx="66563">
                  <c:v>6.6563999999999995E-5</c:v>
                </c:pt>
                <c:pt idx="66564">
                  <c:v>6.6564999999999997E-5</c:v>
                </c:pt>
                <c:pt idx="66565">
                  <c:v>6.6565999999999999E-5</c:v>
                </c:pt>
                <c:pt idx="66566">
                  <c:v>6.6567000000000001E-5</c:v>
                </c:pt>
                <c:pt idx="66567">
                  <c:v>6.6568000000000004E-5</c:v>
                </c:pt>
                <c:pt idx="66568">
                  <c:v>6.6569000000000006E-5</c:v>
                </c:pt>
                <c:pt idx="66569">
                  <c:v>6.6569999999999995E-5</c:v>
                </c:pt>
                <c:pt idx="66570">
                  <c:v>6.6570999999999997E-5</c:v>
                </c:pt>
                <c:pt idx="66571">
                  <c:v>6.6571999999999999E-5</c:v>
                </c:pt>
                <c:pt idx="66572">
                  <c:v>6.6573000000000001E-5</c:v>
                </c:pt>
                <c:pt idx="66573">
                  <c:v>6.6574000000000003E-5</c:v>
                </c:pt>
                <c:pt idx="66574">
                  <c:v>6.6575000000000005E-5</c:v>
                </c:pt>
                <c:pt idx="66575">
                  <c:v>6.6575999999999994E-5</c:v>
                </c:pt>
                <c:pt idx="66576">
                  <c:v>6.6576999999999996E-5</c:v>
                </c:pt>
                <c:pt idx="66577">
                  <c:v>6.6577999999999999E-5</c:v>
                </c:pt>
                <c:pt idx="66578">
                  <c:v>6.6579000000000001E-5</c:v>
                </c:pt>
                <c:pt idx="66579">
                  <c:v>6.6580000000000003E-5</c:v>
                </c:pt>
                <c:pt idx="66580">
                  <c:v>6.6581000000000005E-5</c:v>
                </c:pt>
                <c:pt idx="66581">
                  <c:v>6.6581999999999994E-5</c:v>
                </c:pt>
                <c:pt idx="66582">
                  <c:v>6.6582999999999996E-5</c:v>
                </c:pt>
                <c:pt idx="66583">
                  <c:v>6.6583999999999998E-5</c:v>
                </c:pt>
                <c:pt idx="66584">
                  <c:v>6.6585E-5</c:v>
                </c:pt>
                <c:pt idx="66585">
                  <c:v>6.6586000000000002E-5</c:v>
                </c:pt>
                <c:pt idx="66586">
                  <c:v>6.6587000000000005E-5</c:v>
                </c:pt>
                <c:pt idx="66587">
                  <c:v>6.6587999999999993E-5</c:v>
                </c:pt>
                <c:pt idx="66588">
                  <c:v>6.6588999999999996E-5</c:v>
                </c:pt>
                <c:pt idx="66589">
                  <c:v>6.6589999999999998E-5</c:v>
                </c:pt>
                <c:pt idx="66590">
                  <c:v>6.6591E-5</c:v>
                </c:pt>
                <c:pt idx="66591">
                  <c:v>6.6592000000000002E-5</c:v>
                </c:pt>
                <c:pt idx="66592">
                  <c:v>6.6593000000000004E-5</c:v>
                </c:pt>
                <c:pt idx="66593">
                  <c:v>6.6594000000000006E-5</c:v>
                </c:pt>
                <c:pt idx="66594">
                  <c:v>6.6594999999999995E-5</c:v>
                </c:pt>
                <c:pt idx="66595">
                  <c:v>6.6595999999999997E-5</c:v>
                </c:pt>
                <c:pt idx="66596">
                  <c:v>6.6597E-5</c:v>
                </c:pt>
                <c:pt idx="66597">
                  <c:v>6.6598000000000002E-5</c:v>
                </c:pt>
                <c:pt idx="66598">
                  <c:v>6.6599000000000004E-5</c:v>
                </c:pt>
                <c:pt idx="66599">
                  <c:v>6.6600000000000006E-5</c:v>
                </c:pt>
                <c:pt idx="66600">
                  <c:v>6.6600999999999995E-5</c:v>
                </c:pt>
                <c:pt idx="66601">
                  <c:v>6.6601999999999997E-5</c:v>
                </c:pt>
                <c:pt idx="66602">
                  <c:v>6.6602999999999999E-5</c:v>
                </c:pt>
                <c:pt idx="66603">
                  <c:v>6.6604000000000001E-5</c:v>
                </c:pt>
                <c:pt idx="66604">
                  <c:v>6.6605000000000004E-5</c:v>
                </c:pt>
                <c:pt idx="66605">
                  <c:v>6.6606000000000006E-5</c:v>
                </c:pt>
                <c:pt idx="66606">
                  <c:v>6.6606999999999994E-5</c:v>
                </c:pt>
                <c:pt idx="66607">
                  <c:v>6.6607999999999997E-5</c:v>
                </c:pt>
                <c:pt idx="66608">
                  <c:v>6.6608999999999999E-5</c:v>
                </c:pt>
                <c:pt idx="66609">
                  <c:v>6.6610000000000001E-5</c:v>
                </c:pt>
                <c:pt idx="66610">
                  <c:v>6.6611000000000003E-5</c:v>
                </c:pt>
                <c:pt idx="66611">
                  <c:v>6.6612000000000005E-5</c:v>
                </c:pt>
                <c:pt idx="66612">
                  <c:v>6.6612999999999994E-5</c:v>
                </c:pt>
                <c:pt idx="66613">
                  <c:v>6.6613999999999996E-5</c:v>
                </c:pt>
                <c:pt idx="66614">
                  <c:v>6.6614999999999998E-5</c:v>
                </c:pt>
                <c:pt idx="66615">
                  <c:v>6.6616000000000001E-5</c:v>
                </c:pt>
                <c:pt idx="66616">
                  <c:v>6.6617000000000003E-5</c:v>
                </c:pt>
                <c:pt idx="66617">
                  <c:v>6.6618000000000005E-5</c:v>
                </c:pt>
                <c:pt idx="66618">
                  <c:v>6.6618999999999994E-5</c:v>
                </c:pt>
                <c:pt idx="66619">
                  <c:v>6.6619999999999996E-5</c:v>
                </c:pt>
                <c:pt idx="66620">
                  <c:v>6.6620999999999998E-5</c:v>
                </c:pt>
                <c:pt idx="66621">
                  <c:v>6.6622E-5</c:v>
                </c:pt>
                <c:pt idx="66622">
                  <c:v>6.6623000000000002E-5</c:v>
                </c:pt>
                <c:pt idx="66623">
                  <c:v>6.6624000000000005E-5</c:v>
                </c:pt>
                <c:pt idx="66624">
                  <c:v>6.6625000000000007E-5</c:v>
                </c:pt>
                <c:pt idx="66625">
                  <c:v>6.6625999999999995E-5</c:v>
                </c:pt>
                <c:pt idx="66626">
                  <c:v>6.6626999999999998E-5</c:v>
                </c:pt>
                <c:pt idx="66627">
                  <c:v>6.6628E-5</c:v>
                </c:pt>
                <c:pt idx="66628">
                  <c:v>6.6629000000000002E-5</c:v>
                </c:pt>
                <c:pt idx="66629">
                  <c:v>6.6630000000000004E-5</c:v>
                </c:pt>
                <c:pt idx="66630">
                  <c:v>6.6631000000000006E-5</c:v>
                </c:pt>
                <c:pt idx="66631">
                  <c:v>6.6631999999999995E-5</c:v>
                </c:pt>
                <c:pt idx="66632">
                  <c:v>6.6632999999999997E-5</c:v>
                </c:pt>
                <c:pt idx="66633">
                  <c:v>6.6633999999999999E-5</c:v>
                </c:pt>
                <c:pt idx="66634">
                  <c:v>6.6635000000000002E-5</c:v>
                </c:pt>
                <c:pt idx="66635">
                  <c:v>6.6636000000000004E-5</c:v>
                </c:pt>
                <c:pt idx="66636">
                  <c:v>6.6637000000000006E-5</c:v>
                </c:pt>
                <c:pt idx="66637">
                  <c:v>6.6637999999999995E-5</c:v>
                </c:pt>
                <c:pt idx="66638">
                  <c:v>6.6638999999999997E-5</c:v>
                </c:pt>
                <c:pt idx="66639">
                  <c:v>6.6639999999999999E-5</c:v>
                </c:pt>
                <c:pt idx="66640">
                  <c:v>6.6641000000000001E-5</c:v>
                </c:pt>
                <c:pt idx="66641">
                  <c:v>6.6642000000000003E-5</c:v>
                </c:pt>
                <c:pt idx="66642">
                  <c:v>6.6643000000000006E-5</c:v>
                </c:pt>
                <c:pt idx="66643">
                  <c:v>6.6643999999999994E-5</c:v>
                </c:pt>
                <c:pt idx="66644">
                  <c:v>6.6644999999999996E-5</c:v>
                </c:pt>
                <c:pt idx="66645">
                  <c:v>6.6645999999999999E-5</c:v>
                </c:pt>
                <c:pt idx="66646">
                  <c:v>6.6647000000000001E-5</c:v>
                </c:pt>
                <c:pt idx="66647">
                  <c:v>6.6648000000000003E-5</c:v>
                </c:pt>
                <c:pt idx="66648">
                  <c:v>6.6649000000000005E-5</c:v>
                </c:pt>
                <c:pt idx="66649">
                  <c:v>6.6649999999999994E-5</c:v>
                </c:pt>
                <c:pt idx="66650">
                  <c:v>6.6650999999999996E-5</c:v>
                </c:pt>
                <c:pt idx="66651">
                  <c:v>6.6651999999999998E-5</c:v>
                </c:pt>
                <c:pt idx="66652">
                  <c:v>6.6653E-5</c:v>
                </c:pt>
                <c:pt idx="66653">
                  <c:v>6.6654000000000003E-5</c:v>
                </c:pt>
                <c:pt idx="66654">
                  <c:v>6.6655000000000005E-5</c:v>
                </c:pt>
                <c:pt idx="66655">
                  <c:v>6.6655999999999993E-5</c:v>
                </c:pt>
                <c:pt idx="66656">
                  <c:v>6.6656999999999996E-5</c:v>
                </c:pt>
                <c:pt idx="66657">
                  <c:v>6.6657999999999998E-5</c:v>
                </c:pt>
                <c:pt idx="66658">
                  <c:v>6.6659E-5</c:v>
                </c:pt>
                <c:pt idx="66659">
                  <c:v>6.6660000000000002E-5</c:v>
                </c:pt>
                <c:pt idx="66660">
                  <c:v>6.6661000000000004E-5</c:v>
                </c:pt>
                <c:pt idx="66661">
                  <c:v>6.6662000000000007E-5</c:v>
                </c:pt>
                <c:pt idx="66662">
                  <c:v>6.6662999999999995E-5</c:v>
                </c:pt>
                <c:pt idx="66663">
                  <c:v>6.6663999999999997E-5</c:v>
                </c:pt>
                <c:pt idx="66664">
                  <c:v>6.6665E-5</c:v>
                </c:pt>
                <c:pt idx="66665">
                  <c:v>6.6666000000000002E-5</c:v>
                </c:pt>
                <c:pt idx="66666">
                  <c:v>6.6667000000000004E-5</c:v>
                </c:pt>
                <c:pt idx="66667">
                  <c:v>6.6668000000000006E-5</c:v>
                </c:pt>
                <c:pt idx="66668">
                  <c:v>6.6668999999999995E-5</c:v>
                </c:pt>
                <c:pt idx="66669">
                  <c:v>6.6669999999999997E-5</c:v>
                </c:pt>
                <c:pt idx="66670">
                  <c:v>6.6670999999999999E-5</c:v>
                </c:pt>
                <c:pt idx="66671">
                  <c:v>6.6672000000000001E-5</c:v>
                </c:pt>
                <c:pt idx="66672">
                  <c:v>6.6673000000000004E-5</c:v>
                </c:pt>
                <c:pt idx="66673">
                  <c:v>6.6674000000000006E-5</c:v>
                </c:pt>
                <c:pt idx="66674">
                  <c:v>6.6674999999999994E-5</c:v>
                </c:pt>
                <c:pt idx="66675">
                  <c:v>6.6675999999999997E-5</c:v>
                </c:pt>
                <c:pt idx="66676">
                  <c:v>6.6676999999999999E-5</c:v>
                </c:pt>
                <c:pt idx="66677">
                  <c:v>6.6678000000000001E-5</c:v>
                </c:pt>
                <c:pt idx="66678">
                  <c:v>6.6679000000000003E-5</c:v>
                </c:pt>
                <c:pt idx="66679">
                  <c:v>6.6680000000000005E-5</c:v>
                </c:pt>
                <c:pt idx="66680">
                  <c:v>6.6680999999999994E-5</c:v>
                </c:pt>
                <c:pt idx="66681">
                  <c:v>6.6681999999999996E-5</c:v>
                </c:pt>
                <c:pt idx="66682">
                  <c:v>6.6682999999999998E-5</c:v>
                </c:pt>
                <c:pt idx="66683">
                  <c:v>6.6684000000000001E-5</c:v>
                </c:pt>
                <c:pt idx="66684">
                  <c:v>6.6685000000000003E-5</c:v>
                </c:pt>
                <c:pt idx="66685">
                  <c:v>6.6686000000000005E-5</c:v>
                </c:pt>
                <c:pt idx="66686">
                  <c:v>6.6686999999999994E-5</c:v>
                </c:pt>
                <c:pt idx="66687">
                  <c:v>6.6687999999999996E-5</c:v>
                </c:pt>
                <c:pt idx="66688">
                  <c:v>6.6688999999999998E-5</c:v>
                </c:pt>
                <c:pt idx="66689">
                  <c:v>6.669E-5</c:v>
                </c:pt>
                <c:pt idx="66690">
                  <c:v>6.6691000000000002E-5</c:v>
                </c:pt>
                <c:pt idx="66691">
                  <c:v>6.6692000000000005E-5</c:v>
                </c:pt>
                <c:pt idx="66692">
                  <c:v>6.6693000000000007E-5</c:v>
                </c:pt>
                <c:pt idx="66693">
                  <c:v>6.6693999999999995E-5</c:v>
                </c:pt>
                <c:pt idx="66694">
                  <c:v>6.6694999999999998E-5</c:v>
                </c:pt>
                <c:pt idx="66695">
                  <c:v>6.6696E-5</c:v>
                </c:pt>
                <c:pt idx="66696">
                  <c:v>6.6697000000000002E-5</c:v>
                </c:pt>
                <c:pt idx="66697">
                  <c:v>6.6698000000000004E-5</c:v>
                </c:pt>
                <c:pt idx="66698">
                  <c:v>6.6699000000000006E-5</c:v>
                </c:pt>
                <c:pt idx="66699">
                  <c:v>6.6699999999999995E-5</c:v>
                </c:pt>
                <c:pt idx="66700">
                  <c:v>6.6700999999999997E-5</c:v>
                </c:pt>
                <c:pt idx="66701">
                  <c:v>6.6701999999999999E-5</c:v>
                </c:pt>
                <c:pt idx="66702">
                  <c:v>6.6703000000000002E-5</c:v>
                </c:pt>
                <c:pt idx="66703">
                  <c:v>6.6704000000000004E-5</c:v>
                </c:pt>
                <c:pt idx="66704">
                  <c:v>6.6705000000000006E-5</c:v>
                </c:pt>
                <c:pt idx="66705">
                  <c:v>6.6705999999999995E-5</c:v>
                </c:pt>
                <c:pt idx="66706">
                  <c:v>6.6706999999999997E-5</c:v>
                </c:pt>
                <c:pt idx="66707">
                  <c:v>6.6707999999999999E-5</c:v>
                </c:pt>
                <c:pt idx="66708">
                  <c:v>6.6709000000000001E-5</c:v>
                </c:pt>
                <c:pt idx="66709">
                  <c:v>6.6710000000000003E-5</c:v>
                </c:pt>
                <c:pt idx="66710">
                  <c:v>6.6711000000000006E-5</c:v>
                </c:pt>
                <c:pt idx="66711">
                  <c:v>6.6711999999999994E-5</c:v>
                </c:pt>
                <c:pt idx="66712">
                  <c:v>6.6712999999999996E-5</c:v>
                </c:pt>
                <c:pt idx="66713">
                  <c:v>6.6713999999999999E-5</c:v>
                </c:pt>
                <c:pt idx="66714">
                  <c:v>6.6715000000000001E-5</c:v>
                </c:pt>
                <c:pt idx="66715">
                  <c:v>6.6716000000000003E-5</c:v>
                </c:pt>
                <c:pt idx="66716">
                  <c:v>6.6717000000000005E-5</c:v>
                </c:pt>
                <c:pt idx="66717">
                  <c:v>6.6717999999999994E-5</c:v>
                </c:pt>
                <c:pt idx="66718">
                  <c:v>6.6718999999999996E-5</c:v>
                </c:pt>
                <c:pt idx="66719">
                  <c:v>6.6719999999999998E-5</c:v>
                </c:pt>
                <c:pt idx="66720">
                  <c:v>6.6721E-5</c:v>
                </c:pt>
                <c:pt idx="66721">
                  <c:v>6.6722000000000003E-5</c:v>
                </c:pt>
                <c:pt idx="66722">
                  <c:v>6.6723000000000005E-5</c:v>
                </c:pt>
                <c:pt idx="66723">
                  <c:v>6.6723999999999993E-5</c:v>
                </c:pt>
                <c:pt idx="66724">
                  <c:v>6.6724999999999996E-5</c:v>
                </c:pt>
                <c:pt idx="66725">
                  <c:v>6.6725999999999998E-5</c:v>
                </c:pt>
                <c:pt idx="66726">
                  <c:v>6.6727E-5</c:v>
                </c:pt>
                <c:pt idx="66727">
                  <c:v>6.6728000000000002E-5</c:v>
                </c:pt>
                <c:pt idx="66728">
                  <c:v>6.6729000000000004E-5</c:v>
                </c:pt>
                <c:pt idx="66729">
                  <c:v>6.6730000000000007E-5</c:v>
                </c:pt>
                <c:pt idx="66730">
                  <c:v>6.6730999999999995E-5</c:v>
                </c:pt>
                <c:pt idx="66731">
                  <c:v>6.6731999999999997E-5</c:v>
                </c:pt>
                <c:pt idx="66732">
                  <c:v>6.6733E-5</c:v>
                </c:pt>
                <c:pt idx="66733">
                  <c:v>6.6734000000000002E-5</c:v>
                </c:pt>
                <c:pt idx="66734">
                  <c:v>6.6735000000000004E-5</c:v>
                </c:pt>
                <c:pt idx="66735">
                  <c:v>6.6736000000000006E-5</c:v>
                </c:pt>
                <c:pt idx="66736">
                  <c:v>6.6736999999999995E-5</c:v>
                </c:pt>
                <c:pt idx="66737">
                  <c:v>6.6737999999999997E-5</c:v>
                </c:pt>
                <c:pt idx="66738">
                  <c:v>6.6738999999999999E-5</c:v>
                </c:pt>
                <c:pt idx="66739">
                  <c:v>6.6740000000000001E-5</c:v>
                </c:pt>
                <c:pt idx="66740">
                  <c:v>6.6741000000000004E-5</c:v>
                </c:pt>
                <c:pt idx="66741">
                  <c:v>6.6742000000000006E-5</c:v>
                </c:pt>
                <c:pt idx="66742">
                  <c:v>6.6742999999999994E-5</c:v>
                </c:pt>
                <c:pt idx="66743">
                  <c:v>6.6743999999999997E-5</c:v>
                </c:pt>
                <c:pt idx="66744">
                  <c:v>6.6744999999999999E-5</c:v>
                </c:pt>
                <c:pt idx="66745">
                  <c:v>6.6746000000000001E-5</c:v>
                </c:pt>
                <c:pt idx="66746">
                  <c:v>6.6747000000000003E-5</c:v>
                </c:pt>
                <c:pt idx="66747">
                  <c:v>6.6748000000000005E-5</c:v>
                </c:pt>
                <c:pt idx="66748">
                  <c:v>6.6748999999999994E-5</c:v>
                </c:pt>
                <c:pt idx="66749">
                  <c:v>6.6749999999999996E-5</c:v>
                </c:pt>
                <c:pt idx="66750">
                  <c:v>6.6750999999999998E-5</c:v>
                </c:pt>
                <c:pt idx="66751">
                  <c:v>6.6752000000000001E-5</c:v>
                </c:pt>
                <c:pt idx="66752">
                  <c:v>6.6753000000000003E-5</c:v>
                </c:pt>
                <c:pt idx="66753">
                  <c:v>6.6754000000000005E-5</c:v>
                </c:pt>
                <c:pt idx="66754">
                  <c:v>6.6754999999999994E-5</c:v>
                </c:pt>
                <c:pt idx="66755">
                  <c:v>6.6755999999999996E-5</c:v>
                </c:pt>
                <c:pt idx="66756">
                  <c:v>6.6756999999999998E-5</c:v>
                </c:pt>
                <c:pt idx="66757">
                  <c:v>6.6758E-5</c:v>
                </c:pt>
                <c:pt idx="66758">
                  <c:v>6.6759000000000002E-5</c:v>
                </c:pt>
                <c:pt idx="66759">
                  <c:v>6.6760000000000005E-5</c:v>
                </c:pt>
                <c:pt idx="66760">
                  <c:v>6.6761000000000007E-5</c:v>
                </c:pt>
                <c:pt idx="66761">
                  <c:v>6.6761999999999995E-5</c:v>
                </c:pt>
                <c:pt idx="66762">
                  <c:v>6.6762999999999998E-5</c:v>
                </c:pt>
                <c:pt idx="66763">
                  <c:v>6.6764E-5</c:v>
                </c:pt>
                <c:pt idx="66764">
                  <c:v>6.6765000000000002E-5</c:v>
                </c:pt>
                <c:pt idx="66765">
                  <c:v>6.6766000000000004E-5</c:v>
                </c:pt>
                <c:pt idx="66766">
                  <c:v>6.6767000000000006E-5</c:v>
                </c:pt>
                <c:pt idx="66767">
                  <c:v>6.6767999999999995E-5</c:v>
                </c:pt>
                <c:pt idx="66768">
                  <c:v>6.6768999999999997E-5</c:v>
                </c:pt>
                <c:pt idx="66769">
                  <c:v>6.6769999999999999E-5</c:v>
                </c:pt>
                <c:pt idx="66770">
                  <c:v>6.6771000000000002E-5</c:v>
                </c:pt>
                <c:pt idx="66771">
                  <c:v>6.6772000000000004E-5</c:v>
                </c:pt>
                <c:pt idx="66772">
                  <c:v>6.6773000000000006E-5</c:v>
                </c:pt>
                <c:pt idx="66773">
                  <c:v>6.6773999999999995E-5</c:v>
                </c:pt>
                <c:pt idx="66774">
                  <c:v>6.6774999999999997E-5</c:v>
                </c:pt>
                <c:pt idx="66775">
                  <c:v>6.6775999999999999E-5</c:v>
                </c:pt>
                <c:pt idx="66776">
                  <c:v>6.6777000000000001E-5</c:v>
                </c:pt>
                <c:pt idx="66777">
                  <c:v>6.6778000000000003E-5</c:v>
                </c:pt>
                <c:pt idx="66778">
                  <c:v>6.6779000000000006E-5</c:v>
                </c:pt>
                <c:pt idx="66779">
                  <c:v>6.6779999999999994E-5</c:v>
                </c:pt>
                <c:pt idx="66780">
                  <c:v>6.6780999999999996E-5</c:v>
                </c:pt>
                <c:pt idx="66781">
                  <c:v>6.6781999999999999E-5</c:v>
                </c:pt>
                <c:pt idx="66782">
                  <c:v>6.6783000000000001E-5</c:v>
                </c:pt>
                <c:pt idx="66783">
                  <c:v>6.6784000000000003E-5</c:v>
                </c:pt>
                <c:pt idx="66784">
                  <c:v>6.6785000000000005E-5</c:v>
                </c:pt>
                <c:pt idx="66785">
                  <c:v>6.6785999999999994E-5</c:v>
                </c:pt>
                <c:pt idx="66786">
                  <c:v>6.6786999999999996E-5</c:v>
                </c:pt>
                <c:pt idx="66787">
                  <c:v>6.6787999999999998E-5</c:v>
                </c:pt>
                <c:pt idx="66788">
                  <c:v>6.6789E-5</c:v>
                </c:pt>
                <c:pt idx="66789">
                  <c:v>6.6790000000000003E-5</c:v>
                </c:pt>
                <c:pt idx="66790">
                  <c:v>6.6791000000000005E-5</c:v>
                </c:pt>
                <c:pt idx="66791">
                  <c:v>6.6791999999999993E-5</c:v>
                </c:pt>
                <c:pt idx="66792">
                  <c:v>6.6792999999999996E-5</c:v>
                </c:pt>
                <c:pt idx="66793">
                  <c:v>6.6793999999999998E-5</c:v>
                </c:pt>
                <c:pt idx="66794">
                  <c:v>6.6795E-5</c:v>
                </c:pt>
                <c:pt idx="66795">
                  <c:v>6.6796000000000002E-5</c:v>
                </c:pt>
                <c:pt idx="66796">
                  <c:v>6.6797000000000004E-5</c:v>
                </c:pt>
                <c:pt idx="66797">
                  <c:v>6.6798000000000007E-5</c:v>
                </c:pt>
                <c:pt idx="66798">
                  <c:v>6.6798999999999995E-5</c:v>
                </c:pt>
                <c:pt idx="66799">
                  <c:v>6.6799999999999997E-5</c:v>
                </c:pt>
                <c:pt idx="66800">
                  <c:v>6.6801E-5</c:v>
                </c:pt>
                <c:pt idx="66801">
                  <c:v>6.6802000000000002E-5</c:v>
                </c:pt>
                <c:pt idx="66802">
                  <c:v>6.6803000000000004E-5</c:v>
                </c:pt>
                <c:pt idx="66803">
                  <c:v>6.6804000000000006E-5</c:v>
                </c:pt>
                <c:pt idx="66804">
                  <c:v>6.6804999999999995E-5</c:v>
                </c:pt>
                <c:pt idx="66805">
                  <c:v>6.6805999999999997E-5</c:v>
                </c:pt>
                <c:pt idx="66806">
                  <c:v>6.6806999999999999E-5</c:v>
                </c:pt>
                <c:pt idx="66807">
                  <c:v>6.6808000000000001E-5</c:v>
                </c:pt>
                <c:pt idx="66808">
                  <c:v>6.6809000000000004E-5</c:v>
                </c:pt>
                <c:pt idx="66809">
                  <c:v>6.6810000000000006E-5</c:v>
                </c:pt>
                <c:pt idx="66810">
                  <c:v>6.6810999999999994E-5</c:v>
                </c:pt>
                <c:pt idx="66811">
                  <c:v>6.6811999999999997E-5</c:v>
                </c:pt>
                <c:pt idx="66812">
                  <c:v>6.6812999999999999E-5</c:v>
                </c:pt>
                <c:pt idx="66813">
                  <c:v>6.6814000000000001E-5</c:v>
                </c:pt>
                <c:pt idx="66814">
                  <c:v>6.6815000000000003E-5</c:v>
                </c:pt>
                <c:pt idx="66815">
                  <c:v>6.6816000000000005E-5</c:v>
                </c:pt>
                <c:pt idx="66816">
                  <c:v>6.6816999999999994E-5</c:v>
                </c:pt>
                <c:pt idx="66817">
                  <c:v>6.6817999999999996E-5</c:v>
                </c:pt>
                <c:pt idx="66818">
                  <c:v>6.6818999999999998E-5</c:v>
                </c:pt>
                <c:pt idx="66819">
                  <c:v>6.6820000000000001E-5</c:v>
                </c:pt>
                <c:pt idx="66820">
                  <c:v>6.6821000000000003E-5</c:v>
                </c:pt>
                <c:pt idx="66821">
                  <c:v>6.6822000000000005E-5</c:v>
                </c:pt>
                <c:pt idx="66822">
                  <c:v>6.6822999999999994E-5</c:v>
                </c:pt>
                <c:pt idx="66823">
                  <c:v>6.6823999999999996E-5</c:v>
                </c:pt>
                <c:pt idx="66824">
                  <c:v>6.6824999999999998E-5</c:v>
                </c:pt>
                <c:pt idx="66825">
                  <c:v>6.6826E-5</c:v>
                </c:pt>
                <c:pt idx="66826">
                  <c:v>6.6827000000000002E-5</c:v>
                </c:pt>
                <c:pt idx="66827">
                  <c:v>6.6828000000000005E-5</c:v>
                </c:pt>
                <c:pt idx="66828">
                  <c:v>6.6828999999999993E-5</c:v>
                </c:pt>
                <c:pt idx="66829">
                  <c:v>6.6829999999999995E-5</c:v>
                </c:pt>
                <c:pt idx="66830">
                  <c:v>6.6830999999999998E-5</c:v>
                </c:pt>
                <c:pt idx="66831">
                  <c:v>6.6832E-5</c:v>
                </c:pt>
                <c:pt idx="66832">
                  <c:v>6.6833000000000002E-5</c:v>
                </c:pt>
                <c:pt idx="66833">
                  <c:v>6.6834000000000004E-5</c:v>
                </c:pt>
                <c:pt idx="66834">
                  <c:v>6.6835000000000006E-5</c:v>
                </c:pt>
                <c:pt idx="66835">
                  <c:v>6.6835999999999995E-5</c:v>
                </c:pt>
                <c:pt idx="66836">
                  <c:v>6.6836999999999997E-5</c:v>
                </c:pt>
                <c:pt idx="66837">
                  <c:v>6.6837999999999999E-5</c:v>
                </c:pt>
                <c:pt idx="66838">
                  <c:v>6.6839000000000002E-5</c:v>
                </c:pt>
                <c:pt idx="66839">
                  <c:v>6.6840000000000004E-5</c:v>
                </c:pt>
                <c:pt idx="66840">
                  <c:v>6.6841000000000006E-5</c:v>
                </c:pt>
                <c:pt idx="66841">
                  <c:v>6.6841999999999995E-5</c:v>
                </c:pt>
                <c:pt idx="66842">
                  <c:v>6.6842999999999997E-5</c:v>
                </c:pt>
                <c:pt idx="66843">
                  <c:v>6.6843999999999999E-5</c:v>
                </c:pt>
                <c:pt idx="66844">
                  <c:v>6.6845000000000001E-5</c:v>
                </c:pt>
                <c:pt idx="66845">
                  <c:v>6.6846000000000003E-5</c:v>
                </c:pt>
                <c:pt idx="66846">
                  <c:v>6.6847000000000006E-5</c:v>
                </c:pt>
                <c:pt idx="66847">
                  <c:v>6.6847999999999994E-5</c:v>
                </c:pt>
                <c:pt idx="66848">
                  <c:v>6.6848999999999996E-5</c:v>
                </c:pt>
                <c:pt idx="66849">
                  <c:v>6.6849999999999999E-5</c:v>
                </c:pt>
                <c:pt idx="66850">
                  <c:v>6.6851000000000001E-5</c:v>
                </c:pt>
                <c:pt idx="66851">
                  <c:v>6.6852000000000003E-5</c:v>
                </c:pt>
                <c:pt idx="66852">
                  <c:v>6.6853000000000005E-5</c:v>
                </c:pt>
                <c:pt idx="66853">
                  <c:v>6.6853999999999994E-5</c:v>
                </c:pt>
                <c:pt idx="66854">
                  <c:v>6.6854999999999996E-5</c:v>
                </c:pt>
                <c:pt idx="66855">
                  <c:v>6.6855999999999998E-5</c:v>
                </c:pt>
                <c:pt idx="66856">
                  <c:v>6.6857E-5</c:v>
                </c:pt>
                <c:pt idx="66857">
                  <c:v>6.6858000000000003E-5</c:v>
                </c:pt>
                <c:pt idx="66858">
                  <c:v>6.6859000000000005E-5</c:v>
                </c:pt>
                <c:pt idx="66859">
                  <c:v>6.6859999999999993E-5</c:v>
                </c:pt>
                <c:pt idx="66860">
                  <c:v>6.6860999999999996E-5</c:v>
                </c:pt>
                <c:pt idx="66861">
                  <c:v>6.6861999999999998E-5</c:v>
                </c:pt>
                <c:pt idx="66862">
                  <c:v>6.6863E-5</c:v>
                </c:pt>
                <c:pt idx="66863">
                  <c:v>6.6864000000000002E-5</c:v>
                </c:pt>
                <c:pt idx="66864">
                  <c:v>6.6865000000000004E-5</c:v>
                </c:pt>
                <c:pt idx="66865">
                  <c:v>6.6866000000000007E-5</c:v>
                </c:pt>
                <c:pt idx="66866">
                  <c:v>6.6866999999999995E-5</c:v>
                </c:pt>
                <c:pt idx="66867">
                  <c:v>6.6867999999999997E-5</c:v>
                </c:pt>
                <c:pt idx="66868">
                  <c:v>6.6869E-5</c:v>
                </c:pt>
                <c:pt idx="66869">
                  <c:v>6.6870000000000002E-5</c:v>
                </c:pt>
                <c:pt idx="66870">
                  <c:v>6.6871000000000004E-5</c:v>
                </c:pt>
                <c:pt idx="66871">
                  <c:v>6.6872000000000006E-5</c:v>
                </c:pt>
                <c:pt idx="66872">
                  <c:v>6.6872999999999995E-5</c:v>
                </c:pt>
                <c:pt idx="66873">
                  <c:v>6.6873999999999997E-5</c:v>
                </c:pt>
                <c:pt idx="66874">
                  <c:v>6.6874999999999999E-5</c:v>
                </c:pt>
                <c:pt idx="66875">
                  <c:v>6.6876000000000001E-5</c:v>
                </c:pt>
                <c:pt idx="66876">
                  <c:v>6.6877000000000004E-5</c:v>
                </c:pt>
                <c:pt idx="66877">
                  <c:v>6.6878000000000006E-5</c:v>
                </c:pt>
                <c:pt idx="66878">
                  <c:v>6.6878999999999994E-5</c:v>
                </c:pt>
                <c:pt idx="66879">
                  <c:v>6.6879999999999997E-5</c:v>
                </c:pt>
                <c:pt idx="66880">
                  <c:v>6.6880999999999999E-5</c:v>
                </c:pt>
                <c:pt idx="66881">
                  <c:v>6.6882000000000001E-5</c:v>
                </c:pt>
                <c:pt idx="66882">
                  <c:v>6.6883000000000003E-5</c:v>
                </c:pt>
                <c:pt idx="66883">
                  <c:v>6.6884000000000005E-5</c:v>
                </c:pt>
                <c:pt idx="66884">
                  <c:v>6.6884999999999994E-5</c:v>
                </c:pt>
                <c:pt idx="66885">
                  <c:v>6.6885999999999996E-5</c:v>
                </c:pt>
                <c:pt idx="66886">
                  <c:v>6.6886999999999998E-5</c:v>
                </c:pt>
                <c:pt idx="66887">
                  <c:v>6.6888000000000001E-5</c:v>
                </c:pt>
                <c:pt idx="66888">
                  <c:v>6.6889000000000003E-5</c:v>
                </c:pt>
                <c:pt idx="66889">
                  <c:v>6.6890000000000005E-5</c:v>
                </c:pt>
                <c:pt idx="66890">
                  <c:v>6.6890999999999994E-5</c:v>
                </c:pt>
                <c:pt idx="66891">
                  <c:v>6.6891999999999996E-5</c:v>
                </c:pt>
                <c:pt idx="66892">
                  <c:v>6.6892999999999998E-5</c:v>
                </c:pt>
                <c:pt idx="66893">
                  <c:v>6.6894E-5</c:v>
                </c:pt>
                <c:pt idx="66894">
                  <c:v>6.6895000000000002E-5</c:v>
                </c:pt>
                <c:pt idx="66895">
                  <c:v>6.6896000000000005E-5</c:v>
                </c:pt>
                <c:pt idx="66896">
                  <c:v>6.6896999999999993E-5</c:v>
                </c:pt>
                <c:pt idx="66897">
                  <c:v>6.6897999999999995E-5</c:v>
                </c:pt>
                <c:pt idx="66898">
                  <c:v>6.6898999999999998E-5</c:v>
                </c:pt>
                <c:pt idx="66899">
                  <c:v>6.69E-5</c:v>
                </c:pt>
                <c:pt idx="66900">
                  <c:v>6.6901000000000002E-5</c:v>
                </c:pt>
                <c:pt idx="66901">
                  <c:v>6.6902000000000004E-5</c:v>
                </c:pt>
                <c:pt idx="66902">
                  <c:v>6.6903000000000006E-5</c:v>
                </c:pt>
                <c:pt idx="66903">
                  <c:v>6.6903999999999995E-5</c:v>
                </c:pt>
                <c:pt idx="66904">
                  <c:v>6.6904999999999997E-5</c:v>
                </c:pt>
                <c:pt idx="66905">
                  <c:v>6.6905999999999999E-5</c:v>
                </c:pt>
                <c:pt idx="66906">
                  <c:v>6.6907000000000002E-5</c:v>
                </c:pt>
                <c:pt idx="66907">
                  <c:v>6.6908000000000004E-5</c:v>
                </c:pt>
                <c:pt idx="66908">
                  <c:v>6.6909000000000006E-5</c:v>
                </c:pt>
                <c:pt idx="66909">
                  <c:v>6.6909999999999995E-5</c:v>
                </c:pt>
                <c:pt idx="66910">
                  <c:v>6.6910999999999997E-5</c:v>
                </c:pt>
                <c:pt idx="66911">
                  <c:v>6.6911999999999999E-5</c:v>
                </c:pt>
                <c:pt idx="66912">
                  <c:v>6.6913000000000001E-5</c:v>
                </c:pt>
                <c:pt idx="66913">
                  <c:v>6.6914000000000003E-5</c:v>
                </c:pt>
                <c:pt idx="66914">
                  <c:v>6.6915000000000006E-5</c:v>
                </c:pt>
                <c:pt idx="66915">
                  <c:v>6.6915999999999994E-5</c:v>
                </c:pt>
                <c:pt idx="66916">
                  <c:v>6.6916999999999996E-5</c:v>
                </c:pt>
                <c:pt idx="66917">
                  <c:v>6.6917999999999999E-5</c:v>
                </c:pt>
                <c:pt idx="66918">
                  <c:v>6.6919000000000001E-5</c:v>
                </c:pt>
                <c:pt idx="66919">
                  <c:v>6.6920000000000003E-5</c:v>
                </c:pt>
                <c:pt idx="66920">
                  <c:v>6.6921000000000005E-5</c:v>
                </c:pt>
                <c:pt idx="66921">
                  <c:v>6.6921999999999994E-5</c:v>
                </c:pt>
                <c:pt idx="66922">
                  <c:v>6.6922999999999996E-5</c:v>
                </c:pt>
                <c:pt idx="66923">
                  <c:v>6.6923999999999998E-5</c:v>
                </c:pt>
                <c:pt idx="66924">
                  <c:v>6.6925E-5</c:v>
                </c:pt>
                <c:pt idx="66925">
                  <c:v>6.6926000000000003E-5</c:v>
                </c:pt>
                <c:pt idx="66926">
                  <c:v>6.6927000000000005E-5</c:v>
                </c:pt>
                <c:pt idx="66927">
                  <c:v>6.6927999999999993E-5</c:v>
                </c:pt>
                <c:pt idx="66928">
                  <c:v>6.6928999999999996E-5</c:v>
                </c:pt>
                <c:pt idx="66929">
                  <c:v>6.6929999999999998E-5</c:v>
                </c:pt>
                <c:pt idx="66930">
                  <c:v>6.6931E-5</c:v>
                </c:pt>
                <c:pt idx="66931">
                  <c:v>6.6932000000000002E-5</c:v>
                </c:pt>
                <c:pt idx="66932">
                  <c:v>6.6933000000000004E-5</c:v>
                </c:pt>
                <c:pt idx="66933">
                  <c:v>6.6934000000000007E-5</c:v>
                </c:pt>
                <c:pt idx="66934">
                  <c:v>6.6934999999999995E-5</c:v>
                </c:pt>
                <c:pt idx="66935">
                  <c:v>6.6935999999999997E-5</c:v>
                </c:pt>
                <c:pt idx="66936">
                  <c:v>6.6937E-5</c:v>
                </c:pt>
                <c:pt idx="66937">
                  <c:v>6.6938000000000002E-5</c:v>
                </c:pt>
                <c:pt idx="66938">
                  <c:v>6.6939000000000004E-5</c:v>
                </c:pt>
                <c:pt idx="66939">
                  <c:v>6.6940000000000006E-5</c:v>
                </c:pt>
                <c:pt idx="66940">
                  <c:v>6.6940999999999995E-5</c:v>
                </c:pt>
                <c:pt idx="66941">
                  <c:v>6.6941999999999997E-5</c:v>
                </c:pt>
                <c:pt idx="66942">
                  <c:v>6.6942999999999999E-5</c:v>
                </c:pt>
                <c:pt idx="66943">
                  <c:v>6.6944000000000001E-5</c:v>
                </c:pt>
                <c:pt idx="66944">
                  <c:v>6.6945000000000004E-5</c:v>
                </c:pt>
                <c:pt idx="66945">
                  <c:v>6.6946000000000006E-5</c:v>
                </c:pt>
                <c:pt idx="66946">
                  <c:v>6.6946999999999994E-5</c:v>
                </c:pt>
                <c:pt idx="66947">
                  <c:v>6.6947999999999997E-5</c:v>
                </c:pt>
                <c:pt idx="66948">
                  <c:v>6.6948999999999999E-5</c:v>
                </c:pt>
                <c:pt idx="66949">
                  <c:v>6.6950000000000001E-5</c:v>
                </c:pt>
                <c:pt idx="66950">
                  <c:v>6.6951000000000003E-5</c:v>
                </c:pt>
                <c:pt idx="66951">
                  <c:v>6.6952000000000005E-5</c:v>
                </c:pt>
                <c:pt idx="66952">
                  <c:v>6.6952999999999994E-5</c:v>
                </c:pt>
                <c:pt idx="66953">
                  <c:v>6.6953999999999996E-5</c:v>
                </c:pt>
                <c:pt idx="66954">
                  <c:v>6.6954999999999998E-5</c:v>
                </c:pt>
                <c:pt idx="66955">
                  <c:v>6.6956000000000001E-5</c:v>
                </c:pt>
                <c:pt idx="66956">
                  <c:v>6.6957000000000003E-5</c:v>
                </c:pt>
                <c:pt idx="66957">
                  <c:v>6.6958000000000005E-5</c:v>
                </c:pt>
                <c:pt idx="66958">
                  <c:v>6.6958999999999994E-5</c:v>
                </c:pt>
                <c:pt idx="66959">
                  <c:v>6.6959999999999996E-5</c:v>
                </c:pt>
                <c:pt idx="66960">
                  <c:v>6.6960999999999998E-5</c:v>
                </c:pt>
                <c:pt idx="66961">
                  <c:v>6.6962E-5</c:v>
                </c:pt>
                <c:pt idx="66962">
                  <c:v>6.6963000000000002E-5</c:v>
                </c:pt>
                <c:pt idx="66963">
                  <c:v>6.6964000000000005E-5</c:v>
                </c:pt>
                <c:pt idx="66964">
                  <c:v>6.6964999999999993E-5</c:v>
                </c:pt>
                <c:pt idx="66965">
                  <c:v>6.6965999999999995E-5</c:v>
                </c:pt>
                <c:pt idx="66966">
                  <c:v>6.6966999999999998E-5</c:v>
                </c:pt>
                <c:pt idx="66967">
                  <c:v>6.6968E-5</c:v>
                </c:pt>
                <c:pt idx="66968">
                  <c:v>6.6969000000000002E-5</c:v>
                </c:pt>
                <c:pt idx="66969">
                  <c:v>6.6970000000000004E-5</c:v>
                </c:pt>
                <c:pt idx="66970">
                  <c:v>6.6971000000000006E-5</c:v>
                </c:pt>
                <c:pt idx="66971">
                  <c:v>6.6971999999999995E-5</c:v>
                </c:pt>
                <c:pt idx="66972">
                  <c:v>6.6972999999999997E-5</c:v>
                </c:pt>
                <c:pt idx="66973">
                  <c:v>6.6973999999999999E-5</c:v>
                </c:pt>
                <c:pt idx="66974">
                  <c:v>6.6975000000000002E-5</c:v>
                </c:pt>
                <c:pt idx="66975">
                  <c:v>6.6976000000000004E-5</c:v>
                </c:pt>
                <c:pt idx="66976">
                  <c:v>6.6977000000000006E-5</c:v>
                </c:pt>
                <c:pt idx="66977">
                  <c:v>6.6977999999999995E-5</c:v>
                </c:pt>
                <c:pt idx="66978">
                  <c:v>6.6978999999999997E-5</c:v>
                </c:pt>
                <c:pt idx="66979">
                  <c:v>6.6979999999999999E-5</c:v>
                </c:pt>
                <c:pt idx="66980">
                  <c:v>6.6981000000000001E-5</c:v>
                </c:pt>
                <c:pt idx="66981">
                  <c:v>6.6982000000000003E-5</c:v>
                </c:pt>
                <c:pt idx="66982">
                  <c:v>6.6983000000000006E-5</c:v>
                </c:pt>
                <c:pt idx="66983">
                  <c:v>6.6983999999999994E-5</c:v>
                </c:pt>
                <c:pt idx="66984">
                  <c:v>6.6984999999999996E-5</c:v>
                </c:pt>
                <c:pt idx="66985">
                  <c:v>6.6985999999999999E-5</c:v>
                </c:pt>
                <c:pt idx="66986">
                  <c:v>6.6987000000000001E-5</c:v>
                </c:pt>
                <c:pt idx="66987">
                  <c:v>6.6988000000000003E-5</c:v>
                </c:pt>
                <c:pt idx="66988">
                  <c:v>6.6989000000000005E-5</c:v>
                </c:pt>
                <c:pt idx="66989">
                  <c:v>6.6989999999999994E-5</c:v>
                </c:pt>
                <c:pt idx="66990">
                  <c:v>6.6990999999999996E-5</c:v>
                </c:pt>
                <c:pt idx="66991">
                  <c:v>6.6991999999999998E-5</c:v>
                </c:pt>
                <c:pt idx="66992">
                  <c:v>6.6993E-5</c:v>
                </c:pt>
                <c:pt idx="66993">
                  <c:v>6.6994000000000003E-5</c:v>
                </c:pt>
                <c:pt idx="66994">
                  <c:v>6.6995000000000005E-5</c:v>
                </c:pt>
                <c:pt idx="66995">
                  <c:v>6.6995999999999993E-5</c:v>
                </c:pt>
                <c:pt idx="66996">
                  <c:v>6.6996999999999996E-5</c:v>
                </c:pt>
                <c:pt idx="66997">
                  <c:v>6.6997999999999998E-5</c:v>
                </c:pt>
                <c:pt idx="66998">
                  <c:v>6.6999E-5</c:v>
                </c:pt>
                <c:pt idx="66999">
                  <c:v>6.7000000000000002E-5</c:v>
                </c:pt>
                <c:pt idx="67000">
                  <c:v>6.7001000000000004E-5</c:v>
                </c:pt>
                <c:pt idx="67001">
                  <c:v>6.7002000000000007E-5</c:v>
                </c:pt>
                <c:pt idx="67002">
                  <c:v>6.7002999999999995E-5</c:v>
                </c:pt>
                <c:pt idx="67003">
                  <c:v>6.7003999999999997E-5</c:v>
                </c:pt>
                <c:pt idx="67004">
                  <c:v>6.7005E-5</c:v>
                </c:pt>
                <c:pt idx="67005">
                  <c:v>6.7006000000000002E-5</c:v>
                </c:pt>
                <c:pt idx="67006">
                  <c:v>6.7007000000000004E-5</c:v>
                </c:pt>
                <c:pt idx="67007">
                  <c:v>6.7008000000000006E-5</c:v>
                </c:pt>
                <c:pt idx="67008">
                  <c:v>6.7008999999999995E-5</c:v>
                </c:pt>
                <c:pt idx="67009">
                  <c:v>6.7009999999999997E-5</c:v>
                </c:pt>
                <c:pt idx="67010">
                  <c:v>6.7010999999999999E-5</c:v>
                </c:pt>
                <c:pt idx="67011">
                  <c:v>6.7012000000000001E-5</c:v>
                </c:pt>
                <c:pt idx="67012">
                  <c:v>6.7013000000000004E-5</c:v>
                </c:pt>
                <c:pt idx="67013">
                  <c:v>6.7014000000000006E-5</c:v>
                </c:pt>
                <c:pt idx="67014">
                  <c:v>6.7014999999999994E-5</c:v>
                </c:pt>
                <c:pt idx="67015">
                  <c:v>6.7015999999999997E-5</c:v>
                </c:pt>
                <c:pt idx="67016">
                  <c:v>6.7016999999999999E-5</c:v>
                </c:pt>
                <c:pt idx="67017">
                  <c:v>6.7018000000000001E-5</c:v>
                </c:pt>
                <c:pt idx="67018">
                  <c:v>6.7019000000000003E-5</c:v>
                </c:pt>
                <c:pt idx="67019">
                  <c:v>6.7020000000000005E-5</c:v>
                </c:pt>
                <c:pt idx="67020">
                  <c:v>6.7020999999999994E-5</c:v>
                </c:pt>
                <c:pt idx="67021">
                  <c:v>6.7021999999999996E-5</c:v>
                </c:pt>
                <c:pt idx="67022">
                  <c:v>6.7022999999999998E-5</c:v>
                </c:pt>
                <c:pt idx="67023">
                  <c:v>6.7024000000000001E-5</c:v>
                </c:pt>
                <c:pt idx="67024">
                  <c:v>6.7025000000000003E-5</c:v>
                </c:pt>
                <c:pt idx="67025">
                  <c:v>6.7026000000000005E-5</c:v>
                </c:pt>
                <c:pt idx="67026">
                  <c:v>6.7026999999999994E-5</c:v>
                </c:pt>
                <c:pt idx="67027">
                  <c:v>6.7027999999999996E-5</c:v>
                </c:pt>
                <c:pt idx="67028">
                  <c:v>6.7028999999999998E-5</c:v>
                </c:pt>
                <c:pt idx="67029">
                  <c:v>6.703E-5</c:v>
                </c:pt>
                <c:pt idx="67030">
                  <c:v>6.7031000000000002E-5</c:v>
                </c:pt>
                <c:pt idx="67031">
                  <c:v>6.7032000000000005E-5</c:v>
                </c:pt>
                <c:pt idx="67032">
                  <c:v>6.7032999999999993E-5</c:v>
                </c:pt>
                <c:pt idx="67033">
                  <c:v>6.7033999999999995E-5</c:v>
                </c:pt>
                <c:pt idx="67034">
                  <c:v>6.7034999999999998E-5</c:v>
                </c:pt>
                <c:pt idx="67035">
                  <c:v>6.7036E-5</c:v>
                </c:pt>
                <c:pt idx="67036">
                  <c:v>6.7037000000000002E-5</c:v>
                </c:pt>
                <c:pt idx="67037">
                  <c:v>6.7038000000000004E-5</c:v>
                </c:pt>
                <c:pt idx="67038">
                  <c:v>6.7039000000000006E-5</c:v>
                </c:pt>
                <c:pt idx="67039">
                  <c:v>6.7039999999999995E-5</c:v>
                </c:pt>
                <c:pt idx="67040">
                  <c:v>6.7040999999999997E-5</c:v>
                </c:pt>
                <c:pt idx="67041">
                  <c:v>6.7041999999999999E-5</c:v>
                </c:pt>
                <c:pt idx="67042">
                  <c:v>6.7043000000000002E-5</c:v>
                </c:pt>
                <c:pt idx="67043">
                  <c:v>6.7044000000000004E-5</c:v>
                </c:pt>
                <c:pt idx="67044">
                  <c:v>6.7045000000000006E-5</c:v>
                </c:pt>
                <c:pt idx="67045">
                  <c:v>6.7045999999999995E-5</c:v>
                </c:pt>
                <c:pt idx="67046">
                  <c:v>6.7046999999999997E-5</c:v>
                </c:pt>
                <c:pt idx="67047">
                  <c:v>6.7047999999999999E-5</c:v>
                </c:pt>
                <c:pt idx="67048">
                  <c:v>6.7049000000000001E-5</c:v>
                </c:pt>
                <c:pt idx="67049">
                  <c:v>6.7050000000000003E-5</c:v>
                </c:pt>
                <c:pt idx="67050">
                  <c:v>6.7051000000000006E-5</c:v>
                </c:pt>
                <c:pt idx="67051">
                  <c:v>6.7051999999999994E-5</c:v>
                </c:pt>
                <c:pt idx="67052">
                  <c:v>6.7052999999999997E-5</c:v>
                </c:pt>
                <c:pt idx="67053">
                  <c:v>6.7053999999999999E-5</c:v>
                </c:pt>
                <c:pt idx="67054">
                  <c:v>6.7055000000000001E-5</c:v>
                </c:pt>
                <c:pt idx="67055">
                  <c:v>6.7056000000000003E-5</c:v>
                </c:pt>
                <c:pt idx="67056">
                  <c:v>6.7057000000000005E-5</c:v>
                </c:pt>
                <c:pt idx="67057">
                  <c:v>6.7057999999999994E-5</c:v>
                </c:pt>
                <c:pt idx="67058">
                  <c:v>6.7058999999999996E-5</c:v>
                </c:pt>
                <c:pt idx="67059">
                  <c:v>6.7059999999999998E-5</c:v>
                </c:pt>
                <c:pt idx="67060">
                  <c:v>6.7061E-5</c:v>
                </c:pt>
                <c:pt idx="67061">
                  <c:v>6.7062000000000003E-5</c:v>
                </c:pt>
                <c:pt idx="67062">
                  <c:v>6.7063000000000005E-5</c:v>
                </c:pt>
                <c:pt idx="67063">
                  <c:v>6.7063999999999994E-5</c:v>
                </c:pt>
                <c:pt idx="67064">
                  <c:v>6.7064999999999996E-5</c:v>
                </c:pt>
                <c:pt idx="67065">
                  <c:v>6.7065999999999998E-5</c:v>
                </c:pt>
                <c:pt idx="67066">
                  <c:v>6.7067E-5</c:v>
                </c:pt>
                <c:pt idx="67067">
                  <c:v>6.7068000000000002E-5</c:v>
                </c:pt>
                <c:pt idx="67068">
                  <c:v>6.7069000000000004E-5</c:v>
                </c:pt>
                <c:pt idx="67069">
                  <c:v>6.7070000000000007E-5</c:v>
                </c:pt>
                <c:pt idx="67070">
                  <c:v>6.7070999999999995E-5</c:v>
                </c:pt>
                <c:pt idx="67071">
                  <c:v>6.7071999999999998E-5</c:v>
                </c:pt>
                <c:pt idx="67072">
                  <c:v>6.7073E-5</c:v>
                </c:pt>
                <c:pt idx="67073">
                  <c:v>6.7074000000000002E-5</c:v>
                </c:pt>
                <c:pt idx="67074">
                  <c:v>6.7075000000000004E-5</c:v>
                </c:pt>
                <c:pt idx="67075">
                  <c:v>6.7076000000000006E-5</c:v>
                </c:pt>
                <c:pt idx="67076">
                  <c:v>6.7076999999999995E-5</c:v>
                </c:pt>
                <c:pt idx="67077">
                  <c:v>6.7077999999999997E-5</c:v>
                </c:pt>
                <c:pt idx="67078">
                  <c:v>6.7078999999999999E-5</c:v>
                </c:pt>
                <c:pt idx="67079">
                  <c:v>6.7080000000000001E-5</c:v>
                </c:pt>
                <c:pt idx="67080">
                  <c:v>6.7081000000000004E-5</c:v>
                </c:pt>
                <c:pt idx="67081">
                  <c:v>6.7082000000000006E-5</c:v>
                </c:pt>
                <c:pt idx="67082">
                  <c:v>6.7082999999999995E-5</c:v>
                </c:pt>
                <c:pt idx="67083">
                  <c:v>6.7083999999999997E-5</c:v>
                </c:pt>
                <c:pt idx="67084">
                  <c:v>6.7084999999999999E-5</c:v>
                </c:pt>
                <c:pt idx="67085">
                  <c:v>6.7086000000000001E-5</c:v>
                </c:pt>
                <c:pt idx="67086">
                  <c:v>6.7087000000000003E-5</c:v>
                </c:pt>
                <c:pt idx="67087">
                  <c:v>6.7088000000000005E-5</c:v>
                </c:pt>
                <c:pt idx="67088">
                  <c:v>6.7088999999999994E-5</c:v>
                </c:pt>
                <c:pt idx="67089">
                  <c:v>6.7089999999999996E-5</c:v>
                </c:pt>
                <c:pt idx="67090">
                  <c:v>6.7090999999999999E-5</c:v>
                </c:pt>
                <c:pt idx="67091">
                  <c:v>6.7092000000000001E-5</c:v>
                </c:pt>
                <c:pt idx="67092">
                  <c:v>6.7093000000000003E-5</c:v>
                </c:pt>
                <c:pt idx="67093">
                  <c:v>6.7094000000000005E-5</c:v>
                </c:pt>
                <c:pt idx="67094">
                  <c:v>6.7094999999999994E-5</c:v>
                </c:pt>
                <c:pt idx="67095">
                  <c:v>6.7095999999999996E-5</c:v>
                </c:pt>
                <c:pt idx="67096">
                  <c:v>6.7096999999999998E-5</c:v>
                </c:pt>
                <c:pt idx="67097">
                  <c:v>6.7098E-5</c:v>
                </c:pt>
                <c:pt idx="67098">
                  <c:v>6.7099000000000003E-5</c:v>
                </c:pt>
                <c:pt idx="67099">
                  <c:v>6.7100000000000005E-5</c:v>
                </c:pt>
                <c:pt idx="67100">
                  <c:v>6.7100999999999993E-5</c:v>
                </c:pt>
                <c:pt idx="67101">
                  <c:v>6.7101999999999996E-5</c:v>
                </c:pt>
                <c:pt idx="67102">
                  <c:v>6.7102999999999998E-5</c:v>
                </c:pt>
                <c:pt idx="67103">
                  <c:v>6.7104E-5</c:v>
                </c:pt>
                <c:pt idx="67104">
                  <c:v>6.7105000000000002E-5</c:v>
                </c:pt>
                <c:pt idx="67105">
                  <c:v>6.7106000000000004E-5</c:v>
                </c:pt>
                <c:pt idx="67106">
                  <c:v>6.7107000000000006E-5</c:v>
                </c:pt>
                <c:pt idx="67107">
                  <c:v>6.7107999999999995E-5</c:v>
                </c:pt>
                <c:pt idx="67108">
                  <c:v>6.7108999999999997E-5</c:v>
                </c:pt>
                <c:pt idx="67109">
                  <c:v>6.711E-5</c:v>
                </c:pt>
                <c:pt idx="67110">
                  <c:v>6.7111000000000002E-5</c:v>
                </c:pt>
                <c:pt idx="67111">
                  <c:v>6.7112000000000004E-5</c:v>
                </c:pt>
                <c:pt idx="67112">
                  <c:v>6.7113000000000006E-5</c:v>
                </c:pt>
                <c:pt idx="67113">
                  <c:v>6.7113999999999995E-5</c:v>
                </c:pt>
                <c:pt idx="67114">
                  <c:v>6.7114999999999997E-5</c:v>
                </c:pt>
                <c:pt idx="67115">
                  <c:v>6.7115999999999999E-5</c:v>
                </c:pt>
                <c:pt idx="67116">
                  <c:v>6.7117000000000001E-5</c:v>
                </c:pt>
                <c:pt idx="67117">
                  <c:v>6.7118000000000004E-5</c:v>
                </c:pt>
                <c:pt idx="67118">
                  <c:v>6.7119000000000006E-5</c:v>
                </c:pt>
                <c:pt idx="67119">
                  <c:v>6.7119999999999994E-5</c:v>
                </c:pt>
                <c:pt idx="67120">
                  <c:v>6.7120999999999997E-5</c:v>
                </c:pt>
                <c:pt idx="67121">
                  <c:v>6.7121999999999999E-5</c:v>
                </c:pt>
                <c:pt idx="67122">
                  <c:v>6.7123000000000001E-5</c:v>
                </c:pt>
                <c:pt idx="67123">
                  <c:v>6.7124000000000003E-5</c:v>
                </c:pt>
                <c:pt idx="67124">
                  <c:v>6.7125000000000005E-5</c:v>
                </c:pt>
                <c:pt idx="67125">
                  <c:v>6.7125999999999994E-5</c:v>
                </c:pt>
                <c:pt idx="67126">
                  <c:v>6.7126999999999996E-5</c:v>
                </c:pt>
                <c:pt idx="67127">
                  <c:v>6.7127999999999998E-5</c:v>
                </c:pt>
                <c:pt idx="67128">
                  <c:v>6.7129000000000001E-5</c:v>
                </c:pt>
                <c:pt idx="67129">
                  <c:v>6.7130000000000003E-5</c:v>
                </c:pt>
                <c:pt idx="67130">
                  <c:v>6.7131000000000005E-5</c:v>
                </c:pt>
                <c:pt idx="67131">
                  <c:v>6.7131999999999994E-5</c:v>
                </c:pt>
                <c:pt idx="67132">
                  <c:v>6.7132999999999996E-5</c:v>
                </c:pt>
                <c:pt idx="67133">
                  <c:v>6.7133999999999998E-5</c:v>
                </c:pt>
                <c:pt idx="67134">
                  <c:v>6.7135E-5</c:v>
                </c:pt>
                <c:pt idx="67135">
                  <c:v>6.7136000000000002E-5</c:v>
                </c:pt>
                <c:pt idx="67136">
                  <c:v>6.7137000000000005E-5</c:v>
                </c:pt>
                <c:pt idx="67137">
                  <c:v>6.7138000000000007E-5</c:v>
                </c:pt>
                <c:pt idx="67138">
                  <c:v>6.7138999999999995E-5</c:v>
                </c:pt>
                <c:pt idx="67139">
                  <c:v>6.7139999999999998E-5</c:v>
                </c:pt>
                <c:pt idx="67140">
                  <c:v>6.7141E-5</c:v>
                </c:pt>
                <c:pt idx="67141">
                  <c:v>6.7142000000000002E-5</c:v>
                </c:pt>
                <c:pt idx="67142">
                  <c:v>6.7143000000000004E-5</c:v>
                </c:pt>
                <c:pt idx="67143">
                  <c:v>6.7144000000000006E-5</c:v>
                </c:pt>
                <c:pt idx="67144">
                  <c:v>6.7144999999999995E-5</c:v>
                </c:pt>
                <c:pt idx="67145">
                  <c:v>6.7145999999999997E-5</c:v>
                </c:pt>
                <c:pt idx="67146">
                  <c:v>6.7146999999999999E-5</c:v>
                </c:pt>
                <c:pt idx="67147">
                  <c:v>6.7148000000000002E-5</c:v>
                </c:pt>
                <c:pt idx="67148">
                  <c:v>6.7149000000000004E-5</c:v>
                </c:pt>
                <c:pt idx="67149">
                  <c:v>6.7150000000000006E-5</c:v>
                </c:pt>
                <c:pt idx="67150">
                  <c:v>6.7150999999999995E-5</c:v>
                </c:pt>
                <c:pt idx="67151">
                  <c:v>6.7151999999999997E-5</c:v>
                </c:pt>
                <c:pt idx="67152">
                  <c:v>6.7152999999999999E-5</c:v>
                </c:pt>
                <c:pt idx="67153">
                  <c:v>6.7154000000000001E-5</c:v>
                </c:pt>
                <c:pt idx="67154">
                  <c:v>6.7155000000000003E-5</c:v>
                </c:pt>
                <c:pt idx="67155">
                  <c:v>6.7156000000000006E-5</c:v>
                </c:pt>
                <c:pt idx="67156">
                  <c:v>6.7156999999999994E-5</c:v>
                </c:pt>
                <c:pt idx="67157">
                  <c:v>6.7157999999999996E-5</c:v>
                </c:pt>
                <c:pt idx="67158">
                  <c:v>6.7158999999999999E-5</c:v>
                </c:pt>
                <c:pt idx="67159">
                  <c:v>6.7160000000000001E-5</c:v>
                </c:pt>
                <c:pt idx="67160">
                  <c:v>6.7161000000000003E-5</c:v>
                </c:pt>
                <c:pt idx="67161">
                  <c:v>6.7162000000000005E-5</c:v>
                </c:pt>
                <c:pt idx="67162">
                  <c:v>6.7162999999999994E-5</c:v>
                </c:pt>
                <c:pt idx="67163">
                  <c:v>6.7163999999999996E-5</c:v>
                </c:pt>
                <c:pt idx="67164">
                  <c:v>6.7164999999999998E-5</c:v>
                </c:pt>
                <c:pt idx="67165">
                  <c:v>6.7166E-5</c:v>
                </c:pt>
                <c:pt idx="67166">
                  <c:v>6.7167000000000003E-5</c:v>
                </c:pt>
                <c:pt idx="67167">
                  <c:v>6.7168000000000005E-5</c:v>
                </c:pt>
                <c:pt idx="67168">
                  <c:v>6.7168999999999993E-5</c:v>
                </c:pt>
                <c:pt idx="67169">
                  <c:v>6.7169999999999996E-5</c:v>
                </c:pt>
                <c:pt idx="67170">
                  <c:v>6.7170999999999998E-5</c:v>
                </c:pt>
                <c:pt idx="67171">
                  <c:v>6.7172E-5</c:v>
                </c:pt>
                <c:pt idx="67172">
                  <c:v>6.7173000000000002E-5</c:v>
                </c:pt>
                <c:pt idx="67173">
                  <c:v>6.7174000000000004E-5</c:v>
                </c:pt>
                <c:pt idx="67174">
                  <c:v>6.7175000000000007E-5</c:v>
                </c:pt>
                <c:pt idx="67175">
                  <c:v>6.7175999999999995E-5</c:v>
                </c:pt>
                <c:pt idx="67176">
                  <c:v>6.7176999999999997E-5</c:v>
                </c:pt>
                <c:pt idx="67177">
                  <c:v>6.7178E-5</c:v>
                </c:pt>
                <c:pt idx="67178">
                  <c:v>6.7179000000000002E-5</c:v>
                </c:pt>
                <c:pt idx="67179">
                  <c:v>6.7180000000000004E-5</c:v>
                </c:pt>
                <c:pt idx="67180">
                  <c:v>6.7181000000000006E-5</c:v>
                </c:pt>
                <c:pt idx="67181">
                  <c:v>6.7181999999999995E-5</c:v>
                </c:pt>
                <c:pt idx="67182">
                  <c:v>6.7182999999999997E-5</c:v>
                </c:pt>
                <c:pt idx="67183">
                  <c:v>6.7183999999999999E-5</c:v>
                </c:pt>
                <c:pt idx="67184">
                  <c:v>6.7185000000000001E-5</c:v>
                </c:pt>
                <c:pt idx="67185">
                  <c:v>6.7186000000000004E-5</c:v>
                </c:pt>
                <c:pt idx="67186">
                  <c:v>6.7187000000000006E-5</c:v>
                </c:pt>
                <c:pt idx="67187">
                  <c:v>6.7187999999999994E-5</c:v>
                </c:pt>
                <c:pt idx="67188">
                  <c:v>6.7188999999999997E-5</c:v>
                </c:pt>
                <c:pt idx="67189">
                  <c:v>6.7189999999999999E-5</c:v>
                </c:pt>
                <c:pt idx="67190">
                  <c:v>6.7191000000000001E-5</c:v>
                </c:pt>
                <c:pt idx="67191">
                  <c:v>6.7192000000000003E-5</c:v>
                </c:pt>
                <c:pt idx="67192">
                  <c:v>6.7193000000000005E-5</c:v>
                </c:pt>
                <c:pt idx="67193">
                  <c:v>6.7193999999999994E-5</c:v>
                </c:pt>
                <c:pt idx="67194">
                  <c:v>6.7194999999999996E-5</c:v>
                </c:pt>
                <c:pt idx="67195">
                  <c:v>6.7195999999999998E-5</c:v>
                </c:pt>
                <c:pt idx="67196">
                  <c:v>6.7197000000000001E-5</c:v>
                </c:pt>
                <c:pt idx="67197">
                  <c:v>6.7198000000000003E-5</c:v>
                </c:pt>
                <c:pt idx="67198">
                  <c:v>6.7199000000000005E-5</c:v>
                </c:pt>
                <c:pt idx="67199">
                  <c:v>6.7199999999999994E-5</c:v>
                </c:pt>
                <c:pt idx="67200">
                  <c:v>6.7200999999999996E-5</c:v>
                </c:pt>
                <c:pt idx="67201">
                  <c:v>6.7201999999999998E-5</c:v>
                </c:pt>
                <c:pt idx="67202">
                  <c:v>6.7203E-5</c:v>
                </c:pt>
                <c:pt idx="67203">
                  <c:v>6.7204000000000002E-5</c:v>
                </c:pt>
                <c:pt idx="67204">
                  <c:v>6.7205000000000005E-5</c:v>
                </c:pt>
                <c:pt idx="67205">
                  <c:v>6.7206000000000007E-5</c:v>
                </c:pt>
                <c:pt idx="67206">
                  <c:v>6.7206999999999995E-5</c:v>
                </c:pt>
                <c:pt idx="67207">
                  <c:v>6.7207999999999998E-5</c:v>
                </c:pt>
                <c:pt idx="67208">
                  <c:v>6.7209E-5</c:v>
                </c:pt>
                <c:pt idx="67209">
                  <c:v>6.7210000000000002E-5</c:v>
                </c:pt>
                <c:pt idx="67210">
                  <c:v>6.7211000000000004E-5</c:v>
                </c:pt>
                <c:pt idx="67211">
                  <c:v>6.7212000000000006E-5</c:v>
                </c:pt>
                <c:pt idx="67212">
                  <c:v>6.7212999999999995E-5</c:v>
                </c:pt>
                <c:pt idx="67213">
                  <c:v>6.7213999999999997E-5</c:v>
                </c:pt>
                <c:pt idx="67214">
                  <c:v>6.7214999999999999E-5</c:v>
                </c:pt>
                <c:pt idx="67215">
                  <c:v>6.7216000000000002E-5</c:v>
                </c:pt>
                <c:pt idx="67216">
                  <c:v>6.7217000000000004E-5</c:v>
                </c:pt>
                <c:pt idx="67217">
                  <c:v>6.7218000000000006E-5</c:v>
                </c:pt>
                <c:pt idx="67218">
                  <c:v>6.7218999999999995E-5</c:v>
                </c:pt>
                <c:pt idx="67219">
                  <c:v>6.7219999999999997E-5</c:v>
                </c:pt>
                <c:pt idx="67220">
                  <c:v>6.7220999999999999E-5</c:v>
                </c:pt>
                <c:pt idx="67221">
                  <c:v>6.7222000000000001E-5</c:v>
                </c:pt>
                <c:pt idx="67222">
                  <c:v>6.7223000000000003E-5</c:v>
                </c:pt>
                <c:pt idx="67223">
                  <c:v>6.7224000000000006E-5</c:v>
                </c:pt>
                <c:pt idx="67224">
                  <c:v>6.7224999999999994E-5</c:v>
                </c:pt>
                <c:pt idx="67225">
                  <c:v>6.7225999999999996E-5</c:v>
                </c:pt>
                <c:pt idx="67226">
                  <c:v>6.7226999999999999E-5</c:v>
                </c:pt>
                <c:pt idx="67227">
                  <c:v>6.7228000000000001E-5</c:v>
                </c:pt>
                <c:pt idx="67228">
                  <c:v>6.7229000000000003E-5</c:v>
                </c:pt>
                <c:pt idx="67229">
                  <c:v>6.7230000000000005E-5</c:v>
                </c:pt>
                <c:pt idx="67230">
                  <c:v>6.7230999999999994E-5</c:v>
                </c:pt>
                <c:pt idx="67231">
                  <c:v>6.7231999999999996E-5</c:v>
                </c:pt>
                <c:pt idx="67232">
                  <c:v>6.7232999999999998E-5</c:v>
                </c:pt>
                <c:pt idx="67233">
                  <c:v>6.7234E-5</c:v>
                </c:pt>
                <c:pt idx="67234">
                  <c:v>6.7235000000000003E-5</c:v>
                </c:pt>
                <c:pt idx="67235">
                  <c:v>6.7236000000000005E-5</c:v>
                </c:pt>
                <c:pt idx="67236">
                  <c:v>6.7236999999999993E-5</c:v>
                </c:pt>
                <c:pt idx="67237">
                  <c:v>6.7237999999999996E-5</c:v>
                </c:pt>
                <c:pt idx="67238">
                  <c:v>6.7238999999999998E-5</c:v>
                </c:pt>
                <c:pt idx="67239">
                  <c:v>6.724E-5</c:v>
                </c:pt>
                <c:pt idx="67240">
                  <c:v>6.7241000000000002E-5</c:v>
                </c:pt>
                <c:pt idx="67241">
                  <c:v>6.7242000000000004E-5</c:v>
                </c:pt>
                <c:pt idx="67242">
                  <c:v>6.7243000000000007E-5</c:v>
                </c:pt>
                <c:pt idx="67243">
                  <c:v>6.7243999999999995E-5</c:v>
                </c:pt>
                <c:pt idx="67244">
                  <c:v>6.7244999999999997E-5</c:v>
                </c:pt>
                <c:pt idx="67245">
                  <c:v>6.7246E-5</c:v>
                </c:pt>
                <c:pt idx="67246">
                  <c:v>6.7247000000000002E-5</c:v>
                </c:pt>
                <c:pt idx="67247">
                  <c:v>6.7248000000000004E-5</c:v>
                </c:pt>
                <c:pt idx="67248">
                  <c:v>6.7249000000000006E-5</c:v>
                </c:pt>
                <c:pt idx="67249">
                  <c:v>6.7249999999999995E-5</c:v>
                </c:pt>
                <c:pt idx="67250">
                  <c:v>6.7250999999999997E-5</c:v>
                </c:pt>
                <c:pt idx="67251">
                  <c:v>6.7251999999999999E-5</c:v>
                </c:pt>
                <c:pt idx="67252">
                  <c:v>6.7253000000000001E-5</c:v>
                </c:pt>
                <c:pt idx="67253">
                  <c:v>6.7254000000000004E-5</c:v>
                </c:pt>
                <c:pt idx="67254">
                  <c:v>6.7255000000000006E-5</c:v>
                </c:pt>
                <c:pt idx="67255">
                  <c:v>6.7255999999999994E-5</c:v>
                </c:pt>
                <c:pt idx="67256">
                  <c:v>6.7256999999999997E-5</c:v>
                </c:pt>
                <c:pt idx="67257">
                  <c:v>6.7257999999999999E-5</c:v>
                </c:pt>
                <c:pt idx="67258">
                  <c:v>6.7259000000000001E-5</c:v>
                </c:pt>
                <c:pt idx="67259">
                  <c:v>6.7260000000000003E-5</c:v>
                </c:pt>
                <c:pt idx="67260">
                  <c:v>6.7261000000000005E-5</c:v>
                </c:pt>
                <c:pt idx="67261">
                  <c:v>6.7261999999999994E-5</c:v>
                </c:pt>
                <c:pt idx="67262">
                  <c:v>6.7262999999999996E-5</c:v>
                </c:pt>
                <c:pt idx="67263">
                  <c:v>6.7263999999999998E-5</c:v>
                </c:pt>
                <c:pt idx="67264">
                  <c:v>6.7265000000000001E-5</c:v>
                </c:pt>
                <c:pt idx="67265">
                  <c:v>6.7266000000000003E-5</c:v>
                </c:pt>
                <c:pt idx="67266">
                  <c:v>6.7267000000000005E-5</c:v>
                </c:pt>
                <c:pt idx="67267">
                  <c:v>6.7267999999999994E-5</c:v>
                </c:pt>
                <c:pt idx="67268">
                  <c:v>6.7268999999999996E-5</c:v>
                </c:pt>
                <c:pt idx="67269">
                  <c:v>6.7269999999999998E-5</c:v>
                </c:pt>
                <c:pt idx="67270">
                  <c:v>6.7271E-5</c:v>
                </c:pt>
                <c:pt idx="67271">
                  <c:v>6.7272000000000002E-5</c:v>
                </c:pt>
                <c:pt idx="67272">
                  <c:v>6.7273000000000005E-5</c:v>
                </c:pt>
                <c:pt idx="67273">
                  <c:v>6.7274000000000007E-5</c:v>
                </c:pt>
                <c:pt idx="67274">
                  <c:v>6.7274999999999995E-5</c:v>
                </c:pt>
                <c:pt idx="67275">
                  <c:v>6.7275999999999998E-5</c:v>
                </c:pt>
                <c:pt idx="67276">
                  <c:v>6.7277E-5</c:v>
                </c:pt>
                <c:pt idx="67277">
                  <c:v>6.7278000000000002E-5</c:v>
                </c:pt>
                <c:pt idx="67278">
                  <c:v>6.7279000000000004E-5</c:v>
                </c:pt>
                <c:pt idx="67279">
                  <c:v>6.7280000000000006E-5</c:v>
                </c:pt>
                <c:pt idx="67280">
                  <c:v>6.7280999999999995E-5</c:v>
                </c:pt>
                <c:pt idx="67281">
                  <c:v>6.7281999999999997E-5</c:v>
                </c:pt>
                <c:pt idx="67282">
                  <c:v>6.7282999999999999E-5</c:v>
                </c:pt>
                <c:pt idx="67283">
                  <c:v>6.7284000000000002E-5</c:v>
                </c:pt>
                <c:pt idx="67284">
                  <c:v>6.7285000000000004E-5</c:v>
                </c:pt>
                <c:pt idx="67285">
                  <c:v>6.7286000000000006E-5</c:v>
                </c:pt>
                <c:pt idx="67286">
                  <c:v>6.7286999999999995E-5</c:v>
                </c:pt>
                <c:pt idx="67287">
                  <c:v>6.7287999999999997E-5</c:v>
                </c:pt>
                <c:pt idx="67288">
                  <c:v>6.7288999999999999E-5</c:v>
                </c:pt>
                <c:pt idx="67289">
                  <c:v>6.7290000000000001E-5</c:v>
                </c:pt>
                <c:pt idx="67290">
                  <c:v>6.7291000000000003E-5</c:v>
                </c:pt>
                <c:pt idx="67291">
                  <c:v>6.7292000000000006E-5</c:v>
                </c:pt>
                <c:pt idx="67292">
                  <c:v>6.7292999999999994E-5</c:v>
                </c:pt>
                <c:pt idx="67293">
                  <c:v>6.7293999999999996E-5</c:v>
                </c:pt>
                <c:pt idx="67294">
                  <c:v>6.7294999999999999E-5</c:v>
                </c:pt>
                <c:pt idx="67295">
                  <c:v>6.7296000000000001E-5</c:v>
                </c:pt>
                <c:pt idx="67296">
                  <c:v>6.7297000000000003E-5</c:v>
                </c:pt>
                <c:pt idx="67297">
                  <c:v>6.7298000000000005E-5</c:v>
                </c:pt>
                <c:pt idx="67298">
                  <c:v>6.7298999999999994E-5</c:v>
                </c:pt>
                <c:pt idx="67299">
                  <c:v>6.7299999999999996E-5</c:v>
                </c:pt>
                <c:pt idx="67300">
                  <c:v>6.7300999999999998E-5</c:v>
                </c:pt>
                <c:pt idx="67301">
                  <c:v>6.7302E-5</c:v>
                </c:pt>
                <c:pt idx="67302">
                  <c:v>6.7303000000000003E-5</c:v>
                </c:pt>
                <c:pt idx="67303">
                  <c:v>6.7304000000000005E-5</c:v>
                </c:pt>
                <c:pt idx="67304">
                  <c:v>6.7304999999999993E-5</c:v>
                </c:pt>
                <c:pt idx="67305">
                  <c:v>6.7305999999999996E-5</c:v>
                </c:pt>
                <c:pt idx="67306">
                  <c:v>6.7306999999999998E-5</c:v>
                </c:pt>
                <c:pt idx="67307">
                  <c:v>6.7308E-5</c:v>
                </c:pt>
                <c:pt idx="67308">
                  <c:v>6.7309000000000002E-5</c:v>
                </c:pt>
                <c:pt idx="67309">
                  <c:v>6.7310000000000004E-5</c:v>
                </c:pt>
                <c:pt idx="67310">
                  <c:v>6.7311000000000007E-5</c:v>
                </c:pt>
                <c:pt idx="67311">
                  <c:v>6.7311999999999995E-5</c:v>
                </c:pt>
                <c:pt idx="67312">
                  <c:v>6.7312999999999997E-5</c:v>
                </c:pt>
                <c:pt idx="67313">
                  <c:v>6.7314E-5</c:v>
                </c:pt>
                <c:pt idx="67314">
                  <c:v>6.7315000000000002E-5</c:v>
                </c:pt>
                <c:pt idx="67315">
                  <c:v>6.7316000000000004E-5</c:v>
                </c:pt>
                <c:pt idx="67316">
                  <c:v>6.7317000000000006E-5</c:v>
                </c:pt>
                <c:pt idx="67317">
                  <c:v>6.7317999999999995E-5</c:v>
                </c:pt>
                <c:pt idx="67318">
                  <c:v>6.7318999999999997E-5</c:v>
                </c:pt>
                <c:pt idx="67319">
                  <c:v>6.7319999999999999E-5</c:v>
                </c:pt>
                <c:pt idx="67320">
                  <c:v>6.7321000000000001E-5</c:v>
                </c:pt>
                <c:pt idx="67321">
                  <c:v>6.7322000000000004E-5</c:v>
                </c:pt>
                <c:pt idx="67322">
                  <c:v>6.7323000000000006E-5</c:v>
                </c:pt>
                <c:pt idx="67323">
                  <c:v>6.7323999999999994E-5</c:v>
                </c:pt>
                <c:pt idx="67324">
                  <c:v>6.7324999999999997E-5</c:v>
                </c:pt>
                <c:pt idx="67325">
                  <c:v>6.7325999999999999E-5</c:v>
                </c:pt>
                <c:pt idx="67326">
                  <c:v>6.7327000000000001E-5</c:v>
                </c:pt>
                <c:pt idx="67327">
                  <c:v>6.7328000000000003E-5</c:v>
                </c:pt>
                <c:pt idx="67328">
                  <c:v>6.7329000000000005E-5</c:v>
                </c:pt>
                <c:pt idx="67329">
                  <c:v>6.7329999999999994E-5</c:v>
                </c:pt>
                <c:pt idx="67330">
                  <c:v>6.7330999999999996E-5</c:v>
                </c:pt>
                <c:pt idx="67331">
                  <c:v>6.7331999999999998E-5</c:v>
                </c:pt>
                <c:pt idx="67332">
                  <c:v>6.7333000000000001E-5</c:v>
                </c:pt>
                <c:pt idx="67333">
                  <c:v>6.7334000000000003E-5</c:v>
                </c:pt>
                <c:pt idx="67334">
                  <c:v>6.7335000000000005E-5</c:v>
                </c:pt>
                <c:pt idx="67335">
                  <c:v>6.7335999999999994E-5</c:v>
                </c:pt>
                <c:pt idx="67336">
                  <c:v>6.7336999999999996E-5</c:v>
                </c:pt>
                <c:pt idx="67337">
                  <c:v>6.7337999999999998E-5</c:v>
                </c:pt>
                <c:pt idx="67338">
                  <c:v>6.7339E-5</c:v>
                </c:pt>
                <c:pt idx="67339">
                  <c:v>6.7340000000000002E-5</c:v>
                </c:pt>
                <c:pt idx="67340">
                  <c:v>6.7341000000000005E-5</c:v>
                </c:pt>
                <c:pt idx="67341">
                  <c:v>6.7341999999999993E-5</c:v>
                </c:pt>
                <c:pt idx="67342">
                  <c:v>6.7342999999999995E-5</c:v>
                </c:pt>
                <c:pt idx="67343">
                  <c:v>6.7343999999999998E-5</c:v>
                </c:pt>
                <c:pt idx="67344">
                  <c:v>6.7345E-5</c:v>
                </c:pt>
                <c:pt idx="67345">
                  <c:v>6.7346000000000002E-5</c:v>
                </c:pt>
                <c:pt idx="67346">
                  <c:v>6.7347000000000004E-5</c:v>
                </c:pt>
                <c:pt idx="67347">
                  <c:v>6.7348000000000006E-5</c:v>
                </c:pt>
                <c:pt idx="67348">
                  <c:v>6.7348999999999995E-5</c:v>
                </c:pt>
                <c:pt idx="67349">
                  <c:v>6.7349999999999997E-5</c:v>
                </c:pt>
                <c:pt idx="67350">
                  <c:v>6.7350999999999999E-5</c:v>
                </c:pt>
                <c:pt idx="67351">
                  <c:v>6.7352000000000002E-5</c:v>
                </c:pt>
                <c:pt idx="67352">
                  <c:v>6.7353000000000004E-5</c:v>
                </c:pt>
                <c:pt idx="67353">
                  <c:v>6.7354000000000006E-5</c:v>
                </c:pt>
                <c:pt idx="67354">
                  <c:v>6.7354999999999995E-5</c:v>
                </c:pt>
                <c:pt idx="67355">
                  <c:v>6.7355999999999997E-5</c:v>
                </c:pt>
                <c:pt idx="67356">
                  <c:v>6.7356999999999999E-5</c:v>
                </c:pt>
                <c:pt idx="67357">
                  <c:v>6.7358000000000001E-5</c:v>
                </c:pt>
                <c:pt idx="67358">
                  <c:v>6.7359000000000003E-5</c:v>
                </c:pt>
                <c:pt idx="67359">
                  <c:v>6.7360000000000006E-5</c:v>
                </c:pt>
                <c:pt idx="67360">
                  <c:v>6.7360999999999994E-5</c:v>
                </c:pt>
                <c:pt idx="67361">
                  <c:v>6.7361999999999996E-5</c:v>
                </c:pt>
                <c:pt idx="67362">
                  <c:v>6.7362999999999999E-5</c:v>
                </c:pt>
                <c:pt idx="67363">
                  <c:v>6.7364000000000001E-5</c:v>
                </c:pt>
                <c:pt idx="67364">
                  <c:v>6.7365000000000003E-5</c:v>
                </c:pt>
                <c:pt idx="67365">
                  <c:v>6.7366000000000005E-5</c:v>
                </c:pt>
                <c:pt idx="67366">
                  <c:v>6.7366999999999994E-5</c:v>
                </c:pt>
                <c:pt idx="67367">
                  <c:v>6.7367999999999996E-5</c:v>
                </c:pt>
                <c:pt idx="67368">
                  <c:v>6.7368999999999998E-5</c:v>
                </c:pt>
                <c:pt idx="67369">
                  <c:v>6.737E-5</c:v>
                </c:pt>
                <c:pt idx="67370">
                  <c:v>6.7371000000000003E-5</c:v>
                </c:pt>
                <c:pt idx="67371">
                  <c:v>6.7372000000000005E-5</c:v>
                </c:pt>
                <c:pt idx="67372">
                  <c:v>6.7372999999999993E-5</c:v>
                </c:pt>
                <c:pt idx="67373">
                  <c:v>6.7373999999999996E-5</c:v>
                </c:pt>
                <c:pt idx="67374">
                  <c:v>6.7374999999999998E-5</c:v>
                </c:pt>
                <c:pt idx="67375">
                  <c:v>6.7376E-5</c:v>
                </c:pt>
                <c:pt idx="67376">
                  <c:v>6.7377000000000002E-5</c:v>
                </c:pt>
                <c:pt idx="67377">
                  <c:v>6.7378000000000004E-5</c:v>
                </c:pt>
                <c:pt idx="67378">
                  <c:v>6.7379000000000007E-5</c:v>
                </c:pt>
                <c:pt idx="67379">
                  <c:v>6.7379999999999995E-5</c:v>
                </c:pt>
                <c:pt idx="67380">
                  <c:v>6.7380999999999997E-5</c:v>
                </c:pt>
                <c:pt idx="67381">
                  <c:v>6.7382E-5</c:v>
                </c:pt>
                <c:pt idx="67382">
                  <c:v>6.7383000000000002E-5</c:v>
                </c:pt>
                <c:pt idx="67383">
                  <c:v>6.7384000000000004E-5</c:v>
                </c:pt>
                <c:pt idx="67384">
                  <c:v>6.7385000000000006E-5</c:v>
                </c:pt>
                <c:pt idx="67385">
                  <c:v>6.7385999999999995E-5</c:v>
                </c:pt>
                <c:pt idx="67386">
                  <c:v>6.7386999999999997E-5</c:v>
                </c:pt>
                <c:pt idx="67387">
                  <c:v>6.7387999999999999E-5</c:v>
                </c:pt>
                <c:pt idx="67388">
                  <c:v>6.7389000000000001E-5</c:v>
                </c:pt>
                <c:pt idx="67389">
                  <c:v>6.7390000000000004E-5</c:v>
                </c:pt>
                <c:pt idx="67390">
                  <c:v>6.7391000000000006E-5</c:v>
                </c:pt>
                <c:pt idx="67391">
                  <c:v>6.7391999999999994E-5</c:v>
                </c:pt>
                <c:pt idx="67392">
                  <c:v>6.7392999999999997E-5</c:v>
                </c:pt>
                <c:pt idx="67393">
                  <c:v>6.7393999999999999E-5</c:v>
                </c:pt>
                <c:pt idx="67394">
                  <c:v>6.7395000000000001E-5</c:v>
                </c:pt>
                <c:pt idx="67395">
                  <c:v>6.7396000000000003E-5</c:v>
                </c:pt>
                <c:pt idx="67396">
                  <c:v>6.7397000000000005E-5</c:v>
                </c:pt>
                <c:pt idx="67397">
                  <c:v>6.7397999999999994E-5</c:v>
                </c:pt>
                <c:pt idx="67398">
                  <c:v>6.7398999999999996E-5</c:v>
                </c:pt>
                <c:pt idx="67399">
                  <c:v>6.7399999999999998E-5</c:v>
                </c:pt>
                <c:pt idx="67400">
                  <c:v>6.7401000000000001E-5</c:v>
                </c:pt>
                <c:pt idx="67401">
                  <c:v>6.7402000000000003E-5</c:v>
                </c:pt>
                <c:pt idx="67402">
                  <c:v>6.7403000000000005E-5</c:v>
                </c:pt>
                <c:pt idx="67403">
                  <c:v>6.7403999999999994E-5</c:v>
                </c:pt>
                <c:pt idx="67404">
                  <c:v>6.7404999999999996E-5</c:v>
                </c:pt>
                <c:pt idx="67405">
                  <c:v>6.7405999999999998E-5</c:v>
                </c:pt>
                <c:pt idx="67406">
                  <c:v>6.7407E-5</c:v>
                </c:pt>
                <c:pt idx="67407">
                  <c:v>6.7408000000000002E-5</c:v>
                </c:pt>
                <c:pt idx="67408">
                  <c:v>6.7409000000000005E-5</c:v>
                </c:pt>
                <c:pt idx="67409">
                  <c:v>6.7409999999999993E-5</c:v>
                </c:pt>
                <c:pt idx="67410">
                  <c:v>6.7410999999999995E-5</c:v>
                </c:pt>
                <c:pt idx="67411">
                  <c:v>6.7411999999999998E-5</c:v>
                </c:pt>
                <c:pt idx="67412">
                  <c:v>6.7413E-5</c:v>
                </c:pt>
                <c:pt idx="67413">
                  <c:v>6.7414000000000002E-5</c:v>
                </c:pt>
                <c:pt idx="67414">
                  <c:v>6.7415000000000004E-5</c:v>
                </c:pt>
                <c:pt idx="67415">
                  <c:v>6.7416000000000006E-5</c:v>
                </c:pt>
                <c:pt idx="67416">
                  <c:v>6.7416999999999995E-5</c:v>
                </c:pt>
                <c:pt idx="67417">
                  <c:v>6.7417999999999997E-5</c:v>
                </c:pt>
                <c:pt idx="67418">
                  <c:v>6.7418999999999999E-5</c:v>
                </c:pt>
                <c:pt idx="67419">
                  <c:v>6.7420000000000002E-5</c:v>
                </c:pt>
                <c:pt idx="67420">
                  <c:v>6.7421000000000004E-5</c:v>
                </c:pt>
                <c:pt idx="67421">
                  <c:v>6.7422000000000006E-5</c:v>
                </c:pt>
                <c:pt idx="67422">
                  <c:v>6.7422999999999995E-5</c:v>
                </c:pt>
                <c:pt idx="67423">
                  <c:v>6.7423999999999997E-5</c:v>
                </c:pt>
                <c:pt idx="67424">
                  <c:v>6.7424999999999999E-5</c:v>
                </c:pt>
                <c:pt idx="67425">
                  <c:v>6.7426000000000001E-5</c:v>
                </c:pt>
                <c:pt idx="67426">
                  <c:v>6.7427000000000003E-5</c:v>
                </c:pt>
                <c:pt idx="67427">
                  <c:v>6.7428000000000006E-5</c:v>
                </c:pt>
                <c:pt idx="67428">
                  <c:v>6.7428999999999994E-5</c:v>
                </c:pt>
                <c:pt idx="67429">
                  <c:v>6.7429999999999996E-5</c:v>
                </c:pt>
                <c:pt idx="67430">
                  <c:v>6.7430999999999999E-5</c:v>
                </c:pt>
                <c:pt idx="67431">
                  <c:v>6.7432000000000001E-5</c:v>
                </c:pt>
                <c:pt idx="67432">
                  <c:v>6.7433000000000003E-5</c:v>
                </c:pt>
                <c:pt idx="67433">
                  <c:v>6.7434000000000005E-5</c:v>
                </c:pt>
                <c:pt idx="67434">
                  <c:v>6.7434999999999994E-5</c:v>
                </c:pt>
                <c:pt idx="67435">
                  <c:v>6.7435999999999996E-5</c:v>
                </c:pt>
                <c:pt idx="67436">
                  <c:v>6.7436999999999998E-5</c:v>
                </c:pt>
                <c:pt idx="67437">
                  <c:v>6.7438E-5</c:v>
                </c:pt>
                <c:pt idx="67438">
                  <c:v>6.7439000000000003E-5</c:v>
                </c:pt>
                <c:pt idx="67439">
                  <c:v>6.7440000000000005E-5</c:v>
                </c:pt>
                <c:pt idx="67440">
                  <c:v>6.7440999999999993E-5</c:v>
                </c:pt>
                <c:pt idx="67441">
                  <c:v>6.7441999999999996E-5</c:v>
                </c:pt>
                <c:pt idx="67442">
                  <c:v>6.7442999999999998E-5</c:v>
                </c:pt>
                <c:pt idx="67443">
                  <c:v>6.7444E-5</c:v>
                </c:pt>
                <c:pt idx="67444">
                  <c:v>6.7445000000000002E-5</c:v>
                </c:pt>
                <c:pt idx="67445">
                  <c:v>6.7446000000000004E-5</c:v>
                </c:pt>
                <c:pt idx="67446">
                  <c:v>6.7447000000000007E-5</c:v>
                </c:pt>
                <c:pt idx="67447">
                  <c:v>6.7447999999999995E-5</c:v>
                </c:pt>
                <c:pt idx="67448">
                  <c:v>6.7448999999999997E-5</c:v>
                </c:pt>
                <c:pt idx="67449">
                  <c:v>6.745E-5</c:v>
                </c:pt>
                <c:pt idx="67450">
                  <c:v>6.7451000000000002E-5</c:v>
                </c:pt>
                <c:pt idx="67451">
                  <c:v>6.7452000000000004E-5</c:v>
                </c:pt>
                <c:pt idx="67452">
                  <c:v>6.7453000000000006E-5</c:v>
                </c:pt>
                <c:pt idx="67453">
                  <c:v>6.7453999999999995E-5</c:v>
                </c:pt>
                <c:pt idx="67454">
                  <c:v>6.7454999999999997E-5</c:v>
                </c:pt>
                <c:pt idx="67455">
                  <c:v>6.7455999999999999E-5</c:v>
                </c:pt>
                <c:pt idx="67456">
                  <c:v>6.7457000000000001E-5</c:v>
                </c:pt>
                <c:pt idx="67457">
                  <c:v>6.7458000000000004E-5</c:v>
                </c:pt>
                <c:pt idx="67458">
                  <c:v>6.7459000000000006E-5</c:v>
                </c:pt>
                <c:pt idx="67459">
                  <c:v>6.7459999999999994E-5</c:v>
                </c:pt>
                <c:pt idx="67460">
                  <c:v>6.7460999999999997E-5</c:v>
                </c:pt>
                <c:pt idx="67461">
                  <c:v>6.7461999999999999E-5</c:v>
                </c:pt>
                <c:pt idx="67462">
                  <c:v>6.7463000000000001E-5</c:v>
                </c:pt>
                <c:pt idx="67463">
                  <c:v>6.7464000000000003E-5</c:v>
                </c:pt>
                <c:pt idx="67464">
                  <c:v>6.7465000000000005E-5</c:v>
                </c:pt>
                <c:pt idx="67465">
                  <c:v>6.7465999999999994E-5</c:v>
                </c:pt>
                <c:pt idx="67466">
                  <c:v>6.7466999999999996E-5</c:v>
                </c:pt>
                <c:pt idx="67467">
                  <c:v>6.7467999999999998E-5</c:v>
                </c:pt>
                <c:pt idx="67468">
                  <c:v>6.7469000000000001E-5</c:v>
                </c:pt>
                <c:pt idx="67469">
                  <c:v>6.7470000000000003E-5</c:v>
                </c:pt>
                <c:pt idx="67470">
                  <c:v>6.7471000000000005E-5</c:v>
                </c:pt>
                <c:pt idx="67471">
                  <c:v>6.7471999999999994E-5</c:v>
                </c:pt>
                <c:pt idx="67472">
                  <c:v>6.7472999999999996E-5</c:v>
                </c:pt>
                <c:pt idx="67473">
                  <c:v>6.7473999999999998E-5</c:v>
                </c:pt>
                <c:pt idx="67474">
                  <c:v>6.7475E-5</c:v>
                </c:pt>
                <c:pt idx="67475">
                  <c:v>6.7476000000000002E-5</c:v>
                </c:pt>
                <c:pt idx="67476">
                  <c:v>6.7477000000000005E-5</c:v>
                </c:pt>
                <c:pt idx="67477">
                  <c:v>6.7477999999999993E-5</c:v>
                </c:pt>
                <c:pt idx="67478">
                  <c:v>6.7478999999999995E-5</c:v>
                </c:pt>
                <c:pt idx="67479">
                  <c:v>6.7479999999999998E-5</c:v>
                </c:pt>
                <c:pt idx="67480">
                  <c:v>6.7481E-5</c:v>
                </c:pt>
                <c:pt idx="67481">
                  <c:v>6.7482000000000002E-5</c:v>
                </c:pt>
                <c:pt idx="67482">
                  <c:v>6.7483000000000004E-5</c:v>
                </c:pt>
                <c:pt idx="67483">
                  <c:v>6.7484000000000006E-5</c:v>
                </c:pt>
                <c:pt idx="67484">
                  <c:v>6.7484999999999995E-5</c:v>
                </c:pt>
                <c:pt idx="67485">
                  <c:v>6.7485999999999997E-5</c:v>
                </c:pt>
                <c:pt idx="67486">
                  <c:v>6.7486999999999999E-5</c:v>
                </c:pt>
                <c:pt idx="67487">
                  <c:v>6.7488000000000002E-5</c:v>
                </c:pt>
                <c:pt idx="67488">
                  <c:v>6.7489000000000004E-5</c:v>
                </c:pt>
                <c:pt idx="67489">
                  <c:v>6.7490000000000006E-5</c:v>
                </c:pt>
                <c:pt idx="67490">
                  <c:v>6.7490999999999995E-5</c:v>
                </c:pt>
                <c:pt idx="67491">
                  <c:v>6.7491999999999997E-5</c:v>
                </c:pt>
                <c:pt idx="67492">
                  <c:v>6.7492999999999999E-5</c:v>
                </c:pt>
                <c:pt idx="67493">
                  <c:v>6.7494000000000001E-5</c:v>
                </c:pt>
                <c:pt idx="67494">
                  <c:v>6.7495000000000003E-5</c:v>
                </c:pt>
                <c:pt idx="67495">
                  <c:v>6.7496000000000006E-5</c:v>
                </c:pt>
                <c:pt idx="67496">
                  <c:v>6.7496999999999994E-5</c:v>
                </c:pt>
                <c:pt idx="67497">
                  <c:v>6.7497999999999996E-5</c:v>
                </c:pt>
                <c:pt idx="67498">
                  <c:v>6.7498999999999999E-5</c:v>
                </c:pt>
                <c:pt idx="67499">
                  <c:v>6.7500000000000001E-5</c:v>
                </c:pt>
                <c:pt idx="67500">
                  <c:v>6.7501000000000003E-5</c:v>
                </c:pt>
                <c:pt idx="67501">
                  <c:v>6.7502000000000005E-5</c:v>
                </c:pt>
                <c:pt idx="67502">
                  <c:v>6.7502999999999994E-5</c:v>
                </c:pt>
                <c:pt idx="67503">
                  <c:v>6.7503999999999996E-5</c:v>
                </c:pt>
                <c:pt idx="67504">
                  <c:v>6.7504999999999998E-5</c:v>
                </c:pt>
                <c:pt idx="67505">
                  <c:v>6.7506E-5</c:v>
                </c:pt>
                <c:pt idx="67506">
                  <c:v>6.7507000000000003E-5</c:v>
                </c:pt>
                <c:pt idx="67507">
                  <c:v>6.7508000000000005E-5</c:v>
                </c:pt>
                <c:pt idx="67508">
                  <c:v>6.7508999999999993E-5</c:v>
                </c:pt>
                <c:pt idx="67509">
                  <c:v>6.7509999999999996E-5</c:v>
                </c:pt>
                <c:pt idx="67510">
                  <c:v>6.7510999999999998E-5</c:v>
                </c:pt>
                <c:pt idx="67511">
                  <c:v>6.7512E-5</c:v>
                </c:pt>
                <c:pt idx="67512">
                  <c:v>6.7513000000000002E-5</c:v>
                </c:pt>
                <c:pt idx="67513">
                  <c:v>6.7514000000000004E-5</c:v>
                </c:pt>
                <c:pt idx="67514">
                  <c:v>6.7515000000000007E-5</c:v>
                </c:pt>
                <c:pt idx="67515">
                  <c:v>6.7515999999999995E-5</c:v>
                </c:pt>
                <c:pt idx="67516">
                  <c:v>6.7516999999999997E-5</c:v>
                </c:pt>
                <c:pt idx="67517">
                  <c:v>6.7518E-5</c:v>
                </c:pt>
                <c:pt idx="67518">
                  <c:v>6.7519000000000002E-5</c:v>
                </c:pt>
                <c:pt idx="67519">
                  <c:v>6.7520000000000004E-5</c:v>
                </c:pt>
                <c:pt idx="67520">
                  <c:v>6.7521000000000006E-5</c:v>
                </c:pt>
                <c:pt idx="67521">
                  <c:v>6.7521999999999995E-5</c:v>
                </c:pt>
                <c:pt idx="67522">
                  <c:v>6.7522999999999997E-5</c:v>
                </c:pt>
                <c:pt idx="67523">
                  <c:v>6.7523999999999999E-5</c:v>
                </c:pt>
                <c:pt idx="67524">
                  <c:v>6.7525000000000001E-5</c:v>
                </c:pt>
                <c:pt idx="67525">
                  <c:v>6.7526000000000004E-5</c:v>
                </c:pt>
                <c:pt idx="67526">
                  <c:v>6.7527000000000006E-5</c:v>
                </c:pt>
                <c:pt idx="67527">
                  <c:v>6.7527999999999994E-5</c:v>
                </c:pt>
                <c:pt idx="67528">
                  <c:v>6.7528999999999997E-5</c:v>
                </c:pt>
                <c:pt idx="67529">
                  <c:v>6.7529999999999999E-5</c:v>
                </c:pt>
                <c:pt idx="67530">
                  <c:v>6.7531000000000001E-5</c:v>
                </c:pt>
                <c:pt idx="67531">
                  <c:v>6.7532000000000003E-5</c:v>
                </c:pt>
                <c:pt idx="67532">
                  <c:v>6.7533000000000005E-5</c:v>
                </c:pt>
                <c:pt idx="67533">
                  <c:v>6.7533999999999994E-5</c:v>
                </c:pt>
                <c:pt idx="67534">
                  <c:v>6.7534999999999996E-5</c:v>
                </c:pt>
                <c:pt idx="67535">
                  <c:v>6.7535999999999998E-5</c:v>
                </c:pt>
                <c:pt idx="67536">
                  <c:v>6.7537000000000001E-5</c:v>
                </c:pt>
                <c:pt idx="67537">
                  <c:v>6.7538000000000003E-5</c:v>
                </c:pt>
                <c:pt idx="67538">
                  <c:v>6.7539000000000005E-5</c:v>
                </c:pt>
                <c:pt idx="67539">
                  <c:v>6.7539999999999994E-5</c:v>
                </c:pt>
                <c:pt idx="67540">
                  <c:v>6.7540999999999996E-5</c:v>
                </c:pt>
                <c:pt idx="67541">
                  <c:v>6.7541999999999998E-5</c:v>
                </c:pt>
                <c:pt idx="67542">
                  <c:v>6.7543E-5</c:v>
                </c:pt>
                <c:pt idx="67543">
                  <c:v>6.7544000000000002E-5</c:v>
                </c:pt>
                <c:pt idx="67544">
                  <c:v>6.7545000000000005E-5</c:v>
                </c:pt>
                <c:pt idx="67545">
                  <c:v>6.7545999999999993E-5</c:v>
                </c:pt>
                <c:pt idx="67546">
                  <c:v>6.7546999999999996E-5</c:v>
                </c:pt>
                <c:pt idx="67547">
                  <c:v>6.7547999999999998E-5</c:v>
                </c:pt>
                <c:pt idx="67548">
                  <c:v>6.7549E-5</c:v>
                </c:pt>
                <c:pt idx="67549">
                  <c:v>6.7550000000000002E-5</c:v>
                </c:pt>
                <c:pt idx="67550">
                  <c:v>6.7551000000000004E-5</c:v>
                </c:pt>
                <c:pt idx="67551">
                  <c:v>6.7552000000000006E-5</c:v>
                </c:pt>
                <c:pt idx="67552">
                  <c:v>6.7552999999999995E-5</c:v>
                </c:pt>
                <c:pt idx="67553">
                  <c:v>6.7553999999999997E-5</c:v>
                </c:pt>
                <c:pt idx="67554">
                  <c:v>6.7554999999999999E-5</c:v>
                </c:pt>
                <c:pt idx="67555">
                  <c:v>6.7556000000000002E-5</c:v>
                </c:pt>
                <c:pt idx="67556">
                  <c:v>6.7557000000000004E-5</c:v>
                </c:pt>
                <c:pt idx="67557">
                  <c:v>6.7558000000000006E-5</c:v>
                </c:pt>
                <c:pt idx="67558">
                  <c:v>6.7558999999999995E-5</c:v>
                </c:pt>
                <c:pt idx="67559">
                  <c:v>6.7559999999999997E-5</c:v>
                </c:pt>
                <c:pt idx="67560">
                  <c:v>6.7560999999999999E-5</c:v>
                </c:pt>
                <c:pt idx="67561">
                  <c:v>6.7562000000000001E-5</c:v>
                </c:pt>
                <c:pt idx="67562">
                  <c:v>6.7563000000000003E-5</c:v>
                </c:pt>
                <c:pt idx="67563">
                  <c:v>6.7564000000000006E-5</c:v>
                </c:pt>
                <c:pt idx="67564">
                  <c:v>6.7564999999999994E-5</c:v>
                </c:pt>
                <c:pt idx="67565">
                  <c:v>6.7565999999999997E-5</c:v>
                </c:pt>
                <c:pt idx="67566">
                  <c:v>6.7566999999999999E-5</c:v>
                </c:pt>
                <c:pt idx="67567">
                  <c:v>6.7568000000000001E-5</c:v>
                </c:pt>
                <c:pt idx="67568">
                  <c:v>6.7569000000000003E-5</c:v>
                </c:pt>
                <c:pt idx="67569">
                  <c:v>6.7570000000000005E-5</c:v>
                </c:pt>
                <c:pt idx="67570">
                  <c:v>6.7570999999999994E-5</c:v>
                </c:pt>
                <c:pt idx="67571">
                  <c:v>6.7571999999999996E-5</c:v>
                </c:pt>
                <c:pt idx="67572">
                  <c:v>6.7572999999999998E-5</c:v>
                </c:pt>
                <c:pt idx="67573">
                  <c:v>6.7574E-5</c:v>
                </c:pt>
                <c:pt idx="67574">
                  <c:v>6.7575000000000003E-5</c:v>
                </c:pt>
                <c:pt idx="67575">
                  <c:v>6.7576000000000005E-5</c:v>
                </c:pt>
                <c:pt idx="67576">
                  <c:v>6.7576999999999994E-5</c:v>
                </c:pt>
                <c:pt idx="67577">
                  <c:v>6.7577999999999996E-5</c:v>
                </c:pt>
                <c:pt idx="67578">
                  <c:v>6.7578999999999998E-5</c:v>
                </c:pt>
                <c:pt idx="67579">
                  <c:v>6.758E-5</c:v>
                </c:pt>
                <c:pt idx="67580">
                  <c:v>6.7581000000000002E-5</c:v>
                </c:pt>
                <c:pt idx="67581">
                  <c:v>6.7582000000000004E-5</c:v>
                </c:pt>
                <c:pt idx="67582">
                  <c:v>6.7583000000000007E-5</c:v>
                </c:pt>
                <c:pt idx="67583">
                  <c:v>6.7583999999999995E-5</c:v>
                </c:pt>
                <c:pt idx="67584">
                  <c:v>6.7584999999999998E-5</c:v>
                </c:pt>
                <c:pt idx="67585">
                  <c:v>6.7586E-5</c:v>
                </c:pt>
                <c:pt idx="67586">
                  <c:v>6.7587000000000002E-5</c:v>
                </c:pt>
                <c:pt idx="67587">
                  <c:v>6.7588000000000004E-5</c:v>
                </c:pt>
                <c:pt idx="67588">
                  <c:v>6.7589000000000006E-5</c:v>
                </c:pt>
                <c:pt idx="67589">
                  <c:v>6.7589999999999995E-5</c:v>
                </c:pt>
                <c:pt idx="67590">
                  <c:v>6.7590999999999997E-5</c:v>
                </c:pt>
                <c:pt idx="67591">
                  <c:v>6.7591999999999999E-5</c:v>
                </c:pt>
                <c:pt idx="67592">
                  <c:v>6.7593000000000001E-5</c:v>
                </c:pt>
                <c:pt idx="67593">
                  <c:v>6.7594000000000004E-5</c:v>
                </c:pt>
                <c:pt idx="67594">
                  <c:v>6.7595000000000006E-5</c:v>
                </c:pt>
                <c:pt idx="67595">
                  <c:v>6.7595999999999995E-5</c:v>
                </c:pt>
                <c:pt idx="67596">
                  <c:v>6.7596999999999997E-5</c:v>
                </c:pt>
                <c:pt idx="67597">
                  <c:v>6.7597999999999999E-5</c:v>
                </c:pt>
                <c:pt idx="67598">
                  <c:v>6.7599000000000001E-5</c:v>
                </c:pt>
                <c:pt idx="67599">
                  <c:v>6.7600000000000003E-5</c:v>
                </c:pt>
                <c:pt idx="67600">
                  <c:v>6.7601000000000005E-5</c:v>
                </c:pt>
                <c:pt idx="67601">
                  <c:v>6.7601999999999994E-5</c:v>
                </c:pt>
                <c:pt idx="67602">
                  <c:v>6.7602999999999996E-5</c:v>
                </c:pt>
                <c:pt idx="67603">
                  <c:v>6.7603999999999999E-5</c:v>
                </c:pt>
                <c:pt idx="67604">
                  <c:v>6.7605000000000001E-5</c:v>
                </c:pt>
                <c:pt idx="67605">
                  <c:v>6.7606000000000003E-5</c:v>
                </c:pt>
                <c:pt idx="67606">
                  <c:v>6.7607000000000005E-5</c:v>
                </c:pt>
                <c:pt idx="67607">
                  <c:v>6.7607999999999994E-5</c:v>
                </c:pt>
                <c:pt idx="67608">
                  <c:v>6.7608999999999996E-5</c:v>
                </c:pt>
                <c:pt idx="67609">
                  <c:v>6.7609999999999998E-5</c:v>
                </c:pt>
                <c:pt idx="67610">
                  <c:v>6.7611E-5</c:v>
                </c:pt>
                <c:pt idx="67611">
                  <c:v>6.7612000000000003E-5</c:v>
                </c:pt>
                <c:pt idx="67612">
                  <c:v>6.7613000000000005E-5</c:v>
                </c:pt>
                <c:pt idx="67613">
                  <c:v>6.7613999999999993E-5</c:v>
                </c:pt>
                <c:pt idx="67614">
                  <c:v>6.7614999999999996E-5</c:v>
                </c:pt>
                <c:pt idx="67615">
                  <c:v>6.7615999999999998E-5</c:v>
                </c:pt>
                <c:pt idx="67616">
                  <c:v>6.7617E-5</c:v>
                </c:pt>
                <c:pt idx="67617">
                  <c:v>6.7618000000000002E-5</c:v>
                </c:pt>
                <c:pt idx="67618">
                  <c:v>6.7619000000000004E-5</c:v>
                </c:pt>
                <c:pt idx="67619">
                  <c:v>6.7620000000000006E-5</c:v>
                </c:pt>
                <c:pt idx="67620">
                  <c:v>6.7620999999999995E-5</c:v>
                </c:pt>
                <c:pt idx="67621">
                  <c:v>6.7621999999999997E-5</c:v>
                </c:pt>
                <c:pt idx="67622">
                  <c:v>6.7623E-5</c:v>
                </c:pt>
                <c:pt idx="67623">
                  <c:v>6.7624000000000002E-5</c:v>
                </c:pt>
                <c:pt idx="67624">
                  <c:v>6.7625000000000004E-5</c:v>
                </c:pt>
                <c:pt idx="67625">
                  <c:v>6.7626000000000006E-5</c:v>
                </c:pt>
                <c:pt idx="67626">
                  <c:v>6.7626999999999995E-5</c:v>
                </c:pt>
                <c:pt idx="67627">
                  <c:v>6.7627999999999997E-5</c:v>
                </c:pt>
                <c:pt idx="67628">
                  <c:v>6.7628999999999999E-5</c:v>
                </c:pt>
                <c:pt idx="67629">
                  <c:v>6.7630000000000001E-5</c:v>
                </c:pt>
                <c:pt idx="67630">
                  <c:v>6.7631000000000004E-5</c:v>
                </c:pt>
                <c:pt idx="67631">
                  <c:v>6.7632000000000006E-5</c:v>
                </c:pt>
                <c:pt idx="67632">
                  <c:v>6.7632999999999994E-5</c:v>
                </c:pt>
                <c:pt idx="67633">
                  <c:v>6.7633999999999997E-5</c:v>
                </c:pt>
                <c:pt idx="67634">
                  <c:v>6.7634999999999999E-5</c:v>
                </c:pt>
                <c:pt idx="67635">
                  <c:v>6.7636000000000001E-5</c:v>
                </c:pt>
                <c:pt idx="67636">
                  <c:v>6.7637000000000003E-5</c:v>
                </c:pt>
                <c:pt idx="67637">
                  <c:v>6.7638000000000005E-5</c:v>
                </c:pt>
                <c:pt idx="67638">
                  <c:v>6.7638999999999994E-5</c:v>
                </c:pt>
                <c:pt idx="67639">
                  <c:v>6.7639999999999996E-5</c:v>
                </c:pt>
                <c:pt idx="67640">
                  <c:v>6.7640999999999998E-5</c:v>
                </c:pt>
                <c:pt idx="67641">
                  <c:v>6.7642000000000001E-5</c:v>
                </c:pt>
                <c:pt idx="67642">
                  <c:v>6.7643000000000003E-5</c:v>
                </c:pt>
                <c:pt idx="67643">
                  <c:v>6.7644000000000005E-5</c:v>
                </c:pt>
                <c:pt idx="67644">
                  <c:v>6.7644999999999994E-5</c:v>
                </c:pt>
                <c:pt idx="67645">
                  <c:v>6.7645999999999996E-5</c:v>
                </c:pt>
                <c:pt idx="67646">
                  <c:v>6.7646999999999998E-5</c:v>
                </c:pt>
                <c:pt idx="67647">
                  <c:v>6.7648E-5</c:v>
                </c:pt>
                <c:pt idx="67648">
                  <c:v>6.7649000000000002E-5</c:v>
                </c:pt>
                <c:pt idx="67649">
                  <c:v>6.7650000000000005E-5</c:v>
                </c:pt>
                <c:pt idx="67650">
                  <c:v>6.7651000000000007E-5</c:v>
                </c:pt>
                <c:pt idx="67651">
                  <c:v>6.7651999999999995E-5</c:v>
                </c:pt>
                <c:pt idx="67652">
                  <c:v>6.7652999999999998E-5</c:v>
                </c:pt>
                <c:pt idx="67653">
                  <c:v>6.7654E-5</c:v>
                </c:pt>
                <c:pt idx="67654">
                  <c:v>6.7655000000000002E-5</c:v>
                </c:pt>
                <c:pt idx="67655">
                  <c:v>6.7656000000000004E-5</c:v>
                </c:pt>
                <c:pt idx="67656">
                  <c:v>6.7657000000000006E-5</c:v>
                </c:pt>
                <c:pt idx="67657">
                  <c:v>6.7657999999999995E-5</c:v>
                </c:pt>
                <c:pt idx="67658">
                  <c:v>6.7658999999999997E-5</c:v>
                </c:pt>
                <c:pt idx="67659">
                  <c:v>6.7659999999999999E-5</c:v>
                </c:pt>
                <c:pt idx="67660">
                  <c:v>6.7661000000000002E-5</c:v>
                </c:pt>
                <c:pt idx="67661">
                  <c:v>6.7662000000000004E-5</c:v>
                </c:pt>
                <c:pt idx="67662">
                  <c:v>6.7663000000000006E-5</c:v>
                </c:pt>
                <c:pt idx="67663">
                  <c:v>6.7663999999999995E-5</c:v>
                </c:pt>
                <c:pt idx="67664">
                  <c:v>6.7664999999999997E-5</c:v>
                </c:pt>
                <c:pt idx="67665">
                  <c:v>6.7665999999999999E-5</c:v>
                </c:pt>
                <c:pt idx="67666">
                  <c:v>6.7667000000000001E-5</c:v>
                </c:pt>
                <c:pt idx="67667">
                  <c:v>6.7668000000000003E-5</c:v>
                </c:pt>
                <c:pt idx="67668">
                  <c:v>6.7669000000000006E-5</c:v>
                </c:pt>
                <c:pt idx="67669">
                  <c:v>6.7669999999999994E-5</c:v>
                </c:pt>
                <c:pt idx="67670">
                  <c:v>6.7670999999999996E-5</c:v>
                </c:pt>
                <c:pt idx="67671">
                  <c:v>6.7671999999999999E-5</c:v>
                </c:pt>
                <c:pt idx="67672">
                  <c:v>6.7673000000000001E-5</c:v>
                </c:pt>
                <c:pt idx="67673">
                  <c:v>6.7674000000000003E-5</c:v>
                </c:pt>
                <c:pt idx="67674">
                  <c:v>6.7675000000000005E-5</c:v>
                </c:pt>
                <c:pt idx="67675">
                  <c:v>6.7675999999999994E-5</c:v>
                </c:pt>
                <c:pt idx="67676">
                  <c:v>6.7676999999999996E-5</c:v>
                </c:pt>
                <c:pt idx="67677">
                  <c:v>6.7677999999999998E-5</c:v>
                </c:pt>
                <c:pt idx="67678">
                  <c:v>6.7679E-5</c:v>
                </c:pt>
                <c:pt idx="67679">
                  <c:v>6.7680000000000003E-5</c:v>
                </c:pt>
                <c:pt idx="67680">
                  <c:v>6.7681000000000005E-5</c:v>
                </c:pt>
                <c:pt idx="67681">
                  <c:v>6.7681999999999993E-5</c:v>
                </c:pt>
                <c:pt idx="67682">
                  <c:v>6.7682999999999996E-5</c:v>
                </c:pt>
                <c:pt idx="67683">
                  <c:v>6.7683999999999998E-5</c:v>
                </c:pt>
                <c:pt idx="67684">
                  <c:v>6.7685E-5</c:v>
                </c:pt>
                <c:pt idx="67685">
                  <c:v>6.7686000000000002E-5</c:v>
                </c:pt>
                <c:pt idx="67686">
                  <c:v>6.7687000000000004E-5</c:v>
                </c:pt>
                <c:pt idx="67687">
                  <c:v>6.7688000000000007E-5</c:v>
                </c:pt>
                <c:pt idx="67688">
                  <c:v>6.7688999999999995E-5</c:v>
                </c:pt>
                <c:pt idx="67689">
                  <c:v>6.7689999999999997E-5</c:v>
                </c:pt>
                <c:pt idx="67690">
                  <c:v>6.7691E-5</c:v>
                </c:pt>
                <c:pt idx="67691">
                  <c:v>6.7692000000000002E-5</c:v>
                </c:pt>
                <c:pt idx="67692">
                  <c:v>6.7693000000000004E-5</c:v>
                </c:pt>
                <c:pt idx="67693">
                  <c:v>6.7694000000000006E-5</c:v>
                </c:pt>
                <c:pt idx="67694">
                  <c:v>6.7694999999999995E-5</c:v>
                </c:pt>
                <c:pt idx="67695">
                  <c:v>6.7695999999999997E-5</c:v>
                </c:pt>
                <c:pt idx="67696">
                  <c:v>6.7696999999999999E-5</c:v>
                </c:pt>
                <c:pt idx="67697">
                  <c:v>6.7698000000000001E-5</c:v>
                </c:pt>
                <c:pt idx="67698">
                  <c:v>6.7699000000000004E-5</c:v>
                </c:pt>
                <c:pt idx="67699">
                  <c:v>6.7700000000000006E-5</c:v>
                </c:pt>
                <c:pt idx="67700">
                  <c:v>6.7700999999999994E-5</c:v>
                </c:pt>
                <c:pt idx="67701">
                  <c:v>6.7701999999999997E-5</c:v>
                </c:pt>
                <c:pt idx="67702">
                  <c:v>6.7702999999999999E-5</c:v>
                </c:pt>
                <c:pt idx="67703">
                  <c:v>6.7704000000000001E-5</c:v>
                </c:pt>
                <c:pt idx="67704">
                  <c:v>6.7705000000000003E-5</c:v>
                </c:pt>
                <c:pt idx="67705">
                  <c:v>6.7706000000000005E-5</c:v>
                </c:pt>
                <c:pt idx="67706">
                  <c:v>6.7706999999999994E-5</c:v>
                </c:pt>
                <c:pt idx="67707">
                  <c:v>6.7707999999999996E-5</c:v>
                </c:pt>
                <c:pt idx="67708">
                  <c:v>6.7708999999999998E-5</c:v>
                </c:pt>
                <c:pt idx="67709">
                  <c:v>6.7710000000000001E-5</c:v>
                </c:pt>
                <c:pt idx="67710">
                  <c:v>6.7711000000000003E-5</c:v>
                </c:pt>
                <c:pt idx="67711">
                  <c:v>6.7712000000000005E-5</c:v>
                </c:pt>
                <c:pt idx="67712">
                  <c:v>6.7712999999999994E-5</c:v>
                </c:pt>
                <c:pt idx="67713">
                  <c:v>6.7713999999999996E-5</c:v>
                </c:pt>
                <c:pt idx="67714">
                  <c:v>6.7714999999999998E-5</c:v>
                </c:pt>
                <c:pt idx="67715">
                  <c:v>6.7716E-5</c:v>
                </c:pt>
                <c:pt idx="67716">
                  <c:v>6.7717000000000002E-5</c:v>
                </c:pt>
                <c:pt idx="67717">
                  <c:v>6.7718000000000005E-5</c:v>
                </c:pt>
                <c:pt idx="67718">
                  <c:v>6.7719000000000007E-5</c:v>
                </c:pt>
                <c:pt idx="67719">
                  <c:v>6.7719999999999995E-5</c:v>
                </c:pt>
                <c:pt idx="67720">
                  <c:v>6.7720999999999998E-5</c:v>
                </c:pt>
                <c:pt idx="67721">
                  <c:v>6.7722E-5</c:v>
                </c:pt>
                <c:pt idx="67722">
                  <c:v>6.7723000000000002E-5</c:v>
                </c:pt>
                <c:pt idx="67723">
                  <c:v>6.7724000000000004E-5</c:v>
                </c:pt>
                <c:pt idx="67724">
                  <c:v>6.7725000000000006E-5</c:v>
                </c:pt>
                <c:pt idx="67725">
                  <c:v>6.7725999999999995E-5</c:v>
                </c:pt>
                <c:pt idx="67726">
                  <c:v>6.7726999999999997E-5</c:v>
                </c:pt>
                <c:pt idx="67727">
                  <c:v>6.7727999999999999E-5</c:v>
                </c:pt>
                <c:pt idx="67728">
                  <c:v>6.7729000000000002E-5</c:v>
                </c:pt>
                <c:pt idx="67729">
                  <c:v>6.7730000000000004E-5</c:v>
                </c:pt>
                <c:pt idx="67730">
                  <c:v>6.7731000000000006E-5</c:v>
                </c:pt>
                <c:pt idx="67731">
                  <c:v>6.7731999999999995E-5</c:v>
                </c:pt>
                <c:pt idx="67732">
                  <c:v>6.7732999999999997E-5</c:v>
                </c:pt>
                <c:pt idx="67733">
                  <c:v>6.7733999999999999E-5</c:v>
                </c:pt>
                <c:pt idx="67734">
                  <c:v>6.7735000000000001E-5</c:v>
                </c:pt>
                <c:pt idx="67735">
                  <c:v>6.7736000000000003E-5</c:v>
                </c:pt>
                <c:pt idx="67736">
                  <c:v>6.7737000000000006E-5</c:v>
                </c:pt>
                <c:pt idx="67737">
                  <c:v>6.7737999999999994E-5</c:v>
                </c:pt>
                <c:pt idx="67738">
                  <c:v>6.7738999999999996E-5</c:v>
                </c:pt>
                <c:pt idx="67739">
                  <c:v>6.7739999999999999E-5</c:v>
                </c:pt>
                <c:pt idx="67740">
                  <c:v>6.7741000000000001E-5</c:v>
                </c:pt>
                <c:pt idx="67741">
                  <c:v>6.7742000000000003E-5</c:v>
                </c:pt>
                <c:pt idx="67742">
                  <c:v>6.7743000000000005E-5</c:v>
                </c:pt>
                <c:pt idx="67743">
                  <c:v>6.7743999999999994E-5</c:v>
                </c:pt>
                <c:pt idx="67744">
                  <c:v>6.7744999999999996E-5</c:v>
                </c:pt>
                <c:pt idx="67745">
                  <c:v>6.7745999999999998E-5</c:v>
                </c:pt>
                <c:pt idx="67746">
                  <c:v>6.7747E-5</c:v>
                </c:pt>
                <c:pt idx="67747">
                  <c:v>6.7748000000000003E-5</c:v>
                </c:pt>
                <c:pt idx="67748">
                  <c:v>6.7749000000000005E-5</c:v>
                </c:pt>
                <c:pt idx="67749">
                  <c:v>6.7749999999999993E-5</c:v>
                </c:pt>
                <c:pt idx="67750">
                  <c:v>6.7750999999999996E-5</c:v>
                </c:pt>
                <c:pt idx="67751">
                  <c:v>6.7751999999999998E-5</c:v>
                </c:pt>
                <c:pt idx="67752">
                  <c:v>6.7753E-5</c:v>
                </c:pt>
                <c:pt idx="67753">
                  <c:v>6.7754000000000002E-5</c:v>
                </c:pt>
                <c:pt idx="67754">
                  <c:v>6.7755000000000004E-5</c:v>
                </c:pt>
                <c:pt idx="67755">
                  <c:v>6.7756000000000007E-5</c:v>
                </c:pt>
                <c:pt idx="67756">
                  <c:v>6.7756999999999995E-5</c:v>
                </c:pt>
                <c:pt idx="67757">
                  <c:v>6.7757999999999997E-5</c:v>
                </c:pt>
                <c:pt idx="67758">
                  <c:v>6.7759E-5</c:v>
                </c:pt>
                <c:pt idx="67759">
                  <c:v>6.7760000000000002E-5</c:v>
                </c:pt>
                <c:pt idx="67760">
                  <c:v>6.7761000000000004E-5</c:v>
                </c:pt>
                <c:pt idx="67761">
                  <c:v>6.7762000000000006E-5</c:v>
                </c:pt>
                <c:pt idx="67762">
                  <c:v>6.7762999999999995E-5</c:v>
                </c:pt>
                <c:pt idx="67763">
                  <c:v>6.7763999999999997E-5</c:v>
                </c:pt>
                <c:pt idx="67764">
                  <c:v>6.7764999999999999E-5</c:v>
                </c:pt>
                <c:pt idx="67765">
                  <c:v>6.7766000000000001E-5</c:v>
                </c:pt>
                <c:pt idx="67766">
                  <c:v>6.7767000000000004E-5</c:v>
                </c:pt>
                <c:pt idx="67767">
                  <c:v>6.7768000000000006E-5</c:v>
                </c:pt>
                <c:pt idx="67768">
                  <c:v>6.7768999999999994E-5</c:v>
                </c:pt>
                <c:pt idx="67769">
                  <c:v>6.7769999999999997E-5</c:v>
                </c:pt>
                <c:pt idx="67770">
                  <c:v>6.7770999999999999E-5</c:v>
                </c:pt>
                <c:pt idx="67771">
                  <c:v>6.7772000000000001E-5</c:v>
                </c:pt>
                <c:pt idx="67772">
                  <c:v>6.7773000000000003E-5</c:v>
                </c:pt>
                <c:pt idx="67773">
                  <c:v>6.7774000000000005E-5</c:v>
                </c:pt>
                <c:pt idx="67774">
                  <c:v>6.7774999999999994E-5</c:v>
                </c:pt>
                <c:pt idx="67775">
                  <c:v>6.7775999999999996E-5</c:v>
                </c:pt>
                <c:pt idx="67776">
                  <c:v>6.7776999999999998E-5</c:v>
                </c:pt>
                <c:pt idx="67777">
                  <c:v>6.7778000000000001E-5</c:v>
                </c:pt>
                <c:pt idx="67778">
                  <c:v>6.7779000000000003E-5</c:v>
                </c:pt>
                <c:pt idx="67779">
                  <c:v>6.7780000000000005E-5</c:v>
                </c:pt>
                <c:pt idx="67780">
                  <c:v>6.7780999999999994E-5</c:v>
                </c:pt>
                <c:pt idx="67781">
                  <c:v>6.7781999999999996E-5</c:v>
                </c:pt>
                <c:pt idx="67782">
                  <c:v>6.7782999999999998E-5</c:v>
                </c:pt>
                <c:pt idx="67783">
                  <c:v>6.7784E-5</c:v>
                </c:pt>
                <c:pt idx="67784">
                  <c:v>6.7785000000000002E-5</c:v>
                </c:pt>
                <c:pt idx="67785">
                  <c:v>6.7786000000000005E-5</c:v>
                </c:pt>
                <c:pt idx="67786">
                  <c:v>6.7787000000000007E-5</c:v>
                </c:pt>
                <c:pt idx="67787">
                  <c:v>6.7787999999999995E-5</c:v>
                </c:pt>
                <c:pt idx="67788">
                  <c:v>6.7788999999999998E-5</c:v>
                </c:pt>
                <c:pt idx="67789">
                  <c:v>6.779E-5</c:v>
                </c:pt>
                <c:pt idx="67790">
                  <c:v>6.7791000000000002E-5</c:v>
                </c:pt>
                <c:pt idx="67791">
                  <c:v>6.7792000000000004E-5</c:v>
                </c:pt>
                <c:pt idx="67792">
                  <c:v>6.7793000000000006E-5</c:v>
                </c:pt>
                <c:pt idx="67793">
                  <c:v>6.7793999999999995E-5</c:v>
                </c:pt>
                <c:pt idx="67794">
                  <c:v>6.7794999999999997E-5</c:v>
                </c:pt>
                <c:pt idx="67795">
                  <c:v>6.7795999999999999E-5</c:v>
                </c:pt>
                <c:pt idx="67796">
                  <c:v>6.7797000000000002E-5</c:v>
                </c:pt>
                <c:pt idx="67797">
                  <c:v>6.7798000000000004E-5</c:v>
                </c:pt>
                <c:pt idx="67798">
                  <c:v>6.7799000000000006E-5</c:v>
                </c:pt>
                <c:pt idx="67799">
                  <c:v>6.7799999999999995E-5</c:v>
                </c:pt>
                <c:pt idx="67800">
                  <c:v>6.7800999999999997E-5</c:v>
                </c:pt>
                <c:pt idx="67801">
                  <c:v>6.7801999999999999E-5</c:v>
                </c:pt>
                <c:pt idx="67802">
                  <c:v>6.7803000000000001E-5</c:v>
                </c:pt>
                <c:pt idx="67803">
                  <c:v>6.7804000000000003E-5</c:v>
                </c:pt>
                <c:pt idx="67804">
                  <c:v>6.7805000000000006E-5</c:v>
                </c:pt>
                <c:pt idx="67805">
                  <c:v>6.7805999999999994E-5</c:v>
                </c:pt>
                <c:pt idx="67806">
                  <c:v>6.7806999999999996E-5</c:v>
                </c:pt>
                <c:pt idx="67807">
                  <c:v>6.7807999999999999E-5</c:v>
                </c:pt>
                <c:pt idx="67808">
                  <c:v>6.7809000000000001E-5</c:v>
                </c:pt>
                <c:pt idx="67809">
                  <c:v>6.7810000000000003E-5</c:v>
                </c:pt>
                <c:pt idx="67810">
                  <c:v>6.7811000000000005E-5</c:v>
                </c:pt>
                <c:pt idx="67811">
                  <c:v>6.7811999999999994E-5</c:v>
                </c:pt>
                <c:pt idx="67812">
                  <c:v>6.7812999999999996E-5</c:v>
                </c:pt>
                <c:pt idx="67813">
                  <c:v>6.7813999999999998E-5</c:v>
                </c:pt>
                <c:pt idx="67814">
                  <c:v>6.7815E-5</c:v>
                </c:pt>
                <c:pt idx="67815">
                  <c:v>6.7816000000000003E-5</c:v>
                </c:pt>
                <c:pt idx="67816">
                  <c:v>6.7817000000000005E-5</c:v>
                </c:pt>
                <c:pt idx="67817">
                  <c:v>6.7817999999999993E-5</c:v>
                </c:pt>
                <c:pt idx="67818">
                  <c:v>6.7818999999999996E-5</c:v>
                </c:pt>
                <c:pt idx="67819">
                  <c:v>6.7819999999999998E-5</c:v>
                </c:pt>
                <c:pt idx="67820">
                  <c:v>6.7821E-5</c:v>
                </c:pt>
                <c:pt idx="67821">
                  <c:v>6.7822000000000002E-5</c:v>
                </c:pt>
                <c:pt idx="67822">
                  <c:v>6.7823000000000004E-5</c:v>
                </c:pt>
                <c:pt idx="67823">
                  <c:v>6.7824000000000007E-5</c:v>
                </c:pt>
                <c:pt idx="67824">
                  <c:v>6.7824999999999995E-5</c:v>
                </c:pt>
                <c:pt idx="67825">
                  <c:v>6.7825999999999997E-5</c:v>
                </c:pt>
                <c:pt idx="67826">
                  <c:v>6.7827E-5</c:v>
                </c:pt>
                <c:pt idx="67827">
                  <c:v>6.7828000000000002E-5</c:v>
                </c:pt>
                <c:pt idx="67828">
                  <c:v>6.7829000000000004E-5</c:v>
                </c:pt>
                <c:pt idx="67829">
                  <c:v>6.7830000000000006E-5</c:v>
                </c:pt>
                <c:pt idx="67830">
                  <c:v>6.7830999999999995E-5</c:v>
                </c:pt>
                <c:pt idx="67831">
                  <c:v>6.7831999999999997E-5</c:v>
                </c:pt>
                <c:pt idx="67832">
                  <c:v>6.7832999999999999E-5</c:v>
                </c:pt>
                <c:pt idx="67833">
                  <c:v>6.7834000000000001E-5</c:v>
                </c:pt>
                <c:pt idx="67834">
                  <c:v>6.7835000000000004E-5</c:v>
                </c:pt>
                <c:pt idx="67835">
                  <c:v>6.7836000000000006E-5</c:v>
                </c:pt>
                <c:pt idx="67836">
                  <c:v>6.7836999999999994E-5</c:v>
                </c:pt>
                <c:pt idx="67837">
                  <c:v>6.7837999999999997E-5</c:v>
                </c:pt>
                <c:pt idx="67838">
                  <c:v>6.7838999999999999E-5</c:v>
                </c:pt>
                <c:pt idx="67839">
                  <c:v>6.7840000000000001E-5</c:v>
                </c:pt>
                <c:pt idx="67840">
                  <c:v>6.7841000000000003E-5</c:v>
                </c:pt>
                <c:pt idx="67841">
                  <c:v>6.7842000000000005E-5</c:v>
                </c:pt>
                <c:pt idx="67842">
                  <c:v>6.7842999999999994E-5</c:v>
                </c:pt>
                <c:pt idx="67843">
                  <c:v>6.7843999999999996E-5</c:v>
                </c:pt>
                <c:pt idx="67844">
                  <c:v>6.7844999999999998E-5</c:v>
                </c:pt>
                <c:pt idx="67845">
                  <c:v>6.7846000000000001E-5</c:v>
                </c:pt>
                <c:pt idx="67846">
                  <c:v>6.7847000000000003E-5</c:v>
                </c:pt>
                <c:pt idx="67847">
                  <c:v>6.7848000000000005E-5</c:v>
                </c:pt>
                <c:pt idx="67848">
                  <c:v>6.7848999999999994E-5</c:v>
                </c:pt>
                <c:pt idx="67849">
                  <c:v>6.7849999999999996E-5</c:v>
                </c:pt>
                <c:pt idx="67850">
                  <c:v>6.7850999999999998E-5</c:v>
                </c:pt>
                <c:pt idx="67851">
                  <c:v>6.7852E-5</c:v>
                </c:pt>
                <c:pt idx="67852">
                  <c:v>6.7853000000000002E-5</c:v>
                </c:pt>
                <c:pt idx="67853">
                  <c:v>6.7854000000000005E-5</c:v>
                </c:pt>
                <c:pt idx="67854">
                  <c:v>6.7854999999999993E-5</c:v>
                </c:pt>
                <c:pt idx="67855">
                  <c:v>6.7855999999999995E-5</c:v>
                </c:pt>
                <c:pt idx="67856">
                  <c:v>6.7856999999999998E-5</c:v>
                </c:pt>
                <c:pt idx="67857">
                  <c:v>6.7858E-5</c:v>
                </c:pt>
                <c:pt idx="67858">
                  <c:v>6.7859000000000002E-5</c:v>
                </c:pt>
                <c:pt idx="67859">
                  <c:v>6.7860000000000004E-5</c:v>
                </c:pt>
                <c:pt idx="67860">
                  <c:v>6.7861000000000006E-5</c:v>
                </c:pt>
                <c:pt idx="67861">
                  <c:v>6.7861999999999995E-5</c:v>
                </c:pt>
                <c:pt idx="67862">
                  <c:v>6.7862999999999997E-5</c:v>
                </c:pt>
                <c:pt idx="67863">
                  <c:v>6.7863999999999999E-5</c:v>
                </c:pt>
                <c:pt idx="67864">
                  <c:v>6.7865000000000002E-5</c:v>
                </c:pt>
                <c:pt idx="67865">
                  <c:v>6.7866000000000004E-5</c:v>
                </c:pt>
                <c:pt idx="67866">
                  <c:v>6.7867000000000006E-5</c:v>
                </c:pt>
                <c:pt idx="67867">
                  <c:v>6.7867999999999995E-5</c:v>
                </c:pt>
                <c:pt idx="67868">
                  <c:v>6.7868999999999997E-5</c:v>
                </c:pt>
                <c:pt idx="67869">
                  <c:v>6.7869999999999999E-5</c:v>
                </c:pt>
                <c:pt idx="67870">
                  <c:v>6.7871000000000001E-5</c:v>
                </c:pt>
                <c:pt idx="67871">
                  <c:v>6.7872000000000003E-5</c:v>
                </c:pt>
                <c:pt idx="67872">
                  <c:v>6.7873000000000006E-5</c:v>
                </c:pt>
                <c:pt idx="67873">
                  <c:v>6.7873999999999994E-5</c:v>
                </c:pt>
                <c:pt idx="67874">
                  <c:v>6.7874999999999996E-5</c:v>
                </c:pt>
                <c:pt idx="67875">
                  <c:v>6.7875999999999999E-5</c:v>
                </c:pt>
                <c:pt idx="67876">
                  <c:v>6.7877000000000001E-5</c:v>
                </c:pt>
                <c:pt idx="67877">
                  <c:v>6.7878000000000003E-5</c:v>
                </c:pt>
                <c:pt idx="67878">
                  <c:v>6.7879000000000005E-5</c:v>
                </c:pt>
                <c:pt idx="67879">
                  <c:v>6.7879999999999994E-5</c:v>
                </c:pt>
                <c:pt idx="67880">
                  <c:v>6.7880999999999996E-5</c:v>
                </c:pt>
                <c:pt idx="67881">
                  <c:v>6.7881999999999998E-5</c:v>
                </c:pt>
                <c:pt idx="67882">
                  <c:v>6.7883E-5</c:v>
                </c:pt>
                <c:pt idx="67883">
                  <c:v>6.7884000000000003E-5</c:v>
                </c:pt>
                <c:pt idx="67884">
                  <c:v>6.7885000000000005E-5</c:v>
                </c:pt>
                <c:pt idx="67885">
                  <c:v>6.7885999999999993E-5</c:v>
                </c:pt>
                <c:pt idx="67886">
                  <c:v>6.7886999999999996E-5</c:v>
                </c:pt>
                <c:pt idx="67887">
                  <c:v>6.7887999999999998E-5</c:v>
                </c:pt>
                <c:pt idx="67888">
                  <c:v>6.7889E-5</c:v>
                </c:pt>
                <c:pt idx="67889">
                  <c:v>6.7890000000000002E-5</c:v>
                </c:pt>
                <c:pt idx="67890">
                  <c:v>6.7891000000000004E-5</c:v>
                </c:pt>
                <c:pt idx="67891">
                  <c:v>6.7892000000000007E-5</c:v>
                </c:pt>
                <c:pt idx="67892">
                  <c:v>6.7892999999999995E-5</c:v>
                </c:pt>
                <c:pt idx="67893">
                  <c:v>6.7893999999999997E-5</c:v>
                </c:pt>
                <c:pt idx="67894">
                  <c:v>6.7895E-5</c:v>
                </c:pt>
                <c:pt idx="67895">
                  <c:v>6.7896000000000002E-5</c:v>
                </c:pt>
                <c:pt idx="67896">
                  <c:v>6.7897000000000004E-5</c:v>
                </c:pt>
                <c:pt idx="67897">
                  <c:v>6.7898000000000006E-5</c:v>
                </c:pt>
                <c:pt idx="67898">
                  <c:v>6.7898999999999995E-5</c:v>
                </c:pt>
                <c:pt idx="67899">
                  <c:v>6.7899999999999997E-5</c:v>
                </c:pt>
                <c:pt idx="67900">
                  <c:v>6.7900999999999999E-5</c:v>
                </c:pt>
                <c:pt idx="67901">
                  <c:v>6.7902000000000001E-5</c:v>
                </c:pt>
                <c:pt idx="67902">
                  <c:v>6.7903000000000004E-5</c:v>
                </c:pt>
                <c:pt idx="67903">
                  <c:v>6.7904000000000006E-5</c:v>
                </c:pt>
                <c:pt idx="67904">
                  <c:v>6.7904999999999994E-5</c:v>
                </c:pt>
                <c:pt idx="67905">
                  <c:v>6.7905999999999997E-5</c:v>
                </c:pt>
                <c:pt idx="67906">
                  <c:v>6.7906999999999999E-5</c:v>
                </c:pt>
                <c:pt idx="67907">
                  <c:v>6.7908000000000001E-5</c:v>
                </c:pt>
                <c:pt idx="67908">
                  <c:v>6.7909000000000003E-5</c:v>
                </c:pt>
                <c:pt idx="67909">
                  <c:v>6.7910000000000005E-5</c:v>
                </c:pt>
                <c:pt idx="67910">
                  <c:v>6.7910999999999994E-5</c:v>
                </c:pt>
                <c:pt idx="67911">
                  <c:v>6.7911999999999996E-5</c:v>
                </c:pt>
                <c:pt idx="67912">
                  <c:v>6.7912999999999998E-5</c:v>
                </c:pt>
                <c:pt idx="67913">
                  <c:v>6.7914000000000001E-5</c:v>
                </c:pt>
                <c:pt idx="67914">
                  <c:v>6.7915000000000003E-5</c:v>
                </c:pt>
                <c:pt idx="67915">
                  <c:v>6.7916000000000005E-5</c:v>
                </c:pt>
                <c:pt idx="67916">
                  <c:v>6.7916999999999994E-5</c:v>
                </c:pt>
                <c:pt idx="67917">
                  <c:v>6.7917999999999996E-5</c:v>
                </c:pt>
                <c:pt idx="67918">
                  <c:v>6.7918999999999998E-5</c:v>
                </c:pt>
                <c:pt idx="67919">
                  <c:v>6.792E-5</c:v>
                </c:pt>
                <c:pt idx="67920">
                  <c:v>6.7921000000000002E-5</c:v>
                </c:pt>
                <c:pt idx="67921">
                  <c:v>6.7922000000000005E-5</c:v>
                </c:pt>
                <c:pt idx="67922">
                  <c:v>6.7922999999999993E-5</c:v>
                </c:pt>
                <c:pt idx="67923">
                  <c:v>6.7923999999999995E-5</c:v>
                </c:pt>
                <c:pt idx="67924">
                  <c:v>6.7924999999999998E-5</c:v>
                </c:pt>
                <c:pt idx="67925">
                  <c:v>6.7926E-5</c:v>
                </c:pt>
                <c:pt idx="67926">
                  <c:v>6.7927000000000002E-5</c:v>
                </c:pt>
                <c:pt idx="67927">
                  <c:v>6.7928000000000004E-5</c:v>
                </c:pt>
                <c:pt idx="67928">
                  <c:v>6.7929000000000006E-5</c:v>
                </c:pt>
                <c:pt idx="67929">
                  <c:v>6.7929999999999995E-5</c:v>
                </c:pt>
                <c:pt idx="67930">
                  <c:v>6.7930999999999997E-5</c:v>
                </c:pt>
                <c:pt idx="67931">
                  <c:v>6.7931999999999999E-5</c:v>
                </c:pt>
                <c:pt idx="67932">
                  <c:v>6.7933000000000002E-5</c:v>
                </c:pt>
                <c:pt idx="67933">
                  <c:v>6.7934000000000004E-5</c:v>
                </c:pt>
                <c:pt idx="67934">
                  <c:v>6.7935000000000006E-5</c:v>
                </c:pt>
                <c:pt idx="67935">
                  <c:v>6.7935999999999995E-5</c:v>
                </c:pt>
                <c:pt idx="67936">
                  <c:v>6.7936999999999997E-5</c:v>
                </c:pt>
                <c:pt idx="67937">
                  <c:v>6.7937999999999999E-5</c:v>
                </c:pt>
                <c:pt idx="67938">
                  <c:v>6.7939000000000001E-5</c:v>
                </c:pt>
                <c:pt idx="67939">
                  <c:v>6.7940000000000003E-5</c:v>
                </c:pt>
                <c:pt idx="67940">
                  <c:v>6.7941000000000006E-5</c:v>
                </c:pt>
                <c:pt idx="67941">
                  <c:v>6.7941999999999994E-5</c:v>
                </c:pt>
                <c:pt idx="67942">
                  <c:v>6.7942999999999996E-5</c:v>
                </c:pt>
                <c:pt idx="67943">
                  <c:v>6.7943999999999999E-5</c:v>
                </c:pt>
                <c:pt idx="67944">
                  <c:v>6.7945000000000001E-5</c:v>
                </c:pt>
                <c:pt idx="67945">
                  <c:v>6.7946000000000003E-5</c:v>
                </c:pt>
                <c:pt idx="67946">
                  <c:v>6.7947000000000005E-5</c:v>
                </c:pt>
                <c:pt idx="67947">
                  <c:v>6.7947999999999994E-5</c:v>
                </c:pt>
                <c:pt idx="67948">
                  <c:v>6.7948999999999996E-5</c:v>
                </c:pt>
                <c:pt idx="67949">
                  <c:v>6.7949999999999998E-5</c:v>
                </c:pt>
                <c:pt idx="67950">
                  <c:v>6.7951E-5</c:v>
                </c:pt>
                <c:pt idx="67951">
                  <c:v>6.7952000000000003E-5</c:v>
                </c:pt>
                <c:pt idx="67952">
                  <c:v>6.7953000000000005E-5</c:v>
                </c:pt>
                <c:pt idx="67953">
                  <c:v>6.7953999999999993E-5</c:v>
                </c:pt>
                <c:pt idx="67954">
                  <c:v>6.7954999999999996E-5</c:v>
                </c:pt>
                <c:pt idx="67955">
                  <c:v>6.7955999999999998E-5</c:v>
                </c:pt>
                <c:pt idx="67956">
                  <c:v>6.7957E-5</c:v>
                </c:pt>
                <c:pt idx="67957">
                  <c:v>6.7958000000000002E-5</c:v>
                </c:pt>
                <c:pt idx="67958">
                  <c:v>6.7959000000000004E-5</c:v>
                </c:pt>
                <c:pt idx="67959">
                  <c:v>6.7960000000000007E-5</c:v>
                </c:pt>
                <c:pt idx="67960">
                  <c:v>6.7960999999999995E-5</c:v>
                </c:pt>
                <c:pt idx="67961">
                  <c:v>6.7961999999999997E-5</c:v>
                </c:pt>
                <c:pt idx="67962">
                  <c:v>6.7963E-5</c:v>
                </c:pt>
                <c:pt idx="67963">
                  <c:v>6.7964000000000002E-5</c:v>
                </c:pt>
                <c:pt idx="67964">
                  <c:v>6.7965000000000004E-5</c:v>
                </c:pt>
                <c:pt idx="67965">
                  <c:v>6.7966000000000006E-5</c:v>
                </c:pt>
                <c:pt idx="67966">
                  <c:v>6.7966999999999995E-5</c:v>
                </c:pt>
                <c:pt idx="67967">
                  <c:v>6.7967999999999997E-5</c:v>
                </c:pt>
                <c:pt idx="67968">
                  <c:v>6.7968999999999999E-5</c:v>
                </c:pt>
                <c:pt idx="67969">
                  <c:v>6.7970000000000001E-5</c:v>
                </c:pt>
                <c:pt idx="67970">
                  <c:v>6.7971000000000004E-5</c:v>
                </c:pt>
                <c:pt idx="67971">
                  <c:v>6.7972000000000006E-5</c:v>
                </c:pt>
                <c:pt idx="67972">
                  <c:v>6.7972999999999994E-5</c:v>
                </c:pt>
                <c:pt idx="67973">
                  <c:v>6.7973999999999997E-5</c:v>
                </c:pt>
                <c:pt idx="67974">
                  <c:v>6.7974999999999999E-5</c:v>
                </c:pt>
                <c:pt idx="67975">
                  <c:v>6.7976000000000001E-5</c:v>
                </c:pt>
                <c:pt idx="67976">
                  <c:v>6.7977000000000003E-5</c:v>
                </c:pt>
                <c:pt idx="67977">
                  <c:v>6.7978000000000005E-5</c:v>
                </c:pt>
                <c:pt idx="67978">
                  <c:v>6.7978999999999994E-5</c:v>
                </c:pt>
                <c:pt idx="67979">
                  <c:v>6.7979999999999996E-5</c:v>
                </c:pt>
                <c:pt idx="67980">
                  <c:v>6.7980999999999998E-5</c:v>
                </c:pt>
                <c:pt idx="67981">
                  <c:v>6.7982000000000001E-5</c:v>
                </c:pt>
                <c:pt idx="67982">
                  <c:v>6.7983000000000003E-5</c:v>
                </c:pt>
                <c:pt idx="67983">
                  <c:v>6.7984000000000005E-5</c:v>
                </c:pt>
                <c:pt idx="67984">
                  <c:v>6.7984999999999994E-5</c:v>
                </c:pt>
                <c:pt idx="67985">
                  <c:v>6.7985999999999996E-5</c:v>
                </c:pt>
                <c:pt idx="67986">
                  <c:v>6.7986999999999998E-5</c:v>
                </c:pt>
                <c:pt idx="67987">
                  <c:v>6.7988E-5</c:v>
                </c:pt>
                <c:pt idx="67988">
                  <c:v>6.7989000000000002E-5</c:v>
                </c:pt>
                <c:pt idx="67989">
                  <c:v>6.7990000000000005E-5</c:v>
                </c:pt>
                <c:pt idx="67990">
                  <c:v>6.7990999999999993E-5</c:v>
                </c:pt>
                <c:pt idx="67991">
                  <c:v>6.7991999999999995E-5</c:v>
                </c:pt>
                <c:pt idx="67992">
                  <c:v>6.7992999999999998E-5</c:v>
                </c:pt>
                <c:pt idx="67993">
                  <c:v>6.7994E-5</c:v>
                </c:pt>
                <c:pt idx="67994">
                  <c:v>6.7995000000000002E-5</c:v>
                </c:pt>
                <c:pt idx="67995">
                  <c:v>6.7996000000000004E-5</c:v>
                </c:pt>
                <c:pt idx="67996">
                  <c:v>6.7997000000000006E-5</c:v>
                </c:pt>
                <c:pt idx="67997">
                  <c:v>6.7997999999999995E-5</c:v>
                </c:pt>
                <c:pt idx="67998">
                  <c:v>6.7998999999999997E-5</c:v>
                </c:pt>
                <c:pt idx="67999">
                  <c:v>6.7999999999999999E-5</c:v>
                </c:pt>
                <c:pt idx="68000">
                  <c:v>6.8001000000000002E-5</c:v>
                </c:pt>
                <c:pt idx="68001">
                  <c:v>6.8002000000000004E-5</c:v>
                </c:pt>
                <c:pt idx="68002">
                  <c:v>6.8003000000000006E-5</c:v>
                </c:pt>
                <c:pt idx="68003">
                  <c:v>6.8003999999999995E-5</c:v>
                </c:pt>
                <c:pt idx="68004">
                  <c:v>6.8004999999999997E-5</c:v>
                </c:pt>
                <c:pt idx="68005">
                  <c:v>6.8005999999999999E-5</c:v>
                </c:pt>
                <c:pt idx="68006">
                  <c:v>6.8007000000000001E-5</c:v>
                </c:pt>
                <c:pt idx="68007">
                  <c:v>6.8008000000000003E-5</c:v>
                </c:pt>
                <c:pt idx="68008">
                  <c:v>6.8009000000000006E-5</c:v>
                </c:pt>
                <c:pt idx="68009">
                  <c:v>6.8009999999999994E-5</c:v>
                </c:pt>
                <c:pt idx="68010">
                  <c:v>6.8010999999999996E-5</c:v>
                </c:pt>
                <c:pt idx="68011">
                  <c:v>6.8011999999999999E-5</c:v>
                </c:pt>
                <c:pt idx="68012">
                  <c:v>6.8013000000000001E-5</c:v>
                </c:pt>
                <c:pt idx="68013">
                  <c:v>6.8014000000000003E-5</c:v>
                </c:pt>
                <c:pt idx="68014">
                  <c:v>6.8015000000000005E-5</c:v>
                </c:pt>
                <c:pt idx="68015">
                  <c:v>6.8015999999999994E-5</c:v>
                </c:pt>
                <c:pt idx="68016">
                  <c:v>6.8016999999999996E-5</c:v>
                </c:pt>
                <c:pt idx="68017">
                  <c:v>6.8017999999999998E-5</c:v>
                </c:pt>
                <c:pt idx="68018">
                  <c:v>6.8019E-5</c:v>
                </c:pt>
                <c:pt idx="68019">
                  <c:v>6.8020000000000003E-5</c:v>
                </c:pt>
                <c:pt idx="68020">
                  <c:v>6.8021000000000005E-5</c:v>
                </c:pt>
                <c:pt idx="68021">
                  <c:v>6.8021999999999993E-5</c:v>
                </c:pt>
                <c:pt idx="68022">
                  <c:v>6.8022999999999996E-5</c:v>
                </c:pt>
                <c:pt idx="68023">
                  <c:v>6.8023999999999998E-5</c:v>
                </c:pt>
                <c:pt idx="68024">
                  <c:v>6.8025E-5</c:v>
                </c:pt>
                <c:pt idx="68025">
                  <c:v>6.8026000000000002E-5</c:v>
                </c:pt>
                <c:pt idx="68026">
                  <c:v>6.8027000000000004E-5</c:v>
                </c:pt>
                <c:pt idx="68027">
                  <c:v>6.8028000000000007E-5</c:v>
                </c:pt>
                <c:pt idx="68028">
                  <c:v>6.8028999999999995E-5</c:v>
                </c:pt>
                <c:pt idx="68029">
                  <c:v>6.8029999999999997E-5</c:v>
                </c:pt>
                <c:pt idx="68030">
                  <c:v>6.8031E-5</c:v>
                </c:pt>
                <c:pt idx="68031">
                  <c:v>6.8032000000000002E-5</c:v>
                </c:pt>
                <c:pt idx="68032">
                  <c:v>6.8033000000000004E-5</c:v>
                </c:pt>
                <c:pt idx="68033">
                  <c:v>6.8034000000000006E-5</c:v>
                </c:pt>
                <c:pt idx="68034">
                  <c:v>6.8034999999999995E-5</c:v>
                </c:pt>
                <c:pt idx="68035">
                  <c:v>6.8035999999999997E-5</c:v>
                </c:pt>
                <c:pt idx="68036">
                  <c:v>6.8036999999999999E-5</c:v>
                </c:pt>
                <c:pt idx="68037">
                  <c:v>6.8038000000000001E-5</c:v>
                </c:pt>
                <c:pt idx="68038">
                  <c:v>6.8039000000000004E-5</c:v>
                </c:pt>
                <c:pt idx="68039">
                  <c:v>6.8040000000000006E-5</c:v>
                </c:pt>
                <c:pt idx="68040">
                  <c:v>6.8040999999999994E-5</c:v>
                </c:pt>
                <c:pt idx="68041">
                  <c:v>6.8041999999999997E-5</c:v>
                </c:pt>
                <c:pt idx="68042">
                  <c:v>6.8042999999999999E-5</c:v>
                </c:pt>
                <c:pt idx="68043">
                  <c:v>6.8044000000000001E-5</c:v>
                </c:pt>
                <c:pt idx="68044">
                  <c:v>6.8045000000000003E-5</c:v>
                </c:pt>
                <c:pt idx="68045">
                  <c:v>6.8046000000000005E-5</c:v>
                </c:pt>
                <c:pt idx="68046">
                  <c:v>6.8046999999999994E-5</c:v>
                </c:pt>
                <c:pt idx="68047">
                  <c:v>6.8047999999999996E-5</c:v>
                </c:pt>
                <c:pt idx="68048">
                  <c:v>6.8048999999999998E-5</c:v>
                </c:pt>
                <c:pt idx="68049">
                  <c:v>6.8050000000000001E-5</c:v>
                </c:pt>
                <c:pt idx="68050">
                  <c:v>6.8051000000000003E-5</c:v>
                </c:pt>
                <c:pt idx="68051">
                  <c:v>6.8052000000000005E-5</c:v>
                </c:pt>
                <c:pt idx="68052">
                  <c:v>6.8052999999999994E-5</c:v>
                </c:pt>
                <c:pt idx="68053">
                  <c:v>6.8053999999999996E-5</c:v>
                </c:pt>
                <c:pt idx="68054">
                  <c:v>6.8054999999999998E-5</c:v>
                </c:pt>
                <c:pt idx="68055">
                  <c:v>6.8056E-5</c:v>
                </c:pt>
                <c:pt idx="68056">
                  <c:v>6.8057000000000002E-5</c:v>
                </c:pt>
                <c:pt idx="68057">
                  <c:v>6.8058000000000005E-5</c:v>
                </c:pt>
                <c:pt idx="68058">
                  <c:v>6.8058999999999993E-5</c:v>
                </c:pt>
                <c:pt idx="68059">
                  <c:v>6.8059999999999996E-5</c:v>
                </c:pt>
                <c:pt idx="68060">
                  <c:v>6.8060999999999998E-5</c:v>
                </c:pt>
                <c:pt idx="68061">
                  <c:v>6.8062E-5</c:v>
                </c:pt>
                <c:pt idx="68062">
                  <c:v>6.8063000000000002E-5</c:v>
                </c:pt>
                <c:pt idx="68063">
                  <c:v>6.8064000000000004E-5</c:v>
                </c:pt>
                <c:pt idx="68064">
                  <c:v>6.8065000000000006E-5</c:v>
                </c:pt>
                <c:pt idx="68065">
                  <c:v>6.8065999999999995E-5</c:v>
                </c:pt>
                <c:pt idx="68066">
                  <c:v>6.8066999999999997E-5</c:v>
                </c:pt>
                <c:pt idx="68067">
                  <c:v>6.8067999999999999E-5</c:v>
                </c:pt>
                <c:pt idx="68068">
                  <c:v>6.8069000000000002E-5</c:v>
                </c:pt>
                <c:pt idx="68069">
                  <c:v>6.8070000000000004E-5</c:v>
                </c:pt>
                <c:pt idx="68070">
                  <c:v>6.8071000000000006E-5</c:v>
                </c:pt>
                <c:pt idx="68071">
                  <c:v>6.8071999999999995E-5</c:v>
                </c:pt>
                <c:pt idx="68072">
                  <c:v>6.8072999999999997E-5</c:v>
                </c:pt>
                <c:pt idx="68073">
                  <c:v>6.8073999999999999E-5</c:v>
                </c:pt>
                <c:pt idx="68074">
                  <c:v>6.8075000000000001E-5</c:v>
                </c:pt>
                <c:pt idx="68075">
                  <c:v>6.8076000000000003E-5</c:v>
                </c:pt>
                <c:pt idx="68076">
                  <c:v>6.8077000000000006E-5</c:v>
                </c:pt>
                <c:pt idx="68077">
                  <c:v>6.8077999999999994E-5</c:v>
                </c:pt>
                <c:pt idx="68078">
                  <c:v>6.8078999999999997E-5</c:v>
                </c:pt>
                <c:pt idx="68079">
                  <c:v>6.8079999999999999E-5</c:v>
                </c:pt>
                <c:pt idx="68080">
                  <c:v>6.8081000000000001E-5</c:v>
                </c:pt>
                <c:pt idx="68081">
                  <c:v>6.8082000000000003E-5</c:v>
                </c:pt>
                <c:pt idx="68082">
                  <c:v>6.8083000000000005E-5</c:v>
                </c:pt>
                <c:pt idx="68083">
                  <c:v>6.8083999999999994E-5</c:v>
                </c:pt>
                <c:pt idx="68084">
                  <c:v>6.8084999999999996E-5</c:v>
                </c:pt>
                <c:pt idx="68085">
                  <c:v>6.8085999999999998E-5</c:v>
                </c:pt>
                <c:pt idx="68086">
                  <c:v>6.8087E-5</c:v>
                </c:pt>
                <c:pt idx="68087">
                  <c:v>6.8088000000000003E-5</c:v>
                </c:pt>
                <c:pt idx="68088">
                  <c:v>6.8089000000000005E-5</c:v>
                </c:pt>
                <c:pt idx="68089">
                  <c:v>6.8089999999999994E-5</c:v>
                </c:pt>
                <c:pt idx="68090">
                  <c:v>6.8090999999999996E-5</c:v>
                </c:pt>
                <c:pt idx="68091">
                  <c:v>6.8091999999999998E-5</c:v>
                </c:pt>
                <c:pt idx="68092">
                  <c:v>6.8093E-5</c:v>
                </c:pt>
                <c:pt idx="68093">
                  <c:v>6.8094000000000002E-5</c:v>
                </c:pt>
                <c:pt idx="68094">
                  <c:v>6.8095000000000004E-5</c:v>
                </c:pt>
                <c:pt idx="68095">
                  <c:v>6.8096000000000007E-5</c:v>
                </c:pt>
                <c:pt idx="68096">
                  <c:v>6.8096999999999995E-5</c:v>
                </c:pt>
                <c:pt idx="68097">
                  <c:v>6.8097999999999998E-5</c:v>
                </c:pt>
                <c:pt idx="68098">
                  <c:v>6.8099E-5</c:v>
                </c:pt>
                <c:pt idx="68099">
                  <c:v>6.8100000000000002E-5</c:v>
                </c:pt>
                <c:pt idx="68100">
                  <c:v>6.8101000000000004E-5</c:v>
                </c:pt>
                <c:pt idx="68101">
                  <c:v>6.8102000000000006E-5</c:v>
                </c:pt>
                <c:pt idx="68102">
                  <c:v>6.8102999999999995E-5</c:v>
                </c:pt>
                <c:pt idx="68103">
                  <c:v>6.8103999999999997E-5</c:v>
                </c:pt>
                <c:pt idx="68104">
                  <c:v>6.8104999999999999E-5</c:v>
                </c:pt>
                <c:pt idx="68105">
                  <c:v>6.8106000000000001E-5</c:v>
                </c:pt>
                <c:pt idx="68106">
                  <c:v>6.8107000000000004E-5</c:v>
                </c:pt>
                <c:pt idx="68107">
                  <c:v>6.8108000000000006E-5</c:v>
                </c:pt>
                <c:pt idx="68108">
                  <c:v>6.8108999999999995E-5</c:v>
                </c:pt>
                <c:pt idx="68109">
                  <c:v>6.8109999999999997E-5</c:v>
                </c:pt>
                <c:pt idx="68110">
                  <c:v>6.8110999999999999E-5</c:v>
                </c:pt>
                <c:pt idx="68111">
                  <c:v>6.8112000000000001E-5</c:v>
                </c:pt>
                <c:pt idx="68112">
                  <c:v>6.8113000000000003E-5</c:v>
                </c:pt>
                <c:pt idx="68113">
                  <c:v>6.8114000000000005E-5</c:v>
                </c:pt>
                <c:pt idx="68114">
                  <c:v>6.8114999999999994E-5</c:v>
                </c:pt>
                <c:pt idx="68115">
                  <c:v>6.8115999999999996E-5</c:v>
                </c:pt>
                <c:pt idx="68116">
                  <c:v>6.8116999999999999E-5</c:v>
                </c:pt>
                <c:pt idx="68117">
                  <c:v>6.8118000000000001E-5</c:v>
                </c:pt>
                <c:pt idx="68118">
                  <c:v>6.8119000000000003E-5</c:v>
                </c:pt>
                <c:pt idx="68119">
                  <c:v>6.8120000000000005E-5</c:v>
                </c:pt>
                <c:pt idx="68120">
                  <c:v>6.8120999999999994E-5</c:v>
                </c:pt>
                <c:pt idx="68121">
                  <c:v>6.8121999999999996E-5</c:v>
                </c:pt>
                <c:pt idx="68122">
                  <c:v>6.8122999999999998E-5</c:v>
                </c:pt>
                <c:pt idx="68123">
                  <c:v>6.8124E-5</c:v>
                </c:pt>
                <c:pt idx="68124">
                  <c:v>6.8125000000000003E-5</c:v>
                </c:pt>
                <c:pt idx="68125">
                  <c:v>6.8126000000000005E-5</c:v>
                </c:pt>
                <c:pt idx="68126">
                  <c:v>6.8126999999999993E-5</c:v>
                </c:pt>
                <c:pt idx="68127">
                  <c:v>6.8127999999999996E-5</c:v>
                </c:pt>
                <c:pt idx="68128">
                  <c:v>6.8128999999999998E-5</c:v>
                </c:pt>
                <c:pt idx="68129">
                  <c:v>6.813E-5</c:v>
                </c:pt>
                <c:pt idx="68130">
                  <c:v>6.8131000000000002E-5</c:v>
                </c:pt>
                <c:pt idx="68131">
                  <c:v>6.8132000000000004E-5</c:v>
                </c:pt>
                <c:pt idx="68132">
                  <c:v>6.8133000000000006E-5</c:v>
                </c:pt>
                <c:pt idx="68133">
                  <c:v>6.8133999999999995E-5</c:v>
                </c:pt>
                <c:pt idx="68134">
                  <c:v>6.8134999999999997E-5</c:v>
                </c:pt>
                <c:pt idx="68135">
                  <c:v>6.8136E-5</c:v>
                </c:pt>
                <c:pt idx="68136">
                  <c:v>6.8137000000000002E-5</c:v>
                </c:pt>
                <c:pt idx="68137">
                  <c:v>6.8138000000000004E-5</c:v>
                </c:pt>
                <c:pt idx="68138">
                  <c:v>6.8139000000000006E-5</c:v>
                </c:pt>
                <c:pt idx="68139">
                  <c:v>6.8139999999999995E-5</c:v>
                </c:pt>
                <c:pt idx="68140">
                  <c:v>6.8140999999999997E-5</c:v>
                </c:pt>
                <c:pt idx="68141">
                  <c:v>6.8141999999999999E-5</c:v>
                </c:pt>
                <c:pt idx="68142">
                  <c:v>6.8143000000000001E-5</c:v>
                </c:pt>
                <c:pt idx="68143">
                  <c:v>6.8144000000000004E-5</c:v>
                </c:pt>
                <c:pt idx="68144">
                  <c:v>6.8145000000000006E-5</c:v>
                </c:pt>
                <c:pt idx="68145">
                  <c:v>6.8145999999999994E-5</c:v>
                </c:pt>
                <c:pt idx="68146">
                  <c:v>6.8146999999999997E-5</c:v>
                </c:pt>
                <c:pt idx="68147">
                  <c:v>6.8147999999999999E-5</c:v>
                </c:pt>
                <c:pt idx="68148">
                  <c:v>6.8149000000000001E-5</c:v>
                </c:pt>
                <c:pt idx="68149">
                  <c:v>6.8150000000000003E-5</c:v>
                </c:pt>
                <c:pt idx="68150">
                  <c:v>6.8151000000000005E-5</c:v>
                </c:pt>
                <c:pt idx="68151">
                  <c:v>6.8151999999999994E-5</c:v>
                </c:pt>
                <c:pt idx="68152">
                  <c:v>6.8152999999999996E-5</c:v>
                </c:pt>
                <c:pt idx="68153">
                  <c:v>6.8153999999999998E-5</c:v>
                </c:pt>
                <c:pt idx="68154">
                  <c:v>6.8155000000000001E-5</c:v>
                </c:pt>
                <c:pt idx="68155">
                  <c:v>6.8156000000000003E-5</c:v>
                </c:pt>
                <c:pt idx="68156">
                  <c:v>6.8157000000000005E-5</c:v>
                </c:pt>
                <c:pt idx="68157">
                  <c:v>6.8157999999999994E-5</c:v>
                </c:pt>
                <c:pt idx="68158">
                  <c:v>6.8158999999999996E-5</c:v>
                </c:pt>
                <c:pt idx="68159">
                  <c:v>6.8159999999999998E-5</c:v>
                </c:pt>
                <c:pt idx="68160">
                  <c:v>6.8161E-5</c:v>
                </c:pt>
                <c:pt idx="68161">
                  <c:v>6.8162000000000002E-5</c:v>
                </c:pt>
                <c:pt idx="68162">
                  <c:v>6.8163000000000005E-5</c:v>
                </c:pt>
                <c:pt idx="68163">
                  <c:v>6.8164000000000007E-5</c:v>
                </c:pt>
                <c:pt idx="68164">
                  <c:v>6.8164999999999995E-5</c:v>
                </c:pt>
                <c:pt idx="68165">
                  <c:v>6.8165999999999998E-5</c:v>
                </c:pt>
                <c:pt idx="68166">
                  <c:v>6.8167E-5</c:v>
                </c:pt>
                <c:pt idx="68167">
                  <c:v>6.8168000000000002E-5</c:v>
                </c:pt>
                <c:pt idx="68168">
                  <c:v>6.8169000000000004E-5</c:v>
                </c:pt>
                <c:pt idx="68169">
                  <c:v>6.8170000000000006E-5</c:v>
                </c:pt>
                <c:pt idx="68170">
                  <c:v>6.8170999999999995E-5</c:v>
                </c:pt>
                <c:pt idx="68171">
                  <c:v>6.8171999999999997E-5</c:v>
                </c:pt>
                <c:pt idx="68172">
                  <c:v>6.8172999999999999E-5</c:v>
                </c:pt>
                <c:pt idx="68173">
                  <c:v>6.8174000000000002E-5</c:v>
                </c:pt>
                <c:pt idx="68174">
                  <c:v>6.8175000000000004E-5</c:v>
                </c:pt>
                <c:pt idx="68175">
                  <c:v>6.8176000000000006E-5</c:v>
                </c:pt>
                <c:pt idx="68176">
                  <c:v>6.8176999999999995E-5</c:v>
                </c:pt>
                <c:pt idx="68177">
                  <c:v>6.8177999999999997E-5</c:v>
                </c:pt>
                <c:pt idx="68178">
                  <c:v>6.8178999999999999E-5</c:v>
                </c:pt>
                <c:pt idx="68179">
                  <c:v>6.8180000000000001E-5</c:v>
                </c:pt>
                <c:pt idx="68180">
                  <c:v>6.8181000000000003E-5</c:v>
                </c:pt>
                <c:pt idx="68181">
                  <c:v>6.8182000000000006E-5</c:v>
                </c:pt>
                <c:pt idx="68182">
                  <c:v>6.8182999999999994E-5</c:v>
                </c:pt>
                <c:pt idx="68183">
                  <c:v>6.8183999999999996E-5</c:v>
                </c:pt>
                <c:pt idx="68184">
                  <c:v>6.8184999999999999E-5</c:v>
                </c:pt>
                <c:pt idx="68185">
                  <c:v>6.8186000000000001E-5</c:v>
                </c:pt>
                <c:pt idx="68186">
                  <c:v>6.8187000000000003E-5</c:v>
                </c:pt>
                <c:pt idx="68187">
                  <c:v>6.8188000000000005E-5</c:v>
                </c:pt>
                <c:pt idx="68188">
                  <c:v>6.8188999999999994E-5</c:v>
                </c:pt>
                <c:pt idx="68189">
                  <c:v>6.8189999999999996E-5</c:v>
                </c:pt>
                <c:pt idx="68190">
                  <c:v>6.8190999999999998E-5</c:v>
                </c:pt>
                <c:pt idx="68191">
                  <c:v>6.8192E-5</c:v>
                </c:pt>
                <c:pt idx="68192">
                  <c:v>6.8193000000000003E-5</c:v>
                </c:pt>
                <c:pt idx="68193">
                  <c:v>6.8194000000000005E-5</c:v>
                </c:pt>
                <c:pt idx="68194">
                  <c:v>6.8194999999999993E-5</c:v>
                </c:pt>
                <c:pt idx="68195">
                  <c:v>6.8195999999999996E-5</c:v>
                </c:pt>
                <c:pt idx="68196">
                  <c:v>6.8196999999999998E-5</c:v>
                </c:pt>
                <c:pt idx="68197">
                  <c:v>6.8198E-5</c:v>
                </c:pt>
                <c:pt idx="68198">
                  <c:v>6.8199000000000002E-5</c:v>
                </c:pt>
                <c:pt idx="68199">
                  <c:v>6.8200000000000004E-5</c:v>
                </c:pt>
                <c:pt idx="68200">
                  <c:v>6.8201000000000007E-5</c:v>
                </c:pt>
                <c:pt idx="68201">
                  <c:v>6.8201999999999995E-5</c:v>
                </c:pt>
                <c:pt idx="68202">
                  <c:v>6.8202999999999997E-5</c:v>
                </c:pt>
                <c:pt idx="68203">
                  <c:v>6.8204E-5</c:v>
                </c:pt>
                <c:pt idx="68204">
                  <c:v>6.8205000000000002E-5</c:v>
                </c:pt>
                <c:pt idx="68205">
                  <c:v>6.8206000000000004E-5</c:v>
                </c:pt>
                <c:pt idx="68206">
                  <c:v>6.8207000000000006E-5</c:v>
                </c:pt>
                <c:pt idx="68207">
                  <c:v>6.8207999999999995E-5</c:v>
                </c:pt>
                <c:pt idx="68208">
                  <c:v>6.8208999999999997E-5</c:v>
                </c:pt>
                <c:pt idx="68209">
                  <c:v>6.8209999999999999E-5</c:v>
                </c:pt>
                <c:pt idx="68210">
                  <c:v>6.8211000000000001E-5</c:v>
                </c:pt>
                <c:pt idx="68211">
                  <c:v>6.8212000000000004E-5</c:v>
                </c:pt>
                <c:pt idx="68212">
                  <c:v>6.8213000000000006E-5</c:v>
                </c:pt>
                <c:pt idx="68213">
                  <c:v>6.8213999999999994E-5</c:v>
                </c:pt>
                <c:pt idx="68214">
                  <c:v>6.8214999999999997E-5</c:v>
                </c:pt>
                <c:pt idx="68215">
                  <c:v>6.8215999999999999E-5</c:v>
                </c:pt>
                <c:pt idx="68216">
                  <c:v>6.8217000000000001E-5</c:v>
                </c:pt>
                <c:pt idx="68217">
                  <c:v>6.8218000000000003E-5</c:v>
                </c:pt>
                <c:pt idx="68218">
                  <c:v>6.8219000000000005E-5</c:v>
                </c:pt>
                <c:pt idx="68219">
                  <c:v>6.8219999999999994E-5</c:v>
                </c:pt>
                <c:pt idx="68220">
                  <c:v>6.8220999999999996E-5</c:v>
                </c:pt>
                <c:pt idx="68221">
                  <c:v>6.8221999999999998E-5</c:v>
                </c:pt>
                <c:pt idx="68222">
                  <c:v>6.8223000000000001E-5</c:v>
                </c:pt>
                <c:pt idx="68223">
                  <c:v>6.8224000000000003E-5</c:v>
                </c:pt>
                <c:pt idx="68224">
                  <c:v>6.8225000000000005E-5</c:v>
                </c:pt>
                <c:pt idx="68225">
                  <c:v>6.8225999999999994E-5</c:v>
                </c:pt>
                <c:pt idx="68226">
                  <c:v>6.8226999999999996E-5</c:v>
                </c:pt>
                <c:pt idx="68227">
                  <c:v>6.8227999999999998E-5</c:v>
                </c:pt>
                <c:pt idx="68228">
                  <c:v>6.8229E-5</c:v>
                </c:pt>
                <c:pt idx="68229">
                  <c:v>6.8230000000000002E-5</c:v>
                </c:pt>
                <c:pt idx="68230">
                  <c:v>6.8231000000000005E-5</c:v>
                </c:pt>
                <c:pt idx="68231">
                  <c:v>6.8232000000000007E-5</c:v>
                </c:pt>
                <c:pt idx="68232">
                  <c:v>6.8232999999999995E-5</c:v>
                </c:pt>
                <c:pt idx="68233">
                  <c:v>6.8233999999999998E-5</c:v>
                </c:pt>
                <c:pt idx="68234">
                  <c:v>6.8235E-5</c:v>
                </c:pt>
                <c:pt idx="68235">
                  <c:v>6.8236000000000002E-5</c:v>
                </c:pt>
                <c:pt idx="68236">
                  <c:v>6.8237000000000004E-5</c:v>
                </c:pt>
                <c:pt idx="68237">
                  <c:v>6.8238000000000006E-5</c:v>
                </c:pt>
                <c:pt idx="68238">
                  <c:v>6.8238999999999995E-5</c:v>
                </c:pt>
                <c:pt idx="68239">
                  <c:v>6.8239999999999997E-5</c:v>
                </c:pt>
                <c:pt idx="68240">
                  <c:v>6.8240999999999999E-5</c:v>
                </c:pt>
                <c:pt idx="68241">
                  <c:v>6.8242000000000002E-5</c:v>
                </c:pt>
                <c:pt idx="68242">
                  <c:v>6.8243000000000004E-5</c:v>
                </c:pt>
                <c:pt idx="68243">
                  <c:v>6.8244000000000006E-5</c:v>
                </c:pt>
                <c:pt idx="68244">
                  <c:v>6.8244999999999995E-5</c:v>
                </c:pt>
                <c:pt idx="68245">
                  <c:v>6.8245999999999997E-5</c:v>
                </c:pt>
                <c:pt idx="68246">
                  <c:v>6.8246999999999999E-5</c:v>
                </c:pt>
                <c:pt idx="68247">
                  <c:v>6.8248000000000001E-5</c:v>
                </c:pt>
                <c:pt idx="68248">
                  <c:v>6.8249000000000003E-5</c:v>
                </c:pt>
                <c:pt idx="68249">
                  <c:v>6.8250000000000006E-5</c:v>
                </c:pt>
                <c:pt idx="68250">
                  <c:v>6.8250999999999994E-5</c:v>
                </c:pt>
                <c:pt idx="68251">
                  <c:v>6.8251999999999996E-5</c:v>
                </c:pt>
                <c:pt idx="68252">
                  <c:v>6.8252999999999999E-5</c:v>
                </c:pt>
                <c:pt idx="68253">
                  <c:v>6.8254000000000001E-5</c:v>
                </c:pt>
                <c:pt idx="68254">
                  <c:v>6.8255000000000003E-5</c:v>
                </c:pt>
                <c:pt idx="68255">
                  <c:v>6.8256000000000005E-5</c:v>
                </c:pt>
                <c:pt idx="68256">
                  <c:v>6.8256999999999994E-5</c:v>
                </c:pt>
                <c:pt idx="68257">
                  <c:v>6.8257999999999996E-5</c:v>
                </c:pt>
                <c:pt idx="68258">
                  <c:v>6.8258999999999998E-5</c:v>
                </c:pt>
                <c:pt idx="68259">
                  <c:v>6.826E-5</c:v>
                </c:pt>
                <c:pt idx="68260">
                  <c:v>6.8261000000000003E-5</c:v>
                </c:pt>
                <c:pt idx="68261">
                  <c:v>6.8262000000000005E-5</c:v>
                </c:pt>
                <c:pt idx="68262">
                  <c:v>6.8262999999999993E-5</c:v>
                </c:pt>
                <c:pt idx="68263">
                  <c:v>6.8263999999999996E-5</c:v>
                </c:pt>
                <c:pt idx="68264">
                  <c:v>6.8264999999999998E-5</c:v>
                </c:pt>
                <c:pt idx="68265">
                  <c:v>6.8266E-5</c:v>
                </c:pt>
                <c:pt idx="68266">
                  <c:v>6.8267000000000002E-5</c:v>
                </c:pt>
                <c:pt idx="68267">
                  <c:v>6.8268000000000004E-5</c:v>
                </c:pt>
                <c:pt idx="68268">
                  <c:v>6.8269000000000007E-5</c:v>
                </c:pt>
                <c:pt idx="68269">
                  <c:v>6.8269999999999995E-5</c:v>
                </c:pt>
                <c:pt idx="68270">
                  <c:v>6.8270999999999997E-5</c:v>
                </c:pt>
                <c:pt idx="68271">
                  <c:v>6.8272E-5</c:v>
                </c:pt>
                <c:pt idx="68272">
                  <c:v>6.8273000000000002E-5</c:v>
                </c:pt>
                <c:pt idx="68273">
                  <c:v>6.8274000000000004E-5</c:v>
                </c:pt>
                <c:pt idx="68274">
                  <c:v>6.8275000000000006E-5</c:v>
                </c:pt>
                <c:pt idx="68275">
                  <c:v>6.8275999999999995E-5</c:v>
                </c:pt>
                <c:pt idx="68276">
                  <c:v>6.8276999999999997E-5</c:v>
                </c:pt>
                <c:pt idx="68277">
                  <c:v>6.8277999999999999E-5</c:v>
                </c:pt>
                <c:pt idx="68278">
                  <c:v>6.8279000000000001E-5</c:v>
                </c:pt>
                <c:pt idx="68279">
                  <c:v>6.8280000000000004E-5</c:v>
                </c:pt>
                <c:pt idx="68280">
                  <c:v>6.8281000000000006E-5</c:v>
                </c:pt>
                <c:pt idx="68281">
                  <c:v>6.8281999999999994E-5</c:v>
                </c:pt>
                <c:pt idx="68282">
                  <c:v>6.8282999999999997E-5</c:v>
                </c:pt>
                <c:pt idx="68283">
                  <c:v>6.8283999999999999E-5</c:v>
                </c:pt>
                <c:pt idx="68284">
                  <c:v>6.8285000000000001E-5</c:v>
                </c:pt>
                <c:pt idx="68285">
                  <c:v>6.8286000000000003E-5</c:v>
                </c:pt>
                <c:pt idx="68286">
                  <c:v>6.8287000000000005E-5</c:v>
                </c:pt>
                <c:pt idx="68287">
                  <c:v>6.8287999999999994E-5</c:v>
                </c:pt>
                <c:pt idx="68288">
                  <c:v>6.8288999999999996E-5</c:v>
                </c:pt>
                <c:pt idx="68289">
                  <c:v>6.8289999999999998E-5</c:v>
                </c:pt>
                <c:pt idx="68290">
                  <c:v>6.8291000000000001E-5</c:v>
                </c:pt>
                <c:pt idx="68291">
                  <c:v>6.8292000000000003E-5</c:v>
                </c:pt>
                <c:pt idx="68292">
                  <c:v>6.8293000000000005E-5</c:v>
                </c:pt>
                <c:pt idx="68293">
                  <c:v>6.8293999999999994E-5</c:v>
                </c:pt>
                <c:pt idx="68294">
                  <c:v>6.8294999999999996E-5</c:v>
                </c:pt>
                <c:pt idx="68295">
                  <c:v>6.8295999999999998E-5</c:v>
                </c:pt>
                <c:pt idx="68296">
                  <c:v>6.8297E-5</c:v>
                </c:pt>
                <c:pt idx="68297">
                  <c:v>6.8298000000000002E-5</c:v>
                </c:pt>
                <c:pt idx="68298">
                  <c:v>6.8299000000000005E-5</c:v>
                </c:pt>
                <c:pt idx="68299">
                  <c:v>6.8300000000000007E-5</c:v>
                </c:pt>
                <c:pt idx="68300">
                  <c:v>6.8300999999999995E-5</c:v>
                </c:pt>
                <c:pt idx="68301">
                  <c:v>6.8301999999999998E-5</c:v>
                </c:pt>
                <c:pt idx="68302">
                  <c:v>6.8303E-5</c:v>
                </c:pt>
                <c:pt idx="68303">
                  <c:v>6.8304000000000002E-5</c:v>
                </c:pt>
                <c:pt idx="68304">
                  <c:v>6.8305000000000004E-5</c:v>
                </c:pt>
                <c:pt idx="68305">
                  <c:v>6.8306000000000006E-5</c:v>
                </c:pt>
                <c:pt idx="68306">
                  <c:v>6.8306999999999995E-5</c:v>
                </c:pt>
                <c:pt idx="68307">
                  <c:v>6.8307999999999997E-5</c:v>
                </c:pt>
                <c:pt idx="68308">
                  <c:v>6.8308999999999999E-5</c:v>
                </c:pt>
                <c:pt idx="68309">
                  <c:v>6.8310000000000002E-5</c:v>
                </c:pt>
                <c:pt idx="68310">
                  <c:v>6.8311000000000004E-5</c:v>
                </c:pt>
                <c:pt idx="68311">
                  <c:v>6.8312000000000006E-5</c:v>
                </c:pt>
                <c:pt idx="68312">
                  <c:v>6.8312999999999995E-5</c:v>
                </c:pt>
                <c:pt idx="68313">
                  <c:v>6.8313999999999997E-5</c:v>
                </c:pt>
                <c:pt idx="68314">
                  <c:v>6.8314999999999999E-5</c:v>
                </c:pt>
                <c:pt idx="68315">
                  <c:v>6.8316000000000001E-5</c:v>
                </c:pt>
                <c:pt idx="68316">
                  <c:v>6.8317000000000003E-5</c:v>
                </c:pt>
                <c:pt idx="68317">
                  <c:v>6.8318000000000006E-5</c:v>
                </c:pt>
                <c:pt idx="68318">
                  <c:v>6.8318999999999994E-5</c:v>
                </c:pt>
                <c:pt idx="68319">
                  <c:v>6.8319999999999996E-5</c:v>
                </c:pt>
                <c:pt idx="68320">
                  <c:v>6.8320999999999999E-5</c:v>
                </c:pt>
                <c:pt idx="68321">
                  <c:v>6.8322000000000001E-5</c:v>
                </c:pt>
                <c:pt idx="68322">
                  <c:v>6.8323000000000003E-5</c:v>
                </c:pt>
                <c:pt idx="68323">
                  <c:v>6.8324000000000005E-5</c:v>
                </c:pt>
                <c:pt idx="68324">
                  <c:v>6.8324999999999994E-5</c:v>
                </c:pt>
                <c:pt idx="68325">
                  <c:v>6.8325999999999996E-5</c:v>
                </c:pt>
                <c:pt idx="68326">
                  <c:v>6.8326999999999998E-5</c:v>
                </c:pt>
                <c:pt idx="68327">
                  <c:v>6.8328E-5</c:v>
                </c:pt>
                <c:pt idx="68328">
                  <c:v>6.8329000000000003E-5</c:v>
                </c:pt>
                <c:pt idx="68329">
                  <c:v>6.8330000000000005E-5</c:v>
                </c:pt>
                <c:pt idx="68330">
                  <c:v>6.8330999999999993E-5</c:v>
                </c:pt>
                <c:pt idx="68331">
                  <c:v>6.8331999999999996E-5</c:v>
                </c:pt>
                <c:pt idx="68332">
                  <c:v>6.8332999999999998E-5</c:v>
                </c:pt>
                <c:pt idx="68333">
                  <c:v>6.8334E-5</c:v>
                </c:pt>
                <c:pt idx="68334">
                  <c:v>6.8335000000000002E-5</c:v>
                </c:pt>
                <c:pt idx="68335">
                  <c:v>6.8336000000000004E-5</c:v>
                </c:pt>
                <c:pt idx="68336">
                  <c:v>6.8337000000000007E-5</c:v>
                </c:pt>
                <c:pt idx="68337">
                  <c:v>6.8337999999999995E-5</c:v>
                </c:pt>
                <c:pt idx="68338">
                  <c:v>6.8338999999999997E-5</c:v>
                </c:pt>
                <c:pt idx="68339">
                  <c:v>6.834E-5</c:v>
                </c:pt>
                <c:pt idx="68340">
                  <c:v>6.8341000000000002E-5</c:v>
                </c:pt>
                <c:pt idx="68341">
                  <c:v>6.8342000000000004E-5</c:v>
                </c:pt>
                <c:pt idx="68342">
                  <c:v>6.8343000000000006E-5</c:v>
                </c:pt>
                <c:pt idx="68343">
                  <c:v>6.8343999999999995E-5</c:v>
                </c:pt>
                <c:pt idx="68344">
                  <c:v>6.8344999999999997E-5</c:v>
                </c:pt>
                <c:pt idx="68345">
                  <c:v>6.8345999999999999E-5</c:v>
                </c:pt>
                <c:pt idx="68346">
                  <c:v>6.8347000000000001E-5</c:v>
                </c:pt>
                <c:pt idx="68347">
                  <c:v>6.8348000000000004E-5</c:v>
                </c:pt>
                <c:pt idx="68348">
                  <c:v>6.8349000000000006E-5</c:v>
                </c:pt>
                <c:pt idx="68349">
                  <c:v>6.8349999999999994E-5</c:v>
                </c:pt>
                <c:pt idx="68350">
                  <c:v>6.8350999999999997E-5</c:v>
                </c:pt>
                <c:pt idx="68351">
                  <c:v>6.8351999999999999E-5</c:v>
                </c:pt>
                <c:pt idx="68352">
                  <c:v>6.8353000000000001E-5</c:v>
                </c:pt>
                <c:pt idx="68353">
                  <c:v>6.8354000000000003E-5</c:v>
                </c:pt>
                <c:pt idx="68354">
                  <c:v>6.8355000000000005E-5</c:v>
                </c:pt>
                <c:pt idx="68355">
                  <c:v>6.8355999999999994E-5</c:v>
                </c:pt>
                <c:pt idx="68356">
                  <c:v>6.8356999999999996E-5</c:v>
                </c:pt>
                <c:pt idx="68357">
                  <c:v>6.8357999999999998E-5</c:v>
                </c:pt>
                <c:pt idx="68358">
                  <c:v>6.8359000000000001E-5</c:v>
                </c:pt>
                <c:pt idx="68359">
                  <c:v>6.8360000000000003E-5</c:v>
                </c:pt>
                <c:pt idx="68360">
                  <c:v>6.8361000000000005E-5</c:v>
                </c:pt>
                <c:pt idx="68361">
                  <c:v>6.8361999999999994E-5</c:v>
                </c:pt>
                <c:pt idx="68362">
                  <c:v>6.8362999999999996E-5</c:v>
                </c:pt>
                <c:pt idx="68363">
                  <c:v>6.8363999999999998E-5</c:v>
                </c:pt>
                <c:pt idx="68364">
                  <c:v>6.8365E-5</c:v>
                </c:pt>
                <c:pt idx="68365">
                  <c:v>6.8366000000000002E-5</c:v>
                </c:pt>
                <c:pt idx="68366">
                  <c:v>6.8367000000000005E-5</c:v>
                </c:pt>
                <c:pt idx="68367">
                  <c:v>6.8367999999999993E-5</c:v>
                </c:pt>
                <c:pt idx="68368">
                  <c:v>6.8368999999999995E-5</c:v>
                </c:pt>
                <c:pt idx="68369">
                  <c:v>6.8369999999999998E-5</c:v>
                </c:pt>
                <c:pt idx="68370">
                  <c:v>6.8371E-5</c:v>
                </c:pt>
                <c:pt idx="68371">
                  <c:v>6.8372000000000002E-5</c:v>
                </c:pt>
                <c:pt idx="68372">
                  <c:v>6.8373000000000004E-5</c:v>
                </c:pt>
                <c:pt idx="68373">
                  <c:v>6.8374000000000006E-5</c:v>
                </c:pt>
                <c:pt idx="68374">
                  <c:v>6.8374999999999995E-5</c:v>
                </c:pt>
                <c:pt idx="68375">
                  <c:v>6.8375999999999997E-5</c:v>
                </c:pt>
                <c:pt idx="68376">
                  <c:v>6.8376999999999999E-5</c:v>
                </c:pt>
                <c:pt idx="68377">
                  <c:v>6.8378000000000002E-5</c:v>
                </c:pt>
                <c:pt idx="68378">
                  <c:v>6.8379000000000004E-5</c:v>
                </c:pt>
                <c:pt idx="68379">
                  <c:v>6.8380000000000006E-5</c:v>
                </c:pt>
                <c:pt idx="68380">
                  <c:v>6.8380999999999995E-5</c:v>
                </c:pt>
                <c:pt idx="68381">
                  <c:v>6.8381999999999997E-5</c:v>
                </c:pt>
                <c:pt idx="68382">
                  <c:v>6.8382999999999999E-5</c:v>
                </c:pt>
                <c:pt idx="68383">
                  <c:v>6.8384000000000001E-5</c:v>
                </c:pt>
                <c:pt idx="68384">
                  <c:v>6.8385000000000003E-5</c:v>
                </c:pt>
                <c:pt idx="68385">
                  <c:v>6.8386000000000006E-5</c:v>
                </c:pt>
                <c:pt idx="68386">
                  <c:v>6.8386999999999994E-5</c:v>
                </c:pt>
                <c:pt idx="68387">
                  <c:v>6.8387999999999996E-5</c:v>
                </c:pt>
                <c:pt idx="68388">
                  <c:v>6.8388999999999999E-5</c:v>
                </c:pt>
                <c:pt idx="68389">
                  <c:v>6.8390000000000001E-5</c:v>
                </c:pt>
                <c:pt idx="68390">
                  <c:v>6.8391000000000003E-5</c:v>
                </c:pt>
                <c:pt idx="68391">
                  <c:v>6.8392000000000005E-5</c:v>
                </c:pt>
                <c:pt idx="68392">
                  <c:v>6.8392999999999994E-5</c:v>
                </c:pt>
                <c:pt idx="68393">
                  <c:v>6.8393999999999996E-5</c:v>
                </c:pt>
                <c:pt idx="68394">
                  <c:v>6.8394999999999998E-5</c:v>
                </c:pt>
                <c:pt idx="68395">
                  <c:v>6.8396E-5</c:v>
                </c:pt>
                <c:pt idx="68396">
                  <c:v>6.8397000000000003E-5</c:v>
                </c:pt>
                <c:pt idx="68397">
                  <c:v>6.8398000000000005E-5</c:v>
                </c:pt>
                <c:pt idx="68398">
                  <c:v>6.8398999999999993E-5</c:v>
                </c:pt>
                <c:pt idx="68399">
                  <c:v>6.8399999999999996E-5</c:v>
                </c:pt>
                <c:pt idx="68400">
                  <c:v>6.8400999999999998E-5</c:v>
                </c:pt>
                <c:pt idx="68401">
                  <c:v>6.8402E-5</c:v>
                </c:pt>
                <c:pt idx="68402">
                  <c:v>6.8403000000000002E-5</c:v>
                </c:pt>
                <c:pt idx="68403">
                  <c:v>6.8404000000000004E-5</c:v>
                </c:pt>
                <c:pt idx="68404">
                  <c:v>6.8405000000000007E-5</c:v>
                </c:pt>
                <c:pt idx="68405">
                  <c:v>6.8405999999999995E-5</c:v>
                </c:pt>
                <c:pt idx="68406">
                  <c:v>6.8406999999999997E-5</c:v>
                </c:pt>
                <c:pt idx="68407">
                  <c:v>6.8408E-5</c:v>
                </c:pt>
                <c:pt idx="68408">
                  <c:v>6.8409000000000002E-5</c:v>
                </c:pt>
                <c:pt idx="68409">
                  <c:v>6.8410000000000004E-5</c:v>
                </c:pt>
                <c:pt idx="68410">
                  <c:v>6.8411000000000006E-5</c:v>
                </c:pt>
                <c:pt idx="68411">
                  <c:v>6.8411999999999995E-5</c:v>
                </c:pt>
                <c:pt idx="68412">
                  <c:v>6.8412999999999997E-5</c:v>
                </c:pt>
                <c:pt idx="68413">
                  <c:v>6.8413999999999999E-5</c:v>
                </c:pt>
                <c:pt idx="68414">
                  <c:v>6.8415000000000001E-5</c:v>
                </c:pt>
                <c:pt idx="68415">
                  <c:v>6.8416000000000004E-5</c:v>
                </c:pt>
                <c:pt idx="68416">
                  <c:v>6.8417000000000006E-5</c:v>
                </c:pt>
                <c:pt idx="68417">
                  <c:v>6.8417999999999994E-5</c:v>
                </c:pt>
                <c:pt idx="68418">
                  <c:v>6.8418999999999997E-5</c:v>
                </c:pt>
                <c:pt idx="68419">
                  <c:v>6.8419999999999999E-5</c:v>
                </c:pt>
                <c:pt idx="68420">
                  <c:v>6.8421000000000001E-5</c:v>
                </c:pt>
                <c:pt idx="68421">
                  <c:v>6.8422000000000003E-5</c:v>
                </c:pt>
                <c:pt idx="68422">
                  <c:v>6.8423000000000005E-5</c:v>
                </c:pt>
                <c:pt idx="68423">
                  <c:v>6.8423999999999994E-5</c:v>
                </c:pt>
                <c:pt idx="68424">
                  <c:v>6.8424999999999996E-5</c:v>
                </c:pt>
                <c:pt idx="68425">
                  <c:v>6.8425999999999998E-5</c:v>
                </c:pt>
                <c:pt idx="68426">
                  <c:v>6.8427000000000001E-5</c:v>
                </c:pt>
                <c:pt idx="68427">
                  <c:v>6.8428000000000003E-5</c:v>
                </c:pt>
                <c:pt idx="68428">
                  <c:v>6.8429000000000005E-5</c:v>
                </c:pt>
                <c:pt idx="68429">
                  <c:v>6.8429999999999994E-5</c:v>
                </c:pt>
                <c:pt idx="68430">
                  <c:v>6.8430999999999996E-5</c:v>
                </c:pt>
                <c:pt idx="68431">
                  <c:v>6.8431999999999998E-5</c:v>
                </c:pt>
                <c:pt idx="68432">
                  <c:v>6.8433E-5</c:v>
                </c:pt>
                <c:pt idx="68433">
                  <c:v>6.8434000000000002E-5</c:v>
                </c:pt>
                <c:pt idx="68434">
                  <c:v>6.8435000000000005E-5</c:v>
                </c:pt>
                <c:pt idx="68435">
                  <c:v>6.8435999999999993E-5</c:v>
                </c:pt>
                <c:pt idx="68436">
                  <c:v>6.8436999999999995E-5</c:v>
                </c:pt>
                <c:pt idx="68437">
                  <c:v>6.8437999999999998E-5</c:v>
                </c:pt>
                <c:pt idx="68438">
                  <c:v>6.8439E-5</c:v>
                </c:pt>
                <c:pt idx="68439">
                  <c:v>6.8440000000000002E-5</c:v>
                </c:pt>
                <c:pt idx="68440">
                  <c:v>6.8441000000000004E-5</c:v>
                </c:pt>
                <c:pt idx="68441">
                  <c:v>6.8442000000000006E-5</c:v>
                </c:pt>
                <c:pt idx="68442">
                  <c:v>6.8442999999999995E-5</c:v>
                </c:pt>
                <c:pt idx="68443">
                  <c:v>6.8443999999999997E-5</c:v>
                </c:pt>
                <c:pt idx="68444">
                  <c:v>6.8444999999999999E-5</c:v>
                </c:pt>
                <c:pt idx="68445">
                  <c:v>6.8446000000000002E-5</c:v>
                </c:pt>
                <c:pt idx="68446">
                  <c:v>6.8447000000000004E-5</c:v>
                </c:pt>
                <c:pt idx="68447">
                  <c:v>6.8448000000000006E-5</c:v>
                </c:pt>
                <c:pt idx="68448">
                  <c:v>6.8448999999999995E-5</c:v>
                </c:pt>
                <c:pt idx="68449">
                  <c:v>6.8449999999999997E-5</c:v>
                </c:pt>
                <c:pt idx="68450">
                  <c:v>6.8450999999999999E-5</c:v>
                </c:pt>
                <c:pt idx="68451">
                  <c:v>6.8452000000000001E-5</c:v>
                </c:pt>
                <c:pt idx="68452">
                  <c:v>6.8453000000000003E-5</c:v>
                </c:pt>
                <c:pt idx="68453">
                  <c:v>6.8454000000000006E-5</c:v>
                </c:pt>
                <c:pt idx="68454">
                  <c:v>6.8454999999999994E-5</c:v>
                </c:pt>
                <c:pt idx="68455">
                  <c:v>6.8455999999999996E-5</c:v>
                </c:pt>
                <c:pt idx="68456">
                  <c:v>6.8456999999999999E-5</c:v>
                </c:pt>
                <c:pt idx="68457">
                  <c:v>6.8458000000000001E-5</c:v>
                </c:pt>
                <c:pt idx="68458">
                  <c:v>6.8459000000000003E-5</c:v>
                </c:pt>
                <c:pt idx="68459">
                  <c:v>6.8460000000000005E-5</c:v>
                </c:pt>
                <c:pt idx="68460">
                  <c:v>6.8460999999999994E-5</c:v>
                </c:pt>
                <c:pt idx="68461">
                  <c:v>6.8461999999999996E-5</c:v>
                </c:pt>
                <c:pt idx="68462">
                  <c:v>6.8462999999999998E-5</c:v>
                </c:pt>
                <c:pt idx="68463">
                  <c:v>6.8464E-5</c:v>
                </c:pt>
                <c:pt idx="68464">
                  <c:v>6.8465000000000003E-5</c:v>
                </c:pt>
                <c:pt idx="68465">
                  <c:v>6.8466000000000005E-5</c:v>
                </c:pt>
                <c:pt idx="68466">
                  <c:v>6.8466999999999993E-5</c:v>
                </c:pt>
                <c:pt idx="68467">
                  <c:v>6.8467999999999996E-5</c:v>
                </c:pt>
                <c:pt idx="68468">
                  <c:v>6.8468999999999998E-5</c:v>
                </c:pt>
                <c:pt idx="68469">
                  <c:v>6.847E-5</c:v>
                </c:pt>
                <c:pt idx="68470">
                  <c:v>6.8471000000000002E-5</c:v>
                </c:pt>
                <c:pt idx="68471">
                  <c:v>6.8472000000000004E-5</c:v>
                </c:pt>
                <c:pt idx="68472">
                  <c:v>6.8473000000000007E-5</c:v>
                </c:pt>
                <c:pt idx="68473">
                  <c:v>6.8473999999999995E-5</c:v>
                </c:pt>
                <c:pt idx="68474">
                  <c:v>6.8474999999999997E-5</c:v>
                </c:pt>
                <c:pt idx="68475">
                  <c:v>6.8476E-5</c:v>
                </c:pt>
                <c:pt idx="68476">
                  <c:v>6.8477000000000002E-5</c:v>
                </c:pt>
                <c:pt idx="68477">
                  <c:v>6.8478000000000004E-5</c:v>
                </c:pt>
                <c:pt idx="68478">
                  <c:v>6.8479000000000006E-5</c:v>
                </c:pt>
                <c:pt idx="68479">
                  <c:v>6.8479999999999995E-5</c:v>
                </c:pt>
                <c:pt idx="68480">
                  <c:v>6.8480999999999997E-5</c:v>
                </c:pt>
                <c:pt idx="68481">
                  <c:v>6.8481999999999999E-5</c:v>
                </c:pt>
                <c:pt idx="68482">
                  <c:v>6.8483000000000001E-5</c:v>
                </c:pt>
                <c:pt idx="68483">
                  <c:v>6.8484000000000004E-5</c:v>
                </c:pt>
                <c:pt idx="68484">
                  <c:v>6.8485000000000006E-5</c:v>
                </c:pt>
                <c:pt idx="68485">
                  <c:v>6.8485999999999994E-5</c:v>
                </c:pt>
                <c:pt idx="68486">
                  <c:v>6.8486999999999997E-5</c:v>
                </c:pt>
                <c:pt idx="68487">
                  <c:v>6.8487999999999999E-5</c:v>
                </c:pt>
                <c:pt idx="68488">
                  <c:v>6.8489000000000001E-5</c:v>
                </c:pt>
                <c:pt idx="68489">
                  <c:v>6.8490000000000003E-5</c:v>
                </c:pt>
                <c:pt idx="68490">
                  <c:v>6.8491000000000005E-5</c:v>
                </c:pt>
                <c:pt idx="68491">
                  <c:v>6.8491999999999994E-5</c:v>
                </c:pt>
                <c:pt idx="68492">
                  <c:v>6.8492999999999996E-5</c:v>
                </c:pt>
                <c:pt idx="68493">
                  <c:v>6.8493999999999998E-5</c:v>
                </c:pt>
                <c:pt idx="68494">
                  <c:v>6.8495000000000001E-5</c:v>
                </c:pt>
                <c:pt idx="68495">
                  <c:v>6.8496000000000003E-5</c:v>
                </c:pt>
                <c:pt idx="68496">
                  <c:v>6.8497000000000005E-5</c:v>
                </c:pt>
                <c:pt idx="68497">
                  <c:v>6.8497999999999994E-5</c:v>
                </c:pt>
                <c:pt idx="68498">
                  <c:v>6.8498999999999996E-5</c:v>
                </c:pt>
                <c:pt idx="68499">
                  <c:v>6.8499999999999998E-5</c:v>
                </c:pt>
                <c:pt idx="68500">
                  <c:v>6.8501E-5</c:v>
                </c:pt>
                <c:pt idx="68501">
                  <c:v>6.8502000000000002E-5</c:v>
                </c:pt>
                <c:pt idx="68502">
                  <c:v>6.8503000000000005E-5</c:v>
                </c:pt>
                <c:pt idx="68503">
                  <c:v>6.8503999999999993E-5</c:v>
                </c:pt>
                <c:pt idx="68504">
                  <c:v>6.8504999999999995E-5</c:v>
                </c:pt>
                <c:pt idx="68505">
                  <c:v>6.8505999999999998E-5</c:v>
                </c:pt>
                <c:pt idx="68506">
                  <c:v>6.8507E-5</c:v>
                </c:pt>
                <c:pt idx="68507">
                  <c:v>6.8508000000000002E-5</c:v>
                </c:pt>
                <c:pt idx="68508">
                  <c:v>6.8509000000000004E-5</c:v>
                </c:pt>
                <c:pt idx="68509">
                  <c:v>6.8510000000000006E-5</c:v>
                </c:pt>
                <c:pt idx="68510">
                  <c:v>6.8510999999999995E-5</c:v>
                </c:pt>
                <c:pt idx="68511">
                  <c:v>6.8511999999999997E-5</c:v>
                </c:pt>
                <c:pt idx="68512">
                  <c:v>6.8512999999999999E-5</c:v>
                </c:pt>
                <c:pt idx="68513">
                  <c:v>6.8514000000000002E-5</c:v>
                </c:pt>
                <c:pt idx="68514">
                  <c:v>6.8515000000000004E-5</c:v>
                </c:pt>
                <c:pt idx="68515">
                  <c:v>6.8516000000000006E-5</c:v>
                </c:pt>
                <c:pt idx="68516">
                  <c:v>6.8516999999999995E-5</c:v>
                </c:pt>
                <c:pt idx="68517">
                  <c:v>6.8517999999999997E-5</c:v>
                </c:pt>
                <c:pt idx="68518">
                  <c:v>6.8518999999999999E-5</c:v>
                </c:pt>
                <c:pt idx="68519">
                  <c:v>6.8520000000000001E-5</c:v>
                </c:pt>
                <c:pt idx="68520">
                  <c:v>6.8521000000000003E-5</c:v>
                </c:pt>
                <c:pt idx="68521">
                  <c:v>6.8522000000000006E-5</c:v>
                </c:pt>
                <c:pt idx="68522">
                  <c:v>6.8522999999999994E-5</c:v>
                </c:pt>
                <c:pt idx="68523">
                  <c:v>6.8523999999999996E-5</c:v>
                </c:pt>
                <c:pt idx="68524">
                  <c:v>6.8524999999999999E-5</c:v>
                </c:pt>
                <c:pt idx="68525">
                  <c:v>6.8526000000000001E-5</c:v>
                </c:pt>
                <c:pt idx="68526">
                  <c:v>6.8527000000000003E-5</c:v>
                </c:pt>
                <c:pt idx="68527">
                  <c:v>6.8528000000000005E-5</c:v>
                </c:pt>
                <c:pt idx="68528">
                  <c:v>6.8528999999999994E-5</c:v>
                </c:pt>
                <c:pt idx="68529">
                  <c:v>6.8529999999999996E-5</c:v>
                </c:pt>
                <c:pt idx="68530">
                  <c:v>6.8530999999999998E-5</c:v>
                </c:pt>
                <c:pt idx="68531">
                  <c:v>6.8532E-5</c:v>
                </c:pt>
                <c:pt idx="68532">
                  <c:v>6.8533000000000003E-5</c:v>
                </c:pt>
                <c:pt idx="68533">
                  <c:v>6.8534000000000005E-5</c:v>
                </c:pt>
                <c:pt idx="68534">
                  <c:v>6.8534999999999993E-5</c:v>
                </c:pt>
                <c:pt idx="68535">
                  <c:v>6.8535999999999996E-5</c:v>
                </c:pt>
                <c:pt idx="68536">
                  <c:v>6.8536999999999998E-5</c:v>
                </c:pt>
                <c:pt idx="68537">
                  <c:v>6.8538E-5</c:v>
                </c:pt>
                <c:pt idx="68538">
                  <c:v>6.8539000000000002E-5</c:v>
                </c:pt>
                <c:pt idx="68539">
                  <c:v>6.8540000000000004E-5</c:v>
                </c:pt>
                <c:pt idx="68540">
                  <c:v>6.8541000000000007E-5</c:v>
                </c:pt>
                <c:pt idx="68541">
                  <c:v>6.8541999999999995E-5</c:v>
                </c:pt>
                <c:pt idx="68542">
                  <c:v>6.8542999999999997E-5</c:v>
                </c:pt>
                <c:pt idx="68543">
                  <c:v>6.8544E-5</c:v>
                </c:pt>
                <c:pt idx="68544">
                  <c:v>6.8545000000000002E-5</c:v>
                </c:pt>
                <c:pt idx="68545">
                  <c:v>6.8546000000000004E-5</c:v>
                </c:pt>
                <c:pt idx="68546">
                  <c:v>6.8547000000000006E-5</c:v>
                </c:pt>
                <c:pt idx="68547">
                  <c:v>6.8547999999999995E-5</c:v>
                </c:pt>
                <c:pt idx="68548">
                  <c:v>6.8548999999999997E-5</c:v>
                </c:pt>
                <c:pt idx="68549">
                  <c:v>6.8549999999999999E-5</c:v>
                </c:pt>
                <c:pt idx="68550">
                  <c:v>6.8551000000000001E-5</c:v>
                </c:pt>
                <c:pt idx="68551">
                  <c:v>6.8552000000000004E-5</c:v>
                </c:pt>
                <c:pt idx="68552">
                  <c:v>6.8553000000000006E-5</c:v>
                </c:pt>
                <c:pt idx="68553">
                  <c:v>6.8553999999999994E-5</c:v>
                </c:pt>
                <c:pt idx="68554">
                  <c:v>6.8554999999999997E-5</c:v>
                </c:pt>
                <c:pt idx="68555">
                  <c:v>6.8555999999999999E-5</c:v>
                </c:pt>
                <c:pt idx="68556">
                  <c:v>6.8557000000000001E-5</c:v>
                </c:pt>
                <c:pt idx="68557">
                  <c:v>6.8558000000000003E-5</c:v>
                </c:pt>
                <c:pt idx="68558">
                  <c:v>6.8559000000000005E-5</c:v>
                </c:pt>
                <c:pt idx="68559">
                  <c:v>6.8559999999999994E-5</c:v>
                </c:pt>
                <c:pt idx="68560">
                  <c:v>6.8560999999999996E-5</c:v>
                </c:pt>
                <c:pt idx="68561">
                  <c:v>6.8561999999999998E-5</c:v>
                </c:pt>
                <c:pt idx="68562">
                  <c:v>6.8563000000000001E-5</c:v>
                </c:pt>
                <c:pt idx="68563">
                  <c:v>6.8564000000000003E-5</c:v>
                </c:pt>
                <c:pt idx="68564">
                  <c:v>6.8565000000000005E-5</c:v>
                </c:pt>
                <c:pt idx="68565">
                  <c:v>6.8565999999999994E-5</c:v>
                </c:pt>
                <c:pt idx="68566">
                  <c:v>6.8566999999999996E-5</c:v>
                </c:pt>
                <c:pt idx="68567">
                  <c:v>6.8567999999999998E-5</c:v>
                </c:pt>
                <c:pt idx="68568">
                  <c:v>6.8569E-5</c:v>
                </c:pt>
                <c:pt idx="68569">
                  <c:v>6.8570000000000002E-5</c:v>
                </c:pt>
                <c:pt idx="68570">
                  <c:v>6.8571000000000005E-5</c:v>
                </c:pt>
                <c:pt idx="68571">
                  <c:v>6.8571999999999993E-5</c:v>
                </c:pt>
                <c:pt idx="68572">
                  <c:v>6.8572999999999996E-5</c:v>
                </c:pt>
                <c:pt idx="68573">
                  <c:v>6.8573999999999998E-5</c:v>
                </c:pt>
                <c:pt idx="68574">
                  <c:v>6.8575E-5</c:v>
                </c:pt>
                <c:pt idx="68575">
                  <c:v>6.8576000000000002E-5</c:v>
                </c:pt>
                <c:pt idx="68576">
                  <c:v>6.8577000000000004E-5</c:v>
                </c:pt>
                <c:pt idx="68577">
                  <c:v>6.8578000000000006E-5</c:v>
                </c:pt>
                <c:pt idx="68578">
                  <c:v>6.8578999999999995E-5</c:v>
                </c:pt>
                <c:pt idx="68579">
                  <c:v>6.8579999999999997E-5</c:v>
                </c:pt>
                <c:pt idx="68580">
                  <c:v>6.8580999999999999E-5</c:v>
                </c:pt>
                <c:pt idx="68581">
                  <c:v>6.8582000000000002E-5</c:v>
                </c:pt>
                <c:pt idx="68582">
                  <c:v>6.8583000000000004E-5</c:v>
                </c:pt>
                <c:pt idx="68583">
                  <c:v>6.8584000000000006E-5</c:v>
                </c:pt>
                <c:pt idx="68584">
                  <c:v>6.8584999999999995E-5</c:v>
                </c:pt>
                <c:pt idx="68585">
                  <c:v>6.8585999999999997E-5</c:v>
                </c:pt>
                <c:pt idx="68586">
                  <c:v>6.8586999999999999E-5</c:v>
                </c:pt>
                <c:pt idx="68587">
                  <c:v>6.8588000000000001E-5</c:v>
                </c:pt>
                <c:pt idx="68588">
                  <c:v>6.8589000000000003E-5</c:v>
                </c:pt>
                <c:pt idx="68589">
                  <c:v>6.8590000000000006E-5</c:v>
                </c:pt>
                <c:pt idx="68590">
                  <c:v>6.8590999999999994E-5</c:v>
                </c:pt>
                <c:pt idx="68591">
                  <c:v>6.8591999999999997E-5</c:v>
                </c:pt>
                <c:pt idx="68592">
                  <c:v>6.8592999999999999E-5</c:v>
                </c:pt>
                <c:pt idx="68593">
                  <c:v>6.8594000000000001E-5</c:v>
                </c:pt>
                <c:pt idx="68594">
                  <c:v>6.8595000000000003E-5</c:v>
                </c:pt>
                <c:pt idx="68595">
                  <c:v>6.8596000000000005E-5</c:v>
                </c:pt>
                <c:pt idx="68596">
                  <c:v>6.8596999999999994E-5</c:v>
                </c:pt>
                <c:pt idx="68597">
                  <c:v>6.8597999999999996E-5</c:v>
                </c:pt>
                <c:pt idx="68598">
                  <c:v>6.8598999999999998E-5</c:v>
                </c:pt>
                <c:pt idx="68599">
                  <c:v>6.86E-5</c:v>
                </c:pt>
                <c:pt idx="68600">
                  <c:v>6.8601000000000003E-5</c:v>
                </c:pt>
                <c:pt idx="68601">
                  <c:v>6.8602000000000005E-5</c:v>
                </c:pt>
                <c:pt idx="68602">
                  <c:v>6.8602999999999994E-5</c:v>
                </c:pt>
                <c:pt idx="68603">
                  <c:v>6.8603999999999996E-5</c:v>
                </c:pt>
                <c:pt idx="68604">
                  <c:v>6.8604999999999998E-5</c:v>
                </c:pt>
                <c:pt idx="68605">
                  <c:v>6.8606E-5</c:v>
                </c:pt>
                <c:pt idx="68606">
                  <c:v>6.8607000000000002E-5</c:v>
                </c:pt>
                <c:pt idx="68607">
                  <c:v>6.8608000000000004E-5</c:v>
                </c:pt>
                <c:pt idx="68608">
                  <c:v>6.8609000000000007E-5</c:v>
                </c:pt>
                <c:pt idx="68609">
                  <c:v>6.8609999999999995E-5</c:v>
                </c:pt>
                <c:pt idx="68610">
                  <c:v>6.8610999999999998E-5</c:v>
                </c:pt>
                <c:pt idx="68611">
                  <c:v>6.8612E-5</c:v>
                </c:pt>
                <c:pt idx="68612">
                  <c:v>6.8613000000000002E-5</c:v>
                </c:pt>
                <c:pt idx="68613">
                  <c:v>6.8614000000000004E-5</c:v>
                </c:pt>
                <c:pt idx="68614">
                  <c:v>6.8615000000000006E-5</c:v>
                </c:pt>
                <c:pt idx="68615">
                  <c:v>6.8615999999999995E-5</c:v>
                </c:pt>
                <c:pt idx="68616">
                  <c:v>6.8616999999999997E-5</c:v>
                </c:pt>
                <c:pt idx="68617">
                  <c:v>6.8617999999999999E-5</c:v>
                </c:pt>
                <c:pt idx="68618">
                  <c:v>6.8619000000000001E-5</c:v>
                </c:pt>
                <c:pt idx="68619">
                  <c:v>6.8620000000000004E-5</c:v>
                </c:pt>
                <c:pt idx="68620">
                  <c:v>6.8621000000000006E-5</c:v>
                </c:pt>
                <c:pt idx="68621">
                  <c:v>6.8621999999999995E-5</c:v>
                </c:pt>
                <c:pt idx="68622">
                  <c:v>6.8622999999999997E-5</c:v>
                </c:pt>
                <c:pt idx="68623">
                  <c:v>6.8623999999999999E-5</c:v>
                </c:pt>
                <c:pt idx="68624">
                  <c:v>6.8625000000000001E-5</c:v>
                </c:pt>
                <c:pt idx="68625">
                  <c:v>6.8626000000000003E-5</c:v>
                </c:pt>
                <c:pt idx="68626">
                  <c:v>6.8627000000000005E-5</c:v>
                </c:pt>
                <c:pt idx="68627">
                  <c:v>6.8627999999999994E-5</c:v>
                </c:pt>
                <c:pt idx="68628">
                  <c:v>6.8628999999999996E-5</c:v>
                </c:pt>
                <c:pt idx="68629">
                  <c:v>6.8629999999999999E-5</c:v>
                </c:pt>
                <c:pt idx="68630">
                  <c:v>6.8631000000000001E-5</c:v>
                </c:pt>
                <c:pt idx="68631">
                  <c:v>6.8632000000000003E-5</c:v>
                </c:pt>
                <c:pt idx="68632">
                  <c:v>6.8633000000000005E-5</c:v>
                </c:pt>
                <c:pt idx="68633">
                  <c:v>6.8633999999999994E-5</c:v>
                </c:pt>
                <c:pt idx="68634">
                  <c:v>6.8634999999999996E-5</c:v>
                </c:pt>
                <c:pt idx="68635">
                  <c:v>6.8635999999999998E-5</c:v>
                </c:pt>
                <c:pt idx="68636">
                  <c:v>6.8637E-5</c:v>
                </c:pt>
                <c:pt idx="68637">
                  <c:v>6.8638000000000003E-5</c:v>
                </c:pt>
                <c:pt idx="68638">
                  <c:v>6.8639000000000005E-5</c:v>
                </c:pt>
                <c:pt idx="68639">
                  <c:v>6.8639999999999993E-5</c:v>
                </c:pt>
                <c:pt idx="68640">
                  <c:v>6.8640999999999996E-5</c:v>
                </c:pt>
                <c:pt idx="68641">
                  <c:v>6.8641999999999998E-5</c:v>
                </c:pt>
                <c:pt idx="68642">
                  <c:v>6.8643E-5</c:v>
                </c:pt>
                <c:pt idx="68643">
                  <c:v>6.8644000000000002E-5</c:v>
                </c:pt>
                <c:pt idx="68644">
                  <c:v>6.8645000000000004E-5</c:v>
                </c:pt>
                <c:pt idx="68645">
                  <c:v>6.8646000000000006E-5</c:v>
                </c:pt>
                <c:pt idx="68646">
                  <c:v>6.8646999999999995E-5</c:v>
                </c:pt>
                <c:pt idx="68647">
                  <c:v>6.8647999999999997E-5</c:v>
                </c:pt>
                <c:pt idx="68648">
                  <c:v>6.8649E-5</c:v>
                </c:pt>
                <c:pt idx="68649">
                  <c:v>6.8650000000000002E-5</c:v>
                </c:pt>
                <c:pt idx="68650">
                  <c:v>6.8651000000000004E-5</c:v>
                </c:pt>
                <c:pt idx="68651">
                  <c:v>6.8652000000000006E-5</c:v>
                </c:pt>
                <c:pt idx="68652">
                  <c:v>6.8652999999999995E-5</c:v>
                </c:pt>
                <c:pt idx="68653">
                  <c:v>6.8653999999999997E-5</c:v>
                </c:pt>
                <c:pt idx="68654">
                  <c:v>6.8654999999999999E-5</c:v>
                </c:pt>
                <c:pt idx="68655">
                  <c:v>6.8656000000000001E-5</c:v>
                </c:pt>
                <c:pt idx="68656">
                  <c:v>6.8657000000000004E-5</c:v>
                </c:pt>
                <c:pt idx="68657">
                  <c:v>6.8658000000000006E-5</c:v>
                </c:pt>
                <c:pt idx="68658">
                  <c:v>6.8658999999999994E-5</c:v>
                </c:pt>
                <c:pt idx="68659">
                  <c:v>6.8659999999999997E-5</c:v>
                </c:pt>
                <c:pt idx="68660">
                  <c:v>6.8660999999999999E-5</c:v>
                </c:pt>
                <c:pt idx="68661">
                  <c:v>6.8662000000000001E-5</c:v>
                </c:pt>
                <c:pt idx="68662">
                  <c:v>6.8663000000000003E-5</c:v>
                </c:pt>
                <c:pt idx="68663">
                  <c:v>6.8664000000000005E-5</c:v>
                </c:pt>
                <c:pt idx="68664">
                  <c:v>6.8664999999999994E-5</c:v>
                </c:pt>
                <c:pt idx="68665">
                  <c:v>6.8665999999999996E-5</c:v>
                </c:pt>
                <c:pt idx="68666">
                  <c:v>6.8666999999999998E-5</c:v>
                </c:pt>
                <c:pt idx="68667">
                  <c:v>6.8668000000000001E-5</c:v>
                </c:pt>
                <c:pt idx="68668">
                  <c:v>6.8669000000000003E-5</c:v>
                </c:pt>
                <c:pt idx="68669">
                  <c:v>6.8670000000000005E-5</c:v>
                </c:pt>
                <c:pt idx="68670">
                  <c:v>6.8670999999999994E-5</c:v>
                </c:pt>
                <c:pt idx="68671">
                  <c:v>6.8671999999999996E-5</c:v>
                </c:pt>
                <c:pt idx="68672">
                  <c:v>6.8672999999999998E-5</c:v>
                </c:pt>
                <c:pt idx="68673">
                  <c:v>6.8674E-5</c:v>
                </c:pt>
                <c:pt idx="68674">
                  <c:v>6.8675000000000002E-5</c:v>
                </c:pt>
                <c:pt idx="68675">
                  <c:v>6.8676000000000005E-5</c:v>
                </c:pt>
                <c:pt idx="68676">
                  <c:v>6.8677000000000007E-5</c:v>
                </c:pt>
                <c:pt idx="68677">
                  <c:v>6.8677999999999995E-5</c:v>
                </c:pt>
                <c:pt idx="68678">
                  <c:v>6.8678999999999998E-5</c:v>
                </c:pt>
                <c:pt idx="68679">
                  <c:v>6.868E-5</c:v>
                </c:pt>
                <c:pt idx="68680">
                  <c:v>6.8681000000000002E-5</c:v>
                </c:pt>
                <c:pt idx="68681">
                  <c:v>6.8682000000000004E-5</c:v>
                </c:pt>
                <c:pt idx="68682">
                  <c:v>6.8683000000000006E-5</c:v>
                </c:pt>
                <c:pt idx="68683">
                  <c:v>6.8683999999999995E-5</c:v>
                </c:pt>
                <c:pt idx="68684">
                  <c:v>6.8684999999999997E-5</c:v>
                </c:pt>
                <c:pt idx="68685">
                  <c:v>6.8685999999999999E-5</c:v>
                </c:pt>
                <c:pt idx="68686">
                  <c:v>6.8687000000000002E-5</c:v>
                </c:pt>
                <c:pt idx="68687">
                  <c:v>6.8688000000000004E-5</c:v>
                </c:pt>
                <c:pt idx="68688">
                  <c:v>6.8689000000000006E-5</c:v>
                </c:pt>
                <c:pt idx="68689">
                  <c:v>6.8689999999999995E-5</c:v>
                </c:pt>
                <c:pt idx="68690">
                  <c:v>6.8690999999999997E-5</c:v>
                </c:pt>
                <c:pt idx="68691">
                  <c:v>6.8691999999999999E-5</c:v>
                </c:pt>
                <c:pt idx="68692">
                  <c:v>6.8693000000000001E-5</c:v>
                </c:pt>
                <c:pt idx="68693">
                  <c:v>6.8694000000000003E-5</c:v>
                </c:pt>
                <c:pt idx="68694">
                  <c:v>6.8695000000000006E-5</c:v>
                </c:pt>
                <c:pt idx="68695">
                  <c:v>6.8695999999999994E-5</c:v>
                </c:pt>
                <c:pt idx="68696">
                  <c:v>6.8696999999999996E-5</c:v>
                </c:pt>
                <c:pt idx="68697">
                  <c:v>6.8697999999999999E-5</c:v>
                </c:pt>
                <c:pt idx="68698">
                  <c:v>6.8699000000000001E-5</c:v>
                </c:pt>
                <c:pt idx="68699">
                  <c:v>6.8700000000000003E-5</c:v>
                </c:pt>
                <c:pt idx="68700">
                  <c:v>6.8701000000000005E-5</c:v>
                </c:pt>
                <c:pt idx="68701">
                  <c:v>6.8701999999999994E-5</c:v>
                </c:pt>
                <c:pt idx="68702">
                  <c:v>6.8702999999999996E-5</c:v>
                </c:pt>
                <c:pt idx="68703">
                  <c:v>6.8703999999999998E-5</c:v>
                </c:pt>
                <c:pt idx="68704">
                  <c:v>6.8705E-5</c:v>
                </c:pt>
                <c:pt idx="68705">
                  <c:v>6.8706000000000003E-5</c:v>
                </c:pt>
                <c:pt idx="68706">
                  <c:v>6.8707000000000005E-5</c:v>
                </c:pt>
                <c:pt idx="68707">
                  <c:v>6.8707999999999993E-5</c:v>
                </c:pt>
                <c:pt idx="68708">
                  <c:v>6.8708999999999996E-5</c:v>
                </c:pt>
                <c:pt idx="68709">
                  <c:v>6.8709999999999998E-5</c:v>
                </c:pt>
                <c:pt idx="68710">
                  <c:v>6.8711E-5</c:v>
                </c:pt>
                <c:pt idx="68711">
                  <c:v>6.8712000000000002E-5</c:v>
                </c:pt>
                <c:pt idx="68712">
                  <c:v>6.8713000000000004E-5</c:v>
                </c:pt>
                <c:pt idx="68713">
                  <c:v>6.8714000000000007E-5</c:v>
                </c:pt>
                <c:pt idx="68714">
                  <c:v>6.8714999999999995E-5</c:v>
                </c:pt>
                <c:pt idx="68715">
                  <c:v>6.8715999999999997E-5</c:v>
                </c:pt>
                <c:pt idx="68716">
                  <c:v>6.8717E-5</c:v>
                </c:pt>
                <c:pt idx="68717">
                  <c:v>6.8718000000000002E-5</c:v>
                </c:pt>
                <c:pt idx="68718">
                  <c:v>6.8719000000000004E-5</c:v>
                </c:pt>
                <c:pt idx="68719">
                  <c:v>6.8720000000000006E-5</c:v>
                </c:pt>
                <c:pt idx="68720">
                  <c:v>6.8720999999999995E-5</c:v>
                </c:pt>
                <c:pt idx="68721">
                  <c:v>6.8721999999999997E-5</c:v>
                </c:pt>
                <c:pt idx="68722">
                  <c:v>6.8722999999999999E-5</c:v>
                </c:pt>
                <c:pt idx="68723">
                  <c:v>6.8724000000000001E-5</c:v>
                </c:pt>
                <c:pt idx="68724">
                  <c:v>6.8725000000000004E-5</c:v>
                </c:pt>
                <c:pt idx="68725">
                  <c:v>6.8726000000000006E-5</c:v>
                </c:pt>
                <c:pt idx="68726">
                  <c:v>6.8726999999999994E-5</c:v>
                </c:pt>
                <c:pt idx="68727">
                  <c:v>6.8727999999999997E-5</c:v>
                </c:pt>
                <c:pt idx="68728">
                  <c:v>6.8728999999999999E-5</c:v>
                </c:pt>
                <c:pt idx="68729">
                  <c:v>6.8730000000000001E-5</c:v>
                </c:pt>
                <c:pt idx="68730">
                  <c:v>6.8731000000000003E-5</c:v>
                </c:pt>
                <c:pt idx="68731">
                  <c:v>6.8732000000000005E-5</c:v>
                </c:pt>
                <c:pt idx="68732">
                  <c:v>6.8732999999999994E-5</c:v>
                </c:pt>
                <c:pt idx="68733">
                  <c:v>6.8733999999999996E-5</c:v>
                </c:pt>
                <c:pt idx="68734">
                  <c:v>6.8734999999999998E-5</c:v>
                </c:pt>
                <c:pt idx="68735">
                  <c:v>6.8736000000000001E-5</c:v>
                </c:pt>
                <c:pt idx="68736">
                  <c:v>6.8737000000000003E-5</c:v>
                </c:pt>
                <c:pt idx="68737">
                  <c:v>6.8738000000000005E-5</c:v>
                </c:pt>
                <c:pt idx="68738">
                  <c:v>6.8738999999999994E-5</c:v>
                </c:pt>
                <c:pt idx="68739">
                  <c:v>6.8739999999999996E-5</c:v>
                </c:pt>
                <c:pt idx="68740">
                  <c:v>6.8740999999999998E-5</c:v>
                </c:pt>
                <c:pt idx="68741">
                  <c:v>6.8742E-5</c:v>
                </c:pt>
                <c:pt idx="68742">
                  <c:v>6.8743000000000002E-5</c:v>
                </c:pt>
                <c:pt idx="68743">
                  <c:v>6.8744000000000005E-5</c:v>
                </c:pt>
                <c:pt idx="68744">
                  <c:v>6.8745000000000007E-5</c:v>
                </c:pt>
                <c:pt idx="68745">
                  <c:v>6.8745999999999995E-5</c:v>
                </c:pt>
                <c:pt idx="68746">
                  <c:v>6.8746999999999998E-5</c:v>
                </c:pt>
                <c:pt idx="68747">
                  <c:v>6.8748E-5</c:v>
                </c:pt>
                <c:pt idx="68748">
                  <c:v>6.8749000000000002E-5</c:v>
                </c:pt>
                <c:pt idx="68749">
                  <c:v>6.8750000000000004E-5</c:v>
                </c:pt>
                <c:pt idx="68750">
                  <c:v>6.8751000000000006E-5</c:v>
                </c:pt>
                <c:pt idx="68751">
                  <c:v>6.8751999999999995E-5</c:v>
                </c:pt>
                <c:pt idx="68752">
                  <c:v>6.8752999999999997E-5</c:v>
                </c:pt>
                <c:pt idx="68753">
                  <c:v>6.8753999999999999E-5</c:v>
                </c:pt>
                <c:pt idx="68754">
                  <c:v>6.8755000000000002E-5</c:v>
                </c:pt>
                <c:pt idx="68755">
                  <c:v>6.8756000000000004E-5</c:v>
                </c:pt>
                <c:pt idx="68756">
                  <c:v>6.8757000000000006E-5</c:v>
                </c:pt>
                <c:pt idx="68757">
                  <c:v>6.8757999999999995E-5</c:v>
                </c:pt>
                <c:pt idx="68758">
                  <c:v>6.8758999999999997E-5</c:v>
                </c:pt>
                <c:pt idx="68759">
                  <c:v>6.8759999999999999E-5</c:v>
                </c:pt>
                <c:pt idx="68760">
                  <c:v>6.8761000000000001E-5</c:v>
                </c:pt>
                <c:pt idx="68761">
                  <c:v>6.8762000000000003E-5</c:v>
                </c:pt>
                <c:pt idx="68762">
                  <c:v>6.8763000000000006E-5</c:v>
                </c:pt>
                <c:pt idx="68763">
                  <c:v>6.8763999999999994E-5</c:v>
                </c:pt>
                <c:pt idx="68764">
                  <c:v>6.8764999999999996E-5</c:v>
                </c:pt>
                <c:pt idx="68765">
                  <c:v>6.8765999999999999E-5</c:v>
                </c:pt>
                <c:pt idx="68766">
                  <c:v>6.8767000000000001E-5</c:v>
                </c:pt>
                <c:pt idx="68767">
                  <c:v>6.8768000000000003E-5</c:v>
                </c:pt>
                <c:pt idx="68768">
                  <c:v>6.8769000000000005E-5</c:v>
                </c:pt>
                <c:pt idx="68769">
                  <c:v>6.8769999999999994E-5</c:v>
                </c:pt>
                <c:pt idx="68770">
                  <c:v>6.8770999999999996E-5</c:v>
                </c:pt>
                <c:pt idx="68771">
                  <c:v>6.8771999999999998E-5</c:v>
                </c:pt>
                <c:pt idx="68772">
                  <c:v>6.8773E-5</c:v>
                </c:pt>
                <c:pt idx="68773">
                  <c:v>6.8774000000000003E-5</c:v>
                </c:pt>
                <c:pt idx="68774">
                  <c:v>6.8775000000000005E-5</c:v>
                </c:pt>
                <c:pt idx="68775">
                  <c:v>6.8775999999999993E-5</c:v>
                </c:pt>
                <c:pt idx="68776">
                  <c:v>6.8776999999999996E-5</c:v>
                </c:pt>
                <c:pt idx="68777">
                  <c:v>6.8777999999999998E-5</c:v>
                </c:pt>
                <c:pt idx="68778">
                  <c:v>6.8779E-5</c:v>
                </c:pt>
                <c:pt idx="68779">
                  <c:v>6.8780000000000002E-5</c:v>
                </c:pt>
                <c:pt idx="68780">
                  <c:v>6.8781000000000004E-5</c:v>
                </c:pt>
                <c:pt idx="68781">
                  <c:v>6.8782000000000007E-5</c:v>
                </c:pt>
                <c:pt idx="68782">
                  <c:v>6.8782999999999995E-5</c:v>
                </c:pt>
                <c:pt idx="68783">
                  <c:v>6.8783999999999997E-5</c:v>
                </c:pt>
                <c:pt idx="68784">
                  <c:v>6.8785E-5</c:v>
                </c:pt>
                <c:pt idx="68785">
                  <c:v>6.8786000000000002E-5</c:v>
                </c:pt>
                <c:pt idx="68786">
                  <c:v>6.8787000000000004E-5</c:v>
                </c:pt>
                <c:pt idx="68787">
                  <c:v>6.8788000000000006E-5</c:v>
                </c:pt>
                <c:pt idx="68788">
                  <c:v>6.8788999999999995E-5</c:v>
                </c:pt>
                <c:pt idx="68789">
                  <c:v>6.8789999999999997E-5</c:v>
                </c:pt>
                <c:pt idx="68790">
                  <c:v>6.8790999999999999E-5</c:v>
                </c:pt>
                <c:pt idx="68791">
                  <c:v>6.8792000000000001E-5</c:v>
                </c:pt>
                <c:pt idx="68792">
                  <c:v>6.8793000000000004E-5</c:v>
                </c:pt>
                <c:pt idx="68793">
                  <c:v>6.8794000000000006E-5</c:v>
                </c:pt>
                <c:pt idx="68794">
                  <c:v>6.8794999999999994E-5</c:v>
                </c:pt>
                <c:pt idx="68795">
                  <c:v>6.8795999999999997E-5</c:v>
                </c:pt>
                <c:pt idx="68796">
                  <c:v>6.8796999999999999E-5</c:v>
                </c:pt>
                <c:pt idx="68797">
                  <c:v>6.8798000000000001E-5</c:v>
                </c:pt>
                <c:pt idx="68798">
                  <c:v>6.8799000000000003E-5</c:v>
                </c:pt>
                <c:pt idx="68799">
                  <c:v>6.8800000000000005E-5</c:v>
                </c:pt>
                <c:pt idx="68800">
                  <c:v>6.8800999999999994E-5</c:v>
                </c:pt>
                <c:pt idx="68801">
                  <c:v>6.8801999999999996E-5</c:v>
                </c:pt>
                <c:pt idx="68802">
                  <c:v>6.8802999999999998E-5</c:v>
                </c:pt>
                <c:pt idx="68803">
                  <c:v>6.8804000000000001E-5</c:v>
                </c:pt>
                <c:pt idx="68804">
                  <c:v>6.8805000000000003E-5</c:v>
                </c:pt>
                <c:pt idx="68805">
                  <c:v>6.8806000000000005E-5</c:v>
                </c:pt>
                <c:pt idx="68806">
                  <c:v>6.8806999999999994E-5</c:v>
                </c:pt>
                <c:pt idx="68807">
                  <c:v>6.8807999999999996E-5</c:v>
                </c:pt>
                <c:pt idx="68808">
                  <c:v>6.8808999999999998E-5</c:v>
                </c:pt>
                <c:pt idx="68809">
                  <c:v>6.881E-5</c:v>
                </c:pt>
                <c:pt idx="68810">
                  <c:v>6.8811000000000002E-5</c:v>
                </c:pt>
                <c:pt idx="68811">
                  <c:v>6.8812000000000005E-5</c:v>
                </c:pt>
                <c:pt idx="68812">
                  <c:v>6.8813000000000007E-5</c:v>
                </c:pt>
                <c:pt idx="68813">
                  <c:v>6.8813999999999995E-5</c:v>
                </c:pt>
                <c:pt idx="68814">
                  <c:v>6.8814999999999998E-5</c:v>
                </c:pt>
                <c:pt idx="68815">
                  <c:v>6.8816E-5</c:v>
                </c:pt>
                <c:pt idx="68816">
                  <c:v>6.8817000000000002E-5</c:v>
                </c:pt>
                <c:pt idx="68817">
                  <c:v>6.8818000000000004E-5</c:v>
                </c:pt>
                <c:pt idx="68818">
                  <c:v>6.8819000000000006E-5</c:v>
                </c:pt>
                <c:pt idx="68819">
                  <c:v>6.8819999999999995E-5</c:v>
                </c:pt>
                <c:pt idx="68820">
                  <c:v>6.8820999999999997E-5</c:v>
                </c:pt>
                <c:pt idx="68821">
                  <c:v>6.8821999999999999E-5</c:v>
                </c:pt>
                <c:pt idx="68822">
                  <c:v>6.8823000000000002E-5</c:v>
                </c:pt>
                <c:pt idx="68823">
                  <c:v>6.8824000000000004E-5</c:v>
                </c:pt>
                <c:pt idx="68824">
                  <c:v>6.8825000000000006E-5</c:v>
                </c:pt>
                <c:pt idx="68825">
                  <c:v>6.8825999999999995E-5</c:v>
                </c:pt>
                <c:pt idx="68826">
                  <c:v>6.8826999999999997E-5</c:v>
                </c:pt>
                <c:pt idx="68827">
                  <c:v>6.8827999999999999E-5</c:v>
                </c:pt>
                <c:pt idx="68828">
                  <c:v>6.8829000000000001E-5</c:v>
                </c:pt>
                <c:pt idx="68829">
                  <c:v>6.8830000000000003E-5</c:v>
                </c:pt>
                <c:pt idx="68830">
                  <c:v>6.8831000000000006E-5</c:v>
                </c:pt>
                <c:pt idx="68831">
                  <c:v>6.8831999999999994E-5</c:v>
                </c:pt>
                <c:pt idx="68832">
                  <c:v>6.8832999999999996E-5</c:v>
                </c:pt>
                <c:pt idx="68833">
                  <c:v>6.8833999999999999E-5</c:v>
                </c:pt>
                <c:pt idx="68834">
                  <c:v>6.8835000000000001E-5</c:v>
                </c:pt>
                <c:pt idx="68835">
                  <c:v>6.8836000000000003E-5</c:v>
                </c:pt>
                <c:pt idx="68836">
                  <c:v>6.8837000000000005E-5</c:v>
                </c:pt>
                <c:pt idx="68837">
                  <c:v>6.8837999999999994E-5</c:v>
                </c:pt>
                <c:pt idx="68838">
                  <c:v>6.8838999999999996E-5</c:v>
                </c:pt>
                <c:pt idx="68839">
                  <c:v>6.8839999999999998E-5</c:v>
                </c:pt>
                <c:pt idx="68840">
                  <c:v>6.8841E-5</c:v>
                </c:pt>
                <c:pt idx="68841">
                  <c:v>6.8842000000000003E-5</c:v>
                </c:pt>
                <c:pt idx="68842">
                  <c:v>6.8843000000000005E-5</c:v>
                </c:pt>
                <c:pt idx="68843">
                  <c:v>6.8843999999999993E-5</c:v>
                </c:pt>
                <c:pt idx="68844">
                  <c:v>6.8844999999999996E-5</c:v>
                </c:pt>
                <c:pt idx="68845">
                  <c:v>6.8845999999999998E-5</c:v>
                </c:pt>
                <c:pt idx="68846">
                  <c:v>6.8847E-5</c:v>
                </c:pt>
                <c:pt idx="68847">
                  <c:v>6.8848000000000002E-5</c:v>
                </c:pt>
                <c:pt idx="68848">
                  <c:v>6.8849000000000004E-5</c:v>
                </c:pt>
                <c:pt idx="68849">
                  <c:v>6.8850000000000007E-5</c:v>
                </c:pt>
                <c:pt idx="68850">
                  <c:v>6.8850999999999995E-5</c:v>
                </c:pt>
                <c:pt idx="68851">
                  <c:v>6.8851999999999997E-5</c:v>
                </c:pt>
                <c:pt idx="68852">
                  <c:v>6.8853E-5</c:v>
                </c:pt>
                <c:pt idx="68853">
                  <c:v>6.8854000000000002E-5</c:v>
                </c:pt>
                <c:pt idx="68854">
                  <c:v>6.8855000000000004E-5</c:v>
                </c:pt>
                <c:pt idx="68855">
                  <c:v>6.8856000000000006E-5</c:v>
                </c:pt>
                <c:pt idx="68856">
                  <c:v>6.8856999999999995E-5</c:v>
                </c:pt>
                <c:pt idx="68857">
                  <c:v>6.8857999999999997E-5</c:v>
                </c:pt>
                <c:pt idx="68858">
                  <c:v>6.8858999999999999E-5</c:v>
                </c:pt>
                <c:pt idx="68859">
                  <c:v>6.8860000000000001E-5</c:v>
                </c:pt>
                <c:pt idx="68860">
                  <c:v>6.8861000000000004E-5</c:v>
                </c:pt>
                <c:pt idx="68861">
                  <c:v>6.8862000000000006E-5</c:v>
                </c:pt>
                <c:pt idx="68862">
                  <c:v>6.8862999999999994E-5</c:v>
                </c:pt>
                <c:pt idx="68863">
                  <c:v>6.8863999999999997E-5</c:v>
                </c:pt>
                <c:pt idx="68864">
                  <c:v>6.8864999999999999E-5</c:v>
                </c:pt>
                <c:pt idx="68865">
                  <c:v>6.8866000000000001E-5</c:v>
                </c:pt>
                <c:pt idx="68866">
                  <c:v>6.8867000000000003E-5</c:v>
                </c:pt>
                <c:pt idx="68867">
                  <c:v>6.8868000000000005E-5</c:v>
                </c:pt>
                <c:pt idx="68868">
                  <c:v>6.8868999999999994E-5</c:v>
                </c:pt>
                <c:pt idx="68869">
                  <c:v>6.8869999999999996E-5</c:v>
                </c:pt>
                <c:pt idx="68870">
                  <c:v>6.8870999999999998E-5</c:v>
                </c:pt>
                <c:pt idx="68871">
                  <c:v>6.8872000000000001E-5</c:v>
                </c:pt>
                <c:pt idx="68872">
                  <c:v>6.8873000000000003E-5</c:v>
                </c:pt>
                <c:pt idx="68873">
                  <c:v>6.8874000000000005E-5</c:v>
                </c:pt>
                <c:pt idx="68874">
                  <c:v>6.8874999999999994E-5</c:v>
                </c:pt>
                <c:pt idx="68875">
                  <c:v>6.8875999999999996E-5</c:v>
                </c:pt>
                <c:pt idx="68876">
                  <c:v>6.8876999999999998E-5</c:v>
                </c:pt>
                <c:pt idx="68877">
                  <c:v>6.8878E-5</c:v>
                </c:pt>
                <c:pt idx="68878">
                  <c:v>6.8879000000000002E-5</c:v>
                </c:pt>
                <c:pt idx="68879">
                  <c:v>6.8880000000000005E-5</c:v>
                </c:pt>
                <c:pt idx="68880">
                  <c:v>6.8880999999999993E-5</c:v>
                </c:pt>
                <c:pt idx="68881">
                  <c:v>6.8881999999999995E-5</c:v>
                </c:pt>
                <c:pt idx="68882">
                  <c:v>6.8882999999999998E-5</c:v>
                </c:pt>
                <c:pt idx="68883">
                  <c:v>6.8884E-5</c:v>
                </c:pt>
                <c:pt idx="68884">
                  <c:v>6.8885000000000002E-5</c:v>
                </c:pt>
                <c:pt idx="68885">
                  <c:v>6.8886000000000004E-5</c:v>
                </c:pt>
                <c:pt idx="68886">
                  <c:v>6.8887000000000006E-5</c:v>
                </c:pt>
                <c:pt idx="68887">
                  <c:v>6.8887999999999995E-5</c:v>
                </c:pt>
                <c:pt idx="68888">
                  <c:v>6.8888999999999997E-5</c:v>
                </c:pt>
                <c:pt idx="68889">
                  <c:v>6.8889999999999999E-5</c:v>
                </c:pt>
                <c:pt idx="68890">
                  <c:v>6.8891000000000002E-5</c:v>
                </c:pt>
                <c:pt idx="68891">
                  <c:v>6.8892000000000004E-5</c:v>
                </c:pt>
                <c:pt idx="68892">
                  <c:v>6.8893000000000006E-5</c:v>
                </c:pt>
                <c:pt idx="68893">
                  <c:v>6.8893999999999995E-5</c:v>
                </c:pt>
                <c:pt idx="68894">
                  <c:v>6.8894999999999997E-5</c:v>
                </c:pt>
                <c:pt idx="68895">
                  <c:v>6.8895999999999999E-5</c:v>
                </c:pt>
                <c:pt idx="68896">
                  <c:v>6.8897000000000001E-5</c:v>
                </c:pt>
                <c:pt idx="68897">
                  <c:v>6.8898000000000003E-5</c:v>
                </c:pt>
                <c:pt idx="68898">
                  <c:v>6.8899000000000006E-5</c:v>
                </c:pt>
                <c:pt idx="68899">
                  <c:v>6.8899999999999994E-5</c:v>
                </c:pt>
                <c:pt idx="68900">
                  <c:v>6.8900999999999996E-5</c:v>
                </c:pt>
                <c:pt idx="68901">
                  <c:v>6.8901999999999999E-5</c:v>
                </c:pt>
                <c:pt idx="68902">
                  <c:v>6.8903000000000001E-5</c:v>
                </c:pt>
                <c:pt idx="68903">
                  <c:v>6.8904000000000003E-5</c:v>
                </c:pt>
                <c:pt idx="68904">
                  <c:v>6.8905000000000005E-5</c:v>
                </c:pt>
                <c:pt idx="68905">
                  <c:v>6.8905999999999994E-5</c:v>
                </c:pt>
                <c:pt idx="68906">
                  <c:v>6.8906999999999996E-5</c:v>
                </c:pt>
                <c:pt idx="68907">
                  <c:v>6.8907999999999998E-5</c:v>
                </c:pt>
                <c:pt idx="68908">
                  <c:v>6.8909E-5</c:v>
                </c:pt>
                <c:pt idx="68909">
                  <c:v>6.8910000000000003E-5</c:v>
                </c:pt>
                <c:pt idx="68910">
                  <c:v>6.8911000000000005E-5</c:v>
                </c:pt>
                <c:pt idx="68911">
                  <c:v>6.8911999999999993E-5</c:v>
                </c:pt>
                <c:pt idx="68912">
                  <c:v>6.8912999999999996E-5</c:v>
                </c:pt>
                <c:pt idx="68913">
                  <c:v>6.8913999999999998E-5</c:v>
                </c:pt>
                <c:pt idx="68914">
                  <c:v>6.8915E-5</c:v>
                </c:pt>
                <c:pt idx="68915">
                  <c:v>6.8916000000000002E-5</c:v>
                </c:pt>
                <c:pt idx="68916">
                  <c:v>6.8917000000000004E-5</c:v>
                </c:pt>
                <c:pt idx="68917">
                  <c:v>6.8918000000000007E-5</c:v>
                </c:pt>
                <c:pt idx="68918">
                  <c:v>6.8918999999999995E-5</c:v>
                </c:pt>
                <c:pt idx="68919">
                  <c:v>6.8919999999999997E-5</c:v>
                </c:pt>
                <c:pt idx="68920">
                  <c:v>6.8921E-5</c:v>
                </c:pt>
                <c:pt idx="68921">
                  <c:v>6.8922000000000002E-5</c:v>
                </c:pt>
                <c:pt idx="68922">
                  <c:v>6.8923000000000004E-5</c:v>
                </c:pt>
                <c:pt idx="68923">
                  <c:v>6.8924000000000006E-5</c:v>
                </c:pt>
                <c:pt idx="68924">
                  <c:v>6.8924999999999995E-5</c:v>
                </c:pt>
                <c:pt idx="68925">
                  <c:v>6.8925999999999997E-5</c:v>
                </c:pt>
                <c:pt idx="68926">
                  <c:v>6.8926999999999999E-5</c:v>
                </c:pt>
                <c:pt idx="68927">
                  <c:v>6.8928000000000001E-5</c:v>
                </c:pt>
                <c:pt idx="68928">
                  <c:v>6.8929000000000004E-5</c:v>
                </c:pt>
                <c:pt idx="68929">
                  <c:v>6.8930000000000006E-5</c:v>
                </c:pt>
                <c:pt idx="68930">
                  <c:v>6.8930999999999994E-5</c:v>
                </c:pt>
                <c:pt idx="68931">
                  <c:v>6.8931999999999997E-5</c:v>
                </c:pt>
                <c:pt idx="68932">
                  <c:v>6.8932999999999999E-5</c:v>
                </c:pt>
                <c:pt idx="68933">
                  <c:v>6.8934000000000001E-5</c:v>
                </c:pt>
                <c:pt idx="68934">
                  <c:v>6.8935000000000003E-5</c:v>
                </c:pt>
                <c:pt idx="68935">
                  <c:v>6.8936000000000005E-5</c:v>
                </c:pt>
                <c:pt idx="68936">
                  <c:v>6.8936999999999994E-5</c:v>
                </c:pt>
                <c:pt idx="68937">
                  <c:v>6.8937999999999996E-5</c:v>
                </c:pt>
                <c:pt idx="68938">
                  <c:v>6.8938999999999998E-5</c:v>
                </c:pt>
                <c:pt idx="68939">
                  <c:v>6.8940000000000001E-5</c:v>
                </c:pt>
                <c:pt idx="68940">
                  <c:v>6.8941000000000003E-5</c:v>
                </c:pt>
                <c:pt idx="68941">
                  <c:v>6.8942000000000005E-5</c:v>
                </c:pt>
                <c:pt idx="68942">
                  <c:v>6.8942999999999994E-5</c:v>
                </c:pt>
                <c:pt idx="68943">
                  <c:v>6.8943999999999996E-5</c:v>
                </c:pt>
                <c:pt idx="68944">
                  <c:v>6.8944999999999998E-5</c:v>
                </c:pt>
                <c:pt idx="68945">
                  <c:v>6.8946E-5</c:v>
                </c:pt>
                <c:pt idx="68946">
                  <c:v>6.8947000000000002E-5</c:v>
                </c:pt>
                <c:pt idx="68947">
                  <c:v>6.8948000000000005E-5</c:v>
                </c:pt>
                <c:pt idx="68948">
                  <c:v>6.8948999999999993E-5</c:v>
                </c:pt>
                <c:pt idx="68949">
                  <c:v>6.8949999999999995E-5</c:v>
                </c:pt>
                <c:pt idx="68950">
                  <c:v>6.8950999999999998E-5</c:v>
                </c:pt>
                <c:pt idx="68951">
                  <c:v>6.8952E-5</c:v>
                </c:pt>
                <c:pt idx="68952">
                  <c:v>6.8953000000000002E-5</c:v>
                </c:pt>
                <c:pt idx="68953">
                  <c:v>6.8954000000000004E-5</c:v>
                </c:pt>
                <c:pt idx="68954">
                  <c:v>6.8955000000000006E-5</c:v>
                </c:pt>
                <c:pt idx="68955">
                  <c:v>6.8955999999999995E-5</c:v>
                </c:pt>
                <c:pt idx="68956">
                  <c:v>6.8956999999999997E-5</c:v>
                </c:pt>
                <c:pt idx="68957">
                  <c:v>6.8957999999999999E-5</c:v>
                </c:pt>
                <c:pt idx="68958">
                  <c:v>6.8959000000000002E-5</c:v>
                </c:pt>
                <c:pt idx="68959">
                  <c:v>6.8960000000000004E-5</c:v>
                </c:pt>
                <c:pt idx="68960">
                  <c:v>6.8961000000000006E-5</c:v>
                </c:pt>
                <c:pt idx="68961">
                  <c:v>6.8961999999999995E-5</c:v>
                </c:pt>
                <c:pt idx="68962">
                  <c:v>6.8962999999999997E-5</c:v>
                </c:pt>
                <c:pt idx="68963">
                  <c:v>6.8963999999999999E-5</c:v>
                </c:pt>
                <c:pt idx="68964">
                  <c:v>6.8965000000000001E-5</c:v>
                </c:pt>
                <c:pt idx="68965">
                  <c:v>6.8966000000000003E-5</c:v>
                </c:pt>
                <c:pt idx="68966">
                  <c:v>6.8967000000000006E-5</c:v>
                </c:pt>
                <c:pt idx="68967">
                  <c:v>6.8967999999999994E-5</c:v>
                </c:pt>
                <c:pt idx="68968">
                  <c:v>6.8968999999999996E-5</c:v>
                </c:pt>
                <c:pt idx="68969">
                  <c:v>6.8969999999999999E-5</c:v>
                </c:pt>
                <c:pt idx="68970">
                  <c:v>6.8971000000000001E-5</c:v>
                </c:pt>
                <c:pt idx="68971">
                  <c:v>6.8972000000000003E-5</c:v>
                </c:pt>
                <c:pt idx="68972">
                  <c:v>6.8973000000000005E-5</c:v>
                </c:pt>
                <c:pt idx="68973">
                  <c:v>6.8973999999999994E-5</c:v>
                </c:pt>
                <c:pt idx="68974">
                  <c:v>6.8974999999999996E-5</c:v>
                </c:pt>
                <c:pt idx="68975">
                  <c:v>6.8975999999999998E-5</c:v>
                </c:pt>
                <c:pt idx="68976">
                  <c:v>6.8977E-5</c:v>
                </c:pt>
                <c:pt idx="68977">
                  <c:v>6.8978000000000003E-5</c:v>
                </c:pt>
                <c:pt idx="68978">
                  <c:v>6.8979000000000005E-5</c:v>
                </c:pt>
                <c:pt idx="68979">
                  <c:v>6.8979999999999993E-5</c:v>
                </c:pt>
                <c:pt idx="68980">
                  <c:v>6.8980999999999996E-5</c:v>
                </c:pt>
                <c:pt idx="68981">
                  <c:v>6.8981999999999998E-5</c:v>
                </c:pt>
                <c:pt idx="68982">
                  <c:v>6.8983E-5</c:v>
                </c:pt>
                <c:pt idx="68983">
                  <c:v>6.8984000000000002E-5</c:v>
                </c:pt>
                <c:pt idx="68984">
                  <c:v>6.8985000000000004E-5</c:v>
                </c:pt>
                <c:pt idx="68985">
                  <c:v>6.8986000000000007E-5</c:v>
                </c:pt>
                <c:pt idx="68986">
                  <c:v>6.8986999999999995E-5</c:v>
                </c:pt>
                <c:pt idx="68987">
                  <c:v>6.8987999999999997E-5</c:v>
                </c:pt>
                <c:pt idx="68988">
                  <c:v>6.8989E-5</c:v>
                </c:pt>
                <c:pt idx="68989">
                  <c:v>6.8990000000000002E-5</c:v>
                </c:pt>
                <c:pt idx="68990">
                  <c:v>6.8991000000000004E-5</c:v>
                </c:pt>
                <c:pt idx="68991">
                  <c:v>6.8992000000000006E-5</c:v>
                </c:pt>
                <c:pt idx="68992">
                  <c:v>6.8992999999999995E-5</c:v>
                </c:pt>
                <c:pt idx="68993">
                  <c:v>6.8993999999999997E-5</c:v>
                </c:pt>
                <c:pt idx="68994">
                  <c:v>6.8994999999999999E-5</c:v>
                </c:pt>
                <c:pt idx="68995">
                  <c:v>6.8996000000000001E-5</c:v>
                </c:pt>
                <c:pt idx="68996">
                  <c:v>6.8997000000000004E-5</c:v>
                </c:pt>
                <c:pt idx="68997">
                  <c:v>6.8998000000000006E-5</c:v>
                </c:pt>
                <c:pt idx="68998">
                  <c:v>6.8998999999999994E-5</c:v>
                </c:pt>
                <c:pt idx="68999">
                  <c:v>6.8999999999999997E-5</c:v>
                </c:pt>
                <c:pt idx="69000">
                  <c:v>6.9000999999999999E-5</c:v>
                </c:pt>
                <c:pt idx="69001">
                  <c:v>6.9002000000000001E-5</c:v>
                </c:pt>
                <c:pt idx="69002">
                  <c:v>6.9003000000000003E-5</c:v>
                </c:pt>
                <c:pt idx="69003">
                  <c:v>6.9004000000000005E-5</c:v>
                </c:pt>
                <c:pt idx="69004">
                  <c:v>6.9004999999999994E-5</c:v>
                </c:pt>
                <c:pt idx="69005">
                  <c:v>6.9005999999999996E-5</c:v>
                </c:pt>
                <c:pt idx="69006">
                  <c:v>6.9006999999999998E-5</c:v>
                </c:pt>
                <c:pt idx="69007">
                  <c:v>6.9008000000000001E-5</c:v>
                </c:pt>
                <c:pt idx="69008">
                  <c:v>6.9009000000000003E-5</c:v>
                </c:pt>
                <c:pt idx="69009">
                  <c:v>6.9010000000000005E-5</c:v>
                </c:pt>
                <c:pt idx="69010">
                  <c:v>6.9010999999999994E-5</c:v>
                </c:pt>
                <c:pt idx="69011">
                  <c:v>6.9011999999999996E-5</c:v>
                </c:pt>
                <c:pt idx="69012">
                  <c:v>6.9012999999999998E-5</c:v>
                </c:pt>
                <c:pt idx="69013">
                  <c:v>6.9014E-5</c:v>
                </c:pt>
                <c:pt idx="69014">
                  <c:v>6.9015000000000002E-5</c:v>
                </c:pt>
                <c:pt idx="69015">
                  <c:v>6.9016000000000005E-5</c:v>
                </c:pt>
                <c:pt idx="69016">
                  <c:v>6.9016999999999993E-5</c:v>
                </c:pt>
                <c:pt idx="69017">
                  <c:v>6.9017999999999995E-5</c:v>
                </c:pt>
                <c:pt idx="69018">
                  <c:v>6.9018999999999998E-5</c:v>
                </c:pt>
                <c:pt idx="69019">
                  <c:v>6.902E-5</c:v>
                </c:pt>
                <c:pt idx="69020">
                  <c:v>6.9021000000000002E-5</c:v>
                </c:pt>
                <c:pt idx="69021">
                  <c:v>6.9022000000000004E-5</c:v>
                </c:pt>
                <c:pt idx="69022">
                  <c:v>6.9023000000000006E-5</c:v>
                </c:pt>
                <c:pt idx="69023">
                  <c:v>6.9023999999999995E-5</c:v>
                </c:pt>
                <c:pt idx="69024">
                  <c:v>6.9024999999999997E-5</c:v>
                </c:pt>
                <c:pt idx="69025">
                  <c:v>6.9025999999999999E-5</c:v>
                </c:pt>
                <c:pt idx="69026">
                  <c:v>6.9027000000000002E-5</c:v>
                </c:pt>
                <c:pt idx="69027">
                  <c:v>6.9028000000000004E-5</c:v>
                </c:pt>
                <c:pt idx="69028">
                  <c:v>6.9029000000000006E-5</c:v>
                </c:pt>
                <c:pt idx="69029">
                  <c:v>6.9029999999999995E-5</c:v>
                </c:pt>
                <c:pt idx="69030">
                  <c:v>6.9030999999999997E-5</c:v>
                </c:pt>
                <c:pt idx="69031">
                  <c:v>6.9031999999999999E-5</c:v>
                </c:pt>
                <c:pt idx="69032">
                  <c:v>6.9033000000000001E-5</c:v>
                </c:pt>
                <c:pt idx="69033">
                  <c:v>6.9034000000000003E-5</c:v>
                </c:pt>
                <c:pt idx="69034">
                  <c:v>6.9035000000000006E-5</c:v>
                </c:pt>
                <c:pt idx="69035">
                  <c:v>6.9035999999999994E-5</c:v>
                </c:pt>
                <c:pt idx="69036">
                  <c:v>6.9036999999999996E-5</c:v>
                </c:pt>
                <c:pt idx="69037">
                  <c:v>6.9037999999999999E-5</c:v>
                </c:pt>
                <c:pt idx="69038">
                  <c:v>6.9039000000000001E-5</c:v>
                </c:pt>
                <c:pt idx="69039">
                  <c:v>6.9040000000000003E-5</c:v>
                </c:pt>
                <c:pt idx="69040">
                  <c:v>6.9041000000000005E-5</c:v>
                </c:pt>
                <c:pt idx="69041">
                  <c:v>6.9041999999999994E-5</c:v>
                </c:pt>
                <c:pt idx="69042">
                  <c:v>6.9042999999999996E-5</c:v>
                </c:pt>
                <c:pt idx="69043">
                  <c:v>6.9043999999999998E-5</c:v>
                </c:pt>
                <c:pt idx="69044">
                  <c:v>6.9045E-5</c:v>
                </c:pt>
                <c:pt idx="69045">
                  <c:v>6.9046000000000003E-5</c:v>
                </c:pt>
                <c:pt idx="69046">
                  <c:v>6.9047000000000005E-5</c:v>
                </c:pt>
                <c:pt idx="69047">
                  <c:v>6.9047999999999993E-5</c:v>
                </c:pt>
                <c:pt idx="69048">
                  <c:v>6.9048999999999996E-5</c:v>
                </c:pt>
                <c:pt idx="69049">
                  <c:v>6.9049999999999998E-5</c:v>
                </c:pt>
                <c:pt idx="69050">
                  <c:v>6.9051E-5</c:v>
                </c:pt>
                <c:pt idx="69051">
                  <c:v>6.9052000000000002E-5</c:v>
                </c:pt>
                <c:pt idx="69052">
                  <c:v>6.9053000000000004E-5</c:v>
                </c:pt>
                <c:pt idx="69053">
                  <c:v>6.9054000000000007E-5</c:v>
                </c:pt>
                <c:pt idx="69054">
                  <c:v>6.9054999999999995E-5</c:v>
                </c:pt>
                <c:pt idx="69055">
                  <c:v>6.9055999999999997E-5</c:v>
                </c:pt>
                <c:pt idx="69056">
                  <c:v>6.9057E-5</c:v>
                </c:pt>
                <c:pt idx="69057">
                  <c:v>6.9058000000000002E-5</c:v>
                </c:pt>
                <c:pt idx="69058">
                  <c:v>6.9059000000000004E-5</c:v>
                </c:pt>
                <c:pt idx="69059">
                  <c:v>6.9060000000000006E-5</c:v>
                </c:pt>
                <c:pt idx="69060">
                  <c:v>6.9060999999999995E-5</c:v>
                </c:pt>
                <c:pt idx="69061">
                  <c:v>6.9061999999999997E-5</c:v>
                </c:pt>
                <c:pt idx="69062">
                  <c:v>6.9062999999999999E-5</c:v>
                </c:pt>
                <c:pt idx="69063">
                  <c:v>6.9064000000000001E-5</c:v>
                </c:pt>
                <c:pt idx="69064">
                  <c:v>6.9065000000000004E-5</c:v>
                </c:pt>
                <c:pt idx="69065">
                  <c:v>6.9066000000000006E-5</c:v>
                </c:pt>
                <c:pt idx="69066">
                  <c:v>6.9066999999999994E-5</c:v>
                </c:pt>
                <c:pt idx="69067">
                  <c:v>6.9067999999999997E-5</c:v>
                </c:pt>
                <c:pt idx="69068">
                  <c:v>6.9068999999999999E-5</c:v>
                </c:pt>
                <c:pt idx="69069">
                  <c:v>6.9070000000000001E-5</c:v>
                </c:pt>
                <c:pt idx="69070">
                  <c:v>6.9071000000000003E-5</c:v>
                </c:pt>
                <c:pt idx="69071">
                  <c:v>6.9072000000000005E-5</c:v>
                </c:pt>
                <c:pt idx="69072">
                  <c:v>6.9072999999999994E-5</c:v>
                </c:pt>
                <c:pt idx="69073">
                  <c:v>6.9073999999999996E-5</c:v>
                </c:pt>
                <c:pt idx="69074">
                  <c:v>6.9074999999999998E-5</c:v>
                </c:pt>
                <c:pt idx="69075">
                  <c:v>6.9076000000000001E-5</c:v>
                </c:pt>
                <c:pt idx="69076">
                  <c:v>6.9077000000000003E-5</c:v>
                </c:pt>
                <c:pt idx="69077">
                  <c:v>6.9078000000000005E-5</c:v>
                </c:pt>
                <c:pt idx="69078">
                  <c:v>6.9078999999999994E-5</c:v>
                </c:pt>
                <c:pt idx="69079">
                  <c:v>6.9079999999999996E-5</c:v>
                </c:pt>
                <c:pt idx="69080">
                  <c:v>6.9080999999999998E-5</c:v>
                </c:pt>
                <c:pt idx="69081">
                  <c:v>6.9082E-5</c:v>
                </c:pt>
                <c:pt idx="69082">
                  <c:v>6.9083000000000002E-5</c:v>
                </c:pt>
                <c:pt idx="69083">
                  <c:v>6.9084000000000005E-5</c:v>
                </c:pt>
                <c:pt idx="69084">
                  <c:v>6.9084999999999993E-5</c:v>
                </c:pt>
                <c:pt idx="69085">
                  <c:v>6.9085999999999996E-5</c:v>
                </c:pt>
                <c:pt idx="69086">
                  <c:v>6.9086999999999998E-5</c:v>
                </c:pt>
                <c:pt idx="69087">
                  <c:v>6.9088E-5</c:v>
                </c:pt>
                <c:pt idx="69088">
                  <c:v>6.9089000000000002E-5</c:v>
                </c:pt>
                <c:pt idx="69089">
                  <c:v>6.9090000000000004E-5</c:v>
                </c:pt>
                <c:pt idx="69090">
                  <c:v>6.9091000000000006E-5</c:v>
                </c:pt>
                <c:pt idx="69091">
                  <c:v>6.9091999999999995E-5</c:v>
                </c:pt>
                <c:pt idx="69092">
                  <c:v>6.9092999999999997E-5</c:v>
                </c:pt>
                <c:pt idx="69093">
                  <c:v>6.9093999999999999E-5</c:v>
                </c:pt>
                <c:pt idx="69094">
                  <c:v>6.9095000000000002E-5</c:v>
                </c:pt>
                <c:pt idx="69095">
                  <c:v>6.9096000000000004E-5</c:v>
                </c:pt>
                <c:pt idx="69096">
                  <c:v>6.9097000000000006E-5</c:v>
                </c:pt>
                <c:pt idx="69097">
                  <c:v>6.9097999999999995E-5</c:v>
                </c:pt>
                <c:pt idx="69098">
                  <c:v>6.9098999999999997E-5</c:v>
                </c:pt>
                <c:pt idx="69099">
                  <c:v>6.9099999999999999E-5</c:v>
                </c:pt>
                <c:pt idx="69100">
                  <c:v>6.9101000000000001E-5</c:v>
                </c:pt>
                <c:pt idx="69101">
                  <c:v>6.9102000000000003E-5</c:v>
                </c:pt>
                <c:pt idx="69102">
                  <c:v>6.9103000000000006E-5</c:v>
                </c:pt>
                <c:pt idx="69103">
                  <c:v>6.9103999999999994E-5</c:v>
                </c:pt>
                <c:pt idx="69104">
                  <c:v>6.9104999999999997E-5</c:v>
                </c:pt>
                <c:pt idx="69105">
                  <c:v>6.9105999999999999E-5</c:v>
                </c:pt>
                <c:pt idx="69106">
                  <c:v>6.9107000000000001E-5</c:v>
                </c:pt>
                <c:pt idx="69107">
                  <c:v>6.9108000000000003E-5</c:v>
                </c:pt>
                <c:pt idx="69108">
                  <c:v>6.9109000000000005E-5</c:v>
                </c:pt>
                <c:pt idx="69109">
                  <c:v>6.9109999999999994E-5</c:v>
                </c:pt>
                <c:pt idx="69110">
                  <c:v>6.9110999999999996E-5</c:v>
                </c:pt>
                <c:pt idx="69111">
                  <c:v>6.9111999999999998E-5</c:v>
                </c:pt>
                <c:pt idx="69112">
                  <c:v>6.9113E-5</c:v>
                </c:pt>
                <c:pt idx="69113">
                  <c:v>6.9114000000000003E-5</c:v>
                </c:pt>
                <c:pt idx="69114">
                  <c:v>6.9115000000000005E-5</c:v>
                </c:pt>
                <c:pt idx="69115">
                  <c:v>6.9115999999999994E-5</c:v>
                </c:pt>
                <c:pt idx="69116">
                  <c:v>6.9116999999999996E-5</c:v>
                </c:pt>
                <c:pt idx="69117">
                  <c:v>6.9117999999999998E-5</c:v>
                </c:pt>
                <c:pt idx="69118">
                  <c:v>6.9119E-5</c:v>
                </c:pt>
                <c:pt idx="69119">
                  <c:v>6.9120000000000002E-5</c:v>
                </c:pt>
                <c:pt idx="69120">
                  <c:v>6.9121000000000004E-5</c:v>
                </c:pt>
                <c:pt idx="69121">
                  <c:v>6.9122000000000007E-5</c:v>
                </c:pt>
                <c:pt idx="69122">
                  <c:v>6.9122999999999995E-5</c:v>
                </c:pt>
                <c:pt idx="69123">
                  <c:v>6.9123999999999998E-5</c:v>
                </c:pt>
                <c:pt idx="69124">
                  <c:v>6.9125E-5</c:v>
                </c:pt>
                <c:pt idx="69125">
                  <c:v>6.9126000000000002E-5</c:v>
                </c:pt>
                <c:pt idx="69126">
                  <c:v>6.9127000000000004E-5</c:v>
                </c:pt>
                <c:pt idx="69127">
                  <c:v>6.9128000000000006E-5</c:v>
                </c:pt>
                <c:pt idx="69128">
                  <c:v>6.9128999999999995E-5</c:v>
                </c:pt>
                <c:pt idx="69129">
                  <c:v>6.9129999999999997E-5</c:v>
                </c:pt>
                <c:pt idx="69130">
                  <c:v>6.9130999999999999E-5</c:v>
                </c:pt>
                <c:pt idx="69131">
                  <c:v>6.9132000000000002E-5</c:v>
                </c:pt>
                <c:pt idx="69132">
                  <c:v>6.9133000000000004E-5</c:v>
                </c:pt>
                <c:pt idx="69133">
                  <c:v>6.9134000000000006E-5</c:v>
                </c:pt>
                <c:pt idx="69134">
                  <c:v>6.9134999999999995E-5</c:v>
                </c:pt>
                <c:pt idx="69135">
                  <c:v>6.9135999999999997E-5</c:v>
                </c:pt>
                <c:pt idx="69136">
                  <c:v>6.9136999999999999E-5</c:v>
                </c:pt>
                <c:pt idx="69137">
                  <c:v>6.9138000000000001E-5</c:v>
                </c:pt>
                <c:pt idx="69138">
                  <c:v>6.9139000000000003E-5</c:v>
                </c:pt>
                <c:pt idx="69139">
                  <c:v>6.9140000000000005E-5</c:v>
                </c:pt>
                <c:pt idx="69140">
                  <c:v>6.9140999999999994E-5</c:v>
                </c:pt>
                <c:pt idx="69141">
                  <c:v>6.9141999999999996E-5</c:v>
                </c:pt>
                <c:pt idx="69142">
                  <c:v>6.9142999999999999E-5</c:v>
                </c:pt>
                <c:pt idx="69143">
                  <c:v>6.9144000000000001E-5</c:v>
                </c:pt>
                <c:pt idx="69144">
                  <c:v>6.9145000000000003E-5</c:v>
                </c:pt>
                <c:pt idx="69145">
                  <c:v>6.9146000000000005E-5</c:v>
                </c:pt>
                <c:pt idx="69146">
                  <c:v>6.9146999999999994E-5</c:v>
                </c:pt>
                <c:pt idx="69147">
                  <c:v>6.9147999999999996E-5</c:v>
                </c:pt>
                <c:pt idx="69148">
                  <c:v>6.9148999999999998E-5</c:v>
                </c:pt>
                <c:pt idx="69149">
                  <c:v>6.915E-5</c:v>
                </c:pt>
                <c:pt idx="69150">
                  <c:v>6.9151000000000003E-5</c:v>
                </c:pt>
                <c:pt idx="69151">
                  <c:v>6.9152000000000005E-5</c:v>
                </c:pt>
                <c:pt idx="69152">
                  <c:v>6.9152999999999993E-5</c:v>
                </c:pt>
                <c:pt idx="69153">
                  <c:v>6.9153999999999996E-5</c:v>
                </c:pt>
                <c:pt idx="69154">
                  <c:v>6.9154999999999998E-5</c:v>
                </c:pt>
                <c:pt idx="69155">
                  <c:v>6.9156E-5</c:v>
                </c:pt>
                <c:pt idx="69156">
                  <c:v>6.9157000000000002E-5</c:v>
                </c:pt>
                <c:pt idx="69157">
                  <c:v>6.9158000000000004E-5</c:v>
                </c:pt>
                <c:pt idx="69158">
                  <c:v>6.9159000000000006E-5</c:v>
                </c:pt>
                <c:pt idx="69159">
                  <c:v>6.9159999999999995E-5</c:v>
                </c:pt>
                <c:pt idx="69160">
                  <c:v>6.9160999999999997E-5</c:v>
                </c:pt>
                <c:pt idx="69161">
                  <c:v>6.9162E-5</c:v>
                </c:pt>
                <c:pt idx="69162">
                  <c:v>6.9163000000000002E-5</c:v>
                </c:pt>
                <c:pt idx="69163">
                  <c:v>6.9164000000000004E-5</c:v>
                </c:pt>
                <c:pt idx="69164">
                  <c:v>6.9165000000000006E-5</c:v>
                </c:pt>
                <c:pt idx="69165">
                  <c:v>6.9165999999999995E-5</c:v>
                </c:pt>
                <c:pt idx="69166">
                  <c:v>6.9166999999999997E-5</c:v>
                </c:pt>
                <c:pt idx="69167">
                  <c:v>6.9167999999999999E-5</c:v>
                </c:pt>
                <c:pt idx="69168">
                  <c:v>6.9169000000000001E-5</c:v>
                </c:pt>
                <c:pt idx="69169">
                  <c:v>6.9170000000000004E-5</c:v>
                </c:pt>
                <c:pt idx="69170">
                  <c:v>6.9171000000000006E-5</c:v>
                </c:pt>
                <c:pt idx="69171">
                  <c:v>6.9171999999999994E-5</c:v>
                </c:pt>
                <c:pt idx="69172">
                  <c:v>6.9172999999999997E-5</c:v>
                </c:pt>
                <c:pt idx="69173">
                  <c:v>6.9173999999999999E-5</c:v>
                </c:pt>
                <c:pt idx="69174">
                  <c:v>6.9175000000000001E-5</c:v>
                </c:pt>
                <c:pt idx="69175">
                  <c:v>6.9176000000000003E-5</c:v>
                </c:pt>
                <c:pt idx="69176">
                  <c:v>6.9177000000000005E-5</c:v>
                </c:pt>
                <c:pt idx="69177">
                  <c:v>6.9177999999999994E-5</c:v>
                </c:pt>
                <c:pt idx="69178">
                  <c:v>6.9178999999999996E-5</c:v>
                </c:pt>
                <c:pt idx="69179">
                  <c:v>6.9179999999999998E-5</c:v>
                </c:pt>
                <c:pt idx="69180">
                  <c:v>6.9181000000000001E-5</c:v>
                </c:pt>
                <c:pt idx="69181">
                  <c:v>6.9182000000000003E-5</c:v>
                </c:pt>
                <c:pt idx="69182">
                  <c:v>6.9183000000000005E-5</c:v>
                </c:pt>
                <c:pt idx="69183">
                  <c:v>6.9183999999999994E-5</c:v>
                </c:pt>
                <c:pt idx="69184">
                  <c:v>6.9184999999999996E-5</c:v>
                </c:pt>
                <c:pt idx="69185">
                  <c:v>6.9185999999999998E-5</c:v>
                </c:pt>
                <c:pt idx="69186">
                  <c:v>6.9187E-5</c:v>
                </c:pt>
                <c:pt idx="69187">
                  <c:v>6.9188000000000002E-5</c:v>
                </c:pt>
                <c:pt idx="69188">
                  <c:v>6.9189000000000005E-5</c:v>
                </c:pt>
                <c:pt idx="69189">
                  <c:v>6.9190000000000007E-5</c:v>
                </c:pt>
                <c:pt idx="69190">
                  <c:v>6.9190999999999995E-5</c:v>
                </c:pt>
                <c:pt idx="69191">
                  <c:v>6.9191999999999998E-5</c:v>
                </c:pt>
                <c:pt idx="69192">
                  <c:v>6.9193E-5</c:v>
                </c:pt>
                <c:pt idx="69193">
                  <c:v>6.9194000000000002E-5</c:v>
                </c:pt>
                <c:pt idx="69194">
                  <c:v>6.9195000000000004E-5</c:v>
                </c:pt>
                <c:pt idx="69195">
                  <c:v>6.9196000000000006E-5</c:v>
                </c:pt>
                <c:pt idx="69196">
                  <c:v>6.9196999999999995E-5</c:v>
                </c:pt>
                <c:pt idx="69197">
                  <c:v>6.9197999999999997E-5</c:v>
                </c:pt>
                <c:pt idx="69198">
                  <c:v>6.9198999999999999E-5</c:v>
                </c:pt>
                <c:pt idx="69199">
                  <c:v>6.9200000000000002E-5</c:v>
                </c:pt>
                <c:pt idx="69200">
                  <c:v>6.9201000000000004E-5</c:v>
                </c:pt>
                <c:pt idx="69201">
                  <c:v>6.9202000000000006E-5</c:v>
                </c:pt>
                <c:pt idx="69202">
                  <c:v>6.9202999999999995E-5</c:v>
                </c:pt>
                <c:pt idx="69203">
                  <c:v>6.9203999999999997E-5</c:v>
                </c:pt>
                <c:pt idx="69204">
                  <c:v>6.9204999999999999E-5</c:v>
                </c:pt>
                <c:pt idx="69205">
                  <c:v>6.9206000000000001E-5</c:v>
                </c:pt>
                <c:pt idx="69206">
                  <c:v>6.9207000000000003E-5</c:v>
                </c:pt>
                <c:pt idx="69207">
                  <c:v>6.9208000000000006E-5</c:v>
                </c:pt>
                <c:pt idx="69208">
                  <c:v>6.9208999999999994E-5</c:v>
                </c:pt>
                <c:pt idx="69209">
                  <c:v>6.9209999999999996E-5</c:v>
                </c:pt>
                <c:pt idx="69210">
                  <c:v>6.9210999999999999E-5</c:v>
                </c:pt>
                <c:pt idx="69211">
                  <c:v>6.9212000000000001E-5</c:v>
                </c:pt>
                <c:pt idx="69212">
                  <c:v>6.9213000000000003E-5</c:v>
                </c:pt>
                <c:pt idx="69213">
                  <c:v>6.9214000000000005E-5</c:v>
                </c:pt>
                <c:pt idx="69214">
                  <c:v>6.9214999999999994E-5</c:v>
                </c:pt>
                <c:pt idx="69215">
                  <c:v>6.9215999999999996E-5</c:v>
                </c:pt>
                <c:pt idx="69216">
                  <c:v>6.9216999999999998E-5</c:v>
                </c:pt>
                <c:pt idx="69217">
                  <c:v>6.9218E-5</c:v>
                </c:pt>
                <c:pt idx="69218">
                  <c:v>6.9219000000000003E-5</c:v>
                </c:pt>
                <c:pt idx="69219">
                  <c:v>6.9220000000000005E-5</c:v>
                </c:pt>
                <c:pt idx="69220">
                  <c:v>6.9220999999999993E-5</c:v>
                </c:pt>
                <c:pt idx="69221">
                  <c:v>6.9221999999999996E-5</c:v>
                </c:pt>
                <c:pt idx="69222">
                  <c:v>6.9222999999999998E-5</c:v>
                </c:pt>
                <c:pt idx="69223">
                  <c:v>6.9224E-5</c:v>
                </c:pt>
                <c:pt idx="69224">
                  <c:v>6.9225000000000002E-5</c:v>
                </c:pt>
                <c:pt idx="69225">
                  <c:v>6.9226000000000004E-5</c:v>
                </c:pt>
                <c:pt idx="69226">
                  <c:v>6.9227000000000007E-5</c:v>
                </c:pt>
                <c:pt idx="69227">
                  <c:v>6.9227999999999995E-5</c:v>
                </c:pt>
                <c:pt idx="69228">
                  <c:v>6.9228999999999997E-5</c:v>
                </c:pt>
                <c:pt idx="69229">
                  <c:v>6.923E-5</c:v>
                </c:pt>
                <c:pt idx="69230">
                  <c:v>6.9231000000000002E-5</c:v>
                </c:pt>
                <c:pt idx="69231">
                  <c:v>6.9232000000000004E-5</c:v>
                </c:pt>
                <c:pt idx="69232">
                  <c:v>6.9233000000000006E-5</c:v>
                </c:pt>
                <c:pt idx="69233">
                  <c:v>6.9233999999999995E-5</c:v>
                </c:pt>
                <c:pt idx="69234">
                  <c:v>6.9234999999999997E-5</c:v>
                </c:pt>
                <c:pt idx="69235">
                  <c:v>6.9235999999999999E-5</c:v>
                </c:pt>
                <c:pt idx="69236">
                  <c:v>6.9237000000000001E-5</c:v>
                </c:pt>
                <c:pt idx="69237">
                  <c:v>6.9238000000000004E-5</c:v>
                </c:pt>
                <c:pt idx="69238">
                  <c:v>6.9239000000000006E-5</c:v>
                </c:pt>
                <c:pt idx="69239">
                  <c:v>6.9239999999999994E-5</c:v>
                </c:pt>
                <c:pt idx="69240">
                  <c:v>6.9240999999999997E-5</c:v>
                </c:pt>
                <c:pt idx="69241">
                  <c:v>6.9241999999999999E-5</c:v>
                </c:pt>
                <c:pt idx="69242">
                  <c:v>6.9243000000000001E-5</c:v>
                </c:pt>
                <c:pt idx="69243">
                  <c:v>6.9244000000000003E-5</c:v>
                </c:pt>
                <c:pt idx="69244">
                  <c:v>6.9245000000000005E-5</c:v>
                </c:pt>
                <c:pt idx="69245">
                  <c:v>6.9245999999999994E-5</c:v>
                </c:pt>
                <c:pt idx="69246">
                  <c:v>6.9246999999999996E-5</c:v>
                </c:pt>
                <c:pt idx="69247">
                  <c:v>6.9247999999999998E-5</c:v>
                </c:pt>
                <c:pt idx="69248">
                  <c:v>6.9249000000000001E-5</c:v>
                </c:pt>
                <c:pt idx="69249">
                  <c:v>6.9250000000000003E-5</c:v>
                </c:pt>
                <c:pt idx="69250">
                  <c:v>6.9251000000000005E-5</c:v>
                </c:pt>
                <c:pt idx="69251">
                  <c:v>6.9251999999999994E-5</c:v>
                </c:pt>
                <c:pt idx="69252">
                  <c:v>6.9252999999999996E-5</c:v>
                </c:pt>
                <c:pt idx="69253">
                  <c:v>6.9253999999999998E-5</c:v>
                </c:pt>
                <c:pt idx="69254">
                  <c:v>6.9255E-5</c:v>
                </c:pt>
                <c:pt idx="69255">
                  <c:v>6.9256000000000002E-5</c:v>
                </c:pt>
                <c:pt idx="69256">
                  <c:v>6.9257000000000005E-5</c:v>
                </c:pt>
                <c:pt idx="69257">
                  <c:v>6.9258000000000007E-5</c:v>
                </c:pt>
                <c:pt idx="69258">
                  <c:v>6.9258999999999995E-5</c:v>
                </c:pt>
                <c:pt idx="69259">
                  <c:v>6.9259999999999998E-5</c:v>
                </c:pt>
                <c:pt idx="69260">
                  <c:v>6.9261E-5</c:v>
                </c:pt>
                <c:pt idx="69261">
                  <c:v>6.9262000000000002E-5</c:v>
                </c:pt>
                <c:pt idx="69262">
                  <c:v>6.9263000000000004E-5</c:v>
                </c:pt>
                <c:pt idx="69263">
                  <c:v>6.9264000000000006E-5</c:v>
                </c:pt>
                <c:pt idx="69264">
                  <c:v>6.9264999999999995E-5</c:v>
                </c:pt>
                <c:pt idx="69265">
                  <c:v>6.9265999999999997E-5</c:v>
                </c:pt>
                <c:pt idx="69266">
                  <c:v>6.9266999999999999E-5</c:v>
                </c:pt>
                <c:pt idx="69267">
                  <c:v>6.9268000000000002E-5</c:v>
                </c:pt>
                <c:pt idx="69268">
                  <c:v>6.9269000000000004E-5</c:v>
                </c:pt>
                <c:pt idx="69269">
                  <c:v>6.9270000000000006E-5</c:v>
                </c:pt>
                <c:pt idx="69270">
                  <c:v>6.9270999999999995E-5</c:v>
                </c:pt>
                <c:pt idx="69271">
                  <c:v>6.9271999999999997E-5</c:v>
                </c:pt>
                <c:pt idx="69272">
                  <c:v>6.9272999999999999E-5</c:v>
                </c:pt>
                <c:pt idx="69273">
                  <c:v>6.9274000000000001E-5</c:v>
                </c:pt>
                <c:pt idx="69274">
                  <c:v>6.9275000000000003E-5</c:v>
                </c:pt>
                <c:pt idx="69275">
                  <c:v>6.9276000000000006E-5</c:v>
                </c:pt>
                <c:pt idx="69276">
                  <c:v>6.9276999999999994E-5</c:v>
                </c:pt>
                <c:pt idx="69277">
                  <c:v>6.9277999999999996E-5</c:v>
                </c:pt>
                <c:pt idx="69278">
                  <c:v>6.9278999999999999E-5</c:v>
                </c:pt>
                <c:pt idx="69279">
                  <c:v>6.9280000000000001E-5</c:v>
                </c:pt>
                <c:pt idx="69280">
                  <c:v>6.9281000000000003E-5</c:v>
                </c:pt>
                <c:pt idx="69281">
                  <c:v>6.9282000000000005E-5</c:v>
                </c:pt>
                <c:pt idx="69282">
                  <c:v>6.9282999999999994E-5</c:v>
                </c:pt>
                <c:pt idx="69283">
                  <c:v>6.9283999999999996E-5</c:v>
                </c:pt>
                <c:pt idx="69284">
                  <c:v>6.9284999999999998E-5</c:v>
                </c:pt>
                <c:pt idx="69285">
                  <c:v>6.9286E-5</c:v>
                </c:pt>
                <c:pt idx="69286">
                  <c:v>6.9287000000000003E-5</c:v>
                </c:pt>
                <c:pt idx="69287">
                  <c:v>6.9288000000000005E-5</c:v>
                </c:pt>
                <c:pt idx="69288">
                  <c:v>6.9288999999999993E-5</c:v>
                </c:pt>
                <c:pt idx="69289">
                  <c:v>6.9289999999999996E-5</c:v>
                </c:pt>
                <c:pt idx="69290">
                  <c:v>6.9290999999999998E-5</c:v>
                </c:pt>
                <c:pt idx="69291">
                  <c:v>6.9292E-5</c:v>
                </c:pt>
                <c:pt idx="69292">
                  <c:v>6.9293000000000002E-5</c:v>
                </c:pt>
                <c:pt idx="69293">
                  <c:v>6.9294000000000004E-5</c:v>
                </c:pt>
                <c:pt idx="69294">
                  <c:v>6.9295000000000007E-5</c:v>
                </c:pt>
                <c:pt idx="69295">
                  <c:v>6.9295999999999995E-5</c:v>
                </c:pt>
                <c:pt idx="69296">
                  <c:v>6.9296999999999997E-5</c:v>
                </c:pt>
                <c:pt idx="69297">
                  <c:v>6.9298E-5</c:v>
                </c:pt>
                <c:pt idx="69298">
                  <c:v>6.9299000000000002E-5</c:v>
                </c:pt>
                <c:pt idx="69299">
                  <c:v>6.9300000000000004E-5</c:v>
                </c:pt>
                <c:pt idx="69300">
                  <c:v>6.9301000000000006E-5</c:v>
                </c:pt>
                <c:pt idx="69301">
                  <c:v>6.9301999999999995E-5</c:v>
                </c:pt>
                <c:pt idx="69302">
                  <c:v>6.9302999999999997E-5</c:v>
                </c:pt>
                <c:pt idx="69303">
                  <c:v>6.9303999999999999E-5</c:v>
                </c:pt>
                <c:pt idx="69304">
                  <c:v>6.9305000000000001E-5</c:v>
                </c:pt>
                <c:pt idx="69305">
                  <c:v>6.9306000000000004E-5</c:v>
                </c:pt>
                <c:pt idx="69306">
                  <c:v>6.9307000000000006E-5</c:v>
                </c:pt>
                <c:pt idx="69307">
                  <c:v>6.9307999999999994E-5</c:v>
                </c:pt>
                <c:pt idx="69308">
                  <c:v>6.9308999999999997E-5</c:v>
                </c:pt>
                <c:pt idx="69309">
                  <c:v>6.9309999999999999E-5</c:v>
                </c:pt>
                <c:pt idx="69310">
                  <c:v>6.9311000000000001E-5</c:v>
                </c:pt>
                <c:pt idx="69311">
                  <c:v>6.9312000000000003E-5</c:v>
                </c:pt>
                <c:pt idx="69312">
                  <c:v>6.9313000000000005E-5</c:v>
                </c:pt>
                <c:pt idx="69313">
                  <c:v>6.9313999999999994E-5</c:v>
                </c:pt>
                <c:pt idx="69314">
                  <c:v>6.9314999999999996E-5</c:v>
                </c:pt>
                <c:pt idx="69315">
                  <c:v>6.9315999999999998E-5</c:v>
                </c:pt>
                <c:pt idx="69316">
                  <c:v>6.9317000000000001E-5</c:v>
                </c:pt>
                <c:pt idx="69317">
                  <c:v>6.9318000000000003E-5</c:v>
                </c:pt>
                <c:pt idx="69318">
                  <c:v>6.9319000000000005E-5</c:v>
                </c:pt>
                <c:pt idx="69319">
                  <c:v>6.9319999999999994E-5</c:v>
                </c:pt>
                <c:pt idx="69320">
                  <c:v>6.9320999999999996E-5</c:v>
                </c:pt>
                <c:pt idx="69321">
                  <c:v>6.9321999999999998E-5</c:v>
                </c:pt>
                <c:pt idx="69322">
                  <c:v>6.9323E-5</c:v>
                </c:pt>
                <c:pt idx="69323">
                  <c:v>6.9324000000000002E-5</c:v>
                </c:pt>
                <c:pt idx="69324">
                  <c:v>6.9325000000000005E-5</c:v>
                </c:pt>
                <c:pt idx="69325">
                  <c:v>6.9326000000000007E-5</c:v>
                </c:pt>
                <c:pt idx="69326">
                  <c:v>6.9326999999999995E-5</c:v>
                </c:pt>
                <c:pt idx="69327">
                  <c:v>6.9327999999999998E-5</c:v>
                </c:pt>
                <c:pt idx="69328">
                  <c:v>6.9329E-5</c:v>
                </c:pt>
                <c:pt idx="69329">
                  <c:v>6.9330000000000002E-5</c:v>
                </c:pt>
                <c:pt idx="69330">
                  <c:v>6.9331000000000004E-5</c:v>
                </c:pt>
                <c:pt idx="69331">
                  <c:v>6.9332000000000006E-5</c:v>
                </c:pt>
                <c:pt idx="69332">
                  <c:v>6.9332999999999995E-5</c:v>
                </c:pt>
                <c:pt idx="69333">
                  <c:v>6.9333999999999997E-5</c:v>
                </c:pt>
                <c:pt idx="69334">
                  <c:v>6.9334999999999999E-5</c:v>
                </c:pt>
                <c:pt idx="69335">
                  <c:v>6.9336000000000002E-5</c:v>
                </c:pt>
                <c:pt idx="69336">
                  <c:v>6.9337000000000004E-5</c:v>
                </c:pt>
                <c:pt idx="69337">
                  <c:v>6.9338000000000006E-5</c:v>
                </c:pt>
                <c:pt idx="69338">
                  <c:v>6.9338999999999995E-5</c:v>
                </c:pt>
                <c:pt idx="69339">
                  <c:v>6.9339999999999997E-5</c:v>
                </c:pt>
                <c:pt idx="69340">
                  <c:v>6.9340999999999999E-5</c:v>
                </c:pt>
                <c:pt idx="69341">
                  <c:v>6.9342000000000001E-5</c:v>
                </c:pt>
                <c:pt idx="69342">
                  <c:v>6.9343000000000003E-5</c:v>
                </c:pt>
                <c:pt idx="69343">
                  <c:v>6.9344000000000006E-5</c:v>
                </c:pt>
                <c:pt idx="69344">
                  <c:v>6.9344999999999994E-5</c:v>
                </c:pt>
                <c:pt idx="69345">
                  <c:v>6.9345999999999996E-5</c:v>
                </c:pt>
                <c:pt idx="69346">
                  <c:v>6.9346999999999999E-5</c:v>
                </c:pt>
                <c:pt idx="69347">
                  <c:v>6.9348000000000001E-5</c:v>
                </c:pt>
                <c:pt idx="69348">
                  <c:v>6.9349000000000003E-5</c:v>
                </c:pt>
                <c:pt idx="69349">
                  <c:v>6.9350000000000005E-5</c:v>
                </c:pt>
                <c:pt idx="69350">
                  <c:v>6.9350999999999994E-5</c:v>
                </c:pt>
                <c:pt idx="69351">
                  <c:v>6.9351999999999996E-5</c:v>
                </c:pt>
                <c:pt idx="69352">
                  <c:v>6.9352999999999998E-5</c:v>
                </c:pt>
                <c:pt idx="69353">
                  <c:v>6.9354E-5</c:v>
                </c:pt>
                <c:pt idx="69354">
                  <c:v>6.9355000000000003E-5</c:v>
                </c:pt>
                <c:pt idx="69355">
                  <c:v>6.9356000000000005E-5</c:v>
                </c:pt>
                <c:pt idx="69356">
                  <c:v>6.9356999999999993E-5</c:v>
                </c:pt>
                <c:pt idx="69357">
                  <c:v>6.9357999999999996E-5</c:v>
                </c:pt>
                <c:pt idx="69358">
                  <c:v>6.9358999999999998E-5</c:v>
                </c:pt>
                <c:pt idx="69359">
                  <c:v>6.936E-5</c:v>
                </c:pt>
                <c:pt idx="69360">
                  <c:v>6.9361000000000002E-5</c:v>
                </c:pt>
                <c:pt idx="69361">
                  <c:v>6.9362000000000004E-5</c:v>
                </c:pt>
                <c:pt idx="69362">
                  <c:v>6.9363000000000007E-5</c:v>
                </c:pt>
                <c:pt idx="69363">
                  <c:v>6.9363999999999995E-5</c:v>
                </c:pt>
                <c:pt idx="69364">
                  <c:v>6.9364999999999997E-5</c:v>
                </c:pt>
                <c:pt idx="69365">
                  <c:v>6.9366E-5</c:v>
                </c:pt>
                <c:pt idx="69366">
                  <c:v>6.9367000000000002E-5</c:v>
                </c:pt>
                <c:pt idx="69367">
                  <c:v>6.9368000000000004E-5</c:v>
                </c:pt>
                <c:pt idx="69368">
                  <c:v>6.9369000000000006E-5</c:v>
                </c:pt>
                <c:pt idx="69369">
                  <c:v>6.9369999999999995E-5</c:v>
                </c:pt>
                <c:pt idx="69370">
                  <c:v>6.9370999999999997E-5</c:v>
                </c:pt>
                <c:pt idx="69371">
                  <c:v>6.9371999999999999E-5</c:v>
                </c:pt>
                <c:pt idx="69372">
                  <c:v>6.9373000000000001E-5</c:v>
                </c:pt>
                <c:pt idx="69373">
                  <c:v>6.9374000000000004E-5</c:v>
                </c:pt>
                <c:pt idx="69374">
                  <c:v>6.9375000000000006E-5</c:v>
                </c:pt>
                <c:pt idx="69375">
                  <c:v>6.9375999999999994E-5</c:v>
                </c:pt>
                <c:pt idx="69376">
                  <c:v>6.9376999999999997E-5</c:v>
                </c:pt>
                <c:pt idx="69377">
                  <c:v>6.9377999999999999E-5</c:v>
                </c:pt>
                <c:pt idx="69378">
                  <c:v>6.9379000000000001E-5</c:v>
                </c:pt>
                <c:pt idx="69379">
                  <c:v>6.9380000000000003E-5</c:v>
                </c:pt>
                <c:pt idx="69380">
                  <c:v>6.9381000000000005E-5</c:v>
                </c:pt>
                <c:pt idx="69381">
                  <c:v>6.9381999999999994E-5</c:v>
                </c:pt>
                <c:pt idx="69382">
                  <c:v>6.9382999999999996E-5</c:v>
                </c:pt>
                <c:pt idx="69383">
                  <c:v>6.9383999999999998E-5</c:v>
                </c:pt>
                <c:pt idx="69384">
                  <c:v>6.9385000000000001E-5</c:v>
                </c:pt>
                <c:pt idx="69385">
                  <c:v>6.9386000000000003E-5</c:v>
                </c:pt>
                <c:pt idx="69386">
                  <c:v>6.9387000000000005E-5</c:v>
                </c:pt>
                <c:pt idx="69387">
                  <c:v>6.9387999999999994E-5</c:v>
                </c:pt>
                <c:pt idx="69388">
                  <c:v>6.9388999999999996E-5</c:v>
                </c:pt>
                <c:pt idx="69389">
                  <c:v>6.9389999999999998E-5</c:v>
                </c:pt>
                <c:pt idx="69390">
                  <c:v>6.9391E-5</c:v>
                </c:pt>
                <c:pt idx="69391">
                  <c:v>6.9392000000000002E-5</c:v>
                </c:pt>
                <c:pt idx="69392">
                  <c:v>6.9393000000000005E-5</c:v>
                </c:pt>
                <c:pt idx="69393">
                  <c:v>6.9393999999999993E-5</c:v>
                </c:pt>
                <c:pt idx="69394">
                  <c:v>6.9394999999999995E-5</c:v>
                </c:pt>
                <c:pt idx="69395">
                  <c:v>6.9395999999999998E-5</c:v>
                </c:pt>
                <c:pt idx="69396">
                  <c:v>6.9397E-5</c:v>
                </c:pt>
                <c:pt idx="69397">
                  <c:v>6.9398000000000002E-5</c:v>
                </c:pt>
                <c:pt idx="69398">
                  <c:v>6.9399000000000004E-5</c:v>
                </c:pt>
                <c:pt idx="69399">
                  <c:v>6.9400000000000006E-5</c:v>
                </c:pt>
                <c:pt idx="69400">
                  <c:v>6.9400999999999995E-5</c:v>
                </c:pt>
                <c:pt idx="69401">
                  <c:v>6.9401999999999997E-5</c:v>
                </c:pt>
                <c:pt idx="69402">
                  <c:v>6.9402999999999999E-5</c:v>
                </c:pt>
                <c:pt idx="69403">
                  <c:v>6.9404000000000002E-5</c:v>
                </c:pt>
                <c:pt idx="69404">
                  <c:v>6.9405000000000004E-5</c:v>
                </c:pt>
                <c:pt idx="69405">
                  <c:v>6.9406000000000006E-5</c:v>
                </c:pt>
                <c:pt idx="69406">
                  <c:v>6.9406999999999995E-5</c:v>
                </c:pt>
                <c:pt idx="69407">
                  <c:v>6.9407999999999997E-5</c:v>
                </c:pt>
                <c:pt idx="69408">
                  <c:v>6.9408999999999999E-5</c:v>
                </c:pt>
                <c:pt idx="69409">
                  <c:v>6.9410000000000001E-5</c:v>
                </c:pt>
                <c:pt idx="69410">
                  <c:v>6.9411000000000003E-5</c:v>
                </c:pt>
                <c:pt idx="69411">
                  <c:v>6.9412000000000006E-5</c:v>
                </c:pt>
                <c:pt idx="69412">
                  <c:v>6.9412999999999994E-5</c:v>
                </c:pt>
                <c:pt idx="69413">
                  <c:v>6.9413999999999996E-5</c:v>
                </c:pt>
                <c:pt idx="69414">
                  <c:v>6.9414999999999999E-5</c:v>
                </c:pt>
                <c:pt idx="69415">
                  <c:v>6.9416000000000001E-5</c:v>
                </c:pt>
                <c:pt idx="69416">
                  <c:v>6.9417000000000003E-5</c:v>
                </c:pt>
                <c:pt idx="69417">
                  <c:v>6.9418000000000005E-5</c:v>
                </c:pt>
                <c:pt idx="69418">
                  <c:v>6.9418999999999994E-5</c:v>
                </c:pt>
                <c:pt idx="69419">
                  <c:v>6.9419999999999996E-5</c:v>
                </c:pt>
                <c:pt idx="69420">
                  <c:v>6.9420999999999998E-5</c:v>
                </c:pt>
                <c:pt idx="69421">
                  <c:v>6.9422E-5</c:v>
                </c:pt>
                <c:pt idx="69422">
                  <c:v>6.9423000000000003E-5</c:v>
                </c:pt>
                <c:pt idx="69423">
                  <c:v>6.9424000000000005E-5</c:v>
                </c:pt>
                <c:pt idx="69424">
                  <c:v>6.9424999999999993E-5</c:v>
                </c:pt>
                <c:pt idx="69425">
                  <c:v>6.9425999999999996E-5</c:v>
                </c:pt>
                <c:pt idx="69426">
                  <c:v>6.9426999999999998E-5</c:v>
                </c:pt>
                <c:pt idx="69427">
                  <c:v>6.9428E-5</c:v>
                </c:pt>
                <c:pt idx="69428">
                  <c:v>6.9429000000000002E-5</c:v>
                </c:pt>
                <c:pt idx="69429">
                  <c:v>6.9430000000000004E-5</c:v>
                </c:pt>
                <c:pt idx="69430">
                  <c:v>6.9431000000000007E-5</c:v>
                </c:pt>
                <c:pt idx="69431">
                  <c:v>6.9431999999999995E-5</c:v>
                </c:pt>
                <c:pt idx="69432">
                  <c:v>6.9432999999999997E-5</c:v>
                </c:pt>
                <c:pt idx="69433">
                  <c:v>6.9434E-5</c:v>
                </c:pt>
                <c:pt idx="69434">
                  <c:v>6.9435000000000002E-5</c:v>
                </c:pt>
                <c:pt idx="69435">
                  <c:v>6.9436000000000004E-5</c:v>
                </c:pt>
                <c:pt idx="69436">
                  <c:v>6.9437000000000006E-5</c:v>
                </c:pt>
                <c:pt idx="69437">
                  <c:v>6.9437999999999995E-5</c:v>
                </c:pt>
                <c:pt idx="69438">
                  <c:v>6.9438999999999997E-5</c:v>
                </c:pt>
                <c:pt idx="69439">
                  <c:v>6.9439999999999999E-5</c:v>
                </c:pt>
                <c:pt idx="69440">
                  <c:v>6.9441000000000001E-5</c:v>
                </c:pt>
                <c:pt idx="69441">
                  <c:v>6.9442000000000004E-5</c:v>
                </c:pt>
                <c:pt idx="69442">
                  <c:v>6.9443000000000006E-5</c:v>
                </c:pt>
                <c:pt idx="69443">
                  <c:v>6.9443999999999994E-5</c:v>
                </c:pt>
                <c:pt idx="69444">
                  <c:v>6.9444999999999997E-5</c:v>
                </c:pt>
                <c:pt idx="69445">
                  <c:v>6.9445999999999999E-5</c:v>
                </c:pt>
                <c:pt idx="69446">
                  <c:v>6.9447000000000001E-5</c:v>
                </c:pt>
                <c:pt idx="69447">
                  <c:v>6.9448000000000003E-5</c:v>
                </c:pt>
                <c:pt idx="69448">
                  <c:v>6.9449000000000005E-5</c:v>
                </c:pt>
                <c:pt idx="69449">
                  <c:v>6.9449999999999994E-5</c:v>
                </c:pt>
                <c:pt idx="69450">
                  <c:v>6.9450999999999996E-5</c:v>
                </c:pt>
                <c:pt idx="69451">
                  <c:v>6.9451999999999998E-5</c:v>
                </c:pt>
                <c:pt idx="69452">
                  <c:v>6.9453000000000001E-5</c:v>
                </c:pt>
                <c:pt idx="69453">
                  <c:v>6.9454000000000003E-5</c:v>
                </c:pt>
                <c:pt idx="69454">
                  <c:v>6.9455000000000005E-5</c:v>
                </c:pt>
                <c:pt idx="69455">
                  <c:v>6.9455999999999994E-5</c:v>
                </c:pt>
                <c:pt idx="69456">
                  <c:v>6.9456999999999996E-5</c:v>
                </c:pt>
                <c:pt idx="69457">
                  <c:v>6.9457999999999998E-5</c:v>
                </c:pt>
                <c:pt idx="69458">
                  <c:v>6.9459E-5</c:v>
                </c:pt>
                <c:pt idx="69459">
                  <c:v>6.9460000000000002E-5</c:v>
                </c:pt>
                <c:pt idx="69460">
                  <c:v>6.9461000000000005E-5</c:v>
                </c:pt>
                <c:pt idx="69461">
                  <c:v>6.9461999999999993E-5</c:v>
                </c:pt>
                <c:pt idx="69462">
                  <c:v>6.9462999999999995E-5</c:v>
                </c:pt>
                <c:pt idx="69463">
                  <c:v>6.9463999999999998E-5</c:v>
                </c:pt>
                <c:pt idx="69464">
                  <c:v>6.9465E-5</c:v>
                </c:pt>
                <c:pt idx="69465">
                  <c:v>6.9466000000000002E-5</c:v>
                </c:pt>
                <c:pt idx="69466">
                  <c:v>6.9467000000000004E-5</c:v>
                </c:pt>
                <c:pt idx="69467">
                  <c:v>6.9468000000000006E-5</c:v>
                </c:pt>
                <c:pt idx="69468">
                  <c:v>6.9468999999999995E-5</c:v>
                </c:pt>
                <c:pt idx="69469">
                  <c:v>6.9469999999999997E-5</c:v>
                </c:pt>
                <c:pt idx="69470">
                  <c:v>6.9470999999999999E-5</c:v>
                </c:pt>
                <c:pt idx="69471">
                  <c:v>6.9472000000000002E-5</c:v>
                </c:pt>
                <c:pt idx="69472">
                  <c:v>6.9473000000000004E-5</c:v>
                </c:pt>
                <c:pt idx="69473">
                  <c:v>6.9474000000000006E-5</c:v>
                </c:pt>
                <c:pt idx="69474">
                  <c:v>6.9474999999999995E-5</c:v>
                </c:pt>
                <c:pt idx="69475">
                  <c:v>6.9475999999999997E-5</c:v>
                </c:pt>
                <c:pt idx="69476">
                  <c:v>6.9476999999999999E-5</c:v>
                </c:pt>
                <c:pt idx="69477">
                  <c:v>6.9478000000000001E-5</c:v>
                </c:pt>
                <c:pt idx="69478">
                  <c:v>6.9479000000000003E-5</c:v>
                </c:pt>
                <c:pt idx="69479">
                  <c:v>6.9480000000000006E-5</c:v>
                </c:pt>
                <c:pt idx="69480">
                  <c:v>6.9480999999999994E-5</c:v>
                </c:pt>
                <c:pt idx="69481">
                  <c:v>6.9481999999999996E-5</c:v>
                </c:pt>
                <c:pt idx="69482">
                  <c:v>6.9482999999999999E-5</c:v>
                </c:pt>
                <c:pt idx="69483">
                  <c:v>6.9484000000000001E-5</c:v>
                </c:pt>
                <c:pt idx="69484">
                  <c:v>6.9485000000000003E-5</c:v>
                </c:pt>
                <c:pt idx="69485">
                  <c:v>6.9486000000000005E-5</c:v>
                </c:pt>
                <c:pt idx="69486">
                  <c:v>6.9486999999999994E-5</c:v>
                </c:pt>
                <c:pt idx="69487">
                  <c:v>6.9487999999999996E-5</c:v>
                </c:pt>
                <c:pt idx="69488">
                  <c:v>6.9488999999999998E-5</c:v>
                </c:pt>
                <c:pt idx="69489">
                  <c:v>6.949E-5</c:v>
                </c:pt>
                <c:pt idx="69490">
                  <c:v>6.9491000000000003E-5</c:v>
                </c:pt>
                <c:pt idx="69491">
                  <c:v>6.9492000000000005E-5</c:v>
                </c:pt>
                <c:pt idx="69492">
                  <c:v>6.9492999999999993E-5</c:v>
                </c:pt>
                <c:pt idx="69493">
                  <c:v>6.9493999999999996E-5</c:v>
                </c:pt>
                <c:pt idx="69494">
                  <c:v>6.9494999999999998E-5</c:v>
                </c:pt>
                <c:pt idx="69495">
                  <c:v>6.9496E-5</c:v>
                </c:pt>
                <c:pt idx="69496">
                  <c:v>6.9497000000000002E-5</c:v>
                </c:pt>
                <c:pt idx="69497">
                  <c:v>6.9498000000000004E-5</c:v>
                </c:pt>
                <c:pt idx="69498">
                  <c:v>6.9499000000000007E-5</c:v>
                </c:pt>
                <c:pt idx="69499">
                  <c:v>6.9499999999999995E-5</c:v>
                </c:pt>
                <c:pt idx="69500">
                  <c:v>6.9500999999999997E-5</c:v>
                </c:pt>
                <c:pt idx="69501">
                  <c:v>6.9502E-5</c:v>
                </c:pt>
                <c:pt idx="69502">
                  <c:v>6.9503000000000002E-5</c:v>
                </c:pt>
                <c:pt idx="69503">
                  <c:v>6.9504000000000004E-5</c:v>
                </c:pt>
                <c:pt idx="69504">
                  <c:v>6.9505000000000006E-5</c:v>
                </c:pt>
                <c:pt idx="69505">
                  <c:v>6.9505999999999995E-5</c:v>
                </c:pt>
                <c:pt idx="69506">
                  <c:v>6.9506999999999997E-5</c:v>
                </c:pt>
                <c:pt idx="69507">
                  <c:v>6.9507999999999999E-5</c:v>
                </c:pt>
                <c:pt idx="69508">
                  <c:v>6.9509000000000001E-5</c:v>
                </c:pt>
                <c:pt idx="69509">
                  <c:v>6.9510000000000004E-5</c:v>
                </c:pt>
                <c:pt idx="69510">
                  <c:v>6.9511000000000006E-5</c:v>
                </c:pt>
                <c:pt idx="69511">
                  <c:v>6.9511999999999994E-5</c:v>
                </c:pt>
                <c:pt idx="69512">
                  <c:v>6.9512999999999997E-5</c:v>
                </c:pt>
                <c:pt idx="69513">
                  <c:v>6.9513999999999999E-5</c:v>
                </c:pt>
                <c:pt idx="69514">
                  <c:v>6.9515000000000001E-5</c:v>
                </c:pt>
                <c:pt idx="69515">
                  <c:v>6.9516000000000003E-5</c:v>
                </c:pt>
                <c:pt idx="69516">
                  <c:v>6.9517000000000005E-5</c:v>
                </c:pt>
                <c:pt idx="69517">
                  <c:v>6.9517999999999994E-5</c:v>
                </c:pt>
                <c:pt idx="69518">
                  <c:v>6.9518999999999996E-5</c:v>
                </c:pt>
                <c:pt idx="69519">
                  <c:v>6.9519999999999998E-5</c:v>
                </c:pt>
                <c:pt idx="69520">
                  <c:v>6.9521000000000001E-5</c:v>
                </c:pt>
                <c:pt idx="69521">
                  <c:v>6.9522000000000003E-5</c:v>
                </c:pt>
                <c:pt idx="69522">
                  <c:v>6.9523000000000005E-5</c:v>
                </c:pt>
                <c:pt idx="69523">
                  <c:v>6.9523999999999994E-5</c:v>
                </c:pt>
                <c:pt idx="69524">
                  <c:v>6.9524999999999996E-5</c:v>
                </c:pt>
                <c:pt idx="69525">
                  <c:v>6.9525999999999998E-5</c:v>
                </c:pt>
                <c:pt idx="69526">
                  <c:v>6.9527E-5</c:v>
                </c:pt>
                <c:pt idx="69527">
                  <c:v>6.9528000000000002E-5</c:v>
                </c:pt>
                <c:pt idx="69528">
                  <c:v>6.9529000000000005E-5</c:v>
                </c:pt>
                <c:pt idx="69529">
                  <c:v>6.9529999999999993E-5</c:v>
                </c:pt>
                <c:pt idx="69530">
                  <c:v>6.9530999999999995E-5</c:v>
                </c:pt>
                <c:pt idx="69531">
                  <c:v>6.9531999999999998E-5</c:v>
                </c:pt>
                <c:pt idx="69532">
                  <c:v>6.9533E-5</c:v>
                </c:pt>
                <c:pt idx="69533">
                  <c:v>6.9534000000000002E-5</c:v>
                </c:pt>
                <c:pt idx="69534">
                  <c:v>6.9535000000000004E-5</c:v>
                </c:pt>
                <c:pt idx="69535">
                  <c:v>6.9536000000000006E-5</c:v>
                </c:pt>
                <c:pt idx="69536">
                  <c:v>6.9536999999999995E-5</c:v>
                </c:pt>
                <c:pt idx="69537">
                  <c:v>6.9537999999999997E-5</c:v>
                </c:pt>
                <c:pt idx="69538">
                  <c:v>6.9538999999999999E-5</c:v>
                </c:pt>
                <c:pt idx="69539">
                  <c:v>6.9540000000000002E-5</c:v>
                </c:pt>
                <c:pt idx="69540">
                  <c:v>6.9541000000000004E-5</c:v>
                </c:pt>
                <c:pt idx="69541">
                  <c:v>6.9542000000000006E-5</c:v>
                </c:pt>
                <c:pt idx="69542">
                  <c:v>6.9542999999999995E-5</c:v>
                </c:pt>
                <c:pt idx="69543">
                  <c:v>6.9543999999999997E-5</c:v>
                </c:pt>
                <c:pt idx="69544">
                  <c:v>6.9544999999999999E-5</c:v>
                </c:pt>
                <c:pt idx="69545">
                  <c:v>6.9546000000000001E-5</c:v>
                </c:pt>
                <c:pt idx="69546">
                  <c:v>6.9547000000000003E-5</c:v>
                </c:pt>
                <c:pt idx="69547">
                  <c:v>6.9548000000000006E-5</c:v>
                </c:pt>
                <c:pt idx="69548">
                  <c:v>6.9548999999999994E-5</c:v>
                </c:pt>
                <c:pt idx="69549">
                  <c:v>6.9549999999999996E-5</c:v>
                </c:pt>
                <c:pt idx="69550">
                  <c:v>6.9550999999999999E-5</c:v>
                </c:pt>
                <c:pt idx="69551">
                  <c:v>6.9552000000000001E-5</c:v>
                </c:pt>
                <c:pt idx="69552">
                  <c:v>6.9553000000000003E-5</c:v>
                </c:pt>
                <c:pt idx="69553">
                  <c:v>6.9554000000000005E-5</c:v>
                </c:pt>
                <c:pt idx="69554">
                  <c:v>6.9554999999999994E-5</c:v>
                </c:pt>
                <c:pt idx="69555">
                  <c:v>6.9555999999999996E-5</c:v>
                </c:pt>
                <c:pt idx="69556">
                  <c:v>6.9556999999999998E-5</c:v>
                </c:pt>
                <c:pt idx="69557">
                  <c:v>6.9558E-5</c:v>
                </c:pt>
                <c:pt idx="69558">
                  <c:v>6.9559000000000003E-5</c:v>
                </c:pt>
                <c:pt idx="69559">
                  <c:v>6.9560000000000005E-5</c:v>
                </c:pt>
                <c:pt idx="69560">
                  <c:v>6.9560999999999993E-5</c:v>
                </c:pt>
                <c:pt idx="69561">
                  <c:v>6.9561999999999996E-5</c:v>
                </c:pt>
                <c:pt idx="69562">
                  <c:v>6.9562999999999998E-5</c:v>
                </c:pt>
                <c:pt idx="69563">
                  <c:v>6.9564E-5</c:v>
                </c:pt>
                <c:pt idx="69564">
                  <c:v>6.9565000000000002E-5</c:v>
                </c:pt>
                <c:pt idx="69565">
                  <c:v>6.9566000000000004E-5</c:v>
                </c:pt>
                <c:pt idx="69566">
                  <c:v>6.9567000000000007E-5</c:v>
                </c:pt>
                <c:pt idx="69567">
                  <c:v>6.9567999999999995E-5</c:v>
                </c:pt>
                <c:pt idx="69568">
                  <c:v>6.9568999999999997E-5</c:v>
                </c:pt>
                <c:pt idx="69569">
                  <c:v>6.957E-5</c:v>
                </c:pt>
                <c:pt idx="69570">
                  <c:v>6.9571000000000002E-5</c:v>
                </c:pt>
                <c:pt idx="69571">
                  <c:v>6.9572000000000004E-5</c:v>
                </c:pt>
                <c:pt idx="69572">
                  <c:v>6.9573000000000006E-5</c:v>
                </c:pt>
                <c:pt idx="69573">
                  <c:v>6.9573999999999995E-5</c:v>
                </c:pt>
                <c:pt idx="69574">
                  <c:v>6.9574999999999997E-5</c:v>
                </c:pt>
                <c:pt idx="69575">
                  <c:v>6.9575999999999999E-5</c:v>
                </c:pt>
                <c:pt idx="69576">
                  <c:v>6.9577000000000001E-5</c:v>
                </c:pt>
                <c:pt idx="69577">
                  <c:v>6.9578000000000004E-5</c:v>
                </c:pt>
                <c:pt idx="69578">
                  <c:v>6.9579000000000006E-5</c:v>
                </c:pt>
                <c:pt idx="69579">
                  <c:v>6.9579999999999995E-5</c:v>
                </c:pt>
                <c:pt idx="69580">
                  <c:v>6.9580999999999997E-5</c:v>
                </c:pt>
                <c:pt idx="69581">
                  <c:v>6.9581999999999999E-5</c:v>
                </c:pt>
                <c:pt idx="69582">
                  <c:v>6.9583000000000001E-5</c:v>
                </c:pt>
                <c:pt idx="69583">
                  <c:v>6.9584000000000003E-5</c:v>
                </c:pt>
                <c:pt idx="69584">
                  <c:v>6.9585000000000005E-5</c:v>
                </c:pt>
                <c:pt idx="69585">
                  <c:v>6.9585999999999994E-5</c:v>
                </c:pt>
                <c:pt idx="69586">
                  <c:v>6.9586999999999996E-5</c:v>
                </c:pt>
                <c:pt idx="69587">
                  <c:v>6.9587999999999998E-5</c:v>
                </c:pt>
                <c:pt idx="69588">
                  <c:v>6.9589000000000001E-5</c:v>
                </c:pt>
                <c:pt idx="69589">
                  <c:v>6.9590000000000003E-5</c:v>
                </c:pt>
                <c:pt idx="69590">
                  <c:v>6.9591000000000005E-5</c:v>
                </c:pt>
                <c:pt idx="69591">
                  <c:v>6.9591999999999994E-5</c:v>
                </c:pt>
                <c:pt idx="69592">
                  <c:v>6.9592999999999996E-5</c:v>
                </c:pt>
                <c:pt idx="69593">
                  <c:v>6.9593999999999998E-5</c:v>
                </c:pt>
                <c:pt idx="69594">
                  <c:v>6.9595E-5</c:v>
                </c:pt>
                <c:pt idx="69595">
                  <c:v>6.9596000000000002E-5</c:v>
                </c:pt>
                <c:pt idx="69596">
                  <c:v>6.9597000000000005E-5</c:v>
                </c:pt>
                <c:pt idx="69597">
                  <c:v>6.9597999999999993E-5</c:v>
                </c:pt>
                <c:pt idx="69598">
                  <c:v>6.9598999999999996E-5</c:v>
                </c:pt>
                <c:pt idx="69599">
                  <c:v>6.9599999999999998E-5</c:v>
                </c:pt>
                <c:pt idx="69600">
                  <c:v>6.9601E-5</c:v>
                </c:pt>
                <c:pt idx="69601">
                  <c:v>6.9602000000000002E-5</c:v>
                </c:pt>
                <c:pt idx="69602">
                  <c:v>6.9603000000000004E-5</c:v>
                </c:pt>
                <c:pt idx="69603">
                  <c:v>6.9604000000000006E-5</c:v>
                </c:pt>
                <c:pt idx="69604">
                  <c:v>6.9604999999999995E-5</c:v>
                </c:pt>
                <c:pt idx="69605">
                  <c:v>6.9605999999999997E-5</c:v>
                </c:pt>
                <c:pt idx="69606">
                  <c:v>6.9606999999999999E-5</c:v>
                </c:pt>
                <c:pt idx="69607">
                  <c:v>6.9608000000000002E-5</c:v>
                </c:pt>
                <c:pt idx="69608">
                  <c:v>6.9609000000000004E-5</c:v>
                </c:pt>
                <c:pt idx="69609">
                  <c:v>6.9610000000000006E-5</c:v>
                </c:pt>
                <c:pt idx="69610">
                  <c:v>6.9610999999999995E-5</c:v>
                </c:pt>
                <c:pt idx="69611">
                  <c:v>6.9611999999999997E-5</c:v>
                </c:pt>
                <c:pt idx="69612">
                  <c:v>6.9612999999999999E-5</c:v>
                </c:pt>
                <c:pt idx="69613">
                  <c:v>6.9614000000000001E-5</c:v>
                </c:pt>
                <c:pt idx="69614">
                  <c:v>6.9615000000000003E-5</c:v>
                </c:pt>
                <c:pt idx="69615">
                  <c:v>6.9616000000000006E-5</c:v>
                </c:pt>
                <c:pt idx="69616">
                  <c:v>6.9616999999999994E-5</c:v>
                </c:pt>
                <c:pt idx="69617">
                  <c:v>6.9617999999999997E-5</c:v>
                </c:pt>
                <c:pt idx="69618">
                  <c:v>6.9618999999999999E-5</c:v>
                </c:pt>
                <c:pt idx="69619">
                  <c:v>6.9620000000000001E-5</c:v>
                </c:pt>
                <c:pt idx="69620">
                  <c:v>6.9621000000000003E-5</c:v>
                </c:pt>
                <c:pt idx="69621">
                  <c:v>6.9622000000000005E-5</c:v>
                </c:pt>
                <c:pt idx="69622">
                  <c:v>6.9622999999999994E-5</c:v>
                </c:pt>
                <c:pt idx="69623">
                  <c:v>6.9623999999999996E-5</c:v>
                </c:pt>
                <c:pt idx="69624">
                  <c:v>6.9624999999999998E-5</c:v>
                </c:pt>
                <c:pt idx="69625">
                  <c:v>6.9626E-5</c:v>
                </c:pt>
                <c:pt idx="69626">
                  <c:v>6.9627000000000003E-5</c:v>
                </c:pt>
                <c:pt idx="69627">
                  <c:v>6.9628000000000005E-5</c:v>
                </c:pt>
                <c:pt idx="69628">
                  <c:v>6.9628999999999994E-5</c:v>
                </c:pt>
                <c:pt idx="69629">
                  <c:v>6.9629999999999996E-5</c:v>
                </c:pt>
                <c:pt idx="69630">
                  <c:v>6.9630999999999998E-5</c:v>
                </c:pt>
                <c:pt idx="69631">
                  <c:v>6.9632E-5</c:v>
                </c:pt>
                <c:pt idx="69632">
                  <c:v>6.9633000000000002E-5</c:v>
                </c:pt>
                <c:pt idx="69633">
                  <c:v>6.9634000000000004E-5</c:v>
                </c:pt>
                <c:pt idx="69634">
                  <c:v>6.9635000000000007E-5</c:v>
                </c:pt>
                <c:pt idx="69635">
                  <c:v>6.9635999999999995E-5</c:v>
                </c:pt>
                <c:pt idx="69636">
                  <c:v>6.9636999999999998E-5</c:v>
                </c:pt>
                <c:pt idx="69637">
                  <c:v>6.9638E-5</c:v>
                </c:pt>
                <c:pt idx="69638">
                  <c:v>6.9639000000000002E-5</c:v>
                </c:pt>
                <c:pt idx="69639">
                  <c:v>6.9640000000000004E-5</c:v>
                </c:pt>
                <c:pt idx="69640">
                  <c:v>6.9641000000000006E-5</c:v>
                </c:pt>
                <c:pt idx="69641">
                  <c:v>6.9641999999999995E-5</c:v>
                </c:pt>
                <c:pt idx="69642">
                  <c:v>6.9642999999999997E-5</c:v>
                </c:pt>
                <c:pt idx="69643">
                  <c:v>6.9643999999999999E-5</c:v>
                </c:pt>
                <c:pt idx="69644">
                  <c:v>6.9645000000000002E-5</c:v>
                </c:pt>
                <c:pt idx="69645">
                  <c:v>6.9646000000000004E-5</c:v>
                </c:pt>
                <c:pt idx="69646">
                  <c:v>6.9647000000000006E-5</c:v>
                </c:pt>
                <c:pt idx="69647">
                  <c:v>6.9647999999999995E-5</c:v>
                </c:pt>
                <c:pt idx="69648">
                  <c:v>6.9648999999999997E-5</c:v>
                </c:pt>
                <c:pt idx="69649">
                  <c:v>6.9649999999999999E-5</c:v>
                </c:pt>
                <c:pt idx="69650">
                  <c:v>6.9651000000000001E-5</c:v>
                </c:pt>
                <c:pt idx="69651">
                  <c:v>6.9652000000000003E-5</c:v>
                </c:pt>
                <c:pt idx="69652">
                  <c:v>6.9653000000000005E-5</c:v>
                </c:pt>
                <c:pt idx="69653">
                  <c:v>6.9653999999999994E-5</c:v>
                </c:pt>
                <c:pt idx="69654">
                  <c:v>6.9654999999999996E-5</c:v>
                </c:pt>
                <c:pt idx="69655">
                  <c:v>6.9655999999999999E-5</c:v>
                </c:pt>
                <c:pt idx="69656">
                  <c:v>6.9657000000000001E-5</c:v>
                </c:pt>
                <c:pt idx="69657">
                  <c:v>6.9658000000000003E-5</c:v>
                </c:pt>
                <c:pt idx="69658">
                  <c:v>6.9659000000000005E-5</c:v>
                </c:pt>
                <c:pt idx="69659">
                  <c:v>6.9659999999999994E-5</c:v>
                </c:pt>
                <c:pt idx="69660">
                  <c:v>6.9660999999999996E-5</c:v>
                </c:pt>
                <c:pt idx="69661">
                  <c:v>6.9661999999999998E-5</c:v>
                </c:pt>
                <c:pt idx="69662">
                  <c:v>6.9663E-5</c:v>
                </c:pt>
                <c:pt idx="69663">
                  <c:v>6.9664000000000003E-5</c:v>
                </c:pt>
                <c:pt idx="69664">
                  <c:v>6.9665000000000005E-5</c:v>
                </c:pt>
                <c:pt idx="69665">
                  <c:v>6.9665999999999993E-5</c:v>
                </c:pt>
                <c:pt idx="69666">
                  <c:v>6.9666999999999996E-5</c:v>
                </c:pt>
                <c:pt idx="69667">
                  <c:v>6.9667999999999998E-5</c:v>
                </c:pt>
                <c:pt idx="69668">
                  <c:v>6.9669E-5</c:v>
                </c:pt>
                <c:pt idx="69669">
                  <c:v>6.9670000000000002E-5</c:v>
                </c:pt>
                <c:pt idx="69670">
                  <c:v>6.9671000000000004E-5</c:v>
                </c:pt>
                <c:pt idx="69671">
                  <c:v>6.9672000000000006E-5</c:v>
                </c:pt>
                <c:pt idx="69672">
                  <c:v>6.9672999999999995E-5</c:v>
                </c:pt>
                <c:pt idx="69673">
                  <c:v>6.9673999999999997E-5</c:v>
                </c:pt>
                <c:pt idx="69674">
                  <c:v>6.9675E-5</c:v>
                </c:pt>
                <c:pt idx="69675">
                  <c:v>6.9676000000000002E-5</c:v>
                </c:pt>
                <c:pt idx="69676">
                  <c:v>6.9677000000000004E-5</c:v>
                </c:pt>
                <c:pt idx="69677">
                  <c:v>6.9678000000000006E-5</c:v>
                </c:pt>
                <c:pt idx="69678">
                  <c:v>6.9678999999999995E-5</c:v>
                </c:pt>
                <c:pt idx="69679">
                  <c:v>6.9679999999999997E-5</c:v>
                </c:pt>
                <c:pt idx="69680">
                  <c:v>6.9680999999999999E-5</c:v>
                </c:pt>
                <c:pt idx="69681">
                  <c:v>6.9682000000000001E-5</c:v>
                </c:pt>
                <c:pt idx="69682">
                  <c:v>6.9683000000000004E-5</c:v>
                </c:pt>
                <c:pt idx="69683">
                  <c:v>6.9684000000000006E-5</c:v>
                </c:pt>
                <c:pt idx="69684">
                  <c:v>6.9684999999999994E-5</c:v>
                </c:pt>
                <c:pt idx="69685">
                  <c:v>6.9685999999999997E-5</c:v>
                </c:pt>
                <c:pt idx="69686">
                  <c:v>6.9686999999999999E-5</c:v>
                </c:pt>
                <c:pt idx="69687">
                  <c:v>6.9688000000000001E-5</c:v>
                </c:pt>
                <c:pt idx="69688">
                  <c:v>6.9689000000000003E-5</c:v>
                </c:pt>
                <c:pt idx="69689">
                  <c:v>6.9690000000000005E-5</c:v>
                </c:pt>
                <c:pt idx="69690">
                  <c:v>6.9690999999999994E-5</c:v>
                </c:pt>
                <c:pt idx="69691">
                  <c:v>6.9691999999999996E-5</c:v>
                </c:pt>
                <c:pt idx="69692">
                  <c:v>6.9692999999999998E-5</c:v>
                </c:pt>
                <c:pt idx="69693">
                  <c:v>6.9694000000000001E-5</c:v>
                </c:pt>
                <c:pt idx="69694">
                  <c:v>6.9695000000000003E-5</c:v>
                </c:pt>
                <c:pt idx="69695">
                  <c:v>6.9696000000000005E-5</c:v>
                </c:pt>
                <c:pt idx="69696">
                  <c:v>6.9696999999999994E-5</c:v>
                </c:pt>
                <c:pt idx="69697">
                  <c:v>6.9697999999999996E-5</c:v>
                </c:pt>
                <c:pt idx="69698">
                  <c:v>6.9698999999999998E-5</c:v>
                </c:pt>
                <c:pt idx="69699">
                  <c:v>6.97E-5</c:v>
                </c:pt>
                <c:pt idx="69700">
                  <c:v>6.9701000000000002E-5</c:v>
                </c:pt>
                <c:pt idx="69701">
                  <c:v>6.9702000000000005E-5</c:v>
                </c:pt>
                <c:pt idx="69702">
                  <c:v>6.9703000000000007E-5</c:v>
                </c:pt>
                <c:pt idx="69703">
                  <c:v>6.9703999999999995E-5</c:v>
                </c:pt>
                <c:pt idx="69704">
                  <c:v>6.9704999999999998E-5</c:v>
                </c:pt>
                <c:pt idx="69705">
                  <c:v>6.9706E-5</c:v>
                </c:pt>
                <c:pt idx="69706">
                  <c:v>6.9707000000000002E-5</c:v>
                </c:pt>
                <c:pt idx="69707">
                  <c:v>6.9708000000000004E-5</c:v>
                </c:pt>
                <c:pt idx="69708">
                  <c:v>6.9709000000000006E-5</c:v>
                </c:pt>
                <c:pt idx="69709">
                  <c:v>6.9709999999999995E-5</c:v>
                </c:pt>
                <c:pt idx="69710">
                  <c:v>6.9710999999999997E-5</c:v>
                </c:pt>
                <c:pt idx="69711">
                  <c:v>6.9711999999999999E-5</c:v>
                </c:pt>
                <c:pt idx="69712">
                  <c:v>6.9713000000000002E-5</c:v>
                </c:pt>
                <c:pt idx="69713">
                  <c:v>6.9714000000000004E-5</c:v>
                </c:pt>
                <c:pt idx="69714">
                  <c:v>6.9715000000000006E-5</c:v>
                </c:pt>
                <c:pt idx="69715">
                  <c:v>6.9715999999999995E-5</c:v>
                </c:pt>
                <c:pt idx="69716">
                  <c:v>6.9716999999999997E-5</c:v>
                </c:pt>
                <c:pt idx="69717">
                  <c:v>6.9717999999999999E-5</c:v>
                </c:pt>
                <c:pt idx="69718">
                  <c:v>6.9719000000000001E-5</c:v>
                </c:pt>
                <c:pt idx="69719">
                  <c:v>6.9720000000000003E-5</c:v>
                </c:pt>
                <c:pt idx="69720">
                  <c:v>6.9721000000000006E-5</c:v>
                </c:pt>
                <c:pt idx="69721">
                  <c:v>6.9721999999999994E-5</c:v>
                </c:pt>
                <c:pt idx="69722">
                  <c:v>6.9722999999999996E-5</c:v>
                </c:pt>
                <c:pt idx="69723">
                  <c:v>6.9723999999999999E-5</c:v>
                </c:pt>
                <c:pt idx="69724">
                  <c:v>6.9725000000000001E-5</c:v>
                </c:pt>
                <c:pt idx="69725">
                  <c:v>6.9726000000000003E-5</c:v>
                </c:pt>
                <c:pt idx="69726">
                  <c:v>6.9727000000000005E-5</c:v>
                </c:pt>
                <c:pt idx="69727">
                  <c:v>6.9727999999999994E-5</c:v>
                </c:pt>
                <c:pt idx="69728">
                  <c:v>6.9728999999999996E-5</c:v>
                </c:pt>
                <c:pt idx="69729">
                  <c:v>6.9729999999999998E-5</c:v>
                </c:pt>
                <c:pt idx="69730">
                  <c:v>6.9731E-5</c:v>
                </c:pt>
                <c:pt idx="69731">
                  <c:v>6.9732000000000003E-5</c:v>
                </c:pt>
                <c:pt idx="69732">
                  <c:v>6.9733000000000005E-5</c:v>
                </c:pt>
                <c:pt idx="69733">
                  <c:v>6.9733999999999993E-5</c:v>
                </c:pt>
                <c:pt idx="69734">
                  <c:v>6.9734999999999996E-5</c:v>
                </c:pt>
                <c:pt idx="69735">
                  <c:v>6.9735999999999998E-5</c:v>
                </c:pt>
                <c:pt idx="69736">
                  <c:v>6.9737E-5</c:v>
                </c:pt>
                <c:pt idx="69737">
                  <c:v>6.9738000000000002E-5</c:v>
                </c:pt>
                <c:pt idx="69738">
                  <c:v>6.9739000000000004E-5</c:v>
                </c:pt>
                <c:pt idx="69739">
                  <c:v>6.9740000000000007E-5</c:v>
                </c:pt>
                <c:pt idx="69740">
                  <c:v>6.9740999999999995E-5</c:v>
                </c:pt>
                <c:pt idx="69741">
                  <c:v>6.9741999999999997E-5</c:v>
                </c:pt>
                <c:pt idx="69742">
                  <c:v>6.9743E-5</c:v>
                </c:pt>
                <c:pt idx="69743">
                  <c:v>6.9744000000000002E-5</c:v>
                </c:pt>
                <c:pt idx="69744">
                  <c:v>6.9745000000000004E-5</c:v>
                </c:pt>
                <c:pt idx="69745">
                  <c:v>6.9746000000000006E-5</c:v>
                </c:pt>
                <c:pt idx="69746">
                  <c:v>6.9746999999999995E-5</c:v>
                </c:pt>
                <c:pt idx="69747">
                  <c:v>6.9747999999999997E-5</c:v>
                </c:pt>
                <c:pt idx="69748">
                  <c:v>6.9748999999999999E-5</c:v>
                </c:pt>
                <c:pt idx="69749">
                  <c:v>6.9750000000000001E-5</c:v>
                </c:pt>
                <c:pt idx="69750">
                  <c:v>6.9751000000000004E-5</c:v>
                </c:pt>
                <c:pt idx="69751">
                  <c:v>6.9752000000000006E-5</c:v>
                </c:pt>
                <c:pt idx="69752">
                  <c:v>6.9752999999999994E-5</c:v>
                </c:pt>
                <c:pt idx="69753">
                  <c:v>6.9753999999999997E-5</c:v>
                </c:pt>
                <c:pt idx="69754">
                  <c:v>6.9754999999999999E-5</c:v>
                </c:pt>
                <c:pt idx="69755">
                  <c:v>6.9756000000000001E-5</c:v>
                </c:pt>
                <c:pt idx="69756">
                  <c:v>6.9757000000000003E-5</c:v>
                </c:pt>
                <c:pt idx="69757">
                  <c:v>6.9758000000000005E-5</c:v>
                </c:pt>
                <c:pt idx="69758">
                  <c:v>6.9758999999999994E-5</c:v>
                </c:pt>
                <c:pt idx="69759">
                  <c:v>6.9759999999999996E-5</c:v>
                </c:pt>
                <c:pt idx="69760">
                  <c:v>6.9760999999999998E-5</c:v>
                </c:pt>
                <c:pt idx="69761">
                  <c:v>6.9762000000000001E-5</c:v>
                </c:pt>
                <c:pt idx="69762">
                  <c:v>6.9763000000000003E-5</c:v>
                </c:pt>
                <c:pt idx="69763">
                  <c:v>6.9764000000000005E-5</c:v>
                </c:pt>
                <c:pt idx="69764">
                  <c:v>6.9764999999999994E-5</c:v>
                </c:pt>
                <c:pt idx="69765">
                  <c:v>6.9765999999999996E-5</c:v>
                </c:pt>
                <c:pt idx="69766">
                  <c:v>6.9766999999999998E-5</c:v>
                </c:pt>
                <c:pt idx="69767">
                  <c:v>6.9768E-5</c:v>
                </c:pt>
                <c:pt idx="69768">
                  <c:v>6.9769000000000002E-5</c:v>
                </c:pt>
                <c:pt idx="69769">
                  <c:v>6.9770000000000005E-5</c:v>
                </c:pt>
                <c:pt idx="69770">
                  <c:v>6.9771000000000007E-5</c:v>
                </c:pt>
                <c:pt idx="69771">
                  <c:v>6.9771999999999995E-5</c:v>
                </c:pt>
                <c:pt idx="69772">
                  <c:v>6.9772999999999998E-5</c:v>
                </c:pt>
                <c:pt idx="69773">
                  <c:v>6.9774E-5</c:v>
                </c:pt>
                <c:pt idx="69774">
                  <c:v>6.9775000000000002E-5</c:v>
                </c:pt>
                <c:pt idx="69775">
                  <c:v>6.9776000000000004E-5</c:v>
                </c:pt>
                <c:pt idx="69776">
                  <c:v>6.9777000000000006E-5</c:v>
                </c:pt>
                <c:pt idx="69777">
                  <c:v>6.9777999999999995E-5</c:v>
                </c:pt>
                <c:pt idx="69778">
                  <c:v>6.9778999999999997E-5</c:v>
                </c:pt>
                <c:pt idx="69779">
                  <c:v>6.9779999999999999E-5</c:v>
                </c:pt>
                <c:pt idx="69780">
                  <c:v>6.9781000000000002E-5</c:v>
                </c:pt>
                <c:pt idx="69781">
                  <c:v>6.9782000000000004E-5</c:v>
                </c:pt>
                <c:pt idx="69782">
                  <c:v>6.9783000000000006E-5</c:v>
                </c:pt>
                <c:pt idx="69783">
                  <c:v>6.9783999999999995E-5</c:v>
                </c:pt>
                <c:pt idx="69784">
                  <c:v>6.9784999999999997E-5</c:v>
                </c:pt>
                <c:pt idx="69785">
                  <c:v>6.9785999999999999E-5</c:v>
                </c:pt>
                <c:pt idx="69786">
                  <c:v>6.9787000000000001E-5</c:v>
                </c:pt>
                <c:pt idx="69787">
                  <c:v>6.9788000000000003E-5</c:v>
                </c:pt>
                <c:pt idx="69788">
                  <c:v>6.9789000000000006E-5</c:v>
                </c:pt>
                <c:pt idx="69789">
                  <c:v>6.9789999999999994E-5</c:v>
                </c:pt>
                <c:pt idx="69790">
                  <c:v>6.9790999999999996E-5</c:v>
                </c:pt>
                <c:pt idx="69791">
                  <c:v>6.9791999999999999E-5</c:v>
                </c:pt>
                <c:pt idx="69792">
                  <c:v>6.9793000000000001E-5</c:v>
                </c:pt>
                <c:pt idx="69793">
                  <c:v>6.9794000000000003E-5</c:v>
                </c:pt>
                <c:pt idx="69794">
                  <c:v>6.9795000000000005E-5</c:v>
                </c:pt>
                <c:pt idx="69795">
                  <c:v>6.9795999999999994E-5</c:v>
                </c:pt>
                <c:pt idx="69796">
                  <c:v>6.9796999999999996E-5</c:v>
                </c:pt>
                <c:pt idx="69797">
                  <c:v>6.9797999999999998E-5</c:v>
                </c:pt>
                <c:pt idx="69798">
                  <c:v>6.9799E-5</c:v>
                </c:pt>
                <c:pt idx="69799">
                  <c:v>6.9800000000000003E-5</c:v>
                </c:pt>
                <c:pt idx="69800">
                  <c:v>6.9801000000000005E-5</c:v>
                </c:pt>
                <c:pt idx="69801">
                  <c:v>6.9801999999999993E-5</c:v>
                </c:pt>
                <c:pt idx="69802">
                  <c:v>6.9802999999999996E-5</c:v>
                </c:pt>
                <c:pt idx="69803">
                  <c:v>6.9803999999999998E-5</c:v>
                </c:pt>
                <c:pt idx="69804">
                  <c:v>6.9805E-5</c:v>
                </c:pt>
                <c:pt idx="69805">
                  <c:v>6.9806000000000002E-5</c:v>
                </c:pt>
                <c:pt idx="69806">
                  <c:v>6.9807000000000004E-5</c:v>
                </c:pt>
                <c:pt idx="69807">
                  <c:v>6.9808000000000007E-5</c:v>
                </c:pt>
                <c:pt idx="69808">
                  <c:v>6.9808999999999995E-5</c:v>
                </c:pt>
                <c:pt idx="69809">
                  <c:v>6.9809999999999997E-5</c:v>
                </c:pt>
                <c:pt idx="69810">
                  <c:v>6.9811E-5</c:v>
                </c:pt>
                <c:pt idx="69811">
                  <c:v>6.9812000000000002E-5</c:v>
                </c:pt>
                <c:pt idx="69812">
                  <c:v>6.9813000000000004E-5</c:v>
                </c:pt>
                <c:pt idx="69813">
                  <c:v>6.9814000000000006E-5</c:v>
                </c:pt>
                <c:pt idx="69814">
                  <c:v>6.9814999999999995E-5</c:v>
                </c:pt>
                <c:pt idx="69815">
                  <c:v>6.9815999999999997E-5</c:v>
                </c:pt>
                <c:pt idx="69816">
                  <c:v>6.9816999999999999E-5</c:v>
                </c:pt>
                <c:pt idx="69817">
                  <c:v>6.9818000000000001E-5</c:v>
                </c:pt>
                <c:pt idx="69818">
                  <c:v>6.9819000000000004E-5</c:v>
                </c:pt>
                <c:pt idx="69819">
                  <c:v>6.9820000000000006E-5</c:v>
                </c:pt>
                <c:pt idx="69820">
                  <c:v>6.9820999999999994E-5</c:v>
                </c:pt>
                <c:pt idx="69821">
                  <c:v>6.9821999999999997E-5</c:v>
                </c:pt>
                <c:pt idx="69822">
                  <c:v>6.9822999999999999E-5</c:v>
                </c:pt>
                <c:pt idx="69823">
                  <c:v>6.9824000000000001E-5</c:v>
                </c:pt>
                <c:pt idx="69824">
                  <c:v>6.9825000000000003E-5</c:v>
                </c:pt>
                <c:pt idx="69825">
                  <c:v>6.9826000000000005E-5</c:v>
                </c:pt>
                <c:pt idx="69826">
                  <c:v>6.9826999999999994E-5</c:v>
                </c:pt>
                <c:pt idx="69827">
                  <c:v>6.9827999999999996E-5</c:v>
                </c:pt>
                <c:pt idx="69828">
                  <c:v>6.9828999999999998E-5</c:v>
                </c:pt>
                <c:pt idx="69829">
                  <c:v>6.9830000000000001E-5</c:v>
                </c:pt>
                <c:pt idx="69830">
                  <c:v>6.9831000000000003E-5</c:v>
                </c:pt>
                <c:pt idx="69831">
                  <c:v>6.9832000000000005E-5</c:v>
                </c:pt>
                <c:pt idx="69832">
                  <c:v>6.9832999999999994E-5</c:v>
                </c:pt>
                <c:pt idx="69833">
                  <c:v>6.9833999999999996E-5</c:v>
                </c:pt>
                <c:pt idx="69834">
                  <c:v>6.9834999999999998E-5</c:v>
                </c:pt>
                <c:pt idx="69835">
                  <c:v>6.9836E-5</c:v>
                </c:pt>
                <c:pt idx="69836">
                  <c:v>6.9837000000000002E-5</c:v>
                </c:pt>
                <c:pt idx="69837">
                  <c:v>6.9838000000000005E-5</c:v>
                </c:pt>
                <c:pt idx="69838">
                  <c:v>6.9839000000000007E-5</c:v>
                </c:pt>
                <c:pt idx="69839">
                  <c:v>6.9839999999999995E-5</c:v>
                </c:pt>
                <c:pt idx="69840">
                  <c:v>6.9840999999999998E-5</c:v>
                </c:pt>
                <c:pt idx="69841">
                  <c:v>6.9842E-5</c:v>
                </c:pt>
                <c:pt idx="69842">
                  <c:v>6.9843000000000002E-5</c:v>
                </c:pt>
                <c:pt idx="69843">
                  <c:v>6.9844000000000004E-5</c:v>
                </c:pt>
                <c:pt idx="69844">
                  <c:v>6.9845000000000006E-5</c:v>
                </c:pt>
                <c:pt idx="69845">
                  <c:v>6.9845999999999995E-5</c:v>
                </c:pt>
                <c:pt idx="69846">
                  <c:v>6.9846999999999997E-5</c:v>
                </c:pt>
                <c:pt idx="69847">
                  <c:v>6.9847999999999999E-5</c:v>
                </c:pt>
                <c:pt idx="69848">
                  <c:v>6.9849000000000002E-5</c:v>
                </c:pt>
                <c:pt idx="69849">
                  <c:v>6.9850000000000004E-5</c:v>
                </c:pt>
                <c:pt idx="69850">
                  <c:v>6.9851000000000006E-5</c:v>
                </c:pt>
                <c:pt idx="69851">
                  <c:v>6.9851999999999995E-5</c:v>
                </c:pt>
                <c:pt idx="69852">
                  <c:v>6.9852999999999997E-5</c:v>
                </c:pt>
                <c:pt idx="69853">
                  <c:v>6.9853999999999999E-5</c:v>
                </c:pt>
                <c:pt idx="69854">
                  <c:v>6.9855000000000001E-5</c:v>
                </c:pt>
                <c:pt idx="69855">
                  <c:v>6.9856000000000003E-5</c:v>
                </c:pt>
                <c:pt idx="69856">
                  <c:v>6.9857000000000006E-5</c:v>
                </c:pt>
                <c:pt idx="69857">
                  <c:v>6.9857999999999994E-5</c:v>
                </c:pt>
                <c:pt idx="69858">
                  <c:v>6.9858999999999996E-5</c:v>
                </c:pt>
                <c:pt idx="69859">
                  <c:v>6.9859999999999999E-5</c:v>
                </c:pt>
                <c:pt idx="69860">
                  <c:v>6.9861000000000001E-5</c:v>
                </c:pt>
                <c:pt idx="69861">
                  <c:v>6.9862000000000003E-5</c:v>
                </c:pt>
                <c:pt idx="69862">
                  <c:v>6.9863000000000005E-5</c:v>
                </c:pt>
                <c:pt idx="69863">
                  <c:v>6.9863999999999994E-5</c:v>
                </c:pt>
                <c:pt idx="69864">
                  <c:v>6.9864999999999996E-5</c:v>
                </c:pt>
                <c:pt idx="69865">
                  <c:v>6.9865999999999998E-5</c:v>
                </c:pt>
                <c:pt idx="69866">
                  <c:v>6.9867E-5</c:v>
                </c:pt>
                <c:pt idx="69867">
                  <c:v>6.9868000000000003E-5</c:v>
                </c:pt>
                <c:pt idx="69868">
                  <c:v>6.9869000000000005E-5</c:v>
                </c:pt>
                <c:pt idx="69869">
                  <c:v>6.9869999999999993E-5</c:v>
                </c:pt>
                <c:pt idx="69870">
                  <c:v>6.9870999999999996E-5</c:v>
                </c:pt>
                <c:pt idx="69871">
                  <c:v>6.9871999999999998E-5</c:v>
                </c:pt>
                <c:pt idx="69872">
                  <c:v>6.9873E-5</c:v>
                </c:pt>
                <c:pt idx="69873">
                  <c:v>6.9874000000000002E-5</c:v>
                </c:pt>
                <c:pt idx="69874">
                  <c:v>6.9875000000000004E-5</c:v>
                </c:pt>
                <c:pt idx="69875">
                  <c:v>6.9876000000000007E-5</c:v>
                </c:pt>
                <c:pt idx="69876">
                  <c:v>6.9876999999999995E-5</c:v>
                </c:pt>
                <c:pt idx="69877">
                  <c:v>6.9877999999999997E-5</c:v>
                </c:pt>
                <c:pt idx="69878">
                  <c:v>6.9879E-5</c:v>
                </c:pt>
                <c:pt idx="69879">
                  <c:v>6.9880000000000002E-5</c:v>
                </c:pt>
                <c:pt idx="69880">
                  <c:v>6.9881000000000004E-5</c:v>
                </c:pt>
                <c:pt idx="69881">
                  <c:v>6.9882000000000006E-5</c:v>
                </c:pt>
                <c:pt idx="69882">
                  <c:v>6.9882999999999995E-5</c:v>
                </c:pt>
                <c:pt idx="69883">
                  <c:v>6.9883999999999997E-5</c:v>
                </c:pt>
                <c:pt idx="69884">
                  <c:v>6.9884999999999999E-5</c:v>
                </c:pt>
                <c:pt idx="69885">
                  <c:v>6.9886000000000001E-5</c:v>
                </c:pt>
                <c:pt idx="69886">
                  <c:v>6.9887000000000004E-5</c:v>
                </c:pt>
                <c:pt idx="69887">
                  <c:v>6.9888000000000006E-5</c:v>
                </c:pt>
                <c:pt idx="69888">
                  <c:v>6.9888999999999994E-5</c:v>
                </c:pt>
                <c:pt idx="69889">
                  <c:v>6.9889999999999997E-5</c:v>
                </c:pt>
                <c:pt idx="69890">
                  <c:v>6.9890999999999999E-5</c:v>
                </c:pt>
                <c:pt idx="69891">
                  <c:v>6.9892000000000001E-5</c:v>
                </c:pt>
                <c:pt idx="69892">
                  <c:v>6.9893000000000003E-5</c:v>
                </c:pt>
                <c:pt idx="69893">
                  <c:v>6.9894000000000005E-5</c:v>
                </c:pt>
                <c:pt idx="69894">
                  <c:v>6.9894999999999994E-5</c:v>
                </c:pt>
                <c:pt idx="69895">
                  <c:v>6.9895999999999996E-5</c:v>
                </c:pt>
                <c:pt idx="69896">
                  <c:v>6.9896999999999998E-5</c:v>
                </c:pt>
                <c:pt idx="69897">
                  <c:v>6.9898000000000001E-5</c:v>
                </c:pt>
                <c:pt idx="69898">
                  <c:v>6.9899000000000003E-5</c:v>
                </c:pt>
                <c:pt idx="69899">
                  <c:v>6.9900000000000005E-5</c:v>
                </c:pt>
                <c:pt idx="69900">
                  <c:v>6.9900999999999994E-5</c:v>
                </c:pt>
                <c:pt idx="69901">
                  <c:v>6.9901999999999996E-5</c:v>
                </c:pt>
                <c:pt idx="69902">
                  <c:v>6.9902999999999998E-5</c:v>
                </c:pt>
                <c:pt idx="69903">
                  <c:v>6.9904E-5</c:v>
                </c:pt>
                <c:pt idx="69904">
                  <c:v>6.9905000000000002E-5</c:v>
                </c:pt>
                <c:pt idx="69905">
                  <c:v>6.9906000000000005E-5</c:v>
                </c:pt>
                <c:pt idx="69906">
                  <c:v>6.9906999999999993E-5</c:v>
                </c:pt>
                <c:pt idx="69907">
                  <c:v>6.9907999999999995E-5</c:v>
                </c:pt>
                <c:pt idx="69908">
                  <c:v>6.9908999999999998E-5</c:v>
                </c:pt>
                <c:pt idx="69909">
                  <c:v>6.991E-5</c:v>
                </c:pt>
                <c:pt idx="69910">
                  <c:v>6.9911000000000002E-5</c:v>
                </c:pt>
                <c:pt idx="69911">
                  <c:v>6.9912000000000004E-5</c:v>
                </c:pt>
                <c:pt idx="69912">
                  <c:v>6.9913000000000006E-5</c:v>
                </c:pt>
                <c:pt idx="69913">
                  <c:v>6.9913999999999995E-5</c:v>
                </c:pt>
                <c:pt idx="69914">
                  <c:v>6.9914999999999997E-5</c:v>
                </c:pt>
                <c:pt idx="69915">
                  <c:v>6.9915999999999999E-5</c:v>
                </c:pt>
                <c:pt idx="69916">
                  <c:v>6.9917000000000002E-5</c:v>
                </c:pt>
                <c:pt idx="69917">
                  <c:v>6.9918000000000004E-5</c:v>
                </c:pt>
                <c:pt idx="69918">
                  <c:v>6.9919000000000006E-5</c:v>
                </c:pt>
                <c:pt idx="69919">
                  <c:v>6.9919999999999995E-5</c:v>
                </c:pt>
                <c:pt idx="69920">
                  <c:v>6.9920999999999997E-5</c:v>
                </c:pt>
                <c:pt idx="69921">
                  <c:v>6.9921999999999999E-5</c:v>
                </c:pt>
                <c:pt idx="69922">
                  <c:v>6.9923000000000001E-5</c:v>
                </c:pt>
                <c:pt idx="69923">
                  <c:v>6.9924000000000003E-5</c:v>
                </c:pt>
                <c:pt idx="69924">
                  <c:v>6.9925000000000006E-5</c:v>
                </c:pt>
                <c:pt idx="69925">
                  <c:v>6.9925999999999994E-5</c:v>
                </c:pt>
                <c:pt idx="69926">
                  <c:v>6.9926999999999996E-5</c:v>
                </c:pt>
                <c:pt idx="69927">
                  <c:v>6.9927999999999999E-5</c:v>
                </c:pt>
                <c:pt idx="69928">
                  <c:v>6.9929000000000001E-5</c:v>
                </c:pt>
                <c:pt idx="69929">
                  <c:v>6.9930000000000003E-5</c:v>
                </c:pt>
                <c:pt idx="69930">
                  <c:v>6.9931000000000005E-5</c:v>
                </c:pt>
                <c:pt idx="69931">
                  <c:v>6.9931999999999994E-5</c:v>
                </c:pt>
                <c:pt idx="69932">
                  <c:v>6.9932999999999996E-5</c:v>
                </c:pt>
                <c:pt idx="69933">
                  <c:v>6.9933999999999998E-5</c:v>
                </c:pt>
                <c:pt idx="69934">
                  <c:v>6.9935E-5</c:v>
                </c:pt>
                <c:pt idx="69935">
                  <c:v>6.9936000000000003E-5</c:v>
                </c:pt>
                <c:pt idx="69936">
                  <c:v>6.9937000000000005E-5</c:v>
                </c:pt>
                <c:pt idx="69937">
                  <c:v>6.9937999999999993E-5</c:v>
                </c:pt>
                <c:pt idx="69938">
                  <c:v>6.9938999999999996E-5</c:v>
                </c:pt>
                <c:pt idx="69939">
                  <c:v>6.9939999999999998E-5</c:v>
                </c:pt>
                <c:pt idx="69940">
                  <c:v>6.9941E-5</c:v>
                </c:pt>
                <c:pt idx="69941">
                  <c:v>6.9942000000000002E-5</c:v>
                </c:pt>
                <c:pt idx="69942">
                  <c:v>6.9943000000000004E-5</c:v>
                </c:pt>
                <c:pt idx="69943">
                  <c:v>6.9944000000000007E-5</c:v>
                </c:pt>
                <c:pt idx="69944">
                  <c:v>6.9944999999999995E-5</c:v>
                </c:pt>
                <c:pt idx="69945">
                  <c:v>6.9945999999999997E-5</c:v>
                </c:pt>
                <c:pt idx="69946">
                  <c:v>6.9947E-5</c:v>
                </c:pt>
                <c:pt idx="69947">
                  <c:v>6.9948000000000002E-5</c:v>
                </c:pt>
                <c:pt idx="69948">
                  <c:v>6.9949000000000004E-5</c:v>
                </c:pt>
                <c:pt idx="69949">
                  <c:v>6.9950000000000006E-5</c:v>
                </c:pt>
                <c:pt idx="69950">
                  <c:v>6.9950999999999995E-5</c:v>
                </c:pt>
                <c:pt idx="69951">
                  <c:v>6.9951999999999997E-5</c:v>
                </c:pt>
                <c:pt idx="69952">
                  <c:v>6.9952999999999999E-5</c:v>
                </c:pt>
                <c:pt idx="69953">
                  <c:v>6.9954000000000001E-5</c:v>
                </c:pt>
                <c:pt idx="69954">
                  <c:v>6.9955000000000004E-5</c:v>
                </c:pt>
                <c:pt idx="69955">
                  <c:v>6.9956000000000006E-5</c:v>
                </c:pt>
                <c:pt idx="69956">
                  <c:v>6.9956999999999994E-5</c:v>
                </c:pt>
                <c:pt idx="69957">
                  <c:v>6.9957999999999997E-5</c:v>
                </c:pt>
                <c:pt idx="69958">
                  <c:v>6.9958999999999999E-5</c:v>
                </c:pt>
                <c:pt idx="69959">
                  <c:v>6.9960000000000001E-5</c:v>
                </c:pt>
                <c:pt idx="69960">
                  <c:v>6.9961000000000003E-5</c:v>
                </c:pt>
                <c:pt idx="69961">
                  <c:v>6.9962000000000005E-5</c:v>
                </c:pt>
                <c:pt idx="69962">
                  <c:v>6.9962999999999994E-5</c:v>
                </c:pt>
                <c:pt idx="69963">
                  <c:v>6.9963999999999996E-5</c:v>
                </c:pt>
                <c:pt idx="69964">
                  <c:v>6.9964999999999998E-5</c:v>
                </c:pt>
                <c:pt idx="69965">
                  <c:v>6.9966000000000001E-5</c:v>
                </c:pt>
                <c:pt idx="69966">
                  <c:v>6.9967000000000003E-5</c:v>
                </c:pt>
                <c:pt idx="69967">
                  <c:v>6.9968000000000005E-5</c:v>
                </c:pt>
                <c:pt idx="69968">
                  <c:v>6.9968999999999994E-5</c:v>
                </c:pt>
                <c:pt idx="69969">
                  <c:v>6.9969999999999996E-5</c:v>
                </c:pt>
                <c:pt idx="69970">
                  <c:v>6.9970999999999998E-5</c:v>
                </c:pt>
                <c:pt idx="69971">
                  <c:v>6.9972E-5</c:v>
                </c:pt>
                <c:pt idx="69972">
                  <c:v>6.9973000000000002E-5</c:v>
                </c:pt>
                <c:pt idx="69973">
                  <c:v>6.9974000000000005E-5</c:v>
                </c:pt>
                <c:pt idx="69974">
                  <c:v>6.9974999999999993E-5</c:v>
                </c:pt>
                <c:pt idx="69975">
                  <c:v>6.9975999999999995E-5</c:v>
                </c:pt>
                <c:pt idx="69976">
                  <c:v>6.9976999999999998E-5</c:v>
                </c:pt>
                <c:pt idx="69977">
                  <c:v>6.9978E-5</c:v>
                </c:pt>
                <c:pt idx="69978">
                  <c:v>6.9979000000000002E-5</c:v>
                </c:pt>
                <c:pt idx="69979">
                  <c:v>6.9980000000000004E-5</c:v>
                </c:pt>
                <c:pt idx="69980">
                  <c:v>6.9981000000000006E-5</c:v>
                </c:pt>
                <c:pt idx="69981">
                  <c:v>6.9981999999999995E-5</c:v>
                </c:pt>
                <c:pt idx="69982">
                  <c:v>6.9982999999999997E-5</c:v>
                </c:pt>
                <c:pt idx="69983">
                  <c:v>6.9983999999999999E-5</c:v>
                </c:pt>
                <c:pt idx="69984">
                  <c:v>6.9985000000000002E-5</c:v>
                </c:pt>
                <c:pt idx="69985">
                  <c:v>6.9986000000000004E-5</c:v>
                </c:pt>
                <c:pt idx="69986">
                  <c:v>6.9987000000000006E-5</c:v>
                </c:pt>
                <c:pt idx="69987">
                  <c:v>6.9987999999999995E-5</c:v>
                </c:pt>
                <c:pt idx="69988">
                  <c:v>6.9988999999999997E-5</c:v>
                </c:pt>
                <c:pt idx="69989">
                  <c:v>6.9989999999999999E-5</c:v>
                </c:pt>
                <c:pt idx="69990">
                  <c:v>6.9991000000000001E-5</c:v>
                </c:pt>
                <c:pt idx="69991">
                  <c:v>6.9992000000000003E-5</c:v>
                </c:pt>
                <c:pt idx="69992">
                  <c:v>6.9993000000000006E-5</c:v>
                </c:pt>
                <c:pt idx="69993">
                  <c:v>6.9993999999999994E-5</c:v>
                </c:pt>
                <c:pt idx="69994">
                  <c:v>6.9994999999999996E-5</c:v>
                </c:pt>
                <c:pt idx="69995">
                  <c:v>6.9995999999999999E-5</c:v>
                </c:pt>
                <c:pt idx="69996">
                  <c:v>6.9997000000000001E-5</c:v>
                </c:pt>
                <c:pt idx="69997">
                  <c:v>6.9998000000000003E-5</c:v>
                </c:pt>
                <c:pt idx="69998">
                  <c:v>6.9999000000000005E-5</c:v>
                </c:pt>
                <c:pt idx="69999">
                  <c:v>6.9999999999999994E-5</c:v>
                </c:pt>
                <c:pt idx="70000">
                  <c:v>7.0000999999999996E-5</c:v>
                </c:pt>
                <c:pt idx="70001">
                  <c:v>7.0001999999999998E-5</c:v>
                </c:pt>
                <c:pt idx="70002">
                  <c:v>7.0003E-5</c:v>
                </c:pt>
                <c:pt idx="70003">
                  <c:v>7.0004000000000003E-5</c:v>
                </c:pt>
                <c:pt idx="70004">
                  <c:v>7.0005000000000005E-5</c:v>
                </c:pt>
                <c:pt idx="70005">
                  <c:v>7.0005999999999993E-5</c:v>
                </c:pt>
                <c:pt idx="70006">
                  <c:v>7.0006999999999996E-5</c:v>
                </c:pt>
                <c:pt idx="70007">
                  <c:v>7.0007999999999998E-5</c:v>
                </c:pt>
                <c:pt idx="70008">
                  <c:v>7.0009E-5</c:v>
                </c:pt>
                <c:pt idx="70009">
                  <c:v>7.0010000000000002E-5</c:v>
                </c:pt>
                <c:pt idx="70010">
                  <c:v>7.0011000000000004E-5</c:v>
                </c:pt>
                <c:pt idx="70011">
                  <c:v>7.0012000000000007E-5</c:v>
                </c:pt>
                <c:pt idx="70012">
                  <c:v>7.0012999999999995E-5</c:v>
                </c:pt>
                <c:pt idx="70013">
                  <c:v>7.0013999999999997E-5</c:v>
                </c:pt>
                <c:pt idx="70014">
                  <c:v>7.0015E-5</c:v>
                </c:pt>
                <c:pt idx="70015">
                  <c:v>7.0016000000000002E-5</c:v>
                </c:pt>
                <c:pt idx="70016">
                  <c:v>7.0017000000000004E-5</c:v>
                </c:pt>
                <c:pt idx="70017">
                  <c:v>7.0018000000000006E-5</c:v>
                </c:pt>
                <c:pt idx="70018">
                  <c:v>7.0018999999999995E-5</c:v>
                </c:pt>
                <c:pt idx="70019">
                  <c:v>7.0019999999999997E-5</c:v>
                </c:pt>
                <c:pt idx="70020">
                  <c:v>7.0020999999999999E-5</c:v>
                </c:pt>
                <c:pt idx="70021">
                  <c:v>7.0022000000000001E-5</c:v>
                </c:pt>
                <c:pt idx="70022">
                  <c:v>7.0023000000000004E-5</c:v>
                </c:pt>
                <c:pt idx="70023">
                  <c:v>7.0024000000000006E-5</c:v>
                </c:pt>
                <c:pt idx="70024">
                  <c:v>7.0024999999999994E-5</c:v>
                </c:pt>
                <c:pt idx="70025">
                  <c:v>7.0025999999999997E-5</c:v>
                </c:pt>
                <c:pt idx="70026">
                  <c:v>7.0026999999999999E-5</c:v>
                </c:pt>
                <c:pt idx="70027">
                  <c:v>7.0028000000000001E-5</c:v>
                </c:pt>
                <c:pt idx="70028">
                  <c:v>7.0029000000000003E-5</c:v>
                </c:pt>
                <c:pt idx="70029">
                  <c:v>7.0030000000000005E-5</c:v>
                </c:pt>
                <c:pt idx="70030">
                  <c:v>7.0030999999999994E-5</c:v>
                </c:pt>
                <c:pt idx="70031">
                  <c:v>7.0031999999999996E-5</c:v>
                </c:pt>
                <c:pt idx="70032">
                  <c:v>7.0032999999999998E-5</c:v>
                </c:pt>
                <c:pt idx="70033">
                  <c:v>7.0034000000000001E-5</c:v>
                </c:pt>
                <c:pt idx="70034">
                  <c:v>7.0035000000000003E-5</c:v>
                </c:pt>
                <c:pt idx="70035">
                  <c:v>7.0036000000000005E-5</c:v>
                </c:pt>
                <c:pt idx="70036">
                  <c:v>7.0036999999999994E-5</c:v>
                </c:pt>
                <c:pt idx="70037">
                  <c:v>7.0037999999999996E-5</c:v>
                </c:pt>
                <c:pt idx="70038">
                  <c:v>7.0038999999999998E-5</c:v>
                </c:pt>
                <c:pt idx="70039">
                  <c:v>7.004E-5</c:v>
                </c:pt>
                <c:pt idx="70040">
                  <c:v>7.0041000000000002E-5</c:v>
                </c:pt>
                <c:pt idx="70041">
                  <c:v>7.0042000000000005E-5</c:v>
                </c:pt>
                <c:pt idx="70042">
                  <c:v>7.0042999999999993E-5</c:v>
                </c:pt>
                <c:pt idx="70043">
                  <c:v>7.0043999999999995E-5</c:v>
                </c:pt>
                <c:pt idx="70044">
                  <c:v>7.0044999999999998E-5</c:v>
                </c:pt>
                <c:pt idx="70045">
                  <c:v>7.0046E-5</c:v>
                </c:pt>
                <c:pt idx="70046">
                  <c:v>7.0047000000000002E-5</c:v>
                </c:pt>
                <c:pt idx="70047">
                  <c:v>7.0048000000000004E-5</c:v>
                </c:pt>
                <c:pt idx="70048">
                  <c:v>7.0049000000000006E-5</c:v>
                </c:pt>
                <c:pt idx="70049">
                  <c:v>7.0049999999999995E-5</c:v>
                </c:pt>
                <c:pt idx="70050">
                  <c:v>7.0050999999999997E-5</c:v>
                </c:pt>
                <c:pt idx="70051">
                  <c:v>7.0051999999999999E-5</c:v>
                </c:pt>
                <c:pt idx="70052">
                  <c:v>7.0053000000000002E-5</c:v>
                </c:pt>
                <c:pt idx="70053">
                  <c:v>7.0054000000000004E-5</c:v>
                </c:pt>
                <c:pt idx="70054">
                  <c:v>7.0055000000000006E-5</c:v>
                </c:pt>
                <c:pt idx="70055">
                  <c:v>7.0055999999999995E-5</c:v>
                </c:pt>
                <c:pt idx="70056">
                  <c:v>7.0056999999999997E-5</c:v>
                </c:pt>
                <c:pt idx="70057">
                  <c:v>7.0057999999999999E-5</c:v>
                </c:pt>
                <c:pt idx="70058">
                  <c:v>7.0059000000000001E-5</c:v>
                </c:pt>
                <c:pt idx="70059">
                  <c:v>7.0060000000000003E-5</c:v>
                </c:pt>
                <c:pt idx="70060">
                  <c:v>7.0061000000000006E-5</c:v>
                </c:pt>
                <c:pt idx="70061">
                  <c:v>7.0061999999999994E-5</c:v>
                </c:pt>
                <c:pt idx="70062">
                  <c:v>7.0062999999999996E-5</c:v>
                </c:pt>
                <c:pt idx="70063">
                  <c:v>7.0063999999999999E-5</c:v>
                </c:pt>
                <c:pt idx="70064">
                  <c:v>7.0065000000000001E-5</c:v>
                </c:pt>
                <c:pt idx="70065">
                  <c:v>7.0066000000000003E-5</c:v>
                </c:pt>
                <c:pt idx="70066">
                  <c:v>7.0067000000000005E-5</c:v>
                </c:pt>
                <c:pt idx="70067">
                  <c:v>7.0067999999999994E-5</c:v>
                </c:pt>
                <c:pt idx="70068">
                  <c:v>7.0068999999999996E-5</c:v>
                </c:pt>
                <c:pt idx="70069">
                  <c:v>7.0069999999999998E-5</c:v>
                </c:pt>
                <c:pt idx="70070">
                  <c:v>7.0071E-5</c:v>
                </c:pt>
                <c:pt idx="70071">
                  <c:v>7.0072000000000003E-5</c:v>
                </c:pt>
                <c:pt idx="70072">
                  <c:v>7.0073000000000005E-5</c:v>
                </c:pt>
                <c:pt idx="70073">
                  <c:v>7.0073999999999993E-5</c:v>
                </c:pt>
                <c:pt idx="70074">
                  <c:v>7.0074999999999996E-5</c:v>
                </c:pt>
                <c:pt idx="70075">
                  <c:v>7.0075999999999998E-5</c:v>
                </c:pt>
                <c:pt idx="70076">
                  <c:v>7.0077E-5</c:v>
                </c:pt>
                <c:pt idx="70077">
                  <c:v>7.0078000000000002E-5</c:v>
                </c:pt>
                <c:pt idx="70078">
                  <c:v>7.0079000000000004E-5</c:v>
                </c:pt>
                <c:pt idx="70079">
                  <c:v>7.0080000000000007E-5</c:v>
                </c:pt>
                <c:pt idx="70080">
                  <c:v>7.0080999999999995E-5</c:v>
                </c:pt>
                <c:pt idx="70081">
                  <c:v>7.0081999999999997E-5</c:v>
                </c:pt>
                <c:pt idx="70082">
                  <c:v>7.0083E-5</c:v>
                </c:pt>
                <c:pt idx="70083">
                  <c:v>7.0084000000000002E-5</c:v>
                </c:pt>
                <c:pt idx="70084">
                  <c:v>7.0085000000000004E-5</c:v>
                </c:pt>
                <c:pt idx="70085">
                  <c:v>7.0086000000000006E-5</c:v>
                </c:pt>
                <c:pt idx="70086">
                  <c:v>7.0086999999999995E-5</c:v>
                </c:pt>
                <c:pt idx="70087">
                  <c:v>7.0087999999999997E-5</c:v>
                </c:pt>
                <c:pt idx="70088">
                  <c:v>7.0088999999999999E-5</c:v>
                </c:pt>
                <c:pt idx="70089">
                  <c:v>7.0090000000000001E-5</c:v>
                </c:pt>
                <c:pt idx="70090">
                  <c:v>7.0091000000000004E-5</c:v>
                </c:pt>
                <c:pt idx="70091">
                  <c:v>7.0092000000000006E-5</c:v>
                </c:pt>
                <c:pt idx="70092">
                  <c:v>7.0092999999999995E-5</c:v>
                </c:pt>
                <c:pt idx="70093">
                  <c:v>7.0093999999999997E-5</c:v>
                </c:pt>
                <c:pt idx="70094">
                  <c:v>7.0094999999999999E-5</c:v>
                </c:pt>
                <c:pt idx="70095">
                  <c:v>7.0096000000000001E-5</c:v>
                </c:pt>
                <c:pt idx="70096">
                  <c:v>7.0097000000000003E-5</c:v>
                </c:pt>
                <c:pt idx="70097">
                  <c:v>7.0098000000000005E-5</c:v>
                </c:pt>
                <c:pt idx="70098">
                  <c:v>7.0098999999999994E-5</c:v>
                </c:pt>
                <c:pt idx="70099">
                  <c:v>7.0099999999999996E-5</c:v>
                </c:pt>
                <c:pt idx="70100">
                  <c:v>7.0100999999999998E-5</c:v>
                </c:pt>
                <c:pt idx="70101">
                  <c:v>7.0102000000000001E-5</c:v>
                </c:pt>
                <c:pt idx="70102">
                  <c:v>7.0103000000000003E-5</c:v>
                </c:pt>
                <c:pt idx="70103">
                  <c:v>7.0104000000000005E-5</c:v>
                </c:pt>
                <c:pt idx="70104">
                  <c:v>7.0104999999999994E-5</c:v>
                </c:pt>
                <c:pt idx="70105">
                  <c:v>7.0105999999999996E-5</c:v>
                </c:pt>
                <c:pt idx="70106">
                  <c:v>7.0106999999999998E-5</c:v>
                </c:pt>
                <c:pt idx="70107">
                  <c:v>7.0108E-5</c:v>
                </c:pt>
                <c:pt idx="70108">
                  <c:v>7.0109000000000002E-5</c:v>
                </c:pt>
                <c:pt idx="70109">
                  <c:v>7.0110000000000005E-5</c:v>
                </c:pt>
                <c:pt idx="70110">
                  <c:v>7.0110999999999993E-5</c:v>
                </c:pt>
                <c:pt idx="70111">
                  <c:v>7.0111999999999996E-5</c:v>
                </c:pt>
                <c:pt idx="70112">
                  <c:v>7.0112999999999998E-5</c:v>
                </c:pt>
                <c:pt idx="70113">
                  <c:v>7.0114E-5</c:v>
                </c:pt>
                <c:pt idx="70114">
                  <c:v>7.0115000000000002E-5</c:v>
                </c:pt>
                <c:pt idx="70115">
                  <c:v>7.0116000000000004E-5</c:v>
                </c:pt>
                <c:pt idx="70116">
                  <c:v>7.0117000000000006E-5</c:v>
                </c:pt>
                <c:pt idx="70117">
                  <c:v>7.0117999999999995E-5</c:v>
                </c:pt>
                <c:pt idx="70118">
                  <c:v>7.0118999999999997E-5</c:v>
                </c:pt>
                <c:pt idx="70119">
                  <c:v>7.0119999999999999E-5</c:v>
                </c:pt>
                <c:pt idx="70120">
                  <c:v>7.0121000000000002E-5</c:v>
                </c:pt>
                <c:pt idx="70121">
                  <c:v>7.0122000000000004E-5</c:v>
                </c:pt>
                <c:pt idx="70122">
                  <c:v>7.0123000000000006E-5</c:v>
                </c:pt>
                <c:pt idx="70123">
                  <c:v>7.0123999999999995E-5</c:v>
                </c:pt>
                <c:pt idx="70124">
                  <c:v>7.0124999999999997E-5</c:v>
                </c:pt>
                <c:pt idx="70125">
                  <c:v>7.0125999999999999E-5</c:v>
                </c:pt>
                <c:pt idx="70126">
                  <c:v>7.0127000000000001E-5</c:v>
                </c:pt>
                <c:pt idx="70127">
                  <c:v>7.0128000000000003E-5</c:v>
                </c:pt>
                <c:pt idx="70128">
                  <c:v>7.0129000000000006E-5</c:v>
                </c:pt>
                <c:pt idx="70129">
                  <c:v>7.0129999999999994E-5</c:v>
                </c:pt>
                <c:pt idx="70130">
                  <c:v>7.0130999999999997E-5</c:v>
                </c:pt>
                <c:pt idx="70131">
                  <c:v>7.0131999999999999E-5</c:v>
                </c:pt>
                <c:pt idx="70132">
                  <c:v>7.0133000000000001E-5</c:v>
                </c:pt>
                <c:pt idx="70133">
                  <c:v>7.0134000000000003E-5</c:v>
                </c:pt>
                <c:pt idx="70134">
                  <c:v>7.0135000000000005E-5</c:v>
                </c:pt>
                <c:pt idx="70135">
                  <c:v>7.0135999999999994E-5</c:v>
                </c:pt>
                <c:pt idx="70136">
                  <c:v>7.0136999999999996E-5</c:v>
                </c:pt>
                <c:pt idx="70137">
                  <c:v>7.0137999999999998E-5</c:v>
                </c:pt>
                <c:pt idx="70138">
                  <c:v>7.0139E-5</c:v>
                </c:pt>
                <c:pt idx="70139">
                  <c:v>7.0140000000000003E-5</c:v>
                </c:pt>
                <c:pt idx="70140">
                  <c:v>7.0141000000000005E-5</c:v>
                </c:pt>
                <c:pt idx="70141">
                  <c:v>7.0141999999999994E-5</c:v>
                </c:pt>
                <c:pt idx="70142">
                  <c:v>7.0142999999999996E-5</c:v>
                </c:pt>
                <c:pt idx="70143">
                  <c:v>7.0143999999999998E-5</c:v>
                </c:pt>
                <c:pt idx="70144">
                  <c:v>7.0145E-5</c:v>
                </c:pt>
                <c:pt idx="70145">
                  <c:v>7.0146000000000002E-5</c:v>
                </c:pt>
                <c:pt idx="70146">
                  <c:v>7.0147000000000004E-5</c:v>
                </c:pt>
                <c:pt idx="70147">
                  <c:v>7.0148000000000007E-5</c:v>
                </c:pt>
                <c:pt idx="70148">
                  <c:v>7.0148999999999995E-5</c:v>
                </c:pt>
                <c:pt idx="70149">
                  <c:v>7.0149999999999998E-5</c:v>
                </c:pt>
                <c:pt idx="70150">
                  <c:v>7.0151E-5</c:v>
                </c:pt>
                <c:pt idx="70151">
                  <c:v>7.0152000000000002E-5</c:v>
                </c:pt>
                <c:pt idx="70152">
                  <c:v>7.0153000000000004E-5</c:v>
                </c:pt>
                <c:pt idx="70153">
                  <c:v>7.0154000000000006E-5</c:v>
                </c:pt>
                <c:pt idx="70154">
                  <c:v>7.0154999999999995E-5</c:v>
                </c:pt>
                <c:pt idx="70155">
                  <c:v>7.0155999999999997E-5</c:v>
                </c:pt>
                <c:pt idx="70156">
                  <c:v>7.0156999999999999E-5</c:v>
                </c:pt>
                <c:pt idx="70157">
                  <c:v>7.0158000000000002E-5</c:v>
                </c:pt>
                <c:pt idx="70158">
                  <c:v>7.0159000000000004E-5</c:v>
                </c:pt>
                <c:pt idx="70159">
                  <c:v>7.0160000000000006E-5</c:v>
                </c:pt>
                <c:pt idx="70160">
                  <c:v>7.0160999999999995E-5</c:v>
                </c:pt>
                <c:pt idx="70161">
                  <c:v>7.0161999999999997E-5</c:v>
                </c:pt>
                <c:pt idx="70162">
                  <c:v>7.0162999999999999E-5</c:v>
                </c:pt>
                <c:pt idx="70163">
                  <c:v>7.0164000000000001E-5</c:v>
                </c:pt>
                <c:pt idx="70164">
                  <c:v>7.0165000000000003E-5</c:v>
                </c:pt>
                <c:pt idx="70165">
                  <c:v>7.0166000000000005E-5</c:v>
                </c:pt>
                <c:pt idx="70166">
                  <c:v>7.0166999999999994E-5</c:v>
                </c:pt>
                <c:pt idx="70167">
                  <c:v>7.0167999999999996E-5</c:v>
                </c:pt>
                <c:pt idx="70168">
                  <c:v>7.0168999999999999E-5</c:v>
                </c:pt>
                <c:pt idx="70169">
                  <c:v>7.0170000000000001E-5</c:v>
                </c:pt>
                <c:pt idx="70170">
                  <c:v>7.0171000000000003E-5</c:v>
                </c:pt>
                <c:pt idx="70171">
                  <c:v>7.0172000000000005E-5</c:v>
                </c:pt>
                <c:pt idx="70172">
                  <c:v>7.0172999999999994E-5</c:v>
                </c:pt>
                <c:pt idx="70173">
                  <c:v>7.0173999999999996E-5</c:v>
                </c:pt>
                <c:pt idx="70174">
                  <c:v>7.0174999999999998E-5</c:v>
                </c:pt>
                <c:pt idx="70175">
                  <c:v>7.0176E-5</c:v>
                </c:pt>
                <c:pt idx="70176">
                  <c:v>7.0177000000000003E-5</c:v>
                </c:pt>
                <c:pt idx="70177">
                  <c:v>7.0178000000000005E-5</c:v>
                </c:pt>
                <c:pt idx="70178">
                  <c:v>7.0178999999999993E-5</c:v>
                </c:pt>
                <c:pt idx="70179">
                  <c:v>7.0179999999999996E-5</c:v>
                </c:pt>
                <c:pt idx="70180">
                  <c:v>7.0180999999999998E-5</c:v>
                </c:pt>
                <c:pt idx="70181">
                  <c:v>7.0182E-5</c:v>
                </c:pt>
                <c:pt idx="70182">
                  <c:v>7.0183000000000002E-5</c:v>
                </c:pt>
                <c:pt idx="70183">
                  <c:v>7.0184000000000004E-5</c:v>
                </c:pt>
                <c:pt idx="70184">
                  <c:v>7.0185000000000006E-5</c:v>
                </c:pt>
                <c:pt idx="70185">
                  <c:v>7.0185999999999995E-5</c:v>
                </c:pt>
                <c:pt idx="70186">
                  <c:v>7.0186999999999997E-5</c:v>
                </c:pt>
                <c:pt idx="70187">
                  <c:v>7.0188E-5</c:v>
                </c:pt>
                <c:pt idx="70188">
                  <c:v>7.0189000000000002E-5</c:v>
                </c:pt>
                <c:pt idx="70189">
                  <c:v>7.0190000000000004E-5</c:v>
                </c:pt>
                <c:pt idx="70190">
                  <c:v>7.0191000000000006E-5</c:v>
                </c:pt>
                <c:pt idx="70191">
                  <c:v>7.0191999999999995E-5</c:v>
                </c:pt>
                <c:pt idx="70192">
                  <c:v>7.0192999999999997E-5</c:v>
                </c:pt>
                <c:pt idx="70193">
                  <c:v>7.0193999999999999E-5</c:v>
                </c:pt>
                <c:pt idx="70194">
                  <c:v>7.0195000000000001E-5</c:v>
                </c:pt>
                <c:pt idx="70195">
                  <c:v>7.0196000000000004E-5</c:v>
                </c:pt>
                <c:pt idx="70196">
                  <c:v>7.0197000000000006E-5</c:v>
                </c:pt>
                <c:pt idx="70197">
                  <c:v>7.0197999999999994E-5</c:v>
                </c:pt>
                <c:pt idx="70198">
                  <c:v>7.0198999999999997E-5</c:v>
                </c:pt>
                <c:pt idx="70199">
                  <c:v>7.0199999999999999E-5</c:v>
                </c:pt>
                <c:pt idx="70200">
                  <c:v>7.0201000000000001E-5</c:v>
                </c:pt>
                <c:pt idx="70201">
                  <c:v>7.0202000000000003E-5</c:v>
                </c:pt>
                <c:pt idx="70202">
                  <c:v>7.0203000000000005E-5</c:v>
                </c:pt>
                <c:pt idx="70203">
                  <c:v>7.0203999999999994E-5</c:v>
                </c:pt>
                <c:pt idx="70204">
                  <c:v>7.0204999999999996E-5</c:v>
                </c:pt>
                <c:pt idx="70205">
                  <c:v>7.0205999999999998E-5</c:v>
                </c:pt>
                <c:pt idx="70206">
                  <c:v>7.0207000000000001E-5</c:v>
                </c:pt>
                <c:pt idx="70207">
                  <c:v>7.0208000000000003E-5</c:v>
                </c:pt>
                <c:pt idx="70208">
                  <c:v>7.0209000000000005E-5</c:v>
                </c:pt>
                <c:pt idx="70209">
                  <c:v>7.0209999999999994E-5</c:v>
                </c:pt>
                <c:pt idx="70210">
                  <c:v>7.0210999999999996E-5</c:v>
                </c:pt>
                <c:pt idx="70211">
                  <c:v>7.0211999999999998E-5</c:v>
                </c:pt>
                <c:pt idx="70212">
                  <c:v>7.0213E-5</c:v>
                </c:pt>
                <c:pt idx="70213">
                  <c:v>7.0214000000000002E-5</c:v>
                </c:pt>
                <c:pt idx="70214">
                  <c:v>7.0215000000000005E-5</c:v>
                </c:pt>
                <c:pt idx="70215">
                  <c:v>7.0216000000000007E-5</c:v>
                </c:pt>
                <c:pt idx="70216">
                  <c:v>7.0216999999999995E-5</c:v>
                </c:pt>
                <c:pt idx="70217">
                  <c:v>7.0217999999999998E-5</c:v>
                </c:pt>
                <c:pt idx="70218">
                  <c:v>7.0219E-5</c:v>
                </c:pt>
                <c:pt idx="70219">
                  <c:v>7.0220000000000002E-5</c:v>
                </c:pt>
                <c:pt idx="70220">
                  <c:v>7.0221000000000004E-5</c:v>
                </c:pt>
                <c:pt idx="70221">
                  <c:v>7.0222000000000006E-5</c:v>
                </c:pt>
                <c:pt idx="70222">
                  <c:v>7.0222999999999995E-5</c:v>
                </c:pt>
                <c:pt idx="70223">
                  <c:v>7.0223999999999997E-5</c:v>
                </c:pt>
                <c:pt idx="70224">
                  <c:v>7.0224999999999999E-5</c:v>
                </c:pt>
                <c:pt idx="70225">
                  <c:v>7.0226000000000002E-5</c:v>
                </c:pt>
                <c:pt idx="70226">
                  <c:v>7.0227000000000004E-5</c:v>
                </c:pt>
                <c:pt idx="70227">
                  <c:v>7.0228000000000006E-5</c:v>
                </c:pt>
                <c:pt idx="70228">
                  <c:v>7.0228999999999995E-5</c:v>
                </c:pt>
                <c:pt idx="70229">
                  <c:v>7.0229999999999997E-5</c:v>
                </c:pt>
                <c:pt idx="70230">
                  <c:v>7.0230999999999999E-5</c:v>
                </c:pt>
                <c:pt idx="70231">
                  <c:v>7.0232000000000001E-5</c:v>
                </c:pt>
                <c:pt idx="70232">
                  <c:v>7.0233000000000003E-5</c:v>
                </c:pt>
                <c:pt idx="70233">
                  <c:v>7.0234000000000006E-5</c:v>
                </c:pt>
                <c:pt idx="70234">
                  <c:v>7.0234999999999994E-5</c:v>
                </c:pt>
                <c:pt idx="70235">
                  <c:v>7.0235999999999996E-5</c:v>
                </c:pt>
                <c:pt idx="70236">
                  <c:v>7.0236999999999999E-5</c:v>
                </c:pt>
                <c:pt idx="70237">
                  <c:v>7.0238000000000001E-5</c:v>
                </c:pt>
                <c:pt idx="70238">
                  <c:v>7.0239000000000003E-5</c:v>
                </c:pt>
                <c:pt idx="70239">
                  <c:v>7.0240000000000005E-5</c:v>
                </c:pt>
                <c:pt idx="70240">
                  <c:v>7.0240999999999994E-5</c:v>
                </c:pt>
                <c:pt idx="70241">
                  <c:v>7.0241999999999996E-5</c:v>
                </c:pt>
                <c:pt idx="70242">
                  <c:v>7.0242999999999998E-5</c:v>
                </c:pt>
                <c:pt idx="70243">
                  <c:v>7.0244E-5</c:v>
                </c:pt>
                <c:pt idx="70244">
                  <c:v>7.0245000000000003E-5</c:v>
                </c:pt>
                <c:pt idx="70245">
                  <c:v>7.0246000000000005E-5</c:v>
                </c:pt>
                <c:pt idx="70246">
                  <c:v>7.0246999999999993E-5</c:v>
                </c:pt>
                <c:pt idx="70247">
                  <c:v>7.0247999999999996E-5</c:v>
                </c:pt>
                <c:pt idx="70248">
                  <c:v>7.0248999999999998E-5</c:v>
                </c:pt>
                <c:pt idx="70249">
                  <c:v>7.025E-5</c:v>
                </c:pt>
                <c:pt idx="70250">
                  <c:v>7.0251000000000002E-5</c:v>
                </c:pt>
                <c:pt idx="70251">
                  <c:v>7.0252000000000004E-5</c:v>
                </c:pt>
                <c:pt idx="70252">
                  <c:v>7.0253000000000007E-5</c:v>
                </c:pt>
                <c:pt idx="70253">
                  <c:v>7.0253999999999995E-5</c:v>
                </c:pt>
                <c:pt idx="70254">
                  <c:v>7.0254999999999997E-5</c:v>
                </c:pt>
                <c:pt idx="70255">
                  <c:v>7.0256E-5</c:v>
                </c:pt>
                <c:pt idx="70256">
                  <c:v>7.0257000000000002E-5</c:v>
                </c:pt>
                <c:pt idx="70257">
                  <c:v>7.0258000000000004E-5</c:v>
                </c:pt>
                <c:pt idx="70258">
                  <c:v>7.0259000000000006E-5</c:v>
                </c:pt>
                <c:pt idx="70259">
                  <c:v>7.0259999999999995E-5</c:v>
                </c:pt>
                <c:pt idx="70260">
                  <c:v>7.0260999999999997E-5</c:v>
                </c:pt>
                <c:pt idx="70261">
                  <c:v>7.0261999999999999E-5</c:v>
                </c:pt>
                <c:pt idx="70262">
                  <c:v>7.0263000000000001E-5</c:v>
                </c:pt>
                <c:pt idx="70263">
                  <c:v>7.0264000000000004E-5</c:v>
                </c:pt>
                <c:pt idx="70264">
                  <c:v>7.0265000000000006E-5</c:v>
                </c:pt>
                <c:pt idx="70265">
                  <c:v>7.0265999999999994E-5</c:v>
                </c:pt>
                <c:pt idx="70266">
                  <c:v>7.0266999999999997E-5</c:v>
                </c:pt>
                <c:pt idx="70267">
                  <c:v>7.0267999999999999E-5</c:v>
                </c:pt>
                <c:pt idx="70268">
                  <c:v>7.0269000000000001E-5</c:v>
                </c:pt>
                <c:pt idx="70269">
                  <c:v>7.0270000000000003E-5</c:v>
                </c:pt>
                <c:pt idx="70270">
                  <c:v>7.0271000000000005E-5</c:v>
                </c:pt>
                <c:pt idx="70271">
                  <c:v>7.0271999999999994E-5</c:v>
                </c:pt>
                <c:pt idx="70272">
                  <c:v>7.0272999999999996E-5</c:v>
                </c:pt>
                <c:pt idx="70273">
                  <c:v>7.0273999999999998E-5</c:v>
                </c:pt>
                <c:pt idx="70274">
                  <c:v>7.0275000000000001E-5</c:v>
                </c:pt>
                <c:pt idx="70275">
                  <c:v>7.0276000000000003E-5</c:v>
                </c:pt>
                <c:pt idx="70276">
                  <c:v>7.0277000000000005E-5</c:v>
                </c:pt>
                <c:pt idx="70277">
                  <c:v>7.0277999999999994E-5</c:v>
                </c:pt>
                <c:pt idx="70278">
                  <c:v>7.0278999999999996E-5</c:v>
                </c:pt>
                <c:pt idx="70279">
                  <c:v>7.0279999999999998E-5</c:v>
                </c:pt>
                <c:pt idx="70280">
                  <c:v>7.0281E-5</c:v>
                </c:pt>
                <c:pt idx="70281">
                  <c:v>7.0282000000000002E-5</c:v>
                </c:pt>
                <c:pt idx="70282">
                  <c:v>7.0283000000000005E-5</c:v>
                </c:pt>
                <c:pt idx="70283">
                  <c:v>7.0284000000000007E-5</c:v>
                </c:pt>
                <c:pt idx="70284">
                  <c:v>7.0284999999999995E-5</c:v>
                </c:pt>
                <c:pt idx="70285">
                  <c:v>7.0285999999999998E-5</c:v>
                </c:pt>
                <c:pt idx="70286">
                  <c:v>7.0287E-5</c:v>
                </c:pt>
                <c:pt idx="70287">
                  <c:v>7.0288000000000002E-5</c:v>
                </c:pt>
                <c:pt idx="70288">
                  <c:v>7.0289000000000004E-5</c:v>
                </c:pt>
                <c:pt idx="70289">
                  <c:v>7.0290000000000006E-5</c:v>
                </c:pt>
                <c:pt idx="70290">
                  <c:v>7.0290999999999995E-5</c:v>
                </c:pt>
                <c:pt idx="70291">
                  <c:v>7.0291999999999997E-5</c:v>
                </c:pt>
                <c:pt idx="70292">
                  <c:v>7.0292999999999999E-5</c:v>
                </c:pt>
                <c:pt idx="70293">
                  <c:v>7.0294000000000002E-5</c:v>
                </c:pt>
                <c:pt idx="70294">
                  <c:v>7.0295000000000004E-5</c:v>
                </c:pt>
                <c:pt idx="70295">
                  <c:v>7.0296000000000006E-5</c:v>
                </c:pt>
                <c:pt idx="70296">
                  <c:v>7.0296999999999995E-5</c:v>
                </c:pt>
                <c:pt idx="70297">
                  <c:v>7.0297999999999997E-5</c:v>
                </c:pt>
                <c:pt idx="70298">
                  <c:v>7.0298999999999999E-5</c:v>
                </c:pt>
                <c:pt idx="70299">
                  <c:v>7.0300000000000001E-5</c:v>
                </c:pt>
                <c:pt idx="70300">
                  <c:v>7.0301000000000003E-5</c:v>
                </c:pt>
                <c:pt idx="70301">
                  <c:v>7.0302000000000006E-5</c:v>
                </c:pt>
                <c:pt idx="70302">
                  <c:v>7.0302999999999994E-5</c:v>
                </c:pt>
                <c:pt idx="70303">
                  <c:v>7.0303999999999996E-5</c:v>
                </c:pt>
                <c:pt idx="70304">
                  <c:v>7.0304999999999999E-5</c:v>
                </c:pt>
                <c:pt idx="70305">
                  <c:v>7.0306000000000001E-5</c:v>
                </c:pt>
                <c:pt idx="70306">
                  <c:v>7.0307000000000003E-5</c:v>
                </c:pt>
                <c:pt idx="70307">
                  <c:v>7.0308000000000005E-5</c:v>
                </c:pt>
                <c:pt idx="70308">
                  <c:v>7.0308999999999994E-5</c:v>
                </c:pt>
                <c:pt idx="70309">
                  <c:v>7.0309999999999996E-5</c:v>
                </c:pt>
                <c:pt idx="70310">
                  <c:v>7.0310999999999998E-5</c:v>
                </c:pt>
                <c:pt idx="70311">
                  <c:v>7.0312E-5</c:v>
                </c:pt>
                <c:pt idx="70312">
                  <c:v>7.0313000000000003E-5</c:v>
                </c:pt>
                <c:pt idx="70313">
                  <c:v>7.0314000000000005E-5</c:v>
                </c:pt>
                <c:pt idx="70314">
                  <c:v>7.0314999999999993E-5</c:v>
                </c:pt>
                <c:pt idx="70315">
                  <c:v>7.0315999999999996E-5</c:v>
                </c:pt>
                <c:pt idx="70316">
                  <c:v>7.0316999999999998E-5</c:v>
                </c:pt>
                <c:pt idx="70317">
                  <c:v>7.0318E-5</c:v>
                </c:pt>
                <c:pt idx="70318">
                  <c:v>7.0319000000000002E-5</c:v>
                </c:pt>
                <c:pt idx="70319">
                  <c:v>7.0320000000000004E-5</c:v>
                </c:pt>
                <c:pt idx="70320">
                  <c:v>7.0321000000000007E-5</c:v>
                </c:pt>
                <c:pt idx="70321">
                  <c:v>7.0321999999999995E-5</c:v>
                </c:pt>
                <c:pt idx="70322">
                  <c:v>7.0322999999999997E-5</c:v>
                </c:pt>
                <c:pt idx="70323">
                  <c:v>7.0324E-5</c:v>
                </c:pt>
                <c:pt idx="70324">
                  <c:v>7.0325000000000002E-5</c:v>
                </c:pt>
                <c:pt idx="70325">
                  <c:v>7.0326000000000004E-5</c:v>
                </c:pt>
                <c:pt idx="70326">
                  <c:v>7.0327000000000006E-5</c:v>
                </c:pt>
                <c:pt idx="70327">
                  <c:v>7.0327999999999995E-5</c:v>
                </c:pt>
                <c:pt idx="70328">
                  <c:v>7.0328999999999997E-5</c:v>
                </c:pt>
                <c:pt idx="70329">
                  <c:v>7.0329999999999999E-5</c:v>
                </c:pt>
                <c:pt idx="70330">
                  <c:v>7.0331000000000001E-5</c:v>
                </c:pt>
                <c:pt idx="70331">
                  <c:v>7.0332000000000004E-5</c:v>
                </c:pt>
                <c:pt idx="70332">
                  <c:v>7.0333000000000006E-5</c:v>
                </c:pt>
                <c:pt idx="70333">
                  <c:v>7.0333999999999994E-5</c:v>
                </c:pt>
                <c:pt idx="70334">
                  <c:v>7.0334999999999997E-5</c:v>
                </c:pt>
                <c:pt idx="70335">
                  <c:v>7.0335999999999999E-5</c:v>
                </c:pt>
                <c:pt idx="70336">
                  <c:v>7.0337000000000001E-5</c:v>
                </c:pt>
                <c:pt idx="70337">
                  <c:v>7.0338000000000003E-5</c:v>
                </c:pt>
                <c:pt idx="70338">
                  <c:v>7.0339000000000005E-5</c:v>
                </c:pt>
                <c:pt idx="70339">
                  <c:v>7.0339999999999994E-5</c:v>
                </c:pt>
                <c:pt idx="70340">
                  <c:v>7.0340999999999996E-5</c:v>
                </c:pt>
                <c:pt idx="70341">
                  <c:v>7.0341999999999998E-5</c:v>
                </c:pt>
                <c:pt idx="70342">
                  <c:v>7.0343000000000001E-5</c:v>
                </c:pt>
                <c:pt idx="70343">
                  <c:v>7.0344000000000003E-5</c:v>
                </c:pt>
                <c:pt idx="70344">
                  <c:v>7.0345000000000005E-5</c:v>
                </c:pt>
                <c:pt idx="70345">
                  <c:v>7.0345999999999994E-5</c:v>
                </c:pt>
                <c:pt idx="70346">
                  <c:v>7.0346999999999996E-5</c:v>
                </c:pt>
                <c:pt idx="70347">
                  <c:v>7.0347999999999998E-5</c:v>
                </c:pt>
                <c:pt idx="70348">
                  <c:v>7.0349E-5</c:v>
                </c:pt>
                <c:pt idx="70349">
                  <c:v>7.0350000000000002E-5</c:v>
                </c:pt>
                <c:pt idx="70350">
                  <c:v>7.0351000000000005E-5</c:v>
                </c:pt>
                <c:pt idx="70351">
                  <c:v>7.0352000000000007E-5</c:v>
                </c:pt>
                <c:pt idx="70352">
                  <c:v>7.0352999999999995E-5</c:v>
                </c:pt>
                <c:pt idx="70353">
                  <c:v>7.0353999999999998E-5</c:v>
                </c:pt>
                <c:pt idx="70354">
                  <c:v>7.0355E-5</c:v>
                </c:pt>
                <c:pt idx="70355">
                  <c:v>7.0356000000000002E-5</c:v>
                </c:pt>
                <c:pt idx="70356">
                  <c:v>7.0357000000000004E-5</c:v>
                </c:pt>
                <c:pt idx="70357">
                  <c:v>7.0358000000000006E-5</c:v>
                </c:pt>
                <c:pt idx="70358">
                  <c:v>7.0358999999999995E-5</c:v>
                </c:pt>
                <c:pt idx="70359">
                  <c:v>7.0359999999999997E-5</c:v>
                </c:pt>
                <c:pt idx="70360">
                  <c:v>7.0360999999999999E-5</c:v>
                </c:pt>
                <c:pt idx="70361">
                  <c:v>7.0362000000000002E-5</c:v>
                </c:pt>
                <c:pt idx="70362">
                  <c:v>7.0363000000000004E-5</c:v>
                </c:pt>
                <c:pt idx="70363">
                  <c:v>7.0364000000000006E-5</c:v>
                </c:pt>
                <c:pt idx="70364">
                  <c:v>7.0364999999999995E-5</c:v>
                </c:pt>
                <c:pt idx="70365">
                  <c:v>7.0365999999999997E-5</c:v>
                </c:pt>
                <c:pt idx="70366">
                  <c:v>7.0366999999999999E-5</c:v>
                </c:pt>
                <c:pt idx="70367">
                  <c:v>7.0368000000000001E-5</c:v>
                </c:pt>
                <c:pt idx="70368">
                  <c:v>7.0369000000000003E-5</c:v>
                </c:pt>
                <c:pt idx="70369">
                  <c:v>7.0370000000000006E-5</c:v>
                </c:pt>
                <c:pt idx="70370">
                  <c:v>7.0370999999999994E-5</c:v>
                </c:pt>
                <c:pt idx="70371">
                  <c:v>7.0371999999999996E-5</c:v>
                </c:pt>
                <c:pt idx="70372">
                  <c:v>7.0372999999999999E-5</c:v>
                </c:pt>
                <c:pt idx="70373">
                  <c:v>7.0374000000000001E-5</c:v>
                </c:pt>
                <c:pt idx="70374">
                  <c:v>7.0375000000000003E-5</c:v>
                </c:pt>
                <c:pt idx="70375">
                  <c:v>7.0376000000000005E-5</c:v>
                </c:pt>
                <c:pt idx="70376">
                  <c:v>7.0376999999999994E-5</c:v>
                </c:pt>
                <c:pt idx="70377">
                  <c:v>7.0377999999999996E-5</c:v>
                </c:pt>
                <c:pt idx="70378">
                  <c:v>7.0378999999999998E-5</c:v>
                </c:pt>
                <c:pt idx="70379">
                  <c:v>7.038E-5</c:v>
                </c:pt>
                <c:pt idx="70380">
                  <c:v>7.0381000000000003E-5</c:v>
                </c:pt>
                <c:pt idx="70381">
                  <c:v>7.0382000000000005E-5</c:v>
                </c:pt>
                <c:pt idx="70382">
                  <c:v>7.0382999999999993E-5</c:v>
                </c:pt>
                <c:pt idx="70383">
                  <c:v>7.0383999999999996E-5</c:v>
                </c:pt>
                <c:pt idx="70384">
                  <c:v>7.0384999999999998E-5</c:v>
                </c:pt>
                <c:pt idx="70385">
                  <c:v>7.0386E-5</c:v>
                </c:pt>
                <c:pt idx="70386">
                  <c:v>7.0387000000000002E-5</c:v>
                </c:pt>
                <c:pt idx="70387">
                  <c:v>7.0388000000000004E-5</c:v>
                </c:pt>
                <c:pt idx="70388">
                  <c:v>7.0389000000000007E-5</c:v>
                </c:pt>
                <c:pt idx="70389">
                  <c:v>7.0389999999999995E-5</c:v>
                </c:pt>
                <c:pt idx="70390">
                  <c:v>7.0390999999999997E-5</c:v>
                </c:pt>
                <c:pt idx="70391">
                  <c:v>7.0392E-5</c:v>
                </c:pt>
                <c:pt idx="70392">
                  <c:v>7.0393000000000002E-5</c:v>
                </c:pt>
                <c:pt idx="70393">
                  <c:v>7.0394000000000004E-5</c:v>
                </c:pt>
                <c:pt idx="70394">
                  <c:v>7.0395000000000006E-5</c:v>
                </c:pt>
                <c:pt idx="70395">
                  <c:v>7.0395999999999995E-5</c:v>
                </c:pt>
                <c:pt idx="70396">
                  <c:v>7.0396999999999997E-5</c:v>
                </c:pt>
                <c:pt idx="70397">
                  <c:v>7.0397999999999999E-5</c:v>
                </c:pt>
                <c:pt idx="70398">
                  <c:v>7.0399000000000001E-5</c:v>
                </c:pt>
                <c:pt idx="70399">
                  <c:v>7.0400000000000004E-5</c:v>
                </c:pt>
                <c:pt idx="70400">
                  <c:v>7.0401000000000006E-5</c:v>
                </c:pt>
                <c:pt idx="70401">
                  <c:v>7.0401999999999994E-5</c:v>
                </c:pt>
                <c:pt idx="70402">
                  <c:v>7.0402999999999997E-5</c:v>
                </c:pt>
                <c:pt idx="70403">
                  <c:v>7.0403999999999999E-5</c:v>
                </c:pt>
                <c:pt idx="70404">
                  <c:v>7.0405000000000001E-5</c:v>
                </c:pt>
                <c:pt idx="70405">
                  <c:v>7.0406000000000003E-5</c:v>
                </c:pt>
                <c:pt idx="70406">
                  <c:v>7.0407000000000005E-5</c:v>
                </c:pt>
                <c:pt idx="70407">
                  <c:v>7.0407999999999994E-5</c:v>
                </c:pt>
                <c:pt idx="70408">
                  <c:v>7.0408999999999996E-5</c:v>
                </c:pt>
                <c:pt idx="70409">
                  <c:v>7.0409999999999998E-5</c:v>
                </c:pt>
                <c:pt idx="70410">
                  <c:v>7.0411000000000001E-5</c:v>
                </c:pt>
                <c:pt idx="70411">
                  <c:v>7.0412000000000003E-5</c:v>
                </c:pt>
                <c:pt idx="70412">
                  <c:v>7.0413000000000005E-5</c:v>
                </c:pt>
                <c:pt idx="70413">
                  <c:v>7.0413999999999994E-5</c:v>
                </c:pt>
                <c:pt idx="70414">
                  <c:v>7.0414999999999996E-5</c:v>
                </c:pt>
                <c:pt idx="70415">
                  <c:v>7.0415999999999998E-5</c:v>
                </c:pt>
                <c:pt idx="70416">
                  <c:v>7.0417E-5</c:v>
                </c:pt>
                <c:pt idx="70417">
                  <c:v>7.0418000000000002E-5</c:v>
                </c:pt>
                <c:pt idx="70418">
                  <c:v>7.0419000000000005E-5</c:v>
                </c:pt>
                <c:pt idx="70419">
                  <c:v>7.0419999999999993E-5</c:v>
                </c:pt>
                <c:pt idx="70420">
                  <c:v>7.0420999999999995E-5</c:v>
                </c:pt>
                <c:pt idx="70421">
                  <c:v>7.0421999999999998E-5</c:v>
                </c:pt>
                <c:pt idx="70422">
                  <c:v>7.0423E-5</c:v>
                </c:pt>
                <c:pt idx="70423">
                  <c:v>7.0424000000000002E-5</c:v>
                </c:pt>
                <c:pt idx="70424">
                  <c:v>7.0425000000000004E-5</c:v>
                </c:pt>
                <c:pt idx="70425">
                  <c:v>7.0426000000000006E-5</c:v>
                </c:pt>
                <c:pt idx="70426">
                  <c:v>7.0426999999999995E-5</c:v>
                </c:pt>
                <c:pt idx="70427">
                  <c:v>7.0427999999999997E-5</c:v>
                </c:pt>
                <c:pt idx="70428">
                  <c:v>7.0428999999999999E-5</c:v>
                </c:pt>
                <c:pt idx="70429">
                  <c:v>7.0430000000000002E-5</c:v>
                </c:pt>
                <c:pt idx="70430">
                  <c:v>7.0431000000000004E-5</c:v>
                </c:pt>
                <c:pt idx="70431">
                  <c:v>7.0432000000000006E-5</c:v>
                </c:pt>
                <c:pt idx="70432">
                  <c:v>7.0432999999999995E-5</c:v>
                </c:pt>
                <c:pt idx="70433">
                  <c:v>7.0433999999999997E-5</c:v>
                </c:pt>
                <c:pt idx="70434">
                  <c:v>7.0434999999999999E-5</c:v>
                </c:pt>
                <c:pt idx="70435">
                  <c:v>7.0436000000000001E-5</c:v>
                </c:pt>
                <c:pt idx="70436">
                  <c:v>7.0437000000000003E-5</c:v>
                </c:pt>
                <c:pt idx="70437">
                  <c:v>7.0438000000000006E-5</c:v>
                </c:pt>
                <c:pt idx="70438">
                  <c:v>7.0438999999999994E-5</c:v>
                </c:pt>
                <c:pt idx="70439">
                  <c:v>7.0439999999999996E-5</c:v>
                </c:pt>
                <c:pt idx="70440">
                  <c:v>7.0440999999999999E-5</c:v>
                </c:pt>
                <c:pt idx="70441">
                  <c:v>7.0442000000000001E-5</c:v>
                </c:pt>
                <c:pt idx="70442">
                  <c:v>7.0443000000000003E-5</c:v>
                </c:pt>
                <c:pt idx="70443">
                  <c:v>7.0444000000000005E-5</c:v>
                </c:pt>
                <c:pt idx="70444">
                  <c:v>7.0444999999999994E-5</c:v>
                </c:pt>
                <c:pt idx="70445">
                  <c:v>7.0445999999999996E-5</c:v>
                </c:pt>
                <c:pt idx="70446">
                  <c:v>7.0446999999999998E-5</c:v>
                </c:pt>
                <c:pt idx="70447">
                  <c:v>7.0448E-5</c:v>
                </c:pt>
                <c:pt idx="70448">
                  <c:v>7.0449000000000003E-5</c:v>
                </c:pt>
                <c:pt idx="70449">
                  <c:v>7.0450000000000005E-5</c:v>
                </c:pt>
                <c:pt idx="70450">
                  <c:v>7.0450999999999993E-5</c:v>
                </c:pt>
                <c:pt idx="70451">
                  <c:v>7.0451999999999996E-5</c:v>
                </c:pt>
                <c:pt idx="70452">
                  <c:v>7.0452999999999998E-5</c:v>
                </c:pt>
                <c:pt idx="70453">
                  <c:v>7.0454E-5</c:v>
                </c:pt>
                <c:pt idx="70454">
                  <c:v>7.0455000000000002E-5</c:v>
                </c:pt>
                <c:pt idx="70455">
                  <c:v>7.0456000000000004E-5</c:v>
                </c:pt>
                <c:pt idx="70456">
                  <c:v>7.0457000000000007E-5</c:v>
                </c:pt>
                <c:pt idx="70457">
                  <c:v>7.0457999999999995E-5</c:v>
                </c:pt>
                <c:pt idx="70458">
                  <c:v>7.0458999999999997E-5</c:v>
                </c:pt>
                <c:pt idx="70459">
                  <c:v>7.046E-5</c:v>
                </c:pt>
                <c:pt idx="70460">
                  <c:v>7.0461000000000002E-5</c:v>
                </c:pt>
                <c:pt idx="70461">
                  <c:v>7.0462000000000004E-5</c:v>
                </c:pt>
                <c:pt idx="70462">
                  <c:v>7.0463000000000006E-5</c:v>
                </c:pt>
                <c:pt idx="70463">
                  <c:v>7.0463999999999995E-5</c:v>
                </c:pt>
                <c:pt idx="70464">
                  <c:v>7.0464999999999997E-5</c:v>
                </c:pt>
                <c:pt idx="70465">
                  <c:v>7.0465999999999999E-5</c:v>
                </c:pt>
                <c:pt idx="70466">
                  <c:v>7.0467000000000001E-5</c:v>
                </c:pt>
                <c:pt idx="70467">
                  <c:v>7.0468000000000004E-5</c:v>
                </c:pt>
                <c:pt idx="70468">
                  <c:v>7.0469000000000006E-5</c:v>
                </c:pt>
                <c:pt idx="70469">
                  <c:v>7.0469999999999994E-5</c:v>
                </c:pt>
                <c:pt idx="70470">
                  <c:v>7.0470999999999997E-5</c:v>
                </c:pt>
                <c:pt idx="70471">
                  <c:v>7.0471999999999999E-5</c:v>
                </c:pt>
                <c:pt idx="70472">
                  <c:v>7.0473000000000001E-5</c:v>
                </c:pt>
                <c:pt idx="70473">
                  <c:v>7.0474000000000003E-5</c:v>
                </c:pt>
                <c:pt idx="70474">
                  <c:v>7.0475000000000005E-5</c:v>
                </c:pt>
                <c:pt idx="70475">
                  <c:v>7.0475999999999994E-5</c:v>
                </c:pt>
                <c:pt idx="70476">
                  <c:v>7.0476999999999996E-5</c:v>
                </c:pt>
                <c:pt idx="70477">
                  <c:v>7.0477999999999998E-5</c:v>
                </c:pt>
                <c:pt idx="70478">
                  <c:v>7.0479000000000001E-5</c:v>
                </c:pt>
                <c:pt idx="70479">
                  <c:v>7.0480000000000003E-5</c:v>
                </c:pt>
                <c:pt idx="70480">
                  <c:v>7.0481000000000005E-5</c:v>
                </c:pt>
                <c:pt idx="70481">
                  <c:v>7.0481999999999994E-5</c:v>
                </c:pt>
                <c:pt idx="70482">
                  <c:v>7.0482999999999996E-5</c:v>
                </c:pt>
                <c:pt idx="70483">
                  <c:v>7.0483999999999998E-5</c:v>
                </c:pt>
                <c:pt idx="70484">
                  <c:v>7.0485E-5</c:v>
                </c:pt>
                <c:pt idx="70485">
                  <c:v>7.0486000000000002E-5</c:v>
                </c:pt>
                <c:pt idx="70486">
                  <c:v>7.0487000000000005E-5</c:v>
                </c:pt>
                <c:pt idx="70487">
                  <c:v>7.0487999999999993E-5</c:v>
                </c:pt>
                <c:pt idx="70488">
                  <c:v>7.0488999999999995E-5</c:v>
                </c:pt>
                <c:pt idx="70489">
                  <c:v>7.0489999999999998E-5</c:v>
                </c:pt>
                <c:pt idx="70490">
                  <c:v>7.0491E-5</c:v>
                </c:pt>
                <c:pt idx="70491">
                  <c:v>7.0492000000000002E-5</c:v>
                </c:pt>
                <c:pt idx="70492">
                  <c:v>7.0493000000000004E-5</c:v>
                </c:pt>
                <c:pt idx="70493">
                  <c:v>7.0494000000000006E-5</c:v>
                </c:pt>
                <c:pt idx="70494">
                  <c:v>7.0494999999999995E-5</c:v>
                </c:pt>
                <c:pt idx="70495">
                  <c:v>7.0495999999999997E-5</c:v>
                </c:pt>
                <c:pt idx="70496">
                  <c:v>7.0496999999999999E-5</c:v>
                </c:pt>
                <c:pt idx="70497">
                  <c:v>7.0498000000000002E-5</c:v>
                </c:pt>
                <c:pt idx="70498">
                  <c:v>7.0499000000000004E-5</c:v>
                </c:pt>
                <c:pt idx="70499">
                  <c:v>7.0500000000000006E-5</c:v>
                </c:pt>
                <c:pt idx="70500">
                  <c:v>7.0500999999999995E-5</c:v>
                </c:pt>
                <c:pt idx="70501">
                  <c:v>7.0501999999999997E-5</c:v>
                </c:pt>
                <c:pt idx="70502">
                  <c:v>7.0502999999999999E-5</c:v>
                </c:pt>
                <c:pt idx="70503">
                  <c:v>7.0504000000000001E-5</c:v>
                </c:pt>
                <c:pt idx="70504">
                  <c:v>7.0505000000000003E-5</c:v>
                </c:pt>
                <c:pt idx="70505">
                  <c:v>7.0506000000000006E-5</c:v>
                </c:pt>
                <c:pt idx="70506">
                  <c:v>7.0506999999999994E-5</c:v>
                </c:pt>
                <c:pt idx="70507">
                  <c:v>7.0507999999999996E-5</c:v>
                </c:pt>
                <c:pt idx="70508">
                  <c:v>7.0508999999999999E-5</c:v>
                </c:pt>
                <c:pt idx="70509">
                  <c:v>7.0510000000000001E-5</c:v>
                </c:pt>
                <c:pt idx="70510">
                  <c:v>7.0511000000000003E-5</c:v>
                </c:pt>
                <c:pt idx="70511">
                  <c:v>7.0512000000000005E-5</c:v>
                </c:pt>
                <c:pt idx="70512">
                  <c:v>7.0512999999999994E-5</c:v>
                </c:pt>
                <c:pt idx="70513">
                  <c:v>7.0513999999999996E-5</c:v>
                </c:pt>
                <c:pt idx="70514">
                  <c:v>7.0514999999999998E-5</c:v>
                </c:pt>
                <c:pt idx="70515">
                  <c:v>7.0516E-5</c:v>
                </c:pt>
                <c:pt idx="70516">
                  <c:v>7.0517000000000003E-5</c:v>
                </c:pt>
                <c:pt idx="70517">
                  <c:v>7.0518000000000005E-5</c:v>
                </c:pt>
                <c:pt idx="70518">
                  <c:v>7.0518999999999993E-5</c:v>
                </c:pt>
                <c:pt idx="70519">
                  <c:v>7.0519999999999996E-5</c:v>
                </c:pt>
                <c:pt idx="70520">
                  <c:v>7.0520999999999998E-5</c:v>
                </c:pt>
                <c:pt idx="70521">
                  <c:v>7.0522E-5</c:v>
                </c:pt>
                <c:pt idx="70522">
                  <c:v>7.0523000000000002E-5</c:v>
                </c:pt>
                <c:pt idx="70523">
                  <c:v>7.0524000000000004E-5</c:v>
                </c:pt>
                <c:pt idx="70524">
                  <c:v>7.0525000000000007E-5</c:v>
                </c:pt>
                <c:pt idx="70525">
                  <c:v>7.0525999999999995E-5</c:v>
                </c:pt>
                <c:pt idx="70526">
                  <c:v>7.0526999999999997E-5</c:v>
                </c:pt>
                <c:pt idx="70527">
                  <c:v>7.0528E-5</c:v>
                </c:pt>
                <c:pt idx="70528">
                  <c:v>7.0529000000000002E-5</c:v>
                </c:pt>
                <c:pt idx="70529">
                  <c:v>7.0530000000000004E-5</c:v>
                </c:pt>
                <c:pt idx="70530">
                  <c:v>7.0531000000000006E-5</c:v>
                </c:pt>
                <c:pt idx="70531">
                  <c:v>7.0531999999999995E-5</c:v>
                </c:pt>
                <c:pt idx="70532">
                  <c:v>7.0532999999999997E-5</c:v>
                </c:pt>
                <c:pt idx="70533">
                  <c:v>7.0533999999999999E-5</c:v>
                </c:pt>
                <c:pt idx="70534">
                  <c:v>7.0535000000000001E-5</c:v>
                </c:pt>
                <c:pt idx="70535">
                  <c:v>7.0536000000000004E-5</c:v>
                </c:pt>
                <c:pt idx="70536">
                  <c:v>7.0537000000000006E-5</c:v>
                </c:pt>
                <c:pt idx="70537">
                  <c:v>7.0537999999999994E-5</c:v>
                </c:pt>
                <c:pt idx="70538">
                  <c:v>7.0538999999999997E-5</c:v>
                </c:pt>
                <c:pt idx="70539">
                  <c:v>7.0539999999999999E-5</c:v>
                </c:pt>
                <c:pt idx="70540">
                  <c:v>7.0541000000000001E-5</c:v>
                </c:pt>
                <c:pt idx="70541">
                  <c:v>7.0542000000000003E-5</c:v>
                </c:pt>
                <c:pt idx="70542">
                  <c:v>7.0543000000000005E-5</c:v>
                </c:pt>
                <c:pt idx="70543">
                  <c:v>7.0543999999999994E-5</c:v>
                </c:pt>
                <c:pt idx="70544">
                  <c:v>7.0544999999999996E-5</c:v>
                </c:pt>
                <c:pt idx="70545">
                  <c:v>7.0545999999999998E-5</c:v>
                </c:pt>
                <c:pt idx="70546">
                  <c:v>7.0547000000000001E-5</c:v>
                </c:pt>
                <c:pt idx="70547">
                  <c:v>7.0548000000000003E-5</c:v>
                </c:pt>
                <c:pt idx="70548">
                  <c:v>7.0549000000000005E-5</c:v>
                </c:pt>
                <c:pt idx="70549">
                  <c:v>7.0549999999999994E-5</c:v>
                </c:pt>
                <c:pt idx="70550">
                  <c:v>7.0550999999999996E-5</c:v>
                </c:pt>
                <c:pt idx="70551">
                  <c:v>7.0551999999999998E-5</c:v>
                </c:pt>
                <c:pt idx="70552">
                  <c:v>7.0553E-5</c:v>
                </c:pt>
                <c:pt idx="70553">
                  <c:v>7.0554000000000002E-5</c:v>
                </c:pt>
                <c:pt idx="70554">
                  <c:v>7.0555000000000005E-5</c:v>
                </c:pt>
                <c:pt idx="70555">
                  <c:v>7.0555999999999993E-5</c:v>
                </c:pt>
                <c:pt idx="70556">
                  <c:v>7.0556999999999995E-5</c:v>
                </c:pt>
                <c:pt idx="70557">
                  <c:v>7.0557999999999998E-5</c:v>
                </c:pt>
                <c:pt idx="70558">
                  <c:v>7.0559E-5</c:v>
                </c:pt>
                <c:pt idx="70559">
                  <c:v>7.0560000000000002E-5</c:v>
                </c:pt>
                <c:pt idx="70560">
                  <c:v>7.0561000000000004E-5</c:v>
                </c:pt>
                <c:pt idx="70561">
                  <c:v>7.0562000000000006E-5</c:v>
                </c:pt>
                <c:pt idx="70562">
                  <c:v>7.0562999999999995E-5</c:v>
                </c:pt>
                <c:pt idx="70563">
                  <c:v>7.0563999999999997E-5</c:v>
                </c:pt>
                <c:pt idx="70564">
                  <c:v>7.0564999999999999E-5</c:v>
                </c:pt>
                <c:pt idx="70565">
                  <c:v>7.0566000000000002E-5</c:v>
                </c:pt>
                <c:pt idx="70566">
                  <c:v>7.0567000000000004E-5</c:v>
                </c:pt>
                <c:pt idx="70567">
                  <c:v>7.0568000000000006E-5</c:v>
                </c:pt>
                <c:pt idx="70568">
                  <c:v>7.0568999999999995E-5</c:v>
                </c:pt>
                <c:pt idx="70569">
                  <c:v>7.0569999999999997E-5</c:v>
                </c:pt>
                <c:pt idx="70570">
                  <c:v>7.0570999999999999E-5</c:v>
                </c:pt>
                <c:pt idx="70571">
                  <c:v>7.0572000000000001E-5</c:v>
                </c:pt>
                <c:pt idx="70572">
                  <c:v>7.0573000000000003E-5</c:v>
                </c:pt>
                <c:pt idx="70573">
                  <c:v>7.0574000000000006E-5</c:v>
                </c:pt>
                <c:pt idx="70574">
                  <c:v>7.0574999999999994E-5</c:v>
                </c:pt>
                <c:pt idx="70575">
                  <c:v>7.0575999999999996E-5</c:v>
                </c:pt>
                <c:pt idx="70576">
                  <c:v>7.0576999999999999E-5</c:v>
                </c:pt>
                <c:pt idx="70577">
                  <c:v>7.0578000000000001E-5</c:v>
                </c:pt>
                <c:pt idx="70578">
                  <c:v>7.0579000000000003E-5</c:v>
                </c:pt>
                <c:pt idx="70579">
                  <c:v>7.0580000000000005E-5</c:v>
                </c:pt>
                <c:pt idx="70580">
                  <c:v>7.0580999999999994E-5</c:v>
                </c:pt>
                <c:pt idx="70581">
                  <c:v>7.0581999999999996E-5</c:v>
                </c:pt>
                <c:pt idx="70582">
                  <c:v>7.0582999999999998E-5</c:v>
                </c:pt>
                <c:pt idx="70583">
                  <c:v>7.0584E-5</c:v>
                </c:pt>
                <c:pt idx="70584">
                  <c:v>7.0585000000000003E-5</c:v>
                </c:pt>
                <c:pt idx="70585">
                  <c:v>7.0586000000000005E-5</c:v>
                </c:pt>
                <c:pt idx="70586">
                  <c:v>7.0586999999999993E-5</c:v>
                </c:pt>
                <c:pt idx="70587">
                  <c:v>7.0587999999999996E-5</c:v>
                </c:pt>
                <c:pt idx="70588">
                  <c:v>7.0588999999999998E-5</c:v>
                </c:pt>
                <c:pt idx="70589">
                  <c:v>7.059E-5</c:v>
                </c:pt>
                <c:pt idx="70590">
                  <c:v>7.0591000000000002E-5</c:v>
                </c:pt>
                <c:pt idx="70591">
                  <c:v>7.0592000000000004E-5</c:v>
                </c:pt>
                <c:pt idx="70592">
                  <c:v>7.0593000000000007E-5</c:v>
                </c:pt>
                <c:pt idx="70593">
                  <c:v>7.0593999999999995E-5</c:v>
                </c:pt>
                <c:pt idx="70594">
                  <c:v>7.0594999999999997E-5</c:v>
                </c:pt>
                <c:pt idx="70595">
                  <c:v>7.0596E-5</c:v>
                </c:pt>
                <c:pt idx="70596">
                  <c:v>7.0597000000000002E-5</c:v>
                </c:pt>
                <c:pt idx="70597">
                  <c:v>7.0598000000000004E-5</c:v>
                </c:pt>
                <c:pt idx="70598">
                  <c:v>7.0599000000000006E-5</c:v>
                </c:pt>
                <c:pt idx="70599">
                  <c:v>7.0599999999999995E-5</c:v>
                </c:pt>
                <c:pt idx="70600">
                  <c:v>7.0600999999999997E-5</c:v>
                </c:pt>
                <c:pt idx="70601">
                  <c:v>7.0601999999999999E-5</c:v>
                </c:pt>
                <c:pt idx="70602">
                  <c:v>7.0603000000000001E-5</c:v>
                </c:pt>
                <c:pt idx="70603">
                  <c:v>7.0604000000000004E-5</c:v>
                </c:pt>
                <c:pt idx="70604">
                  <c:v>7.0605000000000006E-5</c:v>
                </c:pt>
                <c:pt idx="70605">
                  <c:v>7.0605999999999995E-5</c:v>
                </c:pt>
                <c:pt idx="70606">
                  <c:v>7.0606999999999997E-5</c:v>
                </c:pt>
                <c:pt idx="70607">
                  <c:v>7.0607999999999999E-5</c:v>
                </c:pt>
                <c:pt idx="70608">
                  <c:v>7.0609000000000001E-5</c:v>
                </c:pt>
                <c:pt idx="70609">
                  <c:v>7.0610000000000003E-5</c:v>
                </c:pt>
                <c:pt idx="70610">
                  <c:v>7.0611000000000005E-5</c:v>
                </c:pt>
                <c:pt idx="70611">
                  <c:v>7.0611999999999994E-5</c:v>
                </c:pt>
                <c:pt idx="70612">
                  <c:v>7.0612999999999996E-5</c:v>
                </c:pt>
                <c:pt idx="70613">
                  <c:v>7.0613999999999998E-5</c:v>
                </c:pt>
                <c:pt idx="70614">
                  <c:v>7.0615000000000001E-5</c:v>
                </c:pt>
                <c:pt idx="70615">
                  <c:v>7.0616000000000003E-5</c:v>
                </c:pt>
                <c:pt idx="70616">
                  <c:v>7.0617000000000005E-5</c:v>
                </c:pt>
                <c:pt idx="70617">
                  <c:v>7.0617999999999994E-5</c:v>
                </c:pt>
                <c:pt idx="70618">
                  <c:v>7.0618999999999996E-5</c:v>
                </c:pt>
                <c:pt idx="70619">
                  <c:v>7.0619999999999998E-5</c:v>
                </c:pt>
                <c:pt idx="70620">
                  <c:v>7.0621E-5</c:v>
                </c:pt>
                <c:pt idx="70621">
                  <c:v>7.0622000000000002E-5</c:v>
                </c:pt>
                <c:pt idx="70622">
                  <c:v>7.0623000000000005E-5</c:v>
                </c:pt>
                <c:pt idx="70623">
                  <c:v>7.0623999999999993E-5</c:v>
                </c:pt>
                <c:pt idx="70624">
                  <c:v>7.0624999999999996E-5</c:v>
                </c:pt>
                <c:pt idx="70625">
                  <c:v>7.0625999999999998E-5</c:v>
                </c:pt>
                <c:pt idx="70626">
                  <c:v>7.0627E-5</c:v>
                </c:pt>
                <c:pt idx="70627">
                  <c:v>7.0628000000000002E-5</c:v>
                </c:pt>
                <c:pt idx="70628">
                  <c:v>7.0629000000000004E-5</c:v>
                </c:pt>
                <c:pt idx="70629">
                  <c:v>7.0630000000000006E-5</c:v>
                </c:pt>
                <c:pt idx="70630">
                  <c:v>7.0630999999999995E-5</c:v>
                </c:pt>
                <c:pt idx="70631">
                  <c:v>7.0631999999999997E-5</c:v>
                </c:pt>
                <c:pt idx="70632">
                  <c:v>7.0632999999999999E-5</c:v>
                </c:pt>
                <c:pt idx="70633">
                  <c:v>7.0634000000000002E-5</c:v>
                </c:pt>
                <c:pt idx="70634">
                  <c:v>7.0635000000000004E-5</c:v>
                </c:pt>
                <c:pt idx="70635">
                  <c:v>7.0636000000000006E-5</c:v>
                </c:pt>
                <c:pt idx="70636">
                  <c:v>7.0636999999999995E-5</c:v>
                </c:pt>
                <c:pt idx="70637">
                  <c:v>7.0637999999999997E-5</c:v>
                </c:pt>
                <c:pt idx="70638">
                  <c:v>7.0638999999999999E-5</c:v>
                </c:pt>
                <c:pt idx="70639">
                  <c:v>7.0640000000000001E-5</c:v>
                </c:pt>
                <c:pt idx="70640">
                  <c:v>7.0641000000000003E-5</c:v>
                </c:pt>
                <c:pt idx="70641">
                  <c:v>7.0642000000000006E-5</c:v>
                </c:pt>
                <c:pt idx="70642">
                  <c:v>7.0642999999999994E-5</c:v>
                </c:pt>
                <c:pt idx="70643">
                  <c:v>7.0643999999999997E-5</c:v>
                </c:pt>
                <c:pt idx="70644">
                  <c:v>7.0644999999999999E-5</c:v>
                </c:pt>
                <c:pt idx="70645">
                  <c:v>7.0646000000000001E-5</c:v>
                </c:pt>
                <c:pt idx="70646">
                  <c:v>7.0647000000000003E-5</c:v>
                </c:pt>
                <c:pt idx="70647">
                  <c:v>7.0648000000000005E-5</c:v>
                </c:pt>
                <c:pt idx="70648">
                  <c:v>7.0648999999999994E-5</c:v>
                </c:pt>
                <c:pt idx="70649">
                  <c:v>7.0649999999999996E-5</c:v>
                </c:pt>
                <c:pt idx="70650">
                  <c:v>7.0650999999999998E-5</c:v>
                </c:pt>
                <c:pt idx="70651">
                  <c:v>7.0652000000000001E-5</c:v>
                </c:pt>
                <c:pt idx="70652">
                  <c:v>7.0653000000000003E-5</c:v>
                </c:pt>
                <c:pt idx="70653">
                  <c:v>7.0654000000000005E-5</c:v>
                </c:pt>
                <c:pt idx="70654">
                  <c:v>7.0654999999999994E-5</c:v>
                </c:pt>
                <c:pt idx="70655">
                  <c:v>7.0655999999999996E-5</c:v>
                </c:pt>
                <c:pt idx="70656">
                  <c:v>7.0656999999999998E-5</c:v>
                </c:pt>
                <c:pt idx="70657">
                  <c:v>7.0658E-5</c:v>
                </c:pt>
                <c:pt idx="70658">
                  <c:v>7.0659000000000002E-5</c:v>
                </c:pt>
                <c:pt idx="70659">
                  <c:v>7.0660000000000004E-5</c:v>
                </c:pt>
                <c:pt idx="70660">
                  <c:v>7.0661000000000007E-5</c:v>
                </c:pt>
                <c:pt idx="70661">
                  <c:v>7.0661999999999995E-5</c:v>
                </c:pt>
                <c:pt idx="70662">
                  <c:v>7.0662999999999998E-5</c:v>
                </c:pt>
                <c:pt idx="70663">
                  <c:v>7.0664E-5</c:v>
                </c:pt>
                <c:pt idx="70664">
                  <c:v>7.0665000000000002E-5</c:v>
                </c:pt>
                <c:pt idx="70665">
                  <c:v>7.0666000000000004E-5</c:v>
                </c:pt>
                <c:pt idx="70666">
                  <c:v>7.0667000000000006E-5</c:v>
                </c:pt>
                <c:pt idx="70667">
                  <c:v>7.0667999999999995E-5</c:v>
                </c:pt>
                <c:pt idx="70668">
                  <c:v>7.0668999999999997E-5</c:v>
                </c:pt>
                <c:pt idx="70669">
                  <c:v>7.0669999999999999E-5</c:v>
                </c:pt>
                <c:pt idx="70670">
                  <c:v>7.0671000000000002E-5</c:v>
                </c:pt>
                <c:pt idx="70671">
                  <c:v>7.0672000000000004E-5</c:v>
                </c:pt>
                <c:pt idx="70672">
                  <c:v>7.0673000000000006E-5</c:v>
                </c:pt>
                <c:pt idx="70673">
                  <c:v>7.0673999999999995E-5</c:v>
                </c:pt>
                <c:pt idx="70674">
                  <c:v>7.0674999999999997E-5</c:v>
                </c:pt>
                <c:pt idx="70675">
                  <c:v>7.0675999999999999E-5</c:v>
                </c:pt>
                <c:pt idx="70676">
                  <c:v>7.0677000000000001E-5</c:v>
                </c:pt>
                <c:pt idx="70677">
                  <c:v>7.0678000000000003E-5</c:v>
                </c:pt>
                <c:pt idx="70678">
                  <c:v>7.0679000000000005E-5</c:v>
                </c:pt>
                <c:pt idx="70679">
                  <c:v>7.0679999999999994E-5</c:v>
                </c:pt>
                <c:pt idx="70680">
                  <c:v>7.0680999999999996E-5</c:v>
                </c:pt>
                <c:pt idx="70681">
                  <c:v>7.0681999999999999E-5</c:v>
                </c:pt>
                <c:pt idx="70682">
                  <c:v>7.0683000000000001E-5</c:v>
                </c:pt>
                <c:pt idx="70683">
                  <c:v>7.0684000000000003E-5</c:v>
                </c:pt>
                <c:pt idx="70684">
                  <c:v>7.0685000000000005E-5</c:v>
                </c:pt>
                <c:pt idx="70685">
                  <c:v>7.0685999999999994E-5</c:v>
                </c:pt>
                <c:pt idx="70686">
                  <c:v>7.0686999999999996E-5</c:v>
                </c:pt>
                <c:pt idx="70687">
                  <c:v>7.0687999999999998E-5</c:v>
                </c:pt>
                <c:pt idx="70688">
                  <c:v>7.0689E-5</c:v>
                </c:pt>
                <c:pt idx="70689">
                  <c:v>7.0690000000000003E-5</c:v>
                </c:pt>
                <c:pt idx="70690">
                  <c:v>7.0691000000000005E-5</c:v>
                </c:pt>
                <c:pt idx="70691">
                  <c:v>7.0691999999999993E-5</c:v>
                </c:pt>
                <c:pt idx="70692">
                  <c:v>7.0692999999999996E-5</c:v>
                </c:pt>
                <c:pt idx="70693">
                  <c:v>7.0693999999999998E-5</c:v>
                </c:pt>
                <c:pt idx="70694">
                  <c:v>7.0695E-5</c:v>
                </c:pt>
                <c:pt idx="70695">
                  <c:v>7.0696000000000002E-5</c:v>
                </c:pt>
                <c:pt idx="70696">
                  <c:v>7.0697000000000004E-5</c:v>
                </c:pt>
                <c:pt idx="70697">
                  <c:v>7.0698000000000006E-5</c:v>
                </c:pt>
                <c:pt idx="70698">
                  <c:v>7.0698999999999995E-5</c:v>
                </c:pt>
                <c:pt idx="70699">
                  <c:v>7.0699999999999997E-5</c:v>
                </c:pt>
                <c:pt idx="70700">
                  <c:v>7.0701E-5</c:v>
                </c:pt>
                <c:pt idx="70701">
                  <c:v>7.0702000000000002E-5</c:v>
                </c:pt>
                <c:pt idx="70702">
                  <c:v>7.0703000000000004E-5</c:v>
                </c:pt>
                <c:pt idx="70703">
                  <c:v>7.0704000000000006E-5</c:v>
                </c:pt>
                <c:pt idx="70704">
                  <c:v>7.0704999999999995E-5</c:v>
                </c:pt>
                <c:pt idx="70705">
                  <c:v>7.0705999999999997E-5</c:v>
                </c:pt>
                <c:pt idx="70706">
                  <c:v>7.0706999999999999E-5</c:v>
                </c:pt>
                <c:pt idx="70707">
                  <c:v>7.0708000000000001E-5</c:v>
                </c:pt>
                <c:pt idx="70708">
                  <c:v>7.0709000000000004E-5</c:v>
                </c:pt>
                <c:pt idx="70709">
                  <c:v>7.0710000000000006E-5</c:v>
                </c:pt>
                <c:pt idx="70710">
                  <c:v>7.0710999999999994E-5</c:v>
                </c:pt>
                <c:pt idx="70711">
                  <c:v>7.0711999999999997E-5</c:v>
                </c:pt>
                <c:pt idx="70712">
                  <c:v>7.0712999999999999E-5</c:v>
                </c:pt>
                <c:pt idx="70713">
                  <c:v>7.0714000000000001E-5</c:v>
                </c:pt>
                <c:pt idx="70714">
                  <c:v>7.0715000000000003E-5</c:v>
                </c:pt>
                <c:pt idx="70715">
                  <c:v>7.0716000000000005E-5</c:v>
                </c:pt>
                <c:pt idx="70716">
                  <c:v>7.0716999999999994E-5</c:v>
                </c:pt>
                <c:pt idx="70717">
                  <c:v>7.0717999999999996E-5</c:v>
                </c:pt>
                <c:pt idx="70718">
                  <c:v>7.0718999999999998E-5</c:v>
                </c:pt>
                <c:pt idx="70719">
                  <c:v>7.0720000000000001E-5</c:v>
                </c:pt>
                <c:pt idx="70720">
                  <c:v>7.0721000000000003E-5</c:v>
                </c:pt>
                <c:pt idx="70721">
                  <c:v>7.0722000000000005E-5</c:v>
                </c:pt>
                <c:pt idx="70722">
                  <c:v>7.0722999999999994E-5</c:v>
                </c:pt>
                <c:pt idx="70723">
                  <c:v>7.0723999999999996E-5</c:v>
                </c:pt>
                <c:pt idx="70724">
                  <c:v>7.0724999999999998E-5</c:v>
                </c:pt>
                <c:pt idx="70725">
                  <c:v>7.0726E-5</c:v>
                </c:pt>
                <c:pt idx="70726">
                  <c:v>7.0727000000000002E-5</c:v>
                </c:pt>
                <c:pt idx="70727">
                  <c:v>7.0728000000000005E-5</c:v>
                </c:pt>
                <c:pt idx="70728">
                  <c:v>7.0729000000000007E-5</c:v>
                </c:pt>
                <c:pt idx="70729">
                  <c:v>7.0729999999999995E-5</c:v>
                </c:pt>
                <c:pt idx="70730">
                  <c:v>7.0730999999999998E-5</c:v>
                </c:pt>
                <c:pt idx="70731">
                  <c:v>7.0732E-5</c:v>
                </c:pt>
                <c:pt idx="70732">
                  <c:v>7.0733000000000002E-5</c:v>
                </c:pt>
                <c:pt idx="70733">
                  <c:v>7.0734000000000004E-5</c:v>
                </c:pt>
                <c:pt idx="70734">
                  <c:v>7.0735000000000006E-5</c:v>
                </c:pt>
                <c:pt idx="70735">
                  <c:v>7.0735999999999995E-5</c:v>
                </c:pt>
                <c:pt idx="70736">
                  <c:v>7.0736999999999997E-5</c:v>
                </c:pt>
                <c:pt idx="70737">
                  <c:v>7.0737999999999999E-5</c:v>
                </c:pt>
                <c:pt idx="70738">
                  <c:v>7.0739000000000002E-5</c:v>
                </c:pt>
                <c:pt idx="70739">
                  <c:v>7.0740000000000004E-5</c:v>
                </c:pt>
                <c:pt idx="70740">
                  <c:v>7.0741000000000006E-5</c:v>
                </c:pt>
                <c:pt idx="70741">
                  <c:v>7.0741999999999995E-5</c:v>
                </c:pt>
                <c:pt idx="70742">
                  <c:v>7.0742999999999997E-5</c:v>
                </c:pt>
                <c:pt idx="70743">
                  <c:v>7.0743999999999999E-5</c:v>
                </c:pt>
                <c:pt idx="70744">
                  <c:v>7.0745000000000001E-5</c:v>
                </c:pt>
                <c:pt idx="70745">
                  <c:v>7.0746000000000003E-5</c:v>
                </c:pt>
                <c:pt idx="70746">
                  <c:v>7.0747000000000006E-5</c:v>
                </c:pt>
                <c:pt idx="70747">
                  <c:v>7.0747999999999994E-5</c:v>
                </c:pt>
                <c:pt idx="70748">
                  <c:v>7.0748999999999996E-5</c:v>
                </c:pt>
                <c:pt idx="70749">
                  <c:v>7.0749999999999999E-5</c:v>
                </c:pt>
                <c:pt idx="70750">
                  <c:v>7.0751000000000001E-5</c:v>
                </c:pt>
                <c:pt idx="70751">
                  <c:v>7.0752000000000003E-5</c:v>
                </c:pt>
                <c:pt idx="70752">
                  <c:v>7.0753000000000005E-5</c:v>
                </c:pt>
                <c:pt idx="70753">
                  <c:v>7.0753999999999994E-5</c:v>
                </c:pt>
                <c:pt idx="70754">
                  <c:v>7.0754999999999996E-5</c:v>
                </c:pt>
                <c:pt idx="70755">
                  <c:v>7.0755999999999998E-5</c:v>
                </c:pt>
                <c:pt idx="70756">
                  <c:v>7.0757E-5</c:v>
                </c:pt>
                <c:pt idx="70757">
                  <c:v>7.0758000000000003E-5</c:v>
                </c:pt>
                <c:pt idx="70758">
                  <c:v>7.0759000000000005E-5</c:v>
                </c:pt>
                <c:pt idx="70759">
                  <c:v>7.0759999999999993E-5</c:v>
                </c:pt>
                <c:pt idx="70760">
                  <c:v>7.0760999999999996E-5</c:v>
                </c:pt>
                <c:pt idx="70761">
                  <c:v>7.0761999999999998E-5</c:v>
                </c:pt>
                <c:pt idx="70762">
                  <c:v>7.0763E-5</c:v>
                </c:pt>
                <c:pt idx="70763">
                  <c:v>7.0764000000000002E-5</c:v>
                </c:pt>
                <c:pt idx="70764">
                  <c:v>7.0765000000000004E-5</c:v>
                </c:pt>
                <c:pt idx="70765">
                  <c:v>7.0766000000000007E-5</c:v>
                </c:pt>
                <c:pt idx="70766">
                  <c:v>7.0766999999999995E-5</c:v>
                </c:pt>
                <c:pt idx="70767">
                  <c:v>7.0767999999999997E-5</c:v>
                </c:pt>
                <c:pt idx="70768">
                  <c:v>7.0769E-5</c:v>
                </c:pt>
                <c:pt idx="70769">
                  <c:v>7.0770000000000002E-5</c:v>
                </c:pt>
                <c:pt idx="70770">
                  <c:v>7.0771000000000004E-5</c:v>
                </c:pt>
                <c:pt idx="70771">
                  <c:v>7.0772000000000006E-5</c:v>
                </c:pt>
                <c:pt idx="70772">
                  <c:v>7.0772999999999995E-5</c:v>
                </c:pt>
                <c:pt idx="70773">
                  <c:v>7.0773999999999997E-5</c:v>
                </c:pt>
                <c:pt idx="70774">
                  <c:v>7.0774999999999999E-5</c:v>
                </c:pt>
                <c:pt idx="70775">
                  <c:v>7.0776000000000001E-5</c:v>
                </c:pt>
                <c:pt idx="70776">
                  <c:v>7.0777000000000004E-5</c:v>
                </c:pt>
                <c:pt idx="70777">
                  <c:v>7.0778000000000006E-5</c:v>
                </c:pt>
                <c:pt idx="70778">
                  <c:v>7.0778999999999994E-5</c:v>
                </c:pt>
                <c:pt idx="70779">
                  <c:v>7.0779999999999997E-5</c:v>
                </c:pt>
                <c:pt idx="70780">
                  <c:v>7.0780999999999999E-5</c:v>
                </c:pt>
                <c:pt idx="70781">
                  <c:v>7.0782000000000001E-5</c:v>
                </c:pt>
                <c:pt idx="70782">
                  <c:v>7.0783000000000003E-5</c:v>
                </c:pt>
                <c:pt idx="70783">
                  <c:v>7.0784000000000005E-5</c:v>
                </c:pt>
                <c:pt idx="70784">
                  <c:v>7.0784999999999994E-5</c:v>
                </c:pt>
                <c:pt idx="70785">
                  <c:v>7.0785999999999996E-5</c:v>
                </c:pt>
                <c:pt idx="70786">
                  <c:v>7.0786999999999998E-5</c:v>
                </c:pt>
                <c:pt idx="70787">
                  <c:v>7.0788000000000001E-5</c:v>
                </c:pt>
                <c:pt idx="70788">
                  <c:v>7.0789000000000003E-5</c:v>
                </c:pt>
                <c:pt idx="70789">
                  <c:v>7.0790000000000005E-5</c:v>
                </c:pt>
                <c:pt idx="70790">
                  <c:v>7.0790999999999994E-5</c:v>
                </c:pt>
                <c:pt idx="70791">
                  <c:v>7.0791999999999996E-5</c:v>
                </c:pt>
                <c:pt idx="70792">
                  <c:v>7.0792999999999998E-5</c:v>
                </c:pt>
                <c:pt idx="70793">
                  <c:v>7.0794E-5</c:v>
                </c:pt>
                <c:pt idx="70794">
                  <c:v>7.0795000000000002E-5</c:v>
                </c:pt>
                <c:pt idx="70795">
                  <c:v>7.0796000000000005E-5</c:v>
                </c:pt>
                <c:pt idx="70796">
                  <c:v>7.0797000000000007E-5</c:v>
                </c:pt>
                <c:pt idx="70797">
                  <c:v>7.0797999999999995E-5</c:v>
                </c:pt>
                <c:pt idx="70798">
                  <c:v>7.0798999999999998E-5</c:v>
                </c:pt>
                <c:pt idx="70799">
                  <c:v>7.08E-5</c:v>
                </c:pt>
                <c:pt idx="70800">
                  <c:v>7.0801000000000002E-5</c:v>
                </c:pt>
                <c:pt idx="70801">
                  <c:v>7.0802000000000004E-5</c:v>
                </c:pt>
                <c:pt idx="70802">
                  <c:v>7.0803000000000006E-5</c:v>
                </c:pt>
                <c:pt idx="70803">
                  <c:v>7.0803999999999995E-5</c:v>
                </c:pt>
                <c:pt idx="70804">
                  <c:v>7.0804999999999997E-5</c:v>
                </c:pt>
                <c:pt idx="70805">
                  <c:v>7.0805999999999999E-5</c:v>
                </c:pt>
                <c:pt idx="70806">
                  <c:v>7.0807000000000002E-5</c:v>
                </c:pt>
                <c:pt idx="70807">
                  <c:v>7.0808000000000004E-5</c:v>
                </c:pt>
                <c:pt idx="70808">
                  <c:v>7.0809000000000006E-5</c:v>
                </c:pt>
                <c:pt idx="70809">
                  <c:v>7.0809999999999995E-5</c:v>
                </c:pt>
                <c:pt idx="70810">
                  <c:v>7.0810999999999997E-5</c:v>
                </c:pt>
                <c:pt idx="70811">
                  <c:v>7.0811999999999999E-5</c:v>
                </c:pt>
                <c:pt idx="70812">
                  <c:v>7.0813000000000001E-5</c:v>
                </c:pt>
                <c:pt idx="70813">
                  <c:v>7.0814000000000003E-5</c:v>
                </c:pt>
                <c:pt idx="70814">
                  <c:v>7.0815000000000006E-5</c:v>
                </c:pt>
                <c:pt idx="70815">
                  <c:v>7.0815999999999994E-5</c:v>
                </c:pt>
                <c:pt idx="70816">
                  <c:v>7.0816999999999996E-5</c:v>
                </c:pt>
                <c:pt idx="70817">
                  <c:v>7.0817999999999999E-5</c:v>
                </c:pt>
                <c:pt idx="70818">
                  <c:v>7.0819000000000001E-5</c:v>
                </c:pt>
                <c:pt idx="70819">
                  <c:v>7.0820000000000003E-5</c:v>
                </c:pt>
                <c:pt idx="70820">
                  <c:v>7.0821000000000005E-5</c:v>
                </c:pt>
                <c:pt idx="70821">
                  <c:v>7.0821999999999994E-5</c:v>
                </c:pt>
                <c:pt idx="70822">
                  <c:v>7.0822999999999996E-5</c:v>
                </c:pt>
                <c:pt idx="70823">
                  <c:v>7.0823999999999998E-5</c:v>
                </c:pt>
                <c:pt idx="70824">
                  <c:v>7.0825E-5</c:v>
                </c:pt>
                <c:pt idx="70825">
                  <c:v>7.0826000000000003E-5</c:v>
                </c:pt>
                <c:pt idx="70826">
                  <c:v>7.0827000000000005E-5</c:v>
                </c:pt>
                <c:pt idx="70827">
                  <c:v>7.0827999999999993E-5</c:v>
                </c:pt>
                <c:pt idx="70828">
                  <c:v>7.0828999999999996E-5</c:v>
                </c:pt>
                <c:pt idx="70829">
                  <c:v>7.0829999999999998E-5</c:v>
                </c:pt>
                <c:pt idx="70830">
                  <c:v>7.0831E-5</c:v>
                </c:pt>
                <c:pt idx="70831">
                  <c:v>7.0832000000000002E-5</c:v>
                </c:pt>
                <c:pt idx="70832">
                  <c:v>7.0833000000000004E-5</c:v>
                </c:pt>
                <c:pt idx="70833">
                  <c:v>7.0834000000000007E-5</c:v>
                </c:pt>
                <c:pt idx="70834">
                  <c:v>7.0834999999999995E-5</c:v>
                </c:pt>
                <c:pt idx="70835">
                  <c:v>7.0835999999999997E-5</c:v>
                </c:pt>
                <c:pt idx="70836">
                  <c:v>7.0837E-5</c:v>
                </c:pt>
                <c:pt idx="70837">
                  <c:v>7.0838000000000002E-5</c:v>
                </c:pt>
                <c:pt idx="70838">
                  <c:v>7.0839000000000004E-5</c:v>
                </c:pt>
                <c:pt idx="70839">
                  <c:v>7.0840000000000006E-5</c:v>
                </c:pt>
                <c:pt idx="70840">
                  <c:v>7.0840999999999995E-5</c:v>
                </c:pt>
                <c:pt idx="70841">
                  <c:v>7.0841999999999997E-5</c:v>
                </c:pt>
                <c:pt idx="70842">
                  <c:v>7.0842999999999999E-5</c:v>
                </c:pt>
                <c:pt idx="70843">
                  <c:v>7.0844000000000001E-5</c:v>
                </c:pt>
                <c:pt idx="70844">
                  <c:v>7.0845000000000004E-5</c:v>
                </c:pt>
                <c:pt idx="70845">
                  <c:v>7.0846000000000006E-5</c:v>
                </c:pt>
                <c:pt idx="70846">
                  <c:v>7.0846999999999994E-5</c:v>
                </c:pt>
                <c:pt idx="70847">
                  <c:v>7.0847999999999997E-5</c:v>
                </c:pt>
                <c:pt idx="70848">
                  <c:v>7.0848999999999999E-5</c:v>
                </c:pt>
                <c:pt idx="70849">
                  <c:v>7.0850000000000001E-5</c:v>
                </c:pt>
                <c:pt idx="70850">
                  <c:v>7.0851000000000003E-5</c:v>
                </c:pt>
                <c:pt idx="70851">
                  <c:v>7.0852000000000005E-5</c:v>
                </c:pt>
                <c:pt idx="70852">
                  <c:v>7.0852999999999994E-5</c:v>
                </c:pt>
                <c:pt idx="70853">
                  <c:v>7.0853999999999996E-5</c:v>
                </c:pt>
                <c:pt idx="70854">
                  <c:v>7.0854999999999998E-5</c:v>
                </c:pt>
                <c:pt idx="70855">
                  <c:v>7.0856000000000001E-5</c:v>
                </c:pt>
                <c:pt idx="70856">
                  <c:v>7.0857000000000003E-5</c:v>
                </c:pt>
                <c:pt idx="70857">
                  <c:v>7.0858000000000005E-5</c:v>
                </c:pt>
                <c:pt idx="70858">
                  <c:v>7.0858999999999994E-5</c:v>
                </c:pt>
                <c:pt idx="70859">
                  <c:v>7.0859999999999996E-5</c:v>
                </c:pt>
                <c:pt idx="70860">
                  <c:v>7.0860999999999998E-5</c:v>
                </c:pt>
                <c:pt idx="70861">
                  <c:v>7.0862E-5</c:v>
                </c:pt>
                <c:pt idx="70862">
                  <c:v>7.0863000000000002E-5</c:v>
                </c:pt>
                <c:pt idx="70863">
                  <c:v>7.0864000000000005E-5</c:v>
                </c:pt>
                <c:pt idx="70864">
                  <c:v>7.0865000000000007E-5</c:v>
                </c:pt>
                <c:pt idx="70865">
                  <c:v>7.0865999999999995E-5</c:v>
                </c:pt>
                <c:pt idx="70866">
                  <c:v>7.0866999999999998E-5</c:v>
                </c:pt>
                <c:pt idx="70867">
                  <c:v>7.0868E-5</c:v>
                </c:pt>
                <c:pt idx="70868">
                  <c:v>7.0869000000000002E-5</c:v>
                </c:pt>
                <c:pt idx="70869">
                  <c:v>7.0870000000000004E-5</c:v>
                </c:pt>
                <c:pt idx="70870">
                  <c:v>7.0871000000000006E-5</c:v>
                </c:pt>
                <c:pt idx="70871">
                  <c:v>7.0871999999999995E-5</c:v>
                </c:pt>
                <c:pt idx="70872">
                  <c:v>7.0872999999999997E-5</c:v>
                </c:pt>
                <c:pt idx="70873">
                  <c:v>7.0873999999999999E-5</c:v>
                </c:pt>
                <c:pt idx="70874">
                  <c:v>7.0875000000000002E-5</c:v>
                </c:pt>
                <c:pt idx="70875">
                  <c:v>7.0876000000000004E-5</c:v>
                </c:pt>
                <c:pt idx="70876">
                  <c:v>7.0877000000000006E-5</c:v>
                </c:pt>
                <c:pt idx="70877">
                  <c:v>7.0877999999999995E-5</c:v>
                </c:pt>
                <c:pt idx="70878">
                  <c:v>7.0878999999999997E-5</c:v>
                </c:pt>
                <c:pt idx="70879">
                  <c:v>7.0879999999999999E-5</c:v>
                </c:pt>
                <c:pt idx="70880">
                  <c:v>7.0881000000000001E-5</c:v>
                </c:pt>
                <c:pt idx="70881">
                  <c:v>7.0882000000000003E-5</c:v>
                </c:pt>
                <c:pt idx="70882">
                  <c:v>7.0883000000000006E-5</c:v>
                </c:pt>
                <c:pt idx="70883">
                  <c:v>7.0883999999999994E-5</c:v>
                </c:pt>
                <c:pt idx="70884">
                  <c:v>7.0884999999999996E-5</c:v>
                </c:pt>
                <c:pt idx="70885">
                  <c:v>7.0885999999999999E-5</c:v>
                </c:pt>
                <c:pt idx="70886">
                  <c:v>7.0887000000000001E-5</c:v>
                </c:pt>
                <c:pt idx="70887">
                  <c:v>7.0888000000000003E-5</c:v>
                </c:pt>
                <c:pt idx="70888">
                  <c:v>7.0889000000000005E-5</c:v>
                </c:pt>
                <c:pt idx="70889">
                  <c:v>7.0889999999999994E-5</c:v>
                </c:pt>
                <c:pt idx="70890">
                  <c:v>7.0890999999999996E-5</c:v>
                </c:pt>
                <c:pt idx="70891">
                  <c:v>7.0891999999999998E-5</c:v>
                </c:pt>
                <c:pt idx="70892">
                  <c:v>7.0893E-5</c:v>
                </c:pt>
                <c:pt idx="70893">
                  <c:v>7.0894000000000003E-5</c:v>
                </c:pt>
                <c:pt idx="70894">
                  <c:v>7.0895000000000005E-5</c:v>
                </c:pt>
                <c:pt idx="70895">
                  <c:v>7.0895999999999993E-5</c:v>
                </c:pt>
                <c:pt idx="70896">
                  <c:v>7.0896999999999996E-5</c:v>
                </c:pt>
                <c:pt idx="70897">
                  <c:v>7.0897999999999998E-5</c:v>
                </c:pt>
                <c:pt idx="70898">
                  <c:v>7.0899E-5</c:v>
                </c:pt>
                <c:pt idx="70899">
                  <c:v>7.0900000000000002E-5</c:v>
                </c:pt>
                <c:pt idx="70900">
                  <c:v>7.0901000000000004E-5</c:v>
                </c:pt>
                <c:pt idx="70901">
                  <c:v>7.0902000000000007E-5</c:v>
                </c:pt>
                <c:pt idx="70902">
                  <c:v>7.0902999999999995E-5</c:v>
                </c:pt>
                <c:pt idx="70903">
                  <c:v>7.0903999999999997E-5</c:v>
                </c:pt>
                <c:pt idx="70904">
                  <c:v>7.0905E-5</c:v>
                </c:pt>
                <c:pt idx="70905">
                  <c:v>7.0906000000000002E-5</c:v>
                </c:pt>
                <c:pt idx="70906">
                  <c:v>7.0907000000000004E-5</c:v>
                </c:pt>
                <c:pt idx="70907">
                  <c:v>7.0908000000000006E-5</c:v>
                </c:pt>
                <c:pt idx="70908">
                  <c:v>7.0908999999999995E-5</c:v>
                </c:pt>
                <c:pt idx="70909">
                  <c:v>7.0909999999999997E-5</c:v>
                </c:pt>
                <c:pt idx="70910">
                  <c:v>7.0910999999999999E-5</c:v>
                </c:pt>
                <c:pt idx="70911">
                  <c:v>7.0912000000000001E-5</c:v>
                </c:pt>
                <c:pt idx="70912">
                  <c:v>7.0913000000000004E-5</c:v>
                </c:pt>
                <c:pt idx="70913">
                  <c:v>7.0914000000000006E-5</c:v>
                </c:pt>
                <c:pt idx="70914">
                  <c:v>7.0914999999999994E-5</c:v>
                </c:pt>
                <c:pt idx="70915">
                  <c:v>7.0915999999999997E-5</c:v>
                </c:pt>
                <c:pt idx="70916">
                  <c:v>7.0916999999999999E-5</c:v>
                </c:pt>
                <c:pt idx="70917">
                  <c:v>7.0918000000000001E-5</c:v>
                </c:pt>
                <c:pt idx="70918">
                  <c:v>7.0919000000000003E-5</c:v>
                </c:pt>
                <c:pt idx="70919">
                  <c:v>7.0920000000000005E-5</c:v>
                </c:pt>
                <c:pt idx="70920">
                  <c:v>7.0920999999999994E-5</c:v>
                </c:pt>
                <c:pt idx="70921">
                  <c:v>7.0921999999999996E-5</c:v>
                </c:pt>
                <c:pt idx="70922">
                  <c:v>7.0922999999999998E-5</c:v>
                </c:pt>
                <c:pt idx="70923">
                  <c:v>7.0924000000000001E-5</c:v>
                </c:pt>
                <c:pt idx="70924">
                  <c:v>7.0925000000000003E-5</c:v>
                </c:pt>
                <c:pt idx="70925">
                  <c:v>7.0926000000000005E-5</c:v>
                </c:pt>
                <c:pt idx="70926">
                  <c:v>7.0926999999999994E-5</c:v>
                </c:pt>
                <c:pt idx="70927">
                  <c:v>7.0927999999999996E-5</c:v>
                </c:pt>
                <c:pt idx="70928">
                  <c:v>7.0928999999999998E-5</c:v>
                </c:pt>
                <c:pt idx="70929">
                  <c:v>7.093E-5</c:v>
                </c:pt>
                <c:pt idx="70930">
                  <c:v>7.0931000000000002E-5</c:v>
                </c:pt>
                <c:pt idx="70931">
                  <c:v>7.0932000000000005E-5</c:v>
                </c:pt>
                <c:pt idx="70932">
                  <c:v>7.0932999999999993E-5</c:v>
                </c:pt>
                <c:pt idx="70933">
                  <c:v>7.0933999999999995E-5</c:v>
                </c:pt>
                <c:pt idx="70934">
                  <c:v>7.0934999999999998E-5</c:v>
                </c:pt>
                <c:pt idx="70935">
                  <c:v>7.0936E-5</c:v>
                </c:pt>
                <c:pt idx="70936">
                  <c:v>7.0937000000000002E-5</c:v>
                </c:pt>
                <c:pt idx="70937">
                  <c:v>7.0938000000000004E-5</c:v>
                </c:pt>
                <c:pt idx="70938">
                  <c:v>7.0939000000000006E-5</c:v>
                </c:pt>
                <c:pt idx="70939">
                  <c:v>7.0939999999999995E-5</c:v>
                </c:pt>
                <c:pt idx="70940">
                  <c:v>7.0940999999999997E-5</c:v>
                </c:pt>
                <c:pt idx="70941">
                  <c:v>7.0941999999999999E-5</c:v>
                </c:pt>
                <c:pt idx="70942">
                  <c:v>7.0943000000000002E-5</c:v>
                </c:pt>
                <c:pt idx="70943">
                  <c:v>7.0944000000000004E-5</c:v>
                </c:pt>
                <c:pt idx="70944">
                  <c:v>7.0945000000000006E-5</c:v>
                </c:pt>
                <c:pt idx="70945">
                  <c:v>7.0945999999999995E-5</c:v>
                </c:pt>
                <c:pt idx="70946">
                  <c:v>7.0946999999999997E-5</c:v>
                </c:pt>
                <c:pt idx="70947">
                  <c:v>7.0947999999999999E-5</c:v>
                </c:pt>
                <c:pt idx="70948">
                  <c:v>7.0949000000000001E-5</c:v>
                </c:pt>
                <c:pt idx="70949">
                  <c:v>7.0950000000000003E-5</c:v>
                </c:pt>
                <c:pt idx="70950">
                  <c:v>7.0951000000000006E-5</c:v>
                </c:pt>
                <c:pt idx="70951">
                  <c:v>7.0951999999999994E-5</c:v>
                </c:pt>
                <c:pt idx="70952">
                  <c:v>7.0952999999999996E-5</c:v>
                </c:pt>
                <c:pt idx="70953">
                  <c:v>7.0953999999999999E-5</c:v>
                </c:pt>
                <c:pt idx="70954">
                  <c:v>7.0955000000000001E-5</c:v>
                </c:pt>
                <c:pt idx="70955">
                  <c:v>7.0956000000000003E-5</c:v>
                </c:pt>
                <c:pt idx="70956">
                  <c:v>7.0957000000000005E-5</c:v>
                </c:pt>
                <c:pt idx="70957">
                  <c:v>7.0957999999999994E-5</c:v>
                </c:pt>
                <c:pt idx="70958">
                  <c:v>7.0958999999999996E-5</c:v>
                </c:pt>
                <c:pt idx="70959">
                  <c:v>7.0959999999999998E-5</c:v>
                </c:pt>
                <c:pt idx="70960">
                  <c:v>7.0961E-5</c:v>
                </c:pt>
                <c:pt idx="70961">
                  <c:v>7.0962000000000003E-5</c:v>
                </c:pt>
                <c:pt idx="70962">
                  <c:v>7.0963000000000005E-5</c:v>
                </c:pt>
                <c:pt idx="70963">
                  <c:v>7.0963999999999993E-5</c:v>
                </c:pt>
                <c:pt idx="70964">
                  <c:v>7.0964999999999996E-5</c:v>
                </c:pt>
                <c:pt idx="70965">
                  <c:v>7.0965999999999998E-5</c:v>
                </c:pt>
                <c:pt idx="70966">
                  <c:v>7.0967E-5</c:v>
                </c:pt>
                <c:pt idx="70967">
                  <c:v>7.0968000000000002E-5</c:v>
                </c:pt>
                <c:pt idx="70968">
                  <c:v>7.0969000000000004E-5</c:v>
                </c:pt>
                <c:pt idx="70969">
                  <c:v>7.0970000000000007E-5</c:v>
                </c:pt>
                <c:pt idx="70970">
                  <c:v>7.0970999999999995E-5</c:v>
                </c:pt>
                <c:pt idx="70971">
                  <c:v>7.0971999999999997E-5</c:v>
                </c:pt>
                <c:pt idx="70972">
                  <c:v>7.0973E-5</c:v>
                </c:pt>
                <c:pt idx="70973">
                  <c:v>7.0974000000000002E-5</c:v>
                </c:pt>
                <c:pt idx="70974">
                  <c:v>7.0975000000000004E-5</c:v>
                </c:pt>
                <c:pt idx="70975">
                  <c:v>7.0976000000000006E-5</c:v>
                </c:pt>
                <c:pt idx="70976">
                  <c:v>7.0976999999999995E-5</c:v>
                </c:pt>
                <c:pt idx="70977">
                  <c:v>7.0977999999999997E-5</c:v>
                </c:pt>
                <c:pt idx="70978">
                  <c:v>7.0978999999999999E-5</c:v>
                </c:pt>
                <c:pt idx="70979">
                  <c:v>7.0980000000000001E-5</c:v>
                </c:pt>
                <c:pt idx="70980">
                  <c:v>7.0981000000000004E-5</c:v>
                </c:pt>
                <c:pt idx="70981">
                  <c:v>7.0982000000000006E-5</c:v>
                </c:pt>
                <c:pt idx="70982">
                  <c:v>7.0982999999999994E-5</c:v>
                </c:pt>
                <c:pt idx="70983">
                  <c:v>7.0983999999999997E-5</c:v>
                </c:pt>
                <c:pt idx="70984">
                  <c:v>7.0984999999999999E-5</c:v>
                </c:pt>
                <c:pt idx="70985">
                  <c:v>7.0986000000000001E-5</c:v>
                </c:pt>
                <c:pt idx="70986">
                  <c:v>7.0987000000000003E-5</c:v>
                </c:pt>
                <c:pt idx="70987">
                  <c:v>7.0988000000000005E-5</c:v>
                </c:pt>
                <c:pt idx="70988">
                  <c:v>7.0988999999999994E-5</c:v>
                </c:pt>
                <c:pt idx="70989">
                  <c:v>7.0989999999999996E-5</c:v>
                </c:pt>
                <c:pt idx="70990">
                  <c:v>7.0990999999999998E-5</c:v>
                </c:pt>
                <c:pt idx="70991">
                  <c:v>7.0992000000000001E-5</c:v>
                </c:pt>
                <c:pt idx="70992">
                  <c:v>7.0993000000000003E-5</c:v>
                </c:pt>
                <c:pt idx="70993">
                  <c:v>7.0994000000000005E-5</c:v>
                </c:pt>
                <c:pt idx="70994">
                  <c:v>7.0994999999999994E-5</c:v>
                </c:pt>
                <c:pt idx="70995">
                  <c:v>7.0995999999999996E-5</c:v>
                </c:pt>
                <c:pt idx="70996">
                  <c:v>7.0996999999999998E-5</c:v>
                </c:pt>
                <c:pt idx="70997">
                  <c:v>7.0998E-5</c:v>
                </c:pt>
                <c:pt idx="70998">
                  <c:v>7.0999000000000002E-5</c:v>
                </c:pt>
                <c:pt idx="70999">
                  <c:v>7.1000000000000005E-5</c:v>
                </c:pt>
                <c:pt idx="71000">
                  <c:v>7.1000999999999993E-5</c:v>
                </c:pt>
                <c:pt idx="71001">
                  <c:v>7.1001999999999995E-5</c:v>
                </c:pt>
                <c:pt idx="71002">
                  <c:v>7.1002999999999998E-5</c:v>
                </c:pt>
                <c:pt idx="71003">
                  <c:v>7.1004E-5</c:v>
                </c:pt>
                <c:pt idx="71004">
                  <c:v>7.1005000000000002E-5</c:v>
                </c:pt>
                <c:pt idx="71005">
                  <c:v>7.1006000000000004E-5</c:v>
                </c:pt>
                <c:pt idx="71006">
                  <c:v>7.1007000000000006E-5</c:v>
                </c:pt>
                <c:pt idx="71007">
                  <c:v>7.1007999999999995E-5</c:v>
                </c:pt>
                <c:pt idx="71008">
                  <c:v>7.1008999999999997E-5</c:v>
                </c:pt>
                <c:pt idx="71009">
                  <c:v>7.1009999999999999E-5</c:v>
                </c:pt>
                <c:pt idx="71010">
                  <c:v>7.1011000000000002E-5</c:v>
                </c:pt>
                <c:pt idx="71011">
                  <c:v>7.1012000000000004E-5</c:v>
                </c:pt>
                <c:pt idx="71012">
                  <c:v>7.1013000000000006E-5</c:v>
                </c:pt>
                <c:pt idx="71013">
                  <c:v>7.1013999999999995E-5</c:v>
                </c:pt>
                <c:pt idx="71014">
                  <c:v>7.1014999999999997E-5</c:v>
                </c:pt>
                <c:pt idx="71015">
                  <c:v>7.1015999999999999E-5</c:v>
                </c:pt>
                <c:pt idx="71016">
                  <c:v>7.1017000000000001E-5</c:v>
                </c:pt>
                <c:pt idx="71017">
                  <c:v>7.1018000000000003E-5</c:v>
                </c:pt>
                <c:pt idx="71018">
                  <c:v>7.1019000000000006E-5</c:v>
                </c:pt>
                <c:pt idx="71019">
                  <c:v>7.1019999999999994E-5</c:v>
                </c:pt>
                <c:pt idx="71020">
                  <c:v>7.1020999999999996E-5</c:v>
                </c:pt>
                <c:pt idx="71021">
                  <c:v>7.1021999999999999E-5</c:v>
                </c:pt>
                <c:pt idx="71022">
                  <c:v>7.1023000000000001E-5</c:v>
                </c:pt>
                <c:pt idx="71023">
                  <c:v>7.1024000000000003E-5</c:v>
                </c:pt>
                <c:pt idx="71024">
                  <c:v>7.1025000000000005E-5</c:v>
                </c:pt>
                <c:pt idx="71025">
                  <c:v>7.1025999999999994E-5</c:v>
                </c:pt>
                <c:pt idx="71026">
                  <c:v>7.1026999999999996E-5</c:v>
                </c:pt>
                <c:pt idx="71027">
                  <c:v>7.1027999999999998E-5</c:v>
                </c:pt>
                <c:pt idx="71028">
                  <c:v>7.1029E-5</c:v>
                </c:pt>
                <c:pt idx="71029">
                  <c:v>7.1030000000000003E-5</c:v>
                </c:pt>
                <c:pt idx="71030">
                  <c:v>7.1031000000000005E-5</c:v>
                </c:pt>
                <c:pt idx="71031">
                  <c:v>7.1031999999999993E-5</c:v>
                </c:pt>
                <c:pt idx="71032">
                  <c:v>7.1032999999999996E-5</c:v>
                </c:pt>
                <c:pt idx="71033">
                  <c:v>7.1033999999999998E-5</c:v>
                </c:pt>
                <c:pt idx="71034">
                  <c:v>7.1035E-5</c:v>
                </c:pt>
                <c:pt idx="71035">
                  <c:v>7.1036000000000002E-5</c:v>
                </c:pt>
                <c:pt idx="71036">
                  <c:v>7.1037000000000004E-5</c:v>
                </c:pt>
                <c:pt idx="71037">
                  <c:v>7.1038000000000007E-5</c:v>
                </c:pt>
                <c:pt idx="71038">
                  <c:v>7.1038999999999995E-5</c:v>
                </c:pt>
                <c:pt idx="71039">
                  <c:v>7.1039999999999997E-5</c:v>
                </c:pt>
                <c:pt idx="71040">
                  <c:v>7.1041E-5</c:v>
                </c:pt>
                <c:pt idx="71041">
                  <c:v>7.1042000000000002E-5</c:v>
                </c:pt>
                <c:pt idx="71042">
                  <c:v>7.1043000000000004E-5</c:v>
                </c:pt>
                <c:pt idx="71043">
                  <c:v>7.1044000000000006E-5</c:v>
                </c:pt>
                <c:pt idx="71044">
                  <c:v>7.1044999999999995E-5</c:v>
                </c:pt>
                <c:pt idx="71045">
                  <c:v>7.1045999999999997E-5</c:v>
                </c:pt>
                <c:pt idx="71046">
                  <c:v>7.1046999999999999E-5</c:v>
                </c:pt>
                <c:pt idx="71047">
                  <c:v>7.1048000000000001E-5</c:v>
                </c:pt>
                <c:pt idx="71048">
                  <c:v>7.1049000000000004E-5</c:v>
                </c:pt>
                <c:pt idx="71049">
                  <c:v>7.1050000000000006E-5</c:v>
                </c:pt>
                <c:pt idx="71050">
                  <c:v>7.1050999999999994E-5</c:v>
                </c:pt>
                <c:pt idx="71051">
                  <c:v>7.1051999999999997E-5</c:v>
                </c:pt>
                <c:pt idx="71052">
                  <c:v>7.1052999999999999E-5</c:v>
                </c:pt>
                <c:pt idx="71053">
                  <c:v>7.1054000000000001E-5</c:v>
                </c:pt>
                <c:pt idx="71054">
                  <c:v>7.1055000000000003E-5</c:v>
                </c:pt>
                <c:pt idx="71055">
                  <c:v>7.1056000000000005E-5</c:v>
                </c:pt>
                <c:pt idx="71056">
                  <c:v>7.1056999999999994E-5</c:v>
                </c:pt>
                <c:pt idx="71057">
                  <c:v>7.1057999999999996E-5</c:v>
                </c:pt>
                <c:pt idx="71058">
                  <c:v>7.1058999999999998E-5</c:v>
                </c:pt>
                <c:pt idx="71059">
                  <c:v>7.1060000000000001E-5</c:v>
                </c:pt>
                <c:pt idx="71060">
                  <c:v>7.1061000000000003E-5</c:v>
                </c:pt>
                <c:pt idx="71061">
                  <c:v>7.1062000000000005E-5</c:v>
                </c:pt>
                <c:pt idx="71062">
                  <c:v>7.1062999999999994E-5</c:v>
                </c:pt>
                <c:pt idx="71063">
                  <c:v>7.1063999999999996E-5</c:v>
                </c:pt>
                <c:pt idx="71064">
                  <c:v>7.1064999999999998E-5</c:v>
                </c:pt>
                <c:pt idx="71065">
                  <c:v>7.1066E-5</c:v>
                </c:pt>
                <c:pt idx="71066">
                  <c:v>7.1067000000000002E-5</c:v>
                </c:pt>
                <c:pt idx="71067">
                  <c:v>7.1068000000000005E-5</c:v>
                </c:pt>
                <c:pt idx="71068">
                  <c:v>7.1068999999999993E-5</c:v>
                </c:pt>
                <c:pt idx="71069">
                  <c:v>7.1069999999999995E-5</c:v>
                </c:pt>
                <c:pt idx="71070">
                  <c:v>7.1070999999999998E-5</c:v>
                </c:pt>
                <c:pt idx="71071">
                  <c:v>7.1072E-5</c:v>
                </c:pt>
                <c:pt idx="71072">
                  <c:v>7.1073000000000002E-5</c:v>
                </c:pt>
                <c:pt idx="71073">
                  <c:v>7.1074000000000004E-5</c:v>
                </c:pt>
                <c:pt idx="71074">
                  <c:v>7.1075000000000006E-5</c:v>
                </c:pt>
                <c:pt idx="71075">
                  <c:v>7.1075999999999995E-5</c:v>
                </c:pt>
                <c:pt idx="71076">
                  <c:v>7.1076999999999997E-5</c:v>
                </c:pt>
                <c:pt idx="71077">
                  <c:v>7.1077999999999999E-5</c:v>
                </c:pt>
                <c:pt idx="71078">
                  <c:v>7.1079000000000002E-5</c:v>
                </c:pt>
                <c:pt idx="71079">
                  <c:v>7.1080000000000004E-5</c:v>
                </c:pt>
                <c:pt idx="71080">
                  <c:v>7.1081000000000006E-5</c:v>
                </c:pt>
                <c:pt idx="71081">
                  <c:v>7.1081999999999995E-5</c:v>
                </c:pt>
                <c:pt idx="71082">
                  <c:v>7.1082999999999997E-5</c:v>
                </c:pt>
                <c:pt idx="71083">
                  <c:v>7.1083999999999999E-5</c:v>
                </c:pt>
                <c:pt idx="71084">
                  <c:v>7.1085000000000001E-5</c:v>
                </c:pt>
                <c:pt idx="71085">
                  <c:v>7.1086000000000003E-5</c:v>
                </c:pt>
                <c:pt idx="71086">
                  <c:v>7.1087000000000006E-5</c:v>
                </c:pt>
                <c:pt idx="71087">
                  <c:v>7.1087999999999994E-5</c:v>
                </c:pt>
                <c:pt idx="71088">
                  <c:v>7.1088999999999996E-5</c:v>
                </c:pt>
                <c:pt idx="71089">
                  <c:v>7.1089999999999999E-5</c:v>
                </c:pt>
                <c:pt idx="71090">
                  <c:v>7.1091000000000001E-5</c:v>
                </c:pt>
                <c:pt idx="71091">
                  <c:v>7.1092000000000003E-5</c:v>
                </c:pt>
                <c:pt idx="71092">
                  <c:v>7.1093000000000005E-5</c:v>
                </c:pt>
                <c:pt idx="71093">
                  <c:v>7.1093999999999994E-5</c:v>
                </c:pt>
                <c:pt idx="71094">
                  <c:v>7.1094999999999996E-5</c:v>
                </c:pt>
                <c:pt idx="71095">
                  <c:v>7.1095999999999998E-5</c:v>
                </c:pt>
                <c:pt idx="71096">
                  <c:v>7.1097E-5</c:v>
                </c:pt>
                <c:pt idx="71097">
                  <c:v>7.1098000000000003E-5</c:v>
                </c:pt>
                <c:pt idx="71098">
                  <c:v>7.1099000000000005E-5</c:v>
                </c:pt>
                <c:pt idx="71099">
                  <c:v>7.1099999999999994E-5</c:v>
                </c:pt>
                <c:pt idx="71100">
                  <c:v>7.1100999999999996E-5</c:v>
                </c:pt>
                <c:pt idx="71101">
                  <c:v>7.1101999999999998E-5</c:v>
                </c:pt>
                <c:pt idx="71102">
                  <c:v>7.1103E-5</c:v>
                </c:pt>
                <c:pt idx="71103">
                  <c:v>7.1104000000000002E-5</c:v>
                </c:pt>
                <c:pt idx="71104">
                  <c:v>7.1105000000000004E-5</c:v>
                </c:pt>
                <c:pt idx="71105">
                  <c:v>7.1106000000000007E-5</c:v>
                </c:pt>
                <c:pt idx="71106">
                  <c:v>7.1106999999999995E-5</c:v>
                </c:pt>
                <c:pt idx="71107">
                  <c:v>7.1107999999999997E-5</c:v>
                </c:pt>
                <c:pt idx="71108">
                  <c:v>7.1109E-5</c:v>
                </c:pt>
                <c:pt idx="71109">
                  <c:v>7.1110000000000002E-5</c:v>
                </c:pt>
                <c:pt idx="71110">
                  <c:v>7.1111000000000004E-5</c:v>
                </c:pt>
                <c:pt idx="71111">
                  <c:v>7.1112000000000006E-5</c:v>
                </c:pt>
                <c:pt idx="71112">
                  <c:v>7.1112999999999995E-5</c:v>
                </c:pt>
                <c:pt idx="71113">
                  <c:v>7.1113999999999997E-5</c:v>
                </c:pt>
                <c:pt idx="71114">
                  <c:v>7.1114999999999999E-5</c:v>
                </c:pt>
                <c:pt idx="71115">
                  <c:v>7.1116000000000001E-5</c:v>
                </c:pt>
                <c:pt idx="71116">
                  <c:v>7.1117000000000004E-5</c:v>
                </c:pt>
                <c:pt idx="71117">
                  <c:v>7.1118000000000006E-5</c:v>
                </c:pt>
                <c:pt idx="71118">
                  <c:v>7.1118999999999995E-5</c:v>
                </c:pt>
                <c:pt idx="71119">
                  <c:v>7.1119999999999997E-5</c:v>
                </c:pt>
                <c:pt idx="71120">
                  <c:v>7.1120999999999999E-5</c:v>
                </c:pt>
                <c:pt idx="71121">
                  <c:v>7.1122000000000001E-5</c:v>
                </c:pt>
                <c:pt idx="71122">
                  <c:v>7.1123000000000003E-5</c:v>
                </c:pt>
                <c:pt idx="71123">
                  <c:v>7.1124000000000005E-5</c:v>
                </c:pt>
                <c:pt idx="71124">
                  <c:v>7.1124999999999994E-5</c:v>
                </c:pt>
                <c:pt idx="71125">
                  <c:v>7.1125999999999996E-5</c:v>
                </c:pt>
                <c:pt idx="71126">
                  <c:v>7.1126999999999998E-5</c:v>
                </c:pt>
                <c:pt idx="71127">
                  <c:v>7.1128000000000001E-5</c:v>
                </c:pt>
                <c:pt idx="71128">
                  <c:v>7.1129000000000003E-5</c:v>
                </c:pt>
                <c:pt idx="71129">
                  <c:v>7.1130000000000005E-5</c:v>
                </c:pt>
                <c:pt idx="71130">
                  <c:v>7.1130999999999994E-5</c:v>
                </c:pt>
                <c:pt idx="71131">
                  <c:v>7.1131999999999996E-5</c:v>
                </c:pt>
                <c:pt idx="71132">
                  <c:v>7.1132999999999998E-5</c:v>
                </c:pt>
                <c:pt idx="71133">
                  <c:v>7.1134E-5</c:v>
                </c:pt>
                <c:pt idx="71134">
                  <c:v>7.1135000000000002E-5</c:v>
                </c:pt>
                <c:pt idx="71135">
                  <c:v>7.1136000000000005E-5</c:v>
                </c:pt>
                <c:pt idx="71136">
                  <c:v>7.1136999999999993E-5</c:v>
                </c:pt>
                <c:pt idx="71137">
                  <c:v>7.1137999999999996E-5</c:v>
                </c:pt>
                <c:pt idx="71138">
                  <c:v>7.1138999999999998E-5</c:v>
                </c:pt>
                <c:pt idx="71139">
                  <c:v>7.114E-5</c:v>
                </c:pt>
                <c:pt idx="71140">
                  <c:v>7.1141000000000002E-5</c:v>
                </c:pt>
                <c:pt idx="71141">
                  <c:v>7.1142000000000004E-5</c:v>
                </c:pt>
                <c:pt idx="71142">
                  <c:v>7.1143000000000006E-5</c:v>
                </c:pt>
                <c:pt idx="71143">
                  <c:v>7.1143999999999995E-5</c:v>
                </c:pt>
                <c:pt idx="71144">
                  <c:v>7.1144999999999997E-5</c:v>
                </c:pt>
                <c:pt idx="71145">
                  <c:v>7.1145999999999999E-5</c:v>
                </c:pt>
                <c:pt idx="71146">
                  <c:v>7.1147000000000002E-5</c:v>
                </c:pt>
                <c:pt idx="71147">
                  <c:v>7.1148000000000004E-5</c:v>
                </c:pt>
                <c:pt idx="71148">
                  <c:v>7.1149000000000006E-5</c:v>
                </c:pt>
                <c:pt idx="71149">
                  <c:v>7.1149999999999995E-5</c:v>
                </c:pt>
                <c:pt idx="71150">
                  <c:v>7.1150999999999997E-5</c:v>
                </c:pt>
                <c:pt idx="71151">
                  <c:v>7.1151999999999999E-5</c:v>
                </c:pt>
                <c:pt idx="71152">
                  <c:v>7.1153000000000001E-5</c:v>
                </c:pt>
                <c:pt idx="71153">
                  <c:v>7.1154000000000003E-5</c:v>
                </c:pt>
                <c:pt idx="71154">
                  <c:v>7.1155000000000006E-5</c:v>
                </c:pt>
                <c:pt idx="71155">
                  <c:v>7.1155999999999994E-5</c:v>
                </c:pt>
                <c:pt idx="71156">
                  <c:v>7.1156999999999997E-5</c:v>
                </c:pt>
                <c:pt idx="71157">
                  <c:v>7.1157999999999999E-5</c:v>
                </c:pt>
                <c:pt idx="71158">
                  <c:v>7.1159000000000001E-5</c:v>
                </c:pt>
                <c:pt idx="71159">
                  <c:v>7.1160000000000003E-5</c:v>
                </c:pt>
                <c:pt idx="71160">
                  <c:v>7.1161000000000005E-5</c:v>
                </c:pt>
                <c:pt idx="71161">
                  <c:v>7.1161999999999994E-5</c:v>
                </c:pt>
                <c:pt idx="71162">
                  <c:v>7.1162999999999996E-5</c:v>
                </c:pt>
                <c:pt idx="71163">
                  <c:v>7.1163999999999998E-5</c:v>
                </c:pt>
                <c:pt idx="71164">
                  <c:v>7.1165000000000001E-5</c:v>
                </c:pt>
                <c:pt idx="71165">
                  <c:v>7.1166000000000003E-5</c:v>
                </c:pt>
                <c:pt idx="71166">
                  <c:v>7.1167000000000005E-5</c:v>
                </c:pt>
                <c:pt idx="71167">
                  <c:v>7.1167999999999994E-5</c:v>
                </c:pt>
                <c:pt idx="71168">
                  <c:v>7.1168999999999996E-5</c:v>
                </c:pt>
                <c:pt idx="71169">
                  <c:v>7.1169999999999998E-5</c:v>
                </c:pt>
                <c:pt idx="71170">
                  <c:v>7.1171E-5</c:v>
                </c:pt>
                <c:pt idx="71171">
                  <c:v>7.1172000000000002E-5</c:v>
                </c:pt>
                <c:pt idx="71172">
                  <c:v>7.1173000000000004E-5</c:v>
                </c:pt>
                <c:pt idx="71173">
                  <c:v>7.1174000000000007E-5</c:v>
                </c:pt>
                <c:pt idx="71174">
                  <c:v>7.1174999999999995E-5</c:v>
                </c:pt>
                <c:pt idx="71175">
                  <c:v>7.1175999999999998E-5</c:v>
                </c:pt>
                <c:pt idx="71176">
                  <c:v>7.1177E-5</c:v>
                </c:pt>
                <c:pt idx="71177">
                  <c:v>7.1178000000000002E-5</c:v>
                </c:pt>
                <c:pt idx="71178">
                  <c:v>7.1179000000000004E-5</c:v>
                </c:pt>
                <c:pt idx="71179">
                  <c:v>7.1180000000000006E-5</c:v>
                </c:pt>
                <c:pt idx="71180">
                  <c:v>7.1180999999999995E-5</c:v>
                </c:pt>
                <c:pt idx="71181">
                  <c:v>7.1181999999999997E-5</c:v>
                </c:pt>
                <c:pt idx="71182">
                  <c:v>7.1182999999999999E-5</c:v>
                </c:pt>
                <c:pt idx="71183">
                  <c:v>7.1184000000000002E-5</c:v>
                </c:pt>
                <c:pt idx="71184">
                  <c:v>7.1185000000000004E-5</c:v>
                </c:pt>
                <c:pt idx="71185">
                  <c:v>7.1186000000000006E-5</c:v>
                </c:pt>
                <c:pt idx="71186">
                  <c:v>7.1186999999999995E-5</c:v>
                </c:pt>
                <c:pt idx="71187">
                  <c:v>7.1187999999999997E-5</c:v>
                </c:pt>
                <c:pt idx="71188">
                  <c:v>7.1188999999999999E-5</c:v>
                </c:pt>
                <c:pt idx="71189">
                  <c:v>7.1190000000000001E-5</c:v>
                </c:pt>
                <c:pt idx="71190">
                  <c:v>7.1191000000000003E-5</c:v>
                </c:pt>
                <c:pt idx="71191">
                  <c:v>7.1192000000000005E-5</c:v>
                </c:pt>
                <c:pt idx="71192">
                  <c:v>7.1192999999999994E-5</c:v>
                </c:pt>
                <c:pt idx="71193">
                  <c:v>7.1193999999999996E-5</c:v>
                </c:pt>
                <c:pt idx="71194">
                  <c:v>7.1194999999999999E-5</c:v>
                </c:pt>
                <c:pt idx="71195">
                  <c:v>7.1196000000000001E-5</c:v>
                </c:pt>
                <c:pt idx="71196">
                  <c:v>7.1197000000000003E-5</c:v>
                </c:pt>
                <c:pt idx="71197">
                  <c:v>7.1198000000000005E-5</c:v>
                </c:pt>
                <c:pt idx="71198">
                  <c:v>7.1198999999999994E-5</c:v>
                </c:pt>
                <c:pt idx="71199">
                  <c:v>7.1199999999999996E-5</c:v>
                </c:pt>
                <c:pt idx="71200">
                  <c:v>7.1200999999999998E-5</c:v>
                </c:pt>
                <c:pt idx="71201">
                  <c:v>7.1202E-5</c:v>
                </c:pt>
                <c:pt idx="71202">
                  <c:v>7.1203000000000003E-5</c:v>
                </c:pt>
                <c:pt idx="71203">
                  <c:v>7.1204000000000005E-5</c:v>
                </c:pt>
                <c:pt idx="71204">
                  <c:v>7.1204999999999993E-5</c:v>
                </c:pt>
                <c:pt idx="71205">
                  <c:v>7.1205999999999996E-5</c:v>
                </c:pt>
                <c:pt idx="71206">
                  <c:v>7.1206999999999998E-5</c:v>
                </c:pt>
                <c:pt idx="71207">
                  <c:v>7.1208E-5</c:v>
                </c:pt>
                <c:pt idx="71208">
                  <c:v>7.1209000000000002E-5</c:v>
                </c:pt>
                <c:pt idx="71209">
                  <c:v>7.1210000000000004E-5</c:v>
                </c:pt>
                <c:pt idx="71210">
                  <c:v>7.1211000000000006E-5</c:v>
                </c:pt>
                <c:pt idx="71211">
                  <c:v>7.1211999999999995E-5</c:v>
                </c:pt>
                <c:pt idx="71212">
                  <c:v>7.1212999999999997E-5</c:v>
                </c:pt>
                <c:pt idx="71213">
                  <c:v>7.1214E-5</c:v>
                </c:pt>
                <c:pt idx="71214">
                  <c:v>7.1215000000000002E-5</c:v>
                </c:pt>
                <c:pt idx="71215">
                  <c:v>7.1216000000000004E-5</c:v>
                </c:pt>
                <c:pt idx="71216">
                  <c:v>7.1217000000000006E-5</c:v>
                </c:pt>
                <c:pt idx="71217">
                  <c:v>7.1217999999999995E-5</c:v>
                </c:pt>
                <c:pt idx="71218">
                  <c:v>7.1218999999999997E-5</c:v>
                </c:pt>
                <c:pt idx="71219">
                  <c:v>7.1219999999999999E-5</c:v>
                </c:pt>
                <c:pt idx="71220">
                  <c:v>7.1221000000000001E-5</c:v>
                </c:pt>
                <c:pt idx="71221">
                  <c:v>7.1222000000000004E-5</c:v>
                </c:pt>
                <c:pt idx="71222">
                  <c:v>7.1223000000000006E-5</c:v>
                </c:pt>
                <c:pt idx="71223">
                  <c:v>7.1223999999999994E-5</c:v>
                </c:pt>
                <c:pt idx="71224">
                  <c:v>7.1224999999999997E-5</c:v>
                </c:pt>
                <c:pt idx="71225">
                  <c:v>7.1225999999999999E-5</c:v>
                </c:pt>
                <c:pt idx="71226">
                  <c:v>7.1227000000000001E-5</c:v>
                </c:pt>
                <c:pt idx="71227">
                  <c:v>7.1228000000000003E-5</c:v>
                </c:pt>
                <c:pt idx="71228">
                  <c:v>7.1229000000000005E-5</c:v>
                </c:pt>
                <c:pt idx="71229">
                  <c:v>7.1229999999999994E-5</c:v>
                </c:pt>
                <c:pt idx="71230">
                  <c:v>7.1230999999999996E-5</c:v>
                </c:pt>
                <c:pt idx="71231">
                  <c:v>7.1231999999999998E-5</c:v>
                </c:pt>
                <c:pt idx="71232">
                  <c:v>7.1233000000000001E-5</c:v>
                </c:pt>
                <c:pt idx="71233">
                  <c:v>7.1234000000000003E-5</c:v>
                </c:pt>
                <c:pt idx="71234">
                  <c:v>7.1235000000000005E-5</c:v>
                </c:pt>
                <c:pt idx="71235">
                  <c:v>7.1235999999999994E-5</c:v>
                </c:pt>
                <c:pt idx="71236">
                  <c:v>7.1236999999999996E-5</c:v>
                </c:pt>
                <c:pt idx="71237">
                  <c:v>7.1237999999999998E-5</c:v>
                </c:pt>
                <c:pt idx="71238">
                  <c:v>7.1239E-5</c:v>
                </c:pt>
                <c:pt idx="71239">
                  <c:v>7.1240000000000002E-5</c:v>
                </c:pt>
                <c:pt idx="71240">
                  <c:v>7.1241000000000005E-5</c:v>
                </c:pt>
                <c:pt idx="71241">
                  <c:v>7.1242000000000007E-5</c:v>
                </c:pt>
                <c:pt idx="71242">
                  <c:v>7.1242999999999995E-5</c:v>
                </c:pt>
                <c:pt idx="71243">
                  <c:v>7.1243999999999998E-5</c:v>
                </c:pt>
                <c:pt idx="71244">
                  <c:v>7.1245E-5</c:v>
                </c:pt>
                <c:pt idx="71245">
                  <c:v>7.1246000000000002E-5</c:v>
                </c:pt>
                <c:pt idx="71246">
                  <c:v>7.1247000000000004E-5</c:v>
                </c:pt>
                <c:pt idx="71247">
                  <c:v>7.1248000000000006E-5</c:v>
                </c:pt>
                <c:pt idx="71248">
                  <c:v>7.1248999999999995E-5</c:v>
                </c:pt>
                <c:pt idx="71249">
                  <c:v>7.1249999999999997E-5</c:v>
                </c:pt>
                <c:pt idx="71250">
                  <c:v>7.1250999999999999E-5</c:v>
                </c:pt>
                <c:pt idx="71251">
                  <c:v>7.1252000000000002E-5</c:v>
                </c:pt>
                <c:pt idx="71252">
                  <c:v>7.1253000000000004E-5</c:v>
                </c:pt>
                <c:pt idx="71253">
                  <c:v>7.1254000000000006E-5</c:v>
                </c:pt>
                <c:pt idx="71254">
                  <c:v>7.1254999999999995E-5</c:v>
                </c:pt>
                <c:pt idx="71255">
                  <c:v>7.1255999999999997E-5</c:v>
                </c:pt>
                <c:pt idx="71256">
                  <c:v>7.1256999999999999E-5</c:v>
                </c:pt>
                <c:pt idx="71257">
                  <c:v>7.1258000000000001E-5</c:v>
                </c:pt>
                <c:pt idx="71258">
                  <c:v>7.1259000000000003E-5</c:v>
                </c:pt>
                <c:pt idx="71259">
                  <c:v>7.1260000000000006E-5</c:v>
                </c:pt>
                <c:pt idx="71260">
                  <c:v>7.1260999999999994E-5</c:v>
                </c:pt>
                <c:pt idx="71261">
                  <c:v>7.1261999999999996E-5</c:v>
                </c:pt>
                <c:pt idx="71262">
                  <c:v>7.1262999999999999E-5</c:v>
                </c:pt>
                <c:pt idx="71263">
                  <c:v>7.1264000000000001E-5</c:v>
                </c:pt>
                <c:pt idx="71264">
                  <c:v>7.1265000000000003E-5</c:v>
                </c:pt>
                <c:pt idx="71265">
                  <c:v>7.1266000000000005E-5</c:v>
                </c:pt>
                <c:pt idx="71266">
                  <c:v>7.1266999999999994E-5</c:v>
                </c:pt>
                <c:pt idx="71267">
                  <c:v>7.1267999999999996E-5</c:v>
                </c:pt>
                <c:pt idx="71268">
                  <c:v>7.1268999999999998E-5</c:v>
                </c:pt>
                <c:pt idx="71269">
                  <c:v>7.127E-5</c:v>
                </c:pt>
                <c:pt idx="71270">
                  <c:v>7.1271000000000003E-5</c:v>
                </c:pt>
                <c:pt idx="71271">
                  <c:v>7.1272000000000005E-5</c:v>
                </c:pt>
                <c:pt idx="71272">
                  <c:v>7.1272999999999993E-5</c:v>
                </c:pt>
                <c:pt idx="71273">
                  <c:v>7.1273999999999996E-5</c:v>
                </c:pt>
                <c:pt idx="71274">
                  <c:v>7.1274999999999998E-5</c:v>
                </c:pt>
                <c:pt idx="71275">
                  <c:v>7.1276E-5</c:v>
                </c:pt>
                <c:pt idx="71276">
                  <c:v>7.1277000000000002E-5</c:v>
                </c:pt>
                <c:pt idx="71277">
                  <c:v>7.1278000000000004E-5</c:v>
                </c:pt>
                <c:pt idx="71278">
                  <c:v>7.1279000000000007E-5</c:v>
                </c:pt>
                <c:pt idx="71279">
                  <c:v>7.1279999999999995E-5</c:v>
                </c:pt>
                <c:pt idx="71280">
                  <c:v>7.1280999999999997E-5</c:v>
                </c:pt>
                <c:pt idx="71281">
                  <c:v>7.1282E-5</c:v>
                </c:pt>
                <c:pt idx="71282">
                  <c:v>7.1283000000000002E-5</c:v>
                </c:pt>
                <c:pt idx="71283">
                  <c:v>7.1284000000000004E-5</c:v>
                </c:pt>
                <c:pt idx="71284">
                  <c:v>7.1285000000000006E-5</c:v>
                </c:pt>
                <c:pt idx="71285">
                  <c:v>7.1285999999999995E-5</c:v>
                </c:pt>
                <c:pt idx="71286">
                  <c:v>7.1286999999999997E-5</c:v>
                </c:pt>
                <c:pt idx="71287">
                  <c:v>7.1287999999999999E-5</c:v>
                </c:pt>
                <c:pt idx="71288">
                  <c:v>7.1289000000000001E-5</c:v>
                </c:pt>
                <c:pt idx="71289">
                  <c:v>7.1290000000000004E-5</c:v>
                </c:pt>
                <c:pt idx="71290">
                  <c:v>7.1291000000000006E-5</c:v>
                </c:pt>
                <c:pt idx="71291">
                  <c:v>7.1291999999999994E-5</c:v>
                </c:pt>
                <c:pt idx="71292">
                  <c:v>7.1292999999999997E-5</c:v>
                </c:pt>
                <c:pt idx="71293">
                  <c:v>7.1293999999999999E-5</c:v>
                </c:pt>
                <c:pt idx="71294">
                  <c:v>7.1295000000000001E-5</c:v>
                </c:pt>
                <c:pt idx="71295">
                  <c:v>7.1296000000000003E-5</c:v>
                </c:pt>
                <c:pt idx="71296">
                  <c:v>7.1297000000000005E-5</c:v>
                </c:pt>
                <c:pt idx="71297">
                  <c:v>7.1297999999999994E-5</c:v>
                </c:pt>
                <c:pt idx="71298">
                  <c:v>7.1298999999999996E-5</c:v>
                </c:pt>
                <c:pt idx="71299">
                  <c:v>7.1299999999999998E-5</c:v>
                </c:pt>
                <c:pt idx="71300">
                  <c:v>7.1301000000000001E-5</c:v>
                </c:pt>
                <c:pt idx="71301">
                  <c:v>7.1302000000000003E-5</c:v>
                </c:pt>
                <c:pt idx="71302">
                  <c:v>7.1303000000000005E-5</c:v>
                </c:pt>
                <c:pt idx="71303">
                  <c:v>7.1303999999999994E-5</c:v>
                </c:pt>
                <c:pt idx="71304">
                  <c:v>7.1304999999999996E-5</c:v>
                </c:pt>
                <c:pt idx="71305">
                  <c:v>7.1305999999999998E-5</c:v>
                </c:pt>
                <c:pt idx="71306">
                  <c:v>7.1307E-5</c:v>
                </c:pt>
                <c:pt idx="71307">
                  <c:v>7.1308000000000002E-5</c:v>
                </c:pt>
                <c:pt idx="71308">
                  <c:v>7.1309000000000005E-5</c:v>
                </c:pt>
                <c:pt idx="71309">
                  <c:v>7.1310000000000007E-5</c:v>
                </c:pt>
                <c:pt idx="71310">
                  <c:v>7.1310999999999995E-5</c:v>
                </c:pt>
                <c:pt idx="71311">
                  <c:v>7.1311999999999998E-5</c:v>
                </c:pt>
                <c:pt idx="71312">
                  <c:v>7.1313E-5</c:v>
                </c:pt>
                <c:pt idx="71313">
                  <c:v>7.1314000000000002E-5</c:v>
                </c:pt>
                <c:pt idx="71314">
                  <c:v>7.1315000000000004E-5</c:v>
                </c:pt>
                <c:pt idx="71315">
                  <c:v>7.1316000000000006E-5</c:v>
                </c:pt>
                <c:pt idx="71316">
                  <c:v>7.1316999999999995E-5</c:v>
                </c:pt>
                <c:pt idx="71317">
                  <c:v>7.1317999999999997E-5</c:v>
                </c:pt>
                <c:pt idx="71318">
                  <c:v>7.1318999999999999E-5</c:v>
                </c:pt>
                <c:pt idx="71319">
                  <c:v>7.1320000000000002E-5</c:v>
                </c:pt>
                <c:pt idx="71320">
                  <c:v>7.1321000000000004E-5</c:v>
                </c:pt>
                <c:pt idx="71321">
                  <c:v>7.1322000000000006E-5</c:v>
                </c:pt>
                <c:pt idx="71322">
                  <c:v>7.1322999999999995E-5</c:v>
                </c:pt>
                <c:pt idx="71323">
                  <c:v>7.1323999999999997E-5</c:v>
                </c:pt>
                <c:pt idx="71324">
                  <c:v>7.1324999999999999E-5</c:v>
                </c:pt>
                <c:pt idx="71325">
                  <c:v>7.1326000000000001E-5</c:v>
                </c:pt>
                <c:pt idx="71326">
                  <c:v>7.1327000000000003E-5</c:v>
                </c:pt>
                <c:pt idx="71327">
                  <c:v>7.1328000000000006E-5</c:v>
                </c:pt>
                <c:pt idx="71328">
                  <c:v>7.1328999999999994E-5</c:v>
                </c:pt>
                <c:pt idx="71329">
                  <c:v>7.1329999999999996E-5</c:v>
                </c:pt>
                <c:pt idx="71330">
                  <c:v>7.1330999999999999E-5</c:v>
                </c:pt>
                <c:pt idx="71331">
                  <c:v>7.1332000000000001E-5</c:v>
                </c:pt>
                <c:pt idx="71332">
                  <c:v>7.1333000000000003E-5</c:v>
                </c:pt>
                <c:pt idx="71333">
                  <c:v>7.1334000000000005E-5</c:v>
                </c:pt>
                <c:pt idx="71334">
                  <c:v>7.1334999999999994E-5</c:v>
                </c:pt>
                <c:pt idx="71335">
                  <c:v>7.1335999999999996E-5</c:v>
                </c:pt>
                <c:pt idx="71336">
                  <c:v>7.1336999999999998E-5</c:v>
                </c:pt>
                <c:pt idx="71337">
                  <c:v>7.1338E-5</c:v>
                </c:pt>
                <c:pt idx="71338">
                  <c:v>7.1339000000000003E-5</c:v>
                </c:pt>
                <c:pt idx="71339">
                  <c:v>7.1340000000000005E-5</c:v>
                </c:pt>
                <c:pt idx="71340">
                  <c:v>7.1340999999999993E-5</c:v>
                </c:pt>
                <c:pt idx="71341">
                  <c:v>7.1341999999999996E-5</c:v>
                </c:pt>
                <c:pt idx="71342">
                  <c:v>7.1342999999999998E-5</c:v>
                </c:pt>
                <c:pt idx="71343">
                  <c:v>7.1344E-5</c:v>
                </c:pt>
                <c:pt idx="71344">
                  <c:v>7.1345000000000002E-5</c:v>
                </c:pt>
                <c:pt idx="71345">
                  <c:v>7.1346000000000004E-5</c:v>
                </c:pt>
                <c:pt idx="71346">
                  <c:v>7.1347000000000007E-5</c:v>
                </c:pt>
                <c:pt idx="71347">
                  <c:v>7.1347999999999995E-5</c:v>
                </c:pt>
                <c:pt idx="71348">
                  <c:v>7.1348999999999997E-5</c:v>
                </c:pt>
                <c:pt idx="71349">
                  <c:v>7.135E-5</c:v>
                </c:pt>
                <c:pt idx="71350">
                  <c:v>7.1351000000000002E-5</c:v>
                </c:pt>
                <c:pt idx="71351">
                  <c:v>7.1352000000000004E-5</c:v>
                </c:pt>
                <c:pt idx="71352">
                  <c:v>7.1353000000000006E-5</c:v>
                </c:pt>
                <c:pt idx="71353">
                  <c:v>7.1353999999999995E-5</c:v>
                </c:pt>
                <c:pt idx="71354">
                  <c:v>7.1354999999999997E-5</c:v>
                </c:pt>
                <c:pt idx="71355">
                  <c:v>7.1355999999999999E-5</c:v>
                </c:pt>
                <c:pt idx="71356">
                  <c:v>7.1357000000000001E-5</c:v>
                </c:pt>
                <c:pt idx="71357">
                  <c:v>7.1358000000000004E-5</c:v>
                </c:pt>
                <c:pt idx="71358">
                  <c:v>7.1359000000000006E-5</c:v>
                </c:pt>
                <c:pt idx="71359">
                  <c:v>7.1359999999999994E-5</c:v>
                </c:pt>
                <c:pt idx="71360">
                  <c:v>7.1360999999999997E-5</c:v>
                </c:pt>
                <c:pt idx="71361">
                  <c:v>7.1361999999999999E-5</c:v>
                </c:pt>
                <c:pt idx="71362">
                  <c:v>7.1363000000000001E-5</c:v>
                </c:pt>
                <c:pt idx="71363">
                  <c:v>7.1364000000000003E-5</c:v>
                </c:pt>
                <c:pt idx="71364">
                  <c:v>7.1365000000000005E-5</c:v>
                </c:pt>
                <c:pt idx="71365">
                  <c:v>7.1365999999999994E-5</c:v>
                </c:pt>
                <c:pt idx="71366">
                  <c:v>7.1366999999999996E-5</c:v>
                </c:pt>
                <c:pt idx="71367">
                  <c:v>7.1367999999999998E-5</c:v>
                </c:pt>
                <c:pt idx="71368">
                  <c:v>7.1369000000000001E-5</c:v>
                </c:pt>
                <c:pt idx="71369">
                  <c:v>7.1370000000000003E-5</c:v>
                </c:pt>
                <c:pt idx="71370">
                  <c:v>7.1371000000000005E-5</c:v>
                </c:pt>
                <c:pt idx="71371">
                  <c:v>7.1371999999999994E-5</c:v>
                </c:pt>
                <c:pt idx="71372">
                  <c:v>7.1372999999999996E-5</c:v>
                </c:pt>
                <c:pt idx="71373">
                  <c:v>7.1373999999999998E-5</c:v>
                </c:pt>
                <c:pt idx="71374">
                  <c:v>7.1375E-5</c:v>
                </c:pt>
                <c:pt idx="71375">
                  <c:v>7.1376000000000002E-5</c:v>
                </c:pt>
                <c:pt idx="71376">
                  <c:v>7.1377000000000005E-5</c:v>
                </c:pt>
                <c:pt idx="71377">
                  <c:v>7.1378000000000007E-5</c:v>
                </c:pt>
                <c:pt idx="71378">
                  <c:v>7.1378999999999995E-5</c:v>
                </c:pt>
                <c:pt idx="71379">
                  <c:v>7.1379999999999998E-5</c:v>
                </c:pt>
                <c:pt idx="71380">
                  <c:v>7.1381E-5</c:v>
                </c:pt>
                <c:pt idx="71381">
                  <c:v>7.1382000000000002E-5</c:v>
                </c:pt>
                <c:pt idx="71382">
                  <c:v>7.1383000000000004E-5</c:v>
                </c:pt>
                <c:pt idx="71383">
                  <c:v>7.1384000000000006E-5</c:v>
                </c:pt>
                <c:pt idx="71384">
                  <c:v>7.1384999999999995E-5</c:v>
                </c:pt>
                <c:pt idx="71385">
                  <c:v>7.1385999999999997E-5</c:v>
                </c:pt>
                <c:pt idx="71386">
                  <c:v>7.1386999999999999E-5</c:v>
                </c:pt>
                <c:pt idx="71387">
                  <c:v>7.1388000000000002E-5</c:v>
                </c:pt>
                <c:pt idx="71388">
                  <c:v>7.1389000000000004E-5</c:v>
                </c:pt>
                <c:pt idx="71389">
                  <c:v>7.1390000000000006E-5</c:v>
                </c:pt>
                <c:pt idx="71390">
                  <c:v>7.1390999999999995E-5</c:v>
                </c:pt>
                <c:pt idx="71391">
                  <c:v>7.1391999999999997E-5</c:v>
                </c:pt>
                <c:pt idx="71392">
                  <c:v>7.1392999999999999E-5</c:v>
                </c:pt>
                <c:pt idx="71393">
                  <c:v>7.1394000000000001E-5</c:v>
                </c:pt>
                <c:pt idx="71394">
                  <c:v>7.1395000000000003E-5</c:v>
                </c:pt>
                <c:pt idx="71395">
                  <c:v>7.1396000000000006E-5</c:v>
                </c:pt>
                <c:pt idx="71396">
                  <c:v>7.1396999999999994E-5</c:v>
                </c:pt>
                <c:pt idx="71397">
                  <c:v>7.1397999999999996E-5</c:v>
                </c:pt>
                <c:pt idx="71398">
                  <c:v>7.1398999999999999E-5</c:v>
                </c:pt>
                <c:pt idx="71399">
                  <c:v>7.1400000000000001E-5</c:v>
                </c:pt>
                <c:pt idx="71400">
                  <c:v>7.1401000000000003E-5</c:v>
                </c:pt>
                <c:pt idx="71401">
                  <c:v>7.1402000000000005E-5</c:v>
                </c:pt>
                <c:pt idx="71402">
                  <c:v>7.1402999999999994E-5</c:v>
                </c:pt>
                <c:pt idx="71403">
                  <c:v>7.1403999999999996E-5</c:v>
                </c:pt>
                <c:pt idx="71404">
                  <c:v>7.1404999999999998E-5</c:v>
                </c:pt>
                <c:pt idx="71405">
                  <c:v>7.1406E-5</c:v>
                </c:pt>
                <c:pt idx="71406">
                  <c:v>7.1407000000000003E-5</c:v>
                </c:pt>
                <c:pt idx="71407">
                  <c:v>7.1408000000000005E-5</c:v>
                </c:pt>
                <c:pt idx="71408">
                  <c:v>7.1408999999999993E-5</c:v>
                </c:pt>
                <c:pt idx="71409">
                  <c:v>7.1409999999999996E-5</c:v>
                </c:pt>
                <c:pt idx="71410">
                  <c:v>7.1410999999999998E-5</c:v>
                </c:pt>
                <c:pt idx="71411">
                  <c:v>7.1412E-5</c:v>
                </c:pt>
                <c:pt idx="71412">
                  <c:v>7.1413000000000002E-5</c:v>
                </c:pt>
                <c:pt idx="71413">
                  <c:v>7.1414000000000004E-5</c:v>
                </c:pt>
                <c:pt idx="71414">
                  <c:v>7.1415000000000007E-5</c:v>
                </c:pt>
                <c:pt idx="71415">
                  <c:v>7.1415999999999995E-5</c:v>
                </c:pt>
                <c:pt idx="71416">
                  <c:v>7.1416999999999997E-5</c:v>
                </c:pt>
                <c:pt idx="71417">
                  <c:v>7.1418E-5</c:v>
                </c:pt>
                <c:pt idx="71418">
                  <c:v>7.1419000000000002E-5</c:v>
                </c:pt>
                <c:pt idx="71419">
                  <c:v>7.1420000000000004E-5</c:v>
                </c:pt>
                <c:pt idx="71420">
                  <c:v>7.1421000000000006E-5</c:v>
                </c:pt>
                <c:pt idx="71421">
                  <c:v>7.1421999999999995E-5</c:v>
                </c:pt>
                <c:pt idx="71422">
                  <c:v>7.1422999999999997E-5</c:v>
                </c:pt>
                <c:pt idx="71423">
                  <c:v>7.1423999999999999E-5</c:v>
                </c:pt>
                <c:pt idx="71424">
                  <c:v>7.1425000000000001E-5</c:v>
                </c:pt>
                <c:pt idx="71425">
                  <c:v>7.1426000000000004E-5</c:v>
                </c:pt>
                <c:pt idx="71426">
                  <c:v>7.1427000000000006E-5</c:v>
                </c:pt>
                <c:pt idx="71427">
                  <c:v>7.1427999999999994E-5</c:v>
                </c:pt>
                <c:pt idx="71428">
                  <c:v>7.1428999999999997E-5</c:v>
                </c:pt>
                <c:pt idx="71429">
                  <c:v>7.1429999999999999E-5</c:v>
                </c:pt>
                <c:pt idx="71430">
                  <c:v>7.1431000000000001E-5</c:v>
                </c:pt>
                <c:pt idx="71431">
                  <c:v>7.1432000000000003E-5</c:v>
                </c:pt>
                <c:pt idx="71432">
                  <c:v>7.1433000000000005E-5</c:v>
                </c:pt>
                <c:pt idx="71433">
                  <c:v>7.1433999999999994E-5</c:v>
                </c:pt>
                <c:pt idx="71434">
                  <c:v>7.1434999999999996E-5</c:v>
                </c:pt>
                <c:pt idx="71435">
                  <c:v>7.1435999999999998E-5</c:v>
                </c:pt>
                <c:pt idx="71436">
                  <c:v>7.1437000000000001E-5</c:v>
                </c:pt>
                <c:pt idx="71437">
                  <c:v>7.1438000000000003E-5</c:v>
                </c:pt>
                <c:pt idx="71438">
                  <c:v>7.1439000000000005E-5</c:v>
                </c:pt>
                <c:pt idx="71439">
                  <c:v>7.1439999999999994E-5</c:v>
                </c:pt>
                <c:pt idx="71440">
                  <c:v>7.1440999999999996E-5</c:v>
                </c:pt>
                <c:pt idx="71441">
                  <c:v>7.1441999999999998E-5</c:v>
                </c:pt>
                <c:pt idx="71442">
                  <c:v>7.1443E-5</c:v>
                </c:pt>
                <c:pt idx="71443">
                  <c:v>7.1444000000000002E-5</c:v>
                </c:pt>
                <c:pt idx="71444">
                  <c:v>7.1445000000000005E-5</c:v>
                </c:pt>
                <c:pt idx="71445">
                  <c:v>7.1445999999999993E-5</c:v>
                </c:pt>
                <c:pt idx="71446">
                  <c:v>7.1446999999999995E-5</c:v>
                </c:pt>
                <c:pt idx="71447">
                  <c:v>7.1447999999999998E-5</c:v>
                </c:pt>
                <c:pt idx="71448">
                  <c:v>7.1449E-5</c:v>
                </c:pt>
                <c:pt idx="71449">
                  <c:v>7.1450000000000002E-5</c:v>
                </c:pt>
                <c:pt idx="71450">
                  <c:v>7.1451000000000004E-5</c:v>
                </c:pt>
                <c:pt idx="71451">
                  <c:v>7.1452000000000006E-5</c:v>
                </c:pt>
                <c:pt idx="71452">
                  <c:v>7.1452999999999995E-5</c:v>
                </c:pt>
                <c:pt idx="71453">
                  <c:v>7.1453999999999997E-5</c:v>
                </c:pt>
                <c:pt idx="71454">
                  <c:v>7.1454999999999999E-5</c:v>
                </c:pt>
                <c:pt idx="71455">
                  <c:v>7.1456000000000002E-5</c:v>
                </c:pt>
                <c:pt idx="71456">
                  <c:v>7.1457000000000004E-5</c:v>
                </c:pt>
                <c:pt idx="71457">
                  <c:v>7.1458000000000006E-5</c:v>
                </c:pt>
                <c:pt idx="71458">
                  <c:v>7.1458999999999995E-5</c:v>
                </c:pt>
                <c:pt idx="71459">
                  <c:v>7.1459999999999997E-5</c:v>
                </c:pt>
                <c:pt idx="71460">
                  <c:v>7.1460999999999999E-5</c:v>
                </c:pt>
                <c:pt idx="71461">
                  <c:v>7.1462000000000001E-5</c:v>
                </c:pt>
                <c:pt idx="71462">
                  <c:v>7.1463000000000003E-5</c:v>
                </c:pt>
                <c:pt idx="71463">
                  <c:v>7.1464000000000006E-5</c:v>
                </c:pt>
                <c:pt idx="71464">
                  <c:v>7.1464999999999994E-5</c:v>
                </c:pt>
                <c:pt idx="71465">
                  <c:v>7.1465999999999996E-5</c:v>
                </c:pt>
                <c:pt idx="71466">
                  <c:v>7.1466999999999999E-5</c:v>
                </c:pt>
                <c:pt idx="71467">
                  <c:v>7.1468000000000001E-5</c:v>
                </c:pt>
                <c:pt idx="71468">
                  <c:v>7.1469000000000003E-5</c:v>
                </c:pt>
                <c:pt idx="71469">
                  <c:v>7.1470000000000005E-5</c:v>
                </c:pt>
                <c:pt idx="71470">
                  <c:v>7.1470999999999994E-5</c:v>
                </c:pt>
                <c:pt idx="71471">
                  <c:v>7.1471999999999996E-5</c:v>
                </c:pt>
                <c:pt idx="71472">
                  <c:v>7.1472999999999998E-5</c:v>
                </c:pt>
                <c:pt idx="71473">
                  <c:v>7.1474E-5</c:v>
                </c:pt>
                <c:pt idx="71474">
                  <c:v>7.1475000000000003E-5</c:v>
                </c:pt>
                <c:pt idx="71475">
                  <c:v>7.1476000000000005E-5</c:v>
                </c:pt>
                <c:pt idx="71476">
                  <c:v>7.1476999999999993E-5</c:v>
                </c:pt>
                <c:pt idx="71477">
                  <c:v>7.1477999999999996E-5</c:v>
                </c:pt>
                <c:pt idx="71478">
                  <c:v>7.1478999999999998E-5</c:v>
                </c:pt>
                <c:pt idx="71479">
                  <c:v>7.148E-5</c:v>
                </c:pt>
                <c:pt idx="71480">
                  <c:v>7.1481000000000002E-5</c:v>
                </c:pt>
                <c:pt idx="71481">
                  <c:v>7.1482000000000004E-5</c:v>
                </c:pt>
                <c:pt idx="71482">
                  <c:v>7.1483000000000007E-5</c:v>
                </c:pt>
                <c:pt idx="71483">
                  <c:v>7.1483999999999995E-5</c:v>
                </c:pt>
                <c:pt idx="71484">
                  <c:v>7.1484999999999997E-5</c:v>
                </c:pt>
                <c:pt idx="71485">
                  <c:v>7.1486E-5</c:v>
                </c:pt>
                <c:pt idx="71486">
                  <c:v>7.1487000000000002E-5</c:v>
                </c:pt>
                <c:pt idx="71487">
                  <c:v>7.1488000000000004E-5</c:v>
                </c:pt>
                <c:pt idx="71488">
                  <c:v>7.1489000000000006E-5</c:v>
                </c:pt>
                <c:pt idx="71489">
                  <c:v>7.1489999999999995E-5</c:v>
                </c:pt>
                <c:pt idx="71490">
                  <c:v>7.1490999999999997E-5</c:v>
                </c:pt>
                <c:pt idx="71491">
                  <c:v>7.1491999999999999E-5</c:v>
                </c:pt>
                <c:pt idx="71492">
                  <c:v>7.1493000000000001E-5</c:v>
                </c:pt>
                <c:pt idx="71493">
                  <c:v>7.1494000000000004E-5</c:v>
                </c:pt>
                <c:pt idx="71494">
                  <c:v>7.1495000000000006E-5</c:v>
                </c:pt>
                <c:pt idx="71495">
                  <c:v>7.1495999999999994E-5</c:v>
                </c:pt>
                <c:pt idx="71496">
                  <c:v>7.1496999999999997E-5</c:v>
                </c:pt>
                <c:pt idx="71497">
                  <c:v>7.1497999999999999E-5</c:v>
                </c:pt>
                <c:pt idx="71498">
                  <c:v>7.1499000000000001E-5</c:v>
                </c:pt>
                <c:pt idx="71499">
                  <c:v>7.1500000000000003E-5</c:v>
                </c:pt>
                <c:pt idx="71500">
                  <c:v>7.1501000000000005E-5</c:v>
                </c:pt>
                <c:pt idx="71501">
                  <c:v>7.1501999999999994E-5</c:v>
                </c:pt>
                <c:pt idx="71502">
                  <c:v>7.1502999999999996E-5</c:v>
                </c:pt>
                <c:pt idx="71503">
                  <c:v>7.1503999999999998E-5</c:v>
                </c:pt>
                <c:pt idx="71504">
                  <c:v>7.1505000000000001E-5</c:v>
                </c:pt>
                <c:pt idx="71505">
                  <c:v>7.1506000000000003E-5</c:v>
                </c:pt>
                <c:pt idx="71506">
                  <c:v>7.1507000000000005E-5</c:v>
                </c:pt>
                <c:pt idx="71507">
                  <c:v>7.1507999999999994E-5</c:v>
                </c:pt>
                <c:pt idx="71508">
                  <c:v>7.1508999999999996E-5</c:v>
                </c:pt>
                <c:pt idx="71509">
                  <c:v>7.1509999999999998E-5</c:v>
                </c:pt>
                <c:pt idx="71510">
                  <c:v>7.1511E-5</c:v>
                </c:pt>
                <c:pt idx="71511">
                  <c:v>7.1512000000000002E-5</c:v>
                </c:pt>
                <c:pt idx="71512">
                  <c:v>7.1513000000000005E-5</c:v>
                </c:pt>
                <c:pt idx="71513">
                  <c:v>7.1513999999999993E-5</c:v>
                </c:pt>
                <c:pt idx="71514">
                  <c:v>7.1514999999999995E-5</c:v>
                </c:pt>
                <c:pt idx="71515">
                  <c:v>7.1515999999999998E-5</c:v>
                </c:pt>
                <c:pt idx="71516">
                  <c:v>7.1517E-5</c:v>
                </c:pt>
                <c:pt idx="71517">
                  <c:v>7.1518000000000002E-5</c:v>
                </c:pt>
                <c:pt idx="71518">
                  <c:v>7.1519000000000004E-5</c:v>
                </c:pt>
                <c:pt idx="71519">
                  <c:v>7.1520000000000006E-5</c:v>
                </c:pt>
                <c:pt idx="71520">
                  <c:v>7.1520999999999995E-5</c:v>
                </c:pt>
                <c:pt idx="71521">
                  <c:v>7.1521999999999997E-5</c:v>
                </c:pt>
                <c:pt idx="71522">
                  <c:v>7.1522999999999999E-5</c:v>
                </c:pt>
                <c:pt idx="71523">
                  <c:v>7.1524000000000002E-5</c:v>
                </c:pt>
                <c:pt idx="71524">
                  <c:v>7.1525000000000004E-5</c:v>
                </c:pt>
                <c:pt idx="71525">
                  <c:v>7.1526000000000006E-5</c:v>
                </c:pt>
                <c:pt idx="71526">
                  <c:v>7.1526999999999995E-5</c:v>
                </c:pt>
                <c:pt idx="71527">
                  <c:v>7.1527999999999997E-5</c:v>
                </c:pt>
                <c:pt idx="71528">
                  <c:v>7.1528999999999999E-5</c:v>
                </c:pt>
                <c:pt idx="71529">
                  <c:v>7.1530000000000001E-5</c:v>
                </c:pt>
                <c:pt idx="71530">
                  <c:v>7.1531000000000003E-5</c:v>
                </c:pt>
                <c:pt idx="71531">
                  <c:v>7.1532000000000006E-5</c:v>
                </c:pt>
                <c:pt idx="71532">
                  <c:v>7.1532999999999994E-5</c:v>
                </c:pt>
                <c:pt idx="71533">
                  <c:v>7.1533999999999996E-5</c:v>
                </c:pt>
                <c:pt idx="71534">
                  <c:v>7.1534999999999999E-5</c:v>
                </c:pt>
                <c:pt idx="71535">
                  <c:v>7.1536000000000001E-5</c:v>
                </c:pt>
                <c:pt idx="71536">
                  <c:v>7.1537000000000003E-5</c:v>
                </c:pt>
                <c:pt idx="71537">
                  <c:v>7.1538000000000005E-5</c:v>
                </c:pt>
                <c:pt idx="71538">
                  <c:v>7.1538999999999994E-5</c:v>
                </c:pt>
                <c:pt idx="71539">
                  <c:v>7.1539999999999996E-5</c:v>
                </c:pt>
                <c:pt idx="71540">
                  <c:v>7.1540999999999998E-5</c:v>
                </c:pt>
                <c:pt idx="71541">
                  <c:v>7.1542E-5</c:v>
                </c:pt>
                <c:pt idx="71542">
                  <c:v>7.1543000000000003E-5</c:v>
                </c:pt>
                <c:pt idx="71543">
                  <c:v>7.1544000000000005E-5</c:v>
                </c:pt>
                <c:pt idx="71544">
                  <c:v>7.1544999999999993E-5</c:v>
                </c:pt>
                <c:pt idx="71545">
                  <c:v>7.1545999999999996E-5</c:v>
                </c:pt>
                <c:pt idx="71546">
                  <c:v>7.1546999999999998E-5</c:v>
                </c:pt>
                <c:pt idx="71547">
                  <c:v>7.1548E-5</c:v>
                </c:pt>
                <c:pt idx="71548">
                  <c:v>7.1549000000000002E-5</c:v>
                </c:pt>
                <c:pt idx="71549">
                  <c:v>7.1550000000000004E-5</c:v>
                </c:pt>
                <c:pt idx="71550">
                  <c:v>7.1551000000000007E-5</c:v>
                </c:pt>
                <c:pt idx="71551">
                  <c:v>7.1551999999999995E-5</c:v>
                </c:pt>
                <c:pt idx="71552">
                  <c:v>7.1552999999999997E-5</c:v>
                </c:pt>
                <c:pt idx="71553">
                  <c:v>7.1554E-5</c:v>
                </c:pt>
                <c:pt idx="71554">
                  <c:v>7.1555000000000002E-5</c:v>
                </c:pt>
                <c:pt idx="71555">
                  <c:v>7.1556000000000004E-5</c:v>
                </c:pt>
                <c:pt idx="71556">
                  <c:v>7.1557000000000006E-5</c:v>
                </c:pt>
                <c:pt idx="71557">
                  <c:v>7.1557999999999995E-5</c:v>
                </c:pt>
                <c:pt idx="71558">
                  <c:v>7.1558999999999997E-5</c:v>
                </c:pt>
                <c:pt idx="71559">
                  <c:v>7.1559999999999999E-5</c:v>
                </c:pt>
                <c:pt idx="71560">
                  <c:v>7.1561000000000001E-5</c:v>
                </c:pt>
                <c:pt idx="71561">
                  <c:v>7.1562000000000004E-5</c:v>
                </c:pt>
                <c:pt idx="71562">
                  <c:v>7.1563000000000006E-5</c:v>
                </c:pt>
                <c:pt idx="71563">
                  <c:v>7.1563999999999994E-5</c:v>
                </c:pt>
                <c:pt idx="71564">
                  <c:v>7.1564999999999997E-5</c:v>
                </c:pt>
                <c:pt idx="71565">
                  <c:v>7.1565999999999999E-5</c:v>
                </c:pt>
                <c:pt idx="71566">
                  <c:v>7.1567000000000001E-5</c:v>
                </c:pt>
                <c:pt idx="71567">
                  <c:v>7.1568000000000003E-5</c:v>
                </c:pt>
                <c:pt idx="71568">
                  <c:v>7.1569000000000005E-5</c:v>
                </c:pt>
                <c:pt idx="71569">
                  <c:v>7.1569999999999994E-5</c:v>
                </c:pt>
                <c:pt idx="71570">
                  <c:v>7.1570999999999996E-5</c:v>
                </c:pt>
                <c:pt idx="71571">
                  <c:v>7.1571999999999998E-5</c:v>
                </c:pt>
                <c:pt idx="71572">
                  <c:v>7.1573000000000001E-5</c:v>
                </c:pt>
                <c:pt idx="71573">
                  <c:v>7.1574000000000003E-5</c:v>
                </c:pt>
                <c:pt idx="71574">
                  <c:v>7.1575000000000005E-5</c:v>
                </c:pt>
                <c:pt idx="71575">
                  <c:v>7.1575999999999994E-5</c:v>
                </c:pt>
                <c:pt idx="71576">
                  <c:v>7.1576999999999996E-5</c:v>
                </c:pt>
                <c:pt idx="71577">
                  <c:v>7.1577999999999998E-5</c:v>
                </c:pt>
                <c:pt idx="71578">
                  <c:v>7.1579E-5</c:v>
                </c:pt>
                <c:pt idx="71579">
                  <c:v>7.1580000000000002E-5</c:v>
                </c:pt>
                <c:pt idx="71580">
                  <c:v>7.1581000000000005E-5</c:v>
                </c:pt>
                <c:pt idx="71581">
                  <c:v>7.1581999999999993E-5</c:v>
                </c:pt>
                <c:pt idx="71582">
                  <c:v>7.1582999999999995E-5</c:v>
                </c:pt>
                <c:pt idx="71583">
                  <c:v>7.1583999999999998E-5</c:v>
                </c:pt>
                <c:pt idx="71584">
                  <c:v>7.1585E-5</c:v>
                </c:pt>
                <c:pt idx="71585">
                  <c:v>7.1586000000000002E-5</c:v>
                </c:pt>
                <c:pt idx="71586">
                  <c:v>7.1587000000000004E-5</c:v>
                </c:pt>
                <c:pt idx="71587">
                  <c:v>7.1588000000000006E-5</c:v>
                </c:pt>
                <c:pt idx="71588">
                  <c:v>7.1588999999999995E-5</c:v>
                </c:pt>
                <c:pt idx="71589">
                  <c:v>7.1589999999999997E-5</c:v>
                </c:pt>
                <c:pt idx="71590">
                  <c:v>7.1590999999999999E-5</c:v>
                </c:pt>
                <c:pt idx="71591">
                  <c:v>7.1592000000000002E-5</c:v>
                </c:pt>
                <c:pt idx="71592">
                  <c:v>7.1593000000000004E-5</c:v>
                </c:pt>
                <c:pt idx="71593">
                  <c:v>7.1594000000000006E-5</c:v>
                </c:pt>
                <c:pt idx="71594">
                  <c:v>7.1594999999999995E-5</c:v>
                </c:pt>
                <c:pt idx="71595">
                  <c:v>7.1595999999999997E-5</c:v>
                </c:pt>
                <c:pt idx="71596">
                  <c:v>7.1596999999999999E-5</c:v>
                </c:pt>
                <c:pt idx="71597">
                  <c:v>7.1598000000000001E-5</c:v>
                </c:pt>
                <c:pt idx="71598">
                  <c:v>7.1599000000000003E-5</c:v>
                </c:pt>
                <c:pt idx="71599">
                  <c:v>7.1600000000000006E-5</c:v>
                </c:pt>
                <c:pt idx="71600">
                  <c:v>7.1600999999999994E-5</c:v>
                </c:pt>
                <c:pt idx="71601">
                  <c:v>7.1601999999999996E-5</c:v>
                </c:pt>
                <c:pt idx="71602">
                  <c:v>7.1602999999999999E-5</c:v>
                </c:pt>
                <c:pt idx="71603">
                  <c:v>7.1604000000000001E-5</c:v>
                </c:pt>
                <c:pt idx="71604">
                  <c:v>7.1605000000000003E-5</c:v>
                </c:pt>
                <c:pt idx="71605">
                  <c:v>7.1606000000000005E-5</c:v>
                </c:pt>
                <c:pt idx="71606">
                  <c:v>7.1606999999999994E-5</c:v>
                </c:pt>
                <c:pt idx="71607">
                  <c:v>7.1607999999999996E-5</c:v>
                </c:pt>
                <c:pt idx="71608">
                  <c:v>7.1608999999999998E-5</c:v>
                </c:pt>
                <c:pt idx="71609">
                  <c:v>7.161E-5</c:v>
                </c:pt>
                <c:pt idx="71610">
                  <c:v>7.1611000000000003E-5</c:v>
                </c:pt>
                <c:pt idx="71611">
                  <c:v>7.1612000000000005E-5</c:v>
                </c:pt>
                <c:pt idx="71612">
                  <c:v>7.1612999999999994E-5</c:v>
                </c:pt>
                <c:pt idx="71613">
                  <c:v>7.1613999999999996E-5</c:v>
                </c:pt>
                <c:pt idx="71614">
                  <c:v>7.1614999999999998E-5</c:v>
                </c:pt>
                <c:pt idx="71615">
                  <c:v>7.1616E-5</c:v>
                </c:pt>
                <c:pt idx="71616">
                  <c:v>7.1617000000000002E-5</c:v>
                </c:pt>
                <c:pt idx="71617">
                  <c:v>7.1618000000000004E-5</c:v>
                </c:pt>
                <c:pt idx="71618">
                  <c:v>7.1619000000000007E-5</c:v>
                </c:pt>
                <c:pt idx="71619">
                  <c:v>7.1619999999999995E-5</c:v>
                </c:pt>
                <c:pt idx="71620">
                  <c:v>7.1620999999999997E-5</c:v>
                </c:pt>
                <c:pt idx="71621">
                  <c:v>7.1622E-5</c:v>
                </c:pt>
                <c:pt idx="71622">
                  <c:v>7.1623000000000002E-5</c:v>
                </c:pt>
                <c:pt idx="71623">
                  <c:v>7.1624000000000004E-5</c:v>
                </c:pt>
                <c:pt idx="71624">
                  <c:v>7.1625000000000006E-5</c:v>
                </c:pt>
                <c:pt idx="71625">
                  <c:v>7.1625999999999995E-5</c:v>
                </c:pt>
                <c:pt idx="71626">
                  <c:v>7.1626999999999997E-5</c:v>
                </c:pt>
                <c:pt idx="71627">
                  <c:v>7.1627999999999999E-5</c:v>
                </c:pt>
                <c:pt idx="71628">
                  <c:v>7.1629000000000001E-5</c:v>
                </c:pt>
                <c:pt idx="71629">
                  <c:v>7.1630000000000004E-5</c:v>
                </c:pt>
                <c:pt idx="71630">
                  <c:v>7.1631000000000006E-5</c:v>
                </c:pt>
                <c:pt idx="71631">
                  <c:v>7.1631999999999995E-5</c:v>
                </c:pt>
                <c:pt idx="71632">
                  <c:v>7.1632999999999997E-5</c:v>
                </c:pt>
                <c:pt idx="71633">
                  <c:v>7.1633999999999999E-5</c:v>
                </c:pt>
                <c:pt idx="71634">
                  <c:v>7.1635000000000001E-5</c:v>
                </c:pt>
                <c:pt idx="71635">
                  <c:v>7.1636000000000003E-5</c:v>
                </c:pt>
                <c:pt idx="71636">
                  <c:v>7.1637000000000005E-5</c:v>
                </c:pt>
                <c:pt idx="71637">
                  <c:v>7.1637999999999994E-5</c:v>
                </c:pt>
                <c:pt idx="71638">
                  <c:v>7.1638999999999996E-5</c:v>
                </c:pt>
                <c:pt idx="71639">
                  <c:v>7.1639999999999998E-5</c:v>
                </c:pt>
                <c:pt idx="71640">
                  <c:v>7.1641000000000001E-5</c:v>
                </c:pt>
                <c:pt idx="71641">
                  <c:v>7.1642000000000003E-5</c:v>
                </c:pt>
                <c:pt idx="71642">
                  <c:v>7.1643000000000005E-5</c:v>
                </c:pt>
                <c:pt idx="71643">
                  <c:v>7.1643999999999994E-5</c:v>
                </c:pt>
                <c:pt idx="71644">
                  <c:v>7.1644999999999996E-5</c:v>
                </c:pt>
                <c:pt idx="71645">
                  <c:v>7.1645999999999998E-5</c:v>
                </c:pt>
                <c:pt idx="71646">
                  <c:v>7.1647E-5</c:v>
                </c:pt>
                <c:pt idx="71647">
                  <c:v>7.1648000000000002E-5</c:v>
                </c:pt>
                <c:pt idx="71648">
                  <c:v>7.1649000000000005E-5</c:v>
                </c:pt>
                <c:pt idx="71649">
                  <c:v>7.1649999999999993E-5</c:v>
                </c:pt>
                <c:pt idx="71650">
                  <c:v>7.1650999999999996E-5</c:v>
                </c:pt>
                <c:pt idx="71651">
                  <c:v>7.1651999999999998E-5</c:v>
                </c:pt>
                <c:pt idx="71652">
                  <c:v>7.1653E-5</c:v>
                </c:pt>
                <c:pt idx="71653">
                  <c:v>7.1654000000000002E-5</c:v>
                </c:pt>
                <c:pt idx="71654">
                  <c:v>7.1655000000000004E-5</c:v>
                </c:pt>
                <c:pt idx="71655">
                  <c:v>7.1656000000000006E-5</c:v>
                </c:pt>
                <c:pt idx="71656">
                  <c:v>7.1656999999999995E-5</c:v>
                </c:pt>
                <c:pt idx="71657">
                  <c:v>7.1657999999999997E-5</c:v>
                </c:pt>
                <c:pt idx="71658">
                  <c:v>7.1658999999999999E-5</c:v>
                </c:pt>
                <c:pt idx="71659">
                  <c:v>7.1660000000000002E-5</c:v>
                </c:pt>
                <c:pt idx="71660">
                  <c:v>7.1661000000000004E-5</c:v>
                </c:pt>
                <c:pt idx="71661">
                  <c:v>7.1662000000000006E-5</c:v>
                </c:pt>
                <c:pt idx="71662">
                  <c:v>7.1662999999999995E-5</c:v>
                </c:pt>
                <c:pt idx="71663">
                  <c:v>7.1663999999999997E-5</c:v>
                </c:pt>
                <c:pt idx="71664">
                  <c:v>7.1664999999999999E-5</c:v>
                </c:pt>
                <c:pt idx="71665">
                  <c:v>7.1666000000000001E-5</c:v>
                </c:pt>
                <c:pt idx="71666">
                  <c:v>7.1667000000000003E-5</c:v>
                </c:pt>
                <c:pt idx="71667">
                  <c:v>7.1668000000000006E-5</c:v>
                </c:pt>
                <c:pt idx="71668">
                  <c:v>7.1668999999999994E-5</c:v>
                </c:pt>
                <c:pt idx="71669">
                  <c:v>7.1669999999999997E-5</c:v>
                </c:pt>
                <c:pt idx="71670">
                  <c:v>7.1670999999999999E-5</c:v>
                </c:pt>
                <c:pt idx="71671">
                  <c:v>7.1672000000000001E-5</c:v>
                </c:pt>
                <c:pt idx="71672">
                  <c:v>7.1673000000000003E-5</c:v>
                </c:pt>
                <c:pt idx="71673">
                  <c:v>7.1674000000000005E-5</c:v>
                </c:pt>
                <c:pt idx="71674">
                  <c:v>7.1674999999999994E-5</c:v>
                </c:pt>
                <c:pt idx="71675">
                  <c:v>7.1675999999999996E-5</c:v>
                </c:pt>
                <c:pt idx="71676">
                  <c:v>7.1676999999999998E-5</c:v>
                </c:pt>
                <c:pt idx="71677">
                  <c:v>7.1678000000000001E-5</c:v>
                </c:pt>
                <c:pt idx="71678">
                  <c:v>7.1679000000000003E-5</c:v>
                </c:pt>
                <c:pt idx="71679">
                  <c:v>7.1680000000000005E-5</c:v>
                </c:pt>
                <c:pt idx="71680">
                  <c:v>7.1680999999999994E-5</c:v>
                </c:pt>
                <c:pt idx="71681">
                  <c:v>7.1681999999999996E-5</c:v>
                </c:pt>
                <c:pt idx="71682">
                  <c:v>7.1682999999999998E-5</c:v>
                </c:pt>
                <c:pt idx="71683">
                  <c:v>7.1684E-5</c:v>
                </c:pt>
                <c:pt idx="71684">
                  <c:v>7.1685000000000002E-5</c:v>
                </c:pt>
                <c:pt idx="71685">
                  <c:v>7.1686000000000004E-5</c:v>
                </c:pt>
                <c:pt idx="71686">
                  <c:v>7.1687000000000007E-5</c:v>
                </c:pt>
                <c:pt idx="71687">
                  <c:v>7.1687999999999995E-5</c:v>
                </c:pt>
                <c:pt idx="71688">
                  <c:v>7.1688999999999998E-5</c:v>
                </c:pt>
                <c:pt idx="71689">
                  <c:v>7.169E-5</c:v>
                </c:pt>
                <c:pt idx="71690">
                  <c:v>7.1691000000000002E-5</c:v>
                </c:pt>
                <c:pt idx="71691">
                  <c:v>7.1692000000000004E-5</c:v>
                </c:pt>
                <c:pt idx="71692">
                  <c:v>7.1693000000000006E-5</c:v>
                </c:pt>
                <c:pt idx="71693">
                  <c:v>7.1693999999999995E-5</c:v>
                </c:pt>
                <c:pt idx="71694">
                  <c:v>7.1694999999999997E-5</c:v>
                </c:pt>
                <c:pt idx="71695">
                  <c:v>7.1695999999999999E-5</c:v>
                </c:pt>
                <c:pt idx="71696">
                  <c:v>7.1697000000000002E-5</c:v>
                </c:pt>
                <c:pt idx="71697">
                  <c:v>7.1698000000000004E-5</c:v>
                </c:pt>
                <c:pt idx="71698">
                  <c:v>7.1699000000000006E-5</c:v>
                </c:pt>
                <c:pt idx="71699">
                  <c:v>7.1699999999999995E-5</c:v>
                </c:pt>
                <c:pt idx="71700">
                  <c:v>7.1700999999999997E-5</c:v>
                </c:pt>
                <c:pt idx="71701">
                  <c:v>7.1701999999999999E-5</c:v>
                </c:pt>
                <c:pt idx="71702">
                  <c:v>7.1703000000000001E-5</c:v>
                </c:pt>
                <c:pt idx="71703">
                  <c:v>7.1704000000000003E-5</c:v>
                </c:pt>
                <c:pt idx="71704">
                  <c:v>7.1705000000000005E-5</c:v>
                </c:pt>
                <c:pt idx="71705">
                  <c:v>7.1705999999999994E-5</c:v>
                </c:pt>
                <c:pt idx="71706">
                  <c:v>7.1706999999999996E-5</c:v>
                </c:pt>
                <c:pt idx="71707">
                  <c:v>7.1707999999999999E-5</c:v>
                </c:pt>
                <c:pt idx="71708">
                  <c:v>7.1709000000000001E-5</c:v>
                </c:pt>
                <c:pt idx="71709">
                  <c:v>7.1710000000000003E-5</c:v>
                </c:pt>
                <c:pt idx="71710">
                  <c:v>7.1711000000000005E-5</c:v>
                </c:pt>
                <c:pt idx="71711">
                  <c:v>7.1711999999999994E-5</c:v>
                </c:pt>
                <c:pt idx="71712">
                  <c:v>7.1712999999999996E-5</c:v>
                </c:pt>
                <c:pt idx="71713">
                  <c:v>7.1713999999999998E-5</c:v>
                </c:pt>
                <c:pt idx="71714">
                  <c:v>7.1715E-5</c:v>
                </c:pt>
                <c:pt idx="71715">
                  <c:v>7.1716000000000003E-5</c:v>
                </c:pt>
                <c:pt idx="71716">
                  <c:v>7.1717000000000005E-5</c:v>
                </c:pt>
                <c:pt idx="71717">
                  <c:v>7.1717999999999993E-5</c:v>
                </c:pt>
                <c:pt idx="71718">
                  <c:v>7.1718999999999996E-5</c:v>
                </c:pt>
                <c:pt idx="71719">
                  <c:v>7.1719999999999998E-5</c:v>
                </c:pt>
                <c:pt idx="71720">
                  <c:v>7.1721E-5</c:v>
                </c:pt>
                <c:pt idx="71721">
                  <c:v>7.1722000000000002E-5</c:v>
                </c:pt>
                <c:pt idx="71722">
                  <c:v>7.1723000000000004E-5</c:v>
                </c:pt>
                <c:pt idx="71723">
                  <c:v>7.1724000000000006E-5</c:v>
                </c:pt>
                <c:pt idx="71724">
                  <c:v>7.1724999999999995E-5</c:v>
                </c:pt>
                <c:pt idx="71725">
                  <c:v>7.1725999999999997E-5</c:v>
                </c:pt>
                <c:pt idx="71726">
                  <c:v>7.1727E-5</c:v>
                </c:pt>
                <c:pt idx="71727">
                  <c:v>7.1728000000000002E-5</c:v>
                </c:pt>
                <c:pt idx="71728">
                  <c:v>7.1729000000000004E-5</c:v>
                </c:pt>
                <c:pt idx="71729">
                  <c:v>7.1730000000000006E-5</c:v>
                </c:pt>
                <c:pt idx="71730">
                  <c:v>7.1730999999999995E-5</c:v>
                </c:pt>
                <c:pt idx="71731">
                  <c:v>7.1731999999999997E-5</c:v>
                </c:pt>
                <c:pt idx="71732">
                  <c:v>7.1732999999999999E-5</c:v>
                </c:pt>
                <c:pt idx="71733">
                  <c:v>7.1734000000000001E-5</c:v>
                </c:pt>
                <c:pt idx="71734">
                  <c:v>7.1735000000000004E-5</c:v>
                </c:pt>
                <c:pt idx="71735">
                  <c:v>7.1736000000000006E-5</c:v>
                </c:pt>
                <c:pt idx="71736">
                  <c:v>7.1736999999999994E-5</c:v>
                </c:pt>
                <c:pt idx="71737">
                  <c:v>7.1737999999999997E-5</c:v>
                </c:pt>
                <c:pt idx="71738">
                  <c:v>7.1738999999999999E-5</c:v>
                </c:pt>
                <c:pt idx="71739">
                  <c:v>7.1740000000000001E-5</c:v>
                </c:pt>
                <c:pt idx="71740">
                  <c:v>7.1741000000000003E-5</c:v>
                </c:pt>
                <c:pt idx="71741">
                  <c:v>7.1742000000000005E-5</c:v>
                </c:pt>
                <c:pt idx="71742">
                  <c:v>7.1742999999999994E-5</c:v>
                </c:pt>
                <c:pt idx="71743">
                  <c:v>7.1743999999999996E-5</c:v>
                </c:pt>
                <c:pt idx="71744">
                  <c:v>7.1744999999999998E-5</c:v>
                </c:pt>
                <c:pt idx="71745">
                  <c:v>7.1746000000000001E-5</c:v>
                </c:pt>
                <c:pt idx="71746">
                  <c:v>7.1747000000000003E-5</c:v>
                </c:pt>
                <c:pt idx="71747">
                  <c:v>7.1748000000000005E-5</c:v>
                </c:pt>
                <c:pt idx="71748">
                  <c:v>7.1748999999999994E-5</c:v>
                </c:pt>
                <c:pt idx="71749">
                  <c:v>7.1749999999999996E-5</c:v>
                </c:pt>
                <c:pt idx="71750">
                  <c:v>7.1750999999999998E-5</c:v>
                </c:pt>
                <c:pt idx="71751">
                  <c:v>7.1752E-5</c:v>
                </c:pt>
                <c:pt idx="71752">
                  <c:v>7.1753000000000002E-5</c:v>
                </c:pt>
                <c:pt idx="71753">
                  <c:v>7.1754000000000005E-5</c:v>
                </c:pt>
                <c:pt idx="71754">
                  <c:v>7.1755000000000007E-5</c:v>
                </c:pt>
                <c:pt idx="71755">
                  <c:v>7.1755999999999995E-5</c:v>
                </c:pt>
                <c:pt idx="71756">
                  <c:v>7.1756999999999998E-5</c:v>
                </c:pt>
                <c:pt idx="71757">
                  <c:v>7.1758E-5</c:v>
                </c:pt>
                <c:pt idx="71758">
                  <c:v>7.1759000000000002E-5</c:v>
                </c:pt>
                <c:pt idx="71759">
                  <c:v>7.1760000000000004E-5</c:v>
                </c:pt>
                <c:pt idx="71760">
                  <c:v>7.1761000000000006E-5</c:v>
                </c:pt>
                <c:pt idx="71761">
                  <c:v>7.1761999999999995E-5</c:v>
                </c:pt>
                <c:pt idx="71762">
                  <c:v>7.1762999999999997E-5</c:v>
                </c:pt>
                <c:pt idx="71763">
                  <c:v>7.1763999999999999E-5</c:v>
                </c:pt>
                <c:pt idx="71764">
                  <c:v>7.1765000000000002E-5</c:v>
                </c:pt>
                <c:pt idx="71765">
                  <c:v>7.1766000000000004E-5</c:v>
                </c:pt>
                <c:pt idx="71766">
                  <c:v>7.1767000000000006E-5</c:v>
                </c:pt>
                <c:pt idx="71767">
                  <c:v>7.1767999999999995E-5</c:v>
                </c:pt>
                <c:pt idx="71768">
                  <c:v>7.1768999999999997E-5</c:v>
                </c:pt>
                <c:pt idx="71769">
                  <c:v>7.1769999999999999E-5</c:v>
                </c:pt>
                <c:pt idx="71770">
                  <c:v>7.1771000000000001E-5</c:v>
                </c:pt>
                <c:pt idx="71771">
                  <c:v>7.1772000000000003E-5</c:v>
                </c:pt>
                <c:pt idx="71772">
                  <c:v>7.1773000000000006E-5</c:v>
                </c:pt>
                <c:pt idx="71773">
                  <c:v>7.1773999999999994E-5</c:v>
                </c:pt>
                <c:pt idx="71774">
                  <c:v>7.1774999999999996E-5</c:v>
                </c:pt>
                <c:pt idx="71775">
                  <c:v>7.1775999999999999E-5</c:v>
                </c:pt>
                <c:pt idx="71776">
                  <c:v>7.1777000000000001E-5</c:v>
                </c:pt>
                <c:pt idx="71777">
                  <c:v>7.1778000000000003E-5</c:v>
                </c:pt>
                <c:pt idx="71778">
                  <c:v>7.1779000000000005E-5</c:v>
                </c:pt>
                <c:pt idx="71779">
                  <c:v>7.1779999999999994E-5</c:v>
                </c:pt>
                <c:pt idx="71780">
                  <c:v>7.1780999999999996E-5</c:v>
                </c:pt>
                <c:pt idx="71781">
                  <c:v>7.1781999999999998E-5</c:v>
                </c:pt>
                <c:pt idx="71782">
                  <c:v>7.1783E-5</c:v>
                </c:pt>
                <c:pt idx="71783">
                  <c:v>7.1784000000000003E-5</c:v>
                </c:pt>
                <c:pt idx="71784">
                  <c:v>7.1785000000000005E-5</c:v>
                </c:pt>
                <c:pt idx="71785">
                  <c:v>7.1785999999999993E-5</c:v>
                </c:pt>
                <c:pt idx="71786">
                  <c:v>7.1786999999999996E-5</c:v>
                </c:pt>
                <c:pt idx="71787">
                  <c:v>7.1787999999999998E-5</c:v>
                </c:pt>
                <c:pt idx="71788">
                  <c:v>7.1789E-5</c:v>
                </c:pt>
                <c:pt idx="71789">
                  <c:v>7.1790000000000002E-5</c:v>
                </c:pt>
                <c:pt idx="71790">
                  <c:v>7.1791000000000004E-5</c:v>
                </c:pt>
                <c:pt idx="71791">
                  <c:v>7.1792000000000007E-5</c:v>
                </c:pt>
                <c:pt idx="71792">
                  <c:v>7.1792999999999995E-5</c:v>
                </c:pt>
                <c:pt idx="71793">
                  <c:v>7.1793999999999997E-5</c:v>
                </c:pt>
                <c:pt idx="71794">
                  <c:v>7.1795E-5</c:v>
                </c:pt>
                <c:pt idx="71795">
                  <c:v>7.1796000000000002E-5</c:v>
                </c:pt>
                <c:pt idx="71796">
                  <c:v>7.1797000000000004E-5</c:v>
                </c:pt>
                <c:pt idx="71797">
                  <c:v>7.1798000000000006E-5</c:v>
                </c:pt>
                <c:pt idx="71798">
                  <c:v>7.1798999999999995E-5</c:v>
                </c:pt>
                <c:pt idx="71799">
                  <c:v>7.1799999999999997E-5</c:v>
                </c:pt>
                <c:pt idx="71800">
                  <c:v>7.1800999999999999E-5</c:v>
                </c:pt>
                <c:pt idx="71801">
                  <c:v>7.1802000000000001E-5</c:v>
                </c:pt>
                <c:pt idx="71802">
                  <c:v>7.1803000000000004E-5</c:v>
                </c:pt>
                <c:pt idx="71803">
                  <c:v>7.1804000000000006E-5</c:v>
                </c:pt>
                <c:pt idx="71804">
                  <c:v>7.1804999999999994E-5</c:v>
                </c:pt>
                <c:pt idx="71805">
                  <c:v>7.1805999999999997E-5</c:v>
                </c:pt>
                <c:pt idx="71806">
                  <c:v>7.1806999999999999E-5</c:v>
                </c:pt>
                <c:pt idx="71807">
                  <c:v>7.1808000000000001E-5</c:v>
                </c:pt>
                <c:pt idx="71808">
                  <c:v>7.1809000000000003E-5</c:v>
                </c:pt>
                <c:pt idx="71809">
                  <c:v>7.1810000000000005E-5</c:v>
                </c:pt>
                <c:pt idx="71810">
                  <c:v>7.1810999999999994E-5</c:v>
                </c:pt>
                <c:pt idx="71811">
                  <c:v>7.1811999999999996E-5</c:v>
                </c:pt>
                <c:pt idx="71812">
                  <c:v>7.1812999999999998E-5</c:v>
                </c:pt>
                <c:pt idx="71813">
                  <c:v>7.1814000000000001E-5</c:v>
                </c:pt>
                <c:pt idx="71814">
                  <c:v>7.1815000000000003E-5</c:v>
                </c:pt>
                <c:pt idx="71815">
                  <c:v>7.1816000000000005E-5</c:v>
                </c:pt>
                <c:pt idx="71816">
                  <c:v>7.1816999999999994E-5</c:v>
                </c:pt>
                <c:pt idx="71817">
                  <c:v>7.1817999999999996E-5</c:v>
                </c:pt>
                <c:pt idx="71818">
                  <c:v>7.1818999999999998E-5</c:v>
                </c:pt>
                <c:pt idx="71819">
                  <c:v>7.182E-5</c:v>
                </c:pt>
                <c:pt idx="71820">
                  <c:v>7.1821000000000002E-5</c:v>
                </c:pt>
                <c:pt idx="71821">
                  <c:v>7.1822000000000005E-5</c:v>
                </c:pt>
                <c:pt idx="71822">
                  <c:v>7.1823000000000007E-5</c:v>
                </c:pt>
                <c:pt idx="71823">
                  <c:v>7.1823999999999995E-5</c:v>
                </c:pt>
              </c:numCache>
            </c:numRef>
          </c:xVal>
          <c:yVal>
            <c:numRef>
              <c:f>residuals_reg!$E$3:$E$71826</c:f>
              <c:numCache>
                <c:formatCode>0.00E+00</c:formatCode>
                <c:ptCount val="71824"/>
                <c:pt idx="0">
                  <c:v>1</c:v>
                </c:pt>
                <c:pt idx="1">
                  <c:v>0.65452920000000003</c:v>
                </c:pt>
                <c:pt idx="2">
                  <c:v>0.45012410000000003</c:v>
                </c:pt>
                <c:pt idx="3">
                  <c:v>0.33512930000000002</c:v>
                </c:pt>
                <c:pt idx="4">
                  <c:v>0.2614438</c:v>
                </c:pt>
                <c:pt idx="5">
                  <c:v>0.20857919999999999</c:v>
                </c:pt>
                <c:pt idx="6">
                  <c:v>0.17016790000000001</c:v>
                </c:pt>
                <c:pt idx="7">
                  <c:v>0.14202980000000001</c:v>
                </c:pt>
                <c:pt idx="8">
                  <c:v>0.12033720000000001</c:v>
                </c:pt>
                <c:pt idx="9">
                  <c:v>0.1027723</c:v>
                </c:pt>
                <c:pt idx="10">
                  <c:v>8.8610750000000002E-2</c:v>
                </c:pt>
                <c:pt idx="11">
                  <c:v>7.7135629999999997E-2</c:v>
                </c:pt>
                <c:pt idx="12">
                  <c:v>6.7619020000000002E-2</c:v>
                </c:pt>
                <c:pt idx="13">
                  <c:v>5.970375E-2</c:v>
                </c:pt>
                <c:pt idx="14">
                  <c:v>5.2964339999999999E-2</c:v>
                </c:pt>
                <c:pt idx="15">
                  <c:v>4.7214359999999997E-2</c:v>
                </c:pt>
                <c:pt idx="16">
                  <c:v>4.2345760000000003E-2</c:v>
                </c:pt>
                <c:pt idx="17">
                  <c:v>3.8133500000000001E-2</c:v>
                </c:pt>
                <c:pt idx="18">
                  <c:v>3.4531909999999999E-2</c:v>
                </c:pt>
                <c:pt idx="19">
                  <c:v>3.1405839999999997E-2</c:v>
                </c:pt>
                <c:pt idx="20">
                  <c:v>2.8630200000000001E-2</c:v>
                </c:pt>
                <c:pt idx="21">
                  <c:v>2.622437E-2</c:v>
                </c:pt>
                <c:pt idx="22">
                  <c:v>2.4064619999999998E-2</c:v>
                </c:pt>
                <c:pt idx="23">
                  <c:v>2.2150820000000002E-2</c:v>
                </c:pt>
                <c:pt idx="24">
                  <c:v>2.0452399999999999E-2</c:v>
                </c:pt>
                <c:pt idx="25">
                  <c:v>1.8927929999999999E-2</c:v>
                </c:pt>
                <c:pt idx="26">
                  <c:v>1.75739E-2</c:v>
                </c:pt>
                <c:pt idx="27">
                  <c:v>1.634553E-2</c:v>
                </c:pt>
                <c:pt idx="28">
                  <c:v>1.524123E-2</c:v>
                </c:pt>
                <c:pt idx="29">
                  <c:v>1.425094E-2</c:v>
                </c:pt>
                <c:pt idx="30">
                  <c:v>1.3349979999999999E-2</c:v>
                </c:pt>
                <c:pt idx="31">
                  <c:v>1.253072E-2</c:v>
                </c:pt>
                <c:pt idx="32">
                  <c:v>1.17856E-2</c:v>
                </c:pt>
                <c:pt idx="33">
                  <c:v>1.11013E-2</c:v>
                </c:pt>
                <c:pt idx="34">
                  <c:v>1.0476640000000001E-2</c:v>
                </c:pt>
                <c:pt idx="35">
                  <c:v>9.9024109999999999E-3</c:v>
                </c:pt>
                <c:pt idx="36">
                  <c:v>9.3764950000000003E-3</c:v>
                </c:pt>
                <c:pt idx="37">
                  <c:v>8.889882E-3</c:v>
                </c:pt>
                <c:pt idx="38">
                  <c:v>8.4429090000000002E-3</c:v>
                </c:pt>
                <c:pt idx="39">
                  <c:v>8.0277449999999993E-3</c:v>
                </c:pt>
                <c:pt idx="40">
                  <c:v>7.6458810000000002E-3</c:v>
                </c:pt>
                <c:pt idx="41">
                  <c:v>7.2884380000000004E-3</c:v>
                </c:pt>
                <c:pt idx="42">
                  <c:v>6.9611359999999997E-3</c:v>
                </c:pt>
                <c:pt idx="43">
                  <c:v>6.652486E-3</c:v>
                </c:pt>
                <c:pt idx="44">
                  <c:v>6.3664059999999998E-3</c:v>
                </c:pt>
                <c:pt idx="45">
                  <c:v>6.1006109999999997E-3</c:v>
                </c:pt>
                <c:pt idx="46">
                  <c:v>5.850025E-3</c:v>
                </c:pt>
                <c:pt idx="47">
                  <c:v>5.6170179999999997E-3</c:v>
                </c:pt>
                <c:pt idx="48">
                  <c:v>5.399783E-3</c:v>
                </c:pt>
                <c:pt idx="49">
                  <c:v>5.1952020000000003E-3</c:v>
                </c:pt>
                <c:pt idx="50">
                  <c:v>5.0021830000000003E-3</c:v>
                </c:pt>
                <c:pt idx="51">
                  <c:v>4.821026E-3</c:v>
                </c:pt>
                <c:pt idx="52">
                  <c:v>4.6499929999999998E-3</c:v>
                </c:pt>
                <c:pt idx="53">
                  <c:v>4.4907239999999998E-3</c:v>
                </c:pt>
                <c:pt idx="54">
                  <c:v>4.3399620000000002E-3</c:v>
                </c:pt>
                <c:pt idx="55">
                  <c:v>4.1972119999999996E-3</c:v>
                </c:pt>
                <c:pt idx="56">
                  <c:v>4.0617709999999996E-3</c:v>
                </c:pt>
                <c:pt idx="57">
                  <c:v>3.9346720000000002E-3</c:v>
                </c:pt>
                <c:pt idx="58">
                  <c:v>3.8138099999999999E-3</c:v>
                </c:pt>
                <c:pt idx="59">
                  <c:v>3.6990880000000001E-3</c:v>
                </c:pt>
                <c:pt idx="60">
                  <c:v>3.5903189999999998E-3</c:v>
                </c:pt>
                <c:pt idx="61">
                  <c:v>3.4870420000000001E-3</c:v>
                </c:pt>
                <c:pt idx="62">
                  <c:v>3.3888619999999999E-3</c:v>
                </c:pt>
                <c:pt idx="63">
                  <c:v>3.295358E-3</c:v>
                </c:pt>
                <c:pt idx="64">
                  <c:v>3.2061889999999999E-3</c:v>
                </c:pt>
                <c:pt idx="65">
                  <c:v>3.121712E-3</c:v>
                </c:pt>
                <c:pt idx="66">
                  <c:v>3.04097E-3</c:v>
                </c:pt>
                <c:pt idx="67">
                  <c:v>2.9636020000000001E-3</c:v>
                </c:pt>
                <c:pt idx="68">
                  <c:v>2.8896479999999999E-3</c:v>
                </c:pt>
                <c:pt idx="69">
                  <c:v>2.8197180000000001E-3</c:v>
                </c:pt>
                <c:pt idx="70">
                  <c:v>2.7519990000000002E-3</c:v>
                </c:pt>
                <c:pt idx="71">
                  <c:v>2.6876589999999998E-3</c:v>
                </c:pt>
                <c:pt idx="72">
                  <c:v>2.6264159999999999E-3</c:v>
                </c:pt>
                <c:pt idx="73">
                  <c:v>2.5673409999999999E-3</c:v>
                </c:pt>
                <c:pt idx="74">
                  <c:v>2.5102029999999999E-3</c:v>
                </c:pt>
                <c:pt idx="75">
                  <c:v>2.4559510000000001E-3</c:v>
                </c:pt>
                <c:pt idx="76">
                  <c:v>2.4035599999999999E-3</c:v>
                </c:pt>
                <c:pt idx="77">
                  <c:v>2.3537200000000001E-3</c:v>
                </c:pt>
                <c:pt idx="78">
                  <c:v>2.3051429999999999E-3</c:v>
                </c:pt>
                <c:pt idx="79">
                  <c:v>2.2590470000000001E-3</c:v>
                </c:pt>
                <c:pt idx="80">
                  <c:v>2.214143E-3</c:v>
                </c:pt>
                <c:pt idx="81">
                  <c:v>2.1714759999999999E-3</c:v>
                </c:pt>
                <c:pt idx="82">
                  <c:v>2.130341E-3</c:v>
                </c:pt>
                <c:pt idx="83">
                  <c:v>2.0900720000000001E-3</c:v>
                </c:pt>
                <c:pt idx="84">
                  <c:v>2.051696E-3</c:v>
                </c:pt>
                <c:pt idx="85">
                  <c:v>2.0152E-3</c:v>
                </c:pt>
                <c:pt idx="86">
                  <c:v>1.9791280000000001E-3</c:v>
                </c:pt>
                <c:pt idx="87">
                  <c:v>1.944676E-3</c:v>
                </c:pt>
                <c:pt idx="88">
                  <c:v>1.9112840000000001E-3</c:v>
                </c:pt>
                <c:pt idx="89">
                  <c:v>1.878961E-3</c:v>
                </c:pt>
                <c:pt idx="90">
                  <c:v>1.848082E-3</c:v>
                </c:pt>
                <c:pt idx="91">
                  <c:v>1.8178129999999999E-3</c:v>
                </c:pt>
                <c:pt idx="92">
                  <c:v>1.7886449999999999E-3</c:v>
                </c:pt>
                <c:pt idx="93">
                  <c:v>1.760396E-3</c:v>
                </c:pt>
                <c:pt idx="94">
                  <c:v>1.7329579999999999E-3</c:v>
                </c:pt>
                <c:pt idx="95">
                  <c:v>1.706595E-3</c:v>
                </c:pt>
                <c:pt idx="96">
                  <c:v>1.6812280000000001E-3</c:v>
                </c:pt>
                <c:pt idx="97">
                  <c:v>1.6561130000000001E-3</c:v>
                </c:pt>
                <c:pt idx="98">
                  <c:v>1.6318890000000001E-3</c:v>
                </c:pt>
                <c:pt idx="99">
                  <c:v>1.6082259999999999E-3</c:v>
                </c:pt>
                <c:pt idx="100">
                  <c:v>1.5856220000000001E-3</c:v>
                </c:pt>
                <c:pt idx="101">
                  <c:v>1.563339E-3</c:v>
                </c:pt>
                <c:pt idx="102">
                  <c:v>1.541925E-3</c:v>
                </c:pt>
                <c:pt idx="103">
                  <c:v>1.521044E-3</c:v>
                </c:pt>
                <c:pt idx="104">
                  <c:v>1.5007270000000001E-3</c:v>
                </c:pt>
                <c:pt idx="105">
                  <c:v>1.4809249999999999E-3</c:v>
                </c:pt>
                <c:pt idx="106">
                  <c:v>1.461721E-3</c:v>
                </c:pt>
                <c:pt idx="107">
                  <c:v>1.4430059999999999E-3</c:v>
                </c:pt>
                <c:pt idx="108">
                  <c:v>1.424863E-3</c:v>
                </c:pt>
                <c:pt idx="109">
                  <c:v>1.4071789999999999E-3</c:v>
                </c:pt>
                <c:pt idx="110">
                  <c:v>1.389695E-3</c:v>
                </c:pt>
                <c:pt idx="111">
                  <c:v>1.373069E-3</c:v>
                </c:pt>
                <c:pt idx="112">
                  <c:v>1.3566679999999999E-3</c:v>
                </c:pt>
                <c:pt idx="113">
                  <c:v>1.3406830000000001E-3</c:v>
                </c:pt>
                <c:pt idx="114">
                  <c:v>1.325028E-3</c:v>
                </c:pt>
                <c:pt idx="115">
                  <c:v>1.3098820000000001E-3</c:v>
                </c:pt>
                <c:pt idx="116">
                  <c:v>1.2949249999999999E-3</c:v>
                </c:pt>
                <c:pt idx="117">
                  <c:v>1.2804660000000001E-3</c:v>
                </c:pt>
                <c:pt idx="118">
                  <c:v>1.266285E-3</c:v>
                </c:pt>
                <c:pt idx="119">
                  <c:v>1.25241E-3</c:v>
                </c:pt>
                <c:pt idx="120">
                  <c:v>1.2386299999999999E-3</c:v>
                </c:pt>
                <c:pt idx="121">
                  <c:v>1.225702E-3</c:v>
                </c:pt>
                <c:pt idx="122">
                  <c:v>1.2125479999999999E-3</c:v>
                </c:pt>
                <c:pt idx="123">
                  <c:v>1.199933E-3</c:v>
                </c:pt>
                <c:pt idx="124">
                  <c:v>1.1874559999999999E-3</c:v>
                </c:pt>
                <c:pt idx="125">
                  <c:v>1.1753919999999999E-3</c:v>
                </c:pt>
                <c:pt idx="126">
                  <c:v>1.163426E-3</c:v>
                </c:pt>
                <c:pt idx="127">
                  <c:v>1.1518450000000001E-3</c:v>
                </c:pt>
                <c:pt idx="128">
                  <c:v>1.14035E-3</c:v>
                </c:pt>
                <c:pt idx="129">
                  <c:v>1.1293480000000001E-3</c:v>
                </c:pt>
                <c:pt idx="130">
                  <c:v>1.118492E-3</c:v>
                </c:pt>
                <c:pt idx="131">
                  <c:v>1.1078640000000001E-3</c:v>
                </c:pt>
                <c:pt idx="132">
                  <c:v>1.097432E-3</c:v>
                </c:pt>
                <c:pt idx="133">
                  <c:v>1.0871500000000001E-3</c:v>
                </c:pt>
                <c:pt idx="134">
                  <c:v>1.0771730000000001E-3</c:v>
                </c:pt>
                <c:pt idx="135">
                  <c:v>1.067396E-3</c:v>
                </c:pt>
                <c:pt idx="136">
                  <c:v>1.057863E-3</c:v>
                </c:pt>
                <c:pt idx="137">
                  <c:v>1.048436E-3</c:v>
                </c:pt>
                <c:pt idx="138">
                  <c:v>1.0389609999999999E-3</c:v>
                </c:pt>
                <c:pt idx="139">
                  <c:v>1.0299020000000001E-3</c:v>
                </c:pt>
                <c:pt idx="140">
                  <c:v>1.0212839999999999E-3</c:v>
                </c:pt>
                <c:pt idx="141">
                  <c:v>1.0125430000000001E-3</c:v>
                </c:pt>
                <c:pt idx="142">
                  <c:v>1.0039980000000001E-3</c:v>
                </c:pt>
                <c:pt idx="143">
                  <c:v>9.9556530000000001E-4</c:v>
                </c:pt>
                <c:pt idx="144">
                  <c:v>9.8739050000000005E-4</c:v>
                </c:pt>
                <c:pt idx="145">
                  <c:v>9.7921079999999995E-4</c:v>
                </c:pt>
                <c:pt idx="146">
                  <c:v>9.7130399999999998E-4</c:v>
                </c:pt>
                <c:pt idx="147">
                  <c:v>9.6354459999999998E-4</c:v>
                </c:pt>
                <c:pt idx="148">
                  <c:v>9.5598609999999996E-4</c:v>
                </c:pt>
                <c:pt idx="149">
                  <c:v>9.4824130000000005E-4</c:v>
                </c:pt>
                <c:pt idx="150">
                  <c:v>9.4095750000000003E-4</c:v>
                </c:pt>
                <c:pt idx="151">
                  <c:v>9.3382190000000003E-4</c:v>
                </c:pt>
                <c:pt idx="152">
                  <c:v>9.266109E-4</c:v>
                </c:pt>
                <c:pt idx="153">
                  <c:v>9.1964640000000001E-4</c:v>
                </c:pt>
                <c:pt idx="154">
                  <c:v>9.1271259999999997E-4</c:v>
                </c:pt>
                <c:pt idx="155">
                  <c:v>9.0610370000000003E-4</c:v>
                </c:pt>
                <c:pt idx="156">
                  <c:v>8.993359E-4</c:v>
                </c:pt>
                <c:pt idx="157">
                  <c:v>8.9270400000000002E-4</c:v>
                </c:pt>
                <c:pt idx="158">
                  <c:v>8.8618240000000004E-4</c:v>
                </c:pt>
                <c:pt idx="159">
                  <c:v>8.7996359999999998E-4</c:v>
                </c:pt>
                <c:pt idx="160">
                  <c:v>8.7375690000000004E-4</c:v>
                </c:pt>
                <c:pt idx="161">
                  <c:v>8.6754330000000002E-4</c:v>
                </c:pt>
                <c:pt idx="162">
                  <c:v>8.6139889999999996E-4</c:v>
                </c:pt>
                <c:pt idx="163">
                  <c:v>8.5557799999999996E-4</c:v>
                </c:pt>
                <c:pt idx="164">
                  <c:v>8.4964920000000002E-4</c:v>
                </c:pt>
                <c:pt idx="165">
                  <c:v>8.4395979999999998E-4</c:v>
                </c:pt>
                <c:pt idx="166">
                  <c:v>8.3823980000000001E-4</c:v>
                </c:pt>
                <c:pt idx="167">
                  <c:v>8.3275649999999999E-4</c:v>
                </c:pt>
                <c:pt idx="168">
                  <c:v>8.2728490000000005E-4</c:v>
                </c:pt>
                <c:pt idx="169">
                  <c:v>8.2187150000000001E-4</c:v>
                </c:pt>
                <c:pt idx="170">
                  <c:v>8.1659940000000002E-4</c:v>
                </c:pt>
                <c:pt idx="171">
                  <c:v>8.1127480000000001E-4</c:v>
                </c:pt>
                <c:pt idx="172">
                  <c:v>8.0603019999999997E-4</c:v>
                </c:pt>
                <c:pt idx="173">
                  <c:v>8.0100020000000002E-4</c:v>
                </c:pt>
                <c:pt idx="174">
                  <c:v>7.9607880000000003E-4</c:v>
                </c:pt>
                <c:pt idx="175">
                  <c:v>7.9087350000000005E-4</c:v>
                </c:pt>
                <c:pt idx="176">
                  <c:v>7.8605169999999998E-4</c:v>
                </c:pt>
                <c:pt idx="177">
                  <c:v>7.8132720000000002E-4</c:v>
                </c:pt>
                <c:pt idx="178">
                  <c:v>7.7666330000000002E-4</c:v>
                </c:pt>
                <c:pt idx="179">
                  <c:v>7.7200909999999997E-4</c:v>
                </c:pt>
                <c:pt idx="180">
                  <c:v>7.6735309999999995E-4</c:v>
                </c:pt>
                <c:pt idx="181">
                  <c:v>7.6269420000000003E-4</c:v>
                </c:pt>
                <c:pt idx="182">
                  <c:v>7.5835289999999999E-4</c:v>
                </c:pt>
                <c:pt idx="183">
                  <c:v>7.5387869999999995E-4</c:v>
                </c:pt>
                <c:pt idx="184">
                  <c:v>7.4954450000000005E-4</c:v>
                </c:pt>
                <c:pt idx="185">
                  <c:v>7.4529019999999997E-4</c:v>
                </c:pt>
                <c:pt idx="186">
                  <c:v>7.4107429999999998E-4</c:v>
                </c:pt>
                <c:pt idx="187">
                  <c:v>7.3680010000000005E-4</c:v>
                </c:pt>
                <c:pt idx="188">
                  <c:v>7.3271299999999996E-4</c:v>
                </c:pt>
                <c:pt idx="189">
                  <c:v>7.2864719999999998E-4</c:v>
                </c:pt>
                <c:pt idx="190">
                  <c:v>7.2462519999999997E-4</c:v>
                </c:pt>
                <c:pt idx="191">
                  <c:v>7.2068070000000004E-4</c:v>
                </c:pt>
                <c:pt idx="192">
                  <c:v>7.1676019999999995E-4</c:v>
                </c:pt>
                <c:pt idx="193">
                  <c:v>7.1287249999999998E-4</c:v>
                </c:pt>
                <c:pt idx="194">
                  <c:v>7.0908780000000001E-4</c:v>
                </c:pt>
                <c:pt idx="195">
                  <c:v>7.0544409999999998E-4</c:v>
                </c:pt>
                <c:pt idx="196">
                  <c:v>7.0159810000000003E-4</c:v>
                </c:pt>
                <c:pt idx="197">
                  <c:v>6.9796590000000003E-4</c:v>
                </c:pt>
                <c:pt idx="198">
                  <c:v>6.9433380000000005E-4</c:v>
                </c:pt>
                <c:pt idx="199">
                  <c:v>6.9070220000000003E-4</c:v>
                </c:pt>
                <c:pt idx="200">
                  <c:v>6.8717959999999999E-4</c:v>
                </c:pt>
                <c:pt idx="201">
                  <c:v>6.8367649999999999E-4</c:v>
                </c:pt>
                <c:pt idx="202">
                  <c:v>6.8028809999999996E-4</c:v>
                </c:pt>
                <c:pt idx="203">
                  <c:v>6.7680599999999996E-4</c:v>
                </c:pt>
                <c:pt idx="204">
                  <c:v>6.7347849999999999E-4</c:v>
                </c:pt>
                <c:pt idx="205">
                  <c:v>6.7012650000000001E-4</c:v>
                </c:pt>
                <c:pt idx="206">
                  <c:v>6.6685249999999996E-4</c:v>
                </c:pt>
                <c:pt idx="207">
                  <c:v>6.6362739999999999E-4</c:v>
                </c:pt>
                <c:pt idx="208">
                  <c:v>6.6038149999999999E-4</c:v>
                </c:pt>
                <c:pt idx="209">
                  <c:v>6.5718730000000004E-4</c:v>
                </c:pt>
                <c:pt idx="210">
                  <c:v>6.5418500000000005E-4</c:v>
                </c:pt>
                <c:pt idx="211">
                  <c:v>6.5102889999999998E-4</c:v>
                </c:pt>
                <c:pt idx="212">
                  <c:v>6.4797010000000003E-4</c:v>
                </c:pt>
                <c:pt idx="213">
                  <c:v>6.449022E-4</c:v>
                </c:pt>
                <c:pt idx="214">
                  <c:v>6.4200629999999997E-4</c:v>
                </c:pt>
                <c:pt idx="215">
                  <c:v>6.3903859999999996E-4</c:v>
                </c:pt>
                <c:pt idx="216">
                  <c:v>6.3611009999999999E-4</c:v>
                </c:pt>
                <c:pt idx="217">
                  <c:v>6.3322210000000005E-4</c:v>
                </c:pt>
                <c:pt idx="218">
                  <c:v>6.3031820000000001E-4</c:v>
                </c:pt>
                <c:pt idx="219">
                  <c:v>6.2757609999999995E-4</c:v>
                </c:pt>
                <c:pt idx="220">
                  <c:v>6.2477370000000004E-4</c:v>
                </c:pt>
                <c:pt idx="221">
                  <c:v>6.2205759999999996E-4</c:v>
                </c:pt>
                <c:pt idx="222">
                  <c:v>6.1932169999999996E-4</c:v>
                </c:pt>
                <c:pt idx="223">
                  <c:v>6.1657140000000003E-4</c:v>
                </c:pt>
                <c:pt idx="224">
                  <c:v>6.1397540000000003E-4</c:v>
                </c:pt>
                <c:pt idx="225">
                  <c:v>6.11303E-4</c:v>
                </c:pt>
                <c:pt idx="226">
                  <c:v>6.0877170000000005E-4</c:v>
                </c:pt>
                <c:pt idx="227">
                  <c:v>6.0616870000000005E-4</c:v>
                </c:pt>
                <c:pt idx="228">
                  <c:v>6.036673E-4</c:v>
                </c:pt>
                <c:pt idx="229">
                  <c:v>6.0115950000000004E-4</c:v>
                </c:pt>
                <c:pt idx="230">
                  <c:v>5.9854109999999999E-4</c:v>
                </c:pt>
                <c:pt idx="231">
                  <c:v>5.9623650000000005E-4</c:v>
                </c:pt>
                <c:pt idx="232">
                  <c:v>5.9380809999999996E-4</c:v>
                </c:pt>
                <c:pt idx="233">
                  <c:v>5.9140289999999997E-4</c:v>
                </c:pt>
                <c:pt idx="234">
                  <c:v>5.8898000000000002E-4</c:v>
                </c:pt>
                <c:pt idx="235">
                  <c:v>5.8663230000000001E-4</c:v>
                </c:pt>
                <c:pt idx="236">
                  <c:v>5.8438179999999998E-4</c:v>
                </c:pt>
                <c:pt idx="237">
                  <c:v>5.8210670000000001E-4</c:v>
                </c:pt>
                <c:pt idx="238">
                  <c:v>5.7979630000000004E-4</c:v>
                </c:pt>
                <c:pt idx="239">
                  <c:v>5.7759469999999998E-4</c:v>
                </c:pt>
                <c:pt idx="240">
                  <c:v>5.7544530000000005E-4</c:v>
                </c:pt>
                <c:pt idx="241">
                  <c:v>5.7314449999999999E-4</c:v>
                </c:pt>
                <c:pt idx="242">
                  <c:v>5.70993E-4</c:v>
                </c:pt>
                <c:pt idx="243">
                  <c:v>5.6877399999999997E-4</c:v>
                </c:pt>
                <c:pt idx="244">
                  <c:v>5.6678580000000004E-4</c:v>
                </c:pt>
                <c:pt idx="245">
                  <c:v>5.6459809999999996E-4</c:v>
                </c:pt>
                <c:pt idx="246">
                  <c:v>5.6250370000000003E-4</c:v>
                </c:pt>
                <c:pt idx="247">
                  <c:v>5.6048580000000005E-4</c:v>
                </c:pt>
                <c:pt idx="248">
                  <c:v>5.5845419999999996E-4</c:v>
                </c:pt>
                <c:pt idx="249">
                  <c:v>5.5643800000000003E-4</c:v>
                </c:pt>
                <c:pt idx="250">
                  <c:v>5.5443470000000005E-4</c:v>
                </c:pt>
                <c:pt idx="251">
                  <c:v>5.5247029999999999E-4</c:v>
                </c:pt>
                <c:pt idx="252">
                  <c:v>5.5053719999999999E-4</c:v>
                </c:pt>
                <c:pt idx="253">
                  <c:v>5.4863820000000002E-4</c:v>
                </c:pt>
                <c:pt idx="254">
                  <c:v>5.4678630000000005E-4</c:v>
                </c:pt>
                <c:pt idx="255">
                  <c:v>5.4483449999999996E-4</c:v>
                </c:pt>
                <c:pt idx="256">
                  <c:v>5.4299320000000004E-4</c:v>
                </c:pt>
                <c:pt idx="257">
                  <c:v>5.4119309999999996E-4</c:v>
                </c:pt>
                <c:pt idx="258">
                  <c:v>5.3931370000000005E-4</c:v>
                </c:pt>
                <c:pt idx="259">
                  <c:v>5.3751989999999996E-4</c:v>
                </c:pt>
                <c:pt idx="260">
                  <c:v>5.358769E-4</c:v>
                </c:pt>
                <c:pt idx="261">
                  <c:v>5.3400349999999997E-4</c:v>
                </c:pt>
                <c:pt idx="262">
                  <c:v>5.3227039999999997E-4</c:v>
                </c:pt>
                <c:pt idx="263">
                  <c:v>5.3053309999999995E-4</c:v>
                </c:pt>
                <c:pt idx="264">
                  <c:v>5.2893839999999998E-4</c:v>
                </c:pt>
                <c:pt idx="265">
                  <c:v>5.2723690000000003E-4</c:v>
                </c:pt>
                <c:pt idx="266">
                  <c:v>5.2556140000000005E-4</c:v>
                </c:pt>
                <c:pt idx="267">
                  <c:v>5.2389669999999995E-4</c:v>
                </c:pt>
                <c:pt idx="268">
                  <c:v>5.2227800000000004E-4</c:v>
                </c:pt>
                <c:pt idx="269">
                  <c:v>5.206694E-4</c:v>
                </c:pt>
                <c:pt idx="270">
                  <c:v>5.1907889999999995E-4</c:v>
                </c:pt>
                <c:pt idx="271">
                  <c:v>5.1754909999999999E-4</c:v>
                </c:pt>
                <c:pt idx="272">
                  <c:v>5.1599390000000005E-4</c:v>
                </c:pt>
                <c:pt idx="273">
                  <c:v>5.144727E-4</c:v>
                </c:pt>
                <c:pt idx="274">
                  <c:v>5.1300629999999998E-4</c:v>
                </c:pt>
                <c:pt idx="275">
                  <c:v>5.1143610000000002E-4</c:v>
                </c:pt>
                <c:pt idx="276">
                  <c:v>5.0997960000000002E-4</c:v>
                </c:pt>
                <c:pt idx="277">
                  <c:v>5.0848090000000005E-4</c:v>
                </c:pt>
                <c:pt idx="278">
                  <c:v>5.0710610000000004E-4</c:v>
                </c:pt>
                <c:pt idx="279">
                  <c:v>5.0565569999999995E-4</c:v>
                </c:pt>
                <c:pt idx="280">
                  <c:v>5.0429089999999999E-4</c:v>
                </c:pt>
                <c:pt idx="281">
                  <c:v>5.028856E-4</c:v>
                </c:pt>
                <c:pt idx="282">
                  <c:v>5.0149489999999999E-4</c:v>
                </c:pt>
                <c:pt idx="283">
                  <c:v>5.0017629999999996E-4</c:v>
                </c:pt>
                <c:pt idx="284">
                  <c:v>4.9881939999999998E-4</c:v>
                </c:pt>
                <c:pt idx="285">
                  <c:v>4.9759520000000005E-4</c:v>
                </c:pt>
                <c:pt idx="286">
                  <c:v>4.9618169999999997E-4</c:v>
                </c:pt>
                <c:pt idx="287">
                  <c:v>4.9488630000000004E-4</c:v>
                </c:pt>
                <c:pt idx="288">
                  <c:v>4.9365849999999996E-4</c:v>
                </c:pt>
                <c:pt idx="289">
                  <c:v>4.9250710000000003E-4</c:v>
                </c:pt>
                <c:pt idx="290">
                  <c:v>4.9118939999999998E-4</c:v>
                </c:pt>
                <c:pt idx="291">
                  <c:v>4.9003879999999999E-4</c:v>
                </c:pt>
                <c:pt idx="292">
                  <c:v>4.8884190000000004E-4</c:v>
                </c:pt>
                <c:pt idx="293">
                  <c:v>4.8771380000000003E-4</c:v>
                </c:pt>
                <c:pt idx="294">
                  <c:v>4.8652169999999998E-4</c:v>
                </c:pt>
                <c:pt idx="295">
                  <c:v>4.8536500000000003E-4</c:v>
                </c:pt>
                <c:pt idx="296">
                  <c:v>4.8427140000000001E-4</c:v>
                </c:pt>
                <c:pt idx="297">
                  <c:v>4.8323069999999999E-4</c:v>
                </c:pt>
                <c:pt idx="298">
                  <c:v>4.8199430000000001E-4</c:v>
                </c:pt>
                <c:pt idx="299">
                  <c:v>4.8098809999999999E-4</c:v>
                </c:pt>
                <c:pt idx="300">
                  <c:v>4.7992659999999997E-4</c:v>
                </c:pt>
                <c:pt idx="301">
                  <c:v>4.7891120000000001E-4</c:v>
                </c:pt>
                <c:pt idx="302">
                  <c:v>4.7792050000000001E-4</c:v>
                </c:pt>
                <c:pt idx="303">
                  <c:v>4.7678439999999998E-4</c:v>
                </c:pt>
                <c:pt idx="304">
                  <c:v>4.7595450000000001E-4</c:v>
                </c:pt>
                <c:pt idx="305">
                  <c:v>4.7495970000000003E-4</c:v>
                </c:pt>
                <c:pt idx="306">
                  <c:v>4.739546E-4</c:v>
                </c:pt>
                <c:pt idx="307">
                  <c:v>4.7312400000000001E-4</c:v>
                </c:pt>
                <c:pt idx="308">
                  <c:v>4.7218210000000001E-4</c:v>
                </c:pt>
                <c:pt idx="309">
                  <c:v>4.7118440000000001E-4</c:v>
                </c:pt>
                <c:pt idx="310">
                  <c:v>4.7033680000000002E-4</c:v>
                </c:pt>
                <c:pt idx="311">
                  <c:v>4.6953780000000002E-4</c:v>
                </c:pt>
                <c:pt idx="312">
                  <c:v>4.6862770000000002E-4</c:v>
                </c:pt>
                <c:pt idx="313">
                  <c:v>4.677983E-4</c:v>
                </c:pt>
                <c:pt idx="314">
                  <c:v>4.6701540000000001E-4</c:v>
                </c:pt>
                <c:pt idx="315">
                  <c:v>4.6620070000000002E-4</c:v>
                </c:pt>
                <c:pt idx="316">
                  <c:v>4.6541650000000003E-4</c:v>
                </c:pt>
                <c:pt idx="317">
                  <c:v>4.6468019999999999E-4</c:v>
                </c:pt>
                <c:pt idx="318">
                  <c:v>4.6394490000000002E-4</c:v>
                </c:pt>
                <c:pt idx="319">
                  <c:v>4.6319839999999998E-4</c:v>
                </c:pt>
                <c:pt idx="320">
                  <c:v>4.6252549999999999E-4</c:v>
                </c:pt>
                <c:pt idx="321">
                  <c:v>4.6179149999999998E-4</c:v>
                </c:pt>
                <c:pt idx="322">
                  <c:v>4.61218E-4</c:v>
                </c:pt>
                <c:pt idx="323">
                  <c:v>4.605023E-4</c:v>
                </c:pt>
                <c:pt idx="324">
                  <c:v>4.598863E-4</c:v>
                </c:pt>
                <c:pt idx="325">
                  <c:v>4.5928089999999999E-4</c:v>
                </c:pt>
                <c:pt idx="326">
                  <c:v>4.587433E-4</c:v>
                </c:pt>
                <c:pt idx="327">
                  <c:v>4.5807600000000002E-4</c:v>
                </c:pt>
                <c:pt idx="328">
                  <c:v>4.5749810000000001E-4</c:v>
                </c:pt>
                <c:pt idx="329">
                  <c:v>4.5694790000000001E-4</c:v>
                </c:pt>
                <c:pt idx="330">
                  <c:v>4.5652559999999998E-4</c:v>
                </c:pt>
                <c:pt idx="331">
                  <c:v>4.5602259999999998E-4</c:v>
                </c:pt>
                <c:pt idx="332">
                  <c:v>4.5554550000000002E-4</c:v>
                </c:pt>
                <c:pt idx="333">
                  <c:v>4.5510210000000001E-4</c:v>
                </c:pt>
                <c:pt idx="334">
                  <c:v>4.5469020000000001E-4</c:v>
                </c:pt>
                <c:pt idx="335">
                  <c:v>4.542115E-4</c:v>
                </c:pt>
                <c:pt idx="336">
                  <c:v>4.5384960000000003E-4</c:v>
                </c:pt>
                <c:pt idx="337">
                  <c:v>4.5343180000000002E-4</c:v>
                </c:pt>
                <c:pt idx="338">
                  <c:v>4.5314779999999999E-4</c:v>
                </c:pt>
                <c:pt idx="339">
                  <c:v>4.5276179999999999E-4</c:v>
                </c:pt>
                <c:pt idx="340">
                  <c:v>4.5245680000000001E-4</c:v>
                </c:pt>
                <c:pt idx="341">
                  <c:v>4.5224540000000002E-4</c:v>
                </c:pt>
                <c:pt idx="342">
                  <c:v>4.5189440000000002E-4</c:v>
                </c:pt>
                <c:pt idx="343">
                  <c:v>4.516767E-4</c:v>
                </c:pt>
                <c:pt idx="344">
                  <c:v>4.5142380000000001E-4</c:v>
                </c:pt>
                <c:pt idx="345">
                  <c:v>4.513152E-4</c:v>
                </c:pt>
                <c:pt idx="346">
                  <c:v>4.5117900000000001E-4</c:v>
                </c:pt>
                <c:pt idx="347">
                  <c:v>4.5093279999999997E-4</c:v>
                </c:pt>
                <c:pt idx="348">
                  <c:v>4.507251E-4</c:v>
                </c:pt>
                <c:pt idx="349">
                  <c:v>4.5061530000000002E-4</c:v>
                </c:pt>
                <c:pt idx="350">
                  <c:v>4.5045209999999998E-4</c:v>
                </c:pt>
                <c:pt idx="351">
                  <c:v>4.5037030000000001E-4</c:v>
                </c:pt>
                <c:pt idx="352">
                  <c:v>4.503164E-4</c:v>
                </c:pt>
                <c:pt idx="353">
                  <c:v>4.502202E-4</c:v>
                </c:pt>
                <c:pt idx="354">
                  <c:v>4.5021740000000002E-4</c:v>
                </c:pt>
                <c:pt idx="355">
                  <c:v>4.5024129999999998E-4</c:v>
                </c:pt>
                <c:pt idx="356">
                  <c:v>4.5016369999999997E-4</c:v>
                </c:pt>
                <c:pt idx="357">
                  <c:v>4.5026279999999999E-4</c:v>
                </c:pt>
                <c:pt idx="358">
                  <c:v>4.5030139999999998E-4</c:v>
                </c:pt>
                <c:pt idx="359">
                  <c:v>4.503679E-4</c:v>
                </c:pt>
                <c:pt idx="360">
                  <c:v>4.5047259999999998E-4</c:v>
                </c:pt>
                <c:pt idx="361">
                  <c:v>4.5060489999999999E-4</c:v>
                </c:pt>
                <c:pt idx="362">
                  <c:v>4.5069590000000002E-4</c:v>
                </c:pt>
                <c:pt idx="363">
                  <c:v>4.5084999999999998E-4</c:v>
                </c:pt>
                <c:pt idx="364">
                  <c:v>4.5109160000000002E-4</c:v>
                </c:pt>
                <c:pt idx="365">
                  <c:v>4.5137649999999998E-4</c:v>
                </c:pt>
                <c:pt idx="366">
                  <c:v>4.5159490000000002E-4</c:v>
                </c:pt>
                <c:pt idx="367">
                  <c:v>4.5176549999999998E-4</c:v>
                </c:pt>
                <c:pt idx="368">
                  <c:v>4.5206169999999999E-4</c:v>
                </c:pt>
                <c:pt idx="369">
                  <c:v>4.5241820000000002E-4</c:v>
                </c:pt>
                <c:pt idx="370">
                  <c:v>4.52769E-4</c:v>
                </c:pt>
                <c:pt idx="371">
                  <c:v>4.5310100000000002E-4</c:v>
                </c:pt>
                <c:pt idx="372">
                  <c:v>4.535481E-4</c:v>
                </c:pt>
                <c:pt idx="373">
                  <c:v>4.5396640000000001E-4</c:v>
                </c:pt>
                <c:pt idx="374">
                  <c:v>4.5442740000000001E-4</c:v>
                </c:pt>
                <c:pt idx="375">
                  <c:v>4.547884E-4</c:v>
                </c:pt>
                <c:pt idx="376">
                  <c:v>4.5528149999999999E-4</c:v>
                </c:pt>
                <c:pt idx="377">
                  <c:v>4.5571640000000003E-4</c:v>
                </c:pt>
                <c:pt idx="378">
                  <c:v>4.5622339999999999E-4</c:v>
                </c:pt>
                <c:pt idx="379">
                  <c:v>4.5662129999999998E-4</c:v>
                </c:pt>
                <c:pt idx="380">
                  <c:v>4.5715760000000002E-4</c:v>
                </c:pt>
                <c:pt idx="381">
                  <c:v>4.576545E-4</c:v>
                </c:pt>
                <c:pt idx="382">
                  <c:v>4.5815850000000002E-4</c:v>
                </c:pt>
                <c:pt idx="383">
                  <c:v>4.5871799999999999E-4</c:v>
                </c:pt>
                <c:pt idx="384">
                  <c:v>4.5926149999999999E-4</c:v>
                </c:pt>
                <c:pt idx="385">
                  <c:v>4.5986729999999997E-4</c:v>
                </c:pt>
                <c:pt idx="386">
                  <c:v>4.6050049999999998E-4</c:v>
                </c:pt>
                <c:pt idx="387">
                  <c:v>4.610727E-4</c:v>
                </c:pt>
                <c:pt idx="388">
                  <c:v>4.6168739999999999E-4</c:v>
                </c:pt>
                <c:pt idx="389">
                  <c:v>4.6238730000000002E-4</c:v>
                </c:pt>
                <c:pt idx="390">
                  <c:v>4.6322799999999999E-4</c:v>
                </c:pt>
                <c:pt idx="391">
                  <c:v>4.639178E-4</c:v>
                </c:pt>
                <c:pt idx="392">
                  <c:v>4.6473100000000002E-4</c:v>
                </c:pt>
                <c:pt idx="393">
                  <c:v>4.6548709999999998E-4</c:v>
                </c:pt>
                <c:pt idx="394">
                  <c:v>4.6626600000000001E-4</c:v>
                </c:pt>
                <c:pt idx="395">
                  <c:v>4.6706919999999998E-4</c:v>
                </c:pt>
                <c:pt idx="396">
                  <c:v>4.6794689999999999E-4</c:v>
                </c:pt>
                <c:pt idx="397">
                  <c:v>4.6879389999999999E-4</c:v>
                </c:pt>
                <c:pt idx="398">
                  <c:v>4.6969200000000002E-4</c:v>
                </c:pt>
                <c:pt idx="399">
                  <c:v>4.7060789999999998E-4</c:v>
                </c:pt>
                <c:pt idx="400">
                  <c:v>4.7155E-4</c:v>
                </c:pt>
                <c:pt idx="401">
                  <c:v>4.7262859999999999E-4</c:v>
                </c:pt>
                <c:pt idx="402">
                  <c:v>4.735726E-4</c:v>
                </c:pt>
                <c:pt idx="403">
                  <c:v>4.7470040000000002E-4</c:v>
                </c:pt>
                <c:pt idx="404">
                  <c:v>4.7566090000000002E-4</c:v>
                </c:pt>
                <c:pt idx="405">
                  <c:v>4.7687249999999999E-4</c:v>
                </c:pt>
                <c:pt idx="406">
                  <c:v>4.7801499999999998E-4</c:v>
                </c:pt>
                <c:pt idx="407">
                  <c:v>4.7913449999999999E-4</c:v>
                </c:pt>
                <c:pt idx="408">
                  <c:v>4.8032000000000001E-4</c:v>
                </c:pt>
                <c:pt idx="409">
                  <c:v>4.8147439999999999E-4</c:v>
                </c:pt>
                <c:pt idx="410">
                  <c:v>4.8265789999999998E-4</c:v>
                </c:pt>
                <c:pt idx="411">
                  <c:v>4.8389599999999999E-4</c:v>
                </c:pt>
                <c:pt idx="412">
                  <c:v>4.8510399999999998E-4</c:v>
                </c:pt>
                <c:pt idx="413">
                  <c:v>4.8620979999999998E-4</c:v>
                </c:pt>
                <c:pt idx="414">
                  <c:v>4.8745960000000002E-4</c:v>
                </c:pt>
                <c:pt idx="415">
                  <c:v>4.887874E-4</c:v>
                </c:pt>
                <c:pt idx="416">
                  <c:v>4.9017889999999995E-4</c:v>
                </c:pt>
                <c:pt idx="417">
                  <c:v>4.9134459999999999E-4</c:v>
                </c:pt>
                <c:pt idx="418">
                  <c:v>4.9273850000000001E-4</c:v>
                </c:pt>
                <c:pt idx="419">
                  <c:v>4.9410160000000003E-4</c:v>
                </c:pt>
                <c:pt idx="420">
                  <c:v>4.9537110000000002E-4</c:v>
                </c:pt>
                <c:pt idx="421">
                  <c:v>4.9683720000000004E-4</c:v>
                </c:pt>
                <c:pt idx="422">
                  <c:v>4.9817190000000003E-4</c:v>
                </c:pt>
                <c:pt idx="423">
                  <c:v>4.9952869999999997E-4</c:v>
                </c:pt>
                <c:pt idx="424">
                  <c:v>5.0090270000000003E-4</c:v>
                </c:pt>
                <c:pt idx="425">
                  <c:v>5.0221249999999999E-4</c:v>
                </c:pt>
                <c:pt idx="426">
                  <c:v>5.0359150000000002E-4</c:v>
                </c:pt>
                <c:pt idx="427">
                  <c:v>5.0501120000000005E-4</c:v>
                </c:pt>
                <c:pt idx="428">
                  <c:v>5.0639420000000003E-4</c:v>
                </c:pt>
                <c:pt idx="429">
                  <c:v>5.0779099999999995E-4</c:v>
                </c:pt>
                <c:pt idx="430">
                  <c:v>5.0922249999999999E-4</c:v>
                </c:pt>
                <c:pt idx="431">
                  <c:v>5.1065500000000005E-4</c:v>
                </c:pt>
                <c:pt idx="432">
                  <c:v>5.1210199999999996E-4</c:v>
                </c:pt>
                <c:pt idx="433">
                  <c:v>5.1349079999999997E-4</c:v>
                </c:pt>
                <c:pt idx="434">
                  <c:v>5.148377E-4</c:v>
                </c:pt>
                <c:pt idx="435">
                  <c:v>5.1615690000000002E-4</c:v>
                </c:pt>
                <c:pt idx="436">
                  <c:v>5.1763809999999999E-4</c:v>
                </c:pt>
                <c:pt idx="437">
                  <c:v>5.1891619999999998E-4</c:v>
                </c:pt>
                <c:pt idx="438">
                  <c:v>5.2040430000000002E-4</c:v>
                </c:pt>
                <c:pt idx="439">
                  <c:v>5.2178079999999996E-4</c:v>
                </c:pt>
                <c:pt idx="440">
                  <c:v>5.2312979999999995E-4</c:v>
                </c:pt>
                <c:pt idx="441">
                  <c:v>5.2468009999999995E-4</c:v>
                </c:pt>
                <c:pt idx="442">
                  <c:v>5.2610069999999996E-4</c:v>
                </c:pt>
                <c:pt idx="443">
                  <c:v>5.2758470000000002E-4</c:v>
                </c:pt>
                <c:pt idx="444">
                  <c:v>5.2905669999999999E-4</c:v>
                </c:pt>
                <c:pt idx="445">
                  <c:v>5.3055850000000005E-4</c:v>
                </c:pt>
                <c:pt idx="446">
                  <c:v>5.3198739999999996E-4</c:v>
                </c:pt>
                <c:pt idx="447">
                  <c:v>5.3340750000000002E-4</c:v>
                </c:pt>
                <c:pt idx="448">
                  <c:v>5.349482E-4</c:v>
                </c:pt>
                <c:pt idx="449">
                  <c:v>5.3636150000000002E-4</c:v>
                </c:pt>
                <c:pt idx="450">
                  <c:v>5.3813709999999998E-4</c:v>
                </c:pt>
                <c:pt idx="451">
                  <c:v>5.3953279999999996E-4</c:v>
                </c:pt>
                <c:pt idx="452">
                  <c:v>5.4107850000000002E-4</c:v>
                </c:pt>
                <c:pt idx="453">
                  <c:v>5.4260449999999998E-4</c:v>
                </c:pt>
                <c:pt idx="454">
                  <c:v>5.4431130000000001E-4</c:v>
                </c:pt>
                <c:pt idx="455">
                  <c:v>5.4580480000000005E-4</c:v>
                </c:pt>
                <c:pt idx="456">
                  <c:v>5.473063E-4</c:v>
                </c:pt>
                <c:pt idx="457">
                  <c:v>5.4876939999999998E-4</c:v>
                </c:pt>
                <c:pt idx="458">
                  <c:v>5.5036419999999998E-4</c:v>
                </c:pt>
                <c:pt idx="459">
                  <c:v>5.5181510000000002E-4</c:v>
                </c:pt>
                <c:pt idx="460">
                  <c:v>5.5335219999999997E-4</c:v>
                </c:pt>
                <c:pt idx="461">
                  <c:v>5.5492919999999997E-4</c:v>
                </c:pt>
                <c:pt idx="462">
                  <c:v>5.5631389999999999E-4</c:v>
                </c:pt>
                <c:pt idx="463">
                  <c:v>5.5787399999999998E-4</c:v>
                </c:pt>
                <c:pt idx="464">
                  <c:v>5.5938060000000004E-4</c:v>
                </c:pt>
                <c:pt idx="465">
                  <c:v>5.608589E-4</c:v>
                </c:pt>
                <c:pt idx="466">
                  <c:v>5.6242909999999996E-4</c:v>
                </c:pt>
                <c:pt idx="467">
                  <c:v>5.6377350000000001E-4</c:v>
                </c:pt>
                <c:pt idx="468">
                  <c:v>5.6531210000000003E-4</c:v>
                </c:pt>
                <c:pt idx="469">
                  <c:v>5.6669469999999999E-4</c:v>
                </c:pt>
                <c:pt idx="470">
                  <c:v>5.6811109999999998E-4</c:v>
                </c:pt>
                <c:pt idx="471">
                  <c:v>5.6952000000000001E-4</c:v>
                </c:pt>
                <c:pt idx="472">
                  <c:v>5.7093889999999998E-4</c:v>
                </c:pt>
                <c:pt idx="473">
                  <c:v>5.7223669999999997E-4</c:v>
                </c:pt>
                <c:pt idx="474">
                  <c:v>5.7361520000000004E-4</c:v>
                </c:pt>
                <c:pt idx="475">
                  <c:v>5.7493799999999999E-4</c:v>
                </c:pt>
                <c:pt idx="476">
                  <c:v>5.7626159999999999E-4</c:v>
                </c:pt>
                <c:pt idx="477">
                  <c:v>5.7762009999999997E-4</c:v>
                </c:pt>
                <c:pt idx="478">
                  <c:v>5.7889210000000005E-4</c:v>
                </c:pt>
                <c:pt idx="479">
                  <c:v>5.8015810000000003E-4</c:v>
                </c:pt>
                <c:pt idx="480">
                  <c:v>5.814336E-4</c:v>
                </c:pt>
                <c:pt idx="481">
                  <c:v>5.826405E-4</c:v>
                </c:pt>
                <c:pt idx="482">
                  <c:v>5.8382490000000002E-4</c:v>
                </c:pt>
                <c:pt idx="483">
                  <c:v>5.8495059999999998E-4</c:v>
                </c:pt>
                <c:pt idx="484">
                  <c:v>5.86066E-4</c:v>
                </c:pt>
                <c:pt idx="485">
                  <c:v>5.8713959999999996E-4</c:v>
                </c:pt>
                <c:pt idx="486">
                  <c:v>5.8828289999999996E-4</c:v>
                </c:pt>
                <c:pt idx="487">
                  <c:v>5.8936990000000005E-4</c:v>
                </c:pt>
                <c:pt idx="488">
                  <c:v>5.9026019999999996E-4</c:v>
                </c:pt>
                <c:pt idx="489">
                  <c:v>5.9131910000000002E-4</c:v>
                </c:pt>
                <c:pt idx="490">
                  <c:v>5.9236490000000004E-4</c:v>
                </c:pt>
                <c:pt idx="491">
                  <c:v>5.9333560000000005E-4</c:v>
                </c:pt>
                <c:pt idx="492">
                  <c:v>5.9418100000000005E-4</c:v>
                </c:pt>
                <c:pt idx="493">
                  <c:v>5.9513570000000002E-4</c:v>
                </c:pt>
                <c:pt idx="494">
                  <c:v>5.9602150000000003E-4</c:v>
                </c:pt>
                <c:pt idx="495">
                  <c:v>5.9681459999999997E-4</c:v>
                </c:pt>
                <c:pt idx="496">
                  <c:v>5.9754790000000001E-4</c:v>
                </c:pt>
                <c:pt idx="497">
                  <c:v>5.9835409999999998E-4</c:v>
                </c:pt>
                <c:pt idx="498">
                  <c:v>5.9896679999999999E-4</c:v>
                </c:pt>
                <c:pt idx="499">
                  <c:v>5.9972759999999997E-4</c:v>
                </c:pt>
                <c:pt idx="500">
                  <c:v>6.0032219999999999E-4</c:v>
                </c:pt>
                <c:pt idx="501">
                  <c:v>6.0092779999999996E-4</c:v>
                </c:pt>
                <c:pt idx="502">
                  <c:v>6.0153520000000001E-4</c:v>
                </c:pt>
                <c:pt idx="503">
                  <c:v>6.0212039999999996E-4</c:v>
                </c:pt>
                <c:pt idx="504">
                  <c:v>6.0265130000000005E-4</c:v>
                </c:pt>
                <c:pt idx="505">
                  <c:v>6.0318510000000004E-4</c:v>
                </c:pt>
                <c:pt idx="506">
                  <c:v>6.0376169999999999E-4</c:v>
                </c:pt>
                <c:pt idx="507">
                  <c:v>6.0417070000000003E-4</c:v>
                </c:pt>
                <c:pt idx="508">
                  <c:v>6.0464990000000005E-4</c:v>
                </c:pt>
                <c:pt idx="509">
                  <c:v>6.0513730000000005E-4</c:v>
                </c:pt>
                <c:pt idx="510">
                  <c:v>6.0552900000000005E-4</c:v>
                </c:pt>
                <c:pt idx="511">
                  <c:v>6.0583450000000004E-4</c:v>
                </c:pt>
                <c:pt idx="512">
                  <c:v>6.0612730000000003E-4</c:v>
                </c:pt>
                <c:pt idx="513">
                  <c:v>6.0648410000000005E-4</c:v>
                </c:pt>
                <c:pt idx="514">
                  <c:v>6.0683389999999996E-4</c:v>
                </c:pt>
                <c:pt idx="515">
                  <c:v>6.069968E-4</c:v>
                </c:pt>
                <c:pt idx="516">
                  <c:v>6.072238E-4</c:v>
                </c:pt>
                <c:pt idx="517">
                  <c:v>6.0749719999999999E-4</c:v>
                </c:pt>
                <c:pt idx="518">
                  <c:v>6.0772739999999999E-4</c:v>
                </c:pt>
                <c:pt idx="519">
                  <c:v>6.0789229999999995E-4</c:v>
                </c:pt>
                <c:pt idx="520">
                  <c:v>6.0790590000000004E-4</c:v>
                </c:pt>
                <c:pt idx="521">
                  <c:v>6.0818579999999997E-4</c:v>
                </c:pt>
                <c:pt idx="522">
                  <c:v>6.0832370000000005E-4</c:v>
                </c:pt>
                <c:pt idx="523">
                  <c:v>6.0825699999999996E-4</c:v>
                </c:pt>
                <c:pt idx="524">
                  <c:v>6.0823289999999998E-4</c:v>
                </c:pt>
                <c:pt idx="525">
                  <c:v>6.0833060000000001E-4</c:v>
                </c:pt>
                <c:pt idx="526">
                  <c:v>6.0826689999999997E-4</c:v>
                </c:pt>
                <c:pt idx="527">
                  <c:v>6.0811440000000001E-4</c:v>
                </c:pt>
                <c:pt idx="528">
                  <c:v>6.0799870000000002E-4</c:v>
                </c:pt>
                <c:pt idx="529">
                  <c:v>6.0800169999999996E-4</c:v>
                </c:pt>
                <c:pt idx="530">
                  <c:v>6.0776799999999996E-4</c:v>
                </c:pt>
                <c:pt idx="531">
                  <c:v>6.0758320000000004E-4</c:v>
                </c:pt>
                <c:pt idx="532">
                  <c:v>6.073602E-4</c:v>
                </c:pt>
                <c:pt idx="533">
                  <c:v>6.071049E-4</c:v>
                </c:pt>
                <c:pt idx="534">
                  <c:v>6.0680900000000004E-4</c:v>
                </c:pt>
                <c:pt idx="535">
                  <c:v>6.0648899999999999E-4</c:v>
                </c:pt>
                <c:pt idx="536">
                  <c:v>6.0612990000000005E-4</c:v>
                </c:pt>
                <c:pt idx="537">
                  <c:v>6.0585599999999999E-4</c:v>
                </c:pt>
                <c:pt idx="538">
                  <c:v>6.0539739999999995E-4</c:v>
                </c:pt>
                <c:pt idx="539">
                  <c:v>6.0499019999999998E-4</c:v>
                </c:pt>
                <c:pt idx="540">
                  <c:v>6.044701E-4</c:v>
                </c:pt>
                <c:pt idx="541">
                  <c:v>6.0402700000000004E-4</c:v>
                </c:pt>
                <c:pt idx="542">
                  <c:v>6.0347549999999997E-4</c:v>
                </c:pt>
                <c:pt idx="543">
                  <c:v>6.0291689999999998E-4</c:v>
                </c:pt>
                <c:pt idx="544">
                  <c:v>6.023313E-4</c:v>
                </c:pt>
                <c:pt idx="545">
                  <c:v>6.0172260000000005E-4</c:v>
                </c:pt>
                <c:pt idx="546">
                  <c:v>6.0106920000000004E-4</c:v>
                </c:pt>
                <c:pt idx="547">
                  <c:v>6.0053319999999995E-4</c:v>
                </c:pt>
                <c:pt idx="548">
                  <c:v>5.9978050000000002E-4</c:v>
                </c:pt>
                <c:pt idx="549">
                  <c:v>5.9914769999999998E-4</c:v>
                </c:pt>
                <c:pt idx="550">
                  <c:v>5.9837829999999999E-4</c:v>
                </c:pt>
                <c:pt idx="551">
                  <c:v>5.9763749999999999E-4</c:v>
                </c:pt>
                <c:pt idx="552">
                  <c:v>5.9683890000000002E-4</c:v>
                </c:pt>
                <c:pt idx="553">
                  <c:v>5.9604180000000001E-4</c:v>
                </c:pt>
                <c:pt idx="554">
                  <c:v>5.9502610000000005E-4</c:v>
                </c:pt>
                <c:pt idx="555">
                  <c:v>5.9427310000000001E-4</c:v>
                </c:pt>
                <c:pt idx="556">
                  <c:v>5.9328370000000003E-4</c:v>
                </c:pt>
                <c:pt idx="557">
                  <c:v>5.9246539999999995E-4</c:v>
                </c:pt>
                <c:pt idx="558">
                  <c:v>5.9148190000000002E-4</c:v>
                </c:pt>
                <c:pt idx="559">
                  <c:v>5.9049929999999997E-4</c:v>
                </c:pt>
                <c:pt idx="560">
                  <c:v>5.8953610000000002E-4</c:v>
                </c:pt>
                <c:pt idx="561">
                  <c:v>5.8855289999999998E-4</c:v>
                </c:pt>
                <c:pt idx="562">
                  <c:v>5.8755370000000001E-4</c:v>
                </c:pt>
                <c:pt idx="563">
                  <c:v>5.8651929999999997E-4</c:v>
                </c:pt>
                <c:pt idx="564">
                  <c:v>5.8542969999999996E-4</c:v>
                </c:pt>
                <c:pt idx="565">
                  <c:v>5.8434939999999999E-4</c:v>
                </c:pt>
                <c:pt idx="566">
                  <c:v>5.8336399999999995E-4</c:v>
                </c:pt>
                <c:pt idx="567">
                  <c:v>5.8209220000000005E-4</c:v>
                </c:pt>
                <c:pt idx="568">
                  <c:v>5.8097960000000001E-4</c:v>
                </c:pt>
                <c:pt idx="569">
                  <c:v>5.7990720000000002E-4</c:v>
                </c:pt>
                <c:pt idx="570">
                  <c:v>5.7886910000000001E-4</c:v>
                </c:pt>
                <c:pt idx="571">
                  <c:v>5.7766529999999999E-4</c:v>
                </c:pt>
                <c:pt idx="572">
                  <c:v>5.7644879999999997E-4</c:v>
                </c:pt>
                <c:pt idx="573">
                  <c:v>5.7521570000000004E-4</c:v>
                </c:pt>
                <c:pt idx="574">
                  <c:v>5.7408709999999996E-4</c:v>
                </c:pt>
                <c:pt idx="575">
                  <c:v>5.7289799999999996E-4</c:v>
                </c:pt>
                <c:pt idx="576">
                  <c:v>5.7154160000000005E-4</c:v>
                </c:pt>
                <c:pt idx="577">
                  <c:v>5.7036160000000001E-4</c:v>
                </c:pt>
                <c:pt idx="578">
                  <c:v>5.690507E-4</c:v>
                </c:pt>
                <c:pt idx="579">
                  <c:v>5.6777379999999999E-4</c:v>
                </c:pt>
                <c:pt idx="580">
                  <c:v>5.6641169999999998E-4</c:v>
                </c:pt>
                <c:pt idx="581">
                  <c:v>5.6518710000000002E-4</c:v>
                </c:pt>
                <c:pt idx="582">
                  <c:v>5.6387530000000003E-4</c:v>
                </c:pt>
                <c:pt idx="583">
                  <c:v>5.6245899999999996E-4</c:v>
                </c:pt>
                <c:pt idx="584">
                  <c:v>5.6115790000000004E-4</c:v>
                </c:pt>
                <c:pt idx="585">
                  <c:v>5.5989340000000003E-4</c:v>
                </c:pt>
                <c:pt idx="586">
                  <c:v>5.5844360000000003E-4</c:v>
                </c:pt>
                <c:pt idx="587">
                  <c:v>5.5698390000000003E-4</c:v>
                </c:pt>
                <c:pt idx="588">
                  <c:v>5.5561550000000003E-4</c:v>
                </c:pt>
                <c:pt idx="589">
                  <c:v>5.5420719999999999E-4</c:v>
                </c:pt>
                <c:pt idx="590">
                  <c:v>5.5273699999999998E-4</c:v>
                </c:pt>
                <c:pt idx="591">
                  <c:v>5.5143870000000004E-4</c:v>
                </c:pt>
                <c:pt idx="592">
                  <c:v>5.4982659999999999E-4</c:v>
                </c:pt>
                <c:pt idx="593">
                  <c:v>5.4832069999999995E-4</c:v>
                </c:pt>
                <c:pt idx="594">
                  <c:v>5.4699779999999997E-4</c:v>
                </c:pt>
                <c:pt idx="595">
                  <c:v>5.4540950000000002E-4</c:v>
                </c:pt>
                <c:pt idx="596">
                  <c:v>5.4385869999999995E-4</c:v>
                </c:pt>
                <c:pt idx="597">
                  <c:v>5.4244009999999997E-4</c:v>
                </c:pt>
                <c:pt idx="598">
                  <c:v>5.4087890000000004E-4</c:v>
                </c:pt>
                <c:pt idx="599">
                  <c:v>5.3935859999999997E-4</c:v>
                </c:pt>
                <c:pt idx="600">
                  <c:v>5.3780729999999995E-4</c:v>
                </c:pt>
                <c:pt idx="601">
                  <c:v>5.3622130000000002E-4</c:v>
                </c:pt>
                <c:pt idx="602">
                  <c:v>5.3468549999999998E-4</c:v>
                </c:pt>
                <c:pt idx="603">
                  <c:v>5.3297580000000004E-4</c:v>
                </c:pt>
                <c:pt idx="604">
                  <c:v>5.3165890000000005E-4</c:v>
                </c:pt>
                <c:pt idx="605">
                  <c:v>5.2999809999999998E-4</c:v>
                </c:pt>
                <c:pt idx="606">
                  <c:v>5.2834780000000003E-4</c:v>
                </c:pt>
                <c:pt idx="607">
                  <c:v>5.2672790000000004E-4</c:v>
                </c:pt>
                <c:pt idx="608">
                  <c:v>5.2514849999999997E-4</c:v>
                </c:pt>
                <c:pt idx="609">
                  <c:v>5.2362429999999998E-4</c:v>
                </c:pt>
                <c:pt idx="610">
                  <c:v>5.219488E-4</c:v>
                </c:pt>
                <c:pt idx="611">
                  <c:v>5.204017E-4</c:v>
                </c:pt>
                <c:pt idx="612">
                  <c:v>5.1876890000000005E-4</c:v>
                </c:pt>
                <c:pt idx="613">
                  <c:v>5.1715099999999998E-4</c:v>
                </c:pt>
                <c:pt idx="614">
                  <c:v>5.1555450000000005E-4</c:v>
                </c:pt>
                <c:pt idx="615">
                  <c:v>5.1391160000000002E-4</c:v>
                </c:pt>
                <c:pt idx="616">
                  <c:v>5.122433E-4</c:v>
                </c:pt>
                <c:pt idx="617">
                  <c:v>5.1068269999999995E-4</c:v>
                </c:pt>
                <c:pt idx="618">
                  <c:v>5.0898299999999996E-4</c:v>
                </c:pt>
                <c:pt idx="619">
                  <c:v>5.0740889999999997E-4</c:v>
                </c:pt>
                <c:pt idx="620">
                  <c:v>5.0573860000000003E-4</c:v>
                </c:pt>
                <c:pt idx="621">
                  <c:v>5.0409689999999997E-4</c:v>
                </c:pt>
                <c:pt idx="622">
                  <c:v>5.0240829999999997E-4</c:v>
                </c:pt>
                <c:pt idx="623">
                  <c:v>5.0088819999999997E-4</c:v>
                </c:pt>
                <c:pt idx="624">
                  <c:v>4.9922740000000001E-4</c:v>
                </c:pt>
                <c:pt idx="625">
                  <c:v>4.9757839999999996E-4</c:v>
                </c:pt>
                <c:pt idx="626">
                  <c:v>4.9585090000000003E-4</c:v>
                </c:pt>
                <c:pt idx="627">
                  <c:v>4.9427279999999997E-4</c:v>
                </c:pt>
                <c:pt idx="628">
                  <c:v>4.9270550000000003E-4</c:v>
                </c:pt>
                <c:pt idx="629">
                  <c:v>4.9091800000000002E-4</c:v>
                </c:pt>
                <c:pt idx="630">
                  <c:v>4.8925990000000001E-4</c:v>
                </c:pt>
                <c:pt idx="631">
                  <c:v>4.876107E-4</c:v>
                </c:pt>
                <c:pt idx="632">
                  <c:v>4.8595829999999998E-4</c:v>
                </c:pt>
                <c:pt idx="633">
                  <c:v>4.8435950000000002E-4</c:v>
                </c:pt>
                <c:pt idx="634">
                  <c:v>4.8255329999999998E-4</c:v>
                </c:pt>
                <c:pt idx="635">
                  <c:v>4.8103060000000001E-4</c:v>
                </c:pt>
                <c:pt idx="636">
                  <c:v>4.7931720000000001E-4</c:v>
                </c:pt>
                <c:pt idx="637">
                  <c:v>4.776491E-4</c:v>
                </c:pt>
                <c:pt idx="638">
                  <c:v>4.759853E-4</c:v>
                </c:pt>
                <c:pt idx="639">
                  <c:v>4.743293E-4</c:v>
                </c:pt>
                <c:pt idx="640">
                  <c:v>4.7261429999999999E-4</c:v>
                </c:pt>
                <c:pt idx="641">
                  <c:v>4.7090890000000001E-4</c:v>
                </c:pt>
                <c:pt idx="642">
                  <c:v>4.6895459999999998E-4</c:v>
                </c:pt>
                <c:pt idx="643">
                  <c:v>4.66923E-4</c:v>
                </c:pt>
                <c:pt idx="644">
                  <c:v>4.6477950000000002E-4</c:v>
                </c:pt>
                <c:pt idx="645">
                  <c:v>4.6228190000000002E-4</c:v>
                </c:pt>
                <c:pt idx="646">
                  <c:v>4.5984770000000001E-4</c:v>
                </c:pt>
                <c:pt idx="647">
                  <c:v>4.5737959999999999E-4</c:v>
                </c:pt>
                <c:pt idx="648">
                  <c:v>4.5489180000000002E-4</c:v>
                </c:pt>
                <c:pt idx="649">
                  <c:v>4.5232189999999998E-4</c:v>
                </c:pt>
                <c:pt idx="650">
                  <c:v>4.496077E-4</c:v>
                </c:pt>
                <c:pt idx="651">
                  <c:v>4.4697930000000001E-4</c:v>
                </c:pt>
                <c:pt idx="652">
                  <c:v>4.4426539999999998E-4</c:v>
                </c:pt>
                <c:pt idx="653">
                  <c:v>4.4161439999999998E-4</c:v>
                </c:pt>
                <c:pt idx="654">
                  <c:v>4.389773E-4</c:v>
                </c:pt>
                <c:pt idx="655">
                  <c:v>4.3632650000000002E-4</c:v>
                </c:pt>
                <c:pt idx="656">
                  <c:v>4.3353530000000002E-4</c:v>
                </c:pt>
                <c:pt idx="657">
                  <c:v>4.3074550000000002E-4</c:v>
                </c:pt>
                <c:pt idx="658">
                  <c:v>4.2784490000000001E-4</c:v>
                </c:pt>
                <c:pt idx="659">
                  <c:v>4.2508859999999999E-4</c:v>
                </c:pt>
                <c:pt idx="660">
                  <c:v>4.2237870000000002E-4</c:v>
                </c:pt>
                <c:pt idx="661">
                  <c:v>4.1960130000000002E-4</c:v>
                </c:pt>
                <c:pt idx="662">
                  <c:v>4.1685540000000002E-4</c:v>
                </c:pt>
                <c:pt idx="663">
                  <c:v>4.1425529999999998E-4</c:v>
                </c:pt>
                <c:pt idx="664">
                  <c:v>4.115961E-4</c:v>
                </c:pt>
                <c:pt idx="665">
                  <c:v>4.0904409999999999E-4</c:v>
                </c:pt>
                <c:pt idx="666">
                  <c:v>4.0643450000000001E-4</c:v>
                </c:pt>
                <c:pt idx="667">
                  <c:v>4.0392690000000002E-4</c:v>
                </c:pt>
                <c:pt idx="668">
                  <c:v>4.0134760000000002E-4</c:v>
                </c:pt>
                <c:pt idx="669">
                  <c:v>3.9884250000000001E-4</c:v>
                </c:pt>
                <c:pt idx="670">
                  <c:v>3.9627050000000001E-4</c:v>
                </c:pt>
                <c:pt idx="671">
                  <c:v>3.938522E-4</c:v>
                </c:pt>
                <c:pt idx="672">
                  <c:v>3.9139969999999998E-4</c:v>
                </c:pt>
                <c:pt idx="673">
                  <c:v>3.889206E-4</c:v>
                </c:pt>
                <c:pt idx="674">
                  <c:v>3.8649250000000001E-4</c:v>
                </c:pt>
                <c:pt idx="675">
                  <c:v>3.8421959999999998E-4</c:v>
                </c:pt>
                <c:pt idx="676">
                  <c:v>3.8187870000000001E-4</c:v>
                </c:pt>
                <c:pt idx="677">
                  <c:v>3.7950700000000001E-4</c:v>
                </c:pt>
                <c:pt idx="678">
                  <c:v>3.7718160000000002E-4</c:v>
                </c:pt>
                <c:pt idx="679">
                  <c:v>3.7501640000000002E-4</c:v>
                </c:pt>
                <c:pt idx="680">
                  <c:v>3.7276019999999999E-4</c:v>
                </c:pt>
                <c:pt idx="681">
                  <c:v>3.7055680000000002E-4</c:v>
                </c:pt>
                <c:pt idx="682">
                  <c:v>3.6838319999999997E-4</c:v>
                </c:pt>
                <c:pt idx="683">
                  <c:v>3.6622519999999998E-4</c:v>
                </c:pt>
                <c:pt idx="684">
                  <c:v>3.6398799999999999E-4</c:v>
                </c:pt>
                <c:pt idx="685">
                  <c:v>3.6194439999999998E-4</c:v>
                </c:pt>
                <c:pt idx="686">
                  <c:v>3.5973020000000001E-4</c:v>
                </c:pt>
                <c:pt idx="687">
                  <c:v>3.5764409999999999E-4</c:v>
                </c:pt>
                <c:pt idx="688">
                  <c:v>3.555438E-4</c:v>
                </c:pt>
                <c:pt idx="689">
                  <c:v>3.534252E-4</c:v>
                </c:pt>
                <c:pt idx="690">
                  <c:v>3.5136629999999998E-4</c:v>
                </c:pt>
                <c:pt idx="691">
                  <c:v>3.4941479999999999E-4</c:v>
                </c:pt>
                <c:pt idx="692">
                  <c:v>3.4743490000000002E-4</c:v>
                </c:pt>
                <c:pt idx="693">
                  <c:v>3.4540919999999999E-4</c:v>
                </c:pt>
                <c:pt idx="694">
                  <c:v>3.4348540000000001E-4</c:v>
                </c:pt>
                <c:pt idx="695">
                  <c:v>3.415294E-4</c:v>
                </c:pt>
                <c:pt idx="696">
                  <c:v>3.3967379999999997E-4</c:v>
                </c:pt>
                <c:pt idx="697">
                  <c:v>3.3776470000000002E-4</c:v>
                </c:pt>
                <c:pt idx="698">
                  <c:v>3.358565E-4</c:v>
                </c:pt>
                <c:pt idx="699">
                  <c:v>3.340827E-4</c:v>
                </c:pt>
                <c:pt idx="700">
                  <c:v>3.321593E-4</c:v>
                </c:pt>
                <c:pt idx="701">
                  <c:v>3.304127E-4</c:v>
                </c:pt>
                <c:pt idx="702">
                  <c:v>3.2850929999999999E-4</c:v>
                </c:pt>
                <c:pt idx="703">
                  <c:v>3.2660639999999998E-4</c:v>
                </c:pt>
                <c:pt idx="704">
                  <c:v>3.2478969999999999E-4</c:v>
                </c:pt>
                <c:pt idx="705">
                  <c:v>3.2294600000000001E-4</c:v>
                </c:pt>
                <c:pt idx="706">
                  <c:v>3.2114470000000001E-4</c:v>
                </c:pt>
                <c:pt idx="707">
                  <c:v>3.1941599999999999E-4</c:v>
                </c:pt>
                <c:pt idx="708">
                  <c:v>3.1757710000000002E-4</c:v>
                </c:pt>
                <c:pt idx="709">
                  <c:v>3.1581650000000002E-4</c:v>
                </c:pt>
                <c:pt idx="710">
                  <c:v>3.140563E-4</c:v>
                </c:pt>
                <c:pt idx="711">
                  <c:v>3.1236769999999999E-4</c:v>
                </c:pt>
                <c:pt idx="712">
                  <c:v>3.1060039999999999E-4</c:v>
                </c:pt>
                <c:pt idx="713">
                  <c:v>3.0899809999999998E-4</c:v>
                </c:pt>
                <c:pt idx="714">
                  <c:v>3.073711E-4</c:v>
                </c:pt>
                <c:pt idx="715">
                  <c:v>3.057135E-4</c:v>
                </c:pt>
                <c:pt idx="716">
                  <c:v>3.0411639999999997E-4</c:v>
                </c:pt>
                <c:pt idx="717">
                  <c:v>3.0249120000000002E-4</c:v>
                </c:pt>
                <c:pt idx="718">
                  <c:v>3.009523E-4</c:v>
                </c:pt>
                <c:pt idx="719">
                  <c:v>2.9936040000000001E-4</c:v>
                </c:pt>
                <c:pt idx="720">
                  <c:v>2.9781970000000002E-4</c:v>
                </c:pt>
                <c:pt idx="721">
                  <c:v>2.9629560000000001E-4</c:v>
                </c:pt>
                <c:pt idx="722">
                  <c:v>2.9475349999999998E-4</c:v>
                </c:pt>
                <c:pt idx="723">
                  <c:v>2.9331160000000003E-4</c:v>
                </c:pt>
                <c:pt idx="724">
                  <c:v>2.9177640000000002E-4</c:v>
                </c:pt>
                <c:pt idx="725">
                  <c:v>2.9037360000000001E-4</c:v>
                </c:pt>
                <c:pt idx="726">
                  <c:v>2.888554E-4</c:v>
                </c:pt>
                <c:pt idx="727">
                  <c:v>2.8739230000000002E-4</c:v>
                </c:pt>
                <c:pt idx="728">
                  <c:v>2.859359E-4</c:v>
                </c:pt>
                <c:pt idx="729">
                  <c:v>2.8450529999999999E-4</c:v>
                </c:pt>
                <c:pt idx="730">
                  <c:v>2.8311349999999999E-4</c:v>
                </c:pt>
                <c:pt idx="731">
                  <c:v>2.817195E-4</c:v>
                </c:pt>
                <c:pt idx="732">
                  <c:v>2.8029820000000002E-4</c:v>
                </c:pt>
                <c:pt idx="733">
                  <c:v>2.789364E-4</c:v>
                </c:pt>
                <c:pt idx="734">
                  <c:v>2.7757010000000002E-4</c:v>
                </c:pt>
                <c:pt idx="735">
                  <c:v>2.7624490000000002E-4</c:v>
                </c:pt>
                <c:pt idx="736">
                  <c:v>2.7489680000000001E-4</c:v>
                </c:pt>
                <c:pt idx="737">
                  <c:v>2.7360219999999997E-4</c:v>
                </c:pt>
                <c:pt idx="738">
                  <c:v>2.7227080000000002E-4</c:v>
                </c:pt>
                <c:pt idx="739">
                  <c:v>2.7102209999999997E-4</c:v>
                </c:pt>
                <c:pt idx="740">
                  <c:v>2.6972779999999999E-4</c:v>
                </c:pt>
                <c:pt idx="741">
                  <c:v>2.684543E-4</c:v>
                </c:pt>
                <c:pt idx="742">
                  <c:v>2.6719029999999999E-4</c:v>
                </c:pt>
                <c:pt idx="743">
                  <c:v>2.660103E-4</c:v>
                </c:pt>
                <c:pt idx="744">
                  <c:v>2.6470919999999998E-4</c:v>
                </c:pt>
                <c:pt idx="745">
                  <c:v>2.6355410000000003E-4</c:v>
                </c:pt>
                <c:pt idx="746">
                  <c:v>2.6232959999999999E-4</c:v>
                </c:pt>
                <c:pt idx="747">
                  <c:v>2.6116779999999998E-4</c:v>
                </c:pt>
                <c:pt idx="748">
                  <c:v>2.5996990000000001E-4</c:v>
                </c:pt>
                <c:pt idx="749">
                  <c:v>2.5879549999999999E-4</c:v>
                </c:pt>
                <c:pt idx="750">
                  <c:v>2.5764169999999999E-4</c:v>
                </c:pt>
                <c:pt idx="751">
                  <c:v>2.5651990000000001E-4</c:v>
                </c:pt>
                <c:pt idx="752">
                  <c:v>2.55388E-4</c:v>
                </c:pt>
                <c:pt idx="753">
                  <c:v>2.5419149999999997E-4</c:v>
                </c:pt>
                <c:pt idx="754">
                  <c:v>2.5310680000000001E-4</c:v>
                </c:pt>
                <c:pt idx="755">
                  <c:v>2.5198130000000002E-4</c:v>
                </c:pt>
                <c:pt idx="756">
                  <c:v>2.5087969999999999E-4</c:v>
                </c:pt>
                <c:pt idx="757">
                  <c:v>2.498038E-4</c:v>
                </c:pt>
                <c:pt idx="758">
                  <c:v>2.4870790000000001E-4</c:v>
                </c:pt>
                <c:pt idx="759">
                  <c:v>2.475992E-4</c:v>
                </c:pt>
                <c:pt idx="760">
                  <c:v>2.4655089999999998E-4</c:v>
                </c:pt>
                <c:pt idx="761">
                  <c:v>2.4551919999999999E-4</c:v>
                </c:pt>
                <c:pt idx="762">
                  <c:v>2.4443469999999999E-4</c:v>
                </c:pt>
                <c:pt idx="763">
                  <c:v>2.4344359999999999E-4</c:v>
                </c:pt>
                <c:pt idx="764">
                  <c:v>2.4239229999999999E-4</c:v>
                </c:pt>
                <c:pt idx="765">
                  <c:v>2.41406E-4</c:v>
                </c:pt>
                <c:pt idx="766">
                  <c:v>2.4042559999999999E-4</c:v>
                </c:pt>
                <c:pt idx="767">
                  <c:v>2.3934370000000001E-4</c:v>
                </c:pt>
                <c:pt idx="768">
                  <c:v>2.3839320000000001E-4</c:v>
                </c:pt>
                <c:pt idx="769">
                  <c:v>2.3745299999999999E-4</c:v>
                </c:pt>
                <c:pt idx="770">
                  <c:v>2.3642650000000001E-4</c:v>
                </c:pt>
                <c:pt idx="771">
                  <c:v>2.3553380000000001E-4</c:v>
                </c:pt>
                <c:pt idx="772">
                  <c:v>2.345445E-4</c:v>
                </c:pt>
                <c:pt idx="773">
                  <c:v>2.3357980000000001E-4</c:v>
                </c:pt>
                <c:pt idx="774">
                  <c:v>2.326567E-4</c:v>
                </c:pt>
                <c:pt idx="775">
                  <c:v>2.3174860000000001E-4</c:v>
                </c:pt>
                <c:pt idx="776">
                  <c:v>2.3080210000000001E-4</c:v>
                </c:pt>
                <c:pt idx="777">
                  <c:v>2.2993460000000001E-4</c:v>
                </c:pt>
                <c:pt idx="778">
                  <c:v>2.2900310000000001E-4</c:v>
                </c:pt>
                <c:pt idx="779">
                  <c:v>2.2808529999999999E-4</c:v>
                </c:pt>
                <c:pt idx="780">
                  <c:v>2.2725140000000001E-4</c:v>
                </c:pt>
                <c:pt idx="781">
                  <c:v>2.2638509999999999E-4</c:v>
                </c:pt>
                <c:pt idx="782">
                  <c:v>2.255073E-4</c:v>
                </c:pt>
                <c:pt idx="783">
                  <c:v>2.2459800000000001E-4</c:v>
                </c:pt>
                <c:pt idx="784">
                  <c:v>2.237563E-4</c:v>
                </c:pt>
                <c:pt idx="785">
                  <c:v>2.2293770000000001E-4</c:v>
                </c:pt>
                <c:pt idx="786">
                  <c:v>2.220372E-4</c:v>
                </c:pt>
                <c:pt idx="787">
                  <c:v>2.2122489999999999E-4</c:v>
                </c:pt>
                <c:pt idx="788">
                  <c:v>2.2035779999999999E-4</c:v>
                </c:pt>
                <c:pt idx="789">
                  <c:v>2.1956020000000001E-4</c:v>
                </c:pt>
                <c:pt idx="790">
                  <c:v>2.1872419999999999E-4</c:v>
                </c:pt>
                <c:pt idx="791">
                  <c:v>2.1791359999999999E-4</c:v>
                </c:pt>
                <c:pt idx="792">
                  <c:v>2.171265E-4</c:v>
                </c:pt>
                <c:pt idx="793">
                  <c:v>2.16283E-4</c:v>
                </c:pt>
                <c:pt idx="794">
                  <c:v>2.1547879999999999E-4</c:v>
                </c:pt>
                <c:pt idx="795">
                  <c:v>2.1473130000000001E-4</c:v>
                </c:pt>
                <c:pt idx="796">
                  <c:v>2.139093E-4</c:v>
                </c:pt>
                <c:pt idx="797">
                  <c:v>2.131628E-4</c:v>
                </c:pt>
                <c:pt idx="798">
                  <c:v>2.1236890000000001E-4</c:v>
                </c:pt>
                <c:pt idx="799">
                  <c:v>2.1164999999999999E-4</c:v>
                </c:pt>
                <c:pt idx="800">
                  <c:v>2.10838E-4</c:v>
                </c:pt>
                <c:pt idx="801">
                  <c:v>2.1012440000000001E-4</c:v>
                </c:pt>
                <c:pt idx="802">
                  <c:v>2.0933820000000001E-4</c:v>
                </c:pt>
                <c:pt idx="803">
                  <c:v>2.0862490000000001E-4</c:v>
                </c:pt>
                <c:pt idx="804">
                  <c:v>2.078956E-4</c:v>
                </c:pt>
                <c:pt idx="805">
                  <c:v>2.0717270000000001E-4</c:v>
                </c:pt>
                <c:pt idx="806">
                  <c:v>2.064406E-4</c:v>
                </c:pt>
                <c:pt idx="807">
                  <c:v>2.0575039999999999E-4</c:v>
                </c:pt>
                <c:pt idx="808">
                  <c:v>2.0504590000000001E-4</c:v>
                </c:pt>
                <c:pt idx="809">
                  <c:v>2.0433450000000001E-4</c:v>
                </c:pt>
                <c:pt idx="810">
                  <c:v>2.036099E-4</c:v>
                </c:pt>
                <c:pt idx="811">
                  <c:v>2.0297349999999999E-4</c:v>
                </c:pt>
                <c:pt idx="812">
                  <c:v>2.022537E-4</c:v>
                </c:pt>
                <c:pt idx="813">
                  <c:v>2.0157580000000001E-4</c:v>
                </c:pt>
                <c:pt idx="814">
                  <c:v>2.00905E-4</c:v>
                </c:pt>
                <c:pt idx="815">
                  <c:v>2.002521E-4</c:v>
                </c:pt>
                <c:pt idx="816">
                  <c:v>1.995791E-4</c:v>
                </c:pt>
                <c:pt idx="817">
                  <c:v>1.9889190000000001E-4</c:v>
                </c:pt>
                <c:pt idx="818">
                  <c:v>1.982544E-4</c:v>
                </c:pt>
                <c:pt idx="819">
                  <c:v>1.975786E-4</c:v>
                </c:pt>
                <c:pt idx="820">
                  <c:v>1.9691770000000001E-4</c:v>
                </c:pt>
                <c:pt idx="821">
                  <c:v>1.9629590000000001E-4</c:v>
                </c:pt>
                <c:pt idx="822">
                  <c:v>1.9562179999999999E-4</c:v>
                </c:pt>
                <c:pt idx="823">
                  <c:v>1.9498590000000001E-4</c:v>
                </c:pt>
                <c:pt idx="824">
                  <c:v>1.943282E-4</c:v>
                </c:pt>
                <c:pt idx="825">
                  <c:v>1.937172E-4</c:v>
                </c:pt>
                <c:pt idx="826">
                  <c:v>1.9310909999999999E-4</c:v>
                </c:pt>
                <c:pt idx="827">
                  <c:v>1.9249210000000001E-4</c:v>
                </c:pt>
                <c:pt idx="828">
                  <c:v>1.9183580000000001E-4</c:v>
                </c:pt>
                <c:pt idx="829">
                  <c:v>1.912149E-4</c:v>
                </c:pt>
                <c:pt idx="830">
                  <c:v>1.906105E-4</c:v>
                </c:pt>
                <c:pt idx="831">
                  <c:v>1.900254E-4</c:v>
                </c:pt>
                <c:pt idx="832">
                  <c:v>1.8937859999999999E-4</c:v>
                </c:pt>
                <c:pt idx="833">
                  <c:v>1.888212E-4</c:v>
                </c:pt>
                <c:pt idx="834">
                  <c:v>1.88209E-4</c:v>
                </c:pt>
                <c:pt idx="835">
                  <c:v>1.8766099999999999E-4</c:v>
                </c:pt>
                <c:pt idx="836">
                  <c:v>1.870462E-4</c:v>
                </c:pt>
                <c:pt idx="837">
                  <c:v>1.8646029999999999E-4</c:v>
                </c:pt>
                <c:pt idx="838">
                  <c:v>1.8591359999999999E-4</c:v>
                </c:pt>
                <c:pt idx="839">
                  <c:v>1.8534770000000001E-4</c:v>
                </c:pt>
                <c:pt idx="840">
                  <c:v>1.847614E-4</c:v>
                </c:pt>
                <c:pt idx="841">
                  <c:v>1.841752E-4</c:v>
                </c:pt>
                <c:pt idx="842">
                  <c:v>1.836516E-4</c:v>
                </c:pt>
                <c:pt idx="843">
                  <c:v>1.8314009999999999E-4</c:v>
                </c:pt>
                <c:pt idx="844">
                  <c:v>1.8255769999999999E-4</c:v>
                </c:pt>
                <c:pt idx="845">
                  <c:v>1.819767E-4</c:v>
                </c:pt>
                <c:pt idx="846">
                  <c:v>1.814695E-4</c:v>
                </c:pt>
                <c:pt idx="847">
                  <c:v>1.809406E-4</c:v>
                </c:pt>
                <c:pt idx="848">
                  <c:v>1.8036929999999999E-4</c:v>
                </c:pt>
                <c:pt idx="849">
                  <c:v>1.7985540000000001E-4</c:v>
                </c:pt>
                <c:pt idx="850">
                  <c:v>1.793539E-4</c:v>
                </c:pt>
                <c:pt idx="851">
                  <c:v>1.7882020000000001E-4</c:v>
                </c:pt>
                <c:pt idx="852">
                  <c:v>1.7830870000000001E-4</c:v>
                </c:pt>
                <c:pt idx="853">
                  <c:v>1.777875E-4</c:v>
                </c:pt>
                <c:pt idx="854">
                  <c:v>1.7728469999999999E-4</c:v>
                </c:pt>
                <c:pt idx="855">
                  <c:v>1.767835E-4</c:v>
                </c:pt>
                <c:pt idx="856">
                  <c:v>1.7624970000000001E-4</c:v>
                </c:pt>
                <c:pt idx="857">
                  <c:v>1.757594E-4</c:v>
                </c:pt>
                <c:pt idx="858">
                  <c:v>1.7524589999999999E-4</c:v>
                </c:pt>
                <c:pt idx="859">
                  <c:v>1.7476309999999999E-4</c:v>
                </c:pt>
                <c:pt idx="860">
                  <c:v>1.742669E-4</c:v>
                </c:pt>
                <c:pt idx="861">
                  <c:v>1.737489E-4</c:v>
                </c:pt>
                <c:pt idx="862">
                  <c:v>1.732867E-4</c:v>
                </c:pt>
                <c:pt idx="863">
                  <c:v>1.7273970000000001E-4</c:v>
                </c:pt>
                <c:pt idx="864">
                  <c:v>1.7229809999999999E-4</c:v>
                </c:pt>
                <c:pt idx="865">
                  <c:v>1.718043E-4</c:v>
                </c:pt>
                <c:pt idx="866">
                  <c:v>1.7132129999999999E-4</c:v>
                </c:pt>
                <c:pt idx="867">
                  <c:v>1.7086759999999999E-4</c:v>
                </c:pt>
                <c:pt idx="868">
                  <c:v>1.7039670000000001E-4</c:v>
                </c:pt>
                <c:pt idx="869">
                  <c:v>1.698968E-4</c:v>
                </c:pt>
                <c:pt idx="870">
                  <c:v>1.694462E-4</c:v>
                </c:pt>
                <c:pt idx="871">
                  <c:v>1.689824E-4</c:v>
                </c:pt>
                <c:pt idx="872">
                  <c:v>1.6850240000000001E-4</c:v>
                </c:pt>
                <c:pt idx="873">
                  <c:v>1.6807939999999999E-4</c:v>
                </c:pt>
                <c:pt idx="874">
                  <c:v>1.675956E-4</c:v>
                </c:pt>
                <c:pt idx="875">
                  <c:v>1.6717469999999999E-4</c:v>
                </c:pt>
                <c:pt idx="876">
                  <c:v>1.6671700000000001E-4</c:v>
                </c:pt>
                <c:pt idx="877">
                  <c:v>1.6627039999999999E-4</c:v>
                </c:pt>
                <c:pt idx="878">
                  <c:v>1.658354E-4</c:v>
                </c:pt>
                <c:pt idx="879">
                  <c:v>1.6537149999999999E-4</c:v>
                </c:pt>
                <c:pt idx="880">
                  <c:v>1.649346E-4</c:v>
                </c:pt>
                <c:pt idx="881">
                  <c:v>1.6447679999999999E-4</c:v>
                </c:pt>
                <c:pt idx="882">
                  <c:v>1.6406029999999999E-4</c:v>
                </c:pt>
                <c:pt idx="883">
                  <c:v>1.6363489999999999E-4</c:v>
                </c:pt>
                <c:pt idx="884">
                  <c:v>1.631921E-4</c:v>
                </c:pt>
                <c:pt idx="885">
                  <c:v>1.6279310000000001E-4</c:v>
                </c:pt>
                <c:pt idx="886">
                  <c:v>1.623672E-4</c:v>
                </c:pt>
                <c:pt idx="887">
                  <c:v>1.6192569999999999E-4</c:v>
                </c:pt>
                <c:pt idx="888">
                  <c:v>1.6153000000000001E-4</c:v>
                </c:pt>
                <c:pt idx="889">
                  <c:v>1.6110709999999999E-4</c:v>
                </c:pt>
                <c:pt idx="890">
                  <c:v>1.6068500000000001E-4</c:v>
                </c:pt>
                <c:pt idx="891">
                  <c:v>1.6028240000000001E-4</c:v>
                </c:pt>
                <c:pt idx="892">
                  <c:v>1.5987839999999999E-4</c:v>
                </c:pt>
                <c:pt idx="893">
                  <c:v>1.5949470000000001E-4</c:v>
                </c:pt>
                <c:pt idx="894">
                  <c:v>1.590467E-4</c:v>
                </c:pt>
                <c:pt idx="895">
                  <c:v>1.586918E-4</c:v>
                </c:pt>
                <c:pt idx="896">
                  <c:v>1.582803E-4</c:v>
                </c:pt>
                <c:pt idx="897">
                  <c:v>1.578881E-4</c:v>
                </c:pt>
                <c:pt idx="898">
                  <c:v>1.574945E-4</c:v>
                </c:pt>
                <c:pt idx="899">
                  <c:v>1.5709940000000001E-4</c:v>
                </c:pt>
                <c:pt idx="900">
                  <c:v>1.566901E-4</c:v>
                </c:pt>
                <c:pt idx="901">
                  <c:v>1.5630360000000001E-4</c:v>
                </c:pt>
                <c:pt idx="902">
                  <c:v>1.5590830000000001E-4</c:v>
                </c:pt>
                <c:pt idx="903">
                  <c:v>1.5551049999999999E-4</c:v>
                </c:pt>
                <c:pt idx="904">
                  <c:v>1.5513699999999999E-4</c:v>
                </c:pt>
                <c:pt idx="905">
                  <c:v>1.5477430000000001E-4</c:v>
                </c:pt>
                <c:pt idx="906">
                  <c:v>1.5436789999999999E-4</c:v>
                </c:pt>
                <c:pt idx="907">
                  <c:v>1.539914E-4</c:v>
                </c:pt>
                <c:pt idx="908">
                  <c:v>1.5362730000000001E-4</c:v>
                </c:pt>
                <c:pt idx="909">
                  <c:v>1.5325469999999999E-4</c:v>
                </c:pt>
                <c:pt idx="910">
                  <c:v>1.528833E-4</c:v>
                </c:pt>
                <c:pt idx="911">
                  <c:v>1.525171E-4</c:v>
                </c:pt>
                <c:pt idx="912">
                  <c:v>1.5212940000000001E-4</c:v>
                </c:pt>
                <c:pt idx="913">
                  <c:v>1.5177889999999999E-4</c:v>
                </c:pt>
                <c:pt idx="914">
                  <c:v>1.514156E-4</c:v>
                </c:pt>
                <c:pt idx="915">
                  <c:v>1.5106580000000001E-4</c:v>
                </c:pt>
                <c:pt idx="916">
                  <c:v>1.506973E-4</c:v>
                </c:pt>
                <c:pt idx="917">
                  <c:v>1.503469E-4</c:v>
                </c:pt>
                <c:pt idx="918">
                  <c:v>1.4999490000000001E-4</c:v>
                </c:pt>
                <c:pt idx="919">
                  <c:v>1.4961179999999999E-4</c:v>
                </c:pt>
                <c:pt idx="920">
                  <c:v>1.4928120000000001E-4</c:v>
                </c:pt>
                <c:pt idx="921">
                  <c:v>1.489347E-4</c:v>
                </c:pt>
                <c:pt idx="922">
                  <c:v>1.485638E-4</c:v>
                </c:pt>
                <c:pt idx="923">
                  <c:v>1.4823850000000001E-4</c:v>
                </c:pt>
                <c:pt idx="924">
                  <c:v>1.4789849999999999E-4</c:v>
                </c:pt>
                <c:pt idx="925">
                  <c:v>1.4755510000000001E-4</c:v>
                </c:pt>
                <c:pt idx="926">
                  <c:v>1.4719209999999999E-4</c:v>
                </c:pt>
                <c:pt idx="927">
                  <c:v>1.468567E-4</c:v>
                </c:pt>
                <c:pt idx="928">
                  <c:v>1.465623E-4</c:v>
                </c:pt>
                <c:pt idx="929">
                  <c:v>1.4621879999999999E-4</c:v>
                </c:pt>
                <c:pt idx="930">
                  <c:v>1.4585910000000001E-4</c:v>
                </c:pt>
                <c:pt idx="931">
                  <c:v>1.4552200000000001E-4</c:v>
                </c:pt>
                <c:pt idx="932">
                  <c:v>1.4523610000000001E-4</c:v>
                </c:pt>
                <c:pt idx="933">
                  <c:v>1.4489120000000001E-4</c:v>
                </c:pt>
                <c:pt idx="934">
                  <c:v>1.4456709999999999E-4</c:v>
                </c:pt>
                <c:pt idx="935">
                  <c:v>1.4424079999999999E-4</c:v>
                </c:pt>
                <c:pt idx="936">
                  <c:v>1.439143E-4</c:v>
                </c:pt>
                <c:pt idx="937">
                  <c:v>1.4357089999999999E-4</c:v>
                </c:pt>
                <c:pt idx="938">
                  <c:v>1.4327360000000001E-4</c:v>
                </c:pt>
                <c:pt idx="939">
                  <c:v>1.429619E-4</c:v>
                </c:pt>
                <c:pt idx="940">
                  <c:v>1.4263279999999999E-4</c:v>
                </c:pt>
                <c:pt idx="941">
                  <c:v>1.4231479999999999E-4</c:v>
                </c:pt>
                <c:pt idx="942">
                  <c:v>1.420165E-4</c:v>
                </c:pt>
                <c:pt idx="943">
                  <c:v>1.416891E-4</c:v>
                </c:pt>
                <c:pt idx="944">
                  <c:v>1.4138169999999999E-4</c:v>
                </c:pt>
                <c:pt idx="945">
                  <c:v>1.410827E-4</c:v>
                </c:pt>
                <c:pt idx="946">
                  <c:v>1.407263E-4</c:v>
                </c:pt>
                <c:pt idx="947">
                  <c:v>1.404311E-4</c:v>
                </c:pt>
                <c:pt idx="948">
                  <c:v>1.4014910000000001E-4</c:v>
                </c:pt>
                <c:pt idx="949">
                  <c:v>1.398308E-4</c:v>
                </c:pt>
                <c:pt idx="950">
                  <c:v>1.3952699999999999E-4</c:v>
                </c:pt>
                <c:pt idx="951">
                  <c:v>1.3922850000000001E-4</c:v>
                </c:pt>
                <c:pt idx="952">
                  <c:v>1.3890030000000001E-4</c:v>
                </c:pt>
                <c:pt idx="953">
                  <c:v>1.3859859999999999E-4</c:v>
                </c:pt>
                <c:pt idx="954">
                  <c:v>1.383291E-4</c:v>
                </c:pt>
                <c:pt idx="955">
                  <c:v>1.380203E-4</c:v>
                </c:pt>
                <c:pt idx="956">
                  <c:v>1.3771620000000001E-4</c:v>
                </c:pt>
                <c:pt idx="957">
                  <c:v>1.3742640000000001E-4</c:v>
                </c:pt>
                <c:pt idx="958">
                  <c:v>1.3712429999999999E-4</c:v>
                </c:pt>
                <c:pt idx="959">
                  <c:v>1.368381E-4</c:v>
                </c:pt>
                <c:pt idx="960">
                  <c:v>1.3655460000000001E-4</c:v>
                </c:pt>
                <c:pt idx="961">
                  <c:v>1.362453E-4</c:v>
                </c:pt>
                <c:pt idx="962">
                  <c:v>1.359527E-4</c:v>
                </c:pt>
                <c:pt idx="963">
                  <c:v>1.357028E-4</c:v>
                </c:pt>
                <c:pt idx="964">
                  <c:v>1.353777E-4</c:v>
                </c:pt>
                <c:pt idx="965">
                  <c:v>1.3510179999999999E-4</c:v>
                </c:pt>
                <c:pt idx="966">
                  <c:v>1.348302E-4</c:v>
                </c:pt>
                <c:pt idx="967">
                  <c:v>1.345653E-4</c:v>
                </c:pt>
                <c:pt idx="968">
                  <c:v>1.342875E-4</c:v>
                </c:pt>
                <c:pt idx="969">
                  <c:v>1.3398300000000001E-4</c:v>
                </c:pt>
                <c:pt idx="970">
                  <c:v>1.3370170000000001E-4</c:v>
                </c:pt>
                <c:pt idx="971">
                  <c:v>1.334245E-4</c:v>
                </c:pt>
                <c:pt idx="972">
                  <c:v>1.331595E-4</c:v>
                </c:pt>
                <c:pt idx="973">
                  <c:v>1.3290639999999999E-4</c:v>
                </c:pt>
                <c:pt idx="974">
                  <c:v>1.3262159999999999E-4</c:v>
                </c:pt>
                <c:pt idx="975">
                  <c:v>1.3234440000000001E-4</c:v>
                </c:pt>
                <c:pt idx="976">
                  <c:v>1.320816E-4</c:v>
                </c:pt>
                <c:pt idx="977">
                  <c:v>1.318077E-4</c:v>
                </c:pt>
                <c:pt idx="978">
                  <c:v>1.3151950000000001E-4</c:v>
                </c:pt>
                <c:pt idx="979">
                  <c:v>1.312796E-4</c:v>
                </c:pt>
                <c:pt idx="980">
                  <c:v>1.3101700000000001E-4</c:v>
                </c:pt>
                <c:pt idx="981">
                  <c:v>1.307329E-4</c:v>
                </c:pt>
                <c:pt idx="982">
                  <c:v>1.304892E-4</c:v>
                </c:pt>
                <c:pt idx="983">
                  <c:v>1.302179E-4</c:v>
                </c:pt>
                <c:pt idx="984">
                  <c:v>1.2995899999999999E-4</c:v>
                </c:pt>
                <c:pt idx="985">
                  <c:v>1.2968079999999999E-4</c:v>
                </c:pt>
                <c:pt idx="986">
                  <c:v>1.2942429999999999E-4</c:v>
                </c:pt>
                <c:pt idx="987">
                  <c:v>1.2916570000000001E-4</c:v>
                </c:pt>
                <c:pt idx="988">
                  <c:v>1.2890309999999999E-4</c:v>
                </c:pt>
                <c:pt idx="989">
                  <c:v>1.2867569999999999E-4</c:v>
                </c:pt>
                <c:pt idx="990">
                  <c:v>1.2841090000000001E-4</c:v>
                </c:pt>
                <c:pt idx="991">
                  <c:v>1.281613E-4</c:v>
                </c:pt>
                <c:pt idx="992">
                  <c:v>1.2789839999999999E-4</c:v>
                </c:pt>
                <c:pt idx="993">
                  <c:v>1.2764920000000001E-4</c:v>
                </c:pt>
                <c:pt idx="994">
                  <c:v>1.273933E-4</c:v>
                </c:pt>
                <c:pt idx="995">
                  <c:v>1.2713690000000001E-4</c:v>
                </c:pt>
                <c:pt idx="996">
                  <c:v>1.268842E-4</c:v>
                </c:pt>
                <c:pt idx="997">
                  <c:v>1.2664959999999999E-4</c:v>
                </c:pt>
                <c:pt idx="998">
                  <c:v>1.2638189999999999E-4</c:v>
                </c:pt>
                <c:pt idx="999">
                  <c:v>1.2612109999999999E-4</c:v>
                </c:pt>
                <c:pt idx="1000">
                  <c:v>1.2590020000000001E-4</c:v>
                </c:pt>
                <c:pt idx="1001">
                  <c:v>1.2564179999999999E-4</c:v>
                </c:pt>
                <c:pt idx="1002">
                  <c:v>1.2540979999999999E-4</c:v>
                </c:pt>
                <c:pt idx="1003">
                  <c:v>1.251348E-4</c:v>
                </c:pt>
                <c:pt idx="1004">
                  <c:v>1.249263E-4</c:v>
                </c:pt>
                <c:pt idx="1005">
                  <c:v>1.2466770000000001E-4</c:v>
                </c:pt>
                <c:pt idx="1006">
                  <c:v>1.244079E-4</c:v>
                </c:pt>
                <c:pt idx="1007">
                  <c:v>1.24182E-4</c:v>
                </c:pt>
                <c:pt idx="1008">
                  <c:v>1.2397109999999999E-4</c:v>
                </c:pt>
                <c:pt idx="1009">
                  <c:v>1.237035E-4</c:v>
                </c:pt>
                <c:pt idx="1010">
                  <c:v>1.2347709999999999E-4</c:v>
                </c:pt>
                <c:pt idx="1011">
                  <c:v>1.2324290000000001E-4</c:v>
                </c:pt>
                <c:pt idx="1012">
                  <c:v>1.2299629999999999E-4</c:v>
                </c:pt>
                <c:pt idx="1013">
                  <c:v>1.2277370000000001E-4</c:v>
                </c:pt>
                <c:pt idx="1014">
                  <c:v>1.2252939999999999E-4</c:v>
                </c:pt>
                <c:pt idx="1015">
                  <c:v>1.222932E-4</c:v>
                </c:pt>
                <c:pt idx="1016">
                  <c:v>1.220644E-4</c:v>
                </c:pt>
                <c:pt idx="1017">
                  <c:v>1.218452E-4</c:v>
                </c:pt>
                <c:pt idx="1018">
                  <c:v>1.21622E-4</c:v>
                </c:pt>
                <c:pt idx="1019">
                  <c:v>1.2137109999999999E-4</c:v>
                </c:pt>
                <c:pt idx="1020">
                  <c:v>1.211569E-4</c:v>
                </c:pt>
                <c:pt idx="1021">
                  <c:v>1.209382E-4</c:v>
                </c:pt>
                <c:pt idx="1022">
                  <c:v>1.207082E-4</c:v>
                </c:pt>
                <c:pt idx="1023">
                  <c:v>1.204827E-4</c:v>
                </c:pt>
                <c:pt idx="1024">
                  <c:v>1.202508E-4</c:v>
                </c:pt>
                <c:pt idx="1025">
                  <c:v>1.200325E-4</c:v>
                </c:pt>
                <c:pt idx="1026">
                  <c:v>1.198114E-4</c:v>
                </c:pt>
                <c:pt idx="1027">
                  <c:v>1.195889E-4</c:v>
                </c:pt>
                <c:pt idx="1028">
                  <c:v>1.1937080000000001E-4</c:v>
                </c:pt>
                <c:pt idx="1029">
                  <c:v>1.191611E-4</c:v>
                </c:pt>
                <c:pt idx="1030">
                  <c:v>1.1892910000000001E-4</c:v>
                </c:pt>
                <c:pt idx="1031">
                  <c:v>1.187027E-4</c:v>
                </c:pt>
                <c:pt idx="1032">
                  <c:v>1.1847579999999999E-4</c:v>
                </c:pt>
                <c:pt idx="1033">
                  <c:v>1.18269E-4</c:v>
                </c:pt>
                <c:pt idx="1034">
                  <c:v>1.180789E-4</c:v>
                </c:pt>
                <c:pt idx="1035">
                  <c:v>1.17847E-4</c:v>
                </c:pt>
                <c:pt idx="1036">
                  <c:v>1.176364E-4</c:v>
                </c:pt>
                <c:pt idx="1037">
                  <c:v>1.1742129999999999E-4</c:v>
                </c:pt>
                <c:pt idx="1038">
                  <c:v>1.172106E-4</c:v>
                </c:pt>
                <c:pt idx="1039">
                  <c:v>1.169985E-4</c:v>
                </c:pt>
                <c:pt idx="1040">
                  <c:v>1.167877E-4</c:v>
                </c:pt>
                <c:pt idx="1041">
                  <c:v>1.1659039999999999E-4</c:v>
                </c:pt>
                <c:pt idx="1042">
                  <c:v>1.163762E-4</c:v>
                </c:pt>
                <c:pt idx="1043">
                  <c:v>1.161648E-4</c:v>
                </c:pt>
                <c:pt idx="1044">
                  <c:v>1.1595089999999999E-4</c:v>
                </c:pt>
                <c:pt idx="1045">
                  <c:v>1.1575269999999999E-4</c:v>
                </c:pt>
                <c:pt idx="1046">
                  <c:v>1.1553999999999999E-4</c:v>
                </c:pt>
                <c:pt idx="1047">
                  <c:v>1.153311E-4</c:v>
                </c:pt>
                <c:pt idx="1048">
                  <c:v>1.151452E-4</c:v>
                </c:pt>
                <c:pt idx="1049">
                  <c:v>1.149227E-4</c:v>
                </c:pt>
                <c:pt idx="1050">
                  <c:v>1.147103E-4</c:v>
                </c:pt>
                <c:pt idx="1051">
                  <c:v>1.145155E-4</c:v>
                </c:pt>
                <c:pt idx="1052">
                  <c:v>1.143106E-4</c:v>
                </c:pt>
                <c:pt idx="1053">
                  <c:v>1.1412670000000001E-4</c:v>
                </c:pt>
                <c:pt idx="1054">
                  <c:v>1.13921E-4</c:v>
                </c:pt>
                <c:pt idx="1055">
                  <c:v>1.137058E-4</c:v>
                </c:pt>
                <c:pt idx="1056">
                  <c:v>1.1349399999999999E-4</c:v>
                </c:pt>
                <c:pt idx="1057">
                  <c:v>1.1329599999999999E-4</c:v>
                </c:pt>
                <c:pt idx="1058">
                  <c:v>1.130933E-4</c:v>
                </c:pt>
                <c:pt idx="1059">
                  <c:v>1.1291780000000001E-4</c:v>
                </c:pt>
                <c:pt idx="1060">
                  <c:v>1.127106E-4</c:v>
                </c:pt>
                <c:pt idx="1061">
                  <c:v>1.1251930000000001E-4</c:v>
                </c:pt>
                <c:pt idx="1062">
                  <c:v>1.123143E-4</c:v>
                </c:pt>
                <c:pt idx="1063">
                  <c:v>1.121161E-4</c:v>
                </c:pt>
                <c:pt idx="1064">
                  <c:v>1.119299E-4</c:v>
                </c:pt>
                <c:pt idx="1065">
                  <c:v>1.117189E-4</c:v>
                </c:pt>
                <c:pt idx="1066">
                  <c:v>1.115421E-4</c:v>
                </c:pt>
                <c:pt idx="1067">
                  <c:v>1.113409E-4</c:v>
                </c:pt>
                <c:pt idx="1068">
                  <c:v>1.111571E-4</c:v>
                </c:pt>
                <c:pt idx="1069">
                  <c:v>1.109514E-4</c:v>
                </c:pt>
                <c:pt idx="1070">
                  <c:v>1.107696E-4</c:v>
                </c:pt>
                <c:pt idx="1071">
                  <c:v>1.105786E-4</c:v>
                </c:pt>
                <c:pt idx="1072">
                  <c:v>1.10395E-4</c:v>
                </c:pt>
                <c:pt idx="1073">
                  <c:v>1.101883E-4</c:v>
                </c:pt>
                <c:pt idx="1074">
                  <c:v>1.1001439999999999E-4</c:v>
                </c:pt>
                <c:pt idx="1075">
                  <c:v>1.098332E-4</c:v>
                </c:pt>
                <c:pt idx="1076">
                  <c:v>1.096549E-4</c:v>
                </c:pt>
                <c:pt idx="1077">
                  <c:v>1.0945700000000001E-4</c:v>
                </c:pt>
                <c:pt idx="1078">
                  <c:v>1.0927180000000001E-4</c:v>
                </c:pt>
                <c:pt idx="1079">
                  <c:v>1.090936E-4</c:v>
                </c:pt>
                <c:pt idx="1080">
                  <c:v>1.088816E-4</c:v>
                </c:pt>
                <c:pt idx="1081">
                  <c:v>1.087241E-4</c:v>
                </c:pt>
                <c:pt idx="1082">
                  <c:v>1.085319E-4</c:v>
                </c:pt>
                <c:pt idx="1083">
                  <c:v>1.083623E-4</c:v>
                </c:pt>
                <c:pt idx="1084">
                  <c:v>1.081646E-4</c:v>
                </c:pt>
                <c:pt idx="1085">
                  <c:v>1.0800440000000001E-4</c:v>
                </c:pt>
                <c:pt idx="1086">
                  <c:v>1.078031E-4</c:v>
                </c:pt>
                <c:pt idx="1087">
                  <c:v>1.076233E-4</c:v>
                </c:pt>
                <c:pt idx="1088">
                  <c:v>1.074602E-4</c:v>
                </c:pt>
                <c:pt idx="1089">
                  <c:v>1.072931E-4</c:v>
                </c:pt>
                <c:pt idx="1090">
                  <c:v>1.071017E-4</c:v>
                </c:pt>
                <c:pt idx="1091">
                  <c:v>1.069276E-4</c:v>
                </c:pt>
                <c:pt idx="1092">
                  <c:v>1.067478E-4</c:v>
                </c:pt>
                <c:pt idx="1093">
                  <c:v>1.065727E-4</c:v>
                </c:pt>
                <c:pt idx="1094">
                  <c:v>1.063959E-4</c:v>
                </c:pt>
                <c:pt idx="1095">
                  <c:v>1.0622519999999999E-4</c:v>
                </c:pt>
                <c:pt idx="1096">
                  <c:v>1.060323E-4</c:v>
                </c:pt>
                <c:pt idx="1097">
                  <c:v>1.058832E-4</c:v>
                </c:pt>
                <c:pt idx="1098">
                  <c:v>1.056977E-4</c:v>
                </c:pt>
                <c:pt idx="1099">
                  <c:v>1.05523E-4</c:v>
                </c:pt>
                <c:pt idx="1100">
                  <c:v>1.0535260000000001E-4</c:v>
                </c:pt>
                <c:pt idx="1101">
                  <c:v>1.051691E-4</c:v>
                </c:pt>
                <c:pt idx="1102">
                  <c:v>1.050095E-4</c:v>
                </c:pt>
                <c:pt idx="1103">
                  <c:v>1.0484119999999999E-4</c:v>
                </c:pt>
                <c:pt idx="1104">
                  <c:v>1.046654E-4</c:v>
                </c:pt>
                <c:pt idx="1105">
                  <c:v>1.044891E-4</c:v>
                </c:pt>
                <c:pt idx="1106">
                  <c:v>1.0431249999999999E-4</c:v>
                </c:pt>
                <c:pt idx="1107">
                  <c:v>1.041504E-4</c:v>
                </c:pt>
                <c:pt idx="1108">
                  <c:v>1.039823E-4</c:v>
                </c:pt>
                <c:pt idx="1109">
                  <c:v>1.0380490000000001E-4</c:v>
                </c:pt>
                <c:pt idx="1110">
                  <c:v>1.0364469999999999E-4</c:v>
                </c:pt>
                <c:pt idx="1111">
                  <c:v>1.0349009999999999E-4</c:v>
                </c:pt>
                <c:pt idx="1112">
                  <c:v>1.0332019999999999E-4</c:v>
                </c:pt>
                <c:pt idx="1113">
                  <c:v>1.0315029999999999E-4</c:v>
                </c:pt>
                <c:pt idx="1114">
                  <c:v>1.029967E-4</c:v>
                </c:pt>
                <c:pt idx="1115">
                  <c:v>1.028135E-4</c:v>
                </c:pt>
                <c:pt idx="1116">
                  <c:v>1.026481E-4</c:v>
                </c:pt>
                <c:pt idx="1117">
                  <c:v>1.024833E-4</c:v>
                </c:pt>
                <c:pt idx="1118">
                  <c:v>1.023218E-4</c:v>
                </c:pt>
                <c:pt idx="1119">
                  <c:v>1.0216360000000001E-4</c:v>
                </c:pt>
                <c:pt idx="1120">
                  <c:v>1.01989E-4</c:v>
                </c:pt>
                <c:pt idx="1121">
                  <c:v>1.0182670000000001E-4</c:v>
                </c:pt>
                <c:pt idx="1122">
                  <c:v>1.016864E-4</c:v>
                </c:pt>
                <c:pt idx="1123">
                  <c:v>1.01513E-4</c:v>
                </c:pt>
                <c:pt idx="1124">
                  <c:v>1.013628E-4</c:v>
                </c:pt>
                <c:pt idx="1125">
                  <c:v>1.011974E-4</c:v>
                </c:pt>
                <c:pt idx="1126">
                  <c:v>1.01034E-4</c:v>
                </c:pt>
                <c:pt idx="1127">
                  <c:v>1.0088499999999999E-4</c:v>
                </c:pt>
                <c:pt idx="1128">
                  <c:v>1.007103E-4</c:v>
                </c:pt>
                <c:pt idx="1129">
                  <c:v>1.005684E-4</c:v>
                </c:pt>
                <c:pt idx="1130">
                  <c:v>1.004139E-4</c:v>
                </c:pt>
                <c:pt idx="1131">
                  <c:v>1.002607E-4</c:v>
                </c:pt>
                <c:pt idx="1132">
                  <c:v>1.000979E-4</c:v>
                </c:pt>
                <c:pt idx="1133">
                  <c:v>9.9952429999999997E-5</c:v>
                </c:pt>
                <c:pt idx="1134">
                  <c:v>9.9785290000000001E-5</c:v>
                </c:pt>
                <c:pt idx="1135">
                  <c:v>9.9641390000000004E-5</c:v>
                </c:pt>
                <c:pt idx="1136">
                  <c:v>9.9486940000000001E-5</c:v>
                </c:pt>
                <c:pt idx="1137">
                  <c:v>9.9334120000000003E-5</c:v>
                </c:pt>
                <c:pt idx="1138">
                  <c:v>9.9181349999999995E-5</c:v>
                </c:pt>
                <c:pt idx="1139">
                  <c:v>9.9020339999999994E-5</c:v>
                </c:pt>
                <c:pt idx="1140">
                  <c:v>9.8867869999999994E-5</c:v>
                </c:pt>
                <c:pt idx="1141">
                  <c:v>9.8720889999999998E-5</c:v>
                </c:pt>
                <c:pt idx="1142">
                  <c:v>9.8571600000000003E-5</c:v>
                </c:pt>
                <c:pt idx="1143">
                  <c:v>9.8432120000000004E-5</c:v>
                </c:pt>
                <c:pt idx="1144">
                  <c:v>9.8285179999999997E-5</c:v>
                </c:pt>
                <c:pt idx="1145">
                  <c:v>9.8129690000000003E-5</c:v>
                </c:pt>
                <c:pt idx="1146">
                  <c:v>9.7967429999999995E-5</c:v>
                </c:pt>
                <c:pt idx="1147">
                  <c:v>9.7848269999999994E-5</c:v>
                </c:pt>
                <c:pt idx="1148">
                  <c:v>9.7706240000000006E-5</c:v>
                </c:pt>
                <c:pt idx="1149">
                  <c:v>9.7554160000000006E-5</c:v>
                </c:pt>
                <c:pt idx="1150">
                  <c:v>9.7390299999999995E-5</c:v>
                </c:pt>
                <c:pt idx="1151">
                  <c:v>9.7258860000000002E-5</c:v>
                </c:pt>
                <c:pt idx="1152">
                  <c:v>9.7102910000000002E-5</c:v>
                </c:pt>
                <c:pt idx="1153">
                  <c:v>9.6972789999999994E-5</c:v>
                </c:pt>
                <c:pt idx="1154">
                  <c:v>9.6840889999999996E-5</c:v>
                </c:pt>
                <c:pt idx="1155">
                  <c:v>9.6663150000000003E-5</c:v>
                </c:pt>
                <c:pt idx="1156">
                  <c:v>9.6533520000000001E-5</c:v>
                </c:pt>
                <c:pt idx="1157">
                  <c:v>9.6392979999999995E-5</c:v>
                </c:pt>
                <c:pt idx="1158">
                  <c:v>9.6243540000000004E-5</c:v>
                </c:pt>
                <c:pt idx="1159">
                  <c:v>9.6097860000000004E-5</c:v>
                </c:pt>
                <c:pt idx="1160">
                  <c:v>9.595677E-5</c:v>
                </c:pt>
                <c:pt idx="1161">
                  <c:v>9.5820200000000001E-5</c:v>
                </c:pt>
                <c:pt idx="1162">
                  <c:v>9.5668000000000006E-5</c:v>
                </c:pt>
                <c:pt idx="1163">
                  <c:v>9.5515730000000006E-5</c:v>
                </c:pt>
                <c:pt idx="1164">
                  <c:v>9.5395239999999994E-5</c:v>
                </c:pt>
                <c:pt idx="1165">
                  <c:v>9.5242140000000004E-5</c:v>
                </c:pt>
                <c:pt idx="1166">
                  <c:v>9.5081609999999995E-5</c:v>
                </c:pt>
                <c:pt idx="1167">
                  <c:v>9.4959579999999997E-5</c:v>
                </c:pt>
                <c:pt idx="1168">
                  <c:v>9.4817739999999995E-5</c:v>
                </c:pt>
                <c:pt idx="1169">
                  <c:v>9.4682909999999995E-5</c:v>
                </c:pt>
                <c:pt idx="1170">
                  <c:v>9.4527519999999994E-5</c:v>
                </c:pt>
                <c:pt idx="1171">
                  <c:v>9.4396039999999998E-5</c:v>
                </c:pt>
                <c:pt idx="1172">
                  <c:v>9.4254300000000003E-5</c:v>
                </c:pt>
                <c:pt idx="1173">
                  <c:v>9.4110160000000003E-5</c:v>
                </c:pt>
                <c:pt idx="1174">
                  <c:v>9.3985699999999997E-5</c:v>
                </c:pt>
                <c:pt idx="1175">
                  <c:v>9.3846799999999997E-5</c:v>
                </c:pt>
                <c:pt idx="1176">
                  <c:v>9.3725299999999995E-5</c:v>
                </c:pt>
                <c:pt idx="1177">
                  <c:v>9.3593270000000002E-5</c:v>
                </c:pt>
                <c:pt idx="1178">
                  <c:v>9.3455520000000001E-5</c:v>
                </c:pt>
                <c:pt idx="1179">
                  <c:v>9.3307049999999996E-5</c:v>
                </c:pt>
                <c:pt idx="1180">
                  <c:v>9.3163430000000005E-5</c:v>
                </c:pt>
                <c:pt idx="1181">
                  <c:v>9.3050549999999996E-5</c:v>
                </c:pt>
                <c:pt idx="1182">
                  <c:v>9.2917999999999994E-5</c:v>
                </c:pt>
                <c:pt idx="1183">
                  <c:v>9.2791230000000002E-5</c:v>
                </c:pt>
                <c:pt idx="1184">
                  <c:v>9.2639170000000004E-5</c:v>
                </c:pt>
                <c:pt idx="1185">
                  <c:v>9.2508499999999997E-5</c:v>
                </c:pt>
                <c:pt idx="1186">
                  <c:v>9.2387449999999999E-5</c:v>
                </c:pt>
                <c:pt idx="1187">
                  <c:v>9.2257969999999994E-5</c:v>
                </c:pt>
                <c:pt idx="1188">
                  <c:v>9.2102819999999996E-5</c:v>
                </c:pt>
                <c:pt idx="1189">
                  <c:v>9.1978330000000002E-5</c:v>
                </c:pt>
                <c:pt idx="1190">
                  <c:v>9.1845559999999998E-5</c:v>
                </c:pt>
                <c:pt idx="1191">
                  <c:v>9.1721480000000005E-5</c:v>
                </c:pt>
                <c:pt idx="1192">
                  <c:v>9.1604470000000005E-5</c:v>
                </c:pt>
                <c:pt idx="1193">
                  <c:v>9.1470479999999996E-5</c:v>
                </c:pt>
                <c:pt idx="1194">
                  <c:v>9.1353030000000007E-5</c:v>
                </c:pt>
                <c:pt idx="1195">
                  <c:v>9.1209139999999997E-5</c:v>
                </c:pt>
                <c:pt idx="1196">
                  <c:v>9.1089189999999994E-5</c:v>
                </c:pt>
                <c:pt idx="1197">
                  <c:v>9.0957240000000007E-5</c:v>
                </c:pt>
                <c:pt idx="1198">
                  <c:v>9.083006E-5</c:v>
                </c:pt>
                <c:pt idx="1199">
                  <c:v>9.0713579999999997E-5</c:v>
                </c:pt>
                <c:pt idx="1200">
                  <c:v>9.0577189999999997E-5</c:v>
                </c:pt>
                <c:pt idx="1201">
                  <c:v>9.0443289999999994E-5</c:v>
                </c:pt>
                <c:pt idx="1202">
                  <c:v>9.0332279999999994E-5</c:v>
                </c:pt>
                <c:pt idx="1203">
                  <c:v>9.0208470000000007E-5</c:v>
                </c:pt>
                <c:pt idx="1204">
                  <c:v>9.0070179999999996E-5</c:v>
                </c:pt>
                <c:pt idx="1205">
                  <c:v>8.9975469999999997E-5</c:v>
                </c:pt>
                <c:pt idx="1206">
                  <c:v>8.9846190000000007E-5</c:v>
                </c:pt>
                <c:pt idx="1207">
                  <c:v>8.9715859999999997E-5</c:v>
                </c:pt>
                <c:pt idx="1208">
                  <c:v>8.9585370000000002E-5</c:v>
                </c:pt>
                <c:pt idx="1209">
                  <c:v>8.9481780000000006E-5</c:v>
                </c:pt>
                <c:pt idx="1210">
                  <c:v>8.9347060000000001E-5</c:v>
                </c:pt>
                <c:pt idx="1211">
                  <c:v>8.9222890000000002E-5</c:v>
                </c:pt>
                <c:pt idx="1212">
                  <c:v>8.9111219999999996E-5</c:v>
                </c:pt>
                <c:pt idx="1213">
                  <c:v>8.8992649999999996E-5</c:v>
                </c:pt>
                <c:pt idx="1214">
                  <c:v>8.8867410000000003E-5</c:v>
                </c:pt>
                <c:pt idx="1215">
                  <c:v>8.8745099999999998E-5</c:v>
                </c:pt>
                <c:pt idx="1216">
                  <c:v>8.8631090000000005E-5</c:v>
                </c:pt>
                <c:pt idx="1217">
                  <c:v>8.8507630000000002E-5</c:v>
                </c:pt>
                <c:pt idx="1218">
                  <c:v>8.8380839999999995E-5</c:v>
                </c:pt>
                <c:pt idx="1219">
                  <c:v>8.8267919999999997E-5</c:v>
                </c:pt>
                <c:pt idx="1220">
                  <c:v>8.814805E-5</c:v>
                </c:pt>
                <c:pt idx="1221">
                  <c:v>8.8028760000000004E-5</c:v>
                </c:pt>
                <c:pt idx="1222">
                  <c:v>8.7908539999999996E-5</c:v>
                </c:pt>
                <c:pt idx="1223">
                  <c:v>8.7811980000000004E-5</c:v>
                </c:pt>
                <c:pt idx="1224">
                  <c:v>8.7676170000000004E-5</c:v>
                </c:pt>
                <c:pt idx="1225">
                  <c:v>8.7558649999999996E-5</c:v>
                </c:pt>
                <c:pt idx="1226">
                  <c:v>8.744248E-5</c:v>
                </c:pt>
                <c:pt idx="1227">
                  <c:v>8.7313740000000007E-5</c:v>
                </c:pt>
                <c:pt idx="1228">
                  <c:v>8.7207969999999994E-5</c:v>
                </c:pt>
                <c:pt idx="1229">
                  <c:v>8.7092509999999994E-5</c:v>
                </c:pt>
                <c:pt idx="1230">
                  <c:v>8.6965649999999996E-5</c:v>
                </c:pt>
                <c:pt idx="1231">
                  <c:v>8.6873399999999994E-5</c:v>
                </c:pt>
                <c:pt idx="1232">
                  <c:v>8.6759850000000006E-5</c:v>
                </c:pt>
                <c:pt idx="1233">
                  <c:v>8.6623830000000004E-5</c:v>
                </c:pt>
                <c:pt idx="1234">
                  <c:v>8.6516549999999994E-5</c:v>
                </c:pt>
                <c:pt idx="1235">
                  <c:v>8.6402469999999996E-5</c:v>
                </c:pt>
                <c:pt idx="1236">
                  <c:v>8.6287080000000001E-5</c:v>
                </c:pt>
                <c:pt idx="1237">
                  <c:v>8.6172450000000005E-5</c:v>
                </c:pt>
                <c:pt idx="1238">
                  <c:v>8.6064310000000003E-5</c:v>
                </c:pt>
                <c:pt idx="1239">
                  <c:v>8.5954710000000006E-5</c:v>
                </c:pt>
                <c:pt idx="1240">
                  <c:v>8.582831E-5</c:v>
                </c:pt>
                <c:pt idx="1241">
                  <c:v>8.5714689999999994E-5</c:v>
                </c:pt>
                <c:pt idx="1242">
                  <c:v>8.5624609999999994E-5</c:v>
                </c:pt>
                <c:pt idx="1243">
                  <c:v>8.5496749999999994E-5</c:v>
                </c:pt>
                <c:pt idx="1244">
                  <c:v>8.538098E-5</c:v>
                </c:pt>
                <c:pt idx="1245">
                  <c:v>8.5286490000000003E-5</c:v>
                </c:pt>
                <c:pt idx="1246">
                  <c:v>8.5162500000000003E-5</c:v>
                </c:pt>
                <c:pt idx="1247">
                  <c:v>8.5057179999999995E-5</c:v>
                </c:pt>
                <c:pt idx="1248">
                  <c:v>8.4955450000000007E-5</c:v>
                </c:pt>
                <c:pt idx="1249">
                  <c:v>8.484125E-5</c:v>
                </c:pt>
                <c:pt idx="1250">
                  <c:v>8.4734999999999994E-5</c:v>
                </c:pt>
                <c:pt idx="1251">
                  <c:v>8.4624629999999998E-5</c:v>
                </c:pt>
                <c:pt idx="1252">
                  <c:v>8.4520949999999996E-5</c:v>
                </c:pt>
                <c:pt idx="1253">
                  <c:v>8.4405250000000006E-5</c:v>
                </c:pt>
                <c:pt idx="1254">
                  <c:v>8.4299719999999997E-5</c:v>
                </c:pt>
                <c:pt idx="1255">
                  <c:v>8.4204660000000001E-5</c:v>
                </c:pt>
                <c:pt idx="1256">
                  <c:v>8.4084109999999997E-5</c:v>
                </c:pt>
                <c:pt idx="1257">
                  <c:v>8.3976880000000004E-5</c:v>
                </c:pt>
                <c:pt idx="1258">
                  <c:v>8.3877500000000005E-5</c:v>
                </c:pt>
                <c:pt idx="1259">
                  <c:v>8.3771819999999998E-5</c:v>
                </c:pt>
                <c:pt idx="1260">
                  <c:v>8.3663250000000006E-5</c:v>
                </c:pt>
                <c:pt idx="1261">
                  <c:v>8.3568769999999996E-5</c:v>
                </c:pt>
                <c:pt idx="1262">
                  <c:v>8.3470699999999993E-5</c:v>
                </c:pt>
                <c:pt idx="1263">
                  <c:v>8.3354190000000002E-5</c:v>
                </c:pt>
                <c:pt idx="1264">
                  <c:v>8.3247399999999999E-5</c:v>
                </c:pt>
                <c:pt idx="1265">
                  <c:v>8.3156440000000005E-5</c:v>
                </c:pt>
                <c:pt idx="1266">
                  <c:v>8.3050159999999997E-5</c:v>
                </c:pt>
                <c:pt idx="1267">
                  <c:v>8.2947089999999997E-5</c:v>
                </c:pt>
                <c:pt idx="1268">
                  <c:v>8.283439E-5</c:v>
                </c:pt>
                <c:pt idx="1269">
                  <c:v>8.2731499999999999E-5</c:v>
                </c:pt>
                <c:pt idx="1270">
                  <c:v>8.2641900000000006E-5</c:v>
                </c:pt>
                <c:pt idx="1271">
                  <c:v>8.2523969999999996E-5</c:v>
                </c:pt>
                <c:pt idx="1272">
                  <c:v>8.2431589999999998E-5</c:v>
                </c:pt>
                <c:pt idx="1273">
                  <c:v>8.2327959999999999E-5</c:v>
                </c:pt>
                <c:pt idx="1274">
                  <c:v>8.2220599999999997E-5</c:v>
                </c:pt>
                <c:pt idx="1275">
                  <c:v>8.2123650000000004E-5</c:v>
                </c:pt>
                <c:pt idx="1276">
                  <c:v>8.2033170000000004E-5</c:v>
                </c:pt>
                <c:pt idx="1277">
                  <c:v>8.1919410000000001E-5</c:v>
                </c:pt>
                <c:pt idx="1278">
                  <c:v>8.1829639999999996E-5</c:v>
                </c:pt>
                <c:pt idx="1279">
                  <c:v>8.172547E-5</c:v>
                </c:pt>
                <c:pt idx="1280">
                  <c:v>8.1622220000000001E-5</c:v>
                </c:pt>
                <c:pt idx="1281">
                  <c:v>8.1519200000000004E-5</c:v>
                </c:pt>
                <c:pt idx="1282">
                  <c:v>8.1429730000000006E-5</c:v>
                </c:pt>
                <c:pt idx="1283">
                  <c:v>8.1335390000000007E-5</c:v>
                </c:pt>
                <c:pt idx="1284">
                  <c:v>8.1230190000000006E-5</c:v>
                </c:pt>
                <c:pt idx="1285">
                  <c:v>8.1110689999999995E-5</c:v>
                </c:pt>
                <c:pt idx="1286">
                  <c:v>8.103598E-5</c:v>
                </c:pt>
                <c:pt idx="1287">
                  <c:v>8.0939669999999998E-5</c:v>
                </c:pt>
                <c:pt idx="1288">
                  <c:v>8.0827439999999994E-5</c:v>
                </c:pt>
                <c:pt idx="1289">
                  <c:v>8.0722210000000005E-5</c:v>
                </c:pt>
                <c:pt idx="1290">
                  <c:v>8.064619E-5</c:v>
                </c:pt>
                <c:pt idx="1291">
                  <c:v>8.0534319999999994E-5</c:v>
                </c:pt>
                <c:pt idx="1292">
                  <c:v>8.0438720000000001E-5</c:v>
                </c:pt>
                <c:pt idx="1293">
                  <c:v>8.0340039999999996E-5</c:v>
                </c:pt>
                <c:pt idx="1294">
                  <c:v>8.024342E-5</c:v>
                </c:pt>
                <c:pt idx="1295">
                  <c:v>8.014578E-5</c:v>
                </c:pt>
                <c:pt idx="1296">
                  <c:v>8.0050690000000002E-5</c:v>
                </c:pt>
                <c:pt idx="1297">
                  <c:v>7.9951320000000003E-5</c:v>
                </c:pt>
                <c:pt idx="1298">
                  <c:v>7.9858540000000004E-5</c:v>
                </c:pt>
                <c:pt idx="1299">
                  <c:v>7.9770410000000005E-5</c:v>
                </c:pt>
                <c:pt idx="1300">
                  <c:v>7.9666890000000001E-5</c:v>
                </c:pt>
                <c:pt idx="1301">
                  <c:v>7.9572109999999997E-5</c:v>
                </c:pt>
                <c:pt idx="1302">
                  <c:v>7.948032E-5</c:v>
                </c:pt>
                <c:pt idx="1303">
                  <c:v>7.939605E-5</c:v>
                </c:pt>
                <c:pt idx="1304">
                  <c:v>7.9292870000000006E-5</c:v>
                </c:pt>
                <c:pt idx="1305">
                  <c:v>7.9195800000000005E-5</c:v>
                </c:pt>
                <c:pt idx="1306">
                  <c:v>7.9104439999999997E-5</c:v>
                </c:pt>
                <c:pt idx="1307">
                  <c:v>7.901537E-5</c:v>
                </c:pt>
                <c:pt idx="1308">
                  <c:v>7.8923109999999997E-5</c:v>
                </c:pt>
                <c:pt idx="1309">
                  <c:v>7.8810820000000002E-5</c:v>
                </c:pt>
                <c:pt idx="1310">
                  <c:v>7.8757520000000001E-5</c:v>
                </c:pt>
                <c:pt idx="1311">
                  <c:v>7.8648769999999996E-5</c:v>
                </c:pt>
                <c:pt idx="1312">
                  <c:v>7.8570250000000006E-5</c:v>
                </c:pt>
                <c:pt idx="1313">
                  <c:v>7.8451949999999997E-5</c:v>
                </c:pt>
                <c:pt idx="1314">
                  <c:v>7.8369300000000002E-5</c:v>
                </c:pt>
                <c:pt idx="1315">
                  <c:v>7.8279670000000007E-5</c:v>
                </c:pt>
                <c:pt idx="1316">
                  <c:v>7.8195930000000003E-5</c:v>
                </c:pt>
                <c:pt idx="1317">
                  <c:v>7.8112060000000004E-5</c:v>
                </c:pt>
                <c:pt idx="1318">
                  <c:v>7.801223E-5</c:v>
                </c:pt>
                <c:pt idx="1319">
                  <c:v>7.7934709999999998E-5</c:v>
                </c:pt>
                <c:pt idx="1320">
                  <c:v>7.7847620000000005E-5</c:v>
                </c:pt>
                <c:pt idx="1321">
                  <c:v>7.7760149999999998E-5</c:v>
                </c:pt>
                <c:pt idx="1322">
                  <c:v>7.7661620000000003E-5</c:v>
                </c:pt>
                <c:pt idx="1323">
                  <c:v>7.7573320000000006E-5</c:v>
                </c:pt>
                <c:pt idx="1324">
                  <c:v>7.7491029999999996E-5</c:v>
                </c:pt>
                <c:pt idx="1325">
                  <c:v>7.7399500000000003E-5</c:v>
                </c:pt>
                <c:pt idx="1326">
                  <c:v>7.7308420000000001E-5</c:v>
                </c:pt>
                <c:pt idx="1327">
                  <c:v>7.7232989999999997E-5</c:v>
                </c:pt>
                <c:pt idx="1328">
                  <c:v>7.7144590000000006E-5</c:v>
                </c:pt>
                <c:pt idx="1329">
                  <c:v>7.7053330000000005E-5</c:v>
                </c:pt>
                <c:pt idx="1330">
                  <c:v>7.6965049999999996E-5</c:v>
                </c:pt>
                <c:pt idx="1331">
                  <c:v>7.6895000000000002E-5</c:v>
                </c:pt>
                <c:pt idx="1332">
                  <c:v>7.6800959999999996E-5</c:v>
                </c:pt>
                <c:pt idx="1333">
                  <c:v>7.6697529999999997E-5</c:v>
                </c:pt>
                <c:pt idx="1334">
                  <c:v>7.6623519999999997E-5</c:v>
                </c:pt>
                <c:pt idx="1335">
                  <c:v>7.6544499999999999E-5</c:v>
                </c:pt>
                <c:pt idx="1336">
                  <c:v>7.6450489999999995E-5</c:v>
                </c:pt>
                <c:pt idx="1337">
                  <c:v>7.6371580000000004E-5</c:v>
                </c:pt>
                <c:pt idx="1338">
                  <c:v>7.6286959999999994E-5</c:v>
                </c:pt>
                <c:pt idx="1339">
                  <c:v>7.6190869999999994E-5</c:v>
                </c:pt>
                <c:pt idx="1340">
                  <c:v>7.6115660000000004E-5</c:v>
                </c:pt>
                <c:pt idx="1341">
                  <c:v>7.6030970000000002E-5</c:v>
                </c:pt>
                <c:pt idx="1342">
                  <c:v>7.5947650000000001E-5</c:v>
                </c:pt>
                <c:pt idx="1343">
                  <c:v>7.5857410000000004E-5</c:v>
                </c:pt>
                <c:pt idx="1344">
                  <c:v>7.5773609999999996E-5</c:v>
                </c:pt>
                <c:pt idx="1345">
                  <c:v>7.5706729999999993E-5</c:v>
                </c:pt>
                <c:pt idx="1346">
                  <c:v>7.5614080000000004E-5</c:v>
                </c:pt>
                <c:pt idx="1347">
                  <c:v>7.5527019999999998E-5</c:v>
                </c:pt>
                <c:pt idx="1348">
                  <c:v>7.5456699999999999E-5</c:v>
                </c:pt>
                <c:pt idx="1349">
                  <c:v>7.5363679999999997E-5</c:v>
                </c:pt>
                <c:pt idx="1350">
                  <c:v>7.5278849999999998E-5</c:v>
                </c:pt>
                <c:pt idx="1351">
                  <c:v>7.5212080000000003E-5</c:v>
                </c:pt>
                <c:pt idx="1352">
                  <c:v>7.5117730000000003E-5</c:v>
                </c:pt>
                <c:pt idx="1353">
                  <c:v>7.5039850000000003E-5</c:v>
                </c:pt>
                <c:pt idx="1354">
                  <c:v>7.4958179999999995E-5</c:v>
                </c:pt>
                <c:pt idx="1355">
                  <c:v>7.4870370000000005E-5</c:v>
                </c:pt>
                <c:pt idx="1356">
                  <c:v>7.4795610000000007E-5</c:v>
                </c:pt>
                <c:pt idx="1357">
                  <c:v>7.4704989999999996E-5</c:v>
                </c:pt>
                <c:pt idx="1358">
                  <c:v>7.4630759999999994E-5</c:v>
                </c:pt>
                <c:pt idx="1359">
                  <c:v>7.4550130000000005E-5</c:v>
                </c:pt>
                <c:pt idx="1360">
                  <c:v>7.4468249999999996E-5</c:v>
                </c:pt>
                <c:pt idx="1361">
                  <c:v>7.4377510000000005E-5</c:v>
                </c:pt>
                <c:pt idx="1362">
                  <c:v>7.4312380000000002E-5</c:v>
                </c:pt>
                <c:pt idx="1363">
                  <c:v>7.4238570000000002E-5</c:v>
                </c:pt>
                <c:pt idx="1364">
                  <c:v>7.4134930000000003E-5</c:v>
                </c:pt>
                <c:pt idx="1365">
                  <c:v>7.4067510000000003E-5</c:v>
                </c:pt>
                <c:pt idx="1366">
                  <c:v>7.3979879999999998E-5</c:v>
                </c:pt>
                <c:pt idx="1367">
                  <c:v>7.3907569999999995E-5</c:v>
                </c:pt>
                <c:pt idx="1368">
                  <c:v>7.3831390000000005E-5</c:v>
                </c:pt>
                <c:pt idx="1369">
                  <c:v>7.3743240000000005E-5</c:v>
                </c:pt>
                <c:pt idx="1370">
                  <c:v>7.3673250000000001E-5</c:v>
                </c:pt>
                <c:pt idx="1371">
                  <c:v>7.3601640000000006E-5</c:v>
                </c:pt>
                <c:pt idx="1372">
                  <c:v>7.3507210000000001E-5</c:v>
                </c:pt>
                <c:pt idx="1373">
                  <c:v>7.3439509999999994E-5</c:v>
                </c:pt>
                <c:pt idx="1374">
                  <c:v>7.3358510000000007E-5</c:v>
                </c:pt>
                <c:pt idx="1375">
                  <c:v>7.3282560000000006E-5</c:v>
                </c:pt>
                <c:pt idx="1376">
                  <c:v>7.3200800000000006E-5</c:v>
                </c:pt>
                <c:pt idx="1377">
                  <c:v>7.3141179999999996E-5</c:v>
                </c:pt>
                <c:pt idx="1378">
                  <c:v>7.3057929999999999E-5</c:v>
                </c:pt>
                <c:pt idx="1379">
                  <c:v>7.297618E-5</c:v>
                </c:pt>
                <c:pt idx="1380">
                  <c:v>7.2906650000000001E-5</c:v>
                </c:pt>
                <c:pt idx="1381">
                  <c:v>7.2831670000000001E-5</c:v>
                </c:pt>
                <c:pt idx="1382">
                  <c:v>7.2750449999999997E-5</c:v>
                </c:pt>
                <c:pt idx="1383">
                  <c:v>7.2668630000000006E-5</c:v>
                </c:pt>
                <c:pt idx="1384">
                  <c:v>7.2595150000000002E-5</c:v>
                </c:pt>
                <c:pt idx="1385">
                  <c:v>7.2527770000000005E-5</c:v>
                </c:pt>
                <c:pt idx="1386">
                  <c:v>7.2454829999999998E-5</c:v>
                </c:pt>
                <c:pt idx="1387">
                  <c:v>7.2379019999999994E-5</c:v>
                </c:pt>
                <c:pt idx="1388">
                  <c:v>7.2304190000000004E-5</c:v>
                </c:pt>
                <c:pt idx="1389">
                  <c:v>7.2231740000000004E-5</c:v>
                </c:pt>
                <c:pt idx="1390">
                  <c:v>7.2154200000000001E-5</c:v>
                </c:pt>
                <c:pt idx="1391">
                  <c:v>7.2069259999999995E-5</c:v>
                </c:pt>
                <c:pt idx="1392">
                  <c:v>7.2007560000000002E-5</c:v>
                </c:pt>
                <c:pt idx="1393">
                  <c:v>7.1947720000000004E-5</c:v>
                </c:pt>
                <c:pt idx="1394">
                  <c:v>7.1850579999999998E-5</c:v>
                </c:pt>
                <c:pt idx="1395">
                  <c:v>7.1796650000000007E-5</c:v>
                </c:pt>
                <c:pt idx="1396">
                  <c:v>7.1714310000000006E-5</c:v>
                </c:pt>
                <c:pt idx="1397">
                  <c:v>7.1638209999999995E-5</c:v>
                </c:pt>
                <c:pt idx="1398">
                  <c:v>7.1582469999999999E-5</c:v>
                </c:pt>
                <c:pt idx="1399">
                  <c:v>7.1499319999999996E-5</c:v>
                </c:pt>
                <c:pt idx="1400">
                  <c:v>7.1408279999999997E-5</c:v>
                </c:pt>
                <c:pt idx="1401">
                  <c:v>7.1354100000000002E-5</c:v>
                </c:pt>
                <c:pt idx="1402">
                  <c:v>7.1282480000000006E-5</c:v>
                </c:pt>
                <c:pt idx="1403">
                  <c:v>7.1207789999999999E-5</c:v>
                </c:pt>
                <c:pt idx="1404">
                  <c:v>7.1124049999999995E-5</c:v>
                </c:pt>
                <c:pt idx="1405">
                  <c:v>7.1064460000000001E-5</c:v>
                </c:pt>
                <c:pt idx="1406">
                  <c:v>7.1001760000000006E-5</c:v>
                </c:pt>
                <c:pt idx="1407">
                  <c:v>7.0922730000000007E-5</c:v>
                </c:pt>
                <c:pt idx="1408">
                  <c:v>7.0855909999999994E-5</c:v>
                </c:pt>
                <c:pt idx="1409">
                  <c:v>7.0783020000000005E-5</c:v>
                </c:pt>
                <c:pt idx="1410">
                  <c:v>7.0714939999999999E-5</c:v>
                </c:pt>
                <c:pt idx="1411">
                  <c:v>7.0656690000000003E-5</c:v>
                </c:pt>
                <c:pt idx="1412">
                  <c:v>7.0584220000000002E-5</c:v>
                </c:pt>
                <c:pt idx="1413">
                  <c:v>7.0504460000000006E-5</c:v>
                </c:pt>
                <c:pt idx="1414">
                  <c:v>7.0436869999999994E-5</c:v>
                </c:pt>
                <c:pt idx="1415">
                  <c:v>7.0377160000000005E-5</c:v>
                </c:pt>
                <c:pt idx="1416">
                  <c:v>7.0304470000000002E-5</c:v>
                </c:pt>
                <c:pt idx="1417">
                  <c:v>7.0228940000000004E-5</c:v>
                </c:pt>
                <c:pt idx="1418">
                  <c:v>7.0162989999999998E-5</c:v>
                </c:pt>
                <c:pt idx="1419">
                  <c:v>7.0097400000000004E-5</c:v>
                </c:pt>
                <c:pt idx="1420">
                  <c:v>7.0039129999999994E-5</c:v>
                </c:pt>
                <c:pt idx="1421">
                  <c:v>6.9956730000000003E-5</c:v>
                </c:pt>
                <c:pt idx="1422">
                  <c:v>6.989508E-5</c:v>
                </c:pt>
                <c:pt idx="1423">
                  <c:v>6.9825600000000004E-5</c:v>
                </c:pt>
                <c:pt idx="1424">
                  <c:v>6.9749820000000002E-5</c:v>
                </c:pt>
                <c:pt idx="1425">
                  <c:v>6.9681990000000001E-5</c:v>
                </c:pt>
                <c:pt idx="1426">
                  <c:v>6.9630860000000002E-5</c:v>
                </c:pt>
                <c:pt idx="1427">
                  <c:v>6.9541190000000004E-5</c:v>
                </c:pt>
                <c:pt idx="1428">
                  <c:v>6.9484119999999996E-5</c:v>
                </c:pt>
                <c:pt idx="1429">
                  <c:v>6.9426979999999996E-5</c:v>
                </c:pt>
                <c:pt idx="1430">
                  <c:v>6.935961E-5</c:v>
                </c:pt>
                <c:pt idx="1431">
                  <c:v>6.9281740000000001E-5</c:v>
                </c:pt>
                <c:pt idx="1432">
                  <c:v>6.9205440000000003E-5</c:v>
                </c:pt>
                <c:pt idx="1433">
                  <c:v>6.9158750000000003E-5</c:v>
                </c:pt>
                <c:pt idx="1434">
                  <c:v>6.9078489999999999E-5</c:v>
                </c:pt>
                <c:pt idx="1435">
                  <c:v>6.9011520000000003E-5</c:v>
                </c:pt>
                <c:pt idx="1436">
                  <c:v>6.8959040000000004E-5</c:v>
                </c:pt>
                <c:pt idx="1437">
                  <c:v>6.8895929999999994E-5</c:v>
                </c:pt>
                <c:pt idx="1438">
                  <c:v>6.8810280000000006E-5</c:v>
                </c:pt>
                <c:pt idx="1439">
                  <c:v>6.8754719999999996E-5</c:v>
                </c:pt>
                <c:pt idx="1440">
                  <c:v>6.8687210000000003E-5</c:v>
                </c:pt>
                <c:pt idx="1441">
                  <c:v>6.8621720000000002E-5</c:v>
                </c:pt>
                <c:pt idx="1442">
                  <c:v>6.8558610000000005E-5</c:v>
                </c:pt>
                <c:pt idx="1443">
                  <c:v>6.8494709999999994E-5</c:v>
                </c:pt>
                <c:pt idx="1444">
                  <c:v>6.8438880000000005E-5</c:v>
                </c:pt>
                <c:pt idx="1445">
                  <c:v>6.8369160000000007E-5</c:v>
                </c:pt>
                <c:pt idx="1446">
                  <c:v>6.8306279999999999E-5</c:v>
                </c:pt>
                <c:pt idx="1447">
                  <c:v>6.8238259999999997E-5</c:v>
                </c:pt>
                <c:pt idx="1448">
                  <c:v>6.8190569999999995E-5</c:v>
                </c:pt>
                <c:pt idx="1449">
                  <c:v>6.8128039999999998E-5</c:v>
                </c:pt>
                <c:pt idx="1450">
                  <c:v>6.8052010000000006E-5</c:v>
                </c:pt>
                <c:pt idx="1451">
                  <c:v>6.7999840000000002E-5</c:v>
                </c:pt>
                <c:pt idx="1452">
                  <c:v>6.7934030000000006E-5</c:v>
                </c:pt>
                <c:pt idx="1453">
                  <c:v>6.7879269999999997E-5</c:v>
                </c:pt>
                <c:pt idx="1454">
                  <c:v>6.7824130000000002E-5</c:v>
                </c:pt>
                <c:pt idx="1455">
                  <c:v>6.7766079999999993E-5</c:v>
                </c:pt>
                <c:pt idx="1456">
                  <c:v>6.7710529999999997E-5</c:v>
                </c:pt>
                <c:pt idx="1457">
                  <c:v>6.764529E-5</c:v>
                </c:pt>
                <c:pt idx="1458">
                  <c:v>6.7582099999999998E-5</c:v>
                </c:pt>
                <c:pt idx="1459">
                  <c:v>6.7534490000000001E-5</c:v>
                </c:pt>
                <c:pt idx="1460">
                  <c:v>6.7475289999999993E-5</c:v>
                </c:pt>
                <c:pt idx="1461">
                  <c:v>6.7409560000000003E-5</c:v>
                </c:pt>
                <c:pt idx="1462">
                  <c:v>6.7345739999999997E-5</c:v>
                </c:pt>
                <c:pt idx="1463">
                  <c:v>6.7292669999999998E-5</c:v>
                </c:pt>
                <c:pt idx="1464">
                  <c:v>6.7244730000000006E-5</c:v>
                </c:pt>
                <c:pt idx="1465">
                  <c:v>6.7186049999999993E-5</c:v>
                </c:pt>
                <c:pt idx="1466">
                  <c:v>6.7125459999999997E-5</c:v>
                </c:pt>
                <c:pt idx="1467">
                  <c:v>6.7074689999999996E-5</c:v>
                </c:pt>
                <c:pt idx="1468">
                  <c:v>6.7012970000000002E-5</c:v>
                </c:pt>
                <c:pt idx="1469">
                  <c:v>6.6966320000000004E-5</c:v>
                </c:pt>
                <c:pt idx="1470">
                  <c:v>6.6895319999999998E-5</c:v>
                </c:pt>
                <c:pt idx="1471">
                  <c:v>6.684033E-5</c:v>
                </c:pt>
                <c:pt idx="1472">
                  <c:v>6.6786340000000004E-5</c:v>
                </c:pt>
                <c:pt idx="1473">
                  <c:v>6.6739250000000003E-5</c:v>
                </c:pt>
                <c:pt idx="1474">
                  <c:v>6.6683810000000001E-5</c:v>
                </c:pt>
                <c:pt idx="1475">
                  <c:v>6.6622650000000005E-5</c:v>
                </c:pt>
                <c:pt idx="1476">
                  <c:v>6.6571029999999999E-5</c:v>
                </c:pt>
                <c:pt idx="1477">
                  <c:v>6.6520300000000001E-5</c:v>
                </c:pt>
                <c:pt idx="1478">
                  <c:v>6.645404E-5</c:v>
                </c:pt>
                <c:pt idx="1479">
                  <c:v>6.6405620000000001E-5</c:v>
                </c:pt>
                <c:pt idx="1480">
                  <c:v>6.6357240000000005E-5</c:v>
                </c:pt>
                <c:pt idx="1481">
                  <c:v>6.6291960000000006E-5</c:v>
                </c:pt>
                <c:pt idx="1482">
                  <c:v>6.6244880000000005E-5</c:v>
                </c:pt>
                <c:pt idx="1483">
                  <c:v>6.6207620000000001E-5</c:v>
                </c:pt>
                <c:pt idx="1484">
                  <c:v>6.6138120000000004E-5</c:v>
                </c:pt>
                <c:pt idx="1485">
                  <c:v>6.6084879999999993E-5</c:v>
                </c:pt>
                <c:pt idx="1486">
                  <c:v>6.6029289999999994E-5</c:v>
                </c:pt>
                <c:pt idx="1487">
                  <c:v>6.5967230000000003E-5</c:v>
                </c:pt>
                <c:pt idx="1488">
                  <c:v>6.5917080000000005E-5</c:v>
                </c:pt>
                <c:pt idx="1489">
                  <c:v>6.5868590000000001E-5</c:v>
                </c:pt>
                <c:pt idx="1490">
                  <c:v>6.5820990000000005E-5</c:v>
                </c:pt>
                <c:pt idx="1491">
                  <c:v>6.5751380000000001E-5</c:v>
                </c:pt>
                <c:pt idx="1492">
                  <c:v>6.5711229999999997E-5</c:v>
                </c:pt>
                <c:pt idx="1493">
                  <c:v>6.566361E-5</c:v>
                </c:pt>
                <c:pt idx="1494">
                  <c:v>6.5601640000000002E-5</c:v>
                </c:pt>
                <c:pt idx="1495">
                  <c:v>6.5559400000000001E-5</c:v>
                </c:pt>
                <c:pt idx="1496">
                  <c:v>6.5493109999999999E-5</c:v>
                </c:pt>
                <c:pt idx="1497">
                  <c:v>6.5445520000000004E-5</c:v>
                </c:pt>
                <c:pt idx="1498">
                  <c:v>6.5401789999999994E-5</c:v>
                </c:pt>
                <c:pt idx="1499">
                  <c:v>6.5342100000000006E-5</c:v>
                </c:pt>
                <c:pt idx="1500">
                  <c:v>6.5289580000000004E-5</c:v>
                </c:pt>
                <c:pt idx="1501">
                  <c:v>6.5242159999999994E-5</c:v>
                </c:pt>
                <c:pt idx="1502">
                  <c:v>6.518936E-5</c:v>
                </c:pt>
                <c:pt idx="1503">
                  <c:v>6.5134689999999998E-5</c:v>
                </c:pt>
                <c:pt idx="1504">
                  <c:v>6.5081540000000006E-5</c:v>
                </c:pt>
                <c:pt idx="1505">
                  <c:v>6.5030140000000002E-5</c:v>
                </c:pt>
                <c:pt idx="1506">
                  <c:v>6.4978830000000004E-5</c:v>
                </c:pt>
                <c:pt idx="1507">
                  <c:v>6.4925799999999994E-5</c:v>
                </c:pt>
                <c:pt idx="1508">
                  <c:v>6.4875469999999997E-5</c:v>
                </c:pt>
                <c:pt idx="1509">
                  <c:v>6.4824499999999996E-5</c:v>
                </c:pt>
                <c:pt idx="1510">
                  <c:v>6.4776279999999997E-5</c:v>
                </c:pt>
                <c:pt idx="1511">
                  <c:v>6.4719289999999995E-5</c:v>
                </c:pt>
                <c:pt idx="1512">
                  <c:v>6.4662709999999994E-5</c:v>
                </c:pt>
                <c:pt idx="1513">
                  <c:v>6.4626650000000006E-5</c:v>
                </c:pt>
                <c:pt idx="1514">
                  <c:v>6.4575640000000002E-5</c:v>
                </c:pt>
                <c:pt idx="1515">
                  <c:v>6.4531530000000006E-5</c:v>
                </c:pt>
                <c:pt idx="1516">
                  <c:v>6.4471379999999999E-5</c:v>
                </c:pt>
                <c:pt idx="1517">
                  <c:v>6.4422070000000006E-5</c:v>
                </c:pt>
                <c:pt idx="1518">
                  <c:v>6.4380170000000002E-5</c:v>
                </c:pt>
                <c:pt idx="1519">
                  <c:v>6.4324170000000001E-5</c:v>
                </c:pt>
                <c:pt idx="1520">
                  <c:v>6.4278330000000006E-5</c:v>
                </c:pt>
                <c:pt idx="1521">
                  <c:v>6.4226980000000006E-5</c:v>
                </c:pt>
                <c:pt idx="1522">
                  <c:v>6.4180909999999995E-5</c:v>
                </c:pt>
                <c:pt idx="1523">
                  <c:v>6.4136460000000002E-5</c:v>
                </c:pt>
                <c:pt idx="1524">
                  <c:v>6.4083259999999994E-5</c:v>
                </c:pt>
                <c:pt idx="1525">
                  <c:v>6.403763E-5</c:v>
                </c:pt>
                <c:pt idx="1526">
                  <c:v>6.3975520000000006E-5</c:v>
                </c:pt>
                <c:pt idx="1527">
                  <c:v>6.3933840000000004E-5</c:v>
                </c:pt>
                <c:pt idx="1528">
                  <c:v>6.388167E-5</c:v>
                </c:pt>
                <c:pt idx="1529">
                  <c:v>6.3841270000000006E-5</c:v>
                </c:pt>
                <c:pt idx="1530">
                  <c:v>6.3796959999999996E-5</c:v>
                </c:pt>
                <c:pt idx="1531">
                  <c:v>6.3739900000000003E-5</c:v>
                </c:pt>
                <c:pt idx="1532">
                  <c:v>6.3691680000000004E-5</c:v>
                </c:pt>
                <c:pt idx="1533">
                  <c:v>6.3654450000000002E-5</c:v>
                </c:pt>
                <c:pt idx="1534">
                  <c:v>6.3606450000000005E-5</c:v>
                </c:pt>
                <c:pt idx="1535">
                  <c:v>6.3557699999999996E-5</c:v>
                </c:pt>
                <c:pt idx="1536">
                  <c:v>6.3506480000000005E-5</c:v>
                </c:pt>
                <c:pt idx="1537">
                  <c:v>6.3462330000000006E-5</c:v>
                </c:pt>
                <c:pt idx="1538">
                  <c:v>6.3425219999999999E-5</c:v>
                </c:pt>
                <c:pt idx="1539">
                  <c:v>6.3375169999999994E-5</c:v>
                </c:pt>
                <c:pt idx="1540">
                  <c:v>6.3310950000000001E-5</c:v>
                </c:pt>
                <c:pt idx="1541">
                  <c:v>6.3275130000000002E-5</c:v>
                </c:pt>
                <c:pt idx="1542">
                  <c:v>6.3231590000000006E-5</c:v>
                </c:pt>
                <c:pt idx="1543">
                  <c:v>6.3189150000000005E-5</c:v>
                </c:pt>
                <c:pt idx="1544">
                  <c:v>6.3129389999999998E-5</c:v>
                </c:pt>
                <c:pt idx="1545">
                  <c:v>6.3091090000000002E-5</c:v>
                </c:pt>
                <c:pt idx="1546">
                  <c:v>6.3038659999999994E-5</c:v>
                </c:pt>
                <c:pt idx="1547">
                  <c:v>6.3002849999999996E-5</c:v>
                </c:pt>
                <c:pt idx="1548">
                  <c:v>6.2954009999999995E-5</c:v>
                </c:pt>
                <c:pt idx="1549">
                  <c:v>6.2905449999999999E-5</c:v>
                </c:pt>
                <c:pt idx="1550">
                  <c:v>6.2864660000000005E-5</c:v>
                </c:pt>
                <c:pt idx="1551">
                  <c:v>6.281325E-5</c:v>
                </c:pt>
                <c:pt idx="1552">
                  <c:v>6.2765519999999995E-5</c:v>
                </c:pt>
                <c:pt idx="1553">
                  <c:v>6.272451E-5</c:v>
                </c:pt>
                <c:pt idx="1554">
                  <c:v>6.2672549999999997E-5</c:v>
                </c:pt>
                <c:pt idx="1555">
                  <c:v>6.2633870000000001E-5</c:v>
                </c:pt>
                <c:pt idx="1556">
                  <c:v>6.2589180000000006E-5</c:v>
                </c:pt>
                <c:pt idx="1557">
                  <c:v>6.2548290000000005E-5</c:v>
                </c:pt>
                <c:pt idx="1558">
                  <c:v>6.2487820000000003E-5</c:v>
                </c:pt>
                <c:pt idx="1559">
                  <c:v>6.2455080000000003E-5</c:v>
                </c:pt>
                <c:pt idx="1560">
                  <c:v>6.2401859999999993E-5</c:v>
                </c:pt>
                <c:pt idx="1561">
                  <c:v>6.2366540000000003E-5</c:v>
                </c:pt>
                <c:pt idx="1562">
                  <c:v>6.2317500000000001E-5</c:v>
                </c:pt>
                <c:pt idx="1563">
                  <c:v>6.2262569999999994E-5</c:v>
                </c:pt>
                <c:pt idx="1564">
                  <c:v>6.2223560000000002E-5</c:v>
                </c:pt>
                <c:pt idx="1565">
                  <c:v>6.2178349999999997E-5</c:v>
                </c:pt>
                <c:pt idx="1566">
                  <c:v>6.2132510000000003E-5</c:v>
                </c:pt>
                <c:pt idx="1567">
                  <c:v>6.2102510000000005E-5</c:v>
                </c:pt>
                <c:pt idx="1568">
                  <c:v>6.2052369999999994E-5</c:v>
                </c:pt>
                <c:pt idx="1569">
                  <c:v>6.2014170000000005E-5</c:v>
                </c:pt>
                <c:pt idx="1570">
                  <c:v>6.1956279999999994E-5</c:v>
                </c:pt>
                <c:pt idx="1571">
                  <c:v>6.1924389999999999E-5</c:v>
                </c:pt>
                <c:pt idx="1572">
                  <c:v>6.1882640000000006E-5</c:v>
                </c:pt>
                <c:pt idx="1573">
                  <c:v>6.1833529999999999E-5</c:v>
                </c:pt>
                <c:pt idx="1574">
                  <c:v>6.1789650000000006E-5</c:v>
                </c:pt>
                <c:pt idx="1575">
                  <c:v>6.1752689999999995E-5</c:v>
                </c:pt>
                <c:pt idx="1576">
                  <c:v>6.1701769999999997E-5</c:v>
                </c:pt>
                <c:pt idx="1577">
                  <c:v>6.1650649999999999E-5</c:v>
                </c:pt>
                <c:pt idx="1578">
                  <c:v>6.1609410000000001E-5</c:v>
                </c:pt>
                <c:pt idx="1579">
                  <c:v>6.1572680000000006E-5</c:v>
                </c:pt>
                <c:pt idx="1580">
                  <c:v>6.1531600000000006E-5</c:v>
                </c:pt>
                <c:pt idx="1581">
                  <c:v>6.1487170000000001E-5</c:v>
                </c:pt>
                <c:pt idx="1582">
                  <c:v>6.1440910000000004E-5</c:v>
                </c:pt>
                <c:pt idx="1583">
                  <c:v>6.1393299999999994E-5</c:v>
                </c:pt>
                <c:pt idx="1584">
                  <c:v>6.1353700000000002E-5</c:v>
                </c:pt>
                <c:pt idx="1585">
                  <c:v>6.1321190000000004E-5</c:v>
                </c:pt>
                <c:pt idx="1586">
                  <c:v>6.1267229999999997E-5</c:v>
                </c:pt>
                <c:pt idx="1587">
                  <c:v>6.1228790000000005E-5</c:v>
                </c:pt>
                <c:pt idx="1588">
                  <c:v>6.1184309999999997E-5</c:v>
                </c:pt>
                <c:pt idx="1589">
                  <c:v>6.1142200000000006E-5</c:v>
                </c:pt>
                <c:pt idx="1590">
                  <c:v>6.1101569999999996E-5</c:v>
                </c:pt>
                <c:pt idx="1591">
                  <c:v>6.1066319999999996E-5</c:v>
                </c:pt>
                <c:pt idx="1592">
                  <c:v>6.1024899999999999E-5</c:v>
                </c:pt>
                <c:pt idx="1593">
                  <c:v>6.097551E-5</c:v>
                </c:pt>
                <c:pt idx="1594">
                  <c:v>6.093812E-5</c:v>
                </c:pt>
                <c:pt idx="1595">
                  <c:v>6.0895720000000002E-5</c:v>
                </c:pt>
                <c:pt idx="1596">
                  <c:v>6.0855279999999999E-5</c:v>
                </c:pt>
                <c:pt idx="1597">
                  <c:v>6.0802620000000001E-5</c:v>
                </c:pt>
                <c:pt idx="1598">
                  <c:v>6.0767480000000003E-5</c:v>
                </c:pt>
                <c:pt idx="1599">
                  <c:v>6.0730329999999999E-5</c:v>
                </c:pt>
                <c:pt idx="1600">
                  <c:v>6.0687770000000003E-5</c:v>
                </c:pt>
                <c:pt idx="1601">
                  <c:v>6.0644940000000002E-5</c:v>
                </c:pt>
                <c:pt idx="1602">
                  <c:v>6.060141E-5</c:v>
                </c:pt>
                <c:pt idx="1603">
                  <c:v>6.0576979999999998E-5</c:v>
                </c:pt>
                <c:pt idx="1604">
                  <c:v>6.0517670000000003E-5</c:v>
                </c:pt>
                <c:pt idx="1605">
                  <c:v>6.0474029999999999E-5</c:v>
                </c:pt>
                <c:pt idx="1606">
                  <c:v>6.0442339999999998E-5</c:v>
                </c:pt>
                <c:pt idx="1607">
                  <c:v>6.0407530000000003E-5</c:v>
                </c:pt>
                <c:pt idx="1608">
                  <c:v>6.0362400000000003E-5</c:v>
                </c:pt>
                <c:pt idx="1609">
                  <c:v>6.031924E-5</c:v>
                </c:pt>
                <c:pt idx="1610">
                  <c:v>6.0276270000000002E-5</c:v>
                </c:pt>
                <c:pt idx="1611">
                  <c:v>6.0243030000000001E-5</c:v>
                </c:pt>
                <c:pt idx="1612">
                  <c:v>6.0196470000000003E-5</c:v>
                </c:pt>
                <c:pt idx="1613">
                  <c:v>6.0169230000000002E-5</c:v>
                </c:pt>
                <c:pt idx="1614">
                  <c:v>6.0122989999999999E-5</c:v>
                </c:pt>
                <c:pt idx="1615">
                  <c:v>6.0082050000000002E-5</c:v>
                </c:pt>
                <c:pt idx="1616">
                  <c:v>6.0032319999999999E-5</c:v>
                </c:pt>
                <c:pt idx="1617">
                  <c:v>6.0006710000000003E-5</c:v>
                </c:pt>
                <c:pt idx="1618">
                  <c:v>5.9969310000000003E-5</c:v>
                </c:pt>
                <c:pt idx="1619">
                  <c:v>5.9912949999999997E-5</c:v>
                </c:pt>
                <c:pt idx="1620">
                  <c:v>5.9892919999999998E-5</c:v>
                </c:pt>
                <c:pt idx="1621">
                  <c:v>5.9838330000000001E-5</c:v>
                </c:pt>
                <c:pt idx="1622">
                  <c:v>5.9802120000000003E-5</c:v>
                </c:pt>
                <c:pt idx="1623">
                  <c:v>5.9756210000000003E-5</c:v>
                </c:pt>
                <c:pt idx="1624">
                  <c:v>5.9737039999999997E-5</c:v>
                </c:pt>
                <c:pt idx="1625">
                  <c:v>5.9692679999999997E-5</c:v>
                </c:pt>
                <c:pt idx="1626">
                  <c:v>5.9643240000000001E-5</c:v>
                </c:pt>
                <c:pt idx="1627">
                  <c:v>5.9622140000000002E-5</c:v>
                </c:pt>
                <c:pt idx="1628">
                  <c:v>5.9567159999999998E-5</c:v>
                </c:pt>
                <c:pt idx="1629">
                  <c:v>5.9530909999999997E-5</c:v>
                </c:pt>
                <c:pt idx="1630">
                  <c:v>5.9500650000000001E-5</c:v>
                </c:pt>
                <c:pt idx="1631">
                  <c:v>5.9460650000000001E-5</c:v>
                </c:pt>
                <c:pt idx="1632">
                  <c:v>5.941695E-5</c:v>
                </c:pt>
                <c:pt idx="1633">
                  <c:v>5.938382E-5</c:v>
                </c:pt>
                <c:pt idx="1634">
                  <c:v>5.9348860000000001E-5</c:v>
                </c:pt>
                <c:pt idx="1635">
                  <c:v>5.9299409999999997E-5</c:v>
                </c:pt>
                <c:pt idx="1636">
                  <c:v>5.9267020000000002E-5</c:v>
                </c:pt>
                <c:pt idx="1637">
                  <c:v>5.9227719999999997E-5</c:v>
                </c:pt>
                <c:pt idx="1638">
                  <c:v>5.9194139999999999E-5</c:v>
                </c:pt>
                <c:pt idx="1639">
                  <c:v>5.9156749999999999E-5</c:v>
                </c:pt>
                <c:pt idx="1640">
                  <c:v>5.9109849999999998E-5</c:v>
                </c:pt>
                <c:pt idx="1641">
                  <c:v>5.9078289999999999E-5</c:v>
                </c:pt>
                <c:pt idx="1642">
                  <c:v>5.9029559999999999E-5</c:v>
                </c:pt>
                <c:pt idx="1643">
                  <c:v>5.9005290000000002E-5</c:v>
                </c:pt>
                <c:pt idx="1644">
                  <c:v>5.8967E-5</c:v>
                </c:pt>
                <c:pt idx="1645">
                  <c:v>5.892119E-5</c:v>
                </c:pt>
                <c:pt idx="1646">
                  <c:v>5.8891429999999999E-5</c:v>
                </c:pt>
                <c:pt idx="1647">
                  <c:v>5.8846240000000002E-5</c:v>
                </c:pt>
                <c:pt idx="1648">
                  <c:v>5.8806540000000003E-5</c:v>
                </c:pt>
                <c:pt idx="1649">
                  <c:v>5.876504E-5</c:v>
                </c:pt>
                <c:pt idx="1650">
                  <c:v>5.8744469999999998E-5</c:v>
                </c:pt>
                <c:pt idx="1651">
                  <c:v>5.869966E-5</c:v>
                </c:pt>
                <c:pt idx="1652">
                  <c:v>5.8658559999999998E-5</c:v>
                </c:pt>
                <c:pt idx="1653">
                  <c:v>5.8628639999999999E-5</c:v>
                </c:pt>
                <c:pt idx="1654">
                  <c:v>5.8591039999999998E-5</c:v>
                </c:pt>
                <c:pt idx="1655">
                  <c:v>5.8549230000000001E-5</c:v>
                </c:pt>
                <c:pt idx="1656">
                  <c:v>5.851387E-5</c:v>
                </c:pt>
                <c:pt idx="1657">
                  <c:v>5.8479549999999998E-5</c:v>
                </c:pt>
                <c:pt idx="1658">
                  <c:v>5.8442269999999999E-5</c:v>
                </c:pt>
                <c:pt idx="1659">
                  <c:v>5.8404959999999998E-5</c:v>
                </c:pt>
                <c:pt idx="1660">
                  <c:v>5.8356549999999999E-5</c:v>
                </c:pt>
                <c:pt idx="1661">
                  <c:v>5.832953E-5</c:v>
                </c:pt>
                <c:pt idx="1662">
                  <c:v>5.8302150000000002E-5</c:v>
                </c:pt>
                <c:pt idx="1663">
                  <c:v>5.825698E-5</c:v>
                </c:pt>
                <c:pt idx="1664">
                  <c:v>5.8210990000000002E-5</c:v>
                </c:pt>
                <c:pt idx="1665">
                  <c:v>5.8186680000000002E-5</c:v>
                </c:pt>
                <c:pt idx="1666">
                  <c:v>5.8150080000000003E-5</c:v>
                </c:pt>
                <c:pt idx="1667">
                  <c:v>5.810568E-5</c:v>
                </c:pt>
                <c:pt idx="1668">
                  <c:v>5.8073430000000001E-5</c:v>
                </c:pt>
                <c:pt idx="1669">
                  <c:v>5.802973E-5</c:v>
                </c:pt>
                <c:pt idx="1670">
                  <c:v>5.79966E-5</c:v>
                </c:pt>
                <c:pt idx="1671">
                  <c:v>5.7963600000000002E-5</c:v>
                </c:pt>
                <c:pt idx="1672">
                  <c:v>5.7931199999999999E-5</c:v>
                </c:pt>
                <c:pt idx="1673">
                  <c:v>5.789373E-5</c:v>
                </c:pt>
                <c:pt idx="1674">
                  <c:v>5.7855990000000002E-5</c:v>
                </c:pt>
                <c:pt idx="1675">
                  <c:v>5.7811040000000002E-5</c:v>
                </c:pt>
                <c:pt idx="1676">
                  <c:v>5.7791309999999997E-5</c:v>
                </c:pt>
                <c:pt idx="1677">
                  <c:v>5.7752150000000002E-5</c:v>
                </c:pt>
                <c:pt idx="1678">
                  <c:v>5.771076E-5</c:v>
                </c:pt>
                <c:pt idx="1679">
                  <c:v>5.767646E-5</c:v>
                </c:pt>
                <c:pt idx="1680">
                  <c:v>5.7646589999999997E-5</c:v>
                </c:pt>
                <c:pt idx="1681">
                  <c:v>5.7606319999999999E-5</c:v>
                </c:pt>
                <c:pt idx="1682">
                  <c:v>5.7560660000000003E-5</c:v>
                </c:pt>
                <c:pt idx="1683">
                  <c:v>5.7534690000000003E-5</c:v>
                </c:pt>
                <c:pt idx="1684">
                  <c:v>5.7494870000000002E-5</c:v>
                </c:pt>
                <c:pt idx="1685">
                  <c:v>5.7459630000000003E-5</c:v>
                </c:pt>
                <c:pt idx="1686">
                  <c:v>5.7433189999999997E-5</c:v>
                </c:pt>
                <c:pt idx="1687">
                  <c:v>5.7388710000000002E-5</c:v>
                </c:pt>
                <c:pt idx="1688">
                  <c:v>5.735613E-5</c:v>
                </c:pt>
                <c:pt idx="1689">
                  <c:v>5.7323600000000001E-5</c:v>
                </c:pt>
                <c:pt idx="1690">
                  <c:v>5.7289240000000003E-5</c:v>
                </c:pt>
                <c:pt idx="1691">
                  <c:v>5.7249E-5</c:v>
                </c:pt>
                <c:pt idx="1692">
                  <c:v>5.7220450000000002E-5</c:v>
                </c:pt>
                <c:pt idx="1693">
                  <c:v>5.7187800000000002E-5</c:v>
                </c:pt>
                <c:pt idx="1694">
                  <c:v>5.7153530000000003E-5</c:v>
                </c:pt>
                <c:pt idx="1695">
                  <c:v>5.7113919999999997E-5</c:v>
                </c:pt>
                <c:pt idx="1696">
                  <c:v>5.7085349999999997E-5</c:v>
                </c:pt>
                <c:pt idx="1697">
                  <c:v>5.7047299999999998E-5</c:v>
                </c:pt>
                <c:pt idx="1698">
                  <c:v>5.7012660000000001E-5</c:v>
                </c:pt>
                <c:pt idx="1699">
                  <c:v>5.6975039999999999E-5</c:v>
                </c:pt>
                <c:pt idx="1700">
                  <c:v>5.6948940000000002E-5</c:v>
                </c:pt>
                <c:pt idx="1701">
                  <c:v>5.6915810000000002E-5</c:v>
                </c:pt>
                <c:pt idx="1702">
                  <c:v>5.6880499999999999E-5</c:v>
                </c:pt>
                <c:pt idx="1703">
                  <c:v>5.68347E-5</c:v>
                </c:pt>
                <c:pt idx="1704">
                  <c:v>5.680642E-5</c:v>
                </c:pt>
                <c:pt idx="1705">
                  <c:v>5.6782050000000003E-5</c:v>
                </c:pt>
                <c:pt idx="1706">
                  <c:v>5.6738599999999999E-5</c:v>
                </c:pt>
                <c:pt idx="1707">
                  <c:v>5.6717990000000001E-5</c:v>
                </c:pt>
                <c:pt idx="1708">
                  <c:v>5.6669129999999998E-5</c:v>
                </c:pt>
                <c:pt idx="1709">
                  <c:v>5.6636879999999998E-5</c:v>
                </c:pt>
                <c:pt idx="1710">
                  <c:v>5.6620650000000001E-5</c:v>
                </c:pt>
                <c:pt idx="1711">
                  <c:v>5.65783E-5</c:v>
                </c:pt>
                <c:pt idx="1712">
                  <c:v>5.6542909999999998E-5</c:v>
                </c:pt>
                <c:pt idx="1713">
                  <c:v>5.6519879999999999E-5</c:v>
                </c:pt>
                <c:pt idx="1714">
                  <c:v>5.6472560000000003E-5</c:v>
                </c:pt>
                <c:pt idx="1715">
                  <c:v>5.6446310000000003E-5</c:v>
                </c:pt>
                <c:pt idx="1716">
                  <c:v>5.6418639999999998E-5</c:v>
                </c:pt>
                <c:pt idx="1717">
                  <c:v>5.6379619999999999E-5</c:v>
                </c:pt>
                <c:pt idx="1718">
                  <c:v>5.6347719999999997E-5</c:v>
                </c:pt>
                <c:pt idx="1719">
                  <c:v>5.6315679999999999E-5</c:v>
                </c:pt>
                <c:pt idx="1720">
                  <c:v>5.6271499999999998E-5</c:v>
                </c:pt>
                <c:pt idx="1721">
                  <c:v>5.6235910000000002E-5</c:v>
                </c:pt>
                <c:pt idx="1722">
                  <c:v>5.6220020000000002E-5</c:v>
                </c:pt>
                <c:pt idx="1723">
                  <c:v>5.6185650000000003E-5</c:v>
                </c:pt>
                <c:pt idx="1724">
                  <c:v>5.6144550000000001E-5</c:v>
                </c:pt>
                <c:pt idx="1725">
                  <c:v>5.6119750000000001E-5</c:v>
                </c:pt>
                <c:pt idx="1726">
                  <c:v>5.6082499999999997E-5</c:v>
                </c:pt>
                <c:pt idx="1727">
                  <c:v>5.6053369999999999E-5</c:v>
                </c:pt>
                <c:pt idx="1728">
                  <c:v>5.601532E-5</c:v>
                </c:pt>
                <c:pt idx="1729">
                  <c:v>5.5982729999999997E-5</c:v>
                </c:pt>
                <c:pt idx="1730">
                  <c:v>5.5956309999999999E-5</c:v>
                </c:pt>
                <c:pt idx="1731">
                  <c:v>5.59075E-5</c:v>
                </c:pt>
                <c:pt idx="1732">
                  <c:v>5.587845E-5</c:v>
                </c:pt>
                <c:pt idx="1733">
                  <c:v>5.585394E-5</c:v>
                </c:pt>
                <c:pt idx="1734">
                  <c:v>5.581423E-5</c:v>
                </c:pt>
                <c:pt idx="1735">
                  <c:v>5.5790420000000002E-5</c:v>
                </c:pt>
                <c:pt idx="1736">
                  <c:v>5.575058E-5</c:v>
                </c:pt>
                <c:pt idx="1737">
                  <c:v>5.571987E-5</c:v>
                </c:pt>
                <c:pt idx="1738">
                  <c:v>5.5692339999999998E-5</c:v>
                </c:pt>
                <c:pt idx="1739">
                  <c:v>5.5649619999999998E-5</c:v>
                </c:pt>
                <c:pt idx="1740">
                  <c:v>5.5611649999999998E-5</c:v>
                </c:pt>
                <c:pt idx="1741">
                  <c:v>5.5592150000000003E-5</c:v>
                </c:pt>
                <c:pt idx="1742">
                  <c:v>5.556692E-5</c:v>
                </c:pt>
                <c:pt idx="1743">
                  <c:v>5.553118E-5</c:v>
                </c:pt>
                <c:pt idx="1744">
                  <c:v>5.5497490000000001E-5</c:v>
                </c:pt>
                <c:pt idx="1745">
                  <c:v>5.5464580000000003E-5</c:v>
                </c:pt>
                <c:pt idx="1746">
                  <c:v>5.5442980000000003E-5</c:v>
                </c:pt>
                <c:pt idx="1747">
                  <c:v>5.5403460000000003E-5</c:v>
                </c:pt>
                <c:pt idx="1748">
                  <c:v>5.5372279999999997E-5</c:v>
                </c:pt>
                <c:pt idx="1749">
                  <c:v>5.5349970000000002E-5</c:v>
                </c:pt>
                <c:pt idx="1750">
                  <c:v>5.5308510000000001E-5</c:v>
                </c:pt>
                <c:pt idx="1751">
                  <c:v>5.5277759999999998E-5</c:v>
                </c:pt>
                <c:pt idx="1752">
                  <c:v>5.5241319999999997E-5</c:v>
                </c:pt>
                <c:pt idx="1753">
                  <c:v>5.5214579999999997E-5</c:v>
                </c:pt>
                <c:pt idx="1754">
                  <c:v>5.5190559999999997E-5</c:v>
                </c:pt>
                <c:pt idx="1755">
                  <c:v>5.5151159999999999E-5</c:v>
                </c:pt>
                <c:pt idx="1756">
                  <c:v>5.5131530000000001E-5</c:v>
                </c:pt>
                <c:pt idx="1757">
                  <c:v>5.5101310000000001E-5</c:v>
                </c:pt>
                <c:pt idx="1758">
                  <c:v>5.506129E-5</c:v>
                </c:pt>
                <c:pt idx="1759">
                  <c:v>5.5024629999999997E-5</c:v>
                </c:pt>
                <c:pt idx="1760">
                  <c:v>5.4999349999999997E-5</c:v>
                </c:pt>
                <c:pt idx="1761">
                  <c:v>5.4969020000000003E-5</c:v>
                </c:pt>
                <c:pt idx="1762">
                  <c:v>5.4944069999999999E-5</c:v>
                </c:pt>
                <c:pt idx="1763">
                  <c:v>5.490863E-5</c:v>
                </c:pt>
                <c:pt idx="1764">
                  <c:v>5.4874950000000002E-5</c:v>
                </c:pt>
                <c:pt idx="1765">
                  <c:v>5.4843670000000003E-5</c:v>
                </c:pt>
                <c:pt idx="1766">
                  <c:v>5.4816630000000002E-5</c:v>
                </c:pt>
                <c:pt idx="1767">
                  <c:v>5.4788060000000002E-5</c:v>
                </c:pt>
                <c:pt idx="1768">
                  <c:v>5.475015E-5</c:v>
                </c:pt>
                <c:pt idx="1769">
                  <c:v>5.4719049999999999E-5</c:v>
                </c:pt>
                <c:pt idx="1770">
                  <c:v>5.468671E-5</c:v>
                </c:pt>
                <c:pt idx="1771">
                  <c:v>5.4669030000000003E-5</c:v>
                </c:pt>
                <c:pt idx="1772">
                  <c:v>5.4625469999999999E-5</c:v>
                </c:pt>
                <c:pt idx="1773">
                  <c:v>5.4607230000000003E-5</c:v>
                </c:pt>
                <c:pt idx="1774">
                  <c:v>5.4566130000000001E-5</c:v>
                </c:pt>
                <c:pt idx="1775">
                  <c:v>5.4539849999999999E-5</c:v>
                </c:pt>
                <c:pt idx="1776">
                  <c:v>5.4512219999999998E-5</c:v>
                </c:pt>
                <c:pt idx="1777">
                  <c:v>5.4488899999999999E-5</c:v>
                </c:pt>
                <c:pt idx="1778">
                  <c:v>5.4451150000000001E-5</c:v>
                </c:pt>
                <c:pt idx="1779">
                  <c:v>5.4425339999999998E-5</c:v>
                </c:pt>
                <c:pt idx="1780">
                  <c:v>5.4394329999999997E-5</c:v>
                </c:pt>
                <c:pt idx="1781">
                  <c:v>5.4357190000000001E-5</c:v>
                </c:pt>
                <c:pt idx="1782">
                  <c:v>5.4335559999999999E-5</c:v>
                </c:pt>
                <c:pt idx="1783">
                  <c:v>5.4306979999999999E-5</c:v>
                </c:pt>
                <c:pt idx="1784">
                  <c:v>5.4266530000000002E-5</c:v>
                </c:pt>
                <c:pt idx="1785">
                  <c:v>5.4248539999999997E-5</c:v>
                </c:pt>
                <c:pt idx="1786">
                  <c:v>5.421091E-5</c:v>
                </c:pt>
                <c:pt idx="1787">
                  <c:v>5.4191419999999999E-5</c:v>
                </c:pt>
                <c:pt idx="1788">
                  <c:v>5.4153860000000001E-5</c:v>
                </c:pt>
                <c:pt idx="1789">
                  <c:v>5.4125169999999999E-5</c:v>
                </c:pt>
                <c:pt idx="1790">
                  <c:v>5.4092070000000001E-5</c:v>
                </c:pt>
                <c:pt idx="1791">
                  <c:v>5.406522E-5</c:v>
                </c:pt>
                <c:pt idx="1792">
                  <c:v>5.4040789999999999E-5</c:v>
                </c:pt>
                <c:pt idx="1793">
                  <c:v>5.4009740000000002E-5</c:v>
                </c:pt>
                <c:pt idx="1794">
                  <c:v>5.398278E-5</c:v>
                </c:pt>
                <c:pt idx="1795">
                  <c:v>5.3946929999999999E-5</c:v>
                </c:pt>
                <c:pt idx="1796">
                  <c:v>5.3914530000000002E-5</c:v>
                </c:pt>
                <c:pt idx="1797">
                  <c:v>5.3896300000000001E-5</c:v>
                </c:pt>
                <c:pt idx="1798">
                  <c:v>5.386161E-5</c:v>
                </c:pt>
                <c:pt idx="1799">
                  <c:v>5.3835989999999997E-5</c:v>
                </c:pt>
                <c:pt idx="1800">
                  <c:v>5.3793289999999998E-5</c:v>
                </c:pt>
                <c:pt idx="1801">
                  <c:v>5.3770480000000002E-5</c:v>
                </c:pt>
                <c:pt idx="1802">
                  <c:v>5.3744420000000001E-5</c:v>
                </c:pt>
                <c:pt idx="1803">
                  <c:v>5.371253E-5</c:v>
                </c:pt>
                <c:pt idx="1804">
                  <c:v>5.3688140000000001E-5</c:v>
                </c:pt>
                <c:pt idx="1805">
                  <c:v>5.3656729999999999E-5</c:v>
                </c:pt>
                <c:pt idx="1806">
                  <c:v>5.3630040000000003E-5</c:v>
                </c:pt>
                <c:pt idx="1807">
                  <c:v>5.3598959999999997E-5</c:v>
                </c:pt>
                <c:pt idx="1808">
                  <c:v>5.357092E-5</c:v>
                </c:pt>
                <c:pt idx="1809">
                  <c:v>5.3537359999999997E-5</c:v>
                </c:pt>
                <c:pt idx="1810">
                  <c:v>5.3510480000000001E-5</c:v>
                </c:pt>
                <c:pt idx="1811">
                  <c:v>5.3481849999999997E-5</c:v>
                </c:pt>
                <c:pt idx="1812">
                  <c:v>5.3454659999999999E-5</c:v>
                </c:pt>
                <c:pt idx="1813">
                  <c:v>5.342078E-5</c:v>
                </c:pt>
                <c:pt idx="1814">
                  <c:v>5.3399549999999999E-5</c:v>
                </c:pt>
                <c:pt idx="1815">
                  <c:v>5.3365860000000001E-5</c:v>
                </c:pt>
                <c:pt idx="1816">
                  <c:v>5.3340110000000002E-5</c:v>
                </c:pt>
                <c:pt idx="1817">
                  <c:v>5.3310080000000002E-5</c:v>
                </c:pt>
                <c:pt idx="1818">
                  <c:v>5.3285980000000003E-5</c:v>
                </c:pt>
                <c:pt idx="1819">
                  <c:v>5.3259269999999998E-5</c:v>
                </c:pt>
                <c:pt idx="1820">
                  <c:v>5.3232439999999998E-5</c:v>
                </c:pt>
                <c:pt idx="1821">
                  <c:v>5.3197449999999997E-5</c:v>
                </c:pt>
                <c:pt idx="1822">
                  <c:v>5.3175569999999997E-5</c:v>
                </c:pt>
                <c:pt idx="1823">
                  <c:v>5.3139239999999997E-5</c:v>
                </c:pt>
                <c:pt idx="1824">
                  <c:v>5.3110399999999999E-5</c:v>
                </c:pt>
                <c:pt idx="1825">
                  <c:v>5.3082070000000003E-5</c:v>
                </c:pt>
                <c:pt idx="1826">
                  <c:v>5.306421E-5</c:v>
                </c:pt>
                <c:pt idx="1827">
                  <c:v>5.3031480000000001E-5</c:v>
                </c:pt>
                <c:pt idx="1828">
                  <c:v>5.2997580000000001E-5</c:v>
                </c:pt>
                <c:pt idx="1829">
                  <c:v>5.2980479999999997E-5</c:v>
                </c:pt>
                <c:pt idx="1830">
                  <c:v>5.295098E-5</c:v>
                </c:pt>
                <c:pt idx="1831">
                  <c:v>5.2924380000000003E-5</c:v>
                </c:pt>
                <c:pt idx="1832">
                  <c:v>5.2889690000000002E-5</c:v>
                </c:pt>
                <c:pt idx="1833">
                  <c:v>5.2866079999999997E-5</c:v>
                </c:pt>
                <c:pt idx="1834">
                  <c:v>5.2834940000000001E-5</c:v>
                </c:pt>
                <c:pt idx="1835">
                  <c:v>5.2811959999999999E-5</c:v>
                </c:pt>
                <c:pt idx="1836">
                  <c:v>5.277798E-5</c:v>
                </c:pt>
                <c:pt idx="1837">
                  <c:v>5.2753429999999997E-5</c:v>
                </c:pt>
                <c:pt idx="1838">
                  <c:v>5.2726460000000001E-5</c:v>
                </c:pt>
                <c:pt idx="1839">
                  <c:v>5.2704000000000002E-5</c:v>
                </c:pt>
                <c:pt idx="1840">
                  <c:v>5.2670709999999998E-5</c:v>
                </c:pt>
                <c:pt idx="1841">
                  <c:v>5.2650939999999997E-5</c:v>
                </c:pt>
                <c:pt idx="1842">
                  <c:v>5.262279E-5</c:v>
                </c:pt>
                <c:pt idx="1843">
                  <c:v>5.2587589999999997E-5</c:v>
                </c:pt>
                <c:pt idx="1844">
                  <c:v>5.2562190000000002E-5</c:v>
                </c:pt>
                <c:pt idx="1845">
                  <c:v>5.2534899999999997E-5</c:v>
                </c:pt>
                <c:pt idx="1846">
                  <c:v>5.2507920000000001E-5</c:v>
                </c:pt>
                <c:pt idx="1847">
                  <c:v>5.2483830000000003E-5</c:v>
                </c:pt>
                <c:pt idx="1848">
                  <c:v>5.245851E-5</c:v>
                </c:pt>
                <c:pt idx="1849">
                  <c:v>5.2430820000000001E-5</c:v>
                </c:pt>
                <c:pt idx="1850">
                  <c:v>5.2397420000000002E-5</c:v>
                </c:pt>
                <c:pt idx="1851">
                  <c:v>5.2379229999999997E-5</c:v>
                </c:pt>
                <c:pt idx="1852">
                  <c:v>5.2351749999999999E-5</c:v>
                </c:pt>
                <c:pt idx="1853">
                  <c:v>5.2321509999999998E-5</c:v>
                </c:pt>
                <c:pt idx="1854">
                  <c:v>5.2293919999999999E-5</c:v>
                </c:pt>
                <c:pt idx="1855">
                  <c:v>5.2268290000000002E-5</c:v>
                </c:pt>
                <c:pt idx="1856">
                  <c:v>5.2248369999999997E-5</c:v>
                </c:pt>
                <c:pt idx="1857">
                  <c:v>5.2214189999999998E-5</c:v>
                </c:pt>
                <c:pt idx="1858">
                  <c:v>5.2185429999999999E-5</c:v>
                </c:pt>
                <c:pt idx="1859">
                  <c:v>5.216694E-5</c:v>
                </c:pt>
                <c:pt idx="1860">
                  <c:v>5.2141449999999999E-5</c:v>
                </c:pt>
                <c:pt idx="1861">
                  <c:v>5.211318E-5</c:v>
                </c:pt>
                <c:pt idx="1862">
                  <c:v>5.2088400000000001E-5</c:v>
                </c:pt>
                <c:pt idx="1863">
                  <c:v>5.2053340000000001E-5</c:v>
                </c:pt>
                <c:pt idx="1864">
                  <c:v>5.2034470000000003E-5</c:v>
                </c:pt>
                <c:pt idx="1865">
                  <c:v>5.2007060000000003E-5</c:v>
                </c:pt>
                <c:pt idx="1866">
                  <c:v>5.1978870000000003E-5</c:v>
                </c:pt>
                <c:pt idx="1867">
                  <c:v>5.1956570000000001E-5</c:v>
                </c:pt>
                <c:pt idx="1868">
                  <c:v>5.1924579999999999E-5</c:v>
                </c:pt>
                <c:pt idx="1869">
                  <c:v>5.19058E-5</c:v>
                </c:pt>
                <c:pt idx="1870">
                  <c:v>5.1876889999999997E-5</c:v>
                </c:pt>
                <c:pt idx="1871">
                  <c:v>5.1851239999999999E-5</c:v>
                </c:pt>
                <c:pt idx="1872">
                  <c:v>5.181872E-5</c:v>
                </c:pt>
                <c:pt idx="1873">
                  <c:v>5.1798980000000002E-5</c:v>
                </c:pt>
                <c:pt idx="1874">
                  <c:v>5.1774880000000003E-5</c:v>
                </c:pt>
                <c:pt idx="1875">
                  <c:v>5.1745820000000003E-5</c:v>
                </c:pt>
                <c:pt idx="1876">
                  <c:v>5.1719730000000001E-5</c:v>
                </c:pt>
                <c:pt idx="1877">
                  <c:v>5.1697480000000003E-5</c:v>
                </c:pt>
                <c:pt idx="1878">
                  <c:v>5.1669419999999998E-5</c:v>
                </c:pt>
                <c:pt idx="1879">
                  <c:v>5.1639469999999997E-5</c:v>
                </c:pt>
                <c:pt idx="1880">
                  <c:v>5.1617440000000001E-5</c:v>
                </c:pt>
                <c:pt idx="1881">
                  <c:v>5.1596099999999999E-5</c:v>
                </c:pt>
                <c:pt idx="1882">
                  <c:v>5.156841E-5</c:v>
                </c:pt>
                <c:pt idx="1883">
                  <c:v>5.1539080000000001E-5</c:v>
                </c:pt>
                <c:pt idx="1884">
                  <c:v>5.151107E-5</c:v>
                </c:pt>
                <c:pt idx="1885">
                  <c:v>5.1486410000000003E-5</c:v>
                </c:pt>
                <c:pt idx="1886">
                  <c:v>5.1467749999999999E-5</c:v>
                </c:pt>
                <c:pt idx="1887">
                  <c:v>5.1432920000000002E-5</c:v>
                </c:pt>
                <c:pt idx="1888">
                  <c:v>5.1409609999999997E-5</c:v>
                </c:pt>
                <c:pt idx="1889">
                  <c:v>5.138834E-5</c:v>
                </c:pt>
                <c:pt idx="1890">
                  <c:v>5.1353290000000001E-5</c:v>
                </c:pt>
                <c:pt idx="1891">
                  <c:v>5.1337669999999999E-5</c:v>
                </c:pt>
                <c:pt idx="1892">
                  <c:v>5.130658E-5</c:v>
                </c:pt>
                <c:pt idx="1893">
                  <c:v>5.1284199999999999E-5</c:v>
                </c:pt>
                <c:pt idx="1894">
                  <c:v>5.1255719999999999E-5</c:v>
                </c:pt>
                <c:pt idx="1895">
                  <c:v>5.1227909999999999E-5</c:v>
                </c:pt>
                <c:pt idx="1896">
                  <c:v>5.1210710000000002E-5</c:v>
                </c:pt>
                <c:pt idx="1897">
                  <c:v>5.1182569999999998E-5</c:v>
                </c:pt>
                <c:pt idx="1898">
                  <c:v>5.1153419999999999E-5</c:v>
                </c:pt>
                <c:pt idx="1899">
                  <c:v>5.1125339999999999E-5</c:v>
                </c:pt>
                <c:pt idx="1900">
                  <c:v>5.110104E-5</c:v>
                </c:pt>
                <c:pt idx="1901">
                  <c:v>5.1082419999999999E-5</c:v>
                </c:pt>
                <c:pt idx="1902">
                  <c:v>5.1053110000000002E-5</c:v>
                </c:pt>
                <c:pt idx="1903">
                  <c:v>5.102529E-5</c:v>
                </c:pt>
                <c:pt idx="1904">
                  <c:v>5.1005119999999999E-5</c:v>
                </c:pt>
                <c:pt idx="1905">
                  <c:v>5.098044E-5</c:v>
                </c:pt>
                <c:pt idx="1906">
                  <c:v>5.0959019999999999E-5</c:v>
                </c:pt>
                <c:pt idx="1907">
                  <c:v>5.0933490000000002E-5</c:v>
                </c:pt>
                <c:pt idx="1908">
                  <c:v>5.0909199999999997E-5</c:v>
                </c:pt>
                <c:pt idx="1909">
                  <c:v>5.0881809999999999E-5</c:v>
                </c:pt>
                <c:pt idx="1910">
                  <c:v>5.0854659999999997E-5</c:v>
                </c:pt>
                <c:pt idx="1911">
                  <c:v>5.0827169999999998E-5</c:v>
                </c:pt>
                <c:pt idx="1912">
                  <c:v>5.0810309999999998E-5</c:v>
                </c:pt>
                <c:pt idx="1913">
                  <c:v>5.0782260000000001E-5</c:v>
                </c:pt>
                <c:pt idx="1914">
                  <c:v>5.0757829999999999E-5</c:v>
                </c:pt>
                <c:pt idx="1915">
                  <c:v>5.0734930000000003E-5</c:v>
                </c:pt>
                <c:pt idx="1916">
                  <c:v>5.0707290000000001E-5</c:v>
                </c:pt>
                <c:pt idx="1917">
                  <c:v>5.0692380000000001E-5</c:v>
                </c:pt>
                <c:pt idx="1918">
                  <c:v>5.0658609999999997E-5</c:v>
                </c:pt>
                <c:pt idx="1919">
                  <c:v>5.063133E-5</c:v>
                </c:pt>
                <c:pt idx="1920">
                  <c:v>5.0604920000000002E-5</c:v>
                </c:pt>
                <c:pt idx="1921">
                  <c:v>5.0595030000000001E-5</c:v>
                </c:pt>
                <c:pt idx="1922">
                  <c:v>5.0566879999999997E-5</c:v>
                </c:pt>
                <c:pt idx="1923">
                  <c:v>5.054338E-5</c:v>
                </c:pt>
                <c:pt idx="1924">
                  <c:v>5.0506559999999999E-5</c:v>
                </c:pt>
                <c:pt idx="1925">
                  <c:v>5.0490420000000002E-5</c:v>
                </c:pt>
                <c:pt idx="1926">
                  <c:v>5.0469149999999998E-5</c:v>
                </c:pt>
                <c:pt idx="1927">
                  <c:v>5.0440930000000002E-5</c:v>
                </c:pt>
                <c:pt idx="1928">
                  <c:v>5.041281E-5</c:v>
                </c:pt>
                <c:pt idx="1929">
                  <c:v>5.0392580000000001E-5</c:v>
                </c:pt>
                <c:pt idx="1930">
                  <c:v>5.0363199999999999E-5</c:v>
                </c:pt>
                <c:pt idx="1931">
                  <c:v>5.0346139999999998E-5</c:v>
                </c:pt>
                <c:pt idx="1932">
                  <c:v>5.0317120000000001E-5</c:v>
                </c:pt>
                <c:pt idx="1933">
                  <c:v>5.0301060000000003E-5</c:v>
                </c:pt>
                <c:pt idx="1934">
                  <c:v>5.026886E-5</c:v>
                </c:pt>
                <c:pt idx="1935">
                  <c:v>5.0243469999999999E-5</c:v>
                </c:pt>
                <c:pt idx="1936">
                  <c:v>5.0227299999999999E-5</c:v>
                </c:pt>
                <c:pt idx="1937">
                  <c:v>5.0199910000000001E-5</c:v>
                </c:pt>
                <c:pt idx="1938">
                  <c:v>5.0171779999999998E-5</c:v>
                </c:pt>
                <c:pt idx="1939">
                  <c:v>5.015408E-5</c:v>
                </c:pt>
                <c:pt idx="1940">
                  <c:v>5.0131489999999999E-5</c:v>
                </c:pt>
                <c:pt idx="1941">
                  <c:v>5.0108609999999997E-5</c:v>
                </c:pt>
                <c:pt idx="1942">
                  <c:v>5.0082890000000001E-5</c:v>
                </c:pt>
                <c:pt idx="1943">
                  <c:v>5.0056419999999999E-5</c:v>
                </c:pt>
                <c:pt idx="1944">
                  <c:v>5.003048E-5</c:v>
                </c:pt>
                <c:pt idx="1945">
                  <c:v>5.000888E-5</c:v>
                </c:pt>
                <c:pt idx="1946">
                  <c:v>4.999183E-5</c:v>
                </c:pt>
                <c:pt idx="1947">
                  <c:v>4.9965249999999997E-5</c:v>
                </c:pt>
                <c:pt idx="1948">
                  <c:v>4.9949140000000002E-5</c:v>
                </c:pt>
                <c:pt idx="1949">
                  <c:v>4.9913539999999998E-5</c:v>
                </c:pt>
                <c:pt idx="1950">
                  <c:v>4.9900110000000001E-5</c:v>
                </c:pt>
                <c:pt idx="1951">
                  <c:v>4.9868250000000001E-5</c:v>
                </c:pt>
                <c:pt idx="1952">
                  <c:v>4.9853559999999997E-5</c:v>
                </c:pt>
                <c:pt idx="1953">
                  <c:v>4.982909E-5</c:v>
                </c:pt>
                <c:pt idx="1954">
                  <c:v>4.9806750000000002E-5</c:v>
                </c:pt>
                <c:pt idx="1955">
                  <c:v>4.9780700000000003E-5</c:v>
                </c:pt>
                <c:pt idx="1956">
                  <c:v>4.9752239999999997E-5</c:v>
                </c:pt>
                <c:pt idx="1957">
                  <c:v>4.9740590000000002E-5</c:v>
                </c:pt>
                <c:pt idx="1958">
                  <c:v>4.9716280000000002E-5</c:v>
                </c:pt>
                <c:pt idx="1959">
                  <c:v>4.968525E-5</c:v>
                </c:pt>
                <c:pt idx="1960">
                  <c:v>4.9668359999999998E-5</c:v>
                </c:pt>
                <c:pt idx="1961">
                  <c:v>4.9641780000000002E-5</c:v>
                </c:pt>
                <c:pt idx="1962">
                  <c:v>4.9627379999999997E-5</c:v>
                </c:pt>
                <c:pt idx="1963">
                  <c:v>4.959982E-5</c:v>
                </c:pt>
                <c:pt idx="1964">
                  <c:v>4.9568599999999998E-5</c:v>
                </c:pt>
                <c:pt idx="1965">
                  <c:v>4.9541840000000003E-5</c:v>
                </c:pt>
                <c:pt idx="1966">
                  <c:v>4.9530490000000002E-5</c:v>
                </c:pt>
                <c:pt idx="1967">
                  <c:v>4.9510849999999997E-5</c:v>
                </c:pt>
                <c:pt idx="1968">
                  <c:v>4.9482669999999998E-5</c:v>
                </c:pt>
                <c:pt idx="1969">
                  <c:v>4.9462580000000002E-5</c:v>
                </c:pt>
                <c:pt idx="1970">
                  <c:v>4.9432119999999999E-5</c:v>
                </c:pt>
                <c:pt idx="1971">
                  <c:v>4.9412239999999997E-5</c:v>
                </c:pt>
                <c:pt idx="1972">
                  <c:v>4.9391770000000002E-5</c:v>
                </c:pt>
                <c:pt idx="1973">
                  <c:v>4.9372619999999997E-5</c:v>
                </c:pt>
                <c:pt idx="1974">
                  <c:v>4.9350120000000002E-5</c:v>
                </c:pt>
                <c:pt idx="1975">
                  <c:v>4.932511E-5</c:v>
                </c:pt>
                <c:pt idx="1976">
                  <c:v>4.9291289999999999E-5</c:v>
                </c:pt>
                <c:pt idx="1977">
                  <c:v>4.9273439999999998E-5</c:v>
                </c:pt>
                <c:pt idx="1978">
                  <c:v>4.9257990000000001E-5</c:v>
                </c:pt>
                <c:pt idx="1979">
                  <c:v>4.9230770000000001E-5</c:v>
                </c:pt>
                <c:pt idx="1980">
                  <c:v>4.9205549999999999E-5</c:v>
                </c:pt>
                <c:pt idx="1981">
                  <c:v>4.9185550000000002E-5</c:v>
                </c:pt>
                <c:pt idx="1982">
                  <c:v>4.9165800000000003E-5</c:v>
                </c:pt>
                <c:pt idx="1983">
                  <c:v>4.9143369999999999E-5</c:v>
                </c:pt>
                <c:pt idx="1984">
                  <c:v>4.9114830000000002E-5</c:v>
                </c:pt>
                <c:pt idx="1985">
                  <c:v>4.9096589999999999E-5</c:v>
                </c:pt>
                <c:pt idx="1986">
                  <c:v>4.9074279999999997E-5</c:v>
                </c:pt>
                <c:pt idx="1987">
                  <c:v>4.905029E-5</c:v>
                </c:pt>
                <c:pt idx="1988">
                  <c:v>4.903731E-5</c:v>
                </c:pt>
                <c:pt idx="1989">
                  <c:v>4.9012840000000002E-5</c:v>
                </c:pt>
                <c:pt idx="1990">
                  <c:v>4.898714E-5</c:v>
                </c:pt>
                <c:pt idx="1991">
                  <c:v>4.8959229999999999E-5</c:v>
                </c:pt>
                <c:pt idx="1992">
                  <c:v>4.8936829999999997E-5</c:v>
                </c:pt>
                <c:pt idx="1993">
                  <c:v>4.8925989999999998E-5</c:v>
                </c:pt>
                <c:pt idx="1994">
                  <c:v>4.8897599999999998E-5</c:v>
                </c:pt>
                <c:pt idx="1995">
                  <c:v>4.8872760000000001E-5</c:v>
                </c:pt>
                <c:pt idx="1996">
                  <c:v>4.8849920000000003E-5</c:v>
                </c:pt>
                <c:pt idx="1997">
                  <c:v>4.883061E-5</c:v>
                </c:pt>
                <c:pt idx="1998">
                  <c:v>4.8814489999999998E-5</c:v>
                </c:pt>
                <c:pt idx="1999">
                  <c:v>4.879031E-5</c:v>
                </c:pt>
                <c:pt idx="2000">
                  <c:v>4.8765250000000002E-5</c:v>
                </c:pt>
                <c:pt idx="2001">
                  <c:v>4.8755389999999997E-5</c:v>
                </c:pt>
                <c:pt idx="2002">
                  <c:v>4.8716469999999998E-5</c:v>
                </c:pt>
                <c:pt idx="2003">
                  <c:v>4.8701890000000001E-5</c:v>
                </c:pt>
                <c:pt idx="2004">
                  <c:v>4.868269E-5</c:v>
                </c:pt>
                <c:pt idx="2005">
                  <c:v>4.8663630000000002E-5</c:v>
                </c:pt>
                <c:pt idx="2006">
                  <c:v>4.8630759999999999E-5</c:v>
                </c:pt>
                <c:pt idx="2007">
                  <c:v>4.8618680000000001E-5</c:v>
                </c:pt>
                <c:pt idx="2008">
                  <c:v>4.859299E-5</c:v>
                </c:pt>
                <c:pt idx="2009">
                  <c:v>4.856645E-5</c:v>
                </c:pt>
                <c:pt idx="2010">
                  <c:v>4.8550390000000001E-5</c:v>
                </c:pt>
                <c:pt idx="2011">
                  <c:v>4.853023E-5</c:v>
                </c:pt>
                <c:pt idx="2012">
                  <c:v>4.8507960000000001E-5</c:v>
                </c:pt>
                <c:pt idx="2013">
                  <c:v>4.8484679999999999E-5</c:v>
                </c:pt>
                <c:pt idx="2014">
                  <c:v>4.8468840000000002E-5</c:v>
                </c:pt>
                <c:pt idx="2015">
                  <c:v>4.8445829999999998E-5</c:v>
                </c:pt>
                <c:pt idx="2016">
                  <c:v>4.8416810000000001E-5</c:v>
                </c:pt>
                <c:pt idx="2017">
                  <c:v>4.8402129999999997E-5</c:v>
                </c:pt>
                <c:pt idx="2018">
                  <c:v>4.8379730000000002E-5</c:v>
                </c:pt>
                <c:pt idx="2019">
                  <c:v>4.8355610000000002E-5</c:v>
                </c:pt>
                <c:pt idx="2020">
                  <c:v>4.8333430000000003E-5</c:v>
                </c:pt>
                <c:pt idx="2021">
                  <c:v>4.8309510000000003E-5</c:v>
                </c:pt>
                <c:pt idx="2022">
                  <c:v>4.82929E-5</c:v>
                </c:pt>
                <c:pt idx="2023">
                  <c:v>4.8275500000000002E-5</c:v>
                </c:pt>
                <c:pt idx="2024">
                  <c:v>4.8256829999999997E-5</c:v>
                </c:pt>
                <c:pt idx="2025">
                  <c:v>4.8235590000000002E-5</c:v>
                </c:pt>
                <c:pt idx="2026">
                  <c:v>4.8210710000000003E-5</c:v>
                </c:pt>
                <c:pt idx="2027">
                  <c:v>4.818499E-5</c:v>
                </c:pt>
                <c:pt idx="2028">
                  <c:v>4.8178140000000002E-5</c:v>
                </c:pt>
                <c:pt idx="2029">
                  <c:v>4.814973E-5</c:v>
                </c:pt>
                <c:pt idx="2030">
                  <c:v>4.812658E-5</c:v>
                </c:pt>
                <c:pt idx="2031">
                  <c:v>4.8098540000000003E-5</c:v>
                </c:pt>
                <c:pt idx="2032">
                  <c:v>4.808639E-5</c:v>
                </c:pt>
                <c:pt idx="2033">
                  <c:v>4.8070910000000002E-5</c:v>
                </c:pt>
                <c:pt idx="2034">
                  <c:v>4.8042099999999999E-5</c:v>
                </c:pt>
                <c:pt idx="2035">
                  <c:v>4.8021849999999998E-5</c:v>
                </c:pt>
                <c:pt idx="2036">
                  <c:v>4.8007740000000001E-5</c:v>
                </c:pt>
                <c:pt idx="2037">
                  <c:v>4.7991039999999998E-5</c:v>
                </c:pt>
                <c:pt idx="2038">
                  <c:v>4.7959730000000003E-5</c:v>
                </c:pt>
                <c:pt idx="2039">
                  <c:v>4.7938339999999997E-5</c:v>
                </c:pt>
                <c:pt idx="2040">
                  <c:v>4.7914960000000002E-5</c:v>
                </c:pt>
                <c:pt idx="2041">
                  <c:v>4.7902809999999999E-5</c:v>
                </c:pt>
                <c:pt idx="2042">
                  <c:v>4.7878530000000001E-5</c:v>
                </c:pt>
                <c:pt idx="2043">
                  <c:v>4.7856170000000002E-5</c:v>
                </c:pt>
                <c:pt idx="2044">
                  <c:v>4.7838440000000002E-5</c:v>
                </c:pt>
                <c:pt idx="2045">
                  <c:v>4.7817210000000001E-5</c:v>
                </c:pt>
                <c:pt idx="2046">
                  <c:v>4.7793999999999997E-5</c:v>
                </c:pt>
                <c:pt idx="2047">
                  <c:v>4.7769109999999997E-5</c:v>
                </c:pt>
                <c:pt idx="2048">
                  <c:v>4.7752340000000003E-5</c:v>
                </c:pt>
                <c:pt idx="2049">
                  <c:v>4.7734359999999999E-5</c:v>
                </c:pt>
                <c:pt idx="2050">
                  <c:v>4.7714740000000002E-5</c:v>
                </c:pt>
                <c:pt idx="2051">
                  <c:v>4.7694210000000002E-5</c:v>
                </c:pt>
                <c:pt idx="2052">
                  <c:v>4.7670570000000002E-5</c:v>
                </c:pt>
                <c:pt idx="2053">
                  <c:v>4.765534E-5</c:v>
                </c:pt>
                <c:pt idx="2054">
                  <c:v>4.7630209999999997E-5</c:v>
                </c:pt>
                <c:pt idx="2055">
                  <c:v>4.7612509999999999E-5</c:v>
                </c:pt>
                <c:pt idx="2056">
                  <c:v>4.7582630000000003E-5</c:v>
                </c:pt>
                <c:pt idx="2057">
                  <c:v>4.7570149999999997E-5</c:v>
                </c:pt>
                <c:pt idx="2058">
                  <c:v>4.755062E-5</c:v>
                </c:pt>
                <c:pt idx="2059">
                  <c:v>4.7522280000000003E-5</c:v>
                </c:pt>
                <c:pt idx="2060">
                  <c:v>4.750548E-5</c:v>
                </c:pt>
                <c:pt idx="2061">
                  <c:v>4.7492340000000002E-5</c:v>
                </c:pt>
                <c:pt idx="2062">
                  <c:v>4.7472880000000003E-5</c:v>
                </c:pt>
                <c:pt idx="2063">
                  <c:v>4.7449310000000001E-5</c:v>
                </c:pt>
                <c:pt idx="2064">
                  <c:v>4.7424530000000002E-5</c:v>
                </c:pt>
                <c:pt idx="2065">
                  <c:v>4.7411289999999997E-5</c:v>
                </c:pt>
                <c:pt idx="2066">
                  <c:v>4.7390520000000001E-5</c:v>
                </c:pt>
                <c:pt idx="2067">
                  <c:v>4.736871E-5</c:v>
                </c:pt>
                <c:pt idx="2068">
                  <c:v>4.7343760000000003E-5</c:v>
                </c:pt>
                <c:pt idx="2069">
                  <c:v>4.7329230000000003E-5</c:v>
                </c:pt>
                <c:pt idx="2070">
                  <c:v>4.7307040000000002E-5</c:v>
                </c:pt>
                <c:pt idx="2071">
                  <c:v>4.7292249999999998E-5</c:v>
                </c:pt>
                <c:pt idx="2072">
                  <c:v>4.7268560000000001E-5</c:v>
                </c:pt>
                <c:pt idx="2073">
                  <c:v>4.7245340000000003E-5</c:v>
                </c:pt>
                <c:pt idx="2074">
                  <c:v>4.7228360000000001E-5</c:v>
                </c:pt>
                <c:pt idx="2075">
                  <c:v>4.7205340000000003E-5</c:v>
                </c:pt>
                <c:pt idx="2076">
                  <c:v>4.7188460000000001E-5</c:v>
                </c:pt>
                <c:pt idx="2077">
                  <c:v>4.7163619999999998E-5</c:v>
                </c:pt>
                <c:pt idx="2078">
                  <c:v>4.7148450000000001E-5</c:v>
                </c:pt>
                <c:pt idx="2079">
                  <c:v>4.7125239999999997E-5</c:v>
                </c:pt>
                <c:pt idx="2080">
                  <c:v>4.7107049999999998E-5</c:v>
                </c:pt>
                <c:pt idx="2081">
                  <c:v>4.7091140000000003E-5</c:v>
                </c:pt>
                <c:pt idx="2082">
                  <c:v>4.7068489999999998E-5</c:v>
                </c:pt>
                <c:pt idx="2083">
                  <c:v>4.7050009999999999E-5</c:v>
                </c:pt>
                <c:pt idx="2084">
                  <c:v>4.7025910000000001E-5</c:v>
                </c:pt>
                <c:pt idx="2085">
                  <c:v>4.7009519999999999E-5</c:v>
                </c:pt>
                <c:pt idx="2086">
                  <c:v>4.6988579999999998E-5</c:v>
                </c:pt>
                <c:pt idx="2087">
                  <c:v>4.697321E-5</c:v>
                </c:pt>
                <c:pt idx="2088">
                  <c:v>4.6946139999999997E-5</c:v>
                </c:pt>
                <c:pt idx="2089">
                  <c:v>4.6925780000000003E-5</c:v>
                </c:pt>
                <c:pt idx="2090">
                  <c:v>4.6906919999999998E-5</c:v>
                </c:pt>
                <c:pt idx="2091">
                  <c:v>4.689009E-5</c:v>
                </c:pt>
                <c:pt idx="2092">
                  <c:v>4.6868939999999997E-5</c:v>
                </c:pt>
                <c:pt idx="2093">
                  <c:v>4.6848509999999998E-5</c:v>
                </c:pt>
                <c:pt idx="2094">
                  <c:v>4.6828169999999998E-5</c:v>
                </c:pt>
                <c:pt idx="2095">
                  <c:v>4.6812189999999998E-5</c:v>
                </c:pt>
                <c:pt idx="2096">
                  <c:v>4.6793019999999999E-5</c:v>
                </c:pt>
                <c:pt idx="2097">
                  <c:v>4.6774209999999997E-5</c:v>
                </c:pt>
                <c:pt idx="2098">
                  <c:v>4.6745000000000001E-5</c:v>
                </c:pt>
                <c:pt idx="2099">
                  <c:v>4.6740080000000002E-5</c:v>
                </c:pt>
                <c:pt idx="2100">
                  <c:v>4.6708890000000002E-5</c:v>
                </c:pt>
                <c:pt idx="2101">
                  <c:v>4.6691599999999999E-5</c:v>
                </c:pt>
                <c:pt idx="2102">
                  <c:v>4.6676140000000001E-5</c:v>
                </c:pt>
                <c:pt idx="2103">
                  <c:v>4.6656449999999999E-5</c:v>
                </c:pt>
                <c:pt idx="2104">
                  <c:v>4.6634790000000002E-5</c:v>
                </c:pt>
                <c:pt idx="2105">
                  <c:v>4.6608940000000003E-5</c:v>
                </c:pt>
                <c:pt idx="2106">
                  <c:v>4.659892E-5</c:v>
                </c:pt>
                <c:pt idx="2107">
                  <c:v>4.6577560000000003E-5</c:v>
                </c:pt>
                <c:pt idx="2108">
                  <c:v>4.656153E-5</c:v>
                </c:pt>
                <c:pt idx="2109">
                  <c:v>4.6541210000000002E-5</c:v>
                </c:pt>
                <c:pt idx="2110">
                  <c:v>4.6517619999999998E-5</c:v>
                </c:pt>
                <c:pt idx="2111">
                  <c:v>4.6495809999999997E-5</c:v>
                </c:pt>
                <c:pt idx="2112">
                  <c:v>4.6486180000000001E-5</c:v>
                </c:pt>
                <c:pt idx="2113">
                  <c:v>4.6464239999999997E-5</c:v>
                </c:pt>
                <c:pt idx="2114">
                  <c:v>4.6442E-5</c:v>
                </c:pt>
                <c:pt idx="2115">
                  <c:v>4.6416509999999999E-5</c:v>
                </c:pt>
                <c:pt idx="2116">
                  <c:v>4.6408359999999998E-5</c:v>
                </c:pt>
                <c:pt idx="2117">
                  <c:v>4.6383050000000003E-5</c:v>
                </c:pt>
                <c:pt idx="2118">
                  <c:v>4.6368400000000001E-5</c:v>
                </c:pt>
                <c:pt idx="2119">
                  <c:v>4.6347480000000002E-5</c:v>
                </c:pt>
                <c:pt idx="2120">
                  <c:v>4.6332070000000001E-5</c:v>
                </c:pt>
                <c:pt idx="2121">
                  <c:v>4.6308089999999997E-5</c:v>
                </c:pt>
                <c:pt idx="2122">
                  <c:v>4.6294039999999997E-5</c:v>
                </c:pt>
                <c:pt idx="2123">
                  <c:v>4.627229E-5</c:v>
                </c:pt>
                <c:pt idx="2124">
                  <c:v>4.6247910000000002E-5</c:v>
                </c:pt>
                <c:pt idx="2125">
                  <c:v>4.6232819999999997E-5</c:v>
                </c:pt>
                <c:pt idx="2126">
                  <c:v>4.6220999999999997E-5</c:v>
                </c:pt>
                <c:pt idx="2127">
                  <c:v>4.6196909999999999E-5</c:v>
                </c:pt>
                <c:pt idx="2128">
                  <c:v>4.6176089999999999E-5</c:v>
                </c:pt>
                <c:pt idx="2129">
                  <c:v>4.6161120000000002E-5</c:v>
                </c:pt>
                <c:pt idx="2130">
                  <c:v>4.6139369999999999E-5</c:v>
                </c:pt>
                <c:pt idx="2131">
                  <c:v>4.6119109999999998E-5</c:v>
                </c:pt>
                <c:pt idx="2132">
                  <c:v>4.6111340000000003E-5</c:v>
                </c:pt>
                <c:pt idx="2133">
                  <c:v>4.6085460000000002E-5</c:v>
                </c:pt>
                <c:pt idx="2134">
                  <c:v>4.6074159999999997E-5</c:v>
                </c:pt>
                <c:pt idx="2135">
                  <c:v>4.6048879999999997E-5</c:v>
                </c:pt>
                <c:pt idx="2136">
                  <c:v>4.60307E-5</c:v>
                </c:pt>
                <c:pt idx="2137">
                  <c:v>4.6010580000000002E-5</c:v>
                </c:pt>
                <c:pt idx="2138">
                  <c:v>4.5992109999999997E-5</c:v>
                </c:pt>
                <c:pt idx="2139">
                  <c:v>4.5976239999999998E-5</c:v>
                </c:pt>
                <c:pt idx="2140">
                  <c:v>4.5958290000000003E-5</c:v>
                </c:pt>
                <c:pt idx="2141">
                  <c:v>4.5939000000000002E-5</c:v>
                </c:pt>
                <c:pt idx="2142">
                  <c:v>4.5918609999999998E-5</c:v>
                </c:pt>
                <c:pt idx="2143">
                  <c:v>4.5900850000000003E-5</c:v>
                </c:pt>
                <c:pt idx="2144">
                  <c:v>4.5879279999999998E-5</c:v>
                </c:pt>
                <c:pt idx="2145">
                  <c:v>4.5866489999999998E-5</c:v>
                </c:pt>
                <c:pt idx="2146">
                  <c:v>4.5848259999999997E-5</c:v>
                </c:pt>
                <c:pt idx="2147">
                  <c:v>4.5822709999999998E-5</c:v>
                </c:pt>
                <c:pt idx="2148">
                  <c:v>4.5811510000000001E-5</c:v>
                </c:pt>
                <c:pt idx="2149">
                  <c:v>4.5791780000000003E-5</c:v>
                </c:pt>
                <c:pt idx="2150">
                  <c:v>4.57746E-5</c:v>
                </c:pt>
                <c:pt idx="2151">
                  <c:v>4.5756949999999999E-5</c:v>
                </c:pt>
                <c:pt idx="2152">
                  <c:v>4.573382E-5</c:v>
                </c:pt>
                <c:pt idx="2153">
                  <c:v>4.5716510000000003E-5</c:v>
                </c:pt>
                <c:pt idx="2154">
                  <c:v>4.570349E-5</c:v>
                </c:pt>
                <c:pt idx="2155">
                  <c:v>4.5687189999999998E-5</c:v>
                </c:pt>
                <c:pt idx="2156">
                  <c:v>4.566261E-5</c:v>
                </c:pt>
                <c:pt idx="2157">
                  <c:v>4.5642420000000003E-5</c:v>
                </c:pt>
                <c:pt idx="2158">
                  <c:v>4.5624629999999999E-5</c:v>
                </c:pt>
                <c:pt idx="2159">
                  <c:v>4.5607800000000001E-5</c:v>
                </c:pt>
                <c:pt idx="2160">
                  <c:v>4.5587709999999998E-5</c:v>
                </c:pt>
                <c:pt idx="2161">
                  <c:v>4.556798E-5</c:v>
                </c:pt>
                <c:pt idx="2162">
                  <c:v>4.5557859999999997E-5</c:v>
                </c:pt>
                <c:pt idx="2163">
                  <c:v>4.5529409999999999E-5</c:v>
                </c:pt>
                <c:pt idx="2164">
                  <c:v>4.5513360000000001E-5</c:v>
                </c:pt>
                <c:pt idx="2165">
                  <c:v>4.5507280000000002E-5</c:v>
                </c:pt>
                <c:pt idx="2166">
                  <c:v>4.5480140000000001E-5</c:v>
                </c:pt>
                <c:pt idx="2167">
                  <c:v>4.5463670000000001E-5</c:v>
                </c:pt>
                <c:pt idx="2168">
                  <c:v>4.5448280000000002E-5</c:v>
                </c:pt>
                <c:pt idx="2169">
                  <c:v>4.5425379999999999E-5</c:v>
                </c:pt>
                <c:pt idx="2170">
                  <c:v>4.5405270000000002E-5</c:v>
                </c:pt>
                <c:pt idx="2171">
                  <c:v>4.5394920000000003E-5</c:v>
                </c:pt>
                <c:pt idx="2172">
                  <c:v>4.5373929999999998E-5</c:v>
                </c:pt>
                <c:pt idx="2173">
                  <c:v>4.535643E-5</c:v>
                </c:pt>
                <c:pt idx="2174">
                  <c:v>4.5342629999999997E-5</c:v>
                </c:pt>
                <c:pt idx="2175">
                  <c:v>4.532369E-5</c:v>
                </c:pt>
                <c:pt idx="2176">
                  <c:v>4.5302770000000001E-5</c:v>
                </c:pt>
                <c:pt idx="2177">
                  <c:v>4.5284690000000003E-5</c:v>
                </c:pt>
                <c:pt idx="2178">
                  <c:v>4.5267620000000001E-5</c:v>
                </c:pt>
                <c:pt idx="2179">
                  <c:v>4.5252849999999998E-5</c:v>
                </c:pt>
                <c:pt idx="2180">
                  <c:v>4.5234549999999999E-5</c:v>
                </c:pt>
                <c:pt idx="2181">
                  <c:v>4.5215159999999998E-5</c:v>
                </c:pt>
                <c:pt idx="2182">
                  <c:v>4.5198580000000003E-5</c:v>
                </c:pt>
                <c:pt idx="2183">
                  <c:v>4.5184230000000002E-5</c:v>
                </c:pt>
                <c:pt idx="2184">
                  <c:v>4.5158229999999999E-5</c:v>
                </c:pt>
                <c:pt idx="2185">
                  <c:v>4.5147939999999998E-5</c:v>
                </c:pt>
                <c:pt idx="2186">
                  <c:v>4.512675E-5</c:v>
                </c:pt>
                <c:pt idx="2187">
                  <c:v>4.5111290000000002E-5</c:v>
                </c:pt>
                <c:pt idx="2188">
                  <c:v>4.5094869999999999E-5</c:v>
                </c:pt>
                <c:pt idx="2189">
                  <c:v>4.5073629999999997E-5</c:v>
                </c:pt>
                <c:pt idx="2190">
                  <c:v>4.5059550000000001E-5</c:v>
                </c:pt>
                <c:pt idx="2191">
                  <c:v>4.5037709999999998E-5</c:v>
                </c:pt>
                <c:pt idx="2192">
                  <c:v>4.5022180000000003E-5</c:v>
                </c:pt>
                <c:pt idx="2193">
                  <c:v>4.5004659999999997E-5</c:v>
                </c:pt>
                <c:pt idx="2194">
                  <c:v>4.4985350000000001E-5</c:v>
                </c:pt>
                <c:pt idx="2195">
                  <c:v>4.4969280000000002E-5</c:v>
                </c:pt>
                <c:pt idx="2196">
                  <c:v>4.4955410000000001E-5</c:v>
                </c:pt>
                <c:pt idx="2197">
                  <c:v>4.4939569999999997E-5</c:v>
                </c:pt>
                <c:pt idx="2198">
                  <c:v>4.4911440000000001E-5</c:v>
                </c:pt>
                <c:pt idx="2199">
                  <c:v>4.4901899999999998E-5</c:v>
                </c:pt>
                <c:pt idx="2200">
                  <c:v>4.4885490000000002E-5</c:v>
                </c:pt>
                <c:pt idx="2201">
                  <c:v>4.4864190000000003E-5</c:v>
                </c:pt>
                <c:pt idx="2202">
                  <c:v>4.484565E-5</c:v>
                </c:pt>
                <c:pt idx="2203">
                  <c:v>4.4836519999999998E-5</c:v>
                </c:pt>
                <c:pt idx="2204">
                  <c:v>4.4810869999999999E-5</c:v>
                </c:pt>
                <c:pt idx="2205">
                  <c:v>4.4789729999999998E-5</c:v>
                </c:pt>
                <c:pt idx="2206">
                  <c:v>4.4777899999999997E-5</c:v>
                </c:pt>
                <c:pt idx="2207">
                  <c:v>4.4763260000000003E-5</c:v>
                </c:pt>
                <c:pt idx="2208">
                  <c:v>4.4741309999999999E-5</c:v>
                </c:pt>
                <c:pt idx="2209">
                  <c:v>4.4732379999999997E-5</c:v>
                </c:pt>
                <c:pt idx="2210">
                  <c:v>4.4714220000000001E-5</c:v>
                </c:pt>
                <c:pt idx="2211">
                  <c:v>4.4687849999999999E-5</c:v>
                </c:pt>
                <c:pt idx="2212">
                  <c:v>4.4680050000000003E-5</c:v>
                </c:pt>
                <c:pt idx="2213">
                  <c:v>4.4661369999999997E-5</c:v>
                </c:pt>
                <c:pt idx="2214">
                  <c:v>4.4634E-5</c:v>
                </c:pt>
                <c:pt idx="2215">
                  <c:v>4.4621879999999999E-5</c:v>
                </c:pt>
                <c:pt idx="2216">
                  <c:v>4.4609579999999999E-5</c:v>
                </c:pt>
                <c:pt idx="2217">
                  <c:v>4.4591680000000001E-5</c:v>
                </c:pt>
                <c:pt idx="2218">
                  <c:v>4.4576049999999998E-5</c:v>
                </c:pt>
                <c:pt idx="2219">
                  <c:v>4.4555989999999998E-5</c:v>
                </c:pt>
                <c:pt idx="2220">
                  <c:v>4.4537959999999997E-5</c:v>
                </c:pt>
                <c:pt idx="2221">
                  <c:v>4.4522230000000001E-5</c:v>
                </c:pt>
                <c:pt idx="2222">
                  <c:v>4.4504430000000002E-5</c:v>
                </c:pt>
                <c:pt idx="2223">
                  <c:v>4.4481060000000001E-5</c:v>
                </c:pt>
                <c:pt idx="2224">
                  <c:v>4.4471919999999998E-5</c:v>
                </c:pt>
                <c:pt idx="2225">
                  <c:v>4.445781E-5</c:v>
                </c:pt>
                <c:pt idx="2226">
                  <c:v>4.4439659999999998E-5</c:v>
                </c:pt>
                <c:pt idx="2227">
                  <c:v>4.4422860000000002E-5</c:v>
                </c:pt>
                <c:pt idx="2228">
                  <c:v>4.4405710000000001E-5</c:v>
                </c:pt>
                <c:pt idx="2229">
                  <c:v>4.4390900000000002E-5</c:v>
                </c:pt>
                <c:pt idx="2230">
                  <c:v>4.437121E-5</c:v>
                </c:pt>
                <c:pt idx="2231">
                  <c:v>4.4353210000000002E-5</c:v>
                </c:pt>
                <c:pt idx="2232">
                  <c:v>4.4330969999999997E-5</c:v>
                </c:pt>
                <c:pt idx="2233">
                  <c:v>4.4311009999999997E-5</c:v>
                </c:pt>
                <c:pt idx="2234">
                  <c:v>4.4298139999999998E-5</c:v>
                </c:pt>
                <c:pt idx="2235">
                  <c:v>4.4278069999999997E-5</c:v>
                </c:pt>
                <c:pt idx="2236">
                  <c:v>4.4260559999999998E-5</c:v>
                </c:pt>
                <c:pt idx="2237">
                  <c:v>4.4249039999999999E-5</c:v>
                </c:pt>
                <c:pt idx="2238">
                  <c:v>4.4230159999999999E-5</c:v>
                </c:pt>
                <c:pt idx="2239">
                  <c:v>4.4210179999999998E-5</c:v>
                </c:pt>
                <c:pt idx="2240">
                  <c:v>4.4190010000000003E-5</c:v>
                </c:pt>
                <c:pt idx="2241">
                  <c:v>4.417283E-5</c:v>
                </c:pt>
                <c:pt idx="2242">
                  <c:v>4.415451E-5</c:v>
                </c:pt>
                <c:pt idx="2243">
                  <c:v>4.4140829999999998E-5</c:v>
                </c:pt>
                <c:pt idx="2244">
                  <c:v>4.4119760000000001E-5</c:v>
                </c:pt>
                <c:pt idx="2245">
                  <c:v>4.4102230000000001E-5</c:v>
                </c:pt>
                <c:pt idx="2246">
                  <c:v>4.4081249999999997E-5</c:v>
                </c:pt>
                <c:pt idx="2247">
                  <c:v>4.4065710000000001E-5</c:v>
                </c:pt>
                <c:pt idx="2248">
                  <c:v>4.4047510000000002E-5</c:v>
                </c:pt>
                <c:pt idx="2249">
                  <c:v>4.4026490000000002E-5</c:v>
                </c:pt>
                <c:pt idx="2250">
                  <c:v>4.4016220000000002E-5</c:v>
                </c:pt>
                <c:pt idx="2251">
                  <c:v>4.3994530000000002E-5</c:v>
                </c:pt>
                <c:pt idx="2252">
                  <c:v>4.3978740000000002E-5</c:v>
                </c:pt>
                <c:pt idx="2253">
                  <c:v>4.3960910000000002E-5</c:v>
                </c:pt>
                <c:pt idx="2254">
                  <c:v>4.3938040000000001E-5</c:v>
                </c:pt>
                <c:pt idx="2255">
                  <c:v>4.391759E-5</c:v>
                </c:pt>
                <c:pt idx="2256">
                  <c:v>4.390644E-5</c:v>
                </c:pt>
                <c:pt idx="2257">
                  <c:v>4.3886929999999997E-5</c:v>
                </c:pt>
                <c:pt idx="2258">
                  <c:v>4.3868439999999998E-5</c:v>
                </c:pt>
                <c:pt idx="2259">
                  <c:v>4.3852379999999999E-5</c:v>
                </c:pt>
                <c:pt idx="2260">
                  <c:v>4.3835529999999999E-5</c:v>
                </c:pt>
                <c:pt idx="2261">
                  <c:v>4.3808599999999999E-5</c:v>
                </c:pt>
                <c:pt idx="2262">
                  <c:v>4.3795029999999999E-5</c:v>
                </c:pt>
                <c:pt idx="2263">
                  <c:v>4.3778990000000001E-5</c:v>
                </c:pt>
                <c:pt idx="2264">
                  <c:v>4.3759340000000002E-5</c:v>
                </c:pt>
                <c:pt idx="2265">
                  <c:v>4.3740969999999998E-5</c:v>
                </c:pt>
                <c:pt idx="2266">
                  <c:v>4.3722079999999998E-5</c:v>
                </c:pt>
                <c:pt idx="2267">
                  <c:v>4.3704520000000003E-5</c:v>
                </c:pt>
                <c:pt idx="2268">
                  <c:v>4.3682730000000003E-5</c:v>
                </c:pt>
                <c:pt idx="2269">
                  <c:v>4.3674100000000003E-5</c:v>
                </c:pt>
                <c:pt idx="2270">
                  <c:v>4.3655210000000002E-5</c:v>
                </c:pt>
                <c:pt idx="2271">
                  <c:v>4.3636469999999999E-5</c:v>
                </c:pt>
                <c:pt idx="2272">
                  <c:v>4.3611020000000001E-5</c:v>
                </c:pt>
                <c:pt idx="2273">
                  <c:v>4.3593710000000003E-5</c:v>
                </c:pt>
                <c:pt idx="2274">
                  <c:v>4.3577400000000001E-5</c:v>
                </c:pt>
                <c:pt idx="2275">
                  <c:v>4.3562659999999999E-5</c:v>
                </c:pt>
                <c:pt idx="2276">
                  <c:v>4.353671E-5</c:v>
                </c:pt>
                <c:pt idx="2277">
                  <c:v>4.3521559999999997E-5</c:v>
                </c:pt>
                <c:pt idx="2278">
                  <c:v>4.3506700000000001E-5</c:v>
                </c:pt>
                <c:pt idx="2279">
                  <c:v>4.3481859999999998E-5</c:v>
                </c:pt>
                <c:pt idx="2280">
                  <c:v>4.3468669999999997E-5</c:v>
                </c:pt>
                <c:pt idx="2281">
                  <c:v>4.3451500000000002E-5</c:v>
                </c:pt>
                <c:pt idx="2282">
                  <c:v>4.3427550000000001E-5</c:v>
                </c:pt>
                <c:pt idx="2283">
                  <c:v>4.340972E-5</c:v>
                </c:pt>
                <c:pt idx="2284">
                  <c:v>4.3397340000000001E-5</c:v>
                </c:pt>
                <c:pt idx="2285">
                  <c:v>4.3375289999999997E-5</c:v>
                </c:pt>
                <c:pt idx="2286">
                  <c:v>4.3358649999999999E-5</c:v>
                </c:pt>
                <c:pt idx="2287">
                  <c:v>4.3339859999999999E-5</c:v>
                </c:pt>
                <c:pt idx="2288">
                  <c:v>4.3325090000000002E-5</c:v>
                </c:pt>
                <c:pt idx="2289">
                  <c:v>4.3295109999999999E-5</c:v>
                </c:pt>
                <c:pt idx="2290">
                  <c:v>4.3289810000000001E-5</c:v>
                </c:pt>
                <c:pt idx="2291">
                  <c:v>4.3278900000000003E-5</c:v>
                </c:pt>
                <c:pt idx="2292">
                  <c:v>4.3247210000000002E-5</c:v>
                </c:pt>
                <c:pt idx="2293">
                  <c:v>4.3228330000000003E-5</c:v>
                </c:pt>
                <c:pt idx="2294">
                  <c:v>4.321541E-5</c:v>
                </c:pt>
                <c:pt idx="2295">
                  <c:v>4.3196730000000001E-5</c:v>
                </c:pt>
                <c:pt idx="2296">
                  <c:v>4.3181389999999999E-5</c:v>
                </c:pt>
                <c:pt idx="2297">
                  <c:v>4.3160339999999997E-5</c:v>
                </c:pt>
                <c:pt idx="2298">
                  <c:v>4.3148390000000001E-5</c:v>
                </c:pt>
                <c:pt idx="2299">
                  <c:v>4.3130019999999997E-5</c:v>
                </c:pt>
                <c:pt idx="2300">
                  <c:v>4.3108280000000001E-5</c:v>
                </c:pt>
                <c:pt idx="2301">
                  <c:v>4.3095900000000002E-5</c:v>
                </c:pt>
                <c:pt idx="2302">
                  <c:v>4.3067920000000003E-5</c:v>
                </c:pt>
                <c:pt idx="2303">
                  <c:v>4.3054959999999997E-5</c:v>
                </c:pt>
                <c:pt idx="2304">
                  <c:v>4.3042289999999999E-5</c:v>
                </c:pt>
                <c:pt idx="2305">
                  <c:v>4.302545E-5</c:v>
                </c:pt>
                <c:pt idx="2306">
                  <c:v>4.3001860000000003E-5</c:v>
                </c:pt>
                <c:pt idx="2307">
                  <c:v>4.2985950000000001E-5</c:v>
                </c:pt>
                <c:pt idx="2308">
                  <c:v>4.2971159999999997E-5</c:v>
                </c:pt>
                <c:pt idx="2309">
                  <c:v>4.2950900000000002E-5</c:v>
                </c:pt>
                <c:pt idx="2310">
                  <c:v>4.293837E-5</c:v>
                </c:pt>
                <c:pt idx="2311">
                  <c:v>4.2906859999999998E-5</c:v>
                </c:pt>
                <c:pt idx="2312">
                  <c:v>4.2891839999999998E-5</c:v>
                </c:pt>
                <c:pt idx="2313">
                  <c:v>4.2882410000000002E-5</c:v>
                </c:pt>
                <c:pt idx="2314">
                  <c:v>4.2869069999999997E-5</c:v>
                </c:pt>
                <c:pt idx="2315">
                  <c:v>4.2848900000000002E-5</c:v>
                </c:pt>
                <c:pt idx="2316">
                  <c:v>4.2823829999999997E-5</c:v>
                </c:pt>
                <c:pt idx="2317">
                  <c:v>4.2813920000000002E-5</c:v>
                </c:pt>
                <c:pt idx="2318">
                  <c:v>4.2797560000000002E-5</c:v>
                </c:pt>
                <c:pt idx="2319">
                  <c:v>4.2781360000000001E-5</c:v>
                </c:pt>
                <c:pt idx="2320">
                  <c:v>4.2756020000000003E-5</c:v>
                </c:pt>
                <c:pt idx="2321">
                  <c:v>4.2739520000000001E-5</c:v>
                </c:pt>
                <c:pt idx="2322">
                  <c:v>4.272624E-5</c:v>
                </c:pt>
                <c:pt idx="2323">
                  <c:v>4.2709310000000002E-5</c:v>
                </c:pt>
                <c:pt idx="2324">
                  <c:v>4.2688690000000003E-5</c:v>
                </c:pt>
                <c:pt idx="2325">
                  <c:v>4.2678059999999998E-5</c:v>
                </c:pt>
                <c:pt idx="2326">
                  <c:v>4.2657500000000003E-5</c:v>
                </c:pt>
                <c:pt idx="2327">
                  <c:v>4.2644330000000003E-5</c:v>
                </c:pt>
                <c:pt idx="2328">
                  <c:v>4.2627150000000001E-5</c:v>
                </c:pt>
                <c:pt idx="2329">
                  <c:v>4.260535E-5</c:v>
                </c:pt>
                <c:pt idx="2330">
                  <c:v>4.2585310000000001E-5</c:v>
                </c:pt>
                <c:pt idx="2331">
                  <c:v>4.2570400000000002E-5</c:v>
                </c:pt>
                <c:pt idx="2332">
                  <c:v>4.2558809999999997E-5</c:v>
                </c:pt>
                <c:pt idx="2333">
                  <c:v>4.2533300000000002E-5</c:v>
                </c:pt>
                <c:pt idx="2334">
                  <c:v>4.2520130000000002E-5</c:v>
                </c:pt>
                <c:pt idx="2335">
                  <c:v>4.2505500000000002E-5</c:v>
                </c:pt>
                <c:pt idx="2336">
                  <c:v>4.2483400000000001E-5</c:v>
                </c:pt>
                <c:pt idx="2337">
                  <c:v>4.2464459999999997E-5</c:v>
                </c:pt>
                <c:pt idx="2338">
                  <c:v>4.2455800000000001E-5</c:v>
                </c:pt>
                <c:pt idx="2339">
                  <c:v>4.2433940000000003E-5</c:v>
                </c:pt>
                <c:pt idx="2340">
                  <c:v>4.241656E-5</c:v>
                </c:pt>
                <c:pt idx="2341">
                  <c:v>4.2397680000000001E-5</c:v>
                </c:pt>
                <c:pt idx="2342">
                  <c:v>4.2380070000000002E-5</c:v>
                </c:pt>
                <c:pt idx="2343">
                  <c:v>4.2365420000000001E-5</c:v>
                </c:pt>
                <c:pt idx="2344">
                  <c:v>4.2351380000000001E-5</c:v>
                </c:pt>
                <c:pt idx="2345">
                  <c:v>4.2331160000000003E-5</c:v>
                </c:pt>
                <c:pt idx="2346">
                  <c:v>4.2318579999999997E-5</c:v>
                </c:pt>
                <c:pt idx="2347">
                  <c:v>4.2293489999999997E-5</c:v>
                </c:pt>
                <c:pt idx="2348">
                  <c:v>4.2283319999999997E-5</c:v>
                </c:pt>
                <c:pt idx="2349">
                  <c:v>4.2267980000000001E-5</c:v>
                </c:pt>
                <c:pt idx="2350">
                  <c:v>4.2251549999999997E-5</c:v>
                </c:pt>
                <c:pt idx="2351">
                  <c:v>4.2236349999999998E-5</c:v>
                </c:pt>
                <c:pt idx="2352">
                  <c:v>4.2212629999999998E-5</c:v>
                </c:pt>
                <c:pt idx="2353">
                  <c:v>4.219473E-5</c:v>
                </c:pt>
                <c:pt idx="2354">
                  <c:v>4.2181249999999999E-5</c:v>
                </c:pt>
                <c:pt idx="2355">
                  <c:v>4.2169200000000003E-5</c:v>
                </c:pt>
                <c:pt idx="2356">
                  <c:v>4.2154580000000003E-5</c:v>
                </c:pt>
                <c:pt idx="2357">
                  <c:v>4.2132090000000002E-5</c:v>
                </c:pt>
                <c:pt idx="2358">
                  <c:v>4.211676E-5</c:v>
                </c:pt>
                <c:pt idx="2359">
                  <c:v>4.2098429999999999E-5</c:v>
                </c:pt>
                <c:pt idx="2360">
                  <c:v>4.2080260000000002E-5</c:v>
                </c:pt>
                <c:pt idx="2361">
                  <c:v>4.2063539999999997E-5</c:v>
                </c:pt>
                <c:pt idx="2362">
                  <c:v>4.2052899999999998E-5</c:v>
                </c:pt>
                <c:pt idx="2363">
                  <c:v>4.2034979999999998E-5</c:v>
                </c:pt>
                <c:pt idx="2364">
                  <c:v>4.2021409999999998E-5</c:v>
                </c:pt>
                <c:pt idx="2365">
                  <c:v>4.199974E-5</c:v>
                </c:pt>
                <c:pt idx="2366">
                  <c:v>4.1983329999999997E-5</c:v>
                </c:pt>
                <c:pt idx="2367">
                  <c:v>4.1969889999999999E-5</c:v>
                </c:pt>
                <c:pt idx="2368">
                  <c:v>4.195421E-5</c:v>
                </c:pt>
                <c:pt idx="2369">
                  <c:v>4.193106E-5</c:v>
                </c:pt>
                <c:pt idx="2370">
                  <c:v>4.1914479999999999E-5</c:v>
                </c:pt>
                <c:pt idx="2371">
                  <c:v>4.1905059999999997E-5</c:v>
                </c:pt>
                <c:pt idx="2372">
                  <c:v>4.1882750000000001E-5</c:v>
                </c:pt>
                <c:pt idx="2373">
                  <c:v>4.1870089999999997E-5</c:v>
                </c:pt>
                <c:pt idx="2374">
                  <c:v>4.1848699999999998E-5</c:v>
                </c:pt>
                <c:pt idx="2375">
                  <c:v>4.183904E-5</c:v>
                </c:pt>
                <c:pt idx="2376">
                  <c:v>4.1819110000000002E-5</c:v>
                </c:pt>
                <c:pt idx="2377">
                  <c:v>4.1803269999999998E-5</c:v>
                </c:pt>
                <c:pt idx="2378">
                  <c:v>4.1789219999999998E-5</c:v>
                </c:pt>
                <c:pt idx="2379">
                  <c:v>4.1775620000000002E-5</c:v>
                </c:pt>
                <c:pt idx="2380">
                  <c:v>4.1756240000000001E-5</c:v>
                </c:pt>
                <c:pt idx="2381">
                  <c:v>4.1736670000000001E-5</c:v>
                </c:pt>
                <c:pt idx="2382">
                  <c:v>4.1717729999999997E-5</c:v>
                </c:pt>
                <c:pt idx="2383">
                  <c:v>4.1707120000000001E-5</c:v>
                </c:pt>
                <c:pt idx="2384">
                  <c:v>4.1689600000000001E-5</c:v>
                </c:pt>
                <c:pt idx="2385">
                  <c:v>4.1667549999999997E-5</c:v>
                </c:pt>
                <c:pt idx="2386">
                  <c:v>4.1655829999999997E-5</c:v>
                </c:pt>
                <c:pt idx="2387">
                  <c:v>4.1643710000000003E-5</c:v>
                </c:pt>
                <c:pt idx="2388">
                  <c:v>4.1623689999999999E-5</c:v>
                </c:pt>
                <c:pt idx="2389">
                  <c:v>4.1610029999999998E-5</c:v>
                </c:pt>
                <c:pt idx="2390">
                  <c:v>4.1595579999999997E-5</c:v>
                </c:pt>
                <c:pt idx="2391">
                  <c:v>4.157412E-5</c:v>
                </c:pt>
                <c:pt idx="2392">
                  <c:v>4.1559140000000003E-5</c:v>
                </c:pt>
                <c:pt idx="2393">
                  <c:v>4.154069E-5</c:v>
                </c:pt>
                <c:pt idx="2394">
                  <c:v>4.1524840000000002E-5</c:v>
                </c:pt>
                <c:pt idx="2395">
                  <c:v>4.1509140000000001E-5</c:v>
                </c:pt>
                <c:pt idx="2396">
                  <c:v>4.1502489999999997E-5</c:v>
                </c:pt>
                <c:pt idx="2397">
                  <c:v>4.148044E-5</c:v>
                </c:pt>
                <c:pt idx="2398">
                  <c:v>4.146418E-5</c:v>
                </c:pt>
                <c:pt idx="2399">
                  <c:v>4.1448120000000002E-5</c:v>
                </c:pt>
                <c:pt idx="2400">
                  <c:v>4.1431109999999998E-5</c:v>
                </c:pt>
                <c:pt idx="2401">
                  <c:v>4.1417839999999998E-5</c:v>
                </c:pt>
                <c:pt idx="2402">
                  <c:v>4.1398630000000002E-5</c:v>
                </c:pt>
                <c:pt idx="2403">
                  <c:v>4.1384699999999997E-5</c:v>
                </c:pt>
                <c:pt idx="2404">
                  <c:v>4.1371639999999998E-5</c:v>
                </c:pt>
                <c:pt idx="2405">
                  <c:v>4.135501E-5</c:v>
                </c:pt>
                <c:pt idx="2406">
                  <c:v>4.1342330000000001E-5</c:v>
                </c:pt>
                <c:pt idx="2407">
                  <c:v>4.1323550000000002E-5</c:v>
                </c:pt>
                <c:pt idx="2408">
                  <c:v>4.1303439999999998E-5</c:v>
                </c:pt>
                <c:pt idx="2409">
                  <c:v>4.129214E-5</c:v>
                </c:pt>
                <c:pt idx="2410">
                  <c:v>4.1278749999999998E-5</c:v>
                </c:pt>
                <c:pt idx="2411">
                  <c:v>4.12624E-5</c:v>
                </c:pt>
                <c:pt idx="2412">
                  <c:v>4.1240150000000002E-5</c:v>
                </c:pt>
                <c:pt idx="2413">
                  <c:v>4.122559E-5</c:v>
                </c:pt>
                <c:pt idx="2414">
                  <c:v>4.1210310000000002E-5</c:v>
                </c:pt>
                <c:pt idx="2415">
                  <c:v>4.1197479999999998E-5</c:v>
                </c:pt>
                <c:pt idx="2416">
                  <c:v>4.1188469999999998E-5</c:v>
                </c:pt>
                <c:pt idx="2417">
                  <c:v>4.1166540000000002E-5</c:v>
                </c:pt>
                <c:pt idx="2418">
                  <c:v>4.115227E-5</c:v>
                </c:pt>
                <c:pt idx="2419">
                  <c:v>4.1139349999999998E-5</c:v>
                </c:pt>
                <c:pt idx="2420">
                  <c:v>4.1125389999999997E-5</c:v>
                </c:pt>
                <c:pt idx="2421">
                  <c:v>4.1106000000000003E-5</c:v>
                </c:pt>
                <c:pt idx="2422">
                  <c:v>4.1090010000000002E-5</c:v>
                </c:pt>
                <c:pt idx="2423">
                  <c:v>4.1081490000000002E-5</c:v>
                </c:pt>
                <c:pt idx="2424">
                  <c:v>4.1057760000000002E-5</c:v>
                </c:pt>
                <c:pt idx="2425">
                  <c:v>4.1048760000000003E-5</c:v>
                </c:pt>
                <c:pt idx="2426">
                  <c:v>4.1030459999999997E-5</c:v>
                </c:pt>
                <c:pt idx="2427">
                  <c:v>4.1015240000000003E-5</c:v>
                </c:pt>
                <c:pt idx="2428">
                  <c:v>4.100038E-5</c:v>
                </c:pt>
                <c:pt idx="2429">
                  <c:v>4.0980060000000001E-5</c:v>
                </c:pt>
                <c:pt idx="2430">
                  <c:v>4.0974309999999999E-5</c:v>
                </c:pt>
                <c:pt idx="2431">
                  <c:v>4.0948780000000002E-5</c:v>
                </c:pt>
                <c:pt idx="2432">
                  <c:v>4.0939899999999997E-5</c:v>
                </c:pt>
                <c:pt idx="2433">
                  <c:v>4.0924170000000002E-5</c:v>
                </c:pt>
                <c:pt idx="2434">
                  <c:v>4.0910079999999998E-5</c:v>
                </c:pt>
                <c:pt idx="2435">
                  <c:v>4.0890180000000002E-5</c:v>
                </c:pt>
                <c:pt idx="2436">
                  <c:v>4.088075E-5</c:v>
                </c:pt>
                <c:pt idx="2437">
                  <c:v>4.0862000000000003E-5</c:v>
                </c:pt>
                <c:pt idx="2438">
                  <c:v>4.0847760000000003E-5</c:v>
                </c:pt>
                <c:pt idx="2439">
                  <c:v>4.083523E-5</c:v>
                </c:pt>
                <c:pt idx="2440">
                  <c:v>4.0817150000000003E-5</c:v>
                </c:pt>
                <c:pt idx="2441">
                  <c:v>4.0801889999999999E-5</c:v>
                </c:pt>
                <c:pt idx="2442">
                  <c:v>4.0786859999999998E-5</c:v>
                </c:pt>
                <c:pt idx="2443">
                  <c:v>4.0769609999999997E-5</c:v>
                </c:pt>
                <c:pt idx="2444">
                  <c:v>4.0756580000000001E-5</c:v>
                </c:pt>
                <c:pt idx="2445">
                  <c:v>4.0741410000000003E-5</c:v>
                </c:pt>
                <c:pt idx="2446">
                  <c:v>4.0731690000000001E-5</c:v>
                </c:pt>
                <c:pt idx="2447">
                  <c:v>4.0714540000000001E-5</c:v>
                </c:pt>
                <c:pt idx="2448">
                  <c:v>4.0702650000000002E-5</c:v>
                </c:pt>
                <c:pt idx="2449">
                  <c:v>4.0682680000000001E-5</c:v>
                </c:pt>
                <c:pt idx="2450">
                  <c:v>4.0666549999999998E-5</c:v>
                </c:pt>
                <c:pt idx="2451">
                  <c:v>4.0654010000000001E-5</c:v>
                </c:pt>
                <c:pt idx="2452">
                  <c:v>4.0642809999999997E-5</c:v>
                </c:pt>
                <c:pt idx="2453">
                  <c:v>4.0624180000000002E-5</c:v>
                </c:pt>
                <c:pt idx="2454">
                  <c:v>4.0610610000000001E-5</c:v>
                </c:pt>
                <c:pt idx="2455">
                  <c:v>4.059268E-5</c:v>
                </c:pt>
                <c:pt idx="2456">
                  <c:v>4.0577670000000001E-5</c:v>
                </c:pt>
                <c:pt idx="2457">
                  <c:v>4.056749E-5</c:v>
                </c:pt>
                <c:pt idx="2458">
                  <c:v>4.0548749999999997E-5</c:v>
                </c:pt>
                <c:pt idx="2459">
                  <c:v>4.0536630000000003E-5</c:v>
                </c:pt>
                <c:pt idx="2460">
                  <c:v>4.0528390000000002E-5</c:v>
                </c:pt>
                <c:pt idx="2461">
                  <c:v>4.0509870000000001E-5</c:v>
                </c:pt>
                <c:pt idx="2462">
                  <c:v>4.0495789999999999E-5</c:v>
                </c:pt>
                <c:pt idx="2463">
                  <c:v>4.0478600000000002E-5</c:v>
                </c:pt>
                <c:pt idx="2464">
                  <c:v>4.0466319999999997E-5</c:v>
                </c:pt>
                <c:pt idx="2465">
                  <c:v>4.04529E-5</c:v>
                </c:pt>
                <c:pt idx="2466">
                  <c:v>4.0434220000000001E-5</c:v>
                </c:pt>
                <c:pt idx="2467">
                  <c:v>4.0419729999999997E-5</c:v>
                </c:pt>
                <c:pt idx="2468">
                  <c:v>4.0408190000000003E-5</c:v>
                </c:pt>
                <c:pt idx="2469">
                  <c:v>4.0394639999999997E-5</c:v>
                </c:pt>
                <c:pt idx="2470">
                  <c:v>4.037637E-5</c:v>
                </c:pt>
                <c:pt idx="2471">
                  <c:v>4.036116E-5</c:v>
                </c:pt>
                <c:pt idx="2472">
                  <c:v>4.0349139999999999E-5</c:v>
                </c:pt>
                <c:pt idx="2473">
                  <c:v>4.0334589999999998E-5</c:v>
                </c:pt>
                <c:pt idx="2474">
                  <c:v>4.0315329999999999E-5</c:v>
                </c:pt>
                <c:pt idx="2475">
                  <c:v>4.0305290000000001E-5</c:v>
                </c:pt>
                <c:pt idx="2476">
                  <c:v>4.0295929999999997E-5</c:v>
                </c:pt>
                <c:pt idx="2477">
                  <c:v>4.0275460000000001E-5</c:v>
                </c:pt>
                <c:pt idx="2478">
                  <c:v>4.0259780000000002E-5</c:v>
                </c:pt>
                <c:pt idx="2479">
                  <c:v>4.0250950000000001E-5</c:v>
                </c:pt>
                <c:pt idx="2480">
                  <c:v>4.023553E-5</c:v>
                </c:pt>
                <c:pt idx="2481">
                  <c:v>4.022323E-5</c:v>
                </c:pt>
                <c:pt idx="2482">
                  <c:v>4.0205299999999999E-5</c:v>
                </c:pt>
                <c:pt idx="2483">
                  <c:v>4.0186789999999999E-5</c:v>
                </c:pt>
                <c:pt idx="2484">
                  <c:v>4.017548E-5</c:v>
                </c:pt>
                <c:pt idx="2485">
                  <c:v>4.0161540000000001E-5</c:v>
                </c:pt>
                <c:pt idx="2486">
                  <c:v>4.0150259999999998E-5</c:v>
                </c:pt>
                <c:pt idx="2487">
                  <c:v>4.0130070000000002E-5</c:v>
                </c:pt>
                <c:pt idx="2488">
                  <c:v>4.0117490000000003E-5</c:v>
                </c:pt>
                <c:pt idx="2489">
                  <c:v>4.0107909999999997E-5</c:v>
                </c:pt>
                <c:pt idx="2490">
                  <c:v>4.0093050000000001E-5</c:v>
                </c:pt>
                <c:pt idx="2491">
                  <c:v>4.0073520000000003E-5</c:v>
                </c:pt>
                <c:pt idx="2492">
                  <c:v>4.0063430000000002E-5</c:v>
                </c:pt>
                <c:pt idx="2493">
                  <c:v>4.0051600000000001E-5</c:v>
                </c:pt>
                <c:pt idx="2494">
                  <c:v>4.0032379999999998E-5</c:v>
                </c:pt>
                <c:pt idx="2495">
                  <c:v>4.0019389999999998E-5</c:v>
                </c:pt>
                <c:pt idx="2496">
                  <c:v>4.0012999999999998E-5</c:v>
                </c:pt>
                <c:pt idx="2497">
                  <c:v>3.9992030000000001E-5</c:v>
                </c:pt>
                <c:pt idx="2498">
                  <c:v>3.9982759999999997E-5</c:v>
                </c:pt>
                <c:pt idx="2499">
                  <c:v>3.9969519999999999E-5</c:v>
                </c:pt>
                <c:pt idx="2500">
                  <c:v>3.9950729999999999E-5</c:v>
                </c:pt>
                <c:pt idx="2501">
                  <c:v>3.9934069999999999E-5</c:v>
                </c:pt>
                <c:pt idx="2502">
                  <c:v>3.9927479999999999E-5</c:v>
                </c:pt>
                <c:pt idx="2503">
                  <c:v>3.9912639999999997E-5</c:v>
                </c:pt>
                <c:pt idx="2504">
                  <c:v>3.9896710000000001E-5</c:v>
                </c:pt>
                <c:pt idx="2505">
                  <c:v>3.9883189999999997E-5</c:v>
                </c:pt>
                <c:pt idx="2506">
                  <c:v>3.9865749999999997E-5</c:v>
                </c:pt>
                <c:pt idx="2507">
                  <c:v>3.9854909999999998E-5</c:v>
                </c:pt>
                <c:pt idx="2508">
                  <c:v>3.9840379999999998E-5</c:v>
                </c:pt>
                <c:pt idx="2509">
                  <c:v>3.9822920000000003E-5</c:v>
                </c:pt>
                <c:pt idx="2510">
                  <c:v>3.981465E-5</c:v>
                </c:pt>
                <c:pt idx="2511">
                  <c:v>3.9799770000000003E-5</c:v>
                </c:pt>
                <c:pt idx="2512">
                  <c:v>3.9790509999999999E-5</c:v>
                </c:pt>
                <c:pt idx="2513">
                  <c:v>3.977086E-5</c:v>
                </c:pt>
                <c:pt idx="2514">
                  <c:v>3.9759170000000002E-5</c:v>
                </c:pt>
                <c:pt idx="2515">
                  <c:v>3.9747379999999997E-5</c:v>
                </c:pt>
                <c:pt idx="2516">
                  <c:v>3.9727329999999997E-5</c:v>
                </c:pt>
                <c:pt idx="2517">
                  <c:v>3.9717130000000002E-5</c:v>
                </c:pt>
                <c:pt idx="2518">
                  <c:v>3.9709110000000003E-5</c:v>
                </c:pt>
                <c:pt idx="2519">
                  <c:v>3.9685460000000002E-5</c:v>
                </c:pt>
                <c:pt idx="2520">
                  <c:v>3.9676479999999997E-5</c:v>
                </c:pt>
                <c:pt idx="2521">
                  <c:v>3.966392E-5</c:v>
                </c:pt>
                <c:pt idx="2522">
                  <c:v>3.9656190000000001E-5</c:v>
                </c:pt>
                <c:pt idx="2523">
                  <c:v>3.963807E-5</c:v>
                </c:pt>
                <c:pt idx="2524">
                  <c:v>3.9621720000000002E-5</c:v>
                </c:pt>
                <c:pt idx="2525">
                  <c:v>3.9608350000000002E-5</c:v>
                </c:pt>
                <c:pt idx="2526">
                  <c:v>3.9596070000000003E-5</c:v>
                </c:pt>
                <c:pt idx="2527">
                  <c:v>3.958033E-5</c:v>
                </c:pt>
                <c:pt idx="2528">
                  <c:v>3.9570629999999999E-5</c:v>
                </c:pt>
                <c:pt idx="2529">
                  <c:v>3.9554700000000003E-5</c:v>
                </c:pt>
                <c:pt idx="2530">
                  <c:v>3.9542390000000002E-5</c:v>
                </c:pt>
                <c:pt idx="2531">
                  <c:v>3.9525189999999998E-5</c:v>
                </c:pt>
                <c:pt idx="2532">
                  <c:v>3.951253E-5</c:v>
                </c:pt>
                <c:pt idx="2533">
                  <c:v>3.9506250000000001E-5</c:v>
                </c:pt>
                <c:pt idx="2534">
                  <c:v>3.9494099999999999E-5</c:v>
                </c:pt>
                <c:pt idx="2535">
                  <c:v>3.9474639999999999E-5</c:v>
                </c:pt>
                <c:pt idx="2536">
                  <c:v>3.9459799999999998E-5</c:v>
                </c:pt>
                <c:pt idx="2537">
                  <c:v>3.9453380000000003E-5</c:v>
                </c:pt>
                <c:pt idx="2538">
                  <c:v>3.943532E-5</c:v>
                </c:pt>
                <c:pt idx="2539">
                  <c:v>3.9418059999999998E-5</c:v>
                </c:pt>
                <c:pt idx="2540">
                  <c:v>3.941663E-5</c:v>
                </c:pt>
                <c:pt idx="2541">
                  <c:v>3.9400110000000003E-5</c:v>
                </c:pt>
                <c:pt idx="2542">
                  <c:v>3.9385029999999999E-5</c:v>
                </c:pt>
                <c:pt idx="2543">
                  <c:v>3.9368980000000001E-5</c:v>
                </c:pt>
                <c:pt idx="2544">
                  <c:v>3.9356559999999999E-5</c:v>
                </c:pt>
                <c:pt idx="2545">
                  <c:v>3.9346649999999997E-5</c:v>
                </c:pt>
                <c:pt idx="2546">
                  <c:v>3.9333080000000003E-5</c:v>
                </c:pt>
                <c:pt idx="2547">
                  <c:v>3.9316629999999998E-5</c:v>
                </c:pt>
                <c:pt idx="2548">
                  <c:v>3.930456E-5</c:v>
                </c:pt>
                <c:pt idx="2549">
                  <c:v>3.9293779999999998E-5</c:v>
                </c:pt>
                <c:pt idx="2550">
                  <c:v>3.927831E-5</c:v>
                </c:pt>
                <c:pt idx="2551">
                  <c:v>3.9268650000000002E-5</c:v>
                </c:pt>
                <c:pt idx="2552">
                  <c:v>3.925477E-5</c:v>
                </c:pt>
                <c:pt idx="2553">
                  <c:v>3.9244240000000002E-5</c:v>
                </c:pt>
                <c:pt idx="2554">
                  <c:v>3.9234189999999997E-5</c:v>
                </c:pt>
                <c:pt idx="2555">
                  <c:v>3.9213369999999998E-5</c:v>
                </c:pt>
                <c:pt idx="2556">
                  <c:v>3.9201939999999998E-5</c:v>
                </c:pt>
                <c:pt idx="2557">
                  <c:v>3.9187909999999999E-5</c:v>
                </c:pt>
                <c:pt idx="2558">
                  <c:v>3.9178860000000003E-5</c:v>
                </c:pt>
                <c:pt idx="2559">
                  <c:v>3.9164210000000001E-5</c:v>
                </c:pt>
                <c:pt idx="2560">
                  <c:v>3.9150870000000003E-5</c:v>
                </c:pt>
                <c:pt idx="2561">
                  <c:v>3.9135960000000003E-5</c:v>
                </c:pt>
                <c:pt idx="2562">
                  <c:v>3.9122139999999999E-5</c:v>
                </c:pt>
                <c:pt idx="2563">
                  <c:v>3.911373E-5</c:v>
                </c:pt>
                <c:pt idx="2564">
                  <c:v>3.9100020000000003E-5</c:v>
                </c:pt>
                <c:pt idx="2565">
                  <c:v>3.9081870000000001E-5</c:v>
                </c:pt>
                <c:pt idx="2566">
                  <c:v>3.9070570000000003E-5</c:v>
                </c:pt>
                <c:pt idx="2567">
                  <c:v>3.9068700000000001E-5</c:v>
                </c:pt>
                <c:pt idx="2568">
                  <c:v>3.9046269999999997E-5</c:v>
                </c:pt>
                <c:pt idx="2569">
                  <c:v>3.903324E-5</c:v>
                </c:pt>
                <c:pt idx="2570">
                  <c:v>3.9020339999999999E-5</c:v>
                </c:pt>
                <c:pt idx="2571">
                  <c:v>3.901154E-5</c:v>
                </c:pt>
                <c:pt idx="2572">
                  <c:v>3.8997810000000002E-5</c:v>
                </c:pt>
                <c:pt idx="2573">
                  <c:v>3.8982429999999997E-5</c:v>
                </c:pt>
                <c:pt idx="2574">
                  <c:v>3.8975289999999999E-5</c:v>
                </c:pt>
                <c:pt idx="2575">
                  <c:v>3.8962350000000001E-5</c:v>
                </c:pt>
                <c:pt idx="2576">
                  <c:v>3.894751E-5</c:v>
                </c:pt>
                <c:pt idx="2577">
                  <c:v>3.893743E-5</c:v>
                </c:pt>
                <c:pt idx="2578">
                  <c:v>3.8920230000000003E-5</c:v>
                </c:pt>
                <c:pt idx="2579">
                  <c:v>3.8907459999999997E-5</c:v>
                </c:pt>
                <c:pt idx="2580">
                  <c:v>3.889569E-5</c:v>
                </c:pt>
                <c:pt idx="2581">
                  <c:v>3.8887660000000001E-5</c:v>
                </c:pt>
                <c:pt idx="2582">
                  <c:v>3.8869070000000002E-5</c:v>
                </c:pt>
                <c:pt idx="2583">
                  <c:v>3.8855849999999998E-5</c:v>
                </c:pt>
                <c:pt idx="2584">
                  <c:v>3.8850490000000003E-5</c:v>
                </c:pt>
                <c:pt idx="2585">
                  <c:v>3.8831609999999997E-5</c:v>
                </c:pt>
                <c:pt idx="2586">
                  <c:v>3.881722E-5</c:v>
                </c:pt>
                <c:pt idx="2587">
                  <c:v>3.8807619999999999E-5</c:v>
                </c:pt>
                <c:pt idx="2588">
                  <c:v>3.8790869999999999E-5</c:v>
                </c:pt>
                <c:pt idx="2589">
                  <c:v>3.8783779999999998E-5</c:v>
                </c:pt>
                <c:pt idx="2590">
                  <c:v>3.8761050000000001E-5</c:v>
                </c:pt>
                <c:pt idx="2591">
                  <c:v>3.8758340000000001E-5</c:v>
                </c:pt>
                <c:pt idx="2592">
                  <c:v>3.8748390000000003E-5</c:v>
                </c:pt>
                <c:pt idx="2593">
                  <c:v>3.8730670000000003E-5</c:v>
                </c:pt>
                <c:pt idx="2594">
                  <c:v>3.8720829999999999E-5</c:v>
                </c:pt>
                <c:pt idx="2595">
                  <c:v>3.8704049999999997E-5</c:v>
                </c:pt>
                <c:pt idx="2596">
                  <c:v>3.8691830000000003E-5</c:v>
                </c:pt>
                <c:pt idx="2597">
                  <c:v>3.868452E-5</c:v>
                </c:pt>
                <c:pt idx="2598">
                  <c:v>3.8665160000000001E-5</c:v>
                </c:pt>
                <c:pt idx="2599">
                  <c:v>3.8655970000000002E-5</c:v>
                </c:pt>
                <c:pt idx="2600">
                  <c:v>3.8646960000000002E-5</c:v>
                </c:pt>
                <c:pt idx="2601">
                  <c:v>3.8639300000000001E-5</c:v>
                </c:pt>
                <c:pt idx="2602">
                  <c:v>3.8621049999999998E-5</c:v>
                </c:pt>
                <c:pt idx="2603">
                  <c:v>3.8603770000000003E-5</c:v>
                </c:pt>
                <c:pt idx="2604">
                  <c:v>3.8594470000000003E-5</c:v>
                </c:pt>
                <c:pt idx="2605">
                  <c:v>3.8583569999999999E-5</c:v>
                </c:pt>
                <c:pt idx="2606">
                  <c:v>3.8570969999999998E-5</c:v>
                </c:pt>
                <c:pt idx="2607">
                  <c:v>3.8555050000000003E-5</c:v>
                </c:pt>
                <c:pt idx="2608">
                  <c:v>3.8539140000000001E-5</c:v>
                </c:pt>
                <c:pt idx="2609">
                  <c:v>3.8538339999999999E-5</c:v>
                </c:pt>
                <c:pt idx="2610">
                  <c:v>3.8518630000000003E-5</c:v>
                </c:pt>
                <c:pt idx="2611">
                  <c:v>3.8511940000000002E-5</c:v>
                </c:pt>
                <c:pt idx="2612">
                  <c:v>3.8494010000000002E-5</c:v>
                </c:pt>
                <c:pt idx="2613">
                  <c:v>3.848294E-5</c:v>
                </c:pt>
                <c:pt idx="2614">
                  <c:v>3.8475400000000001E-5</c:v>
                </c:pt>
                <c:pt idx="2615">
                  <c:v>3.8457480000000001E-5</c:v>
                </c:pt>
                <c:pt idx="2616">
                  <c:v>3.8447829999999997E-5</c:v>
                </c:pt>
                <c:pt idx="2617">
                  <c:v>3.8436619999999999E-5</c:v>
                </c:pt>
                <c:pt idx="2618">
                  <c:v>3.8422169999999997E-5</c:v>
                </c:pt>
                <c:pt idx="2619">
                  <c:v>3.8407179999999999E-5</c:v>
                </c:pt>
                <c:pt idx="2620">
                  <c:v>3.839935E-5</c:v>
                </c:pt>
                <c:pt idx="2621">
                  <c:v>3.8387160000000001E-5</c:v>
                </c:pt>
                <c:pt idx="2622">
                  <c:v>3.8373249999999997E-5</c:v>
                </c:pt>
                <c:pt idx="2623">
                  <c:v>3.8365239999999999E-5</c:v>
                </c:pt>
                <c:pt idx="2624">
                  <c:v>3.8350109999999998E-5</c:v>
                </c:pt>
                <c:pt idx="2625">
                  <c:v>3.8335650000000003E-5</c:v>
                </c:pt>
                <c:pt idx="2626">
                  <c:v>3.8326640000000003E-5</c:v>
                </c:pt>
                <c:pt idx="2627">
                  <c:v>3.8311359999999998E-5</c:v>
                </c:pt>
                <c:pt idx="2628">
                  <c:v>3.8301540000000002E-5</c:v>
                </c:pt>
                <c:pt idx="2629">
                  <c:v>3.8295089999999998E-5</c:v>
                </c:pt>
                <c:pt idx="2630">
                  <c:v>3.8276509999999999E-5</c:v>
                </c:pt>
                <c:pt idx="2631">
                  <c:v>3.8265069999999999E-5</c:v>
                </c:pt>
                <c:pt idx="2632">
                  <c:v>3.824998E-5</c:v>
                </c:pt>
                <c:pt idx="2633">
                  <c:v>3.8242789999999998E-5</c:v>
                </c:pt>
                <c:pt idx="2634">
                  <c:v>3.8227130000000001E-5</c:v>
                </c:pt>
                <c:pt idx="2635">
                  <c:v>3.8220509999999998E-5</c:v>
                </c:pt>
                <c:pt idx="2636">
                  <c:v>3.8205279999999997E-5</c:v>
                </c:pt>
                <c:pt idx="2637">
                  <c:v>3.8192599999999998E-5</c:v>
                </c:pt>
                <c:pt idx="2638">
                  <c:v>3.8181449999999997E-5</c:v>
                </c:pt>
                <c:pt idx="2639">
                  <c:v>3.8175720000000003E-5</c:v>
                </c:pt>
                <c:pt idx="2640">
                  <c:v>3.8158380000000002E-5</c:v>
                </c:pt>
                <c:pt idx="2641">
                  <c:v>3.8144059999999997E-5</c:v>
                </c:pt>
                <c:pt idx="2642">
                  <c:v>3.812483E-5</c:v>
                </c:pt>
                <c:pt idx="2643">
                  <c:v>3.8121109999999997E-5</c:v>
                </c:pt>
                <c:pt idx="2644">
                  <c:v>3.810962E-5</c:v>
                </c:pt>
                <c:pt idx="2645">
                  <c:v>3.809867E-5</c:v>
                </c:pt>
                <c:pt idx="2646">
                  <c:v>3.8084930000000001E-5</c:v>
                </c:pt>
                <c:pt idx="2647">
                  <c:v>3.8073949999999998E-5</c:v>
                </c:pt>
                <c:pt idx="2648">
                  <c:v>3.8061600000000002E-5</c:v>
                </c:pt>
                <c:pt idx="2649">
                  <c:v>3.8047080000000002E-5</c:v>
                </c:pt>
                <c:pt idx="2650">
                  <c:v>3.804337E-5</c:v>
                </c:pt>
                <c:pt idx="2651">
                  <c:v>3.8023659999999997E-5</c:v>
                </c:pt>
                <c:pt idx="2652">
                  <c:v>3.8014520000000001E-5</c:v>
                </c:pt>
                <c:pt idx="2653">
                  <c:v>3.8011289999999999E-5</c:v>
                </c:pt>
                <c:pt idx="2654">
                  <c:v>3.7998250000000002E-5</c:v>
                </c:pt>
                <c:pt idx="2655">
                  <c:v>3.7981539999999998E-5</c:v>
                </c:pt>
                <c:pt idx="2656">
                  <c:v>3.7962049999999997E-5</c:v>
                </c:pt>
                <c:pt idx="2657">
                  <c:v>3.7961630000000001E-5</c:v>
                </c:pt>
                <c:pt idx="2658">
                  <c:v>3.7948429999999999E-5</c:v>
                </c:pt>
                <c:pt idx="2659">
                  <c:v>3.7935909999999998E-5</c:v>
                </c:pt>
                <c:pt idx="2660">
                  <c:v>3.791918E-5</c:v>
                </c:pt>
                <c:pt idx="2661">
                  <c:v>3.7909340000000003E-5</c:v>
                </c:pt>
                <c:pt idx="2662">
                  <c:v>3.7907990000000003E-5</c:v>
                </c:pt>
                <c:pt idx="2663">
                  <c:v>3.7881479999999998E-5</c:v>
                </c:pt>
                <c:pt idx="2664">
                  <c:v>3.7873919999999998E-5</c:v>
                </c:pt>
                <c:pt idx="2665">
                  <c:v>3.7867500000000003E-5</c:v>
                </c:pt>
                <c:pt idx="2666">
                  <c:v>3.7854E-5</c:v>
                </c:pt>
                <c:pt idx="2667">
                  <c:v>3.783723E-5</c:v>
                </c:pt>
                <c:pt idx="2668">
                  <c:v>3.7831060000000002E-5</c:v>
                </c:pt>
                <c:pt idx="2669">
                  <c:v>3.7817079999999999E-5</c:v>
                </c:pt>
                <c:pt idx="2670">
                  <c:v>3.7798659999999998E-5</c:v>
                </c:pt>
                <c:pt idx="2671">
                  <c:v>3.7793709999999998E-5</c:v>
                </c:pt>
                <c:pt idx="2672">
                  <c:v>3.7785889999999999E-5</c:v>
                </c:pt>
                <c:pt idx="2673">
                  <c:v>3.7776459999999997E-5</c:v>
                </c:pt>
                <c:pt idx="2674">
                  <c:v>3.7759690000000003E-5</c:v>
                </c:pt>
                <c:pt idx="2675">
                  <c:v>3.7751109999999999E-5</c:v>
                </c:pt>
                <c:pt idx="2676">
                  <c:v>3.7741489999999997E-5</c:v>
                </c:pt>
                <c:pt idx="2677">
                  <c:v>3.7718220000000002E-5</c:v>
                </c:pt>
                <c:pt idx="2678">
                  <c:v>3.771402E-5</c:v>
                </c:pt>
                <c:pt idx="2679">
                  <c:v>3.770298E-5</c:v>
                </c:pt>
                <c:pt idx="2680">
                  <c:v>3.7694999999999997E-5</c:v>
                </c:pt>
                <c:pt idx="2681">
                  <c:v>3.7678880000000001E-5</c:v>
                </c:pt>
                <c:pt idx="2682">
                  <c:v>3.7669690000000002E-5</c:v>
                </c:pt>
                <c:pt idx="2683">
                  <c:v>3.7658530000000001E-5</c:v>
                </c:pt>
                <c:pt idx="2684">
                  <c:v>3.7647839999999998E-5</c:v>
                </c:pt>
                <c:pt idx="2685">
                  <c:v>3.7634910000000002E-5</c:v>
                </c:pt>
                <c:pt idx="2686">
                  <c:v>3.7622639999999997E-5</c:v>
                </c:pt>
                <c:pt idx="2687">
                  <c:v>3.761096E-5</c:v>
                </c:pt>
                <c:pt idx="2688">
                  <c:v>3.7602229999999999E-5</c:v>
                </c:pt>
                <c:pt idx="2689">
                  <c:v>3.7591320000000002E-5</c:v>
                </c:pt>
                <c:pt idx="2690">
                  <c:v>3.7578730000000002E-5</c:v>
                </c:pt>
                <c:pt idx="2691">
                  <c:v>3.7565889999999998E-5</c:v>
                </c:pt>
                <c:pt idx="2692">
                  <c:v>3.755884E-5</c:v>
                </c:pt>
                <c:pt idx="2693">
                  <c:v>3.7541520000000001E-5</c:v>
                </c:pt>
                <c:pt idx="2694">
                  <c:v>3.7529050000000003E-5</c:v>
                </c:pt>
                <c:pt idx="2695">
                  <c:v>3.75233E-5</c:v>
                </c:pt>
                <c:pt idx="2696">
                  <c:v>3.7516270000000003E-5</c:v>
                </c:pt>
                <c:pt idx="2697">
                  <c:v>3.7497319999999999E-5</c:v>
                </c:pt>
                <c:pt idx="2698">
                  <c:v>3.7489859999999999E-5</c:v>
                </c:pt>
                <c:pt idx="2699">
                  <c:v>3.748077E-5</c:v>
                </c:pt>
                <c:pt idx="2700">
                  <c:v>3.7467749999999997E-5</c:v>
                </c:pt>
                <c:pt idx="2701">
                  <c:v>3.7459249999999999E-5</c:v>
                </c:pt>
                <c:pt idx="2702">
                  <c:v>3.7440939999999999E-5</c:v>
                </c:pt>
                <c:pt idx="2703">
                  <c:v>3.743263E-5</c:v>
                </c:pt>
                <c:pt idx="2704">
                  <c:v>3.7417289999999998E-5</c:v>
                </c:pt>
                <c:pt idx="2705">
                  <c:v>3.7408830000000002E-5</c:v>
                </c:pt>
                <c:pt idx="2706">
                  <c:v>3.7390259999999997E-5</c:v>
                </c:pt>
                <c:pt idx="2707">
                  <c:v>3.7389940000000002E-5</c:v>
                </c:pt>
                <c:pt idx="2708">
                  <c:v>3.7375910000000003E-5</c:v>
                </c:pt>
                <c:pt idx="2709">
                  <c:v>3.7364019999999998E-5</c:v>
                </c:pt>
                <c:pt idx="2710">
                  <c:v>3.7346499999999999E-5</c:v>
                </c:pt>
                <c:pt idx="2711">
                  <c:v>3.733915E-5</c:v>
                </c:pt>
                <c:pt idx="2712">
                  <c:v>3.7333860000000002E-5</c:v>
                </c:pt>
                <c:pt idx="2713">
                  <c:v>3.7312540000000002E-5</c:v>
                </c:pt>
                <c:pt idx="2714">
                  <c:v>3.7302650000000001E-5</c:v>
                </c:pt>
                <c:pt idx="2715">
                  <c:v>3.7293950000000002E-5</c:v>
                </c:pt>
                <c:pt idx="2716">
                  <c:v>3.7286239999999998E-5</c:v>
                </c:pt>
                <c:pt idx="2717">
                  <c:v>3.7266540000000003E-5</c:v>
                </c:pt>
                <c:pt idx="2718">
                  <c:v>3.7261210000000002E-5</c:v>
                </c:pt>
                <c:pt idx="2719">
                  <c:v>3.7248549999999998E-5</c:v>
                </c:pt>
                <c:pt idx="2720">
                  <c:v>3.7239759999999999E-5</c:v>
                </c:pt>
                <c:pt idx="2721">
                  <c:v>3.7223710000000001E-5</c:v>
                </c:pt>
                <c:pt idx="2722">
                  <c:v>3.720867E-5</c:v>
                </c:pt>
                <c:pt idx="2723">
                  <c:v>3.7200009999999997E-5</c:v>
                </c:pt>
                <c:pt idx="2724">
                  <c:v>3.7188809999999999E-5</c:v>
                </c:pt>
                <c:pt idx="2725">
                  <c:v>3.7180839999999998E-5</c:v>
                </c:pt>
                <c:pt idx="2726">
                  <c:v>3.7168939999999999E-5</c:v>
                </c:pt>
                <c:pt idx="2727">
                  <c:v>3.7157770000000003E-5</c:v>
                </c:pt>
                <c:pt idx="2728">
                  <c:v>3.7144780000000003E-5</c:v>
                </c:pt>
                <c:pt idx="2729">
                  <c:v>3.7136750000000003E-5</c:v>
                </c:pt>
                <c:pt idx="2730">
                  <c:v>3.7120850000000002E-5</c:v>
                </c:pt>
                <c:pt idx="2731">
                  <c:v>3.7113119999999997E-5</c:v>
                </c:pt>
                <c:pt idx="2732">
                  <c:v>3.710048E-5</c:v>
                </c:pt>
                <c:pt idx="2733">
                  <c:v>3.7090060000000003E-5</c:v>
                </c:pt>
                <c:pt idx="2734">
                  <c:v>3.7074489999999998E-5</c:v>
                </c:pt>
                <c:pt idx="2735">
                  <c:v>3.706086E-5</c:v>
                </c:pt>
                <c:pt idx="2736">
                  <c:v>3.7051829999999999E-5</c:v>
                </c:pt>
                <c:pt idx="2737">
                  <c:v>3.7038800000000002E-5</c:v>
                </c:pt>
                <c:pt idx="2738">
                  <c:v>3.7033309999999997E-5</c:v>
                </c:pt>
                <c:pt idx="2739">
                  <c:v>3.7021119999999998E-5</c:v>
                </c:pt>
                <c:pt idx="2740">
                  <c:v>3.7006299999999998E-5</c:v>
                </c:pt>
                <c:pt idx="2741">
                  <c:v>3.6995239999999997E-5</c:v>
                </c:pt>
                <c:pt idx="2742">
                  <c:v>3.6986500000000002E-5</c:v>
                </c:pt>
                <c:pt idx="2743">
                  <c:v>3.697552E-5</c:v>
                </c:pt>
                <c:pt idx="2744">
                  <c:v>3.6964079999999999E-5</c:v>
                </c:pt>
                <c:pt idx="2745">
                  <c:v>3.6948469999999998E-5</c:v>
                </c:pt>
                <c:pt idx="2746">
                  <c:v>3.6946829999999999E-5</c:v>
                </c:pt>
                <c:pt idx="2747">
                  <c:v>3.6935279999999997E-5</c:v>
                </c:pt>
                <c:pt idx="2748">
                  <c:v>3.6909829999999999E-5</c:v>
                </c:pt>
                <c:pt idx="2749">
                  <c:v>3.6906180000000001E-5</c:v>
                </c:pt>
                <c:pt idx="2750">
                  <c:v>3.6894670000000002E-5</c:v>
                </c:pt>
                <c:pt idx="2751">
                  <c:v>3.6885260000000001E-5</c:v>
                </c:pt>
                <c:pt idx="2752">
                  <c:v>3.6867160000000002E-5</c:v>
                </c:pt>
                <c:pt idx="2753">
                  <c:v>3.6860770000000002E-5</c:v>
                </c:pt>
                <c:pt idx="2754">
                  <c:v>3.6847290000000001E-5</c:v>
                </c:pt>
                <c:pt idx="2755">
                  <c:v>3.6842669999999997E-5</c:v>
                </c:pt>
                <c:pt idx="2756">
                  <c:v>3.6823499999999997E-5</c:v>
                </c:pt>
                <c:pt idx="2757">
                  <c:v>3.6813939999999999E-5</c:v>
                </c:pt>
                <c:pt idx="2758">
                  <c:v>3.680349E-5</c:v>
                </c:pt>
                <c:pt idx="2759">
                  <c:v>3.679206E-5</c:v>
                </c:pt>
                <c:pt idx="2760">
                  <c:v>3.6779349999999999E-5</c:v>
                </c:pt>
                <c:pt idx="2761">
                  <c:v>3.6772020000000001E-5</c:v>
                </c:pt>
                <c:pt idx="2762">
                  <c:v>3.6756440000000002E-5</c:v>
                </c:pt>
                <c:pt idx="2763">
                  <c:v>3.6739339999999998E-5</c:v>
                </c:pt>
                <c:pt idx="2764">
                  <c:v>3.6733570000000001E-5</c:v>
                </c:pt>
                <c:pt idx="2765">
                  <c:v>3.6721660000000002E-5</c:v>
                </c:pt>
                <c:pt idx="2766">
                  <c:v>3.6715060000000001E-5</c:v>
                </c:pt>
                <c:pt idx="2767">
                  <c:v>3.6699039999999998E-5</c:v>
                </c:pt>
                <c:pt idx="2768">
                  <c:v>3.6687370000000002E-5</c:v>
                </c:pt>
                <c:pt idx="2769">
                  <c:v>3.6679779999999999E-5</c:v>
                </c:pt>
                <c:pt idx="2770">
                  <c:v>3.666904E-5</c:v>
                </c:pt>
                <c:pt idx="2771">
                  <c:v>3.6655159999999998E-5</c:v>
                </c:pt>
                <c:pt idx="2772">
                  <c:v>3.6646069999999999E-5</c:v>
                </c:pt>
                <c:pt idx="2773">
                  <c:v>3.6634139999999998E-5</c:v>
                </c:pt>
                <c:pt idx="2774">
                  <c:v>3.6626379999999997E-5</c:v>
                </c:pt>
                <c:pt idx="2775">
                  <c:v>3.6609120000000003E-5</c:v>
                </c:pt>
                <c:pt idx="2776">
                  <c:v>3.6599230000000002E-5</c:v>
                </c:pt>
                <c:pt idx="2777">
                  <c:v>3.658815E-5</c:v>
                </c:pt>
                <c:pt idx="2778">
                  <c:v>3.657818E-5</c:v>
                </c:pt>
                <c:pt idx="2779">
                  <c:v>3.6568639999999997E-5</c:v>
                </c:pt>
                <c:pt idx="2780">
                  <c:v>3.6549859999999998E-5</c:v>
                </c:pt>
                <c:pt idx="2781">
                  <c:v>3.6541259999999999E-5</c:v>
                </c:pt>
                <c:pt idx="2782">
                  <c:v>3.6525330000000003E-5</c:v>
                </c:pt>
                <c:pt idx="2783">
                  <c:v>3.6514599999999998E-5</c:v>
                </c:pt>
                <c:pt idx="2784">
                  <c:v>3.6504510000000003E-5</c:v>
                </c:pt>
                <c:pt idx="2785">
                  <c:v>3.6495680000000002E-5</c:v>
                </c:pt>
                <c:pt idx="2786">
                  <c:v>3.6487559999999997E-5</c:v>
                </c:pt>
                <c:pt idx="2787">
                  <c:v>3.6473809999999997E-5</c:v>
                </c:pt>
                <c:pt idx="2788">
                  <c:v>3.6458270000000001E-5</c:v>
                </c:pt>
                <c:pt idx="2789">
                  <c:v>3.6451510000000002E-5</c:v>
                </c:pt>
                <c:pt idx="2790">
                  <c:v>3.643976E-5</c:v>
                </c:pt>
                <c:pt idx="2791">
                  <c:v>3.6431299999999998E-5</c:v>
                </c:pt>
                <c:pt idx="2792">
                  <c:v>3.641564E-5</c:v>
                </c:pt>
                <c:pt idx="2793">
                  <c:v>3.6403650000000002E-5</c:v>
                </c:pt>
                <c:pt idx="2794">
                  <c:v>3.6397370000000003E-5</c:v>
                </c:pt>
                <c:pt idx="2795">
                  <c:v>3.6383369999999999E-5</c:v>
                </c:pt>
                <c:pt idx="2796">
                  <c:v>3.6374110000000002E-5</c:v>
                </c:pt>
                <c:pt idx="2797">
                  <c:v>3.6359400000000003E-5</c:v>
                </c:pt>
                <c:pt idx="2798">
                  <c:v>3.634977E-5</c:v>
                </c:pt>
                <c:pt idx="2799">
                  <c:v>3.6337320000000003E-5</c:v>
                </c:pt>
                <c:pt idx="2800">
                  <c:v>3.632826E-5</c:v>
                </c:pt>
                <c:pt idx="2801">
                  <c:v>3.6317930000000002E-5</c:v>
                </c:pt>
                <c:pt idx="2802">
                  <c:v>3.630599E-5</c:v>
                </c:pt>
                <c:pt idx="2803">
                  <c:v>3.6295489999999998E-5</c:v>
                </c:pt>
                <c:pt idx="2804">
                  <c:v>3.6279109999999997E-5</c:v>
                </c:pt>
                <c:pt idx="2805">
                  <c:v>3.6266770000000001E-5</c:v>
                </c:pt>
                <c:pt idx="2806">
                  <c:v>3.6258760000000003E-5</c:v>
                </c:pt>
                <c:pt idx="2807">
                  <c:v>3.6252660000000003E-5</c:v>
                </c:pt>
                <c:pt idx="2808">
                  <c:v>3.6237640000000003E-5</c:v>
                </c:pt>
                <c:pt idx="2809">
                  <c:v>3.622675E-5</c:v>
                </c:pt>
                <c:pt idx="2810">
                  <c:v>3.6211880000000003E-5</c:v>
                </c:pt>
                <c:pt idx="2811">
                  <c:v>3.6207929999999998E-5</c:v>
                </c:pt>
                <c:pt idx="2812">
                  <c:v>3.6194089999999999E-5</c:v>
                </c:pt>
                <c:pt idx="2813">
                  <c:v>3.6178569999999997E-5</c:v>
                </c:pt>
                <c:pt idx="2814">
                  <c:v>3.6164999999999997E-5</c:v>
                </c:pt>
                <c:pt idx="2815">
                  <c:v>3.6161410000000003E-5</c:v>
                </c:pt>
                <c:pt idx="2816">
                  <c:v>3.6147289999999998E-5</c:v>
                </c:pt>
                <c:pt idx="2817">
                  <c:v>3.613502E-5</c:v>
                </c:pt>
                <c:pt idx="2818">
                  <c:v>3.6123900000000002E-5</c:v>
                </c:pt>
                <c:pt idx="2819">
                  <c:v>3.6113959999999997E-5</c:v>
                </c:pt>
                <c:pt idx="2820">
                  <c:v>3.6102480000000001E-5</c:v>
                </c:pt>
                <c:pt idx="2821">
                  <c:v>3.608959E-5</c:v>
                </c:pt>
                <c:pt idx="2822">
                  <c:v>3.6080739999999998E-5</c:v>
                </c:pt>
                <c:pt idx="2823">
                  <c:v>3.6069550000000001E-5</c:v>
                </c:pt>
                <c:pt idx="2824">
                  <c:v>3.6055340000000003E-5</c:v>
                </c:pt>
                <c:pt idx="2825">
                  <c:v>3.6046569999999999E-5</c:v>
                </c:pt>
                <c:pt idx="2826">
                  <c:v>3.6034890000000002E-5</c:v>
                </c:pt>
                <c:pt idx="2827">
                  <c:v>3.6025609999999997E-5</c:v>
                </c:pt>
                <c:pt idx="2828">
                  <c:v>3.6012130000000002E-5</c:v>
                </c:pt>
                <c:pt idx="2829">
                  <c:v>3.5998870000000003E-5</c:v>
                </c:pt>
                <c:pt idx="2830">
                  <c:v>3.5988570000000001E-5</c:v>
                </c:pt>
                <c:pt idx="2831">
                  <c:v>3.5979509999999997E-5</c:v>
                </c:pt>
                <c:pt idx="2832">
                  <c:v>3.5967419999999999E-5</c:v>
                </c:pt>
                <c:pt idx="2833">
                  <c:v>3.5954870000000002E-5</c:v>
                </c:pt>
                <c:pt idx="2834">
                  <c:v>3.5940879999999999E-5</c:v>
                </c:pt>
                <c:pt idx="2835">
                  <c:v>3.5933660000000002E-5</c:v>
                </c:pt>
                <c:pt idx="2836">
                  <c:v>3.5924509999999999E-5</c:v>
                </c:pt>
                <c:pt idx="2837">
                  <c:v>3.591233E-5</c:v>
                </c:pt>
                <c:pt idx="2838">
                  <c:v>3.589769E-5</c:v>
                </c:pt>
                <c:pt idx="2839">
                  <c:v>3.5889129999999997E-5</c:v>
                </c:pt>
                <c:pt idx="2840">
                  <c:v>3.5876469999999999E-5</c:v>
                </c:pt>
                <c:pt idx="2841">
                  <c:v>3.5868499999999997E-5</c:v>
                </c:pt>
                <c:pt idx="2842">
                  <c:v>3.5856899999999999E-5</c:v>
                </c:pt>
                <c:pt idx="2843">
                  <c:v>3.5847389999999998E-5</c:v>
                </c:pt>
                <c:pt idx="2844">
                  <c:v>3.5833210000000002E-5</c:v>
                </c:pt>
                <c:pt idx="2845">
                  <c:v>3.5824190000000001E-5</c:v>
                </c:pt>
                <c:pt idx="2846">
                  <c:v>3.5811459999999998E-5</c:v>
                </c:pt>
                <c:pt idx="2847">
                  <c:v>3.5801209999999999E-5</c:v>
                </c:pt>
                <c:pt idx="2848">
                  <c:v>3.5789969999999999E-5</c:v>
                </c:pt>
                <c:pt idx="2849">
                  <c:v>3.5780430000000003E-5</c:v>
                </c:pt>
                <c:pt idx="2850">
                  <c:v>3.5766329999999999E-5</c:v>
                </c:pt>
                <c:pt idx="2851">
                  <c:v>3.575598E-5</c:v>
                </c:pt>
                <c:pt idx="2852">
                  <c:v>3.5744570000000001E-5</c:v>
                </c:pt>
                <c:pt idx="2853">
                  <c:v>3.5733559999999997E-5</c:v>
                </c:pt>
                <c:pt idx="2854">
                  <c:v>3.5721389999999999E-5</c:v>
                </c:pt>
                <c:pt idx="2855">
                  <c:v>3.5711399999999998E-5</c:v>
                </c:pt>
                <c:pt idx="2856">
                  <c:v>3.5702579999999998E-5</c:v>
                </c:pt>
                <c:pt idx="2857">
                  <c:v>3.5693379999999998E-5</c:v>
                </c:pt>
                <c:pt idx="2858">
                  <c:v>3.5671750000000003E-5</c:v>
                </c:pt>
                <c:pt idx="2859">
                  <c:v>3.5668879999999999E-5</c:v>
                </c:pt>
                <c:pt idx="2860">
                  <c:v>3.5654249999999998E-5</c:v>
                </c:pt>
                <c:pt idx="2861">
                  <c:v>3.565089E-5</c:v>
                </c:pt>
                <c:pt idx="2862">
                  <c:v>3.5633709999999998E-5</c:v>
                </c:pt>
                <c:pt idx="2863">
                  <c:v>3.5621450000000001E-5</c:v>
                </c:pt>
                <c:pt idx="2864">
                  <c:v>3.5612379999999997E-5</c:v>
                </c:pt>
                <c:pt idx="2865">
                  <c:v>3.5601880000000001E-5</c:v>
                </c:pt>
                <c:pt idx="2866">
                  <c:v>3.5588330000000002E-5</c:v>
                </c:pt>
                <c:pt idx="2867">
                  <c:v>3.5581470000000003E-5</c:v>
                </c:pt>
                <c:pt idx="2868">
                  <c:v>3.5567339999999997E-5</c:v>
                </c:pt>
                <c:pt idx="2869">
                  <c:v>3.5556119999999998E-5</c:v>
                </c:pt>
                <c:pt idx="2870">
                  <c:v>3.5543059999999999E-5</c:v>
                </c:pt>
                <c:pt idx="2871">
                  <c:v>3.553852E-5</c:v>
                </c:pt>
                <c:pt idx="2872">
                  <c:v>3.5527919999999997E-5</c:v>
                </c:pt>
                <c:pt idx="2873">
                  <c:v>3.5516619999999999E-5</c:v>
                </c:pt>
                <c:pt idx="2874">
                  <c:v>3.5501309999999999E-5</c:v>
                </c:pt>
                <c:pt idx="2875">
                  <c:v>3.5491609999999998E-5</c:v>
                </c:pt>
                <c:pt idx="2876">
                  <c:v>3.5482909999999999E-5</c:v>
                </c:pt>
                <c:pt idx="2877">
                  <c:v>3.5475400000000003E-5</c:v>
                </c:pt>
                <c:pt idx="2878">
                  <c:v>3.5461360000000003E-5</c:v>
                </c:pt>
                <c:pt idx="2879">
                  <c:v>3.5448550000000001E-5</c:v>
                </c:pt>
                <c:pt idx="2880">
                  <c:v>3.5440769999999999E-5</c:v>
                </c:pt>
                <c:pt idx="2881">
                  <c:v>3.5427949999999997E-5</c:v>
                </c:pt>
                <c:pt idx="2882">
                  <c:v>3.5415389999999999E-5</c:v>
                </c:pt>
                <c:pt idx="2883">
                  <c:v>3.5408389999999997E-5</c:v>
                </c:pt>
                <c:pt idx="2884">
                  <c:v>3.5392399999999997E-5</c:v>
                </c:pt>
                <c:pt idx="2885">
                  <c:v>3.5385320000000003E-5</c:v>
                </c:pt>
                <c:pt idx="2886">
                  <c:v>3.5371319999999999E-5</c:v>
                </c:pt>
                <c:pt idx="2887">
                  <c:v>3.5361219999999998E-5</c:v>
                </c:pt>
                <c:pt idx="2888">
                  <c:v>3.5352019999999998E-5</c:v>
                </c:pt>
                <c:pt idx="2889">
                  <c:v>3.5344900000000001E-5</c:v>
                </c:pt>
                <c:pt idx="2890">
                  <c:v>3.5323220000000002E-5</c:v>
                </c:pt>
                <c:pt idx="2891">
                  <c:v>3.5317390000000001E-5</c:v>
                </c:pt>
                <c:pt idx="2892">
                  <c:v>3.5311960000000001E-5</c:v>
                </c:pt>
                <c:pt idx="2893">
                  <c:v>3.5298320000000002E-5</c:v>
                </c:pt>
                <c:pt idx="2894">
                  <c:v>3.5286210000000002E-5</c:v>
                </c:pt>
                <c:pt idx="2895">
                  <c:v>3.528018E-5</c:v>
                </c:pt>
                <c:pt idx="2896">
                  <c:v>3.5264439999999997E-5</c:v>
                </c:pt>
                <c:pt idx="2897">
                  <c:v>3.5260850000000003E-5</c:v>
                </c:pt>
                <c:pt idx="2898">
                  <c:v>3.5244509999999998E-5</c:v>
                </c:pt>
                <c:pt idx="2899">
                  <c:v>3.5238090000000003E-5</c:v>
                </c:pt>
                <c:pt idx="2900">
                  <c:v>3.5223920000000001E-5</c:v>
                </c:pt>
                <c:pt idx="2901">
                  <c:v>3.5215629999999997E-5</c:v>
                </c:pt>
                <c:pt idx="2902">
                  <c:v>3.5201499999999998E-5</c:v>
                </c:pt>
                <c:pt idx="2903">
                  <c:v>3.5191989999999997E-5</c:v>
                </c:pt>
                <c:pt idx="2904">
                  <c:v>3.5180910000000001E-5</c:v>
                </c:pt>
                <c:pt idx="2905">
                  <c:v>3.5173889999999998E-5</c:v>
                </c:pt>
                <c:pt idx="2906">
                  <c:v>3.5156220000000002E-5</c:v>
                </c:pt>
                <c:pt idx="2907">
                  <c:v>3.5151109999999997E-5</c:v>
                </c:pt>
                <c:pt idx="2908">
                  <c:v>3.5141390000000001E-5</c:v>
                </c:pt>
                <c:pt idx="2909">
                  <c:v>3.5131089999999999E-5</c:v>
                </c:pt>
                <c:pt idx="2910">
                  <c:v>3.5116919999999997E-5</c:v>
                </c:pt>
                <c:pt idx="2911">
                  <c:v>3.510708E-5</c:v>
                </c:pt>
                <c:pt idx="2912">
                  <c:v>3.5097579999999999E-5</c:v>
                </c:pt>
                <c:pt idx="2913">
                  <c:v>3.5090099999999998E-5</c:v>
                </c:pt>
                <c:pt idx="2914">
                  <c:v>3.5072140000000002E-5</c:v>
                </c:pt>
                <c:pt idx="2915">
                  <c:v>3.5066749999999998E-5</c:v>
                </c:pt>
                <c:pt idx="2916">
                  <c:v>3.504847E-5</c:v>
                </c:pt>
                <c:pt idx="2917">
                  <c:v>3.5046019999999998E-5</c:v>
                </c:pt>
                <c:pt idx="2918">
                  <c:v>3.5030629999999998E-5</c:v>
                </c:pt>
                <c:pt idx="2919">
                  <c:v>3.502601E-5</c:v>
                </c:pt>
                <c:pt idx="2920">
                  <c:v>3.5012219999999998E-5</c:v>
                </c:pt>
                <c:pt idx="2921">
                  <c:v>3.5008449999999999E-5</c:v>
                </c:pt>
                <c:pt idx="2922">
                  <c:v>3.4995639999999997E-5</c:v>
                </c:pt>
                <c:pt idx="2923">
                  <c:v>3.4984460000000001E-5</c:v>
                </c:pt>
                <c:pt idx="2924">
                  <c:v>3.4976689999999999E-5</c:v>
                </c:pt>
                <c:pt idx="2925">
                  <c:v>3.4965349999999999E-5</c:v>
                </c:pt>
                <c:pt idx="2926">
                  <c:v>3.4951179999999997E-5</c:v>
                </c:pt>
                <c:pt idx="2927">
                  <c:v>3.4941319999999998E-5</c:v>
                </c:pt>
                <c:pt idx="2928">
                  <c:v>3.493147E-5</c:v>
                </c:pt>
                <c:pt idx="2929">
                  <c:v>3.4922249999999999E-5</c:v>
                </c:pt>
                <c:pt idx="2930">
                  <c:v>3.4911260000000003E-5</c:v>
                </c:pt>
                <c:pt idx="2931">
                  <c:v>3.4896130000000002E-5</c:v>
                </c:pt>
                <c:pt idx="2932">
                  <c:v>3.4895950000000003E-5</c:v>
                </c:pt>
                <c:pt idx="2933">
                  <c:v>3.4877659999999997E-5</c:v>
                </c:pt>
                <c:pt idx="2934">
                  <c:v>3.4870689999999997E-5</c:v>
                </c:pt>
                <c:pt idx="2935">
                  <c:v>3.4861109999999998E-5</c:v>
                </c:pt>
                <c:pt idx="2936">
                  <c:v>3.4842780000000003E-5</c:v>
                </c:pt>
                <c:pt idx="2937">
                  <c:v>3.4838339999999998E-5</c:v>
                </c:pt>
                <c:pt idx="2938">
                  <c:v>3.4827109999999998E-5</c:v>
                </c:pt>
                <c:pt idx="2939">
                  <c:v>3.4814970000000003E-5</c:v>
                </c:pt>
                <c:pt idx="2940">
                  <c:v>3.4807120000000002E-5</c:v>
                </c:pt>
                <c:pt idx="2941">
                  <c:v>3.4805570000000002E-5</c:v>
                </c:pt>
                <c:pt idx="2942">
                  <c:v>3.4784950000000003E-5</c:v>
                </c:pt>
                <c:pt idx="2943">
                  <c:v>3.4782439999999997E-5</c:v>
                </c:pt>
                <c:pt idx="2944">
                  <c:v>3.4768029999999999E-5</c:v>
                </c:pt>
                <c:pt idx="2945">
                  <c:v>3.4758780000000002E-5</c:v>
                </c:pt>
                <c:pt idx="2946">
                  <c:v>3.474819E-5</c:v>
                </c:pt>
                <c:pt idx="2947">
                  <c:v>3.4740789999999997E-5</c:v>
                </c:pt>
                <c:pt idx="2948">
                  <c:v>3.472563E-5</c:v>
                </c:pt>
                <c:pt idx="2949">
                  <c:v>3.4714569999999999E-5</c:v>
                </c:pt>
                <c:pt idx="2950">
                  <c:v>3.4701520000000001E-5</c:v>
                </c:pt>
                <c:pt idx="2951">
                  <c:v>3.4697109999999998E-5</c:v>
                </c:pt>
                <c:pt idx="2952">
                  <c:v>3.4676579999999998E-5</c:v>
                </c:pt>
                <c:pt idx="2953">
                  <c:v>3.4676910000000001E-5</c:v>
                </c:pt>
                <c:pt idx="2954">
                  <c:v>3.4664379999999998E-5</c:v>
                </c:pt>
                <c:pt idx="2955">
                  <c:v>3.4657660000000003E-5</c:v>
                </c:pt>
                <c:pt idx="2956">
                  <c:v>3.4639499999999999E-5</c:v>
                </c:pt>
                <c:pt idx="2957">
                  <c:v>3.4633160000000003E-5</c:v>
                </c:pt>
                <c:pt idx="2958">
                  <c:v>3.4632180000000002E-5</c:v>
                </c:pt>
                <c:pt idx="2959">
                  <c:v>3.4616699999999997E-5</c:v>
                </c:pt>
                <c:pt idx="2960">
                  <c:v>3.4607529999999999E-5</c:v>
                </c:pt>
                <c:pt idx="2961">
                  <c:v>3.459215E-5</c:v>
                </c:pt>
                <c:pt idx="2962">
                  <c:v>3.4586609999999999E-5</c:v>
                </c:pt>
                <c:pt idx="2963">
                  <c:v>3.4569700000000002E-5</c:v>
                </c:pt>
                <c:pt idx="2964">
                  <c:v>3.4568830000000002E-5</c:v>
                </c:pt>
                <c:pt idx="2965">
                  <c:v>3.4548690000000003E-5</c:v>
                </c:pt>
                <c:pt idx="2966">
                  <c:v>3.4548229999999998E-5</c:v>
                </c:pt>
                <c:pt idx="2967">
                  <c:v>3.453461E-5</c:v>
                </c:pt>
                <c:pt idx="2968">
                  <c:v>3.4526619999999997E-5</c:v>
                </c:pt>
                <c:pt idx="2969">
                  <c:v>3.451097E-5</c:v>
                </c:pt>
                <c:pt idx="2970">
                  <c:v>3.4503360000000003E-5</c:v>
                </c:pt>
                <c:pt idx="2971">
                  <c:v>3.4503199999999999E-5</c:v>
                </c:pt>
                <c:pt idx="2972">
                  <c:v>3.4483619999999998E-5</c:v>
                </c:pt>
                <c:pt idx="2973">
                  <c:v>3.4476110000000001E-5</c:v>
                </c:pt>
                <c:pt idx="2974">
                  <c:v>3.446428E-5</c:v>
                </c:pt>
                <c:pt idx="2975">
                  <c:v>3.4458629999999998E-5</c:v>
                </c:pt>
                <c:pt idx="2976">
                  <c:v>3.4444989999999999E-5</c:v>
                </c:pt>
                <c:pt idx="2977">
                  <c:v>3.4437729999999999E-5</c:v>
                </c:pt>
                <c:pt idx="2978">
                  <c:v>3.4430829999999998E-5</c:v>
                </c:pt>
                <c:pt idx="2979">
                  <c:v>3.4415729999999999E-5</c:v>
                </c:pt>
                <c:pt idx="2980">
                  <c:v>3.4404350000000002E-5</c:v>
                </c:pt>
                <c:pt idx="2981">
                  <c:v>3.4397260000000001E-5</c:v>
                </c:pt>
                <c:pt idx="2982">
                  <c:v>3.4385260000000002E-5</c:v>
                </c:pt>
                <c:pt idx="2983">
                  <c:v>3.4373150000000001E-5</c:v>
                </c:pt>
                <c:pt idx="2984">
                  <c:v>3.4376080000000003E-5</c:v>
                </c:pt>
                <c:pt idx="2985">
                  <c:v>3.4359329999999997E-5</c:v>
                </c:pt>
                <c:pt idx="2986">
                  <c:v>3.435134E-5</c:v>
                </c:pt>
                <c:pt idx="2987">
                  <c:v>3.4339689999999999E-5</c:v>
                </c:pt>
                <c:pt idx="2988">
                  <c:v>3.4329650000000001E-5</c:v>
                </c:pt>
                <c:pt idx="2989">
                  <c:v>3.4316210000000003E-5</c:v>
                </c:pt>
                <c:pt idx="2990">
                  <c:v>3.4310590000000002E-5</c:v>
                </c:pt>
                <c:pt idx="2991">
                  <c:v>3.4296060000000002E-5</c:v>
                </c:pt>
                <c:pt idx="2992">
                  <c:v>3.4289360000000001E-5</c:v>
                </c:pt>
                <c:pt idx="2993">
                  <c:v>3.427801E-5</c:v>
                </c:pt>
                <c:pt idx="2994">
                  <c:v>3.4269649999999998E-5</c:v>
                </c:pt>
                <c:pt idx="2995">
                  <c:v>3.4266420000000003E-5</c:v>
                </c:pt>
                <c:pt idx="2996">
                  <c:v>3.4252709999999999E-5</c:v>
                </c:pt>
                <c:pt idx="2997">
                  <c:v>3.4240689999999998E-5</c:v>
                </c:pt>
                <c:pt idx="2998">
                  <c:v>3.422919E-5</c:v>
                </c:pt>
                <c:pt idx="2999">
                  <c:v>3.4219749999999997E-5</c:v>
                </c:pt>
                <c:pt idx="3000">
                  <c:v>3.4206450000000002E-5</c:v>
                </c:pt>
                <c:pt idx="3001">
                  <c:v>3.4205239999999998E-5</c:v>
                </c:pt>
                <c:pt idx="3002">
                  <c:v>3.4189339999999997E-5</c:v>
                </c:pt>
                <c:pt idx="3003">
                  <c:v>3.4182479999999999E-5</c:v>
                </c:pt>
                <c:pt idx="3004">
                  <c:v>3.417029E-5</c:v>
                </c:pt>
                <c:pt idx="3005">
                  <c:v>3.4161210000000002E-5</c:v>
                </c:pt>
                <c:pt idx="3006">
                  <c:v>3.416022E-5</c:v>
                </c:pt>
                <c:pt idx="3007">
                  <c:v>3.4142749999999998E-5</c:v>
                </c:pt>
                <c:pt idx="3008">
                  <c:v>3.4136210000000001E-5</c:v>
                </c:pt>
                <c:pt idx="3009">
                  <c:v>3.4126430000000001E-5</c:v>
                </c:pt>
                <c:pt idx="3010">
                  <c:v>3.4120299999999999E-5</c:v>
                </c:pt>
                <c:pt idx="3011">
                  <c:v>3.4104689999999998E-5</c:v>
                </c:pt>
                <c:pt idx="3012">
                  <c:v>3.4096300000000001E-5</c:v>
                </c:pt>
                <c:pt idx="3013">
                  <c:v>3.4086289999999999E-5</c:v>
                </c:pt>
                <c:pt idx="3014">
                  <c:v>3.4079879999999997E-5</c:v>
                </c:pt>
                <c:pt idx="3015">
                  <c:v>3.4070769999999997E-5</c:v>
                </c:pt>
                <c:pt idx="3016">
                  <c:v>3.405986E-5</c:v>
                </c:pt>
                <c:pt idx="3017">
                  <c:v>3.4057219999999998E-5</c:v>
                </c:pt>
                <c:pt idx="3018">
                  <c:v>3.4041229999999997E-5</c:v>
                </c:pt>
                <c:pt idx="3019">
                  <c:v>3.40372E-5</c:v>
                </c:pt>
                <c:pt idx="3020">
                  <c:v>3.4022420000000003E-5</c:v>
                </c:pt>
                <c:pt idx="3021">
                  <c:v>3.4015150000000002E-5</c:v>
                </c:pt>
                <c:pt idx="3022">
                  <c:v>3.4001899999999997E-5</c:v>
                </c:pt>
                <c:pt idx="3023">
                  <c:v>3.399652E-5</c:v>
                </c:pt>
                <c:pt idx="3024">
                  <c:v>3.3984710000000001E-5</c:v>
                </c:pt>
                <c:pt idx="3025">
                  <c:v>3.397501E-5</c:v>
                </c:pt>
                <c:pt idx="3026">
                  <c:v>3.3978459999999997E-5</c:v>
                </c:pt>
                <c:pt idx="3027">
                  <c:v>3.3961460000000001E-5</c:v>
                </c:pt>
                <c:pt idx="3028">
                  <c:v>3.3954049999999997E-5</c:v>
                </c:pt>
                <c:pt idx="3029">
                  <c:v>3.394033E-5</c:v>
                </c:pt>
                <c:pt idx="3030">
                  <c:v>3.3934570000000003E-5</c:v>
                </c:pt>
                <c:pt idx="3031">
                  <c:v>3.3921170000000001E-5</c:v>
                </c:pt>
                <c:pt idx="3032">
                  <c:v>3.391302E-5</c:v>
                </c:pt>
                <c:pt idx="3033">
                  <c:v>3.3906419999999999E-5</c:v>
                </c:pt>
                <c:pt idx="3034">
                  <c:v>3.3893919999999999E-5</c:v>
                </c:pt>
                <c:pt idx="3035">
                  <c:v>3.3889559999999999E-5</c:v>
                </c:pt>
                <c:pt idx="3036">
                  <c:v>3.3880349999999998E-5</c:v>
                </c:pt>
                <c:pt idx="3037">
                  <c:v>3.3873240000000002E-5</c:v>
                </c:pt>
                <c:pt idx="3038">
                  <c:v>3.3856019999999997E-5</c:v>
                </c:pt>
                <c:pt idx="3039">
                  <c:v>3.3852600000000002E-5</c:v>
                </c:pt>
                <c:pt idx="3040">
                  <c:v>3.3843159999999999E-5</c:v>
                </c:pt>
                <c:pt idx="3041">
                  <c:v>3.3832280000000003E-5</c:v>
                </c:pt>
                <c:pt idx="3042">
                  <c:v>3.381915E-5</c:v>
                </c:pt>
                <c:pt idx="3043">
                  <c:v>3.381247E-5</c:v>
                </c:pt>
                <c:pt idx="3044">
                  <c:v>3.3813719999999999E-5</c:v>
                </c:pt>
                <c:pt idx="3045">
                  <c:v>3.3796730000000003E-5</c:v>
                </c:pt>
                <c:pt idx="3046">
                  <c:v>3.378768E-5</c:v>
                </c:pt>
                <c:pt idx="3047">
                  <c:v>3.3780269999999997E-5</c:v>
                </c:pt>
                <c:pt idx="3048">
                  <c:v>3.3777140000000002E-5</c:v>
                </c:pt>
                <c:pt idx="3049">
                  <c:v>3.3755070000000003E-5</c:v>
                </c:pt>
                <c:pt idx="3050">
                  <c:v>3.3749620000000001E-5</c:v>
                </c:pt>
                <c:pt idx="3051">
                  <c:v>3.3740230000000001E-5</c:v>
                </c:pt>
                <c:pt idx="3052">
                  <c:v>3.3735629999999998E-5</c:v>
                </c:pt>
                <c:pt idx="3053">
                  <c:v>3.3729899999999997E-5</c:v>
                </c:pt>
                <c:pt idx="3054">
                  <c:v>3.3715820000000001E-5</c:v>
                </c:pt>
                <c:pt idx="3055">
                  <c:v>3.371183E-5</c:v>
                </c:pt>
                <c:pt idx="3056">
                  <c:v>3.3697459999999998E-5</c:v>
                </c:pt>
                <c:pt idx="3057">
                  <c:v>3.3687430000000001E-5</c:v>
                </c:pt>
                <c:pt idx="3058">
                  <c:v>3.3676939999999999E-5</c:v>
                </c:pt>
                <c:pt idx="3059">
                  <c:v>3.3672130000000001E-5</c:v>
                </c:pt>
                <c:pt idx="3060">
                  <c:v>3.3671950000000002E-5</c:v>
                </c:pt>
                <c:pt idx="3061">
                  <c:v>3.365439E-5</c:v>
                </c:pt>
                <c:pt idx="3062">
                  <c:v>3.3648910000000003E-5</c:v>
                </c:pt>
                <c:pt idx="3063">
                  <c:v>3.3637170000000002E-5</c:v>
                </c:pt>
                <c:pt idx="3064">
                  <c:v>3.363007E-5</c:v>
                </c:pt>
                <c:pt idx="3065">
                  <c:v>3.3616070000000003E-5</c:v>
                </c:pt>
                <c:pt idx="3066">
                  <c:v>3.3612319999999998E-5</c:v>
                </c:pt>
                <c:pt idx="3067">
                  <c:v>3.3608100000000001E-5</c:v>
                </c:pt>
                <c:pt idx="3068">
                  <c:v>3.3593899999999997E-5</c:v>
                </c:pt>
                <c:pt idx="3069">
                  <c:v>3.3588140000000001E-5</c:v>
                </c:pt>
                <c:pt idx="3070">
                  <c:v>3.3578209999999997E-5</c:v>
                </c:pt>
                <c:pt idx="3071">
                  <c:v>3.3571639999999998E-5</c:v>
                </c:pt>
                <c:pt idx="3072">
                  <c:v>3.3552230000000002E-5</c:v>
                </c:pt>
                <c:pt idx="3073">
                  <c:v>3.3550080000000001E-5</c:v>
                </c:pt>
                <c:pt idx="3074">
                  <c:v>3.3536830000000003E-5</c:v>
                </c:pt>
                <c:pt idx="3075">
                  <c:v>3.35334E-5</c:v>
                </c:pt>
                <c:pt idx="3076">
                  <c:v>3.3527600000000001E-5</c:v>
                </c:pt>
                <c:pt idx="3077">
                  <c:v>3.3517530000000001E-5</c:v>
                </c:pt>
                <c:pt idx="3078">
                  <c:v>3.3511469999999997E-5</c:v>
                </c:pt>
                <c:pt idx="3079">
                  <c:v>3.3497059999999999E-5</c:v>
                </c:pt>
                <c:pt idx="3080">
                  <c:v>3.3489969999999997E-5</c:v>
                </c:pt>
                <c:pt idx="3081">
                  <c:v>3.34777E-5</c:v>
                </c:pt>
                <c:pt idx="3082">
                  <c:v>3.3474459999999997E-5</c:v>
                </c:pt>
                <c:pt idx="3083">
                  <c:v>3.3476019999999997E-5</c:v>
                </c:pt>
                <c:pt idx="3084">
                  <c:v>3.3458989999999999E-5</c:v>
                </c:pt>
                <c:pt idx="3085">
                  <c:v>3.3454790000000003E-5</c:v>
                </c:pt>
                <c:pt idx="3086">
                  <c:v>3.343974E-5</c:v>
                </c:pt>
                <c:pt idx="3087">
                  <c:v>3.3434240000000002E-5</c:v>
                </c:pt>
                <c:pt idx="3088">
                  <c:v>3.341843E-5</c:v>
                </c:pt>
                <c:pt idx="3089">
                  <c:v>3.3415009999999998E-5</c:v>
                </c:pt>
                <c:pt idx="3090">
                  <c:v>3.3414249999999999E-5</c:v>
                </c:pt>
                <c:pt idx="3091">
                  <c:v>3.3399039999999999E-5</c:v>
                </c:pt>
                <c:pt idx="3092">
                  <c:v>3.3393770000000003E-5</c:v>
                </c:pt>
                <c:pt idx="3093">
                  <c:v>3.3376690000000001E-5</c:v>
                </c:pt>
                <c:pt idx="3094">
                  <c:v>3.3371879999999997E-5</c:v>
                </c:pt>
                <c:pt idx="3095">
                  <c:v>3.3361149999999998E-5</c:v>
                </c:pt>
                <c:pt idx="3096">
                  <c:v>3.335275E-5</c:v>
                </c:pt>
                <c:pt idx="3097">
                  <c:v>3.3357559999999998E-5</c:v>
                </c:pt>
                <c:pt idx="3098">
                  <c:v>3.3342569999999999E-5</c:v>
                </c:pt>
                <c:pt idx="3099">
                  <c:v>3.3332979999999999E-5</c:v>
                </c:pt>
                <c:pt idx="3100">
                  <c:v>3.3323279999999999E-5</c:v>
                </c:pt>
                <c:pt idx="3101">
                  <c:v>3.3313479999999997E-5</c:v>
                </c:pt>
                <c:pt idx="3102">
                  <c:v>3.3298810000000001E-5</c:v>
                </c:pt>
                <c:pt idx="3103">
                  <c:v>3.3297760000000002E-5</c:v>
                </c:pt>
                <c:pt idx="3104">
                  <c:v>3.3299739999999998E-5</c:v>
                </c:pt>
                <c:pt idx="3105">
                  <c:v>3.3280120000000001E-5</c:v>
                </c:pt>
                <c:pt idx="3106">
                  <c:v>3.3271639999999998E-5</c:v>
                </c:pt>
                <c:pt idx="3107">
                  <c:v>3.3265349999999998E-5</c:v>
                </c:pt>
                <c:pt idx="3108">
                  <c:v>3.325908E-5</c:v>
                </c:pt>
                <c:pt idx="3109">
                  <c:v>3.3243020000000001E-5</c:v>
                </c:pt>
                <c:pt idx="3110">
                  <c:v>3.3233810000000001E-5</c:v>
                </c:pt>
                <c:pt idx="3111">
                  <c:v>3.3238419999999998E-5</c:v>
                </c:pt>
                <c:pt idx="3112">
                  <c:v>3.3225229999999997E-5</c:v>
                </c:pt>
                <c:pt idx="3113">
                  <c:v>3.3215630000000003E-5</c:v>
                </c:pt>
                <c:pt idx="3114">
                  <c:v>3.3201960000000002E-5</c:v>
                </c:pt>
                <c:pt idx="3115">
                  <c:v>3.3197390000000001E-5</c:v>
                </c:pt>
                <c:pt idx="3116">
                  <c:v>3.3182509999999997E-5</c:v>
                </c:pt>
                <c:pt idx="3117">
                  <c:v>3.3180560000000003E-5</c:v>
                </c:pt>
                <c:pt idx="3118">
                  <c:v>3.3180830000000001E-5</c:v>
                </c:pt>
                <c:pt idx="3119">
                  <c:v>3.3163120000000002E-5</c:v>
                </c:pt>
                <c:pt idx="3120">
                  <c:v>3.315398E-5</c:v>
                </c:pt>
                <c:pt idx="3121">
                  <c:v>3.3145329999999998E-5</c:v>
                </c:pt>
                <c:pt idx="3122">
                  <c:v>3.3140440000000001E-5</c:v>
                </c:pt>
                <c:pt idx="3123">
                  <c:v>3.313906E-5</c:v>
                </c:pt>
                <c:pt idx="3124">
                  <c:v>3.312512E-5</c:v>
                </c:pt>
                <c:pt idx="3125">
                  <c:v>3.3119520000000002E-5</c:v>
                </c:pt>
                <c:pt idx="3126">
                  <c:v>3.3103369999999997E-5</c:v>
                </c:pt>
                <c:pt idx="3127">
                  <c:v>3.309877E-5</c:v>
                </c:pt>
                <c:pt idx="3128">
                  <c:v>3.3087860000000003E-5</c:v>
                </c:pt>
                <c:pt idx="3129">
                  <c:v>3.3079169999999998E-5</c:v>
                </c:pt>
                <c:pt idx="3130">
                  <c:v>3.3080400000000003E-5</c:v>
                </c:pt>
                <c:pt idx="3131">
                  <c:v>3.3068529999999999E-5</c:v>
                </c:pt>
                <c:pt idx="3132">
                  <c:v>3.305993E-5</c:v>
                </c:pt>
                <c:pt idx="3133">
                  <c:v>3.3047099999999997E-5</c:v>
                </c:pt>
                <c:pt idx="3134">
                  <c:v>3.3041530000000001E-5</c:v>
                </c:pt>
                <c:pt idx="3135">
                  <c:v>3.3041499999999999E-5</c:v>
                </c:pt>
                <c:pt idx="3136">
                  <c:v>3.3028399999999997E-5</c:v>
                </c:pt>
                <c:pt idx="3137">
                  <c:v>3.3021159999999999E-5</c:v>
                </c:pt>
                <c:pt idx="3138">
                  <c:v>3.3008140000000003E-5</c:v>
                </c:pt>
                <c:pt idx="3139">
                  <c:v>3.3005549999999998E-5</c:v>
                </c:pt>
                <c:pt idx="3140">
                  <c:v>3.2989389999999999E-5</c:v>
                </c:pt>
                <c:pt idx="3141">
                  <c:v>3.2979109999999998E-5</c:v>
                </c:pt>
                <c:pt idx="3142">
                  <c:v>3.2985070000000002E-5</c:v>
                </c:pt>
                <c:pt idx="3143">
                  <c:v>3.29678E-5</c:v>
                </c:pt>
                <c:pt idx="3144">
                  <c:v>3.2965359999999998E-5</c:v>
                </c:pt>
                <c:pt idx="3145">
                  <c:v>3.2948969999999997E-5</c:v>
                </c:pt>
                <c:pt idx="3146">
                  <c:v>3.2942769999999997E-5</c:v>
                </c:pt>
                <c:pt idx="3147">
                  <c:v>3.2944290000000002E-5</c:v>
                </c:pt>
                <c:pt idx="3148">
                  <c:v>3.2930550000000003E-5</c:v>
                </c:pt>
                <c:pt idx="3149">
                  <c:v>3.2924849999999997E-5</c:v>
                </c:pt>
                <c:pt idx="3150">
                  <c:v>3.2911969999999997E-5</c:v>
                </c:pt>
                <c:pt idx="3151">
                  <c:v>3.290882E-5</c:v>
                </c:pt>
                <c:pt idx="3152">
                  <c:v>3.2893779999999999E-5</c:v>
                </c:pt>
                <c:pt idx="3153">
                  <c:v>3.2886660000000002E-5</c:v>
                </c:pt>
                <c:pt idx="3154">
                  <c:v>3.2888259999999999E-5</c:v>
                </c:pt>
                <c:pt idx="3155">
                  <c:v>3.2874209999999998E-5</c:v>
                </c:pt>
                <c:pt idx="3156">
                  <c:v>3.286823E-5</c:v>
                </c:pt>
                <c:pt idx="3157">
                  <c:v>3.2850430000000002E-5</c:v>
                </c:pt>
                <c:pt idx="3158">
                  <c:v>3.28506E-5</c:v>
                </c:pt>
                <c:pt idx="3159">
                  <c:v>3.2849899999999999E-5</c:v>
                </c:pt>
                <c:pt idx="3160">
                  <c:v>3.2837730000000001E-5</c:v>
                </c:pt>
                <c:pt idx="3161">
                  <c:v>3.2828569999999997E-5</c:v>
                </c:pt>
                <c:pt idx="3162">
                  <c:v>3.2817229999999997E-5</c:v>
                </c:pt>
                <c:pt idx="3163">
                  <c:v>3.2809160000000001E-5</c:v>
                </c:pt>
                <c:pt idx="3164">
                  <c:v>3.2815090000000003E-5</c:v>
                </c:pt>
                <c:pt idx="3165">
                  <c:v>3.279296E-5</c:v>
                </c:pt>
                <c:pt idx="3166">
                  <c:v>3.2793229999999998E-5</c:v>
                </c:pt>
                <c:pt idx="3167">
                  <c:v>3.2775209999999998E-5</c:v>
                </c:pt>
                <c:pt idx="3168">
                  <c:v>3.2770120000000001E-5</c:v>
                </c:pt>
                <c:pt idx="3169">
                  <c:v>3.2764810000000002E-5</c:v>
                </c:pt>
                <c:pt idx="3170">
                  <c:v>3.274927E-5</c:v>
                </c:pt>
                <c:pt idx="3171">
                  <c:v>3.2752130000000003E-5</c:v>
                </c:pt>
                <c:pt idx="3172">
                  <c:v>3.2737639999999999E-5</c:v>
                </c:pt>
                <c:pt idx="3173">
                  <c:v>3.2733449999999997E-5</c:v>
                </c:pt>
                <c:pt idx="3174">
                  <c:v>3.2722760000000002E-5</c:v>
                </c:pt>
                <c:pt idx="3175">
                  <c:v>3.271402E-5</c:v>
                </c:pt>
                <c:pt idx="3176">
                  <c:v>3.2714730000000002E-5</c:v>
                </c:pt>
                <c:pt idx="3177">
                  <c:v>3.2701379999999997E-5</c:v>
                </c:pt>
                <c:pt idx="3178">
                  <c:v>3.269494E-5</c:v>
                </c:pt>
                <c:pt idx="3179">
                  <c:v>3.2681739999999999E-5</c:v>
                </c:pt>
                <c:pt idx="3180">
                  <c:v>3.2675739999999999E-5</c:v>
                </c:pt>
                <c:pt idx="3181">
                  <c:v>3.2678020000000003E-5</c:v>
                </c:pt>
                <c:pt idx="3182">
                  <c:v>3.2663270000000001E-5</c:v>
                </c:pt>
                <c:pt idx="3183">
                  <c:v>3.2656839999999998E-5</c:v>
                </c:pt>
                <c:pt idx="3184">
                  <c:v>3.2645119999999998E-5</c:v>
                </c:pt>
                <c:pt idx="3185">
                  <c:v>3.2641809999999997E-5</c:v>
                </c:pt>
                <c:pt idx="3186">
                  <c:v>3.2640600000000001E-5</c:v>
                </c:pt>
                <c:pt idx="3187">
                  <c:v>3.2624340000000001E-5</c:v>
                </c:pt>
                <c:pt idx="3188">
                  <c:v>3.2619559999999999E-5</c:v>
                </c:pt>
                <c:pt idx="3189">
                  <c:v>3.2606830000000003E-5</c:v>
                </c:pt>
                <c:pt idx="3190">
                  <c:v>3.2598619999999998E-5</c:v>
                </c:pt>
                <c:pt idx="3191">
                  <c:v>3.2606559999999998E-5</c:v>
                </c:pt>
                <c:pt idx="3192">
                  <c:v>3.258926E-5</c:v>
                </c:pt>
                <c:pt idx="3193">
                  <c:v>3.2582590000000001E-5</c:v>
                </c:pt>
                <c:pt idx="3194">
                  <c:v>3.257259E-5</c:v>
                </c:pt>
                <c:pt idx="3195">
                  <c:v>3.256445E-5</c:v>
                </c:pt>
                <c:pt idx="3196">
                  <c:v>3.2563410000000001E-5</c:v>
                </c:pt>
                <c:pt idx="3197">
                  <c:v>3.2550859999999998E-5</c:v>
                </c:pt>
                <c:pt idx="3198">
                  <c:v>3.2543190000000003E-5</c:v>
                </c:pt>
                <c:pt idx="3199">
                  <c:v>3.253181E-5</c:v>
                </c:pt>
                <c:pt idx="3200">
                  <c:v>3.2526829999999997E-5</c:v>
                </c:pt>
                <c:pt idx="3201">
                  <c:v>3.2530039999999998E-5</c:v>
                </c:pt>
                <c:pt idx="3202">
                  <c:v>3.251292E-5</c:v>
                </c:pt>
                <c:pt idx="3203">
                  <c:v>3.2507910000000002E-5</c:v>
                </c:pt>
                <c:pt idx="3204">
                  <c:v>3.2493180000000001E-5</c:v>
                </c:pt>
                <c:pt idx="3205">
                  <c:v>3.2490190000000002E-5</c:v>
                </c:pt>
                <c:pt idx="3206">
                  <c:v>3.2492649999999998E-5</c:v>
                </c:pt>
                <c:pt idx="3207">
                  <c:v>3.2478870000000003E-5</c:v>
                </c:pt>
                <c:pt idx="3208">
                  <c:v>3.2468449999999999E-5</c:v>
                </c:pt>
                <c:pt idx="3209">
                  <c:v>3.2455629999999997E-5</c:v>
                </c:pt>
                <c:pt idx="3210">
                  <c:v>3.2454930000000002E-5</c:v>
                </c:pt>
                <c:pt idx="3211">
                  <c:v>3.2452320000000002E-5</c:v>
                </c:pt>
                <c:pt idx="3212">
                  <c:v>3.2437680000000001E-5</c:v>
                </c:pt>
                <c:pt idx="3213">
                  <c:v>3.2434990000000003E-5</c:v>
                </c:pt>
                <c:pt idx="3214">
                  <c:v>3.2420099999999998E-5</c:v>
                </c:pt>
                <c:pt idx="3215">
                  <c:v>3.2416109999999997E-5</c:v>
                </c:pt>
                <c:pt idx="3216">
                  <c:v>3.2418890000000002E-5</c:v>
                </c:pt>
                <c:pt idx="3217">
                  <c:v>3.2400980000000002E-5</c:v>
                </c:pt>
                <c:pt idx="3218">
                  <c:v>3.2395699999999999E-5</c:v>
                </c:pt>
                <c:pt idx="3219">
                  <c:v>3.2382750000000001E-5</c:v>
                </c:pt>
                <c:pt idx="3220">
                  <c:v>3.237945E-5</c:v>
                </c:pt>
                <c:pt idx="3221">
                  <c:v>3.2382819999999999E-5</c:v>
                </c:pt>
                <c:pt idx="3222">
                  <c:v>3.236598E-5</c:v>
                </c:pt>
                <c:pt idx="3223">
                  <c:v>3.2362500000000001E-5</c:v>
                </c:pt>
                <c:pt idx="3224">
                  <c:v>3.2346620000000001E-5</c:v>
                </c:pt>
                <c:pt idx="3225">
                  <c:v>3.2343830000000002E-5</c:v>
                </c:pt>
                <c:pt idx="3226">
                  <c:v>3.2342009999999997E-5</c:v>
                </c:pt>
                <c:pt idx="3227">
                  <c:v>3.232782E-5</c:v>
                </c:pt>
                <c:pt idx="3228">
                  <c:v>3.2323670000000002E-5</c:v>
                </c:pt>
                <c:pt idx="3229">
                  <c:v>3.2312810000000001E-5</c:v>
                </c:pt>
                <c:pt idx="3230">
                  <c:v>3.2306610000000001E-5</c:v>
                </c:pt>
                <c:pt idx="3231">
                  <c:v>3.2310810000000003E-5</c:v>
                </c:pt>
                <c:pt idx="3232">
                  <c:v>3.2296370000000003E-5</c:v>
                </c:pt>
                <c:pt idx="3233">
                  <c:v>3.2286999999999998E-5</c:v>
                </c:pt>
                <c:pt idx="3234">
                  <c:v>3.2272969999999999E-5</c:v>
                </c:pt>
                <c:pt idx="3235">
                  <c:v>3.2269710000000001E-5</c:v>
                </c:pt>
                <c:pt idx="3236">
                  <c:v>3.227222E-5</c:v>
                </c:pt>
                <c:pt idx="3237">
                  <c:v>3.2256150000000001E-5</c:v>
                </c:pt>
                <c:pt idx="3238">
                  <c:v>3.2252580000000002E-5</c:v>
                </c:pt>
                <c:pt idx="3239">
                  <c:v>3.224035E-5</c:v>
                </c:pt>
                <c:pt idx="3240">
                  <c:v>3.223047E-5</c:v>
                </c:pt>
                <c:pt idx="3241">
                  <c:v>3.22323E-5</c:v>
                </c:pt>
                <c:pt idx="3242">
                  <c:v>3.2220279999999999E-5</c:v>
                </c:pt>
                <c:pt idx="3243">
                  <c:v>3.2215970000000003E-5</c:v>
                </c:pt>
                <c:pt idx="3244">
                  <c:v>3.220266E-5</c:v>
                </c:pt>
                <c:pt idx="3245">
                  <c:v>3.219985E-5</c:v>
                </c:pt>
                <c:pt idx="3246">
                  <c:v>3.22014E-5</c:v>
                </c:pt>
                <c:pt idx="3247">
                  <c:v>3.2183559999999999E-5</c:v>
                </c:pt>
                <c:pt idx="3248">
                  <c:v>3.2179730000000002E-5</c:v>
                </c:pt>
                <c:pt idx="3249">
                  <c:v>3.2167579999999999E-5</c:v>
                </c:pt>
                <c:pt idx="3250">
                  <c:v>3.2158410000000001E-5</c:v>
                </c:pt>
                <c:pt idx="3251">
                  <c:v>3.2165980000000002E-5</c:v>
                </c:pt>
                <c:pt idx="3252">
                  <c:v>3.2149230000000003E-5</c:v>
                </c:pt>
                <c:pt idx="3253">
                  <c:v>3.2144709999999998E-5</c:v>
                </c:pt>
                <c:pt idx="3254">
                  <c:v>3.2137439999999998E-5</c:v>
                </c:pt>
                <c:pt idx="3255">
                  <c:v>3.2127459999999997E-5</c:v>
                </c:pt>
                <c:pt idx="3256">
                  <c:v>3.2129609999999999E-5</c:v>
                </c:pt>
                <c:pt idx="3257">
                  <c:v>3.2114679999999998E-5</c:v>
                </c:pt>
                <c:pt idx="3258">
                  <c:v>3.2106800000000002E-5</c:v>
                </c:pt>
                <c:pt idx="3259">
                  <c:v>3.2117279999999997E-5</c:v>
                </c:pt>
                <c:pt idx="3260">
                  <c:v>3.2095180000000003E-5</c:v>
                </c:pt>
                <c:pt idx="3261">
                  <c:v>3.2093479999999999E-5</c:v>
                </c:pt>
                <c:pt idx="3262">
                  <c:v>3.2081310000000001E-5</c:v>
                </c:pt>
                <c:pt idx="3263">
                  <c:v>3.2074140000000001E-5</c:v>
                </c:pt>
                <c:pt idx="3264">
                  <c:v>3.2077440000000002E-5</c:v>
                </c:pt>
                <c:pt idx="3265">
                  <c:v>3.2063819999999998E-5</c:v>
                </c:pt>
                <c:pt idx="3266">
                  <c:v>3.2054370000000001E-5</c:v>
                </c:pt>
                <c:pt idx="3267">
                  <c:v>3.2047500000000001E-5</c:v>
                </c:pt>
                <c:pt idx="3268">
                  <c:v>3.2037579999999998E-5</c:v>
                </c:pt>
                <c:pt idx="3269">
                  <c:v>3.2042699999999997E-5</c:v>
                </c:pt>
                <c:pt idx="3270">
                  <c:v>3.2030019999999998E-5</c:v>
                </c:pt>
                <c:pt idx="3271">
                  <c:v>3.2020719999999998E-5</c:v>
                </c:pt>
                <c:pt idx="3272">
                  <c:v>3.2006479999999998E-5</c:v>
                </c:pt>
                <c:pt idx="3273">
                  <c:v>3.2007939999999998E-5</c:v>
                </c:pt>
                <c:pt idx="3274">
                  <c:v>3.2008989999999997E-5</c:v>
                </c:pt>
                <c:pt idx="3275">
                  <c:v>3.1988289999999999E-5</c:v>
                </c:pt>
                <c:pt idx="3276">
                  <c:v>3.1986390000000002E-5</c:v>
                </c:pt>
                <c:pt idx="3277">
                  <c:v>3.1993560000000002E-5</c:v>
                </c:pt>
                <c:pt idx="3278">
                  <c:v>3.1971699999999997E-5</c:v>
                </c:pt>
                <c:pt idx="3279">
                  <c:v>3.197115E-5</c:v>
                </c:pt>
                <c:pt idx="3280">
                  <c:v>3.1956750000000002E-5</c:v>
                </c:pt>
                <c:pt idx="3281">
                  <c:v>3.1952029999999997E-5</c:v>
                </c:pt>
                <c:pt idx="3282">
                  <c:v>3.1956080000000003E-5</c:v>
                </c:pt>
                <c:pt idx="3283">
                  <c:v>3.1940809999999998E-5</c:v>
                </c:pt>
                <c:pt idx="3284">
                  <c:v>3.1936990000000002E-5</c:v>
                </c:pt>
                <c:pt idx="3285">
                  <c:v>3.1919999999999999E-5</c:v>
                </c:pt>
                <c:pt idx="3286">
                  <c:v>3.1914189999999999E-5</c:v>
                </c:pt>
                <c:pt idx="3287">
                  <c:v>3.1923540000000003E-5</c:v>
                </c:pt>
                <c:pt idx="3288">
                  <c:v>3.1905990000000002E-5</c:v>
                </c:pt>
                <c:pt idx="3289">
                  <c:v>3.1897770000000003E-5</c:v>
                </c:pt>
                <c:pt idx="3290">
                  <c:v>3.1904109999999999E-5</c:v>
                </c:pt>
                <c:pt idx="3291">
                  <c:v>3.1889089999999999E-5</c:v>
                </c:pt>
                <c:pt idx="3292">
                  <c:v>3.18833E-5</c:v>
                </c:pt>
                <c:pt idx="3293">
                  <c:v>3.1869360000000001E-5</c:v>
                </c:pt>
                <c:pt idx="3294">
                  <c:v>3.186334E-5</c:v>
                </c:pt>
                <c:pt idx="3295">
                  <c:v>3.1865490000000001E-5</c:v>
                </c:pt>
                <c:pt idx="3296">
                  <c:v>3.1850180000000001E-5</c:v>
                </c:pt>
                <c:pt idx="3297">
                  <c:v>3.1846839999999997E-5</c:v>
                </c:pt>
                <c:pt idx="3298">
                  <c:v>3.1833530000000001E-5</c:v>
                </c:pt>
                <c:pt idx="3299">
                  <c:v>3.1832180000000002E-5</c:v>
                </c:pt>
                <c:pt idx="3300">
                  <c:v>3.1833230000000001E-5</c:v>
                </c:pt>
                <c:pt idx="3301">
                  <c:v>3.181792E-5</c:v>
                </c:pt>
                <c:pt idx="3302">
                  <c:v>3.1810819999999998E-5</c:v>
                </c:pt>
                <c:pt idx="3303">
                  <c:v>3.18183E-5</c:v>
                </c:pt>
                <c:pt idx="3304">
                  <c:v>3.1800600000000002E-5</c:v>
                </c:pt>
                <c:pt idx="3305">
                  <c:v>3.1795819999999999E-5</c:v>
                </c:pt>
                <c:pt idx="3306">
                  <c:v>3.1781120000000001E-5</c:v>
                </c:pt>
                <c:pt idx="3307">
                  <c:v>3.178043E-5</c:v>
                </c:pt>
                <c:pt idx="3308">
                  <c:v>3.1782490000000002E-5</c:v>
                </c:pt>
                <c:pt idx="3309">
                  <c:v>3.1765099999999998E-5</c:v>
                </c:pt>
                <c:pt idx="3310">
                  <c:v>3.1761609999999998E-5</c:v>
                </c:pt>
                <c:pt idx="3311">
                  <c:v>3.176386E-5</c:v>
                </c:pt>
                <c:pt idx="3312">
                  <c:v>3.1748049999999998E-5</c:v>
                </c:pt>
                <c:pt idx="3313">
                  <c:v>3.1741649999999998E-5</c:v>
                </c:pt>
                <c:pt idx="3314">
                  <c:v>3.1731730000000002E-5</c:v>
                </c:pt>
                <c:pt idx="3315">
                  <c:v>3.172579E-5</c:v>
                </c:pt>
                <c:pt idx="3316">
                  <c:v>3.173093E-5</c:v>
                </c:pt>
                <c:pt idx="3317">
                  <c:v>3.1711590000000002E-5</c:v>
                </c:pt>
                <c:pt idx="3318">
                  <c:v>3.1709669999999997E-5</c:v>
                </c:pt>
                <c:pt idx="3319">
                  <c:v>3.169461E-5</c:v>
                </c:pt>
                <c:pt idx="3320">
                  <c:v>3.1691589999999999E-5</c:v>
                </c:pt>
                <c:pt idx="3321">
                  <c:v>3.1693589999999997E-5</c:v>
                </c:pt>
                <c:pt idx="3322">
                  <c:v>3.167998E-5</c:v>
                </c:pt>
                <c:pt idx="3323">
                  <c:v>3.1675060000000002E-5</c:v>
                </c:pt>
                <c:pt idx="3324">
                  <c:v>3.1674719999999998E-5</c:v>
                </c:pt>
                <c:pt idx="3325">
                  <c:v>3.1665239999999999E-5</c:v>
                </c:pt>
                <c:pt idx="3326">
                  <c:v>3.1656850000000002E-5</c:v>
                </c:pt>
                <c:pt idx="3327">
                  <c:v>3.1648250000000003E-5</c:v>
                </c:pt>
                <c:pt idx="3328">
                  <c:v>3.1638869999999997E-5</c:v>
                </c:pt>
                <c:pt idx="3329">
                  <c:v>3.1641270000000003E-5</c:v>
                </c:pt>
                <c:pt idx="3330">
                  <c:v>3.1630900000000002E-5</c:v>
                </c:pt>
                <c:pt idx="3331">
                  <c:v>3.1625280000000002E-5</c:v>
                </c:pt>
                <c:pt idx="3332">
                  <c:v>3.162748E-5</c:v>
                </c:pt>
                <c:pt idx="3333">
                  <c:v>3.1607479999999997E-5</c:v>
                </c:pt>
                <c:pt idx="3334">
                  <c:v>3.1605800000000002E-5</c:v>
                </c:pt>
                <c:pt idx="3335">
                  <c:v>3.1595060000000002E-5</c:v>
                </c:pt>
                <c:pt idx="3336">
                  <c:v>3.159028E-5</c:v>
                </c:pt>
                <c:pt idx="3337">
                  <c:v>3.159309E-5</c:v>
                </c:pt>
                <c:pt idx="3338">
                  <c:v>3.1573860000000003E-5</c:v>
                </c:pt>
                <c:pt idx="3339">
                  <c:v>3.1569049999999999E-5</c:v>
                </c:pt>
                <c:pt idx="3340">
                  <c:v>3.1577900000000001E-5</c:v>
                </c:pt>
                <c:pt idx="3341">
                  <c:v>3.155958E-5</c:v>
                </c:pt>
                <c:pt idx="3342">
                  <c:v>3.1557499999999997E-5</c:v>
                </c:pt>
                <c:pt idx="3343">
                  <c:v>3.1542779999999998E-5</c:v>
                </c:pt>
                <c:pt idx="3344">
                  <c:v>3.153846E-5</c:v>
                </c:pt>
                <c:pt idx="3345">
                  <c:v>3.1539799999999999E-5</c:v>
                </c:pt>
                <c:pt idx="3346">
                  <c:v>3.1525079999999999E-5</c:v>
                </c:pt>
                <c:pt idx="3347">
                  <c:v>3.1522100000000001E-5</c:v>
                </c:pt>
                <c:pt idx="3348">
                  <c:v>3.1526360000000001E-5</c:v>
                </c:pt>
                <c:pt idx="3349">
                  <c:v>3.1510049999999998E-5</c:v>
                </c:pt>
                <c:pt idx="3350">
                  <c:v>3.1501560000000001E-5</c:v>
                </c:pt>
                <c:pt idx="3351">
                  <c:v>3.1495460000000001E-5</c:v>
                </c:pt>
                <c:pt idx="3352">
                  <c:v>3.1485719999999997E-5</c:v>
                </c:pt>
                <c:pt idx="3353">
                  <c:v>3.1489709999999998E-5</c:v>
                </c:pt>
                <c:pt idx="3354">
                  <c:v>3.147608E-5</c:v>
                </c:pt>
                <c:pt idx="3355">
                  <c:v>3.1470300000000003E-5</c:v>
                </c:pt>
                <c:pt idx="3356">
                  <c:v>3.1474499999999998E-5</c:v>
                </c:pt>
                <c:pt idx="3357">
                  <c:v>3.1458819999999999E-5</c:v>
                </c:pt>
                <c:pt idx="3358">
                  <c:v>3.1455270000000001E-5</c:v>
                </c:pt>
                <c:pt idx="3359">
                  <c:v>3.1457300000000001E-5</c:v>
                </c:pt>
                <c:pt idx="3360">
                  <c:v>3.1443019999999998E-5</c:v>
                </c:pt>
                <c:pt idx="3361">
                  <c:v>3.143811E-5</c:v>
                </c:pt>
                <c:pt idx="3362">
                  <c:v>3.1425369999999997E-5</c:v>
                </c:pt>
                <c:pt idx="3363">
                  <c:v>3.1421370000000002E-5</c:v>
                </c:pt>
                <c:pt idx="3364">
                  <c:v>3.1420909999999997E-5</c:v>
                </c:pt>
                <c:pt idx="3365">
                  <c:v>3.1409419999999999E-5</c:v>
                </c:pt>
                <c:pt idx="3366">
                  <c:v>3.1405400000000003E-5</c:v>
                </c:pt>
                <c:pt idx="3367">
                  <c:v>3.14043E-5</c:v>
                </c:pt>
                <c:pt idx="3368">
                  <c:v>3.1391920000000001E-5</c:v>
                </c:pt>
                <c:pt idx="3369">
                  <c:v>3.1385879999999999E-5</c:v>
                </c:pt>
                <c:pt idx="3370">
                  <c:v>3.1375770000000003E-5</c:v>
                </c:pt>
                <c:pt idx="3371">
                  <c:v>3.1367410000000001E-5</c:v>
                </c:pt>
                <c:pt idx="3372">
                  <c:v>3.1371709999999997E-5</c:v>
                </c:pt>
                <c:pt idx="3373">
                  <c:v>3.1357969999999998E-5</c:v>
                </c:pt>
                <c:pt idx="3374">
                  <c:v>3.1351360000000003E-5</c:v>
                </c:pt>
                <c:pt idx="3375">
                  <c:v>3.1357740000000002E-5</c:v>
                </c:pt>
                <c:pt idx="3376">
                  <c:v>3.1338270000000002E-5</c:v>
                </c:pt>
                <c:pt idx="3377">
                  <c:v>3.1341250000000001E-5</c:v>
                </c:pt>
                <c:pt idx="3378">
                  <c:v>3.1343939999999999E-5</c:v>
                </c:pt>
                <c:pt idx="3379">
                  <c:v>3.1321839999999998E-5</c:v>
                </c:pt>
                <c:pt idx="3380">
                  <c:v>3.1319239999999999E-5</c:v>
                </c:pt>
                <c:pt idx="3381">
                  <c:v>3.1307499999999998E-5</c:v>
                </c:pt>
                <c:pt idx="3382">
                  <c:v>3.130549E-5</c:v>
                </c:pt>
                <c:pt idx="3383">
                  <c:v>3.1309139999999998E-5</c:v>
                </c:pt>
                <c:pt idx="3384">
                  <c:v>3.1292699999999999E-5</c:v>
                </c:pt>
                <c:pt idx="3385">
                  <c:v>3.128873E-5</c:v>
                </c:pt>
                <c:pt idx="3386">
                  <c:v>3.1290200000000001E-5</c:v>
                </c:pt>
                <c:pt idx="3387">
                  <c:v>3.1273170000000002E-5</c:v>
                </c:pt>
                <c:pt idx="3388">
                  <c:v>3.1270389999999997E-5</c:v>
                </c:pt>
                <c:pt idx="3389">
                  <c:v>3.1274069999999997E-5</c:v>
                </c:pt>
                <c:pt idx="3390">
                  <c:v>3.1260090000000002E-5</c:v>
                </c:pt>
                <c:pt idx="3391">
                  <c:v>3.125571E-5</c:v>
                </c:pt>
                <c:pt idx="3392">
                  <c:v>3.1241129999999997E-5</c:v>
                </c:pt>
                <c:pt idx="3393">
                  <c:v>3.1236550000000002E-5</c:v>
                </c:pt>
                <c:pt idx="3394">
                  <c:v>3.1240930000000003E-5</c:v>
                </c:pt>
                <c:pt idx="3395">
                  <c:v>3.1224199999999998E-5</c:v>
                </c:pt>
                <c:pt idx="3396">
                  <c:v>3.1220880000000003E-5</c:v>
                </c:pt>
                <c:pt idx="3397">
                  <c:v>3.1222310000000002E-5</c:v>
                </c:pt>
                <c:pt idx="3398">
                  <c:v>3.1207549999999999E-5</c:v>
                </c:pt>
                <c:pt idx="3399">
                  <c:v>3.120708E-5</c:v>
                </c:pt>
                <c:pt idx="3400">
                  <c:v>3.1208840000000001E-5</c:v>
                </c:pt>
                <c:pt idx="3401">
                  <c:v>3.119119E-5</c:v>
                </c:pt>
                <c:pt idx="3402">
                  <c:v>3.1189590000000003E-5</c:v>
                </c:pt>
                <c:pt idx="3403">
                  <c:v>3.1172630000000002E-5</c:v>
                </c:pt>
                <c:pt idx="3404">
                  <c:v>3.1167039999999998E-5</c:v>
                </c:pt>
                <c:pt idx="3405">
                  <c:v>3.117269E-5</c:v>
                </c:pt>
                <c:pt idx="3406">
                  <c:v>3.1159669999999997E-5</c:v>
                </c:pt>
                <c:pt idx="3407">
                  <c:v>3.1155629999999999E-5</c:v>
                </c:pt>
                <c:pt idx="3408">
                  <c:v>3.1161490000000002E-5</c:v>
                </c:pt>
                <c:pt idx="3409">
                  <c:v>3.114256E-5</c:v>
                </c:pt>
                <c:pt idx="3410">
                  <c:v>3.1137199999999997E-5</c:v>
                </c:pt>
                <c:pt idx="3411">
                  <c:v>3.1140329999999999E-5</c:v>
                </c:pt>
                <c:pt idx="3412">
                  <c:v>3.1126669999999999E-5</c:v>
                </c:pt>
                <c:pt idx="3413">
                  <c:v>3.1120780000000001E-5</c:v>
                </c:pt>
                <c:pt idx="3414">
                  <c:v>3.1107230000000001E-5</c:v>
                </c:pt>
                <c:pt idx="3415">
                  <c:v>3.1104120000000001E-5</c:v>
                </c:pt>
                <c:pt idx="3416">
                  <c:v>3.1107279999999998E-5</c:v>
                </c:pt>
                <c:pt idx="3417">
                  <c:v>3.1093929999999999E-5</c:v>
                </c:pt>
                <c:pt idx="3418">
                  <c:v>3.1087290000000002E-5</c:v>
                </c:pt>
                <c:pt idx="3419">
                  <c:v>3.1092600000000001E-5</c:v>
                </c:pt>
                <c:pt idx="3420">
                  <c:v>3.1076720000000002E-5</c:v>
                </c:pt>
                <c:pt idx="3421">
                  <c:v>3.1071339999999998E-5</c:v>
                </c:pt>
                <c:pt idx="3422">
                  <c:v>3.107776E-5</c:v>
                </c:pt>
                <c:pt idx="3423">
                  <c:v>3.1056680000000002E-5</c:v>
                </c:pt>
                <c:pt idx="3424">
                  <c:v>3.1056190000000002E-5</c:v>
                </c:pt>
                <c:pt idx="3425">
                  <c:v>3.1062870000000002E-5</c:v>
                </c:pt>
                <c:pt idx="3426">
                  <c:v>3.1042269999999997E-5</c:v>
                </c:pt>
                <c:pt idx="3427">
                  <c:v>3.1037960000000001E-5</c:v>
                </c:pt>
                <c:pt idx="3428">
                  <c:v>3.1024050000000003E-5</c:v>
                </c:pt>
                <c:pt idx="3429">
                  <c:v>3.1021259999999998E-5</c:v>
                </c:pt>
                <c:pt idx="3430">
                  <c:v>3.1028419999999997E-5</c:v>
                </c:pt>
                <c:pt idx="3431">
                  <c:v>3.1012300000000001E-5</c:v>
                </c:pt>
                <c:pt idx="3432">
                  <c:v>3.100521E-5</c:v>
                </c:pt>
                <c:pt idx="3433">
                  <c:v>3.1011269999999997E-5</c:v>
                </c:pt>
                <c:pt idx="3434">
                  <c:v>3.0988999999999998E-5</c:v>
                </c:pt>
                <c:pt idx="3435">
                  <c:v>3.0987839999999998E-5</c:v>
                </c:pt>
                <c:pt idx="3436">
                  <c:v>3.099494E-5</c:v>
                </c:pt>
                <c:pt idx="3437">
                  <c:v>3.0979909999999999E-5</c:v>
                </c:pt>
                <c:pt idx="3438">
                  <c:v>3.0971150000000002E-5</c:v>
                </c:pt>
                <c:pt idx="3439">
                  <c:v>3.0978110000000001E-5</c:v>
                </c:pt>
                <c:pt idx="3440">
                  <c:v>3.096239E-5</c:v>
                </c:pt>
                <c:pt idx="3441">
                  <c:v>3.0958959999999997E-5</c:v>
                </c:pt>
                <c:pt idx="3442">
                  <c:v>3.094273E-5</c:v>
                </c:pt>
                <c:pt idx="3443">
                  <c:v>3.0938139999999997E-5</c:v>
                </c:pt>
                <c:pt idx="3444">
                  <c:v>3.0944790000000002E-5</c:v>
                </c:pt>
                <c:pt idx="3445">
                  <c:v>3.0926110000000003E-5</c:v>
                </c:pt>
                <c:pt idx="3446">
                  <c:v>3.0923639999999999E-5</c:v>
                </c:pt>
                <c:pt idx="3447">
                  <c:v>3.0928559999999998E-5</c:v>
                </c:pt>
                <c:pt idx="3448">
                  <c:v>3.0909830000000002E-5</c:v>
                </c:pt>
                <c:pt idx="3449">
                  <c:v>3.0908209999999997E-5</c:v>
                </c:pt>
                <c:pt idx="3450">
                  <c:v>3.0913100000000001E-5</c:v>
                </c:pt>
                <c:pt idx="3451">
                  <c:v>3.0895549999999999E-5</c:v>
                </c:pt>
                <c:pt idx="3452">
                  <c:v>3.0891730000000003E-5</c:v>
                </c:pt>
                <c:pt idx="3453">
                  <c:v>3.0894890000000001E-5</c:v>
                </c:pt>
                <c:pt idx="3454">
                  <c:v>3.0879179999999999E-5</c:v>
                </c:pt>
                <c:pt idx="3455">
                  <c:v>3.0878910000000001E-5</c:v>
                </c:pt>
                <c:pt idx="3456">
                  <c:v>3.0877960000000002E-5</c:v>
                </c:pt>
                <c:pt idx="3457">
                  <c:v>3.0861280000000001E-5</c:v>
                </c:pt>
                <c:pt idx="3458">
                  <c:v>3.0858419999999997E-5</c:v>
                </c:pt>
                <c:pt idx="3459">
                  <c:v>3.0846019999999997E-5</c:v>
                </c:pt>
                <c:pt idx="3460">
                  <c:v>3.0840519999999999E-5</c:v>
                </c:pt>
                <c:pt idx="3461">
                  <c:v>3.0844879999999999E-5</c:v>
                </c:pt>
                <c:pt idx="3462">
                  <c:v>3.0827580000000001E-5</c:v>
                </c:pt>
                <c:pt idx="3463">
                  <c:v>3.0825060000000001E-5</c:v>
                </c:pt>
                <c:pt idx="3464">
                  <c:v>3.082582E-5</c:v>
                </c:pt>
                <c:pt idx="3465">
                  <c:v>3.0814330000000003E-5</c:v>
                </c:pt>
                <c:pt idx="3466">
                  <c:v>3.0805949999999999E-5</c:v>
                </c:pt>
                <c:pt idx="3467">
                  <c:v>3.0810299999999999E-5</c:v>
                </c:pt>
                <c:pt idx="3468">
                  <c:v>3.0800850000000002E-5</c:v>
                </c:pt>
                <c:pt idx="3469">
                  <c:v>3.0791270000000002E-5</c:v>
                </c:pt>
                <c:pt idx="3470">
                  <c:v>3.0796090000000001E-5</c:v>
                </c:pt>
                <c:pt idx="3471">
                  <c:v>3.0781989999999997E-5</c:v>
                </c:pt>
                <c:pt idx="3472">
                  <c:v>3.0775670000000002E-5</c:v>
                </c:pt>
                <c:pt idx="3473">
                  <c:v>3.0778190000000002E-5</c:v>
                </c:pt>
                <c:pt idx="3474">
                  <c:v>3.0767030000000001E-5</c:v>
                </c:pt>
                <c:pt idx="3475">
                  <c:v>3.0759890000000003E-5</c:v>
                </c:pt>
                <c:pt idx="3476">
                  <c:v>3.0763640000000001E-5</c:v>
                </c:pt>
                <c:pt idx="3477">
                  <c:v>3.0745589999999998E-5</c:v>
                </c:pt>
                <c:pt idx="3478">
                  <c:v>3.0741960000000002E-5</c:v>
                </c:pt>
                <c:pt idx="3479">
                  <c:v>3.0730420000000001E-5</c:v>
                </c:pt>
                <c:pt idx="3480">
                  <c:v>3.0723189999999997E-5</c:v>
                </c:pt>
                <c:pt idx="3481">
                  <c:v>3.0730849999999997E-5</c:v>
                </c:pt>
                <c:pt idx="3482">
                  <c:v>3.0715949999999999E-5</c:v>
                </c:pt>
                <c:pt idx="3483">
                  <c:v>3.0708479999999998E-5</c:v>
                </c:pt>
                <c:pt idx="3484">
                  <c:v>3.0712600000000001E-5</c:v>
                </c:pt>
                <c:pt idx="3485">
                  <c:v>3.069611E-5</c:v>
                </c:pt>
                <c:pt idx="3486">
                  <c:v>3.0696740000000003E-5</c:v>
                </c:pt>
                <c:pt idx="3487">
                  <c:v>3.0700230000000003E-5</c:v>
                </c:pt>
                <c:pt idx="3488">
                  <c:v>3.068148E-5</c:v>
                </c:pt>
                <c:pt idx="3489">
                  <c:v>3.0679950000000001E-5</c:v>
                </c:pt>
                <c:pt idx="3490">
                  <c:v>3.0682600000000003E-5</c:v>
                </c:pt>
                <c:pt idx="3491">
                  <c:v>3.0664779999999997E-5</c:v>
                </c:pt>
                <c:pt idx="3492">
                  <c:v>3.0661860000000003E-5</c:v>
                </c:pt>
                <c:pt idx="3493">
                  <c:v>3.0668109999999999E-5</c:v>
                </c:pt>
                <c:pt idx="3494">
                  <c:v>3.0647790000000001E-5</c:v>
                </c:pt>
                <c:pt idx="3495">
                  <c:v>3.0645419999999998E-5</c:v>
                </c:pt>
                <c:pt idx="3496">
                  <c:v>3.0648000000000002E-5</c:v>
                </c:pt>
                <c:pt idx="3497">
                  <c:v>3.0635700000000002E-5</c:v>
                </c:pt>
                <c:pt idx="3498">
                  <c:v>3.0629580000000001E-5</c:v>
                </c:pt>
                <c:pt idx="3499">
                  <c:v>3.0638010000000001E-5</c:v>
                </c:pt>
                <c:pt idx="3500">
                  <c:v>3.0618979999999998E-5</c:v>
                </c:pt>
                <c:pt idx="3501">
                  <c:v>3.0614429999999998E-5</c:v>
                </c:pt>
                <c:pt idx="3502">
                  <c:v>3.0620819999999998E-5</c:v>
                </c:pt>
                <c:pt idx="3503">
                  <c:v>3.0601159999999998E-5</c:v>
                </c:pt>
                <c:pt idx="3504">
                  <c:v>3.0598259999999999E-5</c:v>
                </c:pt>
                <c:pt idx="3505">
                  <c:v>3.0600499999999999E-5</c:v>
                </c:pt>
                <c:pt idx="3506">
                  <c:v>3.0587879999999998E-5</c:v>
                </c:pt>
                <c:pt idx="3507">
                  <c:v>3.0580909999999998E-5</c:v>
                </c:pt>
                <c:pt idx="3508">
                  <c:v>3.0564220000000003E-5</c:v>
                </c:pt>
                <c:pt idx="3509">
                  <c:v>3.0563099999999999E-5</c:v>
                </c:pt>
                <c:pt idx="3510">
                  <c:v>3.0568870000000003E-5</c:v>
                </c:pt>
                <c:pt idx="3511">
                  <c:v>3.0551210000000001E-5</c:v>
                </c:pt>
                <c:pt idx="3512">
                  <c:v>3.05453E-5</c:v>
                </c:pt>
                <c:pt idx="3513">
                  <c:v>3.0549090000000001E-5</c:v>
                </c:pt>
                <c:pt idx="3514">
                  <c:v>3.0535330000000001E-5</c:v>
                </c:pt>
                <c:pt idx="3515">
                  <c:v>3.0529920000000002E-5</c:v>
                </c:pt>
                <c:pt idx="3516">
                  <c:v>3.0533919999999997E-5</c:v>
                </c:pt>
                <c:pt idx="3517">
                  <c:v>3.0519960000000003E-5</c:v>
                </c:pt>
                <c:pt idx="3518">
                  <c:v>3.0511750000000001E-5</c:v>
                </c:pt>
                <c:pt idx="3519">
                  <c:v>3.0520469999999998E-5</c:v>
                </c:pt>
                <c:pt idx="3520">
                  <c:v>3.050345E-5</c:v>
                </c:pt>
                <c:pt idx="3521">
                  <c:v>3.049895E-5</c:v>
                </c:pt>
                <c:pt idx="3522">
                  <c:v>3.0502939999999998E-5</c:v>
                </c:pt>
                <c:pt idx="3523">
                  <c:v>3.0484729999999998E-5</c:v>
                </c:pt>
                <c:pt idx="3524">
                  <c:v>3.0482490000000001E-5</c:v>
                </c:pt>
                <c:pt idx="3525">
                  <c:v>3.0487190000000001E-5</c:v>
                </c:pt>
                <c:pt idx="3526">
                  <c:v>3.0473689999999999E-5</c:v>
                </c:pt>
                <c:pt idx="3527">
                  <c:v>3.0466229999999998E-5</c:v>
                </c:pt>
                <c:pt idx="3528">
                  <c:v>3.0469950000000001E-5</c:v>
                </c:pt>
                <c:pt idx="3529">
                  <c:v>3.045662E-5</c:v>
                </c:pt>
                <c:pt idx="3530">
                  <c:v>3.0454590000000001E-5</c:v>
                </c:pt>
                <c:pt idx="3531">
                  <c:v>3.0456119999999999E-5</c:v>
                </c:pt>
                <c:pt idx="3532">
                  <c:v>3.0439670000000001E-5</c:v>
                </c:pt>
                <c:pt idx="3533">
                  <c:v>3.0433180000000001E-5</c:v>
                </c:pt>
                <c:pt idx="3534">
                  <c:v>3.044058E-5</c:v>
                </c:pt>
                <c:pt idx="3535">
                  <c:v>3.0423999999999999E-5</c:v>
                </c:pt>
                <c:pt idx="3536">
                  <c:v>3.0420500000000001E-5</c:v>
                </c:pt>
                <c:pt idx="3537">
                  <c:v>3.0424529999999999E-5</c:v>
                </c:pt>
                <c:pt idx="3538">
                  <c:v>3.0406559999999998E-5</c:v>
                </c:pt>
                <c:pt idx="3539">
                  <c:v>3.0404039999999998E-5</c:v>
                </c:pt>
                <c:pt idx="3540">
                  <c:v>3.0406450000000001E-5</c:v>
                </c:pt>
                <c:pt idx="3541">
                  <c:v>3.0392800000000001E-5</c:v>
                </c:pt>
                <c:pt idx="3542">
                  <c:v>3.0389790000000001E-5</c:v>
                </c:pt>
                <c:pt idx="3543">
                  <c:v>3.0395089999999999E-5</c:v>
                </c:pt>
                <c:pt idx="3544">
                  <c:v>3.037501E-5</c:v>
                </c:pt>
                <c:pt idx="3545">
                  <c:v>3.0372160000000001E-5</c:v>
                </c:pt>
                <c:pt idx="3546">
                  <c:v>3.037874E-5</c:v>
                </c:pt>
                <c:pt idx="3547">
                  <c:v>3.0357789999999999E-5</c:v>
                </c:pt>
                <c:pt idx="3548">
                  <c:v>3.0356220000000001E-5</c:v>
                </c:pt>
                <c:pt idx="3549">
                  <c:v>3.0361990000000001E-5</c:v>
                </c:pt>
                <c:pt idx="3550">
                  <c:v>3.0345209999999999E-5</c:v>
                </c:pt>
                <c:pt idx="3551">
                  <c:v>3.0337259999999999E-5</c:v>
                </c:pt>
                <c:pt idx="3552">
                  <c:v>3.034735E-5</c:v>
                </c:pt>
                <c:pt idx="3553">
                  <c:v>3.0330629999999999E-5</c:v>
                </c:pt>
                <c:pt idx="3554">
                  <c:v>3.032308E-5</c:v>
                </c:pt>
                <c:pt idx="3555">
                  <c:v>3.032957E-5</c:v>
                </c:pt>
                <c:pt idx="3556">
                  <c:v>3.031538E-5</c:v>
                </c:pt>
                <c:pt idx="3557">
                  <c:v>3.0308670000000001E-5</c:v>
                </c:pt>
                <c:pt idx="3558">
                  <c:v>3.0314779999999998E-5</c:v>
                </c:pt>
                <c:pt idx="3559">
                  <c:v>3.0296700000000001E-5</c:v>
                </c:pt>
                <c:pt idx="3560">
                  <c:v>3.0292240000000001E-5</c:v>
                </c:pt>
                <c:pt idx="3561">
                  <c:v>3.0295440000000001E-5</c:v>
                </c:pt>
                <c:pt idx="3562">
                  <c:v>3.0281849999999999E-5</c:v>
                </c:pt>
                <c:pt idx="3563">
                  <c:v>3.0276519999999999E-5</c:v>
                </c:pt>
                <c:pt idx="3564">
                  <c:v>3.0282410000000001E-5</c:v>
                </c:pt>
                <c:pt idx="3565">
                  <c:v>3.0262170000000001E-5</c:v>
                </c:pt>
                <c:pt idx="3566">
                  <c:v>3.026007E-5</c:v>
                </c:pt>
                <c:pt idx="3567">
                  <c:v>3.0264069999999998E-5</c:v>
                </c:pt>
                <c:pt idx="3568">
                  <c:v>3.0249440000000002E-5</c:v>
                </c:pt>
                <c:pt idx="3569">
                  <c:v>3.024729E-5</c:v>
                </c:pt>
                <c:pt idx="3570">
                  <c:v>3.025286E-5</c:v>
                </c:pt>
                <c:pt idx="3571">
                  <c:v>3.023164E-5</c:v>
                </c:pt>
                <c:pt idx="3572">
                  <c:v>3.0229639999999999E-5</c:v>
                </c:pt>
                <c:pt idx="3573">
                  <c:v>3.0233840000000001E-5</c:v>
                </c:pt>
                <c:pt idx="3574">
                  <c:v>3.0215960000000001E-5</c:v>
                </c:pt>
                <c:pt idx="3575">
                  <c:v>3.0210849999999999E-5</c:v>
                </c:pt>
                <c:pt idx="3576">
                  <c:v>3.0218059999999998E-5</c:v>
                </c:pt>
                <c:pt idx="3577">
                  <c:v>3.0204019999999999E-5</c:v>
                </c:pt>
                <c:pt idx="3578">
                  <c:v>3.0194120000000001E-5</c:v>
                </c:pt>
                <c:pt idx="3579">
                  <c:v>3.0204499999999999E-5</c:v>
                </c:pt>
                <c:pt idx="3580">
                  <c:v>3.0185329999999999E-5</c:v>
                </c:pt>
                <c:pt idx="3581">
                  <c:v>3.0179980000000001E-5</c:v>
                </c:pt>
                <c:pt idx="3582">
                  <c:v>3.0189040000000001E-5</c:v>
                </c:pt>
                <c:pt idx="3583">
                  <c:v>3.0169199999999999E-5</c:v>
                </c:pt>
                <c:pt idx="3584">
                  <c:v>3.0164739999999999E-5</c:v>
                </c:pt>
                <c:pt idx="3585">
                  <c:v>3.0172240000000002E-5</c:v>
                </c:pt>
                <c:pt idx="3586">
                  <c:v>3.0154139999999999E-5</c:v>
                </c:pt>
                <c:pt idx="3587">
                  <c:v>3.0145650000000002E-5</c:v>
                </c:pt>
                <c:pt idx="3588">
                  <c:v>3.015653E-5</c:v>
                </c:pt>
                <c:pt idx="3589">
                  <c:v>3.013541E-5</c:v>
                </c:pt>
                <c:pt idx="3590">
                  <c:v>3.0135370000000001E-5</c:v>
                </c:pt>
                <c:pt idx="3591">
                  <c:v>3.013976E-5</c:v>
                </c:pt>
                <c:pt idx="3592">
                  <c:v>3.012121E-5</c:v>
                </c:pt>
                <c:pt idx="3593">
                  <c:v>3.011889E-5</c:v>
                </c:pt>
                <c:pt idx="3594">
                  <c:v>3.012223E-5</c:v>
                </c:pt>
                <c:pt idx="3595">
                  <c:v>3.0106030000000002E-5</c:v>
                </c:pt>
                <c:pt idx="3596">
                  <c:v>3.0100210000000001E-5</c:v>
                </c:pt>
                <c:pt idx="3597">
                  <c:v>3.011046E-5</c:v>
                </c:pt>
                <c:pt idx="3598">
                  <c:v>3.0091200000000001E-5</c:v>
                </c:pt>
                <c:pt idx="3599">
                  <c:v>3.0086479999999999E-5</c:v>
                </c:pt>
                <c:pt idx="3600">
                  <c:v>3.0092070000000001E-5</c:v>
                </c:pt>
                <c:pt idx="3601">
                  <c:v>3.007554E-5</c:v>
                </c:pt>
                <c:pt idx="3602">
                  <c:v>3.0071259999999998E-5</c:v>
                </c:pt>
                <c:pt idx="3603">
                  <c:v>3.007787E-5</c:v>
                </c:pt>
                <c:pt idx="3604">
                  <c:v>3.0058859999999998E-5</c:v>
                </c:pt>
                <c:pt idx="3605">
                  <c:v>3.005734E-5</c:v>
                </c:pt>
                <c:pt idx="3606">
                  <c:v>3.0058379999999999E-5</c:v>
                </c:pt>
                <c:pt idx="3607">
                  <c:v>3.0045820000000001E-5</c:v>
                </c:pt>
                <c:pt idx="3608">
                  <c:v>3.0040949999999999E-5</c:v>
                </c:pt>
                <c:pt idx="3609">
                  <c:v>3.00461E-5</c:v>
                </c:pt>
                <c:pt idx="3610">
                  <c:v>3.0027189999999999E-5</c:v>
                </c:pt>
                <c:pt idx="3611">
                  <c:v>3.00258E-5</c:v>
                </c:pt>
                <c:pt idx="3612">
                  <c:v>3.0031559999999999E-5</c:v>
                </c:pt>
                <c:pt idx="3613">
                  <c:v>3.001365E-5</c:v>
                </c:pt>
                <c:pt idx="3614">
                  <c:v>3.0010579999999999E-5</c:v>
                </c:pt>
                <c:pt idx="3615">
                  <c:v>3.0017190000000001E-5</c:v>
                </c:pt>
                <c:pt idx="3616">
                  <c:v>2.999795E-5</c:v>
                </c:pt>
                <c:pt idx="3617">
                  <c:v>2.9993719999999999E-5</c:v>
                </c:pt>
                <c:pt idx="3618">
                  <c:v>3.000086E-5</c:v>
                </c:pt>
                <c:pt idx="3619">
                  <c:v>2.998168E-5</c:v>
                </c:pt>
                <c:pt idx="3620">
                  <c:v>2.9977780000000002E-5</c:v>
                </c:pt>
                <c:pt idx="3621">
                  <c:v>2.9982860000000001E-5</c:v>
                </c:pt>
                <c:pt idx="3622">
                  <c:v>2.996797E-5</c:v>
                </c:pt>
                <c:pt idx="3623">
                  <c:v>2.996372E-5</c:v>
                </c:pt>
                <c:pt idx="3624">
                  <c:v>2.996895E-5</c:v>
                </c:pt>
                <c:pt idx="3625">
                  <c:v>2.9951449999999999E-5</c:v>
                </c:pt>
                <c:pt idx="3626">
                  <c:v>2.9944160000000001E-5</c:v>
                </c:pt>
                <c:pt idx="3627">
                  <c:v>2.99548E-5</c:v>
                </c:pt>
                <c:pt idx="3628">
                  <c:v>2.9934470000000001E-5</c:v>
                </c:pt>
                <c:pt idx="3629">
                  <c:v>2.9930769999999999E-5</c:v>
                </c:pt>
                <c:pt idx="3630">
                  <c:v>2.9937870000000001E-5</c:v>
                </c:pt>
                <c:pt idx="3631">
                  <c:v>2.9920380000000001E-5</c:v>
                </c:pt>
                <c:pt idx="3632">
                  <c:v>2.9914739999999999E-5</c:v>
                </c:pt>
                <c:pt idx="3633">
                  <c:v>2.9920670000000001E-5</c:v>
                </c:pt>
                <c:pt idx="3634">
                  <c:v>2.9905149999999999E-5</c:v>
                </c:pt>
                <c:pt idx="3635">
                  <c:v>2.989978E-5</c:v>
                </c:pt>
                <c:pt idx="3636">
                  <c:v>2.9905339999999999E-5</c:v>
                </c:pt>
                <c:pt idx="3637">
                  <c:v>2.988821E-5</c:v>
                </c:pt>
                <c:pt idx="3638">
                  <c:v>2.988263E-5</c:v>
                </c:pt>
                <c:pt idx="3639">
                  <c:v>2.9892090000000001E-5</c:v>
                </c:pt>
                <c:pt idx="3640">
                  <c:v>2.987585E-5</c:v>
                </c:pt>
                <c:pt idx="3641">
                  <c:v>2.9870260000000002E-5</c:v>
                </c:pt>
                <c:pt idx="3642">
                  <c:v>2.987585E-5</c:v>
                </c:pt>
                <c:pt idx="3643">
                  <c:v>2.9857239999999999E-5</c:v>
                </c:pt>
                <c:pt idx="3644">
                  <c:v>2.9856079999999999E-5</c:v>
                </c:pt>
                <c:pt idx="3645">
                  <c:v>2.9861939999999999E-5</c:v>
                </c:pt>
                <c:pt idx="3646">
                  <c:v>2.9842909999999999E-5</c:v>
                </c:pt>
                <c:pt idx="3647">
                  <c:v>2.9836780000000001E-5</c:v>
                </c:pt>
                <c:pt idx="3648">
                  <c:v>2.9846770000000002E-5</c:v>
                </c:pt>
                <c:pt idx="3649">
                  <c:v>2.9827000000000001E-5</c:v>
                </c:pt>
                <c:pt idx="3650">
                  <c:v>2.982113E-5</c:v>
                </c:pt>
                <c:pt idx="3651">
                  <c:v>2.983076E-5</c:v>
                </c:pt>
                <c:pt idx="3652">
                  <c:v>2.981164E-5</c:v>
                </c:pt>
                <c:pt idx="3653">
                  <c:v>2.980863E-5</c:v>
                </c:pt>
                <c:pt idx="3654">
                  <c:v>2.9811740000000001E-5</c:v>
                </c:pt>
                <c:pt idx="3655">
                  <c:v>2.9795230000000001E-5</c:v>
                </c:pt>
                <c:pt idx="3656">
                  <c:v>2.9794510000000001E-5</c:v>
                </c:pt>
                <c:pt idx="3657">
                  <c:v>2.9797429999999999E-5</c:v>
                </c:pt>
                <c:pt idx="3658">
                  <c:v>2.9799790000000002E-5</c:v>
                </c:pt>
                <c:pt idx="3659">
                  <c:v>2.9783089999999999E-5</c:v>
                </c:pt>
                <c:pt idx="3660">
                  <c:v>2.9778879999999999E-5</c:v>
                </c:pt>
                <c:pt idx="3661">
                  <c:v>2.9786149999999999E-5</c:v>
                </c:pt>
                <c:pt idx="3662">
                  <c:v>2.9766139999999999E-5</c:v>
                </c:pt>
                <c:pt idx="3663">
                  <c:v>2.9762989999999999E-5</c:v>
                </c:pt>
                <c:pt idx="3664">
                  <c:v>2.976799E-5</c:v>
                </c:pt>
                <c:pt idx="3665">
                  <c:v>2.975182E-5</c:v>
                </c:pt>
                <c:pt idx="3666">
                  <c:v>2.9747589999999999E-5</c:v>
                </c:pt>
                <c:pt idx="3667">
                  <c:v>2.975216E-5</c:v>
                </c:pt>
                <c:pt idx="3668">
                  <c:v>2.9740350000000001E-5</c:v>
                </c:pt>
                <c:pt idx="3669">
                  <c:v>2.973336E-5</c:v>
                </c:pt>
                <c:pt idx="3670">
                  <c:v>2.9739449999999999E-5</c:v>
                </c:pt>
                <c:pt idx="3671">
                  <c:v>2.9719159999999999E-5</c:v>
                </c:pt>
                <c:pt idx="3672">
                  <c:v>2.971618E-5</c:v>
                </c:pt>
                <c:pt idx="3673">
                  <c:v>2.9723709999999999E-5</c:v>
                </c:pt>
                <c:pt idx="3674">
                  <c:v>2.970504E-5</c:v>
                </c:pt>
                <c:pt idx="3675">
                  <c:v>2.9700129999999999E-5</c:v>
                </c:pt>
                <c:pt idx="3676">
                  <c:v>2.9706750000000001E-5</c:v>
                </c:pt>
                <c:pt idx="3677">
                  <c:v>2.968832E-5</c:v>
                </c:pt>
                <c:pt idx="3678">
                  <c:v>2.96861E-5</c:v>
                </c:pt>
                <c:pt idx="3679">
                  <c:v>2.969021E-5</c:v>
                </c:pt>
                <c:pt idx="3680">
                  <c:v>2.967529E-5</c:v>
                </c:pt>
                <c:pt idx="3681">
                  <c:v>2.9668699999999999E-5</c:v>
                </c:pt>
                <c:pt idx="3682">
                  <c:v>2.9675709999999998E-5</c:v>
                </c:pt>
                <c:pt idx="3683">
                  <c:v>2.967801E-5</c:v>
                </c:pt>
                <c:pt idx="3684">
                  <c:v>2.9659520000000001E-5</c:v>
                </c:pt>
                <c:pt idx="3685">
                  <c:v>2.9656560000000001E-5</c:v>
                </c:pt>
                <c:pt idx="3686">
                  <c:v>2.9662399999999999E-5</c:v>
                </c:pt>
                <c:pt idx="3687">
                  <c:v>2.9642879999999999E-5</c:v>
                </c:pt>
                <c:pt idx="3688">
                  <c:v>2.9638990000000001E-5</c:v>
                </c:pt>
                <c:pt idx="3689">
                  <c:v>2.9644379999999999E-5</c:v>
                </c:pt>
                <c:pt idx="3690">
                  <c:v>2.962837E-5</c:v>
                </c:pt>
                <c:pt idx="3691">
                  <c:v>2.9626359999999999E-5</c:v>
                </c:pt>
                <c:pt idx="3692">
                  <c:v>2.96303E-5</c:v>
                </c:pt>
                <c:pt idx="3693">
                  <c:v>2.9612590000000001E-5</c:v>
                </c:pt>
                <c:pt idx="3694">
                  <c:v>2.9609490000000001E-5</c:v>
                </c:pt>
                <c:pt idx="3695">
                  <c:v>2.9613510000000001E-5</c:v>
                </c:pt>
                <c:pt idx="3696">
                  <c:v>2.95965E-5</c:v>
                </c:pt>
                <c:pt idx="3697">
                  <c:v>2.9594889999999999E-5</c:v>
                </c:pt>
                <c:pt idx="3698">
                  <c:v>2.9596959999999999E-5</c:v>
                </c:pt>
                <c:pt idx="3699">
                  <c:v>2.9580399999999999E-5</c:v>
                </c:pt>
                <c:pt idx="3700">
                  <c:v>2.9576819999999999E-5</c:v>
                </c:pt>
                <c:pt idx="3701">
                  <c:v>2.9586159999999999E-5</c:v>
                </c:pt>
                <c:pt idx="3702">
                  <c:v>2.9564300000000001E-5</c:v>
                </c:pt>
                <c:pt idx="3703">
                  <c:v>2.9563549999999999E-5</c:v>
                </c:pt>
                <c:pt idx="3704">
                  <c:v>2.9568860000000001E-5</c:v>
                </c:pt>
                <c:pt idx="3705">
                  <c:v>2.956598E-5</c:v>
                </c:pt>
                <c:pt idx="3706">
                  <c:v>2.9550980000000001E-5</c:v>
                </c:pt>
                <c:pt idx="3707">
                  <c:v>2.955054E-5</c:v>
                </c:pt>
                <c:pt idx="3708">
                  <c:v>2.95546E-5</c:v>
                </c:pt>
                <c:pt idx="3709">
                  <c:v>2.9536089999999999E-5</c:v>
                </c:pt>
                <c:pt idx="3710">
                  <c:v>2.9531039999999998E-5</c:v>
                </c:pt>
                <c:pt idx="3711">
                  <c:v>2.9540430000000001E-5</c:v>
                </c:pt>
                <c:pt idx="3712">
                  <c:v>2.951988E-5</c:v>
                </c:pt>
                <c:pt idx="3713">
                  <c:v>2.9515649999999999E-5</c:v>
                </c:pt>
                <c:pt idx="3714">
                  <c:v>2.952114E-5</c:v>
                </c:pt>
                <c:pt idx="3715">
                  <c:v>2.950384E-5</c:v>
                </c:pt>
                <c:pt idx="3716">
                  <c:v>2.9502170000000001E-5</c:v>
                </c:pt>
                <c:pt idx="3717">
                  <c:v>2.950467E-5</c:v>
                </c:pt>
                <c:pt idx="3718">
                  <c:v>2.9491080000000002E-5</c:v>
                </c:pt>
                <c:pt idx="3719">
                  <c:v>2.9486589999999999E-5</c:v>
                </c:pt>
                <c:pt idx="3720">
                  <c:v>2.9493250000000001E-5</c:v>
                </c:pt>
                <c:pt idx="3721">
                  <c:v>2.9495259999999999E-5</c:v>
                </c:pt>
                <c:pt idx="3722">
                  <c:v>2.947764E-5</c:v>
                </c:pt>
                <c:pt idx="3723">
                  <c:v>2.94726E-5</c:v>
                </c:pt>
                <c:pt idx="3724">
                  <c:v>2.9479509999999999E-5</c:v>
                </c:pt>
                <c:pt idx="3725">
                  <c:v>2.9459229999999999E-5</c:v>
                </c:pt>
                <c:pt idx="3726">
                  <c:v>2.9456849999999999E-5</c:v>
                </c:pt>
                <c:pt idx="3727">
                  <c:v>2.946243E-5</c:v>
                </c:pt>
                <c:pt idx="3728">
                  <c:v>2.9440750000000001E-5</c:v>
                </c:pt>
                <c:pt idx="3729">
                  <c:v>2.9440410000000001E-5</c:v>
                </c:pt>
                <c:pt idx="3730">
                  <c:v>2.9447499999999999E-5</c:v>
                </c:pt>
                <c:pt idx="3731">
                  <c:v>2.9429239999999999E-5</c:v>
                </c:pt>
                <c:pt idx="3732">
                  <c:v>2.9424470000000001E-5</c:v>
                </c:pt>
                <c:pt idx="3733">
                  <c:v>2.9431940000000001E-5</c:v>
                </c:pt>
                <c:pt idx="3734">
                  <c:v>2.941429E-5</c:v>
                </c:pt>
                <c:pt idx="3735">
                  <c:v>2.940693E-5</c:v>
                </c:pt>
                <c:pt idx="3736">
                  <c:v>2.9418339999999999E-5</c:v>
                </c:pt>
                <c:pt idx="3737">
                  <c:v>2.941705E-5</c:v>
                </c:pt>
                <c:pt idx="3738">
                  <c:v>2.9401739999999999E-5</c:v>
                </c:pt>
                <c:pt idx="3739">
                  <c:v>2.9396720000000001E-5</c:v>
                </c:pt>
                <c:pt idx="3740">
                  <c:v>2.9401370000000001E-5</c:v>
                </c:pt>
                <c:pt idx="3741">
                  <c:v>2.9381869999999999E-5</c:v>
                </c:pt>
                <c:pt idx="3742">
                  <c:v>2.9381810000000001E-5</c:v>
                </c:pt>
                <c:pt idx="3743">
                  <c:v>2.9389519999999998E-5</c:v>
                </c:pt>
                <c:pt idx="3744">
                  <c:v>2.9367180000000001E-5</c:v>
                </c:pt>
                <c:pt idx="3745">
                  <c:v>2.9365300000000002E-5</c:v>
                </c:pt>
                <c:pt idx="3746">
                  <c:v>2.9368609999999999E-5</c:v>
                </c:pt>
                <c:pt idx="3747">
                  <c:v>2.9351849999999999E-5</c:v>
                </c:pt>
                <c:pt idx="3748">
                  <c:v>2.9350869999999998E-5</c:v>
                </c:pt>
                <c:pt idx="3749">
                  <c:v>2.9357250000000001E-5</c:v>
                </c:pt>
                <c:pt idx="3750">
                  <c:v>2.9356000000000002E-5</c:v>
                </c:pt>
                <c:pt idx="3751">
                  <c:v>2.9338410000000001E-5</c:v>
                </c:pt>
                <c:pt idx="3752">
                  <c:v>2.9335510000000001E-5</c:v>
                </c:pt>
                <c:pt idx="3753">
                  <c:v>2.9341479999999999E-5</c:v>
                </c:pt>
                <c:pt idx="3754">
                  <c:v>2.9322140000000001E-5</c:v>
                </c:pt>
                <c:pt idx="3755">
                  <c:v>2.9318660000000002E-5</c:v>
                </c:pt>
                <c:pt idx="3756">
                  <c:v>2.9328069999999999E-5</c:v>
                </c:pt>
                <c:pt idx="3757">
                  <c:v>2.930726E-5</c:v>
                </c:pt>
                <c:pt idx="3758">
                  <c:v>2.930604E-5</c:v>
                </c:pt>
                <c:pt idx="3759">
                  <c:v>2.9311730000000001E-5</c:v>
                </c:pt>
                <c:pt idx="3760">
                  <c:v>2.9293249999999999E-5</c:v>
                </c:pt>
                <c:pt idx="3761">
                  <c:v>2.928846E-5</c:v>
                </c:pt>
                <c:pt idx="3762">
                  <c:v>2.9291399999999999E-5</c:v>
                </c:pt>
                <c:pt idx="3763">
                  <c:v>2.9298740000000001E-5</c:v>
                </c:pt>
                <c:pt idx="3764">
                  <c:v>2.9282399999999999E-5</c:v>
                </c:pt>
                <c:pt idx="3765">
                  <c:v>2.927331E-5</c:v>
                </c:pt>
                <c:pt idx="3766">
                  <c:v>2.928023E-5</c:v>
                </c:pt>
                <c:pt idx="3767">
                  <c:v>2.926289E-5</c:v>
                </c:pt>
                <c:pt idx="3768">
                  <c:v>2.9259620000000002E-5</c:v>
                </c:pt>
                <c:pt idx="3769">
                  <c:v>2.9266240000000001E-5</c:v>
                </c:pt>
                <c:pt idx="3770">
                  <c:v>2.9247600000000001E-5</c:v>
                </c:pt>
                <c:pt idx="3771">
                  <c:v>2.924236E-5</c:v>
                </c:pt>
                <c:pt idx="3772">
                  <c:v>2.924879E-5</c:v>
                </c:pt>
                <c:pt idx="3773">
                  <c:v>2.9232989999999999E-5</c:v>
                </c:pt>
                <c:pt idx="3774">
                  <c:v>2.9227809999999999E-5</c:v>
                </c:pt>
                <c:pt idx="3775">
                  <c:v>2.9232069999999999E-5</c:v>
                </c:pt>
                <c:pt idx="3776">
                  <c:v>2.9236460000000001E-5</c:v>
                </c:pt>
                <c:pt idx="3777">
                  <c:v>2.9215290000000001E-5</c:v>
                </c:pt>
                <c:pt idx="3778">
                  <c:v>2.9211639999999999E-5</c:v>
                </c:pt>
                <c:pt idx="3779">
                  <c:v>2.9220140000000001E-5</c:v>
                </c:pt>
                <c:pt idx="3780">
                  <c:v>2.9200099999999998E-5</c:v>
                </c:pt>
                <c:pt idx="3781">
                  <c:v>2.9197879999999999E-5</c:v>
                </c:pt>
                <c:pt idx="3782">
                  <c:v>2.9200839999999999E-5</c:v>
                </c:pt>
                <c:pt idx="3783">
                  <c:v>2.9184930000000001E-5</c:v>
                </c:pt>
                <c:pt idx="3784">
                  <c:v>2.9182170000000001E-5</c:v>
                </c:pt>
                <c:pt idx="3785">
                  <c:v>2.9186929999999999E-5</c:v>
                </c:pt>
                <c:pt idx="3786">
                  <c:v>2.9165320000000001E-5</c:v>
                </c:pt>
                <c:pt idx="3787">
                  <c:v>2.9166330000000001E-5</c:v>
                </c:pt>
                <c:pt idx="3788">
                  <c:v>2.9171199999999999E-5</c:v>
                </c:pt>
                <c:pt idx="3789">
                  <c:v>2.917257E-5</c:v>
                </c:pt>
                <c:pt idx="3790">
                  <c:v>2.9156899999999999E-5</c:v>
                </c:pt>
                <c:pt idx="3791">
                  <c:v>2.915406E-5</c:v>
                </c:pt>
                <c:pt idx="3792">
                  <c:v>2.9155059999999999E-5</c:v>
                </c:pt>
                <c:pt idx="3793">
                  <c:v>2.914249E-5</c:v>
                </c:pt>
                <c:pt idx="3794">
                  <c:v>2.913793E-5</c:v>
                </c:pt>
                <c:pt idx="3795">
                  <c:v>2.9141979999999998E-5</c:v>
                </c:pt>
                <c:pt idx="3796">
                  <c:v>2.912452E-5</c:v>
                </c:pt>
                <c:pt idx="3797">
                  <c:v>2.9120379999999998E-5</c:v>
                </c:pt>
                <c:pt idx="3798">
                  <c:v>2.912592E-5</c:v>
                </c:pt>
                <c:pt idx="3799">
                  <c:v>2.912854E-5</c:v>
                </c:pt>
                <c:pt idx="3800">
                  <c:v>2.9110640000000002E-5</c:v>
                </c:pt>
                <c:pt idx="3801">
                  <c:v>2.9108329999999999E-5</c:v>
                </c:pt>
                <c:pt idx="3802">
                  <c:v>2.9113590000000001E-5</c:v>
                </c:pt>
                <c:pt idx="3803">
                  <c:v>2.909406E-5</c:v>
                </c:pt>
                <c:pt idx="3804">
                  <c:v>2.909061E-5</c:v>
                </c:pt>
                <c:pt idx="3805">
                  <c:v>2.9096649999999999E-5</c:v>
                </c:pt>
                <c:pt idx="3806">
                  <c:v>2.9079839999999998E-5</c:v>
                </c:pt>
                <c:pt idx="3807">
                  <c:v>2.9076540000000001E-5</c:v>
                </c:pt>
                <c:pt idx="3808">
                  <c:v>2.9079259999999998E-5</c:v>
                </c:pt>
                <c:pt idx="3809">
                  <c:v>2.9084159999999999E-5</c:v>
                </c:pt>
                <c:pt idx="3810">
                  <c:v>2.9064539999999999E-5</c:v>
                </c:pt>
                <c:pt idx="3811">
                  <c:v>2.9063940000000001E-5</c:v>
                </c:pt>
                <c:pt idx="3812">
                  <c:v>2.9066710000000001E-5</c:v>
                </c:pt>
                <c:pt idx="3813">
                  <c:v>2.9048980000000001E-5</c:v>
                </c:pt>
                <c:pt idx="3814">
                  <c:v>2.90446E-5</c:v>
                </c:pt>
                <c:pt idx="3815">
                  <c:v>2.9051780000000001E-5</c:v>
                </c:pt>
                <c:pt idx="3816">
                  <c:v>2.9031350000000001E-5</c:v>
                </c:pt>
                <c:pt idx="3817">
                  <c:v>2.9029560000000001E-5</c:v>
                </c:pt>
                <c:pt idx="3818">
                  <c:v>2.90324E-5</c:v>
                </c:pt>
                <c:pt idx="3819">
                  <c:v>2.9040419999999999E-5</c:v>
                </c:pt>
                <c:pt idx="3820">
                  <c:v>2.9021090000000002E-5</c:v>
                </c:pt>
                <c:pt idx="3821">
                  <c:v>2.9014609999999999E-5</c:v>
                </c:pt>
                <c:pt idx="3822">
                  <c:v>2.9021539999999999E-5</c:v>
                </c:pt>
                <c:pt idx="3823">
                  <c:v>2.900029E-5</c:v>
                </c:pt>
                <c:pt idx="3824">
                  <c:v>2.899767E-5</c:v>
                </c:pt>
                <c:pt idx="3825">
                  <c:v>2.9004520000000001E-5</c:v>
                </c:pt>
                <c:pt idx="3826">
                  <c:v>2.8986060000000001E-5</c:v>
                </c:pt>
                <c:pt idx="3827">
                  <c:v>2.8985209999999999E-5</c:v>
                </c:pt>
                <c:pt idx="3828">
                  <c:v>2.8987320000000001E-5</c:v>
                </c:pt>
                <c:pt idx="3829">
                  <c:v>2.899137E-5</c:v>
                </c:pt>
                <c:pt idx="3830">
                  <c:v>2.897399E-5</c:v>
                </c:pt>
                <c:pt idx="3831">
                  <c:v>2.89705E-5</c:v>
                </c:pt>
                <c:pt idx="3832">
                  <c:v>2.8975469999999999E-5</c:v>
                </c:pt>
                <c:pt idx="3833">
                  <c:v>2.8956670000000001E-5</c:v>
                </c:pt>
                <c:pt idx="3834">
                  <c:v>2.8953520000000001E-5</c:v>
                </c:pt>
                <c:pt idx="3835">
                  <c:v>2.895902E-5</c:v>
                </c:pt>
                <c:pt idx="3836">
                  <c:v>2.894173E-5</c:v>
                </c:pt>
                <c:pt idx="3837">
                  <c:v>2.89395E-5</c:v>
                </c:pt>
                <c:pt idx="3838">
                  <c:v>2.8942969999999998E-5</c:v>
                </c:pt>
                <c:pt idx="3839">
                  <c:v>2.8946699999999998E-5</c:v>
                </c:pt>
                <c:pt idx="3840">
                  <c:v>2.8927560000000001E-5</c:v>
                </c:pt>
                <c:pt idx="3841">
                  <c:v>2.892502E-5</c:v>
                </c:pt>
                <c:pt idx="3842">
                  <c:v>2.8930700000000001E-5</c:v>
                </c:pt>
                <c:pt idx="3843">
                  <c:v>2.8912809999999999E-5</c:v>
                </c:pt>
                <c:pt idx="3844">
                  <c:v>2.890705E-5</c:v>
                </c:pt>
                <c:pt idx="3845">
                  <c:v>2.8915400000000001E-5</c:v>
                </c:pt>
                <c:pt idx="3846">
                  <c:v>2.889568E-5</c:v>
                </c:pt>
                <c:pt idx="3847">
                  <c:v>2.889485E-5</c:v>
                </c:pt>
                <c:pt idx="3848">
                  <c:v>2.8899439999999999E-5</c:v>
                </c:pt>
                <c:pt idx="3849">
                  <c:v>2.8900019999999999E-5</c:v>
                </c:pt>
                <c:pt idx="3850">
                  <c:v>2.8881210000000001E-5</c:v>
                </c:pt>
                <c:pt idx="3851">
                  <c:v>2.8878179999999999E-5</c:v>
                </c:pt>
                <c:pt idx="3852">
                  <c:v>2.8883649999999999E-5</c:v>
                </c:pt>
                <c:pt idx="3853">
                  <c:v>2.8866209999999999E-5</c:v>
                </c:pt>
                <c:pt idx="3854">
                  <c:v>2.886128E-5</c:v>
                </c:pt>
                <c:pt idx="3855">
                  <c:v>2.886889E-5</c:v>
                </c:pt>
                <c:pt idx="3856">
                  <c:v>2.8848750000000001E-5</c:v>
                </c:pt>
                <c:pt idx="3857">
                  <c:v>2.8845909999999998E-5</c:v>
                </c:pt>
                <c:pt idx="3858">
                  <c:v>2.885334E-5</c:v>
                </c:pt>
                <c:pt idx="3859">
                  <c:v>2.885727E-5</c:v>
                </c:pt>
                <c:pt idx="3860">
                  <c:v>2.8835780000000001E-5</c:v>
                </c:pt>
                <c:pt idx="3861">
                  <c:v>2.8832090000000001E-5</c:v>
                </c:pt>
                <c:pt idx="3862">
                  <c:v>2.8835839999999999E-5</c:v>
                </c:pt>
                <c:pt idx="3863">
                  <c:v>2.8821269999999999E-5</c:v>
                </c:pt>
                <c:pt idx="3864">
                  <c:v>2.8815340000000001E-5</c:v>
                </c:pt>
                <c:pt idx="3865">
                  <c:v>2.88239E-5</c:v>
                </c:pt>
                <c:pt idx="3866">
                  <c:v>2.8825279999999999E-5</c:v>
                </c:pt>
                <c:pt idx="3867">
                  <c:v>2.8806090000000001E-5</c:v>
                </c:pt>
                <c:pt idx="3868">
                  <c:v>2.8800969999999999E-5</c:v>
                </c:pt>
                <c:pt idx="3869">
                  <c:v>2.8809879999999999E-5</c:v>
                </c:pt>
                <c:pt idx="3870">
                  <c:v>2.879256E-5</c:v>
                </c:pt>
                <c:pt idx="3871">
                  <c:v>2.8787920000000001E-5</c:v>
                </c:pt>
                <c:pt idx="3872">
                  <c:v>2.8791679999999999E-5</c:v>
                </c:pt>
                <c:pt idx="3873">
                  <c:v>2.8771709999999998E-5</c:v>
                </c:pt>
                <c:pt idx="3874">
                  <c:v>2.8769299999999999E-5</c:v>
                </c:pt>
                <c:pt idx="3875">
                  <c:v>2.8778430000000001E-5</c:v>
                </c:pt>
                <c:pt idx="3876">
                  <c:v>2.8778140000000001E-5</c:v>
                </c:pt>
                <c:pt idx="3877">
                  <c:v>2.87602E-5</c:v>
                </c:pt>
                <c:pt idx="3878">
                  <c:v>2.8757099999999999E-5</c:v>
                </c:pt>
                <c:pt idx="3879">
                  <c:v>2.8761050000000001E-5</c:v>
                </c:pt>
                <c:pt idx="3880">
                  <c:v>2.8743520000000002E-5</c:v>
                </c:pt>
                <c:pt idx="3881">
                  <c:v>2.874084E-5</c:v>
                </c:pt>
                <c:pt idx="3882">
                  <c:v>2.8746560000000001E-5</c:v>
                </c:pt>
                <c:pt idx="3883">
                  <c:v>2.8748719999999999E-5</c:v>
                </c:pt>
                <c:pt idx="3884">
                  <c:v>2.873318E-5</c:v>
                </c:pt>
                <c:pt idx="3885">
                  <c:v>2.872795E-5</c:v>
                </c:pt>
                <c:pt idx="3886">
                  <c:v>2.8732760000000001E-5</c:v>
                </c:pt>
                <c:pt idx="3887">
                  <c:v>2.871463E-5</c:v>
                </c:pt>
                <c:pt idx="3888">
                  <c:v>2.8709760000000001E-5</c:v>
                </c:pt>
                <c:pt idx="3889">
                  <c:v>2.8716970000000001E-5</c:v>
                </c:pt>
                <c:pt idx="3890">
                  <c:v>2.8700429999999999E-5</c:v>
                </c:pt>
                <c:pt idx="3891">
                  <c:v>2.869579E-5</c:v>
                </c:pt>
                <c:pt idx="3892">
                  <c:v>2.870024E-5</c:v>
                </c:pt>
                <c:pt idx="3893">
                  <c:v>2.87048E-5</c:v>
                </c:pt>
                <c:pt idx="3894">
                  <c:v>2.8683360000000001E-5</c:v>
                </c:pt>
                <c:pt idx="3895">
                  <c:v>2.8680010000000001E-5</c:v>
                </c:pt>
                <c:pt idx="3896">
                  <c:v>2.868553E-5</c:v>
                </c:pt>
                <c:pt idx="3897">
                  <c:v>2.866872E-5</c:v>
                </c:pt>
                <c:pt idx="3898">
                  <c:v>2.8667339999999999E-5</c:v>
                </c:pt>
                <c:pt idx="3899">
                  <c:v>2.867114E-5</c:v>
                </c:pt>
                <c:pt idx="3900">
                  <c:v>2.8674020000000002E-5</c:v>
                </c:pt>
                <c:pt idx="3901">
                  <c:v>2.8654889999999998E-5</c:v>
                </c:pt>
                <c:pt idx="3902">
                  <c:v>2.86524E-5</c:v>
                </c:pt>
                <c:pt idx="3903">
                  <c:v>2.865791E-5</c:v>
                </c:pt>
                <c:pt idx="3904">
                  <c:v>2.8640129999999999E-5</c:v>
                </c:pt>
                <c:pt idx="3905">
                  <c:v>2.8634069999999999E-5</c:v>
                </c:pt>
                <c:pt idx="3906">
                  <c:v>2.8640469999999999E-5</c:v>
                </c:pt>
                <c:pt idx="3907">
                  <c:v>2.8642249999999998E-5</c:v>
                </c:pt>
                <c:pt idx="3908">
                  <c:v>2.8625249999999998E-5</c:v>
                </c:pt>
                <c:pt idx="3909">
                  <c:v>2.862063E-5</c:v>
                </c:pt>
                <c:pt idx="3910">
                  <c:v>2.8629329999999999E-5</c:v>
                </c:pt>
                <c:pt idx="3911">
                  <c:v>2.8609700000000002E-5</c:v>
                </c:pt>
                <c:pt idx="3912">
                  <c:v>2.8605330000000001E-5</c:v>
                </c:pt>
                <c:pt idx="3913">
                  <c:v>2.8612010000000001E-5</c:v>
                </c:pt>
                <c:pt idx="3914">
                  <c:v>2.861607E-5</c:v>
                </c:pt>
                <c:pt idx="3915">
                  <c:v>2.8597440000000001E-5</c:v>
                </c:pt>
                <c:pt idx="3916">
                  <c:v>2.8592369999999999E-5</c:v>
                </c:pt>
                <c:pt idx="3917">
                  <c:v>2.8596439999999999E-5</c:v>
                </c:pt>
                <c:pt idx="3918">
                  <c:v>2.857946E-5</c:v>
                </c:pt>
                <c:pt idx="3919">
                  <c:v>2.8575450000000001E-5</c:v>
                </c:pt>
                <c:pt idx="3920">
                  <c:v>2.85783E-5</c:v>
                </c:pt>
                <c:pt idx="3921">
                  <c:v>2.8586150000000001E-5</c:v>
                </c:pt>
                <c:pt idx="3922">
                  <c:v>2.8564909999999999E-5</c:v>
                </c:pt>
                <c:pt idx="3923">
                  <c:v>2.8561400000000001E-5</c:v>
                </c:pt>
                <c:pt idx="3924">
                  <c:v>2.8569110000000001E-5</c:v>
                </c:pt>
                <c:pt idx="3925">
                  <c:v>2.854865E-5</c:v>
                </c:pt>
                <c:pt idx="3926">
                  <c:v>2.8545349999999999E-5</c:v>
                </c:pt>
                <c:pt idx="3927">
                  <c:v>2.8553800000000001E-5</c:v>
                </c:pt>
                <c:pt idx="3928">
                  <c:v>2.8555980000000001E-5</c:v>
                </c:pt>
                <c:pt idx="3929">
                  <c:v>2.853499E-5</c:v>
                </c:pt>
                <c:pt idx="3930">
                  <c:v>2.8533519999999998E-5</c:v>
                </c:pt>
                <c:pt idx="3931">
                  <c:v>2.8538029999999999E-5</c:v>
                </c:pt>
                <c:pt idx="3932">
                  <c:v>2.851814E-5</c:v>
                </c:pt>
                <c:pt idx="3933">
                  <c:v>2.85161E-5</c:v>
                </c:pt>
                <c:pt idx="3934">
                  <c:v>2.8523090000000001E-5</c:v>
                </c:pt>
                <c:pt idx="3935">
                  <c:v>2.850182E-5</c:v>
                </c:pt>
                <c:pt idx="3936">
                  <c:v>2.8499819999999999E-5</c:v>
                </c:pt>
                <c:pt idx="3937">
                  <c:v>2.8507229999999999E-5</c:v>
                </c:pt>
                <c:pt idx="3938">
                  <c:v>2.8507310000000001E-5</c:v>
                </c:pt>
                <c:pt idx="3939">
                  <c:v>2.849077E-5</c:v>
                </c:pt>
                <c:pt idx="3940">
                  <c:v>2.8487409999999998E-5</c:v>
                </c:pt>
                <c:pt idx="3941">
                  <c:v>2.849276E-5</c:v>
                </c:pt>
                <c:pt idx="3942">
                  <c:v>2.8471420000000001E-5</c:v>
                </c:pt>
                <c:pt idx="3943">
                  <c:v>2.846913E-5</c:v>
                </c:pt>
                <c:pt idx="3944">
                  <c:v>2.8476740000000001E-5</c:v>
                </c:pt>
                <c:pt idx="3945">
                  <c:v>2.8477610000000001E-5</c:v>
                </c:pt>
                <c:pt idx="3946">
                  <c:v>2.8459990000000001E-5</c:v>
                </c:pt>
                <c:pt idx="3947">
                  <c:v>2.84562E-5</c:v>
                </c:pt>
                <c:pt idx="3948">
                  <c:v>2.8461499999999998E-5</c:v>
                </c:pt>
                <c:pt idx="3949">
                  <c:v>2.8446240000000002E-5</c:v>
                </c:pt>
                <c:pt idx="3950">
                  <c:v>2.843832E-5</c:v>
                </c:pt>
                <c:pt idx="3951">
                  <c:v>2.8444440000000001E-5</c:v>
                </c:pt>
                <c:pt idx="3952">
                  <c:v>2.84482E-5</c:v>
                </c:pt>
                <c:pt idx="3953">
                  <c:v>2.842869E-5</c:v>
                </c:pt>
                <c:pt idx="3954">
                  <c:v>2.8425750000000001E-5</c:v>
                </c:pt>
                <c:pt idx="3955">
                  <c:v>2.8430219999999999E-5</c:v>
                </c:pt>
                <c:pt idx="3956">
                  <c:v>2.841464E-5</c:v>
                </c:pt>
                <c:pt idx="3957">
                  <c:v>2.841106E-5</c:v>
                </c:pt>
                <c:pt idx="3958">
                  <c:v>2.8415860000000001E-5</c:v>
                </c:pt>
                <c:pt idx="3959">
                  <c:v>2.8418359999999999E-5</c:v>
                </c:pt>
                <c:pt idx="3960">
                  <c:v>2.8397950000000001E-5</c:v>
                </c:pt>
                <c:pt idx="3961">
                  <c:v>2.8393640000000001E-5</c:v>
                </c:pt>
                <c:pt idx="3962">
                  <c:v>2.8401870000000001E-5</c:v>
                </c:pt>
                <c:pt idx="3963">
                  <c:v>2.8384240000000001E-5</c:v>
                </c:pt>
                <c:pt idx="3964">
                  <c:v>2.8379939999999999E-5</c:v>
                </c:pt>
                <c:pt idx="3965">
                  <c:v>2.8384730000000002E-5</c:v>
                </c:pt>
                <c:pt idx="3966">
                  <c:v>2.838906E-5</c:v>
                </c:pt>
                <c:pt idx="3967">
                  <c:v>2.8370390000000001E-5</c:v>
                </c:pt>
                <c:pt idx="3968">
                  <c:v>2.8366669999999999E-5</c:v>
                </c:pt>
                <c:pt idx="3969">
                  <c:v>2.8373540000000001E-5</c:v>
                </c:pt>
                <c:pt idx="3970">
                  <c:v>2.8353240000000001E-5</c:v>
                </c:pt>
                <c:pt idx="3971">
                  <c:v>2.834799E-5</c:v>
                </c:pt>
                <c:pt idx="3972">
                  <c:v>2.835603E-5</c:v>
                </c:pt>
                <c:pt idx="3973">
                  <c:v>2.8361439999999999E-5</c:v>
                </c:pt>
                <c:pt idx="3974">
                  <c:v>2.8338860000000001E-5</c:v>
                </c:pt>
                <c:pt idx="3975">
                  <c:v>2.8336200000000002E-5</c:v>
                </c:pt>
                <c:pt idx="3976">
                  <c:v>2.834291E-5</c:v>
                </c:pt>
                <c:pt idx="3977">
                  <c:v>2.8323410000000001E-5</c:v>
                </c:pt>
                <c:pt idx="3978">
                  <c:v>2.83184E-5</c:v>
                </c:pt>
                <c:pt idx="3979">
                  <c:v>2.8324779999999999E-5</c:v>
                </c:pt>
                <c:pt idx="3980">
                  <c:v>2.832887E-5</c:v>
                </c:pt>
                <c:pt idx="3981">
                  <c:v>2.8310620000000001E-5</c:v>
                </c:pt>
                <c:pt idx="3982">
                  <c:v>2.830494E-5</c:v>
                </c:pt>
                <c:pt idx="3983">
                  <c:v>2.8310330000000001E-5</c:v>
                </c:pt>
                <c:pt idx="3984">
                  <c:v>2.8294989999999999E-5</c:v>
                </c:pt>
                <c:pt idx="3985">
                  <c:v>2.8288010000000002E-5</c:v>
                </c:pt>
                <c:pt idx="3986">
                  <c:v>2.8297899999999999E-5</c:v>
                </c:pt>
                <c:pt idx="3987">
                  <c:v>2.8300410000000002E-5</c:v>
                </c:pt>
                <c:pt idx="3988">
                  <c:v>2.8278529999999999E-5</c:v>
                </c:pt>
                <c:pt idx="3989">
                  <c:v>2.8275850000000001E-5</c:v>
                </c:pt>
                <c:pt idx="3990">
                  <c:v>2.8283830000000001E-5</c:v>
                </c:pt>
                <c:pt idx="3991">
                  <c:v>2.826334E-5</c:v>
                </c:pt>
                <c:pt idx="3992">
                  <c:v>2.8258220000000001E-5</c:v>
                </c:pt>
                <c:pt idx="3993">
                  <c:v>2.8267950000000001E-5</c:v>
                </c:pt>
                <c:pt idx="3994">
                  <c:v>2.8268830000000002E-5</c:v>
                </c:pt>
                <c:pt idx="3995">
                  <c:v>2.8251730000000001E-5</c:v>
                </c:pt>
                <c:pt idx="3996">
                  <c:v>2.824846E-5</c:v>
                </c:pt>
                <c:pt idx="3997">
                  <c:v>2.8253639999999999E-5</c:v>
                </c:pt>
                <c:pt idx="3998">
                  <c:v>2.8253589999999999E-5</c:v>
                </c:pt>
                <c:pt idx="3999">
                  <c:v>2.8236539999999999E-5</c:v>
                </c:pt>
                <c:pt idx="4000">
                  <c:v>2.823277E-5</c:v>
                </c:pt>
                <c:pt idx="4001">
                  <c:v>2.8238619999999999E-5</c:v>
                </c:pt>
                <c:pt idx="4002">
                  <c:v>2.822057E-5</c:v>
                </c:pt>
                <c:pt idx="4003">
                  <c:v>2.8216099999999999E-5</c:v>
                </c:pt>
                <c:pt idx="4004">
                  <c:v>2.8223050000000001E-5</c:v>
                </c:pt>
                <c:pt idx="4005">
                  <c:v>2.822488E-5</c:v>
                </c:pt>
                <c:pt idx="4006">
                  <c:v>2.820831E-5</c:v>
                </c:pt>
                <c:pt idx="4007">
                  <c:v>2.8203509999999999E-5</c:v>
                </c:pt>
                <c:pt idx="4008">
                  <c:v>2.82087E-5</c:v>
                </c:pt>
                <c:pt idx="4009">
                  <c:v>2.818913E-5</c:v>
                </c:pt>
                <c:pt idx="4010">
                  <c:v>2.8185850000000001E-5</c:v>
                </c:pt>
                <c:pt idx="4011">
                  <c:v>2.8190279999999999E-5</c:v>
                </c:pt>
                <c:pt idx="4012">
                  <c:v>2.819776E-5</c:v>
                </c:pt>
                <c:pt idx="4013">
                  <c:v>2.8177109999999999E-5</c:v>
                </c:pt>
                <c:pt idx="4014">
                  <c:v>2.8171199999999999E-5</c:v>
                </c:pt>
                <c:pt idx="4015">
                  <c:v>2.8177230000000001E-5</c:v>
                </c:pt>
                <c:pt idx="4016">
                  <c:v>2.8180839999999999E-5</c:v>
                </c:pt>
                <c:pt idx="4017">
                  <c:v>2.8162329999999998E-5</c:v>
                </c:pt>
                <c:pt idx="4018">
                  <c:v>2.8159990000000001E-5</c:v>
                </c:pt>
                <c:pt idx="4019">
                  <c:v>2.8164640000000001E-5</c:v>
                </c:pt>
                <c:pt idx="4020">
                  <c:v>2.8145969999999999E-5</c:v>
                </c:pt>
                <c:pt idx="4021">
                  <c:v>2.8141350000000001E-5</c:v>
                </c:pt>
                <c:pt idx="4022">
                  <c:v>2.814734E-5</c:v>
                </c:pt>
                <c:pt idx="4023">
                  <c:v>2.8150980000000001E-5</c:v>
                </c:pt>
                <c:pt idx="4024">
                  <c:v>2.8134280000000001E-5</c:v>
                </c:pt>
                <c:pt idx="4025">
                  <c:v>2.8127740000000001E-5</c:v>
                </c:pt>
                <c:pt idx="4026">
                  <c:v>2.8133170000000002E-5</c:v>
                </c:pt>
                <c:pt idx="4027">
                  <c:v>2.811668E-5</c:v>
                </c:pt>
                <c:pt idx="4028">
                  <c:v>2.8110269999999999E-5</c:v>
                </c:pt>
                <c:pt idx="4029">
                  <c:v>2.8118640000000002E-5</c:v>
                </c:pt>
                <c:pt idx="4030">
                  <c:v>2.8120820000000002E-5</c:v>
                </c:pt>
                <c:pt idx="4031">
                  <c:v>2.810269E-5</c:v>
                </c:pt>
                <c:pt idx="4032">
                  <c:v>2.8098290000000001E-5</c:v>
                </c:pt>
                <c:pt idx="4033">
                  <c:v>2.8101530000000001E-5</c:v>
                </c:pt>
                <c:pt idx="4034">
                  <c:v>2.8109149999999998E-5</c:v>
                </c:pt>
                <c:pt idx="4035">
                  <c:v>2.8088229999999999E-5</c:v>
                </c:pt>
                <c:pt idx="4036">
                  <c:v>2.8083729999999999E-5</c:v>
                </c:pt>
                <c:pt idx="4037">
                  <c:v>2.8089969999999998E-5</c:v>
                </c:pt>
                <c:pt idx="4038">
                  <c:v>2.8072399999999999E-5</c:v>
                </c:pt>
                <c:pt idx="4039">
                  <c:v>2.806941E-5</c:v>
                </c:pt>
                <c:pt idx="4040">
                  <c:v>2.8071890000000001E-5</c:v>
                </c:pt>
                <c:pt idx="4041">
                  <c:v>2.807551E-5</c:v>
                </c:pt>
                <c:pt idx="4042">
                  <c:v>2.805779E-5</c:v>
                </c:pt>
                <c:pt idx="4043">
                  <c:v>2.8054990000000001E-5</c:v>
                </c:pt>
                <c:pt idx="4044">
                  <c:v>2.8056899999999999E-5</c:v>
                </c:pt>
                <c:pt idx="4045">
                  <c:v>2.8041839999999999E-5</c:v>
                </c:pt>
                <c:pt idx="4046">
                  <c:v>2.8038430000000001E-5</c:v>
                </c:pt>
                <c:pt idx="4047">
                  <c:v>2.804369E-5</c:v>
                </c:pt>
                <c:pt idx="4048">
                  <c:v>2.8044050000000001E-5</c:v>
                </c:pt>
                <c:pt idx="4049">
                  <c:v>2.80278E-5</c:v>
                </c:pt>
                <c:pt idx="4050">
                  <c:v>2.8024929999999999E-5</c:v>
                </c:pt>
                <c:pt idx="4051">
                  <c:v>2.802975E-5</c:v>
                </c:pt>
                <c:pt idx="4052">
                  <c:v>2.8033749999999999E-5</c:v>
                </c:pt>
                <c:pt idx="4053">
                  <c:v>2.8013590000000002E-5</c:v>
                </c:pt>
                <c:pt idx="4054">
                  <c:v>2.800839E-5</c:v>
                </c:pt>
                <c:pt idx="4055">
                  <c:v>2.8016209999999999E-5</c:v>
                </c:pt>
                <c:pt idx="4056">
                  <c:v>2.799744E-5</c:v>
                </c:pt>
                <c:pt idx="4057">
                  <c:v>2.7989940000000001E-5</c:v>
                </c:pt>
                <c:pt idx="4058">
                  <c:v>2.7995819999999999E-5</c:v>
                </c:pt>
                <c:pt idx="4059">
                  <c:v>2.8001679999999999E-5</c:v>
                </c:pt>
                <c:pt idx="4060">
                  <c:v>2.7984430000000001E-5</c:v>
                </c:pt>
                <c:pt idx="4061">
                  <c:v>2.7978510000000001E-5</c:v>
                </c:pt>
                <c:pt idx="4062">
                  <c:v>2.798513E-5</c:v>
                </c:pt>
                <c:pt idx="4063">
                  <c:v>2.7987340000000002E-5</c:v>
                </c:pt>
                <c:pt idx="4064">
                  <c:v>2.7966840000000001E-5</c:v>
                </c:pt>
                <c:pt idx="4065">
                  <c:v>2.796683E-5</c:v>
                </c:pt>
                <c:pt idx="4066">
                  <c:v>2.797046E-5</c:v>
                </c:pt>
                <c:pt idx="4067">
                  <c:v>2.79508E-5</c:v>
                </c:pt>
                <c:pt idx="4068">
                  <c:v>2.7950679999999999E-5</c:v>
                </c:pt>
                <c:pt idx="4069">
                  <c:v>2.7953489999999999E-5</c:v>
                </c:pt>
                <c:pt idx="4070">
                  <c:v>2.7957360000000002E-5</c:v>
                </c:pt>
                <c:pt idx="4071">
                  <c:v>2.7939489999999998E-5</c:v>
                </c:pt>
                <c:pt idx="4072">
                  <c:v>2.7934010000000001E-5</c:v>
                </c:pt>
                <c:pt idx="4073">
                  <c:v>2.7942040000000001E-5</c:v>
                </c:pt>
                <c:pt idx="4074">
                  <c:v>2.7943980000000001E-5</c:v>
                </c:pt>
                <c:pt idx="4075">
                  <c:v>2.792532E-5</c:v>
                </c:pt>
                <c:pt idx="4076">
                  <c:v>2.792028E-5</c:v>
                </c:pt>
                <c:pt idx="4077">
                  <c:v>2.792726E-5</c:v>
                </c:pt>
                <c:pt idx="4078">
                  <c:v>2.7908150000000001E-5</c:v>
                </c:pt>
                <c:pt idx="4079">
                  <c:v>2.7903250000000001E-5</c:v>
                </c:pt>
                <c:pt idx="4080">
                  <c:v>2.790851E-5</c:v>
                </c:pt>
                <c:pt idx="4081">
                  <c:v>2.7915909999999999E-5</c:v>
                </c:pt>
                <c:pt idx="4082">
                  <c:v>2.7891459999999999E-5</c:v>
                </c:pt>
                <c:pt idx="4083">
                  <c:v>2.7888539999999998E-5</c:v>
                </c:pt>
                <c:pt idx="4084">
                  <c:v>2.7896059999999999E-5</c:v>
                </c:pt>
                <c:pt idx="4085">
                  <c:v>2.790048E-5</c:v>
                </c:pt>
                <c:pt idx="4086">
                  <c:v>2.7878089999999999E-5</c:v>
                </c:pt>
                <c:pt idx="4087">
                  <c:v>2.7876810000000001E-5</c:v>
                </c:pt>
                <c:pt idx="4088">
                  <c:v>2.788319E-5</c:v>
                </c:pt>
                <c:pt idx="4089">
                  <c:v>2.7863499999999998E-5</c:v>
                </c:pt>
                <c:pt idx="4090">
                  <c:v>2.7857670000000001E-5</c:v>
                </c:pt>
                <c:pt idx="4091">
                  <c:v>2.7865199999999999E-5</c:v>
                </c:pt>
                <c:pt idx="4092">
                  <c:v>2.7867619999999999E-5</c:v>
                </c:pt>
                <c:pt idx="4093">
                  <c:v>2.784938E-5</c:v>
                </c:pt>
                <c:pt idx="4094">
                  <c:v>2.7848779999999999E-5</c:v>
                </c:pt>
                <c:pt idx="4095">
                  <c:v>2.7854309999999999E-5</c:v>
                </c:pt>
                <c:pt idx="4096">
                  <c:v>2.7855899999999999E-5</c:v>
                </c:pt>
                <c:pt idx="4097">
                  <c:v>2.7836729999999999E-5</c:v>
                </c:pt>
                <c:pt idx="4098">
                  <c:v>2.7833550000000001E-5</c:v>
                </c:pt>
                <c:pt idx="4099">
                  <c:v>2.7837430000000001E-5</c:v>
                </c:pt>
                <c:pt idx="4100">
                  <c:v>2.7821469999999999E-5</c:v>
                </c:pt>
                <c:pt idx="4101">
                  <c:v>2.781964E-5</c:v>
                </c:pt>
                <c:pt idx="4102">
                  <c:v>2.7821999999999999E-5</c:v>
                </c:pt>
                <c:pt idx="4103">
                  <c:v>2.7827070000000001E-5</c:v>
                </c:pt>
                <c:pt idx="4104">
                  <c:v>2.7807260000000001E-5</c:v>
                </c:pt>
                <c:pt idx="4105">
                  <c:v>2.780182E-5</c:v>
                </c:pt>
                <c:pt idx="4106">
                  <c:v>2.7811149999999999E-5</c:v>
                </c:pt>
                <c:pt idx="4107">
                  <c:v>2.781248E-5</c:v>
                </c:pt>
                <c:pt idx="4108">
                  <c:v>2.7790949999999999E-5</c:v>
                </c:pt>
                <c:pt idx="4109">
                  <c:v>2.7787640000000001E-5</c:v>
                </c:pt>
                <c:pt idx="4110">
                  <c:v>2.779591E-5</c:v>
                </c:pt>
                <c:pt idx="4111">
                  <c:v>2.7800399999999999E-5</c:v>
                </c:pt>
                <c:pt idx="4112">
                  <c:v>2.7782959999999999E-5</c:v>
                </c:pt>
                <c:pt idx="4113">
                  <c:v>2.7775109999999998E-5</c:v>
                </c:pt>
                <c:pt idx="4114">
                  <c:v>2.7782460000000001E-5</c:v>
                </c:pt>
                <c:pt idx="4115">
                  <c:v>2.7761200000000001E-5</c:v>
                </c:pt>
                <c:pt idx="4116">
                  <c:v>2.775935E-5</c:v>
                </c:pt>
                <c:pt idx="4117">
                  <c:v>2.7766050000000002E-5</c:v>
                </c:pt>
                <c:pt idx="4118">
                  <c:v>2.7765919999999999E-5</c:v>
                </c:pt>
                <c:pt idx="4119">
                  <c:v>2.7746979999999999E-5</c:v>
                </c:pt>
                <c:pt idx="4120">
                  <c:v>2.774467E-5</c:v>
                </c:pt>
                <c:pt idx="4121">
                  <c:v>2.7751819999999999E-5</c:v>
                </c:pt>
                <c:pt idx="4122">
                  <c:v>2.7755749999999999E-5</c:v>
                </c:pt>
                <c:pt idx="4123">
                  <c:v>2.773513E-5</c:v>
                </c:pt>
                <c:pt idx="4124">
                  <c:v>2.7729630000000002E-5</c:v>
                </c:pt>
                <c:pt idx="4125">
                  <c:v>2.773939E-5</c:v>
                </c:pt>
                <c:pt idx="4126">
                  <c:v>2.7718059999999999E-5</c:v>
                </c:pt>
                <c:pt idx="4127">
                  <c:v>2.771324E-5</c:v>
                </c:pt>
                <c:pt idx="4128">
                  <c:v>2.772006E-5</c:v>
                </c:pt>
                <c:pt idx="4129">
                  <c:v>2.772462E-5</c:v>
                </c:pt>
                <c:pt idx="4130">
                  <c:v>2.770568E-5</c:v>
                </c:pt>
                <c:pt idx="4131">
                  <c:v>2.7701199999999998E-5</c:v>
                </c:pt>
                <c:pt idx="4132">
                  <c:v>2.770549E-5</c:v>
                </c:pt>
                <c:pt idx="4133">
                  <c:v>2.7711229999999999E-5</c:v>
                </c:pt>
                <c:pt idx="4134">
                  <c:v>2.7688550000000001E-5</c:v>
                </c:pt>
                <c:pt idx="4135">
                  <c:v>2.7690159999999998E-5</c:v>
                </c:pt>
                <c:pt idx="4136">
                  <c:v>2.7691619999999999E-5</c:v>
                </c:pt>
                <c:pt idx="4137">
                  <c:v>2.7697650000000001E-5</c:v>
                </c:pt>
                <c:pt idx="4138">
                  <c:v>2.767565E-5</c:v>
                </c:pt>
                <c:pt idx="4139">
                  <c:v>2.7675280000000001E-5</c:v>
                </c:pt>
                <c:pt idx="4140">
                  <c:v>2.767739E-5</c:v>
                </c:pt>
                <c:pt idx="4141">
                  <c:v>2.7661399999999999E-5</c:v>
                </c:pt>
                <c:pt idx="4142">
                  <c:v>2.7657170000000001E-5</c:v>
                </c:pt>
                <c:pt idx="4143">
                  <c:v>2.7660610000000001E-5</c:v>
                </c:pt>
                <c:pt idx="4144">
                  <c:v>2.7664430000000001E-5</c:v>
                </c:pt>
                <c:pt idx="4145">
                  <c:v>2.7648790000000001E-5</c:v>
                </c:pt>
                <c:pt idx="4146">
                  <c:v>2.7643020000000001E-5</c:v>
                </c:pt>
                <c:pt idx="4147">
                  <c:v>2.7647620000000001E-5</c:v>
                </c:pt>
                <c:pt idx="4148">
                  <c:v>2.7653699999999999E-5</c:v>
                </c:pt>
                <c:pt idx="4149">
                  <c:v>2.763512E-5</c:v>
                </c:pt>
                <c:pt idx="4150">
                  <c:v>2.7625690000000001E-5</c:v>
                </c:pt>
                <c:pt idx="4151">
                  <c:v>2.7633920000000001E-5</c:v>
                </c:pt>
                <c:pt idx="4152">
                  <c:v>2.7639739999999998E-5</c:v>
                </c:pt>
                <c:pt idx="4153">
                  <c:v>2.761913E-5</c:v>
                </c:pt>
                <c:pt idx="4154">
                  <c:v>2.761462E-5</c:v>
                </c:pt>
                <c:pt idx="4155">
                  <c:v>2.7620690000000001E-5</c:v>
                </c:pt>
                <c:pt idx="4156">
                  <c:v>2.7624470000000001E-5</c:v>
                </c:pt>
                <c:pt idx="4157">
                  <c:v>2.760296E-5</c:v>
                </c:pt>
                <c:pt idx="4158">
                  <c:v>2.7601769999999998E-5</c:v>
                </c:pt>
                <c:pt idx="4159">
                  <c:v>2.7606719999999999E-5</c:v>
                </c:pt>
                <c:pt idx="4160">
                  <c:v>2.7586469999999999E-5</c:v>
                </c:pt>
                <c:pt idx="4161">
                  <c:v>2.7583840000000001E-5</c:v>
                </c:pt>
                <c:pt idx="4162">
                  <c:v>2.7589519999999999E-5</c:v>
                </c:pt>
                <c:pt idx="4163">
                  <c:v>2.7594890000000002E-5</c:v>
                </c:pt>
                <c:pt idx="4164">
                  <c:v>2.7572479999999999E-5</c:v>
                </c:pt>
                <c:pt idx="4165">
                  <c:v>2.7570090000000002E-5</c:v>
                </c:pt>
                <c:pt idx="4166">
                  <c:v>2.7574309999999999E-5</c:v>
                </c:pt>
                <c:pt idx="4167">
                  <c:v>2.757826E-5</c:v>
                </c:pt>
                <c:pt idx="4168">
                  <c:v>2.756121E-5</c:v>
                </c:pt>
                <c:pt idx="4169">
                  <c:v>2.755423E-5</c:v>
                </c:pt>
                <c:pt idx="4170">
                  <c:v>2.7561049999999999E-5</c:v>
                </c:pt>
                <c:pt idx="4171">
                  <c:v>2.7566650000000001E-5</c:v>
                </c:pt>
                <c:pt idx="4172">
                  <c:v>2.7547189999999999E-5</c:v>
                </c:pt>
                <c:pt idx="4173">
                  <c:v>2.754236E-5</c:v>
                </c:pt>
                <c:pt idx="4174">
                  <c:v>2.7548200000000002E-5</c:v>
                </c:pt>
                <c:pt idx="4175">
                  <c:v>2.755288E-5</c:v>
                </c:pt>
                <c:pt idx="4176">
                  <c:v>2.7533579999999999E-5</c:v>
                </c:pt>
                <c:pt idx="4177">
                  <c:v>2.7530199999999999E-5</c:v>
                </c:pt>
                <c:pt idx="4178">
                  <c:v>2.7534010000000002E-5</c:v>
                </c:pt>
                <c:pt idx="4179">
                  <c:v>2.7515909999999999E-5</c:v>
                </c:pt>
                <c:pt idx="4180">
                  <c:v>2.7513950000000001E-5</c:v>
                </c:pt>
                <c:pt idx="4181">
                  <c:v>2.751824E-5</c:v>
                </c:pt>
                <c:pt idx="4182">
                  <c:v>2.7521270000000002E-5</c:v>
                </c:pt>
                <c:pt idx="4183">
                  <c:v>2.7503409999999999E-5</c:v>
                </c:pt>
                <c:pt idx="4184">
                  <c:v>2.7498219999999998E-5</c:v>
                </c:pt>
                <c:pt idx="4185">
                  <c:v>2.750497E-5</c:v>
                </c:pt>
                <c:pt idx="4186">
                  <c:v>2.750575E-5</c:v>
                </c:pt>
                <c:pt idx="4187">
                  <c:v>2.7487859999999999E-5</c:v>
                </c:pt>
                <c:pt idx="4188">
                  <c:v>2.7482470000000001E-5</c:v>
                </c:pt>
                <c:pt idx="4189">
                  <c:v>2.7492169999999999E-5</c:v>
                </c:pt>
                <c:pt idx="4190">
                  <c:v>2.749257E-5</c:v>
                </c:pt>
                <c:pt idx="4191">
                  <c:v>2.7472880000000001E-5</c:v>
                </c:pt>
                <c:pt idx="4192">
                  <c:v>2.746764E-5</c:v>
                </c:pt>
                <c:pt idx="4193">
                  <c:v>2.747388E-5</c:v>
                </c:pt>
                <c:pt idx="4194">
                  <c:v>2.747795E-5</c:v>
                </c:pt>
                <c:pt idx="4195">
                  <c:v>2.7458989999999998E-5</c:v>
                </c:pt>
                <c:pt idx="4196">
                  <c:v>2.745572E-5</c:v>
                </c:pt>
                <c:pt idx="4197">
                  <c:v>2.7459850000000001E-5</c:v>
                </c:pt>
                <c:pt idx="4198">
                  <c:v>2.7461659999999999E-5</c:v>
                </c:pt>
                <c:pt idx="4199">
                  <c:v>2.744346E-5</c:v>
                </c:pt>
                <c:pt idx="4200">
                  <c:v>2.744216E-5</c:v>
                </c:pt>
                <c:pt idx="4201">
                  <c:v>2.744589E-5</c:v>
                </c:pt>
                <c:pt idx="4202">
                  <c:v>2.7425819999999999E-5</c:v>
                </c:pt>
                <c:pt idx="4203">
                  <c:v>2.742569E-5</c:v>
                </c:pt>
                <c:pt idx="4204">
                  <c:v>2.742831E-5</c:v>
                </c:pt>
                <c:pt idx="4205">
                  <c:v>2.743194E-5</c:v>
                </c:pt>
                <c:pt idx="4206">
                  <c:v>2.741446E-5</c:v>
                </c:pt>
                <c:pt idx="4207">
                  <c:v>2.7411570000000002E-5</c:v>
                </c:pt>
                <c:pt idx="4208">
                  <c:v>2.741571E-5</c:v>
                </c:pt>
                <c:pt idx="4209">
                  <c:v>2.7419070000000001E-5</c:v>
                </c:pt>
                <c:pt idx="4210">
                  <c:v>2.739867E-5</c:v>
                </c:pt>
                <c:pt idx="4211">
                  <c:v>2.739808E-5</c:v>
                </c:pt>
                <c:pt idx="4212">
                  <c:v>2.740162E-5</c:v>
                </c:pt>
                <c:pt idx="4213">
                  <c:v>2.740554E-5</c:v>
                </c:pt>
                <c:pt idx="4214">
                  <c:v>2.7387649999999999E-5</c:v>
                </c:pt>
                <c:pt idx="4215">
                  <c:v>2.738258E-5</c:v>
                </c:pt>
                <c:pt idx="4216">
                  <c:v>2.7388809999999998E-5</c:v>
                </c:pt>
                <c:pt idx="4217">
                  <c:v>2.7392820000000001E-5</c:v>
                </c:pt>
                <c:pt idx="4218">
                  <c:v>2.7370050000000001E-5</c:v>
                </c:pt>
                <c:pt idx="4219">
                  <c:v>2.7369009999999999E-5</c:v>
                </c:pt>
                <c:pt idx="4220">
                  <c:v>2.737276E-5</c:v>
                </c:pt>
                <c:pt idx="4221">
                  <c:v>2.7377539999999999E-5</c:v>
                </c:pt>
                <c:pt idx="4222">
                  <c:v>2.7355399999999999E-5</c:v>
                </c:pt>
                <c:pt idx="4223">
                  <c:v>2.7355829999999999E-5</c:v>
                </c:pt>
                <c:pt idx="4224">
                  <c:v>2.7359550000000001E-5</c:v>
                </c:pt>
                <c:pt idx="4225">
                  <c:v>2.7363860000000001E-5</c:v>
                </c:pt>
                <c:pt idx="4226">
                  <c:v>2.7342029999999999E-5</c:v>
                </c:pt>
                <c:pt idx="4227">
                  <c:v>2.733856E-5</c:v>
                </c:pt>
                <c:pt idx="4228">
                  <c:v>2.7345740000000001E-5</c:v>
                </c:pt>
                <c:pt idx="4229">
                  <c:v>2.7325700000000002E-5</c:v>
                </c:pt>
                <c:pt idx="4230">
                  <c:v>2.7321920000000001E-5</c:v>
                </c:pt>
                <c:pt idx="4231">
                  <c:v>2.73296E-5</c:v>
                </c:pt>
                <c:pt idx="4232">
                  <c:v>2.7333269999999999E-5</c:v>
                </c:pt>
                <c:pt idx="4233">
                  <c:v>2.7310720000000001E-5</c:v>
                </c:pt>
                <c:pt idx="4234">
                  <c:v>2.7307770000000001E-5</c:v>
                </c:pt>
                <c:pt idx="4235">
                  <c:v>2.7314450000000001E-5</c:v>
                </c:pt>
                <c:pt idx="4236">
                  <c:v>2.7316200000000001E-5</c:v>
                </c:pt>
                <c:pt idx="4237">
                  <c:v>2.729633E-5</c:v>
                </c:pt>
                <c:pt idx="4238">
                  <c:v>2.7296100000000001E-5</c:v>
                </c:pt>
                <c:pt idx="4239">
                  <c:v>2.7299499999999998E-5</c:v>
                </c:pt>
                <c:pt idx="4240">
                  <c:v>2.7304240000000001E-5</c:v>
                </c:pt>
                <c:pt idx="4241">
                  <c:v>2.7282889999999999E-5</c:v>
                </c:pt>
                <c:pt idx="4242">
                  <c:v>2.72817E-5</c:v>
                </c:pt>
                <c:pt idx="4243">
                  <c:v>2.7285740000000001E-5</c:v>
                </c:pt>
                <c:pt idx="4244">
                  <c:v>2.7287449999999999E-5</c:v>
                </c:pt>
                <c:pt idx="4245">
                  <c:v>2.7269760000000002E-5</c:v>
                </c:pt>
                <c:pt idx="4246">
                  <c:v>2.7265930000000001E-5</c:v>
                </c:pt>
                <c:pt idx="4247">
                  <c:v>2.7270399999999999E-5</c:v>
                </c:pt>
                <c:pt idx="4248">
                  <c:v>2.7274550000000001E-5</c:v>
                </c:pt>
                <c:pt idx="4249">
                  <c:v>2.7255810000000002E-5</c:v>
                </c:pt>
                <c:pt idx="4250">
                  <c:v>2.7251390000000001E-5</c:v>
                </c:pt>
                <c:pt idx="4251">
                  <c:v>2.7257029999999999E-5</c:v>
                </c:pt>
                <c:pt idx="4252">
                  <c:v>2.7261560000000001E-5</c:v>
                </c:pt>
                <c:pt idx="4253">
                  <c:v>2.7239599999999999E-5</c:v>
                </c:pt>
                <c:pt idx="4254">
                  <c:v>2.723714E-5</c:v>
                </c:pt>
                <c:pt idx="4255">
                  <c:v>2.7244950000000001E-5</c:v>
                </c:pt>
                <c:pt idx="4256">
                  <c:v>2.7246079999999999E-5</c:v>
                </c:pt>
                <c:pt idx="4257">
                  <c:v>2.7228190000000001E-5</c:v>
                </c:pt>
                <c:pt idx="4258">
                  <c:v>2.722329E-5</c:v>
                </c:pt>
                <c:pt idx="4259">
                  <c:v>2.7229310000000001E-5</c:v>
                </c:pt>
                <c:pt idx="4260">
                  <c:v>2.7230810000000001E-5</c:v>
                </c:pt>
                <c:pt idx="4261">
                  <c:v>2.7211799999999999E-5</c:v>
                </c:pt>
                <c:pt idx="4262">
                  <c:v>2.721103E-5</c:v>
                </c:pt>
                <c:pt idx="4263">
                  <c:v>2.7215469999999998E-5</c:v>
                </c:pt>
                <c:pt idx="4264">
                  <c:v>2.721888E-5</c:v>
                </c:pt>
                <c:pt idx="4265">
                  <c:v>2.7199720000000001E-5</c:v>
                </c:pt>
                <c:pt idx="4266">
                  <c:v>2.7194219999999999E-5</c:v>
                </c:pt>
                <c:pt idx="4267">
                  <c:v>2.7202159999999999E-5</c:v>
                </c:pt>
                <c:pt idx="4268">
                  <c:v>2.7206849999999999E-5</c:v>
                </c:pt>
                <c:pt idx="4269">
                  <c:v>2.7181750000000001E-5</c:v>
                </c:pt>
                <c:pt idx="4270">
                  <c:v>2.7179349999999999E-5</c:v>
                </c:pt>
                <c:pt idx="4271">
                  <c:v>2.71857E-5</c:v>
                </c:pt>
                <c:pt idx="4272">
                  <c:v>2.719064E-5</c:v>
                </c:pt>
                <c:pt idx="4273">
                  <c:v>2.717026E-5</c:v>
                </c:pt>
                <c:pt idx="4274">
                  <c:v>2.716706E-5</c:v>
                </c:pt>
                <c:pt idx="4275">
                  <c:v>2.717214E-5</c:v>
                </c:pt>
                <c:pt idx="4276">
                  <c:v>2.717752E-5</c:v>
                </c:pt>
                <c:pt idx="4277">
                  <c:v>2.715515E-5</c:v>
                </c:pt>
                <c:pt idx="4278">
                  <c:v>2.7151920000000001E-5</c:v>
                </c:pt>
                <c:pt idx="4279">
                  <c:v>2.7158139999999999E-5</c:v>
                </c:pt>
                <c:pt idx="4280">
                  <c:v>2.716459E-5</c:v>
                </c:pt>
                <c:pt idx="4281">
                  <c:v>2.7140549999999999E-5</c:v>
                </c:pt>
                <c:pt idx="4282">
                  <c:v>2.7138310000000001E-5</c:v>
                </c:pt>
                <c:pt idx="4283">
                  <c:v>2.714614E-5</c:v>
                </c:pt>
                <c:pt idx="4284">
                  <c:v>2.7148670000000001E-5</c:v>
                </c:pt>
                <c:pt idx="4285">
                  <c:v>2.7126449999999998E-5</c:v>
                </c:pt>
                <c:pt idx="4286">
                  <c:v>2.712313E-5</c:v>
                </c:pt>
                <c:pt idx="4287">
                  <c:v>2.7127990000000001E-5</c:v>
                </c:pt>
                <c:pt idx="4288">
                  <c:v>2.713481E-5</c:v>
                </c:pt>
                <c:pt idx="4289">
                  <c:v>2.7111729999999999E-5</c:v>
                </c:pt>
                <c:pt idx="4290">
                  <c:v>2.7108969999999999E-5</c:v>
                </c:pt>
                <c:pt idx="4291">
                  <c:v>2.711693E-5</c:v>
                </c:pt>
                <c:pt idx="4292">
                  <c:v>2.711998E-5</c:v>
                </c:pt>
                <c:pt idx="4293">
                  <c:v>2.7099139999999999E-5</c:v>
                </c:pt>
                <c:pt idx="4294">
                  <c:v>2.7094470000000001E-5</c:v>
                </c:pt>
                <c:pt idx="4295">
                  <c:v>2.7101830000000001E-5</c:v>
                </c:pt>
                <c:pt idx="4296">
                  <c:v>2.7107010000000001E-5</c:v>
                </c:pt>
                <c:pt idx="4297">
                  <c:v>2.70838E-5</c:v>
                </c:pt>
                <c:pt idx="4298">
                  <c:v>2.708017E-5</c:v>
                </c:pt>
                <c:pt idx="4299">
                  <c:v>2.708864E-5</c:v>
                </c:pt>
                <c:pt idx="4300">
                  <c:v>2.7092920000000001E-5</c:v>
                </c:pt>
                <c:pt idx="4301">
                  <c:v>2.7067079999999999E-5</c:v>
                </c:pt>
                <c:pt idx="4302">
                  <c:v>2.7067E-5</c:v>
                </c:pt>
                <c:pt idx="4303">
                  <c:v>2.7075400000000002E-5</c:v>
                </c:pt>
                <c:pt idx="4304">
                  <c:v>2.7077380000000001E-5</c:v>
                </c:pt>
                <c:pt idx="4305">
                  <c:v>2.7055730000000001E-5</c:v>
                </c:pt>
                <c:pt idx="4306">
                  <c:v>2.705072E-5</c:v>
                </c:pt>
                <c:pt idx="4307">
                  <c:v>2.7056669999999999E-5</c:v>
                </c:pt>
                <c:pt idx="4308">
                  <c:v>2.7061599999999999E-5</c:v>
                </c:pt>
                <c:pt idx="4309">
                  <c:v>2.7040099999999999E-5</c:v>
                </c:pt>
                <c:pt idx="4310">
                  <c:v>2.7037380000000002E-5</c:v>
                </c:pt>
                <c:pt idx="4311">
                  <c:v>2.704511E-5</c:v>
                </c:pt>
                <c:pt idx="4312">
                  <c:v>2.704723E-5</c:v>
                </c:pt>
                <c:pt idx="4313">
                  <c:v>2.7025560000000002E-5</c:v>
                </c:pt>
                <c:pt idx="4314">
                  <c:v>2.7022659999999999E-5</c:v>
                </c:pt>
                <c:pt idx="4315">
                  <c:v>2.7028210000000001E-5</c:v>
                </c:pt>
                <c:pt idx="4316">
                  <c:v>2.7031389999999999E-5</c:v>
                </c:pt>
                <c:pt idx="4317">
                  <c:v>2.7011750000000001E-5</c:v>
                </c:pt>
                <c:pt idx="4318">
                  <c:v>2.7006249999999999E-5</c:v>
                </c:pt>
                <c:pt idx="4319">
                  <c:v>2.701483E-5</c:v>
                </c:pt>
                <c:pt idx="4320">
                  <c:v>2.7018549999999999E-5</c:v>
                </c:pt>
                <c:pt idx="4321">
                  <c:v>2.699687E-5</c:v>
                </c:pt>
                <c:pt idx="4322">
                  <c:v>2.699343E-5</c:v>
                </c:pt>
                <c:pt idx="4323">
                  <c:v>2.699977E-5</c:v>
                </c:pt>
                <c:pt idx="4324">
                  <c:v>2.7002650000000001E-5</c:v>
                </c:pt>
                <c:pt idx="4325">
                  <c:v>2.69835E-5</c:v>
                </c:pt>
                <c:pt idx="4326">
                  <c:v>2.6978009999999999E-5</c:v>
                </c:pt>
                <c:pt idx="4327">
                  <c:v>2.6984870000000001E-5</c:v>
                </c:pt>
                <c:pt idx="4328">
                  <c:v>2.698761E-5</c:v>
                </c:pt>
                <c:pt idx="4329">
                  <c:v>2.6967970000000001E-5</c:v>
                </c:pt>
                <c:pt idx="4330">
                  <c:v>2.6963660000000001E-5</c:v>
                </c:pt>
                <c:pt idx="4331">
                  <c:v>2.6972330000000001E-5</c:v>
                </c:pt>
                <c:pt idx="4332">
                  <c:v>2.69709E-5</c:v>
                </c:pt>
                <c:pt idx="4333">
                  <c:v>2.6951350000000001E-5</c:v>
                </c:pt>
                <c:pt idx="4334">
                  <c:v>2.694916E-5</c:v>
                </c:pt>
                <c:pt idx="4335">
                  <c:v>2.695769E-5</c:v>
                </c:pt>
                <c:pt idx="4336">
                  <c:v>2.6957719999999999E-5</c:v>
                </c:pt>
                <c:pt idx="4337">
                  <c:v>2.6938879999999999E-5</c:v>
                </c:pt>
                <c:pt idx="4338">
                  <c:v>2.693371E-5</c:v>
                </c:pt>
                <c:pt idx="4339">
                  <c:v>2.6939580000000001E-5</c:v>
                </c:pt>
                <c:pt idx="4340">
                  <c:v>2.694524E-5</c:v>
                </c:pt>
                <c:pt idx="4341">
                  <c:v>2.6925880000000001E-5</c:v>
                </c:pt>
                <c:pt idx="4342">
                  <c:v>2.691846E-5</c:v>
                </c:pt>
                <c:pt idx="4343">
                  <c:v>2.692703E-5</c:v>
                </c:pt>
                <c:pt idx="4344">
                  <c:v>2.692911E-5</c:v>
                </c:pt>
                <c:pt idx="4345">
                  <c:v>2.6909900000000001E-5</c:v>
                </c:pt>
                <c:pt idx="4346">
                  <c:v>2.6907739999999999E-5</c:v>
                </c:pt>
                <c:pt idx="4347">
                  <c:v>2.691284E-5</c:v>
                </c:pt>
                <c:pt idx="4348">
                  <c:v>2.6912729999999999E-5</c:v>
                </c:pt>
                <c:pt idx="4349">
                  <c:v>2.6896879999999999E-5</c:v>
                </c:pt>
                <c:pt idx="4350">
                  <c:v>2.689172E-5</c:v>
                </c:pt>
                <c:pt idx="4351">
                  <c:v>2.6899259999999999E-5</c:v>
                </c:pt>
                <c:pt idx="4352">
                  <c:v>2.6901850000000001E-5</c:v>
                </c:pt>
                <c:pt idx="4353">
                  <c:v>2.6882580000000001E-5</c:v>
                </c:pt>
                <c:pt idx="4354">
                  <c:v>2.6876549999999999E-5</c:v>
                </c:pt>
                <c:pt idx="4355">
                  <c:v>2.688314E-5</c:v>
                </c:pt>
                <c:pt idx="4356">
                  <c:v>2.6886260000000001E-5</c:v>
                </c:pt>
                <c:pt idx="4357">
                  <c:v>2.6865879999999998E-5</c:v>
                </c:pt>
                <c:pt idx="4358">
                  <c:v>2.6861719999999999E-5</c:v>
                </c:pt>
                <c:pt idx="4359">
                  <c:v>2.6867779999999999E-5</c:v>
                </c:pt>
                <c:pt idx="4360">
                  <c:v>2.6872859999999999E-5</c:v>
                </c:pt>
                <c:pt idx="4361">
                  <c:v>2.6850919999999999E-5</c:v>
                </c:pt>
                <c:pt idx="4362">
                  <c:v>2.6847910000000002E-5</c:v>
                </c:pt>
                <c:pt idx="4363">
                  <c:v>2.6854640000000001E-5</c:v>
                </c:pt>
                <c:pt idx="4364">
                  <c:v>2.6857259999999998E-5</c:v>
                </c:pt>
                <c:pt idx="4365">
                  <c:v>2.6836760000000001E-5</c:v>
                </c:pt>
                <c:pt idx="4366">
                  <c:v>2.6832410000000001E-5</c:v>
                </c:pt>
                <c:pt idx="4367">
                  <c:v>2.683985E-5</c:v>
                </c:pt>
                <c:pt idx="4368">
                  <c:v>2.6843780000000001E-5</c:v>
                </c:pt>
                <c:pt idx="4369">
                  <c:v>2.6820400000000002E-5</c:v>
                </c:pt>
                <c:pt idx="4370">
                  <c:v>2.6818279999999999E-5</c:v>
                </c:pt>
                <c:pt idx="4371">
                  <c:v>2.6826440000000001E-5</c:v>
                </c:pt>
                <c:pt idx="4372">
                  <c:v>2.682895E-5</c:v>
                </c:pt>
                <c:pt idx="4373">
                  <c:v>2.6807750000000001E-5</c:v>
                </c:pt>
                <c:pt idx="4374">
                  <c:v>2.6805009999999999E-5</c:v>
                </c:pt>
                <c:pt idx="4375">
                  <c:v>2.680967E-5</c:v>
                </c:pt>
                <c:pt idx="4376">
                  <c:v>2.681427E-5</c:v>
                </c:pt>
                <c:pt idx="4377">
                  <c:v>2.6791929999999999E-5</c:v>
                </c:pt>
                <c:pt idx="4378">
                  <c:v>2.6790519999999998E-5</c:v>
                </c:pt>
                <c:pt idx="4379">
                  <c:v>2.679466E-5</c:v>
                </c:pt>
                <c:pt idx="4380">
                  <c:v>2.679718E-5</c:v>
                </c:pt>
                <c:pt idx="4381">
                  <c:v>2.6781129999999999E-5</c:v>
                </c:pt>
                <c:pt idx="4382">
                  <c:v>2.6776180000000002E-5</c:v>
                </c:pt>
                <c:pt idx="4383">
                  <c:v>2.6781790000000001E-5</c:v>
                </c:pt>
                <c:pt idx="4384">
                  <c:v>2.678139E-5</c:v>
                </c:pt>
                <c:pt idx="4385">
                  <c:v>2.676415E-5</c:v>
                </c:pt>
                <c:pt idx="4386">
                  <c:v>2.676163E-5</c:v>
                </c:pt>
                <c:pt idx="4387">
                  <c:v>2.6767369999999998E-5</c:v>
                </c:pt>
                <c:pt idx="4388">
                  <c:v>2.677103E-5</c:v>
                </c:pt>
                <c:pt idx="4389">
                  <c:v>2.6748299999999999E-5</c:v>
                </c:pt>
                <c:pt idx="4390">
                  <c:v>2.6746630000000001E-5</c:v>
                </c:pt>
                <c:pt idx="4391">
                  <c:v>2.675228E-5</c:v>
                </c:pt>
                <c:pt idx="4392">
                  <c:v>2.6757449999999999E-5</c:v>
                </c:pt>
                <c:pt idx="4393">
                  <c:v>2.6734539999999999E-5</c:v>
                </c:pt>
                <c:pt idx="4394">
                  <c:v>2.6733129999999999E-5</c:v>
                </c:pt>
                <c:pt idx="4395">
                  <c:v>2.673795E-5</c:v>
                </c:pt>
                <c:pt idx="4396">
                  <c:v>2.6742489999999999E-5</c:v>
                </c:pt>
                <c:pt idx="4397">
                  <c:v>2.6719750000000001E-5</c:v>
                </c:pt>
                <c:pt idx="4398">
                  <c:v>2.6716220000000002E-5</c:v>
                </c:pt>
                <c:pt idx="4399">
                  <c:v>2.6725120000000001E-5</c:v>
                </c:pt>
                <c:pt idx="4400">
                  <c:v>2.6727790000000001E-5</c:v>
                </c:pt>
                <c:pt idx="4401">
                  <c:v>2.6705569999999998E-5</c:v>
                </c:pt>
                <c:pt idx="4402">
                  <c:v>2.670234E-5</c:v>
                </c:pt>
                <c:pt idx="4403">
                  <c:v>2.6710650000000001E-5</c:v>
                </c:pt>
                <c:pt idx="4404">
                  <c:v>2.6712799999999999E-5</c:v>
                </c:pt>
                <c:pt idx="4405">
                  <c:v>2.669266E-5</c:v>
                </c:pt>
                <c:pt idx="4406">
                  <c:v>2.6688519999999998E-5</c:v>
                </c:pt>
                <c:pt idx="4407">
                  <c:v>2.6694579999999999E-5</c:v>
                </c:pt>
                <c:pt idx="4408">
                  <c:v>2.6696179999999999E-5</c:v>
                </c:pt>
                <c:pt idx="4409">
                  <c:v>2.6677679999999999E-5</c:v>
                </c:pt>
                <c:pt idx="4410">
                  <c:v>2.6672960000000001E-5</c:v>
                </c:pt>
                <c:pt idx="4411">
                  <c:v>2.6680850000000001E-5</c:v>
                </c:pt>
                <c:pt idx="4412">
                  <c:v>2.6682709999999999E-5</c:v>
                </c:pt>
                <c:pt idx="4413">
                  <c:v>2.6664530000000001E-5</c:v>
                </c:pt>
                <c:pt idx="4414">
                  <c:v>2.665881E-5</c:v>
                </c:pt>
                <c:pt idx="4415">
                  <c:v>2.6667150000000001E-5</c:v>
                </c:pt>
                <c:pt idx="4416">
                  <c:v>2.6669109999999999E-5</c:v>
                </c:pt>
                <c:pt idx="4417">
                  <c:v>2.6672649999999999E-5</c:v>
                </c:pt>
                <c:pt idx="4418">
                  <c:v>2.665115E-5</c:v>
                </c:pt>
                <c:pt idx="4419">
                  <c:v>2.6647499999999999E-5</c:v>
                </c:pt>
                <c:pt idx="4420">
                  <c:v>2.6655570000000001E-5</c:v>
                </c:pt>
                <c:pt idx="4421">
                  <c:v>2.6658309999999999E-5</c:v>
                </c:pt>
                <c:pt idx="4422">
                  <c:v>2.66374E-5</c:v>
                </c:pt>
                <c:pt idx="4423">
                  <c:v>2.6631850000000002E-5</c:v>
                </c:pt>
                <c:pt idx="4424">
                  <c:v>2.6639450000000001E-5</c:v>
                </c:pt>
                <c:pt idx="4425">
                  <c:v>2.6645899999999998E-5</c:v>
                </c:pt>
                <c:pt idx="4426">
                  <c:v>2.662175E-5</c:v>
                </c:pt>
                <c:pt idx="4427">
                  <c:v>2.661778E-5</c:v>
                </c:pt>
                <c:pt idx="4428">
                  <c:v>2.662452E-5</c:v>
                </c:pt>
                <c:pt idx="4429">
                  <c:v>2.6630440000000001E-5</c:v>
                </c:pt>
                <c:pt idx="4430">
                  <c:v>2.6610050000000001E-5</c:v>
                </c:pt>
                <c:pt idx="4431">
                  <c:v>2.6604000000000001E-5</c:v>
                </c:pt>
                <c:pt idx="4432">
                  <c:v>2.6609529999999999E-5</c:v>
                </c:pt>
                <c:pt idx="4433">
                  <c:v>2.6615349999999999E-5</c:v>
                </c:pt>
                <c:pt idx="4434">
                  <c:v>2.6594669999999999E-5</c:v>
                </c:pt>
                <c:pt idx="4435">
                  <c:v>2.6588310000000002E-5</c:v>
                </c:pt>
                <c:pt idx="4436">
                  <c:v>2.659633E-5</c:v>
                </c:pt>
                <c:pt idx="4437">
                  <c:v>2.660005E-5</c:v>
                </c:pt>
                <c:pt idx="4438">
                  <c:v>2.6578720000000002E-5</c:v>
                </c:pt>
                <c:pt idx="4439">
                  <c:v>2.6575860000000001E-5</c:v>
                </c:pt>
                <c:pt idx="4440">
                  <c:v>2.6584009999999999E-5</c:v>
                </c:pt>
                <c:pt idx="4441">
                  <c:v>2.658465E-5</c:v>
                </c:pt>
                <c:pt idx="4442">
                  <c:v>2.6563079999999998E-5</c:v>
                </c:pt>
                <c:pt idx="4443">
                  <c:v>2.6559820000000001E-5</c:v>
                </c:pt>
                <c:pt idx="4444">
                  <c:v>2.6568390000000001E-5</c:v>
                </c:pt>
                <c:pt idx="4445">
                  <c:v>2.6567920000000002E-5</c:v>
                </c:pt>
                <c:pt idx="4446">
                  <c:v>2.6573530000000001E-5</c:v>
                </c:pt>
                <c:pt idx="4447">
                  <c:v>2.6554350000000001E-5</c:v>
                </c:pt>
                <c:pt idx="4448">
                  <c:v>2.654916E-5</c:v>
                </c:pt>
                <c:pt idx="4449">
                  <c:v>2.6556290000000001E-5</c:v>
                </c:pt>
                <c:pt idx="4450">
                  <c:v>2.656E-5</c:v>
                </c:pt>
                <c:pt idx="4451">
                  <c:v>2.653806E-5</c:v>
                </c:pt>
                <c:pt idx="4452">
                  <c:v>2.6535579999999999E-5</c:v>
                </c:pt>
                <c:pt idx="4453">
                  <c:v>2.6539749999999999E-5</c:v>
                </c:pt>
                <c:pt idx="4454">
                  <c:v>2.6542870000000001E-5</c:v>
                </c:pt>
                <c:pt idx="4455">
                  <c:v>2.6522380000000001E-5</c:v>
                </c:pt>
                <c:pt idx="4456">
                  <c:v>2.65213E-5</c:v>
                </c:pt>
                <c:pt idx="4457">
                  <c:v>2.6525649999999999E-5</c:v>
                </c:pt>
                <c:pt idx="4458">
                  <c:v>2.6530030000000001E-5</c:v>
                </c:pt>
                <c:pt idx="4459">
                  <c:v>2.6505730000000001E-5</c:v>
                </c:pt>
                <c:pt idx="4460">
                  <c:v>2.6506E-5</c:v>
                </c:pt>
                <c:pt idx="4461">
                  <c:v>2.6510969999999999E-5</c:v>
                </c:pt>
                <c:pt idx="4462">
                  <c:v>2.6513629999999998E-5</c:v>
                </c:pt>
                <c:pt idx="4463">
                  <c:v>2.649195E-5</c:v>
                </c:pt>
                <c:pt idx="4464">
                  <c:v>2.6491000000000001E-5</c:v>
                </c:pt>
                <c:pt idx="4465">
                  <c:v>2.6496240000000002E-5</c:v>
                </c:pt>
                <c:pt idx="4466">
                  <c:v>2.6500840000000002E-5</c:v>
                </c:pt>
                <c:pt idx="4467">
                  <c:v>2.6478990000000001E-5</c:v>
                </c:pt>
                <c:pt idx="4468">
                  <c:v>2.6475279999999999E-5</c:v>
                </c:pt>
                <c:pt idx="4469">
                  <c:v>2.6480939999999999E-5</c:v>
                </c:pt>
                <c:pt idx="4470">
                  <c:v>2.6488209999999999E-5</c:v>
                </c:pt>
                <c:pt idx="4471">
                  <c:v>2.6490429999999998E-5</c:v>
                </c:pt>
                <c:pt idx="4472">
                  <c:v>2.6468879999999999E-5</c:v>
                </c:pt>
                <c:pt idx="4473">
                  <c:v>2.6465499999999999E-5</c:v>
                </c:pt>
                <c:pt idx="4474">
                  <c:v>2.6471390000000001E-5</c:v>
                </c:pt>
                <c:pt idx="4475">
                  <c:v>2.6473810000000001E-5</c:v>
                </c:pt>
                <c:pt idx="4476">
                  <c:v>2.6455310000000001E-5</c:v>
                </c:pt>
                <c:pt idx="4477">
                  <c:v>2.6450579999999999E-5</c:v>
                </c:pt>
                <c:pt idx="4478">
                  <c:v>2.645578E-5</c:v>
                </c:pt>
                <c:pt idx="4479">
                  <c:v>2.645951E-5</c:v>
                </c:pt>
                <c:pt idx="4480">
                  <c:v>2.643694E-5</c:v>
                </c:pt>
                <c:pt idx="4481">
                  <c:v>2.643596E-5</c:v>
                </c:pt>
                <c:pt idx="4482">
                  <c:v>2.6441959999999999E-5</c:v>
                </c:pt>
                <c:pt idx="4483">
                  <c:v>2.6445969999999998E-5</c:v>
                </c:pt>
                <c:pt idx="4484">
                  <c:v>2.642488E-5</c:v>
                </c:pt>
                <c:pt idx="4485">
                  <c:v>2.6421110000000001E-5</c:v>
                </c:pt>
                <c:pt idx="4486">
                  <c:v>2.6427999999999998E-5</c:v>
                </c:pt>
                <c:pt idx="4487">
                  <c:v>2.6429340000000001E-5</c:v>
                </c:pt>
                <c:pt idx="4488">
                  <c:v>2.6410369999999998E-5</c:v>
                </c:pt>
                <c:pt idx="4489">
                  <c:v>2.6408040000000001E-5</c:v>
                </c:pt>
                <c:pt idx="4490">
                  <c:v>2.6414209999999999E-5</c:v>
                </c:pt>
                <c:pt idx="4491">
                  <c:v>2.6417309999999999E-5</c:v>
                </c:pt>
                <c:pt idx="4492">
                  <c:v>2.6420730000000001E-5</c:v>
                </c:pt>
                <c:pt idx="4493">
                  <c:v>2.6400779999999998E-5</c:v>
                </c:pt>
                <c:pt idx="4494">
                  <c:v>2.6394349999999999E-5</c:v>
                </c:pt>
                <c:pt idx="4495">
                  <c:v>2.6400430000000001E-5</c:v>
                </c:pt>
                <c:pt idx="4496">
                  <c:v>2.6406490000000001E-5</c:v>
                </c:pt>
                <c:pt idx="4497">
                  <c:v>2.6383449999999999E-5</c:v>
                </c:pt>
                <c:pt idx="4498">
                  <c:v>2.6381590000000001E-5</c:v>
                </c:pt>
                <c:pt idx="4499">
                  <c:v>2.638903E-5</c:v>
                </c:pt>
                <c:pt idx="4500">
                  <c:v>2.639145E-5</c:v>
                </c:pt>
                <c:pt idx="4501">
                  <c:v>2.6373079999999999E-5</c:v>
                </c:pt>
                <c:pt idx="4502">
                  <c:v>2.6365629999999999E-5</c:v>
                </c:pt>
                <c:pt idx="4503">
                  <c:v>2.637426E-5</c:v>
                </c:pt>
                <c:pt idx="4504">
                  <c:v>2.6377149999999999E-5</c:v>
                </c:pt>
                <c:pt idx="4505">
                  <c:v>2.6355509999999999E-5</c:v>
                </c:pt>
                <c:pt idx="4506">
                  <c:v>2.6351370000000001E-5</c:v>
                </c:pt>
                <c:pt idx="4507">
                  <c:v>2.63591E-5</c:v>
                </c:pt>
                <c:pt idx="4508">
                  <c:v>2.6362339999999999E-5</c:v>
                </c:pt>
                <c:pt idx="4509">
                  <c:v>2.636555E-5</c:v>
                </c:pt>
                <c:pt idx="4510">
                  <c:v>2.6346140000000001E-5</c:v>
                </c:pt>
                <c:pt idx="4511">
                  <c:v>2.6340979999999999E-5</c:v>
                </c:pt>
                <c:pt idx="4512">
                  <c:v>2.634573E-5</c:v>
                </c:pt>
                <c:pt idx="4513">
                  <c:v>2.635072E-5</c:v>
                </c:pt>
                <c:pt idx="4514">
                  <c:v>2.6329820000000001E-5</c:v>
                </c:pt>
                <c:pt idx="4515">
                  <c:v>2.632655E-5</c:v>
                </c:pt>
                <c:pt idx="4516">
                  <c:v>2.6333550000000001E-5</c:v>
                </c:pt>
                <c:pt idx="4517">
                  <c:v>2.6336999999999999E-5</c:v>
                </c:pt>
                <c:pt idx="4518">
                  <c:v>2.631634E-5</c:v>
                </c:pt>
                <c:pt idx="4519">
                  <c:v>2.6313880000000001E-5</c:v>
                </c:pt>
                <c:pt idx="4520">
                  <c:v>2.631643E-5</c:v>
                </c:pt>
                <c:pt idx="4521">
                  <c:v>2.6321290000000001E-5</c:v>
                </c:pt>
                <c:pt idx="4522">
                  <c:v>2.6302329999999999E-5</c:v>
                </c:pt>
                <c:pt idx="4523">
                  <c:v>2.6297750000000001E-5</c:v>
                </c:pt>
                <c:pt idx="4524">
                  <c:v>2.6303370000000001E-5</c:v>
                </c:pt>
                <c:pt idx="4525">
                  <c:v>2.63096E-5</c:v>
                </c:pt>
                <c:pt idx="4526">
                  <c:v>2.631101E-5</c:v>
                </c:pt>
                <c:pt idx="4527">
                  <c:v>2.629154E-5</c:v>
                </c:pt>
                <c:pt idx="4528">
                  <c:v>2.628815E-5</c:v>
                </c:pt>
                <c:pt idx="4529">
                  <c:v>2.6291909999999999E-5</c:v>
                </c:pt>
                <c:pt idx="4530">
                  <c:v>2.629759E-5</c:v>
                </c:pt>
                <c:pt idx="4531">
                  <c:v>2.627629E-5</c:v>
                </c:pt>
                <c:pt idx="4532">
                  <c:v>2.6272280000000001E-5</c:v>
                </c:pt>
                <c:pt idx="4533">
                  <c:v>2.627972E-5</c:v>
                </c:pt>
                <c:pt idx="4534">
                  <c:v>2.6282759999999999E-5</c:v>
                </c:pt>
                <c:pt idx="4535">
                  <c:v>2.6261249999999999E-5</c:v>
                </c:pt>
                <c:pt idx="4536">
                  <c:v>2.6257569999999999E-5</c:v>
                </c:pt>
                <c:pt idx="4537">
                  <c:v>2.626316E-5</c:v>
                </c:pt>
                <c:pt idx="4538">
                  <c:v>2.626727E-5</c:v>
                </c:pt>
                <c:pt idx="4539">
                  <c:v>2.6271740000000001E-5</c:v>
                </c:pt>
                <c:pt idx="4540">
                  <c:v>2.6250159999999999E-5</c:v>
                </c:pt>
                <c:pt idx="4541">
                  <c:v>2.624413E-5</c:v>
                </c:pt>
                <c:pt idx="4542">
                  <c:v>2.6252030000000001E-5</c:v>
                </c:pt>
                <c:pt idx="4543">
                  <c:v>2.6257279999999999E-5</c:v>
                </c:pt>
                <c:pt idx="4544">
                  <c:v>2.6234650000000001E-5</c:v>
                </c:pt>
                <c:pt idx="4545">
                  <c:v>2.6231300000000001E-5</c:v>
                </c:pt>
                <c:pt idx="4546">
                  <c:v>2.6238760000000001E-5</c:v>
                </c:pt>
                <c:pt idx="4547">
                  <c:v>2.624282E-5</c:v>
                </c:pt>
                <c:pt idx="4548">
                  <c:v>2.6221480000000002E-5</c:v>
                </c:pt>
                <c:pt idx="4549">
                  <c:v>2.621811E-5</c:v>
                </c:pt>
                <c:pt idx="4550">
                  <c:v>2.622422E-5</c:v>
                </c:pt>
                <c:pt idx="4551">
                  <c:v>2.6228100000000001E-5</c:v>
                </c:pt>
                <c:pt idx="4552">
                  <c:v>2.623076E-5</c:v>
                </c:pt>
                <c:pt idx="4553">
                  <c:v>2.621003E-5</c:v>
                </c:pt>
                <c:pt idx="4554">
                  <c:v>2.6208250000000001E-5</c:v>
                </c:pt>
                <c:pt idx="4555">
                  <c:v>2.6214279999999999E-5</c:v>
                </c:pt>
                <c:pt idx="4556">
                  <c:v>2.6215850000000001E-5</c:v>
                </c:pt>
                <c:pt idx="4557">
                  <c:v>2.6198199999999999E-5</c:v>
                </c:pt>
                <c:pt idx="4558">
                  <c:v>2.619152E-5</c:v>
                </c:pt>
                <c:pt idx="4559">
                  <c:v>2.6198910000000002E-5</c:v>
                </c:pt>
                <c:pt idx="4560">
                  <c:v>2.6203139999999999E-5</c:v>
                </c:pt>
                <c:pt idx="4561">
                  <c:v>2.6181910000000002E-5</c:v>
                </c:pt>
                <c:pt idx="4562">
                  <c:v>2.6180060000000001E-5</c:v>
                </c:pt>
                <c:pt idx="4563">
                  <c:v>2.6182209999999999E-5</c:v>
                </c:pt>
                <c:pt idx="4564">
                  <c:v>2.6187929999999999E-5</c:v>
                </c:pt>
                <c:pt idx="4565">
                  <c:v>2.6191690000000001E-5</c:v>
                </c:pt>
                <c:pt idx="4566">
                  <c:v>2.617089E-5</c:v>
                </c:pt>
                <c:pt idx="4567">
                  <c:v>2.6167280000000001E-5</c:v>
                </c:pt>
                <c:pt idx="4568">
                  <c:v>2.617424E-5</c:v>
                </c:pt>
                <c:pt idx="4569">
                  <c:v>2.6178529999999999E-5</c:v>
                </c:pt>
                <c:pt idx="4570">
                  <c:v>2.6157740000000001E-5</c:v>
                </c:pt>
                <c:pt idx="4571">
                  <c:v>2.6152669999999999E-5</c:v>
                </c:pt>
                <c:pt idx="4572">
                  <c:v>2.615801E-5</c:v>
                </c:pt>
                <c:pt idx="4573">
                  <c:v>2.6161959999999998E-5</c:v>
                </c:pt>
                <c:pt idx="4574">
                  <c:v>2.6141890000000001E-5</c:v>
                </c:pt>
                <c:pt idx="4575">
                  <c:v>2.613873E-5</c:v>
                </c:pt>
                <c:pt idx="4576">
                  <c:v>2.6146E-5</c:v>
                </c:pt>
                <c:pt idx="4577">
                  <c:v>2.6148309999999999E-5</c:v>
                </c:pt>
                <c:pt idx="4578">
                  <c:v>2.615099E-5</c:v>
                </c:pt>
                <c:pt idx="4579">
                  <c:v>2.613133E-5</c:v>
                </c:pt>
                <c:pt idx="4580">
                  <c:v>2.612783E-5</c:v>
                </c:pt>
                <c:pt idx="4581">
                  <c:v>2.6135020000000001E-5</c:v>
                </c:pt>
                <c:pt idx="4582">
                  <c:v>2.6137730000000001E-5</c:v>
                </c:pt>
                <c:pt idx="4583">
                  <c:v>2.6116729999999999E-5</c:v>
                </c:pt>
                <c:pt idx="4584">
                  <c:v>2.611316E-5</c:v>
                </c:pt>
                <c:pt idx="4585">
                  <c:v>2.6118819999999999E-5</c:v>
                </c:pt>
                <c:pt idx="4586">
                  <c:v>2.6121370000000002E-5</c:v>
                </c:pt>
                <c:pt idx="4587">
                  <c:v>2.610207E-5</c:v>
                </c:pt>
                <c:pt idx="4588">
                  <c:v>2.609694E-5</c:v>
                </c:pt>
                <c:pt idx="4589">
                  <c:v>2.6103459999999999E-5</c:v>
                </c:pt>
                <c:pt idx="4590">
                  <c:v>2.610788E-5</c:v>
                </c:pt>
                <c:pt idx="4591">
                  <c:v>2.6114499999999999E-5</c:v>
                </c:pt>
                <c:pt idx="4592">
                  <c:v>2.609006E-5</c:v>
                </c:pt>
                <c:pt idx="4593">
                  <c:v>2.6087650000000001E-5</c:v>
                </c:pt>
                <c:pt idx="4594">
                  <c:v>2.6092179999999999E-5</c:v>
                </c:pt>
                <c:pt idx="4595">
                  <c:v>2.609597E-5</c:v>
                </c:pt>
                <c:pt idx="4596">
                  <c:v>2.6075590000000001E-5</c:v>
                </c:pt>
                <c:pt idx="4597">
                  <c:v>2.6073310000000001E-5</c:v>
                </c:pt>
                <c:pt idx="4598">
                  <c:v>2.6080749999999999E-5</c:v>
                </c:pt>
                <c:pt idx="4599">
                  <c:v>2.608435E-5</c:v>
                </c:pt>
                <c:pt idx="4600">
                  <c:v>2.6061469999999999E-5</c:v>
                </c:pt>
                <c:pt idx="4601">
                  <c:v>2.605959E-5</c:v>
                </c:pt>
                <c:pt idx="4602">
                  <c:v>2.60655E-5</c:v>
                </c:pt>
                <c:pt idx="4603">
                  <c:v>2.6069980000000001E-5</c:v>
                </c:pt>
                <c:pt idx="4604">
                  <c:v>2.6070869999999999E-5</c:v>
                </c:pt>
                <c:pt idx="4605">
                  <c:v>2.6050790000000001E-5</c:v>
                </c:pt>
                <c:pt idx="4606">
                  <c:v>2.6045299999999999E-5</c:v>
                </c:pt>
                <c:pt idx="4607">
                  <c:v>2.6052219999999999E-5</c:v>
                </c:pt>
                <c:pt idx="4608">
                  <c:v>2.6058930000000001E-5</c:v>
                </c:pt>
                <c:pt idx="4609">
                  <c:v>2.6037820000000001E-5</c:v>
                </c:pt>
                <c:pt idx="4610">
                  <c:v>2.603645E-5</c:v>
                </c:pt>
                <c:pt idx="4611">
                  <c:v>2.603727E-5</c:v>
                </c:pt>
                <c:pt idx="4612">
                  <c:v>2.6041509999999999E-5</c:v>
                </c:pt>
                <c:pt idx="4613">
                  <c:v>2.6048230000000001E-5</c:v>
                </c:pt>
                <c:pt idx="4614">
                  <c:v>2.6027690000000001E-5</c:v>
                </c:pt>
                <c:pt idx="4615">
                  <c:v>2.6021989999999999E-5</c:v>
                </c:pt>
                <c:pt idx="4616">
                  <c:v>2.6028330000000002E-5</c:v>
                </c:pt>
                <c:pt idx="4617">
                  <c:v>2.6033329999999999E-5</c:v>
                </c:pt>
                <c:pt idx="4618">
                  <c:v>2.6011729999999999E-5</c:v>
                </c:pt>
                <c:pt idx="4619">
                  <c:v>2.6008729999999999E-5</c:v>
                </c:pt>
                <c:pt idx="4620">
                  <c:v>2.6015019999999999E-5</c:v>
                </c:pt>
                <c:pt idx="4621">
                  <c:v>2.6019840000000001E-5</c:v>
                </c:pt>
                <c:pt idx="4622">
                  <c:v>2.599765E-5</c:v>
                </c:pt>
                <c:pt idx="4623">
                  <c:v>2.599513E-5</c:v>
                </c:pt>
                <c:pt idx="4624">
                  <c:v>2.5997869999999998E-5</c:v>
                </c:pt>
                <c:pt idx="4625">
                  <c:v>2.6005410000000001E-5</c:v>
                </c:pt>
                <c:pt idx="4626">
                  <c:v>2.6009780000000002E-5</c:v>
                </c:pt>
                <c:pt idx="4627">
                  <c:v>2.5986779999999999E-5</c:v>
                </c:pt>
                <c:pt idx="4628">
                  <c:v>2.5983910000000001E-5</c:v>
                </c:pt>
                <c:pt idx="4629">
                  <c:v>2.5989730000000002E-5</c:v>
                </c:pt>
                <c:pt idx="4630">
                  <c:v>2.5993129999999999E-5</c:v>
                </c:pt>
                <c:pt idx="4631">
                  <c:v>2.5973129999999999E-5</c:v>
                </c:pt>
                <c:pt idx="4632">
                  <c:v>2.5966969999999998E-5</c:v>
                </c:pt>
                <c:pt idx="4633">
                  <c:v>2.5975680000000001E-5</c:v>
                </c:pt>
                <c:pt idx="4634">
                  <c:v>2.5981319999999999E-5</c:v>
                </c:pt>
                <c:pt idx="4635">
                  <c:v>2.598336E-5</c:v>
                </c:pt>
                <c:pt idx="4636">
                  <c:v>2.5962319999999998E-5</c:v>
                </c:pt>
                <c:pt idx="4637">
                  <c:v>2.595886E-5</c:v>
                </c:pt>
                <c:pt idx="4638">
                  <c:v>2.5963950000000001E-5</c:v>
                </c:pt>
                <c:pt idx="4639">
                  <c:v>2.5971139999999999E-5</c:v>
                </c:pt>
                <c:pt idx="4640">
                  <c:v>2.594801E-5</c:v>
                </c:pt>
                <c:pt idx="4641">
                  <c:v>2.594215E-5</c:v>
                </c:pt>
                <c:pt idx="4642">
                  <c:v>2.5952889999999999E-5</c:v>
                </c:pt>
                <c:pt idx="4643">
                  <c:v>2.595755E-5</c:v>
                </c:pt>
                <c:pt idx="4644">
                  <c:v>2.5934510000000001E-5</c:v>
                </c:pt>
                <c:pt idx="4645">
                  <c:v>2.592926E-5</c:v>
                </c:pt>
                <c:pt idx="4646">
                  <c:v>2.593793E-5</c:v>
                </c:pt>
                <c:pt idx="4647">
                  <c:v>2.594191E-5</c:v>
                </c:pt>
                <c:pt idx="4648">
                  <c:v>2.594529E-5</c:v>
                </c:pt>
                <c:pt idx="4649">
                  <c:v>2.5924100000000001E-5</c:v>
                </c:pt>
                <c:pt idx="4650">
                  <c:v>2.5919350000000001E-5</c:v>
                </c:pt>
                <c:pt idx="4651">
                  <c:v>2.5925300000000001E-5</c:v>
                </c:pt>
                <c:pt idx="4652">
                  <c:v>2.5930250000000001E-5</c:v>
                </c:pt>
                <c:pt idx="4653">
                  <c:v>2.5907970000000001E-5</c:v>
                </c:pt>
                <c:pt idx="4654">
                  <c:v>2.590519E-5</c:v>
                </c:pt>
                <c:pt idx="4655">
                  <c:v>2.5911940000000001E-5</c:v>
                </c:pt>
                <c:pt idx="4656">
                  <c:v>2.59159E-5</c:v>
                </c:pt>
                <c:pt idx="4657">
                  <c:v>2.5920940000000001E-5</c:v>
                </c:pt>
                <c:pt idx="4658">
                  <c:v>2.5897210000000001E-5</c:v>
                </c:pt>
                <c:pt idx="4659">
                  <c:v>2.5896290000000001E-5</c:v>
                </c:pt>
                <c:pt idx="4660">
                  <c:v>2.5903800000000001E-5</c:v>
                </c:pt>
                <c:pt idx="4661">
                  <c:v>2.590568E-5</c:v>
                </c:pt>
                <c:pt idx="4662">
                  <c:v>2.5884180000000001E-5</c:v>
                </c:pt>
                <c:pt idx="4663">
                  <c:v>2.588195E-5</c:v>
                </c:pt>
                <c:pt idx="4664">
                  <c:v>2.588907E-5</c:v>
                </c:pt>
                <c:pt idx="4665">
                  <c:v>2.5889969999999999E-5</c:v>
                </c:pt>
                <c:pt idx="4666">
                  <c:v>2.5896680000000001E-5</c:v>
                </c:pt>
                <c:pt idx="4667">
                  <c:v>2.587502E-5</c:v>
                </c:pt>
                <c:pt idx="4668">
                  <c:v>2.587357E-5</c:v>
                </c:pt>
                <c:pt idx="4669">
                  <c:v>2.5877800000000002E-5</c:v>
                </c:pt>
                <c:pt idx="4670">
                  <c:v>2.5882790000000002E-5</c:v>
                </c:pt>
                <c:pt idx="4671">
                  <c:v>2.5857519999999999E-5</c:v>
                </c:pt>
                <c:pt idx="4672">
                  <c:v>2.585744E-5</c:v>
                </c:pt>
                <c:pt idx="4673">
                  <c:v>2.5865259999999998E-5</c:v>
                </c:pt>
                <c:pt idx="4674">
                  <c:v>2.5866479999999999E-5</c:v>
                </c:pt>
                <c:pt idx="4675">
                  <c:v>2.587056E-5</c:v>
                </c:pt>
                <c:pt idx="4676">
                  <c:v>2.5850910000000001E-5</c:v>
                </c:pt>
                <c:pt idx="4677">
                  <c:v>2.5845839999999999E-5</c:v>
                </c:pt>
                <c:pt idx="4678">
                  <c:v>2.585255E-5</c:v>
                </c:pt>
                <c:pt idx="4679">
                  <c:v>2.5856040000000001E-5</c:v>
                </c:pt>
                <c:pt idx="4680">
                  <c:v>2.5836820000000001E-5</c:v>
                </c:pt>
                <c:pt idx="4681">
                  <c:v>2.583075E-5</c:v>
                </c:pt>
                <c:pt idx="4682">
                  <c:v>2.583884E-5</c:v>
                </c:pt>
                <c:pt idx="4683">
                  <c:v>2.58417E-5</c:v>
                </c:pt>
                <c:pt idx="4684">
                  <c:v>2.5848409999999999E-5</c:v>
                </c:pt>
                <c:pt idx="4685">
                  <c:v>2.582378E-5</c:v>
                </c:pt>
                <c:pt idx="4686">
                  <c:v>2.582232E-5</c:v>
                </c:pt>
                <c:pt idx="4687">
                  <c:v>2.5828490000000001E-5</c:v>
                </c:pt>
                <c:pt idx="4688">
                  <c:v>2.583065E-5</c:v>
                </c:pt>
                <c:pt idx="4689">
                  <c:v>2.5810929999999999E-5</c:v>
                </c:pt>
                <c:pt idx="4690">
                  <c:v>2.5808780000000001E-5</c:v>
                </c:pt>
                <c:pt idx="4691">
                  <c:v>2.58124E-5</c:v>
                </c:pt>
                <c:pt idx="4692">
                  <c:v>2.581564E-5</c:v>
                </c:pt>
                <c:pt idx="4693">
                  <c:v>2.5823930000000001E-5</c:v>
                </c:pt>
                <c:pt idx="4694">
                  <c:v>2.5799040000000001E-5</c:v>
                </c:pt>
                <c:pt idx="4695">
                  <c:v>2.5798239999999999E-5</c:v>
                </c:pt>
                <c:pt idx="4696">
                  <c:v>2.5804149999999999E-5</c:v>
                </c:pt>
                <c:pt idx="4697">
                  <c:v>2.5807919999999999E-5</c:v>
                </c:pt>
                <c:pt idx="4698">
                  <c:v>2.5786550000000001E-5</c:v>
                </c:pt>
                <c:pt idx="4699">
                  <c:v>2.5782530000000001E-5</c:v>
                </c:pt>
                <c:pt idx="4700">
                  <c:v>2.579006E-5</c:v>
                </c:pt>
                <c:pt idx="4701">
                  <c:v>2.579617E-5</c:v>
                </c:pt>
                <c:pt idx="4702">
                  <c:v>2.5798320000000001E-5</c:v>
                </c:pt>
                <c:pt idx="4703">
                  <c:v>2.5775709999999999E-5</c:v>
                </c:pt>
                <c:pt idx="4704">
                  <c:v>2.577253E-5</c:v>
                </c:pt>
                <c:pt idx="4705">
                  <c:v>2.5780840000000002E-5</c:v>
                </c:pt>
                <c:pt idx="4706">
                  <c:v>2.578401E-5</c:v>
                </c:pt>
                <c:pt idx="4707">
                  <c:v>2.576154E-5</c:v>
                </c:pt>
                <c:pt idx="4708">
                  <c:v>2.57597E-5</c:v>
                </c:pt>
                <c:pt idx="4709">
                  <c:v>2.5766989999999998E-5</c:v>
                </c:pt>
                <c:pt idx="4710">
                  <c:v>2.576846E-5</c:v>
                </c:pt>
                <c:pt idx="4711">
                  <c:v>2.57752E-5</c:v>
                </c:pt>
                <c:pt idx="4712">
                  <c:v>2.5751870000000001E-5</c:v>
                </c:pt>
                <c:pt idx="4713">
                  <c:v>2.5747139999999999E-5</c:v>
                </c:pt>
                <c:pt idx="4714">
                  <c:v>2.5756080000000001E-5</c:v>
                </c:pt>
                <c:pt idx="4715">
                  <c:v>2.5760240000000001E-5</c:v>
                </c:pt>
                <c:pt idx="4716">
                  <c:v>2.573921E-5</c:v>
                </c:pt>
                <c:pt idx="4717">
                  <c:v>2.5734920000000001E-5</c:v>
                </c:pt>
                <c:pt idx="4718">
                  <c:v>2.5742979999999999E-5</c:v>
                </c:pt>
                <c:pt idx="4719">
                  <c:v>2.57457E-5</c:v>
                </c:pt>
                <c:pt idx="4720">
                  <c:v>2.574953E-5</c:v>
                </c:pt>
                <c:pt idx="4721">
                  <c:v>2.5729459999999999E-5</c:v>
                </c:pt>
                <c:pt idx="4722">
                  <c:v>2.5725130000000001E-5</c:v>
                </c:pt>
                <c:pt idx="4723">
                  <c:v>2.5733239999999999E-5</c:v>
                </c:pt>
                <c:pt idx="4724">
                  <c:v>2.57365E-5</c:v>
                </c:pt>
                <c:pt idx="4725">
                  <c:v>2.5713679999999999E-5</c:v>
                </c:pt>
                <c:pt idx="4726">
                  <c:v>2.5710210000000001E-5</c:v>
                </c:pt>
                <c:pt idx="4727">
                  <c:v>2.5718609999999999E-5</c:v>
                </c:pt>
                <c:pt idx="4728">
                  <c:v>2.572299E-5</c:v>
                </c:pt>
                <c:pt idx="4729">
                  <c:v>2.5726269999999999E-5</c:v>
                </c:pt>
                <c:pt idx="4730">
                  <c:v>2.570691E-5</c:v>
                </c:pt>
                <c:pt idx="4731">
                  <c:v>2.5702439999999999E-5</c:v>
                </c:pt>
                <c:pt idx="4732">
                  <c:v>2.5707400000000001E-5</c:v>
                </c:pt>
                <c:pt idx="4733">
                  <c:v>2.5710579999999999E-5</c:v>
                </c:pt>
                <c:pt idx="4734">
                  <c:v>2.5690659999999998E-5</c:v>
                </c:pt>
                <c:pt idx="4735">
                  <c:v>2.5687260000000001E-5</c:v>
                </c:pt>
                <c:pt idx="4736">
                  <c:v>2.5693759999999998E-5</c:v>
                </c:pt>
                <c:pt idx="4737">
                  <c:v>2.5696850000000001E-5</c:v>
                </c:pt>
                <c:pt idx="4738">
                  <c:v>2.5702239999999999E-5</c:v>
                </c:pt>
                <c:pt idx="4739">
                  <c:v>2.568187E-5</c:v>
                </c:pt>
                <c:pt idx="4740">
                  <c:v>2.5678100000000001E-5</c:v>
                </c:pt>
                <c:pt idx="4741">
                  <c:v>2.5684559999999999E-5</c:v>
                </c:pt>
                <c:pt idx="4742">
                  <c:v>2.5688560000000001E-5</c:v>
                </c:pt>
                <c:pt idx="4743">
                  <c:v>2.5692069999999999E-5</c:v>
                </c:pt>
                <c:pt idx="4744">
                  <c:v>2.5670020000000001E-5</c:v>
                </c:pt>
                <c:pt idx="4745">
                  <c:v>2.566923E-5</c:v>
                </c:pt>
                <c:pt idx="4746">
                  <c:v>2.567354E-5</c:v>
                </c:pt>
                <c:pt idx="4747">
                  <c:v>2.5677399999999999E-5</c:v>
                </c:pt>
                <c:pt idx="4748">
                  <c:v>2.5657679999999999E-5</c:v>
                </c:pt>
                <c:pt idx="4749">
                  <c:v>2.5654330000000001E-5</c:v>
                </c:pt>
                <c:pt idx="4750">
                  <c:v>2.5657919999999998E-5</c:v>
                </c:pt>
                <c:pt idx="4751">
                  <c:v>2.566502E-5</c:v>
                </c:pt>
                <c:pt idx="4752">
                  <c:v>2.5668379999999998E-5</c:v>
                </c:pt>
                <c:pt idx="4753">
                  <c:v>2.5647260000000002E-5</c:v>
                </c:pt>
                <c:pt idx="4754">
                  <c:v>2.5644219999999999E-5</c:v>
                </c:pt>
                <c:pt idx="4755">
                  <c:v>2.565078E-5</c:v>
                </c:pt>
                <c:pt idx="4756">
                  <c:v>2.5653300000000001E-5</c:v>
                </c:pt>
                <c:pt idx="4757">
                  <c:v>2.5632549999999999E-5</c:v>
                </c:pt>
                <c:pt idx="4758">
                  <c:v>2.562884E-5</c:v>
                </c:pt>
                <c:pt idx="4759">
                  <c:v>2.5636039999999999E-5</c:v>
                </c:pt>
                <c:pt idx="4760">
                  <c:v>2.5639379999999999E-5</c:v>
                </c:pt>
                <c:pt idx="4761">
                  <c:v>2.5644699999999999E-5</c:v>
                </c:pt>
                <c:pt idx="4762">
                  <c:v>2.562384E-5</c:v>
                </c:pt>
                <c:pt idx="4763">
                  <c:v>2.561784E-5</c:v>
                </c:pt>
                <c:pt idx="4764">
                  <c:v>2.562496E-5</c:v>
                </c:pt>
                <c:pt idx="4765">
                  <c:v>2.5627930000000001E-5</c:v>
                </c:pt>
                <c:pt idx="4766">
                  <c:v>2.563401E-5</c:v>
                </c:pt>
                <c:pt idx="4767">
                  <c:v>2.5613590000000001E-5</c:v>
                </c:pt>
                <c:pt idx="4768">
                  <c:v>2.5609530000000001E-5</c:v>
                </c:pt>
                <c:pt idx="4769">
                  <c:v>2.5616279999999999E-5</c:v>
                </c:pt>
                <c:pt idx="4770">
                  <c:v>2.5618449999999999E-5</c:v>
                </c:pt>
                <c:pt idx="4771">
                  <c:v>2.5600320000000001E-5</c:v>
                </c:pt>
                <c:pt idx="4772">
                  <c:v>2.5594329999999999E-5</c:v>
                </c:pt>
                <c:pt idx="4773">
                  <c:v>2.560234E-5</c:v>
                </c:pt>
                <c:pt idx="4774">
                  <c:v>2.5606009999999999E-5</c:v>
                </c:pt>
                <c:pt idx="4775">
                  <c:v>2.561091E-5</c:v>
                </c:pt>
                <c:pt idx="4776">
                  <c:v>2.5590250000000001E-5</c:v>
                </c:pt>
                <c:pt idx="4777">
                  <c:v>2.5585010000000001E-5</c:v>
                </c:pt>
                <c:pt idx="4778">
                  <c:v>2.559183E-5</c:v>
                </c:pt>
                <c:pt idx="4779">
                  <c:v>2.559648E-5</c:v>
                </c:pt>
                <c:pt idx="4780">
                  <c:v>2.557473E-5</c:v>
                </c:pt>
                <c:pt idx="4781">
                  <c:v>2.5571329999999999E-5</c:v>
                </c:pt>
                <c:pt idx="4782">
                  <c:v>2.5578230000000001E-5</c:v>
                </c:pt>
                <c:pt idx="4783">
                  <c:v>2.5583139999999998E-5</c:v>
                </c:pt>
                <c:pt idx="4784">
                  <c:v>2.5587440000000001E-5</c:v>
                </c:pt>
                <c:pt idx="4785">
                  <c:v>2.5565940000000001E-5</c:v>
                </c:pt>
                <c:pt idx="4786">
                  <c:v>2.5564639999999999E-5</c:v>
                </c:pt>
                <c:pt idx="4787">
                  <c:v>2.5568899999999998E-5</c:v>
                </c:pt>
                <c:pt idx="4788">
                  <c:v>2.5572670000000001E-5</c:v>
                </c:pt>
                <c:pt idx="4789">
                  <c:v>2.5578789999999999E-5</c:v>
                </c:pt>
                <c:pt idx="4790">
                  <c:v>2.555628E-5</c:v>
                </c:pt>
                <c:pt idx="4791">
                  <c:v>2.5552489999999999E-5</c:v>
                </c:pt>
                <c:pt idx="4792">
                  <c:v>2.5561199999999998E-5</c:v>
                </c:pt>
                <c:pt idx="4793">
                  <c:v>2.556272E-5</c:v>
                </c:pt>
                <c:pt idx="4794">
                  <c:v>2.5541779999999999E-5</c:v>
                </c:pt>
                <c:pt idx="4795">
                  <c:v>2.554069E-5</c:v>
                </c:pt>
                <c:pt idx="4796">
                  <c:v>2.55449E-5</c:v>
                </c:pt>
                <c:pt idx="4797">
                  <c:v>2.555057E-5</c:v>
                </c:pt>
                <c:pt idx="4798">
                  <c:v>2.555527E-5</c:v>
                </c:pt>
                <c:pt idx="4799">
                  <c:v>2.5533240000000001E-5</c:v>
                </c:pt>
                <c:pt idx="4800">
                  <c:v>2.5530780000000002E-5</c:v>
                </c:pt>
                <c:pt idx="4801">
                  <c:v>2.5535529999999998E-5</c:v>
                </c:pt>
                <c:pt idx="4802">
                  <c:v>2.5541539999999999E-5</c:v>
                </c:pt>
                <c:pt idx="4803">
                  <c:v>2.554689E-5</c:v>
                </c:pt>
                <c:pt idx="4804">
                  <c:v>2.5524349999999999E-5</c:v>
                </c:pt>
                <c:pt idx="4805">
                  <c:v>2.552025E-5</c:v>
                </c:pt>
                <c:pt idx="4806">
                  <c:v>2.5528020000000002E-5</c:v>
                </c:pt>
                <c:pt idx="4807">
                  <c:v>2.553105E-5</c:v>
                </c:pt>
                <c:pt idx="4808">
                  <c:v>2.5510199999999998E-5</c:v>
                </c:pt>
                <c:pt idx="4809">
                  <c:v>2.5506700000000001E-5</c:v>
                </c:pt>
                <c:pt idx="4810">
                  <c:v>2.5512130000000001E-5</c:v>
                </c:pt>
                <c:pt idx="4811">
                  <c:v>2.5519060000000002E-5</c:v>
                </c:pt>
                <c:pt idx="4812">
                  <c:v>2.5522209999999998E-5</c:v>
                </c:pt>
                <c:pt idx="4813">
                  <c:v>2.5498589999999999E-5</c:v>
                </c:pt>
                <c:pt idx="4814">
                  <c:v>2.5496390000000001E-5</c:v>
                </c:pt>
                <c:pt idx="4815">
                  <c:v>2.550432E-5</c:v>
                </c:pt>
                <c:pt idx="4816">
                  <c:v>2.550761E-5</c:v>
                </c:pt>
                <c:pt idx="4817">
                  <c:v>2.5513689999999999E-5</c:v>
                </c:pt>
                <c:pt idx="4818">
                  <c:v>2.5491050000000001E-5</c:v>
                </c:pt>
                <c:pt idx="4819">
                  <c:v>2.548518E-5</c:v>
                </c:pt>
                <c:pt idx="4820">
                  <c:v>2.5493820000000001E-5</c:v>
                </c:pt>
                <c:pt idx="4821">
                  <c:v>2.5499540000000002E-5</c:v>
                </c:pt>
                <c:pt idx="4822">
                  <c:v>2.5476230000000001E-5</c:v>
                </c:pt>
                <c:pt idx="4823">
                  <c:v>2.547302E-5</c:v>
                </c:pt>
                <c:pt idx="4824">
                  <c:v>2.548078E-5</c:v>
                </c:pt>
                <c:pt idx="4825">
                  <c:v>2.5484929999999999E-5</c:v>
                </c:pt>
                <c:pt idx="4826">
                  <c:v>2.5489329999999999E-5</c:v>
                </c:pt>
                <c:pt idx="4827">
                  <c:v>2.5466850000000002E-5</c:v>
                </c:pt>
                <c:pt idx="4828">
                  <c:v>2.5464099999999999E-5</c:v>
                </c:pt>
                <c:pt idx="4829">
                  <c:v>2.5471609999999999E-5</c:v>
                </c:pt>
                <c:pt idx="4830">
                  <c:v>2.547652E-5</c:v>
                </c:pt>
                <c:pt idx="4831">
                  <c:v>2.5479009999999998E-5</c:v>
                </c:pt>
                <c:pt idx="4832">
                  <c:v>2.5459639999999999E-5</c:v>
                </c:pt>
                <c:pt idx="4833">
                  <c:v>2.5457390000000001E-5</c:v>
                </c:pt>
                <c:pt idx="4834">
                  <c:v>2.546009E-5</c:v>
                </c:pt>
                <c:pt idx="4835">
                  <c:v>2.546494E-5</c:v>
                </c:pt>
                <c:pt idx="4836">
                  <c:v>2.5444679999999999E-5</c:v>
                </c:pt>
                <c:pt idx="4837">
                  <c:v>2.5441700000000001E-5</c:v>
                </c:pt>
                <c:pt idx="4838">
                  <c:v>2.5447860000000001E-5</c:v>
                </c:pt>
                <c:pt idx="4839">
                  <c:v>2.5452129999999999E-5</c:v>
                </c:pt>
                <c:pt idx="4840">
                  <c:v>2.5457709999999999E-5</c:v>
                </c:pt>
                <c:pt idx="4841">
                  <c:v>2.5435360000000001E-5</c:v>
                </c:pt>
                <c:pt idx="4842">
                  <c:v>2.5432089999999999E-5</c:v>
                </c:pt>
                <c:pt idx="4843">
                  <c:v>2.5437010000000001E-5</c:v>
                </c:pt>
                <c:pt idx="4844">
                  <c:v>2.5443740000000001E-5</c:v>
                </c:pt>
                <c:pt idx="4845">
                  <c:v>2.544799E-5</c:v>
                </c:pt>
                <c:pt idx="4846">
                  <c:v>2.5426269999999999E-5</c:v>
                </c:pt>
                <c:pt idx="4847">
                  <c:v>2.5422720000000001E-5</c:v>
                </c:pt>
                <c:pt idx="4848">
                  <c:v>2.5430189999999999E-5</c:v>
                </c:pt>
                <c:pt idx="4849">
                  <c:v>2.5433009999999999E-5</c:v>
                </c:pt>
                <c:pt idx="4850">
                  <c:v>2.5437939999999999E-5</c:v>
                </c:pt>
                <c:pt idx="4851">
                  <c:v>2.5416570000000001E-5</c:v>
                </c:pt>
                <c:pt idx="4852">
                  <c:v>2.541365E-5</c:v>
                </c:pt>
                <c:pt idx="4853">
                  <c:v>2.5419739999999999E-5</c:v>
                </c:pt>
                <c:pt idx="4854">
                  <c:v>2.5423509999999999E-5</c:v>
                </c:pt>
                <c:pt idx="4855">
                  <c:v>2.5403069999999999E-5</c:v>
                </c:pt>
                <c:pt idx="4856">
                  <c:v>2.5399520000000001E-5</c:v>
                </c:pt>
                <c:pt idx="4857">
                  <c:v>2.540701E-5</c:v>
                </c:pt>
                <c:pt idx="4858">
                  <c:v>2.5409519999999999E-5</c:v>
                </c:pt>
                <c:pt idx="4859">
                  <c:v>2.5415479999999999E-5</c:v>
                </c:pt>
                <c:pt idx="4860">
                  <c:v>2.5393339999999999E-5</c:v>
                </c:pt>
                <c:pt idx="4861">
                  <c:v>2.538963E-5</c:v>
                </c:pt>
                <c:pt idx="4862">
                  <c:v>2.5397799999999999E-5</c:v>
                </c:pt>
                <c:pt idx="4863">
                  <c:v>2.5403160000000002E-5</c:v>
                </c:pt>
                <c:pt idx="4864">
                  <c:v>2.540536E-5</c:v>
                </c:pt>
                <c:pt idx="4865">
                  <c:v>2.538585E-5</c:v>
                </c:pt>
                <c:pt idx="4866">
                  <c:v>2.538037E-5</c:v>
                </c:pt>
                <c:pt idx="4867">
                  <c:v>2.5386980000000001E-5</c:v>
                </c:pt>
                <c:pt idx="4868">
                  <c:v>2.5392790000000001E-5</c:v>
                </c:pt>
                <c:pt idx="4869">
                  <c:v>2.5399770000000002E-5</c:v>
                </c:pt>
                <c:pt idx="4870">
                  <c:v>2.5375700000000002E-5</c:v>
                </c:pt>
                <c:pt idx="4871">
                  <c:v>2.5373049999999999E-5</c:v>
                </c:pt>
                <c:pt idx="4872">
                  <c:v>2.538072E-5</c:v>
                </c:pt>
                <c:pt idx="4873">
                  <c:v>2.538333E-5</c:v>
                </c:pt>
                <c:pt idx="4874">
                  <c:v>2.5362199999999999E-5</c:v>
                </c:pt>
                <c:pt idx="4875">
                  <c:v>2.535703E-5</c:v>
                </c:pt>
                <c:pt idx="4876">
                  <c:v>2.536376E-5</c:v>
                </c:pt>
                <c:pt idx="4877">
                  <c:v>2.5369060000000001E-5</c:v>
                </c:pt>
                <c:pt idx="4878">
                  <c:v>2.5374449999999999E-5</c:v>
                </c:pt>
                <c:pt idx="4879">
                  <c:v>2.535199E-5</c:v>
                </c:pt>
                <c:pt idx="4880">
                  <c:v>2.5350700000000001E-5</c:v>
                </c:pt>
                <c:pt idx="4881">
                  <c:v>2.5354789999999999E-5</c:v>
                </c:pt>
                <c:pt idx="4882">
                  <c:v>2.5359710000000001E-5</c:v>
                </c:pt>
                <c:pt idx="4883">
                  <c:v>2.5365879999999999E-5</c:v>
                </c:pt>
                <c:pt idx="4884">
                  <c:v>2.5342850000000001E-5</c:v>
                </c:pt>
                <c:pt idx="4885">
                  <c:v>2.534047E-5</c:v>
                </c:pt>
                <c:pt idx="4886">
                  <c:v>2.5345009999999999E-5</c:v>
                </c:pt>
                <c:pt idx="4887">
                  <c:v>2.535093E-5</c:v>
                </c:pt>
                <c:pt idx="4888">
                  <c:v>2.535781E-5</c:v>
                </c:pt>
                <c:pt idx="4889">
                  <c:v>2.5334240000000002E-5</c:v>
                </c:pt>
                <c:pt idx="4890">
                  <c:v>2.533015E-5</c:v>
                </c:pt>
                <c:pt idx="4891">
                  <c:v>2.5337499999999999E-5</c:v>
                </c:pt>
                <c:pt idx="4892">
                  <c:v>2.5342669999999998E-5</c:v>
                </c:pt>
                <c:pt idx="4893">
                  <c:v>2.5319130000000002E-5</c:v>
                </c:pt>
                <c:pt idx="4894">
                  <c:v>2.531761E-5</c:v>
                </c:pt>
                <c:pt idx="4895">
                  <c:v>2.5323449999999999E-5</c:v>
                </c:pt>
                <c:pt idx="4896">
                  <c:v>2.532909E-5</c:v>
                </c:pt>
                <c:pt idx="4897">
                  <c:v>2.5332509999999999E-5</c:v>
                </c:pt>
                <c:pt idx="4898">
                  <c:v>2.531165E-5</c:v>
                </c:pt>
                <c:pt idx="4899">
                  <c:v>2.5307600000000001E-5</c:v>
                </c:pt>
                <c:pt idx="4900">
                  <c:v>2.531427E-5</c:v>
                </c:pt>
                <c:pt idx="4901">
                  <c:v>2.531872E-5</c:v>
                </c:pt>
                <c:pt idx="4902">
                  <c:v>2.5323979999999999E-5</c:v>
                </c:pt>
                <c:pt idx="4903">
                  <c:v>2.5301649999999999E-5</c:v>
                </c:pt>
                <c:pt idx="4904">
                  <c:v>2.5300620000000001E-5</c:v>
                </c:pt>
                <c:pt idx="4905">
                  <c:v>2.5306680000000001E-5</c:v>
                </c:pt>
                <c:pt idx="4906">
                  <c:v>2.53102E-5</c:v>
                </c:pt>
                <c:pt idx="4907">
                  <c:v>2.5314059999999999E-5</c:v>
                </c:pt>
                <c:pt idx="4908">
                  <c:v>2.5293849999999998E-5</c:v>
                </c:pt>
                <c:pt idx="4909">
                  <c:v>2.528947E-5</c:v>
                </c:pt>
                <c:pt idx="4910">
                  <c:v>2.5295440000000001E-5</c:v>
                </c:pt>
                <c:pt idx="4911">
                  <c:v>2.5301400000000001E-5</c:v>
                </c:pt>
                <c:pt idx="4912">
                  <c:v>2.5304369999999999E-5</c:v>
                </c:pt>
                <c:pt idx="4913">
                  <c:v>2.5282529999999999E-5</c:v>
                </c:pt>
                <c:pt idx="4914">
                  <c:v>2.5280639999999999E-5</c:v>
                </c:pt>
                <c:pt idx="4915">
                  <c:v>2.5286810000000001E-5</c:v>
                </c:pt>
                <c:pt idx="4916">
                  <c:v>2.5291539999999999E-5</c:v>
                </c:pt>
                <c:pt idx="4917">
                  <c:v>2.5269839999999999E-5</c:v>
                </c:pt>
                <c:pt idx="4918">
                  <c:v>2.5264789999999998E-5</c:v>
                </c:pt>
                <c:pt idx="4919">
                  <c:v>2.527275E-5</c:v>
                </c:pt>
                <c:pt idx="4920">
                  <c:v>2.527571E-5</c:v>
                </c:pt>
                <c:pt idx="4921">
                  <c:v>2.5282179999999999E-5</c:v>
                </c:pt>
                <c:pt idx="4922">
                  <c:v>2.52606E-5</c:v>
                </c:pt>
                <c:pt idx="4923">
                  <c:v>2.5255979999999999E-5</c:v>
                </c:pt>
                <c:pt idx="4924">
                  <c:v>2.5263130000000001E-5</c:v>
                </c:pt>
                <c:pt idx="4925">
                  <c:v>2.5268080000000002E-5</c:v>
                </c:pt>
                <c:pt idx="4926">
                  <c:v>2.5274099999999999E-5</c:v>
                </c:pt>
                <c:pt idx="4927">
                  <c:v>2.524966E-5</c:v>
                </c:pt>
                <c:pt idx="4928">
                  <c:v>2.5248750000000001E-5</c:v>
                </c:pt>
                <c:pt idx="4929">
                  <c:v>2.5256060000000001E-5</c:v>
                </c:pt>
                <c:pt idx="4930">
                  <c:v>2.5259039999999999E-5</c:v>
                </c:pt>
                <c:pt idx="4931">
                  <c:v>2.5262999999999999E-5</c:v>
                </c:pt>
                <c:pt idx="4932">
                  <c:v>2.5241870000000001E-5</c:v>
                </c:pt>
                <c:pt idx="4933">
                  <c:v>2.524147E-5</c:v>
                </c:pt>
                <c:pt idx="4934">
                  <c:v>2.524544E-5</c:v>
                </c:pt>
                <c:pt idx="4935">
                  <c:v>2.5250790000000002E-5</c:v>
                </c:pt>
                <c:pt idx="4936">
                  <c:v>2.5256210000000001E-5</c:v>
                </c:pt>
                <c:pt idx="4937">
                  <c:v>2.5233340000000001E-5</c:v>
                </c:pt>
                <c:pt idx="4938">
                  <c:v>2.522829E-5</c:v>
                </c:pt>
                <c:pt idx="4939">
                  <c:v>2.523672E-5</c:v>
                </c:pt>
                <c:pt idx="4940">
                  <c:v>2.5242690000000001E-5</c:v>
                </c:pt>
                <c:pt idx="4941">
                  <c:v>2.5247019999999999E-5</c:v>
                </c:pt>
                <c:pt idx="4942">
                  <c:v>2.5221730000000002E-5</c:v>
                </c:pt>
                <c:pt idx="4943">
                  <c:v>2.522045E-5</c:v>
                </c:pt>
                <c:pt idx="4944">
                  <c:v>2.5227259999999999E-5</c:v>
                </c:pt>
                <c:pt idx="4945">
                  <c:v>2.523139E-5</c:v>
                </c:pt>
                <c:pt idx="4946">
                  <c:v>2.5211170000000001E-5</c:v>
                </c:pt>
                <c:pt idx="4947">
                  <c:v>2.5208460000000002E-5</c:v>
                </c:pt>
                <c:pt idx="4948">
                  <c:v>2.521377E-5</c:v>
                </c:pt>
                <c:pt idx="4949">
                  <c:v>2.5217950000000001E-5</c:v>
                </c:pt>
                <c:pt idx="4950">
                  <c:v>2.522413E-5</c:v>
                </c:pt>
                <c:pt idx="4951">
                  <c:v>2.5200139999999999E-5</c:v>
                </c:pt>
                <c:pt idx="4952">
                  <c:v>2.5199590000000001E-5</c:v>
                </c:pt>
                <c:pt idx="4953">
                  <c:v>2.5204330000000001E-5</c:v>
                </c:pt>
                <c:pt idx="4954">
                  <c:v>2.5209810000000001E-5</c:v>
                </c:pt>
                <c:pt idx="4955">
                  <c:v>2.5214160000000001E-5</c:v>
                </c:pt>
                <c:pt idx="4956">
                  <c:v>2.5192660000000001E-5</c:v>
                </c:pt>
                <c:pt idx="4957">
                  <c:v>2.5188830000000001E-5</c:v>
                </c:pt>
                <c:pt idx="4958">
                  <c:v>2.5197189999999999E-5</c:v>
                </c:pt>
                <c:pt idx="4959">
                  <c:v>2.5200710000000002E-5</c:v>
                </c:pt>
                <c:pt idx="4960">
                  <c:v>2.5206629999999999E-5</c:v>
                </c:pt>
                <c:pt idx="4961">
                  <c:v>2.51833E-5</c:v>
                </c:pt>
                <c:pt idx="4962">
                  <c:v>2.5180550000000001E-5</c:v>
                </c:pt>
                <c:pt idx="4963">
                  <c:v>2.518727E-5</c:v>
                </c:pt>
                <c:pt idx="4964">
                  <c:v>2.5190490000000001E-5</c:v>
                </c:pt>
                <c:pt idx="4965">
                  <c:v>2.5197800000000001E-5</c:v>
                </c:pt>
                <c:pt idx="4966">
                  <c:v>2.517526E-5</c:v>
                </c:pt>
                <c:pt idx="4967">
                  <c:v>2.5172249999999999E-5</c:v>
                </c:pt>
                <c:pt idx="4968">
                  <c:v>2.5178140000000001E-5</c:v>
                </c:pt>
                <c:pt idx="4969">
                  <c:v>2.5181290000000002E-5</c:v>
                </c:pt>
                <c:pt idx="4970">
                  <c:v>2.5186669999999999E-5</c:v>
                </c:pt>
                <c:pt idx="4971">
                  <c:v>2.5164549999999999E-5</c:v>
                </c:pt>
                <c:pt idx="4972">
                  <c:v>2.5162699999999999E-5</c:v>
                </c:pt>
                <c:pt idx="4973">
                  <c:v>2.5169760000000001E-5</c:v>
                </c:pt>
                <c:pt idx="4974">
                  <c:v>2.5172779999999999E-5</c:v>
                </c:pt>
                <c:pt idx="4975">
                  <c:v>2.5178929999999999E-5</c:v>
                </c:pt>
                <c:pt idx="4976">
                  <c:v>2.5155969999999999E-5</c:v>
                </c:pt>
                <c:pt idx="4977">
                  <c:v>2.5152669999999999E-5</c:v>
                </c:pt>
                <c:pt idx="4978">
                  <c:v>2.5158729999999999E-5</c:v>
                </c:pt>
                <c:pt idx="4979">
                  <c:v>2.51663E-5</c:v>
                </c:pt>
                <c:pt idx="4980">
                  <c:v>2.516858E-5</c:v>
                </c:pt>
                <c:pt idx="4981">
                  <c:v>2.5146410000000001E-5</c:v>
                </c:pt>
                <c:pt idx="4982">
                  <c:v>2.5145390000000001E-5</c:v>
                </c:pt>
                <c:pt idx="4983">
                  <c:v>2.5149679999999999E-5</c:v>
                </c:pt>
                <c:pt idx="4984">
                  <c:v>2.5155280000000002E-5</c:v>
                </c:pt>
                <c:pt idx="4985">
                  <c:v>2.516155E-5</c:v>
                </c:pt>
                <c:pt idx="4986">
                  <c:v>2.5139000000000001E-5</c:v>
                </c:pt>
                <c:pt idx="4987">
                  <c:v>2.5135510000000001E-5</c:v>
                </c:pt>
                <c:pt idx="4988">
                  <c:v>2.5142490000000001E-5</c:v>
                </c:pt>
                <c:pt idx="4989">
                  <c:v>2.5145450000000002E-5</c:v>
                </c:pt>
                <c:pt idx="4990">
                  <c:v>2.515225E-5</c:v>
                </c:pt>
                <c:pt idx="4991">
                  <c:v>2.512944E-5</c:v>
                </c:pt>
                <c:pt idx="4992">
                  <c:v>2.5126610000000002E-5</c:v>
                </c:pt>
                <c:pt idx="4993">
                  <c:v>2.5132080000000001E-5</c:v>
                </c:pt>
                <c:pt idx="4994">
                  <c:v>2.513816E-5</c:v>
                </c:pt>
                <c:pt idx="4995">
                  <c:v>2.514121E-5</c:v>
                </c:pt>
                <c:pt idx="4996">
                  <c:v>2.512082E-5</c:v>
                </c:pt>
                <c:pt idx="4997">
                  <c:v>2.5116960000000001E-5</c:v>
                </c:pt>
                <c:pt idx="4998">
                  <c:v>2.512417E-5</c:v>
                </c:pt>
                <c:pt idx="4999">
                  <c:v>2.5128079999999999E-5</c:v>
                </c:pt>
                <c:pt idx="5000">
                  <c:v>2.513429E-5</c:v>
                </c:pt>
                <c:pt idx="5001">
                  <c:v>2.511153E-5</c:v>
                </c:pt>
                <c:pt idx="5002">
                  <c:v>2.5107639999999999E-5</c:v>
                </c:pt>
                <c:pt idx="5003">
                  <c:v>2.5114260000000002E-5</c:v>
                </c:pt>
                <c:pt idx="5004">
                  <c:v>2.5119349999999999E-5</c:v>
                </c:pt>
                <c:pt idx="5005">
                  <c:v>2.512784E-5</c:v>
                </c:pt>
                <c:pt idx="5006">
                  <c:v>2.5101629999999999E-5</c:v>
                </c:pt>
                <c:pt idx="5007">
                  <c:v>2.5098750000000001E-5</c:v>
                </c:pt>
                <c:pt idx="5008">
                  <c:v>2.5105689999999998E-5</c:v>
                </c:pt>
                <c:pt idx="5009">
                  <c:v>2.5111899999999999E-5</c:v>
                </c:pt>
                <c:pt idx="5010">
                  <c:v>2.5115410000000001E-5</c:v>
                </c:pt>
                <c:pt idx="5011">
                  <c:v>2.509477E-5</c:v>
                </c:pt>
                <c:pt idx="5012">
                  <c:v>2.5090660000000001E-5</c:v>
                </c:pt>
                <c:pt idx="5013">
                  <c:v>2.5095900000000001E-5</c:v>
                </c:pt>
                <c:pt idx="5014">
                  <c:v>2.510039E-5</c:v>
                </c:pt>
                <c:pt idx="5015">
                  <c:v>2.5107149999999999E-5</c:v>
                </c:pt>
                <c:pt idx="5016">
                  <c:v>2.5086469999999999E-5</c:v>
                </c:pt>
                <c:pt idx="5017">
                  <c:v>2.508256E-5</c:v>
                </c:pt>
                <c:pt idx="5018">
                  <c:v>2.508702E-5</c:v>
                </c:pt>
                <c:pt idx="5019">
                  <c:v>2.509287E-5</c:v>
                </c:pt>
                <c:pt idx="5020">
                  <c:v>2.509879E-5</c:v>
                </c:pt>
                <c:pt idx="5021">
                  <c:v>2.5075550000000001E-5</c:v>
                </c:pt>
                <c:pt idx="5022">
                  <c:v>2.5070420000000001E-5</c:v>
                </c:pt>
                <c:pt idx="5023">
                  <c:v>2.5079630000000002E-5</c:v>
                </c:pt>
                <c:pt idx="5024">
                  <c:v>2.508362E-5</c:v>
                </c:pt>
                <c:pt idx="5025">
                  <c:v>2.5087710000000001E-5</c:v>
                </c:pt>
                <c:pt idx="5026">
                  <c:v>2.5068430000000001E-5</c:v>
                </c:pt>
                <c:pt idx="5027">
                  <c:v>2.5063649999999998E-5</c:v>
                </c:pt>
                <c:pt idx="5028">
                  <c:v>2.506885E-5</c:v>
                </c:pt>
                <c:pt idx="5029">
                  <c:v>2.5074019999999999E-5</c:v>
                </c:pt>
                <c:pt idx="5030">
                  <c:v>2.5078120000000001E-5</c:v>
                </c:pt>
                <c:pt idx="5031">
                  <c:v>2.5055909999999999E-5</c:v>
                </c:pt>
                <c:pt idx="5032">
                  <c:v>2.5055060000000001E-5</c:v>
                </c:pt>
                <c:pt idx="5033">
                  <c:v>2.506231E-5</c:v>
                </c:pt>
                <c:pt idx="5034">
                  <c:v>2.506638E-5</c:v>
                </c:pt>
                <c:pt idx="5035">
                  <c:v>2.507219E-5</c:v>
                </c:pt>
                <c:pt idx="5036">
                  <c:v>2.504962E-5</c:v>
                </c:pt>
                <c:pt idx="5037">
                  <c:v>2.504667E-5</c:v>
                </c:pt>
                <c:pt idx="5038">
                  <c:v>2.5053429999999998E-5</c:v>
                </c:pt>
                <c:pt idx="5039">
                  <c:v>2.5056230000000001E-5</c:v>
                </c:pt>
                <c:pt idx="5040">
                  <c:v>2.506169E-5</c:v>
                </c:pt>
                <c:pt idx="5041">
                  <c:v>2.503892E-5</c:v>
                </c:pt>
                <c:pt idx="5042">
                  <c:v>2.5035959999999999E-5</c:v>
                </c:pt>
                <c:pt idx="5043">
                  <c:v>2.5042919999999998E-5</c:v>
                </c:pt>
                <c:pt idx="5044">
                  <c:v>2.504948E-5</c:v>
                </c:pt>
                <c:pt idx="5045">
                  <c:v>2.5052959999999999E-5</c:v>
                </c:pt>
                <c:pt idx="5046">
                  <c:v>2.5030650000000001E-5</c:v>
                </c:pt>
                <c:pt idx="5047">
                  <c:v>2.5026680000000001E-5</c:v>
                </c:pt>
                <c:pt idx="5048">
                  <c:v>2.5033460000000001E-5</c:v>
                </c:pt>
                <c:pt idx="5049">
                  <c:v>2.503989E-5</c:v>
                </c:pt>
                <c:pt idx="5050">
                  <c:v>2.504289E-5</c:v>
                </c:pt>
                <c:pt idx="5051">
                  <c:v>2.5022090000000002E-5</c:v>
                </c:pt>
                <c:pt idx="5052">
                  <c:v>2.5018669999999999E-5</c:v>
                </c:pt>
                <c:pt idx="5053">
                  <c:v>2.5027500000000001E-5</c:v>
                </c:pt>
                <c:pt idx="5054">
                  <c:v>2.5029079999999999E-5</c:v>
                </c:pt>
                <c:pt idx="5055">
                  <c:v>2.5037009999999998E-5</c:v>
                </c:pt>
                <c:pt idx="5056">
                  <c:v>2.5012699999999999E-5</c:v>
                </c:pt>
                <c:pt idx="5057">
                  <c:v>2.5010850000000001E-5</c:v>
                </c:pt>
                <c:pt idx="5058">
                  <c:v>2.5014019999999999E-5</c:v>
                </c:pt>
                <c:pt idx="5059">
                  <c:v>2.5023649999999999E-5</c:v>
                </c:pt>
                <c:pt idx="5060">
                  <c:v>2.5026999999999999E-5</c:v>
                </c:pt>
                <c:pt idx="5061">
                  <c:v>2.5003979999999998E-5</c:v>
                </c:pt>
                <c:pt idx="5062">
                  <c:v>2.5001350000000001E-5</c:v>
                </c:pt>
                <c:pt idx="5063">
                  <c:v>2.5007179999999999E-5</c:v>
                </c:pt>
                <c:pt idx="5064">
                  <c:v>2.5013189999999999E-5</c:v>
                </c:pt>
                <c:pt idx="5065">
                  <c:v>2.5018020000000001E-5</c:v>
                </c:pt>
                <c:pt idx="5066">
                  <c:v>2.499422E-5</c:v>
                </c:pt>
                <c:pt idx="5067">
                  <c:v>2.4990740000000001E-5</c:v>
                </c:pt>
                <c:pt idx="5068">
                  <c:v>2.499868E-5</c:v>
                </c:pt>
                <c:pt idx="5069">
                  <c:v>2.5005420000000001E-5</c:v>
                </c:pt>
                <c:pt idx="5070">
                  <c:v>2.5007429999999999E-5</c:v>
                </c:pt>
                <c:pt idx="5071">
                  <c:v>2.498638E-5</c:v>
                </c:pt>
                <c:pt idx="5072">
                  <c:v>2.4983409999999999E-5</c:v>
                </c:pt>
                <c:pt idx="5073">
                  <c:v>2.498966E-5</c:v>
                </c:pt>
                <c:pt idx="5074">
                  <c:v>2.4996460000000001E-5</c:v>
                </c:pt>
                <c:pt idx="5075">
                  <c:v>2.4999969999999999E-5</c:v>
                </c:pt>
                <c:pt idx="5076">
                  <c:v>2.497679E-5</c:v>
                </c:pt>
                <c:pt idx="5077">
                  <c:v>2.497494E-5</c:v>
                </c:pt>
                <c:pt idx="5078">
                  <c:v>2.4981179999999999E-5</c:v>
                </c:pt>
                <c:pt idx="5079">
                  <c:v>2.4986309999999999E-5</c:v>
                </c:pt>
                <c:pt idx="5080">
                  <c:v>2.4991159999999999E-5</c:v>
                </c:pt>
                <c:pt idx="5081">
                  <c:v>2.496695E-5</c:v>
                </c:pt>
                <c:pt idx="5082">
                  <c:v>2.4965900000000001E-5</c:v>
                </c:pt>
                <c:pt idx="5083">
                  <c:v>2.4971570000000001E-5</c:v>
                </c:pt>
                <c:pt idx="5084">
                  <c:v>2.4976579999999999E-5</c:v>
                </c:pt>
                <c:pt idx="5085">
                  <c:v>2.4982610000000001E-5</c:v>
                </c:pt>
                <c:pt idx="5086">
                  <c:v>2.495973E-5</c:v>
                </c:pt>
                <c:pt idx="5087">
                  <c:v>2.495703E-5</c:v>
                </c:pt>
                <c:pt idx="5088">
                  <c:v>2.496332E-5</c:v>
                </c:pt>
                <c:pt idx="5089">
                  <c:v>2.4970260000000001E-5</c:v>
                </c:pt>
                <c:pt idx="5090">
                  <c:v>2.497412E-5</c:v>
                </c:pt>
                <c:pt idx="5091">
                  <c:v>2.494995E-5</c:v>
                </c:pt>
                <c:pt idx="5092">
                  <c:v>2.494825E-5</c:v>
                </c:pt>
                <c:pt idx="5093">
                  <c:v>2.495475E-5</c:v>
                </c:pt>
                <c:pt idx="5094">
                  <c:v>2.4957620000000001E-5</c:v>
                </c:pt>
                <c:pt idx="5095">
                  <c:v>2.4964400000000001E-5</c:v>
                </c:pt>
                <c:pt idx="5096">
                  <c:v>2.4944010000000001E-5</c:v>
                </c:pt>
                <c:pt idx="5097">
                  <c:v>2.4939160000000001E-5</c:v>
                </c:pt>
                <c:pt idx="5098">
                  <c:v>2.4945810000000002E-5</c:v>
                </c:pt>
                <c:pt idx="5099">
                  <c:v>2.4950940000000001E-5</c:v>
                </c:pt>
                <c:pt idx="5100">
                  <c:v>2.495794E-5</c:v>
                </c:pt>
                <c:pt idx="5101">
                  <c:v>2.4933709999999999E-5</c:v>
                </c:pt>
                <c:pt idx="5102">
                  <c:v>2.4929689999999999E-5</c:v>
                </c:pt>
                <c:pt idx="5103">
                  <c:v>2.4938690000000002E-5</c:v>
                </c:pt>
                <c:pt idx="5104">
                  <c:v>2.4942890000000001E-5</c:v>
                </c:pt>
                <c:pt idx="5105">
                  <c:v>2.4947250000000001E-5</c:v>
                </c:pt>
                <c:pt idx="5106">
                  <c:v>2.4925339999999999E-5</c:v>
                </c:pt>
                <c:pt idx="5107">
                  <c:v>2.4922479999999999E-5</c:v>
                </c:pt>
                <c:pt idx="5108">
                  <c:v>2.492666E-5</c:v>
                </c:pt>
                <c:pt idx="5109">
                  <c:v>2.4932699999999999E-5</c:v>
                </c:pt>
                <c:pt idx="5110">
                  <c:v>2.4938989999999999E-5</c:v>
                </c:pt>
                <c:pt idx="5111">
                  <c:v>2.491735E-5</c:v>
                </c:pt>
                <c:pt idx="5112">
                  <c:v>2.49112E-5</c:v>
                </c:pt>
                <c:pt idx="5113">
                  <c:v>2.4921029999999999E-5</c:v>
                </c:pt>
                <c:pt idx="5114">
                  <c:v>2.4925769999999999E-5</c:v>
                </c:pt>
                <c:pt idx="5115">
                  <c:v>2.4929290000000001E-5</c:v>
                </c:pt>
                <c:pt idx="5116">
                  <c:v>2.490603E-5</c:v>
                </c:pt>
                <c:pt idx="5117">
                  <c:v>2.4903869999999998E-5</c:v>
                </c:pt>
                <c:pt idx="5118">
                  <c:v>2.4908460000000001E-5</c:v>
                </c:pt>
                <c:pt idx="5119">
                  <c:v>2.4916709999999999E-5</c:v>
                </c:pt>
                <c:pt idx="5120">
                  <c:v>2.492215E-5</c:v>
                </c:pt>
                <c:pt idx="5121">
                  <c:v>2.4898299999999998E-5</c:v>
                </c:pt>
                <c:pt idx="5122">
                  <c:v>2.489609E-5</c:v>
                </c:pt>
                <c:pt idx="5123">
                  <c:v>2.4901739999999999E-5</c:v>
                </c:pt>
                <c:pt idx="5124">
                  <c:v>2.4907649999999999E-5</c:v>
                </c:pt>
                <c:pt idx="5125">
                  <c:v>2.4912820000000001E-5</c:v>
                </c:pt>
                <c:pt idx="5126">
                  <c:v>2.4889240000000002E-5</c:v>
                </c:pt>
                <c:pt idx="5127">
                  <c:v>2.4887630000000001E-5</c:v>
                </c:pt>
                <c:pt idx="5128">
                  <c:v>2.4892860000000001E-5</c:v>
                </c:pt>
                <c:pt idx="5129">
                  <c:v>2.4897829999999999E-5</c:v>
                </c:pt>
                <c:pt idx="5130">
                  <c:v>2.4903969999999999E-5</c:v>
                </c:pt>
                <c:pt idx="5131">
                  <c:v>2.488065E-5</c:v>
                </c:pt>
                <c:pt idx="5132">
                  <c:v>2.4879650000000002E-5</c:v>
                </c:pt>
                <c:pt idx="5133">
                  <c:v>2.4885260000000001E-5</c:v>
                </c:pt>
                <c:pt idx="5134">
                  <c:v>2.48914E-5</c:v>
                </c:pt>
                <c:pt idx="5135">
                  <c:v>2.48958E-5</c:v>
                </c:pt>
                <c:pt idx="5136">
                  <c:v>2.4874629999999999E-5</c:v>
                </c:pt>
                <c:pt idx="5137">
                  <c:v>2.4868650000000001E-5</c:v>
                </c:pt>
                <c:pt idx="5138">
                  <c:v>2.4876110000000001E-5</c:v>
                </c:pt>
                <c:pt idx="5139">
                  <c:v>2.4881960000000001E-5</c:v>
                </c:pt>
                <c:pt idx="5140">
                  <c:v>2.4886879999999999E-5</c:v>
                </c:pt>
                <c:pt idx="5141">
                  <c:v>2.4864459999999999E-5</c:v>
                </c:pt>
                <c:pt idx="5142">
                  <c:v>2.486117E-5</c:v>
                </c:pt>
                <c:pt idx="5143">
                  <c:v>2.4867530000000001E-5</c:v>
                </c:pt>
                <c:pt idx="5144">
                  <c:v>2.487522E-5</c:v>
                </c:pt>
                <c:pt idx="5145">
                  <c:v>2.4877769999999999E-5</c:v>
                </c:pt>
                <c:pt idx="5146">
                  <c:v>2.4856369999999999E-5</c:v>
                </c:pt>
                <c:pt idx="5147">
                  <c:v>2.4851669999999999E-5</c:v>
                </c:pt>
                <c:pt idx="5148">
                  <c:v>2.4860220000000001E-5</c:v>
                </c:pt>
                <c:pt idx="5149">
                  <c:v>2.4865619999999999E-5</c:v>
                </c:pt>
                <c:pt idx="5150">
                  <c:v>2.4870640000000001E-5</c:v>
                </c:pt>
                <c:pt idx="5151">
                  <c:v>2.4847599999999999E-5</c:v>
                </c:pt>
                <c:pt idx="5152">
                  <c:v>2.484364E-5</c:v>
                </c:pt>
                <c:pt idx="5153">
                  <c:v>2.4852969999999999E-5</c:v>
                </c:pt>
                <c:pt idx="5154">
                  <c:v>2.4853200000000001E-5</c:v>
                </c:pt>
                <c:pt idx="5155">
                  <c:v>2.4859409999999999E-5</c:v>
                </c:pt>
                <c:pt idx="5156">
                  <c:v>2.4866199999999999E-5</c:v>
                </c:pt>
                <c:pt idx="5157">
                  <c:v>2.4842949999999999E-5</c:v>
                </c:pt>
                <c:pt idx="5158">
                  <c:v>2.4839119999999999E-5</c:v>
                </c:pt>
                <c:pt idx="5159">
                  <c:v>2.4846049999999999E-5</c:v>
                </c:pt>
                <c:pt idx="5160">
                  <c:v>2.4852620000000001E-5</c:v>
                </c:pt>
                <c:pt idx="5161">
                  <c:v>2.4858099999999998E-5</c:v>
                </c:pt>
                <c:pt idx="5162">
                  <c:v>2.4834229999999999E-5</c:v>
                </c:pt>
                <c:pt idx="5163">
                  <c:v>2.4830349999999999E-5</c:v>
                </c:pt>
                <c:pt idx="5164">
                  <c:v>2.4837709999999998E-5</c:v>
                </c:pt>
                <c:pt idx="5165">
                  <c:v>2.484258E-5</c:v>
                </c:pt>
                <c:pt idx="5166">
                  <c:v>2.4848329999999999E-5</c:v>
                </c:pt>
                <c:pt idx="5167">
                  <c:v>2.482543E-5</c:v>
                </c:pt>
                <c:pt idx="5168">
                  <c:v>2.4822390000000001E-5</c:v>
                </c:pt>
                <c:pt idx="5169">
                  <c:v>2.48311E-5</c:v>
                </c:pt>
                <c:pt idx="5170">
                  <c:v>2.4833069999999999E-5</c:v>
                </c:pt>
                <c:pt idx="5171">
                  <c:v>2.483928E-5</c:v>
                </c:pt>
                <c:pt idx="5172">
                  <c:v>2.4818040000000001E-5</c:v>
                </c:pt>
                <c:pt idx="5173">
                  <c:v>2.4814260000000001E-5</c:v>
                </c:pt>
                <c:pt idx="5174">
                  <c:v>2.4821539999999999E-5</c:v>
                </c:pt>
                <c:pt idx="5175">
                  <c:v>2.48266E-5</c:v>
                </c:pt>
                <c:pt idx="5176">
                  <c:v>2.483217E-5</c:v>
                </c:pt>
                <c:pt idx="5177">
                  <c:v>2.4809020000000001E-5</c:v>
                </c:pt>
                <c:pt idx="5178">
                  <c:v>2.4806429999999999E-5</c:v>
                </c:pt>
                <c:pt idx="5179">
                  <c:v>2.4810549999999999E-5</c:v>
                </c:pt>
                <c:pt idx="5180">
                  <c:v>2.481816E-5</c:v>
                </c:pt>
                <c:pt idx="5181">
                  <c:v>2.4822129999999999E-5</c:v>
                </c:pt>
                <c:pt idx="5182">
                  <c:v>2.4800569999999999E-5</c:v>
                </c:pt>
                <c:pt idx="5183">
                  <c:v>2.47985E-5</c:v>
                </c:pt>
                <c:pt idx="5184">
                  <c:v>2.4806239999999999E-5</c:v>
                </c:pt>
                <c:pt idx="5185">
                  <c:v>2.4809800000000001E-5</c:v>
                </c:pt>
                <c:pt idx="5186">
                  <c:v>2.4813480000000001E-5</c:v>
                </c:pt>
                <c:pt idx="5187">
                  <c:v>2.4820900000000002E-5</c:v>
                </c:pt>
                <c:pt idx="5188">
                  <c:v>2.4797990000000001E-5</c:v>
                </c:pt>
                <c:pt idx="5189">
                  <c:v>2.47941E-5</c:v>
                </c:pt>
                <c:pt idx="5190">
                  <c:v>2.4800600000000001E-5</c:v>
                </c:pt>
                <c:pt idx="5191">
                  <c:v>2.4805160000000002E-5</c:v>
                </c:pt>
                <c:pt idx="5192">
                  <c:v>2.4810780000000002E-5</c:v>
                </c:pt>
                <c:pt idx="5193">
                  <c:v>2.479008E-5</c:v>
                </c:pt>
                <c:pt idx="5194">
                  <c:v>2.4785509999999999E-5</c:v>
                </c:pt>
                <c:pt idx="5195">
                  <c:v>2.4790539999999999E-5</c:v>
                </c:pt>
                <c:pt idx="5196">
                  <c:v>2.479787E-5</c:v>
                </c:pt>
                <c:pt idx="5197">
                  <c:v>2.480286E-5</c:v>
                </c:pt>
                <c:pt idx="5198">
                  <c:v>2.4780450000000001E-5</c:v>
                </c:pt>
                <c:pt idx="5199">
                  <c:v>2.4775230000000002E-5</c:v>
                </c:pt>
                <c:pt idx="5200">
                  <c:v>2.4783170000000001E-5</c:v>
                </c:pt>
                <c:pt idx="5201">
                  <c:v>2.4787639999999999E-5</c:v>
                </c:pt>
                <c:pt idx="5202">
                  <c:v>2.4794640000000001E-5</c:v>
                </c:pt>
                <c:pt idx="5203">
                  <c:v>2.477051E-5</c:v>
                </c:pt>
                <c:pt idx="5204">
                  <c:v>2.476712E-5</c:v>
                </c:pt>
                <c:pt idx="5205">
                  <c:v>2.4777110000000001E-5</c:v>
                </c:pt>
                <c:pt idx="5206">
                  <c:v>2.4778959999999998E-5</c:v>
                </c:pt>
                <c:pt idx="5207">
                  <c:v>2.4786039999999999E-5</c:v>
                </c:pt>
                <c:pt idx="5208">
                  <c:v>2.4762119999999999E-5</c:v>
                </c:pt>
                <c:pt idx="5209">
                  <c:v>2.4758779999999999E-5</c:v>
                </c:pt>
                <c:pt idx="5210">
                  <c:v>2.47662E-5</c:v>
                </c:pt>
                <c:pt idx="5211">
                  <c:v>2.4772850000000001E-5</c:v>
                </c:pt>
                <c:pt idx="5212">
                  <c:v>2.4777020000000002E-5</c:v>
                </c:pt>
                <c:pt idx="5213">
                  <c:v>2.478179E-5</c:v>
                </c:pt>
                <c:pt idx="5214">
                  <c:v>2.475835E-5</c:v>
                </c:pt>
                <c:pt idx="5215">
                  <c:v>2.4756190000000001E-5</c:v>
                </c:pt>
                <c:pt idx="5216">
                  <c:v>2.476203E-5</c:v>
                </c:pt>
                <c:pt idx="5217">
                  <c:v>2.4768319999999999E-5</c:v>
                </c:pt>
                <c:pt idx="5218">
                  <c:v>2.477366E-5</c:v>
                </c:pt>
                <c:pt idx="5219">
                  <c:v>2.475007E-5</c:v>
                </c:pt>
                <c:pt idx="5220">
                  <c:v>2.4748649999999999E-5</c:v>
                </c:pt>
                <c:pt idx="5221">
                  <c:v>2.4752990000000001E-5</c:v>
                </c:pt>
                <c:pt idx="5222">
                  <c:v>2.4759009999999999E-5</c:v>
                </c:pt>
                <c:pt idx="5223">
                  <c:v>2.4763550000000001E-5</c:v>
                </c:pt>
                <c:pt idx="5224">
                  <c:v>2.4740809999999999E-5</c:v>
                </c:pt>
                <c:pt idx="5225">
                  <c:v>2.4738610000000001E-5</c:v>
                </c:pt>
                <c:pt idx="5226">
                  <c:v>2.4745540000000002E-5</c:v>
                </c:pt>
                <c:pt idx="5227">
                  <c:v>2.4747879999999999E-5</c:v>
                </c:pt>
                <c:pt idx="5228">
                  <c:v>2.4755279999999999E-5</c:v>
                </c:pt>
                <c:pt idx="5229">
                  <c:v>2.4733860000000001E-5</c:v>
                </c:pt>
                <c:pt idx="5230">
                  <c:v>2.4727610000000001E-5</c:v>
                </c:pt>
                <c:pt idx="5231">
                  <c:v>2.473743E-5</c:v>
                </c:pt>
                <c:pt idx="5232">
                  <c:v>2.4740079999999999E-5</c:v>
                </c:pt>
                <c:pt idx="5233">
                  <c:v>2.4746980000000001E-5</c:v>
                </c:pt>
                <c:pt idx="5234">
                  <c:v>2.4753230000000001E-5</c:v>
                </c:pt>
                <c:pt idx="5235">
                  <c:v>2.4730049999999999E-5</c:v>
                </c:pt>
                <c:pt idx="5236">
                  <c:v>2.4724969999999999E-5</c:v>
                </c:pt>
                <c:pt idx="5237">
                  <c:v>2.4733439999999999E-5</c:v>
                </c:pt>
                <c:pt idx="5238">
                  <c:v>2.4736710000000001E-5</c:v>
                </c:pt>
                <c:pt idx="5239">
                  <c:v>2.474464E-5</c:v>
                </c:pt>
                <c:pt idx="5240">
                  <c:v>2.4719380000000001E-5</c:v>
                </c:pt>
                <c:pt idx="5241">
                  <c:v>2.4717730000000001E-5</c:v>
                </c:pt>
                <c:pt idx="5242">
                  <c:v>2.4724719999999999E-5</c:v>
                </c:pt>
                <c:pt idx="5243">
                  <c:v>2.4730560000000001E-5</c:v>
                </c:pt>
                <c:pt idx="5244">
                  <c:v>2.4734880000000001E-5</c:v>
                </c:pt>
                <c:pt idx="5245">
                  <c:v>2.4713040000000001E-5</c:v>
                </c:pt>
                <c:pt idx="5246">
                  <c:v>2.4710270000000001E-5</c:v>
                </c:pt>
                <c:pt idx="5247">
                  <c:v>2.4716620000000001E-5</c:v>
                </c:pt>
                <c:pt idx="5248">
                  <c:v>2.4721629999999999E-5</c:v>
                </c:pt>
                <c:pt idx="5249">
                  <c:v>2.472649E-5</c:v>
                </c:pt>
                <c:pt idx="5250">
                  <c:v>2.470309E-5</c:v>
                </c:pt>
                <c:pt idx="5251">
                  <c:v>2.4700599999999999E-5</c:v>
                </c:pt>
                <c:pt idx="5252">
                  <c:v>2.4708530000000001E-5</c:v>
                </c:pt>
                <c:pt idx="5253">
                  <c:v>2.471283E-5</c:v>
                </c:pt>
                <c:pt idx="5254">
                  <c:v>2.47168E-5</c:v>
                </c:pt>
                <c:pt idx="5255">
                  <c:v>2.4724049999999999E-5</c:v>
                </c:pt>
                <c:pt idx="5256">
                  <c:v>2.4699539999999999E-5</c:v>
                </c:pt>
                <c:pt idx="5257">
                  <c:v>2.4698210000000001E-5</c:v>
                </c:pt>
                <c:pt idx="5258">
                  <c:v>2.470372E-5</c:v>
                </c:pt>
                <c:pt idx="5259">
                  <c:v>2.4709219999999999E-5</c:v>
                </c:pt>
                <c:pt idx="5260">
                  <c:v>2.4713710000000001E-5</c:v>
                </c:pt>
                <c:pt idx="5261">
                  <c:v>2.469326E-5</c:v>
                </c:pt>
                <c:pt idx="5262">
                  <c:v>2.4687510000000001E-5</c:v>
                </c:pt>
                <c:pt idx="5263">
                  <c:v>2.4696430000000002E-5</c:v>
                </c:pt>
                <c:pt idx="5264">
                  <c:v>2.4701610000000002E-5</c:v>
                </c:pt>
                <c:pt idx="5265">
                  <c:v>2.4704719999999999E-5</c:v>
                </c:pt>
                <c:pt idx="5266">
                  <c:v>2.4683949999999999E-5</c:v>
                </c:pt>
                <c:pt idx="5267">
                  <c:v>2.4680259999999999E-5</c:v>
                </c:pt>
                <c:pt idx="5268">
                  <c:v>2.468725E-5</c:v>
                </c:pt>
                <c:pt idx="5269">
                  <c:v>2.4692559999999999E-5</c:v>
                </c:pt>
                <c:pt idx="5270">
                  <c:v>2.469955E-5</c:v>
                </c:pt>
                <c:pt idx="5271">
                  <c:v>2.470483E-5</c:v>
                </c:pt>
                <c:pt idx="5272">
                  <c:v>2.4678369999999999E-5</c:v>
                </c:pt>
                <c:pt idx="5273">
                  <c:v>2.46766E-5</c:v>
                </c:pt>
                <c:pt idx="5274">
                  <c:v>2.4683649999999999E-5</c:v>
                </c:pt>
                <c:pt idx="5275">
                  <c:v>2.4688009999999999E-5</c:v>
                </c:pt>
                <c:pt idx="5276">
                  <c:v>2.4694119999999999E-5</c:v>
                </c:pt>
                <c:pt idx="5277">
                  <c:v>2.467176E-5</c:v>
                </c:pt>
                <c:pt idx="5278">
                  <c:v>2.466812E-5</c:v>
                </c:pt>
                <c:pt idx="5279">
                  <c:v>2.467457E-5</c:v>
                </c:pt>
                <c:pt idx="5280">
                  <c:v>2.467994E-5</c:v>
                </c:pt>
                <c:pt idx="5281">
                  <c:v>2.468546E-5</c:v>
                </c:pt>
                <c:pt idx="5282">
                  <c:v>2.4664160000000001E-5</c:v>
                </c:pt>
                <c:pt idx="5283">
                  <c:v>2.4660190000000001E-5</c:v>
                </c:pt>
                <c:pt idx="5284">
                  <c:v>2.4665770000000002E-5</c:v>
                </c:pt>
                <c:pt idx="5285">
                  <c:v>2.4672129999999999E-5</c:v>
                </c:pt>
                <c:pt idx="5286">
                  <c:v>2.467529E-5</c:v>
                </c:pt>
                <c:pt idx="5287">
                  <c:v>2.4683989999999999E-5</c:v>
                </c:pt>
                <c:pt idx="5288">
                  <c:v>2.4659270000000001E-5</c:v>
                </c:pt>
                <c:pt idx="5289">
                  <c:v>2.4656900000000001E-5</c:v>
                </c:pt>
                <c:pt idx="5290">
                  <c:v>2.4662979999999999E-5</c:v>
                </c:pt>
                <c:pt idx="5291">
                  <c:v>2.4668199999999999E-5</c:v>
                </c:pt>
                <c:pt idx="5292">
                  <c:v>2.4673379999999999E-5</c:v>
                </c:pt>
                <c:pt idx="5293">
                  <c:v>2.4651920000000002E-5</c:v>
                </c:pt>
                <c:pt idx="5294">
                  <c:v>2.464739E-5</c:v>
                </c:pt>
                <c:pt idx="5295">
                  <c:v>2.465277E-5</c:v>
                </c:pt>
                <c:pt idx="5296">
                  <c:v>2.466095E-5</c:v>
                </c:pt>
                <c:pt idx="5297">
                  <c:v>2.4665449999999999E-5</c:v>
                </c:pt>
                <c:pt idx="5298">
                  <c:v>2.464114E-5</c:v>
                </c:pt>
                <c:pt idx="5299">
                  <c:v>2.4638559999999999E-5</c:v>
                </c:pt>
                <c:pt idx="5300">
                  <c:v>2.4646300000000002E-5</c:v>
                </c:pt>
                <c:pt idx="5301">
                  <c:v>2.4650669999999999E-5</c:v>
                </c:pt>
                <c:pt idx="5302">
                  <c:v>2.4656460000000001E-5</c:v>
                </c:pt>
                <c:pt idx="5303">
                  <c:v>2.4661709999999999E-5</c:v>
                </c:pt>
                <c:pt idx="5304">
                  <c:v>2.4639460000000001E-5</c:v>
                </c:pt>
                <c:pt idx="5305">
                  <c:v>2.4636519999999998E-5</c:v>
                </c:pt>
                <c:pt idx="5306">
                  <c:v>2.4641890000000001E-5</c:v>
                </c:pt>
                <c:pt idx="5307">
                  <c:v>2.4648570000000001E-5</c:v>
                </c:pt>
                <c:pt idx="5308">
                  <c:v>2.465267E-5</c:v>
                </c:pt>
                <c:pt idx="5309">
                  <c:v>2.462947E-5</c:v>
                </c:pt>
                <c:pt idx="5310">
                  <c:v>2.4627980000000001E-5</c:v>
                </c:pt>
                <c:pt idx="5311">
                  <c:v>2.4634140000000001E-5</c:v>
                </c:pt>
                <c:pt idx="5312">
                  <c:v>2.463925E-5</c:v>
                </c:pt>
                <c:pt idx="5313">
                  <c:v>2.4644690000000001E-5</c:v>
                </c:pt>
                <c:pt idx="5314">
                  <c:v>2.462172E-5</c:v>
                </c:pt>
                <c:pt idx="5315">
                  <c:v>2.461891E-5</c:v>
                </c:pt>
                <c:pt idx="5316">
                  <c:v>2.462477E-5</c:v>
                </c:pt>
                <c:pt idx="5317">
                  <c:v>2.463126E-5</c:v>
                </c:pt>
                <c:pt idx="5318">
                  <c:v>2.463553E-5</c:v>
                </c:pt>
                <c:pt idx="5319">
                  <c:v>2.4641980000000001E-5</c:v>
                </c:pt>
                <c:pt idx="5320">
                  <c:v>2.4616429999999999E-5</c:v>
                </c:pt>
                <c:pt idx="5321">
                  <c:v>2.4615390000000001E-5</c:v>
                </c:pt>
                <c:pt idx="5322">
                  <c:v>2.4621E-5</c:v>
                </c:pt>
                <c:pt idx="5323">
                  <c:v>2.4626459999999999E-5</c:v>
                </c:pt>
                <c:pt idx="5324">
                  <c:v>2.463218E-5</c:v>
                </c:pt>
                <c:pt idx="5325">
                  <c:v>2.4611520000000001E-5</c:v>
                </c:pt>
                <c:pt idx="5326">
                  <c:v>2.460646E-5</c:v>
                </c:pt>
                <c:pt idx="5327">
                  <c:v>2.461324E-5</c:v>
                </c:pt>
                <c:pt idx="5328">
                  <c:v>2.461886E-5</c:v>
                </c:pt>
                <c:pt idx="5329">
                  <c:v>2.4622520000000002E-5</c:v>
                </c:pt>
                <c:pt idx="5330">
                  <c:v>2.460133E-5</c:v>
                </c:pt>
                <c:pt idx="5331">
                  <c:v>2.459775E-5</c:v>
                </c:pt>
                <c:pt idx="5332">
                  <c:v>2.4604980000000001E-5</c:v>
                </c:pt>
                <c:pt idx="5333">
                  <c:v>2.4610690000000001E-5</c:v>
                </c:pt>
                <c:pt idx="5334">
                  <c:v>2.46149E-5</c:v>
                </c:pt>
                <c:pt idx="5335">
                  <c:v>2.462018E-5</c:v>
                </c:pt>
                <c:pt idx="5336">
                  <c:v>2.459547E-5</c:v>
                </c:pt>
                <c:pt idx="5337">
                  <c:v>2.4594879999999999E-5</c:v>
                </c:pt>
                <c:pt idx="5338">
                  <c:v>2.4602859999999998E-5</c:v>
                </c:pt>
                <c:pt idx="5339">
                  <c:v>2.4606630000000001E-5</c:v>
                </c:pt>
                <c:pt idx="5340">
                  <c:v>2.4612019999999999E-5</c:v>
                </c:pt>
                <c:pt idx="5341">
                  <c:v>2.4591089999999998E-5</c:v>
                </c:pt>
                <c:pt idx="5342">
                  <c:v>2.4585220000000001E-5</c:v>
                </c:pt>
                <c:pt idx="5343">
                  <c:v>2.4593600000000001E-5</c:v>
                </c:pt>
                <c:pt idx="5344">
                  <c:v>2.4597829999999999E-5</c:v>
                </c:pt>
                <c:pt idx="5345">
                  <c:v>2.4603190000000001E-5</c:v>
                </c:pt>
                <c:pt idx="5346">
                  <c:v>2.4609090000000001E-5</c:v>
                </c:pt>
                <c:pt idx="5347">
                  <c:v>2.4585619999999999E-5</c:v>
                </c:pt>
                <c:pt idx="5348">
                  <c:v>2.4583620000000001E-5</c:v>
                </c:pt>
                <c:pt idx="5349">
                  <c:v>2.4589620000000001E-5</c:v>
                </c:pt>
                <c:pt idx="5350">
                  <c:v>2.45945E-5</c:v>
                </c:pt>
                <c:pt idx="5351">
                  <c:v>2.4601129999999999E-5</c:v>
                </c:pt>
                <c:pt idx="5352">
                  <c:v>2.4577829999999999E-5</c:v>
                </c:pt>
                <c:pt idx="5353">
                  <c:v>2.457412E-5</c:v>
                </c:pt>
                <c:pt idx="5354">
                  <c:v>2.4580149999999999E-5</c:v>
                </c:pt>
                <c:pt idx="5355">
                  <c:v>2.4587020000000002E-5</c:v>
                </c:pt>
                <c:pt idx="5356">
                  <c:v>2.4592530000000001E-5</c:v>
                </c:pt>
                <c:pt idx="5357">
                  <c:v>2.4569050000000002E-5</c:v>
                </c:pt>
                <c:pt idx="5358">
                  <c:v>2.4566209999999999E-5</c:v>
                </c:pt>
                <c:pt idx="5359">
                  <c:v>2.457213E-5</c:v>
                </c:pt>
                <c:pt idx="5360">
                  <c:v>2.4578920000000001E-5</c:v>
                </c:pt>
                <c:pt idx="5361">
                  <c:v>2.4583679999999998E-5</c:v>
                </c:pt>
                <c:pt idx="5362">
                  <c:v>2.458903E-5</c:v>
                </c:pt>
                <c:pt idx="5363">
                  <c:v>2.4567110000000001E-5</c:v>
                </c:pt>
                <c:pt idx="5364">
                  <c:v>2.4561690000000002E-5</c:v>
                </c:pt>
                <c:pt idx="5365">
                  <c:v>2.456855E-5</c:v>
                </c:pt>
                <c:pt idx="5366">
                  <c:v>2.4575789999999999E-5</c:v>
                </c:pt>
                <c:pt idx="5367">
                  <c:v>2.4578499999999999E-5</c:v>
                </c:pt>
                <c:pt idx="5368">
                  <c:v>2.4557289999999999E-5</c:v>
                </c:pt>
                <c:pt idx="5369">
                  <c:v>2.4554149999999999E-5</c:v>
                </c:pt>
                <c:pt idx="5370">
                  <c:v>2.4562379999999999E-5</c:v>
                </c:pt>
                <c:pt idx="5371">
                  <c:v>2.4565819999999999E-5</c:v>
                </c:pt>
                <c:pt idx="5372">
                  <c:v>2.457135E-5</c:v>
                </c:pt>
                <c:pt idx="5373">
                  <c:v>2.457779E-5</c:v>
                </c:pt>
                <c:pt idx="5374">
                  <c:v>2.455445E-5</c:v>
                </c:pt>
                <c:pt idx="5375">
                  <c:v>2.4549689999999999E-5</c:v>
                </c:pt>
                <c:pt idx="5376">
                  <c:v>2.4558970000000001E-5</c:v>
                </c:pt>
                <c:pt idx="5377">
                  <c:v>2.4561390000000001E-5</c:v>
                </c:pt>
                <c:pt idx="5378">
                  <c:v>2.456729E-5</c:v>
                </c:pt>
                <c:pt idx="5379">
                  <c:v>2.4546670000000001E-5</c:v>
                </c:pt>
                <c:pt idx="5380">
                  <c:v>2.45406E-5</c:v>
                </c:pt>
                <c:pt idx="5381">
                  <c:v>2.454946E-5</c:v>
                </c:pt>
                <c:pt idx="5382">
                  <c:v>2.455522E-5</c:v>
                </c:pt>
                <c:pt idx="5383">
                  <c:v>2.4559600000000001E-5</c:v>
                </c:pt>
                <c:pt idx="5384">
                  <c:v>2.4565669999999999E-5</c:v>
                </c:pt>
                <c:pt idx="5385">
                  <c:v>2.4542029999999999E-5</c:v>
                </c:pt>
                <c:pt idx="5386">
                  <c:v>2.4537829999999999E-5</c:v>
                </c:pt>
                <c:pt idx="5387">
                  <c:v>2.454558E-5</c:v>
                </c:pt>
                <c:pt idx="5388">
                  <c:v>2.455188E-5</c:v>
                </c:pt>
                <c:pt idx="5389">
                  <c:v>2.4556559999999999E-5</c:v>
                </c:pt>
                <c:pt idx="5390">
                  <c:v>2.4534729999999999E-5</c:v>
                </c:pt>
                <c:pt idx="5391">
                  <c:v>2.4529639999999999E-5</c:v>
                </c:pt>
                <c:pt idx="5392">
                  <c:v>2.453711E-5</c:v>
                </c:pt>
                <c:pt idx="5393">
                  <c:v>2.4542990000000001E-5</c:v>
                </c:pt>
                <c:pt idx="5394">
                  <c:v>2.4548339999999999E-5</c:v>
                </c:pt>
                <c:pt idx="5395">
                  <c:v>2.4552720000000001E-5</c:v>
                </c:pt>
                <c:pt idx="5396">
                  <c:v>2.4531089999999999E-5</c:v>
                </c:pt>
                <c:pt idx="5397">
                  <c:v>2.45266E-5</c:v>
                </c:pt>
                <c:pt idx="5398">
                  <c:v>2.4533550000000002E-5</c:v>
                </c:pt>
                <c:pt idx="5399">
                  <c:v>2.4538109999999999E-5</c:v>
                </c:pt>
                <c:pt idx="5400">
                  <c:v>2.4545419999999999E-5</c:v>
                </c:pt>
                <c:pt idx="5401">
                  <c:v>2.4520280000000002E-5</c:v>
                </c:pt>
                <c:pt idx="5402">
                  <c:v>2.451749E-5</c:v>
                </c:pt>
                <c:pt idx="5403">
                  <c:v>2.4524349999999998E-5</c:v>
                </c:pt>
                <c:pt idx="5404">
                  <c:v>2.4530169999999999E-5</c:v>
                </c:pt>
                <c:pt idx="5405">
                  <c:v>2.4535970000000002E-5</c:v>
                </c:pt>
                <c:pt idx="5406">
                  <c:v>2.453992E-5</c:v>
                </c:pt>
                <c:pt idx="5407">
                  <c:v>2.4516840000000002E-5</c:v>
                </c:pt>
                <c:pt idx="5408">
                  <c:v>2.451667E-5</c:v>
                </c:pt>
                <c:pt idx="5409">
                  <c:v>2.4522110000000001E-5</c:v>
                </c:pt>
                <c:pt idx="5410">
                  <c:v>2.4526189999999998E-5</c:v>
                </c:pt>
                <c:pt idx="5411">
                  <c:v>2.453135E-5</c:v>
                </c:pt>
                <c:pt idx="5412">
                  <c:v>2.4512339999999998E-5</c:v>
                </c:pt>
                <c:pt idx="5413">
                  <c:v>2.4505369999999999E-5</c:v>
                </c:pt>
                <c:pt idx="5414">
                  <c:v>2.4512199999999999E-5</c:v>
                </c:pt>
                <c:pt idx="5415">
                  <c:v>2.451875E-5</c:v>
                </c:pt>
                <c:pt idx="5416">
                  <c:v>2.4522079999999999E-5</c:v>
                </c:pt>
                <c:pt idx="5417">
                  <c:v>2.4528819999999999E-5</c:v>
                </c:pt>
                <c:pt idx="5418">
                  <c:v>2.4506089999999998E-5</c:v>
                </c:pt>
                <c:pt idx="5419">
                  <c:v>2.4502949999999999E-5</c:v>
                </c:pt>
                <c:pt idx="5420">
                  <c:v>2.4510390000000001E-5</c:v>
                </c:pt>
                <c:pt idx="5421">
                  <c:v>2.4514610000000001E-5</c:v>
                </c:pt>
                <c:pt idx="5422">
                  <c:v>2.4519369999999999E-5</c:v>
                </c:pt>
                <c:pt idx="5423">
                  <c:v>2.4496920000000001E-5</c:v>
                </c:pt>
                <c:pt idx="5424">
                  <c:v>2.4492919999999999E-5</c:v>
                </c:pt>
                <c:pt idx="5425">
                  <c:v>2.4501530000000001E-5</c:v>
                </c:pt>
                <c:pt idx="5426">
                  <c:v>2.4504929999999998E-5</c:v>
                </c:pt>
                <c:pt idx="5427">
                  <c:v>2.451261E-5</c:v>
                </c:pt>
                <c:pt idx="5428">
                  <c:v>2.4518720000000001E-5</c:v>
                </c:pt>
                <c:pt idx="5429">
                  <c:v>2.4491959999999999E-5</c:v>
                </c:pt>
                <c:pt idx="5430">
                  <c:v>2.4491079999999999E-5</c:v>
                </c:pt>
                <c:pt idx="5431">
                  <c:v>2.4498399999999999E-5</c:v>
                </c:pt>
                <c:pt idx="5432">
                  <c:v>2.450354E-5</c:v>
                </c:pt>
                <c:pt idx="5433">
                  <c:v>2.4507970000000001E-5</c:v>
                </c:pt>
                <c:pt idx="5434">
                  <c:v>2.4486470000000001E-5</c:v>
                </c:pt>
                <c:pt idx="5435">
                  <c:v>2.4483420000000001E-5</c:v>
                </c:pt>
                <c:pt idx="5436">
                  <c:v>2.448786E-5</c:v>
                </c:pt>
                <c:pt idx="5437">
                  <c:v>2.4495820000000002E-5</c:v>
                </c:pt>
                <c:pt idx="5438">
                  <c:v>2.4499880000000001E-5</c:v>
                </c:pt>
                <c:pt idx="5439">
                  <c:v>2.4505859999999999E-5</c:v>
                </c:pt>
                <c:pt idx="5440">
                  <c:v>2.4483379999999999E-5</c:v>
                </c:pt>
                <c:pt idx="5441">
                  <c:v>2.4479609999999999E-5</c:v>
                </c:pt>
                <c:pt idx="5442">
                  <c:v>2.4486969999999999E-5</c:v>
                </c:pt>
                <c:pt idx="5443">
                  <c:v>2.4492030000000001E-5</c:v>
                </c:pt>
                <c:pt idx="5444">
                  <c:v>2.4496930000000001E-5</c:v>
                </c:pt>
                <c:pt idx="5445">
                  <c:v>2.447366E-5</c:v>
                </c:pt>
                <c:pt idx="5446">
                  <c:v>2.4470970000000001E-5</c:v>
                </c:pt>
                <c:pt idx="5447">
                  <c:v>2.4477039999999999E-5</c:v>
                </c:pt>
                <c:pt idx="5448">
                  <c:v>2.448384E-5</c:v>
                </c:pt>
                <c:pt idx="5449">
                  <c:v>2.4488740000000001E-5</c:v>
                </c:pt>
                <c:pt idx="5450">
                  <c:v>2.4494959999999999E-5</c:v>
                </c:pt>
                <c:pt idx="5451">
                  <c:v>2.447076E-5</c:v>
                </c:pt>
                <c:pt idx="5452">
                  <c:v>2.4468740000000001E-5</c:v>
                </c:pt>
                <c:pt idx="5453">
                  <c:v>2.447391E-5</c:v>
                </c:pt>
                <c:pt idx="5454">
                  <c:v>2.4479119999999999E-5</c:v>
                </c:pt>
                <c:pt idx="5455">
                  <c:v>2.4487100000000001E-5</c:v>
                </c:pt>
                <c:pt idx="5456">
                  <c:v>2.4460669999999999E-5</c:v>
                </c:pt>
                <c:pt idx="5457">
                  <c:v>2.445753E-5</c:v>
                </c:pt>
                <c:pt idx="5458">
                  <c:v>2.446558E-5</c:v>
                </c:pt>
                <c:pt idx="5459">
                  <c:v>2.4471260000000001E-5</c:v>
                </c:pt>
                <c:pt idx="5460">
                  <c:v>2.4477229999999999E-5</c:v>
                </c:pt>
                <c:pt idx="5461">
                  <c:v>2.4480800000000001E-5</c:v>
                </c:pt>
                <c:pt idx="5462">
                  <c:v>2.445812E-5</c:v>
                </c:pt>
                <c:pt idx="5463">
                  <c:v>2.4455429999999998E-5</c:v>
                </c:pt>
                <c:pt idx="5464">
                  <c:v>2.4462259999999998E-5</c:v>
                </c:pt>
                <c:pt idx="5465">
                  <c:v>2.446858E-5</c:v>
                </c:pt>
                <c:pt idx="5466">
                  <c:v>2.4472510000000001E-5</c:v>
                </c:pt>
                <c:pt idx="5467">
                  <c:v>2.4477270000000002E-5</c:v>
                </c:pt>
                <c:pt idx="5468">
                  <c:v>2.445443E-5</c:v>
                </c:pt>
                <c:pt idx="5469">
                  <c:v>2.4454319999999999E-5</c:v>
                </c:pt>
                <c:pt idx="5470">
                  <c:v>2.4458230000000001E-5</c:v>
                </c:pt>
                <c:pt idx="5471">
                  <c:v>2.4462980000000001E-5</c:v>
                </c:pt>
                <c:pt idx="5472">
                  <c:v>2.446931E-5</c:v>
                </c:pt>
                <c:pt idx="5473">
                  <c:v>2.4448210000000002E-5</c:v>
                </c:pt>
                <c:pt idx="5474">
                  <c:v>2.4441960000000001E-5</c:v>
                </c:pt>
                <c:pt idx="5475">
                  <c:v>2.4448699999999999E-5</c:v>
                </c:pt>
                <c:pt idx="5476">
                  <c:v>2.445536E-5</c:v>
                </c:pt>
                <c:pt idx="5477">
                  <c:v>2.445976E-5</c:v>
                </c:pt>
                <c:pt idx="5478">
                  <c:v>2.446756E-5</c:v>
                </c:pt>
                <c:pt idx="5479">
                  <c:v>2.444175E-5</c:v>
                </c:pt>
                <c:pt idx="5480">
                  <c:v>2.4440609999999998E-5</c:v>
                </c:pt>
                <c:pt idx="5481">
                  <c:v>2.444528E-5</c:v>
                </c:pt>
                <c:pt idx="5482">
                  <c:v>2.4450770000000001E-5</c:v>
                </c:pt>
                <c:pt idx="5483">
                  <c:v>2.4455249999999999E-5</c:v>
                </c:pt>
                <c:pt idx="5484">
                  <c:v>2.4434360000000002E-5</c:v>
                </c:pt>
                <c:pt idx="5485">
                  <c:v>2.442988E-5</c:v>
                </c:pt>
                <c:pt idx="5486">
                  <c:v>2.4436789999999999E-5</c:v>
                </c:pt>
                <c:pt idx="5487">
                  <c:v>2.4442319999999999E-5</c:v>
                </c:pt>
                <c:pt idx="5488">
                  <c:v>2.4447570000000001E-5</c:v>
                </c:pt>
                <c:pt idx="5489">
                  <c:v>2.4453330000000001E-5</c:v>
                </c:pt>
                <c:pt idx="5490">
                  <c:v>2.4428630000000001E-5</c:v>
                </c:pt>
                <c:pt idx="5491">
                  <c:v>2.4427080000000001E-5</c:v>
                </c:pt>
                <c:pt idx="5492">
                  <c:v>2.443434E-5</c:v>
                </c:pt>
                <c:pt idx="5493">
                  <c:v>2.4438910000000001E-5</c:v>
                </c:pt>
                <c:pt idx="5494">
                  <c:v>2.4443360000000001E-5</c:v>
                </c:pt>
                <c:pt idx="5495">
                  <c:v>2.445008E-5</c:v>
                </c:pt>
                <c:pt idx="5496">
                  <c:v>2.442634E-5</c:v>
                </c:pt>
                <c:pt idx="5497">
                  <c:v>2.4422580000000001E-5</c:v>
                </c:pt>
                <c:pt idx="5498">
                  <c:v>2.4427620000000001E-5</c:v>
                </c:pt>
                <c:pt idx="5499">
                  <c:v>2.443308E-5</c:v>
                </c:pt>
                <c:pt idx="5500">
                  <c:v>2.4439399999999998E-5</c:v>
                </c:pt>
                <c:pt idx="5501">
                  <c:v>2.4417690000000001E-5</c:v>
                </c:pt>
                <c:pt idx="5502">
                  <c:v>2.4413630000000002E-5</c:v>
                </c:pt>
                <c:pt idx="5503">
                  <c:v>2.4420460000000002E-5</c:v>
                </c:pt>
                <c:pt idx="5504">
                  <c:v>2.4424539999999999E-5</c:v>
                </c:pt>
                <c:pt idx="5505">
                  <c:v>2.443109E-5</c:v>
                </c:pt>
                <c:pt idx="5506">
                  <c:v>2.44356E-5</c:v>
                </c:pt>
                <c:pt idx="5507">
                  <c:v>2.4413149999999999E-5</c:v>
                </c:pt>
                <c:pt idx="5508">
                  <c:v>2.441021E-5</c:v>
                </c:pt>
                <c:pt idx="5509">
                  <c:v>2.4416430000000001E-5</c:v>
                </c:pt>
                <c:pt idx="5510">
                  <c:v>2.4421860000000001E-5</c:v>
                </c:pt>
                <c:pt idx="5511">
                  <c:v>2.442606E-5</c:v>
                </c:pt>
                <c:pt idx="5512">
                  <c:v>2.443308E-5</c:v>
                </c:pt>
                <c:pt idx="5513">
                  <c:v>2.4409940000000001E-5</c:v>
                </c:pt>
                <c:pt idx="5514">
                  <c:v>2.4405069999999999E-5</c:v>
                </c:pt>
                <c:pt idx="5515">
                  <c:v>2.4414369999999999E-5</c:v>
                </c:pt>
                <c:pt idx="5516">
                  <c:v>2.4417550000000001E-5</c:v>
                </c:pt>
                <c:pt idx="5517">
                  <c:v>2.44229E-5</c:v>
                </c:pt>
                <c:pt idx="5518">
                  <c:v>2.4398969999999999E-5</c:v>
                </c:pt>
                <c:pt idx="5519">
                  <c:v>2.4396009999999999E-5</c:v>
                </c:pt>
                <c:pt idx="5520">
                  <c:v>2.440285E-5</c:v>
                </c:pt>
                <c:pt idx="5521">
                  <c:v>2.4409220000000001E-5</c:v>
                </c:pt>
                <c:pt idx="5522">
                  <c:v>2.441438E-5</c:v>
                </c:pt>
                <c:pt idx="5523">
                  <c:v>2.442034E-5</c:v>
                </c:pt>
                <c:pt idx="5524">
                  <c:v>2.4396430000000001E-5</c:v>
                </c:pt>
                <c:pt idx="5525">
                  <c:v>2.4393539999999999E-5</c:v>
                </c:pt>
                <c:pt idx="5526">
                  <c:v>2.4399820000000001E-5</c:v>
                </c:pt>
                <c:pt idx="5527">
                  <c:v>2.4405770000000001E-5</c:v>
                </c:pt>
                <c:pt idx="5528">
                  <c:v>2.441065E-5</c:v>
                </c:pt>
                <c:pt idx="5529">
                  <c:v>2.441579E-5</c:v>
                </c:pt>
                <c:pt idx="5530">
                  <c:v>2.4392419999999998E-5</c:v>
                </c:pt>
                <c:pt idx="5531">
                  <c:v>2.438784E-5</c:v>
                </c:pt>
                <c:pt idx="5532">
                  <c:v>2.439559E-5</c:v>
                </c:pt>
                <c:pt idx="5533">
                  <c:v>2.4402090000000001E-5</c:v>
                </c:pt>
                <c:pt idx="5534">
                  <c:v>2.440658E-5</c:v>
                </c:pt>
                <c:pt idx="5535">
                  <c:v>2.4382309999999999E-5</c:v>
                </c:pt>
                <c:pt idx="5536">
                  <c:v>2.4379760000000001E-5</c:v>
                </c:pt>
                <c:pt idx="5537">
                  <c:v>2.4386039999999999E-5</c:v>
                </c:pt>
                <c:pt idx="5538">
                  <c:v>2.4391000000000001E-5</c:v>
                </c:pt>
                <c:pt idx="5539">
                  <c:v>2.4397930000000001E-5</c:v>
                </c:pt>
                <c:pt idx="5540">
                  <c:v>2.440165E-5</c:v>
                </c:pt>
                <c:pt idx="5541">
                  <c:v>2.4378660000000001E-5</c:v>
                </c:pt>
                <c:pt idx="5542">
                  <c:v>2.4373670000000001E-5</c:v>
                </c:pt>
                <c:pt idx="5543">
                  <c:v>2.4382150000000002E-5</c:v>
                </c:pt>
                <c:pt idx="5544">
                  <c:v>2.4388240000000001E-5</c:v>
                </c:pt>
                <c:pt idx="5545">
                  <c:v>2.439351E-5</c:v>
                </c:pt>
                <c:pt idx="5546">
                  <c:v>2.4397550000000002E-5</c:v>
                </c:pt>
                <c:pt idx="5547">
                  <c:v>2.437646E-5</c:v>
                </c:pt>
                <c:pt idx="5548">
                  <c:v>2.4371119999999999E-5</c:v>
                </c:pt>
                <c:pt idx="5549">
                  <c:v>2.4375859999999999E-5</c:v>
                </c:pt>
                <c:pt idx="5550">
                  <c:v>2.4383640000000001E-5</c:v>
                </c:pt>
                <c:pt idx="5551">
                  <c:v>2.4387320000000001E-5</c:v>
                </c:pt>
                <c:pt idx="5552">
                  <c:v>2.436425E-5</c:v>
                </c:pt>
                <c:pt idx="5553">
                  <c:v>2.43615E-5</c:v>
                </c:pt>
                <c:pt idx="5554">
                  <c:v>2.4369010000000001E-5</c:v>
                </c:pt>
                <c:pt idx="5555">
                  <c:v>2.4374150000000001E-5</c:v>
                </c:pt>
                <c:pt idx="5556">
                  <c:v>2.4379829999999999E-5</c:v>
                </c:pt>
                <c:pt idx="5557">
                  <c:v>2.4384370000000001E-5</c:v>
                </c:pt>
                <c:pt idx="5558">
                  <c:v>2.436198E-5</c:v>
                </c:pt>
                <c:pt idx="5559">
                  <c:v>2.435834E-5</c:v>
                </c:pt>
                <c:pt idx="5560">
                  <c:v>2.4364729999999999E-5</c:v>
                </c:pt>
                <c:pt idx="5561">
                  <c:v>2.4369659999999999E-5</c:v>
                </c:pt>
                <c:pt idx="5562">
                  <c:v>2.4374549999999999E-5</c:v>
                </c:pt>
                <c:pt idx="5563">
                  <c:v>2.4381149999999999E-5</c:v>
                </c:pt>
                <c:pt idx="5564">
                  <c:v>2.435752E-5</c:v>
                </c:pt>
                <c:pt idx="5565">
                  <c:v>2.4353900000000001E-5</c:v>
                </c:pt>
                <c:pt idx="5566">
                  <c:v>2.436116E-5</c:v>
                </c:pt>
                <c:pt idx="5567">
                  <c:v>2.436449E-5</c:v>
                </c:pt>
                <c:pt idx="5568">
                  <c:v>2.4370589999999999E-5</c:v>
                </c:pt>
                <c:pt idx="5569">
                  <c:v>2.4374749999999999E-5</c:v>
                </c:pt>
                <c:pt idx="5570">
                  <c:v>2.4353910000000001E-5</c:v>
                </c:pt>
                <c:pt idx="5571">
                  <c:v>2.4348889999999999E-5</c:v>
                </c:pt>
                <c:pt idx="5572">
                  <c:v>2.4355210000000001E-5</c:v>
                </c:pt>
                <c:pt idx="5573">
                  <c:v>2.4360799999999999E-5</c:v>
                </c:pt>
                <c:pt idx="5574">
                  <c:v>2.4366070000000002E-5</c:v>
                </c:pt>
                <c:pt idx="5575">
                  <c:v>2.434299E-5</c:v>
                </c:pt>
                <c:pt idx="5576">
                  <c:v>2.4338650000000001E-5</c:v>
                </c:pt>
                <c:pt idx="5577">
                  <c:v>2.434532E-5</c:v>
                </c:pt>
                <c:pt idx="5578">
                  <c:v>2.435176E-5</c:v>
                </c:pt>
                <c:pt idx="5579">
                  <c:v>2.435679E-5</c:v>
                </c:pt>
                <c:pt idx="5580">
                  <c:v>2.4362470000000001E-5</c:v>
                </c:pt>
                <c:pt idx="5581">
                  <c:v>2.43397E-5</c:v>
                </c:pt>
                <c:pt idx="5582">
                  <c:v>2.433495E-5</c:v>
                </c:pt>
                <c:pt idx="5583">
                  <c:v>2.434101E-5</c:v>
                </c:pt>
                <c:pt idx="5584">
                  <c:v>2.4346419999999999E-5</c:v>
                </c:pt>
                <c:pt idx="5585">
                  <c:v>2.4352519999999999E-5</c:v>
                </c:pt>
                <c:pt idx="5586">
                  <c:v>2.435718E-5</c:v>
                </c:pt>
                <c:pt idx="5587">
                  <c:v>2.4333149999999999E-5</c:v>
                </c:pt>
                <c:pt idx="5588">
                  <c:v>2.433001E-5</c:v>
                </c:pt>
                <c:pt idx="5589">
                  <c:v>2.4336529999999999E-5</c:v>
                </c:pt>
                <c:pt idx="5590">
                  <c:v>2.4341650000000001E-5</c:v>
                </c:pt>
                <c:pt idx="5591">
                  <c:v>2.4347850000000001E-5</c:v>
                </c:pt>
                <c:pt idx="5592">
                  <c:v>2.4352690000000001E-5</c:v>
                </c:pt>
                <c:pt idx="5593">
                  <c:v>2.433026E-5</c:v>
                </c:pt>
                <c:pt idx="5594">
                  <c:v>2.4323789999999998E-5</c:v>
                </c:pt>
                <c:pt idx="5595">
                  <c:v>2.433161E-5</c:v>
                </c:pt>
                <c:pt idx="5596">
                  <c:v>2.4337549999999999E-5</c:v>
                </c:pt>
                <c:pt idx="5597">
                  <c:v>2.4342289999999998E-5</c:v>
                </c:pt>
                <c:pt idx="5598">
                  <c:v>2.4318890000000001E-5</c:v>
                </c:pt>
                <c:pt idx="5599">
                  <c:v>2.431538E-5</c:v>
                </c:pt>
                <c:pt idx="5600">
                  <c:v>2.4321500000000001E-5</c:v>
                </c:pt>
                <c:pt idx="5601">
                  <c:v>2.432841E-5</c:v>
                </c:pt>
                <c:pt idx="5602">
                  <c:v>2.433268E-5</c:v>
                </c:pt>
                <c:pt idx="5603">
                  <c:v>2.4338890000000001E-5</c:v>
                </c:pt>
                <c:pt idx="5604">
                  <c:v>2.431442E-5</c:v>
                </c:pt>
                <c:pt idx="5605">
                  <c:v>2.431253E-5</c:v>
                </c:pt>
                <c:pt idx="5606">
                  <c:v>2.431882E-5</c:v>
                </c:pt>
                <c:pt idx="5607">
                  <c:v>2.4323649999999999E-5</c:v>
                </c:pt>
                <c:pt idx="5608">
                  <c:v>2.4330170000000001E-5</c:v>
                </c:pt>
                <c:pt idx="5609">
                  <c:v>2.4335010000000001E-5</c:v>
                </c:pt>
                <c:pt idx="5610">
                  <c:v>2.4309930000000001E-5</c:v>
                </c:pt>
                <c:pt idx="5611">
                  <c:v>2.430614E-5</c:v>
                </c:pt>
                <c:pt idx="5612">
                  <c:v>2.4313139999999999E-5</c:v>
                </c:pt>
                <c:pt idx="5613">
                  <c:v>2.431916E-5</c:v>
                </c:pt>
                <c:pt idx="5614">
                  <c:v>2.432517E-5</c:v>
                </c:pt>
                <c:pt idx="5615">
                  <c:v>2.4330479999999999E-5</c:v>
                </c:pt>
                <c:pt idx="5616">
                  <c:v>2.4306269999999999E-5</c:v>
                </c:pt>
                <c:pt idx="5617">
                  <c:v>2.4302230000000001E-5</c:v>
                </c:pt>
                <c:pt idx="5618">
                  <c:v>2.4308679999999998E-5</c:v>
                </c:pt>
                <c:pt idx="5619">
                  <c:v>2.4315790000000001E-5</c:v>
                </c:pt>
                <c:pt idx="5620">
                  <c:v>2.4320490000000001E-5</c:v>
                </c:pt>
                <c:pt idx="5621">
                  <c:v>2.432473E-5</c:v>
                </c:pt>
                <c:pt idx="5622">
                  <c:v>2.4301569999999999E-5</c:v>
                </c:pt>
                <c:pt idx="5623">
                  <c:v>2.4297870000000001E-5</c:v>
                </c:pt>
                <c:pt idx="5624">
                  <c:v>2.430488E-5</c:v>
                </c:pt>
                <c:pt idx="5625">
                  <c:v>2.4310189999999999E-5</c:v>
                </c:pt>
                <c:pt idx="5626">
                  <c:v>2.431563E-5</c:v>
                </c:pt>
                <c:pt idx="5627">
                  <c:v>2.4292419999999999E-5</c:v>
                </c:pt>
                <c:pt idx="5628">
                  <c:v>2.428724E-5</c:v>
                </c:pt>
                <c:pt idx="5629">
                  <c:v>2.4294249999999999E-5</c:v>
                </c:pt>
                <c:pt idx="5630">
                  <c:v>2.4299479999999999E-5</c:v>
                </c:pt>
                <c:pt idx="5631">
                  <c:v>2.430512E-5</c:v>
                </c:pt>
                <c:pt idx="5632">
                  <c:v>2.4311090000000001E-5</c:v>
                </c:pt>
                <c:pt idx="5633">
                  <c:v>2.4288040000000001E-5</c:v>
                </c:pt>
                <c:pt idx="5634">
                  <c:v>2.4283720000000001E-5</c:v>
                </c:pt>
                <c:pt idx="5635">
                  <c:v>2.428948E-5</c:v>
                </c:pt>
                <c:pt idx="5636">
                  <c:v>2.4296579999999999E-5</c:v>
                </c:pt>
                <c:pt idx="5637">
                  <c:v>2.4301800000000002E-5</c:v>
                </c:pt>
                <c:pt idx="5638">
                  <c:v>2.4305330000000001E-5</c:v>
                </c:pt>
                <c:pt idx="5639">
                  <c:v>2.428357E-5</c:v>
                </c:pt>
                <c:pt idx="5640">
                  <c:v>2.4278260000000002E-5</c:v>
                </c:pt>
                <c:pt idx="5641">
                  <c:v>2.428546E-5</c:v>
                </c:pt>
                <c:pt idx="5642">
                  <c:v>2.4290560000000001E-5</c:v>
                </c:pt>
                <c:pt idx="5643">
                  <c:v>2.4297570000000001E-5</c:v>
                </c:pt>
                <c:pt idx="5644">
                  <c:v>2.430255E-5</c:v>
                </c:pt>
                <c:pt idx="5645">
                  <c:v>2.4279099999999999E-5</c:v>
                </c:pt>
                <c:pt idx="5646">
                  <c:v>2.4273800000000001E-5</c:v>
                </c:pt>
                <c:pt idx="5647">
                  <c:v>2.4280349999999999E-5</c:v>
                </c:pt>
                <c:pt idx="5648">
                  <c:v>2.428788E-5</c:v>
                </c:pt>
                <c:pt idx="5649">
                  <c:v>2.429155E-5</c:v>
                </c:pt>
                <c:pt idx="5650">
                  <c:v>2.4297889999999999E-5</c:v>
                </c:pt>
                <c:pt idx="5651">
                  <c:v>2.4274199999999999E-5</c:v>
                </c:pt>
                <c:pt idx="5652">
                  <c:v>2.4270400000000001E-5</c:v>
                </c:pt>
                <c:pt idx="5653">
                  <c:v>2.4277140000000001E-5</c:v>
                </c:pt>
                <c:pt idx="5654">
                  <c:v>2.4281840000000001E-5</c:v>
                </c:pt>
                <c:pt idx="5655">
                  <c:v>2.4286989999999999E-5</c:v>
                </c:pt>
                <c:pt idx="5656">
                  <c:v>2.4291739999999999E-5</c:v>
                </c:pt>
                <c:pt idx="5657">
                  <c:v>2.4269699999999999E-5</c:v>
                </c:pt>
                <c:pt idx="5658">
                  <c:v>2.4265379999999998E-5</c:v>
                </c:pt>
                <c:pt idx="5659">
                  <c:v>2.427063E-5</c:v>
                </c:pt>
                <c:pt idx="5660">
                  <c:v>2.4275880000000001E-5</c:v>
                </c:pt>
                <c:pt idx="5661">
                  <c:v>2.4282860000000001E-5</c:v>
                </c:pt>
                <c:pt idx="5662">
                  <c:v>2.4287360000000001E-5</c:v>
                </c:pt>
                <c:pt idx="5663">
                  <c:v>2.4263979999999999E-5</c:v>
                </c:pt>
                <c:pt idx="5664">
                  <c:v>2.4259569999999999E-5</c:v>
                </c:pt>
                <c:pt idx="5665">
                  <c:v>2.426603E-5</c:v>
                </c:pt>
                <c:pt idx="5666">
                  <c:v>2.4273030000000002E-5</c:v>
                </c:pt>
                <c:pt idx="5667">
                  <c:v>2.4276869999999999E-5</c:v>
                </c:pt>
                <c:pt idx="5668">
                  <c:v>2.4253940000000001E-5</c:v>
                </c:pt>
                <c:pt idx="5669">
                  <c:v>2.4249670000000001E-5</c:v>
                </c:pt>
                <c:pt idx="5670">
                  <c:v>2.4255110000000002E-5</c:v>
                </c:pt>
                <c:pt idx="5671">
                  <c:v>2.4261129999999999E-5</c:v>
                </c:pt>
                <c:pt idx="5672">
                  <c:v>2.4268130000000001E-5</c:v>
                </c:pt>
                <c:pt idx="5673">
                  <c:v>2.4271620000000001E-5</c:v>
                </c:pt>
                <c:pt idx="5674">
                  <c:v>2.424893E-5</c:v>
                </c:pt>
                <c:pt idx="5675">
                  <c:v>2.4246249999999998E-5</c:v>
                </c:pt>
                <c:pt idx="5676">
                  <c:v>2.4252209999999999E-5</c:v>
                </c:pt>
                <c:pt idx="5677">
                  <c:v>2.425674E-5</c:v>
                </c:pt>
                <c:pt idx="5678">
                  <c:v>2.4262959999999999E-5</c:v>
                </c:pt>
                <c:pt idx="5679">
                  <c:v>2.4269000000000001E-5</c:v>
                </c:pt>
                <c:pt idx="5680">
                  <c:v>2.4246480000000001E-5</c:v>
                </c:pt>
                <c:pt idx="5681">
                  <c:v>2.424046E-5</c:v>
                </c:pt>
                <c:pt idx="5682">
                  <c:v>2.4247160000000001E-5</c:v>
                </c:pt>
                <c:pt idx="5683">
                  <c:v>2.425301E-5</c:v>
                </c:pt>
                <c:pt idx="5684">
                  <c:v>2.4258939999999999E-5</c:v>
                </c:pt>
                <c:pt idx="5685">
                  <c:v>2.4263580000000001E-5</c:v>
                </c:pt>
                <c:pt idx="5686">
                  <c:v>2.424128E-5</c:v>
                </c:pt>
                <c:pt idx="5687">
                  <c:v>2.4237760000000001E-5</c:v>
                </c:pt>
                <c:pt idx="5688">
                  <c:v>2.4242890000000001E-5</c:v>
                </c:pt>
                <c:pt idx="5689">
                  <c:v>2.4249970000000001E-5</c:v>
                </c:pt>
                <c:pt idx="5690">
                  <c:v>2.425455E-5</c:v>
                </c:pt>
                <c:pt idx="5691">
                  <c:v>2.4258799999999999E-5</c:v>
                </c:pt>
                <c:pt idx="5692">
                  <c:v>2.4235680000000001E-5</c:v>
                </c:pt>
                <c:pt idx="5693">
                  <c:v>2.423199E-5</c:v>
                </c:pt>
                <c:pt idx="5694">
                  <c:v>2.4238359999999999E-5</c:v>
                </c:pt>
                <c:pt idx="5695">
                  <c:v>2.424405E-5</c:v>
                </c:pt>
                <c:pt idx="5696">
                  <c:v>2.4251199999999999E-5</c:v>
                </c:pt>
                <c:pt idx="5697">
                  <c:v>2.4254979999999999E-5</c:v>
                </c:pt>
                <c:pt idx="5698">
                  <c:v>2.4231189999999999E-5</c:v>
                </c:pt>
                <c:pt idx="5699">
                  <c:v>2.4228120000000001E-5</c:v>
                </c:pt>
                <c:pt idx="5700">
                  <c:v>2.423271E-5</c:v>
                </c:pt>
                <c:pt idx="5701">
                  <c:v>2.423968E-5</c:v>
                </c:pt>
                <c:pt idx="5702">
                  <c:v>2.4245470000000001E-5</c:v>
                </c:pt>
                <c:pt idx="5703">
                  <c:v>2.4251090000000002E-5</c:v>
                </c:pt>
                <c:pt idx="5704">
                  <c:v>2.4225679999999999E-5</c:v>
                </c:pt>
                <c:pt idx="5705">
                  <c:v>2.422239E-5</c:v>
                </c:pt>
                <c:pt idx="5706">
                  <c:v>2.422918E-5</c:v>
                </c:pt>
                <c:pt idx="5707">
                  <c:v>2.4234879999999999E-5</c:v>
                </c:pt>
                <c:pt idx="5708">
                  <c:v>2.4239529999999999E-5</c:v>
                </c:pt>
                <c:pt idx="5709">
                  <c:v>2.4245130000000001E-5</c:v>
                </c:pt>
                <c:pt idx="5710">
                  <c:v>2.422254E-5</c:v>
                </c:pt>
                <c:pt idx="5711">
                  <c:v>2.4217080000000001E-5</c:v>
                </c:pt>
                <c:pt idx="5712">
                  <c:v>2.4224269999999999E-5</c:v>
                </c:pt>
                <c:pt idx="5713">
                  <c:v>2.422845E-5</c:v>
                </c:pt>
                <c:pt idx="5714">
                  <c:v>2.4234810000000001E-5</c:v>
                </c:pt>
                <c:pt idx="5715">
                  <c:v>2.424085E-5</c:v>
                </c:pt>
                <c:pt idx="5716">
                  <c:v>2.4216899999999998E-5</c:v>
                </c:pt>
                <c:pt idx="5717">
                  <c:v>2.421217E-5</c:v>
                </c:pt>
                <c:pt idx="5718">
                  <c:v>2.4219110000000001E-5</c:v>
                </c:pt>
                <c:pt idx="5719">
                  <c:v>2.4225260000000001E-5</c:v>
                </c:pt>
                <c:pt idx="5720">
                  <c:v>2.4230300000000001E-5</c:v>
                </c:pt>
                <c:pt idx="5721">
                  <c:v>2.423731E-5</c:v>
                </c:pt>
                <c:pt idx="5722">
                  <c:v>2.4211810000000002E-5</c:v>
                </c:pt>
                <c:pt idx="5723">
                  <c:v>2.4206149999999999E-5</c:v>
                </c:pt>
                <c:pt idx="5724">
                  <c:v>2.4213880000000001E-5</c:v>
                </c:pt>
                <c:pt idx="5725">
                  <c:v>2.421799E-5</c:v>
                </c:pt>
                <c:pt idx="5726">
                  <c:v>2.422516E-5</c:v>
                </c:pt>
                <c:pt idx="5727">
                  <c:v>2.4231030000000001E-5</c:v>
                </c:pt>
                <c:pt idx="5728">
                  <c:v>2.420728E-5</c:v>
                </c:pt>
                <c:pt idx="5729">
                  <c:v>2.4201789999999999E-5</c:v>
                </c:pt>
                <c:pt idx="5730">
                  <c:v>2.4210179999999999E-5</c:v>
                </c:pt>
                <c:pt idx="5731">
                  <c:v>2.421459E-5</c:v>
                </c:pt>
                <c:pt idx="5732">
                  <c:v>2.4220869999999998E-5</c:v>
                </c:pt>
                <c:pt idx="5733">
                  <c:v>2.4226390000000002E-5</c:v>
                </c:pt>
                <c:pt idx="5734">
                  <c:v>2.4201739999999998E-5</c:v>
                </c:pt>
                <c:pt idx="5735">
                  <c:v>2.4197270000000001E-5</c:v>
                </c:pt>
                <c:pt idx="5736">
                  <c:v>2.4205129999999998E-5</c:v>
                </c:pt>
                <c:pt idx="5737">
                  <c:v>2.421087E-5</c:v>
                </c:pt>
                <c:pt idx="5738">
                  <c:v>2.4214719999999998E-5</c:v>
                </c:pt>
                <c:pt idx="5739">
                  <c:v>2.4220449999999999E-5</c:v>
                </c:pt>
                <c:pt idx="5740">
                  <c:v>2.4196179999999999E-5</c:v>
                </c:pt>
                <c:pt idx="5741">
                  <c:v>2.4193060000000001E-5</c:v>
                </c:pt>
                <c:pt idx="5742">
                  <c:v>2.4199079999999999E-5</c:v>
                </c:pt>
                <c:pt idx="5743">
                  <c:v>2.420379E-5</c:v>
                </c:pt>
                <c:pt idx="5744">
                  <c:v>2.4210250000000001E-5</c:v>
                </c:pt>
                <c:pt idx="5745">
                  <c:v>2.4216650000000001E-5</c:v>
                </c:pt>
                <c:pt idx="5746">
                  <c:v>2.4192570000000001E-5</c:v>
                </c:pt>
                <c:pt idx="5747">
                  <c:v>2.4186489999999999E-5</c:v>
                </c:pt>
                <c:pt idx="5748">
                  <c:v>2.419357E-5</c:v>
                </c:pt>
                <c:pt idx="5749">
                  <c:v>2.4199170000000002E-5</c:v>
                </c:pt>
                <c:pt idx="5750">
                  <c:v>2.4205840000000001E-5</c:v>
                </c:pt>
                <c:pt idx="5751">
                  <c:v>2.4211189999999999E-5</c:v>
                </c:pt>
                <c:pt idx="5752">
                  <c:v>2.41868E-5</c:v>
                </c:pt>
                <c:pt idx="5753">
                  <c:v>2.418375E-5</c:v>
                </c:pt>
                <c:pt idx="5754">
                  <c:v>2.418844E-5</c:v>
                </c:pt>
                <c:pt idx="5755">
                  <c:v>2.419431E-5</c:v>
                </c:pt>
                <c:pt idx="5756">
                  <c:v>2.4200249999999999E-5</c:v>
                </c:pt>
                <c:pt idx="5757">
                  <c:v>2.420563E-5</c:v>
                </c:pt>
                <c:pt idx="5758">
                  <c:v>2.4181889999999999E-5</c:v>
                </c:pt>
                <c:pt idx="5759">
                  <c:v>2.4177570000000002E-5</c:v>
                </c:pt>
                <c:pt idx="5760">
                  <c:v>2.4184290000000001E-5</c:v>
                </c:pt>
                <c:pt idx="5761">
                  <c:v>2.419033E-5</c:v>
                </c:pt>
                <c:pt idx="5762">
                  <c:v>2.4195100000000002E-5</c:v>
                </c:pt>
                <c:pt idx="5763">
                  <c:v>2.420002E-5</c:v>
                </c:pt>
                <c:pt idx="5764">
                  <c:v>2.417731E-5</c:v>
                </c:pt>
                <c:pt idx="5765">
                  <c:v>2.4173169999999999E-5</c:v>
                </c:pt>
                <c:pt idx="5766">
                  <c:v>2.4179550000000001E-5</c:v>
                </c:pt>
                <c:pt idx="5767">
                  <c:v>2.4183900000000001E-5</c:v>
                </c:pt>
                <c:pt idx="5768">
                  <c:v>2.4189960000000001E-5</c:v>
                </c:pt>
                <c:pt idx="5769">
                  <c:v>2.4195399999999999E-5</c:v>
                </c:pt>
                <c:pt idx="5770">
                  <c:v>2.417202E-5</c:v>
                </c:pt>
                <c:pt idx="5771">
                  <c:v>2.416887E-5</c:v>
                </c:pt>
                <c:pt idx="5772">
                  <c:v>2.4174120000000001E-5</c:v>
                </c:pt>
                <c:pt idx="5773">
                  <c:v>2.417978E-5</c:v>
                </c:pt>
                <c:pt idx="5774">
                  <c:v>2.4184880000000001E-5</c:v>
                </c:pt>
                <c:pt idx="5775">
                  <c:v>2.4191310000000001E-5</c:v>
                </c:pt>
                <c:pt idx="5776">
                  <c:v>2.416864E-5</c:v>
                </c:pt>
                <c:pt idx="5777">
                  <c:v>2.4163629999999999E-5</c:v>
                </c:pt>
                <c:pt idx="5778">
                  <c:v>2.4169299999999999E-5</c:v>
                </c:pt>
                <c:pt idx="5779">
                  <c:v>2.4174900000000001E-5</c:v>
                </c:pt>
                <c:pt idx="5780">
                  <c:v>2.418074E-5</c:v>
                </c:pt>
                <c:pt idx="5781">
                  <c:v>2.418549E-5</c:v>
                </c:pt>
                <c:pt idx="5782">
                  <c:v>2.4161480000000001E-5</c:v>
                </c:pt>
                <c:pt idx="5783">
                  <c:v>2.4157719999999999E-5</c:v>
                </c:pt>
                <c:pt idx="5784">
                  <c:v>2.4163960000000002E-5</c:v>
                </c:pt>
                <c:pt idx="5785">
                  <c:v>2.4169860000000001E-5</c:v>
                </c:pt>
                <c:pt idx="5786">
                  <c:v>2.417483E-5</c:v>
                </c:pt>
                <c:pt idx="5787">
                  <c:v>2.4180869999999999E-5</c:v>
                </c:pt>
                <c:pt idx="5788">
                  <c:v>2.4157600000000001E-5</c:v>
                </c:pt>
                <c:pt idx="5789">
                  <c:v>2.4152829999999999E-5</c:v>
                </c:pt>
                <c:pt idx="5790">
                  <c:v>2.415948E-5</c:v>
                </c:pt>
                <c:pt idx="5791">
                  <c:v>2.416456E-5</c:v>
                </c:pt>
                <c:pt idx="5792">
                  <c:v>2.4169779999999999E-5</c:v>
                </c:pt>
                <c:pt idx="5793">
                  <c:v>2.4175979999999999E-5</c:v>
                </c:pt>
                <c:pt idx="5794">
                  <c:v>2.4151690000000001E-5</c:v>
                </c:pt>
                <c:pt idx="5795">
                  <c:v>2.414766E-5</c:v>
                </c:pt>
                <c:pt idx="5796">
                  <c:v>2.4153029999999999E-5</c:v>
                </c:pt>
                <c:pt idx="5797">
                  <c:v>2.415899E-5</c:v>
                </c:pt>
                <c:pt idx="5798">
                  <c:v>2.4164140000000001E-5</c:v>
                </c:pt>
                <c:pt idx="5799">
                  <c:v>2.4170749999999999E-5</c:v>
                </c:pt>
                <c:pt idx="5800">
                  <c:v>2.414728E-5</c:v>
                </c:pt>
                <c:pt idx="5801">
                  <c:v>2.414219E-5</c:v>
                </c:pt>
                <c:pt idx="5802">
                  <c:v>2.4148809999999999E-5</c:v>
                </c:pt>
                <c:pt idx="5803">
                  <c:v>2.415445E-5</c:v>
                </c:pt>
                <c:pt idx="5804">
                  <c:v>2.4160410000000001E-5</c:v>
                </c:pt>
                <c:pt idx="5805">
                  <c:v>2.4166679999999999E-5</c:v>
                </c:pt>
                <c:pt idx="5806">
                  <c:v>2.4142200000000001E-5</c:v>
                </c:pt>
                <c:pt idx="5807">
                  <c:v>2.4138040000000001E-5</c:v>
                </c:pt>
                <c:pt idx="5808">
                  <c:v>2.4143779999999999E-5</c:v>
                </c:pt>
                <c:pt idx="5809">
                  <c:v>2.4149760000000001E-5</c:v>
                </c:pt>
                <c:pt idx="5810">
                  <c:v>2.415556E-5</c:v>
                </c:pt>
                <c:pt idx="5811">
                  <c:v>2.4161100000000001E-5</c:v>
                </c:pt>
                <c:pt idx="5812">
                  <c:v>2.4136209999999998E-5</c:v>
                </c:pt>
                <c:pt idx="5813">
                  <c:v>2.4133599999999999E-5</c:v>
                </c:pt>
                <c:pt idx="5814">
                  <c:v>2.413841E-5</c:v>
                </c:pt>
                <c:pt idx="5815">
                  <c:v>2.4144530000000001E-5</c:v>
                </c:pt>
                <c:pt idx="5816">
                  <c:v>2.4150699999999999E-5</c:v>
                </c:pt>
                <c:pt idx="5817">
                  <c:v>2.4155969999999998E-5</c:v>
                </c:pt>
                <c:pt idx="5818">
                  <c:v>2.413187E-5</c:v>
                </c:pt>
                <c:pt idx="5819">
                  <c:v>2.4127879999999998E-5</c:v>
                </c:pt>
                <c:pt idx="5820">
                  <c:v>2.413483E-5</c:v>
                </c:pt>
                <c:pt idx="5821">
                  <c:v>2.4139550000000002E-5</c:v>
                </c:pt>
                <c:pt idx="5822">
                  <c:v>2.4144589999999998E-5</c:v>
                </c:pt>
                <c:pt idx="5823">
                  <c:v>2.415066E-5</c:v>
                </c:pt>
                <c:pt idx="5824">
                  <c:v>2.4127290000000001E-5</c:v>
                </c:pt>
                <c:pt idx="5825">
                  <c:v>2.4122509999999999E-5</c:v>
                </c:pt>
                <c:pt idx="5826">
                  <c:v>2.4128260000000001E-5</c:v>
                </c:pt>
                <c:pt idx="5827">
                  <c:v>2.413469E-5</c:v>
                </c:pt>
                <c:pt idx="5828">
                  <c:v>2.4139740000000001E-5</c:v>
                </c:pt>
                <c:pt idx="5829">
                  <c:v>2.414534E-5</c:v>
                </c:pt>
                <c:pt idx="5830">
                  <c:v>2.4122490000000001E-5</c:v>
                </c:pt>
                <c:pt idx="5831">
                  <c:v>2.41173E-5</c:v>
                </c:pt>
                <c:pt idx="5832">
                  <c:v>2.4123569999999998E-5</c:v>
                </c:pt>
                <c:pt idx="5833">
                  <c:v>2.4129510000000001E-5</c:v>
                </c:pt>
                <c:pt idx="5834">
                  <c:v>2.4136340000000001E-5</c:v>
                </c:pt>
                <c:pt idx="5835">
                  <c:v>2.4140669999999999E-5</c:v>
                </c:pt>
                <c:pt idx="5836">
                  <c:v>2.4117600000000001E-5</c:v>
                </c:pt>
                <c:pt idx="5837">
                  <c:v>2.4113109999999999E-5</c:v>
                </c:pt>
                <c:pt idx="5838">
                  <c:v>2.4119559999999999E-5</c:v>
                </c:pt>
                <c:pt idx="5839">
                  <c:v>2.4125110000000001E-5</c:v>
                </c:pt>
                <c:pt idx="5840">
                  <c:v>2.412993E-5</c:v>
                </c:pt>
                <c:pt idx="5841">
                  <c:v>2.4135639999999999E-5</c:v>
                </c:pt>
                <c:pt idx="5842">
                  <c:v>2.411211E-5</c:v>
                </c:pt>
                <c:pt idx="5843">
                  <c:v>2.4107689999999999E-5</c:v>
                </c:pt>
                <c:pt idx="5844">
                  <c:v>2.411367E-5</c:v>
                </c:pt>
                <c:pt idx="5845">
                  <c:v>2.4119799999999999E-5</c:v>
                </c:pt>
                <c:pt idx="5846">
                  <c:v>2.4124789999999999E-5</c:v>
                </c:pt>
                <c:pt idx="5847">
                  <c:v>2.413061E-5</c:v>
                </c:pt>
                <c:pt idx="5848">
                  <c:v>2.4106379999999999E-5</c:v>
                </c:pt>
                <c:pt idx="5849">
                  <c:v>2.410306E-5</c:v>
                </c:pt>
                <c:pt idx="5850">
                  <c:v>2.410892E-5</c:v>
                </c:pt>
                <c:pt idx="5851">
                  <c:v>2.4114640000000001E-5</c:v>
                </c:pt>
                <c:pt idx="5852">
                  <c:v>2.411982E-5</c:v>
                </c:pt>
                <c:pt idx="5853">
                  <c:v>2.4126039999999998E-5</c:v>
                </c:pt>
                <c:pt idx="5854">
                  <c:v>2.4130449999999999E-5</c:v>
                </c:pt>
                <c:pt idx="5855">
                  <c:v>2.41079E-5</c:v>
                </c:pt>
                <c:pt idx="5856">
                  <c:v>2.4104389999999998E-5</c:v>
                </c:pt>
                <c:pt idx="5857">
                  <c:v>2.4107810000000001E-5</c:v>
                </c:pt>
                <c:pt idx="5858">
                  <c:v>2.4114450000000001E-5</c:v>
                </c:pt>
                <c:pt idx="5859">
                  <c:v>2.412136E-5</c:v>
                </c:pt>
                <c:pt idx="5860">
                  <c:v>2.412572E-5</c:v>
                </c:pt>
                <c:pt idx="5861">
                  <c:v>2.4102680000000001E-5</c:v>
                </c:pt>
                <c:pt idx="5862">
                  <c:v>2.4098869999999999E-5</c:v>
                </c:pt>
                <c:pt idx="5863">
                  <c:v>2.4103890000000001E-5</c:v>
                </c:pt>
                <c:pt idx="5864">
                  <c:v>2.4108930000000001E-5</c:v>
                </c:pt>
                <c:pt idx="5865">
                  <c:v>2.411415E-5</c:v>
                </c:pt>
                <c:pt idx="5866">
                  <c:v>2.412108E-5</c:v>
                </c:pt>
                <c:pt idx="5867">
                  <c:v>2.4096730000000001E-5</c:v>
                </c:pt>
                <c:pt idx="5868">
                  <c:v>2.4092669999999998E-5</c:v>
                </c:pt>
                <c:pt idx="5869">
                  <c:v>2.4099109999999998E-5</c:v>
                </c:pt>
                <c:pt idx="5870">
                  <c:v>2.4104000000000002E-5</c:v>
                </c:pt>
                <c:pt idx="5871">
                  <c:v>2.411066E-5</c:v>
                </c:pt>
                <c:pt idx="5872">
                  <c:v>2.411487E-5</c:v>
                </c:pt>
                <c:pt idx="5873">
                  <c:v>2.4090349999999999E-5</c:v>
                </c:pt>
                <c:pt idx="5874">
                  <c:v>2.408736E-5</c:v>
                </c:pt>
                <c:pt idx="5875">
                  <c:v>2.4092919999999999E-5</c:v>
                </c:pt>
                <c:pt idx="5876">
                  <c:v>2.409957E-5</c:v>
                </c:pt>
                <c:pt idx="5877">
                  <c:v>2.4104049999999998E-5</c:v>
                </c:pt>
                <c:pt idx="5878">
                  <c:v>2.411134E-5</c:v>
                </c:pt>
                <c:pt idx="5879">
                  <c:v>2.4086890000000001E-5</c:v>
                </c:pt>
                <c:pt idx="5880">
                  <c:v>2.4081520000000001E-5</c:v>
                </c:pt>
                <c:pt idx="5881">
                  <c:v>2.4087470000000001E-5</c:v>
                </c:pt>
                <c:pt idx="5882">
                  <c:v>2.4093879999999998E-5</c:v>
                </c:pt>
                <c:pt idx="5883">
                  <c:v>2.4099440000000001E-5</c:v>
                </c:pt>
                <c:pt idx="5884">
                  <c:v>2.4104929999999999E-5</c:v>
                </c:pt>
                <c:pt idx="5885">
                  <c:v>2.408242E-5</c:v>
                </c:pt>
                <c:pt idx="5886">
                  <c:v>2.407807E-5</c:v>
                </c:pt>
                <c:pt idx="5887">
                  <c:v>2.408271E-5</c:v>
                </c:pt>
                <c:pt idx="5888">
                  <c:v>2.408862E-5</c:v>
                </c:pt>
                <c:pt idx="5889">
                  <c:v>2.409463E-5</c:v>
                </c:pt>
                <c:pt idx="5890">
                  <c:v>2.4099780000000001E-5</c:v>
                </c:pt>
                <c:pt idx="5891">
                  <c:v>2.4106080000000001E-5</c:v>
                </c:pt>
                <c:pt idx="5892">
                  <c:v>2.4082359999999999E-5</c:v>
                </c:pt>
                <c:pt idx="5893">
                  <c:v>2.4076380000000001E-5</c:v>
                </c:pt>
                <c:pt idx="5894">
                  <c:v>2.4082980000000002E-5</c:v>
                </c:pt>
                <c:pt idx="5895">
                  <c:v>2.408886E-5</c:v>
                </c:pt>
                <c:pt idx="5896">
                  <c:v>2.4095529999999999E-5</c:v>
                </c:pt>
                <c:pt idx="5897">
                  <c:v>2.4100179999999999E-5</c:v>
                </c:pt>
                <c:pt idx="5898">
                  <c:v>2.4075560000000001E-5</c:v>
                </c:pt>
                <c:pt idx="5899">
                  <c:v>2.4071680000000001E-5</c:v>
                </c:pt>
                <c:pt idx="5900">
                  <c:v>2.4077859999999999E-5</c:v>
                </c:pt>
                <c:pt idx="5901">
                  <c:v>2.4083700000000001E-5</c:v>
                </c:pt>
                <c:pt idx="5902">
                  <c:v>2.4089940000000001E-5</c:v>
                </c:pt>
                <c:pt idx="5903">
                  <c:v>2.4094809999999999E-5</c:v>
                </c:pt>
                <c:pt idx="5904">
                  <c:v>2.4071390000000001E-5</c:v>
                </c:pt>
                <c:pt idx="5905">
                  <c:v>2.4065290000000001E-5</c:v>
                </c:pt>
                <c:pt idx="5906">
                  <c:v>2.407182E-5</c:v>
                </c:pt>
                <c:pt idx="5907">
                  <c:v>2.4077940000000001E-5</c:v>
                </c:pt>
                <c:pt idx="5908">
                  <c:v>2.408398E-5</c:v>
                </c:pt>
                <c:pt idx="5909">
                  <c:v>2.4088759999999999E-5</c:v>
                </c:pt>
                <c:pt idx="5910">
                  <c:v>2.406596E-5</c:v>
                </c:pt>
                <c:pt idx="5911">
                  <c:v>2.4060909999999999E-5</c:v>
                </c:pt>
                <c:pt idx="5912">
                  <c:v>2.4067090000000001E-5</c:v>
                </c:pt>
                <c:pt idx="5913">
                  <c:v>2.407279E-5</c:v>
                </c:pt>
                <c:pt idx="5914">
                  <c:v>2.407869E-5</c:v>
                </c:pt>
                <c:pt idx="5915">
                  <c:v>2.4083769999999999E-5</c:v>
                </c:pt>
                <c:pt idx="5916">
                  <c:v>2.4060070000000002E-5</c:v>
                </c:pt>
                <c:pt idx="5917">
                  <c:v>2.4055379999999999E-5</c:v>
                </c:pt>
                <c:pt idx="5918">
                  <c:v>2.4060559999999999E-5</c:v>
                </c:pt>
                <c:pt idx="5919">
                  <c:v>2.4067230000000001E-5</c:v>
                </c:pt>
                <c:pt idx="5920">
                  <c:v>2.4072719999999999E-5</c:v>
                </c:pt>
                <c:pt idx="5921">
                  <c:v>2.4078429999999998E-5</c:v>
                </c:pt>
                <c:pt idx="5922">
                  <c:v>2.408364E-5</c:v>
                </c:pt>
                <c:pt idx="5923">
                  <c:v>2.4061199999999999E-5</c:v>
                </c:pt>
                <c:pt idx="5924">
                  <c:v>2.405462E-5</c:v>
                </c:pt>
                <c:pt idx="5925">
                  <c:v>2.4061489999999999E-5</c:v>
                </c:pt>
                <c:pt idx="5926">
                  <c:v>2.406727E-5</c:v>
                </c:pt>
                <c:pt idx="5927">
                  <c:v>2.4074310000000002E-5</c:v>
                </c:pt>
                <c:pt idx="5928">
                  <c:v>2.4078220000000001E-5</c:v>
                </c:pt>
                <c:pt idx="5929">
                  <c:v>2.405404E-5</c:v>
                </c:pt>
                <c:pt idx="5930">
                  <c:v>2.404964E-5</c:v>
                </c:pt>
                <c:pt idx="5931">
                  <c:v>2.4054999999999999E-5</c:v>
                </c:pt>
                <c:pt idx="5932">
                  <c:v>2.4062109999999999E-5</c:v>
                </c:pt>
                <c:pt idx="5933">
                  <c:v>2.4068110000000002E-5</c:v>
                </c:pt>
                <c:pt idx="5934">
                  <c:v>2.407235E-5</c:v>
                </c:pt>
                <c:pt idx="5935">
                  <c:v>2.4048209999999999E-5</c:v>
                </c:pt>
                <c:pt idx="5936">
                  <c:v>2.4043899999999999E-5</c:v>
                </c:pt>
                <c:pt idx="5937">
                  <c:v>2.4050929999999999E-5</c:v>
                </c:pt>
                <c:pt idx="5938">
                  <c:v>2.4056649999999999E-5</c:v>
                </c:pt>
                <c:pt idx="5939">
                  <c:v>2.4062459999999999E-5</c:v>
                </c:pt>
                <c:pt idx="5940">
                  <c:v>2.406712E-5</c:v>
                </c:pt>
                <c:pt idx="5941">
                  <c:v>2.4043060000000001E-5</c:v>
                </c:pt>
                <c:pt idx="5942">
                  <c:v>2.4039190000000001E-5</c:v>
                </c:pt>
                <c:pt idx="5943">
                  <c:v>2.404484E-5</c:v>
                </c:pt>
                <c:pt idx="5944">
                  <c:v>2.4050739999999999E-5</c:v>
                </c:pt>
                <c:pt idx="5945">
                  <c:v>2.4056599999999999E-5</c:v>
                </c:pt>
                <c:pt idx="5946">
                  <c:v>2.4062190000000001E-5</c:v>
                </c:pt>
                <c:pt idx="5947">
                  <c:v>2.406756E-5</c:v>
                </c:pt>
                <c:pt idx="5948">
                  <c:v>2.4043029999999999E-5</c:v>
                </c:pt>
                <c:pt idx="5949">
                  <c:v>2.40401E-5</c:v>
                </c:pt>
                <c:pt idx="5950">
                  <c:v>2.4044189999999999E-5</c:v>
                </c:pt>
                <c:pt idx="5951">
                  <c:v>2.4050520000000001E-5</c:v>
                </c:pt>
                <c:pt idx="5952">
                  <c:v>2.4057210000000001E-5</c:v>
                </c:pt>
                <c:pt idx="5953">
                  <c:v>2.406315E-5</c:v>
                </c:pt>
                <c:pt idx="5954">
                  <c:v>2.403849E-5</c:v>
                </c:pt>
                <c:pt idx="5955">
                  <c:v>2.4032769999999999E-5</c:v>
                </c:pt>
                <c:pt idx="5956">
                  <c:v>2.403976E-5</c:v>
                </c:pt>
                <c:pt idx="5957">
                  <c:v>2.4044969999999999E-5</c:v>
                </c:pt>
                <c:pt idx="5958">
                  <c:v>2.4050770000000001E-5</c:v>
                </c:pt>
                <c:pt idx="5959">
                  <c:v>2.4057400000000001E-5</c:v>
                </c:pt>
                <c:pt idx="5960">
                  <c:v>2.4031849999999999E-5</c:v>
                </c:pt>
                <c:pt idx="5961">
                  <c:v>2.4028490000000001E-5</c:v>
                </c:pt>
                <c:pt idx="5962">
                  <c:v>2.4035419999999998E-5</c:v>
                </c:pt>
                <c:pt idx="5963">
                  <c:v>2.403947E-5</c:v>
                </c:pt>
                <c:pt idx="5964">
                  <c:v>2.4045490000000001E-5</c:v>
                </c:pt>
                <c:pt idx="5965">
                  <c:v>2.4051690000000001E-5</c:v>
                </c:pt>
                <c:pt idx="5966">
                  <c:v>2.4057319999999999E-5</c:v>
                </c:pt>
                <c:pt idx="5967">
                  <c:v>2.4032310000000001E-5</c:v>
                </c:pt>
                <c:pt idx="5968">
                  <c:v>2.4027099999999999E-5</c:v>
                </c:pt>
                <c:pt idx="5969">
                  <c:v>2.403487E-5</c:v>
                </c:pt>
                <c:pt idx="5970">
                  <c:v>2.404034E-5</c:v>
                </c:pt>
                <c:pt idx="5971">
                  <c:v>2.404464E-5</c:v>
                </c:pt>
                <c:pt idx="5972">
                  <c:v>2.4050589999999999E-5</c:v>
                </c:pt>
                <c:pt idx="5973">
                  <c:v>2.402736E-5</c:v>
                </c:pt>
                <c:pt idx="5974">
                  <c:v>2.4022480000000001E-5</c:v>
                </c:pt>
                <c:pt idx="5975">
                  <c:v>2.4029410000000001E-5</c:v>
                </c:pt>
                <c:pt idx="5976">
                  <c:v>2.4033480000000002E-5</c:v>
                </c:pt>
                <c:pt idx="5977">
                  <c:v>2.4040310000000002E-5</c:v>
                </c:pt>
                <c:pt idx="5978">
                  <c:v>2.4045059999999998E-5</c:v>
                </c:pt>
                <c:pt idx="5979">
                  <c:v>2.4021360000000001E-5</c:v>
                </c:pt>
                <c:pt idx="5980">
                  <c:v>2.4017119999999999E-5</c:v>
                </c:pt>
                <c:pt idx="5981">
                  <c:v>2.402281E-5</c:v>
                </c:pt>
                <c:pt idx="5982">
                  <c:v>2.4028069999999999E-5</c:v>
                </c:pt>
                <c:pt idx="5983">
                  <c:v>2.4034699999999999E-5</c:v>
                </c:pt>
                <c:pt idx="5984">
                  <c:v>2.4039570000000001E-5</c:v>
                </c:pt>
                <c:pt idx="5985">
                  <c:v>2.404547E-5</c:v>
                </c:pt>
                <c:pt idx="5986">
                  <c:v>2.402149E-5</c:v>
                </c:pt>
                <c:pt idx="5987">
                  <c:v>2.4017060000000001E-5</c:v>
                </c:pt>
                <c:pt idx="5988">
                  <c:v>2.4022390000000002E-5</c:v>
                </c:pt>
                <c:pt idx="5989">
                  <c:v>2.402775E-5</c:v>
                </c:pt>
                <c:pt idx="5990">
                  <c:v>2.4033040000000001E-5</c:v>
                </c:pt>
                <c:pt idx="5991">
                  <c:v>2.403864E-5</c:v>
                </c:pt>
                <c:pt idx="5992">
                  <c:v>2.4015410000000001E-5</c:v>
                </c:pt>
                <c:pt idx="5993">
                  <c:v>2.401016E-5</c:v>
                </c:pt>
                <c:pt idx="5994">
                  <c:v>2.4017069999999999E-5</c:v>
                </c:pt>
                <c:pt idx="5995">
                  <c:v>2.4022159999999999E-5</c:v>
                </c:pt>
                <c:pt idx="5996">
                  <c:v>2.4027610000000001E-5</c:v>
                </c:pt>
                <c:pt idx="5997">
                  <c:v>2.4033689999999999E-5</c:v>
                </c:pt>
                <c:pt idx="5998">
                  <c:v>2.4009419999999999E-5</c:v>
                </c:pt>
                <c:pt idx="5999">
                  <c:v>2.400455E-5</c:v>
                </c:pt>
                <c:pt idx="6000">
                  <c:v>2.4010170000000001E-5</c:v>
                </c:pt>
                <c:pt idx="6001">
                  <c:v>2.4015859999999999E-5</c:v>
                </c:pt>
                <c:pt idx="6002">
                  <c:v>2.4021510000000001E-5</c:v>
                </c:pt>
                <c:pt idx="6003">
                  <c:v>2.4027969999999999E-5</c:v>
                </c:pt>
                <c:pt idx="6004">
                  <c:v>2.4032560000000002E-5</c:v>
                </c:pt>
                <c:pt idx="6005">
                  <c:v>2.4009169999999998E-5</c:v>
                </c:pt>
                <c:pt idx="6006">
                  <c:v>2.4003749999999999E-5</c:v>
                </c:pt>
                <c:pt idx="6007">
                  <c:v>2.4011100000000001E-5</c:v>
                </c:pt>
                <c:pt idx="6008">
                  <c:v>2.4015740000000001E-5</c:v>
                </c:pt>
                <c:pt idx="6009">
                  <c:v>2.4020409999999999E-5</c:v>
                </c:pt>
                <c:pt idx="6010">
                  <c:v>2.4025639999999999E-5</c:v>
                </c:pt>
                <c:pt idx="6011">
                  <c:v>2.4003129999999999E-5</c:v>
                </c:pt>
                <c:pt idx="6012">
                  <c:v>2.3997559999999999E-5</c:v>
                </c:pt>
                <c:pt idx="6013">
                  <c:v>2.4004959999999999E-5</c:v>
                </c:pt>
                <c:pt idx="6014">
                  <c:v>2.4010220000000001E-5</c:v>
                </c:pt>
                <c:pt idx="6015">
                  <c:v>2.4015460000000001E-5</c:v>
                </c:pt>
                <c:pt idx="6016">
                  <c:v>2.4021020000000001E-5</c:v>
                </c:pt>
                <c:pt idx="6017">
                  <c:v>2.3996539999999999E-5</c:v>
                </c:pt>
                <c:pt idx="6018">
                  <c:v>2.3992300000000001E-5</c:v>
                </c:pt>
                <c:pt idx="6019">
                  <c:v>2.3997699999999999E-5</c:v>
                </c:pt>
                <c:pt idx="6020">
                  <c:v>2.4003730000000001E-5</c:v>
                </c:pt>
                <c:pt idx="6021">
                  <c:v>2.4009880000000001E-5</c:v>
                </c:pt>
                <c:pt idx="6022">
                  <c:v>2.401568E-5</c:v>
                </c:pt>
                <c:pt idx="6023">
                  <c:v>2.4020119999999999E-5</c:v>
                </c:pt>
                <c:pt idx="6024">
                  <c:v>2.399645E-5</c:v>
                </c:pt>
                <c:pt idx="6025">
                  <c:v>2.3991330000000001E-5</c:v>
                </c:pt>
                <c:pt idx="6026">
                  <c:v>2.3997499999999999E-5</c:v>
                </c:pt>
                <c:pt idx="6027">
                  <c:v>2.4001900000000001E-5</c:v>
                </c:pt>
                <c:pt idx="6028">
                  <c:v>2.4008630000000001E-5</c:v>
                </c:pt>
                <c:pt idx="6029">
                  <c:v>2.4014240000000001E-5</c:v>
                </c:pt>
                <c:pt idx="6030">
                  <c:v>2.399103E-5</c:v>
                </c:pt>
                <c:pt idx="6031">
                  <c:v>2.398498E-5</c:v>
                </c:pt>
                <c:pt idx="6032">
                  <c:v>2.399084E-5</c:v>
                </c:pt>
                <c:pt idx="6033">
                  <c:v>2.399714E-5</c:v>
                </c:pt>
                <c:pt idx="6034">
                  <c:v>2.4002720000000001E-5</c:v>
                </c:pt>
                <c:pt idx="6035">
                  <c:v>2.400784E-5</c:v>
                </c:pt>
                <c:pt idx="6036">
                  <c:v>2.40138E-5</c:v>
                </c:pt>
                <c:pt idx="6037">
                  <c:v>2.3990779999999999E-5</c:v>
                </c:pt>
                <c:pt idx="6038">
                  <c:v>2.3984500000000001E-5</c:v>
                </c:pt>
                <c:pt idx="6039">
                  <c:v>2.399127E-5</c:v>
                </c:pt>
                <c:pt idx="6040">
                  <c:v>2.3996919999999999E-5</c:v>
                </c:pt>
                <c:pt idx="6041">
                  <c:v>2.4002249999999999E-5</c:v>
                </c:pt>
                <c:pt idx="6042">
                  <c:v>2.40073E-5</c:v>
                </c:pt>
                <c:pt idx="6043">
                  <c:v>2.39844E-5</c:v>
                </c:pt>
                <c:pt idx="6044">
                  <c:v>2.3978429999999999E-5</c:v>
                </c:pt>
                <c:pt idx="6045">
                  <c:v>2.3985929999999999E-5</c:v>
                </c:pt>
                <c:pt idx="6046">
                  <c:v>2.399093E-5</c:v>
                </c:pt>
                <c:pt idx="6047">
                  <c:v>2.3996090000000002E-5</c:v>
                </c:pt>
                <c:pt idx="6048">
                  <c:v>2.4001279999999999E-5</c:v>
                </c:pt>
                <c:pt idx="6049">
                  <c:v>2.397791E-5</c:v>
                </c:pt>
                <c:pt idx="6050">
                  <c:v>2.3972699999999998E-5</c:v>
                </c:pt>
                <c:pt idx="6051">
                  <c:v>2.3977970000000001E-5</c:v>
                </c:pt>
                <c:pt idx="6052">
                  <c:v>2.3984239999999999E-5</c:v>
                </c:pt>
                <c:pt idx="6053">
                  <c:v>2.3991050000000001E-5</c:v>
                </c:pt>
                <c:pt idx="6054">
                  <c:v>2.399631E-5</c:v>
                </c:pt>
                <c:pt idx="6055">
                  <c:v>2.4000309999999999E-5</c:v>
                </c:pt>
                <c:pt idx="6056">
                  <c:v>2.3976489999999999E-5</c:v>
                </c:pt>
                <c:pt idx="6057">
                  <c:v>2.397214E-5</c:v>
                </c:pt>
                <c:pt idx="6058">
                  <c:v>2.3977989999999999E-5</c:v>
                </c:pt>
                <c:pt idx="6059">
                  <c:v>2.398367E-5</c:v>
                </c:pt>
                <c:pt idx="6060">
                  <c:v>2.3989519999999999E-5</c:v>
                </c:pt>
                <c:pt idx="6061">
                  <c:v>2.399403E-5</c:v>
                </c:pt>
                <c:pt idx="6062">
                  <c:v>2.3971910000000001E-5</c:v>
                </c:pt>
                <c:pt idx="6063">
                  <c:v>2.396638E-5</c:v>
                </c:pt>
                <c:pt idx="6064">
                  <c:v>2.3972110000000001E-5</c:v>
                </c:pt>
                <c:pt idx="6065">
                  <c:v>2.3978110000000001E-5</c:v>
                </c:pt>
                <c:pt idx="6066">
                  <c:v>2.3982009999999999E-5</c:v>
                </c:pt>
                <c:pt idx="6067">
                  <c:v>2.3988059999999999E-5</c:v>
                </c:pt>
                <c:pt idx="6068">
                  <c:v>2.399476E-5</c:v>
                </c:pt>
                <c:pt idx="6069">
                  <c:v>2.3970370000000001E-5</c:v>
                </c:pt>
                <c:pt idx="6070">
                  <c:v>2.396468E-5</c:v>
                </c:pt>
                <c:pt idx="6071">
                  <c:v>2.3971770000000001E-5</c:v>
                </c:pt>
                <c:pt idx="6072">
                  <c:v>2.3977349999999998E-5</c:v>
                </c:pt>
                <c:pt idx="6073">
                  <c:v>2.3980820000000001E-5</c:v>
                </c:pt>
                <c:pt idx="6074">
                  <c:v>2.3987919999999999E-5</c:v>
                </c:pt>
                <c:pt idx="6075">
                  <c:v>2.3964329999999999E-5</c:v>
                </c:pt>
                <c:pt idx="6076">
                  <c:v>2.3959139999999998E-5</c:v>
                </c:pt>
                <c:pt idx="6077">
                  <c:v>2.396521E-5</c:v>
                </c:pt>
                <c:pt idx="6078">
                  <c:v>2.3971159999999999E-5</c:v>
                </c:pt>
                <c:pt idx="6079">
                  <c:v>2.3976330000000002E-5</c:v>
                </c:pt>
                <c:pt idx="6080">
                  <c:v>2.3982299999999999E-5</c:v>
                </c:pt>
                <c:pt idx="6081">
                  <c:v>2.3986790000000001E-5</c:v>
                </c:pt>
                <c:pt idx="6082">
                  <c:v>2.3962470000000001E-5</c:v>
                </c:pt>
                <c:pt idx="6083">
                  <c:v>2.395882E-5</c:v>
                </c:pt>
                <c:pt idx="6084">
                  <c:v>2.3963899999999999E-5</c:v>
                </c:pt>
                <c:pt idx="6085">
                  <c:v>2.396987E-5</c:v>
                </c:pt>
                <c:pt idx="6086">
                  <c:v>2.3975690000000001E-5</c:v>
                </c:pt>
                <c:pt idx="6087">
                  <c:v>2.398057E-5</c:v>
                </c:pt>
                <c:pt idx="6088">
                  <c:v>2.3955949999999999E-5</c:v>
                </c:pt>
                <c:pt idx="6089">
                  <c:v>2.3951620000000001E-5</c:v>
                </c:pt>
                <c:pt idx="6090">
                  <c:v>2.395751E-5</c:v>
                </c:pt>
                <c:pt idx="6091">
                  <c:v>2.3963989999999999E-5</c:v>
                </c:pt>
                <c:pt idx="6092">
                  <c:v>2.3968779999999999E-5</c:v>
                </c:pt>
                <c:pt idx="6093">
                  <c:v>2.3974150000000002E-5</c:v>
                </c:pt>
                <c:pt idx="6094">
                  <c:v>2.3980050000000001E-5</c:v>
                </c:pt>
                <c:pt idx="6095">
                  <c:v>2.395529E-5</c:v>
                </c:pt>
                <c:pt idx="6096">
                  <c:v>2.395161E-5</c:v>
                </c:pt>
                <c:pt idx="6097">
                  <c:v>2.3957119999999999E-5</c:v>
                </c:pt>
                <c:pt idx="6098">
                  <c:v>2.3962189999999998E-5</c:v>
                </c:pt>
                <c:pt idx="6099">
                  <c:v>2.3967700000000001E-5</c:v>
                </c:pt>
                <c:pt idx="6100">
                  <c:v>2.397244E-5</c:v>
                </c:pt>
                <c:pt idx="6101">
                  <c:v>2.3948570000000001E-5</c:v>
                </c:pt>
                <c:pt idx="6102">
                  <c:v>2.3943889999999999E-5</c:v>
                </c:pt>
                <c:pt idx="6103">
                  <c:v>2.3949999999999999E-5</c:v>
                </c:pt>
                <c:pt idx="6104">
                  <c:v>2.3955780000000001E-5</c:v>
                </c:pt>
                <c:pt idx="6105">
                  <c:v>2.3961229999999999E-5</c:v>
                </c:pt>
                <c:pt idx="6106">
                  <c:v>2.3967089999999999E-5</c:v>
                </c:pt>
                <c:pt idx="6107">
                  <c:v>2.3971879999999999E-5</c:v>
                </c:pt>
                <c:pt idx="6108">
                  <c:v>2.3947270000000002E-5</c:v>
                </c:pt>
                <c:pt idx="6109">
                  <c:v>2.394216E-5</c:v>
                </c:pt>
                <c:pt idx="6110">
                  <c:v>2.3947120000000001E-5</c:v>
                </c:pt>
                <c:pt idx="6111">
                  <c:v>2.3954489999999998E-5</c:v>
                </c:pt>
                <c:pt idx="6112">
                  <c:v>2.396119E-5</c:v>
                </c:pt>
                <c:pt idx="6113">
                  <c:v>2.3965430000000001E-5</c:v>
                </c:pt>
                <c:pt idx="6114">
                  <c:v>2.394134E-5</c:v>
                </c:pt>
                <c:pt idx="6115">
                  <c:v>2.393591E-5</c:v>
                </c:pt>
                <c:pt idx="6116">
                  <c:v>2.3942900000000001E-5</c:v>
                </c:pt>
                <c:pt idx="6117">
                  <c:v>2.3947320000000002E-5</c:v>
                </c:pt>
                <c:pt idx="6118">
                  <c:v>2.395233E-5</c:v>
                </c:pt>
                <c:pt idx="6119">
                  <c:v>2.3959080000000001E-5</c:v>
                </c:pt>
                <c:pt idx="6120">
                  <c:v>2.3964800000000001E-5</c:v>
                </c:pt>
                <c:pt idx="6121">
                  <c:v>2.3939869999999999E-5</c:v>
                </c:pt>
                <c:pt idx="6122">
                  <c:v>2.393475E-5</c:v>
                </c:pt>
                <c:pt idx="6123">
                  <c:v>2.3939679999999999E-5</c:v>
                </c:pt>
                <c:pt idx="6124">
                  <c:v>2.3947110000000001E-5</c:v>
                </c:pt>
                <c:pt idx="6125">
                  <c:v>2.3951049999999998E-5</c:v>
                </c:pt>
                <c:pt idx="6126">
                  <c:v>2.3957399999999999E-5</c:v>
                </c:pt>
                <c:pt idx="6127">
                  <c:v>2.393311E-5</c:v>
                </c:pt>
                <c:pt idx="6128">
                  <c:v>2.3927859999999999E-5</c:v>
                </c:pt>
                <c:pt idx="6129">
                  <c:v>2.3933900000000001E-5</c:v>
                </c:pt>
                <c:pt idx="6130">
                  <c:v>2.3940200000000002E-5</c:v>
                </c:pt>
                <c:pt idx="6131">
                  <c:v>2.3944129999999999E-5</c:v>
                </c:pt>
                <c:pt idx="6132">
                  <c:v>2.3951399999999999E-5</c:v>
                </c:pt>
                <c:pt idx="6133">
                  <c:v>2.3956189999999999E-5</c:v>
                </c:pt>
                <c:pt idx="6134">
                  <c:v>2.3931449999999999E-5</c:v>
                </c:pt>
                <c:pt idx="6135">
                  <c:v>2.392569E-5</c:v>
                </c:pt>
                <c:pt idx="6136">
                  <c:v>2.3933020000000001E-5</c:v>
                </c:pt>
                <c:pt idx="6137">
                  <c:v>2.393907E-5</c:v>
                </c:pt>
                <c:pt idx="6138">
                  <c:v>2.394275E-5</c:v>
                </c:pt>
                <c:pt idx="6139">
                  <c:v>2.394899E-5</c:v>
                </c:pt>
                <c:pt idx="6140">
                  <c:v>2.3924890000000001E-5</c:v>
                </c:pt>
                <c:pt idx="6141">
                  <c:v>2.3920390000000002E-5</c:v>
                </c:pt>
                <c:pt idx="6142">
                  <c:v>2.392575E-5</c:v>
                </c:pt>
                <c:pt idx="6143">
                  <c:v>2.3931090000000001E-5</c:v>
                </c:pt>
                <c:pt idx="6144">
                  <c:v>2.3936239999999999E-5</c:v>
                </c:pt>
                <c:pt idx="6145">
                  <c:v>2.3942439999999999E-5</c:v>
                </c:pt>
                <c:pt idx="6146">
                  <c:v>2.3947950000000002E-5</c:v>
                </c:pt>
                <c:pt idx="6147">
                  <c:v>2.3923630000000001E-5</c:v>
                </c:pt>
                <c:pt idx="6148">
                  <c:v>2.3918359999999998E-5</c:v>
                </c:pt>
                <c:pt idx="6149">
                  <c:v>2.3923889999999999E-5</c:v>
                </c:pt>
                <c:pt idx="6150">
                  <c:v>2.3929540000000001E-5</c:v>
                </c:pt>
                <c:pt idx="6151">
                  <c:v>2.393592E-5</c:v>
                </c:pt>
                <c:pt idx="6152">
                  <c:v>2.3940100000000001E-5</c:v>
                </c:pt>
                <c:pt idx="6153">
                  <c:v>2.3916289999999999E-5</c:v>
                </c:pt>
                <c:pt idx="6154">
                  <c:v>2.3911149999999999E-5</c:v>
                </c:pt>
                <c:pt idx="6155">
                  <c:v>2.391746E-5</c:v>
                </c:pt>
                <c:pt idx="6156">
                  <c:v>2.3923050000000001E-5</c:v>
                </c:pt>
                <c:pt idx="6157">
                  <c:v>2.392875E-5</c:v>
                </c:pt>
                <c:pt idx="6158">
                  <c:v>2.3934130000000001E-5</c:v>
                </c:pt>
                <c:pt idx="6159">
                  <c:v>2.393896E-5</c:v>
                </c:pt>
                <c:pt idx="6160">
                  <c:v>2.3915699999999999E-5</c:v>
                </c:pt>
                <c:pt idx="6161">
                  <c:v>2.3909830000000001E-5</c:v>
                </c:pt>
                <c:pt idx="6162">
                  <c:v>2.3914339999999998E-5</c:v>
                </c:pt>
                <c:pt idx="6163">
                  <c:v>2.3920989999999999E-5</c:v>
                </c:pt>
                <c:pt idx="6164">
                  <c:v>2.3926359999999999E-5</c:v>
                </c:pt>
                <c:pt idx="6165">
                  <c:v>2.393253E-5</c:v>
                </c:pt>
                <c:pt idx="6166">
                  <c:v>2.3937920000000001E-5</c:v>
                </c:pt>
                <c:pt idx="6167">
                  <c:v>2.3913329999999999E-5</c:v>
                </c:pt>
                <c:pt idx="6168">
                  <c:v>2.3908320000000001E-5</c:v>
                </c:pt>
                <c:pt idx="6169">
                  <c:v>2.3914009999999999E-5</c:v>
                </c:pt>
                <c:pt idx="6170">
                  <c:v>2.3918880000000001E-5</c:v>
                </c:pt>
                <c:pt idx="6171">
                  <c:v>2.3923820000000001E-5</c:v>
                </c:pt>
                <c:pt idx="6172">
                  <c:v>2.3929649999999999E-5</c:v>
                </c:pt>
                <c:pt idx="6173">
                  <c:v>2.3906540000000002E-5</c:v>
                </c:pt>
                <c:pt idx="6174">
                  <c:v>2.390129E-5</c:v>
                </c:pt>
                <c:pt idx="6175">
                  <c:v>2.3906480000000001E-5</c:v>
                </c:pt>
                <c:pt idx="6176">
                  <c:v>2.3912449999999998E-5</c:v>
                </c:pt>
                <c:pt idx="6177">
                  <c:v>2.391698E-5</c:v>
                </c:pt>
                <c:pt idx="6178">
                  <c:v>2.3923649999999999E-5</c:v>
                </c:pt>
                <c:pt idx="6179">
                  <c:v>2.3928130000000001E-5</c:v>
                </c:pt>
                <c:pt idx="6180">
                  <c:v>2.390458E-5</c:v>
                </c:pt>
                <c:pt idx="6181">
                  <c:v>2.389862E-5</c:v>
                </c:pt>
                <c:pt idx="6182">
                  <c:v>2.3904509999999999E-5</c:v>
                </c:pt>
                <c:pt idx="6183">
                  <c:v>2.39101E-5</c:v>
                </c:pt>
                <c:pt idx="6184">
                  <c:v>2.391572E-5</c:v>
                </c:pt>
                <c:pt idx="6185">
                  <c:v>2.3921150000000001E-5</c:v>
                </c:pt>
                <c:pt idx="6186">
                  <c:v>2.389765E-5</c:v>
                </c:pt>
                <c:pt idx="6187">
                  <c:v>2.3891719999999998E-5</c:v>
                </c:pt>
                <c:pt idx="6188">
                  <c:v>2.3897960000000001E-5</c:v>
                </c:pt>
                <c:pt idx="6189">
                  <c:v>2.3903870000000001E-5</c:v>
                </c:pt>
                <c:pt idx="6190">
                  <c:v>2.390928E-5</c:v>
                </c:pt>
                <c:pt idx="6191">
                  <c:v>2.3914199999999999E-5</c:v>
                </c:pt>
                <c:pt idx="6192">
                  <c:v>2.3918359999999998E-5</c:v>
                </c:pt>
                <c:pt idx="6193">
                  <c:v>2.3895209999999999E-5</c:v>
                </c:pt>
                <c:pt idx="6194">
                  <c:v>2.3890400000000001E-5</c:v>
                </c:pt>
                <c:pt idx="6195">
                  <c:v>2.3896039999999999E-5</c:v>
                </c:pt>
                <c:pt idx="6196">
                  <c:v>2.3901019999999998E-5</c:v>
                </c:pt>
                <c:pt idx="6197">
                  <c:v>2.3906830000000002E-5</c:v>
                </c:pt>
                <c:pt idx="6198">
                  <c:v>2.391305E-5</c:v>
                </c:pt>
                <c:pt idx="6199">
                  <c:v>2.3917599999999999E-5</c:v>
                </c:pt>
                <c:pt idx="6200">
                  <c:v>2.389315E-5</c:v>
                </c:pt>
                <c:pt idx="6201">
                  <c:v>2.3888030000000001E-5</c:v>
                </c:pt>
                <c:pt idx="6202">
                  <c:v>2.389373E-5</c:v>
                </c:pt>
                <c:pt idx="6203">
                  <c:v>2.3899669999999999E-5</c:v>
                </c:pt>
                <c:pt idx="6204">
                  <c:v>2.3904930000000001E-5</c:v>
                </c:pt>
                <c:pt idx="6205">
                  <c:v>2.391088E-5</c:v>
                </c:pt>
                <c:pt idx="6206">
                  <c:v>2.388632E-5</c:v>
                </c:pt>
                <c:pt idx="6207">
                  <c:v>2.3881000000000001E-5</c:v>
                </c:pt>
                <c:pt idx="6208">
                  <c:v>2.3886570000000001E-5</c:v>
                </c:pt>
                <c:pt idx="6209">
                  <c:v>2.389203E-5</c:v>
                </c:pt>
                <c:pt idx="6210">
                  <c:v>2.3897399999999999E-5</c:v>
                </c:pt>
                <c:pt idx="6211">
                  <c:v>2.3902339999999999E-5</c:v>
                </c:pt>
                <c:pt idx="6212">
                  <c:v>2.390869E-5</c:v>
                </c:pt>
                <c:pt idx="6213">
                  <c:v>2.388443E-5</c:v>
                </c:pt>
                <c:pt idx="6214">
                  <c:v>2.3878449999999998E-5</c:v>
                </c:pt>
                <c:pt idx="6215">
                  <c:v>2.3883520000000001E-5</c:v>
                </c:pt>
                <c:pt idx="6216">
                  <c:v>2.3890210000000001E-5</c:v>
                </c:pt>
                <c:pt idx="6217">
                  <c:v>2.389659E-5</c:v>
                </c:pt>
                <c:pt idx="6218">
                  <c:v>2.390022E-5</c:v>
                </c:pt>
                <c:pt idx="6219">
                  <c:v>2.3906069999999999E-5</c:v>
                </c:pt>
                <c:pt idx="6220">
                  <c:v>2.3881830000000001E-5</c:v>
                </c:pt>
                <c:pt idx="6221">
                  <c:v>2.3876909999999999E-5</c:v>
                </c:pt>
                <c:pt idx="6222">
                  <c:v>2.3882710000000002E-5</c:v>
                </c:pt>
                <c:pt idx="6223">
                  <c:v>2.388826E-5</c:v>
                </c:pt>
                <c:pt idx="6224">
                  <c:v>2.3893350000000001E-5</c:v>
                </c:pt>
                <c:pt idx="6225">
                  <c:v>2.3898920000000001E-5</c:v>
                </c:pt>
                <c:pt idx="6226">
                  <c:v>2.3874929999999999E-5</c:v>
                </c:pt>
                <c:pt idx="6227">
                  <c:v>2.3870119999999998E-5</c:v>
                </c:pt>
                <c:pt idx="6228">
                  <c:v>2.3874929999999999E-5</c:v>
                </c:pt>
                <c:pt idx="6229">
                  <c:v>2.3881119999999999E-5</c:v>
                </c:pt>
                <c:pt idx="6230">
                  <c:v>2.3886829999999998E-5</c:v>
                </c:pt>
                <c:pt idx="6231">
                  <c:v>2.3891929999999999E-5</c:v>
                </c:pt>
                <c:pt idx="6232">
                  <c:v>2.3897629999999998E-5</c:v>
                </c:pt>
                <c:pt idx="6233">
                  <c:v>2.38732E-5</c:v>
                </c:pt>
                <c:pt idx="6234">
                  <c:v>2.386787E-5</c:v>
                </c:pt>
                <c:pt idx="6235">
                  <c:v>2.3874560000000001E-5</c:v>
                </c:pt>
                <c:pt idx="6236">
                  <c:v>2.3878870000000001E-5</c:v>
                </c:pt>
                <c:pt idx="6237">
                  <c:v>2.3884490000000001E-5</c:v>
                </c:pt>
                <c:pt idx="6238">
                  <c:v>2.3890120000000002E-5</c:v>
                </c:pt>
                <c:pt idx="6239">
                  <c:v>2.3895830000000001E-5</c:v>
                </c:pt>
                <c:pt idx="6240">
                  <c:v>2.387067E-5</c:v>
                </c:pt>
                <c:pt idx="6241">
                  <c:v>2.386549E-5</c:v>
                </c:pt>
                <c:pt idx="6242">
                  <c:v>2.387222E-5</c:v>
                </c:pt>
                <c:pt idx="6243">
                  <c:v>2.3877289999999999E-5</c:v>
                </c:pt>
                <c:pt idx="6244">
                  <c:v>2.3882130000000002E-5</c:v>
                </c:pt>
                <c:pt idx="6245">
                  <c:v>2.3888329999999998E-5</c:v>
                </c:pt>
                <c:pt idx="6246">
                  <c:v>2.3863639999999999E-5</c:v>
                </c:pt>
                <c:pt idx="6247">
                  <c:v>2.385828E-5</c:v>
                </c:pt>
                <c:pt idx="6248">
                  <c:v>2.3863520000000001E-5</c:v>
                </c:pt>
                <c:pt idx="6249">
                  <c:v>2.387019E-5</c:v>
                </c:pt>
                <c:pt idx="6250">
                  <c:v>2.387571E-5</c:v>
                </c:pt>
                <c:pt idx="6251">
                  <c:v>2.3879850000000001E-5</c:v>
                </c:pt>
                <c:pt idx="6252">
                  <c:v>2.3885969999999999E-5</c:v>
                </c:pt>
                <c:pt idx="6253">
                  <c:v>2.386176E-5</c:v>
                </c:pt>
                <c:pt idx="6254">
                  <c:v>2.3856600000000001E-5</c:v>
                </c:pt>
                <c:pt idx="6255">
                  <c:v>2.3861649999999999E-5</c:v>
                </c:pt>
                <c:pt idx="6256">
                  <c:v>2.3867010000000001E-5</c:v>
                </c:pt>
                <c:pt idx="6257">
                  <c:v>2.3872580000000001E-5</c:v>
                </c:pt>
                <c:pt idx="6258">
                  <c:v>2.3879E-5</c:v>
                </c:pt>
                <c:pt idx="6259">
                  <c:v>2.3883779999999999E-5</c:v>
                </c:pt>
                <c:pt idx="6260">
                  <c:v>2.385993E-5</c:v>
                </c:pt>
                <c:pt idx="6261">
                  <c:v>2.385407E-5</c:v>
                </c:pt>
                <c:pt idx="6262">
                  <c:v>2.3859139999999999E-5</c:v>
                </c:pt>
                <c:pt idx="6263">
                  <c:v>2.3865339999999999E-5</c:v>
                </c:pt>
                <c:pt idx="6264">
                  <c:v>2.3870899999999999E-5</c:v>
                </c:pt>
                <c:pt idx="6265">
                  <c:v>2.38763E-5</c:v>
                </c:pt>
                <c:pt idx="6266">
                  <c:v>2.38825E-5</c:v>
                </c:pt>
                <c:pt idx="6267">
                  <c:v>2.385711E-5</c:v>
                </c:pt>
                <c:pt idx="6268">
                  <c:v>2.3851950000000001E-5</c:v>
                </c:pt>
                <c:pt idx="6269">
                  <c:v>2.3858540000000001E-5</c:v>
                </c:pt>
                <c:pt idx="6270">
                  <c:v>2.386365E-5</c:v>
                </c:pt>
                <c:pt idx="6271">
                  <c:v>2.3868800000000001E-5</c:v>
                </c:pt>
                <c:pt idx="6272">
                  <c:v>2.3874030000000001E-5</c:v>
                </c:pt>
                <c:pt idx="6273">
                  <c:v>2.3849670000000001E-5</c:v>
                </c:pt>
                <c:pt idx="6274">
                  <c:v>2.3843879999999999E-5</c:v>
                </c:pt>
                <c:pt idx="6275">
                  <c:v>2.3849489999999999E-5</c:v>
                </c:pt>
                <c:pt idx="6276">
                  <c:v>2.3855549999999999E-5</c:v>
                </c:pt>
                <c:pt idx="6277">
                  <c:v>2.3860900000000001E-5</c:v>
                </c:pt>
                <c:pt idx="6278">
                  <c:v>2.3866199999999999E-5</c:v>
                </c:pt>
                <c:pt idx="6279">
                  <c:v>2.38717E-5</c:v>
                </c:pt>
                <c:pt idx="6280">
                  <c:v>2.3846779999999999E-5</c:v>
                </c:pt>
                <c:pt idx="6281">
                  <c:v>2.3842560000000002E-5</c:v>
                </c:pt>
                <c:pt idx="6282">
                  <c:v>2.384786E-5</c:v>
                </c:pt>
                <c:pt idx="6283">
                  <c:v>2.3853300000000001E-5</c:v>
                </c:pt>
                <c:pt idx="6284">
                  <c:v>2.3858250000000001E-5</c:v>
                </c:pt>
                <c:pt idx="6285">
                  <c:v>2.3864949999999999E-5</c:v>
                </c:pt>
                <c:pt idx="6286">
                  <c:v>2.3869359999999999E-5</c:v>
                </c:pt>
                <c:pt idx="6287">
                  <c:v>2.3845940000000001E-5</c:v>
                </c:pt>
                <c:pt idx="6288">
                  <c:v>2.3840810000000001E-5</c:v>
                </c:pt>
                <c:pt idx="6289">
                  <c:v>2.3845769999999999E-5</c:v>
                </c:pt>
                <c:pt idx="6290">
                  <c:v>2.385097E-5</c:v>
                </c:pt>
                <c:pt idx="6291">
                  <c:v>2.3855399999999999E-5</c:v>
                </c:pt>
                <c:pt idx="6292">
                  <c:v>2.3861830000000001E-5</c:v>
                </c:pt>
                <c:pt idx="6293">
                  <c:v>2.3867419999999999E-5</c:v>
                </c:pt>
                <c:pt idx="6294">
                  <c:v>2.3842909999999999E-5</c:v>
                </c:pt>
                <c:pt idx="6295">
                  <c:v>2.383711E-5</c:v>
                </c:pt>
                <c:pt idx="6296">
                  <c:v>2.3843420000000001E-5</c:v>
                </c:pt>
                <c:pt idx="6297">
                  <c:v>2.3847889999999998E-5</c:v>
                </c:pt>
                <c:pt idx="6298">
                  <c:v>2.3854370000000001E-5</c:v>
                </c:pt>
                <c:pt idx="6299">
                  <c:v>2.3859959999999999E-5</c:v>
                </c:pt>
                <c:pt idx="6300">
                  <c:v>2.3834760000000001E-5</c:v>
                </c:pt>
                <c:pt idx="6301">
                  <c:v>2.3830390000000001E-5</c:v>
                </c:pt>
                <c:pt idx="6302">
                  <c:v>2.3836079999999999E-5</c:v>
                </c:pt>
                <c:pt idx="6303">
                  <c:v>2.384128E-5</c:v>
                </c:pt>
                <c:pt idx="6304">
                  <c:v>2.3846380000000001E-5</c:v>
                </c:pt>
                <c:pt idx="6305">
                  <c:v>2.3852090000000001E-5</c:v>
                </c:pt>
                <c:pt idx="6306">
                  <c:v>2.3857729999999999E-5</c:v>
                </c:pt>
                <c:pt idx="6307">
                  <c:v>2.3832689999999999E-5</c:v>
                </c:pt>
                <c:pt idx="6308">
                  <c:v>2.382801E-5</c:v>
                </c:pt>
                <c:pt idx="6309">
                  <c:v>2.3833400000000001E-5</c:v>
                </c:pt>
                <c:pt idx="6310">
                  <c:v>2.3839790000000001E-5</c:v>
                </c:pt>
                <c:pt idx="6311">
                  <c:v>2.3845160000000001E-5</c:v>
                </c:pt>
                <c:pt idx="6312">
                  <c:v>2.3849630000000002E-5</c:v>
                </c:pt>
                <c:pt idx="6313">
                  <c:v>2.3855770000000001E-5</c:v>
                </c:pt>
                <c:pt idx="6314">
                  <c:v>2.3831139999999999E-5</c:v>
                </c:pt>
                <c:pt idx="6315">
                  <c:v>2.3825500000000001E-5</c:v>
                </c:pt>
                <c:pt idx="6316">
                  <c:v>2.3831550000000001E-5</c:v>
                </c:pt>
                <c:pt idx="6317">
                  <c:v>2.3837760000000001E-5</c:v>
                </c:pt>
                <c:pt idx="6318">
                  <c:v>2.384244E-5</c:v>
                </c:pt>
                <c:pt idx="6319">
                  <c:v>2.384767E-5</c:v>
                </c:pt>
                <c:pt idx="6320">
                  <c:v>2.3853219999999999E-5</c:v>
                </c:pt>
                <c:pt idx="6321">
                  <c:v>2.3829449999999999E-5</c:v>
                </c:pt>
                <c:pt idx="6322">
                  <c:v>2.3823579999999999E-5</c:v>
                </c:pt>
                <c:pt idx="6323">
                  <c:v>2.3830010000000001E-5</c:v>
                </c:pt>
                <c:pt idx="6324">
                  <c:v>2.3834510000000001E-5</c:v>
                </c:pt>
                <c:pt idx="6325">
                  <c:v>2.384041E-5</c:v>
                </c:pt>
                <c:pt idx="6326">
                  <c:v>2.3847069999999999E-5</c:v>
                </c:pt>
                <c:pt idx="6327">
                  <c:v>2.3851410000000001E-5</c:v>
                </c:pt>
                <c:pt idx="6328">
                  <c:v>2.3826249999999999E-5</c:v>
                </c:pt>
                <c:pt idx="6329">
                  <c:v>2.382137E-5</c:v>
                </c:pt>
                <c:pt idx="6330">
                  <c:v>2.3827319999999999E-5</c:v>
                </c:pt>
                <c:pt idx="6331">
                  <c:v>2.3832599999999999E-5</c:v>
                </c:pt>
                <c:pt idx="6332">
                  <c:v>2.383793E-5</c:v>
                </c:pt>
                <c:pt idx="6333">
                  <c:v>2.3843149999999999E-5</c:v>
                </c:pt>
                <c:pt idx="6334">
                  <c:v>2.3848189999999999E-5</c:v>
                </c:pt>
                <c:pt idx="6335">
                  <c:v>2.3824440000000001E-5</c:v>
                </c:pt>
                <c:pt idx="6336">
                  <c:v>2.381968E-5</c:v>
                </c:pt>
                <c:pt idx="6337">
                  <c:v>2.3823639999999999E-5</c:v>
                </c:pt>
                <c:pt idx="6338">
                  <c:v>2.383072E-5</c:v>
                </c:pt>
                <c:pt idx="6339">
                  <c:v>2.3835680000000001E-5</c:v>
                </c:pt>
                <c:pt idx="6340">
                  <c:v>2.384118E-5</c:v>
                </c:pt>
                <c:pt idx="6341">
                  <c:v>2.3816110000000001E-5</c:v>
                </c:pt>
                <c:pt idx="6342">
                  <c:v>2.3811369999999998E-5</c:v>
                </c:pt>
                <c:pt idx="6343">
                  <c:v>2.381783E-5</c:v>
                </c:pt>
                <c:pt idx="6344">
                  <c:v>2.3822650000000001E-5</c:v>
                </c:pt>
                <c:pt idx="6345">
                  <c:v>2.3827440000000001E-5</c:v>
                </c:pt>
                <c:pt idx="6346">
                  <c:v>2.383328E-5</c:v>
                </c:pt>
                <c:pt idx="6347">
                  <c:v>2.3839609999999999E-5</c:v>
                </c:pt>
                <c:pt idx="6348">
                  <c:v>2.38145E-5</c:v>
                </c:pt>
                <c:pt idx="6349">
                  <c:v>2.3808740000000001E-5</c:v>
                </c:pt>
                <c:pt idx="6350">
                  <c:v>2.381512E-5</c:v>
                </c:pt>
                <c:pt idx="6351">
                  <c:v>2.3820610000000001E-5</c:v>
                </c:pt>
                <c:pt idx="6352">
                  <c:v>2.382645E-5</c:v>
                </c:pt>
                <c:pt idx="6353">
                  <c:v>2.383081E-5</c:v>
                </c:pt>
                <c:pt idx="6354">
                  <c:v>2.3836509999999999E-5</c:v>
                </c:pt>
                <c:pt idx="6355">
                  <c:v>2.3811469999999999E-5</c:v>
                </c:pt>
                <c:pt idx="6356">
                  <c:v>2.380772E-5</c:v>
                </c:pt>
                <c:pt idx="6357">
                  <c:v>2.3812080000000001E-5</c:v>
                </c:pt>
                <c:pt idx="6358">
                  <c:v>2.3817959999999999E-5</c:v>
                </c:pt>
                <c:pt idx="6359">
                  <c:v>2.382355E-5</c:v>
                </c:pt>
                <c:pt idx="6360">
                  <c:v>2.382849E-5</c:v>
                </c:pt>
                <c:pt idx="6361">
                  <c:v>2.3835050000000001E-5</c:v>
                </c:pt>
                <c:pt idx="6362">
                  <c:v>2.3809929999999999E-5</c:v>
                </c:pt>
                <c:pt idx="6363">
                  <c:v>2.3804140000000001E-5</c:v>
                </c:pt>
                <c:pt idx="6364">
                  <c:v>2.3809770000000002E-5</c:v>
                </c:pt>
                <c:pt idx="6365">
                  <c:v>2.3815779999999998E-5</c:v>
                </c:pt>
                <c:pt idx="6366">
                  <c:v>2.3821059999999999E-5</c:v>
                </c:pt>
                <c:pt idx="6367">
                  <c:v>2.3826389999999999E-5</c:v>
                </c:pt>
                <c:pt idx="6368">
                  <c:v>2.3831669999999999E-5</c:v>
                </c:pt>
                <c:pt idx="6369">
                  <c:v>2.3807200000000001E-5</c:v>
                </c:pt>
                <c:pt idx="6370">
                  <c:v>2.380123E-5</c:v>
                </c:pt>
                <c:pt idx="6371">
                  <c:v>2.3807200000000001E-5</c:v>
                </c:pt>
                <c:pt idx="6372">
                  <c:v>2.3812910000000001E-5</c:v>
                </c:pt>
                <c:pt idx="6373">
                  <c:v>2.3818820000000001E-5</c:v>
                </c:pt>
                <c:pt idx="6374">
                  <c:v>2.3823720000000002E-5</c:v>
                </c:pt>
                <c:pt idx="6375">
                  <c:v>2.3828750000000001E-5</c:v>
                </c:pt>
                <c:pt idx="6376">
                  <c:v>2.380452E-5</c:v>
                </c:pt>
                <c:pt idx="6377">
                  <c:v>2.3799749999999999E-5</c:v>
                </c:pt>
                <c:pt idx="6378">
                  <c:v>2.3804780000000001E-5</c:v>
                </c:pt>
                <c:pt idx="6379">
                  <c:v>2.3809929999999999E-5</c:v>
                </c:pt>
                <c:pt idx="6380">
                  <c:v>2.3814710000000002E-5</c:v>
                </c:pt>
                <c:pt idx="6381">
                  <c:v>2.382099E-5</c:v>
                </c:pt>
                <c:pt idx="6382">
                  <c:v>2.3826420000000001E-5</c:v>
                </c:pt>
                <c:pt idx="6383">
                  <c:v>2.3801620000000001E-5</c:v>
                </c:pt>
                <c:pt idx="6384">
                  <c:v>2.3797320000000001E-5</c:v>
                </c:pt>
                <c:pt idx="6385">
                  <c:v>2.3802110000000001E-5</c:v>
                </c:pt>
                <c:pt idx="6386">
                  <c:v>2.3806720000000002E-5</c:v>
                </c:pt>
                <c:pt idx="6387">
                  <c:v>2.3813300000000001E-5</c:v>
                </c:pt>
                <c:pt idx="6388">
                  <c:v>2.3817850000000001E-5</c:v>
                </c:pt>
                <c:pt idx="6389">
                  <c:v>2.3823579999999999E-5</c:v>
                </c:pt>
                <c:pt idx="6390">
                  <c:v>2.3799600000000002E-5</c:v>
                </c:pt>
                <c:pt idx="6391">
                  <c:v>2.3793920000000001E-5</c:v>
                </c:pt>
                <c:pt idx="6392">
                  <c:v>2.380026E-5</c:v>
                </c:pt>
                <c:pt idx="6393">
                  <c:v>2.3805669999999999E-5</c:v>
                </c:pt>
                <c:pt idx="6394">
                  <c:v>2.3810490000000001E-5</c:v>
                </c:pt>
                <c:pt idx="6395">
                  <c:v>2.381624E-5</c:v>
                </c:pt>
                <c:pt idx="6396">
                  <c:v>2.3821430000000001E-5</c:v>
                </c:pt>
                <c:pt idx="6397">
                  <c:v>2.379657E-5</c:v>
                </c:pt>
                <c:pt idx="6398">
                  <c:v>2.3791020000000001E-5</c:v>
                </c:pt>
                <c:pt idx="6399">
                  <c:v>2.3796970000000001E-5</c:v>
                </c:pt>
                <c:pt idx="6400">
                  <c:v>2.3802060000000001E-5</c:v>
                </c:pt>
                <c:pt idx="6401">
                  <c:v>2.3807789999999999E-5</c:v>
                </c:pt>
                <c:pt idx="6402">
                  <c:v>2.3812789999999999E-5</c:v>
                </c:pt>
                <c:pt idx="6403">
                  <c:v>2.381818E-5</c:v>
                </c:pt>
                <c:pt idx="6404">
                  <c:v>2.3794020000000001E-5</c:v>
                </c:pt>
                <c:pt idx="6405">
                  <c:v>2.3787169999999999E-5</c:v>
                </c:pt>
                <c:pt idx="6406">
                  <c:v>2.3794210000000001E-5</c:v>
                </c:pt>
                <c:pt idx="6407">
                  <c:v>2.3799509999999999E-5</c:v>
                </c:pt>
                <c:pt idx="6408">
                  <c:v>2.3804409999999999E-5</c:v>
                </c:pt>
                <c:pt idx="6409">
                  <c:v>2.381052E-5</c:v>
                </c:pt>
                <c:pt idx="6410">
                  <c:v>2.3815970000000002E-5</c:v>
                </c:pt>
                <c:pt idx="6411">
                  <c:v>2.3791039999999999E-5</c:v>
                </c:pt>
                <c:pt idx="6412">
                  <c:v>2.3785179999999999E-5</c:v>
                </c:pt>
                <c:pt idx="6413">
                  <c:v>2.379129E-5</c:v>
                </c:pt>
                <c:pt idx="6414">
                  <c:v>2.3796759999999999E-5</c:v>
                </c:pt>
                <c:pt idx="6415">
                  <c:v>2.3801929999999999E-5</c:v>
                </c:pt>
                <c:pt idx="6416">
                  <c:v>2.3807830000000001E-5</c:v>
                </c:pt>
                <c:pt idx="6417">
                  <c:v>2.3812870000000002E-5</c:v>
                </c:pt>
                <c:pt idx="6418">
                  <c:v>2.3787939999999999E-5</c:v>
                </c:pt>
                <c:pt idx="6419">
                  <c:v>2.378253E-5</c:v>
                </c:pt>
                <c:pt idx="6420">
                  <c:v>2.3788300000000001E-5</c:v>
                </c:pt>
                <c:pt idx="6421">
                  <c:v>2.379376E-5</c:v>
                </c:pt>
                <c:pt idx="6422">
                  <c:v>2.3799029999999999E-5</c:v>
                </c:pt>
                <c:pt idx="6423">
                  <c:v>2.3804730000000001E-5</c:v>
                </c:pt>
                <c:pt idx="6424">
                  <c:v>2.380999E-5</c:v>
                </c:pt>
                <c:pt idx="6425">
                  <c:v>2.378635E-5</c:v>
                </c:pt>
                <c:pt idx="6426">
                  <c:v>2.3780710000000002E-5</c:v>
                </c:pt>
                <c:pt idx="6427">
                  <c:v>2.3785559999999999E-5</c:v>
                </c:pt>
                <c:pt idx="6428">
                  <c:v>2.3791020000000001E-5</c:v>
                </c:pt>
                <c:pt idx="6429">
                  <c:v>2.379648E-5</c:v>
                </c:pt>
                <c:pt idx="6430">
                  <c:v>2.3801440000000002E-5</c:v>
                </c:pt>
                <c:pt idx="6431">
                  <c:v>2.380757E-5</c:v>
                </c:pt>
                <c:pt idx="6432">
                  <c:v>2.3782849999999999E-5</c:v>
                </c:pt>
                <c:pt idx="6433">
                  <c:v>2.3777220000000001E-5</c:v>
                </c:pt>
                <c:pt idx="6434">
                  <c:v>2.3782659999999999E-5</c:v>
                </c:pt>
                <c:pt idx="6435">
                  <c:v>2.3788759999999999E-5</c:v>
                </c:pt>
                <c:pt idx="6436">
                  <c:v>2.3794419999999998E-5</c:v>
                </c:pt>
                <c:pt idx="6437">
                  <c:v>2.3798430000000001E-5</c:v>
                </c:pt>
                <c:pt idx="6438">
                  <c:v>2.380437E-5</c:v>
                </c:pt>
                <c:pt idx="6439">
                  <c:v>2.3780229999999998E-5</c:v>
                </c:pt>
                <c:pt idx="6440">
                  <c:v>2.3774070000000001E-5</c:v>
                </c:pt>
                <c:pt idx="6441">
                  <c:v>2.3779419999999999E-5</c:v>
                </c:pt>
                <c:pt idx="6442">
                  <c:v>2.3785400000000001E-5</c:v>
                </c:pt>
                <c:pt idx="6443">
                  <c:v>2.379164E-5</c:v>
                </c:pt>
                <c:pt idx="6444">
                  <c:v>2.3796509999999999E-5</c:v>
                </c:pt>
                <c:pt idx="6445">
                  <c:v>2.3801539999999998E-5</c:v>
                </c:pt>
                <c:pt idx="6446">
                  <c:v>2.3777139999999999E-5</c:v>
                </c:pt>
                <c:pt idx="6447">
                  <c:v>2.37724E-5</c:v>
                </c:pt>
                <c:pt idx="6448">
                  <c:v>2.3777079999999998E-5</c:v>
                </c:pt>
                <c:pt idx="6449">
                  <c:v>2.378263E-5</c:v>
                </c:pt>
                <c:pt idx="6450">
                  <c:v>2.3787979999999999E-5</c:v>
                </c:pt>
                <c:pt idx="6451">
                  <c:v>2.3793640000000001E-5</c:v>
                </c:pt>
                <c:pt idx="6452">
                  <c:v>2.3798860000000001E-5</c:v>
                </c:pt>
                <c:pt idx="6453">
                  <c:v>2.377464E-5</c:v>
                </c:pt>
                <c:pt idx="6454">
                  <c:v>2.376819E-5</c:v>
                </c:pt>
                <c:pt idx="6455">
                  <c:v>2.377487E-5</c:v>
                </c:pt>
                <c:pt idx="6456">
                  <c:v>2.3780080000000002E-5</c:v>
                </c:pt>
                <c:pt idx="6457">
                  <c:v>2.3785490000000001E-5</c:v>
                </c:pt>
                <c:pt idx="6458">
                  <c:v>2.3790509999999999E-5</c:v>
                </c:pt>
                <c:pt idx="6459">
                  <c:v>2.3796010000000001E-5</c:v>
                </c:pt>
                <c:pt idx="6460">
                  <c:v>2.3771590000000001E-5</c:v>
                </c:pt>
                <c:pt idx="6461">
                  <c:v>2.3765949999999999E-5</c:v>
                </c:pt>
                <c:pt idx="6462">
                  <c:v>2.3771160000000001E-5</c:v>
                </c:pt>
                <c:pt idx="6463">
                  <c:v>2.377638E-5</c:v>
                </c:pt>
                <c:pt idx="6464">
                  <c:v>2.3781520000000001E-5</c:v>
                </c:pt>
                <c:pt idx="6465">
                  <c:v>2.3787499999999999E-5</c:v>
                </c:pt>
                <c:pt idx="6466">
                  <c:v>2.3792420000000001E-5</c:v>
                </c:pt>
                <c:pt idx="6467">
                  <c:v>2.3767879999999999E-5</c:v>
                </c:pt>
                <c:pt idx="6468">
                  <c:v>2.3762880000000001E-5</c:v>
                </c:pt>
                <c:pt idx="6469">
                  <c:v>2.376829E-5</c:v>
                </c:pt>
                <c:pt idx="6470">
                  <c:v>2.3774089999999999E-5</c:v>
                </c:pt>
                <c:pt idx="6471">
                  <c:v>2.377909E-5</c:v>
                </c:pt>
                <c:pt idx="6472">
                  <c:v>2.3784249999999998E-5</c:v>
                </c:pt>
                <c:pt idx="6473">
                  <c:v>2.3789629999999999E-5</c:v>
                </c:pt>
                <c:pt idx="6474">
                  <c:v>2.3764670000000001E-5</c:v>
                </c:pt>
                <c:pt idx="6475">
                  <c:v>2.3759340000000001E-5</c:v>
                </c:pt>
                <c:pt idx="6476">
                  <c:v>2.3765490000000001E-5</c:v>
                </c:pt>
                <c:pt idx="6477">
                  <c:v>2.3770670000000001E-5</c:v>
                </c:pt>
                <c:pt idx="6478">
                  <c:v>2.377584E-5</c:v>
                </c:pt>
                <c:pt idx="6479">
                  <c:v>2.3781630000000002E-5</c:v>
                </c:pt>
                <c:pt idx="6480">
                  <c:v>2.3786439999999999E-5</c:v>
                </c:pt>
                <c:pt idx="6481">
                  <c:v>2.3761969999999998E-5</c:v>
                </c:pt>
                <c:pt idx="6482">
                  <c:v>2.3756399999999998E-5</c:v>
                </c:pt>
                <c:pt idx="6483">
                  <c:v>2.3762749999999999E-5</c:v>
                </c:pt>
                <c:pt idx="6484">
                  <c:v>2.376732E-5</c:v>
                </c:pt>
                <c:pt idx="6485">
                  <c:v>2.3773000000000001E-5</c:v>
                </c:pt>
                <c:pt idx="6486">
                  <c:v>2.3778929999999999E-5</c:v>
                </c:pt>
                <c:pt idx="6487">
                  <c:v>2.3783990000000001E-5</c:v>
                </c:pt>
                <c:pt idx="6488">
                  <c:v>2.37589E-5</c:v>
                </c:pt>
                <c:pt idx="6489">
                  <c:v>2.3753449999999999E-5</c:v>
                </c:pt>
                <c:pt idx="6490">
                  <c:v>2.3759730000000001E-5</c:v>
                </c:pt>
                <c:pt idx="6491">
                  <c:v>2.3764430000000001E-5</c:v>
                </c:pt>
                <c:pt idx="6492">
                  <c:v>2.3769710000000001E-5</c:v>
                </c:pt>
                <c:pt idx="6493">
                  <c:v>2.3775230000000001E-5</c:v>
                </c:pt>
                <c:pt idx="6494">
                  <c:v>2.3780859999999999E-5</c:v>
                </c:pt>
                <c:pt idx="6495">
                  <c:v>2.3756399999999998E-5</c:v>
                </c:pt>
                <c:pt idx="6496">
                  <c:v>2.375022E-5</c:v>
                </c:pt>
                <c:pt idx="6497">
                  <c:v>2.3756240000000001E-5</c:v>
                </c:pt>
                <c:pt idx="6498">
                  <c:v>2.3761779999999999E-5</c:v>
                </c:pt>
                <c:pt idx="6499">
                  <c:v>2.3766819999999999E-5</c:v>
                </c:pt>
                <c:pt idx="6500">
                  <c:v>2.377221E-5</c:v>
                </c:pt>
                <c:pt idx="6501">
                  <c:v>2.3777719999999999E-5</c:v>
                </c:pt>
                <c:pt idx="6502">
                  <c:v>2.3753449999999999E-5</c:v>
                </c:pt>
                <c:pt idx="6503">
                  <c:v>2.3747580000000001E-5</c:v>
                </c:pt>
                <c:pt idx="6504">
                  <c:v>2.3752769999999999E-5</c:v>
                </c:pt>
                <c:pt idx="6505">
                  <c:v>2.375826E-5</c:v>
                </c:pt>
                <c:pt idx="6506">
                  <c:v>2.3763529999999999E-5</c:v>
                </c:pt>
                <c:pt idx="6507">
                  <c:v>2.3769429999999999E-5</c:v>
                </c:pt>
                <c:pt idx="6508">
                  <c:v>2.377454E-5</c:v>
                </c:pt>
                <c:pt idx="6509">
                  <c:v>2.375032E-5</c:v>
                </c:pt>
                <c:pt idx="6510">
                  <c:v>2.3743950000000002E-5</c:v>
                </c:pt>
                <c:pt idx="6511">
                  <c:v>2.3749099999999999E-5</c:v>
                </c:pt>
                <c:pt idx="6512">
                  <c:v>2.3755339999999999E-5</c:v>
                </c:pt>
                <c:pt idx="6513">
                  <c:v>2.376068E-5</c:v>
                </c:pt>
                <c:pt idx="6514">
                  <c:v>2.376572E-5</c:v>
                </c:pt>
                <c:pt idx="6515">
                  <c:v>2.3770780000000001E-5</c:v>
                </c:pt>
                <c:pt idx="6516">
                  <c:v>2.3746139999999999E-5</c:v>
                </c:pt>
                <c:pt idx="6517">
                  <c:v>2.3740360000000001E-5</c:v>
                </c:pt>
                <c:pt idx="6518">
                  <c:v>2.374664E-5</c:v>
                </c:pt>
                <c:pt idx="6519">
                  <c:v>2.3751060000000001E-5</c:v>
                </c:pt>
                <c:pt idx="6520">
                  <c:v>2.3757E-5</c:v>
                </c:pt>
                <c:pt idx="6521">
                  <c:v>2.3762559999999999E-5</c:v>
                </c:pt>
                <c:pt idx="6522">
                  <c:v>2.376723E-5</c:v>
                </c:pt>
                <c:pt idx="6523">
                  <c:v>2.3742659999999999E-5</c:v>
                </c:pt>
                <c:pt idx="6524">
                  <c:v>2.373773E-5</c:v>
                </c:pt>
                <c:pt idx="6525">
                  <c:v>2.374335E-5</c:v>
                </c:pt>
                <c:pt idx="6526">
                  <c:v>2.374804E-5</c:v>
                </c:pt>
                <c:pt idx="6527">
                  <c:v>2.3753530000000001E-5</c:v>
                </c:pt>
                <c:pt idx="6528">
                  <c:v>2.3759150000000001E-5</c:v>
                </c:pt>
                <c:pt idx="6529">
                  <c:v>2.3764230000000001E-5</c:v>
                </c:pt>
                <c:pt idx="6530">
                  <c:v>2.3739359999999999E-5</c:v>
                </c:pt>
                <c:pt idx="6531">
                  <c:v>2.3733359999999999E-5</c:v>
                </c:pt>
                <c:pt idx="6532">
                  <c:v>2.3739599999999999E-5</c:v>
                </c:pt>
                <c:pt idx="6533">
                  <c:v>2.3745010000000001E-5</c:v>
                </c:pt>
                <c:pt idx="6534">
                  <c:v>2.3750240000000001E-5</c:v>
                </c:pt>
                <c:pt idx="6535">
                  <c:v>2.3755579999999999E-5</c:v>
                </c:pt>
                <c:pt idx="6536">
                  <c:v>2.3760650000000001E-5</c:v>
                </c:pt>
                <c:pt idx="6537">
                  <c:v>2.3736190000000001E-5</c:v>
                </c:pt>
                <c:pt idx="6538">
                  <c:v>2.3730280000000001E-5</c:v>
                </c:pt>
                <c:pt idx="6539">
                  <c:v>2.3735439999999999E-5</c:v>
                </c:pt>
                <c:pt idx="6540">
                  <c:v>2.3741180000000001E-5</c:v>
                </c:pt>
                <c:pt idx="6541">
                  <c:v>2.374601E-5</c:v>
                </c:pt>
                <c:pt idx="6542">
                  <c:v>2.375284E-5</c:v>
                </c:pt>
                <c:pt idx="6543">
                  <c:v>2.3757279999999999E-5</c:v>
                </c:pt>
                <c:pt idx="6544">
                  <c:v>2.3732379999999999E-5</c:v>
                </c:pt>
                <c:pt idx="6545">
                  <c:v>2.372688E-5</c:v>
                </c:pt>
                <c:pt idx="6546">
                  <c:v>2.373269E-5</c:v>
                </c:pt>
                <c:pt idx="6547">
                  <c:v>2.3738670000000002E-5</c:v>
                </c:pt>
                <c:pt idx="6548">
                  <c:v>2.374305E-5</c:v>
                </c:pt>
                <c:pt idx="6549">
                  <c:v>2.374891E-5</c:v>
                </c:pt>
                <c:pt idx="6550">
                  <c:v>2.3753540000000002E-5</c:v>
                </c:pt>
                <c:pt idx="6551">
                  <c:v>2.3759069999999999E-5</c:v>
                </c:pt>
                <c:pt idx="6552">
                  <c:v>2.3734949999999999E-5</c:v>
                </c:pt>
                <c:pt idx="6553">
                  <c:v>2.3729039999999999E-5</c:v>
                </c:pt>
                <c:pt idx="6554">
                  <c:v>2.3734709999999999E-5</c:v>
                </c:pt>
                <c:pt idx="6555">
                  <c:v>2.3740039999999999E-5</c:v>
                </c:pt>
                <c:pt idx="6556">
                  <c:v>2.3745400000000001E-5</c:v>
                </c:pt>
                <c:pt idx="6557">
                  <c:v>2.37509E-5</c:v>
                </c:pt>
                <c:pt idx="6558">
                  <c:v>2.375652E-5</c:v>
                </c:pt>
                <c:pt idx="6559">
                  <c:v>2.3731169999999999E-5</c:v>
                </c:pt>
                <c:pt idx="6560">
                  <c:v>2.3725240000000001E-5</c:v>
                </c:pt>
                <c:pt idx="6561">
                  <c:v>2.3730889999999999E-5</c:v>
                </c:pt>
                <c:pt idx="6562">
                  <c:v>2.373656E-5</c:v>
                </c:pt>
                <c:pt idx="6563">
                  <c:v>2.3742559999999999E-5</c:v>
                </c:pt>
                <c:pt idx="6564">
                  <c:v>2.3747879999999999E-5</c:v>
                </c:pt>
                <c:pt idx="6565">
                  <c:v>2.3752950000000001E-5</c:v>
                </c:pt>
                <c:pt idx="6566">
                  <c:v>2.372819E-5</c:v>
                </c:pt>
                <c:pt idx="6567">
                  <c:v>2.372252E-5</c:v>
                </c:pt>
                <c:pt idx="6568">
                  <c:v>2.3728609999999999E-5</c:v>
                </c:pt>
                <c:pt idx="6569">
                  <c:v>2.373342E-5</c:v>
                </c:pt>
                <c:pt idx="6570">
                  <c:v>2.3738810000000001E-5</c:v>
                </c:pt>
                <c:pt idx="6571">
                  <c:v>2.374417E-5</c:v>
                </c:pt>
                <c:pt idx="6572">
                  <c:v>2.3749139999999999E-5</c:v>
                </c:pt>
                <c:pt idx="6573">
                  <c:v>2.372431E-5</c:v>
                </c:pt>
                <c:pt idx="6574">
                  <c:v>2.3719169999999999E-5</c:v>
                </c:pt>
                <c:pt idx="6575">
                  <c:v>2.3724439999999999E-5</c:v>
                </c:pt>
                <c:pt idx="6576">
                  <c:v>2.3730209999999999E-5</c:v>
                </c:pt>
                <c:pt idx="6577">
                  <c:v>2.3735560000000001E-5</c:v>
                </c:pt>
                <c:pt idx="6578">
                  <c:v>2.3740600000000001E-5</c:v>
                </c:pt>
                <c:pt idx="6579">
                  <c:v>2.3746170000000001E-5</c:v>
                </c:pt>
                <c:pt idx="6580">
                  <c:v>2.3721979999999999E-5</c:v>
                </c:pt>
                <c:pt idx="6581">
                  <c:v>2.3716090000000001E-5</c:v>
                </c:pt>
                <c:pt idx="6582">
                  <c:v>2.3721769999999998E-5</c:v>
                </c:pt>
                <c:pt idx="6583">
                  <c:v>2.3727349999999999E-5</c:v>
                </c:pt>
                <c:pt idx="6584">
                  <c:v>2.373245E-5</c:v>
                </c:pt>
                <c:pt idx="6585">
                  <c:v>2.373802E-5</c:v>
                </c:pt>
                <c:pt idx="6586">
                  <c:v>2.3743429999999999E-5</c:v>
                </c:pt>
                <c:pt idx="6587">
                  <c:v>2.3718610000000001E-5</c:v>
                </c:pt>
                <c:pt idx="6588">
                  <c:v>2.3712800000000001E-5</c:v>
                </c:pt>
                <c:pt idx="6589">
                  <c:v>2.371894E-5</c:v>
                </c:pt>
                <c:pt idx="6590">
                  <c:v>2.372392E-5</c:v>
                </c:pt>
                <c:pt idx="6591">
                  <c:v>2.3729750000000001E-5</c:v>
                </c:pt>
                <c:pt idx="6592">
                  <c:v>2.3734640000000001E-5</c:v>
                </c:pt>
                <c:pt idx="6593">
                  <c:v>2.3740129999999999E-5</c:v>
                </c:pt>
                <c:pt idx="6594">
                  <c:v>2.3745169999999999E-5</c:v>
                </c:pt>
                <c:pt idx="6595">
                  <c:v>2.372097E-5</c:v>
                </c:pt>
                <c:pt idx="6596">
                  <c:v>2.371472E-5</c:v>
                </c:pt>
                <c:pt idx="6597">
                  <c:v>2.3720949999999999E-5</c:v>
                </c:pt>
                <c:pt idx="6598">
                  <c:v>2.3726619999999999E-5</c:v>
                </c:pt>
                <c:pt idx="6599">
                  <c:v>2.3731949999999999E-5</c:v>
                </c:pt>
                <c:pt idx="6600">
                  <c:v>2.3737120000000002E-5</c:v>
                </c:pt>
                <c:pt idx="6601">
                  <c:v>2.3742509999999999E-5</c:v>
                </c:pt>
                <c:pt idx="6602">
                  <c:v>2.3718049999999999E-5</c:v>
                </c:pt>
                <c:pt idx="6603">
                  <c:v>2.3711780000000001E-5</c:v>
                </c:pt>
                <c:pt idx="6604">
                  <c:v>2.371811E-5</c:v>
                </c:pt>
                <c:pt idx="6605">
                  <c:v>2.3723110000000001E-5</c:v>
                </c:pt>
                <c:pt idx="6606">
                  <c:v>2.372853E-5</c:v>
                </c:pt>
                <c:pt idx="6607">
                  <c:v>2.373375E-5</c:v>
                </c:pt>
                <c:pt idx="6608">
                  <c:v>2.373938E-5</c:v>
                </c:pt>
                <c:pt idx="6609">
                  <c:v>2.371516E-5</c:v>
                </c:pt>
                <c:pt idx="6610">
                  <c:v>2.3709189999999999E-5</c:v>
                </c:pt>
                <c:pt idx="6611">
                  <c:v>2.3714519999999999E-5</c:v>
                </c:pt>
                <c:pt idx="6612">
                  <c:v>2.3719680000000001E-5</c:v>
                </c:pt>
                <c:pt idx="6613">
                  <c:v>2.372508E-5</c:v>
                </c:pt>
                <c:pt idx="6614">
                  <c:v>2.373041E-5</c:v>
                </c:pt>
                <c:pt idx="6615">
                  <c:v>2.373598E-5</c:v>
                </c:pt>
                <c:pt idx="6616">
                  <c:v>2.3711549999999998E-5</c:v>
                </c:pt>
                <c:pt idx="6617">
                  <c:v>2.3705730000000001E-5</c:v>
                </c:pt>
                <c:pt idx="6618">
                  <c:v>2.3711590000000001E-5</c:v>
                </c:pt>
                <c:pt idx="6619">
                  <c:v>2.3717260000000001E-5</c:v>
                </c:pt>
                <c:pt idx="6620">
                  <c:v>2.3722240000000001E-5</c:v>
                </c:pt>
                <c:pt idx="6621">
                  <c:v>2.3727639999999999E-5</c:v>
                </c:pt>
                <c:pt idx="6622">
                  <c:v>2.3732959999999999E-5</c:v>
                </c:pt>
                <c:pt idx="6623">
                  <c:v>2.3738579999999999E-5</c:v>
                </c:pt>
                <c:pt idx="6624">
                  <c:v>2.3713889999999999E-5</c:v>
                </c:pt>
                <c:pt idx="6625">
                  <c:v>2.3708000000000001E-5</c:v>
                </c:pt>
                <c:pt idx="6626">
                  <c:v>2.3714010000000001E-5</c:v>
                </c:pt>
                <c:pt idx="6627">
                  <c:v>2.371932E-5</c:v>
                </c:pt>
                <c:pt idx="6628">
                  <c:v>2.37245E-5</c:v>
                </c:pt>
                <c:pt idx="6629">
                  <c:v>2.3729909999999999E-5</c:v>
                </c:pt>
                <c:pt idx="6630">
                  <c:v>2.3735769999999999E-5</c:v>
                </c:pt>
                <c:pt idx="6631">
                  <c:v>2.371094E-5</c:v>
                </c:pt>
                <c:pt idx="6632">
                  <c:v>2.3705059999999998E-5</c:v>
                </c:pt>
                <c:pt idx="6633">
                  <c:v>2.3710720000000001E-5</c:v>
                </c:pt>
                <c:pt idx="6634">
                  <c:v>2.371627E-5</c:v>
                </c:pt>
                <c:pt idx="6635">
                  <c:v>2.372155E-5</c:v>
                </c:pt>
                <c:pt idx="6636">
                  <c:v>2.3727049999999998E-5</c:v>
                </c:pt>
                <c:pt idx="6637">
                  <c:v>2.3732479999999999E-5</c:v>
                </c:pt>
                <c:pt idx="6638">
                  <c:v>2.3708060000000002E-5</c:v>
                </c:pt>
                <c:pt idx="6639">
                  <c:v>2.3701719999999998E-5</c:v>
                </c:pt>
                <c:pt idx="6640">
                  <c:v>2.3707489999999999E-5</c:v>
                </c:pt>
                <c:pt idx="6641">
                  <c:v>2.3713430000000001E-5</c:v>
                </c:pt>
                <c:pt idx="6642">
                  <c:v>2.3718729999999999E-5</c:v>
                </c:pt>
                <c:pt idx="6643">
                  <c:v>2.3723999999999999E-5</c:v>
                </c:pt>
                <c:pt idx="6644">
                  <c:v>2.3729229999999998E-5</c:v>
                </c:pt>
                <c:pt idx="6645">
                  <c:v>2.3704439999999999E-5</c:v>
                </c:pt>
                <c:pt idx="6646">
                  <c:v>2.3699009999999999E-5</c:v>
                </c:pt>
                <c:pt idx="6647">
                  <c:v>2.3704869999999999E-5</c:v>
                </c:pt>
                <c:pt idx="6648">
                  <c:v>2.3710280000000001E-5</c:v>
                </c:pt>
                <c:pt idx="6649">
                  <c:v>2.3715560000000001E-5</c:v>
                </c:pt>
                <c:pt idx="6650">
                  <c:v>2.372073E-5</c:v>
                </c:pt>
                <c:pt idx="6651">
                  <c:v>2.372605E-5</c:v>
                </c:pt>
                <c:pt idx="6652">
                  <c:v>2.373163E-5</c:v>
                </c:pt>
                <c:pt idx="6653">
                  <c:v>2.3706709999999999E-5</c:v>
                </c:pt>
                <c:pt idx="6654">
                  <c:v>2.3700749999999998E-5</c:v>
                </c:pt>
                <c:pt idx="6655">
                  <c:v>2.370654E-5</c:v>
                </c:pt>
                <c:pt idx="6656">
                  <c:v>2.37122E-5</c:v>
                </c:pt>
                <c:pt idx="6657">
                  <c:v>2.371749E-5</c:v>
                </c:pt>
                <c:pt idx="6658">
                  <c:v>2.3723220000000002E-5</c:v>
                </c:pt>
                <c:pt idx="6659">
                  <c:v>2.372881E-5</c:v>
                </c:pt>
                <c:pt idx="6660">
                  <c:v>2.3703849999999998E-5</c:v>
                </c:pt>
                <c:pt idx="6661">
                  <c:v>2.369796E-5</c:v>
                </c:pt>
                <c:pt idx="6662">
                  <c:v>2.370382E-5</c:v>
                </c:pt>
                <c:pt idx="6663">
                  <c:v>2.3709650000000001E-5</c:v>
                </c:pt>
                <c:pt idx="6664">
                  <c:v>2.3714999999999999E-5</c:v>
                </c:pt>
                <c:pt idx="6665">
                  <c:v>2.372054E-5</c:v>
                </c:pt>
                <c:pt idx="6666">
                  <c:v>2.372562E-5</c:v>
                </c:pt>
                <c:pt idx="6667">
                  <c:v>2.370126E-5</c:v>
                </c:pt>
                <c:pt idx="6668">
                  <c:v>2.3695760000000002E-5</c:v>
                </c:pt>
                <c:pt idx="6669">
                  <c:v>2.37015E-5</c:v>
                </c:pt>
                <c:pt idx="6670">
                  <c:v>2.3706600000000001E-5</c:v>
                </c:pt>
                <c:pt idx="6671">
                  <c:v>2.371244E-5</c:v>
                </c:pt>
                <c:pt idx="6672">
                  <c:v>2.37183E-5</c:v>
                </c:pt>
                <c:pt idx="6673">
                  <c:v>2.3723360000000001E-5</c:v>
                </c:pt>
                <c:pt idx="6674">
                  <c:v>2.372911E-5</c:v>
                </c:pt>
                <c:pt idx="6675">
                  <c:v>2.3704339999999999E-5</c:v>
                </c:pt>
                <c:pt idx="6676">
                  <c:v>2.36985E-5</c:v>
                </c:pt>
                <c:pt idx="6677">
                  <c:v>2.370451E-5</c:v>
                </c:pt>
                <c:pt idx="6678">
                  <c:v>2.3710280000000001E-5</c:v>
                </c:pt>
                <c:pt idx="6679">
                  <c:v>2.3715710000000001E-5</c:v>
                </c:pt>
                <c:pt idx="6680">
                  <c:v>2.3720859999999999E-5</c:v>
                </c:pt>
                <c:pt idx="6681">
                  <c:v>2.3726510000000001E-5</c:v>
                </c:pt>
                <c:pt idx="6682">
                  <c:v>2.370184E-5</c:v>
                </c:pt>
                <c:pt idx="6683">
                  <c:v>2.3696240000000001E-5</c:v>
                </c:pt>
                <c:pt idx="6684">
                  <c:v>2.3702159999999999E-5</c:v>
                </c:pt>
                <c:pt idx="6685">
                  <c:v>2.3707629999999999E-5</c:v>
                </c:pt>
                <c:pt idx="6686">
                  <c:v>2.3713340000000002E-5</c:v>
                </c:pt>
                <c:pt idx="6687">
                  <c:v>2.3718769999999999E-5</c:v>
                </c:pt>
                <c:pt idx="6688">
                  <c:v>2.3723990000000001E-5</c:v>
                </c:pt>
                <c:pt idx="6689">
                  <c:v>2.37E-5</c:v>
                </c:pt>
                <c:pt idx="6690">
                  <c:v>2.3693760000000001E-5</c:v>
                </c:pt>
                <c:pt idx="6691">
                  <c:v>2.3699920000000001E-5</c:v>
                </c:pt>
                <c:pt idx="6692">
                  <c:v>2.3705359999999999E-5</c:v>
                </c:pt>
                <c:pt idx="6693">
                  <c:v>2.3711010000000001E-5</c:v>
                </c:pt>
                <c:pt idx="6694">
                  <c:v>2.3716639999999999E-5</c:v>
                </c:pt>
                <c:pt idx="6695">
                  <c:v>2.3722340000000001E-5</c:v>
                </c:pt>
                <c:pt idx="6696">
                  <c:v>2.37277E-5</c:v>
                </c:pt>
                <c:pt idx="6697">
                  <c:v>2.3703300000000001E-5</c:v>
                </c:pt>
                <c:pt idx="6698">
                  <c:v>2.3697559999999999E-5</c:v>
                </c:pt>
                <c:pt idx="6699">
                  <c:v>2.3703410000000001E-5</c:v>
                </c:pt>
                <c:pt idx="6700">
                  <c:v>2.37094E-5</c:v>
                </c:pt>
                <c:pt idx="6701">
                  <c:v>2.371516E-5</c:v>
                </c:pt>
                <c:pt idx="6702">
                  <c:v>2.3720550000000001E-5</c:v>
                </c:pt>
                <c:pt idx="6703">
                  <c:v>2.3726170000000001E-5</c:v>
                </c:pt>
                <c:pt idx="6704">
                  <c:v>2.370174E-5</c:v>
                </c:pt>
                <c:pt idx="6705">
                  <c:v>2.369603E-5</c:v>
                </c:pt>
                <c:pt idx="6706">
                  <c:v>2.3702050000000001E-5</c:v>
                </c:pt>
                <c:pt idx="6707">
                  <c:v>2.3707370000000001E-5</c:v>
                </c:pt>
                <c:pt idx="6708">
                  <c:v>2.371312E-5</c:v>
                </c:pt>
                <c:pt idx="6709">
                  <c:v>2.3719150000000001E-5</c:v>
                </c:pt>
                <c:pt idx="6710">
                  <c:v>2.37247E-5</c:v>
                </c:pt>
                <c:pt idx="6711">
                  <c:v>2.3730199999999999E-5</c:v>
                </c:pt>
                <c:pt idx="6712">
                  <c:v>2.370571E-5</c:v>
                </c:pt>
                <c:pt idx="6713">
                  <c:v>2.3700110000000001E-5</c:v>
                </c:pt>
                <c:pt idx="6714">
                  <c:v>2.370635E-5</c:v>
                </c:pt>
                <c:pt idx="6715">
                  <c:v>2.3711949999999999E-5</c:v>
                </c:pt>
                <c:pt idx="6716">
                  <c:v>2.3717559999999999E-5</c:v>
                </c:pt>
                <c:pt idx="6717">
                  <c:v>2.372325E-5</c:v>
                </c:pt>
                <c:pt idx="6718">
                  <c:v>2.372891E-5</c:v>
                </c:pt>
                <c:pt idx="6719">
                  <c:v>2.3704489999999999E-5</c:v>
                </c:pt>
                <c:pt idx="6720">
                  <c:v>2.369859E-5</c:v>
                </c:pt>
                <c:pt idx="6721">
                  <c:v>2.3704539999999999E-5</c:v>
                </c:pt>
                <c:pt idx="6722">
                  <c:v>2.3710420000000001E-5</c:v>
                </c:pt>
                <c:pt idx="6723">
                  <c:v>2.371588E-5</c:v>
                </c:pt>
                <c:pt idx="6724">
                  <c:v>2.37218E-5</c:v>
                </c:pt>
                <c:pt idx="6725">
                  <c:v>2.3727439999999999E-5</c:v>
                </c:pt>
                <c:pt idx="6726">
                  <c:v>2.3702970000000001E-5</c:v>
                </c:pt>
                <c:pt idx="6727">
                  <c:v>2.3697169999999999E-5</c:v>
                </c:pt>
                <c:pt idx="6728">
                  <c:v>2.3703369999999999E-5</c:v>
                </c:pt>
                <c:pt idx="6729">
                  <c:v>2.370886E-5</c:v>
                </c:pt>
                <c:pt idx="6730">
                  <c:v>2.3714690000000001E-5</c:v>
                </c:pt>
                <c:pt idx="6731">
                  <c:v>2.3720500000000001E-5</c:v>
                </c:pt>
                <c:pt idx="6732">
                  <c:v>2.3725970000000001E-5</c:v>
                </c:pt>
                <c:pt idx="6733">
                  <c:v>2.3731690000000001E-5</c:v>
                </c:pt>
                <c:pt idx="6734">
                  <c:v>2.3707109999999999E-5</c:v>
                </c:pt>
                <c:pt idx="6735">
                  <c:v>2.3701230000000001E-5</c:v>
                </c:pt>
                <c:pt idx="6736">
                  <c:v>2.3707489999999999E-5</c:v>
                </c:pt>
                <c:pt idx="6737">
                  <c:v>2.3713230000000001E-5</c:v>
                </c:pt>
                <c:pt idx="6738">
                  <c:v>2.3718769999999999E-5</c:v>
                </c:pt>
                <c:pt idx="6739">
                  <c:v>2.372455E-5</c:v>
                </c:pt>
                <c:pt idx="6740">
                  <c:v>2.3729940000000001E-5</c:v>
                </c:pt>
                <c:pt idx="6741">
                  <c:v>2.3705789999999999E-5</c:v>
                </c:pt>
                <c:pt idx="6742">
                  <c:v>2.3699979999999999E-5</c:v>
                </c:pt>
                <c:pt idx="6743">
                  <c:v>2.3706020000000001E-5</c:v>
                </c:pt>
                <c:pt idx="6744">
                  <c:v>2.3711849999999999E-5</c:v>
                </c:pt>
                <c:pt idx="6745">
                  <c:v>2.3717609999999999E-5</c:v>
                </c:pt>
                <c:pt idx="6746">
                  <c:v>2.372324E-5</c:v>
                </c:pt>
                <c:pt idx="6747">
                  <c:v>2.372911E-5</c:v>
                </c:pt>
                <c:pt idx="6748">
                  <c:v>2.373444E-5</c:v>
                </c:pt>
                <c:pt idx="6749">
                  <c:v>2.3710099999999999E-5</c:v>
                </c:pt>
                <c:pt idx="6750">
                  <c:v>2.3704270000000001E-5</c:v>
                </c:pt>
                <c:pt idx="6751">
                  <c:v>2.3710570000000001E-5</c:v>
                </c:pt>
                <c:pt idx="6752">
                  <c:v>2.371613E-5</c:v>
                </c:pt>
                <c:pt idx="6753">
                  <c:v>2.3721850000000001E-5</c:v>
                </c:pt>
                <c:pt idx="6754">
                  <c:v>2.37276E-5</c:v>
                </c:pt>
                <c:pt idx="6755">
                  <c:v>2.3733050000000001E-5</c:v>
                </c:pt>
                <c:pt idx="6756">
                  <c:v>2.370877E-5</c:v>
                </c:pt>
                <c:pt idx="6757">
                  <c:v>2.370319E-5</c:v>
                </c:pt>
                <c:pt idx="6758">
                  <c:v>2.37091E-5</c:v>
                </c:pt>
                <c:pt idx="6759">
                  <c:v>2.371487E-5</c:v>
                </c:pt>
                <c:pt idx="6760">
                  <c:v>2.3720410000000001E-5</c:v>
                </c:pt>
                <c:pt idx="6761">
                  <c:v>2.3726170000000001E-5</c:v>
                </c:pt>
                <c:pt idx="6762">
                  <c:v>2.3731999999999999E-5</c:v>
                </c:pt>
                <c:pt idx="6763">
                  <c:v>2.3737429999999999E-5</c:v>
                </c:pt>
                <c:pt idx="6764">
                  <c:v>2.371302E-5</c:v>
                </c:pt>
                <c:pt idx="6765">
                  <c:v>2.3707430000000001E-5</c:v>
                </c:pt>
                <c:pt idx="6766">
                  <c:v>2.3713399999999999E-5</c:v>
                </c:pt>
                <c:pt idx="6767">
                  <c:v>2.371893E-5</c:v>
                </c:pt>
                <c:pt idx="6768">
                  <c:v>2.372455E-5</c:v>
                </c:pt>
                <c:pt idx="6769">
                  <c:v>2.3730390000000002E-5</c:v>
                </c:pt>
                <c:pt idx="6770">
                  <c:v>2.3736299999999998E-5</c:v>
                </c:pt>
                <c:pt idx="6771">
                  <c:v>2.3711490000000001E-5</c:v>
                </c:pt>
                <c:pt idx="6772">
                  <c:v>2.3705820000000001E-5</c:v>
                </c:pt>
                <c:pt idx="6773">
                  <c:v>2.3711830000000001E-5</c:v>
                </c:pt>
                <c:pt idx="6774">
                  <c:v>2.3717540000000001E-5</c:v>
                </c:pt>
                <c:pt idx="6775">
                  <c:v>2.3723129999999999E-5</c:v>
                </c:pt>
                <c:pt idx="6776">
                  <c:v>2.3728999999999999E-5</c:v>
                </c:pt>
                <c:pt idx="6777">
                  <c:v>2.3734600000000001E-5</c:v>
                </c:pt>
                <c:pt idx="6778">
                  <c:v>2.3740220000000002E-5</c:v>
                </c:pt>
                <c:pt idx="6779">
                  <c:v>2.3715660000000001E-5</c:v>
                </c:pt>
                <c:pt idx="6780">
                  <c:v>2.370964E-5</c:v>
                </c:pt>
                <c:pt idx="6781">
                  <c:v>2.3716209999999999E-5</c:v>
                </c:pt>
                <c:pt idx="6782">
                  <c:v>2.3721660000000001E-5</c:v>
                </c:pt>
                <c:pt idx="6783">
                  <c:v>2.3727330000000001E-5</c:v>
                </c:pt>
                <c:pt idx="6784">
                  <c:v>2.373284E-5</c:v>
                </c:pt>
                <c:pt idx="6785">
                  <c:v>2.3738470000000001E-5</c:v>
                </c:pt>
                <c:pt idx="6786">
                  <c:v>2.371448E-5</c:v>
                </c:pt>
                <c:pt idx="6787">
                  <c:v>2.370847E-5</c:v>
                </c:pt>
                <c:pt idx="6788">
                  <c:v>2.3714740000000001E-5</c:v>
                </c:pt>
                <c:pt idx="6789">
                  <c:v>2.372029E-5</c:v>
                </c:pt>
                <c:pt idx="6790">
                  <c:v>2.372591E-5</c:v>
                </c:pt>
                <c:pt idx="6791">
                  <c:v>2.3731780000000001E-5</c:v>
                </c:pt>
                <c:pt idx="6792">
                  <c:v>2.3737089999999999E-5</c:v>
                </c:pt>
                <c:pt idx="6793">
                  <c:v>2.3743179999999999E-5</c:v>
                </c:pt>
                <c:pt idx="6794">
                  <c:v>2.371874E-5</c:v>
                </c:pt>
                <c:pt idx="6795">
                  <c:v>2.371288E-5</c:v>
                </c:pt>
                <c:pt idx="6796">
                  <c:v>2.3718629999999999E-5</c:v>
                </c:pt>
                <c:pt idx="6797">
                  <c:v>2.3724629999999999E-5</c:v>
                </c:pt>
                <c:pt idx="6798">
                  <c:v>2.3730209999999999E-5</c:v>
                </c:pt>
                <c:pt idx="6799">
                  <c:v>2.373613E-5</c:v>
                </c:pt>
                <c:pt idx="6800">
                  <c:v>2.3741529999999998E-5</c:v>
                </c:pt>
                <c:pt idx="6801">
                  <c:v>2.3716970000000001E-5</c:v>
                </c:pt>
                <c:pt idx="6802">
                  <c:v>2.3711210000000002E-5</c:v>
                </c:pt>
                <c:pt idx="6803">
                  <c:v>2.3717250000000001E-5</c:v>
                </c:pt>
                <c:pt idx="6804">
                  <c:v>2.3723129999999999E-5</c:v>
                </c:pt>
                <c:pt idx="6805">
                  <c:v>2.3728609999999999E-5</c:v>
                </c:pt>
                <c:pt idx="6806">
                  <c:v>2.373419E-5</c:v>
                </c:pt>
                <c:pt idx="6807">
                  <c:v>2.374001E-5</c:v>
                </c:pt>
                <c:pt idx="6808">
                  <c:v>2.3745659999999999E-5</c:v>
                </c:pt>
                <c:pt idx="6809">
                  <c:v>2.372116E-5</c:v>
                </c:pt>
                <c:pt idx="6810">
                  <c:v>2.3715279999999998E-5</c:v>
                </c:pt>
                <c:pt idx="6811">
                  <c:v>2.3721510000000001E-5</c:v>
                </c:pt>
                <c:pt idx="6812">
                  <c:v>2.3726869999999999E-5</c:v>
                </c:pt>
                <c:pt idx="6813">
                  <c:v>2.3732679999999999E-5</c:v>
                </c:pt>
                <c:pt idx="6814">
                  <c:v>2.3738320000000001E-5</c:v>
                </c:pt>
                <c:pt idx="6815">
                  <c:v>2.3744159999999999E-5</c:v>
                </c:pt>
                <c:pt idx="6816">
                  <c:v>2.3719780000000001E-5</c:v>
                </c:pt>
                <c:pt idx="6817">
                  <c:v>2.3713870000000001E-5</c:v>
                </c:pt>
                <c:pt idx="6818">
                  <c:v>2.3719839999999999E-5</c:v>
                </c:pt>
                <c:pt idx="6819">
                  <c:v>2.3725609999999999E-5</c:v>
                </c:pt>
                <c:pt idx="6820">
                  <c:v>2.3731509999999999E-5</c:v>
                </c:pt>
                <c:pt idx="6821">
                  <c:v>2.3737020000000001E-5</c:v>
                </c:pt>
                <c:pt idx="6822">
                  <c:v>2.374276E-5</c:v>
                </c:pt>
                <c:pt idx="6823">
                  <c:v>2.3748500000000001E-5</c:v>
                </c:pt>
                <c:pt idx="6824">
                  <c:v>2.3723850000000002E-5</c:v>
                </c:pt>
                <c:pt idx="6825">
                  <c:v>2.3717990000000002E-5</c:v>
                </c:pt>
                <c:pt idx="6826">
                  <c:v>2.3723850000000002E-5</c:v>
                </c:pt>
                <c:pt idx="6827">
                  <c:v>2.3729650000000001E-5</c:v>
                </c:pt>
                <c:pt idx="6828">
                  <c:v>2.3735460000000001E-5</c:v>
                </c:pt>
                <c:pt idx="6829">
                  <c:v>2.3741099999999999E-5</c:v>
                </c:pt>
                <c:pt idx="6830">
                  <c:v>2.3746569999999999E-5</c:v>
                </c:pt>
                <c:pt idx="6831">
                  <c:v>2.3722449999999998E-5</c:v>
                </c:pt>
                <c:pt idx="6832">
                  <c:v>2.3716639999999999E-5</c:v>
                </c:pt>
                <c:pt idx="6833">
                  <c:v>2.3722499999999999E-5</c:v>
                </c:pt>
                <c:pt idx="6834">
                  <c:v>2.372823E-5</c:v>
                </c:pt>
                <c:pt idx="6835">
                  <c:v>2.3733889999999999E-5</c:v>
                </c:pt>
                <c:pt idx="6836">
                  <c:v>2.3739540000000001E-5</c:v>
                </c:pt>
                <c:pt idx="6837">
                  <c:v>2.374533E-5</c:v>
                </c:pt>
                <c:pt idx="6838">
                  <c:v>2.37509E-5</c:v>
                </c:pt>
                <c:pt idx="6839">
                  <c:v>2.3726600000000001E-5</c:v>
                </c:pt>
                <c:pt idx="6840">
                  <c:v>2.3720379999999999E-5</c:v>
                </c:pt>
                <c:pt idx="6841">
                  <c:v>2.3726560000000001E-5</c:v>
                </c:pt>
                <c:pt idx="6842">
                  <c:v>2.3732139999999999E-5</c:v>
                </c:pt>
                <c:pt idx="6843">
                  <c:v>2.3738099999999999E-5</c:v>
                </c:pt>
                <c:pt idx="6844">
                  <c:v>2.3743759999999998E-5</c:v>
                </c:pt>
                <c:pt idx="6845">
                  <c:v>2.37493E-5</c:v>
                </c:pt>
                <c:pt idx="6846">
                  <c:v>2.3755040000000002E-5</c:v>
                </c:pt>
                <c:pt idx="6847">
                  <c:v>2.373047E-5</c:v>
                </c:pt>
                <c:pt idx="6848">
                  <c:v>2.3724620000000001E-5</c:v>
                </c:pt>
                <c:pt idx="6849">
                  <c:v>2.3730680000000002E-5</c:v>
                </c:pt>
                <c:pt idx="6850">
                  <c:v>2.3736440000000001E-5</c:v>
                </c:pt>
                <c:pt idx="6851">
                  <c:v>2.3742219999999999E-5</c:v>
                </c:pt>
                <c:pt idx="6852">
                  <c:v>2.3747820000000001E-5</c:v>
                </c:pt>
                <c:pt idx="6853">
                  <c:v>2.3753390000000001E-5</c:v>
                </c:pt>
                <c:pt idx="6854">
                  <c:v>2.37291E-5</c:v>
                </c:pt>
                <c:pt idx="6855">
                  <c:v>2.3723139999999999E-5</c:v>
                </c:pt>
                <c:pt idx="6856">
                  <c:v>2.37292E-5</c:v>
                </c:pt>
                <c:pt idx="6857">
                  <c:v>2.3734880000000001E-5</c:v>
                </c:pt>
                <c:pt idx="6858">
                  <c:v>2.3740600000000001E-5</c:v>
                </c:pt>
                <c:pt idx="6859">
                  <c:v>2.37463E-5</c:v>
                </c:pt>
                <c:pt idx="6860">
                  <c:v>2.3751899999999999E-5</c:v>
                </c:pt>
                <c:pt idx="6861">
                  <c:v>2.3757400000000001E-5</c:v>
                </c:pt>
                <c:pt idx="6862">
                  <c:v>2.3733050000000001E-5</c:v>
                </c:pt>
                <c:pt idx="6863">
                  <c:v>2.3727280000000001E-5</c:v>
                </c:pt>
                <c:pt idx="6864">
                  <c:v>2.3733090000000001E-5</c:v>
                </c:pt>
                <c:pt idx="6865">
                  <c:v>2.3738729999999999E-5</c:v>
                </c:pt>
                <c:pt idx="6866">
                  <c:v>2.37446E-5</c:v>
                </c:pt>
                <c:pt idx="6867">
                  <c:v>2.3750349999999999E-5</c:v>
                </c:pt>
                <c:pt idx="6868">
                  <c:v>2.3755850000000001E-5</c:v>
                </c:pt>
                <c:pt idx="6869">
                  <c:v>2.373153E-5</c:v>
                </c:pt>
                <c:pt idx="6870">
                  <c:v>2.372571E-5</c:v>
                </c:pt>
                <c:pt idx="6871">
                  <c:v>2.373162E-5</c:v>
                </c:pt>
                <c:pt idx="6872">
                  <c:v>2.3737170000000002E-5</c:v>
                </c:pt>
                <c:pt idx="6873">
                  <c:v>2.3742849999999999E-5</c:v>
                </c:pt>
                <c:pt idx="6874">
                  <c:v>2.3748799999999999E-5</c:v>
                </c:pt>
                <c:pt idx="6875">
                  <c:v>2.3754360000000001E-5</c:v>
                </c:pt>
                <c:pt idx="6876">
                  <c:v>2.3759799999999999E-5</c:v>
                </c:pt>
                <c:pt idx="6877">
                  <c:v>2.37355E-5</c:v>
                </c:pt>
                <c:pt idx="6878">
                  <c:v>2.3729700000000001E-5</c:v>
                </c:pt>
                <c:pt idx="6879">
                  <c:v>2.373569E-5</c:v>
                </c:pt>
                <c:pt idx="6880">
                  <c:v>2.3741180000000001E-5</c:v>
                </c:pt>
                <c:pt idx="6881">
                  <c:v>2.3747009999999999E-5</c:v>
                </c:pt>
                <c:pt idx="6882">
                  <c:v>2.375255E-5</c:v>
                </c:pt>
                <c:pt idx="6883">
                  <c:v>2.375831E-5</c:v>
                </c:pt>
                <c:pt idx="6884">
                  <c:v>2.3763919999999999E-5</c:v>
                </c:pt>
                <c:pt idx="6885">
                  <c:v>2.3739390000000001E-5</c:v>
                </c:pt>
                <c:pt idx="6886">
                  <c:v>2.3733280000000001E-5</c:v>
                </c:pt>
                <c:pt idx="6887">
                  <c:v>2.3739300000000002E-5</c:v>
                </c:pt>
                <c:pt idx="6888">
                  <c:v>2.3745060000000001E-5</c:v>
                </c:pt>
                <c:pt idx="6889">
                  <c:v>2.375071E-5</c:v>
                </c:pt>
                <c:pt idx="6890">
                  <c:v>2.3756559999999999E-5</c:v>
                </c:pt>
                <c:pt idx="6891">
                  <c:v>2.376209E-5</c:v>
                </c:pt>
                <c:pt idx="6892">
                  <c:v>2.3737229999999999E-5</c:v>
                </c:pt>
                <c:pt idx="6893">
                  <c:v>2.373172E-5</c:v>
                </c:pt>
                <c:pt idx="6894">
                  <c:v>2.3737709999999999E-5</c:v>
                </c:pt>
                <c:pt idx="6895">
                  <c:v>2.3743320000000002E-5</c:v>
                </c:pt>
                <c:pt idx="6896">
                  <c:v>2.374901E-5</c:v>
                </c:pt>
                <c:pt idx="6897">
                  <c:v>2.375477E-5</c:v>
                </c:pt>
                <c:pt idx="6898">
                  <c:v>2.376039E-5</c:v>
                </c:pt>
                <c:pt idx="6899">
                  <c:v>2.3765880000000001E-5</c:v>
                </c:pt>
                <c:pt idx="6900">
                  <c:v>2.3741420000000001E-5</c:v>
                </c:pt>
                <c:pt idx="6901">
                  <c:v>2.3735729999999999E-5</c:v>
                </c:pt>
                <c:pt idx="6902">
                  <c:v>2.3741629999999999E-5</c:v>
                </c:pt>
                <c:pt idx="6903">
                  <c:v>2.374732E-5</c:v>
                </c:pt>
                <c:pt idx="6904">
                  <c:v>2.3752769999999999E-5</c:v>
                </c:pt>
                <c:pt idx="6905">
                  <c:v>2.3758529999999998E-5</c:v>
                </c:pt>
                <c:pt idx="6906">
                  <c:v>2.3764180000000001E-5</c:v>
                </c:pt>
                <c:pt idx="6907">
                  <c:v>2.3769819999999999E-5</c:v>
                </c:pt>
                <c:pt idx="6908">
                  <c:v>2.3745050000000001E-5</c:v>
                </c:pt>
                <c:pt idx="6909">
                  <c:v>2.3739169999999999E-5</c:v>
                </c:pt>
                <c:pt idx="6910">
                  <c:v>2.3745200000000001E-5</c:v>
                </c:pt>
                <c:pt idx="6911">
                  <c:v>2.3750829999999998E-5</c:v>
                </c:pt>
                <c:pt idx="6912">
                  <c:v>2.3756300000000002E-5</c:v>
                </c:pt>
                <c:pt idx="6913">
                  <c:v>2.3762050000000001E-5</c:v>
                </c:pt>
                <c:pt idx="6914">
                  <c:v>2.3767720000000001E-5</c:v>
                </c:pt>
                <c:pt idx="6915">
                  <c:v>2.3743310000000001E-5</c:v>
                </c:pt>
                <c:pt idx="6916">
                  <c:v>2.3737319999999999E-5</c:v>
                </c:pt>
                <c:pt idx="6917">
                  <c:v>2.3743160000000001E-5</c:v>
                </c:pt>
                <c:pt idx="6918">
                  <c:v>2.374896E-5</c:v>
                </c:pt>
                <c:pt idx="6919">
                  <c:v>2.3754609999999999E-5</c:v>
                </c:pt>
                <c:pt idx="6920">
                  <c:v>2.3760229999999999E-5</c:v>
                </c:pt>
                <c:pt idx="6921">
                  <c:v>2.3765749999999999E-5</c:v>
                </c:pt>
                <c:pt idx="6922">
                  <c:v>2.377154E-5</c:v>
                </c:pt>
                <c:pt idx="6923">
                  <c:v>2.374679E-5</c:v>
                </c:pt>
                <c:pt idx="6924">
                  <c:v>2.3740809999999999E-5</c:v>
                </c:pt>
                <c:pt idx="6925">
                  <c:v>2.3746859999999998E-5</c:v>
                </c:pt>
                <c:pt idx="6926">
                  <c:v>2.375255E-5</c:v>
                </c:pt>
                <c:pt idx="6927">
                  <c:v>2.3758140000000002E-5</c:v>
                </c:pt>
                <c:pt idx="6928">
                  <c:v>2.37635E-5</c:v>
                </c:pt>
                <c:pt idx="6929">
                  <c:v>2.376935E-5</c:v>
                </c:pt>
                <c:pt idx="6930">
                  <c:v>2.3774859999999999E-5</c:v>
                </c:pt>
                <c:pt idx="6931">
                  <c:v>2.3750100000000002E-5</c:v>
                </c:pt>
                <c:pt idx="6932">
                  <c:v>2.374432E-5</c:v>
                </c:pt>
                <c:pt idx="6933">
                  <c:v>2.3750050000000001E-5</c:v>
                </c:pt>
                <c:pt idx="6934">
                  <c:v>2.375579E-5</c:v>
                </c:pt>
                <c:pt idx="6935">
                  <c:v>2.376161E-5</c:v>
                </c:pt>
                <c:pt idx="6936">
                  <c:v>2.3767199999999998E-5</c:v>
                </c:pt>
                <c:pt idx="6937">
                  <c:v>2.377289E-5</c:v>
                </c:pt>
                <c:pt idx="6938">
                  <c:v>2.3778480000000001E-5</c:v>
                </c:pt>
                <c:pt idx="6939">
                  <c:v>2.375366E-5</c:v>
                </c:pt>
                <c:pt idx="6940">
                  <c:v>2.37477E-5</c:v>
                </c:pt>
                <c:pt idx="6941">
                  <c:v>2.3753680000000001E-5</c:v>
                </c:pt>
                <c:pt idx="6942">
                  <c:v>2.3759309999999999E-5</c:v>
                </c:pt>
                <c:pt idx="6943">
                  <c:v>2.3765069999999998E-5</c:v>
                </c:pt>
                <c:pt idx="6944">
                  <c:v>2.3770530000000001E-5</c:v>
                </c:pt>
                <c:pt idx="6945">
                  <c:v>2.3776029999999999E-5</c:v>
                </c:pt>
                <c:pt idx="6946">
                  <c:v>2.3751690000000001E-5</c:v>
                </c:pt>
                <c:pt idx="6947">
                  <c:v>2.3745730000000001E-5</c:v>
                </c:pt>
                <c:pt idx="6948">
                  <c:v>2.3751450000000001E-5</c:v>
                </c:pt>
                <c:pt idx="6949">
                  <c:v>2.3757189999999999E-5</c:v>
                </c:pt>
                <c:pt idx="6950">
                  <c:v>2.3762780000000001E-5</c:v>
                </c:pt>
                <c:pt idx="6951">
                  <c:v>2.3768459999999998E-5</c:v>
                </c:pt>
                <c:pt idx="6952">
                  <c:v>2.3774310000000001E-5</c:v>
                </c:pt>
                <c:pt idx="6953">
                  <c:v>2.377987E-5</c:v>
                </c:pt>
                <c:pt idx="6954">
                  <c:v>2.3755049999999999E-5</c:v>
                </c:pt>
                <c:pt idx="6955">
                  <c:v>2.3748980000000001E-5</c:v>
                </c:pt>
                <c:pt idx="6956">
                  <c:v>2.3754940000000001E-5</c:v>
                </c:pt>
                <c:pt idx="6957">
                  <c:v>2.376068E-5</c:v>
                </c:pt>
                <c:pt idx="6958">
                  <c:v>2.376631E-5</c:v>
                </c:pt>
                <c:pt idx="6959">
                  <c:v>2.3771949999999999E-5</c:v>
                </c:pt>
                <c:pt idx="6960">
                  <c:v>2.3777650000000001E-5</c:v>
                </c:pt>
                <c:pt idx="6961">
                  <c:v>2.378321E-5</c:v>
                </c:pt>
                <c:pt idx="6962">
                  <c:v>2.3758370000000001E-5</c:v>
                </c:pt>
                <c:pt idx="6963">
                  <c:v>2.3752579999999999E-5</c:v>
                </c:pt>
                <c:pt idx="6964">
                  <c:v>2.375856E-5</c:v>
                </c:pt>
                <c:pt idx="6965">
                  <c:v>2.376422E-5</c:v>
                </c:pt>
                <c:pt idx="6966">
                  <c:v>2.376964E-5</c:v>
                </c:pt>
                <c:pt idx="6967">
                  <c:v>2.3775199999999999E-5</c:v>
                </c:pt>
                <c:pt idx="6968">
                  <c:v>2.3780760000000002E-5</c:v>
                </c:pt>
                <c:pt idx="6969">
                  <c:v>2.3786470000000001E-5</c:v>
                </c:pt>
                <c:pt idx="6970">
                  <c:v>2.3761910000000001E-5</c:v>
                </c:pt>
                <c:pt idx="6971">
                  <c:v>2.3755810000000001E-5</c:v>
                </c:pt>
                <c:pt idx="6972">
                  <c:v>2.3761639999999999E-5</c:v>
                </c:pt>
                <c:pt idx="6973">
                  <c:v>2.376752E-5</c:v>
                </c:pt>
                <c:pt idx="6974">
                  <c:v>2.3773109999999998E-5</c:v>
                </c:pt>
                <c:pt idx="6975">
                  <c:v>2.3778620000000001E-5</c:v>
                </c:pt>
                <c:pt idx="6976">
                  <c:v>2.378422E-5</c:v>
                </c:pt>
                <c:pt idx="6977">
                  <c:v>2.3789819999999998E-5</c:v>
                </c:pt>
                <c:pt idx="6978">
                  <c:v>2.3765E-5</c:v>
                </c:pt>
                <c:pt idx="6979">
                  <c:v>2.3759219999999999E-5</c:v>
                </c:pt>
                <c:pt idx="6980">
                  <c:v>2.3765060000000001E-5</c:v>
                </c:pt>
                <c:pt idx="6981">
                  <c:v>2.3770689999999999E-5</c:v>
                </c:pt>
                <c:pt idx="6982">
                  <c:v>2.3776309999999999E-5</c:v>
                </c:pt>
                <c:pt idx="6983">
                  <c:v>2.3782E-5</c:v>
                </c:pt>
                <c:pt idx="6984">
                  <c:v>2.3787499999999999E-5</c:v>
                </c:pt>
                <c:pt idx="6985">
                  <c:v>2.3762889999999998E-5</c:v>
                </c:pt>
                <c:pt idx="6986">
                  <c:v>2.3757029999999998E-5</c:v>
                </c:pt>
                <c:pt idx="6987">
                  <c:v>2.3762740000000001E-5</c:v>
                </c:pt>
                <c:pt idx="6988">
                  <c:v>2.376853E-5</c:v>
                </c:pt>
                <c:pt idx="6989">
                  <c:v>2.3774120000000001E-5</c:v>
                </c:pt>
                <c:pt idx="6990">
                  <c:v>2.3779749999999999E-5</c:v>
                </c:pt>
                <c:pt idx="6991">
                  <c:v>2.3785310000000001E-5</c:v>
                </c:pt>
                <c:pt idx="6992">
                  <c:v>2.3791110000000001E-5</c:v>
                </c:pt>
                <c:pt idx="6993">
                  <c:v>2.376635E-5</c:v>
                </c:pt>
                <c:pt idx="6994">
                  <c:v>2.37602E-5</c:v>
                </c:pt>
                <c:pt idx="6995">
                  <c:v>2.3766020000000001E-5</c:v>
                </c:pt>
                <c:pt idx="6996">
                  <c:v>2.377168E-5</c:v>
                </c:pt>
                <c:pt idx="6997">
                  <c:v>2.3777500000000001E-5</c:v>
                </c:pt>
                <c:pt idx="6998">
                  <c:v>2.3783189999999999E-5</c:v>
                </c:pt>
                <c:pt idx="6999">
                  <c:v>2.3788800000000002E-5</c:v>
                </c:pt>
                <c:pt idx="7000">
                  <c:v>2.379401E-5</c:v>
                </c:pt>
                <c:pt idx="7001">
                  <c:v>2.3769560000000001E-5</c:v>
                </c:pt>
                <c:pt idx="7002">
                  <c:v>2.3763550000000001E-5</c:v>
                </c:pt>
                <c:pt idx="7003">
                  <c:v>2.3769320000000001E-5</c:v>
                </c:pt>
                <c:pt idx="7004">
                  <c:v>2.377497E-5</c:v>
                </c:pt>
                <c:pt idx="7005">
                  <c:v>2.3780610000000001E-5</c:v>
                </c:pt>
                <c:pt idx="7006">
                  <c:v>2.3786320000000001E-5</c:v>
                </c:pt>
                <c:pt idx="7007">
                  <c:v>2.3791959999999999E-5</c:v>
                </c:pt>
                <c:pt idx="7008">
                  <c:v>2.379744E-5</c:v>
                </c:pt>
                <c:pt idx="7009">
                  <c:v>2.3772729999999999E-5</c:v>
                </c:pt>
                <c:pt idx="7010">
                  <c:v>2.376683E-5</c:v>
                </c:pt>
                <c:pt idx="7011">
                  <c:v>2.3772670000000002E-5</c:v>
                </c:pt>
                <c:pt idx="7012">
                  <c:v>2.3778180000000001E-5</c:v>
                </c:pt>
                <c:pt idx="7013">
                  <c:v>2.3783950000000001E-5</c:v>
                </c:pt>
                <c:pt idx="7014">
                  <c:v>2.3789670000000002E-5</c:v>
                </c:pt>
                <c:pt idx="7015">
                  <c:v>2.3795080000000001E-5</c:v>
                </c:pt>
                <c:pt idx="7016">
                  <c:v>2.380059E-5</c:v>
                </c:pt>
                <c:pt idx="7017">
                  <c:v>2.3775879999999999E-5</c:v>
                </c:pt>
                <c:pt idx="7018">
                  <c:v>2.3770019999999999E-5</c:v>
                </c:pt>
                <c:pt idx="7019">
                  <c:v>2.377585E-5</c:v>
                </c:pt>
                <c:pt idx="7020">
                  <c:v>2.378166E-5</c:v>
                </c:pt>
                <c:pt idx="7021">
                  <c:v>2.3787019999999999E-5</c:v>
                </c:pt>
                <c:pt idx="7022">
                  <c:v>2.3792570000000001E-5</c:v>
                </c:pt>
                <c:pt idx="7023">
                  <c:v>2.3798380000000001E-5</c:v>
                </c:pt>
                <c:pt idx="7024">
                  <c:v>2.3803869999999999E-5</c:v>
                </c:pt>
                <c:pt idx="7025">
                  <c:v>2.3779129999999999E-5</c:v>
                </c:pt>
                <c:pt idx="7026">
                  <c:v>2.377303E-5</c:v>
                </c:pt>
                <c:pt idx="7027">
                  <c:v>2.3778979999999999E-5</c:v>
                </c:pt>
                <c:pt idx="7028">
                  <c:v>2.3784530000000001E-5</c:v>
                </c:pt>
                <c:pt idx="7029">
                  <c:v>2.379023E-5</c:v>
                </c:pt>
                <c:pt idx="7030">
                  <c:v>2.37958E-5</c:v>
                </c:pt>
                <c:pt idx="7031">
                  <c:v>2.3801440000000002E-5</c:v>
                </c:pt>
                <c:pt idx="7032">
                  <c:v>2.3806960000000002E-5</c:v>
                </c:pt>
                <c:pt idx="7033">
                  <c:v>2.3782069999999998E-5</c:v>
                </c:pt>
                <c:pt idx="7034">
                  <c:v>2.3776069999999999E-5</c:v>
                </c:pt>
                <c:pt idx="7035">
                  <c:v>2.378194E-5</c:v>
                </c:pt>
                <c:pt idx="7036">
                  <c:v>2.378761E-5</c:v>
                </c:pt>
                <c:pt idx="7037">
                  <c:v>2.3793169999999999E-5</c:v>
                </c:pt>
                <c:pt idx="7038">
                  <c:v>2.3798810000000001E-5</c:v>
                </c:pt>
                <c:pt idx="7039">
                  <c:v>2.3804580000000001E-5</c:v>
                </c:pt>
                <c:pt idx="7040">
                  <c:v>2.3809919999999999E-5</c:v>
                </c:pt>
                <c:pt idx="7041">
                  <c:v>2.3784989999999999E-5</c:v>
                </c:pt>
                <c:pt idx="7042">
                  <c:v>2.3779029999999999E-5</c:v>
                </c:pt>
                <c:pt idx="7043">
                  <c:v>2.378485E-5</c:v>
                </c:pt>
                <c:pt idx="7044">
                  <c:v>2.3790480000000001E-5</c:v>
                </c:pt>
                <c:pt idx="7045">
                  <c:v>2.379594E-5</c:v>
                </c:pt>
                <c:pt idx="7046">
                  <c:v>2.380175E-5</c:v>
                </c:pt>
                <c:pt idx="7047">
                  <c:v>2.3807399999999998E-5</c:v>
                </c:pt>
                <c:pt idx="7048">
                  <c:v>2.38129E-5</c:v>
                </c:pt>
                <c:pt idx="7049">
                  <c:v>2.378795E-5</c:v>
                </c:pt>
                <c:pt idx="7050">
                  <c:v>2.3781789999999999E-5</c:v>
                </c:pt>
                <c:pt idx="7051">
                  <c:v>2.3787530000000001E-5</c:v>
                </c:pt>
                <c:pt idx="7052">
                  <c:v>2.379319E-5</c:v>
                </c:pt>
                <c:pt idx="7053">
                  <c:v>2.3798820000000001E-5</c:v>
                </c:pt>
                <c:pt idx="7054">
                  <c:v>2.3804459999999999E-5</c:v>
                </c:pt>
                <c:pt idx="7055">
                  <c:v>2.3810169999999999E-5</c:v>
                </c:pt>
                <c:pt idx="7056">
                  <c:v>2.3785029999999999E-5</c:v>
                </c:pt>
                <c:pt idx="7057">
                  <c:v>2.377919E-5</c:v>
                </c:pt>
                <c:pt idx="7058">
                  <c:v>2.3784970000000001E-5</c:v>
                </c:pt>
                <c:pt idx="7059">
                  <c:v>2.3790499999999999E-5</c:v>
                </c:pt>
                <c:pt idx="7060">
                  <c:v>2.3796219999999999E-5</c:v>
                </c:pt>
                <c:pt idx="7061">
                  <c:v>2.3801620000000001E-5</c:v>
                </c:pt>
                <c:pt idx="7062">
                  <c:v>2.3807409999999999E-5</c:v>
                </c:pt>
                <c:pt idx="7063">
                  <c:v>2.381294E-5</c:v>
                </c:pt>
                <c:pt idx="7064">
                  <c:v>2.3787939999999999E-5</c:v>
                </c:pt>
                <c:pt idx="7065">
                  <c:v>2.3781839999999999E-5</c:v>
                </c:pt>
                <c:pt idx="7066">
                  <c:v>2.3787839999999999E-5</c:v>
                </c:pt>
                <c:pt idx="7067">
                  <c:v>2.3793390000000001E-5</c:v>
                </c:pt>
                <c:pt idx="7068">
                  <c:v>2.3799100000000001E-5</c:v>
                </c:pt>
                <c:pt idx="7069">
                  <c:v>2.3804599999999999E-5</c:v>
                </c:pt>
                <c:pt idx="7070">
                  <c:v>2.3810050000000001E-5</c:v>
                </c:pt>
                <c:pt idx="7071">
                  <c:v>2.38158E-5</c:v>
                </c:pt>
                <c:pt idx="7072">
                  <c:v>2.37909E-5</c:v>
                </c:pt>
                <c:pt idx="7073">
                  <c:v>2.3784670000000001E-5</c:v>
                </c:pt>
                <c:pt idx="7074">
                  <c:v>2.3790269999999999E-5</c:v>
                </c:pt>
                <c:pt idx="7075">
                  <c:v>2.3796050000000001E-5</c:v>
                </c:pt>
                <c:pt idx="7076">
                  <c:v>2.3801599999999999E-5</c:v>
                </c:pt>
                <c:pt idx="7077">
                  <c:v>2.380723E-5</c:v>
                </c:pt>
                <c:pt idx="7078">
                  <c:v>2.3812860000000001E-5</c:v>
                </c:pt>
                <c:pt idx="7079">
                  <c:v>2.3818489999999998E-5</c:v>
                </c:pt>
                <c:pt idx="7080">
                  <c:v>2.379348E-5</c:v>
                </c:pt>
                <c:pt idx="7081">
                  <c:v>2.3787399999999999E-5</c:v>
                </c:pt>
                <c:pt idx="7082">
                  <c:v>2.379342E-5</c:v>
                </c:pt>
                <c:pt idx="7083">
                  <c:v>2.379885E-5</c:v>
                </c:pt>
                <c:pt idx="7084">
                  <c:v>2.3804490000000002E-5</c:v>
                </c:pt>
                <c:pt idx="7085">
                  <c:v>2.3810119999999999E-5</c:v>
                </c:pt>
                <c:pt idx="7086">
                  <c:v>2.38157E-5</c:v>
                </c:pt>
                <c:pt idx="7087">
                  <c:v>2.3821140000000001E-5</c:v>
                </c:pt>
                <c:pt idx="7088">
                  <c:v>2.3796300000000001E-5</c:v>
                </c:pt>
                <c:pt idx="7089">
                  <c:v>2.3790250000000001E-5</c:v>
                </c:pt>
                <c:pt idx="7090">
                  <c:v>2.3795839999999999E-5</c:v>
                </c:pt>
                <c:pt idx="7091">
                  <c:v>2.3801680000000001E-5</c:v>
                </c:pt>
                <c:pt idx="7092">
                  <c:v>2.380699E-5</c:v>
                </c:pt>
                <c:pt idx="7093">
                  <c:v>2.3813060000000001E-5</c:v>
                </c:pt>
                <c:pt idx="7094">
                  <c:v>2.3818349999999999E-5</c:v>
                </c:pt>
                <c:pt idx="7095">
                  <c:v>2.382394E-5</c:v>
                </c:pt>
                <c:pt idx="7096">
                  <c:v>2.379894E-5</c:v>
                </c:pt>
                <c:pt idx="7097">
                  <c:v>2.3793060000000002E-5</c:v>
                </c:pt>
                <c:pt idx="7098">
                  <c:v>2.3798739999999999E-5</c:v>
                </c:pt>
                <c:pt idx="7099">
                  <c:v>2.3804250000000002E-5</c:v>
                </c:pt>
                <c:pt idx="7100">
                  <c:v>2.3809979999999999E-5</c:v>
                </c:pt>
                <c:pt idx="7101">
                  <c:v>2.3815499999999999E-5</c:v>
                </c:pt>
                <c:pt idx="7102">
                  <c:v>2.3821069999999999E-5</c:v>
                </c:pt>
                <c:pt idx="7103">
                  <c:v>2.3826579999999998E-5</c:v>
                </c:pt>
                <c:pt idx="7104">
                  <c:v>2.380166E-5</c:v>
                </c:pt>
                <c:pt idx="7105">
                  <c:v>2.379551E-5</c:v>
                </c:pt>
                <c:pt idx="7106">
                  <c:v>2.3801330000000001E-5</c:v>
                </c:pt>
                <c:pt idx="7107">
                  <c:v>2.3806900000000001E-5</c:v>
                </c:pt>
                <c:pt idx="7108">
                  <c:v>2.3812480000000001E-5</c:v>
                </c:pt>
                <c:pt idx="7109">
                  <c:v>2.3818000000000001E-5</c:v>
                </c:pt>
                <c:pt idx="7110">
                  <c:v>2.3823779999999999E-5</c:v>
                </c:pt>
                <c:pt idx="7111">
                  <c:v>2.3829159999999999E-5</c:v>
                </c:pt>
                <c:pt idx="7112">
                  <c:v>2.3804119999999999E-5</c:v>
                </c:pt>
                <c:pt idx="7113">
                  <c:v>2.379788E-5</c:v>
                </c:pt>
                <c:pt idx="7114">
                  <c:v>2.3803900000000001E-5</c:v>
                </c:pt>
                <c:pt idx="7115">
                  <c:v>2.3809660000000001E-5</c:v>
                </c:pt>
                <c:pt idx="7116">
                  <c:v>2.3815180000000001E-5</c:v>
                </c:pt>
                <c:pt idx="7117">
                  <c:v>2.382084E-5</c:v>
                </c:pt>
                <c:pt idx="7118">
                  <c:v>2.3826249999999999E-5</c:v>
                </c:pt>
                <c:pt idx="7119">
                  <c:v>2.3831760000000002E-5</c:v>
                </c:pt>
                <c:pt idx="7120">
                  <c:v>2.3807019999999999E-5</c:v>
                </c:pt>
                <c:pt idx="7121">
                  <c:v>2.3800710000000001E-5</c:v>
                </c:pt>
                <c:pt idx="7122">
                  <c:v>2.380635E-5</c:v>
                </c:pt>
                <c:pt idx="7123">
                  <c:v>2.3812149999999999E-5</c:v>
                </c:pt>
                <c:pt idx="7124">
                  <c:v>2.3817719999999999E-5</c:v>
                </c:pt>
                <c:pt idx="7125">
                  <c:v>2.3823330000000002E-5</c:v>
                </c:pt>
                <c:pt idx="7126">
                  <c:v>2.3828959999999999E-5</c:v>
                </c:pt>
                <c:pt idx="7127">
                  <c:v>2.3834610000000001E-5</c:v>
                </c:pt>
                <c:pt idx="7128">
                  <c:v>2.3809579999999998E-5</c:v>
                </c:pt>
                <c:pt idx="7129">
                  <c:v>2.3803270000000001E-5</c:v>
                </c:pt>
                <c:pt idx="7130">
                  <c:v>2.3809180000000001E-5</c:v>
                </c:pt>
                <c:pt idx="7131">
                  <c:v>2.381479E-5</c:v>
                </c:pt>
                <c:pt idx="7132">
                  <c:v>2.3820410000000001E-5</c:v>
                </c:pt>
                <c:pt idx="7133">
                  <c:v>2.3826180000000001E-5</c:v>
                </c:pt>
                <c:pt idx="7134">
                  <c:v>2.3831360000000001E-5</c:v>
                </c:pt>
                <c:pt idx="7135">
                  <c:v>2.3837049999999999E-5</c:v>
                </c:pt>
                <c:pt idx="7136">
                  <c:v>2.381217E-5</c:v>
                </c:pt>
                <c:pt idx="7137">
                  <c:v>2.3806040000000002E-5</c:v>
                </c:pt>
                <c:pt idx="7138">
                  <c:v>2.3811790000000001E-5</c:v>
                </c:pt>
                <c:pt idx="7139">
                  <c:v>2.38174E-5</c:v>
                </c:pt>
                <c:pt idx="7140">
                  <c:v>2.3823139999999998E-5</c:v>
                </c:pt>
                <c:pt idx="7141">
                  <c:v>2.3828700000000001E-5</c:v>
                </c:pt>
                <c:pt idx="7142">
                  <c:v>2.383421E-5</c:v>
                </c:pt>
                <c:pt idx="7143">
                  <c:v>2.3839790000000001E-5</c:v>
                </c:pt>
                <c:pt idx="7144">
                  <c:v>2.3814819999999999E-5</c:v>
                </c:pt>
                <c:pt idx="7145">
                  <c:v>2.3808519999999999E-5</c:v>
                </c:pt>
                <c:pt idx="7146">
                  <c:v>2.381444E-5</c:v>
                </c:pt>
                <c:pt idx="7147">
                  <c:v>2.381987E-5</c:v>
                </c:pt>
                <c:pt idx="7148">
                  <c:v>2.3825500000000001E-5</c:v>
                </c:pt>
                <c:pt idx="7149">
                  <c:v>2.3831120000000001E-5</c:v>
                </c:pt>
                <c:pt idx="7150">
                  <c:v>2.383673E-5</c:v>
                </c:pt>
                <c:pt idx="7151">
                  <c:v>2.38422E-5</c:v>
                </c:pt>
                <c:pt idx="7152">
                  <c:v>2.3817470000000002E-5</c:v>
                </c:pt>
                <c:pt idx="7153">
                  <c:v>2.3811070000000001E-5</c:v>
                </c:pt>
                <c:pt idx="7154">
                  <c:v>2.381696E-5</c:v>
                </c:pt>
                <c:pt idx="7155">
                  <c:v>2.382263E-5</c:v>
                </c:pt>
                <c:pt idx="7156">
                  <c:v>2.3827989999999999E-5</c:v>
                </c:pt>
                <c:pt idx="7157">
                  <c:v>2.3833690000000001E-5</c:v>
                </c:pt>
                <c:pt idx="7158">
                  <c:v>2.383944E-5</c:v>
                </c:pt>
                <c:pt idx="7159">
                  <c:v>2.3844799999999999E-5</c:v>
                </c:pt>
                <c:pt idx="7160">
                  <c:v>2.381987E-5</c:v>
                </c:pt>
                <c:pt idx="7161">
                  <c:v>2.3813630000000001E-5</c:v>
                </c:pt>
                <c:pt idx="7162">
                  <c:v>2.3819550000000001E-5</c:v>
                </c:pt>
                <c:pt idx="7163">
                  <c:v>2.3825060000000001E-5</c:v>
                </c:pt>
                <c:pt idx="7164">
                  <c:v>2.3830699999999999E-5</c:v>
                </c:pt>
                <c:pt idx="7165">
                  <c:v>2.3836029999999999E-5</c:v>
                </c:pt>
                <c:pt idx="7166">
                  <c:v>2.3841689999999998E-5</c:v>
                </c:pt>
                <c:pt idx="7167">
                  <c:v>2.3847300000000001E-5</c:v>
                </c:pt>
                <c:pt idx="7168">
                  <c:v>2.3822279999999999E-5</c:v>
                </c:pt>
                <c:pt idx="7169">
                  <c:v>2.3816200000000001E-5</c:v>
                </c:pt>
                <c:pt idx="7170">
                  <c:v>2.3821879999999998E-5</c:v>
                </c:pt>
                <c:pt idx="7171">
                  <c:v>2.3827269999999999E-5</c:v>
                </c:pt>
                <c:pt idx="7172">
                  <c:v>2.383314E-5</c:v>
                </c:pt>
                <c:pt idx="7173">
                  <c:v>2.3838649999999999E-5</c:v>
                </c:pt>
                <c:pt idx="7174">
                  <c:v>2.3844060000000002E-5</c:v>
                </c:pt>
                <c:pt idx="7175">
                  <c:v>2.38497E-5</c:v>
                </c:pt>
                <c:pt idx="7176">
                  <c:v>2.3824789999999999E-5</c:v>
                </c:pt>
                <c:pt idx="7177">
                  <c:v>2.3818499999999999E-5</c:v>
                </c:pt>
                <c:pt idx="7178">
                  <c:v>2.3824309999999999E-5</c:v>
                </c:pt>
                <c:pt idx="7179">
                  <c:v>2.382984E-5</c:v>
                </c:pt>
                <c:pt idx="7180">
                  <c:v>2.3835330000000001E-5</c:v>
                </c:pt>
                <c:pt idx="7181">
                  <c:v>2.384109E-5</c:v>
                </c:pt>
                <c:pt idx="7182">
                  <c:v>2.384651E-5</c:v>
                </c:pt>
                <c:pt idx="7183">
                  <c:v>2.3852150000000002E-5</c:v>
                </c:pt>
                <c:pt idx="7184">
                  <c:v>2.3827290000000001E-5</c:v>
                </c:pt>
                <c:pt idx="7185">
                  <c:v>2.3821040000000001E-5</c:v>
                </c:pt>
                <c:pt idx="7186">
                  <c:v>2.3826720000000001E-5</c:v>
                </c:pt>
                <c:pt idx="7187">
                  <c:v>2.3832380000000001E-5</c:v>
                </c:pt>
                <c:pt idx="7188">
                  <c:v>2.3837860000000002E-5</c:v>
                </c:pt>
                <c:pt idx="7189">
                  <c:v>2.38436E-5</c:v>
                </c:pt>
                <c:pt idx="7190">
                  <c:v>2.3848859999999999E-5</c:v>
                </c:pt>
                <c:pt idx="7191">
                  <c:v>2.385459E-5</c:v>
                </c:pt>
                <c:pt idx="7192">
                  <c:v>2.3829689999999999E-5</c:v>
                </c:pt>
                <c:pt idx="7193">
                  <c:v>2.3823180000000001E-5</c:v>
                </c:pt>
                <c:pt idx="7194">
                  <c:v>2.382902E-5</c:v>
                </c:pt>
                <c:pt idx="7195">
                  <c:v>2.38345E-5</c:v>
                </c:pt>
                <c:pt idx="7196">
                  <c:v>2.3840149999999999E-5</c:v>
                </c:pt>
                <c:pt idx="7197">
                  <c:v>2.384569E-5</c:v>
                </c:pt>
                <c:pt idx="7198">
                  <c:v>2.3851220000000001E-5</c:v>
                </c:pt>
                <c:pt idx="7199">
                  <c:v>2.3856569999999999E-5</c:v>
                </c:pt>
                <c:pt idx="7200">
                  <c:v>2.3831800000000001E-5</c:v>
                </c:pt>
                <c:pt idx="7201">
                  <c:v>2.3825609999999998E-5</c:v>
                </c:pt>
                <c:pt idx="7202">
                  <c:v>2.3831189999999999E-5</c:v>
                </c:pt>
                <c:pt idx="7203">
                  <c:v>2.383682E-5</c:v>
                </c:pt>
                <c:pt idx="7204">
                  <c:v>2.3842220000000002E-5</c:v>
                </c:pt>
                <c:pt idx="7205">
                  <c:v>2.3847899999999999E-5</c:v>
                </c:pt>
                <c:pt idx="7206">
                  <c:v>2.3853609999999999E-5</c:v>
                </c:pt>
                <c:pt idx="7207">
                  <c:v>2.3859060000000001E-5</c:v>
                </c:pt>
                <c:pt idx="7208">
                  <c:v>2.3864309999999999E-5</c:v>
                </c:pt>
                <c:pt idx="7209">
                  <c:v>2.3839379999999999E-5</c:v>
                </c:pt>
                <c:pt idx="7210">
                  <c:v>2.3832929999999999E-5</c:v>
                </c:pt>
                <c:pt idx="7211">
                  <c:v>2.3838989999999999E-5</c:v>
                </c:pt>
                <c:pt idx="7212">
                  <c:v>2.3844250000000001E-5</c:v>
                </c:pt>
                <c:pt idx="7213">
                  <c:v>2.38499E-5</c:v>
                </c:pt>
                <c:pt idx="7214">
                  <c:v>2.3855490000000002E-5</c:v>
                </c:pt>
                <c:pt idx="7215">
                  <c:v>2.3861159999999998E-5</c:v>
                </c:pt>
                <c:pt idx="7216">
                  <c:v>2.386642E-5</c:v>
                </c:pt>
                <c:pt idx="7217">
                  <c:v>2.3841169999999999E-5</c:v>
                </c:pt>
                <c:pt idx="7218">
                  <c:v>2.383508E-5</c:v>
                </c:pt>
                <c:pt idx="7219">
                  <c:v>2.3840969999999999E-5</c:v>
                </c:pt>
                <c:pt idx="7220">
                  <c:v>2.3846420000000001E-5</c:v>
                </c:pt>
                <c:pt idx="7221">
                  <c:v>2.3852100000000002E-5</c:v>
                </c:pt>
                <c:pt idx="7222">
                  <c:v>2.385769E-5</c:v>
                </c:pt>
                <c:pt idx="7223">
                  <c:v>2.386317E-5</c:v>
                </c:pt>
                <c:pt idx="7224">
                  <c:v>2.3868579999999999E-5</c:v>
                </c:pt>
                <c:pt idx="7225">
                  <c:v>2.3843389999999999E-5</c:v>
                </c:pt>
                <c:pt idx="7226">
                  <c:v>2.3837170000000001E-5</c:v>
                </c:pt>
                <c:pt idx="7227">
                  <c:v>2.384312E-5</c:v>
                </c:pt>
                <c:pt idx="7228">
                  <c:v>2.3848629999999999E-5</c:v>
                </c:pt>
                <c:pt idx="7229">
                  <c:v>2.38543E-5</c:v>
                </c:pt>
                <c:pt idx="7230">
                  <c:v>2.385958E-5</c:v>
                </c:pt>
                <c:pt idx="7231">
                  <c:v>2.3865270000000001E-5</c:v>
                </c:pt>
                <c:pt idx="7232">
                  <c:v>2.3870809999999999E-5</c:v>
                </c:pt>
                <c:pt idx="7233">
                  <c:v>2.3845869999999999E-5</c:v>
                </c:pt>
                <c:pt idx="7234">
                  <c:v>2.3839609999999999E-5</c:v>
                </c:pt>
                <c:pt idx="7235">
                  <c:v>2.3845410000000001E-5</c:v>
                </c:pt>
                <c:pt idx="7236">
                  <c:v>2.3851030000000001E-5</c:v>
                </c:pt>
                <c:pt idx="7237">
                  <c:v>2.3856460000000002E-5</c:v>
                </c:pt>
                <c:pt idx="7238">
                  <c:v>2.3862179999999999E-5</c:v>
                </c:pt>
                <c:pt idx="7239">
                  <c:v>2.3867609999999999E-5</c:v>
                </c:pt>
                <c:pt idx="7240">
                  <c:v>2.3873120000000002E-5</c:v>
                </c:pt>
                <c:pt idx="7241">
                  <c:v>2.3848239999999999E-5</c:v>
                </c:pt>
                <c:pt idx="7242">
                  <c:v>2.384176E-5</c:v>
                </c:pt>
                <c:pt idx="7243">
                  <c:v>2.3847590000000001E-5</c:v>
                </c:pt>
                <c:pt idx="7244">
                  <c:v>2.3853110000000001E-5</c:v>
                </c:pt>
                <c:pt idx="7245">
                  <c:v>2.3858730000000001E-5</c:v>
                </c:pt>
                <c:pt idx="7246">
                  <c:v>2.3864269999999999E-5</c:v>
                </c:pt>
                <c:pt idx="7247">
                  <c:v>2.3869920000000001E-5</c:v>
                </c:pt>
                <c:pt idx="7248">
                  <c:v>2.3875449999999999E-5</c:v>
                </c:pt>
                <c:pt idx="7249">
                  <c:v>2.388099E-5</c:v>
                </c:pt>
                <c:pt idx="7250">
                  <c:v>2.38558E-5</c:v>
                </c:pt>
                <c:pt idx="7251">
                  <c:v>2.3849449999999999E-5</c:v>
                </c:pt>
                <c:pt idx="7252">
                  <c:v>2.3855159999999999E-5</c:v>
                </c:pt>
                <c:pt idx="7253">
                  <c:v>2.3860629999999999E-5</c:v>
                </c:pt>
                <c:pt idx="7254">
                  <c:v>2.3866190000000001E-5</c:v>
                </c:pt>
                <c:pt idx="7255">
                  <c:v>2.387193E-5</c:v>
                </c:pt>
                <c:pt idx="7256">
                  <c:v>2.3877489999999999E-5</c:v>
                </c:pt>
                <c:pt idx="7257">
                  <c:v>2.3882840000000001E-5</c:v>
                </c:pt>
                <c:pt idx="7258">
                  <c:v>2.3857829999999999E-5</c:v>
                </c:pt>
                <c:pt idx="7259">
                  <c:v>2.3851379999999999E-5</c:v>
                </c:pt>
                <c:pt idx="7260">
                  <c:v>2.385712E-5</c:v>
                </c:pt>
                <c:pt idx="7261">
                  <c:v>2.3862769999999999E-5</c:v>
                </c:pt>
                <c:pt idx="7262">
                  <c:v>2.38684E-5</c:v>
                </c:pt>
                <c:pt idx="7263">
                  <c:v>2.3873940000000001E-5</c:v>
                </c:pt>
                <c:pt idx="7264">
                  <c:v>2.3879479999999999E-5</c:v>
                </c:pt>
                <c:pt idx="7265">
                  <c:v>2.388497E-5</c:v>
                </c:pt>
                <c:pt idx="7266">
                  <c:v>2.386002E-5</c:v>
                </c:pt>
                <c:pt idx="7267">
                  <c:v>2.3853590000000001E-5</c:v>
                </c:pt>
                <c:pt idx="7268">
                  <c:v>2.3859319999999998E-5</c:v>
                </c:pt>
                <c:pt idx="7269">
                  <c:v>2.386486E-5</c:v>
                </c:pt>
                <c:pt idx="7270">
                  <c:v>2.387044E-5</c:v>
                </c:pt>
                <c:pt idx="7271">
                  <c:v>2.3876020000000001E-5</c:v>
                </c:pt>
                <c:pt idx="7272">
                  <c:v>2.3881390000000001E-5</c:v>
                </c:pt>
                <c:pt idx="7273">
                  <c:v>2.3887269999999999E-5</c:v>
                </c:pt>
                <c:pt idx="7274">
                  <c:v>2.386205E-5</c:v>
                </c:pt>
                <c:pt idx="7275">
                  <c:v>2.38558E-5</c:v>
                </c:pt>
                <c:pt idx="7276">
                  <c:v>2.3861599999999999E-5</c:v>
                </c:pt>
                <c:pt idx="7277">
                  <c:v>2.3866929999999999E-5</c:v>
                </c:pt>
                <c:pt idx="7278">
                  <c:v>2.387261E-5</c:v>
                </c:pt>
                <c:pt idx="7279">
                  <c:v>2.3878169999999999E-5</c:v>
                </c:pt>
                <c:pt idx="7280">
                  <c:v>2.3883789999999999E-5</c:v>
                </c:pt>
                <c:pt idx="7281">
                  <c:v>2.3889359999999999E-5</c:v>
                </c:pt>
                <c:pt idx="7282">
                  <c:v>2.3894829999999999E-5</c:v>
                </c:pt>
                <c:pt idx="7283">
                  <c:v>2.3869620000000001E-5</c:v>
                </c:pt>
                <c:pt idx="7284">
                  <c:v>2.3863190000000001E-5</c:v>
                </c:pt>
                <c:pt idx="7285">
                  <c:v>2.3869009999999999E-5</c:v>
                </c:pt>
                <c:pt idx="7286">
                  <c:v>2.3874479999999998E-5</c:v>
                </c:pt>
                <c:pt idx="7287">
                  <c:v>2.3880049999999998E-5</c:v>
                </c:pt>
                <c:pt idx="7288">
                  <c:v>2.3885719999999999E-5</c:v>
                </c:pt>
                <c:pt idx="7289">
                  <c:v>2.3891030000000001E-5</c:v>
                </c:pt>
                <c:pt idx="7290">
                  <c:v>2.3896650000000001E-5</c:v>
                </c:pt>
                <c:pt idx="7291">
                  <c:v>2.387155E-5</c:v>
                </c:pt>
                <c:pt idx="7292">
                  <c:v>2.38652E-5</c:v>
                </c:pt>
                <c:pt idx="7293">
                  <c:v>2.3870759999999999E-5</c:v>
                </c:pt>
                <c:pt idx="7294">
                  <c:v>2.387644E-5</c:v>
                </c:pt>
                <c:pt idx="7295">
                  <c:v>2.3881999999999999E-5</c:v>
                </c:pt>
                <c:pt idx="7296">
                  <c:v>2.388758E-5</c:v>
                </c:pt>
                <c:pt idx="7297">
                  <c:v>2.389295E-5</c:v>
                </c:pt>
                <c:pt idx="7298">
                  <c:v>2.3898369999999999E-5</c:v>
                </c:pt>
                <c:pt idx="7299">
                  <c:v>2.3873419999999999E-5</c:v>
                </c:pt>
                <c:pt idx="7300">
                  <c:v>2.3867019999999998E-5</c:v>
                </c:pt>
                <c:pt idx="7301">
                  <c:v>2.387271E-5</c:v>
                </c:pt>
                <c:pt idx="7302">
                  <c:v>2.3878110000000002E-5</c:v>
                </c:pt>
                <c:pt idx="7303">
                  <c:v>2.3883680000000002E-5</c:v>
                </c:pt>
                <c:pt idx="7304">
                  <c:v>2.3889090000000001E-5</c:v>
                </c:pt>
                <c:pt idx="7305">
                  <c:v>2.3894670000000001E-5</c:v>
                </c:pt>
                <c:pt idx="7306">
                  <c:v>2.390012E-5</c:v>
                </c:pt>
                <c:pt idx="7307">
                  <c:v>2.3875219999999999E-5</c:v>
                </c:pt>
                <c:pt idx="7308">
                  <c:v>2.3868760000000002E-5</c:v>
                </c:pt>
                <c:pt idx="7309">
                  <c:v>2.3874429999999998E-5</c:v>
                </c:pt>
                <c:pt idx="7310">
                  <c:v>2.387997E-5</c:v>
                </c:pt>
                <c:pt idx="7311">
                  <c:v>2.388564E-5</c:v>
                </c:pt>
                <c:pt idx="7312">
                  <c:v>2.3891040000000002E-5</c:v>
                </c:pt>
                <c:pt idx="7313">
                  <c:v>2.3896450000000001E-5</c:v>
                </c:pt>
                <c:pt idx="7314">
                  <c:v>2.3902220000000001E-5</c:v>
                </c:pt>
                <c:pt idx="7315">
                  <c:v>2.3907709999999999E-5</c:v>
                </c:pt>
                <c:pt idx="7316">
                  <c:v>2.38824E-5</c:v>
                </c:pt>
                <c:pt idx="7317">
                  <c:v>2.3875849999999999E-5</c:v>
                </c:pt>
                <c:pt idx="7318">
                  <c:v>2.388176E-5</c:v>
                </c:pt>
                <c:pt idx="7319">
                  <c:v>2.388719E-5</c:v>
                </c:pt>
                <c:pt idx="7320">
                  <c:v>2.3892870000000001E-5</c:v>
                </c:pt>
                <c:pt idx="7321">
                  <c:v>2.3898390000000001E-5</c:v>
                </c:pt>
                <c:pt idx="7322">
                  <c:v>2.3903829999999998E-5</c:v>
                </c:pt>
                <c:pt idx="7323">
                  <c:v>2.390918E-5</c:v>
                </c:pt>
                <c:pt idx="7324">
                  <c:v>2.3884079999999999E-5</c:v>
                </c:pt>
                <c:pt idx="7325">
                  <c:v>2.3877579999999998E-5</c:v>
                </c:pt>
                <c:pt idx="7326">
                  <c:v>2.3883570000000001E-5</c:v>
                </c:pt>
                <c:pt idx="7327">
                  <c:v>2.3889000000000001E-5</c:v>
                </c:pt>
                <c:pt idx="7328">
                  <c:v>2.3894389999999999E-5</c:v>
                </c:pt>
                <c:pt idx="7329">
                  <c:v>2.3900050000000002E-5</c:v>
                </c:pt>
                <c:pt idx="7330">
                  <c:v>2.3905479999999999E-5</c:v>
                </c:pt>
                <c:pt idx="7331">
                  <c:v>2.3911059999999999E-5</c:v>
                </c:pt>
                <c:pt idx="7332">
                  <c:v>2.388593E-5</c:v>
                </c:pt>
                <c:pt idx="7333">
                  <c:v>2.3879379999999999E-5</c:v>
                </c:pt>
                <c:pt idx="7334">
                  <c:v>2.388511E-5</c:v>
                </c:pt>
                <c:pt idx="7335">
                  <c:v>2.3890750000000002E-5</c:v>
                </c:pt>
                <c:pt idx="7336">
                  <c:v>2.3896220000000001E-5</c:v>
                </c:pt>
                <c:pt idx="7337">
                  <c:v>2.3901809999999999E-5</c:v>
                </c:pt>
                <c:pt idx="7338">
                  <c:v>2.3907060000000001E-5</c:v>
                </c:pt>
                <c:pt idx="7339">
                  <c:v>2.391252E-5</c:v>
                </c:pt>
                <c:pt idx="7340">
                  <c:v>2.391799E-5</c:v>
                </c:pt>
                <c:pt idx="7341">
                  <c:v>2.3892970000000001E-5</c:v>
                </c:pt>
                <c:pt idx="7342">
                  <c:v>2.388646E-5</c:v>
                </c:pt>
                <c:pt idx="7343">
                  <c:v>2.3891960000000002E-5</c:v>
                </c:pt>
                <c:pt idx="7344">
                  <c:v>2.3897349999999999E-5</c:v>
                </c:pt>
                <c:pt idx="7345">
                  <c:v>2.3902959999999999E-5</c:v>
                </c:pt>
                <c:pt idx="7346">
                  <c:v>2.3908439999999999E-5</c:v>
                </c:pt>
                <c:pt idx="7347">
                  <c:v>2.3913959999999999E-5</c:v>
                </c:pt>
                <c:pt idx="7348">
                  <c:v>2.391921E-5</c:v>
                </c:pt>
                <c:pt idx="7349">
                  <c:v>2.3894249999999999E-5</c:v>
                </c:pt>
                <c:pt idx="7350">
                  <c:v>2.3887640000000001E-5</c:v>
                </c:pt>
                <c:pt idx="7351">
                  <c:v>2.3893360000000001E-5</c:v>
                </c:pt>
                <c:pt idx="7352">
                  <c:v>2.3898780000000001E-5</c:v>
                </c:pt>
                <c:pt idx="7353">
                  <c:v>2.390438E-5</c:v>
                </c:pt>
                <c:pt idx="7354">
                  <c:v>2.390981E-5</c:v>
                </c:pt>
                <c:pt idx="7355">
                  <c:v>2.3915340000000001E-5</c:v>
                </c:pt>
                <c:pt idx="7356">
                  <c:v>2.392066E-5</c:v>
                </c:pt>
                <c:pt idx="7357">
                  <c:v>2.3895599999999999E-5</c:v>
                </c:pt>
                <c:pt idx="7358">
                  <c:v>2.3889240000000001E-5</c:v>
                </c:pt>
                <c:pt idx="7359">
                  <c:v>2.3894689999999999E-5</c:v>
                </c:pt>
                <c:pt idx="7360">
                  <c:v>2.3900380000000001E-5</c:v>
                </c:pt>
                <c:pt idx="7361">
                  <c:v>2.3905679999999999E-5</c:v>
                </c:pt>
                <c:pt idx="7362">
                  <c:v>2.3911239999999998E-5</c:v>
                </c:pt>
                <c:pt idx="7363">
                  <c:v>2.3916809999999998E-5</c:v>
                </c:pt>
                <c:pt idx="7364">
                  <c:v>2.3922280000000002E-5</c:v>
                </c:pt>
                <c:pt idx="7365">
                  <c:v>2.3927600000000001E-5</c:v>
                </c:pt>
                <c:pt idx="7366">
                  <c:v>2.3902360000000001E-5</c:v>
                </c:pt>
                <c:pt idx="7367">
                  <c:v>2.3895930000000001E-5</c:v>
                </c:pt>
                <c:pt idx="7368">
                  <c:v>2.3901780000000001E-5</c:v>
                </c:pt>
                <c:pt idx="7369">
                  <c:v>2.3907129999999999E-5</c:v>
                </c:pt>
                <c:pt idx="7370">
                  <c:v>2.3912549999999999E-5</c:v>
                </c:pt>
                <c:pt idx="7371">
                  <c:v>2.3917920000000002E-5</c:v>
                </c:pt>
                <c:pt idx="7372">
                  <c:v>2.392352E-5</c:v>
                </c:pt>
                <c:pt idx="7373">
                  <c:v>2.3929019999999999E-5</c:v>
                </c:pt>
                <c:pt idx="7374">
                  <c:v>2.3903860000000001E-5</c:v>
                </c:pt>
                <c:pt idx="7375">
                  <c:v>2.3897430000000001E-5</c:v>
                </c:pt>
                <c:pt idx="7376">
                  <c:v>2.3902919999999999E-5</c:v>
                </c:pt>
                <c:pt idx="7377">
                  <c:v>2.390845E-5</c:v>
                </c:pt>
                <c:pt idx="7378">
                  <c:v>2.3914049999999998E-5</c:v>
                </c:pt>
                <c:pt idx="7379">
                  <c:v>2.3919370000000001E-5</c:v>
                </c:pt>
                <c:pt idx="7380">
                  <c:v>2.3924930000000001E-5</c:v>
                </c:pt>
                <c:pt idx="7381">
                  <c:v>2.3930429999999999E-5</c:v>
                </c:pt>
                <c:pt idx="7382">
                  <c:v>2.3935780000000001E-5</c:v>
                </c:pt>
                <c:pt idx="7383">
                  <c:v>2.391044E-5</c:v>
                </c:pt>
                <c:pt idx="7384">
                  <c:v>2.3903770000000001E-5</c:v>
                </c:pt>
                <c:pt idx="7385">
                  <c:v>2.3909530000000001E-5</c:v>
                </c:pt>
                <c:pt idx="7386">
                  <c:v>2.3914929999999999E-5</c:v>
                </c:pt>
                <c:pt idx="7387">
                  <c:v>2.392052E-5</c:v>
                </c:pt>
                <c:pt idx="7388">
                  <c:v>2.392603E-5</c:v>
                </c:pt>
                <c:pt idx="7389">
                  <c:v>2.3931579999999998E-5</c:v>
                </c:pt>
                <c:pt idx="7390">
                  <c:v>2.393688E-5</c:v>
                </c:pt>
                <c:pt idx="7391">
                  <c:v>2.3911529999999998E-5</c:v>
                </c:pt>
                <c:pt idx="7392">
                  <c:v>2.3904940000000002E-5</c:v>
                </c:pt>
                <c:pt idx="7393">
                  <c:v>2.3910500000000001E-5</c:v>
                </c:pt>
                <c:pt idx="7394">
                  <c:v>2.3916270000000001E-5</c:v>
                </c:pt>
                <c:pt idx="7395">
                  <c:v>2.3921709999999999E-5</c:v>
                </c:pt>
                <c:pt idx="7396">
                  <c:v>2.3927120000000001E-5</c:v>
                </c:pt>
                <c:pt idx="7397">
                  <c:v>2.3932459999999999E-5</c:v>
                </c:pt>
                <c:pt idx="7398">
                  <c:v>2.3938010000000001E-5</c:v>
                </c:pt>
                <c:pt idx="7399">
                  <c:v>2.3943540000000001E-5</c:v>
                </c:pt>
                <c:pt idx="7400">
                  <c:v>2.3918029999999999E-5</c:v>
                </c:pt>
                <c:pt idx="7401">
                  <c:v>2.3911439999999999E-5</c:v>
                </c:pt>
                <c:pt idx="7402">
                  <c:v>2.391717E-5</c:v>
                </c:pt>
                <c:pt idx="7403">
                  <c:v>2.39226E-5</c:v>
                </c:pt>
                <c:pt idx="7404">
                  <c:v>2.3927890000000001E-5</c:v>
                </c:pt>
                <c:pt idx="7405">
                  <c:v>2.393345E-5</c:v>
                </c:pt>
                <c:pt idx="7406">
                  <c:v>2.393901E-5</c:v>
                </c:pt>
                <c:pt idx="7407">
                  <c:v>2.3944400000000001E-5</c:v>
                </c:pt>
                <c:pt idx="7408">
                  <c:v>2.391925E-5</c:v>
                </c:pt>
                <c:pt idx="7409">
                  <c:v>2.391266E-5</c:v>
                </c:pt>
                <c:pt idx="7410">
                  <c:v>2.391828E-5</c:v>
                </c:pt>
                <c:pt idx="7411">
                  <c:v>2.392371E-5</c:v>
                </c:pt>
                <c:pt idx="7412">
                  <c:v>2.3929029999999999E-5</c:v>
                </c:pt>
                <c:pt idx="7413">
                  <c:v>2.3934570000000001E-5</c:v>
                </c:pt>
                <c:pt idx="7414">
                  <c:v>2.3940140000000001E-5</c:v>
                </c:pt>
                <c:pt idx="7415">
                  <c:v>2.394555E-5</c:v>
                </c:pt>
                <c:pt idx="7416">
                  <c:v>2.3950850000000001E-5</c:v>
                </c:pt>
                <c:pt idx="7417">
                  <c:v>2.3925719999999998E-5</c:v>
                </c:pt>
                <c:pt idx="7418">
                  <c:v>2.3918999999999999E-5</c:v>
                </c:pt>
                <c:pt idx="7419">
                  <c:v>2.3924559999999998E-5</c:v>
                </c:pt>
                <c:pt idx="7420">
                  <c:v>2.3929989999999999E-5</c:v>
                </c:pt>
                <c:pt idx="7421">
                  <c:v>2.3935419999999999E-5</c:v>
                </c:pt>
                <c:pt idx="7422">
                  <c:v>2.3940920000000001E-5</c:v>
                </c:pt>
                <c:pt idx="7423">
                  <c:v>2.394628E-5</c:v>
                </c:pt>
                <c:pt idx="7424">
                  <c:v>2.3951760000000001E-5</c:v>
                </c:pt>
                <c:pt idx="7425">
                  <c:v>2.3926209999999999E-5</c:v>
                </c:pt>
                <c:pt idx="7426">
                  <c:v>2.391974E-5</c:v>
                </c:pt>
                <c:pt idx="7427">
                  <c:v>2.392526E-5</c:v>
                </c:pt>
                <c:pt idx="7428">
                  <c:v>2.393073E-5</c:v>
                </c:pt>
                <c:pt idx="7429">
                  <c:v>2.393621E-5</c:v>
                </c:pt>
                <c:pt idx="7430">
                  <c:v>2.3941659999999999E-5</c:v>
                </c:pt>
                <c:pt idx="7431">
                  <c:v>2.3947129999999999E-5</c:v>
                </c:pt>
                <c:pt idx="7432">
                  <c:v>2.3952550000000002E-5</c:v>
                </c:pt>
                <c:pt idx="7433">
                  <c:v>2.3957889999999999E-5</c:v>
                </c:pt>
                <c:pt idx="7434">
                  <c:v>2.3932390000000001E-5</c:v>
                </c:pt>
                <c:pt idx="7435">
                  <c:v>2.3925529999999999E-5</c:v>
                </c:pt>
                <c:pt idx="7436">
                  <c:v>2.393136E-5</c:v>
                </c:pt>
                <c:pt idx="7437">
                  <c:v>2.393698E-5</c:v>
                </c:pt>
                <c:pt idx="7438">
                  <c:v>2.3942239999999999E-5</c:v>
                </c:pt>
                <c:pt idx="7439">
                  <c:v>2.394773E-5</c:v>
                </c:pt>
                <c:pt idx="7440">
                  <c:v>2.3953180000000002E-5</c:v>
                </c:pt>
                <c:pt idx="7441">
                  <c:v>2.3958400000000001E-5</c:v>
                </c:pt>
                <c:pt idx="7442">
                  <c:v>2.3933239999999999E-5</c:v>
                </c:pt>
                <c:pt idx="7443">
                  <c:v>2.3926509999999999E-5</c:v>
                </c:pt>
                <c:pt idx="7444">
                  <c:v>2.3931979999999999E-5</c:v>
                </c:pt>
                <c:pt idx="7445">
                  <c:v>2.393752E-5</c:v>
                </c:pt>
                <c:pt idx="7446">
                  <c:v>2.3942869999999999E-5</c:v>
                </c:pt>
                <c:pt idx="7447">
                  <c:v>2.3948430000000001E-5</c:v>
                </c:pt>
                <c:pt idx="7448">
                  <c:v>2.3953760000000002E-5</c:v>
                </c:pt>
                <c:pt idx="7449">
                  <c:v>2.3959199999999999E-5</c:v>
                </c:pt>
                <c:pt idx="7450">
                  <c:v>2.3964500000000001E-5</c:v>
                </c:pt>
                <c:pt idx="7451">
                  <c:v>2.3939220000000001E-5</c:v>
                </c:pt>
                <c:pt idx="7452">
                  <c:v>2.393247E-5</c:v>
                </c:pt>
                <c:pt idx="7453">
                  <c:v>2.393795E-5</c:v>
                </c:pt>
                <c:pt idx="7454">
                  <c:v>2.3943390000000001E-5</c:v>
                </c:pt>
                <c:pt idx="7455">
                  <c:v>2.394889E-5</c:v>
                </c:pt>
                <c:pt idx="7456">
                  <c:v>2.3954100000000002E-5</c:v>
                </c:pt>
                <c:pt idx="7457">
                  <c:v>2.3959670000000002E-5</c:v>
                </c:pt>
                <c:pt idx="7458">
                  <c:v>2.3964940000000001E-5</c:v>
                </c:pt>
                <c:pt idx="7459">
                  <c:v>2.393988E-5</c:v>
                </c:pt>
                <c:pt idx="7460">
                  <c:v>2.393291E-5</c:v>
                </c:pt>
                <c:pt idx="7461">
                  <c:v>2.3938469999999999E-5</c:v>
                </c:pt>
                <c:pt idx="7462">
                  <c:v>2.394396E-5</c:v>
                </c:pt>
                <c:pt idx="7463">
                  <c:v>2.3949400000000001E-5</c:v>
                </c:pt>
                <c:pt idx="7464">
                  <c:v>2.3954779999999998E-5</c:v>
                </c:pt>
                <c:pt idx="7465">
                  <c:v>2.3960209999999999E-5</c:v>
                </c:pt>
                <c:pt idx="7466">
                  <c:v>2.3965629999999998E-5</c:v>
                </c:pt>
                <c:pt idx="7467">
                  <c:v>2.397084E-5</c:v>
                </c:pt>
                <c:pt idx="7468">
                  <c:v>2.3945380000000001E-5</c:v>
                </c:pt>
                <c:pt idx="7469">
                  <c:v>2.3938790000000001E-5</c:v>
                </c:pt>
                <c:pt idx="7470">
                  <c:v>2.394424E-5</c:v>
                </c:pt>
                <c:pt idx="7471">
                  <c:v>2.3949690000000001E-5</c:v>
                </c:pt>
                <c:pt idx="7472">
                  <c:v>2.3954970000000001E-5</c:v>
                </c:pt>
                <c:pt idx="7473">
                  <c:v>2.3960430000000001E-5</c:v>
                </c:pt>
                <c:pt idx="7474">
                  <c:v>2.3965720000000001E-5</c:v>
                </c:pt>
                <c:pt idx="7475">
                  <c:v>2.3971140000000001E-5</c:v>
                </c:pt>
                <c:pt idx="7476">
                  <c:v>2.3945689999999999E-5</c:v>
                </c:pt>
                <c:pt idx="7477">
                  <c:v>2.3938890000000001E-5</c:v>
                </c:pt>
                <c:pt idx="7478">
                  <c:v>2.394459E-5</c:v>
                </c:pt>
                <c:pt idx="7479">
                  <c:v>2.394987E-5</c:v>
                </c:pt>
                <c:pt idx="7480">
                  <c:v>2.3955269999999999E-5</c:v>
                </c:pt>
                <c:pt idx="7481">
                  <c:v>2.3960799999999999E-5</c:v>
                </c:pt>
                <c:pt idx="7482">
                  <c:v>2.396595E-5</c:v>
                </c:pt>
                <c:pt idx="7483">
                  <c:v>2.397127E-5</c:v>
                </c:pt>
                <c:pt idx="7484">
                  <c:v>2.39765E-5</c:v>
                </c:pt>
                <c:pt idx="7485">
                  <c:v>2.3951249999999999E-5</c:v>
                </c:pt>
                <c:pt idx="7486">
                  <c:v>2.394444E-5</c:v>
                </c:pt>
                <c:pt idx="7487">
                  <c:v>2.3949989999999999E-5</c:v>
                </c:pt>
                <c:pt idx="7488">
                  <c:v>2.3955300000000001E-5</c:v>
                </c:pt>
                <c:pt idx="7489">
                  <c:v>2.396061E-5</c:v>
                </c:pt>
                <c:pt idx="7490">
                  <c:v>2.396584E-5</c:v>
                </c:pt>
                <c:pt idx="7491">
                  <c:v>2.3971399999999999E-5</c:v>
                </c:pt>
                <c:pt idx="7492">
                  <c:v>2.3976660000000001E-5</c:v>
                </c:pt>
                <c:pt idx="7493">
                  <c:v>2.3951240000000001E-5</c:v>
                </c:pt>
                <c:pt idx="7494">
                  <c:v>2.3944429999999999E-5</c:v>
                </c:pt>
                <c:pt idx="7495">
                  <c:v>2.3949949999999999E-5</c:v>
                </c:pt>
                <c:pt idx="7496">
                  <c:v>2.3955300000000001E-5</c:v>
                </c:pt>
                <c:pt idx="7497">
                  <c:v>2.396071E-5</c:v>
                </c:pt>
                <c:pt idx="7498">
                  <c:v>2.3965870000000002E-5</c:v>
                </c:pt>
                <c:pt idx="7499">
                  <c:v>2.3971309999999999E-5</c:v>
                </c:pt>
                <c:pt idx="7500">
                  <c:v>2.397675E-5</c:v>
                </c:pt>
                <c:pt idx="7501">
                  <c:v>2.3982009999999999E-5</c:v>
                </c:pt>
                <c:pt idx="7502">
                  <c:v>2.3956660000000001E-5</c:v>
                </c:pt>
                <c:pt idx="7503">
                  <c:v>2.3949830000000001E-5</c:v>
                </c:pt>
                <c:pt idx="7504">
                  <c:v>2.3955219999999999E-5</c:v>
                </c:pt>
                <c:pt idx="7505">
                  <c:v>2.3960509999999999E-5</c:v>
                </c:pt>
                <c:pt idx="7506">
                  <c:v>2.3966100000000001E-5</c:v>
                </c:pt>
                <c:pt idx="7507">
                  <c:v>2.3971309999999999E-5</c:v>
                </c:pt>
                <c:pt idx="7508">
                  <c:v>2.397674E-5</c:v>
                </c:pt>
                <c:pt idx="7509">
                  <c:v>2.3981859999999999E-5</c:v>
                </c:pt>
                <c:pt idx="7510">
                  <c:v>2.3987320000000001E-5</c:v>
                </c:pt>
                <c:pt idx="7511">
                  <c:v>2.3961690000000001E-5</c:v>
                </c:pt>
                <c:pt idx="7512">
                  <c:v>2.3954720000000001E-5</c:v>
                </c:pt>
                <c:pt idx="7513">
                  <c:v>2.3960349999999998E-5</c:v>
                </c:pt>
                <c:pt idx="7514">
                  <c:v>2.39658E-5</c:v>
                </c:pt>
                <c:pt idx="7515">
                  <c:v>2.3970959999999999E-5</c:v>
                </c:pt>
                <c:pt idx="7516">
                  <c:v>2.39765E-5</c:v>
                </c:pt>
                <c:pt idx="7517">
                  <c:v>2.3981759999999999E-5</c:v>
                </c:pt>
                <c:pt idx="7518">
                  <c:v>2.3986840000000002E-5</c:v>
                </c:pt>
                <c:pt idx="7519">
                  <c:v>2.3961750000000001E-5</c:v>
                </c:pt>
                <c:pt idx="7520">
                  <c:v>2.3954649999999999E-5</c:v>
                </c:pt>
                <c:pt idx="7521">
                  <c:v>2.396028E-5</c:v>
                </c:pt>
                <c:pt idx="7522">
                  <c:v>2.39658E-5</c:v>
                </c:pt>
                <c:pt idx="7523">
                  <c:v>2.3971050000000002E-5</c:v>
                </c:pt>
                <c:pt idx="7524">
                  <c:v>2.3976470000000001E-5</c:v>
                </c:pt>
                <c:pt idx="7525">
                  <c:v>2.3981719999999999E-5</c:v>
                </c:pt>
                <c:pt idx="7526">
                  <c:v>2.3987080000000001E-5</c:v>
                </c:pt>
                <c:pt idx="7527">
                  <c:v>2.399224E-5</c:v>
                </c:pt>
                <c:pt idx="7528">
                  <c:v>2.3966830000000001E-5</c:v>
                </c:pt>
                <c:pt idx="7529">
                  <c:v>2.3959969999999999E-5</c:v>
                </c:pt>
                <c:pt idx="7530">
                  <c:v>2.3965489999999999E-5</c:v>
                </c:pt>
                <c:pt idx="7531">
                  <c:v>2.3971000000000001E-5</c:v>
                </c:pt>
                <c:pt idx="7532">
                  <c:v>2.3976299999999999E-5</c:v>
                </c:pt>
                <c:pt idx="7533">
                  <c:v>2.398159E-5</c:v>
                </c:pt>
                <c:pt idx="7534">
                  <c:v>2.398682E-5</c:v>
                </c:pt>
                <c:pt idx="7535">
                  <c:v>2.3992210000000001E-5</c:v>
                </c:pt>
                <c:pt idx="7536">
                  <c:v>2.3997530000000001E-5</c:v>
                </c:pt>
                <c:pt idx="7537">
                  <c:v>2.3971970000000001E-5</c:v>
                </c:pt>
                <c:pt idx="7538">
                  <c:v>2.3965180000000001E-5</c:v>
                </c:pt>
                <c:pt idx="7539">
                  <c:v>2.3970519999999998E-5</c:v>
                </c:pt>
                <c:pt idx="7540">
                  <c:v>2.3976049999999999E-5</c:v>
                </c:pt>
                <c:pt idx="7541">
                  <c:v>2.3981369999999998E-5</c:v>
                </c:pt>
                <c:pt idx="7542">
                  <c:v>2.3986599999999998E-5</c:v>
                </c:pt>
                <c:pt idx="7543">
                  <c:v>2.3991889999999999E-5</c:v>
                </c:pt>
                <c:pt idx="7544">
                  <c:v>2.399728E-5</c:v>
                </c:pt>
                <c:pt idx="7545">
                  <c:v>2.3971889999999999E-5</c:v>
                </c:pt>
                <c:pt idx="7546">
                  <c:v>2.3964990000000001E-5</c:v>
                </c:pt>
                <c:pt idx="7547">
                  <c:v>2.3970429999999999E-5</c:v>
                </c:pt>
                <c:pt idx="7548">
                  <c:v>2.3976049999999999E-5</c:v>
                </c:pt>
                <c:pt idx="7549">
                  <c:v>2.398135E-5</c:v>
                </c:pt>
                <c:pt idx="7550">
                  <c:v>2.3986509999999999E-5</c:v>
                </c:pt>
                <c:pt idx="7551">
                  <c:v>2.3991789999999999E-5</c:v>
                </c:pt>
                <c:pt idx="7552">
                  <c:v>2.3997269999999999E-5</c:v>
                </c:pt>
                <c:pt idx="7553">
                  <c:v>2.400251E-5</c:v>
                </c:pt>
                <c:pt idx="7554">
                  <c:v>2.3976969999999999E-5</c:v>
                </c:pt>
                <c:pt idx="7555">
                  <c:v>2.3970099999999999E-5</c:v>
                </c:pt>
                <c:pt idx="7556">
                  <c:v>2.397563E-5</c:v>
                </c:pt>
                <c:pt idx="7557">
                  <c:v>2.3980930000000001E-5</c:v>
                </c:pt>
                <c:pt idx="7558">
                  <c:v>2.3986300000000001E-5</c:v>
                </c:pt>
                <c:pt idx="7559">
                  <c:v>2.3991589999999998E-5</c:v>
                </c:pt>
                <c:pt idx="7560">
                  <c:v>2.3996960000000001E-5</c:v>
                </c:pt>
                <c:pt idx="7561">
                  <c:v>2.400232E-5</c:v>
                </c:pt>
                <c:pt idx="7562">
                  <c:v>2.400759E-5</c:v>
                </c:pt>
                <c:pt idx="7563">
                  <c:v>2.398192E-5</c:v>
                </c:pt>
                <c:pt idx="7564">
                  <c:v>2.397515E-5</c:v>
                </c:pt>
                <c:pt idx="7565">
                  <c:v>2.3980580000000001E-5</c:v>
                </c:pt>
                <c:pt idx="7566">
                  <c:v>2.3985920000000002E-5</c:v>
                </c:pt>
                <c:pt idx="7567">
                  <c:v>2.3991359999999999E-5</c:v>
                </c:pt>
                <c:pt idx="7568">
                  <c:v>2.3996720000000002E-5</c:v>
                </c:pt>
                <c:pt idx="7569">
                  <c:v>2.4001750000000001E-5</c:v>
                </c:pt>
                <c:pt idx="7570">
                  <c:v>2.400716E-5</c:v>
                </c:pt>
                <c:pt idx="7571">
                  <c:v>2.398169E-5</c:v>
                </c:pt>
                <c:pt idx="7572">
                  <c:v>2.3974720000000001E-5</c:v>
                </c:pt>
                <c:pt idx="7573">
                  <c:v>2.398009E-5</c:v>
                </c:pt>
                <c:pt idx="7574">
                  <c:v>2.398556E-5</c:v>
                </c:pt>
                <c:pt idx="7575">
                  <c:v>2.399094E-5</c:v>
                </c:pt>
                <c:pt idx="7576">
                  <c:v>2.399616E-5</c:v>
                </c:pt>
                <c:pt idx="7577">
                  <c:v>2.4001479999999999E-5</c:v>
                </c:pt>
                <c:pt idx="7578">
                  <c:v>2.4006999999999999E-5</c:v>
                </c:pt>
                <c:pt idx="7579">
                  <c:v>2.4012179999999999E-5</c:v>
                </c:pt>
                <c:pt idx="7580">
                  <c:v>2.3986849999999999E-5</c:v>
                </c:pt>
                <c:pt idx="7581">
                  <c:v>2.39798E-5</c:v>
                </c:pt>
                <c:pt idx="7582">
                  <c:v>2.398517E-5</c:v>
                </c:pt>
                <c:pt idx="7583">
                  <c:v>2.399074E-5</c:v>
                </c:pt>
                <c:pt idx="7584">
                  <c:v>2.399592E-5</c:v>
                </c:pt>
                <c:pt idx="7585">
                  <c:v>2.400135E-5</c:v>
                </c:pt>
                <c:pt idx="7586">
                  <c:v>2.400668E-5</c:v>
                </c:pt>
                <c:pt idx="7587">
                  <c:v>2.4011720000000001E-5</c:v>
                </c:pt>
                <c:pt idx="7588">
                  <c:v>2.4017160000000002E-5</c:v>
                </c:pt>
                <c:pt idx="7589">
                  <c:v>2.3991620000000001E-5</c:v>
                </c:pt>
                <c:pt idx="7590">
                  <c:v>2.3984619999999999E-5</c:v>
                </c:pt>
                <c:pt idx="7591">
                  <c:v>2.3990120000000001E-5</c:v>
                </c:pt>
                <c:pt idx="7592">
                  <c:v>2.3995360000000001E-5</c:v>
                </c:pt>
                <c:pt idx="7593">
                  <c:v>2.4000690000000001E-5</c:v>
                </c:pt>
                <c:pt idx="7594">
                  <c:v>2.4006150000000001E-5</c:v>
                </c:pt>
                <c:pt idx="7595">
                  <c:v>2.4011459999999999E-5</c:v>
                </c:pt>
                <c:pt idx="7596">
                  <c:v>2.4016760000000001E-5</c:v>
                </c:pt>
                <c:pt idx="7597">
                  <c:v>2.4021859999999998E-5</c:v>
                </c:pt>
                <c:pt idx="7598">
                  <c:v>2.399641E-5</c:v>
                </c:pt>
                <c:pt idx="7599">
                  <c:v>2.398933E-5</c:v>
                </c:pt>
                <c:pt idx="7600">
                  <c:v>2.3994880000000002E-5</c:v>
                </c:pt>
                <c:pt idx="7601">
                  <c:v>2.4000219999999999E-5</c:v>
                </c:pt>
                <c:pt idx="7602">
                  <c:v>2.4005649999999999E-5</c:v>
                </c:pt>
                <c:pt idx="7603">
                  <c:v>2.4010869999999999E-5</c:v>
                </c:pt>
                <c:pt idx="7604">
                  <c:v>2.4016289999999998E-5</c:v>
                </c:pt>
                <c:pt idx="7605">
                  <c:v>2.402154E-5</c:v>
                </c:pt>
                <c:pt idx="7606">
                  <c:v>2.3995790000000001E-5</c:v>
                </c:pt>
                <c:pt idx="7607">
                  <c:v>2.3989029999999999E-5</c:v>
                </c:pt>
                <c:pt idx="7608">
                  <c:v>2.399447E-5</c:v>
                </c:pt>
                <c:pt idx="7609">
                  <c:v>2.3999879999999999E-5</c:v>
                </c:pt>
                <c:pt idx="7610">
                  <c:v>2.4005309999999999E-5</c:v>
                </c:pt>
                <c:pt idx="7611">
                  <c:v>2.4010629999999999E-5</c:v>
                </c:pt>
                <c:pt idx="7612">
                  <c:v>2.4015819999999999E-5</c:v>
                </c:pt>
                <c:pt idx="7613">
                  <c:v>2.40212E-5</c:v>
                </c:pt>
                <c:pt idx="7614">
                  <c:v>2.4026590000000001E-5</c:v>
                </c:pt>
                <c:pt idx="7615">
                  <c:v>2.400096E-5</c:v>
                </c:pt>
                <c:pt idx="7616">
                  <c:v>2.3993860000000001E-5</c:v>
                </c:pt>
                <c:pt idx="7617">
                  <c:v>2.3999430000000001E-5</c:v>
                </c:pt>
                <c:pt idx="7618">
                  <c:v>2.400455E-5</c:v>
                </c:pt>
                <c:pt idx="7619">
                  <c:v>2.4009949999999999E-5</c:v>
                </c:pt>
                <c:pt idx="7620">
                  <c:v>2.4015220000000001E-5</c:v>
                </c:pt>
                <c:pt idx="7621">
                  <c:v>2.402058E-5</c:v>
                </c:pt>
                <c:pt idx="7622">
                  <c:v>2.402595E-5</c:v>
                </c:pt>
                <c:pt idx="7623">
                  <c:v>2.4031019999999999E-5</c:v>
                </c:pt>
                <c:pt idx="7624">
                  <c:v>2.4005539999999999E-5</c:v>
                </c:pt>
                <c:pt idx="7625">
                  <c:v>2.3998510000000001E-5</c:v>
                </c:pt>
                <c:pt idx="7626">
                  <c:v>2.400387E-5</c:v>
                </c:pt>
                <c:pt idx="7627">
                  <c:v>2.4009350000000001E-5</c:v>
                </c:pt>
                <c:pt idx="7628">
                  <c:v>2.4014590000000001E-5</c:v>
                </c:pt>
                <c:pt idx="7629">
                  <c:v>2.401995E-5</c:v>
                </c:pt>
                <c:pt idx="7630">
                  <c:v>2.4025159999999999E-5</c:v>
                </c:pt>
                <c:pt idx="7631">
                  <c:v>2.4030430000000002E-5</c:v>
                </c:pt>
                <c:pt idx="7632">
                  <c:v>2.4035660000000002E-5</c:v>
                </c:pt>
                <c:pt idx="7633">
                  <c:v>2.4010040000000002E-5</c:v>
                </c:pt>
                <c:pt idx="7634">
                  <c:v>2.40029E-5</c:v>
                </c:pt>
                <c:pt idx="7635">
                  <c:v>2.4008530000000001E-5</c:v>
                </c:pt>
                <c:pt idx="7636">
                  <c:v>2.40137E-5</c:v>
                </c:pt>
                <c:pt idx="7637">
                  <c:v>2.4018959999999999E-5</c:v>
                </c:pt>
                <c:pt idx="7638">
                  <c:v>2.4024379999999999E-5</c:v>
                </c:pt>
                <c:pt idx="7639">
                  <c:v>2.4029569999999999E-5</c:v>
                </c:pt>
                <c:pt idx="7640">
                  <c:v>2.4034849999999999E-5</c:v>
                </c:pt>
                <c:pt idx="7641">
                  <c:v>2.4040179999999999E-5</c:v>
                </c:pt>
                <c:pt idx="7642">
                  <c:v>2.4014540000000001E-5</c:v>
                </c:pt>
                <c:pt idx="7643">
                  <c:v>2.4007460000000001E-5</c:v>
                </c:pt>
                <c:pt idx="7644">
                  <c:v>2.4012809999999999E-5</c:v>
                </c:pt>
                <c:pt idx="7645">
                  <c:v>2.4018370000000002E-5</c:v>
                </c:pt>
                <c:pt idx="7646">
                  <c:v>2.4023540000000001E-5</c:v>
                </c:pt>
                <c:pt idx="7647">
                  <c:v>2.4028849999999999E-5</c:v>
                </c:pt>
                <c:pt idx="7648">
                  <c:v>2.4034250000000001E-5</c:v>
                </c:pt>
                <c:pt idx="7649">
                  <c:v>2.4039299999999999E-5</c:v>
                </c:pt>
                <c:pt idx="7650">
                  <c:v>2.4013919999999999E-5</c:v>
                </c:pt>
                <c:pt idx="7651">
                  <c:v>2.4006880000000001E-5</c:v>
                </c:pt>
                <c:pt idx="7652">
                  <c:v>2.4012229999999999E-5</c:v>
                </c:pt>
                <c:pt idx="7653">
                  <c:v>2.4017640000000001E-5</c:v>
                </c:pt>
                <c:pt idx="7654">
                  <c:v>2.402299E-5</c:v>
                </c:pt>
                <c:pt idx="7655">
                  <c:v>2.4028240000000001E-5</c:v>
                </c:pt>
                <c:pt idx="7656">
                  <c:v>2.4033739999999999E-5</c:v>
                </c:pt>
                <c:pt idx="7657">
                  <c:v>2.403893E-5</c:v>
                </c:pt>
                <c:pt idx="7658">
                  <c:v>2.4044130000000001E-5</c:v>
                </c:pt>
                <c:pt idx="7659">
                  <c:v>2.4018529999999999E-5</c:v>
                </c:pt>
                <c:pt idx="7660">
                  <c:v>2.4011449999999999E-5</c:v>
                </c:pt>
                <c:pt idx="7661">
                  <c:v>2.4016969999999999E-5</c:v>
                </c:pt>
                <c:pt idx="7662">
                  <c:v>2.4022340000000001E-5</c:v>
                </c:pt>
                <c:pt idx="7663">
                  <c:v>2.4027510000000001E-5</c:v>
                </c:pt>
                <c:pt idx="7664">
                  <c:v>2.403283E-5</c:v>
                </c:pt>
                <c:pt idx="7665">
                  <c:v>2.403815E-5</c:v>
                </c:pt>
                <c:pt idx="7666">
                  <c:v>2.4043540000000001E-5</c:v>
                </c:pt>
                <c:pt idx="7667">
                  <c:v>2.404872E-5</c:v>
                </c:pt>
                <c:pt idx="7668">
                  <c:v>2.4023229999999999E-5</c:v>
                </c:pt>
                <c:pt idx="7669">
                  <c:v>2.4016180000000001E-5</c:v>
                </c:pt>
                <c:pt idx="7670">
                  <c:v>2.4021389999999999E-5</c:v>
                </c:pt>
                <c:pt idx="7671">
                  <c:v>2.402687E-5</c:v>
                </c:pt>
                <c:pt idx="7672">
                  <c:v>2.4032139999999999E-5</c:v>
                </c:pt>
                <c:pt idx="7673">
                  <c:v>2.4037490000000001E-5</c:v>
                </c:pt>
                <c:pt idx="7674">
                  <c:v>2.4042720000000001E-5</c:v>
                </c:pt>
                <c:pt idx="7675">
                  <c:v>2.404799E-5</c:v>
                </c:pt>
                <c:pt idx="7676">
                  <c:v>2.4053439999999999E-5</c:v>
                </c:pt>
                <c:pt idx="7677">
                  <c:v>2.4027629999999999E-5</c:v>
                </c:pt>
                <c:pt idx="7678">
                  <c:v>2.4020740000000001E-5</c:v>
                </c:pt>
                <c:pt idx="7679">
                  <c:v>2.402614E-5</c:v>
                </c:pt>
                <c:pt idx="7680">
                  <c:v>2.4031340000000001E-5</c:v>
                </c:pt>
                <c:pt idx="7681">
                  <c:v>2.4036839999999999E-5</c:v>
                </c:pt>
                <c:pt idx="7682">
                  <c:v>2.4042140000000001E-5</c:v>
                </c:pt>
                <c:pt idx="7683">
                  <c:v>2.404726E-5</c:v>
                </c:pt>
                <c:pt idx="7684">
                  <c:v>2.4052669999999999E-5</c:v>
                </c:pt>
                <c:pt idx="7685">
                  <c:v>2.4058120000000001E-5</c:v>
                </c:pt>
                <c:pt idx="7686">
                  <c:v>2.4032239999999999E-5</c:v>
                </c:pt>
                <c:pt idx="7687">
                  <c:v>2.4025299999999998E-5</c:v>
                </c:pt>
                <c:pt idx="7688">
                  <c:v>2.4030629999999999E-5</c:v>
                </c:pt>
                <c:pt idx="7689">
                  <c:v>2.403593E-5</c:v>
                </c:pt>
                <c:pt idx="7690">
                  <c:v>2.4041280000000002E-5</c:v>
                </c:pt>
                <c:pt idx="7691">
                  <c:v>2.4046640000000001E-5</c:v>
                </c:pt>
                <c:pt idx="7692">
                  <c:v>2.4051709999999999E-5</c:v>
                </c:pt>
                <c:pt idx="7693">
                  <c:v>2.4057200000000001E-5</c:v>
                </c:pt>
                <c:pt idx="7694">
                  <c:v>2.4062480000000001E-5</c:v>
                </c:pt>
                <c:pt idx="7695">
                  <c:v>2.4036820000000001E-5</c:v>
                </c:pt>
                <c:pt idx="7696">
                  <c:v>2.4029690000000001E-5</c:v>
                </c:pt>
                <c:pt idx="7697">
                  <c:v>2.403516E-5</c:v>
                </c:pt>
                <c:pt idx="7698">
                  <c:v>2.4040550000000001E-5</c:v>
                </c:pt>
                <c:pt idx="7699">
                  <c:v>2.404576E-5</c:v>
                </c:pt>
                <c:pt idx="7700">
                  <c:v>2.4051169999999999E-5</c:v>
                </c:pt>
                <c:pt idx="7701">
                  <c:v>2.4056259999999999E-5</c:v>
                </c:pt>
                <c:pt idx="7702">
                  <c:v>2.40616E-5</c:v>
                </c:pt>
                <c:pt idx="7703">
                  <c:v>2.4066850000000002E-5</c:v>
                </c:pt>
                <c:pt idx="7704">
                  <c:v>2.4041230000000002E-5</c:v>
                </c:pt>
                <c:pt idx="7705">
                  <c:v>2.4034169999999999E-5</c:v>
                </c:pt>
                <c:pt idx="7706">
                  <c:v>2.4039680000000002E-5</c:v>
                </c:pt>
                <c:pt idx="7707">
                  <c:v>2.4044900000000001E-5</c:v>
                </c:pt>
                <c:pt idx="7708">
                  <c:v>2.404998E-5</c:v>
                </c:pt>
                <c:pt idx="7709">
                  <c:v>2.4055389999999999E-5</c:v>
                </c:pt>
                <c:pt idx="7710">
                  <c:v>2.406072E-5</c:v>
                </c:pt>
                <c:pt idx="7711">
                  <c:v>2.4065989999999999E-5</c:v>
                </c:pt>
                <c:pt idx="7712">
                  <c:v>2.4071250000000001E-5</c:v>
                </c:pt>
                <c:pt idx="7713">
                  <c:v>2.4045480000000001E-5</c:v>
                </c:pt>
                <c:pt idx="7714">
                  <c:v>2.4038429999999999E-5</c:v>
                </c:pt>
                <c:pt idx="7715">
                  <c:v>2.4043849999999999E-5</c:v>
                </c:pt>
                <c:pt idx="7716">
                  <c:v>2.4049110000000001E-5</c:v>
                </c:pt>
                <c:pt idx="7717">
                  <c:v>2.4054590000000001E-5</c:v>
                </c:pt>
                <c:pt idx="7718">
                  <c:v>2.405981E-5</c:v>
                </c:pt>
                <c:pt idx="7719">
                  <c:v>2.406514E-5</c:v>
                </c:pt>
                <c:pt idx="7720">
                  <c:v>2.4070190000000001E-5</c:v>
                </c:pt>
                <c:pt idx="7721">
                  <c:v>2.4075529999999999E-5</c:v>
                </c:pt>
                <c:pt idx="7722">
                  <c:v>2.4049769999999999E-5</c:v>
                </c:pt>
                <c:pt idx="7723">
                  <c:v>2.40429E-5</c:v>
                </c:pt>
                <c:pt idx="7724">
                  <c:v>2.4048119999999999E-5</c:v>
                </c:pt>
                <c:pt idx="7725">
                  <c:v>2.4053470000000001E-5</c:v>
                </c:pt>
                <c:pt idx="7726">
                  <c:v>2.4058869999999999E-5</c:v>
                </c:pt>
                <c:pt idx="7727">
                  <c:v>2.4064339999999999E-5</c:v>
                </c:pt>
                <c:pt idx="7728">
                  <c:v>2.40694E-5</c:v>
                </c:pt>
                <c:pt idx="7729">
                  <c:v>2.4074880000000001E-5</c:v>
                </c:pt>
                <c:pt idx="7730">
                  <c:v>2.4080010000000001E-5</c:v>
                </c:pt>
                <c:pt idx="7731">
                  <c:v>2.4054390000000001E-5</c:v>
                </c:pt>
                <c:pt idx="7732">
                  <c:v>2.4047149999999999E-5</c:v>
                </c:pt>
                <c:pt idx="7733">
                  <c:v>2.4052700000000001E-5</c:v>
                </c:pt>
                <c:pt idx="7734">
                  <c:v>2.4057999999999999E-5</c:v>
                </c:pt>
                <c:pt idx="7735">
                  <c:v>2.4063279999999999E-5</c:v>
                </c:pt>
                <c:pt idx="7736">
                  <c:v>2.4068609999999999E-5</c:v>
                </c:pt>
                <c:pt idx="7737">
                  <c:v>2.4074020000000002E-5</c:v>
                </c:pt>
                <c:pt idx="7738">
                  <c:v>2.407913E-5</c:v>
                </c:pt>
                <c:pt idx="7739">
                  <c:v>2.40845E-5</c:v>
                </c:pt>
                <c:pt idx="7740">
                  <c:v>2.405893E-5</c:v>
                </c:pt>
                <c:pt idx="7741">
                  <c:v>2.4051740000000002E-5</c:v>
                </c:pt>
                <c:pt idx="7742">
                  <c:v>2.4057029999999999E-5</c:v>
                </c:pt>
                <c:pt idx="7743">
                  <c:v>2.406252E-5</c:v>
                </c:pt>
                <c:pt idx="7744">
                  <c:v>2.4067720000000001E-5</c:v>
                </c:pt>
                <c:pt idx="7745">
                  <c:v>2.4073090000000001E-5</c:v>
                </c:pt>
                <c:pt idx="7746">
                  <c:v>2.4078439999999999E-5</c:v>
                </c:pt>
                <c:pt idx="7747">
                  <c:v>2.4083659999999998E-5</c:v>
                </c:pt>
                <c:pt idx="7748">
                  <c:v>2.408887E-5</c:v>
                </c:pt>
                <c:pt idx="7749">
                  <c:v>2.4063260000000001E-5</c:v>
                </c:pt>
                <c:pt idx="7750">
                  <c:v>2.4056019999999999E-5</c:v>
                </c:pt>
                <c:pt idx="7751">
                  <c:v>2.4061489999999999E-5</c:v>
                </c:pt>
                <c:pt idx="7752">
                  <c:v>2.4066790000000001E-5</c:v>
                </c:pt>
                <c:pt idx="7753">
                  <c:v>2.4072170000000001E-5</c:v>
                </c:pt>
                <c:pt idx="7754">
                  <c:v>2.407729E-5</c:v>
                </c:pt>
                <c:pt idx="7755">
                  <c:v>2.408276E-5</c:v>
                </c:pt>
                <c:pt idx="7756">
                  <c:v>2.408799E-5</c:v>
                </c:pt>
                <c:pt idx="7757">
                  <c:v>2.4093390000000001E-5</c:v>
                </c:pt>
                <c:pt idx="7758">
                  <c:v>2.4067629999999998E-5</c:v>
                </c:pt>
                <c:pt idx="7759">
                  <c:v>2.406043E-5</c:v>
                </c:pt>
                <c:pt idx="7760">
                  <c:v>2.406572E-5</c:v>
                </c:pt>
                <c:pt idx="7761">
                  <c:v>2.4070870000000002E-5</c:v>
                </c:pt>
                <c:pt idx="7762">
                  <c:v>2.4076249999999998E-5</c:v>
                </c:pt>
                <c:pt idx="7763">
                  <c:v>2.4081589999999999E-5</c:v>
                </c:pt>
                <c:pt idx="7764">
                  <c:v>2.408673E-5</c:v>
                </c:pt>
                <c:pt idx="7765">
                  <c:v>2.4091840000000001E-5</c:v>
                </c:pt>
                <c:pt idx="7766">
                  <c:v>2.4097269999999998E-5</c:v>
                </c:pt>
                <c:pt idx="7767">
                  <c:v>2.4071390000000001E-5</c:v>
                </c:pt>
                <c:pt idx="7768">
                  <c:v>2.4064059999999999E-5</c:v>
                </c:pt>
                <c:pt idx="7769">
                  <c:v>2.406949E-5</c:v>
                </c:pt>
                <c:pt idx="7770">
                  <c:v>2.4074809999999999E-5</c:v>
                </c:pt>
                <c:pt idx="7771">
                  <c:v>2.4080070000000001E-5</c:v>
                </c:pt>
                <c:pt idx="7772">
                  <c:v>2.4085459999999999E-5</c:v>
                </c:pt>
                <c:pt idx="7773">
                  <c:v>2.4090539999999999E-5</c:v>
                </c:pt>
                <c:pt idx="7774">
                  <c:v>2.4095570000000001E-5</c:v>
                </c:pt>
                <c:pt idx="7775">
                  <c:v>2.4101049999999999E-5</c:v>
                </c:pt>
                <c:pt idx="7776">
                  <c:v>2.4075389999999999E-5</c:v>
                </c:pt>
                <c:pt idx="7777">
                  <c:v>2.4068050000000001E-5</c:v>
                </c:pt>
                <c:pt idx="7778">
                  <c:v>2.4073449999999999E-5</c:v>
                </c:pt>
                <c:pt idx="7779">
                  <c:v>2.4078660000000001E-5</c:v>
                </c:pt>
                <c:pt idx="7780">
                  <c:v>2.4084040000000001E-5</c:v>
                </c:pt>
                <c:pt idx="7781">
                  <c:v>2.408935E-5</c:v>
                </c:pt>
                <c:pt idx="7782">
                  <c:v>2.4094329999999999E-5</c:v>
                </c:pt>
                <c:pt idx="7783">
                  <c:v>2.4099640000000002E-5</c:v>
                </c:pt>
                <c:pt idx="7784">
                  <c:v>2.4105119999999999E-5</c:v>
                </c:pt>
                <c:pt idx="7785">
                  <c:v>2.4079200000000001E-5</c:v>
                </c:pt>
                <c:pt idx="7786">
                  <c:v>2.4071999999999999E-5</c:v>
                </c:pt>
                <c:pt idx="7787">
                  <c:v>2.4077469999999999E-5</c:v>
                </c:pt>
                <c:pt idx="7788">
                  <c:v>2.4082640000000002E-5</c:v>
                </c:pt>
                <c:pt idx="7789">
                  <c:v>2.4087929999999999E-5</c:v>
                </c:pt>
                <c:pt idx="7790">
                  <c:v>2.409322E-5</c:v>
                </c:pt>
                <c:pt idx="7791">
                  <c:v>2.4098570000000001E-5</c:v>
                </c:pt>
                <c:pt idx="7792">
                  <c:v>2.410369E-5</c:v>
                </c:pt>
                <c:pt idx="7793">
                  <c:v>2.4108899999999999E-5</c:v>
                </c:pt>
                <c:pt idx="7794">
                  <c:v>2.4083170000000001E-5</c:v>
                </c:pt>
                <c:pt idx="7795">
                  <c:v>2.4075900000000001E-5</c:v>
                </c:pt>
                <c:pt idx="7796">
                  <c:v>2.4081430000000002E-5</c:v>
                </c:pt>
                <c:pt idx="7797">
                  <c:v>2.408668E-5</c:v>
                </c:pt>
                <c:pt idx="7798">
                  <c:v>2.409196E-5</c:v>
                </c:pt>
                <c:pt idx="7799">
                  <c:v>2.4097079999999999E-5</c:v>
                </c:pt>
                <c:pt idx="7800">
                  <c:v>2.4102509999999999E-5</c:v>
                </c:pt>
                <c:pt idx="7801">
                  <c:v>2.4107680000000002E-5</c:v>
                </c:pt>
                <c:pt idx="7802">
                  <c:v>2.4112810000000001E-5</c:v>
                </c:pt>
                <c:pt idx="7803">
                  <c:v>2.4087149999999999E-5</c:v>
                </c:pt>
                <c:pt idx="7804">
                  <c:v>2.4079939999999999E-5</c:v>
                </c:pt>
                <c:pt idx="7805">
                  <c:v>2.4085309999999999E-5</c:v>
                </c:pt>
                <c:pt idx="7806">
                  <c:v>2.4090549999999999E-5</c:v>
                </c:pt>
                <c:pt idx="7807">
                  <c:v>2.4095910000000002E-5</c:v>
                </c:pt>
                <c:pt idx="7808">
                  <c:v>2.410112E-5</c:v>
                </c:pt>
                <c:pt idx="7809">
                  <c:v>2.41063E-5</c:v>
                </c:pt>
                <c:pt idx="7810">
                  <c:v>2.4111650000000001E-5</c:v>
                </c:pt>
                <c:pt idx="7811">
                  <c:v>2.4116880000000001E-5</c:v>
                </c:pt>
                <c:pt idx="7812">
                  <c:v>2.409095E-5</c:v>
                </c:pt>
                <c:pt idx="7813">
                  <c:v>2.4083819999999999E-5</c:v>
                </c:pt>
                <c:pt idx="7814">
                  <c:v>2.4089120000000001E-5</c:v>
                </c:pt>
                <c:pt idx="7815">
                  <c:v>2.409449E-5</c:v>
                </c:pt>
                <c:pt idx="7816">
                  <c:v>2.4099830000000001E-5</c:v>
                </c:pt>
                <c:pt idx="7817">
                  <c:v>2.4105210000000002E-5</c:v>
                </c:pt>
                <c:pt idx="7818">
                  <c:v>2.4110309999999999E-5</c:v>
                </c:pt>
                <c:pt idx="7819">
                  <c:v>2.4115529999999998E-5</c:v>
                </c:pt>
                <c:pt idx="7820">
                  <c:v>2.4120660000000002E-5</c:v>
                </c:pt>
                <c:pt idx="7821">
                  <c:v>2.409501E-5</c:v>
                </c:pt>
                <c:pt idx="7822">
                  <c:v>2.4087739999999999E-5</c:v>
                </c:pt>
                <c:pt idx="7823">
                  <c:v>2.4093280000000001E-5</c:v>
                </c:pt>
                <c:pt idx="7824">
                  <c:v>2.4098430000000002E-5</c:v>
                </c:pt>
                <c:pt idx="7825">
                  <c:v>2.4103769999999999E-5</c:v>
                </c:pt>
                <c:pt idx="7826">
                  <c:v>2.410887E-5</c:v>
                </c:pt>
                <c:pt idx="7827">
                  <c:v>2.41142E-5</c:v>
                </c:pt>
                <c:pt idx="7828">
                  <c:v>2.4119290000000001E-5</c:v>
                </c:pt>
                <c:pt idx="7829">
                  <c:v>2.4124649999999999E-5</c:v>
                </c:pt>
                <c:pt idx="7830">
                  <c:v>2.4098819999999998E-5</c:v>
                </c:pt>
                <c:pt idx="7831">
                  <c:v>2.4091659999999999E-5</c:v>
                </c:pt>
                <c:pt idx="7832">
                  <c:v>2.4096989999999999E-5</c:v>
                </c:pt>
                <c:pt idx="7833">
                  <c:v>2.4102290000000001E-5</c:v>
                </c:pt>
                <c:pt idx="7834">
                  <c:v>2.410746E-5</c:v>
                </c:pt>
                <c:pt idx="7835">
                  <c:v>2.4112750000000001E-5</c:v>
                </c:pt>
                <c:pt idx="7836">
                  <c:v>2.4118059999999999E-5</c:v>
                </c:pt>
                <c:pt idx="7837">
                  <c:v>2.4123310000000001E-5</c:v>
                </c:pt>
                <c:pt idx="7838">
                  <c:v>2.4128400000000001E-5</c:v>
                </c:pt>
                <c:pt idx="7839">
                  <c:v>2.4102549999999998E-5</c:v>
                </c:pt>
                <c:pt idx="7840">
                  <c:v>2.409526E-5</c:v>
                </c:pt>
                <c:pt idx="7841">
                  <c:v>2.4100719999999999E-5</c:v>
                </c:pt>
                <c:pt idx="7842">
                  <c:v>2.4105949999999999E-5</c:v>
                </c:pt>
                <c:pt idx="7843">
                  <c:v>2.4111250000000001E-5</c:v>
                </c:pt>
                <c:pt idx="7844">
                  <c:v>2.4116449999999998E-5</c:v>
                </c:pt>
                <c:pt idx="7845">
                  <c:v>2.412156E-5</c:v>
                </c:pt>
                <c:pt idx="7846">
                  <c:v>2.4126869999999999E-5</c:v>
                </c:pt>
                <c:pt idx="7847">
                  <c:v>2.4132140000000002E-5</c:v>
                </c:pt>
                <c:pt idx="7848">
                  <c:v>2.4106189999999999E-5</c:v>
                </c:pt>
                <c:pt idx="7849">
                  <c:v>2.4099060000000002E-5</c:v>
                </c:pt>
                <c:pt idx="7850">
                  <c:v>2.4104349999999999E-5</c:v>
                </c:pt>
                <c:pt idx="7851">
                  <c:v>2.4109669999999998E-5</c:v>
                </c:pt>
                <c:pt idx="7852">
                  <c:v>2.4114890000000001E-5</c:v>
                </c:pt>
                <c:pt idx="7853">
                  <c:v>2.4120139999999999E-5</c:v>
                </c:pt>
                <c:pt idx="7854">
                  <c:v>2.4125359999999998E-5</c:v>
                </c:pt>
                <c:pt idx="7855">
                  <c:v>2.4130549999999999E-5</c:v>
                </c:pt>
                <c:pt idx="7856">
                  <c:v>2.4135720000000001E-5</c:v>
                </c:pt>
                <c:pt idx="7857">
                  <c:v>2.4140940000000001E-5</c:v>
                </c:pt>
                <c:pt idx="7858">
                  <c:v>2.411526E-5</c:v>
                </c:pt>
                <c:pt idx="7859">
                  <c:v>2.4107789999999999E-5</c:v>
                </c:pt>
                <c:pt idx="7860">
                  <c:v>2.4113150000000001E-5</c:v>
                </c:pt>
                <c:pt idx="7861">
                  <c:v>2.4118399999999999E-5</c:v>
                </c:pt>
                <c:pt idx="7862">
                  <c:v>2.412355E-5</c:v>
                </c:pt>
                <c:pt idx="7863">
                  <c:v>2.412882E-5</c:v>
                </c:pt>
                <c:pt idx="7864">
                  <c:v>2.4133889999999999E-5</c:v>
                </c:pt>
                <c:pt idx="7865">
                  <c:v>2.4139119999999999E-5</c:v>
                </c:pt>
                <c:pt idx="7866">
                  <c:v>2.4144349999999999E-5</c:v>
                </c:pt>
                <c:pt idx="7867">
                  <c:v>2.4118530000000002E-5</c:v>
                </c:pt>
                <c:pt idx="7868">
                  <c:v>2.4111179999999999E-5</c:v>
                </c:pt>
                <c:pt idx="7869">
                  <c:v>2.4116480000000001E-5</c:v>
                </c:pt>
                <c:pt idx="7870">
                  <c:v>2.4121770000000001E-5</c:v>
                </c:pt>
                <c:pt idx="7871">
                  <c:v>2.4127100000000001E-5</c:v>
                </c:pt>
                <c:pt idx="7872">
                  <c:v>2.4132249999999999E-5</c:v>
                </c:pt>
                <c:pt idx="7873">
                  <c:v>2.413754E-5</c:v>
                </c:pt>
                <c:pt idx="7874">
                  <c:v>2.4142699999999998E-5</c:v>
                </c:pt>
                <c:pt idx="7875">
                  <c:v>2.4147720000000001E-5</c:v>
                </c:pt>
                <c:pt idx="7876">
                  <c:v>2.4121969999999998E-5</c:v>
                </c:pt>
                <c:pt idx="7877">
                  <c:v>2.4114640000000001E-5</c:v>
                </c:pt>
                <c:pt idx="7878">
                  <c:v>2.412001E-5</c:v>
                </c:pt>
                <c:pt idx="7879">
                  <c:v>2.412528E-5</c:v>
                </c:pt>
                <c:pt idx="7880">
                  <c:v>2.4130459999999999E-5</c:v>
                </c:pt>
                <c:pt idx="7881">
                  <c:v>2.413565E-5</c:v>
                </c:pt>
                <c:pt idx="7882">
                  <c:v>2.4140919999999999E-5</c:v>
                </c:pt>
                <c:pt idx="7883">
                  <c:v>2.4146139999999999E-5</c:v>
                </c:pt>
                <c:pt idx="7884">
                  <c:v>2.4151279999999999E-5</c:v>
                </c:pt>
                <c:pt idx="7885">
                  <c:v>2.4125419999999999E-5</c:v>
                </c:pt>
                <c:pt idx="7886">
                  <c:v>2.4118080000000001E-5</c:v>
                </c:pt>
                <c:pt idx="7887">
                  <c:v>2.4123479999999999E-5</c:v>
                </c:pt>
                <c:pt idx="7888">
                  <c:v>2.412878E-5</c:v>
                </c:pt>
                <c:pt idx="7889">
                  <c:v>2.4133870000000001E-5</c:v>
                </c:pt>
                <c:pt idx="7890">
                  <c:v>2.4139150000000001E-5</c:v>
                </c:pt>
                <c:pt idx="7891">
                  <c:v>2.4144290000000001E-5</c:v>
                </c:pt>
                <c:pt idx="7892">
                  <c:v>2.41496E-5</c:v>
                </c:pt>
                <c:pt idx="7893">
                  <c:v>2.4154610000000001E-5</c:v>
                </c:pt>
                <c:pt idx="7894">
                  <c:v>2.4128899999999999E-5</c:v>
                </c:pt>
                <c:pt idx="7895">
                  <c:v>2.412156E-5</c:v>
                </c:pt>
                <c:pt idx="7896">
                  <c:v>2.412674E-5</c:v>
                </c:pt>
                <c:pt idx="7897">
                  <c:v>2.4131999999999999E-5</c:v>
                </c:pt>
                <c:pt idx="7898">
                  <c:v>2.4137279999999999E-5</c:v>
                </c:pt>
                <c:pt idx="7899">
                  <c:v>2.4142469999999999E-5</c:v>
                </c:pt>
                <c:pt idx="7900">
                  <c:v>2.4147689999999999E-5</c:v>
                </c:pt>
                <c:pt idx="7901">
                  <c:v>2.4152679999999999E-5</c:v>
                </c:pt>
                <c:pt idx="7902">
                  <c:v>2.4157769999999999E-5</c:v>
                </c:pt>
                <c:pt idx="7903">
                  <c:v>2.4163049999999999E-5</c:v>
                </c:pt>
                <c:pt idx="7904">
                  <c:v>2.4137020000000001E-5</c:v>
                </c:pt>
                <c:pt idx="7905">
                  <c:v>2.4129670000000002E-5</c:v>
                </c:pt>
                <c:pt idx="7906">
                  <c:v>2.4134949999999998E-5</c:v>
                </c:pt>
                <c:pt idx="7907">
                  <c:v>2.413992E-5</c:v>
                </c:pt>
                <c:pt idx="7908">
                  <c:v>2.4145269999999999E-5</c:v>
                </c:pt>
                <c:pt idx="7909">
                  <c:v>2.4150530000000001E-5</c:v>
                </c:pt>
                <c:pt idx="7910">
                  <c:v>2.4155489999999999E-5</c:v>
                </c:pt>
                <c:pt idx="7911">
                  <c:v>2.4160610000000001E-5</c:v>
                </c:pt>
                <c:pt idx="7912">
                  <c:v>2.416577E-5</c:v>
                </c:pt>
                <c:pt idx="7913">
                  <c:v>2.4139939999999998E-5</c:v>
                </c:pt>
                <c:pt idx="7914">
                  <c:v>2.4132249999999999E-5</c:v>
                </c:pt>
                <c:pt idx="7915">
                  <c:v>2.4137759999999998E-5</c:v>
                </c:pt>
                <c:pt idx="7916">
                  <c:v>2.4142930000000001E-5</c:v>
                </c:pt>
                <c:pt idx="7917">
                  <c:v>2.4147939999999999E-5</c:v>
                </c:pt>
                <c:pt idx="7918">
                  <c:v>2.4153079999999999E-5</c:v>
                </c:pt>
                <c:pt idx="7919">
                  <c:v>2.4158249999999999E-5</c:v>
                </c:pt>
                <c:pt idx="7920">
                  <c:v>2.4163239999999999E-5</c:v>
                </c:pt>
                <c:pt idx="7921">
                  <c:v>2.4168519999999999E-5</c:v>
                </c:pt>
                <c:pt idx="7922">
                  <c:v>2.4142509999999999E-5</c:v>
                </c:pt>
                <c:pt idx="7923">
                  <c:v>2.4135080000000001E-5</c:v>
                </c:pt>
                <c:pt idx="7924">
                  <c:v>2.414044E-5</c:v>
                </c:pt>
                <c:pt idx="7925">
                  <c:v>2.4145540000000001E-5</c:v>
                </c:pt>
                <c:pt idx="7926">
                  <c:v>2.415072E-5</c:v>
                </c:pt>
                <c:pt idx="7927">
                  <c:v>2.4155870000000002E-5</c:v>
                </c:pt>
                <c:pt idx="7928">
                  <c:v>2.4160990000000001E-5</c:v>
                </c:pt>
                <c:pt idx="7929">
                  <c:v>2.4165990000000001E-5</c:v>
                </c:pt>
                <c:pt idx="7930">
                  <c:v>2.4171080000000002E-5</c:v>
                </c:pt>
                <c:pt idx="7931">
                  <c:v>2.4145160000000001E-5</c:v>
                </c:pt>
                <c:pt idx="7932">
                  <c:v>2.4137750000000001E-5</c:v>
                </c:pt>
                <c:pt idx="7933">
                  <c:v>2.4143070000000001E-5</c:v>
                </c:pt>
                <c:pt idx="7934">
                  <c:v>2.4148170000000002E-5</c:v>
                </c:pt>
                <c:pt idx="7935">
                  <c:v>2.4153150000000001E-5</c:v>
                </c:pt>
                <c:pt idx="7936">
                  <c:v>2.415842E-5</c:v>
                </c:pt>
                <c:pt idx="7937">
                  <c:v>2.41635E-5</c:v>
                </c:pt>
                <c:pt idx="7938">
                  <c:v>2.4168659999999998E-5</c:v>
                </c:pt>
                <c:pt idx="7939">
                  <c:v>2.4173749999999999E-5</c:v>
                </c:pt>
                <c:pt idx="7940">
                  <c:v>2.4178720000000001E-5</c:v>
                </c:pt>
                <c:pt idx="7941">
                  <c:v>2.415265E-5</c:v>
                </c:pt>
                <c:pt idx="7942">
                  <c:v>2.4145279999999999E-5</c:v>
                </c:pt>
                <c:pt idx="7943">
                  <c:v>2.4150449999999998E-5</c:v>
                </c:pt>
                <c:pt idx="7944">
                  <c:v>2.4155530000000001E-5</c:v>
                </c:pt>
                <c:pt idx="7945">
                  <c:v>2.416069E-5</c:v>
                </c:pt>
                <c:pt idx="7946">
                  <c:v>2.416583E-5</c:v>
                </c:pt>
                <c:pt idx="7947">
                  <c:v>2.4170839999999998E-5</c:v>
                </c:pt>
                <c:pt idx="7948">
                  <c:v>2.4175979999999999E-5</c:v>
                </c:pt>
                <c:pt idx="7949">
                  <c:v>2.4180860000000001E-5</c:v>
                </c:pt>
                <c:pt idx="7950">
                  <c:v>2.4155090000000001E-5</c:v>
                </c:pt>
                <c:pt idx="7951">
                  <c:v>2.4147599999999999E-5</c:v>
                </c:pt>
                <c:pt idx="7952">
                  <c:v>2.41527E-5</c:v>
                </c:pt>
                <c:pt idx="7953">
                  <c:v>2.4157890000000001E-5</c:v>
                </c:pt>
                <c:pt idx="7954">
                  <c:v>2.4163049999999999E-5</c:v>
                </c:pt>
                <c:pt idx="7955">
                  <c:v>2.4168139999999999E-5</c:v>
                </c:pt>
                <c:pt idx="7956">
                  <c:v>2.417328E-5</c:v>
                </c:pt>
                <c:pt idx="7957">
                  <c:v>2.417832E-5</c:v>
                </c:pt>
                <c:pt idx="7958">
                  <c:v>2.4183349999999999E-5</c:v>
                </c:pt>
                <c:pt idx="7959">
                  <c:v>2.4157360000000001E-5</c:v>
                </c:pt>
                <c:pt idx="7960">
                  <c:v>2.4149969999999999E-5</c:v>
                </c:pt>
                <c:pt idx="7961">
                  <c:v>2.415512E-5</c:v>
                </c:pt>
                <c:pt idx="7962">
                  <c:v>2.4160320000000001E-5</c:v>
                </c:pt>
                <c:pt idx="7963">
                  <c:v>2.4165319999999999E-5</c:v>
                </c:pt>
                <c:pt idx="7964">
                  <c:v>2.417052E-5</c:v>
                </c:pt>
                <c:pt idx="7965">
                  <c:v>2.4175520000000001E-5</c:v>
                </c:pt>
                <c:pt idx="7966">
                  <c:v>2.4180579999999999E-5</c:v>
                </c:pt>
                <c:pt idx="7967">
                  <c:v>2.4185719999999999E-5</c:v>
                </c:pt>
                <c:pt idx="7968">
                  <c:v>2.4190609999999999E-5</c:v>
                </c:pt>
                <c:pt idx="7969">
                  <c:v>2.416486E-5</c:v>
                </c:pt>
                <c:pt idx="7970">
                  <c:v>2.4157170000000001E-5</c:v>
                </c:pt>
                <c:pt idx="7971">
                  <c:v>2.4162279999999999E-5</c:v>
                </c:pt>
                <c:pt idx="7972">
                  <c:v>2.416743E-5</c:v>
                </c:pt>
                <c:pt idx="7973">
                  <c:v>2.4172530000000001E-5</c:v>
                </c:pt>
                <c:pt idx="7974">
                  <c:v>2.4177650000000001E-5</c:v>
                </c:pt>
                <c:pt idx="7975">
                  <c:v>2.4182790000000001E-5</c:v>
                </c:pt>
                <c:pt idx="7976">
                  <c:v>2.4187749999999999E-5</c:v>
                </c:pt>
                <c:pt idx="7977">
                  <c:v>2.4192729999999998E-5</c:v>
                </c:pt>
                <c:pt idx="7978">
                  <c:v>2.41667E-5</c:v>
                </c:pt>
                <c:pt idx="7979">
                  <c:v>2.415924E-5</c:v>
                </c:pt>
                <c:pt idx="7980">
                  <c:v>2.416447E-5</c:v>
                </c:pt>
                <c:pt idx="7981">
                  <c:v>2.4169520000000001E-5</c:v>
                </c:pt>
                <c:pt idx="7982">
                  <c:v>2.4174460000000001E-5</c:v>
                </c:pt>
                <c:pt idx="7983">
                  <c:v>2.4179640000000001E-5</c:v>
                </c:pt>
                <c:pt idx="7984">
                  <c:v>2.4184749999999999E-5</c:v>
                </c:pt>
                <c:pt idx="7985">
                  <c:v>2.4189710000000001E-5</c:v>
                </c:pt>
                <c:pt idx="7986">
                  <c:v>2.4194769999999999E-5</c:v>
                </c:pt>
                <c:pt idx="7987">
                  <c:v>2.419977E-5</c:v>
                </c:pt>
                <c:pt idx="7988">
                  <c:v>2.417382E-5</c:v>
                </c:pt>
                <c:pt idx="7989">
                  <c:v>2.416607E-5</c:v>
                </c:pt>
                <c:pt idx="7990">
                  <c:v>2.4171229999999999E-5</c:v>
                </c:pt>
                <c:pt idx="7991">
                  <c:v>2.4176300000000001E-5</c:v>
                </c:pt>
                <c:pt idx="7992">
                  <c:v>2.418152E-5</c:v>
                </c:pt>
                <c:pt idx="7993">
                  <c:v>2.4186370000000001E-5</c:v>
                </c:pt>
                <c:pt idx="7994">
                  <c:v>2.4191470000000002E-5</c:v>
                </c:pt>
                <c:pt idx="7995">
                  <c:v>2.4196310000000001E-5</c:v>
                </c:pt>
                <c:pt idx="7996">
                  <c:v>2.4201490000000001E-5</c:v>
                </c:pt>
                <c:pt idx="7997">
                  <c:v>2.4175399999999999E-5</c:v>
                </c:pt>
                <c:pt idx="7998">
                  <c:v>2.4167780000000001E-5</c:v>
                </c:pt>
                <c:pt idx="7999">
                  <c:v>2.4172839999999999E-5</c:v>
                </c:pt>
                <c:pt idx="8000">
                  <c:v>2.417794E-5</c:v>
                </c:pt>
                <c:pt idx="8001">
                  <c:v>2.4182980000000001E-5</c:v>
                </c:pt>
                <c:pt idx="8002">
                  <c:v>2.4187949999999999E-5</c:v>
                </c:pt>
                <c:pt idx="8003">
                  <c:v>2.4192879999999999E-5</c:v>
                </c:pt>
                <c:pt idx="8004">
                  <c:v>2.4198009999999998E-5</c:v>
                </c:pt>
                <c:pt idx="8005">
                  <c:v>2.420298E-5</c:v>
                </c:pt>
                <c:pt idx="8006">
                  <c:v>2.4208070000000001E-5</c:v>
                </c:pt>
                <c:pt idx="8007">
                  <c:v>2.418176E-5</c:v>
                </c:pt>
                <c:pt idx="8008">
                  <c:v>2.4174170000000001E-5</c:v>
                </c:pt>
                <c:pt idx="8009">
                  <c:v>2.4179229999999999E-5</c:v>
                </c:pt>
                <c:pt idx="8010">
                  <c:v>2.4184290000000001E-5</c:v>
                </c:pt>
                <c:pt idx="8011">
                  <c:v>2.418936E-5</c:v>
                </c:pt>
                <c:pt idx="8012">
                  <c:v>2.4194379999999999E-5</c:v>
                </c:pt>
                <c:pt idx="8013">
                  <c:v>2.4199350000000001E-5</c:v>
                </c:pt>
                <c:pt idx="8014">
                  <c:v>2.4204359999999999E-5</c:v>
                </c:pt>
                <c:pt idx="8015">
                  <c:v>2.4209280000000001E-5</c:v>
                </c:pt>
                <c:pt idx="8016">
                  <c:v>2.418317E-5</c:v>
                </c:pt>
                <c:pt idx="8017">
                  <c:v>2.417547E-5</c:v>
                </c:pt>
                <c:pt idx="8018">
                  <c:v>2.4180710000000001E-5</c:v>
                </c:pt>
                <c:pt idx="8019">
                  <c:v>2.4185609999999998E-5</c:v>
                </c:pt>
                <c:pt idx="8020">
                  <c:v>2.419072E-5</c:v>
                </c:pt>
                <c:pt idx="8021">
                  <c:v>2.419566E-5</c:v>
                </c:pt>
                <c:pt idx="8022">
                  <c:v>2.4200679999999999E-5</c:v>
                </c:pt>
                <c:pt idx="8023">
                  <c:v>2.4205750000000001E-5</c:v>
                </c:pt>
                <c:pt idx="8024">
                  <c:v>2.4210490000000001E-5</c:v>
                </c:pt>
                <c:pt idx="8025">
                  <c:v>2.4215459999999999E-5</c:v>
                </c:pt>
                <c:pt idx="8026">
                  <c:v>2.4189240000000002E-5</c:v>
                </c:pt>
                <c:pt idx="8027">
                  <c:v>2.4181509999999999E-5</c:v>
                </c:pt>
                <c:pt idx="8028">
                  <c:v>2.4186770000000002E-5</c:v>
                </c:pt>
                <c:pt idx="8029">
                  <c:v>2.419179E-5</c:v>
                </c:pt>
                <c:pt idx="8030">
                  <c:v>2.419682E-5</c:v>
                </c:pt>
                <c:pt idx="8031">
                  <c:v>2.420166E-5</c:v>
                </c:pt>
                <c:pt idx="8032">
                  <c:v>2.420665E-5</c:v>
                </c:pt>
                <c:pt idx="8033">
                  <c:v>2.4211560000000001E-5</c:v>
                </c:pt>
                <c:pt idx="8034">
                  <c:v>2.4216429999999999E-5</c:v>
                </c:pt>
                <c:pt idx="8035">
                  <c:v>2.419033E-5</c:v>
                </c:pt>
                <c:pt idx="8036">
                  <c:v>2.4182709999999999E-5</c:v>
                </c:pt>
                <c:pt idx="8037">
                  <c:v>2.4187609999999999E-5</c:v>
                </c:pt>
                <c:pt idx="8038">
                  <c:v>2.4192739999999999E-5</c:v>
                </c:pt>
                <c:pt idx="8039">
                  <c:v>2.4197729999999999E-5</c:v>
                </c:pt>
                <c:pt idx="8040">
                  <c:v>2.420264E-5</c:v>
                </c:pt>
                <c:pt idx="8041">
                  <c:v>2.4207590000000001E-5</c:v>
                </c:pt>
                <c:pt idx="8042">
                  <c:v>2.4212630000000001E-5</c:v>
                </c:pt>
                <c:pt idx="8043">
                  <c:v>2.421751E-5</c:v>
                </c:pt>
                <c:pt idx="8044">
                  <c:v>2.4222529999999999E-5</c:v>
                </c:pt>
                <c:pt idx="8045">
                  <c:v>2.4196010000000001E-5</c:v>
                </c:pt>
                <c:pt idx="8046">
                  <c:v>2.418825E-5</c:v>
                </c:pt>
                <c:pt idx="8047">
                  <c:v>2.4193440000000001E-5</c:v>
                </c:pt>
                <c:pt idx="8048">
                  <c:v>2.419832E-5</c:v>
                </c:pt>
                <c:pt idx="8049">
                  <c:v>2.4203180000000001E-5</c:v>
                </c:pt>
                <c:pt idx="8050">
                  <c:v>2.4208130000000002E-5</c:v>
                </c:pt>
                <c:pt idx="8051">
                  <c:v>2.4212979999999999E-5</c:v>
                </c:pt>
                <c:pt idx="8052">
                  <c:v>2.4217960000000001E-5</c:v>
                </c:pt>
                <c:pt idx="8053">
                  <c:v>2.4222869999999999E-5</c:v>
                </c:pt>
                <c:pt idx="8054">
                  <c:v>2.419667E-5</c:v>
                </c:pt>
                <c:pt idx="8055">
                  <c:v>2.4188840000000001E-5</c:v>
                </c:pt>
                <c:pt idx="8056">
                  <c:v>2.4193699999999998E-5</c:v>
                </c:pt>
                <c:pt idx="8057">
                  <c:v>2.4198670000000001E-5</c:v>
                </c:pt>
                <c:pt idx="8058">
                  <c:v>2.4203739999999999E-5</c:v>
                </c:pt>
                <c:pt idx="8059">
                  <c:v>2.4208529999999999E-5</c:v>
                </c:pt>
                <c:pt idx="8060">
                  <c:v>2.4213509999999999E-5</c:v>
                </c:pt>
                <c:pt idx="8061">
                  <c:v>2.4218240000000001E-5</c:v>
                </c:pt>
                <c:pt idx="8062">
                  <c:v>2.4223149999999999E-5</c:v>
                </c:pt>
                <c:pt idx="8063">
                  <c:v>2.4227940000000002E-5</c:v>
                </c:pt>
                <c:pt idx="8064">
                  <c:v>2.420162E-5</c:v>
                </c:pt>
                <c:pt idx="8065">
                  <c:v>2.419382E-5</c:v>
                </c:pt>
                <c:pt idx="8066">
                  <c:v>2.4198730000000001E-5</c:v>
                </c:pt>
                <c:pt idx="8067">
                  <c:v>2.4203520000000001E-5</c:v>
                </c:pt>
                <c:pt idx="8068">
                  <c:v>2.4208510000000001E-5</c:v>
                </c:pt>
                <c:pt idx="8069">
                  <c:v>2.4213229999999999E-5</c:v>
                </c:pt>
                <c:pt idx="8070">
                  <c:v>2.4218300000000002E-5</c:v>
                </c:pt>
                <c:pt idx="8071">
                  <c:v>2.422288E-5</c:v>
                </c:pt>
                <c:pt idx="8072">
                  <c:v>2.422762E-5</c:v>
                </c:pt>
                <c:pt idx="8073">
                  <c:v>2.420132E-5</c:v>
                </c:pt>
                <c:pt idx="8074">
                  <c:v>2.4193300000000001E-5</c:v>
                </c:pt>
                <c:pt idx="8075">
                  <c:v>2.419828E-5</c:v>
                </c:pt>
                <c:pt idx="8076">
                  <c:v>2.4203180000000001E-5</c:v>
                </c:pt>
                <c:pt idx="8077">
                  <c:v>2.4207899999999999E-5</c:v>
                </c:pt>
                <c:pt idx="8078">
                  <c:v>2.4212689999999999E-5</c:v>
                </c:pt>
                <c:pt idx="8079">
                  <c:v>2.4217610000000001E-5</c:v>
                </c:pt>
                <c:pt idx="8080">
                  <c:v>2.422249E-5</c:v>
                </c:pt>
                <c:pt idx="8081">
                  <c:v>2.422714E-5</c:v>
                </c:pt>
                <c:pt idx="8082">
                  <c:v>2.4231829999999999E-5</c:v>
                </c:pt>
                <c:pt idx="8083">
                  <c:v>2.420549E-5</c:v>
                </c:pt>
                <c:pt idx="8084">
                  <c:v>2.4197529999999999E-5</c:v>
                </c:pt>
                <c:pt idx="8085">
                  <c:v>2.4202479999999999E-5</c:v>
                </c:pt>
                <c:pt idx="8086">
                  <c:v>2.4207160000000002E-5</c:v>
                </c:pt>
                <c:pt idx="8087">
                  <c:v>2.421213E-5</c:v>
                </c:pt>
                <c:pt idx="8088">
                  <c:v>2.4216909999999999E-5</c:v>
                </c:pt>
                <c:pt idx="8089">
                  <c:v>2.4221749999999999E-5</c:v>
                </c:pt>
                <c:pt idx="8090">
                  <c:v>2.4226380000000001E-5</c:v>
                </c:pt>
                <c:pt idx="8091">
                  <c:v>2.4231039999999998E-5</c:v>
                </c:pt>
                <c:pt idx="8092">
                  <c:v>2.4235870000000001E-5</c:v>
                </c:pt>
                <c:pt idx="8093">
                  <c:v>2.4209399999999999E-5</c:v>
                </c:pt>
                <c:pt idx="8094">
                  <c:v>2.420132E-5</c:v>
                </c:pt>
                <c:pt idx="8095">
                  <c:v>2.4206280000000001E-5</c:v>
                </c:pt>
                <c:pt idx="8096">
                  <c:v>2.4211130000000001E-5</c:v>
                </c:pt>
                <c:pt idx="8097">
                  <c:v>2.4215889999999999E-5</c:v>
                </c:pt>
                <c:pt idx="8098">
                  <c:v>2.4220589999999999E-5</c:v>
                </c:pt>
                <c:pt idx="8099">
                  <c:v>2.4225379999999999E-5</c:v>
                </c:pt>
                <c:pt idx="8100">
                  <c:v>2.4229910000000001E-5</c:v>
                </c:pt>
                <c:pt idx="8101">
                  <c:v>2.423484E-5</c:v>
                </c:pt>
                <c:pt idx="8102">
                  <c:v>2.4208460000000001E-5</c:v>
                </c:pt>
                <c:pt idx="8103">
                  <c:v>2.4200339999999999E-5</c:v>
                </c:pt>
                <c:pt idx="8104">
                  <c:v>2.4205170000000001E-5</c:v>
                </c:pt>
                <c:pt idx="8105">
                  <c:v>2.42099E-5</c:v>
                </c:pt>
                <c:pt idx="8106">
                  <c:v>2.4214620000000002E-5</c:v>
                </c:pt>
                <c:pt idx="8107">
                  <c:v>2.4219600000000001E-5</c:v>
                </c:pt>
                <c:pt idx="8108">
                  <c:v>2.422429E-5</c:v>
                </c:pt>
                <c:pt idx="8109">
                  <c:v>2.422884E-5</c:v>
                </c:pt>
                <c:pt idx="8110">
                  <c:v>2.4233700000000001E-5</c:v>
                </c:pt>
                <c:pt idx="8111">
                  <c:v>2.423838E-5</c:v>
                </c:pt>
                <c:pt idx="8112">
                  <c:v>2.4211850000000001E-5</c:v>
                </c:pt>
                <c:pt idx="8113">
                  <c:v>2.4203770000000002E-5</c:v>
                </c:pt>
                <c:pt idx="8114">
                  <c:v>2.420854E-5</c:v>
                </c:pt>
                <c:pt idx="8115">
                  <c:v>2.4213269999999999E-5</c:v>
                </c:pt>
                <c:pt idx="8116">
                  <c:v>2.4218019999999999E-5</c:v>
                </c:pt>
                <c:pt idx="8117">
                  <c:v>2.4222790000000001E-5</c:v>
                </c:pt>
                <c:pt idx="8118">
                  <c:v>2.4227490000000001E-5</c:v>
                </c:pt>
                <c:pt idx="8119">
                  <c:v>2.423218E-5</c:v>
                </c:pt>
                <c:pt idx="8120">
                  <c:v>2.423693E-5</c:v>
                </c:pt>
                <c:pt idx="8121">
                  <c:v>2.4241509999999999E-5</c:v>
                </c:pt>
                <c:pt idx="8122">
                  <c:v>2.421479E-5</c:v>
                </c:pt>
                <c:pt idx="8123">
                  <c:v>2.4206679999999998E-5</c:v>
                </c:pt>
                <c:pt idx="8124">
                  <c:v>2.4211460000000001E-5</c:v>
                </c:pt>
                <c:pt idx="8125">
                  <c:v>2.4216300000000001E-5</c:v>
                </c:pt>
                <c:pt idx="8126">
                  <c:v>2.4220860000000001E-5</c:v>
                </c:pt>
                <c:pt idx="8127">
                  <c:v>2.422559E-5</c:v>
                </c:pt>
                <c:pt idx="8128">
                  <c:v>2.4230229999999999E-5</c:v>
                </c:pt>
                <c:pt idx="8129">
                  <c:v>2.4234900000000001E-5</c:v>
                </c:pt>
                <c:pt idx="8130">
                  <c:v>2.4239610000000002E-5</c:v>
                </c:pt>
                <c:pt idx="8131">
                  <c:v>2.4212920000000001E-5</c:v>
                </c:pt>
                <c:pt idx="8132">
                  <c:v>2.420467E-5</c:v>
                </c:pt>
                <c:pt idx="8133">
                  <c:v>2.420951E-5</c:v>
                </c:pt>
                <c:pt idx="8134">
                  <c:v>2.4214180000000001E-5</c:v>
                </c:pt>
                <c:pt idx="8135">
                  <c:v>2.421886E-5</c:v>
                </c:pt>
                <c:pt idx="8136">
                  <c:v>2.422351E-5</c:v>
                </c:pt>
                <c:pt idx="8137">
                  <c:v>2.422825E-5</c:v>
                </c:pt>
                <c:pt idx="8138">
                  <c:v>2.4232820000000001E-5</c:v>
                </c:pt>
                <c:pt idx="8139">
                  <c:v>2.4237320000000001E-5</c:v>
                </c:pt>
                <c:pt idx="8140">
                  <c:v>2.4241970000000001E-5</c:v>
                </c:pt>
                <c:pt idx="8141">
                  <c:v>2.4215309999999999E-5</c:v>
                </c:pt>
                <c:pt idx="8142">
                  <c:v>2.4207019999999999E-5</c:v>
                </c:pt>
                <c:pt idx="8143">
                  <c:v>2.4211779999999999E-5</c:v>
                </c:pt>
                <c:pt idx="8144">
                  <c:v>2.4216450000000001E-5</c:v>
                </c:pt>
                <c:pt idx="8145">
                  <c:v>2.422113E-5</c:v>
                </c:pt>
                <c:pt idx="8146">
                  <c:v>2.4225700000000001E-5</c:v>
                </c:pt>
                <c:pt idx="8147">
                  <c:v>2.4230210000000001E-5</c:v>
                </c:pt>
                <c:pt idx="8148">
                  <c:v>2.423484E-5</c:v>
                </c:pt>
                <c:pt idx="8149">
                  <c:v>2.4239289999999999E-5</c:v>
                </c:pt>
                <c:pt idx="8150">
                  <c:v>2.4243789999999999E-5</c:v>
                </c:pt>
                <c:pt idx="8151">
                  <c:v>2.4217280000000001E-5</c:v>
                </c:pt>
                <c:pt idx="8152">
                  <c:v>2.4208750000000001E-5</c:v>
                </c:pt>
                <c:pt idx="8153">
                  <c:v>2.421344E-5</c:v>
                </c:pt>
                <c:pt idx="8154">
                  <c:v>2.421809E-5</c:v>
                </c:pt>
                <c:pt idx="8155">
                  <c:v>2.4222759999999998E-5</c:v>
                </c:pt>
                <c:pt idx="8156">
                  <c:v>2.422728E-5</c:v>
                </c:pt>
                <c:pt idx="8157">
                  <c:v>2.4231769999999999E-5</c:v>
                </c:pt>
                <c:pt idx="8158">
                  <c:v>2.423629E-5</c:v>
                </c:pt>
                <c:pt idx="8159">
                  <c:v>2.4240789999999999E-5</c:v>
                </c:pt>
                <c:pt idx="8160">
                  <c:v>2.4245279999999998E-5</c:v>
                </c:pt>
                <c:pt idx="8161">
                  <c:v>2.4218540000000001E-5</c:v>
                </c:pt>
                <c:pt idx="8162">
                  <c:v>2.4210020000000002E-5</c:v>
                </c:pt>
                <c:pt idx="8163">
                  <c:v>2.4214660000000001E-5</c:v>
                </c:pt>
                <c:pt idx="8164">
                  <c:v>2.4219229999999999E-5</c:v>
                </c:pt>
                <c:pt idx="8165">
                  <c:v>2.4223920000000002E-5</c:v>
                </c:pt>
                <c:pt idx="8166">
                  <c:v>2.4228410000000001E-5</c:v>
                </c:pt>
                <c:pt idx="8167">
                  <c:v>2.4232929999999998E-5</c:v>
                </c:pt>
                <c:pt idx="8168">
                  <c:v>2.4237399999999999E-5</c:v>
                </c:pt>
                <c:pt idx="8169">
                  <c:v>2.4241659999999999E-5</c:v>
                </c:pt>
                <c:pt idx="8170">
                  <c:v>2.4214879999999999E-5</c:v>
                </c:pt>
                <c:pt idx="8171">
                  <c:v>2.420665E-5</c:v>
                </c:pt>
                <c:pt idx="8172">
                  <c:v>2.4211180000000002E-5</c:v>
                </c:pt>
                <c:pt idx="8173">
                  <c:v>2.421586E-5</c:v>
                </c:pt>
                <c:pt idx="8174">
                  <c:v>2.4220249999999999E-5</c:v>
                </c:pt>
                <c:pt idx="8175">
                  <c:v>2.4224759999999999E-5</c:v>
                </c:pt>
                <c:pt idx="8176">
                  <c:v>2.4229249999999998E-5</c:v>
                </c:pt>
                <c:pt idx="8177">
                  <c:v>2.423387E-5</c:v>
                </c:pt>
                <c:pt idx="8178">
                  <c:v>2.423818E-5</c:v>
                </c:pt>
                <c:pt idx="8179">
                  <c:v>2.4242660000000001E-5</c:v>
                </c:pt>
                <c:pt idx="8180">
                  <c:v>2.4215720000000001E-5</c:v>
                </c:pt>
                <c:pt idx="8181">
                  <c:v>2.420733E-5</c:v>
                </c:pt>
                <c:pt idx="8182">
                  <c:v>2.4211969999999999E-5</c:v>
                </c:pt>
                <c:pt idx="8183">
                  <c:v>2.421639E-5</c:v>
                </c:pt>
                <c:pt idx="8184">
                  <c:v>2.422094E-5</c:v>
                </c:pt>
                <c:pt idx="8185">
                  <c:v>2.42254E-5</c:v>
                </c:pt>
                <c:pt idx="8186">
                  <c:v>2.422986E-5</c:v>
                </c:pt>
                <c:pt idx="8187">
                  <c:v>2.423416E-5</c:v>
                </c:pt>
                <c:pt idx="8188">
                  <c:v>2.4238659999999999E-5</c:v>
                </c:pt>
                <c:pt idx="8189">
                  <c:v>2.4242990000000001E-5</c:v>
                </c:pt>
                <c:pt idx="8190">
                  <c:v>2.4216170000000002E-5</c:v>
                </c:pt>
                <c:pt idx="8191">
                  <c:v>2.4207630000000001E-5</c:v>
                </c:pt>
                <c:pt idx="8192">
                  <c:v>2.4212159999999999E-5</c:v>
                </c:pt>
                <c:pt idx="8193">
                  <c:v>2.421658E-5</c:v>
                </c:pt>
                <c:pt idx="8194">
                  <c:v>2.4220979999999999E-5</c:v>
                </c:pt>
                <c:pt idx="8195">
                  <c:v>2.4225360000000001E-5</c:v>
                </c:pt>
                <c:pt idx="8196">
                  <c:v>2.4229929999999999E-5</c:v>
                </c:pt>
                <c:pt idx="8197">
                  <c:v>2.423421E-5</c:v>
                </c:pt>
                <c:pt idx="8198">
                  <c:v>2.4238499999999998E-5</c:v>
                </c:pt>
                <c:pt idx="8199">
                  <c:v>2.4242950000000001E-5</c:v>
                </c:pt>
                <c:pt idx="8200">
                  <c:v>2.4215789999999999E-5</c:v>
                </c:pt>
                <c:pt idx="8201">
                  <c:v>2.4207340000000001E-5</c:v>
                </c:pt>
                <c:pt idx="8202">
                  <c:v>2.4211779999999999E-5</c:v>
                </c:pt>
                <c:pt idx="8203">
                  <c:v>2.42162E-5</c:v>
                </c:pt>
                <c:pt idx="8204">
                  <c:v>2.422046E-5</c:v>
                </c:pt>
                <c:pt idx="8205">
                  <c:v>2.4224999999999999E-5</c:v>
                </c:pt>
                <c:pt idx="8206">
                  <c:v>2.4229280000000001E-5</c:v>
                </c:pt>
                <c:pt idx="8207">
                  <c:v>2.4233460000000002E-5</c:v>
                </c:pt>
                <c:pt idx="8208">
                  <c:v>2.423789E-5</c:v>
                </c:pt>
                <c:pt idx="8209">
                  <c:v>2.4242089999999999E-5</c:v>
                </c:pt>
                <c:pt idx="8210">
                  <c:v>2.4215150000000001E-5</c:v>
                </c:pt>
                <c:pt idx="8211">
                  <c:v>2.4206330000000001E-5</c:v>
                </c:pt>
                <c:pt idx="8212">
                  <c:v>2.4210830000000001E-5</c:v>
                </c:pt>
                <c:pt idx="8213">
                  <c:v>2.4215109999999999E-5</c:v>
                </c:pt>
                <c:pt idx="8214">
                  <c:v>2.4219419999999999E-5</c:v>
                </c:pt>
                <c:pt idx="8215">
                  <c:v>2.42237E-5</c:v>
                </c:pt>
                <c:pt idx="8216">
                  <c:v>2.4227980000000001E-5</c:v>
                </c:pt>
                <c:pt idx="8217">
                  <c:v>2.4232190000000001E-5</c:v>
                </c:pt>
                <c:pt idx="8218">
                  <c:v>2.423644E-5</c:v>
                </c:pt>
                <c:pt idx="8219">
                  <c:v>2.4240729999999999E-5</c:v>
                </c:pt>
                <c:pt idx="8220">
                  <c:v>2.4213310000000001E-5</c:v>
                </c:pt>
                <c:pt idx="8221">
                  <c:v>2.4204659999999999E-5</c:v>
                </c:pt>
                <c:pt idx="8222">
                  <c:v>2.4209059999999999E-5</c:v>
                </c:pt>
                <c:pt idx="8223">
                  <c:v>2.4213310000000001E-5</c:v>
                </c:pt>
                <c:pt idx="8224">
                  <c:v>2.4217479999999998E-5</c:v>
                </c:pt>
                <c:pt idx="8225">
                  <c:v>2.422181E-5</c:v>
                </c:pt>
                <c:pt idx="8226">
                  <c:v>2.422598E-5</c:v>
                </c:pt>
                <c:pt idx="8227">
                  <c:v>2.4230169999999998E-5</c:v>
                </c:pt>
                <c:pt idx="8228">
                  <c:v>2.4234320000000001E-5</c:v>
                </c:pt>
                <c:pt idx="8229">
                  <c:v>2.4238499999999998E-5</c:v>
                </c:pt>
                <c:pt idx="8230">
                  <c:v>2.4211279999999998E-5</c:v>
                </c:pt>
                <c:pt idx="8231">
                  <c:v>2.420254E-5</c:v>
                </c:pt>
                <c:pt idx="8232">
                  <c:v>2.420685E-5</c:v>
                </c:pt>
                <c:pt idx="8233">
                  <c:v>2.4211070000000001E-5</c:v>
                </c:pt>
                <c:pt idx="8234">
                  <c:v>2.4215390000000001E-5</c:v>
                </c:pt>
                <c:pt idx="8235">
                  <c:v>2.4219429999999999E-5</c:v>
                </c:pt>
                <c:pt idx="8236">
                  <c:v>2.4223580000000002E-5</c:v>
                </c:pt>
                <c:pt idx="8237">
                  <c:v>2.422787E-5</c:v>
                </c:pt>
                <c:pt idx="8238">
                  <c:v>2.423203E-5</c:v>
                </c:pt>
                <c:pt idx="8239">
                  <c:v>2.4236220000000002E-5</c:v>
                </c:pt>
                <c:pt idx="8240">
                  <c:v>2.4208819999999999E-5</c:v>
                </c:pt>
                <c:pt idx="8241">
                  <c:v>2.4200049999999999E-5</c:v>
                </c:pt>
                <c:pt idx="8242">
                  <c:v>2.4204400000000002E-5</c:v>
                </c:pt>
                <c:pt idx="8243">
                  <c:v>2.420859E-5</c:v>
                </c:pt>
                <c:pt idx="8244">
                  <c:v>2.4212580000000001E-5</c:v>
                </c:pt>
                <c:pt idx="8245">
                  <c:v>2.4216909999999999E-5</c:v>
                </c:pt>
                <c:pt idx="8246">
                  <c:v>2.422113E-5</c:v>
                </c:pt>
                <c:pt idx="8247">
                  <c:v>2.4225089999999999E-5</c:v>
                </c:pt>
                <c:pt idx="8248">
                  <c:v>2.4229199999999998E-5</c:v>
                </c:pt>
                <c:pt idx="8249">
                  <c:v>2.4233410000000001E-5</c:v>
                </c:pt>
                <c:pt idx="8250">
                  <c:v>2.4206090000000001E-5</c:v>
                </c:pt>
                <c:pt idx="8251">
                  <c:v>2.419721E-5</c:v>
                </c:pt>
                <c:pt idx="8252">
                  <c:v>2.420147E-5</c:v>
                </c:pt>
                <c:pt idx="8253">
                  <c:v>2.4205560000000001E-5</c:v>
                </c:pt>
                <c:pt idx="8254">
                  <c:v>2.420965E-5</c:v>
                </c:pt>
                <c:pt idx="8255">
                  <c:v>2.4213990000000002E-5</c:v>
                </c:pt>
                <c:pt idx="8256">
                  <c:v>2.4218019999999999E-5</c:v>
                </c:pt>
                <c:pt idx="8257">
                  <c:v>2.4221939999999999E-5</c:v>
                </c:pt>
                <c:pt idx="8258">
                  <c:v>2.4226099999999998E-5</c:v>
                </c:pt>
                <c:pt idx="8259">
                  <c:v>2.4230200000000001E-5</c:v>
                </c:pt>
                <c:pt idx="8260">
                  <c:v>2.4202709999999999E-5</c:v>
                </c:pt>
                <c:pt idx="8261">
                  <c:v>2.419387E-5</c:v>
                </c:pt>
                <c:pt idx="8262">
                  <c:v>2.4198050000000001E-5</c:v>
                </c:pt>
                <c:pt idx="8263">
                  <c:v>2.420215E-5</c:v>
                </c:pt>
                <c:pt idx="8264">
                  <c:v>2.420617E-5</c:v>
                </c:pt>
                <c:pt idx="8265">
                  <c:v>2.4210269999999999E-5</c:v>
                </c:pt>
                <c:pt idx="8266">
                  <c:v>2.4214439999999999E-5</c:v>
                </c:pt>
                <c:pt idx="8267">
                  <c:v>2.4218459999999999E-5</c:v>
                </c:pt>
                <c:pt idx="8268">
                  <c:v>2.4222379999999999E-5</c:v>
                </c:pt>
                <c:pt idx="8269">
                  <c:v>2.422647E-5</c:v>
                </c:pt>
                <c:pt idx="8270">
                  <c:v>2.4199129999999999E-5</c:v>
                </c:pt>
                <c:pt idx="8271">
                  <c:v>2.4190050000000001E-5</c:v>
                </c:pt>
                <c:pt idx="8272">
                  <c:v>2.4194139999999999E-5</c:v>
                </c:pt>
                <c:pt idx="8273">
                  <c:v>2.419823E-5</c:v>
                </c:pt>
                <c:pt idx="8274">
                  <c:v>2.4202310000000001E-5</c:v>
                </c:pt>
                <c:pt idx="8275">
                  <c:v>2.420641E-5</c:v>
                </c:pt>
                <c:pt idx="8276">
                  <c:v>2.4210319999999999E-5</c:v>
                </c:pt>
                <c:pt idx="8277">
                  <c:v>2.42143E-5</c:v>
                </c:pt>
                <c:pt idx="8278">
                  <c:v>2.421837E-5</c:v>
                </c:pt>
                <c:pt idx="8279">
                  <c:v>2.4222329999999999E-5</c:v>
                </c:pt>
                <c:pt idx="8280">
                  <c:v>2.4194719999999999E-5</c:v>
                </c:pt>
                <c:pt idx="8281">
                  <c:v>2.4185659999999998E-5</c:v>
                </c:pt>
                <c:pt idx="8282">
                  <c:v>2.4189789999999999E-5</c:v>
                </c:pt>
                <c:pt idx="8283">
                  <c:v>2.4193859999999999E-5</c:v>
                </c:pt>
                <c:pt idx="8284">
                  <c:v>2.4197869999999999E-5</c:v>
                </c:pt>
                <c:pt idx="8285">
                  <c:v>2.4201870000000001E-5</c:v>
                </c:pt>
                <c:pt idx="8286">
                  <c:v>2.4205700000000001E-5</c:v>
                </c:pt>
                <c:pt idx="8287">
                  <c:v>2.420971E-5</c:v>
                </c:pt>
                <c:pt idx="8288">
                  <c:v>2.4213640000000001E-5</c:v>
                </c:pt>
                <c:pt idx="8289">
                  <c:v>2.42174E-5</c:v>
                </c:pt>
                <c:pt idx="8290">
                  <c:v>2.4189960000000001E-5</c:v>
                </c:pt>
                <c:pt idx="8291">
                  <c:v>2.4181009999999998E-5</c:v>
                </c:pt>
                <c:pt idx="8292">
                  <c:v>2.4184789999999999E-5</c:v>
                </c:pt>
                <c:pt idx="8293">
                  <c:v>2.4188769999999999E-5</c:v>
                </c:pt>
                <c:pt idx="8294">
                  <c:v>2.4192539999999999E-5</c:v>
                </c:pt>
                <c:pt idx="8295">
                  <c:v>2.4196550000000001E-5</c:v>
                </c:pt>
                <c:pt idx="8296">
                  <c:v>2.42005E-5</c:v>
                </c:pt>
                <c:pt idx="8297">
                  <c:v>2.420438E-5</c:v>
                </c:pt>
                <c:pt idx="8298">
                  <c:v>2.42081E-5</c:v>
                </c:pt>
                <c:pt idx="8299">
                  <c:v>2.4212019999999999E-5</c:v>
                </c:pt>
                <c:pt idx="8300">
                  <c:v>2.4184449999999998E-5</c:v>
                </c:pt>
                <c:pt idx="8301">
                  <c:v>2.417517E-5</c:v>
                </c:pt>
                <c:pt idx="8302">
                  <c:v>2.4179250000000001E-5</c:v>
                </c:pt>
                <c:pt idx="8303">
                  <c:v>2.418312E-5</c:v>
                </c:pt>
                <c:pt idx="8304">
                  <c:v>2.4187010000000001E-5</c:v>
                </c:pt>
                <c:pt idx="8305">
                  <c:v>2.419077E-5</c:v>
                </c:pt>
                <c:pt idx="8306">
                  <c:v>2.4194660000000001E-5</c:v>
                </c:pt>
                <c:pt idx="8307">
                  <c:v>2.4198480000000001E-5</c:v>
                </c:pt>
                <c:pt idx="8308">
                  <c:v>2.420224E-5</c:v>
                </c:pt>
                <c:pt idx="8309">
                  <c:v>2.4205900000000001E-5</c:v>
                </c:pt>
                <c:pt idx="8310">
                  <c:v>2.417832E-5</c:v>
                </c:pt>
                <c:pt idx="8311">
                  <c:v>2.4169049999999999E-5</c:v>
                </c:pt>
                <c:pt idx="8312">
                  <c:v>2.417304E-5</c:v>
                </c:pt>
                <c:pt idx="8313">
                  <c:v>2.4176809999999999E-5</c:v>
                </c:pt>
                <c:pt idx="8314">
                  <c:v>2.4180579999999999E-5</c:v>
                </c:pt>
                <c:pt idx="8315">
                  <c:v>2.418443E-5</c:v>
                </c:pt>
                <c:pt idx="8316">
                  <c:v>2.418805E-5</c:v>
                </c:pt>
                <c:pt idx="8317">
                  <c:v>2.419193E-5</c:v>
                </c:pt>
                <c:pt idx="8318">
                  <c:v>2.4195589999999999E-5</c:v>
                </c:pt>
                <c:pt idx="8319">
                  <c:v>2.4199089999999999E-5</c:v>
                </c:pt>
                <c:pt idx="8320">
                  <c:v>2.417139E-5</c:v>
                </c:pt>
                <c:pt idx="8321">
                  <c:v>2.41621E-5</c:v>
                </c:pt>
                <c:pt idx="8322">
                  <c:v>2.4166130000000001E-5</c:v>
                </c:pt>
                <c:pt idx="8323">
                  <c:v>2.4169810000000001E-5</c:v>
                </c:pt>
                <c:pt idx="8324">
                  <c:v>2.4173390000000001E-5</c:v>
                </c:pt>
                <c:pt idx="8325">
                  <c:v>2.417702E-5</c:v>
                </c:pt>
                <c:pt idx="8326">
                  <c:v>2.4180860000000001E-5</c:v>
                </c:pt>
                <c:pt idx="8327">
                  <c:v>2.418447E-5</c:v>
                </c:pt>
                <c:pt idx="8328">
                  <c:v>2.41882E-5</c:v>
                </c:pt>
                <c:pt idx="8329">
                  <c:v>2.4191600000000001E-5</c:v>
                </c:pt>
                <c:pt idx="8330">
                  <c:v>2.416404E-5</c:v>
                </c:pt>
                <c:pt idx="8331">
                  <c:v>2.4154719999999999E-5</c:v>
                </c:pt>
                <c:pt idx="8332">
                  <c:v>2.415827E-5</c:v>
                </c:pt>
                <c:pt idx="8333">
                  <c:v>2.416205E-5</c:v>
                </c:pt>
                <c:pt idx="8334">
                  <c:v>2.416573E-5</c:v>
                </c:pt>
                <c:pt idx="8335">
                  <c:v>2.4169480000000002E-5</c:v>
                </c:pt>
                <c:pt idx="8336">
                  <c:v>2.417295E-5</c:v>
                </c:pt>
                <c:pt idx="8337">
                  <c:v>2.417662E-5</c:v>
                </c:pt>
                <c:pt idx="8338">
                  <c:v>2.418031E-5</c:v>
                </c:pt>
                <c:pt idx="8339">
                  <c:v>2.4183769999999998E-5</c:v>
                </c:pt>
                <c:pt idx="8340">
                  <c:v>2.4187259999999999E-5</c:v>
                </c:pt>
                <c:pt idx="8341">
                  <c:v>2.4159369999999999E-5</c:v>
                </c:pt>
                <c:pt idx="8342">
                  <c:v>2.4149810000000001E-5</c:v>
                </c:pt>
                <c:pt idx="8343">
                  <c:v>2.4153680000000001E-5</c:v>
                </c:pt>
                <c:pt idx="8344">
                  <c:v>2.4157130000000002E-5</c:v>
                </c:pt>
                <c:pt idx="8345">
                  <c:v>2.4160729999999999E-5</c:v>
                </c:pt>
                <c:pt idx="8346">
                  <c:v>2.4164259999999999E-5</c:v>
                </c:pt>
                <c:pt idx="8347">
                  <c:v>2.4167849999999999E-5</c:v>
                </c:pt>
                <c:pt idx="8348">
                  <c:v>2.4171329999999999E-5</c:v>
                </c:pt>
                <c:pt idx="8349">
                  <c:v>2.4174719999999999E-5</c:v>
                </c:pt>
                <c:pt idx="8350">
                  <c:v>2.4178159999999999E-5</c:v>
                </c:pt>
                <c:pt idx="8351">
                  <c:v>2.4150240000000001E-5</c:v>
                </c:pt>
                <c:pt idx="8352">
                  <c:v>2.4140600000000001E-5</c:v>
                </c:pt>
                <c:pt idx="8353">
                  <c:v>2.414408E-5</c:v>
                </c:pt>
                <c:pt idx="8354">
                  <c:v>2.4147799999999999E-5</c:v>
                </c:pt>
                <c:pt idx="8355">
                  <c:v>2.4151229999999999E-5</c:v>
                </c:pt>
                <c:pt idx="8356">
                  <c:v>2.4154700000000001E-5</c:v>
                </c:pt>
                <c:pt idx="8357">
                  <c:v>2.415807E-5</c:v>
                </c:pt>
                <c:pt idx="8358">
                  <c:v>2.4161599999999999E-5</c:v>
                </c:pt>
                <c:pt idx="8359">
                  <c:v>2.4164830000000002E-5</c:v>
                </c:pt>
                <c:pt idx="8360">
                  <c:v>2.4168229999999999E-5</c:v>
                </c:pt>
                <c:pt idx="8361">
                  <c:v>2.4140279999999999E-5</c:v>
                </c:pt>
                <c:pt idx="8362">
                  <c:v>2.4130430000000001E-5</c:v>
                </c:pt>
                <c:pt idx="8363">
                  <c:v>2.413395E-5</c:v>
                </c:pt>
                <c:pt idx="8364">
                  <c:v>2.4137270000000001E-5</c:v>
                </c:pt>
                <c:pt idx="8365">
                  <c:v>2.414074E-5</c:v>
                </c:pt>
                <c:pt idx="8366">
                  <c:v>2.414403E-5</c:v>
                </c:pt>
                <c:pt idx="8367">
                  <c:v>2.414733E-5</c:v>
                </c:pt>
                <c:pt idx="8368">
                  <c:v>2.4150530000000001E-5</c:v>
                </c:pt>
                <c:pt idx="8369">
                  <c:v>2.4153880000000001E-5</c:v>
                </c:pt>
                <c:pt idx="8370">
                  <c:v>2.4156999999999999E-5</c:v>
                </c:pt>
                <c:pt idx="8371">
                  <c:v>2.412892E-5</c:v>
                </c:pt>
                <c:pt idx="8372">
                  <c:v>2.4119259999999999E-5</c:v>
                </c:pt>
                <c:pt idx="8373">
                  <c:v>2.4122450000000001E-5</c:v>
                </c:pt>
                <c:pt idx="8374">
                  <c:v>2.412568E-5</c:v>
                </c:pt>
                <c:pt idx="8375">
                  <c:v>2.4129089999999998E-5</c:v>
                </c:pt>
                <c:pt idx="8376">
                  <c:v>2.4132349999999999E-5</c:v>
                </c:pt>
                <c:pt idx="8377">
                  <c:v>2.413556E-5</c:v>
                </c:pt>
                <c:pt idx="8378">
                  <c:v>2.4138739999999999E-5</c:v>
                </c:pt>
                <c:pt idx="8379">
                  <c:v>2.4141979999999999E-5</c:v>
                </c:pt>
                <c:pt idx="8380">
                  <c:v>2.4145179999999999E-5</c:v>
                </c:pt>
                <c:pt idx="8381">
                  <c:v>2.414825E-5</c:v>
                </c:pt>
                <c:pt idx="8382">
                  <c:v>2.4119930000000001E-5</c:v>
                </c:pt>
                <c:pt idx="8383">
                  <c:v>2.411003E-5</c:v>
                </c:pt>
                <c:pt idx="8384">
                  <c:v>2.4113150000000001E-5</c:v>
                </c:pt>
                <c:pt idx="8385">
                  <c:v>2.4116549999999999E-5</c:v>
                </c:pt>
                <c:pt idx="8386">
                  <c:v>2.4119540000000001E-5</c:v>
                </c:pt>
                <c:pt idx="8387">
                  <c:v>2.4122599999999998E-5</c:v>
                </c:pt>
                <c:pt idx="8388">
                  <c:v>2.4125949999999999E-5</c:v>
                </c:pt>
                <c:pt idx="8389">
                  <c:v>2.4128890000000001E-5</c:v>
                </c:pt>
                <c:pt idx="8390">
                  <c:v>2.4131890000000001E-5</c:v>
                </c:pt>
                <c:pt idx="8391">
                  <c:v>2.4135140000000001E-5</c:v>
                </c:pt>
                <c:pt idx="8392">
                  <c:v>2.410674E-5</c:v>
                </c:pt>
                <c:pt idx="8393">
                  <c:v>2.4096630000000001E-5</c:v>
                </c:pt>
                <c:pt idx="8394">
                  <c:v>2.4099880000000001E-5</c:v>
                </c:pt>
                <c:pt idx="8395">
                  <c:v>2.4102899999999999E-5</c:v>
                </c:pt>
                <c:pt idx="8396">
                  <c:v>2.4106020000000001E-5</c:v>
                </c:pt>
                <c:pt idx="8397">
                  <c:v>2.4109089999999999E-5</c:v>
                </c:pt>
                <c:pt idx="8398">
                  <c:v>2.4112089999999998E-5</c:v>
                </c:pt>
                <c:pt idx="8399">
                  <c:v>2.4115059999999999E-5</c:v>
                </c:pt>
                <c:pt idx="8400">
                  <c:v>2.4118040000000001E-5</c:v>
                </c:pt>
                <c:pt idx="8401">
                  <c:v>2.412098E-5</c:v>
                </c:pt>
                <c:pt idx="8402">
                  <c:v>2.412408E-5</c:v>
                </c:pt>
                <c:pt idx="8403">
                  <c:v>2.4095520000000001E-5</c:v>
                </c:pt>
                <c:pt idx="8404">
                  <c:v>2.408519E-5</c:v>
                </c:pt>
                <c:pt idx="8405">
                  <c:v>2.4088390000000001E-5</c:v>
                </c:pt>
                <c:pt idx="8406">
                  <c:v>2.409134E-5</c:v>
                </c:pt>
                <c:pt idx="8407">
                  <c:v>2.4094410000000002E-5</c:v>
                </c:pt>
                <c:pt idx="8408">
                  <c:v>2.4097279999999999E-5</c:v>
                </c:pt>
                <c:pt idx="8409">
                  <c:v>2.4100319999999998E-5</c:v>
                </c:pt>
                <c:pt idx="8410">
                  <c:v>2.4103189999999999E-5</c:v>
                </c:pt>
                <c:pt idx="8411">
                  <c:v>2.4106180000000002E-5</c:v>
                </c:pt>
                <c:pt idx="8412">
                  <c:v>2.4108980000000001E-5</c:v>
                </c:pt>
                <c:pt idx="8413">
                  <c:v>2.4080510000000002E-5</c:v>
                </c:pt>
                <c:pt idx="8414">
                  <c:v>2.4069990000000001E-5</c:v>
                </c:pt>
                <c:pt idx="8415">
                  <c:v>2.4073159999999999E-5</c:v>
                </c:pt>
                <c:pt idx="8416">
                  <c:v>2.4076050000000001E-5</c:v>
                </c:pt>
                <c:pt idx="8417">
                  <c:v>2.4079019999999999E-5</c:v>
                </c:pt>
                <c:pt idx="8418">
                  <c:v>2.408194E-5</c:v>
                </c:pt>
                <c:pt idx="8419">
                  <c:v>2.4084739999999999E-5</c:v>
                </c:pt>
                <c:pt idx="8420">
                  <c:v>2.4087530000000001E-5</c:v>
                </c:pt>
                <c:pt idx="8421">
                  <c:v>2.4090190000000001E-5</c:v>
                </c:pt>
                <c:pt idx="8422">
                  <c:v>2.4092959999999998E-5</c:v>
                </c:pt>
                <c:pt idx="8423">
                  <c:v>2.4064670000000001E-5</c:v>
                </c:pt>
                <c:pt idx="8424">
                  <c:v>2.4054169999999999E-5</c:v>
                </c:pt>
                <c:pt idx="8425">
                  <c:v>2.4057069999999998E-5</c:v>
                </c:pt>
                <c:pt idx="8426">
                  <c:v>2.4059970000000001E-5</c:v>
                </c:pt>
                <c:pt idx="8427">
                  <c:v>2.406285E-5</c:v>
                </c:pt>
                <c:pt idx="8428">
                  <c:v>2.4065649999999999E-5</c:v>
                </c:pt>
                <c:pt idx="8429">
                  <c:v>2.4068290000000001E-5</c:v>
                </c:pt>
                <c:pt idx="8430">
                  <c:v>2.4071210000000002E-5</c:v>
                </c:pt>
                <c:pt idx="8431">
                  <c:v>2.4073820000000001E-5</c:v>
                </c:pt>
                <c:pt idx="8432">
                  <c:v>2.4076589999999998E-5</c:v>
                </c:pt>
                <c:pt idx="8433">
                  <c:v>2.4079340000000001E-5</c:v>
                </c:pt>
                <c:pt idx="8434">
                  <c:v>2.405061E-5</c:v>
                </c:pt>
                <c:pt idx="8435">
                  <c:v>2.40401E-5</c:v>
                </c:pt>
                <c:pt idx="8436">
                  <c:v>2.4043070000000002E-5</c:v>
                </c:pt>
                <c:pt idx="8437">
                  <c:v>2.4045820000000001E-5</c:v>
                </c:pt>
                <c:pt idx="8438">
                  <c:v>2.4048490000000001E-5</c:v>
                </c:pt>
                <c:pt idx="8439">
                  <c:v>2.4051060000000001E-5</c:v>
                </c:pt>
                <c:pt idx="8440">
                  <c:v>2.4053760000000001E-5</c:v>
                </c:pt>
                <c:pt idx="8441">
                  <c:v>2.405642E-5</c:v>
                </c:pt>
                <c:pt idx="8442">
                  <c:v>2.4059209999999999E-5</c:v>
                </c:pt>
                <c:pt idx="8443">
                  <c:v>2.406184E-5</c:v>
                </c:pt>
                <c:pt idx="8444">
                  <c:v>2.403307E-5</c:v>
                </c:pt>
                <c:pt idx="8445">
                  <c:v>2.402256E-5</c:v>
                </c:pt>
                <c:pt idx="8446">
                  <c:v>2.4025209999999999E-5</c:v>
                </c:pt>
                <c:pt idx="8447">
                  <c:v>2.4027810000000001E-5</c:v>
                </c:pt>
                <c:pt idx="8448">
                  <c:v>2.4030489999999999E-5</c:v>
                </c:pt>
                <c:pt idx="8449">
                  <c:v>2.4033140000000001E-5</c:v>
                </c:pt>
                <c:pt idx="8450">
                  <c:v>2.4035750000000001E-5</c:v>
                </c:pt>
                <c:pt idx="8451">
                  <c:v>2.40382E-5</c:v>
                </c:pt>
                <c:pt idx="8452">
                  <c:v>2.404072E-5</c:v>
                </c:pt>
                <c:pt idx="8453">
                  <c:v>2.4043400000000001E-5</c:v>
                </c:pt>
                <c:pt idx="8454">
                  <c:v>2.4045970000000001E-5</c:v>
                </c:pt>
                <c:pt idx="8455">
                  <c:v>2.4017079999999999E-5</c:v>
                </c:pt>
                <c:pt idx="8456">
                  <c:v>2.400638E-5</c:v>
                </c:pt>
                <c:pt idx="8457">
                  <c:v>2.400905E-5</c:v>
                </c:pt>
                <c:pt idx="8458">
                  <c:v>2.401171E-5</c:v>
                </c:pt>
                <c:pt idx="8459">
                  <c:v>2.401437E-5</c:v>
                </c:pt>
                <c:pt idx="8460">
                  <c:v>2.4016770000000001E-5</c:v>
                </c:pt>
                <c:pt idx="8461">
                  <c:v>2.4019389999999998E-5</c:v>
                </c:pt>
                <c:pt idx="8462">
                  <c:v>2.4022009999999999E-5</c:v>
                </c:pt>
                <c:pt idx="8463">
                  <c:v>2.40245E-5</c:v>
                </c:pt>
                <c:pt idx="8464">
                  <c:v>2.402673E-5</c:v>
                </c:pt>
                <c:pt idx="8465">
                  <c:v>2.402925E-5</c:v>
                </c:pt>
                <c:pt idx="8466">
                  <c:v>2.400048E-5</c:v>
                </c:pt>
                <c:pt idx="8467">
                  <c:v>2.3989509999999999E-5</c:v>
                </c:pt>
                <c:pt idx="8468">
                  <c:v>2.3992260000000001E-5</c:v>
                </c:pt>
                <c:pt idx="8469">
                  <c:v>2.3994839999999999E-5</c:v>
                </c:pt>
                <c:pt idx="8470">
                  <c:v>2.399752E-5</c:v>
                </c:pt>
                <c:pt idx="8471">
                  <c:v>2.3999860000000001E-5</c:v>
                </c:pt>
                <c:pt idx="8472">
                  <c:v>2.4002399999999999E-5</c:v>
                </c:pt>
                <c:pt idx="8473">
                  <c:v>2.400484E-5</c:v>
                </c:pt>
                <c:pt idx="8474">
                  <c:v>2.4007189999999999E-5</c:v>
                </c:pt>
                <c:pt idx="8475">
                  <c:v>2.400972E-5</c:v>
                </c:pt>
                <c:pt idx="8476">
                  <c:v>2.3980739999999998E-5</c:v>
                </c:pt>
                <c:pt idx="8477">
                  <c:v>2.3969980000000001E-5</c:v>
                </c:pt>
                <c:pt idx="8478">
                  <c:v>2.397273E-5</c:v>
                </c:pt>
                <c:pt idx="8479">
                  <c:v>2.3975070000000002E-5</c:v>
                </c:pt>
                <c:pt idx="8480">
                  <c:v>2.3977499999999999E-5</c:v>
                </c:pt>
                <c:pt idx="8481">
                  <c:v>2.398003E-5</c:v>
                </c:pt>
                <c:pt idx="8482">
                  <c:v>2.3982370000000001E-5</c:v>
                </c:pt>
                <c:pt idx="8483">
                  <c:v>2.398493E-5</c:v>
                </c:pt>
                <c:pt idx="8484">
                  <c:v>2.3987229999999998E-5</c:v>
                </c:pt>
                <c:pt idx="8485">
                  <c:v>2.3989559999999999E-5</c:v>
                </c:pt>
                <c:pt idx="8486">
                  <c:v>2.3992029999999999E-5</c:v>
                </c:pt>
                <c:pt idx="8487">
                  <c:v>2.3963069999999999E-5</c:v>
                </c:pt>
                <c:pt idx="8488">
                  <c:v>2.395204E-5</c:v>
                </c:pt>
                <c:pt idx="8489">
                  <c:v>2.395452E-5</c:v>
                </c:pt>
                <c:pt idx="8490">
                  <c:v>2.3957019999999999E-5</c:v>
                </c:pt>
                <c:pt idx="8491">
                  <c:v>2.3959389999999999E-5</c:v>
                </c:pt>
                <c:pt idx="8492">
                  <c:v>2.3961990000000001E-5</c:v>
                </c:pt>
                <c:pt idx="8493">
                  <c:v>2.3964120000000001E-5</c:v>
                </c:pt>
                <c:pt idx="8494">
                  <c:v>2.396667E-5</c:v>
                </c:pt>
                <c:pt idx="8495">
                  <c:v>2.3968810000000001E-5</c:v>
                </c:pt>
                <c:pt idx="8496">
                  <c:v>2.3971159999999999E-5</c:v>
                </c:pt>
                <c:pt idx="8497">
                  <c:v>2.3973439999999999E-5</c:v>
                </c:pt>
                <c:pt idx="8498">
                  <c:v>2.394463E-5</c:v>
                </c:pt>
                <c:pt idx="8499">
                  <c:v>2.3933610000000001E-5</c:v>
                </c:pt>
                <c:pt idx="8500">
                  <c:v>2.3936020000000001E-5</c:v>
                </c:pt>
                <c:pt idx="8501">
                  <c:v>2.393829E-5</c:v>
                </c:pt>
                <c:pt idx="8502">
                  <c:v>2.3940770000000001E-5</c:v>
                </c:pt>
                <c:pt idx="8503">
                  <c:v>2.3943090000000001E-5</c:v>
                </c:pt>
                <c:pt idx="8504">
                  <c:v>2.3945439999999999E-5</c:v>
                </c:pt>
                <c:pt idx="8505">
                  <c:v>2.3947550000000001E-5</c:v>
                </c:pt>
                <c:pt idx="8506">
                  <c:v>2.395011E-5</c:v>
                </c:pt>
                <c:pt idx="8507">
                  <c:v>2.3952219999999999E-5</c:v>
                </c:pt>
                <c:pt idx="8508">
                  <c:v>2.392327E-5</c:v>
                </c:pt>
                <c:pt idx="8509">
                  <c:v>2.3912309999999999E-5</c:v>
                </c:pt>
                <c:pt idx="8510">
                  <c:v>2.3914729999999999E-5</c:v>
                </c:pt>
                <c:pt idx="8511">
                  <c:v>2.3916909999999999E-5</c:v>
                </c:pt>
                <c:pt idx="8512">
                  <c:v>2.391949E-5</c:v>
                </c:pt>
                <c:pt idx="8513">
                  <c:v>2.392162E-5</c:v>
                </c:pt>
                <c:pt idx="8514">
                  <c:v>2.3924110000000001E-5</c:v>
                </c:pt>
                <c:pt idx="8515">
                  <c:v>2.3926190000000001E-5</c:v>
                </c:pt>
                <c:pt idx="8516">
                  <c:v>2.3928430000000002E-5</c:v>
                </c:pt>
                <c:pt idx="8517">
                  <c:v>2.393063E-5</c:v>
                </c:pt>
                <c:pt idx="8518">
                  <c:v>2.3932889999999998E-5</c:v>
                </c:pt>
                <c:pt idx="8519">
                  <c:v>2.3903779999999998E-5</c:v>
                </c:pt>
                <c:pt idx="8520">
                  <c:v>2.3892640000000002E-5</c:v>
                </c:pt>
                <c:pt idx="8521">
                  <c:v>2.389508E-5</c:v>
                </c:pt>
                <c:pt idx="8522">
                  <c:v>2.3897449999999999E-5</c:v>
                </c:pt>
                <c:pt idx="8523">
                  <c:v>2.389959E-5</c:v>
                </c:pt>
                <c:pt idx="8524">
                  <c:v>2.390196E-5</c:v>
                </c:pt>
                <c:pt idx="8525">
                  <c:v>2.390419E-5</c:v>
                </c:pt>
                <c:pt idx="8526">
                  <c:v>2.390628E-5</c:v>
                </c:pt>
                <c:pt idx="8527">
                  <c:v>2.390845E-5</c:v>
                </c:pt>
                <c:pt idx="8528">
                  <c:v>2.391059E-5</c:v>
                </c:pt>
                <c:pt idx="8529">
                  <c:v>2.3912930000000001E-5</c:v>
                </c:pt>
                <c:pt idx="8530">
                  <c:v>2.3883729999999998E-5</c:v>
                </c:pt>
                <c:pt idx="8531">
                  <c:v>2.387266E-5</c:v>
                </c:pt>
                <c:pt idx="8532">
                  <c:v>2.3874800000000001E-5</c:v>
                </c:pt>
                <c:pt idx="8533">
                  <c:v>2.3877130000000001E-5</c:v>
                </c:pt>
                <c:pt idx="8534">
                  <c:v>2.3879460000000001E-5</c:v>
                </c:pt>
                <c:pt idx="8535">
                  <c:v>2.388162E-5</c:v>
                </c:pt>
                <c:pt idx="8536">
                  <c:v>2.3883689999999999E-5</c:v>
                </c:pt>
                <c:pt idx="8537">
                  <c:v>2.3885859999999998E-5</c:v>
                </c:pt>
                <c:pt idx="8538">
                  <c:v>2.3888039999999998E-5</c:v>
                </c:pt>
                <c:pt idx="8539">
                  <c:v>2.3890379999999999E-5</c:v>
                </c:pt>
                <c:pt idx="8540">
                  <c:v>2.3892290000000001E-5</c:v>
                </c:pt>
                <c:pt idx="8541">
                  <c:v>2.386327E-5</c:v>
                </c:pt>
                <c:pt idx="8542">
                  <c:v>2.3851819999999999E-5</c:v>
                </c:pt>
                <c:pt idx="8543">
                  <c:v>2.3854139999999999E-5</c:v>
                </c:pt>
                <c:pt idx="8544">
                  <c:v>2.3856550000000001E-5</c:v>
                </c:pt>
                <c:pt idx="8545">
                  <c:v>2.385862E-5</c:v>
                </c:pt>
                <c:pt idx="8546">
                  <c:v>2.3860810000000001E-5</c:v>
                </c:pt>
                <c:pt idx="8547">
                  <c:v>2.3862990000000001E-5</c:v>
                </c:pt>
                <c:pt idx="8548">
                  <c:v>2.3865120000000001E-5</c:v>
                </c:pt>
                <c:pt idx="8549">
                  <c:v>2.3867319999999999E-5</c:v>
                </c:pt>
                <c:pt idx="8550">
                  <c:v>2.3869330000000001E-5</c:v>
                </c:pt>
                <c:pt idx="8551">
                  <c:v>2.3840439999999999E-5</c:v>
                </c:pt>
                <c:pt idx="8552">
                  <c:v>2.3829289999999998E-5</c:v>
                </c:pt>
                <c:pt idx="8553">
                  <c:v>2.38313E-5</c:v>
                </c:pt>
                <c:pt idx="8554">
                  <c:v>2.3833699999999998E-5</c:v>
                </c:pt>
                <c:pt idx="8555">
                  <c:v>2.3835829999999998E-5</c:v>
                </c:pt>
                <c:pt idx="8556">
                  <c:v>2.3837869999999999E-5</c:v>
                </c:pt>
                <c:pt idx="8557">
                  <c:v>2.3840189999999998E-5</c:v>
                </c:pt>
                <c:pt idx="8558">
                  <c:v>2.3842410000000001E-5</c:v>
                </c:pt>
                <c:pt idx="8559">
                  <c:v>2.384442E-5</c:v>
                </c:pt>
                <c:pt idx="8560">
                  <c:v>2.3846520000000001E-5</c:v>
                </c:pt>
                <c:pt idx="8561">
                  <c:v>2.3848569999999999E-5</c:v>
                </c:pt>
                <c:pt idx="8562">
                  <c:v>2.3819619999999999E-5</c:v>
                </c:pt>
                <c:pt idx="8563">
                  <c:v>2.3808220000000002E-5</c:v>
                </c:pt>
                <c:pt idx="8564">
                  <c:v>2.3810549999999999E-5</c:v>
                </c:pt>
                <c:pt idx="8565">
                  <c:v>2.3812770000000001E-5</c:v>
                </c:pt>
                <c:pt idx="8566">
                  <c:v>2.381478E-5</c:v>
                </c:pt>
                <c:pt idx="8567">
                  <c:v>2.3817020000000001E-5</c:v>
                </c:pt>
                <c:pt idx="8568">
                  <c:v>2.381924E-5</c:v>
                </c:pt>
                <c:pt idx="8569">
                  <c:v>2.3821150000000001E-5</c:v>
                </c:pt>
                <c:pt idx="8570">
                  <c:v>2.3823589999999999E-5</c:v>
                </c:pt>
                <c:pt idx="8571">
                  <c:v>2.3825429999999999E-5</c:v>
                </c:pt>
                <c:pt idx="8572">
                  <c:v>2.3827499999999998E-5</c:v>
                </c:pt>
                <c:pt idx="8573">
                  <c:v>2.3798589999999999E-5</c:v>
                </c:pt>
                <c:pt idx="8574">
                  <c:v>2.3787200000000002E-5</c:v>
                </c:pt>
                <c:pt idx="8575">
                  <c:v>2.3789339999999999E-5</c:v>
                </c:pt>
                <c:pt idx="8576">
                  <c:v>2.3791550000000001E-5</c:v>
                </c:pt>
                <c:pt idx="8577">
                  <c:v>2.3793870000000001E-5</c:v>
                </c:pt>
                <c:pt idx="8578">
                  <c:v>2.3795779999999999E-5</c:v>
                </c:pt>
                <c:pt idx="8579">
                  <c:v>2.3797969999999999E-5</c:v>
                </c:pt>
                <c:pt idx="8580">
                  <c:v>2.3800189999999999E-5</c:v>
                </c:pt>
                <c:pt idx="8581">
                  <c:v>2.3802160000000001E-5</c:v>
                </c:pt>
                <c:pt idx="8582">
                  <c:v>2.3804309999999999E-5</c:v>
                </c:pt>
                <c:pt idx="8583">
                  <c:v>2.3806099999999999E-5</c:v>
                </c:pt>
                <c:pt idx="8584">
                  <c:v>2.3777239999999999E-5</c:v>
                </c:pt>
                <c:pt idx="8585">
                  <c:v>2.376572E-5</c:v>
                </c:pt>
                <c:pt idx="8586">
                  <c:v>2.3768060000000001E-5</c:v>
                </c:pt>
                <c:pt idx="8587">
                  <c:v>2.377028E-5</c:v>
                </c:pt>
                <c:pt idx="8588">
                  <c:v>2.37724E-5</c:v>
                </c:pt>
                <c:pt idx="8589">
                  <c:v>2.377453E-5</c:v>
                </c:pt>
                <c:pt idx="8590">
                  <c:v>2.3776490000000001E-5</c:v>
                </c:pt>
                <c:pt idx="8591">
                  <c:v>2.3778430000000001E-5</c:v>
                </c:pt>
                <c:pt idx="8592">
                  <c:v>2.3780750000000001E-5</c:v>
                </c:pt>
                <c:pt idx="8593">
                  <c:v>2.3782659999999999E-5</c:v>
                </c:pt>
                <c:pt idx="8594">
                  <c:v>2.378481E-5</c:v>
                </c:pt>
                <c:pt idx="8595">
                  <c:v>2.3755710000000001E-5</c:v>
                </c:pt>
                <c:pt idx="8596">
                  <c:v>2.374437E-5</c:v>
                </c:pt>
                <c:pt idx="8597">
                  <c:v>2.3746719999999999E-5</c:v>
                </c:pt>
                <c:pt idx="8598">
                  <c:v>2.374867E-5</c:v>
                </c:pt>
                <c:pt idx="8599">
                  <c:v>2.3750739999999999E-5</c:v>
                </c:pt>
                <c:pt idx="8600">
                  <c:v>2.3752810000000001E-5</c:v>
                </c:pt>
                <c:pt idx="8601">
                  <c:v>2.3754959999999999E-5</c:v>
                </c:pt>
                <c:pt idx="8602">
                  <c:v>2.3757170000000001E-5</c:v>
                </c:pt>
                <c:pt idx="8603">
                  <c:v>2.375914E-5</c:v>
                </c:pt>
                <c:pt idx="8604">
                  <c:v>2.3761159999999999E-5</c:v>
                </c:pt>
                <c:pt idx="8605">
                  <c:v>2.3763070000000001E-5</c:v>
                </c:pt>
                <c:pt idx="8606">
                  <c:v>2.3734169999999998E-5</c:v>
                </c:pt>
                <c:pt idx="8607">
                  <c:v>2.3722770000000001E-5</c:v>
                </c:pt>
                <c:pt idx="8608">
                  <c:v>2.3724979999999999E-5</c:v>
                </c:pt>
                <c:pt idx="8609">
                  <c:v>2.372712E-5</c:v>
                </c:pt>
                <c:pt idx="8610">
                  <c:v>2.372921E-5</c:v>
                </c:pt>
                <c:pt idx="8611">
                  <c:v>2.3731179999999999E-5</c:v>
                </c:pt>
                <c:pt idx="8612">
                  <c:v>2.3733330000000001E-5</c:v>
                </c:pt>
                <c:pt idx="8613">
                  <c:v>2.3735529999999999E-5</c:v>
                </c:pt>
                <c:pt idx="8614">
                  <c:v>2.3737569999999999E-5</c:v>
                </c:pt>
                <c:pt idx="8615">
                  <c:v>2.3739540000000001E-5</c:v>
                </c:pt>
                <c:pt idx="8616">
                  <c:v>2.374145E-5</c:v>
                </c:pt>
                <c:pt idx="8617">
                  <c:v>2.3712460000000001E-5</c:v>
                </c:pt>
                <c:pt idx="8618">
                  <c:v>2.3701099999999999E-5</c:v>
                </c:pt>
                <c:pt idx="8619">
                  <c:v>2.3703350000000001E-5</c:v>
                </c:pt>
                <c:pt idx="8620">
                  <c:v>2.3705530000000001E-5</c:v>
                </c:pt>
                <c:pt idx="8621">
                  <c:v>2.3707430000000001E-5</c:v>
                </c:pt>
                <c:pt idx="8622">
                  <c:v>2.370934E-5</c:v>
                </c:pt>
                <c:pt idx="8623">
                  <c:v>2.371177E-5</c:v>
                </c:pt>
                <c:pt idx="8624">
                  <c:v>2.37137E-5</c:v>
                </c:pt>
                <c:pt idx="8625">
                  <c:v>2.371564E-5</c:v>
                </c:pt>
                <c:pt idx="8626">
                  <c:v>2.371768E-5</c:v>
                </c:pt>
                <c:pt idx="8627">
                  <c:v>2.3719780000000001E-5</c:v>
                </c:pt>
                <c:pt idx="8628">
                  <c:v>2.3690610000000001E-5</c:v>
                </c:pt>
                <c:pt idx="8629">
                  <c:v>2.367922E-5</c:v>
                </c:pt>
                <c:pt idx="8630">
                  <c:v>2.3681279999999998E-5</c:v>
                </c:pt>
                <c:pt idx="8631">
                  <c:v>2.3683609999999999E-5</c:v>
                </c:pt>
                <c:pt idx="8632">
                  <c:v>2.3685549999999999E-5</c:v>
                </c:pt>
                <c:pt idx="8633">
                  <c:v>2.3687729999999999E-5</c:v>
                </c:pt>
                <c:pt idx="8634">
                  <c:v>2.3689690000000001E-5</c:v>
                </c:pt>
                <c:pt idx="8635">
                  <c:v>2.369182E-5</c:v>
                </c:pt>
                <c:pt idx="8636">
                  <c:v>2.3693820000000001E-5</c:v>
                </c:pt>
                <c:pt idx="8637">
                  <c:v>2.3695700000000001E-5</c:v>
                </c:pt>
                <c:pt idx="8638">
                  <c:v>2.3697780000000001E-5</c:v>
                </c:pt>
                <c:pt idx="8639">
                  <c:v>2.3668670000000001E-5</c:v>
                </c:pt>
                <c:pt idx="8640">
                  <c:v>2.3657209999999998E-5</c:v>
                </c:pt>
                <c:pt idx="8641">
                  <c:v>2.3659449999999999E-5</c:v>
                </c:pt>
                <c:pt idx="8642">
                  <c:v>2.3661669999999999E-5</c:v>
                </c:pt>
                <c:pt idx="8643">
                  <c:v>2.3663790000000001E-5</c:v>
                </c:pt>
                <c:pt idx="8644">
                  <c:v>2.3665689999999999E-5</c:v>
                </c:pt>
                <c:pt idx="8645">
                  <c:v>2.3667879999999999E-5</c:v>
                </c:pt>
                <c:pt idx="8646">
                  <c:v>2.3669949999999999E-5</c:v>
                </c:pt>
                <c:pt idx="8647">
                  <c:v>2.367196E-5</c:v>
                </c:pt>
                <c:pt idx="8648">
                  <c:v>2.3673929999999999E-5</c:v>
                </c:pt>
                <c:pt idx="8649">
                  <c:v>2.3676049999999998E-5</c:v>
                </c:pt>
                <c:pt idx="8650">
                  <c:v>2.3646940000000002E-5</c:v>
                </c:pt>
                <c:pt idx="8651">
                  <c:v>2.363554E-5</c:v>
                </c:pt>
                <c:pt idx="8652">
                  <c:v>2.363772E-5</c:v>
                </c:pt>
                <c:pt idx="8653">
                  <c:v>2.363984E-5</c:v>
                </c:pt>
                <c:pt idx="8654">
                  <c:v>2.364188E-5</c:v>
                </c:pt>
                <c:pt idx="8655">
                  <c:v>2.3644080000000001E-5</c:v>
                </c:pt>
                <c:pt idx="8656">
                  <c:v>2.3645979999999999E-5</c:v>
                </c:pt>
                <c:pt idx="8657">
                  <c:v>2.364818E-5</c:v>
                </c:pt>
                <c:pt idx="8658">
                  <c:v>2.365021E-5</c:v>
                </c:pt>
                <c:pt idx="8659">
                  <c:v>2.365219E-5</c:v>
                </c:pt>
                <c:pt idx="8660">
                  <c:v>2.365432E-5</c:v>
                </c:pt>
                <c:pt idx="8661">
                  <c:v>2.3625190000000001E-5</c:v>
                </c:pt>
                <c:pt idx="8662">
                  <c:v>2.3613719999999999E-5</c:v>
                </c:pt>
                <c:pt idx="8663">
                  <c:v>2.3615909999999999E-5</c:v>
                </c:pt>
                <c:pt idx="8664">
                  <c:v>2.361815E-5</c:v>
                </c:pt>
                <c:pt idx="8665">
                  <c:v>2.3620150000000001E-5</c:v>
                </c:pt>
                <c:pt idx="8666">
                  <c:v>2.3622339999999999E-5</c:v>
                </c:pt>
                <c:pt idx="8667">
                  <c:v>2.362444E-5</c:v>
                </c:pt>
                <c:pt idx="8668">
                  <c:v>2.3626409999999999E-5</c:v>
                </c:pt>
                <c:pt idx="8669">
                  <c:v>2.3628520000000001E-5</c:v>
                </c:pt>
                <c:pt idx="8670">
                  <c:v>2.363054E-5</c:v>
                </c:pt>
                <c:pt idx="8671">
                  <c:v>2.363263E-5</c:v>
                </c:pt>
                <c:pt idx="8672">
                  <c:v>2.360347E-5</c:v>
                </c:pt>
                <c:pt idx="8673">
                  <c:v>2.3592179999999999E-5</c:v>
                </c:pt>
                <c:pt idx="8674">
                  <c:v>2.359451E-5</c:v>
                </c:pt>
                <c:pt idx="8675">
                  <c:v>2.3596360000000001E-5</c:v>
                </c:pt>
                <c:pt idx="8676">
                  <c:v>2.3598569999999999E-5</c:v>
                </c:pt>
                <c:pt idx="8677">
                  <c:v>2.3600599999999999E-5</c:v>
                </c:pt>
                <c:pt idx="8678">
                  <c:v>2.3602710000000001E-5</c:v>
                </c:pt>
                <c:pt idx="8679">
                  <c:v>2.360493E-5</c:v>
                </c:pt>
                <c:pt idx="8680">
                  <c:v>2.3606609999999999E-5</c:v>
                </c:pt>
                <c:pt idx="8681">
                  <c:v>2.36088E-5</c:v>
                </c:pt>
                <c:pt idx="8682">
                  <c:v>2.3610819999999999E-5</c:v>
                </c:pt>
                <c:pt idx="8683">
                  <c:v>2.3581750000000002E-5</c:v>
                </c:pt>
                <c:pt idx="8684">
                  <c:v>2.357029E-5</c:v>
                </c:pt>
                <c:pt idx="8685">
                  <c:v>2.357242E-5</c:v>
                </c:pt>
                <c:pt idx="8686">
                  <c:v>2.3574380000000001E-5</c:v>
                </c:pt>
                <c:pt idx="8687">
                  <c:v>2.3576579999999999E-5</c:v>
                </c:pt>
                <c:pt idx="8688">
                  <c:v>2.357863E-5</c:v>
                </c:pt>
                <c:pt idx="8689">
                  <c:v>2.3580670000000001E-5</c:v>
                </c:pt>
                <c:pt idx="8690">
                  <c:v>2.3582729999999999E-5</c:v>
                </c:pt>
                <c:pt idx="8691">
                  <c:v>2.3584750000000001E-5</c:v>
                </c:pt>
                <c:pt idx="8692">
                  <c:v>2.3586730000000001E-5</c:v>
                </c:pt>
                <c:pt idx="8693">
                  <c:v>2.3588820000000002E-5</c:v>
                </c:pt>
                <c:pt idx="8694">
                  <c:v>2.3559560000000001E-5</c:v>
                </c:pt>
                <c:pt idx="8695">
                  <c:v>2.354826E-5</c:v>
                </c:pt>
                <c:pt idx="8696">
                  <c:v>2.3550210000000001E-5</c:v>
                </c:pt>
                <c:pt idx="8697">
                  <c:v>2.3552440000000001E-5</c:v>
                </c:pt>
                <c:pt idx="8698">
                  <c:v>2.355455E-5</c:v>
                </c:pt>
                <c:pt idx="8699">
                  <c:v>2.355649E-5</c:v>
                </c:pt>
                <c:pt idx="8700">
                  <c:v>2.355858E-5</c:v>
                </c:pt>
                <c:pt idx="8701">
                  <c:v>2.356066E-5</c:v>
                </c:pt>
                <c:pt idx="8702">
                  <c:v>2.3562810000000001E-5</c:v>
                </c:pt>
                <c:pt idx="8703">
                  <c:v>2.3564609999999999E-5</c:v>
                </c:pt>
                <c:pt idx="8704">
                  <c:v>2.3566789999999999E-5</c:v>
                </c:pt>
                <c:pt idx="8705">
                  <c:v>2.3537689999999999E-5</c:v>
                </c:pt>
                <c:pt idx="8706">
                  <c:v>2.3526040000000001E-5</c:v>
                </c:pt>
                <c:pt idx="8707">
                  <c:v>2.3528280000000002E-5</c:v>
                </c:pt>
                <c:pt idx="8708">
                  <c:v>2.353044E-5</c:v>
                </c:pt>
                <c:pt idx="8709">
                  <c:v>2.3532649999999999E-5</c:v>
                </c:pt>
                <c:pt idx="8710">
                  <c:v>2.353465E-5</c:v>
                </c:pt>
                <c:pt idx="8711">
                  <c:v>2.3536850000000001E-5</c:v>
                </c:pt>
                <c:pt idx="8712">
                  <c:v>2.353872E-5</c:v>
                </c:pt>
                <c:pt idx="8713">
                  <c:v>2.3540810000000001E-5</c:v>
                </c:pt>
                <c:pt idx="8714">
                  <c:v>2.3542700000000001E-5</c:v>
                </c:pt>
                <c:pt idx="8715">
                  <c:v>2.3544880000000001E-5</c:v>
                </c:pt>
                <c:pt idx="8716">
                  <c:v>2.3516070000000001E-5</c:v>
                </c:pt>
                <c:pt idx="8717">
                  <c:v>2.3504450000000002E-5</c:v>
                </c:pt>
                <c:pt idx="8718">
                  <c:v>2.350651E-5</c:v>
                </c:pt>
                <c:pt idx="8719">
                  <c:v>2.350879E-5</c:v>
                </c:pt>
                <c:pt idx="8720">
                  <c:v>2.351073E-5</c:v>
                </c:pt>
                <c:pt idx="8721">
                  <c:v>2.3512970000000001E-5</c:v>
                </c:pt>
                <c:pt idx="8722">
                  <c:v>2.351508E-5</c:v>
                </c:pt>
                <c:pt idx="8723">
                  <c:v>2.3517090000000002E-5</c:v>
                </c:pt>
                <c:pt idx="8724">
                  <c:v>2.3519129999999999E-5</c:v>
                </c:pt>
                <c:pt idx="8725">
                  <c:v>2.3521309999999999E-5</c:v>
                </c:pt>
                <c:pt idx="8726">
                  <c:v>2.3523190000000001E-5</c:v>
                </c:pt>
                <c:pt idx="8727">
                  <c:v>2.3525180000000002E-5</c:v>
                </c:pt>
                <c:pt idx="8728">
                  <c:v>2.3496169999999998E-5</c:v>
                </c:pt>
                <c:pt idx="8729">
                  <c:v>2.348472E-5</c:v>
                </c:pt>
                <c:pt idx="8730">
                  <c:v>2.3487079999999999E-5</c:v>
                </c:pt>
                <c:pt idx="8731">
                  <c:v>2.348902E-5</c:v>
                </c:pt>
                <c:pt idx="8732">
                  <c:v>2.349126E-5</c:v>
                </c:pt>
                <c:pt idx="8733">
                  <c:v>2.3493319999999999E-5</c:v>
                </c:pt>
                <c:pt idx="8734">
                  <c:v>2.3495109999999999E-5</c:v>
                </c:pt>
                <c:pt idx="8735">
                  <c:v>2.3497479999999999E-5</c:v>
                </c:pt>
                <c:pt idx="8736">
                  <c:v>2.3499550000000001E-5</c:v>
                </c:pt>
                <c:pt idx="8737">
                  <c:v>2.3501699999999999E-5</c:v>
                </c:pt>
                <c:pt idx="8738">
                  <c:v>2.350361E-5</c:v>
                </c:pt>
                <c:pt idx="8739">
                  <c:v>2.3474769999999999E-5</c:v>
                </c:pt>
                <c:pt idx="8740">
                  <c:v>2.346311E-5</c:v>
                </c:pt>
                <c:pt idx="8741">
                  <c:v>2.346558E-5</c:v>
                </c:pt>
                <c:pt idx="8742">
                  <c:v>2.3467540000000001E-5</c:v>
                </c:pt>
                <c:pt idx="8743">
                  <c:v>2.3469470000000001E-5</c:v>
                </c:pt>
                <c:pt idx="8744">
                  <c:v>2.3471750000000001E-5</c:v>
                </c:pt>
                <c:pt idx="8745">
                  <c:v>2.3473830000000001E-5</c:v>
                </c:pt>
                <c:pt idx="8746">
                  <c:v>2.3475970000000001E-5</c:v>
                </c:pt>
                <c:pt idx="8747">
                  <c:v>2.3478109999999999E-5</c:v>
                </c:pt>
                <c:pt idx="8748">
                  <c:v>2.3480189999999999E-5</c:v>
                </c:pt>
                <c:pt idx="8749">
                  <c:v>2.3482160000000001E-5</c:v>
                </c:pt>
                <c:pt idx="8750">
                  <c:v>2.345347E-5</c:v>
                </c:pt>
                <c:pt idx="8751">
                  <c:v>2.3441839999999999E-5</c:v>
                </c:pt>
                <c:pt idx="8752">
                  <c:v>2.3443950000000001E-5</c:v>
                </c:pt>
                <c:pt idx="8753">
                  <c:v>2.344621E-5</c:v>
                </c:pt>
                <c:pt idx="8754">
                  <c:v>2.3448410000000001E-5</c:v>
                </c:pt>
                <c:pt idx="8755">
                  <c:v>2.3450590000000001E-5</c:v>
                </c:pt>
                <c:pt idx="8756">
                  <c:v>2.3452689999999999E-5</c:v>
                </c:pt>
                <c:pt idx="8757">
                  <c:v>2.3454669999999999E-5</c:v>
                </c:pt>
                <c:pt idx="8758">
                  <c:v>2.3456899999999999E-5</c:v>
                </c:pt>
                <c:pt idx="8759">
                  <c:v>2.345875E-5</c:v>
                </c:pt>
                <c:pt idx="8760">
                  <c:v>2.3460829999999999E-5</c:v>
                </c:pt>
                <c:pt idx="8761">
                  <c:v>2.343207E-5</c:v>
                </c:pt>
                <c:pt idx="8762">
                  <c:v>2.3420569999999999E-5</c:v>
                </c:pt>
                <c:pt idx="8763">
                  <c:v>2.342282E-5</c:v>
                </c:pt>
                <c:pt idx="8764">
                  <c:v>2.3425060000000001E-5</c:v>
                </c:pt>
                <c:pt idx="8765">
                  <c:v>2.342727E-5</c:v>
                </c:pt>
                <c:pt idx="8766">
                  <c:v>2.342946E-5</c:v>
                </c:pt>
                <c:pt idx="8767">
                  <c:v>2.3431310000000001E-5</c:v>
                </c:pt>
                <c:pt idx="8768">
                  <c:v>2.3433530000000001E-5</c:v>
                </c:pt>
                <c:pt idx="8769">
                  <c:v>2.3435770000000001E-5</c:v>
                </c:pt>
                <c:pt idx="8770">
                  <c:v>2.3438000000000002E-5</c:v>
                </c:pt>
                <c:pt idx="8771">
                  <c:v>2.3439930000000001E-5</c:v>
                </c:pt>
                <c:pt idx="8772">
                  <c:v>2.3442020000000002E-5</c:v>
                </c:pt>
                <c:pt idx="8773">
                  <c:v>2.341313E-5</c:v>
                </c:pt>
                <c:pt idx="8774">
                  <c:v>2.34016E-5</c:v>
                </c:pt>
                <c:pt idx="8775">
                  <c:v>2.340379E-5</c:v>
                </c:pt>
                <c:pt idx="8776">
                  <c:v>2.3406139999999999E-5</c:v>
                </c:pt>
                <c:pt idx="8777">
                  <c:v>2.3408260000000001E-5</c:v>
                </c:pt>
                <c:pt idx="8778">
                  <c:v>2.3410399999999999E-5</c:v>
                </c:pt>
                <c:pt idx="8779">
                  <c:v>2.3412489999999999E-5</c:v>
                </c:pt>
                <c:pt idx="8780">
                  <c:v>2.341463E-5</c:v>
                </c:pt>
                <c:pt idx="8781">
                  <c:v>2.341662E-5</c:v>
                </c:pt>
                <c:pt idx="8782">
                  <c:v>2.3418829999999999E-5</c:v>
                </c:pt>
                <c:pt idx="8783">
                  <c:v>2.3420900000000001E-5</c:v>
                </c:pt>
                <c:pt idx="8784">
                  <c:v>2.3392230000000002E-5</c:v>
                </c:pt>
                <c:pt idx="8785">
                  <c:v>2.338063E-5</c:v>
                </c:pt>
                <c:pt idx="8786">
                  <c:v>2.338305E-5</c:v>
                </c:pt>
                <c:pt idx="8787">
                  <c:v>2.3385160000000002E-5</c:v>
                </c:pt>
                <c:pt idx="8788">
                  <c:v>2.3387349999999999E-5</c:v>
                </c:pt>
                <c:pt idx="8789">
                  <c:v>2.3389510000000001E-5</c:v>
                </c:pt>
                <c:pt idx="8790">
                  <c:v>2.3391780000000001E-5</c:v>
                </c:pt>
                <c:pt idx="8791">
                  <c:v>2.33938E-5</c:v>
                </c:pt>
                <c:pt idx="8792">
                  <c:v>2.3395919999999999E-5</c:v>
                </c:pt>
                <c:pt idx="8793">
                  <c:v>2.339826E-5</c:v>
                </c:pt>
                <c:pt idx="8794">
                  <c:v>2.3400310000000001E-5</c:v>
                </c:pt>
                <c:pt idx="8795">
                  <c:v>2.337163E-5</c:v>
                </c:pt>
                <c:pt idx="8796">
                  <c:v>2.3360060000000001E-5</c:v>
                </c:pt>
                <c:pt idx="8797">
                  <c:v>2.3362190000000001E-5</c:v>
                </c:pt>
                <c:pt idx="8798">
                  <c:v>2.336456E-5</c:v>
                </c:pt>
                <c:pt idx="8799">
                  <c:v>2.336697E-5</c:v>
                </c:pt>
                <c:pt idx="8800">
                  <c:v>2.3369130000000002E-5</c:v>
                </c:pt>
                <c:pt idx="8801">
                  <c:v>2.3371219999999999E-5</c:v>
                </c:pt>
                <c:pt idx="8802">
                  <c:v>2.3373249999999999E-5</c:v>
                </c:pt>
                <c:pt idx="8803">
                  <c:v>2.3375489999999999E-5</c:v>
                </c:pt>
                <c:pt idx="8804">
                  <c:v>2.3377740000000001E-5</c:v>
                </c:pt>
                <c:pt idx="8805">
                  <c:v>2.3380020000000001E-5</c:v>
                </c:pt>
                <c:pt idx="8806">
                  <c:v>2.3382110000000002E-5</c:v>
                </c:pt>
                <c:pt idx="8807">
                  <c:v>2.335341E-5</c:v>
                </c:pt>
                <c:pt idx="8808">
                  <c:v>2.3341669999999998E-5</c:v>
                </c:pt>
                <c:pt idx="8809">
                  <c:v>2.3344189999999998E-5</c:v>
                </c:pt>
                <c:pt idx="8810">
                  <c:v>2.3346079999999999E-5</c:v>
                </c:pt>
                <c:pt idx="8811">
                  <c:v>2.3348799999999999E-5</c:v>
                </c:pt>
                <c:pt idx="8812">
                  <c:v>2.3350810000000001E-5</c:v>
                </c:pt>
                <c:pt idx="8813">
                  <c:v>2.3353149999999998E-5</c:v>
                </c:pt>
                <c:pt idx="8814">
                  <c:v>2.3355379999999999E-5</c:v>
                </c:pt>
                <c:pt idx="8815">
                  <c:v>2.3357509999999999E-5</c:v>
                </c:pt>
                <c:pt idx="8816">
                  <c:v>2.3359649999999999E-5</c:v>
                </c:pt>
                <c:pt idx="8817">
                  <c:v>2.336175E-5</c:v>
                </c:pt>
                <c:pt idx="8818">
                  <c:v>2.333288E-5</c:v>
                </c:pt>
                <c:pt idx="8819">
                  <c:v>2.332155E-5</c:v>
                </c:pt>
                <c:pt idx="8820">
                  <c:v>2.3323949999999999E-5</c:v>
                </c:pt>
                <c:pt idx="8821">
                  <c:v>2.3326120000000002E-5</c:v>
                </c:pt>
                <c:pt idx="8822">
                  <c:v>2.3328480000000001E-5</c:v>
                </c:pt>
                <c:pt idx="8823">
                  <c:v>2.33308E-5</c:v>
                </c:pt>
                <c:pt idx="8824">
                  <c:v>2.333269E-5</c:v>
                </c:pt>
                <c:pt idx="8825">
                  <c:v>2.3335220000000001E-5</c:v>
                </c:pt>
                <c:pt idx="8826">
                  <c:v>2.333734E-5</c:v>
                </c:pt>
                <c:pt idx="8827">
                  <c:v>2.333971E-5</c:v>
                </c:pt>
                <c:pt idx="8828">
                  <c:v>2.33416E-5</c:v>
                </c:pt>
                <c:pt idx="8829">
                  <c:v>2.3313289999999999E-5</c:v>
                </c:pt>
                <c:pt idx="8830">
                  <c:v>2.3301679999999999E-5</c:v>
                </c:pt>
                <c:pt idx="8831">
                  <c:v>2.330387E-5</c:v>
                </c:pt>
                <c:pt idx="8832">
                  <c:v>2.330638E-5</c:v>
                </c:pt>
                <c:pt idx="8833">
                  <c:v>2.3308649999999999E-5</c:v>
                </c:pt>
                <c:pt idx="8834">
                  <c:v>2.331074E-5</c:v>
                </c:pt>
                <c:pt idx="8835">
                  <c:v>2.3313130000000001E-5</c:v>
                </c:pt>
                <c:pt idx="8836">
                  <c:v>2.3315529999999999E-5</c:v>
                </c:pt>
                <c:pt idx="8837">
                  <c:v>2.331752E-5</c:v>
                </c:pt>
                <c:pt idx="8838">
                  <c:v>2.3319589999999999E-5</c:v>
                </c:pt>
                <c:pt idx="8839">
                  <c:v>2.332223E-5</c:v>
                </c:pt>
                <c:pt idx="8840">
                  <c:v>2.3324130000000001E-5</c:v>
                </c:pt>
                <c:pt idx="8841">
                  <c:v>2.3295659999999998E-5</c:v>
                </c:pt>
                <c:pt idx="8842">
                  <c:v>2.3284170000000001E-5</c:v>
                </c:pt>
                <c:pt idx="8843">
                  <c:v>2.3286169999999999E-5</c:v>
                </c:pt>
                <c:pt idx="8844">
                  <c:v>2.3288820000000001E-5</c:v>
                </c:pt>
                <c:pt idx="8845">
                  <c:v>2.329132E-5</c:v>
                </c:pt>
                <c:pt idx="8846">
                  <c:v>2.3293230000000001E-5</c:v>
                </c:pt>
                <c:pt idx="8847">
                  <c:v>2.329559E-5</c:v>
                </c:pt>
                <c:pt idx="8848">
                  <c:v>2.329772E-5</c:v>
                </c:pt>
                <c:pt idx="8849">
                  <c:v>2.3300150000000001E-5</c:v>
                </c:pt>
                <c:pt idx="8850">
                  <c:v>2.330217E-5</c:v>
                </c:pt>
                <c:pt idx="8851">
                  <c:v>2.330455E-5</c:v>
                </c:pt>
                <c:pt idx="8852">
                  <c:v>2.327607E-5</c:v>
                </c:pt>
                <c:pt idx="8853">
                  <c:v>2.3264239999999999E-5</c:v>
                </c:pt>
                <c:pt idx="8854">
                  <c:v>2.3266889999999998E-5</c:v>
                </c:pt>
                <c:pt idx="8855">
                  <c:v>2.326904E-5</c:v>
                </c:pt>
                <c:pt idx="8856">
                  <c:v>2.327127E-5</c:v>
                </c:pt>
                <c:pt idx="8857">
                  <c:v>2.327369E-5</c:v>
                </c:pt>
                <c:pt idx="8858">
                  <c:v>2.3275859999999999E-5</c:v>
                </c:pt>
                <c:pt idx="8859">
                  <c:v>2.3278179999999999E-5</c:v>
                </c:pt>
                <c:pt idx="8860">
                  <c:v>2.3280400000000002E-5</c:v>
                </c:pt>
                <c:pt idx="8861">
                  <c:v>2.328265E-5</c:v>
                </c:pt>
                <c:pt idx="8862">
                  <c:v>2.328488E-5</c:v>
                </c:pt>
                <c:pt idx="8863">
                  <c:v>2.3287180000000002E-5</c:v>
                </c:pt>
                <c:pt idx="8864">
                  <c:v>2.325858E-5</c:v>
                </c:pt>
                <c:pt idx="8865">
                  <c:v>2.3247E-5</c:v>
                </c:pt>
                <c:pt idx="8866">
                  <c:v>2.3249440000000001E-5</c:v>
                </c:pt>
                <c:pt idx="8867">
                  <c:v>2.32518E-5</c:v>
                </c:pt>
                <c:pt idx="8868">
                  <c:v>2.3254040000000001E-5</c:v>
                </c:pt>
                <c:pt idx="8869">
                  <c:v>2.3256370000000001E-5</c:v>
                </c:pt>
                <c:pt idx="8870">
                  <c:v>2.325882E-5</c:v>
                </c:pt>
                <c:pt idx="8871">
                  <c:v>2.3261089999999999E-5</c:v>
                </c:pt>
                <c:pt idx="8872">
                  <c:v>2.3263269999999999E-5</c:v>
                </c:pt>
                <c:pt idx="8873">
                  <c:v>2.3265430000000001E-5</c:v>
                </c:pt>
                <c:pt idx="8874">
                  <c:v>2.3267719999999999E-5</c:v>
                </c:pt>
                <c:pt idx="8875">
                  <c:v>2.323931E-5</c:v>
                </c:pt>
                <c:pt idx="8876">
                  <c:v>2.3227669999999999E-5</c:v>
                </c:pt>
                <c:pt idx="8877">
                  <c:v>2.3230270000000001E-5</c:v>
                </c:pt>
                <c:pt idx="8878">
                  <c:v>2.3232440000000001E-5</c:v>
                </c:pt>
                <c:pt idx="8879">
                  <c:v>2.3234970000000002E-5</c:v>
                </c:pt>
                <c:pt idx="8880">
                  <c:v>2.323727E-5</c:v>
                </c:pt>
                <c:pt idx="8881">
                  <c:v>2.3239379999999998E-5</c:v>
                </c:pt>
                <c:pt idx="8882">
                  <c:v>2.3241849999999998E-5</c:v>
                </c:pt>
                <c:pt idx="8883">
                  <c:v>2.32441E-5</c:v>
                </c:pt>
                <c:pt idx="8884">
                  <c:v>2.3246350000000001E-5</c:v>
                </c:pt>
                <c:pt idx="8885">
                  <c:v>2.3248720000000001E-5</c:v>
                </c:pt>
                <c:pt idx="8886">
                  <c:v>2.3220150000000002E-5</c:v>
                </c:pt>
                <c:pt idx="8887">
                  <c:v>2.3208829999999999E-5</c:v>
                </c:pt>
                <c:pt idx="8888">
                  <c:v>2.3211289999999998E-5</c:v>
                </c:pt>
                <c:pt idx="8889">
                  <c:v>2.3213900000000001E-5</c:v>
                </c:pt>
                <c:pt idx="8890">
                  <c:v>2.3216030000000001E-5</c:v>
                </c:pt>
                <c:pt idx="8891">
                  <c:v>2.3218419999999999E-5</c:v>
                </c:pt>
                <c:pt idx="8892">
                  <c:v>2.3220789999999999E-5</c:v>
                </c:pt>
                <c:pt idx="8893">
                  <c:v>2.3223200000000002E-5</c:v>
                </c:pt>
                <c:pt idx="8894">
                  <c:v>2.322546E-5</c:v>
                </c:pt>
                <c:pt idx="8895">
                  <c:v>2.3227740000000001E-5</c:v>
                </c:pt>
                <c:pt idx="8896">
                  <c:v>2.32302E-5</c:v>
                </c:pt>
                <c:pt idx="8897">
                  <c:v>2.3232509999999999E-5</c:v>
                </c:pt>
                <c:pt idx="8898">
                  <c:v>2.320405E-5</c:v>
                </c:pt>
                <c:pt idx="8899">
                  <c:v>2.3192590000000002E-5</c:v>
                </c:pt>
                <c:pt idx="8900">
                  <c:v>2.3194969999999999E-5</c:v>
                </c:pt>
                <c:pt idx="8901">
                  <c:v>2.3197539999999999E-5</c:v>
                </c:pt>
                <c:pt idx="8902">
                  <c:v>2.3199869999999999E-5</c:v>
                </c:pt>
                <c:pt idx="8903">
                  <c:v>2.3202170000000001E-5</c:v>
                </c:pt>
                <c:pt idx="8904">
                  <c:v>2.3204590000000001E-5</c:v>
                </c:pt>
                <c:pt idx="8905">
                  <c:v>2.3207120000000002E-5</c:v>
                </c:pt>
                <c:pt idx="8906">
                  <c:v>2.3209250000000001E-5</c:v>
                </c:pt>
                <c:pt idx="8907">
                  <c:v>2.3211610000000001E-5</c:v>
                </c:pt>
                <c:pt idx="8908">
                  <c:v>2.3213990000000001E-5</c:v>
                </c:pt>
                <c:pt idx="8909">
                  <c:v>2.3185569999999998E-5</c:v>
                </c:pt>
                <c:pt idx="8910">
                  <c:v>2.3174030000000001E-5</c:v>
                </c:pt>
                <c:pt idx="8911">
                  <c:v>2.317659E-5</c:v>
                </c:pt>
                <c:pt idx="8912">
                  <c:v>2.317906E-5</c:v>
                </c:pt>
                <c:pt idx="8913">
                  <c:v>2.3181559999999999E-5</c:v>
                </c:pt>
                <c:pt idx="8914">
                  <c:v>2.3183870000000001E-5</c:v>
                </c:pt>
                <c:pt idx="8915">
                  <c:v>2.3186399999999999E-5</c:v>
                </c:pt>
                <c:pt idx="8916">
                  <c:v>2.3188719999999998E-5</c:v>
                </c:pt>
                <c:pt idx="8917">
                  <c:v>2.3191180000000001E-5</c:v>
                </c:pt>
                <c:pt idx="8918">
                  <c:v>2.319368E-5</c:v>
                </c:pt>
                <c:pt idx="8919">
                  <c:v>2.3195839999999998E-5</c:v>
                </c:pt>
                <c:pt idx="8920">
                  <c:v>2.3198309999999998E-5</c:v>
                </c:pt>
                <c:pt idx="8921">
                  <c:v>2.3170070000000002E-5</c:v>
                </c:pt>
                <c:pt idx="8922">
                  <c:v>2.3158649999999999E-5</c:v>
                </c:pt>
                <c:pt idx="8923">
                  <c:v>2.3160960000000001E-5</c:v>
                </c:pt>
                <c:pt idx="8924">
                  <c:v>2.316351E-5</c:v>
                </c:pt>
                <c:pt idx="8925">
                  <c:v>2.3165750000000001E-5</c:v>
                </c:pt>
                <c:pt idx="8926">
                  <c:v>2.3168489999999999E-5</c:v>
                </c:pt>
                <c:pt idx="8927">
                  <c:v>2.3170880000000001E-5</c:v>
                </c:pt>
                <c:pt idx="8928">
                  <c:v>2.3173089999999999E-5</c:v>
                </c:pt>
                <c:pt idx="8929">
                  <c:v>2.3175540000000001E-5</c:v>
                </c:pt>
                <c:pt idx="8930">
                  <c:v>2.317828E-5</c:v>
                </c:pt>
                <c:pt idx="8931">
                  <c:v>2.318027E-5</c:v>
                </c:pt>
                <c:pt idx="8932">
                  <c:v>2.315203E-5</c:v>
                </c:pt>
                <c:pt idx="8933">
                  <c:v>2.3140879999999999E-5</c:v>
                </c:pt>
                <c:pt idx="8934">
                  <c:v>2.3143330000000001E-5</c:v>
                </c:pt>
                <c:pt idx="8935">
                  <c:v>2.3145619999999999E-5</c:v>
                </c:pt>
                <c:pt idx="8936">
                  <c:v>2.3148329999999999E-5</c:v>
                </c:pt>
                <c:pt idx="8937">
                  <c:v>2.3150780000000001E-5</c:v>
                </c:pt>
                <c:pt idx="8938">
                  <c:v>2.31531E-5</c:v>
                </c:pt>
                <c:pt idx="8939">
                  <c:v>2.3155630000000001E-5</c:v>
                </c:pt>
                <c:pt idx="8940">
                  <c:v>2.3158159999999999E-5</c:v>
                </c:pt>
                <c:pt idx="8941">
                  <c:v>2.31605E-5</c:v>
                </c:pt>
                <c:pt idx="8942">
                  <c:v>2.316307E-5</c:v>
                </c:pt>
                <c:pt idx="8943">
                  <c:v>2.31653E-5</c:v>
                </c:pt>
                <c:pt idx="8944">
                  <c:v>2.3137130000000001E-5</c:v>
                </c:pt>
                <c:pt idx="8945">
                  <c:v>2.3125659999999998E-5</c:v>
                </c:pt>
                <c:pt idx="8946">
                  <c:v>2.312839E-5</c:v>
                </c:pt>
                <c:pt idx="8947">
                  <c:v>2.313082E-5</c:v>
                </c:pt>
                <c:pt idx="8948">
                  <c:v>2.3133160000000001E-5</c:v>
                </c:pt>
                <c:pt idx="8949">
                  <c:v>2.3135639999999999E-5</c:v>
                </c:pt>
                <c:pt idx="8950">
                  <c:v>2.3138159999999999E-5</c:v>
                </c:pt>
                <c:pt idx="8951">
                  <c:v>2.3140539999999999E-5</c:v>
                </c:pt>
                <c:pt idx="8952">
                  <c:v>2.3143190000000002E-5</c:v>
                </c:pt>
                <c:pt idx="8953">
                  <c:v>2.3145610000000001E-5</c:v>
                </c:pt>
                <c:pt idx="8954">
                  <c:v>2.3147949999999999E-5</c:v>
                </c:pt>
                <c:pt idx="8955">
                  <c:v>2.3119880000000001E-5</c:v>
                </c:pt>
                <c:pt idx="8956">
                  <c:v>2.3108450000000001E-5</c:v>
                </c:pt>
                <c:pt idx="8957">
                  <c:v>2.3110930000000001E-5</c:v>
                </c:pt>
                <c:pt idx="8958">
                  <c:v>2.3113590000000001E-5</c:v>
                </c:pt>
                <c:pt idx="8959">
                  <c:v>2.311614E-5</c:v>
                </c:pt>
                <c:pt idx="8960">
                  <c:v>2.311861E-5</c:v>
                </c:pt>
                <c:pt idx="8961">
                  <c:v>2.3121090000000001E-5</c:v>
                </c:pt>
                <c:pt idx="8962">
                  <c:v>2.3123639999999999E-5</c:v>
                </c:pt>
                <c:pt idx="8963">
                  <c:v>2.3126140000000001E-5</c:v>
                </c:pt>
                <c:pt idx="8964">
                  <c:v>2.3128610000000001E-5</c:v>
                </c:pt>
                <c:pt idx="8965">
                  <c:v>2.3131070000000001E-5</c:v>
                </c:pt>
                <c:pt idx="8966">
                  <c:v>2.3133659999999999E-5</c:v>
                </c:pt>
                <c:pt idx="8967">
                  <c:v>2.310558E-5</c:v>
                </c:pt>
                <c:pt idx="8968">
                  <c:v>2.3094020000000001E-5</c:v>
                </c:pt>
                <c:pt idx="8969">
                  <c:v>2.309681E-5</c:v>
                </c:pt>
                <c:pt idx="8970">
                  <c:v>2.3099079999999999E-5</c:v>
                </c:pt>
                <c:pt idx="8971">
                  <c:v>2.3101910000000001E-5</c:v>
                </c:pt>
                <c:pt idx="8972">
                  <c:v>2.3104540000000002E-5</c:v>
                </c:pt>
                <c:pt idx="8973">
                  <c:v>2.3107050000000001E-5</c:v>
                </c:pt>
                <c:pt idx="8974">
                  <c:v>2.3109439999999999E-5</c:v>
                </c:pt>
                <c:pt idx="8975">
                  <c:v>2.3112009999999999E-5</c:v>
                </c:pt>
                <c:pt idx="8976">
                  <c:v>2.3114700000000001E-5</c:v>
                </c:pt>
                <c:pt idx="8977">
                  <c:v>2.311692E-5</c:v>
                </c:pt>
                <c:pt idx="8978">
                  <c:v>2.3119400000000001E-5</c:v>
                </c:pt>
                <c:pt idx="8979">
                  <c:v>2.309134E-5</c:v>
                </c:pt>
                <c:pt idx="8980">
                  <c:v>2.307987E-5</c:v>
                </c:pt>
                <c:pt idx="8981">
                  <c:v>2.308262E-5</c:v>
                </c:pt>
                <c:pt idx="8982">
                  <c:v>2.308514E-5</c:v>
                </c:pt>
                <c:pt idx="8983">
                  <c:v>2.308762E-5</c:v>
                </c:pt>
                <c:pt idx="8984">
                  <c:v>2.3090350000000002E-5</c:v>
                </c:pt>
                <c:pt idx="8985">
                  <c:v>2.3092860000000001E-5</c:v>
                </c:pt>
                <c:pt idx="8986">
                  <c:v>2.309536E-5</c:v>
                </c:pt>
                <c:pt idx="8987">
                  <c:v>2.309812E-5</c:v>
                </c:pt>
                <c:pt idx="8988">
                  <c:v>2.3100489999999999E-5</c:v>
                </c:pt>
                <c:pt idx="8989">
                  <c:v>2.3102999999999999E-5</c:v>
                </c:pt>
                <c:pt idx="8990">
                  <c:v>2.3074909999999999E-5</c:v>
                </c:pt>
                <c:pt idx="8991">
                  <c:v>2.30635E-5</c:v>
                </c:pt>
                <c:pt idx="8992">
                  <c:v>2.3066070000000001E-5</c:v>
                </c:pt>
                <c:pt idx="8993">
                  <c:v>2.306877E-5</c:v>
                </c:pt>
                <c:pt idx="8994">
                  <c:v>2.307144E-5</c:v>
                </c:pt>
                <c:pt idx="8995">
                  <c:v>2.3073989999999999E-5</c:v>
                </c:pt>
                <c:pt idx="8996">
                  <c:v>2.3076699999999999E-5</c:v>
                </c:pt>
                <c:pt idx="8997">
                  <c:v>2.3079069999999999E-5</c:v>
                </c:pt>
                <c:pt idx="8998">
                  <c:v>2.308166E-5</c:v>
                </c:pt>
                <c:pt idx="8999">
                  <c:v>2.308418E-5</c:v>
                </c:pt>
                <c:pt idx="9000">
                  <c:v>2.308674E-5</c:v>
                </c:pt>
                <c:pt idx="9001">
                  <c:v>2.3089270000000001E-5</c:v>
                </c:pt>
                <c:pt idx="9002">
                  <c:v>2.3061099999999998E-5</c:v>
                </c:pt>
                <c:pt idx="9003">
                  <c:v>2.3049800000000001E-5</c:v>
                </c:pt>
                <c:pt idx="9004">
                  <c:v>2.3052539999999999E-5</c:v>
                </c:pt>
                <c:pt idx="9005">
                  <c:v>2.3055149999999999E-5</c:v>
                </c:pt>
                <c:pt idx="9006">
                  <c:v>2.3057759999999999E-5</c:v>
                </c:pt>
                <c:pt idx="9007">
                  <c:v>2.306049E-5</c:v>
                </c:pt>
                <c:pt idx="9008">
                  <c:v>2.3062889999999998E-5</c:v>
                </c:pt>
                <c:pt idx="9009">
                  <c:v>2.3065509999999999E-5</c:v>
                </c:pt>
                <c:pt idx="9010">
                  <c:v>2.3067960000000001E-5</c:v>
                </c:pt>
                <c:pt idx="9011">
                  <c:v>2.307071E-5</c:v>
                </c:pt>
                <c:pt idx="9012">
                  <c:v>2.3073100000000001E-5</c:v>
                </c:pt>
                <c:pt idx="9013">
                  <c:v>2.3075679999999999E-5</c:v>
                </c:pt>
                <c:pt idx="9014">
                  <c:v>2.3047720000000001E-5</c:v>
                </c:pt>
                <c:pt idx="9015">
                  <c:v>2.3036000000000001E-5</c:v>
                </c:pt>
                <c:pt idx="9016">
                  <c:v>2.3038919999999999E-5</c:v>
                </c:pt>
                <c:pt idx="9017">
                  <c:v>2.3041380000000001E-5</c:v>
                </c:pt>
                <c:pt idx="9018">
                  <c:v>2.3044049999999998E-5</c:v>
                </c:pt>
                <c:pt idx="9019">
                  <c:v>2.3046610000000001E-5</c:v>
                </c:pt>
                <c:pt idx="9020">
                  <c:v>2.3049289999999999E-5</c:v>
                </c:pt>
                <c:pt idx="9021">
                  <c:v>2.3051859999999999E-5</c:v>
                </c:pt>
                <c:pt idx="9022">
                  <c:v>2.30543E-5</c:v>
                </c:pt>
                <c:pt idx="9023">
                  <c:v>2.3057029999999998E-5</c:v>
                </c:pt>
                <c:pt idx="9024">
                  <c:v>2.305943E-5</c:v>
                </c:pt>
                <c:pt idx="9025">
                  <c:v>2.3031659999999999E-5</c:v>
                </c:pt>
                <c:pt idx="9026">
                  <c:v>2.3020170000000002E-5</c:v>
                </c:pt>
                <c:pt idx="9027">
                  <c:v>2.3023120000000001E-5</c:v>
                </c:pt>
                <c:pt idx="9028">
                  <c:v>2.302547E-5</c:v>
                </c:pt>
                <c:pt idx="9029">
                  <c:v>2.302824E-5</c:v>
                </c:pt>
                <c:pt idx="9030">
                  <c:v>2.3030789999999999E-5</c:v>
                </c:pt>
                <c:pt idx="9031">
                  <c:v>2.303342E-5</c:v>
                </c:pt>
                <c:pt idx="9032">
                  <c:v>2.3036050000000001E-5</c:v>
                </c:pt>
                <c:pt idx="9033">
                  <c:v>2.3038670000000001E-5</c:v>
                </c:pt>
                <c:pt idx="9034">
                  <c:v>2.3041249999999999E-5</c:v>
                </c:pt>
                <c:pt idx="9035">
                  <c:v>2.304374E-5</c:v>
                </c:pt>
                <c:pt idx="9036">
                  <c:v>2.304625E-5</c:v>
                </c:pt>
                <c:pt idx="9037">
                  <c:v>2.301835E-5</c:v>
                </c:pt>
                <c:pt idx="9038">
                  <c:v>2.300698E-5</c:v>
                </c:pt>
                <c:pt idx="9039">
                  <c:v>2.3009660000000002E-5</c:v>
                </c:pt>
                <c:pt idx="9040">
                  <c:v>2.301249E-5</c:v>
                </c:pt>
                <c:pt idx="9041">
                  <c:v>2.301516E-5</c:v>
                </c:pt>
                <c:pt idx="9042">
                  <c:v>2.3017799999999998E-5</c:v>
                </c:pt>
                <c:pt idx="9043">
                  <c:v>2.3020379999999999E-5</c:v>
                </c:pt>
                <c:pt idx="9044">
                  <c:v>2.302325E-5</c:v>
                </c:pt>
                <c:pt idx="9045">
                  <c:v>2.3025640000000001E-5</c:v>
                </c:pt>
                <c:pt idx="9046">
                  <c:v>2.302828E-5</c:v>
                </c:pt>
                <c:pt idx="9047">
                  <c:v>2.3031110000000001E-5</c:v>
                </c:pt>
                <c:pt idx="9048">
                  <c:v>2.303366E-5</c:v>
                </c:pt>
                <c:pt idx="9049">
                  <c:v>2.3005649999999999E-5</c:v>
                </c:pt>
                <c:pt idx="9050">
                  <c:v>2.299419E-5</c:v>
                </c:pt>
                <c:pt idx="9051">
                  <c:v>2.299709E-5</c:v>
                </c:pt>
                <c:pt idx="9052">
                  <c:v>2.2999929999999999E-5</c:v>
                </c:pt>
                <c:pt idx="9053">
                  <c:v>2.3002540000000002E-5</c:v>
                </c:pt>
                <c:pt idx="9054">
                  <c:v>2.3005100000000001E-5</c:v>
                </c:pt>
                <c:pt idx="9055">
                  <c:v>2.3007910000000001E-5</c:v>
                </c:pt>
                <c:pt idx="9056">
                  <c:v>2.3010589999999999E-5</c:v>
                </c:pt>
                <c:pt idx="9057">
                  <c:v>2.3013280000000001E-5</c:v>
                </c:pt>
                <c:pt idx="9058">
                  <c:v>2.3015829999999999E-5</c:v>
                </c:pt>
                <c:pt idx="9059">
                  <c:v>2.301875E-5</c:v>
                </c:pt>
                <c:pt idx="9060">
                  <c:v>2.29907E-5</c:v>
                </c:pt>
                <c:pt idx="9061">
                  <c:v>2.2979359999999999E-5</c:v>
                </c:pt>
                <c:pt idx="9062">
                  <c:v>2.2982200000000002E-5</c:v>
                </c:pt>
                <c:pt idx="9063">
                  <c:v>2.2985050000000001E-5</c:v>
                </c:pt>
                <c:pt idx="9064">
                  <c:v>2.298775E-5</c:v>
                </c:pt>
                <c:pt idx="9065">
                  <c:v>2.299056E-5</c:v>
                </c:pt>
                <c:pt idx="9066">
                  <c:v>2.299317E-5</c:v>
                </c:pt>
                <c:pt idx="9067">
                  <c:v>2.2995909999999999E-5</c:v>
                </c:pt>
                <c:pt idx="9068">
                  <c:v>2.2998610000000001E-5</c:v>
                </c:pt>
                <c:pt idx="9069">
                  <c:v>2.300126E-5</c:v>
                </c:pt>
                <c:pt idx="9070">
                  <c:v>2.300407E-5</c:v>
                </c:pt>
                <c:pt idx="9071">
                  <c:v>2.3006600000000001E-5</c:v>
                </c:pt>
                <c:pt idx="9072">
                  <c:v>2.2978660000000001E-5</c:v>
                </c:pt>
                <c:pt idx="9073">
                  <c:v>2.2967389999999999E-5</c:v>
                </c:pt>
                <c:pt idx="9074">
                  <c:v>2.2970280000000001E-5</c:v>
                </c:pt>
                <c:pt idx="9075">
                  <c:v>2.2973040000000001E-5</c:v>
                </c:pt>
                <c:pt idx="9076">
                  <c:v>2.2975940000000001E-5</c:v>
                </c:pt>
                <c:pt idx="9077">
                  <c:v>2.2978660000000001E-5</c:v>
                </c:pt>
                <c:pt idx="9078">
                  <c:v>2.2981089999999999E-5</c:v>
                </c:pt>
                <c:pt idx="9079">
                  <c:v>2.2984049999999999E-5</c:v>
                </c:pt>
                <c:pt idx="9080">
                  <c:v>2.2986709999999999E-5</c:v>
                </c:pt>
                <c:pt idx="9081">
                  <c:v>2.2989650000000001E-5</c:v>
                </c:pt>
                <c:pt idx="9082">
                  <c:v>2.2992310000000001E-5</c:v>
                </c:pt>
                <c:pt idx="9083">
                  <c:v>2.2994790000000001E-5</c:v>
                </c:pt>
                <c:pt idx="9084">
                  <c:v>2.2966909999999999E-5</c:v>
                </c:pt>
                <c:pt idx="9085">
                  <c:v>2.2955840000000001E-5</c:v>
                </c:pt>
                <c:pt idx="9086">
                  <c:v>2.295859E-5</c:v>
                </c:pt>
                <c:pt idx="9087">
                  <c:v>2.2961389999999999E-5</c:v>
                </c:pt>
                <c:pt idx="9088">
                  <c:v>2.2964180000000001E-5</c:v>
                </c:pt>
                <c:pt idx="9089">
                  <c:v>2.2967049999999999E-5</c:v>
                </c:pt>
                <c:pt idx="9090">
                  <c:v>2.2969890000000001E-5</c:v>
                </c:pt>
                <c:pt idx="9091">
                  <c:v>2.2972410000000001E-5</c:v>
                </c:pt>
                <c:pt idx="9092">
                  <c:v>2.2975370000000002E-5</c:v>
                </c:pt>
                <c:pt idx="9093">
                  <c:v>2.2978080000000001E-5</c:v>
                </c:pt>
                <c:pt idx="9094">
                  <c:v>2.2980650000000002E-5</c:v>
                </c:pt>
                <c:pt idx="9095">
                  <c:v>2.2983659999999999E-5</c:v>
                </c:pt>
                <c:pt idx="9096">
                  <c:v>2.2955819999999999E-5</c:v>
                </c:pt>
                <c:pt idx="9097">
                  <c:v>2.2944370000000001E-5</c:v>
                </c:pt>
                <c:pt idx="9098">
                  <c:v>2.294731E-5</c:v>
                </c:pt>
                <c:pt idx="9099">
                  <c:v>2.2950199999999999E-5</c:v>
                </c:pt>
                <c:pt idx="9100">
                  <c:v>2.2952990000000001E-5</c:v>
                </c:pt>
                <c:pt idx="9101">
                  <c:v>2.295573E-5</c:v>
                </c:pt>
                <c:pt idx="9102">
                  <c:v>2.295844E-5</c:v>
                </c:pt>
                <c:pt idx="9103">
                  <c:v>2.2961389999999999E-5</c:v>
                </c:pt>
                <c:pt idx="9104">
                  <c:v>2.2964239999999999E-5</c:v>
                </c:pt>
                <c:pt idx="9105">
                  <c:v>2.2967080000000001E-5</c:v>
                </c:pt>
                <c:pt idx="9106">
                  <c:v>2.2969500000000001E-5</c:v>
                </c:pt>
                <c:pt idx="9107">
                  <c:v>2.297258E-5</c:v>
                </c:pt>
                <c:pt idx="9108">
                  <c:v>2.2944579999999999E-5</c:v>
                </c:pt>
                <c:pt idx="9109">
                  <c:v>2.29335E-5</c:v>
                </c:pt>
                <c:pt idx="9110">
                  <c:v>2.2936399999999999E-5</c:v>
                </c:pt>
                <c:pt idx="9111">
                  <c:v>2.2939090000000001E-5</c:v>
                </c:pt>
                <c:pt idx="9112">
                  <c:v>2.2941990000000001E-5</c:v>
                </c:pt>
                <c:pt idx="9113">
                  <c:v>2.2944969999999999E-5</c:v>
                </c:pt>
                <c:pt idx="9114">
                  <c:v>2.2947760000000001E-5</c:v>
                </c:pt>
                <c:pt idx="9115">
                  <c:v>2.2950570000000001E-5</c:v>
                </c:pt>
                <c:pt idx="9116">
                  <c:v>2.2953570000000001E-5</c:v>
                </c:pt>
                <c:pt idx="9117">
                  <c:v>2.2956199999999999E-5</c:v>
                </c:pt>
                <c:pt idx="9118">
                  <c:v>2.2958809999999998E-5</c:v>
                </c:pt>
                <c:pt idx="9119">
                  <c:v>2.2931499999999999E-5</c:v>
                </c:pt>
                <c:pt idx="9120">
                  <c:v>2.2920219999999999E-5</c:v>
                </c:pt>
                <c:pt idx="9121">
                  <c:v>2.292295E-5</c:v>
                </c:pt>
                <c:pt idx="9122">
                  <c:v>2.2926E-5</c:v>
                </c:pt>
                <c:pt idx="9123">
                  <c:v>2.2929079999999999E-5</c:v>
                </c:pt>
                <c:pt idx="9124">
                  <c:v>2.2931599999999999E-5</c:v>
                </c:pt>
                <c:pt idx="9125">
                  <c:v>2.293467E-5</c:v>
                </c:pt>
                <c:pt idx="9126">
                  <c:v>2.2937490000000001E-5</c:v>
                </c:pt>
                <c:pt idx="9127">
                  <c:v>2.2940509999999999E-5</c:v>
                </c:pt>
                <c:pt idx="9128">
                  <c:v>2.2943E-5</c:v>
                </c:pt>
                <c:pt idx="9129">
                  <c:v>2.2946060000000001E-5</c:v>
                </c:pt>
                <c:pt idx="9130">
                  <c:v>2.294886E-5</c:v>
                </c:pt>
                <c:pt idx="9131">
                  <c:v>2.2921469999999999E-5</c:v>
                </c:pt>
                <c:pt idx="9132">
                  <c:v>2.290977E-5</c:v>
                </c:pt>
                <c:pt idx="9133">
                  <c:v>2.2912909999999999E-5</c:v>
                </c:pt>
                <c:pt idx="9134">
                  <c:v>2.291592E-5</c:v>
                </c:pt>
                <c:pt idx="9135">
                  <c:v>2.2918899999999998E-5</c:v>
                </c:pt>
                <c:pt idx="9136">
                  <c:v>2.292173E-5</c:v>
                </c:pt>
                <c:pt idx="9137">
                  <c:v>2.292464E-5</c:v>
                </c:pt>
                <c:pt idx="9138">
                  <c:v>2.292764E-5</c:v>
                </c:pt>
                <c:pt idx="9139">
                  <c:v>2.2930370000000001E-5</c:v>
                </c:pt>
                <c:pt idx="9140">
                  <c:v>2.2933089999999998E-5</c:v>
                </c:pt>
                <c:pt idx="9141">
                  <c:v>2.293607E-5</c:v>
                </c:pt>
                <c:pt idx="9142">
                  <c:v>2.2938959999999999E-5</c:v>
                </c:pt>
                <c:pt idx="9143">
                  <c:v>2.2911140000000001E-5</c:v>
                </c:pt>
                <c:pt idx="9144">
                  <c:v>2.2900200000000001E-5</c:v>
                </c:pt>
                <c:pt idx="9145">
                  <c:v>2.2903010000000001E-5</c:v>
                </c:pt>
                <c:pt idx="9146">
                  <c:v>2.2906150000000001E-5</c:v>
                </c:pt>
                <c:pt idx="9147">
                  <c:v>2.290899E-5</c:v>
                </c:pt>
                <c:pt idx="9148">
                  <c:v>2.2911889999999999E-5</c:v>
                </c:pt>
                <c:pt idx="9149">
                  <c:v>2.2914970000000001E-5</c:v>
                </c:pt>
                <c:pt idx="9150">
                  <c:v>2.291766E-5</c:v>
                </c:pt>
                <c:pt idx="9151">
                  <c:v>2.2920690000000002E-5</c:v>
                </c:pt>
                <c:pt idx="9152">
                  <c:v>2.2923590000000001E-5</c:v>
                </c:pt>
                <c:pt idx="9153">
                  <c:v>2.2926509999999999E-5</c:v>
                </c:pt>
                <c:pt idx="9154">
                  <c:v>2.2929219999999999E-5</c:v>
                </c:pt>
                <c:pt idx="9155">
                  <c:v>2.2901669999999999E-5</c:v>
                </c:pt>
                <c:pt idx="9156">
                  <c:v>2.2890579999999999E-5</c:v>
                </c:pt>
                <c:pt idx="9157">
                  <c:v>2.2893510000000001E-5</c:v>
                </c:pt>
                <c:pt idx="9158">
                  <c:v>2.289645E-5</c:v>
                </c:pt>
                <c:pt idx="9159">
                  <c:v>2.2899510000000001E-5</c:v>
                </c:pt>
                <c:pt idx="9160">
                  <c:v>2.290226E-5</c:v>
                </c:pt>
                <c:pt idx="9161">
                  <c:v>2.29056E-5</c:v>
                </c:pt>
                <c:pt idx="9162">
                  <c:v>2.2908330000000001E-5</c:v>
                </c:pt>
                <c:pt idx="9163">
                  <c:v>2.2911140000000001E-5</c:v>
                </c:pt>
                <c:pt idx="9164">
                  <c:v>2.2913969999999999E-5</c:v>
                </c:pt>
                <c:pt idx="9165">
                  <c:v>2.291704E-5</c:v>
                </c:pt>
                <c:pt idx="9166">
                  <c:v>2.29198E-5</c:v>
                </c:pt>
                <c:pt idx="9167">
                  <c:v>2.289262E-5</c:v>
                </c:pt>
                <c:pt idx="9168">
                  <c:v>2.28812E-5</c:v>
                </c:pt>
                <c:pt idx="9169">
                  <c:v>2.2884139999999999E-5</c:v>
                </c:pt>
                <c:pt idx="9170">
                  <c:v>2.2887229999999999E-5</c:v>
                </c:pt>
                <c:pt idx="9171">
                  <c:v>2.2890129999999998E-5</c:v>
                </c:pt>
                <c:pt idx="9172">
                  <c:v>2.2893130000000001E-5</c:v>
                </c:pt>
                <c:pt idx="9173">
                  <c:v>2.2896099999999999E-5</c:v>
                </c:pt>
                <c:pt idx="9174">
                  <c:v>2.2899180000000001E-5</c:v>
                </c:pt>
                <c:pt idx="9175">
                  <c:v>2.2901999999999999E-5</c:v>
                </c:pt>
                <c:pt idx="9176">
                  <c:v>2.2905249999999999E-5</c:v>
                </c:pt>
                <c:pt idx="9177">
                  <c:v>2.2908090000000001E-5</c:v>
                </c:pt>
                <c:pt idx="9178">
                  <c:v>2.2910719999999999E-5</c:v>
                </c:pt>
                <c:pt idx="9179">
                  <c:v>2.2883449999999999E-5</c:v>
                </c:pt>
                <c:pt idx="9180">
                  <c:v>2.287228E-5</c:v>
                </c:pt>
                <c:pt idx="9181">
                  <c:v>2.287519E-5</c:v>
                </c:pt>
                <c:pt idx="9182">
                  <c:v>2.2878129999999999E-5</c:v>
                </c:pt>
                <c:pt idx="9183">
                  <c:v>2.2881029999999999E-5</c:v>
                </c:pt>
                <c:pt idx="9184">
                  <c:v>2.2883820000000001E-5</c:v>
                </c:pt>
                <c:pt idx="9185">
                  <c:v>2.2886930000000001E-5</c:v>
                </c:pt>
                <c:pt idx="9186">
                  <c:v>2.289006E-5</c:v>
                </c:pt>
                <c:pt idx="9187">
                  <c:v>2.289297E-5</c:v>
                </c:pt>
                <c:pt idx="9188">
                  <c:v>2.289563E-5</c:v>
                </c:pt>
                <c:pt idx="9189">
                  <c:v>2.2898750000000002E-5</c:v>
                </c:pt>
                <c:pt idx="9190">
                  <c:v>2.2901560000000002E-5</c:v>
                </c:pt>
                <c:pt idx="9191">
                  <c:v>2.2874109999999999E-5</c:v>
                </c:pt>
                <c:pt idx="9192">
                  <c:v>2.2862800000000001E-5</c:v>
                </c:pt>
                <c:pt idx="9193">
                  <c:v>2.2866109999999998E-5</c:v>
                </c:pt>
                <c:pt idx="9194">
                  <c:v>2.2868720000000002E-5</c:v>
                </c:pt>
                <c:pt idx="9195">
                  <c:v>2.287204E-5</c:v>
                </c:pt>
                <c:pt idx="9196">
                  <c:v>2.287505E-5</c:v>
                </c:pt>
                <c:pt idx="9197">
                  <c:v>2.287814E-5</c:v>
                </c:pt>
                <c:pt idx="9198">
                  <c:v>2.288085E-5</c:v>
                </c:pt>
                <c:pt idx="9199">
                  <c:v>2.2883939999999999E-5</c:v>
                </c:pt>
                <c:pt idx="9200">
                  <c:v>2.2886930000000001E-5</c:v>
                </c:pt>
                <c:pt idx="9201">
                  <c:v>2.2889989999999999E-5</c:v>
                </c:pt>
                <c:pt idx="9202">
                  <c:v>2.2892890000000002E-5</c:v>
                </c:pt>
                <c:pt idx="9203">
                  <c:v>2.2865439999999999E-5</c:v>
                </c:pt>
                <c:pt idx="9204">
                  <c:v>2.2854159999999999E-5</c:v>
                </c:pt>
                <c:pt idx="9205">
                  <c:v>2.2857489999999999E-5</c:v>
                </c:pt>
                <c:pt idx="9206">
                  <c:v>2.2860380000000001E-5</c:v>
                </c:pt>
                <c:pt idx="9207">
                  <c:v>2.2863409999999999E-5</c:v>
                </c:pt>
                <c:pt idx="9208">
                  <c:v>2.286661E-5</c:v>
                </c:pt>
                <c:pt idx="9209">
                  <c:v>2.2869599999999999E-5</c:v>
                </c:pt>
                <c:pt idx="9210">
                  <c:v>2.287228E-5</c:v>
                </c:pt>
                <c:pt idx="9211">
                  <c:v>2.2875680000000001E-5</c:v>
                </c:pt>
                <c:pt idx="9212">
                  <c:v>2.2878509999999999E-5</c:v>
                </c:pt>
                <c:pt idx="9213">
                  <c:v>2.2881469999999999E-5</c:v>
                </c:pt>
                <c:pt idx="9214">
                  <c:v>2.2884369999999999E-5</c:v>
                </c:pt>
                <c:pt idx="9215">
                  <c:v>2.2857209999999999E-5</c:v>
                </c:pt>
                <c:pt idx="9216">
                  <c:v>2.2845919999999999E-5</c:v>
                </c:pt>
                <c:pt idx="9217">
                  <c:v>2.284898E-5</c:v>
                </c:pt>
                <c:pt idx="9218">
                  <c:v>2.285228E-5</c:v>
                </c:pt>
                <c:pt idx="9219">
                  <c:v>2.2855559999999999E-5</c:v>
                </c:pt>
                <c:pt idx="9220">
                  <c:v>2.2858269999999999E-5</c:v>
                </c:pt>
                <c:pt idx="9221">
                  <c:v>2.286143E-5</c:v>
                </c:pt>
                <c:pt idx="9222">
                  <c:v>2.2864690000000001E-5</c:v>
                </c:pt>
                <c:pt idx="9223">
                  <c:v>2.286749E-5</c:v>
                </c:pt>
                <c:pt idx="9224">
                  <c:v>2.2870310000000001E-5</c:v>
                </c:pt>
                <c:pt idx="9225">
                  <c:v>2.2873510000000001E-5</c:v>
                </c:pt>
                <c:pt idx="9226">
                  <c:v>2.2876560000000001E-5</c:v>
                </c:pt>
                <c:pt idx="9227">
                  <c:v>2.2848969999999999E-5</c:v>
                </c:pt>
                <c:pt idx="9228">
                  <c:v>2.2837960000000001E-5</c:v>
                </c:pt>
                <c:pt idx="9229">
                  <c:v>2.284124E-5</c:v>
                </c:pt>
                <c:pt idx="9230">
                  <c:v>2.2844179999999999E-5</c:v>
                </c:pt>
                <c:pt idx="9231">
                  <c:v>2.2847419999999999E-5</c:v>
                </c:pt>
                <c:pt idx="9232">
                  <c:v>2.2850189999999999E-5</c:v>
                </c:pt>
                <c:pt idx="9233">
                  <c:v>2.285373E-5</c:v>
                </c:pt>
                <c:pt idx="9234">
                  <c:v>2.2856679999999999E-5</c:v>
                </c:pt>
                <c:pt idx="9235">
                  <c:v>2.285998E-5</c:v>
                </c:pt>
                <c:pt idx="9236">
                  <c:v>2.2862900000000001E-5</c:v>
                </c:pt>
                <c:pt idx="9237">
                  <c:v>2.2865579999999999E-5</c:v>
                </c:pt>
                <c:pt idx="9238">
                  <c:v>2.2868979999999999E-5</c:v>
                </c:pt>
                <c:pt idx="9239">
                  <c:v>2.2841600000000002E-5</c:v>
                </c:pt>
                <c:pt idx="9240">
                  <c:v>2.2830450000000001E-5</c:v>
                </c:pt>
                <c:pt idx="9241">
                  <c:v>2.283358E-5</c:v>
                </c:pt>
                <c:pt idx="9242">
                  <c:v>2.283663E-5</c:v>
                </c:pt>
                <c:pt idx="9243">
                  <c:v>2.283988E-5</c:v>
                </c:pt>
                <c:pt idx="9244">
                  <c:v>2.2842800000000001E-5</c:v>
                </c:pt>
                <c:pt idx="9245">
                  <c:v>2.2846349999999999E-5</c:v>
                </c:pt>
                <c:pt idx="9246">
                  <c:v>2.284904E-5</c:v>
                </c:pt>
                <c:pt idx="9247">
                  <c:v>2.2852409999999999E-5</c:v>
                </c:pt>
                <c:pt idx="9248">
                  <c:v>2.285538E-5</c:v>
                </c:pt>
                <c:pt idx="9249">
                  <c:v>2.2858250000000001E-5</c:v>
                </c:pt>
                <c:pt idx="9250">
                  <c:v>2.2861540000000001E-5</c:v>
                </c:pt>
                <c:pt idx="9251">
                  <c:v>2.2834289999999999E-5</c:v>
                </c:pt>
                <c:pt idx="9252">
                  <c:v>2.2823000000000002E-5</c:v>
                </c:pt>
                <c:pt idx="9253">
                  <c:v>2.2826499999999999E-5</c:v>
                </c:pt>
                <c:pt idx="9254">
                  <c:v>2.2829630000000001E-5</c:v>
                </c:pt>
                <c:pt idx="9255">
                  <c:v>2.2832340000000001E-5</c:v>
                </c:pt>
                <c:pt idx="9256">
                  <c:v>2.2835630000000001E-5</c:v>
                </c:pt>
                <c:pt idx="9257">
                  <c:v>2.2839120000000001E-5</c:v>
                </c:pt>
                <c:pt idx="9258">
                  <c:v>2.2842320000000001E-5</c:v>
                </c:pt>
                <c:pt idx="9259">
                  <c:v>2.2845120000000001E-5</c:v>
                </c:pt>
                <c:pt idx="9260">
                  <c:v>2.2848370000000001E-5</c:v>
                </c:pt>
                <c:pt idx="9261">
                  <c:v>2.2851480000000002E-5</c:v>
                </c:pt>
                <c:pt idx="9262">
                  <c:v>2.28546E-5</c:v>
                </c:pt>
                <c:pt idx="9263">
                  <c:v>2.2827409999999998E-5</c:v>
                </c:pt>
                <c:pt idx="9264">
                  <c:v>2.281615E-5</c:v>
                </c:pt>
                <c:pt idx="9265">
                  <c:v>2.2819519999999999E-5</c:v>
                </c:pt>
                <c:pt idx="9266">
                  <c:v>2.2822940000000001E-5</c:v>
                </c:pt>
                <c:pt idx="9267">
                  <c:v>2.2825859999999998E-5</c:v>
                </c:pt>
                <c:pt idx="9268">
                  <c:v>2.2828900000000001E-5</c:v>
                </c:pt>
                <c:pt idx="9269">
                  <c:v>2.2832119999999999E-5</c:v>
                </c:pt>
                <c:pt idx="9270">
                  <c:v>2.2835409999999999E-5</c:v>
                </c:pt>
                <c:pt idx="9271">
                  <c:v>2.283852E-5</c:v>
                </c:pt>
                <c:pt idx="9272">
                  <c:v>2.284167E-5</c:v>
                </c:pt>
                <c:pt idx="9273">
                  <c:v>2.2844519999999999E-5</c:v>
                </c:pt>
                <c:pt idx="9274">
                  <c:v>2.2847809999999999E-5</c:v>
                </c:pt>
                <c:pt idx="9275">
                  <c:v>2.2820570000000001E-5</c:v>
                </c:pt>
                <c:pt idx="9276">
                  <c:v>2.2809390000000002E-5</c:v>
                </c:pt>
                <c:pt idx="9277">
                  <c:v>2.2812960000000001E-5</c:v>
                </c:pt>
                <c:pt idx="9278">
                  <c:v>2.281605E-5</c:v>
                </c:pt>
                <c:pt idx="9279">
                  <c:v>2.2819279999999999E-5</c:v>
                </c:pt>
                <c:pt idx="9280">
                  <c:v>2.2822410000000001E-5</c:v>
                </c:pt>
                <c:pt idx="9281">
                  <c:v>2.2825750000000001E-5</c:v>
                </c:pt>
                <c:pt idx="9282">
                  <c:v>2.2828900000000001E-5</c:v>
                </c:pt>
                <c:pt idx="9283">
                  <c:v>2.283223E-5</c:v>
                </c:pt>
                <c:pt idx="9284">
                  <c:v>2.2835069999999999E-5</c:v>
                </c:pt>
                <c:pt idx="9285">
                  <c:v>2.283843E-5</c:v>
                </c:pt>
                <c:pt idx="9286">
                  <c:v>2.284187E-5</c:v>
                </c:pt>
                <c:pt idx="9287">
                  <c:v>2.281469E-5</c:v>
                </c:pt>
                <c:pt idx="9288">
                  <c:v>2.280331E-5</c:v>
                </c:pt>
                <c:pt idx="9289">
                  <c:v>2.2806970000000002E-5</c:v>
                </c:pt>
                <c:pt idx="9290">
                  <c:v>2.2810200000000001E-5</c:v>
                </c:pt>
                <c:pt idx="9291">
                  <c:v>2.2813400000000001E-5</c:v>
                </c:pt>
                <c:pt idx="9292">
                  <c:v>2.2816560000000002E-5</c:v>
                </c:pt>
                <c:pt idx="9293">
                  <c:v>2.281993E-5</c:v>
                </c:pt>
                <c:pt idx="9294">
                  <c:v>2.2823330000000001E-5</c:v>
                </c:pt>
                <c:pt idx="9295">
                  <c:v>2.2826309999999999E-5</c:v>
                </c:pt>
                <c:pt idx="9296">
                  <c:v>2.2829599999999999E-5</c:v>
                </c:pt>
                <c:pt idx="9297">
                  <c:v>2.283296E-5</c:v>
                </c:pt>
                <c:pt idx="9298">
                  <c:v>2.2835949999999999E-5</c:v>
                </c:pt>
                <c:pt idx="9299">
                  <c:v>2.280893E-5</c:v>
                </c:pt>
                <c:pt idx="9300">
                  <c:v>2.2798000000000001E-5</c:v>
                </c:pt>
                <c:pt idx="9301">
                  <c:v>2.2801359999999999E-5</c:v>
                </c:pt>
                <c:pt idx="9302">
                  <c:v>2.2804649999999999E-5</c:v>
                </c:pt>
                <c:pt idx="9303">
                  <c:v>2.2807600000000002E-5</c:v>
                </c:pt>
                <c:pt idx="9304">
                  <c:v>2.2811379999999998E-5</c:v>
                </c:pt>
                <c:pt idx="9305">
                  <c:v>2.2814489999999999E-5</c:v>
                </c:pt>
                <c:pt idx="9306">
                  <c:v>2.281756E-5</c:v>
                </c:pt>
                <c:pt idx="9307">
                  <c:v>2.2821160000000002E-5</c:v>
                </c:pt>
                <c:pt idx="9308">
                  <c:v>2.2823960000000001E-5</c:v>
                </c:pt>
                <c:pt idx="9309">
                  <c:v>2.2827300000000001E-5</c:v>
                </c:pt>
                <c:pt idx="9310">
                  <c:v>2.2830379999999999E-5</c:v>
                </c:pt>
                <c:pt idx="9311">
                  <c:v>2.2803539999999999E-5</c:v>
                </c:pt>
                <c:pt idx="9312">
                  <c:v>2.2792280000000001E-5</c:v>
                </c:pt>
                <c:pt idx="9313">
                  <c:v>2.2795599999999999E-5</c:v>
                </c:pt>
                <c:pt idx="9314">
                  <c:v>2.2799139999999999E-5</c:v>
                </c:pt>
                <c:pt idx="9315">
                  <c:v>2.2802030000000002E-5</c:v>
                </c:pt>
                <c:pt idx="9316">
                  <c:v>2.2805469999999998E-5</c:v>
                </c:pt>
                <c:pt idx="9317">
                  <c:v>2.2808909999999998E-5</c:v>
                </c:pt>
                <c:pt idx="9318">
                  <c:v>2.281203E-5</c:v>
                </c:pt>
                <c:pt idx="9319">
                  <c:v>2.2815340000000001E-5</c:v>
                </c:pt>
                <c:pt idx="9320">
                  <c:v>2.2818540000000001E-5</c:v>
                </c:pt>
                <c:pt idx="9321">
                  <c:v>2.2821920000000001E-5</c:v>
                </c:pt>
                <c:pt idx="9322">
                  <c:v>2.2825180000000002E-5</c:v>
                </c:pt>
                <c:pt idx="9323">
                  <c:v>2.279804E-5</c:v>
                </c:pt>
                <c:pt idx="9324">
                  <c:v>2.2787200000000001E-5</c:v>
                </c:pt>
                <c:pt idx="9325">
                  <c:v>2.2790450000000001E-5</c:v>
                </c:pt>
                <c:pt idx="9326">
                  <c:v>2.279387E-5</c:v>
                </c:pt>
                <c:pt idx="9327">
                  <c:v>2.2797090000000002E-5</c:v>
                </c:pt>
                <c:pt idx="9328">
                  <c:v>2.280036E-5</c:v>
                </c:pt>
                <c:pt idx="9329">
                  <c:v>2.2803860000000001E-5</c:v>
                </c:pt>
                <c:pt idx="9330">
                  <c:v>2.2807129999999999E-5</c:v>
                </c:pt>
                <c:pt idx="9331">
                  <c:v>2.2810119999999998E-5</c:v>
                </c:pt>
                <c:pt idx="9332">
                  <c:v>2.2813709999999999E-5</c:v>
                </c:pt>
                <c:pt idx="9333">
                  <c:v>2.2816709999999999E-5</c:v>
                </c:pt>
                <c:pt idx="9334">
                  <c:v>2.2820159999999999E-5</c:v>
                </c:pt>
                <c:pt idx="9335">
                  <c:v>2.279314E-5</c:v>
                </c:pt>
                <c:pt idx="9336">
                  <c:v>2.2782039999999999E-5</c:v>
                </c:pt>
                <c:pt idx="9337">
                  <c:v>2.278525E-5</c:v>
                </c:pt>
                <c:pt idx="9338">
                  <c:v>2.2789090000000001E-5</c:v>
                </c:pt>
                <c:pt idx="9339">
                  <c:v>2.2792069999999999E-5</c:v>
                </c:pt>
                <c:pt idx="9340">
                  <c:v>2.279552E-5</c:v>
                </c:pt>
                <c:pt idx="9341">
                  <c:v>2.279896E-5</c:v>
                </c:pt>
                <c:pt idx="9342">
                  <c:v>2.280215E-5</c:v>
                </c:pt>
                <c:pt idx="9343">
                  <c:v>2.2805650000000001E-5</c:v>
                </c:pt>
                <c:pt idx="9344">
                  <c:v>2.280869E-5</c:v>
                </c:pt>
                <c:pt idx="9345">
                  <c:v>2.2812140000000001E-5</c:v>
                </c:pt>
                <c:pt idx="9346">
                  <c:v>2.281532E-5</c:v>
                </c:pt>
                <c:pt idx="9347">
                  <c:v>2.2788550000000001E-5</c:v>
                </c:pt>
                <c:pt idx="9348">
                  <c:v>2.277716E-5</c:v>
                </c:pt>
                <c:pt idx="9349">
                  <c:v>2.2780670000000002E-5</c:v>
                </c:pt>
                <c:pt idx="9350">
                  <c:v>2.2784019999999999E-5</c:v>
                </c:pt>
                <c:pt idx="9351">
                  <c:v>2.2787709999999999E-5</c:v>
                </c:pt>
                <c:pt idx="9352">
                  <c:v>2.279101E-5</c:v>
                </c:pt>
                <c:pt idx="9353">
                  <c:v>2.279436E-5</c:v>
                </c:pt>
                <c:pt idx="9354">
                  <c:v>2.279774E-5</c:v>
                </c:pt>
                <c:pt idx="9355">
                  <c:v>2.280104E-5</c:v>
                </c:pt>
                <c:pt idx="9356">
                  <c:v>2.2804319999999999E-5</c:v>
                </c:pt>
                <c:pt idx="9357">
                  <c:v>2.2807600000000002E-5</c:v>
                </c:pt>
                <c:pt idx="9358">
                  <c:v>2.2810890000000001E-5</c:v>
                </c:pt>
                <c:pt idx="9359">
                  <c:v>2.281441E-5</c:v>
                </c:pt>
                <c:pt idx="9360">
                  <c:v>2.278728E-5</c:v>
                </c:pt>
                <c:pt idx="9361">
                  <c:v>2.277604E-5</c:v>
                </c:pt>
                <c:pt idx="9362">
                  <c:v>2.2779659999999999E-5</c:v>
                </c:pt>
                <c:pt idx="9363">
                  <c:v>2.2783109999999999E-5</c:v>
                </c:pt>
                <c:pt idx="9364">
                  <c:v>2.2786299999999999E-5</c:v>
                </c:pt>
                <c:pt idx="9365">
                  <c:v>2.2789870000000001E-5</c:v>
                </c:pt>
                <c:pt idx="9366">
                  <c:v>2.2793310000000001E-5</c:v>
                </c:pt>
                <c:pt idx="9367">
                  <c:v>2.2796509999999998E-5</c:v>
                </c:pt>
                <c:pt idx="9368">
                  <c:v>2.280002E-5</c:v>
                </c:pt>
                <c:pt idx="9369">
                  <c:v>2.2803199999999999E-5</c:v>
                </c:pt>
                <c:pt idx="9370">
                  <c:v>2.2806520000000001E-5</c:v>
                </c:pt>
                <c:pt idx="9371">
                  <c:v>2.2809630000000001E-5</c:v>
                </c:pt>
                <c:pt idx="9372">
                  <c:v>2.2782999999999999E-5</c:v>
                </c:pt>
                <c:pt idx="9373">
                  <c:v>2.2771950000000001E-5</c:v>
                </c:pt>
                <c:pt idx="9374">
                  <c:v>2.2775340000000001E-5</c:v>
                </c:pt>
                <c:pt idx="9375">
                  <c:v>2.2778879999999998E-5</c:v>
                </c:pt>
                <c:pt idx="9376">
                  <c:v>2.27823E-5</c:v>
                </c:pt>
                <c:pt idx="9377">
                  <c:v>2.2785619999999999E-5</c:v>
                </c:pt>
                <c:pt idx="9378">
                  <c:v>2.2788809999999998E-5</c:v>
                </c:pt>
                <c:pt idx="9379">
                  <c:v>2.2792530000000001E-5</c:v>
                </c:pt>
                <c:pt idx="9380">
                  <c:v>2.2795670000000001E-5</c:v>
                </c:pt>
                <c:pt idx="9381">
                  <c:v>2.279915E-5</c:v>
                </c:pt>
                <c:pt idx="9382">
                  <c:v>2.2802550000000001E-5</c:v>
                </c:pt>
                <c:pt idx="9383">
                  <c:v>2.2805800000000001E-5</c:v>
                </c:pt>
                <c:pt idx="9384">
                  <c:v>2.27789E-5</c:v>
                </c:pt>
                <c:pt idx="9385">
                  <c:v>2.276801E-5</c:v>
                </c:pt>
                <c:pt idx="9386">
                  <c:v>2.2771600000000001E-5</c:v>
                </c:pt>
                <c:pt idx="9387">
                  <c:v>2.2775100000000002E-5</c:v>
                </c:pt>
                <c:pt idx="9388">
                  <c:v>2.277833E-5</c:v>
                </c:pt>
                <c:pt idx="9389">
                  <c:v>2.2781870000000001E-5</c:v>
                </c:pt>
                <c:pt idx="9390">
                  <c:v>2.2785310000000001E-5</c:v>
                </c:pt>
                <c:pt idx="9391">
                  <c:v>2.278869E-5</c:v>
                </c:pt>
                <c:pt idx="9392">
                  <c:v>2.2792150000000002E-5</c:v>
                </c:pt>
                <c:pt idx="9393">
                  <c:v>2.279547E-5</c:v>
                </c:pt>
                <c:pt idx="9394">
                  <c:v>2.2798970000000001E-5</c:v>
                </c:pt>
                <c:pt idx="9395">
                  <c:v>2.280235E-5</c:v>
                </c:pt>
                <c:pt idx="9396">
                  <c:v>2.277561E-5</c:v>
                </c:pt>
                <c:pt idx="9397">
                  <c:v>2.2764599999999999E-5</c:v>
                </c:pt>
                <c:pt idx="9398">
                  <c:v>2.27681E-5</c:v>
                </c:pt>
                <c:pt idx="9399">
                  <c:v>2.2771800000000001E-5</c:v>
                </c:pt>
                <c:pt idx="9400">
                  <c:v>2.277517E-5</c:v>
                </c:pt>
                <c:pt idx="9401">
                  <c:v>2.2778639999999998E-5</c:v>
                </c:pt>
                <c:pt idx="9402">
                  <c:v>2.2781849999999999E-5</c:v>
                </c:pt>
                <c:pt idx="9403">
                  <c:v>2.2785469999999999E-5</c:v>
                </c:pt>
                <c:pt idx="9404">
                  <c:v>2.2789040000000001E-5</c:v>
                </c:pt>
                <c:pt idx="9405">
                  <c:v>2.279261E-5</c:v>
                </c:pt>
                <c:pt idx="9406">
                  <c:v>2.279581E-5</c:v>
                </c:pt>
                <c:pt idx="9407">
                  <c:v>2.2799279999999999E-5</c:v>
                </c:pt>
                <c:pt idx="9408">
                  <c:v>2.2772639999999999E-5</c:v>
                </c:pt>
                <c:pt idx="9409">
                  <c:v>2.2761889999999999E-5</c:v>
                </c:pt>
                <c:pt idx="9410">
                  <c:v>2.2765079999999999E-5</c:v>
                </c:pt>
                <c:pt idx="9411">
                  <c:v>2.276902E-5</c:v>
                </c:pt>
                <c:pt idx="9412">
                  <c:v>2.2772539999999999E-5</c:v>
                </c:pt>
                <c:pt idx="9413">
                  <c:v>2.2776029999999999E-5</c:v>
                </c:pt>
                <c:pt idx="9414">
                  <c:v>2.2779460000000002E-5</c:v>
                </c:pt>
                <c:pt idx="9415">
                  <c:v>2.2782809999999999E-5</c:v>
                </c:pt>
                <c:pt idx="9416">
                  <c:v>2.278646E-5</c:v>
                </c:pt>
                <c:pt idx="9417">
                  <c:v>2.2789729999999998E-5</c:v>
                </c:pt>
                <c:pt idx="9418">
                  <c:v>2.2793229999999999E-5</c:v>
                </c:pt>
                <c:pt idx="9419">
                  <c:v>2.2796700000000001E-5</c:v>
                </c:pt>
                <c:pt idx="9420">
                  <c:v>2.2800249999999999E-5</c:v>
                </c:pt>
                <c:pt idx="9421">
                  <c:v>2.2773490000000001E-5</c:v>
                </c:pt>
                <c:pt idx="9422">
                  <c:v>2.2762609999999999E-5</c:v>
                </c:pt>
                <c:pt idx="9423">
                  <c:v>2.2765840000000001E-5</c:v>
                </c:pt>
                <c:pt idx="9424">
                  <c:v>2.276966E-5</c:v>
                </c:pt>
                <c:pt idx="9425">
                  <c:v>2.2773060000000001E-5</c:v>
                </c:pt>
                <c:pt idx="9426">
                  <c:v>2.2776830000000001E-5</c:v>
                </c:pt>
                <c:pt idx="9427">
                  <c:v>2.278026E-5</c:v>
                </c:pt>
                <c:pt idx="9428">
                  <c:v>2.2783860000000001E-5</c:v>
                </c:pt>
                <c:pt idx="9429">
                  <c:v>2.2787250000000001E-5</c:v>
                </c:pt>
                <c:pt idx="9430">
                  <c:v>2.2790749999999999E-5</c:v>
                </c:pt>
                <c:pt idx="9431">
                  <c:v>2.279436E-5</c:v>
                </c:pt>
                <c:pt idx="9432">
                  <c:v>2.2797560000000001E-5</c:v>
                </c:pt>
                <c:pt idx="9433">
                  <c:v>2.277096E-5</c:v>
                </c:pt>
                <c:pt idx="9434">
                  <c:v>2.276007E-5</c:v>
                </c:pt>
                <c:pt idx="9435">
                  <c:v>2.2763639999999999E-5</c:v>
                </c:pt>
                <c:pt idx="9436">
                  <c:v>2.2767069999999999E-5</c:v>
                </c:pt>
                <c:pt idx="9437">
                  <c:v>2.2770899999999999E-5</c:v>
                </c:pt>
                <c:pt idx="9438">
                  <c:v>2.2774650000000001E-5</c:v>
                </c:pt>
                <c:pt idx="9439">
                  <c:v>2.2777919999999999E-5</c:v>
                </c:pt>
                <c:pt idx="9440">
                  <c:v>2.2781590000000002E-5</c:v>
                </c:pt>
                <c:pt idx="9441">
                  <c:v>2.2785139999999999E-5</c:v>
                </c:pt>
                <c:pt idx="9442">
                  <c:v>2.278873E-5</c:v>
                </c:pt>
                <c:pt idx="9443">
                  <c:v>2.2792040000000001E-5</c:v>
                </c:pt>
                <c:pt idx="9444">
                  <c:v>2.2795449999999999E-5</c:v>
                </c:pt>
                <c:pt idx="9445">
                  <c:v>2.276893E-5</c:v>
                </c:pt>
                <c:pt idx="9446">
                  <c:v>2.2757959999999999E-5</c:v>
                </c:pt>
                <c:pt idx="9447">
                  <c:v>2.2761349999999998E-5</c:v>
                </c:pt>
                <c:pt idx="9448">
                  <c:v>2.2765270000000002E-5</c:v>
                </c:pt>
                <c:pt idx="9449">
                  <c:v>2.2768900000000002E-5</c:v>
                </c:pt>
                <c:pt idx="9450">
                  <c:v>2.2772489999999999E-5</c:v>
                </c:pt>
                <c:pt idx="9451">
                  <c:v>2.27758E-5</c:v>
                </c:pt>
                <c:pt idx="9452">
                  <c:v>2.2779669999999999E-5</c:v>
                </c:pt>
                <c:pt idx="9453">
                  <c:v>2.2783009999999999E-5</c:v>
                </c:pt>
                <c:pt idx="9454">
                  <c:v>2.2786729999999999E-5</c:v>
                </c:pt>
                <c:pt idx="9455">
                  <c:v>2.2789960000000001E-5</c:v>
                </c:pt>
                <c:pt idx="9456">
                  <c:v>2.279363E-5</c:v>
                </c:pt>
                <c:pt idx="9457">
                  <c:v>2.2797239999999999E-5</c:v>
                </c:pt>
                <c:pt idx="9458">
                  <c:v>2.2770759999999999E-5</c:v>
                </c:pt>
                <c:pt idx="9459">
                  <c:v>2.2759609999999999E-5</c:v>
                </c:pt>
                <c:pt idx="9460">
                  <c:v>2.2763370000000001E-5</c:v>
                </c:pt>
                <c:pt idx="9461">
                  <c:v>2.27668E-5</c:v>
                </c:pt>
                <c:pt idx="9462">
                  <c:v>2.277072E-5</c:v>
                </c:pt>
                <c:pt idx="9463">
                  <c:v>2.2774089999999999E-5</c:v>
                </c:pt>
                <c:pt idx="9464">
                  <c:v>2.2777750000000001E-5</c:v>
                </c:pt>
                <c:pt idx="9465">
                  <c:v>2.2781390000000001E-5</c:v>
                </c:pt>
                <c:pt idx="9466">
                  <c:v>2.2785079999999998E-5</c:v>
                </c:pt>
                <c:pt idx="9467">
                  <c:v>2.2788550000000001E-5</c:v>
                </c:pt>
                <c:pt idx="9468">
                  <c:v>2.2792100000000002E-5</c:v>
                </c:pt>
                <c:pt idx="9469">
                  <c:v>2.2795599999999999E-5</c:v>
                </c:pt>
                <c:pt idx="9470">
                  <c:v>2.2768959999999999E-5</c:v>
                </c:pt>
                <c:pt idx="9471">
                  <c:v>2.2758209999999999E-5</c:v>
                </c:pt>
                <c:pt idx="9472">
                  <c:v>2.2762029999999999E-5</c:v>
                </c:pt>
                <c:pt idx="9473">
                  <c:v>2.2765850000000002E-5</c:v>
                </c:pt>
                <c:pt idx="9474">
                  <c:v>2.276961E-5</c:v>
                </c:pt>
                <c:pt idx="9475">
                  <c:v>2.2772870000000001E-5</c:v>
                </c:pt>
                <c:pt idx="9476">
                  <c:v>2.2776279999999999E-5</c:v>
                </c:pt>
                <c:pt idx="9477">
                  <c:v>2.278036E-5</c:v>
                </c:pt>
                <c:pt idx="9478">
                  <c:v>2.2783679999999999E-5</c:v>
                </c:pt>
                <c:pt idx="9479">
                  <c:v>2.278753E-5</c:v>
                </c:pt>
                <c:pt idx="9480">
                  <c:v>2.2791149999999999E-5</c:v>
                </c:pt>
                <c:pt idx="9481">
                  <c:v>2.2794610000000001E-5</c:v>
                </c:pt>
                <c:pt idx="9482">
                  <c:v>2.2768320000000002E-5</c:v>
                </c:pt>
                <c:pt idx="9483">
                  <c:v>2.2757439999999999E-5</c:v>
                </c:pt>
                <c:pt idx="9484">
                  <c:v>2.276079E-5</c:v>
                </c:pt>
                <c:pt idx="9485">
                  <c:v>2.2764689999999998E-5</c:v>
                </c:pt>
                <c:pt idx="9486">
                  <c:v>2.2768429999999999E-5</c:v>
                </c:pt>
                <c:pt idx="9487">
                  <c:v>2.2772230000000001E-5</c:v>
                </c:pt>
                <c:pt idx="9488">
                  <c:v>2.2775789999999999E-5</c:v>
                </c:pt>
                <c:pt idx="9489">
                  <c:v>2.2779400000000001E-5</c:v>
                </c:pt>
                <c:pt idx="9490">
                  <c:v>2.2782850000000002E-5</c:v>
                </c:pt>
                <c:pt idx="9491">
                  <c:v>2.2786290000000002E-5</c:v>
                </c:pt>
                <c:pt idx="9492">
                  <c:v>2.2790310000000002E-5</c:v>
                </c:pt>
                <c:pt idx="9493">
                  <c:v>2.2793880000000001E-5</c:v>
                </c:pt>
                <c:pt idx="9494">
                  <c:v>2.2797429999999998E-5</c:v>
                </c:pt>
                <c:pt idx="9495">
                  <c:v>2.2770849999999999E-5</c:v>
                </c:pt>
                <c:pt idx="9496">
                  <c:v>2.2759799999999998E-5</c:v>
                </c:pt>
                <c:pt idx="9497">
                  <c:v>2.2763819999999998E-5</c:v>
                </c:pt>
                <c:pt idx="9498">
                  <c:v>2.2767309999999999E-5</c:v>
                </c:pt>
                <c:pt idx="9499">
                  <c:v>2.2770920000000001E-5</c:v>
                </c:pt>
                <c:pt idx="9500">
                  <c:v>2.277484E-5</c:v>
                </c:pt>
                <c:pt idx="9501">
                  <c:v>2.2778440000000001E-5</c:v>
                </c:pt>
                <c:pt idx="9502">
                  <c:v>2.2781979999999998E-5</c:v>
                </c:pt>
                <c:pt idx="9503">
                  <c:v>2.2785479999999999E-5</c:v>
                </c:pt>
                <c:pt idx="9504">
                  <c:v>2.278913E-5</c:v>
                </c:pt>
                <c:pt idx="9505">
                  <c:v>2.2792589999999999E-5</c:v>
                </c:pt>
                <c:pt idx="9506">
                  <c:v>2.2796659999999999E-5</c:v>
                </c:pt>
                <c:pt idx="9507">
                  <c:v>2.2770309999999998E-5</c:v>
                </c:pt>
                <c:pt idx="9508">
                  <c:v>2.2759219999999999E-5</c:v>
                </c:pt>
                <c:pt idx="9509">
                  <c:v>2.2762849999999998E-5</c:v>
                </c:pt>
                <c:pt idx="9510">
                  <c:v>2.2766529999999998E-5</c:v>
                </c:pt>
                <c:pt idx="9511">
                  <c:v>2.2770509999999999E-5</c:v>
                </c:pt>
                <c:pt idx="9512">
                  <c:v>2.2773780000000001E-5</c:v>
                </c:pt>
                <c:pt idx="9513">
                  <c:v>2.277759E-5</c:v>
                </c:pt>
                <c:pt idx="9514">
                  <c:v>2.278113E-5</c:v>
                </c:pt>
                <c:pt idx="9515">
                  <c:v>2.2784939999999999E-5</c:v>
                </c:pt>
                <c:pt idx="9516">
                  <c:v>2.2788519999999998E-5</c:v>
                </c:pt>
                <c:pt idx="9517">
                  <c:v>2.2792159999999999E-5</c:v>
                </c:pt>
                <c:pt idx="9518">
                  <c:v>2.2795449999999999E-5</c:v>
                </c:pt>
                <c:pt idx="9519">
                  <c:v>2.2799279999999999E-5</c:v>
                </c:pt>
                <c:pt idx="9520">
                  <c:v>2.2772739999999999E-5</c:v>
                </c:pt>
                <c:pt idx="9521">
                  <c:v>2.276171E-5</c:v>
                </c:pt>
                <c:pt idx="9522">
                  <c:v>2.2765560000000002E-5</c:v>
                </c:pt>
                <c:pt idx="9523">
                  <c:v>2.2769199999999999E-5</c:v>
                </c:pt>
                <c:pt idx="9524">
                  <c:v>2.2772689999999999E-5</c:v>
                </c:pt>
                <c:pt idx="9525">
                  <c:v>2.2776559999999999E-5</c:v>
                </c:pt>
                <c:pt idx="9526">
                  <c:v>2.2780389999999999E-5</c:v>
                </c:pt>
                <c:pt idx="9527">
                  <c:v>2.278385E-5</c:v>
                </c:pt>
                <c:pt idx="9528">
                  <c:v>2.2787369999999999E-5</c:v>
                </c:pt>
                <c:pt idx="9529">
                  <c:v>2.2791189999999999E-5</c:v>
                </c:pt>
                <c:pt idx="9530">
                  <c:v>2.279503E-5</c:v>
                </c:pt>
                <c:pt idx="9531">
                  <c:v>2.279833E-5</c:v>
                </c:pt>
                <c:pt idx="9532">
                  <c:v>2.277222E-5</c:v>
                </c:pt>
                <c:pt idx="9533">
                  <c:v>2.276127E-5</c:v>
                </c:pt>
                <c:pt idx="9534">
                  <c:v>2.276501E-5</c:v>
                </c:pt>
                <c:pt idx="9535">
                  <c:v>2.2768790000000001E-5</c:v>
                </c:pt>
                <c:pt idx="9536">
                  <c:v>2.2772389999999998E-5</c:v>
                </c:pt>
                <c:pt idx="9537">
                  <c:v>2.2776169999999998E-5</c:v>
                </c:pt>
                <c:pt idx="9538">
                  <c:v>2.2779719999999999E-5</c:v>
                </c:pt>
                <c:pt idx="9539">
                  <c:v>2.278341E-5</c:v>
                </c:pt>
                <c:pt idx="9540">
                  <c:v>2.2787110000000001E-5</c:v>
                </c:pt>
                <c:pt idx="9541">
                  <c:v>2.2790740000000001E-5</c:v>
                </c:pt>
                <c:pt idx="9542">
                  <c:v>2.2794479999999999E-5</c:v>
                </c:pt>
                <c:pt idx="9543">
                  <c:v>2.2798000000000001E-5</c:v>
                </c:pt>
                <c:pt idx="9544">
                  <c:v>2.2771719999999999E-5</c:v>
                </c:pt>
                <c:pt idx="9545">
                  <c:v>2.2760829999999999E-5</c:v>
                </c:pt>
                <c:pt idx="9546">
                  <c:v>2.2764649999999999E-5</c:v>
                </c:pt>
                <c:pt idx="9547">
                  <c:v>2.2768519999999999E-5</c:v>
                </c:pt>
                <c:pt idx="9548">
                  <c:v>2.2772330000000001E-5</c:v>
                </c:pt>
                <c:pt idx="9549">
                  <c:v>2.27761E-5</c:v>
                </c:pt>
                <c:pt idx="9550">
                  <c:v>2.2779809999999999E-5</c:v>
                </c:pt>
                <c:pt idx="9551">
                  <c:v>2.278346E-5</c:v>
                </c:pt>
                <c:pt idx="9552">
                  <c:v>2.2787100000000001E-5</c:v>
                </c:pt>
                <c:pt idx="9553">
                  <c:v>2.2790799999999999E-5</c:v>
                </c:pt>
                <c:pt idx="9554">
                  <c:v>2.2794379999999998E-5</c:v>
                </c:pt>
                <c:pt idx="9555">
                  <c:v>2.2798159999999999E-5</c:v>
                </c:pt>
                <c:pt idx="9556">
                  <c:v>2.2801609999999999E-5</c:v>
                </c:pt>
                <c:pt idx="9557">
                  <c:v>2.2775720000000001E-5</c:v>
                </c:pt>
                <c:pt idx="9558">
                  <c:v>2.2764480000000001E-5</c:v>
                </c:pt>
                <c:pt idx="9559">
                  <c:v>2.276835E-5</c:v>
                </c:pt>
                <c:pt idx="9560">
                  <c:v>2.2771859999999999E-5</c:v>
                </c:pt>
                <c:pt idx="9561">
                  <c:v>2.277581E-5</c:v>
                </c:pt>
                <c:pt idx="9562">
                  <c:v>2.2779650000000001E-5</c:v>
                </c:pt>
                <c:pt idx="9563">
                  <c:v>2.2783280000000001E-5</c:v>
                </c:pt>
                <c:pt idx="9564">
                  <c:v>2.2787160000000002E-5</c:v>
                </c:pt>
                <c:pt idx="9565">
                  <c:v>2.2790809999999999E-5</c:v>
                </c:pt>
                <c:pt idx="9566">
                  <c:v>2.27944E-5</c:v>
                </c:pt>
                <c:pt idx="9567">
                  <c:v>2.2798069999999999E-5</c:v>
                </c:pt>
                <c:pt idx="9568">
                  <c:v>2.2801930000000001E-5</c:v>
                </c:pt>
                <c:pt idx="9569">
                  <c:v>2.2775630000000001E-5</c:v>
                </c:pt>
                <c:pt idx="9570">
                  <c:v>2.2764649999999999E-5</c:v>
                </c:pt>
                <c:pt idx="9571">
                  <c:v>2.2768379999999999E-5</c:v>
                </c:pt>
                <c:pt idx="9572">
                  <c:v>2.277207E-5</c:v>
                </c:pt>
                <c:pt idx="9573">
                  <c:v>2.277571E-5</c:v>
                </c:pt>
                <c:pt idx="9574">
                  <c:v>2.2779609999999999E-5</c:v>
                </c:pt>
                <c:pt idx="9575">
                  <c:v>2.27835E-5</c:v>
                </c:pt>
                <c:pt idx="9576">
                  <c:v>2.2787210000000002E-5</c:v>
                </c:pt>
                <c:pt idx="9577">
                  <c:v>2.279106E-5</c:v>
                </c:pt>
                <c:pt idx="9578">
                  <c:v>2.2794489999999999E-5</c:v>
                </c:pt>
                <c:pt idx="9579">
                  <c:v>2.2798200000000001E-5</c:v>
                </c:pt>
                <c:pt idx="9580">
                  <c:v>2.2802139999999999E-5</c:v>
                </c:pt>
                <c:pt idx="9581">
                  <c:v>2.2805800000000001E-5</c:v>
                </c:pt>
                <c:pt idx="9582">
                  <c:v>2.277958E-5</c:v>
                </c:pt>
                <c:pt idx="9583">
                  <c:v>2.276849E-5</c:v>
                </c:pt>
                <c:pt idx="9584">
                  <c:v>2.277227E-5</c:v>
                </c:pt>
                <c:pt idx="9585">
                  <c:v>2.277605E-5</c:v>
                </c:pt>
                <c:pt idx="9586">
                  <c:v>2.2779750000000002E-5</c:v>
                </c:pt>
                <c:pt idx="9587">
                  <c:v>2.2783829999999999E-5</c:v>
                </c:pt>
                <c:pt idx="9588">
                  <c:v>2.278753E-5</c:v>
                </c:pt>
                <c:pt idx="9589">
                  <c:v>2.2791439999999999E-5</c:v>
                </c:pt>
                <c:pt idx="9590">
                  <c:v>2.2794819999999999E-5</c:v>
                </c:pt>
                <c:pt idx="9591">
                  <c:v>2.2798739999999998E-5</c:v>
                </c:pt>
                <c:pt idx="9592">
                  <c:v>2.280235E-5</c:v>
                </c:pt>
                <c:pt idx="9593">
                  <c:v>2.280631E-5</c:v>
                </c:pt>
                <c:pt idx="9594">
                  <c:v>2.2780030000000001E-5</c:v>
                </c:pt>
                <c:pt idx="9595">
                  <c:v>2.2769009999999999E-5</c:v>
                </c:pt>
                <c:pt idx="9596">
                  <c:v>2.2772680000000002E-5</c:v>
                </c:pt>
                <c:pt idx="9597">
                  <c:v>2.2776709999999999E-5</c:v>
                </c:pt>
                <c:pt idx="9598">
                  <c:v>2.278041E-5</c:v>
                </c:pt>
                <c:pt idx="9599">
                  <c:v>2.2784459999999999E-5</c:v>
                </c:pt>
                <c:pt idx="9600">
                  <c:v>2.2788239999999999E-5</c:v>
                </c:pt>
                <c:pt idx="9601">
                  <c:v>2.2791969999999999E-5</c:v>
                </c:pt>
                <c:pt idx="9602">
                  <c:v>2.2795780000000001E-5</c:v>
                </c:pt>
                <c:pt idx="9603">
                  <c:v>2.279944E-5</c:v>
                </c:pt>
                <c:pt idx="9604">
                  <c:v>2.2803230000000001E-5</c:v>
                </c:pt>
                <c:pt idx="9605">
                  <c:v>2.280704E-5</c:v>
                </c:pt>
                <c:pt idx="9606">
                  <c:v>2.281082E-5</c:v>
                </c:pt>
                <c:pt idx="9607">
                  <c:v>2.2784839999999999E-5</c:v>
                </c:pt>
                <c:pt idx="9608">
                  <c:v>2.2773500000000001E-5</c:v>
                </c:pt>
                <c:pt idx="9609">
                  <c:v>2.2777379999999998E-5</c:v>
                </c:pt>
                <c:pt idx="9610">
                  <c:v>2.278147E-5</c:v>
                </c:pt>
                <c:pt idx="9611">
                  <c:v>2.278511E-5</c:v>
                </c:pt>
                <c:pt idx="9612">
                  <c:v>2.278927E-5</c:v>
                </c:pt>
                <c:pt idx="9613">
                  <c:v>2.2792739999999999E-5</c:v>
                </c:pt>
                <c:pt idx="9614">
                  <c:v>2.2796450000000001E-5</c:v>
                </c:pt>
                <c:pt idx="9615">
                  <c:v>2.2800480000000002E-5</c:v>
                </c:pt>
                <c:pt idx="9616">
                  <c:v>2.2804219999999999E-5</c:v>
                </c:pt>
                <c:pt idx="9617">
                  <c:v>2.280816E-5</c:v>
                </c:pt>
                <c:pt idx="9618">
                  <c:v>2.2811810000000001E-5</c:v>
                </c:pt>
                <c:pt idx="9619">
                  <c:v>2.2785600000000001E-5</c:v>
                </c:pt>
                <c:pt idx="9620">
                  <c:v>2.2774819999999999E-5</c:v>
                </c:pt>
                <c:pt idx="9621">
                  <c:v>2.2778409999999999E-5</c:v>
                </c:pt>
                <c:pt idx="9622">
                  <c:v>2.278263E-5</c:v>
                </c:pt>
                <c:pt idx="9623">
                  <c:v>2.2786480000000001E-5</c:v>
                </c:pt>
                <c:pt idx="9624">
                  <c:v>2.2790150000000001E-5</c:v>
                </c:pt>
                <c:pt idx="9625">
                  <c:v>2.2794170000000001E-5</c:v>
                </c:pt>
                <c:pt idx="9626">
                  <c:v>2.2797929999999999E-5</c:v>
                </c:pt>
                <c:pt idx="9627">
                  <c:v>2.2801749999999999E-5</c:v>
                </c:pt>
                <c:pt idx="9628">
                  <c:v>2.2805320000000001E-5</c:v>
                </c:pt>
                <c:pt idx="9629">
                  <c:v>2.280912E-5</c:v>
                </c:pt>
                <c:pt idx="9630">
                  <c:v>2.2813010000000001E-5</c:v>
                </c:pt>
                <c:pt idx="9631">
                  <c:v>2.2816759999999999E-5</c:v>
                </c:pt>
                <c:pt idx="9632">
                  <c:v>2.2790450000000001E-5</c:v>
                </c:pt>
                <c:pt idx="9633">
                  <c:v>2.2779469999999999E-5</c:v>
                </c:pt>
                <c:pt idx="9634">
                  <c:v>2.2783570000000001E-5</c:v>
                </c:pt>
                <c:pt idx="9635">
                  <c:v>2.2787649999999999E-5</c:v>
                </c:pt>
                <c:pt idx="9636">
                  <c:v>2.2791569999999998E-5</c:v>
                </c:pt>
                <c:pt idx="9637">
                  <c:v>2.279537E-5</c:v>
                </c:pt>
                <c:pt idx="9638">
                  <c:v>2.279924E-5</c:v>
                </c:pt>
                <c:pt idx="9639">
                  <c:v>2.2803199999999999E-5</c:v>
                </c:pt>
                <c:pt idx="9640">
                  <c:v>2.280685E-5</c:v>
                </c:pt>
                <c:pt idx="9641">
                  <c:v>2.2810619999999999E-5</c:v>
                </c:pt>
                <c:pt idx="9642">
                  <c:v>2.2814389999999999E-5</c:v>
                </c:pt>
                <c:pt idx="9643">
                  <c:v>2.2818259999999999E-5</c:v>
                </c:pt>
                <c:pt idx="9644">
                  <c:v>2.2821889999999998E-5</c:v>
                </c:pt>
                <c:pt idx="9645">
                  <c:v>2.27959E-5</c:v>
                </c:pt>
                <c:pt idx="9646">
                  <c:v>2.2784680000000001E-5</c:v>
                </c:pt>
                <c:pt idx="9647">
                  <c:v>2.2788710000000002E-5</c:v>
                </c:pt>
                <c:pt idx="9648">
                  <c:v>2.2792620000000001E-5</c:v>
                </c:pt>
                <c:pt idx="9649">
                  <c:v>2.279648E-5</c:v>
                </c:pt>
                <c:pt idx="9650">
                  <c:v>2.2800489999999999E-5</c:v>
                </c:pt>
                <c:pt idx="9651">
                  <c:v>2.2804250000000001E-5</c:v>
                </c:pt>
                <c:pt idx="9652">
                  <c:v>2.2808099999999999E-5</c:v>
                </c:pt>
                <c:pt idx="9653">
                  <c:v>2.2811900000000001E-5</c:v>
                </c:pt>
                <c:pt idx="9654">
                  <c:v>2.2815730000000001E-5</c:v>
                </c:pt>
                <c:pt idx="9655">
                  <c:v>2.281959E-5</c:v>
                </c:pt>
                <c:pt idx="9656">
                  <c:v>2.2823399999999999E-5</c:v>
                </c:pt>
                <c:pt idx="9657">
                  <c:v>2.2797470000000001E-5</c:v>
                </c:pt>
                <c:pt idx="9658">
                  <c:v>2.2786520000000001E-5</c:v>
                </c:pt>
                <c:pt idx="9659">
                  <c:v>2.2790319999999999E-5</c:v>
                </c:pt>
                <c:pt idx="9660">
                  <c:v>2.2794289999999999E-5</c:v>
                </c:pt>
                <c:pt idx="9661">
                  <c:v>2.2798069999999999E-5</c:v>
                </c:pt>
                <c:pt idx="9662">
                  <c:v>2.280211E-5</c:v>
                </c:pt>
                <c:pt idx="9663">
                  <c:v>2.2806149999999998E-5</c:v>
                </c:pt>
                <c:pt idx="9664">
                  <c:v>2.2809720000000001E-5</c:v>
                </c:pt>
                <c:pt idx="9665">
                  <c:v>2.2813550000000001E-5</c:v>
                </c:pt>
                <c:pt idx="9666">
                  <c:v>2.2817380000000001E-5</c:v>
                </c:pt>
                <c:pt idx="9667">
                  <c:v>2.2821210000000002E-5</c:v>
                </c:pt>
                <c:pt idx="9668">
                  <c:v>2.2824899999999999E-5</c:v>
                </c:pt>
                <c:pt idx="9669">
                  <c:v>2.2828710000000001E-5</c:v>
                </c:pt>
                <c:pt idx="9670">
                  <c:v>2.2802750000000001E-5</c:v>
                </c:pt>
                <c:pt idx="9671">
                  <c:v>2.2791950000000001E-5</c:v>
                </c:pt>
                <c:pt idx="9672">
                  <c:v>2.279547E-5</c:v>
                </c:pt>
                <c:pt idx="9673">
                  <c:v>2.2799379999999999E-5</c:v>
                </c:pt>
                <c:pt idx="9674">
                  <c:v>2.2803240000000002E-5</c:v>
                </c:pt>
                <c:pt idx="9675">
                  <c:v>2.2807440000000001E-5</c:v>
                </c:pt>
                <c:pt idx="9676">
                  <c:v>2.281106E-5</c:v>
                </c:pt>
                <c:pt idx="9677">
                  <c:v>2.2815169999999999E-5</c:v>
                </c:pt>
                <c:pt idx="9678">
                  <c:v>2.2819020000000001E-5</c:v>
                </c:pt>
                <c:pt idx="9679">
                  <c:v>2.2823190000000001E-5</c:v>
                </c:pt>
                <c:pt idx="9680">
                  <c:v>2.2826699999999999E-5</c:v>
                </c:pt>
                <c:pt idx="9681">
                  <c:v>2.2830450000000001E-5</c:v>
                </c:pt>
                <c:pt idx="9682">
                  <c:v>2.2804359999999999E-5</c:v>
                </c:pt>
                <c:pt idx="9683">
                  <c:v>2.2793350000000001E-5</c:v>
                </c:pt>
                <c:pt idx="9684">
                  <c:v>2.2797520000000001E-5</c:v>
                </c:pt>
                <c:pt idx="9685">
                  <c:v>2.2801400000000002E-5</c:v>
                </c:pt>
                <c:pt idx="9686">
                  <c:v>2.280516E-5</c:v>
                </c:pt>
                <c:pt idx="9687">
                  <c:v>2.2809199999999998E-5</c:v>
                </c:pt>
                <c:pt idx="9688">
                  <c:v>2.2812979999999999E-5</c:v>
                </c:pt>
                <c:pt idx="9689">
                  <c:v>2.281688E-5</c:v>
                </c:pt>
                <c:pt idx="9690">
                  <c:v>2.2820760000000001E-5</c:v>
                </c:pt>
                <c:pt idx="9691">
                  <c:v>2.2824519999999999E-5</c:v>
                </c:pt>
                <c:pt idx="9692">
                  <c:v>2.2828629999999999E-5</c:v>
                </c:pt>
                <c:pt idx="9693">
                  <c:v>2.283223E-5</c:v>
                </c:pt>
                <c:pt idx="9694">
                  <c:v>2.2836170000000001E-5</c:v>
                </c:pt>
                <c:pt idx="9695">
                  <c:v>2.2810409999999998E-5</c:v>
                </c:pt>
                <c:pt idx="9696">
                  <c:v>2.27989E-5</c:v>
                </c:pt>
                <c:pt idx="9697">
                  <c:v>2.280292E-5</c:v>
                </c:pt>
                <c:pt idx="9698">
                  <c:v>2.28067E-5</c:v>
                </c:pt>
                <c:pt idx="9699">
                  <c:v>2.2811030000000001E-5</c:v>
                </c:pt>
                <c:pt idx="9700">
                  <c:v>2.2814729999999999E-5</c:v>
                </c:pt>
                <c:pt idx="9701">
                  <c:v>2.281877E-5</c:v>
                </c:pt>
                <c:pt idx="9702">
                  <c:v>2.28225E-5</c:v>
                </c:pt>
                <c:pt idx="9703">
                  <c:v>2.282647E-5</c:v>
                </c:pt>
                <c:pt idx="9704">
                  <c:v>2.2830210000000001E-5</c:v>
                </c:pt>
                <c:pt idx="9705">
                  <c:v>2.283422E-5</c:v>
                </c:pt>
                <c:pt idx="9706">
                  <c:v>2.2837729999999999E-5</c:v>
                </c:pt>
                <c:pt idx="9707">
                  <c:v>2.2841930000000001E-5</c:v>
                </c:pt>
                <c:pt idx="9708">
                  <c:v>2.281576E-5</c:v>
                </c:pt>
                <c:pt idx="9709">
                  <c:v>2.2804659999999999E-5</c:v>
                </c:pt>
                <c:pt idx="9710">
                  <c:v>2.2808660000000001E-5</c:v>
                </c:pt>
                <c:pt idx="9711">
                  <c:v>2.2812680000000001E-5</c:v>
                </c:pt>
                <c:pt idx="9712">
                  <c:v>2.2816460000000001E-5</c:v>
                </c:pt>
                <c:pt idx="9713">
                  <c:v>2.282032E-5</c:v>
                </c:pt>
                <c:pt idx="9714">
                  <c:v>2.2823960000000001E-5</c:v>
                </c:pt>
                <c:pt idx="9715">
                  <c:v>2.2828479999999999E-5</c:v>
                </c:pt>
                <c:pt idx="9716">
                  <c:v>2.283204E-5</c:v>
                </c:pt>
                <c:pt idx="9717">
                  <c:v>2.2836189999999999E-5</c:v>
                </c:pt>
                <c:pt idx="9718">
                  <c:v>2.284002E-5</c:v>
                </c:pt>
                <c:pt idx="9719">
                  <c:v>2.2843570000000001E-5</c:v>
                </c:pt>
                <c:pt idx="9720">
                  <c:v>2.2817910000000001E-5</c:v>
                </c:pt>
                <c:pt idx="9721">
                  <c:v>2.2806720000000001E-5</c:v>
                </c:pt>
                <c:pt idx="9722">
                  <c:v>2.281073E-5</c:v>
                </c:pt>
                <c:pt idx="9723">
                  <c:v>2.2814629999999999E-5</c:v>
                </c:pt>
                <c:pt idx="9724">
                  <c:v>2.2818699999999999E-5</c:v>
                </c:pt>
                <c:pt idx="9725">
                  <c:v>2.2822919999999999E-5</c:v>
                </c:pt>
                <c:pt idx="9726">
                  <c:v>2.282661E-5</c:v>
                </c:pt>
                <c:pt idx="9727">
                  <c:v>2.2830650000000001E-5</c:v>
                </c:pt>
                <c:pt idx="9728">
                  <c:v>2.2834380000000001E-5</c:v>
                </c:pt>
                <c:pt idx="9729">
                  <c:v>2.2838019999999999E-5</c:v>
                </c:pt>
                <c:pt idx="9730">
                  <c:v>2.284226E-5</c:v>
                </c:pt>
                <c:pt idx="9731">
                  <c:v>2.2845959999999998E-5</c:v>
                </c:pt>
                <c:pt idx="9732">
                  <c:v>2.284962E-5</c:v>
                </c:pt>
                <c:pt idx="9733">
                  <c:v>2.28238E-5</c:v>
                </c:pt>
                <c:pt idx="9734">
                  <c:v>2.281257E-5</c:v>
                </c:pt>
                <c:pt idx="9735">
                  <c:v>2.2816859999999999E-5</c:v>
                </c:pt>
                <c:pt idx="9736">
                  <c:v>2.2820739999999999E-5</c:v>
                </c:pt>
                <c:pt idx="9737">
                  <c:v>2.2824790000000001E-5</c:v>
                </c:pt>
                <c:pt idx="9738">
                  <c:v>2.2828620000000002E-5</c:v>
                </c:pt>
                <c:pt idx="9739">
                  <c:v>2.2832640000000002E-5</c:v>
                </c:pt>
                <c:pt idx="9740">
                  <c:v>2.2836650000000001E-5</c:v>
                </c:pt>
                <c:pt idx="9741">
                  <c:v>2.2840439999999998E-5</c:v>
                </c:pt>
                <c:pt idx="9742">
                  <c:v>2.2844409999999998E-5</c:v>
                </c:pt>
                <c:pt idx="9743">
                  <c:v>2.2848289999999999E-5</c:v>
                </c:pt>
                <c:pt idx="9744">
                  <c:v>2.285208E-5</c:v>
                </c:pt>
                <c:pt idx="9745">
                  <c:v>2.2856229999999999E-5</c:v>
                </c:pt>
                <c:pt idx="9746">
                  <c:v>2.2830310000000001E-5</c:v>
                </c:pt>
                <c:pt idx="9747">
                  <c:v>2.2818740000000002E-5</c:v>
                </c:pt>
                <c:pt idx="9748">
                  <c:v>2.282293E-5</c:v>
                </c:pt>
                <c:pt idx="9749">
                  <c:v>2.2827310000000002E-5</c:v>
                </c:pt>
                <c:pt idx="9750">
                  <c:v>2.283092E-5</c:v>
                </c:pt>
                <c:pt idx="9751">
                  <c:v>2.2834810000000001E-5</c:v>
                </c:pt>
                <c:pt idx="9752">
                  <c:v>2.2838989999999999E-5</c:v>
                </c:pt>
                <c:pt idx="9753">
                  <c:v>2.2842959999999999E-5</c:v>
                </c:pt>
                <c:pt idx="9754">
                  <c:v>2.2846830000000002E-5</c:v>
                </c:pt>
                <c:pt idx="9755">
                  <c:v>2.285058E-5</c:v>
                </c:pt>
                <c:pt idx="9756">
                  <c:v>2.2854629999999998E-5</c:v>
                </c:pt>
                <c:pt idx="9757">
                  <c:v>2.2858540000000001E-5</c:v>
                </c:pt>
                <c:pt idx="9758">
                  <c:v>2.286255E-5</c:v>
                </c:pt>
                <c:pt idx="9759">
                  <c:v>2.2836469999999999E-5</c:v>
                </c:pt>
                <c:pt idx="9760">
                  <c:v>2.282549E-5</c:v>
                </c:pt>
                <c:pt idx="9761">
                  <c:v>2.2829540000000002E-5</c:v>
                </c:pt>
                <c:pt idx="9762">
                  <c:v>2.2833419999999999E-5</c:v>
                </c:pt>
                <c:pt idx="9763">
                  <c:v>2.283736E-5</c:v>
                </c:pt>
                <c:pt idx="9764">
                  <c:v>2.2841269999999999E-5</c:v>
                </c:pt>
                <c:pt idx="9765">
                  <c:v>2.2845270000000001E-5</c:v>
                </c:pt>
                <c:pt idx="9766">
                  <c:v>2.2849399999999998E-5</c:v>
                </c:pt>
                <c:pt idx="9767">
                  <c:v>2.2853E-5</c:v>
                </c:pt>
                <c:pt idx="9768">
                  <c:v>2.2857439999999998E-5</c:v>
                </c:pt>
                <c:pt idx="9769">
                  <c:v>2.2861129999999999E-5</c:v>
                </c:pt>
                <c:pt idx="9770">
                  <c:v>2.2865139999999998E-5</c:v>
                </c:pt>
                <c:pt idx="9771">
                  <c:v>2.2839610000000001E-5</c:v>
                </c:pt>
                <c:pt idx="9772">
                  <c:v>2.282825E-5</c:v>
                </c:pt>
                <c:pt idx="9773">
                  <c:v>2.2832209999999999E-5</c:v>
                </c:pt>
                <c:pt idx="9774">
                  <c:v>2.2836129999999998E-5</c:v>
                </c:pt>
                <c:pt idx="9775">
                  <c:v>2.2840689999999999E-5</c:v>
                </c:pt>
                <c:pt idx="9776">
                  <c:v>2.2844260000000001E-5</c:v>
                </c:pt>
                <c:pt idx="9777">
                  <c:v>2.2848180000000001E-5</c:v>
                </c:pt>
                <c:pt idx="9778">
                  <c:v>2.285262E-5</c:v>
                </c:pt>
                <c:pt idx="9779">
                  <c:v>2.2856379999999999E-5</c:v>
                </c:pt>
                <c:pt idx="9780">
                  <c:v>2.286022E-5</c:v>
                </c:pt>
                <c:pt idx="9781">
                  <c:v>2.2864369999999999E-5</c:v>
                </c:pt>
                <c:pt idx="9782">
                  <c:v>2.2868230000000001E-5</c:v>
                </c:pt>
                <c:pt idx="9783">
                  <c:v>2.2872259999999998E-5</c:v>
                </c:pt>
                <c:pt idx="9784">
                  <c:v>2.2846459999999999E-5</c:v>
                </c:pt>
                <c:pt idx="9785">
                  <c:v>2.2835259999999999E-5</c:v>
                </c:pt>
                <c:pt idx="9786">
                  <c:v>2.2839189999999999E-5</c:v>
                </c:pt>
                <c:pt idx="9787">
                  <c:v>2.2843230000000001E-5</c:v>
                </c:pt>
                <c:pt idx="9788">
                  <c:v>2.2847400000000001E-5</c:v>
                </c:pt>
                <c:pt idx="9789">
                  <c:v>2.2851280000000001E-5</c:v>
                </c:pt>
                <c:pt idx="9790">
                  <c:v>2.2855409999999999E-5</c:v>
                </c:pt>
                <c:pt idx="9791">
                  <c:v>2.2859520000000002E-5</c:v>
                </c:pt>
                <c:pt idx="9792">
                  <c:v>2.2863340000000001E-5</c:v>
                </c:pt>
                <c:pt idx="9793">
                  <c:v>2.2867450000000001E-5</c:v>
                </c:pt>
                <c:pt idx="9794">
                  <c:v>2.2871240000000002E-5</c:v>
                </c:pt>
                <c:pt idx="9795">
                  <c:v>2.2875359999999998E-5</c:v>
                </c:pt>
                <c:pt idx="9796">
                  <c:v>2.287926E-5</c:v>
                </c:pt>
                <c:pt idx="9797">
                  <c:v>2.285339E-5</c:v>
                </c:pt>
                <c:pt idx="9798">
                  <c:v>2.284201E-5</c:v>
                </c:pt>
                <c:pt idx="9799">
                  <c:v>2.284618E-5</c:v>
                </c:pt>
                <c:pt idx="9800">
                  <c:v>2.285025E-5</c:v>
                </c:pt>
                <c:pt idx="9801">
                  <c:v>2.2854580000000002E-5</c:v>
                </c:pt>
                <c:pt idx="9802">
                  <c:v>2.2858400000000001E-5</c:v>
                </c:pt>
                <c:pt idx="9803">
                  <c:v>2.28624E-5</c:v>
                </c:pt>
                <c:pt idx="9804">
                  <c:v>2.2866559999999999E-5</c:v>
                </c:pt>
                <c:pt idx="9805">
                  <c:v>2.287073E-5</c:v>
                </c:pt>
                <c:pt idx="9806">
                  <c:v>2.2874570000000001E-5</c:v>
                </c:pt>
                <c:pt idx="9807">
                  <c:v>2.2878709999999999E-5</c:v>
                </c:pt>
                <c:pt idx="9808">
                  <c:v>2.2882719999999998E-5</c:v>
                </c:pt>
                <c:pt idx="9809">
                  <c:v>2.2886580000000001E-5</c:v>
                </c:pt>
                <c:pt idx="9810">
                  <c:v>2.2860599999999999E-5</c:v>
                </c:pt>
                <c:pt idx="9811">
                  <c:v>2.2849480000000001E-5</c:v>
                </c:pt>
                <c:pt idx="9812">
                  <c:v>2.2853369999999998E-5</c:v>
                </c:pt>
                <c:pt idx="9813">
                  <c:v>2.2857829999999999E-5</c:v>
                </c:pt>
                <c:pt idx="9814">
                  <c:v>2.2861830000000001E-5</c:v>
                </c:pt>
                <c:pt idx="9815">
                  <c:v>2.28655E-5</c:v>
                </c:pt>
                <c:pt idx="9816">
                  <c:v>2.286981E-5</c:v>
                </c:pt>
                <c:pt idx="9817">
                  <c:v>2.2874009999999999E-5</c:v>
                </c:pt>
                <c:pt idx="9818">
                  <c:v>2.2878179999999999E-5</c:v>
                </c:pt>
                <c:pt idx="9819">
                  <c:v>2.2882030000000001E-5</c:v>
                </c:pt>
                <c:pt idx="9820">
                  <c:v>2.2885969999999999E-5</c:v>
                </c:pt>
                <c:pt idx="9821">
                  <c:v>2.2889699999999999E-5</c:v>
                </c:pt>
                <c:pt idx="9822">
                  <c:v>2.2893869999999999E-5</c:v>
                </c:pt>
                <c:pt idx="9823">
                  <c:v>2.2868270000000001E-5</c:v>
                </c:pt>
                <c:pt idx="9824">
                  <c:v>2.2856710000000002E-5</c:v>
                </c:pt>
                <c:pt idx="9825">
                  <c:v>2.28611E-5</c:v>
                </c:pt>
                <c:pt idx="9826">
                  <c:v>2.286468E-5</c:v>
                </c:pt>
                <c:pt idx="9827">
                  <c:v>2.2868969999999999E-5</c:v>
                </c:pt>
                <c:pt idx="9828">
                  <c:v>2.2872999999999999E-5</c:v>
                </c:pt>
                <c:pt idx="9829">
                  <c:v>2.2877290000000001E-5</c:v>
                </c:pt>
                <c:pt idx="9830">
                  <c:v>2.2881120000000002E-5</c:v>
                </c:pt>
                <c:pt idx="9831">
                  <c:v>2.288517E-5</c:v>
                </c:pt>
                <c:pt idx="9832">
                  <c:v>2.2889409999999999E-5</c:v>
                </c:pt>
                <c:pt idx="9833">
                  <c:v>2.2893529999999999E-5</c:v>
                </c:pt>
                <c:pt idx="9834">
                  <c:v>2.289732E-5</c:v>
                </c:pt>
                <c:pt idx="9835">
                  <c:v>2.2901650000000001E-5</c:v>
                </c:pt>
                <c:pt idx="9836">
                  <c:v>2.287582E-5</c:v>
                </c:pt>
                <c:pt idx="9837">
                  <c:v>2.286419E-5</c:v>
                </c:pt>
                <c:pt idx="9838">
                  <c:v>2.286836E-5</c:v>
                </c:pt>
                <c:pt idx="9839">
                  <c:v>2.2872709999999999E-5</c:v>
                </c:pt>
                <c:pt idx="9840">
                  <c:v>2.2876700000000001E-5</c:v>
                </c:pt>
                <c:pt idx="9841">
                  <c:v>2.2880960000000001E-5</c:v>
                </c:pt>
                <c:pt idx="9842">
                  <c:v>2.2884850000000002E-5</c:v>
                </c:pt>
                <c:pt idx="9843">
                  <c:v>2.2888760000000001E-5</c:v>
                </c:pt>
                <c:pt idx="9844">
                  <c:v>2.289306E-5</c:v>
                </c:pt>
                <c:pt idx="9845">
                  <c:v>2.289703E-5</c:v>
                </c:pt>
                <c:pt idx="9846">
                  <c:v>2.2901129999999999E-5</c:v>
                </c:pt>
                <c:pt idx="9847">
                  <c:v>2.2905109999999999E-5</c:v>
                </c:pt>
                <c:pt idx="9848">
                  <c:v>2.2909260000000002E-5</c:v>
                </c:pt>
                <c:pt idx="9849">
                  <c:v>2.2883409999999999E-5</c:v>
                </c:pt>
                <c:pt idx="9850">
                  <c:v>2.2871620000000001E-5</c:v>
                </c:pt>
                <c:pt idx="9851">
                  <c:v>2.287611E-5</c:v>
                </c:pt>
                <c:pt idx="9852">
                  <c:v>2.288032E-5</c:v>
                </c:pt>
                <c:pt idx="9853">
                  <c:v>2.2884310000000001E-5</c:v>
                </c:pt>
                <c:pt idx="9854">
                  <c:v>2.2888190000000002E-5</c:v>
                </c:pt>
                <c:pt idx="9855">
                  <c:v>2.289253E-5</c:v>
                </c:pt>
                <c:pt idx="9856">
                  <c:v>2.2896489999999999E-5</c:v>
                </c:pt>
                <c:pt idx="9857">
                  <c:v>2.2900290000000001E-5</c:v>
                </c:pt>
                <c:pt idx="9858">
                  <c:v>2.290468E-5</c:v>
                </c:pt>
                <c:pt idx="9859">
                  <c:v>2.2909060000000001E-5</c:v>
                </c:pt>
                <c:pt idx="9860">
                  <c:v>2.2912830000000001E-5</c:v>
                </c:pt>
                <c:pt idx="9861">
                  <c:v>2.2916960000000002E-5</c:v>
                </c:pt>
                <c:pt idx="9862">
                  <c:v>2.2890940000000001E-5</c:v>
                </c:pt>
                <c:pt idx="9863">
                  <c:v>2.2879099999999999E-5</c:v>
                </c:pt>
                <c:pt idx="9864">
                  <c:v>2.288338E-5</c:v>
                </c:pt>
                <c:pt idx="9865">
                  <c:v>2.288764E-5</c:v>
                </c:pt>
                <c:pt idx="9866">
                  <c:v>2.2892E-5</c:v>
                </c:pt>
                <c:pt idx="9867">
                  <c:v>2.289592E-5</c:v>
                </c:pt>
                <c:pt idx="9868">
                  <c:v>2.289975E-5</c:v>
                </c:pt>
                <c:pt idx="9869">
                  <c:v>2.290405E-5</c:v>
                </c:pt>
                <c:pt idx="9870">
                  <c:v>2.2908259999999999E-5</c:v>
                </c:pt>
                <c:pt idx="9871">
                  <c:v>2.2912150000000001E-5</c:v>
                </c:pt>
                <c:pt idx="9872">
                  <c:v>2.2916249999999999E-5</c:v>
                </c:pt>
                <c:pt idx="9873">
                  <c:v>2.292018E-5</c:v>
                </c:pt>
                <c:pt idx="9874">
                  <c:v>2.29242E-5</c:v>
                </c:pt>
                <c:pt idx="9875">
                  <c:v>2.2898279999999999E-5</c:v>
                </c:pt>
                <c:pt idx="9876">
                  <c:v>2.288686E-5</c:v>
                </c:pt>
                <c:pt idx="9877">
                  <c:v>2.289098E-5</c:v>
                </c:pt>
                <c:pt idx="9878">
                  <c:v>2.289495E-5</c:v>
                </c:pt>
                <c:pt idx="9879">
                  <c:v>2.2899149999999999E-5</c:v>
                </c:pt>
                <c:pt idx="9880">
                  <c:v>2.290328E-5</c:v>
                </c:pt>
                <c:pt idx="9881">
                  <c:v>2.2907660000000002E-5</c:v>
                </c:pt>
                <c:pt idx="9882">
                  <c:v>2.2911680000000002E-5</c:v>
                </c:pt>
                <c:pt idx="9883">
                  <c:v>2.2915740000000001E-5</c:v>
                </c:pt>
                <c:pt idx="9884">
                  <c:v>2.2919679999999999E-5</c:v>
                </c:pt>
                <c:pt idx="9885">
                  <c:v>2.2923740000000002E-5</c:v>
                </c:pt>
                <c:pt idx="9886">
                  <c:v>2.2927460000000001E-5</c:v>
                </c:pt>
                <c:pt idx="9887">
                  <c:v>2.2931920000000001E-5</c:v>
                </c:pt>
                <c:pt idx="9888">
                  <c:v>2.2905810000000001E-5</c:v>
                </c:pt>
                <c:pt idx="9889">
                  <c:v>2.2894050000000001E-5</c:v>
                </c:pt>
                <c:pt idx="9890">
                  <c:v>2.2898700000000002E-5</c:v>
                </c:pt>
                <c:pt idx="9891">
                  <c:v>2.290265E-5</c:v>
                </c:pt>
                <c:pt idx="9892">
                  <c:v>2.290677E-5</c:v>
                </c:pt>
                <c:pt idx="9893">
                  <c:v>2.2911259999999999E-5</c:v>
                </c:pt>
                <c:pt idx="9894">
                  <c:v>2.2914960000000001E-5</c:v>
                </c:pt>
                <c:pt idx="9895">
                  <c:v>2.291873E-5</c:v>
                </c:pt>
                <c:pt idx="9896">
                  <c:v>2.2923119999999999E-5</c:v>
                </c:pt>
                <c:pt idx="9897">
                  <c:v>2.2927310000000001E-5</c:v>
                </c:pt>
                <c:pt idx="9898">
                  <c:v>2.293128E-5</c:v>
                </c:pt>
                <c:pt idx="9899">
                  <c:v>2.2935559999999998E-5</c:v>
                </c:pt>
                <c:pt idx="9900">
                  <c:v>2.293927E-5</c:v>
                </c:pt>
                <c:pt idx="9901">
                  <c:v>2.2913910000000002E-5</c:v>
                </c:pt>
                <c:pt idx="9902">
                  <c:v>2.2901959999999999E-5</c:v>
                </c:pt>
                <c:pt idx="9903">
                  <c:v>2.2906269999999999E-5</c:v>
                </c:pt>
                <c:pt idx="9904">
                  <c:v>2.291055E-5</c:v>
                </c:pt>
                <c:pt idx="9905">
                  <c:v>2.2914789999999999E-5</c:v>
                </c:pt>
                <c:pt idx="9906">
                  <c:v>2.2918949999999998E-5</c:v>
                </c:pt>
                <c:pt idx="9907">
                  <c:v>2.292294E-5</c:v>
                </c:pt>
                <c:pt idx="9908">
                  <c:v>2.292735E-5</c:v>
                </c:pt>
                <c:pt idx="9909">
                  <c:v>2.2931200000000002E-5</c:v>
                </c:pt>
                <c:pt idx="9910">
                  <c:v>2.2935450000000001E-5</c:v>
                </c:pt>
                <c:pt idx="9911">
                  <c:v>2.2939330000000001E-5</c:v>
                </c:pt>
                <c:pt idx="9912">
                  <c:v>2.2943419999999999E-5</c:v>
                </c:pt>
                <c:pt idx="9913">
                  <c:v>2.2947410000000001E-5</c:v>
                </c:pt>
                <c:pt idx="9914">
                  <c:v>2.2921759999999999E-5</c:v>
                </c:pt>
                <c:pt idx="9915">
                  <c:v>2.2910310000000001E-5</c:v>
                </c:pt>
                <c:pt idx="9916">
                  <c:v>2.291456E-5</c:v>
                </c:pt>
                <c:pt idx="9917">
                  <c:v>2.2918750000000001E-5</c:v>
                </c:pt>
                <c:pt idx="9918">
                  <c:v>2.2922660000000001E-5</c:v>
                </c:pt>
                <c:pt idx="9919">
                  <c:v>2.2926939999999998E-5</c:v>
                </c:pt>
                <c:pt idx="9920">
                  <c:v>2.2931100000000001E-5</c:v>
                </c:pt>
                <c:pt idx="9921">
                  <c:v>2.293529E-5</c:v>
                </c:pt>
                <c:pt idx="9922">
                  <c:v>2.293921E-5</c:v>
                </c:pt>
                <c:pt idx="9923">
                  <c:v>2.2943459999999999E-5</c:v>
                </c:pt>
                <c:pt idx="9924">
                  <c:v>2.294736E-5</c:v>
                </c:pt>
                <c:pt idx="9925">
                  <c:v>2.2951340000000001E-5</c:v>
                </c:pt>
                <c:pt idx="9926">
                  <c:v>2.295573E-5</c:v>
                </c:pt>
                <c:pt idx="9927">
                  <c:v>2.2930099999999999E-5</c:v>
                </c:pt>
                <c:pt idx="9928">
                  <c:v>2.29181E-5</c:v>
                </c:pt>
                <c:pt idx="9929">
                  <c:v>2.292265E-5</c:v>
                </c:pt>
                <c:pt idx="9930">
                  <c:v>2.2926799999999999E-5</c:v>
                </c:pt>
                <c:pt idx="9931">
                  <c:v>2.2930869999999999E-5</c:v>
                </c:pt>
                <c:pt idx="9932">
                  <c:v>2.2935369999999999E-5</c:v>
                </c:pt>
                <c:pt idx="9933">
                  <c:v>2.2939080000000001E-5</c:v>
                </c:pt>
                <c:pt idx="9934">
                  <c:v>2.2943409999999999E-5</c:v>
                </c:pt>
                <c:pt idx="9935">
                  <c:v>2.2947460000000001E-5</c:v>
                </c:pt>
                <c:pt idx="9936">
                  <c:v>2.2951880000000002E-5</c:v>
                </c:pt>
                <c:pt idx="9937">
                  <c:v>2.2955819999999999E-5</c:v>
                </c:pt>
                <c:pt idx="9938">
                  <c:v>2.2960119999999999E-5</c:v>
                </c:pt>
                <c:pt idx="9939">
                  <c:v>2.2963830000000001E-5</c:v>
                </c:pt>
                <c:pt idx="9940">
                  <c:v>2.293815E-5</c:v>
                </c:pt>
                <c:pt idx="9941">
                  <c:v>2.2926640000000001E-5</c:v>
                </c:pt>
                <c:pt idx="9942">
                  <c:v>2.293074E-5</c:v>
                </c:pt>
                <c:pt idx="9943">
                  <c:v>2.2934839999999999E-5</c:v>
                </c:pt>
                <c:pt idx="9944">
                  <c:v>2.2939280000000001E-5</c:v>
                </c:pt>
                <c:pt idx="9945">
                  <c:v>2.294392E-5</c:v>
                </c:pt>
                <c:pt idx="9946">
                  <c:v>2.294764E-5</c:v>
                </c:pt>
                <c:pt idx="9947">
                  <c:v>2.2952060000000001E-5</c:v>
                </c:pt>
                <c:pt idx="9948">
                  <c:v>2.2955950000000002E-5</c:v>
                </c:pt>
                <c:pt idx="9949">
                  <c:v>2.2960069999999999E-5</c:v>
                </c:pt>
                <c:pt idx="9950">
                  <c:v>2.2964230000000002E-5</c:v>
                </c:pt>
                <c:pt idx="9951">
                  <c:v>2.2968309999999999E-5</c:v>
                </c:pt>
                <c:pt idx="9952">
                  <c:v>2.297263E-5</c:v>
                </c:pt>
                <c:pt idx="9953">
                  <c:v>2.2947199999999999E-5</c:v>
                </c:pt>
                <c:pt idx="9954">
                  <c:v>2.2935310000000001E-5</c:v>
                </c:pt>
                <c:pt idx="9955">
                  <c:v>2.2939439999999999E-5</c:v>
                </c:pt>
                <c:pt idx="9956">
                  <c:v>2.2943699999999999E-5</c:v>
                </c:pt>
                <c:pt idx="9957">
                  <c:v>2.2947829999999999E-5</c:v>
                </c:pt>
                <c:pt idx="9958">
                  <c:v>2.2952160000000001E-5</c:v>
                </c:pt>
                <c:pt idx="9959">
                  <c:v>2.295627E-5</c:v>
                </c:pt>
                <c:pt idx="9960">
                  <c:v>2.2960400000000001E-5</c:v>
                </c:pt>
                <c:pt idx="9961">
                  <c:v>2.29644E-5</c:v>
                </c:pt>
                <c:pt idx="9962">
                  <c:v>2.2968770000000001E-5</c:v>
                </c:pt>
                <c:pt idx="9963">
                  <c:v>2.2972750000000001E-5</c:v>
                </c:pt>
                <c:pt idx="9964">
                  <c:v>2.297704E-5</c:v>
                </c:pt>
                <c:pt idx="9965">
                  <c:v>2.2981289999999999E-5</c:v>
                </c:pt>
                <c:pt idx="9966">
                  <c:v>2.2955460000000001E-5</c:v>
                </c:pt>
                <c:pt idx="9967">
                  <c:v>2.294343E-5</c:v>
                </c:pt>
                <c:pt idx="9968">
                  <c:v>2.2947950000000001E-5</c:v>
                </c:pt>
                <c:pt idx="9969">
                  <c:v>2.295258E-5</c:v>
                </c:pt>
                <c:pt idx="9970">
                  <c:v>2.2956430000000001E-5</c:v>
                </c:pt>
                <c:pt idx="9971">
                  <c:v>2.2961070000000001E-5</c:v>
                </c:pt>
                <c:pt idx="9972">
                  <c:v>2.2965209999999999E-5</c:v>
                </c:pt>
                <c:pt idx="9973">
                  <c:v>2.296896E-5</c:v>
                </c:pt>
                <c:pt idx="9974">
                  <c:v>2.2973040000000001E-5</c:v>
                </c:pt>
                <c:pt idx="9975">
                  <c:v>2.2977459999999999E-5</c:v>
                </c:pt>
                <c:pt idx="9976">
                  <c:v>2.2981389999999999E-5</c:v>
                </c:pt>
                <c:pt idx="9977">
                  <c:v>2.2985830000000001E-5</c:v>
                </c:pt>
                <c:pt idx="9978">
                  <c:v>2.2989800000000001E-5</c:v>
                </c:pt>
                <c:pt idx="9979">
                  <c:v>2.2964170000000001E-5</c:v>
                </c:pt>
                <c:pt idx="9980">
                  <c:v>2.2952690000000001E-5</c:v>
                </c:pt>
                <c:pt idx="9981">
                  <c:v>2.2956789999999999E-5</c:v>
                </c:pt>
                <c:pt idx="9982">
                  <c:v>2.296091E-5</c:v>
                </c:pt>
                <c:pt idx="9983">
                  <c:v>2.2965549999999999E-5</c:v>
                </c:pt>
                <c:pt idx="9984">
                  <c:v>2.296963E-5</c:v>
                </c:pt>
                <c:pt idx="9985">
                  <c:v>2.2974079999999999E-5</c:v>
                </c:pt>
                <c:pt idx="9986">
                  <c:v>2.2978339999999999E-5</c:v>
                </c:pt>
                <c:pt idx="9987">
                  <c:v>2.2982249999999998E-5</c:v>
                </c:pt>
                <c:pt idx="9988">
                  <c:v>2.2986220000000002E-5</c:v>
                </c:pt>
                <c:pt idx="9989">
                  <c:v>2.2990349999999999E-5</c:v>
                </c:pt>
                <c:pt idx="9990">
                  <c:v>2.299492E-5</c:v>
                </c:pt>
                <c:pt idx="9991">
                  <c:v>2.299879E-5</c:v>
                </c:pt>
                <c:pt idx="9992">
                  <c:v>2.2973349999999999E-5</c:v>
                </c:pt>
                <c:pt idx="9993">
                  <c:v>2.296126E-5</c:v>
                </c:pt>
                <c:pt idx="9994">
                  <c:v>2.2965939999999999E-5</c:v>
                </c:pt>
                <c:pt idx="9995">
                  <c:v>2.297016E-5</c:v>
                </c:pt>
                <c:pt idx="9996">
                  <c:v>2.2974400000000001E-5</c:v>
                </c:pt>
                <c:pt idx="9997">
                  <c:v>2.297849E-5</c:v>
                </c:pt>
                <c:pt idx="9998">
                  <c:v>2.298281E-5</c:v>
                </c:pt>
                <c:pt idx="9999">
                  <c:v>2.2987149999999999E-5</c:v>
                </c:pt>
                <c:pt idx="10000">
                  <c:v>2.2991549999999998E-5</c:v>
                </c:pt>
                <c:pt idx="10001">
                  <c:v>2.299569E-5</c:v>
                </c:pt>
                <c:pt idx="10002">
                  <c:v>2.299957E-5</c:v>
                </c:pt>
                <c:pt idx="10003">
                  <c:v>2.3003740000000001E-5</c:v>
                </c:pt>
                <c:pt idx="10004">
                  <c:v>2.300828E-5</c:v>
                </c:pt>
                <c:pt idx="10005">
                  <c:v>2.2982649999999999E-5</c:v>
                </c:pt>
                <c:pt idx="10006">
                  <c:v>2.2970670000000001E-5</c:v>
                </c:pt>
                <c:pt idx="10007">
                  <c:v>2.29753E-5</c:v>
                </c:pt>
                <c:pt idx="10008">
                  <c:v>2.2979309999999999E-5</c:v>
                </c:pt>
                <c:pt idx="10009">
                  <c:v>2.2983759999999999E-5</c:v>
                </c:pt>
                <c:pt idx="10010">
                  <c:v>2.298803E-5</c:v>
                </c:pt>
                <c:pt idx="10011">
                  <c:v>2.2992289999999999E-5</c:v>
                </c:pt>
                <c:pt idx="10012">
                  <c:v>2.2996190000000001E-5</c:v>
                </c:pt>
                <c:pt idx="10013">
                  <c:v>2.3000600000000001E-5</c:v>
                </c:pt>
                <c:pt idx="10014">
                  <c:v>2.3004629999999999E-5</c:v>
                </c:pt>
                <c:pt idx="10015">
                  <c:v>2.300906E-5</c:v>
                </c:pt>
                <c:pt idx="10016">
                  <c:v>2.301312E-5</c:v>
                </c:pt>
                <c:pt idx="10017">
                  <c:v>2.3017450000000001E-5</c:v>
                </c:pt>
                <c:pt idx="10018">
                  <c:v>2.2991549999999998E-5</c:v>
                </c:pt>
                <c:pt idx="10019">
                  <c:v>2.2979929999999999E-5</c:v>
                </c:pt>
                <c:pt idx="10020">
                  <c:v>2.29844E-5</c:v>
                </c:pt>
                <c:pt idx="10021">
                  <c:v>2.2988780000000001E-5</c:v>
                </c:pt>
                <c:pt idx="10022">
                  <c:v>2.2992890000000001E-5</c:v>
                </c:pt>
                <c:pt idx="10023">
                  <c:v>2.2997310000000002E-5</c:v>
                </c:pt>
                <c:pt idx="10024">
                  <c:v>2.3001679999999999E-5</c:v>
                </c:pt>
                <c:pt idx="10025">
                  <c:v>2.3005699999999999E-5</c:v>
                </c:pt>
                <c:pt idx="10026">
                  <c:v>2.300993E-5</c:v>
                </c:pt>
                <c:pt idx="10027">
                  <c:v>2.301409E-5</c:v>
                </c:pt>
                <c:pt idx="10028">
                  <c:v>2.3018270000000001E-5</c:v>
                </c:pt>
                <c:pt idx="10029">
                  <c:v>2.3022830000000001E-5</c:v>
                </c:pt>
                <c:pt idx="10030">
                  <c:v>2.3026719999999999E-5</c:v>
                </c:pt>
                <c:pt idx="10031">
                  <c:v>2.300116E-5</c:v>
                </c:pt>
                <c:pt idx="10032">
                  <c:v>2.2989379999999999E-5</c:v>
                </c:pt>
                <c:pt idx="10033">
                  <c:v>2.2993739999999999E-5</c:v>
                </c:pt>
                <c:pt idx="10034">
                  <c:v>2.2997980000000001E-5</c:v>
                </c:pt>
                <c:pt idx="10035">
                  <c:v>2.3001860000000001E-5</c:v>
                </c:pt>
                <c:pt idx="10036">
                  <c:v>2.300635E-5</c:v>
                </c:pt>
                <c:pt idx="10037">
                  <c:v>2.3010249999999999E-5</c:v>
                </c:pt>
                <c:pt idx="10038">
                  <c:v>2.3014759999999999E-5</c:v>
                </c:pt>
                <c:pt idx="10039">
                  <c:v>2.3019009999999998E-5</c:v>
                </c:pt>
                <c:pt idx="10040">
                  <c:v>2.302291E-5</c:v>
                </c:pt>
                <c:pt idx="10041">
                  <c:v>2.302732E-5</c:v>
                </c:pt>
                <c:pt idx="10042">
                  <c:v>2.3031450000000001E-5</c:v>
                </c:pt>
                <c:pt idx="10043">
                  <c:v>2.3035539999999999E-5</c:v>
                </c:pt>
                <c:pt idx="10044">
                  <c:v>2.3010180000000001E-5</c:v>
                </c:pt>
                <c:pt idx="10045">
                  <c:v>2.299835E-5</c:v>
                </c:pt>
                <c:pt idx="10046">
                  <c:v>2.3002749999999999E-5</c:v>
                </c:pt>
                <c:pt idx="10047">
                  <c:v>2.3006859999999999E-5</c:v>
                </c:pt>
                <c:pt idx="10048">
                  <c:v>2.301114E-5</c:v>
                </c:pt>
                <c:pt idx="10049">
                  <c:v>2.301545E-5</c:v>
                </c:pt>
                <c:pt idx="10050">
                  <c:v>2.3019549999999999E-5</c:v>
                </c:pt>
                <c:pt idx="10051">
                  <c:v>2.3023959999999999E-5</c:v>
                </c:pt>
                <c:pt idx="10052">
                  <c:v>2.3027979999999999E-5</c:v>
                </c:pt>
                <c:pt idx="10053">
                  <c:v>2.3032120000000001E-5</c:v>
                </c:pt>
                <c:pt idx="10054">
                  <c:v>2.303627E-5</c:v>
                </c:pt>
                <c:pt idx="10055">
                  <c:v>2.3040429999999999E-5</c:v>
                </c:pt>
                <c:pt idx="10056">
                  <c:v>2.304499E-5</c:v>
                </c:pt>
                <c:pt idx="10057">
                  <c:v>2.301928E-5</c:v>
                </c:pt>
                <c:pt idx="10058">
                  <c:v>2.3007449999999999E-5</c:v>
                </c:pt>
                <c:pt idx="10059">
                  <c:v>2.301187E-5</c:v>
                </c:pt>
                <c:pt idx="10060">
                  <c:v>2.3016059999999999E-5</c:v>
                </c:pt>
                <c:pt idx="10061">
                  <c:v>2.3020429999999999E-5</c:v>
                </c:pt>
                <c:pt idx="10062">
                  <c:v>2.3024729999999999E-5</c:v>
                </c:pt>
                <c:pt idx="10063">
                  <c:v>2.3028899999999999E-5</c:v>
                </c:pt>
                <c:pt idx="10064">
                  <c:v>2.3032819999999999E-5</c:v>
                </c:pt>
                <c:pt idx="10065">
                  <c:v>2.303739E-5</c:v>
                </c:pt>
                <c:pt idx="10066">
                  <c:v>2.3041770000000001E-5</c:v>
                </c:pt>
                <c:pt idx="10067">
                  <c:v>2.3046270000000001E-5</c:v>
                </c:pt>
                <c:pt idx="10068">
                  <c:v>2.3049900000000001E-5</c:v>
                </c:pt>
                <c:pt idx="10069">
                  <c:v>2.30543E-5</c:v>
                </c:pt>
                <c:pt idx="10070">
                  <c:v>2.3058230000000001E-5</c:v>
                </c:pt>
                <c:pt idx="10071">
                  <c:v>2.3032750000000001E-5</c:v>
                </c:pt>
                <c:pt idx="10072">
                  <c:v>2.302102E-5</c:v>
                </c:pt>
                <c:pt idx="10073">
                  <c:v>2.3025369999999999E-5</c:v>
                </c:pt>
                <c:pt idx="10074">
                  <c:v>2.3030000000000001E-5</c:v>
                </c:pt>
                <c:pt idx="10075">
                  <c:v>2.303414E-5</c:v>
                </c:pt>
                <c:pt idx="10076">
                  <c:v>2.3037719999999999E-5</c:v>
                </c:pt>
                <c:pt idx="10077">
                  <c:v>2.3042259999999998E-5</c:v>
                </c:pt>
                <c:pt idx="10078">
                  <c:v>2.3046850000000001E-5</c:v>
                </c:pt>
                <c:pt idx="10079">
                  <c:v>2.3051010000000001E-5</c:v>
                </c:pt>
                <c:pt idx="10080">
                  <c:v>2.305541E-5</c:v>
                </c:pt>
                <c:pt idx="10081">
                  <c:v>2.3059459999999999E-5</c:v>
                </c:pt>
                <c:pt idx="10082">
                  <c:v>2.3063719999999999E-5</c:v>
                </c:pt>
                <c:pt idx="10083">
                  <c:v>2.306781E-5</c:v>
                </c:pt>
                <c:pt idx="10084">
                  <c:v>2.304248E-5</c:v>
                </c:pt>
                <c:pt idx="10085">
                  <c:v>2.3031029999999999E-5</c:v>
                </c:pt>
                <c:pt idx="10086">
                  <c:v>2.303516E-5</c:v>
                </c:pt>
                <c:pt idx="10087">
                  <c:v>2.3039499999999999E-5</c:v>
                </c:pt>
                <c:pt idx="10088">
                  <c:v>2.3043610000000001E-5</c:v>
                </c:pt>
                <c:pt idx="10089">
                  <c:v>2.30479E-5</c:v>
                </c:pt>
                <c:pt idx="10090">
                  <c:v>2.3052370000000001E-5</c:v>
                </c:pt>
                <c:pt idx="10091">
                  <c:v>2.305642E-5</c:v>
                </c:pt>
                <c:pt idx="10092">
                  <c:v>2.3060800000000001E-5</c:v>
                </c:pt>
                <c:pt idx="10093">
                  <c:v>2.3064810000000001E-5</c:v>
                </c:pt>
                <c:pt idx="10094">
                  <c:v>2.306926E-5</c:v>
                </c:pt>
                <c:pt idx="10095">
                  <c:v>2.3073640000000002E-5</c:v>
                </c:pt>
                <c:pt idx="10096">
                  <c:v>2.3077900000000001E-5</c:v>
                </c:pt>
                <c:pt idx="10097">
                  <c:v>2.3052330000000002E-5</c:v>
                </c:pt>
                <c:pt idx="10098">
                  <c:v>2.30403E-5</c:v>
                </c:pt>
                <c:pt idx="10099">
                  <c:v>2.3044929999999999E-5</c:v>
                </c:pt>
                <c:pt idx="10100">
                  <c:v>2.3049049999999999E-5</c:v>
                </c:pt>
                <c:pt idx="10101">
                  <c:v>2.305352E-5</c:v>
                </c:pt>
                <c:pt idx="10102">
                  <c:v>2.3057890000000001E-5</c:v>
                </c:pt>
                <c:pt idx="10103">
                  <c:v>2.3061879999999999E-5</c:v>
                </c:pt>
                <c:pt idx="10104">
                  <c:v>2.3066089999999999E-5</c:v>
                </c:pt>
                <c:pt idx="10105">
                  <c:v>2.3070979999999998E-5</c:v>
                </c:pt>
                <c:pt idx="10106">
                  <c:v>2.3075009999999999E-5</c:v>
                </c:pt>
                <c:pt idx="10107">
                  <c:v>2.307909E-5</c:v>
                </c:pt>
                <c:pt idx="10108">
                  <c:v>2.3083379999999999E-5</c:v>
                </c:pt>
                <c:pt idx="10109">
                  <c:v>2.308767E-5</c:v>
                </c:pt>
                <c:pt idx="10110">
                  <c:v>2.3062160000000001E-5</c:v>
                </c:pt>
                <c:pt idx="10111">
                  <c:v>2.3050240000000001E-5</c:v>
                </c:pt>
                <c:pt idx="10112">
                  <c:v>2.305492E-5</c:v>
                </c:pt>
                <c:pt idx="10113">
                  <c:v>2.305909E-5</c:v>
                </c:pt>
                <c:pt idx="10114">
                  <c:v>2.3063410000000001E-5</c:v>
                </c:pt>
                <c:pt idx="10115">
                  <c:v>2.3067770000000001E-5</c:v>
                </c:pt>
                <c:pt idx="10116">
                  <c:v>2.3071859999999999E-5</c:v>
                </c:pt>
                <c:pt idx="10117">
                  <c:v>2.3076000000000001E-5</c:v>
                </c:pt>
                <c:pt idx="10118">
                  <c:v>2.3080039999999999E-5</c:v>
                </c:pt>
                <c:pt idx="10119">
                  <c:v>2.3084430000000001E-5</c:v>
                </c:pt>
                <c:pt idx="10120">
                  <c:v>2.3088619999999999E-5</c:v>
                </c:pt>
                <c:pt idx="10121">
                  <c:v>2.3093150000000001E-5</c:v>
                </c:pt>
                <c:pt idx="10122">
                  <c:v>2.3097310000000001E-5</c:v>
                </c:pt>
                <c:pt idx="10123">
                  <c:v>2.3101839999999999E-5</c:v>
                </c:pt>
                <c:pt idx="10124">
                  <c:v>2.307628E-5</c:v>
                </c:pt>
                <c:pt idx="10125">
                  <c:v>2.3064109999999999E-5</c:v>
                </c:pt>
                <c:pt idx="10126">
                  <c:v>2.306868E-5</c:v>
                </c:pt>
                <c:pt idx="10127">
                  <c:v>2.3072829999999999E-5</c:v>
                </c:pt>
                <c:pt idx="10128">
                  <c:v>2.3077429999999999E-5</c:v>
                </c:pt>
                <c:pt idx="10129">
                  <c:v>2.308176E-5</c:v>
                </c:pt>
                <c:pt idx="10130">
                  <c:v>2.308621E-5</c:v>
                </c:pt>
                <c:pt idx="10131">
                  <c:v>2.3090159999999998E-5</c:v>
                </c:pt>
                <c:pt idx="10132">
                  <c:v>2.3094469999999998E-5</c:v>
                </c:pt>
                <c:pt idx="10133">
                  <c:v>2.309905E-5</c:v>
                </c:pt>
                <c:pt idx="10134">
                  <c:v>2.310316E-5</c:v>
                </c:pt>
                <c:pt idx="10135">
                  <c:v>2.310728E-5</c:v>
                </c:pt>
                <c:pt idx="10136">
                  <c:v>2.3111550000000001E-5</c:v>
                </c:pt>
                <c:pt idx="10137">
                  <c:v>2.3085980000000001E-5</c:v>
                </c:pt>
                <c:pt idx="10138">
                  <c:v>2.307406E-5</c:v>
                </c:pt>
                <c:pt idx="10139">
                  <c:v>2.3078960000000001E-5</c:v>
                </c:pt>
                <c:pt idx="10140">
                  <c:v>2.3083120000000001E-5</c:v>
                </c:pt>
                <c:pt idx="10141">
                  <c:v>2.308742E-5</c:v>
                </c:pt>
                <c:pt idx="10142">
                  <c:v>2.3092049999999999E-5</c:v>
                </c:pt>
                <c:pt idx="10143">
                  <c:v>2.3096150000000001E-5</c:v>
                </c:pt>
                <c:pt idx="10144">
                  <c:v>2.310079E-5</c:v>
                </c:pt>
                <c:pt idx="10145">
                  <c:v>2.3105E-5</c:v>
                </c:pt>
                <c:pt idx="10146">
                  <c:v>2.3108949999999998E-5</c:v>
                </c:pt>
                <c:pt idx="10147">
                  <c:v>2.3113259999999998E-5</c:v>
                </c:pt>
                <c:pt idx="10148">
                  <c:v>2.311759E-5</c:v>
                </c:pt>
                <c:pt idx="10149">
                  <c:v>2.3121839999999999E-5</c:v>
                </c:pt>
                <c:pt idx="10150">
                  <c:v>2.3096269999999999E-5</c:v>
                </c:pt>
                <c:pt idx="10151">
                  <c:v>2.3084739999999999E-5</c:v>
                </c:pt>
                <c:pt idx="10152">
                  <c:v>2.3089199999999999E-5</c:v>
                </c:pt>
                <c:pt idx="10153">
                  <c:v>2.3093340000000001E-5</c:v>
                </c:pt>
                <c:pt idx="10154">
                  <c:v>2.3097850000000001E-5</c:v>
                </c:pt>
                <c:pt idx="10155">
                  <c:v>2.31021E-5</c:v>
                </c:pt>
                <c:pt idx="10156">
                  <c:v>2.3106439999999999E-5</c:v>
                </c:pt>
                <c:pt idx="10157">
                  <c:v>2.3110789999999998E-5</c:v>
                </c:pt>
                <c:pt idx="10158">
                  <c:v>2.3115340000000002E-5</c:v>
                </c:pt>
                <c:pt idx="10159">
                  <c:v>2.3119419999999999E-5</c:v>
                </c:pt>
                <c:pt idx="10160">
                  <c:v>2.312379E-5</c:v>
                </c:pt>
                <c:pt idx="10161">
                  <c:v>2.3127849999999999E-5</c:v>
                </c:pt>
                <c:pt idx="10162">
                  <c:v>2.3132480000000001E-5</c:v>
                </c:pt>
                <c:pt idx="10163">
                  <c:v>2.313653E-5</c:v>
                </c:pt>
                <c:pt idx="10164">
                  <c:v>2.31111E-5</c:v>
                </c:pt>
                <c:pt idx="10165">
                  <c:v>2.3098839999999999E-5</c:v>
                </c:pt>
                <c:pt idx="10166">
                  <c:v>2.3103520000000001E-5</c:v>
                </c:pt>
                <c:pt idx="10167">
                  <c:v>2.310786E-5</c:v>
                </c:pt>
                <c:pt idx="10168">
                  <c:v>2.3112299999999999E-5</c:v>
                </c:pt>
                <c:pt idx="10169">
                  <c:v>2.3116799999999999E-5</c:v>
                </c:pt>
                <c:pt idx="10170">
                  <c:v>2.3121250000000002E-5</c:v>
                </c:pt>
                <c:pt idx="10171">
                  <c:v>2.3125569999999999E-5</c:v>
                </c:pt>
                <c:pt idx="10172">
                  <c:v>2.3129190000000001E-5</c:v>
                </c:pt>
                <c:pt idx="10173">
                  <c:v>2.3133749999999999E-5</c:v>
                </c:pt>
                <c:pt idx="10174">
                  <c:v>2.3138100000000001E-5</c:v>
                </c:pt>
                <c:pt idx="10175">
                  <c:v>2.3142400000000001E-5</c:v>
                </c:pt>
                <c:pt idx="10176">
                  <c:v>2.314665E-5</c:v>
                </c:pt>
                <c:pt idx="10177">
                  <c:v>2.3121190000000001E-5</c:v>
                </c:pt>
                <c:pt idx="10178">
                  <c:v>2.3109439999999999E-5</c:v>
                </c:pt>
                <c:pt idx="10179">
                  <c:v>2.3113709999999999E-5</c:v>
                </c:pt>
                <c:pt idx="10180">
                  <c:v>2.3118330000000001E-5</c:v>
                </c:pt>
                <c:pt idx="10181">
                  <c:v>2.312259E-5</c:v>
                </c:pt>
                <c:pt idx="10182">
                  <c:v>2.3126969999999999E-5</c:v>
                </c:pt>
                <c:pt idx="10183">
                  <c:v>2.313115E-5</c:v>
                </c:pt>
                <c:pt idx="10184">
                  <c:v>2.3135549999999999E-5</c:v>
                </c:pt>
                <c:pt idx="10185">
                  <c:v>2.3139650000000001E-5</c:v>
                </c:pt>
                <c:pt idx="10186">
                  <c:v>2.3144209999999998E-5</c:v>
                </c:pt>
                <c:pt idx="10187">
                  <c:v>2.3148560000000001E-5</c:v>
                </c:pt>
                <c:pt idx="10188">
                  <c:v>2.315275E-5</c:v>
                </c:pt>
                <c:pt idx="10189">
                  <c:v>2.3156999999999999E-5</c:v>
                </c:pt>
                <c:pt idx="10190">
                  <c:v>2.3131869999999999E-5</c:v>
                </c:pt>
                <c:pt idx="10191">
                  <c:v>2.3119899999999999E-5</c:v>
                </c:pt>
                <c:pt idx="10192">
                  <c:v>2.312457E-5</c:v>
                </c:pt>
                <c:pt idx="10193">
                  <c:v>2.312864E-5</c:v>
                </c:pt>
                <c:pt idx="10194">
                  <c:v>2.313285E-5</c:v>
                </c:pt>
                <c:pt idx="10195">
                  <c:v>2.313741E-5</c:v>
                </c:pt>
                <c:pt idx="10196">
                  <c:v>2.3141820000000001E-5</c:v>
                </c:pt>
                <c:pt idx="10197">
                  <c:v>2.3146149999999999E-5</c:v>
                </c:pt>
                <c:pt idx="10198">
                  <c:v>2.3150540000000001E-5</c:v>
                </c:pt>
                <c:pt idx="10199">
                  <c:v>2.3154520000000001E-5</c:v>
                </c:pt>
                <c:pt idx="10200">
                  <c:v>2.3159039999999999E-5</c:v>
                </c:pt>
                <c:pt idx="10201">
                  <c:v>2.3163620000000001E-5</c:v>
                </c:pt>
                <c:pt idx="10202">
                  <c:v>2.316768E-5</c:v>
                </c:pt>
                <c:pt idx="10203">
                  <c:v>2.31717E-5</c:v>
                </c:pt>
                <c:pt idx="10204">
                  <c:v>2.3146430000000001E-5</c:v>
                </c:pt>
                <c:pt idx="10205">
                  <c:v>2.3134579999999999E-5</c:v>
                </c:pt>
                <c:pt idx="10206">
                  <c:v>2.3139120000000001E-5</c:v>
                </c:pt>
                <c:pt idx="10207">
                  <c:v>2.3143620000000001E-5</c:v>
                </c:pt>
                <c:pt idx="10208">
                  <c:v>2.3147740000000001E-5</c:v>
                </c:pt>
                <c:pt idx="10209">
                  <c:v>2.3151990000000001E-5</c:v>
                </c:pt>
                <c:pt idx="10210">
                  <c:v>2.315639E-5</c:v>
                </c:pt>
                <c:pt idx="10211">
                  <c:v>2.3160679999999999E-5</c:v>
                </c:pt>
                <c:pt idx="10212">
                  <c:v>2.316506E-5</c:v>
                </c:pt>
                <c:pt idx="10213">
                  <c:v>2.3169539999999998E-5</c:v>
                </c:pt>
                <c:pt idx="10214">
                  <c:v>2.3173619999999999E-5</c:v>
                </c:pt>
                <c:pt idx="10215">
                  <c:v>2.3177610000000001E-5</c:v>
                </c:pt>
                <c:pt idx="10216">
                  <c:v>2.3182070000000001E-5</c:v>
                </c:pt>
                <c:pt idx="10217">
                  <c:v>2.3156790000000001E-5</c:v>
                </c:pt>
                <c:pt idx="10218">
                  <c:v>2.3145070000000001E-5</c:v>
                </c:pt>
                <c:pt idx="10219">
                  <c:v>2.314937E-5</c:v>
                </c:pt>
                <c:pt idx="10220">
                  <c:v>2.3153640000000001E-5</c:v>
                </c:pt>
                <c:pt idx="10221">
                  <c:v>2.3158109999999998E-5</c:v>
                </c:pt>
                <c:pt idx="10222">
                  <c:v>2.3162610000000001E-5</c:v>
                </c:pt>
                <c:pt idx="10223">
                  <c:v>2.3166689999999999E-5</c:v>
                </c:pt>
                <c:pt idx="10224">
                  <c:v>2.3171289999999999E-5</c:v>
                </c:pt>
                <c:pt idx="10225">
                  <c:v>2.3175590000000001E-5</c:v>
                </c:pt>
                <c:pt idx="10226">
                  <c:v>2.3179859999999999E-5</c:v>
                </c:pt>
                <c:pt idx="10227">
                  <c:v>2.3184169999999999E-5</c:v>
                </c:pt>
                <c:pt idx="10228">
                  <c:v>2.3188370000000001E-5</c:v>
                </c:pt>
                <c:pt idx="10229">
                  <c:v>2.319228E-5</c:v>
                </c:pt>
                <c:pt idx="10230">
                  <c:v>2.3196569999999999E-5</c:v>
                </c:pt>
                <c:pt idx="10231">
                  <c:v>2.317126E-5</c:v>
                </c:pt>
                <c:pt idx="10232">
                  <c:v>2.3159750000000001E-5</c:v>
                </c:pt>
                <c:pt idx="10233">
                  <c:v>2.3163860000000001E-5</c:v>
                </c:pt>
                <c:pt idx="10234">
                  <c:v>2.316826E-5</c:v>
                </c:pt>
                <c:pt idx="10235">
                  <c:v>2.317256E-5</c:v>
                </c:pt>
                <c:pt idx="10236">
                  <c:v>2.3177140000000002E-5</c:v>
                </c:pt>
                <c:pt idx="10237">
                  <c:v>2.318143E-5</c:v>
                </c:pt>
                <c:pt idx="10238">
                  <c:v>2.3185719999999999E-5</c:v>
                </c:pt>
                <c:pt idx="10239">
                  <c:v>2.319014E-5</c:v>
                </c:pt>
                <c:pt idx="10240">
                  <c:v>2.3194480000000002E-5</c:v>
                </c:pt>
                <c:pt idx="10241">
                  <c:v>2.319892E-5</c:v>
                </c:pt>
                <c:pt idx="10242">
                  <c:v>2.3203259999999999E-5</c:v>
                </c:pt>
                <c:pt idx="10243">
                  <c:v>2.3207379999999999E-5</c:v>
                </c:pt>
                <c:pt idx="10244">
                  <c:v>2.3182270000000001E-5</c:v>
                </c:pt>
                <c:pt idx="10245">
                  <c:v>2.3170229999999999E-5</c:v>
                </c:pt>
                <c:pt idx="10246">
                  <c:v>2.3174929999999999E-5</c:v>
                </c:pt>
                <c:pt idx="10247">
                  <c:v>2.317905E-5</c:v>
                </c:pt>
                <c:pt idx="10248">
                  <c:v>2.3183480000000001E-5</c:v>
                </c:pt>
                <c:pt idx="10249">
                  <c:v>2.3187830000000001E-5</c:v>
                </c:pt>
                <c:pt idx="10250">
                  <c:v>2.319233E-5</c:v>
                </c:pt>
                <c:pt idx="10251">
                  <c:v>2.3196600000000001E-5</c:v>
                </c:pt>
                <c:pt idx="10252">
                  <c:v>2.3201060000000001E-5</c:v>
                </c:pt>
                <c:pt idx="10253">
                  <c:v>2.3205379999999998E-5</c:v>
                </c:pt>
                <c:pt idx="10254">
                  <c:v>2.3209849999999999E-5</c:v>
                </c:pt>
                <c:pt idx="10255">
                  <c:v>2.3213790000000001E-5</c:v>
                </c:pt>
                <c:pt idx="10256">
                  <c:v>2.321833E-5</c:v>
                </c:pt>
                <c:pt idx="10257">
                  <c:v>2.3222370000000001E-5</c:v>
                </c:pt>
                <c:pt idx="10258">
                  <c:v>2.319669E-5</c:v>
                </c:pt>
                <c:pt idx="10259">
                  <c:v>2.3185220000000001E-5</c:v>
                </c:pt>
                <c:pt idx="10260">
                  <c:v>2.3189830000000002E-5</c:v>
                </c:pt>
                <c:pt idx="10261">
                  <c:v>2.3194190000000002E-5</c:v>
                </c:pt>
                <c:pt idx="10262">
                  <c:v>2.3198390000000001E-5</c:v>
                </c:pt>
                <c:pt idx="10263">
                  <c:v>2.3203000000000001E-5</c:v>
                </c:pt>
                <c:pt idx="10264">
                  <c:v>2.3207429999999999E-5</c:v>
                </c:pt>
                <c:pt idx="10265">
                  <c:v>2.32115E-5</c:v>
                </c:pt>
                <c:pt idx="10266">
                  <c:v>2.3215849999999999E-5</c:v>
                </c:pt>
                <c:pt idx="10267">
                  <c:v>2.3220150000000002E-5</c:v>
                </c:pt>
                <c:pt idx="10268">
                  <c:v>2.3224700000000001E-5</c:v>
                </c:pt>
                <c:pt idx="10269">
                  <c:v>2.3228919999999998E-5</c:v>
                </c:pt>
                <c:pt idx="10270">
                  <c:v>2.3232949999999999E-5</c:v>
                </c:pt>
                <c:pt idx="10271">
                  <c:v>2.3208040000000002E-5</c:v>
                </c:pt>
                <c:pt idx="10272">
                  <c:v>2.319615E-5</c:v>
                </c:pt>
                <c:pt idx="10273">
                  <c:v>2.3200689999999999E-5</c:v>
                </c:pt>
                <c:pt idx="10274">
                  <c:v>2.320497E-5</c:v>
                </c:pt>
                <c:pt idx="10275">
                  <c:v>2.3209250000000001E-5</c:v>
                </c:pt>
                <c:pt idx="10276">
                  <c:v>2.321373E-5</c:v>
                </c:pt>
                <c:pt idx="10277">
                  <c:v>2.3218419999999999E-5</c:v>
                </c:pt>
                <c:pt idx="10278">
                  <c:v>2.3222560000000001E-5</c:v>
                </c:pt>
                <c:pt idx="10279">
                  <c:v>2.3227029999999998E-5</c:v>
                </c:pt>
                <c:pt idx="10280">
                  <c:v>2.3231330000000001E-5</c:v>
                </c:pt>
                <c:pt idx="10281">
                  <c:v>2.3235709999999999E-5</c:v>
                </c:pt>
                <c:pt idx="10282">
                  <c:v>2.3239760000000001E-5</c:v>
                </c:pt>
                <c:pt idx="10283">
                  <c:v>2.3244260000000001E-5</c:v>
                </c:pt>
                <c:pt idx="10284">
                  <c:v>2.3248729999999999E-5</c:v>
                </c:pt>
                <c:pt idx="10285">
                  <c:v>2.3223059999999999E-5</c:v>
                </c:pt>
                <c:pt idx="10286">
                  <c:v>2.3211470000000001E-5</c:v>
                </c:pt>
                <c:pt idx="10287">
                  <c:v>2.3216130000000002E-5</c:v>
                </c:pt>
                <c:pt idx="10288">
                  <c:v>2.3220259999999999E-5</c:v>
                </c:pt>
                <c:pt idx="10289">
                  <c:v>2.322483E-5</c:v>
                </c:pt>
                <c:pt idx="10290">
                  <c:v>2.3229309999999999E-5</c:v>
                </c:pt>
                <c:pt idx="10291">
                  <c:v>2.323344E-5</c:v>
                </c:pt>
                <c:pt idx="10292">
                  <c:v>2.3237449999999999E-5</c:v>
                </c:pt>
                <c:pt idx="10293">
                  <c:v>2.3242249999999999E-5</c:v>
                </c:pt>
                <c:pt idx="10294">
                  <c:v>2.3246799999999999E-5</c:v>
                </c:pt>
                <c:pt idx="10295">
                  <c:v>2.3250990000000001E-5</c:v>
                </c:pt>
                <c:pt idx="10296">
                  <c:v>2.3255260000000001E-5</c:v>
                </c:pt>
                <c:pt idx="10297">
                  <c:v>2.325965E-5</c:v>
                </c:pt>
                <c:pt idx="10298">
                  <c:v>2.323422E-5</c:v>
                </c:pt>
                <c:pt idx="10299">
                  <c:v>2.3222479999999999E-5</c:v>
                </c:pt>
                <c:pt idx="10300">
                  <c:v>2.3227170000000001E-5</c:v>
                </c:pt>
                <c:pt idx="10301">
                  <c:v>2.3231770000000001E-5</c:v>
                </c:pt>
                <c:pt idx="10302">
                  <c:v>2.3236049999999999E-5</c:v>
                </c:pt>
                <c:pt idx="10303">
                  <c:v>2.324018E-5</c:v>
                </c:pt>
                <c:pt idx="10304">
                  <c:v>2.324463E-5</c:v>
                </c:pt>
                <c:pt idx="10305">
                  <c:v>2.3248760000000001E-5</c:v>
                </c:pt>
                <c:pt idx="10306">
                  <c:v>2.325331E-5</c:v>
                </c:pt>
                <c:pt idx="10307">
                  <c:v>2.3257960000000001E-5</c:v>
                </c:pt>
                <c:pt idx="10308">
                  <c:v>2.3262320000000001E-5</c:v>
                </c:pt>
                <c:pt idx="10309">
                  <c:v>2.326662E-5</c:v>
                </c:pt>
                <c:pt idx="10310">
                  <c:v>2.327098E-5</c:v>
                </c:pt>
                <c:pt idx="10311">
                  <c:v>2.327481E-5</c:v>
                </c:pt>
                <c:pt idx="10312">
                  <c:v>2.324996E-5</c:v>
                </c:pt>
                <c:pt idx="10313">
                  <c:v>2.3238300000000001E-5</c:v>
                </c:pt>
                <c:pt idx="10314">
                  <c:v>2.3242760000000001E-5</c:v>
                </c:pt>
                <c:pt idx="10315">
                  <c:v>2.3247E-5</c:v>
                </c:pt>
                <c:pt idx="10316">
                  <c:v>2.3251330000000001E-5</c:v>
                </c:pt>
                <c:pt idx="10317">
                  <c:v>2.3255909999999999E-5</c:v>
                </c:pt>
                <c:pt idx="10318">
                  <c:v>2.3260359999999999E-5</c:v>
                </c:pt>
                <c:pt idx="10319">
                  <c:v>2.326483E-5</c:v>
                </c:pt>
                <c:pt idx="10320">
                  <c:v>2.326905E-5</c:v>
                </c:pt>
                <c:pt idx="10321">
                  <c:v>2.3273289999999999E-5</c:v>
                </c:pt>
                <c:pt idx="10322">
                  <c:v>2.327776E-5</c:v>
                </c:pt>
                <c:pt idx="10323">
                  <c:v>2.328198E-5</c:v>
                </c:pt>
                <c:pt idx="10324">
                  <c:v>2.328638E-5</c:v>
                </c:pt>
                <c:pt idx="10325">
                  <c:v>2.3261360000000001E-5</c:v>
                </c:pt>
                <c:pt idx="10326">
                  <c:v>2.3249749999999999E-5</c:v>
                </c:pt>
                <c:pt idx="10327">
                  <c:v>2.3253959999999999E-5</c:v>
                </c:pt>
                <c:pt idx="10328">
                  <c:v>2.3258360000000001E-5</c:v>
                </c:pt>
                <c:pt idx="10329">
                  <c:v>2.3262779999999999E-5</c:v>
                </c:pt>
                <c:pt idx="10330">
                  <c:v>2.3267070000000001E-5</c:v>
                </c:pt>
                <c:pt idx="10331">
                  <c:v>2.327181E-5</c:v>
                </c:pt>
                <c:pt idx="10332">
                  <c:v>2.3276220000000001E-5</c:v>
                </c:pt>
                <c:pt idx="10333">
                  <c:v>2.3280050000000001E-5</c:v>
                </c:pt>
                <c:pt idx="10334">
                  <c:v>2.3284809999999998E-5</c:v>
                </c:pt>
                <c:pt idx="10335">
                  <c:v>2.3289129999999999E-5</c:v>
                </c:pt>
                <c:pt idx="10336">
                  <c:v>2.3293380000000002E-5</c:v>
                </c:pt>
                <c:pt idx="10337">
                  <c:v>2.3298030000000002E-5</c:v>
                </c:pt>
                <c:pt idx="10338">
                  <c:v>2.3302209999999999E-5</c:v>
                </c:pt>
                <c:pt idx="10339">
                  <c:v>2.3277010000000002E-5</c:v>
                </c:pt>
                <c:pt idx="10340">
                  <c:v>2.326541E-5</c:v>
                </c:pt>
                <c:pt idx="10341">
                  <c:v>2.3269609999999999E-5</c:v>
                </c:pt>
                <c:pt idx="10342">
                  <c:v>2.3274000000000001E-5</c:v>
                </c:pt>
                <c:pt idx="10343">
                  <c:v>2.3278740000000001E-5</c:v>
                </c:pt>
                <c:pt idx="10344">
                  <c:v>2.3282960000000001E-5</c:v>
                </c:pt>
                <c:pt idx="10345">
                  <c:v>2.3287279999999998E-5</c:v>
                </c:pt>
                <c:pt idx="10346">
                  <c:v>2.3291839999999999E-5</c:v>
                </c:pt>
                <c:pt idx="10347">
                  <c:v>2.329622E-5</c:v>
                </c:pt>
                <c:pt idx="10348">
                  <c:v>2.3300459999999999E-5</c:v>
                </c:pt>
                <c:pt idx="10349">
                  <c:v>2.3304859999999998E-5</c:v>
                </c:pt>
                <c:pt idx="10350">
                  <c:v>2.330915E-5</c:v>
                </c:pt>
                <c:pt idx="10351">
                  <c:v>2.3313529999999998E-5</c:v>
                </c:pt>
                <c:pt idx="10352">
                  <c:v>2.328847E-5</c:v>
                </c:pt>
                <c:pt idx="10353">
                  <c:v>2.3276489999999999E-5</c:v>
                </c:pt>
                <c:pt idx="10354">
                  <c:v>2.3281139999999999E-5</c:v>
                </c:pt>
                <c:pt idx="10355">
                  <c:v>2.3285630000000002E-5</c:v>
                </c:pt>
                <c:pt idx="10356">
                  <c:v>2.328968E-5</c:v>
                </c:pt>
                <c:pt idx="10357">
                  <c:v>2.3294559999999999E-5</c:v>
                </c:pt>
                <c:pt idx="10358">
                  <c:v>2.329922E-5</c:v>
                </c:pt>
                <c:pt idx="10359">
                  <c:v>2.330329E-5</c:v>
                </c:pt>
                <c:pt idx="10360">
                  <c:v>2.3307800000000001E-5</c:v>
                </c:pt>
                <c:pt idx="10361">
                  <c:v>2.3312179999999999E-5</c:v>
                </c:pt>
                <c:pt idx="10362">
                  <c:v>2.331661E-5</c:v>
                </c:pt>
                <c:pt idx="10363">
                  <c:v>2.3320930000000001E-5</c:v>
                </c:pt>
                <c:pt idx="10364">
                  <c:v>2.3325100000000001E-5</c:v>
                </c:pt>
                <c:pt idx="10365">
                  <c:v>2.332924E-5</c:v>
                </c:pt>
                <c:pt idx="10366">
                  <c:v>2.33043E-5</c:v>
                </c:pt>
                <c:pt idx="10367">
                  <c:v>2.3292509999999998E-5</c:v>
                </c:pt>
                <c:pt idx="10368">
                  <c:v>2.3297019999999999E-5</c:v>
                </c:pt>
                <c:pt idx="10369">
                  <c:v>2.3301890000000001E-5</c:v>
                </c:pt>
                <c:pt idx="10370">
                  <c:v>2.330633E-5</c:v>
                </c:pt>
                <c:pt idx="10371">
                  <c:v>2.3310439999999999E-5</c:v>
                </c:pt>
                <c:pt idx="10372">
                  <c:v>2.3314789999999998E-5</c:v>
                </c:pt>
                <c:pt idx="10373">
                  <c:v>2.3319180000000001E-5</c:v>
                </c:pt>
                <c:pt idx="10374">
                  <c:v>2.3323659999999999E-5</c:v>
                </c:pt>
                <c:pt idx="10375">
                  <c:v>2.332784E-5</c:v>
                </c:pt>
                <c:pt idx="10376">
                  <c:v>2.3332510000000001E-5</c:v>
                </c:pt>
                <c:pt idx="10377">
                  <c:v>2.3336829999999999E-5</c:v>
                </c:pt>
                <c:pt idx="10378">
                  <c:v>2.3341049999999999E-5</c:v>
                </c:pt>
                <c:pt idx="10379">
                  <c:v>2.3345580000000001E-5</c:v>
                </c:pt>
                <c:pt idx="10380">
                  <c:v>2.3320229999999999E-5</c:v>
                </c:pt>
                <c:pt idx="10381">
                  <c:v>2.330856E-5</c:v>
                </c:pt>
                <c:pt idx="10382">
                  <c:v>2.3312859999999999E-5</c:v>
                </c:pt>
                <c:pt idx="10383">
                  <c:v>2.331733E-5</c:v>
                </c:pt>
                <c:pt idx="10384">
                  <c:v>2.3321819999999999E-5</c:v>
                </c:pt>
                <c:pt idx="10385">
                  <c:v>2.332649E-5</c:v>
                </c:pt>
                <c:pt idx="10386">
                  <c:v>2.3330810000000001E-5</c:v>
                </c:pt>
                <c:pt idx="10387">
                  <c:v>2.333501E-5</c:v>
                </c:pt>
                <c:pt idx="10388">
                  <c:v>2.3339259999999999E-5</c:v>
                </c:pt>
                <c:pt idx="10389">
                  <c:v>2.3343930000000001E-5</c:v>
                </c:pt>
                <c:pt idx="10390">
                  <c:v>2.3348309999999999E-5</c:v>
                </c:pt>
                <c:pt idx="10391">
                  <c:v>2.3352629999999999E-5</c:v>
                </c:pt>
                <c:pt idx="10392">
                  <c:v>2.335704E-5</c:v>
                </c:pt>
                <c:pt idx="10393">
                  <c:v>2.3331799999999999E-5</c:v>
                </c:pt>
                <c:pt idx="10394">
                  <c:v>2.3320100000000001E-5</c:v>
                </c:pt>
                <c:pt idx="10395">
                  <c:v>2.332474E-5</c:v>
                </c:pt>
                <c:pt idx="10396">
                  <c:v>2.332925E-5</c:v>
                </c:pt>
                <c:pt idx="10397">
                  <c:v>2.333341E-5</c:v>
                </c:pt>
                <c:pt idx="10398">
                  <c:v>2.33382E-5</c:v>
                </c:pt>
                <c:pt idx="10399">
                  <c:v>2.334232E-5</c:v>
                </c:pt>
                <c:pt idx="10400">
                  <c:v>2.3346999999999999E-5</c:v>
                </c:pt>
                <c:pt idx="10401">
                  <c:v>2.3351309999999999E-5</c:v>
                </c:pt>
                <c:pt idx="10402">
                  <c:v>2.3355560000000001E-5</c:v>
                </c:pt>
                <c:pt idx="10403">
                  <c:v>2.3360179999999999E-5</c:v>
                </c:pt>
                <c:pt idx="10404">
                  <c:v>2.3364489999999999E-5</c:v>
                </c:pt>
                <c:pt idx="10405">
                  <c:v>2.3368970000000001E-5</c:v>
                </c:pt>
                <c:pt idx="10406">
                  <c:v>2.3373340000000001E-5</c:v>
                </c:pt>
                <c:pt idx="10407">
                  <c:v>2.3347979999999999E-5</c:v>
                </c:pt>
                <c:pt idx="10408">
                  <c:v>2.3336399999999999E-5</c:v>
                </c:pt>
                <c:pt idx="10409">
                  <c:v>2.3340840000000001E-5</c:v>
                </c:pt>
                <c:pt idx="10410">
                  <c:v>2.3345390000000001E-5</c:v>
                </c:pt>
                <c:pt idx="10411">
                  <c:v>2.3349869999999999E-5</c:v>
                </c:pt>
                <c:pt idx="10412">
                  <c:v>2.3354440000000001E-5</c:v>
                </c:pt>
                <c:pt idx="10413">
                  <c:v>2.335845E-5</c:v>
                </c:pt>
                <c:pt idx="10414">
                  <c:v>2.336305E-5</c:v>
                </c:pt>
                <c:pt idx="10415">
                  <c:v>2.336755E-5</c:v>
                </c:pt>
                <c:pt idx="10416">
                  <c:v>2.337191E-5</c:v>
                </c:pt>
                <c:pt idx="10417">
                  <c:v>2.3376069999999999E-5</c:v>
                </c:pt>
                <c:pt idx="10418">
                  <c:v>2.3380769999999999E-5</c:v>
                </c:pt>
                <c:pt idx="10419">
                  <c:v>2.338519E-5</c:v>
                </c:pt>
                <c:pt idx="10420">
                  <c:v>2.33896E-5</c:v>
                </c:pt>
                <c:pt idx="10421">
                  <c:v>2.3364280000000001E-5</c:v>
                </c:pt>
                <c:pt idx="10422">
                  <c:v>2.33524E-5</c:v>
                </c:pt>
                <c:pt idx="10423">
                  <c:v>2.335681E-5</c:v>
                </c:pt>
                <c:pt idx="10424">
                  <c:v>2.336131E-5</c:v>
                </c:pt>
                <c:pt idx="10425">
                  <c:v>2.3366E-5</c:v>
                </c:pt>
                <c:pt idx="10426">
                  <c:v>2.337056E-5</c:v>
                </c:pt>
                <c:pt idx="10427">
                  <c:v>2.3374840000000001E-5</c:v>
                </c:pt>
                <c:pt idx="10428">
                  <c:v>2.3379150000000001E-5</c:v>
                </c:pt>
                <c:pt idx="10429">
                  <c:v>2.338403E-5</c:v>
                </c:pt>
                <c:pt idx="10430">
                  <c:v>2.338828E-5</c:v>
                </c:pt>
                <c:pt idx="10431">
                  <c:v>2.339231E-5</c:v>
                </c:pt>
                <c:pt idx="10432">
                  <c:v>2.3397089999999999E-5</c:v>
                </c:pt>
                <c:pt idx="10433">
                  <c:v>2.340136E-5</c:v>
                </c:pt>
                <c:pt idx="10434">
                  <c:v>2.3405699999999999E-5</c:v>
                </c:pt>
                <c:pt idx="10435">
                  <c:v>2.338068E-5</c:v>
                </c:pt>
                <c:pt idx="10436">
                  <c:v>2.336882E-5</c:v>
                </c:pt>
                <c:pt idx="10437">
                  <c:v>2.3372919999999999E-5</c:v>
                </c:pt>
                <c:pt idx="10438">
                  <c:v>2.3377640000000001E-5</c:v>
                </c:pt>
                <c:pt idx="10439">
                  <c:v>2.3381969999999999E-5</c:v>
                </c:pt>
                <c:pt idx="10440">
                  <c:v>2.3386629999999999E-5</c:v>
                </c:pt>
                <c:pt idx="10441">
                  <c:v>2.3390989999999999E-5</c:v>
                </c:pt>
                <c:pt idx="10442">
                  <c:v>2.3395289999999999E-5</c:v>
                </c:pt>
                <c:pt idx="10443">
                  <c:v>2.3399540000000001E-5</c:v>
                </c:pt>
                <c:pt idx="10444">
                  <c:v>2.340412E-5</c:v>
                </c:pt>
                <c:pt idx="10445">
                  <c:v>2.340873E-5</c:v>
                </c:pt>
                <c:pt idx="10446">
                  <c:v>2.3413100000000001E-5</c:v>
                </c:pt>
                <c:pt idx="10447">
                  <c:v>2.3417229999999999E-5</c:v>
                </c:pt>
                <c:pt idx="10448">
                  <c:v>2.339231E-5</c:v>
                </c:pt>
                <c:pt idx="10449">
                  <c:v>2.338049E-5</c:v>
                </c:pt>
                <c:pt idx="10450">
                  <c:v>2.3384929999999999E-5</c:v>
                </c:pt>
                <c:pt idx="10451">
                  <c:v>2.338954E-5</c:v>
                </c:pt>
                <c:pt idx="10452">
                  <c:v>2.339395E-5</c:v>
                </c:pt>
                <c:pt idx="10453">
                  <c:v>2.33986E-5</c:v>
                </c:pt>
                <c:pt idx="10454">
                  <c:v>2.3403049999999999E-5</c:v>
                </c:pt>
                <c:pt idx="10455">
                  <c:v>2.340737E-5</c:v>
                </c:pt>
                <c:pt idx="10456">
                  <c:v>2.341172E-5</c:v>
                </c:pt>
                <c:pt idx="10457">
                  <c:v>2.341647E-5</c:v>
                </c:pt>
                <c:pt idx="10458">
                  <c:v>2.3420669999999999E-5</c:v>
                </c:pt>
                <c:pt idx="10459">
                  <c:v>2.342529E-5</c:v>
                </c:pt>
                <c:pt idx="10460">
                  <c:v>2.342965E-5</c:v>
                </c:pt>
                <c:pt idx="10461">
                  <c:v>2.3433839999999999E-5</c:v>
                </c:pt>
                <c:pt idx="10462">
                  <c:v>2.340901E-5</c:v>
                </c:pt>
                <c:pt idx="10463">
                  <c:v>2.3397139999999999E-5</c:v>
                </c:pt>
                <c:pt idx="10464">
                  <c:v>2.3401810000000001E-5</c:v>
                </c:pt>
                <c:pt idx="10465">
                  <c:v>2.3406189999999999E-5</c:v>
                </c:pt>
                <c:pt idx="10466">
                  <c:v>2.3410349999999999E-5</c:v>
                </c:pt>
                <c:pt idx="10467">
                  <c:v>2.3415399999999999E-5</c:v>
                </c:pt>
                <c:pt idx="10468">
                  <c:v>2.341962E-5</c:v>
                </c:pt>
                <c:pt idx="10469">
                  <c:v>2.342408E-5</c:v>
                </c:pt>
                <c:pt idx="10470">
                  <c:v>2.342834E-5</c:v>
                </c:pt>
                <c:pt idx="10471">
                  <c:v>2.343279E-5</c:v>
                </c:pt>
                <c:pt idx="10472">
                  <c:v>2.3437339999999999E-5</c:v>
                </c:pt>
                <c:pt idx="10473">
                  <c:v>2.3441670000000001E-5</c:v>
                </c:pt>
                <c:pt idx="10474">
                  <c:v>2.3446139999999998E-5</c:v>
                </c:pt>
                <c:pt idx="10475">
                  <c:v>2.3450400000000002E-5</c:v>
                </c:pt>
                <c:pt idx="10476">
                  <c:v>2.3425490000000001E-5</c:v>
                </c:pt>
                <c:pt idx="10477">
                  <c:v>2.341386E-5</c:v>
                </c:pt>
                <c:pt idx="10478">
                  <c:v>2.3418330000000001E-5</c:v>
                </c:pt>
                <c:pt idx="10479">
                  <c:v>2.3422939999999998E-5</c:v>
                </c:pt>
                <c:pt idx="10480">
                  <c:v>2.3427209999999999E-5</c:v>
                </c:pt>
                <c:pt idx="10481">
                  <c:v>2.3431959999999999E-5</c:v>
                </c:pt>
                <c:pt idx="10482">
                  <c:v>2.343638E-5</c:v>
                </c:pt>
                <c:pt idx="10483">
                  <c:v>2.3440619999999999E-5</c:v>
                </c:pt>
                <c:pt idx="10484">
                  <c:v>2.3445129999999999E-5</c:v>
                </c:pt>
                <c:pt idx="10485">
                  <c:v>2.3449620000000001E-5</c:v>
                </c:pt>
                <c:pt idx="10486">
                  <c:v>2.3454080000000002E-5</c:v>
                </c:pt>
                <c:pt idx="10487">
                  <c:v>2.3458290000000001E-5</c:v>
                </c:pt>
                <c:pt idx="10488">
                  <c:v>2.3463040000000002E-5</c:v>
                </c:pt>
                <c:pt idx="10489">
                  <c:v>2.3467269999999999E-5</c:v>
                </c:pt>
                <c:pt idx="10490">
                  <c:v>2.3442150000000001E-5</c:v>
                </c:pt>
                <c:pt idx="10491">
                  <c:v>2.343032E-5</c:v>
                </c:pt>
                <c:pt idx="10492">
                  <c:v>2.3435370000000001E-5</c:v>
                </c:pt>
                <c:pt idx="10493">
                  <c:v>2.3439450000000001E-5</c:v>
                </c:pt>
                <c:pt idx="10494">
                  <c:v>2.3443910000000002E-5</c:v>
                </c:pt>
                <c:pt idx="10495">
                  <c:v>2.3448859999999999E-5</c:v>
                </c:pt>
                <c:pt idx="10496">
                  <c:v>2.345324E-5</c:v>
                </c:pt>
                <c:pt idx="10497">
                  <c:v>2.3457180000000002E-5</c:v>
                </c:pt>
                <c:pt idx="10498">
                  <c:v>2.3461979999999999E-5</c:v>
                </c:pt>
                <c:pt idx="10499">
                  <c:v>2.3466090000000002E-5</c:v>
                </c:pt>
                <c:pt idx="10500">
                  <c:v>2.3470549999999998E-5</c:v>
                </c:pt>
                <c:pt idx="10501">
                  <c:v>2.3474679999999999E-5</c:v>
                </c:pt>
                <c:pt idx="10502">
                  <c:v>2.347958E-5</c:v>
                </c:pt>
                <c:pt idx="10503">
                  <c:v>2.3484209999999999E-5</c:v>
                </c:pt>
                <c:pt idx="10504">
                  <c:v>2.34588E-5</c:v>
                </c:pt>
                <c:pt idx="10505">
                  <c:v>2.344713E-5</c:v>
                </c:pt>
                <c:pt idx="10506">
                  <c:v>2.3451550000000001E-5</c:v>
                </c:pt>
                <c:pt idx="10507">
                  <c:v>2.3455970000000002E-5</c:v>
                </c:pt>
                <c:pt idx="10508">
                  <c:v>2.346099E-5</c:v>
                </c:pt>
                <c:pt idx="10509">
                  <c:v>2.3465229999999999E-5</c:v>
                </c:pt>
                <c:pt idx="10510">
                  <c:v>2.346951E-5</c:v>
                </c:pt>
                <c:pt idx="10511">
                  <c:v>2.3474080000000001E-5</c:v>
                </c:pt>
                <c:pt idx="10512">
                  <c:v>2.347871E-5</c:v>
                </c:pt>
                <c:pt idx="10513">
                  <c:v>2.3483080000000001E-5</c:v>
                </c:pt>
                <c:pt idx="10514">
                  <c:v>2.348757E-5</c:v>
                </c:pt>
                <c:pt idx="10515">
                  <c:v>2.349169E-5</c:v>
                </c:pt>
                <c:pt idx="10516">
                  <c:v>2.3496300000000001E-5</c:v>
                </c:pt>
                <c:pt idx="10517">
                  <c:v>2.3500520000000001E-5</c:v>
                </c:pt>
                <c:pt idx="10518">
                  <c:v>2.347546E-5</c:v>
                </c:pt>
                <c:pt idx="10519">
                  <c:v>2.3464119999999999E-5</c:v>
                </c:pt>
                <c:pt idx="10520">
                  <c:v>2.3468610000000002E-5</c:v>
                </c:pt>
                <c:pt idx="10521">
                  <c:v>2.3472929999999999E-5</c:v>
                </c:pt>
                <c:pt idx="10522">
                  <c:v>2.34774E-5</c:v>
                </c:pt>
                <c:pt idx="10523">
                  <c:v>2.3482210000000001E-5</c:v>
                </c:pt>
                <c:pt idx="10524">
                  <c:v>2.3486620000000001E-5</c:v>
                </c:pt>
                <c:pt idx="10525">
                  <c:v>2.3490799999999999E-5</c:v>
                </c:pt>
                <c:pt idx="10526">
                  <c:v>2.3495159999999999E-5</c:v>
                </c:pt>
                <c:pt idx="10527">
                  <c:v>2.3499569999999999E-5</c:v>
                </c:pt>
                <c:pt idx="10528">
                  <c:v>2.350423E-5</c:v>
                </c:pt>
                <c:pt idx="10529">
                  <c:v>2.3508719999999999E-5</c:v>
                </c:pt>
                <c:pt idx="10530">
                  <c:v>2.351295E-5</c:v>
                </c:pt>
                <c:pt idx="10531">
                  <c:v>2.3487790000000002E-5</c:v>
                </c:pt>
                <c:pt idx="10532">
                  <c:v>2.3476310000000002E-5</c:v>
                </c:pt>
                <c:pt idx="10533">
                  <c:v>2.348064E-5</c:v>
                </c:pt>
                <c:pt idx="10534">
                  <c:v>2.3485419999999998E-5</c:v>
                </c:pt>
                <c:pt idx="10535">
                  <c:v>2.348971E-5</c:v>
                </c:pt>
                <c:pt idx="10536">
                  <c:v>2.3494329999999998E-5</c:v>
                </c:pt>
                <c:pt idx="10537">
                  <c:v>2.3499020000000001E-5</c:v>
                </c:pt>
                <c:pt idx="10538">
                  <c:v>2.3503420000000001E-5</c:v>
                </c:pt>
                <c:pt idx="10539">
                  <c:v>2.3507640000000001E-5</c:v>
                </c:pt>
                <c:pt idx="10540">
                  <c:v>2.351217E-5</c:v>
                </c:pt>
                <c:pt idx="10541">
                  <c:v>2.3516500000000001E-5</c:v>
                </c:pt>
                <c:pt idx="10542">
                  <c:v>2.3521300000000001E-5</c:v>
                </c:pt>
                <c:pt idx="10543">
                  <c:v>2.3525519999999998E-5</c:v>
                </c:pt>
                <c:pt idx="10544">
                  <c:v>2.3529920000000001E-5</c:v>
                </c:pt>
                <c:pt idx="10545">
                  <c:v>2.3504740000000002E-5</c:v>
                </c:pt>
                <c:pt idx="10546">
                  <c:v>2.3493210000000001E-5</c:v>
                </c:pt>
                <c:pt idx="10547">
                  <c:v>2.34976E-5</c:v>
                </c:pt>
                <c:pt idx="10548">
                  <c:v>2.3502229999999999E-5</c:v>
                </c:pt>
                <c:pt idx="10549">
                  <c:v>2.3506520000000001E-5</c:v>
                </c:pt>
                <c:pt idx="10550">
                  <c:v>2.3511070000000001E-5</c:v>
                </c:pt>
                <c:pt idx="10551">
                  <c:v>2.3515390000000001E-5</c:v>
                </c:pt>
                <c:pt idx="10552">
                  <c:v>2.3520289999999998E-5</c:v>
                </c:pt>
                <c:pt idx="10553">
                  <c:v>2.3524970000000001E-5</c:v>
                </c:pt>
                <c:pt idx="10554">
                  <c:v>2.3529090000000001E-5</c:v>
                </c:pt>
                <c:pt idx="10555">
                  <c:v>2.3533550000000001E-5</c:v>
                </c:pt>
                <c:pt idx="10556">
                  <c:v>2.353819E-5</c:v>
                </c:pt>
                <c:pt idx="10557">
                  <c:v>2.3542479999999999E-5</c:v>
                </c:pt>
                <c:pt idx="10558">
                  <c:v>2.3546789999999999E-5</c:v>
                </c:pt>
                <c:pt idx="10559">
                  <c:v>2.3521930000000001E-5</c:v>
                </c:pt>
                <c:pt idx="10560">
                  <c:v>2.3510409999999998E-5</c:v>
                </c:pt>
                <c:pt idx="10561">
                  <c:v>2.3514969999999999E-5</c:v>
                </c:pt>
                <c:pt idx="10562">
                  <c:v>2.3519220000000001E-5</c:v>
                </c:pt>
                <c:pt idx="10563">
                  <c:v>2.3523870000000001E-5</c:v>
                </c:pt>
                <c:pt idx="10564">
                  <c:v>2.352898E-5</c:v>
                </c:pt>
                <c:pt idx="10565">
                  <c:v>2.3533E-5</c:v>
                </c:pt>
                <c:pt idx="10566">
                  <c:v>2.3537280000000001E-5</c:v>
                </c:pt>
                <c:pt idx="10567">
                  <c:v>2.354167E-5</c:v>
                </c:pt>
                <c:pt idx="10568">
                  <c:v>2.3546040000000001E-5</c:v>
                </c:pt>
                <c:pt idx="10569">
                  <c:v>2.3550650000000001E-5</c:v>
                </c:pt>
                <c:pt idx="10570">
                  <c:v>2.3554979999999999E-5</c:v>
                </c:pt>
                <c:pt idx="10571">
                  <c:v>2.35592E-5</c:v>
                </c:pt>
                <c:pt idx="10572">
                  <c:v>2.3564029999999999E-5</c:v>
                </c:pt>
                <c:pt idx="10573">
                  <c:v>2.353896E-5</c:v>
                </c:pt>
                <c:pt idx="10574">
                  <c:v>2.3527029999999999E-5</c:v>
                </c:pt>
                <c:pt idx="10575">
                  <c:v>2.3531769999999998E-5</c:v>
                </c:pt>
                <c:pt idx="10576">
                  <c:v>2.35363E-5</c:v>
                </c:pt>
                <c:pt idx="10577">
                  <c:v>2.3540689999999999E-5</c:v>
                </c:pt>
                <c:pt idx="10578">
                  <c:v>2.3544980000000001E-5</c:v>
                </c:pt>
                <c:pt idx="10579">
                  <c:v>2.3549780000000001E-5</c:v>
                </c:pt>
                <c:pt idx="10580">
                  <c:v>2.3554159999999999E-5</c:v>
                </c:pt>
                <c:pt idx="10581">
                  <c:v>2.3558889999999998E-5</c:v>
                </c:pt>
                <c:pt idx="10582">
                  <c:v>2.3562869999999999E-5</c:v>
                </c:pt>
                <c:pt idx="10583">
                  <c:v>2.3567210000000001E-5</c:v>
                </c:pt>
                <c:pt idx="10584">
                  <c:v>2.357151E-5</c:v>
                </c:pt>
                <c:pt idx="10585">
                  <c:v>2.3576080000000001E-5</c:v>
                </c:pt>
                <c:pt idx="10586">
                  <c:v>2.3580649999999999E-5</c:v>
                </c:pt>
                <c:pt idx="10587">
                  <c:v>2.3555709999999999E-5</c:v>
                </c:pt>
                <c:pt idx="10588">
                  <c:v>2.3543499999999999E-5</c:v>
                </c:pt>
                <c:pt idx="10589">
                  <c:v>2.3548320000000001E-5</c:v>
                </c:pt>
                <c:pt idx="10590">
                  <c:v>2.3553220000000001E-5</c:v>
                </c:pt>
                <c:pt idx="10591">
                  <c:v>2.355741E-5</c:v>
                </c:pt>
                <c:pt idx="10592">
                  <c:v>2.3561830000000001E-5</c:v>
                </c:pt>
                <c:pt idx="10593">
                  <c:v>2.3566290000000001E-5</c:v>
                </c:pt>
                <c:pt idx="10594">
                  <c:v>2.3570560000000002E-5</c:v>
                </c:pt>
                <c:pt idx="10595">
                  <c:v>2.357504E-5</c:v>
                </c:pt>
                <c:pt idx="10596">
                  <c:v>2.3579619999999998E-5</c:v>
                </c:pt>
                <c:pt idx="10597">
                  <c:v>2.358391E-5</c:v>
                </c:pt>
                <c:pt idx="10598">
                  <c:v>2.3588230000000001E-5</c:v>
                </c:pt>
                <c:pt idx="10599">
                  <c:v>2.3592659999999999E-5</c:v>
                </c:pt>
                <c:pt idx="10600">
                  <c:v>2.3597040000000001E-5</c:v>
                </c:pt>
                <c:pt idx="10601">
                  <c:v>2.357218E-5</c:v>
                </c:pt>
                <c:pt idx="10602">
                  <c:v>2.3560230000000001E-5</c:v>
                </c:pt>
                <c:pt idx="10603">
                  <c:v>2.356511E-5</c:v>
                </c:pt>
                <c:pt idx="10604">
                  <c:v>2.356977E-5</c:v>
                </c:pt>
                <c:pt idx="10605">
                  <c:v>2.3574059999999999E-5</c:v>
                </c:pt>
                <c:pt idx="10606">
                  <c:v>2.357863E-5</c:v>
                </c:pt>
                <c:pt idx="10607">
                  <c:v>2.3582660000000001E-5</c:v>
                </c:pt>
                <c:pt idx="10608">
                  <c:v>2.3587510000000001E-5</c:v>
                </c:pt>
                <c:pt idx="10609">
                  <c:v>2.3591860000000001E-5</c:v>
                </c:pt>
                <c:pt idx="10610">
                  <c:v>2.3596180000000001E-5</c:v>
                </c:pt>
                <c:pt idx="10611">
                  <c:v>2.3600649999999999E-5</c:v>
                </c:pt>
                <c:pt idx="10612">
                  <c:v>2.360497E-5</c:v>
                </c:pt>
                <c:pt idx="10613">
                  <c:v>2.360933E-5</c:v>
                </c:pt>
                <c:pt idx="10614">
                  <c:v>2.3613429999999999E-5</c:v>
                </c:pt>
                <c:pt idx="10615">
                  <c:v>2.358855E-5</c:v>
                </c:pt>
                <c:pt idx="10616">
                  <c:v>2.3576900000000001E-5</c:v>
                </c:pt>
                <c:pt idx="10617">
                  <c:v>2.3581590000000001E-5</c:v>
                </c:pt>
                <c:pt idx="10618">
                  <c:v>2.3585950000000001E-5</c:v>
                </c:pt>
                <c:pt idx="10619">
                  <c:v>2.3590519999999999E-5</c:v>
                </c:pt>
                <c:pt idx="10620">
                  <c:v>2.359499E-5</c:v>
                </c:pt>
                <c:pt idx="10621">
                  <c:v>2.3599529999999999E-5</c:v>
                </c:pt>
                <c:pt idx="10622">
                  <c:v>2.360376E-5</c:v>
                </c:pt>
                <c:pt idx="10623">
                  <c:v>2.360827E-5</c:v>
                </c:pt>
                <c:pt idx="10624">
                  <c:v>2.3612500000000001E-5</c:v>
                </c:pt>
                <c:pt idx="10625">
                  <c:v>2.361718E-5</c:v>
                </c:pt>
                <c:pt idx="10626">
                  <c:v>2.362163E-5</c:v>
                </c:pt>
                <c:pt idx="10627">
                  <c:v>2.3625920000000002E-5</c:v>
                </c:pt>
                <c:pt idx="10628">
                  <c:v>2.363025E-5</c:v>
                </c:pt>
                <c:pt idx="10629">
                  <c:v>2.360531E-5</c:v>
                </c:pt>
                <c:pt idx="10630">
                  <c:v>2.359383E-5</c:v>
                </c:pt>
                <c:pt idx="10631">
                  <c:v>2.3598179999999999E-5</c:v>
                </c:pt>
                <c:pt idx="10632">
                  <c:v>2.360241E-5</c:v>
                </c:pt>
                <c:pt idx="10633">
                  <c:v>2.360686E-5</c:v>
                </c:pt>
                <c:pt idx="10634">
                  <c:v>2.361171E-5</c:v>
                </c:pt>
                <c:pt idx="10635">
                  <c:v>2.361597E-5</c:v>
                </c:pt>
                <c:pt idx="10636">
                  <c:v>2.3620399999999998E-5</c:v>
                </c:pt>
                <c:pt idx="10637">
                  <c:v>2.362478E-5</c:v>
                </c:pt>
                <c:pt idx="10638">
                  <c:v>2.3629169999999999E-5</c:v>
                </c:pt>
                <c:pt idx="10639">
                  <c:v>2.3633330000000002E-5</c:v>
                </c:pt>
                <c:pt idx="10640">
                  <c:v>2.3637730000000001E-5</c:v>
                </c:pt>
                <c:pt idx="10641">
                  <c:v>2.3642439999999999E-5</c:v>
                </c:pt>
                <c:pt idx="10642">
                  <c:v>2.3646690000000001E-5</c:v>
                </c:pt>
                <c:pt idx="10643">
                  <c:v>2.3621460000000001E-5</c:v>
                </c:pt>
                <c:pt idx="10644">
                  <c:v>2.360992E-5</c:v>
                </c:pt>
                <c:pt idx="10645">
                  <c:v>2.361485E-5</c:v>
                </c:pt>
                <c:pt idx="10646">
                  <c:v>2.361868E-5</c:v>
                </c:pt>
                <c:pt idx="10647">
                  <c:v>2.3623440000000001E-5</c:v>
                </c:pt>
                <c:pt idx="10648">
                  <c:v>2.362807E-5</c:v>
                </c:pt>
                <c:pt idx="10649">
                  <c:v>2.3632229999999999E-5</c:v>
                </c:pt>
                <c:pt idx="10650">
                  <c:v>2.363669E-5</c:v>
                </c:pt>
                <c:pt idx="10651">
                  <c:v>2.3641260000000001E-5</c:v>
                </c:pt>
                <c:pt idx="10652">
                  <c:v>2.3645449999999999E-5</c:v>
                </c:pt>
                <c:pt idx="10653">
                  <c:v>2.364992E-5</c:v>
                </c:pt>
                <c:pt idx="10654">
                  <c:v>2.3654449999999998E-5</c:v>
                </c:pt>
                <c:pt idx="10655">
                  <c:v>2.3658469999999998E-5</c:v>
                </c:pt>
                <c:pt idx="10656">
                  <c:v>2.3662860000000001E-5</c:v>
                </c:pt>
                <c:pt idx="10657">
                  <c:v>2.3638E-5</c:v>
                </c:pt>
                <c:pt idx="10658">
                  <c:v>2.3626500000000002E-5</c:v>
                </c:pt>
                <c:pt idx="10659">
                  <c:v>2.3630719999999999E-5</c:v>
                </c:pt>
                <c:pt idx="10660">
                  <c:v>2.3634920000000001E-5</c:v>
                </c:pt>
                <c:pt idx="10661">
                  <c:v>2.3639710000000001E-5</c:v>
                </c:pt>
                <c:pt idx="10662">
                  <c:v>2.3643649999999999E-5</c:v>
                </c:pt>
                <c:pt idx="10663">
                  <c:v>2.3648670000000001E-5</c:v>
                </c:pt>
                <c:pt idx="10664">
                  <c:v>2.3652930000000001E-5</c:v>
                </c:pt>
                <c:pt idx="10665">
                  <c:v>2.3656960000000001E-5</c:v>
                </c:pt>
                <c:pt idx="10666">
                  <c:v>2.3661289999999999E-5</c:v>
                </c:pt>
                <c:pt idx="10667">
                  <c:v>2.3665399999999999E-5</c:v>
                </c:pt>
                <c:pt idx="10668">
                  <c:v>2.3669659999999999E-5</c:v>
                </c:pt>
                <c:pt idx="10669">
                  <c:v>2.3674369999999999E-5</c:v>
                </c:pt>
                <c:pt idx="10670">
                  <c:v>2.367878E-5</c:v>
                </c:pt>
                <c:pt idx="10671">
                  <c:v>2.36536E-5</c:v>
                </c:pt>
                <c:pt idx="10672">
                  <c:v>2.364202E-5</c:v>
                </c:pt>
                <c:pt idx="10673">
                  <c:v>2.364633E-5</c:v>
                </c:pt>
                <c:pt idx="10674">
                  <c:v>2.3650620000000002E-5</c:v>
                </c:pt>
                <c:pt idx="10675">
                  <c:v>2.365549E-5</c:v>
                </c:pt>
                <c:pt idx="10676">
                  <c:v>2.3659470000000001E-5</c:v>
                </c:pt>
                <c:pt idx="10677">
                  <c:v>2.3664170000000001E-5</c:v>
                </c:pt>
                <c:pt idx="10678">
                  <c:v>2.3668399999999999E-5</c:v>
                </c:pt>
                <c:pt idx="10679">
                  <c:v>2.3672709999999999E-5</c:v>
                </c:pt>
                <c:pt idx="10680">
                  <c:v>2.367733E-5</c:v>
                </c:pt>
                <c:pt idx="10681">
                  <c:v>2.368154E-5</c:v>
                </c:pt>
                <c:pt idx="10682">
                  <c:v>2.3685839999999999E-5</c:v>
                </c:pt>
                <c:pt idx="10683">
                  <c:v>2.369026E-5</c:v>
                </c:pt>
                <c:pt idx="10684">
                  <c:v>2.3694300000000001E-5</c:v>
                </c:pt>
                <c:pt idx="10685">
                  <c:v>2.3669170000000002E-5</c:v>
                </c:pt>
                <c:pt idx="10686">
                  <c:v>2.3657110000000002E-5</c:v>
                </c:pt>
                <c:pt idx="10687">
                  <c:v>2.3661819999999999E-5</c:v>
                </c:pt>
                <c:pt idx="10688">
                  <c:v>2.366634E-5</c:v>
                </c:pt>
                <c:pt idx="10689">
                  <c:v>2.3670729999999999E-5</c:v>
                </c:pt>
                <c:pt idx="10690">
                  <c:v>2.3674889999999999E-5</c:v>
                </c:pt>
                <c:pt idx="10691">
                  <c:v>2.3679349999999999E-5</c:v>
                </c:pt>
                <c:pt idx="10692">
                  <c:v>2.368397E-5</c:v>
                </c:pt>
                <c:pt idx="10693">
                  <c:v>2.3688010000000002E-5</c:v>
                </c:pt>
                <c:pt idx="10694">
                  <c:v>2.3692329999999999E-5</c:v>
                </c:pt>
                <c:pt idx="10695">
                  <c:v>2.3696839999999999E-5</c:v>
                </c:pt>
                <c:pt idx="10696">
                  <c:v>2.3701199999999999E-5</c:v>
                </c:pt>
                <c:pt idx="10697">
                  <c:v>2.370499E-5</c:v>
                </c:pt>
                <c:pt idx="10698">
                  <c:v>2.3709310000000001E-5</c:v>
                </c:pt>
                <c:pt idx="10699">
                  <c:v>2.36845E-5</c:v>
                </c:pt>
                <c:pt idx="10700">
                  <c:v>2.3672560000000002E-5</c:v>
                </c:pt>
                <c:pt idx="10701">
                  <c:v>2.367719E-5</c:v>
                </c:pt>
                <c:pt idx="10702">
                  <c:v>2.3681510000000001E-5</c:v>
                </c:pt>
                <c:pt idx="10703">
                  <c:v>2.368562E-5</c:v>
                </c:pt>
                <c:pt idx="10704">
                  <c:v>2.3690130000000001E-5</c:v>
                </c:pt>
                <c:pt idx="10705">
                  <c:v>2.369424E-5</c:v>
                </c:pt>
                <c:pt idx="10706">
                  <c:v>2.3698750000000001E-5</c:v>
                </c:pt>
                <c:pt idx="10707">
                  <c:v>2.3703210000000001E-5</c:v>
                </c:pt>
                <c:pt idx="10708">
                  <c:v>2.3707480000000002E-5</c:v>
                </c:pt>
                <c:pt idx="10709">
                  <c:v>2.3711749999999999E-5</c:v>
                </c:pt>
                <c:pt idx="10710">
                  <c:v>2.3715810000000002E-5</c:v>
                </c:pt>
                <c:pt idx="10711">
                  <c:v>2.3720310000000001E-5</c:v>
                </c:pt>
                <c:pt idx="10712">
                  <c:v>2.372441E-5</c:v>
                </c:pt>
                <c:pt idx="10713">
                  <c:v>2.3699570000000001E-5</c:v>
                </c:pt>
                <c:pt idx="10714">
                  <c:v>2.368775E-5</c:v>
                </c:pt>
                <c:pt idx="10715">
                  <c:v>2.369182E-5</c:v>
                </c:pt>
                <c:pt idx="10716">
                  <c:v>2.3696380000000001E-5</c:v>
                </c:pt>
                <c:pt idx="10717">
                  <c:v>2.3700749999999998E-5</c:v>
                </c:pt>
                <c:pt idx="10718">
                  <c:v>2.3704869999999999E-5</c:v>
                </c:pt>
                <c:pt idx="10719">
                  <c:v>2.3709260000000001E-5</c:v>
                </c:pt>
                <c:pt idx="10720">
                  <c:v>2.3713520000000001E-5</c:v>
                </c:pt>
                <c:pt idx="10721">
                  <c:v>2.3717709999999999E-5</c:v>
                </c:pt>
                <c:pt idx="10722">
                  <c:v>2.372204E-5</c:v>
                </c:pt>
                <c:pt idx="10723">
                  <c:v>2.37262E-5</c:v>
                </c:pt>
                <c:pt idx="10724">
                  <c:v>2.3730330000000001E-5</c:v>
                </c:pt>
                <c:pt idx="10725">
                  <c:v>2.3734459999999998E-5</c:v>
                </c:pt>
                <c:pt idx="10726">
                  <c:v>2.3738560000000001E-5</c:v>
                </c:pt>
                <c:pt idx="10727">
                  <c:v>2.3713689999999999E-5</c:v>
                </c:pt>
                <c:pt idx="10728">
                  <c:v>2.3702390000000001E-5</c:v>
                </c:pt>
                <c:pt idx="10729">
                  <c:v>2.370625E-5</c:v>
                </c:pt>
                <c:pt idx="10730">
                  <c:v>2.3710539999999999E-5</c:v>
                </c:pt>
                <c:pt idx="10731">
                  <c:v>2.371496E-5</c:v>
                </c:pt>
                <c:pt idx="10732">
                  <c:v>2.3719140000000001E-5</c:v>
                </c:pt>
                <c:pt idx="10733">
                  <c:v>2.372358E-5</c:v>
                </c:pt>
                <c:pt idx="10734">
                  <c:v>2.3727530000000002E-5</c:v>
                </c:pt>
                <c:pt idx="10735">
                  <c:v>2.3731940000000002E-5</c:v>
                </c:pt>
                <c:pt idx="10736">
                  <c:v>2.3736150000000001E-5</c:v>
                </c:pt>
                <c:pt idx="10737">
                  <c:v>2.3740419999999999E-5</c:v>
                </c:pt>
                <c:pt idx="10738">
                  <c:v>2.374426E-5</c:v>
                </c:pt>
                <c:pt idx="10739">
                  <c:v>2.3748469999999999E-5</c:v>
                </c:pt>
                <c:pt idx="10740">
                  <c:v>2.3752629999999999E-5</c:v>
                </c:pt>
                <c:pt idx="10741">
                  <c:v>2.375676E-5</c:v>
                </c:pt>
                <c:pt idx="10742">
                  <c:v>2.3731649999999998E-5</c:v>
                </c:pt>
                <c:pt idx="10743">
                  <c:v>2.3719880000000002E-5</c:v>
                </c:pt>
                <c:pt idx="10744">
                  <c:v>2.372416E-5</c:v>
                </c:pt>
                <c:pt idx="10745">
                  <c:v>2.3728200000000001E-5</c:v>
                </c:pt>
                <c:pt idx="10746">
                  <c:v>2.3732379999999999E-5</c:v>
                </c:pt>
                <c:pt idx="10747">
                  <c:v>2.3736839999999999E-5</c:v>
                </c:pt>
                <c:pt idx="10748">
                  <c:v>2.3741090000000001E-5</c:v>
                </c:pt>
                <c:pt idx="10749">
                  <c:v>2.374495E-5</c:v>
                </c:pt>
                <c:pt idx="10750">
                  <c:v>2.3749239999999999E-5</c:v>
                </c:pt>
                <c:pt idx="10751">
                  <c:v>2.375361E-5</c:v>
                </c:pt>
                <c:pt idx="10752">
                  <c:v>2.3757609999999998E-5</c:v>
                </c:pt>
                <c:pt idx="10753">
                  <c:v>2.376161E-5</c:v>
                </c:pt>
                <c:pt idx="10754">
                  <c:v>2.376568E-5</c:v>
                </c:pt>
                <c:pt idx="10755">
                  <c:v>2.3770040000000001E-5</c:v>
                </c:pt>
                <c:pt idx="10756">
                  <c:v>2.374455E-5</c:v>
                </c:pt>
                <c:pt idx="10757">
                  <c:v>2.3733140000000001E-5</c:v>
                </c:pt>
                <c:pt idx="10758">
                  <c:v>2.3737160000000001E-5</c:v>
                </c:pt>
                <c:pt idx="10759">
                  <c:v>2.3741539999999999E-5</c:v>
                </c:pt>
                <c:pt idx="10760">
                  <c:v>2.3745699999999999E-5</c:v>
                </c:pt>
                <c:pt idx="10761">
                  <c:v>2.374984E-5</c:v>
                </c:pt>
                <c:pt idx="10762">
                  <c:v>2.3753799999999999E-5</c:v>
                </c:pt>
                <c:pt idx="10763">
                  <c:v>2.3758059999999999E-5</c:v>
                </c:pt>
                <c:pt idx="10764">
                  <c:v>2.3762350000000001E-5</c:v>
                </c:pt>
                <c:pt idx="10765">
                  <c:v>2.3766479999999999E-5</c:v>
                </c:pt>
                <c:pt idx="10766">
                  <c:v>2.3770699999999999E-5</c:v>
                </c:pt>
                <c:pt idx="10767">
                  <c:v>2.377464E-5</c:v>
                </c:pt>
                <c:pt idx="10768">
                  <c:v>2.3778689999999999E-5</c:v>
                </c:pt>
                <c:pt idx="10769">
                  <c:v>2.378263E-5</c:v>
                </c:pt>
                <c:pt idx="10770">
                  <c:v>2.3757759999999999E-5</c:v>
                </c:pt>
                <c:pt idx="10771">
                  <c:v>2.3745640000000001E-5</c:v>
                </c:pt>
                <c:pt idx="10772">
                  <c:v>2.3749990000000001E-5</c:v>
                </c:pt>
                <c:pt idx="10773">
                  <c:v>2.3753939999999999E-5</c:v>
                </c:pt>
                <c:pt idx="10774">
                  <c:v>2.3757980000000001E-5</c:v>
                </c:pt>
                <c:pt idx="10775">
                  <c:v>2.3762309999999998E-5</c:v>
                </c:pt>
                <c:pt idx="10776">
                  <c:v>2.3766370000000001E-5</c:v>
                </c:pt>
                <c:pt idx="10777">
                  <c:v>2.3770440000000001E-5</c:v>
                </c:pt>
                <c:pt idx="10778">
                  <c:v>2.377458E-5</c:v>
                </c:pt>
                <c:pt idx="10779">
                  <c:v>2.3778539999999999E-5</c:v>
                </c:pt>
                <c:pt idx="10780">
                  <c:v>2.3782899999999999E-5</c:v>
                </c:pt>
                <c:pt idx="10781">
                  <c:v>2.378693E-5</c:v>
                </c:pt>
                <c:pt idx="10782">
                  <c:v>2.379072E-5</c:v>
                </c:pt>
                <c:pt idx="10783">
                  <c:v>2.379503E-5</c:v>
                </c:pt>
                <c:pt idx="10784">
                  <c:v>2.37695E-5</c:v>
                </c:pt>
                <c:pt idx="10785">
                  <c:v>2.3757740000000001E-5</c:v>
                </c:pt>
                <c:pt idx="10786">
                  <c:v>2.3762060000000001E-5</c:v>
                </c:pt>
                <c:pt idx="10787">
                  <c:v>2.3766089999999999E-5</c:v>
                </c:pt>
                <c:pt idx="10788">
                  <c:v>2.3770409999999999E-5</c:v>
                </c:pt>
                <c:pt idx="10789">
                  <c:v>2.3774229999999999E-5</c:v>
                </c:pt>
                <c:pt idx="10790">
                  <c:v>2.3778230000000001E-5</c:v>
                </c:pt>
                <c:pt idx="10791">
                  <c:v>2.3782250000000001E-5</c:v>
                </c:pt>
                <c:pt idx="10792">
                  <c:v>2.3786389999999999E-5</c:v>
                </c:pt>
                <c:pt idx="10793">
                  <c:v>2.379061E-5</c:v>
                </c:pt>
                <c:pt idx="10794">
                  <c:v>2.3794569999999999E-5</c:v>
                </c:pt>
                <c:pt idx="10795">
                  <c:v>2.379856E-5</c:v>
                </c:pt>
                <c:pt idx="10796">
                  <c:v>2.3802740000000001E-5</c:v>
                </c:pt>
                <c:pt idx="10797">
                  <c:v>2.3806629999999999E-5</c:v>
                </c:pt>
                <c:pt idx="10798">
                  <c:v>2.3810459999999999E-5</c:v>
                </c:pt>
                <c:pt idx="10799">
                  <c:v>2.3785310000000001E-5</c:v>
                </c:pt>
                <c:pt idx="10800">
                  <c:v>2.3773159999999999E-5</c:v>
                </c:pt>
                <c:pt idx="10801">
                  <c:v>2.3777030000000002E-5</c:v>
                </c:pt>
                <c:pt idx="10802">
                  <c:v>2.3781330000000001E-5</c:v>
                </c:pt>
                <c:pt idx="10803">
                  <c:v>2.378548E-5</c:v>
                </c:pt>
                <c:pt idx="10804">
                  <c:v>2.3789470000000001E-5</c:v>
                </c:pt>
                <c:pt idx="10805">
                  <c:v>2.379337E-5</c:v>
                </c:pt>
                <c:pt idx="10806">
                  <c:v>2.3797289999999999E-5</c:v>
                </c:pt>
                <c:pt idx="10807">
                  <c:v>2.3801109999999999E-5</c:v>
                </c:pt>
                <c:pt idx="10808">
                  <c:v>2.3805260000000001E-5</c:v>
                </c:pt>
                <c:pt idx="10809">
                  <c:v>2.3809239999999998E-5</c:v>
                </c:pt>
                <c:pt idx="10810">
                  <c:v>2.3813110000000001E-5</c:v>
                </c:pt>
                <c:pt idx="10811">
                  <c:v>2.3817070000000001E-5</c:v>
                </c:pt>
                <c:pt idx="10812">
                  <c:v>2.382079E-5</c:v>
                </c:pt>
                <c:pt idx="10813">
                  <c:v>2.3795420000000001E-5</c:v>
                </c:pt>
                <c:pt idx="10814">
                  <c:v>2.3783460000000001E-5</c:v>
                </c:pt>
                <c:pt idx="10815">
                  <c:v>2.3787580000000001E-5</c:v>
                </c:pt>
                <c:pt idx="10816">
                  <c:v>2.3791850000000002E-5</c:v>
                </c:pt>
                <c:pt idx="10817">
                  <c:v>2.37959E-5</c:v>
                </c:pt>
                <c:pt idx="10818">
                  <c:v>2.3799659999999999E-5</c:v>
                </c:pt>
                <c:pt idx="10819">
                  <c:v>2.3803510000000001E-5</c:v>
                </c:pt>
                <c:pt idx="10820">
                  <c:v>2.380757E-5</c:v>
                </c:pt>
                <c:pt idx="10821">
                  <c:v>2.3811809999999999E-5</c:v>
                </c:pt>
                <c:pt idx="10822">
                  <c:v>2.3815689999999999E-5</c:v>
                </c:pt>
                <c:pt idx="10823">
                  <c:v>2.381943E-5</c:v>
                </c:pt>
                <c:pt idx="10824">
                  <c:v>2.3823380000000002E-5</c:v>
                </c:pt>
                <c:pt idx="10825">
                  <c:v>2.3827259999999999E-5</c:v>
                </c:pt>
                <c:pt idx="10826">
                  <c:v>2.3831170000000001E-5</c:v>
                </c:pt>
                <c:pt idx="10827">
                  <c:v>2.3805700000000001E-5</c:v>
                </c:pt>
                <c:pt idx="10828">
                  <c:v>2.3793659999999999E-5</c:v>
                </c:pt>
                <c:pt idx="10829">
                  <c:v>2.379773E-5</c:v>
                </c:pt>
                <c:pt idx="10830">
                  <c:v>2.380161E-5</c:v>
                </c:pt>
                <c:pt idx="10831">
                  <c:v>2.3805609999999999E-5</c:v>
                </c:pt>
                <c:pt idx="10832">
                  <c:v>2.3809860000000001E-5</c:v>
                </c:pt>
                <c:pt idx="10833">
                  <c:v>2.381352E-5</c:v>
                </c:pt>
                <c:pt idx="10834">
                  <c:v>2.3817479999999999E-5</c:v>
                </c:pt>
                <c:pt idx="10835">
                  <c:v>2.3821159999999999E-5</c:v>
                </c:pt>
                <c:pt idx="10836">
                  <c:v>2.3825469999999999E-5</c:v>
                </c:pt>
                <c:pt idx="10837">
                  <c:v>2.3829109999999999E-5</c:v>
                </c:pt>
                <c:pt idx="10838">
                  <c:v>2.3832870000000001E-5</c:v>
                </c:pt>
                <c:pt idx="10839">
                  <c:v>2.3836709999999999E-5</c:v>
                </c:pt>
                <c:pt idx="10840">
                  <c:v>2.384069E-5</c:v>
                </c:pt>
                <c:pt idx="10841">
                  <c:v>2.3844490000000001E-5</c:v>
                </c:pt>
                <c:pt idx="10842">
                  <c:v>2.3819260000000001E-5</c:v>
                </c:pt>
                <c:pt idx="10843">
                  <c:v>2.3806960000000002E-5</c:v>
                </c:pt>
                <c:pt idx="10844">
                  <c:v>2.3810889999999999E-5</c:v>
                </c:pt>
                <c:pt idx="10845">
                  <c:v>2.3814959999999999E-5</c:v>
                </c:pt>
                <c:pt idx="10846">
                  <c:v>2.3818889999999999E-5</c:v>
                </c:pt>
                <c:pt idx="10847">
                  <c:v>2.3822750000000002E-5</c:v>
                </c:pt>
                <c:pt idx="10848">
                  <c:v>2.3826589999999999E-5</c:v>
                </c:pt>
                <c:pt idx="10849">
                  <c:v>2.3830500000000002E-5</c:v>
                </c:pt>
                <c:pt idx="10850">
                  <c:v>2.383421E-5</c:v>
                </c:pt>
                <c:pt idx="10851">
                  <c:v>2.3838059999999999E-5</c:v>
                </c:pt>
                <c:pt idx="10852">
                  <c:v>2.384195E-5</c:v>
                </c:pt>
                <c:pt idx="10853">
                  <c:v>2.384569E-5</c:v>
                </c:pt>
                <c:pt idx="10854">
                  <c:v>2.3849249999999999E-5</c:v>
                </c:pt>
                <c:pt idx="10855">
                  <c:v>2.385315E-5</c:v>
                </c:pt>
                <c:pt idx="10856">
                  <c:v>2.382796E-5</c:v>
                </c:pt>
                <c:pt idx="10857">
                  <c:v>2.3815449999999999E-5</c:v>
                </c:pt>
                <c:pt idx="10858">
                  <c:v>2.3819319999999999E-5</c:v>
                </c:pt>
                <c:pt idx="10859">
                  <c:v>2.3823439999999999E-5</c:v>
                </c:pt>
                <c:pt idx="10860">
                  <c:v>2.3827240000000001E-5</c:v>
                </c:pt>
                <c:pt idx="10861">
                  <c:v>2.3830999999999999E-5</c:v>
                </c:pt>
                <c:pt idx="10862">
                  <c:v>2.383513E-5</c:v>
                </c:pt>
                <c:pt idx="10863">
                  <c:v>2.383886E-5</c:v>
                </c:pt>
                <c:pt idx="10864">
                  <c:v>2.384263E-5</c:v>
                </c:pt>
                <c:pt idx="10865">
                  <c:v>2.384626E-5</c:v>
                </c:pt>
                <c:pt idx="10866">
                  <c:v>2.3850160000000001E-5</c:v>
                </c:pt>
                <c:pt idx="10867">
                  <c:v>2.385372E-5</c:v>
                </c:pt>
                <c:pt idx="10868">
                  <c:v>2.385765E-5</c:v>
                </c:pt>
                <c:pt idx="10869">
                  <c:v>2.3861240000000001E-5</c:v>
                </c:pt>
                <c:pt idx="10870">
                  <c:v>2.383604E-5</c:v>
                </c:pt>
                <c:pt idx="10871">
                  <c:v>2.3823679999999999E-5</c:v>
                </c:pt>
                <c:pt idx="10872">
                  <c:v>2.3827559999999999E-5</c:v>
                </c:pt>
                <c:pt idx="10873">
                  <c:v>2.3831610000000001E-5</c:v>
                </c:pt>
                <c:pt idx="10874">
                  <c:v>2.3835240000000001E-5</c:v>
                </c:pt>
                <c:pt idx="10875">
                  <c:v>2.3838989999999999E-5</c:v>
                </c:pt>
                <c:pt idx="10876">
                  <c:v>2.3842890000000001E-5</c:v>
                </c:pt>
                <c:pt idx="10877">
                  <c:v>2.384665E-5</c:v>
                </c:pt>
                <c:pt idx="10878">
                  <c:v>2.385067E-5</c:v>
                </c:pt>
                <c:pt idx="10879">
                  <c:v>2.3854220000000001E-5</c:v>
                </c:pt>
                <c:pt idx="10880">
                  <c:v>2.3857720000000002E-5</c:v>
                </c:pt>
                <c:pt idx="10881">
                  <c:v>2.3861749999999999E-5</c:v>
                </c:pt>
                <c:pt idx="10882">
                  <c:v>2.3865629999999999E-5</c:v>
                </c:pt>
                <c:pt idx="10883">
                  <c:v>2.3869019999999999E-5</c:v>
                </c:pt>
                <c:pt idx="10884">
                  <c:v>2.3872870000000001E-5</c:v>
                </c:pt>
                <c:pt idx="10885">
                  <c:v>2.384752E-5</c:v>
                </c:pt>
                <c:pt idx="10886">
                  <c:v>2.3835249999999999E-5</c:v>
                </c:pt>
                <c:pt idx="10887">
                  <c:v>2.3838839999999999E-5</c:v>
                </c:pt>
                <c:pt idx="10888">
                  <c:v>2.3842899999999998E-5</c:v>
                </c:pt>
                <c:pt idx="10889">
                  <c:v>2.3846489999999999E-5</c:v>
                </c:pt>
                <c:pt idx="10890">
                  <c:v>2.3849920000000002E-5</c:v>
                </c:pt>
                <c:pt idx="10891">
                  <c:v>2.3853899999999999E-5</c:v>
                </c:pt>
                <c:pt idx="10892">
                  <c:v>2.3857560000000001E-5</c:v>
                </c:pt>
                <c:pt idx="10893">
                  <c:v>2.3861540000000001E-5</c:v>
                </c:pt>
                <c:pt idx="10894">
                  <c:v>2.386496E-5</c:v>
                </c:pt>
                <c:pt idx="10895">
                  <c:v>2.3868719999999999E-5</c:v>
                </c:pt>
                <c:pt idx="10896">
                  <c:v>2.3872599999999999E-5</c:v>
                </c:pt>
                <c:pt idx="10897">
                  <c:v>2.3875970000000001E-5</c:v>
                </c:pt>
                <c:pt idx="10898">
                  <c:v>2.3879519999999999E-5</c:v>
                </c:pt>
                <c:pt idx="10899">
                  <c:v>2.3854620000000002E-5</c:v>
                </c:pt>
                <c:pt idx="10900">
                  <c:v>2.3842070000000001E-5</c:v>
                </c:pt>
                <c:pt idx="10901">
                  <c:v>2.3845990000000001E-5</c:v>
                </c:pt>
                <c:pt idx="10902">
                  <c:v>2.384937E-5</c:v>
                </c:pt>
                <c:pt idx="10903">
                  <c:v>2.3853400000000001E-5</c:v>
                </c:pt>
                <c:pt idx="10904">
                  <c:v>2.3856949999999999E-5</c:v>
                </c:pt>
                <c:pt idx="10905">
                  <c:v>2.386094E-5</c:v>
                </c:pt>
                <c:pt idx="10906">
                  <c:v>2.3864709999999999E-5</c:v>
                </c:pt>
                <c:pt idx="10907">
                  <c:v>2.386811E-5</c:v>
                </c:pt>
                <c:pt idx="10908">
                  <c:v>2.387194E-5</c:v>
                </c:pt>
                <c:pt idx="10909">
                  <c:v>2.387547E-5</c:v>
                </c:pt>
                <c:pt idx="10910">
                  <c:v>2.3878939999999999E-5</c:v>
                </c:pt>
                <c:pt idx="10911">
                  <c:v>2.388278E-5</c:v>
                </c:pt>
                <c:pt idx="10912">
                  <c:v>2.3886190000000001E-5</c:v>
                </c:pt>
                <c:pt idx="10913">
                  <c:v>2.3889730000000001E-5</c:v>
                </c:pt>
                <c:pt idx="10914">
                  <c:v>2.3864319999999999E-5</c:v>
                </c:pt>
                <c:pt idx="10915">
                  <c:v>2.3852359999999999E-5</c:v>
                </c:pt>
                <c:pt idx="10916">
                  <c:v>2.3855780000000002E-5</c:v>
                </c:pt>
                <c:pt idx="10917">
                  <c:v>2.3859469999999999E-5</c:v>
                </c:pt>
                <c:pt idx="10918">
                  <c:v>2.3863330000000001E-5</c:v>
                </c:pt>
                <c:pt idx="10919">
                  <c:v>2.3866789999999999E-5</c:v>
                </c:pt>
                <c:pt idx="10920">
                  <c:v>2.387029E-5</c:v>
                </c:pt>
                <c:pt idx="10921">
                  <c:v>2.387441E-5</c:v>
                </c:pt>
                <c:pt idx="10922">
                  <c:v>2.387785E-5</c:v>
                </c:pt>
                <c:pt idx="10923">
                  <c:v>2.3881400000000001E-5</c:v>
                </c:pt>
                <c:pt idx="10924">
                  <c:v>2.3884880000000001E-5</c:v>
                </c:pt>
                <c:pt idx="10925">
                  <c:v>2.3888579999999999E-5</c:v>
                </c:pt>
                <c:pt idx="10926">
                  <c:v>2.3892109999999998E-5</c:v>
                </c:pt>
                <c:pt idx="10927">
                  <c:v>2.3895580000000001E-5</c:v>
                </c:pt>
                <c:pt idx="10928">
                  <c:v>2.387024E-5</c:v>
                </c:pt>
                <c:pt idx="10929">
                  <c:v>2.3857810000000001E-5</c:v>
                </c:pt>
                <c:pt idx="10930">
                  <c:v>2.3861449999999998E-5</c:v>
                </c:pt>
                <c:pt idx="10931">
                  <c:v>2.3865020000000001E-5</c:v>
                </c:pt>
                <c:pt idx="10932">
                  <c:v>2.3868919999999999E-5</c:v>
                </c:pt>
                <c:pt idx="10933">
                  <c:v>2.387223E-5</c:v>
                </c:pt>
                <c:pt idx="10934">
                  <c:v>2.3875689999999998E-5</c:v>
                </c:pt>
                <c:pt idx="10935">
                  <c:v>2.3879809999999999E-5</c:v>
                </c:pt>
                <c:pt idx="10936">
                  <c:v>2.388327E-5</c:v>
                </c:pt>
                <c:pt idx="10937">
                  <c:v>2.3886839999999999E-5</c:v>
                </c:pt>
                <c:pt idx="10938">
                  <c:v>2.3890469999999999E-5</c:v>
                </c:pt>
                <c:pt idx="10939">
                  <c:v>2.389392E-5</c:v>
                </c:pt>
                <c:pt idx="10940">
                  <c:v>2.389717E-5</c:v>
                </c:pt>
                <c:pt idx="10941">
                  <c:v>2.3900970000000002E-5</c:v>
                </c:pt>
                <c:pt idx="10942">
                  <c:v>2.3904210000000001E-5</c:v>
                </c:pt>
                <c:pt idx="10943">
                  <c:v>2.3878949999999999E-5</c:v>
                </c:pt>
                <c:pt idx="10944">
                  <c:v>2.386666E-5</c:v>
                </c:pt>
                <c:pt idx="10945">
                  <c:v>2.3870119999999998E-5</c:v>
                </c:pt>
                <c:pt idx="10946">
                  <c:v>2.3873859999999999E-5</c:v>
                </c:pt>
                <c:pt idx="10947">
                  <c:v>2.3877439999999999E-5</c:v>
                </c:pt>
                <c:pt idx="10948">
                  <c:v>2.388114E-5</c:v>
                </c:pt>
                <c:pt idx="10949">
                  <c:v>2.3884880000000001E-5</c:v>
                </c:pt>
                <c:pt idx="10950">
                  <c:v>2.3887780000000001E-5</c:v>
                </c:pt>
                <c:pt idx="10951">
                  <c:v>2.3891579999999999E-5</c:v>
                </c:pt>
                <c:pt idx="10952">
                  <c:v>2.3895159999999998E-5</c:v>
                </c:pt>
                <c:pt idx="10953">
                  <c:v>2.3898659999999999E-5</c:v>
                </c:pt>
                <c:pt idx="10954">
                  <c:v>2.3902320000000001E-5</c:v>
                </c:pt>
                <c:pt idx="10955">
                  <c:v>2.390536E-5</c:v>
                </c:pt>
                <c:pt idx="10956">
                  <c:v>2.3908969999999999E-5</c:v>
                </c:pt>
                <c:pt idx="10957">
                  <c:v>2.388356E-5</c:v>
                </c:pt>
                <c:pt idx="10958">
                  <c:v>2.3871170000000001E-5</c:v>
                </c:pt>
                <c:pt idx="10959">
                  <c:v>2.3874629999999999E-5</c:v>
                </c:pt>
                <c:pt idx="10960">
                  <c:v>2.387813E-5</c:v>
                </c:pt>
                <c:pt idx="10961">
                  <c:v>2.3882020000000001E-5</c:v>
                </c:pt>
                <c:pt idx="10962">
                  <c:v>2.3885170000000001E-5</c:v>
                </c:pt>
                <c:pt idx="10963">
                  <c:v>2.3889140000000001E-5</c:v>
                </c:pt>
                <c:pt idx="10964">
                  <c:v>2.3892820000000001E-5</c:v>
                </c:pt>
                <c:pt idx="10965">
                  <c:v>2.3895889999999999E-5</c:v>
                </c:pt>
                <c:pt idx="10966">
                  <c:v>2.3899260000000001E-5</c:v>
                </c:pt>
                <c:pt idx="10967">
                  <c:v>2.3902800000000001E-5</c:v>
                </c:pt>
                <c:pt idx="10968">
                  <c:v>2.3906209999999999E-5</c:v>
                </c:pt>
                <c:pt idx="10969">
                  <c:v>2.3909789999999999E-5</c:v>
                </c:pt>
                <c:pt idx="10970">
                  <c:v>2.3913170000000001E-5</c:v>
                </c:pt>
                <c:pt idx="10971">
                  <c:v>2.3916629999999999E-5</c:v>
                </c:pt>
                <c:pt idx="10972">
                  <c:v>2.389116E-5</c:v>
                </c:pt>
                <c:pt idx="10973">
                  <c:v>2.3878889999999999E-5</c:v>
                </c:pt>
                <c:pt idx="10974">
                  <c:v>2.38823E-5</c:v>
                </c:pt>
                <c:pt idx="10975">
                  <c:v>2.3885819999999999E-5</c:v>
                </c:pt>
                <c:pt idx="10976">
                  <c:v>2.3889330000000001E-5</c:v>
                </c:pt>
                <c:pt idx="10977">
                  <c:v>2.38929E-5</c:v>
                </c:pt>
                <c:pt idx="10978">
                  <c:v>2.3896369999999998E-5</c:v>
                </c:pt>
                <c:pt idx="10979">
                  <c:v>2.3899940000000001E-5</c:v>
                </c:pt>
                <c:pt idx="10980">
                  <c:v>2.390327E-5</c:v>
                </c:pt>
                <c:pt idx="10981">
                  <c:v>2.3906259999999999E-5</c:v>
                </c:pt>
                <c:pt idx="10982">
                  <c:v>2.3909939999999999E-5</c:v>
                </c:pt>
                <c:pt idx="10983">
                  <c:v>2.3913610000000002E-5</c:v>
                </c:pt>
                <c:pt idx="10984">
                  <c:v>2.3916940000000001E-5</c:v>
                </c:pt>
                <c:pt idx="10985">
                  <c:v>2.392008E-5</c:v>
                </c:pt>
                <c:pt idx="10986">
                  <c:v>2.3894620000000001E-5</c:v>
                </c:pt>
                <c:pt idx="10987">
                  <c:v>2.3882189999999999E-5</c:v>
                </c:pt>
                <c:pt idx="10988">
                  <c:v>2.3886000000000001E-5</c:v>
                </c:pt>
                <c:pt idx="10989">
                  <c:v>2.3889150000000001E-5</c:v>
                </c:pt>
                <c:pt idx="10990">
                  <c:v>2.3892820000000001E-5</c:v>
                </c:pt>
                <c:pt idx="10991">
                  <c:v>2.3896179999999999E-5</c:v>
                </c:pt>
                <c:pt idx="10992">
                  <c:v>2.3899579999999999E-5</c:v>
                </c:pt>
                <c:pt idx="10993">
                  <c:v>2.3903040000000001E-5</c:v>
                </c:pt>
                <c:pt idx="10994">
                  <c:v>2.3906580000000001E-5</c:v>
                </c:pt>
                <c:pt idx="10995">
                  <c:v>2.3910070000000001E-5</c:v>
                </c:pt>
                <c:pt idx="10996">
                  <c:v>2.3913329999999999E-5</c:v>
                </c:pt>
                <c:pt idx="10997">
                  <c:v>2.391679E-5</c:v>
                </c:pt>
                <c:pt idx="10998">
                  <c:v>2.3919869999999999E-5</c:v>
                </c:pt>
                <c:pt idx="10999">
                  <c:v>2.3923240000000001E-5</c:v>
                </c:pt>
                <c:pt idx="11000">
                  <c:v>2.392652E-5</c:v>
                </c:pt>
                <c:pt idx="11001">
                  <c:v>2.3901400000000001E-5</c:v>
                </c:pt>
                <c:pt idx="11002">
                  <c:v>2.3889090000000001E-5</c:v>
                </c:pt>
                <c:pt idx="11003">
                  <c:v>2.3892390000000001E-5</c:v>
                </c:pt>
                <c:pt idx="11004">
                  <c:v>2.389572E-5</c:v>
                </c:pt>
                <c:pt idx="11005">
                  <c:v>2.3898920000000001E-5</c:v>
                </c:pt>
                <c:pt idx="11006">
                  <c:v>2.3902479999999999E-5</c:v>
                </c:pt>
                <c:pt idx="11007">
                  <c:v>2.390603E-5</c:v>
                </c:pt>
                <c:pt idx="11008">
                  <c:v>2.3909430000000001E-5</c:v>
                </c:pt>
                <c:pt idx="11009">
                  <c:v>2.3912939999999999E-5</c:v>
                </c:pt>
                <c:pt idx="11010">
                  <c:v>2.3916089999999999E-5</c:v>
                </c:pt>
                <c:pt idx="11011">
                  <c:v>2.391979E-5</c:v>
                </c:pt>
                <c:pt idx="11012">
                  <c:v>2.3923000000000001E-5</c:v>
                </c:pt>
                <c:pt idx="11013">
                  <c:v>2.392623E-5</c:v>
                </c:pt>
                <c:pt idx="11014">
                  <c:v>2.3929540000000001E-5</c:v>
                </c:pt>
                <c:pt idx="11015">
                  <c:v>2.3932730000000001E-5</c:v>
                </c:pt>
                <c:pt idx="11016">
                  <c:v>2.390719E-5</c:v>
                </c:pt>
                <c:pt idx="11017">
                  <c:v>2.3894819999999998E-5</c:v>
                </c:pt>
                <c:pt idx="11018">
                  <c:v>2.389818E-5</c:v>
                </c:pt>
                <c:pt idx="11019">
                  <c:v>2.3901540000000001E-5</c:v>
                </c:pt>
                <c:pt idx="11020">
                  <c:v>2.3905220000000001E-5</c:v>
                </c:pt>
                <c:pt idx="11021">
                  <c:v>2.3908280000000001E-5</c:v>
                </c:pt>
                <c:pt idx="11022">
                  <c:v>2.3911620000000001E-5</c:v>
                </c:pt>
                <c:pt idx="11023">
                  <c:v>2.3915490000000001E-5</c:v>
                </c:pt>
                <c:pt idx="11024">
                  <c:v>2.3918069999999998E-5</c:v>
                </c:pt>
                <c:pt idx="11025">
                  <c:v>2.392148E-5</c:v>
                </c:pt>
                <c:pt idx="11026">
                  <c:v>2.3925170000000001E-5</c:v>
                </c:pt>
                <c:pt idx="11027">
                  <c:v>2.3928339999999999E-5</c:v>
                </c:pt>
                <c:pt idx="11028">
                  <c:v>2.3931739999999999E-5</c:v>
                </c:pt>
                <c:pt idx="11029">
                  <c:v>2.3935029999999999E-5</c:v>
                </c:pt>
                <c:pt idx="11030">
                  <c:v>2.3909200000000001E-5</c:v>
                </c:pt>
                <c:pt idx="11031">
                  <c:v>2.3896990000000001E-5</c:v>
                </c:pt>
                <c:pt idx="11032">
                  <c:v>2.3900720000000001E-5</c:v>
                </c:pt>
                <c:pt idx="11033">
                  <c:v>2.3903770000000001E-5</c:v>
                </c:pt>
                <c:pt idx="11034">
                  <c:v>2.3907020000000001E-5</c:v>
                </c:pt>
                <c:pt idx="11035">
                  <c:v>2.3910600000000001E-5</c:v>
                </c:pt>
                <c:pt idx="11036">
                  <c:v>2.3913890000000001E-5</c:v>
                </c:pt>
                <c:pt idx="11037">
                  <c:v>2.3917380000000001E-5</c:v>
                </c:pt>
                <c:pt idx="11038">
                  <c:v>2.392052E-5</c:v>
                </c:pt>
                <c:pt idx="11039">
                  <c:v>2.3923820000000001E-5</c:v>
                </c:pt>
                <c:pt idx="11040">
                  <c:v>2.3927350000000001E-5</c:v>
                </c:pt>
                <c:pt idx="11041">
                  <c:v>2.3930329999999999E-5</c:v>
                </c:pt>
                <c:pt idx="11042">
                  <c:v>2.393368E-5</c:v>
                </c:pt>
                <c:pt idx="11043">
                  <c:v>2.3936660000000001E-5</c:v>
                </c:pt>
                <c:pt idx="11044">
                  <c:v>2.3940040000000001E-5</c:v>
                </c:pt>
                <c:pt idx="11045">
                  <c:v>2.391456E-5</c:v>
                </c:pt>
                <c:pt idx="11046">
                  <c:v>2.3902320000000001E-5</c:v>
                </c:pt>
                <c:pt idx="11047">
                  <c:v>2.39054E-5</c:v>
                </c:pt>
                <c:pt idx="11048">
                  <c:v>2.390884E-5</c:v>
                </c:pt>
                <c:pt idx="11049">
                  <c:v>2.391223E-5</c:v>
                </c:pt>
                <c:pt idx="11050">
                  <c:v>2.391576E-5</c:v>
                </c:pt>
                <c:pt idx="11051">
                  <c:v>2.391886E-5</c:v>
                </c:pt>
                <c:pt idx="11052">
                  <c:v>2.3921780000000001E-5</c:v>
                </c:pt>
                <c:pt idx="11053">
                  <c:v>2.3925539999999999E-5</c:v>
                </c:pt>
                <c:pt idx="11054">
                  <c:v>2.392855E-5</c:v>
                </c:pt>
                <c:pt idx="11055">
                  <c:v>2.39319E-5</c:v>
                </c:pt>
                <c:pt idx="11056">
                  <c:v>2.3934720000000001E-5</c:v>
                </c:pt>
                <c:pt idx="11057">
                  <c:v>2.3938169999999999E-5</c:v>
                </c:pt>
                <c:pt idx="11058">
                  <c:v>2.3941550000000001E-5</c:v>
                </c:pt>
                <c:pt idx="11059">
                  <c:v>2.3944640000000001E-5</c:v>
                </c:pt>
                <c:pt idx="11060">
                  <c:v>2.3919270000000001E-5</c:v>
                </c:pt>
                <c:pt idx="11061">
                  <c:v>2.3906639999999999E-5</c:v>
                </c:pt>
                <c:pt idx="11062">
                  <c:v>2.39101E-5</c:v>
                </c:pt>
                <c:pt idx="11063">
                  <c:v>2.3912799999999999E-5</c:v>
                </c:pt>
                <c:pt idx="11064">
                  <c:v>2.3916650000000001E-5</c:v>
                </c:pt>
                <c:pt idx="11065">
                  <c:v>2.3919719999999999E-5</c:v>
                </c:pt>
                <c:pt idx="11066">
                  <c:v>2.3923050000000001E-5</c:v>
                </c:pt>
                <c:pt idx="11067">
                  <c:v>2.3926459999999999E-5</c:v>
                </c:pt>
                <c:pt idx="11068">
                  <c:v>2.3929340000000001E-5</c:v>
                </c:pt>
                <c:pt idx="11069">
                  <c:v>2.3932849999999999E-5</c:v>
                </c:pt>
                <c:pt idx="11070">
                  <c:v>2.3935849999999999E-5</c:v>
                </c:pt>
                <c:pt idx="11071">
                  <c:v>2.3939149999999999E-5</c:v>
                </c:pt>
                <c:pt idx="11072">
                  <c:v>2.39425E-5</c:v>
                </c:pt>
                <c:pt idx="11073">
                  <c:v>2.3945660000000001E-5</c:v>
                </c:pt>
                <c:pt idx="11074">
                  <c:v>2.3920149999999998E-5</c:v>
                </c:pt>
                <c:pt idx="11075">
                  <c:v>2.390802E-5</c:v>
                </c:pt>
                <c:pt idx="11076">
                  <c:v>2.3911230000000001E-5</c:v>
                </c:pt>
                <c:pt idx="11077">
                  <c:v>2.3914180000000001E-5</c:v>
                </c:pt>
                <c:pt idx="11078">
                  <c:v>2.391712E-5</c:v>
                </c:pt>
                <c:pt idx="11079">
                  <c:v>2.3920670000000001E-5</c:v>
                </c:pt>
                <c:pt idx="11080">
                  <c:v>2.3924079999999999E-5</c:v>
                </c:pt>
                <c:pt idx="11081">
                  <c:v>2.392715E-5</c:v>
                </c:pt>
                <c:pt idx="11082">
                  <c:v>2.3930450000000001E-5</c:v>
                </c:pt>
                <c:pt idx="11083">
                  <c:v>2.3933569999999999E-5</c:v>
                </c:pt>
                <c:pt idx="11084">
                  <c:v>2.3936669999999999E-5</c:v>
                </c:pt>
                <c:pt idx="11085">
                  <c:v>2.3940069999999999E-5</c:v>
                </c:pt>
                <c:pt idx="11086">
                  <c:v>2.394299E-5</c:v>
                </c:pt>
                <c:pt idx="11087">
                  <c:v>2.3946300000000001E-5</c:v>
                </c:pt>
                <c:pt idx="11088">
                  <c:v>2.3949509999999999E-5</c:v>
                </c:pt>
                <c:pt idx="11089">
                  <c:v>2.3924300000000001E-5</c:v>
                </c:pt>
                <c:pt idx="11090">
                  <c:v>2.39115E-5</c:v>
                </c:pt>
                <c:pt idx="11091">
                  <c:v>2.3914620000000001E-5</c:v>
                </c:pt>
                <c:pt idx="11092">
                  <c:v>2.3918E-5</c:v>
                </c:pt>
                <c:pt idx="11093">
                  <c:v>2.3921409999999998E-5</c:v>
                </c:pt>
                <c:pt idx="11094">
                  <c:v>2.3924709999999999E-5</c:v>
                </c:pt>
                <c:pt idx="11095">
                  <c:v>2.392788E-5</c:v>
                </c:pt>
                <c:pt idx="11096">
                  <c:v>2.393132E-5</c:v>
                </c:pt>
                <c:pt idx="11097">
                  <c:v>2.393412E-5</c:v>
                </c:pt>
                <c:pt idx="11098">
                  <c:v>2.393746E-5</c:v>
                </c:pt>
                <c:pt idx="11099">
                  <c:v>2.3940599999999999E-5</c:v>
                </c:pt>
                <c:pt idx="11100">
                  <c:v>2.39441E-5</c:v>
                </c:pt>
                <c:pt idx="11101">
                  <c:v>2.3946820000000001E-5</c:v>
                </c:pt>
                <c:pt idx="11102">
                  <c:v>2.3950030000000001E-5</c:v>
                </c:pt>
                <c:pt idx="11103">
                  <c:v>2.395326E-5</c:v>
                </c:pt>
                <c:pt idx="11104">
                  <c:v>2.3927609999999998E-5</c:v>
                </c:pt>
                <c:pt idx="11105">
                  <c:v>2.3915169999999999E-5</c:v>
                </c:pt>
                <c:pt idx="11106">
                  <c:v>2.3918419999999999E-5</c:v>
                </c:pt>
                <c:pt idx="11107">
                  <c:v>2.392182E-5</c:v>
                </c:pt>
                <c:pt idx="11108">
                  <c:v>2.3925220000000001E-5</c:v>
                </c:pt>
                <c:pt idx="11109">
                  <c:v>2.392826E-5</c:v>
                </c:pt>
                <c:pt idx="11110">
                  <c:v>2.393132E-5</c:v>
                </c:pt>
                <c:pt idx="11111">
                  <c:v>2.3934480000000001E-5</c:v>
                </c:pt>
                <c:pt idx="11112">
                  <c:v>2.3937620000000001E-5</c:v>
                </c:pt>
                <c:pt idx="11113">
                  <c:v>2.3940540000000002E-5</c:v>
                </c:pt>
                <c:pt idx="11114">
                  <c:v>2.394381E-5</c:v>
                </c:pt>
                <c:pt idx="11115">
                  <c:v>2.3946930000000001E-5</c:v>
                </c:pt>
                <c:pt idx="11116">
                  <c:v>2.394996E-5</c:v>
                </c:pt>
                <c:pt idx="11117">
                  <c:v>2.3953130000000002E-5</c:v>
                </c:pt>
                <c:pt idx="11118">
                  <c:v>2.395625E-5</c:v>
                </c:pt>
                <c:pt idx="11119">
                  <c:v>2.3930890000000001E-5</c:v>
                </c:pt>
                <c:pt idx="11120">
                  <c:v>2.3918319999999999E-5</c:v>
                </c:pt>
                <c:pt idx="11121">
                  <c:v>2.392138E-5</c:v>
                </c:pt>
                <c:pt idx="11122">
                  <c:v>2.392453E-5</c:v>
                </c:pt>
                <c:pt idx="11123">
                  <c:v>2.392788E-5</c:v>
                </c:pt>
                <c:pt idx="11124">
                  <c:v>2.393083E-5</c:v>
                </c:pt>
                <c:pt idx="11125">
                  <c:v>2.393402E-5</c:v>
                </c:pt>
                <c:pt idx="11126">
                  <c:v>2.3937240000000001E-5</c:v>
                </c:pt>
                <c:pt idx="11127">
                  <c:v>2.3940499999999999E-5</c:v>
                </c:pt>
                <c:pt idx="11128">
                  <c:v>2.394362E-5</c:v>
                </c:pt>
                <c:pt idx="11129">
                  <c:v>2.3946599999999999E-5</c:v>
                </c:pt>
                <c:pt idx="11130">
                  <c:v>2.3949799999999999E-5</c:v>
                </c:pt>
                <c:pt idx="11131">
                  <c:v>2.3952609999999999E-5</c:v>
                </c:pt>
                <c:pt idx="11132">
                  <c:v>2.3955569999999999E-5</c:v>
                </c:pt>
                <c:pt idx="11133">
                  <c:v>2.3930519999999999E-5</c:v>
                </c:pt>
                <c:pt idx="11134">
                  <c:v>2.39179E-5</c:v>
                </c:pt>
                <c:pt idx="11135">
                  <c:v>2.3921029999999999E-5</c:v>
                </c:pt>
                <c:pt idx="11136">
                  <c:v>2.3924120000000002E-5</c:v>
                </c:pt>
                <c:pt idx="11137">
                  <c:v>2.392753E-5</c:v>
                </c:pt>
                <c:pt idx="11138">
                  <c:v>2.3930610000000002E-5</c:v>
                </c:pt>
                <c:pt idx="11139">
                  <c:v>2.3934090000000001E-5</c:v>
                </c:pt>
                <c:pt idx="11140">
                  <c:v>2.3937090000000001E-5</c:v>
                </c:pt>
                <c:pt idx="11141">
                  <c:v>2.394018E-5</c:v>
                </c:pt>
                <c:pt idx="11142">
                  <c:v>2.3943150000000001E-5</c:v>
                </c:pt>
                <c:pt idx="11143">
                  <c:v>2.394613E-5</c:v>
                </c:pt>
                <c:pt idx="11144">
                  <c:v>2.3949290000000001E-5</c:v>
                </c:pt>
                <c:pt idx="11145">
                  <c:v>2.395262E-5</c:v>
                </c:pt>
                <c:pt idx="11146">
                  <c:v>2.395538E-5</c:v>
                </c:pt>
                <c:pt idx="11147">
                  <c:v>2.3958500000000001E-5</c:v>
                </c:pt>
                <c:pt idx="11148">
                  <c:v>2.3933189999999999E-5</c:v>
                </c:pt>
                <c:pt idx="11149">
                  <c:v>2.392066E-5</c:v>
                </c:pt>
                <c:pt idx="11150">
                  <c:v>2.3923620000000001E-5</c:v>
                </c:pt>
                <c:pt idx="11151">
                  <c:v>2.3926920000000001E-5</c:v>
                </c:pt>
                <c:pt idx="11152">
                  <c:v>2.3930229999999999E-5</c:v>
                </c:pt>
                <c:pt idx="11153">
                  <c:v>2.393315E-5</c:v>
                </c:pt>
                <c:pt idx="11154">
                  <c:v>2.3936460000000001E-5</c:v>
                </c:pt>
                <c:pt idx="11155">
                  <c:v>2.3939439999999999E-5</c:v>
                </c:pt>
                <c:pt idx="11156">
                  <c:v>2.39424E-5</c:v>
                </c:pt>
                <c:pt idx="11157">
                  <c:v>2.394551E-5</c:v>
                </c:pt>
                <c:pt idx="11158">
                  <c:v>2.3948420000000001E-5</c:v>
                </c:pt>
                <c:pt idx="11159">
                  <c:v>2.395166E-5</c:v>
                </c:pt>
                <c:pt idx="11160">
                  <c:v>2.3954889999999999E-5</c:v>
                </c:pt>
                <c:pt idx="11161">
                  <c:v>2.395776E-5</c:v>
                </c:pt>
                <c:pt idx="11162">
                  <c:v>2.3960799999999999E-5</c:v>
                </c:pt>
                <c:pt idx="11163">
                  <c:v>2.393553E-5</c:v>
                </c:pt>
                <c:pt idx="11164">
                  <c:v>2.3922769999999999E-5</c:v>
                </c:pt>
                <c:pt idx="11165">
                  <c:v>2.3926019999999999E-5</c:v>
                </c:pt>
                <c:pt idx="11166">
                  <c:v>2.392904E-5</c:v>
                </c:pt>
                <c:pt idx="11167">
                  <c:v>2.3932200000000001E-5</c:v>
                </c:pt>
                <c:pt idx="11168">
                  <c:v>2.393529E-5</c:v>
                </c:pt>
                <c:pt idx="11169">
                  <c:v>2.393839E-5</c:v>
                </c:pt>
                <c:pt idx="11170">
                  <c:v>2.394153E-5</c:v>
                </c:pt>
                <c:pt idx="11171">
                  <c:v>2.3944500000000001E-5</c:v>
                </c:pt>
                <c:pt idx="11172">
                  <c:v>2.3947560000000001E-5</c:v>
                </c:pt>
                <c:pt idx="11173">
                  <c:v>2.3950719999999999E-5</c:v>
                </c:pt>
                <c:pt idx="11174">
                  <c:v>2.3953719999999999E-5</c:v>
                </c:pt>
                <c:pt idx="11175">
                  <c:v>2.3956850000000001E-5</c:v>
                </c:pt>
                <c:pt idx="11176">
                  <c:v>2.3959710000000001E-5</c:v>
                </c:pt>
                <c:pt idx="11177">
                  <c:v>2.3962629999999999E-5</c:v>
                </c:pt>
                <c:pt idx="11178">
                  <c:v>2.3937390000000002E-5</c:v>
                </c:pt>
                <c:pt idx="11179">
                  <c:v>2.3924849999999998E-5</c:v>
                </c:pt>
                <c:pt idx="11180">
                  <c:v>2.3928049999999999E-5</c:v>
                </c:pt>
                <c:pt idx="11181">
                  <c:v>2.3931299999999999E-5</c:v>
                </c:pt>
                <c:pt idx="11182">
                  <c:v>2.3934140000000001E-5</c:v>
                </c:pt>
                <c:pt idx="11183">
                  <c:v>2.3937549999999999E-5</c:v>
                </c:pt>
                <c:pt idx="11184">
                  <c:v>2.394051E-5</c:v>
                </c:pt>
                <c:pt idx="11185">
                  <c:v>2.3943639999999998E-5</c:v>
                </c:pt>
                <c:pt idx="11186">
                  <c:v>2.3946499999999998E-5</c:v>
                </c:pt>
                <c:pt idx="11187">
                  <c:v>2.3949500000000002E-5</c:v>
                </c:pt>
                <c:pt idx="11188">
                  <c:v>2.3952450000000001E-5</c:v>
                </c:pt>
                <c:pt idx="11189">
                  <c:v>2.3955650000000002E-5</c:v>
                </c:pt>
                <c:pt idx="11190">
                  <c:v>2.3958659999999999E-5</c:v>
                </c:pt>
                <c:pt idx="11191">
                  <c:v>2.396153E-5</c:v>
                </c:pt>
                <c:pt idx="11192">
                  <c:v>2.396458E-5</c:v>
                </c:pt>
                <c:pt idx="11193">
                  <c:v>2.393916E-5</c:v>
                </c:pt>
                <c:pt idx="11194">
                  <c:v>2.3926920000000001E-5</c:v>
                </c:pt>
                <c:pt idx="11195">
                  <c:v>2.3929739999999998E-5</c:v>
                </c:pt>
                <c:pt idx="11196">
                  <c:v>2.393277E-5</c:v>
                </c:pt>
                <c:pt idx="11197">
                  <c:v>2.3935749999999999E-5</c:v>
                </c:pt>
                <c:pt idx="11198">
                  <c:v>2.3938840000000001E-5</c:v>
                </c:pt>
                <c:pt idx="11199">
                  <c:v>2.3942099999999999E-5</c:v>
                </c:pt>
                <c:pt idx="11200">
                  <c:v>2.3945049999999999E-5</c:v>
                </c:pt>
                <c:pt idx="11201">
                  <c:v>2.394788E-5</c:v>
                </c:pt>
                <c:pt idx="11202">
                  <c:v>2.395098E-5</c:v>
                </c:pt>
                <c:pt idx="11203">
                  <c:v>2.3953950000000001E-5</c:v>
                </c:pt>
                <c:pt idx="11204">
                  <c:v>2.3956810000000001E-5</c:v>
                </c:pt>
                <c:pt idx="11205">
                  <c:v>2.3959729999999999E-5</c:v>
                </c:pt>
                <c:pt idx="11206">
                  <c:v>2.396304E-5</c:v>
                </c:pt>
                <c:pt idx="11207">
                  <c:v>2.396594E-5</c:v>
                </c:pt>
                <c:pt idx="11208">
                  <c:v>2.3940670000000001E-5</c:v>
                </c:pt>
                <c:pt idx="11209">
                  <c:v>2.3927909999999999E-5</c:v>
                </c:pt>
                <c:pt idx="11210">
                  <c:v>2.3930759999999999E-5</c:v>
                </c:pt>
                <c:pt idx="11211">
                  <c:v>2.3934349999999999E-5</c:v>
                </c:pt>
                <c:pt idx="11212">
                  <c:v>2.393717E-5</c:v>
                </c:pt>
                <c:pt idx="11213">
                  <c:v>2.3940090000000001E-5</c:v>
                </c:pt>
                <c:pt idx="11214">
                  <c:v>2.394332E-5</c:v>
                </c:pt>
                <c:pt idx="11215">
                  <c:v>2.3946190000000001E-5</c:v>
                </c:pt>
                <c:pt idx="11216">
                  <c:v>2.394913E-5</c:v>
                </c:pt>
                <c:pt idx="11217">
                  <c:v>2.3952019999999998E-5</c:v>
                </c:pt>
                <c:pt idx="11218">
                  <c:v>2.3955150000000001E-5</c:v>
                </c:pt>
                <c:pt idx="11219">
                  <c:v>2.3958160000000001E-5</c:v>
                </c:pt>
                <c:pt idx="11220">
                  <c:v>2.3961089999999999E-5</c:v>
                </c:pt>
                <c:pt idx="11221">
                  <c:v>2.396342E-5</c:v>
                </c:pt>
                <c:pt idx="11222">
                  <c:v>2.396681E-5</c:v>
                </c:pt>
                <c:pt idx="11223">
                  <c:v>2.394105E-5</c:v>
                </c:pt>
                <c:pt idx="11224">
                  <c:v>2.3928829999999999E-5</c:v>
                </c:pt>
                <c:pt idx="11225">
                  <c:v>2.393223E-5</c:v>
                </c:pt>
                <c:pt idx="11226">
                  <c:v>2.3935260000000002E-5</c:v>
                </c:pt>
                <c:pt idx="11227">
                  <c:v>2.3938079999999999E-5</c:v>
                </c:pt>
                <c:pt idx="11228">
                  <c:v>2.394086E-5</c:v>
                </c:pt>
                <c:pt idx="11229">
                  <c:v>2.3943799999999999E-5</c:v>
                </c:pt>
                <c:pt idx="11230">
                  <c:v>2.394696E-5</c:v>
                </c:pt>
                <c:pt idx="11231">
                  <c:v>2.3950089999999999E-5</c:v>
                </c:pt>
                <c:pt idx="11232">
                  <c:v>2.3953170000000001E-5</c:v>
                </c:pt>
                <c:pt idx="11233">
                  <c:v>2.3956070000000001E-5</c:v>
                </c:pt>
                <c:pt idx="11234">
                  <c:v>2.395853E-5</c:v>
                </c:pt>
                <c:pt idx="11235">
                  <c:v>2.396187E-5</c:v>
                </c:pt>
                <c:pt idx="11236">
                  <c:v>2.3964940000000001E-5</c:v>
                </c:pt>
                <c:pt idx="11237">
                  <c:v>2.396769E-5</c:v>
                </c:pt>
                <c:pt idx="11238">
                  <c:v>2.39426E-5</c:v>
                </c:pt>
                <c:pt idx="11239">
                  <c:v>2.3929839999999999E-5</c:v>
                </c:pt>
                <c:pt idx="11240">
                  <c:v>2.3932709999999999E-5</c:v>
                </c:pt>
                <c:pt idx="11241">
                  <c:v>2.3935690000000001E-5</c:v>
                </c:pt>
                <c:pt idx="11242">
                  <c:v>2.3938799999999999E-5</c:v>
                </c:pt>
                <c:pt idx="11243">
                  <c:v>2.3942009999999999E-5</c:v>
                </c:pt>
                <c:pt idx="11244">
                  <c:v>2.3944980000000001E-5</c:v>
                </c:pt>
                <c:pt idx="11245">
                  <c:v>2.3947719999999999E-5</c:v>
                </c:pt>
                <c:pt idx="11246">
                  <c:v>2.395088E-5</c:v>
                </c:pt>
                <c:pt idx="11247">
                  <c:v>2.3953600000000001E-5</c:v>
                </c:pt>
                <c:pt idx="11248">
                  <c:v>2.3956619999999998E-5</c:v>
                </c:pt>
                <c:pt idx="11249">
                  <c:v>2.3959479999999998E-5</c:v>
                </c:pt>
                <c:pt idx="11250">
                  <c:v>2.3962289999999999E-5</c:v>
                </c:pt>
                <c:pt idx="11251">
                  <c:v>2.3965240000000002E-5</c:v>
                </c:pt>
                <c:pt idx="11252">
                  <c:v>2.396817E-5</c:v>
                </c:pt>
                <c:pt idx="11253">
                  <c:v>2.3942860000000001E-5</c:v>
                </c:pt>
                <c:pt idx="11254">
                  <c:v>2.3930129999999999E-5</c:v>
                </c:pt>
                <c:pt idx="11255">
                  <c:v>2.3933089999999999E-5</c:v>
                </c:pt>
                <c:pt idx="11256">
                  <c:v>2.3936220000000001E-5</c:v>
                </c:pt>
                <c:pt idx="11257">
                  <c:v>2.3939239999999999E-5</c:v>
                </c:pt>
                <c:pt idx="11258">
                  <c:v>2.3941930000000001E-5</c:v>
                </c:pt>
                <c:pt idx="11259">
                  <c:v>2.394502E-5</c:v>
                </c:pt>
                <c:pt idx="11260">
                  <c:v>2.3948299999999999E-5</c:v>
                </c:pt>
                <c:pt idx="11261">
                  <c:v>2.3951249999999999E-5</c:v>
                </c:pt>
                <c:pt idx="11262">
                  <c:v>2.3953869999999999E-5</c:v>
                </c:pt>
                <c:pt idx="11263">
                  <c:v>2.3957050000000001E-5</c:v>
                </c:pt>
                <c:pt idx="11264">
                  <c:v>2.3959860000000001E-5</c:v>
                </c:pt>
                <c:pt idx="11265">
                  <c:v>2.3962770000000002E-5</c:v>
                </c:pt>
                <c:pt idx="11266">
                  <c:v>2.396565E-5</c:v>
                </c:pt>
                <c:pt idx="11267">
                  <c:v>2.396851E-5</c:v>
                </c:pt>
                <c:pt idx="11268">
                  <c:v>2.3943430000000001E-5</c:v>
                </c:pt>
                <c:pt idx="11269">
                  <c:v>2.393029E-5</c:v>
                </c:pt>
                <c:pt idx="11270">
                  <c:v>2.3933719999999999E-5</c:v>
                </c:pt>
                <c:pt idx="11271">
                  <c:v>2.393683E-5</c:v>
                </c:pt>
                <c:pt idx="11272">
                  <c:v>2.393965E-5</c:v>
                </c:pt>
                <c:pt idx="11273">
                  <c:v>2.3942679999999999E-5</c:v>
                </c:pt>
                <c:pt idx="11274">
                  <c:v>2.3945370000000001E-5</c:v>
                </c:pt>
                <c:pt idx="11275">
                  <c:v>2.39487E-5</c:v>
                </c:pt>
                <c:pt idx="11276">
                  <c:v>2.3951530000000001E-5</c:v>
                </c:pt>
                <c:pt idx="11277">
                  <c:v>2.3954359999999999E-5</c:v>
                </c:pt>
                <c:pt idx="11278">
                  <c:v>2.3957449999999999E-5</c:v>
                </c:pt>
                <c:pt idx="11279">
                  <c:v>2.3959919999999999E-5</c:v>
                </c:pt>
                <c:pt idx="11280">
                  <c:v>2.3962869999999998E-5</c:v>
                </c:pt>
                <c:pt idx="11281">
                  <c:v>2.3966219999999999E-5</c:v>
                </c:pt>
                <c:pt idx="11282">
                  <c:v>2.396856E-5</c:v>
                </c:pt>
                <c:pt idx="11283">
                  <c:v>2.3943290000000001E-5</c:v>
                </c:pt>
                <c:pt idx="11284">
                  <c:v>2.3930819999999999E-5</c:v>
                </c:pt>
                <c:pt idx="11285">
                  <c:v>2.3933800000000001E-5</c:v>
                </c:pt>
                <c:pt idx="11286">
                  <c:v>2.3936719999999999E-5</c:v>
                </c:pt>
                <c:pt idx="11287">
                  <c:v>2.3939969999999999E-5</c:v>
                </c:pt>
                <c:pt idx="11288">
                  <c:v>2.3942879999999999E-5</c:v>
                </c:pt>
                <c:pt idx="11289">
                  <c:v>2.3945660000000001E-5</c:v>
                </c:pt>
                <c:pt idx="11290">
                  <c:v>2.3948249999999999E-5</c:v>
                </c:pt>
                <c:pt idx="11291">
                  <c:v>2.395156E-5</c:v>
                </c:pt>
                <c:pt idx="11292">
                  <c:v>2.3954349999999999E-5</c:v>
                </c:pt>
                <c:pt idx="11293">
                  <c:v>2.3957240000000001E-5</c:v>
                </c:pt>
                <c:pt idx="11294">
                  <c:v>2.3959629999999999E-5</c:v>
                </c:pt>
                <c:pt idx="11295">
                  <c:v>2.396285E-5</c:v>
                </c:pt>
                <c:pt idx="11296">
                  <c:v>2.3965670000000001E-5</c:v>
                </c:pt>
                <c:pt idx="11297">
                  <c:v>2.396865E-5</c:v>
                </c:pt>
                <c:pt idx="11298">
                  <c:v>2.3943359999999999E-5</c:v>
                </c:pt>
                <c:pt idx="11299">
                  <c:v>2.393107E-5</c:v>
                </c:pt>
                <c:pt idx="11300">
                  <c:v>2.393373E-5</c:v>
                </c:pt>
                <c:pt idx="11301">
                  <c:v>2.3936810000000002E-5</c:v>
                </c:pt>
                <c:pt idx="11302">
                  <c:v>2.3939420000000001E-5</c:v>
                </c:pt>
                <c:pt idx="11303">
                  <c:v>2.3942330000000002E-5</c:v>
                </c:pt>
                <c:pt idx="11304">
                  <c:v>2.39457E-5</c:v>
                </c:pt>
                <c:pt idx="11305">
                  <c:v>2.3948520000000001E-5</c:v>
                </c:pt>
                <c:pt idx="11306">
                  <c:v>2.3950890000000001E-5</c:v>
                </c:pt>
                <c:pt idx="11307">
                  <c:v>2.3954280000000001E-5</c:v>
                </c:pt>
                <c:pt idx="11308">
                  <c:v>2.3956900000000001E-5</c:v>
                </c:pt>
                <c:pt idx="11309">
                  <c:v>2.3959629999999999E-5</c:v>
                </c:pt>
                <c:pt idx="11310">
                  <c:v>2.39625E-5</c:v>
                </c:pt>
                <c:pt idx="11311">
                  <c:v>2.3965280000000001E-5</c:v>
                </c:pt>
                <c:pt idx="11312">
                  <c:v>2.396793E-5</c:v>
                </c:pt>
                <c:pt idx="11313">
                  <c:v>2.3942819999999999E-5</c:v>
                </c:pt>
                <c:pt idx="11314">
                  <c:v>2.3930270000000002E-5</c:v>
                </c:pt>
                <c:pt idx="11315">
                  <c:v>2.39335E-5</c:v>
                </c:pt>
                <c:pt idx="11316">
                  <c:v>2.3936139999999999E-5</c:v>
                </c:pt>
                <c:pt idx="11317">
                  <c:v>2.3939089999999999E-5</c:v>
                </c:pt>
                <c:pt idx="11318">
                  <c:v>2.3942040000000002E-5</c:v>
                </c:pt>
                <c:pt idx="11319">
                  <c:v>2.3944840000000001E-5</c:v>
                </c:pt>
                <c:pt idx="11320">
                  <c:v>2.3947769999999999E-5</c:v>
                </c:pt>
                <c:pt idx="11321">
                  <c:v>2.395068E-5</c:v>
                </c:pt>
                <c:pt idx="11322">
                  <c:v>2.3953579999999999E-5</c:v>
                </c:pt>
                <c:pt idx="11323">
                  <c:v>2.395601E-5</c:v>
                </c:pt>
                <c:pt idx="11324">
                  <c:v>2.3959380000000002E-5</c:v>
                </c:pt>
                <c:pt idx="11325">
                  <c:v>2.3961909999999999E-5</c:v>
                </c:pt>
                <c:pt idx="11326">
                  <c:v>2.3964809999999999E-5</c:v>
                </c:pt>
                <c:pt idx="11327">
                  <c:v>2.3967469999999998E-5</c:v>
                </c:pt>
                <c:pt idx="11328">
                  <c:v>2.3942189999999999E-5</c:v>
                </c:pt>
                <c:pt idx="11329">
                  <c:v>2.3929930000000001E-5</c:v>
                </c:pt>
                <c:pt idx="11330">
                  <c:v>2.393277E-5</c:v>
                </c:pt>
                <c:pt idx="11331">
                  <c:v>2.393577E-5</c:v>
                </c:pt>
                <c:pt idx="11332">
                  <c:v>2.3938899999999999E-5</c:v>
                </c:pt>
                <c:pt idx="11333">
                  <c:v>2.3941980000000001E-5</c:v>
                </c:pt>
                <c:pt idx="11334">
                  <c:v>2.3944260000000001E-5</c:v>
                </c:pt>
                <c:pt idx="11335">
                  <c:v>2.39471E-5</c:v>
                </c:pt>
                <c:pt idx="11336">
                  <c:v>2.3949659999999999E-5</c:v>
                </c:pt>
                <c:pt idx="11337">
                  <c:v>2.395297E-5</c:v>
                </c:pt>
                <c:pt idx="11338">
                  <c:v>2.395567E-5</c:v>
                </c:pt>
                <c:pt idx="11339">
                  <c:v>2.3958250000000001E-5</c:v>
                </c:pt>
                <c:pt idx="11340">
                  <c:v>2.3961160000000001E-5</c:v>
                </c:pt>
                <c:pt idx="11341">
                  <c:v>2.3963849999999999E-5</c:v>
                </c:pt>
                <c:pt idx="11342">
                  <c:v>2.3966599999999999E-5</c:v>
                </c:pt>
                <c:pt idx="11343">
                  <c:v>2.3941369999999999E-5</c:v>
                </c:pt>
                <c:pt idx="11344">
                  <c:v>2.3929540000000001E-5</c:v>
                </c:pt>
                <c:pt idx="11345">
                  <c:v>2.3932110000000002E-5</c:v>
                </c:pt>
                <c:pt idx="11346">
                  <c:v>2.393475E-5</c:v>
                </c:pt>
                <c:pt idx="11347">
                  <c:v>2.39377E-5</c:v>
                </c:pt>
                <c:pt idx="11348">
                  <c:v>2.3940499999999999E-5</c:v>
                </c:pt>
                <c:pt idx="11349">
                  <c:v>2.3943240000000001E-5</c:v>
                </c:pt>
                <c:pt idx="11350">
                  <c:v>2.3946000000000001E-5</c:v>
                </c:pt>
                <c:pt idx="11351">
                  <c:v>2.3949050000000001E-5</c:v>
                </c:pt>
                <c:pt idx="11352">
                  <c:v>2.39518E-5</c:v>
                </c:pt>
                <c:pt idx="11353">
                  <c:v>2.395441E-5</c:v>
                </c:pt>
                <c:pt idx="11354">
                  <c:v>2.3957480000000001E-5</c:v>
                </c:pt>
                <c:pt idx="11355">
                  <c:v>2.396003E-5</c:v>
                </c:pt>
                <c:pt idx="11356">
                  <c:v>2.3963159999999998E-5</c:v>
                </c:pt>
                <c:pt idx="11357">
                  <c:v>2.396565E-5</c:v>
                </c:pt>
                <c:pt idx="11358">
                  <c:v>2.394042E-5</c:v>
                </c:pt>
                <c:pt idx="11359">
                  <c:v>2.3927890000000001E-5</c:v>
                </c:pt>
                <c:pt idx="11360">
                  <c:v>2.3931099999999999E-5</c:v>
                </c:pt>
                <c:pt idx="11361">
                  <c:v>2.3933950000000001E-5</c:v>
                </c:pt>
                <c:pt idx="11362">
                  <c:v>2.3936819999999999E-5</c:v>
                </c:pt>
                <c:pt idx="11363">
                  <c:v>2.3939439999999999E-5</c:v>
                </c:pt>
                <c:pt idx="11364">
                  <c:v>2.3942149999999999E-5</c:v>
                </c:pt>
                <c:pt idx="11365">
                  <c:v>2.394497E-5</c:v>
                </c:pt>
                <c:pt idx="11366">
                  <c:v>2.3947869999999999E-5</c:v>
                </c:pt>
                <c:pt idx="11367">
                  <c:v>2.395064E-5</c:v>
                </c:pt>
                <c:pt idx="11368">
                  <c:v>2.39533E-5</c:v>
                </c:pt>
                <c:pt idx="11369">
                  <c:v>2.3955940000000002E-5</c:v>
                </c:pt>
                <c:pt idx="11370">
                  <c:v>2.3958880000000001E-5</c:v>
                </c:pt>
                <c:pt idx="11371">
                  <c:v>2.3961519999999999E-5</c:v>
                </c:pt>
                <c:pt idx="11372">
                  <c:v>2.3963939999999999E-5</c:v>
                </c:pt>
                <c:pt idx="11373">
                  <c:v>2.3939320000000001E-5</c:v>
                </c:pt>
                <c:pt idx="11374">
                  <c:v>2.3926799999999999E-5</c:v>
                </c:pt>
                <c:pt idx="11375">
                  <c:v>2.392971E-5</c:v>
                </c:pt>
                <c:pt idx="11376">
                  <c:v>2.3932419999999999E-5</c:v>
                </c:pt>
                <c:pt idx="11377">
                  <c:v>2.3935160000000001E-5</c:v>
                </c:pt>
                <c:pt idx="11378">
                  <c:v>2.3938310000000002E-5</c:v>
                </c:pt>
                <c:pt idx="11379">
                  <c:v>2.394115E-5</c:v>
                </c:pt>
                <c:pt idx="11380">
                  <c:v>2.394361E-5</c:v>
                </c:pt>
                <c:pt idx="11381">
                  <c:v>2.3946440000000001E-5</c:v>
                </c:pt>
                <c:pt idx="11382">
                  <c:v>2.3949290000000001E-5</c:v>
                </c:pt>
                <c:pt idx="11383">
                  <c:v>2.3952069999999999E-5</c:v>
                </c:pt>
                <c:pt idx="11384">
                  <c:v>2.39549E-5</c:v>
                </c:pt>
                <c:pt idx="11385">
                  <c:v>2.3957530000000001E-5</c:v>
                </c:pt>
                <c:pt idx="11386">
                  <c:v>2.3960019999999999E-5</c:v>
                </c:pt>
                <c:pt idx="11387">
                  <c:v>2.3962610000000001E-5</c:v>
                </c:pt>
                <c:pt idx="11388">
                  <c:v>2.3965389999999999E-5</c:v>
                </c:pt>
                <c:pt idx="11389">
                  <c:v>2.3940499999999999E-5</c:v>
                </c:pt>
                <c:pt idx="11390">
                  <c:v>2.392816E-5</c:v>
                </c:pt>
                <c:pt idx="11391">
                  <c:v>2.393069E-5</c:v>
                </c:pt>
                <c:pt idx="11392">
                  <c:v>2.3933469999999998E-5</c:v>
                </c:pt>
                <c:pt idx="11393">
                  <c:v>2.3936660000000001E-5</c:v>
                </c:pt>
                <c:pt idx="11394">
                  <c:v>2.393916E-5</c:v>
                </c:pt>
                <c:pt idx="11395">
                  <c:v>2.3941909999999999E-5</c:v>
                </c:pt>
                <c:pt idx="11396">
                  <c:v>2.394468E-5</c:v>
                </c:pt>
                <c:pt idx="11397">
                  <c:v>2.3947310000000001E-5</c:v>
                </c:pt>
                <c:pt idx="11398">
                  <c:v>2.3950039999999999E-5</c:v>
                </c:pt>
                <c:pt idx="11399">
                  <c:v>2.395306E-5</c:v>
                </c:pt>
                <c:pt idx="11400">
                  <c:v>2.395548E-5</c:v>
                </c:pt>
                <c:pt idx="11401">
                  <c:v>2.3958110000000001E-5</c:v>
                </c:pt>
                <c:pt idx="11402">
                  <c:v>2.396081E-5</c:v>
                </c:pt>
                <c:pt idx="11403">
                  <c:v>2.3963820000000001E-5</c:v>
                </c:pt>
                <c:pt idx="11404">
                  <c:v>2.3938609999999999E-5</c:v>
                </c:pt>
                <c:pt idx="11405">
                  <c:v>2.3926480000000001E-5</c:v>
                </c:pt>
                <c:pt idx="11406">
                  <c:v>2.3928770000000002E-5</c:v>
                </c:pt>
                <c:pt idx="11407">
                  <c:v>2.3931760000000001E-5</c:v>
                </c:pt>
                <c:pt idx="11408">
                  <c:v>2.393461E-5</c:v>
                </c:pt>
                <c:pt idx="11409">
                  <c:v>2.393741E-5</c:v>
                </c:pt>
                <c:pt idx="11410">
                  <c:v>2.3939919999999999E-5</c:v>
                </c:pt>
                <c:pt idx="11411">
                  <c:v>2.3942919999999999E-5</c:v>
                </c:pt>
                <c:pt idx="11412">
                  <c:v>2.3945399999999999E-5</c:v>
                </c:pt>
                <c:pt idx="11413">
                  <c:v>2.394817E-5</c:v>
                </c:pt>
                <c:pt idx="11414">
                  <c:v>2.3951049999999998E-5</c:v>
                </c:pt>
                <c:pt idx="11415">
                  <c:v>2.3953810000000002E-5</c:v>
                </c:pt>
                <c:pt idx="11416">
                  <c:v>2.3956510000000001E-5</c:v>
                </c:pt>
                <c:pt idx="11417">
                  <c:v>2.395897E-5</c:v>
                </c:pt>
                <c:pt idx="11418">
                  <c:v>2.3961279999999999E-5</c:v>
                </c:pt>
                <c:pt idx="11419">
                  <c:v>2.3936950000000001E-5</c:v>
                </c:pt>
                <c:pt idx="11420">
                  <c:v>2.392463E-5</c:v>
                </c:pt>
                <c:pt idx="11421">
                  <c:v>2.3927120000000001E-5</c:v>
                </c:pt>
                <c:pt idx="11422">
                  <c:v>2.3929939999999999E-5</c:v>
                </c:pt>
                <c:pt idx="11423">
                  <c:v>2.393248E-5</c:v>
                </c:pt>
                <c:pt idx="11424">
                  <c:v>2.3935419999999999E-5</c:v>
                </c:pt>
                <c:pt idx="11425">
                  <c:v>2.3938210000000001E-5</c:v>
                </c:pt>
                <c:pt idx="11426">
                  <c:v>2.394095E-5</c:v>
                </c:pt>
                <c:pt idx="11427">
                  <c:v>2.3943639999999998E-5</c:v>
                </c:pt>
                <c:pt idx="11428">
                  <c:v>2.394628E-5</c:v>
                </c:pt>
                <c:pt idx="11429">
                  <c:v>2.3948860000000001E-5</c:v>
                </c:pt>
                <c:pt idx="11430">
                  <c:v>2.395127E-5</c:v>
                </c:pt>
                <c:pt idx="11431">
                  <c:v>2.3954480000000001E-5</c:v>
                </c:pt>
                <c:pt idx="11432">
                  <c:v>2.395679E-5</c:v>
                </c:pt>
                <c:pt idx="11433">
                  <c:v>2.3959529999999999E-5</c:v>
                </c:pt>
                <c:pt idx="11434">
                  <c:v>2.393432E-5</c:v>
                </c:pt>
                <c:pt idx="11435">
                  <c:v>2.3921840000000001E-5</c:v>
                </c:pt>
                <c:pt idx="11436">
                  <c:v>2.3924799999999998E-5</c:v>
                </c:pt>
                <c:pt idx="11437">
                  <c:v>2.3927790000000001E-5</c:v>
                </c:pt>
                <c:pt idx="11438">
                  <c:v>2.3930320000000002E-5</c:v>
                </c:pt>
                <c:pt idx="11439">
                  <c:v>2.3933070000000001E-5</c:v>
                </c:pt>
                <c:pt idx="11440">
                  <c:v>2.393567E-5</c:v>
                </c:pt>
                <c:pt idx="11441">
                  <c:v>2.3938569999999999E-5</c:v>
                </c:pt>
                <c:pt idx="11442">
                  <c:v>2.3940970000000001E-5</c:v>
                </c:pt>
                <c:pt idx="11443">
                  <c:v>2.3943930000000002E-5</c:v>
                </c:pt>
                <c:pt idx="11444">
                  <c:v>2.394676E-5</c:v>
                </c:pt>
                <c:pt idx="11445">
                  <c:v>2.3948810000000001E-5</c:v>
                </c:pt>
                <c:pt idx="11446">
                  <c:v>2.3951630000000002E-5</c:v>
                </c:pt>
                <c:pt idx="11447">
                  <c:v>2.3954499999999999E-5</c:v>
                </c:pt>
                <c:pt idx="11448">
                  <c:v>2.395727E-5</c:v>
                </c:pt>
                <c:pt idx="11449">
                  <c:v>2.3959829999999999E-5</c:v>
                </c:pt>
                <c:pt idx="11450">
                  <c:v>2.393451E-5</c:v>
                </c:pt>
                <c:pt idx="11451">
                  <c:v>2.3922429999999999E-5</c:v>
                </c:pt>
                <c:pt idx="11452">
                  <c:v>2.3925149999999999E-5</c:v>
                </c:pt>
                <c:pt idx="11453">
                  <c:v>2.3927669999999999E-5</c:v>
                </c:pt>
                <c:pt idx="11454">
                  <c:v>2.3930740000000001E-5</c:v>
                </c:pt>
                <c:pt idx="11455">
                  <c:v>2.39332E-5</c:v>
                </c:pt>
                <c:pt idx="11456">
                  <c:v>2.393572E-5</c:v>
                </c:pt>
                <c:pt idx="11457">
                  <c:v>2.393867E-5</c:v>
                </c:pt>
                <c:pt idx="11458">
                  <c:v>2.3941319999999999E-5</c:v>
                </c:pt>
                <c:pt idx="11459">
                  <c:v>2.3943920000000001E-5</c:v>
                </c:pt>
                <c:pt idx="11460">
                  <c:v>2.3946590000000001E-5</c:v>
                </c:pt>
                <c:pt idx="11461">
                  <c:v>2.3948979999999999E-5</c:v>
                </c:pt>
                <c:pt idx="11462">
                  <c:v>2.3952079999999999E-5</c:v>
                </c:pt>
                <c:pt idx="11463">
                  <c:v>2.395437E-5</c:v>
                </c:pt>
                <c:pt idx="11464">
                  <c:v>2.3957000000000001E-5</c:v>
                </c:pt>
                <c:pt idx="11465">
                  <c:v>2.3932219999999999E-5</c:v>
                </c:pt>
                <c:pt idx="11466">
                  <c:v>2.3919859999999998E-5</c:v>
                </c:pt>
                <c:pt idx="11467">
                  <c:v>2.392259E-5</c:v>
                </c:pt>
                <c:pt idx="11468">
                  <c:v>2.3924999999999999E-5</c:v>
                </c:pt>
                <c:pt idx="11469">
                  <c:v>2.392812E-5</c:v>
                </c:pt>
                <c:pt idx="11470">
                  <c:v>2.393054E-5</c:v>
                </c:pt>
                <c:pt idx="11471">
                  <c:v>2.39332E-5</c:v>
                </c:pt>
                <c:pt idx="11472">
                  <c:v>2.393586E-5</c:v>
                </c:pt>
                <c:pt idx="11473">
                  <c:v>2.3938519999999999E-5</c:v>
                </c:pt>
                <c:pt idx="11474">
                  <c:v>2.3941219999999998E-5</c:v>
                </c:pt>
                <c:pt idx="11475">
                  <c:v>2.3943720000000001E-5</c:v>
                </c:pt>
                <c:pt idx="11476">
                  <c:v>2.3946100000000001E-5</c:v>
                </c:pt>
                <c:pt idx="11477">
                  <c:v>2.3948629999999998E-5</c:v>
                </c:pt>
                <c:pt idx="11478">
                  <c:v>2.3951810000000001E-5</c:v>
                </c:pt>
                <c:pt idx="11479">
                  <c:v>2.395417E-5</c:v>
                </c:pt>
                <c:pt idx="11480">
                  <c:v>2.3928960000000001E-5</c:v>
                </c:pt>
                <c:pt idx="11481">
                  <c:v>2.391664E-5</c:v>
                </c:pt>
                <c:pt idx="11482">
                  <c:v>2.391945E-5</c:v>
                </c:pt>
                <c:pt idx="11483">
                  <c:v>2.3921980000000001E-5</c:v>
                </c:pt>
                <c:pt idx="11484">
                  <c:v>2.392516E-5</c:v>
                </c:pt>
                <c:pt idx="11485">
                  <c:v>2.3927609999999998E-5</c:v>
                </c:pt>
                <c:pt idx="11486">
                  <c:v>2.393035E-5</c:v>
                </c:pt>
                <c:pt idx="11487">
                  <c:v>2.3933030000000001E-5</c:v>
                </c:pt>
                <c:pt idx="11488">
                  <c:v>2.393563E-5</c:v>
                </c:pt>
                <c:pt idx="11489">
                  <c:v>2.393819E-5</c:v>
                </c:pt>
                <c:pt idx="11490">
                  <c:v>2.394081E-5</c:v>
                </c:pt>
                <c:pt idx="11491">
                  <c:v>2.3943739999999999E-5</c:v>
                </c:pt>
                <c:pt idx="11492">
                  <c:v>2.3946269999999999E-5</c:v>
                </c:pt>
                <c:pt idx="11493">
                  <c:v>2.3948969999999998E-5</c:v>
                </c:pt>
                <c:pt idx="11494">
                  <c:v>2.3951099999999998E-5</c:v>
                </c:pt>
                <c:pt idx="11495">
                  <c:v>2.3954040000000001E-5</c:v>
                </c:pt>
                <c:pt idx="11496">
                  <c:v>2.3928929999999999E-5</c:v>
                </c:pt>
                <c:pt idx="11497">
                  <c:v>2.3916360000000001E-5</c:v>
                </c:pt>
                <c:pt idx="11498">
                  <c:v>2.3919370000000001E-5</c:v>
                </c:pt>
                <c:pt idx="11499">
                  <c:v>2.392182E-5</c:v>
                </c:pt>
                <c:pt idx="11500">
                  <c:v>2.3924559999999998E-5</c:v>
                </c:pt>
                <c:pt idx="11501">
                  <c:v>2.392758E-5</c:v>
                </c:pt>
                <c:pt idx="11502">
                  <c:v>2.3930030000000002E-5</c:v>
                </c:pt>
                <c:pt idx="11503">
                  <c:v>2.3932169999999999E-5</c:v>
                </c:pt>
                <c:pt idx="11504">
                  <c:v>2.3935150000000001E-5</c:v>
                </c:pt>
                <c:pt idx="11505">
                  <c:v>2.393756E-5</c:v>
                </c:pt>
                <c:pt idx="11506">
                  <c:v>2.394028E-5</c:v>
                </c:pt>
                <c:pt idx="11507">
                  <c:v>2.394298E-5</c:v>
                </c:pt>
                <c:pt idx="11508">
                  <c:v>2.3945289999999999E-5</c:v>
                </c:pt>
                <c:pt idx="11509">
                  <c:v>2.3947759999999999E-5</c:v>
                </c:pt>
                <c:pt idx="11510">
                  <c:v>2.395035E-5</c:v>
                </c:pt>
                <c:pt idx="11511">
                  <c:v>2.3925320000000001E-5</c:v>
                </c:pt>
                <c:pt idx="11512">
                  <c:v>2.3912949999999999E-5</c:v>
                </c:pt>
                <c:pt idx="11513">
                  <c:v>2.391581E-5</c:v>
                </c:pt>
                <c:pt idx="11514">
                  <c:v>2.3918590000000001E-5</c:v>
                </c:pt>
                <c:pt idx="11515">
                  <c:v>2.3921219999999999E-5</c:v>
                </c:pt>
                <c:pt idx="11516">
                  <c:v>2.39239E-5</c:v>
                </c:pt>
                <c:pt idx="11517">
                  <c:v>2.392657E-5</c:v>
                </c:pt>
                <c:pt idx="11518">
                  <c:v>2.3928720000000002E-5</c:v>
                </c:pt>
                <c:pt idx="11519">
                  <c:v>2.3931870000000002E-5</c:v>
                </c:pt>
                <c:pt idx="11520">
                  <c:v>2.3934349999999999E-5</c:v>
                </c:pt>
                <c:pt idx="11521">
                  <c:v>2.3936940000000001E-5</c:v>
                </c:pt>
                <c:pt idx="11522">
                  <c:v>2.3939289999999999E-5</c:v>
                </c:pt>
                <c:pt idx="11523">
                  <c:v>2.3941750000000002E-5</c:v>
                </c:pt>
                <c:pt idx="11524">
                  <c:v>2.3944279999999999E-5</c:v>
                </c:pt>
                <c:pt idx="11525">
                  <c:v>2.3947139999999999E-5</c:v>
                </c:pt>
                <c:pt idx="11526">
                  <c:v>2.3949459999999999E-5</c:v>
                </c:pt>
                <c:pt idx="11527">
                  <c:v>2.3924619999999999E-5</c:v>
                </c:pt>
                <c:pt idx="11528">
                  <c:v>2.391233E-5</c:v>
                </c:pt>
                <c:pt idx="11529">
                  <c:v>2.3914960000000001E-5</c:v>
                </c:pt>
                <c:pt idx="11530">
                  <c:v>2.391741E-5</c:v>
                </c:pt>
                <c:pt idx="11531">
                  <c:v>2.3920040000000001E-5</c:v>
                </c:pt>
                <c:pt idx="11532">
                  <c:v>2.3922779999999999E-5</c:v>
                </c:pt>
                <c:pt idx="11533">
                  <c:v>2.3925049999999999E-5</c:v>
                </c:pt>
                <c:pt idx="11534">
                  <c:v>2.3927790000000001E-5</c:v>
                </c:pt>
                <c:pt idx="11535">
                  <c:v>2.3930790000000001E-5</c:v>
                </c:pt>
                <c:pt idx="11536">
                  <c:v>2.3933020000000001E-5</c:v>
                </c:pt>
                <c:pt idx="11537">
                  <c:v>2.3935359999999998E-5</c:v>
                </c:pt>
                <c:pt idx="11538">
                  <c:v>2.3938129999999999E-5</c:v>
                </c:pt>
                <c:pt idx="11539">
                  <c:v>2.3940159999999999E-5</c:v>
                </c:pt>
                <c:pt idx="11540">
                  <c:v>2.394294E-5</c:v>
                </c:pt>
                <c:pt idx="11541">
                  <c:v>2.394541E-5</c:v>
                </c:pt>
                <c:pt idx="11542">
                  <c:v>2.3920580000000001E-5</c:v>
                </c:pt>
                <c:pt idx="11543">
                  <c:v>2.3908370000000001E-5</c:v>
                </c:pt>
                <c:pt idx="11544">
                  <c:v>2.3910990000000001E-5</c:v>
                </c:pt>
                <c:pt idx="11545">
                  <c:v>2.3913460000000001E-5</c:v>
                </c:pt>
                <c:pt idx="11546">
                  <c:v>2.3916239999999999E-5</c:v>
                </c:pt>
                <c:pt idx="11547">
                  <c:v>2.391867E-5</c:v>
                </c:pt>
                <c:pt idx="11548">
                  <c:v>2.3921469999999999E-5</c:v>
                </c:pt>
                <c:pt idx="11549">
                  <c:v>2.3924079999999999E-5</c:v>
                </c:pt>
                <c:pt idx="11550">
                  <c:v>2.3926480000000001E-5</c:v>
                </c:pt>
                <c:pt idx="11551">
                  <c:v>2.39287E-5</c:v>
                </c:pt>
                <c:pt idx="11552">
                  <c:v>2.3931629999999998E-5</c:v>
                </c:pt>
                <c:pt idx="11553">
                  <c:v>2.3933850000000001E-5</c:v>
                </c:pt>
                <c:pt idx="11554">
                  <c:v>2.3936360000000001E-5</c:v>
                </c:pt>
                <c:pt idx="11555">
                  <c:v>2.393848E-5</c:v>
                </c:pt>
                <c:pt idx="11556">
                  <c:v>2.3941319999999999E-5</c:v>
                </c:pt>
                <c:pt idx="11557">
                  <c:v>2.3943839999999999E-5</c:v>
                </c:pt>
                <c:pt idx="11558">
                  <c:v>2.3918640000000001E-5</c:v>
                </c:pt>
                <c:pt idx="11559">
                  <c:v>2.3906730000000001E-5</c:v>
                </c:pt>
                <c:pt idx="11560">
                  <c:v>2.3909140000000001E-5</c:v>
                </c:pt>
                <c:pt idx="11561">
                  <c:v>2.391165E-5</c:v>
                </c:pt>
                <c:pt idx="11562">
                  <c:v>2.3914180000000001E-5</c:v>
                </c:pt>
                <c:pt idx="11563">
                  <c:v>2.3916869999999999E-5</c:v>
                </c:pt>
                <c:pt idx="11564">
                  <c:v>2.3919370000000001E-5</c:v>
                </c:pt>
                <c:pt idx="11565">
                  <c:v>2.392201E-5</c:v>
                </c:pt>
                <c:pt idx="11566">
                  <c:v>2.392444E-5</c:v>
                </c:pt>
                <c:pt idx="11567">
                  <c:v>2.3927319999999998E-5</c:v>
                </c:pt>
                <c:pt idx="11568">
                  <c:v>2.3929409999999999E-5</c:v>
                </c:pt>
                <c:pt idx="11569">
                  <c:v>2.3932209999999998E-5</c:v>
                </c:pt>
                <c:pt idx="11570">
                  <c:v>2.3934499999999999E-5</c:v>
                </c:pt>
                <c:pt idx="11571">
                  <c:v>2.393698E-5</c:v>
                </c:pt>
                <c:pt idx="11572">
                  <c:v>2.3939199999999999E-5</c:v>
                </c:pt>
                <c:pt idx="11573">
                  <c:v>2.3914420000000001E-5</c:v>
                </c:pt>
                <c:pt idx="11574">
                  <c:v>2.390235E-5</c:v>
                </c:pt>
                <c:pt idx="11575">
                  <c:v>2.3904980000000001E-5</c:v>
                </c:pt>
                <c:pt idx="11576">
                  <c:v>2.3907450000000001E-5</c:v>
                </c:pt>
                <c:pt idx="11577">
                  <c:v>2.391E-5</c:v>
                </c:pt>
                <c:pt idx="11578">
                  <c:v>2.391248E-5</c:v>
                </c:pt>
                <c:pt idx="11579">
                  <c:v>2.3914789999999999E-5</c:v>
                </c:pt>
                <c:pt idx="11580">
                  <c:v>2.391771E-5</c:v>
                </c:pt>
                <c:pt idx="11581">
                  <c:v>2.3920059999999999E-5</c:v>
                </c:pt>
                <c:pt idx="11582">
                  <c:v>2.3922479999999999E-5</c:v>
                </c:pt>
                <c:pt idx="11583">
                  <c:v>2.3925270000000001E-5</c:v>
                </c:pt>
                <c:pt idx="11584">
                  <c:v>2.392768E-5</c:v>
                </c:pt>
                <c:pt idx="11585">
                  <c:v>2.3930469999999999E-5</c:v>
                </c:pt>
                <c:pt idx="11586">
                  <c:v>2.3932459999999999E-5</c:v>
                </c:pt>
                <c:pt idx="11587">
                  <c:v>2.3934760000000001E-5</c:v>
                </c:pt>
                <c:pt idx="11588">
                  <c:v>2.3937440000000002E-5</c:v>
                </c:pt>
                <c:pt idx="11589">
                  <c:v>2.3912449999999998E-5</c:v>
                </c:pt>
                <c:pt idx="11590">
                  <c:v>2.3900430000000001E-5</c:v>
                </c:pt>
                <c:pt idx="11591">
                  <c:v>2.390298E-5</c:v>
                </c:pt>
                <c:pt idx="11592">
                  <c:v>2.3905800000000001E-5</c:v>
                </c:pt>
                <c:pt idx="11593">
                  <c:v>2.3907659999999999E-5</c:v>
                </c:pt>
                <c:pt idx="11594">
                  <c:v>2.3910510000000002E-5</c:v>
                </c:pt>
                <c:pt idx="11595">
                  <c:v>2.3913220000000001E-5</c:v>
                </c:pt>
                <c:pt idx="11596">
                  <c:v>2.3915450000000002E-5</c:v>
                </c:pt>
                <c:pt idx="11597">
                  <c:v>2.3918010000000001E-5</c:v>
                </c:pt>
                <c:pt idx="11598">
                  <c:v>2.392056E-5</c:v>
                </c:pt>
                <c:pt idx="11599">
                  <c:v>2.392298E-5</c:v>
                </c:pt>
                <c:pt idx="11600">
                  <c:v>2.3925370000000001E-5</c:v>
                </c:pt>
                <c:pt idx="11601">
                  <c:v>2.392763E-5</c:v>
                </c:pt>
                <c:pt idx="11602">
                  <c:v>2.3930070000000001E-5</c:v>
                </c:pt>
                <c:pt idx="11603">
                  <c:v>2.393281E-5</c:v>
                </c:pt>
                <c:pt idx="11604">
                  <c:v>2.3907909999999999E-5</c:v>
                </c:pt>
                <c:pt idx="11605">
                  <c:v>2.3895680000000001E-5</c:v>
                </c:pt>
                <c:pt idx="11606">
                  <c:v>2.3898259999999998E-5</c:v>
                </c:pt>
                <c:pt idx="11607">
                  <c:v>2.39008E-5</c:v>
                </c:pt>
                <c:pt idx="11608">
                  <c:v>2.3903489999999998E-5</c:v>
                </c:pt>
                <c:pt idx="11609">
                  <c:v>2.3905959999999998E-5</c:v>
                </c:pt>
                <c:pt idx="11610">
                  <c:v>2.3908570000000001E-5</c:v>
                </c:pt>
                <c:pt idx="11611">
                  <c:v>2.3910980000000001E-5</c:v>
                </c:pt>
                <c:pt idx="11612">
                  <c:v>2.391349E-5</c:v>
                </c:pt>
                <c:pt idx="11613">
                  <c:v>2.3915630000000001E-5</c:v>
                </c:pt>
                <c:pt idx="11614">
                  <c:v>2.3917970000000002E-5</c:v>
                </c:pt>
                <c:pt idx="11615">
                  <c:v>2.392037E-5</c:v>
                </c:pt>
                <c:pt idx="11616">
                  <c:v>2.3922810000000001E-5</c:v>
                </c:pt>
                <c:pt idx="11617">
                  <c:v>2.3925339999999999E-5</c:v>
                </c:pt>
                <c:pt idx="11618">
                  <c:v>2.392753E-5</c:v>
                </c:pt>
                <c:pt idx="11619">
                  <c:v>2.3930129999999999E-5</c:v>
                </c:pt>
                <c:pt idx="11620">
                  <c:v>2.3905139999999999E-5</c:v>
                </c:pt>
                <c:pt idx="11621">
                  <c:v>2.3892780000000001E-5</c:v>
                </c:pt>
                <c:pt idx="11622">
                  <c:v>2.389552E-5</c:v>
                </c:pt>
                <c:pt idx="11623">
                  <c:v>2.389794E-5</c:v>
                </c:pt>
                <c:pt idx="11624">
                  <c:v>2.3900449999999999E-5</c:v>
                </c:pt>
                <c:pt idx="11625">
                  <c:v>2.390312E-5</c:v>
                </c:pt>
                <c:pt idx="11626">
                  <c:v>2.3905320000000001E-5</c:v>
                </c:pt>
                <c:pt idx="11627">
                  <c:v>2.3907609999999999E-5</c:v>
                </c:pt>
                <c:pt idx="11628">
                  <c:v>2.3910379999999999E-5</c:v>
                </c:pt>
                <c:pt idx="11629">
                  <c:v>2.3912690000000002E-5</c:v>
                </c:pt>
                <c:pt idx="11630">
                  <c:v>2.3915269999999999E-5</c:v>
                </c:pt>
                <c:pt idx="11631">
                  <c:v>2.3917720000000001E-5</c:v>
                </c:pt>
                <c:pt idx="11632">
                  <c:v>2.392008E-5</c:v>
                </c:pt>
                <c:pt idx="11633">
                  <c:v>2.392221E-5</c:v>
                </c:pt>
                <c:pt idx="11634">
                  <c:v>2.3924740000000001E-5</c:v>
                </c:pt>
                <c:pt idx="11635">
                  <c:v>2.390013E-5</c:v>
                </c:pt>
                <c:pt idx="11636">
                  <c:v>2.3888030000000001E-5</c:v>
                </c:pt>
                <c:pt idx="11637">
                  <c:v>2.3890279999999999E-5</c:v>
                </c:pt>
                <c:pt idx="11638">
                  <c:v>2.3892870000000001E-5</c:v>
                </c:pt>
                <c:pt idx="11639">
                  <c:v>2.3895440000000001E-5</c:v>
                </c:pt>
                <c:pt idx="11640">
                  <c:v>2.3897929999999999E-5</c:v>
                </c:pt>
                <c:pt idx="11641">
                  <c:v>2.3900340000000002E-5</c:v>
                </c:pt>
                <c:pt idx="11642">
                  <c:v>2.390283E-5</c:v>
                </c:pt>
                <c:pt idx="11643">
                  <c:v>2.3905719999999999E-5</c:v>
                </c:pt>
                <c:pt idx="11644">
                  <c:v>2.390744E-5</c:v>
                </c:pt>
                <c:pt idx="11645">
                  <c:v>2.390967E-5</c:v>
                </c:pt>
                <c:pt idx="11646">
                  <c:v>2.3912499999999998E-5</c:v>
                </c:pt>
                <c:pt idx="11647">
                  <c:v>2.3914729999999999E-5</c:v>
                </c:pt>
                <c:pt idx="11648">
                  <c:v>2.391708E-5</c:v>
                </c:pt>
                <c:pt idx="11649">
                  <c:v>2.3919669999999999E-5</c:v>
                </c:pt>
                <c:pt idx="11650">
                  <c:v>2.3921840000000001E-5</c:v>
                </c:pt>
                <c:pt idx="11651">
                  <c:v>2.389712E-5</c:v>
                </c:pt>
                <c:pt idx="11652">
                  <c:v>2.3884559999999999E-5</c:v>
                </c:pt>
                <c:pt idx="11653">
                  <c:v>2.3887350000000001E-5</c:v>
                </c:pt>
                <c:pt idx="11654">
                  <c:v>2.3889770000000001E-5</c:v>
                </c:pt>
                <c:pt idx="11655">
                  <c:v>2.3892359999999999E-5</c:v>
                </c:pt>
                <c:pt idx="11656">
                  <c:v>2.3894779999999999E-5</c:v>
                </c:pt>
                <c:pt idx="11657">
                  <c:v>2.3897159999999999E-5</c:v>
                </c:pt>
                <c:pt idx="11658">
                  <c:v>2.3899529999999999E-5</c:v>
                </c:pt>
                <c:pt idx="11659">
                  <c:v>2.3901999999999999E-5</c:v>
                </c:pt>
                <c:pt idx="11660">
                  <c:v>2.3904459999999998E-5</c:v>
                </c:pt>
                <c:pt idx="11661">
                  <c:v>2.3906680000000001E-5</c:v>
                </c:pt>
                <c:pt idx="11662">
                  <c:v>2.3908950000000001E-5</c:v>
                </c:pt>
                <c:pt idx="11663">
                  <c:v>2.391175E-5</c:v>
                </c:pt>
                <c:pt idx="11664">
                  <c:v>2.3914040000000001E-5</c:v>
                </c:pt>
                <c:pt idx="11665">
                  <c:v>2.3915920000000001E-5</c:v>
                </c:pt>
                <c:pt idx="11666">
                  <c:v>2.3918400000000001E-5</c:v>
                </c:pt>
                <c:pt idx="11667">
                  <c:v>2.3894059999999999E-5</c:v>
                </c:pt>
                <c:pt idx="11668">
                  <c:v>2.3881340000000001E-5</c:v>
                </c:pt>
                <c:pt idx="11669">
                  <c:v>2.3884300000000001E-5</c:v>
                </c:pt>
                <c:pt idx="11670">
                  <c:v>2.3886599999999999E-5</c:v>
                </c:pt>
                <c:pt idx="11671">
                  <c:v>2.3889159999999999E-5</c:v>
                </c:pt>
                <c:pt idx="11672">
                  <c:v>2.3891529999999999E-5</c:v>
                </c:pt>
                <c:pt idx="11673">
                  <c:v>2.3893909999999999E-5</c:v>
                </c:pt>
                <c:pt idx="11674">
                  <c:v>2.3896329999999999E-5</c:v>
                </c:pt>
                <c:pt idx="11675">
                  <c:v>2.3898540000000001E-5</c:v>
                </c:pt>
                <c:pt idx="11676">
                  <c:v>2.390095E-5</c:v>
                </c:pt>
                <c:pt idx="11677">
                  <c:v>2.3903109999999999E-5</c:v>
                </c:pt>
                <c:pt idx="11678">
                  <c:v>2.3905810000000001E-5</c:v>
                </c:pt>
                <c:pt idx="11679">
                  <c:v>2.3907880000000001E-5</c:v>
                </c:pt>
                <c:pt idx="11680">
                  <c:v>2.3910129999999999E-5</c:v>
                </c:pt>
                <c:pt idx="11681">
                  <c:v>2.3912730000000001E-5</c:v>
                </c:pt>
                <c:pt idx="11682">
                  <c:v>2.3887990000000002E-5</c:v>
                </c:pt>
                <c:pt idx="11683">
                  <c:v>2.3875799999999999E-5</c:v>
                </c:pt>
                <c:pt idx="11684">
                  <c:v>2.387837E-5</c:v>
                </c:pt>
                <c:pt idx="11685">
                  <c:v>2.3880480000000001E-5</c:v>
                </c:pt>
                <c:pt idx="11686">
                  <c:v>2.388312E-5</c:v>
                </c:pt>
                <c:pt idx="11687">
                  <c:v>2.3885320000000001E-5</c:v>
                </c:pt>
                <c:pt idx="11688">
                  <c:v>2.388782E-5</c:v>
                </c:pt>
                <c:pt idx="11689">
                  <c:v>2.389015E-5</c:v>
                </c:pt>
                <c:pt idx="11690">
                  <c:v>2.3892630000000001E-5</c:v>
                </c:pt>
                <c:pt idx="11691">
                  <c:v>2.3894710000000001E-5</c:v>
                </c:pt>
                <c:pt idx="11692">
                  <c:v>2.3897370000000001E-5</c:v>
                </c:pt>
                <c:pt idx="11693">
                  <c:v>2.3899629999999999E-5</c:v>
                </c:pt>
                <c:pt idx="11694">
                  <c:v>2.390192E-5</c:v>
                </c:pt>
                <c:pt idx="11695">
                  <c:v>2.3904519999999999E-5</c:v>
                </c:pt>
                <c:pt idx="11696">
                  <c:v>2.390627E-5</c:v>
                </c:pt>
                <c:pt idx="11697">
                  <c:v>2.3908620000000001E-5</c:v>
                </c:pt>
                <c:pt idx="11698">
                  <c:v>2.388434E-5</c:v>
                </c:pt>
                <c:pt idx="11699">
                  <c:v>2.387189E-5</c:v>
                </c:pt>
                <c:pt idx="11700">
                  <c:v>2.3874320000000001E-5</c:v>
                </c:pt>
                <c:pt idx="11701">
                  <c:v>2.3876550000000001E-5</c:v>
                </c:pt>
                <c:pt idx="11702">
                  <c:v>2.3878820000000001E-5</c:v>
                </c:pt>
                <c:pt idx="11703">
                  <c:v>2.388186E-5</c:v>
                </c:pt>
                <c:pt idx="11704">
                  <c:v>2.3883920000000002E-5</c:v>
                </c:pt>
                <c:pt idx="11705">
                  <c:v>2.388612E-5</c:v>
                </c:pt>
                <c:pt idx="11706">
                  <c:v>2.3888460000000001E-5</c:v>
                </c:pt>
                <c:pt idx="11707">
                  <c:v>2.3891149999999999E-5</c:v>
                </c:pt>
                <c:pt idx="11708">
                  <c:v>2.3893120000000001E-5</c:v>
                </c:pt>
                <c:pt idx="11709">
                  <c:v>2.3896E-5</c:v>
                </c:pt>
                <c:pt idx="11710">
                  <c:v>2.3898069999999999E-5</c:v>
                </c:pt>
                <c:pt idx="11711">
                  <c:v>2.3900000000000002E-5</c:v>
                </c:pt>
                <c:pt idx="11712">
                  <c:v>2.390245E-5</c:v>
                </c:pt>
                <c:pt idx="11713">
                  <c:v>2.390497E-5</c:v>
                </c:pt>
                <c:pt idx="11714">
                  <c:v>2.388007E-5</c:v>
                </c:pt>
                <c:pt idx="11715">
                  <c:v>2.386772E-5</c:v>
                </c:pt>
                <c:pt idx="11716">
                  <c:v>2.3870419999999999E-5</c:v>
                </c:pt>
                <c:pt idx="11717">
                  <c:v>2.3872689999999999E-5</c:v>
                </c:pt>
                <c:pt idx="11718">
                  <c:v>2.3875109999999998E-5</c:v>
                </c:pt>
                <c:pt idx="11719">
                  <c:v>2.3877760000000001E-5</c:v>
                </c:pt>
                <c:pt idx="11720">
                  <c:v>2.387992E-5</c:v>
                </c:pt>
                <c:pt idx="11721">
                  <c:v>2.3882289999999999E-5</c:v>
                </c:pt>
                <c:pt idx="11722">
                  <c:v>2.3884319999999999E-5</c:v>
                </c:pt>
                <c:pt idx="11723">
                  <c:v>2.3886910000000001E-5</c:v>
                </c:pt>
                <c:pt idx="11724">
                  <c:v>2.388908E-5</c:v>
                </c:pt>
                <c:pt idx="11725">
                  <c:v>2.389112E-5</c:v>
                </c:pt>
                <c:pt idx="11726">
                  <c:v>2.3893750000000001E-5</c:v>
                </c:pt>
                <c:pt idx="11727">
                  <c:v>2.3895889999999999E-5</c:v>
                </c:pt>
                <c:pt idx="11728">
                  <c:v>2.3898340000000001E-5</c:v>
                </c:pt>
                <c:pt idx="11729">
                  <c:v>2.3900470000000001E-5</c:v>
                </c:pt>
                <c:pt idx="11730">
                  <c:v>2.3875939999999999E-5</c:v>
                </c:pt>
                <c:pt idx="11731">
                  <c:v>2.3863570000000001E-5</c:v>
                </c:pt>
                <c:pt idx="11732">
                  <c:v>2.3865969999999999E-5</c:v>
                </c:pt>
                <c:pt idx="11733">
                  <c:v>2.3868439999999999E-5</c:v>
                </c:pt>
                <c:pt idx="11734">
                  <c:v>2.3870840000000001E-5</c:v>
                </c:pt>
                <c:pt idx="11735">
                  <c:v>2.387324E-5</c:v>
                </c:pt>
                <c:pt idx="11736">
                  <c:v>2.387547E-5</c:v>
                </c:pt>
                <c:pt idx="11737">
                  <c:v>2.3877639999999999E-5</c:v>
                </c:pt>
                <c:pt idx="11738">
                  <c:v>2.3879950000000002E-5</c:v>
                </c:pt>
                <c:pt idx="11739">
                  <c:v>2.3882179999999998E-5</c:v>
                </c:pt>
                <c:pt idx="11740">
                  <c:v>2.3884519999999999E-5</c:v>
                </c:pt>
                <c:pt idx="11741">
                  <c:v>2.3886680000000001E-5</c:v>
                </c:pt>
                <c:pt idx="11742">
                  <c:v>2.388927E-5</c:v>
                </c:pt>
                <c:pt idx="11743">
                  <c:v>2.3891420000000001E-5</c:v>
                </c:pt>
                <c:pt idx="11744">
                  <c:v>2.3893329999999999E-5</c:v>
                </c:pt>
                <c:pt idx="11745">
                  <c:v>2.3895830000000001E-5</c:v>
                </c:pt>
                <c:pt idx="11746">
                  <c:v>2.3870990000000002E-5</c:v>
                </c:pt>
                <c:pt idx="11747">
                  <c:v>2.3858970000000001E-5</c:v>
                </c:pt>
                <c:pt idx="11748">
                  <c:v>2.3861440000000001E-5</c:v>
                </c:pt>
                <c:pt idx="11749">
                  <c:v>2.3863820000000002E-5</c:v>
                </c:pt>
                <c:pt idx="11750">
                  <c:v>2.386569E-5</c:v>
                </c:pt>
                <c:pt idx="11751">
                  <c:v>2.3868080000000001E-5</c:v>
                </c:pt>
                <c:pt idx="11752">
                  <c:v>2.3870590000000001E-5</c:v>
                </c:pt>
                <c:pt idx="11753">
                  <c:v>2.387281E-5</c:v>
                </c:pt>
                <c:pt idx="11754">
                  <c:v>2.3875250000000002E-5</c:v>
                </c:pt>
                <c:pt idx="11755">
                  <c:v>2.3877130000000001E-5</c:v>
                </c:pt>
                <c:pt idx="11756">
                  <c:v>2.3879429999999999E-5</c:v>
                </c:pt>
                <c:pt idx="11757">
                  <c:v>2.388196E-5</c:v>
                </c:pt>
                <c:pt idx="11758">
                  <c:v>2.3884179999999999E-5</c:v>
                </c:pt>
                <c:pt idx="11759">
                  <c:v>2.3886240000000001E-5</c:v>
                </c:pt>
                <c:pt idx="11760">
                  <c:v>2.3888729999999999E-5</c:v>
                </c:pt>
                <c:pt idx="11761">
                  <c:v>2.3864350000000001E-5</c:v>
                </c:pt>
                <c:pt idx="11762">
                  <c:v>2.3851750000000001E-5</c:v>
                </c:pt>
                <c:pt idx="11763">
                  <c:v>2.385435E-5</c:v>
                </c:pt>
                <c:pt idx="11764">
                  <c:v>2.3856700000000001E-5</c:v>
                </c:pt>
                <c:pt idx="11765">
                  <c:v>2.385905E-5</c:v>
                </c:pt>
                <c:pt idx="11766">
                  <c:v>2.3861060000000002E-5</c:v>
                </c:pt>
                <c:pt idx="11767">
                  <c:v>2.3863439999999999E-5</c:v>
                </c:pt>
                <c:pt idx="11768">
                  <c:v>2.3865629999999999E-5</c:v>
                </c:pt>
                <c:pt idx="11769">
                  <c:v>2.386811E-5</c:v>
                </c:pt>
                <c:pt idx="11770">
                  <c:v>2.3869960000000001E-5</c:v>
                </c:pt>
                <c:pt idx="11771">
                  <c:v>2.3872649999999999E-5</c:v>
                </c:pt>
                <c:pt idx="11772">
                  <c:v>2.387469E-5</c:v>
                </c:pt>
                <c:pt idx="11773">
                  <c:v>2.3876840000000001E-5</c:v>
                </c:pt>
                <c:pt idx="11774">
                  <c:v>2.3879210000000001E-5</c:v>
                </c:pt>
                <c:pt idx="11775">
                  <c:v>2.3881259999999998E-5</c:v>
                </c:pt>
                <c:pt idx="11776">
                  <c:v>2.388332E-5</c:v>
                </c:pt>
                <c:pt idx="11777">
                  <c:v>2.3858780000000001E-5</c:v>
                </c:pt>
                <c:pt idx="11778">
                  <c:v>2.384675E-5</c:v>
                </c:pt>
                <c:pt idx="11779">
                  <c:v>2.3849059999999999E-5</c:v>
                </c:pt>
                <c:pt idx="11780">
                  <c:v>2.3851420000000001E-5</c:v>
                </c:pt>
                <c:pt idx="11781">
                  <c:v>2.3853840000000001E-5</c:v>
                </c:pt>
                <c:pt idx="11782">
                  <c:v>2.3856310000000001E-5</c:v>
                </c:pt>
                <c:pt idx="11783">
                  <c:v>2.3858169999999999E-5</c:v>
                </c:pt>
                <c:pt idx="11784">
                  <c:v>2.3860480000000002E-5</c:v>
                </c:pt>
                <c:pt idx="11785">
                  <c:v>2.3862840000000001E-5</c:v>
                </c:pt>
                <c:pt idx="11786">
                  <c:v>2.3865260000000001E-5</c:v>
                </c:pt>
                <c:pt idx="11787">
                  <c:v>2.3867369999999999E-5</c:v>
                </c:pt>
                <c:pt idx="11788">
                  <c:v>2.386942E-5</c:v>
                </c:pt>
                <c:pt idx="11789">
                  <c:v>2.3871439999999999E-5</c:v>
                </c:pt>
                <c:pt idx="11790">
                  <c:v>2.3873700000000001E-5</c:v>
                </c:pt>
                <c:pt idx="11791">
                  <c:v>2.387591E-5</c:v>
                </c:pt>
                <c:pt idx="11792">
                  <c:v>2.3878119999999999E-5</c:v>
                </c:pt>
                <c:pt idx="11793">
                  <c:v>2.3853569999999999E-5</c:v>
                </c:pt>
                <c:pt idx="11794">
                  <c:v>2.3841590000000002E-5</c:v>
                </c:pt>
                <c:pt idx="11795">
                  <c:v>2.384379E-5</c:v>
                </c:pt>
                <c:pt idx="11796">
                  <c:v>2.3846180000000001E-5</c:v>
                </c:pt>
                <c:pt idx="11797">
                  <c:v>2.384835E-5</c:v>
                </c:pt>
                <c:pt idx="11798">
                  <c:v>2.3850600000000002E-5</c:v>
                </c:pt>
                <c:pt idx="11799">
                  <c:v>2.3853210000000001E-5</c:v>
                </c:pt>
                <c:pt idx="11800">
                  <c:v>2.3855349999999999E-5</c:v>
                </c:pt>
                <c:pt idx="11801">
                  <c:v>2.385746E-5</c:v>
                </c:pt>
                <c:pt idx="11802">
                  <c:v>2.3859859999999999E-5</c:v>
                </c:pt>
                <c:pt idx="11803">
                  <c:v>2.3861889999999999E-5</c:v>
                </c:pt>
                <c:pt idx="11804">
                  <c:v>2.386395E-5</c:v>
                </c:pt>
                <c:pt idx="11805">
                  <c:v>2.386631E-5</c:v>
                </c:pt>
                <c:pt idx="11806">
                  <c:v>2.3868569999999998E-5</c:v>
                </c:pt>
                <c:pt idx="11807">
                  <c:v>2.3870469999999999E-5</c:v>
                </c:pt>
                <c:pt idx="11808">
                  <c:v>2.387276E-5</c:v>
                </c:pt>
                <c:pt idx="11809">
                  <c:v>2.3848460000000001E-5</c:v>
                </c:pt>
                <c:pt idx="11810">
                  <c:v>2.3836210000000001E-5</c:v>
                </c:pt>
                <c:pt idx="11811">
                  <c:v>2.3838390000000001E-5</c:v>
                </c:pt>
                <c:pt idx="11812">
                  <c:v>2.3840610000000001E-5</c:v>
                </c:pt>
                <c:pt idx="11813">
                  <c:v>2.3843370000000001E-5</c:v>
                </c:pt>
                <c:pt idx="11814">
                  <c:v>2.3845560000000001E-5</c:v>
                </c:pt>
                <c:pt idx="11815">
                  <c:v>2.3847989999999999E-5</c:v>
                </c:pt>
                <c:pt idx="11816">
                  <c:v>2.3849920000000002E-5</c:v>
                </c:pt>
                <c:pt idx="11817">
                  <c:v>2.385213E-5</c:v>
                </c:pt>
                <c:pt idx="11818">
                  <c:v>2.3854510000000001E-5</c:v>
                </c:pt>
                <c:pt idx="11819">
                  <c:v>2.385615E-5</c:v>
                </c:pt>
                <c:pt idx="11820">
                  <c:v>2.3859070000000001E-5</c:v>
                </c:pt>
                <c:pt idx="11821">
                  <c:v>2.38606E-5</c:v>
                </c:pt>
                <c:pt idx="11822">
                  <c:v>2.3862700000000001E-5</c:v>
                </c:pt>
                <c:pt idx="11823">
                  <c:v>2.3864830000000001E-5</c:v>
                </c:pt>
                <c:pt idx="11824">
                  <c:v>2.3867100000000001E-5</c:v>
                </c:pt>
                <c:pt idx="11825">
                  <c:v>2.3842959999999999E-5</c:v>
                </c:pt>
                <c:pt idx="11826">
                  <c:v>2.3830759999999999E-5</c:v>
                </c:pt>
                <c:pt idx="11827">
                  <c:v>2.383266E-5</c:v>
                </c:pt>
                <c:pt idx="11828">
                  <c:v>2.3835290000000001E-5</c:v>
                </c:pt>
                <c:pt idx="11829">
                  <c:v>2.3837510000000001E-5</c:v>
                </c:pt>
                <c:pt idx="11830">
                  <c:v>2.3839640000000001E-5</c:v>
                </c:pt>
                <c:pt idx="11831">
                  <c:v>2.3842189999999999E-5</c:v>
                </c:pt>
                <c:pt idx="11832">
                  <c:v>2.3844169999999999E-5</c:v>
                </c:pt>
                <c:pt idx="11833">
                  <c:v>2.384656E-5</c:v>
                </c:pt>
                <c:pt idx="11834">
                  <c:v>2.3848759999999998E-5</c:v>
                </c:pt>
                <c:pt idx="11835">
                  <c:v>2.3850899999999999E-5</c:v>
                </c:pt>
                <c:pt idx="11836">
                  <c:v>2.3852829999999998E-5</c:v>
                </c:pt>
                <c:pt idx="11837">
                  <c:v>2.3855090000000001E-5</c:v>
                </c:pt>
                <c:pt idx="11838">
                  <c:v>2.385736E-5</c:v>
                </c:pt>
                <c:pt idx="11839">
                  <c:v>2.3859260000000001E-5</c:v>
                </c:pt>
                <c:pt idx="11840">
                  <c:v>2.3861499999999998E-5</c:v>
                </c:pt>
                <c:pt idx="11841">
                  <c:v>2.383701E-5</c:v>
                </c:pt>
                <c:pt idx="11842">
                  <c:v>2.3825429999999999E-5</c:v>
                </c:pt>
                <c:pt idx="11843">
                  <c:v>2.3827609999999999E-5</c:v>
                </c:pt>
                <c:pt idx="11844">
                  <c:v>2.3829670000000001E-5</c:v>
                </c:pt>
                <c:pt idx="11845">
                  <c:v>2.3831950000000001E-5</c:v>
                </c:pt>
                <c:pt idx="11846">
                  <c:v>2.3834180000000002E-5</c:v>
                </c:pt>
                <c:pt idx="11847">
                  <c:v>2.3836020000000002E-5</c:v>
                </c:pt>
                <c:pt idx="11848">
                  <c:v>2.383827E-5</c:v>
                </c:pt>
                <c:pt idx="11849">
                  <c:v>2.3840220000000001E-5</c:v>
                </c:pt>
                <c:pt idx="11850">
                  <c:v>2.3842450000000001E-5</c:v>
                </c:pt>
                <c:pt idx="11851">
                  <c:v>2.3844849999999999E-5</c:v>
                </c:pt>
                <c:pt idx="11852">
                  <c:v>2.3847029999999999E-5</c:v>
                </c:pt>
                <c:pt idx="11853">
                  <c:v>2.3848900000000001E-5</c:v>
                </c:pt>
                <c:pt idx="11854">
                  <c:v>2.385097E-5</c:v>
                </c:pt>
                <c:pt idx="11855">
                  <c:v>2.3853279999999999E-5</c:v>
                </c:pt>
                <c:pt idx="11856">
                  <c:v>2.3855209999999999E-5</c:v>
                </c:pt>
                <c:pt idx="11857">
                  <c:v>2.3830780000000001E-5</c:v>
                </c:pt>
                <c:pt idx="11858">
                  <c:v>2.3818670000000001E-5</c:v>
                </c:pt>
                <c:pt idx="11859">
                  <c:v>2.3821399999999999E-5</c:v>
                </c:pt>
                <c:pt idx="11860">
                  <c:v>2.38235E-5</c:v>
                </c:pt>
                <c:pt idx="11861">
                  <c:v>2.3825669999999999E-5</c:v>
                </c:pt>
                <c:pt idx="11862">
                  <c:v>2.382776E-5</c:v>
                </c:pt>
                <c:pt idx="11863">
                  <c:v>2.3829820000000002E-5</c:v>
                </c:pt>
                <c:pt idx="11864">
                  <c:v>2.383188E-5</c:v>
                </c:pt>
                <c:pt idx="11865">
                  <c:v>2.38342E-5</c:v>
                </c:pt>
                <c:pt idx="11866">
                  <c:v>2.3836010000000001E-5</c:v>
                </c:pt>
                <c:pt idx="11867">
                  <c:v>2.3838090000000001E-5</c:v>
                </c:pt>
                <c:pt idx="11868">
                  <c:v>2.3840380000000002E-5</c:v>
                </c:pt>
                <c:pt idx="11869">
                  <c:v>2.3842550000000001E-5</c:v>
                </c:pt>
                <c:pt idx="11870">
                  <c:v>2.3844740000000002E-5</c:v>
                </c:pt>
                <c:pt idx="11871">
                  <c:v>2.3847019999999999E-5</c:v>
                </c:pt>
                <c:pt idx="11872">
                  <c:v>2.384913E-5</c:v>
                </c:pt>
                <c:pt idx="11873">
                  <c:v>2.3825029999999998E-5</c:v>
                </c:pt>
                <c:pt idx="11874">
                  <c:v>2.3812670000000001E-5</c:v>
                </c:pt>
                <c:pt idx="11875">
                  <c:v>2.3814700000000001E-5</c:v>
                </c:pt>
                <c:pt idx="11876">
                  <c:v>2.3817080000000001E-5</c:v>
                </c:pt>
                <c:pt idx="11877">
                  <c:v>2.3819110000000001E-5</c:v>
                </c:pt>
                <c:pt idx="11878">
                  <c:v>2.3821169999999999E-5</c:v>
                </c:pt>
                <c:pt idx="11879">
                  <c:v>2.3823900000000001E-5</c:v>
                </c:pt>
                <c:pt idx="11880">
                  <c:v>2.3825840000000001E-5</c:v>
                </c:pt>
                <c:pt idx="11881">
                  <c:v>2.382777E-5</c:v>
                </c:pt>
                <c:pt idx="11882">
                  <c:v>2.383028E-5</c:v>
                </c:pt>
                <c:pt idx="11883">
                  <c:v>2.383213E-5</c:v>
                </c:pt>
                <c:pt idx="11884">
                  <c:v>2.3834379999999999E-5</c:v>
                </c:pt>
                <c:pt idx="11885">
                  <c:v>2.3836179999999999E-5</c:v>
                </c:pt>
                <c:pt idx="11886">
                  <c:v>2.383827E-5</c:v>
                </c:pt>
                <c:pt idx="11887">
                  <c:v>2.3840869999999999E-5</c:v>
                </c:pt>
                <c:pt idx="11888">
                  <c:v>2.3842600000000001E-5</c:v>
                </c:pt>
                <c:pt idx="11889">
                  <c:v>2.3818090000000001E-5</c:v>
                </c:pt>
                <c:pt idx="11890">
                  <c:v>2.3806040000000002E-5</c:v>
                </c:pt>
                <c:pt idx="11891">
                  <c:v>2.3808410000000001E-5</c:v>
                </c:pt>
                <c:pt idx="11892">
                  <c:v>2.381033E-5</c:v>
                </c:pt>
                <c:pt idx="11893">
                  <c:v>2.3813219999999999E-5</c:v>
                </c:pt>
                <c:pt idx="11894">
                  <c:v>2.3815099999999998E-5</c:v>
                </c:pt>
                <c:pt idx="11895">
                  <c:v>2.381697E-5</c:v>
                </c:pt>
                <c:pt idx="11896">
                  <c:v>2.3819260000000001E-5</c:v>
                </c:pt>
                <c:pt idx="11897">
                  <c:v>2.3821330000000001E-5</c:v>
                </c:pt>
                <c:pt idx="11898">
                  <c:v>2.3823370000000001E-5</c:v>
                </c:pt>
                <c:pt idx="11899">
                  <c:v>2.3825609999999998E-5</c:v>
                </c:pt>
                <c:pt idx="11900">
                  <c:v>2.3827680000000001E-5</c:v>
                </c:pt>
                <c:pt idx="11901">
                  <c:v>2.3829489999999999E-5</c:v>
                </c:pt>
                <c:pt idx="11902">
                  <c:v>2.383154E-5</c:v>
                </c:pt>
                <c:pt idx="11903">
                  <c:v>2.383386E-5</c:v>
                </c:pt>
                <c:pt idx="11904">
                  <c:v>2.383585E-5</c:v>
                </c:pt>
                <c:pt idx="11905">
                  <c:v>2.3811669999999999E-5</c:v>
                </c:pt>
                <c:pt idx="11906">
                  <c:v>2.3799409999999999E-5</c:v>
                </c:pt>
                <c:pt idx="11907">
                  <c:v>2.3801939999999999E-5</c:v>
                </c:pt>
                <c:pt idx="11908">
                  <c:v>2.380389E-5</c:v>
                </c:pt>
                <c:pt idx="11909">
                  <c:v>2.3806249999999999E-5</c:v>
                </c:pt>
                <c:pt idx="11910">
                  <c:v>2.380805E-5</c:v>
                </c:pt>
                <c:pt idx="11911">
                  <c:v>2.3810319999999999E-5</c:v>
                </c:pt>
                <c:pt idx="11912">
                  <c:v>2.381222E-5</c:v>
                </c:pt>
                <c:pt idx="11913">
                  <c:v>2.3814519999999998E-5</c:v>
                </c:pt>
                <c:pt idx="11914">
                  <c:v>2.3816809999999999E-5</c:v>
                </c:pt>
                <c:pt idx="11915">
                  <c:v>2.381856E-5</c:v>
                </c:pt>
                <c:pt idx="11916">
                  <c:v>2.382084E-5</c:v>
                </c:pt>
                <c:pt idx="11917">
                  <c:v>2.3822719999999999E-5</c:v>
                </c:pt>
                <c:pt idx="11918">
                  <c:v>2.3824920000000001E-5</c:v>
                </c:pt>
                <c:pt idx="11919">
                  <c:v>2.3826629999999999E-5</c:v>
                </c:pt>
                <c:pt idx="11920">
                  <c:v>2.3829059999999999E-5</c:v>
                </c:pt>
                <c:pt idx="11921">
                  <c:v>2.3804689999999999E-5</c:v>
                </c:pt>
                <c:pt idx="11922">
                  <c:v>2.379245E-5</c:v>
                </c:pt>
                <c:pt idx="11923">
                  <c:v>2.3794990000000001E-5</c:v>
                </c:pt>
                <c:pt idx="11924">
                  <c:v>2.379682E-5</c:v>
                </c:pt>
                <c:pt idx="11925">
                  <c:v>2.3799060000000001E-5</c:v>
                </c:pt>
                <c:pt idx="11926">
                  <c:v>2.3801190000000001E-5</c:v>
                </c:pt>
                <c:pt idx="11927">
                  <c:v>2.3803220000000001E-5</c:v>
                </c:pt>
                <c:pt idx="11928">
                  <c:v>2.380544E-5</c:v>
                </c:pt>
                <c:pt idx="11929">
                  <c:v>2.3807599999999999E-5</c:v>
                </c:pt>
                <c:pt idx="11930">
                  <c:v>2.3809589999999999E-5</c:v>
                </c:pt>
                <c:pt idx="11931">
                  <c:v>2.381202E-5</c:v>
                </c:pt>
                <c:pt idx="11932">
                  <c:v>2.381362E-5</c:v>
                </c:pt>
                <c:pt idx="11933">
                  <c:v>2.3815910000000001E-5</c:v>
                </c:pt>
                <c:pt idx="11934">
                  <c:v>2.3818050000000001E-5</c:v>
                </c:pt>
                <c:pt idx="11935">
                  <c:v>2.381987E-5</c:v>
                </c:pt>
                <c:pt idx="11936">
                  <c:v>2.382191E-5</c:v>
                </c:pt>
                <c:pt idx="11937">
                  <c:v>2.3797819999999999E-5</c:v>
                </c:pt>
                <c:pt idx="11938">
                  <c:v>2.3785659999999999E-5</c:v>
                </c:pt>
                <c:pt idx="11939">
                  <c:v>2.3788020000000001E-5</c:v>
                </c:pt>
                <c:pt idx="11940">
                  <c:v>2.3789850000000001E-5</c:v>
                </c:pt>
                <c:pt idx="11941">
                  <c:v>2.3792230000000001E-5</c:v>
                </c:pt>
                <c:pt idx="11942">
                  <c:v>2.3794170000000001E-5</c:v>
                </c:pt>
                <c:pt idx="11943">
                  <c:v>2.3796060000000001E-5</c:v>
                </c:pt>
                <c:pt idx="11944">
                  <c:v>2.379836E-5</c:v>
                </c:pt>
                <c:pt idx="11945">
                  <c:v>2.3800360000000001E-5</c:v>
                </c:pt>
                <c:pt idx="11946">
                  <c:v>2.3802600000000001E-5</c:v>
                </c:pt>
                <c:pt idx="11947">
                  <c:v>2.3804490000000002E-5</c:v>
                </c:pt>
                <c:pt idx="11948">
                  <c:v>2.3806869999999999E-5</c:v>
                </c:pt>
                <c:pt idx="11949">
                  <c:v>2.380883E-5</c:v>
                </c:pt>
                <c:pt idx="11950">
                  <c:v>2.3810699999999999E-5</c:v>
                </c:pt>
                <c:pt idx="11951">
                  <c:v>2.381241E-5</c:v>
                </c:pt>
                <c:pt idx="11952">
                  <c:v>2.3814429999999999E-5</c:v>
                </c:pt>
                <c:pt idx="11953">
                  <c:v>2.3790590000000002E-5</c:v>
                </c:pt>
                <c:pt idx="11954">
                  <c:v>2.377861E-5</c:v>
                </c:pt>
                <c:pt idx="11955">
                  <c:v>2.3780610000000001E-5</c:v>
                </c:pt>
                <c:pt idx="11956">
                  <c:v>2.3782540000000001E-5</c:v>
                </c:pt>
                <c:pt idx="11957">
                  <c:v>2.3785110000000001E-5</c:v>
                </c:pt>
                <c:pt idx="11958">
                  <c:v>2.3786919999999999E-5</c:v>
                </c:pt>
                <c:pt idx="11959">
                  <c:v>2.3789180000000001E-5</c:v>
                </c:pt>
                <c:pt idx="11960">
                  <c:v>2.3791060000000001E-5</c:v>
                </c:pt>
                <c:pt idx="11961">
                  <c:v>2.3793050000000001E-5</c:v>
                </c:pt>
                <c:pt idx="11962">
                  <c:v>2.3795380000000001E-5</c:v>
                </c:pt>
                <c:pt idx="11963">
                  <c:v>2.3797310000000001E-5</c:v>
                </c:pt>
                <c:pt idx="11964">
                  <c:v>2.3799229999999999E-5</c:v>
                </c:pt>
                <c:pt idx="11965">
                  <c:v>2.3801430000000001E-5</c:v>
                </c:pt>
                <c:pt idx="11966">
                  <c:v>2.38034E-5</c:v>
                </c:pt>
                <c:pt idx="11967">
                  <c:v>2.3805379999999999E-5</c:v>
                </c:pt>
                <c:pt idx="11968">
                  <c:v>2.3807159999999999E-5</c:v>
                </c:pt>
                <c:pt idx="11969">
                  <c:v>2.3809059999999999E-5</c:v>
                </c:pt>
                <c:pt idx="11970">
                  <c:v>2.3784720000000001E-5</c:v>
                </c:pt>
                <c:pt idx="11971">
                  <c:v>2.3772660000000001E-5</c:v>
                </c:pt>
                <c:pt idx="11972">
                  <c:v>2.3775049999999999E-5</c:v>
                </c:pt>
                <c:pt idx="11973">
                  <c:v>2.3777139999999999E-5</c:v>
                </c:pt>
                <c:pt idx="11974">
                  <c:v>2.3778879999999999E-5</c:v>
                </c:pt>
                <c:pt idx="11975">
                  <c:v>2.3781290000000001E-5</c:v>
                </c:pt>
                <c:pt idx="11976">
                  <c:v>2.3783170000000001E-5</c:v>
                </c:pt>
                <c:pt idx="11977">
                  <c:v>2.3785329999999999E-5</c:v>
                </c:pt>
                <c:pt idx="11978">
                  <c:v>2.378722E-5</c:v>
                </c:pt>
                <c:pt idx="11979">
                  <c:v>2.3789660000000001E-5</c:v>
                </c:pt>
                <c:pt idx="11980">
                  <c:v>2.3791569999999999E-5</c:v>
                </c:pt>
                <c:pt idx="11981">
                  <c:v>2.3793100000000001E-5</c:v>
                </c:pt>
                <c:pt idx="11982">
                  <c:v>2.3795299999999999E-5</c:v>
                </c:pt>
                <c:pt idx="11983">
                  <c:v>2.379711E-5</c:v>
                </c:pt>
                <c:pt idx="11984">
                  <c:v>2.379919E-5</c:v>
                </c:pt>
                <c:pt idx="11985">
                  <c:v>2.380123E-5</c:v>
                </c:pt>
                <c:pt idx="11986">
                  <c:v>2.3777079999999998E-5</c:v>
                </c:pt>
                <c:pt idx="11987">
                  <c:v>2.3765169999999999E-5</c:v>
                </c:pt>
                <c:pt idx="11988">
                  <c:v>2.3767209999999999E-5</c:v>
                </c:pt>
                <c:pt idx="11989">
                  <c:v>2.376907E-5</c:v>
                </c:pt>
                <c:pt idx="11990">
                  <c:v>2.3771060000000001E-5</c:v>
                </c:pt>
                <c:pt idx="11991">
                  <c:v>2.377357E-5</c:v>
                </c:pt>
                <c:pt idx="11992">
                  <c:v>2.3775180000000001E-5</c:v>
                </c:pt>
                <c:pt idx="11993">
                  <c:v>2.377715E-5</c:v>
                </c:pt>
                <c:pt idx="11994">
                  <c:v>2.3779169999999999E-5</c:v>
                </c:pt>
                <c:pt idx="11995">
                  <c:v>2.3781330000000001E-5</c:v>
                </c:pt>
                <c:pt idx="11996">
                  <c:v>2.3783279999999998E-5</c:v>
                </c:pt>
                <c:pt idx="11997">
                  <c:v>2.3785350000000001E-5</c:v>
                </c:pt>
                <c:pt idx="11998">
                  <c:v>2.378747E-5</c:v>
                </c:pt>
                <c:pt idx="11999">
                  <c:v>2.3788959999999999E-5</c:v>
                </c:pt>
                <c:pt idx="12000">
                  <c:v>2.3791060000000001E-5</c:v>
                </c:pt>
                <c:pt idx="12001">
                  <c:v>2.379299E-5</c:v>
                </c:pt>
                <c:pt idx="12002">
                  <c:v>2.3768709999999999E-5</c:v>
                </c:pt>
                <c:pt idx="12003">
                  <c:v>2.3756889999999999E-5</c:v>
                </c:pt>
                <c:pt idx="12004">
                  <c:v>2.3759019999999999E-5</c:v>
                </c:pt>
                <c:pt idx="12005">
                  <c:v>2.3760909999999999E-5</c:v>
                </c:pt>
                <c:pt idx="12006">
                  <c:v>2.376315E-5</c:v>
                </c:pt>
                <c:pt idx="12007">
                  <c:v>2.376557E-5</c:v>
                </c:pt>
                <c:pt idx="12008">
                  <c:v>2.3766940000000001E-5</c:v>
                </c:pt>
                <c:pt idx="12009">
                  <c:v>2.376906E-5</c:v>
                </c:pt>
                <c:pt idx="12010">
                  <c:v>2.3771170000000002E-5</c:v>
                </c:pt>
                <c:pt idx="12011">
                  <c:v>2.3773269999999999E-5</c:v>
                </c:pt>
                <c:pt idx="12012">
                  <c:v>2.3775610000000001E-5</c:v>
                </c:pt>
                <c:pt idx="12013">
                  <c:v>2.3777020000000001E-5</c:v>
                </c:pt>
                <c:pt idx="12014">
                  <c:v>2.3779100000000001E-5</c:v>
                </c:pt>
                <c:pt idx="12015">
                  <c:v>2.3780950000000001E-5</c:v>
                </c:pt>
                <c:pt idx="12016">
                  <c:v>2.3782899999999999E-5</c:v>
                </c:pt>
                <c:pt idx="12017">
                  <c:v>2.378505E-5</c:v>
                </c:pt>
                <c:pt idx="12018">
                  <c:v>2.3760800000000001E-5</c:v>
                </c:pt>
                <c:pt idx="12019">
                  <c:v>2.374868E-5</c:v>
                </c:pt>
                <c:pt idx="12020">
                  <c:v>2.3751010000000001E-5</c:v>
                </c:pt>
                <c:pt idx="12021">
                  <c:v>2.375294E-5</c:v>
                </c:pt>
                <c:pt idx="12022">
                  <c:v>2.375487E-5</c:v>
                </c:pt>
                <c:pt idx="12023">
                  <c:v>2.375696E-5</c:v>
                </c:pt>
                <c:pt idx="12024">
                  <c:v>2.3759060000000002E-5</c:v>
                </c:pt>
                <c:pt idx="12025">
                  <c:v>2.3760869999999999E-5</c:v>
                </c:pt>
                <c:pt idx="12026">
                  <c:v>2.376301E-5</c:v>
                </c:pt>
                <c:pt idx="12027">
                  <c:v>2.3765010000000001E-5</c:v>
                </c:pt>
                <c:pt idx="12028">
                  <c:v>2.376693E-5</c:v>
                </c:pt>
                <c:pt idx="12029">
                  <c:v>2.376872E-5</c:v>
                </c:pt>
                <c:pt idx="12030">
                  <c:v>2.377062E-5</c:v>
                </c:pt>
                <c:pt idx="12031">
                  <c:v>2.3772239999999999E-5</c:v>
                </c:pt>
                <c:pt idx="12032">
                  <c:v>2.3774859999999999E-5</c:v>
                </c:pt>
                <c:pt idx="12033">
                  <c:v>2.3776640000000001E-5</c:v>
                </c:pt>
                <c:pt idx="12034">
                  <c:v>2.3778539999999999E-5</c:v>
                </c:pt>
                <c:pt idx="12035">
                  <c:v>2.3754450000000001E-5</c:v>
                </c:pt>
                <c:pt idx="12036">
                  <c:v>2.374233E-5</c:v>
                </c:pt>
                <c:pt idx="12037">
                  <c:v>2.374437E-5</c:v>
                </c:pt>
                <c:pt idx="12038">
                  <c:v>2.374669E-5</c:v>
                </c:pt>
                <c:pt idx="12039">
                  <c:v>2.3748509999999999E-5</c:v>
                </c:pt>
                <c:pt idx="12040">
                  <c:v>2.3750489999999998E-5</c:v>
                </c:pt>
                <c:pt idx="12041">
                  <c:v>2.3752280000000002E-5</c:v>
                </c:pt>
                <c:pt idx="12042">
                  <c:v>2.3754089999999999E-5</c:v>
                </c:pt>
                <c:pt idx="12043">
                  <c:v>2.3756209999999999E-5</c:v>
                </c:pt>
                <c:pt idx="12044">
                  <c:v>2.3758370000000001E-5</c:v>
                </c:pt>
                <c:pt idx="12045">
                  <c:v>2.3760310000000001E-5</c:v>
                </c:pt>
                <c:pt idx="12046">
                  <c:v>2.376228E-5</c:v>
                </c:pt>
                <c:pt idx="12047">
                  <c:v>2.3764000000000002E-5</c:v>
                </c:pt>
                <c:pt idx="12048">
                  <c:v>2.376562E-5</c:v>
                </c:pt>
                <c:pt idx="12049">
                  <c:v>2.37678E-5</c:v>
                </c:pt>
                <c:pt idx="12050">
                  <c:v>2.3769729999999999E-5</c:v>
                </c:pt>
                <c:pt idx="12051">
                  <c:v>2.3745749999999999E-5</c:v>
                </c:pt>
                <c:pt idx="12052">
                  <c:v>2.3733870000000001E-5</c:v>
                </c:pt>
                <c:pt idx="12053">
                  <c:v>2.3735879999999999E-5</c:v>
                </c:pt>
                <c:pt idx="12054">
                  <c:v>2.3737759999999999E-5</c:v>
                </c:pt>
                <c:pt idx="12055">
                  <c:v>2.3739509999999999E-5</c:v>
                </c:pt>
                <c:pt idx="12056">
                  <c:v>2.3741720000000001E-5</c:v>
                </c:pt>
                <c:pt idx="12057">
                  <c:v>2.3743809999999999E-5</c:v>
                </c:pt>
                <c:pt idx="12058">
                  <c:v>2.3745540000000001E-5</c:v>
                </c:pt>
                <c:pt idx="12059">
                  <c:v>2.3747580000000001E-5</c:v>
                </c:pt>
                <c:pt idx="12060">
                  <c:v>2.3749660000000001E-5</c:v>
                </c:pt>
                <c:pt idx="12061">
                  <c:v>2.3751790000000001E-5</c:v>
                </c:pt>
                <c:pt idx="12062">
                  <c:v>2.3753340000000001E-5</c:v>
                </c:pt>
                <c:pt idx="12063">
                  <c:v>2.3755479999999998E-5</c:v>
                </c:pt>
                <c:pt idx="12064">
                  <c:v>2.375735E-5</c:v>
                </c:pt>
                <c:pt idx="12065">
                  <c:v>2.375908E-5</c:v>
                </c:pt>
                <c:pt idx="12066">
                  <c:v>2.3760719999999999E-5</c:v>
                </c:pt>
                <c:pt idx="12067">
                  <c:v>2.3736739999999999E-5</c:v>
                </c:pt>
                <c:pt idx="12068">
                  <c:v>2.3724820000000002E-5</c:v>
                </c:pt>
                <c:pt idx="12069">
                  <c:v>2.372722E-5</c:v>
                </c:pt>
                <c:pt idx="12070">
                  <c:v>2.3729080000000002E-5</c:v>
                </c:pt>
                <c:pt idx="12071">
                  <c:v>2.3731250000000001E-5</c:v>
                </c:pt>
                <c:pt idx="12072">
                  <c:v>2.373284E-5</c:v>
                </c:pt>
                <c:pt idx="12073">
                  <c:v>2.3735030000000001E-5</c:v>
                </c:pt>
                <c:pt idx="12074">
                  <c:v>2.373696E-5</c:v>
                </c:pt>
                <c:pt idx="12075">
                  <c:v>2.3738720000000002E-5</c:v>
                </c:pt>
                <c:pt idx="12076">
                  <c:v>2.3740550000000001E-5</c:v>
                </c:pt>
                <c:pt idx="12077">
                  <c:v>2.3742580000000001E-5</c:v>
                </c:pt>
                <c:pt idx="12078">
                  <c:v>2.3744879999999999E-5</c:v>
                </c:pt>
                <c:pt idx="12079">
                  <c:v>2.374649E-5</c:v>
                </c:pt>
                <c:pt idx="12080">
                  <c:v>2.3748200000000001E-5</c:v>
                </c:pt>
                <c:pt idx="12081">
                  <c:v>2.3749990000000001E-5</c:v>
                </c:pt>
                <c:pt idx="12082">
                  <c:v>2.375182E-5</c:v>
                </c:pt>
                <c:pt idx="12083">
                  <c:v>2.3753989999999999E-5</c:v>
                </c:pt>
                <c:pt idx="12084">
                  <c:v>2.3729969999999999E-5</c:v>
                </c:pt>
                <c:pt idx="12085">
                  <c:v>2.371787E-5</c:v>
                </c:pt>
                <c:pt idx="12086">
                  <c:v>2.3720089999999999E-5</c:v>
                </c:pt>
                <c:pt idx="12087">
                  <c:v>2.3721869999999999E-5</c:v>
                </c:pt>
                <c:pt idx="12088">
                  <c:v>2.372353E-5</c:v>
                </c:pt>
                <c:pt idx="12089">
                  <c:v>2.3725680000000001E-5</c:v>
                </c:pt>
                <c:pt idx="12090">
                  <c:v>2.372756E-5</c:v>
                </c:pt>
                <c:pt idx="12091">
                  <c:v>2.3729229999999998E-5</c:v>
                </c:pt>
                <c:pt idx="12092">
                  <c:v>2.373129E-5</c:v>
                </c:pt>
                <c:pt idx="12093">
                  <c:v>2.3733100000000002E-5</c:v>
                </c:pt>
                <c:pt idx="12094">
                  <c:v>2.3735170000000001E-5</c:v>
                </c:pt>
                <c:pt idx="12095">
                  <c:v>2.3737120000000002E-5</c:v>
                </c:pt>
                <c:pt idx="12096">
                  <c:v>2.3738660000000001E-5</c:v>
                </c:pt>
                <c:pt idx="12097">
                  <c:v>2.374049E-5</c:v>
                </c:pt>
                <c:pt idx="12098">
                  <c:v>2.3742799999999999E-5</c:v>
                </c:pt>
                <c:pt idx="12099">
                  <c:v>2.374422E-5</c:v>
                </c:pt>
                <c:pt idx="12100">
                  <c:v>2.3720400000000001E-5</c:v>
                </c:pt>
                <c:pt idx="12101">
                  <c:v>2.3708400000000002E-5</c:v>
                </c:pt>
                <c:pt idx="12102">
                  <c:v>2.3710710000000001E-5</c:v>
                </c:pt>
                <c:pt idx="12103">
                  <c:v>2.371273E-5</c:v>
                </c:pt>
                <c:pt idx="12104">
                  <c:v>2.3714350000000001E-5</c:v>
                </c:pt>
                <c:pt idx="12105">
                  <c:v>2.3716280000000001E-5</c:v>
                </c:pt>
                <c:pt idx="12106">
                  <c:v>2.3717999999999999E-5</c:v>
                </c:pt>
                <c:pt idx="12107">
                  <c:v>2.3720210000000001E-5</c:v>
                </c:pt>
                <c:pt idx="12108">
                  <c:v>2.3722269999999999E-5</c:v>
                </c:pt>
                <c:pt idx="12109">
                  <c:v>2.372363E-5</c:v>
                </c:pt>
                <c:pt idx="12110">
                  <c:v>2.3725970000000001E-5</c:v>
                </c:pt>
                <c:pt idx="12111">
                  <c:v>2.3727380000000001E-5</c:v>
                </c:pt>
                <c:pt idx="12112">
                  <c:v>2.3729470000000002E-5</c:v>
                </c:pt>
                <c:pt idx="12113">
                  <c:v>2.3731229999999999E-5</c:v>
                </c:pt>
                <c:pt idx="12114">
                  <c:v>2.373283E-5</c:v>
                </c:pt>
                <c:pt idx="12115">
                  <c:v>2.3734880000000001E-5</c:v>
                </c:pt>
                <c:pt idx="12116">
                  <c:v>2.3736490000000001E-5</c:v>
                </c:pt>
                <c:pt idx="12117">
                  <c:v>2.3712560000000001E-5</c:v>
                </c:pt>
                <c:pt idx="12118">
                  <c:v>2.3701149999999999E-5</c:v>
                </c:pt>
                <c:pt idx="12119">
                  <c:v>2.3702749999999999E-5</c:v>
                </c:pt>
                <c:pt idx="12120">
                  <c:v>2.3704629999999999E-5</c:v>
                </c:pt>
                <c:pt idx="12121">
                  <c:v>2.3706700000000001E-5</c:v>
                </c:pt>
                <c:pt idx="12122">
                  <c:v>2.370857E-5</c:v>
                </c:pt>
                <c:pt idx="12123">
                  <c:v>2.3710399999999999E-5</c:v>
                </c:pt>
                <c:pt idx="12124">
                  <c:v>2.3712320000000001E-5</c:v>
                </c:pt>
                <c:pt idx="12125">
                  <c:v>2.371399E-5</c:v>
                </c:pt>
                <c:pt idx="12126">
                  <c:v>2.3716109999999999E-5</c:v>
                </c:pt>
                <c:pt idx="12127">
                  <c:v>2.3717949999999999E-5</c:v>
                </c:pt>
                <c:pt idx="12128">
                  <c:v>2.3719549999999999E-5</c:v>
                </c:pt>
                <c:pt idx="12129">
                  <c:v>2.3721380000000002E-5</c:v>
                </c:pt>
                <c:pt idx="12130">
                  <c:v>2.3723189999999999E-5</c:v>
                </c:pt>
                <c:pt idx="12131">
                  <c:v>2.372514E-5</c:v>
                </c:pt>
                <c:pt idx="12132">
                  <c:v>2.3727389999999998E-5</c:v>
                </c:pt>
                <c:pt idx="12133">
                  <c:v>2.3702989999999999E-5</c:v>
                </c:pt>
                <c:pt idx="12134">
                  <c:v>2.369108E-5</c:v>
                </c:pt>
                <c:pt idx="12135">
                  <c:v>2.369307E-5</c:v>
                </c:pt>
                <c:pt idx="12136">
                  <c:v>2.3694970000000001E-5</c:v>
                </c:pt>
                <c:pt idx="12137">
                  <c:v>2.3697219999999999E-5</c:v>
                </c:pt>
                <c:pt idx="12138">
                  <c:v>2.3698919999999999E-5</c:v>
                </c:pt>
                <c:pt idx="12139">
                  <c:v>2.3700300000000001E-5</c:v>
                </c:pt>
                <c:pt idx="12140">
                  <c:v>2.3702459999999999E-5</c:v>
                </c:pt>
                <c:pt idx="12141">
                  <c:v>2.3704539999999999E-5</c:v>
                </c:pt>
                <c:pt idx="12142">
                  <c:v>2.370629E-5</c:v>
                </c:pt>
                <c:pt idx="12143">
                  <c:v>2.370828E-5</c:v>
                </c:pt>
                <c:pt idx="12144">
                  <c:v>2.3709890000000001E-5</c:v>
                </c:pt>
                <c:pt idx="12145">
                  <c:v>2.3711640000000001E-5</c:v>
                </c:pt>
                <c:pt idx="12146">
                  <c:v>2.3713539999999999E-5</c:v>
                </c:pt>
                <c:pt idx="12147">
                  <c:v>2.3715360000000001E-5</c:v>
                </c:pt>
                <c:pt idx="12148">
                  <c:v>2.3716889999999999E-5</c:v>
                </c:pt>
                <c:pt idx="12149">
                  <c:v>2.3719109999999999E-5</c:v>
                </c:pt>
                <c:pt idx="12150">
                  <c:v>2.36953E-5</c:v>
                </c:pt>
                <c:pt idx="12151">
                  <c:v>2.3683210000000001E-5</c:v>
                </c:pt>
                <c:pt idx="12152">
                  <c:v>2.3685100000000001E-5</c:v>
                </c:pt>
                <c:pt idx="12153">
                  <c:v>2.3687099999999999E-5</c:v>
                </c:pt>
                <c:pt idx="12154">
                  <c:v>2.3688849999999999E-5</c:v>
                </c:pt>
                <c:pt idx="12155">
                  <c:v>2.3690660000000001E-5</c:v>
                </c:pt>
                <c:pt idx="12156">
                  <c:v>2.3692510000000001E-5</c:v>
                </c:pt>
                <c:pt idx="12157">
                  <c:v>2.3694409999999999E-5</c:v>
                </c:pt>
                <c:pt idx="12158">
                  <c:v>2.3696430000000001E-5</c:v>
                </c:pt>
                <c:pt idx="12159">
                  <c:v>2.369762E-5</c:v>
                </c:pt>
                <c:pt idx="12160">
                  <c:v>2.3699670000000001E-5</c:v>
                </c:pt>
                <c:pt idx="12161">
                  <c:v>2.37015E-5</c:v>
                </c:pt>
                <c:pt idx="12162">
                  <c:v>2.370334E-5</c:v>
                </c:pt>
                <c:pt idx="12163">
                  <c:v>2.3705290000000001E-5</c:v>
                </c:pt>
                <c:pt idx="12164">
                  <c:v>2.3706850000000002E-5</c:v>
                </c:pt>
                <c:pt idx="12165">
                  <c:v>2.370886E-5</c:v>
                </c:pt>
                <c:pt idx="12166">
                  <c:v>2.3684869999999999E-5</c:v>
                </c:pt>
                <c:pt idx="12167">
                  <c:v>2.367351E-5</c:v>
                </c:pt>
                <c:pt idx="12168">
                  <c:v>2.3675120000000001E-5</c:v>
                </c:pt>
                <c:pt idx="12169">
                  <c:v>2.3676770000000001E-5</c:v>
                </c:pt>
                <c:pt idx="12170">
                  <c:v>2.367849E-5</c:v>
                </c:pt>
                <c:pt idx="12171">
                  <c:v>2.3680550000000001E-5</c:v>
                </c:pt>
                <c:pt idx="12172">
                  <c:v>2.3682649999999999E-5</c:v>
                </c:pt>
                <c:pt idx="12173">
                  <c:v>2.3684320000000001E-5</c:v>
                </c:pt>
                <c:pt idx="12174">
                  <c:v>2.3686170000000002E-5</c:v>
                </c:pt>
                <c:pt idx="12175">
                  <c:v>2.3687810000000001E-5</c:v>
                </c:pt>
                <c:pt idx="12176">
                  <c:v>2.368944E-5</c:v>
                </c:pt>
                <c:pt idx="12177">
                  <c:v>2.3691559999999999E-5</c:v>
                </c:pt>
                <c:pt idx="12178">
                  <c:v>2.3692900000000001E-5</c:v>
                </c:pt>
                <c:pt idx="12179">
                  <c:v>2.3694680000000001E-5</c:v>
                </c:pt>
                <c:pt idx="12180">
                  <c:v>2.3696480000000001E-5</c:v>
                </c:pt>
                <c:pt idx="12181">
                  <c:v>2.369859E-5</c:v>
                </c:pt>
                <c:pt idx="12182">
                  <c:v>2.370019E-5</c:v>
                </c:pt>
                <c:pt idx="12183">
                  <c:v>2.3676580000000002E-5</c:v>
                </c:pt>
                <c:pt idx="12184">
                  <c:v>2.3664360000000001E-5</c:v>
                </c:pt>
                <c:pt idx="12185">
                  <c:v>2.3666039999999999E-5</c:v>
                </c:pt>
                <c:pt idx="12186">
                  <c:v>2.3668100000000001E-5</c:v>
                </c:pt>
                <c:pt idx="12187">
                  <c:v>2.3670330000000001E-5</c:v>
                </c:pt>
                <c:pt idx="12188">
                  <c:v>2.36722E-5</c:v>
                </c:pt>
                <c:pt idx="12189">
                  <c:v>2.3673779999999999E-5</c:v>
                </c:pt>
                <c:pt idx="12190">
                  <c:v>2.3675139999999999E-5</c:v>
                </c:pt>
                <c:pt idx="12191">
                  <c:v>2.367718E-5</c:v>
                </c:pt>
                <c:pt idx="12192">
                  <c:v>2.3679349999999999E-5</c:v>
                </c:pt>
                <c:pt idx="12193">
                  <c:v>2.3680940000000002E-5</c:v>
                </c:pt>
                <c:pt idx="12194">
                  <c:v>2.3682359999999999E-5</c:v>
                </c:pt>
                <c:pt idx="12195">
                  <c:v>2.3684120000000001E-5</c:v>
                </c:pt>
                <c:pt idx="12196">
                  <c:v>2.3686110000000001E-5</c:v>
                </c:pt>
                <c:pt idx="12197">
                  <c:v>2.368784E-5</c:v>
                </c:pt>
                <c:pt idx="12198">
                  <c:v>2.3689719999999999E-5</c:v>
                </c:pt>
                <c:pt idx="12199">
                  <c:v>2.369142E-5</c:v>
                </c:pt>
                <c:pt idx="12200">
                  <c:v>2.3667710000000001E-5</c:v>
                </c:pt>
                <c:pt idx="12201">
                  <c:v>2.3655479999999999E-5</c:v>
                </c:pt>
                <c:pt idx="12202">
                  <c:v>2.3657599999999999E-5</c:v>
                </c:pt>
                <c:pt idx="12203">
                  <c:v>2.3659380000000001E-5</c:v>
                </c:pt>
                <c:pt idx="12204">
                  <c:v>2.36613E-5</c:v>
                </c:pt>
                <c:pt idx="12205">
                  <c:v>2.3663150000000001E-5</c:v>
                </c:pt>
                <c:pt idx="12206">
                  <c:v>2.3664579999999999E-5</c:v>
                </c:pt>
                <c:pt idx="12207">
                  <c:v>2.3666400000000001E-5</c:v>
                </c:pt>
                <c:pt idx="12208">
                  <c:v>2.3668150000000001E-5</c:v>
                </c:pt>
                <c:pt idx="12209">
                  <c:v>2.3670130000000001E-5</c:v>
                </c:pt>
                <c:pt idx="12210">
                  <c:v>2.3671699999999999E-5</c:v>
                </c:pt>
                <c:pt idx="12211">
                  <c:v>2.3673399999999999E-5</c:v>
                </c:pt>
                <c:pt idx="12212">
                  <c:v>2.3675360000000001E-5</c:v>
                </c:pt>
                <c:pt idx="12213">
                  <c:v>2.3677069999999999E-5</c:v>
                </c:pt>
                <c:pt idx="12214">
                  <c:v>2.3678619999999999E-5</c:v>
                </c:pt>
                <c:pt idx="12215">
                  <c:v>2.3680079999999999E-5</c:v>
                </c:pt>
                <c:pt idx="12216">
                  <c:v>2.3656689999999999E-5</c:v>
                </c:pt>
                <c:pt idx="12217">
                  <c:v>2.3645019999999999E-5</c:v>
                </c:pt>
                <c:pt idx="12218">
                  <c:v>2.3646699999999998E-5</c:v>
                </c:pt>
                <c:pt idx="12219">
                  <c:v>2.364818E-5</c:v>
                </c:pt>
                <c:pt idx="12220">
                  <c:v>2.3650579999999999E-5</c:v>
                </c:pt>
                <c:pt idx="12221">
                  <c:v>2.3652120000000001E-5</c:v>
                </c:pt>
                <c:pt idx="12222">
                  <c:v>2.365384E-5</c:v>
                </c:pt>
                <c:pt idx="12223">
                  <c:v>2.3655519999999999E-5</c:v>
                </c:pt>
                <c:pt idx="12224">
                  <c:v>2.3657250000000001E-5</c:v>
                </c:pt>
                <c:pt idx="12225">
                  <c:v>2.365903E-5</c:v>
                </c:pt>
                <c:pt idx="12226">
                  <c:v>2.366082E-5</c:v>
                </c:pt>
                <c:pt idx="12227">
                  <c:v>2.3662390000000002E-5</c:v>
                </c:pt>
                <c:pt idx="12228">
                  <c:v>2.3663980000000001E-5</c:v>
                </c:pt>
                <c:pt idx="12229">
                  <c:v>2.3666070000000002E-5</c:v>
                </c:pt>
                <c:pt idx="12230">
                  <c:v>2.3667439999999999E-5</c:v>
                </c:pt>
                <c:pt idx="12231">
                  <c:v>2.3669110000000001E-5</c:v>
                </c:pt>
                <c:pt idx="12232">
                  <c:v>2.3671019999999999E-5</c:v>
                </c:pt>
                <c:pt idx="12233">
                  <c:v>2.3647379999999999E-5</c:v>
                </c:pt>
                <c:pt idx="12234">
                  <c:v>2.36351E-5</c:v>
                </c:pt>
                <c:pt idx="12235">
                  <c:v>2.363723E-5</c:v>
                </c:pt>
                <c:pt idx="12236">
                  <c:v>2.3638909999999999E-5</c:v>
                </c:pt>
                <c:pt idx="12237">
                  <c:v>2.364042E-5</c:v>
                </c:pt>
                <c:pt idx="12238">
                  <c:v>2.364232E-5</c:v>
                </c:pt>
                <c:pt idx="12239">
                  <c:v>2.3644260000000001E-5</c:v>
                </c:pt>
                <c:pt idx="12240">
                  <c:v>2.3645820000000001E-5</c:v>
                </c:pt>
                <c:pt idx="12241">
                  <c:v>2.3647560000000001E-5</c:v>
                </c:pt>
                <c:pt idx="12242">
                  <c:v>2.364934E-5</c:v>
                </c:pt>
                <c:pt idx="12243">
                  <c:v>2.3650850000000001E-5</c:v>
                </c:pt>
                <c:pt idx="12244">
                  <c:v>2.3652500000000001E-5</c:v>
                </c:pt>
                <c:pt idx="12245">
                  <c:v>2.3654240000000001E-5</c:v>
                </c:pt>
                <c:pt idx="12246">
                  <c:v>2.365598E-5</c:v>
                </c:pt>
                <c:pt idx="12247">
                  <c:v>2.3657649999999999E-5</c:v>
                </c:pt>
                <c:pt idx="12248">
                  <c:v>2.3659520000000001E-5</c:v>
                </c:pt>
                <c:pt idx="12249">
                  <c:v>2.3660799999999999E-5</c:v>
                </c:pt>
                <c:pt idx="12250">
                  <c:v>2.3637350000000002E-5</c:v>
                </c:pt>
                <c:pt idx="12251">
                  <c:v>2.3625539999999999E-5</c:v>
                </c:pt>
                <c:pt idx="12252">
                  <c:v>2.362715E-5</c:v>
                </c:pt>
                <c:pt idx="12253">
                  <c:v>2.3629229999999999E-5</c:v>
                </c:pt>
                <c:pt idx="12254">
                  <c:v>2.3630760000000001E-5</c:v>
                </c:pt>
                <c:pt idx="12255">
                  <c:v>2.3632450000000001E-5</c:v>
                </c:pt>
                <c:pt idx="12256">
                  <c:v>2.3634499999999999E-5</c:v>
                </c:pt>
                <c:pt idx="12257">
                  <c:v>2.3636140000000002E-5</c:v>
                </c:pt>
                <c:pt idx="12258">
                  <c:v>2.3637649999999999E-5</c:v>
                </c:pt>
                <c:pt idx="12259">
                  <c:v>2.3639679999999999E-5</c:v>
                </c:pt>
                <c:pt idx="12260">
                  <c:v>2.364139E-5</c:v>
                </c:pt>
                <c:pt idx="12261">
                  <c:v>2.3643129999999999E-5</c:v>
                </c:pt>
                <c:pt idx="12262">
                  <c:v>2.3644429999999999E-5</c:v>
                </c:pt>
                <c:pt idx="12263">
                  <c:v>2.3646129999999999E-5</c:v>
                </c:pt>
                <c:pt idx="12264">
                  <c:v>2.364798E-5</c:v>
                </c:pt>
                <c:pt idx="12265">
                  <c:v>2.3649459999999998E-5</c:v>
                </c:pt>
                <c:pt idx="12266">
                  <c:v>2.365094E-5</c:v>
                </c:pt>
                <c:pt idx="12267">
                  <c:v>2.362754E-5</c:v>
                </c:pt>
                <c:pt idx="12268">
                  <c:v>2.3615550000000001E-5</c:v>
                </c:pt>
                <c:pt idx="12269">
                  <c:v>2.3617290000000001E-5</c:v>
                </c:pt>
                <c:pt idx="12270">
                  <c:v>2.361902E-5</c:v>
                </c:pt>
                <c:pt idx="12271">
                  <c:v>2.3620970000000001E-5</c:v>
                </c:pt>
                <c:pt idx="12272">
                  <c:v>2.3622480000000002E-5</c:v>
                </c:pt>
                <c:pt idx="12273">
                  <c:v>2.3624239999999999E-5</c:v>
                </c:pt>
                <c:pt idx="12274">
                  <c:v>2.3625860000000001E-5</c:v>
                </c:pt>
                <c:pt idx="12275">
                  <c:v>2.362769E-5</c:v>
                </c:pt>
                <c:pt idx="12276">
                  <c:v>2.3629699999999998E-5</c:v>
                </c:pt>
                <c:pt idx="12277">
                  <c:v>2.3631140000000001E-5</c:v>
                </c:pt>
                <c:pt idx="12278">
                  <c:v>2.363273E-5</c:v>
                </c:pt>
                <c:pt idx="12279">
                  <c:v>2.363418E-5</c:v>
                </c:pt>
                <c:pt idx="12280">
                  <c:v>2.363597E-5</c:v>
                </c:pt>
                <c:pt idx="12281">
                  <c:v>2.3637559999999999E-5</c:v>
                </c:pt>
                <c:pt idx="12282">
                  <c:v>2.363946E-5</c:v>
                </c:pt>
                <c:pt idx="12283">
                  <c:v>2.3615700000000002E-5</c:v>
                </c:pt>
                <c:pt idx="12284">
                  <c:v>2.3603920000000001E-5</c:v>
                </c:pt>
                <c:pt idx="12285">
                  <c:v>2.3605620000000001E-5</c:v>
                </c:pt>
                <c:pt idx="12286">
                  <c:v>2.3607529999999999E-5</c:v>
                </c:pt>
                <c:pt idx="12287">
                  <c:v>2.3609309999999998E-5</c:v>
                </c:pt>
                <c:pt idx="12288">
                  <c:v>2.3610669999999999E-5</c:v>
                </c:pt>
                <c:pt idx="12289">
                  <c:v>2.361214E-5</c:v>
                </c:pt>
                <c:pt idx="12290">
                  <c:v>2.3614200000000002E-5</c:v>
                </c:pt>
                <c:pt idx="12291">
                  <c:v>2.3615980000000001E-5</c:v>
                </c:pt>
                <c:pt idx="12292">
                  <c:v>2.3617530000000001E-5</c:v>
                </c:pt>
                <c:pt idx="12293">
                  <c:v>2.36194E-5</c:v>
                </c:pt>
                <c:pt idx="12294">
                  <c:v>2.3620640000000002E-5</c:v>
                </c:pt>
                <c:pt idx="12295">
                  <c:v>2.3622430000000001E-5</c:v>
                </c:pt>
                <c:pt idx="12296">
                  <c:v>2.3624469999999998E-5</c:v>
                </c:pt>
                <c:pt idx="12297">
                  <c:v>2.362595E-5</c:v>
                </c:pt>
                <c:pt idx="12298">
                  <c:v>2.36274E-5</c:v>
                </c:pt>
                <c:pt idx="12299">
                  <c:v>2.3628870000000001E-5</c:v>
                </c:pt>
                <c:pt idx="12300">
                  <c:v>2.360556E-5</c:v>
                </c:pt>
                <c:pt idx="12301">
                  <c:v>2.3594059999999999E-5</c:v>
                </c:pt>
                <c:pt idx="12302">
                  <c:v>2.3595350000000001E-5</c:v>
                </c:pt>
                <c:pt idx="12303">
                  <c:v>2.359727E-5</c:v>
                </c:pt>
                <c:pt idx="12304">
                  <c:v>2.359906E-5</c:v>
                </c:pt>
                <c:pt idx="12305">
                  <c:v>2.3600749999999999E-5</c:v>
                </c:pt>
                <c:pt idx="12306">
                  <c:v>2.3602439999999999E-5</c:v>
                </c:pt>
                <c:pt idx="12307">
                  <c:v>2.3603889999999999E-5</c:v>
                </c:pt>
                <c:pt idx="12308">
                  <c:v>2.360551E-5</c:v>
                </c:pt>
                <c:pt idx="12309">
                  <c:v>2.3607239999999999E-5</c:v>
                </c:pt>
                <c:pt idx="12310">
                  <c:v>2.360904E-5</c:v>
                </c:pt>
                <c:pt idx="12311">
                  <c:v>2.3610569999999998E-5</c:v>
                </c:pt>
                <c:pt idx="12312">
                  <c:v>2.3611910000000001E-5</c:v>
                </c:pt>
                <c:pt idx="12313">
                  <c:v>2.3613669999999998E-5</c:v>
                </c:pt>
                <c:pt idx="12314">
                  <c:v>2.3615350000000001E-5</c:v>
                </c:pt>
                <c:pt idx="12315">
                  <c:v>2.3616719999999998E-5</c:v>
                </c:pt>
                <c:pt idx="12316">
                  <c:v>2.3618569999999999E-5</c:v>
                </c:pt>
                <c:pt idx="12317">
                  <c:v>2.3594810000000001E-5</c:v>
                </c:pt>
                <c:pt idx="12318">
                  <c:v>2.3583299999999998E-5</c:v>
                </c:pt>
                <c:pt idx="12319">
                  <c:v>2.3585040000000001E-5</c:v>
                </c:pt>
                <c:pt idx="12320">
                  <c:v>2.3587179999999999E-5</c:v>
                </c:pt>
                <c:pt idx="12321">
                  <c:v>2.358856E-5</c:v>
                </c:pt>
                <c:pt idx="12322">
                  <c:v>2.3590370000000002E-5</c:v>
                </c:pt>
                <c:pt idx="12323">
                  <c:v>2.35919E-5</c:v>
                </c:pt>
                <c:pt idx="12324">
                  <c:v>2.3593389999999999E-5</c:v>
                </c:pt>
                <c:pt idx="12325">
                  <c:v>2.3595179999999999E-5</c:v>
                </c:pt>
                <c:pt idx="12326">
                  <c:v>2.3596660000000001E-5</c:v>
                </c:pt>
                <c:pt idx="12327">
                  <c:v>2.3598110000000001E-5</c:v>
                </c:pt>
                <c:pt idx="12328">
                  <c:v>2.359969E-5</c:v>
                </c:pt>
                <c:pt idx="12329">
                  <c:v>2.360144E-5</c:v>
                </c:pt>
                <c:pt idx="12330">
                  <c:v>2.3602950000000001E-5</c:v>
                </c:pt>
                <c:pt idx="12331">
                  <c:v>2.360459E-5</c:v>
                </c:pt>
                <c:pt idx="12332">
                  <c:v>2.360628E-5</c:v>
                </c:pt>
                <c:pt idx="12333">
                  <c:v>2.360788E-5</c:v>
                </c:pt>
                <c:pt idx="12334">
                  <c:v>2.3584269999999998E-5</c:v>
                </c:pt>
                <c:pt idx="12335">
                  <c:v>2.3572250000000001E-5</c:v>
                </c:pt>
                <c:pt idx="12336">
                  <c:v>2.3573990000000001E-5</c:v>
                </c:pt>
                <c:pt idx="12337">
                  <c:v>2.3575930000000001E-5</c:v>
                </c:pt>
                <c:pt idx="12338">
                  <c:v>2.3577939999999999E-5</c:v>
                </c:pt>
                <c:pt idx="12339">
                  <c:v>2.357945E-5</c:v>
                </c:pt>
                <c:pt idx="12340">
                  <c:v>2.3581020000000001E-5</c:v>
                </c:pt>
                <c:pt idx="12341">
                  <c:v>2.358265E-5</c:v>
                </c:pt>
                <c:pt idx="12342">
                  <c:v>2.3584210000000001E-5</c:v>
                </c:pt>
                <c:pt idx="12343">
                  <c:v>2.358618E-5</c:v>
                </c:pt>
                <c:pt idx="12344">
                  <c:v>2.3587740000000001E-5</c:v>
                </c:pt>
                <c:pt idx="12345">
                  <c:v>2.3589029999999999E-5</c:v>
                </c:pt>
                <c:pt idx="12346">
                  <c:v>2.3590569999999999E-5</c:v>
                </c:pt>
                <c:pt idx="12347">
                  <c:v>2.3592459999999999E-5</c:v>
                </c:pt>
                <c:pt idx="12348">
                  <c:v>2.3594009999999999E-5</c:v>
                </c:pt>
                <c:pt idx="12349">
                  <c:v>2.3595600000000002E-5</c:v>
                </c:pt>
                <c:pt idx="12350">
                  <c:v>2.359674E-5</c:v>
                </c:pt>
                <c:pt idx="12351">
                  <c:v>2.3573600000000001E-5</c:v>
                </c:pt>
                <c:pt idx="12352">
                  <c:v>2.3561790000000001E-5</c:v>
                </c:pt>
                <c:pt idx="12353">
                  <c:v>2.3563630000000001E-5</c:v>
                </c:pt>
                <c:pt idx="12354">
                  <c:v>2.3565220000000001E-5</c:v>
                </c:pt>
                <c:pt idx="12355">
                  <c:v>2.3566720000000001E-5</c:v>
                </c:pt>
                <c:pt idx="12356">
                  <c:v>2.356831E-5</c:v>
                </c:pt>
                <c:pt idx="12357">
                  <c:v>2.356996E-5</c:v>
                </c:pt>
                <c:pt idx="12358">
                  <c:v>2.3571960000000001E-5</c:v>
                </c:pt>
                <c:pt idx="12359">
                  <c:v>2.3573600000000001E-5</c:v>
                </c:pt>
                <c:pt idx="12360">
                  <c:v>2.357514E-5</c:v>
                </c:pt>
                <c:pt idx="12361">
                  <c:v>2.357635E-5</c:v>
                </c:pt>
                <c:pt idx="12362">
                  <c:v>2.3577779999999998E-5</c:v>
                </c:pt>
                <c:pt idx="12363">
                  <c:v>2.3579769999999999E-5</c:v>
                </c:pt>
                <c:pt idx="12364">
                  <c:v>2.358129E-5</c:v>
                </c:pt>
                <c:pt idx="12365">
                  <c:v>2.3582679999999999E-5</c:v>
                </c:pt>
                <c:pt idx="12366">
                  <c:v>2.358425E-5</c:v>
                </c:pt>
                <c:pt idx="12367">
                  <c:v>2.3585779999999999E-5</c:v>
                </c:pt>
                <c:pt idx="12368">
                  <c:v>2.3562230000000002E-5</c:v>
                </c:pt>
                <c:pt idx="12369">
                  <c:v>2.3550840000000001E-5</c:v>
                </c:pt>
                <c:pt idx="12370">
                  <c:v>2.3552159999999998E-5</c:v>
                </c:pt>
                <c:pt idx="12371">
                  <c:v>2.3554009999999999E-5</c:v>
                </c:pt>
                <c:pt idx="12372">
                  <c:v>2.3555799999999999E-5</c:v>
                </c:pt>
                <c:pt idx="12373">
                  <c:v>2.3557199999999999E-5</c:v>
                </c:pt>
                <c:pt idx="12374">
                  <c:v>2.355872E-5</c:v>
                </c:pt>
                <c:pt idx="12375">
                  <c:v>2.356056E-5</c:v>
                </c:pt>
                <c:pt idx="12376">
                  <c:v>2.3562039999999998E-5</c:v>
                </c:pt>
                <c:pt idx="12377">
                  <c:v>2.3563730000000001E-5</c:v>
                </c:pt>
                <c:pt idx="12378">
                  <c:v>2.3565389999999999E-5</c:v>
                </c:pt>
                <c:pt idx="12379">
                  <c:v>2.356667E-5</c:v>
                </c:pt>
                <c:pt idx="12380">
                  <c:v>2.356831E-5</c:v>
                </c:pt>
                <c:pt idx="12381">
                  <c:v>2.3570270000000002E-5</c:v>
                </c:pt>
                <c:pt idx="12382">
                  <c:v>2.3571570000000001E-5</c:v>
                </c:pt>
                <c:pt idx="12383">
                  <c:v>2.357296E-5</c:v>
                </c:pt>
                <c:pt idx="12384">
                  <c:v>2.357456E-5</c:v>
                </c:pt>
                <c:pt idx="12385">
                  <c:v>2.355126E-5</c:v>
                </c:pt>
                <c:pt idx="12386">
                  <c:v>2.3539550000000001E-5</c:v>
                </c:pt>
                <c:pt idx="12387">
                  <c:v>2.354124E-5</c:v>
                </c:pt>
                <c:pt idx="12388">
                  <c:v>2.354278E-5</c:v>
                </c:pt>
                <c:pt idx="12389">
                  <c:v>2.354443E-5</c:v>
                </c:pt>
                <c:pt idx="12390">
                  <c:v>2.354617E-5</c:v>
                </c:pt>
                <c:pt idx="12391">
                  <c:v>2.354758E-5</c:v>
                </c:pt>
                <c:pt idx="12392">
                  <c:v>2.354928E-5</c:v>
                </c:pt>
                <c:pt idx="12393">
                  <c:v>2.3550769999999999E-5</c:v>
                </c:pt>
                <c:pt idx="12394">
                  <c:v>2.3552530000000001E-5</c:v>
                </c:pt>
                <c:pt idx="12395">
                  <c:v>2.3553949999999998E-5</c:v>
                </c:pt>
                <c:pt idx="12396">
                  <c:v>2.3555250000000001E-5</c:v>
                </c:pt>
                <c:pt idx="12397">
                  <c:v>2.355707E-5</c:v>
                </c:pt>
                <c:pt idx="12398">
                  <c:v>2.355829E-5</c:v>
                </c:pt>
                <c:pt idx="12399">
                  <c:v>2.3559890000000001E-5</c:v>
                </c:pt>
                <c:pt idx="12400">
                  <c:v>2.3561569999999999E-5</c:v>
                </c:pt>
                <c:pt idx="12401">
                  <c:v>2.356303E-5</c:v>
                </c:pt>
                <c:pt idx="12402">
                  <c:v>2.3539809999999998E-5</c:v>
                </c:pt>
                <c:pt idx="12403">
                  <c:v>2.3528149999999999E-5</c:v>
                </c:pt>
                <c:pt idx="12404">
                  <c:v>2.352971E-5</c:v>
                </c:pt>
                <c:pt idx="12405">
                  <c:v>2.353102E-5</c:v>
                </c:pt>
                <c:pt idx="12406">
                  <c:v>2.353256E-5</c:v>
                </c:pt>
                <c:pt idx="12407">
                  <c:v>2.353445E-5</c:v>
                </c:pt>
                <c:pt idx="12408">
                  <c:v>2.3536020000000001E-5</c:v>
                </c:pt>
                <c:pt idx="12409">
                  <c:v>2.353784E-5</c:v>
                </c:pt>
                <c:pt idx="12410">
                  <c:v>2.353905E-5</c:v>
                </c:pt>
                <c:pt idx="12411">
                  <c:v>2.3540449999999999E-5</c:v>
                </c:pt>
                <c:pt idx="12412">
                  <c:v>2.3541980000000001E-5</c:v>
                </c:pt>
                <c:pt idx="12413">
                  <c:v>2.3543580000000001E-5</c:v>
                </c:pt>
                <c:pt idx="12414">
                  <c:v>2.3545389999999999E-5</c:v>
                </c:pt>
                <c:pt idx="12415">
                  <c:v>2.3546730000000001E-5</c:v>
                </c:pt>
                <c:pt idx="12416">
                  <c:v>2.3547990000000002E-5</c:v>
                </c:pt>
                <c:pt idx="12417">
                  <c:v>2.354956E-5</c:v>
                </c:pt>
                <c:pt idx="12418">
                  <c:v>2.3551180000000001E-5</c:v>
                </c:pt>
                <c:pt idx="12419">
                  <c:v>2.3528089999999999E-5</c:v>
                </c:pt>
                <c:pt idx="12420">
                  <c:v>2.3516350000000001E-5</c:v>
                </c:pt>
                <c:pt idx="12421">
                  <c:v>2.3517720000000002E-5</c:v>
                </c:pt>
                <c:pt idx="12422">
                  <c:v>2.3519569999999999E-5</c:v>
                </c:pt>
                <c:pt idx="12423">
                  <c:v>2.3520720000000001E-5</c:v>
                </c:pt>
                <c:pt idx="12424">
                  <c:v>2.3522479999999999E-5</c:v>
                </c:pt>
                <c:pt idx="12425">
                  <c:v>2.352419E-5</c:v>
                </c:pt>
                <c:pt idx="12426">
                  <c:v>2.3525560000000001E-5</c:v>
                </c:pt>
                <c:pt idx="12427">
                  <c:v>2.352695E-5</c:v>
                </c:pt>
                <c:pt idx="12428">
                  <c:v>2.352903E-5</c:v>
                </c:pt>
                <c:pt idx="12429">
                  <c:v>2.3530160000000001E-5</c:v>
                </c:pt>
                <c:pt idx="12430">
                  <c:v>2.3531629999999999E-5</c:v>
                </c:pt>
                <c:pt idx="12431">
                  <c:v>2.3533379999999999E-5</c:v>
                </c:pt>
                <c:pt idx="12432">
                  <c:v>2.3534720000000002E-5</c:v>
                </c:pt>
                <c:pt idx="12433">
                  <c:v>2.3536E-5</c:v>
                </c:pt>
                <c:pt idx="12434">
                  <c:v>2.3537380000000001E-5</c:v>
                </c:pt>
                <c:pt idx="12435">
                  <c:v>2.3538690000000001E-5</c:v>
                </c:pt>
                <c:pt idx="12436">
                  <c:v>2.351576E-5</c:v>
                </c:pt>
                <c:pt idx="12437">
                  <c:v>2.350414E-5</c:v>
                </c:pt>
                <c:pt idx="12438">
                  <c:v>2.3506000000000002E-5</c:v>
                </c:pt>
                <c:pt idx="12439">
                  <c:v>2.3507500000000002E-5</c:v>
                </c:pt>
                <c:pt idx="12440">
                  <c:v>2.350898E-5</c:v>
                </c:pt>
                <c:pt idx="12441">
                  <c:v>2.3510899999999999E-5</c:v>
                </c:pt>
                <c:pt idx="12442">
                  <c:v>2.3511760000000001E-5</c:v>
                </c:pt>
                <c:pt idx="12443">
                  <c:v>2.351368E-5</c:v>
                </c:pt>
                <c:pt idx="12444">
                  <c:v>2.351538E-5</c:v>
                </c:pt>
                <c:pt idx="12445">
                  <c:v>2.3516609999999998E-5</c:v>
                </c:pt>
                <c:pt idx="12446">
                  <c:v>2.351828E-5</c:v>
                </c:pt>
                <c:pt idx="12447">
                  <c:v>2.3519619999999999E-5</c:v>
                </c:pt>
                <c:pt idx="12448">
                  <c:v>2.3520950000000001E-5</c:v>
                </c:pt>
                <c:pt idx="12449">
                  <c:v>2.3522519999999999E-5</c:v>
                </c:pt>
                <c:pt idx="12450">
                  <c:v>2.3523879999999999E-5</c:v>
                </c:pt>
                <c:pt idx="12451">
                  <c:v>2.3525529999999999E-5</c:v>
                </c:pt>
                <c:pt idx="12452">
                  <c:v>2.3527279999999999E-5</c:v>
                </c:pt>
                <c:pt idx="12453">
                  <c:v>2.3503829999999999E-5</c:v>
                </c:pt>
                <c:pt idx="12454">
                  <c:v>2.349213E-5</c:v>
                </c:pt>
                <c:pt idx="12455">
                  <c:v>2.3493500000000001E-5</c:v>
                </c:pt>
                <c:pt idx="12456">
                  <c:v>2.349527E-5</c:v>
                </c:pt>
                <c:pt idx="12457">
                  <c:v>2.3496700000000002E-5</c:v>
                </c:pt>
                <c:pt idx="12458">
                  <c:v>2.3498209999999999E-5</c:v>
                </c:pt>
                <c:pt idx="12459">
                  <c:v>2.349978E-5</c:v>
                </c:pt>
                <c:pt idx="12460">
                  <c:v>2.350152E-5</c:v>
                </c:pt>
                <c:pt idx="12461">
                  <c:v>2.350297E-5</c:v>
                </c:pt>
                <c:pt idx="12462">
                  <c:v>2.3504609999999999E-5</c:v>
                </c:pt>
                <c:pt idx="12463">
                  <c:v>2.3505550000000001E-5</c:v>
                </c:pt>
                <c:pt idx="12464">
                  <c:v>2.3507160000000001E-5</c:v>
                </c:pt>
                <c:pt idx="12465">
                  <c:v>2.3508859999999998E-5</c:v>
                </c:pt>
                <c:pt idx="12466">
                  <c:v>2.351005E-5</c:v>
                </c:pt>
                <c:pt idx="12467">
                  <c:v>2.3511510000000001E-5</c:v>
                </c:pt>
                <c:pt idx="12468">
                  <c:v>2.3513160000000001E-5</c:v>
                </c:pt>
                <c:pt idx="12469">
                  <c:v>2.3514370000000001E-5</c:v>
                </c:pt>
                <c:pt idx="12470">
                  <c:v>2.3491339999999999E-5</c:v>
                </c:pt>
                <c:pt idx="12471">
                  <c:v>2.3479759999999999E-5</c:v>
                </c:pt>
                <c:pt idx="12472">
                  <c:v>2.3481209999999999E-5</c:v>
                </c:pt>
                <c:pt idx="12473">
                  <c:v>2.348249E-5</c:v>
                </c:pt>
                <c:pt idx="12474">
                  <c:v>2.3484269999999999E-5</c:v>
                </c:pt>
                <c:pt idx="12475">
                  <c:v>2.3486140000000001E-5</c:v>
                </c:pt>
                <c:pt idx="12476">
                  <c:v>2.3487409999999999E-5</c:v>
                </c:pt>
                <c:pt idx="12477">
                  <c:v>2.348897E-5</c:v>
                </c:pt>
                <c:pt idx="12478">
                  <c:v>2.3490599999999998E-5</c:v>
                </c:pt>
                <c:pt idx="12479">
                  <c:v>2.3491909999999998E-5</c:v>
                </c:pt>
                <c:pt idx="12480">
                  <c:v>2.349333E-5</c:v>
                </c:pt>
                <c:pt idx="12481">
                  <c:v>2.3494510000000001E-5</c:v>
                </c:pt>
                <c:pt idx="12482">
                  <c:v>2.3496260000000001E-5</c:v>
                </c:pt>
                <c:pt idx="12483">
                  <c:v>2.349779E-5</c:v>
                </c:pt>
                <c:pt idx="12484">
                  <c:v>2.349919E-5</c:v>
                </c:pt>
                <c:pt idx="12485">
                  <c:v>2.3500389999999999E-5</c:v>
                </c:pt>
                <c:pt idx="12486">
                  <c:v>2.350176E-5</c:v>
                </c:pt>
                <c:pt idx="12487">
                  <c:v>2.347881E-5</c:v>
                </c:pt>
                <c:pt idx="12488">
                  <c:v>2.3467219999999999E-5</c:v>
                </c:pt>
                <c:pt idx="12489">
                  <c:v>2.3468819999999999E-5</c:v>
                </c:pt>
                <c:pt idx="12490">
                  <c:v>2.3470490000000001E-5</c:v>
                </c:pt>
                <c:pt idx="12491">
                  <c:v>2.3471629999999999E-5</c:v>
                </c:pt>
                <c:pt idx="12492">
                  <c:v>2.3473010000000001E-5</c:v>
                </c:pt>
                <c:pt idx="12493">
                  <c:v>2.3474519999999998E-5</c:v>
                </c:pt>
                <c:pt idx="12494">
                  <c:v>2.3476210000000001E-5</c:v>
                </c:pt>
                <c:pt idx="12495">
                  <c:v>2.3477510000000001E-5</c:v>
                </c:pt>
                <c:pt idx="12496">
                  <c:v>2.347852E-5</c:v>
                </c:pt>
                <c:pt idx="12497">
                  <c:v>2.3480040000000002E-5</c:v>
                </c:pt>
                <c:pt idx="12498">
                  <c:v>2.3481720000000001E-5</c:v>
                </c:pt>
                <c:pt idx="12499">
                  <c:v>2.3482980000000001E-5</c:v>
                </c:pt>
                <c:pt idx="12500">
                  <c:v>2.3484250000000001E-5</c:v>
                </c:pt>
                <c:pt idx="12501">
                  <c:v>2.3485700000000001E-5</c:v>
                </c:pt>
                <c:pt idx="12502">
                  <c:v>2.3486979999999999E-5</c:v>
                </c:pt>
                <c:pt idx="12503">
                  <c:v>2.348888E-5</c:v>
                </c:pt>
                <c:pt idx="12504">
                  <c:v>2.3489879999999999E-5</c:v>
                </c:pt>
                <c:pt idx="12505">
                  <c:v>2.346704E-5</c:v>
                </c:pt>
                <c:pt idx="12506">
                  <c:v>2.345537E-5</c:v>
                </c:pt>
                <c:pt idx="12507">
                  <c:v>2.345691E-5</c:v>
                </c:pt>
                <c:pt idx="12508">
                  <c:v>2.345846E-5</c:v>
                </c:pt>
                <c:pt idx="12509">
                  <c:v>2.3459799999999999E-5</c:v>
                </c:pt>
                <c:pt idx="12510">
                  <c:v>2.3461140000000001E-5</c:v>
                </c:pt>
                <c:pt idx="12511">
                  <c:v>2.3462740000000001E-5</c:v>
                </c:pt>
                <c:pt idx="12512">
                  <c:v>2.3464009999999998E-5</c:v>
                </c:pt>
                <c:pt idx="12513">
                  <c:v>2.3465899999999998E-5</c:v>
                </c:pt>
                <c:pt idx="12514">
                  <c:v>2.3467050000000001E-5</c:v>
                </c:pt>
                <c:pt idx="12515">
                  <c:v>2.3468379999999999E-5</c:v>
                </c:pt>
                <c:pt idx="12516">
                  <c:v>2.3469779999999999E-5</c:v>
                </c:pt>
                <c:pt idx="12517">
                  <c:v>2.3471289999999999E-5</c:v>
                </c:pt>
                <c:pt idx="12518">
                  <c:v>2.3472789999999999E-5</c:v>
                </c:pt>
                <c:pt idx="12519">
                  <c:v>2.3474099999999999E-5</c:v>
                </c:pt>
                <c:pt idx="12520">
                  <c:v>2.3475249999999999E-5</c:v>
                </c:pt>
                <c:pt idx="12521">
                  <c:v>2.347663E-5</c:v>
                </c:pt>
                <c:pt idx="12522">
                  <c:v>2.3453880000000001E-5</c:v>
                </c:pt>
                <c:pt idx="12523">
                  <c:v>2.3442219999999999E-5</c:v>
                </c:pt>
                <c:pt idx="12524">
                  <c:v>2.3443420000000001E-5</c:v>
                </c:pt>
                <c:pt idx="12525">
                  <c:v>2.3445310000000001E-5</c:v>
                </c:pt>
                <c:pt idx="12526">
                  <c:v>2.34467E-5</c:v>
                </c:pt>
                <c:pt idx="12527">
                  <c:v>2.344796E-5</c:v>
                </c:pt>
                <c:pt idx="12528">
                  <c:v>2.3449380000000001E-5</c:v>
                </c:pt>
                <c:pt idx="12529">
                  <c:v>2.3450920000000001E-5</c:v>
                </c:pt>
                <c:pt idx="12530">
                  <c:v>2.345236E-5</c:v>
                </c:pt>
                <c:pt idx="12531">
                  <c:v>2.3453839999999998E-5</c:v>
                </c:pt>
                <c:pt idx="12532">
                  <c:v>2.3455090000000001E-5</c:v>
                </c:pt>
                <c:pt idx="12533">
                  <c:v>2.3456419999999999E-5</c:v>
                </c:pt>
                <c:pt idx="12534">
                  <c:v>2.3457560000000001E-5</c:v>
                </c:pt>
                <c:pt idx="12535">
                  <c:v>2.3458920000000001E-5</c:v>
                </c:pt>
                <c:pt idx="12536">
                  <c:v>2.346065E-5</c:v>
                </c:pt>
                <c:pt idx="12537">
                  <c:v>2.3461689999999999E-5</c:v>
                </c:pt>
                <c:pt idx="12538">
                  <c:v>2.3463049999999999E-5</c:v>
                </c:pt>
                <c:pt idx="12539">
                  <c:v>2.3440289999999999E-5</c:v>
                </c:pt>
                <c:pt idx="12540">
                  <c:v>2.3428569999999999E-5</c:v>
                </c:pt>
                <c:pt idx="12541">
                  <c:v>2.3430119999999999E-5</c:v>
                </c:pt>
                <c:pt idx="12542">
                  <c:v>2.3431669999999999E-5</c:v>
                </c:pt>
                <c:pt idx="12543">
                  <c:v>2.3433100000000001E-5</c:v>
                </c:pt>
                <c:pt idx="12544">
                  <c:v>2.3434239999999999E-5</c:v>
                </c:pt>
                <c:pt idx="12545">
                  <c:v>2.3435579999999998E-5</c:v>
                </c:pt>
                <c:pt idx="12546">
                  <c:v>2.34371E-5</c:v>
                </c:pt>
                <c:pt idx="12547">
                  <c:v>2.3438570000000001E-5</c:v>
                </c:pt>
                <c:pt idx="12548">
                  <c:v>2.344021E-5</c:v>
                </c:pt>
                <c:pt idx="12549">
                  <c:v>2.344137E-5</c:v>
                </c:pt>
                <c:pt idx="12550">
                  <c:v>2.3442709999999999E-5</c:v>
                </c:pt>
                <c:pt idx="12551">
                  <c:v>2.3444119999999999E-5</c:v>
                </c:pt>
                <c:pt idx="12552">
                  <c:v>2.3445360000000001E-5</c:v>
                </c:pt>
                <c:pt idx="12553">
                  <c:v>2.3446579999999999E-5</c:v>
                </c:pt>
                <c:pt idx="12554">
                  <c:v>2.344834E-5</c:v>
                </c:pt>
                <c:pt idx="12555">
                  <c:v>2.3449529999999998E-5</c:v>
                </c:pt>
                <c:pt idx="12556">
                  <c:v>2.3450699999999999E-5</c:v>
                </c:pt>
                <c:pt idx="12557">
                  <c:v>2.342791E-5</c:v>
                </c:pt>
                <c:pt idx="12558">
                  <c:v>2.341648E-5</c:v>
                </c:pt>
                <c:pt idx="12559">
                  <c:v>2.3417560000000001E-5</c:v>
                </c:pt>
                <c:pt idx="12560">
                  <c:v>2.3419029999999999E-5</c:v>
                </c:pt>
                <c:pt idx="12561">
                  <c:v>2.342045E-5</c:v>
                </c:pt>
                <c:pt idx="12562">
                  <c:v>2.342204E-5</c:v>
                </c:pt>
                <c:pt idx="12563">
                  <c:v>2.342354E-5</c:v>
                </c:pt>
                <c:pt idx="12564">
                  <c:v>2.3424689999999999E-5</c:v>
                </c:pt>
                <c:pt idx="12565">
                  <c:v>2.342606E-5</c:v>
                </c:pt>
                <c:pt idx="12566">
                  <c:v>2.3427699999999999E-5</c:v>
                </c:pt>
                <c:pt idx="12567">
                  <c:v>2.3428799999999998E-5</c:v>
                </c:pt>
                <c:pt idx="12568">
                  <c:v>2.343056E-5</c:v>
                </c:pt>
                <c:pt idx="12569">
                  <c:v>2.3431479999999999E-5</c:v>
                </c:pt>
                <c:pt idx="12570">
                  <c:v>2.3432639999999999E-5</c:v>
                </c:pt>
                <c:pt idx="12571">
                  <c:v>2.3434239999999999E-5</c:v>
                </c:pt>
                <c:pt idx="12572">
                  <c:v>2.34358E-5</c:v>
                </c:pt>
                <c:pt idx="12573">
                  <c:v>2.343681E-5</c:v>
                </c:pt>
                <c:pt idx="12574">
                  <c:v>2.341405E-5</c:v>
                </c:pt>
                <c:pt idx="12575">
                  <c:v>2.3402209999999998E-5</c:v>
                </c:pt>
                <c:pt idx="12576">
                  <c:v>2.3404000000000002E-5</c:v>
                </c:pt>
                <c:pt idx="12577">
                  <c:v>2.340529E-5</c:v>
                </c:pt>
                <c:pt idx="12578">
                  <c:v>2.3406719999999999E-5</c:v>
                </c:pt>
                <c:pt idx="12579">
                  <c:v>2.3408119999999998E-5</c:v>
                </c:pt>
                <c:pt idx="12580">
                  <c:v>2.340936E-5</c:v>
                </c:pt>
                <c:pt idx="12581">
                  <c:v>2.3410929999999998E-5</c:v>
                </c:pt>
                <c:pt idx="12582">
                  <c:v>2.3412280000000001E-5</c:v>
                </c:pt>
                <c:pt idx="12583">
                  <c:v>2.341357E-5</c:v>
                </c:pt>
                <c:pt idx="12584">
                  <c:v>2.341478E-5</c:v>
                </c:pt>
                <c:pt idx="12585">
                  <c:v>2.341589E-5</c:v>
                </c:pt>
                <c:pt idx="12586">
                  <c:v>2.341734E-5</c:v>
                </c:pt>
                <c:pt idx="12587">
                  <c:v>2.3418779999999999E-5</c:v>
                </c:pt>
                <c:pt idx="12588">
                  <c:v>2.3420129999999998E-5</c:v>
                </c:pt>
                <c:pt idx="12589">
                  <c:v>2.3421789999999999E-5</c:v>
                </c:pt>
                <c:pt idx="12590">
                  <c:v>2.3422419999999999E-5</c:v>
                </c:pt>
                <c:pt idx="12591">
                  <c:v>2.3400070000000001E-5</c:v>
                </c:pt>
                <c:pt idx="12592">
                  <c:v>2.3388559999999999E-5</c:v>
                </c:pt>
                <c:pt idx="12593">
                  <c:v>2.3389800000000001E-5</c:v>
                </c:pt>
                <c:pt idx="12594">
                  <c:v>2.3391450000000001E-5</c:v>
                </c:pt>
                <c:pt idx="12595">
                  <c:v>2.3392479999999999E-5</c:v>
                </c:pt>
                <c:pt idx="12596">
                  <c:v>2.3393939999999999E-5</c:v>
                </c:pt>
                <c:pt idx="12597">
                  <c:v>2.33955E-5</c:v>
                </c:pt>
                <c:pt idx="12598">
                  <c:v>2.3396970000000001E-5</c:v>
                </c:pt>
                <c:pt idx="12599">
                  <c:v>2.3397850000000002E-5</c:v>
                </c:pt>
                <c:pt idx="12600">
                  <c:v>2.3399359999999999E-5</c:v>
                </c:pt>
                <c:pt idx="12601">
                  <c:v>2.3400850000000001E-5</c:v>
                </c:pt>
                <c:pt idx="12602">
                  <c:v>2.3402060000000001E-5</c:v>
                </c:pt>
                <c:pt idx="12603">
                  <c:v>2.3403360000000001E-5</c:v>
                </c:pt>
                <c:pt idx="12604">
                  <c:v>2.3404530000000001E-5</c:v>
                </c:pt>
                <c:pt idx="12605">
                  <c:v>2.3405890000000002E-5</c:v>
                </c:pt>
                <c:pt idx="12606">
                  <c:v>2.3407149999999998E-5</c:v>
                </c:pt>
                <c:pt idx="12607">
                  <c:v>2.340833E-5</c:v>
                </c:pt>
                <c:pt idx="12608">
                  <c:v>2.340969E-5</c:v>
                </c:pt>
                <c:pt idx="12609">
                  <c:v>2.338659E-5</c:v>
                </c:pt>
                <c:pt idx="12610">
                  <c:v>2.337545E-5</c:v>
                </c:pt>
                <c:pt idx="12611">
                  <c:v>2.3376490000000002E-5</c:v>
                </c:pt>
                <c:pt idx="12612">
                  <c:v>2.337821E-5</c:v>
                </c:pt>
                <c:pt idx="12613">
                  <c:v>2.3379530000000001E-5</c:v>
                </c:pt>
                <c:pt idx="12614">
                  <c:v>2.338068E-5</c:v>
                </c:pt>
                <c:pt idx="12615">
                  <c:v>2.338179E-5</c:v>
                </c:pt>
                <c:pt idx="12616">
                  <c:v>2.3383510000000001E-5</c:v>
                </c:pt>
                <c:pt idx="12617">
                  <c:v>2.3384789999999999E-5</c:v>
                </c:pt>
                <c:pt idx="12618">
                  <c:v>2.3386170000000001E-5</c:v>
                </c:pt>
                <c:pt idx="12619">
                  <c:v>2.3387549999999999E-5</c:v>
                </c:pt>
                <c:pt idx="12620">
                  <c:v>2.3388730000000001E-5</c:v>
                </c:pt>
                <c:pt idx="12621">
                  <c:v>2.3389750000000001E-5</c:v>
                </c:pt>
                <c:pt idx="12622">
                  <c:v>2.339109E-5</c:v>
                </c:pt>
                <c:pt idx="12623">
                  <c:v>2.339235E-5</c:v>
                </c:pt>
                <c:pt idx="12624">
                  <c:v>2.3393720000000001E-5</c:v>
                </c:pt>
                <c:pt idx="12625">
                  <c:v>2.3394890000000001E-5</c:v>
                </c:pt>
                <c:pt idx="12626">
                  <c:v>2.3372329999999999E-5</c:v>
                </c:pt>
                <c:pt idx="12627">
                  <c:v>2.336092E-5</c:v>
                </c:pt>
                <c:pt idx="12628">
                  <c:v>2.336204E-5</c:v>
                </c:pt>
                <c:pt idx="12629">
                  <c:v>2.3363379999999999E-5</c:v>
                </c:pt>
                <c:pt idx="12630">
                  <c:v>2.336479E-5</c:v>
                </c:pt>
                <c:pt idx="12631">
                  <c:v>2.33661E-5</c:v>
                </c:pt>
                <c:pt idx="12632">
                  <c:v>2.3367679999999999E-5</c:v>
                </c:pt>
                <c:pt idx="12633">
                  <c:v>2.3368680000000001E-5</c:v>
                </c:pt>
                <c:pt idx="12634">
                  <c:v>2.3370099999999998E-5</c:v>
                </c:pt>
                <c:pt idx="12635">
                  <c:v>2.3371540000000001E-5</c:v>
                </c:pt>
                <c:pt idx="12636">
                  <c:v>2.337279E-5</c:v>
                </c:pt>
                <c:pt idx="12637">
                  <c:v>2.3373860000000001E-5</c:v>
                </c:pt>
                <c:pt idx="12638">
                  <c:v>2.3375280000000002E-5</c:v>
                </c:pt>
                <c:pt idx="12639">
                  <c:v>2.3376159999999999E-5</c:v>
                </c:pt>
                <c:pt idx="12640">
                  <c:v>2.337802E-5</c:v>
                </c:pt>
                <c:pt idx="12641">
                  <c:v>2.3379290000000001E-5</c:v>
                </c:pt>
                <c:pt idx="12642">
                  <c:v>2.338001E-5</c:v>
                </c:pt>
                <c:pt idx="12643">
                  <c:v>2.3381399999999999E-5</c:v>
                </c:pt>
                <c:pt idx="12644">
                  <c:v>2.335865E-5</c:v>
                </c:pt>
                <c:pt idx="12645">
                  <c:v>2.3346899999999998E-5</c:v>
                </c:pt>
                <c:pt idx="12646">
                  <c:v>2.3348409999999999E-5</c:v>
                </c:pt>
                <c:pt idx="12647">
                  <c:v>2.3350059999999999E-5</c:v>
                </c:pt>
                <c:pt idx="12648">
                  <c:v>2.335094E-5</c:v>
                </c:pt>
                <c:pt idx="12649">
                  <c:v>2.335264E-5</c:v>
                </c:pt>
                <c:pt idx="12650">
                  <c:v>2.3353570000000001E-5</c:v>
                </c:pt>
                <c:pt idx="12651">
                  <c:v>2.3355039999999999E-5</c:v>
                </c:pt>
                <c:pt idx="12652">
                  <c:v>2.3355959999999999E-5</c:v>
                </c:pt>
                <c:pt idx="12653">
                  <c:v>2.3357540000000001E-5</c:v>
                </c:pt>
                <c:pt idx="12654">
                  <c:v>2.3358629999999999E-5</c:v>
                </c:pt>
                <c:pt idx="12655">
                  <c:v>2.3359939999999999E-5</c:v>
                </c:pt>
                <c:pt idx="12656">
                  <c:v>2.3361249999999999E-5</c:v>
                </c:pt>
                <c:pt idx="12657">
                  <c:v>2.3362599999999999E-5</c:v>
                </c:pt>
                <c:pt idx="12658">
                  <c:v>2.3363719999999999E-5</c:v>
                </c:pt>
                <c:pt idx="12659">
                  <c:v>2.3365000000000001E-5</c:v>
                </c:pt>
                <c:pt idx="12660">
                  <c:v>2.336605E-5</c:v>
                </c:pt>
                <c:pt idx="12661">
                  <c:v>2.3343559999999998E-5</c:v>
                </c:pt>
                <c:pt idx="12662">
                  <c:v>2.3331970000000001E-5</c:v>
                </c:pt>
                <c:pt idx="12663">
                  <c:v>2.3333620000000001E-5</c:v>
                </c:pt>
                <c:pt idx="12664">
                  <c:v>2.3334749999999999E-5</c:v>
                </c:pt>
                <c:pt idx="12665">
                  <c:v>2.3336190000000001E-5</c:v>
                </c:pt>
                <c:pt idx="12666">
                  <c:v>2.3337640000000001E-5</c:v>
                </c:pt>
                <c:pt idx="12667">
                  <c:v>2.3338909999999998E-5</c:v>
                </c:pt>
                <c:pt idx="12668">
                  <c:v>2.334E-5</c:v>
                </c:pt>
                <c:pt idx="12669">
                  <c:v>2.334116E-5</c:v>
                </c:pt>
                <c:pt idx="12670">
                  <c:v>2.334247E-5</c:v>
                </c:pt>
                <c:pt idx="12671">
                  <c:v>2.3343319999999999E-5</c:v>
                </c:pt>
                <c:pt idx="12672">
                  <c:v>2.3344900000000001E-5</c:v>
                </c:pt>
                <c:pt idx="12673">
                  <c:v>2.3346110000000001E-5</c:v>
                </c:pt>
                <c:pt idx="12674">
                  <c:v>2.3347470000000001E-5</c:v>
                </c:pt>
                <c:pt idx="12675">
                  <c:v>2.3348509999999999E-5</c:v>
                </c:pt>
                <c:pt idx="12676">
                  <c:v>2.334959E-5</c:v>
                </c:pt>
                <c:pt idx="12677">
                  <c:v>2.33507E-5</c:v>
                </c:pt>
                <c:pt idx="12678">
                  <c:v>2.3352020000000001E-5</c:v>
                </c:pt>
                <c:pt idx="12679">
                  <c:v>2.3329609999999998E-5</c:v>
                </c:pt>
                <c:pt idx="12680">
                  <c:v>2.331806E-5</c:v>
                </c:pt>
                <c:pt idx="12681">
                  <c:v>2.3319180000000001E-5</c:v>
                </c:pt>
                <c:pt idx="12682">
                  <c:v>2.332038E-5</c:v>
                </c:pt>
                <c:pt idx="12683">
                  <c:v>2.332213E-5</c:v>
                </c:pt>
                <c:pt idx="12684">
                  <c:v>2.3323229999999999E-5</c:v>
                </c:pt>
                <c:pt idx="12685">
                  <c:v>2.3324320000000001E-5</c:v>
                </c:pt>
                <c:pt idx="12686">
                  <c:v>2.3325780000000001E-5</c:v>
                </c:pt>
                <c:pt idx="12687">
                  <c:v>2.3327130000000001E-5</c:v>
                </c:pt>
                <c:pt idx="12688">
                  <c:v>2.3328349999999998E-5</c:v>
                </c:pt>
                <c:pt idx="12689">
                  <c:v>2.332978E-5</c:v>
                </c:pt>
                <c:pt idx="12690">
                  <c:v>2.333109E-5</c:v>
                </c:pt>
                <c:pt idx="12691">
                  <c:v>2.333177E-5</c:v>
                </c:pt>
                <c:pt idx="12692">
                  <c:v>2.3333380000000001E-5</c:v>
                </c:pt>
                <c:pt idx="12693">
                  <c:v>2.3334340000000001E-5</c:v>
                </c:pt>
                <c:pt idx="12694">
                  <c:v>2.3335669999999999E-5</c:v>
                </c:pt>
                <c:pt idx="12695">
                  <c:v>2.3337019999999998E-5</c:v>
                </c:pt>
                <c:pt idx="12696">
                  <c:v>2.3337740000000001E-5</c:v>
                </c:pt>
                <c:pt idx="12697">
                  <c:v>2.3315510000000001E-5</c:v>
                </c:pt>
                <c:pt idx="12698">
                  <c:v>2.330397E-5</c:v>
                </c:pt>
                <c:pt idx="12699">
                  <c:v>2.3305009999999999E-5</c:v>
                </c:pt>
                <c:pt idx="12700">
                  <c:v>2.3306409999999998E-5</c:v>
                </c:pt>
                <c:pt idx="12701">
                  <c:v>2.3308040000000001E-5</c:v>
                </c:pt>
                <c:pt idx="12702">
                  <c:v>2.33088E-5</c:v>
                </c:pt>
                <c:pt idx="12703">
                  <c:v>2.331046E-5</c:v>
                </c:pt>
                <c:pt idx="12704">
                  <c:v>2.331162E-5</c:v>
                </c:pt>
                <c:pt idx="12705">
                  <c:v>2.331293E-5</c:v>
                </c:pt>
                <c:pt idx="12706">
                  <c:v>2.3314019999999999E-5</c:v>
                </c:pt>
                <c:pt idx="12707">
                  <c:v>2.3315429999999999E-5</c:v>
                </c:pt>
                <c:pt idx="12708">
                  <c:v>2.3316770000000001E-5</c:v>
                </c:pt>
                <c:pt idx="12709">
                  <c:v>2.3317989999999999E-5</c:v>
                </c:pt>
                <c:pt idx="12710">
                  <c:v>2.3318560000000001E-5</c:v>
                </c:pt>
                <c:pt idx="12711">
                  <c:v>2.3320129999999999E-5</c:v>
                </c:pt>
                <c:pt idx="12712">
                  <c:v>2.3321520000000002E-5</c:v>
                </c:pt>
                <c:pt idx="12713">
                  <c:v>2.332242E-5</c:v>
                </c:pt>
                <c:pt idx="12714">
                  <c:v>2.330009E-5</c:v>
                </c:pt>
                <c:pt idx="12715">
                  <c:v>2.3288539999999998E-5</c:v>
                </c:pt>
                <c:pt idx="12716">
                  <c:v>2.328982E-5</c:v>
                </c:pt>
                <c:pt idx="12717">
                  <c:v>2.3290910000000002E-5</c:v>
                </c:pt>
                <c:pt idx="12718">
                  <c:v>2.3292379999999999E-5</c:v>
                </c:pt>
                <c:pt idx="12719">
                  <c:v>2.3293420000000001E-5</c:v>
                </c:pt>
                <c:pt idx="12720">
                  <c:v>2.3294739999999998E-5</c:v>
                </c:pt>
                <c:pt idx="12721">
                  <c:v>2.3296239999999998E-5</c:v>
                </c:pt>
                <c:pt idx="12722">
                  <c:v>2.3296979999999999E-5</c:v>
                </c:pt>
                <c:pt idx="12723">
                  <c:v>2.3298220000000001E-5</c:v>
                </c:pt>
                <c:pt idx="12724">
                  <c:v>2.3299829999999999E-5</c:v>
                </c:pt>
                <c:pt idx="12725">
                  <c:v>2.3300880000000001E-5</c:v>
                </c:pt>
                <c:pt idx="12726">
                  <c:v>2.3302430000000001E-5</c:v>
                </c:pt>
                <c:pt idx="12727">
                  <c:v>2.3303229999999999E-5</c:v>
                </c:pt>
                <c:pt idx="12728">
                  <c:v>2.3304510000000001E-5</c:v>
                </c:pt>
                <c:pt idx="12729">
                  <c:v>2.3305889999999999E-5</c:v>
                </c:pt>
                <c:pt idx="12730">
                  <c:v>2.3306600000000001E-5</c:v>
                </c:pt>
                <c:pt idx="12731">
                  <c:v>2.330799E-5</c:v>
                </c:pt>
                <c:pt idx="12732">
                  <c:v>2.328546E-5</c:v>
                </c:pt>
                <c:pt idx="12733">
                  <c:v>2.3274059999999999E-5</c:v>
                </c:pt>
                <c:pt idx="12734">
                  <c:v>2.3275029999999999E-5</c:v>
                </c:pt>
                <c:pt idx="12735">
                  <c:v>2.327674E-5</c:v>
                </c:pt>
                <c:pt idx="12736">
                  <c:v>2.3277749999999999E-5</c:v>
                </c:pt>
                <c:pt idx="12737">
                  <c:v>2.3279049999999999E-5</c:v>
                </c:pt>
                <c:pt idx="12738">
                  <c:v>2.3280100000000001E-5</c:v>
                </c:pt>
                <c:pt idx="12739">
                  <c:v>2.328159E-5</c:v>
                </c:pt>
                <c:pt idx="12740">
                  <c:v>2.3282380000000001E-5</c:v>
                </c:pt>
                <c:pt idx="12741">
                  <c:v>2.3283659999999999E-5</c:v>
                </c:pt>
                <c:pt idx="12742">
                  <c:v>2.3284919999999999E-5</c:v>
                </c:pt>
                <c:pt idx="12743">
                  <c:v>2.328594E-5</c:v>
                </c:pt>
                <c:pt idx="12744">
                  <c:v>2.3287439999999999E-5</c:v>
                </c:pt>
                <c:pt idx="12745">
                  <c:v>2.3288299999999999E-5</c:v>
                </c:pt>
                <c:pt idx="12746">
                  <c:v>2.3289759999999999E-5</c:v>
                </c:pt>
                <c:pt idx="12747">
                  <c:v>2.3290869999999999E-5</c:v>
                </c:pt>
                <c:pt idx="12748">
                  <c:v>2.329151E-5</c:v>
                </c:pt>
                <c:pt idx="12749">
                  <c:v>2.3292909999999999E-5</c:v>
                </c:pt>
                <c:pt idx="12750">
                  <c:v>2.3270869999999999E-5</c:v>
                </c:pt>
                <c:pt idx="12751">
                  <c:v>2.32594E-5</c:v>
                </c:pt>
                <c:pt idx="12752">
                  <c:v>2.326066E-5</c:v>
                </c:pt>
                <c:pt idx="12753">
                  <c:v>2.3261369999999998E-5</c:v>
                </c:pt>
                <c:pt idx="12754">
                  <c:v>2.3263029999999999E-5</c:v>
                </c:pt>
                <c:pt idx="12755">
                  <c:v>2.3264469999999999E-5</c:v>
                </c:pt>
                <c:pt idx="12756">
                  <c:v>2.326555E-5</c:v>
                </c:pt>
                <c:pt idx="12757">
                  <c:v>2.326624E-5</c:v>
                </c:pt>
                <c:pt idx="12758">
                  <c:v>2.326759E-5</c:v>
                </c:pt>
                <c:pt idx="12759">
                  <c:v>2.3268920000000002E-5</c:v>
                </c:pt>
                <c:pt idx="12760">
                  <c:v>2.326991E-5</c:v>
                </c:pt>
                <c:pt idx="12761">
                  <c:v>2.3271639999999999E-5</c:v>
                </c:pt>
                <c:pt idx="12762">
                  <c:v>2.3272279999999999E-5</c:v>
                </c:pt>
                <c:pt idx="12763">
                  <c:v>2.327306E-5</c:v>
                </c:pt>
                <c:pt idx="12764">
                  <c:v>2.3274159999999999E-5</c:v>
                </c:pt>
                <c:pt idx="12765">
                  <c:v>2.327534E-5</c:v>
                </c:pt>
                <c:pt idx="12766">
                  <c:v>2.3276850000000001E-5</c:v>
                </c:pt>
                <c:pt idx="12767">
                  <c:v>2.3277889999999999E-5</c:v>
                </c:pt>
                <c:pt idx="12768">
                  <c:v>2.3255300000000001E-5</c:v>
                </c:pt>
                <c:pt idx="12769">
                  <c:v>2.3244139999999999E-5</c:v>
                </c:pt>
                <c:pt idx="12770">
                  <c:v>2.324527E-5</c:v>
                </c:pt>
                <c:pt idx="12771">
                  <c:v>2.324676E-5</c:v>
                </c:pt>
                <c:pt idx="12772">
                  <c:v>2.3247850000000001E-5</c:v>
                </c:pt>
                <c:pt idx="12773">
                  <c:v>2.3249069999999999E-5</c:v>
                </c:pt>
                <c:pt idx="12774">
                  <c:v>2.3249889999999998E-5</c:v>
                </c:pt>
                <c:pt idx="12775">
                  <c:v>2.3251639999999999E-5</c:v>
                </c:pt>
                <c:pt idx="12776">
                  <c:v>2.3252600000000002E-5</c:v>
                </c:pt>
                <c:pt idx="12777">
                  <c:v>2.32534E-5</c:v>
                </c:pt>
                <c:pt idx="12778">
                  <c:v>2.3255020000000002E-5</c:v>
                </c:pt>
                <c:pt idx="12779">
                  <c:v>2.325567E-5</c:v>
                </c:pt>
                <c:pt idx="12780">
                  <c:v>2.325689E-5</c:v>
                </c:pt>
                <c:pt idx="12781">
                  <c:v>2.3258129999999999E-5</c:v>
                </c:pt>
                <c:pt idx="12782">
                  <c:v>2.3259099999999999E-5</c:v>
                </c:pt>
                <c:pt idx="12783">
                  <c:v>2.3260359999999999E-5</c:v>
                </c:pt>
                <c:pt idx="12784">
                  <c:v>2.326149E-5</c:v>
                </c:pt>
                <c:pt idx="12785">
                  <c:v>2.3238999999999999E-5</c:v>
                </c:pt>
                <c:pt idx="12786">
                  <c:v>2.3227560000000002E-5</c:v>
                </c:pt>
                <c:pt idx="12787">
                  <c:v>2.322913E-5</c:v>
                </c:pt>
                <c:pt idx="12788">
                  <c:v>2.323039E-5</c:v>
                </c:pt>
                <c:pt idx="12789">
                  <c:v>2.3231729999999999E-5</c:v>
                </c:pt>
                <c:pt idx="12790">
                  <c:v>2.3232989999999999E-5</c:v>
                </c:pt>
                <c:pt idx="12791">
                  <c:v>2.3233850000000001E-5</c:v>
                </c:pt>
                <c:pt idx="12792">
                  <c:v>2.3234929999999999E-5</c:v>
                </c:pt>
                <c:pt idx="12793">
                  <c:v>2.3235830000000001E-5</c:v>
                </c:pt>
                <c:pt idx="12794">
                  <c:v>2.323742E-5</c:v>
                </c:pt>
                <c:pt idx="12795">
                  <c:v>2.3238749999999998E-5</c:v>
                </c:pt>
                <c:pt idx="12796">
                  <c:v>2.323941E-5</c:v>
                </c:pt>
                <c:pt idx="12797">
                  <c:v>2.3240789999999999E-5</c:v>
                </c:pt>
                <c:pt idx="12798">
                  <c:v>2.324178E-5</c:v>
                </c:pt>
                <c:pt idx="12799">
                  <c:v>2.3242710000000001E-5</c:v>
                </c:pt>
                <c:pt idx="12800">
                  <c:v>2.3244229999999999E-5</c:v>
                </c:pt>
                <c:pt idx="12801">
                  <c:v>2.3245320000000001E-5</c:v>
                </c:pt>
                <c:pt idx="12802">
                  <c:v>2.324628E-5</c:v>
                </c:pt>
                <c:pt idx="12803">
                  <c:v>2.322405E-5</c:v>
                </c:pt>
                <c:pt idx="12804">
                  <c:v>2.3212980000000001E-5</c:v>
                </c:pt>
                <c:pt idx="12805">
                  <c:v>2.3214009999999999E-5</c:v>
                </c:pt>
                <c:pt idx="12806">
                  <c:v>2.3215079999999999E-5</c:v>
                </c:pt>
                <c:pt idx="12807">
                  <c:v>2.3216120000000001E-5</c:v>
                </c:pt>
                <c:pt idx="12808">
                  <c:v>2.3217599999999999E-5</c:v>
                </c:pt>
                <c:pt idx="12809">
                  <c:v>2.321834E-5</c:v>
                </c:pt>
                <c:pt idx="12810">
                  <c:v>2.32194E-5</c:v>
                </c:pt>
                <c:pt idx="12811">
                  <c:v>2.3220570000000001E-5</c:v>
                </c:pt>
                <c:pt idx="12812">
                  <c:v>2.3221859999999999E-5</c:v>
                </c:pt>
                <c:pt idx="12813">
                  <c:v>2.3222710000000001E-5</c:v>
                </c:pt>
                <c:pt idx="12814">
                  <c:v>2.322395E-5</c:v>
                </c:pt>
                <c:pt idx="12815">
                  <c:v>2.3225030000000001E-5</c:v>
                </c:pt>
                <c:pt idx="12816">
                  <c:v>2.322638E-5</c:v>
                </c:pt>
                <c:pt idx="12817">
                  <c:v>2.32273E-5</c:v>
                </c:pt>
                <c:pt idx="12818">
                  <c:v>2.3228520000000001E-5</c:v>
                </c:pt>
                <c:pt idx="12819">
                  <c:v>2.322948E-5</c:v>
                </c:pt>
                <c:pt idx="12820">
                  <c:v>2.323045E-5</c:v>
                </c:pt>
                <c:pt idx="12821">
                  <c:v>2.3208380000000002E-5</c:v>
                </c:pt>
                <c:pt idx="12822">
                  <c:v>2.319698E-5</c:v>
                </c:pt>
                <c:pt idx="12823">
                  <c:v>2.3198219999999999E-5</c:v>
                </c:pt>
                <c:pt idx="12824">
                  <c:v>2.3199279999999999E-5</c:v>
                </c:pt>
                <c:pt idx="12825">
                  <c:v>2.3200180000000001E-5</c:v>
                </c:pt>
                <c:pt idx="12826">
                  <c:v>2.3201500000000001E-5</c:v>
                </c:pt>
                <c:pt idx="12827">
                  <c:v>2.3202760000000001E-5</c:v>
                </c:pt>
                <c:pt idx="12828">
                  <c:v>2.320381E-5</c:v>
                </c:pt>
                <c:pt idx="12829">
                  <c:v>2.3204899999999999E-5</c:v>
                </c:pt>
                <c:pt idx="12830">
                  <c:v>2.3205879999999999E-5</c:v>
                </c:pt>
                <c:pt idx="12831">
                  <c:v>2.3207310000000001E-5</c:v>
                </c:pt>
                <c:pt idx="12832">
                  <c:v>2.320812E-5</c:v>
                </c:pt>
                <c:pt idx="12833">
                  <c:v>2.320923E-5</c:v>
                </c:pt>
                <c:pt idx="12834">
                  <c:v>2.321044E-5</c:v>
                </c:pt>
                <c:pt idx="12835">
                  <c:v>2.321151E-5</c:v>
                </c:pt>
                <c:pt idx="12836">
                  <c:v>2.3212250000000001E-5</c:v>
                </c:pt>
                <c:pt idx="12837">
                  <c:v>2.3213500000000001E-5</c:v>
                </c:pt>
                <c:pt idx="12838">
                  <c:v>2.3214280000000001E-5</c:v>
                </c:pt>
                <c:pt idx="12839">
                  <c:v>2.3192399999999998E-5</c:v>
                </c:pt>
                <c:pt idx="12840">
                  <c:v>2.3181210000000002E-5</c:v>
                </c:pt>
                <c:pt idx="12841">
                  <c:v>2.3182080000000002E-5</c:v>
                </c:pt>
                <c:pt idx="12842">
                  <c:v>2.318342E-5</c:v>
                </c:pt>
                <c:pt idx="12843">
                  <c:v>2.3184730000000001E-5</c:v>
                </c:pt>
                <c:pt idx="12844">
                  <c:v>2.318603E-5</c:v>
                </c:pt>
                <c:pt idx="12845">
                  <c:v>2.3187060000000001E-5</c:v>
                </c:pt>
                <c:pt idx="12846">
                  <c:v>2.318826E-5</c:v>
                </c:pt>
                <c:pt idx="12847">
                  <c:v>2.3189059999999999E-5</c:v>
                </c:pt>
                <c:pt idx="12848">
                  <c:v>2.319019E-5</c:v>
                </c:pt>
                <c:pt idx="12849">
                  <c:v>2.3191570000000001E-5</c:v>
                </c:pt>
                <c:pt idx="12850">
                  <c:v>2.3192250000000001E-5</c:v>
                </c:pt>
                <c:pt idx="12851">
                  <c:v>2.3193619999999999E-5</c:v>
                </c:pt>
                <c:pt idx="12852">
                  <c:v>2.3194399999999999E-5</c:v>
                </c:pt>
                <c:pt idx="12853">
                  <c:v>2.319567E-5</c:v>
                </c:pt>
                <c:pt idx="12854">
                  <c:v>2.3196809999999999E-5</c:v>
                </c:pt>
                <c:pt idx="12855">
                  <c:v>2.319755E-5</c:v>
                </c:pt>
                <c:pt idx="12856">
                  <c:v>2.319877E-5</c:v>
                </c:pt>
                <c:pt idx="12857">
                  <c:v>2.3176510000000001E-5</c:v>
                </c:pt>
                <c:pt idx="12858">
                  <c:v>2.3165429999999999E-5</c:v>
                </c:pt>
                <c:pt idx="12859">
                  <c:v>2.3166779999999998E-5</c:v>
                </c:pt>
                <c:pt idx="12860">
                  <c:v>2.3167859999999999E-5</c:v>
                </c:pt>
                <c:pt idx="12861">
                  <c:v>2.316889E-5</c:v>
                </c:pt>
                <c:pt idx="12862">
                  <c:v>2.3169680000000001E-5</c:v>
                </c:pt>
                <c:pt idx="12863">
                  <c:v>2.3170980000000001E-5</c:v>
                </c:pt>
                <c:pt idx="12864">
                  <c:v>2.3172299999999998E-5</c:v>
                </c:pt>
                <c:pt idx="12865">
                  <c:v>2.3173029999999999E-5</c:v>
                </c:pt>
                <c:pt idx="12866">
                  <c:v>2.3174189999999998E-5</c:v>
                </c:pt>
                <c:pt idx="12867">
                  <c:v>2.317547E-5</c:v>
                </c:pt>
                <c:pt idx="12868">
                  <c:v>2.3176319999999998E-5</c:v>
                </c:pt>
                <c:pt idx="12869">
                  <c:v>2.317731E-5</c:v>
                </c:pt>
                <c:pt idx="12870">
                  <c:v>2.3178110000000002E-5</c:v>
                </c:pt>
                <c:pt idx="12871">
                  <c:v>2.3179329999999999E-5</c:v>
                </c:pt>
                <c:pt idx="12872">
                  <c:v>2.3180570000000001E-5</c:v>
                </c:pt>
                <c:pt idx="12873">
                  <c:v>2.318162E-5</c:v>
                </c:pt>
                <c:pt idx="12874">
                  <c:v>2.3182560000000001E-5</c:v>
                </c:pt>
                <c:pt idx="12875">
                  <c:v>2.3160180000000001E-5</c:v>
                </c:pt>
                <c:pt idx="12876">
                  <c:v>2.3149249999999999E-5</c:v>
                </c:pt>
                <c:pt idx="12877">
                  <c:v>2.315038E-5</c:v>
                </c:pt>
                <c:pt idx="12878">
                  <c:v>2.3151489999999999E-5</c:v>
                </c:pt>
                <c:pt idx="12879">
                  <c:v>2.3152789999999999E-5</c:v>
                </c:pt>
                <c:pt idx="12880">
                  <c:v>2.3153590000000001E-5</c:v>
                </c:pt>
                <c:pt idx="12881">
                  <c:v>2.3154910000000002E-5</c:v>
                </c:pt>
                <c:pt idx="12882">
                  <c:v>2.3155889999999999E-5</c:v>
                </c:pt>
                <c:pt idx="12883">
                  <c:v>2.3156990000000001E-5</c:v>
                </c:pt>
                <c:pt idx="12884">
                  <c:v>2.3157960000000001E-5</c:v>
                </c:pt>
                <c:pt idx="12885">
                  <c:v>2.3158839999999999E-5</c:v>
                </c:pt>
                <c:pt idx="12886">
                  <c:v>2.3160080000000001E-5</c:v>
                </c:pt>
                <c:pt idx="12887">
                  <c:v>2.3161290000000001E-5</c:v>
                </c:pt>
                <c:pt idx="12888">
                  <c:v>2.31623E-5</c:v>
                </c:pt>
                <c:pt idx="12889">
                  <c:v>2.3163140000000001E-5</c:v>
                </c:pt>
                <c:pt idx="12890">
                  <c:v>2.3164029999999999E-5</c:v>
                </c:pt>
                <c:pt idx="12891">
                  <c:v>2.3165229999999998E-5</c:v>
                </c:pt>
                <c:pt idx="12892">
                  <c:v>2.3165959999999999E-5</c:v>
                </c:pt>
                <c:pt idx="12893">
                  <c:v>2.3144319999999999E-5</c:v>
                </c:pt>
                <c:pt idx="12894">
                  <c:v>2.3132979999999999E-5</c:v>
                </c:pt>
                <c:pt idx="12895">
                  <c:v>2.3134099999999999E-5</c:v>
                </c:pt>
                <c:pt idx="12896">
                  <c:v>2.3135040000000001E-5</c:v>
                </c:pt>
                <c:pt idx="12897">
                  <c:v>2.3136110000000001E-5</c:v>
                </c:pt>
                <c:pt idx="12898">
                  <c:v>2.3137370000000001E-5</c:v>
                </c:pt>
                <c:pt idx="12899">
                  <c:v>2.313828E-5</c:v>
                </c:pt>
                <c:pt idx="12900">
                  <c:v>2.3139369999999999E-5</c:v>
                </c:pt>
                <c:pt idx="12901">
                  <c:v>2.3140299999999999E-5</c:v>
                </c:pt>
                <c:pt idx="12902">
                  <c:v>2.3141399999999998E-5</c:v>
                </c:pt>
                <c:pt idx="12903">
                  <c:v>2.314229E-5</c:v>
                </c:pt>
                <c:pt idx="12904">
                  <c:v>2.3142949999999998E-5</c:v>
                </c:pt>
                <c:pt idx="12905">
                  <c:v>2.3144060000000001E-5</c:v>
                </c:pt>
                <c:pt idx="12906">
                  <c:v>2.3145529999999999E-5</c:v>
                </c:pt>
                <c:pt idx="12907">
                  <c:v>2.314636E-5</c:v>
                </c:pt>
                <c:pt idx="12908">
                  <c:v>2.314709E-5</c:v>
                </c:pt>
                <c:pt idx="12909">
                  <c:v>2.3148089999999999E-5</c:v>
                </c:pt>
                <c:pt idx="12910">
                  <c:v>2.3149439999999998E-5</c:v>
                </c:pt>
                <c:pt idx="12911">
                  <c:v>2.3127319999999999E-5</c:v>
                </c:pt>
                <c:pt idx="12912">
                  <c:v>2.311605E-5</c:v>
                </c:pt>
                <c:pt idx="12913">
                  <c:v>2.3117470000000001E-5</c:v>
                </c:pt>
                <c:pt idx="12914">
                  <c:v>2.3118530000000001E-5</c:v>
                </c:pt>
                <c:pt idx="12915">
                  <c:v>2.3119129999999999E-5</c:v>
                </c:pt>
                <c:pt idx="12916">
                  <c:v>2.3120280000000002E-5</c:v>
                </c:pt>
                <c:pt idx="12917">
                  <c:v>2.312147E-5</c:v>
                </c:pt>
                <c:pt idx="12918">
                  <c:v>2.312205E-5</c:v>
                </c:pt>
                <c:pt idx="12919">
                  <c:v>2.312321E-5</c:v>
                </c:pt>
                <c:pt idx="12920">
                  <c:v>2.3124640000000002E-5</c:v>
                </c:pt>
                <c:pt idx="12921">
                  <c:v>2.312549E-5</c:v>
                </c:pt>
                <c:pt idx="12922">
                  <c:v>2.3126520000000001E-5</c:v>
                </c:pt>
                <c:pt idx="12923">
                  <c:v>2.3127640000000001E-5</c:v>
                </c:pt>
                <c:pt idx="12924">
                  <c:v>2.3128550000000001E-5</c:v>
                </c:pt>
                <c:pt idx="12925">
                  <c:v>2.3129339999999998E-5</c:v>
                </c:pt>
                <c:pt idx="12926">
                  <c:v>2.313058E-5</c:v>
                </c:pt>
                <c:pt idx="12927">
                  <c:v>2.3131339999999999E-5</c:v>
                </c:pt>
                <c:pt idx="12928">
                  <c:v>2.313236E-5</c:v>
                </c:pt>
                <c:pt idx="12929">
                  <c:v>2.3110340000000001E-5</c:v>
                </c:pt>
                <c:pt idx="12930">
                  <c:v>2.3098979999999999E-5</c:v>
                </c:pt>
                <c:pt idx="12931">
                  <c:v>2.310045E-5</c:v>
                </c:pt>
                <c:pt idx="12932">
                  <c:v>2.3101589999999998E-5</c:v>
                </c:pt>
                <c:pt idx="12933">
                  <c:v>2.3102559999999999E-5</c:v>
                </c:pt>
                <c:pt idx="12934">
                  <c:v>2.3103589999999999E-5</c:v>
                </c:pt>
                <c:pt idx="12935">
                  <c:v>2.3104599999999999E-5</c:v>
                </c:pt>
                <c:pt idx="12936">
                  <c:v>2.3105740000000001E-5</c:v>
                </c:pt>
                <c:pt idx="12937">
                  <c:v>2.3106520000000001E-5</c:v>
                </c:pt>
                <c:pt idx="12938">
                  <c:v>2.3107340000000001E-5</c:v>
                </c:pt>
                <c:pt idx="12939">
                  <c:v>2.3108500000000001E-5</c:v>
                </c:pt>
                <c:pt idx="12940">
                  <c:v>2.3109950000000001E-5</c:v>
                </c:pt>
                <c:pt idx="12941">
                  <c:v>2.3110590000000001E-5</c:v>
                </c:pt>
                <c:pt idx="12942">
                  <c:v>2.3111510000000001E-5</c:v>
                </c:pt>
                <c:pt idx="12943">
                  <c:v>2.3112470000000001E-5</c:v>
                </c:pt>
                <c:pt idx="12944">
                  <c:v>2.3113590000000001E-5</c:v>
                </c:pt>
                <c:pt idx="12945">
                  <c:v>2.3114220000000001E-5</c:v>
                </c:pt>
                <c:pt idx="12946">
                  <c:v>2.311576E-5</c:v>
                </c:pt>
                <c:pt idx="12947">
                  <c:v>2.309342E-5</c:v>
                </c:pt>
                <c:pt idx="12948">
                  <c:v>2.3082160000000001E-5</c:v>
                </c:pt>
                <c:pt idx="12949">
                  <c:v>2.308325E-5</c:v>
                </c:pt>
                <c:pt idx="12950">
                  <c:v>2.308432E-5</c:v>
                </c:pt>
                <c:pt idx="12951">
                  <c:v>2.308568E-5</c:v>
                </c:pt>
                <c:pt idx="12952">
                  <c:v>2.30866E-5</c:v>
                </c:pt>
                <c:pt idx="12953">
                  <c:v>2.3087509999999999E-5</c:v>
                </c:pt>
                <c:pt idx="12954">
                  <c:v>2.3088360000000001E-5</c:v>
                </c:pt>
                <c:pt idx="12955">
                  <c:v>2.308945E-5</c:v>
                </c:pt>
                <c:pt idx="12956">
                  <c:v>2.3090340000000001E-5</c:v>
                </c:pt>
                <c:pt idx="12957">
                  <c:v>2.309144E-5</c:v>
                </c:pt>
                <c:pt idx="12958">
                  <c:v>2.309236E-5</c:v>
                </c:pt>
                <c:pt idx="12959">
                  <c:v>2.309318E-5</c:v>
                </c:pt>
                <c:pt idx="12960">
                  <c:v>2.3094080000000002E-5</c:v>
                </c:pt>
                <c:pt idx="12961">
                  <c:v>2.3095109999999999E-5</c:v>
                </c:pt>
                <c:pt idx="12962">
                  <c:v>2.309614E-5</c:v>
                </c:pt>
                <c:pt idx="12963">
                  <c:v>2.3097360000000001E-5</c:v>
                </c:pt>
                <c:pt idx="12964">
                  <c:v>2.309808E-5</c:v>
                </c:pt>
                <c:pt idx="12965">
                  <c:v>2.3076150000000001E-5</c:v>
                </c:pt>
                <c:pt idx="12966">
                  <c:v>2.3065029999999999E-5</c:v>
                </c:pt>
                <c:pt idx="12967">
                  <c:v>2.3065809999999999E-5</c:v>
                </c:pt>
                <c:pt idx="12968">
                  <c:v>2.3067059999999999E-5</c:v>
                </c:pt>
                <c:pt idx="12969">
                  <c:v>2.3068010000000001E-5</c:v>
                </c:pt>
                <c:pt idx="12970">
                  <c:v>2.3068949999999999E-5</c:v>
                </c:pt>
                <c:pt idx="12971">
                  <c:v>2.3069960000000002E-5</c:v>
                </c:pt>
                <c:pt idx="12972">
                  <c:v>2.3071260000000001E-5</c:v>
                </c:pt>
                <c:pt idx="12973">
                  <c:v>2.3072030000000001E-5</c:v>
                </c:pt>
                <c:pt idx="12974">
                  <c:v>2.3073019999999999E-5</c:v>
                </c:pt>
                <c:pt idx="12975">
                  <c:v>2.307401E-5</c:v>
                </c:pt>
                <c:pt idx="12976">
                  <c:v>2.3074550000000001E-5</c:v>
                </c:pt>
                <c:pt idx="12977">
                  <c:v>2.3076019999999999E-5</c:v>
                </c:pt>
                <c:pt idx="12978">
                  <c:v>2.3077220000000001E-5</c:v>
                </c:pt>
                <c:pt idx="12979">
                  <c:v>2.307783E-5</c:v>
                </c:pt>
                <c:pt idx="12980">
                  <c:v>2.3078280000000001E-5</c:v>
                </c:pt>
                <c:pt idx="12981">
                  <c:v>2.3079540000000001E-5</c:v>
                </c:pt>
                <c:pt idx="12982">
                  <c:v>2.3080289999999999E-5</c:v>
                </c:pt>
                <c:pt idx="12983">
                  <c:v>2.3081630000000001E-5</c:v>
                </c:pt>
                <c:pt idx="12984">
                  <c:v>2.305948E-5</c:v>
                </c:pt>
                <c:pt idx="12985">
                  <c:v>2.3048519999999999E-5</c:v>
                </c:pt>
                <c:pt idx="12986">
                  <c:v>2.3049510000000001E-5</c:v>
                </c:pt>
                <c:pt idx="12987">
                  <c:v>2.3050680000000001E-5</c:v>
                </c:pt>
                <c:pt idx="12988">
                  <c:v>2.3051569999999999E-5</c:v>
                </c:pt>
                <c:pt idx="12989">
                  <c:v>2.3052320000000001E-5</c:v>
                </c:pt>
                <c:pt idx="12990">
                  <c:v>2.3053250000000002E-5</c:v>
                </c:pt>
                <c:pt idx="12991">
                  <c:v>2.3054640000000001E-5</c:v>
                </c:pt>
                <c:pt idx="12992">
                  <c:v>2.305541E-5</c:v>
                </c:pt>
                <c:pt idx="12993">
                  <c:v>2.305632E-5</c:v>
                </c:pt>
                <c:pt idx="12994">
                  <c:v>2.3057529999999999E-5</c:v>
                </c:pt>
                <c:pt idx="12995">
                  <c:v>2.3058449999999999E-5</c:v>
                </c:pt>
                <c:pt idx="12996">
                  <c:v>2.305918E-5</c:v>
                </c:pt>
                <c:pt idx="12997">
                  <c:v>2.3059999999999999E-5</c:v>
                </c:pt>
                <c:pt idx="12998">
                  <c:v>2.3060869999999999E-5</c:v>
                </c:pt>
                <c:pt idx="12999">
                  <c:v>2.3062069999999999E-5</c:v>
                </c:pt>
                <c:pt idx="13000">
                  <c:v>2.306335E-5</c:v>
                </c:pt>
                <c:pt idx="13001">
                  <c:v>2.3063600000000001E-5</c:v>
                </c:pt>
                <c:pt idx="13002">
                  <c:v>2.3041679999999999E-5</c:v>
                </c:pt>
                <c:pt idx="13003">
                  <c:v>2.3031010000000001E-5</c:v>
                </c:pt>
                <c:pt idx="13004">
                  <c:v>2.303192E-5</c:v>
                </c:pt>
                <c:pt idx="13005">
                  <c:v>2.3032950000000001E-5</c:v>
                </c:pt>
                <c:pt idx="13006">
                  <c:v>2.3034120000000002E-5</c:v>
                </c:pt>
                <c:pt idx="13007">
                  <c:v>2.3035049999999999E-5</c:v>
                </c:pt>
                <c:pt idx="13008">
                  <c:v>2.303594E-5</c:v>
                </c:pt>
                <c:pt idx="13009">
                  <c:v>2.303725E-5</c:v>
                </c:pt>
                <c:pt idx="13010">
                  <c:v>2.303773E-5</c:v>
                </c:pt>
                <c:pt idx="13011">
                  <c:v>2.3038539999999999E-5</c:v>
                </c:pt>
                <c:pt idx="13012">
                  <c:v>2.3039449999999998E-5</c:v>
                </c:pt>
                <c:pt idx="13013">
                  <c:v>2.3040600000000001E-5</c:v>
                </c:pt>
                <c:pt idx="13014">
                  <c:v>2.304146E-5</c:v>
                </c:pt>
                <c:pt idx="13015">
                  <c:v>2.3042200000000001E-5</c:v>
                </c:pt>
                <c:pt idx="13016">
                  <c:v>2.3043179999999998E-5</c:v>
                </c:pt>
                <c:pt idx="13017">
                  <c:v>2.3044330000000001E-5</c:v>
                </c:pt>
                <c:pt idx="13018">
                  <c:v>2.3045119999999999E-5</c:v>
                </c:pt>
                <c:pt idx="13019">
                  <c:v>2.3046070000000001E-5</c:v>
                </c:pt>
                <c:pt idx="13020">
                  <c:v>2.302417E-5</c:v>
                </c:pt>
                <c:pt idx="13021">
                  <c:v>2.3013290000000001E-5</c:v>
                </c:pt>
                <c:pt idx="13022">
                  <c:v>2.3014260000000001E-5</c:v>
                </c:pt>
                <c:pt idx="13023">
                  <c:v>2.301506E-5</c:v>
                </c:pt>
                <c:pt idx="13024">
                  <c:v>2.3016069999999999E-5</c:v>
                </c:pt>
                <c:pt idx="13025">
                  <c:v>2.3016989999999999E-5</c:v>
                </c:pt>
                <c:pt idx="13026">
                  <c:v>2.301845E-5</c:v>
                </c:pt>
                <c:pt idx="13027">
                  <c:v>2.3018869999999999E-5</c:v>
                </c:pt>
                <c:pt idx="13028">
                  <c:v>2.3020269999999998E-5</c:v>
                </c:pt>
                <c:pt idx="13029">
                  <c:v>2.3020859999999999E-5</c:v>
                </c:pt>
                <c:pt idx="13030">
                  <c:v>2.3022000000000001E-5</c:v>
                </c:pt>
                <c:pt idx="13031">
                  <c:v>2.3022870000000001E-5</c:v>
                </c:pt>
                <c:pt idx="13032">
                  <c:v>2.3023709999999998E-5</c:v>
                </c:pt>
                <c:pt idx="13033">
                  <c:v>2.302451E-5</c:v>
                </c:pt>
                <c:pt idx="13034">
                  <c:v>2.3025300000000001E-5</c:v>
                </c:pt>
                <c:pt idx="13035">
                  <c:v>2.3026510000000001E-5</c:v>
                </c:pt>
                <c:pt idx="13036">
                  <c:v>2.3027230000000001E-5</c:v>
                </c:pt>
                <c:pt idx="13037">
                  <c:v>2.3027910000000001E-5</c:v>
                </c:pt>
                <c:pt idx="13038">
                  <c:v>2.3029020000000001E-5</c:v>
                </c:pt>
                <c:pt idx="13039">
                  <c:v>2.3007099999999999E-5</c:v>
                </c:pt>
                <c:pt idx="13040">
                  <c:v>2.2996309999999999E-5</c:v>
                </c:pt>
                <c:pt idx="13041">
                  <c:v>2.2997369999999999E-5</c:v>
                </c:pt>
                <c:pt idx="13042">
                  <c:v>2.299821E-5</c:v>
                </c:pt>
                <c:pt idx="13043">
                  <c:v>2.2999290000000001E-5</c:v>
                </c:pt>
                <c:pt idx="13044">
                  <c:v>2.2999960000000001E-5</c:v>
                </c:pt>
                <c:pt idx="13045">
                  <c:v>2.3000980000000001E-5</c:v>
                </c:pt>
                <c:pt idx="13046">
                  <c:v>2.3001800000000001E-5</c:v>
                </c:pt>
                <c:pt idx="13047">
                  <c:v>2.300232E-5</c:v>
                </c:pt>
                <c:pt idx="13048">
                  <c:v>2.3003559999999998E-5</c:v>
                </c:pt>
                <c:pt idx="13049">
                  <c:v>2.300446E-5</c:v>
                </c:pt>
                <c:pt idx="13050">
                  <c:v>2.300581E-5</c:v>
                </c:pt>
                <c:pt idx="13051">
                  <c:v>2.3006120000000001E-5</c:v>
                </c:pt>
                <c:pt idx="13052">
                  <c:v>2.3006959999999999E-5</c:v>
                </c:pt>
                <c:pt idx="13053">
                  <c:v>2.3008069999999999E-5</c:v>
                </c:pt>
                <c:pt idx="13054">
                  <c:v>2.300881E-5</c:v>
                </c:pt>
                <c:pt idx="13055">
                  <c:v>2.3009669999999999E-5</c:v>
                </c:pt>
                <c:pt idx="13056">
                  <c:v>2.3010549999999999E-5</c:v>
                </c:pt>
                <c:pt idx="13057">
                  <c:v>2.298886E-5</c:v>
                </c:pt>
                <c:pt idx="13058">
                  <c:v>2.2978049999999999E-5</c:v>
                </c:pt>
                <c:pt idx="13059">
                  <c:v>2.2979230000000001E-5</c:v>
                </c:pt>
                <c:pt idx="13060">
                  <c:v>2.2979920000000001E-5</c:v>
                </c:pt>
                <c:pt idx="13061">
                  <c:v>2.2980980000000001E-5</c:v>
                </c:pt>
                <c:pt idx="13062">
                  <c:v>2.2981719999999999E-5</c:v>
                </c:pt>
                <c:pt idx="13063">
                  <c:v>2.2982699999999999E-5</c:v>
                </c:pt>
                <c:pt idx="13064">
                  <c:v>2.298378E-5</c:v>
                </c:pt>
                <c:pt idx="13065">
                  <c:v>2.2984779999999999E-5</c:v>
                </c:pt>
                <c:pt idx="13066">
                  <c:v>2.2985639999999998E-5</c:v>
                </c:pt>
                <c:pt idx="13067">
                  <c:v>2.2986279999999999E-5</c:v>
                </c:pt>
                <c:pt idx="13068">
                  <c:v>2.2987230000000001E-5</c:v>
                </c:pt>
                <c:pt idx="13069">
                  <c:v>2.298808E-5</c:v>
                </c:pt>
                <c:pt idx="13070">
                  <c:v>2.2988980000000002E-5</c:v>
                </c:pt>
                <c:pt idx="13071">
                  <c:v>2.299002E-5</c:v>
                </c:pt>
                <c:pt idx="13072">
                  <c:v>2.2990860000000001E-5</c:v>
                </c:pt>
                <c:pt idx="13073">
                  <c:v>2.2991690000000001E-5</c:v>
                </c:pt>
                <c:pt idx="13074">
                  <c:v>2.299239E-5</c:v>
                </c:pt>
                <c:pt idx="13075">
                  <c:v>2.2993099999999998E-5</c:v>
                </c:pt>
                <c:pt idx="13076">
                  <c:v>2.2971490000000001E-5</c:v>
                </c:pt>
                <c:pt idx="13077">
                  <c:v>2.296096E-5</c:v>
                </c:pt>
                <c:pt idx="13078">
                  <c:v>2.2961859999999998E-5</c:v>
                </c:pt>
                <c:pt idx="13079">
                  <c:v>2.2962649999999999E-5</c:v>
                </c:pt>
                <c:pt idx="13080">
                  <c:v>2.296348E-5</c:v>
                </c:pt>
                <c:pt idx="13081">
                  <c:v>2.296455E-5</c:v>
                </c:pt>
                <c:pt idx="13082">
                  <c:v>2.2965380000000001E-5</c:v>
                </c:pt>
                <c:pt idx="13083">
                  <c:v>2.2966329999999999E-5</c:v>
                </c:pt>
                <c:pt idx="13084">
                  <c:v>2.2967189999999999E-5</c:v>
                </c:pt>
                <c:pt idx="13085">
                  <c:v>2.2967760000000001E-5</c:v>
                </c:pt>
                <c:pt idx="13086">
                  <c:v>2.2968789999999999E-5</c:v>
                </c:pt>
                <c:pt idx="13087">
                  <c:v>2.2969310000000001E-5</c:v>
                </c:pt>
                <c:pt idx="13088">
                  <c:v>2.2970299999999999E-5</c:v>
                </c:pt>
                <c:pt idx="13089">
                  <c:v>2.2971480000000001E-5</c:v>
                </c:pt>
                <c:pt idx="13090">
                  <c:v>2.29723E-5</c:v>
                </c:pt>
                <c:pt idx="13091">
                  <c:v>2.2973040000000001E-5</c:v>
                </c:pt>
                <c:pt idx="13092">
                  <c:v>2.2973879999999999E-5</c:v>
                </c:pt>
                <c:pt idx="13093">
                  <c:v>2.2974690000000001E-5</c:v>
                </c:pt>
                <c:pt idx="13094">
                  <c:v>2.2953330000000001E-5</c:v>
                </c:pt>
                <c:pt idx="13095">
                  <c:v>2.2942399999999999E-5</c:v>
                </c:pt>
                <c:pt idx="13096">
                  <c:v>2.2942929999999999E-5</c:v>
                </c:pt>
                <c:pt idx="13097">
                  <c:v>2.2943939999999998E-5</c:v>
                </c:pt>
                <c:pt idx="13098">
                  <c:v>2.2944679999999999E-5</c:v>
                </c:pt>
                <c:pt idx="13099">
                  <c:v>2.2945829999999998E-5</c:v>
                </c:pt>
                <c:pt idx="13100">
                  <c:v>2.2946659999999999E-5</c:v>
                </c:pt>
                <c:pt idx="13101">
                  <c:v>2.2947370000000001E-5</c:v>
                </c:pt>
                <c:pt idx="13102">
                  <c:v>2.294823E-5</c:v>
                </c:pt>
                <c:pt idx="13103">
                  <c:v>2.2949169999999998E-5</c:v>
                </c:pt>
                <c:pt idx="13104">
                  <c:v>2.2949999999999999E-5</c:v>
                </c:pt>
                <c:pt idx="13105">
                  <c:v>2.2950919999999999E-5</c:v>
                </c:pt>
                <c:pt idx="13106">
                  <c:v>2.2951540000000002E-5</c:v>
                </c:pt>
                <c:pt idx="13107">
                  <c:v>2.295292E-5</c:v>
                </c:pt>
                <c:pt idx="13108">
                  <c:v>2.295346E-5</c:v>
                </c:pt>
                <c:pt idx="13109">
                  <c:v>2.2954319999999999E-5</c:v>
                </c:pt>
                <c:pt idx="13110">
                  <c:v>2.29553E-5</c:v>
                </c:pt>
                <c:pt idx="13111">
                  <c:v>2.2955479999999999E-5</c:v>
                </c:pt>
                <c:pt idx="13112">
                  <c:v>2.295656E-5</c:v>
                </c:pt>
                <c:pt idx="13113">
                  <c:v>2.2935020000000001E-5</c:v>
                </c:pt>
                <c:pt idx="13114">
                  <c:v>2.292396E-5</c:v>
                </c:pt>
                <c:pt idx="13115">
                  <c:v>2.292522E-5</c:v>
                </c:pt>
                <c:pt idx="13116">
                  <c:v>2.2925770000000001E-5</c:v>
                </c:pt>
                <c:pt idx="13117">
                  <c:v>2.2926780000000001E-5</c:v>
                </c:pt>
                <c:pt idx="13118">
                  <c:v>2.2927700000000001E-5</c:v>
                </c:pt>
                <c:pt idx="13119">
                  <c:v>2.2928630000000001E-5</c:v>
                </c:pt>
                <c:pt idx="13120">
                  <c:v>2.2929360000000002E-5</c:v>
                </c:pt>
                <c:pt idx="13121">
                  <c:v>2.2930120000000001E-5</c:v>
                </c:pt>
                <c:pt idx="13122">
                  <c:v>2.2930900000000001E-5</c:v>
                </c:pt>
                <c:pt idx="13123">
                  <c:v>2.29319E-5</c:v>
                </c:pt>
                <c:pt idx="13124">
                  <c:v>2.2932690000000001E-5</c:v>
                </c:pt>
                <c:pt idx="13125">
                  <c:v>2.293341E-5</c:v>
                </c:pt>
                <c:pt idx="13126">
                  <c:v>2.2934000000000001E-5</c:v>
                </c:pt>
                <c:pt idx="13127">
                  <c:v>2.2935110000000001E-5</c:v>
                </c:pt>
                <c:pt idx="13128">
                  <c:v>2.2935479999999999E-5</c:v>
                </c:pt>
                <c:pt idx="13129">
                  <c:v>2.2936140000000002E-5</c:v>
                </c:pt>
                <c:pt idx="13130">
                  <c:v>2.293733E-5</c:v>
                </c:pt>
                <c:pt idx="13131">
                  <c:v>2.291587E-5</c:v>
                </c:pt>
                <c:pt idx="13132">
                  <c:v>2.2905149999999999E-5</c:v>
                </c:pt>
                <c:pt idx="13133">
                  <c:v>2.2906100000000001E-5</c:v>
                </c:pt>
                <c:pt idx="13134">
                  <c:v>2.2906740000000002E-5</c:v>
                </c:pt>
                <c:pt idx="13135">
                  <c:v>2.2907909999999999E-5</c:v>
                </c:pt>
                <c:pt idx="13136">
                  <c:v>2.2908489999999999E-5</c:v>
                </c:pt>
                <c:pt idx="13137">
                  <c:v>2.2909469999999999E-5</c:v>
                </c:pt>
                <c:pt idx="13138">
                  <c:v>2.29104E-5</c:v>
                </c:pt>
                <c:pt idx="13139">
                  <c:v>2.2911109999999999E-5</c:v>
                </c:pt>
                <c:pt idx="13140">
                  <c:v>2.2912169999999999E-5</c:v>
                </c:pt>
                <c:pt idx="13141">
                  <c:v>2.291277E-5</c:v>
                </c:pt>
                <c:pt idx="13142">
                  <c:v>2.2913950000000001E-5</c:v>
                </c:pt>
                <c:pt idx="13143">
                  <c:v>2.2914789999999999E-5</c:v>
                </c:pt>
                <c:pt idx="13144">
                  <c:v>2.2915319999999999E-5</c:v>
                </c:pt>
                <c:pt idx="13145">
                  <c:v>2.2916009999999999E-5</c:v>
                </c:pt>
                <c:pt idx="13146">
                  <c:v>2.2916900000000001E-5</c:v>
                </c:pt>
                <c:pt idx="13147">
                  <c:v>2.2917699999999999E-5</c:v>
                </c:pt>
                <c:pt idx="13148">
                  <c:v>2.2918550000000001E-5</c:v>
                </c:pt>
                <c:pt idx="13149">
                  <c:v>2.2919189999999998E-5</c:v>
                </c:pt>
                <c:pt idx="13150">
                  <c:v>2.2897780000000002E-5</c:v>
                </c:pt>
                <c:pt idx="13151">
                  <c:v>2.2887120000000001E-5</c:v>
                </c:pt>
                <c:pt idx="13152">
                  <c:v>2.2888190000000002E-5</c:v>
                </c:pt>
                <c:pt idx="13153">
                  <c:v>2.2889019999999999E-5</c:v>
                </c:pt>
                <c:pt idx="13154">
                  <c:v>2.2889709999999999E-5</c:v>
                </c:pt>
                <c:pt idx="13155">
                  <c:v>2.2890550000000001E-5</c:v>
                </c:pt>
                <c:pt idx="13156">
                  <c:v>2.2891280000000001E-5</c:v>
                </c:pt>
                <c:pt idx="13157">
                  <c:v>2.2892069999999998E-5</c:v>
                </c:pt>
                <c:pt idx="13158">
                  <c:v>2.2892759999999999E-5</c:v>
                </c:pt>
                <c:pt idx="13159">
                  <c:v>2.2893470000000002E-5</c:v>
                </c:pt>
                <c:pt idx="13160">
                  <c:v>2.2894050000000001E-5</c:v>
                </c:pt>
                <c:pt idx="13161">
                  <c:v>2.2894860000000001E-5</c:v>
                </c:pt>
                <c:pt idx="13162">
                  <c:v>2.289596E-5</c:v>
                </c:pt>
                <c:pt idx="13163">
                  <c:v>2.2897019999999999E-5</c:v>
                </c:pt>
                <c:pt idx="13164">
                  <c:v>2.289751E-5</c:v>
                </c:pt>
                <c:pt idx="13165">
                  <c:v>2.2898179999999999E-5</c:v>
                </c:pt>
                <c:pt idx="13166">
                  <c:v>2.2898669999999999E-5</c:v>
                </c:pt>
                <c:pt idx="13167">
                  <c:v>2.2899539999999999E-5</c:v>
                </c:pt>
                <c:pt idx="13168">
                  <c:v>2.290061E-5</c:v>
                </c:pt>
                <c:pt idx="13169">
                  <c:v>2.287911E-5</c:v>
                </c:pt>
                <c:pt idx="13170">
                  <c:v>2.2868080000000001E-5</c:v>
                </c:pt>
                <c:pt idx="13171">
                  <c:v>2.2869050000000001E-5</c:v>
                </c:pt>
                <c:pt idx="13172">
                  <c:v>2.286967E-5</c:v>
                </c:pt>
                <c:pt idx="13173">
                  <c:v>2.2870569999999999E-5</c:v>
                </c:pt>
                <c:pt idx="13174">
                  <c:v>2.287155E-5</c:v>
                </c:pt>
                <c:pt idx="13175">
                  <c:v>2.2871979999999999E-5</c:v>
                </c:pt>
                <c:pt idx="13176">
                  <c:v>2.287296E-5</c:v>
                </c:pt>
                <c:pt idx="13177">
                  <c:v>2.2873840000000001E-5</c:v>
                </c:pt>
                <c:pt idx="13178">
                  <c:v>2.2874630000000002E-5</c:v>
                </c:pt>
                <c:pt idx="13179">
                  <c:v>2.2875500000000001E-5</c:v>
                </c:pt>
                <c:pt idx="13180">
                  <c:v>2.2876170000000001E-5</c:v>
                </c:pt>
                <c:pt idx="13181">
                  <c:v>2.2876610000000001E-5</c:v>
                </c:pt>
                <c:pt idx="13182">
                  <c:v>2.2877939999999999E-5</c:v>
                </c:pt>
                <c:pt idx="13183">
                  <c:v>2.2878799999999999E-5</c:v>
                </c:pt>
                <c:pt idx="13184">
                  <c:v>2.2879099999999999E-5</c:v>
                </c:pt>
                <c:pt idx="13185">
                  <c:v>2.2880069999999999E-5</c:v>
                </c:pt>
                <c:pt idx="13186">
                  <c:v>2.2880580000000001E-5</c:v>
                </c:pt>
                <c:pt idx="13187">
                  <c:v>2.2859270000000001E-5</c:v>
                </c:pt>
                <c:pt idx="13188">
                  <c:v>2.2848719999999998E-5</c:v>
                </c:pt>
                <c:pt idx="13189">
                  <c:v>2.284957E-5</c:v>
                </c:pt>
                <c:pt idx="13190">
                  <c:v>2.28502E-5</c:v>
                </c:pt>
                <c:pt idx="13191">
                  <c:v>2.285102E-5</c:v>
                </c:pt>
                <c:pt idx="13192">
                  <c:v>2.2851869999999998E-5</c:v>
                </c:pt>
                <c:pt idx="13193">
                  <c:v>2.285301E-5</c:v>
                </c:pt>
                <c:pt idx="13194">
                  <c:v>2.285383E-5</c:v>
                </c:pt>
                <c:pt idx="13195">
                  <c:v>2.2854280000000001E-5</c:v>
                </c:pt>
                <c:pt idx="13196">
                  <c:v>2.2855029999999999E-5</c:v>
                </c:pt>
                <c:pt idx="13197">
                  <c:v>2.2855939999999999E-5</c:v>
                </c:pt>
                <c:pt idx="13198">
                  <c:v>2.2856529999999999E-5</c:v>
                </c:pt>
                <c:pt idx="13199">
                  <c:v>2.2857259999999999E-5</c:v>
                </c:pt>
                <c:pt idx="13200">
                  <c:v>2.2858150000000001E-5</c:v>
                </c:pt>
                <c:pt idx="13201">
                  <c:v>2.2858749999999999E-5</c:v>
                </c:pt>
                <c:pt idx="13202">
                  <c:v>2.2859220000000001E-5</c:v>
                </c:pt>
                <c:pt idx="13203">
                  <c:v>2.2859629999999999E-5</c:v>
                </c:pt>
                <c:pt idx="13204">
                  <c:v>2.2860480000000001E-5</c:v>
                </c:pt>
                <c:pt idx="13205">
                  <c:v>2.2861469999999999E-5</c:v>
                </c:pt>
                <c:pt idx="13206">
                  <c:v>2.2840000000000002E-5</c:v>
                </c:pt>
                <c:pt idx="13207">
                  <c:v>2.2829670000000001E-5</c:v>
                </c:pt>
                <c:pt idx="13208">
                  <c:v>2.2830329999999999E-5</c:v>
                </c:pt>
                <c:pt idx="13209">
                  <c:v>2.283136E-5</c:v>
                </c:pt>
                <c:pt idx="13210">
                  <c:v>2.2831670000000002E-5</c:v>
                </c:pt>
                <c:pt idx="13211">
                  <c:v>2.283271E-5</c:v>
                </c:pt>
                <c:pt idx="13212">
                  <c:v>2.2833769999999999E-5</c:v>
                </c:pt>
                <c:pt idx="13213">
                  <c:v>2.283445E-5</c:v>
                </c:pt>
                <c:pt idx="13214">
                  <c:v>2.283508E-5</c:v>
                </c:pt>
                <c:pt idx="13215">
                  <c:v>2.283581E-5</c:v>
                </c:pt>
                <c:pt idx="13216">
                  <c:v>2.283634E-5</c:v>
                </c:pt>
                <c:pt idx="13217">
                  <c:v>2.2837190000000001E-5</c:v>
                </c:pt>
                <c:pt idx="13218">
                  <c:v>2.2837739999999999E-5</c:v>
                </c:pt>
                <c:pt idx="13219">
                  <c:v>2.283891E-5</c:v>
                </c:pt>
                <c:pt idx="13220">
                  <c:v>2.2839600000000001E-5</c:v>
                </c:pt>
                <c:pt idx="13221">
                  <c:v>2.2840099999999998E-5</c:v>
                </c:pt>
                <c:pt idx="13222">
                  <c:v>2.2841119999999999E-5</c:v>
                </c:pt>
                <c:pt idx="13223">
                  <c:v>2.2841609999999999E-5</c:v>
                </c:pt>
                <c:pt idx="13224">
                  <c:v>2.2842089999999999E-5</c:v>
                </c:pt>
                <c:pt idx="13225">
                  <c:v>2.2821100000000001E-5</c:v>
                </c:pt>
                <c:pt idx="13226">
                  <c:v>2.281038E-5</c:v>
                </c:pt>
                <c:pt idx="13227">
                  <c:v>2.2811379999999998E-5</c:v>
                </c:pt>
                <c:pt idx="13228">
                  <c:v>2.2812059999999999E-5</c:v>
                </c:pt>
                <c:pt idx="13229">
                  <c:v>2.2812970000000001E-5</c:v>
                </c:pt>
                <c:pt idx="13230">
                  <c:v>2.2813600000000001E-5</c:v>
                </c:pt>
                <c:pt idx="13231">
                  <c:v>2.2814189999999998E-5</c:v>
                </c:pt>
                <c:pt idx="13232">
                  <c:v>2.2815190000000001E-5</c:v>
                </c:pt>
                <c:pt idx="13233">
                  <c:v>2.281615E-5</c:v>
                </c:pt>
                <c:pt idx="13234">
                  <c:v>2.2816700000000001E-5</c:v>
                </c:pt>
                <c:pt idx="13235">
                  <c:v>2.2817570000000001E-5</c:v>
                </c:pt>
                <c:pt idx="13236">
                  <c:v>2.2817919999999999E-5</c:v>
                </c:pt>
                <c:pt idx="13237">
                  <c:v>2.2818899999999999E-5</c:v>
                </c:pt>
                <c:pt idx="13238">
                  <c:v>2.2819619999999999E-5</c:v>
                </c:pt>
                <c:pt idx="13239">
                  <c:v>2.2820090000000001E-5</c:v>
                </c:pt>
                <c:pt idx="13240">
                  <c:v>2.2820629999999998E-5</c:v>
                </c:pt>
                <c:pt idx="13241">
                  <c:v>2.2821830000000001E-5</c:v>
                </c:pt>
                <c:pt idx="13242">
                  <c:v>2.2822460000000001E-5</c:v>
                </c:pt>
                <c:pt idx="13243">
                  <c:v>2.282307E-5</c:v>
                </c:pt>
                <c:pt idx="13244">
                  <c:v>2.2801509999999999E-5</c:v>
                </c:pt>
                <c:pt idx="13245">
                  <c:v>2.2791130000000001E-5</c:v>
                </c:pt>
                <c:pt idx="13246">
                  <c:v>2.2791859999999998E-5</c:v>
                </c:pt>
                <c:pt idx="13247">
                  <c:v>2.2792630000000001E-5</c:v>
                </c:pt>
                <c:pt idx="13248">
                  <c:v>2.2793509999999999E-5</c:v>
                </c:pt>
                <c:pt idx="13249">
                  <c:v>2.279431E-5</c:v>
                </c:pt>
                <c:pt idx="13250">
                  <c:v>2.2794779999999999E-5</c:v>
                </c:pt>
                <c:pt idx="13251">
                  <c:v>2.2795670000000001E-5</c:v>
                </c:pt>
                <c:pt idx="13252">
                  <c:v>2.279625E-5</c:v>
                </c:pt>
                <c:pt idx="13253">
                  <c:v>2.2796700000000001E-5</c:v>
                </c:pt>
                <c:pt idx="13254">
                  <c:v>2.2797539999999999E-5</c:v>
                </c:pt>
                <c:pt idx="13255">
                  <c:v>2.2798290000000001E-5</c:v>
                </c:pt>
                <c:pt idx="13256">
                  <c:v>2.2799210000000001E-5</c:v>
                </c:pt>
                <c:pt idx="13257">
                  <c:v>2.279982E-5</c:v>
                </c:pt>
                <c:pt idx="13258">
                  <c:v>2.2800489999999999E-5</c:v>
                </c:pt>
                <c:pt idx="13259">
                  <c:v>2.2801100000000001E-5</c:v>
                </c:pt>
                <c:pt idx="13260">
                  <c:v>2.2801930000000001E-5</c:v>
                </c:pt>
                <c:pt idx="13261">
                  <c:v>2.2802469999999999E-5</c:v>
                </c:pt>
                <c:pt idx="13262">
                  <c:v>2.2803140000000001E-5</c:v>
                </c:pt>
                <c:pt idx="13263">
                  <c:v>2.2782379999999999E-5</c:v>
                </c:pt>
                <c:pt idx="13264">
                  <c:v>2.2771410000000001E-5</c:v>
                </c:pt>
                <c:pt idx="13265">
                  <c:v>2.277232E-5</c:v>
                </c:pt>
                <c:pt idx="13266">
                  <c:v>2.2773300000000001E-5</c:v>
                </c:pt>
                <c:pt idx="13267">
                  <c:v>2.2773749999999999E-5</c:v>
                </c:pt>
                <c:pt idx="13268">
                  <c:v>2.2774460000000001E-5</c:v>
                </c:pt>
                <c:pt idx="13269">
                  <c:v>2.2775309999999999E-5</c:v>
                </c:pt>
                <c:pt idx="13270">
                  <c:v>2.2775879999999999E-5</c:v>
                </c:pt>
                <c:pt idx="13271">
                  <c:v>2.2776880000000001E-5</c:v>
                </c:pt>
                <c:pt idx="13272">
                  <c:v>2.2777510000000001E-5</c:v>
                </c:pt>
                <c:pt idx="13273">
                  <c:v>2.2778019999999999E-5</c:v>
                </c:pt>
                <c:pt idx="13274">
                  <c:v>2.2778749999999999E-5</c:v>
                </c:pt>
                <c:pt idx="13275">
                  <c:v>2.2779329999999999E-5</c:v>
                </c:pt>
                <c:pt idx="13276">
                  <c:v>2.2780080000000001E-5</c:v>
                </c:pt>
                <c:pt idx="13277">
                  <c:v>2.2780520000000001E-5</c:v>
                </c:pt>
                <c:pt idx="13278">
                  <c:v>2.2781209999999999E-5</c:v>
                </c:pt>
                <c:pt idx="13279">
                  <c:v>2.2782020000000001E-5</c:v>
                </c:pt>
                <c:pt idx="13280">
                  <c:v>2.278288E-5</c:v>
                </c:pt>
                <c:pt idx="13281">
                  <c:v>2.2783230000000001E-5</c:v>
                </c:pt>
                <c:pt idx="13282">
                  <c:v>2.2762569999999999E-5</c:v>
                </c:pt>
                <c:pt idx="13283">
                  <c:v>2.275203E-5</c:v>
                </c:pt>
                <c:pt idx="13284">
                  <c:v>2.275227E-5</c:v>
                </c:pt>
                <c:pt idx="13285">
                  <c:v>2.2753490000000001E-5</c:v>
                </c:pt>
                <c:pt idx="13286">
                  <c:v>2.2754239999999999E-5</c:v>
                </c:pt>
                <c:pt idx="13287">
                  <c:v>2.2754959999999999E-5</c:v>
                </c:pt>
                <c:pt idx="13288">
                  <c:v>2.2755779999999998E-5</c:v>
                </c:pt>
                <c:pt idx="13289">
                  <c:v>2.2756E-5</c:v>
                </c:pt>
                <c:pt idx="13290">
                  <c:v>2.275668E-5</c:v>
                </c:pt>
                <c:pt idx="13291">
                  <c:v>2.27576E-5</c:v>
                </c:pt>
                <c:pt idx="13292">
                  <c:v>2.2758249999999998E-5</c:v>
                </c:pt>
                <c:pt idx="13293">
                  <c:v>2.2758349999999999E-5</c:v>
                </c:pt>
                <c:pt idx="13294">
                  <c:v>2.2759250000000001E-5</c:v>
                </c:pt>
                <c:pt idx="13295">
                  <c:v>2.2760389999999999E-5</c:v>
                </c:pt>
                <c:pt idx="13296">
                  <c:v>2.27605E-5</c:v>
                </c:pt>
                <c:pt idx="13297">
                  <c:v>2.2761820000000001E-5</c:v>
                </c:pt>
                <c:pt idx="13298">
                  <c:v>2.2762450000000001E-5</c:v>
                </c:pt>
                <c:pt idx="13299">
                  <c:v>2.2762590000000001E-5</c:v>
                </c:pt>
                <c:pt idx="13300">
                  <c:v>2.2763420000000001E-5</c:v>
                </c:pt>
                <c:pt idx="13301">
                  <c:v>2.2742119999999998E-5</c:v>
                </c:pt>
                <c:pt idx="13302">
                  <c:v>2.2731719999999999E-5</c:v>
                </c:pt>
                <c:pt idx="13303">
                  <c:v>2.2732689999999999E-5</c:v>
                </c:pt>
                <c:pt idx="13304">
                  <c:v>2.2733150000000001E-5</c:v>
                </c:pt>
                <c:pt idx="13305">
                  <c:v>2.2734E-5</c:v>
                </c:pt>
                <c:pt idx="13306">
                  <c:v>2.2734719999999999E-5</c:v>
                </c:pt>
                <c:pt idx="13307">
                  <c:v>2.273531E-5</c:v>
                </c:pt>
                <c:pt idx="13308">
                  <c:v>2.2735979999999999E-5</c:v>
                </c:pt>
                <c:pt idx="13309">
                  <c:v>2.2737080000000002E-5</c:v>
                </c:pt>
                <c:pt idx="13310">
                  <c:v>2.2737460000000001E-5</c:v>
                </c:pt>
                <c:pt idx="13311">
                  <c:v>2.2738159999999999E-5</c:v>
                </c:pt>
                <c:pt idx="13312">
                  <c:v>2.273875E-5</c:v>
                </c:pt>
                <c:pt idx="13313">
                  <c:v>2.2739649999999998E-5</c:v>
                </c:pt>
                <c:pt idx="13314">
                  <c:v>2.2740149999999999E-5</c:v>
                </c:pt>
                <c:pt idx="13315">
                  <c:v>2.274084E-5</c:v>
                </c:pt>
                <c:pt idx="13316">
                  <c:v>2.274156E-5</c:v>
                </c:pt>
                <c:pt idx="13317">
                  <c:v>2.2742200000000001E-5</c:v>
                </c:pt>
                <c:pt idx="13318">
                  <c:v>2.2742690000000001E-5</c:v>
                </c:pt>
                <c:pt idx="13319">
                  <c:v>2.274278E-5</c:v>
                </c:pt>
                <c:pt idx="13320">
                  <c:v>2.2722269999999999E-5</c:v>
                </c:pt>
                <c:pt idx="13321">
                  <c:v>2.271211E-5</c:v>
                </c:pt>
                <c:pt idx="13322">
                  <c:v>2.2712660000000001E-5</c:v>
                </c:pt>
                <c:pt idx="13323">
                  <c:v>2.2713010000000002E-5</c:v>
                </c:pt>
                <c:pt idx="13324">
                  <c:v>2.2713939999999999E-5</c:v>
                </c:pt>
                <c:pt idx="13325">
                  <c:v>2.2714999999999999E-5</c:v>
                </c:pt>
                <c:pt idx="13326">
                  <c:v>2.2715489999999999E-5</c:v>
                </c:pt>
                <c:pt idx="13327">
                  <c:v>2.2716209999999998E-5</c:v>
                </c:pt>
                <c:pt idx="13328">
                  <c:v>2.271662E-5</c:v>
                </c:pt>
                <c:pt idx="13329">
                  <c:v>2.2717179999999999E-5</c:v>
                </c:pt>
                <c:pt idx="13330">
                  <c:v>2.2718130000000001E-5</c:v>
                </c:pt>
                <c:pt idx="13331">
                  <c:v>2.271841E-5</c:v>
                </c:pt>
                <c:pt idx="13332">
                  <c:v>2.2719400000000001E-5</c:v>
                </c:pt>
                <c:pt idx="13333">
                  <c:v>2.2720049999999999E-5</c:v>
                </c:pt>
                <c:pt idx="13334">
                  <c:v>2.2720760000000002E-5</c:v>
                </c:pt>
                <c:pt idx="13335">
                  <c:v>2.2721059999999999E-5</c:v>
                </c:pt>
                <c:pt idx="13336">
                  <c:v>2.2721499999999999E-5</c:v>
                </c:pt>
                <c:pt idx="13337">
                  <c:v>2.2722119999999999E-5</c:v>
                </c:pt>
                <c:pt idx="13338">
                  <c:v>2.2722859999999999E-5</c:v>
                </c:pt>
                <c:pt idx="13339">
                  <c:v>2.270199E-5</c:v>
                </c:pt>
                <c:pt idx="13340">
                  <c:v>2.2691350000000001E-5</c:v>
                </c:pt>
                <c:pt idx="13341">
                  <c:v>2.269255E-5</c:v>
                </c:pt>
                <c:pt idx="13342">
                  <c:v>2.2692800000000001E-5</c:v>
                </c:pt>
                <c:pt idx="13343">
                  <c:v>2.269351E-5</c:v>
                </c:pt>
                <c:pt idx="13344">
                  <c:v>2.2694369999999999E-5</c:v>
                </c:pt>
                <c:pt idx="13345">
                  <c:v>2.2694759999999999E-5</c:v>
                </c:pt>
                <c:pt idx="13346">
                  <c:v>2.2695620000000001E-5</c:v>
                </c:pt>
                <c:pt idx="13347">
                  <c:v>2.2696490000000001E-5</c:v>
                </c:pt>
                <c:pt idx="13348">
                  <c:v>2.2696490000000001E-5</c:v>
                </c:pt>
                <c:pt idx="13349">
                  <c:v>2.269754E-5</c:v>
                </c:pt>
                <c:pt idx="13350">
                  <c:v>2.2698059999999999E-5</c:v>
                </c:pt>
                <c:pt idx="13351">
                  <c:v>2.2698610000000001E-5</c:v>
                </c:pt>
                <c:pt idx="13352">
                  <c:v>2.269904E-5</c:v>
                </c:pt>
                <c:pt idx="13353">
                  <c:v>2.2699659999999999E-5</c:v>
                </c:pt>
                <c:pt idx="13354">
                  <c:v>2.2700310000000001E-5</c:v>
                </c:pt>
                <c:pt idx="13355">
                  <c:v>2.2701109999999999E-5</c:v>
                </c:pt>
                <c:pt idx="13356">
                  <c:v>2.2701570000000001E-5</c:v>
                </c:pt>
                <c:pt idx="13357">
                  <c:v>2.2702259999999998E-5</c:v>
                </c:pt>
                <c:pt idx="13358">
                  <c:v>2.2681149999999999E-5</c:v>
                </c:pt>
                <c:pt idx="13359">
                  <c:v>2.26709E-5</c:v>
                </c:pt>
                <c:pt idx="13360">
                  <c:v>2.267162E-5</c:v>
                </c:pt>
                <c:pt idx="13361">
                  <c:v>2.2672270000000001E-5</c:v>
                </c:pt>
                <c:pt idx="13362">
                  <c:v>2.267293E-5</c:v>
                </c:pt>
                <c:pt idx="13363">
                  <c:v>2.2673720000000001E-5</c:v>
                </c:pt>
                <c:pt idx="13364">
                  <c:v>2.2674169999999998E-5</c:v>
                </c:pt>
                <c:pt idx="13365">
                  <c:v>2.2674550000000001E-5</c:v>
                </c:pt>
                <c:pt idx="13366">
                  <c:v>2.2675510000000001E-5</c:v>
                </c:pt>
                <c:pt idx="13367">
                  <c:v>2.2676390000000001E-5</c:v>
                </c:pt>
                <c:pt idx="13368">
                  <c:v>2.2676699999999999E-5</c:v>
                </c:pt>
                <c:pt idx="13369">
                  <c:v>2.2677319999999999E-5</c:v>
                </c:pt>
                <c:pt idx="13370">
                  <c:v>2.267787E-5</c:v>
                </c:pt>
                <c:pt idx="13371">
                  <c:v>2.267865E-5</c:v>
                </c:pt>
                <c:pt idx="13372">
                  <c:v>2.267938E-5</c:v>
                </c:pt>
                <c:pt idx="13373">
                  <c:v>2.2679839999999999E-5</c:v>
                </c:pt>
                <c:pt idx="13374">
                  <c:v>2.2680110000000001E-5</c:v>
                </c:pt>
                <c:pt idx="13375">
                  <c:v>2.2681109999999999E-5</c:v>
                </c:pt>
                <c:pt idx="13376">
                  <c:v>2.2681330000000001E-5</c:v>
                </c:pt>
                <c:pt idx="13377">
                  <c:v>2.266088E-5</c:v>
                </c:pt>
                <c:pt idx="13378">
                  <c:v>2.2650299999999999E-5</c:v>
                </c:pt>
                <c:pt idx="13379">
                  <c:v>2.2651219999999999E-5</c:v>
                </c:pt>
                <c:pt idx="13380">
                  <c:v>2.265162E-5</c:v>
                </c:pt>
                <c:pt idx="13381">
                  <c:v>2.2652339999999999E-5</c:v>
                </c:pt>
                <c:pt idx="13382">
                  <c:v>2.2653290000000001E-5</c:v>
                </c:pt>
                <c:pt idx="13383">
                  <c:v>2.2653739999999999E-5</c:v>
                </c:pt>
                <c:pt idx="13384">
                  <c:v>2.2654260000000002E-5</c:v>
                </c:pt>
                <c:pt idx="13385">
                  <c:v>2.2654849999999999E-5</c:v>
                </c:pt>
                <c:pt idx="13386">
                  <c:v>2.2655470000000001E-5</c:v>
                </c:pt>
                <c:pt idx="13387">
                  <c:v>2.265637E-5</c:v>
                </c:pt>
                <c:pt idx="13388">
                  <c:v>2.265675E-5</c:v>
                </c:pt>
                <c:pt idx="13389">
                  <c:v>2.2657269999999999E-5</c:v>
                </c:pt>
                <c:pt idx="13390">
                  <c:v>2.2657659999999999E-5</c:v>
                </c:pt>
                <c:pt idx="13391">
                  <c:v>2.2658040000000002E-5</c:v>
                </c:pt>
                <c:pt idx="13392">
                  <c:v>2.265869E-5</c:v>
                </c:pt>
                <c:pt idx="13393">
                  <c:v>2.2659240000000001E-5</c:v>
                </c:pt>
                <c:pt idx="13394">
                  <c:v>2.2660110000000001E-5</c:v>
                </c:pt>
                <c:pt idx="13395">
                  <c:v>2.2660750000000002E-5</c:v>
                </c:pt>
                <c:pt idx="13396">
                  <c:v>2.263952E-5</c:v>
                </c:pt>
                <c:pt idx="13397">
                  <c:v>2.2629690000000001E-5</c:v>
                </c:pt>
                <c:pt idx="13398">
                  <c:v>2.2630140000000001E-5</c:v>
                </c:pt>
                <c:pt idx="13399">
                  <c:v>2.2630960000000001E-5</c:v>
                </c:pt>
                <c:pt idx="13400">
                  <c:v>2.2631730000000001E-5</c:v>
                </c:pt>
                <c:pt idx="13401">
                  <c:v>2.2632129999999998E-5</c:v>
                </c:pt>
                <c:pt idx="13402">
                  <c:v>2.2633040000000001E-5</c:v>
                </c:pt>
                <c:pt idx="13403">
                  <c:v>2.2633589999999999E-5</c:v>
                </c:pt>
                <c:pt idx="13404">
                  <c:v>2.26339E-5</c:v>
                </c:pt>
                <c:pt idx="13405">
                  <c:v>2.2634390000000001E-5</c:v>
                </c:pt>
                <c:pt idx="13406">
                  <c:v>2.2634980000000001E-5</c:v>
                </c:pt>
                <c:pt idx="13407">
                  <c:v>2.2635519999999998E-5</c:v>
                </c:pt>
                <c:pt idx="13408">
                  <c:v>2.26368E-5</c:v>
                </c:pt>
                <c:pt idx="13409">
                  <c:v>2.2636879999999999E-5</c:v>
                </c:pt>
                <c:pt idx="13410">
                  <c:v>2.263719E-5</c:v>
                </c:pt>
                <c:pt idx="13411">
                  <c:v>2.2637940000000002E-5</c:v>
                </c:pt>
                <c:pt idx="13412">
                  <c:v>2.26382E-5</c:v>
                </c:pt>
                <c:pt idx="13413">
                  <c:v>2.263893E-5</c:v>
                </c:pt>
                <c:pt idx="13414">
                  <c:v>2.2639539999999998E-5</c:v>
                </c:pt>
                <c:pt idx="13415">
                  <c:v>2.2619109999999999E-5</c:v>
                </c:pt>
                <c:pt idx="13416">
                  <c:v>2.260837E-5</c:v>
                </c:pt>
                <c:pt idx="13417">
                  <c:v>2.2609469999999999E-5</c:v>
                </c:pt>
                <c:pt idx="13418">
                  <c:v>2.2610220000000001E-5</c:v>
                </c:pt>
                <c:pt idx="13419">
                  <c:v>2.2610860000000001E-5</c:v>
                </c:pt>
                <c:pt idx="13420">
                  <c:v>2.2611209999999999E-5</c:v>
                </c:pt>
                <c:pt idx="13421">
                  <c:v>2.2612039999999999E-5</c:v>
                </c:pt>
                <c:pt idx="13422">
                  <c:v>2.2612379999999999E-5</c:v>
                </c:pt>
                <c:pt idx="13423">
                  <c:v>2.2613370000000001E-5</c:v>
                </c:pt>
                <c:pt idx="13424">
                  <c:v>2.2613489999999999E-5</c:v>
                </c:pt>
                <c:pt idx="13425">
                  <c:v>2.2614209999999998E-5</c:v>
                </c:pt>
                <c:pt idx="13426">
                  <c:v>2.2614939999999999E-5</c:v>
                </c:pt>
                <c:pt idx="13427">
                  <c:v>2.2615410000000001E-5</c:v>
                </c:pt>
                <c:pt idx="13428">
                  <c:v>2.261588E-5</c:v>
                </c:pt>
                <c:pt idx="13429">
                  <c:v>2.261641E-5</c:v>
                </c:pt>
                <c:pt idx="13430">
                  <c:v>2.261714E-5</c:v>
                </c:pt>
                <c:pt idx="13431">
                  <c:v>2.2617459999999999E-5</c:v>
                </c:pt>
                <c:pt idx="13432">
                  <c:v>2.2617500000000002E-5</c:v>
                </c:pt>
                <c:pt idx="13433">
                  <c:v>2.2618940000000001E-5</c:v>
                </c:pt>
                <c:pt idx="13434">
                  <c:v>2.2618859999999998E-5</c:v>
                </c:pt>
                <c:pt idx="13435">
                  <c:v>2.2598329999999999E-5</c:v>
                </c:pt>
                <c:pt idx="13436">
                  <c:v>2.2588249999999998E-5</c:v>
                </c:pt>
                <c:pt idx="13437">
                  <c:v>2.2588870000000001E-5</c:v>
                </c:pt>
                <c:pt idx="13438">
                  <c:v>2.2589310000000001E-5</c:v>
                </c:pt>
                <c:pt idx="13439">
                  <c:v>2.2590289999999999E-5</c:v>
                </c:pt>
                <c:pt idx="13440">
                  <c:v>2.2590389999999999E-5</c:v>
                </c:pt>
                <c:pt idx="13441">
                  <c:v>2.2591190000000001E-5</c:v>
                </c:pt>
                <c:pt idx="13442">
                  <c:v>2.259147E-5</c:v>
                </c:pt>
                <c:pt idx="13443">
                  <c:v>2.2591720000000001E-5</c:v>
                </c:pt>
                <c:pt idx="13444">
                  <c:v>2.2592519999999999E-5</c:v>
                </c:pt>
                <c:pt idx="13445">
                  <c:v>2.259346E-5</c:v>
                </c:pt>
                <c:pt idx="13446">
                  <c:v>2.259375E-5</c:v>
                </c:pt>
                <c:pt idx="13447">
                  <c:v>2.2593950000000001E-5</c:v>
                </c:pt>
                <c:pt idx="13448">
                  <c:v>2.2595070000000001E-5</c:v>
                </c:pt>
                <c:pt idx="13449">
                  <c:v>2.259563E-5</c:v>
                </c:pt>
                <c:pt idx="13450">
                  <c:v>2.259583E-5</c:v>
                </c:pt>
                <c:pt idx="13451">
                  <c:v>2.2596760000000001E-5</c:v>
                </c:pt>
                <c:pt idx="13452">
                  <c:v>2.2597079999999999E-5</c:v>
                </c:pt>
                <c:pt idx="13453">
                  <c:v>2.2597440000000001E-5</c:v>
                </c:pt>
                <c:pt idx="13454">
                  <c:v>2.257675E-5</c:v>
                </c:pt>
                <c:pt idx="13455">
                  <c:v>2.2566400000000001E-5</c:v>
                </c:pt>
                <c:pt idx="13456">
                  <c:v>2.256716E-5</c:v>
                </c:pt>
                <c:pt idx="13457">
                  <c:v>2.2568000000000001E-5</c:v>
                </c:pt>
                <c:pt idx="13458">
                  <c:v>2.256895E-5</c:v>
                </c:pt>
                <c:pt idx="13459">
                  <c:v>2.256909E-5</c:v>
                </c:pt>
                <c:pt idx="13460">
                  <c:v>2.2569989999999998E-5</c:v>
                </c:pt>
                <c:pt idx="13461">
                  <c:v>2.256991E-5</c:v>
                </c:pt>
                <c:pt idx="13462">
                  <c:v>2.2570619999999998E-5</c:v>
                </c:pt>
                <c:pt idx="13463">
                  <c:v>2.257147E-5</c:v>
                </c:pt>
                <c:pt idx="13464">
                  <c:v>2.2572210000000001E-5</c:v>
                </c:pt>
                <c:pt idx="13465">
                  <c:v>2.2572509999999998E-5</c:v>
                </c:pt>
                <c:pt idx="13466">
                  <c:v>2.257311E-5</c:v>
                </c:pt>
                <c:pt idx="13467">
                  <c:v>2.2573800000000001E-5</c:v>
                </c:pt>
                <c:pt idx="13468">
                  <c:v>2.2573810000000001E-5</c:v>
                </c:pt>
                <c:pt idx="13469">
                  <c:v>2.2574480000000001E-5</c:v>
                </c:pt>
                <c:pt idx="13470">
                  <c:v>2.257486E-5</c:v>
                </c:pt>
                <c:pt idx="13471">
                  <c:v>2.2575300000000001E-5</c:v>
                </c:pt>
                <c:pt idx="13472">
                  <c:v>2.2575859999999999E-5</c:v>
                </c:pt>
                <c:pt idx="13473">
                  <c:v>2.2555540000000001E-5</c:v>
                </c:pt>
                <c:pt idx="13474">
                  <c:v>2.2545380000000001E-5</c:v>
                </c:pt>
                <c:pt idx="13475">
                  <c:v>2.2546019999999999E-5</c:v>
                </c:pt>
                <c:pt idx="13476">
                  <c:v>2.2546740000000002E-5</c:v>
                </c:pt>
                <c:pt idx="13477">
                  <c:v>2.254716E-5</c:v>
                </c:pt>
                <c:pt idx="13478">
                  <c:v>2.2547479999999999E-5</c:v>
                </c:pt>
                <c:pt idx="13479">
                  <c:v>2.2548249999999999E-5</c:v>
                </c:pt>
                <c:pt idx="13480">
                  <c:v>2.2548530000000001E-5</c:v>
                </c:pt>
                <c:pt idx="13481">
                  <c:v>2.2549169999999999E-5</c:v>
                </c:pt>
                <c:pt idx="13482">
                  <c:v>2.2549609999999999E-5</c:v>
                </c:pt>
                <c:pt idx="13483">
                  <c:v>2.25505E-5</c:v>
                </c:pt>
                <c:pt idx="13484">
                  <c:v>2.2551140000000001E-5</c:v>
                </c:pt>
                <c:pt idx="13485">
                  <c:v>2.255103E-5</c:v>
                </c:pt>
                <c:pt idx="13486">
                  <c:v>2.2551829999999999E-5</c:v>
                </c:pt>
                <c:pt idx="13487">
                  <c:v>2.255234E-5</c:v>
                </c:pt>
                <c:pt idx="13488">
                  <c:v>2.255301E-5</c:v>
                </c:pt>
                <c:pt idx="13489">
                  <c:v>2.25535E-5</c:v>
                </c:pt>
                <c:pt idx="13490">
                  <c:v>2.2553959999999998E-5</c:v>
                </c:pt>
                <c:pt idx="13491">
                  <c:v>2.255442E-5</c:v>
                </c:pt>
                <c:pt idx="13492">
                  <c:v>2.2554630000000001E-5</c:v>
                </c:pt>
                <c:pt idx="13493">
                  <c:v>2.2534580000000001E-5</c:v>
                </c:pt>
                <c:pt idx="13494">
                  <c:v>2.2524450000000001E-5</c:v>
                </c:pt>
                <c:pt idx="13495">
                  <c:v>2.252473E-5</c:v>
                </c:pt>
                <c:pt idx="13496">
                  <c:v>2.2525570000000001E-5</c:v>
                </c:pt>
                <c:pt idx="13497">
                  <c:v>2.252604E-5</c:v>
                </c:pt>
                <c:pt idx="13498">
                  <c:v>2.2526899999999999E-5</c:v>
                </c:pt>
                <c:pt idx="13499">
                  <c:v>2.2527039999999999E-5</c:v>
                </c:pt>
                <c:pt idx="13500">
                  <c:v>2.252764E-5</c:v>
                </c:pt>
                <c:pt idx="13501">
                  <c:v>2.2528180000000001E-5</c:v>
                </c:pt>
                <c:pt idx="13502">
                  <c:v>2.2529029999999999E-5</c:v>
                </c:pt>
                <c:pt idx="13503">
                  <c:v>2.252909E-5</c:v>
                </c:pt>
                <c:pt idx="13504">
                  <c:v>2.2529749999999999E-5</c:v>
                </c:pt>
                <c:pt idx="13505">
                  <c:v>2.2530600000000001E-5</c:v>
                </c:pt>
                <c:pt idx="13506">
                  <c:v>2.2530700000000001E-5</c:v>
                </c:pt>
                <c:pt idx="13507">
                  <c:v>2.2531240000000001E-5</c:v>
                </c:pt>
                <c:pt idx="13508">
                  <c:v>2.25317E-5</c:v>
                </c:pt>
                <c:pt idx="13509">
                  <c:v>2.253243E-5</c:v>
                </c:pt>
                <c:pt idx="13510">
                  <c:v>2.2532849999999999E-5</c:v>
                </c:pt>
                <c:pt idx="13511">
                  <c:v>2.2533379999999999E-5</c:v>
                </c:pt>
                <c:pt idx="13512">
                  <c:v>2.2513020000000001E-5</c:v>
                </c:pt>
                <c:pt idx="13513">
                  <c:v>2.2502560000000001E-5</c:v>
                </c:pt>
                <c:pt idx="13514">
                  <c:v>2.2503340000000001E-5</c:v>
                </c:pt>
                <c:pt idx="13515">
                  <c:v>2.2503639999999999E-5</c:v>
                </c:pt>
                <c:pt idx="13516">
                  <c:v>2.250415E-5</c:v>
                </c:pt>
                <c:pt idx="13517">
                  <c:v>2.2504840000000001E-5</c:v>
                </c:pt>
                <c:pt idx="13518">
                  <c:v>2.2505479999999999E-5</c:v>
                </c:pt>
                <c:pt idx="13519">
                  <c:v>2.250603E-5</c:v>
                </c:pt>
                <c:pt idx="13520">
                  <c:v>2.250662E-5</c:v>
                </c:pt>
                <c:pt idx="13521">
                  <c:v>2.2507170000000002E-5</c:v>
                </c:pt>
                <c:pt idx="13522">
                  <c:v>2.2507609999999998E-5</c:v>
                </c:pt>
                <c:pt idx="13523">
                  <c:v>2.2507840000000001E-5</c:v>
                </c:pt>
                <c:pt idx="13524">
                  <c:v>2.2508589999999999E-5</c:v>
                </c:pt>
                <c:pt idx="13525">
                  <c:v>2.2509119999999999E-5</c:v>
                </c:pt>
                <c:pt idx="13526">
                  <c:v>2.2509530000000001E-5</c:v>
                </c:pt>
                <c:pt idx="13527">
                  <c:v>2.2509820000000001E-5</c:v>
                </c:pt>
                <c:pt idx="13528">
                  <c:v>2.2510279999999999E-5</c:v>
                </c:pt>
                <c:pt idx="13529">
                  <c:v>2.2511030000000001E-5</c:v>
                </c:pt>
                <c:pt idx="13530">
                  <c:v>2.2511449999999999E-5</c:v>
                </c:pt>
                <c:pt idx="13531">
                  <c:v>2.2511620000000001E-5</c:v>
                </c:pt>
                <c:pt idx="13532">
                  <c:v>2.24916E-5</c:v>
                </c:pt>
                <c:pt idx="13533">
                  <c:v>2.248119E-5</c:v>
                </c:pt>
                <c:pt idx="13534">
                  <c:v>2.248192E-5</c:v>
                </c:pt>
                <c:pt idx="13535">
                  <c:v>2.2482650000000001E-5</c:v>
                </c:pt>
                <c:pt idx="13536">
                  <c:v>2.2482959999999999E-5</c:v>
                </c:pt>
                <c:pt idx="13537">
                  <c:v>2.2483390000000002E-5</c:v>
                </c:pt>
                <c:pt idx="13538">
                  <c:v>2.2483910000000001E-5</c:v>
                </c:pt>
                <c:pt idx="13539">
                  <c:v>2.2484369999999999E-5</c:v>
                </c:pt>
                <c:pt idx="13540">
                  <c:v>2.2484899999999999E-5</c:v>
                </c:pt>
                <c:pt idx="13541">
                  <c:v>2.24856E-5</c:v>
                </c:pt>
                <c:pt idx="13542">
                  <c:v>2.248554E-5</c:v>
                </c:pt>
                <c:pt idx="13543">
                  <c:v>2.248593E-5</c:v>
                </c:pt>
                <c:pt idx="13544">
                  <c:v>2.24869E-5</c:v>
                </c:pt>
                <c:pt idx="13545">
                  <c:v>2.2487129999999999E-5</c:v>
                </c:pt>
                <c:pt idx="13546">
                  <c:v>2.2487519999999999E-5</c:v>
                </c:pt>
                <c:pt idx="13547">
                  <c:v>2.2487759999999999E-5</c:v>
                </c:pt>
                <c:pt idx="13548">
                  <c:v>2.24885E-5</c:v>
                </c:pt>
                <c:pt idx="13549">
                  <c:v>2.2488869999999999E-5</c:v>
                </c:pt>
                <c:pt idx="13550">
                  <c:v>2.2489409999999999E-5</c:v>
                </c:pt>
                <c:pt idx="13551">
                  <c:v>2.246923E-5</c:v>
                </c:pt>
                <c:pt idx="13552">
                  <c:v>2.2459220000000001E-5</c:v>
                </c:pt>
                <c:pt idx="13553">
                  <c:v>2.2459790000000001E-5</c:v>
                </c:pt>
                <c:pt idx="13554">
                  <c:v>2.2460049999999999E-5</c:v>
                </c:pt>
                <c:pt idx="13555">
                  <c:v>2.2460739999999999E-5</c:v>
                </c:pt>
                <c:pt idx="13556">
                  <c:v>2.2461119999999999E-5</c:v>
                </c:pt>
                <c:pt idx="13557">
                  <c:v>2.246148E-5</c:v>
                </c:pt>
                <c:pt idx="13558">
                  <c:v>2.2462189999999999E-5</c:v>
                </c:pt>
                <c:pt idx="13559">
                  <c:v>2.2462800000000001E-5</c:v>
                </c:pt>
                <c:pt idx="13560">
                  <c:v>2.2463109999999999E-5</c:v>
                </c:pt>
                <c:pt idx="13561">
                  <c:v>2.2463570000000001E-5</c:v>
                </c:pt>
                <c:pt idx="13562">
                  <c:v>2.2463929999999999E-5</c:v>
                </c:pt>
                <c:pt idx="13563">
                  <c:v>2.246438E-5</c:v>
                </c:pt>
                <c:pt idx="13564">
                  <c:v>2.2465099999999999E-5</c:v>
                </c:pt>
                <c:pt idx="13565">
                  <c:v>2.246535E-5</c:v>
                </c:pt>
                <c:pt idx="13566">
                  <c:v>2.2465420000000001E-5</c:v>
                </c:pt>
                <c:pt idx="13567">
                  <c:v>2.2466299999999999E-5</c:v>
                </c:pt>
                <c:pt idx="13568">
                  <c:v>2.2466380000000001E-5</c:v>
                </c:pt>
                <c:pt idx="13569">
                  <c:v>2.24668E-5</c:v>
                </c:pt>
                <c:pt idx="13570">
                  <c:v>2.2467490000000001E-5</c:v>
                </c:pt>
                <c:pt idx="13571">
                  <c:v>2.2447119999999999E-5</c:v>
                </c:pt>
                <c:pt idx="13572">
                  <c:v>2.243741E-5</c:v>
                </c:pt>
                <c:pt idx="13573">
                  <c:v>2.2437810000000001E-5</c:v>
                </c:pt>
                <c:pt idx="13574">
                  <c:v>2.2438390000000001E-5</c:v>
                </c:pt>
                <c:pt idx="13575">
                  <c:v>2.2438639999999998E-5</c:v>
                </c:pt>
                <c:pt idx="13576">
                  <c:v>2.2439329999999999E-5</c:v>
                </c:pt>
                <c:pt idx="13577">
                  <c:v>2.2439669999999999E-5</c:v>
                </c:pt>
                <c:pt idx="13578">
                  <c:v>2.2440270000000001E-5</c:v>
                </c:pt>
                <c:pt idx="13579">
                  <c:v>2.244074E-5</c:v>
                </c:pt>
                <c:pt idx="13580">
                  <c:v>2.2440860000000001E-5</c:v>
                </c:pt>
                <c:pt idx="13581">
                  <c:v>2.244148E-5</c:v>
                </c:pt>
                <c:pt idx="13582">
                  <c:v>2.2441849999999999E-5</c:v>
                </c:pt>
                <c:pt idx="13583">
                  <c:v>2.2442560000000002E-5</c:v>
                </c:pt>
                <c:pt idx="13584">
                  <c:v>2.244263E-5</c:v>
                </c:pt>
                <c:pt idx="13585">
                  <c:v>2.2443240000000002E-5</c:v>
                </c:pt>
                <c:pt idx="13586">
                  <c:v>2.2443860000000001E-5</c:v>
                </c:pt>
                <c:pt idx="13587">
                  <c:v>2.2444050000000001E-5</c:v>
                </c:pt>
                <c:pt idx="13588">
                  <c:v>2.244447E-5</c:v>
                </c:pt>
                <c:pt idx="13589">
                  <c:v>2.2444999999999999E-5</c:v>
                </c:pt>
                <c:pt idx="13590">
                  <c:v>2.242481E-5</c:v>
                </c:pt>
                <c:pt idx="13591">
                  <c:v>2.241488E-5</c:v>
                </c:pt>
                <c:pt idx="13592">
                  <c:v>2.2415789999999999E-5</c:v>
                </c:pt>
                <c:pt idx="13593">
                  <c:v>2.2416269999999999E-5</c:v>
                </c:pt>
                <c:pt idx="13594">
                  <c:v>2.2416350000000001E-5</c:v>
                </c:pt>
                <c:pt idx="13595">
                  <c:v>2.2417099999999999E-5</c:v>
                </c:pt>
                <c:pt idx="13596">
                  <c:v>2.2417379999999998E-5</c:v>
                </c:pt>
                <c:pt idx="13597">
                  <c:v>2.2417860000000002E-5</c:v>
                </c:pt>
                <c:pt idx="13598">
                  <c:v>2.241837E-5</c:v>
                </c:pt>
                <c:pt idx="13599">
                  <c:v>2.2418639999999999E-5</c:v>
                </c:pt>
                <c:pt idx="13600">
                  <c:v>2.2419279999999999E-5</c:v>
                </c:pt>
                <c:pt idx="13601">
                  <c:v>2.241977E-5</c:v>
                </c:pt>
                <c:pt idx="13602">
                  <c:v>2.2420009999999999E-5</c:v>
                </c:pt>
                <c:pt idx="13603">
                  <c:v>2.2420760000000001E-5</c:v>
                </c:pt>
                <c:pt idx="13604">
                  <c:v>2.2421200000000001E-5</c:v>
                </c:pt>
                <c:pt idx="13605">
                  <c:v>2.2421150000000001E-5</c:v>
                </c:pt>
                <c:pt idx="13606">
                  <c:v>2.2421849999999999E-5</c:v>
                </c:pt>
                <c:pt idx="13607">
                  <c:v>2.2422179999999999E-5</c:v>
                </c:pt>
                <c:pt idx="13608">
                  <c:v>2.2422619999999999E-5</c:v>
                </c:pt>
                <c:pt idx="13609">
                  <c:v>2.2423199999999999E-5</c:v>
                </c:pt>
                <c:pt idx="13610">
                  <c:v>2.2402799999999998E-5</c:v>
                </c:pt>
                <c:pt idx="13611">
                  <c:v>2.2392629999999998E-5</c:v>
                </c:pt>
                <c:pt idx="13612">
                  <c:v>2.2393500000000002E-5</c:v>
                </c:pt>
                <c:pt idx="13613">
                  <c:v>2.2393849999999999E-5</c:v>
                </c:pt>
                <c:pt idx="13614">
                  <c:v>2.239435E-5</c:v>
                </c:pt>
                <c:pt idx="13615">
                  <c:v>2.2394859999999999E-5</c:v>
                </c:pt>
                <c:pt idx="13616">
                  <c:v>2.239536E-5</c:v>
                </c:pt>
                <c:pt idx="13617">
                  <c:v>2.2395670000000001E-5</c:v>
                </c:pt>
                <c:pt idx="13618">
                  <c:v>2.2396129999999999E-5</c:v>
                </c:pt>
                <c:pt idx="13619">
                  <c:v>2.239672E-5</c:v>
                </c:pt>
                <c:pt idx="13620">
                  <c:v>2.239696E-5</c:v>
                </c:pt>
                <c:pt idx="13621">
                  <c:v>2.2397660000000001E-5</c:v>
                </c:pt>
                <c:pt idx="13622">
                  <c:v>2.239817E-5</c:v>
                </c:pt>
                <c:pt idx="13623">
                  <c:v>2.239827E-5</c:v>
                </c:pt>
                <c:pt idx="13624">
                  <c:v>2.2398589999999999E-5</c:v>
                </c:pt>
                <c:pt idx="13625">
                  <c:v>2.2399260000000001E-5</c:v>
                </c:pt>
                <c:pt idx="13626">
                  <c:v>2.239963E-5</c:v>
                </c:pt>
                <c:pt idx="13627">
                  <c:v>2.2399859999999999E-5</c:v>
                </c:pt>
                <c:pt idx="13628">
                  <c:v>2.240025E-5</c:v>
                </c:pt>
                <c:pt idx="13629">
                  <c:v>2.240036E-5</c:v>
                </c:pt>
                <c:pt idx="13630">
                  <c:v>2.2380529999999999E-5</c:v>
                </c:pt>
                <c:pt idx="13631">
                  <c:v>2.2370530000000001E-5</c:v>
                </c:pt>
                <c:pt idx="13632">
                  <c:v>2.2371469999999999E-5</c:v>
                </c:pt>
                <c:pt idx="13633">
                  <c:v>2.2371659999999999E-5</c:v>
                </c:pt>
                <c:pt idx="13634">
                  <c:v>2.2372270000000001E-5</c:v>
                </c:pt>
                <c:pt idx="13635">
                  <c:v>2.2372629999999999E-5</c:v>
                </c:pt>
                <c:pt idx="13636">
                  <c:v>2.237294E-5</c:v>
                </c:pt>
                <c:pt idx="13637">
                  <c:v>2.237352E-5</c:v>
                </c:pt>
                <c:pt idx="13638">
                  <c:v>2.237391E-5</c:v>
                </c:pt>
                <c:pt idx="13639">
                  <c:v>2.2374610000000002E-5</c:v>
                </c:pt>
                <c:pt idx="13640">
                  <c:v>2.2374840000000001E-5</c:v>
                </c:pt>
                <c:pt idx="13641">
                  <c:v>2.2375140000000001E-5</c:v>
                </c:pt>
                <c:pt idx="13642">
                  <c:v>2.2375720000000001E-5</c:v>
                </c:pt>
                <c:pt idx="13643">
                  <c:v>2.2376409999999999E-5</c:v>
                </c:pt>
                <c:pt idx="13644">
                  <c:v>2.2376069999999999E-5</c:v>
                </c:pt>
                <c:pt idx="13645">
                  <c:v>2.237686E-5</c:v>
                </c:pt>
                <c:pt idx="13646">
                  <c:v>2.2376980000000001E-5</c:v>
                </c:pt>
                <c:pt idx="13647">
                  <c:v>2.237749E-5</c:v>
                </c:pt>
                <c:pt idx="13648">
                  <c:v>2.2377809999999998E-5</c:v>
                </c:pt>
                <c:pt idx="13649">
                  <c:v>2.237846E-5</c:v>
                </c:pt>
                <c:pt idx="13650">
                  <c:v>2.235826E-5</c:v>
                </c:pt>
                <c:pt idx="13651">
                  <c:v>2.234829E-5</c:v>
                </c:pt>
                <c:pt idx="13652">
                  <c:v>2.234892E-5</c:v>
                </c:pt>
                <c:pt idx="13653">
                  <c:v>2.2349389999999999E-5</c:v>
                </c:pt>
                <c:pt idx="13654">
                  <c:v>2.234979E-5</c:v>
                </c:pt>
                <c:pt idx="13655">
                  <c:v>2.2350069999999999E-5</c:v>
                </c:pt>
                <c:pt idx="13656">
                  <c:v>2.235061E-5</c:v>
                </c:pt>
                <c:pt idx="13657">
                  <c:v>2.2350979999999999E-5</c:v>
                </c:pt>
                <c:pt idx="13658">
                  <c:v>2.235168E-5</c:v>
                </c:pt>
                <c:pt idx="13659">
                  <c:v>2.235183E-5</c:v>
                </c:pt>
                <c:pt idx="13660">
                  <c:v>2.2352380000000002E-5</c:v>
                </c:pt>
                <c:pt idx="13661">
                  <c:v>2.2352850000000001E-5</c:v>
                </c:pt>
                <c:pt idx="13662">
                  <c:v>2.235318E-5</c:v>
                </c:pt>
                <c:pt idx="13663">
                  <c:v>2.2353689999999998E-5</c:v>
                </c:pt>
                <c:pt idx="13664">
                  <c:v>2.2354179999999999E-5</c:v>
                </c:pt>
                <c:pt idx="13665">
                  <c:v>2.2354460000000001E-5</c:v>
                </c:pt>
                <c:pt idx="13666">
                  <c:v>2.2354510000000002E-5</c:v>
                </c:pt>
                <c:pt idx="13667">
                  <c:v>2.235482E-5</c:v>
                </c:pt>
                <c:pt idx="13668">
                  <c:v>2.2355299999999999E-5</c:v>
                </c:pt>
                <c:pt idx="13669">
                  <c:v>2.2355320000000001E-5</c:v>
                </c:pt>
                <c:pt idx="13670">
                  <c:v>2.2335969999999999E-5</c:v>
                </c:pt>
                <c:pt idx="13671">
                  <c:v>2.2326030000000001E-5</c:v>
                </c:pt>
                <c:pt idx="13672">
                  <c:v>2.2326679999999999E-5</c:v>
                </c:pt>
                <c:pt idx="13673">
                  <c:v>2.232688E-5</c:v>
                </c:pt>
                <c:pt idx="13674">
                  <c:v>2.2327209999999999E-5</c:v>
                </c:pt>
                <c:pt idx="13675">
                  <c:v>2.2327570000000001E-5</c:v>
                </c:pt>
                <c:pt idx="13676">
                  <c:v>2.232823E-5</c:v>
                </c:pt>
                <c:pt idx="13677">
                  <c:v>2.2328550000000002E-5</c:v>
                </c:pt>
                <c:pt idx="13678">
                  <c:v>2.232911E-5</c:v>
                </c:pt>
                <c:pt idx="13679">
                  <c:v>2.2329420000000001E-5</c:v>
                </c:pt>
                <c:pt idx="13680">
                  <c:v>2.2329719999999999E-5</c:v>
                </c:pt>
                <c:pt idx="13681">
                  <c:v>2.2330159999999999E-5</c:v>
                </c:pt>
                <c:pt idx="13682">
                  <c:v>2.233042E-5</c:v>
                </c:pt>
                <c:pt idx="13683">
                  <c:v>2.2330779999999998E-5</c:v>
                </c:pt>
                <c:pt idx="13684">
                  <c:v>2.2331169999999998E-5</c:v>
                </c:pt>
                <c:pt idx="13685">
                  <c:v>2.233201E-5</c:v>
                </c:pt>
                <c:pt idx="13686">
                  <c:v>2.2331830000000001E-5</c:v>
                </c:pt>
                <c:pt idx="13687">
                  <c:v>2.23323E-5</c:v>
                </c:pt>
                <c:pt idx="13688">
                  <c:v>2.2332810000000001E-5</c:v>
                </c:pt>
                <c:pt idx="13689">
                  <c:v>2.2333119999999999E-5</c:v>
                </c:pt>
                <c:pt idx="13690">
                  <c:v>2.2313530000000001E-5</c:v>
                </c:pt>
                <c:pt idx="13691">
                  <c:v>2.230354E-5</c:v>
                </c:pt>
                <c:pt idx="13692">
                  <c:v>2.2303940000000001E-5</c:v>
                </c:pt>
                <c:pt idx="13693">
                  <c:v>2.2304710000000001E-5</c:v>
                </c:pt>
                <c:pt idx="13694">
                  <c:v>2.2304629999999999E-5</c:v>
                </c:pt>
                <c:pt idx="13695">
                  <c:v>2.2305290000000001E-5</c:v>
                </c:pt>
                <c:pt idx="13696">
                  <c:v>2.230552E-5</c:v>
                </c:pt>
                <c:pt idx="13697">
                  <c:v>2.2306089999999999E-5</c:v>
                </c:pt>
                <c:pt idx="13698">
                  <c:v>2.23064E-5</c:v>
                </c:pt>
                <c:pt idx="13699">
                  <c:v>2.2306940000000001E-5</c:v>
                </c:pt>
                <c:pt idx="13700">
                  <c:v>2.2307389999999999E-5</c:v>
                </c:pt>
                <c:pt idx="13701">
                  <c:v>2.230741E-5</c:v>
                </c:pt>
                <c:pt idx="13702">
                  <c:v>2.2307789999999999E-5</c:v>
                </c:pt>
                <c:pt idx="13703">
                  <c:v>2.2308549999999998E-5</c:v>
                </c:pt>
                <c:pt idx="13704">
                  <c:v>2.2308419999999999E-5</c:v>
                </c:pt>
                <c:pt idx="13705">
                  <c:v>2.23092E-5</c:v>
                </c:pt>
                <c:pt idx="13706">
                  <c:v>2.230921E-5</c:v>
                </c:pt>
                <c:pt idx="13707">
                  <c:v>2.230974E-5</c:v>
                </c:pt>
                <c:pt idx="13708">
                  <c:v>2.2310040000000001E-5</c:v>
                </c:pt>
                <c:pt idx="13709">
                  <c:v>2.231007E-5</c:v>
                </c:pt>
                <c:pt idx="13710">
                  <c:v>2.2290710000000001E-5</c:v>
                </c:pt>
                <c:pt idx="13711">
                  <c:v>2.2280790000000001E-5</c:v>
                </c:pt>
                <c:pt idx="13712">
                  <c:v>2.2281199999999999E-5</c:v>
                </c:pt>
                <c:pt idx="13713">
                  <c:v>2.2282040000000001E-5</c:v>
                </c:pt>
                <c:pt idx="13714">
                  <c:v>2.2282159999999999E-5</c:v>
                </c:pt>
                <c:pt idx="13715">
                  <c:v>2.2282549999999999E-5</c:v>
                </c:pt>
                <c:pt idx="13716">
                  <c:v>2.2283129999999999E-5</c:v>
                </c:pt>
                <c:pt idx="13717">
                  <c:v>2.2283350000000001E-5</c:v>
                </c:pt>
                <c:pt idx="13718">
                  <c:v>2.2283949999999999E-5</c:v>
                </c:pt>
                <c:pt idx="13719">
                  <c:v>2.228426E-5</c:v>
                </c:pt>
                <c:pt idx="13720">
                  <c:v>2.228436E-5</c:v>
                </c:pt>
                <c:pt idx="13721">
                  <c:v>2.2285069999999999E-5</c:v>
                </c:pt>
                <c:pt idx="13722">
                  <c:v>2.228547E-5</c:v>
                </c:pt>
                <c:pt idx="13723">
                  <c:v>2.2285540000000001E-5</c:v>
                </c:pt>
                <c:pt idx="13724">
                  <c:v>2.22862E-5</c:v>
                </c:pt>
                <c:pt idx="13725">
                  <c:v>2.2286479999999999E-5</c:v>
                </c:pt>
                <c:pt idx="13726">
                  <c:v>2.2286750000000001E-5</c:v>
                </c:pt>
                <c:pt idx="13727">
                  <c:v>2.2286700000000001E-5</c:v>
                </c:pt>
                <c:pt idx="13728">
                  <c:v>2.2287299999999999E-5</c:v>
                </c:pt>
                <c:pt idx="13729">
                  <c:v>2.228751E-5</c:v>
                </c:pt>
                <c:pt idx="13730">
                  <c:v>2.226799E-5</c:v>
                </c:pt>
                <c:pt idx="13731">
                  <c:v>2.2258070000000001E-5</c:v>
                </c:pt>
                <c:pt idx="13732">
                  <c:v>2.2258579999999999E-5</c:v>
                </c:pt>
                <c:pt idx="13733">
                  <c:v>2.225913E-5</c:v>
                </c:pt>
                <c:pt idx="13734">
                  <c:v>2.2259180000000001E-5</c:v>
                </c:pt>
                <c:pt idx="13735">
                  <c:v>2.2259639999999999E-5</c:v>
                </c:pt>
                <c:pt idx="13736">
                  <c:v>2.2260179999999999E-5</c:v>
                </c:pt>
                <c:pt idx="13737">
                  <c:v>2.2260269999999999E-5</c:v>
                </c:pt>
                <c:pt idx="13738">
                  <c:v>2.2261170000000001E-5</c:v>
                </c:pt>
                <c:pt idx="13739">
                  <c:v>2.2261379999999999E-5</c:v>
                </c:pt>
                <c:pt idx="13740">
                  <c:v>2.22615E-5</c:v>
                </c:pt>
                <c:pt idx="13741">
                  <c:v>2.2262100000000002E-5</c:v>
                </c:pt>
                <c:pt idx="13742">
                  <c:v>2.2262530000000001E-5</c:v>
                </c:pt>
                <c:pt idx="13743">
                  <c:v>2.2262670000000001E-5</c:v>
                </c:pt>
                <c:pt idx="13744">
                  <c:v>2.2262910000000001E-5</c:v>
                </c:pt>
                <c:pt idx="13745">
                  <c:v>2.2263509999999999E-5</c:v>
                </c:pt>
                <c:pt idx="13746">
                  <c:v>2.226343E-5</c:v>
                </c:pt>
                <c:pt idx="13747">
                  <c:v>2.2264030000000001E-5</c:v>
                </c:pt>
                <c:pt idx="13748">
                  <c:v>2.2264320000000001E-5</c:v>
                </c:pt>
                <c:pt idx="13749">
                  <c:v>2.2264489999999999E-5</c:v>
                </c:pt>
                <c:pt idx="13750">
                  <c:v>2.2244940000000001E-5</c:v>
                </c:pt>
                <c:pt idx="13751">
                  <c:v>2.2235210000000001E-5</c:v>
                </c:pt>
                <c:pt idx="13752">
                  <c:v>2.2235690000000001E-5</c:v>
                </c:pt>
                <c:pt idx="13753">
                  <c:v>2.2236049999999999E-5</c:v>
                </c:pt>
                <c:pt idx="13754">
                  <c:v>2.2236330000000001E-5</c:v>
                </c:pt>
                <c:pt idx="13755">
                  <c:v>2.2237110000000002E-5</c:v>
                </c:pt>
                <c:pt idx="13756">
                  <c:v>2.2237159999999998E-5</c:v>
                </c:pt>
                <c:pt idx="13757">
                  <c:v>2.2237590000000001E-5</c:v>
                </c:pt>
                <c:pt idx="13758">
                  <c:v>2.2238170000000001E-5</c:v>
                </c:pt>
                <c:pt idx="13759">
                  <c:v>2.2238379999999999E-5</c:v>
                </c:pt>
                <c:pt idx="13760">
                  <c:v>2.223892E-5</c:v>
                </c:pt>
                <c:pt idx="13761">
                  <c:v>2.2238850000000001E-5</c:v>
                </c:pt>
                <c:pt idx="13762">
                  <c:v>2.2239149999999999E-5</c:v>
                </c:pt>
                <c:pt idx="13763">
                  <c:v>2.2239339999999998E-5</c:v>
                </c:pt>
                <c:pt idx="13764">
                  <c:v>2.224024E-5</c:v>
                </c:pt>
                <c:pt idx="13765">
                  <c:v>2.224009E-5</c:v>
                </c:pt>
                <c:pt idx="13766">
                  <c:v>2.2240400000000001E-5</c:v>
                </c:pt>
                <c:pt idx="13767">
                  <c:v>2.2240999999999999E-5</c:v>
                </c:pt>
                <c:pt idx="13768">
                  <c:v>2.224144E-5</c:v>
                </c:pt>
                <c:pt idx="13769">
                  <c:v>2.2241229999999998E-5</c:v>
                </c:pt>
                <c:pt idx="13770">
                  <c:v>2.2222009999999999E-5</c:v>
                </c:pt>
                <c:pt idx="13771">
                  <c:v>2.2212600000000001E-5</c:v>
                </c:pt>
                <c:pt idx="13772">
                  <c:v>2.2212640000000001E-5</c:v>
                </c:pt>
                <c:pt idx="13773">
                  <c:v>2.2213199999999999E-5</c:v>
                </c:pt>
                <c:pt idx="13774">
                  <c:v>2.2213919999999999E-5</c:v>
                </c:pt>
                <c:pt idx="13775">
                  <c:v>2.221384E-5</c:v>
                </c:pt>
                <c:pt idx="13776">
                  <c:v>2.2214159999999999E-5</c:v>
                </c:pt>
                <c:pt idx="13777">
                  <c:v>2.221442E-5</c:v>
                </c:pt>
                <c:pt idx="13778">
                  <c:v>2.2215020000000001E-5</c:v>
                </c:pt>
                <c:pt idx="13779">
                  <c:v>2.2215590000000001E-5</c:v>
                </c:pt>
                <c:pt idx="13780">
                  <c:v>2.2216030000000001E-5</c:v>
                </c:pt>
                <c:pt idx="13781">
                  <c:v>2.2216330000000001E-5</c:v>
                </c:pt>
                <c:pt idx="13782">
                  <c:v>2.2216589999999999E-5</c:v>
                </c:pt>
                <c:pt idx="13783">
                  <c:v>2.2216950000000001E-5</c:v>
                </c:pt>
                <c:pt idx="13784">
                  <c:v>2.2217259999999999E-5</c:v>
                </c:pt>
                <c:pt idx="13785">
                  <c:v>2.2217409999999999E-5</c:v>
                </c:pt>
                <c:pt idx="13786">
                  <c:v>2.2217939999999999E-5</c:v>
                </c:pt>
                <c:pt idx="13787">
                  <c:v>2.2218270000000002E-5</c:v>
                </c:pt>
                <c:pt idx="13788">
                  <c:v>2.2218569999999999E-5</c:v>
                </c:pt>
                <c:pt idx="13789">
                  <c:v>2.221902E-5</c:v>
                </c:pt>
                <c:pt idx="13790">
                  <c:v>2.2199869999999999E-5</c:v>
                </c:pt>
                <c:pt idx="13791">
                  <c:v>2.2189749999999999E-5</c:v>
                </c:pt>
                <c:pt idx="13792">
                  <c:v>2.2190239999999999E-5</c:v>
                </c:pt>
                <c:pt idx="13793">
                  <c:v>2.219069E-5</c:v>
                </c:pt>
                <c:pt idx="13794">
                  <c:v>2.2190410000000001E-5</c:v>
                </c:pt>
                <c:pt idx="13795">
                  <c:v>2.2191399999999999E-5</c:v>
                </c:pt>
                <c:pt idx="13796">
                  <c:v>2.2191539999999999E-5</c:v>
                </c:pt>
                <c:pt idx="13797">
                  <c:v>2.2192060000000001E-5</c:v>
                </c:pt>
                <c:pt idx="13798">
                  <c:v>2.2192609999999999E-5</c:v>
                </c:pt>
                <c:pt idx="13799">
                  <c:v>2.2192999999999999E-5</c:v>
                </c:pt>
                <c:pt idx="13800">
                  <c:v>2.2193130000000001E-5</c:v>
                </c:pt>
                <c:pt idx="13801">
                  <c:v>2.2193420000000001E-5</c:v>
                </c:pt>
                <c:pt idx="13802">
                  <c:v>2.2193610000000001E-5</c:v>
                </c:pt>
                <c:pt idx="13803">
                  <c:v>2.219423E-5</c:v>
                </c:pt>
                <c:pt idx="13804">
                  <c:v>2.2194639999999999E-5</c:v>
                </c:pt>
                <c:pt idx="13805">
                  <c:v>2.219437E-5</c:v>
                </c:pt>
                <c:pt idx="13806">
                  <c:v>2.219519E-5</c:v>
                </c:pt>
                <c:pt idx="13807">
                  <c:v>2.219544E-5</c:v>
                </c:pt>
                <c:pt idx="13808">
                  <c:v>2.219573E-5</c:v>
                </c:pt>
                <c:pt idx="13809">
                  <c:v>2.2195809999999999E-5</c:v>
                </c:pt>
                <c:pt idx="13810">
                  <c:v>2.2176769999999999E-5</c:v>
                </c:pt>
                <c:pt idx="13811">
                  <c:v>2.2167070000000001E-5</c:v>
                </c:pt>
                <c:pt idx="13812">
                  <c:v>2.216758E-5</c:v>
                </c:pt>
                <c:pt idx="13813">
                  <c:v>2.216783E-5</c:v>
                </c:pt>
                <c:pt idx="13814">
                  <c:v>2.2168030000000001E-5</c:v>
                </c:pt>
                <c:pt idx="13815">
                  <c:v>2.2168439999999999E-5</c:v>
                </c:pt>
                <c:pt idx="13816">
                  <c:v>2.2169390000000001E-5</c:v>
                </c:pt>
                <c:pt idx="13817">
                  <c:v>2.2168979999999999E-5</c:v>
                </c:pt>
                <c:pt idx="13818">
                  <c:v>2.2169559999999999E-5</c:v>
                </c:pt>
                <c:pt idx="13819">
                  <c:v>2.2169870000000001E-5</c:v>
                </c:pt>
                <c:pt idx="13820">
                  <c:v>2.21704E-5</c:v>
                </c:pt>
                <c:pt idx="13821">
                  <c:v>2.2170660000000002E-5</c:v>
                </c:pt>
                <c:pt idx="13822">
                  <c:v>2.2171159999999999E-5</c:v>
                </c:pt>
                <c:pt idx="13823">
                  <c:v>2.2171280000000001E-5</c:v>
                </c:pt>
                <c:pt idx="13824">
                  <c:v>2.2171879999999999E-5</c:v>
                </c:pt>
                <c:pt idx="13825">
                  <c:v>2.2172219999999999E-5</c:v>
                </c:pt>
                <c:pt idx="13826">
                  <c:v>2.217189E-5</c:v>
                </c:pt>
                <c:pt idx="13827">
                  <c:v>2.2172599999999998E-5</c:v>
                </c:pt>
                <c:pt idx="13828">
                  <c:v>2.2172830000000001E-5</c:v>
                </c:pt>
                <c:pt idx="13829">
                  <c:v>2.217316E-5</c:v>
                </c:pt>
                <c:pt idx="13830">
                  <c:v>2.215397E-5</c:v>
                </c:pt>
                <c:pt idx="13831">
                  <c:v>2.2144469999999999E-5</c:v>
                </c:pt>
                <c:pt idx="13832">
                  <c:v>2.2144880000000001E-5</c:v>
                </c:pt>
                <c:pt idx="13833">
                  <c:v>2.2145429999999998E-5</c:v>
                </c:pt>
                <c:pt idx="13834">
                  <c:v>2.214564E-5</c:v>
                </c:pt>
                <c:pt idx="13835">
                  <c:v>2.2146100000000001E-5</c:v>
                </c:pt>
                <c:pt idx="13836">
                  <c:v>2.2146680000000001E-5</c:v>
                </c:pt>
                <c:pt idx="13837">
                  <c:v>2.2146699999999999E-5</c:v>
                </c:pt>
                <c:pt idx="13838">
                  <c:v>2.2147229999999999E-5</c:v>
                </c:pt>
                <c:pt idx="13839">
                  <c:v>2.2147350000000001E-5</c:v>
                </c:pt>
                <c:pt idx="13840">
                  <c:v>2.214778E-5</c:v>
                </c:pt>
                <c:pt idx="13841">
                  <c:v>2.2148189999999998E-5</c:v>
                </c:pt>
                <c:pt idx="13842">
                  <c:v>2.2148479999999998E-5</c:v>
                </c:pt>
                <c:pt idx="13843">
                  <c:v>2.2148929999999999E-5</c:v>
                </c:pt>
                <c:pt idx="13844">
                  <c:v>2.2149209999999999E-5</c:v>
                </c:pt>
                <c:pt idx="13845">
                  <c:v>2.2149820000000001E-5</c:v>
                </c:pt>
                <c:pt idx="13846">
                  <c:v>2.214991E-5</c:v>
                </c:pt>
                <c:pt idx="13847">
                  <c:v>2.2150089999999999E-5</c:v>
                </c:pt>
                <c:pt idx="13848">
                  <c:v>2.215059E-5</c:v>
                </c:pt>
                <c:pt idx="13849">
                  <c:v>2.2150609999999998E-5</c:v>
                </c:pt>
                <c:pt idx="13850">
                  <c:v>2.215121E-5</c:v>
                </c:pt>
                <c:pt idx="13851">
                  <c:v>2.213194E-5</c:v>
                </c:pt>
                <c:pt idx="13852">
                  <c:v>2.2122179999999998E-5</c:v>
                </c:pt>
                <c:pt idx="13853">
                  <c:v>2.21224E-5</c:v>
                </c:pt>
                <c:pt idx="13854">
                  <c:v>2.212293E-5</c:v>
                </c:pt>
                <c:pt idx="13855">
                  <c:v>2.2123489999999998E-5</c:v>
                </c:pt>
                <c:pt idx="13856">
                  <c:v>2.2124150000000001E-5</c:v>
                </c:pt>
                <c:pt idx="13857">
                  <c:v>2.2124469999999999E-5</c:v>
                </c:pt>
                <c:pt idx="13858">
                  <c:v>2.2124830000000001E-5</c:v>
                </c:pt>
                <c:pt idx="13859">
                  <c:v>2.2125220000000001E-5</c:v>
                </c:pt>
                <c:pt idx="13860">
                  <c:v>2.21255E-5</c:v>
                </c:pt>
                <c:pt idx="13861">
                  <c:v>2.2125610000000001E-5</c:v>
                </c:pt>
                <c:pt idx="13862">
                  <c:v>2.2125800000000001E-5</c:v>
                </c:pt>
                <c:pt idx="13863">
                  <c:v>2.2126340000000001E-5</c:v>
                </c:pt>
                <c:pt idx="13864">
                  <c:v>2.2126599999999999E-5</c:v>
                </c:pt>
                <c:pt idx="13865">
                  <c:v>2.2127179999999999E-5</c:v>
                </c:pt>
                <c:pt idx="13866">
                  <c:v>2.2127250000000001E-5</c:v>
                </c:pt>
                <c:pt idx="13867">
                  <c:v>2.2127569999999999E-5</c:v>
                </c:pt>
                <c:pt idx="13868">
                  <c:v>2.2128080000000001E-5</c:v>
                </c:pt>
                <c:pt idx="13869">
                  <c:v>2.2128289999999999E-5</c:v>
                </c:pt>
                <c:pt idx="13870">
                  <c:v>2.21283E-5</c:v>
                </c:pt>
                <c:pt idx="13871">
                  <c:v>2.2109349999999999E-5</c:v>
                </c:pt>
                <c:pt idx="13872">
                  <c:v>2.2099479999999999E-5</c:v>
                </c:pt>
                <c:pt idx="13873">
                  <c:v>2.2099999999999998E-5</c:v>
                </c:pt>
                <c:pt idx="13874">
                  <c:v>2.210061E-5</c:v>
                </c:pt>
                <c:pt idx="13875">
                  <c:v>2.210113E-5</c:v>
                </c:pt>
                <c:pt idx="13876">
                  <c:v>2.2101350000000001E-5</c:v>
                </c:pt>
                <c:pt idx="13877">
                  <c:v>2.2101870000000001E-5</c:v>
                </c:pt>
                <c:pt idx="13878">
                  <c:v>2.2102260000000001E-5</c:v>
                </c:pt>
                <c:pt idx="13879">
                  <c:v>2.2102809999999999E-5</c:v>
                </c:pt>
                <c:pt idx="13880">
                  <c:v>2.2103040000000001E-5</c:v>
                </c:pt>
                <c:pt idx="13881">
                  <c:v>2.2103149999999999E-5</c:v>
                </c:pt>
                <c:pt idx="13882">
                  <c:v>2.2103530000000001E-5</c:v>
                </c:pt>
                <c:pt idx="13883">
                  <c:v>2.2103810000000001E-5</c:v>
                </c:pt>
                <c:pt idx="13884">
                  <c:v>2.210438E-5</c:v>
                </c:pt>
                <c:pt idx="13885">
                  <c:v>2.2104790000000002E-5</c:v>
                </c:pt>
                <c:pt idx="13886">
                  <c:v>2.210501E-5</c:v>
                </c:pt>
                <c:pt idx="13887">
                  <c:v>2.210506E-5</c:v>
                </c:pt>
                <c:pt idx="13888">
                  <c:v>2.2105470000000002E-5</c:v>
                </c:pt>
                <c:pt idx="13889">
                  <c:v>2.210588E-5</c:v>
                </c:pt>
                <c:pt idx="13890">
                  <c:v>2.210603E-5</c:v>
                </c:pt>
                <c:pt idx="13891">
                  <c:v>2.2087029999999999E-5</c:v>
                </c:pt>
                <c:pt idx="13892">
                  <c:v>2.2077710000000001E-5</c:v>
                </c:pt>
                <c:pt idx="13893">
                  <c:v>2.2078599999999999E-5</c:v>
                </c:pt>
                <c:pt idx="13894">
                  <c:v>2.207852E-5</c:v>
                </c:pt>
                <c:pt idx="13895">
                  <c:v>2.207885E-5</c:v>
                </c:pt>
                <c:pt idx="13896">
                  <c:v>2.2079709999999999E-5</c:v>
                </c:pt>
                <c:pt idx="13897">
                  <c:v>2.2079700000000001E-5</c:v>
                </c:pt>
                <c:pt idx="13898">
                  <c:v>2.2080249999999999E-5</c:v>
                </c:pt>
                <c:pt idx="13899">
                  <c:v>2.2080689999999999E-5</c:v>
                </c:pt>
                <c:pt idx="13900">
                  <c:v>2.2080639999999999E-5</c:v>
                </c:pt>
                <c:pt idx="13901">
                  <c:v>2.208099E-5</c:v>
                </c:pt>
                <c:pt idx="13902">
                  <c:v>2.208171E-5</c:v>
                </c:pt>
                <c:pt idx="13903">
                  <c:v>2.208186E-5</c:v>
                </c:pt>
                <c:pt idx="13904">
                  <c:v>2.2082560000000002E-5</c:v>
                </c:pt>
                <c:pt idx="13905">
                  <c:v>2.2082709999999999E-5</c:v>
                </c:pt>
                <c:pt idx="13906">
                  <c:v>2.2082759999999999E-5</c:v>
                </c:pt>
                <c:pt idx="13907">
                  <c:v>2.2083380000000001E-5</c:v>
                </c:pt>
                <c:pt idx="13908">
                  <c:v>2.208361E-5</c:v>
                </c:pt>
                <c:pt idx="13909">
                  <c:v>2.2083520000000001E-5</c:v>
                </c:pt>
                <c:pt idx="13910">
                  <c:v>2.208419E-5</c:v>
                </c:pt>
                <c:pt idx="13911">
                  <c:v>2.2084340000000001E-5</c:v>
                </c:pt>
                <c:pt idx="13912">
                  <c:v>2.2065260000000001E-5</c:v>
                </c:pt>
                <c:pt idx="13913">
                  <c:v>2.2056310000000002E-5</c:v>
                </c:pt>
                <c:pt idx="13914">
                  <c:v>2.205624E-5</c:v>
                </c:pt>
                <c:pt idx="13915">
                  <c:v>2.205673E-5</c:v>
                </c:pt>
                <c:pt idx="13916">
                  <c:v>2.2057389999999999E-5</c:v>
                </c:pt>
                <c:pt idx="13917">
                  <c:v>2.205759E-5</c:v>
                </c:pt>
                <c:pt idx="13918">
                  <c:v>2.2057710000000001E-5</c:v>
                </c:pt>
                <c:pt idx="13919">
                  <c:v>2.205779E-5</c:v>
                </c:pt>
                <c:pt idx="13920">
                  <c:v>2.2058490000000002E-5</c:v>
                </c:pt>
                <c:pt idx="13921">
                  <c:v>2.2059179999999999E-5</c:v>
                </c:pt>
                <c:pt idx="13922">
                  <c:v>2.2059410000000002E-5</c:v>
                </c:pt>
                <c:pt idx="13923">
                  <c:v>2.2059419999999999E-5</c:v>
                </c:pt>
                <c:pt idx="13924">
                  <c:v>2.2060099999999999E-5</c:v>
                </c:pt>
                <c:pt idx="13925">
                  <c:v>2.2060529999999999E-5</c:v>
                </c:pt>
                <c:pt idx="13926">
                  <c:v>2.206093E-5</c:v>
                </c:pt>
                <c:pt idx="13927">
                  <c:v>2.206093E-5</c:v>
                </c:pt>
                <c:pt idx="13928">
                  <c:v>2.2060919999999999E-5</c:v>
                </c:pt>
                <c:pt idx="13929">
                  <c:v>2.2061549999999999E-5</c:v>
                </c:pt>
                <c:pt idx="13930">
                  <c:v>2.2061780000000001E-5</c:v>
                </c:pt>
                <c:pt idx="13931">
                  <c:v>2.206229E-5</c:v>
                </c:pt>
                <c:pt idx="13932">
                  <c:v>2.204336E-5</c:v>
                </c:pt>
                <c:pt idx="13933">
                  <c:v>2.2034039999999999E-5</c:v>
                </c:pt>
                <c:pt idx="13934">
                  <c:v>2.2034529999999999E-5</c:v>
                </c:pt>
                <c:pt idx="13935">
                  <c:v>2.2035299999999999E-5</c:v>
                </c:pt>
                <c:pt idx="13936">
                  <c:v>2.2035570000000001E-5</c:v>
                </c:pt>
                <c:pt idx="13937">
                  <c:v>2.203571E-5</c:v>
                </c:pt>
                <c:pt idx="13938">
                  <c:v>2.2035530000000001E-5</c:v>
                </c:pt>
                <c:pt idx="13939">
                  <c:v>2.2036340000000001E-5</c:v>
                </c:pt>
                <c:pt idx="13940">
                  <c:v>2.203701E-5</c:v>
                </c:pt>
                <c:pt idx="13941">
                  <c:v>2.2037039999999999E-5</c:v>
                </c:pt>
                <c:pt idx="13942">
                  <c:v>2.2037120000000001E-5</c:v>
                </c:pt>
                <c:pt idx="13943">
                  <c:v>2.2037729999999999E-5</c:v>
                </c:pt>
                <c:pt idx="13944">
                  <c:v>2.2038140000000001E-5</c:v>
                </c:pt>
                <c:pt idx="13945">
                  <c:v>2.203846E-5</c:v>
                </c:pt>
                <c:pt idx="13946">
                  <c:v>2.2038829999999999E-5</c:v>
                </c:pt>
                <c:pt idx="13947">
                  <c:v>2.203924E-5</c:v>
                </c:pt>
                <c:pt idx="13948">
                  <c:v>2.2039540000000001E-5</c:v>
                </c:pt>
                <c:pt idx="13949">
                  <c:v>2.2039840000000001E-5</c:v>
                </c:pt>
                <c:pt idx="13950">
                  <c:v>2.2040199999999999E-5</c:v>
                </c:pt>
                <c:pt idx="13951">
                  <c:v>2.20404E-5</c:v>
                </c:pt>
                <c:pt idx="13952">
                  <c:v>2.2040959999999998E-5</c:v>
                </c:pt>
                <c:pt idx="13953">
                  <c:v>2.2021829999999999E-5</c:v>
                </c:pt>
                <c:pt idx="13954">
                  <c:v>2.2012670000000001E-5</c:v>
                </c:pt>
                <c:pt idx="13955">
                  <c:v>2.201294E-5</c:v>
                </c:pt>
                <c:pt idx="13956">
                  <c:v>2.2013440000000001E-5</c:v>
                </c:pt>
                <c:pt idx="13957">
                  <c:v>2.2013930000000002E-5</c:v>
                </c:pt>
                <c:pt idx="13958">
                  <c:v>2.2014160000000001E-5</c:v>
                </c:pt>
                <c:pt idx="13959">
                  <c:v>2.2014239999999999E-5</c:v>
                </c:pt>
                <c:pt idx="13960">
                  <c:v>2.2014750000000001E-5</c:v>
                </c:pt>
                <c:pt idx="13961">
                  <c:v>2.2015130000000001E-5</c:v>
                </c:pt>
                <c:pt idx="13962">
                  <c:v>2.201556E-5</c:v>
                </c:pt>
                <c:pt idx="13963">
                  <c:v>2.201609E-5</c:v>
                </c:pt>
                <c:pt idx="13964">
                  <c:v>2.2016499999999998E-5</c:v>
                </c:pt>
                <c:pt idx="13965">
                  <c:v>2.2016350000000001E-5</c:v>
                </c:pt>
                <c:pt idx="13966">
                  <c:v>2.201686E-5</c:v>
                </c:pt>
                <c:pt idx="13967">
                  <c:v>2.20173E-5</c:v>
                </c:pt>
                <c:pt idx="13968">
                  <c:v>2.201788E-5</c:v>
                </c:pt>
                <c:pt idx="13969">
                  <c:v>2.201768E-5</c:v>
                </c:pt>
                <c:pt idx="13970">
                  <c:v>2.2018480000000001E-5</c:v>
                </c:pt>
                <c:pt idx="13971">
                  <c:v>2.2018729999999998E-5</c:v>
                </c:pt>
                <c:pt idx="13972">
                  <c:v>2.201885E-5</c:v>
                </c:pt>
                <c:pt idx="13973">
                  <c:v>2.2000189999999999E-5</c:v>
                </c:pt>
                <c:pt idx="13974">
                  <c:v>2.1991129999999999E-5</c:v>
                </c:pt>
                <c:pt idx="13975">
                  <c:v>2.199153E-5</c:v>
                </c:pt>
                <c:pt idx="13976">
                  <c:v>2.1991799999999998E-5</c:v>
                </c:pt>
                <c:pt idx="13977">
                  <c:v>2.1992479999999999E-5</c:v>
                </c:pt>
                <c:pt idx="13978">
                  <c:v>2.1992719999999998E-5</c:v>
                </c:pt>
                <c:pt idx="13979">
                  <c:v>2.1992829999999999E-5</c:v>
                </c:pt>
                <c:pt idx="13980">
                  <c:v>2.199323E-5</c:v>
                </c:pt>
                <c:pt idx="13981">
                  <c:v>2.1993540000000002E-5</c:v>
                </c:pt>
                <c:pt idx="13982">
                  <c:v>2.1994350000000001E-5</c:v>
                </c:pt>
                <c:pt idx="13983">
                  <c:v>2.1994450000000001E-5</c:v>
                </c:pt>
                <c:pt idx="13984">
                  <c:v>2.1994859999999999E-5</c:v>
                </c:pt>
                <c:pt idx="13985">
                  <c:v>2.1995009999999999E-5</c:v>
                </c:pt>
                <c:pt idx="13986">
                  <c:v>2.1995180000000001E-5</c:v>
                </c:pt>
                <c:pt idx="13987">
                  <c:v>2.19958E-5</c:v>
                </c:pt>
                <c:pt idx="13988">
                  <c:v>2.199614E-5</c:v>
                </c:pt>
                <c:pt idx="13989">
                  <c:v>2.1996300000000001E-5</c:v>
                </c:pt>
                <c:pt idx="13990">
                  <c:v>2.1996630000000001E-5</c:v>
                </c:pt>
                <c:pt idx="13991">
                  <c:v>2.1997220000000001E-5</c:v>
                </c:pt>
                <c:pt idx="13992">
                  <c:v>2.1997469999999999E-5</c:v>
                </c:pt>
                <c:pt idx="13993">
                  <c:v>2.199778E-5</c:v>
                </c:pt>
                <c:pt idx="13994">
                  <c:v>2.1978950000000001E-5</c:v>
                </c:pt>
                <c:pt idx="13995">
                  <c:v>2.1970059999999999E-5</c:v>
                </c:pt>
                <c:pt idx="13996">
                  <c:v>2.197032E-5</c:v>
                </c:pt>
                <c:pt idx="13997">
                  <c:v>2.1970549999999999E-5</c:v>
                </c:pt>
                <c:pt idx="13998">
                  <c:v>2.1970939999999999E-5</c:v>
                </c:pt>
                <c:pt idx="13999">
                  <c:v>2.1971540000000001E-5</c:v>
                </c:pt>
                <c:pt idx="14000">
                  <c:v>2.197192E-5</c:v>
                </c:pt>
                <c:pt idx="14001">
                  <c:v>2.197211E-5</c:v>
                </c:pt>
                <c:pt idx="14002">
                  <c:v>2.197265E-5</c:v>
                </c:pt>
                <c:pt idx="14003">
                  <c:v>2.1973200000000002E-5</c:v>
                </c:pt>
                <c:pt idx="14004">
                  <c:v>2.197346E-5</c:v>
                </c:pt>
                <c:pt idx="14005">
                  <c:v>2.1973589999999998E-5</c:v>
                </c:pt>
                <c:pt idx="14006">
                  <c:v>2.1973979999999999E-5</c:v>
                </c:pt>
                <c:pt idx="14007">
                  <c:v>2.1974700000000002E-5</c:v>
                </c:pt>
                <c:pt idx="14008">
                  <c:v>2.1974759999999999E-5</c:v>
                </c:pt>
                <c:pt idx="14009">
                  <c:v>2.1974859999999999E-5</c:v>
                </c:pt>
                <c:pt idx="14010">
                  <c:v>2.1975729999999999E-5</c:v>
                </c:pt>
                <c:pt idx="14011">
                  <c:v>2.1975719999999998E-5</c:v>
                </c:pt>
                <c:pt idx="14012">
                  <c:v>2.1975670000000002E-5</c:v>
                </c:pt>
                <c:pt idx="14013">
                  <c:v>2.197627E-5</c:v>
                </c:pt>
                <c:pt idx="14014">
                  <c:v>2.197647E-5</c:v>
                </c:pt>
                <c:pt idx="14015">
                  <c:v>2.1957899999999999E-5</c:v>
                </c:pt>
                <c:pt idx="14016">
                  <c:v>2.194911E-5</c:v>
                </c:pt>
                <c:pt idx="14017">
                  <c:v>2.1949370000000002E-5</c:v>
                </c:pt>
                <c:pt idx="14018">
                  <c:v>2.194979E-5</c:v>
                </c:pt>
                <c:pt idx="14019">
                  <c:v>2.195031E-5</c:v>
                </c:pt>
                <c:pt idx="14020">
                  <c:v>2.1950570000000001E-5</c:v>
                </c:pt>
                <c:pt idx="14021">
                  <c:v>2.1950860000000001E-5</c:v>
                </c:pt>
                <c:pt idx="14022">
                  <c:v>2.1951350000000001E-5</c:v>
                </c:pt>
                <c:pt idx="14023">
                  <c:v>2.1951709999999999E-5</c:v>
                </c:pt>
                <c:pt idx="14024">
                  <c:v>2.1952170000000001E-5</c:v>
                </c:pt>
                <c:pt idx="14025">
                  <c:v>2.1952410000000001E-5</c:v>
                </c:pt>
                <c:pt idx="14026">
                  <c:v>2.195279E-5</c:v>
                </c:pt>
                <c:pt idx="14027">
                  <c:v>2.1953309999999999E-5</c:v>
                </c:pt>
                <c:pt idx="14028">
                  <c:v>2.195399E-5</c:v>
                </c:pt>
                <c:pt idx="14029">
                  <c:v>2.1954E-5</c:v>
                </c:pt>
                <c:pt idx="14030">
                  <c:v>2.1954350000000001E-5</c:v>
                </c:pt>
                <c:pt idx="14031">
                  <c:v>2.1954219999999999E-5</c:v>
                </c:pt>
                <c:pt idx="14032">
                  <c:v>2.1955049999999999E-5</c:v>
                </c:pt>
                <c:pt idx="14033">
                  <c:v>2.1955379999999998E-5</c:v>
                </c:pt>
                <c:pt idx="14034">
                  <c:v>2.1955429999999999E-5</c:v>
                </c:pt>
                <c:pt idx="14035">
                  <c:v>2.1955919999999999E-5</c:v>
                </c:pt>
                <c:pt idx="14036">
                  <c:v>2.1937200000000001E-5</c:v>
                </c:pt>
                <c:pt idx="14037">
                  <c:v>2.1928200000000001E-5</c:v>
                </c:pt>
                <c:pt idx="14038">
                  <c:v>2.1928799999999999E-5</c:v>
                </c:pt>
                <c:pt idx="14039">
                  <c:v>2.1928980000000002E-5</c:v>
                </c:pt>
                <c:pt idx="14040">
                  <c:v>2.1929329999999999E-5</c:v>
                </c:pt>
                <c:pt idx="14041">
                  <c:v>2.192993E-5</c:v>
                </c:pt>
                <c:pt idx="14042">
                  <c:v>2.193021E-5</c:v>
                </c:pt>
                <c:pt idx="14043">
                  <c:v>2.1930639999999999E-5</c:v>
                </c:pt>
                <c:pt idx="14044">
                  <c:v>2.193075E-5</c:v>
                </c:pt>
                <c:pt idx="14045">
                  <c:v>2.1931340000000001E-5</c:v>
                </c:pt>
                <c:pt idx="14046">
                  <c:v>2.1931939999999999E-5</c:v>
                </c:pt>
                <c:pt idx="14047">
                  <c:v>2.193215E-5</c:v>
                </c:pt>
                <c:pt idx="14048">
                  <c:v>2.1932510000000001E-5</c:v>
                </c:pt>
                <c:pt idx="14049">
                  <c:v>2.1933180000000001E-5</c:v>
                </c:pt>
                <c:pt idx="14050">
                  <c:v>2.1933190000000001E-5</c:v>
                </c:pt>
                <c:pt idx="14051">
                  <c:v>2.193302E-5</c:v>
                </c:pt>
                <c:pt idx="14052">
                  <c:v>2.1933729999999998E-5</c:v>
                </c:pt>
                <c:pt idx="14053">
                  <c:v>2.1933979999999999E-5</c:v>
                </c:pt>
                <c:pt idx="14054">
                  <c:v>2.1934200000000001E-5</c:v>
                </c:pt>
                <c:pt idx="14055">
                  <c:v>2.1934469999999999E-5</c:v>
                </c:pt>
                <c:pt idx="14056">
                  <c:v>2.1934509999999999E-5</c:v>
                </c:pt>
                <c:pt idx="14057">
                  <c:v>2.1915959999999999E-5</c:v>
                </c:pt>
                <c:pt idx="14058">
                  <c:v>2.1907230000000001E-5</c:v>
                </c:pt>
                <c:pt idx="14059">
                  <c:v>2.1907860000000001E-5</c:v>
                </c:pt>
                <c:pt idx="14060">
                  <c:v>2.190823E-5</c:v>
                </c:pt>
                <c:pt idx="14061">
                  <c:v>2.1908409999999999E-5</c:v>
                </c:pt>
                <c:pt idx="14062">
                  <c:v>2.1908870000000001E-5</c:v>
                </c:pt>
                <c:pt idx="14063">
                  <c:v>2.1909450000000001E-5</c:v>
                </c:pt>
                <c:pt idx="14064">
                  <c:v>2.1909709999999999E-5</c:v>
                </c:pt>
                <c:pt idx="14065">
                  <c:v>2.1910009999999999E-5</c:v>
                </c:pt>
                <c:pt idx="14066">
                  <c:v>2.1910189999999998E-5</c:v>
                </c:pt>
                <c:pt idx="14067">
                  <c:v>2.1910589999999999E-5</c:v>
                </c:pt>
                <c:pt idx="14068">
                  <c:v>2.1911100000000001E-5</c:v>
                </c:pt>
                <c:pt idx="14069">
                  <c:v>2.191138E-5</c:v>
                </c:pt>
                <c:pt idx="14070">
                  <c:v>2.191162E-5</c:v>
                </c:pt>
                <c:pt idx="14071">
                  <c:v>2.19122E-5</c:v>
                </c:pt>
                <c:pt idx="14072">
                  <c:v>2.1912460000000001E-5</c:v>
                </c:pt>
                <c:pt idx="14073">
                  <c:v>2.1912900000000002E-5</c:v>
                </c:pt>
                <c:pt idx="14074">
                  <c:v>2.1913130000000001E-5</c:v>
                </c:pt>
                <c:pt idx="14075">
                  <c:v>2.191326E-5</c:v>
                </c:pt>
                <c:pt idx="14076">
                  <c:v>2.1913910000000001E-5</c:v>
                </c:pt>
                <c:pt idx="14077">
                  <c:v>2.1895410000000001E-5</c:v>
                </c:pt>
                <c:pt idx="14078">
                  <c:v>2.188648E-5</c:v>
                </c:pt>
                <c:pt idx="14079">
                  <c:v>2.188662E-5</c:v>
                </c:pt>
                <c:pt idx="14080">
                  <c:v>2.1887139999999999E-5</c:v>
                </c:pt>
                <c:pt idx="14081">
                  <c:v>2.1887429999999999E-5</c:v>
                </c:pt>
                <c:pt idx="14082">
                  <c:v>2.188799E-5</c:v>
                </c:pt>
                <c:pt idx="14083">
                  <c:v>2.1888490000000002E-5</c:v>
                </c:pt>
                <c:pt idx="14084">
                  <c:v>2.188857E-5</c:v>
                </c:pt>
                <c:pt idx="14085">
                  <c:v>2.1889120000000002E-5</c:v>
                </c:pt>
                <c:pt idx="14086">
                  <c:v>2.1889360000000001E-5</c:v>
                </c:pt>
                <c:pt idx="14087">
                  <c:v>2.1889980000000001E-5</c:v>
                </c:pt>
                <c:pt idx="14088">
                  <c:v>2.1890249999999999E-5</c:v>
                </c:pt>
                <c:pt idx="14089">
                  <c:v>2.1890270000000001E-5</c:v>
                </c:pt>
                <c:pt idx="14090">
                  <c:v>2.189069E-5</c:v>
                </c:pt>
                <c:pt idx="14091">
                  <c:v>2.189094E-5</c:v>
                </c:pt>
                <c:pt idx="14092">
                  <c:v>2.1891340000000001E-5</c:v>
                </c:pt>
                <c:pt idx="14093">
                  <c:v>2.1891739999999999E-5</c:v>
                </c:pt>
                <c:pt idx="14094">
                  <c:v>2.18921E-5</c:v>
                </c:pt>
                <c:pt idx="14095">
                  <c:v>2.189205E-5</c:v>
                </c:pt>
                <c:pt idx="14096">
                  <c:v>2.1892560000000002E-5</c:v>
                </c:pt>
                <c:pt idx="14097">
                  <c:v>2.1892659999999999E-5</c:v>
                </c:pt>
                <c:pt idx="14098">
                  <c:v>2.1874870000000001E-5</c:v>
                </c:pt>
                <c:pt idx="14099">
                  <c:v>2.1865670000000001E-5</c:v>
                </c:pt>
                <c:pt idx="14100">
                  <c:v>2.1866179999999999E-5</c:v>
                </c:pt>
                <c:pt idx="14101">
                  <c:v>2.1866759999999999E-5</c:v>
                </c:pt>
                <c:pt idx="14102">
                  <c:v>2.1866989999999998E-5</c:v>
                </c:pt>
                <c:pt idx="14103">
                  <c:v>2.1867339999999999E-5</c:v>
                </c:pt>
                <c:pt idx="14104">
                  <c:v>2.186759E-5</c:v>
                </c:pt>
                <c:pt idx="14105">
                  <c:v>2.186784E-5</c:v>
                </c:pt>
                <c:pt idx="14106">
                  <c:v>2.1868359999999999E-5</c:v>
                </c:pt>
                <c:pt idx="14107">
                  <c:v>2.186866E-5</c:v>
                </c:pt>
                <c:pt idx="14108">
                  <c:v>2.1869409999999998E-5</c:v>
                </c:pt>
                <c:pt idx="14109">
                  <c:v>2.1869160000000001E-5</c:v>
                </c:pt>
                <c:pt idx="14110">
                  <c:v>2.1869590000000001E-5</c:v>
                </c:pt>
                <c:pt idx="14111">
                  <c:v>2.1869930000000001E-5</c:v>
                </c:pt>
                <c:pt idx="14112">
                  <c:v>2.1870049999999999E-5</c:v>
                </c:pt>
                <c:pt idx="14113">
                  <c:v>2.1870560000000001E-5</c:v>
                </c:pt>
                <c:pt idx="14114">
                  <c:v>2.1870779999999999E-5</c:v>
                </c:pt>
                <c:pt idx="14115">
                  <c:v>2.1871330000000001E-5</c:v>
                </c:pt>
                <c:pt idx="14116">
                  <c:v>2.1871359999999999E-5</c:v>
                </c:pt>
                <c:pt idx="14117">
                  <c:v>2.1871830000000002E-5</c:v>
                </c:pt>
                <c:pt idx="14118">
                  <c:v>2.187224E-5</c:v>
                </c:pt>
                <c:pt idx="14119">
                  <c:v>2.185417E-5</c:v>
                </c:pt>
                <c:pt idx="14120">
                  <c:v>2.184498E-5</c:v>
                </c:pt>
                <c:pt idx="14121">
                  <c:v>2.1845380000000001E-5</c:v>
                </c:pt>
                <c:pt idx="14122">
                  <c:v>2.1845860000000001E-5</c:v>
                </c:pt>
                <c:pt idx="14123">
                  <c:v>2.1846659999999999E-5</c:v>
                </c:pt>
                <c:pt idx="14124">
                  <c:v>2.1846889999999998E-5</c:v>
                </c:pt>
                <c:pt idx="14125">
                  <c:v>2.1847070000000001E-5</c:v>
                </c:pt>
                <c:pt idx="14126">
                  <c:v>2.184768E-5</c:v>
                </c:pt>
                <c:pt idx="14127">
                  <c:v>2.1847890000000001E-5</c:v>
                </c:pt>
                <c:pt idx="14128">
                  <c:v>2.1847890000000001E-5</c:v>
                </c:pt>
                <c:pt idx="14129">
                  <c:v>2.1848789999999999E-5</c:v>
                </c:pt>
                <c:pt idx="14130">
                  <c:v>2.1848729999999998E-5</c:v>
                </c:pt>
                <c:pt idx="14131">
                  <c:v>2.1849319999999999E-5</c:v>
                </c:pt>
                <c:pt idx="14132">
                  <c:v>2.1849350000000001E-5</c:v>
                </c:pt>
                <c:pt idx="14133">
                  <c:v>2.1849609999999999E-5</c:v>
                </c:pt>
                <c:pt idx="14134">
                  <c:v>2.1849890000000002E-5</c:v>
                </c:pt>
                <c:pt idx="14135">
                  <c:v>2.1850089999999999E-5</c:v>
                </c:pt>
                <c:pt idx="14136">
                  <c:v>2.1850429999999999E-5</c:v>
                </c:pt>
                <c:pt idx="14137">
                  <c:v>2.185074E-5</c:v>
                </c:pt>
                <c:pt idx="14138">
                  <c:v>2.185112E-5</c:v>
                </c:pt>
                <c:pt idx="14139">
                  <c:v>2.1851309999999999E-5</c:v>
                </c:pt>
                <c:pt idx="14140">
                  <c:v>2.183311E-5</c:v>
                </c:pt>
                <c:pt idx="14141">
                  <c:v>2.182454E-5</c:v>
                </c:pt>
                <c:pt idx="14142">
                  <c:v>2.1825059999999999E-5</c:v>
                </c:pt>
                <c:pt idx="14143">
                  <c:v>2.182531E-5</c:v>
                </c:pt>
                <c:pt idx="14144">
                  <c:v>2.182585E-5</c:v>
                </c:pt>
                <c:pt idx="14145">
                  <c:v>2.1825760000000001E-5</c:v>
                </c:pt>
                <c:pt idx="14146">
                  <c:v>2.182618E-5</c:v>
                </c:pt>
                <c:pt idx="14147">
                  <c:v>2.1826659999999999E-5</c:v>
                </c:pt>
                <c:pt idx="14148">
                  <c:v>2.182706E-5</c:v>
                </c:pt>
                <c:pt idx="14149">
                  <c:v>2.1827579999999999E-5</c:v>
                </c:pt>
                <c:pt idx="14150">
                  <c:v>2.1827769999999999E-5</c:v>
                </c:pt>
                <c:pt idx="14151">
                  <c:v>2.1828159999999999E-5</c:v>
                </c:pt>
                <c:pt idx="14152">
                  <c:v>2.1828420000000001E-5</c:v>
                </c:pt>
                <c:pt idx="14153">
                  <c:v>2.1828689999999999E-5</c:v>
                </c:pt>
                <c:pt idx="14154">
                  <c:v>2.1829200000000001E-5</c:v>
                </c:pt>
                <c:pt idx="14155">
                  <c:v>2.182923E-5</c:v>
                </c:pt>
                <c:pt idx="14156">
                  <c:v>2.182958E-5</c:v>
                </c:pt>
                <c:pt idx="14157">
                  <c:v>2.1829749999999999E-5</c:v>
                </c:pt>
                <c:pt idx="14158">
                  <c:v>2.1829970000000001E-5</c:v>
                </c:pt>
                <c:pt idx="14159">
                  <c:v>2.1830469999999998E-5</c:v>
                </c:pt>
                <c:pt idx="14160">
                  <c:v>2.1830769999999999E-5</c:v>
                </c:pt>
                <c:pt idx="14161">
                  <c:v>2.181262E-5</c:v>
                </c:pt>
                <c:pt idx="14162">
                  <c:v>2.1803970000000001E-5</c:v>
                </c:pt>
                <c:pt idx="14163">
                  <c:v>2.1804369999999999E-5</c:v>
                </c:pt>
                <c:pt idx="14164">
                  <c:v>2.1804650000000001E-5</c:v>
                </c:pt>
                <c:pt idx="14165">
                  <c:v>2.1805280000000001E-5</c:v>
                </c:pt>
                <c:pt idx="14166">
                  <c:v>2.180565E-5</c:v>
                </c:pt>
                <c:pt idx="14167">
                  <c:v>2.1805879999999999E-5</c:v>
                </c:pt>
                <c:pt idx="14168">
                  <c:v>2.1806150000000001E-5</c:v>
                </c:pt>
                <c:pt idx="14169">
                  <c:v>2.180632E-5</c:v>
                </c:pt>
                <c:pt idx="14170">
                  <c:v>2.1807029999999998E-5</c:v>
                </c:pt>
                <c:pt idx="14171">
                  <c:v>2.1807429999999999E-5</c:v>
                </c:pt>
                <c:pt idx="14172">
                  <c:v>2.180744E-5</c:v>
                </c:pt>
                <c:pt idx="14173">
                  <c:v>2.1807740000000001E-5</c:v>
                </c:pt>
                <c:pt idx="14174">
                  <c:v>2.1808180000000001E-5</c:v>
                </c:pt>
                <c:pt idx="14175">
                  <c:v>2.1808620000000001E-5</c:v>
                </c:pt>
                <c:pt idx="14176">
                  <c:v>2.180889E-5</c:v>
                </c:pt>
                <c:pt idx="14177">
                  <c:v>2.180899E-5</c:v>
                </c:pt>
                <c:pt idx="14178">
                  <c:v>2.1809649999999999E-5</c:v>
                </c:pt>
                <c:pt idx="14179">
                  <c:v>2.1809880000000001E-5</c:v>
                </c:pt>
                <c:pt idx="14180">
                  <c:v>2.1810139999999999E-5</c:v>
                </c:pt>
                <c:pt idx="14181">
                  <c:v>2.1810429999999999E-5</c:v>
                </c:pt>
                <c:pt idx="14182">
                  <c:v>2.179237E-5</c:v>
                </c:pt>
                <c:pt idx="14183">
                  <c:v>2.1783829999999998E-5</c:v>
                </c:pt>
                <c:pt idx="14184">
                  <c:v>2.1784E-5</c:v>
                </c:pt>
                <c:pt idx="14185">
                  <c:v>2.1784509999999999E-5</c:v>
                </c:pt>
                <c:pt idx="14186">
                  <c:v>2.178496E-5</c:v>
                </c:pt>
                <c:pt idx="14187">
                  <c:v>2.1784980000000001E-5</c:v>
                </c:pt>
                <c:pt idx="14188">
                  <c:v>2.1785149999999999E-5</c:v>
                </c:pt>
                <c:pt idx="14189">
                  <c:v>2.1786040000000001E-5</c:v>
                </c:pt>
                <c:pt idx="14190">
                  <c:v>2.1786069999999999E-5</c:v>
                </c:pt>
                <c:pt idx="14191">
                  <c:v>2.1786680000000001E-5</c:v>
                </c:pt>
                <c:pt idx="14192">
                  <c:v>2.1786879999999998E-5</c:v>
                </c:pt>
                <c:pt idx="14193">
                  <c:v>2.1787300000000001E-5</c:v>
                </c:pt>
                <c:pt idx="14194">
                  <c:v>2.1787600000000001E-5</c:v>
                </c:pt>
                <c:pt idx="14195">
                  <c:v>2.1788030000000001E-5</c:v>
                </c:pt>
                <c:pt idx="14196">
                  <c:v>2.1788320000000001E-5</c:v>
                </c:pt>
                <c:pt idx="14197">
                  <c:v>2.1788629999999999E-5</c:v>
                </c:pt>
                <c:pt idx="14198">
                  <c:v>2.178875E-5</c:v>
                </c:pt>
                <c:pt idx="14199">
                  <c:v>2.1788919999999999E-5</c:v>
                </c:pt>
                <c:pt idx="14200">
                  <c:v>2.178937E-5</c:v>
                </c:pt>
                <c:pt idx="14201">
                  <c:v>2.1789630000000001E-5</c:v>
                </c:pt>
                <c:pt idx="14202">
                  <c:v>2.1789770000000001E-5</c:v>
                </c:pt>
                <c:pt idx="14203">
                  <c:v>2.1789989999999999E-5</c:v>
                </c:pt>
                <c:pt idx="14204">
                  <c:v>2.177208E-5</c:v>
                </c:pt>
                <c:pt idx="14205">
                  <c:v>2.176332E-5</c:v>
                </c:pt>
                <c:pt idx="14206">
                  <c:v>2.176365E-5</c:v>
                </c:pt>
                <c:pt idx="14207">
                  <c:v>2.1764200000000001E-5</c:v>
                </c:pt>
                <c:pt idx="14208">
                  <c:v>2.1764409999999999E-5</c:v>
                </c:pt>
                <c:pt idx="14209">
                  <c:v>2.1764749999999999E-5</c:v>
                </c:pt>
                <c:pt idx="14210">
                  <c:v>2.1765180000000002E-5</c:v>
                </c:pt>
                <c:pt idx="14211">
                  <c:v>2.1765230000000002E-5</c:v>
                </c:pt>
                <c:pt idx="14212">
                  <c:v>2.1766050000000001E-5</c:v>
                </c:pt>
                <c:pt idx="14213">
                  <c:v>2.1766330000000001E-5</c:v>
                </c:pt>
                <c:pt idx="14214">
                  <c:v>2.1766290000000001E-5</c:v>
                </c:pt>
                <c:pt idx="14215">
                  <c:v>2.1766599999999999E-5</c:v>
                </c:pt>
                <c:pt idx="14216">
                  <c:v>2.1767029999999999E-5</c:v>
                </c:pt>
                <c:pt idx="14217">
                  <c:v>2.1766910000000001E-5</c:v>
                </c:pt>
                <c:pt idx="14218">
                  <c:v>2.1767350000000001E-5</c:v>
                </c:pt>
                <c:pt idx="14219">
                  <c:v>2.1767759999999999E-5</c:v>
                </c:pt>
                <c:pt idx="14220">
                  <c:v>2.1767799999999999E-5</c:v>
                </c:pt>
                <c:pt idx="14221">
                  <c:v>2.1768660000000001E-5</c:v>
                </c:pt>
                <c:pt idx="14222">
                  <c:v>2.1768560000000001E-5</c:v>
                </c:pt>
                <c:pt idx="14223">
                  <c:v>2.1768669999999998E-5</c:v>
                </c:pt>
                <c:pt idx="14224">
                  <c:v>2.1769050000000001E-5</c:v>
                </c:pt>
                <c:pt idx="14225">
                  <c:v>2.1751239999999999E-5</c:v>
                </c:pt>
                <c:pt idx="14226">
                  <c:v>2.1743049999999998E-5</c:v>
                </c:pt>
                <c:pt idx="14227">
                  <c:v>2.1743299999999999E-5</c:v>
                </c:pt>
                <c:pt idx="14228">
                  <c:v>2.1743439999999999E-5</c:v>
                </c:pt>
                <c:pt idx="14229">
                  <c:v>2.17436E-5</c:v>
                </c:pt>
                <c:pt idx="14230">
                  <c:v>2.1744060000000001E-5</c:v>
                </c:pt>
                <c:pt idx="14231">
                  <c:v>2.174481E-5</c:v>
                </c:pt>
                <c:pt idx="14232">
                  <c:v>2.1744899999999999E-5</c:v>
                </c:pt>
                <c:pt idx="14233">
                  <c:v>2.1744980000000001E-5</c:v>
                </c:pt>
                <c:pt idx="14234">
                  <c:v>2.1745189999999999E-5</c:v>
                </c:pt>
                <c:pt idx="14235">
                  <c:v>2.1745479999999999E-5</c:v>
                </c:pt>
                <c:pt idx="14236">
                  <c:v>2.1746259999999999E-5</c:v>
                </c:pt>
                <c:pt idx="14237">
                  <c:v>2.174627E-5</c:v>
                </c:pt>
                <c:pt idx="14238">
                  <c:v>2.1746729999999998E-5</c:v>
                </c:pt>
                <c:pt idx="14239">
                  <c:v>2.1746920000000002E-5</c:v>
                </c:pt>
                <c:pt idx="14240">
                  <c:v>2.1747150000000001E-5</c:v>
                </c:pt>
                <c:pt idx="14241">
                  <c:v>2.1747459999999999E-5</c:v>
                </c:pt>
                <c:pt idx="14242">
                  <c:v>2.1747749999999999E-5</c:v>
                </c:pt>
                <c:pt idx="14243">
                  <c:v>2.17482E-5</c:v>
                </c:pt>
                <c:pt idx="14244">
                  <c:v>2.1748230000000002E-5</c:v>
                </c:pt>
                <c:pt idx="14245">
                  <c:v>2.1748669999999999E-5</c:v>
                </c:pt>
                <c:pt idx="14246">
                  <c:v>2.1730709999999999E-5</c:v>
                </c:pt>
                <c:pt idx="14247">
                  <c:v>2.1722619999999999E-5</c:v>
                </c:pt>
                <c:pt idx="14248">
                  <c:v>2.1723180000000001E-5</c:v>
                </c:pt>
                <c:pt idx="14249">
                  <c:v>2.1723339999999999E-5</c:v>
                </c:pt>
                <c:pt idx="14250">
                  <c:v>2.172346E-5</c:v>
                </c:pt>
                <c:pt idx="14251">
                  <c:v>2.1724010000000001E-5</c:v>
                </c:pt>
                <c:pt idx="14252">
                  <c:v>2.1724440000000001E-5</c:v>
                </c:pt>
                <c:pt idx="14253">
                  <c:v>2.1724580000000001E-5</c:v>
                </c:pt>
                <c:pt idx="14254">
                  <c:v>2.1724640000000001E-5</c:v>
                </c:pt>
                <c:pt idx="14255">
                  <c:v>2.1724889999999999E-5</c:v>
                </c:pt>
                <c:pt idx="14256">
                  <c:v>2.172563E-5</c:v>
                </c:pt>
                <c:pt idx="14257">
                  <c:v>2.1725809999999999E-5</c:v>
                </c:pt>
                <c:pt idx="14258">
                  <c:v>2.1725999999999998E-5</c:v>
                </c:pt>
                <c:pt idx="14259">
                  <c:v>2.1725909999999999E-5</c:v>
                </c:pt>
                <c:pt idx="14260">
                  <c:v>2.1726439999999999E-5</c:v>
                </c:pt>
                <c:pt idx="14261">
                  <c:v>2.1726729999999999E-5</c:v>
                </c:pt>
                <c:pt idx="14262">
                  <c:v>2.1727129999999999E-5</c:v>
                </c:pt>
                <c:pt idx="14263">
                  <c:v>2.1727309999999998E-5</c:v>
                </c:pt>
                <c:pt idx="14264">
                  <c:v>2.1727599999999998E-5</c:v>
                </c:pt>
                <c:pt idx="14265">
                  <c:v>2.1727980000000001E-5</c:v>
                </c:pt>
                <c:pt idx="14266">
                  <c:v>2.1727759999999999E-5</c:v>
                </c:pt>
                <c:pt idx="14267">
                  <c:v>2.1728239999999999E-5</c:v>
                </c:pt>
                <c:pt idx="14268">
                  <c:v>2.171038E-5</c:v>
                </c:pt>
                <c:pt idx="14269">
                  <c:v>2.1702020000000001E-5</c:v>
                </c:pt>
                <c:pt idx="14270">
                  <c:v>2.1702219999999998E-5</c:v>
                </c:pt>
                <c:pt idx="14271">
                  <c:v>2.1703030000000001E-5</c:v>
                </c:pt>
                <c:pt idx="14272">
                  <c:v>2.1703189999999998E-5</c:v>
                </c:pt>
                <c:pt idx="14273">
                  <c:v>2.1703149999999999E-5</c:v>
                </c:pt>
                <c:pt idx="14274">
                  <c:v>2.1703560000000001E-5</c:v>
                </c:pt>
                <c:pt idx="14275">
                  <c:v>2.1704109999999998E-5</c:v>
                </c:pt>
                <c:pt idx="14276">
                  <c:v>2.1704259999999999E-5</c:v>
                </c:pt>
                <c:pt idx="14277">
                  <c:v>2.170481E-5</c:v>
                </c:pt>
                <c:pt idx="14278">
                  <c:v>2.1704899999999999E-5</c:v>
                </c:pt>
                <c:pt idx="14279">
                  <c:v>2.1705519999999999E-5</c:v>
                </c:pt>
                <c:pt idx="14280">
                  <c:v>2.1705510000000002E-5</c:v>
                </c:pt>
                <c:pt idx="14281">
                  <c:v>2.170573E-5</c:v>
                </c:pt>
                <c:pt idx="14282">
                  <c:v>2.170622E-5</c:v>
                </c:pt>
                <c:pt idx="14283">
                  <c:v>2.170631E-5</c:v>
                </c:pt>
                <c:pt idx="14284">
                  <c:v>2.1706529999999998E-5</c:v>
                </c:pt>
                <c:pt idx="14285">
                  <c:v>2.170684E-5</c:v>
                </c:pt>
                <c:pt idx="14286">
                  <c:v>2.170689E-5</c:v>
                </c:pt>
                <c:pt idx="14287">
                  <c:v>2.1707580000000001E-5</c:v>
                </c:pt>
                <c:pt idx="14288">
                  <c:v>2.1707400000000002E-5</c:v>
                </c:pt>
                <c:pt idx="14289">
                  <c:v>2.1690069999999999E-5</c:v>
                </c:pt>
                <c:pt idx="14290">
                  <c:v>2.168132E-5</c:v>
                </c:pt>
                <c:pt idx="14291">
                  <c:v>2.168185E-5</c:v>
                </c:pt>
                <c:pt idx="14292">
                  <c:v>2.1682250000000001E-5</c:v>
                </c:pt>
                <c:pt idx="14293">
                  <c:v>2.1682400000000001E-5</c:v>
                </c:pt>
                <c:pt idx="14294">
                  <c:v>2.1682959999999999E-5</c:v>
                </c:pt>
                <c:pt idx="14295">
                  <c:v>2.168301E-5</c:v>
                </c:pt>
                <c:pt idx="14296">
                  <c:v>2.1683560000000001E-5</c:v>
                </c:pt>
                <c:pt idx="14297">
                  <c:v>2.1683729999999999E-5</c:v>
                </c:pt>
                <c:pt idx="14298">
                  <c:v>2.1684069999999999E-5</c:v>
                </c:pt>
                <c:pt idx="14299">
                  <c:v>2.1684399999999999E-5</c:v>
                </c:pt>
                <c:pt idx="14300">
                  <c:v>2.1684820000000001E-5</c:v>
                </c:pt>
                <c:pt idx="14301">
                  <c:v>2.168485E-5</c:v>
                </c:pt>
                <c:pt idx="14302">
                  <c:v>2.1685219999999998E-5</c:v>
                </c:pt>
                <c:pt idx="14303">
                  <c:v>2.168544E-5</c:v>
                </c:pt>
                <c:pt idx="14304">
                  <c:v>2.1685790000000001E-5</c:v>
                </c:pt>
                <c:pt idx="14305">
                  <c:v>2.168607E-5</c:v>
                </c:pt>
                <c:pt idx="14306">
                  <c:v>2.1685840000000001E-5</c:v>
                </c:pt>
                <c:pt idx="14307">
                  <c:v>2.1686189999999998E-5</c:v>
                </c:pt>
                <c:pt idx="14308">
                  <c:v>2.1686489999999999E-5</c:v>
                </c:pt>
                <c:pt idx="14309">
                  <c:v>2.1686489999999999E-5</c:v>
                </c:pt>
                <c:pt idx="14310">
                  <c:v>2.168655E-5</c:v>
                </c:pt>
                <c:pt idx="14311">
                  <c:v>2.166926E-5</c:v>
                </c:pt>
                <c:pt idx="14312">
                  <c:v>2.1660900000000001E-5</c:v>
                </c:pt>
                <c:pt idx="14313">
                  <c:v>2.1661430000000001E-5</c:v>
                </c:pt>
                <c:pt idx="14314">
                  <c:v>2.16617E-5</c:v>
                </c:pt>
                <c:pt idx="14315">
                  <c:v>2.1661810000000001E-5</c:v>
                </c:pt>
                <c:pt idx="14316">
                  <c:v>2.1662229999999999E-5</c:v>
                </c:pt>
                <c:pt idx="14317">
                  <c:v>2.166291E-5</c:v>
                </c:pt>
                <c:pt idx="14318">
                  <c:v>2.166292E-5</c:v>
                </c:pt>
                <c:pt idx="14319">
                  <c:v>2.1663289999999999E-5</c:v>
                </c:pt>
                <c:pt idx="14320">
                  <c:v>2.1663760000000001E-5</c:v>
                </c:pt>
                <c:pt idx="14321">
                  <c:v>2.1663769999999999E-5</c:v>
                </c:pt>
                <c:pt idx="14322">
                  <c:v>2.1663900000000001E-5</c:v>
                </c:pt>
                <c:pt idx="14323">
                  <c:v>2.1664340000000001E-5</c:v>
                </c:pt>
                <c:pt idx="14324">
                  <c:v>2.1664789999999999E-5</c:v>
                </c:pt>
                <c:pt idx="14325">
                  <c:v>2.1664989999999999E-5</c:v>
                </c:pt>
                <c:pt idx="14326">
                  <c:v>2.166553E-5</c:v>
                </c:pt>
                <c:pt idx="14327">
                  <c:v>2.166539E-5</c:v>
                </c:pt>
                <c:pt idx="14328">
                  <c:v>2.1665640000000001E-5</c:v>
                </c:pt>
                <c:pt idx="14329">
                  <c:v>2.166567E-5</c:v>
                </c:pt>
                <c:pt idx="14330">
                  <c:v>2.1666180000000001E-5</c:v>
                </c:pt>
                <c:pt idx="14331">
                  <c:v>2.1666629999999999E-5</c:v>
                </c:pt>
                <c:pt idx="14332">
                  <c:v>2.164877E-5</c:v>
                </c:pt>
                <c:pt idx="14333">
                  <c:v>2.1640429999999999E-5</c:v>
                </c:pt>
                <c:pt idx="14334">
                  <c:v>2.1641149999999999E-5</c:v>
                </c:pt>
                <c:pt idx="14335">
                  <c:v>2.164103E-5</c:v>
                </c:pt>
                <c:pt idx="14336">
                  <c:v>2.16416E-5</c:v>
                </c:pt>
                <c:pt idx="14337">
                  <c:v>2.1641779999999999E-5</c:v>
                </c:pt>
                <c:pt idx="14338">
                  <c:v>2.1642050000000001E-5</c:v>
                </c:pt>
                <c:pt idx="14339">
                  <c:v>2.1642559999999999E-5</c:v>
                </c:pt>
                <c:pt idx="14340">
                  <c:v>2.1643279999999999E-5</c:v>
                </c:pt>
                <c:pt idx="14341">
                  <c:v>2.1642880000000001E-5</c:v>
                </c:pt>
                <c:pt idx="14342">
                  <c:v>2.1643239999999999E-5</c:v>
                </c:pt>
                <c:pt idx="14343">
                  <c:v>2.1643660000000001E-5</c:v>
                </c:pt>
                <c:pt idx="14344">
                  <c:v>2.1644059999999999E-5</c:v>
                </c:pt>
                <c:pt idx="14345">
                  <c:v>2.1644449999999999E-5</c:v>
                </c:pt>
                <c:pt idx="14346">
                  <c:v>2.1644539999999999E-5</c:v>
                </c:pt>
                <c:pt idx="14347">
                  <c:v>2.164447E-5</c:v>
                </c:pt>
                <c:pt idx="14348">
                  <c:v>2.164465E-5</c:v>
                </c:pt>
                <c:pt idx="14349">
                  <c:v>2.1644929999999999E-5</c:v>
                </c:pt>
                <c:pt idx="14350">
                  <c:v>2.1645269999999999E-5</c:v>
                </c:pt>
                <c:pt idx="14351">
                  <c:v>2.1645310000000002E-5</c:v>
                </c:pt>
                <c:pt idx="14352">
                  <c:v>2.1645730000000001E-5</c:v>
                </c:pt>
                <c:pt idx="14353">
                  <c:v>2.1646279999999998E-5</c:v>
                </c:pt>
                <c:pt idx="14354">
                  <c:v>2.1628640000000001E-5</c:v>
                </c:pt>
                <c:pt idx="14355">
                  <c:v>2.162034E-5</c:v>
                </c:pt>
                <c:pt idx="14356">
                  <c:v>2.1620759999999999E-5</c:v>
                </c:pt>
                <c:pt idx="14357">
                  <c:v>2.1620840000000001E-5</c:v>
                </c:pt>
                <c:pt idx="14358">
                  <c:v>2.1621090000000001E-5</c:v>
                </c:pt>
                <c:pt idx="14359">
                  <c:v>2.1621530000000002E-5</c:v>
                </c:pt>
                <c:pt idx="14360">
                  <c:v>2.1621739999999999E-5</c:v>
                </c:pt>
                <c:pt idx="14361">
                  <c:v>2.1622240000000001E-5</c:v>
                </c:pt>
                <c:pt idx="14362">
                  <c:v>2.162272E-5</c:v>
                </c:pt>
                <c:pt idx="14363">
                  <c:v>2.1623020000000001E-5</c:v>
                </c:pt>
                <c:pt idx="14364">
                  <c:v>2.1623080000000002E-5</c:v>
                </c:pt>
                <c:pt idx="14365">
                  <c:v>2.1623279999999999E-5</c:v>
                </c:pt>
                <c:pt idx="14366">
                  <c:v>2.1623419999999998E-5</c:v>
                </c:pt>
                <c:pt idx="14367">
                  <c:v>2.1624000000000002E-5</c:v>
                </c:pt>
                <c:pt idx="14368">
                  <c:v>2.1624059999999999E-5</c:v>
                </c:pt>
                <c:pt idx="14369">
                  <c:v>2.162417E-5</c:v>
                </c:pt>
                <c:pt idx="14370">
                  <c:v>2.1624639999999999E-5</c:v>
                </c:pt>
                <c:pt idx="14371">
                  <c:v>2.1624670000000001E-5</c:v>
                </c:pt>
                <c:pt idx="14372">
                  <c:v>2.1625079999999999E-5</c:v>
                </c:pt>
                <c:pt idx="14373">
                  <c:v>2.1625E-5</c:v>
                </c:pt>
                <c:pt idx="14374">
                  <c:v>2.1625450000000001E-5</c:v>
                </c:pt>
                <c:pt idx="14375">
                  <c:v>2.162538E-5</c:v>
                </c:pt>
                <c:pt idx="14376">
                  <c:v>2.1608079999999999E-5</c:v>
                </c:pt>
                <c:pt idx="14377">
                  <c:v>2.1600039999999999E-5</c:v>
                </c:pt>
                <c:pt idx="14378">
                  <c:v>2.1600410000000001E-5</c:v>
                </c:pt>
                <c:pt idx="14379">
                  <c:v>2.1600800000000002E-5</c:v>
                </c:pt>
                <c:pt idx="14380">
                  <c:v>2.1600990000000001E-5</c:v>
                </c:pt>
                <c:pt idx="14381">
                  <c:v>2.160145E-5</c:v>
                </c:pt>
                <c:pt idx="14382">
                  <c:v>2.160155E-5</c:v>
                </c:pt>
                <c:pt idx="14383">
                  <c:v>2.1602159999999999E-5</c:v>
                </c:pt>
                <c:pt idx="14384">
                  <c:v>2.1602599999999999E-5</c:v>
                </c:pt>
                <c:pt idx="14385">
                  <c:v>2.1602930000000002E-5</c:v>
                </c:pt>
                <c:pt idx="14386">
                  <c:v>2.1602540000000001E-5</c:v>
                </c:pt>
                <c:pt idx="14387">
                  <c:v>2.1602559999999999E-5</c:v>
                </c:pt>
                <c:pt idx="14388">
                  <c:v>2.1603110000000001E-5</c:v>
                </c:pt>
                <c:pt idx="14389">
                  <c:v>2.160334E-5</c:v>
                </c:pt>
                <c:pt idx="14390">
                  <c:v>2.1603750000000001E-5</c:v>
                </c:pt>
                <c:pt idx="14391">
                  <c:v>2.1604199999999999E-5</c:v>
                </c:pt>
                <c:pt idx="14392">
                  <c:v>2.1604190000000002E-5</c:v>
                </c:pt>
                <c:pt idx="14393">
                  <c:v>2.1604199999999999E-5</c:v>
                </c:pt>
                <c:pt idx="14394">
                  <c:v>2.160465E-5</c:v>
                </c:pt>
                <c:pt idx="14395">
                  <c:v>2.1604869999999998E-5</c:v>
                </c:pt>
                <c:pt idx="14396">
                  <c:v>2.1604879999999999E-5</c:v>
                </c:pt>
                <c:pt idx="14397">
                  <c:v>2.1587720000000001E-5</c:v>
                </c:pt>
                <c:pt idx="14398">
                  <c:v>2.1579490000000002E-5</c:v>
                </c:pt>
                <c:pt idx="14399">
                  <c:v>2.1579929999999999E-5</c:v>
                </c:pt>
                <c:pt idx="14400">
                  <c:v>2.157995E-5</c:v>
                </c:pt>
                <c:pt idx="14401">
                  <c:v>2.1580350000000001E-5</c:v>
                </c:pt>
                <c:pt idx="14402">
                  <c:v>2.1580540000000001E-5</c:v>
                </c:pt>
                <c:pt idx="14403">
                  <c:v>2.1580909999999999E-5</c:v>
                </c:pt>
                <c:pt idx="14404">
                  <c:v>2.1581099999999999E-5</c:v>
                </c:pt>
                <c:pt idx="14405">
                  <c:v>2.1581760000000001E-5</c:v>
                </c:pt>
                <c:pt idx="14406">
                  <c:v>2.1581900000000001E-5</c:v>
                </c:pt>
                <c:pt idx="14407">
                  <c:v>2.158194E-5</c:v>
                </c:pt>
                <c:pt idx="14408">
                  <c:v>2.1582159999999999E-5</c:v>
                </c:pt>
                <c:pt idx="14409">
                  <c:v>2.1582150000000001E-5</c:v>
                </c:pt>
                <c:pt idx="14410">
                  <c:v>2.158257E-5</c:v>
                </c:pt>
                <c:pt idx="14411">
                  <c:v>2.1582870000000001E-5</c:v>
                </c:pt>
                <c:pt idx="14412">
                  <c:v>2.1582920000000001E-5</c:v>
                </c:pt>
                <c:pt idx="14413">
                  <c:v>2.1583079999999999E-5</c:v>
                </c:pt>
                <c:pt idx="14414">
                  <c:v>2.1583360000000001E-5</c:v>
                </c:pt>
                <c:pt idx="14415">
                  <c:v>2.1583930000000001E-5</c:v>
                </c:pt>
                <c:pt idx="14416">
                  <c:v>2.1584049999999999E-5</c:v>
                </c:pt>
                <c:pt idx="14417">
                  <c:v>2.1584629999999999E-5</c:v>
                </c:pt>
                <c:pt idx="14418">
                  <c:v>2.1584080000000001E-5</c:v>
                </c:pt>
                <c:pt idx="14419">
                  <c:v>2.156711E-5</c:v>
                </c:pt>
                <c:pt idx="14420">
                  <c:v>2.1559149999999998E-5</c:v>
                </c:pt>
                <c:pt idx="14421">
                  <c:v>2.1559580000000001E-5</c:v>
                </c:pt>
                <c:pt idx="14422">
                  <c:v>2.1559960000000001E-5</c:v>
                </c:pt>
                <c:pt idx="14423">
                  <c:v>2.1559910000000001E-5</c:v>
                </c:pt>
                <c:pt idx="14424">
                  <c:v>2.1560450000000001E-5</c:v>
                </c:pt>
                <c:pt idx="14425">
                  <c:v>2.156091E-5</c:v>
                </c:pt>
                <c:pt idx="14426">
                  <c:v>2.156087E-5</c:v>
                </c:pt>
                <c:pt idx="14427">
                  <c:v>2.1561080000000001E-5</c:v>
                </c:pt>
                <c:pt idx="14428">
                  <c:v>2.15616E-5</c:v>
                </c:pt>
                <c:pt idx="14429">
                  <c:v>2.156164E-5</c:v>
                </c:pt>
                <c:pt idx="14430">
                  <c:v>2.156183E-5</c:v>
                </c:pt>
                <c:pt idx="14431">
                  <c:v>2.1562490000000002E-5</c:v>
                </c:pt>
                <c:pt idx="14432">
                  <c:v>2.1562639999999999E-5</c:v>
                </c:pt>
                <c:pt idx="14433">
                  <c:v>2.1562490000000002E-5</c:v>
                </c:pt>
                <c:pt idx="14434">
                  <c:v>2.1562670000000001E-5</c:v>
                </c:pt>
                <c:pt idx="14435">
                  <c:v>2.156285E-5</c:v>
                </c:pt>
                <c:pt idx="14436">
                  <c:v>2.1563600000000001E-5</c:v>
                </c:pt>
                <c:pt idx="14437">
                  <c:v>2.1563700000000002E-5</c:v>
                </c:pt>
                <c:pt idx="14438">
                  <c:v>2.156372E-5</c:v>
                </c:pt>
                <c:pt idx="14439">
                  <c:v>2.1563959999999999E-5</c:v>
                </c:pt>
                <c:pt idx="14440">
                  <c:v>2.156377E-5</c:v>
                </c:pt>
                <c:pt idx="14441">
                  <c:v>2.1546890000000001E-5</c:v>
                </c:pt>
                <c:pt idx="14442">
                  <c:v>2.153898E-5</c:v>
                </c:pt>
                <c:pt idx="14443">
                  <c:v>2.1539159999999999E-5</c:v>
                </c:pt>
                <c:pt idx="14444">
                  <c:v>2.1539190000000001E-5</c:v>
                </c:pt>
                <c:pt idx="14445">
                  <c:v>2.153961E-5</c:v>
                </c:pt>
                <c:pt idx="14446">
                  <c:v>2.1540079999999999E-5</c:v>
                </c:pt>
                <c:pt idx="14447">
                  <c:v>2.1540409999999999E-5</c:v>
                </c:pt>
                <c:pt idx="14448">
                  <c:v>2.1540599999999998E-5</c:v>
                </c:pt>
                <c:pt idx="14449">
                  <c:v>2.154092E-5</c:v>
                </c:pt>
                <c:pt idx="14450">
                  <c:v>2.1541049999999999E-5</c:v>
                </c:pt>
                <c:pt idx="14451">
                  <c:v>2.1540989999999999E-5</c:v>
                </c:pt>
                <c:pt idx="14452">
                  <c:v>2.154121E-5</c:v>
                </c:pt>
                <c:pt idx="14453">
                  <c:v>2.1541809999999998E-5</c:v>
                </c:pt>
                <c:pt idx="14454">
                  <c:v>2.1542000000000001E-5</c:v>
                </c:pt>
                <c:pt idx="14455">
                  <c:v>2.154213E-5</c:v>
                </c:pt>
                <c:pt idx="14456">
                  <c:v>2.1542330000000001E-5</c:v>
                </c:pt>
                <c:pt idx="14457">
                  <c:v>2.154241E-5</c:v>
                </c:pt>
                <c:pt idx="14458">
                  <c:v>2.1542770000000001E-5</c:v>
                </c:pt>
                <c:pt idx="14459">
                  <c:v>2.1543010000000001E-5</c:v>
                </c:pt>
                <c:pt idx="14460">
                  <c:v>2.1543169999999999E-5</c:v>
                </c:pt>
                <c:pt idx="14461">
                  <c:v>2.1543129999999999E-5</c:v>
                </c:pt>
                <c:pt idx="14462">
                  <c:v>2.154348E-5</c:v>
                </c:pt>
                <c:pt idx="14463">
                  <c:v>2.1526350000000001E-5</c:v>
                </c:pt>
                <c:pt idx="14464">
                  <c:v>2.151883E-5</c:v>
                </c:pt>
                <c:pt idx="14465">
                  <c:v>2.1518500000000001E-5</c:v>
                </c:pt>
                <c:pt idx="14466">
                  <c:v>2.1519009999999999E-5</c:v>
                </c:pt>
                <c:pt idx="14467">
                  <c:v>2.151892E-5</c:v>
                </c:pt>
                <c:pt idx="14468">
                  <c:v>2.1518859999999999E-5</c:v>
                </c:pt>
                <c:pt idx="14469">
                  <c:v>2.151965E-5</c:v>
                </c:pt>
                <c:pt idx="14470">
                  <c:v>2.151989E-5</c:v>
                </c:pt>
                <c:pt idx="14471">
                  <c:v>2.1520000000000001E-5</c:v>
                </c:pt>
                <c:pt idx="14472">
                  <c:v>2.1520259999999998E-5</c:v>
                </c:pt>
                <c:pt idx="14473">
                  <c:v>2.1520440000000001E-5</c:v>
                </c:pt>
                <c:pt idx="14474">
                  <c:v>2.1520839999999998E-5</c:v>
                </c:pt>
                <c:pt idx="14475">
                  <c:v>2.152082E-5</c:v>
                </c:pt>
                <c:pt idx="14476">
                  <c:v>2.1521310000000001E-5</c:v>
                </c:pt>
                <c:pt idx="14477">
                  <c:v>2.15214E-5</c:v>
                </c:pt>
                <c:pt idx="14478">
                  <c:v>2.152178E-5</c:v>
                </c:pt>
                <c:pt idx="14479">
                  <c:v>2.1522180000000001E-5</c:v>
                </c:pt>
                <c:pt idx="14480">
                  <c:v>2.152179E-5</c:v>
                </c:pt>
                <c:pt idx="14481">
                  <c:v>2.1522249999999999E-5</c:v>
                </c:pt>
                <c:pt idx="14482">
                  <c:v>2.1522530000000001E-5</c:v>
                </c:pt>
                <c:pt idx="14483">
                  <c:v>2.1522489999999999E-5</c:v>
                </c:pt>
                <c:pt idx="14484">
                  <c:v>2.1522860000000001E-5</c:v>
                </c:pt>
                <c:pt idx="14485">
                  <c:v>2.150589E-5</c:v>
                </c:pt>
                <c:pt idx="14486">
                  <c:v>2.149776E-5</c:v>
                </c:pt>
                <c:pt idx="14487">
                  <c:v>2.1498089999999999E-5</c:v>
                </c:pt>
                <c:pt idx="14488">
                  <c:v>2.1498079999999999E-5</c:v>
                </c:pt>
                <c:pt idx="14489">
                  <c:v>2.1498959999999999E-5</c:v>
                </c:pt>
                <c:pt idx="14490">
                  <c:v>2.1499149999999999E-5</c:v>
                </c:pt>
                <c:pt idx="14491">
                  <c:v>2.149921E-5</c:v>
                </c:pt>
                <c:pt idx="14492">
                  <c:v>2.1499059999999999E-5</c:v>
                </c:pt>
                <c:pt idx="14493">
                  <c:v>2.1499720000000002E-5</c:v>
                </c:pt>
                <c:pt idx="14494">
                  <c:v>2.1500119999999999E-5</c:v>
                </c:pt>
                <c:pt idx="14495">
                  <c:v>2.1500490000000001E-5</c:v>
                </c:pt>
                <c:pt idx="14496">
                  <c:v>2.1500609999999999E-5</c:v>
                </c:pt>
                <c:pt idx="14497">
                  <c:v>2.1500580000000001E-5</c:v>
                </c:pt>
                <c:pt idx="14498">
                  <c:v>2.1500739999999998E-5</c:v>
                </c:pt>
                <c:pt idx="14499">
                  <c:v>2.1501239999999999E-5</c:v>
                </c:pt>
                <c:pt idx="14500">
                  <c:v>2.150135E-5</c:v>
                </c:pt>
                <c:pt idx="14501">
                  <c:v>2.1501669999999999E-5</c:v>
                </c:pt>
                <c:pt idx="14502">
                  <c:v>2.1501790000000001E-5</c:v>
                </c:pt>
                <c:pt idx="14503">
                  <c:v>2.1502049999999999E-5</c:v>
                </c:pt>
                <c:pt idx="14504">
                  <c:v>2.1501700000000001E-5</c:v>
                </c:pt>
                <c:pt idx="14505">
                  <c:v>2.150197E-5</c:v>
                </c:pt>
                <c:pt idx="14506">
                  <c:v>2.150227E-5</c:v>
                </c:pt>
                <c:pt idx="14507">
                  <c:v>2.148555E-5</c:v>
                </c:pt>
                <c:pt idx="14508">
                  <c:v>2.1477249999999998E-5</c:v>
                </c:pt>
                <c:pt idx="14509">
                  <c:v>2.1477979999999999E-5</c:v>
                </c:pt>
                <c:pt idx="14510">
                  <c:v>2.1478020000000001E-5</c:v>
                </c:pt>
                <c:pt idx="14511">
                  <c:v>2.1477920000000001E-5</c:v>
                </c:pt>
                <c:pt idx="14512">
                  <c:v>2.147834E-5</c:v>
                </c:pt>
                <c:pt idx="14513">
                  <c:v>2.1478590000000001E-5</c:v>
                </c:pt>
                <c:pt idx="14514">
                  <c:v>2.1478880000000001E-5</c:v>
                </c:pt>
                <c:pt idx="14515">
                  <c:v>2.1478959999999999E-5</c:v>
                </c:pt>
                <c:pt idx="14516">
                  <c:v>2.147945E-5</c:v>
                </c:pt>
                <c:pt idx="14517">
                  <c:v>2.1479380000000002E-5</c:v>
                </c:pt>
                <c:pt idx="14518">
                  <c:v>2.14796E-5</c:v>
                </c:pt>
                <c:pt idx="14519">
                  <c:v>2.1479860000000001E-5</c:v>
                </c:pt>
                <c:pt idx="14520">
                  <c:v>2.148018E-5</c:v>
                </c:pt>
                <c:pt idx="14521">
                  <c:v>2.1479879999999999E-5</c:v>
                </c:pt>
                <c:pt idx="14522">
                  <c:v>2.148033E-5</c:v>
                </c:pt>
                <c:pt idx="14523">
                  <c:v>2.148056E-5</c:v>
                </c:pt>
                <c:pt idx="14524">
                  <c:v>2.148062E-5</c:v>
                </c:pt>
                <c:pt idx="14525">
                  <c:v>2.148071E-5</c:v>
                </c:pt>
                <c:pt idx="14526">
                  <c:v>2.1480820000000001E-5</c:v>
                </c:pt>
                <c:pt idx="14527">
                  <c:v>2.1481229999999999E-5</c:v>
                </c:pt>
                <c:pt idx="14528">
                  <c:v>2.1481360000000001E-5</c:v>
                </c:pt>
                <c:pt idx="14529">
                  <c:v>2.1464460000000002E-5</c:v>
                </c:pt>
                <c:pt idx="14530">
                  <c:v>2.1456569999999998E-5</c:v>
                </c:pt>
                <c:pt idx="14531">
                  <c:v>2.1456850000000001E-5</c:v>
                </c:pt>
                <c:pt idx="14532">
                  <c:v>2.1457109999999999E-5</c:v>
                </c:pt>
                <c:pt idx="14533">
                  <c:v>2.145708E-5</c:v>
                </c:pt>
                <c:pt idx="14534">
                  <c:v>2.1457280000000001E-5</c:v>
                </c:pt>
                <c:pt idx="14535">
                  <c:v>2.1457730000000002E-5</c:v>
                </c:pt>
                <c:pt idx="14536">
                  <c:v>2.1457879999999999E-5</c:v>
                </c:pt>
                <c:pt idx="14537">
                  <c:v>2.1458360000000002E-5</c:v>
                </c:pt>
                <c:pt idx="14538">
                  <c:v>2.1458310000000002E-5</c:v>
                </c:pt>
                <c:pt idx="14539">
                  <c:v>2.1458419999999999E-5</c:v>
                </c:pt>
                <c:pt idx="14540">
                  <c:v>2.1458519999999999E-5</c:v>
                </c:pt>
                <c:pt idx="14541">
                  <c:v>2.145892E-5</c:v>
                </c:pt>
                <c:pt idx="14542">
                  <c:v>2.1459230000000002E-5</c:v>
                </c:pt>
                <c:pt idx="14543">
                  <c:v>2.145896E-5</c:v>
                </c:pt>
                <c:pt idx="14544">
                  <c:v>2.1459080000000001E-5</c:v>
                </c:pt>
                <c:pt idx="14545">
                  <c:v>2.1459710000000001E-5</c:v>
                </c:pt>
                <c:pt idx="14546">
                  <c:v>2.1459579999999999E-5</c:v>
                </c:pt>
                <c:pt idx="14547">
                  <c:v>2.1459810000000001E-5</c:v>
                </c:pt>
                <c:pt idx="14548">
                  <c:v>2.1459860000000002E-5</c:v>
                </c:pt>
                <c:pt idx="14549">
                  <c:v>2.146013E-5</c:v>
                </c:pt>
                <c:pt idx="14550">
                  <c:v>2.1460409999999999E-5</c:v>
                </c:pt>
                <c:pt idx="14551">
                  <c:v>2.1443649999999999E-5</c:v>
                </c:pt>
                <c:pt idx="14552">
                  <c:v>2.1435630000000001E-5</c:v>
                </c:pt>
                <c:pt idx="14553">
                  <c:v>2.1435999999999999E-5</c:v>
                </c:pt>
                <c:pt idx="14554">
                  <c:v>2.1435939999999999E-5</c:v>
                </c:pt>
                <c:pt idx="14555">
                  <c:v>2.1436080000000002E-5</c:v>
                </c:pt>
                <c:pt idx="14556">
                  <c:v>2.1436550000000001E-5</c:v>
                </c:pt>
                <c:pt idx="14557">
                  <c:v>2.1437000000000002E-5</c:v>
                </c:pt>
                <c:pt idx="14558">
                  <c:v>2.143697E-5</c:v>
                </c:pt>
                <c:pt idx="14559">
                  <c:v>2.1437249999999999E-5</c:v>
                </c:pt>
                <c:pt idx="14560">
                  <c:v>2.143761E-5</c:v>
                </c:pt>
                <c:pt idx="14561">
                  <c:v>2.1437580000000002E-5</c:v>
                </c:pt>
                <c:pt idx="14562">
                  <c:v>2.1437779999999999E-5</c:v>
                </c:pt>
                <c:pt idx="14563">
                  <c:v>2.1438260000000002E-5</c:v>
                </c:pt>
                <c:pt idx="14564">
                  <c:v>2.1438490000000001E-5</c:v>
                </c:pt>
                <c:pt idx="14565">
                  <c:v>2.143834E-5</c:v>
                </c:pt>
                <c:pt idx="14566">
                  <c:v>2.1438450000000001E-5</c:v>
                </c:pt>
                <c:pt idx="14567">
                  <c:v>2.1438540000000001E-5</c:v>
                </c:pt>
                <c:pt idx="14568">
                  <c:v>2.1438680000000001E-5</c:v>
                </c:pt>
                <c:pt idx="14569">
                  <c:v>2.1439220000000001E-5</c:v>
                </c:pt>
                <c:pt idx="14570">
                  <c:v>2.143886E-5</c:v>
                </c:pt>
                <c:pt idx="14571">
                  <c:v>2.1439099999999999E-5</c:v>
                </c:pt>
                <c:pt idx="14572">
                  <c:v>2.1439389999999999E-5</c:v>
                </c:pt>
                <c:pt idx="14573">
                  <c:v>2.1439679999999999E-5</c:v>
                </c:pt>
                <c:pt idx="14574">
                  <c:v>2.1422679999999999E-5</c:v>
                </c:pt>
                <c:pt idx="14575">
                  <c:v>2.1415069999999999E-5</c:v>
                </c:pt>
                <c:pt idx="14576">
                  <c:v>2.141503E-5</c:v>
                </c:pt>
                <c:pt idx="14577">
                  <c:v>2.1415440000000001E-5</c:v>
                </c:pt>
                <c:pt idx="14578">
                  <c:v>2.141581E-5</c:v>
                </c:pt>
                <c:pt idx="14579">
                  <c:v>2.1415730000000001E-5</c:v>
                </c:pt>
                <c:pt idx="14580">
                  <c:v>2.1416229999999999E-5</c:v>
                </c:pt>
                <c:pt idx="14581">
                  <c:v>2.1416500000000001E-5</c:v>
                </c:pt>
                <c:pt idx="14582">
                  <c:v>2.141649E-5</c:v>
                </c:pt>
                <c:pt idx="14583">
                  <c:v>2.1417090000000001E-5</c:v>
                </c:pt>
                <c:pt idx="14584">
                  <c:v>2.1416959999999999E-5</c:v>
                </c:pt>
                <c:pt idx="14585">
                  <c:v>2.141726E-5</c:v>
                </c:pt>
                <c:pt idx="14586">
                  <c:v>2.1417620000000001E-5</c:v>
                </c:pt>
                <c:pt idx="14587">
                  <c:v>2.1417130000000001E-5</c:v>
                </c:pt>
                <c:pt idx="14588">
                  <c:v>2.1417589999999999E-5</c:v>
                </c:pt>
                <c:pt idx="14589">
                  <c:v>2.1417629999999998E-5</c:v>
                </c:pt>
                <c:pt idx="14590">
                  <c:v>2.1417919999999998E-5</c:v>
                </c:pt>
                <c:pt idx="14591">
                  <c:v>2.1418160000000002E-5</c:v>
                </c:pt>
                <c:pt idx="14592">
                  <c:v>2.1418250000000001E-5</c:v>
                </c:pt>
                <c:pt idx="14593">
                  <c:v>2.1418019999999999E-5</c:v>
                </c:pt>
                <c:pt idx="14594">
                  <c:v>2.1418269999999999E-5</c:v>
                </c:pt>
                <c:pt idx="14595">
                  <c:v>2.1418419999999999E-5</c:v>
                </c:pt>
                <c:pt idx="14596">
                  <c:v>2.1401920000000001E-5</c:v>
                </c:pt>
                <c:pt idx="14597">
                  <c:v>2.1394560000000001E-5</c:v>
                </c:pt>
                <c:pt idx="14598">
                  <c:v>2.139445E-5</c:v>
                </c:pt>
                <c:pt idx="14599">
                  <c:v>2.1394489999999999E-5</c:v>
                </c:pt>
                <c:pt idx="14600">
                  <c:v>2.1394810000000001E-5</c:v>
                </c:pt>
                <c:pt idx="14601">
                  <c:v>2.139499E-5</c:v>
                </c:pt>
                <c:pt idx="14602">
                  <c:v>2.1395590000000002E-5</c:v>
                </c:pt>
                <c:pt idx="14603">
                  <c:v>2.139533E-5</c:v>
                </c:pt>
                <c:pt idx="14604">
                  <c:v>2.1395530000000001E-5</c:v>
                </c:pt>
                <c:pt idx="14605">
                  <c:v>2.1395649999999999E-5</c:v>
                </c:pt>
                <c:pt idx="14606">
                  <c:v>2.139595E-5</c:v>
                </c:pt>
                <c:pt idx="14607">
                  <c:v>2.1396260000000001E-5</c:v>
                </c:pt>
                <c:pt idx="14608">
                  <c:v>2.139619E-5</c:v>
                </c:pt>
                <c:pt idx="14609">
                  <c:v>2.1396479999999999E-5</c:v>
                </c:pt>
                <c:pt idx="14610">
                  <c:v>2.1396850000000002E-5</c:v>
                </c:pt>
                <c:pt idx="14611">
                  <c:v>2.1396980000000001E-5</c:v>
                </c:pt>
                <c:pt idx="14612">
                  <c:v>2.1397339999999999E-5</c:v>
                </c:pt>
                <c:pt idx="14613">
                  <c:v>2.139741E-5</c:v>
                </c:pt>
                <c:pt idx="14614">
                  <c:v>2.1397539999999999E-5</c:v>
                </c:pt>
                <c:pt idx="14615">
                  <c:v>2.13977E-5</c:v>
                </c:pt>
                <c:pt idx="14616">
                  <c:v>2.1397919999999999E-5</c:v>
                </c:pt>
                <c:pt idx="14617">
                  <c:v>2.139818E-5</c:v>
                </c:pt>
                <c:pt idx="14618">
                  <c:v>2.138114E-5</c:v>
                </c:pt>
                <c:pt idx="14619">
                  <c:v>2.137377E-5</c:v>
                </c:pt>
                <c:pt idx="14620">
                  <c:v>2.137377E-5</c:v>
                </c:pt>
                <c:pt idx="14621">
                  <c:v>2.1374189999999999E-5</c:v>
                </c:pt>
                <c:pt idx="14622">
                  <c:v>2.13744E-5</c:v>
                </c:pt>
                <c:pt idx="14623">
                  <c:v>2.1374529999999999E-5</c:v>
                </c:pt>
                <c:pt idx="14624">
                  <c:v>2.1374510000000001E-5</c:v>
                </c:pt>
                <c:pt idx="14625">
                  <c:v>2.1374900000000001E-5</c:v>
                </c:pt>
                <c:pt idx="14626">
                  <c:v>2.137503E-5</c:v>
                </c:pt>
                <c:pt idx="14627">
                  <c:v>2.1375299999999998E-5</c:v>
                </c:pt>
                <c:pt idx="14628">
                  <c:v>2.137522E-5</c:v>
                </c:pt>
                <c:pt idx="14629">
                  <c:v>2.1375540000000002E-5</c:v>
                </c:pt>
                <c:pt idx="14630">
                  <c:v>2.137551E-5</c:v>
                </c:pt>
                <c:pt idx="14631">
                  <c:v>2.137586E-5</c:v>
                </c:pt>
                <c:pt idx="14632">
                  <c:v>2.13762E-5</c:v>
                </c:pt>
                <c:pt idx="14633">
                  <c:v>2.137629E-5</c:v>
                </c:pt>
                <c:pt idx="14634">
                  <c:v>2.137643E-5</c:v>
                </c:pt>
                <c:pt idx="14635">
                  <c:v>2.137644E-5</c:v>
                </c:pt>
                <c:pt idx="14636">
                  <c:v>2.1376669999999999E-5</c:v>
                </c:pt>
                <c:pt idx="14637">
                  <c:v>2.137649E-5</c:v>
                </c:pt>
                <c:pt idx="14638">
                  <c:v>2.137682E-5</c:v>
                </c:pt>
                <c:pt idx="14639">
                  <c:v>2.137672E-5</c:v>
                </c:pt>
                <c:pt idx="14640">
                  <c:v>2.1377090000000002E-5</c:v>
                </c:pt>
                <c:pt idx="14641">
                  <c:v>2.1360560000000001E-5</c:v>
                </c:pt>
                <c:pt idx="14642">
                  <c:v>2.1352770000000001E-5</c:v>
                </c:pt>
                <c:pt idx="14643">
                  <c:v>2.1352960000000001E-5</c:v>
                </c:pt>
                <c:pt idx="14644">
                  <c:v>2.1353169999999999E-5</c:v>
                </c:pt>
                <c:pt idx="14645">
                  <c:v>2.1353759999999999E-5</c:v>
                </c:pt>
                <c:pt idx="14646">
                  <c:v>2.1353880000000001E-5</c:v>
                </c:pt>
                <c:pt idx="14647">
                  <c:v>2.1354239999999999E-5</c:v>
                </c:pt>
                <c:pt idx="14648">
                  <c:v>2.135416E-5</c:v>
                </c:pt>
                <c:pt idx="14649">
                  <c:v>2.1354310000000001E-5</c:v>
                </c:pt>
                <c:pt idx="14650">
                  <c:v>2.1354479999999999E-5</c:v>
                </c:pt>
                <c:pt idx="14651">
                  <c:v>2.1354800000000001E-5</c:v>
                </c:pt>
                <c:pt idx="14652">
                  <c:v>2.135489E-5</c:v>
                </c:pt>
                <c:pt idx="14653">
                  <c:v>2.1355069999999999E-5</c:v>
                </c:pt>
                <c:pt idx="14654">
                  <c:v>2.1355090000000001E-5</c:v>
                </c:pt>
                <c:pt idx="14655">
                  <c:v>2.1354869999999999E-5</c:v>
                </c:pt>
                <c:pt idx="14656">
                  <c:v>2.1354959999999999E-5</c:v>
                </c:pt>
                <c:pt idx="14657">
                  <c:v>2.1355599999999999E-5</c:v>
                </c:pt>
                <c:pt idx="14658">
                  <c:v>2.135556E-5</c:v>
                </c:pt>
                <c:pt idx="14659">
                  <c:v>2.1355779999999998E-5</c:v>
                </c:pt>
                <c:pt idx="14660">
                  <c:v>2.1356079999999999E-5</c:v>
                </c:pt>
                <c:pt idx="14661">
                  <c:v>2.1356319999999999E-5</c:v>
                </c:pt>
                <c:pt idx="14662">
                  <c:v>2.1356160000000001E-5</c:v>
                </c:pt>
                <c:pt idx="14663">
                  <c:v>2.1339709999999999E-5</c:v>
                </c:pt>
                <c:pt idx="14664">
                  <c:v>2.133265E-5</c:v>
                </c:pt>
                <c:pt idx="14665">
                  <c:v>2.1332629999999998E-5</c:v>
                </c:pt>
                <c:pt idx="14666">
                  <c:v>2.1332679999999999E-5</c:v>
                </c:pt>
                <c:pt idx="14667">
                  <c:v>2.1332729999999999E-5</c:v>
                </c:pt>
                <c:pt idx="14668">
                  <c:v>2.1332760000000001E-5</c:v>
                </c:pt>
                <c:pt idx="14669">
                  <c:v>2.133362E-5</c:v>
                </c:pt>
                <c:pt idx="14670">
                  <c:v>2.1333659999999999E-5</c:v>
                </c:pt>
                <c:pt idx="14671">
                  <c:v>2.1333799999999999E-5</c:v>
                </c:pt>
                <c:pt idx="14672">
                  <c:v>2.1333709999999999E-5</c:v>
                </c:pt>
                <c:pt idx="14673">
                  <c:v>2.1333980000000001E-5</c:v>
                </c:pt>
                <c:pt idx="14674">
                  <c:v>2.1334210000000001E-5</c:v>
                </c:pt>
                <c:pt idx="14675">
                  <c:v>2.133459E-5</c:v>
                </c:pt>
                <c:pt idx="14676">
                  <c:v>2.133464E-5</c:v>
                </c:pt>
                <c:pt idx="14677">
                  <c:v>2.1334379999999999E-5</c:v>
                </c:pt>
                <c:pt idx="14678">
                  <c:v>2.133483E-5</c:v>
                </c:pt>
                <c:pt idx="14679">
                  <c:v>2.1334869999999999E-5</c:v>
                </c:pt>
                <c:pt idx="14680">
                  <c:v>2.1334769999999999E-5</c:v>
                </c:pt>
                <c:pt idx="14681">
                  <c:v>2.1334909999999999E-5</c:v>
                </c:pt>
                <c:pt idx="14682">
                  <c:v>2.1335000000000002E-5</c:v>
                </c:pt>
                <c:pt idx="14683">
                  <c:v>2.1335399999999999E-5</c:v>
                </c:pt>
                <c:pt idx="14684">
                  <c:v>2.133527E-5</c:v>
                </c:pt>
                <c:pt idx="14685">
                  <c:v>2.1335249999999999E-5</c:v>
                </c:pt>
                <c:pt idx="14686">
                  <c:v>2.131923E-5</c:v>
                </c:pt>
                <c:pt idx="14687">
                  <c:v>2.131173E-5</c:v>
                </c:pt>
                <c:pt idx="14688">
                  <c:v>2.1311669999999999E-5</c:v>
                </c:pt>
                <c:pt idx="14689">
                  <c:v>2.131231E-5</c:v>
                </c:pt>
                <c:pt idx="14690">
                  <c:v>2.1312349999999999E-5</c:v>
                </c:pt>
                <c:pt idx="14691">
                  <c:v>2.1312430000000002E-5</c:v>
                </c:pt>
                <c:pt idx="14692">
                  <c:v>2.1312689999999999E-5</c:v>
                </c:pt>
                <c:pt idx="14693">
                  <c:v>2.131308E-5</c:v>
                </c:pt>
                <c:pt idx="14694">
                  <c:v>2.1312960000000001E-5</c:v>
                </c:pt>
                <c:pt idx="14695">
                  <c:v>2.1313240000000001E-5</c:v>
                </c:pt>
                <c:pt idx="14696">
                  <c:v>2.1313499999999998E-5</c:v>
                </c:pt>
                <c:pt idx="14697">
                  <c:v>2.1313340000000001E-5</c:v>
                </c:pt>
                <c:pt idx="14698">
                  <c:v>2.1313530000000001E-5</c:v>
                </c:pt>
                <c:pt idx="14699">
                  <c:v>2.1313839999999999E-5</c:v>
                </c:pt>
                <c:pt idx="14700">
                  <c:v>2.1313549999999999E-5</c:v>
                </c:pt>
                <c:pt idx="14701">
                  <c:v>2.1313789999999998E-5</c:v>
                </c:pt>
                <c:pt idx="14702">
                  <c:v>2.131406E-5</c:v>
                </c:pt>
                <c:pt idx="14703">
                  <c:v>2.1313970000000001E-5</c:v>
                </c:pt>
                <c:pt idx="14704">
                  <c:v>2.1314210000000001E-5</c:v>
                </c:pt>
                <c:pt idx="14705">
                  <c:v>2.1314239999999999E-5</c:v>
                </c:pt>
                <c:pt idx="14706">
                  <c:v>2.131425E-5</c:v>
                </c:pt>
                <c:pt idx="14707">
                  <c:v>2.1314450000000001E-5</c:v>
                </c:pt>
                <c:pt idx="14708">
                  <c:v>2.1314479999999999E-5</c:v>
                </c:pt>
                <c:pt idx="14709">
                  <c:v>2.1298240000000002E-5</c:v>
                </c:pt>
                <c:pt idx="14710">
                  <c:v>2.1290630000000001E-5</c:v>
                </c:pt>
                <c:pt idx="14711">
                  <c:v>2.1291010000000001E-5</c:v>
                </c:pt>
                <c:pt idx="14712">
                  <c:v>2.129115E-5</c:v>
                </c:pt>
                <c:pt idx="14713">
                  <c:v>2.129149E-5</c:v>
                </c:pt>
                <c:pt idx="14714">
                  <c:v>2.129134E-5</c:v>
                </c:pt>
                <c:pt idx="14715">
                  <c:v>2.1291980000000001E-5</c:v>
                </c:pt>
                <c:pt idx="14716">
                  <c:v>2.1291750000000002E-5</c:v>
                </c:pt>
                <c:pt idx="14717">
                  <c:v>2.1291880000000001E-5</c:v>
                </c:pt>
                <c:pt idx="14718">
                  <c:v>2.1292049999999999E-5</c:v>
                </c:pt>
                <c:pt idx="14719">
                  <c:v>2.1292380000000002E-5</c:v>
                </c:pt>
                <c:pt idx="14720">
                  <c:v>2.1292280000000001E-5</c:v>
                </c:pt>
                <c:pt idx="14721">
                  <c:v>2.1292339999999999E-5</c:v>
                </c:pt>
                <c:pt idx="14722">
                  <c:v>2.1292879999999999E-5</c:v>
                </c:pt>
                <c:pt idx="14723">
                  <c:v>2.1292729999999999E-5</c:v>
                </c:pt>
                <c:pt idx="14724">
                  <c:v>2.12925E-5</c:v>
                </c:pt>
                <c:pt idx="14725">
                  <c:v>2.1292960000000002E-5</c:v>
                </c:pt>
                <c:pt idx="14726">
                  <c:v>2.1293059999999998E-5</c:v>
                </c:pt>
                <c:pt idx="14727">
                  <c:v>2.1293059999999998E-5</c:v>
                </c:pt>
                <c:pt idx="14728">
                  <c:v>2.1293309999999999E-5</c:v>
                </c:pt>
                <c:pt idx="14729">
                  <c:v>2.1292769999999998E-5</c:v>
                </c:pt>
                <c:pt idx="14730">
                  <c:v>2.1293290000000001E-5</c:v>
                </c:pt>
                <c:pt idx="14731">
                  <c:v>2.1277070000000001E-5</c:v>
                </c:pt>
                <c:pt idx="14732">
                  <c:v>2.1269700000000001E-5</c:v>
                </c:pt>
                <c:pt idx="14733">
                  <c:v>2.1269900000000001E-5</c:v>
                </c:pt>
                <c:pt idx="14734">
                  <c:v>2.1270109999999999E-5</c:v>
                </c:pt>
                <c:pt idx="14735">
                  <c:v>2.127012E-5</c:v>
                </c:pt>
                <c:pt idx="14736">
                  <c:v>2.1270280000000001E-5</c:v>
                </c:pt>
                <c:pt idx="14737">
                  <c:v>2.1270620000000001E-5</c:v>
                </c:pt>
                <c:pt idx="14738">
                  <c:v>2.127041E-5</c:v>
                </c:pt>
                <c:pt idx="14739">
                  <c:v>2.1270979999999999E-5</c:v>
                </c:pt>
                <c:pt idx="14740">
                  <c:v>2.1271129999999999E-5</c:v>
                </c:pt>
                <c:pt idx="14741">
                  <c:v>2.1271269999999999E-5</c:v>
                </c:pt>
                <c:pt idx="14742">
                  <c:v>2.1271490000000001E-5</c:v>
                </c:pt>
                <c:pt idx="14743">
                  <c:v>2.1271659999999999E-5</c:v>
                </c:pt>
                <c:pt idx="14744">
                  <c:v>2.127167E-5</c:v>
                </c:pt>
                <c:pt idx="14745">
                  <c:v>2.1271759999999999E-5</c:v>
                </c:pt>
                <c:pt idx="14746">
                  <c:v>2.1271700000000002E-5</c:v>
                </c:pt>
                <c:pt idx="14747">
                  <c:v>2.1272080000000001E-5</c:v>
                </c:pt>
                <c:pt idx="14748">
                  <c:v>2.1271880000000001E-5</c:v>
                </c:pt>
                <c:pt idx="14749">
                  <c:v>2.1271930000000001E-5</c:v>
                </c:pt>
                <c:pt idx="14750">
                  <c:v>2.1272139999999999E-5</c:v>
                </c:pt>
                <c:pt idx="14751">
                  <c:v>2.1272289999999999E-5</c:v>
                </c:pt>
                <c:pt idx="14752">
                  <c:v>2.12723E-5</c:v>
                </c:pt>
                <c:pt idx="14753">
                  <c:v>2.1272489999999999E-5</c:v>
                </c:pt>
                <c:pt idx="14754">
                  <c:v>2.125608E-5</c:v>
                </c:pt>
                <c:pt idx="14755">
                  <c:v>2.124872E-5</c:v>
                </c:pt>
                <c:pt idx="14756">
                  <c:v>2.1248949999999999E-5</c:v>
                </c:pt>
                <c:pt idx="14757">
                  <c:v>2.1249329999999999E-5</c:v>
                </c:pt>
                <c:pt idx="14758">
                  <c:v>2.1249479999999999E-5</c:v>
                </c:pt>
                <c:pt idx="14759">
                  <c:v>2.12495E-5</c:v>
                </c:pt>
                <c:pt idx="14760">
                  <c:v>2.124969E-5</c:v>
                </c:pt>
                <c:pt idx="14761">
                  <c:v>2.1249360000000001E-5</c:v>
                </c:pt>
                <c:pt idx="14762">
                  <c:v>2.1249819999999999E-5</c:v>
                </c:pt>
                <c:pt idx="14763">
                  <c:v>2.125007E-5</c:v>
                </c:pt>
                <c:pt idx="14764">
                  <c:v>2.1250380000000001E-5</c:v>
                </c:pt>
                <c:pt idx="14765">
                  <c:v>2.1250299999999999E-5</c:v>
                </c:pt>
                <c:pt idx="14766">
                  <c:v>2.1250520000000001E-5</c:v>
                </c:pt>
                <c:pt idx="14767">
                  <c:v>2.1250810000000001E-5</c:v>
                </c:pt>
                <c:pt idx="14768">
                  <c:v>2.125042E-5</c:v>
                </c:pt>
                <c:pt idx="14769">
                  <c:v>2.1250670000000001E-5</c:v>
                </c:pt>
                <c:pt idx="14770">
                  <c:v>2.1250779999999998E-5</c:v>
                </c:pt>
                <c:pt idx="14771">
                  <c:v>2.1250789999999999E-5</c:v>
                </c:pt>
                <c:pt idx="14772">
                  <c:v>2.125105E-5</c:v>
                </c:pt>
                <c:pt idx="14773">
                  <c:v>2.1250910000000001E-5</c:v>
                </c:pt>
                <c:pt idx="14774">
                  <c:v>2.1251079999999999E-5</c:v>
                </c:pt>
                <c:pt idx="14775">
                  <c:v>2.1251509999999999E-5</c:v>
                </c:pt>
                <c:pt idx="14776">
                  <c:v>2.1251010000000001E-5</c:v>
                </c:pt>
                <c:pt idx="14777">
                  <c:v>2.1234949999999999E-5</c:v>
                </c:pt>
                <c:pt idx="14778">
                  <c:v>2.122765E-5</c:v>
                </c:pt>
                <c:pt idx="14779">
                  <c:v>2.122784E-5</c:v>
                </c:pt>
                <c:pt idx="14780">
                  <c:v>2.122804E-5</c:v>
                </c:pt>
                <c:pt idx="14781">
                  <c:v>2.1228390000000001E-5</c:v>
                </c:pt>
                <c:pt idx="14782">
                  <c:v>2.1228509999999999E-5</c:v>
                </c:pt>
                <c:pt idx="14783">
                  <c:v>2.122852E-5</c:v>
                </c:pt>
                <c:pt idx="14784">
                  <c:v>2.1228749999999999E-5</c:v>
                </c:pt>
                <c:pt idx="14785">
                  <c:v>2.1228649999999999E-5</c:v>
                </c:pt>
                <c:pt idx="14786">
                  <c:v>2.1228939999999999E-5</c:v>
                </c:pt>
                <c:pt idx="14787">
                  <c:v>2.1228930000000001E-5</c:v>
                </c:pt>
                <c:pt idx="14788">
                  <c:v>2.122901E-5</c:v>
                </c:pt>
                <c:pt idx="14789">
                  <c:v>2.1229160000000001E-5</c:v>
                </c:pt>
                <c:pt idx="14790">
                  <c:v>2.1229310000000001E-5</c:v>
                </c:pt>
                <c:pt idx="14791">
                  <c:v>2.12294E-5</c:v>
                </c:pt>
                <c:pt idx="14792">
                  <c:v>2.1229020000000001E-5</c:v>
                </c:pt>
                <c:pt idx="14793">
                  <c:v>2.1229869999999999E-5</c:v>
                </c:pt>
                <c:pt idx="14794">
                  <c:v>2.1229469999999999E-5</c:v>
                </c:pt>
                <c:pt idx="14795">
                  <c:v>2.1229669999999999E-5</c:v>
                </c:pt>
                <c:pt idx="14796">
                  <c:v>2.1230059999999999E-5</c:v>
                </c:pt>
                <c:pt idx="14797">
                  <c:v>2.122993E-5</c:v>
                </c:pt>
                <c:pt idx="14798">
                  <c:v>2.1229850000000001E-5</c:v>
                </c:pt>
                <c:pt idx="14799">
                  <c:v>2.1230040000000001E-5</c:v>
                </c:pt>
                <c:pt idx="14800">
                  <c:v>2.121399E-5</c:v>
                </c:pt>
                <c:pt idx="14801">
                  <c:v>2.1206909999999999E-5</c:v>
                </c:pt>
                <c:pt idx="14802">
                  <c:v>2.1207009999999999E-5</c:v>
                </c:pt>
                <c:pt idx="14803">
                  <c:v>2.1206859999999999E-5</c:v>
                </c:pt>
                <c:pt idx="14804">
                  <c:v>2.1207220000000001E-5</c:v>
                </c:pt>
                <c:pt idx="14805">
                  <c:v>2.120745E-5</c:v>
                </c:pt>
                <c:pt idx="14806">
                  <c:v>2.1207009999999999E-5</c:v>
                </c:pt>
                <c:pt idx="14807">
                  <c:v>2.1207280000000001E-5</c:v>
                </c:pt>
                <c:pt idx="14808">
                  <c:v>2.1207929999999999E-5</c:v>
                </c:pt>
                <c:pt idx="14809">
                  <c:v>2.1207779999999999E-5</c:v>
                </c:pt>
                <c:pt idx="14810">
                  <c:v>2.1207879999999999E-5</c:v>
                </c:pt>
                <c:pt idx="14811">
                  <c:v>2.1208300000000002E-5</c:v>
                </c:pt>
                <c:pt idx="14812">
                  <c:v>2.1207960000000002E-5</c:v>
                </c:pt>
                <c:pt idx="14813">
                  <c:v>2.1208190000000001E-5</c:v>
                </c:pt>
                <c:pt idx="14814">
                  <c:v>2.120813E-5</c:v>
                </c:pt>
                <c:pt idx="14815">
                  <c:v>2.1208409999999999E-5</c:v>
                </c:pt>
                <c:pt idx="14816">
                  <c:v>2.1208250000000001E-5</c:v>
                </c:pt>
                <c:pt idx="14817">
                  <c:v>2.120843E-5</c:v>
                </c:pt>
                <c:pt idx="14818">
                  <c:v>2.1208590000000002E-5</c:v>
                </c:pt>
                <c:pt idx="14819">
                  <c:v>2.1208290000000001E-5</c:v>
                </c:pt>
                <c:pt idx="14820">
                  <c:v>2.1208459999999999E-5</c:v>
                </c:pt>
                <c:pt idx="14821">
                  <c:v>2.1208640000000002E-5</c:v>
                </c:pt>
                <c:pt idx="14822">
                  <c:v>2.1208920000000001E-5</c:v>
                </c:pt>
                <c:pt idx="14823">
                  <c:v>2.1192890000000001E-5</c:v>
                </c:pt>
                <c:pt idx="14824">
                  <c:v>2.1185599999999999E-5</c:v>
                </c:pt>
                <c:pt idx="14825">
                  <c:v>2.1185699999999999E-5</c:v>
                </c:pt>
                <c:pt idx="14826">
                  <c:v>2.118556E-5</c:v>
                </c:pt>
                <c:pt idx="14827">
                  <c:v>2.1185580000000001E-5</c:v>
                </c:pt>
                <c:pt idx="14828">
                  <c:v>2.118586E-5</c:v>
                </c:pt>
                <c:pt idx="14829">
                  <c:v>2.1186169999999998E-5</c:v>
                </c:pt>
                <c:pt idx="14830">
                  <c:v>2.1186310000000001E-5</c:v>
                </c:pt>
                <c:pt idx="14831">
                  <c:v>2.1186500000000001E-5</c:v>
                </c:pt>
                <c:pt idx="14832">
                  <c:v>2.1186219999999999E-5</c:v>
                </c:pt>
                <c:pt idx="14833">
                  <c:v>2.1186550000000001E-5</c:v>
                </c:pt>
                <c:pt idx="14834">
                  <c:v>2.1186559999999999E-5</c:v>
                </c:pt>
                <c:pt idx="14835">
                  <c:v>2.1186880000000001E-5</c:v>
                </c:pt>
                <c:pt idx="14836">
                  <c:v>2.1187170000000001E-5</c:v>
                </c:pt>
                <c:pt idx="14837">
                  <c:v>2.1186890000000001E-5</c:v>
                </c:pt>
                <c:pt idx="14838">
                  <c:v>2.118696E-5</c:v>
                </c:pt>
                <c:pt idx="14839">
                  <c:v>2.118692E-5</c:v>
                </c:pt>
                <c:pt idx="14840">
                  <c:v>2.118716E-5</c:v>
                </c:pt>
                <c:pt idx="14841">
                  <c:v>2.118741E-5</c:v>
                </c:pt>
                <c:pt idx="14842">
                  <c:v>2.1187139999999999E-5</c:v>
                </c:pt>
                <c:pt idx="14843">
                  <c:v>2.1187239999999999E-5</c:v>
                </c:pt>
                <c:pt idx="14844">
                  <c:v>2.118702E-5</c:v>
                </c:pt>
                <c:pt idx="14845">
                  <c:v>2.1187379999999998E-5</c:v>
                </c:pt>
                <c:pt idx="14846">
                  <c:v>2.1171680000000001E-5</c:v>
                </c:pt>
                <c:pt idx="14847">
                  <c:v>2.1164049999999999E-5</c:v>
                </c:pt>
                <c:pt idx="14848">
                  <c:v>2.1164339999999999E-5</c:v>
                </c:pt>
                <c:pt idx="14849">
                  <c:v>2.1164660000000001E-5</c:v>
                </c:pt>
                <c:pt idx="14850">
                  <c:v>2.116459E-5</c:v>
                </c:pt>
                <c:pt idx="14851">
                  <c:v>2.116479E-5</c:v>
                </c:pt>
                <c:pt idx="14852">
                  <c:v>2.1165159999999999E-5</c:v>
                </c:pt>
                <c:pt idx="14853">
                  <c:v>2.1164909999999999E-5</c:v>
                </c:pt>
                <c:pt idx="14854">
                  <c:v>2.1165180000000001E-5</c:v>
                </c:pt>
                <c:pt idx="14855">
                  <c:v>2.1165109999999999E-5</c:v>
                </c:pt>
                <c:pt idx="14856">
                  <c:v>2.1165280000000001E-5</c:v>
                </c:pt>
                <c:pt idx="14857">
                  <c:v>2.1165480000000001E-5</c:v>
                </c:pt>
                <c:pt idx="14858">
                  <c:v>2.1165349999999999E-5</c:v>
                </c:pt>
                <c:pt idx="14859">
                  <c:v>2.1165729999999998E-5</c:v>
                </c:pt>
                <c:pt idx="14860">
                  <c:v>2.1165779999999998E-5</c:v>
                </c:pt>
                <c:pt idx="14861">
                  <c:v>2.1165770000000001E-5</c:v>
                </c:pt>
                <c:pt idx="14862">
                  <c:v>2.1166179999999999E-5</c:v>
                </c:pt>
                <c:pt idx="14863">
                  <c:v>2.1165620000000001E-5</c:v>
                </c:pt>
                <c:pt idx="14864">
                  <c:v>2.116605E-5</c:v>
                </c:pt>
                <c:pt idx="14865">
                  <c:v>2.116619E-5</c:v>
                </c:pt>
                <c:pt idx="14866">
                  <c:v>2.116604E-5</c:v>
                </c:pt>
                <c:pt idx="14867">
                  <c:v>2.1166079999999999E-5</c:v>
                </c:pt>
                <c:pt idx="14868">
                  <c:v>2.1165680000000002E-5</c:v>
                </c:pt>
                <c:pt idx="14869">
                  <c:v>2.115016E-5</c:v>
                </c:pt>
                <c:pt idx="14870">
                  <c:v>2.1142969999999999E-5</c:v>
                </c:pt>
                <c:pt idx="14871">
                  <c:v>2.1143219999999999E-5</c:v>
                </c:pt>
                <c:pt idx="14872">
                  <c:v>2.1143400000000002E-5</c:v>
                </c:pt>
                <c:pt idx="14873">
                  <c:v>2.1143799999999999E-5</c:v>
                </c:pt>
                <c:pt idx="14874">
                  <c:v>2.1143549999999999E-5</c:v>
                </c:pt>
                <c:pt idx="14875">
                  <c:v>2.1143680000000001E-5</c:v>
                </c:pt>
                <c:pt idx="14876">
                  <c:v>2.1143740000000002E-5</c:v>
                </c:pt>
                <c:pt idx="14877">
                  <c:v>2.1143830000000001E-5</c:v>
                </c:pt>
                <c:pt idx="14878">
                  <c:v>2.1143789999999998E-5</c:v>
                </c:pt>
                <c:pt idx="14879">
                  <c:v>2.114386E-5</c:v>
                </c:pt>
                <c:pt idx="14880">
                  <c:v>2.1143740000000002E-5</c:v>
                </c:pt>
                <c:pt idx="14881">
                  <c:v>2.1143939999999999E-5</c:v>
                </c:pt>
                <c:pt idx="14882">
                  <c:v>2.1144170000000001E-5</c:v>
                </c:pt>
                <c:pt idx="14883">
                  <c:v>2.1144179999999999E-5</c:v>
                </c:pt>
                <c:pt idx="14884">
                  <c:v>2.1144220000000001E-5</c:v>
                </c:pt>
                <c:pt idx="14885">
                  <c:v>2.1144189999999999E-5</c:v>
                </c:pt>
                <c:pt idx="14886">
                  <c:v>2.114411E-5</c:v>
                </c:pt>
                <c:pt idx="14887">
                  <c:v>2.1144329999999999E-5</c:v>
                </c:pt>
                <c:pt idx="14888">
                  <c:v>2.1144460000000001E-5</c:v>
                </c:pt>
                <c:pt idx="14889">
                  <c:v>2.1144419999999998E-5</c:v>
                </c:pt>
                <c:pt idx="14890">
                  <c:v>2.114464E-5</c:v>
                </c:pt>
                <c:pt idx="14891">
                  <c:v>2.1144320000000002E-5</c:v>
                </c:pt>
                <c:pt idx="14892">
                  <c:v>2.112889E-5</c:v>
                </c:pt>
                <c:pt idx="14893">
                  <c:v>2.1121310000000001E-5</c:v>
                </c:pt>
                <c:pt idx="14894">
                  <c:v>2.1121569999999999E-5</c:v>
                </c:pt>
                <c:pt idx="14895">
                  <c:v>2.1121709999999999E-5</c:v>
                </c:pt>
                <c:pt idx="14896">
                  <c:v>2.1121800000000002E-5</c:v>
                </c:pt>
                <c:pt idx="14897">
                  <c:v>2.1122080000000001E-5</c:v>
                </c:pt>
                <c:pt idx="14898">
                  <c:v>2.112212E-5</c:v>
                </c:pt>
                <c:pt idx="14899">
                  <c:v>2.112207E-5</c:v>
                </c:pt>
                <c:pt idx="14900">
                  <c:v>2.112231E-5</c:v>
                </c:pt>
                <c:pt idx="14901">
                  <c:v>2.11225E-5</c:v>
                </c:pt>
                <c:pt idx="14902">
                  <c:v>2.112255E-5</c:v>
                </c:pt>
                <c:pt idx="14903">
                  <c:v>2.1122520000000001E-5</c:v>
                </c:pt>
                <c:pt idx="14904">
                  <c:v>2.112231E-5</c:v>
                </c:pt>
                <c:pt idx="14905">
                  <c:v>2.1122320000000001E-5</c:v>
                </c:pt>
                <c:pt idx="14906">
                  <c:v>2.1122769999999998E-5</c:v>
                </c:pt>
                <c:pt idx="14907">
                  <c:v>2.1122910000000001E-5</c:v>
                </c:pt>
                <c:pt idx="14908">
                  <c:v>2.1122380000000002E-5</c:v>
                </c:pt>
                <c:pt idx="14909">
                  <c:v>2.1122570000000001E-5</c:v>
                </c:pt>
                <c:pt idx="14910">
                  <c:v>2.1122639999999999E-5</c:v>
                </c:pt>
                <c:pt idx="14911">
                  <c:v>2.1122829999999999E-5</c:v>
                </c:pt>
                <c:pt idx="14912">
                  <c:v>2.112245E-5</c:v>
                </c:pt>
                <c:pt idx="14913">
                  <c:v>2.112284E-5</c:v>
                </c:pt>
                <c:pt idx="14914">
                  <c:v>2.1122900000000001E-5</c:v>
                </c:pt>
                <c:pt idx="14915">
                  <c:v>2.1122679999999999E-5</c:v>
                </c:pt>
                <c:pt idx="14916">
                  <c:v>2.110763E-5</c:v>
                </c:pt>
                <c:pt idx="14917">
                  <c:v>2.1100340000000001E-5</c:v>
                </c:pt>
                <c:pt idx="14918">
                  <c:v>2.1100409999999999E-5</c:v>
                </c:pt>
                <c:pt idx="14919">
                  <c:v>2.1100449999999999E-5</c:v>
                </c:pt>
                <c:pt idx="14920">
                  <c:v>2.1100639999999999E-5</c:v>
                </c:pt>
                <c:pt idx="14921">
                  <c:v>2.1100589999999998E-5</c:v>
                </c:pt>
                <c:pt idx="14922">
                  <c:v>2.110081E-5</c:v>
                </c:pt>
                <c:pt idx="14923">
                  <c:v>2.110076E-5</c:v>
                </c:pt>
                <c:pt idx="14924">
                  <c:v>2.1100939999999999E-5</c:v>
                </c:pt>
                <c:pt idx="14925">
                  <c:v>2.1100879999999998E-5</c:v>
                </c:pt>
                <c:pt idx="14926">
                  <c:v>2.1100720000000001E-5</c:v>
                </c:pt>
                <c:pt idx="14927">
                  <c:v>2.110114E-5</c:v>
                </c:pt>
                <c:pt idx="14928">
                  <c:v>2.1101129999999999E-5</c:v>
                </c:pt>
                <c:pt idx="14929">
                  <c:v>2.1101329999999999E-5</c:v>
                </c:pt>
                <c:pt idx="14930">
                  <c:v>2.1101469999999999E-5</c:v>
                </c:pt>
                <c:pt idx="14931">
                  <c:v>2.110119E-5</c:v>
                </c:pt>
                <c:pt idx="14932">
                  <c:v>2.110148E-5</c:v>
                </c:pt>
                <c:pt idx="14933">
                  <c:v>2.1101279999999999E-5</c:v>
                </c:pt>
                <c:pt idx="14934">
                  <c:v>2.1101360000000002E-5</c:v>
                </c:pt>
                <c:pt idx="14935">
                  <c:v>2.1101369999999999E-5</c:v>
                </c:pt>
                <c:pt idx="14936">
                  <c:v>2.1101129999999999E-5</c:v>
                </c:pt>
                <c:pt idx="14937">
                  <c:v>2.1101519999999999E-5</c:v>
                </c:pt>
                <c:pt idx="14938">
                  <c:v>2.110148E-5</c:v>
                </c:pt>
                <c:pt idx="14939">
                  <c:v>2.1085589999999999E-5</c:v>
                </c:pt>
                <c:pt idx="14940">
                  <c:v>2.1078780000000001E-5</c:v>
                </c:pt>
                <c:pt idx="14941">
                  <c:v>2.107853E-5</c:v>
                </c:pt>
                <c:pt idx="14942">
                  <c:v>2.1078780000000001E-5</c:v>
                </c:pt>
                <c:pt idx="14943">
                  <c:v>2.1079170000000001E-5</c:v>
                </c:pt>
                <c:pt idx="14944">
                  <c:v>2.1079360000000001E-5</c:v>
                </c:pt>
                <c:pt idx="14945">
                  <c:v>2.1079260000000001E-5</c:v>
                </c:pt>
                <c:pt idx="14946">
                  <c:v>2.1079170000000001E-5</c:v>
                </c:pt>
                <c:pt idx="14947">
                  <c:v>2.1079220000000001E-5</c:v>
                </c:pt>
                <c:pt idx="14948">
                  <c:v>2.107949E-5</c:v>
                </c:pt>
                <c:pt idx="14949">
                  <c:v>2.1079800000000001E-5</c:v>
                </c:pt>
                <c:pt idx="14950">
                  <c:v>2.1079529999999999E-5</c:v>
                </c:pt>
                <c:pt idx="14951">
                  <c:v>2.1079669999999999E-5</c:v>
                </c:pt>
                <c:pt idx="14952">
                  <c:v>2.1079460000000001E-5</c:v>
                </c:pt>
                <c:pt idx="14953">
                  <c:v>2.1079619999999999E-5</c:v>
                </c:pt>
                <c:pt idx="14954">
                  <c:v>2.1079619999999999E-5</c:v>
                </c:pt>
                <c:pt idx="14955">
                  <c:v>2.107969E-5</c:v>
                </c:pt>
                <c:pt idx="14956">
                  <c:v>2.1079809999999998E-5</c:v>
                </c:pt>
                <c:pt idx="14957">
                  <c:v>2.1079410000000001E-5</c:v>
                </c:pt>
                <c:pt idx="14958">
                  <c:v>2.1079669999999999E-5</c:v>
                </c:pt>
                <c:pt idx="14959">
                  <c:v>2.107998E-5</c:v>
                </c:pt>
                <c:pt idx="14960">
                  <c:v>2.107969E-5</c:v>
                </c:pt>
                <c:pt idx="14961">
                  <c:v>2.1079619999999999E-5</c:v>
                </c:pt>
                <c:pt idx="14962">
                  <c:v>2.1079629999999999E-5</c:v>
                </c:pt>
                <c:pt idx="14963">
                  <c:v>2.1064020000000002E-5</c:v>
                </c:pt>
                <c:pt idx="14964">
                  <c:v>2.1056809999999999E-5</c:v>
                </c:pt>
                <c:pt idx="14965">
                  <c:v>2.1057430000000001E-5</c:v>
                </c:pt>
                <c:pt idx="14966">
                  <c:v>2.1057430000000001E-5</c:v>
                </c:pt>
                <c:pt idx="14967">
                  <c:v>2.1057430000000001E-5</c:v>
                </c:pt>
                <c:pt idx="14968">
                  <c:v>2.1057470000000001E-5</c:v>
                </c:pt>
                <c:pt idx="14969">
                  <c:v>2.10577E-5</c:v>
                </c:pt>
                <c:pt idx="14970">
                  <c:v>2.105761E-5</c:v>
                </c:pt>
                <c:pt idx="14971">
                  <c:v>2.1057729999999999E-5</c:v>
                </c:pt>
                <c:pt idx="14972">
                  <c:v>2.1057389999999999E-5</c:v>
                </c:pt>
                <c:pt idx="14973">
                  <c:v>2.1057339999999999E-5</c:v>
                </c:pt>
                <c:pt idx="14974">
                  <c:v>2.1057639999999999E-5</c:v>
                </c:pt>
                <c:pt idx="14975">
                  <c:v>2.1057729999999999E-5</c:v>
                </c:pt>
                <c:pt idx="14976">
                  <c:v>2.1057589999999999E-5</c:v>
                </c:pt>
                <c:pt idx="14977">
                  <c:v>2.1057679999999999E-5</c:v>
                </c:pt>
                <c:pt idx="14978">
                  <c:v>2.105785E-5</c:v>
                </c:pt>
                <c:pt idx="14979">
                  <c:v>2.1057710000000001E-5</c:v>
                </c:pt>
                <c:pt idx="14980">
                  <c:v>2.1057720000000001E-5</c:v>
                </c:pt>
                <c:pt idx="14981">
                  <c:v>2.1057480000000002E-5</c:v>
                </c:pt>
                <c:pt idx="14982">
                  <c:v>2.1057399999999999E-5</c:v>
                </c:pt>
                <c:pt idx="14983">
                  <c:v>2.1057710000000001E-5</c:v>
                </c:pt>
                <c:pt idx="14984">
                  <c:v>2.1057589999999999E-5</c:v>
                </c:pt>
                <c:pt idx="14985">
                  <c:v>2.1057689999999999E-5</c:v>
                </c:pt>
                <c:pt idx="14986">
                  <c:v>2.104254E-5</c:v>
                </c:pt>
                <c:pt idx="14987">
                  <c:v>2.1035309999999999E-5</c:v>
                </c:pt>
                <c:pt idx="14988">
                  <c:v>2.103532E-5</c:v>
                </c:pt>
                <c:pt idx="14989">
                  <c:v>2.1035749999999999E-5</c:v>
                </c:pt>
                <c:pt idx="14990">
                  <c:v>2.1035499999999999E-5</c:v>
                </c:pt>
                <c:pt idx="14991">
                  <c:v>2.103562E-5</c:v>
                </c:pt>
                <c:pt idx="14992">
                  <c:v>2.1035770000000001E-5</c:v>
                </c:pt>
                <c:pt idx="14993">
                  <c:v>2.1035639999999998E-5</c:v>
                </c:pt>
                <c:pt idx="14994">
                  <c:v>2.1035680000000001E-5</c:v>
                </c:pt>
                <c:pt idx="14995">
                  <c:v>2.103586E-5</c:v>
                </c:pt>
                <c:pt idx="14996">
                  <c:v>2.1035630000000001E-5</c:v>
                </c:pt>
                <c:pt idx="14997">
                  <c:v>2.1036070000000001E-5</c:v>
                </c:pt>
                <c:pt idx="14998">
                  <c:v>2.1035839999999999E-5</c:v>
                </c:pt>
                <c:pt idx="14999">
                  <c:v>2.1035830000000002E-5</c:v>
                </c:pt>
                <c:pt idx="15000">
                  <c:v>2.1035780000000001E-5</c:v>
                </c:pt>
                <c:pt idx="15001">
                  <c:v>2.103591E-5</c:v>
                </c:pt>
                <c:pt idx="15002">
                  <c:v>2.1036010000000001E-5</c:v>
                </c:pt>
                <c:pt idx="15003">
                  <c:v>2.103591E-5</c:v>
                </c:pt>
                <c:pt idx="15004">
                  <c:v>2.1035689999999998E-5</c:v>
                </c:pt>
                <c:pt idx="15005">
                  <c:v>2.103581E-5</c:v>
                </c:pt>
                <c:pt idx="15006">
                  <c:v>2.1035789999999999E-5</c:v>
                </c:pt>
                <c:pt idx="15007">
                  <c:v>2.103561E-5</c:v>
                </c:pt>
                <c:pt idx="15008">
                  <c:v>2.1035530000000001E-5</c:v>
                </c:pt>
                <c:pt idx="15009">
                  <c:v>2.1035649999999999E-5</c:v>
                </c:pt>
                <c:pt idx="15010">
                  <c:v>2.102031E-5</c:v>
                </c:pt>
                <c:pt idx="15011">
                  <c:v>2.101319E-5</c:v>
                </c:pt>
                <c:pt idx="15012">
                  <c:v>2.1013250000000001E-5</c:v>
                </c:pt>
                <c:pt idx="15013">
                  <c:v>2.101334E-5</c:v>
                </c:pt>
                <c:pt idx="15014">
                  <c:v>2.1013419999999999E-5</c:v>
                </c:pt>
                <c:pt idx="15015">
                  <c:v>2.1013559999999999E-5</c:v>
                </c:pt>
                <c:pt idx="15016">
                  <c:v>2.1013859999999999E-5</c:v>
                </c:pt>
                <c:pt idx="15017">
                  <c:v>2.101334E-5</c:v>
                </c:pt>
                <c:pt idx="15018">
                  <c:v>2.1013559999999999E-5</c:v>
                </c:pt>
                <c:pt idx="15019">
                  <c:v>2.1013809999999999E-5</c:v>
                </c:pt>
                <c:pt idx="15020">
                  <c:v>2.101373E-5</c:v>
                </c:pt>
                <c:pt idx="15021">
                  <c:v>2.101373E-5</c:v>
                </c:pt>
                <c:pt idx="15022">
                  <c:v>2.101363E-5</c:v>
                </c:pt>
                <c:pt idx="15023">
                  <c:v>2.1013699999999998E-5</c:v>
                </c:pt>
                <c:pt idx="15024">
                  <c:v>2.101334E-5</c:v>
                </c:pt>
                <c:pt idx="15025">
                  <c:v>2.101362E-5</c:v>
                </c:pt>
                <c:pt idx="15026">
                  <c:v>2.1013269999999999E-5</c:v>
                </c:pt>
                <c:pt idx="15027">
                  <c:v>2.1013509999999999E-5</c:v>
                </c:pt>
                <c:pt idx="15028">
                  <c:v>2.1013519999999999E-5</c:v>
                </c:pt>
                <c:pt idx="15029">
                  <c:v>2.1013519999999999E-5</c:v>
                </c:pt>
                <c:pt idx="15030">
                  <c:v>2.101363E-5</c:v>
                </c:pt>
                <c:pt idx="15031">
                  <c:v>2.1013659999999999E-5</c:v>
                </c:pt>
                <c:pt idx="15032">
                  <c:v>2.1013659999999999E-5</c:v>
                </c:pt>
                <c:pt idx="15033">
                  <c:v>2.0998100000000001E-5</c:v>
                </c:pt>
                <c:pt idx="15034">
                  <c:v>2.09913E-5</c:v>
                </c:pt>
                <c:pt idx="15035">
                  <c:v>2.0991210000000001E-5</c:v>
                </c:pt>
                <c:pt idx="15036">
                  <c:v>2.09914E-5</c:v>
                </c:pt>
                <c:pt idx="15037">
                  <c:v>2.0991909999999999E-5</c:v>
                </c:pt>
                <c:pt idx="15038">
                  <c:v>2.0991550000000001E-5</c:v>
                </c:pt>
                <c:pt idx="15039">
                  <c:v>2.0991610000000001E-5</c:v>
                </c:pt>
                <c:pt idx="15040">
                  <c:v>2.099183E-5</c:v>
                </c:pt>
                <c:pt idx="15041">
                  <c:v>2.099179E-5</c:v>
                </c:pt>
                <c:pt idx="15042">
                  <c:v>2.0992009999999999E-5</c:v>
                </c:pt>
                <c:pt idx="15043">
                  <c:v>2.099178E-5</c:v>
                </c:pt>
                <c:pt idx="15044">
                  <c:v>2.0991650000000001E-5</c:v>
                </c:pt>
                <c:pt idx="15045">
                  <c:v>2.0991719999999999E-5</c:v>
                </c:pt>
                <c:pt idx="15046">
                  <c:v>2.0991800000000001E-5</c:v>
                </c:pt>
                <c:pt idx="15047">
                  <c:v>2.0992109999999999E-5</c:v>
                </c:pt>
                <c:pt idx="15048">
                  <c:v>2.0991650000000001E-5</c:v>
                </c:pt>
                <c:pt idx="15049">
                  <c:v>2.0991859999999999E-5</c:v>
                </c:pt>
                <c:pt idx="15050">
                  <c:v>2.0991610000000001E-5</c:v>
                </c:pt>
                <c:pt idx="15051">
                  <c:v>2.0991769999999999E-5</c:v>
                </c:pt>
                <c:pt idx="15052">
                  <c:v>2.099169E-5</c:v>
                </c:pt>
                <c:pt idx="15053">
                  <c:v>2.0991900000000001E-5</c:v>
                </c:pt>
                <c:pt idx="15054">
                  <c:v>2.0991869999999999E-5</c:v>
                </c:pt>
                <c:pt idx="15055">
                  <c:v>2.0991700000000001E-5</c:v>
                </c:pt>
                <c:pt idx="15056">
                  <c:v>2.099178E-5</c:v>
                </c:pt>
                <c:pt idx="15057">
                  <c:v>2.0976409999999999E-5</c:v>
                </c:pt>
                <c:pt idx="15058">
                  <c:v>2.0969370000000001E-5</c:v>
                </c:pt>
                <c:pt idx="15059">
                  <c:v>2.0969869999999999E-5</c:v>
                </c:pt>
                <c:pt idx="15060">
                  <c:v>2.0969610000000001E-5</c:v>
                </c:pt>
                <c:pt idx="15061">
                  <c:v>2.0969929999999999E-5</c:v>
                </c:pt>
                <c:pt idx="15062">
                  <c:v>2.0969729999999999E-5</c:v>
                </c:pt>
                <c:pt idx="15063">
                  <c:v>2.0969670000000001E-5</c:v>
                </c:pt>
                <c:pt idx="15064">
                  <c:v>2.0969910000000001E-5</c:v>
                </c:pt>
                <c:pt idx="15065">
                  <c:v>2.0969910000000001E-5</c:v>
                </c:pt>
                <c:pt idx="15066">
                  <c:v>2.0969969999999999E-5</c:v>
                </c:pt>
                <c:pt idx="15067">
                  <c:v>2.0970190000000001E-5</c:v>
                </c:pt>
                <c:pt idx="15068">
                  <c:v>2.096999E-5</c:v>
                </c:pt>
                <c:pt idx="15069">
                  <c:v>2.097013E-5</c:v>
                </c:pt>
                <c:pt idx="15070">
                  <c:v>2.0969729999999999E-5</c:v>
                </c:pt>
                <c:pt idx="15071">
                  <c:v>2.0969720000000002E-5</c:v>
                </c:pt>
                <c:pt idx="15072">
                  <c:v>2.0970050000000001E-5</c:v>
                </c:pt>
                <c:pt idx="15073">
                  <c:v>2.0970119999999999E-5</c:v>
                </c:pt>
                <c:pt idx="15074">
                  <c:v>2.096989E-5</c:v>
                </c:pt>
                <c:pt idx="15075">
                  <c:v>2.096985E-5</c:v>
                </c:pt>
                <c:pt idx="15076">
                  <c:v>2.0970010000000002E-5</c:v>
                </c:pt>
                <c:pt idx="15077">
                  <c:v>2.0969720000000002E-5</c:v>
                </c:pt>
                <c:pt idx="15078">
                  <c:v>2.096955E-5</c:v>
                </c:pt>
                <c:pt idx="15079">
                  <c:v>2.0969810000000001E-5</c:v>
                </c:pt>
                <c:pt idx="15080">
                  <c:v>2.0969919999999999E-5</c:v>
                </c:pt>
                <c:pt idx="15081">
                  <c:v>2.0954360000000001E-5</c:v>
                </c:pt>
                <c:pt idx="15082">
                  <c:v>2.0947789999999999E-5</c:v>
                </c:pt>
                <c:pt idx="15083">
                  <c:v>2.0947830000000002E-5</c:v>
                </c:pt>
                <c:pt idx="15084">
                  <c:v>2.094766E-5</c:v>
                </c:pt>
                <c:pt idx="15085">
                  <c:v>2.0947839999999999E-5</c:v>
                </c:pt>
                <c:pt idx="15086">
                  <c:v>2.094805E-5</c:v>
                </c:pt>
                <c:pt idx="15087">
                  <c:v>2.0947960000000001E-5</c:v>
                </c:pt>
                <c:pt idx="15088">
                  <c:v>2.094781E-5</c:v>
                </c:pt>
                <c:pt idx="15089">
                  <c:v>2.0947739999999999E-5</c:v>
                </c:pt>
                <c:pt idx="15090">
                  <c:v>2.0947820000000001E-5</c:v>
                </c:pt>
                <c:pt idx="15091">
                  <c:v>2.094805E-5</c:v>
                </c:pt>
                <c:pt idx="15092">
                  <c:v>2.0948079999999999E-5</c:v>
                </c:pt>
                <c:pt idx="15093">
                  <c:v>2.0947920000000001E-5</c:v>
                </c:pt>
                <c:pt idx="15094">
                  <c:v>2.0947929999999999E-5</c:v>
                </c:pt>
                <c:pt idx="15095">
                  <c:v>2.0947870000000001E-5</c:v>
                </c:pt>
                <c:pt idx="15096">
                  <c:v>2.094786E-5</c:v>
                </c:pt>
                <c:pt idx="15097">
                  <c:v>2.0947720000000001E-5</c:v>
                </c:pt>
                <c:pt idx="15098">
                  <c:v>2.0947770000000001E-5</c:v>
                </c:pt>
                <c:pt idx="15099">
                  <c:v>2.094771E-5</c:v>
                </c:pt>
                <c:pt idx="15100">
                  <c:v>2.0947689999999999E-5</c:v>
                </c:pt>
                <c:pt idx="15101">
                  <c:v>2.094781E-5</c:v>
                </c:pt>
                <c:pt idx="15102">
                  <c:v>2.0947879999999998E-5</c:v>
                </c:pt>
                <c:pt idx="15103">
                  <c:v>2.094757E-5</c:v>
                </c:pt>
                <c:pt idx="15104">
                  <c:v>2.0947440000000001E-5</c:v>
                </c:pt>
                <c:pt idx="15105">
                  <c:v>2.0932380000000002E-5</c:v>
                </c:pt>
                <c:pt idx="15106">
                  <c:v>2.0925559999999999E-5</c:v>
                </c:pt>
                <c:pt idx="15107">
                  <c:v>2.0925690000000001E-5</c:v>
                </c:pt>
                <c:pt idx="15108">
                  <c:v>2.0925699999999999E-5</c:v>
                </c:pt>
                <c:pt idx="15109">
                  <c:v>2.0925740000000001E-5</c:v>
                </c:pt>
                <c:pt idx="15110">
                  <c:v>2.0926020000000001E-5</c:v>
                </c:pt>
                <c:pt idx="15111">
                  <c:v>2.092587E-5</c:v>
                </c:pt>
                <c:pt idx="15112">
                  <c:v>2.0925939999999998E-5</c:v>
                </c:pt>
                <c:pt idx="15113">
                  <c:v>2.0925830000000001E-5</c:v>
                </c:pt>
                <c:pt idx="15114">
                  <c:v>2.092587E-5</c:v>
                </c:pt>
                <c:pt idx="15115">
                  <c:v>2.092592E-5</c:v>
                </c:pt>
                <c:pt idx="15116">
                  <c:v>2.0925949999999999E-5</c:v>
                </c:pt>
                <c:pt idx="15117">
                  <c:v>2.0926139999999999E-5</c:v>
                </c:pt>
                <c:pt idx="15118">
                  <c:v>2.092586E-5</c:v>
                </c:pt>
                <c:pt idx="15119">
                  <c:v>2.0925980000000001E-5</c:v>
                </c:pt>
                <c:pt idx="15120">
                  <c:v>2.092615E-5</c:v>
                </c:pt>
                <c:pt idx="15121">
                  <c:v>2.0926080000000001E-5</c:v>
                </c:pt>
                <c:pt idx="15122">
                  <c:v>2.0925949999999999E-5</c:v>
                </c:pt>
                <c:pt idx="15123">
                  <c:v>2.092586E-5</c:v>
                </c:pt>
                <c:pt idx="15124">
                  <c:v>2.092582E-5</c:v>
                </c:pt>
                <c:pt idx="15125">
                  <c:v>2.0925740000000001E-5</c:v>
                </c:pt>
                <c:pt idx="15126">
                  <c:v>2.092606E-5</c:v>
                </c:pt>
                <c:pt idx="15127">
                  <c:v>2.092577E-5</c:v>
                </c:pt>
                <c:pt idx="15128">
                  <c:v>2.092557E-5</c:v>
                </c:pt>
                <c:pt idx="15129">
                  <c:v>2.0911E-5</c:v>
                </c:pt>
                <c:pt idx="15130">
                  <c:v>2.0903819999999999E-5</c:v>
                </c:pt>
                <c:pt idx="15131">
                  <c:v>2.0904090000000001E-5</c:v>
                </c:pt>
                <c:pt idx="15132">
                  <c:v>2.090436E-5</c:v>
                </c:pt>
                <c:pt idx="15133">
                  <c:v>2.0904249999999999E-5</c:v>
                </c:pt>
                <c:pt idx="15134">
                  <c:v>2.090398E-5</c:v>
                </c:pt>
                <c:pt idx="15135">
                  <c:v>2.0904199999999999E-5</c:v>
                </c:pt>
                <c:pt idx="15136">
                  <c:v>2.0903990000000001E-5</c:v>
                </c:pt>
                <c:pt idx="15137">
                  <c:v>2.0904190000000002E-5</c:v>
                </c:pt>
                <c:pt idx="15138">
                  <c:v>2.0904030000000001E-5</c:v>
                </c:pt>
                <c:pt idx="15139">
                  <c:v>2.0904159999999999E-5</c:v>
                </c:pt>
                <c:pt idx="15140">
                  <c:v>2.090398E-5</c:v>
                </c:pt>
                <c:pt idx="15141">
                  <c:v>2.090417E-5</c:v>
                </c:pt>
                <c:pt idx="15142">
                  <c:v>2.090422E-5</c:v>
                </c:pt>
                <c:pt idx="15143">
                  <c:v>2.090436E-5</c:v>
                </c:pt>
                <c:pt idx="15144">
                  <c:v>2.090421E-5</c:v>
                </c:pt>
                <c:pt idx="15145">
                  <c:v>2.090427E-5</c:v>
                </c:pt>
                <c:pt idx="15146">
                  <c:v>2.090407E-5</c:v>
                </c:pt>
                <c:pt idx="15147">
                  <c:v>2.0903999999999998E-5</c:v>
                </c:pt>
                <c:pt idx="15148">
                  <c:v>2.0904190000000002E-5</c:v>
                </c:pt>
                <c:pt idx="15149">
                  <c:v>2.0904009999999999E-5</c:v>
                </c:pt>
                <c:pt idx="15150">
                  <c:v>2.090397E-5</c:v>
                </c:pt>
                <c:pt idx="15151">
                  <c:v>2.0903850000000001E-5</c:v>
                </c:pt>
                <c:pt idx="15152">
                  <c:v>2.0903819999999999E-5</c:v>
                </c:pt>
                <c:pt idx="15153">
                  <c:v>2.0888899999999999E-5</c:v>
                </c:pt>
                <c:pt idx="15154">
                  <c:v>2.0882300000000002E-5</c:v>
                </c:pt>
                <c:pt idx="15155">
                  <c:v>2.0882010000000002E-5</c:v>
                </c:pt>
                <c:pt idx="15156">
                  <c:v>2.0881969999999999E-5</c:v>
                </c:pt>
                <c:pt idx="15157">
                  <c:v>2.088204E-5</c:v>
                </c:pt>
                <c:pt idx="15158">
                  <c:v>2.0882309999999999E-5</c:v>
                </c:pt>
                <c:pt idx="15159">
                  <c:v>2.088237E-5</c:v>
                </c:pt>
                <c:pt idx="15160">
                  <c:v>2.088232E-5</c:v>
                </c:pt>
                <c:pt idx="15161">
                  <c:v>2.0882159999999999E-5</c:v>
                </c:pt>
                <c:pt idx="15162">
                  <c:v>2.0881969999999999E-5</c:v>
                </c:pt>
                <c:pt idx="15163">
                  <c:v>2.088227E-5</c:v>
                </c:pt>
                <c:pt idx="15164">
                  <c:v>2.0882409999999999E-5</c:v>
                </c:pt>
                <c:pt idx="15165">
                  <c:v>2.0882200000000001E-5</c:v>
                </c:pt>
                <c:pt idx="15166">
                  <c:v>2.0882100000000001E-5</c:v>
                </c:pt>
                <c:pt idx="15167">
                  <c:v>2.0882290000000001E-5</c:v>
                </c:pt>
                <c:pt idx="15168">
                  <c:v>2.088199E-5</c:v>
                </c:pt>
                <c:pt idx="15169">
                  <c:v>2.0882240000000001E-5</c:v>
                </c:pt>
                <c:pt idx="15170">
                  <c:v>2.0881850000000001E-5</c:v>
                </c:pt>
                <c:pt idx="15171">
                  <c:v>2.0881860000000001E-5</c:v>
                </c:pt>
                <c:pt idx="15172">
                  <c:v>2.0881819999999999E-5</c:v>
                </c:pt>
                <c:pt idx="15173">
                  <c:v>2.0881719999999998E-5</c:v>
                </c:pt>
                <c:pt idx="15174">
                  <c:v>2.0881900000000001E-5</c:v>
                </c:pt>
                <c:pt idx="15175">
                  <c:v>2.088155E-5</c:v>
                </c:pt>
                <c:pt idx="15176">
                  <c:v>2.088165E-5</c:v>
                </c:pt>
                <c:pt idx="15177">
                  <c:v>2.0866949999999998E-5</c:v>
                </c:pt>
                <c:pt idx="15178">
                  <c:v>2.0860169999999999E-5</c:v>
                </c:pt>
                <c:pt idx="15179">
                  <c:v>2.0860400000000001E-5</c:v>
                </c:pt>
                <c:pt idx="15180">
                  <c:v>2.0860350000000001E-5</c:v>
                </c:pt>
                <c:pt idx="15181">
                  <c:v>2.0860469999999999E-5</c:v>
                </c:pt>
                <c:pt idx="15182">
                  <c:v>2.0860369999999999E-5</c:v>
                </c:pt>
                <c:pt idx="15183">
                  <c:v>2.086058E-5</c:v>
                </c:pt>
                <c:pt idx="15184">
                  <c:v>2.0860550000000001E-5</c:v>
                </c:pt>
                <c:pt idx="15185">
                  <c:v>2.0860569999999999E-5</c:v>
                </c:pt>
                <c:pt idx="15186">
                  <c:v>2.0860559999999999E-5</c:v>
                </c:pt>
                <c:pt idx="15187">
                  <c:v>2.0860500000000001E-5</c:v>
                </c:pt>
                <c:pt idx="15188">
                  <c:v>2.086058E-5</c:v>
                </c:pt>
                <c:pt idx="15189">
                  <c:v>2.086033E-5</c:v>
                </c:pt>
                <c:pt idx="15190">
                  <c:v>2.086029E-5</c:v>
                </c:pt>
                <c:pt idx="15191">
                  <c:v>2.0860519999999999E-5</c:v>
                </c:pt>
                <c:pt idx="15192">
                  <c:v>2.0860219999999999E-5</c:v>
                </c:pt>
                <c:pt idx="15193">
                  <c:v>2.086048E-5</c:v>
                </c:pt>
                <c:pt idx="15194">
                  <c:v>2.0860310000000002E-5</c:v>
                </c:pt>
                <c:pt idx="15195">
                  <c:v>2.086029E-5</c:v>
                </c:pt>
                <c:pt idx="15196">
                  <c:v>2.0860179999999999E-5</c:v>
                </c:pt>
                <c:pt idx="15197">
                  <c:v>2.086024E-5</c:v>
                </c:pt>
                <c:pt idx="15198">
                  <c:v>2.0859839999999999E-5</c:v>
                </c:pt>
                <c:pt idx="15199">
                  <c:v>2.085995E-5</c:v>
                </c:pt>
                <c:pt idx="15200">
                  <c:v>2.0859779999999998E-5</c:v>
                </c:pt>
                <c:pt idx="15201">
                  <c:v>2.084523E-5</c:v>
                </c:pt>
                <c:pt idx="15202">
                  <c:v>2.083859E-5</c:v>
                </c:pt>
                <c:pt idx="15203">
                  <c:v>2.083878E-5</c:v>
                </c:pt>
                <c:pt idx="15204">
                  <c:v>2.0838700000000001E-5</c:v>
                </c:pt>
                <c:pt idx="15205">
                  <c:v>2.0838859999999999E-5</c:v>
                </c:pt>
                <c:pt idx="15206">
                  <c:v>2.0838270000000001E-5</c:v>
                </c:pt>
                <c:pt idx="15207">
                  <c:v>2.0838560000000001E-5</c:v>
                </c:pt>
                <c:pt idx="15208">
                  <c:v>2.083873E-5</c:v>
                </c:pt>
                <c:pt idx="15209">
                  <c:v>2.0838809999999998E-5</c:v>
                </c:pt>
                <c:pt idx="15210">
                  <c:v>2.0838600000000001E-5</c:v>
                </c:pt>
                <c:pt idx="15211">
                  <c:v>2.0838550000000001E-5</c:v>
                </c:pt>
                <c:pt idx="15212">
                  <c:v>2.0838750000000001E-5</c:v>
                </c:pt>
                <c:pt idx="15213">
                  <c:v>2.0838710000000002E-5</c:v>
                </c:pt>
                <c:pt idx="15214">
                  <c:v>2.083839E-5</c:v>
                </c:pt>
                <c:pt idx="15215">
                  <c:v>2.083844E-5</c:v>
                </c:pt>
                <c:pt idx="15216">
                  <c:v>2.0838600000000001E-5</c:v>
                </c:pt>
                <c:pt idx="15217">
                  <c:v>2.0838479999999999E-5</c:v>
                </c:pt>
                <c:pt idx="15218">
                  <c:v>2.0838619999999999E-5</c:v>
                </c:pt>
                <c:pt idx="15219">
                  <c:v>2.0838479999999999E-5</c:v>
                </c:pt>
                <c:pt idx="15220">
                  <c:v>2.083801E-5</c:v>
                </c:pt>
                <c:pt idx="15221">
                  <c:v>2.083839E-5</c:v>
                </c:pt>
                <c:pt idx="15222">
                  <c:v>2.083825E-5</c:v>
                </c:pt>
                <c:pt idx="15223">
                  <c:v>2.08382E-5</c:v>
                </c:pt>
                <c:pt idx="15224">
                  <c:v>2.0837780000000001E-5</c:v>
                </c:pt>
                <c:pt idx="15225">
                  <c:v>2.0837500000000002E-5</c:v>
                </c:pt>
                <c:pt idx="15226">
                  <c:v>2.082328E-5</c:v>
                </c:pt>
                <c:pt idx="15227">
                  <c:v>2.08166E-5</c:v>
                </c:pt>
                <c:pt idx="15228">
                  <c:v>2.0816720000000002E-5</c:v>
                </c:pt>
                <c:pt idx="15229">
                  <c:v>2.0816539999999999E-5</c:v>
                </c:pt>
                <c:pt idx="15230">
                  <c:v>2.0816520000000001E-5</c:v>
                </c:pt>
                <c:pt idx="15231">
                  <c:v>2.0816950000000001E-5</c:v>
                </c:pt>
                <c:pt idx="15232">
                  <c:v>2.0816639999999999E-5</c:v>
                </c:pt>
                <c:pt idx="15233">
                  <c:v>2.081656E-5</c:v>
                </c:pt>
                <c:pt idx="15234">
                  <c:v>2.0816679999999999E-5</c:v>
                </c:pt>
                <c:pt idx="15235">
                  <c:v>2.081674E-5</c:v>
                </c:pt>
                <c:pt idx="15236">
                  <c:v>2.0816910000000001E-5</c:v>
                </c:pt>
                <c:pt idx="15237">
                  <c:v>2.081675E-5</c:v>
                </c:pt>
                <c:pt idx="15238">
                  <c:v>2.0816779999999999E-5</c:v>
                </c:pt>
                <c:pt idx="15239">
                  <c:v>2.0816470000000001E-5</c:v>
                </c:pt>
                <c:pt idx="15240">
                  <c:v>2.0816420000000001E-5</c:v>
                </c:pt>
                <c:pt idx="15241">
                  <c:v>2.0816679999999999E-5</c:v>
                </c:pt>
                <c:pt idx="15242">
                  <c:v>2.0816589999999999E-5</c:v>
                </c:pt>
                <c:pt idx="15243">
                  <c:v>2.0816520000000001E-5</c:v>
                </c:pt>
                <c:pt idx="15244">
                  <c:v>2.081621E-5</c:v>
                </c:pt>
                <c:pt idx="15245">
                  <c:v>2.0816289999999999E-5</c:v>
                </c:pt>
                <c:pt idx="15246">
                  <c:v>2.081616E-5</c:v>
                </c:pt>
                <c:pt idx="15247">
                  <c:v>2.0816109999999999E-5</c:v>
                </c:pt>
                <c:pt idx="15248">
                  <c:v>2.0815990000000001E-5</c:v>
                </c:pt>
                <c:pt idx="15249">
                  <c:v>2.0815800000000002E-5</c:v>
                </c:pt>
                <c:pt idx="15250">
                  <c:v>2.0801479999999999E-5</c:v>
                </c:pt>
                <c:pt idx="15251">
                  <c:v>2.079524E-5</c:v>
                </c:pt>
                <c:pt idx="15252">
                  <c:v>2.0794970000000001E-5</c:v>
                </c:pt>
                <c:pt idx="15253">
                  <c:v>2.0795219999999998E-5</c:v>
                </c:pt>
                <c:pt idx="15254">
                  <c:v>2.0795089999999999E-5</c:v>
                </c:pt>
                <c:pt idx="15255">
                  <c:v>2.0795089999999999E-5</c:v>
                </c:pt>
                <c:pt idx="15256">
                  <c:v>2.079529E-5</c:v>
                </c:pt>
                <c:pt idx="15257">
                  <c:v>2.0795229999999999E-5</c:v>
                </c:pt>
                <c:pt idx="15258">
                  <c:v>2.0795089999999999E-5</c:v>
                </c:pt>
                <c:pt idx="15259">
                  <c:v>2.0794960000000001E-5</c:v>
                </c:pt>
                <c:pt idx="15260">
                  <c:v>2.079495E-5</c:v>
                </c:pt>
                <c:pt idx="15261">
                  <c:v>2.079486E-5</c:v>
                </c:pt>
                <c:pt idx="15262">
                  <c:v>2.0795070000000001E-5</c:v>
                </c:pt>
                <c:pt idx="15263">
                  <c:v>2.079466E-5</c:v>
                </c:pt>
                <c:pt idx="15264">
                  <c:v>2.079457E-5</c:v>
                </c:pt>
                <c:pt idx="15265">
                  <c:v>2.0794589999999998E-5</c:v>
                </c:pt>
                <c:pt idx="15266">
                  <c:v>2.079451E-5</c:v>
                </c:pt>
                <c:pt idx="15267">
                  <c:v>2.0794680000000001E-5</c:v>
                </c:pt>
                <c:pt idx="15268">
                  <c:v>2.0794549999999999E-5</c:v>
                </c:pt>
                <c:pt idx="15269">
                  <c:v>2.079442E-5</c:v>
                </c:pt>
                <c:pt idx="15270">
                  <c:v>2.079432E-5</c:v>
                </c:pt>
                <c:pt idx="15271">
                  <c:v>2.0794430000000001E-5</c:v>
                </c:pt>
                <c:pt idx="15272">
                  <c:v>2.0794349999999999E-5</c:v>
                </c:pt>
                <c:pt idx="15273">
                  <c:v>2.0794050000000001E-5</c:v>
                </c:pt>
                <c:pt idx="15274">
                  <c:v>2.078003E-5</c:v>
                </c:pt>
                <c:pt idx="15275">
                  <c:v>2.0773560000000001E-5</c:v>
                </c:pt>
                <c:pt idx="15276">
                  <c:v>2.077359E-5</c:v>
                </c:pt>
                <c:pt idx="15277">
                  <c:v>2.0773940000000001E-5</c:v>
                </c:pt>
                <c:pt idx="15278">
                  <c:v>2.077384E-5</c:v>
                </c:pt>
                <c:pt idx="15279">
                  <c:v>2.0773679999999999E-5</c:v>
                </c:pt>
                <c:pt idx="15280">
                  <c:v>2.0773729999999999E-5</c:v>
                </c:pt>
                <c:pt idx="15281">
                  <c:v>2.0773470000000002E-5</c:v>
                </c:pt>
                <c:pt idx="15282">
                  <c:v>2.0773579999999999E-5</c:v>
                </c:pt>
                <c:pt idx="15283">
                  <c:v>2.077384E-5</c:v>
                </c:pt>
                <c:pt idx="15284">
                  <c:v>2.0773950000000001E-5</c:v>
                </c:pt>
                <c:pt idx="15285">
                  <c:v>2.077384E-5</c:v>
                </c:pt>
                <c:pt idx="15286">
                  <c:v>2.0773710000000001E-5</c:v>
                </c:pt>
                <c:pt idx="15287">
                  <c:v>2.07736E-5</c:v>
                </c:pt>
                <c:pt idx="15288">
                  <c:v>2.077359E-5</c:v>
                </c:pt>
                <c:pt idx="15289">
                  <c:v>2.077374E-5</c:v>
                </c:pt>
                <c:pt idx="15290">
                  <c:v>2.0773479999999999E-5</c:v>
                </c:pt>
                <c:pt idx="15291">
                  <c:v>2.0773529999999999E-5</c:v>
                </c:pt>
                <c:pt idx="15292">
                  <c:v>2.0773700000000001E-5</c:v>
                </c:pt>
                <c:pt idx="15293">
                  <c:v>2.0773429999999999E-5</c:v>
                </c:pt>
                <c:pt idx="15294">
                  <c:v>2.077345E-5</c:v>
                </c:pt>
                <c:pt idx="15295">
                  <c:v>2.0773470000000002E-5</c:v>
                </c:pt>
                <c:pt idx="15296">
                  <c:v>2.0773560000000001E-5</c:v>
                </c:pt>
                <c:pt idx="15297">
                  <c:v>2.0772799999999999E-5</c:v>
                </c:pt>
                <c:pt idx="15298">
                  <c:v>2.0773310000000001E-5</c:v>
                </c:pt>
                <c:pt idx="15299">
                  <c:v>2.0758980000000001E-5</c:v>
                </c:pt>
                <c:pt idx="15300">
                  <c:v>2.0752390000000001E-5</c:v>
                </c:pt>
                <c:pt idx="15301">
                  <c:v>2.0752659999999999E-5</c:v>
                </c:pt>
                <c:pt idx="15302">
                  <c:v>2.0752749999999999E-5</c:v>
                </c:pt>
                <c:pt idx="15303">
                  <c:v>2.075252E-5</c:v>
                </c:pt>
                <c:pt idx="15304">
                  <c:v>2.0752459999999999E-5</c:v>
                </c:pt>
                <c:pt idx="15305">
                  <c:v>2.075267E-5</c:v>
                </c:pt>
                <c:pt idx="15306">
                  <c:v>2.075243E-5</c:v>
                </c:pt>
                <c:pt idx="15307">
                  <c:v>2.075224E-5</c:v>
                </c:pt>
                <c:pt idx="15308">
                  <c:v>2.0752390000000001E-5</c:v>
                </c:pt>
                <c:pt idx="15309">
                  <c:v>2.0752490000000001E-5</c:v>
                </c:pt>
                <c:pt idx="15310">
                  <c:v>2.0752659999999999E-5</c:v>
                </c:pt>
                <c:pt idx="15311">
                  <c:v>2.0752509999999999E-5</c:v>
                </c:pt>
                <c:pt idx="15312">
                  <c:v>2.075229E-5</c:v>
                </c:pt>
                <c:pt idx="15313">
                  <c:v>2.0752309999999999E-5</c:v>
                </c:pt>
                <c:pt idx="15314">
                  <c:v>2.0752409999999999E-5</c:v>
                </c:pt>
                <c:pt idx="15315">
                  <c:v>2.0752150000000001E-5</c:v>
                </c:pt>
                <c:pt idx="15316">
                  <c:v>2.0751929999999999E-5</c:v>
                </c:pt>
                <c:pt idx="15317">
                  <c:v>2.0751910000000001E-5</c:v>
                </c:pt>
                <c:pt idx="15318">
                  <c:v>2.0752069999999999E-5</c:v>
                </c:pt>
                <c:pt idx="15319">
                  <c:v>2.075161E-5</c:v>
                </c:pt>
                <c:pt idx="15320">
                  <c:v>2.0751710000000001E-5</c:v>
                </c:pt>
                <c:pt idx="15321">
                  <c:v>2.0751620000000001E-5</c:v>
                </c:pt>
                <c:pt idx="15322">
                  <c:v>2.075151E-5</c:v>
                </c:pt>
                <c:pt idx="15323">
                  <c:v>2.075155E-5</c:v>
                </c:pt>
                <c:pt idx="15324">
                  <c:v>2.0737149999999998E-5</c:v>
                </c:pt>
                <c:pt idx="15325">
                  <c:v>2.0731239999999998E-5</c:v>
                </c:pt>
                <c:pt idx="15326">
                  <c:v>2.0731130000000001E-5</c:v>
                </c:pt>
                <c:pt idx="15327">
                  <c:v>2.0731090000000001E-5</c:v>
                </c:pt>
                <c:pt idx="15328">
                  <c:v>2.0730999999999999E-5</c:v>
                </c:pt>
                <c:pt idx="15329">
                  <c:v>2.0731149999999999E-5</c:v>
                </c:pt>
                <c:pt idx="15330">
                  <c:v>2.0731059999999999E-5</c:v>
                </c:pt>
                <c:pt idx="15331">
                  <c:v>2.0730709999999999E-5</c:v>
                </c:pt>
                <c:pt idx="15332">
                  <c:v>2.0731030000000001E-5</c:v>
                </c:pt>
                <c:pt idx="15333">
                  <c:v>2.0731370000000001E-5</c:v>
                </c:pt>
                <c:pt idx="15334">
                  <c:v>2.0730940000000001E-5</c:v>
                </c:pt>
                <c:pt idx="15335">
                  <c:v>2.0731130000000001E-5</c:v>
                </c:pt>
                <c:pt idx="15336">
                  <c:v>2.073063E-5</c:v>
                </c:pt>
                <c:pt idx="15337">
                  <c:v>2.0730650000000001E-5</c:v>
                </c:pt>
                <c:pt idx="15338">
                  <c:v>2.0731090000000001E-5</c:v>
                </c:pt>
                <c:pt idx="15339">
                  <c:v>2.073097E-5</c:v>
                </c:pt>
                <c:pt idx="15340">
                  <c:v>2.0730619999999999E-5</c:v>
                </c:pt>
                <c:pt idx="15341">
                  <c:v>2.0730899999999998E-5</c:v>
                </c:pt>
                <c:pt idx="15342">
                  <c:v>2.0730850000000002E-5</c:v>
                </c:pt>
                <c:pt idx="15343">
                  <c:v>2.0730429999999999E-5</c:v>
                </c:pt>
                <c:pt idx="15344">
                  <c:v>2.0730450000000001E-5</c:v>
                </c:pt>
                <c:pt idx="15345">
                  <c:v>2.073049E-5</c:v>
                </c:pt>
                <c:pt idx="15346">
                  <c:v>2.0730369999999999E-5</c:v>
                </c:pt>
                <c:pt idx="15347">
                  <c:v>2.073053E-5</c:v>
                </c:pt>
                <c:pt idx="15348">
                  <c:v>2.071606E-5</c:v>
                </c:pt>
                <c:pt idx="15349">
                  <c:v>2.071019E-5</c:v>
                </c:pt>
                <c:pt idx="15350">
                  <c:v>2.07101E-5</c:v>
                </c:pt>
                <c:pt idx="15351">
                  <c:v>2.0709459999999999E-5</c:v>
                </c:pt>
                <c:pt idx="15352">
                  <c:v>2.0709870000000001E-5</c:v>
                </c:pt>
                <c:pt idx="15353">
                  <c:v>2.0709820000000001E-5</c:v>
                </c:pt>
                <c:pt idx="15354">
                  <c:v>2.0709889999999999E-5</c:v>
                </c:pt>
                <c:pt idx="15355">
                  <c:v>2.0709830000000002E-5</c:v>
                </c:pt>
                <c:pt idx="15356">
                  <c:v>2.070966E-5</c:v>
                </c:pt>
                <c:pt idx="15357">
                  <c:v>2.0709680000000001E-5</c:v>
                </c:pt>
                <c:pt idx="15358">
                  <c:v>2.0709649999999999E-5</c:v>
                </c:pt>
                <c:pt idx="15359">
                  <c:v>2.0709689999999999E-5</c:v>
                </c:pt>
                <c:pt idx="15360">
                  <c:v>2.0709100000000001E-5</c:v>
                </c:pt>
                <c:pt idx="15361">
                  <c:v>2.0709009999999998E-5</c:v>
                </c:pt>
                <c:pt idx="15362">
                  <c:v>2.0709100000000001E-5</c:v>
                </c:pt>
                <c:pt idx="15363">
                  <c:v>2.0709019999999999E-5</c:v>
                </c:pt>
                <c:pt idx="15364">
                  <c:v>2.0708900000000001E-5</c:v>
                </c:pt>
                <c:pt idx="15365">
                  <c:v>2.070908E-5</c:v>
                </c:pt>
                <c:pt idx="15366">
                  <c:v>2.0708860000000001E-5</c:v>
                </c:pt>
                <c:pt idx="15367">
                  <c:v>2.0708560000000001E-5</c:v>
                </c:pt>
                <c:pt idx="15368">
                  <c:v>2.0708669999999998E-5</c:v>
                </c:pt>
                <c:pt idx="15369">
                  <c:v>2.0708629999999999E-5</c:v>
                </c:pt>
                <c:pt idx="15370">
                  <c:v>2.0708339999999999E-5</c:v>
                </c:pt>
                <c:pt idx="15371">
                  <c:v>2.0708130000000001E-5</c:v>
                </c:pt>
                <c:pt idx="15372">
                  <c:v>2.0708249999999999E-5</c:v>
                </c:pt>
                <c:pt idx="15373">
                  <c:v>2.069382E-5</c:v>
                </c:pt>
                <c:pt idx="15374">
                  <c:v>2.0687999999999999E-5</c:v>
                </c:pt>
                <c:pt idx="15375">
                  <c:v>2.0687690000000001E-5</c:v>
                </c:pt>
                <c:pt idx="15376">
                  <c:v>2.068768E-5</c:v>
                </c:pt>
                <c:pt idx="15377">
                  <c:v>2.0687730000000001E-5</c:v>
                </c:pt>
                <c:pt idx="15378">
                  <c:v>2.068757E-5</c:v>
                </c:pt>
                <c:pt idx="15379">
                  <c:v>2.0687419999999999E-5</c:v>
                </c:pt>
                <c:pt idx="15380">
                  <c:v>2.0687550000000002E-5</c:v>
                </c:pt>
                <c:pt idx="15381">
                  <c:v>2.068753E-5</c:v>
                </c:pt>
                <c:pt idx="15382">
                  <c:v>2.068738E-5</c:v>
                </c:pt>
                <c:pt idx="15383">
                  <c:v>2.0687350000000001E-5</c:v>
                </c:pt>
                <c:pt idx="15384">
                  <c:v>2.0687119999999999E-5</c:v>
                </c:pt>
                <c:pt idx="15385">
                  <c:v>2.0687069999999998E-5</c:v>
                </c:pt>
                <c:pt idx="15386">
                  <c:v>2.0687060000000001E-5</c:v>
                </c:pt>
                <c:pt idx="15387">
                  <c:v>2.068699E-5</c:v>
                </c:pt>
                <c:pt idx="15388">
                  <c:v>2.0686820000000001E-5</c:v>
                </c:pt>
                <c:pt idx="15389">
                  <c:v>2.0686839999999999E-5</c:v>
                </c:pt>
                <c:pt idx="15390">
                  <c:v>2.0686889999999999E-5</c:v>
                </c:pt>
                <c:pt idx="15391">
                  <c:v>2.0686449999999999E-5</c:v>
                </c:pt>
                <c:pt idx="15392">
                  <c:v>2.0686520000000001E-5</c:v>
                </c:pt>
                <c:pt idx="15393">
                  <c:v>2.0686530000000001E-5</c:v>
                </c:pt>
                <c:pt idx="15394">
                  <c:v>2.068632E-5</c:v>
                </c:pt>
                <c:pt idx="15395">
                  <c:v>2.0686199999999999E-5</c:v>
                </c:pt>
                <c:pt idx="15396">
                  <c:v>2.0685900000000001E-5</c:v>
                </c:pt>
                <c:pt idx="15397">
                  <c:v>2.068578E-5</c:v>
                </c:pt>
                <c:pt idx="15398">
                  <c:v>2.0671710000000001E-5</c:v>
                </c:pt>
                <c:pt idx="15399">
                  <c:v>2.0665619999999999E-5</c:v>
                </c:pt>
                <c:pt idx="15400">
                  <c:v>2.066568E-5</c:v>
                </c:pt>
                <c:pt idx="15401">
                  <c:v>2.0665500000000001E-5</c:v>
                </c:pt>
                <c:pt idx="15402">
                  <c:v>2.066573E-5</c:v>
                </c:pt>
                <c:pt idx="15403">
                  <c:v>2.0665519999999999E-5</c:v>
                </c:pt>
                <c:pt idx="15404">
                  <c:v>2.0665370000000002E-5</c:v>
                </c:pt>
                <c:pt idx="15405">
                  <c:v>2.066545E-5</c:v>
                </c:pt>
                <c:pt idx="15406">
                  <c:v>2.0665210000000001E-5</c:v>
                </c:pt>
                <c:pt idx="15407">
                  <c:v>2.066535E-5</c:v>
                </c:pt>
                <c:pt idx="15408">
                  <c:v>2.0665229999999999E-5</c:v>
                </c:pt>
                <c:pt idx="15409">
                  <c:v>2.0665320000000002E-5</c:v>
                </c:pt>
                <c:pt idx="15410">
                  <c:v>2.0665279999999999E-5</c:v>
                </c:pt>
                <c:pt idx="15411">
                  <c:v>2.0665320000000002E-5</c:v>
                </c:pt>
                <c:pt idx="15412">
                  <c:v>2.0664930000000001E-5</c:v>
                </c:pt>
                <c:pt idx="15413">
                  <c:v>2.0664830000000001E-5</c:v>
                </c:pt>
                <c:pt idx="15414">
                  <c:v>2.0665E-5</c:v>
                </c:pt>
                <c:pt idx="15415">
                  <c:v>2.066505E-5</c:v>
                </c:pt>
                <c:pt idx="15416">
                  <c:v>2.0664870000000001E-5</c:v>
                </c:pt>
                <c:pt idx="15417">
                  <c:v>2.066452E-5</c:v>
                </c:pt>
                <c:pt idx="15418">
                  <c:v>2.066447E-5</c:v>
                </c:pt>
                <c:pt idx="15419">
                  <c:v>2.0664450000000002E-5</c:v>
                </c:pt>
                <c:pt idx="15420">
                  <c:v>2.0664590000000001E-5</c:v>
                </c:pt>
                <c:pt idx="15421">
                  <c:v>2.0664290000000001E-5</c:v>
                </c:pt>
                <c:pt idx="15422">
                  <c:v>2.066399E-5</c:v>
                </c:pt>
                <c:pt idx="15423">
                  <c:v>2.0650029999999999E-5</c:v>
                </c:pt>
                <c:pt idx="15424">
                  <c:v>2.0643879999999999E-5</c:v>
                </c:pt>
                <c:pt idx="15425">
                  <c:v>2.0644140000000001E-5</c:v>
                </c:pt>
                <c:pt idx="15426">
                  <c:v>2.064408E-5</c:v>
                </c:pt>
                <c:pt idx="15427">
                  <c:v>2.0644000000000001E-5</c:v>
                </c:pt>
                <c:pt idx="15428">
                  <c:v>2.0643720000000002E-5</c:v>
                </c:pt>
                <c:pt idx="15429">
                  <c:v>2.0643919999999999E-5</c:v>
                </c:pt>
                <c:pt idx="15430">
                  <c:v>2.0643879999999999E-5</c:v>
                </c:pt>
                <c:pt idx="15431">
                  <c:v>2.0643810000000001E-5</c:v>
                </c:pt>
                <c:pt idx="15432">
                  <c:v>2.064369E-5</c:v>
                </c:pt>
                <c:pt idx="15433">
                  <c:v>2.0643629999999999E-5</c:v>
                </c:pt>
                <c:pt idx="15434">
                  <c:v>2.0643560000000001E-5</c:v>
                </c:pt>
                <c:pt idx="15435">
                  <c:v>2.0643320000000001E-5</c:v>
                </c:pt>
                <c:pt idx="15436">
                  <c:v>2.0643489999999999E-5</c:v>
                </c:pt>
                <c:pt idx="15437">
                  <c:v>2.064374E-5</c:v>
                </c:pt>
                <c:pt idx="15438">
                  <c:v>2.0643040000000001E-5</c:v>
                </c:pt>
                <c:pt idx="15439">
                  <c:v>2.0643080000000001E-5</c:v>
                </c:pt>
                <c:pt idx="15440">
                  <c:v>2.0642990000000001E-5</c:v>
                </c:pt>
                <c:pt idx="15441">
                  <c:v>2.064287E-5</c:v>
                </c:pt>
                <c:pt idx="15442">
                  <c:v>2.064297E-5</c:v>
                </c:pt>
                <c:pt idx="15443">
                  <c:v>2.064287E-5</c:v>
                </c:pt>
                <c:pt idx="15444">
                  <c:v>2.0642559999999998E-5</c:v>
                </c:pt>
                <c:pt idx="15445">
                  <c:v>2.0642700000000001E-5</c:v>
                </c:pt>
                <c:pt idx="15446">
                  <c:v>2.0642500000000001E-5</c:v>
                </c:pt>
                <c:pt idx="15447">
                  <c:v>2.0642129999999999E-5</c:v>
                </c:pt>
                <c:pt idx="15448">
                  <c:v>2.0628429999999999E-5</c:v>
                </c:pt>
                <c:pt idx="15449">
                  <c:v>2.0622569999999999E-5</c:v>
                </c:pt>
                <c:pt idx="15450">
                  <c:v>2.0622600000000001E-5</c:v>
                </c:pt>
                <c:pt idx="15451">
                  <c:v>2.0622279999999999E-5</c:v>
                </c:pt>
                <c:pt idx="15452">
                  <c:v>2.062249E-5</c:v>
                </c:pt>
                <c:pt idx="15453">
                  <c:v>2.062219E-5</c:v>
                </c:pt>
                <c:pt idx="15454">
                  <c:v>2.0622369999999999E-5</c:v>
                </c:pt>
                <c:pt idx="15455">
                  <c:v>2.0622300000000001E-5</c:v>
                </c:pt>
                <c:pt idx="15456">
                  <c:v>2.0622179999999999E-5</c:v>
                </c:pt>
                <c:pt idx="15457">
                  <c:v>2.0622020000000001E-5</c:v>
                </c:pt>
                <c:pt idx="15458">
                  <c:v>2.0621699999999999E-5</c:v>
                </c:pt>
                <c:pt idx="15459">
                  <c:v>2.062166E-5</c:v>
                </c:pt>
                <c:pt idx="15460">
                  <c:v>2.0621539999999998E-5</c:v>
                </c:pt>
                <c:pt idx="15461">
                  <c:v>2.0621689999999999E-5</c:v>
                </c:pt>
                <c:pt idx="15462">
                  <c:v>2.0621449999999999E-5</c:v>
                </c:pt>
                <c:pt idx="15463">
                  <c:v>2.0621299999999999E-5</c:v>
                </c:pt>
                <c:pt idx="15464">
                  <c:v>2.0621399999999999E-5</c:v>
                </c:pt>
                <c:pt idx="15465">
                  <c:v>2.062142E-5</c:v>
                </c:pt>
                <c:pt idx="15466">
                  <c:v>2.0621040000000001E-5</c:v>
                </c:pt>
                <c:pt idx="15467">
                  <c:v>2.062112E-5</c:v>
                </c:pt>
                <c:pt idx="15468">
                  <c:v>2.062084E-5</c:v>
                </c:pt>
                <c:pt idx="15469">
                  <c:v>2.0620900000000001E-5</c:v>
                </c:pt>
                <c:pt idx="15470">
                  <c:v>2.0620579999999999E-5</c:v>
                </c:pt>
                <c:pt idx="15471">
                  <c:v>2.0620429999999999E-5</c:v>
                </c:pt>
                <c:pt idx="15472">
                  <c:v>2.06203E-5</c:v>
                </c:pt>
                <c:pt idx="15473">
                  <c:v>2.0606570000000001E-5</c:v>
                </c:pt>
                <c:pt idx="15474">
                  <c:v>2.0600619999999999E-5</c:v>
                </c:pt>
                <c:pt idx="15475">
                  <c:v>2.0600719999999999E-5</c:v>
                </c:pt>
                <c:pt idx="15476">
                  <c:v>2.0600529999999999E-5</c:v>
                </c:pt>
                <c:pt idx="15477">
                  <c:v>2.060064E-5</c:v>
                </c:pt>
                <c:pt idx="15478">
                  <c:v>2.06002E-5</c:v>
                </c:pt>
                <c:pt idx="15479">
                  <c:v>2.0600410000000001E-5</c:v>
                </c:pt>
                <c:pt idx="15480">
                  <c:v>2.060049E-5</c:v>
                </c:pt>
                <c:pt idx="15481">
                  <c:v>2.0600329999999999E-5</c:v>
                </c:pt>
                <c:pt idx="15482">
                  <c:v>2.060006E-5</c:v>
                </c:pt>
                <c:pt idx="15483">
                  <c:v>2.059991E-5</c:v>
                </c:pt>
                <c:pt idx="15484">
                  <c:v>2.060025E-5</c:v>
                </c:pt>
                <c:pt idx="15485">
                  <c:v>2.060025E-5</c:v>
                </c:pt>
                <c:pt idx="15486">
                  <c:v>2.0599970000000001E-5</c:v>
                </c:pt>
                <c:pt idx="15487">
                  <c:v>2.060006E-5</c:v>
                </c:pt>
                <c:pt idx="15488">
                  <c:v>2.0599780000000001E-5</c:v>
                </c:pt>
                <c:pt idx="15489">
                  <c:v>2.059948E-5</c:v>
                </c:pt>
                <c:pt idx="15490">
                  <c:v>2.0599559999999999E-5</c:v>
                </c:pt>
                <c:pt idx="15491">
                  <c:v>2.059923E-5</c:v>
                </c:pt>
                <c:pt idx="15492">
                  <c:v>2.0599450000000001E-5</c:v>
                </c:pt>
                <c:pt idx="15493">
                  <c:v>2.0599150000000001E-5</c:v>
                </c:pt>
                <c:pt idx="15494">
                  <c:v>2.0599129999999999E-5</c:v>
                </c:pt>
                <c:pt idx="15495">
                  <c:v>2.0599210000000002E-5</c:v>
                </c:pt>
                <c:pt idx="15496">
                  <c:v>2.0598779999999999E-5</c:v>
                </c:pt>
                <c:pt idx="15497">
                  <c:v>2.0598530000000001E-5</c:v>
                </c:pt>
                <c:pt idx="15498">
                  <c:v>2.0584889999999999E-5</c:v>
                </c:pt>
                <c:pt idx="15499">
                  <c:v>2.0579200000000001E-5</c:v>
                </c:pt>
                <c:pt idx="15500">
                  <c:v>2.057928E-5</c:v>
                </c:pt>
                <c:pt idx="15501">
                  <c:v>2.0579159999999998E-5</c:v>
                </c:pt>
                <c:pt idx="15502">
                  <c:v>2.057914E-5</c:v>
                </c:pt>
                <c:pt idx="15503">
                  <c:v>2.0578660000000001E-5</c:v>
                </c:pt>
                <c:pt idx="15504">
                  <c:v>2.05789E-5</c:v>
                </c:pt>
                <c:pt idx="15505">
                  <c:v>2.057904E-5</c:v>
                </c:pt>
                <c:pt idx="15506">
                  <c:v>2.057884E-5</c:v>
                </c:pt>
                <c:pt idx="15507">
                  <c:v>2.0578629999999998E-5</c:v>
                </c:pt>
                <c:pt idx="15508">
                  <c:v>2.0578420000000001E-5</c:v>
                </c:pt>
                <c:pt idx="15509">
                  <c:v>2.057817E-5</c:v>
                </c:pt>
                <c:pt idx="15510">
                  <c:v>2.0578439999999999E-5</c:v>
                </c:pt>
                <c:pt idx="15511">
                  <c:v>2.0578539999999999E-5</c:v>
                </c:pt>
                <c:pt idx="15512">
                  <c:v>2.0578180000000001E-5</c:v>
                </c:pt>
                <c:pt idx="15513">
                  <c:v>2.0577990000000001E-5</c:v>
                </c:pt>
                <c:pt idx="15514">
                  <c:v>2.057783E-5</c:v>
                </c:pt>
                <c:pt idx="15515">
                  <c:v>2.0577529999999999E-5</c:v>
                </c:pt>
                <c:pt idx="15516">
                  <c:v>2.0577479999999999E-5</c:v>
                </c:pt>
                <c:pt idx="15517">
                  <c:v>2.0577369999999998E-5</c:v>
                </c:pt>
                <c:pt idx="15518">
                  <c:v>2.0577070000000001E-5</c:v>
                </c:pt>
                <c:pt idx="15519">
                  <c:v>2.057696E-5</c:v>
                </c:pt>
                <c:pt idx="15520">
                  <c:v>2.0576770000000001E-5</c:v>
                </c:pt>
                <c:pt idx="15521">
                  <c:v>2.0576749999999999E-5</c:v>
                </c:pt>
                <c:pt idx="15522">
                  <c:v>2.0576540000000001E-5</c:v>
                </c:pt>
                <c:pt idx="15523">
                  <c:v>2.0576169999999999E-5</c:v>
                </c:pt>
                <c:pt idx="15524">
                  <c:v>2.056286E-5</c:v>
                </c:pt>
                <c:pt idx="15525">
                  <c:v>2.0556789999999999E-5</c:v>
                </c:pt>
                <c:pt idx="15526">
                  <c:v>2.0556739999999999E-5</c:v>
                </c:pt>
                <c:pt idx="15527">
                  <c:v>2.0556649999999999E-5</c:v>
                </c:pt>
                <c:pt idx="15528">
                  <c:v>2.055671E-5</c:v>
                </c:pt>
                <c:pt idx="15529">
                  <c:v>2.0556749999999999E-5</c:v>
                </c:pt>
                <c:pt idx="15530">
                  <c:v>2.0556699999999999E-5</c:v>
                </c:pt>
                <c:pt idx="15531">
                  <c:v>2.0556359999999999E-5</c:v>
                </c:pt>
                <c:pt idx="15532">
                  <c:v>2.0555950000000001E-5</c:v>
                </c:pt>
                <c:pt idx="15533">
                  <c:v>2.055622E-5</c:v>
                </c:pt>
                <c:pt idx="15534">
                  <c:v>2.0556119999999999E-5</c:v>
                </c:pt>
                <c:pt idx="15535">
                  <c:v>2.0555860000000001E-5</c:v>
                </c:pt>
                <c:pt idx="15536">
                  <c:v>2.055564E-5</c:v>
                </c:pt>
                <c:pt idx="15537">
                  <c:v>2.0555779999999999E-5</c:v>
                </c:pt>
                <c:pt idx="15538">
                  <c:v>2.0555620000000002E-5</c:v>
                </c:pt>
                <c:pt idx="15539">
                  <c:v>2.0555660000000001E-5</c:v>
                </c:pt>
                <c:pt idx="15540">
                  <c:v>2.055521E-5</c:v>
                </c:pt>
                <c:pt idx="15541">
                  <c:v>2.0554999999999999E-5</c:v>
                </c:pt>
                <c:pt idx="15542">
                  <c:v>2.0554980000000001E-5</c:v>
                </c:pt>
                <c:pt idx="15543">
                  <c:v>2.055497E-5</c:v>
                </c:pt>
                <c:pt idx="15544">
                  <c:v>2.055463E-5</c:v>
                </c:pt>
                <c:pt idx="15545">
                  <c:v>2.0554590000000001E-5</c:v>
                </c:pt>
                <c:pt idx="15546">
                  <c:v>2.0554250000000001E-5</c:v>
                </c:pt>
                <c:pt idx="15547">
                  <c:v>2.0554219999999999E-5</c:v>
                </c:pt>
                <c:pt idx="15548">
                  <c:v>2.0553879999999998E-5</c:v>
                </c:pt>
                <c:pt idx="15549">
                  <c:v>2.0540510000000002E-5</c:v>
                </c:pt>
                <c:pt idx="15550">
                  <c:v>2.0534849999999999E-5</c:v>
                </c:pt>
                <c:pt idx="15551">
                  <c:v>2.0534659999999999E-5</c:v>
                </c:pt>
                <c:pt idx="15552">
                  <c:v>2.0534790000000001E-5</c:v>
                </c:pt>
                <c:pt idx="15553">
                  <c:v>2.0534459999999999E-5</c:v>
                </c:pt>
                <c:pt idx="15554">
                  <c:v>2.0534119999999998E-5</c:v>
                </c:pt>
                <c:pt idx="15555">
                  <c:v>2.0534269999999999E-5</c:v>
                </c:pt>
                <c:pt idx="15556">
                  <c:v>2.0533960000000001E-5</c:v>
                </c:pt>
                <c:pt idx="15557">
                  <c:v>2.0533910000000001E-5</c:v>
                </c:pt>
                <c:pt idx="15558">
                  <c:v>2.0534229999999999E-5</c:v>
                </c:pt>
                <c:pt idx="15559">
                  <c:v>2.0533789999999999E-5</c:v>
                </c:pt>
                <c:pt idx="15560">
                  <c:v>2.0533549999999999E-5</c:v>
                </c:pt>
                <c:pt idx="15561">
                  <c:v>2.053361E-5</c:v>
                </c:pt>
                <c:pt idx="15562">
                  <c:v>2.0533240000000001E-5</c:v>
                </c:pt>
                <c:pt idx="15563">
                  <c:v>2.053351E-5</c:v>
                </c:pt>
                <c:pt idx="15564">
                  <c:v>2.053318E-5</c:v>
                </c:pt>
                <c:pt idx="15565">
                  <c:v>2.053308E-5</c:v>
                </c:pt>
                <c:pt idx="15566">
                  <c:v>2.0532809999999998E-5</c:v>
                </c:pt>
                <c:pt idx="15567">
                  <c:v>2.0532710000000001E-5</c:v>
                </c:pt>
                <c:pt idx="15568">
                  <c:v>2.05325E-5</c:v>
                </c:pt>
                <c:pt idx="15569">
                  <c:v>2.0532529999999999E-5</c:v>
                </c:pt>
                <c:pt idx="15570">
                  <c:v>2.0531949999999999E-5</c:v>
                </c:pt>
                <c:pt idx="15571">
                  <c:v>2.053206E-5</c:v>
                </c:pt>
                <c:pt idx="15572">
                  <c:v>2.053206E-5</c:v>
                </c:pt>
                <c:pt idx="15573">
                  <c:v>2.0531699999999999E-5</c:v>
                </c:pt>
                <c:pt idx="15574">
                  <c:v>2.0531749999999999E-5</c:v>
                </c:pt>
                <c:pt idx="15575">
                  <c:v>2.051801E-5</c:v>
                </c:pt>
                <c:pt idx="15576">
                  <c:v>2.0512379999999999E-5</c:v>
                </c:pt>
                <c:pt idx="15577">
                  <c:v>2.0512410000000001E-5</c:v>
                </c:pt>
                <c:pt idx="15578">
                  <c:v>2.05123E-5</c:v>
                </c:pt>
                <c:pt idx="15579">
                  <c:v>2.0512229999999999E-5</c:v>
                </c:pt>
                <c:pt idx="15580">
                  <c:v>2.0512260000000001E-5</c:v>
                </c:pt>
                <c:pt idx="15581">
                  <c:v>2.0512120000000001E-5</c:v>
                </c:pt>
                <c:pt idx="15582">
                  <c:v>2.0512020000000001E-5</c:v>
                </c:pt>
                <c:pt idx="15583">
                  <c:v>2.0511799999999999E-5</c:v>
                </c:pt>
                <c:pt idx="15584">
                  <c:v>2.0511599999999999E-5</c:v>
                </c:pt>
                <c:pt idx="15585">
                  <c:v>2.0511390000000001E-5</c:v>
                </c:pt>
                <c:pt idx="15586">
                  <c:v>2.0511110000000002E-5</c:v>
                </c:pt>
                <c:pt idx="15587">
                  <c:v>2.0511119999999999E-5</c:v>
                </c:pt>
                <c:pt idx="15588">
                  <c:v>2.051128E-5</c:v>
                </c:pt>
                <c:pt idx="15589">
                  <c:v>2.0510910000000001E-5</c:v>
                </c:pt>
                <c:pt idx="15590">
                  <c:v>2.051094E-5</c:v>
                </c:pt>
                <c:pt idx="15591">
                  <c:v>2.0510820000000002E-5</c:v>
                </c:pt>
                <c:pt idx="15592">
                  <c:v>2.0510660000000001E-5</c:v>
                </c:pt>
                <c:pt idx="15593">
                  <c:v>2.051036E-5</c:v>
                </c:pt>
                <c:pt idx="15594">
                  <c:v>2.0510130000000001E-5</c:v>
                </c:pt>
                <c:pt idx="15595">
                  <c:v>2.050987E-5</c:v>
                </c:pt>
                <c:pt idx="15596">
                  <c:v>2.0509850000000002E-5</c:v>
                </c:pt>
                <c:pt idx="15597">
                  <c:v>2.050959E-5</c:v>
                </c:pt>
                <c:pt idx="15598">
                  <c:v>2.050954E-5</c:v>
                </c:pt>
                <c:pt idx="15599">
                  <c:v>2.0509329999999999E-5</c:v>
                </c:pt>
                <c:pt idx="15600">
                  <c:v>2.0495990000000001E-5</c:v>
                </c:pt>
                <c:pt idx="15601">
                  <c:v>2.049051E-5</c:v>
                </c:pt>
                <c:pt idx="15602">
                  <c:v>2.0490349999999999E-5</c:v>
                </c:pt>
                <c:pt idx="15603">
                  <c:v>2.0490620000000001E-5</c:v>
                </c:pt>
                <c:pt idx="15604">
                  <c:v>2.0490289999999999E-5</c:v>
                </c:pt>
                <c:pt idx="15605">
                  <c:v>2.0490339999999999E-5</c:v>
                </c:pt>
                <c:pt idx="15606">
                  <c:v>2.049022E-5</c:v>
                </c:pt>
                <c:pt idx="15607">
                  <c:v>2.0490049999999999E-5</c:v>
                </c:pt>
                <c:pt idx="15608">
                  <c:v>2.0490030000000001E-5</c:v>
                </c:pt>
                <c:pt idx="15609">
                  <c:v>2.0489769999999999E-5</c:v>
                </c:pt>
                <c:pt idx="15610">
                  <c:v>2.0489600000000001E-5</c:v>
                </c:pt>
                <c:pt idx="15611">
                  <c:v>2.048925E-5</c:v>
                </c:pt>
                <c:pt idx="15612">
                  <c:v>2.0489179999999999E-5</c:v>
                </c:pt>
                <c:pt idx="15613">
                  <c:v>2.0489310000000001E-5</c:v>
                </c:pt>
                <c:pt idx="15614">
                  <c:v>2.0489210000000001E-5</c:v>
                </c:pt>
                <c:pt idx="15615">
                  <c:v>2.0488970000000001E-5</c:v>
                </c:pt>
                <c:pt idx="15616">
                  <c:v>2.0488359999999999E-5</c:v>
                </c:pt>
                <c:pt idx="15617">
                  <c:v>2.0488509999999999E-5</c:v>
                </c:pt>
                <c:pt idx="15618">
                  <c:v>2.0488590000000002E-5</c:v>
                </c:pt>
                <c:pt idx="15619">
                  <c:v>2.0487879999999999E-5</c:v>
                </c:pt>
                <c:pt idx="15620">
                  <c:v>2.048793E-5</c:v>
                </c:pt>
                <c:pt idx="15621">
                  <c:v>2.0487960000000002E-5</c:v>
                </c:pt>
                <c:pt idx="15622">
                  <c:v>2.0487679999999999E-5</c:v>
                </c:pt>
                <c:pt idx="15623">
                  <c:v>2.0487510000000001E-5</c:v>
                </c:pt>
                <c:pt idx="15624">
                  <c:v>2.0487510000000001E-5</c:v>
                </c:pt>
                <c:pt idx="15625">
                  <c:v>2.0487040000000002E-5</c:v>
                </c:pt>
                <c:pt idx="15626">
                  <c:v>2.047399E-5</c:v>
                </c:pt>
                <c:pt idx="15627">
                  <c:v>2.0468390000000001E-5</c:v>
                </c:pt>
                <c:pt idx="15628">
                  <c:v>2.0468340000000001E-5</c:v>
                </c:pt>
                <c:pt idx="15629">
                  <c:v>2.0468530000000001E-5</c:v>
                </c:pt>
                <c:pt idx="15630">
                  <c:v>2.046852E-5</c:v>
                </c:pt>
                <c:pt idx="15631">
                  <c:v>2.0468190000000001E-5</c:v>
                </c:pt>
                <c:pt idx="15632">
                  <c:v>2.0468259999999999E-5</c:v>
                </c:pt>
                <c:pt idx="15633">
                  <c:v>2.0468140000000001E-5</c:v>
                </c:pt>
                <c:pt idx="15634">
                  <c:v>2.0467959999999998E-5</c:v>
                </c:pt>
                <c:pt idx="15635">
                  <c:v>2.0467750000000001E-5</c:v>
                </c:pt>
                <c:pt idx="15636">
                  <c:v>2.0467479999999999E-5</c:v>
                </c:pt>
                <c:pt idx="15637">
                  <c:v>2.0467479999999999E-5</c:v>
                </c:pt>
                <c:pt idx="15638">
                  <c:v>2.046754E-5</c:v>
                </c:pt>
                <c:pt idx="15639">
                  <c:v>2.046726E-5</c:v>
                </c:pt>
                <c:pt idx="15640">
                  <c:v>2.046726E-5</c:v>
                </c:pt>
                <c:pt idx="15641">
                  <c:v>2.0467130000000001E-5</c:v>
                </c:pt>
                <c:pt idx="15642">
                  <c:v>2.0467049999999999E-5</c:v>
                </c:pt>
                <c:pt idx="15643">
                  <c:v>2.0466880000000001E-5</c:v>
                </c:pt>
                <c:pt idx="15644">
                  <c:v>2.0466659999999999E-5</c:v>
                </c:pt>
                <c:pt idx="15645">
                  <c:v>2.0466459999999999E-5</c:v>
                </c:pt>
                <c:pt idx="15646">
                  <c:v>2.0466469999999999E-5</c:v>
                </c:pt>
                <c:pt idx="15647">
                  <c:v>2.0466169999999999E-5</c:v>
                </c:pt>
                <c:pt idx="15648">
                  <c:v>2.0465860000000001E-5</c:v>
                </c:pt>
                <c:pt idx="15649">
                  <c:v>2.0465680000000002E-5</c:v>
                </c:pt>
                <c:pt idx="15650">
                  <c:v>2.0465599999999999E-5</c:v>
                </c:pt>
                <c:pt idx="15651">
                  <c:v>2.0465259999999999E-5</c:v>
                </c:pt>
                <c:pt idx="15652">
                  <c:v>2.045209E-5</c:v>
                </c:pt>
                <c:pt idx="15653">
                  <c:v>2.0446730000000001E-5</c:v>
                </c:pt>
                <c:pt idx="15654">
                  <c:v>2.0446999999999999E-5</c:v>
                </c:pt>
                <c:pt idx="15655">
                  <c:v>2.044662E-5</c:v>
                </c:pt>
                <c:pt idx="15656">
                  <c:v>2.0446440000000001E-5</c:v>
                </c:pt>
                <c:pt idx="15657">
                  <c:v>2.0446609999999999E-5</c:v>
                </c:pt>
                <c:pt idx="15658">
                  <c:v>2.0446269999999999E-5</c:v>
                </c:pt>
                <c:pt idx="15659">
                  <c:v>2.0446469999999999E-5</c:v>
                </c:pt>
                <c:pt idx="15660">
                  <c:v>2.0446419999999999E-5</c:v>
                </c:pt>
                <c:pt idx="15661">
                  <c:v>2.0446210000000002E-5</c:v>
                </c:pt>
                <c:pt idx="15662">
                  <c:v>2.0445870000000001E-5</c:v>
                </c:pt>
                <c:pt idx="15663">
                  <c:v>2.0445829999999999E-5</c:v>
                </c:pt>
                <c:pt idx="15664">
                  <c:v>2.0445580000000002E-5</c:v>
                </c:pt>
                <c:pt idx="15665">
                  <c:v>2.044566E-5</c:v>
                </c:pt>
                <c:pt idx="15666">
                  <c:v>2.0445470000000001E-5</c:v>
                </c:pt>
                <c:pt idx="15667">
                  <c:v>2.0445240000000001E-5</c:v>
                </c:pt>
                <c:pt idx="15668">
                  <c:v>2.044531E-5</c:v>
                </c:pt>
                <c:pt idx="15669">
                  <c:v>2.0444909999999999E-5</c:v>
                </c:pt>
                <c:pt idx="15670">
                  <c:v>2.044474E-5</c:v>
                </c:pt>
                <c:pt idx="15671">
                  <c:v>2.0444769999999999E-5</c:v>
                </c:pt>
                <c:pt idx="15672">
                  <c:v>2.0444719999999999E-5</c:v>
                </c:pt>
                <c:pt idx="15673">
                  <c:v>2.0444500000000001E-5</c:v>
                </c:pt>
                <c:pt idx="15674">
                  <c:v>2.0444229999999999E-5</c:v>
                </c:pt>
                <c:pt idx="15675">
                  <c:v>2.0443880000000001E-5</c:v>
                </c:pt>
                <c:pt idx="15676">
                  <c:v>2.044372E-5</c:v>
                </c:pt>
                <c:pt idx="15677">
                  <c:v>2.0443830000000001E-5</c:v>
                </c:pt>
                <c:pt idx="15678">
                  <c:v>2.0430669999999999E-5</c:v>
                </c:pt>
                <c:pt idx="15679">
                  <c:v>2.0425280000000001E-5</c:v>
                </c:pt>
                <c:pt idx="15680">
                  <c:v>2.0425090000000001E-5</c:v>
                </c:pt>
                <c:pt idx="15681">
                  <c:v>2.0425030000000001E-5</c:v>
                </c:pt>
                <c:pt idx="15682">
                  <c:v>2.0425099999999999E-5</c:v>
                </c:pt>
                <c:pt idx="15683">
                  <c:v>2.042493E-5</c:v>
                </c:pt>
                <c:pt idx="15684">
                  <c:v>2.0424850000000001E-5</c:v>
                </c:pt>
                <c:pt idx="15685">
                  <c:v>2.0424550000000001E-5</c:v>
                </c:pt>
                <c:pt idx="15686">
                  <c:v>2.0424669999999999E-5</c:v>
                </c:pt>
                <c:pt idx="15687">
                  <c:v>2.0424669999999999E-5</c:v>
                </c:pt>
                <c:pt idx="15688">
                  <c:v>2.0424519999999999E-5</c:v>
                </c:pt>
                <c:pt idx="15689">
                  <c:v>2.0424460000000001E-5</c:v>
                </c:pt>
                <c:pt idx="15690">
                  <c:v>2.0424170000000001E-5</c:v>
                </c:pt>
                <c:pt idx="15691">
                  <c:v>2.04242E-5</c:v>
                </c:pt>
                <c:pt idx="15692">
                  <c:v>2.04242E-5</c:v>
                </c:pt>
                <c:pt idx="15693">
                  <c:v>2.0423699999999999E-5</c:v>
                </c:pt>
                <c:pt idx="15694">
                  <c:v>2.0423799999999999E-5</c:v>
                </c:pt>
                <c:pt idx="15695">
                  <c:v>2.0423739999999998E-5</c:v>
                </c:pt>
                <c:pt idx="15696">
                  <c:v>2.0423499999999999E-5</c:v>
                </c:pt>
                <c:pt idx="15697">
                  <c:v>2.0423309999999999E-5</c:v>
                </c:pt>
                <c:pt idx="15698">
                  <c:v>2.0423150000000001E-5</c:v>
                </c:pt>
                <c:pt idx="15699">
                  <c:v>2.042328E-5</c:v>
                </c:pt>
                <c:pt idx="15700">
                  <c:v>2.042279E-5</c:v>
                </c:pt>
                <c:pt idx="15701">
                  <c:v>2.0422470000000001E-5</c:v>
                </c:pt>
                <c:pt idx="15702">
                  <c:v>2.042255E-5</c:v>
                </c:pt>
                <c:pt idx="15703">
                  <c:v>2.0422270000000001E-5</c:v>
                </c:pt>
                <c:pt idx="15704">
                  <c:v>2.0409490000000001E-5</c:v>
                </c:pt>
                <c:pt idx="15705">
                  <c:v>2.0404010000000001E-5</c:v>
                </c:pt>
                <c:pt idx="15706">
                  <c:v>2.0404010000000001E-5</c:v>
                </c:pt>
                <c:pt idx="15707">
                  <c:v>2.0404070000000001E-5</c:v>
                </c:pt>
                <c:pt idx="15708">
                  <c:v>2.0403920000000001E-5</c:v>
                </c:pt>
                <c:pt idx="15709">
                  <c:v>2.040362E-5</c:v>
                </c:pt>
                <c:pt idx="15710">
                  <c:v>2.040352E-5</c:v>
                </c:pt>
                <c:pt idx="15711">
                  <c:v>2.0403440000000001E-5</c:v>
                </c:pt>
                <c:pt idx="15712">
                  <c:v>2.0403349999999998E-5</c:v>
                </c:pt>
                <c:pt idx="15713">
                  <c:v>2.0403209999999999E-5</c:v>
                </c:pt>
                <c:pt idx="15714">
                  <c:v>2.040299E-5</c:v>
                </c:pt>
                <c:pt idx="15715">
                  <c:v>2.040289E-5</c:v>
                </c:pt>
                <c:pt idx="15716">
                  <c:v>2.040265E-5</c:v>
                </c:pt>
                <c:pt idx="15717">
                  <c:v>2.0402520000000001E-5</c:v>
                </c:pt>
                <c:pt idx="15718">
                  <c:v>2.0402800000000001E-5</c:v>
                </c:pt>
                <c:pt idx="15719">
                  <c:v>2.040231E-5</c:v>
                </c:pt>
                <c:pt idx="15720">
                  <c:v>2.0402149999999999E-5</c:v>
                </c:pt>
                <c:pt idx="15721">
                  <c:v>2.040212E-5</c:v>
                </c:pt>
                <c:pt idx="15722">
                  <c:v>2.040182E-5</c:v>
                </c:pt>
                <c:pt idx="15723">
                  <c:v>2.040177E-5</c:v>
                </c:pt>
                <c:pt idx="15724">
                  <c:v>2.0401410000000002E-5</c:v>
                </c:pt>
                <c:pt idx="15725">
                  <c:v>2.0401169999999998E-5</c:v>
                </c:pt>
                <c:pt idx="15726">
                  <c:v>2.040109E-5</c:v>
                </c:pt>
                <c:pt idx="15727">
                  <c:v>2.0400770000000001E-5</c:v>
                </c:pt>
                <c:pt idx="15728">
                  <c:v>2.0400630000000001E-5</c:v>
                </c:pt>
                <c:pt idx="15729">
                  <c:v>2.040047E-5</c:v>
                </c:pt>
                <c:pt idx="15730">
                  <c:v>2.038749E-5</c:v>
                </c:pt>
                <c:pt idx="15731">
                  <c:v>2.0382220000000001E-5</c:v>
                </c:pt>
                <c:pt idx="15732">
                  <c:v>2.038202E-5</c:v>
                </c:pt>
                <c:pt idx="15733">
                  <c:v>2.0381999999999999E-5</c:v>
                </c:pt>
                <c:pt idx="15734">
                  <c:v>2.0382070000000001E-5</c:v>
                </c:pt>
                <c:pt idx="15735">
                  <c:v>2.0381840000000001E-5</c:v>
                </c:pt>
                <c:pt idx="15736">
                  <c:v>2.0381780000000001E-5</c:v>
                </c:pt>
                <c:pt idx="15737">
                  <c:v>2.038182E-5</c:v>
                </c:pt>
                <c:pt idx="15738">
                  <c:v>2.038134E-5</c:v>
                </c:pt>
                <c:pt idx="15739">
                  <c:v>2.0380979999999999E-5</c:v>
                </c:pt>
                <c:pt idx="15740">
                  <c:v>2.03811E-5</c:v>
                </c:pt>
                <c:pt idx="15741">
                  <c:v>2.0380920000000001E-5</c:v>
                </c:pt>
                <c:pt idx="15742">
                  <c:v>2.0380910000000001E-5</c:v>
                </c:pt>
                <c:pt idx="15743">
                  <c:v>2.0380670000000001E-5</c:v>
                </c:pt>
                <c:pt idx="15744">
                  <c:v>2.0380489999999998E-5</c:v>
                </c:pt>
                <c:pt idx="15745">
                  <c:v>2.0380570000000001E-5</c:v>
                </c:pt>
                <c:pt idx="15746">
                  <c:v>2.0380149999999998E-5</c:v>
                </c:pt>
                <c:pt idx="15747">
                  <c:v>2.0380009999999999E-5</c:v>
                </c:pt>
                <c:pt idx="15748">
                  <c:v>2.0379900000000001E-5</c:v>
                </c:pt>
                <c:pt idx="15749">
                  <c:v>2.0379329999999999E-5</c:v>
                </c:pt>
                <c:pt idx="15750">
                  <c:v>2.0379220000000001E-5</c:v>
                </c:pt>
                <c:pt idx="15751">
                  <c:v>2.0379279999999998E-5</c:v>
                </c:pt>
                <c:pt idx="15752">
                  <c:v>2.037897E-5</c:v>
                </c:pt>
                <c:pt idx="15753">
                  <c:v>2.0378740000000001E-5</c:v>
                </c:pt>
                <c:pt idx="15754">
                  <c:v>2.037828E-5</c:v>
                </c:pt>
                <c:pt idx="15755">
                  <c:v>2.0378069999999999E-5</c:v>
                </c:pt>
                <c:pt idx="15756">
                  <c:v>2.0365230000000002E-5</c:v>
                </c:pt>
                <c:pt idx="15757">
                  <c:v>2.0360209999999999E-5</c:v>
                </c:pt>
                <c:pt idx="15758">
                  <c:v>2.0359990000000001E-5</c:v>
                </c:pt>
                <c:pt idx="15759">
                  <c:v>2.0359909999999999E-5</c:v>
                </c:pt>
                <c:pt idx="15760">
                  <c:v>2.0359840000000001E-5</c:v>
                </c:pt>
                <c:pt idx="15761">
                  <c:v>2.0359619999999999E-5</c:v>
                </c:pt>
                <c:pt idx="15762">
                  <c:v>2.0359529999999999E-5</c:v>
                </c:pt>
                <c:pt idx="15763">
                  <c:v>2.035939E-5</c:v>
                </c:pt>
                <c:pt idx="15764">
                  <c:v>2.03591E-5</c:v>
                </c:pt>
                <c:pt idx="15765">
                  <c:v>2.0358939999999999E-5</c:v>
                </c:pt>
                <c:pt idx="15766">
                  <c:v>2.0358740000000002E-5</c:v>
                </c:pt>
                <c:pt idx="15767">
                  <c:v>2.0358699999999999E-5</c:v>
                </c:pt>
                <c:pt idx="15768">
                  <c:v>2.035833E-5</c:v>
                </c:pt>
                <c:pt idx="15769">
                  <c:v>2.0358169999999999E-5</c:v>
                </c:pt>
                <c:pt idx="15770">
                  <c:v>2.035809E-5</c:v>
                </c:pt>
                <c:pt idx="15771">
                  <c:v>2.0357710000000001E-5</c:v>
                </c:pt>
                <c:pt idx="15772">
                  <c:v>2.0357530000000002E-5</c:v>
                </c:pt>
                <c:pt idx="15773">
                  <c:v>2.035736E-5</c:v>
                </c:pt>
                <c:pt idx="15774">
                  <c:v>2.035702E-5</c:v>
                </c:pt>
                <c:pt idx="15775">
                  <c:v>2.0357059999999999E-5</c:v>
                </c:pt>
                <c:pt idx="15776">
                  <c:v>2.035703E-5</c:v>
                </c:pt>
                <c:pt idx="15777">
                  <c:v>2.0356479999999999E-5</c:v>
                </c:pt>
                <c:pt idx="15778">
                  <c:v>2.0356369999999998E-5</c:v>
                </c:pt>
                <c:pt idx="15779">
                  <c:v>2.0356110000000001E-5</c:v>
                </c:pt>
                <c:pt idx="15780">
                  <c:v>2.0355889999999999E-5</c:v>
                </c:pt>
                <c:pt idx="15781">
                  <c:v>2.035557E-5</c:v>
                </c:pt>
                <c:pt idx="15782">
                  <c:v>2.0342869999999999E-5</c:v>
                </c:pt>
                <c:pt idx="15783">
                  <c:v>2.033784E-5</c:v>
                </c:pt>
                <c:pt idx="15784">
                  <c:v>2.0337819999999998E-5</c:v>
                </c:pt>
                <c:pt idx="15785">
                  <c:v>2.0337620000000001E-5</c:v>
                </c:pt>
                <c:pt idx="15786">
                  <c:v>2.0337430000000002E-5</c:v>
                </c:pt>
                <c:pt idx="15787">
                  <c:v>2.0337349999999999E-5</c:v>
                </c:pt>
                <c:pt idx="15788">
                  <c:v>2.0337299999999999E-5</c:v>
                </c:pt>
                <c:pt idx="15789">
                  <c:v>2.033702E-5</c:v>
                </c:pt>
                <c:pt idx="15790">
                  <c:v>2.0336859999999999E-5</c:v>
                </c:pt>
                <c:pt idx="15791">
                  <c:v>2.0336619999999999E-5</c:v>
                </c:pt>
                <c:pt idx="15792">
                  <c:v>2.0336809999999999E-5</c:v>
                </c:pt>
                <c:pt idx="15793">
                  <c:v>2.033682E-5</c:v>
                </c:pt>
                <c:pt idx="15794">
                  <c:v>2.0336450000000001E-5</c:v>
                </c:pt>
                <c:pt idx="15795">
                  <c:v>2.0336350000000001E-5</c:v>
                </c:pt>
                <c:pt idx="15796">
                  <c:v>2.0335920000000001E-5</c:v>
                </c:pt>
                <c:pt idx="15797">
                  <c:v>2.033576E-5</c:v>
                </c:pt>
                <c:pt idx="15798">
                  <c:v>2.0335630000000001E-5</c:v>
                </c:pt>
                <c:pt idx="15799">
                  <c:v>2.033571E-5</c:v>
                </c:pt>
                <c:pt idx="15800">
                  <c:v>2.0335630000000001E-5</c:v>
                </c:pt>
                <c:pt idx="15801">
                  <c:v>2.0335140000000001E-5</c:v>
                </c:pt>
                <c:pt idx="15802">
                  <c:v>2.0335109999999999E-5</c:v>
                </c:pt>
                <c:pt idx="15803">
                  <c:v>2.0334800000000001E-5</c:v>
                </c:pt>
                <c:pt idx="15804">
                  <c:v>2.0334620000000001E-5</c:v>
                </c:pt>
                <c:pt idx="15805">
                  <c:v>2.0334420000000001E-5</c:v>
                </c:pt>
                <c:pt idx="15806">
                  <c:v>2.033416E-5</c:v>
                </c:pt>
                <c:pt idx="15807">
                  <c:v>2.0333930000000001E-5</c:v>
                </c:pt>
                <c:pt idx="15808">
                  <c:v>2.032138E-5</c:v>
                </c:pt>
                <c:pt idx="15809">
                  <c:v>2.0316350000000001E-5</c:v>
                </c:pt>
                <c:pt idx="15810">
                  <c:v>2.03159E-5</c:v>
                </c:pt>
                <c:pt idx="15811">
                  <c:v>2.0315789999999999E-5</c:v>
                </c:pt>
                <c:pt idx="15812">
                  <c:v>2.0315730000000001E-5</c:v>
                </c:pt>
                <c:pt idx="15813">
                  <c:v>2.0315780000000002E-5</c:v>
                </c:pt>
                <c:pt idx="15814">
                  <c:v>2.031552E-5</c:v>
                </c:pt>
                <c:pt idx="15815">
                  <c:v>2.0315090000000001E-5</c:v>
                </c:pt>
                <c:pt idx="15816">
                  <c:v>2.031479E-5</c:v>
                </c:pt>
                <c:pt idx="15817">
                  <c:v>2.0315050000000001E-5</c:v>
                </c:pt>
                <c:pt idx="15818">
                  <c:v>2.0314910000000002E-5</c:v>
                </c:pt>
                <c:pt idx="15819">
                  <c:v>2.031459E-5</c:v>
                </c:pt>
                <c:pt idx="15820">
                  <c:v>2.0314370000000001E-5</c:v>
                </c:pt>
                <c:pt idx="15821">
                  <c:v>2.0314199999999999E-5</c:v>
                </c:pt>
                <c:pt idx="15822">
                  <c:v>2.0313799999999999E-5</c:v>
                </c:pt>
                <c:pt idx="15823">
                  <c:v>2.0313509999999999E-5</c:v>
                </c:pt>
                <c:pt idx="15824">
                  <c:v>2.0313160000000001E-5</c:v>
                </c:pt>
                <c:pt idx="15825">
                  <c:v>2.0312960000000001E-5</c:v>
                </c:pt>
                <c:pt idx="15826">
                  <c:v>2.0312839999999999E-5</c:v>
                </c:pt>
                <c:pt idx="15827">
                  <c:v>2.0312449999999999E-5</c:v>
                </c:pt>
                <c:pt idx="15828">
                  <c:v>2.031218E-5</c:v>
                </c:pt>
                <c:pt idx="15829">
                  <c:v>2.0312150000000002E-5</c:v>
                </c:pt>
                <c:pt idx="15830">
                  <c:v>2.0311969999999999E-5</c:v>
                </c:pt>
                <c:pt idx="15831">
                  <c:v>2.031174E-5</c:v>
                </c:pt>
                <c:pt idx="15832">
                  <c:v>2.0311320000000001E-5</c:v>
                </c:pt>
                <c:pt idx="15833">
                  <c:v>2.031149E-5</c:v>
                </c:pt>
                <c:pt idx="15834">
                  <c:v>2.0310999999999999E-5</c:v>
                </c:pt>
                <c:pt idx="15835">
                  <c:v>2.0298530000000001E-5</c:v>
                </c:pt>
                <c:pt idx="15836">
                  <c:v>2.029353E-5</c:v>
                </c:pt>
                <c:pt idx="15837">
                  <c:v>2.029338E-5</c:v>
                </c:pt>
                <c:pt idx="15838">
                  <c:v>2.0293179999999999E-5</c:v>
                </c:pt>
                <c:pt idx="15839">
                  <c:v>2.029294E-5</c:v>
                </c:pt>
                <c:pt idx="15840">
                  <c:v>2.029295E-5</c:v>
                </c:pt>
                <c:pt idx="15841">
                  <c:v>2.0292580000000001E-5</c:v>
                </c:pt>
                <c:pt idx="15842">
                  <c:v>2.0292789999999999E-5</c:v>
                </c:pt>
                <c:pt idx="15843">
                  <c:v>2.0292530000000001E-5</c:v>
                </c:pt>
                <c:pt idx="15844">
                  <c:v>2.0292249999999999E-5</c:v>
                </c:pt>
                <c:pt idx="15845">
                  <c:v>2.029241E-5</c:v>
                </c:pt>
                <c:pt idx="15846">
                  <c:v>2.0292099999999998E-5</c:v>
                </c:pt>
                <c:pt idx="15847">
                  <c:v>2.0292000000000002E-5</c:v>
                </c:pt>
                <c:pt idx="15848">
                  <c:v>2.029179E-5</c:v>
                </c:pt>
                <c:pt idx="15849">
                  <c:v>2.0291510000000001E-5</c:v>
                </c:pt>
                <c:pt idx="15850">
                  <c:v>2.0291510000000001E-5</c:v>
                </c:pt>
                <c:pt idx="15851">
                  <c:v>2.029121E-5</c:v>
                </c:pt>
                <c:pt idx="15852">
                  <c:v>2.0290989999999999E-5</c:v>
                </c:pt>
                <c:pt idx="15853">
                  <c:v>2.029096E-5</c:v>
                </c:pt>
                <c:pt idx="15854">
                  <c:v>2.0290709999999999E-5</c:v>
                </c:pt>
                <c:pt idx="15855">
                  <c:v>2.029048E-5</c:v>
                </c:pt>
                <c:pt idx="15856">
                  <c:v>2.029062E-5</c:v>
                </c:pt>
                <c:pt idx="15857">
                  <c:v>2.029053E-5</c:v>
                </c:pt>
                <c:pt idx="15858">
                  <c:v>2.028999E-5</c:v>
                </c:pt>
                <c:pt idx="15859">
                  <c:v>2.0289829999999999E-5</c:v>
                </c:pt>
                <c:pt idx="15860">
                  <c:v>2.0289230000000001E-5</c:v>
                </c:pt>
                <c:pt idx="15861">
                  <c:v>2.0276880000000001E-5</c:v>
                </c:pt>
                <c:pt idx="15862">
                  <c:v>2.027193E-5</c:v>
                </c:pt>
                <c:pt idx="15863">
                  <c:v>2.0271619999999999E-5</c:v>
                </c:pt>
                <c:pt idx="15864">
                  <c:v>2.0271619999999999E-5</c:v>
                </c:pt>
                <c:pt idx="15865">
                  <c:v>2.0271650000000001E-5</c:v>
                </c:pt>
                <c:pt idx="15866">
                  <c:v>2.0271529999999999E-5</c:v>
                </c:pt>
                <c:pt idx="15867">
                  <c:v>2.0271210000000001E-5</c:v>
                </c:pt>
                <c:pt idx="15868">
                  <c:v>2.0271160000000001E-5</c:v>
                </c:pt>
                <c:pt idx="15869">
                  <c:v>2.0270880000000001E-5</c:v>
                </c:pt>
                <c:pt idx="15870">
                  <c:v>2.027077E-5</c:v>
                </c:pt>
                <c:pt idx="15871">
                  <c:v>2.0270269999999999E-5</c:v>
                </c:pt>
                <c:pt idx="15872">
                  <c:v>2.0270390000000001E-5</c:v>
                </c:pt>
                <c:pt idx="15873">
                  <c:v>2.0270340000000001E-5</c:v>
                </c:pt>
                <c:pt idx="15874">
                  <c:v>2.0270319999999999E-5</c:v>
                </c:pt>
                <c:pt idx="15875">
                  <c:v>2.0269929999999999E-5</c:v>
                </c:pt>
                <c:pt idx="15876">
                  <c:v>2.0269900000000001E-5</c:v>
                </c:pt>
                <c:pt idx="15877">
                  <c:v>2.026945E-5</c:v>
                </c:pt>
                <c:pt idx="15878">
                  <c:v>2.0269430000000002E-5</c:v>
                </c:pt>
                <c:pt idx="15879">
                  <c:v>2.0269030000000001E-5</c:v>
                </c:pt>
                <c:pt idx="15880">
                  <c:v>2.026907E-5</c:v>
                </c:pt>
                <c:pt idx="15881">
                  <c:v>2.0268990000000001E-5</c:v>
                </c:pt>
                <c:pt idx="15882">
                  <c:v>2.026868E-5</c:v>
                </c:pt>
                <c:pt idx="15883">
                  <c:v>2.0268350000000001E-5</c:v>
                </c:pt>
                <c:pt idx="15884">
                  <c:v>2.0268170000000001E-5</c:v>
                </c:pt>
                <c:pt idx="15885">
                  <c:v>2.026796E-5</c:v>
                </c:pt>
                <c:pt idx="15886">
                  <c:v>2.0267770000000001E-5</c:v>
                </c:pt>
                <c:pt idx="15887">
                  <c:v>2.0267300000000002E-5</c:v>
                </c:pt>
                <c:pt idx="15888">
                  <c:v>2.025488E-5</c:v>
                </c:pt>
                <c:pt idx="15889">
                  <c:v>2.0250010000000002E-5</c:v>
                </c:pt>
                <c:pt idx="15890">
                  <c:v>2.024984E-5</c:v>
                </c:pt>
                <c:pt idx="15891">
                  <c:v>2.024984E-5</c:v>
                </c:pt>
                <c:pt idx="15892">
                  <c:v>2.0249760000000001E-5</c:v>
                </c:pt>
                <c:pt idx="15893">
                  <c:v>2.024975E-5</c:v>
                </c:pt>
                <c:pt idx="15894">
                  <c:v>2.0249370000000001E-5</c:v>
                </c:pt>
                <c:pt idx="15895">
                  <c:v>2.0249049999999999E-5</c:v>
                </c:pt>
                <c:pt idx="15896">
                  <c:v>2.0248669999999999E-5</c:v>
                </c:pt>
                <c:pt idx="15897">
                  <c:v>2.024882E-5</c:v>
                </c:pt>
                <c:pt idx="15898">
                  <c:v>2.0248650000000001E-5</c:v>
                </c:pt>
                <c:pt idx="15899">
                  <c:v>2.0248460000000002E-5</c:v>
                </c:pt>
                <c:pt idx="15900">
                  <c:v>2.0248039999999999E-5</c:v>
                </c:pt>
                <c:pt idx="15901">
                  <c:v>2.0247879999999998E-5</c:v>
                </c:pt>
                <c:pt idx="15902">
                  <c:v>2.0247739999999999E-5</c:v>
                </c:pt>
                <c:pt idx="15903">
                  <c:v>2.024766E-5</c:v>
                </c:pt>
                <c:pt idx="15904">
                  <c:v>2.024708E-5</c:v>
                </c:pt>
                <c:pt idx="15905">
                  <c:v>2.024689E-5</c:v>
                </c:pt>
                <c:pt idx="15906">
                  <c:v>2.02466E-5</c:v>
                </c:pt>
                <c:pt idx="15907">
                  <c:v>2.0246479999999999E-5</c:v>
                </c:pt>
                <c:pt idx="15908">
                  <c:v>2.0246410000000001E-5</c:v>
                </c:pt>
                <c:pt idx="15909">
                  <c:v>2.0246230000000001E-5</c:v>
                </c:pt>
                <c:pt idx="15910">
                  <c:v>2.024558E-5</c:v>
                </c:pt>
                <c:pt idx="15911">
                  <c:v>2.0245459999999998E-5</c:v>
                </c:pt>
                <c:pt idx="15912">
                  <c:v>2.024533E-5</c:v>
                </c:pt>
                <c:pt idx="15913">
                  <c:v>2.0244889999999999E-5</c:v>
                </c:pt>
                <c:pt idx="15914">
                  <c:v>2.0244839999999999E-5</c:v>
                </c:pt>
                <c:pt idx="15915">
                  <c:v>2.0232629999999999E-5</c:v>
                </c:pt>
                <c:pt idx="15916">
                  <c:v>2.0227430000000001E-5</c:v>
                </c:pt>
                <c:pt idx="15917">
                  <c:v>2.0227589999999999E-5</c:v>
                </c:pt>
                <c:pt idx="15918">
                  <c:v>2.0227330000000001E-5</c:v>
                </c:pt>
                <c:pt idx="15919">
                  <c:v>2.0226940000000001E-5</c:v>
                </c:pt>
                <c:pt idx="15920">
                  <c:v>2.022693E-5</c:v>
                </c:pt>
                <c:pt idx="15921">
                  <c:v>2.0226520000000002E-5</c:v>
                </c:pt>
                <c:pt idx="15922">
                  <c:v>2.0226420000000001E-5</c:v>
                </c:pt>
                <c:pt idx="15923">
                  <c:v>2.022635E-5</c:v>
                </c:pt>
                <c:pt idx="15924">
                  <c:v>2.0226080000000001E-5</c:v>
                </c:pt>
                <c:pt idx="15925">
                  <c:v>2.0226030000000001E-5</c:v>
                </c:pt>
                <c:pt idx="15926">
                  <c:v>2.0225849999999999E-5</c:v>
                </c:pt>
                <c:pt idx="15927">
                  <c:v>2.022557E-5</c:v>
                </c:pt>
                <c:pt idx="15928">
                  <c:v>2.022519E-5</c:v>
                </c:pt>
                <c:pt idx="15929">
                  <c:v>2.0224970000000002E-5</c:v>
                </c:pt>
                <c:pt idx="15930">
                  <c:v>2.022471E-5</c:v>
                </c:pt>
                <c:pt idx="15931">
                  <c:v>2.022461E-5</c:v>
                </c:pt>
                <c:pt idx="15932">
                  <c:v>2.0224439999999998E-5</c:v>
                </c:pt>
                <c:pt idx="15933">
                  <c:v>2.0223969999999999E-5</c:v>
                </c:pt>
                <c:pt idx="15934">
                  <c:v>2.0223919999999999E-5</c:v>
                </c:pt>
                <c:pt idx="15935">
                  <c:v>2.0223760000000002E-5</c:v>
                </c:pt>
                <c:pt idx="15936">
                  <c:v>2.0223469999999998E-5</c:v>
                </c:pt>
                <c:pt idx="15937">
                  <c:v>2.0223220000000001E-5</c:v>
                </c:pt>
                <c:pt idx="15938">
                  <c:v>2.0222939999999999E-5</c:v>
                </c:pt>
                <c:pt idx="15939">
                  <c:v>2.0222699999999999E-5</c:v>
                </c:pt>
                <c:pt idx="15940">
                  <c:v>2.022257E-5</c:v>
                </c:pt>
                <c:pt idx="15941">
                  <c:v>2.0222269999999999E-5</c:v>
                </c:pt>
                <c:pt idx="15942">
                  <c:v>2.0210199999999998E-5</c:v>
                </c:pt>
                <c:pt idx="15943">
                  <c:v>2.0205300000000001E-5</c:v>
                </c:pt>
                <c:pt idx="15944">
                  <c:v>2.020495E-5</c:v>
                </c:pt>
                <c:pt idx="15945">
                  <c:v>2.0204870000000002E-5</c:v>
                </c:pt>
                <c:pt idx="15946">
                  <c:v>2.0204589999999999E-5</c:v>
                </c:pt>
                <c:pt idx="15947">
                  <c:v>2.020432E-5</c:v>
                </c:pt>
                <c:pt idx="15948">
                  <c:v>2.0204130000000001E-5</c:v>
                </c:pt>
                <c:pt idx="15949">
                  <c:v>2.0203669999999999E-5</c:v>
                </c:pt>
                <c:pt idx="15950">
                  <c:v>2.0203600000000001E-5</c:v>
                </c:pt>
                <c:pt idx="15951">
                  <c:v>2.0203410000000001E-5</c:v>
                </c:pt>
                <c:pt idx="15952">
                  <c:v>2.0203460000000001E-5</c:v>
                </c:pt>
                <c:pt idx="15953">
                  <c:v>2.0202970000000001E-5</c:v>
                </c:pt>
                <c:pt idx="15954">
                  <c:v>2.0202490000000001E-5</c:v>
                </c:pt>
                <c:pt idx="15955">
                  <c:v>2.0202300000000001E-5</c:v>
                </c:pt>
                <c:pt idx="15956">
                  <c:v>2.020233E-5</c:v>
                </c:pt>
                <c:pt idx="15957">
                  <c:v>2.0201919999999999E-5</c:v>
                </c:pt>
                <c:pt idx="15958">
                  <c:v>2.0201589999999999E-5</c:v>
                </c:pt>
                <c:pt idx="15959">
                  <c:v>2.0201370000000001E-5</c:v>
                </c:pt>
                <c:pt idx="15960">
                  <c:v>2.0201249999999999E-5</c:v>
                </c:pt>
                <c:pt idx="15961">
                  <c:v>2.0200769999999999E-5</c:v>
                </c:pt>
                <c:pt idx="15962">
                  <c:v>2.0200669999999999E-5</c:v>
                </c:pt>
                <c:pt idx="15963">
                  <c:v>2.020044E-5</c:v>
                </c:pt>
                <c:pt idx="15964">
                  <c:v>2.0200089999999999E-5</c:v>
                </c:pt>
                <c:pt idx="15965">
                  <c:v>2.0199880000000001E-5</c:v>
                </c:pt>
                <c:pt idx="15966">
                  <c:v>2.019967E-5</c:v>
                </c:pt>
                <c:pt idx="15967">
                  <c:v>2.0199140000000001E-5</c:v>
                </c:pt>
                <c:pt idx="15968">
                  <c:v>2.019913E-5</c:v>
                </c:pt>
                <c:pt idx="15969">
                  <c:v>2.0186999999999998E-5</c:v>
                </c:pt>
                <c:pt idx="15970">
                  <c:v>2.018209E-5</c:v>
                </c:pt>
                <c:pt idx="15971">
                  <c:v>2.0182240000000001E-5</c:v>
                </c:pt>
                <c:pt idx="15972">
                  <c:v>2.018179E-5</c:v>
                </c:pt>
                <c:pt idx="15973">
                  <c:v>2.0181510000000001E-5</c:v>
                </c:pt>
                <c:pt idx="15974">
                  <c:v>2.018136E-5</c:v>
                </c:pt>
                <c:pt idx="15975">
                  <c:v>2.018146E-5</c:v>
                </c:pt>
                <c:pt idx="15976">
                  <c:v>2.0181180000000001E-5</c:v>
                </c:pt>
                <c:pt idx="15977">
                  <c:v>2.018073E-5</c:v>
                </c:pt>
                <c:pt idx="15978">
                  <c:v>2.018053E-5</c:v>
                </c:pt>
                <c:pt idx="15979">
                  <c:v>2.0180669999999999E-5</c:v>
                </c:pt>
                <c:pt idx="15980">
                  <c:v>2.0180329999999999E-5</c:v>
                </c:pt>
                <c:pt idx="15981">
                  <c:v>2.0179889999999999E-5</c:v>
                </c:pt>
                <c:pt idx="15982">
                  <c:v>2.0179720000000001E-5</c:v>
                </c:pt>
                <c:pt idx="15983">
                  <c:v>2.0179770000000001E-5</c:v>
                </c:pt>
                <c:pt idx="15984">
                  <c:v>2.017962E-5</c:v>
                </c:pt>
                <c:pt idx="15985">
                  <c:v>2.017918E-5</c:v>
                </c:pt>
                <c:pt idx="15986">
                  <c:v>2.0179140000000001E-5</c:v>
                </c:pt>
                <c:pt idx="15987">
                  <c:v>2.0178959999999998E-5</c:v>
                </c:pt>
                <c:pt idx="15988">
                  <c:v>2.017811E-5</c:v>
                </c:pt>
                <c:pt idx="15989">
                  <c:v>2.01784E-5</c:v>
                </c:pt>
                <c:pt idx="15990">
                  <c:v>2.017796E-5</c:v>
                </c:pt>
                <c:pt idx="15991">
                  <c:v>2.0177500000000001E-5</c:v>
                </c:pt>
                <c:pt idx="15992">
                  <c:v>2.0177490000000001E-5</c:v>
                </c:pt>
                <c:pt idx="15993">
                  <c:v>2.0177079999999999E-5</c:v>
                </c:pt>
                <c:pt idx="15994">
                  <c:v>2.0177010000000001E-5</c:v>
                </c:pt>
                <c:pt idx="15995">
                  <c:v>2.0176699999999999E-5</c:v>
                </c:pt>
                <c:pt idx="15996">
                  <c:v>2.016446E-5</c:v>
                </c:pt>
                <c:pt idx="15997">
                  <c:v>2.0159630000000001E-5</c:v>
                </c:pt>
                <c:pt idx="15998">
                  <c:v>2.0159720000000001E-5</c:v>
                </c:pt>
                <c:pt idx="15999">
                  <c:v>2.0159440000000002E-5</c:v>
                </c:pt>
                <c:pt idx="16000">
                  <c:v>2.0159330000000001E-5</c:v>
                </c:pt>
                <c:pt idx="16001">
                  <c:v>2.015893E-5</c:v>
                </c:pt>
                <c:pt idx="16002">
                  <c:v>2.0158919999999999E-5</c:v>
                </c:pt>
                <c:pt idx="16003">
                  <c:v>2.0158479999999999E-5</c:v>
                </c:pt>
                <c:pt idx="16004">
                  <c:v>2.0158230000000002E-5</c:v>
                </c:pt>
                <c:pt idx="16005">
                  <c:v>2.015826E-5</c:v>
                </c:pt>
                <c:pt idx="16006">
                  <c:v>2.0157740000000001E-5</c:v>
                </c:pt>
                <c:pt idx="16007">
                  <c:v>2.0157809999999999E-5</c:v>
                </c:pt>
                <c:pt idx="16008">
                  <c:v>2.0157400000000001E-5</c:v>
                </c:pt>
                <c:pt idx="16009">
                  <c:v>2.0157210000000001E-5</c:v>
                </c:pt>
                <c:pt idx="16010">
                  <c:v>2.0157100000000001E-5</c:v>
                </c:pt>
                <c:pt idx="16011">
                  <c:v>2.015676E-5</c:v>
                </c:pt>
                <c:pt idx="16012">
                  <c:v>2.0156589999999999E-5</c:v>
                </c:pt>
                <c:pt idx="16013">
                  <c:v>2.0156190000000001E-5</c:v>
                </c:pt>
                <c:pt idx="16014">
                  <c:v>2.0155809999999998E-5</c:v>
                </c:pt>
                <c:pt idx="16015">
                  <c:v>2.01555E-5</c:v>
                </c:pt>
                <c:pt idx="16016">
                  <c:v>2.01552E-5</c:v>
                </c:pt>
                <c:pt idx="16017">
                  <c:v>2.0155030000000001E-5</c:v>
                </c:pt>
                <c:pt idx="16018">
                  <c:v>2.015481E-5</c:v>
                </c:pt>
                <c:pt idx="16019">
                  <c:v>2.0154440000000001E-5</c:v>
                </c:pt>
                <c:pt idx="16020">
                  <c:v>2.0154150000000001E-5</c:v>
                </c:pt>
                <c:pt idx="16021">
                  <c:v>2.0154110000000001E-5</c:v>
                </c:pt>
                <c:pt idx="16022">
                  <c:v>2.01536E-5</c:v>
                </c:pt>
                <c:pt idx="16023">
                  <c:v>2.0141569999999998E-5</c:v>
                </c:pt>
                <c:pt idx="16024">
                  <c:v>2.0137010000000001E-5</c:v>
                </c:pt>
                <c:pt idx="16025">
                  <c:v>2.0136760000000001E-5</c:v>
                </c:pt>
                <c:pt idx="16026">
                  <c:v>2.0136779999999999E-5</c:v>
                </c:pt>
                <c:pt idx="16027">
                  <c:v>2.0136380000000001E-5</c:v>
                </c:pt>
                <c:pt idx="16028">
                  <c:v>2.0136099999999999E-5</c:v>
                </c:pt>
                <c:pt idx="16029">
                  <c:v>2.0136130000000001E-5</c:v>
                </c:pt>
                <c:pt idx="16030">
                  <c:v>2.0135560000000001E-5</c:v>
                </c:pt>
                <c:pt idx="16031">
                  <c:v>2.0135650000000001E-5</c:v>
                </c:pt>
                <c:pt idx="16032">
                  <c:v>2.013535E-5</c:v>
                </c:pt>
                <c:pt idx="16033">
                  <c:v>2.0135229999999999E-5</c:v>
                </c:pt>
                <c:pt idx="16034">
                  <c:v>2.013482E-5</c:v>
                </c:pt>
                <c:pt idx="16035">
                  <c:v>2.0134549999999999E-5</c:v>
                </c:pt>
                <c:pt idx="16036">
                  <c:v>2.0134409999999999E-5</c:v>
                </c:pt>
                <c:pt idx="16037">
                  <c:v>2.0134029999999999E-5</c:v>
                </c:pt>
                <c:pt idx="16038">
                  <c:v>2.0133770000000002E-5</c:v>
                </c:pt>
                <c:pt idx="16039">
                  <c:v>2.0133579999999998E-5</c:v>
                </c:pt>
                <c:pt idx="16040">
                  <c:v>2.0133399999999999E-5</c:v>
                </c:pt>
                <c:pt idx="16041">
                  <c:v>2.0133399999999999E-5</c:v>
                </c:pt>
                <c:pt idx="16042">
                  <c:v>2.0132909999999999E-5</c:v>
                </c:pt>
                <c:pt idx="16043">
                  <c:v>2.0132260000000001E-5</c:v>
                </c:pt>
                <c:pt idx="16044">
                  <c:v>2.0132419999999999E-5</c:v>
                </c:pt>
                <c:pt idx="16045">
                  <c:v>2.0132129999999999E-5</c:v>
                </c:pt>
                <c:pt idx="16046">
                  <c:v>2.0131980000000002E-5</c:v>
                </c:pt>
                <c:pt idx="16047">
                  <c:v>2.0131820000000001E-5</c:v>
                </c:pt>
                <c:pt idx="16048">
                  <c:v>2.0131480000000001E-5</c:v>
                </c:pt>
                <c:pt idx="16049">
                  <c:v>2.013103E-5</c:v>
                </c:pt>
                <c:pt idx="16050">
                  <c:v>2.011926E-5</c:v>
                </c:pt>
                <c:pt idx="16051">
                  <c:v>2.011457E-5</c:v>
                </c:pt>
                <c:pt idx="16052">
                  <c:v>2.0114459999999999E-5</c:v>
                </c:pt>
                <c:pt idx="16053">
                  <c:v>2.011447E-5</c:v>
                </c:pt>
                <c:pt idx="16054">
                  <c:v>2.0114150000000001E-5</c:v>
                </c:pt>
                <c:pt idx="16055">
                  <c:v>2.0113710000000001E-5</c:v>
                </c:pt>
                <c:pt idx="16056">
                  <c:v>2.0113470000000001E-5</c:v>
                </c:pt>
                <c:pt idx="16057">
                  <c:v>2.0113420000000001E-5</c:v>
                </c:pt>
                <c:pt idx="16058">
                  <c:v>2.0112909999999999E-5</c:v>
                </c:pt>
                <c:pt idx="16059">
                  <c:v>2.0112719999999999E-5</c:v>
                </c:pt>
                <c:pt idx="16060">
                  <c:v>2.0112790000000001E-5</c:v>
                </c:pt>
                <c:pt idx="16061">
                  <c:v>2.0112310000000001E-5</c:v>
                </c:pt>
                <c:pt idx="16062">
                  <c:v>2.011205E-5</c:v>
                </c:pt>
                <c:pt idx="16063">
                  <c:v>2.0112E-5</c:v>
                </c:pt>
                <c:pt idx="16064">
                  <c:v>2.0111830000000002E-5</c:v>
                </c:pt>
                <c:pt idx="16065">
                  <c:v>2.0111430000000001E-5</c:v>
                </c:pt>
                <c:pt idx="16066">
                  <c:v>2.0111159999999999E-5</c:v>
                </c:pt>
                <c:pt idx="16067">
                  <c:v>2.0111059999999999E-5</c:v>
                </c:pt>
                <c:pt idx="16068">
                  <c:v>2.0110529999999999E-5</c:v>
                </c:pt>
                <c:pt idx="16069">
                  <c:v>2.0110370000000001E-5</c:v>
                </c:pt>
                <c:pt idx="16070">
                  <c:v>2.0109949999999999E-5</c:v>
                </c:pt>
                <c:pt idx="16071">
                  <c:v>2.010972E-5</c:v>
                </c:pt>
                <c:pt idx="16072">
                  <c:v>2.0109550000000001E-5</c:v>
                </c:pt>
                <c:pt idx="16073">
                  <c:v>2.0109169999999998E-5</c:v>
                </c:pt>
                <c:pt idx="16074">
                  <c:v>2.0109029999999999E-5</c:v>
                </c:pt>
                <c:pt idx="16075">
                  <c:v>2.0108639999999999E-5</c:v>
                </c:pt>
                <c:pt idx="16076">
                  <c:v>2.010823E-5</c:v>
                </c:pt>
                <c:pt idx="16077">
                  <c:v>2.0096620000000001E-5</c:v>
                </c:pt>
                <c:pt idx="16078">
                  <c:v>2.0091839999999999E-5</c:v>
                </c:pt>
                <c:pt idx="16079">
                  <c:v>2.0091739999999999E-5</c:v>
                </c:pt>
                <c:pt idx="16080">
                  <c:v>2.0091630000000001E-5</c:v>
                </c:pt>
                <c:pt idx="16081">
                  <c:v>2.0091340000000001E-5</c:v>
                </c:pt>
                <c:pt idx="16082">
                  <c:v>2.0091009999999999E-5</c:v>
                </c:pt>
                <c:pt idx="16083">
                  <c:v>2.0090650000000001E-5</c:v>
                </c:pt>
                <c:pt idx="16084">
                  <c:v>2.0090679999999999E-5</c:v>
                </c:pt>
                <c:pt idx="16085">
                  <c:v>2.0090610000000001E-5</c:v>
                </c:pt>
                <c:pt idx="16086">
                  <c:v>2.0089980000000001E-5</c:v>
                </c:pt>
                <c:pt idx="16087">
                  <c:v>2.00902E-5</c:v>
                </c:pt>
                <c:pt idx="16088">
                  <c:v>2.0089569999999999E-5</c:v>
                </c:pt>
                <c:pt idx="16089">
                  <c:v>2.0089519999999999E-5</c:v>
                </c:pt>
                <c:pt idx="16090">
                  <c:v>2.0089310000000002E-5</c:v>
                </c:pt>
                <c:pt idx="16091">
                  <c:v>2.0088920000000001E-5</c:v>
                </c:pt>
                <c:pt idx="16092">
                  <c:v>2.008851E-5</c:v>
                </c:pt>
                <c:pt idx="16093">
                  <c:v>2.0088399999999999E-5</c:v>
                </c:pt>
                <c:pt idx="16094">
                  <c:v>2.0088040000000001E-5</c:v>
                </c:pt>
                <c:pt idx="16095">
                  <c:v>2.0087760000000002E-5</c:v>
                </c:pt>
                <c:pt idx="16096">
                  <c:v>2.0087710000000002E-5</c:v>
                </c:pt>
                <c:pt idx="16097">
                  <c:v>2.0087360000000001E-5</c:v>
                </c:pt>
                <c:pt idx="16098">
                  <c:v>2.0087270000000001E-5</c:v>
                </c:pt>
                <c:pt idx="16099">
                  <c:v>2.0086899999999999E-5</c:v>
                </c:pt>
                <c:pt idx="16100">
                  <c:v>2.0086640000000001E-5</c:v>
                </c:pt>
                <c:pt idx="16101">
                  <c:v>2.008609E-5</c:v>
                </c:pt>
                <c:pt idx="16102">
                  <c:v>2.0086150000000001E-5</c:v>
                </c:pt>
                <c:pt idx="16103">
                  <c:v>2.0085620000000001E-5</c:v>
                </c:pt>
                <c:pt idx="16104">
                  <c:v>2.0085140000000001E-5</c:v>
                </c:pt>
                <c:pt idx="16105">
                  <c:v>2.0073660000000001E-5</c:v>
                </c:pt>
                <c:pt idx="16106">
                  <c:v>2.0068929999999999E-5</c:v>
                </c:pt>
                <c:pt idx="16107">
                  <c:v>2.0068689999999999E-5</c:v>
                </c:pt>
                <c:pt idx="16108">
                  <c:v>2.0068820000000001E-5</c:v>
                </c:pt>
                <c:pt idx="16109">
                  <c:v>2.006846E-5</c:v>
                </c:pt>
                <c:pt idx="16110">
                  <c:v>2.006807E-5</c:v>
                </c:pt>
                <c:pt idx="16111">
                  <c:v>2.006783E-5</c:v>
                </c:pt>
                <c:pt idx="16112">
                  <c:v>2.0067750000000001E-5</c:v>
                </c:pt>
                <c:pt idx="16113">
                  <c:v>2.0067279999999999E-5</c:v>
                </c:pt>
                <c:pt idx="16114">
                  <c:v>2.0067329999999999E-5</c:v>
                </c:pt>
                <c:pt idx="16115">
                  <c:v>2.0066830000000001E-5</c:v>
                </c:pt>
                <c:pt idx="16116">
                  <c:v>2.0066359999999999E-5</c:v>
                </c:pt>
                <c:pt idx="16117">
                  <c:v>2.0066069999999999E-5</c:v>
                </c:pt>
                <c:pt idx="16118">
                  <c:v>2.0066060000000001E-5</c:v>
                </c:pt>
                <c:pt idx="16119">
                  <c:v>2.00656E-5</c:v>
                </c:pt>
                <c:pt idx="16120">
                  <c:v>2.00656E-5</c:v>
                </c:pt>
                <c:pt idx="16121">
                  <c:v>2.0065489999999999E-5</c:v>
                </c:pt>
                <c:pt idx="16122">
                  <c:v>2.0064900000000002E-5</c:v>
                </c:pt>
                <c:pt idx="16123">
                  <c:v>2.006468E-5</c:v>
                </c:pt>
                <c:pt idx="16124">
                  <c:v>2.006429E-5</c:v>
                </c:pt>
                <c:pt idx="16125">
                  <c:v>2.0064160000000001E-5</c:v>
                </c:pt>
                <c:pt idx="16126">
                  <c:v>2.006415E-5</c:v>
                </c:pt>
                <c:pt idx="16127">
                  <c:v>2.006338E-5</c:v>
                </c:pt>
                <c:pt idx="16128">
                  <c:v>2.0062950000000001E-5</c:v>
                </c:pt>
                <c:pt idx="16129">
                  <c:v>2.0062779999999999E-5</c:v>
                </c:pt>
                <c:pt idx="16130">
                  <c:v>2.006265E-5</c:v>
                </c:pt>
                <c:pt idx="16131">
                  <c:v>2.0062380000000002E-5</c:v>
                </c:pt>
                <c:pt idx="16132">
                  <c:v>2.005059E-5</c:v>
                </c:pt>
                <c:pt idx="16133">
                  <c:v>2.004599E-5</c:v>
                </c:pt>
                <c:pt idx="16134">
                  <c:v>2.00458E-5</c:v>
                </c:pt>
                <c:pt idx="16135">
                  <c:v>2.0045850000000001E-5</c:v>
                </c:pt>
                <c:pt idx="16136">
                  <c:v>2.0045729999999999E-5</c:v>
                </c:pt>
                <c:pt idx="16137">
                  <c:v>2.004517E-5</c:v>
                </c:pt>
                <c:pt idx="16138">
                  <c:v>2.0045080000000001E-5</c:v>
                </c:pt>
                <c:pt idx="16139">
                  <c:v>2.0044930000000001E-5</c:v>
                </c:pt>
                <c:pt idx="16140">
                  <c:v>2.0044500000000001E-5</c:v>
                </c:pt>
                <c:pt idx="16141">
                  <c:v>2.0044419999999999E-5</c:v>
                </c:pt>
                <c:pt idx="16142">
                  <c:v>2.0044060000000001E-5</c:v>
                </c:pt>
                <c:pt idx="16143">
                  <c:v>2.0044010000000001E-5</c:v>
                </c:pt>
                <c:pt idx="16144">
                  <c:v>2.004356E-5</c:v>
                </c:pt>
                <c:pt idx="16145">
                  <c:v>2.0043530000000001E-5</c:v>
                </c:pt>
                <c:pt idx="16146">
                  <c:v>2.0043059999999998E-5</c:v>
                </c:pt>
                <c:pt idx="16147">
                  <c:v>2.0042520000000001E-5</c:v>
                </c:pt>
                <c:pt idx="16148">
                  <c:v>2.0042539999999999E-5</c:v>
                </c:pt>
                <c:pt idx="16149">
                  <c:v>2.004236E-5</c:v>
                </c:pt>
                <c:pt idx="16150">
                  <c:v>2.0041799999999998E-5</c:v>
                </c:pt>
                <c:pt idx="16151">
                  <c:v>2.0041400000000001E-5</c:v>
                </c:pt>
                <c:pt idx="16152">
                  <c:v>2.004124E-5</c:v>
                </c:pt>
                <c:pt idx="16153">
                  <c:v>2.0040939999999999E-5</c:v>
                </c:pt>
                <c:pt idx="16154">
                  <c:v>2.0040399999999999E-5</c:v>
                </c:pt>
                <c:pt idx="16155">
                  <c:v>2.0040009999999999E-5</c:v>
                </c:pt>
                <c:pt idx="16156">
                  <c:v>2.0039800000000001E-5</c:v>
                </c:pt>
                <c:pt idx="16157">
                  <c:v>2.00394E-5</c:v>
                </c:pt>
                <c:pt idx="16158">
                  <c:v>2.0039039999999998E-5</c:v>
                </c:pt>
                <c:pt idx="16159">
                  <c:v>2.0038740000000001E-5</c:v>
                </c:pt>
                <c:pt idx="16160">
                  <c:v>2.0027500000000001E-5</c:v>
                </c:pt>
                <c:pt idx="16161">
                  <c:v>2.002289E-5</c:v>
                </c:pt>
                <c:pt idx="16162">
                  <c:v>2.0022610000000001E-5</c:v>
                </c:pt>
                <c:pt idx="16163">
                  <c:v>2.0022370000000001E-5</c:v>
                </c:pt>
                <c:pt idx="16164">
                  <c:v>2.0022189999999999E-5</c:v>
                </c:pt>
                <c:pt idx="16165">
                  <c:v>2.0021709999999999E-5</c:v>
                </c:pt>
                <c:pt idx="16166">
                  <c:v>2.0021590000000001E-5</c:v>
                </c:pt>
                <c:pt idx="16167">
                  <c:v>2.0021210000000001E-5</c:v>
                </c:pt>
                <c:pt idx="16168">
                  <c:v>2.0020820000000001E-5</c:v>
                </c:pt>
                <c:pt idx="16169">
                  <c:v>2.0020820000000001E-5</c:v>
                </c:pt>
                <c:pt idx="16170">
                  <c:v>2.0020439999999998E-5</c:v>
                </c:pt>
                <c:pt idx="16171">
                  <c:v>2.002012E-5</c:v>
                </c:pt>
                <c:pt idx="16172">
                  <c:v>2.0019919999999999E-5</c:v>
                </c:pt>
                <c:pt idx="16173">
                  <c:v>2.001959E-5</c:v>
                </c:pt>
                <c:pt idx="16174">
                  <c:v>2.0019479999999999E-5</c:v>
                </c:pt>
                <c:pt idx="16175">
                  <c:v>2.0019030000000001E-5</c:v>
                </c:pt>
                <c:pt idx="16176">
                  <c:v>2.0018889999999998E-5</c:v>
                </c:pt>
                <c:pt idx="16177">
                  <c:v>2.0018450000000001E-5</c:v>
                </c:pt>
                <c:pt idx="16178">
                  <c:v>2.0018450000000001E-5</c:v>
                </c:pt>
                <c:pt idx="16179">
                  <c:v>2.0017839999999999E-5</c:v>
                </c:pt>
                <c:pt idx="16180">
                  <c:v>2.001775E-5</c:v>
                </c:pt>
                <c:pt idx="16181">
                  <c:v>2.0017430000000001E-5</c:v>
                </c:pt>
                <c:pt idx="16182">
                  <c:v>2.0017040000000001E-5</c:v>
                </c:pt>
                <c:pt idx="16183">
                  <c:v>2.0016919999999999E-5</c:v>
                </c:pt>
                <c:pt idx="16184">
                  <c:v>2.0016500000000001E-5</c:v>
                </c:pt>
                <c:pt idx="16185">
                  <c:v>2.0016030000000002E-5</c:v>
                </c:pt>
                <c:pt idx="16186">
                  <c:v>2.0015559999999999E-5</c:v>
                </c:pt>
                <c:pt idx="16187">
                  <c:v>2.0015110000000002E-5</c:v>
                </c:pt>
                <c:pt idx="16188">
                  <c:v>2.000395E-5</c:v>
                </c:pt>
                <c:pt idx="16189">
                  <c:v>1.9999859999999999E-5</c:v>
                </c:pt>
                <c:pt idx="16190">
                  <c:v>1.999954E-5</c:v>
                </c:pt>
                <c:pt idx="16191">
                  <c:v>1.9999139999999999E-5</c:v>
                </c:pt>
                <c:pt idx="16192">
                  <c:v>1.999891E-5</c:v>
                </c:pt>
                <c:pt idx="16193">
                  <c:v>1.9998649999999999E-5</c:v>
                </c:pt>
                <c:pt idx="16194">
                  <c:v>1.9998440000000001E-5</c:v>
                </c:pt>
                <c:pt idx="16195">
                  <c:v>1.9998269999999999E-5</c:v>
                </c:pt>
                <c:pt idx="16196">
                  <c:v>1.99978E-5</c:v>
                </c:pt>
                <c:pt idx="16197">
                  <c:v>1.999761E-5</c:v>
                </c:pt>
                <c:pt idx="16198">
                  <c:v>1.9997230000000001E-5</c:v>
                </c:pt>
                <c:pt idx="16199">
                  <c:v>1.9996990000000001E-5</c:v>
                </c:pt>
                <c:pt idx="16200">
                  <c:v>1.9996659999999998E-5</c:v>
                </c:pt>
                <c:pt idx="16201">
                  <c:v>1.9996510000000001E-5</c:v>
                </c:pt>
                <c:pt idx="16202">
                  <c:v>1.999635E-5</c:v>
                </c:pt>
                <c:pt idx="16203">
                  <c:v>1.9996020000000001E-5</c:v>
                </c:pt>
                <c:pt idx="16204">
                  <c:v>1.999586E-5</c:v>
                </c:pt>
                <c:pt idx="16205">
                  <c:v>1.9995590000000001E-5</c:v>
                </c:pt>
                <c:pt idx="16206">
                  <c:v>1.9995109999999998E-5</c:v>
                </c:pt>
                <c:pt idx="16207">
                  <c:v>1.9994960000000001E-5</c:v>
                </c:pt>
                <c:pt idx="16208">
                  <c:v>1.9994529999999998E-5</c:v>
                </c:pt>
                <c:pt idx="16209">
                  <c:v>1.999426E-5</c:v>
                </c:pt>
                <c:pt idx="16210">
                  <c:v>1.999382E-5</c:v>
                </c:pt>
                <c:pt idx="16211">
                  <c:v>1.9993310000000001E-5</c:v>
                </c:pt>
                <c:pt idx="16212">
                  <c:v>1.999325E-5</c:v>
                </c:pt>
                <c:pt idx="16213">
                  <c:v>1.999291E-5</c:v>
                </c:pt>
                <c:pt idx="16214">
                  <c:v>1.9992449999999999E-5</c:v>
                </c:pt>
                <c:pt idx="16215">
                  <c:v>1.9992119999999999E-5</c:v>
                </c:pt>
                <c:pt idx="16216">
                  <c:v>1.998084E-5</c:v>
                </c:pt>
                <c:pt idx="16217">
                  <c:v>1.997649E-5</c:v>
                </c:pt>
                <c:pt idx="16218">
                  <c:v>1.9976129999999999E-5</c:v>
                </c:pt>
                <c:pt idx="16219">
                  <c:v>1.997586E-5</c:v>
                </c:pt>
                <c:pt idx="16220">
                  <c:v>1.9975770000000001E-5</c:v>
                </c:pt>
                <c:pt idx="16221">
                  <c:v>1.9975480000000001E-5</c:v>
                </c:pt>
                <c:pt idx="16222">
                  <c:v>1.997542E-5</c:v>
                </c:pt>
                <c:pt idx="16223">
                  <c:v>1.9975209999999999E-5</c:v>
                </c:pt>
                <c:pt idx="16224">
                  <c:v>1.997465E-5</c:v>
                </c:pt>
                <c:pt idx="16225">
                  <c:v>1.9974389999999999E-5</c:v>
                </c:pt>
                <c:pt idx="16226">
                  <c:v>1.9974040000000002E-5</c:v>
                </c:pt>
                <c:pt idx="16227">
                  <c:v>1.997383E-5</c:v>
                </c:pt>
                <c:pt idx="16228">
                  <c:v>1.9973559999999999E-5</c:v>
                </c:pt>
                <c:pt idx="16229">
                  <c:v>1.9973319999999999E-5</c:v>
                </c:pt>
                <c:pt idx="16230">
                  <c:v>1.997266E-5</c:v>
                </c:pt>
                <c:pt idx="16231">
                  <c:v>1.9972290000000001E-5</c:v>
                </c:pt>
                <c:pt idx="16232">
                  <c:v>1.997228E-5</c:v>
                </c:pt>
                <c:pt idx="16233">
                  <c:v>1.997194E-5</c:v>
                </c:pt>
                <c:pt idx="16234">
                  <c:v>1.9971529999999999E-5</c:v>
                </c:pt>
                <c:pt idx="16235">
                  <c:v>1.9971220000000001E-5</c:v>
                </c:pt>
                <c:pt idx="16236">
                  <c:v>1.9970890000000002E-5</c:v>
                </c:pt>
                <c:pt idx="16237">
                  <c:v>1.9970600000000002E-5</c:v>
                </c:pt>
                <c:pt idx="16238">
                  <c:v>1.9970229999999999E-5</c:v>
                </c:pt>
                <c:pt idx="16239">
                  <c:v>1.9969779999999998E-5</c:v>
                </c:pt>
                <c:pt idx="16240">
                  <c:v>1.9969680000000002E-5</c:v>
                </c:pt>
                <c:pt idx="16241">
                  <c:v>1.9969090000000001E-5</c:v>
                </c:pt>
                <c:pt idx="16242">
                  <c:v>1.9968660000000001E-5</c:v>
                </c:pt>
                <c:pt idx="16243">
                  <c:v>1.9968429999999999E-5</c:v>
                </c:pt>
                <c:pt idx="16244">
                  <c:v>1.9957180000000001E-5</c:v>
                </c:pt>
                <c:pt idx="16245">
                  <c:v>1.9952979999999999E-5</c:v>
                </c:pt>
                <c:pt idx="16246">
                  <c:v>1.9952889999999999E-5</c:v>
                </c:pt>
                <c:pt idx="16247">
                  <c:v>1.9952820000000001E-5</c:v>
                </c:pt>
                <c:pt idx="16248">
                  <c:v>1.995227E-5</c:v>
                </c:pt>
                <c:pt idx="16249">
                  <c:v>1.995184E-5</c:v>
                </c:pt>
                <c:pt idx="16250">
                  <c:v>1.995145E-5</c:v>
                </c:pt>
                <c:pt idx="16251">
                  <c:v>1.995135E-5</c:v>
                </c:pt>
                <c:pt idx="16252">
                  <c:v>1.9951099999999999E-5</c:v>
                </c:pt>
                <c:pt idx="16253">
                  <c:v>1.9950899999999999E-5</c:v>
                </c:pt>
                <c:pt idx="16254">
                  <c:v>1.9950400000000001E-5</c:v>
                </c:pt>
                <c:pt idx="16255">
                  <c:v>1.9950440000000001E-5</c:v>
                </c:pt>
                <c:pt idx="16256">
                  <c:v>1.9950010000000001E-5</c:v>
                </c:pt>
                <c:pt idx="16257">
                  <c:v>1.9949539999999999E-5</c:v>
                </c:pt>
                <c:pt idx="16258">
                  <c:v>1.9949199999999999E-5</c:v>
                </c:pt>
                <c:pt idx="16259">
                  <c:v>1.994907E-5</c:v>
                </c:pt>
                <c:pt idx="16260">
                  <c:v>1.994898E-5</c:v>
                </c:pt>
                <c:pt idx="16261">
                  <c:v>1.994849E-5</c:v>
                </c:pt>
                <c:pt idx="16262">
                  <c:v>1.9947980000000001E-5</c:v>
                </c:pt>
                <c:pt idx="16263">
                  <c:v>1.9947939999999999E-5</c:v>
                </c:pt>
                <c:pt idx="16264">
                  <c:v>1.994742E-5</c:v>
                </c:pt>
                <c:pt idx="16265">
                  <c:v>1.9947209999999998E-5</c:v>
                </c:pt>
                <c:pt idx="16266">
                  <c:v>1.9946810000000001E-5</c:v>
                </c:pt>
                <c:pt idx="16267">
                  <c:v>1.9946439999999999E-5</c:v>
                </c:pt>
                <c:pt idx="16268">
                  <c:v>1.9945909999999999E-5</c:v>
                </c:pt>
                <c:pt idx="16269">
                  <c:v>1.9945999999999998E-5</c:v>
                </c:pt>
                <c:pt idx="16270">
                  <c:v>1.994554E-5</c:v>
                </c:pt>
                <c:pt idx="16271">
                  <c:v>1.9944880000000001E-5</c:v>
                </c:pt>
                <c:pt idx="16272">
                  <c:v>1.9933989999999999E-5</c:v>
                </c:pt>
                <c:pt idx="16273">
                  <c:v>1.9929829999999999E-5</c:v>
                </c:pt>
                <c:pt idx="16274">
                  <c:v>1.9929530000000002E-5</c:v>
                </c:pt>
                <c:pt idx="16275">
                  <c:v>1.9929570000000001E-5</c:v>
                </c:pt>
                <c:pt idx="16276">
                  <c:v>1.9928869999999999E-5</c:v>
                </c:pt>
                <c:pt idx="16277">
                  <c:v>1.992864E-5</c:v>
                </c:pt>
                <c:pt idx="16278">
                  <c:v>1.9928529999999999E-5</c:v>
                </c:pt>
                <c:pt idx="16279">
                  <c:v>1.9928139999999999E-5</c:v>
                </c:pt>
                <c:pt idx="16280">
                  <c:v>1.9927799999999999E-5</c:v>
                </c:pt>
                <c:pt idx="16281">
                  <c:v>1.992767E-5</c:v>
                </c:pt>
                <c:pt idx="16282">
                  <c:v>1.992708E-5</c:v>
                </c:pt>
                <c:pt idx="16283">
                  <c:v>1.992708E-5</c:v>
                </c:pt>
                <c:pt idx="16284">
                  <c:v>1.9926620000000001E-5</c:v>
                </c:pt>
                <c:pt idx="16285">
                  <c:v>1.9926339999999999E-5</c:v>
                </c:pt>
                <c:pt idx="16286">
                  <c:v>1.9926149999999999E-5</c:v>
                </c:pt>
                <c:pt idx="16287">
                  <c:v>1.9925719999999999E-5</c:v>
                </c:pt>
                <c:pt idx="16288">
                  <c:v>1.9925310000000001E-5</c:v>
                </c:pt>
                <c:pt idx="16289">
                  <c:v>1.9925210000000001E-5</c:v>
                </c:pt>
                <c:pt idx="16290">
                  <c:v>1.9924749999999999E-5</c:v>
                </c:pt>
                <c:pt idx="16291">
                  <c:v>1.9924340000000001E-5</c:v>
                </c:pt>
                <c:pt idx="16292">
                  <c:v>1.9924190000000001E-5</c:v>
                </c:pt>
                <c:pt idx="16293">
                  <c:v>1.9923760000000001E-5</c:v>
                </c:pt>
                <c:pt idx="16294">
                  <c:v>1.9923489999999999E-5</c:v>
                </c:pt>
                <c:pt idx="16295">
                  <c:v>1.9923149999999999E-5</c:v>
                </c:pt>
                <c:pt idx="16296">
                  <c:v>1.9922690000000001E-5</c:v>
                </c:pt>
                <c:pt idx="16297">
                  <c:v>1.9922569999999999E-5</c:v>
                </c:pt>
                <c:pt idx="16298">
                  <c:v>1.9921939999999999E-5</c:v>
                </c:pt>
                <c:pt idx="16299">
                  <c:v>1.9921589999999998E-5</c:v>
                </c:pt>
                <c:pt idx="16300">
                  <c:v>1.9910739999999998E-5</c:v>
                </c:pt>
                <c:pt idx="16301">
                  <c:v>1.9906760000000001E-5</c:v>
                </c:pt>
                <c:pt idx="16302">
                  <c:v>1.990626E-5</c:v>
                </c:pt>
                <c:pt idx="16303">
                  <c:v>1.9905980000000001E-5</c:v>
                </c:pt>
                <c:pt idx="16304">
                  <c:v>1.9905590000000001E-5</c:v>
                </c:pt>
                <c:pt idx="16305">
                  <c:v>1.9905550000000001E-5</c:v>
                </c:pt>
                <c:pt idx="16306">
                  <c:v>1.9905279999999999E-5</c:v>
                </c:pt>
                <c:pt idx="16307">
                  <c:v>1.9904870000000001E-5</c:v>
                </c:pt>
                <c:pt idx="16308">
                  <c:v>1.9904440000000001E-5</c:v>
                </c:pt>
                <c:pt idx="16309">
                  <c:v>1.9904059999999999E-5</c:v>
                </c:pt>
                <c:pt idx="16310">
                  <c:v>1.9903729999999999E-5</c:v>
                </c:pt>
                <c:pt idx="16311">
                  <c:v>1.99034E-5</c:v>
                </c:pt>
                <c:pt idx="16312">
                  <c:v>1.9902999999999999E-5</c:v>
                </c:pt>
                <c:pt idx="16313">
                  <c:v>1.9902790000000001E-5</c:v>
                </c:pt>
                <c:pt idx="16314">
                  <c:v>1.9902360000000002E-5</c:v>
                </c:pt>
                <c:pt idx="16315">
                  <c:v>1.9902150000000001E-5</c:v>
                </c:pt>
                <c:pt idx="16316">
                  <c:v>1.9901649999999999E-5</c:v>
                </c:pt>
                <c:pt idx="16317">
                  <c:v>1.9901349999999999E-5</c:v>
                </c:pt>
                <c:pt idx="16318">
                  <c:v>1.9900969999999999E-5</c:v>
                </c:pt>
                <c:pt idx="16319">
                  <c:v>1.9900569999999998E-5</c:v>
                </c:pt>
                <c:pt idx="16320">
                  <c:v>1.9900229999999998E-5</c:v>
                </c:pt>
                <c:pt idx="16321">
                  <c:v>1.9899799999999999E-5</c:v>
                </c:pt>
                <c:pt idx="16322">
                  <c:v>1.989934E-5</c:v>
                </c:pt>
                <c:pt idx="16323">
                  <c:v>1.9899119999999999E-5</c:v>
                </c:pt>
                <c:pt idx="16324">
                  <c:v>1.9898879999999999E-5</c:v>
                </c:pt>
                <c:pt idx="16325">
                  <c:v>1.9898240000000001E-5</c:v>
                </c:pt>
                <c:pt idx="16326">
                  <c:v>1.9897850000000001E-5</c:v>
                </c:pt>
                <c:pt idx="16327">
                  <c:v>1.9897519999999999E-5</c:v>
                </c:pt>
                <c:pt idx="16328">
                  <c:v>1.98971E-5</c:v>
                </c:pt>
                <c:pt idx="16329">
                  <c:v>1.9886429999999999E-5</c:v>
                </c:pt>
                <c:pt idx="16330">
                  <c:v>1.9882169999999999E-5</c:v>
                </c:pt>
                <c:pt idx="16331">
                  <c:v>1.988195E-5</c:v>
                </c:pt>
                <c:pt idx="16332">
                  <c:v>1.988171E-5</c:v>
                </c:pt>
                <c:pt idx="16333">
                  <c:v>1.988132E-5</c:v>
                </c:pt>
                <c:pt idx="16334">
                  <c:v>1.9880759999999998E-5</c:v>
                </c:pt>
                <c:pt idx="16335">
                  <c:v>1.9880610000000001E-5</c:v>
                </c:pt>
                <c:pt idx="16336">
                  <c:v>1.9880329999999999E-5</c:v>
                </c:pt>
                <c:pt idx="16337">
                  <c:v>1.9879949999999999E-5</c:v>
                </c:pt>
                <c:pt idx="16338">
                  <c:v>1.9879920000000001E-5</c:v>
                </c:pt>
                <c:pt idx="16339">
                  <c:v>1.9879119999999999E-5</c:v>
                </c:pt>
                <c:pt idx="16340">
                  <c:v>1.987894E-5</c:v>
                </c:pt>
                <c:pt idx="16341">
                  <c:v>1.9878449999999999E-5</c:v>
                </c:pt>
                <c:pt idx="16342">
                  <c:v>1.9878679999999999E-5</c:v>
                </c:pt>
                <c:pt idx="16343">
                  <c:v>1.9877819999999999E-5</c:v>
                </c:pt>
                <c:pt idx="16344">
                  <c:v>1.9877610000000002E-5</c:v>
                </c:pt>
                <c:pt idx="16345">
                  <c:v>1.987706E-5</c:v>
                </c:pt>
                <c:pt idx="16346">
                  <c:v>1.9876799999999999E-5</c:v>
                </c:pt>
                <c:pt idx="16347">
                  <c:v>1.987666E-5</c:v>
                </c:pt>
                <c:pt idx="16348">
                  <c:v>1.9876169999999999E-5</c:v>
                </c:pt>
                <c:pt idx="16349">
                  <c:v>1.9875720000000002E-5</c:v>
                </c:pt>
                <c:pt idx="16350">
                  <c:v>1.9875529999999998E-5</c:v>
                </c:pt>
                <c:pt idx="16351">
                  <c:v>1.9875149999999999E-5</c:v>
                </c:pt>
                <c:pt idx="16352">
                  <c:v>1.9874609999999998E-5</c:v>
                </c:pt>
                <c:pt idx="16353">
                  <c:v>1.9873989999999999E-5</c:v>
                </c:pt>
                <c:pt idx="16354">
                  <c:v>1.98739E-5</c:v>
                </c:pt>
                <c:pt idx="16355">
                  <c:v>1.9873359999999999E-5</c:v>
                </c:pt>
                <c:pt idx="16356">
                  <c:v>1.9872929999999999E-5</c:v>
                </c:pt>
                <c:pt idx="16357">
                  <c:v>1.9862200000000001E-5</c:v>
                </c:pt>
                <c:pt idx="16358">
                  <c:v>1.9858199999999999E-5</c:v>
                </c:pt>
                <c:pt idx="16359">
                  <c:v>1.9858009999999999E-5</c:v>
                </c:pt>
                <c:pt idx="16360">
                  <c:v>1.9857669999999999E-5</c:v>
                </c:pt>
                <c:pt idx="16361">
                  <c:v>1.9857469999999999E-5</c:v>
                </c:pt>
                <c:pt idx="16362">
                  <c:v>1.985715E-5</c:v>
                </c:pt>
                <c:pt idx="16363">
                  <c:v>1.9856680000000001E-5</c:v>
                </c:pt>
                <c:pt idx="16364">
                  <c:v>1.985638E-5</c:v>
                </c:pt>
                <c:pt idx="16365">
                  <c:v>1.9856109999999999E-5</c:v>
                </c:pt>
                <c:pt idx="16366">
                  <c:v>1.9855800000000001E-5</c:v>
                </c:pt>
                <c:pt idx="16367">
                  <c:v>1.9855670000000002E-5</c:v>
                </c:pt>
                <c:pt idx="16368">
                  <c:v>1.985507E-5</c:v>
                </c:pt>
                <c:pt idx="16369">
                  <c:v>1.9854809999999999E-5</c:v>
                </c:pt>
                <c:pt idx="16370">
                  <c:v>1.985478E-5</c:v>
                </c:pt>
                <c:pt idx="16371">
                  <c:v>1.9854169999999998E-5</c:v>
                </c:pt>
                <c:pt idx="16372">
                  <c:v>1.985371E-5</c:v>
                </c:pt>
                <c:pt idx="16373">
                  <c:v>1.985352E-5</c:v>
                </c:pt>
                <c:pt idx="16374">
                  <c:v>1.9853100000000001E-5</c:v>
                </c:pt>
                <c:pt idx="16375">
                  <c:v>1.985259E-5</c:v>
                </c:pt>
                <c:pt idx="16376">
                  <c:v>1.9852220000000001E-5</c:v>
                </c:pt>
                <c:pt idx="16377">
                  <c:v>1.985182E-5</c:v>
                </c:pt>
                <c:pt idx="16378">
                  <c:v>1.985172E-5</c:v>
                </c:pt>
                <c:pt idx="16379">
                  <c:v>1.9850929999999999E-5</c:v>
                </c:pt>
                <c:pt idx="16380">
                  <c:v>1.985076E-5</c:v>
                </c:pt>
                <c:pt idx="16381">
                  <c:v>1.9850259999999999E-5</c:v>
                </c:pt>
                <c:pt idx="16382">
                  <c:v>1.985003E-5</c:v>
                </c:pt>
                <c:pt idx="16383">
                  <c:v>1.98495E-5</c:v>
                </c:pt>
                <c:pt idx="16384">
                  <c:v>1.9849239999999999E-5</c:v>
                </c:pt>
                <c:pt idx="16385">
                  <c:v>1.984896E-5</c:v>
                </c:pt>
                <c:pt idx="16386">
                  <c:v>1.9838289999999999E-5</c:v>
                </c:pt>
                <c:pt idx="16387">
                  <c:v>1.983414E-5</c:v>
                </c:pt>
                <c:pt idx="16388">
                  <c:v>1.9833929999999999E-5</c:v>
                </c:pt>
                <c:pt idx="16389">
                  <c:v>1.983332E-5</c:v>
                </c:pt>
                <c:pt idx="16390">
                  <c:v>1.9833159999999999E-5</c:v>
                </c:pt>
                <c:pt idx="16391">
                  <c:v>1.9832810000000002E-5</c:v>
                </c:pt>
                <c:pt idx="16392">
                  <c:v>1.9832560000000001E-5</c:v>
                </c:pt>
                <c:pt idx="16393">
                  <c:v>1.9832189999999999E-5</c:v>
                </c:pt>
                <c:pt idx="16394">
                  <c:v>1.983196E-5</c:v>
                </c:pt>
                <c:pt idx="16395">
                  <c:v>1.9831509999999999E-5</c:v>
                </c:pt>
                <c:pt idx="16396">
                  <c:v>1.9831079999999999E-5</c:v>
                </c:pt>
                <c:pt idx="16397">
                  <c:v>1.9830960000000001E-5</c:v>
                </c:pt>
                <c:pt idx="16398">
                  <c:v>1.9830779999999999E-5</c:v>
                </c:pt>
                <c:pt idx="16399">
                  <c:v>1.983027E-5</c:v>
                </c:pt>
                <c:pt idx="16400">
                  <c:v>1.982983E-5</c:v>
                </c:pt>
                <c:pt idx="16401">
                  <c:v>1.982973E-5</c:v>
                </c:pt>
                <c:pt idx="16402">
                  <c:v>1.9829279999999999E-5</c:v>
                </c:pt>
                <c:pt idx="16403">
                  <c:v>1.982876E-5</c:v>
                </c:pt>
                <c:pt idx="16404">
                  <c:v>1.982848E-5</c:v>
                </c:pt>
                <c:pt idx="16405">
                  <c:v>1.982818E-5</c:v>
                </c:pt>
                <c:pt idx="16406">
                  <c:v>1.9828000000000001E-5</c:v>
                </c:pt>
                <c:pt idx="16407">
                  <c:v>1.9827520000000001E-5</c:v>
                </c:pt>
                <c:pt idx="16408">
                  <c:v>1.982727E-5</c:v>
                </c:pt>
                <c:pt idx="16409">
                  <c:v>1.982659E-5</c:v>
                </c:pt>
                <c:pt idx="16410">
                  <c:v>1.9826460000000001E-5</c:v>
                </c:pt>
                <c:pt idx="16411">
                  <c:v>1.982615E-5</c:v>
                </c:pt>
                <c:pt idx="16412">
                  <c:v>1.9825630000000001E-5</c:v>
                </c:pt>
                <c:pt idx="16413">
                  <c:v>1.9824869999999998E-5</c:v>
                </c:pt>
                <c:pt idx="16414">
                  <c:v>1.9824660000000001E-5</c:v>
                </c:pt>
                <c:pt idx="16415">
                  <c:v>1.9814160000000001E-5</c:v>
                </c:pt>
                <c:pt idx="16416">
                  <c:v>1.9810289999999998E-5</c:v>
                </c:pt>
                <c:pt idx="16417">
                  <c:v>1.9809890000000001E-5</c:v>
                </c:pt>
                <c:pt idx="16418">
                  <c:v>1.9809769999999999E-5</c:v>
                </c:pt>
                <c:pt idx="16419">
                  <c:v>1.980939E-5</c:v>
                </c:pt>
                <c:pt idx="16420">
                  <c:v>1.9809129999999998E-5</c:v>
                </c:pt>
                <c:pt idx="16421">
                  <c:v>1.9808680000000001E-5</c:v>
                </c:pt>
                <c:pt idx="16422">
                  <c:v>1.980848E-5</c:v>
                </c:pt>
                <c:pt idx="16423">
                  <c:v>1.980799E-5</c:v>
                </c:pt>
                <c:pt idx="16424">
                  <c:v>1.9807679999999999E-5</c:v>
                </c:pt>
                <c:pt idx="16425">
                  <c:v>1.9807439999999999E-5</c:v>
                </c:pt>
                <c:pt idx="16426">
                  <c:v>1.980721E-5</c:v>
                </c:pt>
                <c:pt idx="16427">
                  <c:v>1.9806519999999999E-5</c:v>
                </c:pt>
                <c:pt idx="16428">
                  <c:v>1.98063E-5</c:v>
                </c:pt>
                <c:pt idx="16429">
                  <c:v>1.98061E-5</c:v>
                </c:pt>
                <c:pt idx="16430">
                  <c:v>1.9805590000000002E-5</c:v>
                </c:pt>
                <c:pt idx="16431">
                  <c:v>1.9805459999999999E-5</c:v>
                </c:pt>
                <c:pt idx="16432">
                  <c:v>1.9805190000000001E-5</c:v>
                </c:pt>
                <c:pt idx="16433">
                  <c:v>1.9804570000000001E-5</c:v>
                </c:pt>
                <c:pt idx="16434">
                  <c:v>1.980431E-5</c:v>
                </c:pt>
                <c:pt idx="16435">
                  <c:v>1.9804030000000001E-5</c:v>
                </c:pt>
                <c:pt idx="16436">
                  <c:v>1.980383E-5</c:v>
                </c:pt>
                <c:pt idx="16437">
                  <c:v>1.9803319999999999E-5</c:v>
                </c:pt>
                <c:pt idx="16438">
                  <c:v>1.9802879999999998E-5</c:v>
                </c:pt>
                <c:pt idx="16439">
                  <c:v>1.9802430000000001E-5</c:v>
                </c:pt>
                <c:pt idx="16440">
                  <c:v>1.9801829999999999E-5</c:v>
                </c:pt>
                <c:pt idx="16441">
                  <c:v>1.9801900000000001E-5</c:v>
                </c:pt>
                <c:pt idx="16442">
                  <c:v>1.9801189999999999E-5</c:v>
                </c:pt>
                <c:pt idx="16443">
                  <c:v>1.980082E-5</c:v>
                </c:pt>
                <c:pt idx="16444">
                  <c:v>1.9790430000000002E-5</c:v>
                </c:pt>
                <c:pt idx="16445">
                  <c:v>1.978658E-5</c:v>
                </c:pt>
                <c:pt idx="16446">
                  <c:v>1.97861E-5</c:v>
                </c:pt>
                <c:pt idx="16447">
                  <c:v>1.9785770000000001E-5</c:v>
                </c:pt>
                <c:pt idx="16448">
                  <c:v>1.978542E-5</c:v>
                </c:pt>
                <c:pt idx="16449">
                  <c:v>1.9785330000000001E-5</c:v>
                </c:pt>
                <c:pt idx="16450">
                  <c:v>1.9784769999999999E-5</c:v>
                </c:pt>
                <c:pt idx="16451">
                  <c:v>1.978459E-5</c:v>
                </c:pt>
                <c:pt idx="16452">
                  <c:v>1.9784560000000001E-5</c:v>
                </c:pt>
                <c:pt idx="16453">
                  <c:v>1.9783759999999999E-5</c:v>
                </c:pt>
                <c:pt idx="16454">
                  <c:v>1.978344E-5</c:v>
                </c:pt>
                <c:pt idx="16455">
                  <c:v>1.978344E-5</c:v>
                </c:pt>
                <c:pt idx="16456">
                  <c:v>1.9782979999999999E-5</c:v>
                </c:pt>
                <c:pt idx="16457">
                  <c:v>1.978246E-5</c:v>
                </c:pt>
                <c:pt idx="16458">
                  <c:v>1.9782109999999999E-5</c:v>
                </c:pt>
                <c:pt idx="16459">
                  <c:v>1.9781629999999999E-5</c:v>
                </c:pt>
                <c:pt idx="16460">
                  <c:v>1.978155E-5</c:v>
                </c:pt>
                <c:pt idx="16461">
                  <c:v>1.9781020000000001E-5</c:v>
                </c:pt>
                <c:pt idx="16462">
                  <c:v>1.978057E-5</c:v>
                </c:pt>
                <c:pt idx="16463">
                  <c:v>1.9780369999999999E-5</c:v>
                </c:pt>
                <c:pt idx="16464">
                  <c:v>1.9779879999999999E-5</c:v>
                </c:pt>
                <c:pt idx="16465">
                  <c:v>1.9779720000000001E-5</c:v>
                </c:pt>
                <c:pt idx="16466">
                  <c:v>1.977932E-5</c:v>
                </c:pt>
                <c:pt idx="16467">
                  <c:v>1.9779099999999998E-5</c:v>
                </c:pt>
                <c:pt idx="16468">
                  <c:v>1.9778320000000001E-5</c:v>
                </c:pt>
                <c:pt idx="16469">
                  <c:v>1.9778039999999999E-5</c:v>
                </c:pt>
                <c:pt idx="16470">
                  <c:v>1.9777630000000001E-5</c:v>
                </c:pt>
                <c:pt idx="16471">
                  <c:v>1.9777019999999999E-5</c:v>
                </c:pt>
                <c:pt idx="16472">
                  <c:v>1.97768E-5</c:v>
                </c:pt>
                <c:pt idx="16473">
                  <c:v>1.9766600000000001E-5</c:v>
                </c:pt>
                <c:pt idx="16474">
                  <c:v>1.9762889999999999E-5</c:v>
                </c:pt>
                <c:pt idx="16475">
                  <c:v>1.9762470000000001E-5</c:v>
                </c:pt>
                <c:pt idx="16476">
                  <c:v>1.9762040000000001E-5</c:v>
                </c:pt>
                <c:pt idx="16477">
                  <c:v>1.9761669999999999E-5</c:v>
                </c:pt>
                <c:pt idx="16478">
                  <c:v>1.9761270000000001E-5</c:v>
                </c:pt>
                <c:pt idx="16479">
                  <c:v>1.9761310000000001E-5</c:v>
                </c:pt>
                <c:pt idx="16480">
                  <c:v>1.9760889999999998E-5</c:v>
                </c:pt>
                <c:pt idx="16481">
                  <c:v>1.976048E-5</c:v>
                </c:pt>
                <c:pt idx="16482">
                  <c:v>1.976023E-5</c:v>
                </c:pt>
                <c:pt idx="16483">
                  <c:v>1.9759860000000001E-5</c:v>
                </c:pt>
                <c:pt idx="16484">
                  <c:v>1.9759530000000002E-5</c:v>
                </c:pt>
                <c:pt idx="16485">
                  <c:v>1.9759299999999999E-5</c:v>
                </c:pt>
                <c:pt idx="16486">
                  <c:v>1.9758600000000001E-5</c:v>
                </c:pt>
                <c:pt idx="16487">
                  <c:v>1.975834E-5</c:v>
                </c:pt>
                <c:pt idx="16488">
                  <c:v>1.975806E-5</c:v>
                </c:pt>
                <c:pt idx="16489">
                  <c:v>1.9757889999999999E-5</c:v>
                </c:pt>
                <c:pt idx="16490">
                  <c:v>1.975772E-5</c:v>
                </c:pt>
                <c:pt idx="16491">
                  <c:v>1.975733E-5</c:v>
                </c:pt>
                <c:pt idx="16492">
                  <c:v>1.97567E-5</c:v>
                </c:pt>
                <c:pt idx="16493">
                  <c:v>1.9756320000000001E-5</c:v>
                </c:pt>
                <c:pt idx="16494">
                  <c:v>1.975597E-5</c:v>
                </c:pt>
                <c:pt idx="16495">
                  <c:v>1.9755790000000001E-5</c:v>
                </c:pt>
                <c:pt idx="16496">
                  <c:v>1.9755410000000001E-5</c:v>
                </c:pt>
                <c:pt idx="16497">
                  <c:v>1.9754970000000001E-5</c:v>
                </c:pt>
                <c:pt idx="16498">
                  <c:v>1.9754599999999999E-5</c:v>
                </c:pt>
                <c:pt idx="16499">
                  <c:v>1.975404E-5</c:v>
                </c:pt>
                <c:pt idx="16500">
                  <c:v>1.9753810000000001E-5</c:v>
                </c:pt>
                <c:pt idx="16501">
                  <c:v>1.975326E-5</c:v>
                </c:pt>
                <c:pt idx="16502">
                  <c:v>1.9742810000000001E-5</c:v>
                </c:pt>
                <c:pt idx="16503">
                  <c:v>1.9739149999999999E-5</c:v>
                </c:pt>
                <c:pt idx="16504">
                  <c:v>1.973883E-5</c:v>
                </c:pt>
                <c:pt idx="16505">
                  <c:v>1.9738619999999999E-5</c:v>
                </c:pt>
                <c:pt idx="16506">
                  <c:v>1.9738139999999999E-5</c:v>
                </c:pt>
                <c:pt idx="16507">
                  <c:v>1.9738089999999999E-5</c:v>
                </c:pt>
                <c:pt idx="16508">
                  <c:v>1.973771E-5</c:v>
                </c:pt>
                <c:pt idx="16509">
                  <c:v>1.9737250000000001E-5</c:v>
                </c:pt>
                <c:pt idx="16510">
                  <c:v>1.973694E-5</c:v>
                </c:pt>
                <c:pt idx="16511">
                  <c:v>1.9736629999999999E-5</c:v>
                </c:pt>
                <c:pt idx="16512">
                  <c:v>1.973636E-5</c:v>
                </c:pt>
                <c:pt idx="16513">
                  <c:v>1.9735999999999999E-5</c:v>
                </c:pt>
                <c:pt idx="16514">
                  <c:v>1.9735659999999999E-5</c:v>
                </c:pt>
                <c:pt idx="16515">
                  <c:v>1.9735350000000001E-5</c:v>
                </c:pt>
                <c:pt idx="16516">
                  <c:v>1.9734830000000002E-5</c:v>
                </c:pt>
                <c:pt idx="16517">
                  <c:v>1.9734299999999998E-5</c:v>
                </c:pt>
                <c:pt idx="16518">
                  <c:v>1.9734069999999999E-5</c:v>
                </c:pt>
                <c:pt idx="16519">
                  <c:v>1.973399E-5</c:v>
                </c:pt>
                <c:pt idx="16520">
                  <c:v>1.9733539999999999E-5</c:v>
                </c:pt>
                <c:pt idx="16521">
                  <c:v>1.9733049999999999E-5</c:v>
                </c:pt>
                <c:pt idx="16522">
                  <c:v>1.9732500000000001E-5</c:v>
                </c:pt>
                <c:pt idx="16523">
                  <c:v>1.97321E-5</c:v>
                </c:pt>
                <c:pt idx="16524">
                  <c:v>1.9732E-5</c:v>
                </c:pt>
                <c:pt idx="16525">
                  <c:v>1.9731620000000001E-5</c:v>
                </c:pt>
                <c:pt idx="16526">
                  <c:v>1.973118E-5</c:v>
                </c:pt>
                <c:pt idx="16527">
                  <c:v>1.9730869999999999E-5</c:v>
                </c:pt>
                <c:pt idx="16528">
                  <c:v>1.9730460000000001E-5</c:v>
                </c:pt>
                <c:pt idx="16529">
                  <c:v>1.9729840000000001E-5</c:v>
                </c:pt>
                <c:pt idx="16530">
                  <c:v>1.972929E-5</c:v>
                </c:pt>
                <c:pt idx="16531">
                  <c:v>1.971945E-5</c:v>
                </c:pt>
                <c:pt idx="16532">
                  <c:v>1.9715559999999999E-5</c:v>
                </c:pt>
                <c:pt idx="16533">
                  <c:v>1.971505E-5</c:v>
                </c:pt>
                <c:pt idx="16534">
                  <c:v>1.9715E-5</c:v>
                </c:pt>
                <c:pt idx="16535">
                  <c:v>1.9714530000000001E-5</c:v>
                </c:pt>
                <c:pt idx="16536">
                  <c:v>1.971422E-5</c:v>
                </c:pt>
                <c:pt idx="16537">
                  <c:v>1.9713869999999999E-5</c:v>
                </c:pt>
                <c:pt idx="16538">
                  <c:v>1.9713389999999999E-5</c:v>
                </c:pt>
                <c:pt idx="16539">
                  <c:v>1.9713180000000002E-5</c:v>
                </c:pt>
                <c:pt idx="16540">
                  <c:v>1.9712899999999999E-5</c:v>
                </c:pt>
                <c:pt idx="16541">
                  <c:v>1.971248E-5</c:v>
                </c:pt>
                <c:pt idx="16542">
                  <c:v>1.9712350000000001E-5</c:v>
                </c:pt>
                <c:pt idx="16543">
                  <c:v>1.97117E-5</c:v>
                </c:pt>
                <c:pt idx="16544">
                  <c:v>1.9711589999999999E-5</c:v>
                </c:pt>
                <c:pt idx="16545">
                  <c:v>1.971127E-5</c:v>
                </c:pt>
                <c:pt idx="16546">
                  <c:v>1.9710909999999999E-5</c:v>
                </c:pt>
                <c:pt idx="16547">
                  <c:v>1.9710710000000002E-5</c:v>
                </c:pt>
                <c:pt idx="16548">
                  <c:v>1.9710229999999998E-5</c:v>
                </c:pt>
                <c:pt idx="16549">
                  <c:v>1.9709840000000002E-5</c:v>
                </c:pt>
                <c:pt idx="16550">
                  <c:v>1.9709390000000001E-5</c:v>
                </c:pt>
                <c:pt idx="16551">
                  <c:v>1.9709100000000001E-5</c:v>
                </c:pt>
                <c:pt idx="16552">
                  <c:v>1.9708620000000001E-5</c:v>
                </c:pt>
                <c:pt idx="16553">
                  <c:v>1.9708230000000001E-5</c:v>
                </c:pt>
                <c:pt idx="16554">
                  <c:v>1.9707619999999999E-5</c:v>
                </c:pt>
                <c:pt idx="16555">
                  <c:v>1.9707289999999999E-5</c:v>
                </c:pt>
                <c:pt idx="16556">
                  <c:v>1.970705E-5</c:v>
                </c:pt>
                <c:pt idx="16557">
                  <c:v>1.970652E-5</c:v>
                </c:pt>
                <c:pt idx="16558">
                  <c:v>1.970613E-5</c:v>
                </c:pt>
                <c:pt idx="16559">
                  <c:v>1.9705710000000001E-5</c:v>
                </c:pt>
                <c:pt idx="16560">
                  <c:v>1.9695699999999998E-5</c:v>
                </c:pt>
                <c:pt idx="16561">
                  <c:v>1.969189E-5</c:v>
                </c:pt>
                <c:pt idx="16562">
                  <c:v>1.9691580000000002E-5</c:v>
                </c:pt>
                <c:pt idx="16563">
                  <c:v>1.9691299999999999E-5</c:v>
                </c:pt>
                <c:pt idx="16564">
                  <c:v>1.969127E-5</c:v>
                </c:pt>
                <c:pt idx="16565">
                  <c:v>1.9690950000000002E-5</c:v>
                </c:pt>
                <c:pt idx="16566">
                  <c:v>1.969039E-5</c:v>
                </c:pt>
                <c:pt idx="16567">
                  <c:v>1.9690139999999999E-5</c:v>
                </c:pt>
                <c:pt idx="16568">
                  <c:v>1.9689780000000001E-5</c:v>
                </c:pt>
                <c:pt idx="16569">
                  <c:v>1.9689250000000001E-5</c:v>
                </c:pt>
                <c:pt idx="16570">
                  <c:v>1.968894E-5</c:v>
                </c:pt>
                <c:pt idx="16571">
                  <c:v>1.9688729999999999E-5</c:v>
                </c:pt>
                <c:pt idx="16572">
                  <c:v>1.968845E-5</c:v>
                </c:pt>
                <c:pt idx="16573">
                  <c:v>1.9687790000000001E-5</c:v>
                </c:pt>
                <c:pt idx="16574">
                  <c:v>1.9687460000000001E-5</c:v>
                </c:pt>
                <c:pt idx="16575">
                  <c:v>1.9687039999999999E-5</c:v>
                </c:pt>
                <c:pt idx="16576">
                  <c:v>1.9686689999999998E-5</c:v>
                </c:pt>
                <c:pt idx="16577">
                  <c:v>1.9686150000000001E-5</c:v>
                </c:pt>
                <c:pt idx="16578">
                  <c:v>1.9685769999999998E-5</c:v>
                </c:pt>
                <c:pt idx="16579">
                  <c:v>1.96855E-5</c:v>
                </c:pt>
                <c:pt idx="16580">
                  <c:v>1.9685189999999998E-5</c:v>
                </c:pt>
                <c:pt idx="16581">
                  <c:v>1.9684759999999999E-5</c:v>
                </c:pt>
                <c:pt idx="16582">
                  <c:v>1.9684179999999999E-5</c:v>
                </c:pt>
                <c:pt idx="16583">
                  <c:v>1.9683780000000001E-5</c:v>
                </c:pt>
                <c:pt idx="16584">
                  <c:v>1.968333E-5</c:v>
                </c:pt>
                <c:pt idx="16585">
                  <c:v>1.9683019999999999E-5</c:v>
                </c:pt>
                <c:pt idx="16586">
                  <c:v>1.9682539999999999E-5</c:v>
                </c:pt>
                <c:pt idx="16587">
                  <c:v>1.9682230000000001E-5</c:v>
                </c:pt>
                <c:pt idx="16588">
                  <c:v>1.9681559999999999E-5</c:v>
                </c:pt>
                <c:pt idx="16589">
                  <c:v>1.968129E-5</c:v>
                </c:pt>
                <c:pt idx="16590">
                  <c:v>1.967156E-5</c:v>
                </c:pt>
                <c:pt idx="16591">
                  <c:v>1.9667800000000002E-5</c:v>
                </c:pt>
                <c:pt idx="16592">
                  <c:v>1.9667419999999999E-5</c:v>
                </c:pt>
                <c:pt idx="16593">
                  <c:v>1.9667060000000001E-5</c:v>
                </c:pt>
                <c:pt idx="16594">
                  <c:v>1.966656E-5</c:v>
                </c:pt>
                <c:pt idx="16595">
                  <c:v>1.9666689999999999E-5</c:v>
                </c:pt>
                <c:pt idx="16596">
                  <c:v>1.966618E-5</c:v>
                </c:pt>
                <c:pt idx="16597">
                  <c:v>1.9666009999999998E-5</c:v>
                </c:pt>
                <c:pt idx="16598">
                  <c:v>1.9665049999999999E-5</c:v>
                </c:pt>
                <c:pt idx="16599">
                  <c:v>1.9664799999999998E-5</c:v>
                </c:pt>
                <c:pt idx="16600">
                  <c:v>1.9664650000000002E-5</c:v>
                </c:pt>
                <c:pt idx="16601">
                  <c:v>1.966439E-5</c:v>
                </c:pt>
                <c:pt idx="16602">
                  <c:v>1.9663910000000001E-5</c:v>
                </c:pt>
                <c:pt idx="16603">
                  <c:v>1.9663480000000001E-5</c:v>
                </c:pt>
                <c:pt idx="16604">
                  <c:v>1.9662669999999999E-5</c:v>
                </c:pt>
                <c:pt idx="16605">
                  <c:v>1.9662520000000002E-5</c:v>
                </c:pt>
                <c:pt idx="16606">
                  <c:v>1.9662039999999999E-5</c:v>
                </c:pt>
                <c:pt idx="16607">
                  <c:v>1.9661849999999999E-5</c:v>
                </c:pt>
                <c:pt idx="16608">
                  <c:v>1.966134E-5</c:v>
                </c:pt>
                <c:pt idx="16609">
                  <c:v>1.966133E-5</c:v>
                </c:pt>
                <c:pt idx="16610">
                  <c:v>1.9660630000000002E-5</c:v>
                </c:pt>
                <c:pt idx="16611">
                  <c:v>1.9660230000000001E-5</c:v>
                </c:pt>
                <c:pt idx="16612">
                  <c:v>1.9659940000000001E-5</c:v>
                </c:pt>
                <c:pt idx="16613">
                  <c:v>1.9659279999999999E-5</c:v>
                </c:pt>
                <c:pt idx="16614">
                  <c:v>1.965877E-5</c:v>
                </c:pt>
                <c:pt idx="16615">
                  <c:v>1.9658490000000001E-5</c:v>
                </c:pt>
                <c:pt idx="16616">
                  <c:v>1.9658029999999999E-5</c:v>
                </c:pt>
                <c:pt idx="16617">
                  <c:v>1.96578E-5</c:v>
                </c:pt>
                <c:pt idx="16618">
                  <c:v>1.9657080000000001E-5</c:v>
                </c:pt>
                <c:pt idx="16619">
                  <c:v>1.9656809999999999E-5</c:v>
                </c:pt>
                <c:pt idx="16620">
                  <c:v>1.9646989999999999E-5</c:v>
                </c:pt>
                <c:pt idx="16621">
                  <c:v>1.964365E-5</c:v>
                </c:pt>
                <c:pt idx="16622">
                  <c:v>1.9643199999999999E-5</c:v>
                </c:pt>
                <c:pt idx="16623">
                  <c:v>1.96425E-5</c:v>
                </c:pt>
                <c:pt idx="16624">
                  <c:v>1.9642529999999999E-5</c:v>
                </c:pt>
                <c:pt idx="16625">
                  <c:v>1.9642260000000001E-5</c:v>
                </c:pt>
                <c:pt idx="16626">
                  <c:v>1.964186E-5</c:v>
                </c:pt>
                <c:pt idx="16627">
                  <c:v>1.9641599999999998E-5</c:v>
                </c:pt>
                <c:pt idx="16628">
                  <c:v>1.9640920000000002E-5</c:v>
                </c:pt>
                <c:pt idx="16629">
                  <c:v>1.9640670000000001E-5</c:v>
                </c:pt>
                <c:pt idx="16630">
                  <c:v>1.964041E-5</c:v>
                </c:pt>
                <c:pt idx="16631">
                  <c:v>1.9639919999999999E-5</c:v>
                </c:pt>
                <c:pt idx="16632">
                  <c:v>1.9639529999999999E-5</c:v>
                </c:pt>
                <c:pt idx="16633">
                  <c:v>1.963925E-5</c:v>
                </c:pt>
                <c:pt idx="16634">
                  <c:v>1.9638609999999999E-5</c:v>
                </c:pt>
                <c:pt idx="16635">
                  <c:v>1.9638290000000001E-5</c:v>
                </c:pt>
                <c:pt idx="16636">
                  <c:v>1.9638060000000002E-5</c:v>
                </c:pt>
                <c:pt idx="16637">
                  <c:v>1.9637689999999999E-5</c:v>
                </c:pt>
                <c:pt idx="16638">
                  <c:v>1.963721E-5</c:v>
                </c:pt>
                <c:pt idx="16639">
                  <c:v>1.9636800000000001E-5</c:v>
                </c:pt>
                <c:pt idx="16640">
                  <c:v>1.9636410000000001E-5</c:v>
                </c:pt>
                <c:pt idx="16641">
                  <c:v>1.963586E-5</c:v>
                </c:pt>
                <c:pt idx="16642">
                  <c:v>1.9635630000000001E-5</c:v>
                </c:pt>
                <c:pt idx="16643">
                  <c:v>1.9635059999999998E-5</c:v>
                </c:pt>
                <c:pt idx="16644">
                  <c:v>1.96345E-5</c:v>
                </c:pt>
                <c:pt idx="16645">
                  <c:v>1.9634339999999999E-5</c:v>
                </c:pt>
                <c:pt idx="16646">
                  <c:v>1.9633519999999999E-5</c:v>
                </c:pt>
                <c:pt idx="16647">
                  <c:v>1.9633300000000001E-5</c:v>
                </c:pt>
                <c:pt idx="16648">
                  <c:v>1.963285E-5</c:v>
                </c:pt>
                <c:pt idx="16649">
                  <c:v>1.9623209999999999E-5</c:v>
                </c:pt>
                <c:pt idx="16650">
                  <c:v>1.9619690000000001E-5</c:v>
                </c:pt>
                <c:pt idx="16651">
                  <c:v>1.9619210000000001E-5</c:v>
                </c:pt>
                <c:pt idx="16652">
                  <c:v>1.961901E-5</c:v>
                </c:pt>
                <c:pt idx="16653">
                  <c:v>1.9618680000000001E-5</c:v>
                </c:pt>
                <c:pt idx="16654">
                  <c:v>1.9617860000000001E-5</c:v>
                </c:pt>
                <c:pt idx="16655">
                  <c:v>1.9617710000000001E-5</c:v>
                </c:pt>
                <c:pt idx="16656">
                  <c:v>1.961721E-5</c:v>
                </c:pt>
                <c:pt idx="16657">
                  <c:v>1.9616990000000001E-5</c:v>
                </c:pt>
                <c:pt idx="16658">
                  <c:v>1.9616709999999999E-5</c:v>
                </c:pt>
                <c:pt idx="16659">
                  <c:v>1.9616229999999999E-5</c:v>
                </c:pt>
                <c:pt idx="16660">
                  <c:v>1.9616010000000001E-5</c:v>
                </c:pt>
                <c:pt idx="16661">
                  <c:v>1.9615390000000001E-5</c:v>
                </c:pt>
                <c:pt idx="16662">
                  <c:v>1.9614910000000002E-5</c:v>
                </c:pt>
                <c:pt idx="16663">
                  <c:v>1.961479E-5</c:v>
                </c:pt>
                <c:pt idx="16664">
                  <c:v>1.9614170000000001E-5</c:v>
                </c:pt>
                <c:pt idx="16665">
                  <c:v>1.9613650000000002E-5</c:v>
                </c:pt>
                <c:pt idx="16666">
                  <c:v>1.9613319999999999E-5</c:v>
                </c:pt>
                <c:pt idx="16667">
                  <c:v>1.9612839999999999E-5</c:v>
                </c:pt>
                <c:pt idx="16668">
                  <c:v>1.9612720000000001E-5</c:v>
                </c:pt>
                <c:pt idx="16669">
                  <c:v>1.961232E-5</c:v>
                </c:pt>
                <c:pt idx="16670">
                  <c:v>1.961179E-5</c:v>
                </c:pt>
                <c:pt idx="16671">
                  <c:v>1.96115E-5</c:v>
                </c:pt>
                <c:pt idx="16672">
                  <c:v>1.961087E-5</c:v>
                </c:pt>
                <c:pt idx="16673">
                  <c:v>1.9610359999999998E-5</c:v>
                </c:pt>
                <c:pt idx="16674">
                  <c:v>1.9610029999999999E-5</c:v>
                </c:pt>
                <c:pt idx="16675">
                  <c:v>1.9609810000000001E-5</c:v>
                </c:pt>
                <c:pt idx="16676">
                  <c:v>1.9609199999999999E-5</c:v>
                </c:pt>
                <c:pt idx="16677">
                  <c:v>1.9608890000000001E-5</c:v>
                </c:pt>
                <c:pt idx="16678">
                  <c:v>1.9607999999999999E-5</c:v>
                </c:pt>
                <c:pt idx="16679">
                  <c:v>1.9598390000000001E-5</c:v>
                </c:pt>
                <c:pt idx="16680">
                  <c:v>1.9595109999999999E-5</c:v>
                </c:pt>
                <c:pt idx="16681">
                  <c:v>1.9594810000000002E-5</c:v>
                </c:pt>
                <c:pt idx="16682">
                  <c:v>1.9594779999999999E-5</c:v>
                </c:pt>
                <c:pt idx="16683">
                  <c:v>1.9594370000000001E-5</c:v>
                </c:pt>
                <c:pt idx="16684">
                  <c:v>1.959391E-5</c:v>
                </c:pt>
                <c:pt idx="16685">
                  <c:v>1.9593509999999999E-5</c:v>
                </c:pt>
                <c:pt idx="16686">
                  <c:v>1.9593E-5</c:v>
                </c:pt>
                <c:pt idx="16687">
                  <c:v>1.9592870000000001E-5</c:v>
                </c:pt>
                <c:pt idx="16688">
                  <c:v>1.9592340000000002E-5</c:v>
                </c:pt>
                <c:pt idx="16689">
                  <c:v>1.9592050000000002E-5</c:v>
                </c:pt>
                <c:pt idx="16690">
                  <c:v>1.959155E-5</c:v>
                </c:pt>
                <c:pt idx="16691">
                  <c:v>1.9591379999999999E-5</c:v>
                </c:pt>
                <c:pt idx="16692">
                  <c:v>1.9591070000000001E-5</c:v>
                </c:pt>
                <c:pt idx="16693">
                  <c:v>1.9590540000000001E-5</c:v>
                </c:pt>
                <c:pt idx="16694">
                  <c:v>1.959014E-5</c:v>
                </c:pt>
                <c:pt idx="16695">
                  <c:v>1.9589580000000002E-5</c:v>
                </c:pt>
                <c:pt idx="16696">
                  <c:v>1.9589480000000001E-5</c:v>
                </c:pt>
                <c:pt idx="16697">
                  <c:v>1.9588990000000001E-5</c:v>
                </c:pt>
                <c:pt idx="16698">
                  <c:v>1.9588700000000001E-5</c:v>
                </c:pt>
                <c:pt idx="16699">
                  <c:v>1.9588210000000001E-5</c:v>
                </c:pt>
                <c:pt idx="16700">
                  <c:v>1.9587730000000001E-5</c:v>
                </c:pt>
                <c:pt idx="16701">
                  <c:v>1.9587309999999999E-5</c:v>
                </c:pt>
                <c:pt idx="16702">
                  <c:v>1.9587110000000002E-5</c:v>
                </c:pt>
                <c:pt idx="16703">
                  <c:v>1.958655E-5</c:v>
                </c:pt>
                <c:pt idx="16704">
                  <c:v>1.9586140000000002E-5</c:v>
                </c:pt>
                <c:pt idx="16705">
                  <c:v>1.958558E-5</c:v>
                </c:pt>
                <c:pt idx="16706">
                  <c:v>1.95852E-5</c:v>
                </c:pt>
                <c:pt idx="16707">
                  <c:v>1.958476E-5</c:v>
                </c:pt>
                <c:pt idx="16708">
                  <c:v>1.9584269999999999E-5</c:v>
                </c:pt>
                <c:pt idx="16709">
                  <c:v>1.957464E-5</c:v>
                </c:pt>
                <c:pt idx="16710">
                  <c:v>1.9571020000000001E-5</c:v>
                </c:pt>
                <c:pt idx="16711">
                  <c:v>1.9570939999999999E-5</c:v>
                </c:pt>
                <c:pt idx="16712">
                  <c:v>1.957062E-5</c:v>
                </c:pt>
                <c:pt idx="16713">
                  <c:v>1.9570219999999999E-5</c:v>
                </c:pt>
                <c:pt idx="16714">
                  <c:v>1.9569770000000002E-5</c:v>
                </c:pt>
                <c:pt idx="16715">
                  <c:v>1.956941E-5</c:v>
                </c:pt>
                <c:pt idx="16716">
                  <c:v>1.9569130000000001E-5</c:v>
                </c:pt>
                <c:pt idx="16717">
                  <c:v>1.9568719999999999E-5</c:v>
                </c:pt>
                <c:pt idx="16718">
                  <c:v>1.9568529999999999E-5</c:v>
                </c:pt>
                <c:pt idx="16719">
                  <c:v>1.9567920000000001E-5</c:v>
                </c:pt>
                <c:pt idx="16720">
                  <c:v>1.9567390000000001E-5</c:v>
                </c:pt>
                <c:pt idx="16721">
                  <c:v>1.956708E-5</c:v>
                </c:pt>
                <c:pt idx="16722">
                  <c:v>1.956655E-5</c:v>
                </c:pt>
                <c:pt idx="16723">
                  <c:v>1.9566349999999999E-5</c:v>
                </c:pt>
                <c:pt idx="16724">
                  <c:v>1.956577E-5</c:v>
                </c:pt>
                <c:pt idx="16725">
                  <c:v>1.956549E-5</c:v>
                </c:pt>
                <c:pt idx="16726">
                  <c:v>1.9565039999999999E-5</c:v>
                </c:pt>
                <c:pt idx="16727">
                  <c:v>1.9564789999999999E-5</c:v>
                </c:pt>
                <c:pt idx="16728">
                  <c:v>1.9564290000000001E-5</c:v>
                </c:pt>
                <c:pt idx="16729">
                  <c:v>1.9563779999999999E-5</c:v>
                </c:pt>
                <c:pt idx="16730">
                  <c:v>1.9563439999999999E-5</c:v>
                </c:pt>
                <c:pt idx="16731">
                  <c:v>1.956287E-5</c:v>
                </c:pt>
                <c:pt idx="16732">
                  <c:v>1.9562400000000001E-5</c:v>
                </c:pt>
                <c:pt idx="16733">
                  <c:v>1.956205E-5</c:v>
                </c:pt>
                <c:pt idx="16734">
                  <c:v>1.9561499999999999E-5</c:v>
                </c:pt>
                <c:pt idx="16735">
                  <c:v>1.956103E-5</c:v>
                </c:pt>
                <c:pt idx="16736">
                  <c:v>1.9560660000000001E-5</c:v>
                </c:pt>
                <c:pt idx="16737">
                  <c:v>1.9560420000000001E-5</c:v>
                </c:pt>
                <c:pt idx="16738">
                  <c:v>1.9559559999999999E-5</c:v>
                </c:pt>
                <c:pt idx="16739">
                  <c:v>1.955009E-5</c:v>
                </c:pt>
                <c:pt idx="16740">
                  <c:v>1.9547209999999999E-5</c:v>
                </c:pt>
                <c:pt idx="16741">
                  <c:v>1.9546629999999999E-5</c:v>
                </c:pt>
                <c:pt idx="16742">
                  <c:v>1.954631E-5</c:v>
                </c:pt>
                <c:pt idx="16743">
                  <c:v>1.9546040000000002E-5</c:v>
                </c:pt>
                <c:pt idx="16744">
                  <c:v>1.954563E-5</c:v>
                </c:pt>
                <c:pt idx="16745">
                  <c:v>1.9545169999999998E-5</c:v>
                </c:pt>
                <c:pt idx="16746">
                  <c:v>1.9544870000000001E-5</c:v>
                </c:pt>
                <c:pt idx="16747">
                  <c:v>1.9544309999999999E-5</c:v>
                </c:pt>
                <c:pt idx="16748">
                  <c:v>1.954388E-5</c:v>
                </c:pt>
                <c:pt idx="16749">
                  <c:v>1.9543470000000001E-5</c:v>
                </c:pt>
                <c:pt idx="16750">
                  <c:v>1.9543470000000001E-5</c:v>
                </c:pt>
                <c:pt idx="16751">
                  <c:v>1.9542890000000002E-5</c:v>
                </c:pt>
                <c:pt idx="16752">
                  <c:v>1.9542160000000001E-5</c:v>
                </c:pt>
                <c:pt idx="16753">
                  <c:v>1.954204E-5</c:v>
                </c:pt>
                <c:pt idx="16754">
                  <c:v>1.9541779999999998E-5</c:v>
                </c:pt>
                <c:pt idx="16755">
                  <c:v>1.9541449999999999E-5</c:v>
                </c:pt>
                <c:pt idx="16756">
                  <c:v>1.9540859999999998E-5</c:v>
                </c:pt>
                <c:pt idx="16757">
                  <c:v>1.9540600000000001E-5</c:v>
                </c:pt>
                <c:pt idx="16758">
                  <c:v>1.9540020000000001E-5</c:v>
                </c:pt>
                <c:pt idx="16759">
                  <c:v>1.953967E-5</c:v>
                </c:pt>
                <c:pt idx="16760">
                  <c:v>1.9539179999999999E-5</c:v>
                </c:pt>
                <c:pt idx="16761">
                  <c:v>1.9538710000000001E-5</c:v>
                </c:pt>
                <c:pt idx="16762">
                  <c:v>1.9538180000000001E-5</c:v>
                </c:pt>
                <c:pt idx="16763">
                  <c:v>1.9537529999999999E-5</c:v>
                </c:pt>
                <c:pt idx="16764">
                  <c:v>1.9537279999999999E-5</c:v>
                </c:pt>
                <c:pt idx="16765">
                  <c:v>1.9536930000000001E-5</c:v>
                </c:pt>
                <c:pt idx="16766">
                  <c:v>1.9536259999999999E-5</c:v>
                </c:pt>
                <c:pt idx="16767">
                  <c:v>1.9536150000000001E-5</c:v>
                </c:pt>
                <c:pt idx="16768">
                  <c:v>1.953551E-5</c:v>
                </c:pt>
                <c:pt idx="16769">
                  <c:v>1.953502E-5</c:v>
                </c:pt>
                <c:pt idx="16770">
                  <c:v>1.9525730000000001E-5</c:v>
                </c:pt>
                <c:pt idx="16771">
                  <c:v>1.9522709999999999E-5</c:v>
                </c:pt>
                <c:pt idx="16772">
                  <c:v>1.952233E-5</c:v>
                </c:pt>
                <c:pt idx="16773">
                  <c:v>1.9521770000000001E-5</c:v>
                </c:pt>
                <c:pt idx="16774">
                  <c:v>1.952156E-5</c:v>
                </c:pt>
                <c:pt idx="16775">
                  <c:v>1.9520959999999999E-5</c:v>
                </c:pt>
                <c:pt idx="16776">
                  <c:v>1.9520800000000001E-5</c:v>
                </c:pt>
                <c:pt idx="16777">
                  <c:v>1.95202E-5</c:v>
                </c:pt>
                <c:pt idx="16778">
                  <c:v>1.9519680000000001E-5</c:v>
                </c:pt>
                <c:pt idx="16779">
                  <c:v>1.9519580000000001E-5</c:v>
                </c:pt>
                <c:pt idx="16780">
                  <c:v>1.9518929999999999E-5</c:v>
                </c:pt>
                <c:pt idx="16781">
                  <c:v>1.951836E-5</c:v>
                </c:pt>
                <c:pt idx="16782">
                  <c:v>1.9518349999999999E-5</c:v>
                </c:pt>
                <c:pt idx="16783">
                  <c:v>1.951793E-5</c:v>
                </c:pt>
                <c:pt idx="16784">
                  <c:v>1.9517210000000001E-5</c:v>
                </c:pt>
                <c:pt idx="16785">
                  <c:v>1.9517020000000001E-5</c:v>
                </c:pt>
                <c:pt idx="16786">
                  <c:v>1.951657E-5</c:v>
                </c:pt>
                <c:pt idx="16787">
                  <c:v>1.9516050000000001E-5</c:v>
                </c:pt>
                <c:pt idx="16788">
                  <c:v>1.9515589999999999E-5</c:v>
                </c:pt>
                <c:pt idx="16789">
                  <c:v>1.9515439999999999E-5</c:v>
                </c:pt>
                <c:pt idx="16790">
                  <c:v>1.9514700000000001E-5</c:v>
                </c:pt>
                <c:pt idx="16791">
                  <c:v>1.9514369999999999E-5</c:v>
                </c:pt>
                <c:pt idx="16792">
                  <c:v>1.9514129999999999E-5</c:v>
                </c:pt>
                <c:pt idx="16793">
                  <c:v>1.951356E-5</c:v>
                </c:pt>
                <c:pt idx="16794">
                  <c:v>1.951332E-5</c:v>
                </c:pt>
                <c:pt idx="16795">
                  <c:v>1.9512479999999999E-5</c:v>
                </c:pt>
                <c:pt idx="16796">
                  <c:v>1.951221E-5</c:v>
                </c:pt>
                <c:pt idx="16797">
                  <c:v>1.951172E-5</c:v>
                </c:pt>
                <c:pt idx="16798">
                  <c:v>1.951149E-5</c:v>
                </c:pt>
                <c:pt idx="16799">
                  <c:v>1.951086E-5</c:v>
                </c:pt>
                <c:pt idx="16800">
                  <c:v>1.9501670000000001E-5</c:v>
                </c:pt>
                <c:pt idx="16801">
                  <c:v>1.9498330000000001E-5</c:v>
                </c:pt>
                <c:pt idx="16802">
                  <c:v>1.949817E-5</c:v>
                </c:pt>
                <c:pt idx="16803">
                  <c:v>1.9497690000000001E-5</c:v>
                </c:pt>
                <c:pt idx="16804">
                  <c:v>1.9497419999999999E-5</c:v>
                </c:pt>
                <c:pt idx="16805">
                  <c:v>1.9496939999999999E-5</c:v>
                </c:pt>
                <c:pt idx="16806">
                  <c:v>1.9496390000000001E-5</c:v>
                </c:pt>
                <c:pt idx="16807">
                  <c:v>1.9496259999999999E-5</c:v>
                </c:pt>
                <c:pt idx="16808">
                  <c:v>1.9495829999999999E-5</c:v>
                </c:pt>
                <c:pt idx="16809">
                  <c:v>1.9495470000000001E-5</c:v>
                </c:pt>
                <c:pt idx="16810">
                  <c:v>1.9494930000000001E-5</c:v>
                </c:pt>
                <c:pt idx="16811">
                  <c:v>1.9494519999999999E-5</c:v>
                </c:pt>
                <c:pt idx="16812">
                  <c:v>1.949405E-5</c:v>
                </c:pt>
                <c:pt idx="16813">
                  <c:v>1.9493829999999998E-5</c:v>
                </c:pt>
                <c:pt idx="16814">
                  <c:v>1.9493249999999998E-5</c:v>
                </c:pt>
                <c:pt idx="16815">
                  <c:v>1.9492729999999999E-5</c:v>
                </c:pt>
                <c:pt idx="16816">
                  <c:v>1.94924E-5</c:v>
                </c:pt>
                <c:pt idx="16817">
                  <c:v>1.9492080000000001E-5</c:v>
                </c:pt>
                <c:pt idx="16818">
                  <c:v>1.949153E-5</c:v>
                </c:pt>
                <c:pt idx="16819">
                  <c:v>1.9491250000000001E-5</c:v>
                </c:pt>
                <c:pt idx="16820">
                  <c:v>1.949095E-5</c:v>
                </c:pt>
                <c:pt idx="16821">
                  <c:v>1.9490439999999998E-5</c:v>
                </c:pt>
                <c:pt idx="16822">
                  <c:v>1.9489760000000002E-5</c:v>
                </c:pt>
                <c:pt idx="16823">
                  <c:v>1.9489519999999998E-5</c:v>
                </c:pt>
                <c:pt idx="16824">
                  <c:v>1.948887E-5</c:v>
                </c:pt>
                <c:pt idx="16825">
                  <c:v>1.9488450000000001E-5</c:v>
                </c:pt>
                <c:pt idx="16826">
                  <c:v>1.9488029999999999E-5</c:v>
                </c:pt>
                <c:pt idx="16827">
                  <c:v>1.9487499999999999E-5</c:v>
                </c:pt>
                <c:pt idx="16828">
                  <c:v>1.948712E-5</c:v>
                </c:pt>
                <c:pt idx="16829">
                  <c:v>1.9486529999999999E-5</c:v>
                </c:pt>
                <c:pt idx="16830">
                  <c:v>1.9486070000000001E-5</c:v>
                </c:pt>
                <c:pt idx="16831">
                  <c:v>1.9476970000000001E-5</c:v>
                </c:pt>
                <c:pt idx="16832">
                  <c:v>1.9474020000000002E-5</c:v>
                </c:pt>
                <c:pt idx="16833">
                  <c:v>1.9473630000000001E-5</c:v>
                </c:pt>
                <c:pt idx="16834">
                  <c:v>1.947317E-5</c:v>
                </c:pt>
                <c:pt idx="16835">
                  <c:v>1.947278E-5</c:v>
                </c:pt>
                <c:pt idx="16836">
                  <c:v>1.947244E-5</c:v>
                </c:pt>
                <c:pt idx="16837">
                  <c:v>1.9472339999999999E-5</c:v>
                </c:pt>
                <c:pt idx="16838">
                  <c:v>1.9471659999999999E-5</c:v>
                </c:pt>
                <c:pt idx="16839">
                  <c:v>1.947089E-5</c:v>
                </c:pt>
                <c:pt idx="16840">
                  <c:v>1.9470589999999999E-5</c:v>
                </c:pt>
                <c:pt idx="16841">
                  <c:v>1.947037E-5</c:v>
                </c:pt>
                <c:pt idx="16842">
                  <c:v>1.9469940000000001E-5</c:v>
                </c:pt>
                <c:pt idx="16843">
                  <c:v>1.9469619999999999E-5</c:v>
                </c:pt>
                <c:pt idx="16844">
                  <c:v>1.946905E-5</c:v>
                </c:pt>
                <c:pt idx="16845">
                  <c:v>1.9468599999999999E-5</c:v>
                </c:pt>
                <c:pt idx="16846">
                  <c:v>1.9467969999999999E-5</c:v>
                </c:pt>
                <c:pt idx="16847">
                  <c:v>1.9467720000000001E-5</c:v>
                </c:pt>
                <c:pt idx="16848">
                  <c:v>1.9467009999999999E-5</c:v>
                </c:pt>
                <c:pt idx="16849">
                  <c:v>1.946673E-5</c:v>
                </c:pt>
                <c:pt idx="16850">
                  <c:v>1.946654E-5</c:v>
                </c:pt>
                <c:pt idx="16851">
                  <c:v>1.9465849999999999E-5</c:v>
                </c:pt>
                <c:pt idx="16852">
                  <c:v>1.9465190000000001E-5</c:v>
                </c:pt>
                <c:pt idx="16853">
                  <c:v>1.9464900000000001E-5</c:v>
                </c:pt>
                <c:pt idx="16854">
                  <c:v>1.9464470000000001E-5</c:v>
                </c:pt>
                <c:pt idx="16855">
                  <c:v>1.9464009999999999E-5</c:v>
                </c:pt>
                <c:pt idx="16856">
                  <c:v>1.9463600000000001E-5</c:v>
                </c:pt>
                <c:pt idx="16857">
                  <c:v>1.9463229999999999E-5</c:v>
                </c:pt>
                <c:pt idx="16858">
                  <c:v>1.9462680000000001E-5</c:v>
                </c:pt>
                <c:pt idx="16859">
                  <c:v>1.946223E-5</c:v>
                </c:pt>
                <c:pt idx="16860">
                  <c:v>1.9461850000000001E-5</c:v>
                </c:pt>
                <c:pt idx="16861">
                  <c:v>1.946107E-5</c:v>
                </c:pt>
                <c:pt idx="16862">
                  <c:v>1.9451999999999999E-5</c:v>
                </c:pt>
                <c:pt idx="16863">
                  <c:v>1.9449020000000001E-5</c:v>
                </c:pt>
                <c:pt idx="16864">
                  <c:v>1.9448590000000001E-5</c:v>
                </c:pt>
                <c:pt idx="16865">
                  <c:v>1.944833E-5</c:v>
                </c:pt>
                <c:pt idx="16866">
                  <c:v>1.9447979999999999E-5</c:v>
                </c:pt>
                <c:pt idx="16867">
                  <c:v>1.9447420000000001E-5</c:v>
                </c:pt>
                <c:pt idx="16868">
                  <c:v>1.944678E-5</c:v>
                </c:pt>
                <c:pt idx="16869">
                  <c:v>1.9446759999999999E-5</c:v>
                </c:pt>
                <c:pt idx="16870">
                  <c:v>1.9446310000000001E-5</c:v>
                </c:pt>
                <c:pt idx="16871">
                  <c:v>1.9446179999999999E-5</c:v>
                </c:pt>
                <c:pt idx="16872">
                  <c:v>1.944556E-5</c:v>
                </c:pt>
                <c:pt idx="16873">
                  <c:v>1.9444910000000002E-5</c:v>
                </c:pt>
                <c:pt idx="16874">
                  <c:v>1.944464E-5</c:v>
                </c:pt>
                <c:pt idx="16875">
                  <c:v>1.9444280000000001E-5</c:v>
                </c:pt>
                <c:pt idx="16876">
                  <c:v>1.944382E-5</c:v>
                </c:pt>
                <c:pt idx="16877">
                  <c:v>1.944348E-5</c:v>
                </c:pt>
                <c:pt idx="16878">
                  <c:v>1.9442870000000001E-5</c:v>
                </c:pt>
                <c:pt idx="16879">
                  <c:v>1.9442589999999998E-5</c:v>
                </c:pt>
                <c:pt idx="16880">
                  <c:v>1.944223E-5</c:v>
                </c:pt>
                <c:pt idx="16881">
                  <c:v>1.9441769999999999E-5</c:v>
                </c:pt>
                <c:pt idx="16882">
                  <c:v>1.944125E-5</c:v>
                </c:pt>
                <c:pt idx="16883">
                  <c:v>1.9440640000000001E-5</c:v>
                </c:pt>
                <c:pt idx="16884">
                  <c:v>1.9440010000000001E-5</c:v>
                </c:pt>
                <c:pt idx="16885">
                  <c:v>1.943975E-5</c:v>
                </c:pt>
                <c:pt idx="16886">
                  <c:v>1.9439670000000001E-5</c:v>
                </c:pt>
                <c:pt idx="16887">
                  <c:v>1.9438729999999999E-5</c:v>
                </c:pt>
                <c:pt idx="16888">
                  <c:v>1.9438379999999999E-5</c:v>
                </c:pt>
                <c:pt idx="16889">
                  <c:v>1.9437740000000001E-5</c:v>
                </c:pt>
                <c:pt idx="16890">
                  <c:v>1.9437309999999998E-5</c:v>
                </c:pt>
                <c:pt idx="16891">
                  <c:v>1.94369E-5</c:v>
                </c:pt>
                <c:pt idx="16892">
                  <c:v>1.9436679999999998E-5</c:v>
                </c:pt>
                <c:pt idx="16893">
                  <c:v>1.94275E-5</c:v>
                </c:pt>
                <c:pt idx="16894">
                  <c:v>1.942455E-5</c:v>
                </c:pt>
                <c:pt idx="16895">
                  <c:v>1.9424149999999999E-5</c:v>
                </c:pt>
                <c:pt idx="16896">
                  <c:v>1.9423699999999998E-5</c:v>
                </c:pt>
                <c:pt idx="16897">
                  <c:v>1.942333E-5</c:v>
                </c:pt>
                <c:pt idx="16898">
                  <c:v>1.9422829999999998E-5</c:v>
                </c:pt>
                <c:pt idx="16899">
                  <c:v>1.942237E-5</c:v>
                </c:pt>
                <c:pt idx="16900">
                  <c:v>1.9421990000000001E-5</c:v>
                </c:pt>
                <c:pt idx="16901">
                  <c:v>1.94215E-5</c:v>
                </c:pt>
                <c:pt idx="16902">
                  <c:v>1.9420890000000002E-5</c:v>
                </c:pt>
                <c:pt idx="16903">
                  <c:v>1.9420749999999999E-5</c:v>
                </c:pt>
                <c:pt idx="16904">
                  <c:v>1.9420069999999999E-5</c:v>
                </c:pt>
                <c:pt idx="16905">
                  <c:v>1.9419639999999999E-5</c:v>
                </c:pt>
                <c:pt idx="16906">
                  <c:v>1.941927E-5</c:v>
                </c:pt>
                <c:pt idx="16907">
                  <c:v>1.9418890000000001E-5</c:v>
                </c:pt>
                <c:pt idx="16908">
                  <c:v>1.9418460000000001E-5</c:v>
                </c:pt>
                <c:pt idx="16909">
                  <c:v>1.9418089999999999E-5</c:v>
                </c:pt>
                <c:pt idx="16910">
                  <c:v>1.941772E-5</c:v>
                </c:pt>
                <c:pt idx="16911">
                  <c:v>1.941738E-5</c:v>
                </c:pt>
                <c:pt idx="16912">
                  <c:v>1.9417060000000001E-5</c:v>
                </c:pt>
                <c:pt idx="16913">
                  <c:v>1.9416299999999999E-5</c:v>
                </c:pt>
                <c:pt idx="16914">
                  <c:v>1.9415800000000001E-5</c:v>
                </c:pt>
                <c:pt idx="16915">
                  <c:v>1.941549E-5</c:v>
                </c:pt>
                <c:pt idx="16916">
                  <c:v>1.9415120000000001E-5</c:v>
                </c:pt>
                <c:pt idx="16917">
                  <c:v>1.9414549999999999E-5</c:v>
                </c:pt>
                <c:pt idx="16918">
                  <c:v>1.941389E-5</c:v>
                </c:pt>
                <c:pt idx="16919">
                  <c:v>1.9413539999999999E-5</c:v>
                </c:pt>
                <c:pt idx="16920">
                  <c:v>1.941287E-5</c:v>
                </c:pt>
                <c:pt idx="16921">
                  <c:v>1.9412469999999999E-5</c:v>
                </c:pt>
                <c:pt idx="16922">
                  <c:v>1.9411939999999999E-5</c:v>
                </c:pt>
                <c:pt idx="16923">
                  <c:v>1.9411430000000001E-5</c:v>
                </c:pt>
                <c:pt idx="16924">
                  <c:v>1.9402530000000001E-5</c:v>
                </c:pt>
                <c:pt idx="16925">
                  <c:v>1.9399670000000001E-5</c:v>
                </c:pt>
                <c:pt idx="16926">
                  <c:v>1.939922E-5</c:v>
                </c:pt>
                <c:pt idx="16927">
                  <c:v>1.9399059999999999E-5</c:v>
                </c:pt>
                <c:pt idx="16928">
                  <c:v>1.9398450000000001E-5</c:v>
                </c:pt>
                <c:pt idx="16929">
                  <c:v>1.9398179999999999E-5</c:v>
                </c:pt>
                <c:pt idx="16930">
                  <c:v>1.9397649999999999E-5</c:v>
                </c:pt>
                <c:pt idx="16931">
                  <c:v>1.9397109999999998E-5</c:v>
                </c:pt>
                <c:pt idx="16932">
                  <c:v>1.93966E-5</c:v>
                </c:pt>
                <c:pt idx="16933">
                  <c:v>1.939616E-5</c:v>
                </c:pt>
                <c:pt idx="16934">
                  <c:v>1.939563E-5</c:v>
                </c:pt>
                <c:pt idx="16935">
                  <c:v>1.9395089999999999E-5</c:v>
                </c:pt>
                <c:pt idx="16936">
                  <c:v>1.9395170000000002E-5</c:v>
                </c:pt>
                <c:pt idx="16937">
                  <c:v>1.9394459999999999E-5</c:v>
                </c:pt>
                <c:pt idx="16938">
                  <c:v>1.9393850000000001E-5</c:v>
                </c:pt>
                <c:pt idx="16939">
                  <c:v>1.9393539999999999E-5</c:v>
                </c:pt>
                <c:pt idx="16940">
                  <c:v>1.939297E-5</c:v>
                </c:pt>
                <c:pt idx="16941">
                  <c:v>1.9392650000000001E-5</c:v>
                </c:pt>
                <c:pt idx="16942">
                  <c:v>1.939214E-5</c:v>
                </c:pt>
                <c:pt idx="16943">
                  <c:v>1.9391670000000001E-5</c:v>
                </c:pt>
                <c:pt idx="16944">
                  <c:v>1.939127E-5</c:v>
                </c:pt>
                <c:pt idx="16945">
                  <c:v>1.939069E-5</c:v>
                </c:pt>
                <c:pt idx="16946">
                  <c:v>1.9390370000000001E-5</c:v>
                </c:pt>
                <c:pt idx="16947">
                  <c:v>1.9390039999999998E-5</c:v>
                </c:pt>
                <c:pt idx="16948">
                  <c:v>1.9389300000000001E-5</c:v>
                </c:pt>
                <c:pt idx="16949">
                  <c:v>1.9389020000000002E-5</c:v>
                </c:pt>
                <c:pt idx="16950">
                  <c:v>1.9388770000000001E-5</c:v>
                </c:pt>
                <c:pt idx="16951">
                  <c:v>1.9387909999999998E-5</c:v>
                </c:pt>
                <c:pt idx="16952">
                  <c:v>1.9387479999999999E-5</c:v>
                </c:pt>
                <c:pt idx="16953">
                  <c:v>1.938697E-5</c:v>
                </c:pt>
                <c:pt idx="16954">
                  <c:v>1.9386440000000001E-5</c:v>
                </c:pt>
                <c:pt idx="16955">
                  <c:v>1.9377730000000001E-5</c:v>
                </c:pt>
                <c:pt idx="16956">
                  <c:v>1.9374979999999999E-5</c:v>
                </c:pt>
                <c:pt idx="16957">
                  <c:v>1.9374390000000001E-5</c:v>
                </c:pt>
                <c:pt idx="16958">
                  <c:v>1.9373869999999999E-5</c:v>
                </c:pt>
                <c:pt idx="16959">
                  <c:v>1.937359E-5</c:v>
                </c:pt>
                <c:pt idx="16960">
                  <c:v>1.9373389999999999E-5</c:v>
                </c:pt>
                <c:pt idx="16961">
                  <c:v>1.9372899999999999E-5</c:v>
                </c:pt>
                <c:pt idx="16962">
                  <c:v>1.937233E-5</c:v>
                </c:pt>
                <c:pt idx="16963">
                  <c:v>1.9372129999999999E-5</c:v>
                </c:pt>
                <c:pt idx="16964">
                  <c:v>1.9371480000000001E-5</c:v>
                </c:pt>
                <c:pt idx="16965">
                  <c:v>1.937117E-5</c:v>
                </c:pt>
                <c:pt idx="16966">
                  <c:v>1.9370660000000001E-5</c:v>
                </c:pt>
                <c:pt idx="16967">
                  <c:v>1.9370270000000001E-5</c:v>
                </c:pt>
                <c:pt idx="16968">
                  <c:v>1.936987E-5</c:v>
                </c:pt>
                <c:pt idx="16969">
                  <c:v>1.9369169999999999E-5</c:v>
                </c:pt>
                <c:pt idx="16970">
                  <c:v>1.9368760000000001E-5</c:v>
                </c:pt>
                <c:pt idx="16971">
                  <c:v>1.936851E-5</c:v>
                </c:pt>
                <c:pt idx="16972">
                  <c:v>1.936827E-5</c:v>
                </c:pt>
                <c:pt idx="16973">
                  <c:v>1.9367410000000001E-5</c:v>
                </c:pt>
                <c:pt idx="16974">
                  <c:v>1.9366970000000001E-5</c:v>
                </c:pt>
                <c:pt idx="16975">
                  <c:v>1.9366649999999999E-5</c:v>
                </c:pt>
                <c:pt idx="16976">
                  <c:v>1.9366200000000001E-5</c:v>
                </c:pt>
                <c:pt idx="16977">
                  <c:v>1.9365499999999999E-5</c:v>
                </c:pt>
                <c:pt idx="16978">
                  <c:v>1.9365180000000001E-5</c:v>
                </c:pt>
                <c:pt idx="16979">
                  <c:v>1.93644E-5</c:v>
                </c:pt>
                <c:pt idx="16980">
                  <c:v>1.93641E-5</c:v>
                </c:pt>
                <c:pt idx="16981">
                  <c:v>1.936366E-5</c:v>
                </c:pt>
                <c:pt idx="16982">
                  <c:v>1.9362929999999999E-5</c:v>
                </c:pt>
                <c:pt idx="16983">
                  <c:v>1.9362610000000001E-5</c:v>
                </c:pt>
                <c:pt idx="16984">
                  <c:v>1.936231E-5</c:v>
                </c:pt>
                <c:pt idx="16985">
                  <c:v>1.9361640000000001E-5</c:v>
                </c:pt>
                <c:pt idx="16986">
                  <c:v>1.9352849999999999E-5</c:v>
                </c:pt>
                <c:pt idx="16987">
                  <c:v>1.9350129999999998E-5</c:v>
                </c:pt>
                <c:pt idx="16988">
                  <c:v>1.9349989999999999E-5</c:v>
                </c:pt>
                <c:pt idx="16989">
                  <c:v>1.9349340000000001E-5</c:v>
                </c:pt>
                <c:pt idx="16990">
                  <c:v>1.9349319999999999E-5</c:v>
                </c:pt>
                <c:pt idx="16991">
                  <c:v>1.9348860000000001E-5</c:v>
                </c:pt>
                <c:pt idx="16992">
                  <c:v>1.9348280000000001E-5</c:v>
                </c:pt>
                <c:pt idx="16993">
                  <c:v>1.934783E-5</c:v>
                </c:pt>
                <c:pt idx="16994">
                  <c:v>1.9347239999999999E-5</c:v>
                </c:pt>
                <c:pt idx="16995">
                  <c:v>1.9346609999999999E-5</c:v>
                </c:pt>
                <c:pt idx="16996">
                  <c:v>1.9346359999999999E-5</c:v>
                </c:pt>
                <c:pt idx="16997">
                  <c:v>1.9345979999999999E-5</c:v>
                </c:pt>
                <c:pt idx="16998">
                  <c:v>1.9345380000000001E-5</c:v>
                </c:pt>
                <c:pt idx="16999">
                  <c:v>1.9345230000000001E-5</c:v>
                </c:pt>
                <c:pt idx="17000">
                  <c:v>1.934459E-5</c:v>
                </c:pt>
                <c:pt idx="17001">
                  <c:v>1.9344179999999999E-5</c:v>
                </c:pt>
                <c:pt idx="17002">
                  <c:v>1.9343830000000001E-5</c:v>
                </c:pt>
                <c:pt idx="17003">
                  <c:v>1.9343209999999999E-5</c:v>
                </c:pt>
                <c:pt idx="17004">
                  <c:v>1.934274E-5</c:v>
                </c:pt>
                <c:pt idx="17005">
                  <c:v>1.9342220000000001E-5</c:v>
                </c:pt>
                <c:pt idx="17006">
                  <c:v>1.9341959999999999E-5</c:v>
                </c:pt>
                <c:pt idx="17007">
                  <c:v>1.9341450000000001E-5</c:v>
                </c:pt>
                <c:pt idx="17008">
                  <c:v>1.934091E-5</c:v>
                </c:pt>
                <c:pt idx="17009">
                  <c:v>1.9340780000000002E-5</c:v>
                </c:pt>
                <c:pt idx="17010">
                  <c:v>1.9340019999999999E-5</c:v>
                </c:pt>
                <c:pt idx="17011">
                  <c:v>1.9339370000000001E-5</c:v>
                </c:pt>
                <c:pt idx="17012">
                  <c:v>1.933873E-5</c:v>
                </c:pt>
                <c:pt idx="17013">
                  <c:v>1.933843E-5</c:v>
                </c:pt>
                <c:pt idx="17014">
                  <c:v>1.9338010000000001E-5</c:v>
                </c:pt>
                <c:pt idx="17015">
                  <c:v>1.9337309999999999E-5</c:v>
                </c:pt>
                <c:pt idx="17016">
                  <c:v>1.9336959999999999E-5</c:v>
                </c:pt>
                <c:pt idx="17017">
                  <c:v>1.9336529999999999E-5</c:v>
                </c:pt>
                <c:pt idx="17018">
                  <c:v>1.9327949999999998E-5</c:v>
                </c:pt>
                <c:pt idx="17019">
                  <c:v>1.9325520000000001E-5</c:v>
                </c:pt>
                <c:pt idx="17020">
                  <c:v>1.9324859999999999E-5</c:v>
                </c:pt>
                <c:pt idx="17021">
                  <c:v>1.9324260000000001E-5</c:v>
                </c:pt>
                <c:pt idx="17022">
                  <c:v>1.9323820000000001E-5</c:v>
                </c:pt>
                <c:pt idx="17023">
                  <c:v>1.9323499999999999E-5</c:v>
                </c:pt>
                <c:pt idx="17024">
                  <c:v>1.9322959999999998E-5</c:v>
                </c:pt>
                <c:pt idx="17025">
                  <c:v>1.9322719999999999E-5</c:v>
                </c:pt>
                <c:pt idx="17026">
                  <c:v>1.9322320000000001E-5</c:v>
                </c:pt>
                <c:pt idx="17027">
                  <c:v>1.9321780000000001E-5</c:v>
                </c:pt>
                <c:pt idx="17028">
                  <c:v>1.932129E-5</c:v>
                </c:pt>
                <c:pt idx="17029">
                  <c:v>1.9321E-5</c:v>
                </c:pt>
                <c:pt idx="17030">
                  <c:v>1.9320340000000001E-5</c:v>
                </c:pt>
                <c:pt idx="17031">
                  <c:v>1.9319969999999999E-5</c:v>
                </c:pt>
                <c:pt idx="17032">
                  <c:v>1.93195E-5</c:v>
                </c:pt>
                <c:pt idx="17033">
                  <c:v>1.9319270000000001E-5</c:v>
                </c:pt>
                <c:pt idx="17034">
                  <c:v>1.9318659999999999E-5</c:v>
                </c:pt>
                <c:pt idx="17035">
                  <c:v>1.9318150000000001E-5</c:v>
                </c:pt>
                <c:pt idx="17036">
                  <c:v>1.9317839999999999E-5</c:v>
                </c:pt>
                <c:pt idx="17037">
                  <c:v>1.9317330000000001E-5</c:v>
                </c:pt>
                <c:pt idx="17038">
                  <c:v>1.9316700000000001E-5</c:v>
                </c:pt>
                <c:pt idx="17039">
                  <c:v>1.9316550000000001E-5</c:v>
                </c:pt>
                <c:pt idx="17040">
                  <c:v>1.931582E-5</c:v>
                </c:pt>
                <c:pt idx="17041">
                  <c:v>1.931557E-5</c:v>
                </c:pt>
                <c:pt idx="17042">
                  <c:v>1.9314720000000001E-5</c:v>
                </c:pt>
                <c:pt idx="17043">
                  <c:v>1.931446E-5</c:v>
                </c:pt>
                <c:pt idx="17044">
                  <c:v>1.9313869999999999E-5</c:v>
                </c:pt>
                <c:pt idx="17045">
                  <c:v>1.93131E-5</c:v>
                </c:pt>
                <c:pt idx="17046">
                  <c:v>1.9313079999999998E-5</c:v>
                </c:pt>
                <c:pt idx="17047">
                  <c:v>1.9312390000000001E-5</c:v>
                </c:pt>
                <c:pt idx="17048">
                  <c:v>1.9311979999999999E-5</c:v>
                </c:pt>
                <c:pt idx="17049">
                  <c:v>1.9311320000000001E-5</c:v>
                </c:pt>
                <c:pt idx="17050">
                  <c:v>1.9302990000000001E-5</c:v>
                </c:pt>
                <c:pt idx="17051">
                  <c:v>1.9300349999999999E-5</c:v>
                </c:pt>
                <c:pt idx="17052">
                  <c:v>1.930007E-5</c:v>
                </c:pt>
                <c:pt idx="17053">
                  <c:v>1.929949E-5</c:v>
                </c:pt>
                <c:pt idx="17054">
                  <c:v>1.9299070000000001E-5</c:v>
                </c:pt>
                <c:pt idx="17055">
                  <c:v>1.9298690000000001E-5</c:v>
                </c:pt>
                <c:pt idx="17056">
                  <c:v>1.9298269999999999E-5</c:v>
                </c:pt>
                <c:pt idx="17057">
                  <c:v>1.92978E-5</c:v>
                </c:pt>
                <c:pt idx="17058">
                  <c:v>1.929717E-5</c:v>
                </c:pt>
                <c:pt idx="17059">
                  <c:v>1.9296950000000002E-5</c:v>
                </c:pt>
                <c:pt idx="17060">
                  <c:v>1.9296569999999999E-5</c:v>
                </c:pt>
                <c:pt idx="17061">
                  <c:v>1.9295730000000001E-5</c:v>
                </c:pt>
                <c:pt idx="17062">
                  <c:v>1.9295680000000001E-5</c:v>
                </c:pt>
                <c:pt idx="17063">
                  <c:v>1.9294929999999999E-5</c:v>
                </c:pt>
                <c:pt idx="17064">
                  <c:v>1.9294689999999999E-5</c:v>
                </c:pt>
                <c:pt idx="17065">
                  <c:v>1.9294299999999999E-5</c:v>
                </c:pt>
                <c:pt idx="17066">
                  <c:v>1.9293600000000001E-5</c:v>
                </c:pt>
                <c:pt idx="17067">
                  <c:v>1.9293039999999999E-5</c:v>
                </c:pt>
                <c:pt idx="17068">
                  <c:v>1.9292689999999998E-5</c:v>
                </c:pt>
                <c:pt idx="17069">
                  <c:v>1.9292209999999999E-5</c:v>
                </c:pt>
                <c:pt idx="17070">
                  <c:v>1.9291539999999999E-5</c:v>
                </c:pt>
                <c:pt idx="17071">
                  <c:v>1.9291080000000001E-5</c:v>
                </c:pt>
                <c:pt idx="17072">
                  <c:v>1.929058E-5</c:v>
                </c:pt>
                <c:pt idx="17073">
                  <c:v>1.9290120000000002E-5</c:v>
                </c:pt>
                <c:pt idx="17074">
                  <c:v>1.9289680000000001E-5</c:v>
                </c:pt>
                <c:pt idx="17075">
                  <c:v>1.928923E-5</c:v>
                </c:pt>
                <c:pt idx="17076">
                  <c:v>1.928865E-5</c:v>
                </c:pt>
                <c:pt idx="17077">
                  <c:v>1.9288080000000001E-5</c:v>
                </c:pt>
                <c:pt idx="17078">
                  <c:v>1.9287609999999999E-5</c:v>
                </c:pt>
                <c:pt idx="17079">
                  <c:v>1.92871E-5</c:v>
                </c:pt>
                <c:pt idx="17080">
                  <c:v>1.928652E-5</c:v>
                </c:pt>
                <c:pt idx="17081">
                  <c:v>1.9278269999999999E-5</c:v>
                </c:pt>
                <c:pt idx="17082">
                  <c:v>1.9275689999999998E-5</c:v>
                </c:pt>
                <c:pt idx="17083">
                  <c:v>1.9275490000000001E-5</c:v>
                </c:pt>
                <c:pt idx="17084">
                  <c:v>1.9274810000000001E-5</c:v>
                </c:pt>
                <c:pt idx="17085">
                  <c:v>1.927431E-5</c:v>
                </c:pt>
                <c:pt idx="17086">
                  <c:v>1.9273980000000001E-5</c:v>
                </c:pt>
                <c:pt idx="17087">
                  <c:v>1.9273600000000001E-5</c:v>
                </c:pt>
                <c:pt idx="17088">
                  <c:v>1.927324E-5</c:v>
                </c:pt>
                <c:pt idx="17089">
                  <c:v>1.9272730000000001E-5</c:v>
                </c:pt>
                <c:pt idx="17090">
                  <c:v>1.9272150000000001E-5</c:v>
                </c:pt>
                <c:pt idx="17091">
                  <c:v>1.927174E-5</c:v>
                </c:pt>
                <c:pt idx="17092">
                  <c:v>1.927135E-5</c:v>
                </c:pt>
                <c:pt idx="17093">
                  <c:v>1.927067E-5</c:v>
                </c:pt>
                <c:pt idx="17094">
                  <c:v>1.927038E-5</c:v>
                </c:pt>
                <c:pt idx="17095">
                  <c:v>1.9269889999999999E-5</c:v>
                </c:pt>
                <c:pt idx="17096">
                  <c:v>1.926942E-5</c:v>
                </c:pt>
                <c:pt idx="17097">
                  <c:v>1.926878E-5</c:v>
                </c:pt>
                <c:pt idx="17098">
                  <c:v>1.9268460000000001E-5</c:v>
                </c:pt>
                <c:pt idx="17099">
                  <c:v>1.926777E-5</c:v>
                </c:pt>
                <c:pt idx="17100">
                  <c:v>1.926738E-5</c:v>
                </c:pt>
                <c:pt idx="17101">
                  <c:v>1.926694E-5</c:v>
                </c:pt>
                <c:pt idx="17102">
                  <c:v>1.9266499999999999E-5</c:v>
                </c:pt>
                <c:pt idx="17103">
                  <c:v>1.9265959999999999E-5</c:v>
                </c:pt>
                <c:pt idx="17104">
                  <c:v>1.9265370000000002E-5</c:v>
                </c:pt>
                <c:pt idx="17105">
                  <c:v>1.9264880000000001E-5</c:v>
                </c:pt>
                <c:pt idx="17106">
                  <c:v>1.926467E-5</c:v>
                </c:pt>
                <c:pt idx="17107">
                  <c:v>1.9264050000000001E-5</c:v>
                </c:pt>
                <c:pt idx="17108">
                  <c:v>1.926351E-5</c:v>
                </c:pt>
                <c:pt idx="17109">
                  <c:v>1.9262900000000002E-5</c:v>
                </c:pt>
                <c:pt idx="17110">
                  <c:v>1.9262170000000001E-5</c:v>
                </c:pt>
                <c:pt idx="17111">
                  <c:v>1.9261640000000001E-5</c:v>
                </c:pt>
                <c:pt idx="17112">
                  <c:v>1.9261159999999998E-5</c:v>
                </c:pt>
                <c:pt idx="17113">
                  <c:v>1.9253210000000001E-5</c:v>
                </c:pt>
                <c:pt idx="17114">
                  <c:v>1.9250759999999999E-5</c:v>
                </c:pt>
                <c:pt idx="17115">
                  <c:v>1.9250269999999999E-5</c:v>
                </c:pt>
                <c:pt idx="17116">
                  <c:v>1.924995E-5</c:v>
                </c:pt>
                <c:pt idx="17117">
                  <c:v>1.9249620000000001E-5</c:v>
                </c:pt>
                <c:pt idx="17118">
                  <c:v>1.924907E-5</c:v>
                </c:pt>
                <c:pt idx="17119">
                  <c:v>1.9248519999999998E-5</c:v>
                </c:pt>
                <c:pt idx="17120">
                  <c:v>1.9248070000000001E-5</c:v>
                </c:pt>
                <c:pt idx="17121">
                  <c:v>1.9247630000000001E-5</c:v>
                </c:pt>
                <c:pt idx="17122">
                  <c:v>1.9247150000000001E-5</c:v>
                </c:pt>
                <c:pt idx="17123">
                  <c:v>1.9246760000000001E-5</c:v>
                </c:pt>
                <c:pt idx="17124">
                  <c:v>1.9246199999999999E-5</c:v>
                </c:pt>
                <c:pt idx="17125">
                  <c:v>1.924617E-5</c:v>
                </c:pt>
                <c:pt idx="17126">
                  <c:v>1.924549E-5</c:v>
                </c:pt>
                <c:pt idx="17127">
                  <c:v>1.924472E-5</c:v>
                </c:pt>
                <c:pt idx="17128">
                  <c:v>1.9244290000000001E-5</c:v>
                </c:pt>
                <c:pt idx="17129">
                  <c:v>1.924385E-5</c:v>
                </c:pt>
                <c:pt idx="17130">
                  <c:v>1.9243399999999999E-5</c:v>
                </c:pt>
                <c:pt idx="17131">
                  <c:v>1.9243080000000001E-5</c:v>
                </c:pt>
                <c:pt idx="17132">
                  <c:v>1.9242500000000001E-5</c:v>
                </c:pt>
                <c:pt idx="17133">
                  <c:v>1.9241849999999999E-5</c:v>
                </c:pt>
                <c:pt idx="17134">
                  <c:v>1.9241499999999999E-5</c:v>
                </c:pt>
                <c:pt idx="17135">
                  <c:v>1.9241209999999999E-5</c:v>
                </c:pt>
                <c:pt idx="17136">
                  <c:v>1.9240439999999999E-5</c:v>
                </c:pt>
                <c:pt idx="17137">
                  <c:v>1.9239940000000001E-5</c:v>
                </c:pt>
                <c:pt idx="17138">
                  <c:v>1.923987E-5</c:v>
                </c:pt>
                <c:pt idx="17139">
                  <c:v>1.9238789999999999E-5</c:v>
                </c:pt>
                <c:pt idx="17140">
                  <c:v>1.9238630000000001E-5</c:v>
                </c:pt>
                <c:pt idx="17141">
                  <c:v>1.9238349999999999E-5</c:v>
                </c:pt>
                <c:pt idx="17142">
                  <c:v>1.9237470000000001E-5</c:v>
                </c:pt>
                <c:pt idx="17143">
                  <c:v>1.9236830000000001E-5</c:v>
                </c:pt>
                <c:pt idx="17144">
                  <c:v>1.923638E-5</c:v>
                </c:pt>
                <c:pt idx="17145">
                  <c:v>1.923575E-5</c:v>
                </c:pt>
                <c:pt idx="17146">
                  <c:v>1.9227780000000001E-5</c:v>
                </c:pt>
                <c:pt idx="17147">
                  <c:v>1.922544E-5</c:v>
                </c:pt>
                <c:pt idx="17148">
                  <c:v>1.9225160000000001E-5</c:v>
                </c:pt>
                <c:pt idx="17149">
                  <c:v>1.9224599999999999E-5</c:v>
                </c:pt>
                <c:pt idx="17150">
                  <c:v>1.9224059999999998E-5</c:v>
                </c:pt>
                <c:pt idx="17151">
                  <c:v>1.9223610000000001E-5</c:v>
                </c:pt>
                <c:pt idx="17152">
                  <c:v>1.9223199999999999E-5</c:v>
                </c:pt>
                <c:pt idx="17153">
                  <c:v>1.922263E-5</c:v>
                </c:pt>
                <c:pt idx="17154">
                  <c:v>1.92221E-5</c:v>
                </c:pt>
                <c:pt idx="17155">
                  <c:v>1.9221730000000001E-5</c:v>
                </c:pt>
                <c:pt idx="17156">
                  <c:v>1.9221019999999999E-5</c:v>
                </c:pt>
                <c:pt idx="17157">
                  <c:v>1.9220769999999999E-5</c:v>
                </c:pt>
                <c:pt idx="17158">
                  <c:v>1.9220149999999999E-5</c:v>
                </c:pt>
                <c:pt idx="17159">
                  <c:v>1.9219759999999999E-5</c:v>
                </c:pt>
                <c:pt idx="17160">
                  <c:v>1.9219210000000001E-5</c:v>
                </c:pt>
                <c:pt idx="17161">
                  <c:v>1.921881E-5</c:v>
                </c:pt>
                <c:pt idx="17162">
                  <c:v>1.921851E-5</c:v>
                </c:pt>
                <c:pt idx="17163">
                  <c:v>1.9217779999999999E-5</c:v>
                </c:pt>
                <c:pt idx="17164">
                  <c:v>1.9217149999999999E-5</c:v>
                </c:pt>
                <c:pt idx="17165">
                  <c:v>1.9216780000000001E-5</c:v>
                </c:pt>
                <c:pt idx="17166">
                  <c:v>1.9216150000000001E-5</c:v>
                </c:pt>
                <c:pt idx="17167">
                  <c:v>1.921585E-5</c:v>
                </c:pt>
                <c:pt idx="17168">
                  <c:v>1.921517E-5</c:v>
                </c:pt>
                <c:pt idx="17169">
                  <c:v>1.9214710000000002E-5</c:v>
                </c:pt>
                <c:pt idx="17170">
                  <c:v>1.9214179999999998E-5</c:v>
                </c:pt>
                <c:pt idx="17171">
                  <c:v>1.9213649999999999E-5</c:v>
                </c:pt>
                <c:pt idx="17172">
                  <c:v>1.9213160000000002E-5</c:v>
                </c:pt>
                <c:pt idx="17173">
                  <c:v>1.9212710000000001E-5</c:v>
                </c:pt>
                <c:pt idx="17174">
                  <c:v>1.9212190000000001E-5</c:v>
                </c:pt>
                <c:pt idx="17175">
                  <c:v>1.9211429999999999E-5</c:v>
                </c:pt>
                <c:pt idx="17176">
                  <c:v>1.9211030000000002E-5</c:v>
                </c:pt>
                <c:pt idx="17177">
                  <c:v>1.921077E-5</c:v>
                </c:pt>
                <c:pt idx="17178">
                  <c:v>1.9202640000000001E-5</c:v>
                </c:pt>
                <c:pt idx="17179">
                  <c:v>1.9200479999999999E-5</c:v>
                </c:pt>
                <c:pt idx="17180">
                  <c:v>1.9199999999999999E-5</c:v>
                </c:pt>
                <c:pt idx="17181">
                  <c:v>1.919933E-5</c:v>
                </c:pt>
                <c:pt idx="17182">
                  <c:v>1.9198770000000001E-5</c:v>
                </c:pt>
                <c:pt idx="17183">
                  <c:v>1.9198620000000001E-5</c:v>
                </c:pt>
                <c:pt idx="17184">
                  <c:v>1.9198109999999999E-5</c:v>
                </c:pt>
                <c:pt idx="17185">
                  <c:v>1.9197329999999999E-5</c:v>
                </c:pt>
                <c:pt idx="17186">
                  <c:v>1.9196970000000001E-5</c:v>
                </c:pt>
                <c:pt idx="17187">
                  <c:v>1.9196730000000001E-5</c:v>
                </c:pt>
                <c:pt idx="17188">
                  <c:v>1.9196269999999999E-5</c:v>
                </c:pt>
                <c:pt idx="17189">
                  <c:v>1.9195720000000001E-5</c:v>
                </c:pt>
                <c:pt idx="17190">
                  <c:v>1.9195209999999999E-5</c:v>
                </c:pt>
                <c:pt idx="17191">
                  <c:v>1.9194859999999999E-5</c:v>
                </c:pt>
                <c:pt idx="17192">
                  <c:v>1.9194419999999998E-5</c:v>
                </c:pt>
                <c:pt idx="17193">
                  <c:v>1.9193870000000001E-5</c:v>
                </c:pt>
                <c:pt idx="17194">
                  <c:v>1.9193359999999999E-5</c:v>
                </c:pt>
                <c:pt idx="17195">
                  <c:v>1.9192950000000001E-5</c:v>
                </c:pt>
                <c:pt idx="17196">
                  <c:v>1.9192480000000002E-5</c:v>
                </c:pt>
                <c:pt idx="17197">
                  <c:v>1.9191740000000001E-5</c:v>
                </c:pt>
                <c:pt idx="17198">
                  <c:v>1.919135E-5</c:v>
                </c:pt>
                <c:pt idx="17199">
                  <c:v>1.919081E-5</c:v>
                </c:pt>
                <c:pt idx="17200">
                  <c:v>1.919018E-5</c:v>
                </c:pt>
                <c:pt idx="17201">
                  <c:v>1.918975E-5</c:v>
                </c:pt>
                <c:pt idx="17202">
                  <c:v>1.9189220000000001E-5</c:v>
                </c:pt>
                <c:pt idx="17203">
                  <c:v>1.918863E-5</c:v>
                </c:pt>
                <c:pt idx="17204">
                  <c:v>1.918814E-5</c:v>
                </c:pt>
                <c:pt idx="17205">
                  <c:v>1.918762E-5</c:v>
                </c:pt>
                <c:pt idx="17206">
                  <c:v>1.9187119999999999E-5</c:v>
                </c:pt>
                <c:pt idx="17207">
                  <c:v>1.9186470000000001E-5</c:v>
                </c:pt>
                <c:pt idx="17208">
                  <c:v>1.918596E-5</c:v>
                </c:pt>
                <c:pt idx="17209">
                  <c:v>1.918534E-5</c:v>
                </c:pt>
                <c:pt idx="17210">
                  <c:v>1.918504E-5</c:v>
                </c:pt>
                <c:pt idx="17211">
                  <c:v>1.9177279999999999E-5</c:v>
                </c:pt>
                <c:pt idx="17212">
                  <c:v>1.9174859999999999E-5</c:v>
                </c:pt>
                <c:pt idx="17213">
                  <c:v>1.9174279999999999E-5</c:v>
                </c:pt>
                <c:pt idx="17214">
                  <c:v>1.9173739999999998E-5</c:v>
                </c:pt>
                <c:pt idx="17215">
                  <c:v>1.917347E-5</c:v>
                </c:pt>
                <c:pt idx="17216">
                  <c:v>1.9172929999999999E-5</c:v>
                </c:pt>
                <c:pt idx="17217">
                  <c:v>1.9172620000000001E-5</c:v>
                </c:pt>
                <c:pt idx="17218">
                  <c:v>1.917197E-5</c:v>
                </c:pt>
                <c:pt idx="17219">
                  <c:v>1.9171550000000001E-5</c:v>
                </c:pt>
                <c:pt idx="17220">
                  <c:v>1.9170939999999999E-5</c:v>
                </c:pt>
                <c:pt idx="17221">
                  <c:v>1.9170440000000001E-5</c:v>
                </c:pt>
                <c:pt idx="17222">
                  <c:v>1.91697E-5</c:v>
                </c:pt>
                <c:pt idx="17223">
                  <c:v>1.9169470000000001E-5</c:v>
                </c:pt>
                <c:pt idx="17224">
                  <c:v>1.916911E-5</c:v>
                </c:pt>
                <c:pt idx="17225">
                  <c:v>1.9168500000000001E-5</c:v>
                </c:pt>
                <c:pt idx="17226">
                  <c:v>1.916804E-5</c:v>
                </c:pt>
                <c:pt idx="17227">
                  <c:v>1.9167480000000001E-5</c:v>
                </c:pt>
                <c:pt idx="17228">
                  <c:v>1.9167050000000001E-5</c:v>
                </c:pt>
                <c:pt idx="17229">
                  <c:v>1.9166619999999998E-5</c:v>
                </c:pt>
                <c:pt idx="17230">
                  <c:v>1.9166039999999999E-5</c:v>
                </c:pt>
                <c:pt idx="17231">
                  <c:v>1.9165600000000002E-5</c:v>
                </c:pt>
                <c:pt idx="17232">
                  <c:v>1.9165110000000001E-5</c:v>
                </c:pt>
                <c:pt idx="17233">
                  <c:v>1.916456E-5</c:v>
                </c:pt>
                <c:pt idx="17234">
                  <c:v>1.916402E-5</c:v>
                </c:pt>
                <c:pt idx="17235">
                  <c:v>1.9163410000000001E-5</c:v>
                </c:pt>
                <c:pt idx="17236">
                  <c:v>1.9163020000000001E-5</c:v>
                </c:pt>
                <c:pt idx="17237">
                  <c:v>1.916252E-5</c:v>
                </c:pt>
                <c:pt idx="17238">
                  <c:v>1.9161829999999999E-5</c:v>
                </c:pt>
                <c:pt idx="17239">
                  <c:v>1.9161240000000002E-5</c:v>
                </c:pt>
                <c:pt idx="17240">
                  <c:v>1.9160840000000001E-5</c:v>
                </c:pt>
                <c:pt idx="17241">
                  <c:v>1.9160310000000001E-5</c:v>
                </c:pt>
                <c:pt idx="17242">
                  <c:v>1.9159749999999999E-5</c:v>
                </c:pt>
                <c:pt idx="17243">
                  <c:v>1.9152170000000001E-5</c:v>
                </c:pt>
                <c:pt idx="17244">
                  <c:v>1.914979E-5</c:v>
                </c:pt>
                <c:pt idx="17245">
                  <c:v>1.9149460000000001E-5</c:v>
                </c:pt>
                <c:pt idx="17246">
                  <c:v>1.9148890000000002E-5</c:v>
                </c:pt>
                <c:pt idx="17247">
                  <c:v>1.9148400000000001E-5</c:v>
                </c:pt>
                <c:pt idx="17248">
                  <c:v>1.9147929999999999E-5</c:v>
                </c:pt>
                <c:pt idx="17249">
                  <c:v>1.914751E-5</c:v>
                </c:pt>
                <c:pt idx="17250">
                  <c:v>1.914688E-5</c:v>
                </c:pt>
                <c:pt idx="17251">
                  <c:v>1.9146760000000002E-5</c:v>
                </c:pt>
                <c:pt idx="17252">
                  <c:v>1.9146270000000001E-5</c:v>
                </c:pt>
                <c:pt idx="17253">
                  <c:v>1.914581E-5</c:v>
                </c:pt>
                <c:pt idx="17254">
                  <c:v>1.9145079999999999E-5</c:v>
                </c:pt>
                <c:pt idx="17255">
                  <c:v>1.9144620000000001E-5</c:v>
                </c:pt>
                <c:pt idx="17256">
                  <c:v>1.914393E-5</c:v>
                </c:pt>
                <c:pt idx="17257">
                  <c:v>1.914349E-5</c:v>
                </c:pt>
                <c:pt idx="17258">
                  <c:v>1.9143129999999998E-5</c:v>
                </c:pt>
                <c:pt idx="17259">
                  <c:v>1.9142549999999999E-5</c:v>
                </c:pt>
                <c:pt idx="17260">
                  <c:v>1.9142159999999998E-5</c:v>
                </c:pt>
                <c:pt idx="17261">
                  <c:v>1.9141729999999999E-5</c:v>
                </c:pt>
                <c:pt idx="17262">
                  <c:v>1.9140959999999999E-5</c:v>
                </c:pt>
                <c:pt idx="17263">
                  <c:v>1.9140469999999999E-5</c:v>
                </c:pt>
                <c:pt idx="17264">
                  <c:v>1.9139799999999999E-5</c:v>
                </c:pt>
                <c:pt idx="17265">
                  <c:v>1.913932E-5</c:v>
                </c:pt>
                <c:pt idx="17266">
                  <c:v>1.9138810000000001E-5</c:v>
                </c:pt>
                <c:pt idx="17267">
                  <c:v>1.91384E-5</c:v>
                </c:pt>
                <c:pt idx="17268">
                  <c:v>1.9137940000000001E-5</c:v>
                </c:pt>
                <c:pt idx="17269">
                  <c:v>1.9137279999999999E-5</c:v>
                </c:pt>
                <c:pt idx="17270">
                  <c:v>1.9136689999999999E-5</c:v>
                </c:pt>
                <c:pt idx="17271">
                  <c:v>1.9136340000000001E-5</c:v>
                </c:pt>
                <c:pt idx="17272">
                  <c:v>1.9135620000000002E-5</c:v>
                </c:pt>
                <c:pt idx="17273">
                  <c:v>1.9135089999999998E-5</c:v>
                </c:pt>
                <c:pt idx="17274">
                  <c:v>1.9134210000000001E-5</c:v>
                </c:pt>
                <c:pt idx="17275">
                  <c:v>1.9133789999999999E-5</c:v>
                </c:pt>
                <c:pt idx="17276">
                  <c:v>1.9126410000000001E-5</c:v>
                </c:pt>
                <c:pt idx="17277">
                  <c:v>1.9124130000000001E-5</c:v>
                </c:pt>
                <c:pt idx="17278">
                  <c:v>1.912364E-5</c:v>
                </c:pt>
                <c:pt idx="17279">
                  <c:v>1.9122899999999999E-5</c:v>
                </c:pt>
                <c:pt idx="17280">
                  <c:v>1.9122559999999999E-5</c:v>
                </c:pt>
                <c:pt idx="17281">
                  <c:v>1.9122290000000001E-5</c:v>
                </c:pt>
                <c:pt idx="17282">
                  <c:v>1.9121819999999998E-5</c:v>
                </c:pt>
                <c:pt idx="17283">
                  <c:v>1.912092E-5</c:v>
                </c:pt>
                <c:pt idx="17284">
                  <c:v>1.9120519999999999E-5</c:v>
                </c:pt>
                <c:pt idx="17285">
                  <c:v>1.9120110000000001E-5</c:v>
                </c:pt>
                <c:pt idx="17286">
                  <c:v>1.911962E-5</c:v>
                </c:pt>
                <c:pt idx="17287">
                  <c:v>1.9118969999999999E-5</c:v>
                </c:pt>
                <c:pt idx="17288">
                  <c:v>1.9118199999999999E-5</c:v>
                </c:pt>
                <c:pt idx="17289">
                  <c:v>1.9118039999999998E-5</c:v>
                </c:pt>
                <c:pt idx="17290">
                  <c:v>1.9117519999999999E-5</c:v>
                </c:pt>
                <c:pt idx="17291">
                  <c:v>1.9117110000000001E-5</c:v>
                </c:pt>
                <c:pt idx="17292">
                  <c:v>1.9116549999999999E-5</c:v>
                </c:pt>
                <c:pt idx="17293">
                  <c:v>1.9116159999999999E-5</c:v>
                </c:pt>
                <c:pt idx="17294">
                  <c:v>1.9115279999999998E-5</c:v>
                </c:pt>
                <c:pt idx="17295">
                  <c:v>1.911496E-5</c:v>
                </c:pt>
                <c:pt idx="17296">
                  <c:v>1.911458E-5</c:v>
                </c:pt>
                <c:pt idx="17297">
                  <c:v>1.9114169999999999E-5</c:v>
                </c:pt>
                <c:pt idx="17298">
                  <c:v>1.911341E-5</c:v>
                </c:pt>
                <c:pt idx="17299">
                  <c:v>1.9112850000000001E-5</c:v>
                </c:pt>
                <c:pt idx="17300">
                  <c:v>1.91123E-5</c:v>
                </c:pt>
                <c:pt idx="17301">
                  <c:v>1.9111730000000001E-5</c:v>
                </c:pt>
                <c:pt idx="17302">
                  <c:v>1.9111319999999999E-5</c:v>
                </c:pt>
                <c:pt idx="17303">
                  <c:v>1.9110620000000001E-5</c:v>
                </c:pt>
                <c:pt idx="17304">
                  <c:v>1.9110330000000001E-5</c:v>
                </c:pt>
                <c:pt idx="17305">
                  <c:v>1.910964E-5</c:v>
                </c:pt>
                <c:pt idx="17306">
                  <c:v>1.910901E-5</c:v>
                </c:pt>
                <c:pt idx="17307">
                  <c:v>1.910853E-5</c:v>
                </c:pt>
                <c:pt idx="17308">
                  <c:v>1.91077E-5</c:v>
                </c:pt>
                <c:pt idx="17309">
                  <c:v>1.9100269999999999E-5</c:v>
                </c:pt>
                <c:pt idx="17310">
                  <c:v>1.9098420000000001E-5</c:v>
                </c:pt>
                <c:pt idx="17311">
                  <c:v>1.9097880000000001E-5</c:v>
                </c:pt>
                <c:pt idx="17312">
                  <c:v>1.9097359999999998E-5</c:v>
                </c:pt>
                <c:pt idx="17313">
                  <c:v>1.9096910000000001E-5</c:v>
                </c:pt>
                <c:pt idx="17314">
                  <c:v>1.909641E-5</c:v>
                </c:pt>
                <c:pt idx="17315">
                  <c:v>1.9095819999999999E-5</c:v>
                </c:pt>
                <c:pt idx="17316">
                  <c:v>1.90953E-5</c:v>
                </c:pt>
                <c:pt idx="17317">
                  <c:v>1.9094699999999999E-5</c:v>
                </c:pt>
                <c:pt idx="17318">
                  <c:v>1.9094150000000001E-5</c:v>
                </c:pt>
                <c:pt idx="17319">
                  <c:v>1.909375E-5</c:v>
                </c:pt>
                <c:pt idx="17320">
                  <c:v>1.9093009999999999E-5</c:v>
                </c:pt>
                <c:pt idx="17321">
                  <c:v>1.9092610000000002E-5</c:v>
                </c:pt>
                <c:pt idx="17322">
                  <c:v>1.9092229999999999E-5</c:v>
                </c:pt>
                <c:pt idx="17323">
                  <c:v>1.9091340000000001E-5</c:v>
                </c:pt>
                <c:pt idx="17324">
                  <c:v>1.9090969999999999E-5</c:v>
                </c:pt>
                <c:pt idx="17325">
                  <c:v>1.9090320000000001E-5</c:v>
                </c:pt>
                <c:pt idx="17326">
                  <c:v>1.909007E-5</c:v>
                </c:pt>
                <c:pt idx="17327">
                  <c:v>1.9089500000000001E-5</c:v>
                </c:pt>
                <c:pt idx="17328">
                  <c:v>1.9088870000000001E-5</c:v>
                </c:pt>
                <c:pt idx="17329">
                  <c:v>1.908809E-5</c:v>
                </c:pt>
                <c:pt idx="17330">
                  <c:v>1.9087960000000001E-5</c:v>
                </c:pt>
                <c:pt idx="17331">
                  <c:v>1.9087289999999999E-5</c:v>
                </c:pt>
                <c:pt idx="17332">
                  <c:v>1.9086519999999999E-5</c:v>
                </c:pt>
                <c:pt idx="17333">
                  <c:v>1.9086010000000001E-5</c:v>
                </c:pt>
                <c:pt idx="17334">
                  <c:v>1.9085349999999998E-5</c:v>
                </c:pt>
                <c:pt idx="17335">
                  <c:v>1.9085009999999998E-5</c:v>
                </c:pt>
                <c:pt idx="17336">
                  <c:v>1.9084389999999999E-5</c:v>
                </c:pt>
                <c:pt idx="17337">
                  <c:v>1.9083509999999998E-5</c:v>
                </c:pt>
                <c:pt idx="17338">
                  <c:v>1.9083010000000001E-5</c:v>
                </c:pt>
                <c:pt idx="17339">
                  <c:v>1.9082620000000001E-5</c:v>
                </c:pt>
                <c:pt idx="17340">
                  <c:v>1.908217E-5</c:v>
                </c:pt>
                <c:pt idx="17341">
                  <c:v>1.90815E-5</c:v>
                </c:pt>
                <c:pt idx="17342">
                  <c:v>1.907404E-5</c:v>
                </c:pt>
                <c:pt idx="17343">
                  <c:v>1.9072270000000002E-5</c:v>
                </c:pt>
                <c:pt idx="17344">
                  <c:v>1.907176E-5</c:v>
                </c:pt>
                <c:pt idx="17345">
                  <c:v>1.907132E-5</c:v>
                </c:pt>
                <c:pt idx="17346">
                  <c:v>1.9070629999999999E-5</c:v>
                </c:pt>
                <c:pt idx="17347">
                  <c:v>1.906997E-5</c:v>
                </c:pt>
                <c:pt idx="17348">
                  <c:v>1.906954E-5</c:v>
                </c:pt>
                <c:pt idx="17349">
                  <c:v>1.9069310000000001E-5</c:v>
                </c:pt>
                <c:pt idx="17350">
                  <c:v>1.9068630000000001E-5</c:v>
                </c:pt>
                <c:pt idx="17351">
                  <c:v>1.9068150000000001E-5</c:v>
                </c:pt>
                <c:pt idx="17352">
                  <c:v>1.9067629999999999E-5</c:v>
                </c:pt>
                <c:pt idx="17353">
                  <c:v>1.9067099999999999E-5</c:v>
                </c:pt>
                <c:pt idx="17354">
                  <c:v>1.906653E-5</c:v>
                </c:pt>
                <c:pt idx="17355">
                  <c:v>1.906595E-5</c:v>
                </c:pt>
                <c:pt idx="17356">
                  <c:v>1.9065620000000001E-5</c:v>
                </c:pt>
                <c:pt idx="17357">
                  <c:v>1.906494E-5</c:v>
                </c:pt>
                <c:pt idx="17358">
                  <c:v>1.9064230000000002E-5</c:v>
                </c:pt>
                <c:pt idx="17359">
                  <c:v>1.9063999999999999E-5</c:v>
                </c:pt>
                <c:pt idx="17360">
                  <c:v>1.9063600000000002E-5</c:v>
                </c:pt>
                <c:pt idx="17361">
                  <c:v>1.9062879999999999E-5</c:v>
                </c:pt>
                <c:pt idx="17362">
                  <c:v>1.906208E-5</c:v>
                </c:pt>
                <c:pt idx="17363">
                  <c:v>1.9062050000000002E-5</c:v>
                </c:pt>
                <c:pt idx="17364">
                  <c:v>1.906135E-5</c:v>
                </c:pt>
                <c:pt idx="17365">
                  <c:v>1.9060880000000001E-5</c:v>
                </c:pt>
                <c:pt idx="17366">
                  <c:v>1.9060309999999998E-5</c:v>
                </c:pt>
                <c:pt idx="17367">
                  <c:v>1.905946E-5</c:v>
                </c:pt>
                <c:pt idx="17368">
                  <c:v>1.905908E-5</c:v>
                </c:pt>
                <c:pt idx="17369">
                  <c:v>1.9058610000000001E-5</c:v>
                </c:pt>
                <c:pt idx="17370">
                  <c:v>1.905806E-5</c:v>
                </c:pt>
                <c:pt idx="17371">
                  <c:v>1.9057609999999999E-5</c:v>
                </c:pt>
                <c:pt idx="17372">
                  <c:v>1.9056829999999999E-5</c:v>
                </c:pt>
                <c:pt idx="17373">
                  <c:v>1.9056249999999999E-5</c:v>
                </c:pt>
                <c:pt idx="17374">
                  <c:v>1.9055610000000002E-5</c:v>
                </c:pt>
                <c:pt idx="17375">
                  <c:v>1.9055079999999998E-5</c:v>
                </c:pt>
                <c:pt idx="17376">
                  <c:v>1.904794E-5</c:v>
                </c:pt>
                <c:pt idx="17377">
                  <c:v>1.9045839999999999E-5</c:v>
                </c:pt>
                <c:pt idx="17378">
                  <c:v>1.90457E-5</c:v>
                </c:pt>
                <c:pt idx="17379">
                  <c:v>1.904527E-5</c:v>
                </c:pt>
                <c:pt idx="17380">
                  <c:v>1.90445E-5</c:v>
                </c:pt>
                <c:pt idx="17381">
                  <c:v>1.9044130000000002E-5</c:v>
                </c:pt>
                <c:pt idx="17382">
                  <c:v>1.904353E-5</c:v>
                </c:pt>
                <c:pt idx="17383">
                  <c:v>1.9043069999999999E-5</c:v>
                </c:pt>
                <c:pt idx="17384">
                  <c:v>1.9042339999999998E-5</c:v>
                </c:pt>
                <c:pt idx="17385">
                  <c:v>1.9041819999999999E-5</c:v>
                </c:pt>
                <c:pt idx="17386">
                  <c:v>1.904154E-5</c:v>
                </c:pt>
                <c:pt idx="17387">
                  <c:v>1.904111E-5</c:v>
                </c:pt>
                <c:pt idx="17388">
                  <c:v>1.904048E-5</c:v>
                </c:pt>
                <c:pt idx="17389">
                  <c:v>1.9039679999999999E-5</c:v>
                </c:pt>
                <c:pt idx="17390">
                  <c:v>1.9039480000000002E-5</c:v>
                </c:pt>
                <c:pt idx="17391">
                  <c:v>1.9038850000000002E-5</c:v>
                </c:pt>
                <c:pt idx="17392">
                  <c:v>1.9038360000000001E-5</c:v>
                </c:pt>
                <c:pt idx="17393">
                  <c:v>1.9037870000000001E-5</c:v>
                </c:pt>
                <c:pt idx="17394">
                  <c:v>1.903732E-5</c:v>
                </c:pt>
                <c:pt idx="17395">
                  <c:v>1.9036900000000001E-5</c:v>
                </c:pt>
                <c:pt idx="17396">
                  <c:v>1.9036230000000001E-5</c:v>
                </c:pt>
                <c:pt idx="17397">
                  <c:v>1.9035690000000001E-5</c:v>
                </c:pt>
                <c:pt idx="17398">
                  <c:v>1.9034970000000001E-5</c:v>
                </c:pt>
                <c:pt idx="17399">
                  <c:v>1.9034680000000001E-5</c:v>
                </c:pt>
                <c:pt idx="17400">
                  <c:v>1.903404E-5</c:v>
                </c:pt>
                <c:pt idx="17401">
                  <c:v>1.903364E-5</c:v>
                </c:pt>
                <c:pt idx="17402">
                  <c:v>1.9033040000000002E-5</c:v>
                </c:pt>
                <c:pt idx="17403">
                  <c:v>1.9032269999999999E-5</c:v>
                </c:pt>
                <c:pt idx="17404">
                  <c:v>1.9031889999999999E-5</c:v>
                </c:pt>
                <c:pt idx="17405">
                  <c:v>1.903122E-5</c:v>
                </c:pt>
                <c:pt idx="17406">
                  <c:v>1.903079E-5</c:v>
                </c:pt>
                <c:pt idx="17407">
                  <c:v>1.9030120000000001E-5</c:v>
                </c:pt>
                <c:pt idx="17408">
                  <c:v>1.902939E-5</c:v>
                </c:pt>
                <c:pt idx="17409">
                  <c:v>1.902251E-5</c:v>
                </c:pt>
                <c:pt idx="17410">
                  <c:v>1.9020599999999999E-5</c:v>
                </c:pt>
                <c:pt idx="17411">
                  <c:v>1.902009E-5</c:v>
                </c:pt>
                <c:pt idx="17412">
                  <c:v>1.9019570000000001E-5</c:v>
                </c:pt>
                <c:pt idx="17413">
                  <c:v>1.9019149999999999E-5</c:v>
                </c:pt>
                <c:pt idx="17414">
                  <c:v>1.9018690000000001E-5</c:v>
                </c:pt>
                <c:pt idx="17415">
                  <c:v>1.9018379999999999E-5</c:v>
                </c:pt>
                <c:pt idx="17416">
                  <c:v>1.901761E-5</c:v>
                </c:pt>
                <c:pt idx="17417">
                  <c:v>1.9017069999999999E-5</c:v>
                </c:pt>
                <c:pt idx="17418">
                  <c:v>1.901664E-5</c:v>
                </c:pt>
                <c:pt idx="17419">
                  <c:v>1.9015980000000001E-5</c:v>
                </c:pt>
                <c:pt idx="17420">
                  <c:v>1.901558E-5</c:v>
                </c:pt>
                <c:pt idx="17421">
                  <c:v>1.9014920000000001E-5</c:v>
                </c:pt>
                <c:pt idx="17422">
                  <c:v>1.9014359999999999E-5</c:v>
                </c:pt>
                <c:pt idx="17423">
                  <c:v>1.901417E-5</c:v>
                </c:pt>
                <c:pt idx="17424">
                  <c:v>1.9013360000000001E-5</c:v>
                </c:pt>
                <c:pt idx="17425">
                  <c:v>1.9012940000000002E-5</c:v>
                </c:pt>
                <c:pt idx="17426">
                  <c:v>1.9012250000000001E-5</c:v>
                </c:pt>
                <c:pt idx="17427">
                  <c:v>1.9011920000000001E-5</c:v>
                </c:pt>
                <c:pt idx="17428">
                  <c:v>1.9011439999999998E-5</c:v>
                </c:pt>
                <c:pt idx="17429">
                  <c:v>1.901083E-5</c:v>
                </c:pt>
                <c:pt idx="17430">
                  <c:v>1.9010220000000001E-5</c:v>
                </c:pt>
                <c:pt idx="17431">
                  <c:v>1.9009649999999998E-5</c:v>
                </c:pt>
                <c:pt idx="17432">
                  <c:v>1.9009269999999999E-5</c:v>
                </c:pt>
                <c:pt idx="17433">
                  <c:v>1.9008670000000001E-5</c:v>
                </c:pt>
                <c:pt idx="17434">
                  <c:v>1.900788E-5</c:v>
                </c:pt>
                <c:pt idx="17435">
                  <c:v>1.900764E-5</c:v>
                </c:pt>
                <c:pt idx="17436">
                  <c:v>1.900691E-5</c:v>
                </c:pt>
                <c:pt idx="17437">
                  <c:v>1.9006300000000001E-5</c:v>
                </c:pt>
                <c:pt idx="17438">
                  <c:v>1.9005810000000001E-5</c:v>
                </c:pt>
                <c:pt idx="17439">
                  <c:v>1.9005080000000001E-5</c:v>
                </c:pt>
                <c:pt idx="17440">
                  <c:v>1.9004529999999999E-5</c:v>
                </c:pt>
                <c:pt idx="17441">
                  <c:v>1.9004070000000001E-5</c:v>
                </c:pt>
                <c:pt idx="17442">
                  <c:v>1.900366E-5</c:v>
                </c:pt>
                <c:pt idx="17443">
                  <c:v>1.899664E-5</c:v>
                </c:pt>
                <c:pt idx="17444">
                  <c:v>1.8994570000000001E-5</c:v>
                </c:pt>
                <c:pt idx="17445">
                  <c:v>1.8994109999999999E-5</c:v>
                </c:pt>
                <c:pt idx="17446">
                  <c:v>1.8993750000000001E-5</c:v>
                </c:pt>
                <c:pt idx="17447">
                  <c:v>1.8993030000000001E-5</c:v>
                </c:pt>
                <c:pt idx="17448">
                  <c:v>1.8992609999999999E-5</c:v>
                </c:pt>
                <c:pt idx="17449">
                  <c:v>1.8992129999999999E-5</c:v>
                </c:pt>
                <c:pt idx="17450">
                  <c:v>1.89918E-5</c:v>
                </c:pt>
                <c:pt idx="17451">
                  <c:v>1.8990950000000002E-5</c:v>
                </c:pt>
                <c:pt idx="17452">
                  <c:v>1.8990550000000001E-5</c:v>
                </c:pt>
                <c:pt idx="17453">
                  <c:v>1.8990070000000001E-5</c:v>
                </c:pt>
                <c:pt idx="17454">
                  <c:v>1.8989450000000002E-5</c:v>
                </c:pt>
                <c:pt idx="17455">
                  <c:v>1.8988779999999999E-5</c:v>
                </c:pt>
                <c:pt idx="17456">
                  <c:v>1.8988420000000001E-5</c:v>
                </c:pt>
                <c:pt idx="17457">
                  <c:v>1.8987859999999999E-5</c:v>
                </c:pt>
                <c:pt idx="17458">
                  <c:v>1.898739E-5</c:v>
                </c:pt>
                <c:pt idx="17459">
                  <c:v>1.8986799999999999E-5</c:v>
                </c:pt>
                <c:pt idx="17460">
                  <c:v>1.8986190000000001E-5</c:v>
                </c:pt>
                <c:pt idx="17461">
                  <c:v>1.8985479999999998E-5</c:v>
                </c:pt>
                <c:pt idx="17462">
                  <c:v>1.8984999999999999E-5</c:v>
                </c:pt>
                <c:pt idx="17463">
                  <c:v>1.8984750000000001E-5</c:v>
                </c:pt>
                <c:pt idx="17464">
                  <c:v>1.8984179999999999E-5</c:v>
                </c:pt>
                <c:pt idx="17465">
                  <c:v>1.898362E-5</c:v>
                </c:pt>
                <c:pt idx="17466">
                  <c:v>1.8982810000000001E-5</c:v>
                </c:pt>
                <c:pt idx="17467">
                  <c:v>1.898231E-5</c:v>
                </c:pt>
                <c:pt idx="17468">
                  <c:v>1.8981790000000001E-5</c:v>
                </c:pt>
                <c:pt idx="17469">
                  <c:v>1.8981229999999999E-5</c:v>
                </c:pt>
                <c:pt idx="17470">
                  <c:v>1.898066E-5</c:v>
                </c:pt>
                <c:pt idx="17471">
                  <c:v>1.898023E-5</c:v>
                </c:pt>
                <c:pt idx="17472">
                  <c:v>1.8979470000000001E-5</c:v>
                </c:pt>
                <c:pt idx="17473">
                  <c:v>1.8978740000000001E-5</c:v>
                </c:pt>
                <c:pt idx="17474">
                  <c:v>1.8978310000000002E-5</c:v>
                </c:pt>
                <c:pt idx="17475">
                  <c:v>1.8977680000000002E-5</c:v>
                </c:pt>
                <c:pt idx="17476">
                  <c:v>1.897698E-5</c:v>
                </c:pt>
                <c:pt idx="17477">
                  <c:v>1.8970239999999999E-5</c:v>
                </c:pt>
                <c:pt idx="17478">
                  <c:v>1.89685E-5</c:v>
                </c:pt>
                <c:pt idx="17479">
                  <c:v>1.8968130000000001E-5</c:v>
                </c:pt>
                <c:pt idx="17480">
                  <c:v>1.896753E-5</c:v>
                </c:pt>
                <c:pt idx="17481">
                  <c:v>1.8967120000000001E-5</c:v>
                </c:pt>
                <c:pt idx="17482">
                  <c:v>1.8966459999999999E-5</c:v>
                </c:pt>
                <c:pt idx="17483">
                  <c:v>1.896604E-5</c:v>
                </c:pt>
                <c:pt idx="17484">
                  <c:v>1.8965560000000001E-5</c:v>
                </c:pt>
                <c:pt idx="17485">
                  <c:v>1.896506E-5</c:v>
                </c:pt>
                <c:pt idx="17486">
                  <c:v>1.896439E-5</c:v>
                </c:pt>
                <c:pt idx="17487">
                  <c:v>1.8963910000000001E-5</c:v>
                </c:pt>
                <c:pt idx="17488">
                  <c:v>1.8963380000000001E-5</c:v>
                </c:pt>
                <c:pt idx="17489">
                  <c:v>1.896284E-5</c:v>
                </c:pt>
                <c:pt idx="17490">
                  <c:v>1.8962520000000002E-5</c:v>
                </c:pt>
                <c:pt idx="17491">
                  <c:v>1.8962030000000001E-5</c:v>
                </c:pt>
                <c:pt idx="17492">
                  <c:v>1.8961450000000001E-5</c:v>
                </c:pt>
                <c:pt idx="17493">
                  <c:v>1.8960929999999999E-5</c:v>
                </c:pt>
                <c:pt idx="17494">
                  <c:v>1.8960349999999999E-5</c:v>
                </c:pt>
                <c:pt idx="17495">
                  <c:v>1.8959529999999999E-5</c:v>
                </c:pt>
                <c:pt idx="17496">
                  <c:v>1.8959139999999999E-5</c:v>
                </c:pt>
                <c:pt idx="17497">
                  <c:v>1.8958659999999999E-5</c:v>
                </c:pt>
                <c:pt idx="17498">
                  <c:v>1.895789E-5</c:v>
                </c:pt>
                <c:pt idx="17499">
                  <c:v>1.8957499999999999E-5</c:v>
                </c:pt>
                <c:pt idx="17500">
                  <c:v>1.895673E-5</c:v>
                </c:pt>
                <c:pt idx="17501">
                  <c:v>1.8956220000000001E-5</c:v>
                </c:pt>
                <c:pt idx="17502">
                  <c:v>1.8955790000000002E-5</c:v>
                </c:pt>
                <c:pt idx="17503">
                  <c:v>1.8955000000000001E-5</c:v>
                </c:pt>
                <c:pt idx="17504">
                  <c:v>1.8954570000000001E-5</c:v>
                </c:pt>
                <c:pt idx="17505">
                  <c:v>1.8953900000000002E-5</c:v>
                </c:pt>
                <c:pt idx="17506">
                  <c:v>1.8953529999999999E-5</c:v>
                </c:pt>
                <c:pt idx="17507">
                  <c:v>1.8952930000000002E-5</c:v>
                </c:pt>
                <c:pt idx="17508">
                  <c:v>1.8952300000000001E-5</c:v>
                </c:pt>
                <c:pt idx="17509">
                  <c:v>1.8951879999999999E-5</c:v>
                </c:pt>
                <c:pt idx="17510">
                  <c:v>1.8951140000000002E-5</c:v>
                </c:pt>
                <c:pt idx="17511">
                  <c:v>1.8944200000000001E-5</c:v>
                </c:pt>
                <c:pt idx="17512">
                  <c:v>1.8942700000000001E-5</c:v>
                </c:pt>
                <c:pt idx="17513">
                  <c:v>1.8942320000000001E-5</c:v>
                </c:pt>
                <c:pt idx="17514">
                  <c:v>1.8941680000000001E-5</c:v>
                </c:pt>
                <c:pt idx="17515">
                  <c:v>1.8941440000000001E-5</c:v>
                </c:pt>
                <c:pt idx="17516">
                  <c:v>1.8940820000000001E-5</c:v>
                </c:pt>
                <c:pt idx="17517">
                  <c:v>1.894032E-5</c:v>
                </c:pt>
                <c:pt idx="17518">
                  <c:v>1.8939850000000001E-5</c:v>
                </c:pt>
                <c:pt idx="17519">
                  <c:v>1.893916E-5</c:v>
                </c:pt>
                <c:pt idx="17520">
                  <c:v>1.893814E-5</c:v>
                </c:pt>
                <c:pt idx="17521">
                  <c:v>1.893818E-5</c:v>
                </c:pt>
                <c:pt idx="17522">
                  <c:v>1.89377E-5</c:v>
                </c:pt>
                <c:pt idx="17523">
                  <c:v>1.8936859999999999E-5</c:v>
                </c:pt>
                <c:pt idx="17524">
                  <c:v>1.8936400000000001E-5</c:v>
                </c:pt>
                <c:pt idx="17525">
                  <c:v>1.8935839999999999E-5</c:v>
                </c:pt>
                <c:pt idx="17526">
                  <c:v>1.8935269999999999E-5</c:v>
                </c:pt>
                <c:pt idx="17527">
                  <c:v>1.893474E-5</c:v>
                </c:pt>
                <c:pt idx="17528">
                  <c:v>1.893426E-5</c:v>
                </c:pt>
                <c:pt idx="17529">
                  <c:v>1.8933600000000001E-5</c:v>
                </c:pt>
                <c:pt idx="17530">
                  <c:v>1.89329E-5</c:v>
                </c:pt>
                <c:pt idx="17531">
                  <c:v>1.893276E-5</c:v>
                </c:pt>
                <c:pt idx="17532">
                  <c:v>1.8932140000000001E-5</c:v>
                </c:pt>
                <c:pt idx="17533">
                  <c:v>1.8931280000000001E-5</c:v>
                </c:pt>
                <c:pt idx="17534">
                  <c:v>1.893073E-5</c:v>
                </c:pt>
                <c:pt idx="17535">
                  <c:v>1.893015E-5</c:v>
                </c:pt>
                <c:pt idx="17536">
                  <c:v>1.8929720000000001E-5</c:v>
                </c:pt>
                <c:pt idx="17537">
                  <c:v>1.8929330000000001E-5</c:v>
                </c:pt>
                <c:pt idx="17538">
                  <c:v>1.8928760000000001E-5</c:v>
                </c:pt>
                <c:pt idx="17539">
                  <c:v>1.8927880000000001E-5</c:v>
                </c:pt>
                <c:pt idx="17540">
                  <c:v>1.8927179999999999E-5</c:v>
                </c:pt>
                <c:pt idx="17541">
                  <c:v>1.8926599999999999E-5</c:v>
                </c:pt>
                <c:pt idx="17542">
                  <c:v>1.8926330000000001E-5</c:v>
                </c:pt>
                <c:pt idx="17543">
                  <c:v>1.892559E-5</c:v>
                </c:pt>
                <c:pt idx="17544">
                  <c:v>1.8925049999999999E-5</c:v>
                </c:pt>
                <c:pt idx="17545">
                  <c:v>1.8924390000000001E-5</c:v>
                </c:pt>
                <c:pt idx="17546">
                  <c:v>1.8917710000000001E-5</c:v>
                </c:pt>
                <c:pt idx="17547">
                  <c:v>1.8916369999999999E-5</c:v>
                </c:pt>
                <c:pt idx="17548">
                  <c:v>1.891567E-5</c:v>
                </c:pt>
                <c:pt idx="17549">
                  <c:v>1.8915150000000001E-5</c:v>
                </c:pt>
                <c:pt idx="17550">
                  <c:v>1.8914620000000002E-5</c:v>
                </c:pt>
                <c:pt idx="17551">
                  <c:v>1.8914189999999999E-5</c:v>
                </c:pt>
                <c:pt idx="17552">
                  <c:v>1.8913640000000001E-5</c:v>
                </c:pt>
                <c:pt idx="17553">
                  <c:v>1.891286E-5</c:v>
                </c:pt>
                <c:pt idx="17554">
                  <c:v>1.891228E-5</c:v>
                </c:pt>
                <c:pt idx="17555">
                  <c:v>1.8912090000000001E-5</c:v>
                </c:pt>
                <c:pt idx="17556">
                  <c:v>1.891131E-5</c:v>
                </c:pt>
                <c:pt idx="17557">
                  <c:v>1.8910740000000001E-5</c:v>
                </c:pt>
                <c:pt idx="17558">
                  <c:v>1.891034E-5</c:v>
                </c:pt>
                <c:pt idx="17559">
                  <c:v>1.8909839999999999E-5</c:v>
                </c:pt>
                <c:pt idx="17560">
                  <c:v>1.8909040000000001E-5</c:v>
                </c:pt>
                <c:pt idx="17561">
                  <c:v>1.890844E-5</c:v>
                </c:pt>
                <c:pt idx="17562">
                  <c:v>1.890786E-5</c:v>
                </c:pt>
                <c:pt idx="17563">
                  <c:v>1.8907250000000001E-5</c:v>
                </c:pt>
                <c:pt idx="17564">
                  <c:v>1.8906839999999999E-5</c:v>
                </c:pt>
                <c:pt idx="17565">
                  <c:v>1.890631E-5</c:v>
                </c:pt>
                <c:pt idx="17566">
                  <c:v>1.890568E-5</c:v>
                </c:pt>
                <c:pt idx="17567">
                  <c:v>1.8905139999999999E-5</c:v>
                </c:pt>
                <c:pt idx="17568">
                  <c:v>1.8904649999999999E-5</c:v>
                </c:pt>
                <c:pt idx="17569">
                  <c:v>1.890419E-5</c:v>
                </c:pt>
                <c:pt idx="17570">
                  <c:v>1.890356E-5</c:v>
                </c:pt>
                <c:pt idx="17571">
                  <c:v>1.8902659999999998E-5</c:v>
                </c:pt>
                <c:pt idx="17572">
                  <c:v>1.8901970000000001E-5</c:v>
                </c:pt>
                <c:pt idx="17573">
                  <c:v>1.890162E-5</c:v>
                </c:pt>
                <c:pt idx="17574">
                  <c:v>1.890123E-5</c:v>
                </c:pt>
                <c:pt idx="17575">
                  <c:v>1.8900610000000001E-5</c:v>
                </c:pt>
                <c:pt idx="17576">
                  <c:v>1.8900009999999999E-5</c:v>
                </c:pt>
                <c:pt idx="17577">
                  <c:v>1.8899500000000001E-5</c:v>
                </c:pt>
                <c:pt idx="17578">
                  <c:v>1.8898649999999999E-5</c:v>
                </c:pt>
                <c:pt idx="17579">
                  <c:v>1.8898109999999999E-5</c:v>
                </c:pt>
                <c:pt idx="17580">
                  <c:v>1.8897510000000001E-5</c:v>
                </c:pt>
                <c:pt idx="17581">
                  <c:v>1.889091E-5</c:v>
                </c:pt>
                <c:pt idx="17582">
                  <c:v>1.8889449999999999E-5</c:v>
                </c:pt>
                <c:pt idx="17583">
                  <c:v>1.8888809999999998E-5</c:v>
                </c:pt>
                <c:pt idx="17584">
                  <c:v>1.8888569999999999E-5</c:v>
                </c:pt>
                <c:pt idx="17585">
                  <c:v>1.888772E-5</c:v>
                </c:pt>
                <c:pt idx="17586">
                  <c:v>1.888723E-5</c:v>
                </c:pt>
                <c:pt idx="17587">
                  <c:v>1.8886620000000001E-5</c:v>
                </c:pt>
                <c:pt idx="17588">
                  <c:v>1.888632E-5</c:v>
                </c:pt>
                <c:pt idx="17589">
                  <c:v>1.8885659999999998E-5</c:v>
                </c:pt>
                <c:pt idx="17590">
                  <c:v>1.8885039999999999E-5</c:v>
                </c:pt>
                <c:pt idx="17591">
                  <c:v>1.8884509999999999E-5</c:v>
                </c:pt>
                <c:pt idx="17592">
                  <c:v>1.8883919999999999E-5</c:v>
                </c:pt>
                <c:pt idx="17593">
                  <c:v>1.8883589999999999E-5</c:v>
                </c:pt>
                <c:pt idx="17594">
                  <c:v>1.8882759999999999E-5</c:v>
                </c:pt>
                <c:pt idx="17595">
                  <c:v>1.8882350000000001E-5</c:v>
                </c:pt>
                <c:pt idx="17596">
                  <c:v>1.8881639999999998E-5</c:v>
                </c:pt>
                <c:pt idx="17597">
                  <c:v>1.888098E-5</c:v>
                </c:pt>
                <c:pt idx="17598">
                  <c:v>1.8880579999999999E-5</c:v>
                </c:pt>
                <c:pt idx="17599">
                  <c:v>1.887992E-5</c:v>
                </c:pt>
                <c:pt idx="17600">
                  <c:v>1.887929E-5</c:v>
                </c:pt>
                <c:pt idx="17601">
                  <c:v>1.8878620000000001E-5</c:v>
                </c:pt>
                <c:pt idx="17602">
                  <c:v>1.8878209999999999E-5</c:v>
                </c:pt>
                <c:pt idx="17603">
                  <c:v>1.8877710000000001E-5</c:v>
                </c:pt>
                <c:pt idx="17604">
                  <c:v>1.887711E-5</c:v>
                </c:pt>
                <c:pt idx="17605">
                  <c:v>1.8876459999999998E-5</c:v>
                </c:pt>
                <c:pt idx="17606">
                  <c:v>1.887581E-5</c:v>
                </c:pt>
                <c:pt idx="17607">
                  <c:v>1.8875390000000002E-5</c:v>
                </c:pt>
                <c:pt idx="17608">
                  <c:v>1.8874679999999999E-5</c:v>
                </c:pt>
                <c:pt idx="17609">
                  <c:v>1.8873989999999999E-5</c:v>
                </c:pt>
                <c:pt idx="17610">
                  <c:v>1.8873459999999999E-5</c:v>
                </c:pt>
                <c:pt idx="17611">
                  <c:v>1.8873E-5</c:v>
                </c:pt>
                <c:pt idx="17612">
                  <c:v>1.887237E-5</c:v>
                </c:pt>
                <c:pt idx="17613">
                  <c:v>1.8871719999999999E-5</c:v>
                </c:pt>
                <c:pt idx="17614">
                  <c:v>1.8871120000000001E-5</c:v>
                </c:pt>
                <c:pt idx="17615">
                  <c:v>1.8864780000000001E-5</c:v>
                </c:pt>
                <c:pt idx="17616">
                  <c:v>1.8863429999999998E-5</c:v>
                </c:pt>
                <c:pt idx="17617">
                  <c:v>1.8862840000000001E-5</c:v>
                </c:pt>
                <c:pt idx="17618">
                  <c:v>1.8862360000000001E-5</c:v>
                </c:pt>
                <c:pt idx="17619">
                  <c:v>1.886186E-5</c:v>
                </c:pt>
                <c:pt idx="17620">
                  <c:v>1.886128E-5</c:v>
                </c:pt>
                <c:pt idx="17621">
                  <c:v>1.8860619999999998E-5</c:v>
                </c:pt>
                <c:pt idx="17622">
                  <c:v>1.8860130000000001E-5</c:v>
                </c:pt>
                <c:pt idx="17623">
                  <c:v>1.885953E-5</c:v>
                </c:pt>
                <c:pt idx="17624">
                  <c:v>1.8858910000000001E-5</c:v>
                </c:pt>
                <c:pt idx="17625">
                  <c:v>1.8858280000000001E-5</c:v>
                </c:pt>
                <c:pt idx="17626">
                  <c:v>1.8857909999999998E-5</c:v>
                </c:pt>
                <c:pt idx="17627">
                  <c:v>1.8857329999999999E-5</c:v>
                </c:pt>
                <c:pt idx="17628">
                  <c:v>1.8856749999999999E-5</c:v>
                </c:pt>
                <c:pt idx="17629">
                  <c:v>1.8856210000000002E-5</c:v>
                </c:pt>
                <c:pt idx="17630">
                  <c:v>1.885556E-5</c:v>
                </c:pt>
                <c:pt idx="17631">
                  <c:v>1.885498E-5</c:v>
                </c:pt>
                <c:pt idx="17632">
                  <c:v>1.8854469999999998E-5</c:v>
                </c:pt>
                <c:pt idx="17633">
                  <c:v>1.885367E-5</c:v>
                </c:pt>
                <c:pt idx="17634">
                  <c:v>1.885309E-5</c:v>
                </c:pt>
                <c:pt idx="17635">
                  <c:v>1.88526E-5</c:v>
                </c:pt>
                <c:pt idx="17636">
                  <c:v>1.8852230000000001E-5</c:v>
                </c:pt>
                <c:pt idx="17637">
                  <c:v>1.8851410000000001E-5</c:v>
                </c:pt>
                <c:pt idx="17638">
                  <c:v>1.8850970000000001E-5</c:v>
                </c:pt>
                <c:pt idx="17639">
                  <c:v>1.8850490000000001E-5</c:v>
                </c:pt>
                <c:pt idx="17640">
                  <c:v>1.8849539999999999E-5</c:v>
                </c:pt>
                <c:pt idx="17641">
                  <c:v>1.8849099999999999E-5</c:v>
                </c:pt>
                <c:pt idx="17642">
                  <c:v>1.8848379999999999E-5</c:v>
                </c:pt>
                <c:pt idx="17643">
                  <c:v>1.8847789999999999E-5</c:v>
                </c:pt>
                <c:pt idx="17644">
                  <c:v>1.8847169999999999E-5</c:v>
                </c:pt>
                <c:pt idx="17645">
                  <c:v>1.8846660000000001E-5</c:v>
                </c:pt>
                <c:pt idx="17646">
                  <c:v>1.8846030000000001E-5</c:v>
                </c:pt>
                <c:pt idx="17647">
                  <c:v>1.884543E-5</c:v>
                </c:pt>
                <c:pt idx="17648">
                  <c:v>1.88449E-5</c:v>
                </c:pt>
                <c:pt idx="17649">
                  <c:v>1.884427E-5</c:v>
                </c:pt>
                <c:pt idx="17650">
                  <c:v>1.8837909999999999E-5</c:v>
                </c:pt>
                <c:pt idx="17651">
                  <c:v>1.8836699999999999E-5</c:v>
                </c:pt>
                <c:pt idx="17652">
                  <c:v>1.883619E-5</c:v>
                </c:pt>
                <c:pt idx="17653">
                  <c:v>1.8835679999999999E-5</c:v>
                </c:pt>
                <c:pt idx="17654">
                  <c:v>1.883517E-5</c:v>
                </c:pt>
                <c:pt idx="17655">
                  <c:v>1.883469E-5</c:v>
                </c:pt>
                <c:pt idx="17656">
                  <c:v>1.8834079999999998E-5</c:v>
                </c:pt>
                <c:pt idx="17657">
                  <c:v>1.8833269999999999E-5</c:v>
                </c:pt>
                <c:pt idx="17658">
                  <c:v>1.8833010000000001E-5</c:v>
                </c:pt>
                <c:pt idx="17659">
                  <c:v>1.8832249999999999E-5</c:v>
                </c:pt>
                <c:pt idx="17660">
                  <c:v>1.883153E-5</c:v>
                </c:pt>
                <c:pt idx="17661">
                  <c:v>1.8831070000000001E-5</c:v>
                </c:pt>
                <c:pt idx="17662">
                  <c:v>1.883067E-5</c:v>
                </c:pt>
                <c:pt idx="17663">
                  <c:v>1.883003E-5</c:v>
                </c:pt>
                <c:pt idx="17664">
                  <c:v>1.882965E-5</c:v>
                </c:pt>
                <c:pt idx="17665">
                  <c:v>1.8828899999999999E-5</c:v>
                </c:pt>
                <c:pt idx="17666">
                  <c:v>1.8828279999999999E-5</c:v>
                </c:pt>
                <c:pt idx="17667">
                  <c:v>1.8827580000000001E-5</c:v>
                </c:pt>
                <c:pt idx="17668">
                  <c:v>1.8827109999999999E-5</c:v>
                </c:pt>
                <c:pt idx="17669">
                  <c:v>1.8826370000000001E-5</c:v>
                </c:pt>
                <c:pt idx="17670">
                  <c:v>1.882606E-5</c:v>
                </c:pt>
                <c:pt idx="17671">
                  <c:v>1.8825590000000001E-5</c:v>
                </c:pt>
                <c:pt idx="17672">
                  <c:v>1.8824860000000001E-5</c:v>
                </c:pt>
                <c:pt idx="17673">
                  <c:v>1.882432E-5</c:v>
                </c:pt>
                <c:pt idx="17674">
                  <c:v>1.8823569999999998E-5</c:v>
                </c:pt>
                <c:pt idx="17675">
                  <c:v>1.8822949999999999E-5</c:v>
                </c:pt>
                <c:pt idx="17676">
                  <c:v>1.8822390000000001E-5</c:v>
                </c:pt>
                <c:pt idx="17677">
                  <c:v>1.882171E-5</c:v>
                </c:pt>
                <c:pt idx="17678">
                  <c:v>1.8821009999999999E-5</c:v>
                </c:pt>
                <c:pt idx="17679">
                  <c:v>1.8820550000000001E-5</c:v>
                </c:pt>
                <c:pt idx="17680">
                  <c:v>1.881987E-5</c:v>
                </c:pt>
                <c:pt idx="17681">
                  <c:v>1.881933E-5</c:v>
                </c:pt>
                <c:pt idx="17682">
                  <c:v>1.88186E-5</c:v>
                </c:pt>
                <c:pt idx="17683">
                  <c:v>1.8817990000000001E-5</c:v>
                </c:pt>
                <c:pt idx="17684">
                  <c:v>1.8817460000000001E-5</c:v>
                </c:pt>
                <c:pt idx="17685">
                  <c:v>1.881672E-5</c:v>
                </c:pt>
                <c:pt idx="17686">
                  <c:v>1.8810770000000001E-5</c:v>
                </c:pt>
                <c:pt idx="17687">
                  <c:v>1.8809329999999998E-5</c:v>
                </c:pt>
                <c:pt idx="17688">
                  <c:v>1.8808899999999999E-5</c:v>
                </c:pt>
                <c:pt idx="17689">
                  <c:v>1.8808210000000001E-5</c:v>
                </c:pt>
                <c:pt idx="17690">
                  <c:v>1.880776E-5</c:v>
                </c:pt>
                <c:pt idx="17691">
                  <c:v>1.880708E-5</c:v>
                </c:pt>
                <c:pt idx="17692">
                  <c:v>1.8806410000000001E-5</c:v>
                </c:pt>
                <c:pt idx="17693">
                  <c:v>1.880611E-5</c:v>
                </c:pt>
                <c:pt idx="17694">
                  <c:v>1.8805369999999999E-5</c:v>
                </c:pt>
                <c:pt idx="17695">
                  <c:v>1.8804779999999999E-5</c:v>
                </c:pt>
                <c:pt idx="17696">
                  <c:v>1.8804199999999999E-5</c:v>
                </c:pt>
                <c:pt idx="17697">
                  <c:v>1.8803579999999999E-5</c:v>
                </c:pt>
                <c:pt idx="17698">
                  <c:v>1.8802920000000001E-5</c:v>
                </c:pt>
                <c:pt idx="17699">
                  <c:v>1.8802599999999998E-5</c:v>
                </c:pt>
                <c:pt idx="17700">
                  <c:v>1.8801960000000001E-5</c:v>
                </c:pt>
                <c:pt idx="17701">
                  <c:v>1.8801480000000001E-5</c:v>
                </c:pt>
                <c:pt idx="17702">
                  <c:v>1.8800750000000001E-5</c:v>
                </c:pt>
                <c:pt idx="17703">
                  <c:v>1.880006E-5</c:v>
                </c:pt>
                <c:pt idx="17704">
                  <c:v>1.8799390000000001E-5</c:v>
                </c:pt>
                <c:pt idx="17705">
                  <c:v>1.8798689999999999E-5</c:v>
                </c:pt>
                <c:pt idx="17706">
                  <c:v>1.8798249999999999E-5</c:v>
                </c:pt>
                <c:pt idx="17707">
                  <c:v>1.879782E-5</c:v>
                </c:pt>
                <c:pt idx="17708">
                  <c:v>1.879719E-5</c:v>
                </c:pt>
                <c:pt idx="17709">
                  <c:v>1.879662E-5</c:v>
                </c:pt>
                <c:pt idx="17710">
                  <c:v>1.879604E-5</c:v>
                </c:pt>
                <c:pt idx="17711">
                  <c:v>1.879541E-5</c:v>
                </c:pt>
                <c:pt idx="17712">
                  <c:v>1.8794909999999999E-5</c:v>
                </c:pt>
                <c:pt idx="17713">
                  <c:v>1.879419E-5</c:v>
                </c:pt>
                <c:pt idx="17714">
                  <c:v>1.8793399999999999E-5</c:v>
                </c:pt>
                <c:pt idx="17715">
                  <c:v>1.879279E-5</c:v>
                </c:pt>
                <c:pt idx="17716">
                  <c:v>1.8792320000000001E-5</c:v>
                </c:pt>
                <c:pt idx="17717">
                  <c:v>1.8791759999999999E-5</c:v>
                </c:pt>
                <c:pt idx="17718">
                  <c:v>1.879105E-5</c:v>
                </c:pt>
                <c:pt idx="17719">
                  <c:v>1.8790259999999999E-5</c:v>
                </c:pt>
                <c:pt idx="17720">
                  <c:v>1.878989E-5</c:v>
                </c:pt>
                <c:pt idx="17721">
                  <c:v>1.8783569999999999E-5</c:v>
                </c:pt>
                <c:pt idx="17722">
                  <c:v>1.8782659999999999E-5</c:v>
                </c:pt>
                <c:pt idx="17723">
                  <c:v>1.878189E-5</c:v>
                </c:pt>
                <c:pt idx="17724">
                  <c:v>1.8781430000000002E-5</c:v>
                </c:pt>
                <c:pt idx="17725">
                  <c:v>1.8781009999999999E-5</c:v>
                </c:pt>
                <c:pt idx="17726">
                  <c:v>1.878024E-5</c:v>
                </c:pt>
                <c:pt idx="17727">
                  <c:v>1.8779770000000001E-5</c:v>
                </c:pt>
                <c:pt idx="17728">
                  <c:v>1.8779290000000001E-5</c:v>
                </c:pt>
                <c:pt idx="17729">
                  <c:v>1.8778670000000002E-5</c:v>
                </c:pt>
                <c:pt idx="17730">
                  <c:v>1.8777930000000001E-5</c:v>
                </c:pt>
                <c:pt idx="17731">
                  <c:v>1.877744E-5</c:v>
                </c:pt>
                <c:pt idx="17732">
                  <c:v>1.8777060000000001E-5</c:v>
                </c:pt>
                <c:pt idx="17733">
                  <c:v>1.877642E-5</c:v>
                </c:pt>
                <c:pt idx="17734">
                  <c:v>1.8775610000000001E-5</c:v>
                </c:pt>
                <c:pt idx="17735">
                  <c:v>1.8775280000000002E-5</c:v>
                </c:pt>
                <c:pt idx="17736">
                  <c:v>1.8774469999999999E-5</c:v>
                </c:pt>
                <c:pt idx="17737">
                  <c:v>1.8773989999999999E-5</c:v>
                </c:pt>
                <c:pt idx="17738">
                  <c:v>1.8773440000000002E-5</c:v>
                </c:pt>
                <c:pt idx="17739">
                  <c:v>1.877288E-5</c:v>
                </c:pt>
                <c:pt idx="17740">
                  <c:v>1.8772360000000001E-5</c:v>
                </c:pt>
                <c:pt idx="17741">
                  <c:v>1.8771730000000001E-5</c:v>
                </c:pt>
                <c:pt idx="17742">
                  <c:v>1.8771060000000001E-5</c:v>
                </c:pt>
                <c:pt idx="17743">
                  <c:v>1.877036E-5</c:v>
                </c:pt>
                <c:pt idx="17744">
                  <c:v>1.8769900000000001E-5</c:v>
                </c:pt>
                <c:pt idx="17745">
                  <c:v>1.87693E-5</c:v>
                </c:pt>
                <c:pt idx="17746">
                  <c:v>1.876877E-5</c:v>
                </c:pt>
                <c:pt idx="17747">
                  <c:v>1.8768200000000001E-5</c:v>
                </c:pt>
                <c:pt idx="17748">
                  <c:v>1.876756E-5</c:v>
                </c:pt>
                <c:pt idx="17749">
                  <c:v>1.876688E-5</c:v>
                </c:pt>
                <c:pt idx="17750">
                  <c:v>1.8766220000000001E-5</c:v>
                </c:pt>
                <c:pt idx="17751">
                  <c:v>1.876562E-5</c:v>
                </c:pt>
                <c:pt idx="17752">
                  <c:v>1.8764960000000001E-5</c:v>
                </c:pt>
                <c:pt idx="17753">
                  <c:v>1.876451E-5</c:v>
                </c:pt>
                <c:pt idx="17754">
                  <c:v>1.8763859999999999E-5</c:v>
                </c:pt>
                <c:pt idx="17755">
                  <c:v>1.8763160000000001E-5</c:v>
                </c:pt>
                <c:pt idx="17756">
                  <c:v>1.8762549999999999E-5</c:v>
                </c:pt>
                <c:pt idx="17757">
                  <c:v>1.8756920000000001E-5</c:v>
                </c:pt>
                <c:pt idx="17758">
                  <c:v>1.875554E-5</c:v>
                </c:pt>
                <c:pt idx="17759">
                  <c:v>1.8754989999999998E-5</c:v>
                </c:pt>
                <c:pt idx="17760">
                  <c:v>1.8754390000000001E-5</c:v>
                </c:pt>
                <c:pt idx="17761">
                  <c:v>1.8754219999999999E-5</c:v>
                </c:pt>
                <c:pt idx="17762">
                  <c:v>1.8753349999999999E-5</c:v>
                </c:pt>
                <c:pt idx="17763">
                  <c:v>1.8752610000000001E-5</c:v>
                </c:pt>
                <c:pt idx="17764">
                  <c:v>1.8752130000000002E-5</c:v>
                </c:pt>
                <c:pt idx="17765">
                  <c:v>1.875148E-5</c:v>
                </c:pt>
                <c:pt idx="17766">
                  <c:v>1.8750960000000001E-5</c:v>
                </c:pt>
                <c:pt idx="17767">
                  <c:v>1.8750399999999999E-5</c:v>
                </c:pt>
                <c:pt idx="17768">
                  <c:v>1.8749809999999999E-5</c:v>
                </c:pt>
                <c:pt idx="17769">
                  <c:v>1.8749360000000001E-5</c:v>
                </c:pt>
                <c:pt idx="17770">
                  <c:v>1.8748590000000001E-5</c:v>
                </c:pt>
                <c:pt idx="17771">
                  <c:v>1.8748069999999999E-5</c:v>
                </c:pt>
                <c:pt idx="17772">
                  <c:v>1.8747270000000001E-5</c:v>
                </c:pt>
                <c:pt idx="17773">
                  <c:v>1.8746859999999999E-5</c:v>
                </c:pt>
                <c:pt idx="17774">
                  <c:v>1.8746550000000001E-5</c:v>
                </c:pt>
                <c:pt idx="17775">
                  <c:v>1.874576E-5</c:v>
                </c:pt>
                <c:pt idx="17776">
                  <c:v>1.8744960000000002E-5</c:v>
                </c:pt>
                <c:pt idx="17777">
                  <c:v>1.874445E-5</c:v>
                </c:pt>
                <c:pt idx="17778">
                  <c:v>1.8743759999999999E-5</c:v>
                </c:pt>
                <c:pt idx="17779">
                  <c:v>1.874324E-5</c:v>
                </c:pt>
                <c:pt idx="17780">
                  <c:v>1.874276E-5</c:v>
                </c:pt>
                <c:pt idx="17781">
                  <c:v>1.8741900000000001E-5</c:v>
                </c:pt>
                <c:pt idx="17782">
                  <c:v>1.8741429999999999E-5</c:v>
                </c:pt>
                <c:pt idx="17783">
                  <c:v>1.874073E-5</c:v>
                </c:pt>
                <c:pt idx="17784">
                  <c:v>1.8740169999999998E-5</c:v>
                </c:pt>
                <c:pt idx="17785">
                  <c:v>1.873942E-5</c:v>
                </c:pt>
                <c:pt idx="17786">
                  <c:v>1.8738769999999999E-5</c:v>
                </c:pt>
                <c:pt idx="17787">
                  <c:v>1.8738120000000001E-5</c:v>
                </c:pt>
                <c:pt idx="17788">
                  <c:v>1.873758E-5</c:v>
                </c:pt>
                <c:pt idx="17789">
                  <c:v>1.8736839999999999E-5</c:v>
                </c:pt>
                <c:pt idx="17790">
                  <c:v>1.8736249999999999E-5</c:v>
                </c:pt>
                <c:pt idx="17791">
                  <c:v>1.8735700000000001E-5</c:v>
                </c:pt>
                <c:pt idx="17792">
                  <c:v>1.8734989999999999E-5</c:v>
                </c:pt>
                <c:pt idx="17793">
                  <c:v>1.8728970000000001E-5</c:v>
                </c:pt>
                <c:pt idx="17794">
                  <c:v>1.872804E-5</c:v>
                </c:pt>
                <c:pt idx="17795">
                  <c:v>1.8727629999999999E-5</c:v>
                </c:pt>
                <c:pt idx="17796">
                  <c:v>1.872702E-5</c:v>
                </c:pt>
                <c:pt idx="17797">
                  <c:v>1.8726590000000001E-5</c:v>
                </c:pt>
                <c:pt idx="17798">
                  <c:v>1.8725699999999999E-5</c:v>
                </c:pt>
                <c:pt idx="17799">
                  <c:v>1.8725209999999999E-5</c:v>
                </c:pt>
                <c:pt idx="17800">
                  <c:v>1.872469E-5</c:v>
                </c:pt>
                <c:pt idx="17801">
                  <c:v>1.8724239999999999E-5</c:v>
                </c:pt>
                <c:pt idx="17802">
                  <c:v>1.872353E-5</c:v>
                </c:pt>
                <c:pt idx="17803">
                  <c:v>1.872281E-5</c:v>
                </c:pt>
                <c:pt idx="17804">
                  <c:v>1.8722309999999999E-5</c:v>
                </c:pt>
                <c:pt idx="17805">
                  <c:v>1.8721529999999999E-5</c:v>
                </c:pt>
                <c:pt idx="17806">
                  <c:v>1.872116E-5</c:v>
                </c:pt>
                <c:pt idx="17807">
                  <c:v>1.872067E-5</c:v>
                </c:pt>
                <c:pt idx="17808">
                  <c:v>1.8720069999999998E-5</c:v>
                </c:pt>
                <c:pt idx="17809">
                  <c:v>1.8719480000000001E-5</c:v>
                </c:pt>
                <c:pt idx="17810">
                  <c:v>1.8718660000000001E-5</c:v>
                </c:pt>
                <c:pt idx="17811">
                  <c:v>1.8718239999999999E-5</c:v>
                </c:pt>
                <c:pt idx="17812">
                  <c:v>1.871782E-5</c:v>
                </c:pt>
                <c:pt idx="17813">
                  <c:v>1.871694E-5</c:v>
                </c:pt>
                <c:pt idx="17814">
                  <c:v>1.871641E-5</c:v>
                </c:pt>
                <c:pt idx="17815">
                  <c:v>1.8715619999999999E-5</c:v>
                </c:pt>
                <c:pt idx="17816">
                  <c:v>1.8715229999999999E-5</c:v>
                </c:pt>
                <c:pt idx="17817">
                  <c:v>1.8714490000000001E-5</c:v>
                </c:pt>
                <c:pt idx="17818">
                  <c:v>1.8713879999999999E-5</c:v>
                </c:pt>
                <c:pt idx="17819">
                  <c:v>1.8713190000000002E-5</c:v>
                </c:pt>
                <c:pt idx="17820">
                  <c:v>1.871253E-5</c:v>
                </c:pt>
                <c:pt idx="17821">
                  <c:v>1.8712120000000001E-5</c:v>
                </c:pt>
                <c:pt idx="17822">
                  <c:v>1.8711290000000001E-5</c:v>
                </c:pt>
                <c:pt idx="17823">
                  <c:v>1.87106E-5</c:v>
                </c:pt>
                <c:pt idx="17824">
                  <c:v>1.8710090000000002E-5</c:v>
                </c:pt>
                <c:pt idx="17825">
                  <c:v>1.870939E-5</c:v>
                </c:pt>
                <c:pt idx="17826">
                  <c:v>1.87089E-5</c:v>
                </c:pt>
                <c:pt idx="17827">
                  <c:v>1.8708440000000001E-5</c:v>
                </c:pt>
                <c:pt idx="17828">
                  <c:v>1.8707579999999999E-5</c:v>
                </c:pt>
                <c:pt idx="17829">
                  <c:v>1.8701959999999999E-5</c:v>
                </c:pt>
                <c:pt idx="17830">
                  <c:v>1.8701089999999999E-5</c:v>
                </c:pt>
                <c:pt idx="17831">
                  <c:v>1.8700540000000001E-5</c:v>
                </c:pt>
                <c:pt idx="17832">
                  <c:v>1.8699979999999999E-5</c:v>
                </c:pt>
                <c:pt idx="17833">
                  <c:v>1.8699230000000001E-5</c:v>
                </c:pt>
                <c:pt idx="17834">
                  <c:v>1.8698560000000001E-5</c:v>
                </c:pt>
                <c:pt idx="17835">
                  <c:v>1.86982E-5</c:v>
                </c:pt>
                <c:pt idx="17836">
                  <c:v>1.8697549999999999E-5</c:v>
                </c:pt>
                <c:pt idx="17837">
                  <c:v>1.86968E-5</c:v>
                </c:pt>
                <c:pt idx="17838">
                  <c:v>1.869627E-5</c:v>
                </c:pt>
                <c:pt idx="17839">
                  <c:v>1.869587E-5</c:v>
                </c:pt>
                <c:pt idx="17840">
                  <c:v>1.8695129999999999E-5</c:v>
                </c:pt>
                <c:pt idx="17841">
                  <c:v>1.8694530000000001E-5</c:v>
                </c:pt>
                <c:pt idx="17842">
                  <c:v>1.8693810000000001E-5</c:v>
                </c:pt>
                <c:pt idx="17843">
                  <c:v>1.8693180000000001E-5</c:v>
                </c:pt>
                <c:pt idx="17844">
                  <c:v>1.8692659999999999E-5</c:v>
                </c:pt>
                <c:pt idx="17845">
                  <c:v>1.8692079999999999E-5</c:v>
                </c:pt>
                <c:pt idx="17846">
                  <c:v>1.8691589999999998E-5</c:v>
                </c:pt>
                <c:pt idx="17847">
                  <c:v>1.8690829999999999E-5</c:v>
                </c:pt>
                <c:pt idx="17848">
                  <c:v>1.8690220000000001E-5</c:v>
                </c:pt>
                <c:pt idx="17849">
                  <c:v>1.868958E-5</c:v>
                </c:pt>
                <c:pt idx="17850">
                  <c:v>1.8688929999999999E-5</c:v>
                </c:pt>
                <c:pt idx="17851">
                  <c:v>1.8688489999999998E-5</c:v>
                </c:pt>
                <c:pt idx="17852">
                  <c:v>1.8687810000000002E-5</c:v>
                </c:pt>
                <c:pt idx="17853">
                  <c:v>1.8687030000000001E-5</c:v>
                </c:pt>
                <c:pt idx="17854">
                  <c:v>1.8686590000000001E-5</c:v>
                </c:pt>
                <c:pt idx="17855">
                  <c:v>1.868604E-5</c:v>
                </c:pt>
                <c:pt idx="17856">
                  <c:v>1.8685190000000001E-5</c:v>
                </c:pt>
                <c:pt idx="17857">
                  <c:v>1.8684710000000002E-5</c:v>
                </c:pt>
                <c:pt idx="17858">
                  <c:v>1.8683999999999999E-5</c:v>
                </c:pt>
                <c:pt idx="17859">
                  <c:v>1.8683359999999999E-5</c:v>
                </c:pt>
                <c:pt idx="17860">
                  <c:v>1.868261E-5</c:v>
                </c:pt>
                <c:pt idx="17861">
                  <c:v>1.8682040000000001E-5</c:v>
                </c:pt>
                <c:pt idx="17862">
                  <c:v>1.868173E-5</c:v>
                </c:pt>
                <c:pt idx="17863">
                  <c:v>1.8680889999999999E-5</c:v>
                </c:pt>
                <c:pt idx="17864">
                  <c:v>1.868008E-5</c:v>
                </c:pt>
                <c:pt idx="17865">
                  <c:v>1.8679679999999999E-5</c:v>
                </c:pt>
                <c:pt idx="17866">
                  <c:v>1.867408E-5</c:v>
                </c:pt>
                <c:pt idx="17867">
                  <c:v>1.867311E-5</c:v>
                </c:pt>
                <c:pt idx="17868">
                  <c:v>1.867273E-5</c:v>
                </c:pt>
                <c:pt idx="17869">
                  <c:v>1.8672020000000002E-5</c:v>
                </c:pt>
                <c:pt idx="17870">
                  <c:v>1.867132E-5</c:v>
                </c:pt>
                <c:pt idx="17871">
                  <c:v>1.8670710000000001E-5</c:v>
                </c:pt>
                <c:pt idx="17872">
                  <c:v>1.86703E-5</c:v>
                </c:pt>
                <c:pt idx="17873">
                  <c:v>1.866957E-5</c:v>
                </c:pt>
                <c:pt idx="17874">
                  <c:v>1.8669119999999999E-5</c:v>
                </c:pt>
                <c:pt idx="17875">
                  <c:v>1.8668380000000001E-5</c:v>
                </c:pt>
                <c:pt idx="17876">
                  <c:v>1.8667859999999998E-5</c:v>
                </c:pt>
                <c:pt idx="17877">
                  <c:v>1.8667039999999999E-5</c:v>
                </c:pt>
                <c:pt idx="17878">
                  <c:v>1.866648E-5</c:v>
                </c:pt>
                <c:pt idx="17879">
                  <c:v>1.8665910000000001E-5</c:v>
                </c:pt>
                <c:pt idx="17880">
                  <c:v>1.866536E-5</c:v>
                </c:pt>
                <c:pt idx="17881">
                  <c:v>1.866488E-5</c:v>
                </c:pt>
                <c:pt idx="17882">
                  <c:v>1.86643E-5</c:v>
                </c:pt>
                <c:pt idx="17883">
                  <c:v>1.8663530000000001E-5</c:v>
                </c:pt>
                <c:pt idx="17884">
                  <c:v>1.8662950000000001E-5</c:v>
                </c:pt>
                <c:pt idx="17885">
                  <c:v>1.8662239999999998E-5</c:v>
                </c:pt>
                <c:pt idx="17886">
                  <c:v>1.866154E-5</c:v>
                </c:pt>
                <c:pt idx="17887">
                  <c:v>1.8661369999999998E-5</c:v>
                </c:pt>
                <c:pt idx="17888">
                  <c:v>1.8660430000000001E-5</c:v>
                </c:pt>
                <c:pt idx="17889">
                  <c:v>1.8659929999999999E-5</c:v>
                </c:pt>
                <c:pt idx="17890">
                  <c:v>1.865916E-5</c:v>
                </c:pt>
                <c:pt idx="17891">
                  <c:v>1.865882E-5</c:v>
                </c:pt>
                <c:pt idx="17892">
                  <c:v>1.8658120000000002E-5</c:v>
                </c:pt>
                <c:pt idx="17893">
                  <c:v>1.865752E-5</c:v>
                </c:pt>
                <c:pt idx="17894">
                  <c:v>1.8656819999999999E-5</c:v>
                </c:pt>
                <c:pt idx="17895">
                  <c:v>1.865611E-5</c:v>
                </c:pt>
                <c:pt idx="17896">
                  <c:v>1.8655490000000001E-5</c:v>
                </c:pt>
                <c:pt idx="17897">
                  <c:v>1.8654789999999999E-5</c:v>
                </c:pt>
                <c:pt idx="17898">
                  <c:v>1.8654009999999999E-5</c:v>
                </c:pt>
                <c:pt idx="17899">
                  <c:v>1.8653370000000001E-5</c:v>
                </c:pt>
                <c:pt idx="17900">
                  <c:v>1.8652740000000001E-5</c:v>
                </c:pt>
                <c:pt idx="17901">
                  <c:v>1.865209E-5</c:v>
                </c:pt>
                <c:pt idx="17902">
                  <c:v>1.8651399999999999E-5</c:v>
                </c:pt>
                <c:pt idx="17903">
                  <c:v>1.8646119999999999E-5</c:v>
                </c:pt>
                <c:pt idx="17904">
                  <c:v>1.8645380000000001E-5</c:v>
                </c:pt>
                <c:pt idx="17905">
                  <c:v>1.8644700000000001E-5</c:v>
                </c:pt>
                <c:pt idx="17906">
                  <c:v>1.8643930000000002E-5</c:v>
                </c:pt>
                <c:pt idx="17907">
                  <c:v>1.864337E-5</c:v>
                </c:pt>
                <c:pt idx="17908">
                  <c:v>1.8642919999999999E-5</c:v>
                </c:pt>
                <c:pt idx="17909">
                  <c:v>1.8642270000000001E-5</c:v>
                </c:pt>
                <c:pt idx="17910">
                  <c:v>1.8641669999999999E-5</c:v>
                </c:pt>
                <c:pt idx="17911">
                  <c:v>1.8640989999999999E-5</c:v>
                </c:pt>
                <c:pt idx="17912">
                  <c:v>1.8640399999999999E-5</c:v>
                </c:pt>
                <c:pt idx="17913">
                  <c:v>1.863984E-5</c:v>
                </c:pt>
                <c:pt idx="17914">
                  <c:v>1.8639120000000001E-5</c:v>
                </c:pt>
                <c:pt idx="17915">
                  <c:v>1.863872E-5</c:v>
                </c:pt>
                <c:pt idx="17916">
                  <c:v>1.8637889999999999E-5</c:v>
                </c:pt>
                <c:pt idx="17917">
                  <c:v>1.863732E-5</c:v>
                </c:pt>
                <c:pt idx="17918">
                  <c:v>1.8636719999999999E-5</c:v>
                </c:pt>
                <c:pt idx="17919">
                  <c:v>1.8636149999999999E-5</c:v>
                </c:pt>
                <c:pt idx="17920">
                  <c:v>1.8635640000000001E-5</c:v>
                </c:pt>
                <c:pt idx="17921">
                  <c:v>1.8634770000000001E-5</c:v>
                </c:pt>
                <c:pt idx="17922">
                  <c:v>1.8634159999999999E-5</c:v>
                </c:pt>
                <c:pt idx="17923">
                  <c:v>1.8633610000000001E-5</c:v>
                </c:pt>
                <c:pt idx="17924">
                  <c:v>1.863292E-5</c:v>
                </c:pt>
                <c:pt idx="17925">
                  <c:v>1.8632640000000001E-5</c:v>
                </c:pt>
                <c:pt idx="17926">
                  <c:v>1.8631639999999999E-5</c:v>
                </c:pt>
                <c:pt idx="17927">
                  <c:v>1.863083E-5</c:v>
                </c:pt>
                <c:pt idx="17928">
                  <c:v>1.863045E-5</c:v>
                </c:pt>
                <c:pt idx="17929">
                  <c:v>1.8629740000000002E-5</c:v>
                </c:pt>
                <c:pt idx="17930">
                  <c:v>1.8629240000000001E-5</c:v>
                </c:pt>
                <c:pt idx="17931">
                  <c:v>1.8628660000000001E-5</c:v>
                </c:pt>
                <c:pt idx="17932">
                  <c:v>1.8627669999999999E-5</c:v>
                </c:pt>
                <c:pt idx="17933">
                  <c:v>1.8627189999999999E-5</c:v>
                </c:pt>
                <c:pt idx="17934">
                  <c:v>1.862657E-5</c:v>
                </c:pt>
                <c:pt idx="17935">
                  <c:v>1.8625900000000001E-5</c:v>
                </c:pt>
                <c:pt idx="17936">
                  <c:v>1.8625139999999998E-5</c:v>
                </c:pt>
                <c:pt idx="17937">
                  <c:v>1.8624360000000001E-5</c:v>
                </c:pt>
                <c:pt idx="17938">
                  <c:v>1.8623799999999999E-5</c:v>
                </c:pt>
                <c:pt idx="17939">
                  <c:v>1.862323E-5</c:v>
                </c:pt>
                <c:pt idx="17940">
                  <c:v>1.8618169999999999E-5</c:v>
                </c:pt>
                <c:pt idx="17941">
                  <c:v>1.8617040000000001E-5</c:v>
                </c:pt>
                <c:pt idx="17942">
                  <c:v>1.8616379999999999E-5</c:v>
                </c:pt>
                <c:pt idx="17943">
                  <c:v>1.8615930000000001E-5</c:v>
                </c:pt>
                <c:pt idx="17944">
                  <c:v>1.861524E-5</c:v>
                </c:pt>
                <c:pt idx="17945">
                  <c:v>1.8615079999999999E-5</c:v>
                </c:pt>
                <c:pt idx="17946">
                  <c:v>1.8614180000000001E-5</c:v>
                </c:pt>
                <c:pt idx="17947">
                  <c:v>1.86134E-5</c:v>
                </c:pt>
                <c:pt idx="17948">
                  <c:v>1.861306E-5</c:v>
                </c:pt>
                <c:pt idx="17949">
                  <c:v>1.8612359999999999E-5</c:v>
                </c:pt>
                <c:pt idx="17950">
                  <c:v>1.8612000000000001E-5</c:v>
                </c:pt>
                <c:pt idx="17951">
                  <c:v>1.8611230000000001E-5</c:v>
                </c:pt>
                <c:pt idx="17952">
                  <c:v>1.861049E-5</c:v>
                </c:pt>
                <c:pt idx="17953">
                  <c:v>1.861001E-5</c:v>
                </c:pt>
                <c:pt idx="17954">
                  <c:v>1.8609549999999999E-5</c:v>
                </c:pt>
                <c:pt idx="17955">
                  <c:v>1.8608760000000001E-5</c:v>
                </c:pt>
                <c:pt idx="17956">
                  <c:v>1.8608139999999998E-5</c:v>
                </c:pt>
                <c:pt idx="17957">
                  <c:v>1.8607590000000001E-5</c:v>
                </c:pt>
                <c:pt idx="17958">
                  <c:v>1.8607120000000002E-5</c:v>
                </c:pt>
                <c:pt idx="17959">
                  <c:v>1.8606409999999999E-5</c:v>
                </c:pt>
                <c:pt idx="17960">
                  <c:v>1.8605769999999999E-5</c:v>
                </c:pt>
                <c:pt idx="17961">
                  <c:v>1.8604949999999999E-5</c:v>
                </c:pt>
                <c:pt idx="17962">
                  <c:v>1.8604269999999999E-5</c:v>
                </c:pt>
                <c:pt idx="17963">
                  <c:v>1.860366E-5</c:v>
                </c:pt>
                <c:pt idx="17964">
                  <c:v>1.8602810000000002E-5</c:v>
                </c:pt>
                <c:pt idx="17965">
                  <c:v>1.8602279999999998E-5</c:v>
                </c:pt>
                <c:pt idx="17966">
                  <c:v>1.860167E-5</c:v>
                </c:pt>
                <c:pt idx="17967">
                  <c:v>1.860119E-5</c:v>
                </c:pt>
                <c:pt idx="17968">
                  <c:v>1.8600349999999999E-5</c:v>
                </c:pt>
                <c:pt idx="17969">
                  <c:v>1.8599700000000001E-5</c:v>
                </c:pt>
                <c:pt idx="17970">
                  <c:v>1.8598949999999999E-5</c:v>
                </c:pt>
                <c:pt idx="17971">
                  <c:v>1.8598309999999998E-5</c:v>
                </c:pt>
                <c:pt idx="17972">
                  <c:v>1.859761E-5</c:v>
                </c:pt>
                <c:pt idx="17973">
                  <c:v>1.859707E-5</c:v>
                </c:pt>
                <c:pt idx="17974">
                  <c:v>1.859625E-5</c:v>
                </c:pt>
                <c:pt idx="17975">
                  <c:v>1.8595830000000001E-5</c:v>
                </c:pt>
                <c:pt idx="17976">
                  <c:v>1.8595050000000001E-5</c:v>
                </c:pt>
                <c:pt idx="17977">
                  <c:v>1.8589970000000001E-5</c:v>
                </c:pt>
                <c:pt idx="17978">
                  <c:v>1.858927E-5</c:v>
                </c:pt>
                <c:pt idx="17979">
                  <c:v>1.8588919999999999E-5</c:v>
                </c:pt>
                <c:pt idx="17980">
                  <c:v>1.8588429999999998E-5</c:v>
                </c:pt>
                <c:pt idx="17981">
                  <c:v>1.8587590000000001E-5</c:v>
                </c:pt>
                <c:pt idx="17982">
                  <c:v>1.858705E-5</c:v>
                </c:pt>
                <c:pt idx="17983">
                  <c:v>1.8586670000000001E-5</c:v>
                </c:pt>
                <c:pt idx="17984">
                  <c:v>1.858589E-5</c:v>
                </c:pt>
                <c:pt idx="17985">
                  <c:v>1.858526E-5</c:v>
                </c:pt>
                <c:pt idx="17986">
                  <c:v>1.8584590000000001E-5</c:v>
                </c:pt>
                <c:pt idx="17987">
                  <c:v>1.8583960000000001E-5</c:v>
                </c:pt>
                <c:pt idx="17988">
                  <c:v>1.8583249999999999E-5</c:v>
                </c:pt>
                <c:pt idx="17989">
                  <c:v>1.8582760000000002E-5</c:v>
                </c:pt>
                <c:pt idx="17990">
                  <c:v>1.8582170000000001E-5</c:v>
                </c:pt>
                <c:pt idx="17991">
                  <c:v>1.858162E-5</c:v>
                </c:pt>
                <c:pt idx="17992">
                  <c:v>1.85809E-5</c:v>
                </c:pt>
                <c:pt idx="17993">
                  <c:v>1.8580230000000001E-5</c:v>
                </c:pt>
                <c:pt idx="17994">
                  <c:v>1.857968E-5</c:v>
                </c:pt>
                <c:pt idx="17995">
                  <c:v>1.8579170000000001E-5</c:v>
                </c:pt>
                <c:pt idx="17996">
                  <c:v>1.8578169999999999E-5</c:v>
                </c:pt>
                <c:pt idx="17997">
                  <c:v>1.8577779999999999E-5</c:v>
                </c:pt>
                <c:pt idx="17998">
                  <c:v>1.8577109999999999E-5</c:v>
                </c:pt>
                <c:pt idx="17999">
                  <c:v>1.8576510000000001E-5</c:v>
                </c:pt>
                <c:pt idx="18000">
                  <c:v>1.8575980000000002E-5</c:v>
                </c:pt>
                <c:pt idx="18001">
                  <c:v>1.8575290000000001E-5</c:v>
                </c:pt>
                <c:pt idx="18002">
                  <c:v>1.85746E-5</c:v>
                </c:pt>
                <c:pt idx="18003">
                  <c:v>1.8573959999999999E-5</c:v>
                </c:pt>
                <c:pt idx="18004">
                  <c:v>1.8573379999999999E-5</c:v>
                </c:pt>
                <c:pt idx="18005">
                  <c:v>1.8572720000000001E-5</c:v>
                </c:pt>
                <c:pt idx="18006">
                  <c:v>1.8571910000000002E-5</c:v>
                </c:pt>
                <c:pt idx="18007">
                  <c:v>1.857107E-5</c:v>
                </c:pt>
                <c:pt idx="18008">
                  <c:v>1.8570700000000002E-5</c:v>
                </c:pt>
                <c:pt idx="18009">
                  <c:v>1.857E-5</c:v>
                </c:pt>
                <c:pt idx="18010">
                  <c:v>1.8569240000000001E-5</c:v>
                </c:pt>
                <c:pt idx="18011">
                  <c:v>1.8568719999999999E-5</c:v>
                </c:pt>
                <c:pt idx="18012">
                  <c:v>1.8568139999999999E-5</c:v>
                </c:pt>
                <c:pt idx="18013">
                  <c:v>1.856728E-5</c:v>
                </c:pt>
                <c:pt idx="18014">
                  <c:v>1.856666E-5</c:v>
                </c:pt>
                <c:pt idx="18015">
                  <c:v>1.856176E-5</c:v>
                </c:pt>
                <c:pt idx="18016">
                  <c:v>1.8561000000000001E-5</c:v>
                </c:pt>
                <c:pt idx="18017">
                  <c:v>1.8560520000000001E-5</c:v>
                </c:pt>
                <c:pt idx="18018">
                  <c:v>1.8559850000000002E-5</c:v>
                </c:pt>
                <c:pt idx="18019">
                  <c:v>1.855915E-5</c:v>
                </c:pt>
                <c:pt idx="18020">
                  <c:v>1.8558640000000002E-5</c:v>
                </c:pt>
                <c:pt idx="18021">
                  <c:v>1.8557960000000001E-5</c:v>
                </c:pt>
                <c:pt idx="18022">
                  <c:v>1.855726E-5</c:v>
                </c:pt>
                <c:pt idx="18023">
                  <c:v>1.8556899999999998E-5</c:v>
                </c:pt>
                <c:pt idx="18024">
                  <c:v>1.8555970000000001E-5</c:v>
                </c:pt>
                <c:pt idx="18025">
                  <c:v>1.8555549999999999E-5</c:v>
                </c:pt>
                <c:pt idx="18026">
                  <c:v>1.8555090000000001E-5</c:v>
                </c:pt>
                <c:pt idx="18027">
                  <c:v>1.855435E-5</c:v>
                </c:pt>
                <c:pt idx="18028">
                  <c:v>1.855349E-5</c:v>
                </c:pt>
                <c:pt idx="18029">
                  <c:v>1.8553E-5</c:v>
                </c:pt>
                <c:pt idx="18030">
                  <c:v>1.8552390000000001E-5</c:v>
                </c:pt>
                <c:pt idx="18031">
                  <c:v>1.8551810000000002E-5</c:v>
                </c:pt>
                <c:pt idx="18032">
                  <c:v>1.855102E-5</c:v>
                </c:pt>
                <c:pt idx="18033">
                  <c:v>1.8550490000000001E-5</c:v>
                </c:pt>
                <c:pt idx="18034">
                  <c:v>1.854976E-5</c:v>
                </c:pt>
                <c:pt idx="18035">
                  <c:v>1.854917E-5</c:v>
                </c:pt>
                <c:pt idx="18036">
                  <c:v>1.854835E-5</c:v>
                </c:pt>
                <c:pt idx="18037">
                  <c:v>1.8547640000000001E-5</c:v>
                </c:pt>
                <c:pt idx="18038">
                  <c:v>1.854714E-5</c:v>
                </c:pt>
                <c:pt idx="18039">
                  <c:v>1.8546670000000001E-5</c:v>
                </c:pt>
                <c:pt idx="18040">
                  <c:v>1.854588E-5</c:v>
                </c:pt>
                <c:pt idx="18041">
                  <c:v>1.854501E-5</c:v>
                </c:pt>
                <c:pt idx="18042">
                  <c:v>1.8544740000000002E-5</c:v>
                </c:pt>
                <c:pt idx="18043">
                  <c:v>1.85439E-5</c:v>
                </c:pt>
                <c:pt idx="18044">
                  <c:v>1.854346E-5</c:v>
                </c:pt>
                <c:pt idx="18045">
                  <c:v>1.8542569999999999E-5</c:v>
                </c:pt>
                <c:pt idx="18046">
                  <c:v>1.854181E-5</c:v>
                </c:pt>
                <c:pt idx="18047">
                  <c:v>1.8541219999999999E-5</c:v>
                </c:pt>
                <c:pt idx="18048">
                  <c:v>1.8540679999999999E-5</c:v>
                </c:pt>
                <c:pt idx="18049">
                  <c:v>1.8539909999999999E-5</c:v>
                </c:pt>
                <c:pt idx="18050">
                  <c:v>1.8538989999999999E-5</c:v>
                </c:pt>
                <c:pt idx="18051">
                  <c:v>1.8538509999999999E-5</c:v>
                </c:pt>
                <c:pt idx="18052">
                  <c:v>1.8537750000000001E-5</c:v>
                </c:pt>
                <c:pt idx="18053">
                  <c:v>1.853295E-5</c:v>
                </c:pt>
                <c:pt idx="18054">
                  <c:v>1.8532689999999999E-5</c:v>
                </c:pt>
                <c:pt idx="18055">
                  <c:v>1.8531909999999999E-5</c:v>
                </c:pt>
                <c:pt idx="18056">
                  <c:v>1.85312E-5</c:v>
                </c:pt>
                <c:pt idx="18057">
                  <c:v>1.8530490000000001E-5</c:v>
                </c:pt>
                <c:pt idx="18058">
                  <c:v>1.853E-5</c:v>
                </c:pt>
                <c:pt idx="18059">
                  <c:v>1.8529190000000001E-5</c:v>
                </c:pt>
                <c:pt idx="18060">
                  <c:v>1.8528610000000001E-5</c:v>
                </c:pt>
                <c:pt idx="18061">
                  <c:v>1.8527970000000001E-5</c:v>
                </c:pt>
                <c:pt idx="18062">
                  <c:v>1.8527490000000001E-5</c:v>
                </c:pt>
                <c:pt idx="18063">
                  <c:v>1.85269E-5</c:v>
                </c:pt>
                <c:pt idx="18064">
                  <c:v>1.852612E-5</c:v>
                </c:pt>
                <c:pt idx="18065">
                  <c:v>1.8525429999999999E-5</c:v>
                </c:pt>
                <c:pt idx="18066">
                  <c:v>1.852486E-5</c:v>
                </c:pt>
                <c:pt idx="18067">
                  <c:v>1.8524119999999999E-5</c:v>
                </c:pt>
                <c:pt idx="18068">
                  <c:v>1.8523570000000001E-5</c:v>
                </c:pt>
                <c:pt idx="18069">
                  <c:v>1.8523059999999999E-5</c:v>
                </c:pt>
                <c:pt idx="18070">
                  <c:v>1.8522400000000001E-5</c:v>
                </c:pt>
                <c:pt idx="18071">
                  <c:v>1.852176E-5</c:v>
                </c:pt>
                <c:pt idx="18072">
                  <c:v>1.852104E-5</c:v>
                </c:pt>
                <c:pt idx="18073">
                  <c:v>1.8520249999999999E-5</c:v>
                </c:pt>
                <c:pt idx="18074">
                  <c:v>1.8519859999999999E-5</c:v>
                </c:pt>
                <c:pt idx="18075">
                  <c:v>1.8519260000000001E-5</c:v>
                </c:pt>
                <c:pt idx="18076">
                  <c:v>1.8518390000000001E-5</c:v>
                </c:pt>
                <c:pt idx="18077">
                  <c:v>1.8517850000000001E-5</c:v>
                </c:pt>
                <c:pt idx="18078">
                  <c:v>1.85173E-5</c:v>
                </c:pt>
                <c:pt idx="18079">
                  <c:v>1.8516550000000001E-5</c:v>
                </c:pt>
                <c:pt idx="18080">
                  <c:v>1.8515910000000001E-5</c:v>
                </c:pt>
                <c:pt idx="18081">
                  <c:v>1.851517E-5</c:v>
                </c:pt>
                <c:pt idx="18082">
                  <c:v>1.8514479999999999E-5</c:v>
                </c:pt>
                <c:pt idx="18083">
                  <c:v>1.8513799999999999E-5</c:v>
                </c:pt>
                <c:pt idx="18084">
                  <c:v>1.851319E-5</c:v>
                </c:pt>
                <c:pt idx="18085">
                  <c:v>1.8512729999999999E-5</c:v>
                </c:pt>
                <c:pt idx="18086">
                  <c:v>1.8512040000000001E-5</c:v>
                </c:pt>
                <c:pt idx="18087">
                  <c:v>1.8511370000000002E-5</c:v>
                </c:pt>
                <c:pt idx="18088">
                  <c:v>1.851043E-5</c:v>
                </c:pt>
                <c:pt idx="18089">
                  <c:v>1.8509860000000001E-5</c:v>
                </c:pt>
                <c:pt idx="18090">
                  <c:v>1.850921E-5</c:v>
                </c:pt>
                <c:pt idx="18091">
                  <c:v>1.850432E-5</c:v>
                </c:pt>
                <c:pt idx="18092">
                  <c:v>1.8503879999999999E-5</c:v>
                </c:pt>
                <c:pt idx="18093">
                  <c:v>1.8503479999999999E-5</c:v>
                </c:pt>
                <c:pt idx="18094">
                  <c:v>1.8502749999999998E-5</c:v>
                </c:pt>
                <c:pt idx="18095">
                  <c:v>1.850209E-5</c:v>
                </c:pt>
                <c:pt idx="18096">
                  <c:v>1.8501280000000001E-5</c:v>
                </c:pt>
                <c:pt idx="18097">
                  <c:v>1.8500760000000001E-5</c:v>
                </c:pt>
                <c:pt idx="18098">
                  <c:v>1.8500329999999998E-5</c:v>
                </c:pt>
                <c:pt idx="18099">
                  <c:v>1.8499849999999999E-5</c:v>
                </c:pt>
                <c:pt idx="18100">
                  <c:v>1.849904E-5</c:v>
                </c:pt>
                <c:pt idx="18101">
                  <c:v>1.8498430000000001E-5</c:v>
                </c:pt>
                <c:pt idx="18102">
                  <c:v>1.849778E-5</c:v>
                </c:pt>
                <c:pt idx="18103">
                  <c:v>1.84972E-5</c:v>
                </c:pt>
                <c:pt idx="18104">
                  <c:v>1.8496590000000001E-5</c:v>
                </c:pt>
                <c:pt idx="18105">
                  <c:v>1.8496050000000001E-5</c:v>
                </c:pt>
                <c:pt idx="18106">
                  <c:v>1.8495339999999998E-5</c:v>
                </c:pt>
                <c:pt idx="18107">
                  <c:v>1.8494610000000001E-5</c:v>
                </c:pt>
                <c:pt idx="18108">
                  <c:v>1.849401E-5</c:v>
                </c:pt>
                <c:pt idx="18109">
                  <c:v>1.8493440000000001E-5</c:v>
                </c:pt>
                <c:pt idx="18110">
                  <c:v>1.8492810000000001E-5</c:v>
                </c:pt>
                <c:pt idx="18111">
                  <c:v>1.8492140000000001E-5</c:v>
                </c:pt>
                <c:pt idx="18112">
                  <c:v>1.8491400000000001E-5</c:v>
                </c:pt>
                <c:pt idx="18113">
                  <c:v>1.8490690000000002E-5</c:v>
                </c:pt>
                <c:pt idx="18114">
                  <c:v>1.8490050000000001E-5</c:v>
                </c:pt>
                <c:pt idx="18115">
                  <c:v>1.8489299999999999E-5</c:v>
                </c:pt>
                <c:pt idx="18116">
                  <c:v>1.8488859999999999E-5</c:v>
                </c:pt>
                <c:pt idx="18117">
                  <c:v>1.8488269999999998E-5</c:v>
                </c:pt>
                <c:pt idx="18118">
                  <c:v>1.8487530000000001E-5</c:v>
                </c:pt>
                <c:pt idx="18119">
                  <c:v>1.848689E-5</c:v>
                </c:pt>
                <c:pt idx="18120">
                  <c:v>1.8486149999999999E-5</c:v>
                </c:pt>
                <c:pt idx="18121">
                  <c:v>1.848548E-5</c:v>
                </c:pt>
                <c:pt idx="18122">
                  <c:v>1.8484970000000001E-5</c:v>
                </c:pt>
                <c:pt idx="18123">
                  <c:v>1.8484069999999999E-5</c:v>
                </c:pt>
                <c:pt idx="18124">
                  <c:v>1.8483510000000001E-5</c:v>
                </c:pt>
                <c:pt idx="18125">
                  <c:v>1.848292E-5</c:v>
                </c:pt>
                <c:pt idx="18126">
                  <c:v>1.8481960000000001E-5</c:v>
                </c:pt>
                <c:pt idx="18127">
                  <c:v>1.848142E-5</c:v>
                </c:pt>
                <c:pt idx="18128">
                  <c:v>1.8480859999999998E-5</c:v>
                </c:pt>
                <c:pt idx="18129">
                  <c:v>1.8476119999999999E-5</c:v>
                </c:pt>
                <c:pt idx="18130">
                  <c:v>1.8475860000000001E-5</c:v>
                </c:pt>
                <c:pt idx="18131">
                  <c:v>1.8475249999999999E-5</c:v>
                </c:pt>
                <c:pt idx="18132">
                  <c:v>1.847459E-5</c:v>
                </c:pt>
                <c:pt idx="18133">
                  <c:v>1.847405E-5</c:v>
                </c:pt>
                <c:pt idx="18134">
                  <c:v>1.8473169999999999E-5</c:v>
                </c:pt>
                <c:pt idx="18135">
                  <c:v>1.8472470000000001E-5</c:v>
                </c:pt>
                <c:pt idx="18136">
                  <c:v>1.8472049999999999E-5</c:v>
                </c:pt>
                <c:pt idx="18137">
                  <c:v>1.847139E-5</c:v>
                </c:pt>
                <c:pt idx="18138">
                  <c:v>1.8470720000000001E-5</c:v>
                </c:pt>
                <c:pt idx="18139">
                  <c:v>1.8470000000000001E-5</c:v>
                </c:pt>
                <c:pt idx="18140">
                  <c:v>1.8469420000000001E-5</c:v>
                </c:pt>
                <c:pt idx="18141">
                  <c:v>1.8468840000000001E-5</c:v>
                </c:pt>
                <c:pt idx="18142">
                  <c:v>1.8468129999999999E-5</c:v>
                </c:pt>
                <c:pt idx="18143">
                  <c:v>1.8467730000000001E-5</c:v>
                </c:pt>
                <c:pt idx="18144">
                  <c:v>1.8467059999999999E-5</c:v>
                </c:pt>
                <c:pt idx="18145">
                  <c:v>1.8466329999999998E-5</c:v>
                </c:pt>
                <c:pt idx="18146">
                  <c:v>1.8465650000000002E-5</c:v>
                </c:pt>
                <c:pt idx="18147">
                  <c:v>1.846499E-5</c:v>
                </c:pt>
                <c:pt idx="18148">
                  <c:v>1.846447E-5</c:v>
                </c:pt>
                <c:pt idx="18149">
                  <c:v>1.8463750000000001E-5</c:v>
                </c:pt>
                <c:pt idx="18150">
                  <c:v>1.8462939999999998E-5</c:v>
                </c:pt>
                <c:pt idx="18151">
                  <c:v>1.8462369999999999E-5</c:v>
                </c:pt>
                <c:pt idx="18152">
                  <c:v>1.8461879999999999E-5</c:v>
                </c:pt>
                <c:pt idx="18153">
                  <c:v>1.8460990000000001E-5</c:v>
                </c:pt>
                <c:pt idx="18154">
                  <c:v>1.8460279999999999E-5</c:v>
                </c:pt>
                <c:pt idx="18155">
                  <c:v>1.8459559999999999E-5</c:v>
                </c:pt>
                <c:pt idx="18156">
                  <c:v>1.8458979999999999E-5</c:v>
                </c:pt>
                <c:pt idx="18157">
                  <c:v>1.845827E-5</c:v>
                </c:pt>
                <c:pt idx="18158">
                  <c:v>1.8457859999999999E-5</c:v>
                </c:pt>
                <c:pt idx="18159">
                  <c:v>1.845701E-5</c:v>
                </c:pt>
                <c:pt idx="18160">
                  <c:v>1.8456409999999999E-5</c:v>
                </c:pt>
                <c:pt idx="18161">
                  <c:v>1.8455810000000001E-5</c:v>
                </c:pt>
                <c:pt idx="18162">
                  <c:v>1.845516E-5</c:v>
                </c:pt>
                <c:pt idx="18163">
                  <c:v>1.845425E-5</c:v>
                </c:pt>
                <c:pt idx="18164">
                  <c:v>1.8453549999999999E-5</c:v>
                </c:pt>
                <c:pt idx="18165">
                  <c:v>1.8452800000000001E-5</c:v>
                </c:pt>
                <c:pt idx="18166">
                  <c:v>1.8452439999999999E-5</c:v>
                </c:pt>
                <c:pt idx="18167">
                  <c:v>1.8451450000000001E-5</c:v>
                </c:pt>
                <c:pt idx="18168">
                  <c:v>1.8447019999999999E-5</c:v>
                </c:pt>
                <c:pt idx="18169">
                  <c:v>1.844684E-5</c:v>
                </c:pt>
                <c:pt idx="18170">
                  <c:v>1.8446229999999998E-5</c:v>
                </c:pt>
                <c:pt idx="18171">
                  <c:v>1.844553E-5</c:v>
                </c:pt>
                <c:pt idx="18172">
                  <c:v>1.8445050000000001E-5</c:v>
                </c:pt>
                <c:pt idx="18173">
                  <c:v>1.8444420000000001E-5</c:v>
                </c:pt>
                <c:pt idx="18174">
                  <c:v>1.8443579999999999E-5</c:v>
                </c:pt>
                <c:pt idx="18175">
                  <c:v>1.844296E-5</c:v>
                </c:pt>
                <c:pt idx="18176">
                  <c:v>1.844238E-5</c:v>
                </c:pt>
                <c:pt idx="18177">
                  <c:v>1.8441760000000001E-5</c:v>
                </c:pt>
                <c:pt idx="18178">
                  <c:v>1.8441230000000001E-5</c:v>
                </c:pt>
                <c:pt idx="18179">
                  <c:v>1.8440619999999999E-5</c:v>
                </c:pt>
                <c:pt idx="18180">
                  <c:v>1.8439799999999999E-5</c:v>
                </c:pt>
                <c:pt idx="18181">
                  <c:v>1.843909E-5</c:v>
                </c:pt>
                <c:pt idx="18182">
                  <c:v>1.8438479999999998E-5</c:v>
                </c:pt>
                <c:pt idx="18183">
                  <c:v>1.843792E-5</c:v>
                </c:pt>
                <c:pt idx="18184">
                  <c:v>1.8437310000000001E-5</c:v>
                </c:pt>
                <c:pt idx="18185">
                  <c:v>1.843661E-5</c:v>
                </c:pt>
                <c:pt idx="18186">
                  <c:v>1.8435960000000002E-5</c:v>
                </c:pt>
                <c:pt idx="18187">
                  <c:v>1.843541E-5</c:v>
                </c:pt>
                <c:pt idx="18188">
                  <c:v>1.843483E-5</c:v>
                </c:pt>
                <c:pt idx="18189">
                  <c:v>1.843415E-5</c:v>
                </c:pt>
                <c:pt idx="18190">
                  <c:v>1.8433390000000001E-5</c:v>
                </c:pt>
                <c:pt idx="18191">
                  <c:v>1.8432700000000001E-5</c:v>
                </c:pt>
                <c:pt idx="18192">
                  <c:v>1.843196E-5</c:v>
                </c:pt>
                <c:pt idx="18193">
                  <c:v>1.843143E-5</c:v>
                </c:pt>
                <c:pt idx="18194">
                  <c:v>1.843066E-5</c:v>
                </c:pt>
                <c:pt idx="18195">
                  <c:v>1.843008E-5</c:v>
                </c:pt>
                <c:pt idx="18196">
                  <c:v>1.8429560000000001E-5</c:v>
                </c:pt>
                <c:pt idx="18197">
                  <c:v>1.842858E-5</c:v>
                </c:pt>
                <c:pt idx="18198">
                  <c:v>1.8428079999999999E-5</c:v>
                </c:pt>
                <c:pt idx="18199">
                  <c:v>1.842727E-5</c:v>
                </c:pt>
                <c:pt idx="18200">
                  <c:v>1.8426610000000001E-5</c:v>
                </c:pt>
                <c:pt idx="18201">
                  <c:v>1.8426129999999998E-5</c:v>
                </c:pt>
                <c:pt idx="18202">
                  <c:v>1.8425219999999999E-5</c:v>
                </c:pt>
                <c:pt idx="18203">
                  <c:v>1.8424629999999998E-5</c:v>
                </c:pt>
                <c:pt idx="18204">
                  <c:v>1.8424180000000001E-5</c:v>
                </c:pt>
                <c:pt idx="18205">
                  <c:v>1.8423329999999999E-5</c:v>
                </c:pt>
                <c:pt idx="18206">
                  <c:v>1.842257E-5</c:v>
                </c:pt>
                <c:pt idx="18207">
                  <c:v>1.8418170000000001E-5</c:v>
                </c:pt>
                <c:pt idx="18208">
                  <c:v>1.8418180000000001E-5</c:v>
                </c:pt>
                <c:pt idx="18209">
                  <c:v>1.8417459999999998E-5</c:v>
                </c:pt>
                <c:pt idx="18210">
                  <c:v>1.8417029999999999E-5</c:v>
                </c:pt>
                <c:pt idx="18211">
                  <c:v>1.8416359999999999E-5</c:v>
                </c:pt>
                <c:pt idx="18212">
                  <c:v>1.8415660000000001E-5</c:v>
                </c:pt>
                <c:pt idx="18213">
                  <c:v>1.841497E-5</c:v>
                </c:pt>
                <c:pt idx="18214">
                  <c:v>1.8414310000000002E-5</c:v>
                </c:pt>
                <c:pt idx="18215">
                  <c:v>1.8413639999999999E-5</c:v>
                </c:pt>
                <c:pt idx="18216">
                  <c:v>1.8413000000000001E-5</c:v>
                </c:pt>
                <c:pt idx="18217">
                  <c:v>1.841254E-5</c:v>
                </c:pt>
                <c:pt idx="18218">
                  <c:v>1.8411730000000001E-5</c:v>
                </c:pt>
                <c:pt idx="18219">
                  <c:v>1.8411010000000001E-5</c:v>
                </c:pt>
                <c:pt idx="18220">
                  <c:v>1.8410340000000002E-5</c:v>
                </c:pt>
                <c:pt idx="18221">
                  <c:v>1.840959E-5</c:v>
                </c:pt>
                <c:pt idx="18222">
                  <c:v>1.8409210000000001E-5</c:v>
                </c:pt>
                <c:pt idx="18223">
                  <c:v>1.8408640000000001E-5</c:v>
                </c:pt>
                <c:pt idx="18224">
                  <c:v>1.8407779999999999E-5</c:v>
                </c:pt>
                <c:pt idx="18225">
                  <c:v>1.8407140000000001E-5</c:v>
                </c:pt>
                <c:pt idx="18226">
                  <c:v>1.8406460000000001E-5</c:v>
                </c:pt>
                <c:pt idx="18227">
                  <c:v>1.8405739999999998E-5</c:v>
                </c:pt>
                <c:pt idx="18228">
                  <c:v>1.8405069999999999E-5</c:v>
                </c:pt>
                <c:pt idx="18229">
                  <c:v>1.8404470000000001E-5</c:v>
                </c:pt>
                <c:pt idx="18230">
                  <c:v>1.8403769999999999E-5</c:v>
                </c:pt>
                <c:pt idx="18231">
                  <c:v>1.840305E-5</c:v>
                </c:pt>
                <c:pt idx="18232">
                  <c:v>1.8402480000000001E-5</c:v>
                </c:pt>
                <c:pt idx="18233">
                  <c:v>1.8401579999999999E-5</c:v>
                </c:pt>
                <c:pt idx="18234">
                  <c:v>1.8400809999999999E-5</c:v>
                </c:pt>
                <c:pt idx="18235">
                  <c:v>1.8400160000000001E-5</c:v>
                </c:pt>
                <c:pt idx="18236">
                  <c:v>1.8399499999999999E-5</c:v>
                </c:pt>
                <c:pt idx="18237">
                  <c:v>1.839894E-5</c:v>
                </c:pt>
                <c:pt idx="18238">
                  <c:v>1.83984E-5</c:v>
                </c:pt>
                <c:pt idx="18239">
                  <c:v>1.8397569999999999E-5</c:v>
                </c:pt>
                <c:pt idx="18240">
                  <c:v>1.83969E-5</c:v>
                </c:pt>
                <c:pt idx="18241">
                  <c:v>1.8396159999999999E-5</c:v>
                </c:pt>
                <c:pt idx="18242">
                  <c:v>1.8395579999999999E-5</c:v>
                </c:pt>
                <c:pt idx="18243">
                  <c:v>1.839491E-5</c:v>
                </c:pt>
                <c:pt idx="18244">
                  <c:v>1.8394069999999999E-5</c:v>
                </c:pt>
                <c:pt idx="18245">
                  <c:v>1.8393340000000002E-5</c:v>
                </c:pt>
                <c:pt idx="18246">
                  <c:v>1.8389239999999999E-5</c:v>
                </c:pt>
                <c:pt idx="18247">
                  <c:v>1.8389239999999999E-5</c:v>
                </c:pt>
                <c:pt idx="18248">
                  <c:v>1.8388559999999999E-5</c:v>
                </c:pt>
                <c:pt idx="18249">
                  <c:v>1.8387819999999998E-5</c:v>
                </c:pt>
                <c:pt idx="18250">
                  <c:v>1.8387249999999999E-5</c:v>
                </c:pt>
                <c:pt idx="18251">
                  <c:v>1.8386559999999998E-5</c:v>
                </c:pt>
                <c:pt idx="18252">
                  <c:v>1.838615E-5</c:v>
                </c:pt>
                <c:pt idx="18253">
                  <c:v>1.838542E-5</c:v>
                </c:pt>
                <c:pt idx="18254">
                  <c:v>1.8384760000000001E-5</c:v>
                </c:pt>
                <c:pt idx="18255">
                  <c:v>1.8384099999999999E-5</c:v>
                </c:pt>
                <c:pt idx="18256">
                  <c:v>1.8383329999999999E-5</c:v>
                </c:pt>
                <c:pt idx="18257">
                  <c:v>1.8382889999999999E-5</c:v>
                </c:pt>
                <c:pt idx="18258">
                  <c:v>1.838237E-5</c:v>
                </c:pt>
                <c:pt idx="18259">
                  <c:v>1.8381760000000001E-5</c:v>
                </c:pt>
                <c:pt idx="18260">
                  <c:v>1.8380890000000001E-5</c:v>
                </c:pt>
                <c:pt idx="18261">
                  <c:v>1.838038E-5</c:v>
                </c:pt>
                <c:pt idx="18262">
                  <c:v>1.8379290000000001E-5</c:v>
                </c:pt>
                <c:pt idx="18263">
                  <c:v>1.8378959999999999E-5</c:v>
                </c:pt>
                <c:pt idx="18264">
                  <c:v>1.8378389999999999E-5</c:v>
                </c:pt>
                <c:pt idx="18265">
                  <c:v>1.837753E-5</c:v>
                </c:pt>
                <c:pt idx="18266">
                  <c:v>1.8377110000000001E-5</c:v>
                </c:pt>
                <c:pt idx="18267">
                  <c:v>1.8376199999999999E-5</c:v>
                </c:pt>
                <c:pt idx="18268">
                  <c:v>1.8375479999999999E-5</c:v>
                </c:pt>
                <c:pt idx="18269">
                  <c:v>1.8375030000000002E-5</c:v>
                </c:pt>
                <c:pt idx="18270">
                  <c:v>1.8374290000000001E-5</c:v>
                </c:pt>
                <c:pt idx="18271">
                  <c:v>1.8373539999999999E-5</c:v>
                </c:pt>
                <c:pt idx="18272">
                  <c:v>1.8372950000000002E-5</c:v>
                </c:pt>
                <c:pt idx="18273">
                  <c:v>1.8372139999999999E-5</c:v>
                </c:pt>
                <c:pt idx="18274">
                  <c:v>1.837142E-5</c:v>
                </c:pt>
                <c:pt idx="18275">
                  <c:v>1.8370829999999999E-5</c:v>
                </c:pt>
                <c:pt idx="18276">
                  <c:v>1.8370280000000001E-5</c:v>
                </c:pt>
                <c:pt idx="18277">
                  <c:v>1.8369640000000001E-5</c:v>
                </c:pt>
                <c:pt idx="18278">
                  <c:v>1.836891E-5</c:v>
                </c:pt>
                <c:pt idx="18279">
                  <c:v>1.8368069999999999E-5</c:v>
                </c:pt>
                <c:pt idx="18280">
                  <c:v>1.836726E-5</c:v>
                </c:pt>
                <c:pt idx="18281">
                  <c:v>1.8366540000000001E-5</c:v>
                </c:pt>
                <c:pt idx="18282">
                  <c:v>1.8366E-5</c:v>
                </c:pt>
                <c:pt idx="18283">
                  <c:v>1.8365150000000002E-5</c:v>
                </c:pt>
                <c:pt idx="18284">
                  <c:v>1.8364489999999999E-5</c:v>
                </c:pt>
                <c:pt idx="18285">
                  <c:v>1.8363709999999999E-5</c:v>
                </c:pt>
                <c:pt idx="18286">
                  <c:v>1.835994E-5</c:v>
                </c:pt>
                <c:pt idx="18287">
                  <c:v>1.835985E-5</c:v>
                </c:pt>
                <c:pt idx="18288">
                  <c:v>1.8359280000000001E-5</c:v>
                </c:pt>
                <c:pt idx="18289">
                  <c:v>1.83585E-5</c:v>
                </c:pt>
                <c:pt idx="18290">
                  <c:v>1.8357970000000001E-5</c:v>
                </c:pt>
                <c:pt idx="18291">
                  <c:v>1.8357300000000001E-5</c:v>
                </c:pt>
                <c:pt idx="18292">
                  <c:v>1.8356860000000001E-5</c:v>
                </c:pt>
                <c:pt idx="18293">
                  <c:v>1.835593E-5</c:v>
                </c:pt>
                <c:pt idx="18294">
                  <c:v>1.83554E-5</c:v>
                </c:pt>
                <c:pt idx="18295">
                  <c:v>1.835466E-5</c:v>
                </c:pt>
                <c:pt idx="18296">
                  <c:v>1.8354109999999998E-5</c:v>
                </c:pt>
                <c:pt idx="18297">
                  <c:v>1.8353430000000002E-5</c:v>
                </c:pt>
                <c:pt idx="18298">
                  <c:v>1.8352980000000001E-5</c:v>
                </c:pt>
                <c:pt idx="18299">
                  <c:v>1.8352170000000002E-5</c:v>
                </c:pt>
                <c:pt idx="18300">
                  <c:v>1.835156E-5</c:v>
                </c:pt>
                <c:pt idx="18301">
                  <c:v>1.835065E-5</c:v>
                </c:pt>
                <c:pt idx="18302">
                  <c:v>1.8350049999999999E-5</c:v>
                </c:pt>
                <c:pt idx="18303">
                  <c:v>1.8349419999999999E-5</c:v>
                </c:pt>
                <c:pt idx="18304">
                  <c:v>1.834876E-5</c:v>
                </c:pt>
                <c:pt idx="18305">
                  <c:v>1.8348050000000001E-5</c:v>
                </c:pt>
                <c:pt idx="18306">
                  <c:v>1.8347410000000001E-5</c:v>
                </c:pt>
                <c:pt idx="18307">
                  <c:v>1.8346890000000001E-5</c:v>
                </c:pt>
                <c:pt idx="18308">
                  <c:v>1.8346260000000001E-5</c:v>
                </c:pt>
                <c:pt idx="18309">
                  <c:v>1.8345680000000002E-5</c:v>
                </c:pt>
                <c:pt idx="18310">
                  <c:v>1.834489E-5</c:v>
                </c:pt>
                <c:pt idx="18311">
                  <c:v>1.8344139999999999E-5</c:v>
                </c:pt>
                <c:pt idx="18312">
                  <c:v>1.8343519999999999E-5</c:v>
                </c:pt>
                <c:pt idx="18313">
                  <c:v>1.8342789999999999E-5</c:v>
                </c:pt>
                <c:pt idx="18314">
                  <c:v>1.8342140000000001E-5</c:v>
                </c:pt>
                <c:pt idx="18315">
                  <c:v>1.834154E-5</c:v>
                </c:pt>
                <c:pt idx="18316">
                  <c:v>1.8340799999999999E-5</c:v>
                </c:pt>
                <c:pt idx="18317">
                  <c:v>1.8339879999999999E-5</c:v>
                </c:pt>
                <c:pt idx="18318">
                  <c:v>1.8339439999999999E-5</c:v>
                </c:pt>
                <c:pt idx="18319">
                  <c:v>1.8338569999999999E-5</c:v>
                </c:pt>
                <c:pt idx="18320">
                  <c:v>1.8337930000000001E-5</c:v>
                </c:pt>
                <c:pt idx="18321">
                  <c:v>1.8337190000000001E-5</c:v>
                </c:pt>
                <c:pt idx="18322">
                  <c:v>1.8336529999999998E-5</c:v>
                </c:pt>
                <c:pt idx="18323">
                  <c:v>1.833587E-5</c:v>
                </c:pt>
                <c:pt idx="18324">
                  <c:v>1.833529E-5</c:v>
                </c:pt>
                <c:pt idx="18325">
                  <c:v>1.833433E-5</c:v>
                </c:pt>
                <c:pt idx="18326">
                  <c:v>1.8330570000000002E-5</c:v>
                </c:pt>
                <c:pt idx="18327">
                  <c:v>1.833069E-5</c:v>
                </c:pt>
                <c:pt idx="18328">
                  <c:v>1.8330039999999998E-5</c:v>
                </c:pt>
                <c:pt idx="18329">
                  <c:v>1.832938E-5</c:v>
                </c:pt>
                <c:pt idx="18330">
                  <c:v>1.8328730000000002E-5</c:v>
                </c:pt>
                <c:pt idx="18331">
                  <c:v>1.8327919999999999E-5</c:v>
                </c:pt>
                <c:pt idx="18332">
                  <c:v>1.832725E-5</c:v>
                </c:pt>
                <c:pt idx="18333">
                  <c:v>1.8326699999999999E-5</c:v>
                </c:pt>
                <c:pt idx="18334">
                  <c:v>1.832609E-5</c:v>
                </c:pt>
                <c:pt idx="18335">
                  <c:v>1.8325489999999999E-5</c:v>
                </c:pt>
                <c:pt idx="18336">
                  <c:v>1.8324819999999999E-5</c:v>
                </c:pt>
                <c:pt idx="18337">
                  <c:v>1.832396E-5</c:v>
                </c:pt>
                <c:pt idx="18338">
                  <c:v>1.8323649999999999E-5</c:v>
                </c:pt>
                <c:pt idx="18339">
                  <c:v>1.832294E-5</c:v>
                </c:pt>
                <c:pt idx="18340">
                  <c:v>1.832197E-5</c:v>
                </c:pt>
                <c:pt idx="18341">
                  <c:v>1.832149E-5</c:v>
                </c:pt>
                <c:pt idx="18342">
                  <c:v>1.8320839999999999E-5</c:v>
                </c:pt>
                <c:pt idx="18343">
                  <c:v>1.8320159999999998E-5</c:v>
                </c:pt>
                <c:pt idx="18344">
                  <c:v>1.83196E-5</c:v>
                </c:pt>
                <c:pt idx="18345">
                  <c:v>1.8318700000000001E-5</c:v>
                </c:pt>
                <c:pt idx="18346">
                  <c:v>1.8318110000000001E-5</c:v>
                </c:pt>
                <c:pt idx="18347">
                  <c:v>1.8317359999999999E-5</c:v>
                </c:pt>
                <c:pt idx="18348">
                  <c:v>1.8316760000000001E-5</c:v>
                </c:pt>
                <c:pt idx="18349">
                  <c:v>1.8316220000000001E-5</c:v>
                </c:pt>
                <c:pt idx="18350">
                  <c:v>1.8315519999999999E-5</c:v>
                </c:pt>
                <c:pt idx="18351">
                  <c:v>1.8314649999999999E-5</c:v>
                </c:pt>
                <c:pt idx="18352">
                  <c:v>1.8314119999999999E-5</c:v>
                </c:pt>
                <c:pt idx="18353">
                  <c:v>1.83135E-5</c:v>
                </c:pt>
                <c:pt idx="18354">
                  <c:v>1.831268E-5</c:v>
                </c:pt>
                <c:pt idx="18355">
                  <c:v>1.831219E-5</c:v>
                </c:pt>
                <c:pt idx="18356">
                  <c:v>1.8311299999999999E-5</c:v>
                </c:pt>
                <c:pt idx="18357">
                  <c:v>1.831054E-5</c:v>
                </c:pt>
                <c:pt idx="18358">
                  <c:v>1.8309780000000001E-5</c:v>
                </c:pt>
                <c:pt idx="18359">
                  <c:v>1.8309260000000002E-5</c:v>
                </c:pt>
                <c:pt idx="18360">
                  <c:v>1.8308530000000001E-5</c:v>
                </c:pt>
                <c:pt idx="18361">
                  <c:v>1.8307719999999999E-5</c:v>
                </c:pt>
                <c:pt idx="18362">
                  <c:v>1.83072E-5</c:v>
                </c:pt>
                <c:pt idx="18363">
                  <c:v>1.8306300000000001E-5</c:v>
                </c:pt>
                <c:pt idx="18364">
                  <c:v>1.8305689999999999E-5</c:v>
                </c:pt>
                <c:pt idx="18365">
                  <c:v>1.8305009999999999E-5</c:v>
                </c:pt>
                <c:pt idx="18366">
                  <c:v>1.830124E-5</c:v>
                </c:pt>
                <c:pt idx="18367">
                  <c:v>1.8301310000000001E-5</c:v>
                </c:pt>
                <c:pt idx="18368">
                  <c:v>1.8300770000000001E-5</c:v>
                </c:pt>
                <c:pt idx="18369">
                  <c:v>1.8299950000000001E-5</c:v>
                </c:pt>
                <c:pt idx="18370">
                  <c:v>1.8299370000000001E-5</c:v>
                </c:pt>
                <c:pt idx="18371">
                  <c:v>1.829887E-5</c:v>
                </c:pt>
                <c:pt idx="18372">
                  <c:v>1.8298160000000001E-5</c:v>
                </c:pt>
                <c:pt idx="18373">
                  <c:v>1.829742E-5</c:v>
                </c:pt>
                <c:pt idx="18374">
                  <c:v>1.8296829999999999E-5</c:v>
                </c:pt>
                <c:pt idx="18375">
                  <c:v>1.8296189999999999E-5</c:v>
                </c:pt>
                <c:pt idx="18376">
                  <c:v>1.8295650000000002E-5</c:v>
                </c:pt>
                <c:pt idx="18377">
                  <c:v>1.8294860000000001E-5</c:v>
                </c:pt>
                <c:pt idx="18378">
                  <c:v>1.8294299999999999E-5</c:v>
                </c:pt>
                <c:pt idx="18379">
                  <c:v>1.829354E-5</c:v>
                </c:pt>
                <c:pt idx="18380">
                  <c:v>1.8292799999999999E-5</c:v>
                </c:pt>
                <c:pt idx="18381">
                  <c:v>1.829229E-5</c:v>
                </c:pt>
                <c:pt idx="18382">
                  <c:v>1.8291729999999998E-5</c:v>
                </c:pt>
                <c:pt idx="18383">
                  <c:v>1.8291050000000002E-5</c:v>
                </c:pt>
                <c:pt idx="18384">
                  <c:v>1.8290410000000001E-5</c:v>
                </c:pt>
                <c:pt idx="18385">
                  <c:v>1.8289659999999999E-5</c:v>
                </c:pt>
                <c:pt idx="18386">
                  <c:v>1.8289150000000001E-5</c:v>
                </c:pt>
                <c:pt idx="18387">
                  <c:v>1.8288480000000001E-5</c:v>
                </c:pt>
                <c:pt idx="18388">
                  <c:v>1.8287329999999999E-5</c:v>
                </c:pt>
                <c:pt idx="18389">
                  <c:v>1.8286920000000001E-5</c:v>
                </c:pt>
                <c:pt idx="18390">
                  <c:v>1.828613E-5</c:v>
                </c:pt>
                <c:pt idx="18391">
                  <c:v>1.8285480000000002E-5</c:v>
                </c:pt>
                <c:pt idx="18392">
                  <c:v>1.8284980000000001E-5</c:v>
                </c:pt>
                <c:pt idx="18393">
                  <c:v>1.8284179999999999E-5</c:v>
                </c:pt>
                <c:pt idx="18394">
                  <c:v>1.8283449999999999E-5</c:v>
                </c:pt>
                <c:pt idx="18395">
                  <c:v>1.8282829999999999E-5</c:v>
                </c:pt>
                <c:pt idx="18396">
                  <c:v>1.828182E-5</c:v>
                </c:pt>
                <c:pt idx="18397">
                  <c:v>1.828143E-5</c:v>
                </c:pt>
                <c:pt idx="18398">
                  <c:v>1.8280480000000001E-5</c:v>
                </c:pt>
                <c:pt idx="18399">
                  <c:v>1.827994E-5</c:v>
                </c:pt>
                <c:pt idx="18400">
                  <c:v>1.82793E-5</c:v>
                </c:pt>
                <c:pt idx="18401">
                  <c:v>1.827838E-5</c:v>
                </c:pt>
                <c:pt idx="18402">
                  <c:v>1.827761E-5</c:v>
                </c:pt>
                <c:pt idx="18403">
                  <c:v>1.8277009999999999E-5</c:v>
                </c:pt>
                <c:pt idx="18404">
                  <c:v>1.8276339999999999E-5</c:v>
                </c:pt>
                <c:pt idx="18405">
                  <c:v>1.827557E-5</c:v>
                </c:pt>
                <c:pt idx="18406">
                  <c:v>1.8274910000000001E-5</c:v>
                </c:pt>
                <c:pt idx="18407">
                  <c:v>1.8271280000000001E-5</c:v>
                </c:pt>
                <c:pt idx="18408">
                  <c:v>1.8271589999999999E-5</c:v>
                </c:pt>
                <c:pt idx="18409">
                  <c:v>1.8270959999999999E-5</c:v>
                </c:pt>
                <c:pt idx="18410">
                  <c:v>1.8270260000000001E-5</c:v>
                </c:pt>
                <c:pt idx="18411">
                  <c:v>1.8269559999999999E-5</c:v>
                </c:pt>
                <c:pt idx="18412">
                  <c:v>1.826908E-5</c:v>
                </c:pt>
                <c:pt idx="18413">
                  <c:v>1.8268330000000001E-5</c:v>
                </c:pt>
                <c:pt idx="18414">
                  <c:v>1.8267719999999999E-5</c:v>
                </c:pt>
                <c:pt idx="18415">
                  <c:v>1.826725E-5</c:v>
                </c:pt>
                <c:pt idx="18416">
                  <c:v>1.8266390000000001E-5</c:v>
                </c:pt>
                <c:pt idx="18417">
                  <c:v>1.826574E-5</c:v>
                </c:pt>
                <c:pt idx="18418">
                  <c:v>1.826502E-5</c:v>
                </c:pt>
                <c:pt idx="18419">
                  <c:v>1.8264569999999999E-5</c:v>
                </c:pt>
                <c:pt idx="18420">
                  <c:v>1.8263839999999999E-5</c:v>
                </c:pt>
                <c:pt idx="18421">
                  <c:v>1.8263240000000001E-5</c:v>
                </c:pt>
                <c:pt idx="18422">
                  <c:v>1.8262539999999999E-5</c:v>
                </c:pt>
                <c:pt idx="18423">
                  <c:v>1.8261650000000002E-5</c:v>
                </c:pt>
                <c:pt idx="18424">
                  <c:v>1.8261169999999998E-5</c:v>
                </c:pt>
                <c:pt idx="18425">
                  <c:v>1.8260440000000002E-5</c:v>
                </c:pt>
                <c:pt idx="18426">
                  <c:v>1.8259769999999999E-5</c:v>
                </c:pt>
                <c:pt idx="18427">
                  <c:v>1.8259270000000001E-5</c:v>
                </c:pt>
                <c:pt idx="18428">
                  <c:v>1.8258459999999999E-5</c:v>
                </c:pt>
                <c:pt idx="18429">
                  <c:v>1.8257889999999999E-5</c:v>
                </c:pt>
                <c:pt idx="18430">
                  <c:v>1.8257180000000001E-5</c:v>
                </c:pt>
                <c:pt idx="18431">
                  <c:v>1.82565E-5</c:v>
                </c:pt>
                <c:pt idx="18432">
                  <c:v>1.8255790000000002E-5</c:v>
                </c:pt>
                <c:pt idx="18433">
                  <c:v>1.825485E-5</c:v>
                </c:pt>
                <c:pt idx="18434">
                  <c:v>1.825417E-5</c:v>
                </c:pt>
                <c:pt idx="18435">
                  <c:v>1.8253579999999999E-5</c:v>
                </c:pt>
                <c:pt idx="18436">
                  <c:v>1.8253079999999998E-5</c:v>
                </c:pt>
                <c:pt idx="18437">
                  <c:v>1.825247E-5</c:v>
                </c:pt>
                <c:pt idx="18438">
                  <c:v>1.8251570000000001E-5</c:v>
                </c:pt>
                <c:pt idx="18439">
                  <c:v>1.825088E-5</c:v>
                </c:pt>
                <c:pt idx="18440">
                  <c:v>1.8250160000000001E-5</c:v>
                </c:pt>
                <c:pt idx="18441">
                  <c:v>1.824937E-5</c:v>
                </c:pt>
                <c:pt idx="18442">
                  <c:v>1.8248610000000001E-5</c:v>
                </c:pt>
                <c:pt idx="18443">
                  <c:v>1.824812E-5</c:v>
                </c:pt>
                <c:pt idx="18444">
                  <c:v>1.824754E-5</c:v>
                </c:pt>
                <c:pt idx="18445">
                  <c:v>1.824656E-5</c:v>
                </c:pt>
                <c:pt idx="18446">
                  <c:v>1.824603E-5</c:v>
                </c:pt>
                <c:pt idx="18447">
                  <c:v>1.82453E-5</c:v>
                </c:pt>
                <c:pt idx="18448">
                  <c:v>1.8241740000000001E-5</c:v>
                </c:pt>
                <c:pt idx="18449">
                  <c:v>1.824221E-5</c:v>
                </c:pt>
                <c:pt idx="18450">
                  <c:v>1.8241390000000001E-5</c:v>
                </c:pt>
                <c:pt idx="18451">
                  <c:v>1.8240670000000001E-5</c:v>
                </c:pt>
                <c:pt idx="18452">
                  <c:v>1.8240180000000001E-5</c:v>
                </c:pt>
                <c:pt idx="18453">
                  <c:v>1.8239529999999999E-5</c:v>
                </c:pt>
                <c:pt idx="18454">
                  <c:v>1.823877E-5</c:v>
                </c:pt>
                <c:pt idx="18455">
                  <c:v>1.8238129999999999E-5</c:v>
                </c:pt>
                <c:pt idx="18456">
                  <c:v>1.8237480000000001E-5</c:v>
                </c:pt>
                <c:pt idx="18457">
                  <c:v>1.8236809999999999E-5</c:v>
                </c:pt>
                <c:pt idx="18458">
                  <c:v>1.8236329999999999E-5</c:v>
                </c:pt>
                <c:pt idx="18459">
                  <c:v>1.823519E-5</c:v>
                </c:pt>
                <c:pt idx="18460">
                  <c:v>1.823455E-5</c:v>
                </c:pt>
                <c:pt idx="18461">
                  <c:v>1.823393E-5</c:v>
                </c:pt>
                <c:pt idx="18462">
                  <c:v>1.8233260000000001E-5</c:v>
                </c:pt>
                <c:pt idx="18463">
                  <c:v>1.823281E-5</c:v>
                </c:pt>
                <c:pt idx="18464">
                  <c:v>1.8232059999999998E-5</c:v>
                </c:pt>
                <c:pt idx="18465">
                  <c:v>1.8231230000000001E-5</c:v>
                </c:pt>
                <c:pt idx="18466">
                  <c:v>1.8230460000000002E-5</c:v>
                </c:pt>
                <c:pt idx="18467">
                  <c:v>1.8229960000000001E-5</c:v>
                </c:pt>
                <c:pt idx="18468">
                  <c:v>1.8229340000000001E-5</c:v>
                </c:pt>
                <c:pt idx="18469">
                  <c:v>1.82286E-5</c:v>
                </c:pt>
                <c:pt idx="18470">
                  <c:v>1.8228030000000001E-5</c:v>
                </c:pt>
                <c:pt idx="18471">
                  <c:v>1.822719E-5</c:v>
                </c:pt>
                <c:pt idx="18472">
                  <c:v>1.822642E-5</c:v>
                </c:pt>
                <c:pt idx="18473">
                  <c:v>1.8225750000000001E-5</c:v>
                </c:pt>
                <c:pt idx="18474">
                  <c:v>1.8225130000000001E-5</c:v>
                </c:pt>
                <c:pt idx="18475">
                  <c:v>1.822438E-5</c:v>
                </c:pt>
                <c:pt idx="18476">
                  <c:v>1.8223770000000001E-5</c:v>
                </c:pt>
                <c:pt idx="18477">
                  <c:v>1.822283E-5</c:v>
                </c:pt>
                <c:pt idx="18478">
                  <c:v>1.82224E-5</c:v>
                </c:pt>
                <c:pt idx="18479">
                  <c:v>1.822162E-5</c:v>
                </c:pt>
                <c:pt idx="18480">
                  <c:v>1.8220829999999999E-5</c:v>
                </c:pt>
                <c:pt idx="18481">
                  <c:v>1.8220040000000001E-5</c:v>
                </c:pt>
                <c:pt idx="18482">
                  <c:v>1.8219179999999999E-5</c:v>
                </c:pt>
                <c:pt idx="18483">
                  <c:v>1.8218799999999999E-5</c:v>
                </c:pt>
                <c:pt idx="18484">
                  <c:v>1.8217929999999999E-5</c:v>
                </c:pt>
                <c:pt idx="18485">
                  <c:v>1.8217349999999999E-5</c:v>
                </c:pt>
                <c:pt idx="18486">
                  <c:v>1.8216369999999999E-5</c:v>
                </c:pt>
                <c:pt idx="18487">
                  <c:v>1.8215770000000001E-5</c:v>
                </c:pt>
                <c:pt idx="18488">
                  <c:v>1.8215250000000001E-5</c:v>
                </c:pt>
                <c:pt idx="18489">
                  <c:v>1.82144E-5</c:v>
                </c:pt>
                <c:pt idx="18490">
                  <c:v>1.8211139999999999E-5</c:v>
                </c:pt>
                <c:pt idx="18491">
                  <c:v>1.8211660000000001E-5</c:v>
                </c:pt>
                <c:pt idx="18492">
                  <c:v>1.8210899999999999E-5</c:v>
                </c:pt>
                <c:pt idx="18493">
                  <c:v>1.8210119999999998E-5</c:v>
                </c:pt>
                <c:pt idx="18494">
                  <c:v>1.820951E-5</c:v>
                </c:pt>
                <c:pt idx="18495">
                  <c:v>1.820874E-5</c:v>
                </c:pt>
                <c:pt idx="18496">
                  <c:v>1.8208220000000001E-5</c:v>
                </c:pt>
                <c:pt idx="18497">
                  <c:v>1.8207759999999999E-5</c:v>
                </c:pt>
                <c:pt idx="18498">
                  <c:v>1.8206810000000001E-5</c:v>
                </c:pt>
                <c:pt idx="18499">
                  <c:v>1.820608E-5</c:v>
                </c:pt>
                <c:pt idx="18500">
                  <c:v>1.8205579999999999E-5</c:v>
                </c:pt>
                <c:pt idx="18501">
                  <c:v>1.8204939999999999E-5</c:v>
                </c:pt>
                <c:pt idx="18502">
                  <c:v>1.8204490000000001E-5</c:v>
                </c:pt>
                <c:pt idx="18503">
                  <c:v>1.82037E-5</c:v>
                </c:pt>
                <c:pt idx="18504">
                  <c:v>1.820303E-5</c:v>
                </c:pt>
                <c:pt idx="18505">
                  <c:v>1.8202289999999999E-5</c:v>
                </c:pt>
                <c:pt idx="18506">
                  <c:v>1.8201540000000001E-5</c:v>
                </c:pt>
                <c:pt idx="18507">
                  <c:v>1.820094E-5</c:v>
                </c:pt>
                <c:pt idx="18508">
                  <c:v>1.8200420000000001E-5</c:v>
                </c:pt>
                <c:pt idx="18509">
                  <c:v>1.819987E-5</c:v>
                </c:pt>
                <c:pt idx="18510">
                  <c:v>1.8198920000000001E-5</c:v>
                </c:pt>
                <c:pt idx="18511">
                  <c:v>1.8198259999999999E-5</c:v>
                </c:pt>
                <c:pt idx="18512">
                  <c:v>1.8197389999999999E-5</c:v>
                </c:pt>
                <c:pt idx="18513">
                  <c:v>1.8196930000000001E-5</c:v>
                </c:pt>
                <c:pt idx="18514">
                  <c:v>1.8196179999999999E-5</c:v>
                </c:pt>
                <c:pt idx="18515">
                  <c:v>1.819547E-5</c:v>
                </c:pt>
                <c:pt idx="18516">
                  <c:v>1.819484E-5</c:v>
                </c:pt>
                <c:pt idx="18517">
                  <c:v>1.8194030000000001E-5</c:v>
                </c:pt>
                <c:pt idx="18518">
                  <c:v>1.8193409999999998E-5</c:v>
                </c:pt>
                <c:pt idx="18519">
                  <c:v>1.8192689999999999E-5</c:v>
                </c:pt>
                <c:pt idx="18520">
                  <c:v>1.8191919999999999E-5</c:v>
                </c:pt>
                <c:pt idx="18521">
                  <c:v>1.8191239999999999E-5</c:v>
                </c:pt>
                <c:pt idx="18522">
                  <c:v>1.819058E-5</c:v>
                </c:pt>
                <c:pt idx="18523">
                  <c:v>1.8189879999999999E-5</c:v>
                </c:pt>
                <c:pt idx="18524">
                  <c:v>1.8189140000000001E-5</c:v>
                </c:pt>
                <c:pt idx="18525">
                  <c:v>1.8188229999999998E-5</c:v>
                </c:pt>
                <c:pt idx="18526">
                  <c:v>1.8187599999999998E-5</c:v>
                </c:pt>
                <c:pt idx="18527">
                  <c:v>1.8186729999999999E-5</c:v>
                </c:pt>
                <c:pt idx="18528">
                  <c:v>1.8186209999999999E-5</c:v>
                </c:pt>
                <c:pt idx="18529">
                  <c:v>1.8185529999999999E-5</c:v>
                </c:pt>
                <c:pt idx="18530">
                  <c:v>1.8184799999999999E-5</c:v>
                </c:pt>
                <c:pt idx="18531">
                  <c:v>1.8184159999999998E-5</c:v>
                </c:pt>
                <c:pt idx="18532">
                  <c:v>1.818099E-5</c:v>
                </c:pt>
                <c:pt idx="18533">
                  <c:v>1.8181559999999999E-5</c:v>
                </c:pt>
                <c:pt idx="18534">
                  <c:v>1.8180769999999998E-5</c:v>
                </c:pt>
                <c:pt idx="18535">
                  <c:v>1.8180239999999999E-5</c:v>
                </c:pt>
                <c:pt idx="18536">
                  <c:v>1.8179310000000001E-5</c:v>
                </c:pt>
                <c:pt idx="18537">
                  <c:v>1.817856E-5</c:v>
                </c:pt>
                <c:pt idx="18538">
                  <c:v>1.817803E-5</c:v>
                </c:pt>
                <c:pt idx="18539">
                  <c:v>1.8177280000000002E-5</c:v>
                </c:pt>
                <c:pt idx="18540">
                  <c:v>1.8176700000000002E-5</c:v>
                </c:pt>
                <c:pt idx="18541">
                  <c:v>1.817604E-5</c:v>
                </c:pt>
                <c:pt idx="18542">
                  <c:v>1.817551E-5</c:v>
                </c:pt>
                <c:pt idx="18543">
                  <c:v>1.817489E-5</c:v>
                </c:pt>
                <c:pt idx="18544">
                  <c:v>1.817421E-5</c:v>
                </c:pt>
                <c:pt idx="18545">
                  <c:v>1.817324E-5</c:v>
                </c:pt>
                <c:pt idx="18546">
                  <c:v>1.8172810000000001E-5</c:v>
                </c:pt>
                <c:pt idx="18547">
                  <c:v>1.8172050000000002E-5</c:v>
                </c:pt>
                <c:pt idx="18548">
                  <c:v>1.817139E-5</c:v>
                </c:pt>
                <c:pt idx="18549">
                  <c:v>1.8170709999999999E-5</c:v>
                </c:pt>
                <c:pt idx="18550">
                  <c:v>1.8170169999999999E-5</c:v>
                </c:pt>
                <c:pt idx="18551">
                  <c:v>1.816941E-5</c:v>
                </c:pt>
                <c:pt idx="18552">
                  <c:v>1.8168790000000001E-5</c:v>
                </c:pt>
                <c:pt idx="18553">
                  <c:v>1.8168039999999999E-5</c:v>
                </c:pt>
                <c:pt idx="18554">
                  <c:v>1.8167490000000001E-5</c:v>
                </c:pt>
                <c:pt idx="18555">
                  <c:v>1.8166679999999999E-5</c:v>
                </c:pt>
                <c:pt idx="18556">
                  <c:v>1.8166109999999999E-5</c:v>
                </c:pt>
                <c:pt idx="18557">
                  <c:v>1.8165410000000001E-5</c:v>
                </c:pt>
                <c:pt idx="18558">
                  <c:v>1.8164449999999999E-5</c:v>
                </c:pt>
                <c:pt idx="18559">
                  <c:v>1.81637E-5</c:v>
                </c:pt>
                <c:pt idx="18560">
                  <c:v>1.8163189999999998E-5</c:v>
                </c:pt>
                <c:pt idx="18561">
                  <c:v>1.8162500000000001E-5</c:v>
                </c:pt>
                <c:pt idx="18562">
                  <c:v>1.8161870000000001E-5</c:v>
                </c:pt>
                <c:pt idx="18563">
                  <c:v>1.8161040000000001E-5</c:v>
                </c:pt>
                <c:pt idx="18564">
                  <c:v>1.8160239999999999E-5</c:v>
                </c:pt>
                <c:pt idx="18565">
                  <c:v>1.8159490000000001E-5</c:v>
                </c:pt>
                <c:pt idx="18566">
                  <c:v>1.815895E-5</c:v>
                </c:pt>
                <c:pt idx="18567">
                  <c:v>1.815822E-5</c:v>
                </c:pt>
                <c:pt idx="18568">
                  <c:v>1.8157529999999999E-5</c:v>
                </c:pt>
                <c:pt idx="18569">
                  <c:v>1.8156740000000001E-5</c:v>
                </c:pt>
                <c:pt idx="18570">
                  <c:v>1.815604E-5</c:v>
                </c:pt>
                <c:pt idx="18571">
                  <c:v>1.8155280000000001E-5</c:v>
                </c:pt>
                <c:pt idx="18572">
                  <c:v>1.8154660000000001E-5</c:v>
                </c:pt>
                <c:pt idx="18573">
                  <c:v>1.815372E-5</c:v>
                </c:pt>
                <c:pt idx="18574">
                  <c:v>1.8150649999999999E-5</c:v>
                </c:pt>
                <c:pt idx="18575">
                  <c:v>1.8151410000000001E-5</c:v>
                </c:pt>
                <c:pt idx="18576">
                  <c:v>1.815067E-5</c:v>
                </c:pt>
                <c:pt idx="18577">
                  <c:v>1.8150069999999999E-5</c:v>
                </c:pt>
                <c:pt idx="18578">
                  <c:v>1.8149320000000001E-5</c:v>
                </c:pt>
                <c:pt idx="18579">
                  <c:v>1.8148709999999999E-5</c:v>
                </c:pt>
                <c:pt idx="18580">
                  <c:v>1.8147920000000001E-5</c:v>
                </c:pt>
                <c:pt idx="18581">
                  <c:v>1.8147159999999999E-5</c:v>
                </c:pt>
                <c:pt idx="18582">
                  <c:v>1.8146729999999999E-5</c:v>
                </c:pt>
                <c:pt idx="18583">
                  <c:v>1.8146080000000001E-5</c:v>
                </c:pt>
                <c:pt idx="18584">
                  <c:v>1.8145229999999999E-5</c:v>
                </c:pt>
                <c:pt idx="18585">
                  <c:v>1.8144589999999998E-5</c:v>
                </c:pt>
                <c:pt idx="18586">
                  <c:v>1.8143950000000001E-5</c:v>
                </c:pt>
                <c:pt idx="18587">
                  <c:v>1.8143339999999999E-5</c:v>
                </c:pt>
                <c:pt idx="18588">
                  <c:v>1.8142569999999999E-5</c:v>
                </c:pt>
                <c:pt idx="18589">
                  <c:v>1.81419E-5</c:v>
                </c:pt>
                <c:pt idx="18590">
                  <c:v>1.814118E-5</c:v>
                </c:pt>
                <c:pt idx="18591">
                  <c:v>1.8140510000000001E-5</c:v>
                </c:pt>
                <c:pt idx="18592">
                  <c:v>1.8139799999999999E-5</c:v>
                </c:pt>
                <c:pt idx="18593">
                  <c:v>1.8139150000000001E-5</c:v>
                </c:pt>
                <c:pt idx="18594">
                  <c:v>1.8138380000000001E-5</c:v>
                </c:pt>
                <c:pt idx="18595">
                  <c:v>1.8137809999999998E-5</c:v>
                </c:pt>
                <c:pt idx="18596">
                  <c:v>1.813711E-5</c:v>
                </c:pt>
                <c:pt idx="18597">
                  <c:v>1.8136450000000001E-5</c:v>
                </c:pt>
                <c:pt idx="18598">
                  <c:v>1.8135670000000001E-5</c:v>
                </c:pt>
                <c:pt idx="18599">
                  <c:v>1.8135159999999999E-5</c:v>
                </c:pt>
                <c:pt idx="18600">
                  <c:v>1.8134070000000001E-5</c:v>
                </c:pt>
                <c:pt idx="18601">
                  <c:v>1.8133459999999999E-5</c:v>
                </c:pt>
                <c:pt idx="18602">
                  <c:v>1.8132810000000001E-5</c:v>
                </c:pt>
                <c:pt idx="18603">
                  <c:v>1.8132140000000002E-5</c:v>
                </c:pt>
                <c:pt idx="18604">
                  <c:v>1.8131519999999999E-5</c:v>
                </c:pt>
                <c:pt idx="18605">
                  <c:v>1.8130730000000001E-5</c:v>
                </c:pt>
                <c:pt idx="18606">
                  <c:v>1.813003E-5</c:v>
                </c:pt>
                <c:pt idx="18607">
                  <c:v>1.812945E-5</c:v>
                </c:pt>
                <c:pt idx="18608">
                  <c:v>1.8128600000000001E-5</c:v>
                </c:pt>
                <c:pt idx="18609">
                  <c:v>1.812781E-5</c:v>
                </c:pt>
                <c:pt idx="18610">
                  <c:v>1.8127140000000001E-5</c:v>
                </c:pt>
                <c:pt idx="18611">
                  <c:v>1.812635E-5</c:v>
                </c:pt>
                <c:pt idx="18612">
                  <c:v>1.812596E-5</c:v>
                </c:pt>
                <c:pt idx="18613">
                  <c:v>1.8124929999999999E-5</c:v>
                </c:pt>
                <c:pt idx="18614">
                  <c:v>1.8124209999999999E-5</c:v>
                </c:pt>
                <c:pt idx="18615">
                  <c:v>1.8123529999999999E-5</c:v>
                </c:pt>
                <c:pt idx="18616">
                  <c:v>1.812287E-5</c:v>
                </c:pt>
                <c:pt idx="18617">
                  <c:v>1.812006E-5</c:v>
                </c:pt>
                <c:pt idx="18618">
                  <c:v>1.8120710000000002E-5</c:v>
                </c:pt>
                <c:pt idx="18619">
                  <c:v>1.8120089999999999E-5</c:v>
                </c:pt>
                <c:pt idx="18620">
                  <c:v>1.8118969999999998E-5</c:v>
                </c:pt>
                <c:pt idx="18621">
                  <c:v>1.8118439999999999E-5</c:v>
                </c:pt>
                <c:pt idx="18622">
                  <c:v>1.811798E-5</c:v>
                </c:pt>
                <c:pt idx="18623">
                  <c:v>1.8117279999999999E-5</c:v>
                </c:pt>
                <c:pt idx="18624">
                  <c:v>1.8116630000000001E-5</c:v>
                </c:pt>
                <c:pt idx="18625">
                  <c:v>1.8116029999999999E-5</c:v>
                </c:pt>
                <c:pt idx="18626">
                  <c:v>1.8115230000000001E-5</c:v>
                </c:pt>
                <c:pt idx="18627">
                  <c:v>1.8114560000000002E-5</c:v>
                </c:pt>
                <c:pt idx="18628">
                  <c:v>1.811381E-5</c:v>
                </c:pt>
                <c:pt idx="18629">
                  <c:v>1.8113050000000001E-5</c:v>
                </c:pt>
                <c:pt idx="18630">
                  <c:v>1.81125E-5</c:v>
                </c:pt>
                <c:pt idx="18631">
                  <c:v>1.811192E-5</c:v>
                </c:pt>
                <c:pt idx="18632">
                  <c:v>1.811115E-5</c:v>
                </c:pt>
                <c:pt idx="18633">
                  <c:v>1.8110549999999999E-5</c:v>
                </c:pt>
                <c:pt idx="18634">
                  <c:v>1.8110000000000001E-5</c:v>
                </c:pt>
                <c:pt idx="18635">
                  <c:v>1.810935E-5</c:v>
                </c:pt>
                <c:pt idx="18636">
                  <c:v>1.8108509999999999E-5</c:v>
                </c:pt>
                <c:pt idx="18637">
                  <c:v>1.8107689999999999E-5</c:v>
                </c:pt>
                <c:pt idx="18638">
                  <c:v>1.8107290000000001E-5</c:v>
                </c:pt>
                <c:pt idx="18639">
                  <c:v>1.8106529999999999E-5</c:v>
                </c:pt>
                <c:pt idx="18640">
                  <c:v>1.8105880000000001E-5</c:v>
                </c:pt>
                <c:pt idx="18641">
                  <c:v>1.8105060000000001E-5</c:v>
                </c:pt>
                <c:pt idx="18642">
                  <c:v>1.810442E-5</c:v>
                </c:pt>
                <c:pt idx="18643">
                  <c:v>1.810378E-5</c:v>
                </c:pt>
                <c:pt idx="18644">
                  <c:v>1.8103039999999999E-5</c:v>
                </c:pt>
                <c:pt idx="18645">
                  <c:v>1.8102450000000001E-5</c:v>
                </c:pt>
                <c:pt idx="18646">
                  <c:v>1.810146E-5</c:v>
                </c:pt>
                <c:pt idx="18647">
                  <c:v>1.8100940000000001E-5</c:v>
                </c:pt>
                <c:pt idx="18648">
                  <c:v>1.8100239999999999E-5</c:v>
                </c:pt>
                <c:pt idx="18649">
                  <c:v>1.809948E-5</c:v>
                </c:pt>
                <c:pt idx="18650">
                  <c:v>1.809899E-5</c:v>
                </c:pt>
                <c:pt idx="18651">
                  <c:v>1.8098049999999999E-5</c:v>
                </c:pt>
                <c:pt idx="18652">
                  <c:v>1.809754E-5</c:v>
                </c:pt>
                <c:pt idx="18653">
                  <c:v>1.809661E-5</c:v>
                </c:pt>
                <c:pt idx="18654">
                  <c:v>1.809574E-5</c:v>
                </c:pt>
                <c:pt idx="18655">
                  <c:v>1.8095199999999999E-5</c:v>
                </c:pt>
                <c:pt idx="18656">
                  <c:v>1.8094609999999999E-5</c:v>
                </c:pt>
                <c:pt idx="18657">
                  <c:v>1.8093830000000002E-5</c:v>
                </c:pt>
                <c:pt idx="18658">
                  <c:v>1.8093000000000001E-5</c:v>
                </c:pt>
                <c:pt idx="18659">
                  <c:v>1.8092280000000002E-5</c:v>
                </c:pt>
                <c:pt idx="18660">
                  <c:v>1.808955E-5</c:v>
                </c:pt>
                <c:pt idx="18661">
                  <c:v>1.809051E-5</c:v>
                </c:pt>
                <c:pt idx="18662">
                  <c:v>1.8089750000000001E-5</c:v>
                </c:pt>
                <c:pt idx="18663">
                  <c:v>1.8088989999999998E-5</c:v>
                </c:pt>
                <c:pt idx="18664">
                  <c:v>1.808838E-5</c:v>
                </c:pt>
                <c:pt idx="18665">
                  <c:v>1.8087549999999999E-5</c:v>
                </c:pt>
                <c:pt idx="18666">
                  <c:v>1.8087040000000001E-5</c:v>
                </c:pt>
                <c:pt idx="18667">
                  <c:v>1.8086229999999998E-5</c:v>
                </c:pt>
                <c:pt idx="18668">
                  <c:v>1.8085549999999998E-5</c:v>
                </c:pt>
                <c:pt idx="18669">
                  <c:v>1.8084920000000002E-5</c:v>
                </c:pt>
                <c:pt idx="18670">
                  <c:v>1.808412E-5</c:v>
                </c:pt>
                <c:pt idx="18671">
                  <c:v>1.8083429999999999E-5</c:v>
                </c:pt>
                <c:pt idx="18672">
                  <c:v>1.808277E-5</c:v>
                </c:pt>
                <c:pt idx="18673">
                  <c:v>1.8081919999999998E-5</c:v>
                </c:pt>
                <c:pt idx="18674">
                  <c:v>1.8081439999999999E-5</c:v>
                </c:pt>
                <c:pt idx="18675">
                  <c:v>1.808063E-5</c:v>
                </c:pt>
                <c:pt idx="18676">
                  <c:v>1.807995E-5</c:v>
                </c:pt>
                <c:pt idx="18677">
                  <c:v>1.8079209999999999E-5</c:v>
                </c:pt>
                <c:pt idx="18678">
                  <c:v>1.80786E-5</c:v>
                </c:pt>
                <c:pt idx="18679">
                  <c:v>1.8077899999999998E-5</c:v>
                </c:pt>
                <c:pt idx="18680">
                  <c:v>1.8077179999999999E-5</c:v>
                </c:pt>
                <c:pt idx="18681">
                  <c:v>1.8076430000000001E-5</c:v>
                </c:pt>
                <c:pt idx="18682">
                  <c:v>1.8076019999999999E-5</c:v>
                </c:pt>
                <c:pt idx="18683">
                  <c:v>1.8075280000000002E-5</c:v>
                </c:pt>
                <c:pt idx="18684">
                  <c:v>1.8074469999999999E-5</c:v>
                </c:pt>
                <c:pt idx="18685">
                  <c:v>1.8073770000000001E-5</c:v>
                </c:pt>
                <c:pt idx="18686">
                  <c:v>1.807293E-5</c:v>
                </c:pt>
                <c:pt idx="18687">
                  <c:v>1.8072279999999998E-5</c:v>
                </c:pt>
                <c:pt idx="18688">
                  <c:v>1.8071780000000001E-5</c:v>
                </c:pt>
                <c:pt idx="18689">
                  <c:v>1.8071010000000001E-5</c:v>
                </c:pt>
                <c:pt idx="18690">
                  <c:v>1.807042E-5</c:v>
                </c:pt>
                <c:pt idx="18691">
                  <c:v>1.806945E-5</c:v>
                </c:pt>
                <c:pt idx="18692">
                  <c:v>1.8069070000000001E-5</c:v>
                </c:pt>
                <c:pt idx="18693">
                  <c:v>1.8068119999999999E-5</c:v>
                </c:pt>
                <c:pt idx="18694">
                  <c:v>1.8067389999999998E-5</c:v>
                </c:pt>
                <c:pt idx="18695">
                  <c:v>1.8066769999999999E-5</c:v>
                </c:pt>
                <c:pt idx="18696">
                  <c:v>1.806611E-5</c:v>
                </c:pt>
                <c:pt idx="18697">
                  <c:v>1.8065119999999999E-5</c:v>
                </c:pt>
                <c:pt idx="18698">
                  <c:v>1.80646E-5</c:v>
                </c:pt>
                <c:pt idx="18699">
                  <c:v>1.8063659999999998E-5</c:v>
                </c:pt>
                <c:pt idx="18700">
                  <c:v>1.806295E-5</c:v>
                </c:pt>
                <c:pt idx="18701">
                  <c:v>1.806247E-5</c:v>
                </c:pt>
                <c:pt idx="18702">
                  <c:v>1.8061610000000001E-5</c:v>
                </c:pt>
                <c:pt idx="18703">
                  <c:v>1.8059119999999999E-5</c:v>
                </c:pt>
                <c:pt idx="18704">
                  <c:v>1.8060029999999999E-5</c:v>
                </c:pt>
                <c:pt idx="18705">
                  <c:v>1.8059169999999999E-5</c:v>
                </c:pt>
                <c:pt idx="18706">
                  <c:v>1.805865E-5</c:v>
                </c:pt>
                <c:pt idx="18707">
                  <c:v>1.8057909999999999E-5</c:v>
                </c:pt>
                <c:pt idx="18708">
                  <c:v>1.8057329999999999E-5</c:v>
                </c:pt>
                <c:pt idx="18709">
                  <c:v>1.8056580000000001E-5</c:v>
                </c:pt>
                <c:pt idx="18710">
                  <c:v>1.8055800000000001E-5</c:v>
                </c:pt>
                <c:pt idx="18711">
                  <c:v>1.8055379999999999E-5</c:v>
                </c:pt>
                <c:pt idx="18712">
                  <c:v>1.8054440000000001E-5</c:v>
                </c:pt>
                <c:pt idx="18713">
                  <c:v>1.80539E-5</c:v>
                </c:pt>
                <c:pt idx="18714">
                  <c:v>1.805322E-5</c:v>
                </c:pt>
                <c:pt idx="18715">
                  <c:v>1.8052560000000001E-5</c:v>
                </c:pt>
                <c:pt idx="18716">
                  <c:v>1.805181E-5</c:v>
                </c:pt>
                <c:pt idx="18717">
                  <c:v>1.805133E-5</c:v>
                </c:pt>
                <c:pt idx="18718">
                  <c:v>1.8050530000000001E-5</c:v>
                </c:pt>
                <c:pt idx="18719">
                  <c:v>1.8049819999999999E-5</c:v>
                </c:pt>
                <c:pt idx="18720">
                  <c:v>1.8049129999999998E-5</c:v>
                </c:pt>
                <c:pt idx="18721">
                  <c:v>1.8048499999999998E-5</c:v>
                </c:pt>
                <c:pt idx="18722">
                  <c:v>1.80479E-5</c:v>
                </c:pt>
                <c:pt idx="18723">
                  <c:v>1.8047109999999999E-5</c:v>
                </c:pt>
                <c:pt idx="18724">
                  <c:v>1.804634E-5</c:v>
                </c:pt>
                <c:pt idx="18725">
                  <c:v>1.8045499999999999E-5</c:v>
                </c:pt>
                <c:pt idx="18726">
                  <c:v>1.8044860000000001E-5</c:v>
                </c:pt>
                <c:pt idx="18727">
                  <c:v>1.804421E-5</c:v>
                </c:pt>
                <c:pt idx="18728">
                  <c:v>1.804363E-5</c:v>
                </c:pt>
                <c:pt idx="18729">
                  <c:v>1.804296E-5</c:v>
                </c:pt>
                <c:pt idx="18730">
                  <c:v>1.804218E-5</c:v>
                </c:pt>
                <c:pt idx="18731">
                  <c:v>1.8041379999999998E-5</c:v>
                </c:pt>
                <c:pt idx="18732">
                  <c:v>1.804068E-5</c:v>
                </c:pt>
                <c:pt idx="18733">
                  <c:v>1.8040029999999999E-5</c:v>
                </c:pt>
                <c:pt idx="18734">
                  <c:v>1.8039280000000001E-5</c:v>
                </c:pt>
                <c:pt idx="18735">
                  <c:v>1.8038570000000002E-5</c:v>
                </c:pt>
                <c:pt idx="18736">
                  <c:v>1.8037809999999999E-5</c:v>
                </c:pt>
                <c:pt idx="18737">
                  <c:v>1.8036860000000001E-5</c:v>
                </c:pt>
                <c:pt idx="18738">
                  <c:v>1.8036259999999999E-5</c:v>
                </c:pt>
                <c:pt idx="18739">
                  <c:v>1.8035660000000001E-5</c:v>
                </c:pt>
                <c:pt idx="18740">
                  <c:v>1.8035020000000001E-5</c:v>
                </c:pt>
                <c:pt idx="18741">
                  <c:v>1.803433E-5</c:v>
                </c:pt>
                <c:pt idx="18742">
                  <c:v>1.8033589999999999E-5</c:v>
                </c:pt>
                <c:pt idx="18743">
                  <c:v>1.803297E-5</c:v>
                </c:pt>
                <c:pt idx="18744">
                  <c:v>1.803215E-5</c:v>
                </c:pt>
                <c:pt idx="18745">
                  <c:v>1.803152E-5</c:v>
                </c:pt>
                <c:pt idx="18746">
                  <c:v>1.8030739999999999E-5</c:v>
                </c:pt>
                <c:pt idx="18747">
                  <c:v>1.8028449999999998E-5</c:v>
                </c:pt>
                <c:pt idx="18748">
                  <c:v>1.8029510000000001E-5</c:v>
                </c:pt>
                <c:pt idx="18749">
                  <c:v>1.8028640000000002E-5</c:v>
                </c:pt>
                <c:pt idx="18750">
                  <c:v>1.8027919999999999E-5</c:v>
                </c:pt>
                <c:pt idx="18751">
                  <c:v>1.802736E-5</c:v>
                </c:pt>
                <c:pt idx="18752">
                  <c:v>1.802683E-5</c:v>
                </c:pt>
                <c:pt idx="18753">
                  <c:v>1.8026039999999999E-5</c:v>
                </c:pt>
                <c:pt idx="18754">
                  <c:v>1.8025380000000001E-5</c:v>
                </c:pt>
                <c:pt idx="18755">
                  <c:v>1.8024679999999999E-5</c:v>
                </c:pt>
                <c:pt idx="18756">
                  <c:v>1.8023880000000001E-5</c:v>
                </c:pt>
                <c:pt idx="18757">
                  <c:v>1.8023E-5</c:v>
                </c:pt>
                <c:pt idx="18758">
                  <c:v>1.8022649999999999E-5</c:v>
                </c:pt>
                <c:pt idx="18759">
                  <c:v>1.802184E-5</c:v>
                </c:pt>
                <c:pt idx="18760">
                  <c:v>1.8021099999999999E-5</c:v>
                </c:pt>
                <c:pt idx="18761">
                  <c:v>1.8020440000000001E-5</c:v>
                </c:pt>
                <c:pt idx="18762">
                  <c:v>1.8019630000000001E-5</c:v>
                </c:pt>
                <c:pt idx="18763">
                  <c:v>1.8019149999999998E-5</c:v>
                </c:pt>
                <c:pt idx="18764">
                  <c:v>1.8018279999999999E-5</c:v>
                </c:pt>
                <c:pt idx="18765">
                  <c:v>1.801752E-5</c:v>
                </c:pt>
                <c:pt idx="18766">
                  <c:v>1.8016910000000001E-5</c:v>
                </c:pt>
                <c:pt idx="18767">
                  <c:v>1.8016249999999999E-5</c:v>
                </c:pt>
                <c:pt idx="18768">
                  <c:v>1.801554E-5</c:v>
                </c:pt>
                <c:pt idx="18769">
                  <c:v>1.8014880000000001E-5</c:v>
                </c:pt>
                <c:pt idx="18770">
                  <c:v>1.8014150000000001E-5</c:v>
                </c:pt>
                <c:pt idx="18771">
                  <c:v>1.8013530000000002E-5</c:v>
                </c:pt>
                <c:pt idx="18772">
                  <c:v>1.801264E-5</c:v>
                </c:pt>
                <c:pt idx="18773">
                  <c:v>1.801205E-5</c:v>
                </c:pt>
                <c:pt idx="18774">
                  <c:v>1.8011359999999999E-5</c:v>
                </c:pt>
                <c:pt idx="18775">
                  <c:v>1.8010639999999999E-5</c:v>
                </c:pt>
                <c:pt idx="18776">
                  <c:v>1.8009849999999998E-5</c:v>
                </c:pt>
                <c:pt idx="18777">
                  <c:v>1.8009E-5</c:v>
                </c:pt>
                <c:pt idx="18778">
                  <c:v>1.8008480000000001E-5</c:v>
                </c:pt>
                <c:pt idx="18779">
                  <c:v>1.8007779999999999E-5</c:v>
                </c:pt>
                <c:pt idx="18780">
                  <c:v>1.8007280000000002E-5</c:v>
                </c:pt>
                <c:pt idx="18781">
                  <c:v>1.8006410000000002E-5</c:v>
                </c:pt>
                <c:pt idx="18782">
                  <c:v>1.800575E-5</c:v>
                </c:pt>
                <c:pt idx="18783">
                  <c:v>1.8005069999999999E-5</c:v>
                </c:pt>
                <c:pt idx="18784">
                  <c:v>1.8004320000000001E-5</c:v>
                </c:pt>
                <c:pt idx="18785">
                  <c:v>1.8003419999999999E-5</c:v>
                </c:pt>
                <c:pt idx="18786">
                  <c:v>1.800276E-5</c:v>
                </c:pt>
                <c:pt idx="18787">
                  <c:v>1.8001850000000001E-5</c:v>
                </c:pt>
                <c:pt idx="18788">
                  <c:v>1.8001289999999999E-5</c:v>
                </c:pt>
                <c:pt idx="18789">
                  <c:v>1.800057E-5</c:v>
                </c:pt>
                <c:pt idx="18790">
                  <c:v>1.799989E-5</c:v>
                </c:pt>
                <c:pt idx="18791">
                  <c:v>1.7998959999999999E-5</c:v>
                </c:pt>
                <c:pt idx="18792">
                  <c:v>1.7996779999999999E-5</c:v>
                </c:pt>
                <c:pt idx="18793">
                  <c:v>1.7997920000000001E-5</c:v>
                </c:pt>
                <c:pt idx="18794">
                  <c:v>1.799728E-5</c:v>
                </c:pt>
                <c:pt idx="18795">
                  <c:v>1.799679E-5</c:v>
                </c:pt>
                <c:pt idx="18796">
                  <c:v>1.7996099999999999E-5</c:v>
                </c:pt>
                <c:pt idx="18797">
                  <c:v>1.7995179999999999E-5</c:v>
                </c:pt>
                <c:pt idx="18798">
                  <c:v>1.799462E-5</c:v>
                </c:pt>
                <c:pt idx="18799">
                  <c:v>1.7993860000000001E-5</c:v>
                </c:pt>
                <c:pt idx="18800">
                  <c:v>1.799322E-5</c:v>
                </c:pt>
                <c:pt idx="18801">
                  <c:v>1.7992659999999999E-5</c:v>
                </c:pt>
                <c:pt idx="18802">
                  <c:v>1.7991689999999998E-5</c:v>
                </c:pt>
                <c:pt idx="18803">
                  <c:v>1.7991000000000001E-5</c:v>
                </c:pt>
                <c:pt idx="18804">
                  <c:v>1.79906E-5</c:v>
                </c:pt>
                <c:pt idx="18805">
                  <c:v>1.798972E-5</c:v>
                </c:pt>
                <c:pt idx="18806">
                  <c:v>1.7989110000000001E-5</c:v>
                </c:pt>
                <c:pt idx="18807">
                  <c:v>1.7988209999999999E-5</c:v>
                </c:pt>
                <c:pt idx="18808">
                  <c:v>1.7987470000000001E-5</c:v>
                </c:pt>
                <c:pt idx="18809">
                  <c:v>1.7987049999999999E-5</c:v>
                </c:pt>
                <c:pt idx="18810">
                  <c:v>1.7986369999999999E-5</c:v>
                </c:pt>
                <c:pt idx="18811">
                  <c:v>1.7985789999999999E-5</c:v>
                </c:pt>
                <c:pt idx="18812">
                  <c:v>1.7984969999999999E-5</c:v>
                </c:pt>
                <c:pt idx="18813">
                  <c:v>1.798406E-5</c:v>
                </c:pt>
                <c:pt idx="18814">
                  <c:v>1.7983359999999999E-5</c:v>
                </c:pt>
                <c:pt idx="18815">
                  <c:v>1.7982760000000001E-5</c:v>
                </c:pt>
                <c:pt idx="18816">
                  <c:v>1.7982049999999998E-5</c:v>
                </c:pt>
                <c:pt idx="18817">
                  <c:v>1.7981329999999999E-5</c:v>
                </c:pt>
                <c:pt idx="18818">
                  <c:v>1.7980690000000001E-5</c:v>
                </c:pt>
                <c:pt idx="18819">
                  <c:v>1.7979910000000001E-5</c:v>
                </c:pt>
                <c:pt idx="18820">
                  <c:v>1.7979249999999999E-5</c:v>
                </c:pt>
                <c:pt idx="18821">
                  <c:v>1.7978600000000001E-5</c:v>
                </c:pt>
                <c:pt idx="18822">
                  <c:v>1.7977889999999999E-5</c:v>
                </c:pt>
                <c:pt idx="18823">
                  <c:v>1.7977069999999999E-5</c:v>
                </c:pt>
                <c:pt idx="18824">
                  <c:v>1.79765E-5</c:v>
                </c:pt>
                <c:pt idx="18825">
                  <c:v>1.7975510000000002E-5</c:v>
                </c:pt>
                <c:pt idx="18826">
                  <c:v>1.7975010000000001E-5</c:v>
                </c:pt>
                <c:pt idx="18827">
                  <c:v>1.7974140000000001E-5</c:v>
                </c:pt>
                <c:pt idx="18828">
                  <c:v>1.7973529999999999E-5</c:v>
                </c:pt>
                <c:pt idx="18829">
                  <c:v>1.7972540000000001E-5</c:v>
                </c:pt>
                <c:pt idx="18830">
                  <c:v>1.7971889999999999E-5</c:v>
                </c:pt>
                <c:pt idx="18831">
                  <c:v>1.7971059999999999E-5</c:v>
                </c:pt>
                <c:pt idx="18832">
                  <c:v>1.7970460000000001E-5</c:v>
                </c:pt>
                <c:pt idx="18833">
                  <c:v>1.7969899999999999E-5</c:v>
                </c:pt>
                <c:pt idx="18834">
                  <c:v>1.796914E-5</c:v>
                </c:pt>
                <c:pt idx="18835">
                  <c:v>1.7968209999999999E-5</c:v>
                </c:pt>
                <c:pt idx="18836">
                  <c:v>1.7967669999999999E-5</c:v>
                </c:pt>
                <c:pt idx="18837">
                  <c:v>1.7965499999999999E-5</c:v>
                </c:pt>
                <c:pt idx="18838">
                  <c:v>1.7966899999999999E-5</c:v>
                </c:pt>
                <c:pt idx="18839">
                  <c:v>1.7966119999999999E-5</c:v>
                </c:pt>
                <c:pt idx="18840">
                  <c:v>1.7965339999999998E-5</c:v>
                </c:pt>
                <c:pt idx="18841">
                  <c:v>1.796469E-5</c:v>
                </c:pt>
                <c:pt idx="18842">
                  <c:v>1.796386E-5</c:v>
                </c:pt>
                <c:pt idx="18843">
                  <c:v>1.7963160000000002E-5</c:v>
                </c:pt>
                <c:pt idx="18844">
                  <c:v>1.7962420000000001E-5</c:v>
                </c:pt>
                <c:pt idx="18845">
                  <c:v>1.796183E-5</c:v>
                </c:pt>
                <c:pt idx="18846">
                  <c:v>1.7961410000000001E-5</c:v>
                </c:pt>
                <c:pt idx="18847">
                  <c:v>1.7960609999999999E-5</c:v>
                </c:pt>
                <c:pt idx="18848">
                  <c:v>1.7959679999999999E-5</c:v>
                </c:pt>
                <c:pt idx="18849">
                  <c:v>1.7959049999999999E-5</c:v>
                </c:pt>
                <c:pt idx="18850">
                  <c:v>1.7958360000000001E-5</c:v>
                </c:pt>
                <c:pt idx="18851">
                  <c:v>1.795771E-5</c:v>
                </c:pt>
                <c:pt idx="18852">
                  <c:v>1.7957119999999999E-5</c:v>
                </c:pt>
                <c:pt idx="18853">
                  <c:v>1.7956330000000002E-5</c:v>
                </c:pt>
                <c:pt idx="18854">
                  <c:v>1.795568E-5</c:v>
                </c:pt>
                <c:pt idx="18855">
                  <c:v>1.7954939999999999E-5</c:v>
                </c:pt>
                <c:pt idx="18856">
                  <c:v>1.795423E-5</c:v>
                </c:pt>
                <c:pt idx="18857">
                  <c:v>1.795384E-5</c:v>
                </c:pt>
                <c:pt idx="18858">
                  <c:v>1.795297E-5</c:v>
                </c:pt>
                <c:pt idx="18859">
                  <c:v>1.795199E-5</c:v>
                </c:pt>
                <c:pt idx="18860">
                  <c:v>1.795156E-5</c:v>
                </c:pt>
                <c:pt idx="18861">
                  <c:v>1.7950769999999999E-5</c:v>
                </c:pt>
                <c:pt idx="18862">
                  <c:v>1.7949980000000001E-5</c:v>
                </c:pt>
                <c:pt idx="18863">
                  <c:v>1.794928E-5</c:v>
                </c:pt>
                <c:pt idx="18864">
                  <c:v>1.794865E-5</c:v>
                </c:pt>
                <c:pt idx="18865">
                  <c:v>1.794764E-5</c:v>
                </c:pt>
                <c:pt idx="18866">
                  <c:v>1.7947129999999998E-5</c:v>
                </c:pt>
                <c:pt idx="18867">
                  <c:v>1.794648E-5</c:v>
                </c:pt>
                <c:pt idx="18868">
                  <c:v>1.7945789999999999E-5</c:v>
                </c:pt>
                <c:pt idx="18869">
                  <c:v>1.794497E-5</c:v>
                </c:pt>
                <c:pt idx="18870">
                  <c:v>1.794435E-5</c:v>
                </c:pt>
                <c:pt idx="18871">
                  <c:v>1.7943540000000001E-5</c:v>
                </c:pt>
                <c:pt idx="18872">
                  <c:v>1.7942639999999999E-5</c:v>
                </c:pt>
                <c:pt idx="18873">
                  <c:v>1.7942130000000001E-5</c:v>
                </c:pt>
                <c:pt idx="18874">
                  <c:v>1.7941419999999999E-5</c:v>
                </c:pt>
                <c:pt idx="18875">
                  <c:v>1.794071E-5</c:v>
                </c:pt>
                <c:pt idx="18876">
                  <c:v>1.794008E-5</c:v>
                </c:pt>
                <c:pt idx="18877">
                  <c:v>1.793907E-5</c:v>
                </c:pt>
                <c:pt idx="18878">
                  <c:v>1.7938369999999999E-5</c:v>
                </c:pt>
                <c:pt idx="18879">
                  <c:v>1.793795E-5</c:v>
                </c:pt>
                <c:pt idx="18880">
                  <c:v>1.793703E-5</c:v>
                </c:pt>
                <c:pt idx="18881">
                  <c:v>1.793601E-5</c:v>
                </c:pt>
                <c:pt idx="18882">
                  <c:v>1.7934190000000001E-5</c:v>
                </c:pt>
                <c:pt idx="18883">
                  <c:v>1.793573E-5</c:v>
                </c:pt>
                <c:pt idx="18884">
                  <c:v>1.7935110000000001E-5</c:v>
                </c:pt>
                <c:pt idx="18885">
                  <c:v>1.7934240000000001E-5</c:v>
                </c:pt>
                <c:pt idx="18886">
                  <c:v>1.7933360000000001E-5</c:v>
                </c:pt>
                <c:pt idx="18887">
                  <c:v>1.7933039999999999E-5</c:v>
                </c:pt>
                <c:pt idx="18888">
                  <c:v>1.7932169999999999E-5</c:v>
                </c:pt>
                <c:pt idx="18889">
                  <c:v>1.793156E-5</c:v>
                </c:pt>
                <c:pt idx="18890">
                  <c:v>1.7930940000000001E-5</c:v>
                </c:pt>
                <c:pt idx="18891">
                  <c:v>1.7930260000000001E-5</c:v>
                </c:pt>
                <c:pt idx="18892">
                  <c:v>1.7929630000000001E-5</c:v>
                </c:pt>
                <c:pt idx="18893">
                  <c:v>1.792884E-5</c:v>
                </c:pt>
                <c:pt idx="18894">
                  <c:v>1.7928080000000001E-5</c:v>
                </c:pt>
                <c:pt idx="18895">
                  <c:v>1.7927369999999998E-5</c:v>
                </c:pt>
                <c:pt idx="18896">
                  <c:v>1.7926649999999999E-5</c:v>
                </c:pt>
                <c:pt idx="18897">
                  <c:v>1.7926069999999999E-5</c:v>
                </c:pt>
                <c:pt idx="18898">
                  <c:v>1.7925430000000002E-5</c:v>
                </c:pt>
                <c:pt idx="18899">
                  <c:v>1.7924600000000001E-5</c:v>
                </c:pt>
                <c:pt idx="18900">
                  <c:v>1.792381E-5</c:v>
                </c:pt>
                <c:pt idx="18901">
                  <c:v>1.7923300000000002E-5</c:v>
                </c:pt>
                <c:pt idx="18902">
                  <c:v>1.7922629999999999E-5</c:v>
                </c:pt>
                <c:pt idx="18903">
                  <c:v>1.792207E-5</c:v>
                </c:pt>
                <c:pt idx="18904">
                  <c:v>1.7921210000000001E-5</c:v>
                </c:pt>
                <c:pt idx="18905">
                  <c:v>1.7920409999999999E-5</c:v>
                </c:pt>
                <c:pt idx="18906">
                  <c:v>1.7919779999999999E-5</c:v>
                </c:pt>
                <c:pt idx="18907">
                  <c:v>1.791906E-5</c:v>
                </c:pt>
                <c:pt idx="18908">
                  <c:v>1.7918300000000001E-5</c:v>
                </c:pt>
                <c:pt idx="18909">
                  <c:v>1.7917639999999999E-5</c:v>
                </c:pt>
                <c:pt idx="18910">
                  <c:v>1.7916869999999999E-5</c:v>
                </c:pt>
                <c:pt idx="18911">
                  <c:v>1.7916099999999999E-5</c:v>
                </c:pt>
                <c:pt idx="18912">
                  <c:v>1.7915400000000001E-5</c:v>
                </c:pt>
                <c:pt idx="18913">
                  <c:v>1.7914670000000001E-5</c:v>
                </c:pt>
                <c:pt idx="18914">
                  <c:v>1.7914209999999999E-5</c:v>
                </c:pt>
                <c:pt idx="18915">
                  <c:v>1.7913379999999999E-5</c:v>
                </c:pt>
                <c:pt idx="18916">
                  <c:v>1.7912630000000001E-5</c:v>
                </c:pt>
                <c:pt idx="18917">
                  <c:v>1.7911910000000001E-5</c:v>
                </c:pt>
                <c:pt idx="18918">
                  <c:v>1.7911130000000001E-5</c:v>
                </c:pt>
                <c:pt idx="18919">
                  <c:v>1.7910450000000001E-5</c:v>
                </c:pt>
                <c:pt idx="18920">
                  <c:v>1.790977E-5</c:v>
                </c:pt>
                <c:pt idx="18921">
                  <c:v>1.7908919999999999E-5</c:v>
                </c:pt>
                <c:pt idx="18922">
                  <c:v>1.790831E-5</c:v>
                </c:pt>
                <c:pt idx="18923">
                  <c:v>1.790783E-5</c:v>
                </c:pt>
                <c:pt idx="18924">
                  <c:v>1.7906880000000002E-5</c:v>
                </c:pt>
                <c:pt idx="18925">
                  <c:v>1.7906159999999999E-5</c:v>
                </c:pt>
                <c:pt idx="18926">
                  <c:v>1.7905330000000002E-5</c:v>
                </c:pt>
                <c:pt idx="18927">
                  <c:v>1.7904600000000001E-5</c:v>
                </c:pt>
                <c:pt idx="18928">
                  <c:v>1.790289E-5</c:v>
                </c:pt>
                <c:pt idx="18929">
                  <c:v>1.7904319999999999E-5</c:v>
                </c:pt>
                <c:pt idx="18930">
                  <c:v>1.790371E-5</c:v>
                </c:pt>
                <c:pt idx="18931">
                  <c:v>1.7902959999999998E-5</c:v>
                </c:pt>
                <c:pt idx="18932">
                  <c:v>1.7902320000000001E-5</c:v>
                </c:pt>
                <c:pt idx="18933">
                  <c:v>1.790168E-5</c:v>
                </c:pt>
                <c:pt idx="18934">
                  <c:v>1.790105E-5</c:v>
                </c:pt>
                <c:pt idx="18935">
                  <c:v>1.7900249999999999E-5</c:v>
                </c:pt>
                <c:pt idx="18936">
                  <c:v>1.7899339999999999E-5</c:v>
                </c:pt>
                <c:pt idx="18937">
                  <c:v>1.7898930000000001E-5</c:v>
                </c:pt>
                <c:pt idx="18938">
                  <c:v>1.7898110000000001E-5</c:v>
                </c:pt>
                <c:pt idx="18939">
                  <c:v>1.7897520000000001E-5</c:v>
                </c:pt>
                <c:pt idx="18940">
                  <c:v>1.789688E-5</c:v>
                </c:pt>
                <c:pt idx="18941">
                  <c:v>1.7895999999999999E-5</c:v>
                </c:pt>
                <c:pt idx="18942">
                  <c:v>1.789552E-5</c:v>
                </c:pt>
                <c:pt idx="18943">
                  <c:v>1.7894810000000001E-5</c:v>
                </c:pt>
                <c:pt idx="18944">
                  <c:v>1.7894180000000001E-5</c:v>
                </c:pt>
                <c:pt idx="18945">
                  <c:v>1.7893369999999998E-5</c:v>
                </c:pt>
                <c:pt idx="18946">
                  <c:v>1.7892609999999999E-5</c:v>
                </c:pt>
                <c:pt idx="18947">
                  <c:v>1.7892109999999998E-5</c:v>
                </c:pt>
                <c:pt idx="18948">
                  <c:v>1.7891370000000001E-5</c:v>
                </c:pt>
                <c:pt idx="18949">
                  <c:v>1.789044E-5</c:v>
                </c:pt>
                <c:pt idx="18950">
                  <c:v>1.7890070000000001E-5</c:v>
                </c:pt>
                <c:pt idx="18951">
                  <c:v>1.7889240000000001E-5</c:v>
                </c:pt>
                <c:pt idx="18952">
                  <c:v>1.7888560000000001E-5</c:v>
                </c:pt>
                <c:pt idx="18953">
                  <c:v>1.788783E-5</c:v>
                </c:pt>
                <c:pt idx="18954">
                  <c:v>1.788715E-5</c:v>
                </c:pt>
                <c:pt idx="18955">
                  <c:v>1.7886430000000001E-5</c:v>
                </c:pt>
                <c:pt idx="18956">
                  <c:v>1.7885800000000001E-5</c:v>
                </c:pt>
                <c:pt idx="18957">
                  <c:v>1.7885080000000001E-5</c:v>
                </c:pt>
                <c:pt idx="18958">
                  <c:v>1.7884169999999999E-5</c:v>
                </c:pt>
                <c:pt idx="18959">
                  <c:v>1.7883599999999999E-5</c:v>
                </c:pt>
                <c:pt idx="18960">
                  <c:v>1.7882969999999999E-5</c:v>
                </c:pt>
                <c:pt idx="18961">
                  <c:v>1.7882130000000002E-5</c:v>
                </c:pt>
                <c:pt idx="18962">
                  <c:v>1.7881350000000001E-5</c:v>
                </c:pt>
                <c:pt idx="18963">
                  <c:v>1.7880570000000001E-5</c:v>
                </c:pt>
                <c:pt idx="18964">
                  <c:v>1.7879840000000001E-5</c:v>
                </c:pt>
                <c:pt idx="18965">
                  <c:v>1.78793E-5</c:v>
                </c:pt>
                <c:pt idx="18966">
                  <c:v>1.787857E-5</c:v>
                </c:pt>
                <c:pt idx="18967">
                  <c:v>1.7877919999999998E-5</c:v>
                </c:pt>
                <c:pt idx="18968">
                  <c:v>1.7876999999999998E-5</c:v>
                </c:pt>
                <c:pt idx="18969">
                  <c:v>1.7876500000000001E-5</c:v>
                </c:pt>
                <c:pt idx="18970">
                  <c:v>1.787567E-5</c:v>
                </c:pt>
                <c:pt idx="18971">
                  <c:v>1.787489E-5</c:v>
                </c:pt>
                <c:pt idx="18972">
                  <c:v>1.7874199999999999E-5</c:v>
                </c:pt>
                <c:pt idx="18973">
                  <c:v>1.787329E-5</c:v>
                </c:pt>
                <c:pt idx="18974">
                  <c:v>1.787257E-5</c:v>
                </c:pt>
                <c:pt idx="18975">
                  <c:v>1.787101E-5</c:v>
                </c:pt>
                <c:pt idx="18976">
                  <c:v>1.7872509999999999E-5</c:v>
                </c:pt>
                <c:pt idx="18977">
                  <c:v>1.7871829999999999E-5</c:v>
                </c:pt>
                <c:pt idx="18978">
                  <c:v>1.787107E-5</c:v>
                </c:pt>
                <c:pt idx="18979">
                  <c:v>1.7870509999999998E-5</c:v>
                </c:pt>
                <c:pt idx="18980">
                  <c:v>1.7869780000000002E-5</c:v>
                </c:pt>
                <c:pt idx="18981">
                  <c:v>1.786918E-5</c:v>
                </c:pt>
                <c:pt idx="18982">
                  <c:v>1.7868149999999999E-5</c:v>
                </c:pt>
                <c:pt idx="18983">
                  <c:v>1.7867659999999999E-5</c:v>
                </c:pt>
                <c:pt idx="18984">
                  <c:v>1.7866889999999999E-5</c:v>
                </c:pt>
                <c:pt idx="18985">
                  <c:v>1.7866199999999998E-5</c:v>
                </c:pt>
                <c:pt idx="18986">
                  <c:v>1.7865729999999999E-5</c:v>
                </c:pt>
                <c:pt idx="18987">
                  <c:v>1.786491E-5</c:v>
                </c:pt>
                <c:pt idx="18988">
                  <c:v>1.786419E-5</c:v>
                </c:pt>
                <c:pt idx="18989">
                  <c:v>1.78637E-5</c:v>
                </c:pt>
                <c:pt idx="18990">
                  <c:v>1.7862869999999999E-5</c:v>
                </c:pt>
                <c:pt idx="18991">
                  <c:v>1.7862070000000001E-5</c:v>
                </c:pt>
                <c:pt idx="18992">
                  <c:v>1.7861390000000001E-5</c:v>
                </c:pt>
                <c:pt idx="18993">
                  <c:v>1.7860660000000001E-5</c:v>
                </c:pt>
                <c:pt idx="18994">
                  <c:v>1.7859940000000001E-5</c:v>
                </c:pt>
                <c:pt idx="18995">
                  <c:v>1.7859260000000001E-5</c:v>
                </c:pt>
                <c:pt idx="18996">
                  <c:v>1.785852E-5</c:v>
                </c:pt>
                <c:pt idx="18997">
                  <c:v>1.7858000000000001E-5</c:v>
                </c:pt>
                <c:pt idx="18998">
                  <c:v>1.785711E-5</c:v>
                </c:pt>
                <c:pt idx="18999">
                  <c:v>1.7856519999999999E-5</c:v>
                </c:pt>
                <c:pt idx="19000">
                  <c:v>1.7855880000000002E-5</c:v>
                </c:pt>
                <c:pt idx="19001">
                  <c:v>1.7855109999999999E-5</c:v>
                </c:pt>
                <c:pt idx="19002">
                  <c:v>1.785421E-5</c:v>
                </c:pt>
                <c:pt idx="19003">
                  <c:v>1.7853640000000001E-5</c:v>
                </c:pt>
                <c:pt idx="19004">
                  <c:v>1.7853E-5</c:v>
                </c:pt>
                <c:pt idx="19005">
                  <c:v>1.7852349999999999E-5</c:v>
                </c:pt>
                <c:pt idx="19006">
                  <c:v>1.7851429999999999E-5</c:v>
                </c:pt>
                <c:pt idx="19007">
                  <c:v>1.7850849999999999E-5</c:v>
                </c:pt>
                <c:pt idx="19008">
                  <c:v>1.785E-5</c:v>
                </c:pt>
                <c:pt idx="19009">
                  <c:v>1.7849259999999999E-5</c:v>
                </c:pt>
                <c:pt idx="19010">
                  <c:v>1.7848529999999999E-5</c:v>
                </c:pt>
                <c:pt idx="19011">
                  <c:v>1.784772E-5</c:v>
                </c:pt>
                <c:pt idx="19012">
                  <c:v>1.7846970000000002E-5</c:v>
                </c:pt>
                <c:pt idx="19013">
                  <c:v>1.784637E-5</c:v>
                </c:pt>
                <c:pt idx="19014">
                  <c:v>1.7845600000000001E-5</c:v>
                </c:pt>
                <c:pt idx="19015">
                  <c:v>1.7844970000000001E-5</c:v>
                </c:pt>
                <c:pt idx="19016">
                  <c:v>1.784413E-5</c:v>
                </c:pt>
                <c:pt idx="19017">
                  <c:v>1.784332E-5</c:v>
                </c:pt>
                <c:pt idx="19018">
                  <c:v>1.784269E-5</c:v>
                </c:pt>
                <c:pt idx="19019">
                  <c:v>1.7841949999999999E-5</c:v>
                </c:pt>
                <c:pt idx="19020">
                  <c:v>1.7841190000000001E-5</c:v>
                </c:pt>
                <c:pt idx="19021">
                  <c:v>1.7840560000000001E-5</c:v>
                </c:pt>
                <c:pt idx="19022">
                  <c:v>1.7838989999999999E-5</c:v>
                </c:pt>
                <c:pt idx="19023">
                  <c:v>1.7840810000000001E-5</c:v>
                </c:pt>
                <c:pt idx="19024">
                  <c:v>1.7839990000000001E-5</c:v>
                </c:pt>
                <c:pt idx="19025">
                  <c:v>1.7839379999999999E-5</c:v>
                </c:pt>
                <c:pt idx="19026">
                  <c:v>1.7838680000000001E-5</c:v>
                </c:pt>
                <c:pt idx="19027">
                  <c:v>1.7837929999999999E-5</c:v>
                </c:pt>
                <c:pt idx="19028">
                  <c:v>1.7837320000000001E-5</c:v>
                </c:pt>
                <c:pt idx="19029">
                  <c:v>1.7836460000000002E-5</c:v>
                </c:pt>
                <c:pt idx="19030">
                  <c:v>1.7835889999999999E-5</c:v>
                </c:pt>
                <c:pt idx="19031">
                  <c:v>1.7835119999999999E-5</c:v>
                </c:pt>
                <c:pt idx="19032">
                  <c:v>1.7834529999999999E-5</c:v>
                </c:pt>
                <c:pt idx="19033">
                  <c:v>1.783392E-5</c:v>
                </c:pt>
                <c:pt idx="19034">
                  <c:v>1.7833260000000001E-5</c:v>
                </c:pt>
                <c:pt idx="19035">
                  <c:v>1.7832649999999999E-5</c:v>
                </c:pt>
                <c:pt idx="19036">
                  <c:v>1.7831900000000001E-5</c:v>
                </c:pt>
                <c:pt idx="19037">
                  <c:v>1.783106E-5</c:v>
                </c:pt>
                <c:pt idx="19038">
                  <c:v>1.7830500000000001E-5</c:v>
                </c:pt>
                <c:pt idx="19039">
                  <c:v>1.7829839999999999E-5</c:v>
                </c:pt>
                <c:pt idx="19040">
                  <c:v>1.782908E-5</c:v>
                </c:pt>
                <c:pt idx="19041">
                  <c:v>1.7828420000000002E-5</c:v>
                </c:pt>
                <c:pt idx="19042">
                  <c:v>1.7827509999999999E-5</c:v>
                </c:pt>
                <c:pt idx="19043">
                  <c:v>1.7826810000000001E-5</c:v>
                </c:pt>
                <c:pt idx="19044">
                  <c:v>1.7826080000000001E-5</c:v>
                </c:pt>
                <c:pt idx="19045">
                  <c:v>1.7825560000000001E-5</c:v>
                </c:pt>
                <c:pt idx="19046">
                  <c:v>1.782481E-5</c:v>
                </c:pt>
                <c:pt idx="19047">
                  <c:v>1.782394E-5</c:v>
                </c:pt>
                <c:pt idx="19048">
                  <c:v>1.7823270000000001E-5</c:v>
                </c:pt>
                <c:pt idx="19049">
                  <c:v>1.7822659999999999E-5</c:v>
                </c:pt>
                <c:pt idx="19050">
                  <c:v>1.7821849999999999E-5</c:v>
                </c:pt>
                <c:pt idx="19051">
                  <c:v>1.7821150000000001E-5</c:v>
                </c:pt>
                <c:pt idx="19052">
                  <c:v>1.7820339999999999E-5</c:v>
                </c:pt>
                <c:pt idx="19053">
                  <c:v>1.781978E-5</c:v>
                </c:pt>
                <c:pt idx="19054">
                  <c:v>1.7819110000000001E-5</c:v>
                </c:pt>
                <c:pt idx="19055">
                  <c:v>1.7818380000000001E-5</c:v>
                </c:pt>
                <c:pt idx="19056">
                  <c:v>1.7817669999999998E-5</c:v>
                </c:pt>
                <c:pt idx="19057">
                  <c:v>1.7816780000000001E-5</c:v>
                </c:pt>
                <c:pt idx="19058">
                  <c:v>1.7816169999999999E-5</c:v>
                </c:pt>
                <c:pt idx="19059">
                  <c:v>1.781546E-5</c:v>
                </c:pt>
                <c:pt idx="19060">
                  <c:v>1.7814629999999999E-5</c:v>
                </c:pt>
                <c:pt idx="19061">
                  <c:v>1.7814139999999999E-5</c:v>
                </c:pt>
                <c:pt idx="19062">
                  <c:v>1.7813450000000001E-5</c:v>
                </c:pt>
                <c:pt idx="19063">
                  <c:v>1.781275E-5</c:v>
                </c:pt>
                <c:pt idx="19064">
                  <c:v>1.7811819999999999E-5</c:v>
                </c:pt>
                <c:pt idx="19065">
                  <c:v>1.781096E-5</c:v>
                </c:pt>
                <c:pt idx="19066">
                  <c:v>1.781019E-5</c:v>
                </c:pt>
                <c:pt idx="19067">
                  <c:v>1.7809679999999999E-5</c:v>
                </c:pt>
                <c:pt idx="19068">
                  <c:v>1.780897E-5</c:v>
                </c:pt>
                <c:pt idx="19069">
                  <c:v>1.780829E-5</c:v>
                </c:pt>
                <c:pt idx="19070">
                  <c:v>1.7806910000000001E-5</c:v>
                </c:pt>
                <c:pt idx="19071">
                  <c:v>1.7808569999999999E-5</c:v>
                </c:pt>
                <c:pt idx="19072">
                  <c:v>1.7808020000000001E-5</c:v>
                </c:pt>
                <c:pt idx="19073">
                  <c:v>1.7807409999999999E-5</c:v>
                </c:pt>
                <c:pt idx="19074">
                  <c:v>1.7806420000000001E-5</c:v>
                </c:pt>
                <c:pt idx="19075">
                  <c:v>1.780593E-5</c:v>
                </c:pt>
                <c:pt idx="19076">
                  <c:v>1.7805229999999999E-5</c:v>
                </c:pt>
                <c:pt idx="19077">
                  <c:v>1.780442E-5</c:v>
                </c:pt>
                <c:pt idx="19078">
                  <c:v>1.7803760000000001E-5</c:v>
                </c:pt>
                <c:pt idx="19079">
                  <c:v>1.780306E-5</c:v>
                </c:pt>
                <c:pt idx="19080">
                  <c:v>1.780243E-5</c:v>
                </c:pt>
                <c:pt idx="19081">
                  <c:v>1.7801839999999999E-5</c:v>
                </c:pt>
                <c:pt idx="19082">
                  <c:v>1.780099E-5</c:v>
                </c:pt>
                <c:pt idx="19083">
                  <c:v>1.780026E-5</c:v>
                </c:pt>
                <c:pt idx="19084">
                  <c:v>1.7799890000000001E-5</c:v>
                </c:pt>
                <c:pt idx="19085">
                  <c:v>1.779904E-5</c:v>
                </c:pt>
                <c:pt idx="19086">
                  <c:v>1.7798530000000001E-5</c:v>
                </c:pt>
                <c:pt idx="19087">
                  <c:v>1.779774E-5</c:v>
                </c:pt>
                <c:pt idx="19088">
                  <c:v>1.7796759999999999E-5</c:v>
                </c:pt>
                <c:pt idx="19089">
                  <c:v>1.7796129999999999E-5</c:v>
                </c:pt>
                <c:pt idx="19090">
                  <c:v>1.7795670000000001E-5</c:v>
                </c:pt>
                <c:pt idx="19091">
                  <c:v>1.7794869999999999E-5</c:v>
                </c:pt>
                <c:pt idx="19092">
                  <c:v>1.7794310000000001E-5</c:v>
                </c:pt>
                <c:pt idx="19093">
                  <c:v>1.7793490000000001E-5</c:v>
                </c:pt>
                <c:pt idx="19094">
                  <c:v>1.7792729999999999E-5</c:v>
                </c:pt>
                <c:pt idx="19095">
                  <c:v>1.779212E-5</c:v>
                </c:pt>
                <c:pt idx="19096">
                  <c:v>1.7791229999999999E-5</c:v>
                </c:pt>
                <c:pt idx="19097">
                  <c:v>1.7790730000000001E-5</c:v>
                </c:pt>
                <c:pt idx="19098">
                  <c:v>1.7790050000000001E-5</c:v>
                </c:pt>
                <c:pt idx="19099">
                  <c:v>1.778946E-5</c:v>
                </c:pt>
                <c:pt idx="19100">
                  <c:v>1.7788479999999999E-5</c:v>
                </c:pt>
                <c:pt idx="19101">
                  <c:v>1.7787799999999999E-5</c:v>
                </c:pt>
                <c:pt idx="19102">
                  <c:v>1.7786929999999999E-5</c:v>
                </c:pt>
                <c:pt idx="19103">
                  <c:v>1.7786510000000001E-5</c:v>
                </c:pt>
                <c:pt idx="19104">
                  <c:v>1.7785619999999999E-5</c:v>
                </c:pt>
                <c:pt idx="19105">
                  <c:v>1.7784789999999999E-5</c:v>
                </c:pt>
                <c:pt idx="19106">
                  <c:v>1.7784100000000001E-5</c:v>
                </c:pt>
                <c:pt idx="19107">
                  <c:v>1.7783460000000001E-5</c:v>
                </c:pt>
                <c:pt idx="19108">
                  <c:v>1.7782749999999998E-5</c:v>
                </c:pt>
                <c:pt idx="19109">
                  <c:v>1.7782060000000001E-5</c:v>
                </c:pt>
                <c:pt idx="19110">
                  <c:v>1.7781309999999999E-5</c:v>
                </c:pt>
                <c:pt idx="19111">
                  <c:v>1.7780460000000001E-5</c:v>
                </c:pt>
                <c:pt idx="19112">
                  <c:v>1.7779880000000001E-5</c:v>
                </c:pt>
                <c:pt idx="19113">
                  <c:v>1.7779150000000001E-5</c:v>
                </c:pt>
                <c:pt idx="19114">
                  <c:v>1.777846E-5</c:v>
                </c:pt>
                <c:pt idx="19115">
                  <c:v>1.7777710000000002E-5</c:v>
                </c:pt>
                <c:pt idx="19116">
                  <c:v>1.7777020000000001E-5</c:v>
                </c:pt>
                <c:pt idx="19117">
                  <c:v>1.777628E-5</c:v>
                </c:pt>
                <c:pt idx="19118">
                  <c:v>1.777517E-5</c:v>
                </c:pt>
                <c:pt idx="19119">
                  <c:v>1.77772E-5</c:v>
                </c:pt>
                <c:pt idx="19120">
                  <c:v>1.7776440000000001E-5</c:v>
                </c:pt>
                <c:pt idx="19121">
                  <c:v>1.7775679999999999E-5</c:v>
                </c:pt>
                <c:pt idx="19122">
                  <c:v>1.7775009999999999E-5</c:v>
                </c:pt>
                <c:pt idx="19123">
                  <c:v>1.7774270000000002E-5</c:v>
                </c:pt>
                <c:pt idx="19124">
                  <c:v>1.7773599999999999E-5</c:v>
                </c:pt>
                <c:pt idx="19125">
                  <c:v>1.7772869999999998E-5</c:v>
                </c:pt>
                <c:pt idx="19126">
                  <c:v>1.7771980000000001E-5</c:v>
                </c:pt>
                <c:pt idx="19127">
                  <c:v>1.7771429999999999E-5</c:v>
                </c:pt>
                <c:pt idx="19128">
                  <c:v>1.7770699999999999E-5</c:v>
                </c:pt>
                <c:pt idx="19129">
                  <c:v>1.776999E-5</c:v>
                </c:pt>
                <c:pt idx="19130">
                  <c:v>1.7769270000000001E-5</c:v>
                </c:pt>
                <c:pt idx="19131">
                  <c:v>1.7768659999999999E-5</c:v>
                </c:pt>
                <c:pt idx="19132">
                  <c:v>1.7768029999999999E-5</c:v>
                </c:pt>
                <c:pt idx="19133">
                  <c:v>1.7767290000000001E-5</c:v>
                </c:pt>
                <c:pt idx="19134">
                  <c:v>1.7766470000000001E-5</c:v>
                </c:pt>
                <c:pt idx="19135">
                  <c:v>1.7765840000000001E-5</c:v>
                </c:pt>
                <c:pt idx="19136">
                  <c:v>1.776519E-5</c:v>
                </c:pt>
                <c:pt idx="19137">
                  <c:v>1.776447E-5</c:v>
                </c:pt>
                <c:pt idx="19138">
                  <c:v>1.776383E-5</c:v>
                </c:pt>
                <c:pt idx="19139">
                  <c:v>1.7763189999999999E-5</c:v>
                </c:pt>
                <c:pt idx="19140">
                  <c:v>1.776228E-5</c:v>
                </c:pt>
                <c:pt idx="19141">
                  <c:v>1.7761580000000001E-5</c:v>
                </c:pt>
                <c:pt idx="19142">
                  <c:v>1.7761090000000001E-5</c:v>
                </c:pt>
                <c:pt idx="19143">
                  <c:v>1.7760220000000001E-5</c:v>
                </c:pt>
                <c:pt idx="19144">
                  <c:v>1.7759540000000001E-5</c:v>
                </c:pt>
                <c:pt idx="19145">
                  <c:v>1.7758810000000001E-5</c:v>
                </c:pt>
                <c:pt idx="19146">
                  <c:v>1.7758090000000001E-5</c:v>
                </c:pt>
                <c:pt idx="19147">
                  <c:v>1.7757329999999999E-5</c:v>
                </c:pt>
                <c:pt idx="19148">
                  <c:v>1.775677E-5</c:v>
                </c:pt>
                <c:pt idx="19149">
                  <c:v>1.7755860000000001E-5</c:v>
                </c:pt>
                <c:pt idx="19150">
                  <c:v>1.7755330000000001E-5</c:v>
                </c:pt>
                <c:pt idx="19151">
                  <c:v>1.775458E-5</c:v>
                </c:pt>
                <c:pt idx="19152">
                  <c:v>1.7753930000000002E-5</c:v>
                </c:pt>
                <c:pt idx="19153">
                  <c:v>1.7753150000000001E-5</c:v>
                </c:pt>
                <c:pt idx="19154">
                  <c:v>1.7752339999999999E-5</c:v>
                </c:pt>
                <c:pt idx="19155">
                  <c:v>1.775163E-5</c:v>
                </c:pt>
                <c:pt idx="19156">
                  <c:v>1.7750960000000001E-5</c:v>
                </c:pt>
                <c:pt idx="19157">
                  <c:v>1.775027E-5</c:v>
                </c:pt>
                <c:pt idx="19158">
                  <c:v>1.77494E-5</c:v>
                </c:pt>
                <c:pt idx="19159">
                  <c:v>1.7748569999999999E-5</c:v>
                </c:pt>
                <c:pt idx="19160">
                  <c:v>1.7748020000000002E-5</c:v>
                </c:pt>
                <c:pt idx="19161">
                  <c:v>1.774722E-5</c:v>
                </c:pt>
                <c:pt idx="19162">
                  <c:v>1.7746619999999998E-5</c:v>
                </c:pt>
                <c:pt idx="19163">
                  <c:v>1.7745799999999999E-5</c:v>
                </c:pt>
                <c:pt idx="19164">
                  <c:v>1.774505E-5</c:v>
                </c:pt>
                <c:pt idx="19165">
                  <c:v>1.7744449999999999E-5</c:v>
                </c:pt>
                <c:pt idx="19166">
                  <c:v>1.774374E-5</c:v>
                </c:pt>
                <c:pt idx="19167">
                  <c:v>1.7742690000000001E-5</c:v>
                </c:pt>
                <c:pt idx="19168">
                  <c:v>1.7744839999999999E-5</c:v>
                </c:pt>
                <c:pt idx="19169">
                  <c:v>1.7744190000000001E-5</c:v>
                </c:pt>
                <c:pt idx="19170">
                  <c:v>1.774359E-5</c:v>
                </c:pt>
                <c:pt idx="19171">
                  <c:v>1.774287E-5</c:v>
                </c:pt>
                <c:pt idx="19172">
                  <c:v>1.7742259999999998E-5</c:v>
                </c:pt>
                <c:pt idx="19173">
                  <c:v>1.7741499999999999E-5</c:v>
                </c:pt>
                <c:pt idx="19174">
                  <c:v>1.7740750000000001E-5</c:v>
                </c:pt>
                <c:pt idx="19175">
                  <c:v>1.7739989999999999E-5</c:v>
                </c:pt>
                <c:pt idx="19176">
                  <c:v>1.7739490000000001E-5</c:v>
                </c:pt>
                <c:pt idx="19177">
                  <c:v>1.7738610000000001E-5</c:v>
                </c:pt>
                <c:pt idx="19178">
                  <c:v>1.773763E-5</c:v>
                </c:pt>
                <c:pt idx="19179">
                  <c:v>1.7737139999999999E-5</c:v>
                </c:pt>
                <c:pt idx="19180">
                  <c:v>1.773666E-5</c:v>
                </c:pt>
                <c:pt idx="19181">
                  <c:v>1.7735639999999999E-5</c:v>
                </c:pt>
                <c:pt idx="19182">
                  <c:v>1.773521E-5</c:v>
                </c:pt>
                <c:pt idx="19183">
                  <c:v>1.7734640000000001E-5</c:v>
                </c:pt>
                <c:pt idx="19184">
                  <c:v>1.773391E-5</c:v>
                </c:pt>
                <c:pt idx="19185">
                  <c:v>1.7733119999999999E-5</c:v>
                </c:pt>
                <c:pt idx="19186">
                  <c:v>1.7732479999999999E-5</c:v>
                </c:pt>
                <c:pt idx="19187">
                  <c:v>1.773158E-5</c:v>
                </c:pt>
                <c:pt idx="19188">
                  <c:v>1.7730860000000001E-5</c:v>
                </c:pt>
                <c:pt idx="19189">
                  <c:v>1.7730530000000001E-5</c:v>
                </c:pt>
                <c:pt idx="19190">
                  <c:v>1.7729660000000001E-5</c:v>
                </c:pt>
                <c:pt idx="19191">
                  <c:v>1.772872E-5</c:v>
                </c:pt>
                <c:pt idx="19192">
                  <c:v>1.7728229999999999E-5</c:v>
                </c:pt>
                <c:pt idx="19193">
                  <c:v>1.7727489999999999E-5</c:v>
                </c:pt>
                <c:pt idx="19194">
                  <c:v>1.772678E-5</c:v>
                </c:pt>
                <c:pt idx="19195">
                  <c:v>1.7726260000000001E-5</c:v>
                </c:pt>
                <c:pt idx="19196">
                  <c:v>1.7725400000000001E-5</c:v>
                </c:pt>
                <c:pt idx="19197">
                  <c:v>1.7724860000000001E-5</c:v>
                </c:pt>
                <c:pt idx="19198">
                  <c:v>1.7723959999999999E-5</c:v>
                </c:pt>
                <c:pt idx="19199">
                  <c:v>1.772335E-5</c:v>
                </c:pt>
                <c:pt idx="19200">
                  <c:v>1.7722509999999999E-5</c:v>
                </c:pt>
                <c:pt idx="19201">
                  <c:v>1.772185E-5</c:v>
                </c:pt>
                <c:pt idx="19202">
                  <c:v>1.7721009999999999E-5</c:v>
                </c:pt>
                <c:pt idx="19203">
                  <c:v>1.7720350000000001E-5</c:v>
                </c:pt>
                <c:pt idx="19204">
                  <c:v>1.771962E-5</c:v>
                </c:pt>
                <c:pt idx="19205">
                  <c:v>1.7718850000000001E-5</c:v>
                </c:pt>
                <c:pt idx="19206">
                  <c:v>1.771817E-5</c:v>
                </c:pt>
                <c:pt idx="19207">
                  <c:v>1.7717319999999999E-5</c:v>
                </c:pt>
                <c:pt idx="19208">
                  <c:v>1.7716549999999999E-5</c:v>
                </c:pt>
                <c:pt idx="19209">
                  <c:v>1.7716190000000001E-5</c:v>
                </c:pt>
                <c:pt idx="19210">
                  <c:v>1.7715379999999998E-5</c:v>
                </c:pt>
                <c:pt idx="19211">
                  <c:v>1.7714559999999999E-5</c:v>
                </c:pt>
                <c:pt idx="19212">
                  <c:v>1.7714020000000002E-5</c:v>
                </c:pt>
                <c:pt idx="19213">
                  <c:v>1.7712950000000001E-5</c:v>
                </c:pt>
                <c:pt idx="19214">
                  <c:v>1.7712410000000001E-5</c:v>
                </c:pt>
                <c:pt idx="19215">
                  <c:v>1.7711600000000002E-5</c:v>
                </c:pt>
                <c:pt idx="19216">
                  <c:v>1.771094E-5</c:v>
                </c:pt>
                <c:pt idx="19217">
                  <c:v>1.7713159999999999E-5</c:v>
                </c:pt>
                <c:pt idx="19218">
                  <c:v>1.7712370000000001E-5</c:v>
                </c:pt>
                <c:pt idx="19219">
                  <c:v>1.771163E-5</c:v>
                </c:pt>
                <c:pt idx="19220">
                  <c:v>1.7711029999999999E-5</c:v>
                </c:pt>
                <c:pt idx="19221">
                  <c:v>1.7710230000000001E-5</c:v>
                </c:pt>
                <c:pt idx="19222">
                  <c:v>1.7709569999999999E-5</c:v>
                </c:pt>
                <c:pt idx="19223">
                  <c:v>1.7708849999999999E-5</c:v>
                </c:pt>
                <c:pt idx="19224">
                  <c:v>1.770819E-5</c:v>
                </c:pt>
                <c:pt idx="19225">
                  <c:v>1.7707539999999999E-5</c:v>
                </c:pt>
                <c:pt idx="19226">
                  <c:v>1.7706750000000001E-5</c:v>
                </c:pt>
                <c:pt idx="19227">
                  <c:v>1.7706030000000002E-5</c:v>
                </c:pt>
                <c:pt idx="19228">
                  <c:v>1.770547E-5</c:v>
                </c:pt>
                <c:pt idx="19229">
                  <c:v>1.7704689999999999E-5</c:v>
                </c:pt>
                <c:pt idx="19230">
                  <c:v>1.770387E-5</c:v>
                </c:pt>
                <c:pt idx="19231">
                  <c:v>1.7703170000000001E-5</c:v>
                </c:pt>
                <c:pt idx="19232">
                  <c:v>1.770257E-5</c:v>
                </c:pt>
                <c:pt idx="19233">
                  <c:v>1.7701850000000001E-5</c:v>
                </c:pt>
                <c:pt idx="19234">
                  <c:v>1.7701099999999999E-5</c:v>
                </c:pt>
                <c:pt idx="19235">
                  <c:v>1.7700569999999999E-5</c:v>
                </c:pt>
                <c:pt idx="19236">
                  <c:v>1.769976E-5</c:v>
                </c:pt>
                <c:pt idx="19237">
                  <c:v>1.769903E-5</c:v>
                </c:pt>
                <c:pt idx="19238">
                  <c:v>1.7698460000000001E-5</c:v>
                </c:pt>
                <c:pt idx="19239">
                  <c:v>1.769768E-5</c:v>
                </c:pt>
                <c:pt idx="19240">
                  <c:v>1.7696889999999999E-5</c:v>
                </c:pt>
                <c:pt idx="19241">
                  <c:v>1.7696280000000001E-5</c:v>
                </c:pt>
                <c:pt idx="19242">
                  <c:v>1.7695460000000001E-5</c:v>
                </c:pt>
                <c:pt idx="19243">
                  <c:v>1.769468E-5</c:v>
                </c:pt>
                <c:pt idx="19244">
                  <c:v>1.7694269999999999E-5</c:v>
                </c:pt>
                <c:pt idx="19245">
                  <c:v>1.7693439999999998E-5</c:v>
                </c:pt>
                <c:pt idx="19246">
                  <c:v>1.7692800000000001E-5</c:v>
                </c:pt>
                <c:pt idx="19247">
                  <c:v>1.769201E-5</c:v>
                </c:pt>
                <c:pt idx="19248">
                  <c:v>1.7691340000000001E-5</c:v>
                </c:pt>
                <c:pt idx="19249">
                  <c:v>1.7690580000000002E-5</c:v>
                </c:pt>
                <c:pt idx="19250">
                  <c:v>1.7689890000000001E-5</c:v>
                </c:pt>
                <c:pt idx="19251">
                  <c:v>1.7689310000000001E-5</c:v>
                </c:pt>
                <c:pt idx="19252">
                  <c:v>1.768867E-5</c:v>
                </c:pt>
                <c:pt idx="19253">
                  <c:v>1.7687929999999999E-5</c:v>
                </c:pt>
                <c:pt idx="19254">
                  <c:v>1.7687099999999999E-5</c:v>
                </c:pt>
                <c:pt idx="19255">
                  <c:v>1.7686229999999999E-5</c:v>
                </c:pt>
                <c:pt idx="19256">
                  <c:v>1.768547E-5</c:v>
                </c:pt>
                <c:pt idx="19257">
                  <c:v>1.76847E-5</c:v>
                </c:pt>
                <c:pt idx="19258">
                  <c:v>1.7684130000000001E-5</c:v>
                </c:pt>
                <c:pt idx="19259">
                  <c:v>1.7683550000000001E-5</c:v>
                </c:pt>
                <c:pt idx="19260">
                  <c:v>1.768271E-5</c:v>
                </c:pt>
                <c:pt idx="19261">
                  <c:v>1.7682009999999998E-5</c:v>
                </c:pt>
                <c:pt idx="19262">
                  <c:v>1.7681330000000002E-5</c:v>
                </c:pt>
                <c:pt idx="19263">
                  <c:v>1.7680619999999999E-5</c:v>
                </c:pt>
                <c:pt idx="19264">
                  <c:v>1.76799E-5</c:v>
                </c:pt>
                <c:pt idx="19265">
                  <c:v>1.767932E-5</c:v>
                </c:pt>
                <c:pt idx="19266">
                  <c:v>1.7678460000000001E-5</c:v>
                </c:pt>
                <c:pt idx="19267">
                  <c:v>1.7677759999999999E-5</c:v>
                </c:pt>
                <c:pt idx="19268">
                  <c:v>1.76801E-5</c:v>
                </c:pt>
                <c:pt idx="19269">
                  <c:v>1.7679649999999999E-5</c:v>
                </c:pt>
                <c:pt idx="19270">
                  <c:v>1.767879E-5</c:v>
                </c:pt>
                <c:pt idx="19271">
                  <c:v>1.7678170000000001E-5</c:v>
                </c:pt>
                <c:pt idx="19272">
                  <c:v>1.7677469999999999E-5</c:v>
                </c:pt>
                <c:pt idx="19273">
                  <c:v>1.767671E-5</c:v>
                </c:pt>
                <c:pt idx="19274">
                  <c:v>1.767607E-5</c:v>
                </c:pt>
                <c:pt idx="19275">
                  <c:v>1.7675329999999999E-5</c:v>
                </c:pt>
                <c:pt idx="19276">
                  <c:v>1.7674849999999999E-5</c:v>
                </c:pt>
                <c:pt idx="19277">
                  <c:v>1.767395E-5</c:v>
                </c:pt>
                <c:pt idx="19278">
                  <c:v>1.7673449999999999E-5</c:v>
                </c:pt>
                <c:pt idx="19279">
                  <c:v>1.767264E-5</c:v>
                </c:pt>
                <c:pt idx="19280">
                  <c:v>1.7672089999999999E-5</c:v>
                </c:pt>
                <c:pt idx="19281">
                  <c:v>1.7671350000000001E-5</c:v>
                </c:pt>
                <c:pt idx="19282">
                  <c:v>1.76706E-5</c:v>
                </c:pt>
                <c:pt idx="19283">
                  <c:v>1.7669999999999999E-5</c:v>
                </c:pt>
                <c:pt idx="19284">
                  <c:v>1.766925E-5</c:v>
                </c:pt>
                <c:pt idx="19285">
                  <c:v>1.7668640000000002E-5</c:v>
                </c:pt>
                <c:pt idx="19286">
                  <c:v>1.7667960000000002E-5</c:v>
                </c:pt>
                <c:pt idx="19287">
                  <c:v>1.7667090000000002E-5</c:v>
                </c:pt>
                <c:pt idx="19288">
                  <c:v>1.7666350000000001E-5</c:v>
                </c:pt>
                <c:pt idx="19289">
                  <c:v>1.766576E-5</c:v>
                </c:pt>
                <c:pt idx="19290">
                  <c:v>1.7665169999999999E-5</c:v>
                </c:pt>
                <c:pt idx="19291">
                  <c:v>1.7664249999999999E-5</c:v>
                </c:pt>
                <c:pt idx="19292">
                  <c:v>1.7663740000000001E-5</c:v>
                </c:pt>
                <c:pt idx="19293">
                  <c:v>1.7662979999999999E-5</c:v>
                </c:pt>
                <c:pt idx="19294">
                  <c:v>1.7662290000000001E-5</c:v>
                </c:pt>
                <c:pt idx="19295">
                  <c:v>1.766179E-5</c:v>
                </c:pt>
                <c:pt idx="19296">
                  <c:v>1.7660740000000001E-5</c:v>
                </c:pt>
                <c:pt idx="19297">
                  <c:v>1.7660150000000001E-5</c:v>
                </c:pt>
                <c:pt idx="19298">
                  <c:v>1.7659399999999999E-5</c:v>
                </c:pt>
                <c:pt idx="19299">
                  <c:v>1.765879E-5</c:v>
                </c:pt>
                <c:pt idx="19300">
                  <c:v>1.765796E-5</c:v>
                </c:pt>
                <c:pt idx="19301">
                  <c:v>1.7657119999999999E-5</c:v>
                </c:pt>
                <c:pt idx="19302">
                  <c:v>1.7656629999999998E-5</c:v>
                </c:pt>
                <c:pt idx="19303">
                  <c:v>1.765597E-5</c:v>
                </c:pt>
                <c:pt idx="19304">
                  <c:v>1.7655089999999999E-5</c:v>
                </c:pt>
                <c:pt idx="19305">
                  <c:v>1.765442E-5</c:v>
                </c:pt>
                <c:pt idx="19306">
                  <c:v>1.76537E-5</c:v>
                </c:pt>
                <c:pt idx="19307">
                  <c:v>1.7652890000000001E-5</c:v>
                </c:pt>
                <c:pt idx="19308">
                  <c:v>1.7652479999999999E-5</c:v>
                </c:pt>
                <c:pt idx="19309">
                  <c:v>1.7651599999999999E-5</c:v>
                </c:pt>
                <c:pt idx="19310">
                  <c:v>1.7650819999999998E-5</c:v>
                </c:pt>
                <c:pt idx="19311">
                  <c:v>1.7650099999999999E-5</c:v>
                </c:pt>
                <c:pt idx="19312">
                  <c:v>1.7649419999999999E-5</c:v>
                </c:pt>
                <c:pt idx="19313">
                  <c:v>1.7648720000000001E-5</c:v>
                </c:pt>
                <c:pt idx="19314">
                  <c:v>1.7647850000000001E-5</c:v>
                </c:pt>
                <c:pt idx="19315">
                  <c:v>1.764711E-5</c:v>
                </c:pt>
                <c:pt idx="19316">
                  <c:v>1.7646590000000001E-5</c:v>
                </c:pt>
                <c:pt idx="19317">
                  <c:v>1.764575E-5</c:v>
                </c:pt>
                <c:pt idx="19318">
                  <c:v>1.7645330000000001E-5</c:v>
                </c:pt>
                <c:pt idx="19319">
                  <c:v>1.764759E-5</c:v>
                </c:pt>
                <c:pt idx="19320">
                  <c:v>1.7647120000000001E-5</c:v>
                </c:pt>
                <c:pt idx="19321">
                  <c:v>1.7646400000000001E-5</c:v>
                </c:pt>
                <c:pt idx="19322">
                  <c:v>1.7645580000000001E-5</c:v>
                </c:pt>
                <c:pt idx="19323">
                  <c:v>1.7645050000000001E-5</c:v>
                </c:pt>
                <c:pt idx="19324">
                  <c:v>1.7644070000000001E-5</c:v>
                </c:pt>
                <c:pt idx="19325">
                  <c:v>1.7643659999999999E-5</c:v>
                </c:pt>
                <c:pt idx="19326">
                  <c:v>1.7642810000000001E-5</c:v>
                </c:pt>
                <c:pt idx="19327">
                  <c:v>1.7642159999999999E-5</c:v>
                </c:pt>
                <c:pt idx="19328">
                  <c:v>1.7641510000000001E-5</c:v>
                </c:pt>
                <c:pt idx="19329">
                  <c:v>1.7640759999999999E-5</c:v>
                </c:pt>
                <c:pt idx="19330">
                  <c:v>1.7640160000000002E-5</c:v>
                </c:pt>
                <c:pt idx="19331">
                  <c:v>1.7639420000000001E-5</c:v>
                </c:pt>
                <c:pt idx="19332">
                  <c:v>1.7638660000000002E-5</c:v>
                </c:pt>
                <c:pt idx="19333">
                  <c:v>1.7638030000000002E-5</c:v>
                </c:pt>
                <c:pt idx="19334">
                  <c:v>1.7637350000000001E-5</c:v>
                </c:pt>
                <c:pt idx="19335">
                  <c:v>1.7636660000000001E-5</c:v>
                </c:pt>
                <c:pt idx="19336">
                  <c:v>1.7635949999999998E-5</c:v>
                </c:pt>
                <c:pt idx="19337">
                  <c:v>1.7635450000000001E-5</c:v>
                </c:pt>
                <c:pt idx="19338">
                  <c:v>1.7634580000000001E-5</c:v>
                </c:pt>
                <c:pt idx="19339">
                  <c:v>1.7633919999999999E-5</c:v>
                </c:pt>
                <c:pt idx="19340">
                  <c:v>1.7633139999999998E-5</c:v>
                </c:pt>
                <c:pt idx="19341">
                  <c:v>1.7632500000000001E-5</c:v>
                </c:pt>
                <c:pt idx="19342">
                  <c:v>1.7631749999999999E-5</c:v>
                </c:pt>
                <c:pt idx="19343">
                  <c:v>1.7631009999999998E-5</c:v>
                </c:pt>
                <c:pt idx="19344">
                  <c:v>1.7630389999999999E-5</c:v>
                </c:pt>
                <c:pt idx="19345">
                  <c:v>1.7629790000000001E-5</c:v>
                </c:pt>
                <c:pt idx="19346">
                  <c:v>1.7628979999999999E-5</c:v>
                </c:pt>
                <c:pt idx="19347">
                  <c:v>1.7628280000000001E-5</c:v>
                </c:pt>
                <c:pt idx="19348">
                  <c:v>1.7627629999999999E-5</c:v>
                </c:pt>
                <c:pt idx="19349">
                  <c:v>1.7626840000000001E-5</c:v>
                </c:pt>
                <c:pt idx="19350">
                  <c:v>1.7626010000000001E-5</c:v>
                </c:pt>
                <c:pt idx="19351">
                  <c:v>1.7625349999999999E-5</c:v>
                </c:pt>
                <c:pt idx="19352">
                  <c:v>1.7624600000000001E-5</c:v>
                </c:pt>
                <c:pt idx="19353">
                  <c:v>1.762392E-5</c:v>
                </c:pt>
                <c:pt idx="19354">
                  <c:v>1.7623210000000002E-5</c:v>
                </c:pt>
                <c:pt idx="19355">
                  <c:v>1.762241E-5</c:v>
                </c:pt>
                <c:pt idx="19356">
                  <c:v>1.7621619999999999E-5</c:v>
                </c:pt>
                <c:pt idx="19357">
                  <c:v>1.762106E-5</c:v>
                </c:pt>
                <c:pt idx="19358">
                  <c:v>1.7620390000000001E-5</c:v>
                </c:pt>
                <c:pt idx="19359">
                  <c:v>1.76197E-5</c:v>
                </c:pt>
                <c:pt idx="19360">
                  <c:v>1.761878E-5</c:v>
                </c:pt>
                <c:pt idx="19361">
                  <c:v>1.7618039999999999E-5</c:v>
                </c:pt>
                <c:pt idx="19362">
                  <c:v>1.761742E-5</c:v>
                </c:pt>
                <c:pt idx="19363">
                  <c:v>1.7616729999999999E-5</c:v>
                </c:pt>
                <c:pt idx="19364">
                  <c:v>1.761597E-5</c:v>
                </c:pt>
                <c:pt idx="19365">
                  <c:v>1.761524E-5</c:v>
                </c:pt>
                <c:pt idx="19366">
                  <c:v>1.7614499999999999E-5</c:v>
                </c:pt>
                <c:pt idx="19367">
                  <c:v>1.7614209999999999E-5</c:v>
                </c:pt>
                <c:pt idx="19368">
                  <c:v>1.7613270000000001E-5</c:v>
                </c:pt>
                <c:pt idx="19369">
                  <c:v>1.7612459999999998E-5</c:v>
                </c:pt>
                <c:pt idx="19370">
                  <c:v>1.761239E-5</c:v>
                </c:pt>
                <c:pt idx="19371">
                  <c:v>1.761462E-5</c:v>
                </c:pt>
                <c:pt idx="19372">
                  <c:v>1.7614250000000002E-5</c:v>
                </c:pt>
                <c:pt idx="19373">
                  <c:v>1.76135E-5</c:v>
                </c:pt>
                <c:pt idx="19374">
                  <c:v>1.7612469999999999E-5</c:v>
                </c:pt>
                <c:pt idx="19375">
                  <c:v>1.7611920000000001E-5</c:v>
                </c:pt>
                <c:pt idx="19376">
                  <c:v>1.7611409999999999E-5</c:v>
                </c:pt>
                <c:pt idx="19377">
                  <c:v>1.7610619999999998E-5</c:v>
                </c:pt>
                <c:pt idx="19378">
                  <c:v>1.7610089999999999E-5</c:v>
                </c:pt>
                <c:pt idx="19379">
                  <c:v>1.7609129999999999E-5</c:v>
                </c:pt>
                <c:pt idx="19380">
                  <c:v>1.760866E-5</c:v>
                </c:pt>
                <c:pt idx="19381">
                  <c:v>1.7607769999999999E-5</c:v>
                </c:pt>
                <c:pt idx="19382">
                  <c:v>1.76071E-5</c:v>
                </c:pt>
                <c:pt idx="19383">
                  <c:v>1.7606599999999998E-5</c:v>
                </c:pt>
                <c:pt idx="19384">
                  <c:v>1.7605839999999999E-5</c:v>
                </c:pt>
                <c:pt idx="19385">
                  <c:v>1.7605190000000001E-5</c:v>
                </c:pt>
                <c:pt idx="19386">
                  <c:v>1.760425E-5</c:v>
                </c:pt>
                <c:pt idx="19387">
                  <c:v>1.7603699999999999E-5</c:v>
                </c:pt>
                <c:pt idx="19388">
                  <c:v>1.7603110000000002E-5</c:v>
                </c:pt>
                <c:pt idx="19389">
                  <c:v>1.76025E-5</c:v>
                </c:pt>
                <c:pt idx="19390">
                  <c:v>1.760173E-5</c:v>
                </c:pt>
                <c:pt idx="19391">
                  <c:v>1.7601170000000001E-5</c:v>
                </c:pt>
                <c:pt idx="19392">
                  <c:v>1.7600159999999999E-5</c:v>
                </c:pt>
                <c:pt idx="19393">
                  <c:v>1.7599670000000002E-5</c:v>
                </c:pt>
                <c:pt idx="19394">
                  <c:v>1.7598940000000001E-5</c:v>
                </c:pt>
                <c:pt idx="19395">
                  <c:v>1.7598210000000001E-5</c:v>
                </c:pt>
                <c:pt idx="19396">
                  <c:v>1.7597540000000002E-5</c:v>
                </c:pt>
                <c:pt idx="19397">
                  <c:v>1.7596800000000001E-5</c:v>
                </c:pt>
                <c:pt idx="19398">
                  <c:v>1.7596130000000001E-5</c:v>
                </c:pt>
                <c:pt idx="19399">
                  <c:v>1.7595640000000001E-5</c:v>
                </c:pt>
                <c:pt idx="19400">
                  <c:v>1.759471E-5</c:v>
                </c:pt>
                <c:pt idx="19401">
                  <c:v>1.7594090000000001E-5</c:v>
                </c:pt>
                <c:pt idx="19402">
                  <c:v>1.759345E-5</c:v>
                </c:pt>
                <c:pt idx="19403">
                  <c:v>1.7592740000000001E-5</c:v>
                </c:pt>
                <c:pt idx="19404">
                  <c:v>1.7592010000000001E-5</c:v>
                </c:pt>
                <c:pt idx="19405">
                  <c:v>1.7591180000000001E-5</c:v>
                </c:pt>
                <c:pt idx="19406">
                  <c:v>1.75904E-5</c:v>
                </c:pt>
                <c:pt idx="19407">
                  <c:v>1.7589759999999999E-5</c:v>
                </c:pt>
                <c:pt idx="19408">
                  <c:v>1.7588979999999999E-5</c:v>
                </c:pt>
                <c:pt idx="19409">
                  <c:v>1.7588280000000001E-5</c:v>
                </c:pt>
                <c:pt idx="19410">
                  <c:v>1.758749E-5</c:v>
                </c:pt>
                <c:pt idx="19411">
                  <c:v>1.7586980000000001E-5</c:v>
                </c:pt>
                <c:pt idx="19412">
                  <c:v>1.7586290000000001E-5</c:v>
                </c:pt>
                <c:pt idx="19413">
                  <c:v>1.7585449999999999E-5</c:v>
                </c:pt>
                <c:pt idx="19414">
                  <c:v>1.7584719999999999E-5</c:v>
                </c:pt>
                <c:pt idx="19415">
                  <c:v>1.7584179999999999E-5</c:v>
                </c:pt>
                <c:pt idx="19416">
                  <c:v>1.7583309999999999E-5</c:v>
                </c:pt>
                <c:pt idx="19417">
                  <c:v>1.7582819999999998E-5</c:v>
                </c:pt>
                <c:pt idx="19418">
                  <c:v>1.758211E-5</c:v>
                </c:pt>
                <c:pt idx="19419">
                  <c:v>1.7581160000000001E-5</c:v>
                </c:pt>
                <c:pt idx="19420">
                  <c:v>1.7580599999999999E-5</c:v>
                </c:pt>
                <c:pt idx="19421">
                  <c:v>1.7579860000000001E-5</c:v>
                </c:pt>
                <c:pt idx="19422">
                  <c:v>1.7579660000000001E-5</c:v>
                </c:pt>
                <c:pt idx="19423">
                  <c:v>1.758241E-5</c:v>
                </c:pt>
                <c:pt idx="19424">
                  <c:v>1.7581909999999999E-5</c:v>
                </c:pt>
                <c:pt idx="19425">
                  <c:v>1.7581070000000001E-5</c:v>
                </c:pt>
                <c:pt idx="19426">
                  <c:v>1.758047E-5</c:v>
                </c:pt>
                <c:pt idx="19427">
                  <c:v>1.7579710000000001E-5</c:v>
                </c:pt>
                <c:pt idx="19428">
                  <c:v>1.7578990000000002E-5</c:v>
                </c:pt>
                <c:pt idx="19429">
                  <c:v>1.757843E-5</c:v>
                </c:pt>
                <c:pt idx="19430">
                  <c:v>1.757775E-5</c:v>
                </c:pt>
                <c:pt idx="19431">
                  <c:v>1.7577190000000001E-5</c:v>
                </c:pt>
                <c:pt idx="19432">
                  <c:v>1.7576239999999999E-5</c:v>
                </c:pt>
                <c:pt idx="19433">
                  <c:v>1.757562E-5</c:v>
                </c:pt>
                <c:pt idx="19434">
                  <c:v>1.7575179999999999E-5</c:v>
                </c:pt>
                <c:pt idx="19435">
                  <c:v>1.7574340000000002E-5</c:v>
                </c:pt>
                <c:pt idx="19436">
                  <c:v>1.7573629999999999E-5</c:v>
                </c:pt>
                <c:pt idx="19437">
                  <c:v>1.7572930000000001E-5</c:v>
                </c:pt>
                <c:pt idx="19438">
                  <c:v>1.7572269999999999E-5</c:v>
                </c:pt>
                <c:pt idx="19439">
                  <c:v>1.7571639999999999E-5</c:v>
                </c:pt>
                <c:pt idx="19440">
                  <c:v>1.7571049999999998E-5</c:v>
                </c:pt>
                <c:pt idx="19441">
                  <c:v>1.7570129999999998E-5</c:v>
                </c:pt>
                <c:pt idx="19442">
                  <c:v>1.756918E-5</c:v>
                </c:pt>
                <c:pt idx="19443">
                  <c:v>1.7568679999999999E-5</c:v>
                </c:pt>
                <c:pt idx="19444">
                  <c:v>1.7568009999999999E-5</c:v>
                </c:pt>
                <c:pt idx="19445">
                  <c:v>1.7567500000000001E-5</c:v>
                </c:pt>
                <c:pt idx="19446">
                  <c:v>1.7566749999999999E-5</c:v>
                </c:pt>
                <c:pt idx="19447">
                  <c:v>1.75658E-5</c:v>
                </c:pt>
                <c:pt idx="19448">
                  <c:v>1.7565349999999999E-5</c:v>
                </c:pt>
                <c:pt idx="19449">
                  <c:v>1.7564569999999999E-5</c:v>
                </c:pt>
                <c:pt idx="19450">
                  <c:v>1.7563920000000001E-5</c:v>
                </c:pt>
                <c:pt idx="19451">
                  <c:v>1.7563209999999999E-5</c:v>
                </c:pt>
                <c:pt idx="19452">
                  <c:v>1.7562420000000001E-5</c:v>
                </c:pt>
                <c:pt idx="19453">
                  <c:v>1.756173E-5</c:v>
                </c:pt>
                <c:pt idx="19454">
                  <c:v>1.7561029999999999E-5</c:v>
                </c:pt>
                <c:pt idx="19455">
                  <c:v>1.7560499999999999E-5</c:v>
                </c:pt>
                <c:pt idx="19456">
                  <c:v>1.7559710000000001E-5</c:v>
                </c:pt>
                <c:pt idx="19457">
                  <c:v>1.7559070000000001E-5</c:v>
                </c:pt>
                <c:pt idx="19458">
                  <c:v>1.7558210000000001E-5</c:v>
                </c:pt>
                <c:pt idx="19459">
                  <c:v>1.7557489999999998E-5</c:v>
                </c:pt>
                <c:pt idx="19460">
                  <c:v>1.7556859999999998E-5</c:v>
                </c:pt>
                <c:pt idx="19461">
                  <c:v>1.7556030000000001E-5</c:v>
                </c:pt>
                <c:pt idx="19462">
                  <c:v>1.7555369999999999E-5</c:v>
                </c:pt>
                <c:pt idx="19463">
                  <c:v>1.7554960000000001E-5</c:v>
                </c:pt>
                <c:pt idx="19464">
                  <c:v>1.755407E-5</c:v>
                </c:pt>
                <c:pt idx="19465">
                  <c:v>1.755325E-5</c:v>
                </c:pt>
                <c:pt idx="19466">
                  <c:v>1.7552630000000001E-5</c:v>
                </c:pt>
                <c:pt idx="19467">
                  <c:v>1.755194E-5</c:v>
                </c:pt>
                <c:pt idx="19468">
                  <c:v>1.755117E-5</c:v>
                </c:pt>
                <c:pt idx="19469">
                  <c:v>1.7550400000000001E-5</c:v>
                </c:pt>
                <c:pt idx="19470">
                  <c:v>1.754952E-5</c:v>
                </c:pt>
                <c:pt idx="19471">
                  <c:v>1.7548929999999999E-5</c:v>
                </c:pt>
                <c:pt idx="19472">
                  <c:v>1.7548420000000001E-5</c:v>
                </c:pt>
                <c:pt idx="19473">
                  <c:v>1.754763E-5</c:v>
                </c:pt>
                <c:pt idx="19474">
                  <c:v>1.754691E-5</c:v>
                </c:pt>
                <c:pt idx="19475">
                  <c:v>1.7546009999999998E-5</c:v>
                </c:pt>
                <c:pt idx="19476">
                  <c:v>1.7546159999999999E-5</c:v>
                </c:pt>
                <c:pt idx="19477">
                  <c:v>1.7548960000000001E-5</c:v>
                </c:pt>
                <c:pt idx="19478">
                  <c:v>1.7548249999999999E-5</c:v>
                </c:pt>
                <c:pt idx="19479">
                  <c:v>1.7547609999999999E-5</c:v>
                </c:pt>
                <c:pt idx="19480">
                  <c:v>1.7546880000000002E-5</c:v>
                </c:pt>
                <c:pt idx="19481">
                  <c:v>1.754627E-5</c:v>
                </c:pt>
                <c:pt idx="19482">
                  <c:v>1.754569E-5</c:v>
                </c:pt>
                <c:pt idx="19483">
                  <c:v>1.7544890000000001E-5</c:v>
                </c:pt>
                <c:pt idx="19484">
                  <c:v>1.7544410000000002E-5</c:v>
                </c:pt>
                <c:pt idx="19485">
                  <c:v>1.7543689999999999E-5</c:v>
                </c:pt>
                <c:pt idx="19486">
                  <c:v>1.7543109999999999E-5</c:v>
                </c:pt>
                <c:pt idx="19487">
                  <c:v>1.7542189999999999E-5</c:v>
                </c:pt>
                <c:pt idx="19488">
                  <c:v>1.7541609999999999E-5</c:v>
                </c:pt>
                <c:pt idx="19489">
                  <c:v>1.7540929999999999E-5</c:v>
                </c:pt>
                <c:pt idx="19490">
                  <c:v>1.7540390000000002E-5</c:v>
                </c:pt>
                <c:pt idx="19491">
                  <c:v>1.753945E-5</c:v>
                </c:pt>
                <c:pt idx="19492">
                  <c:v>1.7538949999999999E-5</c:v>
                </c:pt>
                <c:pt idx="19493">
                  <c:v>1.7538459999999999E-5</c:v>
                </c:pt>
                <c:pt idx="19494">
                  <c:v>1.753765E-5</c:v>
                </c:pt>
                <c:pt idx="19495">
                  <c:v>1.753697E-5</c:v>
                </c:pt>
                <c:pt idx="19496">
                  <c:v>1.753649E-5</c:v>
                </c:pt>
                <c:pt idx="19497">
                  <c:v>1.7535630000000001E-5</c:v>
                </c:pt>
                <c:pt idx="19498">
                  <c:v>1.7535010000000001E-5</c:v>
                </c:pt>
                <c:pt idx="19499">
                  <c:v>1.7534090000000001E-5</c:v>
                </c:pt>
                <c:pt idx="19500">
                  <c:v>1.7533510000000001E-5</c:v>
                </c:pt>
                <c:pt idx="19501">
                  <c:v>1.7532749999999999E-5</c:v>
                </c:pt>
                <c:pt idx="19502">
                  <c:v>1.7531829999999999E-5</c:v>
                </c:pt>
                <c:pt idx="19503">
                  <c:v>1.7531199999999999E-5</c:v>
                </c:pt>
                <c:pt idx="19504">
                  <c:v>1.7530809999999999E-5</c:v>
                </c:pt>
                <c:pt idx="19505">
                  <c:v>1.7529920000000001E-5</c:v>
                </c:pt>
                <c:pt idx="19506">
                  <c:v>1.752922E-5</c:v>
                </c:pt>
                <c:pt idx="19507">
                  <c:v>1.7528510000000001E-5</c:v>
                </c:pt>
                <c:pt idx="19508">
                  <c:v>1.752773E-5</c:v>
                </c:pt>
                <c:pt idx="19509">
                  <c:v>1.7527319999999999E-5</c:v>
                </c:pt>
                <c:pt idx="19510">
                  <c:v>1.752642E-5</c:v>
                </c:pt>
                <c:pt idx="19511">
                  <c:v>1.752574E-5</c:v>
                </c:pt>
                <c:pt idx="19512">
                  <c:v>1.7525099999999999E-5</c:v>
                </c:pt>
                <c:pt idx="19513">
                  <c:v>1.7524400000000001E-5</c:v>
                </c:pt>
                <c:pt idx="19514">
                  <c:v>1.7523810000000001E-5</c:v>
                </c:pt>
                <c:pt idx="19515">
                  <c:v>1.7523040000000001E-5</c:v>
                </c:pt>
                <c:pt idx="19516">
                  <c:v>1.7522429999999999E-5</c:v>
                </c:pt>
                <c:pt idx="19517">
                  <c:v>1.752167E-5</c:v>
                </c:pt>
                <c:pt idx="19518">
                  <c:v>1.7520860000000001E-5</c:v>
                </c:pt>
                <c:pt idx="19519">
                  <c:v>1.7520339999999998E-5</c:v>
                </c:pt>
                <c:pt idx="19520">
                  <c:v>1.7519519999999999E-5</c:v>
                </c:pt>
                <c:pt idx="19521">
                  <c:v>1.751876E-5</c:v>
                </c:pt>
                <c:pt idx="19522">
                  <c:v>1.7518079999999999E-5</c:v>
                </c:pt>
                <c:pt idx="19523">
                  <c:v>1.7517399999999999E-5</c:v>
                </c:pt>
                <c:pt idx="19524">
                  <c:v>1.7516569999999999E-5</c:v>
                </c:pt>
                <c:pt idx="19525">
                  <c:v>1.751591E-5</c:v>
                </c:pt>
                <c:pt idx="19526">
                  <c:v>1.7515150000000001E-5</c:v>
                </c:pt>
                <c:pt idx="19527">
                  <c:v>1.7514520000000001E-5</c:v>
                </c:pt>
                <c:pt idx="19528">
                  <c:v>1.751373E-5</c:v>
                </c:pt>
                <c:pt idx="19529">
                  <c:v>1.7513170000000002E-5</c:v>
                </c:pt>
                <c:pt idx="19530">
                  <c:v>1.751334E-5</c:v>
                </c:pt>
                <c:pt idx="19531">
                  <c:v>1.7516379999999999E-5</c:v>
                </c:pt>
                <c:pt idx="19532">
                  <c:v>1.7515699999999999E-5</c:v>
                </c:pt>
                <c:pt idx="19533">
                  <c:v>1.7514879999999999E-5</c:v>
                </c:pt>
                <c:pt idx="19534">
                  <c:v>1.7514330000000001E-5</c:v>
                </c:pt>
                <c:pt idx="19535">
                  <c:v>1.7513659999999999E-5</c:v>
                </c:pt>
                <c:pt idx="19536">
                  <c:v>1.7512939999999999E-5</c:v>
                </c:pt>
                <c:pt idx="19537">
                  <c:v>1.7512409999999999E-5</c:v>
                </c:pt>
                <c:pt idx="19538">
                  <c:v>1.7511570000000001E-5</c:v>
                </c:pt>
                <c:pt idx="19539">
                  <c:v>1.7511099999999999E-5</c:v>
                </c:pt>
                <c:pt idx="19540">
                  <c:v>1.751034E-5</c:v>
                </c:pt>
                <c:pt idx="19541">
                  <c:v>1.7509730000000002E-5</c:v>
                </c:pt>
                <c:pt idx="19542">
                  <c:v>1.7509009999999999E-5</c:v>
                </c:pt>
                <c:pt idx="19543">
                  <c:v>1.750811E-5</c:v>
                </c:pt>
                <c:pt idx="19544">
                  <c:v>1.750758E-5</c:v>
                </c:pt>
                <c:pt idx="19545">
                  <c:v>1.7506860000000001E-5</c:v>
                </c:pt>
                <c:pt idx="19546">
                  <c:v>1.7506280000000001E-5</c:v>
                </c:pt>
                <c:pt idx="19547">
                  <c:v>1.750545E-5</c:v>
                </c:pt>
                <c:pt idx="19548">
                  <c:v>1.7504830000000001E-5</c:v>
                </c:pt>
                <c:pt idx="19549">
                  <c:v>1.7504250000000001E-5</c:v>
                </c:pt>
                <c:pt idx="19550">
                  <c:v>1.750337E-5</c:v>
                </c:pt>
                <c:pt idx="19551">
                  <c:v>1.7502890000000001E-5</c:v>
                </c:pt>
                <c:pt idx="19552">
                  <c:v>1.7502120000000001E-5</c:v>
                </c:pt>
                <c:pt idx="19553">
                  <c:v>1.7501450000000002E-5</c:v>
                </c:pt>
                <c:pt idx="19554">
                  <c:v>1.75008E-5</c:v>
                </c:pt>
                <c:pt idx="19555">
                  <c:v>1.7500199999999999E-5</c:v>
                </c:pt>
                <c:pt idx="19556">
                  <c:v>1.7499460000000001E-5</c:v>
                </c:pt>
                <c:pt idx="19557">
                  <c:v>1.7498789999999999E-5</c:v>
                </c:pt>
                <c:pt idx="19558">
                  <c:v>1.749803E-5</c:v>
                </c:pt>
                <c:pt idx="19559">
                  <c:v>1.7497270000000001E-5</c:v>
                </c:pt>
                <c:pt idx="19560">
                  <c:v>1.7496360000000001E-5</c:v>
                </c:pt>
                <c:pt idx="19561">
                  <c:v>1.7495889999999999E-5</c:v>
                </c:pt>
                <c:pt idx="19562">
                  <c:v>1.749547E-5</c:v>
                </c:pt>
                <c:pt idx="19563">
                  <c:v>1.74945E-5</c:v>
                </c:pt>
                <c:pt idx="19564">
                  <c:v>1.7493799999999998E-5</c:v>
                </c:pt>
                <c:pt idx="19565">
                  <c:v>1.749324E-5</c:v>
                </c:pt>
                <c:pt idx="19566">
                  <c:v>1.7492539999999998E-5</c:v>
                </c:pt>
                <c:pt idx="19567">
                  <c:v>1.7491919999999999E-5</c:v>
                </c:pt>
                <c:pt idx="19568">
                  <c:v>1.7491170000000001E-5</c:v>
                </c:pt>
                <c:pt idx="19569">
                  <c:v>1.7490559999999999E-5</c:v>
                </c:pt>
                <c:pt idx="19570">
                  <c:v>1.7489589999999999E-5</c:v>
                </c:pt>
                <c:pt idx="19571">
                  <c:v>1.7488959999999999E-5</c:v>
                </c:pt>
                <c:pt idx="19572">
                  <c:v>1.7488460000000001E-5</c:v>
                </c:pt>
                <c:pt idx="19573">
                  <c:v>1.7487540000000001E-5</c:v>
                </c:pt>
                <c:pt idx="19574">
                  <c:v>1.7486960000000001E-5</c:v>
                </c:pt>
                <c:pt idx="19575">
                  <c:v>1.7486099999999998E-5</c:v>
                </c:pt>
                <c:pt idx="19576">
                  <c:v>1.74853E-5</c:v>
                </c:pt>
                <c:pt idx="19577">
                  <c:v>1.7484740000000002E-5</c:v>
                </c:pt>
                <c:pt idx="19578">
                  <c:v>1.748389E-5</c:v>
                </c:pt>
                <c:pt idx="19579">
                  <c:v>1.7483320000000001E-5</c:v>
                </c:pt>
                <c:pt idx="19580">
                  <c:v>1.7482510000000001E-5</c:v>
                </c:pt>
                <c:pt idx="19581">
                  <c:v>1.7481980000000002E-5</c:v>
                </c:pt>
                <c:pt idx="19582">
                  <c:v>1.7481340000000001E-5</c:v>
                </c:pt>
                <c:pt idx="19583">
                  <c:v>1.748041E-5</c:v>
                </c:pt>
                <c:pt idx="19584">
                  <c:v>1.7479790000000001E-5</c:v>
                </c:pt>
                <c:pt idx="19585">
                  <c:v>1.7480230000000001E-5</c:v>
                </c:pt>
                <c:pt idx="19586">
                  <c:v>1.7483530000000002E-5</c:v>
                </c:pt>
                <c:pt idx="19587">
                  <c:v>1.7482850000000002E-5</c:v>
                </c:pt>
                <c:pt idx="19588">
                  <c:v>1.7481830000000001E-5</c:v>
                </c:pt>
                <c:pt idx="19589">
                  <c:v>1.7481259999999999E-5</c:v>
                </c:pt>
                <c:pt idx="19590">
                  <c:v>1.7480610000000001E-5</c:v>
                </c:pt>
                <c:pt idx="19591">
                  <c:v>1.7479949999999999E-5</c:v>
                </c:pt>
                <c:pt idx="19592">
                  <c:v>1.7479379999999999E-5</c:v>
                </c:pt>
                <c:pt idx="19593">
                  <c:v>1.7478730000000001E-5</c:v>
                </c:pt>
                <c:pt idx="19594">
                  <c:v>1.747799E-5</c:v>
                </c:pt>
                <c:pt idx="19595">
                  <c:v>1.747711E-5</c:v>
                </c:pt>
                <c:pt idx="19596">
                  <c:v>1.7476500000000001E-5</c:v>
                </c:pt>
                <c:pt idx="19597">
                  <c:v>1.7475929999999999E-5</c:v>
                </c:pt>
                <c:pt idx="19598">
                  <c:v>1.7475380000000001E-5</c:v>
                </c:pt>
                <c:pt idx="19599">
                  <c:v>1.7474669999999998E-5</c:v>
                </c:pt>
                <c:pt idx="19600">
                  <c:v>1.7473859999999999E-5</c:v>
                </c:pt>
                <c:pt idx="19601">
                  <c:v>1.747339E-5</c:v>
                </c:pt>
                <c:pt idx="19602">
                  <c:v>1.7472520000000001E-5</c:v>
                </c:pt>
                <c:pt idx="19603">
                  <c:v>1.7471809999999998E-5</c:v>
                </c:pt>
                <c:pt idx="19604">
                  <c:v>1.7471260000000001E-5</c:v>
                </c:pt>
                <c:pt idx="19605">
                  <c:v>1.747077E-5</c:v>
                </c:pt>
                <c:pt idx="19606">
                  <c:v>1.7469770000000001E-5</c:v>
                </c:pt>
                <c:pt idx="19607">
                  <c:v>1.7469209999999999E-5</c:v>
                </c:pt>
                <c:pt idx="19608">
                  <c:v>1.7468629999999999E-5</c:v>
                </c:pt>
                <c:pt idx="19609">
                  <c:v>1.7467970000000001E-5</c:v>
                </c:pt>
                <c:pt idx="19610">
                  <c:v>1.7467290000000001E-5</c:v>
                </c:pt>
                <c:pt idx="19611">
                  <c:v>1.7466520000000001E-5</c:v>
                </c:pt>
                <c:pt idx="19612">
                  <c:v>1.7465800000000001E-5</c:v>
                </c:pt>
                <c:pt idx="19613">
                  <c:v>1.7465110000000001E-5</c:v>
                </c:pt>
                <c:pt idx="19614">
                  <c:v>1.7464630000000001E-5</c:v>
                </c:pt>
                <c:pt idx="19615">
                  <c:v>1.7463760000000001E-5</c:v>
                </c:pt>
                <c:pt idx="19616">
                  <c:v>1.7462980000000001E-5</c:v>
                </c:pt>
                <c:pt idx="19617">
                  <c:v>1.746225E-5</c:v>
                </c:pt>
                <c:pt idx="19618">
                  <c:v>1.746156E-5</c:v>
                </c:pt>
                <c:pt idx="19619">
                  <c:v>1.7460860000000001E-5</c:v>
                </c:pt>
                <c:pt idx="19620">
                  <c:v>1.7460080000000001E-5</c:v>
                </c:pt>
                <c:pt idx="19621">
                  <c:v>1.745963E-5</c:v>
                </c:pt>
                <c:pt idx="19622">
                  <c:v>1.745886E-5</c:v>
                </c:pt>
                <c:pt idx="19623">
                  <c:v>1.7458040000000001E-5</c:v>
                </c:pt>
                <c:pt idx="19624">
                  <c:v>1.7457389999999999E-5</c:v>
                </c:pt>
                <c:pt idx="19625">
                  <c:v>1.745667E-5</c:v>
                </c:pt>
                <c:pt idx="19626">
                  <c:v>1.7456119999999998E-5</c:v>
                </c:pt>
                <c:pt idx="19627">
                  <c:v>1.7455480000000001E-5</c:v>
                </c:pt>
                <c:pt idx="19628">
                  <c:v>1.7454700000000001E-5</c:v>
                </c:pt>
                <c:pt idx="19629">
                  <c:v>1.7453970000000001E-5</c:v>
                </c:pt>
                <c:pt idx="19630">
                  <c:v>1.7453350000000001E-5</c:v>
                </c:pt>
                <c:pt idx="19631">
                  <c:v>1.7452739999999999E-5</c:v>
                </c:pt>
                <c:pt idx="19632">
                  <c:v>1.7452059999999999E-5</c:v>
                </c:pt>
                <c:pt idx="19633">
                  <c:v>1.7451220000000001E-5</c:v>
                </c:pt>
                <c:pt idx="19634">
                  <c:v>1.7450440000000001E-5</c:v>
                </c:pt>
                <c:pt idx="19635">
                  <c:v>1.7449770000000001E-5</c:v>
                </c:pt>
                <c:pt idx="19636">
                  <c:v>1.7449009999999999E-5</c:v>
                </c:pt>
                <c:pt idx="19637">
                  <c:v>1.744863E-5</c:v>
                </c:pt>
                <c:pt idx="19638">
                  <c:v>1.744766E-5</c:v>
                </c:pt>
                <c:pt idx="19639">
                  <c:v>1.7446779999999999E-5</c:v>
                </c:pt>
                <c:pt idx="19640">
                  <c:v>1.7446249999999999E-5</c:v>
                </c:pt>
                <c:pt idx="19641">
                  <c:v>1.744699E-5</c:v>
                </c:pt>
                <c:pt idx="19642">
                  <c:v>1.7450290000000001E-5</c:v>
                </c:pt>
                <c:pt idx="19643">
                  <c:v>1.7449520000000001E-5</c:v>
                </c:pt>
                <c:pt idx="19644">
                  <c:v>1.7448759999999999E-5</c:v>
                </c:pt>
                <c:pt idx="19645">
                  <c:v>1.7448210000000001E-5</c:v>
                </c:pt>
                <c:pt idx="19646">
                  <c:v>1.7447599999999999E-5</c:v>
                </c:pt>
                <c:pt idx="19647">
                  <c:v>1.7446639999999999E-5</c:v>
                </c:pt>
                <c:pt idx="19648">
                  <c:v>1.7446099999999999E-5</c:v>
                </c:pt>
                <c:pt idx="19649">
                  <c:v>1.7445469999999999E-5</c:v>
                </c:pt>
                <c:pt idx="19650">
                  <c:v>1.7444580000000001E-5</c:v>
                </c:pt>
                <c:pt idx="19651">
                  <c:v>1.7444059999999998E-5</c:v>
                </c:pt>
                <c:pt idx="19652">
                  <c:v>1.744335E-5</c:v>
                </c:pt>
                <c:pt idx="19653">
                  <c:v>1.7442740000000001E-5</c:v>
                </c:pt>
                <c:pt idx="19654">
                  <c:v>1.7442319999999999E-5</c:v>
                </c:pt>
                <c:pt idx="19655">
                  <c:v>1.7441340000000001E-5</c:v>
                </c:pt>
                <c:pt idx="19656">
                  <c:v>1.744084E-5</c:v>
                </c:pt>
                <c:pt idx="19657">
                  <c:v>1.7440180000000001E-5</c:v>
                </c:pt>
                <c:pt idx="19658">
                  <c:v>1.743929E-5</c:v>
                </c:pt>
                <c:pt idx="19659">
                  <c:v>1.743856E-5</c:v>
                </c:pt>
                <c:pt idx="19660">
                  <c:v>1.7437959999999999E-5</c:v>
                </c:pt>
                <c:pt idx="19661">
                  <c:v>1.7437289999999999E-5</c:v>
                </c:pt>
                <c:pt idx="19662">
                  <c:v>1.7436680000000001E-5</c:v>
                </c:pt>
                <c:pt idx="19663">
                  <c:v>1.7436129999999999E-5</c:v>
                </c:pt>
                <c:pt idx="19664">
                  <c:v>1.7435349999999999E-5</c:v>
                </c:pt>
                <c:pt idx="19665">
                  <c:v>1.7434600000000001E-5</c:v>
                </c:pt>
                <c:pt idx="19666">
                  <c:v>1.7433980000000001E-5</c:v>
                </c:pt>
                <c:pt idx="19667">
                  <c:v>1.7433290000000001E-5</c:v>
                </c:pt>
                <c:pt idx="19668">
                  <c:v>1.7432710000000001E-5</c:v>
                </c:pt>
                <c:pt idx="19669">
                  <c:v>1.743187E-5</c:v>
                </c:pt>
                <c:pt idx="19670">
                  <c:v>1.743134E-5</c:v>
                </c:pt>
                <c:pt idx="19671">
                  <c:v>1.743071E-5</c:v>
                </c:pt>
                <c:pt idx="19672">
                  <c:v>1.7429879999999999E-5</c:v>
                </c:pt>
                <c:pt idx="19673">
                  <c:v>1.7429140000000002E-5</c:v>
                </c:pt>
                <c:pt idx="19674">
                  <c:v>1.7428460000000002E-5</c:v>
                </c:pt>
                <c:pt idx="19675">
                  <c:v>1.7427739999999999E-5</c:v>
                </c:pt>
                <c:pt idx="19676">
                  <c:v>1.742718E-5</c:v>
                </c:pt>
                <c:pt idx="19677">
                  <c:v>1.7426520000000001E-5</c:v>
                </c:pt>
                <c:pt idx="19678">
                  <c:v>1.742577E-5</c:v>
                </c:pt>
                <c:pt idx="19679">
                  <c:v>1.7424979999999999E-5</c:v>
                </c:pt>
                <c:pt idx="19680">
                  <c:v>1.7424249999999998E-5</c:v>
                </c:pt>
                <c:pt idx="19681">
                  <c:v>1.7423679999999999E-5</c:v>
                </c:pt>
                <c:pt idx="19682">
                  <c:v>1.7422989999999998E-5</c:v>
                </c:pt>
                <c:pt idx="19683">
                  <c:v>1.7422279999999999E-5</c:v>
                </c:pt>
                <c:pt idx="19684">
                  <c:v>1.7421530000000001E-5</c:v>
                </c:pt>
                <c:pt idx="19685">
                  <c:v>1.7420940000000001E-5</c:v>
                </c:pt>
                <c:pt idx="19686">
                  <c:v>1.7420220000000001E-5</c:v>
                </c:pt>
                <c:pt idx="19687">
                  <c:v>1.741958E-5</c:v>
                </c:pt>
                <c:pt idx="19688">
                  <c:v>1.741885E-5</c:v>
                </c:pt>
                <c:pt idx="19689">
                  <c:v>1.7418230000000001E-5</c:v>
                </c:pt>
                <c:pt idx="19690">
                  <c:v>1.741745E-5</c:v>
                </c:pt>
                <c:pt idx="19691">
                  <c:v>1.7416830000000001E-5</c:v>
                </c:pt>
                <c:pt idx="19692">
                  <c:v>1.741619E-5</c:v>
                </c:pt>
                <c:pt idx="19693">
                  <c:v>1.7415439999999999E-5</c:v>
                </c:pt>
                <c:pt idx="19694">
                  <c:v>1.7414669999999999E-5</c:v>
                </c:pt>
                <c:pt idx="19695">
                  <c:v>1.7414110000000001E-5</c:v>
                </c:pt>
                <c:pt idx="19696">
                  <c:v>1.741328E-5</c:v>
                </c:pt>
                <c:pt idx="19697">
                  <c:v>1.7412539999999999E-5</c:v>
                </c:pt>
                <c:pt idx="19698">
                  <c:v>1.741347E-5</c:v>
                </c:pt>
                <c:pt idx="19699">
                  <c:v>1.7416899999999999E-5</c:v>
                </c:pt>
                <c:pt idx="19700">
                  <c:v>1.7416200000000001E-5</c:v>
                </c:pt>
                <c:pt idx="19701">
                  <c:v>1.741555E-5</c:v>
                </c:pt>
                <c:pt idx="19702">
                  <c:v>1.741492E-5</c:v>
                </c:pt>
                <c:pt idx="19703">
                  <c:v>1.7414170000000001E-5</c:v>
                </c:pt>
                <c:pt idx="19704">
                  <c:v>1.7413580000000001E-5</c:v>
                </c:pt>
                <c:pt idx="19705">
                  <c:v>1.7413019999999999E-5</c:v>
                </c:pt>
                <c:pt idx="19706">
                  <c:v>1.741226E-5</c:v>
                </c:pt>
                <c:pt idx="19707">
                  <c:v>1.741149E-5</c:v>
                </c:pt>
                <c:pt idx="19708">
                  <c:v>1.7410849999999999E-5</c:v>
                </c:pt>
                <c:pt idx="19709">
                  <c:v>1.741018E-5</c:v>
                </c:pt>
                <c:pt idx="19710">
                  <c:v>1.7409679999999999E-5</c:v>
                </c:pt>
                <c:pt idx="19711">
                  <c:v>1.740883E-5</c:v>
                </c:pt>
                <c:pt idx="19712">
                  <c:v>1.740839E-5</c:v>
                </c:pt>
                <c:pt idx="19713">
                  <c:v>1.7407539999999998E-5</c:v>
                </c:pt>
                <c:pt idx="19714">
                  <c:v>1.7406769999999999E-5</c:v>
                </c:pt>
                <c:pt idx="19715">
                  <c:v>1.7406280000000002E-5</c:v>
                </c:pt>
                <c:pt idx="19716">
                  <c:v>1.740543E-5</c:v>
                </c:pt>
                <c:pt idx="19717">
                  <c:v>1.740481E-5</c:v>
                </c:pt>
                <c:pt idx="19718">
                  <c:v>1.7404290000000001E-5</c:v>
                </c:pt>
                <c:pt idx="19719">
                  <c:v>1.740374E-5</c:v>
                </c:pt>
                <c:pt idx="19720">
                  <c:v>1.7402849999999999E-5</c:v>
                </c:pt>
                <c:pt idx="19721">
                  <c:v>1.7402150000000001E-5</c:v>
                </c:pt>
                <c:pt idx="19722">
                  <c:v>1.740156E-5</c:v>
                </c:pt>
                <c:pt idx="19723">
                  <c:v>1.7400859999999999E-5</c:v>
                </c:pt>
                <c:pt idx="19724">
                  <c:v>1.7399980000000001E-5</c:v>
                </c:pt>
                <c:pt idx="19725">
                  <c:v>1.7399409999999999E-5</c:v>
                </c:pt>
                <c:pt idx="19726">
                  <c:v>1.7398720000000001E-5</c:v>
                </c:pt>
                <c:pt idx="19727">
                  <c:v>1.7398009999999999E-5</c:v>
                </c:pt>
                <c:pt idx="19728">
                  <c:v>1.7397279999999999E-5</c:v>
                </c:pt>
                <c:pt idx="19729">
                  <c:v>1.7396680000000001E-5</c:v>
                </c:pt>
                <c:pt idx="19730">
                  <c:v>1.7395950000000001E-5</c:v>
                </c:pt>
                <c:pt idx="19731">
                  <c:v>1.7395320000000001E-5</c:v>
                </c:pt>
                <c:pt idx="19732">
                  <c:v>1.7394769999999999E-5</c:v>
                </c:pt>
                <c:pt idx="19733">
                  <c:v>1.7394179999999999E-5</c:v>
                </c:pt>
                <c:pt idx="19734">
                  <c:v>1.7393250000000002E-5</c:v>
                </c:pt>
                <c:pt idx="19735">
                  <c:v>1.7392579999999999E-5</c:v>
                </c:pt>
                <c:pt idx="19736">
                  <c:v>1.739182E-5</c:v>
                </c:pt>
                <c:pt idx="19737">
                  <c:v>1.739129E-5</c:v>
                </c:pt>
                <c:pt idx="19738">
                  <c:v>1.7390539999999998E-5</c:v>
                </c:pt>
                <c:pt idx="19739">
                  <c:v>1.7389819999999999E-5</c:v>
                </c:pt>
                <c:pt idx="19740">
                  <c:v>1.7389030000000001E-5</c:v>
                </c:pt>
                <c:pt idx="19741">
                  <c:v>1.738829E-5</c:v>
                </c:pt>
                <c:pt idx="19742">
                  <c:v>1.73877E-5</c:v>
                </c:pt>
                <c:pt idx="19743">
                  <c:v>1.7386990000000001E-5</c:v>
                </c:pt>
                <c:pt idx="19744">
                  <c:v>1.7386370000000001E-5</c:v>
                </c:pt>
                <c:pt idx="19745">
                  <c:v>1.7385709999999999E-5</c:v>
                </c:pt>
                <c:pt idx="19746">
                  <c:v>1.7384960000000001E-5</c:v>
                </c:pt>
                <c:pt idx="19747">
                  <c:v>1.738436E-5</c:v>
                </c:pt>
                <c:pt idx="19748">
                  <c:v>1.7383579999999999E-5</c:v>
                </c:pt>
                <c:pt idx="19749">
                  <c:v>1.7382980000000001E-5</c:v>
                </c:pt>
                <c:pt idx="19750">
                  <c:v>1.7382079999999999E-5</c:v>
                </c:pt>
                <c:pt idx="19751">
                  <c:v>1.7381449999999999E-5</c:v>
                </c:pt>
                <c:pt idx="19752">
                  <c:v>1.738097E-5</c:v>
                </c:pt>
                <c:pt idx="19753">
                  <c:v>1.7380210000000001E-5</c:v>
                </c:pt>
                <c:pt idx="19754">
                  <c:v>1.7379409999999999E-5</c:v>
                </c:pt>
                <c:pt idx="19755">
                  <c:v>1.737846E-5</c:v>
                </c:pt>
                <c:pt idx="19756">
                  <c:v>1.737783E-5</c:v>
                </c:pt>
                <c:pt idx="19757">
                  <c:v>1.737889E-5</c:v>
                </c:pt>
                <c:pt idx="19758">
                  <c:v>1.7382549999999998E-5</c:v>
                </c:pt>
                <c:pt idx="19759">
                  <c:v>1.73819E-5</c:v>
                </c:pt>
                <c:pt idx="19760">
                  <c:v>1.7381030000000001E-5</c:v>
                </c:pt>
                <c:pt idx="19761">
                  <c:v>1.7380519999999999E-5</c:v>
                </c:pt>
                <c:pt idx="19762">
                  <c:v>1.7379690000000002E-5</c:v>
                </c:pt>
                <c:pt idx="19763">
                  <c:v>1.7379050000000001E-5</c:v>
                </c:pt>
                <c:pt idx="19764">
                  <c:v>1.7378479999999998E-5</c:v>
                </c:pt>
                <c:pt idx="19765">
                  <c:v>1.7377809999999999E-5</c:v>
                </c:pt>
                <c:pt idx="19766">
                  <c:v>1.737725E-5</c:v>
                </c:pt>
                <c:pt idx="19767">
                  <c:v>1.7376680000000001E-5</c:v>
                </c:pt>
                <c:pt idx="19768">
                  <c:v>1.737579E-5</c:v>
                </c:pt>
                <c:pt idx="19769">
                  <c:v>1.7375289999999999E-5</c:v>
                </c:pt>
                <c:pt idx="19770">
                  <c:v>1.7374669999999999E-5</c:v>
                </c:pt>
                <c:pt idx="19771">
                  <c:v>1.7374169999999998E-5</c:v>
                </c:pt>
                <c:pt idx="19772">
                  <c:v>1.7373299999999998E-5</c:v>
                </c:pt>
                <c:pt idx="19773">
                  <c:v>1.7372800000000001E-5</c:v>
                </c:pt>
                <c:pt idx="19774">
                  <c:v>1.7372189999999999E-5</c:v>
                </c:pt>
                <c:pt idx="19775">
                  <c:v>1.7371550000000001E-5</c:v>
                </c:pt>
                <c:pt idx="19776">
                  <c:v>1.7370649999999999E-5</c:v>
                </c:pt>
                <c:pt idx="19777">
                  <c:v>1.7370000000000001E-5</c:v>
                </c:pt>
                <c:pt idx="19778">
                  <c:v>1.7369519999999998E-5</c:v>
                </c:pt>
                <c:pt idx="19779">
                  <c:v>1.736872E-5</c:v>
                </c:pt>
                <c:pt idx="19780">
                  <c:v>1.7367960000000001E-5</c:v>
                </c:pt>
                <c:pt idx="19781">
                  <c:v>1.7367380000000001E-5</c:v>
                </c:pt>
                <c:pt idx="19782">
                  <c:v>1.7366650000000001E-5</c:v>
                </c:pt>
                <c:pt idx="19783">
                  <c:v>1.7365889999999998E-5</c:v>
                </c:pt>
                <c:pt idx="19784">
                  <c:v>1.7365309999999999E-5</c:v>
                </c:pt>
                <c:pt idx="19785">
                  <c:v>1.73647E-5</c:v>
                </c:pt>
                <c:pt idx="19786">
                  <c:v>1.7363869999999999E-5</c:v>
                </c:pt>
                <c:pt idx="19787">
                  <c:v>1.7363369999999998E-5</c:v>
                </c:pt>
                <c:pt idx="19788">
                  <c:v>1.736267E-5</c:v>
                </c:pt>
                <c:pt idx="19789">
                  <c:v>1.7361900000000001E-5</c:v>
                </c:pt>
                <c:pt idx="19790">
                  <c:v>1.736112E-5</c:v>
                </c:pt>
                <c:pt idx="19791">
                  <c:v>1.7360519999999999E-5</c:v>
                </c:pt>
                <c:pt idx="19792">
                  <c:v>1.7359930000000002E-5</c:v>
                </c:pt>
                <c:pt idx="19793">
                  <c:v>1.7359290000000001E-5</c:v>
                </c:pt>
                <c:pt idx="19794">
                  <c:v>1.7358479999999999E-5</c:v>
                </c:pt>
                <c:pt idx="19795">
                  <c:v>1.735782E-5</c:v>
                </c:pt>
                <c:pt idx="19796">
                  <c:v>1.7357039999999999E-5</c:v>
                </c:pt>
                <c:pt idx="19797">
                  <c:v>1.7356599999999999E-5</c:v>
                </c:pt>
                <c:pt idx="19798">
                  <c:v>1.735589E-5</c:v>
                </c:pt>
                <c:pt idx="19799">
                  <c:v>1.735497E-5</c:v>
                </c:pt>
                <c:pt idx="19800">
                  <c:v>1.7354500000000001E-5</c:v>
                </c:pt>
                <c:pt idx="19801">
                  <c:v>1.7353720000000001E-5</c:v>
                </c:pt>
                <c:pt idx="19802">
                  <c:v>1.735308E-5</c:v>
                </c:pt>
                <c:pt idx="19803">
                  <c:v>1.7352460000000001E-5</c:v>
                </c:pt>
                <c:pt idx="19804">
                  <c:v>1.735196E-5</c:v>
                </c:pt>
                <c:pt idx="19805">
                  <c:v>1.7351100000000001E-5</c:v>
                </c:pt>
                <c:pt idx="19806">
                  <c:v>1.7350240000000001E-5</c:v>
                </c:pt>
                <c:pt idx="19807">
                  <c:v>1.734968E-5</c:v>
                </c:pt>
                <c:pt idx="19808">
                  <c:v>1.7348920000000001E-5</c:v>
                </c:pt>
                <c:pt idx="19809">
                  <c:v>1.7348549999999998E-5</c:v>
                </c:pt>
                <c:pt idx="19810">
                  <c:v>1.7347530000000002E-5</c:v>
                </c:pt>
                <c:pt idx="19811">
                  <c:v>1.734698E-5</c:v>
                </c:pt>
                <c:pt idx="19812">
                  <c:v>1.734615E-5</c:v>
                </c:pt>
                <c:pt idx="19813">
                  <c:v>1.734548E-5</c:v>
                </c:pt>
                <c:pt idx="19814">
                  <c:v>1.7344689999999999E-5</c:v>
                </c:pt>
                <c:pt idx="19815">
                  <c:v>1.734412E-5</c:v>
                </c:pt>
                <c:pt idx="19816">
                  <c:v>1.7345340000000001E-5</c:v>
                </c:pt>
                <c:pt idx="19817">
                  <c:v>1.7348999999999999E-5</c:v>
                </c:pt>
                <c:pt idx="19818">
                  <c:v>1.734847E-5</c:v>
                </c:pt>
                <c:pt idx="19819">
                  <c:v>1.7347629999999998E-5</c:v>
                </c:pt>
                <c:pt idx="19820">
                  <c:v>1.734698E-5</c:v>
                </c:pt>
                <c:pt idx="19821">
                  <c:v>1.73463E-5</c:v>
                </c:pt>
                <c:pt idx="19822">
                  <c:v>1.7345849999999999E-5</c:v>
                </c:pt>
                <c:pt idx="19823">
                  <c:v>1.734504E-5</c:v>
                </c:pt>
                <c:pt idx="19824">
                  <c:v>1.7344330000000001E-5</c:v>
                </c:pt>
                <c:pt idx="19825">
                  <c:v>1.7343719999999999E-5</c:v>
                </c:pt>
                <c:pt idx="19826">
                  <c:v>1.73431E-5</c:v>
                </c:pt>
                <c:pt idx="19827">
                  <c:v>1.734257E-5</c:v>
                </c:pt>
                <c:pt idx="19828">
                  <c:v>1.734199E-5</c:v>
                </c:pt>
                <c:pt idx="19829">
                  <c:v>1.734121E-5</c:v>
                </c:pt>
                <c:pt idx="19830">
                  <c:v>1.7340619999999999E-5</c:v>
                </c:pt>
                <c:pt idx="19831">
                  <c:v>1.7339970000000001E-5</c:v>
                </c:pt>
                <c:pt idx="19832">
                  <c:v>1.7339309999999999E-5</c:v>
                </c:pt>
                <c:pt idx="19833">
                  <c:v>1.733865E-5</c:v>
                </c:pt>
                <c:pt idx="19834">
                  <c:v>1.7338070000000001E-5</c:v>
                </c:pt>
                <c:pt idx="19835">
                  <c:v>1.7337129999999999E-5</c:v>
                </c:pt>
                <c:pt idx="19836">
                  <c:v>1.733652E-5</c:v>
                </c:pt>
                <c:pt idx="19837">
                  <c:v>1.7336090000000001E-5</c:v>
                </c:pt>
                <c:pt idx="19838">
                  <c:v>1.73354E-5</c:v>
                </c:pt>
                <c:pt idx="19839">
                  <c:v>1.7334749999999999E-5</c:v>
                </c:pt>
                <c:pt idx="19840">
                  <c:v>1.7333979999999999E-5</c:v>
                </c:pt>
                <c:pt idx="19841">
                  <c:v>1.7333109999999999E-5</c:v>
                </c:pt>
                <c:pt idx="19842">
                  <c:v>1.7332519999999999E-5</c:v>
                </c:pt>
                <c:pt idx="19843">
                  <c:v>1.7331839999999998E-5</c:v>
                </c:pt>
                <c:pt idx="19844">
                  <c:v>1.7331029999999999E-5</c:v>
                </c:pt>
                <c:pt idx="19845">
                  <c:v>1.7330530000000002E-5</c:v>
                </c:pt>
                <c:pt idx="19846">
                  <c:v>1.732969E-5</c:v>
                </c:pt>
                <c:pt idx="19847">
                  <c:v>1.73292E-5</c:v>
                </c:pt>
                <c:pt idx="19848">
                  <c:v>1.732843E-5</c:v>
                </c:pt>
                <c:pt idx="19849">
                  <c:v>1.7327829999999999E-5</c:v>
                </c:pt>
                <c:pt idx="19850">
                  <c:v>1.7327180000000001E-5</c:v>
                </c:pt>
                <c:pt idx="19851">
                  <c:v>1.7326220000000002E-5</c:v>
                </c:pt>
                <c:pt idx="19852">
                  <c:v>1.7325680000000001E-5</c:v>
                </c:pt>
                <c:pt idx="19853">
                  <c:v>1.7325090000000001E-5</c:v>
                </c:pt>
                <c:pt idx="19854">
                  <c:v>1.732431E-5</c:v>
                </c:pt>
                <c:pt idx="19855">
                  <c:v>1.7323669999999999E-5</c:v>
                </c:pt>
                <c:pt idx="19856">
                  <c:v>1.7323010000000001E-5</c:v>
                </c:pt>
                <c:pt idx="19857">
                  <c:v>1.732242E-5</c:v>
                </c:pt>
                <c:pt idx="19858">
                  <c:v>1.7321750000000001E-5</c:v>
                </c:pt>
                <c:pt idx="19859">
                  <c:v>1.7320980000000001E-5</c:v>
                </c:pt>
                <c:pt idx="19860">
                  <c:v>1.732019E-5</c:v>
                </c:pt>
                <c:pt idx="19861">
                  <c:v>1.7319530000000001E-5</c:v>
                </c:pt>
                <c:pt idx="19862">
                  <c:v>1.7318819999999999E-5</c:v>
                </c:pt>
                <c:pt idx="19863">
                  <c:v>1.731816E-5</c:v>
                </c:pt>
                <c:pt idx="19864">
                  <c:v>1.7317590000000001E-5</c:v>
                </c:pt>
                <c:pt idx="19865">
                  <c:v>1.7316829999999999E-5</c:v>
                </c:pt>
                <c:pt idx="19866">
                  <c:v>1.731603E-5</c:v>
                </c:pt>
                <c:pt idx="19867">
                  <c:v>1.7315579999999999E-5</c:v>
                </c:pt>
                <c:pt idx="19868">
                  <c:v>1.7314780000000001E-5</c:v>
                </c:pt>
                <c:pt idx="19869">
                  <c:v>1.731394E-5</c:v>
                </c:pt>
                <c:pt idx="19870">
                  <c:v>1.7313330000000001E-5</c:v>
                </c:pt>
                <c:pt idx="19871">
                  <c:v>1.7312560000000001E-5</c:v>
                </c:pt>
                <c:pt idx="19872">
                  <c:v>1.731196E-5</c:v>
                </c:pt>
                <c:pt idx="19873">
                  <c:v>1.7311490000000001E-5</c:v>
                </c:pt>
                <c:pt idx="19874">
                  <c:v>1.7310639999999999E-5</c:v>
                </c:pt>
                <c:pt idx="19875">
                  <c:v>1.7309949999999998E-5</c:v>
                </c:pt>
                <c:pt idx="19876">
                  <c:v>1.7309220000000002E-5</c:v>
                </c:pt>
                <c:pt idx="19877">
                  <c:v>1.7310760000000001E-5</c:v>
                </c:pt>
                <c:pt idx="19878">
                  <c:v>1.7314590000000001E-5</c:v>
                </c:pt>
                <c:pt idx="19879">
                  <c:v>1.7313720000000001E-5</c:v>
                </c:pt>
                <c:pt idx="19880">
                  <c:v>1.731307E-5</c:v>
                </c:pt>
                <c:pt idx="19881">
                  <c:v>1.731264E-5</c:v>
                </c:pt>
                <c:pt idx="19882">
                  <c:v>1.731171E-5</c:v>
                </c:pt>
                <c:pt idx="19883">
                  <c:v>1.7311200000000001E-5</c:v>
                </c:pt>
                <c:pt idx="19884">
                  <c:v>1.7310539999999999E-5</c:v>
                </c:pt>
                <c:pt idx="19885">
                  <c:v>1.7309769999999999E-5</c:v>
                </c:pt>
                <c:pt idx="19886">
                  <c:v>1.7309120000000001E-5</c:v>
                </c:pt>
                <c:pt idx="19887">
                  <c:v>1.7308440000000001E-5</c:v>
                </c:pt>
                <c:pt idx="19888">
                  <c:v>1.7307869999999999E-5</c:v>
                </c:pt>
                <c:pt idx="19889">
                  <c:v>1.7307149999999999E-5</c:v>
                </c:pt>
                <c:pt idx="19890">
                  <c:v>1.7306329999999999E-5</c:v>
                </c:pt>
                <c:pt idx="19891">
                  <c:v>1.730585E-5</c:v>
                </c:pt>
                <c:pt idx="19892">
                  <c:v>1.7305009999999998E-5</c:v>
                </c:pt>
                <c:pt idx="19893">
                  <c:v>1.7304420000000001E-5</c:v>
                </c:pt>
                <c:pt idx="19894">
                  <c:v>1.730397E-5</c:v>
                </c:pt>
                <c:pt idx="19895">
                  <c:v>1.7303250000000001E-5</c:v>
                </c:pt>
                <c:pt idx="19896">
                  <c:v>1.7302779999999998E-5</c:v>
                </c:pt>
                <c:pt idx="19897">
                  <c:v>1.7301969999999999E-5</c:v>
                </c:pt>
                <c:pt idx="19898">
                  <c:v>1.7301239999999999E-5</c:v>
                </c:pt>
                <c:pt idx="19899">
                  <c:v>1.7300659999999999E-5</c:v>
                </c:pt>
                <c:pt idx="19900">
                  <c:v>1.7300010000000001E-5</c:v>
                </c:pt>
                <c:pt idx="19901">
                  <c:v>1.7299449999999999E-5</c:v>
                </c:pt>
                <c:pt idx="19902">
                  <c:v>1.7298519999999998E-5</c:v>
                </c:pt>
                <c:pt idx="19903">
                  <c:v>1.7298070000000001E-5</c:v>
                </c:pt>
                <c:pt idx="19904">
                  <c:v>1.7297250000000001E-5</c:v>
                </c:pt>
                <c:pt idx="19905">
                  <c:v>1.7296739999999999E-5</c:v>
                </c:pt>
                <c:pt idx="19906">
                  <c:v>1.729612E-5</c:v>
                </c:pt>
                <c:pt idx="19907">
                  <c:v>1.7295650000000001E-5</c:v>
                </c:pt>
                <c:pt idx="19908">
                  <c:v>1.7294899999999999E-5</c:v>
                </c:pt>
                <c:pt idx="19909">
                  <c:v>1.7294309999999999E-5</c:v>
                </c:pt>
                <c:pt idx="19910">
                  <c:v>1.7293529999999998E-5</c:v>
                </c:pt>
                <c:pt idx="19911">
                  <c:v>1.7292709999999999E-5</c:v>
                </c:pt>
                <c:pt idx="19912">
                  <c:v>1.7292279999999999E-5</c:v>
                </c:pt>
                <c:pt idx="19913">
                  <c:v>1.729142E-5</c:v>
                </c:pt>
                <c:pt idx="19914">
                  <c:v>1.7290710000000001E-5</c:v>
                </c:pt>
                <c:pt idx="19915">
                  <c:v>1.7290009999999999E-5</c:v>
                </c:pt>
                <c:pt idx="19916">
                  <c:v>1.7289319999999999E-5</c:v>
                </c:pt>
                <c:pt idx="19917">
                  <c:v>1.7288670000000001E-5</c:v>
                </c:pt>
                <c:pt idx="19918">
                  <c:v>1.7288200000000002E-5</c:v>
                </c:pt>
                <c:pt idx="19919">
                  <c:v>1.7287320000000001E-5</c:v>
                </c:pt>
                <c:pt idx="19920">
                  <c:v>1.7286650000000002E-5</c:v>
                </c:pt>
                <c:pt idx="19921">
                  <c:v>1.7285989999999999E-5</c:v>
                </c:pt>
                <c:pt idx="19922">
                  <c:v>1.7285309999999999E-5</c:v>
                </c:pt>
                <c:pt idx="19923">
                  <c:v>1.728469E-5</c:v>
                </c:pt>
                <c:pt idx="19924">
                  <c:v>1.7284030000000001E-5</c:v>
                </c:pt>
                <c:pt idx="19925">
                  <c:v>1.7283200000000001E-5</c:v>
                </c:pt>
                <c:pt idx="19926">
                  <c:v>1.7282539999999999E-5</c:v>
                </c:pt>
                <c:pt idx="19927">
                  <c:v>1.7281859999999999E-5</c:v>
                </c:pt>
                <c:pt idx="19928">
                  <c:v>1.7281179999999998E-5</c:v>
                </c:pt>
                <c:pt idx="19929">
                  <c:v>1.7280640000000001E-5</c:v>
                </c:pt>
                <c:pt idx="19930">
                  <c:v>1.727985E-5</c:v>
                </c:pt>
                <c:pt idx="19931">
                  <c:v>1.7279289999999998E-5</c:v>
                </c:pt>
                <c:pt idx="19932">
                  <c:v>1.7278650000000001E-5</c:v>
                </c:pt>
                <c:pt idx="19933">
                  <c:v>1.7277739999999998E-5</c:v>
                </c:pt>
                <c:pt idx="19934">
                  <c:v>1.7277029999999999E-5</c:v>
                </c:pt>
                <c:pt idx="19935">
                  <c:v>1.7276489999999999E-5</c:v>
                </c:pt>
                <c:pt idx="19936">
                  <c:v>1.7275690000000001E-5</c:v>
                </c:pt>
                <c:pt idx="19937">
                  <c:v>1.7275350000000001E-5</c:v>
                </c:pt>
                <c:pt idx="19938">
                  <c:v>1.727442E-5</c:v>
                </c:pt>
                <c:pt idx="19939">
                  <c:v>1.7276030000000001E-5</c:v>
                </c:pt>
                <c:pt idx="19940">
                  <c:v>1.728004E-5</c:v>
                </c:pt>
                <c:pt idx="19941">
                  <c:v>1.7279249999999999E-5</c:v>
                </c:pt>
                <c:pt idx="19942">
                  <c:v>1.7278719999999999E-5</c:v>
                </c:pt>
                <c:pt idx="19943">
                  <c:v>1.72781E-5</c:v>
                </c:pt>
                <c:pt idx="19944">
                  <c:v>1.727743E-5</c:v>
                </c:pt>
                <c:pt idx="19945">
                  <c:v>1.7276760000000001E-5</c:v>
                </c:pt>
                <c:pt idx="19946">
                  <c:v>1.7276009999999999E-5</c:v>
                </c:pt>
                <c:pt idx="19947">
                  <c:v>1.7275450000000001E-5</c:v>
                </c:pt>
                <c:pt idx="19948">
                  <c:v>1.7274739999999999E-5</c:v>
                </c:pt>
                <c:pt idx="19949">
                  <c:v>1.7274169999999999E-5</c:v>
                </c:pt>
                <c:pt idx="19950">
                  <c:v>1.7273589999999999E-5</c:v>
                </c:pt>
                <c:pt idx="19951">
                  <c:v>1.727273E-5</c:v>
                </c:pt>
                <c:pt idx="19952">
                  <c:v>1.7272319999999999E-5</c:v>
                </c:pt>
                <c:pt idx="19953">
                  <c:v>1.7271540000000002E-5</c:v>
                </c:pt>
                <c:pt idx="19954">
                  <c:v>1.727089E-5</c:v>
                </c:pt>
                <c:pt idx="19955">
                  <c:v>1.7270230000000002E-5</c:v>
                </c:pt>
                <c:pt idx="19956">
                  <c:v>1.726948E-5</c:v>
                </c:pt>
                <c:pt idx="19957">
                  <c:v>1.7269060000000001E-5</c:v>
                </c:pt>
                <c:pt idx="19958">
                  <c:v>1.7268230000000001E-5</c:v>
                </c:pt>
                <c:pt idx="19959">
                  <c:v>1.7267629999999999E-5</c:v>
                </c:pt>
                <c:pt idx="19960">
                  <c:v>1.7267039999999999E-5</c:v>
                </c:pt>
                <c:pt idx="19961">
                  <c:v>1.7266400000000001E-5</c:v>
                </c:pt>
                <c:pt idx="19962">
                  <c:v>1.7265679999999998E-5</c:v>
                </c:pt>
                <c:pt idx="19963">
                  <c:v>1.7265140000000001E-5</c:v>
                </c:pt>
                <c:pt idx="19964">
                  <c:v>1.7264510000000001E-5</c:v>
                </c:pt>
                <c:pt idx="19965">
                  <c:v>1.726377E-5</c:v>
                </c:pt>
                <c:pt idx="19966">
                  <c:v>1.7263150000000001E-5</c:v>
                </c:pt>
                <c:pt idx="19967">
                  <c:v>1.7262449999999999E-5</c:v>
                </c:pt>
                <c:pt idx="19968">
                  <c:v>1.7261790000000001E-5</c:v>
                </c:pt>
                <c:pt idx="19969">
                  <c:v>1.7261030000000002E-5</c:v>
                </c:pt>
                <c:pt idx="19970">
                  <c:v>1.7260640000000001E-5</c:v>
                </c:pt>
                <c:pt idx="19971">
                  <c:v>1.7259860000000001E-5</c:v>
                </c:pt>
                <c:pt idx="19972">
                  <c:v>1.7259280000000001E-5</c:v>
                </c:pt>
                <c:pt idx="19973">
                  <c:v>1.7258719999999999E-5</c:v>
                </c:pt>
                <c:pt idx="19974">
                  <c:v>1.7257889999999999E-5</c:v>
                </c:pt>
                <c:pt idx="19975">
                  <c:v>1.725727E-5</c:v>
                </c:pt>
                <c:pt idx="19976">
                  <c:v>1.7256660000000001E-5</c:v>
                </c:pt>
                <c:pt idx="19977">
                  <c:v>1.725587E-5</c:v>
                </c:pt>
                <c:pt idx="19978">
                  <c:v>1.7255310000000001E-5</c:v>
                </c:pt>
                <c:pt idx="19979">
                  <c:v>1.725461E-5</c:v>
                </c:pt>
                <c:pt idx="19980">
                  <c:v>1.7253810000000001E-5</c:v>
                </c:pt>
                <c:pt idx="19981">
                  <c:v>1.7253379999999998E-5</c:v>
                </c:pt>
                <c:pt idx="19982">
                  <c:v>1.7252600000000001E-5</c:v>
                </c:pt>
                <c:pt idx="19983">
                  <c:v>1.725195E-5</c:v>
                </c:pt>
                <c:pt idx="19984">
                  <c:v>1.725137E-5</c:v>
                </c:pt>
                <c:pt idx="19985">
                  <c:v>1.7250669999999999E-5</c:v>
                </c:pt>
                <c:pt idx="19986">
                  <c:v>1.7249989999999998E-5</c:v>
                </c:pt>
                <c:pt idx="19987">
                  <c:v>1.7249359999999998E-5</c:v>
                </c:pt>
                <c:pt idx="19988">
                  <c:v>1.7248630000000002E-5</c:v>
                </c:pt>
                <c:pt idx="19989">
                  <c:v>1.724783E-5</c:v>
                </c:pt>
                <c:pt idx="19990">
                  <c:v>1.7247289999999999E-5</c:v>
                </c:pt>
                <c:pt idx="19991">
                  <c:v>1.7246640000000001E-5</c:v>
                </c:pt>
                <c:pt idx="19992">
                  <c:v>1.724595E-5</c:v>
                </c:pt>
                <c:pt idx="19993">
                  <c:v>1.7245180000000001E-5</c:v>
                </c:pt>
                <c:pt idx="19994">
                  <c:v>1.724454E-5</c:v>
                </c:pt>
                <c:pt idx="19995">
                  <c:v>1.7244129999999998E-5</c:v>
                </c:pt>
                <c:pt idx="19996">
                  <c:v>1.7243240000000001E-5</c:v>
                </c:pt>
                <c:pt idx="19997">
                  <c:v>1.724245E-5</c:v>
                </c:pt>
                <c:pt idx="19998">
                  <c:v>1.7241940000000001E-5</c:v>
                </c:pt>
                <c:pt idx="19999">
                  <c:v>1.7241260000000001E-5</c:v>
                </c:pt>
                <c:pt idx="20000">
                  <c:v>1.7240580000000001E-5</c:v>
                </c:pt>
                <c:pt idx="20001">
                  <c:v>1.7239919999999999E-5</c:v>
                </c:pt>
                <c:pt idx="20002">
                  <c:v>1.724168E-5</c:v>
                </c:pt>
                <c:pt idx="20003">
                  <c:v>1.7246010000000001E-5</c:v>
                </c:pt>
                <c:pt idx="20004">
                  <c:v>1.7245299999999999E-5</c:v>
                </c:pt>
                <c:pt idx="20005">
                  <c:v>1.724463E-5</c:v>
                </c:pt>
                <c:pt idx="20006">
                  <c:v>1.724391E-5</c:v>
                </c:pt>
                <c:pt idx="20007">
                  <c:v>1.7243159999999998E-5</c:v>
                </c:pt>
                <c:pt idx="20008">
                  <c:v>1.724256E-5</c:v>
                </c:pt>
                <c:pt idx="20009">
                  <c:v>1.724187E-5</c:v>
                </c:pt>
                <c:pt idx="20010">
                  <c:v>1.7241329999999999E-5</c:v>
                </c:pt>
                <c:pt idx="20011">
                  <c:v>1.724061E-5</c:v>
                </c:pt>
                <c:pt idx="20012">
                  <c:v>1.723999E-5</c:v>
                </c:pt>
                <c:pt idx="20013">
                  <c:v>1.7239189999999999E-5</c:v>
                </c:pt>
                <c:pt idx="20014">
                  <c:v>1.7238709999999999E-5</c:v>
                </c:pt>
                <c:pt idx="20015">
                  <c:v>1.7238029999999999E-5</c:v>
                </c:pt>
                <c:pt idx="20016">
                  <c:v>1.7237490000000002E-5</c:v>
                </c:pt>
                <c:pt idx="20017">
                  <c:v>1.7236750000000001E-5</c:v>
                </c:pt>
                <c:pt idx="20018">
                  <c:v>1.7236099999999999E-5</c:v>
                </c:pt>
                <c:pt idx="20019">
                  <c:v>1.723577E-5</c:v>
                </c:pt>
                <c:pt idx="20020">
                  <c:v>1.723475E-5</c:v>
                </c:pt>
                <c:pt idx="20021">
                  <c:v>1.723408E-5</c:v>
                </c:pt>
                <c:pt idx="20022">
                  <c:v>1.723354E-5</c:v>
                </c:pt>
                <c:pt idx="20023">
                  <c:v>1.7232880000000001E-5</c:v>
                </c:pt>
                <c:pt idx="20024">
                  <c:v>1.723229E-5</c:v>
                </c:pt>
                <c:pt idx="20025">
                  <c:v>1.7231639999999999E-5</c:v>
                </c:pt>
                <c:pt idx="20026">
                  <c:v>1.723079E-5</c:v>
                </c:pt>
                <c:pt idx="20027">
                  <c:v>1.7230310000000001E-5</c:v>
                </c:pt>
                <c:pt idx="20028">
                  <c:v>1.7229680000000001E-5</c:v>
                </c:pt>
                <c:pt idx="20029">
                  <c:v>1.722884E-5</c:v>
                </c:pt>
                <c:pt idx="20030">
                  <c:v>1.722846E-5</c:v>
                </c:pt>
                <c:pt idx="20031">
                  <c:v>1.722769E-5</c:v>
                </c:pt>
                <c:pt idx="20032">
                  <c:v>1.7226980000000002E-5</c:v>
                </c:pt>
                <c:pt idx="20033">
                  <c:v>1.722647E-5</c:v>
                </c:pt>
                <c:pt idx="20034">
                  <c:v>1.7225760000000001E-5</c:v>
                </c:pt>
                <c:pt idx="20035">
                  <c:v>1.7225009999999999E-5</c:v>
                </c:pt>
                <c:pt idx="20036">
                  <c:v>1.7224450000000001E-5</c:v>
                </c:pt>
                <c:pt idx="20037">
                  <c:v>1.7223770000000001E-5</c:v>
                </c:pt>
                <c:pt idx="20038">
                  <c:v>1.722313E-5</c:v>
                </c:pt>
                <c:pt idx="20039">
                  <c:v>1.7222439999999999E-5</c:v>
                </c:pt>
                <c:pt idx="20040">
                  <c:v>1.7221840000000001E-5</c:v>
                </c:pt>
                <c:pt idx="20041">
                  <c:v>1.7221300000000001E-5</c:v>
                </c:pt>
                <c:pt idx="20042">
                  <c:v>1.7220689999999999E-5</c:v>
                </c:pt>
                <c:pt idx="20043">
                  <c:v>1.7219779999999999E-5</c:v>
                </c:pt>
                <c:pt idx="20044">
                  <c:v>1.7219220000000001E-5</c:v>
                </c:pt>
                <c:pt idx="20045">
                  <c:v>1.721853E-5</c:v>
                </c:pt>
                <c:pt idx="20046">
                  <c:v>1.7217889999999999E-5</c:v>
                </c:pt>
                <c:pt idx="20047">
                  <c:v>1.7217090000000001E-5</c:v>
                </c:pt>
                <c:pt idx="20048">
                  <c:v>1.7216310000000001E-5</c:v>
                </c:pt>
                <c:pt idx="20049">
                  <c:v>1.7215540000000001E-5</c:v>
                </c:pt>
                <c:pt idx="20050">
                  <c:v>1.721504E-5</c:v>
                </c:pt>
                <c:pt idx="20051">
                  <c:v>1.7214259999999999E-5</c:v>
                </c:pt>
                <c:pt idx="20052">
                  <c:v>1.7213619999999999E-5</c:v>
                </c:pt>
                <c:pt idx="20053">
                  <c:v>1.7213329999999999E-5</c:v>
                </c:pt>
                <c:pt idx="20054">
                  <c:v>1.7212500000000002E-5</c:v>
                </c:pt>
                <c:pt idx="20055">
                  <c:v>1.7211739999999999E-5</c:v>
                </c:pt>
                <c:pt idx="20056">
                  <c:v>1.7211209999999999E-5</c:v>
                </c:pt>
                <c:pt idx="20057">
                  <c:v>1.721054E-5</c:v>
                </c:pt>
                <c:pt idx="20058">
                  <c:v>1.720977E-5</c:v>
                </c:pt>
                <c:pt idx="20059">
                  <c:v>1.7209069999999999E-5</c:v>
                </c:pt>
                <c:pt idx="20060">
                  <c:v>1.7208430000000002E-5</c:v>
                </c:pt>
                <c:pt idx="20061">
                  <c:v>1.7207999999999999E-5</c:v>
                </c:pt>
                <c:pt idx="20062">
                  <c:v>1.7207220000000002E-5</c:v>
                </c:pt>
                <c:pt idx="20063">
                  <c:v>1.720642E-5</c:v>
                </c:pt>
                <c:pt idx="20064">
                  <c:v>1.7205950000000001E-5</c:v>
                </c:pt>
                <c:pt idx="20065">
                  <c:v>1.720521E-5</c:v>
                </c:pt>
                <c:pt idx="20066">
                  <c:v>1.7204550000000001E-5</c:v>
                </c:pt>
                <c:pt idx="20067">
                  <c:v>1.7206630000000001E-5</c:v>
                </c:pt>
                <c:pt idx="20068">
                  <c:v>1.7210909999999999E-5</c:v>
                </c:pt>
                <c:pt idx="20069">
                  <c:v>1.7210270000000001E-5</c:v>
                </c:pt>
                <c:pt idx="20070">
                  <c:v>1.7209459999999999E-5</c:v>
                </c:pt>
                <c:pt idx="20071">
                  <c:v>1.7208910000000001E-5</c:v>
                </c:pt>
                <c:pt idx="20072">
                  <c:v>1.7208190000000002E-5</c:v>
                </c:pt>
                <c:pt idx="20073">
                  <c:v>1.720749E-5</c:v>
                </c:pt>
                <c:pt idx="20074">
                  <c:v>1.7206970000000001E-5</c:v>
                </c:pt>
                <c:pt idx="20075">
                  <c:v>1.7206250000000001E-5</c:v>
                </c:pt>
                <c:pt idx="20076">
                  <c:v>1.7205629999999999E-5</c:v>
                </c:pt>
                <c:pt idx="20077">
                  <c:v>1.720507E-5</c:v>
                </c:pt>
                <c:pt idx="20078">
                  <c:v>1.7204329999999999E-5</c:v>
                </c:pt>
                <c:pt idx="20079">
                  <c:v>1.720361E-5</c:v>
                </c:pt>
                <c:pt idx="20080">
                  <c:v>1.7203069999999999E-5</c:v>
                </c:pt>
                <c:pt idx="20081">
                  <c:v>1.720236E-5</c:v>
                </c:pt>
                <c:pt idx="20082">
                  <c:v>1.7201830000000001E-5</c:v>
                </c:pt>
                <c:pt idx="20083">
                  <c:v>1.7201300000000001E-5</c:v>
                </c:pt>
                <c:pt idx="20084">
                  <c:v>1.720061E-5</c:v>
                </c:pt>
                <c:pt idx="20085">
                  <c:v>1.719984E-5</c:v>
                </c:pt>
                <c:pt idx="20086">
                  <c:v>1.719925E-5</c:v>
                </c:pt>
                <c:pt idx="20087">
                  <c:v>1.7198550000000002E-5</c:v>
                </c:pt>
                <c:pt idx="20088">
                  <c:v>1.7198019999999998E-5</c:v>
                </c:pt>
                <c:pt idx="20089">
                  <c:v>1.719736E-5</c:v>
                </c:pt>
                <c:pt idx="20090">
                  <c:v>1.7196610000000001E-5</c:v>
                </c:pt>
                <c:pt idx="20091">
                  <c:v>1.7195949999999999E-5</c:v>
                </c:pt>
                <c:pt idx="20092">
                  <c:v>1.7195359999999999E-5</c:v>
                </c:pt>
                <c:pt idx="20093">
                  <c:v>1.7194770000000001E-5</c:v>
                </c:pt>
                <c:pt idx="20094">
                  <c:v>1.7194090000000001E-5</c:v>
                </c:pt>
                <c:pt idx="20095">
                  <c:v>1.7193239999999999E-5</c:v>
                </c:pt>
                <c:pt idx="20096">
                  <c:v>1.7192820000000001E-5</c:v>
                </c:pt>
                <c:pt idx="20097">
                  <c:v>1.7192069999999999E-5</c:v>
                </c:pt>
                <c:pt idx="20098">
                  <c:v>1.7191480000000002E-5</c:v>
                </c:pt>
                <c:pt idx="20099">
                  <c:v>1.7190840000000001E-5</c:v>
                </c:pt>
                <c:pt idx="20100">
                  <c:v>1.71901E-5</c:v>
                </c:pt>
                <c:pt idx="20101">
                  <c:v>1.7189559999999999E-5</c:v>
                </c:pt>
                <c:pt idx="20102">
                  <c:v>1.718903E-5</c:v>
                </c:pt>
                <c:pt idx="20103">
                  <c:v>1.718835E-5</c:v>
                </c:pt>
                <c:pt idx="20104">
                  <c:v>1.7187590000000001E-5</c:v>
                </c:pt>
                <c:pt idx="20105">
                  <c:v>1.7186979999999999E-5</c:v>
                </c:pt>
                <c:pt idx="20106">
                  <c:v>1.7186430000000001E-5</c:v>
                </c:pt>
                <c:pt idx="20107">
                  <c:v>1.7185819999999999E-5</c:v>
                </c:pt>
                <c:pt idx="20108">
                  <c:v>1.7185080000000001E-5</c:v>
                </c:pt>
                <c:pt idx="20109">
                  <c:v>1.7184409999999998E-5</c:v>
                </c:pt>
                <c:pt idx="20110">
                  <c:v>1.7183770000000001E-5</c:v>
                </c:pt>
                <c:pt idx="20111">
                  <c:v>1.7183280000000001E-5</c:v>
                </c:pt>
                <c:pt idx="20112">
                  <c:v>1.7182619999999998E-5</c:v>
                </c:pt>
                <c:pt idx="20113">
                  <c:v>1.7181830000000001E-5</c:v>
                </c:pt>
                <c:pt idx="20114">
                  <c:v>1.7181079999999999E-5</c:v>
                </c:pt>
                <c:pt idx="20115">
                  <c:v>1.7180449999999999E-5</c:v>
                </c:pt>
                <c:pt idx="20116">
                  <c:v>1.7179760000000002E-5</c:v>
                </c:pt>
                <c:pt idx="20117">
                  <c:v>1.71792E-5</c:v>
                </c:pt>
                <c:pt idx="20118">
                  <c:v>1.7178490000000001E-5</c:v>
                </c:pt>
                <c:pt idx="20119">
                  <c:v>1.7178000000000001E-5</c:v>
                </c:pt>
                <c:pt idx="20120">
                  <c:v>1.7177159999999999E-5</c:v>
                </c:pt>
                <c:pt idx="20121">
                  <c:v>1.717664E-5</c:v>
                </c:pt>
                <c:pt idx="20122">
                  <c:v>1.7176039999999999E-5</c:v>
                </c:pt>
                <c:pt idx="20123">
                  <c:v>1.7175390000000001E-5</c:v>
                </c:pt>
                <c:pt idx="20124">
                  <c:v>1.7174660000000001E-5</c:v>
                </c:pt>
                <c:pt idx="20125">
                  <c:v>1.7174040000000001E-5</c:v>
                </c:pt>
                <c:pt idx="20126">
                  <c:v>1.7173350000000001E-5</c:v>
                </c:pt>
                <c:pt idx="20127">
                  <c:v>1.7172880000000002E-5</c:v>
                </c:pt>
                <c:pt idx="20128">
                  <c:v>1.717198E-5</c:v>
                </c:pt>
                <c:pt idx="20129">
                  <c:v>1.7171439999999999E-5</c:v>
                </c:pt>
                <c:pt idx="20130">
                  <c:v>1.717073E-5</c:v>
                </c:pt>
                <c:pt idx="20131">
                  <c:v>1.7170160000000001E-5</c:v>
                </c:pt>
                <c:pt idx="20132">
                  <c:v>1.7169340000000001E-5</c:v>
                </c:pt>
                <c:pt idx="20133">
                  <c:v>1.7171660000000001E-5</c:v>
                </c:pt>
                <c:pt idx="20134">
                  <c:v>1.7176210000000001E-5</c:v>
                </c:pt>
                <c:pt idx="20135">
                  <c:v>1.7175409999999999E-5</c:v>
                </c:pt>
                <c:pt idx="20136">
                  <c:v>1.717484E-5</c:v>
                </c:pt>
                <c:pt idx="20137">
                  <c:v>1.717422E-5</c:v>
                </c:pt>
                <c:pt idx="20138">
                  <c:v>1.7173560000000002E-5</c:v>
                </c:pt>
                <c:pt idx="20139">
                  <c:v>1.717286E-5</c:v>
                </c:pt>
                <c:pt idx="20140">
                  <c:v>1.7172290000000001E-5</c:v>
                </c:pt>
                <c:pt idx="20141">
                  <c:v>1.7171639999999999E-5</c:v>
                </c:pt>
                <c:pt idx="20142">
                  <c:v>1.7171080000000001E-5</c:v>
                </c:pt>
                <c:pt idx="20143">
                  <c:v>1.7170300000000001E-5</c:v>
                </c:pt>
                <c:pt idx="20144">
                  <c:v>1.716966E-5</c:v>
                </c:pt>
                <c:pt idx="20145">
                  <c:v>1.7169059999999999E-5</c:v>
                </c:pt>
                <c:pt idx="20146">
                  <c:v>1.7168220000000001E-5</c:v>
                </c:pt>
                <c:pt idx="20147">
                  <c:v>1.7167740000000001E-5</c:v>
                </c:pt>
                <c:pt idx="20148">
                  <c:v>1.716705E-5</c:v>
                </c:pt>
                <c:pt idx="20149">
                  <c:v>1.7166399999999999E-5</c:v>
                </c:pt>
                <c:pt idx="20150">
                  <c:v>1.7165800000000001E-5</c:v>
                </c:pt>
                <c:pt idx="20151">
                  <c:v>1.716521E-5</c:v>
                </c:pt>
                <c:pt idx="20152">
                  <c:v>1.7164540000000001E-5</c:v>
                </c:pt>
                <c:pt idx="20153">
                  <c:v>1.7163920000000002E-5</c:v>
                </c:pt>
                <c:pt idx="20154">
                  <c:v>1.7163309999999999E-5</c:v>
                </c:pt>
                <c:pt idx="20155">
                  <c:v>1.7162719999999999E-5</c:v>
                </c:pt>
                <c:pt idx="20156">
                  <c:v>1.7162179999999998E-5</c:v>
                </c:pt>
                <c:pt idx="20157">
                  <c:v>1.7161369999999999E-5</c:v>
                </c:pt>
                <c:pt idx="20158">
                  <c:v>1.7160789999999999E-5</c:v>
                </c:pt>
                <c:pt idx="20159">
                  <c:v>1.7160009999999999E-5</c:v>
                </c:pt>
                <c:pt idx="20160">
                  <c:v>1.7159510000000001E-5</c:v>
                </c:pt>
                <c:pt idx="20161">
                  <c:v>1.7158870000000001E-5</c:v>
                </c:pt>
                <c:pt idx="20162">
                  <c:v>1.715828E-5</c:v>
                </c:pt>
                <c:pt idx="20163">
                  <c:v>1.7157739999999999E-5</c:v>
                </c:pt>
                <c:pt idx="20164">
                  <c:v>1.715702E-5</c:v>
                </c:pt>
                <c:pt idx="20165">
                  <c:v>1.7156329999999999E-5</c:v>
                </c:pt>
                <c:pt idx="20166">
                  <c:v>1.715566E-5</c:v>
                </c:pt>
                <c:pt idx="20167">
                  <c:v>1.7155150000000001E-5</c:v>
                </c:pt>
                <c:pt idx="20168">
                  <c:v>1.7154589999999999E-5</c:v>
                </c:pt>
                <c:pt idx="20169">
                  <c:v>1.715354E-5</c:v>
                </c:pt>
                <c:pt idx="20170">
                  <c:v>1.7153010000000001E-5</c:v>
                </c:pt>
                <c:pt idx="20171">
                  <c:v>1.7152409999999999E-5</c:v>
                </c:pt>
                <c:pt idx="20172">
                  <c:v>1.7151719999999998E-5</c:v>
                </c:pt>
                <c:pt idx="20173">
                  <c:v>1.7151239999999999E-5</c:v>
                </c:pt>
                <c:pt idx="20174">
                  <c:v>1.715058E-5</c:v>
                </c:pt>
                <c:pt idx="20175">
                  <c:v>1.714981E-5</c:v>
                </c:pt>
                <c:pt idx="20176">
                  <c:v>1.714918E-5</c:v>
                </c:pt>
                <c:pt idx="20177">
                  <c:v>1.7148520000000002E-5</c:v>
                </c:pt>
                <c:pt idx="20178">
                  <c:v>1.7147939999999998E-5</c:v>
                </c:pt>
                <c:pt idx="20179">
                  <c:v>1.7147400000000001E-5</c:v>
                </c:pt>
                <c:pt idx="20180">
                  <c:v>1.714661E-5</c:v>
                </c:pt>
                <c:pt idx="20181">
                  <c:v>1.7145869999999999E-5</c:v>
                </c:pt>
                <c:pt idx="20182">
                  <c:v>1.7145370000000001E-5</c:v>
                </c:pt>
                <c:pt idx="20183">
                  <c:v>1.714487E-5</c:v>
                </c:pt>
                <c:pt idx="20184">
                  <c:v>1.714389E-5</c:v>
                </c:pt>
                <c:pt idx="20185">
                  <c:v>1.7143530000000002E-5</c:v>
                </c:pt>
                <c:pt idx="20186">
                  <c:v>1.7142769999999999E-5</c:v>
                </c:pt>
                <c:pt idx="20187">
                  <c:v>1.7141970000000001E-5</c:v>
                </c:pt>
                <c:pt idx="20188">
                  <c:v>1.714138E-5</c:v>
                </c:pt>
                <c:pt idx="20189">
                  <c:v>1.7140739999999999E-5</c:v>
                </c:pt>
                <c:pt idx="20190">
                  <c:v>1.7140030000000001E-5</c:v>
                </c:pt>
                <c:pt idx="20191">
                  <c:v>1.7139419999999999E-5</c:v>
                </c:pt>
                <c:pt idx="20192">
                  <c:v>1.713895E-5</c:v>
                </c:pt>
                <c:pt idx="20193">
                  <c:v>1.713808E-5</c:v>
                </c:pt>
                <c:pt idx="20194">
                  <c:v>1.7137560000000001E-5</c:v>
                </c:pt>
                <c:pt idx="20195">
                  <c:v>1.713687E-5</c:v>
                </c:pt>
                <c:pt idx="20196">
                  <c:v>1.7136210000000001E-5</c:v>
                </c:pt>
                <c:pt idx="20197">
                  <c:v>1.713547E-5</c:v>
                </c:pt>
                <c:pt idx="20198">
                  <c:v>1.713494E-5</c:v>
                </c:pt>
                <c:pt idx="20199">
                  <c:v>1.7134130000000001E-5</c:v>
                </c:pt>
                <c:pt idx="20200">
                  <c:v>1.7133650000000002E-5</c:v>
                </c:pt>
                <c:pt idx="20201">
                  <c:v>1.7136E-5</c:v>
                </c:pt>
                <c:pt idx="20202">
                  <c:v>1.7140670000000001E-5</c:v>
                </c:pt>
                <c:pt idx="20203">
                  <c:v>1.7139959999999999E-5</c:v>
                </c:pt>
                <c:pt idx="20204">
                  <c:v>1.7139189999999999E-5</c:v>
                </c:pt>
                <c:pt idx="20205">
                  <c:v>1.713862E-5</c:v>
                </c:pt>
                <c:pt idx="20206">
                  <c:v>1.713818E-5</c:v>
                </c:pt>
                <c:pt idx="20207">
                  <c:v>1.7137380000000002E-5</c:v>
                </c:pt>
                <c:pt idx="20208">
                  <c:v>1.713668E-5</c:v>
                </c:pt>
                <c:pt idx="20209">
                  <c:v>1.7136170000000002E-5</c:v>
                </c:pt>
                <c:pt idx="20210">
                  <c:v>1.713547E-5</c:v>
                </c:pt>
                <c:pt idx="20211">
                  <c:v>1.7134900000000001E-5</c:v>
                </c:pt>
                <c:pt idx="20212">
                  <c:v>1.7134280000000002E-5</c:v>
                </c:pt>
                <c:pt idx="20213">
                  <c:v>1.7133790000000001E-5</c:v>
                </c:pt>
                <c:pt idx="20214">
                  <c:v>1.7133160000000001E-5</c:v>
                </c:pt>
                <c:pt idx="20215">
                  <c:v>1.7132290000000001E-5</c:v>
                </c:pt>
                <c:pt idx="20216">
                  <c:v>1.7131679999999999E-5</c:v>
                </c:pt>
                <c:pt idx="20217">
                  <c:v>1.7131099999999999E-5</c:v>
                </c:pt>
                <c:pt idx="20218">
                  <c:v>1.713057E-5</c:v>
                </c:pt>
                <c:pt idx="20219">
                  <c:v>1.7129910000000001E-5</c:v>
                </c:pt>
                <c:pt idx="20220">
                  <c:v>1.7129259999999999E-5</c:v>
                </c:pt>
                <c:pt idx="20221">
                  <c:v>1.7128650000000001E-5</c:v>
                </c:pt>
                <c:pt idx="20222">
                  <c:v>1.7128089999999999E-5</c:v>
                </c:pt>
                <c:pt idx="20223">
                  <c:v>1.712733E-5</c:v>
                </c:pt>
                <c:pt idx="20224">
                  <c:v>1.7126779999999999E-5</c:v>
                </c:pt>
                <c:pt idx="20225">
                  <c:v>1.7126240000000002E-5</c:v>
                </c:pt>
                <c:pt idx="20226">
                  <c:v>1.712549E-5</c:v>
                </c:pt>
                <c:pt idx="20227">
                  <c:v>1.712476E-5</c:v>
                </c:pt>
                <c:pt idx="20228">
                  <c:v>1.712428E-5</c:v>
                </c:pt>
                <c:pt idx="20229">
                  <c:v>1.712379E-5</c:v>
                </c:pt>
                <c:pt idx="20230">
                  <c:v>1.712302E-5</c:v>
                </c:pt>
                <c:pt idx="20231">
                  <c:v>1.7122410000000001E-5</c:v>
                </c:pt>
                <c:pt idx="20232">
                  <c:v>1.7121739999999998E-5</c:v>
                </c:pt>
                <c:pt idx="20233">
                  <c:v>1.712108E-5</c:v>
                </c:pt>
                <c:pt idx="20234">
                  <c:v>1.7120479999999998E-5</c:v>
                </c:pt>
                <c:pt idx="20235">
                  <c:v>1.7120049999999999E-5</c:v>
                </c:pt>
                <c:pt idx="20236">
                  <c:v>1.7119070000000001E-5</c:v>
                </c:pt>
                <c:pt idx="20237">
                  <c:v>1.7118480000000001E-5</c:v>
                </c:pt>
                <c:pt idx="20238">
                  <c:v>1.7117850000000001E-5</c:v>
                </c:pt>
                <c:pt idx="20239">
                  <c:v>1.7117339999999999E-5</c:v>
                </c:pt>
                <c:pt idx="20240">
                  <c:v>1.7116609999999999E-5</c:v>
                </c:pt>
                <c:pt idx="20241">
                  <c:v>1.711576E-5</c:v>
                </c:pt>
                <c:pt idx="20242">
                  <c:v>1.7115399999999999E-5</c:v>
                </c:pt>
                <c:pt idx="20243">
                  <c:v>1.711474E-5</c:v>
                </c:pt>
                <c:pt idx="20244">
                  <c:v>1.7114020000000001E-5</c:v>
                </c:pt>
                <c:pt idx="20245">
                  <c:v>1.7113319999999999E-5</c:v>
                </c:pt>
                <c:pt idx="20246">
                  <c:v>1.711271E-5</c:v>
                </c:pt>
                <c:pt idx="20247">
                  <c:v>1.7112140000000001E-5</c:v>
                </c:pt>
                <c:pt idx="20248">
                  <c:v>1.7111519999999998E-5</c:v>
                </c:pt>
                <c:pt idx="20249">
                  <c:v>1.7110880000000001E-5</c:v>
                </c:pt>
                <c:pt idx="20250">
                  <c:v>1.7110409999999999E-5</c:v>
                </c:pt>
                <c:pt idx="20251">
                  <c:v>1.7109589999999999E-5</c:v>
                </c:pt>
                <c:pt idx="20252">
                  <c:v>1.710903E-5</c:v>
                </c:pt>
                <c:pt idx="20253">
                  <c:v>1.7108479999999999E-5</c:v>
                </c:pt>
                <c:pt idx="20254">
                  <c:v>1.7107690000000002E-5</c:v>
                </c:pt>
                <c:pt idx="20255">
                  <c:v>1.7107069999999999E-5</c:v>
                </c:pt>
                <c:pt idx="20256">
                  <c:v>1.7106349999999999E-5</c:v>
                </c:pt>
                <c:pt idx="20257">
                  <c:v>1.7105659999999998E-5</c:v>
                </c:pt>
                <c:pt idx="20258">
                  <c:v>1.7105179999999999E-5</c:v>
                </c:pt>
                <c:pt idx="20259">
                  <c:v>1.7104530000000001E-5</c:v>
                </c:pt>
                <c:pt idx="20260">
                  <c:v>1.7103850000000001E-5</c:v>
                </c:pt>
                <c:pt idx="20261">
                  <c:v>1.7103180000000001E-5</c:v>
                </c:pt>
                <c:pt idx="20262">
                  <c:v>1.7102559999999998E-5</c:v>
                </c:pt>
                <c:pt idx="20263">
                  <c:v>1.7101880000000002E-5</c:v>
                </c:pt>
                <c:pt idx="20264">
                  <c:v>1.7101150000000001E-5</c:v>
                </c:pt>
                <c:pt idx="20265">
                  <c:v>1.7100420000000001E-5</c:v>
                </c:pt>
                <c:pt idx="20266">
                  <c:v>1.7100120000000001E-5</c:v>
                </c:pt>
                <c:pt idx="20267">
                  <c:v>1.709944E-5</c:v>
                </c:pt>
                <c:pt idx="20268">
                  <c:v>1.70988E-5</c:v>
                </c:pt>
                <c:pt idx="20269">
                  <c:v>1.7098109999999999E-5</c:v>
                </c:pt>
                <c:pt idx="20270">
                  <c:v>1.710069E-5</c:v>
                </c:pt>
                <c:pt idx="20271">
                  <c:v>1.7105550000000001E-5</c:v>
                </c:pt>
                <c:pt idx="20272">
                  <c:v>1.710505E-5</c:v>
                </c:pt>
                <c:pt idx="20273">
                  <c:v>1.710413E-5</c:v>
                </c:pt>
                <c:pt idx="20274">
                  <c:v>1.7103430000000002E-5</c:v>
                </c:pt>
                <c:pt idx="20275">
                  <c:v>1.710278E-5</c:v>
                </c:pt>
                <c:pt idx="20276">
                  <c:v>1.7102369999999999E-5</c:v>
                </c:pt>
                <c:pt idx="20277">
                  <c:v>1.7101830000000002E-5</c:v>
                </c:pt>
                <c:pt idx="20278">
                  <c:v>1.710113E-5</c:v>
                </c:pt>
                <c:pt idx="20279">
                  <c:v>1.7100389999999999E-5</c:v>
                </c:pt>
                <c:pt idx="20280">
                  <c:v>1.709963E-5</c:v>
                </c:pt>
                <c:pt idx="20281">
                  <c:v>1.7098979999999999E-5</c:v>
                </c:pt>
                <c:pt idx="20282">
                  <c:v>1.7098480000000001E-5</c:v>
                </c:pt>
                <c:pt idx="20283">
                  <c:v>1.7097679999999999E-5</c:v>
                </c:pt>
                <c:pt idx="20284">
                  <c:v>1.709711E-5</c:v>
                </c:pt>
                <c:pt idx="20285">
                  <c:v>1.7096540000000001E-5</c:v>
                </c:pt>
                <c:pt idx="20286">
                  <c:v>1.7096060000000001E-5</c:v>
                </c:pt>
                <c:pt idx="20287">
                  <c:v>1.7095589999999999E-5</c:v>
                </c:pt>
                <c:pt idx="20288">
                  <c:v>1.709474E-5</c:v>
                </c:pt>
                <c:pt idx="20289">
                  <c:v>1.709421E-5</c:v>
                </c:pt>
                <c:pt idx="20290">
                  <c:v>1.7093409999999999E-5</c:v>
                </c:pt>
                <c:pt idx="20291">
                  <c:v>1.7092820000000001E-5</c:v>
                </c:pt>
                <c:pt idx="20292">
                  <c:v>1.7092439999999999E-5</c:v>
                </c:pt>
                <c:pt idx="20293">
                  <c:v>1.709159E-5</c:v>
                </c:pt>
                <c:pt idx="20294">
                  <c:v>1.7091030000000002E-5</c:v>
                </c:pt>
                <c:pt idx="20295">
                  <c:v>1.709033E-5</c:v>
                </c:pt>
                <c:pt idx="20296">
                  <c:v>1.7089710000000001E-5</c:v>
                </c:pt>
                <c:pt idx="20297">
                  <c:v>1.7089230000000001E-5</c:v>
                </c:pt>
                <c:pt idx="20298">
                  <c:v>1.7088500000000001E-5</c:v>
                </c:pt>
                <c:pt idx="20299">
                  <c:v>1.7087939999999999E-5</c:v>
                </c:pt>
                <c:pt idx="20300">
                  <c:v>1.7087290000000001E-5</c:v>
                </c:pt>
                <c:pt idx="20301">
                  <c:v>1.7086610000000001E-5</c:v>
                </c:pt>
                <c:pt idx="20302">
                  <c:v>1.7086099999999999E-5</c:v>
                </c:pt>
                <c:pt idx="20303">
                  <c:v>1.7085360000000001E-5</c:v>
                </c:pt>
                <c:pt idx="20304">
                  <c:v>1.7084689999999999E-5</c:v>
                </c:pt>
                <c:pt idx="20305">
                  <c:v>1.708418E-5</c:v>
                </c:pt>
                <c:pt idx="20306">
                  <c:v>1.7083510000000001E-5</c:v>
                </c:pt>
                <c:pt idx="20307">
                  <c:v>1.7082840000000001E-5</c:v>
                </c:pt>
                <c:pt idx="20308">
                  <c:v>1.7082160000000001E-5</c:v>
                </c:pt>
                <c:pt idx="20309">
                  <c:v>1.7081599999999999E-5</c:v>
                </c:pt>
                <c:pt idx="20310">
                  <c:v>1.708079E-5</c:v>
                </c:pt>
                <c:pt idx="20311">
                  <c:v>1.7080420000000001E-5</c:v>
                </c:pt>
                <c:pt idx="20312">
                  <c:v>1.7079730000000001E-5</c:v>
                </c:pt>
                <c:pt idx="20313">
                  <c:v>1.7079E-5</c:v>
                </c:pt>
                <c:pt idx="20314">
                  <c:v>1.7078499999999999E-5</c:v>
                </c:pt>
                <c:pt idx="20315">
                  <c:v>1.7077669999999999E-5</c:v>
                </c:pt>
                <c:pt idx="20316">
                  <c:v>1.7077080000000002E-5</c:v>
                </c:pt>
                <c:pt idx="20317">
                  <c:v>1.7076540000000001E-5</c:v>
                </c:pt>
                <c:pt idx="20318">
                  <c:v>1.7075920000000002E-5</c:v>
                </c:pt>
                <c:pt idx="20319">
                  <c:v>1.707522E-5</c:v>
                </c:pt>
                <c:pt idx="20320">
                  <c:v>1.7074519999999999E-5</c:v>
                </c:pt>
                <c:pt idx="20321">
                  <c:v>1.7073939999999999E-5</c:v>
                </c:pt>
                <c:pt idx="20322">
                  <c:v>1.707343E-5</c:v>
                </c:pt>
                <c:pt idx="20323">
                  <c:v>1.70727E-5</c:v>
                </c:pt>
                <c:pt idx="20324">
                  <c:v>1.707197E-5</c:v>
                </c:pt>
                <c:pt idx="20325">
                  <c:v>1.707134E-5</c:v>
                </c:pt>
                <c:pt idx="20326">
                  <c:v>1.7070739999999998E-5</c:v>
                </c:pt>
                <c:pt idx="20327">
                  <c:v>1.7070269999999999E-5</c:v>
                </c:pt>
                <c:pt idx="20328">
                  <c:v>1.7069670000000002E-5</c:v>
                </c:pt>
                <c:pt idx="20329">
                  <c:v>1.706882E-5</c:v>
                </c:pt>
                <c:pt idx="20330">
                  <c:v>1.7068129999999999E-5</c:v>
                </c:pt>
                <c:pt idx="20331">
                  <c:v>1.7067399999999999E-5</c:v>
                </c:pt>
                <c:pt idx="20332">
                  <c:v>1.7066879999999999E-5</c:v>
                </c:pt>
                <c:pt idx="20333">
                  <c:v>1.7066239999999999E-5</c:v>
                </c:pt>
                <c:pt idx="20334">
                  <c:v>1.7065759999999999E-5</c:v>
                </c:pt>
                <c:pt idx="20335">
                  <c:v>1.7064889999999999E-5</c:v>
                </c:pt>
                <c:pt idx="20336">
                  <c:v>1.7064190000000001E-5</c:v>
                </c:pt>
                <c:pt idx="20337">
                  <c:v>1.7063679999999999E-5</c:v>
                </c:pt>
                <c:pt idx="20338">
                  <c:v>1.706297E-5</c:v>
                </c:pt>
                <c:pt idx="20339">
                  <c:v>1.7062419999999999E-5</c:v>
                </c:pt>
                <c:pt idx="20340">
                  <c:v>1.7061589999999999E-5</c:v>
                </c:pt>
                <c:pt idx="20341">
                  <c:v>1.7061059999999999E-5</c:v>
                </c:pt>
                <c:pt idx="20342">
                  <c:v>1.706394E-5</c:v>
                </c:pt>
                <c:pt idx="20343">
                  <c:v>1.7069090000000002E-5</c:v>
                </c:pt>
                <c:pt idx="20344">
                  <c:v>1.7068450000000001E-5</c:v>
                </c:pt>
                <c:pt idx="20345">
                  <c:v>1.7067630000000001E-5</c:v>
                </c:pt>
                <c:pt idx="20346">
                  <c:v>1.7067009999999998E-5</c:v>
                </c:pt>
                <c:pt idx="20347">
                  <c:v>1.7066389999999999E-5</c:v>
                </c:pt>
                <c:pt idx="20348">
                  <c:v>1.706568E-5</c:v>
                </c:pt>
                <c:pt idx="20349">
                  <c:v>1.7065169999999998E-5</c:v>
                </c:pt>
                <c:pt idx="20350">
                  <c:v>1.7064580000000001E-5</c:v>
                </c:pt>
                <c:pt idx="20351">
                  <c:v>1.706384E-5</c:v>
                </c:pt>
                <c:pt idx="20352">
                  <c:v>1.7063180000000002E-5</c:v>
                </c:pt>
                <c:pt idx="20353">
                  <c:v>1.7062540000000001E-5</c:v>
                </c:pt>
                <c:pt idx="20354">
                  <c:v>1.7061970000000002E-5</c:v>
                </c:pt>
                <c:pt idx="20355">
                  <c:v>1.706146E-5</c:v>
                </c:pt>
                <c:pt idx="20356">
                  <c:v>1.7060909999999999E-5</c:v>
                </c:pt>
                <c:pt idx="20357">
                  <c:v>1.706025E-5</c:v>
                </c:pt>
                <c:pt idx="20358">
                  <c:v>1.705962E-5</c:v>
                </c:pt>
                <c:pt idx="20359">
                  <c:v>1.7058960000000001E-5</c:v>
                </c:pt>
                <c:pt idx="20360">
                  <c:v>1.705846E-5</c:v>
                </c:pt>
                <c:pt idx="20361">
                  <c:v>1.705764E-5</c:v>
                </c:pt>
                <c:pt idx="20362">
                  <c:v>1.7057139999999999E-5</c:v>
                </c:pt>
                <c:pt idx="20363">
                  <c:v>1.7056459999999999E-5</c:v>
                </c:pt>
                <c:pt idx="20364">
                  <c:v>1.7055919999999998E-5</c:v>
                </c:pt>
                <c:pt idx="20365">
                  <c:v>1.7055180000000001E-5</c:v>
                </c:pt>
                <c:pt idx="20366">
                  <c:v>1.7054659999999998E-5</c:v>
                </c:pt>
                <c:pt idx="20367">
                  <c:v>1.705401E-5</c:v>
                </c:pt>
                <c:pt idx="20368">
                  <c:v>1.705343E-5</c:v>
                </c:pt>
                <c:pt idx="20369">
                  <c:v>1.7052819999999998E-5</c:v>
                </c:pt>
                <c:pt idx="20370">
                  <c:v>1.7052320000000001E-5</c:v>
                </c:pt>
                <c:pt idx="20371">
                  <c:v>1.7051569999999999E-5</c:v>
                </c:pt>
                <c:pt idx="20372">
                  <c:v>1.705091E-5</c:v>
                </c:pt>
                <c:pt idx="20373">
                  <c:v>1.7050299999999998E-5</c:v>
                </c:pt>
                <c:pt idx="20374">
                  <c:v>1.7049610000000001E-5</c:v>
                </c:pt>
                <c:pt idx="20375">
                  <c:v>1.7049080000000001E-5</c:v>
                </c:pt>
                <c:pt idx="20376">
                  <c:v>1.7048559999999999E-5</c:v>
                </c:pt>
                <c:pt idx="20377">
                  <c:v>1.7047730000000002E-5</c:v>
                </c:pt>
                <c:pt idx="20378">
                  <c:v>1.704713E-5</c:v>
                </c:pt>
                <c:pt idx="20379">
                  <c:v>1.70466E-5</c:v>
                </c:pt>
                <c:pt idx="20380">
                  <c:v>1.704587E-5</c:v>
                </c:pt>
                <c:pt idx="20381">
                  <c:v>1.704538E-5</c:v>
                </c:pt>
                <c:pt idx="20382">
                  <c:v>1.7044770000000001E-5</c:v>
                </c:pt>
                <c:pt idx="20383">
                  <c:v>1.7044230000000001E-5</c:v>
                </c:pt>
                <c:pt idx="20384">
                  <c:v>1.704344E-5</c:v>
                </c:pt>
                <c:pt idx="20385">
                  <c:v>1.704292E-5</c:v>
                </c:pt>
                <c:pt idx="20386">
                  <c:v>1.7042060000000001E-5</c:v>
                </c:pt>
                <c:pt idx="20387">
                  <c:v>1.704166E-5</c:v>
                </c:pt>
                <c:pt idx="20388">
                  <c:v>1.7041049999999998E-5</c:v>
                </c:pt>
                <c:pt idx="20389">
                  <c:v>1.704044E-5</c:v>
                </c:pt>
                <c:pt idx="20390">
                  <c:v>1.7039740000000002E-5</c:v>
                </c:pt>
                <c:pt idx="20391">
                  <c:v>1.703913E-5</c:v>
                </c:pt>
                <c:pt idx="20392">
                  <c:v>1.7038439999999999E-5</c:v>
                </c:pt>
                <c:pt idx="20393">
                  <c:v>1.7037949999999998E-5</c:v>
                </c:pt>
                <c:pt idx="20394">
                  <c:v>1.7037279999999999E-5</c:v>
                </c:pt>
                <c:pt idx="20395">
                  <c:v>1.7036699999999999E-5</c:v>
                </c:pt>
                <c:pt idx="20396">
                  <c:v>1.703594E-5</c:v>
                </c:pt>
                <c:pt idx="20397">
                  <c:v>1.703516E-5</c:v>
                </c:pt>
                <c:pt idx="20398">
                  <c:v>1.7034659999999999E-5</c:v>
                </c:pt>
                <c:pt idx="20399">
                  <c:v>1.703395E-5</c:v>
                </c:pt>
                <c:pt idx="20400">
                  <c:v>1.7033340000000001E-5</c:v>
                </c:pt>
                <c:pt idx="20401">
                  <c:v>1.7032679999999999E-5</c:v>
                </c:pt>
                <c:pt idx="20402">
                  <c:v>1.7032220000000001E-5</c:v>
                </c:pt>
                <c:pt idx="20403">
                  <c:v>1.703172E-5</c:v>
                </c:pt>
                <c:pt idx="20404">
                  <c:v>1.703109E-5</c:v>
                </c:pt>
                <c:pt idx="20405">
                  <c:v>1.7030309999999999E-5</c:v>
                </c:pt>
                <c:pt idx="20406">
                  <c:v>1.7029629999999999E-5</c:v>
                </c:pt>
                <c:pt idx="20407">
                  <c:v>1.7028999999999999E-5</c:v>
                </c:pt>
                <c:pt idx="20408">
                  <c:v>1.702839E-5</c:v>
                </c:pt>
                <c:pt idx="20409">
                  <c:v>1.702775E-5</c:v>
                </c:pt>
                <c:pt idx="20410">
                  <c:v>1.7027109999999999E-5</c:v>
                </c:pt>
                <c:pt idx="20411">
                  <c:v>1.7026329999999999E-5</c:v>
                </c:pt>
                <c:pt idx="20412">
                  <c:v>1.702581E-5</c:v>
                </c:pt>
                <c:pt idx="20413">
                  <c:v>1.7025110000000001E-5</c:v>
                </c:pt>
                <c:pt idx="20414">
                  <c:v>1.7024389999999998E-5</c:v>
                </c:pt>
                <c:pt idx="20415">
                  <c:v>1.7027539999999999E-5</c:v>
                </c:pt>
                <c:pt idx="20416">
                  <c:v>1.703293E-5</c:v>
                </c:pt>
                <c:pt idx="20417">
                  <c:v>1.703235E-5</c:v>
                </c:pt>
                <c:pt idx="20418">
                  <c:v>1.7031600000000001E-5</c:v>
                </c:pt>
                <c:pt idx="20419">
                  <c:v>1.7030820000000001E-5</c:v>
                </c:pt>
                <c:pt idx="20420">
                  <c:v>1.7030209999999999E-5</c:v>
                </c:pt>
                <c:pt idx="20421">
                  <c:v>1.7029529999999999E-5</c:v>
                </c:pt>
                <c:pt idx="20422">
                  <c:v>1.702892E-5</c:v>
                </c:pt>
                <c:pt idx="20423">
                  <c:v>1.7028129999999999E-5</c:v>
                </c:pt>
                <c:pt idx="20424">
                  <c:v>1.702766E-5</c:v>
                </c:pt>
                <c:pt idx="20425">
                  <c:v>1.7027059999999999E-5</c:v>
                </c:pt>
                <c:pt idx="20426">
                  <c:v>1.7026370000000001E-5</c:v>
                </c:pt>
                <c:pt idx="20427">
                  <c:v>1.7025930000000001E-5</c:v>
                </c:pt>
                <c:pt idx="20428">
                  <c:v>1.7025110000000001E-5</c:v>
                </c:pt>
                <c:pt idx="20429">
                  <c:v>1.7024470000000001E-5</c:v>
                </c:pt>
                <c:pt idx="20430">
                  <c:v>1.7023909999999999E-5</c:v>
                </c:pt>
                <c:pt idx="20431">
                  <c:v>1.70233E-5</c:v>
                </c:pt>
                <c:pt idx="20432">
                  <c:v>1.7022740000000002E-5</c:v>
                </c:pt>
                <c:pt idx="20433">
                  <c:v>1.7022169999999999E-5</c:v>
                </c:pt>
                <c:pt idx="20434">
                  <c:v>1.702161E-5</c:v>
                </c:pt>
                <c:pt idx="20435">
                  <c:v>1.7020890000000001E-5</c:v>
                </c:pt>
                <c:pt idx="20436">
                  <c:v>1.7020220000000002E-5</c:v>
                </c:pt>
                <c:pt idx="20437">
                  <c:v>1.7019830000000001E-5</c:v>
                </c:pt>
                <c:pt idx="20438">
                  <c:v>1.7019060000000002E-5</c:v>
                </c:pt>
                <c:pt idx="20439">
                  <c:v>1.7018479999999998E-5</c:v>
                </c:pt>
                <c:pt idx="20440">
                  <c:v>1.7017930000000001E-5</c:v>
                </c:pt>
                <c:pt idx="20441">
                  <c:v>1.7017219999999998E-5</c:v>
                </c:pt>
                <c:pt idx="20442">
                  <c:v>1.7016480000000001E-5</c:v>
                </c:pt>
                <c:pt idx="20443">
                  <c:v>1.7015869999999999E-5</c:v>
                </c:pt>
                <c:pt idx="20444">
                  <c:v>1.7015270000000001E-5</c:v>
                </c:pt>
                <c:pt idx="20445">
                  <c:v>1.7014559999999999E-5</c:v>
                </c:pt>
                <c:pt idx="20446">
                  <c:v>1.7014060000000001E-5</c:v>
                </c:pt>
                <c:pt idx="20447">
                  <c:v>1.7013340000000001E-5</c:v>
                </c:pt>
                <c:pt idx="20448">
                  <c:v>1.701274E-5</c:v>
                </c:pt>
                <c:pt idx="20449">
                  <c:v>1.701225E-5</c:v>
                </c:pt>
                <c:pt idx="20450">
                  <c:v>1.7011540000000001E-5</c:v>
                </c:pt>
                <c:pt idx="20451">
                  <c:v>1.701104E-5</c:v>
                </c:pt>
                <c:pt idx="20452">
                  <c:v>1.701041E-5</c:v>
                </c:pt>
                <c:pt idx="20453">
                  <c:v>1.7009629999999999E-5</c:v>
                </c:pt>
                <c:pt idx="20454">
                  <c:v>1.7008999999999999E-5</c:v>
                </c:pt>
                <c:pt idx="20455">
                  <c:v>1.700843E-5</c:v>
                </c:pt>
                <c:pt idx="20456">
                  <c:v>1.7007729999999999E-5</c:v>
                </c:pt>
                <c:pt idx="20457">
                  <c:v>1.700722E-5</c:v>
                </c:pt>
                <c:pt idx="20458">
                  <c:v>1.7006500000000001E-5</c:v>
                </c:pt>
                <c:pt idx="20459">
                  <c:v>1.7005949999999999E-5</c:v>
                </c:pt>
                <c:pt idx="20460">
                  <c:v>1.700519E-5</c:v>
                </c:pt>
                <c:pt idx="20461">
                  <c:v>1.7004579999999998E-5</c:v>
                </c:pt>
                <c:pt idx="20462">
                  <c:v>1.700402E-5</c:v>
                </c:pt>
                <c:pt idx="20463">
                  <c:v>1.700359E-5</c:v>
                </c:pt>
                <c:pt idx="20464">
                  <c:v>1.7002849999999999E-5</c:v>
                </c:pt>
                <c:pt idx="20465">
                  <c:v>1.7002109999999998E-5</c:v>
                </c:pt>
                <c:pt idx="20466">
                  <c:v>1.7001470000000001E-5</c:v>
                </c:pt>
                <c:pt idx="20467">
                  <c:v>1.7000980000000001E-5</c:v>
                </c:pt>
                <c:pt idx="20468">
                  <c:v>1.7000460000000002E-5</c:v>
                </c:pt>
                <c:pt idx="20469">
                  <c:v>1.699962E-5</c:v>
                </c:pt>
                <c:pt idx="20470">
                  <c:v>1.6999050000000001E-5</c:v>
                </c:pt>
                <c:pt idx="20471">
                  <c:v>1.6998560000000001E-5</c:v>
                </c:pt>
                <c:pt idx="20472">
                  <c:v>1.699787E-5</c:v>
                </c:pt>
                <c:pt idx="20473">
                  <c:v>1.6997010000000001E-5</c:v>
                </c:pt>
                <c:pt idx="20474">
                  <c:v>1.699642E-5</c:v>
                </c:pt>
                <c:pt idx="20475">
                  <c:v>1.699589E-5</c:v>
                </c:pt>
                <c:pt idx="20476">
                  <c:v>1.6995089999999999E-5</c:v>
                </c:pt>
                <c:pt idx="20477">
                  <c:v>1.699468E-5</c:v>
                </c:pt>
                <c:pt idx="20478">
                  <c:v>1.699419E-5</c:v>
                </c:pt>
                <c:pt idx="20479">
                  <c:v>1.6993340000000002E-5</c:v>
                </c:pt>
                <c:pt idx="20480">
                  <c:v>1.699269E-5</c:v>
                </c:pt>
                <c:pt idx="20481">
                  <c:v>1.699206E-5</c:v>
                </c:pt>
                <c:pt idx="20482">
                  <c:v>1.6991469999999999E-5</c:v>
                </c:pt>
                <c:pt idx="20483">
                  <c:v>1.6990779999999999E-5</c:v>
                </c:pt>
                <c:pt idx="20484">
                  <c:v>1.6990130000000001E-5</c:v>
                </c:pt>
                <c:pt idx="20485">
                  <c:v>1.698954E-5</c:v>
                </c:pt>
                <c:pt idx="20486">
                  <c:v>1.6988989999999999E-5</c:v>
                </c:pt>
                <c:pt idx="20487">
                  <c:v>1.6988350000000001E-5</c:v>
                </c:pt>
                <c:pt idx="20488">
                  <c:v>1.6987760000000001E-5</c:v>
                </c:pt>
                <c:pt idx="20489">
                  <c:v>1.6987009999999999E-5</c:v>
                </c:pt>
                <c:pt idx="20490">
                  <c:v>1.698635E-5</c:v>
                </c:pt>
                <c:pt idx="20491">
                  <c:v>1.6989669999999999E-5</c:v>
                </c:pt>
                <c:pt idx="20492">
                  <c:v>1.6995149999999999E-5</c:v>
                </c:pt>
                <c:pt idx="20493">
                  <c:v>1.6994419999999999E-5</c:v>
                </c:pt>
                <c:pt idx="20494">
                  <c:v>1.699375E-5</c:v>
                </c:pt>
                <c:pt idx="20495">
                  <c:v>1.699313E-5</c:v>
                </c:pt>
                <c:pt idx="20496">
                  <c:v>1.6992420000000002E-5</c:v>
                </c:pt>
                <c:pt idx="20497">
                  <c:v>1.699181E-5</c:v>
                </c:pt>
                <c:pt idx="20498">
                  <c:v>1.6991219999999999E-5</c:v>
                </c:pt>
                <c:pt idx="20499">
                  <c:v>1.6990689999999999E-5</c:v>
                </c:pt>
                <c:pt idx="20500">
                  <c:v>1.698997E-5</c:v>
                </c:pt>
                <c:pt idx="20501">
                  <c:v>1.6989320000000002E-5</c:v>
                </c:pt>
                <c:pt idx="20502">
                  <c:v>1.6988699999999999E-5</c:v>
                </c:pt>
                <c:pt idx="20503">
                  <c:v>1.6988069999999999E-5</c:v>
                </c:pt>
                <c:pt idx="20504">
                  <c:v>1.6987389999999999E-5</c:v>
                </c:pt>
                <c:pt idx="20505">
                  <c:v>1.6986940000000001E-5</c:v>
                </c:pt>
                <c:pt idx="20506">
                  <c:v>1.69861E-5</c:v>
                </c:pt>
                <c:pt idx="20507">
                  <c:v>1.698576E-5</c:v>
                </c:pt>
                <c:pt idx="20508">
                  <c:v>1.698528E-5</c:v>
                </c:pt>
                <c:pt idx="20509">
                  <c:v>1.6984370000000001E-5</c:v>
                </c:pt>
                <c:pt idx="20510">
                  <c:v>1.6983750000000002E-5</c:v>
                </c:pt>
                <c:pt idx="20511">
                  <c:v>1.6983139999999999E-5</c:v>
                </c:pt>
                <c:pt idx="20512">
                  <c:v>1.6982590000000002E-5</c:v>
                </c:pt>
                <c:pt idx="20513">
                  <c:v>1.6982009999999998E-5</c:v>
                </c:pt>
                <c:pt idx="20514">
                  <c:v>1.6981479999999999E-5</c:v>
                </c:pt>
                <c:pt idx="20515">
                  <c:v>1.698068E-5</c:v>
                </c:pt>
                <c:pt idx="20516">
                  <c:v>1.6980229999999999E-5</c:v>
                </c:pt>
                <c:pt idx="20517">
                  <c:v>1.6979689999999999E-5</c:v>
                </c:pt>
                <c:pt idx="20518">
                  <c:v>1.6979069999999999E-5</c:v>
                </c:pt>
                <c:pt idx="20519">
                  <c:v>1.6978460000000001E-5</c:v>
                </c:pt>
                <c:pt idx="20520">
                  <c:v>1.6977859999999999E-5</c:v>
                </c:pt>
                <c:pt idx="20521">
                  <c:v>1.6977079999999999E-5</c:v>
                </c:pt>
                <c:pt idx="20522">
                  <c:v>1.6976630000000001E-5</c:v>
                </c:pt>
                <c:pt idx="20523">
                  <c:v>1.6975950000000001E-5</c:v>
                </c:pt>
                <c:pt idx="20524">
                  <c:v>1.6975389999999999E-5</c:v>
                </c:pt>
                <c:pt idx="20525">
                  <c:v>1.6974840000000002E-5</c:v>
                </c:pt>
                <c:pt idx="20526">
                  <c:v>1.6974210000000002E-5</c:v>
                </c:pt>
                <c:pt idx="20527">
                  <c:v>1.6973570000000001E-5</c:v>
                </c:pt>
                <c:pt idx="20528">
                  <c:v>1.6972990000000001E-5</c:v>
                </c:pt>
                <c:pt idx="20529">
                  <c:v>1.6972089999999999E-5</c:v>
                </c:pt>
                <c:pt idx="20530">
                  <c:v>1.697162E-5</c:v>
                </c:pt>
                <c:pt idx="20531">
                  <c:v>1.6971069999999999E-5</c:v>
                </c:pt>
                <c:pt idx="20532">
                  <c:v>1.6970539999999999E-5</c:v>
                </c:pt>
                <c:pt idx="20533">
                  <c:v>1.6969809999999999E-5</c:v>
                </c:pt>
                <c:pt idx="20534">
                  <c:v>1.6969319999999998E-5</c:v>
                </c:pt>
                <c:pt idx="20535">
                  <c:v>1.6968559999999999E-5</c:v>
                </c:pt>
                <c:pt idx="20536">
                  <c:v>1.6967879999999999E-5</c:v>
                </c:pt>
                <c:pt idx="20537">
                  <c:v>1.6967520000000001E-5</c:v>
                </c:pt>
                <c:pt idx="20538">
                  <c:v>1.6966669999999999E-5</c:v>
                </c:pt>
                <c:pt idx="20539">
                  <c:v>1.6966220000000002E-5</c:v>
                </c:pt>
                <c:pt idx="20540">
                  <c:v>1.696562E-5</c:v>
                </c:pt>
                <c:pt idx="20541">
                  <c:v>1.6964860000000001E-5</c:v>
                </c:pt>
                <c:pt idx="20542">
                  <c:v>1.696426E-5</c:v>
                </c:pt>
                <c:pt idx="20543">
                  <c:v>1.6963650000000001E-5</c:v>
                </c:pt>
                <c:pt idx="20544">
                  <c:v>1.6963060000000001E-5</c:v>
                </c:pt>
                <c:pt idx="20545">
                  <c:v>1.6962599999999999E-5</c:v>
                </c:pt>
                <c:pt idx="20546">
                  <c:v>1.6961819999999999E-5</c:v>
                </c:pt>
                <c:pt idx="20547">
                  <c:v>1.696135E-5</c:v>
                </c:pt>
                <c:pt idx="20548">
                  <c:v>1.6960659999999999E-5</c:v>
                </c:pt>
                <c:pt idx="20549">
                  <c:v>1.696005E-5</c:v>
                </c:pt>
                <c:pt idx="20550">
                  <c:v>1.695942E-5</c:v>
                </c:pt>
                <c:pt idx="20551">
                  <c:v>1.695874E-5</c:v>
                </c:pt>
                <c:pt idx="20552">
                  <c:v>1.695816E-5</c:v>
                </c:pt>
                <c:pt idx="20553">
                  <c:v>1.6957500000000002E-5</c:v>
                </c:pt>
                <c:pt idx="20554">
                  <c:v>1.69568E-5</c:v>
                </c:pt>
                <c:pt idx="20555">
                  <c:v>1.6956349999999999E-5</c:v>
                </c:pt>
                <c:pt idx="20556">
                  <c:v>1.6955750000000001E-5</c:v>
                </c:pt>
                <c:pt idx="20557">
                  <c:v>1.6954920000000001E-5</c:v>
                </c:pt>
                <c:pt idx="20558">
                  <c:v>1.6954290000000001E-5</c:v>
                </c:pt>
                <c:pt idx="20559">
                  <c:v>1.6953770000000001E-5</c:v>
                </c:pt>
                <c:pt idx="20560">
                  <c:v>1.6953159999999999E-5</c:v>
                </c:pt>
                <c:pt idx="20561">
                  <c:v>1.6952529999999999E-5</c:v>
                </c:pt>
                <c:pt idx="20562">
                  <c:v>1.6951920000000001E-5</c:v>
                </c:pt>
                <c:pt idx="20563">
                  <c:v>1.6951200000000001E-5</c:v>
                </c:pt>
                <c:pt idx="20564">
                  <c:v>1.6950679999999999E-5</c:v>
                </c:pt>
                <c:pt idx="20565">
                  <c:v>1.6950099999999999E-5</c:v>
                </c:pt>
                <c:pt idx="20566">
                  <c:v>1.6949369999999999E-5</c:v>
                </c:pt>
                <c:pt idx="20567">
                  <c:v>1.6948689999999998E-5</c:v>
                </c:pt>
                <c:pt idx="20568">
                  <c:v>1.6948190000000001E-5</c:v>
                </c:pt>
                <c:pt idx="20569">
                  <c:v>1.6951799999999999E-5</c:v>
                </c:pt>
                <c:pt idx="20570">
                  <c:v>1.6957340000000001E-5</c:v>
                </c:pt>
                <c:pt idx="20571">
                  <c:v>1.6956820000000001E-5</c:v>
                </c:pt>
                <c:pt idx="20572">
                  <c:v>1.695608E-5</c:v>
                </c:pt>
                <c:pt idx="20573">
                  <c:v>1.6955510000000001E-5</c:v>
                </c:pt>
                <c:pt idx="20574">
                  <c:v>1.6954870000000001E-5</c:v>
                </c:pt>
                <c:pt idx="20575">
                  <c:v>1.695424E-5</c:v>
                </c:pt>
                <c:pt idx="20576">
                  <c:v>1.695356E-5</c:v>
                </c:pt>
                <c:pt idx="20577">
                  <c:v>1.695297E-5</c:v>
                </c:pt>
                <c:pt idx="20578">
                  <c:v>1.6952360000000001E-5</c:v>
                </c:pt>
                <c:pt idx="20579">
                  <c:v>1.6951799999999999E-5</c:v>
                </c:pt>
                <c:pt idx="20580">
                  <c:v>1.6951100000000001E-5</c:v>
                </c:pt>
                <c:pt idx="20581">
                  <c:v>1.6950589999999999E-5</c:v>
                </c:pt>
                <c:pt idx="20582">
                  <c:v>1.694978E-5</c:v>
                </c:pt>
                <c:pt idx="20583">
                  <c:v>1.6949220000000002E-5</c:v>
                </c:pt>
                <c:pt idx="20584">
                  <c:v>1.694871E-5</c:v>
                </c:pt>
                <c:pt idx="20585">
                  <c:v>1.6948109999999999E-5</c:v>
                </c:pt>
                <c:pt idx="20586">
                  <c:v>1.6947330000000002E-5</c:v>
                </c:pt>
                <c:pt idx="20587">
                  <c:v>1.6946909999999999E-5</c:v>
                </c:pt>
                <c:pt idx="20588">
                  <c:v>1.6946129999999999E-5</c:v>
                </c:pt>
                <c:pt idx="20589">
                  <c:v>1.6945599999999999E-5</c:v>
                </c:pt>
                <c:pt idx="20590">
                  <c:v>1.6945090000000001E-5</c:v>
                </c:pt>
                <c:pt idx="20591">
                  <c:v>1.6944360000000001E-5</c:v>
                </c:pt>
                <c:pt idx="20592">
                  <c:v>1.6943930000000001E-5</c:v>
                </c:pt>
                <c:pt idx="20593">
                  <c:v>1.6943350000000001E-5</c:v>
                </c:pt>
                <c:pt idx="20594">
                  <c:v>1.694275E-5</c:v>
                </c:pt>
                <c:pt idx="20595">
                  <c:v>1.6942159999999999E-5</c:v>
                </c:pt>
                <c:pt idx="20596">
                  <c:v>1.6941360000000001E-5</c:v>
                </c:pt>
                <c:pt idx="20597">
                  <c:v>1.6940930000000001E-5</c:v>
                </c:pt>
                <c:pt idx="20598">
                  <c:v>1.6940160000000001E-5</c:v>
                </c:pt>
                <c:pt idx="20599">
                  <c:v>1.6939720000000001E-5</c:v>
                </c:pt>
                <c:pt idx="20600">
                  <c:v>1.693912E-5</c:v>
                </c:pt>
                <c:pt idx="20601">
                  <c:v>1.69384E-5</c:v>
                </c:pt>
                <c:pt idx="20602">
                  <c:v>1.693791E-5</c:v>
                </c:pt>
                <c:pt idx="20603">
                  <c:v>1.6937250000000001E-5</c:v>
                </c:pt>
                <c:pt idx="20604">
                  <c:v>1.6936729999999999E-5</c:v>
                </c:pt>
                <c:pt idx="20605">
                  <c:v>1.6936049999999999E-5</c:v>
                </c:pt>
                <c:pt idx="20606">
                  <c:v>1.693534E-5</c:v>
                </c:pt>
                <c:pt idx="20607">
                  <c:v>1.693477E-5</c:v>
                </c:pt>
                <c:pt idx="20608">
                  <c:v>1.693443E-5</c:v>
                </c:pt>
                <c:pt idx="20609">
                  <c:v>1.693375E-5</c:v>
                </c:pt>
                <c:pt idx="20610">
                  <c:v>1.6933090000000002E-5</c:v>
                </c:pt>
                <c:pt idx="20611">
                  <c:v>1.6932400000000001E-5</c:v>
                </c:pt>
                <c:pt idx="20612">
                  <c:v>1.6931799999999999E-5</c:v>
                </c:pt>
                <c:pt idx="20613">
                  <c:v>1.6931140000000001E-5</c:v>
                </c:pt>
                <c:pt idx="20614">
                  <c:v>1.6930439999999999E-5</c:v>
                </c:pt>
                <c:pt idx="20615">
                  <c:v>1.6929890000000001E-5</c:v>
                </c:pt>
                <c:pt idx="20616">
                  <c:v>1.6929400000000001E-5</c:v>
                </c:pt>
                <c:pt idx="20617">
                  <c:v>1.6928670000000001E-5</c:v>
                </c:pt>
                <c:pt idx="20618">
                  <c:v>1.6928009999999999E-5</c:v>
                </c:pt>
                <c:pt idx="20619">
                  <c:v>1.692731E-5</c:v>
                </c:pt>
                <c:pt idx="20620">
                  <c:v>1.6926890000000002E-5</c:v>
                </c:pt>
                <c:pt idx="20621">
                  <c:v>1.6926079999999999E-5</c:v>
                </c:pt>
                <c:pt idx="20622">
                  <c:v>1.6925539999999999E-5</c:v>
                </c:pt>
                <c:pt idx="20623">
                  <c:v>1.6925050000000002E-5</c:v>
                </c:pt>
                <c:pt idx="20624">
                  <c:v>1.6924470000000002E-5</c:v>
                </c:pt>
                <c:pt idx="20625">
                  <c:v>1.6923809999999999E-5</c:v>
                </c:pt>
                <c:pt idx="20626">
                  <c:v>1.6923150000000001E-5</c:v>
                </c:pt>
                <c:pt idx="20627">
                  <c:v>1.6922620000000001E-5</c:v>
                </c:pt>
                <c:pt idx="20628">
                  <c:v>1.692179E-5</c:v>
                </c:pt>
                <c:pt idx="20629">
                  <c:v>1.6921179999999998E-5</c:v>
                </c:pt>
                <c:pt idx="20630">
                  <c:v>1.6920730000000001E-5</c:v>
                </c:pt>
                <c:pt idx="20631">
                  <c:v>1.6920029999999999E-5</c:v>
                </c:pt>
                <c:pt idx="20632">
                  <c:v>1.6919449999999999E-5</c:v>
                </c:pt>
                <c:pt idx="20633">
                  <c:v>1.6918759999999999E-5</c:v>
                </c:pt>
                <c:pt idx="20634">
                  <c:v>1.691834E-5</c:v>
                </c:pt>
                <c:pt idx="20635">
                  <c:v>1.6917649999999999E-5</c:v>
                </c:pt>
                <c:pt idx="20636">
                  <c:v>1.6917069999999999E-5</c:v>
                </c:pt>
                <c:pt idx="20637">
                  <c:v>1.6916249999999999E-5</c:v>
                </c:pt>
                <c:pt idx="20638">
                  <c:v>1.6915800000000002E-5</c:v>
                </c:pt>
                <c:pt idx="20639">
                  <c:v>1.6915129999999999E-5</c:v>
                </c:pt>
                <c:pt idx="20640">
                  <c:v>1.6914590000000002E-5</c:v>
                </c:pt>
                <c:pt idx="20641">
                  <c:v>1.6913919999999999E-5</c:v>
                </c:pt>
                <c:pt idx="20642">
                  <c:v>1.691311E-5</c:v>
                </c:pt>
                <c:pt idx="20643">
                  <c:v>1.691268E-5</c:v>
                </c:pt>
                <c:pt idx="20644">
                  <c:v>1.691215E-5</c:v>
                </c:pt>
                <c:pt idx="20645">
                  <c:v>1.6911380000000001E-5</c:v>
                </c:pt>
                <c:pt idx="20646">
                  <c:v>1.6910779999999999E-5</c:v>
                </c:pt>
                <c:pt idx="20647">
                  <c:v>1.6910039999999998E-5</c:v>
                </c:pt>
                <c:pt idx="20648">
                  <c:v>1.690948E-5</c:v>
                </c:pt>
                <c:pt idx="20649">
                  <c:v>1.6908879999999999E-5</c:v>
                </c:pt>
                <c:pt idx="20650">
                  <c:v>1.6912750000000002E-5</c:v>
                </c:pt>
                <c:pt idx="20651">
                  <c:v>1.6918529999999999E-5</c:v>
                </c:pt>
                <c:pt idx="20652">
                  <c:v>1.6917839999999999E-5</c:v>
                </c:pt>
                <c:pt idx="20653">
                  <c:v>1.6916869999999999E-5</c:v>
                </c:pt>
                <c:pt idx="20654">
                  <c:v>1.6916380000000002E-5</c:v>
                </c:pt>
                <c:pt idx="20655">
                  <c:v>1.6915650000000001E-5</c:v>
                </c:pt>
                <c:pt idx="20656">
                  <c:v>1.6915110000000001E-5</c:v>
                </c:pt>
                <c:pt idx="20657">
                  <c:v>1.691456E-5</c:v>
                </c:pt>
                <c:pt idx="20658">
                  <c:v>1.691389E-5</c:v>
                </c:pt>
                <c:pt idx="20659">
                  <c:v>1.6913199999999999E-5</c:v>
                </c:pt>
                <c:pt idx="20660">
                  <c:v>1.6912750000000002E-5</c:v>
                </c:pt>
                <c:pt idx="20661">
                  <c:v>1.6911889999999999E-5</c:v>
                </c:pt>
                <c:pt idx="20662">
                  <c:v>1.691157E-5</c:v>
                </c:pt>
                <c:pt idx="20663">
                  <c:v>1.6910869999999999E-5</c:v>
                </c:pt>
                <c:pt idx="20664">
                  <c:v>1.6910230000000002E-5</c:v>
                </c:pt>
                <c:pt idx="20665">
                  <c:v>1.6909709999999999E-5</c:v>
                </c:pt>
                <c:pt idx="20666">
                  <c:v>1.690919E-5</c:v>
                </c:pt>
                <c:pt idx="20667">
                  <c:v>1.6908599999999999E-5</c:v>
                </c:pt>
                <c:pt idx="20668">
                  <c:v>1.6907900000000001E-5</c:v>
                </c:pt>
                <c:pt idx="20669">
                  <c:v>1.6907339999999999E-5</c:v>
                </c:pt>
                <c:pt idx="20670">
                  <c:v>1.6906730000000001E-5</c:v>
                </c:pt>
                <c:pt idx="20671">
                  <c:v>1.690619E-5</c:v>
                </c:pt>
                <c:pt idx="20672">
                  <c:v>1.6905679999999998E-5</c:v>
                </c:pt>
                <c:pt idx="20673">
                  <c:v>1.6904959999999999E-5</c:v>
                </c:pt>
                <c:pt idx="20674">
                  <c:v>1.6904370000000002E-5</c:v>
                </c:pt>
                <c:pt idx="20675">
                  <c:v>1.6903680000000001E-5</c:v>
                </c:pt>
                <c:pt idx="20676">
                  <c:v>1.6903290000000001E-5</c:v>
                </c:pt>
                <c:pt idx="20677">
                  <c:v>1.690265E-5</c:v>
                </c:pt>
                <c:pt idx="20678">
                  <c:v>1.690193E-5</c:v>
                </c:pt>
                <c:pt idx="20679">
                  <c:v>1.6901320000000002E-5</c:v>
                </c:pt>
                <c:pt idx="20680">
                  <c:v>1.6900749999999999E-5</c:v>
                </c:pt>
                <c:pt idx="20681">
                  <c:v>1.6900119999999999E-5</c:v>
                </c:pt>
                <c:pt idx="20682">
                  <c:v>1.689955E-5</c:v>
                </c:pt>
                <c:pt idx="20683">
                  <c:v>1.6898759999999999E-5</c:v>
                </c:pt>
                <c:pt idx="20684">
                  <c:v>1.6898400000000001E-5</c:v>
                </c:pt>
                <c:pt idx="20685">
                  <c:v>1.68979E-5</c:v>
                </c:pt>
                <c:pt idx="20686">
                  <c:v>1.6897200000000001E-5</c:v>
                </c:pt>
                <c:pt idx="20687">
                  <c:v>1.6896460000000001E-5</c:v>
                </c:pt>
                <c:pt idx="20688">
                  <c:v>1.6895740000000001E-5</c:v>
                </c:pt>
                <c:pt idx="20689">
                  <c:v>1.6895310000000001E-5</c:v>
                </c:pt>
                <c:pt idx="20690">
                  <c:v>1.6894789999999999E-5</c:v>
                </c:pt>
                <c:pt idx="20691">
                  <c:v>1.6894090000000001E-5</c:v>
                </c:pt>
                <c:pt idx="20692">
                  <c:v>1.6893379999999999E-5</c:v>
                </c:pt>
                <c:pt idx="20693">
                  <c:v>1.6892830000000001E-5</c:v>
                </c:pt>
                <c:pt idx="20694">
                  <c:v>1.6892219999999999E-5</c:v>
                </c:pt>
                <c:pt idx="20695">
                  <c:v>1.6891520000000001E-5</c:v>
                </c:pt>
                <c:pt idx="20696">
                  <c:v>1.6891009999999999E-5</c:v>
                </c:pt>
                <c:pt idx="20697">
                  <c:v>1.689035E-5</c:v>
                </c:pt>
                <c:pt idx="20698">
                  <c:v>1.688982E-5</c:v>
                </c:pt>
                <c:pt idx="20699">
                  <c:v>1.6889210000000002E-5</c:v>
                </c:pt>
                <c:pt idx="20700">
                  <c:v>1.6888630000000002E-5</c:v>
                </c:pt>
                <c:pt idx="20701">
                  <c:v>1.688778E-5</c:v>
                </c:pt>
                <c:pt idx="20702">
                  <c:v>1.6887479999999999E-5</c:v>
                </c:pt>
                <c:pt idx="20703">
                  <c:v>1.6886709999999999E-5</c:v>
                </c:pt>
                <c:pt idx="20704">
                  <c:v>1.6886079999999999E-5</c:v>
                </c:pt>
                <c:pt idx="20705">
                  <c:v>1.688551E-5</c:v>
                </c:pt>
                <c:pt idx="20706">
                  <c:v>1.6884819999999999E-5</c:v>
                </c:pt>
                <c:pt idx="20707">
                  <c:v>1.688425E-5</c:v>
                </c:pt>
                <c:pt idx="20708">
                  <c:v>1.6883649999999999E-5</c:v>
                </c:pt>
                <c:pt idx="20709">
                  <c:v>1.6883100000000001E-5</c:v>
                </c:pt>
                <c:pt idx="20710">
                  <c:v>1.6882470000000001E-5</c:v>
                </c:pt>
                <c:pt idx="20711">
                  <c:v>1.688187E-5</c:v>
                </c:pt>
                <c:pt idx="20712">
                  <c:v>1.688119E-5</c:v>
                </c:pt>
                <c:pt idx="20713">
                  <c:v>1.688061E-5</c:v>
                </c:pt>
                <c:pt idx="20714">
                  <c:v>1.687989E-5</c:v>
                </c:pt>
                <c:pt idx="20715">
                  <c:v>1.687941E-5</c:v>
                </c:pt>
                <c:pt idx="20716">
                  <c:v>1.6878890000000001E-5</c:v>
                </c:pt>
                <c:pt idx="20717">
                  <c:v>1.687824E-5</c:v>
                </c:pt>
                <c:pt idx="20718">
                  <c:v>1.6877670000000001E-5</c:v>
                </c:pt>
                <c:pt idx="20719">
                  <c:v>1.6877090000000001E-5</c:v>
                </c:pt>
                <c:pt idx="20720">
                  <c:v>1.6876479999999999E-5</c:v>
                </c:pt>
                <c:pt idx="20721">
                  <c:v>1.6875830000000001E-5</c:v>
                </c:pt>
                <c:pt idx="20722">
                  <c:v>1.687514E-5</c:v>
                </c:pt>
                <c:pt idx="20723">
                  <c:v>1.6874489999999998E-5</c:v>
                </c:pt>
                <c:pt idx="20724">
                  <c:v>1.6873969999999999E-5</c:v>
                </c:pt>
                <c:pt idx="20725">
                  <c:v>1.6873220000000001E-5</c:v>
                </c:pt>
                <c:pt idx="20726">
                  <c:v>1.6872830000000001E-5</c:v>
                </c:pt>
                <c:pt idx="20727">
                  <c:v>1.6872150000000001E-5</c:v>
                </c:pt>
                <c:pt idx="20728">
                  <c:v>1.6871439999999999E-5</c:v>
                </c:pt>
                <c:pt idx="20729">
                  <c:v>1.6871009999999999E-5</c:v>
                </c:pt>
                <c:pt idx="20730">
                  <c:v>1.6870270000000001E-5</c:v>
                </c:pt>
                <c:pt idx="20731">
                  <c:v>1.6869680000000001E-5</c:v>
                </c:pt>
                <c:pt idx="20732">
                  <c:v>1.6869019999999999E-5</c:v>
                </c:pt>
                <c:pt idx="20733">
                  <c:v>1.687306E-5</c:v>
                </c:pt>
                <c:pt idx="20734">
                  <c:v>1.6878999999999999E-5</c:v>
                </c:pt>
                <c:pt idx="20735">
                  <c:v>1.6878400000000001E-5</c:v>
                </c:pt>
                <c:pt idx="20736">
                  <c:v>1.6877789999999999E-5</c:v>
                </c:pt>
                <c:pt idx="20737">
                  <c:v>1.6877069999999999E-5</c:v>
                </c:pt>
                <c:pt idx="20738">
                  <c:v>1.6876510000000001E-5</c:v>
                </c:pt>
                <c:pt idx="20739">
                  <c:v>1.6875859999999999E-5</c:v>
                </c:pt>
                <c:pt idx="20740">
                  <c:v>1.6875160000000001E-5</c:v>
                </c:pt>
                <c:pt idx="20741">
                  <c:v>1.6874430000000001E-5</c:v>
                </c:pt>
                <c:pt idx="20742">
                  <c:v>1.6873959999999999E-5</c:v>
                </c:pt>
                <c:pt idx="20743">
                  <c:v>1.6873370000000001E-5</c:v>
                </c:pt>
                <c:pt idx="20744">
                  <c:v>1.6872659999999999E-5</c:v>
                </c:pt>
                <c:pt idx="20745">
                  <c:v>1.6872110000000001E-5</c:v>
                </c:pt>
                <c:pt idx="20746">
                  <c:v>1.6871330000000001E-5</c:v>
                </c:pt>
                <c:pt idx="20747">
                  <c:v>1.6870800000000001E-5</c:v>
                </c:pt>
                <c:pt idx="20748">
                  <c:v>1.68703E-5</c:v>
                </c:pt>
                <c:pt idx="20749">
                  <c:v>1.6869640000000001E-5</c:v>
                </c:pt>
                <c:pt idx="20750">
                  <c:v>1.6868979999999999E-5</c:v>
                </c:pt>
                <c:pt idx="20751">
                  <c:v>1.6868589999999999E-5</c:v>
                </c:pt>
                <c:pt idx="20752">
                  <c:v>1.6867890000000001E-5</c:v>
                </c:pt>
                <c:pt idx="20753">
                  <c:v>1.686725E-5</c:v>
                </c:pt>
                <c:pt idx="20754">
                  <c:v>1.6866540000000001E-5</c:v>
                </c:pt>
                <c:pt idx="20755">
                  <c:v>1.686608E-5</c:v>
                </c:pt>
                <c:pt idx="20756">
                  <c:v>1.6865539999999999E-5</c:v>
                </c:pt>
                <c:pt idx="20757">
                  <c:v>1.6864890000000001E-5</c:v>
                </c:pt>
                <c:pt idx="20758">
                  <c:v>1.6864229999999999E-5</c:v>
                </c:pt>
                <c:pt idx="20759">
                  <c:v>1.686367E-5</c:v>
                </c:pt>
                <c:pt idx="20760">
                  <c:v>1.686304E-5</c:v>
                </c:pt>
                <c:pt idx="20761">
                  <c:v>1.686245E-5</c:v>
                </c:pt>
                <c:pt idx="20762">
                  <c:v>1.6861859999999999E-5</c:v>
                </c:pt>
                <c:pt idx="20763">
                  <c:v>1.6861300000000001E-5</c:v>
                </c:pt>
                <c:pt idx="20764">
                  <c:v>1.6860639999999999E-5</c:v>
                </c:pt>
                <c:pt idx="20765">
                  <c:v>1.6860150000000002E-5</c:v>
                </c:pt>
                <c:pt idx="20766">
                  <c:v>1.6859529999999999E-5</c:v>
                </c:pt>
                <c:pt idx="20767">
                  <c:v>1.685901E-5</c:v>
                </c:pt>
                <c:pt idx="20768">
                  <c:v>1.685833E-5</c:v>
                </c:pt>
                <c:pt idx="20769">
                  <c:v>1.6857599999999999E-5</c:v>
                </c:pt>
                <c:pt idx="20770">
                  <c:v>1.6856990000000001E-5</c:v>
                </c:pt>
                <c:pt idx="20771">
                  <c:v>1.6856379999999999E-5</c:v>
                </c:pt>
                <c:pt idx="20772">
                  <c:v>1.6855840000000002E-5</c:v>
                </c:pt>
                <c:pt idx="20773">
                  <c:v>1.6855219999999999E-5</c:v>
                </c:pt>
                <c:pt idx="20774">
                  <c:v>1.6854589999999999E-5</c:v>
                </c:pt>
                <c:pt idx="20775">
                  <c:v>1.6853950000000001E-5</c:v>
                </c:pt>
                <c:pt idx="20776">
                  <c:v>1.6853469999999998E-5</c:v>
                </c:pt>
                <c:pt idx="20777">
                  <c:v>1.685272E-5</c:v>
                </c:pt>
                <c:pt idx="20778">
                  <c:v>1.6852219999999999E-5</c:v>
                </c:pt>
                <c:pt idx="20779">
                  <c:v>1.68515E-5</c:v>
                </c:pt>
                <c:pt idx="20780">
                  <c:v>1.6850950000000002E-5</c:v>
                </c:pt>
                <c:pt idx="20781">
                  <c:v>1.68502E-5</c:v>
                </c:pt>
                <c:pt idx="20782">
                  <c:v>1.684967E-5</c:v>
                </c:pt>
                <c:pt idx="20783">
                  <c:v>1.6849060000000002E-5</c:v>
                </c:pt>
                <c:pt idx="20784">
                  <c:v>1.684855E-5</c:v>
                </c:pt>
                <c:pt idx="20785">
                  <c:v>1.684793E-5</c:v>
                </c:pt>
                <c:pt idx="20786">
                  <c:v>1.6847020000000001E-5</c:v>
                </c:pt>
                <c:pt idx="20787">
                  <c:v>1.6846530000000001E-5</c:v>
                </c:pt>
                <c:pt idx="20788">
                  <c:v>1.684598E-5</c:v>
                </c:pt>
                <c:pt idx="20789">
                  <c:v>1.6845320000000001E-5</c:v>
                </c:pt>
                <c:pt idx="20790">
                  <c:v>1.684482E-5</c:v>
                </c:pt>
                <c:pt idx="20791">
                  <c:v>1.6844250000000001E-5</c:v>
                </c:pt>
                <c:pt idx="20792">
                  <c:v>1.684347E-5</c:v>
                </c:pt>
                <c:pt idx="20793">
                  <c:v>1.6842860000000002E-5</c:v>
                </c:pt>
                <c:pt idx="20794">
                  <c:v>1.6842389999999999E-5</c:v>
                </c:pt>
                <c:pt idx="20795">
                  <c:v>1.684177E-5</c:v>
                </c:pt>
                <c:pt idx="20796">
                  <c:v>1.6841079999999999E-5</c:v>
                </c:pt>
                <c:pt idx="20797">
                  <c:v>1.6840599999999999E-5</c:v>
                </c:pt>
                <c:pt idx="20798">
                  <c:v>1.684008E-5</c:v>
                </c:pt>
                <c:pt idx="20799">
                  <c:v>1.6839510000000001E-5</c:v>
                </c:pt>
                <c:pt idx="20800">
                  <c:v>1.683877E-5</c:v>
                </c:pt>
                <c:pt idx="20801">
                  <c:v>1.6838129999999999E-5</c:v>
                </c:pt>
                <c:pt idx="20802">
                  <c:v>1.683751E-5</c:v>
                </c:pt>
                <c:pt idx="20803">
                  <c:v>1.6836809999999998E-5</c:v>
                </c:pt>
                <c:pt idx="20804">
                  <c:v>1.68363E-5</c:v>
                </c:pt>
                <c:pt idx="20805">
                  <c:v>1.6835540000000001E-5</c:v>
                </c:pt>
                <c:pt idx="20806">
                  <c:v>1.6835100000000001E-5</c:v>
                </c:pt>
                <c:pt idx="20807">
                  <c:v>1.6834380000000001E-5</c:v>
                </c:pt>
                <c:pt idx="20808">
                  <c:v>1.6833819999999999E-5</c:v>
                </c:pt>
                <c:pt idx="20809">
                  <c:v>1.683301E-5</c:v>
                </c:pt>
                <c:pt idx="20810">
                  <c:v>1.683247E-5</c:v>
                </c:pt>
                <c:pt idx="20811">
                  <c:v>1.6831910000000001E-5</c:v>
                </c:pt>
                <c:pt idx="20812">
                  <c:v>1.683145E-5</c:v>
                </c:pt>
                <c:pt idx="20813">
                  <c:v>1.683073E-5</c:v>
                </c:pt>
                <c:pt idx="20814">
                  <c:v>1.682995E-5</c:v>
                </c:pt>
                <c:pt idx="20815">
                  <c:v>1.6829399999999998E-5</c:v>
                </c:pt>
                <c:pt idx="20816">
                  <c:v>1.682869E-5</c:v>
                </c:pt>
                <c:pt idx="20817">
                  <c:v>1.6828230000000001E-5</c:v>
                </c:pt>
                <c:pt idx="20818">
                  <c:v>1.682739E-5</c:v>
                </c:pt>
                <c:pt idx="20819">
                  <c:v>1.6826939999999999E-5</c:v>
                </c:pt>
                <c:pt idx="20820">
                  <c:v>1.6831090000000002E-5</c:v>
                </c:pt>
                <c:pt idx="20821">
                  <c:v>1.683741E-5</c:v>
                </c:pt>
                <c:pt idx="20822">
                  <c:v>1.6836819999999999E-5</c:v>
                </c:pt>
                <c:pt idx="20823">
                  <c:v>1.6835989999999999E-5</c:v>
                </c:pt>
                <c:pt idx="20824">
                  <c:v>1.6835340000000001E-5</c:v>
                </c:pt>
                <c:pt idx="20825">
                  <c:v>1.6834739999999999E-5</c:v>
                </c:pt>
                <c:pt idx="20826">
                  <c:v>1.683417E-5</c:v>
                </c:pt>
                <c:pt idx="20827">
                  <c:v>1.6833369999999998E-5</c:v>
                </c:pt>
                <c:pt idx="20828">
                  <c:v>1.6832780000000001E-5</c:v>
                </c:pt>
                <c:pt idx="20829">
                  <c:v>1.6832250000000001E-5</c:v>
                </c:pt>
                <c:pt idx="20830">
                  <c:v>1.6831560000000001E-5</c:v>
                </c:pt>
                <c:pt idx="20831">
                  <c:v>1.6831009999999999E-5</c:v>
                </c:pt>
                <c:pt idx="20832">
                  <c:v>1.6830410000000001E-5</c:v>
                </c:pt>
                <c:pt idx="20833">
                  <c:v>1.6829870000000001E-5</c:v>
                </c:pt>
                <c:pt idx="20834">
                  <c:v>1.6829300000000002E-5</c:v>
                </c:pt>
                <c:pt idx="20835">
                  <c:v>1.6828539999999999E-5</c:v>
                </c:pt>
                <c:pt idx="20836">
                  <c:v>1.682797E-5</c:v>
                </c:pt>
                <c:pt idx="20837">
                  <c:v>1.6827400000000001E-5</c:v>
                </c:pt>
                <c:pt idx="20838">
                  <c:v>1.682676E-5</c:v>
                </c:pt>
                <c:pt idx="20839">
                  <c:v>1.6826200000000002E-5</c:v>
                </c:pt>
                <c:pt idx="20840">
                  <c:v>1.68256E-5</c:v>
                </c:pt>
                <c:pt idx="20841">
                  <c:v>1.682511E-5</c:v>
                </c:pt>
                <c:pt idx="20842">
                  <c:v>1.682443E-5</c:v>
                </c:pt>
                <c:pt idx="20843">
                  <c:v>1.682375E-5</c:v>
                </c:pt>
                <c:pt idx="20844">
                  <c:v>1.6823199999999998E-5</c:v>
                </c:pt>
                <c:pt idx="20845">
                  <c:v>1.68225E-5</c:v>
                </c:pt>
                <c:pt idx="20846">
                  <c:v>1.682187E-5</c:v>
                </c:pt>
                <c:pt idx="20847">
                  <c:v>1.6821269999999999E-5</c:v>
                </c:pt>
                <c:pt idx="20848">
                  <c:v>1.68207E-5</c:v>
                </c:pt>
                <c:pt idx="20849">
                  <c:v>1.682008E-5</c:v>
                </c:pt>
                <c:pt idx="20850">
                  <c:v>1.6819429999999999E-5</c:v>
                </c:pt>
                <c:pt idx="20851">
                  <c:v>1.681891E-5</c:v>
                </c:pt>
                <c:pt idx="20852">
                  <c:v>1.6818200000000001E-5</c:v>
                </c:pt>
                <c:pt idx="20853">
                  <c:v>1.6817770000000001E-5</c:v>
                </c:pt>
                <c:pt idx="20854">
                  <c:v>1.6817130000000001E-5</c:v>
                </c:pt>
                <c:pt idx="20855">
                  <c:v>1.6816429999999999E-5</c:v>
                </c:pt>
                <c:pt idx="20856">
                  <c:v>1.6815870000000001E-5</c:v>
                </c:pt>
                <c:pt idx="20857">
                  <c:v>1.6815200000000001E-5</c:v>
                </c:pt>
                <c:pt idx="20858">
                  <c:v>1.6814639999999999E-5</c:v>
                </c:pt>
                <c:pt idx="20859">
                  <c:v>1.681407E-5</c:v>
                </c:pt>
                <c:pt idx="20860">
                  <c:v>1.6813469999999999E-5</c:v>
                </c:pt>
                <c:pt idx="20861">
                  <c:v>1.6812930000000002E-5</c:v>
                </c:pt>
                <c:pt idx="20862">
                  <c:v>1.681237E-5</c:v>
                </c:pt>
                <c:pt idx="20863">
                  <c:v>1.6811679999999999E-5</c:v>
                </c:pt>
                <c:pt idx="20864">
                  <c:v>1.6811130000000001E-5</c:v>
                </c:pt>
                <c:pt idx="20865">
                  <c:v>1.6810469999999999E-5</c:v>
                </c:pt>
                <c:pt idx="20866">
                  <c:v>1.6810039999999999E-5</c:v>
                </c:pt>
                <c:pt idx="20867">
                  <c:v>1.6809330000000001E-5</c:v>
                </c:pt>
                <c:pt idx="20868">
                  <c:v>1.6808769999999999E-5</c:v>
                </c:pt>
                <c:pt idx="20869">
                  <c:v>1.6807999999999999E-5</c:v>
                </c:pt>
                <c:pt idx="20870">
                  <c:v>1.680762E-5</c:v>
                </c:pt>
                <c:pt idx="20871">
                  <c:v>1.6806860000000001E-5</c:v>
                </c:pt>
                <c:pt idx="20872">
                  <c:v>1.6806330000000001E-5</c:v>
                </c:pt>
                <c:pt idx="20873">
                  <c:v>1.6805679999999999E-5</c:v>
                </c:pt>
                <c:pt idx="20874">
                  <c:v>1.680501E-5</c:v>
                </c:pt>
                <c:pt idx="20875">
                  <c:v>1.6804309999999998E-5</c:v>
                </c:pt>
                <c:pt idx="20876">
                  <c:v>1.6803810000000001E-5</c:v>
                </c:pt>
                <c:pt idx="20877">
                  <c:v>1.6803199999999999E-5</c:v>
                </c:pt>
                <c:pt idx="20878">
                  <c:v>1.6802510000000001E-5</c:v>
                </c:pt>
                <c:pt idx="20879">
                  <c:v>1.680187E-5</c:v>
                </c:pt>
                <c:pt idx="20880">
                  <c:v>1.680104E-5</c:v>
                </c:pt>
                <c:pt idx="20881">
                  <c:v>1.6800729999999999E-5</c:v>
                </c:pt>
                <c:pt idx="20882">
                  <c:v>1.6799859999999999E-5</c:v>
                </c:pt>
                <c:pt idx="20883">
                  <c:v>1.6799360000000001E-5</c:v>
                </c:pt>
                <c:pt idx="20884">
                  <c:v>1.679871E-5</c:v>
                </c:pt>
                <c:pt idx="20885">
                  <c:v>1.6798119999999999E-5</c:v>
                </c:pt>
                <c:pt idx="20886">
                  <c:v>1.6797489999999999E-5</c:v>
                </c:pt>
                <c:pt idx="20887">
                  <c:v>1.6796949999999998E-5</c:v>
                </c:pt>
                <c:pt idx="20888">
                  <c:v>1.6796310000000001E-5</c:v>
                </c:pt>
                <c:pt idx="20889">
                  <c:v>1.6795789999999999E-5</c:v>
                </c:pt>
                <c:pt idx="20890">
                  <c:v>1.6795190000000001E-5</c:v>
                </c:pt>
                <c:pt idx="20891">
                  <c:v>1.6794439999999999E-5</c:v>
                </c:pt>
                <c:pt idx="20892">
                  <c:v>1.6793859999999999E-5</c:v>
                </c:pt>
                <c:pt idx="20893">
                  <c:v>1.6793269999999999E-5</c:v>
                </c:pt>
                <c:pt idx="20894">
                  <c:v>1.6792530000000001E-5</c:v>
                </c:pt>
                <c:pt idx="20895">
                  <c:v>1.679198E-5</c:v>
                </c:pt>
                <c:pt idx="20896">
                  <c:v>1.679136E-5</c:v>
                </c:pt>
                <c:pt idx="20897">
                  <c:v>1.679063E-5</c:v>
                </c:pt>
                <c:pt idx="20898">
                  <c:v>1.6790200000000001E-5</c:v>
                </c:pt>
                <c:pt idx="20899">
                  <c:v>1.6789589999999999E-5</c:v>
                </c:pt>
                <c:pt idx="20900">
                  <c:v>1.6788950000000001E-5</c:v>
                </c:pt>
                <c:pt idx="20901">
                  <c:v>1.6788379999999999E-5</c:v>
                </c:pt>
                <c:pt idx="20902">
                  <c:v>1.6787780000000001E-5</c:v>
                </c:pt>
                <c:pt idx="20903">
                  <c:v>1.6786889999999999E-5</c:v>
                </c:pt>
                <c:pt idx="20904">
                  <c:v>1.678636E-5</c:v>
                </c:pt>
                <c:pt idx="20905">
                  <c:v>1.6785909999999999E-5</c:v>
                </c:pt>
                <c:pt idx="20906">
                  <c:v>1.678539E-5</c:v>
                </c:pt>
                <c:pt idx="20907">
                  <c:v>1.678472E-5</c:v>
                </c:pt>
                <c:pt idx="20908">
                  <c:v>1.67839E-5</c:v>
                </c:pt>
                <c:pt idx="20909">
                  <c:v>1.6783280000000001E-5</c:v>
                </c:pt>
                <c:pt idx="20910">
                  <c:v>1.6787809999999999E-5</c:v>
                </c:pt>
                <c:pt idx="20911">
                  <c:v>1.679436E-5</c:v>
                </c:pt>
                <c:pt idx="20912">
                  <c:v>1.679372E-5</c:v>
                </c:pt>
                <c:pt idx="20913">
                  <c:v>1.679286E-5</c:v>
                </c:pt>
                <c:pt idx="20914">
                  <c:v>1.679218E-5</c:v>
                </c:pt>
                <c:pt idx="20915">
                  <c:v>1.679164E-5</c:v>
                </c:pt>
                <c:pt idx="20916">
                  <c:v>1.679101E-5</c:v>
                </c:pt>
                <c:pt idx="20917">
                  <c:v>1.6790300000000001E-5</c:v>
                </c:pt>
                <c:pt idx="20918">
                  <c:v>1.678981E-5</c:v>
                </c:pt>
                <c:pt idx="20919">
                  <c:v>1.678912E-5</c:v>
                </c:pt>
                <c:pt idx="20920">
                  <c:v>1.678849E-5</c:v>
                </c:pt>
                <c:pt idx="20921">
                  <c:v>1.678792E-5</c:v>
                </c:pt>
                <c:pt idx="20922">
                  <c:v>1.678748E-5</c:v>
                </c:pt>
                <c:pt idx="20923">
                  <c:v>1.678666E-5</c:v>
                </c:pt>
                <c:pt idx="20924">
                  <c:v>1.6786159999999999E-5</c:v>
                </c:pt>
                <c:pt idx="20925">
                  <c:v>1.678545E-5</c:v>
                </c:pt>
                <c:pt idx="20926">
                  <c:v>1.678482E-5</c:v>
                </c:pt>
                <c:pt idx="20927">
                  <c:v>1.678443E-5</c:v>
                </c:pt>
                <c:pt idx="20928">
                  <c:v>1.678375E-5</c:v>
                </c:pt>
                <c:pt idx="20929">
                  <c:v>1.678307E-5</c:v>
                </c:pt>
                <c:pt idx="20930">
                  <c:v>1.6782410000000001E-5</c:v>
                </c:pt>
                <c:pt idx="20931">
                  <c:v>1.6781889999999999E-5</c:v>
                </c:pt>
                <c:pt idx="20932">
                  <c:v>1.6781300000000001E-5</c:v>
                </c:pt>
                <c:pt idx="20933">
                  <c:v>1.67806E-5</c:v>
                </c:pt>
                <c:pt idx="20934">
                  <c:v>1.6779980000000001E-5</c:v>
                </c:pt>
                <c:pt idx="20935">
                  <c:v>1.6779500000000001E-5</c:v>
                </c:pt>
                <c:pt idx="20936">
                  <c:v>1.677895E-5</c:v>
                </c:pt>
                <c:pt idx="20937">
                  <c:v>1.677823E-5</c:v>
                </c:pt>
                <c:pt idx="20938">
                  <c:v>1.6777760000000001E-5</c:v>
                </c:pt>
                <c:pt idx="20939">
                  <c:v>1.677707E-5</c:v>
                </c:pt>
                <c:pt idx="20940">
                  <c:v>1.677654E-5</c:v>
                </c:pt>
                <c:pt idx="20941">
                  <c:v>1.677586E-5</c:v>
                </c:pt>
                <c:pt idx="20942">
                  <c:v>1.6775200000000002E-5</c:v>
                </c:pt>
                <c:pt idx="20943">
                  <c:v>1.6774479999999999E-5</c:v>
                </c:pt>
                <c:pt idx="20944">
                  <c:v>1.6773940000000002E-5</c:v>
                </c:pt>
                <c:pt idx="20945">
                  <c:v>1.6773279999999999E-5</c:v>
                </c:pt>
                <c:pt idx="20946">
                  <c:v>1.6772910000000001E-5</c:v>
                </c:pt>
                <c:pt idx="20947">
                  <c:v>1.6772100000000002E-5</c:v>
                </c:pt>
                <c:pt idx="20948">
                  <c:v>1.67715E-5</c:v>
                </c:pt>
                <c:pt idx="20949">
                  <c:v>1.6770989999999998E-5</c:v>
                </c:pt>
                <c:pt idx="20950">
                  <c:v>1.6770250000000001E-5</c:v>
                </c:pt>
                <c:pt idx="20951">
                  <c:v>1.6769820000000001E-5</c:v>
                </c:pt>
                <c:pt idx="20952">
                  <c:v>1.6768990000000001E-5</c:v>
                </c:pt>
                <c:pt idx="20953">
                  <c:v>1.676849E-5</c:v>
                </c:pt>
                <c:pt idx="20954">
                  <c:v>1.6768080000000002E-5</c:v>
                </c:pt>
                <c:pt idx="20955">
                  <c:v>1.6767350000000001E-5</c:v>
                </c:pt>
                <c:pt idx="20956">
                  <c:v>1.6766739999999999E-5</c:v>
                </c:pt>
                <c:pt idx="20957">
                  <c:v>1.6766080000000001E-5</c:v>
                </c:pt>
                <c:pt idx="20958">
                  <c:v>1.6765229999999999E-5</c:v>
                </c:pt>
                <c:pt idx="20959">
                  <c:v>1.6764749999999999E-5</c:v>
                </c:pt>
                <c:pt idx="20960">
                  <c:v>1.676423E-5</c:v>
                </c:pt>
                <c:pt idx="20961">
                  <c:v>1.6763710000000001E-5</c:v>
                </c:pt>
                <c:pt idx="20962">
                  <c:v>1.6762949999999998E-5</c:v>
                </c:pt>
                <c:pt idx="20963">
                  <c:v>1.6762319999999998E-5</c:v>
                </c:pt>
                <c:pt idx="20964">
                  <c:v>1.6761599999999999E-5</c:v>
                </c:pt>
                <c:pt idx="20965">
                  <c:v>1.6760879999999999E-5</c:v>
                </c:pt>
                <c:pt idx="20966">
                  <c:v>1.6760539999999999E-5</c:v>
                </c:pt>
                <c:pt idx="20967">
                  <c:v>1.6759949999999999E-5</c:v>
                </c:pt>
                <c:pt idx="20968">
                  <c:v>1.6759120000000002E-5</c:v>
                </c:pt>
                <c:pt idx="20969">
                  <c:v>1.6758459999999999E-5</c:v>
                </c:pt>
                <c:pt idx="20970">
                  <c:v>1.675789E-5</c:v>
                </c:pt>
                <c:pt idx="20971">
                  <c:v>1.675725E-5</c:v>
                </c:pt>
                <c:pt idx="20972">
                  <c:v>1.6756600000000001E-5</c:v>
                </c:pt>
                <c:pt idx="20973">
                  <c:v>1.6756E-5</c:v>
                </c:pt>
                <c:pt idx="20974">
                  <c:v>1.675552E-5</c:v>
                </c:pt>
                <c:pt idx="20975">
                  <c:v>1.6754850000000001E-5</c:v>
                </c:pt>
                <c:pt idx="20976">
                  <c:v>1.6754120000000001E-5</c:v>
                </c:pt>
                <c:pt idx="20977">
                  <c:v>1.6753500000000001E-5</c:v>
                </c:pt>
                <c:pt idx="20978">
                  <c:v>1.6752960000000001E-5</c:v>
                </c:pt>
                <c:pt idx="20979">
                  <c:v>1.6752280000000001E-5</c:v>
                </c:pt>
                <c:pt idx="20980">
                  <c:v>1.6751619999999999E-5</c:v>
                </c:pt>
                <c:pt idx="20981">
                  <c:v>1.6751070000000001E-5</c:v>
                </c:pt>
                <c:pt idx="20982">
                  <c:v>1.675052E-5</c:v>
                </c:pt>
                <c:pt idx="20983">
                  <c:v>1.674989E-5</c:v>
                </c:pt>
                <c:pt idx="20984">
                  <c:v>1.674917E-5</c:v>
                </c:pt>
                <c:pt idx="20985">
                  <c:v>1.6748369999999998E-5</c:v>
                </c:pt>
                <c:pt idx="20986">
                  <c:v>1.674786E-5</c:v>
                </c:pt>
                <c:pt idx="20987">
                  <c:v>1.6747209999999999E-5</c:v>
                </c:pt>
                <c:pt idx="20988">
                  <c:v>1.674675E-5</c:v>
                </c:pt>
                <c:pt idx="20989">
                  <c:v>1.6746009999999999E-5</c:v>
                </c:pt>
                <c:pt idx="20990">
                  <c:v>1.6745329999999999E-5</c:v>
                </c:pt>
                <c:pt idx="20991">
                  <c:v>1.6744770000000001E-5</c:v>
                </c:pt>
                <c:pt idx="20992">
                  <c:v>1.6744140000000001E-5</c:v>
                </c:pt>
                <c:pt idx="20993">
                  <c:v>1.6743539999999999E-5</c:v>
                </c:pt>
                <c:pt idx="20994">
                  <c:v>1.6742859999999999E-5</c:v>
                </c:pt>
                <c:pt idx="20995">
                  <c:v>1.67422E-5</c:v>
                </c:pt>
                <c:pt idx="20996">
                  <c:v>1.6741549999999999E-5</c:v>
                </c:pt>
                <c:pt idx="20997">
                  <c:v>1.6741109999999999E-5</c:v>
                </c:pt>
                <c:pt idx="20998">
                  <c:v>1.67404E-5</c:v>
                </c:pt>
                <c:pt idx="20999">
                  <c:v>1.6739569999999999E-5</c:v>
                </c:pt>
                <c:pt idx="21000">
                  <c:v>1.673914E-5</c:v>
                </c:pt>
                <c:pt idx="21001">
                  <c:v>1.6738489999999998E-5</c:v>
                </c:pt>
                <c:pt idx="21002">
                  <c:v>1.6737719999999999E-5</c:v>
                </c:pt>
                <c:pt idx="21003">
                  <c:v>1.6737420000000001E-5</c:v>
                </c:pt>
                <c:pt idx="21004">
                  <c:v>1.6741970000000001E-5</c:v>
                </c:pt>
                <c:pt idx="21005">
                  <c:v>1.6748700000000001E-5</c:v>
                </c:pt>
                <c:pt idx="21006">
                  <c:v>1.6747939999999999E-5</c:v>
                </c:pt>
                <c:pt idx="21007">
                  <c:v>1.6747259999999999E-5</c:v>
                </c:pt>
                <c:pt idx="21008">
                  <c:v>1.6746729999999999E-5</c:v>
                </c:pt>
                <c:pt idx="21009">
                  <c:v>1.6746099999999999E-5</c:v>
                </c:pt>
                <c:pt idx="21010">
                  <c:v>1.6745310000000001E-5</c:v>
                </c:pt>
                <c:pt idx="21011">
                  <c:v>1.674481E-5</c:v>
                </c:pt>
                <c:pt idx="21012">
                  <c:v>1.6744290000000001E-5</c:v>
                </c:pt>
                <c:pt idx="21013">
                  <c:v>1.6743439999999999E-5</c:v>
                </c:pt>
                <c:pt idx="21014">
                  <c:v>1.6743009999999999E-5</c:v>
                </c:pt>
                <c:pt idx="21015">
                  <c:v>1.6742269999999999E-5</c:v>
                </c:pt>
                <c:pt idx="21016">
                  <c:v>1.6741739999999999E-5</c:v>
                </c:pt>
                <c:pt idx="21017">
                  <c:v>1.6741109999999999E-5</c:v>
                </c:pt>
                <c:pt idx="21018">
                  <c:v>1.6740510000000001E-5</c:v>
                </c:pt>
                <c:pt idx="21019">
                  <c:v>1.6739740000000001E-5</c:v>
                </c:pt>
                <c:pt idx="21020">
                  <c:v>1.6739229999999999E-5</c:v>
                </c:pt>
                <c:pt idx="21021">
                  <c:v>1.6738570000000001E-5</c:v>
                </c:pt>
                <c:pt idx="21022">
                  <c:v>1.673788E-5</c:v>
                </c:pt>
                <c:pt idx="21023">
                  <c:v>1.6737360000000001E-5</c:v>
                </c:pt>
                <c:pt idx="21024">
                  <c:v>1.673677E-5</c:v>
                </c:pt>
                <c:pt idx="21025">
                  <c:v>1.6736129999999999E-5</c:v>
                </c:pt>
                <c:pt idx="21026">
                  <c:v>1.6735620000000001E-5</c:v>
                </c:pt>
                <c:pt idx="21027">
                  <c:v>1.6734940000000001E-5</c:v>
                </c:pt>
                <c:pt idx="21028">
                  <c:v>1.6734270000000001E-5</c:v>
                </c:pt>
                <c:pt idx="21029">
                  <c:v>1.6733590000000001E-5</c:v>
                </c:pt>
                <c:pt idx="21030">
                  <c:v>1.6733100000000001E-5</c:v>
                </c:pt>
                <c:pt idx="21031">
                  <c:v>1.6732530000000002E-5</c:v>
                </c:pt>
                <c:pt idx="21032">
                  <c:v>1.6731800000000001E-5</c:v>
                </c:pt>
                <c:pt idx="21033">
                  <c:v>1.6731220000000001E-5</c:v>
                </c:pt>
                <c:pt idx="21034">
                  <c:v>1.673062E-5</c:v>
                </c:pt>
                <c:pt idx="21035">
                  <c:v>1.6730010000000001E-5</c:v>
                </c:pt>
                <c:pt idx="21036">
                  <c:v>1.6729270000000001E-5</c:v>
                </c:pt>
                <c:pt idx="21037">
                  <c:v>1.6728840000000001E-5</c:v>
                </c:pt>
                <c:pt idx="21038">
                  <c:v>1.67281E-5</c:v>
                </c:pt>
                <c:pt idx="21039">
                  <c:v>1.6727490000000001E-5</c:v>
                </c:pt>
                <c:pt idx="21040">
                  <c:v>1.6726929999999999E-5</c:v>
                </c:pt>
                <c:pt idx="21041">
                  <c:v>1.6726230000000001E-5</c:v>
                </c:pt>
                <c:pt idx="21042">
                  <c:v>1.672587E-5</c:v>
                </c:pt>
                <c:pt idx="21043">
                  <c:v>1.6724879999999998E-5</c:v>
                </c:pt>
                <c:pt idx="21044">
                  <c:v>1.6724349999999999E-5</c:v>
                </c:pt>
                <c:pt idx="21045">
                  <c:v>1.6723710000000001E-5</c:v>
                </c:pt>
                <c:pt idx="21046">
                  <c:v>1.672307E-5</c:v>
                </c:pt>
                <c:pt idx="21047">
                  <c:v>1.6722400000000001E-5</c:v>
                </c:pt>
                <c:pt idx="21048">
                  <c:v>1.6721860000000001E-5</c:v>
                </c:pt>
                <c:pt idx="21049">
                  <c:v>1.6721340000000001E-5</c:v>
                </c:pt>
                <c:pt idx="21050">
                  <c:v>1.6720669999999999E-5</c:v>
                </c:pt>
                <c:pt idx="21051">
                  <c:v>1.671997E-5</c:v>
                </c:pt>
                <c:pt idx="21052">
                  <c:v>1.671943E-5</c:v>
                </c:pt>
                <c:pt idx="21053">
                  <c:v>1.6718860000000001E-5</c:v>
                </c:pt>
                <c:pt idx="21054">
                  <c:v>1.671808E-5</c:v>
                </c:pt>
                <c:pt idx="21055">
                  <c:v>1.6717660000000001E-5</c:v>
                </c:pt>
                <c:pt idx="21056">
                  <c:v>1.6716999999999999E-5</c:v>
                </c:pt>
                <c:pt idx="21057">
                  <c:v>1.671618E-5</c:v>
                </c:pt>
                <c:pt idx="21058">
                  <c:v>1.6715739999999999E-5</c:v>
                </c:pt>
                <c:pt idx="21059">
                  <c:v>1.6715130000000001E-5</c:v>
                </c:pt>
                <c:pt idx="21060">
                  <c:v>1.6714450000000001E-5</c:v>
                </c:pt>
                <c:pt idx="21061">
                  <c:v>1.6713880000000001E-5</c:v>
                </c:pt>
                <c:pt idx="21062">
                  <c:v>1.6713219999999999E-5</c:v>
                </c:pt>
                <c:pt idx="21063">
                  <c:v>1.671246E-5</c:v>
                </c:pt>
                <c:pt idx="21064">
                  <c:v>1.6711940000000001E-5</c:v>
                </c:pt>
                <c:pt idx="21065">
                  <c:v>1.671124E-5</c:v>
                </c:pt>
                <c:pt idx="21066">
                  <c:v>1.671062E-5</c:v>
                </c:pt>
                <c:pt idx="21067">
                  <c:v>1.671008E-5</c:v>
                </c:pt>
                <c:pt idx="21068">
                  <c:v>1.6709339999999999E-5</c:v>
                </c:pt>
                <c:pt idx="21069">
                  <c:v>1.6708609999999999E-5</c:v>
                </c:pt>
                <c:pt idx="21070">
                  <c:v>1.6708020000000001E-5</c:v>
                </c:pt>
                <c:pt idx="21071">
                  <c:v>1.6707449999999999E-5</c:v>
                </c:pt>
                <c:pt idx="21072">
                  <c:v>1.6707000000000001E-5</c:v>
                </c:pt>
                <c:pt idx="21073">
                  <c:v>1.670645E-5</c:v>
                </c:pt>
                <c:pt idx="21074">
                  <c:v>1.6705559999999999E-5</c:v>
                </c:pt>
                <c:pt idx="21075">
                  <c:v>1.6705E-5</c:v>
                </c:pt>
                <c:pt idx="21076">
                  <c:v>1.6704359999999999E-5</c:v>
                </c:pt>
                <c:pt idx="21077">
                  <c:v>1.6703760000000001E-5</c:v>
                </c:pt>
                <c:pt idx="21078">
                  <c:v>1.6703170000000001E-5</c:v>
                </c:pt>
                <c:pt idx="21079">
                  <c:v>1.670234E-5</c:v>
                </c:pt>
                <c:pt idx="21080">
                  <c:v>1.6701779999999999E-5</c:v>
                </c:pt>
                <c:pt idx="21081">
                  <c:v>1.670131E-5</c:v>
                </c:pt>
                <c:pt idx="21082">
                  <c:v>1.6700560000000001E-5</c:v>
                </c:pt>
                <c:pt idx="21083">
                  <c:v>1.6699949999999999E-5</c:v>
                </c:pt>
                <c:pt idx="21084">
                  <c:v>1.6699359999999999E-5</c:v>
                </c:pt>
                <c:pt idx="21085">
                  <c:v>1.6698679999999998E-5</c:v>
                </c:pt>
                <c:pt idx="21086">
                  <c:v>1.669817E-5</c:v>
                </c:pt>
                <c:pt idx="21087">
                  <c:v>1.669764E-5</c:v>
                </c:pt>
                <c:pt idx="21088">
                  <c:v>1.6696989999999999E-5</c:v>
                </c:pt>
                <c:pt idx="21089">
                  <c:v>1.669633E-5</c:v>
                </c:pt>
                <c:pt idx="21090">
                  <c:v>1.6695689999999999E-5</c:v>
                </c:pt>
                <c:pt idx="21091">
                  <c:v>1.6695099999999999E-5</c:v>
                </c:pt>
                <c:pt idx="21092">
                  <c:v>1.669453E-5</c:v>
                </c:pt>
                <c:pt idx="21093">
                  <c:v>1.6693799999999999E-5</c:v>
                </c:pt>
                <c:pt idx="21094">
                  <c:v>1.6693109999999998E-5</c:v>
                </c:pt>
                <c:pt idx="21095">
                  <c:v>1.6692670000000002E-5</c:v>
                </c:pt>
                <c:pt idx="21096">
                  <c:v>1.6692009999999999E-5</c:v>
                </c:pt>
                <c:pt idx="21097">
                  <c:v>1.6691300000000001E-5</c:v>
                </c:pt>
                <c:pt idx="21098">
                  <c:v>1.6690739999999999E-5</c:v>
                </c:pt>
                <c:pt idx="21099">
                  <c:v>1.6689959999999998E-5</c:v>
                </c:pt>
                <c:pt idx="21100">
                  <c:v>1.66894E-5</c:v>
                </c:pt>
                <c:pt idx="21101">
                  <c:v>1.669449E-5</c:v>
                </c:pt>
                <c:pt idx="21102">
                  <c:v>1.6701439999999998E-5</c:v>
                </c:pt>
                <c:pt idx="21103">
                  <c:v>1.6700600000000001E-5</c:v>
                </c:pt>
                <c:pt idx="21104">
                  <c:v>1.669991E-5</c:v>
                </c:pt>
                <c:pt idx="21105">
                  <c:v>1.669923E-5</c:v>
                </c:pt>
                <c:pt idx="21106">
                  <c:v>1.6698520000000001E-5</c:v>
                </c:pt>
                <c:pt idx="21107">
                  <c:v>1.6697769999999999E-5</c:v>
                </c:pt>
                <c:pt idx="21108">
                  <c:v>1.6697320000000002E-5</c:v>
                </c:pt>
                <c:pt idx="21109">
                  <c:v>1.6696649999999999E-5</c:v>
                </c:pt>
                <c:pt idx="21110">
                  <c:v>1.6695950000000001E-5</c:v>
                </c:pt>
                <c:pt idx="21111">
                  <c:v>1.6695249999999999E-5</c:v>
                </c:pt>
                <c:pt idx="21112">
                  <c:v>1.669468E-5</c:v>
                </c:pt>
                <c:pt idx="21113">
                  <c:v>1.6694060000000001E-5</c:v>
                </c:pt>
                <c:pt idx="21114">
                  <c:v>1.669371E-5</c:v>
                </c:pt>
                <c:pt idx="21115">
                  <c:v>1.6692779999999999E-5</c:v>
                </c:pt>
                <c:pt idx="21116">
                  <c:v>1.6692339999999999E-5</c:v>
                </c:pt>
                <c:pt idx="21117">
                  <c:v>1.669158E-5</c:v>
                </c:pt>
                <c:pt idx="21118">
                  <c:v>1.6690960000000001E-5</c:v>
                </c:pt>
                <c:pt idx="21119">
                  <c:v>1.669051E-5</c:v>
                </c:pt>
                <c:pt idx="21120">
                  <c:v>1.6689900000000001E-5</c:v>
                </c:pt>
                <c:pt idx="21121">
                  <c:v>1.6689030000000001E-5</c:v>
                </c:pt>
                <c:pt idx="21122">
                  <c:v>1.668873E-5</c:v>
                </c:pt>
                <c:pt idx="21123">
                  <c:v>1.668795E-5</c:v>
                </c:pt>
                <c:pt idx="21124">
                  <c:v>1.668722E-5</c:v>
                </c:pt>
                <c:pt idx="21125">
                  <c:v>1.6686750000000001E-5</c:v>
                </c:pt>
                <c:pt idx="21126">
                  <c:v>1.6686049999999999E-5</c:v>
                </c:pt>
                <c:pt idx="21127">
                  <c:v>1.6685269999999999E-5</c:v>
                </c:pt>
                <c:pt idx="21128">
                  <c:v>1.66849E-5</c:v>
                </c:pt>
                <c:pt idx="21129">
                  <c:v>1.6684240000000001E-5</c:v>
                </c:pt>
                <c:pt idx="21130">
                  <c:v>1.668364E-5</c:v>
                </c:pt>
                <c:pt idx="21131">
                  <c:v>1.6682989999999999E-5</c:v>
                </c:pt>
                <c:pt idx="21132">
                  <c:v>1.6682319999999999E-5</c:v>
                </c:pt>
                <c:pt idx="21133">
                  <c:v>1.66817E-5</c:v>
                </c:pt>
                <c:pt idx="21134">
                  <c:v>1.6681209999999999E-5</c:v>
                </c:pt>
                <c:pt idx="21135">
                  <c:v>1.668064E-5</c:v>
                </c:pt>
                <c:pt idx="21136">
                  <c:v>1.6679899999999999E-5</c:v>
                </c:pt>
                <c:pt idx="21137">
                  <c:v>1.6679319999999999E-5</c:v>
                </c:pt>
                <c:pt idx="21138">
                  <c:v>1.6678729999999999E-5</c:v>
                </c:pt>
                <c:pt idx="21139">
                  <c:v>1.6677909999999999E-5</c:v>
                </c:pt>
                <c:pt idx="21140">
                  <c:v>1.6677310000000001E-5</c:v>
                </c:pt>
                <c:pt idx="21141">
                  <c:v>1.667661E-5</c:v>
                </c:pt>
                <c:pt idx="21142">
                  <c:v>1.6676159999999999E-5</c:v>
                </c:pt>
                <c:pt idx="21143">
                  <c:v>1.6675520000000001E-5</c:v>
                </c:pt>
                <c:pt idx="21144">
                  <c:v>1.6674909999999999E-5</c:v>
                </c:pt>
                <c:pt idx="21145">
                  <c:v>1.6674360000000001E-5</c:v>
                </c:pt>
                <c:pt idx="21146">
                  <c:v>1.6673630000000001E-5</c:v>
                </c:pt>
                <c:pt idx="21147">
                  <c:v>1.6672860000000002E-5</c:v>
                </c:pt>
                <c:pt idx="21148">
                  <c:v>1.6672270000000001E-5</c:v>
                </c:pt>
                <c:pt idx="21149">
                  <c:v>1.6671709999999999E-5</c:v>
                </c:pt>
                <c:pt idx="21150">
                  <c:v>1.667124E-5</c:v>
                </c:pt>
                <c:pt idx="21151">
                  <c:v>1.6670589999999999E-5</c:v>
                </c:pt>
                <c:pt idx="21152">
                  <c:v>1.6669819999999999E-5</c:v>
                </c:pt>
                <c:pt idx="21153">
                  <c:v>1.66692E-5</c:v>
                </c:pt>
                <c:pt idx="21154">
                  <c:v>1.6668590000000001E-5</c:v>
                </c:pt>
                <c:pt idx="21155">
                  <c:v>1.6667929999999999E-5</c:v>
                </c:pt>
                <c:pt idx="21156">
                  <c:v>1.6667380000000001E-5</c:v>
                </c:pt>
                <c:pt idx="21157">
                  <c:v>1.6666619999999999E-5</c:v>
                </c:pt>
                <c:pt idx="21158">
                  <c:v>1.6666020000000001E-5</c:v>
                </c:pt>
                <c:pt idx="21159">
                  <c:v>1.6665359999999999E-5</c:v>
                </c:pt>
                <c:pt idx="21160">
                  <c:v>1.6664770000000001E-5</c:v>
                </c:pt>
                <c:pt idx="21161">
                  <c:v>1.6664159999999999E-5</c:v>
                </c:pt>
                <c:pt idx="21162">
                  <c:v>1.666349E-5</c:v>
                </c:pt>
                <c:pt idx="21163">
                  <c:v>1.666291E-5</c:v>
                </c:pt>
                <c:pt idx="21164">
                  <c:v>1.6662250000000001E-5</c:v>
                </c:pt>
                <c:pt idx="21165">
                  <c:v>1.66616E-5</c:v>
                </c:pt>
                <c:pt idx="21166">
                  <c:v>1.666093E-5</c:v>
                </c:pt>
                <c:pt idx="21167">
                  <c:v>1.666034E-5</c:v>
                </c:pt>
                <c:pt idx="21168">
                  <c:v>1.6659630000000001E-5</c:v>
                </c:pt>
                <c:pt idx="21169">
                  <c:v>1.6658910000000001E-5</c:v>
                </c:pt>
                <c:pt idx="21170">
                  <c:v>1.665835E-5</c:v>
                </c:pt>
                <c:pt idx="21171">
                  <c:v>1.6657759999999999E-5</c:v>
                </c:pt>
                <c:pt idx="21172">
                  <c:v>1.6657060000000001E-5</c:v>
                </c:pt>
                <c:pt idx="21173">
                  <c:v>1.6656409999999999E-5</c:v>
                </c:pt>
                <c:pt idx="21174">
                  <c:v>1.6655869999999999E-5</c:v>
                </c:pt>
                <c:pt idx="21175">
                  <c:v>1.6655339999999999E-5</c:v>
                </c:pt>
                <c:pt idx="21176">
                  <c:v>1.6654500000000001E-5</c:v>
                </c:pt>
                <c:pt idx="21177">
                  <c:v>1.665385E-5</c:v>
                </c:pt>
                <c:pt idx="21178">
                  <c:v>1.665322E-5</c:v>
                </c:pt>
                <c:pt idx="21179">
                  <c:v>1.6652729999999999E-5</c:v>
                </c:pt>
                <c:pt idx="21180">
                  <c:v>1.66522E-5</c:v>
                </c:pt>
                <c:pt idx="21181">
                  <c:v>1.665138E-5</c:v>
                </c:pt>
                <c:pt idx="21182">
                  <c:v>1.6650520000000001E-5</c:v>
                </c:pt>
                <c:pt idx="21183">
                  <c:v>1.664998E-5</c:v>
                </c:pt>
                <c:pt idx="21184">
                  <c:v>1.664939E-5</c:v>
                </c:pt>
                <c:pt idx="21185">
                  <c:v>1.6648930000000001E-5</c:v>
                </c:pt>
                <c:pt idx="21186">
                  <c:v>1.6648250000000001E-5</c:v>
                </c:pt>
                <c:pt idx="21187">
                  <c:v>1.6647539999999999E-5</c:v>
                </c:pt>
                <c:pt idx="21188">
                  <c:v>1.664693E-5</c:v>
                </c:pt>
                <c:pt idx="21189">
                  <c:v>1.6646210000000001E-5</c:v>
                </c:pt>
                <c:pt idx="21190">
                  <c:v>1.6645630000000001E-5</c:v>
                </c:pt>
                <c:pt idx="21191">
                  <c:v>1.6645050000000001E-5</c:v>
                </c:pt>
                <c:pt idx="21192">
                  <c:v>1.664456E-5</c:v>
                </c:pt>
                <c:pt idx="21193">
                  <c:v>1.6643840000000001E-5</c:v>
                </c:pt>
                <c:pt idx="21194">
                  <c:v>1.6643129999999999E-5</c:v>
                </c:pt>
                <c:pt idx="21195">
                  <c:v>1.664261E-5</c:v>
                </c:pt>
                <c:pt idx="21196">
                  <c:v>1.6641950000000001E-5</c:v>
                </c:pt>
                <c:pt idx="21197">
                  <c:v>1.6641220000000001E-5</c:v>
                </c:pt>
                <c:pt idx="21198">
                  <c:v>1.6640600000000001E-5</c:v>
                </c:pt>
                <c:pt idx="21199">
                  <c:v>1.664E-5</c:v>
                </c:pt>
                <c:pt idx="21200">
                  <c:v>1.6639240000000001E-5</c:v>
                </c:pt>
                <c:pt idx="21201">
                  <c:v>1.663865E-5</c:v>
                </c:pt>
                <c:pt idx="21202">
                  <c:v>1.663796E-5</c:v>
                </c:pt>
                <c:pt idx="21203">
                  <c:v>1.6643210000000001E-5</c:v>
                </c:pt>
                <c:pt idx="21204">
                  <c:v>1.6650539999999999E-5</c:v>
                </c:pt>
                <c:pt idx="21205">
                  <c:v>1.6649660000000001E-5</c:v>
                </c:pt>
                <c:pt idx="21206">
                  <c:v>1.6648690000000001E-5</c:v>
                </c:pt>
                <c:pt idx="21207">
                  <c:v>1.664814E-5</c:v>
                </c:pt>
                <c:pt idx="21208">
                  <c:v>1.6647430000000001E-5</c:v>
                </c:pt>
                <c:pt idx="21209">
                  <c:v>1.6646890000000001E-5</c:v>
                </c:pt>
                <c:pt idx="21210">
                  <c:v>1.6646220000000001E-5</c:v>
                </c:pt>
                <c:pt idx="21211">
                  <c:v>1.6645509999999999E-5</c:v>
                </c:pt>
                <c:pt idx="21212">
                  <c:v>1.6644820000000002E-5</c:v>
                </c:pt>
                <c:pt idx="21213">
                  <c:v>1.664427E-5</c:v>
                </c:pt>
                <c:pt idx="21214">
                  <c:v>1.664334E-5</c:v>
                </c:pt>
                <c:pt idx="21215">
                  <c:v>1.664296E-5</c:v>
                </c:pt>
                <c:pt idx="21216">
                  <c:v>1.6642449999999999E-5</c:v>
                </c:pt>
                <c:pt idx="21217">
                  <c:v>1.6641610000000001E-5</c:v>
                </c:pt>
                <c:pt idx="21218">
                  <c:v>1.6641040000000002E-5</c:v>
                </c:pt>
                <c:pt idx="21219">
                  <c:v>1.6640300000000001E-5</c:v>
                </c:pt>
                <c:pt idx="21220">
                  <c:v>1.6639630000000001E-5</c:v>
                </c:pt>
                <c:pt idx="21221">
                  <c:v>1.6639119999999999E-5</c:v>
                </c:pt>
                <c:pt idx="21222">
                  <c:v>1.6638429999999999E-5</c:v>
                </c:pt>
                <c:pt idx="21223">
                  <c:v>1.6637799999999998E-5</c:v>
                </c:pt>
                <c:pt idx="21224">
                  <c:v>1.6637279999999999E-5</c:v>
                </c:pt>
                <c:pt idx="21225">
                  <c:v>1.6636580000000001E-5</c:v>
                </c:pt>
                <c:pt idx="21226">
                  <c:v>1.663588E-5</c:v>
                </c:pt>
                <c:pt idx="21227">
                  <c:v>1.6635329999999998E-5</c:v>
                </c:pt>
                <c:pt idx="21228">
                  <c:v>1.6634690000000001E-5</c:v>
                </c:pt>
                <c:pt idx="21229">
                  <c:v>1.6634060000000001E-5</c:v>
                </c:pt>
                <c:pt idx="21230">
                  <c:v>1.6633380000000001E-5</c:v>
                </c:pt>
                <c:pt idx="21231">
                  <c:v>1.6632750000000001E-5</c:v>
                </c:pt>
                <c:pt idx="21232">
                  <c:v>1.663206E-5</c:v>
                </c:pt>
                <c:pt idx="21233">
                  <c:v>1.6631340000000001E-5</c:v>
                </c:pt>
                <c:pt idx="21234">
                  <c:v>1.663066E-5</c:v>
                </c:pt>
                <c:pt idx="21235">
                  <c:v>1.663022E-5</c:v>
                </c:pt>
                <c:pt idx="21236">
                  <c:v>1.6629669999999999E-5</c:v>
                </c:pt>
                <c:pt idx="21237">
                  <c:v>1.6628880000000001E-5</c:v>
                </c:pt>
                <c:pt idx="21238">
                  <c:v>1.6628240000000001E-5</c:v>
                </c:pt>
                <c:pt idx="21239">
                  <c:v>1.6627720000000001E-5</c:v>
                </c:pt>
                <c:pt idx="21240">
                  <c:v>1.6626959999999999E-5</c:v>
                </c:pt>
                <c:pt idx="21241">
                  <c:v>1.662634E-5</c:v>
                </c:pt>
                <c:pt idx="21242">
                  <c:v>1.662566E-5</c:v>
                </c:pt>
                <c:pt idx="21243">
                  <c:v>1.6625200000000001E-5</c:v>
                </c:pt>
                <c:pt idx="21244">
                  <c:v>1.6624710000000001E-5</c:v>
                </c:pt>
                <c:pt idx="21245">
                  <c:v>1.6623899999999999E-5</c:v>
                </c:pt>
                <c:pt idx="21246">
                  <c:v>1.6622960000000001E-5</c:v>
                </c:pt>
                <c:pt idx="21247">
                  <c:v>1.6622549999999999E-5</c:v>
                </c:pt>
                <c:pt idx="21248">
                  <c:v>1.662203E-5</c:v>
                </c:pt>
                <c:pt idx="21249">
                  <c:v>1.6621339999999999E-5</c:v>
                </c:pt>
                <c:pt idx="21250">
                  <c:v>1.662063E-5</c:v>
                </c:pt>
                <c:pt idx="21251">
                  <c:v>1.6620010000000001E-5</c:v>
                </c:pt>
                <c:pt idx="21252">
                  <c:v>1.6619430000000001E-5</c:v>
                </c:pt>
                <c:pt idx="21253">
                  <c:v>1.6618779999999999E-5</c:v>
                </c:pt>
                <c:pt idx="21254">
                  <c:v>1.6618230000000002E-5</c:v>
                </c:pt>
                <c:pt idx="21255">
                  <c:v>1.6617469999999999E-5</c:v>
                </c:pt>
                <c:pt idx="21256">
                  <c:v>1.661675E-5</c:v>
                </c:pt>
                <c:pt idx="21257">
                  <c:v>1.6616240000000001E-5</c:v>
                </c:pt>
                <c:pt idx="21258">
                  <c:v>1.6615579999999999E-5</c:v>
                </c:pt>
                <c:pt idx="21259">
                  <c:v>1.661492E-5</c:v>
                </c:pt>
                <c:pt idx="21260">
                  <c:v>1.661438E-5</c:v>
                </c:pt>
                <c:pt idx="21261">
                  <c:v>1.6613670000000001E-5</c:v>
                </c:pt>
                <c:pt idx="21262">
                  <c:v>1.661303E-5</c:v>
                </c:pt>
                <c:pt idx="21263">
                  <c:v>1.6612260000000001E-5</c:v>
                </c:pt>
                <c:pt idx="21264">
                  <c:v>1.6611690000000002E-5</c:v>
                </c:pt>
                <c:pt idx="21265">
                  <c:v>1.6611050000000001E-5</c:v>
                </c:pt>
                <c:pt idx="21266">
                  <c:v>1.6610629999999999E-5</c:v>
                </c:pt>
                <c:pt idx="21267">
                  <c:v>1.660987E-5</c:v>
                </c:pt>
                <c:pt idx="21268">
                  <c:v>1.6609279999999999E-5</c:v>
                </c:pt>
                <c:pt idx="21269">
                  <c:v>1.6608580000000001E-5</c:v>
                </c:pt>
                <c:pt idx="21270">
                  <c:v>1.6607960000000001E-5</c:v>
                </c:pt>
                <c:pt idx="21271">
                  <c:v>1.6607280000000001E-5</c:v>
                </c:pt>
                <c:pt idx="21272">
                  <c:v>1.6606719999999999E-5</c:v>
                </c:pt>
                <c:pt idx="21273">
                  <c:v>1.6606020000000001E-5</c:v>
                </c:pt>
                <c:pt idx="21274">
                  <c:v>1.660547E-5</c:v>
                </c:pt>
                <c:pt idx="21275">
                  <c:v>1.6604660000000001E-5</c:v>
                </c:pt>
                <c:pt idx="21276">
                  <c:v>1.6603999999999999E-5</c:v>
                </c:pt>
                <c:pt idx="21277">
                  <c:v>1.660344E-5</c:v>
                </c:pt>
                <c:pt idx="21278">
                  <c:v>1.660281E-5</c:v>
                </c:pt>
                <c:pt idx="21279">
                  <c:v>1.6602240000000001E-5</c:v>
                </c:pt>
                <c:pt idx="21280">
                  <c:v>1.6601439999999999E-5</c:v>
                </c:pt>
                <c:pt idx="21281">
                  <c:v>1.660077E-5</c:v>
                </c:pt>
                <c:pt idx="21282">
                  <c:v>1.6600219999999999E-5</c:v>
                </c:pt>
                <c:pt idx="21283">
                  <c:v>1.659951E-5</c:v>
                </c:pt>
                <c:pt idx="21284">
                  <c:v>1.6598950000000001E-5</c:v>
                </c:pt>
                <c:pt idx="21285">
                  <c:v>1.659825E-5</c:v>
                </c:pt>
                <c:pt idx="21286">
                  <c:v>1.659758E-5</c:v>
                </c:pt>
                <c:pt idx="21287">
                  <c:v>1.6597050000000001E-5</c:v>
                </c:pt>
                <c:pt idx="21288">
                  <c:v>1.6596399999999999E-5</c:v>
                </c:pt>
                <c:pt idx="21289">
                  <c:v>1.6595610000000002E-5</c:v>
                </c:pt>
                <c:pt idx="21290">
                  <c:v>1.6595E-5</c:v>
                </c:pt>
                <c:pt idx="21291">
                  <c:v>1.659433E-5</c:v>
                </c:pt>
                <c:pt idx="21292">
                  <c:v>1.6593810000000001E-5</c:v>
                </c:pt>
                <c:pt idx="21293">
                  <c:v>1.6593180000000001E-5</c:v>
                </c:pt>
                <c:pt idx="21294">
                  <c:v>1.6592410000000001E-5</c:v>
                </c:pt>
                <c:pt idx="21295">
                  <c:v>1.659166E-5</c:v>
                </c:pt>
                <c:pt idx="21296">
                  <c:v>1.6591150000000001E-5</c:v>
                </c:pt>
                <c:pt idx="21297">
                  <c:v>1.6590439999999999E-5</c:v>
                </c:pt>
                <c:pt idx="21298">
                  <c:v>1.6589859999999999E-5</c:v>
                </c:pt>
                <c:pt idx="21299">
                  <c:v>1.6589269999999998E-5</c:v>
                </c:pt>
                <c:pt idx="21300">
                  <c:v>1.658856E-5</c:v>
                </c:pt>
                <c:pt idx="21301">
                  <c:v>1.658789E-5</c:v>
                </c:pt>
                <c:pt idx="21302">
                  <c:v>1.658726E-5</c:v>
                </c:pt>
                <c:pt idx="21303">
                  <c:v>1.6586609999999999E-5</c:v>
                </c:pt>
                <c:pt idx="21304">
                  <c:v>1.6586029999999999E-5</c:v>
                </c:pt>
                <c:pt idx="21305">
                  <c:v>1.658512E-5</c:v>
                </c:pt>
                <c:pt idx="21306">
                  <c:v>1.6584610000000001E-5</c:v>
                </c:pt>
                <c:pt idx="21307">
                  <c:v>1.658392E-5</c:v>
                </c:pt>
                <c:pt idx="21308">
                  <c:v>1.6583310000000002E-5</c:v>
                </c:pt>
                <c:pt idx="21309">
                  <c:v>1.658265E-5</c:v>
                </c:pt>
                <c:pt idx="21310">
                  <c:v>1.658789E-5</c:v>
                </c:pt>
                <c:pt idx="21311">
                  <c:v>1.6595310000000001E-5</c:v>
                </c:pt>
                <c:pt idx="21312">
                  <c:v>1.6594580000000001E-5</c:v>
                </c:pt>
                <c:pt idx="21313">
                  <c:v>1.6593860000000001E-5</c:v>
                </c:pt>
                <c:pt idx="21314">
                  <c:v>1.6593030000000001E-5</c:v>
                </c:pt>
                <c:pt idx="21315">
                  <c:v>1.6592220000000002E-5</c:v>
                </c:pt>
                <c:pt idx="21316">
                  <c:v>1.6591449999999999E-5</c:v>
                </c:pt>
                <c:pt idx="21317">
                  <c:v>1.6590919999999999E-5</c:v>
                </c:pt>
                <c:pt idx="21318">
                  <c:v>1.6590370000000001E-5</c:v>
                </c:pt>
                <c:pt idx="21319">
                  <c:v>1.658954E-5</c:v>
                </c:pt>
                <c:pt idx="21320">
                  <c:v>1.658895E-5</c:v>
                </c:pt>
                <c:pt idx="21321">
                  <c:v>1.6588250000000002E-5</c:v>
                </c:pt>
                <c:pt idx="21322">
                  <c:v>1.6587539999999999E-5</c:v>
                </c:pt>
                <c:pt idx="21323">
                  <c:v>1.6586949999999999E-5</c:v>
                </c:pt>
                <c:pt idx="21324">
                  <c:v>1.6586310000000001E-5</c:v>
                </c:pt>
                <c:pt idx="21325">
                  <c:v>1.6585649999999999E-5</c:v>
                </c:pt>
                <c:pt idx="21326">
                  <c:v>1.658498E-5</c:v>
                </c:pt>
                <c:pt idx="21327">
                  <c:v>1.6584320000000001E-5</c:v>
                </c:pt>
                <c:pt idx="21328">
                  <c:v>1.658367E-5</c:v>
                </c:pt>
                <c:pt idx="21329">
                  <c:v>1.6583079999999999E-5</c:v>
                </c:pt>
                <c:pt idx="21330">
                  <c:v>1.658246E-5</c:v>
                </c:pt>
                <c:pt idx="21331">
                  <c:v>1.6581769999999999E-5</c:v>
                </c:pt>
                <c:pt idx="21332">
                  <c:v>1.658111E-5</c:v>
                </c:pt>
                <c:pt idx="21333">
                  <c:v>1.6580630000000001E-5</c:v>
                </c:pt>
                <c:pt idx="21334">
                  <c:v>1.6579870000000002E-5</c:v>
                </c:pt>
                <c:pt idx="21335">
                  <c:v>1.6579240000000002E-5</c:v>
                </c:pt>
                <c:pt idx="21336">
                  <c:v>1.6578610000000002E-5</c:v>
                </c:pt>
                <c:pt idx="21337">
                  <c:v>1.6578030000000002E-5</c:v>
                </c:pt>
                <c:pt idx="21338">
                  <c:v>1.657719E-5</c:v>
                </c:pt>
                <c:pt idx="21339">
                  <c:v>1.6576710000000001E-5</c:v>
                </c:pt>
                <c:pt idx="21340">
                  <c:v>1.6575990000000001E-5</c:v>
                </c:pt>
                <c:pt idx="21341">
                  <c:v>1.657525E-5</c:v>
                </c:pt>
                <c:pt idx="21342">
                  <c:v>1.6574699999999999E-5</c:v>
                </c:pt>
                <c:pt idx="21343">
                  <c:v>1.6574010000000002E-5</c:v>
                </c:pt>
                <c:pt idx="21344">
                  <c:v>1.657341E-5</c:v>
                </c:pt>
                <c:pt idx="21345">
                  <c:v>1.6572569999999999E-5</c:v>
                </c:pt>
                <c:pt idx="21346">
                  <c:v>1.657196E-5</c:v>
                </c:pt>
                <c:pt idx="21347">
                  <c:v>1.6571390000000001E-5</c:v>
                </c:pt>
                <c:pt idx="21348">
                  <c:v>1.657064E-5</c:v>
                </c:pt>
                <c:pt idx="21349">
                  <c:v>1.6569999999999999E-5</c:v>
                </c:pt>
                <c:pt idx="21350">
                  <c:v>1.6569540000000001E-5</c:v>
                </c:pt>
                <c:pt idx="21351">
                  <c:v>1.6568829999999998E-5</c:v>
                </c:pt>
                <c:pt idx="21352">
                  <c:v>1.656818E-5</c:v>
                </c:pt>
                <c:pt idx="21353">
                  <c:v>1.656716E-5</c:v>
                </c:pt>
                <c:pt idx="21354">
                  <c:v>1.656662E-5</c:v>
                </c:pt>
                <c:pt idx="21355">
                  <c:v>1.6566079999999999E-5</c:v>
                </c:pt>
                <c:pt idx="21356">
                  <c:v>1.656551E-5</c:v>
                </c:pt>
                <c:pt idx="21357">
                  <c:v>1.6564869999999999E-5</c:v>
                </c:pt>
                <c:pt idx="21358">
                  <c:v>1.656416E-5</c:v>
                </c:pt>
                <c:pt idx="21359">
                  <c:v>1.6563459999999999E-5</c:v>
                </c:pt>
                <c:pt idx="21360">
                  <c:v>1.6562870000000002E-5</c:v>
                </c:pt>
                <c:pt idx="21361">
                  <c:v>1.6562209999999999E-5</c:v>
                </c:pt>
                <c:pt idx="21362">
                  <c:v>1.656149E-5</c:v>
                </c:pt>
                <c:pt idx="21363">
                  <c:v>1.6560699999999999E-5</c:v>
                </c:pt>
                <c:pt idx="21364">
                  <c:v>1.6560110000000002E-5</c:v>
                </c:pt>
                <c:pt idx="21365">
                  <c:v>1.6559539999999999E-5</c:v>
                </c:pt>
                <c:pt idx="21366">
                  <c:v>1.6558740000000001E-5</c:v>
                </c:pt>
                <c:pt idx="21367">
                  <c:v>1.6558120000000001E-5</c:v>
                </c:pt>
                <c:pt idx="21368">
                  <c:v>1.6557499999999999E-5</c:v>
                </c:pt>
                <c:pt idx="21369">
                  <c:v>1.655689E-5</c:v>
                </c:pt>
                <c:pt idx="21370">
                  <c:v>1.6556199999999999E-5</c:v>
                </c:pt>
                <c:pt idx="21371">
                  <c:v>1.6555569999999999E-5</c:v>
                </c:pt>
                <c:pt idx="21372">
                  <c:v>1.6554939999999999E-5</c:v>
                </c:pt>
                <c:pt idx="21373">
                  <c:v>1.6554240000000001E-5</c:v>
                </c:pt>
                <c:pt idx="21374">
                  <c:v>1.6553750000000001E-5</c:v>
                </c:pt>
                <c:pt idx="21375">
                  <c:v>1.6553120000000001E-5</c:v>
                </c:pt>
                <c:pt idx="21376">
                  <c:v>1.6552450000000001E-5</c:v>
                </c:pt>
                <c:pt idx="21377">
                  <c:v>1.6551789999999999E-5</c:v>
                </c:pt>
                <c:pt idx="21378">
                  <c:v>1.655118E-5</c:v>
                </c:pt>
                <c:pt idx="21379">
                  <c:v>1.6550479999999999E-5</c:v>
                </c:pt>
                <c:pt idx="21380">
                  <c:v>1.654972E-5</c:v>
                </c:pt>
                <c:pt idx="21381">
                  <c:v>1.6549129999999999E-5</c:v>
                </c:pt>
                <c:pt idx="21382">
                  <c:v>1.6548399999999999E-5</c:v>
                </c:pt>
                <c:pt idx="21383">
                  <c:v>1.654779E-5</c:v>
                </c:pt>
                <c:pt idx="21384">
                  <c:v>1.654721E-5</c:v>
                </c:pt>
                <c:pt idx="21385">
                  <c:v>1.654653E-5</c:v>
                </c:pt>
                <c:pt idx="21386">
                  <c:v>1.65459E-5</c:v>
                </c:pt>
                <c:pt idx="21387">
                  <c:v>1.6545280000000001E-5</c:v>
                </c:pt>
                <c:pt idx="21388">
                  <c:v>1.6544560000000001E-5</c:v>
                </c:pt>
                <c:pt idx="21389">
                  <c:v>1.6544089999999999E-5</c:v>
                </c:pt>
                <c:pt idx="21390">
                  <c:v>1.6543250000000001E-5</c:v>
                </c:pt>
                <c:pt idx="21391">
                  <c:v>1.6542689999999999E-5</c:v>
                </c:pt>
                <c:pt idx="21392">
                  <c:v>1.654188E-5</c:v>
                </c:pt>
                <c:pt idx="21393">
                  <c:v>1.6541410000000001E-5</c:v>
                </c:pt>
                <c:pt idx="21394">
                  <c:v>1.6540559999999999E-5</c:v>
                </c:pt>
                <c:pt idx="21395">
                  <c:v>1.6539900000000001E-5</c:v>
                </c:pt>
                <c:pt idx="21396">
                  <c:v>1.65394E-5</c:v>
                </c:pt>
                <c:pt idx="21397">
                  <c:v>1.6538569999999999E-5</c:v>
                </c:pt>
                <c:pt idx="21398">
                  <c:v>1.6537789999999999E-5</c:v>
                </c:pt>
                <c:pt idx="21399">
                  <c:v>1.6537380000000001E-5</c:v>
                </c:pt>
                <c:pt idx="21400">
                  <c:v>1.6536710000000001E-5</c:v>
                </c:pt>
                <c:pt idx="21401">
                  <c:v>1.6535980000000001E-5</c:v>
                </c:pt>
                <c:pt idx="21402">
                  <c:v>1.6535540000000001E-5</c:v>
                </c:pt>
                <c:pt idx="21403">
                  <c:v>1.653476E-5</c:v>
                </c:pt>
                <c:pt idx="21404">
                  <c:v>1.653383E-5</c:v>
                </c:pt>
                <c:pt idx="21405">
                  <c:v>1.6533329999999998E-5</c:v>
                </c:pt>
                <c:pt idx="21406">
                  <c:v>1.653268E-5</c:v>
                </c:pt>
                <c:pt idx="21407">
                  <c:v>1.653209E-5</c:v>
                </c:pt>
                <c:pt idx="21408">
                  <c:v>1.653146E-5</c:v>
                </c:pt>
                <c:pt idx="21409">
                  <c:v>1.653073E-5</c:v>
                </c:pt>
                <c:pt idx="21410">
                  <c:v>1.6530030000000001E-5</c:v>
                </c:pt>
                <c:pt idx="21411">
                  <c:v>1.6529490000000001E-5</c:v>
                </c:pt>
                <c:pt idx="21412">
                  <c:v>1.6528710000000001E-5</c:v>
                </c:pt>
                <c:pt idx="21413">
                  <c:v>1.6528049999999998E-5</c:v>
                </c:pt>
                <c:pt idx="21414">
                  <c:v>1.652745E-5</c:v>
                </c:pt>
                <c:pt idx="21415">
                  <c:v>1.6526749999999999E-5</c:v>
                </c:pt>
                <c:pt idx="21416">
                  <c:v>1.6526060000000001E-5</c:v>
                </c:pt>
                <c:pt idx="21417">
                  <c:v>1.6525430000000001E-5</c:v>
                </c:pt>
                <c:pt idx="21418">
                  <c:v>1.652473E-5</c:v>
                </c:pt>
                <c:pt idx="21419">
                  <c:v>1.6524029999999998E-5</c:v>
                </c:pt>
                <c:pt idx="21420">
                  <c:v>1.652361E-5</c:v>
                </c:pt>
                <c:pt idx="21421">
                  <c:v>1.6522760000000001E-5</c:v>
                </c:pt>
                <c:pt idx="21422">
                  <c:v>1.652851E-5</c:v>
                </c:pt>
                <c:pt idx="21423">
                  <c:v>1.6536080000000001E-5</c:v>
                </c:pt>
                <c:pt idx="21424">
                  <c:v>1.6535169999999998E-5</c:v>
                </c:pt>
                <c:pt idx="21425">
                  <c:v>1.6534359999999999E-5</c:v>
                </c:pt>
                <c:pt idx="21426">
                  <c:v>1.6533679999999999E-5</c:v>
                </c:pt>
                <c:pt idx="21427">
                  <c:v>1.6532840000000001E-5</c:v>
                </c:pt>
                <c:pt idx="21428">
                  <c:v>1.6532110000000001E-5</c:v>
                </c:pt>
                <c:pt idx="21429">
                  <c:v>1.6531549999999999E-5</c:v>
                </c:pt>
                <c:pt idx="21430">
                  <c:v>1.6530809999999998E-5</c:v>
                </c:pt>
                <c:pt idx="21431">
                  <c:v>1.6529939999999998E-5</c:v>
                </c:pt>
                <c:pt idx="21432">
                  <c:v>1.652929E-5</c:v>
                </c:pt>
                <c:pt idx="21433">
                  <c:v>1.6528570000000001E-5</c:v>
                </c:pt>
                <c:pt idx="21434">
                  <c:v>1.6528009999999999E-5</c:v>
                </c:pt>
                <c:pt idx="21435">
                  <c:v>1.65274E-5</c:v>
                </c:pt>
                <c:pt idx="21436">
                  <c:v>1.652653E-5</c:v>
                </c:pt>
                <c:pt idx="21437">
                  <c:v>1.6525860000000001E-5</c:v>
                </c:pt>
                <c:pt idx="21438">
                  <c:v>1.6525239999999998E-5</c:v>
                </c:pt>
                <c:pt idx="21439">
                  <c:v>1.652454E-5</c:v>
                </c:pt>
                <c:pt idx="21440">
                  <c:v>1.652391E-5</c:v>
                </c:pt>
                <c:pt idx="21441">
                  <c:v>1.6523219999999999E-5</c:v>
                </c:pt>
                <c:pt idx="21442">
                  <c:v>1.6522560000000001E-5</c:v>
                </c:pt>
                <c:pt idx="21443">
                  <c:v>1.652192E-5</c:v>
                </c:pt>
                <c:pt idx="21444">
                  <c:v>1.6521110000000001E-5</c:v>
                </c:pt>
                <c:pt idx="21445">
                  <c:v>1.6520649999999999E-5</c:v>
                </c:pt>
                <c:pt idx="21446">
                  <c:v>1.6519900000000001E-5</c:v>
                </c:pt>
                <c:pt idx="21447">
                  <c:v>1.6519089999999998E-5</c:v>
                </c:pt>
                <c:pt idx="21448">
                  <c:v>1.651858E-5</c:v>
                </c:pt>
                <c:pt idx="21449">
                  <c:v>1.6517870000000001E-5</c:v>
                </c:pt>
                <c:pt idx="21450">
                  <c:v>1.651722E-5</c:v>
                </c:pt>
                <c:pt idx="21451">
                  <c:v>1.6516460000000001E-5</c:v>
                </c:pt>
                <c:pt idx="21452">
                  <c:v>1.651577E-5</c:v>
                </c:pt>
                <c:pt idx="21453">
                  <c:v>1.651519E-5</c:v>
                </c:pt>
                <c:pt idx="21454">
                  <c:v>1.6514580000000001E-5</c:v>
                </c:pt>
                <c:pt idx="21455">
                  <c:v>1.6513919999999999E-5</c:v>
                </c:pt>
                <c:pt idx="21456">
                  <c:v>1.6513279999999999E-5</c:v>
                </c:pt>
                <c:pt idx="21457">
                  <c:v>1.651253E-5</c:v>
                </c:pt>
                <c:pt idx="21458">
                  <c:v>1.6511910000000001E-5</c:v>
                </c:pt>
                <c:pt idx="21459">
                  <c:v>1.6511190000000001E-5</c:v>
                </c:pt>
                <c:pt idx="21460">
                  <c:v>1.6510460000000001E-5</c:v>
                </c:pt>
                <c:pt idx="21461">
                  <c:v>1.6509980000000001E-5</c:v>
                </c:pt>
                <c:pt idx="21462">
                  <c:v>1.6509290000000001E-5</c:v>
                </c:pt>
                <c:pt idx="21463">
                  <c:v>1.65086E-5</c:v>
                </c:pt>
                <c:pt idx="21464">
                  <c:v>1.650797E-5</c:v>
                </c:pt>
                <c:pt idx="21465">
                  <c:v>1.6507129999999999E-5</c:v>
                </c:pt>
                <c:pt idx="21466">
                  <c:v>1.650667E-5</c:v>
                </c:pt>
                <c:pt idx="21467">
                  <c:v>1.6506119999999999E-5</c:v>
                </c:pt>
                <c:pt idx="21468">
                  <c:v>1.6505330000000001E-5</c:v>
                </c:pt>
                <c:pt idx="21469">
                  <c:v>1.6504609999999998E-5</c:v>
                </c:pt>
                <c:pt idx="21470">
                  <c:v>1.6503929999999998E-5</c:v>
                </c:pt>
                <c:pt idx="21471">
                  <c:v>1.6503299999999998E-5</c:v>
                </c:pt>
                <c:pt idx="21472">
                  <c:v>1.65026E-5</c:v>
                </c:pt>
                <c:pt idx="21473">
                  <c:v>1.6501930000000001E-5</c:v>
                </c:pt>
                <c:pt idx="21474">
                  <c:v>1.6501200000000001E-5</c:v>
                </c:pt>
                <c:pt idx="21475">
                  <c:v>1.6500589999999998E-5</c:v>
                </c:pt>
                <c:pt idx="21476">
                  <c:v>1.649988E-5</c:v>
                </c:pt>
                <c:pt idx="21477">
                  <c:v>1.649926E-5</c:v>
                </c:pt>
                <c:pt idx="21478">
                  <c:v>1.6498609999999999E-5</c:v>
                </c:pt>
                <c:pt idx="21479">
                  <c:v>1.649795E-5</c:v>
                </c:pt>
                <c:pt idx="21480">
                  <c:v>1.649722E-5</c:v>
                </c:pt>
                <c:pt idx="21481">
                  <c:v>1.6496629999999999E-5</c:v>
                </c:pt>
                <c:pt idx="21482">
                  <c:v>1.6495930000000001E-5</c:v>
                </c:pt>
                <c:pt idx="21483">
                  <c:v>1.6495259999999998E-5</c:v>
                </c:pt>
                <c:pt idx="21484">
                  <c:v>1.6494770000000001E-5</c:v>
                </c:pt>
                <c:pt idx="21485">
                  <c:v>1.649393E-5</c:v>
                </c:pt>
                <c:pt idx="21486">
                  <c:v>1.6493239999999999E-5</c:v>
                </c:pt>
                <c:pt idx="21487">
                  <c:v>1.6492369999999999E-5</c:v>
                </c:pt>
                <c:pt idx="21488">
                  <c:v>1.6491860000000001E-5</c:v>
                </c:pt>
                <c:pt idx="21489">
                  <c:v>1.6491230000000001E-5</c:v>
                </c:pt>
                <c:pt idx="21490">
                  <c:v>1.6490600000000001E-5</c:v>
                </c:pt>
                <c:pt idx="21491">
                  <c:v>1.649006E-5</c:v>
                </c:pt>
                <c:pt idx="21492">
                  <c:v>1.6489150000000001E-5</c:v>
                </c:pt>
                <c:pt idx="21493">
                  <c:v>1.64885E-5</c:v>
                </c:pt>
                <c:pt idx="21494">
                  <c:v>1.648782E-5</c:v>
                </c:pt>
                <c:pt idx="21495">
                  <c:v>1.648715E-5</c:v>
                </c:pt>
                <c:pt idx="21496">
                  <c:v>1.6486649999999999E-5</c:v>
                </c:pt>
                <c:pt idx="21497">
                  <c:v>1.6485910000000002E-5</c:v>
                </c:pt>
                <c:pt idx="21498">
                  <c:v>1.648545E-5</c:v>
                </c:pt>
                <c:pt idx="21499">
                  <c:v>1.6484840000000001E-5</c:v>
                </c:pt>
                <c:pt idx="21500">
                  <c:v>1.6484020000000001E-5</c:v>
                </c:pt>
                <c:pt idx="21501">
                  <c:v>1.6483480000000001E-5</c:v>
                </c:pt>
                <c:pt idx="21502">
                  <c:v>1.6482619999999998E-5</c:v>
                </c:pt>
                <c:pt idx="21503">
                  <c:v>1.648201E-5</c:v>
                </c:pt>
                <c:pt idx="21504">
                  <c:v>1.648143E-5</c:v>
                </c:pt>
                <c:pt idx="21505">
                  <c:v>1.648061E-5</c:v>
                </c:pt>
                <c:pt idx="21506">
                  <c:v>1.6480000000000001E-5</c:v>
                </c:pt>
                <c:pt idx="21507">
                  <c:v>1.6479120000000001E-5</c:v>
                </c:pt>
                <c:pt idx="21508">
                  <c:v>1.6478649999999998E-5</c:v>
                </c:pt>
                <c:pt idx="21509">
                  <c:v>1.647775E-5</c:v>
                </c:pt>
                <c:pt idx="21510">
                  <c:v>1.6477240000000002E-5</c:v>
                </c:pt>
                <c:pt idx="21511">
                  <c:v>1.6476669999999999E-5</c:v>
                </c:pt>
                <c:pt idx="21512">
                  <c:v>1.6475849999999999E-5</c:v>
                </c:pt>
                <c:pt idx="21513">
                  <c:v>1.6475200000000001E-5</c:v>
                </c:pt>
                <c:pt idx="21514">
                  <c:v>1.6474589999999999E-5</c:v>
                </c:pt>
                <c:pt idx="21515">
                  <c:v>1.647393E-5</c:v>
                </c:pt>
                <c:pt idx="21516">
                  <c:v>1.6473379999999999E-5</c:v>
                </c:pt>
                <c:pt idx="21517">
                  <c:v>1.6472590000000001E-5</c:v>
                </c:pt>
                <c:pt idx="21518">
                  <c:v>1.6471879999999999E-5</c:v>
                </c:pt>
                <c:pt idx="21519">
                  <c:v>1.647131E-5</c:v>
                </c:pt>
                <c:pt idx="21520">
                  <c:v>1.647053E-5</c:v>
                </c:pt>
                <c:pt idx="21521">
                  <c:v>1.646991E-5</c:v>
                </c:pt>
                <c:pt idx="21522">
                  <c:v>1.6469090000000001E-5</c:v>
                </c:pt>
                <c:pt idx="21523">
                  <c:v>1.646845E-5</c:v>
                </c:pt>
                <c:pt idx="21524">
                  <c:v>1.6467790000000001E-5</c:v>
                </c:pt>
                <c:pt idx="21525">
                  <c:v>1.6467160000000001E-5</c:v>
                </c:pt>
                <c:pt idx="21526">
                  <c:v>1.6466480000000001E-5</c:v>
                </c:pt>
                <c:pt idx="21527">
                  <c:v>1.6465700000000001E-5</c:v>
                </c:pt>
                <c:pt idx="21528">
                  <c:v>1.6465180000000001E-5</c:v>
                </c:pt>
                <c:pt idx="21529">
                  <c:v>1.6464569999999999E-5</c:v>
                </c:pt>
                <c:pt idx="21530">
                  <c:v>1.6463779999999998E-5</c:v>
                </c:pt>
                <c:pt idx="21531">
                  <c:v>1.646317E-5</c:v>
                </c:pt>
                <c:pt idx="21532">
                  <c:v>1.6462429999999999E-5</c:v>
                </c:pt>
                <c:pt idx="21533">
                  <c:v>1.646177E-5</c:v>
                </c:pt>
                <c:pt idx="21534">
                  <c:v>1.6461269999999999E-5</c:v>
                </c:pt>
                <c:pt idx="21535">
                  <c:v>1.646036E-5</c:v>
                </c:pt>
                <c:pt idx="21536">
                  <c:v>1.6459669999999999E-5</c:v>
                </c:pt>
                <c:pt idx="21537">
                  <c:v>1.6459080000000002E-5</c:v>
                </c:pt>
                <c:pt idx="21538">
                  <c:v>1.6458309999999999E-5</c:v>
                </c:pt>
                <c:pt idx="21539">
                  <c:v>1.6457720000000001E-5</c:v>
                </c:pt>
                <c:pt idx="21540">
                  <c:v>1.6457040000000001E-5</c:v>
                </c:pt>
                <c:pt idx="21541">
                  <c:v>1.6462850000000001E-5</c:v>
                </c:pt>
                <c:pt idx="21542">
                  <c:v>1.6470619999999999E-5</c:v>
                </c:pt>
                <c:pt idx="21543">
                  <c:v>1.6469770000000001E-5</c:v>
                </c:pt>
                <c:pt idx="21544">
                  <c:v>1.6468819999999999E-5</c:v>
                </c:pt>
                <c:pt idx="21545">
                  <c:v>1.6468130000000001E-5</c:v>
                </c:pt>
                <c:pt idx="21546">
                  <c:v>1.6467569999999999E-5</c:v>
                </c:pt>
                <c:pt idx="21547">
                  <c:v>1.6466720000000001E-5</c:v>
                </c:pt>
                <c:pt idx="21548">
                  <c:v>1.6466009999999999E-5</c:v>
                </c:pt>
                <c:pt idx="21549">
                  <c:v>1.6465230000000002E-5</c:v>
                </c:pt>
                <c:pt idx="21550">
                  <c:v>1.6464519999999999E-5</c:v>
                </c:pt>
                <c:pt idx="21551">
                  <c:v>1.646395E-5</c:v>
                </c:pt>
                <c:pt idx="21552">
                  <c:v>1.6463019999999999E-5</c:v>
                </c:pt>
                <c:pt idx="21553">
                  <c:v>1.6462429999999999E-5</c:v>
                </c:pt>
                <c:pt idx="21554">
                  <c:v>1.6461590000000001E-5</c:v>
                </c:pt>
                <c:pt idx="21555">
                  <c:v>1.6461E-5</c:v>
                </c:pt>
                <c:pt idx="21556">
                  <c:v>1.6460399999999999E-5</c:v>
                </c:pt>
                <c:pt idx="21557">
                  <c:v>1.645973E-5</c:v>
                </c:pt>
                <c:pt idx="21558">
                  <c:v>1.6459070000000001E-5</c:v>
                </c:pt>
                <c:pt idx="21559">
                  <c:v>1.645819E-5</c:v>
                </c:pt>
                <c:pt idx="21560">
                  <c:v>1.6457820000000002E-5</c:v>
                </c:pt>
                <c:pt idx="21561">
                  <c:v>1.6457080000000001E-5</c:v>
                </c:pt>
                <c:pt idx="21562">
                  <c:v>1.6456329999999999E-5</c:v>
                </c:pt>
                <c:pt idx="21563">
                  <c:v>1.645562E-5</c:v>
                </c:pt>
                <c:pt idx="21564">
                  <c:v>1.6454829999999999E-5</c:v>
                </c:pt>
                <c:pt idx="21565">
                  <c:v>1.645416E-5</c:v>
                </c:pt>
                <c:pt idx="21566">
                  <c:v>1.6453550000000001E-5</c:v>
                </c:pt>
                <c:pt idx="21567">
                  <c:v>1.6452799999999999E-5</c:v>
                </c:pt>
                <c:pt idx="21568">
                  <c:v>1.6452159999999999E-5</c:v>
                </c:pt>
                <c:pt idx="21569">
                  <c:v>1.6451479999999999E-5</c:v>
                </c:pt>
                <c:pt idx="21570">
                  <c:v>1.645077E-5</c:v>
                </c:pt>
                <c:pt idx="21571">
                  <c:v>1.645019E-5</c:v>
                </c:pt>
                <c:pt idx="21572">
                  <c:v>1.6449349999999999E-5</c:v>
                </c:pt>
                <c:pt idx="21573">
                  <c:v>1.6448629999999999E-5</c:v>
                </c:pt>
                <c:pt idx="21574">
                  <c:v>1.644797E-5</c:v>
                </c:pt>
                <c:pt idx="21575">
                  <c:v>1.6447450000000001E-5</c:v>
                </c:pt>
                <c:pt idx="21576">
                  <c:v>1.6447079999999999E-5</c:v>
                </c:pt>
                <c:pt idx="21577">
                  <c:v>1.6446090000000001E-5</c:v>
                </c:pt>
                <c:pt idx="21578">
                  <c:v>1.644554E-5</c:v>
                </c:pt>
                <c:pt idx="21579">
                  <c:v>1.6444790000000002E-5</c:v>
                </c:pt>
                <c:pt idx="21580">
                  <c:v>1.6444119999999999E-5</c:v>
                </c:pt>
                <c:pt idx="21581">
                  <c:v>1.6443499999999999E-5</c:v>
                </c:pt>
                <c:pt idx="21582">
                  <c:v>1.644283E-5</c:v>
                </c:pt>
                <c:pt idx="21583">
                  <c:v>1.644216E-5</c:v>
                </c:pt>
                <c:pt idx="21584">
                  <c:v>1.6441549999999998E-5</c:v>
                </c:pt>
                <c:pt idx="21585">
                  <c:v>1.644079E-5</c:v>
                </c:pt>
                <c:pt idx="21586">
                  <c:v>1.6440149999999999E-5</c:v>
                </c:pt>
                <c:pt idx="21587">
                  <c:v>1.64393E-5</c:v>
                </c:pt>
                <c:pt idx="21588">
                  <c:v>1.6438699999999999E-5</c:v>
                </c:pt>
                <c:pt idx="21589">
                  <c:v>1.6438119999999999E-5</c:v>
                </c:pt>
                <c:pt idx="21590">
                  <c:v>1.6437370000000001E-5</c:v>
                </c:pt>
                <c:pt idx="21591">
                  <c:v>1.643682E-5</c:v>
                </c:pt>
                <c:pt idx="21592">
                  <c:v>1.6436139999999999E-5</c:v>
                </c:pt>
                <c:pt idx="21593">
                  <c:v>1.643527E-5</c:v>
                </c:pt>
                <c:pt idx="21594">
                  <c:v>1.643464E-5</c:v>
                </c:pt>
                <c:pt idx="21595">
                  <c:v>1.6433809999999999E-5</c:v>
                </c:pt>
                <c:pt idx="21596">
                  <c:v>1.6433329999999999E-5</c:v>
                </c:pt>
                <c:pt idx="21597">
                  <c:v>1.6432580000000001E-5</c:v>
                </c:pt>
                <c:pt idx="21598">
                  <c:v>1.643189E-5</c:v>
                </c:pt>
                <c:pt idx="21599">
                  <c:v>1.6431180000000001E-5</c:v>
                </c:pt>
                <c:pt idx="21600">
                  <c:v>1.643067E-5</c:v>
                </c:pt>
                <c:pt idx="21601">
                  <c:v>1.6429970000000002E-5</c:v>
                </c:pt>
                <c:pt idx="21602">
                  <c:v>1.6429159999999999E-5</c:v>
                </c:pt>
                <c:pt idx="21603">
                  <c:v>1.6428579999999999E-5</c:v>
                </c:pt>
                <c:pt idx="21604">
                  <c:v>1.6427780000000001E-5</c:v>
                </c:pt>
                <c:pt idx="21605">
                  <c:v>1.642699E-5</c:v>
                </c:pt>
                <c:pt idx="21606">
                  <c:v>1.6426520000000001E-5</c:v>
                </c:pt>
                <c:pt idx="21607">
                  <c:v>1.6425890000000001E-5</c:v>
                </c:pt>
                <c:pt idx="21608">
                  <c:v>1.642505E-5</c:v>
                </c:pt>
                <c:pt idx="21609">
                  <c:v>1.642447E-5</c:v>
                </c:pt>
                <c:pt idx="21610">
                  <c:v>1.64236E-5</c:v>
                </c:pt>
                <c:pt idx="21611">
                  <c:v>1.6423040000000001E-5</c:v>
                </c:pt>
                <c:pt idx="21612">
                  <c:v>1.6422410000000001E-5</c:v>
                </c:pt>
                <c:pt idx="21613">
                  <c:v>1.6421649999999999E-5</c:v>
                </c:pt>
                <c:pt idx="21614">
                  <c:v>1.6421050000000001E-5</c:v>
                </c:pt>
                <c:pt idx="21615">
                  <c:v>1.6420370000000001E-5</c:v>
                </c:pt>
                <c:pt idx="21616">
                  <c:v>1.641968E-5</c:v>
                </c:pt>
                <c:pt idx="21617">
                  <c:v>1.641905E-5</c:v>
                </c:pt>
                <c:pt idx="21618">
                  <c:v>1.641827E-5</c:v>
                </c:pt>
                <c:pt idx="21619">
                  <c:v>1.6417439999999999E-5</c:v>
                </c:pt>
                <c:pt idx="21620">
                  <c:v>1.6416849999999999E-5</c:v>
                </c:pt>
                <c:pt idx="21621">
                  <c:v>1.641624E-5</c:v>
                </c:pt>
                <c:pt idx="21622">
                  <c:v>1.6415430000000001E-5</c:v>
                </c:pt>
                <c:pt idx="21623">
                  <c:v>1.641465E-5</c:v>
                </c:pt>
                <c:pt idx="21624">
                  <c:v>1.641401E-5</c:v>
                </c:pt>
                <c:pt idx="21625">
                  <c:v>1.6413260000000001E-5</c:v>
                </c:pt>
                <c:pt idx="21626">
                  <c:v>1.6412649999999999E-5</c:v>
                </c:pt>
                <c:pt idx="21627">
                  <c:v>1.6411990000000001E-5</c:v>
                </c:pt>
                <c:pt idx="21628">
                  <c:v>1.641126E-5</c:v>
                </c:pt>
                <c:pt idx="21629">
                  <c:v>1.6410500000000002E-5</c:v>
                </c:pt>
                <c:pt idx="21630">
                  <c:v>1.6409879999999999E-5</c:v>
                </c:pt>
                <c:pt idx="21631">
                  <c:v>1.6409000000000002E-5</c:v>
                </c:pt>
                <c:pt idx="21632">
                  <c:v>1.6408519999999999E-5</c:v>
                </c:pt>
                <c:pt idx="21633">
                  <c:v>1.6407749999999999E-5</c:v>
                </c:pt>
                <c:pt idx="21634">
                  <c:v>1.6407069999999999E-5</c:v>
                </c:pt>
                <c:pt idx="21635">
                  <c:v>1.6406339999999999E-5</c:v>
                </c:pt>
                <c:pt idx="21636">
                  <c:v>1.6405669999999999E-5</c:v>
                </c:pt>
                <c:pt idx="21637">
                  <c:v>1.640505E-5</c:v>
                </c:pt>
                <c:pt idx="21638">
                  <c:v>1.6404409999999999E-5</c:v>
                </c:pt>
                <c:pt idx="21639">
                  <c:v>1.6403610000000001E-5</c:v>
                </c:pt>
                <c:pt idx="21640">
                  <c:v>1.6402909999999999E-5</c:v>
                </c:pt>
                <c:pt idx="21641">
                  <c:v>1.6402110000000001E-5</c:v>
                </c:pt>
                <c:pt idx="21642">
                  <c:v>1.640133E-5</c:v>
                </c:pt>
                <c:pt idx="21643">
                  <c:v>1.640079E-5</c:v>
                </c:pt>
                <c:pt idx="21644">
                  <c:v>1.640021E-5</c:v>
                </c:pt>
                <c:pt idx="21645">
                  <c:v>1.639948E-5</c:v>
                </c:pt>
                <c:pt idx="21646">
                  <c:v>1.6398789999999999E-5</c:v>
                </c:pt>
                <c:pt idx="21647">
                  <c:v>1.6397829999999999E-5</c:v>
                </c:pt>
                <c:pt idx="21648">
                  <c:v>1.6397339999999999E-5</c:v>
                </c:pt>
                <c:pt idx="21649">
                  <c:v>1.639653E-5</c:v>
                </c:pt>
                <c:pt idx="21650">
                  <c:v>1.639585E-5</c:v>
                </c:pt>
                <c:pt idx="21651">
                  <c:v>1.639522E-5</c:v>
                </c:pt>
                <c:pt idx="21652">
                  <c:v>1.639445E-5</c:v>
                </c:pt>
                <c:pt idx="21653">
                  <c:v>1.6393949999999999E-5</c:v>
                </c:pt>
                <c:pt idx="21654">
                  <c:v>1.6393100000000001E-5</c:v>
                </c:pt>
                <c:pt idx="21655">
                  <c:v>1.6392489999999999E-5</c:v>
                </c:pt>
                <c:pt idx="21656">
                  <c:v>1.6391769999999999E-5</c:v>
                </c:pt>
                <c:pt idx="21657">
                  <c:v>1.639111E-5</c:v>
                </c:pt>
                <c:pt idx="21658">
                  <c:v>1.6390440000000001E-5</c:v>
                </c:pt>
                <c:pt idx="21659">
                  <c:v>1.6389720000000001E-5</c:v>
                </c:pt>
                <c:pt idx="21660">
                  <c:v>1.6389030000000001E-5</c:v>
                </c:pt>
                <c:pt idx="21661">
                  <c:v>1.6388419999999999E-5</c:v>
                </c:pt>
                <c:pt idx="21662">
                  <c:v>1.6387540000000001E-5</c:v>
                </c:pt>
                <c:pt idx="21663">
                  <c:v>1.6386829999999999E-5</c:v>
                </c:pt>
                <c:pt idx="21664">
                  <c:v>1.6386289999999999E-5</c:v>
                </c:pt>
                <c:pt idx="21665">
                  <c:v>1.638554E-5</c:v>
                </c:pt>
                <c:pt idx="21666">
                  <c:v>1.6391619999999999E-5</c:v>
                </c:pt>
                <c:pt idx="21667">
                  <c:v>1.6399890000000001E-5</c:v>
                </c:pt>
                <c:pt idx="21668">
                  <c:v>1.6399120000000002E-5</c:v>
                </c:pt>
                <c:pt idx="21669">
                  <c:v>1.6398249999999998E-5</c:v>
                </c:pt>
                <c:pt idx="21670">
                  <c:v>1.6397329999999998E-5</c:v>
                </c:pt>
                <c:pt idx="21671">
                  <c:v>1.6396419999999999E-5</c:v>
                </c:pt>
                <c:pt idx="21672">
                  <c:v>1.63957E-5</c:v>
                </c:pt>
                <c:pt idx="21673">
                  <c:v>1.6394890000000001E-5</c:v>
                </c:pt>
                <c:pt idx="21674">
                  <c:v>1.639426E-5</c:v>
                </c:pt>
                <c:pt idx="21675">
                  <c:v>1.639338E-5</c:v>
                </c:pt>
                <c:pt idx="21676">
                  <c:v>1.6392430000000001E-5</c:v>
                </c:pt>
                <c:pt idx="21677">
                  <c:v>1.639188E-5</c:v>
                </c:pt>
                <c:pt idx="21678">
                  <c:v>1.6391229999999999E-5</c:v>
                </c:pt>
                <c:pt idx="21679">
                  <c:v>1.6390409999999999E-5</c:v>
                </c:pt>
                <c:pt idx="21680">
                  <c:v>1.6389710000000001E-5</c:v>
                </c:pt>
                <c:pt idx="21681">
                  <c:v>1.6389149999999999E-5</c:v>
                </c:pt>
                <c:pt idx="21682">
                  <c:v>1.638834E-5</c:v>
                </c:pt>
                <c:pt idx="21683">
                  <c:v>1.6387580000000001E-5</c:v>
                </c:pt>
                <c:pt idx="21684">
                  <c:v>1.638689E-5</c:v>
                </c:pt>
                <c:pt idx="21685">
                  <c:v>1.6386149999999999E-5</c:v>
                </c:pt>
                <c:pt idx="21686">
                  <c:v>1.638548E-5</c:v>
                </c:pt>
                <c:pt idx="21687">
                  <c:v>1.6384839999999999E-5</c:v>
                </c:pt>
                <c:pt idx="21688">
                  <c:v>1.6384190000000001E-5</c:v>
                </c:pt>
                <c:pt idx="21689">
                  <c:v>1.638331E-5</c:v>
                </c:pt>
                <c:pt idx="21690">
                  <c:v>1.6382609999999999E-5</c:v>
                </c:pt>
                <c:pt idx="21691">
                  <c:v>1.6382129999999999E-5</c:v>
                </c:pt>
                <c:pt idx="21692">
                  <c:v>1.638151E-5</c:v>
                </c:pt>
                <c:pt idx="21693">
                  <c:v>1.6380719999999999E-5</c:v>
                </c:pt>
                <c:pt idx="21694">
                  <c:v>1.6379980000000001E-5</c:v>
                </c:pt>
                <c:pt idx="21695">
                  <c:v>1.6379129999999999E-5</c:v>
                </c:pt>
                <c:pt idx="21696">
                  <c:v>1.6378399999999999E-5</c:v>
                </c:pt>
                <c:pt idx="21697">
                  <c:v>1.637784E-5</c:v>
                </c:pt>
                <c:pt idx="21698">
                  <c:v>1.6377039999999999E-5</c:v>
                </c:pt>
                <c:pt idx="21699">
                  <c:v>1.6376409999999999E-5</c:v>
                </c:pt>
                <c:pt idx="21700">
                  <c:v>1.6375679999999998E-5</c:v>
                </c:pt>
                <c:pt idx="21701">
                  <c:v>1.6374940000000001E-5</c:v>
                </c:pt>
                <c:pt idx="21702">
                  <c:v>1.637425E-5</c:v>
                </c:pt>
                <c:pt idx="21703">
                  <c:v>1.6373640000000001E-5</c:v>
                </c:pt>
                <c:pt idx="21704">
                  <c:v>1.6372760000000001E-5</c:v>
                </c:pt>
                <c:pt idx="21705">
                  <c:v>1.637222E-5</c:v>
                </c:pt>
                <c:pt idx="21706">
                  <c:v>1.6371450000000001E-5</c:v>
                </c:pt>
                <c:pt idx="21707">
                  <c:v>1.6370989999999999E-5</c:v>
                </c:pt>
                <c:pt idx="21708">
                  <c:v>1.637013E-5</c:v>
                </c:pt>
                <c:pt idx="21709">
                  <c:v>1.6369389999999999E-5</c:v>
                </c:pt>
                <c:pt idx="21710">
                  <c:v>1.6368909999999999E-5</c:v>
                </c:pt>
                <c:pt idx="21711">
                  <c:v>1.6368110000000001E-5</c:v>
                </c:pt>
                <c:pt idx="21712">
                  <c:v>1.6367540000000002E-5</c:v>
                </c:pt>
                <c:pt idx="21713">
                  <c:v>1.636675E-5</c:v>
                </c:pt>
                <c:pt idx="21714">
                  <c:v>1.636602E-5</c:v>
                </c:pt>
                <c:pt idx="21715">
                  <c:v>1.6365379999999999E-5</c:v>
                </c:pt>
                <c:pt idx="21716">
                  <c:v>1.636476E-5</c:v>
                </c:pt>
                <c:pt idx="21717">
                  <c:v>1.6363910000000002E-5</c:v>
                </c:pt>
                <c:pt idx="21718">
                  <c:v>1.6363270000000001E-5</c:v>
                </c:pt>
                <c:pt idx="21719">
                  <c:v>1.6362569999999999E-5</c:v>
                </c:pt>
                <c:pt idx="21720">
                  <c:v>1.6361860000000001E-5</c:v>
                </c:pt>
                <c:pt idx="21721">
                  <c:v>1.6361059999999999E-5</c:v>
                </c:pt>
                <c:pt idx="21722">
                  <c:v>1.6360569999999998E-5</c:v>
                </c:pt>
                <c:pt idx="21723">
                  <c:v>1.6359790000000001E-5</c:v>
                </c:pt>
                <c:pt idx="21724">
                  <c:v>1.6359E-5</c:v>
                </c:pt>
                <c:pt idx="21725">
                  <c:v>1.635827E-5</c:v>
                </c:pt>
                <c:pt idx="21726">
                  <c:v>1.6357759999999998E-5</c:v>
                </c:pt>
                <c:pt idx="21727">
                  <c:v>1.6357080000000002E-5</c:v>
                </c:pt>
                <c:pt idx="21728">
                  <c:v>1.6356100000000001E-5</c:v>
                </c:pt>
                <c:pt idx="21729">
                  <c:v>1.63555E-5</c:v>
                </c:pt>
                <c:pt idx="21730">
                  <c:v>1.6354769999999999E-5</c:v>
                </c:pt>
                <c:pt idx="21731">
                  <c:v>1.6354120000000001E-5</c:v>
                </c:pt>
                <c:pt idx="21732">
                  <c:v>1.6353390000000001E-5</c:v>
                </c:pt>
                <c:pt idx="21733">
                  <c:v>1.6352610000000001E-5</c:v>
                </c:pt>
                <c:pt idx="21734">
                  <c:v>1.6351890000000001E-5</c:v>
                </c:pt>
                <c:pt idx="21735">
                  <c:v>1.6351179999999999E-5</c:v>
                </c:pt>
                <c:pt idx="21736">
                  <c:v>1.635057E-5</c:v>
                </c:pt>
                <c:pt idx="21737">
                  <c:v>1.6349760000000001E-5</c:v>
                </c:pt>
                <c:pt idx="21738">
                  <c:v>1.6349199999999999E-5</c:v>
                </c:pt>
                <c:pt idx="21739">
                  <c:v>1.6348540000000001E-5</c:v>
                </c:pt>
                <c:pt idx="21740">
                  <c:v>1.634785E-5</c:v>
                </c:pt>
                <c:pt idx="21741">
                  <c:v>1.634718E-5</c:v>
                </c:pt>
                <c:pt idx="21742">
                  <c:v>1.6346370000000001E-5</c:v>
                </c:pt>
                <c:pt idx="21743">
                  <c:v>1.6345809999999999E-5</c:v>
                </c:pt>
                <c:pt idx="21744">
                  <c:v>1.6345E-5</c:v>
                </c:pt>
                <c:pt idx="21745">
                  <c:v>1.6344199999999998E-5</c:v>
                </c:pt>
                <c:pt idx="21746">
                  <c:v>1.634364E-5</c:v>
                </c:pt>
                <c:pt idx="21747">
                  <c:v>1.6342949999999999E-5</c:v>
                </c:pt>
                <c:pt idx="21748">
                  <c:v>1.6342210000000002E-5</c:v>
                </c:pt>
                <c:pt idx="21749">
                  <c:v>1.6341720000000001E-5</c:v>
                </c:pt>
                <c:pt idx="21750">
                  <c:v>1.634083E-5</c:v>
                </c:pt>
                <c:pt idx="21751">
                  <c:v>1.6340089999999999E-5</c:v>
                </c:pt>
                <c:pt idx="21752">
                  <c:v>1.6339309999999999E-5</c:v>
                </c:pt>
                <c:pt idx="21753">
                  <c:v>1.6338720000000001E-5</c:v>
                </c:pt>
                <c:pt idx="21754">
                  <c:v>1.633802E-5</c:v>
                </c:pt>
                <c:pt idx="21755">
                  <c:v>1.633734E-5</c:v>
                </c:pt>
                <c:pt idx="21756">
                  <c:v>1.6336530000000001E-5</c:v>
                </c:pt>
                <c:pt idx="21757">
                  <c:v>1.6335860000000001E-5</c:v>
                </c:pt>
                <c:pt idx="21758">
                  <c:v>1.6335189999999998E-5</c:v>
                </c:pt>
                <c:pt idx="21759">
                  <c:v>1.6334569999999999E-5</c:v>
                </c:pt>
                <c:pt idx="21760">
                  <c:v>1.6333780000000001E-5</c:v>
                </c:pt>
                <c:pt idx="21761">
                  <c:v>1.6333240000000001E-5</c:v>
                </c:pt>
                <c:pt idx="21762">
                  <c:v>1.6332230000000001E-5</c:v>
                </c:pt>
                <c:pt idx="21763">
                  <c:v>1.633153E-5</c:v>
                </c:pt>
                <c:pt idx="21764">
                  <c:v>1.6330989999999999E-5</c:v>
                </c:pt>
                <c:pt idx="21765">
                  <c:v>1.633032E-5</c:v>
                </c:pt>
                <c:pt idx="21766">
                  <c:v>1.6329629999999999E-5</c:v>
                </c:pt>
                <c:pt idx="21767">
                  <c:v>1.6328790000000001E-5</c:v>
                </c:pt>
                <c:pt idx="21768">
                  <c:v>1.6328160000000001E-5</c:v>
                </c:pt>
                <c:pt idx="21769">
                  <c:v>1.632742E-5</c:v>
                </c:pt>
                <c:pt idx="21770">
                  <c:v>1.6326610000000001E-5</c:v>
                </c:pt>
                <c:pt idx="21771">
                  <c:v>1.6326049999999999E-5</c:v>
                </c:pt>
                <c:pt idx="21772">
                  <c:v>1.6325260000000002E-5</c:v>
                </c:pt>
                <c:pt idx="21773">
                  <c:v>1.6324570000000001E-5</c:v>
                </c:pt>
                <c:pt idx="21774">
                  <c:v>1.6323769999999999E-5</c:v>
                </c:pt>
                <c:pt idx="21775">
                  <c:v>1.632305E-5</c:v>
                </c:pt>
                <c:pt idx="21776">
                  <c:v>1.6322490000000001E-5</c:v>
                </c:pt>
                <c:pt idx="21777">
                  <c:v>1.63218E-5</c:v>
                </c:pt>
                <c:pt idx="21778">
                  <c:v>1.6320959999999999E-5</c:v>
                </c:pt>
                <c:pt idx="21779">
                  <c:v>1.63203E-5</c:v>
                </c:pt>
                <c:pt idx="21780">
                  <c:v>1.631962E-5</c:v>
                </c:pt>
                <c:pt idx="21781">
                  <c:v>1.631885E-5</c:v>
                </c:pt>
                <c:pt idx="21782">
                  <c:v>1.6318149999999999E-5</c:v>
                </c:pt>
                <c:pt idx="21783">
                  <c:v>1.6317400000000001E-5</c:v>
                </c:pt>
                <c:pt idx="21784">
                  <c:v>1.6316789999999999E-5</c:v>
                </c:pt>
                <c:pt idx="21785">
                  <c:v>1.631613E-5</c:v>
                </c:pt>
                <c:pt idx="21786">
                  <c:v>1.631526E-5</c:v>
                </c:pt>
                <c:pt idx="21787">
                  <c:v>1.6314619999999999E-5</c:v>
                </c:pt>
                <c:pt idx="21788">
                  <c:v>1.6313870000000001E-5</c:v>
                </c:pt>
                <c:pt idx="21789">
                  <c:v>1.6313240000000001E-5</c:v>
                </c:pt>
                <c:pt idx="21790">
                  <c:v>1.6312479999999999E-5</c:v>
                </c:pt>
                <c:pt idx="21791">
                  <c:v>1.6311880000000001E-5</c:v>
                </c:pt>
                <c:pt idx="21792">
                  <c:v>1.631105E-5</c:v>
                </c:pt>
                <c:pt idx="21793">
                  <c:v>1.6310359999999999E-5</c:v>
                </c:pt>
                <c:pt idx="21794">
                  <c:v>1.6309660000000001E-5</c:v>
                </c:pt>
                <c:pt idx="21795">
                  <c:v>1.630892E-5</c:v>
                </c:pt>
                <c:pt idx="21796">
                  <c:v>1.6308210000000002E-5</c:v>
                </c:pt>
                <c:pt idx="21797">
                  <c:v>1.6307679999999998E-5</c:v>
                </c:pt>
                <c:pt idx="21798">
                  <c:v>1.6313870000000001E-5</c:v>
                </c:pt>
                <c:pt idx="21799">
                  <c:v>1.6322590000000001E-5</c:v>
                </c:pt>
                <c:pt idx="21800">
                  <c:v>1.6321629999999998E-5</c:v>
                </c:pt>
                <c:pt idx="21801">
                  <c:v>1.6320709999999998E-5</c:v>
                </c:pt>
                <c:pt idx="21802">
                  <c:v>1.631977E-5</c:v>
                </c:pt>
                <c:pt idx="21803">
                  <c:v>1.631923E-5</c:v>
                </c:pt>
                <c:pt idx="21804">
                  <c:v>1.6318280000000001E-5</c:v>
                </c:pt>
                <c:pt idx="21805">
                  <c:v>1.6317519999999999E-5</c:v>
                </c:pt>
                <c:pt idx="21806">
                  <c:v>1.6316459999999999E-5</c:v>
                </c:pt>
                <c:pt idx="21807">
                  <c:v>1.63157E-5</c:v>
                </c:pt>
                <c:pt idx="21808">
                  <c:v>1.6315130000000001E-5</c:v>
                </c:pt>
                <c:pt idx="21809">
                  <c:v>1.6314350000000001E-5</c:v>
                </c:pt>
                <c:pt idx="21810">
                  <c:v>1.6313530000000001E-5</c:v>
                </c:pt>
                <c:pt idx="21811">
                  <c:v>1.6312750000000001E-5</c:v>
                </c:pt>
                <c:pt idx="21812">
                  <c:v>1.631211E-5</c:v>
                </c:pt>
                <c:pt idx="21813">
                  <c:v>1.6311269999999999E-5</c:v>
                </c:pt>
                <c:pt idx="21814">
                  <c:v>1.6310730000000002E-5</c:v>
                </c:pt>
                <c:pt idx="21815">
                  <c:v>1.6310100000000002E-5</c:v>
                </c:pt>
                <c:pt idx="21816">
                  <c:v>1.6309080000000001E-5</c:v>
                </c:pt>
                <c:pt idx="21817">
                  <c:v>1.6308469999999999E-5</c:v>
                </c:pt>
                <c:pt idx="21818">
                  <c:v>1.630771E-5</c:v>
                </c:pt>
                <c:pt idx="21819">
                  <c:v>1.6307099999999998E-5</c:v>
                </c:pt>
                <c:pt idx="21820">
                  <c:v>1.6306550000000001E-5</c:v>
                </c:pt>
                <c:pt idx="21821">
                  <c:v>1.6305740000000002E-5</c:v>
                </c:pt>
                <c:pt idx="21822">
                  <c:v>1.630494E-5</c:v>
                </c:pt>
                <c:pt idx="21823">
                  <c:v>1.6304199999999999E-5</c:v>
                </c:pt>
                <c:pt idx="21824">
                  <c:v>1.630359E-5</c:v>
                </c:pt>
                <c:pt idx="21825">
                  <c:v>1.630267E-5</c:v>
                </c:pt>
                <c:pt idx="21826">
                  <c:v>1.6302119999999999E-5</c:v>
                </c:pt>
                <c:pt idx="21827">
                  <c:v>1.630145E-5</c:v>
                </c:pt>
                <c:pt idx="21828">
                  <c:v>1.6300669999999999E-5</c:v>
                </c:pt>
                <c:pt idx="21829">
                  <c:v>1.6300070000000001E-5</c:v>
                </c:pt>
                <c:pt idx="21830">
                  <c:v>1.629932E-5</c:v>
                </c:pt>
                <c:pt idx="21831">
                  <c:v>1.6298610000000001E-5</c:v>
                </c:pt>
                <c:pt idx="21832">
                  <c:v>1.629792E-5</c:v>
                </c:pt>
                <c:pt idx="21833">
                  <c:v>1.629719E-5</c:v>
                </c:pt>
                <c:pt idx="21834">
                  <c:v>1.6296409999999999E-5</c:v>
                </c:pt>
                <c:pt idx="21835">
                  <c:v>1.6295700000000001E-5</c:v>
                </c:pt>
                <c:pt idx="21836">
                  <c:v>1.6295030000000001E-5</c:v>
                </c:pt>
                <c:pt idx="21837">
                  <c:v>1.6294200000000001E-5</c:v>
                </c:pt>
                <c:pt idx="21838">
                  <c:v>1.629366E-5</c:v>
                </c:pt>
                <c:pt idx="21839">
                  <c:v>1.6293109999999999E-5</c:v>
                </c:pt>
                <c:pt idx="21840">
                  <c:v>1.6292229999999998E-5</c:v>
                </c:pt>
                <c:pt idx="21841">
                  <c:v>1.629158E-5</c:v>
                </c:pt>
                <c:pt idx="21842">
                  <c:v>1.6290839999999999E-5</c:v>
                </c:pt>
                <c:pt idx="21843">
                  <c:v>1.6290149999999999E-5</c:v>
                </c:pt>
                <c:pt idx="21844">
                  <c:v>1.6289479999999999E-5</c:v>
                </c:pt>
                <c:pt idx="21845">
                  <c:v>1.628867E-5</c:v>
                </c:pt>
                <c:pt idx="21846">
                  <c:v>1.6287969999999998E-5</c:v>
                </c:pt>
                <c:pt idx="21847">
                  <c:v>1.6287180000000001E-5</c:v>
                </c:pt>
                <c:pt idx="21848">
                  <c:v>1.6286569999999999E-5</c:v>
                </c:pt>
                <c:pt idx="21849">
                  <c:v>1.6285820000000001E-5</c:v>
                </c:pt>
                <c:pt idx="21850">
                  <c:v>1.6284960000000001E-5</c:v>
                </c:pt>
                <c:pt idx="21851">
                  <c:v>1.6284289999999999E-5</c:v>
                </c:pt>
                <c:pt idx="21852">
                  <c:v>1.6283659999999999E-5</c:v>
                </c:pt>
                <c:pt idx="21853">
                  <c:v>1.6283160000000001E-5</c:v>
                </c:pt>
                <c:pt idx="21854">
                  <c:v>1.6282259999999999E-5</c:v>
                </c:pt>
                <c:pt idx="21855">
                  <c:v>1.6281710000000001E-5</c:v>
                </c:pt>
                <c:pt idx="21856">
                  <c:v>1.6280959999999999E-5</c:v>
                </c:pt>
                <c:pt idx="21857">
                  <c:v>1.62802E-5</c:v>
                </c:pt>
                <c:pt idx="21858">
                  <c:v>1.627951E-5</c:v>
                </c:pt>
                <c:pt idx="21859">
                  <c:v>1.627889E-5</c:v>
                </c:pt>
                <c:pt idx="21860">
                  <c:v>1.6278230000000002E-5</c:v>
                </c:pt>
                <c:pt idx="21861">
                  <c:v>1.6277459999999998E-5</c:v>
                </c:pt>
                <c:pt idx="21862">
                  <c:v>1.6276639999999999E-5</c:v>
                </c:pt>
                <c:pt idx="21863">
                  <c:v>1.627578E-5</c:v>
                </c:pt>
                <c:pt idx="21864">
                  <c:v>1.6275310000000001E-5</c:v>
                </c:pt>
                <c:pt idx="21865">
                  <c:v>1.6274559999999999E-5</c:v>
                </c:pt>
                <c:pt idx="21866">
                  <c:v>1.6273910000000001E-5</c:v>
                </c:pt>
                <c:pt idx="21867">
                  <c:v>1.627312E-5</c:v>
                </c:pt>
                <c:pt idx="21868">
                  <c:v>1.6272179999999998E-5</c:v>
                </c:pt>
                <c:pt idx="21869">
                  <c:v>1.6271730000000001E-5</c:v>
                </c:pt>
                <c:pt idx="21870">
                  <c:v>1.6270879999999999E-5</c:v>
                </c:pt>
                <c:pt idx="21871">
                  <c:v>1.627007E-5</c:v>
                </c:pt>
                <c:pt idx="21872">
                  <c:v>1.6269600000000001E-5</c:v>
                </c:pt>
                <c:pt idx="21873">
                  <c:v>1.626876E-5</c:v>
                </c:pt>
                <c:pt idx="21874">
                  <c:v>1.6268000000000001E-5</c:v>
                </c:pt>
                <c:pt idx="21875">
                  <c:v>1.6267480000000002E-5</c:v>
                </c:pt>
                <c:pt idx="21876">
                  <c:v>1.6266650000000001E-5</c:v>
                </c:pt>
                <c:pt idx="21877">
                  <c:v>1.6266039999999999E-5</c:v>
                </c:pt>
                <c:pt idx="21878">
                  <c:v>1.6265399999999998E-5</c:v>
                </c:pt>
                <c:pt idx="21879">
                  <c:v>1.6264570000000001E-5</c:v>
                </c:pt>
                <c:pt idx="21880">
                  <c:v>1.6263999999999999E-5</c:v>
                </c:pt>
                <c:pt idx="21881">
                  <c:v>1.626319E-5</c:v>
                </c:pt>
                <c:pt idx="21882">
                  <c:v>1.626252E-5</c:v>
                </c:pt>
                <c:pt idx="21883">
                  <c:v>1.6261710000000001E-5</c:v>
                </c:pt>
                <c:pt idx="21884">
                  <c:v>1.626106E-5</c:v>
                </c:pt>
                <c:pt idx="21885">
                  <c:v>1.6260519999999999E-5</c:v>
                </c:pt>
                <c:pt idx="21886">
                  <c:v>1.6259570000000001E-5</c:v>
                </c:pt>
                <c:pt idx="21887">
                  <c:v>1.6258859999999998E-5</c:v>
                </c:pt>
                <c:pt idx="21888">
                  <c:v>1.6258189999999999E-5</c:v>
                </c:pt>
                <c:pt idx="21889">
                  <c:v>1.6257400000000001E-5</c:v>
                </c:pt>
                <c:pt idx="21890">
                  <c:v>1.6256770000000001E-5</c:v>
                </c:pt>
                <c:pt idx="21891">
                  <c:v>1.625598E-5</c:v>
                </c:pt>
                <c:pt idx="21892">
                  <c:v>1.6255289999999999E-5</c:v>
                </c:pt>
                <c:pt idx="21893">
                  <c:v>1.625458E-5</c:v>
                </c:pt>
                <c:pt idx="21894">
                  <c:v>1.625404E-5</c:v>
                </c:pt>
                <c:pt idx="21895">
                  <c:v>1.625307E-5</c:v>
                </c:pt>
                <c:pt idx="21896">
                  <c:v>1.6252550000000001E-5</c:v>
                </c:pt>
                <c:pt idx="21897">
                  <c:v>1.6251820000000001E-5</c:v>
                </c:pt>
                <c:pt idx="21898">
                  <c:v>1.625108E-5</c:v>
                </c:pt>
                <c:pt idx="21899">
                  <c:v>1.6250320000000001E-5</c:v>
                </c:pt>
                <c:pt idx="21900">
                  <c:v>1.624978E-5</c:v>
                </c:pt>
                <c:pt idx="21901">
                  <c:v>1.624901E-5</c:v>
                </c:pt>
                <c:pt idx="21902">
                  <c:v>1.624828E-5</c:v>
                </c:pt>
                <c:pt idx="21903">
                  <c:v>1.624746E-5</c:v>
                </c:pt>
                <c:pt idx="21904">
                  <c:v>1.624673E-5</c:v>
                </c:pt>
                <c:pt idx="21905">
                  <c:v>1.6246039999999999E-5</c:v>
                </c:pt>
                <c:pt idx="21906">
                  <c:v>1.6245459999999999E-5</c:v>
                </c:pt>
                <c:pt idx="21907">
                  <c:v>1.6244719999999999E-5</c:v>
                </c:pt>
                <c:pt idx="21908">
                  <c:v>1.6243799999999999E-5</c:v>
                </c:pt>
                <c:pt idx="21909">
                  <c:v>1.624333E-5</c:v>
                </c:pt>
                <c:pt idx="21910">
                  <c:v>1.6242539999999998E-5</c:v>
                </c:pt>
                <c:pt idx="21911">
                  <c:v>1.624189E-5</c:v>
                </c:pt>
                <c:pt idx="21912">
                  <c:v>1.6241149999999999E-5</c:v>
                </c:pt>
                <c:pt idx="21913">
                  <c:v>1.6240359999999998E-5</c:v>
                </c:pt>
                <c:pt idx="21914">
                  <c:v>1.6239539999999999E-5</c:v>
                </c:pt>
                <c:pt idx="21915">
                  <c:v>1.6238940000000001E-5</c:v>
                </c:pt>
                <c:pt idx="21916">
                  <c:v>1.62382E-5</c:v>
                </c:pt>
                <c:pt idx="21917">
                  <c:v>1.623743E-5</c:v>
                </c:pt>
                <c:pt idx="21918">
                  <c:v>1.623685E-5</c:v>
                </c:pt>
                <c:pt idx="21919">
                  <c:v>1.6236090000000001E-5</c:v>
                </c:pt>
                <c:pt idx="21920">
                  <c:v>1.6235329999999999E-5</c:v>
                </c:pt>
                <c:pt idx="21921">
                  <c:v>1.6234559999999999E-5</c:v>
                </c:pt>
                <c:pt idx="21922">
                  <c:v>1.6233900000000001E-5</c:v>
                </c:pt>
                <c:pt idx="21923">
                  <c:v>1.623312E-5</c:v>
                </c:pt>
                <c:pt idx="21924">
                  <c:v>1.6232360000000001E-5</c:v>
                </c:pt>
                <c:pt idx="21925">
                  <c:v>1.6231720000000001E-5</c:v>
                </c:pt>
                <c:pt idx="21926">
                  <c:v>1.6231069999999999E-5</c:v>
                </c:pt>
                <c:pt idx="21927">
                  <c:v>1.623036E-5</c:v>
                </c:pt>
                <c:pt idx="21928">
                  <c:v>1.6229550000000001E-5</c:v>
                </c:pt>
                <c:pt idx="21929">
                  <c:v>1.6228889999999999E-5</c:v>
                </c:pt>
                <c:pt idx="21930">
                  <c:v>1.622803E-5</c:v>
                </c:pt>
                <c:pt idx="21931">
                  <c:v>1.6227489999999999E-5</c:v>
                </c:pt>
                <c:pt idx="21932">
                  <c:v>1.6226650000000002E-5</c:v>
                </c:pt>
                <c:pt idx="21933">
                  <c:v>1.6226070000000002E-5</c:v>
                </c:pt>
                <c:pt idx="21934">
                  <c:v>1.622537E-5</c:v>
                </c:pt>
                <c:pt idx="21935">
                  <c:v>1.62246E-5</c:v>
                </c:pt>
                <c:pt idx="21936">
                  <c:v>1.622386E-5</c:v>
                </c:pt>
                <c:pt idx="21937">
                  <c:v>1.6223160000000001E-5</c:v>
                </c:pt>
                <c:pt idx="21938">
                  <c:v>1.622977E-5</c:v>
                </c:pt>
                <c:pt idx="21939">
                  <c:v>1.623868E-5</c:v>
                </c:pt>
                <c:pt idx="21940">
                  <c:v>1.623777E-5</c:v>
                </c:pt>
                <c:pt idx="21941">
                  <c:v>1.6236710000000001E-5</c:v>
                </c:pt>
                <c:pt idx="21942">
                  <c:v>1.6236049999999998E-5</c:v>
                </c:pt>
                <c:pt idx="21943">
                  <c:v>1.62351E-5</c:v>
                </c:pt>
                <c:pt idx="21944">
                  <c:v>1.623443E-5</c:v>
                </c:pt>
                <c:pt idx="21945">
                  <c:v>1.62335E-5</c:v>
                </c:pt>
                <c:pt idx="21946">
                  <c:v>1.6232550000000001E-5</c:v>
                </c:pt>
                <c:pt idx="21947">
                  <c:v>1.62319E-5</c:v>
                </c:pt>
                <c:pt idx="21948">
                  <c:v>1.6231019999999999E-5</c:v>
                </c:pt>
                <c:pt idx="21949">
                  <c:v>1.6230249999999999E-5</c:v>
                </c:pt>
                <c:pt idx="21950">
                  <c:v>1.6229460000000002E-5</c:v>
                </c:pt>
                <c:pt idx="21951">
                  <c:v>1.6228730000000001E-5</c:v>
                </c:pt>
                <c:pt idx="21952">
                  <c:v>1.6228150000000001E-5</c:v>
                </c:pt>
                <c:pt idx="21953">
                  <c:v>1.622726E-5</c:v>
                </c:pt>
                <c:pt idx="21954">
                  <c:v>1.6226509999999999E-5</c:v>
                </c:pt>
                <c:pt idx="21955">
                  <c:v>1.6225789999999999E-5</c:v>
                </c:pt>
                <c:pt idx="21956">
                  <c:v>1.6225069999999999E-5</c:v>
                </c:pt>
                <c:pt idx="21957">
                  <c:v>1.6224310000000001E-5</c:v>
                </c:pt>
                <c:pt idx="21958">
                  <c:v>1.6223609999999999E-5</c:v>
                </c:pt>
                <c:pt idx="21959">
                  <c:v>1.6222870000000001E-5</c:v>
                </c:pt>
                <c:pt idx="21960">
                  <c:v>1.6222059999999999E-5</c:v>
                </c:pt>
                <c:pt idx="21961">
                  <c:v>1.6221379999999999E-5</c:v>
                </c:pt>
                <c:pt idx="21962">
                  <c:v>1.6220680000000001E-5</c:v>
                </c:pt>
                <c:pt idx="21963">
                  <c:v>1.6220050000000001E-5</c:v>
                </c:pt>
                <c:pt idx="21964">
                  <c:v>1.6219380000000001E-5</c:v>
                </c:pt>
                <c:pt idx="21965">
                  <c:v>1.6218709999999998E-5</c:v>
                </c:pt>
                <c:pt idx="21966">
                  <c:v>1.621776E-5</c:v>
                </c:pt>
                <c:pt idx="21967">
                  <c:v>1.6216950000000001E-5</c:v>
                </c:pt>
                <c:pt idx="21968">
                  <c:v>1.6216289999999999E-5</c:v>
                </c:pt>
                <c:pt idx="21969">
                  <c:v>1.621559E-5</c:v>
                </c:pt>
                <c:pt idx="21970">
                  <c:v>1.6215039999999999E-5</c:v>
                </c:pt>
                <c:pt idx="21971">
                  <c:v>1.621432E-5</c:v>
                </c:pt>
                <c:pt idx="21972">
                  <c:v>1.6213439999999999E-5</c:v>
                </c:pt>
                <c:pt idx="21973">
                  <c:v>1.6212709999999999E-5</c:v>
                </c:pt>
                <c:pt idx="21974">
                  <c:v>1.6212E-5</c:v>
                </c:pt>
                <c:pt idx="21975">
                  <c:v>1.6211399999999999E-5</c:v>
                </c:pt>
                <c:pt idx="21976">
                  <c:v>1.6210610000000001E-5</c:v>
                </c:pt>
                <c:pt idx="21977">
                  <c:v>1.6209700000000002E-5</c:v>
                </c:pt>
                <c:pt idx="21978">
                  <c:v>1.6208970000000001E-5</c:v>
                </c:pt>
                <c:pt idx="21979">
                  <c:v>1.6208380000000001E-5</c:v>
                </c:pt>
                <c:pt idx="21980">
                  <c:v>1.6207819999999999E-5</c:v>
                </c:pt>
                <c:pt idx="21981">
                  <c:v>1.6206980000000001E-5</c:v>
                </c:pt>
                <c:pt idx="21982">
                  <c:v>1.6206319999999999E-5</c:v>
                </c:pt>
                <c:pt idx="21983">
                  <c:v>1.620561E-5</c:v>
                </c:pt>
                <c:pt idx="21984">
                  <c:v>1.620479E-5</c:v>
                </c:pt>
                <c:pt idx="21985">
                  <c:v>1.6204120000000001E-5</c:v>
                </c:pt>
                <c:pt idx="21986">
                  <c:v>1.6203369999999999E-5</c:v>
                </c:pt>
                <c:pt idx="21987">
                  <c:v>1.620251E-5</c:v>
                </c:pt>
                <c:pt idx="21988">
                  <c:v>1.6201750000000001E-5</c:v>
                </c:pt>
                <c:pt idx="21989">
                  <c:v>1.62013E-5</c:v>
                </c:pt>
                <c:pt idx="21990">
                  <c:v>1.6200580000000001E-5</c:v>
                </c:pt>
                <c:pt idx="21991">
                  <c:v>1.6199829999999999E-5</c:v>
                </c:pt>
                <c:pt idx="21992">
                  <c:v>1.6199130000000001E-5</c:v>
                </c:pt>
                <c:pt idx="21993">
                  <c:v>1.6198229999999999E-5</c:v>
                </c:pt>
                <c:pt idx="21994">
                  <c:v>1.6197540000000001E-5</c:v>
                </c:pt>
                <c:pt idx="21995">
                  <c:v>1.6196879999999999E-5</c:v>
                </c:pt>
                <c:pt idx="21996">
                  <c:v>1.6196199999999999E-5</c:v>
                </c:pt>
                <c:pt idx="21997">
                  <c:v>1.619534E-5</c:v>
                </c:pt>
                <c:pt idx="21998">
                  <c:v>1.619476E-5</c:v>
                </c:pt>
                <c:pt idx="21999">
                  <c:v>1.619393E-5</c:v>
                </c:pt>
                <c:pt idx="22000">
                  <c:v>1.619321E-5</c:v>
                </c:pt>
                <c:pt idx="22001">
                  <c:v>1.6192569999999999E-5</c:v>
                </c:pt>
                <c:pt idx="22002">
                  <c:v>1.6191820000000001E-5</c:v>
                </c:pt>
                <c:pt idx="22003">
                  <c:v>1.619113E-5</c:v>
                </c:pt>
                <c:pt idx="22004">
                  <c:v>1.619054E-5</c:v>
                </c:pt>
                <c:pt idx="22005">
                  <c:v>1.618977E-5</c:v>
                </c:pt>
                <c:pt idx="22006">
                  <c:v>1.6189019999999998E-5</c:v>
                </c:pt>
                <c:pt idx="22007">
                  <c:v>1.618813E-5</c:v>
                </c:pt>
                <c:pt idx="22008">
                  <c:v>1.6187429999999999E-5</c:v>
                </c:pt>
                <c:pt idx="22009">
                  <c:v>1.6186920000000001E-5</c:v>
                </c:pt>
                <c:pt idx="22010">
                  <c:v>1.6186219999999999E-5</c:v>
                </c:pt>
                <c:pt idx="22011">
                  <c:v>1.6185330000000001E-5</c:v>
                </c:pt>
                <c:pt idx="22012">
                  <c:v>1.6184769999999999E-5</c:v>
                </c:pt>
                <c:pt idx="22013">
                  <c:v>1.6183839999999999E-5</c:v>
                </c:pt>
                <c:pt idx="22014">
                  <c:v>1.6183100000000001E-5</c:v>
                </c:pt>
                <c:pt idx="22015">
                  <c:v>1.618251E-5</c:v>
                </c:pt>
                <c:pt idx="22016">
                  <c:v>1.6181850000000002E-5</c:v>
                </c:pt>
                <c:pt idx="22017">
                  <c:v>1.6181170000000001E-5</c:v>
                </c:pt>
                <c:pt idx="22018">
                  <c:v>1.6180300000000002E-5</c:v>
                </c:pt>
                <c:pt idx="22019">
                  <c:v>1.6179720000000002E-5</c:v>
                </c:pt>
                <c:pt idx="22020">
                  <c:v>1.6178980000000001E-5</c:v>
                </c:pt>
                <c:pt idx="22021">
                  <c:v>1.617824E-5</c:v>
                </c:pt>
                <c:pt idx="22022">
                  <c:v>1.6177480000000001E-5</c:v>
                </c:pt>
                <c:pt idx="22023">
                  <c:v>1.6176669999999998E-5</c:v>
                </c:pt>
                <c:pt idx="22024">
                  <c:v>1.6175909999999999E-5</c:v>
                </c:pt>
                <c:pt idx="22025">
                  <c:v>1.6175269999999999E-5</c:v>
                </c:pt>
                <c:pt idx="22026">
                  <c:v>1.6174499999999999E-5</c:v>
                </c:pt>
                <c:pt idx="22027">
                  <c:v>1.6173750000000001E-5</c:v>
                </c:pt>
                <c:pt idx="22028">
                  <c:v>1.6172999999999999E-5</c:v>
                </c:pt>
                <c:pt idx="22029">
                  <c:v>1.617238E-5</c:v>
                </c:pt>
                <c:pt idx="22030">
                  <c:v>1.6171680000000002E-5</c:v>
                </c:pt>
                <c:pt idx="22031">
                  <c:v>1.6170959999999999E-5</c:v>
                </c:pt>
                <c:pt idx="22032">
                  <c:v>1.61702E-5</c:v>
                </c:pt>
                <c:pt idx="22033">
                  <c:v>1.616957E-5</c:v>
                </c:pt>
                <c:pt idx="22034">
                  <c:v>1.6168810000000001E-5</c:v>
                </c:pt>
                <c:pt idx="22035">
                  <c:v>1.616798E-5</c:v>
                </c:pt>
                <c:pt idx="22036">
                  <c:v>1.6167289999999999E-5</c:v>
                </c:pt>
                <c:pt idx="22037">
                  <c:v>1.6166499999999998E-5</c:v>
                </c:pt>
                <c:pt idx="22038">
                  <c:v>1.6165810000000001E-5</c:v>
                </c:pt>
                <c:pt idx="22039">
                  <c:v>1.6165090000000001E-5</c:v>
                </c:pt>
                <c:pt idx="22040">
                  <c:v>1.616424E-5</c:v>
                </c:pt>
                <c:pt idx="22041">
                  <c:v>1.6163580000000001E-5</c:v>
                </c:pt>
                <c:pt idx="22042">
                  <c:v>1.616294E-5</c:v>
                </c:pt>
                <c:pt idx="22043">
                  <c:v>1.6162199999999999E-5</c:v>
                </c:pt>
                <c:pt idx="22044">
                  <c:v>1.6161379999999999E-5</c:v>
                </c:pt>
                <c:pt idx="22045">
                  <c:v>1.6160730000000001E-5</c:v>
                </c:pt>
                <c:pt idx="22046">
                  <c:v>1.615999E-5</c:v>
                </c:pt>
                <c:pt idx="22047">
                  <c:v>1.6159220000000001E-5</c:v>
                </c:pt>
                <c:pt idx="22048">
                  <c:v>1.615839E-5</c:v>
                </c:pt>
                <c:pt idx="22049">
                  <c:v>1.6157780000000002E-5</c:v>
                </c:pt>
                <c:pt idx="22050">
                  <c:v>1.6156940000000001E-5</c:v>
                </c:pt>
                <c:pt idx="22051">
                  <c:v>1.6156270000000001E-5</c:v>
                </c:pt>
                <c:pt idx="22052">
                  <c:v>1.6155659999999999E-5</c:v>
                </c:pt>
                <c:pt idx="22053">
                  <c:v>1.6154820000000001E-5</c:v>
                </c:pt>
                <c:pt idx="22054">
                  <c:v>1.615402E-5</c:v>
                </c:pt>
                <c:pt idx="22055">
                  <c:v>1.615339E-5</c:v>
                </c:pt>
                <c:pt idx="22056">
                  <c:v>1.6152640000000001E-5</c:v>
                </c:pt>
                <c:pt idx="22057">
                  <c:v>1.61519E-5</c:v>
                </c:pt>
                <c:pt idx="22058">
                  <c:v>1.6151149999999999E-5</c:v>
                </c:pt>
                <c:pt idx="22059">
                  <c:v>1.6150469999999999E-5</c:v>
                </c:pt>
                <c:pt idx="22060">
                  <c:v>1.6149799999999999E-5</c:v>
                </c:pt>
                <c:pt idx="22061">
                  <c:v>1.6148950000000001E-5</c:v>
                </c:pt>
                <c:pt idx="22062">
                  <c:v>1.6148289999999998E-5</c:v>
                </c:pt>
                <c:pt idx="22063">
                  <c:v>1.6147560000000002E-5</c:v>
                </c:pt>
                <c:pt idx="22064">
                  <c:v>1.6146780000000001E-5</c:v>
                </c:pt>
                <c:pt idx="22065">
                  <c:v>1.614609E-5</c:v>
                </c:pt>
                <c:pt idx="22066">
                  <c:v>1.6145239999999999E-5</c:v>
                </c:pt>
                <c:pt idx="22067">
                  <c:v>1.6144690000000001E-5</c:v>
                </c:pt>
                <c:pt idx="22068">
                  <c:v>1.6143920000000001E-5</c:v>
                </c:pt>
                <c:pt idx="22069">
                  <c:v>1.6143150000000001E-5</c:v>
                </c:pt>
                <c:pt idx="22070">
                  <c:v>1.614236E-5</c:v>
                </c:pt>
                <c:pt idx="22071">
                  <c:v>1.6141659999999999E-5</c:v>
                </c:pt>
                <c:pt idx="22072">
                  <c:v>1.6141010000000001E-5</c:v>
                </c:pt>
                <c:pt idx="22073">
                  <c:v>1.6140240000000001E-5</c:v>
                </c:pt>
                <c:pt idx="22074">
                  <c:v>1.6139429999999999E-5</c:v>
                </c:pt>
                <c:pt idx="22075">
                  <c:v>1.6138740000000001E-5</c:v>
                </c:pt>
                <c:pt idx="22076">
                  <c:v>1.6138069999999998E-5</c:v>
                </c:pt>
                <c:pt idx="22077">
                  <c:v>1.6137340000000002E-5</c:v>
                </c:pt>
                <c:pt idx="22078">
                  <c:v>1.6136370000000001E-5</c:v>
                </c:pt>
                <c:pt idx="22079">
                  <c:v>1.6135749999999999E-5</c:v>
                </c:pt>
                <c:pt idx="22080">
                  <c:v>1.6135019999999999E-5</c:v>
                </c:pt>
                <c:pt idx="22081">
                  <c:v>1.6134530000000002E-5</c:v>
                </c:pt>
                <c:pt idx="22082">
                  <c:v>1.6133660000000002E-5</c:v>
                </c:pt>
                <c:pt idx="22083">
                  <c:v>1.6132789999999998E-5</c:v>
                </c:pt>
                <c:pt idx="22084">
                  <c:v>1.6132000000000001E-5</c:v>
                </c:pt>
                <c:pt idx="22085">
                  <c:v>1.613131E-5</c:v>
                </c:pt>
                <c:pt idx="22086">
                  <c:v>1.6130709999999999E-5</c:v>
                </c:pt>
                <c:pt idx="22087">
                  <c:v>1.6129970000000001E-5</c:v>
                </c:pt>
                <c:pt idx="22088">
                  <c:v>1.613673E-5</c:v>
                </c:pt>
                <c:pt idx="22089">
                  <c:v>1.6146259999999999E-5</c:v>
                </c:pt>
                <c:pt idx="22090">
                  <c:v>1.6145239999999999E-5</c:v>
                </c:pt>
                <c:pt idx="22091">
                  <c:v>1.6144360000000001E-5</c:v>
                </c:pt>
                <c:pt idx="22092">
                  <c:v>1.6143480000000001E-5</c:v>
                </c:pt>
                <c:pt idx="22093">
                  <c:v>1.614265E-5</c:v>
                </c:pt>
                <c:pt idx="22094">
                  <c:v>1.6141749999999998E-5</c:v>
                </c:pt>
                <c:pt idx="22095">
                  <c:v>1.6140789999999999E-5</c:v>
                </c:pt>
                <c:pt idx="22096">
                  <c:v>1.6140009999999999E-5</c:v>
                </c:pt>
                <c:pt idx="22097">
                  <c:v>1.61392E-5</c:v>
                </c:pt>
                <c:pt idx="22098">
                  <c:v>1.6138319999999999E-5</c:v>
                </c:pt>
                <c:pt idx="22099">
                  <c:v>1.6137580000000001E-5</c:v>
                </c:pt>
                <c:pt idx="22100">
                  <c:v>1.6136859999999999E-5</c:v>
                </c:pt>
                <c:pt idx="22101">
                  <c:v>1.61362E-5</c:v>
                </c:pt>
                <c:pt idx="22102">
                  <c:v>1.613538E-5</c:v>
                </c:pt>
                <c:pt idx="22103">
                  <c:v>1.61346E-5</c:v>
                </c:pt>
                <c:pt idx="22104">
                  <c:v>1.6133800000000001E-5</c:v>
                </c:pt>
                <c:pt idx="22105">
                  <c:v>1.6132939999999999E-5</c:v>
                </c:pt>
                <c:pt idx="22106">
                  <c:v>1.6132269999999999E-5</c:v>
                </c:pt>
                <c:pt idx="22107">
                  <c:v>1.613151E-5</c:v>
                </c:pt>
                <c:pt idx="22108">
                  <c:v>1.6130719999999999E-5</c:v>
                </c:pt>
                <c:pt idx="22109">
                  <c:v>1.6130120000000001E-5</c:v>
                </c:pt>
                <c:pt idx="22110">
                  <c:v>1.612942E-5</c:v>
                </c:pt>
                <c:pt idx="22111">
                  <c:v>1.61285E-5</c:v>
                </c:pt>
                <c:pt idx="22112">
                  <c:v>1.6127840000000001E-5</c:v>
                </c:pt>
                <c:pt idx="22113">
                  <c:v>1.61271E-5</c:v>
                </c:pt>
                <c:pt idx="22114">
                  <c:v>1.6126090000000001E-5</c:v>
                </c:pt>
                <c:pt idx="22115">
                  <c:v>1.6125669999999998E-5</c:v>
                </c:pt>
                <c:pt idx="22116">
                  <c:v>1.6124809999999999E-5</c:v>
                </c:pt>
                <c:pt idx="22117">
                  <c:v>1.612414E-5</c:v>
                </c:pt>
                <c:pt idx="22118">
                  <c:v>1.612351E-5</c:v>
                </c:pt>
                <c:pt idx="22119">
                  <c:v>1.6122650000000001E-5</c:v>
                </c:pt>
                <c:pt idx="22120">
                  <c:v>1.612191E-5</c:v>
                </c:pt>
                <c:pt idx="22121">
                  <c:v>1.612109E-5</c:v>
                </c:pt>
                <c:pt idx="22122">
                  <c:v>1.6120380000000001E-5</c:v>
                </c:pt>
                <c:pt idx="22123">
                  <c:v>1.6119510000000001E-5</c:v>
                </c:pt>
                <c:pt idx="22124">
                  <c:v>1.6118920000000001E-5</c:v>
                </c:pt>
                <c:pt idx="22125">
                  <c:v>1.6118219999999999E-5</c:v>
                </c:pt>
                <c:pt idx="22126">
                  <c:v>1.611755E-5</c:v>
                </c:pt>
                <c:pt idx="22127">
                  <c:v>1.611668E-5</c:v>
                </c:pt>
                <c:pt idx="22128">
                  <c:v>1.6115920000000001E-5</c:v>
                </c:pt>
                <c:pt idx="22129">
                  <c:v>1.6115100000000001E-5</c:v>
                </c:pt>
                <c:pt idx="22130">
                  <c:v>1.611441E-5</c:v>
                </c:pt>
                <c:pt idx="22131">
                  <c:v>1.6113609999999998E-5</c:v>
                </c:pt>
                <c:pt idx="22132">
                  <c:v>1.6112839999999999E-5</c:v>
                </c:pt>
                <c:pt idx="22133">
                  <c:v>1.6112159999999999E-5</c:v>
                </c:pt>
                <c:pt idx="22134">
                  <c:v>1.611146E-5</c:v>
                </c:pt>
                <c:pt idx="22135">
                  <c:v>1.6110619999999999E-5</c:v>
                </c:pt>
                <c:pt idx="22136">
                  <c:v>1.6110110000000001E-5</c:v>
                </c:pt>
                <c:pt idx="22137">
                  <c:v>1.6109169999999999E-5</c:v>
                </c:pt>
                <c:pt idx="22138">
                  <c:v>1.610841E-5</c:v>
                </c:pt>
                <c:pt idx="22139">
                  <c:v>1.6107659999999999E-5</c:v>
                </c:pt>
                <c:pt idx="22140">
                  <c:v>1.6107110000000001E-5</c:v>
                </c:pt>
                <c:pt idx="22141">
                  <c:v>1.6106409999999999E-5</c:v>
                </c:pt>
                <c:pt idx="22142">
                  <c:v>1.610555E-5</c:v>
                </c:pt>
                <c:pt idx="22143">
                  <c:v>1.610472E-5</c:v>
                </c:pt>
                <c:pt idx="22144">
                  <c:v>1.6104100000000001E-5</c:v>
                </c:pt>
                <c:pt idx="22145">
                  <c:v>1.6103449999999999E-5</c:v>
                </c:pt>
                <c:pt idx="22146">
                  <c:v>1.6102719999999999E-5</c:v>
                </c:pt>
                <c:pt idx="22147">
                  <c:v>1.6101970000000001E-5</c:v>
                </c:pt>
                <c:pt idx="22148">
                  <c:v>1.6101050000000001E-5</c:v>
                </c:pt>
                <c:pt idx="22149">
                  <c:v>1.6100420000000001E-5</c:v>
                </c:pt>
                <c:pt idx="22150">
                  <c:v>1.609969E-5</c:v>
                </c:pt>
                <c:pt idx="22151">
                  <c:v>1.6099030000000002E-5</c:v>
                </c:pt>
                <c:pt idx="22152">
                  <c:v>1.609842E-5</c:v>
                </c:pt>
                <c:pt idx="22153">
                  <c:v>1.6097489999999999E-5</c:v>
                </c:pt>
                <c:pt idx="22154">
                  <c:v>1.6096659999999998E-5</c:v>
                </c:pt>
                <c:pt idx="22155">
                  <c:v>1.6096E-5</c:v>
                </c:pt>
                <c:pt idx="22156">
                  <c:v>1.6095290000000001E-5</c:v>
                </c:pt>
                <c:pt idx="22157">
                  <c:v>1.6094579999999999E-5</c:v>
                </c:pt>
                <c:pt idx="22158">
                  <c:v>1.609383E-5</c:v>
                </c:pt>
                <c:pt idx="22159">
                  <c:v>1.6093120000000002E-5</c:v>
                </c:pt>
                <c:pt idx="22160">
                  <c:v>1.609247E-5</c:v>
                </c:pt>
                <c:pt idx="22161">
                  <c:v>1.609164E-5</c:v>
                </c:pt>
                <c:pt idx="22162">
                  <c:v>1.609092E-5</c:v>
                </c:pt>
                <c:pt idx="22163">
                  <c:v>1.6090179999999999E-5</c:v>
                </c:pt>
                <c:pt idx="22164">
                  <c:v>1.6089449999999999E-5</c:v>
                </c:pt>
                <c:pt idx="22165">
                  <c:v>1.608869E-5</c:v>
                </c:pt>
                <c:pt idx="22166">
                  <c:v>1.6088070000000001E-5</c:v>
                </c:pt>
                <c:pt idx="22167">
                  <c:v>1.6087250000000001E-5</c:v>
                </c:pt>
                <c:pt idx="22168">
                  <c:v>1.6086570000000001E-5</c:v>
                </c:pt>
                <c:pt idx="22169">
                  <c:v>1.6085850000000001E-5</c:v>
                </c:pt>
                <c:pt idx="22170">
                  <c:v>1.608506E-5</c:v>
                </c:pt>
                <c:pt idx="22171">
                  <c:v>1.6084319999999999E-5</c:v>
                </c:pt>
                <c:pt idx="22172">
                  <c:v>1.6083679999999998E-5</c:v>
                </c:pt>
                <c:pt idx="22173">
                  <c:v>1.6082990000000001E-5</c:v>
                </c:pt>
                <c:pt idx="22174">
                  <c:v>1.6082279999999999E-5</c:v>
                </c:pt>
                <c:pt idx="22175">
                  <c:v>1.6081390000000001E-5</c:v>
                </c:pt>
                <c:pt idx="22176">
                  <c:v>1.6080660000000001E-5</c:v>
                </c:pt>
                <c:pt idx="22177">
                  <c:v>1.608002E-5</c:v>
                </c:pt>
                <c:pt idx="22178">
                  <c:v>1.6079139999999999E-5</c:v>
                </c:pt>
                <c:pt idx="22179">
                  <c:v>1.607857E-5</c:v>
                </c:pt>
                <c:pt idx="22180">
                  <c:v>1.6077760000000001E-5</c:v>
                </c:pt>
                <c:pt idx="22181">
                  <c:v>1.607716E-5</c:v>
                </c:pt>
                <c:pt idx="22182">
                  <c:v>1.607639E-5</c:v>
                </c:pt>
                <c:pt idx="22183">
                  <c:v>1.6075540000000002E-5</c:v>
                </c:pt>
                <c:pt idx="22184">
                  <c:v>1.6074729999999999E-5</c:v>
                </c:pt>
                <c:pt idx="22185">
                  <c:v>1.607416E-5</c:v>
                </c:pt>
                <c:pt idx="22186">
                  <c:v>1.607338E-5</c:v>
                </c:pt>
                <c:pt idx="22187">
                  <c:v>1.6072620000000001E-5</c:v>
                </c:pt>
                <c:pt idx="22188">
                  <c:v>1.607184E-5</c:v>
                </c:pt>
                <c:pt idx="22189">
                  <c:v>1.6071239999999999E-5</c:v>
                </c:pt>
                <c:pt idx="22190">
                  <c:v>1.6070450000000001E-5</c:v>
                </c:pt>
                <c:pt idx="22191">
                  <c:v>1.6069839999999999E-5</c:v>
                </c:pt>
                <c:pt idx="22192">
                  <c:v>1.606903E-5</c:v>
                </c:pt>
                <c:pt idx="22193">
                  <c:v>1.606821E-5</c:v>
                </c:pt>
                <c:pt idx="22194">
                  <c:v>1.6067369999999999E-5</c:v>
                </c:pt>
                <c:pt idx="22195">
                  <c:v>1.6066779999999999E-5</c:v>
                </c:pt>
                <c:pt idx="22196">
                  <c:v>1.606602E-5</c:v>
                </c:pt>
                <c:pt idx="22197">
                  <c:v>1.6065370000000002E-5</c:v>
                </c:pt>
                <c:pt idx="22198">
                  <c:v>1.6064549999999999E-5</c:v>
                </c:pt>
                <c:pt idx="22199">
                  <c:v>1.606384E-5</c:v>
                </c:pt>
                <c:pt idx="22200">
                  <c:v>1.606288E-5</c:v>
                </c:pt>
                <c:pt idx="22201">
                  <c:v>1.6062379999999999E-5</c:v>
                </c:pt>
                <c:pt idx="22202">
                  <c:v>1.6061530000000001E-5</c:v>
                </c:pt>
                <c:pt idx="22203">
                  <c:v>1.606089E-5</c:v>
                </c:pt>
                <c:pt idx="22204">
                  <c:v>1.6060080000000001E-5</c:v>
                </c:pt>
                <c:pt idx="22205">
                  <c:v>1.605924E-5</c:v>
                </c:pt>
                <c:pt idx="22206">
                  <c:v>1.6058490000000001E-5</c:v>
                </c:pt>
                <c:pt idx="22207">
                  <c:v>1.605789E-5</c:v>
                </c:pt>
                <c:pt idx="22208">
                  <c:v>1.6057039999999998E-5</c:v>
                </c:pt>
                <c:pt idx="22209">
                  <c:v>1.6056329999999999E-5</c:v>
                </c:pt>
                <c:pt idx="22210">
                  <c:v>1.6055670000000001E-5</c:v>
                </c:pt>
                <c:pt idx="22211">
                  <c:v>1.6054869999999999E-5</c:v>
                </c:pt>
                <c:pt idx="22212">
                  <c:v>1.605421E-5</c:v>
                </c:pt>
                <c:pt idx="22213">
                  <c:v>1.6053469999999999E-5</c:v>
                </c:pt>
                <c:pt idx="22214">
                  <c:v>1.60527E-5</c:v>
                </c:pt>
                <c:pt idx="22215">
                  <c:v>1.6051950000000001E-5</c:v>
                </c:pt>
                <c:pt idx="22216">
                  <c:v>1.6051229999999998E-5</c:v>
                </c:pt>
                <c:pt idx="22217">
                  <c:v>1.6050500000000002E-5</c:v>
                </c:pt>
                <c:pt idx="22218">
                  <c:v>1.6049670000000001E-5</c:v>
                </c:pt>
                <c:pt idx="22219">
                  <c:v>1.604893E-5</c:v>
                </c:pt>
                <c:pt idx="22220">
                  <c:v>1.604825E-5</c:v>
                </c:pt>
                <c:pt idx="22221">
                  <c:v>1.6047609999999999E-5</c:v>
                </c:pt>
                <c:pt idx="22222">
                  <c:v>1.604679E-5</c:v>
                </c:pt>
                <c:pt idx="22223">
                  <c:v>1.604598E-5</c:v>
                </c:pt>
                <c:pt idx="22224">
                  <c:v>1.6045179999999999E-5</c:v>
                </c:pt>
                <c:pt idx="22225">
                  <c:v>1.6044409999999999E-5</c:v>
                </c:pt>
                <c:pt idx="22226">
                  <c:v>1.60437E-5</c:v>
                </c:pt>
                <c:pt idx="22227">
                  <c:v>1.604307E-5</c:v>
                </c:pt>
                <c:pt idx="22228">
                  <c:v>1.604229E-5</c:v>
                </c:pt>
                <c:pt idx="22229">
                  <c:v>1.6041499999999999E-5</c:v>
                </c:pt>
                <c:pt idx="22230">
                  <c:v>1.604094E-5</c:v>
                </c:pt>
                <c:pt idx="22231">
                  <c:v>1.6040030000000001E-5</c:v>
                </c:pt>
                <c:pt idx="22232">
                  <c:v>1.6039250000000001E-5</c:v>
                </c:pt>
                <c:pt idx="22233">
                  <c:v>1.603847E-5</c:v>
                </c:pt>
                <c:pt idx="22234">
                  <c:v>1.6037800000000001E-5</c:v>
                </c:pt>
                <c:pt idx="22235">
                  <c:v>1.603706E-5</c:v>
                </c:pt>
                <c:pt idx="22236">
                  <c:v>1.603638E-5</c:v>
                </c:pt>
                <c:pt idx="22237">
                  <c:v>1.6035499999999999E-5</c:v>
                </c:pt>
                <c:pt idx="22238">
                  <c:v>1.603478E-5</c:v>
                </c:pt>
                <c:pt idx="22239">
                  <c:v>1.603411E-5</c:v>
                </c:pt>
                <c:pt idx="22240">
                  <c:v>1.6033409999999999E-5</c:v>
                </c:pt>
                <c:pt idx="22241">
                  <c:v>1.6032520000000001E-5</c:v>
                </c:pt>
                <c:pt idx="22242">
                  <c:v>1.603183E-5</c:v>
                </c:pt>
                <c:pt idx="22243">
                  <c:v>1.6030889999999999E-5</c:v>
                </c:pt>
                <c:pt idx="22244">
                  <c:v>1.6030309999999999E-5</c:v>
                </c:pt>
                <c:pt idx="22245">
                  <c:v>1.6029539999999999E-5</c:v>
                </c:pt>
                <c:pt idx="22246">
                  <c:v>1.6028800000000001E-5</c:v>
                </c:pt>
                <c:pt idx="22247">
                  <c:v>1.6035910000000001E-5</c:v>
                </c:pt>
                <c:pt idx="22248">
                  <c:v>1.6046030000000001E-5</c:v>
                </c:pt>
                <c:pt idx="22249">
                  <c:v>1.604491E-5</c:v>
                </c:pt>
                <c:pt idx="22250">
                  <c:v>1.6044000000000001E-5</c:v>
                </c:pt>
                <c:pt idx="22251">
                  <c:v>1.6043180000000001E-5</c:v>
                </c:pt>
                <c:pt idx="22252">
                  <c:v>1.604219E-5</c:v>
                </c:pt>
                <c:pt idx="22253">
                  <c:v>1.604133E-5</c:v>
                </c:pt>
                <c:pt idx="22254">
                  <c:v>1.6040439999999999E-5</c:v>
                </c:pt>
                <c:pt idx="22255">
                  <c:v>1.603953E-5</c:v>
                </c:pt>
                <c:pt idx="22256">
                  <c:v>1.6038599999999999E-5</c:v>
                </c:pt>
                <c:pt idx="22257">
                  <c:v>1.6037819999999999E-5</c:v>
                </c:pt>
                <c:pt idx="22258">
                  <c:v>1.6036989999999998E-5</c:v>
                </c:pt>
                <c:pt idx="22259">
                  <c:v>1.603628E-5</c:v>
                </c:pt>
                <c:pt idx="22260">
                  <c:v>1.603542E-5</c:v>
                </c:pt>
                <c:pt idx="22261">
                  <c:v>1.6034529999999999E-5</c:v>
                </c:pt>
                <c:pt idx="22262">
                  <c:v>1.6033780000000001E-5</c:v>
                </c:pt>
                <c:pt idx="22263">
                  <c:v>1.6032969999999998E-5</c:v>
                </c:pt>
                <c:pt idx="22264">
                  <c:v>1.6032209999999999E-5</c:v>
                </c:pt>
                <c:pt idx="22265">
                  <c:v>1.6031460000000001E-5</c:v>
                </c:pt>
                <c:pt idx="22266">
                  <c:v>1.603067E-5</c:v>
                </c:pt>
                <c:pt idx="22267">
                  <c:v>1.6029820000000002E-5</c:v>
                </c:pt>
                <c:pt idx="22268">
                  <c:v>1.6029049999999999E-5</c:v>
                </c:pt>
                <c:pt idx="22269">
                  <c:v>1.6028329999999999E-5</c:v>
                </c:pt>
                <c:pt idx="22270">
                  <c:v>1.6027499999999999E-5</c:v>
                </c:pt>
                <c:pt idx="22271">
                  <c:v>1.602679E-5</c:v>
                </c:pt>
                <c:pt idx="22272">
                  <c:v>1.6026080000000001E-5</c:v>
                </c:pt>
                <c:pt idx="22273">
                  <c:v>1.6025160000000001E-5</c:v>
                </c:pt>
                <c:pt idx="22274">
                  <c:v>1.602457E-5</c:v>
                </c:pt>
                <c:pt idx="22275">
                  <c:v>1.6023769999999999E-5</c:v>
                </c:pt>
                <c:pt idx="22276">
                  <c:v>1.602306E-5</c:v>
                </c:pt>
                <c:pt idx="22277">
                  <c:v>1.602238E-5</c:v>
                </c:pt>
                <c:pt idx="22278">
                  <c:v>1.602147E-5</c:v>
                </c:pt>
                <c:pt idx="22279">
                  <c:v>1.6020769999999999E-5</c:v>
                </c:pt>
                <c:pt idx="22280">
                  <c:v>1.6020039999999998E-5</c:v>
                </c:pt>
                <c:pt idx="22281">
                  <c:v>1.601928E-5</c:v>
                </c:pt>
                <c:pt idx="22282">
                  <c:v>1.6018390000000002E-5</c:v>
                </c:pt>
                <c:pt idx="22283">
                  <c:v>1.6017669999999999E-5</c:v>
                </c:pt>
                <c:pt idx="22284">
                  <c:v>1.6016939999999998E-5</c:v>
                </c:pt>
                <c:pt idx="22285">
                  <c:v>1.6016060000000001E-5</c:v>
                </c:pt>
                <c:pt idx="22286">
                  <c:v>1.6015439999999999E-5</c:v>
                </c:pt>
                <c:pt idx="22287">
                  <c:v>1.6014669999999999E-5</c:v>
                </c:pt>
                <c:pt idx="22288">
                  <c:v>1.601376E-5</c:v>
                </c:pt>
                <c:pt idx="22289">
                  <c:v>1.6013069999999999E-5</c:v>
                </c:pt>
                <c:pt idx="22290">
                  <c:v>1.6012389999999999E-5</c:v>
                </c:pt>
                <c:pt idx="22291">
                  <c:v>1.6011669999999999E-5</c:v>
                </c:pt>
                <c:pt idx="22292">
                  <c:v>1.6010899999999999E-5</c:v>
                </c:pt>
                <c:pt idx="22293">
                  <c:v>1.6010100000000001E-5</c:v>
                </c:pt>
                <c:pt idx="22294">
                  <c:v>1.600946E-5</c:v>
                </c:pt>
                <c:pt idx="22295">
                  <c:v>1.6008750000000002E-5</c:v>
                </c:pt>
                <c:pt idx="22296">
                  <c:v>1.6007880000000002E-5</c:v>
                </c:pt>
                <c:pt idx="22297">
                  <c:v>1.6007250000000002E-5</c:v>
                </c:pt>
                <c:pt idx="22298">
                  <c:v>1.6006460000000001E-5</c:v>
                </c:pt>
                <c:pt idx="22299">
                  <c:v>1.600563E-5</c:v>
                </c:pt>
                <c:pt idx="22300">
                  <c:v>1.6005020000000001E-5</c:v>
                </c:pt>
                <c:pt idx="22301">
                  <c:v>1.6004059999999999E-5</c:v>
                </c:pt>
                <c:pt idx="22302">
                  <c:v>1.6003379999999999E-5</c:v>
                </c:pt>
                <c:pt idx="22303">
                  <c:v>1.600272E-5</c:v>
                </c:pt>
                <c:pt idx="22304">
                  <c:v>1.6001789999999999E-5</c:v>
                </c:pt>
                <c:pt idx="22305">
                  <c:v>1.6001050000000002E-5</c:v>
                </c:pt>
                <c:pt idx="22306">
                  <c:v>1.6000370000000001E-5</c:v>
                </c:pt>
                <c:pt idx="22307">
                  <c:v>1.5999680000000001E-5</c:v>
                </c:pt>
                <c:pt idx="22308">
                  <c:v>1.5998929999999999E-5</c:v>
                </c:pt>
                <c:pt idx="22309">
                  <c:v>1.5998249999999999E-5</c:v>
                </c:pt>
                <c:pt idx="22310">
                  <c:v>1.5997429999999999E-5</c:v>
                </c:pt>
                <c:pt idx="22311">
                  <c:v>1.5996780000000001E-5</c:v>
                </c:pt>
                <c:pt idx="22312">
                  <c:v>1.5996019999999999E-5</c:v>
                </c:pt>
                <c:pt idx="22313">
                  <c:v>1.5995149999999999E-5</c:v>
                </c:pt>
                <c:pt idx="22314">
                  <c:v>1.5994519999999999E-5</c:v>
                </c:pt>
                <c:pt idx="22315">
                  <c:v>1.5993789999999999E-5</c:v>
                </c:pt>
                <c:pt idx="22316">
                  <c:v>1.5992879999999999E-5</c:v>
                </c:pt>
                <c:pt idx="22317">
                  <c:v>1.5992099999999999E-5</c:v>
                </c:pt>
                <c:pt idx="22318">
                  <c:v>1.599149E-5</c:v>
                </c:pt>
                <c:pt idx="22319">
                  <c:v>1.599085E-5</c:v>
                </c:pt>
                <c:pt idx="22320">
                  <c:v>1.5989969999999999E-5</c:v>
                </c:pt>
                <c:pt idx="22321">
                  <c:v>1.59893E-5</c:v>
                </c:pt>
                <c:pt idx="22322">
                  <c:v>1.5988509999999998E-5</c:v>
                </c:pt>
                <c:pt idx="22323">
                  <c:v>1.5987739999999999E-5</c:v>
                </c:pt>
                <c:pt idx="22324">
                  <c:v>1.5987100000000001E-5</c:v>
                </c:pt>
                <c:pt idx="22325">
                  <c:v>1.5986270000000001E-5</c:v>
                </c:pt>
                <c:pt idx="22326">
                  <c:v>1.5985519999999999E-5</c:v>
                </c:pt>
                <c:pt idx="22327">
                  <c:v>1.5984860000000001E-5</c:v>
                </c:pt>
                <c:pt idx="22328">
                  <c:v>1.5984009999999999E-5</c:v>
                </c:pt>
                <c:pt idx="22329">
                  <c:v>1.598335E-5</c:v>
                </c:pt>
                <c:pt idx="22330">
                  <c:v>1.5982609999999999E-5</c:v>
                </c:pt>
                <c:pt idx="22331">
                  <c:v>1.5981929999999999E-5</c:v>
                </c:pt>
                <c:pt idx="22332">
                  <c:v>1.5981109999999999E-5</c:v>
                </c:pt>
                <c:pt idx="22333">
                  <c:v>1.5980370000000002E-5</c:v>
                </c:pt>
                <c:pt idx="22334">
                  <c:v>1.5979490000000001E-5</c:v>
                </c:pt>
                <c:pt idx="22335">
                  <c:v>1.597879E-5</c:v>
                </c:pt>
                <c:pt idx="22336">
                  <c:v>1.5978099999999999E-5</c:v>
                </c:pt>
                <c:pt idx="22337">
                  <c:v>1.5977369999999998E-5</c:v>
                </c:pt>
                <c:pt idx="22338">
                  <c:v>1.597667E-5</c:v>
                </c:pt>
                <c:pt idx="22339">
                  <c:v>1.597594E-5</c:v>
                </c:pt>
                <c:pt idx="22340">
                  <c:v>1.5974999999999999E-5</c:v>
                </c:pt>
                <c:pt idx="22341">
                  <c:v>1.597425E-5</c:v>
                </c:pt>
                <c:pt idx="22342">
                  <c:v>1.597356E-5</c:v>
                </c:pt>
                <c:pt idx="22343">
                  <c:v>1.5972810000000001E-5</c:v>
                </c:pt>
                <c:pt idx="22344">
                  <c:v>1.5972220000000001E-5</c:v>
                </c:pt>
                <c:pt idx="22345">
                  <c:v>1.597138E-5</c:v>
                </c:pt>
                <c:pt idx="22346">
                  <c:v>1.5970620000000001E-5</c:v>
                </c:pt>
                <c:pt idx="22347">
                  <c:v>1.5969760000000001E-5</c:v>
                </c:pt>
                <c:pt idx="22348">
                  <c:v>1.5969170000000001E-5</c:v>
                </c:pt>
                <c:pt idx="22349">
                  <c:v>1.596838E-5</c:v>
                </c:pt>
                <c:pt idx="22350">
                  <c:v>1.5967739999999999E-5</c:v>
                </c:pt>
                <c:pt idx="22351">
                  <c:v>1.5966859999999998E-5</c:v>
                </c:pt>
                <c:pt idx="22352">
                  <c:v>1.596606E-5</c:v>
                </c:pt>
                <c:pt idx="22353">
                  <c:v>1.5965309999999998E-5</c:v>
                </c:pt>
                <c:pt idx="22354">
                  <c:v>1.5964670000000001E-5</c:v>
                </c:pt>
                <c:pt idx="22355">
                  <c:v>1.596403E-5</c:v>
                </c:pt>
                <c:pt idx="22356">
                  <c:v>1.5963239999999999E-5</c:v>
                </c:pt>
                <c:pt idx="22357">
                  <c:v>1.5962409999999999E-5</c:v>
                </c:pt>
                <c:pt idx="22358">
                  <c:v>1.5961729999999999E-5</c:v>
                </c:pt>
                <c:pt idx="22359">
                  <c:v>1.5960959999999999E-5</c:v>
                </c:pt>
                <c:pt idx="22360">
                  <c:v>1.596015E-5</c:v>
                </c:pt>
                <c:pt idx="22361">
                  <c:v>1.5959340000000001E-5</c:v>
                </c:pt>
                <c:pt idx="22362">
                  <c:v>1.5958620000000001E-5</c:v>
                </c:pt>
                <c:pt idx="22363">
                  <c:v>1.5957949999999999E-5</c:v>
                </c:pt>
                <c:pt idx="22364">
                  <c:v>1.5957260000000001E-5</c:v>
                </c:pt>
                <c:pt idx="22365">
                  <c:v>1.5956299999999998E-5</c:v>
                </c:pt>
                <c:pt idx="22366">
                  <c:v>1.59556E-5</c:v>
                </c:pt>
                <c:pt idx="22367">
                  <c:v>1.5954949999999999E-5</c:v>
                </c:pt>
                <c:pt idx="22368">
                  <c:v>1.595405E-5</c:v>
                </c:pt>
                <c:pt idx="22369">
                  <c:v>1.5953340000000001E-5</c:v>
                </c:pt>
                <c:pt idx="22370">
                  <c:v>1.5952619999999998E-5</c:v>
                </c:pt>
                <c:pt idx="22371">
                  <c:v>1.595172E-5</c:v>
                </c:pt>
                <c:pt idx="22372">
                  <c:v>1.5951119999999998E-5</c:v>
                </c:pt>
                <c:pt idx="22373">
                  <c:v>1.5950430000000001E-5</c:v>
                </c:pt>
                <c:pt idx="22374">
                  <c:v>1.594964E-5</c:v>
                </c:pt>
                <c:pt idx="22375">
                  <c:v>1.594887E-5</c:v>
                </c:pt>
                <c:pt idx="22376">
                  <c:v>1.5948200000000001E-5</c:v>
                </c:pt>
                <c:pt idx="22377">
                  <c:v>1.594746E-5</c:v>
                </c:pt>
                <c:pt idx="22378">
                  <c:v>1.5946619999999999E-5</c:v>
                </c:pt>
                <c:pt idx="22379">
                  <c:v>1.5945880000000001E-5</c:v>
                </c:pt>
                <c:pt idx="22380">
                  <c:v>1.5945219999999999E-5</c:v>
                </c:pt>
                <c:pt idx="22381">
                  <c:v>1.5944530000000002E-5</c:v>
                </c:pt>
                <c:pt idx="22382">
                  <c:v>1.5943790000000001E-5</c:v>
                </c:pt>
                <c:pt idx="22383">
                  <c:v>1.594286E-5</c:v>
                </c:pt>
                <c:pt idx="22384">
                  <c:v>1.5942150000000001E-5</c:v>
                </c:pt>
                <c:pt idx="22385">
                  <c:v>1.59414E-5</c:v>
                </c:pt>
                <c:pt idx="22386">
                  <c:v>1.5940759999999999E-5</c:v>
                </c:pt>
                <c:pt idx="22387">
                  <c:v>1.5940029999999999E-5</c:v>
                </c:pt>
                <c:pt idx="22388">
                  <c:v>1.5939090000000001E-5</c:v>
                </c:pt>
                <c:pt idx="22389">
                  <c:v>1.5938389999999999E-5</c:v>
                </c:pt>
                <c:pt idx="22390">
                  <c:v>1.5937659999999999E-5</c:v>
                </c:pt>
                <c:pt idx="22391">
                  <c:v>1.5936870000000001E-5</c:v>
                </c:pt>
                <c:pt idx="22392">
                  <c:v>1.5936200000000002E-5</c:v>
                </c:pt>
                <c:pt idx="22393">
                  <c:v>1.5935420000000001E-5</c:v>
                </c:pt>
                <c:pt idx="22394">
                  <c:v>1.5934550000000001E-5</c:v>
                </c:pt>
                <c:pt idx="22395">
                  <c:v>1.5933960000000001E-5</c:v>
                </c:pt>
                <c:pt idx="22396">
                  <c:v>1.5933159999999999E-5</c:v>
                </c:pt>
                <c:pt idx="22397">
                  <c:v>1.5932470000000002E-5</c:v>
                </c:pt>
                <c:pt idx="22398">
                  <c:v>1.5931590000000001E-5</c:v>
                </c:pt>
                <c:pt idx="22399">
                  <c:v>1.59309E-5</c:v>
                </c:pt>
                <c:pt idx="22400">
                  <c:v>1.5930009999999999E-5</c:v>
                </c:pt>
                <c:pt idx="22401">
                  <c:v>1.5929320000000002E-5</c:v>
                </c:pt>
                <c:pt idx="22402">
                  <c:v>1.5928540000000001E-5</c:v>
                </c:pt>
                <c:pt idx="22403">
                  <c:v>1.5927729999999999E-5</c:v>
                </c:pt>
                <c:pt idx="22404">
                  <c:v>1.592702E-5</c:v>
                </c:pt>
                <c:pt idx="22405">
                  <c:v>1.59263E-5</c:v>
                </c:pt>
                <c:pt idx="22406">
                  <c:v>1.592537E-5</c:v>
                </c:pt>
                <c:pt idx="22407">
                  <c:v>1.5924539999999999E-5</c:v>
                </c:pt>
                <c:pt idx="22408">
                  <c:v>1.5923899999999998E-5</c:v>
                </c:pt>
                <c:pt idx="22409">
                  <c:v>1.5923139999999999E-5</c:v>
                </c:pt>
                <c:pt idx="22410">
                  <c:v>1.5922409999999999E-5</c:v>
                </c:pt>
                <c:pt idx="22411">
                  <c:v>1.592165E-5</c:v>
                </c:pt>
                <c:pt idx="22412">
                  <c:v>1.5920890000000001E-5</c:v>
                </c:pt>
                <c:pt idx="22413">
                  <c:v>1.5920039999999999E-5</c:v>
                </c:pt>
                <c:pt idx="22414">
                  <c:v>1.5919330000000001E-5</c:v>
                </c:pt>
                <c:pt idx="22415">
                  <c:v>1.591864E-5</c:v>
                </c:pt>
                <c:pt idx="22416">
                  <c:v>1.591787E-5</c:v>
                </c:pt>
                <c:pt idx="22417">
                  <c:v>1.5917210000000001E-5</c:v>
                </c:pt>
                <c:pt idx="22418">
                  <c:v>1.5916140000000001E-5</c:v>
                </c:pt>
                <c:pt idx="22419">
                  <c:v>1.592368E-5</c:v>
                </c:pt>
                <c:pt idx="22420">
                  <c:v>1.593443E-5</c:v>
                </c:pt>
                <c:pt idx="22421">
                  <c:v>1.5933380000000001E-5</c:v>
                </c:pt>
                <c:pt idx="22422">
                  <c:v>1.59323E-5</c:v>
                </c:pt>
                <c:pt idx="22423">
                  <c:v>1.5931459999999999E-5</c:v>
                </c:pt>
                <c:pt idx="22424">
                  <c:v>1.59306E-5</c:v>
                </c:pt>
                <c:pt idx="22425">
                  <c:v>1.5929660000000002E-5</c:v>
                </c:pt>
                <c:pt idx="22426">
                  <c:v>1.592862E-5</c:v>
                </c:pt>
                <c:pt idx="22427">
                  <c:v>1.5927729999999999E-5</c:v>
                </c:pt>
                <c:pt idx="22428">
                  <c:v>1.5926909999999999E-5</c:v>
                </c:pt>
                <c:pt idx="22429">
                  <c:v>1.5925970000000001E-5</c:v>
                </c:pt>
                <c:pt idx="22430">
                  <c:v>1.5925190000000001E-5</c:v>
                </c:pt>
                <c:pt idx="22431">
                  <c:v>1.592445E-5</c:v>
                </c:pt>
                <c:pt idx="22432">
                  <c:v>1.5923460000000002E-5</c:v>
                </c:pt>
                <c:pt idx="22433">
                  <c:v>1.5922580000000001E-5</c:v>
                </c:pt>
                <c:pt idx="22434">
                  <c:v>1.5921819999999999E-5</c:v>
                </c:pt>
                <c:pt idx="22435">
                  <c:v>1.5921180000000001E-5</c:v>
                </c:pt>
                <c:pt idx="22436">
                  <c:v>1.592029E-5</c:v>
                </c:pt>
                <c:pt idx="22437">
                  <c:v>1.591952E-5</c:v>
                </c:pt>
                <c:pt idx="22438">
                  <c:v>1.5918710000000001E-5</c:v>
                </c:pt>
                <c:pt idx="22439">
                  <c:v>1.5917899999999999E-5</c:v>
                </c:pt>
                <c:pt idx="22440">
                  <c:v>1.591704E-5</c:v>
                </c:pt>
                <c:pt idx="22441">
                  <c:v>1.5916439999999998E-5</c:v>
                </c:pt>
                <c:pt idx="22442">
                  <c:v>1.591549E-5</c:v>
                </c:pt>
                <c:pt idx="22443">
                  <c:v>1.5914759999999999E-5</c:v>
                </c:pt>
                <c:pt idx="22444">
                  <c:v>1.5914E-5</c:v>
                </c:pt>
                <c:pt idx="22445">
                  <c:v>1.5913190000000001E-5</c:v>
                </c:pt>
                <c:pt idx="22446">
                  <c:v>1.5912419999999998E-5</c:v>
                </c:pt>
                <c:pt idx="22447">
                  <c:v>1.5911749999999999E-5</c:v>
                </c:pt>
                <c:pt idx="22448">
                  <c:v>1.5910860000000001E-5</c:v>
                </c:pt>
                <c:pt idx="22449">
                  <c:v>1.5909949999999998E-5</c:v>
                </c:pt>
                <c:pt idx="22450">
                  <c:v>1.5909369999999998E-5</c:v>
                </c:pt>
                <c:pt idx="22451">
                  <c:v>1.590862E-5</c:v>
                </c:pt>
                <c:pt idx="22452">
                  <c:v>1.590779E-5</c:v>
                </c:pt>
                <c:pt idx="22453">
                  <c:v>1.590688E-5</c:v>
                </c:pt>
                <c:pt idx="22454">
                  <c:v>1.5906310000000001E-5</c:v>
                </c:pt>
                <c:pt idx="22455">
                  <c:v>1.5905480000000001E-5</c:v>
                </c:pt>
                <c:pt idx="22456">
                  <c:v>1.5904679999999999E-5</c:v>
                </c:pt>
                <c:pt idx="22457">
                  <c:v>1.590387E-5</c:v>
                </c:pt>
                <c:pt idx="22458">
                  <c:v>1.5903110000000001E-5</c:v>
                </c:pt>
                <c:pt idx="22459">
                  <c:v>1.5902430000000001E-5</c:v>
                </c:pt>
                <c:pt idx="22460">
                  <c:v>1.5901570000000002E-5</c:v>
                </c:pt>
                <c:pt idx="22461">
                  <c:v>1.5900880000000001E-5</c:v>
                </c:pt>
                <c:pt idx="22462">
                  <c:v>1.59E-5</c:v>
                </c:pt>
                <c:pt idx="22463">
                  <c:v>1.5899299999999999E-5</c:v>
                </c:pt>
                <c:pt idx="22464">
                  <c:v>1.589855E-5</c:v>
                </c:pt>
                <c:pt idx="22465">
                  <c:v>1.5897809999999999E-5</c:v>
                </c:pt>
                <c:pt idx="22466">
                  <c:v>1.5897019999999998E-5</c:v>
                </c:pt>
                <c:pt idx="22467">
                  <c:v>1.5896230000000001E-5</c:v>
                </c:pt>
                <c:pt idx="22468">
                  <c:v>1.589545E-5</c:v>
                </c:pt>
                <c:pt idx="22469">
                  <c:v>1.589457E-5</c:v>
                </c:pt>
                <c:pt idx="22470">
                  <c:v>1.5893950000000001E-5</c:v>
                </c:pt>
                <c:pt idx="22471">
                  <c:v>1.5893159999999999E-5</c:v>
                </c:pt>
                <c:pt idx="22472">
                  <c:v>1.5892379999999999E-5</c:v>
                </c:pt>
                <c:pt idx="22473">
                  <c:v>1.5891690000000002E-5</c:v>
                </c:pt>
                <c:pt idx="22474">
                  <c:v>1.5890810000000001E-5</c:v>
                </c:pt>
                <c:pt idx="22475">
                  <c:v>1.5890030000000001E-5</c:v>
                </c:pt>
                <c:pt idx="22476">
                  <c:v>1.5889379999999999E-5</c:v>
                </c:pt>
                <c:pt idx="22477">
                  <c:v>1.588867E-5</c:v>
                </c:pt>
                <c:pt idx="22478">
                  <c:v>1.588789E-5</c:v>
                </c:pt>
                <c:pt idx="22479">
                  <c:v>1.5887080000000001E-5</c:v>
                </c:pt>
                <c:pt idx="22480">
                  <c:v>1.588638E-5</c:v>
                </c:pt>
                <c:pt idx="22481">
                  <c:v>1.588561E-5</c:v>
                </c:pt>
                <c:pt idx="22482">
                  <c:v>1.588474E-5</c:v>
                </c:pt>
                <c:pt idx="22483">
                  <c:v>1.5884089999999999E-5</c:v>
                </c:pt>
                <c:pt idx="22484">
                  <c:v>1.588338E-5</c:v>
                </c:pt>
                <c:pt idx="22485">
                  <c:v>1.5882549999999999E-5</c:v>
                </c:pt>
                <c:pt idx="22486">
                  <c:v>1.5881859999999998E-5</c:v>
                </c:pt>
                <c:pt idx="22487">
                  <c:v>1.5881030000000001E-5</c:v>
                </c:pt>
                <c:pt idx="22488">
                  <c:v>1.588019E-5</c:v>
                </c:pt>
                <c:pt idx="22489">
                  <c:v>1.5879520000000001E-5</c:v>
                </c:pt>
                <c:pt idx="22490">
                  <c:v>1.5878759999999998E-5</c:v>
                </c:pt>
                <c:pt idx="22491">
                  <c:v>1.587811E-5</c:v>
                </c:pt>
                <c:pt idx="22492">
                  <c:v>1.587723E-5</c:v>
                </c:pt>
                <c:pt idx="22493">
                  <c:v>1.5876539999999999E-5</c:v>
                </c:pt>
                <c:pt idx="22494">
                  <c:v>1.5875740000000001E-5</c:v>
                </c:pt>
                <c:pt idx="22495">
                  <c:v>1.5875070000000001E-5</c:v>
                </c:pt>
                <c:pt idx="22496">
                  <c:v>1.5874259999999999E-5</c:v>
                </c:pt>
                <c:pt idx="22497">
                  <c:v>1.587355E-5</c:v>
                </c:pt>
                <c:pt idx="22498">
                  <c:v>1.5872790000000001E-5</c:v>
                </c:pt>
                <c:pt idx="22499">
                  <c:v>1.5871830000000001E-5</c:v>
                </c:pt>
                <c:pt idx="22500">
                  <c:v>1.5871200000000001E-5</c:v>
                </c:pt>
                <c:pt idx="22501">
                  <c:v>1.5870420000000001E-5</c:v>
                </c:pt>
                <c:pt idx="22502">
                  <c:v>1.5869690000000001E-5</c:v>
                </c:pt>
                <c:pt idx="22503">
                  <c:v>1.5869029999999999E-5</c:v>
                </c:pt>
                <c:pt idx="22504">
                  <c:v>1.586822E-5</c:v>
                </c:pt>
                <c:pt idx="22505">
                  <c:v>1.5867329999999998E-5</c:v>
                </c:pt>
                <c:pt idx="22506">
                  <c:v>1.5866590000000001E-5</c:v>
                </c:pt>
                <c:pt idx="22507">
                  <c:v>1.5865860000000001E-5</c:v>
                </c:pt>
                <c:pt idx="22508">
                  <c:v>1.586503E-5</c:v>
                </c:pt>
                <c:pt idx="22509">
                  <c:v>1.5864320000000001E-5</c:v>
                </c:pt>
                <c:pt idx="22510">
                  <c:v>1.5863559999999999E-5</c:v>
                </c:pt>
                <c:pt idx="22511">
                  <c:v>1.5862779999999999E-5</c:v>
                </c:pt>
                <c:pt idx="22512">
                  <c:v>1.5862049999999998E-5</c:v>
                </c:pt>
                <c:pt idx="22513">
                  <c:v>1.5861270000000001E-5</c:v>
                </c:pt>
                <c:pt idx="22514">
                  <c:v>1.5860450000000002E-5</c:v>
                </c:pt>
                <c:pt idx="22515">
                  <c:v>1.5859720000000001E-5</c:v>
                </c:pt>
                <c:pt idx="22516">
                  <c:v>1.585902E-5</c:v>
                </c:pt>
                <c:pt idx="22517">
                  <c:v>1.5858270000000002E-5</c:v>
                </c:pt>
                <c:pt idx="22518">
                  <c:v>1.585742E-5</c:v>
                </c:pt>
                <c:pt idx="22519">
                  <c:v>1.5856729999999999E-5</c:v>
                </c:pt>
                <c:pt idx="22520">
                  <c:v>1.585582E-5</c:v>
                </c:pt>
                <c:pt idx="22521">
                  <c:v>1.5855129999999999E-5</c:v>
                </c:pt>
                <c:pt idx="22522">
                  <c:v>1.585437E-5</c:v>
                </c:pt>
                <c:pt idx="22523">
                  <c:v>1.585364E-5</c:v>
                </c:pt>
                <c:pt idx="22524">
                  <c:v>1.585283E-5</c:v>
                </c:pt>
                <c:pt idx="22525">
                  <c:v>1.58521E-5</c:v>
                </c:pt>
                <c:pt idx="22526">
                  <c:v>1.5851309999999999E-5</c:v>
                </c:pt>
                <c:pt idx="22527">
                  <c:v>1.5850579999999999E-5</c:v>
                </c:pt>
                <c:pt idx="22528">
                  <c:v>1.584982E-5</c:v>
                </c:pt>
                <c:pt idx="22529">
                  <c:v>1.5849079999999999E-5</c:v>
                </c:pt>
                <c:pt idx="22530">
                  <c:v>1.584837E-5</c:v>
                </c:pt>
                <c:pt idx="22531">
                  <c:v>1.5847529999999999E-5</c:v>
                </c:pt>
                <c:pt idx="22532">
                  <c:v>1.5846730000000001E-5</c:v>
                </c:pt>
                <c:pt idx="22533">
                  <c:v>1.5846119999999999E-5</c:v>
                </c:pt>
                <c:pt idx="22534">
                  <c:v>1.584546E-5</c:v>
                </c:pt>
                <c:pt idx="22535">
                  <c:v>1.5844600000000001E-5</c:v>
                </c:pt>
                <c:pt idx="22536">
                  <c:v>1.5843830000000001E-5</c:v>
                </c:pt>
                <c:pt idx="22537">
                  <c:v>1.5843060000000001E-5</c:v>
                </c:pt>
                <c:pt idx="22538">
                  <c:v>1.5842289999999998E-5</c:v>
                </c:pt>
                <c:pt idx="22539">
                  <c:v>1.5841600000000001E-5</c:v>
                </c:pt>
                <c:pt idx="22540">
                  <c:v>1.5840870000000001E-5</c:v>
                </c:pt>
                <c:pt idx="22541">
                  <c:v>1.5839919999999999E-5</c:v>
                </c:pt>
                <c:pt idx="22542">
                  <c:v>1.5839299999999999E-5</c:v>
                </c:pt>
                <c:pt idx="22543">
                  <c:v>1.583853E-5</c:v>
                </c:pt>
                <c:pt idx="22544">
                  <c:v>1.5837680000000001E-5</c:v>
                </c:pt>
                <c:pt idx="22545">
                  <c:v>1.5836950000000001E-5</c:v>
                </c:pt>
                <c:pt idx="22546">
                  <c:v>1.583626E-5</c:v>
                </c:pt>
                <c:pt idx="22547">
                  <c:v>1.5835369999999999E-5</c:v>
                </c:pt>
                <c:pt idx="22548">
                  <c:v>1.5834649999999999E-5</c:v>
                </c:pt>
                <c:pt idx="22549">
                  <c:v>1.5833900000000001E-5</c:v>
                </c:pt>
                <c:pt idx="22550">
                  <c:v>1.583316E-5</c:v>
                </c:pt>
                <c:pt idx="22551">
                  <c:v>1.5832450000000001E-5</c:v>
                </c:pt>
                <c:pt idx="22552">
                  <c:v>1.5831630000000001E-5</c:v>
                </c:pt>
                <c:pt idx="22553">
                  <c:v>1.5830769999999999E-5</c:v>
                </c:pt>
                <c:pt idx="22554">
                  <c:v>1.5830070000000001E-5</c:v>
                </c:pt>
                <c:pt idx="22555">
                  <c:v>1.582933E-5</c:v>
                </c:pt>
                <c:pt idx="22556">
                  <c:v>1.582861E-5</c:v>
                </c:pt>
                <c:pt idx="22557">
                  <c:v>1.582788E-5</c:v>
                </c:pt>
                <c:pt idx="22558">
                  <c:v>1.582711E-5</c:v>
                </c:pt>
                <c:pt idx="22559">
                  <c:v>1.5826259999999998E-5</c:v>
                </c:pt>
                <c:pt idx="22560">
                  <c:v>1.582556E-5</c:v>
                </c:pt>
                <c:pt idx="22561">
                  <c:v>1.5824890000000001E-5</c:v>
                </c:pt>
                <c:pt idx="22562">
                  <c:v>1.58241E-5</c:v>
                </c:pt>
                <c:pt idx="22563">
                  <c:v>1.582343E-5</c:v>
                </c:pt>
                <c:pt idx="22564">
                  <c:v>1.582255E-5</c:v>
                </c:pt>
                <c:pt idx="22565">
                  <c:v>1.5821859999999999E-5</c:v>
                </c:pt>
                <c:pt idx="22566">
                  <c:v>1.582105E-5</c:v>
                </c:pt>
                <c:pt idx="22567">
                  <c:v>1.582023E-5</c:v>
                </c:pt>
                <c:pt idx="22568">
                  <c:v>1.5819539999999999E-5</c:v>
                </c:pt>
                <c:pt idx="22569">
                  <c:v>1.5818840000000001E-5</c:v>
                </c:pt>
                <c:pt idx="22570">
                  <c:v>1.5818060000000001E-5</c:v>
                </c:pt>
                <c:pt idx="22571">
                  <c:v>1.5817240000000001E-5</c:v>
                </c:pt>
                <c:pt idx="22572">
                  <c:v>1.5816329999999998E-5</c:v>
                </c:pt>
                <c:pt idx="22573">
                  <c:v>1.581558E-5</c:v>
                </c:pt>
                <c:pt idx="22574">
                  <c:v>1.5814910000000001E-5</c:v>
                </c:pt>
                <c:pt idx="22575">
                  <c:v>1.5814140000000001E-5</c:v>
                </c:pt>
                <c:pt idx="22576">
                  <c:v>1.581335E-5</c:v>
                </c:pt>
                <c:pt idx="22577">
                  <c:v>1.5812409999999999E-5</c:v>
                </c:pt>
                <c:pt idx="22578">
                  <c:v>1.5811839999999999E-5</c:v>
                </c:pt>
                <c:pt idx="22579">
                  <c:v>1.581088E-5</c:v>
                </c:pt>
                <c:pt idx="22580">
                  <c:v>1.581025E-5</c:v>
                </c:pt>
                <c:pt idx="22581">
                  <c:v>1.5809440000000001E-5</c:v>
                </c:pt>
                <c:pt idx="22582">
                  <c:v>1.5808689999999999E-5</c:v>
                </c:pt>
                <c:pt idx="22583">
                  <c:v>1.5807869999999999E-5</c:v>
                </c:pt>
                <c:pt idx="22584">
                  <c:v>1.5807110000000001E-5</c:v>
                </c:pt>
                <c:pt idx="22585">
                  <c:v>1.5806400000000002E-5</c:v>
                </c:pt>
                <c:pt idx="22586">
                  <c:v>1.5805529999999998E-5</c:v>
                </c:pt>
                <c:pt idx="22587">
                  <c:v>1.5804759999999999E-5</c:v>
                </c:pt>
                <c:pt idx="22588">
                  <c:v>1.5803970000000001E-5</c:v>
                </c:pt>
                <c:pt idx="22589">
                  <c:v>1.5803159999999999E-5</c:v>
                </c:pt>
                <c:pt idx="22590">
                  <c:v>1.5802370000000001E-5</c:v>
                </c:pt>
                <c:pt idx="22591">
                  <c:v>1.5801659999999999E-5</c:v>
                </c:pt>
                <c:pt idx="22592">
                  <c:v>1.58009E-5</c:v>
                </c:pt>
                <c:pt idx="22593">
                  <c:v>1.580013E-5</c:v>
                </c:pt>
                <c:pt idx="22594">
                  <c:v>1.57995E-5</c:v>
                </c:pt>
                <c:pt idx="22595">
                  <c:v>1.5798749999999998E-5</c:v>
                </c:pt>
                <c:pt idx="22596">
                  <c:v>1.579776E-5</c:v>
                </c:pt>
                <c:pt idx="22597">
                  <c:v>1.5797090000000001E-5</c:v>
                </c:pt>
                <c:pt idx="22598">
                  <c:v>1.5796360000000001E-5</c:v>
                </c:pt>
                <c:pt idx="22599">
                  <c:v>1.579543E-5</c:v>
                </c:pt>
                <c:pt idx="22600">
                  <c:v>1.5794870000000001E-5</c:v>
                </c:pt>
                <c:pt idx="22601">
                  <c:v>1.579403E-5</c:v>
                </c:pt>
                <c:pt idx="22602">
                  <c:v>1.5793310000000001E-5</c:v>
                </c:pt>
                <c:pt idx="22603">
                  <c:v>1.5801079999999999E-5</c:v>
                </c:pt>
                <c:pt idx="22604">
                  <c:v>1.581224E-5</c:v>
                </c:pt>
                <c:pt idx="22605">
                  <c:v>1.581136E-5</c:v>
                </c:pt>
                <c:pt idx="22606">
                  <c:v>1.581044E-5</c:v>
                </c:pt>
                <c:pt idx="22607">
                  <c:v>1.580938E-5</c:v>
                </c:pt>
                <c:pt idx="22608">
                  <c:v>1.5808389999999999E-5</c:v>
                </c:pt>
                <c:pt idx="22609">
                  <c:v>1.5807469999999999E-5</c:v>
                </c:pt>
                <c:pt idx="22610">
                  <c:v>1.580657E-5</c:v>
                </c:pt>
                <c:pt idx="22611">
                  <c:v>1.5805810000000001E-5</c:v>
                </c:pt>
                <c:pt idx="22612">
                  <c:v>1.580483E-5</c:v>
                </c:pt>
                <c:pt idx="22613">
                  <c:v>1.5804029999999999E-5</c:v>
                </c:pt>
                <c:pt idx="22614">
                  <c:v>1.5803150000000001E-5</c:v>
                </c:pt>
                <c:pt idx="22615">
                  <c:v>1.5802299999999999E-5</c:v>
                </c:pt>
                <c:pt idx="22616">
                  <c:v>1.5801469999999999E-5</c:v>
                </c:pt>
                <c:pt idx="22617">
                  <c:v>1.580052E-5</c:v>
                </c:pt>
                <c:pt idx="22618">
                  <c:v>1.579965E-5</c:v>
                </c:pt>
                <c:pt idx="22619">
                  <c:v>1.5798830000000001E-5</c:v>
                </c:pt>
                <c:pt idx="22620">
                  <c:v>1.5797989999999999E-5</c:v>
                </c:pt>
                <c:pt idx="22621">
                  <c:v>1.5797190000000001E-5</c:v>
                </c:pt>
                <c:pt idx="22622">
                  <c:v>1.5796379999999999E-5</c:v>
                </c:pt>
                <c:pt idx="22623">
                  <c:v>1.579558E-5</c:v>
                </c:pt>
                <c:pt idx="22624">
                  <c:v>1.5794720000000001E-5</c:v>
                </c:pt>
                <c:pt idx="22625">
                  <c:v>1.5793919999999999E-5</c:v>
                </c:pt>
                <c:pt idx="22626">
                  <c:v>1.579305E-5</c:v>
                </c:pt>
                <c:pt idx="22627">
                  <c:v>1.5792119999999999E-5</c:v>
                </c:pt>
                <c:pt idx="22628">
                  <c:v>1.579151E-5</c:v>
                </c:pt>
                <c:pt idx="22629">
                  <c:v>1.5790750000000001E-5</c:v>
                </c:pt>
                <c:pt idx="22630">
                  <c:v>1.5789889999999999E-5</c:v>
                </c:pt>
                <c:pt idx="22631">
                  <c:v>1.5789069999999999E-5</c:v>
                </c:pt>
                <c:pt idx="22632">
                  <c:v>1.5788189999999998E-5</c:v>
                </c:pt>
                <c:pt idx="22633">
                  <c:v>1.5787569999999999E-5</c:v>
                </c:pt>
                <c:pt idx="22634">
                  <c:v>1.5786789999999999E-5</c:v>
                </c:pt>
                <c:pt idx="22635">
                  <c:v>1.578589E-5</c:v>
                </c:pt>
                <c:pt idx="22636">
                  <c:v>1.5784999999999999E-5</c:v>
                </c:pt>
                <c:pt idx="22637">
                  <c:v>1.578429E-5</c:v>
                </c:pt>
                <c:pt idx="22638">
                  <c:v>1.578361E-5</c:v>
                </c:pt>
                <c:pt idx="22639">
                  <c:v>1.5782719999999999E-5</c:v>
                </c:pt>
                <c:pt idx="22640">
                  <c:v>1.578197E-5</c:v>
                </c:pt>
                <c:pt idx="22641">
                  <c:v>1.5781179999999999E-5</c:v>
                </c:pt>
                <c:pt idx="22642">
                  <c:v>1.5780299999999999E-5</c:v>
                </c:pt>
                <c:pt idx="22643">
                  <c:v>1.5779669999999999E-5</c:v>
                </c:pt>
                <c:pt idx="22644">
                  <c:v>1.5778989999999998E-5</c:v>
                </c:pt>
                <c:pt idx="22645">
                  <c:v>1.5778129999999999E-5</c:v>
                </c:pt>
                <c:pt idx="22646">
                  <c:v>1.5777280000000001E-5</c:v>
                </c:pt>
                <c:pt idx="22647">
                  <c:v>1.5776569999999999E-5</c:v>
                </c:pt>
                <c:pt idx="22648">
                  <c:v>1.5775780000000001E-5</c:v>
                </c:pt>
                <c:pt idx="22649">
                  <c:v>1.5774969999999998E-5</c:v>
                </c:pt>
                <c:pt idx="22650">
                  <c:v>1.577421E-5</c:v>
                </c:pt>
                <c:pt idx="22651">
                  <c:v>1.5773369999999998E-5</c:v>
                </c:pt>
                <c:pt idx="22652">
                  <c:v>1.5772640000000002E-5</c:v>
                </c:pt>
                <c:pt idx="22653">
                  <c:v>1.5771900000000001E-5</c:v>
                </c:pt>
                <c:pt idx="22654">
                  <c:v>1.5771009999999999E-5</c:v>
                </c:pt>
                <c:pt idx="22655">
                  <c:v>1.5770179999999999E-5</c:v>
                </c:pt>
                <c:pt idx="22656">
                  <c:v>1.576947E-5</c:v>
                </c:pt>
                <c:pt idx="22657">
                  <c:v>1.5768819999999999E-5</c:v>
                </c:pt>
                <c:pt idx="22658">
                  <c:v>1.5768040000000002E-5</c:v>
                </c:pt>
                <c:pt idx="22659">
                  <c:v>1.576719E-5</c:v>
                </c:pt>
                <c:pt idx="22660">
                  <c:v>1.5766589999999998E-5</c:v>
                </c:pt>
                <c:pt idx="22661">
                  <c:v>1.5765760000000001E-5</c:v>
                </c:pt>
                <c:pt idx="22662">
                  <c:v>1.576511E-5</c:v>
                </c:pt>
                <c:pt idx="22663">
                  <c:v>1.5764110000000001E-5</c:v>
                </c:pt>
                <c:pt idx="22664">
                  <c:v>1.5763280000000001E-5</c:v>
                </c:pt>
                <c:pt idx="22665">
                  <c:v>1.5762470000000002E-5</c:v>
                </c:pt>
                <c:pt idx="22666">
                  <c:v>1.576182E-5</c:v>
                </c:pt>
                <c:pt idx="22667">
                  <c:v>1.5761129999999999E-5</c:v>
                </c:pt>
                <c:pt idx="22668">
                  <c:v>1.5760249999999999E-5</c:v>
                </c:pt>
                <c:pt idx="22669">
                  <c:v>1.575944E-5</c:v>
                </c:pt>
                <c:pt idx="22670">
                  <c:v>1.5758649999999999E-5</c:v>
                </c:pt>
                <c:pt idx="22671">
                  <c:v>1.5757829999999999E-5</c:v>
                </c:pt>
                <c:pt idx="22672">
                  <c:v>1.575731E-5</c:v>
                </c:pt>
                <c:pt idx="22673">
                  <c:v>1.5756429999999999E-5</c:v>
                </c:pt>
                <c:pt idx="22674">
                  <c:v>1.5755590000000001E-5</c:v>
                </c:pt>
                <c:pt idx="22675">
                  <c:v>1.57548E-5</c:v>
                </c:pt>
                <c:pt idx="22676">
                  <c:v>1.5754009999999999E-5</c:v>
                </c:pt>
                <c:pt idx="22677">
                  <c:v>1.5753139999999999E-5</c:v>
                </c:pt>
                <c:pt idx="22678">
                  <c:v>1.5752480000000001E-5</c:v>
                </c:pt>
                <c:pt idx="22679">
                  <c:v>1.5751800000000001E-5</c:v>
                </c:pt>
                <c:pt idx="22680">
                  <c:v>1.5751009999999999E-5</c:v>
                </c:pt>
                <c:pt idx="22681">
                  <c:v>1.5750120000000002E-5</c:v>
                </c:pt>
                <c:pt idx="22682">
                  <c:v>1.5749359999999999E-5</c:v>
                </c:pt>
                <c:pt idx="22683">
                  <c:v>1.5748579999999999E-5</c:v>
                </c:pt>
                <c:pt idx="22684">
                  <c:v>1.5747890000000001E-5</c:v>
                </c:pt>
                <c:pt idx="22685">
                  <c:v>1.5747070000000002E-5</c:v>
                </c:pt>
                <c:pt idx="22686">
                  <c:v>1.574646E-5</c:v>
                </c:pt>
                <c:pt idx="22687">
                  <c:v>1.574554E-5</c:v>
                </c:pt>
                <c:pt idx="22688">
                  <c:v>1.5744609999999999E-5</c:v>
                </c:pt>
                <c:pt idx="22689">
                  <c:v>1.5743960000000001E-5</c:v>
                </c:pt>
                <c:pt idx="22690">
                  <c:v>1.574307E-5</c:v>
                </c:pt>
                <c:pt idx="22691">
                  <c:v>1.5742339999999999E-5</c:v>
                </c:pt>
                <c:pt idx="22692">
                  <c:v>1.574153E-5</c:v>
                </c:pt>
                <c:pt idx="22693">
                  <c:v>1.574085E-5</c:v>
                </c:pt>
                <c:pt idx="22694">
                  <c:v>1.5740109999999999E-5</c:v>
                </c:pt>
                <c:pt idx="22695">
                  <c:v>1.5739379999999999E-5</c:v>
                </c:pt>
                <c:pt idx="22696">
                  <c:v>1.5738580000000001E-5</c:v>
                </c:pt>
                <c:pt idx="22697">
                  <c:v>1.5737670000000001E-5</c:v>
                </c:pt>
                <c:pt idx="22698">
                  <c:v>1.573688E-5</c:v>
                </c:pt>
                <c:pt idx="22699">
                  <c:v>1.5736160000000001E-5</c:v>
                </c:pt>
                <c:pt idx="22700">
                  <c:v>1.573542E-5</c:v>
                </c:pt>
                <c:pt idx="22701">
                  <c:v>1.5734769999999998E-5</c:v>
                </c:pt>
                <c:pt idx="22702">
                  <c:v>1.5733799999999998E-5</c:v>
                </c:pt>
                <c:pt idx="22703">
                  <c:v>1.5733E-5</c:v>
                </c:pt>
                <c:pt idx="22704">
                  <c:v>1.5732340000000001E-5</c:v>
                </c:pt>
                <c:pt idx="22705">
                  <c:v>1.5731479999999999E-5</c:v>
                </c:pt>
                <c:pt idx="22706">
                  <c:v>1.573068E-5</c:v>
                </c:pt>
                <c:pt idx="22707">
                  <c:v>1.5730010000000001E-5</c:v>
                </c:pt>
                <c:pt idx="22708">
                  <c:v>1.5729209999999999E-5</c:v>
                </c:pt>
                <c:pt idx="22709">
                  <c:v>1.5728320000000001E-5</c:v>
                </c:pt>
                <c:pt idx="22710">
                  <c:v>1.572758E-5</c:v>
                </c:pt>
                <c:pt idx="22711">
                  <c:v>1.5726839999999999E-5</c:v>
                </c:pt>
                <c:pt idx="22712">
                  <c:v>1.5726000000000002E-5</c:v>
                </c:pt>
                <c:pt idx="22713">
                  <c:v>1.57254E-5</c:v>
                </c:pt>
                <c:pt idx="22714">
                  <c:v>1.572448E-5</c:v>
                </c:pt>
                <c:pt idx="22715">
                  <c:v>1.5723679999999999E-5</c:v>
                </c:pt>
                <c:pt idx="22716">
                  <c:v>1.5723040000000001E-5</c:v>
                </c:pt>
                <c:pt idx="22717">
                  <c:v>1.5722160000000001E-5</c:v>
                </c:pt>
                <c:pt idx="22718">
                  <c:v>1.5721309999999999E-5</c:v>
                </c:pt>
                <c:pt idx="22719">
                  <c:v>1.5720670000000001E-5</c:v>
                </c:pt>
                <c:pt idx="22720">
                  <c:v>1.5719759999999999E-5</c:v>
                </c:pt>
                <c:pt idx="22721">
                  <c:v>1.5718979999999998E-5</c:v>
                </c:pt>
                <c:pt idx="22722">
                  <c:v>1.5718290000000001E-5</c:v>
                </c:pt>
                <c:pt idx="22723">
                  <c:v>1.57175E-5</c:v>
                </c:pt>
                <c:pt idx="22724">
                  <c:v>1.5716690000000001E-5</c:v>
                </c:pt>
                <c:pt idx="22725">
                  <c:v>1.5716020000000001E-5</c:v>
                </c:pt>
                <c:pt idx="22726">
                  <c:v>1.571532E-5</c:v>
                </c:pt>
                <c:pt idx="22727">
                  <c:v>1.5714379999999998E-5</c:v>
                </c:pt>
                <c:pt idx="22728">
                  <c:v>1.571363E-5</c:v>
                </c:pt>
                <c:pt idx="22729">
                  <c:v>1.571276E-5</c:v>
                </c:pt>
                <c:pt idx="22730">
                  <c:v>1.5711990000000001E-5</c:v>
                </c:pt>
                <c:pt idx="22731">
                  <c:v>1.57113E-5</c:v>
                </c:pt>
                <c:pt idx="22732">
                  <c:v>1.5710519999999999E-5</c:v>
                </c:pt>
                <c:pt idx="22733">
                  <c:v>1.5709779999999999E-5</c:v>
                </c:pt>
                <c:pt idx="22734">
                  <c:v>1.570893E-5</c:v>
                </c:pt>
                <c:pt idx="22735">
                  <c:v>1.5708189999999999E-5</c:v>
                </c:pt>
                <c:pt idx="22736">
                  <c:v>1.5707450000000002E-5</c:v>
                </c:pt>
                <c:pt idx="22737">
                  <c:v>1.5706689999999999E-5</c:v>
                </c:pt>
                <c:pt idx="22738">
                  <c:v>1.570588E-5</c:v>
                </c:pt>
                <c:pt idx="22739">
                  <c:v>1.5705079999999998E-5</c:v>
                </c:pt>
                <c:pt idx="22740">
                  <c:v>1.5704240000000001E-5</c:v>
                </c:pt>
                <c:pt idx="22741">
                  <c:v>1.57036E-5</c:v>
                </c:pt>
                <c:pt idx="22742">
                  <c:v>1.5702709999999999E-5</c:v>
                </c:pt>
                <c:pt idx="22743">
                  <c:v>1.5701939999999999E-5</c:v>
                </c:pt>
                <c:pt idx="22744">
                  <c:v>1.570133E-5</c:v>
                </c:pt>
                <c:pt idx="22745">
                  <c:v>1.570046E-5</c:v>
                </c:pt>
                <c:pt idx="22746">
                  <c:v>1.5699700000000001E-5</c:v>
                </c:pt>
                <c:pt idx="22747">
                  <c:v>1.5699060000000001E-5</c:v>
                </c:pt>
                <c:pt idx="22748">
                  <c:v>1.5698200000000002E-5</c:v>
                </c:pt>
                <c:pt idx="22749">
                  <c:v>1.5697460000000001E-5</c:v>
                </c:pt>
                <c:pt idx="22750">
                  <c:v>1.5696759999999999E-5</c:v>
                </c:pt>
                <c:pt idx="22751">
                  <c:v>1.56959E-5</c:v>
                </c:pt>
                <c:pt idx="22752">
                  <c:v>1.569493E-5</c:v>
                </c:pt>
                <c:pt idx="22753">
                  <c:v>1.5694320000000001E-5</c:v>
                </c:pt>
                <c:pt idx="22754">
                  <c:v>1.5693509999999999E-5</c:v>
                </c:pt>
                <c:pt idx="22755">
                  <c:v>1.56928E-5</c:v>
                </c:pt>
                <c:pt idx="22756">
                  <c:v>1.5692099999999998E-5</c:v>
                </c:pt>
                <c:pt idx="22757">
                  <c:v>1.5691179999999998E-5</c:v>
                </c:pt>
                <c:pt idx="22758">
                  <c:v>1.5690319999999999E-5</c:v>
                </c:pt>
                <c:pt idx="22759">
                  <c:v>1.5689710000000001E-5</c:v>
                </c:pt>
                <c:pt idx="22760">
                  <c:v>1.568897E-5</c:v>
                </c:pt>
                <c:pt idx="22761">
                  <c:v>1.5688089999999999E-5</c:v>
                </c:pt>
                <c:pt idx="22762">
                  <c:v>1.5687390000000001E-5</c:v>
                </c:pt>
                <c:pt idx="22763">
                  <c:v>1.5686589999999999E-5</c:v>
                </c:pt>
                <c:pt idx="22764">
                  <c:v>1.568559E-5</c:v>
                </c:pt>
                <c:pt idx="22765">
                  <c:v>1.568495E-5</c:v>
                </c:pt>
                <c:pt idx="22766">
                  <c:v>1.568418E-5</c:v>
                </c:pt>
                <c:pt idx="22767">
                  <c:v>1.568331E-5</c:v>
                </c:pt>
                <c:pt idx="22768">
                  <c:v>1.5682619999999999E-5</c:v>
                </c:pt>
                <c:pt idx="22769">
                  <c:v>1.568181E-5</c:v>
                </c:pt>
                <c:pt idx="22770">
                  <c:v>1.5681000000000001E-5</c:v>
                </c:pt>
                <c:pt idx="22771">
                  <c:v>1.5680199999999999E-5</c:v>
                </c:pt>
                <c:pt idx="22772">
                  <c:v>1.567943E-5</c:v>
                </c:pt>
                <c:pt idx="22773">
                  <c:v>1.5678539999999998E-5</c:v>
                </c:pt>
                <c:pt idx="22774">
                  <c:v>1.567788E-5</c:v>
                </c:pt>
                <c:pt idx="22775">
                  <c:v>1.56772E-5</c:v>
                </c:pt>
                <c:pt idx="22776">
                  <c:v>1.5676250000000001E-5</c:v>
                </c:pt>
                <c:pt idx="22777">
                  <c:v>1.567542E-5</c:v>
                </c:pt>
                <c:pt idx="22778">
                  <c:v>1.5674679999999999E-5</c:v>
                </c:pt>
                <c:pt idx="22779">
                  <c:v>1.5673939999999999E-5</c:v>
                </c:pt>
                <c:pt idx="22780">
                  <c:v>1.567333E-5</c:v>
                </c:pt>
                <c:pt idx="22781">
                  <c:v>1.5672489999999999E-5</c:v>
                </c:pt>
                <c:pt idx="22782">
                  <c:v>1.5671460000000001E-5</c:v>
                </c:pt>
                <c:pt idx="22783">
                  <c:v>1.5670789999999998E-5</c:v>
                </c:pt>
                <c:pt idx="22784">
                  <c:v>1.5670110000000002E-5</c:v>
                </c:pt>
                <c:pt idx="22785">
                  <c:v>1.5669339999999999E-5</c:v>
                </c:pt>
                <c:pt idx="22786">
                  <c:v>1.5668600000000001E-5</c:v>
                </c:pt>
                <c:pt idx="22787">
                  <c:v>1.5667739999999998E-5</c:v>
                </c:pt>
                <c:pt idx="22788">
                  <c:v>1.5667000000000001E-5</c:v>
                </c:pt>
                <c:pt idx="22789">
                  <c:v>1.566631E-5</c:v>
                </c:pt>
                <c:pt idx="22790">
                  <c:v>1.5665450000000001E-5</c:v>
                </c:pt>
                <c:pt idx="22791">
                  <c:v>1.5664649999999999E-5</c:v>
                </c:pt>
                <c:pt idx="22792">
                  <c:v>1.5663860000000002E-5</c:v>
                </c:pt>
                <c:pt idx="22793">
                  <c:v>1.566316E-5</c:v>
                </c:pt>
                <c:pt idx="22794">
                  <c:v>1.5662409999999998E-5</c:v>
                </c:pt>
                <c:pt idx="22795">
                  <c:v>1.566151E-5</c:v>
                </c:pt>
                <c:pt idx="22796">
                  <c:v>1.5660729999999999E-5</c:v>
                </c:pt>
                <c:pt idx="22797">
                  <c:v>1.5659890000000002E-5</c:v>
                </c:pt>
                <c:pt idx="22798">
                  <c:v>1.5659100000000001E-5</c:v>
                </c:pt>
                <c:pt idx="22799">
                  <c:v>1.5658439999999998E-5</c:v>
                </c:pt>
                <c:pt idx="22800">
                  <c:v>1.5657669999999999E-5</c:v>
                </c:pt>
                <c:pt idx="22801">
                  <c:v>1.5656880000000001E-5</c:v>
                </c:pt>
                <c:pt idx="22802">
                  <c:v>1.5656019999999999E-5</c:v>
                </c:pt>
                <c:pt idx="22803">
                  <c:v>1.5664440000000001E-5</c:v>
                </c:pt>
                <c:pt idx="22804">
                  <c:v>1.5675929999999999E-5</c:v>
                </c:pt>
                <c:pt idx="22805">
                  <c:v>1.567502E-5</c:v>
                </c:pt>
                <c:pt idx="22806">
                  <c:v>1.5673999999999999E-5</c:v>
                </c:pt>
                <c:pt idx="22807">
                  <c:v>1.5673060000000001E-5</c:v>
                </c:pt>
                <c:pt idx="22808">
                  <c:v>1.5672080000000001E-5</c:v>
                </c:pt>
                <c:pt idx="22809">
                  <c:v>1.567115E-5</c:v>
                </c:pt>
                <c:pt idx="22810">
                  <c:v>1.5670309999999999E-5</c:v>
                </c:pt>
                <c:pt idx="22811">
                  <c:v>1.5669399999999999E-5</c:v>
                </c:pt>
                <c:pt idx="22812">
                  <c:v>1.5668410000000001E-5</c:v>
                </c:pt>
                <c:pt idx="22813">
                  <c:v>1.5667399999999998E-5</c:v>
                </c:pt>
                <c:pt idx="22814">
                  <c:v>1.5666629999999999E-5</c:v>
                </c:pt>
                <c:pt idx="22815">
                  <c:v>1.566583E-5</c:v>
                </c:pt>
                <c:pt idx="22816">
                  <c:v>1.5664929999999998E-5</c:v>
                </c:pt>
                <c:pt idx="22817">
                  <c:v>1.566413E-5</c:v>
                </c:pt>
                <c:pt idx="22818">
                  <c:v>1.566321E-5</c:v>
                </c:pt>
                <c:pt idx="22819">
                  <c:v>1.5662369999999999E-5</c:v>
                </c:pt>
                <c:pt idx="22820">
                  <c:v>1.566151E-5</c:v>
                </c:pt>
                <c:pt idx="22821">
                  <c:v>1.5660610000000001E-5</c:v>
                </c:pt>
                <c:pt idx="22822">
                  <c:v>1.5659830000000001E-5</c:v>
                </c:pt>
                <c:pt idx="22823">
                  <c:v>1.5659E-5</c:v>
                </c:pt>
                <c:pt idx="22824">
                  <c:v>1.5657940000000001E-5</c:v>
                </c:pt>
                <c:pt idx="22825">
                  <c:v>1.5657320000000001E-5</c:v>
                </c:pt>
                <c:pt idx="22826">
                  <c:v>1.565647E-5</c:v>
                </c:pt>
                <c:pt idx="22827">
                  <c:v>1.5655520000000001E-5</c:v>
                </c:pt>
                <c:pt idx="22828">
                  <c:v>1.5654790000000001E-5</c:v>
                </c:pt>
                <c:pt idx="22829">
                  <c:v>1.5653870000000001E-5</c:v>
                </c:pt>
                <c:pt idx="22830">
                  <c:v>1.565304E-5</c:v>
                </c:pt>
                <c:pt idx="22831">
                  <c:v>1.5652180000000001E-5</c:v>
                </c:pt>
                <c:pt idx="22832">
                  <c:v>1.5651369999999999E-5</c:v>
                </c:pt>
                <c:pt idx="22833">
                  <c:v>1.5650649999999999E-5</c:v>
                </c:pt>
                <c:pt idx="22834">
                  <c:v>1.5649860000000001E-5</c:v>
                </c:pt>
                <c:pt idx="22835">
                  <c:v>1.5649040000000002E-5</c:v>
                </c:pt>
                <c:pt idx="22836">
                  <c:v>1.5648350000000001E-5</c:v>
                </c:pt>
                <c:pt idx="22837">
                  <c:v>1.5647380000000001E-5</c:v>
                </c:pt>
                <c:pt idx="22838">
                  <c:v>1.5646529999999999E-5</c:v>
                </c:pt>
                <c:pt idx="22839">
                  <c:v>1.5645799999999998E-5</c:v>
                </c:pt>
                <c:pt idx="22840">
                  <c:v>1.56449E-5</c:v>
                </c:pt>
                <c:pt idx="22841">
                  <c:v>1.5644150000000002E-5</c:v>
                </c:pt>
                <c:pt idx="22842">
                  <c:v>1.5643360000000001E-5</c:v>
                </c:pt>
                <c:pt idx="22843">
                  <c:v>1.564253E-5</c:v>
                </c:pt>
                <c:pt idx="22844">
                  <c:v>1.5641860000000001E-5</c:v>
                </c:pt>
                <c:pt idx="22845">
                  <c:v>1.564098E-5</c:v>
                </c:pt>
                <c:pt idx="22846">
                  <c:v>1.564021E-5</c:v>
                </c:pt>
                <c:pt idx="22847">
                  <c:v>1.5639340000000001E-5</c:v>
                </c:pt>
                <c:pt idx="22848">
                  <c:v>1.5638499999999999E-5</c:v>
                </c:pt>
                <c:pt idx="22849">
                  <c:v>1.5637709999999998E-5</c:v>
                </c:pt>
                <c:pt idx="22850">
                  <c:v>1.5637089999999999E-5</c:v>
                </c:pt>
                <c:pt idx="22851">
                  <c:v>1.5636290000000001E-5</c:v>
                </c:pt>
                <c:pt idx="22852">
                  <c:v>1.563556E-5</c:v>
                </c:pt>
                <c:pt idx="22853">
                  <c:v>1.5634669999999999E-5</c:v>
                </c:pt>
                <c:pt idx="22854">
                  <c:v>1.5633920000000001E-5</c:v>
                </c:pt>
                <c:pt idx="22855">
                  <c:v>1.5633259999999999E-5</c:v>
                </c:pt>
                <c:pt idx="22856">
                  <c:v>1.5632320000000001E-5</c:v>
                </c:pt>
                <c:pt idx="22857">
                  <c:v>1.563154E-5</c:v>
                </c:pt>
                <c:pt idx="22858">
                  <c:v>1.5630649999999999E-5</c:v>
                </c:pt>
                <c:pt idx="22859">
                  <c:v>1.5630040000000001E-5</c:v>
                </c:pt>
                <c:pt idx="22860">
                  <c:v>1.562936E-5</c:v>
                </c:pt>
                <c:pt idx="22861">
                  <c:v>1.5628210000000001E-5</c:v>
                </c:pt>
                <c:pt idx="22862">
                  <c:v>1.5627499999999999E-5</c:v>
                </c:pt>
                <c:pt idx="22863">
                  <c:v>1.5626779999999999E-5</c:v>
                </c:pt>
                <c:pt idx="22864">
                  <c:v>1.562601E-5</c:v>
                </c:pt>
                <c:pt idx="22865">
                  <c:v>1.5625359999999998E-5</c:v>
                </c:pt>
                <c:pt idx="22866">
                  <c:v>1.5624349999999999E-5</c:v>
                </c:pt>
                <c:pt idx="22867">
                  <c:v>1.562373E-5</c:v>
                </c:pt>
                <c:pt idx="22868">
                  <c:v>1.5622880000000001E-5</c:v>
                </c:pt>
                <c:pt idx="22869">
                  <c:v>1.5621919999999998E-5</c:v>
                </c:pt>
                <c:pt idx="22870">
                  <c:v>1.5621280000000001E-5</c:v>
                </c:pt>
                <c:pt idx="22871">
                  <c:v>1.56204E-5</c:v>
                </c:pt>
                <c:pt idx="22872">
                  <c:v>1.5619740000000002E-5</c:v>
                </c:pt>
                <c:pt idx="22873">
                  <c:v>1.561899E-5</c:v>
                </c:pt>
                <c:pt idx="22874">
                  <c:v>1.5618109999999999E-5</c:v>
                </c:pt>
                <c:pt idx="22875">
                  <c:v>1.561724E-5</c:v>
                </c:pt>
                <c:pt idx="22876">
                  <c:v>1.5616359999999999E-5</c:v>
                </c:pt>
                <c:pt idx="22877">
                  <c:v>1.5615710000000001E-5</c:v>
                </c:pt>
                <c:pt idx="22878">
                  <c:v>1.5615049999999999E-5</c:v>
                </c:pt>
                <c:pt idx="22879">
                  <c:v>1.561419E-5</c:v>
                </c:pt>
                <c:pt idx="22880">
                  <c:v>1.561328E-5</c:v>
                </c:pt>
                <c:pt idx="22881">
                  <c:v>1.5612629999999999E-5</c:v>
                </c:pt>
                <c:pt idx="22882">
                  <c:v>1.561177E-5</c:v>
                </c:pt>
                <c:pt idx="22883">
                  <c:v>1.561104E-5</c:v>
                </c:pt>
                <c:pt idx="22884">
                  <c:v>1.5610280000000001E-5</c:v>
                </c:pt>
                <c:pt idx="22885">
                  <c:v>1.560945E-5</c:v>
                </c:pt>
                <c:pt idx="22886">
                  <c:v>1.5608590000000001E-5</c:v>
                </c:pt>
                <c:pt idx="22887">
                  <c:v>1.56079E-5</c:v>
                </c:pt>
                <c:pt idx="22888">
                  <c:v>1.560712E-5</c:v>
                </c:pt>
                <c:pt idx="22889">
                  <c:v>1.5606379999999999E-5</c:v>
                </c:pt>
                <c:pt idx="22890">
                  <c:v>1.560553E-5</c:v>
                </c:pt>
                <c:pt idx="22891">
                  <c:v>1.5604789999999999E-5</c:v>
                </c:pt>
                <c:pt idx="22892">
                  <c:v>1.560417E-5</c:v>
                </c:pt>
                <c:pt idx="22893">
                  <c:v>1.5603270000000001E-5</c:v>
                </c:pt>
                <c:pt idx="22894">
                  <c:v>1.5602509999999999E-5</c:v>
                </c:pt>
                <c:pt idx="22895">
                  <c:v>1.5601720000000001E-5</c:v>
                </c:pt>
                <c:pt idx="22896">
                  <c:v>1.5600840000000001E-5</c:v>
                </c:pt>
                <c:pt idx="22897">
                  <c:v>1.560025E-5</c:v>
                </c:pt>
                <c:pt idx="22898">
                  <c:v>1.559937E-5</c:v>
                </c:pt>
                <c:pt idx="22899">
                  <c:v>1.55986E-5</c:v>
                </c:pt>
                <c:pt idx="22900">
                  <c:v>1.5597840000000001E-5</c:v>
                </c:pt>
                <c:pt idx="22901">
                  <c:v>1.5596979999999999E-5</c:v>
                </c:pt>
                <c:pt idx="22902">
                  <c:v>1.5596200000000002E-5</c:v>
                </c:pt>
                <c:pt idx="22903">
                  <c:v>1.55955E-5</c:v>
                </c:pt>
                <c:pt idx="22904">
                  <c:v>1.5594709999999999E-5</c:v>
                </c:pt>
                <c:pt idx="22905">
                  <c:v>1.5593829999999998E-5</c:v>
                </c:pt>
                <c:pt idx="22906">
                  <c:v>1.5593249999999998E-5</c:v>
                </c:pt>
                <c:pt idx="22907">
                  <c:v>1.559225E-5</c:v>
                </c:pt>
                <c:pt idx="22908">
                  <c:v>1.5591440000000001E-5</c:v>
                </c:pt>
                <c:pt idx="22909">
                  <c:v>1.559065E-5</c:v>
                </c:pt>
                <c:pt idx="22910">
                  <c:v>1.5589869999999999E-5</c:v>
                </c:pt>
                <c:pt idx="22911">
                  <c:v>1.5589020000000001E-5</c:v>
                </c:pt>
                <c:pt idx="22912">
                  <c:v>1.5588210000000002E-5</c:v>
                </c:pt>
                <c:pt idx="22913">
                  <c:v>1.5587470000000001E-5</c:v>
                </c:pt>
                <c:pt idx="22914">
                  <c:v>1.5586719999999999E-5</c:v>
                </c:pt>
                <c:pt idx="22915">
                  <c:v>1.5585949999999999E-5</c:v>
                </c:pt>
                <c:pt idx="22916">
                  <c:v>1.5585100000000001E-5</c:v>
                </c:pt>
                <c:pt idx="22917">
                  <c:v>1.5584389999999999E-5</c:v>
                </c:pt>
                <c:pt idx="22918">
                  <c:v>1.5583469999999999E-5</c:v>
                </c:pt>
                <c:pt idx="22919">
                  <c:v>1.558271E-5</c:v>
                </c:pt>
                <c:pt idx="22920">
                  <c:v>1.5581910000000001E-5</c:v>
                </c:pt>
                <c:pt idx="22921">
                  <c:v>1.558107E-5</c:v>
                </c:pt>
                <c:pt idx="22922">
                  <c:v>1.5580310000000001E-5</c:v>
                </c:pt>
                <c:pt idx="22923">
                  <c:v>1.5579459999999999E-5</c:v>
                </c:pt>
                <c:pt idx="22924">
                  <c:v>1.5578810000000001E-5</c:v>
                </c:pt>
                <c:pt idx="22925">
                  <c:v>1.5577990000000002E-5</c:v>
                </c:pt>
                <c:pt idx="22926">
                  <c:v>1.5577269999999999E-5</c:v>
                </c:pt>
                <c:pt idx="22927">
                  <c:v>1.557623E-5</c:v>
                </c:pt>
                <c:pt idx="22928">
                  <c:v>1.5575579999999999E-5</c:v>
                </c:pt>
                <c:pt idx="22929">
                  <c:v>1.5574809999999999E-5</c:v>
                </c:pt>
                <c:pt idx="22930">
                  <c:v>1.5574060000000001E-5</c:v>
                </c:pt>
                <c:pt idx="22931">
                  <c:v>1.5573290000000001E-5</c:v>
                </c:pt>
                <c:pt idx="22932">
                  <c:v>1.557245E-5</c:v>
                </c:pt>
                <c:pt idx="22933">
                  <c:v>1.5571549999999998E-5</c:v>
                </c:pt>
                <c:pt idx="22934">
                  <c:v>1.5570639999999999E-5</c:v>
                </c:pt>
                <c:pt idx="22935">
                  <c:v>1.5569890000000001E-5</c:v>
                </c:pt>
                <c:pt idx="22936">
                  <c:v>1.5569129999999998E-5</c:v>
                </c:pt>
                <c:pt idx="22937">
                  <c:v>1.5568350000000001E-5</c:v>
                </c:pt>
                <c:pt idx="22938">
                  <c:v>1.556765E-5</c:v>
                </c:pt>
                <c:pt idx="22939">
                  <c:v>1.5566949999999998E-5</c:v>
                </c:pt>
                <c:pt idx="22940">
                  <c:v>1.5566060000000001E-5</c:v>
                </c:pt>
                <c:pt idx="22941">
                  <c:v>1.5565190000000001E-5</c:v>
                </c:pt>
                <c:pt idx="22942">
                  <c:v>1.55644E-5</c:v>
                </c:pt>
                <c:pt idx="22943">
                  <c:v>1.5563659999999999E-5</c:v>
                </c:pt>
                <c:pt idx="22944">
                  <c:v>1.5563070000000001E-5</c:v>
                </c:pt>
                <c:pt idx="22945">
                  <c:v>1.5562169999999999E-5</c:v>
                </c:pt>
                <c:pt idx="22946">
                  <c:v>1.556145E-5</c:v>
                </c:pt>
                <c:pt idx="22947">
                  <c:v>1.556073E-5</c:v>
                </c:pt>
                <c:pt idx="22948">
                  <c:v>1.555985E-5</c:v>
                </c:pt>
                <c:pt idx="22949">
                  <c:v>1.5559040000000001E-5</c:v>
                </c:pt>
                <c:pt idx="22950">
                  <c:v>1.555821E-5</c:v>
                </c:pt>
                <c:pt idx="22951">
                  <c:v>1.5557450000000001E-5</c:v>
                </c:pt>
                <c:pt idx="22952">
                  <c:v>1.5556549999999999E-5</c:v>
                </c:pt>
                <c:pt idx="22953">
                  <c:v>1.5555850000000001E-5</c:v>
                </c:pt>
                <c:pt idx="22954">
                  <c:v>1.555506E-5</c:v>
                </c:pt>
                <c:pt idx="22955">
                  <c:v>1.555438E-5</c:v>
                </c:pt>
                <c:pt idx="22956">
                  <c:v>1.5553520000000001E-5</c:v>
                </c:pt>
                <c:pt idx="22957">
                  <c:v>1.5552790000000001E-5</c:v>
                </c:pt>
                <c:pt idx="22958">
                  <c:v>1.555201E-5</c:v>
                </c:pt>
                <c:pt idx="22959">
                  <c:v>1.5551209999999998E-5</c:v>
                </c:pt>
                <c:pt idx="22960">
                  <c:v>1.5550430000000001E-5</c:v>
                </c:pt>
                <c:pt idx="22961">
                  <c:v>1.5549569999999999E-5</c:v>
                </c:pt>
                <c:pt idx="22962">
                  <c:v>1.5548739999999998E-5</c:v>
                </c:pt>
                <c:pt idx="22963">
                  <c:v>1.5547910000000001E-5</c:v>
                </c:pt>
                <c:pt idx="22964">
                  <c:v>1.5547180000000001E-5</c:v>
                </c:pt>
                <c:pt idx="22965">
                  <c:v>1.554644E-5</c:v>
                </c:pt>
                <c:pt idx="22966">
                  <c:v>1.554562E-5</c:v>
                </c:pt>
                <c:pt idx="22967">
                  <c:v>1.554493E-5</c:v>
                </c:pt>
                <c:pt idx="22968">
                  <c:v>1.5544049999999999E-5</c:v>
                </c:pt>
                <c:pt idx="22969">
                  <c:v>1.5543269999999999E-5</c:v>
                </c:pt>
                <c:pt idx="22970">
                  <c:v>1.554242E-5</c:v>
                </c:pt>
                <c:pt idx="22971">
                  <c:v>1.5541569999999998E-5</c:v>
                </c:pt>
                <c:pt idx="22972">
                  <c:v>1.5540590000000001E-5</c:v>
                </c:pt>
                <c:pt idx="22973">
                  <c:v>1.5539929999999999E-5</c:v>
                </c:pt>
                <c:pt idx="22974">
                  <c:v>1.553917E-5</c:v>
                </c:pt>
                <c:pt idx="22975">
                  <c:v>1.553849E-5</c:v>
                </c:pt>
                <c:pt idx="22976">
                  <c:v>1.5537699999999999E-5</c:v>
                </c:pt>
                <c:pt idx="22977">
                  <c:v>1.553685E-5</c:v>
                </c:pt>
                <c:pt idx="22978">
                  <c:v>1.5536049999999998E-5</c:v>
                </c:pt>
                <c:pt idx="22979">
                  <c:v>1.5535210000000001E-5</c:v>
                </c:pt>
                <c:pt idx="22980">
                  <c:v>1.5534450000000002E-5</c:v>
                </c:pt>
                <c:pt idx="22981">
                  <c:v>1.5533620000000001E-5</c:v>
                </c:pt>
                <c:pt idx="22982">
                  <c:v>1.5532900000000002E-5</c:v>
                </c:pt>
                <c:pt idx="22983">
                  <c:v>1.553191E-5</c:v>
                </c:pt>
                <c:pt idx="22984">
                  <c:v>1.5531359999999999E-5</c:v>
                </c:pt>
                <c:pt idx="22985">
                  <c:v>1.5530470000000001E-5</c:v>
                </c:pt>
                <c:pt idx="22986">
                  <c:v>1.5529719999999999E-5</c:v>
                </c:pt>
                <c:pt idx="22987">
                  <c:v>1.5528970000000001E-5</c:v>
                </c:pt>
                <c:pt idx="22988">
                  <c:v>1.5528250000000002E-5</c:v>
                </c:pt>
                <c:pt idx="22989">
                  <c:v>1.5527489999999999E-5</c:v>
                </c:pt>
                <c:pt idx="22990">
                  <c:v>1.5526740000000001E-5</c:v>
                </c:pt>
                <c:pt idx="22991">
                  <c:v>1.5525939999999999E-5</c:v>
                </c:pt>
                <c:pt idx="22992">
                  <c:v>1.5525150000000002E-5</c:v>
                </c:pt>
                <c:pt idx="22993">
                  <c:v>1.552431E-5</c:v>
                </c:pt>
                <c:pt idx="22994">
                  <c:v>1.5523500000000001E-5</c:v>
                </c:pt>
                <c:pt idx="22995">
                  <c:v>1.5522720000000001E-5</c:v>
                </c:pt>
                <c:pt idx="22996">
                  <c:v>1.5521850000000001E-5</c:v>
                </c:pt>
                <c:pt idx="22997">
                  <c:v>1.55211E-5</c:v>
                </c:pt>
                <c:pt idx="22998">
                  <c:v>1.552038E-5</c:v>
                </c:pt>
                <c:pt idx="22999">
                  <c:v>1.5519570000000001E-5</c:v>
                </c:pt>
                <c:pt idx="23000">
                  <c:v>1.5518769999999999E-5</c:v>
                </c:pt>
                <c:pt idx="23001">
                  <c:v>1.551815E-5</c:v>
                </c:pt>
                <c:pt idx="23002">
                  <c:v>1.551718E-5</c:v>
                </c:pt>
                <c:pt idx="23003">
                  <c:v>1.5516320000000001E-5</c:v>
                </c:pt>
                <c:pt idx="23004">
                  <c:v>1.5515529999999999E-5</c:v>
                </c:pt>
                <c:pt idx="23005">
                  <c:v>1.5514970000000001E-5</c:v>
                </c:pt>
                <c:pt idx="23006">
                  <c:v>1.551418E-5</c:v>
                </c:pt>
                <c:pt idx="23007">
                  <c:v>1.551331E-5</c:v>
                </c:pt>
                <c:pt idx="23008">
                  <c:v>1.5512510000000002E-5</c:v>
                </c:pt>
                <c:pt idx="23009">
                  <c:v>1.5511739999999999E-5</c:v>
                </c:pt>
                <c:pt idx="23010">
                  <c:v>1.551104E-5</c:v>
                </c:pt>
                <c:pt idx="23011">
                  <c:v>1.551016E-5</c:v>
                </c:pt>
                <c:pt idx="23012">
                  <c:v>1.550929E-5</c:v>
                </c:pt>
                <c:pt idx="23013">
                  <c:v>1.5508490000000002E-5</c:v>
                </c:pt>
                <c:pt idx="23014">
                  <c:v>1.5507669999999999E-5</c:v>
                </c:pt>
                <c:pt idx="23015">
                  <c:v>1.5506999999999999E-5</c:v>
                </c:pt>
                <c:pt idx="23016">
                  <c:v>1.5506200000000001E-5</c:v>
                </c:pt>
                <c:pt idx="23017">
                  <c:v>1.5505539999999999E-5</c:v>
                </c:pt>
                <c:pt idx="23018">
                  <c:v>1.5504660000000001E-5</c:v>
                </c:pt>
                <c:pt idx="23019">
                  <c:v>1.550381E-5</c:v>
                </c:pt>
                <c:pt idx="23020">
                  <c:v>1.550318E-5</c:v>
                </c:pt>
                <c:pt idx="23021">
                  <c:v>1.5512129999999999E-5</c:v>
                </c:pt>
                <c:pt idx="23022">
                  <c:v>1.5524049999999999E-5</c:v>
                </c:pt>
                <c:pt idx="23023">
                  <c:v>1.552314E-5</c:v>
                </c:pt>
                <c:pt idx="23024">
                  <c:v>1.552213E-5</c:v>
                </c:pt>
                <c:pt idx="23025">
                  <c:v>1.5521189999999999E-5</c:v>
                </c:pt>
                <c:pt idx="23026">
                  <c:v>1.5520340000000001E-5</c:v>
                </c:pt>
                <c:pt idx="23027">
                  <c:v>1.551922E-5</c:v>
                </c:pt>
                <c:pt idx="23028">
                  <c:v>1.5518360000000001E-5</c:v>
                </c:pt>
                <c:pt idx="23029">
                  <c:v>1.5517580000000001E-5</c:v>
                </c:pt>
                <c:pt idx="23030">
                  <c:v>1.5516589999999999E-5</c:v>
                </c:pt>
                <c:pt idx="23031">
                  <c:v>1.551578E-5</c:v>
                </c:pt>
                <c:pt idx="23032">
                  <c:v>1.551481E-5</c:v>
                </c:pt>
                <c:pt idx="23033">
                  <c:v>1.5513829999999999E-5</c:v>
                </c:pt>
                <c:pt idx="23034">
                  <c:v>1.551311E-5</c:v>
                </c:pt>
                <c:pt idx="23035">
                  <c:v>1.5512179999999999E-5</c:v>
                </c:pt>
                <c:pt idx="23036">
                  <c:v>1.5511340000000001E-5</c:v>
                </c:pt>
                <c:pt idx="23037">
                  <c:v>1.5510370000000001E-5</c:v>
                </c:pt>
                <c:pt idx="23038">
                  <c:v>1.550963E-5</c:v>
                </c:pt>
                <c:pt idx="23039">
                  <c:v>1.5508879999999998E-5</c:v>
                </c:pt>
                <c:pt idx="23040">
                  <c:v>1.5507950000000001E-5</c:v>
                </c:pt>
                <c:pt idx="23041">
                  <c:v>1.5506949999999999E-5</c:v>
                </c:pt>
                <c:pt idx="23042">
                  <c:v>1.550609E-5</c:v>
                </c:pt>
                <c:pt idx="23043">
                  <c:v>1.5505149999999998E-5</c:v>
                </c:pt>
                <c:pt idx="23044">
                  <c:v>1.55044E-5</c:v>
                </c:pt>
                <c:pt idx="23045">
                  <c:v>1.5503680000000001E-5</c:v>
                </c:pt>
                <c:pt idx="23046">
                  <c:v>1.5502670000000001E-5</c:v>
                </c:pt>
                <c:pt idx="23047">
                  <c:v>1.5501840000000001E-5</c:v>
                </c:pt>
                <c:pt idx="23048">
                  <c:v>1.5500970000000001E-5</c:v>
                </c:pt>
                <c:pt idx="23049">
                  <c:v>1.550013E-5</c:v>
                </c:pt>
                <c:pt idx="23050">
                  <c:v>1.5499320000000001E-5</c:v>
                </c:pt>
                <c:pt idx="23051">
                  <c:v>1.5498500000000001E-5</c:v>
                </c:pt>
                <c:pt idx="23052">
                  <c:v>1.5497649999999999E-5</c:v>
                </c:pt>
                <c:pt idx="23053">
                  <c:v>1.549699E-5</c:v>
                </c:pt>
                <c:pt idx="23054">
                  <c:v>1.549612E-5</c:v>
                </c:pt>
                <c:pt idx="23055">
                  <c:v>1.5495129999999999E-5</c:v>
                </c:pt>
                <c:pt idx="23056">
                  <c:v>1.549433E-5</c:v>
                </c:pt>
                <c:pt idx="23057">
                  <c:v>1.5493610000000001E-5</c:v>
                </c:pt>
                <c:pt idx="23058">
                  <c:v>1.5492659999999999E-5</c:v>
                </c:pt>
                <c:pt idx="23059">
                  <c:v>1.5491879999999998E-5</c:v>
                </c:pt>
                <c:pt idx="23060">
                  <c:v>1.5491090000000001E-5</c:v>
                </c:pt>
                <c:pt idx="23061">
                  <c:v>1.5490239999999999E-5</c:v>
                </c:pt>
                <c:pt idx="23062">
                  <c:v>1.548948E-5</c:v>
                </c:pt>
                <c:pt idx="23063">
                  <c:v>1.5488720000000001E-5</c:v>
                </c:pt>
                <c:pt idx="23064">
                  <c:v>1.548798E-5</c:v>
                </c:pt>
                <c:pt idx="23065">
                  <c:v>1.5487030000000001E-5</c:v>
                </c:pt>
                <c:pt idx="23066">
                  <c:v>1.5486060000000001E-5</c:v>
                </c:pt>
                <c:pt idx="23067">
                  <c:v>1.548531E-5</c:v>
                </c:pt>
                <c:pt idx="23068">
                  <c:v>1.5484500000000001E-5</c:v>
                </c:pt>
                <c:pt idx="23069">
                  <c:v>1.5483740000000002E-5</c:v>
                </c:pt>
                <c:pt idx="23070">
                  <c:v>1.548275E-5</c:v>
                </c:pt>
                <c:pt idx="23071">
                  <c:v>1.548221E-5</c:v>
                </c:pt>
                <c:pt idx="23072">
                  <c:v>1.548125E-5</c:v>
                </c:pt>
                <c:pt idx="23073">
                  <c:v>1.548037E-5</c:v>
                </c:pt>
                <c:pt idx="23074">
                  <c:v>1.5479629999999999E-5</c:v>
                </c:pt>
                <c:pt idx="23075">
                  <c:v>1.5478859999999999E-5</c:v>
                </c:pt>
                <c:pt idx="23076">
                  <c:v>1.5478110000000001E-5</c:v>
                </c:pt>
                <c:pt idx="23077">
                  <c:v>1.547723E-5</c:v>
                </c:pt>
                <c:pt idx="23078">
                  <c:v>1.5476439999999999E-5</c:v>
                </c:pt>
                <c:pt idx="23079">
                  <c:v>1.547563E-5</c:v>
                </c:pt>
                <c:pt idx="23080">
                  <c:v>1.5474839999999999E-5</c:v>
                </c:pt>
                <c:pt idx="23081">
                  <c:v>1.5474009999999999E-5</c:v>
                </c:pt>
                <c:pt idx="23082">
                  <c:v>1.5473039999999998E-5</c:v>
                </c:pt>
                <c:pt idx="23083">
                  <c:v>1.5472260000000002E-5</c:v>
                </c:pt>
                <c:pt idx="23084">
                  <c:v>1.5471549999999999E-5</c:v>
                </c:pt>
                <c:pt idx="23085">
                  <c:v>1.5470850000000001E-5</c:v>
                </c:pt>
                <c:pt idx="23086">
                  <c:v>1.5470120000000001E-5</c:v>
                </c:pt>
                <c:pt idx="23087">
                  <c:v>1.546914E-5</c:v>
                </c:pt>
                <c:pt idx="23088">
                  <c:v>1.546836E-5</c:v>
                </c:pt>
                <c:pt idx="23089">
                  <c:v>1.5467529999999999E-5</c:v>
                </c:pt>
                <c:pt idx="23090">
                  <c:v>1.5466830000000001E-5</c:v>
                </c:pt>
                <c:pt idx="23091">
                  <c:v>1.5465919999999998E-5</c:v>
                </c:pt>
                <c:pt idx="23092">
                  <c:v>1.5465159999999999E-5</c:v>
                </c:pt>
                <c:pt idx="23093">
                  <c:v>1.5464429999999999E-5</c:v>
                </c:pt>
                <c:pt idx="23094">
                  <c:v>1.5463599999999999E-5</c:v>
                </c:pt>
                <c:pt idx="23095">
                  <c:v>1.54628E-5</c:v>
                </c:pt>
                <c:pt idx="23096">
                  <c:v>1.5461909999999999E-5</c:v>
                </c:pt>
                <c:pt idx="23097">
                  <c:v>1.5461029999999999E-5</c:v>
                </c:pt>
                <c:pt idx="23098">
                  <c:v>1.5460399999999999E-5</c:v>
                </c:pt>
                <c:pt idx="23099">
                  <c:v>1.545964E-5</c:v>
                </c:pt>
                <c:pt idx="23100">
                  <c:v>1.5458609999999999E-5</c:v>
                </c:pt>
                <c:pt idx="23101">
                  <c:v>1.5457910000000001E-5</c:v>
                </c:pt>
                <c:pt idx="23102">
                  <c:v>1.545717E-5</c:v>
                </c:pt>
                <c:pt idx="23103">
                  <c:v>1.5456429999999999E-5</c:v>
                </c:pt>
                <c:pt idx="23104">
                  <c:v>1.545553E-5</c:v>
                </c:pt>
                <c:pt idx="23105">
                  <c:v>1.5454889999999999E-5</c:v>
                </c:pt>
                <c:pt idx="23106">
                  <c:v>1.5454019999999999E-5</c:v>
                </c:pt>
                <c:pt idx="23107">
                  <c:v>1.5453289999999999E-5</c:v>
                </c:pt>
                <c:pt idx="23108">
                  <c:v>1.545248E-5</c:v>
                </c:pt>
                <c:pt idx="23109">
                  <c:v>1.545161E-5</c:v>
                </c:pt>
                <c:pt idx="23110">
                  <c:v>1.5450850000000001E-5</c:v>
                </c:pt>
                <c:pt idx="23111">
                  <c:v>1.54501E-5</c:v>
                </c:pt>
                <c:pt idx="23112">
                  <c:v>1.5449359999999999E-5</c:v>
                </c:pt>
                <c:pt idx="23113">
                  <c:v>1.5448620000000001E-5</c:v>
                </c:pt>
                <c:pt idx="23114">
                  <c:v>1.544773E-5</c:v>
                </c:pt>
                <c:pt idx="23115">
                  <c:v>1.5446849999999999E-5</c:v>
                </c:pt>
                <c:pt idx="23116">
                  <c:v>1.544599E-5</c:v>
                </c:pt>
                <c:pt idx="23117">
                  <c:v>1.544517E-5</c:v>
                </c:pt>
                <c:pt idx="23118">
                  <c:v>1.544448E-5</c:v>
                </c:pt>
                <c:pt idx="23119">
                  <c:v>1.544357E-5</c:v>
                </c:pt>
                <c:pt idx="23120">
                  <c:v>1.5442629999999999E-5</c:v>
                </c:pt>
                <c:pt idx="23121">
                  <c:v>1.5442049999999999E-5</c:v>
                </c:pt>
                <c:pt idx="23122">
                  <c:v>1.5441219999999999E-5</c:v>
                </c:pt>
                <c:pt idx="23123">
                  <c:v>1.5440330000000001E-5</c:v>
                </c:pt>
                <c:pt idx="23124">
                  <c:v>1.5439570000000002E-5</c:v>
                </c:pt>
                <c:pt idx="23125">
                  <c:v>1.5438830000000001E-5</c:v>
                </c:pt>
                <c:pt idx="23126">
                  <c:v>1.5437970000000002E-5</c:v>
                </c:pt>
                <c:pt idx="23127">
                  <c:v>1.5437190000000001E-5</c:v>
                </c:pt>
                <c:pt idx="23128">
                  <c:v>1.5436270000000001E-5</c:v>
                </c:pt>
                <c:pt idx="23129">
                  <c:v>1.5435540000000001E-5</c:v>
                </c:pt>
                <c:pt idx="23130">
                  <c:v>1.5434839999999999E-5</c:v>
                </c:pt>
                <c:pt idx="23131">
                  <c:v>1.5433909999999999E-5</c:v>
                </c:pt>
                <c:pt idx="23132">
                  <c:v>1.543315E-5</c:v>
                </c:pt>
                <c:pt idx="23133">
                  <c:v>1.5432369999999999E-5</c:v>
                </c:pt>
                <c:pt idx="23134">
                  <c:v>1.5431449999999999E-5</c:v>
                </c:pt>
                <c:pt idx="23135">
                  <c:v>1.5430859999999999E-5</c:v>
                </c:pt>
                <c:pt idx="23136">
                  <c:v>1.5430070000000001E-5</c:v>
                </c:pt>
                <c:pt idx="23137">
                  <c:v>1.5429150000000001E-5</c:v>
                </c:pt>
                <c:pt idx="23138">
                  <c:v>1.5428389999999999E-5</c:v>
                </c:pt>
                <c:pt idx="23139">
                  <c:v>1.5427609999999998E-5</c:v>
                </c:pt>
                <c:pt idx="23140">
                  <c:v>1.5426799999999999E-5</c:v>
                </c:pt>
                <c:pt idx="23141">
                  <c:v>1.542599E-5</c:v>
                </c:pt>
                <c:pt idx="23142">
                  <c:v>1.5425289999999999E-5</c:v>
                </c:pt>
                <c:pt idx="23143">
                  <c:v>1.5424469999999999E-5</c:v>
                </c:pt>
                <c:pt idx="23144">
                  <c:v>1.5423689999999999E-5</c:v>
                </c:pt>
                <c:pt idx="23145">
                  <c:v>1.542284E-5</c:v>
                </c:pt>
                <c:pt idx="23146">
                  <c:v>1.5422080000000001E-5</c:v>
                </c:pt>
                <c:pt idx="23147">
                  <c:v>1.5421260000000001E-5</c:v>
                </c:pt>
                <c:pt idx="23148">
                  <c:v>1.5420399999999999E-5</c:v>
                </c:pt>
                <c:pt idx="23149">
                  <c:v>1.5419719999999999E-5</c:v>
                </c:pt>
                <c:pt idx="23150">
                  <c:v>1.541892E-5</c:v>
                </c:pt>
                <c:pt idx="23151">
                  <c:v>1.5418100000000001E-5</c:v>
                </c:pt>
                <c:pt idx="23152">
                  <c:v>1.541731E-5</c:v>
                </c:pt>
                <c:pt idx="23153">
                  <c:v>1.5416360000000001E-5</c:v>
                </c:pt>
                <c:pt idx="23154">
                  <c:v>1.541567E-5</c:v>
                </c:pt>
                <c:pt idx="23155">
                  <c:v>1.541484E-5</c:v>
                </c:pt>
                <c:pt idx="23156">
                  <c:v>1.541407E-5</c:v>
                </c:pt>
                <c:pt idx="23157">
                  <c:v>1.5413220000000001E-5</c:v>
                </c:pt>
                <c:pt idx="23158">
                  <c:v>1.541237E-5</c:v>
                </c:pt>
                <c:pt idx="23159">
                  <c:v>1.5411589999999999E-5</c:v>
                </c:pt>
                <c:pt idx="23160">
                  <c:v>1.541087E-5</c:v>
                </c:pt>
                <c:pt idx="23161">
                  <c:v>1.5410179999999999E-5</c:v>
                </c:pt>
                <c:pt idx="23162">
                  <c:v>1.5409240000000001E-5</c:v>
                </c:pt>
                <c:pt idx="23163">
                  <c:v>1.540845E-5</c:v>
                </c:pt>
                <c:pt idx="23164">
                  <c:v>1.5407759999999999E-5</c:v>
                </c:pt>
                <c:pt idx="23165">
                  <c:v>1.54069E-5</c:v>
                </c:pt>
                <c:pt idx="23166">
                  <c:v>1.5406159999999999E-5</c:v>
                </c:pt>
                <c:pt idx="23167">
                  <c:v>1.5405270000000001E-5</c:v>
                </c:pt>
                <c:pt idx="23168">
                  <c:v>1.540458E-5</c:v>
                </c:pt>
                <c:pt idx="23169">
                  <c:v>1.5403770000000001E-5</c:v>
                </c:pt>
                <c:pt idx="23170">
                  <c:v>1.5402990000000001E-5</c:v>
                </c:pt>
                <c:pt idx="23171">
                  <c:v>1.5401970000000001E-5</c:v>
                </c:pt>
                <c:pt idx="23172">
                  <c:v>1.540124E-5</c:v>
                </c:pt>
                <c:pt idx="23173">
                  <c:v>1.5400539999999999E-5</c:v>
                </c:pt>
                <c:pt idx="23174">
                  <c:v>1.5399750000000001E-5</c:v>
                </c:pt>
                <c:pt idx="23175">
                  <c:v>1.5398980000000001E-5</c:v>
                </c:pt>
                <c:pt idx="23176">
                  <c:v>1.539823E-5</c:v>
                </c:pt>
                <c:pt idx="23177">
                  <c:v>1.5397349999999999E-5</c:v>
                </c:pt>
                <c:pt idx="23178">
                  <c:v>1.539649E-5</c:v>
                </c:pt>
                <c:pt idx="23179">
                  <c:v>1.539572E-5</c:v>
                </c:pt>
                <c:pt idx="23180">
                  <c:v>1.5394879999999999E-5</c:v>
                </c:pt>
                <c:pt idx="23181">
                  <c:v>1.539422E-5</c:v>
                </c:pt>
                <c:pt idx="23182">
                  <c:v>1.5393510000000002E-5</c:v>
                </c:pt>
                <c:pt idx="23183">
                  <c:v>1.5392540000000002E-5</c:v>
                </c:pt>
                <c:pt idx="23184">
                  <c:v>1.5391729999999999E-5</c:v>
                </c:pt>
                <c:pt idx="23185">
                  <c:v>1.539097E-5</c:v>
                </c:pt>
                <c:pt idx="23186">
                  <c:v>1.5390300000000001E-5</c:v>
                </c:pt>
                <c:pt idx="23187">
                  <c:v>1.5389309999999999E-5</c:v>
                </c:pt>
                <c:pt idx="23188">
                  <c:v>1.5388619999999998E-5</c:v>
                </c:pt>
                <c:pt idx="23189">
                  <c:v>1.5387840000000001E-5</c:v>
                </c:pt>
                <c:pt idx="23190">
                  <c:v>1.5387069999999998E-5</c:v>
                </c:pt>
                <c:pt idx="23191">
                  <c:v>1.5386240000000001E-5</c:v>
                </c:pt>
                <c:pt idx="23192">
                  <c:v>1.5385420000000002E-5</c:v>
                </c:pt>
                <c:pt idx="23193">
                  <c:v>1.538462E-5</c:v>
                </c:pt>
                <c:pt idx="23194">
                  <c:v>1.5383779999999999E-5</c:v>
                </c:pt>
                <c:pt idx="23195">
                  <c:v>1.5383049999999998E-5</c:v>
                </c:pt>
                <c:pt idx="23196">
                  <c:v>1.5382279999999999E-5</c:v>
                </c:pt>
                <c:pt idx="23197">
                  <c:v>1.538124E-5</c:v>
                </c:pt>
                <c:pt idx="23198">
                  <c:v>1.53806E-5</c:v>
                </c:pt>
                <c:pt idx="23199">
                  <c:v>1.5379769999999999E-5</c:v>
                </c:pt>
                <c:pt idx="23200">
                  <c:v>1.5379070000000001E-5</c:v>
                </c:pt>
                <c:pt idx="23201">
                  <c:v>1.537814E-5</c:v>
                </c:pt>
                <c:pt idx="23202">
                  <c:v>1.5377470000000001E-5</c:v>
                </c:pt>
                <c:pt idx="23203">
                  <c:v>1.5376569999999999E-5</c:v>
                </c:pt>
                <c:pt idx="23204">
                  <c:v>1.5375929999999998E-5</c:v>
                </c:pt>
                <c:pt idx="23205">
                  <c:v>1.537504E-5</c:v>
                </c:pt>
                <c:pt idx="23206">
                  <c:v>1.5374189999999999E-5</c:v>
                </c:pt>
                <c:pt idx="23207">
                  <c:v>1.5373369999999999E-5</c:v>
                </c:pt>
                <c:pt idx="23208">
                  <c:v>1.5372720000000001E-5</c:v>
                </c:pt>
                <c:pt idx="23209">
                  <c:v>1.5371919999999999E-5</c:v>
                </c:pt>
                <c:pt idx="23210">
                  <c:v>1.537102E-5</c:v>
                </c:pt>
                <c:pt idx="23211">
                  <c:v>1.5370210000000001E-5</c:v>
                </c:pt>
                <c:pt idx="23212">
                  <c:v>1.5369309999999999E-5</c:v>
                </c:pt>
                <c:pt idx="23213">
                  <c:v>1.5368700000000001E-5</c:v>
                </c:pt>
                <c:pt idx="23214">
                  <c:v>1.5367880000000001E-5</c:v>
                </c:pt>
                <c:pt idx="23215">
                  <c:v>1.5367E-5</c:v>
                </c:pt>
                <c:pt idx="23216">
                  <c:v>1.536631E-5</c:v>
                </c:pt>
                <c:pt idx="23217">
                  <c:v>1.5365469999999998E-5</c:v>
                </c:pt>
                <c:pt idx="23218">
                  <c:v>1.536477E-5</c:v>
                </c:pt>
                <c:pt idx="23219">
                  <c:v>1.53639E-5</c:v>
                </c:pt>
                <c:pt idx="23220">
                  <c:v>1.536307E-5</c:v>
                </c:pt>
                <c:pt idx="23221">
                  <c:v>1.5362129999999999E-5</c:v>
                </c:pt>
                <c:pt idx="23222">
                  <c:v>1.5361390000000001E-5</c:v>
                </c:pt>
                <c:pt idx="23223">
                  <c:v>1.5360689999999999E-5</c:v>
                </c:pt>
                <c:pt idx="23224">
                  <c:v>1.535997E-5</c:v>
                </c:pt>
                <c:pt idx="23225">
                  <c:v>1.535896E-5</c:v>
                </c:pt>
                <c:pt idx="23226">
                  <c:v>1.5358159999999999E-5</c:v>
                </c:pt>
                <c:pt idx="23227">
                  <c:v>1.5357370000000001E-5</c:v>
                </c:pt>
                <c:pt idx="23228">
                  <c:v>1.5356619999999999E-5</c:v>
                </c:pt>
                <c:pt idx="23229">
                  <c:v>1.5355870000000001E-5</c:v>
                </c:pt>
                <c:pt idx="23230">
                  <c:v>1.5355090000000001E-5</c:v>
                </c:pt>
                <c:pt idx="23231">
                  <c:v>1.5354289999999999E-5</c:v>
                </c:pt>
                <c:pt idx="23232">
                  <c:v>1.535353E-5</c:v>
                </c:pt>
                <c:pt idx="23233">
                  <c:v>1.5352730000000002E-5</c:v>
                </c:pt>
                <c:pt idx="23234">
                  <c:v>1.5351909999999999E-5</c:v>
                </c:pt>
                <c:pt idx="23235">
                  <c:v>1.5351099999999999E-5</c:v>
                </c:pt>
                <c:pt idx="23236">
                  <c:v>1.5350260000000002E-5</c:v>
                </c:pt>
                <c:pt idx="23237">
                  <c:v>1.5349520000000001E-5</c:v>
                </c:pt>
                <c:pt idx="23238">
                  <c:v>1.534878E-5</c:v>
                </c:pt>
                <c:pt idx="23239">
                  <c:v>1.5347989999999999E-5</c:v>
                </c:pt>
                <c:pt idx="23240">
                  <c:v>1.5347010000000001E-5</c:v>
                </c:pt>
                <c:pt idx="23241">
                  <c:v>1.5346249999999999E-5</c:v>
                </c:pt>
                <c:pt idx="23242">
                  <c:v>1.5345600000000001E-5</c:v>
                </c:pt>
                <c:pt idx="23243">
                  <c:v>1.5344640000000002E-5</c:v>
                </c:pt>
                <c:pt idx="23244">
                  <c:v>1.5343860000000001E-5</c:v>
                </c:pt>
                <c:pt idx="23245">
                  <c:v>1.534307E-5</c:v>
                </c:pt>
                <c:pt idx="23246">
                  <c:v>1.5342279999999999E-5</c:v>
                </c:pt>
                <c:pt idx="23247">
                  <c:v>1.5341540000000002E-5</c:v>
                </c:pt>
                <c:pt idx="23248">
                  <c:v>1.5340679999999999E-5</c:v>
                </c:pt>
                <c:pt idx="23249">
                  <c:v>1.5339759999999999E-5</c:v>
                </c:pt>
                <c:pt idx="23250">
                  <c:v>1.5339110000000001E-5</c:v>
                </c:pt>
                <c:pt idx="23251">
                  <c:v>1.533828E-5</c:v>
                </c:pt>
                <c:pt idx="23252">
                  <c:v>1.5337320000000001E-5</c:v>
                </c:pt>
                <c:pt idx="23253">
                  <c:v>1.5336540000000001E-5</c:v>
                </c:pt>
                <c:pt idx="23254">
                  <c:v>1.533585E-5</c:v>
                </c:pt>
                <c:pt idx="23255">
                  <c:v>1.533512E-5</c:v>
                </c:pt>
                <c:pt idx="23256">
                  <c:v>1.5334229999999998E-5</c:v>
                </c:pt>
                <c:pt idx="23257">
                  <c:v>1.5333590000000001E-5</c:v>
                </c:pt>
                <c:pt idx="23258">
                  <c:v>1.5332729999999998E-5</c:v>
                </c:pt>
                <c:pt idx="23259">
                  <c:v>1.5331919999999999E-5</c:v>
                </c:pt>
                <c:pt idx="23260">
                  <c:v>1.5341770000000001E-5</c:v>
                </c:pt>
                <c:pt idx="23261">
                  <c:v>1.535387E-5</c:v>
                </c:pt>
                <c:pt idx="23262">
                  <c:v>1.5353010000000001E-5</c:v>
                </c:pt>
                <c:pt idx="23263">
                  <c:v>1.5351919999999999E-5</c:v>
                </c:pt>
                <c:pt idx="23264">
                  <c:v>1.5350970000000001E-5</c:v>
                </c:pt>
                <c:pt idx="23265">
                  <c:v>1.5350029999999999E-5</c:v>
                </c:pt>
                <c:pt idx="23266">
                  <c:v>1.5349180000000001E-5</c:v>
                </c:pt>
                <c:pt idx="23267">
                  <c:v>1.5348229999999999E-5</c:v>
                </c:pt>
                <c:pt idx="23268">
                  <c:v>1.5347269999999999E-5</c:v>
                </c:pt>
                <c:pt idx="23269">
                  <c:v>1.5346349999999999E-5</c:v>
                </c:pt>
                <c:pt idx="23270">
                  <c:v>1.534564E-5</c:v>
                </c:pt>
                <c:pt idx="23271">
                  <c:v>1.5344630000000001E-5</c:v>
                </c:pt>
                <c:pt idx="23272">
                  <c:v>1.5343710000000001E-5</c:v>
                </c:pt>
                <c:pt idx="23273">
                  <c:v>1.5342800000000002E-5</c:v>
                </c:pt>
                <c:pt idx="23274">
                  <c:v>1.5341870000000001E-5</c:v>
                </c:pt>
                <c:pt idx="23275">
                  <c:v>1.5341059999999998E-5</c:v>
                </c:pt>
                <c:pt idx="23276">
                  <c:v>1.5340199999999999E-5</c:v>
                </c:pt>
                <c:pt idx="23277">
                  <c:v>1.533944E-5</c:v>
                </c:pt>
                <c:pt idx="23278">
                  <c:v>1.5338380000000001E-5</c:v>
                </c:pt>
                <c:pt idx="23279">
                  <c:v>1.533735E-5</c:v>
                </c:pt>
                <c:pt idx="23280">
                  <c:v>1.533658E-5</c:v>
                </c:pt>
                <c:pt idx="23281">
                  <c:v>1.5335720000000001E-5</c:v>
                </c:pt>
                <c:pt idx="23282">
                  <c:v>1.5334850000000001E-5</c:v>
                </c:pt>
                <c:pt idx="23283">
                  <c:v>1.5334070000000001E-5</c:v>
                </c:pt>
                <c:pt idx="23284">
                  <c:v>1.5333219999999999E-5</c:v>
                </c:pt>
                <c:pt idx="23285">
                  <c:v>1.5332259999999999E-5</c:v>
                </c:pt>
                <c:pt idx="23286">
                  <c:v>1.5331329999999999E-5</c:v>
                </c:pt>
                <c:pt idx="23287">
                  <c:v>1.533052E-5</c:v>
                </c:pt>
                <c:pt idx="23288">
                  <c:v>1.5329589999999999E-5</c:v>
                </c:pt>
                <c:pt idx="23289">
                  <c:v>1.5328750000000001E-5</c:v>
                </c:pt>
                <c:pt idx="23290">
                  <c:v>1.5327970000000001E-5</c:v>
                </c:pt>
                <c:pt idx="23291">
                  <c:v>1.532694E-5</c:v>
                </c:pt>
                <c:pt idx="23292">
                  <c:v>1.5326270000000001E-5</c:v>
                </c:pt>
                <c:pt idx="23293">
                  <c:v>1.5325419999999999E-5</c:v>
                </c:pt>
                <c:pt idx="23294">
                  <c:v>1.532456E-5</c:v>
                </c:pt>
                <c:pt idx="23295">
                  <c:v>1.532369E-5</c:v>
                </c:pt>
                <c:pt idx="23296">
                  <c:v>1.532282E-5</c:v>
                </c:pt>
                <c:pt idx="23297">
                  <c:v>1.5322060000000001E-5</c:v>
                </c:pt>
                <c:pt idx="23298">
                  <c:v>1.5321299999999998E-5</c:v>
                </c:pt>
                <c:pt idx="23299">
                  <c:v>1.5320370000000001E-5</c:v>
                </c:pt>
                <c:pt idx="23300">
                  <c:v>1.5319350000000001E-5</c:v>
                </c:pt>
                <c:pt idx="23301">
                  <c:v>1.5318770000000001E-5</c:v>
                </c:pt>
                <c:pt idx="23302">
                  <c:v>1.531784E-5</c:v>
                </c:pt>
                <c:pt idx="23303">
                  <c:v>1.5317080000000001E-5</c:v>
                </c:pt>
                <c:pt idx="23304">
                  <c:v>1.531624E-5</c:v>
                </c:pt>
                <c:pt idx="23305">
                  <c:v>1.5315330000000001E-5</c:v>
                </c:pt>
                <c:pt idx="23306">
                  <c:v>1.5314510000000001E-5</c:v>
                </c:pt>
                <c:pt idx="23307">
                  <c:v>1.5313730000000001E-5</c:v>
                </c:pt>
                <c:pt idx="23308">
                  <c:v>1.53128E-5</c:v>
                </c:pt>
                <c:pt idx="23309">
                  <c:v>1.531198E-5</c:v>
                </c:pt>
                <c:pt idx="23310">
                  <c:v>1.531115E-5</c:v>
                </c:pt>
                <c:pt idx="23311">
                  <c:v>1.5310400000000002E-5</c:v>
                </c:pt>
                <c:pt idx="23312">
                  <c:v>1.5309480000000002E-5</c:v>
                </c:pt>
                <c:pt idx="23313">
                  <c:v>1.5308719999999999E-5</c:v>
                </c:pt>
                <c:pt idx="23314">
                  <c:v>1.5307920000000001E-5</c:v>
                </c:pt>
                <c:pt idx="23315">
                  <c:v>1.5307000000000001E-5</c:v>
                </c:pt>
                <c:pt idx="23316">
                  <c:v>1.5306220000000001E-5</c:v>
                </c:pt>
                <c:pt idx="23317">
                  <c:v>1.530548E-5</c:v>
                </c:pt>
                <c:pt idx="23318">
                  <c:v>1.5304689999999999E-5</c:v>
                </c:pt>
                <c:pt idx="23319">
                  <c:v>1.530379E-5</c:v>
                </c:pt>
                <c:pt idx="23320">
                  <c:v>1.5303080000000001E-5</c:v>
                </c:pt>
                <c:pt idx="23321">
                  <c:v>1.5302179999999999E-5</c:v>
                </c:pt>
                <c:pt idx="23322">
                  <c:v>1.5301380000000001E-5</c:v>
                </c:pt>
                <c:pt idx="23323">
                  <c:v>1.5300519999999998E-5</c:v>
                </c:pt>
                <c:pt idx="23324">
                  <c:v>1.5299709999999999E-5</c:v>
                </c:pt>
                <c:pt idx="23325">
                  <c:v>1.5298920000000002E-5</c:v>
                </c:pt>
                <c:pt idx="23326">
                  <c:v>1.5298040000000001E-5</c:v>
                </c:pt>
                <c:pt idx="23327">
                  <c:v>1.5297270000000001E-5</c:v>
                </c:pt>
                <c:pt idx="23328">
                  <c:v>1.5296509999999999E-5</c:v>
                </c:pt>
                <c:pt idx="23329">
                  <c:v>1.5295539999999999E-5</c:v>
                </c:pt>
                <c:pt idx="23330">
                  <c:v>1.5294750000000001E-5</c:v>
                </c:pt>
                <c:pt idx="23331">
                  <c:v>1.5294079999999998E-5</c:v>
                </c:pt>
                <c:pt idx="23332">
                  <c:v>1.5293209999999999E-5</c:v>
                </c:pt>
                <c:pt idx="23333">
                  <c:v>1.5292439999999999E-5</c:v>
                </c:pt>
                <c:pt idx="23334">
                  <c:v>1.5291609999999998E-5</c:v>
                </c:pt>
                <c:pt idx="23335">
                  <c:v>1.5290789999999999E-5</c:v>
                </c:pt>
                <c:pt idx="23336">
                  <c:v>1.5289969999999999E-5</c:v>
                </c:pt>
                <c:pt idx="23337">
                  <c:v>1.5289089999999998E-5</c:v>
                </c:pt>
                <c:pt idx="23338">
                  <c:v>1.5288310000000001E-5</c:v>
                </c:pt>
                <c:pt idx="23339">
                  <c:v>1.528761E-5</c:v>
                </c:pt>
                <c:pt idx="23340">
                  <c:v>1.5286800000000001E-5</c:v>
                </c:pt>
                <c:pt idx="23341">
                  <c:v>1.5286189999999999E-5</c:v>
                </c:pt>
                <c:pt idx="23342">
                  <c:v>1.5285300000000001E-5</c:v>
                </c:pt>
                <c:pt idx="23343">
                  <c:v>1.5284380000000001E-5</c:v>
                </c:pt>
                <c:pt idx="23344">
                  <c:v>1.5283600000000001E-5</c:v>
                </c:pt>
                <c:pt idx="23345">
                  <c:v>1.5282740000000001E-5</c:v>
                </c:pt>
                <c:pt idx="23346">
                  <c:v>1.5281960000000001E-5</c:v>
                </c:pt>
                <c:pt idx="23347">
                  <c:v>1.5281140000000001E-5</c:v>
                </c:pt>
                <c:pt idx="23348">
                  <c:v>1.5280289999999999E-5</c:v>
                </c:pt>
                <c:pt idx="23349">
                  <c:v>1.5279559999999999E-5</c:v>
                </c:pt>
                <c:pt idx="23350">
                  <c:v>1.527875E-5</c:v>
                </c:pt>
                <c:pt idx="23351">
                  <c:v>1.5277850000000001E-5</c:v>
                </c:pt>
                <c:pt idx="23352">
                  <c:v>1.5277120000000001E-5</c:v>
                </c:pt>
                <c:pt idx="23353">
                  <c:v>1.5276340000000001E-5</c:v>
                </c:pt>
                <c:pt idx="23354">
                  <c:v>1.527555E-5</c:v>
                </c:pt>
                <c:pt idx="23355">
                  <c:v>1.5274640000000001E-5</c:v>
                </c:pt>
                <c:pt idx="23356">
                  <c:v>1.5273739999999999E-5</c:v>
                </c:pt>
                <c:pt idx="23357">
                  <c:v>1.5272850000000001E-5</c:v>
                </c:pt>
                <c:pt idx="23358">
                  <c:v>1.5272170000000001E-5</c:v>
                </c:pt>
                <c:pt idx="23359">
                  <c:v>1.5271210000000001E-5</c:v>
                </c:pt>
                <c:pt idx="23360">
                  <c:v>1.5270620000000001E-5</c:v>
                </c:pt>
                <c:pt idx="23361">
                  <c:v>1.5269750000000001E-5</c:v>
                </c:pt>
                <c:pt idx="23362">
                  <c:v>1.5268899999999999E-5</c:v>
                </c:pt>
                <c:pt idx="23363">
                  <c:v>1.5268210000000001E-5</c:v>
                </c:pt>
                <c:pt idx="23364">
                  <c:v>1.5267299999999999E-5</c:v>
                </c:pt>
                <c:pt idx="23365">
                  <c:v>1.5266650000000001E-5</c:v>
                </c:pt>
                <c:pt idx="23366">
                  <c:v>1.5265749999999999E-5</c:v>
                </c:pt>
                <c:pt idx="23367">
                  <c:v>1.5264929999999999E-5</c:v>
                </c:pt>
                <c:pt idx="23368">
                  <c:v>1.526422E-5</c:v>
                </c:pt>
                <c:pt idx="23369">
                  <c:v>1.5263529999999999E-5</c:v>
                </c:pt>
                <c:pt idx="23370">
                  <c:v>1.5262740000000002E-5</c:v>
                </c:pt>
                <c:pt idx="23371">
                  <c:v>1.5261810000000001E-5</c:v>
                </c:pt>
                <c:pt idx="23372">
                  <c:v>1.5260840000000001E-5</c:v>
                </c:pt>
                <c:pt idx="23373">
                  <c:v>1.5260220000000001E-5</c:v>
                </c:pt>
                <c:pt idx="23374">
                  <c:v>1.525947E-5</c:v>
                </c:pt>
                <c:pt idx="23375">
                  <c:v>1.525855E-5</c:v>
                </c:pt>
                <c:pt idx="23376">
                  <c:v>1.5257769999999999E-5</c:v>
                </c:pt>
                <c:pt idx="23377">
                  <c:v>1.525696E-5</c:v>
                </c:pt>
                <c:pt idx="23378">
                  <c:v>1.525616E-5</c:v>
                </c:pt>
                <c:pt idx="23379">
                  <c:v>1.5255299999999999E-5</c:v>
                </c:pt>
                <c:pt idx="23380">
                  <c:v>1.525454E-5</c:v>
                </c:pt>
                <c:pt idx="23381">
                  <c:v>1.525373E-5</c:v>
                </c:pt>
                <c:pt idx="23382">
                  <c:v>1.525299E-5</c:v>
                </c:pt>
                <c:pt idx="23383">
                  <c:v>1.5252269999999999E-5</c:v>
                </c:pt>
                <c:pt idx="23384">
                  <c:v>1.525143E-5</c:v>
                </c:pt>
                <c:pt idx="23385">
                  <c:v>1.525052E-5</c:v>
                </c:pt>
                <c:pt idx="23386">
                  <c:v>1.524964E-5</c:v>
                </c:pt>
                <c:pt idx="23387">
                  <c:v>1.5248830000000001E-5</c:v>
                </c:pt>
                <c:pt idx="23388">
                  <c:v>1.524807E-5</c:v>
                </c:pt>
                <c:pt idx="23389">
                  <c:v>1.524731E-5</c:v>
                </c:pt>
                <c:pt idx="23390">
                  <c:v>1.524654E-5</c:v>
                </c:pt>
                <c:pt idx="23391">
                  <c:v>1.5245539999999999E-5</c:v>
                </c:pt>
                <c:pt idx="23392">
                  <c:v>1.524482E-5</c:v>
                </c:pt>
                <c:pt idx="23393">
                  <c:v>1.524393E-5</c:v>
                </c:pt>
                <c:pt idx="23394">
                  <c:v>1.5243090000000001E-5</c:v>
                </c:pt>
                <c:pt idx="23395">
                  <c:v>1.524235E-5</c:v>
                </c:pt>
                <c:pt idx="23396">
                  <c:v>1.5241589999999999E-5</c:v>
                </c:pt>
                <c:pt idx="23397">
                  <c:v>1.5240669999999999E-5</c:v>
                </c:pt>
                <c:pt idx="23398">
                  <c:v>1.523986E-5</c:v>
                </c:pt>
                <c:pt idx="23399">
                  <c:v>1.523903E-5</c:v>
                </c:pt>
                <c:pt idx="23400">
                  <c:v>1.523833E-5</c:v>
                </c:pt>
                <c:pt idx="23401">
                  <c:v>1.523753E-5</c:v>
                </c:pt>
                <c:pt idx="23402">
                  <c:v>1.5236749999999999E-5</c:v>
                </c:pt>
                <c:pt idx="23403">
                  <c:v>1.523581E-5</c:v>
                </c:pt>
                <c:pt idx="23404">
                  <c:v>1.5235050000000001E-5</c:v>
                </c:pt>
                <c:pt idx="23405">
                  <c:v>1.523429E-5</c:v>
                </c:pt>
                <c:pt idx="23406">
                  <c:v>1.523351E-5</c:v>
                </c:pt>
                <c:pt idx="23407">
                  <c:v>1.5232650000000001E-5</c:v>
                </c:pt>
                <c:pt idx="23408">
                  <c:v>1.523182E-5</c:v>
                </c:pt>
                <c:pt idx="23409">
                  <c:v>1.5231009999999999E-5</c:v>
                </c:pt>
                <c:pt idx="23410">
                  <c:v>1.523019E-5</c:v>
                </c:pt>
                <c:pt idx="23411">
                  <c:v>1.5229550000000001E-5</c:v>
                </c:pt>
                <c:pt idx="23412">
                  <c:v>1.5228709999999999E-5</c:v>
                </c:pt>
                <c:pt idx="23413">
                  <c:v>1.5227880000000001E-5</c:v>
                </c:pt>
                <c:pt idx="23414">
                  <c:v>1.5227E-5</c:v>
                </c:pt>
                <c:pt idx="23415">
                  <c:v>1.5226189999999999E-5</c:v>
                </c:pt>
                <c:pt idx="23416">
                  <c:v>1.522545E-5</c:v>
                </c:pt>
                <c:pt idx="23417">
                  <c:v>1.5224830000000001E-5</c:v>
                </c:pt>
                <c:pt idx="23418">
                  <c:v>1.522392E-5</c:v>
                </c:pt>
                <c:pt idx="23419">
                  <c:v>1.5223E-5</c:v>
                </c:pt>
                <c:pt idx="23420">
                  <c:v>1.522216E-5</c:v>
                </c:pt>
                <c:pt idx="23421">
                  <c:v>1.5221369999999999E-5</c:v>
                </c:pt>
                <c:pt idx="23422">
                  <c:v>1.522065E-5</c:v>
                </c:pt>
                <c:pt idx="23423">
                  <c:v>1.521974E-5</c:v>
                </c:pt>
                <c:pt idx="23424">
                  <c:v>1.5218920000000001E-5</c:v>
                </c:pt>
                <c:pt idx="23425">
                  <c:v>1.5218120000000001E-5</c:v>
                </c:pt>
                <c:pt idx="23426">
                  <c:v>1.521733E-5</c:v>
                </c:pt>
                <c:pt idx="23427">
                  <c:v>1.521634E-5</c:v>
                </c:pt>
                <c:pt idx="23428">
                  <c:v>1.521557E-5</c:v>
                </c:pt>
                <c:pt idx="23429">
                  <c:v>1.521486E-5</c:v>
                </c:pt>
                <c:pt idx="23430">
                  <c:v>1.5214079999999999E-5</c:v>
                </c:pt>
                <c:pt idx="23431">
                  <c:v>1.521327E-5</c:v>
                </c:pt>
                <c:pt idx="23432">
                  <c:v>1.521239E-5</c:v>
                </c:pt>
                <c:pt idx="23433">
                  <c:v>1.521162E-5</c:v>
                </c:pt>
                <c:pt idx="23434">
                  <c:v>1.5210760000000001E-5</c:v>
                </c:pt>
                <c:pt idx="23435">
                  <c:v>1.520978E-5</c:v>
                </c:pt>
                <c:pt idx="23436">
                  <c:v>1.5209090000000001E-5</c:v>
                </c:pt>
                <c:pt idx="23437">
                  <c:v>1.520835E-5</c:v>
                </c:pt>
                <c:pt idx="23438">
                  <c:v>1.5207490000000001E-5</c:v>
                </c:pt>
                <c:pt idx="23439">
                  <c:v>1.5206790000000001E-5</c:v>
                </c:pt>
                <c:pt idx="23440">
                  <c:v>1.5205969999999999E-5</c:v>
                </c:pt>
                <c:pt idx="23441">
                  <c:v>1.5205140000000001E-5</c:v>
                </c:pt>
                <c:pt idx="23442">
                  <c:v>1.5204369999999999E-5</c:v>
                </c:pt>
                <c:pt idx="23443">
                  <c:v>1.520354E-5</c:v>
                </c:pt>
                <c:pt idx="23444">
                  <c:v>1.520268E-5</c:v>
                </c:pt>
                <c:pt idx="23445">
                  <c:v>1.520194E-5</c:v>
                </c:pt>
                <c:pt idx="23446">
                  <c:v>1.5200979999999999E-5</c:v>
                </c:pt>
                <c:pt idx="23447">
                  <c:v>1.520024E-5</c:v>
                </c:pt>
                <c:pt idx="23448">
                  <c:v>1.519939E-5</c:v>
                </c:pt>
                <c:pt idx="23449">
                  <c:v>1.51986E-5</c:v>
                </c:pt>
                <c:pt idx="23450">
                  <c:v>1.519787E-5</c:v>
                </c:pt>
                <c:pt idx="23451">
                  <c:v>1.5196910000000001E-5</c:v>
                </c:pt>
                <c:pt idx="23452">
                  <c:v>1.519617E-5</c:v>
                </c:pt>
                <c:pt idx="23453">
                  <c:v>1.519549E-5</c:v>
                </c:pt>
                <c:pt idx="23454">
                  <c:v>1.519467E-5</c:v>
                </c:pt>
                <c:pt idx="23455">
                  <c:v>1.5193760000000001E-5</c:v>
                </c:pt>
                <c:pt idx="23456">
                  <c:v>1.5192939999999999E-5</c:v>
                </c:pt>
                <c:pt idx="23457">
                  <c:v>1.51921E-5</c:v>
                </c:pt>
                <c:pt idx="23458">
                  <c:v>1.5191389999999999E-5</c:v>
                </c:pt>
                <c:pt idx="23459">
                  <c:v>1.519051E-5</c:v>
                </c:pt>
                <c:pt idx="23460">
                  <c:v>1.5189740000000001E-5</c:v>
                </c:pt>
                <c:pt idx="23461">
                  <c:v>1.518891E-5</c:v>
                </c:pt>
                <c:pt idx="23462">
                  <c:v>1.518809E-5</c:v>
                </c:pt>
                <c:pt idx="23463">
                  <c:v>1.5187150000000001E-5</c:v>
                </c:pt>
                <c:pt idx="23464">
                  <c:v>1.5186379999999999E-5</c:v>
                </c:pt>
                <c:pt idx="23465">
                  <c:v>1.518566E-5</c:v>
                </c:pt>
                <c:pt idx="23466">
                  <c:v>1.5184729999999999E-5</c:v>
                </c:pt>
                <c:pt idx="23467">
                  <c:v>1.518397E-5</c:v>
                </c:pt>
                <c:pt idx="23468">
                  <c:v>1.518314E-5</c:v>
                </c:pt>
                <c:pt idx="23469">
                  <c:v>1.5182330000000001E-5</c:v>
                </c:pt>
                <c:pt idx="23470">
                  <c:v>1.5181389999999999E-5</c:v>
                </c:pt>
                <c:pt idx="23471">
                  <c:v>1.5180759999999999E-5</c:v>
                </c:pt>
                <c:pt idx="23472">
                  <c:v>1.5179760000000001E-5</c:v>
                </c:pt>
                <c:pt idx="23473">
                  <c:v>1.517905E-5</c:v>
                </c:pt>
                <c:pt idx="23474">
                  <c:v>1.5178140000000001E-5</c:v>
                </c:pt>
                <c:pt idx="23475">
                  <c:v>1.5177489999999999E-5</c:v>
                </c:pt>
                <c:pt idx="23476">
                  <c:v>1.517655E-5</c:v>
                </c:pt>
                <c:pt idx="23477">
                  <c:v>1.51758E-5</c:v>
                </c:pt>
                <c:pt idx="23478">
                  <c:v>1.517506E-5</c:v>
                </c:pt>
                <c:pt idx="23479">
                  <c:v>1.517418E-5</c:v>
                </c:pt>
                <c:pt idx="23480">
                  <c:v>1.517331E-5</c:v>
                </c:pt>
                <c:pt idx="23481">
                  <c:v>1.517253E-5</c:v>
                </c:pt>
                <c:pt idx="23482">
                  <c:v>1.5171799999999999E-5</c:v>
                </c:pt>
                <c:pt idx="23483">
                  <c:v>1.517098E-5</c:v>
                </c:pt>
                <c:pt idx="23484">
                  <c:v>1.5170199999999999E-5</c:v>
                </c:pt>
                <c:pt idx="23485">
                  <c:v>1.5169379999999999E-5</c:v>
                </c:pt>
                <c:pt idx="23486">
                  <c:v>1.516852E-5</c:v>
                </c:pt>
                <c:pt idx="23487">
                  <c:v>1.516777E-5</c:v>
                </c:pt>
                <c:pt idx="23488">
                  <c:v>1.516699E-5</c:v>
                </c:pt>
                <c:pt idx="23489">
                  <c:v>1.516624E-5</c:v>
                </c:pt>
                <c:pt idx="23490">
                  <c:v>1.516546E-5</c:v>
                </c:pt>
                <c:pt idx="23491">
                  <c:v>1.516455E-5</c:v>
                </c:pt>
                <c:pt idx="23492">
                  <c:v>1.5163780000000001E-5</c:v>
                </c:pt>
                <c:pt idx="23493">
                  <c:v>1.5163059999999999E-5</c:v>
                </c:pt>
                <c:pt idx="23494">
                  <c:v>1.5162180000000001E-5</c:v>
                </c:pt>
                <c:pt idx="23495">
                  <c:v>1.51614E-5</c:v>
                </c:pt>
                <c:pt idx="23496">
                  <c:v>1.5160589999999999E-5</c:v>
                </c:pt>
                <c:pt idx="23497">
                  <c:v>1.51597E-5</c:v>
                </c:pt>
                <c:pt idx="23498">
                  <c:v>1.5158910000000001E-5</c:v>
                </c:pt>
                <c:pt idx="23499">
                  <c:v>1.515805E-5</c:v>
                </c:pt>
                <c:pt idx="23500">
                  <c:v>1.515725E-5</c:v>
                </c:pt>
                <c:pt idx="23501">
                  <c:v>1.515656E-5</c:v>
                </c:pt>
                <c:pt idx="23502">
                  <c:v>1.515573E-5</c:v>
                </c:pt>
                <c:pt idx="23503">
                  <c:v>1.515484E-5</c:v>
                </c:pt>
                <c:pt idx="23504">
                  <c:v>1.515401E-5</c:v>
                </c:pt>
                <c:pt idx="23505">
                  <c:v>1.515314E-5</c:v>
                </c:pt>
                <c:pt idx="23506">
                  <c:v>1.5152449999999999E-5</c:v>
                </c:pt>
                <c:pt idx="23507">
                  <c:v>1.5151699999999999E-5</c:v>
                </c:pt>
                <c:pt idx="23508">
                  <c:v>1.515084E-5</c:v>
                </c:pt>
                <c:pt idx="23509">
                  <c:v>1.515004E-5</c:v>
                </c:pt>
                <c:pt idx="23510">
                  <c:v>1.514915E-5</c:v>
                </c:pt>
                <c:pt idx="23511">
                  <c:v>1.514841E-5</c:v>
                </c:pt>
                <c:pt idx="23512">
                  <c:v>1.514769E-5</c:v>
                </c:pt>
                <c:pt idx="23513">
                  <c:v>1.5146950000000001E-5</c:v>
                </c:pt>
                <c:pt idx="23514">
                  <c:v>1.514602E-5</c:v>
                </c:pt>
                <c:pt idx="23515">
                  <c:v>1.514522E-5</c:v>
                </c:pt>
                <c:pt idx="23516">
                  <c:v>1.5144360000000001E-5</c:v>
                </c:pt>
                <c:pt idx="23517">
                  <c:v>1.514352E-5</c:v>
                </c:pt>
                <c:pt idx="23518">
                  <c:v>1.514272E-5</c:v>
                </c:pt>
                <c:pt idx="23519">
                  <c:v>1.5141989999999999E-5</c:v>
                </c:pt>
                <c:pt idx="23520">
                  <c:v>1.514127E-5</c:v>
                </c:pt>
                <c:pt idx="23521">
                  <c:v>1.5140510000000001E-5</c:v>
                </c:pt>
                <c:pt idx="23522">
                  <c:v>1.5139589999999999E-5</c:v>
                </c:pt>
                <c:pt idx="23523">
                  <c:v>1.5150199999999999E-5</c:v>
                </c:pt>
                <c:pt idx="23524">
                  <c:v>1.516276E-5</c:v>
                </c:pt>
                <c:pt idx="23525">
                  <c:v>1.516183E-5</c:v>
                </c:pt>
                <c:pt idx="23526">
                  <c:v>1.5160999999999999E-5</c:v>
                </c:pt>
                <c:pt idx="23527">
                  <c:v>1.5159909999999999E-5</c:v>
                </c:pt>
                <c:pt idx="23528">
                  <c:v>1.5158910000000001E-5</c:v>
                </c:pt>
                <c:pt idx="23529">
                  <c:v>1.515803E-5</c:v>
                </c:pt>
                <c:pt idx="23530">
                  <c:v>1.5157029999999999E-5</c:v>
                </c:pt>
                <c:pt idx="23531">
                  <c:v>1.515616E-5</c:v>
                </c:pt>
                <c:pt idx="23532">
                  <c:v>1.5155189999999999E-5</c:v>
                </c:pt>
                <c:pt idx="23533">
                  <c:v>1.515444E-5</c:v>
                </c:pt>
                <c:pt idx="23534">
                  <c:v>1.51536E-5</c:v>
                </c:pt>
                <c:pt idx="23535">
                  <c:v>1.515268E-5</c:v>
                </c:pt>
                <c:pt idx="23536">
                  <c:v>1.515171E-5</c:v>
                </c:pt>
                <c:pt idx="23537">
                  <c:v>1.5150680000000001E-5</c:v>
                </c:pt>
                <c:pt idx="23538">
                  <c:v>1.514975E-5</c:v>
                </c:pt>
                <c:pt idx="23539">
                  <c:v>1.514892E-5</c:v>
                </c:pt>
                <c:pt idx="23540">
                  <c:v>1.514815E-5</c:v>
                </c:pt>
                <c:pt idx="23541">
                  <c:v>1.514737E-5</c:v>
                </c:pt>
                <c:pt idx="23542">
                  <c:v>1.514636E-5</c:v>
                </c:pt>
                <c:pt idx="23543">
                  <c:v>1.514548E-5</c:v>
                </c:pt>
                <c:pt idx="23544">
                  <c:v>1.5144530000000001E-5</c:v>
                </c:pt>
                <c:pt idx="23545">
                  <c:v>1.514367E-5</c:v>
                </c:pt>
                <c:pt idx="23546">
                  <c:v>1.5142909999999999E-5</c:v>
                </c:pt>
                <c:pt idx="23547">
                  <c:v>1.514195E-5</c:v>
                </c:pt>
                <c:pt idx="23548">
                  <c:v>1.514098E-5</c:v>
                </c:pt>
                <c:pt idx="23549">
                  <c:v>1.514025E-5</c:v>
                </c:pt>
                <c:pt idx="23550">
                  <c:v>1.5139250000000001E-5</c:v>
                </c:pt>
                <c:pt idx="23551">
                  <c:v>1.5138520000000001E-5</c:v>
                </c:pt>
                <c:pt idx="23552">
                  <c:v>1.513762E-5</c:v>
                </c:pt>
                <c:pt idx="23553">
                  <c:v>1.5136780000000001E-5</c:v>
                </c:pt>
                <c:pt idx="23554">
                  <c:v>1.51357E-5</c:v>
                </c:pt>
                <c:pt idx="23555">
                  <c:v>1.513486E-5</c:v>
                </c:pt>
                <c:pt idx="23556">
                  <c:v>1.51341E-5</c:v>
                </c:pt>
                <c:pt idx="23557">
                  <c:v>1.513333E-5</c:v>
                </c:pt>
                <c:pt idx="23558">
                  <c:v>1.5132490000000001E-5</c:v>
                </c:pt>
                <c:pt idx="23559">
                  <c:v>1.513154E-5</c:v>
                </c:pt>
                <c:pt idx="23560">
                  <c:v>1.513074E-5</c:v>
                </c:pt>
                <c:pt idx="23561">
                  <c:v>1.5129689999999999E-5</c:v>
                </c:pt>
                <c:pt idx="23562">
                  <c:v>1.5128959999999999E-5</c:v>
                </c:pt>
                <c:pt idx="23563">
                  <c:v>1.512815E-5</c:v>
                </c:pt>
                <c:pt idx="23564">
                  <c:v>1.512747E-5</c:v>
                </c:pt>
                <c:pt idx="23565">
                  <c:v>1.5126460000000001E-5</c:v>
                </c:pt>
                <c:pt idx="23566">
                  <c:v>1.5125669999999999E-5</c:v>
                </c:pt>
                <c:pt idx="23567">
                  <c:v>1.5124720000000001E-5</c:v>
                </c:pt>
                <c:pt idx="23568">
                  <c:v>1.5123990000000001E-5</c:v>
                </c:pt>
                <c:pt idx="23569">
                  <c:v>1.512311E-5</c:v>
                </c:pt>
                <c:pt idx="23570">
                  <c:v>1.5122399999999999E-5</c:v>
                </c:pt>
                <c:pt idx="23571">
                  <c:v>1.5121479999999999E-5</c:v>
                </c:pt>
                <c:pt idx="23572">
                  <c:v>1.512067E-5</c:v>
                </c:pt>
                <c:pt idx="23573">
                  <c:v>1.511984E-5</c:v>
                </c:pt>
                <c:pt idx="23574">
                  <c:v>1.5118959999999999E-5</c:v>
                </c:pt>
                <c:pt idx="23575">
                  <c:v>1.511807E-5</c:v>
                </c:pt>
                <c:pt idx="23576">
                  <c:v>1.511739E-5</c:v>
                </c:pt>
                <c:pt idx="23577">
                  <c:v>1.511657E-5</c:v>
                </c:pt>
                <c:pt idx="23578">
                  <c:v>1.511565E-5</c:v>
                </c:pt>
                <c:pt idx="23579">
                  <c:v>1.511502E-5</c:v>
                </c:pt>
                <c:pt idx="23580">
                  <c:v>1.5114210000000001E-5</c:v>
                </c:pt>
                <c:pt idx="23581">
                  <c:v>1.511326E-5</c:v>
                </c:pt>
                <c:pt idx="23582">
                  <c:v>1.51124E-5</c:v>
                </c:pt>
                <c:pt idx="23583">
                  <c:v>1.5111520000000001E-5</c:v>
                </c:pt>
                <c:pt idx="23584">
                  <c:v>1.511069E-5</c:v>
                </c:pt>
                <c:pt idx="23585">
                  <c:v>1.5109920000000001E-5</c:v>
                </c:pt>
                <c:pt idx="23586">
                  <c:v>1.5109129999999999E-5</c:v>
                </c:pt>
                <c:pt idx="23587">
                  <c:v>1.510819E-5</c:v>
                </c:pt>
                <c:pt idx="23588">
                  <c:v>1.510737E-5</c:v>
                </c:pt>
                <c:pt idx="23589">
                  <c:v>1.510665E-5</c:v>
                </c:pt>
                <c:pt idx="23590">
                  <c:v>1.5105710000000001E-5</c:v>
                </c:pt>
                <c:pt idx="23591">
                  <c:v>1.5104939999999999E-5</c:v>
                </c:pt>
                <c:pt idx="23592">
                  <c:v>1.510408E-5</c:v>
                </c:pt>
                <c:pt idx="23593">
                  <c:v>1.510328E-5</c:v>
                </c:pt>
                <c:pt idx="23594">
                  <c:v>1.510255E-5</c:v>
                </c:pt>
                <c:pt idx="23595">
                  <c:v>1.5101690000000001E-5</c:v>
                </c:pt>
                <c:pt idx="23596">
                  <c:v>1.5100720000000001E-5</c:v>
                </c:pt>
                <c:pt idx="23597">
                  <c:v>1.509993E-5</c:v>
                </c:pt>
                <c:pt idx="23598">
                  <c:v>1.5099199999999999E-5</c:v>
                </c:pt>
                <c:pt idx="23599">
                  <c:v>1.5098349999999999E-5</c:v>
                </c:pt>
                <c:pt idx="23600">
                  <c:v>1.5097649999999999E-5</c:v>
                </c:pt>
                <c:pt idx="23601">
                  <c:v>1.509676E-5</c:v>
                </c:pt>
                <c:pt idx="23602">
                  <c:v>1.509587E-5</c:v>
                </c:pt>
                <c:pt idx="23603">
                  <c:v>1.5095009999999999E-5</c:v>
                </c:pt>
                <c:pt idx="23604">
                  <c:v>1.50942E-5</c:v>
                </c:pt>
                <c:pt idx="23605">
                  <c:v>1.509338E-5</c:v>
                </c:pt>
                <c:pt idx="23606">
                  <c:v>1.509267E-5</c:v>
                </c:pt>
                <c:pt idx="23607">
                  <c:v>1.5091760000000001E-5</c:v>
                </c:pt>
                <c:pt idx="23608">
                  <c:v>1.509093E-5</c:v>
                </c:pt>
                <c:pt idx="23609">
                  <c:v>1.5090160000000001E-5</c:v>
                </c:pt>
                <c:pt idx="23610">
                  <c:v>1.508935E-5</c:v>
                </c:pt>
                <c:pt idx="23611">
                  <c:v>1.5088540000000001E-5</c:v>
                </c:pt>
                <c:pt idx="23612">
                  <c:v>1.508773E-5</c:v>
                </c:pt>
                <c:pt idx="23613">
                  <c:v>1.5086919999999999E-5</c:v>
                </c:pt>
                <c:pt idx="23614">
                  <c:v>1.5086070000000001E-5</c:v>
                </c:pt>
                <c:pt idx="23615">
                  <c:v>1.5085270000000001E-5</c:v>
                </c:pt>
                <c:pt idx="23616">
                  <c:v>1.5084400000000001E-5</c:v>
                </c:pt>
                <c:pt idx="23617">
                  <c:v>1.5083480000000001E-5</c:v>
                </c:pt>
                <c:pt idx="23618">
                  <c:v>1.508279E-5</c:v>
                </c:pt>
                <c:pt idx="23619">
                  <c:v>1.508196E-5</c:v>
                </c:pt>
                <c:pt idx="23620">
                  <c:v>1.5081059999999999E-5</c:v>
                </c:pt>
                <c:pt idx="23621">
                  <c:v>1.5080280000000001E-5</c:v>
                </c:pt>
                <c:pt idx="23622">
                  <c:v>1.507945E-5</c:v>
                </c:pt>
                <c:pt idx="23623">
                  <c:v>1.50786E-5</c:v>
                </c:pt>
                <c:pt idx="23624">
                  <c:v>1.5077740000000001E-5</c:v>
                </c:pt>
                <c:pt idx="23625">
                  <c:v>1.507698E-5</c:v>
                </c:pt>
                <c:pt idx="23626">
                  <c:v>1.5076090000000001E-5</c:v>
                </c:pt>
                <c:pt idx="23627">
                  <c:v>1.5075419999999999E-5</c:v>
                </c:pt>
                <c:pt idx="23628">
                  <c:v>1.5074569999999999E-5</c:v>
                </c:pt>
                <c:pt idx="23629">
                  <c:v>1.507374E-5</c:v>
                </c:pt>
                <c:pt idx="23630">
                  <c:v>1.507294E-5</c:v>
                </c:pt>
                <c:pt idx="23631">
                  <c:v>1.507219E-5</c:v>
                </c:pt>
                <c:pt idx="23632">
                  <c:v>1.507121E-5</c:v>
                </c:pt>
                <c:pt idx="23633">
                  <c:v>1.507035E-5</c:v>
                </c:pt>
                <c:pt idx="23634">
                  <c:v>1.506955E-5</c:v>
                </c:pt>
                <c:pt idx="23635">
                  <c:v>1.5068809999999999E-5</c:v>
                </c:pt>
                <c:pt idx="23636">
                  <c:v>1.5067909999999999E-5</c:v>
                </c:pt>
                <c:pt idx="23637">
                  <c:v>1.506712E-5</c:v>
                </c:pt>
                <c:pt idx="23638">
                  <c:v>1.50664E-5</c:v>
                </c:pt>
                <c:pt idx="23639">
                  <c:v>1.506555E-5</c:v>
                </c:pt>
                <c:pt idx="23640">
                  <c:v>1.506482E-5</c:v>
                </c:pt>
                <c:pt idx="23641">
                  <c:v>1.5063939999999999E-5</c:v>
                </c:pt>
                <c:pt idx="23642">
                  <c:v>1.506303E-5</c:v>
                </c:pt>
                <c:pt idx="23643">
                  <c:v>1.5062290000000001E-5</c:v>
                </c:pt>
                <c:pt idx="23644">
                  <c:v>1.5061419999999999E-5</c:v>
                </c:pt>
                <c:pt idx="23645">
                  <c:v>1.506058E-5</c:v>
                </c:pt>
                <c:pt idx="23646">
                  <c:v>1.505978E-5</c:v>
                </c:pt>
                <c:pt idx="23647">
                  <c:v>1.505904E-5</c:v>
                </c:pt>
                <c:pt idx="23648">
                  <c:v>1.5058170000000001E-5</c:v>
                </c:pt>
                <c:pt idx="23649">
                  <c:v>1.505737E-5</c:v>
                </c:pt>
                <c:pt idx="23650">
                  <c:v>1.505654E-5</c:v>
                </c:pt>
                <c:pt idx="23651">
                  <c:v>1.505577E-5</c:v>
                </c:pt>
                <c:pt idx="23652">
                  <c:v>1.505492E-5</c:v>
                </c:pt>
                <c:pt idx="23653">
                  <c:v>1.505409E-5</c:v>
                </c:pt>
                <c:pt idx="23654">
                  <c:v>1.50532E-5</c:v>
                </c:pt>
                <c:pt idx="23655">
                  <c:v>1.505242E-5</c:v>
                </c:pt>
                <c:pt idx="23656">
                  <c:v>1.505163E-5</c:v>
                </c:pt>
                <c:pt idx="23657">
                  <c:v>1.505075E-5</c:v>
                </c:pt>
                <c:pt idx="23658">
                  <c:v>1.504995E-5</c:v>
                </c:pt>
                <c:pt idx="23659">
                  <c:v>1.504923E-5</c:v>
                </c:pt>
                <c:pt idx="23660">
                  <c:v>1.504831E-5</c:v>
                </c:pt>
                <c:pt idx="23661">
                  <c:v>1.504743E-5</c:v>
                </c:pt>
                <c:pt idx="23662">
                  <c:v>1.504683E-5</c:v>
                </c:pt>
                <c:pt idx="23663">
                  <c:v>1.504593E-5</c:v>
                </c:pt>
                <c:pt idx="23664">
                  <c:v>1.5045070000000001E-5</c:v>
                </c:pt>
                <c:pt idx="23665">
                  <c:v>1.504424E-5</c:v>
                </c:pt>
                <c:pt idx="23666">
                  <c:v>1.5043429999999999E-5</c:v>
                </c:pt>
                <c:pt idx="23667">
                  <c:v>1.504254E-5</c:v>
                </c:pt>
                <c:pt idx="23668">
                  <c:v>1.5041850000000001E-5</c:v>
                </c:pt>
                <c:pt idx="23669">
                  <c:v>1.504097E-5</c:v>
                </c:pt>
                <c:pt idx="23670">
                  <c:v>1.5040130000000001E-5</c:v>
                </c:pt>
                <c:pt idx="23671">
                  <c:v>1.503932E-5</c:v>
                </c:pt>
                <c:pt idx="23672">
                  <c:v>1.503848E-5</c:v>
                </c:pt>
                <c:pt idx="23673">
                  <c:v>1.503784E-5</c:v>
                </c:pt>
                <c:pt idx="23674">
                  <c:v>1.503688E-5</c:v>
                </c:pt>
                <c:pt idx="23675">
                  <c:v>1.50361E-5</c:v>
                </c:pt>
                <c:pt idx="23676">
                  <c:v>1.5035269999999999E-5</c:v>
                </c:pt>
                <c:pt idx="23677">
                  <c:v>1.5034419999999999E-5</c:v>
                </c:pt>
                <c:pt idx="23678">
                  <c:v>1.503366E-5</c:v>
                </c:pt>
                <c:pt idx="23679">
                  <c:v>1.503286E-5</c:v>
                </c:pt>
                <c:pt idx="23680">
                  <c:v>1.5032020000000001E-5</c:v>
                </c:pt>
                <c:pt idx="23681">
                  <c:v>1.503116E-5</c:v>
                </c:pt>
                <c:pt idx="23682">
                  <c:v>1.5030370000000001E-5</c:v>
                </c:pt>
                <c:pt idx="23683">
                  <c:v>1.502952E-5</c:v>
                </c:pt>
                <c:pt idx="23684">
                  <c:v>1.5028750000000001E-5</c:v>
                </c:pt>
                <c:pt idx="23685">
                  <c:v>1.502799E-5</c:v>
                </c:pt>
                <c:pt idx="23686">
                  <c:v>1.502704E-5</c:v>
                </c:pt>
                <c:pt idx="23687">
                  <c:v>1.502615E-5</c:v>
                </c:pt>
                <c:pt idx="23688">
                  <c:v>1.5025530000000001E-5</c:v>
                </c:pt>
                <c:pt idx="23689">
                  <c:v>1.5024610000000001E-5</c:v>
                </c:pt>
                <c:pt idx="23690">
                  <c:v>1.502389E-5</c:v>
                </c:pt>
                <c:pt idx="23691">
                  <c:v>1.5023E-5</c:v>
                </c:pt>
                <c:pt idx="23692">
                  <c:v>1.502222E-5</c:v>
                </c:pt>
                <c:pt idx="23693">
                  <c:v>1.5021460000000001E-5</c:v>
                </c:pt>
                <c:pt idx="23694">
                  <c:v>1.5020590000000001E-5</c:v>
                </c:pt>
                <c:pt idx="23695">
                  <c:v>1.501981E-5</c:v>
                </c:pt>
                <c:pt idx="23696">
                  <c:v>1.5018990000000001E-5</c:v>
                </c:pt>
                <c:pt idx="23697">
                  <c:v>1.5018140000000001E-5</c:v>
                </c:pt>
                <c:pt idx="23698">
                  <c:v>1.5017320000000001E-5</c:v>
                </c:pt>
                <c:pt idx="23699">
                  <c:v>1.50166E-5</c:v>
                </c:pt>
                <c:pt idx="23700">
                  <c:v>1.501562E-5</c:v>
                </c:pt>
                <c:pt idx="23701">
                  <c:v>1.501491E-5</c:v>
                </c:pt>
                <c:pt idx="23702">
                  <c:v>1.5014170000000001E-5</c:v>
                </c:pt>
                <c:pt idx="23703">
                  <c:v>1.5013300000000001E-5</c:v>
                </c:pt>
                <c:pt idx="23704">
                  <c:v>1.5012479999999999E-5</c:v>
                </c:pt>
                <c:pt idx="23705">
                  <c:v>1.5011650000000001E-5</c:v>
                </c:pt>
                <c:pt idx="23706">
                  <c:v>1.501085E-5</c:v>
                </c:pt>
                <c:pt idx="23707">
                  <c:v>1.5010059999999999E-5</c:v>
                </c:pt>
                <c:pt idx="23708">
                  <c:v>1.5009139999999999E-5</c:v>
                </c:pt>
                <c:pt idx="23709">
                  <c:v>1.5008480000000001E-5</c:v>
                </c:pt>
                <c:pt idx="23710">
                  <c:v>1.5007560000000001E-5</c:v>
                </c:pt>
                <c:pt idx="23711">
                  <c:v>1.5006739999999999E-5</c:v>
                </c:pt>
                <c:pt idx="23712">
                  <c:v>1.5005939999999999E-5</c:v>
                </c:pt>
                <c:pt idx="23713">
                  <c:v>1.500503E-5</c:v>
                </c:pt>
                <c:pt idx="23714">
                  <c:v>1.500421E-5</c:v>
                </c:pt>
                <c:pt idx="23715">
                  <c:v>1.500353E-5</c:v>
                </c:pt>
                <c:pt idx="23716">
                  <c:v>1.500261E-5</c:v>
                </c:pt>
                <c:pt idx="23717">
                  <c:v>1.5001799999999999E-5</c:v>
                </c:pt>
                <c:pt idx="23718">
                  <c:v>1.5001049999999999E-5</c:v>
                </c:pt>
                <c:pt idx="23719">
                  <c:v>1.5000179999999999E-5</c:v>
                </c:pt>
                <c:pt idx="23720">
                  <c:v>1.499944E-5</c:v>
                </c:pt>
                <c:pt idx="23721">
                  <c:v>1.4998509999999999E-5</c:v>
                </c:pt>
                <c:pt idx="23722">
                  <c:v>1.4997779999999999E-5</c:v>
                </c:pt>
                <c:pt idx="23723">
                  <c:v>1.499706E-5</c:v>
                </c:pt>
                <c:pt idx="23724">
                  <c:v>1.499619E-5</c:v>
                </c:pt>
                <c:pt idx="23725">
                  <c:v>1.499537E-5</c:v>
                </c:pt>
                <c:pt idx="23726">
                  <c:v>1.499443E-5</c:v>
                </c:pt>
                <c:pt idx="23727">
                  <c:v>1.4993610000000001E-5</c:v>
                </c:pt>
                <c:pt idx="23728">
                  <c:v>1.4993009999999999E-5</c:v>
                </c:pt>
                <c:pt idx="23729">
                  <c:v>1.4992110000000001E-5</c:v>
                </c:pt>
                <c:pt idx="23730">
                  <c:v>1.499125E-5</c:v>
                </c:pt>
                <c:pt idx="23731">
                  <c:v>1.499043E-5</c:v>
                </c:pt>
                <c:pt idx="23732">
                  <c:v>1.4989590000000001E-5</c:v>
                </c:pt>
                <c:pt idx="23733">
                  <c:v>1.498888E-5</c:v>
                </c:pt>
                <c:pt idx="23734">
                  <c:v>1.4988119999999999E-5</c:v>
                </c:pt>
                <c:pt idx="23735">
                  <c:v>1.4987240000000001E-5</c:v>
                </c:pt>
                <c:pt idx="23736">
                  <c:v>1.4986300000000001E-5</c:v>
                </c:pt>
                <c:pt idx="23737">
                  <c:v>1.498554E-5</c:v>
                </c:pt>
                <c:pt idx="23738">
                  <c:v>1.4984750000000001E-5</c:v>
                </c:pt>
                <c:pt idx="23739">
                  <c:v>1.4983879999999999E-5</c:v>
                </c:pt>
                <c:pt idx="23740">
                  <c:v>1.4983059999999999E-5</c:v>
                </c:pt>
                <c:pt idx="23741">
                  <c:v>1.4982379999999999E-5</c:v>
                </c:pt>
                <c:pt idx="23742">
                  <c:v>1.4981339999999999E-5</c:v>
                </c:pt>
                <c:pt idx="23743">
                  <c:v>1.4980730000000001E-5</c:v>
                </c:pt>
                <c:pt idx="23744">
                  <c:v>1.497973E-5</c:v>
                </c:pt>
                <c:pt idx="23745">
                  <c:v>1.4979E-5</c:v>
                </c:pt>
                <c:pt idx="23746">
                  <c:v>1.49782E-5</c:v>
                </c:pt>
                <c:pt idx="23747">
                  <c:v>1.497731E-5</c:v>
                </c:pt>
                <c:pt idx="23748">
                  <c:v>1.4976589999999999E-5</c:v>
                </c:pt>
                <c:pt idx="23749">
                  <c:v>1.4975769999999999E-5</c:v>
                </c:pt>
                <c:pt idx="23750">
                  <c:v>1.4974919999999999E-5</c:v>
                </c:pt>
                <c:pt idx="23751">
                  <c:v>1.497413E-5</c:v>
                </c:pt>
                <c:pt idx="23752">
                  <c:v>1.4973340000000001E-5</c:v>
                </c:pt>
                <c:pt idx="23753">
                  <c:v>1.4972449999999999E-5</c:v>
                </c:pt>
                <c:pt idx="23754">
                  <c:v>1.497181E-5</c:v>
                </c:pt>
                <c:pt idx="23755">
                  <c:v>1.4970659999999999E-5</c:v>
                </c:pt>
                <c:pt idx="23756">
                  <c:v>1.497006E-5</c:v>
                </c:pt>
                <c:pt idx="23757">
                  <c:v>1.4969179999999999E-5</c:v>
                </c:pt>
                <c:pt idx="23758">
                  <c:v>1.49682E-5</c:v>
                </c:pt>
                <c:pt idx="23759">
                  <c:v>1.4967480000000001E-5</c:v>
                </c:pt>
                <c:pt idx="23760">
                  <c:v>1.496679E-5</c:v>
                </c:pt>
                <c:pt idx="23761">
                  <c:v>1.4965810000000001E-5</c:v>
                </c:pt>
                <c:pt idx="23762">
                  <c:v>1.496505E-5</c:v>
                </c:pt>
                <c:pt idx="23763">
                  <c:v>1.4964339999999999E-5</c:v>
                </c:pt>
                <c:pt idx="23764">
                  <c:v>1.4963539999999999E-5</c:v>
                </c:pt>
                <c:pt idx="23765">
                  <c:v>1.496256E-5</c:v>
                </c:pt>
                <c:pt idx="23766">
                  <c:v>1.4961790000000001E-5</c:v>
                </c:pt>
                <c:pt idx="23767">
                  <c:v>1.4960969999999999E-5</c:v>
                </c:pt>
                <c:pt idx="23768">
                  <c:v>1.496014E-5</c:v>
                </c:pt>
                <c:pt idx="23769">
                  <c:v>1.495931E-5</c:v>
                </c:pt>
                <c:pt idx="23770">
                  <c:v>1.495858E-5</c:v>
                </c:pt>
                <c:pt idx="23771">
                  <c:v>1.495769E-5</c:v>
                </c:pt>
                <c:pt idx="23772">
                  <c:v>1.4956829999999999E-5</c:v>
                </c:pt>
                <c:pt idx="23773">
                  <c:v>1.495607E-5</c:v>
                </c:pt>
                <c:pt idx="23774">
                  <c:v>1.495529E-5</c:v>
                </c:pt>
                <c:pt idx="23775">
                  <c:v>1.495456E-5</c:v>
                </c:pt>
                <c:pt idx="23776">
                  <c:v>1.4953580000000001E-5</c:v>
                </c:pt>
                <c:pt idx="23777">
                  <c:v>1.495277E-5</c:v>
                </c:pt>
                <c:pt idx="23778">
                  <c:v>1.4952E-5</c:v>
                </c:pt>
                <c:pt idx="23779">
                  <c:v>1.4951160000000001E-5</c:v>
                </c:pt>
                <c:pt idx="23780">
                  <c:v>1.495037E-5</c:v>
                </c:pt>
                <c:pt idx="23781">
                  <c:v>1.49495E-5</c:v>
                </c:pt>
                <c:pt idx="23782">
                  <c:v>1.4948640000000001E-5</c:v>
                </c:pt>
                <c:pt idx="23783">
                  <c:v>1.494786E-5</c:v>
                </c:pt>
                <c:pt idx="23784">
                  <c:v>1.4947140000000001E-5</c:v>
                </c:pt>
                <c:pt idx="23785">
                  <c:v>1.494631E-5</c:v>
                </c:pt>
                <c:pt idx="23786">
                  <c:v>1.4945449999999999E-5</c:v>
                </c:pt>
                <c:pt idx="23787">
                  <c:v>1.494459E-5</c:v>
                </c:pt>
                <c:pt idx="23788">
                  <c:v>1.494377E-5</c:v>
                </c:pt>
                <c:pt idx="23789">
                  <c:v>1.4943070000000001E-5</c:v>
                </c:pt>
                <c:pt idx="23790">
                  <c:v>1.494216E-5</c:v>
                </c:pt>
                <c:pt idx="23791">
                  <c:v>1.494127E-5</c:v>
                </c:pt>
                <c:pt idx="23792">
                  <c:v>1.494045E-5</c:v>
                </c:pt>
                <c:pt idx="23793">
                  <c:v>1.4939659999999999E-5</c:v>
                </c:pt>
                <c:pt idx="23794">
                  <c:v>1.493889E-5</c:v>
                </c:pt>
                <c:pt idx="23795">
                  <c:v>1.4938130000000001E-5</c:v>
                </c:pt>
                <c:pt idx="23796">
                  <c:v>1.4937330000000001E-5</c:v>
                </c:pt>
                <c:pt idx="23797">
                  <c:v>1.493642E-5</c:v>
                </c:pt>
                <c:pt idx="23798">
                  <c:v>1.493558E-5</c:v>
                </c:pt>
                <c:pt idx="23799">
                  <c:v>1.4934740000000001E-5</c:v>
                </c:pt>
                <c:pt idx="23800">
                  <c:v>1.4934E-5</c:v>
                </c:pt>
                <c:pt idx="23801">
                  <c:v>1.493328E-5</c:v>
                </c:pt>
                <c:pt idx="23802">
                  <c:v>1.4932469999999999E-5</c:v>
                </c:pt>
                <c:pt idx="23803">
                  <c:v>1.493154E-5</c:v>
                </c:pt>
                <c:pt idx="23804">
                  <c:v>1.493064E-5</c:v>
                </c:pt>
                <c:pt idx="23805">
                  <c:v>1.4929829999999999E-5</c:v>
                </c:pt>
                <c:pt idx="23806">
                  <c:v>1.4929029999999999E-5</c:v>
                </c:pt>
                <c:pt idx="23807">
                  <c:v>1.492814E-5</c:v>
                </c:pt>
                <c:pt idx="23808">
                  <c:v>1.4927450000000001E-5</c:v>
                </c:pt>
                <c:pt idx="23809">
                  <c:v>1.492662E-5</c:v>
                </c:pt>
                <c:pt idx="23810">
                  <c:v>1.492589E-5</c:v>
                </c:pt>
                <c:pt idx="23811">
                  <c:v>1.4925129999999999E-5</c:v>
                </c:pt>
                <c:pt idx="23812">
                  <c:v>1.4924230000000001E-5</c:v>
                </c:pt>
                <c:pt idx="23813">
                  <c:v>1.4923459999999999E-5</c:v>
                </c:pt>
                <c:pt idx="23814">
                  <c:v>1.492262E-5</c:v>
                </c:pt>
                <c:pt idx="23815">
                  <c:v>1.4921810000000001E-5</c:v>
                </c:pt>
                <c:pt idx="23816">
                  <c:v>1.4921089999999999E-5</c:v>
                </c:pt>
                <c:pt idx="23817">
                  <c:v>1.4932349999999999E-5</c:v>
                </c:pt>
                <c:pt idx="23818">
                  <c:v>1.4945300000000001E-5</c:v>
                </c:pt>
                <c:pt idx="23819">
                  <c:v>1.494435E-5</c:v>
                </c:pt>
                <c:pt idx="23820">
                  <c:v>1.494355E-5</c:v>
                </c:pt>
                <c:pt idx="23821">
                  <c:v>1.4942469999999999E-5</c:v>
                </c:pt>
                <c:pt idx="23822">
                  <c:v>1.494163E-5</c:v>
                </c:pt>
                <c:pt idx="23823">
                  <c:v>1.494062E-5</c:v>
                </c:pt>
                <c:pt idx="23824">
                  <c:v>1.493975E-5</c:v>
                </c:pt>
                <c:pt idx="23825">
                  <c:v>1.49389E-5</c:v>
                </c:pt>
                <c:pt idx="23826">
                  <c:v>1.493797E-5</c:v>
                </c:pt>
                <c:pt idx="23827">
                  <c:v>1.4936970000000001E-5</c:v>
                </c:pt>
                <c:pt idx="23828">
                  <c:v>1.4936099999999999E-5</c:v>
                </c:pt>
                <c:pt idx="23829">
                  <c:v>1.4935200000000001E-5</c:v>
                </c:pt>
                <c:pt idx="23830">
                  <c:v>1.4934189999999999E-5</c:v>
                </c:pt>
                <c:pt idx="23831">
                  <c:v>1.493355E-5</c:v>
                </c:pt>
                <c:pt idx="23832">
                  <c:v>1.493274E-5</c:v>
                </c:pt>
                <c:pt idx="23833">
                  <c:v>1.493163E-5</c:v>
                </c:pt>
                <c:pt idx="23834">
                  <c:v>1.4930749999999999E-5</c:v>
                </c:pt>
                <c:pt idx="23835">
                  <c:v>1.492976E-5</c:v>
                </c:pt>
                <c:pt idx="23836">
                  <c:v>1.492892E-5</c:v>
                </c:pt>
                <c:pt idx="23837">
                  <c:v>1.492807E-5</c:v>
                </c:pt>
                <c:pt idx="23838">
                  <c:v>1.492713E-5</c:v>
                </c:pt>
                <c:pt idx="23839">
                  <c:v>1.4926319999999999E-5</c:v>
                </c:pt>
                <c:pt idx="23840">
                  <c:v>1.492556E-5</c:v>
                </c:pt>
                <c:pt idx="23841">
                  <c:v>1.4924520000000001E-5</c:v>
                </c:pt>
                <c:pt idx="23842">
                  <c:v>1.4923749999999999E-5</c:v>
                </c:pt>
                <c:pt idx="23843">
                  <c:v>1.4922780000000001E-5</c:v>
                </c:pt>
                <c:pt idx="23844">
                  <c:v>1.49219E-5</c:v>
                </c:pt>
                <c:pt idx="23845">
                  <c:v>1.4921130000000001E-5</c:v>
                </c:pt>
                <c:pt idx="23846">
                  <c:v>1.492027E-5</c:v>
                </c:pt>
                <c:pt idx="23847">
                  <c:v>1.4919220000000001E-5</c:v>
                </c:pt>
                <c:pt idx="23848">
                  <c:v>1.4918370000000001E-5</c:v>
                </c:pt>
                <c:pt idx="23849">
                  <c:v>1.491768E-5</c:v>
                </c:pt>
                <c:pt idx="23850">
                  <c:v>1.491676E-5</c:v>
                </c:pt>
                <c:pt idx="23851">
                  <c:v>1.491586E-5</c:v>
                </c:pt>
                <c:pt idx="23852">
                  <c:v>1.491499E-5</c:v>
                </c:pt>
                <c:pt idx="23853">
                  <c:v>1.4914159999999999E-5</c:v>
                </c:pt>
                <c:pt idx="23854">
                  <c:v>1.4913219999999999E-5</c:v>
                </c:pt>
                <c:pt idx="23855">
                  <c:v>1.491236E-5</c:v>
                </c:pt>
                <c:pt idx="23856">
                  <c:v>1.491161E-5</c:v>
                </c:pt>
                <c:pt idx="23857">
                  <c:v>1.491069E-5</c:v>
                </c:pt>
                <c:pt idx="23858">
                  <c:v>1.490979E-5</c:v>
                </c:pt>
                <c:pt idx="23859">
                  <c:v>1.4908830000000001E-5</c:v>
                </c:pt>
                <c:pt idx="23860">
                  <c:v>1.4907960000000001E-5</c:v>
                </c:pt>
                <c:pt idx="23861">
                  <c:v>1.49071E-5</c:v>
                </c:pt>
                <c:pt idx="23862">
                  <c:v>1.490623E-5</c:v>
                </c:pt>
                <c:pt idx="23863">
                  <c:v>1.490536E-5</c:v>
                </c:pt>
                <c:pt idx="23864">
                  <c:v>1.4904549999999999E-5</c:v>
                </c:pt>
                <c:pt idx="23865">
                  <c:v>1.4903670000000001E-5</c:v>
                </c:pt>
                <c:pt idx="23866">
                  <c:v>1.490284E-5</c:v>
                </c:pt>
                <c:pt idx="23867">
                  <c:v>1.490197E-5</c:v>
                </c:pt>
                <c:pt idx="23868">
                  <c:v>1.4901159999999999E-5</c:v>
                </c:pt>
                <c:pt idx="23869">
                  <c:v>1.4900189999999999E-5</c:v>
                </c:pt>
                <c:pt idx="23870">
                  <c:v>1.4899460000000001E-5</c:v>
                </c:pt>
                <c:pt idx="23871">
                  <c:v>1.4898589999999999E-5</c:v>
                </c:pt>
                <c:pt idx="23872">
                  <c:v>1.4897719999999999E-5</c:v>
                </c:pt>
                <c:pt idx="23873">
                  <c:v>1.4896820000000001E-5</c:v>
                </c:pt>
                <c:pt idx="23874">
                  <c:v>1.489589E-5</c:v>
                </c:pt>
                <c:pt idx="23875">
                  <c:v>1.489514E-5</c:v>
                </c:pt>
                <c:pt idx="23876">
                  <c:v>1.489451E-5</c:v>
                </c:pt>
                <c:pt idx="23877">
                  <c:v>1.4893620000000001E-5</c:v>
                </c:pt>
                <c:pt idx="23878">
                  <c:v>1.489267E-5</c:v>
                </c:pt>
                <c:pt idx="23879">
                  <c:v>1.489173E-5</c:v>
                </c:pt>
                <c:pt idx="23880">
                  <c:v>1.489087E-5</c:v>
                </c:pt>
                <c:pt idx="23881">
                  <c:v>1.489027E-5</c:v>
                </c:pt>
                <c:pt idx="23882">
                  <c:v>1.4889339999999999E-5</c:v>
                </c:pt>
                <c:pt idx="23883">
                  <c:v>1.4888440000000001E-5</c:v>
                </c:pt>
                <c:pt idx="23884">
                  <c:v>1.488765E-5</c:v>
                </c:pt>
                <c:pt idx="23885">
                  <c:v>1.488685E-5</c:v>
                </c:pt>
                <c:pt idx="23886">
                  <c:v>1.4886020000000001E-5</c:v>
                </c:pt>
                <c:pt idx="23887">
                  <c:v>1.488521E-5</c:v>
                </c:pt>
                <c:pt idx="23888">
                  <c:v>1.488438E-5</c:v>
                </c:pt>
                <c:pt idx="23889">
                  <c:v>1.488347E-5</c:v>
                </c:pt>
                <c:pt idx="23890">
                  <c:v>1.4882629999999999E-5</c:v>
                </c:pt>
                <c:pt idx="23891">
                  <c:v>1.4881830000000001E-5</c:v>
                </c:pt>
                <c:pt idx="23892">
                  <c:v>1.488102E-5</c:v>
                </c:pt>
                <c:pt idx="23893">
                  <c:v>1.4880139999999999E-5</c:v>
                </c:pt>
                <c:pt idx="23894">
                  <c:v>1.487927E-5</c:v>
                </c:pt>
                <c:pt idx="23895">
                  <c:v>1.487848E-5</c:v>
                </c:pt>
                <c:pt idx="23896">
                  <c:v>1.487773E-5</c:v>
                </c:pt>
                <c:pt idx="23897">
                  <c:v>1.487676E-5</c:v>
                </c:pt>
                <c:pt idx="23898">
                  <c:v>1.487594E-5</c:v>
                </c:pt>
                <c:pt idx="23899">
                  <c:v>1.487509E-5</c:v>
                </c:pt>
                <c:pt idx="23900">
                  <c:v>1.487429E-5</c:v>
                </c:pt>
                <c:pt idx="23901">
                  <c:v>1.487347E-5</c:v>
                </c:pt>
                <c:pt idx="23902">
                  <c:v>1.487261E-5</c:v>
                </c:pt>
                <c:pt idx="23903">
                  <c:v>1.48718E-5</c:v>
                </c:pt>
                <c:pt idx="23904">
                  <c:v>1.4870880000000001E-5</c:v>
                </c:pt>
                <c:pt idx="23905">
                  <c:v>1.4869989999999999E-5</c:v>
                </c:pt>
                <c:pt idx="23906">
                  <c:v>1.486925E-5</c:v>
                </c:pt>
                <c:pt idx="23907">
                  <c:v>1.486836E-5</c:v>
                </c:pt>
                <c:pt idx="23908">
                  <c:v>1.486756E-5</c:v>
                </c:pt>
                <c:pt idx="23909">
                  <c:v>1.486664E-5</c:v>
                </c:pt>
                <c:pt idx="23910">
                  <c:v>1.486586E-5</c:v>
                </c:pt>
                <c:pt idx="23911">
                  <c:v>1.486508E-5</c:v>
                </c:pt>
                <c:pt idx="23912">
                  <c:v>1.486433E-5</c:v>
                </c:pt>
                <c:pt idx="23913">
                  <c:v>1.4863450000000001E-5</c:v>
                </c:pt>
                <c:pt idx="23914">
                  <c:v>1.486256E-5</c:v>
                </c:pt>
                <c:pt idx="23915">
                  <c:v>1.486172E-5</c:v>
                </c:pt>
                <c:pt idx="23916">
                  <c:v>1.4860880000000001E-5</c:v>
                </c:pt>
                <c:pt idx="23917">
                  <c:v>1.486017E-5</c:v>
                </c:pt>
                <c:pt idx="23918">
                  <c:v>1.485925E-5</c:v>
                </c:pt>
                <c:pt idx="23919">
                  <c:v>1.48585E-5</c:v>
                </c:pt>
                <c:pt idx="23920">
                  <c:v>1.4857689999999999E-5</c:v>
                </c:pt>
                <c:pt idx="23921">
                  <c:v>1.4856839999999999E-5</c:v>
                </c:pt>
                <c:pt idx="23922">
                  <c:v>1.485596E-5</c:v>
                </c:pt>
                <c:pt idx="23923">
                  <c:v>1.4855070000000001E-5</c:v>
                </c:pt>
                <c:pt idx="23924">
                  <c:v>1.4854249999999999E-5</c:v>
                </c:pt>
                <c:pt idx="23925">
                  <c:v>1.485346E-5</c:v>
                </c:pt>
                <c:pt idx="23926">
                  <c:v>1.485254E-5</c:v>
                </c:pt>
                <c:pt idx="23927">
                  <c:v>1.4851800000000001E-5</c:v>
                </c:pt>
                <c:pt idx="23928">
                  <c:v>1.4850859999999999E-5</c:v>
                </c:pt>
                <c:pt idx="23929">
                  <c:v>1.485012E-5</c:v>
                </c:pt>
                <c:pt idx="23930">
                  <c:v>1.48492E-5</c:v>
                </c:pt>
                <c:pt idx="23931">
                  <c:v>1.484843E-5</c:v>
                </c:pt>
                <c:pt idx="23932">
                  <c:v>1.4847490000000001E-5</c:v>
                </c:pt>
                <c:pt idx="23933">
                  <c:v>1.484671E-5</c:v>
                </c:pt>
                <c:pt idx="23934">
                  <c:v>1.484586E-5</c:v>
                </c:pt>
                <c:pt idx="23935">
                  <c:v>1.4845090000000001E-5</c:v>
                </c:pt>
                <c:pt idx="23936">
                  <c:v>1.4844270000000001E-5</c:v>
                </c:pt>
                <c:pt idx="23937">
                  <c:v>1.4843399999999999E-5</c:v>
                </c:pt>
                <c:pt idx="23938">
                  <c:v>1.4842649999999999E-5</c:v>
                </c:pt>
                <c:pt idx="23939">
                  <c:v>1.484179E-5</c:v>
                </c:pt>
                <c:pt idx="23940">
                  <c:v>1.484092E-5</c:v>
                </c:pt>
                <c:pt idx="23941">
                  <c:v>1.4840109999999999E-5</c:v>
                </c:pt>
                <c:pt idx="23942">
                  <c:v>1.483944E-5</c:v>
                </c:pt>
                <c:pt idx="23943">
                  <c:v>1.483849E-5</c:v>
                </c:pt>
                <c:pt idx="23944">
                  <c:v>1.4837610000000001E-5</c:v>
                </c:pt>
                <c:pt idx="23945">
                  <c:v>1.483685E-5</c:v>
                </c:pt>
                <c:pt idx="23946">
                  <c:v>1.4835960000000001E-5</c:v>
                </c:pt>
                <c:pt idx="23947">
                  <c:v>1.483522E-5</c:v>
                </c:pt>
                <c:pt idx="23948">
                  <c:v>1.483433E-5</c:v>
                </c:pt>
                <c:pt idx="23949">
                  <c:v>1.4833540000000001E-5</c:v>
                </c:pt>
                <c:pt idx="23950">
                  <c:v>1.483276E-5</c:v>
                </c:pt>
                <c:pt idx="23951">
                  <c:v>1.4831920000000001E-5</c:v>
                </c:pt>
                <c:pt idx="23952">
                  <c:v>1.4831070000000001E-5</c:v>
                </c:pt>
                <c:pt idx="23953">
                  <c:v>1.483028E-5</c:v>
                </c:pt>
                <c:pt idx="23954">
                  <c:v>1.482951E-5</c:v>
                </c:pt>
                <c:pt idx="23955">
                  <c:v>1.4828699999999999E-5</c:v>
                </c:pt>
                <c:pt idx="23956">
                  <c:v>1.482769E-5</c:v>
                </c:pt>
                <c:pt idx="23957">
                  <c:v>1.4827050000000001E-5</c:v>
                </c:pt>
                <c:pt idx="23958">
                  <c:v>1.4826130000000001E-5</c:v>
                </c:pt>
                <c:pt idx="23959">
                  <c:v>1.4825430000000001E-5</c:v>
                </c:pt>
                <c:pt idx="23960">
                  <c:v>1.4824439999999999E-5</c:v>
                </c:pt>
                <c:pt idx="23961">
                  <c:v>1.482373E-5</c:v>
                </c:pt>
                <c:pt idx="23962">
                  <c:v>1.4822960000000001E-5</c:v>
                </c:pt>
                <c:pt idx="23963">
                  <c:v>1.4822110000000001E-5</c:v>
                </c:pt>
                <c:pt idx="23964">
                  <c:v>1.482133E-5</c:v>
                </c:pt>
                <c:pt idx="23965">
                  <c:v>1.4820440000000001E-5</c:v>
                </c:pt>
                <c:pt idx="23966">
                  <c:v>1.4819640000000001E-5</c:v>
                </c:pt>
                <c:pt idx="23967">
                  <c:v>1.4818770000000001E-5</c:v>
                </c:pt>
                <c:pt idx="23968">
                  <c:v>1.4817899999999999E-5</c:v>
                </c:pt>
                <c:pt idx="23969">
                  <c:v>1.4817249999999999E-5</c:v>
                </c:pt>
                <c:pt idx="23970">
                  <c:v>1.4816490000000001E-5</c:v>
                </c:pt>
                <c:pt idx="23971">
                  <c:v>1.4815570000000001E-5</c:v>
                </c:pt>
                <c:pt idx="23972">
                  <c:v>1.481469E-5</c:v>
                </c:pt>
                <c:pt idx="23973">
                  <c:v>1.481372E-5</c:v>
                </c:pt>
                <c:pt idx="23974">
                  <c:v>1.481288E-5</c:v>
                </c:pt>
                <c:pt idx="23975">
                  <c:v>1.4812259999999999E-5</c:v>
                </c:pt>
                <c:pt idx="23976">
                  <c:v>1.481132E-5</c:v>
                </c:pt>
                <c:pt idx="23977">
                  <c:v>1.4810440000000001E-5</c:v>
                </c:pt>
                <c:pt idx="23978">
                  <c:v>1.4809739999999999E-5</c:v>
                </c:pt>
                <c:pt idx="23979">
                  <c:v>1.480888E-5</c:v>
                </c:pt>
                <c:pt idx="23980">
                  <c:v>1.4808019999999999E-5</c:v>
                </c:pt>
                <c:pt idx="23981">
                  <c:v>1.480728E-5</c:v>
                </c:pt>
                <c:pt idx="23982">
                  <c:v>1.480629E-5</c:v>
                </c:pt>
                <c:pt idx="23983">
                  <c:v>1.4805570000000001E-5</c:v>
                </c:pt>
                <c:pt idx="23984">
                  <c:v>1.480471E-5</c:v>
                </c:pt>
                <c:pt idx="23985">
                  <c:v>1.480397E-5</c:v>
                </c:pt>
                <c:pt idx="23986">
                  <c:v>1.480309E-5</c:v>
                </c:pt>
                <c:pt idx="23987">
                  <c:v>1.480236E-5</c:v>
                </c:pt>
                <c:pt idx="23988">
                  <c:v>1.480144E-5</c:v>
                </c:pt>
                <c:pt idx="23989">
                  <c:v>1.4800659999999999E-5</c:v>
                </c:pt>
                <c:pt idx="23990">
                  <c:v>1.4799760000000001E-5</c:v>
                </c:pt>
                <c:pt idx="23991">
                  <c:v>1.479893E-5</c:v>
                </c:pt>
                <c:pt idx="23992">
                  <c:v>1.4798189999999999E-5</c:v>
                </c:pt>
                <c:pt idx="23993">
                  <c:v>1.479747E-5</c:v>
                </c:pt>
                <c:pt idx="23994">
                  <c:v>1.479658E-5</c:v>
                </c:pt>
                <c:pt idx="23995">
                  <c:v>1.479583E-5</c:v>
                </c:pt>
                <c:pt idx="23996">
                  <c:v>1.4794890000000001E-5</c:v>
                </c:pt>
                <c:pt idx="23997">
                  <c:v>1.479415E-5</c:v>
                </c:pt>
                <c:pt idx="23998">
                  <c:v>1.479328E-5</c:v>
                </c:pt>
                <c:pt idx="23999">
                  <c:v>1.4792420000000001E-5</c:v>
                </c:pt>
                <c:pt idx="24000">
                  <c:v>1.4791579999999999E-5</c:v>
                </c:pt>
                <c:pt idx="24001">
                  <c:v>1.479071E-5</c:v>
                </c:pt>
                <c:pt idx="24002">
                  <c:v>1.479006E-5</c:v>
                </c:pt>
                <c:pt idx="24003">
                  <c:v>1.478917E-5</c:v>
                </c:pt>
                <c:pt idx="24004">
                  <c:v>1.47882E-5</c:v>
                </c:pt>
                <c:pt idx="24005">
                  <c:v>1.478747E-5</c:v>
                </c:pt>
                <c:pt idx="24006">
                  <c:v>1.4786680000000001E-5</c:v>
                </c:pt>
                <c:pt idx="24007">
                  <c:v>1.478588E-5</c:v>
                </c:pt>
                <c:pt idx="24008">
                  <c:v>1.478512E-5</c:v>
                </c:pt>
                <c:pt idx="24009">
                  <c:v>1.4784210000000001E-5</c:v>
                </c:pt>
                <c:pt idx="24010">
                  <c:v>1.4783390000000001E-5</c:v>
                </c:pt>
                <c:pt idx="24011">
                  <c:v>1.4782569999999999E-5</c:v>
                </c:pt>
                <c:pt idx="24012">
                  <c:v>1.478169E-5</c:v>
                </c:pt>
                <c:pt idx="24013">
                  <c:v>1.4780820000000001E-5</c:v>
                </c:pt>
                <c:pt idx="24014">
                  <c:v>1.477999E-5</c:v>
                </c:pt>
                <c:pt idx="24015">
                  <c:v>1.477917E-5</c:v>
                </c:pt>
                <c:pt idx="24016">
                  <c:v>1.477846E-5</c:v>
                </c:pt>
                <c:pt idx="24017">
                  <c:v>1.4777679999999999E-5</c:v>
                </c:pt>
                <c:pt idx="24018">
                  <c:v>1.4776659999999999E-5</c:v>
                </c:pt>
                <c:pt idx="24019">
                  <c:v>1.477589E-5</c:v>
                </c:pt>
                <c:pt idx="24020">
                  <c:v>1.477509E-5</c:v>
                </c:pt>
                <c:pt idx="24021">
                  <c:v>1.47743E-5</c:v>
                </c:pt>
                <c:pt idx="24022">
                  <c:v>1.477354E-5</c:v>
                </c:pt>
                <c:pt idx="24023">
                  <c:v>1.477265E-5</c:v>
                </c:pt>
                <c:pt idx="24024">
                  <c:v>1.4771819999999999E-5</c:v>
                </c:pt>
                <c:pt idx="24025">
                  <c:v>1.477096E-5</c:v>
                </c:pt>
                <c:pt idx="24026">
                  <c:v>1.4770140000000001E-5</c:v>
                </c:pt>
                <c:pt idx="24027">
                  <c:v>1.4769390000000001E-5</c:v>
                </c:pt>
                <c:pt idx="24028">
                  <c:v>1.476851E-5</c:v>
                </c:pt>
                <c:pt idx="24029">
                  <c:v>1.4767770000000001E-5</c:v>
                </c:pt>
                <c:pt idx="24030">
                  <c:v>1.476689E-5</c:v>
                </c:pt>
                <c:pt idx="24031">
                  <c:v>1.4766079999999999E-5</c:v>
                </c:pt>
                <c:pt idx="24032">
                  <c:v>1.476521E-5</c:v>
                </c:pt>
                <c:pt idx="24033">
                  <c:v>1.4764429999999999E-5</c:v>
                </c:pt>
                <c:pt idx="24034">
                  <c:v>1.4763630000000001E-5</c:v>
                </c:pt>
                <c:pt idx="24035">
                  <c:v>1.476284E-5</c:v>
                </c:pt>
                <c:pt idx="24036">
                  <c:v>1.476193E-5</c:v>
                </c:pt>
                <c:pt idx="24037">
                  <c:v>1.476103E-5</c:v>
                </c:pt>
                <c:pt idx="24038">
                  <c:v>1.476028E-5</c:v>
                </c:pt>
                <c:pt idx="24039">
                  <c:v>1.4759560000000001E-5</c:v>
                </c:pt>
                <c:pt idx="24040">
                  <c:v>1.4758669999999999E-5</c:v>
                </c:pt>
                <c:pt idx="24041">
                  <c:v>1.4757819999999999E-5</c:v>
                </c:pt>
                <c:pt idx="24042">
                  <c:v>1.4756920000000001E-5</c:v>
                </c:pt>
                <c:pt idx="24043">
                  <c:v>1.4756029999999999E-5</c:v>
                </c:pt>
                <c:pt idx="24044">
                  <c:v>1.475534E-5</c:v>
                </c:pt>
                <c:pt idx="24045">
                  <c:v>1.4754549999999999E-5</c:v>
                </c:pt>
                <c:pt idx="24046">
                  <c:v>1.475366E-5</c:v>
                </c:pt>
                <c:pt idx="24047">
                  <c:v>1.4752830000000001E-5</c:v>
                </c:pt>
                <c:pt idx="24048">
                  <c:v>1.475199E-5</c:v>
                </c:pt>
                <c:pt idx="24049">
                  <c:v>1.475115E-5</c:v>
                </c:pt>
                <c:pt idx="24050">
                  <c:v>1.4750289999999999E-5</c:v>
                </c:pt>
                <c:pt idx="24051">
                  <c:v>1.4749659999999999E-5</c:v>
                </c:pt>
                <c:pt idx="24052">
                  <c:v>1.474868E-5</c:v>
                </c:pt>
                <c:pt idx="24053">
                  <c:v>1.474783E-5</c:v>
                </c:pt>
                <c:pt idx="24054">
                  <c:v>1.4746949999999999E-5</c:v>
                </c:pt>
                <c:pt idx="24055">
                  <c:v>1.474623E-5</c:v>
                </c:pt>
                <c:pt idx="24056">
                  <c:v>1.474526E-5</c:v>
                </c:pt>
                <c:pt idx="24057">
                  <c:v>1.474441E-5</c:v>
                </c:pt>
                <c:pt idx="24058">
                  <c:v>1.4743849999999999E-5</c:v>
                </c:pt>
                <c:pt idx="24059">
                  <c:v>1.4742800000000001E-5</c:v>
                </c:pt>
                <c:pt idx="24060">
                  <c:v>1.474207E-5</c:v>
                </c:pt>
                <c:pt idx="24061">
                  <c:v>1.474129E-5</c:v>
                </c:pt>
                <c:pt idx="24062">
                  <c:v>1.4740430000000001E-5</c:v>
                </c:pt>
                <c:pt idx="24063">
                  <c:v>1.473964E-5</c:v>
                </c:pt>
                <c:pt idx="24064">
                  <c:v>1.473875E-5</c:v>
                </c:pt>
                <c:pt idx="24065">
                  <c:v>1.4737910000000001E-5</c:v>
                </c:pt>
                <c:pt idx="24066">
                  <c:v>1.473701E-5</c:v>
                </c:pt>
                <c:pt idx="24067">
                  <c:v>1.47364E-5</c:v>
                </c:pt>
                <c:pt idx="24068">
                  <c:v>1.4735539999999999E-5</c:v>
                </c:pt>
                <c:pt idx="24069">
                  <c:v>1.473458E-5</c:v>
                </c:pt>
                <c:pt idx="24070">
                  <c:v>1.473396E-5</c:v>
                </c:pt>
                <c:pt idx="24071">
                  <c:v>1.473298E-5</c:v>
                </c:pt>
                <c:pt idx="24072">
                  <c:v>1.4732170000000001E-5</c:v>
                </c:pt>
                <c:pt idx="24073">
                  <c:v>1.4731350000000001E-5</c:v>
                </c:pt>
                <c:pt idx="24074">
                  <c:v>1.473069E-5</c:v>
                </c:pt>
                <c:pt idx="24075">
                  <c:v>1.4729820000000001E-5</c:v>
                </c:pt>
                <c:pt idx="24076">
                  <c:v>1.4729070000000001E-5</c:v>
                </c:pt>
                <c:pt idx="24077">
                  <c:v>1.472816E-5</c:v>
                </c:pt>
                <c:pt idx="24078">
                  <c:v>1.472725E-5</c:v>
                </c:pt>
                <c:pt idx="24079">
                  <c:v>1.4726480000000001E-5</c:v>
                </c:pt>
                <c:pt idx="24080">
                  <c:v>1.472569E-5</c:v>
                </c:pt>
                <c:pt idx="24081">
                  <c:v>1.4724839999999999E-5</c:v>
                </c:pt>
                <c:pt idx="24082">
                  <c:v>1.472398E-5</c:v>
                </c:pt>
                <c:pt idx="24083">
                  <c:v>1.472322E-5</c:v>
                </c:pt>
                <c:pt idx="24084">
                  <c:v>1.472233E-5</c:v>
                </c:pt>
                <c:pt idx="24085">
                  <c:v>1.472151E-5</c:v>
                </c:pt>
                <c:pt idx="24086">
                  <c:v>1.47208E-5</c:v>
                </c:pt>
                <c:pt idx="24087">
                  <c:v>1.472E-5</c:v>
                </c:pt>
                <c:pt idx="24088">
                  <c:v>1.4719310000000001E-5</c:v>
                </c:pt>
                <c:pt idx="24089">
                  <c:v>1.4718320000000001E-5</c:v>
                </c:pt>
                <c:pt idx="24090">
                  <c:v>1.471756E-5</c:v>
                </c:pt>
                <c:pt idx="24091">
                  <c:v>1.4716799999999999E-5</c:v>
                </c:pt>
                <c:pt idx="24092">
                  <c:v>1.4715999999999999E-5</c:v>
                </c:pt>
                <c:pt idx="24093">
                  <c:v>1.4715249999999999E-5</c:v>
                </c:pt>
                <c:pt idx="24094">
                  <c:v>1.4714540000000001E-5</c:v>
                </c:pt>
                <c:pt idx="24095">
                  <c:v>1.471359E-5</c:v>
                </c:pt>
                <c:pt idx="24096">
                  <c:v>1.4712779999999999E-5</c:v>
                </c:pt>
                <c:pt idx="24097">
                  <c:v>1.471187E-5</c:v>
                </c:pt>
                <c:pt idx="24098">
                  <c:v>1.471109E-5</c:v>
                </c:pt>
                <c:pt idx="24099">
                  <c:v>1.4710309999999999E-5</c:v>
                </c:pt>
                <c:pt idx="24100">
                  <c:v>1.4709410000000001E-5</c:v>
                </c:pt>
                <c:pt idx="24101">
                  <c:v>1.47087E-5</c:v>
                </c:pt>
                <c:pt idx="24102">
                  <c:v>1.470787E-5</c:v>
                </c:pt>
                <c:pt idx="24103">
                  <c:v>1.470697E-5</c:v>
                </c:pt>
                <c:pt idx="24104">
                  <c:v>1.470618E-5</c:v>
                </c:pt>
                <c:pt idx="24105">
                  <c:v>1.4705319999999999E-5</c:v>
                </c:pt>
                <c:pt idx="24106">
                  <c:v>1.470473E-5</c:v>
                </c:pt>
                <c:pt idx="24107">
                  <c:v>1.47039E-5</c:v>
                </c:pt>
                <c:pt idx="24108">
                  <c:v>1.470293E-5</c:v>
                </c:pt>
                <c:pt idx="24109">
                  <c:v>1.4702149999999999E-5</c:v>
                </c:pt>
                <c:pt idx="24110">
                  <c:v>1.4701249999999999E-5</c:v>
                </c:pt>
                <c:pt idx="24111">
                  <c:v>1.470059E-5</c:v>
                </c:pt>
                <c:pt idx="24112">
                  <c:v>1.469966E-5</c:v>
                </c:pt>
                <c:pt idx="24113">
                  <c:v>1.469893E-5</c:v>
                </c:pt>
                <c:pt idx="24114">
                  <c:v>1.469799E-5</c:v>
                </c:pt>
                <c:pt idx="24115">
                  <c:v>1.469709E-5</c:v>
                </c:pt>
                <c:pt idx="24116">
                  <c:v>1.4696280000000001E-5</c:v>
                </c:pt>
                <c:pt idx="24117">
                  <c:v>1.469545E-5</c:v>
                </c:pt>
                <c:pt idx="24118">
                  <c:v>1.469458E-5</c:v>
                </c:pt>
                <c:pt idx="24119">
                  <c:v>1.469385E-5</c:v>
                </c:pt>
                <c:pt idx="24120">
                  <c:v>1.469303E-5</c:v>
                </c:pt>
                <c:pt idx="24121">
                  <c:v>1.4692140000000001E-5</c:v>
                </c:pt>
                <c:pt idx="24122">
                  <c:v>1.4691320000000001E-5</c:v>
                </c:pt>
                <c:pt idx="24123">
                  <c:v>1.469046E-5</c:v>
                </c:pt>
                <c:pt idx="24124">
                  <c:v>1.4689720000000001E-5</c:v>
                </c:pt>
                <c:pt idx="24125">
                  <c:v>1.4688970000000001E-5</c:v>
                </c:pt>
                <c:pt idx="24126">
                  <c:v>1.468818E-5</c:v>
                </c:pt>
                <c:pt idx="24127">
                  <c:v>1.4687370000000001E-5</c:v>
                </c:pt>
                <c:pt idx="24128">
                  <c:v>1.468647E-5</c:v>
                </c:pt>
                <c:pt idx="24129">
                  <c:v>1.4685820000000001E-5</c:v>
                </c:pt>
                <c:pt idx="24130">
                  <c:v>1.4684900000000001E-5</c:v>
                </c:pt>
                <c:pt idx="24131">
                  <c:v>1.468402E-5</c:v>
                </c:pt>
                <c:pt idx="24132">
                  <c:v>1.4683329999999999E-5</c:v>
                </c:pt>
                <c:pt idx="24133">
                  <c:v>1.468233E-5</c:v>
                </c:pt>
                <c:pt idx="24134">
                  <c:v>1.4681539999999999E-5</c:v>
                </c:pt>
                <c:pt idx="24135">
                  <c:v>1.46809E-5</c:v>
                </c:pt>
                <c:pt idx="24136">
                  <c:v>1.4680039999999999E-5</c:v>
                </c:pt>
                <c:pt idx="24137">
                  <c:v>1.467917E-5</c:v>
                </c:pt>
                <c:pt idx="24138">
                  <c:v>1.467835E-5</c:v>
                </c:pt>
                <c:pt idx="24139">
                  <c:v>1.467748E-5</c:v>
                </c:pt>
                <c:pt idx="24140">
                  <c:v>1.4676669999999999E-5</c:v>
                </c:pt>
                <c:pt idx="24141">
                  <c:v>1.4675940000000001E-5</c:v>
                </c:pt>
                <c:pt idx="24142">
                  <c:v>1.467509E-5</c:v>
                </c:pt>
                <c:pt idx="24143">
                  <c:v>1.4674100000000001E-5</c:v>
                </c:pt>
                <c:pt idx="24144">
                  <c:v>1.4673549999999999E-5</c:v>
                </c:pt>
                <c:pt idx="24145">
                  <c:v>1.467273E-5</c:v>
                </c:pt>
                <c:pt idx="24146">
                  <c:v>1.467176E-5</c:v>
                </c:pt>
                <c:pt idx="24147">
                  <c:v>1.468409E-5</c:v>
                </c:pt>
                <c:pt idx="24148">
                  <c:v>1.469741E-5</c:v>
                </c:pt>
                <c:pt idx="24149">
                  <c:v>1.4696529999999999E-5</c:v>
                </c:pt>
                <c:pt idx="24150">
                  <c:v>1.4695580000000001E-5</c:v>
                </c:pt>
                <c:pt idx="24151">
                  <c:v>1.469458E-5</c:v>
                </c:pt>
                <c:pt idx="24152">
                  <c:v>1.4693620000000001E-5</c:v>
                </c:pt>
                <c:pt idx="24153">
                  <c:v>1.469281E-5</c:v>
                </c:pt>
                <c:pt idx="24154">
                  <c:v>1.469184E-5</c:v>
                </c:pt>
                <c:pt idx="24155">
                  <c:v>1.46909E-5</c:v>
                </c:pt>
                <c:pt idx="24156">
                  <c:v>1.469005E-5</c:v>
                </c:pt>
                <c:pt idx="24157">
                  <c:v>1.468898E-5</c:v>
                </c:pt>
                <c:pt idx="24158">
                  <c:v>1.468811E-5</c:v>
                </c:pt>
                <c:pt idx="24159">
                  <c:v>1.4687159999999999E-5</c:v>
                </c:pt>
                <c:pt idx="24160">
                  <c:v>1.4686330000000001E-5</c:v>
                </c:pt>
                <c:pt idx="24161">
                  <c:v>1.4685360000000001E-5</c:v>
                </c:pt>
                <c:pt idx="24162">
                  <c:v>1.4684639999999999E-5</c:v>
                </c:pt>
                <c:pt idx="24163">
                  <c:v>1.468371E-5</c:v>
                </c:pt>
                <c:pt idx="24164">
                  <c:v>1.468286E-5</c:v>
                </c:pt>
                <c:pt idx="24165">
                  <c:v>1.4681999999999999E-5</c:v>
                </c:pt>
                <c:pt idx="24166">
                  <c:v>1.468107E-5</c:v>
                </c:pt>
                <c:pt idx="24167">
                  <c:v>1.468012E-5</c:v>
                </c:pt>
                <c:pt idx="24168">
                  <c:v>1.4679260000000001E-5</c:v>
                </c:pt>
                <c:pt idx="24169">
                  <c:v>1.467842E-5</c:v>
                </c:pt>
                <c:pt idx="24170">
                  <c:v>1.467743E-5</c:v>
                </c:pt>
                <c:pt idx="24171">
                  <c:v>1.467659E-5</c:v>
                </c:pt>
                <c:pt idx="24172">
                  <c:v>1.467566E-5</c:v>
                </c:pt>
                <c:pt idx="24173">
                  <c:v>1.4674900000000001E-5</c:v>
                </c:pt>
                <c:pt idx="24174">
                  <c:v>1.4674E-5</c:v>
                </c:pt>
                <c:pt idx="24175">
                  <c:v>1.4673089999999999E-5</c:v>
                </c:pt>
                <c:pt idx="24176">
                  <c:v>1.4672239999999999E-5</c:v>
                </c:pt>
                <c:pt idx="24177">
                  <c:v>1.4671340000000001E-5</c:v>
                </c:pt>
                <c:pt idx="24178">
                  <c:v>1.46705E-5</c:v>
                </c:pt>
                <c:pt idx="24179">
                  <c:v>1.466966E-5</c:v>
                </c:pt>
                <c:pt idx="24180">
                  <c:v>1.466881E-5</c:v>
                </c:pt>
                <c:pt idx="24181">
                  <c:v>1.4667830000000001E-5</c:v>
                </c:pt>
                <c:pt idx="24182">
                  <c:v>1.46669E-5</c:v>
                </c:pt>
                <c:pt idx="24183">
                  <c:v>1.466605E-5</c:v>
                </c:pt>
                <c:pt idx="24184">
                  <c:v>1.466527E-5</c:v>
                </c:pt>
                <c:pt idx="24185">
                  <c:v>1.466436E-5</c:v>
                </c:pt>
                <c:pt idx="24186">
                  <c:v>1.466336E-5</c:v>
                </c:pt>
                <c:pt idx="24187">
                  <c:v>1.466247E-5</c:v>
                </c:pt>
                <c:pt idx="24188">
                  <c:v>1.466165E-5</c:v>
                </c:pt>
                <c:pt idx="24189">
                  <c:v>1.466085E-5</c:v>
                </c:pt>
                <c:pt idx="24190">
                  <c:v>1.4659980000000001E-5</c:v>
                </c:pt>
                <c:pt idx="24191">
                  <c:v>1.46591E-5</c:v>
                </c:pt>
                <c:pt idx="24192">
                  <c:v>1.465825E-5</c:v>
                </c:pt>
                <c:pt idx="24193">
                  <c:v>1.4657390000000001E-5</c:v>
                </c:pt>
                <c:pt idx="24194">
                  <c:v>1.4656449999999999E-5</c:v>
                </c:pt>
                <c:pt idx="24195">
                  <c:v>1.465566E-5</c:v>
                </c:pt>
                <c:pt idx="24196">
                  <c:v>1.4654870000000001E-5</c:v>
                </c:pt>
                <c:pt idx="24197">
                  <c:v>1.465402E-5</c:v>
                </c:pt>
                <c:pt idx="24198">
                  <c:v>1.465314E-5</c:v>
                </c:pt>
                <c:pt idx="24199">
                  <c:v>1.465223E-5</c:v>
                </c:pt>
                <c:pt idx="24200">
                  <c:v>1.4651480000000001E-5</c:v>
                </c:pt>
                <c:pt idx="24201">
                  <c:v>1.465058E-5</c:v>
                </c:pt>
                <c:pt idx="24202">
                  <c:v>1.464968E-5</c:v>
                </c:pt>
                <c:pt idx="24203">
                  <c:v>1.4648799999999999E-5</c:v>
                </c:pt>
                <c:pt idx="24204">
                  <c:v>1.4647920000000001E-5</c:v>
                </c:pt>
                <c:pt idx="24205">
                  <c:v>1.464707E-5</c:v>
                </c:pt>
                <c:pt idx="24206">
                  <c:v>1.4646229999999999E-5</c:v>
                </c:pt>
                <c:pt idx="24207">
                  <c:v>1.464534E-5</c:v>
                </c:pt>
                <c:pt idx="24208">
                  <c:v>1.464448E-5</c:v>
                </c:pt>
                <c:pt idx="24209">
                  <c:v>1.4643639999999999E-5</c:v>
                </c:pt>
                <c:pt idx="24210">
                  <c:v>1.464276E-5</c:v>
                </c:pt>
                <c:pt idx="24211">
                  <c:v>1.4642060000000001E-5</c:v>
                </c:pt>
                <c:pt idx="24212">
                  <c:v>1.464104E-5</c:v>
                </c:pt>
                <c:pt idx="24213">
                  <c:v>1.464029E-5</c:v>
                </c:pt>
                <c:pt idx="24214">
                  <c:v>1.4639350000000001E-5</c:v>
                </c:pt>
                <c:pt idx="24215">
                  <c:v>1.463856E-5</c:v>
                </c:pt>
                <c:pt idx="24216">
                  <c:v>1.463774E-5</c:v>
                </c:pt>
                <c:pt idx="24217">
                  <c:v>1.46369E-5</c:v>
                </c:pt>
                <c:pt idx="24218">
                  <c:v>1.4635889999999999E-5</c:v>
                </c:pt>
                <c:pt idx="24219">
                  <c:v>1.463517E-5</c:v>
                </c:pt>
                <c:pt idx="24220">
                  <c:v>1.463438E-5</c:v>
                </c:pt>
                <c:pt idx="24221">
                  <c:v>1.463345E-5</c:v>
                </c:pt>
                <c:pt idx="24222">
                  <c:v>1.463265E-5</c:v>
                </c:pt>
                <c:pt idx="24223">
                  <c:v>1.4631840000000001E-5</c:v>
                </c:pt>
                <c:pt idx="24224">
                  <c:v>1.4630970000000001E-5</c:v>
                </c:pt>
                <c:pt idx="24225">
                  <c:v>1.4630100000000001E-5</c:v>
                </c:pt>
                <c:pt idx="24226">
                  <c:v>1.46291E-5</c:v>
                </c:pt>
                <c:pt idx="24227">
                  <c:v>1.462832E-5</c:v>
                </c:pt>
                <c:pt idx="24228">
                  <c:v>1.4627510000000001E-5</c:v>
                </c:pt>
                <c:pt idx="24229">
                  <c:v>1.462667E-5</c:v>
                </c:pt>
                <c:pt idx="24230">
                  <c:v>1.46258E-5</c:v>
                </c:pt>
                <c:pt idx="24231">
                  <c:v>1.4625E-5</c:v>
                </c:pt>
                <c:pt idx="24232">
                  <c:v>1.462421E-5</c:v>
                </c:pt>
                <c:pt idx="24233">
                  <c:v>1.462334E-5</c:v>
                </c:pt>
                <c:pt idx="24234">
                  <c:v>1.462241E-5</c:v>
                </c:pt>
                <c:pt idx="24235">
                  <c:v>1.462149E-5</c:v>
                </c:pt>
                <c:pt idx="24236">
                  <c:v>1.4620729999999999E-5</c:v>
                </c:pt>
                <c:pt idx="24237">
                  <c:v>1.4619909999999999E-5</c:v>
                </c:pt>
                <c:pt idx="24238">
                  <c:v>1.4619E-5</c:v>
                </c:pt>
                <c:pt idx="24239">
                  <c:v>1.4618259999999999E-5</c:v>
                </c:pt>
                <c:pt idx="24240">
                  <c:v>1.4617389999999999E-5</c:v>
                </c:pt>
                <c:pt idx="24241">
                  <c:v>1.461646E-5</c:v>
                </c:pt>
                <c:pt idx="24242">
                  <c:v>1.461561E-5</c:v>
                </c:pt>
                <c:pt idx="24243">
                  <c:v>1.461485E-5</c:v>
                </c:pt>
                <c:pt idx="24244">
                  <c:v>1.461393E-5</c:v>
                </c:pt>
                <c:pt idx="24245">
                  <c:v>1.461319E-5</c:v>
                </c:pt>
                <c:pt idx="24246">
                  <c:v>1.4612350000000001E-5</c:v>
                </c:pt>
                <c:pt idx="24247">
                  <c:v>1.4611600000000001E-5</c:v>
                </c:pt>
                <c:pt idx="24248">
                  <c:v>1.461074E-5</c:v>
                </c:pt>
                <c:pt idx="24249">
                  <c:v>1.460975E-5</c:v>
                </c:pt>
                <c:pt idx="24250">
                  <c:v>1.460907E-5</c:v>
                </c:pt>
                <c:pt idx="24251">
                  <c:v>1.4608189999999999E-5</c:v>
                </c:pt>
                <c:pt idx="24252">
                  <c:v>1.460728E-5</c:v>
                </c:pt>
                <c:pt idx="24253">
                  <c:v>1.460645E-5</c:v>
                </c:pt>
                <c:pt idx="24254">
                  <c:v>1.4605590000000001E-5</c:v>
                </c:pt>
                <c:pt idx="24255">
                  <c:v>1.4604799999999999E-5</c:v>
                </c:pt>
                <c:pt idx="24256">
                  <c:v>1.4604069999999999E-5</c:v>
                </c:pt>
                <c:pt idx="24257">
                  <c:v>1.460313E-5</c:v>
                </c:pt>
                <c:pt idx="24258">
                  <c:v>1.4602300000000001E-5</c:v>
                </c:pt>
                <c:pt idx="24259">
                  <c:v>1.460151E-5</c:v>
                </c:pt>
                <c:pt idx="24260">
                  <c:v>1.460077E-5</c:v>
                </c:pt>
                <c:pt idx="24261">
                  <c:v>1.459997E-5</c:v>
                </c:pt>
                <c:pt idx="24262">
                  <c:v>1.459905E-5</c:v>
                </c:pt>
                <c:pt idx="24263">
                  <c:v>1.4598139999999999E-5</c:v>
                </c:pt>
                <c:pt idx="24264">
                  <c:v>1.459727E-5</c:v>
                </c:pt>
                <c:pt idx="24265">
                  <c:v>1.4596440000000001E-5</c:v>
                </c:pt>
                <c:pt idx="24266">
                  <c:v>1.4595470000000001E-5</c:v>
                </c:pt>
                <c:pt idx="24267">
                  <c:v>1.4594869999999999E-5</c:v>
                </c:pt>
                <c:pt idx="24268">
                  <c:v>1.459389E-5</c:v>
                </c:pt>
                <c:pt idx="24269">
                  <c:v>1.459311E-5</c:v>
                </c:pt>
                <c:pt idx="24270">
                  <c:v>1.4592349999999999E-5</c:v>
                </c:pt>
                <c:pt idx="24271">
                  <c:v>1.4591479999999999E-5</c:v>
                </c:pt>
                <c:pt idx="24272">
                  <c:v>1.4590629999999999E-5</c:v>
                </c:pt>
                <c:pt idx="24273">
                  <c:v>1.458982E-5</c:v>
                </c:pt>
                <c:pt idx="24274">
                  <c:v>1.4588980000000001E-5</c:v>
                </c:pt>
                <c:pt idx="24275">
                  <c:v>1.458817E-5</c:v>
                </c:pt>
                <c:pt idx="24276">
                  <c:v>1.4587239999999999E-5</c:v>
                </c:pt>
                <c:pt idx="24277">
                  <c:v>1.458635E-5</c:v>
                </c:pt>
                <c:pt idx="24278">
                  <c:v>1.4585619999999999E-5</c:v>
                </c:pt>
                <c:pt idx="24279">
                  <c:v>1.4584699999999999E-5</c:v>
                </c:pt>
                <c:pt idx="24280">
                  <c:v>1.4583870000000001E-5</c:v>
                </c:pt>
                <c:pt idx="24281">
                  <c:v>1.458304E-5</c:v>
                </c:pt>
                <c:pt idx="24282">
                  <c:v>1.458229E-5</c:v>
                </c:pt>
                <c:pt idx="24283">
                  <c:v>1.458142E-5</c:v>
                </c:pt>
                <c:pt idx="24284">
                  <c:v>1.458057E-5</c:v>
                </c:pt>
                <c:pt idx="24285">
                  <c:v>1.457974E-5</c:v>
                </c:pt>
                <c:pt idx="24286">
                  <c:v>1.4578880000000001E-5</c:v>
                </c:pt>
                <c:pt idx="24287">
                  <c:v>1.457815E-5</c:v>
                </c:pt>
                <c:pt idx="24288">
                  <c:v>1.45772E-5</c:v>
                </c:pt>
                <c:pt idx="24289">
                  <c:v>1.4576439999999999E-5</c:v>
                </c:pt>
                <c:pt idx="24290">
                  <c:v>1.45757E-5</c:v>
                </c:pt>
                <c:pt idx="24291">
                  <c:v>1.457473E-5</c:v>
                </c:pt>
                <c:pt idx="24292">
                  <c:v>1.457386E-5</c:v>
                </c:pt>
                <c:pt idx="24293">
                  <c:v>1.457308E-5</c:v>
                </c:pt>
                <c:pt idx="24294">
                  <c:v>1.457223E-5</c:v>
                </c:pt>
                <c:pt idx="24295">
                  <c:v>1.457137E-5</c:v>
                </c:pt>
                <c:pt idx="24296">
                  <c:v>1.457045E-5</c:v>
                </c:pt>
                <c:pt idx="24297">
                  <c:v>1.4569630000000001E-5</c:v>
                </c:pt>
                <c:pt idx="24298">
                  <c:v>1.456892E-5</c:v>
                </c:pt>
                <c:pt idx="24299">
                  <c:v>1.456812E-5</c:v>
                </c:pt>
                <c:pt idx="24300">
                  <c:v>1.4567259999999999E-5</c:v>
                </c:pt>
                <c:pt idx="24301">
                  <c:v>1.4566360000000001E-5</c:v>
                </c:pt>
                <c:pt idx="24302">
                  <c:v>1.4565540000000001E-5</c:v>
                </c:pt>
                <c:pt idx="24303">
                  <c:v>1.456466E-5</c:v>
                </c:pt>
                <c:pt idx="24304">
                  <c:v>1.456383E-5</c:v>
                </c:pt>
                <c:pt idx="24305">
                  <c:v>1.456308E-5</c:v>
                </c:pt>
                <c:pt idx="24306">
                  <c:v>1.456219E-5</c:v>
                </c:pt>
                <c:pt idx="24307">
                  <c:v>1.456127E-5</c:v>
                </c:pt>
                <c:pt idx="24308">
                  <c:v>1.456042E-5</c:v>
                </c:pt>
                <c:pt idx="24309">
                  <c:v>1.4559659999999999E-5</c:v>
                </c:pt>
                <c:pt idx="24310">
                  <c:v>1.4558759999999999E-5</c:v>
                </c:pt>
                <c:pt idx="24311">
                  <c:v>1.455795E-5</c:v>
                </c:pt>
                <c:pt idx="24312">
                  <c:v>1.455715E-5</c:v>
                </c:pt>
                <c:pt idx="24313">
                  <c:v>1.45563E-5</c:v>
                </c:pt>
                <c:pt idx="24314">
                  <c:v>1.455548E-5</c:v>
                </c:pt>
                <c:pt idx="24315">
                  <c:v>1.4554549999999999E-5</c:v>
                </c:pt>
                <c:pt idx="24316">
                  <c:v>1.455388E-5</c:v>
                </c:pt>
                <c:pt idx="24317">
                  <c:v>1.455291E-5</c:v>
                </c:pt>
                <c:pt idx="24318">
                  <c:v>1.455209E-5</c:v>
                </c:pt>
                <c:pt idx="24319">
                  <c:v>1.455136E-5</c:v>
                </c:pt>
                <c:pt idx="24320">
                  <c:v>1.4550550000000001E-5</c:v>
                </c:pt>
                <c:pt idx="24321">
                  <c:v>1.4549750000000001E-5</c:v>
                </c:pt>
                <c:pt idx="24322">
                  <c:v>1.454889E-5</c:v>
                </c:pt>
                <c:pt idx="24323">
                  <c:v>1.454807E-5</c:v>
                </c:pt>
                <c:pt idx="24324">
                  <c:v>1.454719E-5</c:v>
                </c:pt>
                <c:pt idx="24325">
                  <c:v>1.4546360000000001E-5</c:v>
                </c:pt>
                <c:pt idx="24326">
                  <c:v>1.454553E-5</c:v>
                </c:pt>
                <c:pt idx="24327">
                  <c:v>1.454473E-5</c:v>
                </c:pt>
                <c:pt idx="24328">
                  <c:v>1.454397E-5</c:v>
                </c:pt>
                <c:pt idx="24329">
                  <c:v>1.4543040000000001E-5</c:v>
                </c:pt>
                <c:pt idx="24330">
                  <c:v>1.454206E-5</c:v>
                </c:pt>
                <c:pt idx="24331">
                  <c:v>1.454126E-5</c:v>
                </c:pt>
                <c:pt idx="24332">
                  <c:v>1.454041E-5</c:v>
                </c:pt>
                <c:pt idx="24333">
                  <c:v>1.4539700000000001E-5</c:v>
                </c:pt>
                <c:pt idx="24334">
                  <c:v>1.453872E-5</c:v>
                </c:pt>
                <c:pt idx="24335">
                  <c:v>1.4538E-5</c:v>
                </c:pt>
                <c:pt idx="24336">
                  <c:v>1.453714E-5</c:v>
                </c:pt>
                <c:pt idx="24337">
                  <c:v>1.4536289999999999E-5</c:v>
                </c:pt>
                <c:pt idx="24338">
                  <c:v>1.453545E-5</c:v>
                </c:pt>
                <c:pt idx="24339">
                  <c:v>1.453456E-5</c:v>
                </c:pt>
                <c:pt idx="24340">
                  <c:v>1.453385E-5</c:v>
                </c:pt>
                <c:pt idx="24341">
                  <c:v>1.453294E-5</c:v>
                </c:pt>
                <c:pt idx="24342">
                  <c:v>1.453218E-5</c:v>
                </c:pt>
                <c:pt idx="24343">
                  <c:v>1.4531370000000001E-5</c:v>
                </c:pt>
                <c:pt idx="24344">
                  <c:v>1.453051E-5</c:v>
                </c:pt>
                <c:pt idx="24345">
                  <c:v>1.452964E-5</c:v>
                </c:pt>
                <c:pt idx="24346">
                  <c:v>1.452889E-5</c:v>
                </c:pt>
                <c:pt idx="24347">
                  <c:v>1.4528029999999999E-5</c:v>
                </c:pt>
                <c:pt idx="24348">
                  <c:v>1.452717E-5</c:v>
                </c:pt>
                <c:pt idx="24349">
                  <c:v>1.452644E-5</c:v>
                </c:pt>
                <c:pt idx="24350">
                  <c:v>1.452553E-5</c:v>
                </c:pt>
                <c:pt idx="24351">
                  <c:v>1.4524569999999999E-5</c:v>
                </c:pt>
                <c:pt idx="24352">
                  <c:v>1.4523769999999999E-5</c:v>
                </c:pt>
                <c:pt idx="24353">
                  <c:v>1.452298E-5</c:v>
                </c:pt>
                <c:pt idx="24354">
                  <c:v>1.452226E-5</c:v>
                </c:pt>
                <c:pt idx="24355">
                  <c:v>1.4521270000000001E-5</c:v>
                </c:pt>
                <c:pt idx="24356">
                  <c:v>1.452046E-5</c:v>
                </c:pt>
                <c:pt idx="24357">
                  <c:v>1.4519749999999999E-5</c:v>
                </c:pt>
                <c:pt idx="24358">
                  <c:v>1.4518829999999999E-5</c:v>
                </c:pt>
                <c:pt idx="24359">
                  <c:v>1.451795E-5</c:v>
                </c:pt>
                <c:pt idx="24360">
                  <c:v>1.451722E-5</c:v>
                </c:pt>
                <c:pt idx="24361">
                  <c:v>1.4516359999999999E-5</c:v>
                </c:pt>
                <c:pt idx="24362">
                  <c:v>1.451562E-5</c:v>
                </c:pt>
                <c:pt idx="24363">
                  <c:v>1.4514780000000001E-5</c:v>
                </c:pt>
                <c:pt idx="24364">
                  <c:v>1.4513910000000001E-5</c:v>
                </c:pt>
                <c:pt idx="24365">
                  <c:v>1.451307E-5</c:v>
                </c:pt>
                <c:pt idx="24366">
                  <c:v>1.451235E-5</c:v>
                </c:pt>
                <c:pt idx="24367">
                  <c:v>1.4511340000000001E-5</c:v>
                </c:pt>
                <c:pt idx="24368">
                  <c:v>1.45106E-5</c:v>
                </c:pt>
                <c:pt idx="24369">
                  <c:v>1.4509720000000001E-5</c:v>
                </c:pt>
                <c:pt idx="24370">
                  <c:v>1.450906E-5</c:v>
                </c:pt>
                <c:pt idx="24371">
                  <c:v>1.4508149999999999E-5</c:v>
                </c:pt>
                <c:pt idx="24372">
                  <c:v>1.450727E-5</c:v>
                </c:pt>
                <c:pt idx="24373">
                  <c:v>1.450641E-5</c:v>
                </c:pt>
                <c:pt idx="24374">
                  <c:v>1.4505629999999999E-5</c:v>
                </c:pt>
                <c:pt idx="24375">
                  <c:v>1.450487E-5</c:v>
                </c:pt>
                <c:pt idx="24376">
                  <c:v>1.4504030000000001E-5</c:v>
                </c:pt>
                <c:pt idx="24377">
                  <c:v>1.450312E-5</c:v>
                </c:pt>
                <c:pt idx="24378">
                  <c:v>1.4502289999999999E-5</c:v>
                </c:pt>
                <c:pt idx="24379">
                  <c:v>1.4501439999999999E-5</c:v>
                </c:pt>
                <c:pt idx="24380">
                  <c:v>1.4500590000000001E-5</c:v>
                </c:pt>
                <c:pt idx="24381">
                  <c:v>1.4499790000000001E-5</c:v>
                </c:pt>
                <c:pt idx="24382">
                  <c:v>1.449901E-5</c:v>
                </c:pt>
                <c:pt idx="24383">
                  <c:v>1.449816E-5</c:v>
                </c:pt>
                <c:pt idx="24384">
                  <c:v>1.449733E-5</c:v>
                </c:pt>
                <c:pt idx="24385">
                  <c:v>1.4496599999999999E-5</c:v>
                </c:pt>
                <c:pt idx="24386">
                  <c:v>1.449578E-5</c:v>
                </c:pt>
                <c:pt idx="24387">
                  <c:v>1.449508E-5</c:v>
                </c:pt>
                <c:pt idx="24388">
                  <c:v>1.4494170000000001E-5</c:v>
                </c:pt>
                <c:pt idx="24389">
                  <c:v>1.4493230000000001E-5</c:v>
                </c:pt>
                <c:pt idx="24390">
                  <c:v>1.44924E-5</c:v>
                </c:pt>
                <c:pt idx="24391">
                  <c:v>1.449167E-5</c:v>
                </c:pt>
                <c:pt idx="24392">
                  <c:v>1.4490809999999999E-5</c:v>
                </c:pt>
                <c:pt idx="24393">
                  <c:v>1.449E-5</c:v>
                </c:pt>
                <c:pt idx="24394">
                  <c:v>1.4489280000000001E-5</c:v>
                </c:pt>
                <c:pt idx="24395">
                  <c:v>1.4488360000000001E-5</c:v>
                </c:pt>
                <c:pt idx="24396">
                  <c:v>1.4487490000000001E-5</c:v>
                </c:pt>
                <c:pt idx="24397">
                  <c:v>1.4486740000000001E-5</c:v>
                </c:pt>
                <c:pt idx="24398">
                  <c:v>1.448588E-5</c:v>
                </c:pt>
                <c:pt idx="24399">
                  <c:v>1.4484949999999999E-5</c:v>
                </c:pt>
                <c:pt idx="24400">
                  <c:v>1.4484220000000001E-5</c:v>
                </c:pt>
                <c:pt idx="24401">
                  <c:v>1.4483279999999999E-5</c:v>
                </c:pt>
                <c:pt idx="24402">
                  <c:v>1.448244E-5</c:v>
                </c:pt>
                <c:pt idx="24403">
                  <c:v>1.448179E-5</c:v>
                </c:pt>
                <c:pt idx="24404">
                  <c:v>1.4480830000000001E-5</c:v>
                </c:pt>
                <c:pt idx="24405">
                  <c:v>1.4479860000000001E-5</c:v>
                </c:pt>
                <c:pt idx="24406">
                  <c:v>1.447915E-5</c:v>
                </c:pt>
                <c:pt idx="24407">
                  <c:v>1.4478389999999999E-5</c:v>
                </c:pt>
                <c:pt idx="24408">
                  <c:v>1.4477610000000001E-5</c:v>
                </c:pt>
                <c:pt idx="24409">
                  <c:v>1.4476789999999999E-5</c:v>
                </c:pt>
                <c:pt idx="24410">
                  <c:v>1.4475919999999999E-5</c:v>
                </c:pt>
                <c:pt idx="24411">
                  <c:v>1.4475040000000001E-5</c:v>
                </c:pt>
                <c:pt idx="24412">
                  <c:v>1.447418E-5</c:v>
                </c:pt>
                <c:pt idx="24413">
                  <c:v>1.447344E-5</c:v>
                </c:pt>
                <c:pt idx="24414">
                  <c:v>1.4472529999999999E-5</c:v>
                </c:pt>
                <c:pt idx="24415">
                  <c:v>1.447196E-5</c:v>
                </c:pt>
                <c:pt idx="24416">
                  <c:v>1.447097E-5</c:v>
                </c:pt>
                <c:pt idx="24417">
                  <c:v>1.447002E-5</c:v>
                </c:pt>
                <c:pt idx="24418">
                  <c:v>1.446931E-5</c:v>
                </c:pt>
                <c:pt idx="24419">
                  <c:v>1.446866E-5</c:v>
                </c:pt>
                <c:pt idx="24420">
                  <c:v>1.4467750000000001E-5</c:v>
                </c:pt>
                <c:pt idx="24421">
                  <c:v>1.44669E-5</c:v>
                </c:pt>
                <c:pt idx="24422">
                  <c:v>1.446592E-5</c:v>
                </c:pt>
                <c:pt idx="24423">
                  <c:v>1.446523E-5</c:v>
                </c:pt>
                <c:pt idx="24424">
                  <c:v>1.446445E-5</c:v>
                </c:pt>
                <c:pt idx="24425">
                  <c:v>1.446356E-5</c:v>
                </c:pt>
                <c:pt idx="24426">
                  <c:v>1.4462690000000001E-5</c:v>
                </c:pt>
                <c:pt idx="24427">
                  <c:v>1.4461770000000001E-5</c:v>
                </c:pt>
                <c:pt idx="24428">
                  <c:v>1.446103E-5</c:v>
                </c:pt>
                <c:pt idx="24429">
                  <c:v>1.4460270000000001E-5</c:v>
                </c:pt>
                <c:pt idx="24430">
                  <c:v>1.445944E-5</c:v>
                </c:pt>
                <c:pt idx="24431">
                  <c:v>1.4458629999999999E-5</c:v>
                </c:pt>
                <c:pt idx="24432">
                  <c:v>1.4457659999999999E-5</c:v>
                </c:pt>
                <c:pt idx="24433">
                  <c:v>1.4456780000000001E-5</c:v>
                </c:pt>
                <c:pt idx="24434">
                  <c:v>1.445615E-5</c:v>
                </c:pt>
                <c:pt idx="24435">
                  <c:v>1.4455160000000001E-5</c:v>
                </c:pt>
                <c:pt idx="24436">
                  <c:v>1.445443E-5</c:v>
                </c:pt>
                <c:pt idx="24437">
                  <c:v>1.44537E-5</c:v>
                </c:pt>
                <c:pt idx="24438">
                  <c:v>1.4452760000000001E-5</c:v>
                </c:pt>
                <c:pt idx="24439">
                  <c:v>1.445198E-5</c:v>
                </c:pt>
                <c:pt idx="24440">
                  <c:v>1.445113E-5</c:v>
                </c:pt>
                <c:pt idx="24441">
                  <c:v>1.445031E-5</c:v>
                </c:pt>
                <c:pt idx="24442">
                  <c:v>1.444961E-5</c:v>
                </c:pt>
                <c:pt idx="24443">
                  <c:v>1.444875E-5</c:v>
                </c:pt>
                <c:pt idx="24444">
                  <c:v>1.4447870000000001E-5</c:v>
                </c:pt>
                <c:pt idx="24445">
                  <c:v>1.444709E-5</c:v>
                </c:pt>
                <c:pt idx="24446">
                  <c:v>1.4446250000000001E-5</c:v>
                </c:pt>
                <c:pt idx="24447">
                  <c:v>1.444542E-5</c:v>
                </c:pt>
                <c:pt idx="24448">
                  <c:v>1.4444530000000001E-5</c:v>
                </c:pt>
                <c:pt idx="24449">
                  <c:v>1.444369E-5</c:v>
                </c:pt>
                <c:pt idx="24450">
                  <c:v>1.4442880000000001E-5</c:v>
                </c:pt>
                <c:pt idx="24451">
                  <c:v>1.4442109999999999E-5</c:v>
                </c:pt>
                <c:pt idx="24452">
                  <c:v>1.4441289999999999E-5</c:v>
                </c:pt>
                <c:pt idx="24453">
                  <c:v>1.4440410000000001E-5</c:v>
                </c:pt>
                <c:pt idx="24454">
                  <c:v>1.443958E-5</c:v>
                </c:pt>
                <c:pt idx="24455">
                  <c:v>1.443875E-5</c:v>
                </c:pt>
                <c:pt idx="24456">
                  <c:v>1.4437990000000001E-5</c:v>
                </c:pt>
                <c:pt idx="24457">
                  <c:v>1.4437219999999999E-5</c:v>
                </c:pt>
                <c:pt idx="24458">
                  <c:v>1.4436370000000001E-5</c:v>
                </c:pt>
                <c:pt idx="24459">
                  <c:v>1.4435549999999999E-5</c:v>
                </c:pt>
                <c:pt idx="24460">
                  <c:v>1.443471E-5</c:v>
                </c:pt>
                <c:pt idx="24461">
                  <c:v>1.4433999999999999E-5</c:v>
                </c:pt>
                <c:pt idx="24462">
                  <c:v>1.443302E-5</c:v>
                </c:pt>
                <c:pt idx="24463">
                  <c:v>1.443231E-5</c:v>
                </c:pt>
                <c:pt idx="24464">
                  <c:v>1.443151E-5</c:v>
                </c:pt>
                <c:pt idx="24465">
                  <c:v>1.443055E-5</c:v>
                </c:pt>
                <c:pt idx="24466">
                  <c:v>1.442977E-5</c:v>
                </c:pt>
                <c:pt idx="24467">
                  <c:v>1.442902E-5</c:v>
                </c:pt>
                <c:pt idx="24468">
                  <c:v>1.442808E-5</c:v>
                </c:pt>
                <c:pt idx="24469">
                  <c:v>1.4427339999999999E-5</c:v>
                </c:pt>
                <c:pt idx="24470">
                  <c:v>1.4426440000000001E-5</c:v>
                </c:pt>
                <c:pt idx="24471">
                  <c:v>1.442566E-5</c:v>
                </c:pt>
                <c:pt idx="24472">
                  <c:v>1.4424790000000001E-5</c:v>
                </c:pt>
                <c:pt idx="24473">
                  <c:v>1.4423970000000001E-5</c:v>
                </c:pt>
                <c:pt idx="24474">
                  <c:v>1.442314E-5</c:v>
                </c:pt>
                <c:pt idx="24475">
                  <c:v>1.4422320000000001E-5</c:v>
                </c:pt>
                <c:pt idx="24476">
                  <c:v>1.442158E-5</c:v>
                </c:pt>
                <c:pt idx="24477">
                  <c:v>1.4420729999999999E-5</c:v>
                </c:pt>
                <c:pt idx="24478">
                  <c:v>1.441987E-5</c:v>
                </c:pt>
                <c:pt idx="24479">
                  <c:v>1.441907E-5</c:v>
                </c:pt>
                <c:pt idx="24480">
                  <c:v>1.4418280000000001E-5</c:v>
                </c:pt>
                <c:pt idx="24481">
                  <c:v>1.4417380000000001E-5</c:v>
                </c:pt>
                <c:pt idx="24482">
                  <c:v>1.4416609999999999E-5</c:v>
                </c:pt>
                <c:pt idx="24483">
                  <c:v>1.4415760000000001E-5</c:v>
                </c:pt>
                <c:pt idx="24484">
                  <c:v>1.4415E-5</c:v>
                </c:pt>
                <c:pt idx="24485">
                  <c:v>1.44141E-5</c:v>
                </c:pt>
                <c:pt idx="24486">
                  <c:v>1.4413360000000001E-5</c:v>
                </c:pt>
                <c:pt idx="24487">
                  <c:v>1.4412610000000001E-5</c:v>
                </c:pt>
                <c:pt idx="24488">
                  <c:v>1.441168E-5</c:v>
                </c:pt>
                <c:pt idx="24489">
                  <c:v>1.4410940000000001E-5</c:v>
                </c:pt>
                <c:pt idx="24490">
                  <c:v>1.4410070000000001E-5</c:v>
                </c:pt>
                <c:pt idx="24491">
                  <c:v>1.440931E-5</c:v>
                </c:pt>
                <c:pt idx="24492">
                  <c:v>1.440858E-5</c:v>
                </c:pt>
                <c:pt idx="24493">
                  <c:v>1.440757E-5</c:v>
                </c:pt>
                <c:pt idx="24494">
                  <c:v>1.440681E-5</c:v>
                </c:pt>
                <c:pt idx="24495">
                  <c:v>1.440602E-5</c:v>
                </c:pt>
                <c:pt idx="24496">
                  <c:v>1.440517E-5</c:v>
                </c:pt>
                <c:pt idx="24497">
                  <c:v>1.440434E-5</c:v>
                </c:pt>
                <c:pt idx="24498">
                  <c:v>1.440355E-5</c:v>
                </c:pt>
                <c:pt idx="24499">
                  <c:v>1.4402709999999999E-5</c:v>
                </c:pt>
                <c:pt idx="24500">
                  <c:v>1.4401959999999999E-5</c:v>
                </c:pt>
                <c:pt idx="24501">
                  <c:v>1.4401209999999999E-5</c:v>
                </c:pt>
                <c:pt idx="24502">
                  <c:v>1.4400239999999999E-5</c:v>
                </c:pt>
                <c:pt idx="24503">
                  <c:v>1.439955E-5</c:v>
                </c:pt>
                <c:pt idx="24504">
                  <c:v>1.43987E-5</c:v>
                </c:pt>
                <c:pt idx="24505">
                  <c:v>1.4397840000000001E-5</c:v>
                </c:pt>
                <c:pt idx="24506">
                  <c:v>1.439703E-5</c:v>
                </c:pt>
                <c:pt idx="24507">
                  <c:v>1.439626E-5</c:v>
                </c:pt>
                <c:pt idx="24508">
                  <c:v>1.4395440000000001E-5</c:v>
                </c:pt>
                <c:pt idx="24509">
                  <c:v>1.439461E-5</c:v>
                </c:pt>
                <c:pt idx="24510">
                  <c:v>1.4393770000000001E-5</c:v>
                </c:pt>
                <c:pt idx="24511">
                  <c:v>1.4392929999999999E-5</c:v>
                </c:pt>
                <c:pt idx="24512">
                  <c:v>1.439214E-5</c:v>
                </c:pt>
                <c:pt idx="24513">
                  <c:v>1.4391400000000001E-5</c:v>
                </c:pt>
                <c:pt idx="24514">
                  <c:v>1.4390500000000001E-5</c:v>
                </c:pt>
                <c:pt idx="24515">
                  <c:v>1.438969E-5</c:v>
                </c:pt>
                <c:pt idx="24516">
                  <c:v>1.4388880000000001E-5</c:v>
                </c:pt>
                <c:pt idx="24517">
                  <c:v>1.4388109999999999E-5</c:v>
                </c:pt>
                <c:pt idx="24518">
                  <c:v>1.440095E-5</c:v>
                </c:pt>
                <c:pt idx="24519">
                  <c:v>1.441459E-5</c:v>
                </c:pt>
                <c:pt idx="24520">
                  <c:v>1.441365E-5</c:v>
                </c:pt>
                <c:pt idx="24521">
                  <c:v>1.441263E-5</c:v>
                </c:pt>
                <c:pt idx="24522">
                  <c:v>1.441176E-5</c:v>
                </c:pt>
                <c:pt idx="24523">
                  <c:v>1.441078E-5</c:v>
                </c:pt>
                <c:pt idx="24524">
                  <c:v>1.440977E-5</c:v>
                </c:pt>
                <c:pt idx="24525">
                  <c:v>1.440902E-5</c:v>
                </c:pt>
                <c:pt idx="24526">
                  <c:v>1.440807E-5</c:v>
                </c:pt>
                <c:pt idx="24527">
                  <c:v>1.440703E-5</c:v>
                </c:pt>
                <c:pt idx="24528">
                  <c:v>1.4406269999999999E-5</c:v>
                </c:pt>
                <c:pt idx="24529">
                  <c:v>1.440544E-5</c:v>
                </c:pt>
                <c:pt idx="24530">
                  <c:v>1.4404479999999999E-5</c:v>
                </c:pt>
                <c:pt idx="24531">
                  <c:v>1.4403480000000001E-5</c:v>
                </c:pt>
                <c:pt idx="24532">
                  <c:v>1.440257E-5</c:v>
                </c:pt>
                <c:pt idx="24533">
                  <c:v>1.44017E-5</c:v>
                </c:pt>
                <c:pt idx="24534">
                  <c:v>1.440078E-5</c:v>
                </c:pt>
                <c:pt idx="24535">
                  <c:v>1.439987E-5</c:v>
                </c:pt>
                <c:pt idx="24536">
                  <c:v>1.4399050000000001E-5</c:v>
                </c:pt>
                <c:pt idx="24537">
                  <c:v>1.439819E-5</c:v>
                </c:pt>
                <c:pt idx="24538">
                  <c:v>1.4397330000000001E-5</c:v>
                </c:pt>
                <c:pt idx="24539">
                  <c:v>1.4396360000000001E-5</c:v>
                </c:pt>
                <c:pt idx="24540">
                  <c:v>1.439536E-5</c:v>
                </c:pt>
                <c:pt idx="24541">
                  <c:v>1.4394599999999999E-5</c:v>
                </c:pt>
                <c:pt idx="24542">
                  <c:v>1.439367E-5</c:v>
                </c:pt>
                <c:pt idx="24543">
                  <c:v>1.439289E-5</c:v>
                </c:pt>
                <c:pt idx="24544">
                  <c:v>1.439212E-5</c:v>
                </c:pt>
                <c:pt idx="24545">
                  <c:v>1.439115E-5</c:v>
                </c:pt>
                <c:pt idx="24546">
                  <c:v>1.4390359999999999E-5</c:v>
                </c:pt>
                <c:pt idx="24547">
                  <c:v>1.4389369999999999E-5</c:v>
                </c:pt>
                <c:pt idx="24548">
                  <c:v>1.438853E-5</c:v>
                </c:pt>
                <c:pt idx="24549">
                  <c:v>1.4387699999999999E-5</c:v>
                </c:pt>
                <c:pt idx="24550">
                  <c:v>1.4386799999999999E-5</c:v>
                </c:pt>
                <c:pt idx="24551">
                  <c:v>1.438584E-5</c:v>
                </c:pt>
                <c:pt idx="24552">
                  <c:v>1.438502E-5</c:v>
                </c:pt>
                <c:pt idx="24553">
                  <c:v>1.4384280000000001E-5</c:v>
                </c:pt>
                <c:pt idx="24554">
                  <c:v>1.438344E-5</c:v>
                </c:pt>
                <c:pt idx="24555">
                  <c:v>1.4382419999999999E-5</c:v>
                </c:pt>
                <c:pt idx="24556">
                  <c:v>1.4381569999999999E-5</c:v>
                </c:pt>
                <c:pt idx="24557">
                  <c:v>1.4380749999999999E-5</c:v>
                </c:pt>
                <c:pt idx="24558">
                  <c:v>1.437984E-5</c:v>
                </c:pt>
                <c:pt idx="24559">
                  <c:v>1.437892E-5</c:v>
                </c:pt>
                <c:pt idx="24560">
                  <c:v>1.437817E-5</c:v>
                </c:pt>
                <c:pt idx="24561">
                  <c:v>1.437725E-5</c:v>
                </c:pt>
                <c:pt idx="24562">
                  <c:v>1.437632E-5</c:v>
                </c:pt>
                <c:pt idx="24563">
                  <c:v>1.4375560000000001E-5</c:v>
                </c:pt>
                <c:pt idx="24564">
                  <c:v>1.437477E-5</c:v>
                </c:pt>
                <c:pt idx="24565">
                  <c:v>1.4373770000000001E-5</c:v>
                </c:pt>
                <c:pt idx="24566">
                  <c:v>1.437298E-5</c:v>
                </c:pt>
                <c:pt idx="24567">
                  <c:v>1.437207E-5</c:v>
                </c:pt>
                <c:pt idx="24568">
                  <c:v>1.437121E-5</c:v>
                </c:pt>
                <c:pt idx="24569">
                  <c:v>1.4370500000000001E-5</c:v>
                </c:pt>
                <c:pt idx="24570">
                  <c:v>1.436962E-5</c:v>
                </c:pt>
                <c:pt idx="24571">
                  <c:v>1.436877E-5</c:v>
                </c:pt>
                <c:pt idx="24572">
                  <c:v>1.4367889999999999E-5</c:v>
                </c:pt>
                <c:pt idx="24573">
                  <c:v>1.43671E-5</c:v>
                </c:pt>
                <c:pt idx="24574">
                  <c:v>1.436615E-5</c:v>
                </c:pt>
                <c:pt idx="24575">
                  <c:v>1.4365249999999999E-5</c:v>
                </c:pt>
                <c:pt idx="24576">
                  <c:v>1.436458E-5</c:v>
                </c:pt>
                <c:pt idx="24577">
                  <c:v>1.436363E-5</c:v>
                </c:pt>
                <c:pt idx="24578">
                  <c:v>1.4362800000000001E-5</c:v>
                </c:pt>
                <c:pt idx="24579">
                  <c:v>1.436184E-5</c:v>
                </c:pt>
                <c:pt idx="24580">
                  <c:v>1.4361030000000001E-5</c:v>
                </c:pt>
                <c:pt idx="24581">
                  <c:v>1.436012E-5</c:v>
                </c:pt>
                <c:pt idx="24582">
                  <c:v>1.435935E-5</c:v>
                </c:pt>
                <c:pt idx="24583">
                  <c:v>1.435834E-5</c:v>
                </c:pt>
                <c:pt idx="24584">
                  <c:v>1.435753E-5</c:v>
                </c:pt>
                <c:pt idx="24585">
                  <c:v>1.435673E-5</c:v>
                </c:pt>
                <c:pt idx="24586">
                  <c:v>1.435582E-5</c:v>
                </c:pt>
                <c:pt idx="24587">
                  <c:v>1.4355050000000001E-5</c:v>
                </c:pt>
                <c:pt idx="24588">
                  <c:v>1.435409E-5</c:v>
                </c:pt>
                <c:pt idx="24589">
                  <c:v>1.4353239999999999E-5</c:v>
                </c:pt>
                <c:pt idx="24590">
                  <c:v>1.43525E-5</c:v>
                </c:pt>
                <c:pt idx="24591">
                  <c:v>1.435165E-5</c:v>
                </c:pt>
                <c:pt idx="24592">
                  <c:v>1.435073E-5</c:v>
                </c:pt>
                <c:pt idx="24593">
                  <c:v>1.434995E-5</c:v>
                </c:pt>
                <c:pt idx="24594">
                  <c:v>1.434903E-5</c:v>
                </c:pt>
                <c:pt idx="24595">
                  <c:v>1.434828E-5</c:v>
                </c:pt>
                <c:pt idx="24596">
                  <c:v>1.434729E-5</c:v>
                </c:pt>
                <c:pt idx="24597">
                  <c:v>1.4346430000000001E-5</c:v>
                </c:pt>
                <c:pt idx="24598">
                  <c:v>1.4345609999999999E-5</c:v>
                </c:pt>
                <c:pt idx="24599">
                  <c:v>1.4344809999999999E-5</c:v>
                </c:pt>
                <c:pt idx="24600">
                  <c:v>1.434392E-5</c:v>
                </c:pt>
                <c:pt idx="24601">
                  <c:v>1.434298E-5</c:v>
                </c:pt>
                <c:pt idx="24602">
                  <c:v>1.4342289999999999E-5</c:v>
                </c:pt>
                <c:pt idx="24603">
                  <c:v>1.434155E-5</c:v>
                </c:pt>
                <c:pt idx="24604">
                  <c:v>1.434053E-5</c:v>
                </c:pt>
                <c:pt idx="24605">
                  <c:v>1.4339720000000001E-5</c:v>
                </c:pt>
                <c:pt idx="24606">
                  <c:v>1.433889E-5</c:v>
                </c:pt>
                <c:pt idx="24607">
                  <c:v>1.433807E-5</c:v>
                </c:pt>
                <c:pt idx="24608">
                  <c:v>1.433721E-5</c:v>
                </c:pt>
                <c:pt idx="24609">
                  <c:v>1.4336309999999999E-5</c:v>
                </c:pt>
                <c:pt idx="24610">
                  <c:v>1.4335530000000001E-5</c:v>
                </c:pt>
                <c:pt idx="24611">
                  <c:v>1.4334660000000001E-5</c:v>
                </c:pt>
                <c:pt idx="24612">
                  <c:v>1.433385E-5</c:v>
                </c:pt>
                <c:pt idx="24613">
                  <c:v>1.4332919999999999E-5</c:v>
                </c:pt>
                <c:pt idx="24614">
                  <c:v>1.4332049999999999E-5</c:v>
                </c:pt>
                <c:pt idx="24615">
                  <c:v>1.4331340000000001E-5</c:v>
                </c:pt>
                <c:pt idx="24616">
                  <c:v>1.433051E-5</c:v>
                </c:pt>
                <c:pt idx="24617">
                  <c:v>1.4329620000000001E-5</c:v>
                </c:pt>
                <c:pt idx="24618">
                  <c:v>1.4328729999999999E-5</c:v>
                </c:pt>
                <c:pt idx="24619">
                  <c:v>1.432784E-5</c:v>
                </c:pt>
                <c:pt idx="24620">
                  <c:v>1.432704E-5</c:v>
                </c:pt>
                <c:pt idx="24621">
                  <c:v>1.43262E-5</c:v>
                </c:pt>
                <c:pt idx="24622">
                  <c:v>1.432538E-5</c:v>
                </c:pt>
                <c:pt idx="24623">
                  <c:v>1.432453E-5</c:v>
                </c:pt>
                <c:pt idx="24624">
                  <c:v>1.4323669999999999E-5</c:v>
                </c:pt>
                <c:pt idx="24625">
                  <c:v>1.432276E-5</c:v>
                </c:pt>
                <c:pt idx="24626">
                  <c:v>1.4322020000000001E-5</c:v>
                </c:pt>
                <c:pt idx="24627">
                  <c:v>1.4321100000000001E-5</c:v>
                </c:pt>
                <c:pt idx="24628">
                  <c:v>1.432019E-5</c:v>
                </c:pt>
                <c:pt idx="24629">
                  <c:v>1.4319309999999999E-5</c:v>
                </c:pt>
                <c:pt idx="24630">
                  <c:v>1.431866E-5</c:v>
                </c:pt>
                <c:pt idx="24631">
                  <c:v>1.431779E-5</c:v>
                </c:pt>
                <c:pt idx="24632">
                  <c:v>1.431692E-5</c:v>
                </c:pt>
                <c:pt idx="24633">
                  <c:v>1.4316010000000001E-5</c:v>
                </c:pt>
                <c:pt idx="24634">
                  <c:v>1.43151E-5</c:v>
                </c:pt>
                <c:pt idx="24635">
                  <c:v>1.431421E-5</c:v>
                </c:pt>
                <c:pt idx="24636">
                  <c:v>1.4313449999999999E-5</c:v>
                </c:pt>
                <c:pt idx="24637">
                  <c:v>1.431259E-5</c:v>
                </c:pt>
                <c:pt idx="24638">
                  <c:v>1.4311750000000001E-5</c:v>
                </c:pt>
                <c:pt idx="24639">
                  <c:v>1.431085E-5</c:v>
                </c:pt>
                <c:pt idx="24640">
                  <c:v>1.4310109999999999E-5</c:v>
                </c:pt>
                <c:pt idx="24641">
                  <c:v>1.4309309999999999E-5</c:v>
                </c:pt>
                <c:pt idx="24642">
                  <c:v>1.4308439999999999E-5</c:v>
                </c:pt>
                <c:pt idx="24643">
                  <c:v>1.4307639999999999E-5</c:v>
                </c:pt>
                <c:pt idx="24644">
                  <c:v>1.4306810000000001E-5</c:v>
                </c:pt>
                <c:pt idx="24645">
                  <c:v>1.4305869999999999E-5</c:v>
                </c:pt>
                <c:pt idx="24646">
                  <c:v>1.4305169999999999E-5</c:v>
                </c:pt>
                <c:pt idx="24647">
                  <c:v>1.4304269999999999E-5</c:v>
                </c:pt>
                <c:pt idx="24648">
                  <c:v>1.4303399999999999E-5</c:v>
                </c:pt>
                <c:pt idx="24649">
                  <c:v>1.430259E-5</c:v>
                </c:pt>
                <c:pt idx="24650">
                  <c:v>1.4301679999999999E-5</c:v>
                </c:pt>
                <c:pt idx="24651">
                  <c:v>1.430097E-5</c:v>
                </c:pt>
                <c:pt idx="24652">
                  <c:v>1.430009E-5</c:v>
                </c:pt>
                <c:pt idx="24653">
                  <c:v>1.42992E-5</c:v>
                </c:pt>
                <c:pt idx="24654">
                  <c:v>1.429838E-5</c:v>
                </c:pt>
                <c:pt idx="24655">
                  <c:v>1.429752E-5</c:v>
                </c:pt>
                <c:pt idx="24656">
                  <c:v>1.429656E-5</c:v>
                </c:pt>
                <c:pt idx="24657">
                  <c:v>1.429586E-5</c:v>
                </c:pt>
                <c:pt idx="24658">
                  <c:v>1.4295090000000001E-5</c:v>
                </c:pt>
                <c:pt idx="24659">
                  <c:v>1.429418E-5</c:v>
                </c:pt>
                <c:pt idx="24660">
                  <c:v>1.429339E-5</c:v>
                </c:pt>
                <c:pt idx="24661">
                  <c:v>1.4292599999999999E-5</c:v>
                </c:pt>
                <c:pt idx="24662">
                  <c:v>1.4291650000000001E-5</c:v>
                </c:pt>
                <c:pt idx="24663">
                  <c:v>1.429087E-5</c:v>
                </c:pt>
                <c:pt idx="24664">
                  <c:v>1.4290100000000001E-5</c:v>
                </c:pt>
                <c:pt idx="24665">
                  <c:v>1.428922E-5</c:v>
                </c:pt>
                <c:pt idx="24666">
                  <c:v>1.42884E-5</c:v>
                </c:pt>
                <c:pt idx="24667">
                  <c:v>1.4287609999999999E-5</c:v>
                </c:pt>
                <c:pt idx="24668">
                  <c:v>1.4286660000000001E-5</c:v>
                </c:pt>
                <c:pt idx="24669">
                  <c:v>1.4285720000000001E-5</c:v>
                </c:pt>
                <c:pt idx="24670">
                  <c:v>1.428491E-5</c:v>
                </c:pt>
                <c:pt idx="24671">
                  <c:v>1.4284269999999999E-5</c:v>
                </c:pt>
                <c:pt idx="24672">
                  <c:v>1.4283370000000001E-5</c:v>
                </c:pt>
                <c:pt idx="24673">
                  <c:v>1.428242E-5</c:v>
                </c:pt>
                <c:pt idx="24674">
                  <c:v>1.428147E-5</c:v>
                </c:pt>
                <c:pt idx="24675">
                  <c:v>1.428077E-5</c:v>
                </c:pt>
                <c:pt idx="24676">
                  <c:v>1.427985E-5</c:v>
                </c:pt>
                <c:pt idx="24677">
                  <c:v>1.427895E-5</c:v>
                </c:pt>
                <c:pt idx="24678">
                  <c:v>1.4278140000000001E-5</c:v>
                </c:pt>
                <c:pt idx="24679">
                  <c:v>1.42773E-5</c:v>
                </c:pt>
                <c:pt idx="24680">
                  <c:v>1.427651E-5</c:v>
                </c:pt>
                <c:pt idx="24681">
                  <c:v>1.427566E-5</c:v>
                </c:pt>
                <c:pt idx="24682">
                  <c:v>1.4274820000000001E-5</c:v>
                </c:pt>
                <c:pt idx="24683">
                  <c:v>1.4273950000000001E-5</c:v>
                </c:pt>
                <c:pt idx="24684">
                  <c:v>1.427311E-5</c:v>
                </c:pt>
                <c:pt idx="24685">
                  <c:v>1.427231E-5</c:v>
                </c:pt>
                <c:pt idx="24686">
                  <c:v>1.427144E-5</c:v>
                </c:pt>
                <c:pt idx="24687">
                  <c:v>1.427059E-5</c:v>
                </c:pt>
                <c:pt idx="24688">
                  <c:v>1.426963E-5</c:v>
                </c:pt>
                <c:pt idx="24689">
                  <c:v>1.4268989999999999E-5</c:v>
                </c:pt>
                <c:pt idx="24690">
                  <c:v>1.4268110000000001E-5</c:v>
                </c:pt>
                <c:pt idx="24691">
                  <c:v>1.426728E-5</c:v>
                </c:pt>
                <c:pt idx="24692">
                  <c:v>1.426641E-5</c:v>
                </c:pt>
                <c:pt idx="24693">
                  <c:v>1.4265570000000001E-5</c:v>
                </c:pt>
                <c:pt idx="24694">
                  <c:v>1.426488E-5</c:v>
                </c:pt>
                <c:pt idx="24695">
                  <c:v>1.4263879999999999E-5</c:v>
                </c:pt>
                <c:pt idx="24696">
                  <c:v>1.426307E-5</c:v>
                </c:pt>
                <c:pt idx="24697">
                  <c:v>1.426234E-5</c:v>
                </c:pt>
                <c:pt idx="24698">
                  <c:v>1.4261479999999999E-5</c:v>
                </c:pt>
                <c:pt idx="24699">
                  <c:v>1.426059E-5</c:v>
                </c:pt>
                <c:pt idx="24700">
                  <c:v>1.425979E-5</c:v>
                </c:pt>
                <c:pt idx="24701">
                  <c:v>1.4258889999999999E-5</c:v>
                </c:pt>
                <c:pt idx="24702">
                  <c:v>1.4258110000000001E-5</c:v>
                </c:pt>
                <c:pt idx="24703">
                  <c:v>1.4257360000000001E-5</c:v>
                </c:pt>
                <c:pt idx="24704">
                  <c:v>1.42565E-5</c:v>
                </c:pt>
                <c:pt idx="24705">
                  <c:v>1.4255619999999999E-5</c:v>
                </c:pt>
                <c:pt idx="24706">
                  <c:v>1.4254770000000001E-5</c:v>
                </c:pt>
                <c:pt idx="24707">
                  <c:v>1.425399E-5</c:v>
                </c:pt>
                <c:pt idx="24708">
                  <c:v>1.4253249999999999E-5</c:v>
                </c:pt>
                <c:pt idx="24709">
                  <c:v>1.425234E-5</c:v>
                </c:pt>
                <c:pt idx="24710">
                  <c:v>1.4251479999999999E-5</c:v>
                </c:pt>
                <c:pt idx="24711">
                  <c:v>1.4250679999999999E-5</c:v>
                </c:pt>
                <c:pt idx="24712">
                  <c:v>1.424989E-5</c:v>
                </c:pt>
                <c:pt idx="24713">
                  <c:v>1.424904E-5</c:v>
                </c:pt>
                <c:pt idx="24714">
                  <c:v>1.4248209999999999E-5</c:v>
                </c:pt>
                <c:pt idx="24715">
                  <c:v>1.4247389999999999E-5</c:v>
                </c:pt>
                <c:pt idx="24716">
                  <c:v>1.424643E-5</c:v>
                </c:pt>
                <c:pt idx="24717">
                  <c:v>1.4245760000000001E-5</c:v>
                </c:pt>
                <c:pt idx="24718">
                  <c:v>1.4244919999999999E-5</c:v>
                </c:pt>
                <c:pt idx="24719">
                  <c:v>1.424405E-5</c:v>
                </c:pt>
                <c:pt idx="24720">
                  <c:v>1.424319E-5</c:v>
                </c:pt>
                <c:pt idx="24721">
                  <c:v>1.4242420000000001E-5</c:v>
                </c:pt>
                <c:pt idx="24722">
                  <c:v>1.4241529999999999E-5</c:v>
                </c:pt>
                <c:pt idx="24723">
                  <c:v>1.4240700000000001E-5</c:v>
                </c:pt>
                <c:pt idx="24724">
                  <c:v>1.42398E-5</c:v>
                </c:pt>
                <c:pt idx="24725">
                  <c:v>1.4238980000000001E-5</c:v>
                </c:pt>
                <c:pt idx="24726">
                  <c:v>1.4238039999999999E-5</c:v>
                </c:pt>
                <c:pt idx="24727">
                  <c:v>1.42373E-5</c:v>
                </c:pt>
                <c:pt idx="24728">
                  <c:v>1.423638E-5</c:v>
                </c:pt>
                <c:pt idx="24729">
                  <c:v>1.4235590000000001E-5</c:v>
                </c:pt>
                <c:pt idx="24730">
                  <c:v>1.423466E-5</c:v>
                </c:pt>
                <c:pt idx="24731">
                  <c:v>1.4233779999999999E-5</c:v>
                </c:pt>
                <c:pt idx="24732">
                  <c:v>1.4233099999999999E-5</c:v>
                </c:pt>
                <c:pt idx="24733">
                  <c:v>1.4232200000000001E-5</c:v>
                </c:pt>
                <c:pt idx="24734">
                  <c:v>1.423139E-5</c:v>
                </c:pt>
                <c:pt idx="24735">
                  <c:v>1.4230579999999999E-5</c:v>
                </c:pt>
                <c:pt idx="24736">
                  <c:v>1.4229610000000001E-5</c:v>
                </c:pt>
                <c:pt idx="24737">
                  <c:v>1.422897E-5</c:v>
                </c:pt>
                <c:pt idx="24738">
                  <c:v>1.422805E-5</c:v>
                </c:pt>
                <c:pt idx="24739">
                  <c:v>1.422722E-5</c:v>
                </c:pt>
                <c:pt idx="24740">
                  <c:v>1.422643E-5</c:v>
                </c:pt>
                <c:pt idx="24741">
                  <c:v>1.422568E-5</c:v>
                </c:pt>
                <c:pt idx="24742">
                  <c:v>1.42248E-5</c:v>
                </c:pt>
                <c:pt idx="24743">
                  <c:v>1.422383E-5</c:v>
                </c:pt>
                <c:pt idx="24744">
                  <c:v>1.422309E-5</c:v>
                </c:pt>
                <c:pt idx="24745">
                  <c:v>1.422216E-5</c:v>
                </c:pt>
                <c:pt idx="24746">
                  <c:v>1.422141E-5</c:v>
                </c:pt>
                <c:pt idx="24747">
                  <c:v>1.4220509999999999E-5</c:v>
                </c:pt>
                <c:pt idx="24748">
                  <c:v>1.4219750000000001E-5</c:v>
                </c:pt>
                <c:pt idx="24749">
                  <c:v>1.421895E-5</c:v>
                </c:pt>
                <c:pt idx="24750">
                  <c:v>1.421819E-5</c:v>
                </c:pt>
                <c:pt idx="24751">
                  <c:v>1.421727E-5</c:v>
                </c:pt>
                <c:pt idx="24752">
                  <c:v>1.421642E-5</c:v>
                </c:pt>
                <c:pt idx="24753">
                  <c:v>1.4215540000000001E-5</c:v>
                </c:pt>
                <c:pt idx="24754">
                  <c:v>1.4214889999999999E-5</c:v>
                </c:pt>
                <c:pt idx="24755">
                  <c:v>1.4214019999999999E-5</c:v>
                </c:pt>
                <c:pt idx="24756">
                  <c:v>1.4213049999999999E-5</c:v>
                </c:pt>
                <c:pt idx="24757">
                  <c:v>1.421228E-5</c:v>
                </c:pt>
                <c:pt idx="24758">
                  <c:v>1.421143E-5</c:v>
                </c:pt>
                <c:pt idx="24759">
                  <c:v>1.421069E-5</c:v>
                </c:pt>
                <c:pt idx="24760">
                  <c:v>1.420977E-5</c:v>
                </c:pt>
                <c:pt idx="24761">
                  <c:v>1.4209050000000001E-5</c:v>
                </c:pt>
                <c:pt idx="24762">
                  <c:v>1.420822E-5</c:v>
                </c:pt>
                <c:pt idx="24763">
                  <c:v>1.420732E-5</c:v>
                </c:pt>
                <c:pt idx="24764">
                  <c:v>1.4206439999999999E-5</c:v>
                </c:pt>
                <c:pt idx="24765">
                  <c:v>1.4205610000000001E-5</c:v>
                </c:pt>
                <c:pt idx="24766">
                  <c:v>1.42049E-5</c:v>
                </c:pt>
                <c:pt idx="24767">
                  <c:v>1.4204089999999999E-5</c:v>
                </c:pt>
                <c:pt idx="24768">
                  <c:v>1.4203310000000001E-5</c:v>
                </c:pt>
                <c:pt idx="24769">
                  <c:v>1.420238E-5</c:v>
                </c:pt>
                <c:pt idx="24770">
                  <c:v>1.420156E-5</c:v>
                </c:pt>
                <c:pt idx="24771">
                  <c:v>1.420064E-5</c:v>
                </c:pt>
                <c:pt idx="24772">
                  <c:v>1.419979E-5</c:v>
                </c:pt>
                <c:pt idx="24773">
                  <c:v>1.419897E-5</c:v>
                </c:pt>
                <c:pt idx="24774">
                  <c:v>1.419822E-5</c:v>
                </c:pt>
                <c:pt idx="24775">
                  <c:v>1.419741E-5</c:v>
                </c:pt>
                <c:pt idx="24776">
                  <c:v>1.419652E-5</c:v>
                </c:pt>
                <c:pt idx="24777">
                  <c:v>1.419557E-5</c:v>
                </c:pt>
                <c:pt idx="24778">
                  <c:v>1.419487E-5</c:v>
                </c:pt>
                <c:pt idx="24779">
                  <c:v>1.4194039999999999E-5</c:v>
                </c:pt>
                <c:pt idx="24780">
                  <c:v>1.419318E-5</c:v>
                </c:pt>
                <c:pt idx="24781">
                  <c:v>1.419228E-5</c:v>
                </c:pt>
                <c:pt idx="24782">
                  <c:v>1.419156E-5</c:v>
                </c:pt>
                <c:pt idx="24783">
                  <c:v>1.4190690000000001E-5</c:v>
                </c:pt>
                <c:pt idx="24784">
                  <c:v>1.4189969999999999E-5</c:v>
                </c:pt>
                <c:pt idx="24785">
                  <c:v>1.4189020000000001E-5</c:v>
                </c:pt>
                <c:pt idx="24786">
                  <c:v>1.4188249999999999E-5</c:v>
                </c:pt>
                <c:pt idx="24787">
                  <c:v>1.4187449999999999E-5</c:v>
                </c:pt>
                <c:pt idx="24788">
                  <c:v>1.4186629999999999E-5</c:v>
                </c:pt>
                <c:pt idx="24789">
                  <c:v>1.4185850000000001E-5</c:v>
                </c:pt>
                <c:pt idx="24790">
                  <c:v>1.418495E-5</c:v>
                </c:pt>
                <c:pt idx="24791">
                  <c:v>1.418402E-5</c:v>
                </c:pt>
                <c:pt idx="24792">
                  <c:v>1.4183309999999999E-5</c:v>
                </c:pt>
                <c:pt idx="24793">
                  <c:v>1.4182489999999999E-5</c:v>
                </c:pt>
                <c:pt idx="24794">
                  <c:v>1.41817E-5</c:v>
                </c:pt>
                <c:pt idx="24795">
                  <c:v>1.418088E-5</c:v>
                </c:pt>
                <c:pt idx="24796">
                  <c:v>1.4179969999999999E-5</c:v>
                </c:pt>
                <c:pt idx="24797">
                  <c:v>1.417899E-5</c:v>
                </c:pt>
                <c:pt idx="24798">
                  <c:v>1.4178320000000001E-5</c:v>
                </c:pt>
                <c:pt idx="24799">
                  <c:v>1.4177520000000001E-5</c:v>
                </c:pt>
                <c:pt idx="24800">
                  <c:v>1.4176649999999999E-5</c:v>
                </c:pt>
                <c:pt idx="24801">
                  <c:v>1.417579E-5</c:v>
                </c:pt>
                <c:pt idx="24802">
                  <c:v>1.417506E-5</c:v>
                </c:pt>
                <c:pt idx="24803">
                  <c:v>1.417421E-5</c:v>
                </c:pt>
                <c:pt idx="24804">
                  <c:v>1.417335E-5</c:v>
                </c:pt>
                <c:pt idx="24805">
                  <c:v>1.41725E-5</c:v>
                </c:pt>
                <c:pt idx="24806">
                  <c:v>1.417165E-5</c:v>
                </c:pt>
                <c:pt idx="24807">
                  <c:v>1.4170930000000001E-5</c:v>
                </c:pt>
                <c:pt idx="24808">
                  <c:v>1.417003E-5</c:v>
                </c:pt>
                <c:pt idx="24809">
                  <c:v>1.4169289999999999E-5</c:v>
                </c:pt>
                <c:pt idx="24810">
                  <c:v>1.41684E-5</c:v>
                </c:pt>
                <c:pt idx="24811">
                  <c:v>1.41677E-5</c:v>
                </c:pt>
                <c:pt idx="24812">
                  <c:v>1.416676E-5</c:v>
                </c:pt>
                <c:pt idx="24813">
                  <c:v>1.416588E-5</c:v>
                </c:pt>
                <c:pt idx="24814">
                  <c:v>1.4165170000000001E-5</c:v>
                </c:pt>
                <c:pt idx="24815">
                  <c:v>1.4164349999999999E-5</c:v>
                </c:pt>
                <c:pt idx="24816">
                  <c:v>1.416344E-5</c:v>
                </c:pt>
                <c:pt idx="24817">
                  <c:v>1.416278E-5</c:v>
                </c:pt>
                <c:pt idx="24818">
                  <c:v>1.416186E-5</c:v>
                </c:pt>
                <c:pt idx="24819">
                  <c:v>1.4161009999999999E-5</c:v>
                </c:pt>
                <c:pt idx="24820">
                  <c:v>1.4160180000000001E-5</c:v>
                </c:pt>
                <c:pt idx="24821">
                  <c:v>1.4159260000000001E-5</c:v>
                </c:pt>
                <c:pt idx="24822">
                  <c:v>1.4158460000000001E-5</c:v>
                </c:pt>
                <c:pt idx="24823">
                  <c:v>1.415765E-5</c:v>
                </c:pt>
                <c:pt idx="24824">
                  <c:v>1.4156889999999999E-5</c:v>
                </c:pt>
                <c:pt idx="24825">
                  <c:v>1.4156089999999999E-5</c:v>
                </c:pt>
                <c:pt idx="24826">
                  <c:v>1.4155049999999999E-5</c:v>
                </c:pt>
                <c:pt idx="24827">
                  <c:v>1.415445E-5</c:v>
                </c:pt>
                <c:pt idx="24828">
                  <c:v>1.415363E-5</c:v>
                </c:pt>
                <c:pt idx="24829">
                  <c:v>1.415276E-5</c:v>
                </c:pt>
                <c:pt idx="24830">
                  <c:v>1.415193E-5</c:v>
                </c:pt>
                <c:pt idx="24831">
                  <c:v>1.415111E-5</c:v>
                </c:pt>
                <c:pt idx="24832">
                  <c:v>1.415031E-5</c:v>
                </c:pt>
                <c:pt idx="24833">
                  <c:v>1.414944E-5</c:v>
                </c:pt>
                <c:pt idx="24834">
                  <c:v>1.414864E-5</c:v>
                </c:pt>
                <c:pt idx="24835">
                  <c:v>1.4147759999999999E-5</c:v>
                </c:pt>
                <c:pt idx="24836">
                  <c:v>1.414704E-5</c:v>
                </c:pt>
                <c:pt idx="24837">
                  <c:v>1.41462E-5</c:v>
                </c:pt>
                <c:pt idx="24838">
                  <c:v>1.414533E-5</c:v>
                </c:pt>
                <c:pt idx="24839">
                  <c:v>1.41445E-5</c:v>
                </c:pt>
                <c:pt idx="24840">
                  <c:v>1.41438E-5</c:v>
                </c:pt>
                <c:pt idx="24841">
                  <c:v>1.4142919999999999E-5</c:v>
                </c:pt>
                <c:pt idx="24842">
                  <c:v>1.414215E-5</c:v>
                </c:pt>
                <c:pt idx="24843">
                  <c:v>1.414128E-5</c:v>
                </c:pt>
                <c:pt idx="24844">
                  <c:v>1.414038E-5</c:v>
                </c:pt>
                <c:pt idx="24845">
                  <c:v>1.413961E-5</c:v>
                </c:pt>
                <c:pt idx="24846">
                  <c:v>1.413881E-5</c:v>
                </c:pt>
                <c:pt idx="24847">
                  <c:v>1.413804E-5</c:v>
                </c:pt>
                <c:pt idx="24848">
                  <c:v>1.4137229999999999E-5</c:v>
                </c:pt>
                <c:pt idx="24849">
                  <c:v>1.4136400000000001E-5</c:v>
                </c:pt>
                <c:pt idx="24850">
                  <c:v>1.413556E-5</c:v>
                </c:pt>
                <c:pt idx="24851">
                  <c:v>1.413467E-5</c:v>
                </c:pt>
                <c:pt idx="24852">
                  <c:v>1.413382E-5</c:v>
                </c:pt>
                <c:pt idx="24853">
                  <c:v>1.4132989999999999E-5</c:v>
                </c:pt>
                <c:pt idx="24854">
                  <c:v>1.413225E-5</c:v>
                </c:pt>
                <c:pt idx="24855">
                  <c:v>1.413137E-5</c:v>
                </c:pt>
                <c:pt idx="24856">
                  <c:v>1.4130540000000001E-5</c:v>
                </c:pt>
                <c:pt idx="24857">
                  <c:v>1.412982E-5</c:v>
                </c:pt>
                <c:pt idx="24858">
                  <c:v>1.4128919999999999E-5</c:v>
                </c:pt>
                <c:pt idx="24859">
                  <c:v>1.41282E-5</c:v>
                </c:pt>
                <c:pt idx="24860">
                  <c:v>1.412736E-5</c:v>
                </c:pt>
                <c:pt idx="24861">
                  <c:v>1.412644E-5</c:v>
                </c:pt>
                <c:pt idx="24862">
                  <c:v>1.412571E-5</c:v>
                </c:pt>
                <c:pt idx="24863">
                  <c:v>1.4124779999999999E-5</c:v>
                </c:pt>
                <c:pt idx="24864">
                  <c:v>1.4124000000000001E-5</c:v>
                </c:pt>
                <c:pt idx="24865">
                  <c:v>1.4123109999999999E-5</c:v>
                </c:pt>
                <c:pt idx="24866">
                  <c:v>1.412225E-5</c:v>
                </c:pt>
                <c:pt idx="24867">
                  <c:v>1.41215E-5</c:v>
                </c:pt>
                <c:pt idx="24868">
                  <c:v>1.412084E-5</c:v>
                </c:pt>
                <c:pt idx="24869">
                  <c:v>1.411982E-5</c:v>
                </c:pt>
                <c:pt idx="24870">
                  <c:v>1.411905E-5</c:v>
                </c:pt>
                <c:pt idx="24871">
                  <c:v>1.41182E-5</c:v>
                </c:pt>
                <c:pt idx="24872">
                  <c:v>1.411743E-5</c:v>
                </c:pt>
                <c:pt idx="24873">
                  <c:v>1.411663E-5</c:v>
                </c:pt>
                <c:pt idx="24874">
                  <c:v>1.411583E-5</c:v>
                </c:pt>
                <c:pt idx="24875">
                  <c:v>1.411496E-5</c:v>
                </c:pt>
                <c:pt idx="24876">
                  <c:v>1.411413E-5</c:v>
                </c:pt>
                <c:pt idx="24877">
                  <c:v>1.411333E-5</c:v>
                </c:pt>
                <c:pt idx="24878">
                  <c:v>1.411251E-5</c:v>
                </c:pt>
                <c:pt idx="24879">
                  <c:v>1.4111650000000001E-5</c:v>
                </c:pt>
                <c:pt idx="24880">
                  <c:v>1.411079E-5</c:v>
                </c:pt>
                <c:pt idx="24881">
                  <c:v>1.411006E-5</c:v>
                </c:pt>
                <c:pt idx="24882">
                  <c:v>1.4109180000000001E-5</c:v>
                </c:pt>
                <c:pt idx="24883">
                  <c:v>1.4108409999999999E-5</c:v>
                </c:pt>
                <c:pt idx="24884">
                  <c:v>1.4107580000000001E-5</c:v>
                </c:pt>
                <c:pt idx="24885">
                  <c:v>1.410678E-5</c:v>
                </c:pt>
                <c:pt idx="24886">
                  <c:v>1.410587E-5</c:v>
                </c:pt>
                <c:pt idx="24887">
                  <c:v>1.4105069999999999E-5</c:v>
                </c:pt>
                <c:pt idx="24888">
                  <c:v>1.410428E-5</c:v>
                </c:pt>
                <c:pt idx="24889">
                  <c:v>1.410343E-5</c:v>
                </c:pt>
                <c:pt idx="24890">
                  <c:v>1.410266E-5</c:v>
                </c:pt>
                <c:pt idx="24891">
                  <c:v>1.4101799999999999E-5</c:v>
                </c:pt>
                <c:pt idx="24892">
                  <c:v>1.410106E-5</c:v>
                </c:pt>
                <c:pt idx="24893">
                  <c:v>1.410018E-5</c:v>
                </c:pt>
                <c:pt idx="24894">
                  <c:v>1.4099350000000001E-5</c:v>
                </c:pt>
                <c:pt idx="24895">
                  <c:v>1.409847E-5</c:v>
                </c:pt>
                <c:pt idx="24896">
                  <c:v>1.4097609999999999E-5</c:v>
                </c:pt>
                <c:pt idx="24897">
                  <c:v>1.4096859999999999E-5</c:v>
                </c:pt>
                <c:pt idx="24898">
                  <c:v>1.409604E-5</c:v>
                </c:pt>
                <c:pt idx="24899">
                  <c:v>1.409527E-5</c:v>
                </c:pt>
                <c:pt idx="24900">
                  <c:v>1.4094389999999999E-5</c:v>
                </c:pt>
                <c:pt idx="24901">
                  <c:v>1.409363E-5</c:v>
                </c:pt>
                <c:pt idx="24902">
                  <c:v>1.409297E-5</c:v>
                </c:pt>
                <c:pt idx="24903">
                  <c:v>1.409203E-5</c:v>
                </c:pt>
                <c:pt idx="24904">
                  <c:v>1.409125E-5</c:v>
                </c:pt>
                <c:pt idx="24905">
                  <c:v>1.409045E-5</c:v>
                </c:pt>
                <c:pt idx="24906">
                  <c:v>1.4089639999999999E-5</c:v>
                </c:pt>
                <c:pt idx="24907">
                  <c:v>1.4088719999999999E-5</c:v>
                </c:pt>
                <c:pt idx="24908">
                  <c:v>1.4087940000000001E-5</c:v>
                </c:pt>
                <c:pt idx="24909">
                  <c:v>1.4087099999999999E-5</c:v>
                </c:pt>
                <c:pt idx="24910">
                  <c:v>1.4086320000000001E-5</c:v>
                </c:pt>
                <c:pt idx="24911">
                  <c:v>1.408546E-5</c:v>
                </c:pt>
                <c:pt idx="24912">
                  <c:v>1.408462E-5</c:v>
                </c:pt>
                <c:pt idx="24913">
                  <c:v>1.4083800000000001E-5</c:v>
                </c:pt>
                <c:pt idx="24914">
                  <c:v>1.408314E-5</c:v>
                </c:pt>
                <c:pt idx="24915">
                  <c:v>1.408232E-5</c:v>
                </c:pt>
                <c:pt idx="24916">
                  <c:v>1.408135E-5</c:v>
                </c:pt>
                <c:pt idx="24917">
                  <c:v>1.4080630000000001E-5</c:v>
                </c:pt>
                <c:pt idx="24918">
                  <c:v>1.4079759999999999E-5</c:v>
                </c:pt>
                <c:pt idx="24919">
                  <c:v>1.4079E-5</c:v>
                </c:pt>
                <c:pt idx="24920">
                  <c:v>1.407801E-5</c:v>
                </c:pt>
                <c:pt idx="24921">
                  <c:v>1.407735E-5</c:v>
                </c:pt>
                <c:pt idx="24922">
                  <c:v>1.4076469999999999E-5</c:v>
                </c:pt>
                <c:pt idx="24923">
                  <c:v>1.407561E-5</c:v>
                </c:pt>
                <c:pt idx="24924">
                  <c:v>1.407485E-5</c:v>
                </c:pt>
                <c:pt idx="24925">
                  <c:v>1.4073970000000001E-5</c:v>
                </c:pt>
                <c:pt idx="24926">
                  <c:v>1.4073269999999999E-5</c:v>
                </c:pt>
                <c:pt idx="24927">
                  <c:v>1.4072449999999999E-5</c:v>
                </c:pt>
                <c:pt idx="24928">
                  <c:v>1.4071550000000001E-5</c:v>
                </c:pt>
                <c:pt idx="24929">
                  <c:v>1.4070820000000001E-5</c:v>
                </c:pt>
                <c:pt idx="24930">
                  <c:v>1.407004E-5</c:v>
                </c:pt>
                <c:pt idx="24931">
                  <c:v>1.406912E-5</c:v>
                </c:pt>
                <c:pt idx="24932">
                  <c:v>1.4068429999999999E-5</c:v>
                </c:pt>
                <c:pt idx="24933">
                  <c:v>1.406745E-5</c:v>
                </c:pt>
                <c:pt idx="24934">
                  <c:v>1.406672E-5</c:v>
                </c:pt>
                <c:pt idx="24935">
                  <c:v>1.40658E-5</c:v>
                </c:pt>
                <c:pt idx="24936">
                  <c:v>1.4065039999999999E-5</c:v>
                </c:pt>
                <c:pt idx="24937">
                  <c:v>1.406417E-5</c:v>
                </c:pt>
                <c:pt idx="24938">
                  <c:v>1.4077559999999999E-5</c:v>
                </c:pt>
                <c:pt idx="24939">
                  <c:v>1.409149E-5</c:v>
                </c:pt>
                <c:pt idx="24940">
                  <c:v>1.4090489999999999E-5</c:v>
                </c:pt>
                <c:pt idx="24941">
                  <c:v>1.4089619999999999E-5</c:v>
                </c:pt>
                <c:pt idx="24942">
                  <c:v>1.408864E-5</c:v>
                </c:pt>
                <c:pt idx="24943">
                  <c:v>1.4087630000000001E-5</c:v>
                </c:pt>
                <c:pt idx="24944">
                  <c:v>1.40868E-5</c:v>
                </c:pt>
                <c:pt idx="24945">
                  <c:v>1.408587E-5</c:v>
                </c:pt>
                <c:pt idx="24946">
                  <c:v>1.408481E-5</c:v>
                </c:pt>
                <c:pt idx="24947">
                  <c:v>1.408401E-5</c:v>
                </c:pt>
                <c:pt idx="24948">
                  <c:v>1.408306E-5</c:v>
                </c:pt>
                <c:pt idx="24949">
                  <c:v>1.4082209999999999E-5</c:v>
                </c:pt>
                <c:pt idx="24950">
                  <c:v>1.408128E-5</c:v>
                </c:pt>
                <c:pt idx="24951">
                  <c:v>1.4080340000000001E-5</c:v>
                </c:pt>
                <c:pt idx="24952">
                  <c:v>1.407938E-5</c:v>
                </c:pt>
                <c:pt idx="24953">
                  <c:v>1.4078570000000001E-5</c:v>
                </c:pt>
                <c:pt idx="24954">
                  <c:v>1.407764E-5</c:v>
                </c:pt>
                <c:pt idx="24955">
                  <c:v>1.4076709999999999E-5</c:v>
                </c:pt>
                <c:pt idx="24956">
                  <c:v>1.407595E-5</c:v>
                </c:pt>
                <c:pt idx="24957">
                  <c:v>1.4075E-5</c:v>
                </c:pt>
                <c:pt idx="24958">
                  <c:v>1.40743E-5</c:v>
                </c:pt>
                <c:pt idx="24959">
                  <c:v>1.407326E-5</c:v>
                </c:pt>
                <c:pt idx="24960">
                  <c:v>1.4072399999999999E-5</c:v>
                </c:pt>
                <c:pt idx="24961">
                  <c:v>1.407151E-5</c:v>
                </c:pt>
                <c:pt idx="24962">
                  <c:v>1.407059E-5</c:v>
                </c:pt>
                <c:pt idx="24963">
                  <c:v>1.4069780000000001E-5</c:v>
                </c:pt>
                <c:pt idx="24964">
                  <c:v>1.4068930000000001E-5</c:v>
                </c:pt>
                <c:pt idx="24965">
                  <c:v>1.4068089999999999E-5</c:v>
                </c:pt>
                <c:pt idx="24966">
                  <c:v>1.4067169999999999E-5</c:v>
                </c:pt>
                <c:pt idx="24967">
                  <c:v>1.406626E-5</c:v>
                </c:pt>
                <c:pt idx="24968">
                  <c:v>1.4065399999999999E-5</c:v>
                </c:pt>
                <c:pt idx="24969">
                  <c:v>1.406456E-5</c:v>
                </c:pt>
                <c:pt idx="24970">
                  <c:v>1.4063729999999999E-5</c:v>
                </c:pt>
                <c:pt idx="24971">
                  <c:v>1.4062809999999999E-5</c:v>
                </c:pt>
                <c:pt idx="24972">
                  <c:v>1.4061980000000001E-5</c:v>
                </c:pt>
                <c:pt idx="24973">
                  <c:v>1.4061110000000001E-5</c:v>
                </c:pt>
                <c:pt idx="24974">
                  <c:v>1.406021E-5</c:v>
                </c:pt>
                <c:pt idx="24975">
                  <c:v>1.40594E-5</c:v>
                </c:pt>
                <c:pt idx="24976">
                  <c:v>1.4058499999999999E-5</c:v>
                </c:pt>
                <c:pt idx="24977">
                  <c:v>1.4057600000000001E-5</c:v>
                </c:pt>
                <c:pt idx="24978">
                  <c:v>1.4056899999999999E-5</c:v>
                </c:pt>
                <c:pt idx="24979">
                  <c:v>1.4056000000000001E-5</c:v>
                </c:pt>
                <c:pt idx="24980">
                  <c:v>1.405507E-5</c:v>
                </c:pt>
                <c:pt idx="24981">
                  <c:v>1.4054259999999999E-5</c:v>
                </c:pt>
                <c:pt idx="24982">
                  <c:v>1.4053410000000001E-5</c:v>
                </c:pt>
                <c:pt idx="24983">
                  <c:v>1.4052490000000001E-5</c:v>
                </c:pt>
                <c:pt idx="24984">
                  <c:v>1.4051640000000001E-5</c:v>
                </c:pt>
                <c:pt idx="24985">
                  <c:v>1.4050799999999999E-5</c:v>
                </c:pt>
                <c:pt idx="24986">
                  <c:v>1.404994E-5</c:v>
                </c:pt>
                <c:pt idx="24987">
                  <c:v>1.404907E-5</c:v>
                </c:pt>
                <c:pt idx="24988">
                  <c:v>1.404826E-5</c:v>
                </c:pt>
                <c:pt idx="24989">
                  <c:v>1.404735E-5</c:v>
                </c:pt>
                <c:pt idx="24990">
                  <c:v>1.4046530000000001E-5</c:v>
                </c:pt>
                <c:pt idx="24991">
                  <c:v>1.4045660000000001E-5</c:v>
                </c:pt>
                <c:pt idx="24992">
                  <c:v>1.404485E-5</c:v>
                </c:pt>
                <c:pt idx="24993">
                  <c:v>1.4043899999999999E-5</c:v>
                </c:pt>
                <c:pt idx="24994">
                  <c:v>1.4043070000000001E-5</c:v>
                </c:pt>
                <c:pt idx="24995">
                  <c:v>1.404224E-5</c:v>
                </c:pt>
                <c:pt idx="24996">
                  <c:v>1.404142E-5</c:v>
                </c:pt>
                <c:pt idx="24997">
                  <c:v>1.4040579999999999E-5</c:v>
                </c:pt>
                <c:pt idx="24998">
                  <c:v>1.403962E-5</c:v>
                </c:pt>
                <c:pt idx="24999">
                  <c:v>1.403875E-5</c:v>
                </c:pt>
                <c:pt idx="25000">
                  <c:v>1.4037939999999999E-5</c:v>
                </c:pt>
                <c:pt idx="25001">
                  <c:v>1.403712E-5</c:v>
                </c:pt>
                <c:pt idx="25002">
                  <c:v>1.403623E-5</c:v>
                </c:pt>
                <c:pt idx="25003">
                  <c:v>1.403545E-5</c:v>
                </c:pt>
                <c:pt idx="25004">
                  <c:v>1.403465E-5</c:v>
                </c:pt>
                <c:pt idx="25005">
                  <c:v>1.403373E-5</c:v>
                </c:pt>
                <c:pt idx="25006">
                  <c:v>1.403281E-5</c:v>
                </c:pt>
                <c:pt idx="25007">
                  <c:v>1.403201E-5</c:v>
                </c:pt>
                <c:pt idx="25008">
                  <c:v>1.403112E-5</c:v>
                </c:pt>
                <c:pt idx="25009">
                  <c:v>1.403037E-5</c:v>
                </c:pt>
                <c:pt idx="25010">
                  <c:v>1.40295E-5</c:v>
                </c:pt>
                <c:pt idx="25011">
                  <c:v>1.4028639999999999E-5</c:v>
                </c:pt>
                <c:pt idx="25012">
                  <c:v>1.402785E-5</c:v>
                </c:pt>
                <c:pt idx="25013">
                  <c:v>1.4026990000000001E-5</c:v>
                </c:pt>
                <c:pt idx="25014">
                  <c:v>1.402608E-5</c:v>
                </c:pt>
                <c:pt idx="25015">
                  <c:v>1.402521E-5</c:v>
                </c:pt>
                <c:pt idx="25016">
                  <c:v>1.402437E-5</c:v>
                </c:pt>
                <c:pt idx="25017">
                  <c:v>1.402352E-5</c:v>
                </c:pt>
                <c:pt idx="25018">
                  <c:v>1.4022630000000001E-5</c:v>
                </c:pt>
                <c:pt idx="25019">
                  <c:v>1.4021789999999999E-5</c:v>
                </c:pt>
                <c:pt idx="25020">
                  <c:v>1.402095E-5</c:v>
                </c:pt>
                <c:pt idx="25021">
                  <c:v>1.40201E-5</c:v>
                </c:pt>
                <c:pt idx="25022">
                  <c:v>1.40192E-5</c:v>
                </c:pt>
                <c:pt idx="25023">
                  <c:v>1.4018440000000001E-5</c:v>
                </c:pt>
                <c:pt idx="25024">
                  <c:v>1.401758E-5</c:v>
                </c:pt>
                <c:pt idx="25025">
                  <c:v>1.4016749999999999E-5</c:v>
                </c:pt>
                <c:pt idx="25026">
                  <c:v>1.401584E-5</c:v>
                </c:pt>
                <c:pt idx="25027">
                  <c:v>1.401489E-5</c:v>
                </c:pt>
                <c:pt idx="25028">
                  <c:v>1.401407E-5</c:v>
                </c:pt>
                <c:pt idx="25029">
                  <c:v>1.4013189999999999E-5</c:v>
                </c:pt>
                <c:pt idx="25030">
                  <c:v>1.4012489999999999E-5</c:v>
                </c:pt>
                <c:pt idx="25031">
                  <c:v>1.401162E-5</c:v>
                </c:pt>
                <c:pt idx="25032">
                  <c:v>1.4010860000000001E-5</c:v>
                </c:pt>
                <c:pt idx="25033">
                  <c:v>1.400991E-5</c:v>
                </c:pt>
                <c:pt idx="25034">
                  <c:v>1.400897E-5</c:v>
                </c:pt>
                <c:pt idx="25035">
                  <c:v>1.4008270000000001E-5</c:v>
                </c:pt>
                <c:pt idx="25036">
                  <c:v>1.400732E-5</c:v>
                </c:pt>
                <c:pt idx="25037">
                  <c:v>1.4006459999999999E-5</c:v>
                </c:pt>
                <c:pt idx="25038">
                  <c:v>1.400555E-5</c:v>
                </c:pt>
                <c:pt idx="25039">
                  <c:v>1.400482E-5</c:v>
                </c:pt>
                <c:pt idx="25040">
                  <c:v>1.400398E-5</c:v>
                </c:pt>
                <c:pt idx="25041">
                  <c:v>1.40032E-5</c:v>
                </c:pt>
                <c:pt idx="25042">
                  <c:v>1.4002219999999999E-5</c:v>
                </c:pt>
                <c:pt idx="25043">
                  <c:v>1.400141E-5</c:v>
                </c:pt>
                <c:pt idx="25044">
                  <c:v>1.400063E-5</c:v>
                </c:pt>
                <c:pt idx="25045">
                  <c:v>1.3999770000000001E-5</c:v>
                </c:pt>
                <c:pt idx="25046">
                  <c:v>1.399899E-5</c:v>
                </c:pt>
                <c:pt idx="25047">
                  <c:v>1.399802E-5</c:v>
                </c:pt>
                <c:pt idx="25048">
                  <c:v>1.3997250000000001E-5</c:v>
                </c:pt>
                <c:pt idx="25049">
                  <c:v>1.3996430000000001E-5</c:v>
                </c:pt>
                <c:pt idx="25050">
                  <c:v>1.399562E-5</c:v>
                </c:pt>
                <c:pt idx="25051">
                  <c:v>1.3994689999999999E-5</c:v>
                </c:pt>
                <c:pt idx="25052">
                  <c:v>1.3993910000000001E-5</c:v>
                </c:pt>
                <c:pt idx="25053">
                  <c:v>1.3993019999999999E-5</c:v>
                </c:pt>
                <c:pt idx="25054">
                  <c:v>1.399215E-5</c:v>
                </c:pt>
                <c:pt idx="25055">
                  <c:v>1.399126E-5</c:v>
                </c:pt>
                <c:pt idx="25056">
                  <c:v>1.399048E-5</c:v>
                </c:pt>
                <c:pt idx="25057">
                  <c:v>1.398956E-5</c:v>
                </c:pt>
                <c:pt idx="25058">
                  <c:v>1.398891E-5</c:v>
                </c:pt>
                <c:pt idx="25059">
                  <c:v>1.3987979999999999E-5</c:v>
                </c:pt>
                <c:pt idx="25060">
                  <c:v>1.3987180000000001E-5</c:v>
                </c:pt>
                <c:pt idx="25061">
                  <c:v>1.398637E-5</c:v>
                </c:pt>
                <c:pt idx="25062">
                  <c:v>1.398542E-5</c:v>
                </c:pt>
                <c:pt idx="25063">
                  <c:v>1.398462E-5</c:v>
                </c:pt>
                <c:pt idx="25064">
                  <c:v>1.3983790000000001E-5</c:v>
                </c:pt>
                <c:pt idx="25065">
                  <c:v>1.3982969999999999E-5</c:v>
                </c:pt>
                <c:pt idx="25066">
                  <c:v>1.398211E-5</c:v>
                </c:pt>
                <c:pt idx="25067">
                  <c:v>1.398131E-5</c:v>
                </c:pt>
                <c:pt idx="25068">
                  <c:v>1.398036E-5</c:v>
                </c:pt>
                <c:pt idx="25069">
                  <c:v>1.397952E-5</c:v>
                </c:pt>
                <c:pt idx="25070">
                  <c:v>1.397872E-5</c:v>
                </c:pt>
                <c:pt idx="25071">
                  <c:v>1.39779E-5</c:v>
                </c:pt>
                <c:pt idx="25072">
                  <c:v>1.3977080000000001E-5</c:v>
                </c:pt>
                <c:pt idx="25073">
                  <c:v>1.3976189999999999E-5</c:v>
                </c:pt>
                <c:pt idx="25074">
                  <c:v>1.3975269999999999E-5</c:v>
                </c:pt>
                <c:pt idx="25075">
                  <c:v>1.397448E-5</c:v>
                </c:pt>
                <c:pt idx="25076">
                  <c:v>1.397359E-5</c:v>
                </c:pt>
                <c:pt idx="25077">
                  <c:v>1.397279E-5</c:v>
                </c:pt>
                <c:pt idx="25078">
                  <c:v>1.397186E-5</c:v>
                </c:pt>
                <c:pt idx="25079">
                  <c:v>1.397109E-5</c:v>
                </c:pt>
                <c:pt idx="25080">
                  <c:v>1.3970200000000001E-5</c:v>
                </c:pt>
                <c:pt idx="25081">
                  <c:v>1.3969429999999999E-5</c:v>
                </c:pt>
                <c:pt idx="25082">
                  <c:v>1.3968700000000001E-5</c:v>
                </c:pt>
                <c:pt idx="25083">
                  <c:v>1.3967639999999999E-5</c:v>
                </c:pt>
                <c:pt idx="25084">
                  <c:v>1.396695E-5</c:v>
                </c:pt>
                <c:pt idx="25085">
                  <c:v>1.3966110000000001E-5</c:v>
                </c:pt>
                <c:pt idx="25086">
                  <c:v>1.396525E-5</c:v>
                </c:pt>
                <c:pt idx="25087">
                  <c:v>1.396445E-5</c:v>
                </c:pt>
                <c:pt idx="25088">
                  <c:v>1.396354E-5</c:v>
                </c:pt>
                <c:pt idx="25089">
                  <c:v>1.396274E-5</c:v>
                </c:pt>
                <c:pt idx="25090">
                  <c:v>1.3961800000000001E-5</c:v>
                </c:pt>
                <c:pt idx="25091">
                  <c:v>1.396101E-5</c:v>
                </c:pt>
                <c:pt idx="25092">
                  <c:v>1.396017E-5</c:v>
                </c:pt>
                <c:pt idx="25093">
                  <c:v>1.3959309999999999E-5</c:v>
                </c:pt>
                <c:pt idx="25094">
                  <c:v>1.3958509999999999E-5</c:v>
                </c:pt>
                <c:pt idx="25095">
                  <c:v>1.395757E-5</c:v>
                </c:pt>
                <c:pt idx="25096">
                  <c:v>1.395677E-5</c:v>
                </c:pt>
                <c:pt idx="25097">
                  <c:v>1.3955869999999999E-5</c:v>
                </c:pt>
                <c:pt idx="25098">
                  <c:v>1.3954999999999999E-5</c:v>
                </c:pt>
                <c:pt idx="25099">
                  <c:v>1.3954290000000001E-5</c:v>
                </c:pt>
                <c:pt idx="25100">
                  <c:v>1.395332E-5</c:v>
                </c:pt>
                <c:pt idx="25101">
                  <c:v>1.395249E-5</c:v>
                </c:pt>
                <c:pt idx="25102">
                  <c:v>1.395166E-5</c:v>
                </c:pt>
                <c:pt idx="25103">
                  <c:v>1.395085E-5</c:v>
                </c:pt>
                <c:pt idx="25104">
                  <c:v>1.395E-5</c:v>
                </c:pt>
                <c:pt idx="25105">
                  <c:v>1.3949089999999999E-5</c:v>
                </c:pt>
                <c:pt idx="25106">
                  <c:v>1.394842E-5</c:v>
                </c:pt>
                <c:pt idx="25107">
                  <c:v>1.3947510000000001E-5</c:v>
                </c:pt>
                <c:pt idx="25108">
                  <c:v>1.3946739999999999E-5</c:v>
                </c:pt>
                <c:pt idx="25109">
                  <c:v>1.394573E-5</c:v>
                </c:pt>
                <c:pt idx="25110">
                  <c:v>1.3945090000000001E-5</c:v>
                </c:pt>
                <c:pt idx="25111">
                  <c:v>1.3944170000000001E-5</c:v>
                </c:pt>
                <c:pt idx="25112">
                  <c:v>1.3943449999999999E-5</c:v>
                </c:pt>
                <c:pt idx="25113">
                  <c:v>1.3942479999999999E-5</c:v>
                </c:pt>
                <c:pt idx="25114">
                  <c:v>1.394157E-5</c:v>
                </c:pt>
                <c:pt idx="25115">
                  <c:v>1.394077E-5</c:v>
                </c:pt>
                <c:pt idx="25116">
                  <c:v>1.3939980000000001E-5</c:v>
                </c:pt>
                <c:pt idx="25117">
                  <c:v>1.39391E-5</c:v>
                </c:pt>
                <c:pt idx="25118">
                  <c:v>1.393823E-5</c:v>
                </c:pt>
                <c:pt idx="25119">
                  <c:v>1.393753E-5</c:v>
                </c:pt>
                <c:pt idx="25120">
                  <c:v>1.393675E-5</c:v>
                </c:pt>
                <c:pt idx="25121">
                  <c:v>1.393575E-5</c:v>
                </c:pt>
                <c:pt idx="25122">
                  <c:v>1.3935019999999999E-5</c:v>
                </c:pt>
                <c:pt idx="25123">
                  <c:v>1.393409E-5</c:v>
                </c:pt>
                <c:pt idx="25124">
                  <c:v>1.393333E-5</c:v>
                </c:pt>
                <c:pt idx="25125">
                  <c:v>1.393247E-5</c:v>
                </c:pt>
                <c:pt idx="25126">
                  <c:v>1.393154E-5</c:v>
                </c:pt>
                <c:pt idx="25127">
                  <c:v>1.3930850000000001E-5</c:v>
                </c:pt>
                <c:pt idx="25128">
                  <c:v>1.3929909999999999E-5</c:v>
                </c:pt>
                <c:pt idx="25129">
                  <c:v>1.3929109999999999E-5</c:v>
                </c:pt>
                <c:pt idx="25130">
                  <c:v>1.3928289999999999E-5</c:v>
                </c:pt>
                <c:pt idx="25131">
                  <c:v>1.392723E-5</c:v>
                </c:pt>
                <c:pt idx="25132">
                  <c:v>1.3926569999999999E-5</c:v>
                </c:pt>
                <c:pt idx="25133">
                  <c:v>1.392569E-5</c:v>
                </c:pt>
                <c:pt idx="25134">
                  <c:v>1.3924920000000001E-5</c:v>
                </c:pt>
                <c:pt idx="25135">
                  <c:v>1.392411E-5</c:v>
                </c:pt>
                <c:pt idx="25136">
                  <c:v>1.3923370000000001E-5</c:v>
                </c:pt>
                <c:pt idx="25137">
                  <c:v>1.3922379999999999E-5</c:v>
                </c:pt>
                <c:pt idx="25138">
                  <c:v>1.392149E-5</c:v>
                </c:pt>
                <c:pt idx="25139">
                  <c:v>1.3920709999999999E-5</c:v>
                </c:pt>
                <c:pt idx="25140">
                  <c:v>1.391992E-5</c:v>
                </c:pt>
                <c:pt idx="25141">
                  <c:v>1.3919059999999999E-5</c:v>
                </c:pt>
                <c:pt idx="25142">
                  <c:v>1.3918139999999999E-5</c:v>
                </c:pt>
                <c:pt idx="25143">
                  <c:v>1.3917340000000001E-5</c:v>
                </c:pt>
                <c:pt idx="25144">
                  <c:v>1.3916610000000001E-5</c:v>
                </c:pt>
                <c:pt idx="25145">
                  <c:v>1.39157E-5</c:v>
                </c:pt>
                <c:pt idx="25146">
                  <c:v>1.391491E-5</c:v>
                </c:pt>
                <c:pt idx="25147">
                  <c:v>1.3913950000000001E-5</c:v>
                </c:pt>
                <c:pt idx="25148">
                  <c:v>1.391307E-5</c:v>
                </c:pt>
                <c:pt idx="25149">
                  <c:v>1.3912379999999999E-5</c:v>
                </c:pt>
                <c:pt idx="25150">
                  <c:v>1.391156E-5</c:v>
                </c:pt>
                <c:pt idx="25151">
                  <c:v>1.391059E-5</c:v>
                </c:pt>
                <c:pt idx="25152">
                  <c:v>1.390968E-5</c:v>
                </c:pt>
                <c:pt idx="25153">
                  <c:v>1.39089E-5</c:v>
                </c:pt>
                <c:pt idx="25154">
                  <c:v>1.3908089999999999E-5</c:v>
                </c:pt>
                <c:pt idx="25155">
                  <c:v>1.390737E-5</c:v>
                </c:pt>
                <c:pt idx="25156">
                  <c:v>1.3906519999999999E-5</c:v>
                </c:pt>
                <c:pt idx="25157">
                  <c:v>1.390566E-5</c:v>
                </c:pt>
                <c:pt idx="25158">
                  <c:v>1.390485E-5</c:v>
                </c:pt>
                <c:pt idx="25159">
                  <c:v>1.390399E-5</c:v>
                </c:pt>
                <c:pt idx="25160">
                  <c:v>1.3903220000000001E-5</c:v>
                </c:pt>
                <c:pt idx="25161">
                  <c:v>1.390236E-5</c:v>
                </c:pt>
                <c:pt idx="25162">
                  <c:v>1.390147E-5</c:v>
                </c:pt>
                <c:pt idx="25163">
                  <c:v>1.390062E-5</c:v>
                </c:pt>
                <c:pt idx="25164">
                  <c:v>1.3899780000000001E-5</c:v>
                </c:pt>
                <c:pt idx="25165">
                  <c:v>1.389892E-5</c:v>
                </c:pt>
                <c:pt idx="25166">
                  <c:v>1.389805E-5</c:v>
                </c:pt>
                <c:pt idx="25167">
                  <c:v>1.389723E-5</c:v>
                </c:pt>
                <c:pt idx="25168">
                  <c:v>1.3896560000000001E-5</c:v>
                </c:pt>
                <c:pt idx="25169">
                  <c:v>1.389571E-5</c:v>
                </c:pt>
                <c:pt idx="25170">
                  <c:v>1.3894770000000001E-5</c:v>
                </c:pt>
                <c:pt idx="25171">
                  <c:v>1.389391E-5</c:v>
                </c:pt>
                <c:pt idx="25172">
                  <c:v>1.3893050000000001E-5</c:v>
                </c:pt>
                <c:pt idx="25173">
                  <c:v>1.389234E-5</c:v>
                </c:pt>
                <c:pt idx="25174">
                  <c:v>1.389152E-5</c:v>
                </c:pt>
                <c:pt idx="25175">
                  <c:v>1.3890580000000001E-5</c:v>
                </c:pt>
                <c:pt idx="25176">
                  <c:v>1.3889830000000001E-5</c:v>
                </c:pt>
                <c:pt idx="25177">
                  <c:v>1.3889100000000001E-5</c:v>
                </c:pt>
                <c:pt idx="25178">
                  <c:v>1.3888159999999999E-5</c:v>
                </c:pt>
                <c:pt idx="25179">
                  <c:v>1.388725E-5</c:v>
                </c:pt>
                <c:pt idx="25180">
                  <c:v>1.3886460000000001E-5</c:v>
                </c:pt>
                <c:pt idx="25181">
                  <c:v>1.388566E-5</c:v>
                </c:pt>
                <c:pt idx="25182">
                  <c:v>1.38849E-5</c:v>
                </c:pt>
                <c:pt idx="25183">
                  <c:v>1.3884040000000001E-5</c:v>
                </c:pt>
                <c:pt idx="25184">
                  <c:v>1.3883070000000001E-5</c:v>
                </c:pt>
                <c:pt idx="25185">
                  <c:v>1.388221E-5</c:v>
                </c:pt>
                <c:pt idx="25186">
                  <c:v>1.3881479999999999E-5</c:v>
                </c:pt>
                <c:pt idx="25187">
                  <c:v>1.388069E-5</c:v>
                </c:pt>
                <c:pt idx="25188">
                  <c:v>1.387982E-5</c:v>
                </c:pt>
                <c:pt idx="25189">
                  <c:v>1.387897E-5</c:v>
                </c:pt>
                <c:pt idx="25190">
                  <c:v>1.387808E-5</c:v>
                </c:pt>
                <c:pt idx="25191">
                  <c:v>1.387737E-5</c:v>
                </c:pt>
                <c:pt idx="25192">
                  <c:v>1.3876580000000001E-5</c:v>
                </c:pt>
                <c:pt idx="25193">
                  <c:v>1.387561E-5</c:v>
                </c:pt>
                <c:pt idx="25194">
                  <c:v>1.387476E-5</c:v>
                </c:pt>
                <c:pt idx="25195">
                  <c:v>1.3873990000000001E-5</c:v>
                </c:pt>
                <c:pt idx="25196">
                  <c:v>1.387321E-5</c:v>
                </c:pt>
                <c:pt idx="25197">
                  <c:v>1.387229E-5</c:v>
                </c:pt>
                <c:pt idx="25198">
                  <c:v>1.387142E-5</c:v>
                </c:pt>
                <c:pt idx="25199">
                  <c:v>1.387066E-5</c:v>
                </c:pt>
                <c:pt idx="25200">
                  <c:v>1.386982E-5</c:v>
                </c:pt>
                <c:pt idx="25201">
                  <c:v>1.386902E-5</c:v>
                </c:pt>
                <c:pt idx="25202">
                  <c:v>1.386812E-5</c:v>
                </c:pt>
                <c:pt idx="25203">
                  <c:v>1.3867239999999999E-5</c:v>
                </c:pt>
                <c:pt idx="25204">
                  <c:v>1.386647E-5</c:v>
                </c:pt>
                <c:pt idx="25205">
                  <c:v>1.3865519999999999E-5</c:v>
                </c:pt>
                <c:pt idx="25206">
                  <c:v>1.3864839999999999E-5</c:v>
                </c:pt>
                <c:pt idx="25207">
                  <c:v>1.386412E-5</c:v>
                </c:pt>
                <c:pt idx="25208">
                  <c:v>1.386325E-5</c:v>
                </c:pt>
                <c:pt idx="25209">
                  <c:v>1.386235E-5</c:v>
                </c:pt>
                <c:pt idx="25210">
                  <c:v>1.386146E-5</c:v>
                </c:pt>
                <c:pt idx="25211">
                  <c:v>1.386074E-5</c:v>
                </c:pt>
                <c:pt idx="25212">
                  <c:v>1.385989E-5</c:v>
                </c:pt>
                <c:pt idx="25213">
                  <c:v>1.385911E-5</c:v>
                </c:pt>
                <c:pt idx="25214">
                  <c:v>1.3858159999999999E-5</c:v>
                </c:pt>
                <c:pt idx="25215">
                  <c:v>1.385727E-5</c:v>
                </c:pt>
                <c:pt idx="25216">
                  <c:v>1.385657E-5</c:v>
                </c:pt>
                <c:pt idx="25217">
                  <c:v>1.385565E-5</c:v>
                </c:pt>
                <c:pt idx="25218">
                  <c:v>1.385488E-5</c:v>
                </c:pt>
                <c:pt idx="25219">
                  <c:v>1.3854139999999999E-5</c:v>
                </c:pt>
                <c:pt idx="25220">
                  <c:v>1.385313E-5</c:v>
                </c:pt>
                <c:pt idx="25221">
                  <c:v>1.385233E-5</c:v>
                </c:pt>
                <c:pt idx="25222">
                  <c:v>1.385149E-5</c:v>
                </c:pt>
                <c:pt idx="25223">
                  <c:v>1.385073E-5</c:v>
                </c:pt>
                <c:pt idx="25224">
                  <c:v>1.384989E-5</c:v>
                </c:pt>
                <c:pt idx="25225">
                  <c:v>1.3849099999999999E-5</c:v>
                </c:pt>
                <c:pt idx="25226">
                  <c:v>1.3848179999999999E-5</c:v>
                </c:pt>
                <c:pt idx="25227">
                  <c:v>1.384737E-5</c:v>
                </c:pt>
                <c:pt idx="25228">
                  <c:v>1.384654E-5</c:v>
                </c:pt>
                <c:pt idx="25229">
                  <c:v>1.3845709999999999E-5</c:v>
                </c:pt>
                <c:pt idx="25230">
                  <c:v>1.384492E-5</c:v>
                </c:pt>
                <c:pt idx="25231">
                  <c:v>1.384398E-5</c:v>
                </c:pt>
                <c:pt idx="25232">
                  <c:v>1.384315E-5</c:v>
                </c:pt>
                <c:pt idx="25233">
                  <c:v>1.3842290000000001E-5</c:v>
                </c:pt>
                <c:pt idx="25234">
                  <c:v>1.384153E-5</c:v>
                </c:pt>
                <c:pt idx="25235">
                  <c:v>1.384069E-5</c:v>
                </c:pt>
                <c:pt idx="25236">
                  <c:v>1.383989E-5</c:v>
                </c:pt>
                <c:pt idx="25237">
                  <c:v>1.383914E-5</c:v>
                </c:pt>
                <c:pt idx="25238">
                  <c:v>1.383821E-5</c:v>
                </c:pt>
                <c:pt idx="25239">
                  <c:v>1.383736E-5</c:v>
                </c:pt>
                <c:pt idx="25240">
                  <c:v>1.383664E-5</c:v>
                </c:pt>
                <c:pt idx="25241">
                  <c:v>1.383569E-5</c:v>
                </c:pt>
                <c:pt idx="25242">
                  <c:v>1.3834859999999999E-5</c:v>
                </c:pt>
                <c:pt idx="25243">
                  <c:v>1.383407E-5</c:v>
                </c:pt>
                <c:pt idx="25244">
                  <c:v>1.383332E-5</c:v>
                </c:pt>
                <c:pt idx="25245">
                  <c:v>1.3832510000000001E-5</c:v>
                </c:pt>
                <c:pt idx="25246">
                  <c:v>1.383167E-5</c:v>
                </c:pt>
                <c:pt idx="25247">
                  <c:v>1.383087E-5</c:v>
                </c:pt>
                <c:pt idx="25248">
                  <c:v>1.382993E-5</c:v>
                </c:pt>
                <c:pt idx="25249">
                  <c:v>1.3829190000000001E-5</c:v>
                </c:pt>
                <c:pt idx="25250">
                  <c:v>1.3828349999999999E-5</c:v>
                </c:pt>
                <c:pt idx="25251">
                  <c:v>1.3827520000000001E-5</c:v>
                </c:pt>
                <c:pt idx="25252">
                  <c:v>1.3826749999999999E-5</c:v>
                </c:pt>
                <c:pt idx="25253">
                  <c:v>1.3825949999999999E-5</c:v>
                </c:pt>
                <c:pt idx="25254">
                  <c:v>1.3825050000000001E-5</c:v>
                </c:pt>
                <c:pt idx="25255">
                  <c:v>1.382424E-5</c:v>
                </c:pt>
                <c:pt idx="25256">
                  <c:v>1.382335E-5</c:v>
                </c:pt>
                <c:pt idx="25257">
                  <c:v>1.3822559999999999E-5</c:v>
                </c:pt>
                <c:pt idx="25258">
                  <c:v>1.3821830000000001E-5</c:v>
                </c:pt>
                <c:pt idx="25259">
                  <c:v>1.3820910000000001E-5</c:v>
                </c:pt>
                <c:pt idx="25260">
                  <c:v>1.3820010000000001E-5</c:v>
                </c:pt>
                <c:pt idx="25261">
                  <c:v>1.381927E-5</c:v>
                </c:pt>
                <c:pt idx="25262">
                  <c:v>1.381845E-5</c:v>
                </c:pt>
                <c:pt idx="25263">
                  <c:v>1.381773E-5</c:v>
                </c:pt>
                <c:pt idx="25264">
                  <c:v>1.381693E-5</c:v>
                </c:pt>
                <c:pt idx="25265">
                  <c:v>1.381594E-5</c:v>
                </c:pt>
                <c:pt idx="25266">
                  <c:v>1.3815199999999999E-5</c:v>
                </c:pt>
                <c:pt idx="25267">
                  <c:v>1.381434E-5</c:v>
                </c:pt>
                <c:pt idx="25268">
                  <c:v>1.3813599999999999E-5</c:v>
                </c:pt>
                <c:pt idx="25269">
                  <c:v>1.381271E-5</c:v>
                </c:pt>
                <c:pt idx="25270">
                  <c:v>1.3811780000000001E-5</c:v>
                </c:pt>
                <c:pt idx="25271">
                  <c:v>1.3811E-5</c:v>
                </c:pt>
                <c:pt idx="25272">
                  <c:v>1.3810230000000001E-5</c:v>
                </c:pt>
                <c:pt idx="25273">
                  <c:v>1.380947E-5</c:v>
                </c:pt>
                <c:pt idx="25274">
                  <c:v>1.380859E-5</c:v>
                </c:pt>
                <c:pt idx="25275">
                  <c:v>1.38078E-5</c:v>
                </c:pt>
                <c:pt idx="25276">
                  <c:v>1.38068E-5</c:v>
                </c:pt>
                <c:pt idx="25277">
                  <c:v>1.380613E-5</c:v>
                </c:pt>
                <c:pt idx="25278">
                  <c:v>1.3805269999999999E-5</c:v>
                </c:pt>
                <c:pt idx="25279">
                  <c:v>1.3804490000000001E-5</c:v>
                </c:pt>
                <c:pt idx="25280">
                  <c:v>1.3803570000000001E-5</c:v>
                </c:pt>
                <c:pt idx="25281">
                  <c:v>1.380284E-5</c:v>
                </c:pt>
                <c:pt idx="25282">
                  <c:v>1.3801949999999999E-5</c:v>
                </c:pt>
                <c:pt idx="25283">
                  <c:v>1.380109E-5</c:v>
                </c:pt>
                <c:pt idx="25284">
                  <c:v>1.380029E-5</c:v>
                </c:pt>
                <c:pt idx="25285">
                  <c:v>1.3799529999999999E-5</c:v>
                </c:pt>
                <c:pt idx="25286">
                  <c:v>1.379869E-5</c:v>
                </c:pt>
                <c:pt idx="25287">
                  <c:v>1.379777E-5</c:v>
                </c:pt>
                <c:pt idx="25288">
                  <c:v>1.3797E-5</c:v>
                </c:pt>
                <c:pt idx="25289">
                  <c:v>1.379625E-5</c:v>
                </c:pt>
                <c:pt idx="25290">
                  <c:v>1.3795339999999999E-5</c:v>
                </c:pt>
                <c:pt idx="25291">
                  <c:v>1.3794560000000001E-5</c:v>
                </c:pt>
                <c:pt idx="25292">
                  <c:v>1.379368E-5</c:v>
                </c:pt>
                <c:pt idx="25293">
                  <c:v>1.379281E-5</c:v>
                </c:pt>
                <c:pt idx="25294">
                  <c:v>1.379206E-5</c:v>
                </c:pt>
                <c:pt idx="25295">
                  <c:v>1.37913E-5</c:v>
                </c:pt>
                <c:pt idx="25296">
                  <c:v>1.3790540000000001E-5</c:v>
                </c:pt>
                <c:pt idx="25297">
                  <c:v>1.3789699999999999E-5</c:v>
                </c:pt>
                <c:pt idx="25298">
                  <c:v>1.378886E-5</c:v>
                </c:pt>
                <c:pt idx="25299">
                  <c:v>1.378803E-5</c:v>
                </c:pt>
                <c:pt idx="25300">
                  <c:v>1.378726E-5</c:v>
                </c:pt>
                <c:pt idx="25301">
                  <c:v>1.3786309999999999E-5</c:v>
                </c:pt>
                <c:pt idx="25302">
                  <c:v>1.3785600000000001E-5</c:v>
                </c:pt>
                <c:pt idx="25303">
                  <c:v>1.378482E-5</c:v>
                </c:pt>
                <c:pt idx="25304">
                  <c:v>1.3783930000000001E-5</c:v>
                </c:pt>
                <c:pt idx="25305">
                  <c:v>1.3783039999999999E-5</c:v>
                </c:pt>
                <c:pt idx="25306">
                  <c:v>1.37823E-5</c:v>
                </c:pt>
                <c:pt idx="25307">
                  <c:v>1.3781530000000001E-5</c:v>
                </c:pt>
                <c:pt idx="25308">
                  <c:v>1.378073E-5</c:v>
                </c:pt>
                <c:pt idx="25309">
                  <c:v>1.377985E-5</c:v>
                </c:pt>
                <c:pt idx="25310">
                  <c:v>1.3778990000000001E-5</c:v>
                </c:pt>
                <c:pt idx="25311">
                  <c:v>1.377818E-5</c:v>
                </c:pt>
                <c:pt idx="25312">
                  <c:v>1.3777469999999999E-5</c:v>
                </c:pt>
                <c:pt idx="25313">
                  <c:v>1.37766E-5</c:v>
                </c:pt>
                <c:pt idx="25314">
                  <c:v>1.3775799999999999E-5</c:v>
                </c:pt>
                <c:pt idx="25315">
                  <c:v>1.3774949999999999E-5</c:v>
                </c:pt>
                <c:pt idx="25316">
                  <c:v>1.3774149999999999E-5</c:v>
                </c:pt>
                <c:pt idx="25317">
                  <c:v>1.377339E-5</c:v>
                </c:pt>
                <c:pt idx="25318">
                  <c:v>1.377247E-5</c:v>
                </c:pt>
                <c:pt idx="25319">
                  <c:v>1.3771580000000001E-5</c:v>
                </c:pt>
                <c:pt idx="25320">
                  <c:v>1.377087E-5</c:v>
                </c:pt>
                <c:pt idx="25321">
                  <c:v>1.3769980000000001E-5</c:v>
                </c:pt>
                <c:pt idx="25322">
                  <c:v>1.3769160000000001E-5</c:v>
                </c:pt>
                <c:pt idx="25323">
                  <c:v>1.3768389999999999E-5</c:v>
                </c:pt>
                <c:pt idx="25324">
                  <c:v>1.3767539999999999E-5</c:v>
                </c:pt>
                <c:pt idx="25325">
                  <c:v>1.3766690000000001E-5</c:v>
                </c:pt>
                <c:pt idx="25326">
                  <c:v>1.376586E-5</c:v>
                </c:pt>
                <c:pt idx="25327">
                  <c:v>1.3765090000000001E-5</c:v>
                </c:pt>
                <c:pt idx="25328">
                  <c:v>1.3764319999999999E-5</c:v>
                </c:pt>
                <c:pt idx="25329">
                  <c:v>1.3763519999999999E-5</c:v>
                </c:pt>
                <c:pt idx="25330">
                  <c:v>1.376263E-5</c:v>
                </c:pt>
                <c:pt idx="25331">
                  <c:v>1.3761770000000001E-5</c:v>
                </c:pt>
                <c:pt idx="25332">
                  <c:v>1.3760999999999999E-5</c:v>
                </c:pt>
                <c:pt idx="25333">
                  <c:v>1.376016E-5</c:v>
                </c:pt>
                <c:pt idx="25334">
                  <c:v>1.3759259999999999E-5</c:v>
                </c:pt>
                <c:pt idx="25335">
                  <c:v>1.375861E-5</c:v>
                </c:pt>
                <c:pt idx="25336">
                  <c:v>1.375774E-5</c:v>
                </c:pt>
                <c:pt idx="25337">
                  <c:v>1.375687E-5</c:v>
                </c:pt>
                <c:pt idx="25338">
                  <c:v>1.3756E-5</c:v>
                </c:pt>
                <c:pt idx="25339">
                  <c:v>1.375522E-5</c:v>
                </c:pt>
                <c:pt idx="25340">
                  <c:v>1.37543E-5</c:v>
                </c:pt>
                <c:pt idx="25341">
                  <c:v>1.3753689999999999E-5</c:v>
                </c:pt>
                <c:pt idx="25342">
                  <c:v>1.375275E-5</c:v>
                </c:pt>
                <c:pt idx="25343">
                  <c:v>1.3751919999999999E-5</c:v>
                </c:pt>
                <c:pt idx="25344">
                  <c:v>1.3751119999999999E-5</c:v>
                </c:pt>
                <c:pt idx="25345">
                  <c:v>1.3750249999999999E-5</c:v>
                </c:pt>
                <c:pt idx="25346">
                  <c:v>1.374951E-5</c:v>
                </c:pt>
                <c:pt idx="25347">
                  <c:v>1.374874E-5</c:v>
                </c:pt>
                <c:pt idx="25348">
                  <c:v>1.374777E-5</c:v>
                </c:pt>
                <c:pt idx="25349">
                  <c:v>1.374699E-5</c:v>
                </c:pt>
                <c:pt idx="25350">
                  <c:v>1.374612E-5</c:v>
                </c:pt>
                <c:pt idx="25351">
                  <c:v>1.374539E-5</c:v>
                </c:pt>
                <c:pt idx="25352">
                  <c:v>1.3744410000000001E-5</c:v>
                </c:pt>
                <c:pt idx="25353">
                  <c:v>1.374362E-5</c:v>
                </c:pt>
                <c:pt idx="25354">
                  <c:v>1.374282E-5</c:v>
                </c:pt>
                <c:pt idx="25355">
                  <c:v>1.374208E-5</c:v>
                </c:pt>
                <c:pt idx="25356">
                  <c:v>1.3741310000000001E-5</c:v>
                </c:pt>
                <c:pt idx="25357">
                  <c:v>1.3740510000000001E-5</c:v>
                </c:pt>
                <c:pt idx="25358">
                  <c:v>1.37397E-5</c:v>
                </c:pt>
                <c:pt idx="25359">
                  <c:v>1.3738670000000001E-5</c:v>
                </c:pt>
                <c:pt idx="25360">
                  <c:v>1.373779E-5</c:v>
                </c:pt>
                <c:pt idx="25361">
                  <c:v>1.3737070000000001E-5</c:v>
                </c:pt>
                <c:pt idx="25362">
                  <c:v>1.373622E-5</c:v>
                </c:pt>
                <c:pt idx="25363">
                  <c:v>1.373544E-5</c:v>
                </c:pt>
                <c:pt idx="25364">
                  <c:v>1.373462E-5</c:v>
                </c:pt>
                <c:pt idx="25365">
                  <c:v>1.373374E-5</c:v>
                </c:pt>
                <c:pt idx="25366">
                  <c:v>1.373294E-5</c:v>
                </c:pt>
                <c:pt idx="25367">
                  <c:v>1.373214E-5</c:v>
                </c:pt>
                <c:pt idx="25368">
                  <c:v>1.373139E-5</c:v>
                </c:pt>
                <c:pt idx="25369">
                  <c:v>1.3730510000000001E-5</c:v>
                </c:pt>
                <c:pt idx="25370">
                  <c:v>1.372968E-5</c:v>
                </c:pt>
                <c:pt idx="25371">
                  <c:v>1.372898E-5</c:v>
                </c:pt>
                <c:pt idx="25372">
                  <c:v>1.372813E-5</c:v>
                </c:pt>
                <c:pt idx="25373">
                  <c:v>1.37273E-5</c:v>
                </c:pt>
                <c:pt idx="25374">
                  <c:v>1.372645E-5</c:v>
                </c:pt>
                <c:pt idx="25375">
                  <c:v>1.372563E-5</c:v>
                </c:pt>
                <c:pt idx="25376">
                  <c:v>1.372485E-5</c:v>
                </c:pt>
                <c:pt idx="25377">
                  <c:v>1.3724020000000001E-5</c:v>
                </c:pt>
                <c:pt idx="25378">
                  <c:v>1.3723199999999999E-5</c:v>
                </c:pt>
                <c:pt idx="25379">
                  <c:v>1.372238E-5</c:v>
                </c:pt>
                <c:pt idx="25380">
                  <c:v>1.372157E-5</c:v>
                </c:pt>
                <c:pt idx="25381">
                  <c:v>1.372084E-5</c:v>
                </c:pt>
                <c:pt idx="25382">
                  <c:v>1.371996E-5</c:v>
                </c:pt>
                <c:pt idx="25383">
                  <c:v>1.3719229999999999E-5</c:v>
                </c:pt>
                <c:pt idx="25384">
                  <c:v>1.3718350000000001E-5</c:v>
                </c:pt>
                <c:pt idx="25385">
                  <c:v>1.371747E-5</c:v>
                </c:pt>
                <c:pt idx="25386">
                  <c:v>1.371677E-5</c:v>
                </c:pt>
                <c:pt idx="25387">
                  <c:v>1.371582E-5</c:v>
                </c:pt>
                <c:pt idx="25388">
                  <c:v>1.371503E-5</c:v>
                </c:pt>
                <c:pt idx="25389">
                  <c:v>1.371428E-5</c:v>
                </c:pt>
                <c:pt idx="25390">
                  <c:v>1.3713369999999999E-5</c:v>
                </c:pt>
                <c:pt idx="25391">
                  <c:v>1.37126E-5</c:v>
                </c:pt>
                <c:pt idx="25392">
                  <c:v>1.3711860000000001E-5</c:v>
                </c:pt>
                <c:pt idx="25393">
                  <c:v>1.371101E-5</c:v>
                </c:pt>
                <c:pt idx="25394">
                  <c:v>1.371015E-5</c:v>
                </c:pt>
                <c:pt idx="25395">
                  <c:v>1.370924E-5</c:v>
                </c:pt>
                <c:pt idx="25396">
                  <c:v>1.370868E-5</c:v>
                </c:pt>
                <c:pt idx="25397">
                  <c:v>1.370779E-5</c:v>
                </c:pt>
                <c:pt idx="25398">
                  <c:v>1.370694E-5</c:v>
                </c:pt>
                <c:pt idx="25399">
                  <c:v>1.370628E-5</c:v>
                </c:pt>
                <c:pt idx="25400">
                  <c:v>1.370534E-5</c:v>
                </c:pt>
                <c:pt idx="25401">
                  <c:v>1.37044E-5</c:v>
                </c:pt>
                <c:pt idx="25402">
                  <c:v>1.370366E-5</c:v>
                </c:pt>
                <c:pt idx="25403">
                  <c:v>1.3702900000000001E-5</c:v>
                </c:pt>
                <c:pt idx="25404">
                  <c:v>1.3702129999999999E-5</c:v>
                </c:pt>
                <c:pt idx="25405">
                  <c:v>1.370134E-5</c:v>
                </c:pt>
                <c:pt idx="25406">
                  <c:v>1.370052E-5</c:v>
                </c:pt>
                <c:pt idx="25407">
                  <c:v>1.3699680000000001E-5</c:v>
                </c:pt>
                <c:pt idx="25408">
                  <c:v>1.369885E-5</c:v>
                </c:pt>
                <c:pt idx="25409">
                  <c:v>1.3697939999999999E-5</c:v>
                </c:pt>
                <c:pt idx="25410">
                  <c:v>1.369717E-5</c:v>
                </c:pt>
                <c:pt idx="25411">
                  <c:v>1.3696460000000001E-5</c:v>
                </c:pt>
                <c:pt idx="25412">
                  <c:v>1.3710070000000001E-5</c:v>
                </c:pt>
                <c:pt idx="25413">
                  <c:v>1.372416E-5</c:v>
                </c:pt>
                <c:pt idx="25414">
                  <c:v>1.3723050000000001E-5</c:v>
                </c:pt>
                <c:pt idx="25415">
                  <c:v>1.372217E-5</c:v>
                </c:pt>
                <c:pt idx="25416">
                  <c:v>1.372118E-5</c:v>
                </c:pt>
                <c:pt idx="25417">
                  <c:v>1.372031E-5</c:v>
                </c:pt>
                <c:pt idx="25418">
                  <c:v>1.3719370000000001E-5</c:v>
                </c:pt>
                <c:pt idx="25419">
                  <c:v>1.371846E-5</c:v>
                </c:pt>
                <c:pt idx="25420">
                  <c:v>1.3717480000000001E-5</c:v>
                </c:pt>
                <c:pt idx="25421">
                  <c:v>1.3716630000000001E-5</c:v>
                </c:pt>
                <c:pt idx="25422">
                  <c:v>1.3715739999999999E-5</c:v>
                </c:pt>
                <c:pt idx="25423">
                  <c:v>1.371483E-5</c:v>
                </c:pt>
                <c:pt idx="25424">
                  <c:v>1.371393E-5</c:v>
                </c:pt>
                <c:pt idx="25425">
                  <c:v>1.371299E-5</c:v>
                </c:pt>
                <c:pt idx="25426">
                  <c:v>1.371212E-5</c:v>
                </c:pt>
                <c:pt idx="25427">
                  <c:v>1.371122E-5</c:v>
                </c:pt>
                <c:pt idx="25428">
                  <c:v>1.3710310000000001E-5</c:v>
                </c:pt>
                <c:pt idx="25429">
                  <c:v>1.3709390000000001E-5</c:v>
                </c:pt>
                <c:pt idx="25430">
                  <c:v>1.370853E-5</c:v>
                </c:pt>
                <c:pt idx="25431">
                  <c:v>1.370759E-5</c:v>
                </c:pt>
                <c:pt idx="25432">
                  <c:v>1.370677E-5</c:v>
                </c:pt>
                <c:pt idx="25433">
                  <c:v>1.370592E-5</c:v>
                </c:pt>
                <c:pt idx="25434">
                  <c:v>1.370498E-5</c:v>
                </c:pt>
                <c:pt idx="25435">
                  <c:v>1.3704139999999999E-5</c:v>
                </c:pt>
                <c:pt idx="25436">
                  <c:v>1.3703240000000001E-5</c:v>
                </c:pt>
                <c:pt idx="25437">
                  <c:v>1.370245E-5</c:v>
                </c:pt>
                <c:pt idx="25438">
                  <c:v>1.3701549999999999E-5</c:v>
                </c:pt>
                <c:pt idx="25439">
                  <c:v>1.370076E-5</c:v>
                </c:pt>
                <c:pt idx="25440">
                  <c:v>1.369991E-5</c:v>
                </c:pt>
                <c:pt idx="25441">
                  <c:v>1.369902E-5</c:v>
                </c:pt>
                <c:pt idx="25442">
                  <c:v>1.3698010000000001E-5</c:v>
                </c:pt>
                <c:pt idx="25443">
                  <c:v>1.3697310000000001E-5</c:v>
                </c:pt>
                <c:pt idx="25444">
                  <c:v>1.369635E-5</c:v>
                </c:pt>
                <c:pt idx="25445">
                  <c:v>1.369556E-5</c:v>
                </c:pt>
                <c:pt idx="25446">
                  <c:v>1.369466E-5</c:v>
                </c:pt>
                <c:pt idx="25447">
                  <c:v>1.369374E-5</c:v>
                </c:pt>
                <c:pt idx="25448">
                  <c:v>1.369292E-5</c:v>
                </c:pt>
                <c:pt idx="25449">
                  <c:v>1.3692150000000001E-5</c:v>
                </c:pt>
                <c:pt idx="25450">
                  <c:v>1.369113E-5</c:v>
                </c:pt>
                <c:pt idx="25451">
                  <c:v>1.369037E-5</c:v>
                </c:pt>
                <c:pt idx="25452">
                  <c:v>1.368948E-5</c:v>
                </c:pt>
                <c:pt idx="25453">
                  <c:v>1.368868E-5</c:v>
                </c:pt>
                <c:pt idx="25454">
                  <c:v>1.368778E-5</c:v>
                </c:pt>
                <c:pt idx="25455">
                  <c:v>1.3687019999999999E-5</c:v>
                </c:pt>
                <c:pt idx="25456">
                  <c:v>1.3686149999999999E-5</c:v>
                </c:pt>
                <c:pt idx="25457">
                  <c:v>1.368516E-5</c:v>
                </c:pt>
                <c:pt idx="25458">
                  <c:v>1.3684450000000001E-5</c:v>
                </c:pt>
                <c:pt idx="25459">
                  <c:v>1.368355E-5</c:v>
                </c:pt>
                <c:pt idx="25460">
                  <c:v>1.3682639999999999E-5</c:v>
                </c:pt>
                <c:pt idx="25461">
                  <c:v>1.36818E-5</c:v>
                </c:pt>
                <c:pt idx="25462">
                  <c:v>1.368093E-5</c:v>
                </c:pt>
                <c:pt idx="25463">
                  <c:v>1.36802E-5</c:v>
                </c:pt>
                <c:pt idx="25464">
                  <c:v>1.3679240000000001E-5</c:v>
                </c:pt>
                <c:pt idx="25465">
                  <c:v>1.367839E-5</c:v>
                </c:pt>
                <c:pt idx="25466">
                  <c:v>1.367758E-5</c:v>
                </c:pt>
                <c:pt idx="25467">
                  <c:v>1.3676750000000001E-5</c:v>
                </c:pt>
                <c:pt idx="25468">
                  <c:v>1.3675780000000001E-5</c:v>
                </c:pt>
                <c:pt idx="25469">
                  <c:v>1.3675E-5</c:v>
                </c:pt>
                <c:pt idx="25470">
                  <c:v>1.3674139999999999E-5</c:v>
                </c:pt>
                <c:pt idx="25471">
                  <c:v>1.367318E-5</c:v>
                </c:pt>
                <c:pt idx="25472">
                  <c:v>1.367238E-5</c:v>
                </c:pt>
                <c:pt idx="25473">
                  <c:v>1.367161E-5</c:v>
                </c:pt>
                <c:pt idx="25474">
                  <c:v>1.3670769999999999E-5</c:v>
                </c:pt>
                <c:pt idx="25475">
                  <c:v>1.366989E-5</c:v>
                </c:pt>
                <c:pt idx="25476">
                  <c:v>1.366908E-5</c:v>
                </c:pt>
                <c:pt idx="25477">
                  <c:v>1.3668229999999999E-5</c:v>
                </c:pt>
                <c:pt idx="25478">
                  <c:v>1.3667599999999999E-5</c:v>
                </c:pt>
                <c:pt idx="25479">
                  <c:v>1.3666629999999999E-5</c:v>
                </c:pt>
                <c:pt idx="25480">
                  <c:v>1.3665730000000001E-5</c:v>
                </c:pt>
                <c:pt idx="25481">
                  <c:v>1.3664860000000001E-5</c:v>
                </c:pt>
                <c:pt idx="25482">
                  <c:v>1.3664010000000001E-5</c:v>
                </c:pt>
                <c:pt idx="25483">
                  <c:v>1.3663239999999999E-5</c:v>
                </c:pt>
                <c:pt idx="25484">
                  <c:v>1.366236E-5</c:v>
                </c:pt>
                <c:pt idx="25485">
                  <c:v>1.366144E-5</c:v>
                </c:pt>
                <c:pt idx="25486">
                  <c:v>1.3660599999999999E-5</c:v>
                </c:pt>
                <c:pt idx="25487">
                  <c:v>1.3659770000000001E-5</c:v>
                </c:pt>
                <c:pt idx="25488">
                  <c:v>1.3658950000000001E-5</c:v>
                </c:pt>
                <c:pt idx="25489">
                  <c:v>1.365807E-5</c:v>
                </c:pt>
                <c:pt idx="25490">
                  <c:v>1.3657280000000001E-5</c:v>
                </c:pt>
                <c:pt idx="25491">
                  <c:v>1.365633E-5</c:v>
                </c:pt>
                <c:pt idx="25492">
                  <c:v>1.3655560000000001E-5</c:v>
                </c:pt>
                <c:pt idx="25493">
                  <c:v>1.3654669999999999E-5</c:v>
                </c:pt>
                <c:pt idx="25494">
                  <c:v>1.3653890000000001E-5</c:v>
                </c:pt>
                <c:pt idx="25495">
                  <c:v>1.365301E-5</c:v>
                </c:pt>
                <c:pt idx="25496">
                  <c:v>1.3652170000000001E-5</c:v>
                </c:pt>
                <c:pt idx="25497">
                  <c:v>1.365133E-5</c:v>
                </c:pt>
                <c:pt idx="25498">
                  <c:v>1.3650499999999999E-5</c:v>
                </c:pt>
                <c:pt idx="25499">
                  <c:v>1.364967E-5</c:v>
                </c:pt>
                <c:pt idx="25500">
                  <c:v>1.364881E-5</c:v>
                </c:pt>
                <c:pt idx="25501">
                  <c:v>1.364797E-5</c:v>
                </c:pt>
                <c:pt idx="25502">
                  <c:v>1.364705E-5</c:v>
                </c:pt>
                <c:pt idx="25503">
                  <c:v>1.364616E-5</c:v>
                </c:pt>
                <c:pt idx="25504">
                  <c:v>1.3645460000000001E-5</c:v>
                </c:pt>
                <c:pt idx="25505">
                  <c:v>1.3644519999999999E-5</c:v>
                </c:pt>
                <c:pt idx="25506">
                  <c:v>1.364375E-5</c:v>
                </c:pt>
                <c:pt idx="25507">
                  <c:v>1.364278E-5</c:v>
                </c:pt>
                <c:pt idx="25508">
                  <c:v>1.364194E-5</c:v>
                </c:pt>
                <c:pt idx="25509">
                  <c:v>1.3641179999999999E-5</c:v>
                </c:pt>
                <c:pt idx="25510">
                  <c:v>1.364032E-5</c:v>
                </c:pt>
                <c:pt idx="25511">
                  <c:v>1.363952E-5</c:v>
                </c:pt>
                <c:pt idx="25512">
                  <c:v>1.363872E-5</c:v>
                </c:pt>
                <c:pt idx="25513">
                  <c:v>1.3637859999999999E-5</c:v>
                </c:pt>
                <c:pt idx="25514">
                  <c:v>1.363695E-5</c:v>
                </c:pt>
                <c:pt idx="25515">
                  <c:v>1.363613E-5</c:v>
                </c:pt>
                <c:pt idx="25516">
                  <c:v>1.363526E-5</c:v>
                </c:pt>
                <c:pt idx="25517">
                  <c:v>1.363443E-5</c:v>
                </c:pt>
                <c:pt idx="25518">
                  <c:v>1.363356E-5</c:v>
                </c:pt>
                <c:pt idx="25519">
                  <c:v>1.363266E-5</c:v>
                </c:pt>
                <c:pt idx="25520">
                  <c:v>1.363194E-5</c:v>
                </c:pt>
                <c:pt idx="25521">
                  <c:v>1.363109E-5</c:v>
                </c:pt>
                <c:pt idx="25522">
                  <c:v>1.363032E-5</c:v>
                </c:pt>
                <c:pt idx="25523">
                  <c:v>1.362928E-5</c:v>
                </c:pt>
                <c:pt idx="25524">
                  <c:v>1.3628559999999999E-5</c:v>
                </c:pt>
                <c:pt idx="25525">
                  <c:v>1.362768E-5</c:v>
                </c:pt>
                <c:pt idx="25526">
                  <c:v>1.3626910000000001E-5</c:v>
                </c:pt>
                <c:pt idx="25527">
                  <c:v>1.362598E-5</c:v>
                </c:pt>
                <c:pt idx="25528">
                  <c:v>1.362513E-5</c:v>
                </c:pt>
                <c:pt idx="25529">
                  <c:v>1.362428E-5</c:v>
                </c:pt>
                <c:pt idx="25530">
                  <c:v>1.362344E-5</c:v>
                </c:pt>
                <c:pt idx="25531">
                  <c:v>1.362264E-5</c:v>
                </c:pt>
                <c:pt idx="25532">
                  <c:v>1.362179E-5</c:v>
                </c:pt>
                <c:pt idx="25533">
                  <c:v>1.3620859999999999E-5</c:v>
                </c:pt>
                <c:pt idx="25534">
                  <c:v>1.362014E-5</c:v>
                </c:pt>
                <c:pt idx="25535">
                  <c:v>1.3619160000000001E-5</c:v>
                </c:pt>
                <c:pt idx="25536">
                  <c:v>1.361845E-5</c:v>
                </c:pt>
                <c:pt idx="25537">
                  <c:v>1.3617610000000001E-5</c:v>
                </c:pt>
                <c:pt idx="25538">
                  <c:v>1.361664E-5</c:v>
                </c:pt>
                <c:pt idx="25539">
                  <c:v>1.3615820000000001E-5</c:v>
                </c:pt>
                <c:pt idx="25540">
                  <c:v>1.361504E-5</c:v>
                </c:pt>
                <c:pt idx="25541">
                  <c:v>1.361416E-5</c:v>
                </c:pt>
                <c:pt idx="25542">
                  <c:v>1.361343E-5</c:v>
                </c:pt>
                <c:pt idx="25543">
                  <c:v>1.361254E-5</c:v>
                </c:pt>
                <c:pt idx="25544">
                  <c:v>1.361159E-5</c:v>
                </c:pt>
                <c:pt idx="25545">
                  <c:v>1.361082E-5</c:v>
                </c:pt>
                <c:pt idx="25546">
                  <c:v>1.360995E-5</c:v>
                </c:pt>
                <c:pt idx="25547">
                  <c:v>1.360918E-5</c:v>
                </c:pt>
                <c:pt idx="25548">
                  <c:v>1.3608290000000001E-5</c:v>
                </c:pt>
                <c:pt idx="25549">
                  <c:v>1.360741E-5</c:v>
                </c:pt>
                <c:pt idx="25550">
                  <c:v>1.3606570000000001E-5</c:v>
                </c:pt>
                <c:pt idx="25551">
                  <c:v>1.360578E-5</c:v>
                </c:pt>
                <c:pt idx="25552">
                  <c:v>1.3604879999999999E-5</c:v>
                </c:pt>
                <c:pt idx="25553">
                  <c:v>1.360404E-5</c:v>
                </c:pt>
                <c:pt idx="25554">
                  <c:v>1.360326E-5</c:v>
                </c:pt>
                <c:pt idx="25555">
                  <c:v>1.360235E-5</c:v>
                </c:pt>
                <c:pt idx="25556">
                  <c:v>1.3601439999999999E-5</c:v>
                </c:pt>
                <c:pt idx="25557">
                  <c:v>1.3600710000000001E-5</c:v>
                </c:pt>
                <c:pt idx="25558">
                  <c:v>1.359988E-5</c:v>
                </c:pt>
                <c:pt idx="25559">
                  <c:v>1.359901E-5</c:v>
                </c:pt>
                <c:pt idx="25560">
                  <c:v>1.359806E-5</c:v>
                </c:pt>
                <c:pt idx="25561">
                  <c:v>1.359731E-5</c:v>
                </c:pt>
                <c:pt idx="25562">
                  <c:v>1.3596520000000001E-5</c:v>
                </c:pt>
                <c:pt idx="25563">
                  <c:v>1.359573E-5</c:v>
                </c:pt>
                <c:pt idx="25564">
                  <c:v>1.359484E-5</c:v>
                </c:pt>
                <c:pt idx="25565">
                  <c:v>1.3593880000000001E-5</c:v>
                </c:pt>
                <c:pt idx="25566">
                  <c:v>1.35931E-5</c:v>
                </c:pt>
                <c:pt idx="25567">
                  <c:v>1.3592330000000001E-5</c:v>
                </c:pt>
                <c:pt idx="25568">
                  <c:v>1.3591480000000001E-5</c:v>
                </c:pt>
                <c:pt idx="25569">
                  <c:v>1.359065E-5</c:v>
                </c:pt>
                <c:pt idx="25570">
                  <c:v>1.358966E-5</c:v>
                </c:pt>
                <c:pt idx="25571">
                  <c:v>1.3588869999999999E-5</c:v>
                </c:pt>
                <c:pt idx="25572">
                  <c:v>1.358806E-5</c:v>
                </c:pt>
                <c:pt idx="25573">
                  <c:v>1.358731E-5</c:v>
                </c:pt>
                <c:pt idx="25574">
                  <c:v>1.358638E-5</c:v>
                </c:pt>
                <c:pt idx="25575">
                  <c:v>1.358554E-5</c:v>
                </c:pt>
                <c:pt idx="25576">
                  <c:v>1.358472E-5</c:v>
                </c:pt>
                <c:pt idx="25577">
                  <c:v>1.358379E-5</c:v>
                </c:pt>
                <c:pt idx="25578">
                  <c:v>1.358299E-5</c:v>
                </c:pt>
                <c:pt idx="25579">
                  <c:v>1.3582139999999999E-5</c:v>
                </c:pt>
                <c:pt idx="25580">
                  <c:v>1.3581339999999999E-5</c:v>
                </c:pt>
                <c:pt idx="25581">
                  <c:v>1.3580589999999999E-5</c:v>
                </c:pt>
                <c:pt idx="25582">
                  <c:v>1.357975E-5</c:v>
                </c:pt>
                <c:pt idx="25583">
                  <c:v>1.3578799999999999E-5</c:v>
                </c:pt>
                <c:pt idx="25584">
                  <c:v>1.3578020000000001E-5</c:v>
                </c:pt>
                <c:pt idx="25585">
                  <c:v>1.357718E-5</c:v>
                </c:pt>
                <c:pt idx="25586">
                  <c:v>1.3576519999999999E-5</c:v>
                </c:pt>
                <c:pt idx="25587">
                  <c:v>1.3575479999999999E-5</c:v>
                </c:pt>
                <c:pt idx="25588">
                  <c:v>1.357472E-5</c:v>
                </c:pt>
                <c:pt idx="25589">
                  <c:v>1.357377E-5</c:v>
                </c:pt>
                <c:pt idx="25590">
                  <c:v>1.3573E-5</c:v>
                </c:pt>
                <c:pt idx="25591">
                  <c:v>1.357202E-5</c:v>
                </c:pt>
                <c:pt idx="25592">
                  <c:v>1.357133E-5</c:v>
                </c:pt>
                <c:pt idx="25593">
                  <c:v>1.3570440000000001E-5</c:v>
                </c:pt>
                <c:pt idx="25594">
                  <c:v>1.3569569999999999E-5</c:v>
                </c:pt>
                <c:pt idx="25595">
                  <c:v>1.356876E-5</c:v>
                </c:pt>
                <c:pt idx="25596">
                  <c:v>1.356791E-5</c:v>
                </c:pt>
                <c:pt idx="25597">
                  <c:v>1.35669E-5</c:v>
                </c:pt>
                <c:pt idx="25598">
                  <c:v>1.3566200000000001E-5</c:v>
                </c:pt>
                <c:pt idx="25599">
                  <c:v>1.3565330000000001E-5</c:v>
                </c:pt>
                <c:pt idx="25600">
                  <c:v>1.3564430000000001E-5</c:v>
                </c:pt>
                <c:pt idx="25601">
                  <c:v>1.35636E-5</c:v>
                </c:pt>
                <c:pt idx="25602">
                  <c:v>1.356283E-5</c:v>
                </c:pt>
                <c:pt idx="25603">
                  <c:v>1.356207E-5</c:v>
                </c:pt>
                <c:pt idx="25604">
                  <c:v>1.3561189999999999E-5</c:v>
                </c:pt>
                <c:pt idx="25605">
                  <c:v>1.356024E-5</c:v>
                </c:pt>
                <c:pt idx="25606">
                  <c:v>1.3559490000000001E-5</c:v>
                </c:pt>
                <c:pt idx="25607">
                  <c:v>1.355875E-5</c:v>
                </c:pt>
                <c:pt idx="25608">
                  <c:v>1.355795E-5</c:v>
                </c:pt>
                <c:pt idx="25609">
                  <c:v>1.355711E-5</c:v>
                </c:pt>
                <c:pt idx="25610">
                  <c:v>1.3556249999999999E-5</c:v>
                </c:pt>
                <c:pt idx="25611">
                  <c:v>1.3555470000000001E-5</c:v>
                </c:pt>
                <c:pt idx="25612">
                  <c:v>1.3554600000000001E-5</c:v>
                </c:pt>
                <c:pt idx="25613">
                  <c:v>1.355372E-5</c:v>
                </c:pt>
                <c:pt idx="25614">
                  <c:v>1.35529E-5</c:v>
                </c:pt>
                <c:pt idx="25615">
                  <c:v>1.355202E-5</c:v>
                </c:pt>
                <c:pt idx="25616">
                  <c:v>1.3551160000000001E-5</c:v>
                </c:pt>
                <c:pt idx="25617">
                  <c:v>1.355043E-5</c:v>
                </c:pt>
                <c:pt idx="25618">
                  <c:v>1.354948E-5</c:v>
                </c:pt>
                <c:pt idx="25619">
                  <c:v>1.354864E-5</c:v>
                </c:pt>
                <c:pt idx="25620">
                  <c:v>1.354788E-5</c:v>
                </c:pt>
                <c:pt idx="25621">
                  <c:v>1.3546950000000001E-5</c:v>
                </c:pt>
                <c:pt idx="25622">
                  <c:v>1.354609E-5</c:v>
                </c:pt>
                <c:pt idx="25623">
                  <c:v>1.354525E-5</c:v>
                </c:pt>
                <c:pt idx="25624">
                  <c:v>1.354437E-5</c:v>
                </c:pt>
                <c:pt idx="25625">
                  <c:v>1.354359E-5</c:v>
                </c:pt>
                <c:pt idx="25626">
                  <c:v>1.354275E-5</c:v>
                </c:pt>
                <c:pt idx="25627">
                  <c:v>1.354195E-5</c:v>
                </c:pt>
                <c:pt idx="25628">
                  <c:v>1.354117E-5</c:v>
                </c:pt>
                <c:pt idx="25629">
                  <c:v>1.354035E-5</c:v>
                </c:pt>
                <c:pt idx="25630">
                  <c:v>1.353946E-5</c:v>
                </c:pt>
                <c:pt idx="25631">
                  <c:v>1.3538640000000001E-5</c:v>
                </c:pt>
                <c:pt idx="25632">
                  <c:v>1.3537679999999999E-5</c:v>
                </c:pt>
                <c:pt idx="25633">
                  <c:v>1.353691E-5</c:v>
                </c:pt>
                <c:pt idx="25634">
                  <c:v>1.353606E-5</c:v>
                </c:pt>
                <c:pt idx="25635">
                  <c:v>1.353522E-5</c:v>
                </c:pt>
                <c:pt idx="25636">
                  <c:v>1.353446E-5</c:v>
                </c:pt>
                <c:pt idx="25637">
                  <c:v>1.3533510000000001E-5</c:v>
                </c:pt>
                <c:pt idx="25638">
                  <c:v>1.3532739999999999E-5</c:v>
                </c:pt>
                <c:pt idx="25639">
                  <c:v>1.353176E-5</c:v>
                </c:pt>
                <c:pt idx="25640">
                  <c:v>1.353103E-5</c:v>
                </c:pt>
                <c:pt idx="25641">
                  <c:v>1.353023E-5</c:v>
                </c:pt>
                <c:pt idx="25642">
                  <c:v>1.352938E-5</c:v>
                </c:pt>
                <c:pt idx="25643">
                  <c:v>1.352866E-5</c:v>
                </c:pt>
                <c:pt idx="25644">
                  <c:v>1.352774E-5</c:v>
                </c:pt>
                <c:pt idx="25645">
                  <c:v>1.3526949999999999E-5</c:v>
                </c:pt>
                <c:pt idx="25646">
                  <c:v>1.352602E-5</c:v>
                </c:pt>
                <c:pt idx="25647">
                  <c:v>1.3525180000000001E-5</c:v>
                </c:pt>
                <c:pt idx="25648">
                  <c:v>1.35243E-5</c:v>
                </c:pt>
                <c:pt idx="25649">
                  <c:v>1.352349E-5</c:v>
                </c:pt>
                <c:pt idx="25650">
                  <c:v>1.3522689999999999E-5</c:v>
                </c:pt>
                <c:pt idx="25651">
                  <c:v>1.352192E-5</c:v>
                </c:pt>
                <c:pt idx="25652">
                  <c:v>1.352112E-5</c:v>
                </c:pt>
                <c:pt idx="25653">
                  <c:v>1.3520310000000001E-5</c:v>
                </c:pt>
                <c:pt idx="25654">
                  <c:v>1.351948E-5</c:v>
                </c:pt>
                <c:pt idx="25655">
                  <c:v>1.351863E-5</c:v>
                </c:pt>
                <c:pt idx="25656">
                  <c:v>1.351774E-5</c:v>
                </c:pt>
                <c:pt idx="25657">
                  <c:v>1.351688E-5</c:v>
                </c:pt>
                <c:pt idx="25658">
                  <c:v>1.3516120000000001E-5</c:v>
                </c:pt>
                <c:pt idx="25659">
                  <c:v>1.3515320000000001E-5</c:v>
                </c:pt>
                <c:pt idx="25660">
                  <c:v>1.3514400000000001E-5</c:v>
                </c:pt>
                <c:pt idx="25661">
                  <c:v>1.351361E-5</c:v>
                </c:pt>
                <c:pt idx="25662">
                  <c:v>1.3512809999999999E-5</c:v>
                </c:pt>
                <c:pt idx="25663">
                  <c:v>1.3512050000000001E-5</c:v>
                </c:pt>
                <c:pt idx="25664">
                  <c:v>1.3511110000000001E-5</c:v>
                </c:pt>
                <c:pt idx="25665">
                  <c:v>1.351025E-5</c:v>
                </c:pt>
                <c:pt idx="25666">
                  <c:v>1.350962E-5</c:v>
                </c:pt>
                <c:pt idx="25667">
                  <c:v>1.3508660000000001E-5</c:v>
                </c:pt>
                <c:pt idx="25668">
                  <c:v>1.3507790000000001E-5</c:v>
                </c:pt>
                <c:pt idx="25669">
                  <c:v>1.350693E-5</c:v>
                </c:pt>
                <c:pt idx="25670">
                  <c:v>1.3506099999999999E-5</c:v>
                </c:pt>
                <c:pt idx="25671">
                  <c:v>1.350533E-5</c:v>
                </c:pt>
                <c:pt idx="25672">
                  <c:v>1.350456E-5</c:v>
                </c:pt>
                <c:pt idx="25673">
                  <c:v>1.3503600000000001E-5</c:v>
                </c:pt>
                <c:pt idx="25674">
                  <c:v>1.350275E-5</c:v>
                </c:pt>
                <c:pt idx="25675">
                  <c:v>1.3501930000000001E-5</c:v>
                </c:pt>
                <c:pt idx="25676">
                  <c:v>1.3501109999999999E-5</c:v>
                </c:pt>
                <c:pt idx="25677">
                  <c:v>1.3500409999999999E-5</c:v>
                </c:pt>
                <c:pt idx="25678">
                  <c:v>1.349947E-5</c:v>
                </c:pt>
                <c:pt idx="25679">
                  <c:v>1.349873E-5</c:v>
                </c:pt>
                <c:pt idx="25680">
                  <c:v>1.3497790000000001E-5</c:v>
                </c:pt>
                <c:pt idx="25681">
                  <c:v>1.349686E-5</c:v>
                </c:pt>
                <c:pt idx="25682">
                  <c:v>1.349601E-5</c:v>
                </c:pt>
                <c:pt idx="25683">
                  <c:v>1.3495249999999999E-5</c:v>
                </c:pt>
                <c:pt idx="25684">
                  <c:v>1.3494520000000001E-5</c:v>
                </c:pt>
                <c:pt idx="25685">
                  <c:v>1.349371E-5</c:v>
                </c:pt>
                <c:pt idx="25686">
                  <c:v>1.349277E-5</c:v>
                </c:pt>
                <c:pt idx="25687">
                  <c:v>1.349204E-5</c:v>
                </c:pt>
                <c:pt idx="25688">
                  <c:v>1.3491039999999999E-5</c:v>
                </c:pt>
                <c:pt idx="25689">
                  <c:v>1.3490359999999999E-5</c:v>
                </c:pt>
                <c:pt idx="25690">
                  <c:v>1.348959E-5</c:v>
                </c:pt>
                <c:pt idx="25691">
                  <c:v>1.3488660000000001E-5</c:v>
                </c:pt>
                <c:pt idx="25692">
                  <c:v>1.348778E-5</c:v>
                </c:pt>
                <c:pt idx="25693">
                  <c:v>1.3487E-5</c:v>
                </c:pt>
                <c:pt idx="25694">
                  <c:v>1.3486090000000001E-5</c:v>
                </c:pt>
                <c:pt idx="25695">
                  <c:v>1.348526E-5</c:v>
                </c:pt>
                <c:pt idx="25696">
                  <c:v>1.3484420000000001E-5</c:v>
                </c:pt>
                <c:pt idx="25697">
                  <c:v>1.348354E-5</c:v>
                </c:pt>
                <c:pt idx="25698">
                  <c:v>1.3482829999999999E-5</c:v>
                </c:pt>
                <c:pt idx="25699">
                  <c:v>1.348202E-5</c:v>
                </c:pt>
                <c:pt idx="25700">
                  <c:v>1.348114E-5</c:v>
                </c:pt>
                <c:pt idx="25701">
                  <c:v>1.34803E-5</c:v>
                </c:pt>
                <c:pt idx="25702">
                  <c:v>1.347949E-5</c:v>
                </c:pt>
                <c:pt idx="25703">
                  <c:v>1.3478680000000001E-5</c:v>
                </c:pt>
                <c:pt idx="25704">
                  <c:v>1.347799E-5</c:v>
                </c:pt>
                <c:pt idx="25705">
                  <c:v>1.347707E-5</c:v>
                </c:pt>
                <c:pt idx="25706">
                  <c:v>1.347622E-5</c:v>
                </c:pt>
                <c:pt idx="25707">
                  <c:v>1.3475369999999999E-5</c:v>
                </c:pt>
                <c:pt idx="25708">
                  <c:v>1.347456E-5</c:v>
                </c:pt>
                <c:pt idx="25709">
                  <c:v>1.347383E-5</c:v>
                </c:pt>
                <c:pt idx="25710">
                  <c:v>1.347291E-5</c:v>
                </c:pt>
                <c:pt idx="25711">
                  <c:v>1.347206E-5</c:v>
                </c:pt>
                <c:pt idx="25712">
                  <c:v>1.347129E-5</c:v>
                </c:pt>
                <c:pt idx="25713">
                  <c:v>1.3470379999999999E-5</c:v>
                </c:pt>
                <c:pt idx="25714">
                  <c:v>1.346976E-5</c:v>
                </c:pt>
                <c:pt idx="25715">
                  <c:v>1.3468829999999999E-5</c:v>
                </c:pt>
                <c:pt idx="25716">
                  <c:v>1.3468E-5</c:v>
                </c:pt>
                <c:pt idx="25717">
                  <c:v>1.346717E-5</c:v>
                </c:pt>
                <c:pt idx="25718">
                  <c:v>1.3466409999999999E-5</c:v>
                </c:pt>
                <c:pt idx="25719">
                  <c:v>1.346555E-5</c:v>
                </c:pt>
                <c:pt idx="25720">
                  <c:v>1.346465E-5</c:v>
                </c:pt>
                <c:pt idx="25721">
                  <c:v>1.346393E-5</c:v>
                </c:pt>
                <c:pt idx="25722">
                  <c:v>1.3462990000000001E-5</c:v>
                </c:pt>
                <c:pt idx="25723">
                  <c:v>1.346218E-5</c:v>
                </c:pt>
                <c:pt idx="25724">
                  <c:v>1.346143E-5</c:v>
                </c:pt>
                <c:pt idx="25725">
                  <c:v>1.346054E-5</c:v>
                </c:pt>
                <c:pt idx="25726">
                  <c:v>1.345971E-5</c:v>
                </c:pt>
                <c:pt idx="25727">
                  <c:v>1.3458899999999999E-5</c:v>
                </c:pt>
                <c:pt idx="25728">
                  <c:v>1.3458079999999999E-5</c:v>
                </c:pt>
                <c:pt idx="25729">
                  <c:v>1.345739E-5</c:v>
                </c:pt>
                <c:pt idx="25730">
                  <c:v>1.345649E-5</c:v>
                </c:pt>
                <c:pt idx="25731">
                  <c:v>1.345566E-5</c:v>
                </c:pt>
                <c:pt idx="25732">
                  <c:v>1.3454780000000001E-5</c:v>
                </c:pt>
                <c:pt idx="25733">
                  <c:v>1.345395E-5</c:v>
                </c:pt>
                <c:pt idx="25734">
                  <c:v>1.345317E-5</c:v>
                </c:pt>
                <c:pt idx="25735">
                  <c:v>1.345235E-5</c:v>
                </c:pt>
                <c:pt idx="25736">
                  <c:v>1.345148E-5</c:v>
                </c:pt>
                <c:pt idx="25737">
                  <c:v>1.345078E-5</c:v>
                </c:pt>
                <c:pt idx="25738">
                  <c:v>1.344995E-5</c:v>
                </c:pt>
                <c:pt idx="25739">
                  <c:v>1.34491E-5</c:v>
                </c:pt>
                <c:pt idx="25740">
                  <c:v>1.3448220000000001E-5</c:v>
                </c:pt>
                <c:pt idx="25741">
                  <c:v>1.344746E-5</c:v>
                </c:pt>
                <c:pt idx="25742">
                  <c:v>1.3446649999999999E-5</c:v>
                </c:pt>
                <c:pt idx="25743">
                  <c:v>1.344584E-5</c:v>
                </c:pt>
                <c:pt idx="25744">
                  <c:v>1.3445020000000001E-5</c:v>
                </c:pt>
                <c:pt idx="25745">
                  <c:v>1.3444059999999999E-5</c:v>
                </c:pt>
                <c:pt idx="25746">
                  <c:v>1.344342E-5</c:v>
                </c:pt>
                <c:pt idx="25747">
                  <c:v>1.344257E-5</c:v>
                </c:pt>
                <c:pt idx="25748">
                  <c:v>1.3441680000000001E-5</c:v>
                </c:pt>
                <c:pt idx="25749">
                  <c:v>1.3440880000000001E-5</c:v>
                </c:pt>
                <c:pt idx="25750">
                  <c:v>1.3440039999999999E-5</c:v>
                </c:pt>
                <c:pt idx="25751">
                  <c:v>1.343932E-5</c:v>
                </c:pt>
                <c:pt idx="25752">
                  <c:v>1.343842E-5</c:v>
                </c:pt>
                <c:pt idx="25753">
                  <c:v>1.3437519999999999E-5</c:v>
                </c:pt>
                <c:pt idx="25754">
                  <c:v>1.3436810000000001E-5</c:v>
                </c:pt>
                <c:pt idx="25755">
                  <c:v>1.34359E-5</c:v>
                </c:pt>
                <c:pt idx="25756">
                  <c:v>1.343515E-5</c:v>
                </c:pt>
                <c:pt idx="25757">
                  <c:v>1.3434299999999999E-5</c:v>
                </c:pt>
                <c:pt idx="25758">
                  <c:v>1.3433520000000001E-5</c:v>
                </c:pt>
                <c:pt idx="25759">
                  <c:v>1.343274E-5</c:v>
                </c:pt>
                <c:pt idx="25760">
                  <c:v>1.3431800000000001E-5</c:v>
                </c:pt>
                <c:pt idx="25761">
                  <c:v>1.3431099999999999E-5</c:v>
                </c:pt>
                <c:pt idx="25762">
                  <c:v>1.343024E-5</c:v>
                </c:pt>
                <c:pt idx="25763">
                  <c:v>1.342932E-5</c:v>
                </c:pt>
                <c:pt idx="25764">
                  <c:v>1.342857E-5</c:v>
                </c:pt>
                <c:pt idx="25765">
                  <c:v>1.3427639999999999E-5</c:v>
                </c:pt>
                <c:pt idx="25766">
                  <c:v>1.342692E-5</c:v>
                </c:pt>
                <c:pt idx="25767">
                  <c:v>1.342607E-5</c:v>
                </c:pt>
                <c:pt idx="25768">
                  <c:v>1.3425260000000001E-5</c:v>
                </c:pt>
                <c:pt idx="25769">
                  <c:v>1.3424369999999999E-5</c:v>
                </c:pt>
                <c:pt idx="25770">
                  <c:v>1.342363E-5</c:v>
                </c:pt>
                <c:pt idx="25771">
                  <c:v>1.342292E-5</c:v>
                </c:pt>
                <c:pt idx="25772">
                  <c:v>1.3422019999999999E-5</c:v>
                </c:pt>
                <c:pt idx="25773">
                  <c:v>1.342114E-5</c:v>
                </c:pt>
                <c:pt idx="25774">
                  <c:v>1.342029E-5</c:v>
                </c:pt>
                <c:pt idx="25775">
                  <c:v>1.3419520000000001E-5</c:v>
                </c:pt>
                <c:pt idx="25776">
                  <c:v>1.341866E-5</c:v>
                </c:pt>
                <c:pt idx="25777">
                  <c:v>1.3417850000000001E-5</c:v>
                </c:pt>
                <c:pt idx="25778">
                  <c:v>1.341711E-5</c:v>
                </c:pt>
                <c:pt idx="25779">
                  <c:v>1.341627E-5</c:v>
                </c:pt>
                <c:pt idx="25780">
                  <c:v>1.341539E-5</c:v>
                </c:pt>
                <c:pt idx="25781">
                  <c:v>1.3414580000000001E-5</c:v>
                </c:pt>
                <c:pt idx="25782">
                  <c:v>1.3413689999999999E-5</c:v>
                </c:pt>
                <c:pt idx="25783">
                  <c:v>1.3412889999999999E-5</c:v>
                </c:pt>
                <c:pt idx="25784">
                  <c:v>1.3412139999999999E-5</c:v>
                </c:pt>
                <c:pt idx="25785">
                  <c:v>1.3411290000000001E-5</c:v>
                </c:pt>
                <c:pt idx="25786">
                  <c:v>1.341045E-5</c:v>
                </c:pt>
                <c:pt idx="25787">
                  <c:v>1.340959E-5</c:v>
                </c:pt>
                <c:pt idx="25788">
                  <c:v>1.340886E-5</c:v>
                </c:pt>
                <c:pt idx="25789">
                  <c:v>1.340794E-5</c:v>
                </c:pt>
                <c:pt idx="25790">
                  <c:v>1.3407100000000001E-5</c:v>
                </c:pt>
                <c:pt idx="25791">
                  <c:v>1.340631E-5</c:v>
                </c:pt>
                <c:pt idx="25792">
                  <c:v>1.3405529999999999E-5</c:v>
                </c:pt>
                <c:pt idx="25793">
                  <c:v>1.340479E-5</c:v>
                </c:pt>
                <c:pt idx="25794">
                  <c:v>1.340384E-5</c:v>
                </c:pt>
                <c:pt idx="25795">
                  <c:v>1.3403E-5</c:v>
                </c:pt>
                <c:pt idx="25796">
                  <c:v>1.34022E-5</c:v>
                </c:pt>
                <c:pt idx="25797">
                  <c:v>1.340138E-5</c:v>
                </c:pt>
                <c:pt idx="25798">
                  <c:v>1.340065E-5</c:v>
                </c:pt>
                <c:pt idx="25799">
                  <c:v>1.3399789999999999E-5</c:v>
                </c:pt>
                <c:pt idx="25800">
                  <c:v>1.3398869999999999E-5</c:v>
                </c:pt>
                <c:pt idx="25801">
                  <c:v>1.339799E-5</c:v>
                </c:pt>
                <c:pt idx="25802">
                  <c:v>1.339736E-5</c:v>
                </c:pt>
                <c:pt idx="25803">
                  <c:v>1.339639E-5</c:v>
                </c:pt>
                <c:pt idx="25804">
                  <c:v>1.3395620000000001E-5</c:v>
                </c:pt>
                <c:pt idx="25805">
                  <c:v>1.3394820000000001E-5</c:v>
                </c:pt>
                <c:pt idx="25806">
                  <c:v>1.3393979999999999E-5</c:v>
                </c:pt>
                <c:pt idx="25807">
                  <c:v>1.3393200000000001E-5</c:v>
                </c:pt>
                <c:pt idx="25808">
                  <c:v>1.3392400000000001E-5</c:v>
                </c:pt>
                <c:pt idx="25809">
                  <c:v>1.339154E-5</c:v>
                </c:pt>
                <c:pt idx="25810">
                  <c:v>1.3390709999999999E-5</c:v>
                </c:pt>
                <c:pt idx="25811">
                  <c:v>1.338992E-5</c:v>
                </c:pt>
                <c:pt idx="25812">
                  <c:v>1.338915E-5</c:v>
                </c:pt>
                <c:pt idx="25813">
                  <c:v>1.338832E-5</c:v>
                </c:pt>
                <c:pt idx="25814">
                  <c:v>1.3387460000000001E-5</c:v>
                </c:pt>
                <c:pt idx="25815">
                  <c:v>1.338667E-5</c:v>
                </c:pt>
                <c:pt idx="25816">
                  <c:v>1.3385810000000001E-5</c:v>
                </c:pt>
                <c:pt idx="25817">
                  <c:v>1.3384990000000001E-5</c:v>
                </c:pt>
                <c:pt idx="25818">
                  <c:v>1.338416E-5</c:v>
                </c:pt>
                <c:pt idx="25819">
                  <c:v>1.338335E-5</c:v>
                </c:pt>
                <c:pt idx="25820">
                  <c:v>1.338258E-5</c:v>
                </c:pt>
                <c:pt idx="25821">
                  <c:v>1.338176E-5</c:v>
                </c:pt>
                <c:pt idx="25822">
                  <c:v>1.3380779999999999E-5</c:v>
                </c:pt>
                <c:pt idx="25823">
                  <c:v>1.3380029999999999E-5</c:v>
                </c:pt>
                <c:pt idx="25824">
                  <c:v>1.3379229999999999E-5</c:v>
                </c:pt>
                <c:pt idx="25825">
                  <c:v>1.337846E-5</c:v>
                </c:pt>
                <c:pt idx="25826">
                  <c:v>1.337769E-5</c:v>
                </c:pt>
                <c:pt idx="25827">
                  <c:v>1.3376709999999999E-5</c:v>
                </c:pt>
                <c:pt idx="25828">
                  <c:v>1.3376030000000001E-5</c:v>
                </c:pt>
                <c:pt idx="25829">
                  <c:v>1.3375259999999999E-5</c:v>
                </c:pt>
                <c:pt idx="25830">
                  <c:v>1.33744E-5</c:v>
                </c:pt>
                <c:pt idx="25831">
                  <c:v>1.337353E-5</c:v>
                </c:pt>
                <c:pt idx="25832">
                  <c:v>1.3372619999999999E-5</c:v>
                </c:pt>
                <c:pt idx="25833">
                  <c:v>1.337183E-5</c:v>
                </c:pt>
                <c:pt idx="25834">
                  <c:v>1.337105E-5</c:v>
                </c:pt>
                <c:pt idx="25835">
                  <c:v>1.33703E-5</c:v>
                </c:pt>
                <c:pt idx="25836">
                  <c:v>1.336941E-5</c:v>
                </c:pt>
                <c:pt idx="25837">
                  <c:v>1.3368570000000001E-5</c:v>
                </c:pt>
                <c:pt idx="25838">
                  <c:v>1.3367729999999999E-5</c:v>
                </c:pt>
                <c:pt idx="25839">
                  <c:v>1.336692E-5</c:v>
                </c:pt>
                <c:pt idx="25840">
                  <c:v>1.336609E-5</c:v>
                </c:pt>
                <c:pt idx="25841">
                  <c:v>1.3365379999999999E-5</c:v>
                </c:pt>
                <c:pt idx="25842">
                  <c:v>1.336456E-5</c:v>
                </c:pt>
                <c:pt idx="25843">
                  <c:v>1.336377E-5</c:v>
                </c:pt>
                <c:pt idx="25844">
                  <c:v>1.336289E-5</c:v>
                </c:pt>
                <c:pt idx="25845">
                  <c:v>1.3362080000000001E-5</c:v>
                </c:pt>
                <c:pt idx="25846">
                  <c:v>1.336118E-5</c:v>
                </c:pt>
                <c:pt idx="25847">
                  <c:v>1.336049E-5</c:v>
                </c:pt>
                <c:pt idx="25848">
                  <c:v>1.335972E-5</c:v>
                </c:pt>
                <c:pt idx="25849">
                  <c:v>1.335871E-5</c:v>
                </c:pt>
                <c:pt idx="25850">
                  <c:v>1.3357969999999999E-5</c:v>
                </c:pt>
                <c:pt idx="25851">
                  <c:v>1.335716E-5</c:v>
                </c:pt>
                <c:pt idx="25852">
                  <c:v>1.335628E-5</c:v>
                </c:pt>
                <c:pt idx="25853">
                  <c:v>1.335563E-5</c:v>
                </c:pt>
                <c:pt idx="25854">
                  <c:v>1.335481E-5</c:v>
                </c:pt>
                <c:pt idx="25855">
                  <c:v>1.3353920000000001E-5</c:v>
                </c:pt>
                <c:pt idx="25856">
                  <c:v>1.3353120000000001E-5</c:v>
                </c:pt>
                <c:pt idx="25857">
                  <c:v>1.3352370000000001E-5</c:v>
                </c:pt>
                <c:pt idx="25858">
                  <c:v>1.3351400000000001E-5</c:v>
                </c:pt>
                <c:pt idx="25859">
                  <c:v>1.335069E-5</c:v>
                </c:pt>
                <c:pt idx="25860">
                  <c:v>1.3349829999999999E-5</c:v>
                </c:pt>
                <c:pt idx="25861">
                  <c:v>1.334902E-5</c:v>
                </c:pt>
                <c:pt idx="25862">
                  <c:v>1.3348209999999999E-5</c:v>
                </c:pt>
                <c:pt idx="25863">
                  <c:v>1.334749E-5</c:v>
                </c:pt>
                <c:pt idx="25864">
                  <c:v>1.3346729999999999E-5</c:v>
                </c:pt>
                <c:pt idx="25865">
                  <c:v>1.3345809999999999E-5</c:v>
                </c:pt>
                <c:pt idx="25866">
                  <c:v>1.3345030000000001E-5</c:v>
                </c:pt>
                <c:pt idx="25867">
                  <c:v>1.334417E-5</c:v>
                </c:pt>
                <c:pt idx="25868">
                  <c:v>1.334342E-5</c:v>
                </c:pt>
                <c:pt idx="25869">
                  <c:v>1.334267E-5</c:v>
                </c:pt>
                <c:pt idx="25870">
                  <c:v>1.3341719999999999E-5</c:v>
                </c:pt>
                <c:pt idx="25871">
                  <c:v>1.3340940000000001E-5</c:v>
                </c:pt>
                <c:pt idx="25872">
                  <c:v>1.3340119999999999E-5</c:v>
                </c:pt>
                <c:pt idx="25873">
                  <c:v>1.3339340000000001E-5</c:v>
                </c:pt>
                <c:pt idx="25874">
                  <c:v>1.3338569999999999E-5</c:v>
                </c:pt>
                <c:pt idx="25875">
                  <c:v>1.333766E-5</c:v>
                </c:pt>
                <c:pt idx="25876">
                  <c:v>1.333686E-5</c:v>
                </c:pt>
                <c:pt idx="25877">
                  <c:v>1.333608E-5</c:v>
                </c:pt>
                <c:pt idx="25878">
                  <c:v>1.3335250000000001E-5</c:v>
                </c:pt>
                <c:pt idx="25879">
                  <c:v>1.3334500000000001E-5</c:v>
                </c:pt>
                <c:pt idx="25880">
                  <c:v>1.3333600000000001E-5</c:v>
                </c:pt>
                <c:pt idx="25881">
                  <c:v>1.333279E-5</c:v>
                </c:pt>
                <c:pt idx="25882">
                  <c:v>1.3331959999999999E-5</c:v>
                </c:pt>
                <c:pt idx="25883">
                  <c:v>1.3331159999999999E-5</c:v>
                </c:pt>
                <c:pt idx="25884">
                  <c:v>1.333033E-5</c:v>
                </c:pt>
                <c:pt idx="25885">
                  <c:v>1.33295E-5</c:v>
                </c:pt>
                <c:pt idx="25886">
                  <c:v>1.33287E-5</c:v>
                </c:pt>
                <c:pt idx="25887">
                  <c:v>1.3327889999999999E-5</c:v>
                </c:pt>
                <c:pt idx="25888">
                  <c:v>1.3327069999999999E-5</c:v>
                </c:pt>
                <c:pt idx="25889">
                  <c:v>1.33262E-5</c:v>
                </c:pt>
                <c:pt idx="25890">
                  <c:v>1.3325349999999999E-5</c:v>
                </c:pt>
                <c:pt idx="25891">
                  <c:v>1.332458E-5</c:v>
                </c:pt>
                <c:pt idx="25892">
                  <c:v>1.332386E-5</c:v>
                </c:pt>
                <c:pt idx="25893">
                  <c:v>1.332294E-5</c:v>
                </c:pt>
                <c:pt idx="25894">
                  <c:v>1.332212E-5</c:v>
                </c:pt>
                <c:pt idx="25895">
                  <c:v>1.3321399999999999E-5</c:v>
                </c:pt>
                <c:pt idx="25896">
                  <c:v>1.3320529999999999E-5</c:v>
                </c:pt>
                <c:pt idx="25897">
                  <c:v>1.331974E-5</c:v>
                </c:pt>
                <c:pt idx="25898">
                  <c:v>1.33188E-5</c:v>
                </c:pt>
                <c:pt idx="25899">
                  <c:v>1.331809E-5</c:v>
                </c:pt>
                <c:pt idx="25900">
                  <c:v>1.331729E-5</c:v>
                </c:pt>
                <c:pt idx="25901">
                  <c:v>1.3316509999999999E-5</c:v>
                </c:pt>
                <c:pt idx="25902">
                  <c:v>1.331562E-5</c:v>
                </c:pt>
                <c:pt idx="25903">
                  <c:v>1.331471E-5</c:v>
                </c:pt>
                <c:pt idx="25904">
                  <c:v>1.3314089999999999E-5</c:v>
                </c:pt>
                <c:pt idx="25905">
                  <c:v>1.3313169999999999E-5</c:v>
                </c:pt>
                <c:pt idx="25906">
                  <c:v>1.3312390000000001E-5</c:v>
                </c:pt>
                <c:pt idx="25907">
                  <c:v>1.33116E-5</c:v>
                </c:pt>
                <c:pt idx="25908">
                  <c:v>1.331081E-5</c:v>
                </c:pt>
                <c:pt idx="25909">
                  <c:v>1.331006E-5</c:v>
                </c:pt>
                <c:pt idx="25910">
                  <c:v>1.330926E-5</c:v>
                </c:pt>
                <c:pt idx="25911">
                  <c:v>1.330845E-5</c:v>
                </c:pt>
                <c:pt idx="25912">
                  <c:v>1.330758E-5</c:v>
                </c:pt>
                <c:pt idx="25913">
                  <c:v>1.3306799999999999E-5</c:v>
                </c:pt>
                <c:pt idx="25914">
                  <c:v>1.3306020000000001E-5</c:v>
                </c:pt>
                <c:pt idx="25915">
                  <c:v>1.3305199999999999E-5</c:v>
                </c:pt>
                <c:pt idx="25916">
                  <c:v>1.3304350000000001E-5</c:v>
                </c:pt>
                <c:pt idx="25917">
                  <c:v>1.3303479999999999E-5</c:v>
                </c:pt>
                <c:pt idx="25918">
                  <c:v>1.330269E-5</c:v>
                </c:pt>
                <c:pt idx="25919">
                  <c:v>1.330192E-5</c:v>
                </c:pt>
                <c:pt idx="25920">
                  <c:v>1.330114E-5</c:v>
                </c:pt>
                <c:pt idx="25921">
                  <c:v>1.33002E-5</c:v>
                </c:pt>
                <c:pt idx="25922">
                  <c:v>1.329957E-5</c:v>
                </c:pt>
                <c:pt idx="25923">
                  <c:v>1.329875E-5</c:v>
                </c:pt>
                <c:pt idx="25924">
                  <c:v>1.3297839999999999E-5</c:v>
                </c:pt>
                <c:pt idx="25925">
                  <c:v>1.3296940000000001E-5</c:v>
                </c:pt>
                <c:pt idx="25926">
                  <c:v>1.329625E-5</c:v>
                </c:pt>
                <c:pt idx="25927">
                  <c:v>1.329543E-5</c:v>
                </c:pt>
                <c:pt idx="25928">
                  <c:v>1.329461E-5</c:v>
                </c:pt>
                <c:pt idx="25929">
                  <c:v>1.3293790000000001E-5</c:v>
                </c:pt>
                <c:pt idx="25930">
                  <c:v>1.329296E-5</c:v>
                </c:pt>
                <c:pt idx="25931">
                  <c:v>1.3292170000000001E-5</c:v>
                </c:pt>
                <c:pt idx="25932">
                  <c:v>1.329124E-5</c:v>
                </c:pt>
                <c:pt idx="25933">
                  <c:v>1.329061E-5</c:v>
                </c:pt>
                <c:pt idx="25934">
                  <c:v>1.3289699999999999E-5</c:v>
                </c:pt>
                <c:pt idx="25935">
                  <c:v>1.3288900000000001E-5</c:v>
                </c:pt>
                <c:pt idx="25936">
                  <c:v>1.328809E-5</c:v>
                </c:pt>
                <c:pt idx="25937">
                  <c:v>1.3287229999999999E-5</c:v>
                </c:pt>
                <c:pt idx="25938">
                  <c:v>1.3286479999999999E-5</c:v>
                </c:pt>
                <c:pt idx="25939">
                  <c:v>1.328565E-5</c:v>
                </c:pt>
                <c:pt idx="25940">
                  <c:v>1.328479E-5</c:v>
                </c:pt>
                <c:pt idx="25941">
                  <c:v>1.3284030000000001E-5</c:v>
                </c:pt>
                <c:pt idx="25942">
                  <c:v>1.3283230000000001E-5</c:v>
                </c:pt>
                <c:pt idx="25943">
                  <c:v>1.32969E-5</c:v>
                </c:pt>
                <c:pt idx="25944">
                  <c:v>1.3311E-5</c:v>
                </c:pt>
                <c:pt idx="25945">
                  <c:v>1.330998E-5</c:v>
                </c:pt>
                <c:pt idx="25946">
                  <c:v>1.330896E-5</c:v>
                </c:pt>
                <c:pt idx="25947">
                  <c:v>1.330816E-5</c:v>
                </c:pt>
                <c:pt idx="25948">
                  <c:v>1.33071E-5</c:v>
                </c:pt>
                <c:pt idx="25949">
                  <c:v>1.330625E-5</c:v>
                </c:pt>
                <c:pt idx="25950">
                  <c:v>1.330524E-5</c:v>
                </c:pt>
                <c:pt idx="25951">
                  <c:v>1.3304329999999999E-5</c:v>
                </c:pt>
                <c:pt idx="25952">
                  <c:v>1.3303430000000001E-5</c:v>
                </c:pt>
                <c:pt idx="25953">
                  <c:v>1.3302460000000001E-5</c:v>
                </c:pt>
                <c:pt idx="25954">
                  <c:v>1.3301639999999999E-5</c:v>
                </c:pt>
                <c:pt idx="25955">
                  <c:v>1.330073E-5</c:v>
                </c:pt>
                <c:pt idx="25956">
                  <c:v>1.3299799999999999E-5</c:v>
                </c:pt>
                <c:pt idx="25957">
                  <c:v>1.329887E-5</c:v>
                </c:pt>
                <c:pt idx="25958">
                  <c:v>1.3297959999999999E-5</c:v>
                </c:pt>
                <c:pt idx="25959">
                  <c:v>1.329708E-5</c:v>
                </c:pt>
                <c:pt idx="25960">
                  <c:v>1.329633E-5</c:v>
                </c:pt>
                <c:pt idx="25961">
                  <c:v>1.3295439999999999E-5</c:v>
                </c:pt>
                <c:pt idx="25962">
                  <c:v>1.329453E-5</c:v>
                </c:pt>
                <c:pt idx="25963">
                  <c:v>1.329358E-5</c:v>
                </c:pt>
                <c:pt idx="25964">
                  <c:v>1.3292630000000001E-5</c:v>
                </c:pt>
                <c:pt idx="25965">
                  <c:v>1.32918E-5</c:v>
                </c:pt>
                <c:pt idx="25966">
                  <c:v>1.329109E-5</c:v>
                </c:pt>
                <c:pt idx="25967">
                  <c:v>1.3290160000000001E-5</c:v>
                </c:pt>
                <c:pt idx="25968">
                  <c:v>1.3289260000000001E-5</c:v>
                </c:pt>
                <c:pt idx="25969">
                  <c:v>1.3288510000000001E-5</c:v>
                </c:pt>
                <c:pt idx="25970">
                  <c:v>1.328766E-5</c:v>
                </c:pt>
                <c:pt idx="25971">
                  <c:v>1.328671E-5</c:v>
                </c:pt>
                <c:pt idx="25972">
                  <c:v>1.3285899999999999E-5</c:v>
                </c:pt>
                <c:pt idx="25973">
                  <c:v>1.328501E-5</c:v>
                </c:pt>
                <c:pt idx="25974">
                  <c:v>1.328421E-5</c:v>
                </c:pt>
                <c:pt idx="25975">
                  <c:v>1.328334E-5</c:v>
                </c:pt>
                <c:pt idx="25976">
                  <c:v>1.328247E-5</c:v>
                </c:pt>
                <c:pt idx="25977">
                  <c:v>1.328163E-5</c:v>
                </c:pt>
                <c:pt idx="25978">
                  <c:v>1.3280839999999999E-5</c:v>
                </c:pt>
                <c:pt idx="25979">
                  <c:v>1.327996E-5</c:v>
                </c:pt>
                <c:pt idx="25980">
                  <c:v>1.3279169999999999E-5</c:v>
                </c:pt>
                <c:pt idx="25981">
                  <c:v>1.327824E-5</c:v>
                </c:pt>
                <c:pt idx="25982">
                  <c:v>1.327741E-5</c:v>
                </c:pt>
                <c:pt idx="25983">
                  <c:v>1.3276550000000001E-5</c:v>
                </c:pt>
                <c:pt idx="25984">
                  <c:v>1.327579E-5</c:v>
                </c:pt>
                <c:pt idx="25985">
                  <c:v>1.3274900000000001E-5</c:v>
                </c:pt>
                <c:pt idx="25986">
                  <c:v>1.327412E-5</c:v>
                </c:pt>
                <c:pt idx="25987">
                  <c:v>1.327312E-5</c:v>
                </c:pt>
                <c:pt idx="25988">
                  <c:v>1.32723E-5</c:v>
                </c:pt>
                <c:pt idx="25989">
                  <c:v>1.3271419999999999E-5</c:v>
                </c:pt>
                <c:pt idx="25990">
                  <c:v>1.3270640000000001E-5</c:v>
                </c:pt>
                <c:pt idx="25991">
                  <c:v>1.326981E-5</c:v>
                </c:pt>
                <c:pt idx="25992">
                  <c:v>1.326913E-5</c:v>
                </c:pt>
                <c:pt idx="25993">
                  <c:v>1.326819E-5</c:v>
                </c:pt>
                <c:pt idx="25994">
                  <c:v>1.326724E-5</c:v>
                </c:pt>
                <c:pt idx="25995">
                  <c:v>1.3266429999999999E-5</c:v>
                </c:pt>
                <c:pt idx="25996">
                  <c:v>1.326566E-5</c:v>
                </c:pt>
                <c:pt idx="25997">
                  <c:v>1.3264709999999999E-5</c:v>
                </c:pt>
                <c:pt idx="25998">
                  <c:v>1.326406E-5</c:v>
                </c:pt>
                <c:pt idx="25999">
                  <c:v>1.3263159999999999E-5</c:v>
                </c:pt>
                <c:pt idx="26000">
                  <c:v>1.32623E-5</c:v>
                </c:pt>
                <c:pt idx="26001">
                  <c:v>1.326136E-5</c:v>
                </c:pt>
                <c:pt idx="26002">
                  <c:v>1.326058E-5</c:v>
                </c:pt>
                <c:pt idx="26003">
                  <c:v>1.325973E-5</c:v>
                </c:pt>
                <c:pt idx="26004">
                  <c:v>1.325893E-5</c:v>
                </c:pt>
                <c:pt idx="26005">
                  <c:v>1.325809E-5</c:v>
                </c:pt>
                <c:pt idx="26006">
                  <c:v>1.325714E-5</c:v>
                </c:pt>
                <c:pt idx="26007">
                  <c:v>1.325637E-5</c:v>
                </c:pt>
                <c:pt idx="26008">
                  <c:v>1.325544E-5</c:v>
                </c:pt>
                <c:pt idx="26009">
                  <c:v>1.3254659999999999E-5</c:v>
                </c:pt>
                <c:pt idx="26010">
                  <c:v>1.3253839999999999E-5</c:v>
                </c:pt>
                <c:pt idx="26011">
                  <c:v>1.325297E-5</c:v>
                </c:pt>
                <c:pt idx="26012">
                  <c:v>1.325211E-5</c:v>
                </c:pt>
                <c:pt idx="26013">
                  <c:v>1.325126E-5</c:v>
                </c:pt>
                <c:pt idx="26014">
                  <c:v>1.3250370000000001E-5</c:v>
                </c:pt>
                <c:pt idx="26015">
                  <c:v>1.3249549999999999E-5</c:v>
                </c:pt>
                <c:pt idx="26016">
                  <c:v>1.3248729999999999E-5</c:v>
                </c:pt>
                <c:pt idx="26017">
                  <c:v>1.324782E-5</c:v>
                </c:pt>
                <c:pt idx="26018">
                  <c:v>1.324702E-5</c:v>
                </c:pt>
                <c:pt idx="26019">
                  <c:v>1.3246180000000001E-5</c:v>
                </c:pt>
                <c:pt idx="26020">
                  <c:v>1.3245339999999999E-5</c:v>
                </c:pt>
                <c:pt idx="26021">
                  <c:v>1.3244510000000001E-5</c:v>
                </c:pt>
                <c:pt idx="26022">
                  <c:v>1.32437E-5</c:v>
                </c:pt>
                <c:pt idx="26023">
                  <c:v>1.3242769999999999E-5</c:v>
                </c:pt>
                <c:pt idx="26024">
                  <c:v>1.324198E-5</c:v>
                </c:pt>
                <c:pt idx="26025">
                  <c:v>1.3241120000000001E-5</c:v>
                </c:pt>
                <c:pt idx="26026">
                  <c:v>1.324019E-5</c:v>
                </c:pt>
                <c:pt idx="26027">
                  <c:v>1.323939E-5</c:v>
                </c:pt>
                <c:pt idx="26028">
                  <c:v>1.323867E-5</c:v>
                </c:pt>
                <c:pt idx="26029">
                  <c:v>1.3237730000000001E-5</c:v>
                </c:pt>
                <c:pt idx="26030">
                  <c:v>1.323687E-5</c:v>
                </c:pt>
                <c:pt idx="26031">
                  <c:v>1.3236060000000001E-5</c:v>
                </c:pt>
                <c:pt idx="26032">
                  <c:v>1.323528E-5</c:v>
                </c:pt>
                <c:pt idx="26033">
                  <c:v>1.323442E-5</c:v>
                </c:pt>
                <c:pt idx="26034">
                  <c:v>1.323351E-5</c:v>
                </c:pt>
                <c:pt idx="26035">
                  <c:v>1.323263E-5</c:v>
                </c:pt>
                <c:pt idx="26036">
                  <c:v>1.3231870000000001E-5</c:v>
                </c:pt>
                <c:pt idx="26037">
                  <c:v>1.323101E-5</c:v>
                </c:pt>
                <c:pt idx="26038">
                  <c:v>1.3230179999999999E-5</c:v>
                </c:pt>
                <c:pt idx="26039">
                  <c:v>1.322936E-5</c:v>
                </c:pt>
                <c:pt idx="26040">
                  <c:v>1.322857E-5</c:v>
                </c:pt>
                <c:pt idx="26041">
                  <c:v>1.3227709999999999E-5</c:v>
                </c:pt>
                <c:pt idx="26042">
                  <c:v>1.322687E-5</c:v>
                </c:pt>
                <c:pt idx="26043">
                  <c:v>1.322593E-5</c:v>
                </c:pt>
                <c:pt idx="26044">
                  <c:v>1.32252E-5</c:v>
                </c:pt>
                <c:pt idx="26045">
                  <c:v>1.3224339999999999E-5</c:v>
                </c:pt>
                <c:pt idx="26046">
                  <c:v>1.3223419999999999E-5</c:v>
                </c:pt>
                <c:pt idx="26047">
                  <c:v>1.3222690000000001E-5</c:v>
                </c:pt>
                <c:pt idx="26048">
                  <c:v>1.3221799999999999E-5</c:v>
                </c:pt>
                <c:pt idx="26049">
                  <c:v>1.322094E-5</c:v>
                </c:pt>
                <c:pt idx="26050">
                  <c:v>1.322016E-5</c:v>
                </c:pt>
                <c:pt idx="26051">
                  <c:v>1.3219329999999999E-5</c:v>
                </c:pt>
                <c:pt idx="26052">
                  <c:v>1.321837E-5</c:v>
                </c:pt>
                <c:pt idx="26053">
                  <c:v>1.3217609999999999E-5</c:v>
                </c:pt>
                <c:pt idx="26054">
                  <c:v>1.321679E-5</c:v>
                </c:pt>
                <c:pt idx="26055">
                  <c:v>1.321588E-5</c:v>
                </c:pt>
                <c:pt idx="26056">
                  <c:v>1.3215089999999999E-5</c:v>
                </c:pt>
                <c:pt idx="26057">
                  <c:v>1.321418E-5</c:v>
                </c:pt>
                <c:pt idx="26058">
                  <c:v>1.32134E-5</c:v>
                </c:pt>
                <c:pt idx="26059">
                  <c:v>1.32126E-5</c:v>
                </c:pt>
                <c:pt idx="26060">
                  <c:v>1.321173E-5</c:v>
                </c:pt>
                <c:pt idx="26061">
                  <c:v>1.321091E-5</c:v>
                </c:pt>
                <c:pt idx="26062">
                  <c:v>1.321004E-5</c:v>
                </c:pt>
                <c:pt idx="26063">
                  <c:v>1.3209180000000001E-5</c:v>
                </c:pt>
                <c:pt idx="26064">
                  <c:v>1.3208409999999999E-5</c:v>
                </c:pt>
                <c:pt idx="26065">
                  <c:v>1.3207460000000001E-5</c:v>
                </c:pt>
                <c:pt idx="26066">
                  <c:v>1.320672E-5</c:v>
                </c:pt>
                <c:pt idx="26067">
                  <c:v>1.3205910000000001E-5</c:v>
                </c:pt>
                <c:pt idx="26068">
                  <c:v>1.320513E-5</c:v>
                </c:pt>
                <c:pt idx="26069">
                  <c:v>1.3204219999999999E-5</c:v>
                </c:pt>
                <c:pt idx="26070">
                  <c:v>1.3203340000000001E-5</c:v>
                </c:pt>
                <c:pt idx="26071">
                  <c:v>1.3202569999999999E-5</c:v>
                </c:pt>
                <c:pt idx="26072">
                  <c:v>1.320171E-5</c:v>
                </c:pt>
                <c:pt idx="26073">
                  <c:v>1.3200800000000001E-5</c:v>
                </c:pt>
                <c:pt idx="26074">
                  <c:v>1.3200000000000001E-5</c:v>
                </c:pt>
                <c:pt idx="26075">
                  <c:v>1.319917E-5</c:v>
                </c:pt>
                <c:pt idx="26076">
                  <c:v>1.319841E-5</c:v>
                </c:pt>
                <c:pt idx="26077">
                  <c:v>1.3197559999999999E-5</c:v>
                </c:pt>
                <c:pt idx="26078">
                  <c:v>1.319675E-5</c:v>
                </c:pt>
                <c:pt idx="26079">
                  <c:v>1.3195930000000001E-5</c:v>
                </c:pt>
                <c:pt idx="26080">
                  <c:v>1.3194989999999999E-5</c:v>
                </c:pt>
                <c:pt idx="26081">
                  <c:v>1.3194260000000001E-5</c:v>
                </c:pt>
                <c:pt idx="26082">
                  <c:v>1.319331E-5</c:v>
                </c:pt>
                <c:pt idx="26083">
                  <c:v>1.3192499999999999E-5</c:v>
                </c:pt>
                <c:pt idx="26084">
                  <c:v>1.319173E-5</c:v>
                </c:pt>
                <c:pt idx="26085">
                  <c:v>1.3190849999999999E-5</c:v>
                </c:pt>
                <c:pt idx="26086">
                  <c:v>1.319008E-5</c:v>
                </c:pt>
                <c:pt idx="26087">
                  <c:v>1.318912E-5</c:v>
                </c:pt>
                <c:pt idx="26088">
                  <c:v>1.3188350000000001E-5</c:v>
                </c:pt>
                <c:pt idx="26089">
                  <c:v>1.3187430000000001E-5</c:v>
                </c:pt>
                <c:pt idx="26090">
                  <c:v>1.31866E-5</c:v>
                </c:pt>
                <c:pt idx="26091">
                  <c:v>1.3185839999999999E-5</c:v>
                </c:pt>
                <c:pt idx="26092">
                  <c:v>1.3185010000000001E-5</c:v>
                </c:pt>
                <c:pt idx="26093">
                  <c:v>1.318422E-5</c:v>
                </c:pt>
                <c:pt idx="26094">
                  <c:v>1.3183390000000001E-5</c:v>
                </c:pt>
                <c:pt idx="26095">
                  <c:v>1.3182399999999999E-5</c:v>
                </c:pt>
                <c:pt idx="26096">
                  <c:v>1.318166E-5</c:v>
                </c:pt>
                <c:pt idx="26097">
                  <c:v>1.318086E-5</c:v>
                </c:pt>
                <c:pt idx="26098">
                  <c:v>1.318006E-5</c:v>
                </c:pt>
                <c:pt idx="26099">
                  <c:v>1.317919E-5</c:v>
                </c:pt>
                <c:pt idx="26100">
                  <c:v>1.3178329999999999E-5</c:v>
                </c:pt>
                <c:pt idx="26101">
                  <c:v>1.317742E-5</c:v>
                </c:pt>
                <c:pt idx="26102">
                  <c:v>1.31767E-5</c:v>
                </c:pt>
                <c:pt idx="26103">
                  <c:v>1.3175789999999999E-5</c:v>
                </c:pt>
                <c:pt idx="26104">
                  <c:v>1.3174989999999999E-5</c:v>
                </c:pt>
                <c:pt idx="26105">
                  <c:v>1.317415E-5</c:v>
                </c:pt>
                <c:pt idx="26106">
                  <c:v>1.317328E-5</c:v>
                </c:pt>
                <c:pt idx="26107">
                  <c:v>1.3172349999999999E-5</c:v>
                </c:pt>
                <c:pt idx="26108">
                  <c:v>1.317158E-5</c:v>
                </c:pt>
                <c:pt idx="26109">
                  <c:v>1.3170799999999999E-5</c:v>
                </c:pt>
                <c:pt idx="26110">
                  <c:v>1.3169949999999999E-5</c:v>
                </c:pt>
                <c:pt idx="26111">
                  <c:v>1.316912E-5</c:v>
                </c:pt>
                <c:pt idx="26112">
                  <c:v>1.3168350000000001E-5</c:v>
                </c:pt>
                <c:pt idx="26113">
                  <c:v>1.316742E-5</c:v>
                </c:pt>
                <c:pt idx="26114">
                  <c:v>1.3166609999999999E-5</c:v>
                </c:pt>
                <c:pt idx="26115">
                  <c:v>1.3165830000000001E-5</c:v>
                </c:pt>
                <c:pt idx="26116">
                  <c:v>1.3164989999999999E-5</c:v>
                </c:pt>
                <c:pt idx="26117">
                  <c:v>1.3164160000000001E-5</c:v>
                </c:pt>
                <c:pt idx="26118">
                  <c:v>1.316326E-5</c:v>
                </c:pt>
                <c:pt idx="26119">
                  <c:v>1.316243E-5</c:v>
                </c:pt>
                <c:pt idx="26120">
                  <c:v>1.3161669999999999E-5</c:v>
                </c:pt>
                <c:pt idx="26121">
                  <c:v>1.316079E-5</c:v>
                </c:pt>
                <c:pt idx="26122">
                  <c:v>1.316001E-5</c:v>
                </c:pt>
                <c:pt idx="26123">
                  <c:v>1.3159079999999999E-5</c:v>
                </c:pt>
                <c:pt idx="26124">
                  <c:v>1.3158180000000001E-5</c:v>
                </c:pt>
                <c:pt idx="26125">
                  <c:v>1.315752E-5</c:v>
                </c:pt>
                <c:pt idx="26126">
                  <c:v>1.315664E-5</c:v>
                </c:pt>
                <c:pt idx="26127">
                  <c:v>1.315582E-5</c:v>
                </c:pt>
                <c:pt idx="26128">
                  <c:v>1.315504E-5</c:v>
                </c:pt>
                <c:pt idx="26129">
                  <c:v>1.3154089999999999E-5</c:v>
                </c:pt>
                <c:pt idx="26130">
                  <c:v>1.3153339999999999E-5</c:v>
                </c:pt>
                <c:pt idx="26131">
                  <c:v>1.3152440000000001E-5</c:v>
                </c:pt>
                <c:pt idx="26132">
                  <c:v>1.315166E-5</c:v>
                </c:pt>
                <c:pt idx="26133">
                  <c:v>1.3150699999999999E-5</c:v>
                </c:pt>
                <c:pt idx="26134">
                  <c:v>1.3149920000000001E-5</c:v>
                </c:pt>
                <c:pt idx="26135">
                  <c:v>1.3149099999999999E-5</c:v>
                </c:pt>
                <c:pt idx="26136">
                  <c:v>1.314824E-5</c:v>
                </c:pt>
                <c:pt idx="26137">
                  <c:v>1.314742E-5</c:v>
                </c:pt>
                <c:pt idx="26138">
                  <c:v>1.3146700000000001E-5</c:v>
                </c:pt>
                <c:pt idx="26139">
                  <c:v>1.314582E-5</c:v>
                </c:pt>
                <c:pt idx="26140">
                  <c:v>1.3145E-5</c:v>
                </c:pt>
                <c:pt idx="26141">
                  <c:v>1.31441E-5</c:v>
                </c:pt>
                <c:pt idx="26142">
                  <c:v>1.314321E-5</c:v>
                </c:pt>
                <c:pt idx="26143">
                  <c:v>1.31425E-5</c:v>
                </c:pt>
                <c:pt idx="26144">
                  <c:v>1.3141619999999999E-5</c:v>
                </c:pt>
                <c:pt idx="26145">
                  <c:v>1.314073E-5</c:v>
                </c:pt>
                <c:pt idx="26146">
                  <c:v>1.313979E-5</c:v>
                </c:pt>
                <c:pt idx="26147">
                  <c:v>1.3139029999999999E-5</c:v>
                </c:pt>
                <c:pt idx="26148">
                  <c:v>1.313826E-5</c:v>
                </c:pt>
                <c:pt idx="26149">
                  <c:v>1.313737E-5</c:v>
                </c:pt>
                <c:pt idx="26150">
                  <c:v>1.313664E-5</c:v>
                </c:pt>
                <c:pt idx="26151">
                  <c:v>1.3135780000000001E-5</c:v>
                </c:pt>
                <c:pt idx="26152">
                  <c:v>1.3134980000000001E-5</c:v>
                </c:pt>
                <c:pt idx="26153">
                  <c:v>1.313419E-5</c:v>
                </c:pt>
                <c:pt idx="26154">
                  <c:v>1.313325E-5</c:v>
                </c:pt>
                <c:pt idx="26155">
                  <c:v>1.3132390000000001E-5</c:v>
                </c:pt>
                <c:pt idx="26156">
                  <c:v>1.3131619999999999E-5</c:v>
                </c:pt>
                <c:pt idx="26157">
                  <c:v>1.3130769999999999E-5</c:v>
                </c:pt>
                <c:pt idx="26158">
                  <c:v>1.3129940000000001E-5</c:v>
                </c:pt>
                <c:pt idx="26159">
                  <c:v>1.3129120000000001E-5</c:v>
                </c:pt>
                <c:pt idx="26160">
                  <c:v>1.312821E-5</c:v>
                </c:pt>
                <c:pt idx="26161">
                  <c:v>1.312748E-5</c:v>
                </c:pt>
                <c:pt idx="26162">
                  <c:v>1.3126650000000001E-5</c:v>
                </c:pt>
                <c:pt idx="26163">
                  <c:v>1.312576E-5</c:v>
                </c:pt>
                <c:pt idx="26164">
                  <c:v>1.312502E-5</c:v>
                </c:pt>
                <c:pt idx="26165">
                  <c:v>1.3124159999999999E-5</c:v>
                </c:pt>
                <c:pt idx="26166">
                  <c:v>1.3123359999999999E-5</c:v>
                </c:pt>
                <c:pt idx="26167">
                  <c:v>1.31225E-5</c:v>
                </c:pt>
                <c:pt idx="26168">
                  <c:v>1.3121689999999999E-5</c:v>
                </c:pt>
                <c:pt idx="26169">
                  <c:v>1.3120769999999999E-5</c:v>
                </c:pt>
                <c:pt idx="26170">
                  <c:v>1.312008E-5</c:v>
                </c:pt>
                <c:pt idx="26171">
                  <c:v>1.3119219999999999E-5</c:v>
                </c:pt>
                <c:pt idx="26172">
                  <c:v>1.3118440000000001E-5</c:v>
                </c:pt>
                <c:pt idx="26173">
                  <c:v>1.311743E-5</c:v>
                </c:pt>
                <c:pt idx="26174">
                  <c:v>1.311668E-5</c:v>
                </c:pt>
                <c:pt idx="26175">
                  <c:v>1.311588E-5</c:v>
                </c:pt>
                <c:pt idx="26176">
                  <c:v>1.311509E-5</c:v>
                </c:pt>
                <c:pt idx="26177">
                  <c:v>1.311426E-5</c:v>
                </c:pt>
                <c:pt idx="26178">
                  <c:v>1.3113429999999999E-5</c:v>
                </c:pt>
                <c:pt idx="26179">
                  <c:v>1.311257E-5</c:v>
                </c:pt>
                <c:pt idx="26180">
                  <c:v>1.311184E-5</c:v>
                </c:pt>
                <c:pt idx="26181">
                  <c:v>1.3110910000000001E-5</c:v>
                </c:pt>
                <c:pt idx="26182">
                  <c:v>1.311017E-5</c:v>
                </c:pt>
                <c:pt idx="26183">
                  <c:v>1.310932E-5</c:v>
                </c:pt>
                <c:pt idx="26184">
                  <c:v>1.31085E-5</c:v>
                </c:pt>
                <c:pt idx="26185">
                  <c:v>1.310761E-5</c:v>
                </c:pt>
                <c:pt idx="26186">
                  <c:v>1.310683E-5</c:v>
                </c:pt>
                <c:pt idx="26187">
                  <c:v>1.3105970000000001E-5</c:v>
                </c:pt>
                <c:pt idx="26188">
                  <c:v>1.310504E-5</c:v>
                </c:pt>
                <c:pt idx="26189">
                  <c:v>1.310436E-5</c:v>
                </c:pt>
                <c:pt idx="26190">
                  <c:v>1.3103520000000001E-5</c:v>
                </c:pt>
                <c:pt idx="26191">
                  <c:v>1.3102679999999999E-5</c:v>
                </c:pt>
                <c:pt idx="26192">
                  <c:v>1.3101879999999999E-5</c:v>
                </c:pt>
                <c:pt idx="26193">
                  <c:v>1.3100980000000001E-5</c:v>
                </c:pt>
                <c:pt idx="26194">
                  <c:v>1.310022E-5</c:v>
                </c:pt>
                <c:pt idx="26195">
                  <c:v>1.309935E-5</c:v>
                </c:pt>
                <c:pt idx="26196">
                  <c:v>1.309848E-5</c:v>
                </c:pt>
                <c:pt idx="26197">
                  <c:v>1.309767E-5</c:v>
                </c:pt>
                <c:pt idx="26198">
                  <c:v>1.30968E-5</c:v>
                </c:pt>
                <c:pt idx="26199">
                  <c:v>1.3096040000000001E-5</c:v>
                </c:pt>
                <c:pt idx="26200">
                  <c:v>1.3095219999999999E-5</c:v>
                </c:pt>
                <c:pt idx="26201">
                  <c:v>1.309438E-5</c:v>
                </c:pt>
                <c:pt idx="26202">
                  <c:v>1.309354E-5</c:v>
                </c:pt>
                <c:pt idx="26203">
                  <c:v>1.309274E-5</c:v>
                </c:pt>
                <c:pt idx="26204">
                  <c:v>1.3091829999999999E-5</c:v>
                </c:pt>
                <c:pt idx="26205">
                  <c:v>1.3091050000000001E-5</c:v>
                </c:pt>
                <c:pt idx="26206">
                  <c:v>1.3090279999999999E-5</c:v>
                </c:pt>
                <c:pt idx="26207">
                  <c:v>1.3089330000000001E-5</c:v>
                </c:pt>
                <c:pt idx="26208">
                  <c:v>1.308855E-5</c:v>
                </c:pt>
                <c:pt idx="26209">
                  <c:v>1.308777E-5</c:v>
                </c:pt>
                <c:pt idx="26210">
                  <c:v>1.308692E-5</c:v>
                </c:pt>
                <c:pt idx="26211">
                  <c:v>1.3086110000000001E-5</c:v>
                </c:pt>
                <c:pt idx="26212">
                  <c:v>1.308528E-5</c:v>
                </c:pt>
                <c:pt idx="26213">
                  <c:v>1.30844E-5</c:v>
                </c:pt>
                <c:pt idx="26214">
                  <c:v>1.308354E-5</c:v>
                </c:pt>
                <c:pt idx="26215">
                  <c:v>1.3082720000000001E-5</c:v>
                </c:pt>
                <c:pt idx="26216">
                  <c:v>1.3081899999999999E-5</c:v>
                </c:pt>
                <c:pt idx="26217">
                  <c:v>1.3081120000000001E-5</c:v>
                </c:pt>
                <c:pt idx="26218">
                  <c:v>1.308029E-5</c:v>
                </c:pt>
                <c:pt idx="26219">
                  <c:v>1.3079429999999999E-5</c:v>
                </c:pt>
                <c:pt idx="26220">
                  <c:v>1.30786E-5</c:v>
                </c:pt>
                <c:pt idx="26221">
                  <c:v>1.3077709999999999E-5</c:v>
                </c:pt>
                <c:pt idx="26222">
                  <c:v>1.3076930000000001E-5</c:v>
                </c:pt>
                <c:pt idx="26223">
                  <c:v>1.30761E-5</c:v>
                </c:pt>
                <c:pt idx="26224">
                  <c:v>1.307539E-5</c:v>
                </c:pt>
                <c:pt idx="26225">
                  <c:v>1.307457E-5</c:v>
                </c:pt>
                <c:pt idx="26226">
                  <c:v>1.307368E-5</c:v>
                </c:pt>
                <c:pt idx="26227">
                  <c:v>1.307295E-5</c:v>
                </c:pt>
                <c:pt idx="26228">
                  <c:v>1.307201E-5</c:v>
                </c:pt>
                <c:pt idx="26229">
                  <c:v>1.307118E-5</c:v>
                </c:pt>
                <c:pt idx="26230">
                  <c:v>1.307043E-5</c:v>
                </c:pt>
                <c:pt idx="26231">
                  <c:v>1.306964E-5</c:v>
                </c:pt>
                <c:pt idx="26232">
                  <c:v>1.306879E-5</c:v>
                </c:pt>
                <c:pt idx="26233">
                  <c:v>1.3067929999999999E-5</c:v>
                </c:pt>
                <c:pt idx="26234">
                  <c:v>1.306712E-5</c:v>
                </c:pt>
                <c:pt idx="26235">
                  <c:v>1.306627E-5</c:v>
                </c:pt>
                <c:pt idx="26236">
                  <c:v>1.3065359999999999E-5</c:v>
                </c:pt>
                <c:pt idx="26237">
                  <c:v>1.306467E-5</c:v>
                </c:pt>
                <c:pt idx="26238">
                  <c:v>1.306385E-5</c:v>
                </c:pt>
                <c:pt idx="26239">
                  <c:v>1.306305E-5</c:v>
                </c:pt>
                <c:pt idx="26240">
                  <c:v>1.306222E-5</c:v>
                </c:pt>
                <c:pt idx="26241">
                  <c:v>1.306137E-5</c:v>
                </c:pt>
                <c:pt idx="26242">
                  <c:v>1.306055E-5</c:v>
                </c:pt>
                <c:pt idx="26243">
                  <c:v>1.305971E-5</c:v>
                </c:pt>
                <c:pt idx="26244">
                  <c:v>1.3058969999999999E-5</c:v>
                </c:pt>
                <c:pt idx="26245">
                  <c:v>1.3058070000000001E-5</c:v>
                </c:pt>
                <c:pt idx="26246">
                  <c:v>1.305724E-5</c:v>
                </c:pt>
                <c:pt idx="26247">
                  <c:v>1.305639E-5</c:v>
                </c:pt>
                <c:pt idx="26248">
                  <c:v>1.3055579999999999E-5</c:v>
                </c:pt>
                <c:pt idx="26249">
                  <c:v>1.305472E-5</c:v>
                </c:pt>
                <c:pt idx="26250">
                  <c:v>1.30539E-5</c:v>
                </c:pt>
                <c:pt idx="26251">
                  <c:v>1.305317E-5</c:v>
                </c:pt>
                <c:pt idx="26252">
                  <c:v>1.3052429999999999E-5</c:v>
                </c:pt>
                <c:pt idx="26253">
                  <c:v>1.305152E-5</c:v>
                </c:pt>
                <c:pt idx="26254">
                  <c:v>1.3050539999999999E-5</c:v>
                </c:pt>
                <c:pt idx="26255">
                  <c:v>1.3049690000000001E-5</c:v>
                </c:pt>
                <c:pt idx="26256">
                  <c:v>1.304903E-5</c:v>
                </c:pt>
                <c:pt idx="26257">
                  <c:v>1.304818E-5</c:v>
                </c:pt>
                <c:pt idx="26258">
                  <c:v>1.3047369999999999E-5</c:v>
                </c:pt>
                <c:pt idx="26259">
                  <c:v>1.304653E-5</c:v>
                </c:pt>
                <c:pt idx="26260">
                  <c:v>1.3045699999999999E-5</c:v>
                </c:pt>
                <c:pt idx="26261">
                  <c:v>1.3044870000000001E-5</c:v>
                </c:pt>
                <c:pt idx="26262">
                  <c:v>1.304403E-5</c:v>
                </c:pt>
                <c:pt idx="26263">
                  <c:v>1.3043270000000001E-5</c:v>
                </c:pt>
                <c:pt idx="26264">
                  <c:v>1.304241E-5</c:v>
                </c:pt>
                <c:pt idx="26265">
                  <c:v>1.304156E-5</c:v>
                </c:pt>
                <c:pt idx="26266">
                  <c:v>1.304077E-5</c:v>
                </c:pt>
                <c:pt idx="26267">
                  <c:v>1.303995E-5</c:v>
                </c:pt>
                <c:pt idx="26268">
                  <c:v>1.303912E-5</c:v>
                </c:pt>
                <c:pt idx="26269">
                  <c:v>1.303822E-5</c:v>
                </c:pt>
                <c:pt idx="26270">
                  <c:v>1.3037460000000001E-5</c:v>
                </c:pt>
                <c:pt idx="26271">
                  <c:v>1.3036660000000001E-5</c:v>
                </c:pt>
                <c:pt idx="26272">
                  <c:v>1.30358E-5</c:v>
                </c:pt>
                <c:pt idx="26273">
                  <c:v>1.3035E-5</c:v>
                </c:pt>
                <c:pt idx="26274">
                  <c:v>1.30342E-5</c:v>
                </c:pt>
                <c:pt idx="26275">
                  <c:v>1.303336E-5</c:v>
                </c:pt>
                <c:pt idx="26276">
                  <c:v>1.303256E-5</c:v>
                </c:pt>
                <c:pt idx="26277">
                  <c:v>1.303166E-5</c:v>
                </c:pt>
                <c:pt idx="26278">
                  <c:v>1.3030829999999999E-5</c:v>
                </c:pt>
                <c:pt idx="26279">
                  <c:v>1.3030100000000001E-5</c:v>
                </c:pt>
                <c:pt idx="26280">
                  <c:v>1.302921E-5</c:v>
                </c:pt>
                <c:pt idx="26281">
                  <c:v>1.302839E-5</c:v>
                </c:pt>
                <c:pt idx="26282">
                  <c:v>1.3027580000000001E-5</c:v>
                </c:pt>
                <c:pt idx="26283">
                  <c:v>1.302682E-5</c:v>
                </c:pt>
                <c:pt idx="26284">
                  <c:v>1.3026009999999999E-5</c:v>
                </c:pt>
                <c:pt idx="26285">
                  <c:v>1.30252E-5</c:v>
                </c:pt>
                <c:pt idx="26286">
                  <c:v>1.3024289999999999E-5</c:v>
                </c:pt>
                <c:pt idx="26287">
                  <c:v>1.30235E-5</c:v>
                </c:pt>
                <c:pt idx="26288">
                  <c:v>1.302273E-5</c:v>
                </c:pt>
                <c:pt idx="26289">
                  <c:v>1.302185E-5</c:v>
                </c:pt>
                <c:pt idx="26290">
                  <c:v>1.3021019999999999E-5</c:v>
                </c:pt>
                <c:pt idx="26291">
                  <c:v>1.302021E-5</c:v>
                </c:pt>
                <c:pt idx="26292">
                  <c:v>1.301943E-5</c:v>
                </c:pt>
                <c:pt idx="26293">
                  <c:v>1.3018599999999999E-5</c:v>
                </c:pt>
                <c:pt idx="26294">
                  <c:v>1.301776E-5</c:v>
                </c:pt>
                <c:pt idx="26295">
                  <c:v>1.3017020000000001E-5</c:v>
                </c:pt>
                <c:pt idx="26296">
                  <c:v>1.3016150000000001E-5</c:v>
                </c:pt>
                <c:pt idx="26297">
                  <c:v>1.301541E-5</c:v>
                </c:pt>
                <c:pt idx="26298">
                  <c:v>1.3014550000000001E-5</c:v>
                </c:pt>
                <c:pt idx="26299">
                  <c:v>1.301374E-5</c:v>
                </c:pt>
                <c:pt idx="26300">
                  <c:v>1.301284E-5</c:v>
                </c:pt>
                <c:pt idx="26301">
                  <c:v>1.3012010000000001E-5</c:v>
                </c:pt>
                <c:pt idx="26302">
                  <c:v>1.301123E-5</c:v>
                </c:pt>
                <c:pt idx="26303">
                  <c:v>1.3010460000000001E-5</c:v>
                </c:pt>
                <c:pt idx="26304">
                  <c:v>1.3009540000000001E-5</c:v>
                </c:pt>
                <c:pt idx="26305">
                  <c:v>1.3008769999999999E-5</c:v>
                </c:pt>
                <c:pt idx="26306">
                  <c:v>1.3008E-5</c:v>
                </c:pt>
                <c:pt idx="26307">
                  <c:v>1.3007140000000001E-5</c:v>
                </c:pt>
                <c:pt idx="26308">
                  <c:v>1.300635E-5</c:v>
                </c:pt>
                <c:pt idx="26309">
                  <c:v>1.3005540000000001E-5</c:v>
                </c:pt>
                <c:pt idx="26310">
                  <c:v>1.300469E-5</c:v>
                </c:pt>
                <c:pt idx="26311">
                  <c:v>1.300398E-5</c:v>
                </c:pt>
                <c:pt idx="26312">
                  <c:v>1.3003170000000001E-5</c:v>
                </c:pt>
                <c:pt idx="26313">
                  <c:v>1.300219E-5</c:v>
                </c:pt>
                <c:pt idx="26314">
                  <c:v>1.3001330000000001E-5</c:v>
                </c:pt>
                <c:pt idx="26315">
                  <c:v>1.300059E-5</c:v>
                </c:pt>
                <c:pt idx="26316">
                  <c:v>1.299974E-5</c:v>
                </c:pt>
                <c:pt idx="26317">
                  <c:v>1.2998930000000001E-5</c:v>
                </c:pt>
                <c:pt idx="26318">
                  <c:v>1.29982E-5</c:v>
                </c:pt>
                <c:pt idx="26319">
                  <c:v>1.299727E-5</c:v>
                </c:pt>
                <c:pt idx="26320">
                  <c:v>1.299648E-5</c:v>
                </c:pt>
                <c:pt idx="26321">
                  <c:v>1.2995689999999999E-5</c:v>
                </c:pt>
                <c:pt idx="26322">
                  <c:v>1.299486E-5</c:v>
                </c:pt>
                <c:pt idx="26323">
                  <c:v>1.2993990000000001E-5</c:v>
                </c:pt>
                <c:pt idx="26324">
                  <c:v>1.2993149999999999E-5</c:v>
                </c:pt>
                <c:pt idx="26325">
                  <c:v>1.299231E-5</c:v>
                </c:pt>
                <c:pt idx="26326">
                  <c:v>1.299149E-5</c:v>
                </c:pt>
                <c:pt idx="26327">
                  <c:v>1.2990720000000001E-5</c:v>
                </c:pt>
                <c:pt idx="26328">
                  <c:v>1.2989949999999999E-5</c:v>
                </c:pt>
                <c:pt idx="26329">
                  <c:v>1.298907E-5</c:v>
                </c:pt>
                <c:pt idx="26330">
                  <c:v>1.2988279999999999E-5</c:v>
                </c:pt>
                <c:pt idx="26331">
                  <c:v>1.2987459999999999E-5</c:v>
                </c:pt>
                <c:pt idx="26332">
                  <c:v>1.298664E-5</c:v>
                </c:pt>
                <c:pt idx="26333">
                  <c:v>1.2985929999999999E-5</c:v>
                </c:pt>
                <c:pt idx="26334">
                  <c:v>1.2985E-5</c:v>
                </c:pt>
                <c:pt idx="26335">
                  <c:v>1.29842E-5</c:v>
                </c:pt>
                <c:pt idx="26336">
                  <c:v>1.298347E-5</c:v>
                </c:pt>
                <c:pt idx="26337">
                  <c:v>1.2982639999999999E-5</c:v>
                </c:pt>
                <c:pt idx="26338">
                  <c:v>1.2981860000000001E-5</c:v>
                </c:pt>
                <c:pt idx="26339">
                  <c:v>1.298103E-5</c:v>
                </c:pt>
                <c:pt idx="26340">
                  <c:v>1.2980210000000001E-5</c:v>
                </c:pt>
                <c:pt idx="26341">
                  <c:v>1.29794E-5</c:v>
                </c:pt>
                <c:pt idx="26342">
                  <c:v>1.29786E-5</c:v>
                </c:pt>
                <c:pt idx="26343">
                  <c:v>1.297776E-5</c:v>
                </c:pt>
                <c:pt idx="26344">
                  <c:v>1.2976920000000001E-5</c:v>
                </c:pt>
                <c:pt idx="26345">
                  <c:v>1.297614E-5</c:v>
                </c:pt>
                <c:pt idx="26346">
                  <c:v>1.2975370000000001E-5</c:v>
                </c:pt>
                <c:pt idx="26347">
                  <c:v>1.2974499999999999E-5</c:v>
                </c:pt>
                <c:pt idx="26348">
                  <c:v>1.297364E-5</c:v>
                </c:pt>
                <c:pt idx="26349">
                  <c:v>1.297287E-5</c:v>
                </c:pt>
                <c:pt idx="26350">
                  <c:v>1.2971980000000001E-5</c:v>
                </c:pt>
                <c:pt idx="26351">
                  <c:v>1.297119E-5</c:v>
                </c:pt>
                <c:pt idx="26352">
                  <c:v>1.297039E-5</c:v>
                </c:pt>
                <c:pt idx="26353">
                  <c:v>1.2969580000000001E-5</c:v>
                </c:pt>
                <c:pt idx="26354">
                  <c:v>1.2968760000000001E-5</c:v>
                </c:pt>
                <c:pt idx="26355">
                  <c:v>1.296793E-5</c:v>
                </c:pt>
                <c:pt idx="26356">
                  <c:v>1.2967040000000001E-5</c:v>
                </c:pt>
                <c:pt idx="26357">
                  <c:v>1.296616E-5</c:v>
                </c:pt>
                <c:pt idx="26358">
                  <c:v>1.29655E-5</c:v>
                </c:pt>
                <c:pt idx="26359">
                  <c:v>1.29647E-5</c:v>
                </c:pt>
                <c:pt idx="26360">
                  <c:v>1.296383E-5</c:v>
                </c:pt>
                <c:pt idx="26361">
                  <c:v>1.296313E-5</c:v>
                </c:pt>
                <c:pt idx="26362">
                  <c:v>1.296221E-5</c:v>
                </c:pt>
                <c:pt idx="26363">
                  <c:v>1.296143E-5</c:v>
                </c:pt>
                <c:pt idx="26364">
                  <c:v>1.296059E-5</c:v>
                </c:pt>
                <c:pt idx="26365">
                  <c:v>1.2959849999999999E-5</c:v>
                </c:pt>
                <c:pt idx="26366">
                  <c:v>1.295909E-5</c:v>
                </c:pt>
                <c:pt idx="26367">
                  <c:v>1.295817E-5</c:v>
                </c:pt>
                <c:pt idx="26368">
                  <c:v>1.2957350000000001E-5</c:v>
                </c:pt>
                <c:pt idx="26369">
                  <c:v>1.295659E-5</c:v>
                </c:pt>
                <c:pt idx="26370">
                  <c:v>1.295579E-5</c:v>
                </c:pt>
                <c:pt idx="26371">
                  <c:v>1.295489E-5</c:v>
                </c:pt>
                <c:pt idx="26372">
                  <c:v>1.2954089999999999E-5</c:v>
                </c:pt>
                <c:pt idx="26373">
                  <c:v>1.2953239999999999E-5</c:v>
                </c:pt>
                <c:pt idx="26374">
                  <c:v>1.295248E-5</c:v>
                </c:pt>
                <c:pt idx="26375">
                  <c:v>1.2951689999999999E-5</c:v>
                </c:pt>
                <c:pt idx="26376">
                  <c:v>1.295078E-5</c:v>
                </c:pt>
                <c:pt idx="26377">
                  <c:v>1.294995E-5</c:v>
                </c:pt>
                <c:pt idx="26378">
                  <c:v>1.2949240000000001E-5</c:v>
                </c:pt>
                <c:pt idx="26379">
                  <c:v>1.2948349999999999E-5</c:v>
                </c:pt>
                <c:pt idx="26380">
                  <c:v>1.294759E-5</c:v>
                </c:pt>
                <c:pt idx="26381">
                  <c:v>1.2946749999999999E-5</c:v>
                </c:pt>
                <c:pt idx="26382">
                  <c:v>1.2945899999999999E-5</c:v>
                </c:pt>
                <c:pt idx="26383">
                  <c:v>1.2945149999999999E-5</c:v>
                </c:pt>
                <c:pt idx="26384">
                  <c:v>1.2944300000000001E-5</c:v>
                </c:pt>
                <c:pt idx="26385">
                  <c:v>1.2943500000000001E-5</c:v>
                </c:pt>
                <c:pt idx="26386">
                  <c:v>1.294269E-5</c:v>
                </c:pt>
                <c:pt idx="26387">
                  <c:v>1.294191E-5</c:v>
                </c:pt>
                <c:pt idx="26388">
                  <c:v>1.2941080000000001E-5</c:v>
                </c:pt>
                <c:pt idx="26389">
                  <c:v>1.2940110000000001E-5</c:v>
                </c:pt>
                <c:pt idx="26390">
                  <c:v>1.2939289999999999E-5</c:v>
                </c:pt>
                <c:pt idx="26391">
                  <c:v>1.293853E-5</c:v>
                </c:pt>
                <c:pt idx="26392">
                  <c:v>1.2937690000000001E-5</c:v>
                </c:pt>
                <c:pt idx="26393">
                  <c:v>1.2936919999999999E-5</c:v>
                </c:pt>
                <c:pt idx="26394">
                  <c:v>1.293605E-5</c:v>
                </c:pt>
                <c:pt idx="26395">
                  <c:v>1.293535E-5</c:v>
                </c:pt>
                <c:pt idx="26396">
                  <c:v>1.293458E-5</c:v>
                </c:pt>
                <c:pt idx="26397">
                  <c:v>1.293361E-5</c:v>
                </c:pt>
                <c:pt idx="26398">
                  <c:v>1.293278E-5</c:v>
                </c:pt>
                <c:pt idx="26399">
                  <c:v>1.293204E-5</c:v>
                </c:pt>
                <c:pt idx="26400">
                  <c:v>1.2931270000000001E-5</c:v>
                </c:pt>
                <c:pt idx="26401">
                  <c:v>1.293056E-5</c:v>
                </c:pt>
                <c:pt idx="26402">
                  <c:v>1.2929579999999999E-5</c:v>
                </c:pt>
                <c:pt idx="26403">
                  <c:v>1.292879E-5</c:v>
                </c:pt>
                <c:pt idx="26404">
                  <c:v>1.292797E-5</c:v>
                </c:pt>
                <c:pt idx="26405">
                  <c:v>1.2927229999999999E-5</c:v>
                </c:pt>
                <c:pt idx="26406">
                  <c:v>1.2926450000000001E-5</c:v>
                </c:pt>
                <c:pt idx="26407">
                  <c:v>1.292557E-5</c:v>
                </c:pt>
                <c:pt idx="26408">
                  <c:v>1.29248E-5</c:v>
                </c:pt>
                <c:pt idx="26409">
                  <c:v>1.292407E-5</c:v>
                </c:pt>
                <c:pt idx="26410">
                  <c:v>1.292319E-5</c:v>
                </c:pt>
                <c:pt idx="26411">
                  <c:v>1.2922459999999999E-5</c:v>
                </c:pt>
                <c:pt idx="26412">
                  <c:v>1.2921560000000001E-5</c:v>
                </c:pt>
                <c:pt idx="26413">
                  <c:v>1.2920839999999999E-5</c:v>
                </c:pt>
                <c:pt idx="26414">
                  <c:v>1.2920010000000001E-5</c:v>
                </c:pt>
                <c:pt idx="26415">
                  <c:v>1.2919090000000001E-5</c:v>
                </c:pt>
                <c:pt idx="26416">
                  <c:v>1.291835E-5</c:v>
                </c:pt>
                <c:pt idx="26417">
                  <c:v>1.2917569999999999E-5</c:v>
                </c:pt>
                <c:pt idx="26418">
                  <c:v>1.29167E-5</c:v>
                </c:pt>
                <c:pt idx="26419">
                  <c:v>1.291588E-5</c:v>
                </c:pt>
                <c:pt idx="26420">
                  <c:v>1.291504E-5</c:v>
                </c:pt>
                <c:pt idx="26421">
                  <c:v>1.2914299999999999E-5</c:v>
                </c:pt>
                <c:pt idx="26422">
                  <c:v>1.2913400000000001E-5</c:v>
                </c:pt>
                <c:pt idx="26423">
                  <c:v>1.291267E-5</c:v>
                </c:pt>
                <c:pt idx="26424">
                  <c:v>1.2911800000000001E-5</c:v>
                </c:pt>
                <c:pt idx="26425">
                  <c:v>1.2911029999999999E-5</c:v>
                </c:pt>
                <c:pt idx="26426">
                  <c:v>1.291021E-5</c:v>
                </c:pt>
                <c:pt idx="26427">
                  <c:v>1.290946E-5</c:v>
                </c:pt>
                <c:pt idx="26428">
                  <c:v>1.2908679999999999E-5</c:v>
                </c:pt>
                <c:pt idx="26429">
                  <c:v>1.290777E-5</c:v>
                </c:pt>
                <c:pt idx="26430">
                  <c:v>1.290702E-5</c:v>
                </c:pt>
                <c:pt idx="26431">
                  <c:v>1.290624E-5</c:v>
                </c:pt>
                <c:pt idx="26432">
                  <c:v>1.290538E-5</c:v>
                </c:pt>
                <c:pt idx="26433">
                  <c:v>1.290458E-5</c:v>
                </c:pt>
                <c:pt idx="26434">
                  <c:v>1.29038E-5</c:v>
                </c:pt>
                <c:pt idx="26435">
                  <c:v>1.290297E-5</c:v>
                </c:pt>
                <c:pt idx="26436">
                  <c:v>1.290223E-5</c:v>
                </c:pt>
                <c:pt idx="26437">
                  <c:v>1.290135E-5</c:v>
                </c:pt>
                <c:pt idx="26438">
                  <c:v>1.290055E-5</c:v>
                </c:pt>
                <c:pt idx="26439">
                  <c:v>1.289964E-5</c:v>
                </c:pt>
                <c:pt idx="26440">
                  <c:v>1.2898940000000001E-5</c:v>
                </c:pt>
                <c:pt idx="26441">
                  <c:v>1.289809E-5</c:v>
                </c:pt>
                <c:pt idx="26442">
                  <c:v>1.289728E-5</c:v>
                </c:pt>
                <c:pt idx="26443">
                  <c:v>1.2896470000000001E-5</c:v>
                </c:pt>
                <c:pt idx="26444">
                  <c:v>1.289566E-5</c:v>
                </c:pt>
                <c:pt idx="26445">
                  <c:v>1.2894900000000001E-5</c:v>
                </c:pt>
                <c:pt idx="26446">
                  <c:v>1.289409E-5</c:v>
                </c:pt>
                <c:pt idx="26447">
                  <c:v>1.289322E-5</c:v>
                </c:pt>
                <c:pt idx="26448">
                  <c:v>1.289257E-5</c:v>
                </c:pt>
                <c:pt idx="26449">
                  <c:v>1.2891659999999999E-5</c:v>
                </c:pt>
                <c:pt idx="26450">
                  <c:v>1.289085E-5</c:v>
                </c:pt>
                <c:pt idx="26451">
                  <c:v>1.289E-5</c:v>
                </c:pt>
                <c:pt idx="26452">
                  <c:v>1.288922E-5</c:v>
                </c:pt>
                <c:pt idx="26453">
                  <c:v>1.288837E-5</c:v>
                </c:pt>
                <c:pt idx="26454">
                  <c:v>1.2887610000000001E-5</c:v>
                </c:pt>
                <c:pt idx="26455">
                  <c:v>1.2886930000000001E-5</c:v>
                </c:pt>
                <c:pt idx="26456">
                  <c:v>1.288603E-5</c:v>
                </c:pt>
                <c:pt idx="26457">
                  <c:v>1.2885260000000001E-5</c:v>
                </c:pt>
                <c:pt idx="26458">
                  <c:v>1.2884390000000001E-5</c:v>
                </c:pt>
                <c:pt idx="26459">
                  <c:v>1.2883590000000001E-5</c:v>
                </c:pt>
                <c:pt idx="26460">
                  <c:v>1.288273E-5</c:v>
                </c:pt>
                <c:pt idx="26461">
                  <c:v>1.288198E-5</c:v>
                </c:pt>
                <c:pt idx="26462">
                  <c:v>1.288113E-5</c:v>
                </c:pt>
                <c:pt idx="26463">
                  <c:v>1.288033E-5</c:v>
                </c:pt>
                <c:pt idx="26464">
                  <c:v>1.287949E-5</c:v>
                </c:pt>
                <c:pt idx="26465">
                  <c:v>1.2878749999999999E-5</c:v>
                </c:pt>
                <c:pt idx="26466">
                  <c:v>1.2877970000000001E-5</c:v>
                </c:pt>
                <c:pt idx="26467">
                  <c:v>1.2877079999999999E-5</c:v>
                </c:pt>
                <c:pt idx="26468">
                  <c:v>1.287632E-5</c:v>
                </c:pt>
                <c:pt idx="26469">
                  <c:v>1.2875450000000001E-5</c:v>
                </c:pt>
                <c:pt idx="26470">
                  <c:v>1.287474E-5</c:v>
                </c:pt>
                <c:pt idx="26471">
                  <c:v>1.287394E-5</c:v>
                </c:pt>
                <c:pt idx="26472">
                  <c:v>1.287304E-5</c:v>
                </c:pt>
                <c:pt idx="26473">
                  <c:v>1.287227E-5</c:v>
                </c:pt>
                <c:pt idx="26474">
                  <c:v>1.2871459999999999E-5</c:v>
                </c:pt>
                <c:pt idx="26475">
                  <c:v>1.2870639999999999E-5</c:v>
                </c:pt>
                <c:pt idx="26476">
                  <c:v>1.2869880000000001E-5</c:v>
                </c:pt>
                <c:pt idx="26477">
                  <c:v>1.2868989999999999E-5</c:v>
                </c:pt>
                <c:pt idx="26478">
                  <c:v>1.286822E-5</c:v>
                </c:pt>
                <c:pt idx="26479">
                  <c:v>1.286743E-5</c:v>
                </c:pt>
                <c:pt idx="26480">
                  <c:v>1.286663E-5</c:v>
                </c:pt>
                <c:pt idx="26481">
                  <c:v>1.286587E-5</c:v>
                </c:pt>
                <c:pt idx="26482">
                  <c:v>1.286505E-5</c:v>
                </c:pt>
                <c:pt idx="26483">
                  <c:v>1.28642E-5</c:v>
                </c:pt>
                <c:pt idx="26484">
                  <c:v>1.286348E-5</c:v>
                </c:pt>
                <c:pt idx="26485">
                  <c:v>1.286276E-5</c:v>
                </c:pt>
                <c:pt idx="26486">
                  <c:v>1.2861840000000001E-5</c:v>
                </c:pt>
                <c:pt idx="26487">
                  <c:v>1.2861020000000001E-5</c:v>
                </c:pt>
                <c:pt idx="26488">
                  <c:v>1.286023E-5</c:v>
                </c:pt>
                <c:pt idx="26489">
                  <c:v>1.285946E-5</c:v>
                </c:pt>
                <c:pt idx="26490">
                  <c:v>1.285873E-5</c:v>
                </c:pt>
                <c:pt idx="26491">
                  <c:v>1.285784E-5</c:v>
                </c:pt>
                <c:pt idx="26492">
                  <c:v>1.2857049999999999E-5</c:v>
                </c:pt>
                <c:pt idx="26493">
                  <c:v>1.285629E-5</c:v>
                </c:pt>
                <c:pt idx="26494">
                  <c:v>1.285542E-5</c:v>
                </c:pt>
                <c:pt idx="26495">
                  <c:v>1.2854700000000001E-5</c:v>
                </c:pt>
                <c:pt idx="26496">
                  <c:v>1.285381E-5</c:v>
                </c:pt>
                <c:pt idx="26497">
                  <c:v>1.285299E-5</c:v>
                </c:pt>
                <c:pt idx="26498">
                  <c:v>1.285215E-5</c:v>
                </c:pt>
                <c:pt idx="26499">
                  <c:v>1.2851359999999999E-5</c:v>
                </c:pt>
                <c:pt idx="26500">
                  <c:v>1.285067E-5</c:v>
                </c:pt>
                <c:pt idx="26501">
                  <c:v>1.2849809999999999E-5</c:v>
                </c:pt>
                <c:pt idx="26502">
                  <c:v>1.284898E-5</c:v>
                </c:pt>
                <c:pt idx="26503">
                  <c:v>1.284817E-5</c:v>
                </c:pt>
                <c:pt idx="26504">
                  <c:v>1.284735E-5</c:v>
                </c:pt>
                <c:pt idx="26505">
                  <c:v>1.284657E-5</c:v>
                </c:pt>
                <c:pt idx="26506">
                  <c:v>1.284573E-5</c:v>
                </c:pt>
                <c:pt idx="26507">
                  <c:v>1.284498E-5</c:v>
                </c:pt>
                <c:pt idx="26508">
                  <c:v>1.2844219999999999E-5</c:v>
                </c:pt>
                <c:pt idx="26509">
                  <c:v>1.284341E-5</c:v>
                </c:pt>
                <c:pt idx="26510">
                  <c:v>1.284256E-5</c:v>
                </c:pt>
                <c:pt idx="26511">
                  <c:v>1.284173E-5</c:v>
                </c:pt>
                <c:pt idx="26512">
                  <c:v>1.2840899999999999E-5</c:v>
                </c:pt>
                <c:pt idx="26513">
                  <c:v>1.2840199999999999E-5</c:v>
                </c:pt>
                <c:pt idx="26514">
                  <c:v>1.2839349999999999E-5</c:v>
                </c:pt>
                <c:pt idx="26515">
                  <c:v>1.283847E-5</c:v>
                </c:pt>
                <c:pt idx="26516">
                  <c:v>1.283764E-5</c:v>
                </c:pt>
                <c:pt idx="26517">
                  <c:v>1.2836900000000001E-5</c:v>
                </c:pt>
                <c:pt idx="26518">
                  <c:v>1.283617E-5</c:v>
                </c:pt>
                <c:pt idx="26519">
                  <c:v>1.283537E-5</c:v>
                </c:pt>
                <c:pt idx="26520">
                  <c:v>1.283451E-5</c:v>
                </c:pt>
                <c:pt idx="26521">
                  <c:v>1.2833800000000001E-5</c:v>
                </c:pt>
                <c:pt idx="26522">
                  <c:v>1.283294E-5</c:v>
                </c:pt>
                <c:pt idx="26523">
                  <c:v>1.283212E-5</c:v>
                </c:pt>
                <c:pt idx="26524">
                  <c:v>1.2831280000000001E-5</c:v>
                </c:pt>
                <c:pt idx="26525">
                  <c:v>1.284459E-5</c:v>
                </c:pt>
                <c:pt idx="26526">
                  <c:v>1.285881E-5</c:v>
                </c:pt>
                <c:pt idx="26527">
                  <c:v>1.285781E-5</c:v>
                </c:pt>
                <c:pt idx="26528">
                  <c:v>1.285687E-5</c:v>
                </c:pt>
                <c:pt idx="26529">
                  <c:v>1.285597E-5</c:v>
                </c:pt>
                <c:pt idx="26530">
                  <c:v>1.2855E-5</c:v>
                </c:pt>
                <c:pt idx="26531">
                  <c:v>1.2854070000000001E-5</c:v>
                </c:pt>
                <c:pt idx="26532">
                  <c:v>1.2853179999999999E-5</c:v>
                </c:pt>
                <c:pt idx="26533">
                  <c:v>1.2852209999999999E-5</c:v>
                </c:pt>
                <c:pt idx="26534">
                  <c:v>1.285135E-5</c:v>
                </c:pt>
                <c:pt idx="26535">
                  <c:v>1.2850439999999999E-5</c:v>
                </c:pt>
                <c:pt idx="26536">
                  <c:v>1.284953E-5</c:v>
                </c:pt>
                <c:pt idx="26537">
                  <c:v>1.284864E-5</c:v>
                </c:pt>
                <c:pt idx="26538">
                  <c:v>1.284767E-5</c:v>
                </c:pt>
                <c:pt idx="26539">
                  <c:v>1.284675E-5</c:v>
                </c:pt>
                <c:pt idx="26540">
                  <c:v>1.284599E-5</c:v>
                </c:pt>
                <c:pt idx="26541">
                  <c:v>1.284513E-5</c:v>
                </c:pt>
                <c:pt idx="26542">
                  <c:v>1.284421E-5</c:v>
                </c:pt>
                <c:pt idx="26543">
                  <c:v>1.2843419999999999E-5</c:v>
                </c:pt>
                <c:pt idx="26544">
                  <c:v>1.284256E-5</c:v>
                </c:pt>
                <c:pt idx="26545">
                  <c:v>1.284169E-5</c:v>
                </c:pt>
                <c:pt idx="26546">
                  <c:v>1.284083E-5</c:v>
                </c:pt>
                <c:pt idx="26547">
                  <c:v>1.284004E-5</c:v>
                </c:pt>
                <c:pt idx="26548">
                  <c:v>1.283916E-5</c:v>
                </c:pt>
                <c:pt idx="26549">
                  <c:v>1.28382E-5</c:v>
                </c:pt>
                <c:pt idx="26550">
                  <c:v>1.283732E-5</c:v>
                </c:pt>
                <c:pt idx="26551">
                  <c:v>1.283655E-5</c:v>
                </c:pt>
                <c:pt idx="26552">
                  <c:v>1.283566E-5</c:v>
                </c:pt>
                <c:pt idx="26553">
                  <c:v>1.283478E-5</c:v>
                </c:pt>
                <c:pt idx="26554">
                  <c:v>1.2833970000000001E-5</c:v>
                </c:pt>
                <c:pt idx="26555">
                  <c:v>1.283306E-5</c:v>
                </c:pt>
                <c:pt idx="26556">
                  <c:v>1.283209E-5</c:v>
                </c:pt>
                <c:pt idx="26557">
                  <c:v>1.283134E-5</c:v>
                </c:pt>
                <c:pt idx="26558">
                  <c:v>1.2830509999999999E-5</c:v>
                </c:pt>
                <c:pt idx="26559">
                  <c:v>1.2829660000000001E-5</c:v>
                </c:pt>
                <c:pt idx="26560">
                  <c:v>1.2828719999999999E-5</c:v>
                </c:pt>
                <c:pt idx="26561">
                  <c:v>1.282798E-5</c:v>
                </c:pt>
                <c:pt idx="26562">
                  <c:v>1.282713E-5</c:v>
                </c:pt>
                <c:pt idx="26563">
                  <c:v>1.2826340000000001E-5</c:v>
                </c:pt>
                <c:pt idx="26564">
                  <c:v>1.282543E-5</c:v>
                </c:pt>
                <c:pt idx="26565">
                  <c:v>1.282454E-5</c:v>
                </c:pt>
                <c:pt idx="26566">
                  <c:v>1.2823779999999999E-5</c:v>
                </c:pt>
                <c:pt idx="26567">
                  <c:v>1.2822929999999999E-5</c:v>
                </c:pt>
                <c:pt idx="26568">
                  <c:v>1.282205E-5</c:v>
                </c:pt>
                <c:pt idx="26569">
                  <c:v>1.2821259999999999E-5</c:v>
                </c:pt>
                <c:pt idx="26570">
                  <c:v>1.28204E-5</c:v>
                </c:pt>
                <c:pt idx="26571">
                  <c:v>1.281957E-5</c:v>
                </c:pt>
                <c:pt idx="26572">
                  <c:v>1.281873E-5</c:v>
                </c:pt>
                <c:pt idx="26573">
                  <c:v>1.281781E-5</c:v>
                </c:pt>
                <c:pt idx="26574">
                  <c:v>1.281696E-5</c:v>
                </c:pt>
                <c:pt idx="26575">
                  <c:v>1.281616E-5</c:v>
                </c:pt>
                <c:pt idx="26576">
                  <c:v>1.2815370000000001E-5</c:v>
                </c:pt>
                <c:pt idx="26577">
                  <c:v>1.281454E-5</c:v>
                </c:pt>
                <c:pt idx="26578">
                  <c:v>1.2813650000000001E-5</c:v>
                </c:pt>
                <c:pt idx="26579">
                  <c:v>1.2812830000000001E-5</c:v>
                </c:pt>
                <c:pt idx="26580">
                  <c:v>1.2812059999999999E-5</c:v>
                </c:pt>
                <c:pt idx="26581">
                  <c:v>1.281119E-5</c:v>
                </c:pt>
                <c:pt idx="26582">
                  <c:v>1.2810339999999999E-5</c:v>
                </c:pt>
                <c:pt idx="26583">
                  <c:v>1.280957E-5</c:v>
                </c:pt>
                <c:pt idx="26584">
                  <c:v>1.2808669999999999E-5</c:v>
                </c:pt>
                <c:pt idx="26585">
                  <c:v>1.280781E-5</c:v>
                </c:pt>
                <c:pt idx="26586">
                  <c:v>1.2807019999999999E-5</c:v>
                </c:pt>
                <c:pt idx="26587">
                  <c:v>1.2806199999999999E-5</c:v>
                </c:pt>
                <c:pt idx="26588">
                  <c:v>1.280546E-5</c:v>
                </c:pt>
                <c:pt idx="26589">
                  <c:v>1.280459E-5</c:v>
                </c:pt>
                <c:pt idx="26590">
                  <c:v>1.280374E-5</c:v>
                </c:pt>
                <c:pt idx="26591">
                  <c:v>1.280275E-5</c:v>
                </c:pt>
                <c:pt idx="26592">
                  <c:v>1.280197E-5</c:v>
                </c:pt>
                <c:pt idx="26593">
                  <c:v>1.280115E-5</c:v>
                </c:pt>
                <c:pt idx="26594">
                  <c:v>1.2800359999999999E-5</c:v>
                </c:pt>
                <c:pt idx="26595">
                  <c:v>1.2799630000000001E-5</c:v>
                </c:pt>
                <c:pt idx="26596">
                  <c:v>1.279872E-5</c:v>
                </c:pt>
                <c:pt idx="26597">
                  <c:v>1.2797869999999999E-5</c:v>
                </c:pt>
                <c:pt idx="26598">
                  <c:v>1.279703E-5</c:v>
                </c:pt>
                <c:pt idx="26599">
                  <c:v>1.2796219999999999E-5</c:v>
                </c:pt>
                <c:pt idx="26600">
                  <c:v>1.279538E-5</c:v>
                </c:pt>
                <c:pt idx="26601">
                  <c:v>1.279459E-5</c:v>
                </c:pt>
                <c:pt idx="26602">
                  <c:v>1.2793679999999999E-5</c:v>
                </c:pt>
                <c:pt idx="26603">
                  <c:v>1.279287E-5</c:v>
                </c:pt>
                <c:pt idx="26604">
                  <c:v>1.279204E-5</c:v>
                </c:pt>
                <c:pt idx="26605">
                  <c:v>1.279124E-5</c:v>
                </c:pt>
                <c:pt idx="26606">
                  <c:v>1.2790260000000001E-5</c:v>
                </c:pt>
                <c:pt idx="26607">
                  <c:v>1.2789460000000001E-5</c:v>
                </c:pt>
                <c:pt idx="26608">
                  <c:v>1.2788660000000001E-5</c:v>
                </c:pt>
                <c:pt idx="26609">
                  <c:v>1.2787839999999999E-5</c:v>
                </c:pt>
                <c:pt idx="26610">
                  <c:v>1.2787E-5</c:v>
                </c:pt>
                <c:pt idx="26611">
                  <c:v>1.27862E-5</c:v>
                </c:pt>
                <c:pt idx="26612">
                  <c:v>1.2785369999999999E-5</c:v>
                </c:pt>
                <c:pt idx="26613">
                  <c:v>1.2784449999999999E-5</c:v>
                </c:pt>
                <c:pt idx="26614">
                  <c:v>1.278368E-5</c:v>
                </c:pt>
                <c:pt idx="26615">
                  <c:v>1.278291E-5</c:v>
                </c:pt>
                <c:pt idx="26616">
                  <c:v>1.278204E-5</c:v>
                </c:pt>
                <c:pt idx="26617">
                  <c:v>1.278119E-5</c:v>
                </c:pt>
                <c:pt idx="26618">
                  <c:v>1.278032E-5</c:v>
                </c:pt>
                <c:pt idx="26619">
                  <c:v>1.277943E-5</c:v>
                </c:pt>
                <c:pt idx="26620">
                  <c:v>1.2778639999999999E-5</c:v>
                </c:pt>
                <c:pt idx="26621">
                  <c:v>1.277785E-5</c:v>
                </c:pt>
                <c:pt idx="26622">
                  <c:v>1.2777010000000001E-5</c:v>
                </c:pt>
                <c:pt idx="26623">
                  <c:v>1.277611E-5</c:v>
                </c:pt>
                <c:pt idx="26624">
                  <c:v>1.277518E-5</c:v>
                </c:pt>
                <c:pt idx="26625">
                  <c:v>1.277444E-5</c:v>
                </c:pt>
                <c:pt idx="26626">
                  <c:v>1.2773720000000001E-5</c:v>
                </c:pt>
                <c:pt idx="26627">
                  <c:v>1.2772779999999999E-5</c:v>
                </c:pt>
                <c:pt idx="26628">
                  <c:v>1.2771979999999999E-5</c:v>
                </c:pt>
                <c:pt idx="26629">
                  <c:v>1.2771059999999999E-5</c:v>
                </c:pt>
                <c:pt idx="26630">
                  <c:v>1.27703E-5</c:v>
                </c:pt>
                <c:pt idx="26631">
                  <c:v>1.276955E-5</c:v>
                </c:pt>
                <c:pt idx="26632">
                  <c:v>1.276867E-5</c:v>
                </c:pt>
                <c:pt idx="26633">
                  <c:v>1.276783E-5</c:v>
                </c:pt>
                <c:pt idx="26634">
                  <c:v>1.276707E-5</c:v>
                </c:pt>
                <c:pt idx="26635">
                  <c:v>1.2766140000000001E-5</c:v>
                </c:pt>
                <c:pt idx="26636">
                  <c:v>1.2765340000000001E-5</c:v>
                </c:pt>
                <c:pt idx="26637">
                  <c:v>1.276446E-5</c:v>
                </c:pt>
                <c:pt idx="26638">
                  <c:v>1.2763649999999999E-5</c:v>
                </c:pt>
                <c:pt idx="26639">
                  <c:v>1.276277E-5</c:v>
                </c:pt>
                <c:pt idx="26640">
                  <c:v>1.276189E-5</c:v>
                </c:pt>
                <c:pt idx="26641">
                  <c:v>1.276114E-5</c:v>
                </c:pt>
                <c:pt idx="26642">
                  <c:v>1.276032E-5</c:v>
                </c:pt>
                <c:pt idx="26643">
                  <c:v>1.275942E-5</c:v>
                </c:pt>
                <c:pt idx="26644">
                  <c:v>1.275874E-5</c:v>
                </c:pt>
                <c:pt idx="26645">
                  <c:v>1.275795E-5</c:v>
                </c:pt>
                <c:pt idx="26646">
                  <c:v>1.275705E-5</c:v>
                </c:pt>
                <c:pt idx="26647">
                  <c:v>1.275625E-5</c:v>
                </c:pt>
                <c:pt idx="26648">
                  <c:v>1.2755439999999999E-5</c:v>
                </c:pt>
                <c:pt idx="26649">
                  <c:v>1.275458E-5</c:v>
                </c:pt>
                <c:pt idx="26650">
                  <c:v>1.27537E-5</c:v>
                </c:pt>
                <c:pt idx="26651">
                  <c:v>1.275289E-5</c:v>
                </c:pt>
                <c:pt idx="26652">
                  <c:v>1.275209E-5</c:v>
                </c:pt>
                <c:pt idx="26653">
                  <c:v>1.2751249999999999E-5</c:v>
                </c:pt>
                <c:pt idx="26654">
                  <c:v>1.275049E-5</c:v>
                </c:pt>
                <c:pt idx="26655">
                  <c:v>1.274962E-5</c:v>
                </c:pt>
                <c:pt idx="26656">
                  <c:v>1.274879E-5</c:v>
                </c:pt>
                <c:pt idx="26657">
                  <c:v>1.2747979999999999E-5</c:v>
                </c:pt>
                <c:pt idx="26658">
                  <c:v>1.2747080000000001E-5</c:v>
                </c:pt>
                <c:pt idx="26659">
                  <c:v>1.2746239999999999E-5</c:v>
                </c:pt>
                <c:pt idx="26660">
                  <c:v>1.274548E-5</c:v>
                </c:pt>
                <c:pt idx="26661">
                  <c:v>1.2744589999999999E-5</c:v>
                </c:pt>
                <c:pt idx="26662">
                  <c:v>1.2743789999999999E-5</c:v>
                </c:pt>
                <c:pt idx="26663">
                  <c:v>1.274295E-5</c:v>
                </c:pt>
                <c:pt idx="26664">
                  <c:v>1.2742190000000001E-5</c:v>
                </c:pt>
                <c:pt idx="26665">
                  <c:v>1.2741319999999999E-5</c:v>
                </c:pt>
                <c:pt idx="26666">
                  <c:v>1.274049E-5</c:v>
                </c:pt>
                <c:pt idx="26667">
                  <c:v>1.273959E-5</c:v>
                </c:pt>
                <c:pt idx="26668">
                  <c:v>1.2738829999999999E-5</c:v>
                </c:pt>
                <c:pt idx="26669">
                  <c:v>1.273794E-5</c:v>
                </c:pt>
                <c:pt idx="26670">
                  <c:v>1.273714E-5</c:v>
                </c:pt>
                <c:pt idx="26671">
                  <c:v>1.2736309999999999E-5</c:v>
                </c:pt>
                <c:pt idx="26672">
                  <c:v>1.2735439999999999E-5</c:v>
                </c:pt>
                <c:pt idx="26673">
                  <c:v>1.2734490000000001E-5</c:v>
                </c:pt>
                <c:pt idx="26674">
                  <c:v>1.273373E-5</c:v>
                </c:pt>
                <c:pt idx="26675">
                  <c:v>1.273298E-5</c:v>
                </c:pt>
                <c:pt idx="26676">
                  <c:v>1.27321E-5</c:v>
                </c:pt>
                <c:pt idx="26677">
                  <c:v>1.2731249999999999E-5</c:v>
                </c:pt>
                <c:pt idx="26678">
                  <c:v>1.2730519999999999E-5</c:v>
                </c:pt>
                <c:pt idx="26679">
                  <c:v>1.272969E-5</c:v>
                </c:pt>
                <c:pt idx="26680">
                  <c:v>1.272888E-5</c:v>
                </c:pt>
                <c:pt idx="26681">
                  <c:v>1.2727979999999999E-5</c:v>
                </c:pt>
                <c:pt idx="26682">
                  <c:v>1.272711E-5</c:v>
                </c:pt>
                <c:pt idx="26683">
                  <c:v>1.272632E-5</c:v>
                </c:pt>
                <c:pt idx="26684">
                  <c:v>1.2725509999999999E-5</c:v>
                </c:pt>
                <c:pt idx="26685">
                  <c:v>1.2724659999999999E-5</c:v>
                </c:pt>
                <c:pt idx="26686">
                  <c:v>1.27238E-5</c:v>
                </c:pt>
                <c:pt idx="26687">
                  <c:v>1.2722989999999999E-5</c:v>
                </c:pt>
                <c:pt idx="26688">
                  <c:v>1.272228E-5</c:v>
                </c:pt>
                <c:pt idx="26689">
                  <c:v>1.272138E-5</c:v>
                </c:pt>
                <c:pt idx="26690">
                  <c:v>1.272056E-5</c:v>
                </c:pt>
                <c:pt idx="26691">
                  <c:v>1.2719719999999999E-5</c:v>
                </c:pt>
                <c:pt idx="26692">
                  <c:v>1.2718820000000001E-5</c:v>
                </c:pt>
                <c:pt idx="26693">
                  <c:v>1.271808E-5</c:v>
                </c:pt>
                <c:pt idx="26694">
                  <c:v>1.271719E-5</c:v>
                </c:pt>
                <c:pt idx="26695">
                  <c:v>1.2716259999999999E-5</c:v>
                </c:pt>
                <c:pt idx="26696">
                  <c:v>1.2715529999999999E-5</c:v>
                </c:pt>
                <c:pt idx="26697">
                  <c:v>1.271464E-5</c:v>
                </c:pt>
                <c:pt idx="26698">
                  <c:v>1.271395E-5</c:v>
                </c:pt>
                <c:pt idx="26699">
                  <c:v>1.271303E-5</c:v>
                </c:pt>
                <c:pt idx="26700">
                  <c:v>1.2712260000000001E-5</c:v>
                </c:pt>
                <c:pt idx="26701">
                  <c:v>1.27113E-5</c:v>
                </c:pt>
                <c:pt idx="26702">
                  <c:v>1.27105E-5</c:v>
                </c:pt>
                <c:pt idx="26703">
                  <c:v>1.2709769999999999E-5</c:v>
                </c:pt>
                <c:pt idx="26704">
                  <c:v>1.2708990000000001E-5</c:v>
                </c:pt>
                <c:pt idx="26705">
                  <c:v>1.2708140000000001E-5</c:v>
                </c:pt>
                <c:pt idx="26706">
                  <c:v>1.2707249999999999E-5</c:v>
                </c:pt>
                <c:pt idx="26707">
                  <c:v>1.2706399999999999E-5</c:v>
                </c:pt>
                <c:pt idx="26708">
                  <c:v>1.2705670000000001E-5</c:v>
                </c:pt>
                <c:pt idx="26709">
                  <c:v>1.2704800000000001E-5</c:v>
                </c:pt>
                <c:pt idx="26710">
                  <c:v>1.27039E-5</c:v>
                </c:pt>
                <c:pt idx="26711">
                  <c:v>1.2703030000000001E-5</c:v>
                </c:pt>
                <c:pt idx="26712">
                  <c:v>1.270227E-5</c:v>
                </c:pt>
                <c:pt idx="26713">
                  <c:v>1.2701439999999999E-5</c:v>
                </c:pt>
                <c:pt idx="26714">
                  <c:v>1.2700589999999999E-5</c:v>
                </c:pt>
                <c:pt idx="26715">
                  <c:v>1.26998E-5</c:v>
                </c:pt>
                <c:pt idx="26716">
                  <c:v>1.26989E-5</c:v>
                </c:pt>
                <c:pt idx="26717">
                  <c:v>1.2698090000000001E-5</c:v>
                </c:pt>
                <c:pt idx="26718">
                  <c:v>1.269726E-5</c:v>
                </c:pt>
                <c:pt idx="26719">
                  <c:v>1.269641E-5</c:v>
                </c:pt>
                <c:pt idx="26720">
                  <c:v>1.269556E-5</c:v>
                </c:pt>
                <c:pt idx="26721">
                  <c:v>1.269479E-5</c:v>
                </c:pt>
                <c:pt idx="26722">
                  <c:v>1.269394E-5</c:v>
                </c:pt>
                <c:pt idx="26723">
                  <c:v>1.2693030000000001E-5</c:v>
                </c:pt>
                <c:pt idx="26724">
                  <c:v>1.2692280000000001E-5</c:v>
                </c:pt>
                <c:pt idx="26725">
                  <c:v>1.269149E-5</c:v>
                </c:pt>
                <c:pt idx="26726">
                  <c:v>1.269065E-5</c:v>
                </c:pt>
                <c:pt idx="26727">
                  <c:v>1.268982E-5</c:v>
                </c:pt>
                <c:pt idx="26728">
                  <c:v>1.268895E-5</c:v>
                </c:pt>
                <c:pt idx="26729">
                  <c:v>1.26882E-5</c:v>
                </c:pt>
                <c:pt idx="26730">
                  <c:v>1.26874E-5</c:v>
                </c:pt>
                <c:pt idx="26731">
                  <c:v>1.268646E-5</c:v>
                </c:pt>
                <c:pt idx="26732">
                  <c:v>1.2685719999999999E-5</c:v>
                </c:pt>
                <c:pt idx="26733">
                  <c:v>1.268493E-5</c:v>
                </c:pt>
                <c:pt idx="26734">
                  <c:v>1.268406E-5</c:v>
                </c:pt>
                <c:pt idx="26735">
                  <c:v>1.2683220000000001E-5</c:v>
                </c:pt>
                <c:pt idx="26736">
                  <c:v>1.268241E-5</c:v>
                </c:pt>
                <c:pt idx="26737">
                  <c:v>1.2681600000000001E-5</c:v>
                </c:pt>
                <c:pt idx="26738">
                  <c:v>1.2680800000000001E-5</c:v>
                </c:pt>
                <c:pt idx="26739">
                  <c:v>1.2679909999999999E-5</c:v>
                </c:pt>
                <c:pt idx="26740">
                  <c:v>1.267907E-5</c:v>
                </c:pt>
                <c:pt idx="26741">
                  <c:v>1.2678210000000001E-5</c:v>
                </c:pt>
                <c:pt idx="26742">
                  <c:v>1.2677559999999999E-5</c:v>
                </c:pt>
                <c:pt idx="26743">
                  <c:v>1.2676660000000001E-5</c:v>
                </c:pt>
                <c:pt idx="26744">
                  <c:v>1.267585E-5</c:v>
                </c:pt>
                <c:pt idx="26745">
                  <c:v>1.2674990000000001E-5</c:v>
                </c:pt>
                <c:pt idx="26746">
                  <c:v>1.2674190000000001E-5</c:v>
                </c:pt>
                <c:pt idx="26747">
                  <c:v>1.2673440000000001E-5</c:v>
                </c:pt>
                <c:pt idx="26748">
                  <c:v>1.26726E-5</c:v>
                </c:pt>
                <c:pt idx="26749">
                  <c:v>1.267173E-5</c:v>
                </c:pt>
                <c:pt idx="26750">
                  <c:v>1.267096E-5</c:v>
                </c:pt>
                <c:pt idx="26751">
                  <c:v>1.267009E-5</c:v>
                </c:pt>
                <c:pt idx="26752">
                  <c:v>1.266929E-5</c:v>
                </c:pt>
                <c:pt idx="26753">
                  <c:v>1.266849E-5</c:v>
                </c:pt>
                <c:pt idx="26754">
                  <c:v>1.26676E-5</c:v>
                </c:pt>
                <c:pt idx="26755">
                  <c:v>1.2666730000000001E-5</c:v>
                </c:pt>
                <c:pt idx="26756">
                  <c:v>1.266599E-5</c:v>
                </c:pt>
                <c:pt idx="26757">
                  <c:v>1.2665139999999999E-5</c:v>
                </c:pt>
                <c:pt idx="26758">
                  <c:v>1.2664360000000001E-5</c:v>
                </c:pt>
                <c:pt idx="26759">
                  <c:v>1.266353E-5</c:v>
                </c:pt>
                <c:pt idx="26760">
                  <c:v>1.266267E-5</c:v>
                </c:pt>
                <c:pt idx="26761">
                  <c:v>1.2661840000000001E-5</c:v>
                </c:pt>
                <c:pt idx="26762">
                  <c:v>1.266108E-5</c:v>
                </c:pt>
                <c:pt idx="26763">
                  <c:v>1.266026E-5</c:v>
                </c:pt>
                <c:pt idx="26764">
                  <c:v>1.2659399999999999E-5</c:v>
                </c:pt>
                <c:pt idx="26765">
                  <c:v>1.265853E-5</c:v>
                </c:pt>
                <c:pt idx="26766">
                  <c:v>1.2657770000000001E-5</c:v>
                </c:pt>
                <c:pt idx="26767">
                  <c:v>1.265691E-5</c:v>
                </c:pt>
                <c:pt idx="26768">
                  <c:v>1.2656150000000001E-5</c:v>
                </c:pt>
                <c:pt idx="26769">
                  <c:v>1.265526E-5</c:v>
                </c:pt>
                <c:pt idx="26770">
                  <c:v>1.265445E-5</c:v>
                </c:pt>
                <c:pt idx="26771">
                  <c:v>1.2653559999999999E-5</c:v>
                </c:pt>
                <c:pt idx="26772">
                  <c:v>1.265273E-5</c:v>
                </c:pt>
                <c:pt idx="26773">
                  <c:v>1.2651989999999999E-5</c:v>
                </c:pt>
                <c:pt idx="26774">
                  <c:v>1.2651069999999999E-5</c:v>
                </c:pt>
                <c:pt idx="26775">
                  <c:v>1.265035E-5</c:v>
                </c:pt>
                <c:pt idx="26776">
                  <c:v>1.2649440000000001E-5</c:v>
                </c:pt>
                <c:pt idx="26777">
                  <c:v>1.264848E-5</c:v>
                </c:pt>
                <c:pt idx="26778">
                  <c:v>1.2647820000000001E-5</c:v>
                </c:pt>
                <c:pt idx="26779">
                  <c:v>1.2647069999999999E-5</c:v>
                </c:pt>
                <c:pt idx="26780">
                  <c:v>1.264623E-5</c:v>
                </c:pt>
                <c:pt idx="26781">
                  <c:v>1.2645329999999999E-5</c:v>
                </c:pt>
                <c:pt idx="26782">
                  <c:v>1.264449E-5</c:v>
                </c:pt>
                <c:pt idx="26783">
                  <c:v>1.264362E-5</c:v>
                </c:pt>
                <c:pt idx="26784">
                  <c:v>1.2642859999999999E-5</c:v>
                </c:pt>
                <c:pt idx="26785">
                  <c:v>1.2642059999999999E-5</c:v>
                </c:pt>
                <c:pt idx="26786">
                  <c:v>1.264127E-5</c:v>
                </c:pt>
                <c:pt idx="26787">
                  <c:v>1.2640410000000001E-5</c:v>
                </c:pt>
                <c:pt idx="26788">
                  <c:v>1.2639539999999999E-5</c:v>
                </c:pt>
                <c:pt idx="26789">
                  <c:v>1.2638789999999999E-5</c:v>
                </c:pt>
                <c:pt idx="26790">
                  <c:v>1.263786E-5</c:v>
                </c:pt>
                <c:pt idx="26791">
                  <c:v>1.263708E-5</c:v>
                </c:pt>
                <c:pt idx="26792">
                  <c:v>1.2636220000000001E-5</c:v>
                </c:pt>
                <c:pt idx="26793">
                  <c:v>1.263553E-5</c:v>
                </c:pt>
                <c:pt idx="26794">
                  <c:v>1.263468E-5</c:v>
                </c:pt>
                <c:pt idx="26795">
                  <c:v>1.263386E-5</c:v>
                </c:pt>
                <c:pt idx="26796">
                  <c:v>1.2633020000000001E-5</c:v>
                </c:pt>
                <c:pt idx="26797">
                  <c:v>1.263223E-5</c:v>
                </c:pt>
                <c:pt idx="26798">
                  <c:v>1.2631329999999999E-5</c:v>
                </c:pt>
                <c:pt idx="26799">
                  <c:v>1.2630629999999999E-5</c:v>
                </c:pt>
                <c:pt idx="26800">
                  <c:v>1.262977E-5</c:v>
                </c:pt>
                <c:pt idx="26801">
                  <c:v>1.262894E-5</c:v>
                </c:pt>
                <c:pt idx="26802">
                  <c:v>1.2628109999999999E-5</c:v>
                </c:pt>
                <c:pt idx="26803">
                  <c:v>1.2627309999999999E-5</c:v>
                </c:pt>
                <c:pt idx="26804">
                  <c:v>1.262643E-5</c:v>
                </c:pt>
                <c:pt idx="26805">
                  <c:v>1.2625660000000001E-5</c:v>
                </c:pt>
                <c:pt idx="26806">
                  <c:v>1.2624980000000001E-5</c:v>
                </c:pt>
                <c:pt idx="26807">
                  <c:v>1.262405E-5</c:v>
                </c:pt>
                <c:pt idx="26808">
                  <c:v>1.262315E-5</c:v>
                </c:pt>
                <c:pt idx="26809">
                  <c:v>1.26224E-5</c:v>
                </c:pt>
                <c:pt idx="26810">
                  <c:v>1.262161E-5</c:v>
                </c:pt>
                <c:pt idx="26811">
                  <c:v>1.2620749999999999E-5</c:v>
                </c:pt>
                <c:pt idx="26812">
                  <c:v>1.2619949999999999E-5</c:v>
                </c:pt>
                <c:pt idx="26813">
                  <c:v>1.261906E-5</c:v>
                </c:pt>
                <c:pt idx="26814">
                  <c:v>1.2618320000000001E-5</c:v>
                </c:pt>
                <c:pt idx="26815">
                  <c:v>1.2617400000000001E-5</c:v>
                </c:pt>
                <c:pt idx="26816">
                  <c:v>1.2616530000000001E-5</c:v>
                </c:pt>
                <c:pt idx="26817">
                  <c:v>1.261584E-5</c:v>
                </c:pt>
                <c:pt idx="26818">
                  <c:v>1.261504E-5</c:v>
                </c:pt>
                <c:pt idx="26819">
                  <c:v>1.261422E-5</c:v>
                </c:pt>
                <c:pt idx="26820">
                  <c:v>1.2613380000000001E-5</c:v>
                </c:pt>
                <c:pt idx="26821">
                  <c:v>1.2612510000000001E-5</c:v>
                </c:pt>
                <c:pt idx="26822">
                  <c:v>1.2611760000000001E-5</c:v>
                </c:pt>
                <c:pt idx="26823">
                  <c:v>1.261093E-5</c:v>
                </c:pt>
                <c:pt idx="26824">
                  <c:v>1.261006E-5</c:v>
                </c:pt>
                <c:pt idx="26825">
                  <c:v>1.2609219999999999E-5</c:v>
                </c:pt>
                <c:pt idx="26826">
                  <c:v>1.260831E-5</c:v>
                </c:pt>
                <c:pt idx="26827">
                  <c:v>1.260758E-5</c:v>
                </c:pt>
                <c:pt idx="26828">
                  <c:v>1.260684E-5</c:v>
                </c:pt>
                <c:pt idx="26829">
                  <c:v>1.260601E-5</c:v>
                </c:pt>
                <c:pt idx="26830">
                  <c:v>1.260516E-5</c:v>
                </c:pt>
                <c:pt idx="26831">
                  <c:v>1.2604379999999999E-5</c:v>
                </c:pt>
                <c:pt idx="26832">
                  <c:v>1.2603649999999999E-5</c:v>
                </c:pt>
                <c:pt idx="26833">
                  <c:v>1.2602800000000001E-5</c:v>
                </c:pt>
                <c:pt idx="26834">
                  <c:v>1.2601950000000001E-5</c:v>
                </c:pt>
                <c:pt idx="26835">
                  <c:v>1.260122E-5</c:v>
                </c:pt>
                <c:pt idx="26836">
                  <c:v>1.2600380000000001E-5</c:v>
                </c:pt>
                <c:pt idx="26837">
                  <c:v>1.2599530000000001E-5</c:v>
                </c:pt>
                <c:pt idx="26838">
                  <c:v>1.2598709999999999E-5</c:v>
                </c:pt>
                <c:pt idx="26839">
                  <c:v>1.2597889999999999E-5</c:v>
                </c:pt>
                <c:pt idx="26840">
                  <c:v>1.259707E-5</c:v>
                </c:pt>
                <c:pt idx="26841">
                  <c:v>1.2596339999999999E-5</c:v>
                </c:pt>
                <c:pt idx="26842">
                  <c:v>1.2595419999999999E-5</c:v>
                </c:pt>
                <c:pt idx="26843">
                  <c:v>1.259465E-5</c:v>
                </c:pt>
                <c:pt idx="26844">
                  <c:v>1.25938E-5</c:v>
                </c:pt>
                <c:pt idx="26845">
                  <c:v>1.259293E-5</c:v>
                </c:pt>
                <c:pt idx="26846">
                  <c:v>1.2592219999999999E-5</c:v>
                </c:pt>
                <c:pt idx="26847">
                  <c:v>1.259139E-5</c:v>
                </c:pt>
                <c:pt idx="26848">
                  <c:v>1.259053E-5</c:v>
                </c:pt>
                <c:pt idx="26849">
                  <c:v>1.2589700000000001E-5</c:v>
                </c:pt>
                <c:pt idx="26850">
                  <c:v>1.2588850000000001E-5</c:v>
                </c:pt>
                <c:pt idx="26851">
                  <c:v>1.258809E-5</c:v>
                </c:pt>
                <c:pt idx="26852">
                  <c:v>1.258734E-5</c:v>
                </c:pt>
                <c:pt idx="26853">
                  <c:v>1.2586409999999999E-5</c:v>
                </c:pt>
                <c:pt idx="26854">
                  <c:v>1.25856E-5</c:v>
                </c:pt>
                <c:pt idx="26855">
                  <c:v>1.258478E-5</c:v>
                </c:pt>
                <c:pt idx="26856">
                  <c:v>1.2583989999999999E-5</c:v>
                </c:pt>
                <c:pt idx="26857">
                  <c:v>1.2583160000000001E-5</c:v>
                </c:pt>
                <c:pt idx="26858">
                  <c:v>1.258226E-5</c:v>
                </c:pt>
                <c:pt idx="26859">
                  <c:v>1.258153E-5</c:v>
                </c:pt>
                <c:pt idx="26860">
                  <c:v>1.258076E-5</c:v>
                </c:pt>
                <c:pt idx="26861">
                  <c:v>1.25799E-5</c:v>
                </c:pt>
                <c:pt idx="26862">
                  <c:v>1.2579119999999999E-5</c:v>
                </c:pt>
                <c:pt idx="26863">
                  <c:v>1.257831E-5</c:v>
                </c:pt>
                <c:pt idx="26864">
                  <c:v>1.257751E-5</c:v>
                </c:pt>
                <c:pt idx="26865">
                  <c:v>1.257668E-5</c:v>
                </c:pt>
                <c:pt idx="26866">
                  <c:v>1.2575920000000001E-5</c:v>
                </c:pt>
                <c:pt idx="26867">
                  <c:v>1.2574979999999999E-5</c:v>
                </c:pt>
                <c:pt idx="26868">
                  <c:v>1.257422E-5</c:v>
                </c:pt>
                <c:pt idx="26869">
                  <c:v>1.2573429999999999E-5</c:v>
                </c:pt>
                <c:pt idx="26870">
                  <c:v>1.257267E-5</c:v>
                </c:pt>
                <c:pt idx="26871">
                  <c:v>1.257174E-5</c:v>
                </c:pt>
                <c:pt idx="26872">
                  <c:v>1.257095E-5</c:v>
                </c:pt>
                <c:pt idx="26873">
                  <c:v>1.257015E-5</c:v>
                </c:pt>
                <c:pt idx="26874">
                  <c:v>1.256937E-5</c:v>
                </c:pt>
                <c:pt idx="26875">
                  <c:v>1.256852E-5</c:v>
                </c:pt>
                <c:pt idx="26876">
                  <c:v>1.2567710000000001E-5</c:v>
                </c:pt>
                <c:pt idx="26877">
                  <c:v>1.256697E-5</c:v>
                </c:pt>
                <c:pt idx="26878">
                  <c:v>1.2566019999999999E-5</c:v>
                </c:pt>
                <c:pt idx="26879">
                  <c:v>1.2565169999999999E-5</c:v>
                </c:pt>
                <c:pt idx="26880">
                  <c:v>1.256446E-5</c:v>
                </c:pt>
                <c:pt idx="26881">
                  <c:v>1.256363E-5</c:v>
                </c:pt>
                <c:pt idx="26882">
                  <c:v>1.2562849999999999E-5</c:v>
                </c:pt>
                <c:pt idx="26883">
                  <c:v>1.256203E-5</c:v>
                </c:pt>
                <c:pt idx="26884">
                  <c:v>1.256123E-5</c:v>
                </c:pt>
                <c:pt idx="26885">
                  <c:v>1.256038E-5</c:v>
                </c:pt>
                <c:pt idx="26886">
                  <c:v>1.2559620000000001E-5</c:v>
                </c:pt>
                <c:pt idx="26887">
                  <c:v>1.255884E-5</c:v>
                </c:pt>
                <c:pt idx="26888">
                  <c:v>1.2557950000000001E-5</c:v>
                </c:pt>
                <c:pt idx="26889">
                  <c:v>1.255719E-5</c:v>
                </c:pt>
                <c:pt idx="26890">
                  <c:v>1.255632E-5</c:v>
                </c:pt>
                <c:pt idx="26891">
                  <c:v>1.25555E-5</c:v>
                </c:pt>
                <c:pt idx="26892">
                  <c:v>1.2554680000000001E-5</c:v>
                </c:pt>
                <c:pt idx="26893">
                  <c:v>1.2553909999999999E-5</c:v>
                </c:pt>
                <c:pt idx="26894">
                  <c:v>1.2553209999999999E-5</c:v>
                </c:pt>
                <c:pt idx="26895">
                  <c:v>1.255223E-5</c:v>
                </c:pt>
                <c:pt idx="26896">
                  <c:v>1.255152E-5</c:v>
                </c:pt>
                <c:pt idx="26897">
                  <c:v>1.255063E-5</c:v>
                </c:pt>
                <c:pt idx="26898">
                  <c:v>1.254981E-5</c:v>
                </c:pt>
                <c:pt idx="26899">
                  <c:v>1.2549090000000001E-5</c:v>
                </c:pt>
                <c:pt idx="26900">
                  <c:v>1.2548240000000001E-5</c:v>
                </c:pt>
                <c:pt idx="26901">
                  <c:v>1.2547519999999999E-5</c:v>
                </c:pt>
                <c:pt idx="26902">
                  <c:v>1.2546620000000001E-5</c:v>
                </c:pt>
                <c:pt idx="26903">
                  <c:v>1.2545849999999999E-5</c:v>
                </c:pt>
                <c:pt idx="26904">
                  <c:v>1.254504E-5</c:v>
                </c:pt>
                <c:pt idx="26905">
                  <c:v>1.2544270000000001E-5</c:v>
                </c:pt>
                <c:pt idx="26906">
                  <c:v>1.254339E-5</c:v>
                </c:pt>
                <c:pt idx="26907">
                  <c:v>1.254252E-5</c:v>
                </c:pt>
                <c:pt idx="26908">
                  <c:v>1.254177E-5</c:v>
                </c:pt>
                <c:pt idx="26909">
                  <c:v>1.2540950000000001E-5</c:v>
                </c:pt>
                <c:pt idx="26910">
                  <c:v>1.254014E-5</c:v>
                </c:pt>
                <c:pt idx="26911">
                  <c:v>1.253932E-5</c:v>
                </c:pt>
                <c:pt idx="26912">
                  <c:v>1.253845E-5</c:v>
                </c:pt>
                <c:pt idx="26913">
                  <c:v>1.2537759999999999E-5</c:v>
                </c:pt>
                <c:pt idx="26914">
                  <c:v>1.2536959999999999E-5</c:v>
                </c:pt>
                <c:pt idx="26915">
                  <c:v>1.253602E-5</c:v>
                </c:pt>
                <c:pt idx="26916">
                  <c:v>1.253523E-5</c:v>
                </c:pt>
                <c:pt idx="26917">
                  <c:v>1.2534439999999999E-5</c:v>
                </c:pt>
                <c:pt idx="26918">
                  <c:v>1.2533590000000001E-5</c:v>
                </c:pt>
                <c:pt idx="26919">
                  <c:v>1.253288E-5</c:v>
                </c:pt>
                <c:pt idx="26920">
                  <c:v>1.2532069999999999E-5</c:v>
                </c:pt>
                <c:pt idx="26921">
                  <c:v>1.253116E-5</c:v>
                </c:pt>
                <c:pt idx="26922">
                  <c:v>1.253039E-5</c:v>
                </c:pt>
                <c:pt idx="26923">
                  <c:v>1.252958E-5</c:v>
                </c:pt>
                <c:pt idx="26924">
                  <c:v>1.252879E-5</c:v>
                </c:pt>
                <c:pt idx="26925">
                  <c:v>1.2527949999999999E-5</c:v>
                </c:pt>
                <c:pt idx="26926">
                  <c:v>1.252709E-5</c:v>
                </c:pt>
                <c:pt idx="26927">
                  <c:v>1.2526350000000001E-5</c:v>
                </c:pt>
                <c:pt idx="26928">
                  <c:v>1.2525579999999999E-5</c:v>
                </c:pt>
                <c:pt idx="26929">
                  <c:v>1.252471E-5</c:v>
                </c:pt>
                <c:pt idx="26930">
                  <c:v>1.252399E-5</c:v>
                </c:pt>
                <c:pt idx="26931">
                  <c:v>1.2523130000000001E-5</c:v>
                </c:pt>
                <c:pt idx="26932">
                  <c:v>1.2522450000000001E-5</c:v>
                </c:pt>
                <c:pt idx="26933">
                  <c:v>1.252154E-5</c:v>
                </c:pt>
                <c:pt idx="26934">
                  <c:v>1.252075E-5</c:v>
                </c:pt>
                <c:pt idx="26935">
                  <c:v>1.251997E-5</c:v>
                </c:pt>
                <c:pt idx="26936">
                  <c:v>1.2519110000000001E-5</c:v>
                </c:pt>
                <c:pt idx="26937">
                  <c:v>1.251837E-5</c:v>
                </c:pt>
                <c:pt idx="26938">
                  <c:v>1.2517580000000001E-5</c:v>
                </c:pt>
                <c:pt idx="26939">
                  <c:v>1.25167E-5</c:v>
                </c:pt>
                <c:pt idx="26940">
                  <c:v>1.2515869999999999E-5</c:v>
                </c:pt>
                <c:pt idx="26941">
                  <c:v>1.2515E-5</c:v>
                </c:pt>
                <c:pt idx="26942">
                  <c:v>1.2514269999999999E-5</c:v>
                </c:pt>
                <c:pt idx="26943">
                  <c:v>1.2513490000000001E-5</c:v>
                </c:pt>
                <c:pt idx="26944">
                  <c:v>1.25127E-5</c:v>
                </c:pt>
                <c:pt idx="26945">
                  <c:v>1.2511940000000001E-5</c:v>
                </c:pt>
                <c:pt idx="26946">
                  <c:v>1.2511070000000001E-5</c:v>
                </c:pt>
                <c:pt idx="26947">
                  <c:v>1.251021E-5</c:v>
                </c:pt>
                <c:pt idx="26948">
                  <c:v>1.250948E-5</c:v>
                </c:pt>
                <c:pt idx="26949">
                  <c:v>1.250863E-5</c:v>
                </c:pt>
                <c:pt idx="26950">
                  <c:v>1.2507849999999999E-5</c:v>
                </c:pt>
                <c:pt idx="26951">
                  <c:v>1.250696E-5</c:v>
                </c:pt>
                <c:pt idx="26952">
                  <c:v>1.2506229999999999E-5</c:v>
                </c:pt>
                <c:pt idx="26953">
                  <c:v>1.2505450000000001E-5</c:v>
                </c:pt>
                <c:pt idx="26954">
                  <c:v>1.250461E-5</c:v>
                </c:pt>
                <c:pt idx="26955">
                  <c:v>1.250389E-5</c:v>
                </c:pt>
                <c:pt idx="26956">
                  <c:v>1.2503030000000001E-5</c:v>
                </c:pt>
                <c:pt idx="26957">
                  <c:v>1.250229E-5</c:v>
                </c:pt>
                <c:pt idx="26958">
                  <c:v>1.25014E-5</c:v>
                </c:pt>
                <c:pt idx="26959">
                  <c:v>1.250059E-5</c:v>
                </c:pt>
                <c:pt idx="26960">
                  <c:v>1.249975E-5</c:v>
                </c:pt>
                <c:pt idx="26961">
                  <c:v>1.249893E-5</c:v>
                </c:pt>
                <c:pt idx="26962">
                  <c:v>1.249823E-5</c:v>
                </c:pt>
                <c:pt idx="26963">
                  <c:v>1.249742E-5</c:v>
                </c:pt>
                <c:pt idx="26964">
                  <c:v>1.249658E-5</c:v>
                </c:pt>
                <c:pt idx="26965">
                  <c:v>1.249576E-5</c:v>
                </c:pt>
                <c:pt idx="26966">
                  <c:v>1.249498E-5</c:v>
                </c:pt>
                <c:pt idx="26967">
                  <c:v>1.249411E-5</c:v>
                </c:pt>
                <c:pt idx="26968">
                  <c:v>1.249335E-5</c:v>
                </c:pt>
                <c:pt idx="26969">
                  <c:v>1.249256E-5</c:v>
                </c:pt>
                <c:pt idx="26970">
                  <c:v>1.249178E-5</c:v>
                </c:pt>
                <c:pt idx="26971">
                  <c:v>1.249099E-5</c:v>
                </c:pt>
                <c:pt idx="26972">
                  <c:v>1.249011E-5</c:v>
                </c:pt>
                <c:pt idx="26973">
                  <c:v>1.248938E-5</c:v>
                </c:pt>
                <c:pt idx="26974">
                  <c:v>1.248863E-5</c:v>
                </c:pt>
                <c:pt idx="26975">
                  <c:v>1.2487820000000001E-5</c:v>
                </c:pt>
                <c:pt idx="26976">
                  <c:v>1.2486900000000001E-5</c:v>
                </c:pt>
                <c:pt idx="26977">
                  <c:v>1.248617E-5</c:v>
                </c:pt>
                <c:pt idx="26978">
                  <c:v>1.248534E-5</c:v>
                </c:pt>
                <c:pt idx="26979">
                  <c:v>1.248447E-5</c:v>
                </c:pt>
                <c:pt idx="26980">
                  <c:v>1.2483659999999999E-5</c:v>
                </c:pt>
                <c:pt idx="26981">
                  <c:v>1.248292E-5</c:v>
                </c:pt>
                <c:pt idx="26982">
                  <c:v>1.2482080000000001E-5</c:v>
                </c:pt>
                <c:pt idx="26983">
                  <c:v>1.24812E-5</c:v>
                </c:pt>
                <c:pt idx="26984">
                  <c:v>1.248043E-5</c:v>
                </c:pt>
                <c:pt idx="26985">
                  <c:v>1.2479689999999999E-5</c:v>
                </c:pt>
                <c:pt idx="26986">
                  <c:v>1.247885E-5</c:v>
                </c:pt>
                <c:pt idx="26987">
                  <c:v>1.247801E-5</c:v>
                </c:pt>
                <c:pt idx="26988">
                  <c:v>1.247723E-5</c:v>
                </c:pt>
                <c:pt idx="26989">
                  <c:v>1.2476469999999999E-5</c:v>
                </c:pt>
                <c:pt idx="26990">
                  <c:v>1.247556E-5</c:v>
                </c:pt>
                <c:pt idx="26991">
                  <c:v>1.2474790000000001E-5</c:v>
                </c:pt>
                <c:pt idx="26992">
                  <c:v>1.2474019999999999E-5</c:v>
                </c:pt>
                <c:pt idx="26993">
                  <c:v>1.247321E-5</c:v>
                </c:pt>
                <c:pt idx="26994">
                  <c:v>1.247241E-5</c:v>
                </c:pt>
                <c:pt idx="26995">
                  <c:v>1.247168E-5</c:v>
                </c:pt>
                <c:pt idx="26996">
                  <c:v>1.2470849999999999E-5</c:v>
                </c:pt>
                <c:pt idx="26997">
                  <c:v>1.246997E-5</c:v>
                </c:pt>
                <c:pt idx="26998">
                  <c:v>1.2469200000000001E-5</c:v>
                </c:pt>
                <c:pt idx="26999">
                  <c:v>1.246839E-5</c:v>
                </c:pt>
                <c:pt idx="27000">
                  <c:v>1.246761E-5</c:v>
                </c:pt>
                <c:pt idx="27001">
                  <c:v>1.2466829999999999E-5</c:v>
                </c:pt>
                <c:pt idx="27002">
                  <c:v>1.246601E-5</c:v>
                </c:pt>
                <c:pt idx="27003">
                  <c:v>1.246519E-5</c:v>
                </c:pt>
                <c:pt idx="27004">
                  <c:v>1.246439E-5</c:v>
                </c:pt>
                <c:pt idx="27005">
                  <c:v>1.2463530000000001E-5</c:v>
                </c:pt>
                <c:pt idx="27006">
                  <c:v>1.24627E-5</c:v>
                </c:pt>
                <c:pt idx="27007">
                  <c:v>1.24618E-5</c:v>
                </c:pt>
                <c:pt idx="27008">
                  <c:v>1.2461110000000001E-5</c:v>
                </c:pt>
                <c:pt idx="27009">
                  <c:v>1.2460339999999999E-5</c:v>
                </c:pt>
                <c:pt idx="27010">
                  <c:v>1.2459510000000001E-5</c:v>
                </c:pt>
                <c:pt idx="27011">
                  <c:v>1.2458619999999999E-5</c:v>
                </c:pt>
                <c:pt idx="27012">
                  <c:v>1.245797E-5</c:v>
                </c:pt>
                <c:pt idx="27013">
                  <c:v>1.2457119999999999E-5</c:v>
                </c:pt>
                <c:pt idx="27014">
                  <c:v>1.2456269999999999E-5</c:v>
                </c:pt>
                <c:pt idx="27015">
                  <c:v>1.245553E-5</c:v>
                </c:pt>
                <c:pt idx="27016">
                  <c:v>1.245473E-5</c:v>
                </c:pt>
                <c:pt idx="27017">
                  <c:v>1.2453919999999999E-5</c:v>
                </c:pt>
                <c:pt idx="27018">
                  <c:v>1.2453049999999999E-5</c:v>
                </c:pt>
                <c:pt idx="27019">
                  <c:v>1.2452270000000001E-5</c:v>
                </c:pt>
                <c:pt idx="27020">
                  <c:v>1.24516E-5</c:v>
                </c:pt>
                <c:pt idx="27021">
                  <c:v>1.245073E-5</c:v>
                </c:pt>
                <c:pt idx="27022">
                  <c:v>1.244999E-5</c:v>
                </c:pt>
                <c:pt idx="27023">
                  <c:v>1.2449220000000001E-5</c:v>
                </c:pt>
                <c:pt idx="27024">
                  <c:v>1.2448349999999999E-5</c:v>
                </c:pt>
                <c:pt idx="27025">
                  <c:v>1.244747E-5</c:v>
                </c:pt>
                <c:pt idx="27026">
                  <c:v>1.244666E-5</c:v>
                </c:pt>
                <c:pt idx="27027">
                  <c:v>1.244585E-5</c:v>
                </c:pt>
                <c:pt idx="27028">
                  <c:v>1.244509E-5</c:v>
                </c:pt>
                <c:pt idx="27029">
                  <c:v>1.24442E-5</c:v>
                </c:pt>
                <c:pt idx="27030">
                  <c:v>1.24435E-5</c:v>
                </c:pt>
                <c:pt idx="27031">
                  <c:v>1.2442709999999999E-5</c:v>
                </c:pt>
                <c:pt idx="27032">
                  <c:v>1.244189E-5</c:v>
                </c:pt>
                <c:pt idx="27033">
                  <c:v>1.2441089999999999E-5</c:v>
                </c:pt>
                <c:pt idx="27034">
                  <c:v>1.2440189999999999E-5</c:v>
                </c:pt>
                <c:pt idx="27035">
                  <c:v>1.2439510000000001E-5</c:v>
                </c:pt>
                <c:pt idx="27036">
                  <c:v>1.243863E-5</c:v>
                </c:pt>
                <c:pt idx="27037">
                  <c:v>1.2437939999999999E-5</c:v>
                </c:pt>
                <c:pt idx="27038">
                  <c:v>1.24372E-5</c:v>
                </c:pt>
                <c:pt idx="27039">
                  <c:v>1.24364E-5</c:v>
                </c:pt>
                <c:pt idx="27040">
                  <c:v>1.243557E-5</c:v>
                </c:pt>
                <c:pt idx="27041">
                  <c:v>1.2434669999999999E-5</c:v>
                </c:pt>
                <c:pt idx="27042">
                  <c:v>1.243381E-5</c:v>
                </c:pt>
                <c:pt idx="27043">
                  <c:v>1.243313E-5</c:v>
                </c:pt>
                <c:pt idx="27044">
                  <c:v>1.243226E-5</c:v>
                </c:pt>
                <c:pt idx="27045">
                  <c:v>1.243143E-5</c:v>
                </c:pt>
                <c:pt idx="27046">
                  <c:v>1.2430670000000001E-5</c:v>
                </c:pt>
                <c:pt idx="27047">
                  <c:v>1.2429820000000001E-5</c:v>
                </c:pt>
                <c:pt idx="27048">
                  <c:v>1.242902E-5</c:v>
                </c:pt>
                <c:pt idx="27049">
                  <c:v>1.242821E-5</c:v>
                </c:pt>
                <c:pt idx="27050">
                  <c:v>1.242749E-5</c:v>
                </c:pt>
                <c:pt idx="27051">
                  <c:v>1.242666E-5</c:v>
                </c:pt>
                <c:pt idx="27052">
                  <c:v>1.242584E-5</c:v>
                </c:pt>
                <c:pt idx="27053">
                  <c:v>1.2425079999999999E-5</c:v>
                </c:pt>
                <c:pt idx="27054">
                  <c:v>1.2424209999999999E-5</c:v>
                </c:pt>
                <c:pt idx="27055">
                  <c:v>1.242345E-5</c:v>
                </c:pt>
                <c:pt idx="27056">
                  <c:v>1.2422659999999999E-5</c:v>
                </c:pt>
                <c:pt idx="27057">
                  <c:v>1.2421859999999999E-5</c:v>
                </c:pt>
                <c:pt idx="27058">
                  <c:v>1.242109E-5</c:v>
                </c:pt>
                <c:pt idx="27059">
                  <c:v>1.242022E-5</c:v>
                </c:pt>
                <c:pt idx="27060">
                  <c:v>1.241945E-5</c:v>
                </c:pt>
                <c:pt idx="27061">
                  <c:v>1.24187E-5</c:v>
                </c:pt>
                <c:pt idx="27062">
                  <c:v>1.24179E-5</c:v>
                </c:pt>
                <c:pt idx="27063">
                  <c:v>1.2417060000000001E-5</c:v>
                </c:pt>
                <c:pt idx="27064">
                  <c:v>1.241623E-5</c:v>
                </c:pt>
                <c:pt idx="27065">
                  <c:v>1.2415510000000001E-5</c:v>
                </c:pt>
                <c:pt idx="27066">
                  <c:v>1.24146E-5</c:v>
                </c:pt>
                <c:pt idx="27067">
                  <c:v>1.241381E-5</c:v>
                </c:pt>
                <c:pt idx="27068">
                  <c:v>1.241298E-5</c:v>
                </c:pt>
                <c:pt idx="27069">
                  <c:v>1.241216E-5</c:v>
                </c:pt>
                <c:pt idx="27070">
                  <c:v>1.2411540000000001E-5</c:v>
                </c:pt>
                <c:pt idx="27071">
                  <c:v>1.2410740000000001E-5</c:v>
                </c:pt>
                <c:pt idx="27072">
                  <c:v>1.240991E-5</c:v>
                </c:pt>
                <c:pt idx="27073">
                  <c:v>1.2409119999999999E-5</c:v>
                </c:pt>
                <c:pt idx="27074">
                  <c:v>1.240838E-5</c:v>
                </c:pt>
                <c:pt idx="27075">
                  <c:v>1.2407499999999999E-5</c:v>
                </c:pt>
                <c:pt idx="27076">
                  <c:v>1.2406699999999999E-5</c:v>
                </c:pt>
                <c:pt idx="27077">
                  <c:v>1.2405870000000001E-5</c:v>
                </c:pt>
                <c:pt idx="27078">
                  <c:v>1.2405120000000001E-5</c:v>
                </c:pt>
                <c:pt idx="27079">
                  <c:v>1.240431E-5</c:v>
                </c:pt>
                <c:pt idx="27080">
                  <c:v>1.240344E-5</c:v>
                </c:pt>
                <c:pt idx="27081">
                  <c:v>1.2402650000000001E-5</c:v>
                </c:pt>
                <c:pt idx="27082">
                  <c:v>1.240186E-5</c:v>
                </c:pt>
                <c:pt idx="27083">
                  <c:v>1.2401059999999999E-5</c:v>
                </c:pt>
                <c:pt idx="27084">
                  <c:v>1.240031E-5</c:v>
                </c:pt>
                <c:pt idx="27085">
                  <c:v>1.2399579999999999E-5</c:v>
                </c:pt>
                <c:pt idx="27086">
                  <c:v>1.23987E-5</c:v>
                </c:pt>
                <c:pt idx="27087">
                  <c:v>1.239787E-5</c:v>
                </c:pt>
                <c:pt idx="27088">
                  <c:v>1.2397080000000001E-5</c:v>
                </c:pt>
                <c:pt idx="27089">
                  <c:v>1.2396309999999999E-5</c:v>
                </c:pt>
                <c:pt idx="27090">
                  <c:v>1.2395509999999999E-5</c:v>
                </c:pt>
                <c:pt idx="27091">
                  <c:v>1.239467E-5</c:v>
                </c:pt>
                <c:pt idx="27092">
                  <c:v>1.23938E-5</c:v>
                </c:pt>
                <c:pt idx="27093">
                  <c:v>1.239308E-5</c:v>
                </c:pt>
                <c:pt idx="27094">
                  <c:v>1.2392339999999999E-5</c:v>
                </c:pt>
                <c:pt idx="27095">
                  <c:v>1.2391489999999999E-5</c:v>
                </c:pt>
                <c:pt idx="27096">
                  <c:v>1.2390669999999999E-5</c:v>
                </c:pt>
                <c:pt idx="27097">
                  <c:v>1.2389960000000001E-5</c:v>
                </c:pt>
                <c:pt idx="27098">
                  <c:v>1.238913E-5</c:v>
                </c:pt>
                <c:pt idx="27099">
                  <c:v>1.238838E-5</c:v>
                </c:pt>
                <c:pt idx="27100">
                  <c:v>1.238753E-5</c:v>
                </c:pt>
                <c:pt idx="27101">
                  <c:v>1.23868E-5</c:v>
                </c:pt>
                <c:pt idx="27102">
                  <c:v>1.2385969999999999E-5</c:v>
                </c:pt>
                <c:pt idx="27103">
                  <c:v>1.2385169999999999E-5</c:v>
                </c:pt>
                <c:pt idx="27104">
                  <c:v>1.2384419999999999E-5</c:v>
                </c:pt>
                <c:pt idx="27105">
                  <c:v>1.238354E-5</c:v>
                </c:pt>
                <c:pt idx="27106">
                  <c:v>1.2382890000000001E-5</c:v>
                </c:pt>
                <c:pt idx="27107">
                  <c:v>1.238206E-5</c:v>
                </c:pt>
                <c:pt idx="27108">
                  <c:v>1.238126E-5</c:v>
                </c:pt>
                <c:pt idx="27109">
                  <c:v>1.238039E-5</c:v>
                </c:pt>
                <c:pt idx="27110">
                  <c:v>1.237969E-5</c:v>
                </c:pt>
                <c:pt idx="27111">
                  <c:v>1.237871E-5</c:v>
                </c:pt>
                <c:pt idx="27112">
                  <c:v>1.237797E-5</c:v>
                </c:pt>
                <c:pt idx="27113">
                  <c:v>1.2377229999999999E-5</c:v>
                </c:pt>
                <c:pt idx="27114">
                  <c:v>1.237647E-5</c:v>
                </c:pt>
                <c:pt idx="27115">
                  <c:v>1.2375600000000001E-5</c:v>
                </c:pt>
                <c:pt idx="27116">
                  <c:v>1.237484E-5</c:v>
                </c:pt>
                <c:pt idx="27117">
                  <c:v>1.2374050000000001E-5</c:v>
                </c:pt>
                <c:pt idx="27118">
                  <c:v>1.237332E-5</c:v>
                </c:pt>
                <c:pt idx="27119">
                  <c:v>1.237252E-5</c:v>
                </c:pt>
                <c:pt idx="27120">
                  <c:v>1.237172E-5</c:v>
                </c:pt>
                <c:pt idx="27121">
                  <c:v>1.2370880000000001E-5</c:v>
                </c:pt>
                <c:pt idx="27122">
                  <c:v>1.2370080000000001E-5</c:v>
                </c:pt>
                <c:pt idx="27123">
                  <c:v>1.2369309999999999E-5</c:v>
                </c:pt>
                <c:pt idx="27124">
                  <c:v>1.2368460000000001E-5</c:v>
                </c:pt>
                <c:pt idx="27125">
                  <c:v>1.236775E-5</c:v>
                </c:pt>
                <c:pt idx="27126">
                  <c:v>1.236694E-5</c:v>
                </c:pt>
                <c:pt idx="27127">
                  <c:v>1.236612E-5</c:v>
                </c:pt>
                <c:pt idx="27128">
                  <c:v>1.236532E-5</c:v>
                </c:pt>
                <c:pt idx="27129">
                  <c:v>1.2364460000000001E-5</c:v>
                </c:pt>
                <c:pt idx="27130">
                  <c:v>1.23637E-5</c:v>
                </c:pt>
                <c:pt idx="27131">
                  <c:v>1.2362939999999999E-5</c:v>
                </c:pt>
                <c:pt idx="27132">
                  <c:v>1.236213E-5</c:v>
                </c:pt>
                <c:pt idx="27133">
                  <c:v>1.236137E-5</c:v>
                </c:pt>
                <c:pt idx="27134">
                  <c:v>1.2360569999999999E-5</c:v>
                </c:pt>
                <c:pt idx="27135">
                  <c:v>1.235968E-5</c:v>
                </c:pt>
                <c:pt idx="27136">
                  <c:v>1.235893E-5</c:v>
                </c:pt>
                <c:pt idx="27137">
                  <c:v>1.2358099999999999E-5</c:v>
                </c:pt>
                <c:pt idx="27138">
                  <c:v>1.2357390000000001E-5</c:v>
                </c:pt>
                <c:pt idx="27139">
                  <c:v>1.2356549999999999E-5</c:v>
                </c:pt>
                <c:pt idx="27140">
                  <c:v>1.2355770000000001E-5</c:v>
                </c:pt>
                <c:pt idx="27141">
                  <c:v>1.2354999999999999E-5</c:v>
                </c:pt>
                <c:pt idx="27142">
                  <c:v>1.235416E-5</c:v>
                </c:pt>
                <c:pt idx="27143">
                  <c:v>1.2353370000000001E-5</c:v>
                </c:pt>
                <c:pt idx="27144">
                  <c:v>1.2366400000000001E-5</c:v>
                </c:pt>
                <c:pt idx="27145">
                  <c:v>1.238038E-5</c:v>
                </c:pt>
                <c:pt idx="27146">
                  <c:v>1.237963E-5</c:v>
                </c:pt>
                <c:pt idx="27147">
                  <c:v>1.237855E-5</c:v>
                </c:pt>
                <c:pt idx="27148">
                  <c:v>1.2377540000000001E-5</c:v>
                </c:pt>
                <c:pt idx="27149">
                  <c:v>1.237663E-5</c:v>
                </c:pt>
                <c:pt idx="27150">
                  <c:v>1.2375700000000001E-5</c:v>
                </c:pt>
                <c:pt idx="27151">
                  <c:v>1.237481E-5</c:v>
                </c:pt>
                <c:pt idx="27152">
                  <c:v>1.2373839999999999E-5</c:v>
                </c:pt>
                <c:pt idx="27153">
                  <c:v>1.23729E-5</c:v>
                </c:pt>
                <c:pt idx="27154">
                  <c:v>1.2372019999999999E-5</c:v>
                </c:pt>
                <c:pt idx="27155">
                  <c:v>1.237107E-5</c:v>
                </c:pt>
                <c:pt idx="27156">
                  <c:v>1.237022E-5</c:v>
                </c:pt>
                <c:pt idx="27157">
                  <c:v>1.236937E-5</c:v>
                </c:pt>
                <c:pt idx="27158">
                  <c:v>1.2368439999999999E-5</c:v>
                </c:pt>
                <c:pt idx="27159">
                  <c:v>1.2367560000000001E-5</c:v>
                </c:pt>
                <c:pt idx="27160">
                  <c:v>1.23667E-5</c:v>
                </c:pt>
                <c:pt idx="27161">
                  <c:v>1.236583E-5</c:v>
                </c:pt>
                <c:pt idx="27162">
                  <c:v>1.236503E-5</c:v>
                </c:pt>
                <c:pt idx="27163">
                  <c:v>1.236416E-5</c:v>
                </c:pt>
                <c:pt idx="27164">
                  <c:v>1.2363329999999999E-5</c:v>
                </c:pt>
                <c:pt idx="27165">
                  <c:v>1.236252E-5</c:v>
                </c:pt>
                <c:pt idx="27166">
                  <c:v>1.236171E-5</c:v>
                </c:pt>
                <c:pt idx="27167">
                  <c:v>1.236087E-5</c:v>
                </c:pt>
                <c:pt idx="27168">
                  <c:v>1.2359939999999999E-5</c:v>
                </c:pt>
                <c:pt idx="27169">
                  <c:v>1.235917E-5</c:v>
                </c:pt>
                <c:pt idx="27170">
                  <c:v>1.2358310000000001E-5</c:v>
                </c:pt>
                <c:pt idx="27171">
                  <c:v>1.235745E-5</c:v>
                </c:pt>
                <c:pt idx="27172">
                  <c:v>1.2356569999999999E-5</c:v>
                </c:pt>
                <c:pt idx="27173">
                  <c:v>1.2355720000000001E-5</c:v>
                </c:pt>
                <c:pt idx="27174">
                  <c:v>1.2354949999999999E-5</c:v>
                </c:pt>
                <c:pt idx="27175">
                  <c:v>1.2354079999999999E-5</c:v>
                </c:pt>
                <c:pt idx="27176">
                  <c:v>1.235333E-5</c:v>
                </c:pt>
                <c:pt idx="27177">
                  <c:v>1.235252E-5</c:v>
                </c:pt>
                <c:pt idx="27178">
                  <c:v>1.23515E-5</c:v>
                </c:pt>
                <c:pt idx="27179">
                  <c:v>1.2350709999999999E-5</c:v>
                </c:pt>
                <c:pt idx="27180">
                  <c:v>1.2349860000000001E-5</c:v>
                </c:pt>
                <c:pt idx="27181">
                  <c:v>1.234905E-5</c:v>
                </c:pt>
                <c:pt idx="27182">
                  <c:v>1.2348219999999999E-5</c:v>
                </c:pt>
                <c:pt idx="27183">
                  <c:v>1.234735E-5</c:v>
                </c:pt>
                <c:pt idx="27184">
                  <c:v>1.234649E-5</c:v>
                </c:pt>
                <c:pt idx="27185">
                  <c:v>1.2345699999999999E-5</c:v>
                </c:pt>
                <c:pt idx="27186">
                  <c:v>1.2344920000000001E-5</c:v>
                </c:pt>
                <c:pt idx="27187">
                  <c:v>1.234416E-5</c:v>
                </c:pt>
                <c:pt idx="27188">
                  <c:v>1.234322E-5</c:v>
                </c:pt>
                <c:pt idx="27189">
                  <c:v>1.234258E-5</c:v>
                </c:pt>
                <c:pt idx="27190">
                  <c:v>1.2341650000000001E-5</c:v>
                </c:pt>
                <c:pt idx="27191">
                  <c:v>1.234082E-5</c:v>
                </c:pt>
                <c:pt idx="27192">
                  <c:v>1.2339980000000001E-5</c:v>
                </c:pt>
                <c:pt idx="27193">
                  <c:v>1.2339180000000001E-5</c:v>
                </c:pt>
                <c:pt idx="27194">
                  <c:v>1.233832E-5</c:v>
                </c:pt>
                <c:pt idx="27195">
                  <c:v>1.2337489999999999E-5</c:v>
                </c:pt>
                <c:pt idx="27196">
                  <c:v>1.233658E-5</c:v>
                </c:pt>
                <c:pt idx="27197">
                  <c:v>1.2335819999999999E-5</c:v>
                </c:pt>
                <c:pt idx="27198">
                  <c:v>1.2334990000000001E-5</c:v>
                </c:pt>
                <c:pt idx="27199">
                  <c:v>1.2334169999999999E-5</c:v>
                </c:pt>
                <c:pt idx="27200">
                  <c:v>1.233331E-5</c:v>
                </c:pt>
                <c:pt idx="27201">
                  <c:v>1.233249E-5</c:v>
                </c:pt>
                <c:pt idx="27202">
                  <c:v>1.2331650000000001E-5</c:v>
                </c:pt>
                <c:pt idx="27203">
                  <c:v>1.2330879999999999E-5</c:v>
                </c:pt>
                <c:pt idx="27204">
                  <c:v>1.233006E-5</c:v>
                </c:pt>
                <c:pt idx="27205">
                  <c:v>1.2329279999999999E-5</c:v>
                </c:pt>
                <c:pt idx="27206">
                  <c:v>1.23284E-5</c:v>
                </c:pt>
                <c:pt idx="27207">
                  <c:v>1.232757E-5</c:v>
                </c:pt>
                <c:pt idx="27208">
                  <c:v>1.23267E-5</c:v>
                </c:pt>
                <c:pt idx="27209">
                  <c:v>1.2325939999999999E-5</c:v>
                </c:pt>
                <c:pt idx="27210">
                  <c:v>1.2325040000000001E-5</c:v>
                </c:pt>
                <c:pt idx="27211">
                  <c:v>1.2324190000000001E-5</c:v>
                </c:pt>
                <c:pt idx="27212">
                  <c:v>1.2323369999999999E-5</c:v>
                </c:pt>
                <c:pt idx="27213">
                  <c:v>1.2322619999999999E-5</c:v>
                </c:pt>
                <c:pt idx="27214">
                  <c:v>1.232178E-5</c:v>
                </c:pt>
                <c:pt idx="27215">
                  <c:v>1.232088E-5</c:v>
                </c:pt>
                <c:pt idx="27216">
                  <c:v>1.232007E-5</c:v>
                </c:pt>
                <c:pt idx="27217">
                  <c:v>1.231938E-5</c:v>
                </c:pt>
                <c:pt idx="27218">
                  <c:v>1.231847E-5</c:v>
                </c:pt>
                <c:pt idx="27219">
                  <c:v>1.23176E-5</c:v>
                </c:pt>
                <c:pt idx="27220">
                  <c:v>1.2316809999999999E-5</c:v>
                </c:pt>
                <c:pt idx="27221">
                  <c:v>1.2315959999999999E-5</c:v>
                </c:pt>
                <c:pt idx="27222">
                  <c:v>1.231519E-5</c:v>
                </c:pt>
                <c:pt idx="27223">
                  <c:v>1.23143E-5</c:v>
                </c:pt>
                <c:pt idx="27224">
                  <c:v>1.2313510000000001E-5</c:v>
                </c:pt>
                <c:pt idx="27225">
                  <c:v>1.2312619999999999E-5</c:v>
                </c:pt>
                <c:pt idx="27226">
                  <c:v>1.2311890000000001E-5</c:v>
                </c:pt>
                <c:pt idx="27227">
                  <c:v>1.2311040000000001E-5</c:v>
                </c:pt>
                <c:pt idx="27228">
                  <c:v>1.2310240000000001E-5</c:v>
                </c:pt>
                <c:pt idx="27229">
                  <c:v>1.230943E-5</c:v>
                </c:pt>
                <c:pt idx="27230">
                  <c:v>1.230856E-5</c:v>
                </c:pt>
                <c:pt idx="27231">
                  <c:v>1.230771E-5</c:v>
                </c:pt>
                <c:pt idx="27232">
                  <c:v>1.230692E-5</c:v>
                </c:pt>
                <c:pt idx="27233">
                  <c:v>1.2306129999999999E-5</c:v>
                </c:pt>
                <c:pt idx="27234">
                  <c:v>1.230531E-5</c:v>
                </c:pt>
                <c:pt idx="27235">
                  <c:v>1.230444E-5</c:v>
                </c:pt>
                <c:pt idx="27236">
                  <c:v>1.2303560000000001E-5</c:v>
                </c:pt>
                <c:pt idx="27237">
                  <c:v>1.230275E-5</c:v>
                </c:pt>
                <c:pt idx="27238">
                  <c:v>1.2301960000000001E-5</c:v>
                </c:pt>
                <c:pt idx="27239">
                  <c:v>1.230117E-5</c:v>
                </c:pt>
                <c:pt idx="27240">
                  <c:v>1.230025E-5</c:v>
                </c:pt>
                <c:pt idx="27241">
                  <c:v>1.2299469999999999E-5</c:v>
                </c:pt>
                <c:pt idx="27242">
                  <c:v>1.229861E-5</c:v>
                </c:pt>
                <c:pt idx="27243">
                  <c:v>1.229786E-5</c:v>
                </c:pt>
                <c:pt idx="27244">
                  <c:v>1.2297090000000001E-5</c:v>
                </c:pt>
                <c:pt idx="27245">
                  <c:v>1.2296220000000001E-5</c:v>
                </c:pt>
                <c:pt idx="27246">
                  <c:v>1.2295399999999999E-5</c:v>
                </c:pt>
                <c:pt idx="27247">
                  <c:v>1.229452E-5</c:v>
                </c:pt>
                <c:pt idx="27248">
                  <c:v>1.2293700000000001E-5</c:v>
                </c:pt>
                <c:pt idx="27249">
                  <c:v>1.229284E-5</c:v>
                </c:pt>
                <c:pt idx="27250">
                  <c:v>1.229209E-5</c:v>
                </c:pt>
                <c:pt idx="27251">
                  <c:v>1.2291309999999999E-5</c:v>
                </c:pt>
                <c:pt idx="27252">
                  <c:v>1.229044E-5</c:v>
                </c:pt>
                <c:pt idx="27253">
                  <c:v>1.228958E-5</c:v>
                </c:pt>
                <c:pt idx="27254">
                  <c:v>1.2288690000000001E-5</c:v>
                </c:pt>
                <c:pt idx="27255">
                  <c:v>1.2288010000000001E-5</c:v>
                </c:pt>
                <c:pt idx="27256">
                  <c:v>1.228706E-5</c:v>
                </c:pt>
                <c:pt idx="27257">
                  <c:v>1.228631E-5</c:v>
                </c:pt>
                <c:pt idx="27258">
                  <c:v>1.228551E-5</c:v>
                </c:pt>
                <c:pt idx="27259">
                  <c:v>1.2284699999999999E-5</c:v>
                </c:pt>
                <c:pt idx="27260">
                  <c:v>1.2283940000000001E-5</c:v>
                </c:pt>
                <c:pt idx="27261">
                  <c:v>1.228303E-5</c:v>
                </c:pt>
                <c:pt idx="27262">
                  <c:v>1.228224E-5</c:v>
                </c:pt>
                <c:pt idx="27263">
                  <c:v>1.228139E-5</c:v>
                </c:pt>
                <c:pt idx="27264">
                  <c:v>1.2280550000000001E-5</c:v>
                </c:pt>
                <c:pt idx="27265">
                  <c:v>1.2279800000000001E-5</c:v>
                </c:pt>
                <c:pt idx="27266">
                  <c:v>1.227899E-5</c:v>
                </c:pt>
                <c:pt idx="27267">
                  <c:v>1.227814E-5</c:v>
                </c:pt>
                <c:pt idx="27268">
                  <c:v>1.2277289999999999E-5</c:v>
                </c:pt>
                <c:pt idx="27269">
                  <c:v>1.227643E-5</c:v>
                </c:pt>
                <c:pt idx="27270">
                  <c:v>1.22756E-5</c:v>
                </c:pt>
                <c:pt idx="27271">
                  <c:v>1.227476E-5</c:v>
                </c:pt>
                <c:pt idx="27272">
                  <c:v>1.227401E-5</c:v>
                </c:pt>
                <c:pt idx="27273">
                  <c:v>1.227315E-5</c:v>
                </c:pt>
                <c:pt idx="27274">
                  <c:v>1.227233E-5</c:v>
                </c:pt>
                <c:pt idx="27275">
                  <c:v>1.227148E-5</c:v>
                </c:pt>
                <c:pt idx="27276">
                  <c:v>1.227062E-5</c:v>
                </c:pt>
                <c:pt idx="27277">
                  <c:v>1.226991E-5</c:v>
                </c:pt>
                <c:pt idx="27278">
                  <c:v>1.226902E-5</c:v>
                </c:pt>
                <c:pt idx="27279">
                  <c:v>1.2268180000000001E-5</c:v>
                </c:pt>
                <c:pt idx="27280">
                  <c:v>1.2267380000000001E-5</c:v>
                </c:pt>
                <c:pt idx="27281">
                  <c:v>1.226667E-5</c:v>
                </c:pt>
                <c:pt idx="27282">
                  <c:v>1.226584E-5</c:v>
                </c:pt>
                <c:pt idx="27283">
                  <c:v>1.22649E-5</c:v>
                </c:pt>
                <c:pt idx="27284">
                  <c:v>1.2264139999999999E-5</c:v>
                </c:pt>
                <c:pt idx="27285">
                  <c:v>1.2263310000000001E-5</c:v>
                </c:pt>
                <c:pt idx="27286">
                  <c:v>1.226248E-5</c:v>
                </c:pt>
                <c:pt idx="27287">
                  <c:v>1.22617E-5</c:v>
                </c:pt>
                <c:pt idx="27288">
                  <c:v>1.226088E-5</c:v>
                </c:pt>
                <c:pt idx="27289">
                  <c:v>1.226E-5</c:v>
                </c:pt>
                <c:pt idx="27290">
                  <c:v>1.225916E-5</c:v>
                </c:pt>
                <c:pt idx="27291">
                  <c:v>1.2258420000000001E-5</c:v>
                </c:pt>
                <c:pt idx="27292">
                  <c:v>1.2257570000000001E-5</c:v>
                </c:pt>
                <c:pt idx="27293">
                  <c:v>1.2256799999999999E-5</c:v>
                </c:pt>
                <c:pt idx="27294">
                  <c:v>1.225598E-5</c:v>
                </c:pt>
                <c:pt idx="27295">
                  <c:v>1.225516E-5</c:v>
                </c:pt>
                <c:pt idx="27296">
                  <c:v>1.2254279999999999E-5</c:v>
                </c:pt>
                <c:pt idx="27297">
                  <c:v>1.225349E-5</c:v>
                </c:pt>
                <c:pt idx="27298">
                  <c:v>1.2252709999999999E-5</c:v>
                </c:pt>
                <c:pt idx="27299">
                  <c:v>1.22519E-5</c:v>
                </c:pt>
                <c:pt idx="27300">
                  <c:v>1.2251E-5</c:v>
                </c:pt>
                <c:pt idx="27301">
                  <c:v>1.225013E-5</c:v>
                </c:pt>
                <c:pt idx="27302">
                  <c:v>1.224931E-5</c:v>
                </c:pt>
                <c:pt idx="27303">
                  <c:v>1.22485E-5</c:v>
                </c:pt>
                <c:pt idx="27304">
                  <c:v>1.224778E-5</c:v>
                </c:pt>
                <c:pt idx="27305">
                  <c:v>1.2246890000000001E-5</c:v>
                </c:pt>
                <c:pt idx="27306">
                  <c:v>1.2246049999999999E-5</c:v>
                </c:pt>
                <c:pt idx="27307">
                  <c:v>1.2245299999999999E-5</c:v>
                </c:pt>
                <c:pt idx="27308">
                  <c:v>1.2244449999999999E-5</c:v>
                </c:pt>
                <c:pt idx="27309">
                  <c:v>1.224363E-5</c:v>
                </c:pt>
                <c:pt idx="27310">
                  <c:v>1.224286E-5</c:v>
                </c:pt>
                <c:pt idx="27311">
                  <c:v>1.22419E-5</c:v>
                </c:pt>
                <c:pt idx="27312">
                  <c:v>1.2241009999999999E-5</c:v>
                </c:pt>
                <c:pt idx="27313">
                  <c:v>1.2240330000000001E-5</c:v>
                </c:pt>
                <c:pt idx="27314">
                  <c:v>1.2239509999999999E-5</c:v>
                </c:pt>
                <c:pt idx="27315">
                  <c:v>1.2238639999999999E-5</c:v>
                </c:pt>
                <c:pt idx="27316">
                  <c:v>1.2237889999999999E-5</c:v>
                </c:pt>
                <c:pt idx="27317">
                  <c:v>1.2236989999999999E-5</c:v>
                </c:pt>
                <c:pt idx="27318">
                  <c:v>1.22362E-5</c:v>
                </c:pt>
                <c:pt idx="27319">
                  <c:v>1.22354E-5</c:v>
                </c:pt>
                <c:pt idx="27320">
                  <c:v>1.2234540000000001E-5</c:v>
                </c:pt>
                <c:pt idx="27321">
                  <c:v>1.223363E-5</c:v>
                </c:pt>
                <c:pt idx="27322">
                  <c:v>1.223286E-5</c:v>
                </c:pt>
                <c:pt idx="27323">
                  <c:v>1.2232070000000001E-5</c:v>
                </c:pt>
                <c:pt idx="27324">
                  <c:v>1.223124E-5</c:v>
                </c:pt>
                <c:pt idx="27325">
                  <c:v>1.2230350000000001E-5</c:v>
                </c:pt>
                <c:pt idx="27326">
                  <c:v>1.222952E-5</c:v>
                </c:pt>
                <c:pt idx="27327">
                  <c:v>1.222875E-5</c:v>
                </c:pt>
                <c:pt idx="27328">
                  <c:v>1.2227980000000001E-5</c:v>
                </c:pt>
                <c:pt idx="27329">
                  <c:v>1.222722E-5</c:v>
                </c:pt>
                <c:pt idx="27330">
                  <c:v>1.222628E-5</c:v>
                </c:pt>
                <c:pt idx="27331">
                  <c:v>1.2225489999999999E-5</c:v>
                </c:pt>
                <c:pt idx="27332">
                  <c:v>1.2224639999999999E-5</c:v>
                </c:pt>
                <c:pt idx="27333">
                  <c:v>1.2223839999999999E-5</c:v>
                </c:pt>
                <c:pt idx="27334">
                  <c:v>1.2223019999999999E-5</c:v>
                </c:pt>
                <c:pt idx="27335">
                  <c:v>1.22222E-5</c:v>
                </c:pt>
                <c:pt idx="27336">
                  <c:v>1.2221320000000001E-5</c:v>
                </c:pt>
                <c:pt idx="27337">
                  <c:v>1.222054E-5</c:v>
                </c:pt>
                <c:pt idx="27338">
                  <c:v>1.2219670000000001E-5</c:v>
                </c:pt>
                <c:pt idx="27339">
                  <c:v>1.221887E-5</c:v>
                </c:pt>
                <c:pt idx="27340">
                  <c:v>1.221801E-5</c:v>
                </c:pt>
                <c:pt idx="27341">
                  <c:v>1.2217279999999999E-5</c:v>
                </c:pt>
                <c:pt idx="27342">
                  <c:v>1.2216500000000001E-5</c:v>
                </c:pt>
                <c:pt idx="27343">
                  <c:v>1.221569E-5</c:v>
                </c:pt>
                <c:pt idx="27344">
                  <c:v>1.2214859999999999E-5</c:v>
                </c:pt>
                <c:pt idx="27345">
                  <c:v>1.221397E-5</c:v>
                </c:pt>
                <c:pt idx="27346">
                  <c:v>1.2213230000000001E-5</c:v>
                </c:pt>
                <c:pt idx="27347">
                  <c:v>1.2212389999999999E-5</c:v>
                </c:pt>
                <c:pt idx="27348">
                  <c:v>1.2211560000000001E-5</c:v>
                </c:pt>
                <c:pt idx="27349">
                  <c:v>1.22108E-5</c:v>
                </c:pt>
                <c:pt idx="27350">
                  <c:v>1.2210010000000001E-5</c:v>
                </c:pt>
                <c:pt idx="27351">
                  <c:v>1.2209090000000001E-5</c:v>
                </c:pt>
                <c:pt idx="27352">
                  <c:v>1.220836E-5</c:v>
                </c:pt>
                <c:pt idx="27353">
                  <c:v>1.2207590000000001E-5</c:v>
                </c:pt>
                <c:pt idx="27354">
                  <c:v>1.220671E-5</c:v>
                </c:pt>
                <c:pt idx="27355">
                  <c:v>1.2205870000000001E-5</c:v>
                </c:pt>
                <c:pt idx="27356">
                  <c:v>1.2205049999999999E-5</c:v>
                </c:pt>
                <c:pt idx="27357">
                  <c:v>1.2204320000000001E-5</c:v>
                </c:pt>
                <c:pt idx="27358">
                  <c:v>1.2203429999999999E-5</c:v>
                </c:pt>
                <c:pt idx="27359">
                  <c:v>1.220262E-5</c:v>
                </c:pt>
                <c:pt idx="27360">
                  <c:v>1.220182E-5</c:v>
                </c:pt>
                <c:pt idx="27361">
                  <c:v>1.2201079999999999E-5</c:v>
                </c:pt>
                <c:pt idx="27362">
                  <c:v>1.220019E-5</c:v>
                </c:pt>
                <c:pt idx="27363">
                  <c:v>1.21993E-5</c:v>
                </c:pt>
                <c:pt idx="27364">
                  <c:v>1.2198530000000001E-5</c:v>
                </c:pt>
                <c:pt idx="27365">
                  <c:v>1.219777E-5</c:v>
                </c:pt>
                <c:pt idx="27366">
                  <c:v>1.219692E-5</c:v>
                </c:pt>
                <c:pt idx="27367">
                  <c:v>1.2196209999999999E-5</c:v>
                </c:pt>
                <c:pt idx="27368">
                  <c:v>1.219535E-5</c:v>
                </c:pt>
                <c:pt idx="27369">
                  <c:v>1.2194489999999999E-5</c:v>
                </c:pt>
                <c:pt idx="27370">
                  <c:v>1.2193640000000001E-5</c:v>
                </c:pt>
                <c:pt idx="27371">
                  <c:v>1.219288E-5</c:v>
                </c:pt>
                <c:pt idx="27372">
                  <c:v>1.219206E-5</c:v>
                </c:pt>
                <c:pt idx="27373">
                  <c:v>1.2191220000000001E-5</c:v>
                </c:pt>
                <c:pt idx="27374">
                  <c:v>1.2190469999999999E-5</c:v>
                </c:pt>
                <c:pt idx="27375">
                  <c:v>1.218952E-5</c:v>
                </c:pt>
                <c:pt idx="27376">
                  <c:v>1.218874E-5</c:v>
                </c:pt>
                <c:pt idx="27377">
                  <c:v>1.2187950000000001E-5</c:v>
                </c:pt>
                <c:pt idx="27378">
                  <c:v>1.218723E-5</c:v>
                </c:pt>
                <c:pt idx="27379">
                  <c:v>1.2186350000000001E-5</c:v>
                </c:pt>
                <c:pt idx="27380">
                  <c:v>1.2185509999999999E-5</c:v>
                </c:pt>
                <c:pt idx="27381">
                  <c:v>1.2184730000000001E-5</c:v>
                </c:pt>
                <c:pt idx="27382">
                  <c:v>1.2183909999999999E-5</c:v>
                </c:pt>
                <c:pt idx="27383">
                  <c:v>1.2183130000000001E-5</c:v>
                </c:pt>
                <c:pt idx="27384">
                  <c:v>1.2182260000000001E-5</c:v>
                </c:pt>
                <c:pt idx="27385">
                  <c:v>1.218145E-5</c:v>
                </c:pt>
                <c:pt idx="27386">
                  <c:v>1.218067E-5</c:v>
                </c:pt>
                <c:pt idx="27387">
                  <c:v>1.2179790000000001E-5</c:v>
                </c:pt>
                <c:pt idx="27388">
                  <c:v>1.2178990000000001E-5</c:v>
                </c:pt>
                <c:pt idx="27389">
                  <c:v>1.2178190000000001E-5</c:v>
                </c:pt>
                <c:pt idx="27390">
                  <c:v>1.2177390000000001E-5</c:v>
                </c:pt>
                <c:pt idx="27391">
                  <c:v>1.2176590000000001E-5</c:v>
                </c:pt>
                <c:pt idx="27392">
                  <c:v>1.2175790000000001E-5</c:v>
                </c:pt>
                <c:pt idx="27393">
                  <c:v>1.217496E-5</c:v>
                </c:pt>
                <c:pt idx="27394">
                  <c:v>1.217413E-5</c:v>
                </c:pt>
                <c:pt idx="27395">
                  <c:v>1.217327E-5</c:v>
                </c:pt>
                <c:pt idx="27396">
                  <c:v>1.217258E-5</c:v>
                </c:pt>
                <c:pt idx="27397">
                  <c:v>1.217178E-5</c:v>
                </c:pt>
                <c:pt idx="27398">
                  <c:v>1.2170879999999999E-5</c:v>
                </c:pt>
                <c:pt idx="27399">
                  <c:v>1.217011E-5</c:v>
                </c:pt>
                <c:pt idx="27400">
                  <c:v>1.2169300000000001E-5</c:v>
                </c:pt>
                <c:pt idx="27401">
                  <c:v>1.216844E-5</c:v>
                </c:pt>
                <c:pt idx="27402">
                  <c:v>1.2167609999999999E-5</c:v>
                </c:pt>
                <c:pt idx="27403">
                  <c:v>1.21668E-5</c:v>
                </c:pt>
                <c:pt idx="27404">
                  <c:v>1.2165989999999999E-5</c:v>
                </c:pt>
                <c:pt idx="27405">
                  <c:v>1.2165210000000001E-5</c:v>
                </c:pt>
                <c:pt idx="27406">
                  <c:v>1.2164360000000001E-5</c:v>
                </c:pt>
                <c:pt idx="27407">
                  <c:v>1.216353E-5</c:v>
                </c:pt>
                <c:pt idx="27408">
                  <c:v>1.216275E-5</c:v>
                </c:pt>
                <c:pt idx="27409">
                  <c:v>1.2161969999999999E-5</c:v>
                </c:pt>
                <c:pt idx="27410">
                  <c:v>1.2161070000000001E-5</c:v>
                </c:pt>
                <c:pt idx="27411">
                  <c:v>1.2160320000000001E-5</c:v>
                </c:pt>
                <c:pt idx="27412">
                  <c:v>1.2159420000000001E-5</c:v>
                </c:pt>
                <c:pt idx="27413">
                  <c:v>1.2158529999999999E-5</c:v>
                </c:pt>
                <c:pt idx="27414">
                  <c:v>1.2157829999999999E-5</c:v>
                </c:pt>
                <c:pt idx="27415">
                  <c:v>1.215707E-5</c:v>
                </c:pt>
                <c:pt idx="27416">
                  <c:v>1.215615E-5</c:v>
                </c:pt>
                <c:pt idx="27417">
                  <c:v>1.2155479999999999E-5</c:v>
                </c:pt>
                <c:pt idx="27418">
                  <c:v>1.215471E-5</c:v>
                </c:pt>
                <c:pt idx="27419">
                  <c:v>1.2153879999999999E-5</c:v>
                </c:pt>
                <c:pt idx="27420">
                  <c:v>1.215307E-5</c:v>
                </c:pt>
                <c:pt idx="27421">
                  <c:v>1.2152329999999999E-5</c:v>
                </c:pt>
                <c:pt idx="27422">
                  <c:v>1.21514E-5</c:v>
                </c:pt>
                <c:pt idx="27423">
                  <c:v>1.2150539999999999E-5</c:v>
                </c:pt>
                <c:pt idx="27424">
                  <c:v>1.214977E-5</c:v>
                </c:pt>
                <c:pt idx="27425">
                  <c:v>1.214897E-5</c:v>
                </c:pt>
                <c:pt idx="27426">
                  <c:v>1.2148119999999999E-5</c:v>
                </c:pt>
                <c:pt idx="27427">
                  <c:v>1.21474E-5</c:v>
                </c:pt>
                <c:pt idx="27428">
                  <c:v>1.2146519999999999E-5</c:v>
                </c:pt>
                <c:pt idx="27429">
                  <c:v>1.2145719999999999E-5</c:v>
                </c:pt>
                <c:pt idx="27430">
                  <c:v>1.2144990000000001E-5</c:v>
                </c:pt>
                <c:pt idx="27431">
                  <c:v>1.214413E-5</c:v>
                </c:pt>
                <c:pt idx="27432">
                  <c:v>1.214333E-5</c:v>
                </c:pt>
                <c:pt idx="27433">
                  <c:v>1.214254E-5</c:v>
                </c:pt>
                <c:pt idx="27434">
                  <c:v>1.214168E-5</c:v>
                </c:pt>
                <c:pt idx="27435">
                  <c:v>1.214091E-5</c:v>
                </c:pt>
                <c:pt idx="27436">
                  <c:v>1.2140079999999999E-5</c:v>
                </c:pt>
                <c:pt idx="27437">
                  <c:v>1.213919E-5</c:v>
                </c:pt>
                <c:pt idx="27438">
                  <c:v>1.2138400000000001E-5</c:v>
                </c:pt>
                <c:pt idx="27439">
                  <c:v>1.2137679999999999E-5</c:v>
                </c:pt>
                <c:pt idx="27440">
                  <c:v>1.2136879999999999E-5</c:v>
                </c:pt>
                <c:pt idx="27441">
                  <c:v>1.213611E-5</c:v>
                </c:pt>
                <c:pt idx="27442">
                  <c:v>1.213519E-5</c:v>
                </c:pt>
                <c:pt idx="27443">
                  <c:v>1.213435E-5</c:v>
                </c:pt>
                <c:pt idx="27444">
                  <c:v>1.213353E-5</c:v>
                </c:pt>
                <c:pt idx="27445">
                  <c:v>1.2132689999999999E-5</c:v>
                </c:pt>
                <c:pt idx="27446">
                  <c:v>1.2131939999999999E-5</c:v>
                </c:pt>
                <c:pt idx="27447">
                  <c:v>1.2131139999999999E-5</c:v>
                </c:pt>
                <c:pt idx="27448">
                  <c:v>1.2130360000000001E-5</c:v>
                </c:pt>
                <c:pt idx="27449">
                  <c:v>1.2129519999999999E-5</c:v>
                </c:pt>
                <c:pt idx="27450">
                  <c:v>1.21287E-5</c:v>
                </c:pt>
                <c:pt idx="27451">
                  <c:v>1.212795E-5</c:v>
                </c:pt>
                <c:pt idx="27452">
                  <c:v>1.21272E-5</c:v>
                </c:pt>
                <c:pt idx="27453">
                  <c:v>1.212638E-5</c:v>
                </c:pt>
                <c:pt idx="27454">
                  <c:v>1.2125640000000001E-5</c:v>
                </c:pt>
                <c:pt idx="27455">
                  <c:v>1.212473E-5</c:v>
                </c:pt>
                <c:pt idx="27456">
                  <c:v>1.2123920000000001E-5</c:v>
                </c:pt>
                <c:pt idx="27457">
                  <c:v>1.2123149999999999E-5</c:v>
                </c:pt>
                <c:pt idx="27458">
                  <c:v>1.212227E-5</c:v>
                </c:pt>
                <c:pt idx="27459">
                  <c:v>1.2121549999999999E-5</c:v>
                </c:pt>
                <c:pt idx="27460">
                  <c:v>1.212076E-5</c:v>
                </c:pt>
                <c:pt idx="27461">
                  <c:v>1.211989E-5</c:v>
                </c:pt>
                <c:pt idx="27462">
                  <c:v>1.2119079999999999E-5</c:v>
                </c:pt>
                <c:pt idx="27463">
                  <c:v>1.2118280000000001E-5</c:v>
                </c:pt>
                <c:pt idx="27464">
                  <c:v>1.211745E-5</c:v>
                </c:pt>
                <c:pt idx="27465">
                  <c:v>1.2116659999999999E-5</c:v>
                </c:pt>
                <c:pt idx="27466">
                  <c:v>1.211584E-5</c:v>
                </c:pt>
                <c:pt idx="27467">
                  <c:v>1.2115E-5</c:v>
                </c:pt>
                <c:pt idx="27468">
                  <c:v>1.2114239999999999E-5</c:v>
                </c:pt>
                <c:pt idx="27469">
                  <c:v>1.211347E-5</c:v>
                </c:pt>
                <c:pt idx="27470">
                  <c:v>1.2112689999999999E-5</c:v>
                </c:pt>
                <c:pt idx="27471">
                  <c:v>1.211188E-5</c:v>
                </c:pt>
                <c:pt idx="27472">
                  <c:v>1.2111060000000001E-5</c:v>
                </c:pt>
                <c:pt idx="27473">
                  <c:v>1.211027E-5</c:v>
                </c:pt>
                <c:pt idx="27474">
                  <c:v>1.2109440000000001E-5</c:v>
                </c:pt>
                <c:pt idx="27475">
                  <c:v>1.210851E-5</c:v>
                </c:pt>
                <c:pt idx="27476">
                  <c:v>1.210768E-5</c:v>
                </c:pt>
                <c:pt idx="27477">
                  <c:v>1.210688E-5</c:v>
                </c:pt>
                <c:pt idx="27478">
                  <c:v>1.210618E-5</c:v>
                </c:pt>
                <c:pt idx="27479">
                  <c:v>1.210539E-5</c:v>
                </c:pt>
                <c:pt idx="27480">
                  <c:v>1.2104479999999999E-5</c:v>
                </c:pt>
                <c:pt idx="27481">
                  <c:v>1.2103750000000001E-5</c:v>
                </c:pt>
                <c:pt idx="27482">
                  <c:v>1.2102900000000001E-5</c:v>
                </c:pt>
                <c:pt idx="27483">
                  <c:v>1.210216E-5</c:v>
                </c:pt>
                <c:pt idx="27484">
                  <c:v>1.2101379999999999E-5</c:v>
                </c:pt>
                <c:pt idx="27485">
                  <c:v>1.21005E-5</c:v>
                </c:pt>
                <c:pt idx="27486">
                  <c:v>1.209979E-5</c:v>
                </c:pt>
                <c:pt idx="27487">
                  <c:v>1.209892E-5</c:v>
                </c:pt>
                <c:pt idx="27488">
                  <c:v>1.2098159999999999E-5</c:v>
                </c:pt>
                <c:pt idx="27489">
                  <c:v>1.2097380000000001E-5</c:v>
                </c:pt>
                <c:pt idx="27490">
                  <c:v>1.2096489999999999E-5</c:v>
                </c:pt>
                <c:pt idx="27491">
                  <c:v>1.2095639999999999E-5</c:v>
                </c:pt>
                <c:pt idx="27492">
                  <c:v>1.209492E-5</c:v>
                </c:pt>
                <c:pt idx="27493">
                  <c:v>1.209407E-5</c:v>
                </c:pt>
                <c:pt idx="27494">
                  <c:v>1.209333E-5</c:v>
                </c:pt>
                <c:pt idx="27495">
                  <c:v>1.209245E-5</c:v>
                </c:pt>
                <c:pt idx="27496">
                  <c:v>1.2091669999999999E-5</c:v>
                </c:pt>
                <c:pt idx="27497">
                  <c:v>1.209088E-5</c:v>
                </c:pt>
                <c:pt idx="27498">
                  <c:v>1.2090090000000001E-5</c:v>
                </c:pt>
                <c:pt idx="27499">
                  <c:v>1.2089290000000001E-5</c:v>
                </c:pt>
                <c:pt idx="27500">
                  <c:v>1.2088470000000001E-5</c:v>
                </c:pt>
                <c:pt idx="27501">
                  <c:v>1.2087670000000001E-5</c:v>
                </c:pt>
                <c:pt idx="27502">
                  <c:v>1.2086849999999999E-5</c:v>
                </c:pt>
                <c:pt idx="27503">
                  <c:v>1.208606E-5</c:v>
                </c:pt>
                <c:pt idx="27504">
                  <c:v>1.2085229999999999E-5</c:v>
                </c:pt>
                <c:pt idx="27505">
                  <c:v>1.208441E-5</c:v>
                </c:pt>
                <c:pt idx="27506">
                  <c:v>1.208357E-5</c:v>
                </c:pt>
                <c:pt idx="27507">
                  <c:v>1.208279E-5</c:v>
                </c:pt>
                <c:pt idx="27508">
                  <c:v>1.208206E-5</c:v>
                </c:pt>
                <c:pt idx="27509">
                  <c:v>1.2081279999999999E-5</c:v>
                </c:pt>
                <c:pt idx="27510">
                  <c:v>1.208046E-5</c:v>
                </c:pt>
                <c:pt idx="27511">
                  <c:v>1.2079750000000001E-5</c:v>
                </c:pt>
                <c:pt idx="27512">
                  <c:v>1.2078809999999999E-5</c:v>
                </c:pt>
                <c:pt idx="27513">
                  <c:v>1.2078059999999999E-5</c:v>
                </c:pt>
                <c:pt idx="27514">
                  <c:v>1.2077259999999999E-5</c:v>
                </c:pt>
                <c:pt idx="27515">
                  <c:v>1.2076430000000001E-5</c:v>
                </c:pt>
                <c:pt idx="27516">
                  <c:v>1.20756E-5</c:v>
                </c:pt>
                <c:pt idx="27517">
                  <c:v>1.207492E-5</c:v>
                </c:pt>
                <c:pt idx="27518">
                  <c:v>1.2074E-5</c:v>
                </c:pt>
                <c:pt idx="27519">
                  <c:v>1.2073119999999999E-5</c:v>
                </c:pt>
                <c:pt idx="27520">
                  <c:v>1.207238E-5</c:v>
                </c:pt>
                <c:pt idx="27521">
                  <c:v>1.207165E-5</c:v>
                </c:pt>
                <c:pt idx="27522">
                  <c:v>1.207083E-5</c:v>
                </c:pt>
                <c:pt idx="27523">
                  <c:v>1.2070019999999999E-5</c:v>
                </c:pt>
                <c:pt idx="27524">
                  <c:v>1.206908E-5</c:v>
                </c:pt>
                <c:pt idx="27525">
                  <c:v>1.206841E-5</c:v>
                </c:pt>
                <c:pt idx="27526">
                  <c:v>1.206763E-5</c:v>
                </c:pt>
                <c:pt idx="27527">
                  <c:v>1.206678E-5</c:v>
                </c:pt>
                <c:pt idx="27528">
                  <c:v>1.206598E-5</c:v>
                </c:pt>
                <c:pt idx="27529">
                  <c:v>1.206523E-5</c:v>
                </c:pt>
                <c:pt idx="27530">
                  <c:v>1.206443E-5</c:v>
                </c:pt>
                <c:pt idx="27531">
                  <c:v>1.2063670000000001E-5</c:v>
                </c:pt>
                <c:pt idx="27532">
                  <c:v>1.206284E-5</c:v>
                </c:pt>
                <c:pt idx="27533">
                  <c:v>1.2061979999999999E-5</c:v>
                </c:pt>
                <c:pt idx="27534">
                  <c:v>1.206122E-5</c:v>
                </c:pt>
                <c:pt idx="27535">
                  <c:v>1.206035E-5</c:v>
                </c:pt>
                <c:pt idx="27536">
                  <c:v>1.2059650000000001E-5</c:v>
                </c:pt>
                <c:pt idx="27537">
                  <c:v>1.2058879999999999E-5</c:v>
                </c:pt>
                <c:pt idx="27538">
                  <c:v>1.205807E-5</c:v>
                </c:pt>
                <c:pt idx="27539">
                  <c:v>1.2057230000000001E-5</c:v>
                </c:pt>
                <c:pt idx="27540">
                  <c:v>1.205639E-5</c:v>
                </c:pt>
                <c:pt idx="27541">
                  <c:v>1.20556E-5</c:v>
                </c:pt>
                <c:pt idx="27542">
                  <c:v>1.205482E-5</c:v>
                </c:pt>
                <c:pt idx="27543">
                  <c:v>1.205409E-5</c:v>
                </c:pt>
                <c:pt idx="27544">
                  <c:v>1.205317E-5</c:v>
                </c:pt>
                <c:pt idx="27545">
                  <c:v>1.2052480000000001E-5</c:v>
                </c:pt>
                <c:pt idx="27546">
                  <c:v>1.2051610000000001E-5</c:v>
                </c:pt>
                <c:pt idx="27547">
                  <c:v>1.205088E-5</c:v>
                </c:pt>
                <c:pt idx="27548">
                  <c:v>1.2050159999999999E-5</c:v>
                </c:pt>
                <c:pt idx="27549">
                  <c:v>1.204923E-5</c:v>
                </c:pt>
                <c:pt idx="27550">
                  <c:v>1.204855E-5</c:v>
                </c:pt>
                <c:pt idx="27551">
                  <c:v>1.204773E-5</c:v>
                </c:pt>
                <c:pt idx="27552">
                  <c:v>1.204681E-5</c:v>
                </c:pt>
                <c:pt idx="27553">
                  <c:v>1.204608E-5</c:v>
                </c:pt>
                <c:pt idx="27554">
                  <c:v>1.204525E-5</c:v>
                </c:pt>
                <c:pt idx="27555">
                  <c:v>1.204439E-5</c:v>
                </c:pt>
                <c:pt idx="27556">
                  <c:v>1.2043690000000001E-5</c:v>
                </c:pt>
                <c:pt idx="27557">
                  <c:v>1.204293E-5</c:v>
                </c:pt>
                <c:pt idx="27558">
                  <c:v>1.2042120000000001E-5</c:v>
                </c:pt>
                <c:pt idx="27559">
                  <c:v>1.2041270000000001E-5</c:v>
                </c:pt>
                <c:pt idx="27560">
                  <c:v>1.2040499999999999E-5</c:v>
                </c:pt>
                <c:pt idx="27561">
                  <c:v>1.203968E-5</c:v>
                </c:pt>
                <c:pt idx="27562">
                  <c:v>1.203889E-5</c:v>
                </c:pt>
                <c:pt idx="27563">
                  <c:v>1.203809E-5</c:v>
                </c:pt>
                <c:pt idx="27564">
                  <c:v>1.2037329999999999E-5</c:v>
                </c:pt>
                <c:pt idx="27565">
                  <c:v>1.203644E-5</c:v>
                </c:pt>
                <c:pt idx="27566">
                  <c:v>1.203572E-5</c:v>
                </c:pt>
                <c:pt idx="27567">
                  <c:v>1.203487E-5</c:v>
                </c:pt>
                <c:pt idx="27568">
                  <c:v>1.2034150000000001E-5</c:v>
                </c:pt>
                <c:pt idx="27569">
                  <c:v>1.203339E-5</c:v>
                </c:pt>
                <c:pt idx="27570">
                  <c:v>1.203256E-5</c:v>
                </c:pt>
                <c:pt idx="27571">
                  <c:v>1.203167E-5</c:v>
                </c:pt>
                <c:pt idx="27572">
                  <c:v>1.20309E-5</c:v>
                </c:pt>
                <c:pt idx="27573">
                  <c:v>1.2030080000000001E-5</c:v>
                </c:pt>
                <c:pt idx="27574">
                  <c:v>1.2029289999999999E-5</c:v>
                </c:pt>
                <c:pt idx="27575">
                  <c:v>1.2028530000000001E-5</c:v>
                </c:pt>
                <c:pt idx="27576">
                  <c:v>1.2027759999999999E-5</c:v>
                </c:pt>
                <c:pt idx="27577">
                  <c:v>1.20269E-5</c:v>
                </c:pt>
                <c:pt idx="27578">
                  <c:v>1.2026089999999999E-5</c:v>
                </c:pt>
                <c:pt idx="27579">
                  <c:v>1.2025289999999999E-5</c:v>
                </c:pt>
                <c:pt idx="27580">
                  <c:v>1.202452E-5</c:v>
                </c:pt>
                <c:pt idx="27581">
                  <c:v>1.2023739999999999E-5</c:v>
                </c:pt>
                <c:pt idx="27582">
                  <c:v>1.2022890000000001E-5</c:v>
                </c:pt>
                <c:pt idx="27583">
                  <c:v>1.2022090000000001E-5</c:v>
                </c:pt>
                <c:pt idx="27584">
                  <c:v>1.202126E-5</c:v>
                </c:pt>
                <c:pt idx="27585">
                  <c:v>1.202044E-5</c:v>
                </c:pt>
                <c:pt idx="27586">
                  <c:v>1.2019670000000001E-5</c:v>
                </c:pt>
                <c:pt idx="27587">
                  <c:v>1.201891E-5</c:v>
                </c:pt>
                <c:pt idx="27588">
                  <c:v>1.2018120000000001E-5</c:v>
                </c:pt>
                <c:pt idx="27589">
                  <c:v>1.2017370000000001E-5</c:v>
                </c:pt>
                <c:pt idx="27590">
                  <c:v>1.2016570000000001E-5</c:v>
                </c:pt>
                <c:pt idx="27591">
                  <c:v>1.2015749999999999E-5</c:v>
                </c:pt>
                <c:pt idx="27592">
                  <c:v>1.201494E-5</c:v>
                </c:pt>
                <c:pt idx="27593">
                  <c:v>1.2014129999999999E-5</c:v>
                </c:pt>
                <c:pt idx="27594">
                  <c:v>1.2013379999999999E-5</c:v>
                </c:pt>
                <c:pt idx="27595">
                  <c:v>1.2012479999999999E-5</c:v>
                </c:pt>
                <c:pt idx="27596">
                  <c:v>1.2011680000000001E-5</c:v>
                </c:pt>
                <c:pt idx="27597">
                  <c:v>1.201099E-5</c:v>
                </c:pt>
                <c:pt idx="27598">
                  <c:v>1.201016E-5</c:v>
                </c:pt>
                <c:pt idx="27599">
                  <c:v>1.200935E-5</c:v>
                </c:pt>
                <c:pt idx="27600">
                  <c:v>1.2008480000000001E-5</c:v>
                </c:pt>
                <c:pt idx="27601">
                  <c:v>1.2007680000000001E-5</c:v>
                </c:pt>
                <c:pt idx="27602">
                  <c:v>1.2006889999999999E-5</c:v>
                </c:pt>
                <c:pt idx="27603">
                  <c:v>1.20061E-5</c:v>
                </c:pt>
                <c:pt idx="27604">
                  <c:v>1.20053E-5</c:v>
                </c:pt>
                <c:pt idx="27605">
                  <c:v>1.200459E-5</c:v>
                </c:pt>
                <c:pt idx="27606">
                  <c:v>1.200373E-5</c:v>
                </c:pt>
                <c:pt idx="27607">
                  <c:v>1.2002889999999999E-5</c:v>
                </c:pt>
                <c:pt idx="27608">
                  <c:v>1.2002110000000001E-5</c:v>
                </c:pt>
                <c:pt idx="27609">
                  <c:v>1.200131E-5</c:v>
                </c:pt>
                <c:pt idx="27610">
                  <c:v>1.2000589999999999E-5</c:v>
                </c:pt>
                <c:pt idx="27611">
                  <c:v>1.199978E-5</c:v>
                </c:pt>
                <c:pt idx="27612">
                  <c:v>1.1998990000000001E-5</c:v>
                </c:pt>
                <c:pt idx="27613">
                  <c:v>1.199816E-5</c:v>
                </c:pt>
                <c:pt idx="27614">
                  <c:v>1.19974E-5</c:v>
                </c:pt>
                <c:pt idx="27615">
                  <c:v>1.1996590000000001E-5</c:v>
                </c:pt>
                <c:pt idx="27616">
                  <c:v>1.1995769999999999E-5</c:v>
                </c:pt>
                <c:pt idx="27617">
                  <c:v>1.199503E-5</c:v>
                </c:pt>
                <c:pt idx="27618">
                  <c:v>1.199423E-5</c:v>
                </c:pt>
                <c:pt idx="27619">
                  <c:v>1.199336E-5</c:v>
                </c:pt>
                <c:pt idx="27620">
                  <c:v>1.199266E-5</c:v>
                </c:pt>
                <c:pt idx="27621">
                  <c:v>1.199181E-5</c:v>
                </c:pt>
                <c:pt idx="27622">
                  <c:v>1.1991049999999999E-5</c:v>
                </c:pt>
                <c:pt idx="27623">
                  <c:v>1.1990320000000001E-5</c:v>
                </c:pt>
                <c:pt idx="27624">
                  <c:v>1.198942E-5</c:v>
                </c:pt>
                <c:pt idx="27625">
                  <c:v>1.198873E-5</c:v>
                </c:pt>
                <c:pt idx="27626">
                  <c:v>1.198793E-5</c:v>
                </c:pt>
                <c:pt idx="27627">
                  <c:v>1.198706E-5</c:v>
                </c:pt>
                <c:pt idx="27628">
                  <c:v>1.198632E-5</c:v>
                </c:pt>
                <c:pt idx="27629">
                  <c:v>1.198554E-5</c:v>
                </c:pt>
                <c:pt idx="27630">
                  <c:v>1.198479E-5</c:v>
                </c:pt>
                <c:pt idx="27631">
                  <c:v>1.198389E-5</c:v>
                </c:pt>
                <c:pt idx="27632">
                  <c:v>1.198317E-5</c:v>
                </c:pt>
                <c:pt idx="27633">
                  <c:v>1.1982520000000001E-5</c:v>
                </c:pt>
                <c:pt idx="27634">
                  <c:v>1.198159E-5</c:v>
                </c:pt>
                <c:pt idx="27635">
                  <c:v>1.1980779999999999E-5</c:v>
                </c:pt>
                <c:pt idx="27636">
                  <c:v>1.197999E-5</c:v>
                </c:pt>
                <c:pt idx="27637">
                  <c:v>1.197917E-5</c:v>
                </c:pt>
                <c:pt idx="27638">
                  <c:v>1.197845E-5</c:v>
                </c:pt>
                <c:pt idx="27639">
                  <c:v>1.1977609999999999E-5</c:v>
                </c:pt>
                <c:pt idx="27640">
                  <c:v>1.197682E-5</c:v>
                </c:pt>
                <c:pt idx="27641">
                  <c:v>1.19761E-5</c:v>
                </c:pt>
                <c:pt idx="27642">
                  <c:v>1.197529E-5</c:v>
                </c:pt>
                <c:pt idx="27643">
                  <c:v>1.1974459999999999E-5</c:v>
                </c:pt>
                <c:pt idx="27644">
                  <c:v>1.197365E-5</c:v>
                </c:pt>
                <c:pt idx="27645">
                  <c:v>1.1972839999999999E-5</c:v>
                </c:pt>
                <c:pt idx="27646">
                  <c:v>1.1972060000000001E-5</c:v>
                </c:pt>
                <c:pt idx="27647">
                  <c:v>1.197122E-5</c:v>
                </c:pt>
                <c:pt idx="27648">
                  <c:v>1.1970439999999999E-5</c:v>
                </c:pt>
                <c:pt idx="27649">
                  <c:v>1.196973E-5</c:v>
                </c:pt>
                <c:pt idx="27650">
                  <c:v>1.196888E-5</c:v>
                </c:pt>
                <c:pt idx="27651">
                  <c:v>1.196815E-5</c:v>
                </c:pt>
                <c:pt idx="27652">
                  <c:v>1.196738E-5</c:v>
                </c:pt>
                <c:pt idx="27653">
                  <c:v>1.196653E-5</c:v>
                </c:pt>
                <c:pt idx="27654">
                  <c:v>1.196573E-5</c:v>
                </c:pt>
                <c:pt idx="27655">
                  <c:v>1.1964919999999999E-5</c:v>
                </c:pt>
                <c:pt idx="27656">
                  <c:v>1.196418E-5</c:v>
                </c:pt>
                <c:pt idx="27657">
                  <c:v>1.1963340000000001E-5</c:v>
                </c:pt>
                <c:pt idx="27658">
                  <c:v>1.1962590000000001E-5</c:v>
                </c:pt>
                <c:pt idx="27659">
                  <c:v>1.196174E-5</c:v>
                </c:pt>
                <c:pt idx="27660">
                  <c:v>1.1960970000000001E-5</c:v>
                </c:pt>
                <c:pt idx="27661">
                  <c:v>1.1960170000000001E-5</c:v>
                </c:pt>
                <c:pt idx="27662">
                  <c:v>1.1959320000000001E-5</c:v>
                </c:pt>
                <c:pt idx="27663">
                  <c:v>1.1958599999999999E-5</c:v>
                </c:pt>
                <c:pt idx="27664">
                  <c:v>1.1957799999999999E-5</c:v>
                </c:pt>
                <c:pt idx="27665">
                  <c:v>1.195704E-5</c:v>
                </c:pt>
                <c:pt idx="27666">
                  <c:v>1.1956249999999999E-5</c:v>
                </c:pt>
                <c:pt idx="27667">
                  <c:v>1.1955470000000001E-5</c:v>
                </c:pt>
                <c:pt idx="27668">
                  <c:v>1.1954720000000001E-5</c:v>
                </c:pt>
                <c:pt idx="27669">
                  <c:v>1.195384E-5</c:v>
                </c:pt>
                <c:pt idx="27670">
                  <c:v>1.1953079999999999E-5</c:v>
                </c:pt>
                <c:pt idx="27671">
                  <c:v>1.1952250000000001E-5</c:v>
                </c:pt>
                <c:pt idx="27672">
                  <c:v>1.1951450000000001E-5</c:v>
                </c:pt>
                <c:pt idx="27673">
                  <c:v>1.1950679999999999E-5</c:v>
                </c:pt>
                <c:pt idx="27674">
                  <c:v>1.194989E-5</c:v>
                </c:pt>
                <c:pt idx="27675">
                  <c:v>1.1949100000000001E-5</c:v>
                </c:pt>
                <c:pt idx="27676">
                  <c:v>1.194836E-5</c:v>
                </c:pt>
                <c:pt idx="27677">
                  <c:v>1.1947559999999999E-5</c:v>
                </c:pt>
                <c:pt idx="27678">
                  <c:v>1.194674E-5</c:v>
                </c:pt>
                <c:pt idx="27679">
                  <c:v>1.194594E-5</c:v>
                </c:pt>
                <c:pt idx="27680">
                  <c:v>1.1945130000000001E-5</c:v>
                </c:pt>
                <c:pt idx="27681">
                  <c:v>1.1944359999999999E-5</c:v>
                </c:pt>
                <c:pt idx="27682">
                  <c:v>1.194357E-5</c:v>
                </c:pt>
                <c:pt idx="27683">
                  <c:v>1.19427E-5</c:v>
                </c:pt>
                <c:pt idx="27684">
                  <c:v>1.1942030000000001E-5</c:v>
                </c:pt>
                <c:pt idx="27685">
                  <c:v>1.1941259999999999E-5</c:v>
                </c:pt>
                <c:pt idx="27686">
                  <c:v>1.194043E-5</c:v>
                </c:pt>
                <c:pt idx="27687">
                  <c:v>1.1939610000000001E-5</c:v>
                </c:pt>
                <c:pt idx="27688">
                  <c:v>1.19388E-5</c:v>
                </c:pt>
                <c:pt idx="27689">
                  <c:v>1.193802E-5</c:v>
                </c:pt>
                <c:pt idx="27690">
                  <c:v>1.1937260000000001E-5</c:v>
                </c:pt>
                <c:pt idx="27691">
                  <c:v>1.193648E-5</c:v>
                </c:pt>
                <c:pt idx="27692">
                  <c:v>1.1935640000000001E-5</c:v>
                </c:pt>
                <c:pt idx="27693">
                  <c:v>1.1934819999999999E-5</c:v>
                </c:pt>
                <c:pt idx="27694">
                  <c:v>1.1934069999999999E-5</c:v>
                </c:pt>
                <c:pt idx="27695">
                  <c:v>1.1933170000000001E-5</c:v>
                </c:pt>
                <c:pt idx="27696">
                  <c:v>1.193243E-5</c:v>
                </c:pt>
                <c:pt idx="27697">
                  <c:v>1.193176E-5</c:v>
                </c:pt>
                <c:pt idx="27698">
                  <c:v>1.193084E-5</c:v>
                </c:pt>
                <c:pt idx="27699">
                  <c:v>1.193008E-5</c:v>
                </c:pt>
                <c:pt idx="27700">
                  <c:v>1.192921E-5</c:v>
                </c:pt>
                <c:pt idx="27701">
                  <c:v>1.192846E-5</c:v>
                </c:pt>
                <c:pt idx="27702">
                  <c:v>1.192771E-5</c:v>
                </c:pt>
                <c:pt idx="27703">
                  <c:v>1.192688E-5</c:v>
                </c:pt>
                <c:pt idx="27704">
                  <c:v>1.192614E-5</c:v>
                </c:pt>
                <c:pt idx="27705">
                  <c:v>1.1925349999999999E-5</c:v>
                </c:pt>
                <c:pt idx="27706">
                  <c:v>1.192458E-5</c:v>
                </c:pt>
                <c:pt idx="27707">
                  <c:v>1.192374E-5</c:v>
                </c:pt>
                <c:pt idx="27708">
                  <c:v>1.192289E-5</c:v>
                </c:pt>
                <c:pt idx="27709">
                  <c:v>1.1922220000000001E-5</c:v>
                </c:pt>
                <c:pt idx="27710">
                  <c:v>1.1921400000000001E-5</c:v>
                </c:pt>
                <c:pt idx="27711">
                  <c:v>1.192056E-5</c:v>
                </c:pt>
                <c:pt idx="27712">
                  <c:v>1.191982E-5</c:v>
                </c:pt>
                <c:pt idx="27713">
                  <c:v>1.1919050000000001E-5</c:v>
                </c:pt>
                <c:pt idx="27714">
                  <c:v>1.1918229999999999E-5</c:v>
                </c:pt>
                <c:pt idx="27715">
                  <c:v>1.191742E-5</c:v>
                </c:pt>
                <c:pt idx="27716">
                  <c:v>1.1916700000000001E-5</c:v>
                </c:pt>
                <c:pt idx="27717">
                  <c:v>1.191584E-5</c:v>
                </c:pt>
                <c:pt idx="27718">
                  <c:v>1.1915009999999999E-5</c:v>
                </c:pt>
                <c:pt idx="27719">
                  <c:v>1.191422E-5</c:v>
                </c:pt>
                <c:pt idx="27720">
                  <c:v>1.1913459999999999E-5</c:v>
                </c:pt>
                <c:pt idx="27721">
                  <c:v>1.1912780000000001E-5</c:v>
                </c:pt>
                <c:pt idx="27722">
                  <c:v>1.19119E-5</c:v>
                </c:pt>
                <c:pt idx="27723">
                  <c:v>1.191115E-5</c:v>
                </c:pt>
                <c:pt idx="27724">
                  <c:v>1.1910260000000001E-5</c:v>
                </c:pt>
                <c:pt idx="27725">
                  <c:v>1.1909559999999999E-5</c:v>
                </c:pt>
                <c:pt idx="27726">
                  <c:v>1.1908809999999999E-5</c:v>
                </c:pt>
                <c:pt idx="27727">
                  <c:v>1.190795E-5</c:v>
                </c:pt>
                <c:pt idx="27728">
                  <c:v>1.19072E-5</c:v>
                </c:pt>
                <c:pt idx="27729">
                  <c:v>1.1906439999999999E-5</c:v>
                </c:pt>
                <c:pt idx="27730">
                  <c:v>1.190558E-5</c:v>
                </c:pt>
                <c:pt idx="27731">
                  <c:v>1.1904760000000001E-5</c:v>
                </c:pt>
                <c:pt idx="27732">
                  <c:v>1.1903989999999999E-5</c:v>
                </c:pt>
                <c:pt idx="27733">
                  <c:v>1.1903210000000001E-5</c:v>
                </c:pt>
                <c:pt idx="27734">
                  <c:v>1.190245E-5</c:v>
                </c:pt>
                <c:pt idx="27735">
                  <c:v>1.1901590000000001E-5</c:v>
                </c:pt>
                <c:pt idx="27736">
                  <c:v>1.1900869999999999E-5</c:v>
                </c:pt>
                <c:pt idx="27737">
                  <c:v>1.190005E-5</c:v>
                </c:pt>
                <c:pt idx="27738">
                  <c:v>1.1899190000000001E-5</c:v>
                </c:pt>
                <c:pt idx="27739">
                  <c:v>1.189838E-5</c:v>
                </c:pt>
                <c:pt idx="27740">
                  <c:v>1.189766E-5</c:v>
                </c:pt>
                <c:pt idx="27741">
                  <c:v>1.18969E-5</c:v>
                </c:pt>
                <c:pt idx="27742">
                  <c:v>1.189616E-5</c:v>
                </c:pt>
                <c:pt idx="27743">
                  <c:v>1.1895299999999999E-5</c:v>
                </c:pt>
                <c:pt idx="27744">
                  <c:v>1.1894520000000001E-5</c:v>
                </c:pt>
                <c:pt idx="27745">
                  <c:v>1.1893720000000001E-5</c:v>
                </c:pt>
                <c:pt idx="27746">
                  <c:v>1.1892949999999999E-5</c:v>
                </c:pt>
                <c:pt idx="27747">
                  <c:v>1.189213E-5</c:v>
                </c:pt>
                <c:pt idx="27748">
                  <c:v>1.189133E-5</c:v>
                </c:pt>
                <c:pt idx="27749">
                  <c:v>1.189059E-5</c:v>
                </c:pt>
                <c:pt idx="27750">
                  <c:v>1.188979E-5</c:v>
                </c:pt>
                <c:pt idx="27751">
                  <c:v>1.1888979999999999E-5</c:v>
                </c:pt>
                <c:pt idx="27752">
                  <c:v>1.188826E-5</c:v>
                </c:pt>
                <c:pt idx="27753">
                  <c:v>1.188746E-5</c:v>
                </c:pt>
                <c:pt idx="27754">
                  <c:v>1.188662E-5</c:v>
                </c:pt>
                <c:pt idx="27755">
                  <c:v>1.1885879999999999E-5</c:v>
                </c:pt>
                <c:pt idx="27756">
                  <c:v>1.188506E-5</c:v>
                </c:pt>
                <c:pt idx="27757">
                  <c:v>1.18842E-5</c:v>
                </c:pt>
                <c:pt idx="27758">
                  <c:v>1.188354E-5</c:v>
                </c:pt>
                <c:pt idx="27759">
                  <c:v>1.1882679999999999E-5</c:v>
                </c:pt>
                <c:pt idx="27760">
                  <c:v>1.1881900000000001E-5</c:v>
                </c:pt>
                <c:pt idx="27761">
                  <c:v>1.188116E-5</c:v>
                </c:pt>
                <c:pt idx="27762">
                  <c:v>1.1880400000000001E-5</c:v>
                </c:pt>
                <c:pt idx="27763">
                  <c:v>1.187959E-5</c:v>
                </c:pt>
                <c:pt idx="27764">
                  <c:v>1.1878829999999999E-5</c:v>
                </c:pt>
                <c:pt idx="27765">
                  <c:v>1.187802E-5</c:v>
                </c:pt>
                <c:pt idx="27766">
                  <c:v>1.1877250000000001E-5</c:v>
                </c:pt>
                <c:pt idx="27767">
                  <c:v>1.187637E-5</c:v>
                </c:pt>
                <c:pt idx="27768">
                  <c:v>1.187564E-5</c:v>
                </c:pt>
                <c:pt idx="27769">
                  <c:v>1.187487E-5</c:v>
                </c:pt>
                <c:pt idx="27770">
                  <c:v>1.187421E-5</c:v>
                </c:pt>
                <c:pt idx="27771">
                  <c:v>1.187335E-5</c:v>
                </c:pt>
                <c:pt idx="27772">
                  <c:v>1.187254E-5</c:v>
                </c:pt>
                <c:pt idx="27773">
                  <c:v>1.187175E-5</c:v>
                </c:pt>
                <c:pt idx="27774">
                  <c:v>1.187097E-5</c:v>
                </c:pt>
                <c:pt idx="27775">
                  <c:v>1.187031E-5</c:v>
                </c:pt>
                <c:pt idx="27776">
                  <c:v>1.1869430000000001E-5</c:v>
                </c:pt>
                <c:pt idx="27777">
                  <c:v>1.186867E-5</c:v>
                </c:pt>
                <c:pt idx="27778">
                  <c:v>1.186795E-5</c:v>
                </c:pt>
                <c:pt idx="27779">
                  <c:v>1.186715E-5</c:v>
                </c:pt>
                <c:pt idx="27780">
                  <c:v>1.1866330000000001E-5</c:v>
                </c:pt>
                <c:pt idx="27781">
                  <c:v>1.18656E-5</c:v>
                </c:pt>
                <c:pt idx="27782">
                  <c:v>1.1864830000000001E-5</c:v>
                </c:pt>
                <c:pt idx="27783">
                  <c:v>1.1864009999999999E-5</c:v>
                </c:pt>
                <c:pt idx="27784">
                  <c:v>1.186313E-5</c:v>
                </c:pt>
                <c:pt idx="27785">
                  <c:v>1.18623E-5</c:v>
                </c:pt>
                <c:pt idx="27786">
                  <c:v>1.186157E-5</c:v>
                </c:pt>
                <c:pt idx="27787">
                  <c:v>1.1860789999999999E-5</c:v>
                </c:pt>
                <c:pt idx="27788">
                  <c:v>1.187347E-5</c:v>
                </c:pt>
                <c:pt idx="27789">
                  <c:v>1.1887280000000001E-5</c:v>
                </c:pt>
                <c:pt idx="27790">
                  <c:v>1.188633E-5</c:v>
                </c:pt>
                <c:pt idx="27791">
                  <c:v>1.18854E-5</c:v>
                </c:pt>
                <c:pt idx="27792">
                  <c:v>1.188449E-5</c:v>
                </c:pt>
                <c:pt idx="27793">
                  <c:v>1.188352E-5</c:v>
                </c:pt>
                <c:pt idx="27794">
                  <c:v>1.188259E-5</c:v>
                </c:pt>
                <c:pt idx="27795">
                  <c:v>1.188172E-5</c:v>
                </c:pt>
                <c:pt idx="27796">
                  <c:v>1.1880910000000001E-5</c:v>
                </c:pt>
                <c:pt idx="27797">
                  <c:v>1.1879969999999999E-5</c:v>
                </c:pt>
                <c:pt idx="27798">
                  <c:v>1.1879099999999999E-5</c:v>
                </c:pt>
                <c:pt idx="27799">
                  <c:v>1.187811E-5</c:v>
                </c:pt>
                <c:pt idx="27800">
                  <c:v>1.187732E-5</c:v>
                </c:pt>
                <c:pt idx="27801">
                  <c:v>1.187642E-5</c:v>
                </c:pt>
                <c:pt idx="27802">
                  <c:v>1.1875510000000001E-5</c:v>
                </c:pt>
                <c:pt idx="27803">
                  <c:v>1.187465E-5</c:v>
                </c:pt>
                <c:pt idx="27804">
                  <c:v>1.1873790000000001E-5</c:v>
                </c:pt>
                <c:pt idx="27805">
                  <c:v>1.187295E-5</c:v>
                </c:pt>
                <c:pt idx="27806">
                  <c:v>1.1872099999999999E-5</c:v>
                </c:pt>
                <c:pt idx="27807">
                  <c:v>1.1871270000000001E-5</c:v>
                </c:pt>
                <c:pt idx="27808">
                  <c:v>1.1870450000000001E-5</c:v>
                </c:pt>
                <c:pt idx="27809">
                  <c:v>1.186957E-5</c:v>
                </c:pt>
                <c:pt idx="27810">
                  <c:v>1.186877E-5</c:v>
                </c:pt>
                <c:pt idx="27811">
                  <c:v>1.1867909999999999E-5</c:v>
                </c:pt>
                <c:pt idx="27812">
                  <c:v>1.186703E-5</c:v>
                </c:pt>
                <c:pt idx="27813">
                  <c:v>1.1866239999999999E-5</c:v>
                </c:pt>
                <c:pt idx="27814">
                  <c:v>1.186533E-5</c:v>
                </c:pt>
                <c:pt idx="27815">
                  <c:v>1.186463E-5</c:v>
                </c:pt>
                <c:pt idx="27816">
                  <c:v>1.1863790000000001E-5</c:v>
                </c:pt>
                <c:pt idx="27817">
                  <c:v>1.186295E-5</c:v>
                </c:pt>
                <c:pt idx="27818">
                  <c:v>1.186203E-5</c:v>
                </c:pt>
                <c:pt idx="27819">
                  <c:v>1.186128E-5</c:v>
                </c:pt>
                <c:pt idx="27820">
                  <c:v>1.186049E-5</c:v>
                </c:pt>
                <c:pt idx="27821">
                  <c:v>1.185961E-5</c:v>
                </c:pt>
                <c:pt idx="27822">
                  <c:v>1.185884E-5</c:v>
                </c:pt>
                <c:pt idx="27823">
                  <c:v>1.185804E-5</c:v>
                </c:pt>
                <c:pt idx="27824">
                  <c:v>1.1857200000000001E-5</c:v>
                </c:pt>
                <c:pt idx="27825">
                  <c:v>1.1856309999999999E-5</c:v>
                </c:pt>
                <c:pt idx="27826">
                  <c:v>1.185552E-5</c:v>
                </c:pt>
                <c:pt idx="27827">
                  <c:v>1.185475E-5</c:v>
                </c:pt>
                <c:pt idx="27828">
                  <c:v>1.185399E-5</c:v>
                </c:pt>
                <c:pt idx="27829">
                  <c:v>1.185313E-5</c:v>
                </c:pt>
                <c:pt idx="27830">
                  <c:v>1.18523E-5</c:v>
                </c:pt>
                <c:pt idx="27831">
                  <c:v>1.185143E-5</c:v>
                </c:pt>
                <c:pt idx="27832">
                  <c:v>1.1850710000000001E-5</c:v>
                </c:pt>
                <c:pt idx="27833">
                  <c:v>1.184988E-5</c:v>
                </c:pt>
                <c:pt idx="27834">
                  <c:v>1.184905E-5</c:v>
                </c:pt>
                <c:pt idx="27835">
                  <c:v>1.1848199999999999E-5</c:v>
                </c:pt>
                <c:pt idx="27836">
                  <c:v>1.1847349999999999E-5</c:v>
                </c:pt>
                <c:pt idx="27837">
                  <c:v>1.184658E-5</c:v>
                </c:pt>
                <c:pt idx="27838">
                  <c:v>1.184576E-5</c:v>
                </c:pt>
                <c:pt idx="27839">
                  <c:v>1.1844929999999999E-5</c:v>
                </c:pt>
                <c:pt idx="27840">
                  <c:v>1.184412E-5</c:v>
                </c:pt>
                <c:pt idx="27841">
                  <c:v>1.184332E-5</c:v>
                </c:pt>
                <c:pt idx="27842">
                  <c:v>1.184254E-5</c:v>
                </c:pt>
                <c:pt idx="27843">
                  <c:v>1.1841659999999999E-5</c:v>
                </c:pt>
                <c:pt idx="27844">
                  <c:v>1.184084E-5</c:v>
                </c:pt>
                <c:pt idx="27845">
                  <c:v>1.1840109999999999E-5</c:v>
                </c:pt>
                <c:pt idx="27846">
                  <c:v>1.1839259999999999E-5</c:v>
                </c:pt>
                <c:pt idx="27847">
                  <c:v>1.183843E-5</c:v>
                </c:pt>
                <c:pt idx="27848">
                  <c:v>1.183757E-5</c:v>
                </c:pt>
                <c:pt idx="27849">
                  <c:v>1.183676E-5</c:v>
                </c:pt>
                <c:pt idx="27850">
                  <c:v>1.183593E-5</c:v>
                </c:pt>
                <c:pt idx="27851">
                  <c:v>1.1835169999999999E-5</c:v>
                </c:pt>
                <c:pt idx="27852">
                  <c:v>1.183433E-5</c:v>
                </c:pt>
                <c:pt idx="27853">
                  <c:v>1.1833499999999999E-5</c:v>
                </c:pt>
                <c:pt idx="27854">
                  <c:v>1.183263E-5</c:v>
                </c:pt>
                <c:pt idx="27855">
                  <c:v>1.183189E-5</c:v>
                </c:pt>
                <c:pt idx="27856">
                  <c:v>1.183113E-5</c:v>
                </c:pt>
                <c:pt idx="27857">
                  <c:v>1.1830399999999999E-5</c:v>
                </c:pt>
                <c:pt idx="27858">
                  <c:v>1.182951E-5</c:v>
                </c:pt>
                <c:pt idx="27859">
                  <c:v>1.182862E-5</c:v>
                </c:pt>
                <c:pt idx="27860">
                  <c:v>1.182774E-5</c:v>
                </c:pt>
                <c:pt idx="27861">
                  <c:v>1.1827079999999999E-5</c:v>
                </c:pt>
                <c:pt idx="27862">
                  <c:v>1.1826209999999999E-5</c:v>
                </c:pt>
                <c:pt idx="27863">
                  <c:v>1.182528E-5</c:v>
                </c:pt>
                <c:pt idx="27864">
                  <c:v>1.182452E-5</c:v>
                </c:pt>
                <c:pt idx="27865">
                  <c:v>1.182368E-5</c:v>
                </c:pt>
                <c:pt idx="27866">
                  <c:v>1.182292E-5</c:v>
                </c:pt>
                <c:pt idx="27867">
                  <c:v>1.182208E-5</c:v>
                </c:pt>
                <c:pt idx="27868">
                  <c:v>1.1821269999999999E-5</c:v>
                </c:pt>
                <c:pt idx="27869">
                  <c:v>1.18204E-5</c:v>
                </c:pt>
                <c:pt idx="27870">
                  <c:v>1.181958E-5</c:v>
                </c:pt>
                <c:pt idx="27871">
                  <c:v>1.181881E-5</c:v>
                </c:pt>
                <c:pt idx="27872">
                  <c:v>1.1818049999999999E-5</c:v>
                </c:pt>
                <c:pt idx="27873">
                  <c:v>1.181716E-5</c:v>
                </c:pt>
                <c:pt idx="27874">
                  <c:v>1.181634E-5</c:v>
                </c:pt>
                <c:pt idx="27875">
                  <c:v>1.181554E-5</c:v>
                </c:pt>
                <c:pt idx="27876">
                  <c:v>1.181477E-5</c:v>
                </c:pt>
                <c:pt idx="27877">
                  <c:v>1.181396E-5</c:v>
                </c:pt>
                <c:pt idx="27878">
                  <c:v>1.1813109999999999E-5</c:v>
                </c:pt>
                <c:pt idx="27879">
                  <c:v>1.181224E-5</c:v>
                </c:pt>
                <c:pt idx="27880">
                  <c:v>1.1811459999999999E-5</c:v>
                </c:pt>
                <c:pt idx="27881">
                  <c:v>1.18107E-5</c:v>
                </c:pt>
                <c:pt idx="27882">
                  <c:v>1.180992E-5</c:v>
                </c:pt>
                <c:pt idx="27883">
                  <c:v>1.180908E-5</c:v>
                </c:pt>
                <c:pt idx="27884">
                  <c:v>1.1808239999999999E-5</c:v>
                </c:pt>
                <c:pt idx="27885">
                  <c:v>1.180748E-5</c:v>
                </c:pt>
                <c:pt idx="27886">
                  <c:v>1.1806569999999999E-5</c:v>
                </c:pt>
                <c:pt idx="27887">
                  <c:v>1.180576E-5</c:v>
                </c:pt>
                <c:pt idx="27888">
                  <c:v>1.180503E-5</c:v>
                </c:pt>
                <c:pt idx="27889">
                  <c:v>1.180413E-5</c:v>
                </c:pt>
                <c:pt idx="27890">
                  <c:v>1.180338E-5</c:v>
                </c:pt>
                <c:pt idx="27891">
                  <c:v>1.180248E-5</c:v>
                </c:pt>
                <c:pt idx="27892">
                  <c:v>1.180173E-5</c:v>
                </c:pt>
                <c:pt idx="27893">
                  <c:v>1.1800900000000001E-5</c:v>
                </c:pt>
                <c:pt idx="27894">
                  <c:v>1.180006E-5</c:v>
                </c:pt>
                <c:pt idx="27895">
                  <c:v>1.1799279999999999E-5</c:v>
                </c:pt>
                <c:pt idx="27896">
                  <c:v>1.1798450000000001E-5</c:v>
                </c:pt>
                <c:pt idx="27897">
                  <c:v>1.179772E-5</c:v>
                </c:pt>
                <c:pt idx="27898">
                  <c:v>1.1796830000000001E-5</c:v>
                </c:pt>
                <c:pt idx="27899">
                  <c:v>1.179602E-5</c:v>
                </c:pt>
                <c:pt idx="27900">
                  <c:v>1.1795189999999999E-5</c:v>
                </c:pt>
                <c:pt idx="27901">
                  <c:v>1.179437E-5</c:v>
                </c:pt>
                <c:pt idx="27902">
                  <c:v>1.179357E-5</c:v>
                </c:pt>
                <c:pt idx="27903">
                  <c:v>1.1792760000000001E-5</c:v>
                </c:pt>
                <c:pt idx="27904">
                  <c:v>1.179197E-5</c:v>
                </c:pt>
                <c:pt idx="27905">
                  <c:v>1.179116E-5</c:v>
                </c:pt>
                <c:pt idx="27906">
                  <c:v>1.179031E-5</c:v>
                </c:pt>
                <c:pt idx="27907">
                  <c:v>1.178956E-5</c:v>
                </c:pt>
                <c:pt idx="27908">
                  <c:v>1.1788719999999999E-5</c:v>
                </c:pt>
                <c:pt idx="27909">
                  <c:v>1.1787899999999999E-5</c:v>
                </c:pt>
                <c:pt idx="27910">
                  <c:v>1.1787049999999999E-5</c:v>
                </c:pt>
                <c:pt idx="27911">
                  <c:v>1.178631E-5</c:v>
                </c:pt>
                <c:pt idx="27912">
                  <c:v>1.1785450000000001E-5</c:v>
                </c:pt>
                <c:pt idx="27913">
                  <c:v>1.1784629999999999E-5</c:v>
                </c:pt>
                <c:pt idx="27914">
                  <c:v>1.1783800000000001E-5</c:v>
                </c:pt>
                <c:pt idx="27915">
                  <c:v>1.1783079999999999E-5</c:v>
                </c:pt>
                <c:pt idx="27916">
                  <c:v>1.178222E-5</c:v>
                </c:pt>
                <c:pt idx="27917">
                  <c:v>1.1781500000000001E-5</c:v>
                </c:pt>
                <c:pt idx="27918">
                  <c:v>1.178059E-5</c:v>
                </c:pt>
                <c:pt idx="27919">
                  <c:v>1.17798E-5</c:v>
                </c:pt>
                <c:pt idx="27920">
                  <c:v>1.1779080000000001E-5</c:v>
                </c:pt>
                <c:pt idx="27921">
                  <c:v>1.1778309999999999E-5</c:v>
                </c:pt>
                <c:pt idx="27922">
                  <c:v>1.177742E-5</c:v>
                </c:pt>
                <c:pt idx="27923">
                  <c:v>1.1776639999999999E-5</c:v>
                </c:pt>
                <c:pt idx="27924">
                  <c:v>1.177585E-5</c:v>
                </c:pt>
                <c:pt idx="27925">
                  <c:v>1.177505E-5</c:v>
                </c:pt>
                <c:pt idx="27926">
                  <c:v>1.1774189999999999E-5</c:v>
                </c:pt>
                <c:pt idx="27927">
                  <c:v>1.177338E-5</c:v>
                </c:pt>
                <c:pt idx="27928">
                  <c:v>1.1772540000000001E-5</c:v>
                </c:pt>
                <c:pt idx="27929">
                  <c:v>1.1771670000000001E-5</c:v>
                </c:pt>
                <c:pt idx="27930">
                  <c:v>1.177086E-5</c:v>
                </c:pt>
                <c:pt idx="27931">
                  <c:v>1.177004E-5</c:v>
                </c:pt>
                <c:pt idx="27932">
                  <c:v>1.1769320000000001E-5</c:v>
                </c:pt>
                <c:pt idx="27933">
                  <c:v>1.1768499999999999E-5</c:v>
                </c:pt>
                <c:pt idx="27934">
                  <c:v>1.176762E-5</c:v>
                </c:pt>
                <c:pt idx="27935">
                  <c:v>1.1766850000000001E-5</c:v>
                </c:pt>
                <c:pt idx="27936">
                  <c:v>1.1766050000000001E-5</c:v>
                </c:pt>
                <c:pt idx="27937">
                  <c:v>1.1765300000000001E-5</c:v>
                </c:pt>
                <c:pt idx="27938">
                  <c:v>1.176444E-5</c:v>
                </c:pt>
                <c:pt idx="27939">
                  <c:v>1.176357E-5</c:v>
                </c:pt>
                <c:pt idx="27940">
                  <c:v>1.1762830000000001E-5</c:v>
                </c:pt>
                <c:pt idx="27941">
                  <c:v>1.176205E-5</c:v>
                </c:pt>
                <c:pt idx="27942">
                  <c:v>1.1761230000000001E-5</c:v>
                </c:pt>
                <c:pt idx="27943">
                  <c:v>1.1760389999999999E-5</c:v>
                </c:pt>
                <c:pt idx="27944">
                  <c:v>1.175962E-5</c:v>
                </c:pt>
                <c:pt idx="27945">
                  <c:v>1.175877E-5</c:v>
                </c:pt>
                <c:pt idx="27946">
                  <c:v>1.17579E-5</c:v>
                </c:pt>
                <c:pt idx="27947">
                  <c:v>1.175711E-5</c:v>
                </c:pt>
                <c:pt idx="27948">
                  <c:v>1.175631E-5</c:v>
                </c:pt>
                <c:pt idx="27949">
                  <c:v>1.1755470000000001E-5</c:v>
                </c:pt>
                <c:pt idx="27950">
                  <c:v>1.1754670000000001E-5</c:v>
                </c:pt>
                <c:pt idx="27951">
                  <c:v>1.175386E-5</c:v>
                </c:pt>
                <c:pt idx="27952">
                  <c:v>1.1753020000000001E-5</c:v>
                </c:pt>
                <c:pt idx="27953">
                  <c:v>1.1752249999999999E-5</c:v>
                </c:pt>
                <c:pt idx="27954">
                  <c:v>1.175147E-5</c:v>
                </c:pt>
                <c:pt idx="27955">
                  <c:v>1.175067E-5</c:v>
                </c:pt>
                <c:pt idx="27956">
                  <c:v>1.174984E-5</c:v>
                </c:pt>
                <c:pt idx="27957">
                  <c:v>1.1749129999999999E-5</c:v>
                </c:pt>
                <c:pt idx="27958">
                  <c:v>1.174826E-5</c:v>
                </c:pt>
                <c:pt idx="27959">
                  <c:v>1.174749E-5</c:v>
                </c:pt>
                <c:pt idx="27960">
                  <c:v>1.1746680000000001E-5</c:v>
                </c:pt>
                <c:pt idx="27961">
                  <c:v>1.1745880000000001E-5</c:v>
                </c:pt>
                <c:pt idx="27962">
                  <c:v>1.174504E-5</c:v>
                </c:pt>
                <c:pt idx="27963">
                  <c:v>1.1744189999999999E-5</c:v>
                </c:pt>
                <c:pt idx="27964">
                  <c:v>1.174335E-5</c:v>
                </c:pt>
                <c:pt idx="27965">
                  <c:v>1.174248E-5</c:v>
                </c:pt>
                <c:pt idx="27966">
                  <c:v>1.1741719999999999E-5</c:v>
                </c:pt>
                <c:pt idx="27967">
                  <c:v>1.1740890000000001E-5</c:v>
                </c:pt>
                <c:pt idx="27968">
                  <c:v>1.174006E-5</c:v>
                </c:pt>
                <c:pt idx="27969">
                  <c:v>1.173931E-5</c:v>
                </c:pt>
                <c:pt idx="27970">
                  <c:v>1.173843E-5</c:v>
                </c:pt>
                <c:pt idx="27971">
                  <c:v>1.173766E-5</c:v>
                </c:pt>
                <c:pt idx="27972">
                  <c:v>1.1736820000000001E-5</c:v>
                </c:pt>
                <c:pt idx="27973">
                  <c:v>1.173601E-5</c:v>
                </c:pt>
                <c:pt idx="27974">
                  <c:v>1.173526E-5</c:v>
                </c:pt>
                <c:pt idx="27975">
                  <c:v>1.173442E-5</c:v>
                </c:pt>
                <c:pt idx="27976">
                  <c:v>1.173359E-5</c:v>
                </c:pt>
                <c:pt idx="27977">
                  <c:v>1.1732829999999999E-5</c:v>
                </c:pt>
                <c:pt idx="27978">
                  <c:v>1.173201E-5</c:v>
                </c:pt>
                <c:pt idx="27979">
                  <c:v>1.173119E-5</c:v>
                </c:pt>
                <c:pt idx="27980">
                  <c:v>1.173044E-5</c:v>
                </c:pt>
                <c:pt idx="27981">
                  <c:v>1.1729609999999999E-5</c:v>
                </c:pt>
                <c:pt idx="27982">
                  <c:v>1.172885E-5</c:v>
                </c:pt>
                <c:pt idx="27983">
                  <c:v>1.172805E-5</c:v>
                </c:pt>
                <c:pt idx="27984">
                  <c:v>1.1727210000000001E-5</c:v>
                </c:pt>
                <c:pt idx="27985">
                  <c:v>1.1726310000000001E-5</c:v>
                </c:pt>
                <c:pt idx="27986">
                  <c:v>1.172558E-5</c:v>
                </c:pt>
                <c:pt idx="27987">
                  <c:v>1.172483E-5</c:v>
                </c:pt>
                <c:pt idx="27988">
                  <c:v>1.172405E-5</c:v>
                </c:pt>
                <c:pt idx="27989">
                  <c:v>1.1723190000000001E-5</c:v>
                </c:pt>
                <c:pt idx="27990">
                  <c:v>1.1722369999999999E-5</c:v>
                </c:pt>
                <c:pt idx="27991">
                  <c:v>1.1721689999999999E-5</c:v>
                </c:pt>
                <c:pt idx="27992">
                  <c:v>1.1720840000000001E-5</c:v>
                </c:pt>
                <c:pt idx="27993">
                  <c:v>1.172005E-5</c:v>
                </c:pt>
                <c:pt idx="27994">
                  <c:v>1.171918E-5</c:v>
                </c:pt>
                <c:pt idx="27995">
                  <c:v>1.171841E-5</c:v>
                </c:pt>
                <c:pt idx="27996">
                  <c:v>1.171761E-5</c:v>
                </c:pt>
                <c:pt idx="27997">
                  <c:v>1.171683E-5</c:v>
                </c:pt>
                <c:pt idx="27998">
                  <c:v>1.171599E-5</c:v>
                </c:pt>
                <c:pt idx="27999">
                  <c:v>1.171519E-5</c:v>
                </c:pt>
                <c:pt idx="28000">
                  <c:v>1.171437E-5</c:v>
                </c:pt>
                <c:pt idx="28001">
                  <c:v>1.1713550000000001E-5</c:v>
                </c:pt>
                <c:pt idx="28002">
                  <c:v>1.1712680000000001E-5</c:v>
                </c:pt>
                <c:pt idx="28003">
                  <c:v>1.171189E-5</c:v>
                </c:pt>
                <c:pt idx="28004">
                  <c:v>1.1711059999999999E-5</c:v>
                </c:pt>
                <c:pt idx="28005">
                  <c:v>1.1710259999999999E-5</c:v>
                </c:pt>
                <c:pt idx="28006">
                  <c:v>1.1709459999999999E-5</c:v>
                </c:pt>
                <c:pt idx="28007">
                  <c:v>1.170865E-5</c:v>
                </c:pt>
                <c:pt idx="28008">
                  <c:v>1.1707909999999999E-5</c:v>
                </c:pt>
                <c:pt idx="28009">
                  <c:v>1.1707010000000001E-5</c:v>
                </c:pt>
                <c:pt idx="28010">
                  <c:v>1.1706239999999999E-5</c:v>
                </c:pt>
                <c:pt idx="28011">
                  <c:v>1.1705489999999999E-5</c:v>
                </c:pt>
                <c:pt idx="28012">
                  <c:v>1.1704660000000001E-5</c:v>
                </c:pt>
                <c:pt idx="28013">
                  <c:v>1.170388E-5</c:v>
                </c:pt>
                <c:pt idx="28014">
                  <c:v>1.1703040000000001E-5</c:v>
                </c:pt>
                <c:pt idx="28015">
                  <c:v>1.1702240000000001E-5</c:v>
                </c:pt>
                <c:pt idx="28016">
                  <c:v>1.1701469999999999E-5</c:v>
                </c:pt>
                <c:pt idx="28017">
                  <c:v>1.17007E-5</c:v>
                </c:pt>
                <c:pt idx="28018">
                  <c:v>1.169991E-5</c:v>
                </c:pt>
                <c:pt idx="28019">
                  <c:v>1.1699020000000001E-5</c:v>
                </c:pt>
                <c:pt idx="28020">
                  <c:v>1.169819E-5</c:v>
                </c:pt>
                <c:pt idx="28021">
                  <c:v>1.169741E-5</c:v>
                </c:pt>
                <c:pt idx="28022">
                  <c:v>1.1696670000000001E-5</c:v>
                </c:pt>
                <c:pt idx="28023">
                  <c:v>1.169584E-5</c:v>
                </c:pt>
                <c:pt idx="28024">
                  <c:v>1.1695050000000001E-5</c:v>
                </c:pt>
                <c:pt idx="28025">
                  <c:v>1.1694179999999999E-5</c:v>
                </c:pt>
                <c:pt idx="28026">
                  <c:v>1.169342E-5</c:v>
                </c:pt>
                <c:pt idx="28027">
                  <c:v>1.169266E-5</c:v>
                </c:pt>
                <c:pt idx="28028">
                  <c:v>1.169194E-5</c:v>
                </c:pt>
                <c:pt idx="28029">
                  <c:v>1.169114E-5</c:v>
                </c:pt>
                <c:pt idx="28030">
                  <c:v>1.169022E-5</c:v>
                </c:pt>
                <c:pt idx="28031">
                  <c:v>1.168947E-5</c:v>
                </c:pt>
                <c:pt idx="28032">
                  <c:v>1.1688680000000001E-5</c:v>
                </c:pt>
                <c:pt idx="28033">
                  <c:v>1.168792E-5</c:v>
                </c:pt>
                <c:pt idx="28034">
                  <c:v>1.1687109999999999E-5</c:v>
                </c:pt>
                <c:pt idx="28035">
                  <c:v>1.168627E-5</c:v>
                </c:pt>
                <c:pt idx="28036">
                  <c:v>1.1685460000000001E-5</c:v>
                </c:pt>
                <c:pt idx="28037">
                  <c:v>1.1684660000000001E-5</c:v>
                </c:pt>
                <c:pt idx="28038">
                  <c:v>1.1683889999999999E-5</c:v>
                </c:pt>
                <c:pt idx="28039">
                  <c:v>1.1683110000000001E-5</c:v>
                </c:pt>
                <c:pt idx="28040">
                  <c:v>1.1682289999999999E-5</c:v>
                </c:pt>
                <c:pt idx="28041">
                  <c:v>1.1681390000000001E-5</c:v>
                </c:pt>
                <c:pt idx="28042">
                  <c:v>1.1680690000000001E-5</c:v>
                </c:pt>
                <c:pt idx="28043">
                  <c:v>1.1679869999999999E-5</c:v>
                </c:pt>
                <c:pt idx="28044">
                  <c:v>1.167908E-5</c:v>
                </c:pt>
                <c:pt idx="28045">
                  <c:v>1.167825E-5</c:v>
                </c:pt>
                <c:pt idx="28046">
                  <c:v>1.1677469999999999E-5</c:v>
                </c:pt>
                <c:pt idx="28047">
                  <c:v>1.167666E-5</c:v>
                </c:pt>
                <c:pt idx="28048">
                  <c:v>1.167589E-5</c:v>
                </c:pt>
                <c:pt idx="28049">
                  <c:v>1.1675070000000001E-5</c:v>
                </c:pt>
                <c:pt idx="28050">
                  <c:v>1.167429E-5</c:v>
                </c:pt>
                <c:pt idx="28051">
                  <c:v>1.167344E-5</c:v>
                </c:pt>
                <c:pt idx="28052">
                  <c:v>1.1672650000000001E-5</c:v>
                </c:pt>
                <c:pt idx="28053">
                  <c:v>1.167191E-5</c:v>
                </c:pt>
                <c:pt idx="28054">
                  <c:v>1.167107E-5</c:v>
                </c:pt>
                <c:pt idx="28055">
                  <c:v>1.1670329999999999E-5</c:v>
                </c:pt>
                <c:pt idx="28056">
                  <c:v>1.166946E-5</c:v>
                </c:pt>
                <c:pt idx="28057">
                  <c:v>1.166869E-5</c:v>
                </c:pt>
                <c:pt idx="28058">
                  <c:v>1.1667879999999999E-5</c:v>
                </c:pt>
                <c:pt idx="28059">
                  <c:v>1.166705E-5</c:v>
                </c:pt>
                <c:pt idx="28060">
                  <c:v>1.166641E-5</c:v>
                </c:pt>
                <c:pt idx="28061">
                  <c:v>1.1665559999999999E-5</c:v>
                </c:pt>
                <c:pt idx="28062">
                  <c:v>1.166469E-5</c:v>
                </c:pt>
                <c:pt idx="28063">
                  <c:v>1.1663959999999999E-5</c:v>
                </c:pt>
                <c:pt idx="28064">
                  <c:v>1.166315E-5</c:v>
                </c:pt>
                <c:pt idx="28065">
                  <c:v>1.166232E-5</c:v>
                </c:pt>
                <c:pt idx="28066">
                  <c:v>1.166152E-5</c:v>
                </c:pt>
                <c:pt idx="28067">
                  <c:v>1.166065E-5</c:v>
                </c:pt>
                <c:pt idx="28068">
                  <c:v>1.165995E-5</c:v>
                </c:pt>
                <c:pt idx="28069">
                  <c:v>1.165918E-5</c:v>
                </c:pt>
                <c:pt idx="28070">
                  <c:v>1.165832E-5</c:v>
                </c:pt>
                <c:pt idx="28071">
                  <c:v>1.165757E-5</c:v>
                </c:pt>
                <c:pt idx="28072">
                  <c:v>1.16567E-5</c:v>
                </c:pt>
                <c:pt idx="28073">
                  <c:v>1.1656039999999999E-5</c:v>
                </c:pt>
                <c:pt idx="28074">
                  <c:v>1.165516E-5</c:v>
                </c:pt>
                <c:pt idx="28075">
                  <c:v>1.1654419999999999E-5</c:v>
                </c:pt>
                <c:pt idx="28076">
                  <c:v>1.165356E-5</c:v>
                </c:pt>
                <c:pt idx="28077">
                  <c:v>1.165273E-5</c:v>
                </c:pt>
                <c:pt idx="28078">
                  <c:v>1.1651969999999999E-5</c:v>
                </c:pt>
                <c:pt idx="28079">
                  <c:v>1.1651120000000001E-5</c:v>
                </c:pt>
                <c:pt idx="28080">
                  <c:v>1.1650370000000001E-5</c:v>
                </c:pt>
                <c:pt idx="28081">
                  <c:v>1.164951E-5</c:v>
                </c:pt>
                <c:pt idx="28082">
                  <c:v>1.164871E-5</c:v>
                </c:pt>
                <c:pt idx="28083">
                  <c:v>1.164792E-5</c:v>
                </c:pt>
                <c:pt idx="28084">
                  <c:v>1.164707E-5</c:v>
                </c:pt>
                <c:pt idx="28085">
                  <c:v>1.164632E-5</c:v>
                </c:pt>
                <c:pt idx="28086">
                  <c:v>1.164559E-5</c:v>
                </c:pt>
                <c:pt idx="28087">
                  <c:v>1.1644750000000001E-5</c:v>
                </c:pt>
                <c:pt idx="28088">
                  <c:v>1.164401E-5</c:v>
                </c:pt>
                <c:pt idx="28089">
                  <c:v>1.164317E-5</c:v>
                </c:pt>
                <c:pt idx="28090">
                  <c:v>1.164242E-5</c:v>
                </c:pt>
                <c:pt idx="28091">
                  <c:v>1.1641559999999999E-5</c:v>
                </c:pt>
                <c:pt idx="28092">
                  <c:v>1.164079E-5</c:v>
                </c:pt>
                <c:pt idx="28093">
                  <c:v>1.1639980000000001E-5</c:v>
                </c:pt>
                <c:pt idx="28094">
                  <c:v>1.163917E-5</c:v>
                </c:pt>
                <c:pt idx="28095">
                  <c:v>1.1638310000000001E-5</c:v>
                </c:pt>
                <c:pt idx="28096">
                  <c:v>1.1637589999999999E-5</c:v>
                </c:pt>
                <c:pt idx="28097">
                  <c:v>1.163677E-5</c:v>
                </c:pt>
                <c:pt idx="28098">
                  <c:v>1.1635910000000001E-5</c:v>
                </c:pt>
                <c:pt idx="28099">
                  <c:v>1.1635139999999999E-5</c:v>
                </c:pt>
                <c:pt idx="28100">
                  <c:v>1.1634360000000001E-5</c:v>
                </c:pt>
                <c:pt idx="28101">
                  <c:v>1.1633569999999999E-5</c:v>
                </c:pt>
                <c:pt idx="28102">
                  <c:v>1.163275E-5</c:v>
                </c:pt>
                <c:pt idx="28103">
                  <c:v>1.1631940000000001E-5</c:v>
                </c:pt>
                <c:pt idx="28104">
                  <c:v>1.163115E-5</c:v>
                </c:pt>
                <c:pt idx="28105">
                  <c:v>1.163036E-5</c:v>
                </c:pt>
                <c:pt idx="28106">
                  <c:v>1.162958E-5</c:v>
                </c:pt>
                <c:pt idx="28107">
                  <c:v>1.162874E-5</c:v>
                </c:pt>
                <c:pt idx="28108">
                  <c:v>1.1627970000000001E-5</c:v>
                </c:pt>
                <c:pt idx="28109">
                  <c:v>1.162718E-5</c:v>
                </c:pt>
                <c:pt idx="28110">
                  <c:v>1.1626469999999999E-5</c:v>
                </c:pt>
                <c:pt idx="28111">
                  <c:v>1.162558E-5</c:v>
                </c:pt>
                <c:pt idx="28112">
                  <c:v>1.1624729999999999E-5</c:v>
                </c:pt>
                <c:pt idx="28113">
                  <c:v>1.162403E-5</c:v>
                </c:pt>
                <c:pt idx="28114">
                  <c:v>1.162323E-5</c:v>
                </c:pt>
                <c:pt idx="28115">
                  <c:v>1.162242E-5</c:v>
                </c:pt>
                <c:pt idx="28116">
                  <c:v>1.162161E-5</c:v>
                </c:pt>
                <c:pt idx="28117">
                  <c:v>1.162084E-5</c:v>
                </c:pt>
                <c:pt idx="28118">
                  <c:v>1.161997E-5</c:v>
                </c:pt>
                <c:pt idx="28119">
                  <c:v>1.161924E-5</c:v>
                </c:pt>
                <c:pt idx="28120">
                  <c:v>1.1618479999999999E-5</c:v>
                </c:pt>
                <c:pt idx="28121">
                  <c:v>1.16176E-5</c:v>
                </c:pt>
                <c:pt idx="28122">
                  <c:v>1.161687E-5</c:v>
                </c:pt>
                <c:pt idx="28123">
                  <c:v>1.16161E-5</c:v>
                </c:pt>
                <c:pt idx="28124">
                  <c:v>1.1615309999999999E-5</c:v>
                </c:pt>
                <c:pt idx="28125">
                  <c:v>1.161447E-5</c:v>
                </c:pt>
                <c:pt idx="28126">
                  <c:v>1.161374E-5</c:v>
                </c:pt>
                <c:pt idx="28127">
                  <c:v>1.1612959999999999E-5</c:v>
                </c:pt>
                <c:pt idx="28128">
                  <c:v>1.1612109999999999E-5</c:v>
                </c:pt>
                <c:pt idx="28129">
                  <c:v>1.1611409999999999E-5</c:v>
                </c:pt>
                <c:pt idx="28130">
                  <c:v>1.16106E-5</c:v>
                </c:pt>
                <c:pt idx="28131">
                  <c:v>1.1609760000000001E-5</c:v>
                </c:pt>
                <c:pt idx="28132">
                  <c:v>1.160898E-5</c:v>
                </c:pt>
                <c:pt idx="28133">
                  <c:v>1.1608189999999999E-5</c:v>
                </c:pt>
                <c:pt idx="28134">
                  <c:v>1.160738E-5</c:v>
                </c:pt>
                <c:pt idx="28135">
                  <c:v>1.16066E-5</c:v>
                </c:pt>
                <c:pt idx="28136">
                  <c:v>1.1605810000000001E-5</c:v>
                </c:pt>
                <c:pt idx="28137">
                  <c:v>1.1604990000000001E-5</c:v>
                </c:pt>
                <c:pt idx="28138">
                  <c:v>1.160418E-5</c:v>
                </c:pt>
                <c:pt idx="28139">
                  <c:v>1.16034E-5</c:v>
                </c:pt>
                <c:pt idx="28140">
                  <c:v>1.1602640000000001E-5</c:v>
                </c:pt>
                <c:pt idx="28141">
                  <c:v>1.1601769999999999E-5</c:v>
                </c:pt>
                <c:pt idx="28142">
                  <c:v>1.1601069999999999E-5</c:v>
                </c:pt>
                <c:pt idx="28143">
                  <c:v>1.160026E-5</c:v>
                </c:pt>
                <c:pt idx="28144">
                  <c:v>1.159946E-5</c:v>
                </c:pt>
                <c:pt idx="28145">
                  <c:v>1.1598740000000001E-5</c:v>
                </c:pt>
                <c:pt idx="28146">
                  <c:v>1.15979E-5</c:v>
                </c:pt>
                <c:pt idx="28147">
                  <c:v>1.1597119999999999E-5</c:v>
                </c:pt>
                <c:pt idx="28148">
                  <c:v>1.159631E-5</c:v>
                </c:pt>
                <c:pt idx="28149">
                  <c:v>1.1595549999999999E-5</c:v>
                </c:pt>
                <c:pt idx="28150">
                  <c:v>1.159471E-5</c:v>
                </c:pt>
                <c:pt idx="28151">
                  <c:v>1.1593970000000001E-5</c:v>
                </c:pt>
                <c:pt idx="28152">
                  <c:v>1.159323E-5</c:v>
                </c:pt>
                <c:pt idx="28153">
                  <c:v>1.159236E-5</c:v>
                </c:pt>
                <c:pt idx="28154">
                  <c:v>1.159163E-5</c:v>
                </c:pt>
                <c:pt idx="28155">
                  <c:v>1.159079E-5</c:v>
                </c:pt>
                <c:pt idx="28156">
                  <c:v>1.159006E-5</c:v>
                </c:pt>
                <c:pt idx="28157">
                  <c:v>1.158922E-5</c:v>
                </c:pt>
                <c:pt idx="28158">
                  <c:v>1.158841E-5</c:v>
                </c:pt>
                <c:pt idx="28159">
                  <c:v>1.1587629999999999E-5</c:v>
                </c:pt>
                <c:pt idx="28160">
                  <c:v>1.1586800000000001E-5</c:v>
                </c:pt>
                <c:pt idx="28161">
                  <c:v>1.158599E-5</c:v>
                </c:pt>
                <c:pt idx="28162">
                  <c:v>1.1585250000000001E-5</c:v>
                </c:pt>
                <c:pt idx="28163">
                  <c:v>1.158451E-5</c:v>
                </c:pt>
                <c:pt idx="28164">
                  <c:v>1.158369E-5</c:v>
                </c:pt>
                <c:pt idx="28165">
                  <c:v>1.1582809999999999E-5</c:v>
                </c:pt>
                <c:pt idx="28166">
                  <c:v>1.158202E-5</c:v>
                </c:pt>
                <c:pt idx="28167">
                  <c:v>1.1581230000000001E-5</c:v>
                </c:pt>
                <c:pt idx="28168">
                  <c:v>1.1580480000000001E-5</c:v>
                </c:pt>
                <c:pt idx="28169">
                  <c:v>1.15797E-5</c:v>
                </c:pt>
                <c:pt idx="28170">
                  <c:v>1.157889E-5</c:v>
                </c:pt>
                <c:pt idx="28171">
                  <c:v>1.1578130000000001E-5</c:v>
                </c:pt>
                <c:pt idx="28172">
                  <c:v>1.1577380000000001E-5</c:v>
                </c:pt>
                <c:pt idx="28173">
                  <c:v>1.157655E-5</c:v>
                </c:pt>
                <c:pt idx="28174">
                  <c:v>1.1575739999999999E-5</c:v>
                </c:pt>
                <c:pt idx="28175">
                  <c:v>1.1575010000000001E-5</c:v>
                </c:pt>
                <c:pt idx="28176">
                  <c:v>1.157417E-5</c:v>
                </c:pt>
                <c:pt idx="28177">
                  <c:v>1.1573439999999999E-5</c:v>
                </c:pt>
                <c:pt idx="28178">
                  <c:v>1.1572519999999999E-5</c:v>
                </c:pt>
                <c:pt idx="28179">
                  <c:v>1.157185E-5</c:v>
                </c:pt>
                <c:pt idx="28180">
                  <c:v>1.1571060000000001E-5</c:v>
                </c:pt>
                <c:pt idx="28181">
                  <c:v>1.157018E-5</c:v>
                </c:pt>
                <c:pt idx="28182">
                  <c:v>1.156943E-5</c:v>
                </c:pt>
                <c:pt idx="28183">
                  <c:v>1.1568669999999999E-5</c:v>
                </c:pt>
                <c:pt idx="28184">
                  <c:v>1.1567890000000001E-5</c:v>
                </c:pt>
                <c:pt idx="28185">
                  <c:v>1.1567E-5</c:v>
                </c:pt>
                <c:pt idx="28186">
                  <c:v>1.156631E-5</c:v>
                </c:pt>
                <c:pt idx="28187">
                  <c:v>1.1565469999999999E-5</c:v>
                </c:pt>
                <c:pt idx="28188">
                  <c:v>1.156466E-5</c:v>
                </c:pt>
                <c:pt idx="28189">
                  <c:v>1.15639E-5</c:v>
                </c:pt>
                <c:pt idx="28190">
                  <c:v>1.1563099999999999E-5</c:v>
                </c:pt>
                <c:pt idx="28191">
                  <c:v>1.1562270000000001E-5</c:v>
                </c:pt>
                <c:pt idx="28192">
                  <c:v>1.1561449999999999E-5</c:v>
                </c:pt>
                <c:pt idx="28193">
                  <c:v>1.156085E-5</c:v>
                </c:pt>
                <c:pt idx="28194">
                  <c:v>1.155999E-5</c:v>
                </c:pt>
                <c:pt idx="28195">
                  <c:v>1.155919E-5</c:v>
                </c:pt>
                <c:pt idx="28196">
                  <c:v>1.155834E-5</c:v>
                </c:pt>
                <c:pt idx="28197">
                  <c:v>1.1557529999999999E-5</c:v>
                </c:pt>
                <c:pt idx="28198">
                  <c:v>1.155672E-5</c:v>
                </c:pt>
                <c:pt idx="28199">
                  <c:v>1.1555979999999999E-5</c:v>
                </c:pt>
                <c:pt idx="28200">
                  <c:v>1.155517E-5</c:v>
                </c:pt>
                <c:pt idx="28201">
                  <c:v>1.155442E-5</c:v>
                </c:pt>
                <c:pt idx="28202">
                  <c:v>1.1553650000000001E-5</c:v>
                </c:pt>
                <c:pt idx="28203">
                  <c:v>1.155286E-5</c:v>
                </c:pt>
                <c:pt idx="28204">
                  <c:v>1.1552029999999999E-5</c:v>
                </c:pt>
                <c:pt idx="28205">
                  <c:v>1.1551279999999999E-5</c:v>
                </c:pt>
                <c:pt idx="28206">
                  <c:v>1.155042E-5</c:v>
                </c:pt>
                <c:pt idx="28207">
                  <c:v>1.1549729999999999E-5</c:v>
                </c:pt>
                <c:pt idx="28208">
                  <c:v>1.154899E-5</c:v>
                </c:pt>
                <c:pt idx="28209">
                  <c:v>1.15481E-5</c:v>
                </c:pt>
                <c:pt idx="28210">
                  <c:v>1.154736E-5</c:v>
                </c:pt>
                <c:pt idx="28211">
                  <c:v>1.154654E-5</c:v>
                </c:pt>
                <c:pt idx="28212">
                  <c:v>1.1545730000000001E-5</c:v>
                </c:pt>
                <c:pt idx="28213">
                  <c:v>1.154492E-5</c:v>
                </c:pt>
                <c:pt idx="28214">
                  <c:v>1.154414E-5</c:v>
                </c:pt>
                <c:pt idx="28215">
                  <c:v>1.15434E-5</c:v>
                </c:pt>
                <c:pt idx="28216">
                  <c:v>1.154257E-5</c:v>
                </c:pt>
                <c:pt idx="28217">
                  <c:v>1.1541830000000001E-5</c:v>
                </c:pt>
                <c:pt idx="28218">
                  <c:v>1.1540939999999999E-5</c:v>
                </c:pt>
                <c:pt idx="28219">
                  <c:v>1.1540139999999999E-5</c:v>
                </c:pt>
                <c:pt idx="28220">
                  <c:v>1.15394E-5</c:v>
                </c:pt>
                <c:pt idx="28221">
                  <c:v>1.1538689999999999E-5</c:v>
                </c:pt>
                <c:pt idx="28222">
                  <c:v>1.1537789999999999E-5</c:v>
                </c:pt>
                <c:pt idx="28223">
                  <c:v>1.1537010000000001E-5</c:v>
                </c:pt>
                <c:pt idx="28224">
                  <c:v>1.1536239999999999E-5</c:v>
                </c:pt>
                <c:pt idx="28225">
                  <c:v>1.153535E-5</c:v>
                </c:pt>
                <c:pt idx="28226">
                  <c:v>1.153466E-5</c:v>
                </c:pt>
                <c:pt idx="28227">
                  <c:v>1.153385E-5</c:v>
                </c:pt>
                <c:pt idx="28228">
                  <c:v>1.153306E-5</c:v>
                </c:pt>
                <c:pt idx="28229">
                  <c:v>1.1532219999999999E-5</c:v>
                </c:pt>
                <c:pt idx="28230">
                  <c:v>1.1531399999999999E-5</c:v>
                </c:pt>
                <c:pt idx="28231">
                  <c:v>1.1530669999999999E-5</c:v>
                </c:pt>
                <c:pt idx="28232">
                  <c:v>1.152988E-5</c:v>
                </c:pt>
                <c:pt idx="28233">
                  <c:v>1.152915E-5</c:v>
                </c:pt>
                <c:pt idx="28234">
                  <c:v>1.1528320000000001E-5</c:v>
                </c:pt>
                <c:pt idx="28235">
                  <c:v>1.152753E-5</c:v>
                </c:pt>
                <c:pt idx="28236">
                  <c:v>1.1526720000000001E-5</c:v>
                </c:pt>
                <c:pt idx="28237">
                  <c:v>1.1525879999999999E-5</c:v>
                </c:pt>
                <c:pt idx="28238">
                  <c:v>1.152523E-5</c:v>
                </c:pt>
                <c:pt idx="28239">
                  <c:v>1.152443E-5</c:v>
                </c:pt>
                <c:pt idx="28240">
                  <c:v>1.152358E-5</c:v>
                </c:pt>
                <c:pt idx="28241">
                  <c:v>1.152286E-5</c:v>
                </c:pt>
                <c:pt idx="28242">
                  <c:v>1.152199E-5</c:v>
                </c:pt>
                <c:pt idx="28243">
                  <c:v>1.152126E-5</c:v>
                </c:pt>
                <c:pt idx="28244">
                  <c:v>1.152049E-5</c:v>
                </c:pt>
                <c:pt idx="28245">
                  <c:v>1.1519629999999999E-5</c:v>
                </c:pt>
                <c:pt idx="28246">
                  <c:v>1.151891E-5</c:v>
                </c:pt>
                <c:pt idx="28247">
                  <c:v>1.151807E-5</c:v>
                </c:pt>
                <c:pt idx="28248">
                  <c:v>1.1517329999999999E-5</c:v>
                </c:pt>
                <c:pt idx="28249">
                  <c:v>1.151661E-5</c:v>
                </c:pt>
                <c:pt idx="28250">
                  <c:v>1.1515779999999999E-5</c:v>
                </c:pt>
                <c:pt idx="28251">
                  <c:v>1.151496E-5</c:v>
                </c:pt>
                <c:pt idx="28252">
                  <c:v>1.151424E-5</c:v>
                </c:pt>
                <c:pt idx="28253">
                  <c:v>1.1513429999999999E-5</c:v>
                </c:pt>
                <c:pt idx="28254">
                  <c:v>1.1512650000000001E-5</c:v>
                </c:pt>
                <c:pt idx="28255">
                  <c:v>1.151187E-5</c:v>
                </c:pt>
                <c:pt idx="28256">
                  <c:v>1.1511079999999999E-5</c:v>
                </c:pt>
                <c:pt idx="28257">
                  <c:v>1.151027E-5</c:v>
                </c:pt>
                <c:pt idx="28258">
                  <c:v>1.150964E-5</c:v>
                </c:pt>
                <c:pt idx="28259">
                  <c:v>1.1508779999999999E-5</c:v>
                </c:pt>
                <c:pt idx="28260">
                  <c:v>1.1507979999999999E-5</c:v>
                </c:pt>
                <c:pt idx="28261">
                  <c:v>1.1507200000000001E-5</c:v>
                </c:pt>
                <c:pt idx="28262">
                  <c:v>1.150651E-5</c:v>
                </c:pt>
                <c:pt idx="28263">
                  <c:v>1.1505679999999999E-5</c:v>
                </c:pt>
                <c:pt idx="28264">
                  <c:v>1.1504929999999999E-5</c:v>
                </c:pt>
                <c:pt idx="28265">
                  <c:v>1.1504009999999999E-5</c:v>
                </c:pt>
                <c:pt idx="28266">
                  <c:v>1.15033E-5</c:v>
                </c:pt>
                <c:pt idx="28267">
                  <c:v>1.1502530000000001E-5</c:v>
                </c:pt>
                <c:pt idx="28268">
                  <c:v>1.1501800000000001E-5</c:v>
                </c:pt>
                <c:pt idx="28269">
                  <c:v>1.150097E-5</c:v>
                </c:pt>
                <c:pt idx="28270">
                  <c:v>1.150019E-5</c:v>
                </c:pt>
                <c:pt idx="28271">
                  <c:v>1.149934E-5</c:v>
                </c:pt>
                <c:pt idx="28272">
                  <c:v>1.149862E-5</c:v>
                </c:pt>
                <c:pt idx="28273">
                  <c:v>1.149784E-5</c:v>
                </c:pt>
                <c:pt idx="28274">
                  <c:v>1.149704E-5</c:v>
                </c:pt>
                <c:pt idx="28275">
                  <c:v>1.149622E-5</c:v>
                </c:pt>
                <c:pt idx="28276">
                  <c:v>1.1495439999999999E-5</c:v>
                </c:pt>
                <c:pt idx="28277">
                  <c:v>1.149474E-5</c:v>
                </c:pt>
                <c:pt idx="28278">
                  <c:v>1.149395E-5</c:v>
                </c:pt>
                <c:pt idx="28279">
                  <c:v>1.1493180000000001E-5</c:v>
                </c:pt>
                <c:pt idx="28280">
                  <c:v>1.149252E-5</c:v>
                </c:pt>
                <c:pt idx="28281">
                  <c:v>1.1491659999999999E-5</c:v>
                </c:pt>
                <c:pt idx="28282">
                  <c:v>1.1490880000000001E-5</c:v>
                </c:pt>
                <c:pt idx="28283">
                  <c:v>1.1490010000000001E-5</c:v>
                </c:pt>
                <c:pt idx="28284">
                  <c:v>1.14892E-5</c:v>
                </c:pt>
                <c:pt idx="28285">
                  <c:v>1.1488509999999999E-5</c:v>
                </c:pt>
                <c:pt idx="28286">
                  <c:v>1.148779E-5</c:v>
                </c:pt>
                <c:pt idx="28287">
                  <c:v>1.1486959999999999E-5</c:v>
                </c:pt>
                <c:pt idx="28288">
                  <c:v>1.148607E-5</c:v>
                </c:pt>
                <c:pt idx="28289">
                  <c:v>1.1485409999999999E-5</c:v>
                </c:pt>
                <c:pt idx="28290">
                  <c:v>1.1484659999999999E-5</c:v>
                </c:pt>
                <c:pt idx="28291">
                  <c:v>1.148383E-5</c:v>
                </c:pt>
                <c:pt idx="28292">
                  <c:v>1.1483109999999999E-5</c:v>
                </c:pt>
                <c:pt idx="28293">
                  <c:v>1.148234E-5</c:v>
                </c:pt>
                <c:pt idx="28294">
                  <c:v>1.148155E-5</c:v>
                </c:pt>
                <c:pt idx="28295">
                  <c:v>1.148072E-5</c:v>
                </c:pt>
                <c:pt idx="28296">
                  <c:v>1.147999E-5</c:v>
                </c:pt>
                <c:pt idx="28297">
                  <c:v>1.147915E-5</c:v>
                </c:pt>
                <c:pt idx="28298">
                  <c:v>1.14784E-5</c:v>
                </c:pt>
                <c:pt idx="28299">
                  <c:v>1.1477589999999999E-5</c:v>
                </c:pt>
                <c:pt idx="28300">
                  <c:v>1.1476860000000001E-5</c:v>
                </c:pt>
                <c:pt idx="28301">
                  <c:v>1.1476039999999999E-5</c:v>
                </c:pt>
                <c:pt idx="28302">
                  <c:v>1.1475239999999999E-5</c:v>
                </c:pt>
                <c:pt idx="28303">
                  <c:v>1.1474510000000001E-5</c:v>
                </c:pt>
                <c:pt idx="28304">
                  <c:v>1.147372E-5</c:v>
                </c:pt>
                <c:pt idx="28305">
                  <c:v>1.147292E-5</c:v>
                </c:pt>
                <c:pt idx="28306">
                  <c:v>1.1472110000000001E-5</c:v>
                </c:pt>
                <c:pt idx="28307">
                  <c:v>1.1471360000000001E-5</c:v>
                </c:pt>
                <c:pt idx="28308">
                  <c:v>1.14706E-5</c:v>
                </c:pt>
                <c:pt idx="28309">
                  <c:v>1.14698E-5</c:v>
                </c:pt>
                <c:pt idx="28310">
                  <c:v>1.1468969999999999E-5</c:v>
                </c:pt>
                <c:pt idx="28311">
                  <c:v>1.1468169999999999E-5</c:v>
                </c:pt>
                <c:pt idx="28312">
                  <c:v>1.1467390000000001E-5</c:v>
                </c:pt>
                <c:pt idx="28313">
                  <c:v>1.14667E-5</c:v>
                </c:pt>
                <c:pt idx="28314">
                  <c:v>1.1465869999999999E-5</c:v>
                </c:pt>
                <c:pt idx="28315">
                  <c:v>1.1465090000000001E-5</c:v>
                </c:pt>
                <c:pt idx="28316">
                  <c:v>1.146433E-5</c:v>
                </c:pt>
                <c:pt idx="28317">
                  <c:v>1.146362E-5</c:v>
                </c:pt>
                <c:pt idx="28318">
                  <c:v>1.146278E-5</c:v>
                </c:pt>
                <c:pt idx="28319">
                  <c:v>1.1462040000000001E-5</c:v>
                </c:pt>
                <c:pt idx="28320">
                  <c:v>1.1461289999999999E-5</c:v>
                </c:pt>
                <c:pt idx="28321">
                  <c:v>1.146043E-5</c:v>
                </c:pt>
                <c:pt idx="28322">
                  <c:v>1.145961E-5</c:v>
                </c:pt>
                <c:pt idx="28323">
                  <c:v>1.1458890000000001E-5</c:v>
                </c:pt>
                <c:pt idx="28324">
                  <c:v>1.14581E-5</c:v>
                </c:pt>
                <c:pt idx="28325">
                  <c:v>1.145723E-5</c:v>
                </c:pt>
                <c:pt idx="28326">
                  <c:v>1.1456519999999999E-5</c:v>
                </c:pt>
                <c:pt idx="28327">
                  <c:v>1.1455740000000001E-5</c:v>
                </c:pt>
                <c:pt idx="28328">
                  <c:v>1.145493E-5</c:v>
                </c:pt>
                <c:pt idx="28329">
                  <c:v>1.1454049999999999E-5</c:v>
                </c:pt>
                <c:pt idx="28330">
                  <c:v>1.1453370000000001E-5</c:v>
                </c:pt>
                <c:pt idx="28331">
                  <c:v>1.145258E-5</c:v>
                </c:pt>
                <c:pt idx="28332">
                  <c:v>1.1451749999999999E-5</c:v>
                </c:pt>
                <c:pt idx="28333">
                  <c:v>1.1451020000000001E-5</c:v>
                </c:pt>
                <c:pt idx="28334">
                  <c:v>1.1450299999999999E-5</c:v>
                </c:pt>
                <c:pt idx="28335">
                  <c:v>1.1449379999999999E-5</c:v>
                </c:pt>
                <c:pt idx="28336">
                  <c:v>1.144868E-5</c:v>
                </c:pt>
                <c:pt idx="28337">
                  <c:v>1.1447949999999999E-5</c:v>
                </c:pt>
                <c:pt idx="28338">
                  <c:v>1.144716E-5</c:v>
                </c:pt>
                <c:pt idx="28339">
                  <c:v>1.1446349999999999E-5</c:v>
                </c:pt>
                <c:pt idx="28340">
                  <c:v>1.1445670000000001E-5</c:v>
                </c:pt>
                <c:pt idx="28341">
                  <c:v>1.144488E-5</c:v>
                </c:pt>
                <c:pt idx="28342">
                  <c:v>1.144404E-5</c:v>
                </c:pt>
                <c:pt idx="28343">
                  <c:v>1.144328E-5</c:v>
                </c:pt>
                <c:pt idx="28344">
                  <c:v>1.144251E-5</c:v>
                </c:pt>
                <c:pt idx="28345">
                  <c:v>1.144169E-5</c:v>
                </c:pt>
                <c:pt idx="28346">
                  <c:v>1.144096E-5</c:v>
                </c:pt>
                <c:pt idx="28347">
                  <c:v>1.1440149999999999E-5</c:v>
                </c:pt>
                <c:pt idx="28348">
                  <c:v>1.143929E-5</c:v>
                </c:pt>
                <c:pt idx="28349">
                  <c:v>1.143856E-5</c:v>
                </c:pt>
                <c:pt idx="28350">
                  <c:v>1.1437849999999999E-5</c:v>
                </c:pt>
                <c:pt idx="28351">
                  <c:v>1.143696E-5</c:v>
                </c:pt>
                <c:pt idx="28352">
                  <c:v>1.1436250000000001E-5</c:v>
                </c:pt>
                <c:pt idx="28353">
                  <c:v>1.143541E-5</c:v>
                </c:pt>
                <c:pt idx="28354">
                  <c:v>1.143469E-5</c:v>
                </c:pt>
                <c:pt idx="28355">
                  <c:v>1.143392E-5</c:v>
                </c:pt>
                <c:pt idx="28356">
                  <c:v>1.143319E-5</c:v>
                </c:pt>
                <c:pt idx="28357">
                  <c:v>1.143234E-5</c:v>
                </c:pt>
                <c:pt idx="28358">
                  <c:v>1.143163E-5</c:v>
                </c:pt>
                <c:pt idx="28359">
                  <c:v>1.143081E-5</c:v>
                </c:pt>
                <c:pt idx="28360">
                  <c:v>1.1430050000000001E-5</c:v>
                </c:pt>
                <c:pt idx="28361">
                  <c:v>1.142924E-5</c:v>
                </c:pt>
                <c:pt idx="28362">
                  <c:v>1.1428500000000001E-5</c:v>
                </c:pt>
                <c:pt idx="28363">
                  <c:v>1.142769E-5</c:v>
                </c:pt>
                <c:pt idx="28364">
                  <c:v>1.142701E-5</c:v>
                </c:pt>
                <c:pt idx="28365">
                  <c:v>1.142616E-5</c:v>
                </c:pt>
                <c:pt idx="28366">
                  <c:v>1.1425350000000001E-5</c:v>
                </c:pt>
                <c:pt idx="28367">
                  <c:v>1.1424550000000001E-5</c:v>
                </c:pt>
                <c:pt idx="28368">
                  <c:v>1.142382E-5</c:v>
                </c:pt>
                <c:pt idx="28369">
                  <c:v>1.142307E-5</c:v>
                </c:pt>
                <c:pt idx="28370">
                  <c:v>1.142236E-5</c:v>
                </c:pt>
                <c:pt idx="28371">
                  <c:v>1.142152E-5</c:v>
                </c:pt>
                <c:pt idx="28372">
                  <c:v>1.1420750000000001E-5</c:v>
                </c:pt>
                <c:pt idx="28373">
                  <c:v>1.141997E-5</c:v>
                </c:pt>
                <c:pt idx="28374">
                  <c:v>1.141916E-5</c:v>
                </c:pt>
                <c:pt idx="28375">
                  <c:v>1.141849E-5</c:v>
                </c:pt>
                <c:pt idx="28376">
                  <c:v>1.141767E-5</c:v>
                </c:pt>
                <c:pt idx="28377">
                  <c:v>1.141689E-5</c:v>
                </c:pt>
                <c:pt idx="28378">
                  <c:v>1.1416029999999999E-5</c:v>
                </c:pt>
                <c:pt idx="28379">
                  <c:v>1.141531E-5</c:v>
                </c:pt>
                <c:pt idx="28380">
                  <c:v>1.141451E-5</c:v>
                </c:pt>
                <c:pt idx="28381">
                  <c:v>1.141372E-5</c:v>
                </c:pt>
                <c:pt idx="28382">
                  <c:v>1.141299E-5</c:v>
                </c:pt>
                <c:pt idx="28383">
                  <c:v>1.1412200000000001E-5</c:v>
                </c:pt>
                <c:pt idx="28384">
                  <c:v>1.141144E-5</c:v>
                </c:pt>
                <c:pt idx="28385">
                  <c:v>1.1410580000000001E-5</c:v>
                </c:pt>
                <c:pt idx="28386">
                  <c:v>1.1409900000000001E-5</c:v>
                </c:pt>
                <c:pt idx="28387">
                  <c:v>1.1409059999999999E-5</c:v>
                </c:pt>
                <c:pt idx="28388">
                  <c:v>1.1408280000000001E-5</c:v>
                </c:pt>
                <c:pt idx="28389">
                  <c:v>1.1407459999999999E-5</c:v>
                </c:pt>
                <c:pt idx="28390">
                  <c:v>1.140676E-5</c:v>
                </c:pt>
                <c:pt idx="28391">
                  <c:v>1.140604E-5</c:v>
                </c:pt>
                <c:pt idx="28392">
                  <c:v>1.140519E-5</c:v>
                </c:pt>
                <c:pt idx="28393">
                  <c:v>1.14044E-5</c:v>
                </c:pt>
                <c:pt idx="28394">
                  <c:v>1.140369E-5</c:v>
                </c:pt>
                <c:pt idx="28395">
                  <c:v>1.140291E-5</c:v>
                </c:pt>
                <c:pt idx="28396">
                  <c:v>1.1402179999999999E-5</c:v>
                </c:pt>
                <c:pt idx="28397">
                  <c:v>1.140132E-5</c:v>
                </c:pt>
                <c:pt idx="28398">
                  <c:v>1.140061E-5</c:v>
                </c:pt>
                <c:pt idx="28399">
                  <c:v>1.139982E-5</c:v>
                </c:pt>
                <c:pt idx="28400">
                  <c:v>1.1399029999999999E-5</c:v>
                </c:pt>
                <c:pt idx="28401">
                  <c:v>1.139834E-5</c:v>
                </c:pt>
                <c:pt idx="28402">
                  <c:v>1.1397459999999999E-5</c:v>
                </c:pt>
                <c:pt idx="28403">
                  <c:v>1.1396750000000001E-5</c:v>
                </c:pt>
                <c:pt idx="28404">
                  <c:v>1.1395979999999999E-5</c:v>
                </c:pt>
                <c:pt idx="28405">
                  <c:v>1.1395179999999999E-5</c:v>
                </c:pt>
                <c:pt idx="28406">
                  <c:v>1.1394359999999999E-5</c:v>
                </c:pt>
                <c:pt idx="28407">
                  <c:v>1.139362E-5</c:v>
                </c:pt>
                <c:pt idx="28408">
                  <c:v>1.139286E-5</c:v>
                </c:pt>
                <c:pt idx="28409">
                  <c:v>1.1392100000000001E-5</c:v>
                </c:pt>
                <c:pt idx="28410">
                  <c:v>1.1391329999999999E-5</c:v>
                </c:pt>
                <c:pt idx="28411">
                  <c:v>1.1390509999999999E-5</c:v>
                </c:pt>
                <c:pt idx="28412">
                  <c:v>1.138984E-5</c:v>
                </c:pt>
                <c:pt idx="28413">
                  <c:v>1.138907E-5</c:v>
                </c:pt>
                <c:pt idx="28414">
                  <c:v>1.138821E-5</c:v>
                </c:pt>
                <c:pt idx="28415">
                  <c:v>1.1387429999999999E-5</c:v>
                </c:pt>
                <c:pt idx="28416">
                  <c:v>1.138672E-5</c:v>
                </c:pt>
                <c:pt idx="28417">
                  <c:v>1.138589E-5</c:v>
                </c:pt>
                <c:pt idx="28418">
                  <c:v>1.138512E-5</c:v>
                </c:pt>
                <c:pt idx="28419">
                  <c:v>1.1384379999999999E-5</c:v>
                </c:pt>
                <c:pt idx="28420">
                  <c:v>1.138355E-5</c:v>
                </c:pt>
                <c:pt idx="28421">
                  <c:v>1.1382879999999999E-5</c:v>
                </c:pt>
                <c:pt idx="28422">
                  <c:v>1.1382100000000001E-5</c:v>
                </c:pt>
                <c:pt idx="28423">
                  <c:v>1.138131E-5</c:v>
                </c:pt>
                <c:pt idx="28424">
                  <c:v>1.138051E-5</c:v>
                </c:pt>
                <c:pt idx="28425">
                  <c:v>1.1379729999999999E-5</c:v>
                </c:pt>
                <c:pt idx="28426">
                  <c:v>1.1378950000000001E-5</c:v>
                </c:pt>
                <c:pt idx="28427">
                  <c:v>1.137819E-5</c:v>
                </c:pt>
                <c:pt idx="28428">
                  <c:v>1.1377400000000001E-5</c:v>
                </c:pt>
                <c:pt idx="28429">
                  <c:v>1.137662E-5</c:v>
                </c:pt>
                <c:pt idx="28430">
                  <c:v>1.13758E-5</c:v>
                </c:pt>
                <c:pt idx="28431">
                  <c:v>1.1375079999999999E-5</c:v>
                </c:pt>
                <c:pt idx="28432">
                  <c:v>1.137429E-5</c:v>
                </c:pt>
                <c:pt idx="28433">
                  <c:v>1.1373480000000001E-5</c:v>
                </c:pt>
                <c:pt idx="28434">
                  <c:v>1.1372750000000001E-5</c:v>
                </c:pt>
                <c:pt idx="28435">
                  <c:v>1.137199E-5</c:v>
                </c:pt>
                <c:pt idx="28436">
                  <c:v>1.137124E-5</c:v>
                </c:pt>
                <c:pt idx="28437">
                  <c:v>1.137047E-5</c:v>
                </c:pt>
                <c:pt idx="28438">
                  <c:v>1.1369779999999999E-5</c:v>
                </c:pt>
                <c:pt idx="28439">
                  <c:v>1.136885E-5</c:v>
                </c:pt>
                <c:pt idx="28440">
                  <c:v>1.136807E-5</c:v>
                </c:pt>
                <c:pt idx="28441">
                  <c:v>1.1367330000000001E-5</c:v>
                </c:pt>
                <c:pt idx="28442">
                  <c:v>1.136659E-5</c:v>
                </c:pt>
                <c:pt idx="28443">
                  <c:v>1.136582E-5</c:v>
                </c:pt>
                <c:pt idx="28444">
                  <c:v>1.136499E-5</c:v>
                </c:pt>
                <c:pt idx="28445">
                  <c:v>1.1364180000000001E-5</c:v>
                </c:pt>
                <c:pt idx="28446">
                  <c:v>1.1363459999999999E-5</c:v>
                </c:pt>
                <c:pt idx="28447">
                  <c:v>1.1375809999999999E-5</c:v>
                </c:pt>
                <c:pt idx="28448">
                  <c:v>1.138935E-5</c:v>
                </c:pt>
                <c:pt idx="28449">
                  <c:v>1.138838E-5</c:v>
                </c:pt>
                <c:pt idx="28450">
                  <c:v>1.1387479999999999E-5</c:v>
                </c:pt>
                <c:pt idx="28451">
                  <c:v>1.138659E-5</c:v>
                </c:pt>
                <c:pt idx="28452">
                  <c:v>1.1385639999999999E-5</c:v>
                </c:pt>
                <c:pt idx="28453">
                  <c:v>1.138475E-5</c:v>
                </c:pt>
                <c:pt idx="28454">
                  <c:v>1.13839E-5</c:v>
                </c:pt>
                <c:pt idx="28455">
                  <c:v>1.138304E-5</c:v>
                </c:pt>
                <c:pt idx="28456">
                  <c:v>1.138206E-5</c:v>
                </c:pt>
                <c:pt idx="28457">
                  <c:v>1.138127E-5</c:v>
                </c:pt>
                <c:pt idx="28458">
                  <c:v>1.1380359999999999E-5</c:v>
                </c:pt>
                <c:pt idx="28459">
                  <c:v>1.13795E-5</c:v>
                </c:pt>
                <c:pt idx="28460">
                  <c:v>1.13786E-5</c:v>
                </c:pt>
                <c:pt idx="28461">
                  <c:v>1.137778E-5</c:v>
                </c:pt>
                <c:pt idx="28462">
                  <c:v>1.137696E-5</c:v>
                </c:pt>
                <c:pt idx="28463">
                  <c:v>1.1376049999999999E-5</c:v>
                </c:pt>
                <c:pt idx="28464">
                  <c:v>1.137526E-5</c:v>
                </c:pt>
                <c:pt idx="28465">
                  <c:v>1.137439E-5</c:v>
                </c:pt>
                <c:pt idx="28466">
                  <c:v>1.137354E-5</c:v>
                </c:pt>
                <c:pt idx="28467">
                  <c:v>1.1372680000000001E-5</c:v>
                </c:pt>
                <c:pt idx="28468">
                  <c:v>1.137192E-5</c:v>
                </c:pt>
                <c:pt idx="28469">
                  <c:v>1.1371010000000001E-5</c:v>
                </c:pt>
                <c:pt idx="28470">
                  <c:v>1.13702E-5</c:v>
                </c:pt>
                <c:pt idx="28471">
                  <c:v>1.1369360000000001E-5</c:v>
                </c:pt>
                <c:pt idx="28472">
                  <c:v>1.136846E-5</c:v>
                </c:pt>
                <c:pt idx="28473">
                  <c:v>1.13677E-5</c:v>
                </c:pt>
                <c:pt idx="28474">
                  <c:v>1.136688E-5</c:v>
                </c:pt>
                <c:pt idx="28475">
                  <c:v>1.136609E-5</c:v>
                </c:pt>
                <c:pt idx="28476">
                  <c:v>1.1365340000000001E-5</c:v>
                </c:pt>
                <c:pt idx="28477">
                  <c:v>1.136443E-5</c:v>
                </c:pt>
                <c:pt idx="28478">
                  <c:v>1.1363720000000001E-5</c:v>
                </c:pt>
                <c:pt idx="28479">
                  <c:v>1.1362850000000001E-5</c:v>
                </c:pt>
                <c:pt idx="28480">
                  <c:v>1.136207E-5</c:v>
                </c:pt>
                <c:pt idx="28481">
                  <c:v>1.1361179999999999E-5</c:v>
                </c:pt>
                <c:pt idx="28482">
                  <c:v>1.1360380000000001E-5</c:v>
                </c:pt>
                <c:pt idx="28483">
                  <c:v>1.13596E-5</c:v>
                </c:pt>
                <c:pt idx="28484">
                  <c:v>1.1358809999999999E-5</c:v>
                </c:pt>
                <c:pt idx="28485">
                  <c:v>1.1358009999999999E-5</c:v>
                </c:pt>
                <c:pt idx="28486">
                  <c:v>1.13572E-5</c:v>
                </c:pt>
                <c:pt idx="28487">
                  <c:v>1.1356289999999999E-5</c:v>
                </c:pt>
                <c:pt idx="28488">
                  <c:v>1.135553E-5</c:v>
                </c:pt>
                <c:pt idx="28489">
                  <c:v>1.135477E-5</c:v>
                </c:pt>
                <c:pt idx="28490">
                  <c:v>1.135397E-5</c:v>
                </c:pt>
                <c:pt idx="28491">
                  <c:v>1.1353019999999999E-5</c:v>
                </c:pt>
                <c:pt idx="28492">
                  <c:v>1.1352290000000001E-5</c:v>
                </c:pt>
                <c:pt idx="28493">
                  <c:v>1.135153E-5</c:v>
                </c:pt>
                <c:pt idx="28494">
                  <c:v>1.13507E-5</c:v>
                </c:pt>
                <c:pt idx="28495">
                  <c:v>1.1349849999999999E-5</c:v>
                </c:pt>
                <c:pt idx="28496">
                  <c:v>1.134904E-5</c:v>
                </c:pt>
                <c:pt idx="28497">
                  <c:v>1.134831E-5</c:v>
                </c:pt>
                <c:pt idx="28498">
                  <c:v>1.134744E-5</c:v>
                </c:pt>
                <c:pt idx="28499">
                  <c:v>1.134669E-5</c:v>
                </c:pt>
                <c:pt idx="28500">
                  <c:v>1.134577E-5</c:v>
                </c:pt>
                <c:pt idx="28501">
                  <c:v>1.1345000000000001E-5</c:v>
                </c:pt>
                <c:pt idx="28502">
                  <c:v>1.134422E-5</c:v>
                </c:pt>
                <c:pt idx="28503">
                  <c:v>1.1343429999999999E-5</c:v>
                </c:pt>
                <c:pt idx="28504">
                  <c:v>1.1342609999999999E-5</c:v>
                </c:pt>
                <c:pt idx="28505">
                  <c:v>1.134186E-5</c:v>
                </c:pt>
                <c:pt idx="28506">
                  <c:v>1.1341009999999999E-5</c:v>
                </c:pt>
                <c:pt idx="28507">
                  <c:v>1.134022E-5</c:v>
                </c:pt>
                <c:pt idx="28508">
                  <c:v>1.133935E-5</c:v>
                </c:pt>
                <c:pt idx="28509">
                  <c:v>1.133867E-5</c:v>
                </c:pt>
                <c:pt idx="28510">
                  <c:v>1.133782E-5</c:v>
                </c:pt>
                <c:pt idx="28511">
                  <c:v>1.1337059999999999E-5</c:v>
                </c:pt>
                <c:pt idx="28512">
                  <c:v>1.133623E-5</c:v>
                </c:pt>
                <c:pt idx="28513">
                  <c:v>1.133547E-5</c:v>
                </c:pt>
                <c:pt idx="28514">
                  <c:v>1.133463E-5</c:v>
                </c:pt>
                <c:pt idx="28515">
                  <c:v>1.13339E-5</c:v>
                </c:pt>
                <c:pt idx="28516">
                  <c:v>1.1333089999999999E-5</c:v>
                </c:pt>
                <c:pt idx="28517">
                  <c:v>1.1332219999999999E-5</c:v>
                </c:pt>
                <c:pt idx="28518">
                  <c:v>1.1331390000000001E-5</c:v>
                </c:pt>
                <c:pt idx="28519">
                  <c:v>1.133066E-5</c:v>
                </c:pt>
                <c:pt idx="28520">
                  <c:v>1.132979E-5</c:v>
                </c:pt>
                <c:pt idx="28521">
                  <c:v>1.1329090000000001E-5</c:v>
                </c:pt>
                <c:pt idx="28522">
                  <c:v>1.132819E-5</c:v>
                </c:pt>
                <c:pt idx="28523">
                  <c:v>1.1327370000000001E-5</c:v>
                </c:pt>
                <c:pt idx="28524">
                  <c:v>1.132658E-5</c:v>
                </c:pt>
                <c:pt idx="28525">
                  <c:v>1.1325799999999999E-5</c:v>
                </c:pt>
                <c:pt idx="28526">
                  <c:v>1.1324929999999999E-5</c:v>
                </c:pt>
                <c:pt idx="28527">
                  <c:v>1.132419E-5</c:v>
                </c:pt>
                <c:pt idx="28528">
                  <c:v>1.1323429999999999E-5</c:v>
                </c:pt>
                <c:pt idx="28529">
                  <c:v>1.1322600000000001E-5</c:v>
                </c:pt>
                <c:pt idx="28530">
                  <c:v>1.1321829999999999E-5</c:v>
                </c:pt>
                <c:pt idx="28531">
                  <c:v>1.1320980000000001E-5</c:v>
                </c:pt>
                <c:pt idx="28532">
                  <c:v>1.1320250000000001E-5</c:v>
                </c:pt>
                <c:pt idx="28533">
                  <c:v>1.1319430000000001E-5</c:v>
                </c:pt>
                <c:pt idx="28534">
                  <c:v>1.131864E-5</c:v>
                </c:pt>
                <c:pt idx="28535">
                  <c:v>1.1317830000000001E-5</c:v>
                </c:pt>
                <c:pt idx="28536">
                  <c:v>1.1317109999999999E-5</c:v>
                </c:pt>
                <c:pt idx="28537">
                  <c:v>1.1316209999999999E-5</c:v>
                </c:pt>
                <c:pt idx="28538">
                  <c:v>1.131544E-5</c:v>
                </c:pt>
                <c:pt idx="28539">
                  <c:v>1.1314680000000001E-5</c:v>
                </c:pt>
                <c:pt idx="28540">
                  <c:v>1.13139E-5</c:v>
                </c:pt>
                <c:pt idx="28541">
                  <c:v>1.131303E-5</c:v>
                </c:pt>
                <c:pt idx="28542">
                  <c:v>1.131228E-5</c:v>
                </c:pt>
                <c:pt idx="28543">
                  <c:v>1.131153E-5</c:v>
                </c:pt>
                <c:pt idx="28544">
                  <c:v>1.131063E-5</c:v>
                </c:pt>
                <c:pt idx="28545">
                  <c:v>1.1309840000000001E-5</c:v>
                </c:pt>
                <c:pt idx="28546">
                  <c:v>1.1309139999999999E-5</c:v>
                </c:pt>
                <c:pt idx="28547">
                  <c:v>1.130828E-5</c:v>
                </c:pt>
                <c:pt idx="28548">
                  <c:v>1.1307469999999999E-5</c:v>
                </c:pt>
                <c:pt idx="28549">
                  <c:v>1.130665E-5</c:v>
                </c:pt>
                <c:pt idx="28550">
                  <c:v>1.130578E-5</c:v>
                </c:pt>
                <c:pt idx="28551">
                  <c:v>1.130501E-5</c:v>
                </c:pt>
                <c:pt idx="28552">
                  <c:v>1.130419E-5</c:v>
                </c:pt>
                <c:pt idx="28553">
                  <c:v>1.1303420000000001E-5</c:v>
                </c:pt>
                <c:pt idx="28554">
                  <c:v>1.130263E-5</c:v>
                </c:pt>
                <c:pt idx="28555">
                  <c:v>1.1301800000000001E-5</c:v>
                </c:pt>
                <c:pt idx="28556">
                  <c:v>1.130101E-5</c:v>
                </c:pt>
                <c:pt idx="28557">
                  <c:v>1.130021E-5</c:v>
                </c:pt>
                <c:pt idx="28558">
                  <c:v>1.1299479999999999E-5</c:v>
                </c:pt>
                <c:pt idx="28559">
                  <c:v>1.129871E-5</c:v>
                </c:pt>
                <c:pt idx="28560">
                  <c:v>1.129782E-5</c:v>
                </c:pt>
                <c:pt idx="28561">
                  <c:v>1.129709E-5</c:v>
                </c:pt>
                <c:pt idx="28562">
                  <c:v>1.1296300000000001E-5</c:v>
                </c:pt>
                <c:pt idx="28563">
                  <c:v>1.129549E-5</c:v>
                </c:pt>
                <c:pt idx="28564">
                  <c:v>1.12947E-5</c:v>
                </c:pt>
                <c:pt idx="28565">
                  <c:v>1.12939E-5</c:v>
                </c:pt>
                <c:pt idx="28566">
                  <c:v>1.129307E-5</c:v>
                </c:pt>
                <c:pt idx="28567">
                  <c:v>1.1292280000000001E-5</c:v>
                </c:pt>
                <c:pt idx="28568">
                  <c:v>1.129143E-5</c:v>
                </c:pt>
                <c:pt idx="28569">
                  <c:v>1.1290639999999999E-5</c:v>
                </c:pt>
                <c:pt idx="28570">
                  <c:v>1.1289810000000001E-5</c:v>
                </c:pt>
                <c:pt idx="28571">
                  <c:v>1.128903E-5</c:v>
                </c:pt>
                <c:pt idx="28572">
                  <c:v>1.12883E-5</c:v>
                </c:pt>
                <c:pt idx="28573">
                  <c:v>1.1287419999999999E-5</c:v>
                </c:pt>
                <c:pt idx="28574">
                  <c:v>1.1286669999999999E-5</c:v>
                </c:pt>
                <c:pt idx="28575">
                  <c:v>1.1285960000000001E-5</c:v>
                </c:pt>
                <c:pt idx="28576">
                  <c:v>1.128511E-5</c:v>
                </c:pt>
                <c:pt idx="28577">
                  <c:v>1.128435E-5</c:v>
                </c:pt>
                <c:pt idx="28578">
                  <c:v>1.128353E-5</c:v>
                </c:pt>
                <c:pt idx="28579">
                  <c:v>1.128268E-5</c:v>
                </c:pt>
                <c:pt idx="28580">
                  <c:v>1.12819E-5</c:v>
                </c:pt>
                <c:pt idx="28581">
                  <c:v>1.128113E-5</c:v>
                </c:pt>
                <c:pt idx="28582">
                  <c:v>1.1280299999999999E-5</c:v>
                </c:pt>
                <c:pt idx="28583">
                  <c:v>1.127956E-5</c:v>
                </c:pt>
                <c:pt idx="28584">
                  <c:v>1.127871E-5</c:v>
                </c:pt>
                <c:pt idx="28585">
                  <c:v>1.127796E-5</c:v>
                </c:pt>
                <c:pt idx="28586">
                  <c:v>1.127713E-5</c:v>
                </c:pt>
                <c:pt idx="28587">
                  <c:v>1.1276300000000001E-5</c:v>
                </c:pt>
                <c:pt idx="28588">
                  <c:v>1.127558E-5</c:v>
                </c:pt>
                <c:pt idx="28589">
                  <c:v>1.1274750000000001E-5</c:v>
                </c:pt>
                <c:pt idx="28590">
                  <c:v>1.1274000000000001E-5</c:v>
                </c:pt>
                <c:pt idx="28591">
                  <c:v>1.1273150000000001E-5</c:v>
                </c:pt>
                <c:pt idx="28592">
                  <c:v>1.127241E-5</c:v>
                </c:pt>
                <c:pt idx="28593">
                  <c:v>1.127159E-5</c:v>
                </c:pt>
                <c:pt idx="28594">
                  <c:v>1.127082E-5</c:v>
                </c:pt>
                <c:pt idx="28595">
                  <c:v>1.127002E-5</c:v>
                </c:pt>
                <c:pt idx="28596">
                  <c:v>1.126917E-5</c:v>
                </c:pt>
                <c:pt idx="28597">
                  <c:v>1.126835E-5</c:v>
                </c:pt>
                <c:pt idx="28598">
                  <c:v>1.12676E-5</c:v>
                </c:pt>
                <c:pt idx="28599">
                  <c:v>1.1266759999999999E-5</c:v>
                </c:pt>
                <c:pt idx="28600">
                  <c:v>1.1266E-5</c:v>
                </c:pt>
                <c:pt idx="28601">
                  <c:v>1.12652E-5</c:v>
                </c:pt>
                <c:pt idx="28602">
                  <c:v>1.126445E-5</c:v>
                </c:pt>
                <c:pt idx="28603">
                  <c:v>1.126365E-5</c:v>
                </c:pt>
                <c:pt idx="28604">
                  <c:v>1.1262860000000001E-5</c:v>
                </c:pt>
                <c:pt idx="28605">
                  <c:v>1.126202E-5</c:v>
                </c:pt>
                <c:pt idx="28606">
                  <c:v>1.1261260000000001E-5</c:v>
                </c:pt>
                <c:pt idx="28607">
                  <c:v>1.1260439999999999E-5</c:v>
                </c:pt>
                <c:pt idx="28608">
                  <c:v>1.125965E-5</c:v>
                </c:pt>
                <c:pt idx="28609">
                  <c:v>1.1258889999999999E-5</c:v>
                </c:pt>
                <c:pt idx="28610">
                  <c:v>1.1258090000000001E-5</c:v>
                </c:pt>
                <c:pt idx="28611">
                  <c:v>1.125721E-5</c:v>
                </c:pt>
                <c:pt idx="28612">
                  <c:v>1.125643E-5</c:v>
                </c:pt>
                <c:pt idx="28613">
                  <c:v>1.125565E-5</c:v>
                </c:pt>
                <c:pt idx="28614">
                  <c:v>1.1254849999999999E-5</c:v>
                </c:pt>
                <c:pt idx="28615">
                  <c:v>1.1254169999999999E-5</c:v>
                </c:pt>
                <c:pt idx="28616">
                  <c:v>1.125331E-5</c:v>
                </c:pt>
                <c:pt idx="28617">
                  <c:v>1.1252470000000001E-5</c:v>
                </c:pt>
                <c:pt idx="28618">
                  <c:v>1.1251720000000001E-5</c:v>
                </c:pt>
                <c:pt idx="28619">
                  <c:v>1.125096E-5</c:v>
                </c:pt>
                <c:pt idx="28620">
                  <c:v>1.1250050000000001E-5</c:v>
                </c:pt>
                <c:pt idx="28621">
                  <c:v>1.124931E-5</c:v>
                </c:pt>
                <c:pt idx="28622">
                  <c:v>1.124856E-5</c:v>
                </c:pt>
                <c:pt idx="28623">
                  <c:v>1.124774E-5</c:v>
                </c:pt>
                <c:pt idx="28624">
                  <c:v>1.1246950000000001E-5</c:v>
                </c:pt>
                <c:pt idx="28625">
                  <c:v>1.124611E-5</c:v>
                </c:pt>
                <c:pt idx="28626">
                  <c:v>1.1245379999999999E-5</c:v>
                </c:pt>
                <c:pt idx="28627">
                  <c:v>1.124459E-5</c:v>
                </c:pt>
                <c:pt idx="28628">
                  <c:v>1.124367E-5</c:v>
                </c:pt>
                <c:pt idx="28629">
                  <c:v>1.1242909999999999E-5</c:v>
                </c:pt>
                <c:pt idx="28630">
                  <c:v>1.124214E-5</c:v>
                </c:pt>
                <c:pt idx="28631">
                  <c:v>1.12413E-5</c:v>
                </c:pt>
                <c:pt idx="28632">
                  <c:v>1.1240559999999999E-5</c:v>
                </c:pt>
                <c:pt idx="28633">
                  <c:v>1.123979E-5</c:v>
                </c:pt>
                <c:pt idx="28634">
                  <c:v>1.123885E-5</c:v>
                </c:pt>
                <c:pt idx="28635">
                  <c:v>1.123808E-5</c:v>
                </c:pt>
                <c:pt idx="28636">
                  <c:v>1.1237409999999999E-5</c:v>
                </c:pt>
                <c:pt idx="28637">
                  <c:v>1.12366E-5</c:v>
                </c:pt>
                <c:pt idx="28638">
                  <c:v>1.12358E-5</c:v>
                </c:pt>
                <c:pt idx="28639">
                  <c:v>1.1235039999999999E-5</c:v>
                </c:pt>
                <c:pt idx="28640">
                  <c:v>1.1234210000000001E-5</c:v>
                </c:pt>
                <c:pt idx="28641">
                  <c:v>1.123352E-5</c:v>
                </c:pt>
                <c:pt idx="28642">
                  <c:v>1.1232660000000001E-5</c:v>
                </c:pt>
                <c:pt idx="28643">
                  <c:v>1.123183E-5</c:v>
                </c:pt>
                <c:pt idx="28644">
                  <c:v>1.1231060000000001E-5</c:v>
                </c:pt>
                <c:pt idx="28645">
                  <c:v>1.123025E-5</c:v>
                </c:pt>
                <c:pt idx="28646">
                  <c:v>1.122943E-5</c:v>
                </c:pt>
                <c:pt idx="28647">
                  <c:v>1.1228619999999999E-5</c:v>
                </c:pt>
                <c:pt idx="28648">
                  <c:v>1.122788E-5</c:v>
                </c:pt>
                <c:pt idx="28649">
                  <c:v>1.122706E-5</c:v>
                </c:pt>
                <c:pt idx="28650">
                  <c:v>1.122621E-5</c:v>
                </c:pt>
                <c:pt idx="28651">
                  <c:v>1.1225399999999999E-5</c:v>
                </c:pt>
                <c:pt idx="28652">
                  <c:v>1.122468E-5</c:v>
                </c:pt>
                <c:pt idx="28653">
                  <c:v>1.1223920000000001E-5</c:v>
                </c:pt>
                <c:pt idx="28654">
                  <c:v>1.1223170000000001E-5</c:v>
                </c:pt>
                <c:pt idx="28655">
                  <c:v>1.122224E-5</c:v>
                </c:pt>
                <c:pt idx="28656">
                  <c:v>1.122154E-5</c:v>
                </c:pt>
                <c:pt idx="28657">
                  <c:v>1.1220650000000001E-5</c:v>
                </c:pt>
                <c:pt idx="28658">
                  <c:v>1.121986E-5</c:v>
                </c:pt>
                <c:pt idx="28659">
                  <c:v>1.1219100000000001E-5</c:v>
                </c:pt>
                <c:pt idx="28660">
                  <c:v>1.121829E-5</c:v>
                </c:pt>
                <c:pt idx="28661">
                  <c:v>1.121754E-5</c:v>
                </c:pt>
                <c:pt idx="28662">
                  <c:v>1.121672E-5</c:v>
                </c:pt>
                <c:pt idx="28663">
                  <c:v>1.121589E-5</c:v>
                </c:pt>
                <c:pt idx="28664">
                  <c:v>1.121514E-5</c:v>
                </c:pt>
                <c:pt idx="28665">
                  <c:v>1.1214330000000001E-5</c:v>
                </c:pt>
                <c:pt idx="28666">
                  <c:v>1.121357E-5</c:v>
                </c:pt>
                <c:pt idx="28667">
                  <c:v>1.121282E-5</c:v>
                </c:pt>
                <c:pt idx="28668">
                  <c:v>1.121195E-5</c:v>
                </c:pt>
                <c:pt idx="28669">
                  <c:v>1.1211180000000001E-5</c:v>
                </c:pt>
                <c:pt idx="28670">
                  <c:v>1.12103E-5</c:v>
                </c:pt>
                <c:pt idx="28671">
                  <c:v>1.120955E-5</c:v>
                </c:pt>
                <c:pt idx="28672">
                  <c:v>1.120872E-5</c:v>
                </c:pt>
                <c:pt idx="28673">
                  <c:v>1.120795E-5</c:v>
                </c:pt>
                <c:pt idx="28674">
                  <c:v>1.12072E-5</c:v>
                </c:pt>
                <c:pt idx="28675">
                  <c:v>1.120635E-5</c:v>
                </c:pt>
                <c:pt idx="28676">
                  <c:v>1.120555E-5</c:v>
                </c:pt>
                <c:pt idx="28677">
                  <c:v>1.1204740000000001E-5</c:v>
                </c:pt>
                <c:pt idx="28678">
                  <c:v>1.120403E-5</c:v>
                </c:pt>
                <c:pt idx="28679">
                  <c:v>1.1203219999999999E-5</c:v>
                </c:pt>
                <c:pt idx="28680">
                  <c:v>1.1202419999999999E-5</c:v>
                </c:pt>
                <c:pt idx="28681">
                  <c:v>1.120168E-5</c:v>
                </c:pt>
                <c:pt idx="28682">
                  <c:v>1.1200939999999999E-5</c:v>
                </c:pt>
                <c:pt idx="28683">
                  <c:v>1.12001E-5</c:v>
                </c:pt>
                <c:pt idx="28684">
                  <c:v>1.1199389999999999E-5</c:v>
                </c:pt>
                <c:pt idx="28685">
                  <c:v>1.119855E-5</c:v>
                </c:pt>
                <c:pt idx="28686">
                  <c:v>1.1197769999999999E-5</c:v>
                </c:pt>
                <c:pt idx="28687">
                  <c:v>1.1197E-5</c:v>
                </c:pt>
                <c:pt idx="28688">
                  <c:v>1.119621E-5</c:v>
                </c:pt>
                <c:pt idx="28689">
                  <c:v>1.1195390000000001E-5</c:v>
                </c:pt>
                <c:pt idx="28690">
                  <c:v>1.1194590000000001E-5</c:v>
                </c:pt>
                <c:pt idx="28691">
                  <c:v>1.1193869999999999E-5</c:v>
                </c:pt>
                <c:pt idx="28692">
                  <c:v>1.119304E-5</c:v>
                </c:pt>
                <c:pt idx="28693">
                  <c:v>1.1192170000000001E-5</c:v>
                </c:pt>
                <c:pt idx="28694">
                  <c:v>1.1191449999999999E-5</c:v>
                </c:pt>
                <c:pt idx="28695">
                  <c:v>1.119068E-5</c:v>
                </c:pt>
                <c:pt idx="28696">
                  <c:v>1.118993E-5</c:v>
                </c:pt>
                <c:pt idx="28697">
                  <c:v>1.1189149999999999E-5</c:v>
                </c:pt>
                <c:pt idx="28698">
                  <c:v>1.1188299999999999E-5</c:v>
                </c:pt>
                <c:pt idx="28699">
                  <c:v>1.118753E-5</c:v>
                </c:pt>
                <c:pt idx="28700">
                  <c:v>1.118676E-5</c:v>
                </c:pt>
                <c:pt idx="28701">
                  <c:v>1.1185970000000001E-5</c:v>
                </c:pt>
                <c:pt idx="28702">
                  <c:v>1.118518E-5</c:v>
                </c:pt>
                <c:pt idx="28703">
                  <c:v>1.1184399999999999E-5</c:v>
                </c:pt>
                <c:pt idx="28704">
                  <c:v>1.118356E-5</c:v>
                </c:pt>
                <c:pt idx="28705">
                  <c:v>1.118281E-5</c:v>
                </c:pt>
                <c:pt idx="28706">
                  <c:v>1.1182000000000001E-5</c:v>
                </c:pt>
                <c:pt idx="28707">
                  <c:v>1.118119E-5</c:v>
                </c:pt>
                <c:pt idx="28708">
                  <c:v>1.1180400000000001E-5</c:v>
                </c:pt>
                <c:pt idx="28709">
                  <c:v>1.117959E-5</c:v>
                </c:pt>
                <c:pt idx="28710">
                  <c:v>1.1178730000000001E-5</c:v>
                </c:pt>
                <c:pt idx="28711">
                  <c:v>1.1178009999999999E-5</c:v>
                </c:pt>
                <c:pt idx="28712">
                  <c:v>1.1177280000000001E-5</c:v>
                </c:pt>
                <c:pt idx="28713">
                  <c:v>1.1176480000000001E-5</c:v>
                </c:pt>
                <c:pt idx="28714">
                  <c:v>1.117574E-5</c:v>
                </c:pt>
                <c:pt idx="28715">
                  <c:v>1.1174880000000001E-5</c:v>
                </c:pt>
                <c:pt idx="28716">
                  <c:v>1.117409E-5</c:v>
                </c:pt>
                <c:pt idx="28717">
                  <c:v>1.117335E-5</c:v>
                </c:pt>
                <c:pt idx="28718">
                  <c:v>1.1172580000000001E-5</c:v>
                </c:pt>
                <c:pt idx="28719">
                  <c:v>1.1171830000000001E-5</c:v>
                </c:pt>
                <c:pt idx="28720">
                  <c:v>1.117099E-5</c:v>
                </c:pt>
                <c:pt idx="28721">
                  <c:v>1.1170259999999999E-5</c:v>
                </c:pt>
                <c:pt idx="28722">
                  <c:v>1.11694E-5</c:v>
                </c:pt>
                <c:pt idx="28723">
                  <c:v>1.1168659999999999E-5</c:v>
                </c:pt>
                <c:pt idx="28724">
                  <c:v>1.1167909999999999E-5</c:v>
                </c:pt>
                <c:pt idx="28725">
                  <c:v>1.116707E-5</c:v>
                </c:pt>
                <c:pt idx="28726">
                  <c:v>1.116625E-5</c:v>
                </c:pt>
                <c:pt idx="28727">
                  <c:v>1.11655E-5</c:v>
                </c:pt>
                <c:pt idx="28728">
                  <c:v>1.11647E-5</c:v>
                </c:pt>
                <c:pt idx="28729">
                  <c:v>1.1163790000000001E-5</c:v>
                </c:pt>
                <c:pt idx="28730">
                  <c:v>1.11631E-5</c:v>
                </c:pt>
                <c:pt idx="28731">
                  <c:v>1.1162290000000001E-5</c:v>
                </c:pt>
                <c:pt idx="28732">
                  <c:v>1.116151E-5</c:v>
                </c:pt>
                <c:pt idx="28733">
                  <c:v>1.1160760000000001E-5</c:v>
                </c:pt>
                <c:pt idx="28734">
                  <c:v>1.115993E-5</c:v>
                </c:pt>
                <c:pt idx="28735">
                  <c:v>1.115908E-5</c:v>
                </c:pt>
                <c:pt idx="28736">
                  <c:v>1.1158390000000001E-5</c:v>
                </c:pt>
                <c:pt idx="28737">
                  <c:v>1.11576E-5</c:v>
                </c:pt>
                <c:pt idx="28738">
                  <c:v>1.115681E-5</c:v>
                </c:pt>
                <c:pt idx="28739">
                  <c:v>1.1156E-5</c:v>
                </c:pt>
                <c:pt idx="28740">
                  <c:v>1.115518E-5</c:v>
                </c:pt>
                <c:pt idx="28741">
                  <c:v>1.115453E-5</c:v>
                </c:pt>
                <c:pt idx="28742">
                  <c:v>1.115371E-5</c:v>
                </c:pt>
                <c:pt idx="28743">
                  <c:v>1.115284E-5</c:v>
                </c:pt>
                <c:pt idx="28744">
                  <c:v>1.1152099999999999E-5</c:v>
                </c:pt>
                <c:pt idx="28745">
                  <c:v>1.115126E-5</c:v>
                </c:pt>
                <c:pt idx="28746">
                  <c:v>1.1150449999999999E-5</c:v>
                </c:pt>
                <c:pt idx="28747">
                  <c:v>1.114969E-5</c:v>
                </c:pt>
                <c:pt idx="28748">
                  <c:v>1.114893E-5</c:v>
                </c:pt>
                <c:pt idx="28749">
                  <c:v>1.1148120000000001E-5</c:v>
                </c:pt>
                <c:pt idx="28750">
                  <c:v>1.114733E-5</c:v>
                </c:pt>
                <c:pt idx="28751">
                  <c:v>1.114651E-5</c:v>
                </c:pt>
                <c:pt idx="28752">
                  <c:v>1.1145770000000001E-5</c:v>
                </c:pt>
                <c:pt idx="28753">
                  <c:v>1.114504E-5</c:v>
                </c:pt>
                <c:pt idx="28754">
                  <c:v>1.1144220000000001E-5</c:v>
                </c:pt>
                <c:pt idx="28755">
                  <c:v>1.114342E-5</c:v>
                </c:pt>
                <c:pt idx="28756">
                  <c:v>1.114256E-5</c:v>
                </c:pt>
                <c:pt idx="28757">
                  <c:v>1.114187E-5</c:v>
                </c:pt>
                <c:pt idx="28758">
                  <c:v>1.1141100000000001E-5</c:v>
                </c:pt>
                <c:pt idx="28759">
                  <c:v>1.114026E-5</c:v>
                </c:pt>
                <c:pt idx="28760">
                  <c:v>1.113957E-5</c:v>
                </c:pt>
                <c:pt idx="28761">
                  <c:v>1.1138800000000001E-5</c:v>
                </c:pt>
                <c:pt idx="28762">
                  <c:v>1.113799E-5</c:v>
                </c:pt>
                <c:pt idx="28763">
                  <c:v>1.113724E-5</c:v>
                </c:pt>
                <c:pt idx="28764">
                  <c:v>1.1136379999999999E-5</c:v>
                </c:pt>
                <c:pt idx="28765">
                  <c:v>1.1135530000000001E-5</c:v>
                </c:pt>
                <c:pt idx="28766">
                  <c:v>1.113489E-5</c:v>
                </c:pt>
                <c:pt idx="28767">
                  <c:v>1.113402E-5</c:v>
                </c:pt>
                <c:pt idx="28768">
                  <c:v>1.11332E-5</c:v>
                </c:pt>
                <c:pt idx="28769">
                  <c:v>1.1132479999999999E-5</c:v>
                </c:pt>
                <c:pt idx="28770">
                  <c:v>1.113177E-5</c:v>
                </c:pt>
                <c:pt idx="28771">
                  <c:v>1.113096E-5</c:v>
                </c:pt>
                <c:pt idx="28772">
                  <c:v>1.113012E-5</c:v>
                </c:pt>
                <c:pt idx="28773">
                  <c:v>1.1129400000000001E-5</c:v>
                </c:pt>
                <c:pt idx="28774">
                  <c:v>1.1128530000000001E-5</c:v>
                </c:pt>
                <c:pt idx="28775">
                  <c:v>1.112774E-5</c:v>
                </c:pt>
                <c:pt idx="28776">
                  <c:v>1.112711E-5</c:v>
                </c:pt>
                <c:pt idx="28777">
                  <c:v>1.112629E-5</c:v>
                </c:pt>
                <c:pt idx="28778">
                  <c:v>1.1125509999999999E-5</c:v>
                </c:pt>
                <c:pt idx="28779">
                  <c:v>1.11247E-5</c:v>
                </c:pt>
                <c:pt idx="28780">
                  <c:v>1.112395E-5</c:v>
                </c:pt>
                <c:pt idx="28781">
                  <c:v>1.112314E-5</c:v>
                </c:pt>
                <c:pt idx="28782">
                  <c:v>1.112234E-5</c:v>
                </c:pt>
                <c:pt idx="28783">
                  <c:v>1.1121630000000001E-5</c:v>
                </c:pt>
                <c:pt idx="28784">
                  <c:v>1.11208E-5</c:v>
                </c:pt>
                <c:pt idx="28785">
                  <c:v>1.1120059999999999E-5</c:v>
                </c:pt>
                <c:pt idx="28786">
                  <c:v>1.1119259999999999E-5</c:v>
                </c:pt>
                <c:pt idx="28787">
                  <c:v>1.111849E-5</c:v>
                </c:pt>
                <c:pt idx="28788">
                  <c:v>1.111763E-5</c:v>
                </c:pt>
                <c:pt idx="28789">
                  <c:v>1.1116909999999999E-5</c:v>
                </c:pt>
                <c:pt idx="28790">
                  <c:v>1.1116060000000001E-5</c:v>
                </c:pt>
                <c:pt idx="28791">
                  <c:v>1.1115380000000001E-5</c:v>
                </c:pt>
                <c:pt idx="28792">
                  <c:v>1.1114510000000001E-5</c:v>
                </c:pt>
                <c:pt idx="28793">
                  <c:v>1.1113660000000001E-5</c:v>
                </c:pt>
                <c:pt idx="28794">
                  <c:v>1.1112989999999999E-5</c:v>
                </c:pt>
                <c:pt idx="28795">
                  <c:v>1.1112139999999999E-5</c:v>
                </c:pt>
                <c:pt idx="28796">
                  <c:v>1.1111360000000001E-5</c:v>
                </c:pt>
                <c:pt idx="28797">
                  <c:v>1.111058E-5</c:v>
                </c:pt>
                <c:pt idx="28798">
                  <c:v>1.110978E-5</c:v>
                </c:pt>
                <c:pt idx="28799">
                  <c:v>1.110902E-5</c:v>
                </c:pt>
                <c:pt idx="28800">
                  <c:v>1.110823E-5</c:v>
                </c:pt>
                <c:pt idx="28801">
                  <c:v>1.1107440000000001E-5</c:v>
                </c:pt>
                <c:pt idx="28802">
                  <c:v>1.110665E-5</c:v>
                </c:pt>
                <c:pt idx="28803">
                  <c:v>1.110592E-5</c:v>
                </c:pt>
                <c:pt idx="28804">
                  <c:v>1.1105090000000001E-5</c:v>
                </c:pt>
                <c:pt idx="28805">
                  <c:v>1.110437E-5</c:v>
                </c:pt>
                <c:pt idx="28806">
                  <c:v>1.110353E-5</c:v>
                </c:pt>
                <c:pt idx="28807">
                  <c:v>1.1102790000000001E-5</c:v>
                </c:pt>
                <c:pt idx="28808">
                  <c:v>1.1102039999999999E-5</c:v>
                </c:pt>
                <c:pt idx="28809">
                  <c:v>1.1101260000000001E-5</c:v>
                </c:pt>
                <c:pt idx="28810">
                  <c:v>1.1100369999999999E-5</c:v>
                </c:pt>
                <c:pt idx="28811">
                  <c:v>1.109971E-5</c:v>
                </c:pt>
                <c:pt idx="28812">
                  <c:v>1.1098890000000001E-5</c:v>
                </c:pt>
                <c:pt idx="28813">
                  <c:v>1.109811E-5</c:v>
                </c:pt>
                <c:pt idx="28814">
                  <c:v>1.1097340000000001E-5</c:v>
                </c:pt>
                <c:pt idx="28815">
                  <c:v>1.109655E-5</c:v>
                </c:pt>
                <c:pt idx="28816">
                  <c:v>1.1095840000000001E-5</c:v>
                </c:pt>
                <c:pt idx="28817">
                  <c:v>1.1095019999999999E-5</c:v>
                </c:pt>
                <c:pt idx="28818">
                  <c:v>1.109425E-5</c:v>
                </c:pt>
                <c:pt idx="28819">
                  <c:v>1.109345E-5</c:v>
                </c:pt>
                <c:pt idx="28820">
                  <c:v>1.109278E-5</c:v>
                </c:pt>
                <c:pt idx="28821">
                  <c:v>1.1091969999999999E-5</c:v>
                </c:pt>
                <c:pt idx="28822">
                  <c:v>1.109115E-5</c:v>
                </c:pt>
                <c:pt idx="28823">
                  <c:v>1.109038E-5</c:v>
                </c:pt>
                <c:pt idx="28824">
                  <c:v>1.10897E-5</c:v>
                </c:pt>
                <c:pt idx="28825">
                  <c:v>1.108885E-5</c:v>
                </c:pt>
                <c:pt idx="28826">
                  <c:v>1.108808E-5</c:v>
                </c:pt>
                <c:pt idx="28827">
                  <c:v>1.1087240000000001E-5</c:v>
                </c:pt>
                <c:pt idx="28828">
                  <c:v>1.108651E-5</c:v>
                </c:pt>
                <c:pt idx="28829">
                  <c:v>1.1085790000000001E-5</c:v>
                </c:pt>
                <c:pt idx="28830">
                  <c:v>1.108495E-5</c:v>
                </c:pt>
                <c:pt idx="28831">
                  <c:v>1.108418E-5</c:v>
                </c:pt>
                <c:pt idx="28832">
                  <c:v>1.1083390000000001E-5</c:v>
                </c:pt>
                <c:pt idx="28833">
                  <c:v>1.108268E-5</c:v>
                </c:pt>
                <c:pt idx="28834">
                  <c:v>1.1081819999999999E-5</c:v>
                </c:pt>
                <c:pt idx="28835">
                  <c:v>1.1081119999999999E-5</c:v>
                </c:pt>
                <c:pt idx="28836">
                  <c:v>1.1080290000000001E-5</c:v>
                </c:pt>
                <c:pt idx="28837">
                  <c:v>1.107956E-5</c:v>
                </c:pt>
                <c:pt idx="28838">
                  <c:v>1.1078740000000001E-5</c:v>
                </c:pt>
                <c:pt idx="28839">
                  <c:v>1.107798E-5</c:v>
                </c:pt>
                <c:pt idx="28840">
                  <c:v>1.107718E-5</c:v>
                </c:pt>
                <c:pt idx="28841">
                  <c:v>1.107645E-5</c:v>
                </c:pt>
                <c:pt idx="28842">
                  <c:v>1.1075619999999999E-5</c:v>
                </c:pt>
                <c:pt idx="28843">
                  <c:v>1.10749E-5</c:v>
                </c:pt>
                <c:pt idx="28844">
                  <c:v>1.107413E-5</c:v>
                </c:pt>
                <c:pt idx="28845">
                  <c:v>1.107329E-5</c:v>
                </c:pt>
                <c:pt idx="28846">
                  <c:v>1.107251E-5</c:v>
                </c:pt>
                <c:pt idx="28847">
                  <c:v>1.107173E-5</c:v>
                </c:pt>
                <c:pt idx="28848">
                  <c:v>1.1070970000000001E-5</c:v>
                </c:pt>
                <c:pt idx="28849">
                  <c:v>1.1070199999999999E-5</c:v>
                </c:pt>
                <c:pt idx="28850">
                  <c:v>1.1069420000000001E-5</c:v>
                </c:pt>
                <c:pt idx="28851">
                  <c:v>1.106868E-5</c:v>
                </c:pt>
                <c:pt idx="28852">
                  <c:v>1.106786E-5</c:v>
                </c:pt>
                <c:pt idx="28853">
                  <c:v>1.1067169999999999E-5</c:v>
                </c:pt>
                <c:pt idx="28854">
                  <c:v>1.1066299999999999E-5</c:v>
                </c:pt>
                <c:pt idx="28855">
                  <c:v>1.106553E-5</c:v>
                </c:pt>
                <c:pt idx="28856">
                  <c:v>1.106476E-5</c:v>
                </c:pt>
                <c:pt idx="28857">
                  <c:v>1.106401E-5</c:v>
                </c:pt>
                <c:pt idx="28858">
                  <c:v>1.106333E-5</c:v>
                </c:pt>
                <c:pt idx="28859">
                  <c:v>1.10625E-5</c:v>
                </c:pt>
                <c:pt idx="28860">
                  <c:v>1.1061790000000001E-5</c:v>
                </c:pt>
                <c:pt idx="28861">
                  <c:v>1.1060969999999999E-5</c:v>
                </c:pt>
                <c:pt idx="28862">
                  <c:v>1.106014E-5</c:v>
                </c:pt>
                <c:pt idx="28863">
                  <c:v>1.105936E-5</c:v>
                </c:pt>
                <c:pt idx="28864">
                  <c:v>1.1058619999999999E-5</c:v>
                </c:pt>
                <c:pt idx="28865">
                  <c:v>1.1057840000000001E-5</c:v>
                </c:pt>
                <c:pt idx="28866">
                  <c:v>1.105706E-5</c:v>
                </c:pt>
                <c:pt idx="28867">
                  <c:v>1.105626E-5</c:v>
                </c:pt>
                <c:pt idx="28868">
                  <c:v>1.105549E-5</c:v>
                </c:pt>
                <c:pt idx="28869">
                  <c:v>1.105469E-5</c:v>
                </c:pt>
                <c:pt idx="28870">
                  <c:v>1.1053920000000001E-5</c:v>
                </c:pt>
                <c:pt idx="28871">
                  <c:v>1.105311E-5</c:v>
                </c:pt>
                <c:pt idx="28872">
                  <c:v>1.105233E-5</c:v>
                </c:pt>
                <c:pt idx="28873">
                  <c:v>1.1051649999999999E-5</c:v>
                </c:pt>
                <c:pt idx="28874">
                  <c:v>1.1050919999999999E-5</c:v>
                </c:pt>
                <c:pt idx="28875">
                  <c:v>1.105006E-5</c:v>
                </c:pt>
                <c:pt idx="28876">
                  <c:v>1.104933E-5</c:v>
                </c:pt>
                <c:pt idx="28877">
                  <c:v>1.104848E-5</c:v>
                </c:pt>
                <c:pt idx="28878">
                  <c:v>1.1047749999999999E-5</c:v>
                </c:pt>
                <c:pt idx="28879">
                  <c:v>1.1046970000000001E-5</c:v>
                </c:pt>
                <c:pt idx="28880">
                  <c:v>1.1046249999999999E-5</c:v>
                </c:pt>
                <c:pt idx="28881">
                  <c:v>1.1045420000000001E-5</c:v>
                </c:pt>
                <c:pt idx="28882">
                  <c:v>1.104469E-5</c:v>
                </c:pt>
                <c:pt idx="28883">
                  <c:v>1.104388E-5</c:v>
                </c:pt>
                <c:pt idx="28884">
                  <c:v>1.104311E-5</c:v>
                </c:pt>
                <c:pt idx="28885">
                  <c:v>1.1042320000000001E-5</c:v>
                </c:pt>
                <c:pt idx="28886">
                  <c:v>1.104154E-5</c:v>
                </c:pt>
                <c:pt idx="28887">
                  <c:v>1.1040820000000001E-5</c:v>
                </c:pt>
                <c:pt idx="28888">
                  <c:v>1.104004E-5</c:v>
                </c:pt>
                <c:pt idx="28889">
                  <c:v>1.1039220000000001E-5</c:v>
                </c:pt>
                <c:pt idx="28890">
                  <c:v>1.1038420000000001E-5</c:v>
                </c:pt>
                <c:pt idx="28891">
                  <c:v>1.103766E-5</c:v>
                </c:pt>
                <c:pt idx="28892">
                  <c:v>1.103688E-5</c:v>
                </c:pt>
                <c:pt idx="28893">
                  <c:v>1.103618E-5</c:v>
                </c:pt>
                <c:pt idx="28894">
                  <c:v>1.1035399999999999E-5</c:v>
                </c:pt>
                <c:pt idx="28895">
                  <c:v>1.1034570000000001E-5</c:v>
                </c:pt>
                <c:pt idx="28896">
                  <c:v>1.103381E-5</c:v>
                </c:pt>
                <c:pt idx="28897">
                  <c:v>1.103304E-5</c:v>
                </c:pt>
                <c:pt idx="28898">
                  <c:v>1.103228E-5</c:v>
                </c:pt>
                <c:pt idx="28899">
                  <c:v>1.103151E-5</c:v>
                </c:pt>
                <c:pt idx="28900">
                  <c:v>1.103078E-5</c:v>
                </c:pt>
                <c:pt idx="28901">
                  <c:v>1.1030020000000001E-5</c:v>
                </c:pt>
                <c:pt idx="28902">
                  <c:v>1.1029199999999999E-5</c:v>
                </c:pt>
                <c:pt idx="28903">
                  <c:v>1.1028449999999999E-5</c:v>
                </c:pt>
                <c:pt idx="28904">
                  <c:v>1.102763E-5</c:v>
                </c:pt>
                <c:pt idx="28905">
                  <c:v>1.1026899999999999E-5</c:v>
                </c:pt>
                <c:pt idx="28906">
                  <c:v>1.102611E-5</c:v>
                </c:pt>
                <c:pt idx="28907">
                  <c:v>1.102538E-5</c:v>
                </c:pt>
                <c:pt idx="28908">
                  <c:v>1.102463E-5</c:v>
                </c:pt>
                <c:pt idx="28909">
                  <c:v>1.1023770000000001E-5</c:v>
                </c:pt>
                <c:pt idx="28910">
                  <c:v>1.1023020000000001E-5</c:v>
                </c:pt>
                <c:pt idx="28911">
                  <c:v>1.102219E-5</c:v>
                </c:pt>
                <c:pt idx="28912">
                  <c:v>1.1021470000000001E-5</c:v>
                </c:pt>
                <c:pt idx="28913">
                  <c:v>1.1020649999999999E-5</c:v>
                </c:pt>
                <c:pt idx="28914">
                  <c:v>1.1019970000000001E-5</c:v>
                </c:pt>
                <c:pt idx="28915">
                  <c:v>1.1019170000000001E-5</c:v>
                </c:pt>
                <c:pt idx="28916">
                  <c:v>1.1018349999999999E-5</c:v>
                </c:pt>
                <c:pt idx="28917">
                  <c:v>1.101761E-5</c:v>
                </c:pt>
                <c:pt idx="28918">
                  <c:v>1.1016799999999999E-5</c:v>
                </c:pt>
                <c:pt idx="28919">
                  <c:v>1.101601E-5</c:v>
                </c:pt>
                <c:pt idx="28920">
                  <c:v>1.101536E-5</c:v>
                </c:pt>
                <c:pt idx="28921">
                  <c:v>1.101451E-5</c:v>
                </c:pt>
                <c:pt idx="28922">
                  <c:v>1.101374E-5</c:v>
                </c:pt>
                <c:pt idx="28923">
                  <c:v>1.1013069999999999E-5</c:v>
                </c:pt>
                <c:pt idx="28924">
                  <c:v>1.101224E-5</c:v>
                </c:pt>
                <c:pt idx="28925">
                  <c:v>1.1011420000000001E-5</c:v>
                </c:pt>
                <c:pt idx="28926">
                  <c:v>1.101068E-5</c:v>
                </c:pt>
                <c:pt idx="28927">
                  <c:v>1.100986E-5</c:v>
                </c:pt>
                <c:pt idx="28928">
                  <c:v>1.100911E-5</c:v>
                </c:pt>
                <c:pt idx="28929">
                  <c:v>1.1008299999999999E-5</c:v>
                </c:pt>
                <c:pt idx="28930">
                  <c:v>1.1007570000000001E-5</c:v>
                </c:pt>
                <c:pt idx="28931">
                  <c:v>1.1006799999999999E-5</c:v>
                </c:pt>
                <c:pt idx="28932">
                  <c:v>1.100604E-5</c:v>
                </c:pt>
                <c:pt idx="28933">
                  <c:v>1.100528E-5</c:v>
                </c:pt>
                <c:pt idx="28934">
                  <c:v>1.100448E-5</c:v>
                </c:pt>
                <c:pt idx="28935">
                  <c:v>1.100369E-5</c:v>
                </c:pt>
                <c:pt idx="28936">
                  <c:v>1.100296E-5</c:v>
                </c:pt>
                <c:pt idx="28937">
                  <c:v>1.100221E-5</c:v>
                </c:pt>
                <c:pt idx="28938">
                  <c:v>1.100144E-5</c:v>
                </c:pt>
                <c:pt idx="28939">
                  <c:v>1.100071E-5</c:v>
                </c:pt>
                <c:pt idx="28940">
                  <c:v>1.0999940000000001E-5</c:v>
                </c:pt>
                <c:pt idx="28941">
                  <c:v>1.099913E-5</c:v>
                </c:pt>
                <c:pt idx="28942">
                  <c:v>1.099843E-5</c:v>
                </c:pt>
                <c:pt idx="28943">
                  <c:v>1.099761E-5</c:v>
                </c:pt>
                <c:pt idx="28944">
                  <c:v>1.099685E-5</c:v>
                </c:pt>
                <c:pt idx="28945">
                  <c:v>1.099611E-5</c:v>
                </c:pt>
                <c:pt idx="28946">
                  <c:v>1.099538E-5</c:v>
                </c:pt>
                <c:pt idx="28947">
                  <c:v>1.099456E-5</c:v>
                </c:pt>
                <c:pt idx="28948">
                  <c:v>1.09938E-5</c:v>
                </c:pt>
                <c:pt idx="28949">
                  <c:v>1.099298E-5</c:v>
                </c:pt>
                <c:pt idx="28950">
                  <c:v>1.09922E-5</c:v>
                </c:pt>
                <c:pt idx="28951">
                  <c:v>1.099145E-5</c:v>
                </c:pt>
                <c:pt idx="28952">
                  <c:v>1.09907E-5</c:v>
                </c:pt>
                <c:pt idx="28953">
                  <c:v>1.09899E-5</c:v>
                </c:pt>
                <c:pt idx="28954">
                  <c:v>1.09892E-5</c:v>
                </c:pt>
                <c:pt idx="28955">
                  <c:v>1.0988419999999999E-5</c:v>
                </c:pt>
                <c:pt idx="28956">
                  <c:v>1.0987690000000001E-5</c:v>
                </c:pt>
                <c:pt idx="28957">
                  <c:v>1.09869E-5</c:v>
                </c:pt>
                <c:pt idx="28958">
                  <c:v>1.0986160000000001E-5</c:v>
                </c:pt>
                <c:pt idx="28959">
                  <c:v>1.098533E-5</c:v>
                </c:pt>
                <c:pt idx="28960">
                  <c:v>1.0984569999999999E-5</c:v>
                </c:pt>
                <c:pt idx="28961">
                  <c:v>1.098392E-5</c:v>
                </c:pt>
                <c:pt idx="28962">
                  <c:v>1.0983019999999999E-5</c:v>
                </c:pt>
                <c:pt idx="28963">
                  <c:v>1.098226E-5</c:v>
                </c:pt>
                <c:pt idx="28964">
                  <c:v>1.098152E-5</c:v>
                </c:pt>
                <c:pt idx="28965">
                  <c:v>1.09807E-5</c:v>
                </c:pt>
                <c:pt idx="28966">
                  <c:v>1.097998E-5</c:v>
                </c:pt>
                <c:pt idx="28967">
                  <c:v>1.097922E-5</c:v>
                </c:pt>
                <c:pt idx="28968">
                  <c:v>1.0978439999999999E-5</c:v>
                </c:pt>
                <c:pt idx="28969">
                  <c:v>1.0977619999999999E-5</c:v>
                </c:pt>
                <c:pt idx="28970">
                  <c:v>1.097683E-5</c:v>
                </c:pt>
                <c:pt idx="28971">
                  <c:v>1.097612E-5</c:v>
                </c:pt>
                <c:pt idx="28972">
                  <c:v>1.097538E-5</c:v>
                </c:pt>
                <c:pt idx="28973">
                  <c:v>1.0974639999999999E-5</c:v>
                </c:pt>
                <c:pt idx="28974">
                  <c:v>1.09738E-5</c:v>
                </c:pt>
                <c:pt idx="28975">
                  <c:v>1.097305E-5</c:v>
                </c:pt>
                <c:pt idx="28976">
                  <c:v>1.09723E-5</c:v>
                </c:pt>
                <c:pt idx="28977">
                  <c:v>1.0971390000000001E-5</c:v>
                </c:pt>
                <c:pt idx="28978">
                  <c:v>1.097066E-5</c:v>
                </c:pt>
                <c:pt idx="28979">
                  <c:v>1.0969919999999999E-5</c:v>
                </c:pt>
                <c:pt idx="28980">
                  <c:v>1.096913E-5</c:v>
                </c:pt>
                <c:pt idx="28981">
                  <c:v>1.0968389999999999E-5</c:v>
                </c:pt>
                <c:pt idx="28982">
                  <c:v>1.096763E-5</c:v>
                </c:pt>
                <c:pt idx="28983">
                  <c:v>1.0966860000000001E-5</c:v>
                </c:pt>
                <c:pt idx="28984">
                  <c:v>1.096612E-5</c:v>
                </c:pt>
                <c:pt idx="28985">
                  <c:v>1.0965339999999999E-5</c:v>
                </c:pt>
                <c:pt idx="28986">
                  <c:v>1.0964539999999999E-5</c:v>
                </c:pt>
                <c:pt idx="28987">
                  <c:v>1.0963760000000001E-5</c:v>
                </c:pt>
                <c:pt idx="28988">
                  <c:v>1.0962969999999999E-5</c:v>
                </c:pt>
                <c:pt idx="28989">
                  <c:v>1.096225E-5</c:v>
                </c:pt>
                <c:pt idx="28990">
                  <c:v>1.096145E-5</c:v>
                </c:pt>
                <c:pt idx="28991">
                  <c:v>1.096075E-5</c:v>
                </c:pt>
                <c:pt idx="28992">
                  <c:v>1.095993E-5</c:v>
                </c:pt>
                <c:pt idx="28993">
                  <c:v>1.095917E-5</c:v>
                </c:pt>
                <c:pt idx="28994">
                  <c:v>1.095845E-5</c:v>
                </c:pt>
                <c:pt idx="28995">
                  <c:v>1.095763E-5</c:v>
                </c:pt>
                <c:pt idx="28996">
                  <c:v>1.095695E-5</c:v>
                </c:pt>
                <c:pt idx="28997">
                  <c:v>1.095619E-5</c:v>
                </c:pt>
                <c:pt idx="28998">
                  <c:v>1.095545E-5</c:v>
                </c:pt>
                <c:pt idx="28999">
                  <c:v>1.0954589999999999E-5</c:v>
                </c:pt>
                <c:pt idx="29000">
                  <c:v>1.0953859999999999E-5</c:v>
                </c:pt>
                <c:pt idx="29001">
                  <c:v>1.095305E-5</c:v>
                </c:pt>
                <c:pt idx="29002">
                  <c:v>1.095227E-5</c:v>
                </c:pt>
                <c:pt idx="29003">
                  <c:v>1.095152E-5</c:v>
                </c:pt>
                <c:pt idx="29004">
                  <c:v>1.0950710000000001E-5</c:v>
                </c:pt>
                <c:pt idx="29005">
                  <c:v>1.0949960000000001E-5</c:v>
                </c:pt>
                <c:pt idx="29006">
                  <c:v>1.094925E-5</c:v>
                </c:pt>
                <c:pt idx="29007">
                  <c:v>1.0948509999999999E-5</c:v>
                </c:pt>
                <c:pt idx="29008">
                  <c:v>1.09477E-5</c:v>
                </c:pt>
                <c:pt idx="29009">
                  <c:v>1.0946889999999999E-5</c:v>
                </c:pt>
                <c:pt idx="29010">
                  <c:v>1.0946180000000001E-5</c:v>
                </c:pt>
                <c:pt idx="29011">
                  <c:v>1.09454E-5</c:v>
                </c:pt>
                <c:pt idx="29012">
                  <c:v>1.094465E-5</c:v>
                </c:pt>
                <c:pt idx="29013">
                  <c:v>1.0943760000000001E-5</c:v>
                </c:pt>
                <c:pt idx="29014">
                  <c:v>1.094307E-5</c:v>
                </c:pt>
                <c:pt idx="29015">
                  <c:v>1.094229E-5</c:v>
                </c:pt>
                <c:pt idx="29016">
                  <c:v>1.094154E-5</c:v>
                </c:pt>
                <c:pt idx="29017">
                  <c:v>1.0940809999999999E-5</c:v>
                </c:pt>
                <c:pt idx="29018">
                  <c:v>1.093997E-5</c:v>
                </c:pt>
                <c:pt idx="29019">
                  <c:v>1.093924E-5</c:v>
                </c:pt>
                <c:pt idx="29020">
                  <c:v>1.093844E-5</c:v>
                </c:pt>
                <c:pt idx="29021">
                  <c:v>1.093764E-5</c:v>
                </c:pt>
                <c:pt idx="29022">
                  <c:v>1.093694E-5</c:v>
                </c:pt>
                <c:pt idx="29023">
                  <c:v>1.0936159999999999E-5</c:v>
                </c:pt>
                <c:pt idx="29024">
                  <c:v>1.0935409999999999E-5</c:v>
                </c:pt>
                <c:pt idx="29025">
                  <c:v>1.0934729999999999E-5</c:v>
                </c:pt>
                <c:pt idx="29026">
                  <c:v>1.093392E-5</c:v>
                </c:pt>
                <c:pt idx="29027">
                  <c:v>1.0933130000000001E-5</c:v>
                </c:pt>
                <c:pt idx="29028">
                  <c:v>1.093244E-5</c:v>
                </c:pt>
                <c:pt idx="29029">
                  <c:v>1.0931650000000001E-5</c:v>
                </c:pt>
                <c:pt idx="29030">
                  <c:v>1.093086E-5</c:v>
                </c:pt>
                <c:pt idx="29031">
                  <c:v>1.093009E-5</c:v>
                </c:pt>
                <c:pt idx="29032">
                  <c:v>1.0929350000000001E-5</c:v>
                </c:pt>
                <c:pt idx="29033">
                  <c:v>1.092864E-5</c:v>
                </c:pt>
                <c:pt idx="29034">
                  <c:v>1.092789E-5</c:v>
                </c:pt>
                <c:pt idx="29035">
                  <c:v>1.092713E-5</c:v>
                </c:pt>
                <c:pt idx="29036">
                  <c:v>1.0926370000000001E-5</c:v>
                </c:pt>
                <c:pt idx="29037">
                  <c:v>1.0925620000000001E-5</c:v>
                </c:pt>
                <c:pt idx="29038">
                  <c:v>1.092476E-5</c:v>
                </c:pt>
                <c:pt idx="29039">
                  <c:v>1.092406E-5</c:v>
                </c:pt>
                <c:pt idx="29040">
                  <c:v>1.0923320000000001E-5</c:v>
                </c:pt>
                <c:pt idx="29041">
                  <c:v>1.092251E-5</c:v>
                </c:pt>
                <c:pt idx="29042">
                  <c:v>1.0921770000000001E-5</c:v>
                </c:pt>
                <c:pt idx="29043">
                  <c:v>1.0921049999999999E-5</c:v>
                </c:pt>
                <c:pt idx="29044">
                  <c:v>1.0920249999999999E-5</c:v>
                </c:pt>
                <c:pt idx="29045">
                  <c:v>1.091948E-5</c:v>
                </c:pt>
                <c:pt idx="29046">
                  <c:v>1.0918670000000001E-5</c:v>
                </c:pt>
                <c:pt idx="29047">
                  <c:v>1.091796E-5</c:v>
                </c:pt>
                <c:pt idx="29048">
                  <c:v>1.091723E-5</c:v>
                </c:pt>
                <c:pt idx="29049">
                  <c:v>1.0916420000000001E-5</c:v>
                </c:pt>
                <c:pt idx="29050">
                  <c:v>1.0915670000000001E-5</c:v>
                </c:pt>
                <c:pt idx="29051">
                  <c:v>1.091493E-5</c:v>
                </c:pt>
                <c:pt idx="29052">
                  <c:v>1.0914190000000001E-5</c:v>
                </c:pt>
                <c:pt idx="29053">
                  <c:v>1.0913419999999999E-5</c:v>
                </c:pt>
                <c:pt idx="29054">
                  <c:v>1.091268E-5</c:v>
                </c:pt>
                <c:pt idx="29055">
                  <c:v>1.091188E-5</c:v>
                </c:pt>
                <c:pt idx="29056">
                  <c:v>1.09111E-5</c:v>
                </c:pt>
                <c:pt idx="29057">
                  <c:v>1.0910369999999999E-5</c:v>
                </c:pt>
                <c:pt idx="29058">
                  <c:v>1.0909689999999999E-5</c:v>
                </c:pt>
                <c:pt idx="29059">
                  <c:v>1.090888E-5</c:v>
                </c:pt>
                <c:pt idx="29060">
                  <c:v>1.0908210000000001E-5</c:v>
                </c:pt>
                <c:pt idx="29061">
                  <c:v>1.0907389999999999E-5</c:v>
                </c:pt>
                <c:pt idx="29062">
                  <c:v>1.0906660000000001E-5</c:v>
                </c:pt>
                <c:pt idx="29063">
                  <c:v>1.09059E-5</c:v>
                </c:pt>
                <c:pt idx="29064">
                  <c:v>1.090507E-5</c:v>
                </c:pt>
                <c:pt idx="29065">
                  <c:v>1.0904339999999999E-5</c:v>
                </c:pt>
                <c:pt idx="29066">
                  <c:v>1.0903610000000001E-5</c:v>
                </c:pt>
                <c:pt idx="29067">
                  <c:v>1.0902789999999999E-5</c:v>
                </c:pt>
                <c:pt idx="29068">
                  <c:v>1.0902010000000001E-5</c:v>
                </c:pt>
                <c:pt idx="29069">
                  <c:v>1.0901310000000001E-5</c:v>
                </c:pt>
                <c:pt idx="29070">
                  <c:v>1.090045E-5</c:v>
                </c:pt>
                <c:pt idx="29071">
                  <c:v>1.089967E-5</c:v>
                </c:pt>
                <c:pt idx="29072">
                  <c:v>1.0898939999999999E-5</c:v>
                </c:pt>
                <c:pt idx="29073">
                  <c:v>1.08982E-5</c:v>
                </c:pt>
                <c:pt idx="29074">
                  <c:v>1.0897459999999999E-5</c:v>
                </c:pt>
                <c:pt idx="29075">
                  <c:v>1.0896639999999999E-5</c:v>
                </c:pt>
                <c:pt idx="29076">
                  <c:v>1.08959E-5</c:v>
                </c:pt>
                <c:pt idx="29077">
                  <c:v>1.089512E-5</c:v>
                </c:pt>
                <c:pt idx="29078">
                  <c:v>1.0894430000000001E-5</c:v>
                </c:pt>
                <c:pt idx="29079">
                  <c:v>1.089369E-5</c:v>
                </c:pt>
                <c:pt idx="29080">
                  <c:v>1.0892880000000001E-5</c:v>
                </c:pt>
                <c:pt idx="29081">
                  <c:v>1.089207E-5</c:v>
                </c:pt>
                <c:pt idx="29082">
                  <c:v>1.0891380000000001E-5</c:v>
                </c:pt>
                <c:pt idx="29083">
                  <c:v>1.0890559999999999E-5</c:v>
                </c:pt>
                <c:pt idx="29084">
                  <c:v>1.0889780000000001E-5</c:v>
                </c:pt>
                <c:pt idx="29085">
                  <c:v>1.088905E-5</c:v>
                </c:pt>
                <c:pt idx="29086">
                  <c:v>1.08883E-5</c:v>
                </c:pt>
                <c:pt idx="29087">
                  <c:v>1.088749E-5</c:v>
                </c:pt>
                <c:pt idx="29088">
                  <c:v>1.08867E-5</c:v>
                </c:pt>
                <c:pt idx="29089">
                  <c:v>1.0885980000000001E-5</c:v>
                </c:pt>
                <c:pt idx="29090">
                  <c:v>1.088524E-5</c:v>
                </c:pt>
                <c:pt idx="29091">
                  <c:v>1.088456E-5</c:v>
                </c:pt>
                <c:pt idx="29092">
                  <c:v>1.088372E-5</c:v>
                </c:pt>
                <c:pt idx="29093">
                  <c:v>1.088299E-5</c:v>
                </c:pt>
                <c:pt idx="29094">
                  <c:v>1.088221E-5</c:v>
                </c:pt>
                <c:pt idx="29095">
                  <c:v>1.088147E-5</c:v>
                </c:pt>
                <c:pt idx="29096">
                  <c:v>1.088078E-5</c:v>
                </c:pt>
                <c:pt idx="29097">
                  <c:v>1.0879929999999999E-5</c:v>
                </c:pt>
                <c:pt idx="29098">
                  <c:v>1.087914E-5</c:v>
                </c:pt>
                <c:pt idx="29099">
                  <c:v>1.087834E-5</c:v>
                </c:pt>
                <c:pt idx="29100">
                  <c:v>1.0877650000000001E-5</c:v>
                </c:pt>
                <c:pt idx="29101">
                  <c:v>1.087694E-5</c:v>
                </c:pt>
                <c:pt idx="29102">
                  <c:v>1.0876170000000001E-5</c:v>
                </c:pt>
                <c:pt idx="29103">
                  <c:v>1.0875350000000001E-5</c:v>
                </c:pt>
                <c:pt idx="29104">
                  <c:v>1.0874599999999999E-5</c:v>
                </c:pt>
                <c:pt idx="29105">
                  <c:v>1.0873920000000001E-5</c:v>
                </c:pt>
                <c:pt idx="29106">
                  <c:v>1.0873099999999999E-5</c:v>
                </c:pt>
                <c:pt idx="29107">
                  <c:v>1.087233E-5</c:v>
                </c:pt>
                <c:pt idx="29108">
                  <c:v>1.087164E-5</c:v>
                </c:pt>
                <c:pt idx="29109">
                  <c:v>1.0870870000000001E-5</c:v>
                </c:pt>
                <c:pt idx="29110">
                  <c:v>1.0870099999999999E-5</c:v>
                </c:pt>
                <c:pt idx="29111">
                  <c:v>1.086933E-5</c:v>
                </c:pt>
                <c:pt idx="29112">
                  <c:v>1.0868640000000001E-5</c:v>
                </c:pt>
                <c:pt idx="29113">
                  <c:v>1.086773E-5</c:v>
                </c:pt>
                <c:pt idx="29114">
                  <c:v>1.086701E-5</c:v>
                </c:pt>
                <c:pt idx="29115">
                  <c:v>1.0866319999999999E-5</c:v>
                </c:pt>
                <c:pt idx="29116">
                  <c:v>1.08656E-5</c:v>
                </c:pt>
                <c:pt idx="29117">
                  <c:v>1.086481E-5</c:v>
                </c:pt>
                <c:pt idx="29118">
                  <c:v>1.0864110000000001E-5</c:v>
                </c:pt>
                <c:pt idx="29119">
                  <c:v>1.087594E-5</c:v>
                </c:pt>
                <c:pt idx="29120">
                  <c:v>1.0889200000000001E-5</c:v>
                </c:pt>
                <c:pt idx="29121">
                  <c:v>1.0888280000000001E-5</c:v>
                </c:pt>
                <c:pt idx="29122">
                  <c:v>1.088732E-5</c:v>
                </c:pt>
                <c:pt idx="29123">
                  <c:v>1.088643E-5</c:v>
                </c:pt>
                <c:pt idx="29124">
                  <c:v>1.088553E-5</c:v>
                </c:pt>
                <c:pt idx="29125">
                  <c:v>1.0884579999999999E-5</c:v>
                </c:pt>
                <c:pt idx="29126">
                  <c:v>1.088372E-5</c:v>
                </c:pt>
                <c:pt idx="29127">
                  <c:v>1.088289E-5</c:v>
                </c:pt>
                <c:pt idx="29128">
                  <c:v>1.0882009999999999E-5</c:v>
                </c:pt>
                <c:pt idx="29129">
                  <c:v>1.0881139999999999E-5</c:v>
                </c:pt>
                <c:pt idx="29130">
                  <c:v>1.0880269999999999E-5</c:v>
                </c:pt>
                <c:pt idx="29131">
                  <c:v>1.087938E-5</c:v>
                </c:pt>
                <c:pt idx="29132">
                  <c:v>1.0878549999999999E-5</c:v>
                </c:pt>
                <c:pt idx="29133">
                  <c:v>1.087774E-5</c:v>
                </c:pt>
                <c:pt idx="29134">
                  <c:v>1.087684E-5</c:v>
                </c:pt>
                <c:pt idx="29135">
                  <c:v>1.087607E-5</c:v>
                </c:pt>
                <c:pt idx="29136">
                  <c:v>1.087527E-5</c:v>
                </c:pt>
                <c:pt idx="29137">
                  <c:v>1.087444E-5</c:v>
                </c:pt>
                <c:pt idx="29138">
                  <c:v>1.087354E-5</c:v>
                </c:pt>
                <c:pt idx="29139">
                  <c:v>1.0872780000000001E-5</c:v>
                </c:pt>
                <c:pt idx="29140">
                  <c:v>1.087193E-5</c:v>
                </c:pt>
                <c:pt idx="29141">
                  <c:v>1.087112E-5</c:v>
                </c:pt>
                <c:pt idx="29142">
                  <c:v>1.087038E-5</c:v>
                </c:pt>
                <c:pt idx="29143">
                  <c:v>1.0869510000000001E-5</c:v>
                </c:pt>
                <c:pt idx="29144">
                  <c:v>1.086872E-5</c:v>
                </c:pt>
                <c:pt idx="29145">
                  <c:v>1.086791E-5</c:v>
                </c:pt>
                <c:pt idx="29146">
                  <c:v>1.086715E-5</c:v>
                </c:pt>
                <c:pt idx="29147">
                  <c:v>1.0866290000000001E-5</c:v>
                </c:pt>
                <c:pt idx="29148">
                  <c:v>1.0865540000000001E-5</c:v>
                </c:pt>
                <c:pt idx="29149">
                  <c:v>1.086468E-5</c:v>
                </c:pt>
                <c:pt idx="29150">
                  <c:v>1.0863849999999999E-5</c:v>
                </c:pt>
                <c:pt idx="29151">
                  <c:v>1.0863070000000001E-5</c:v>
                </c:pt>
                <c:pt idx="29152">
                  <c:v>1.086229E-5</c:v>
                </c:pt>
                <c:pt idx="29153">
                  <c:v>1.086154E-5</c:v>
                </c:pt>
                <c:pt idx="29154">
                  <c:v>1.086071E-5</c:v>
                </c:pt>
                <c:pt idx="29155">
                  <c:v>1.0859850000000001E-5</c:v>
                </c:pt>
                <c:pt idx="29156">
                  <c:v>1.085906E-5</c:v>
                </c:pt>
                <c:pt idx="29157">
                  <c:v>1.085829E-5</c:v>
                </c:pt>
                <c:pt idx="29158">
                  <c:v>1.0857550000000001E-5</c:v>
                </c:pt>
                <c:pt idx="29159">
                  <c:v>1.0856750000000001E-5</c:v>
                </c:pt>
                <c:pt idx="29160">
                  <c:v>1.085589E-5</c:v>
                </c:pt>
                <c:pt idx="29161">
                  <c:v>1.085507E-5</c:v>
                </c:pt>
                <c:pt idx="29162">
                  <c:v>1.0854309999999999E-5</c:v>
                </c:pt>
                <c:pt idx="29163">
                  <c:v>1.085355E-5</c:v>
                </c:pt>
                <c:pt idx="29164">
                  <c:v>1.085279E-5</c:v>
                </c:pt>
                <c:pt idx="29165">
                  <c:v>1.0851980000000001E-5</c:v>
                </c:pt>
                <c:pt idx="29166">
                  <c:v>1.0851180000000001E-5</c:v>
                </c:pt>
                <c:pt idx="29167">
                  <c:v>1.085044E-5</c:v>
                </c:pt>
                <c:pt idx="29168">
                  <c:v>1.084959E-5</c:v>
                </c:pt>
                <c:pt idx="29169">
                  <c:v>1.084882E-5</c:v>
                </c:pt>
                <c:pt idx="29170">
                  <c:v>1.084807E-5</c:v>
                </c:pt>
                <c:pt idx="29171">
                  <c:v>1.0847280000000001E-5</c:v>
                </c:pt>
                <c:pt idx="29172">
                  <c:v>1.08465E-5</c:v>
                </c:pt>
                <c:pt idx="29173">
                  <c:v>1.084567E-5</c:v>
                </c:pt>
                <c:pt idx="29174">
                  <c:v>1.0844889999999999E-5</c:v>
                </c:pt>
                <c:pt idx="29175">
                  <c:v>1.0844180000000001E-5</c:v>
                </c:pt>
                <c:pt idx="29176">
                  <c:v>1.0843339999999999E-5</c:v>
                </c:pt>
                <c:pt idx="29177">
                  <c:v>1.08426E-5</c:v>
                </c:pt>
                <c:pt idx="29178">
                  <c:v>1.084182E-5</c:v>
                </c:pt>
                <c:pt idx="29179">
                  <c:v>1.084103E-5</c:v>
                </c:pt>
                <c:pt idx="29180">
                  <c:v>1.0840210000000001E-5</c:v>
                </c:pt>
                <c:pt idx="29181">
                  <c:v>1.0839389999999999E-5</c:v>
                </c:pt>
                <c:pt idx="29182">
                  <c:v>1.0838610000000001E-5</c:v>
                </c:pt>
                <c:pt idx="29183">
                  <c:v>1.08379E-5</c:v>
                </c:pt>
                <c:pt idx="29184">
                  <c:v>1.083712E-5</c:v>
                </c:pt>
                <c:pt idx="29185">
                  <c:v>1.0836360000000001E-5</c:v>
                </c:pt>
                <c:pt idx="29186">
                  <c:v>1.083557E-5</c:v>
                </c:pt>
                <c:pt idx="29187">
                  <c:v>1.0834719999999999E-5</c:v>
                </c:pt>
                <c:pt idx="29188">
                  <c:v>1.083395E-5</c:v>
                </c:pt>
                <c:pt idx="29189">
                  <c:v>1.083323E-5</c:v>
                </c:pt>
                <c:pt idx="29190">
                  <c:v>1.0832439999999999E-5</c:v>
                </c:pt>
                <c:pt idx="29191">
                  <c:v>1.0831619999999999E-5</c:v>
                </c:pt>
                <c:pt idx="29192">
                  <c:v>1.0830840000000001E-5</c:v>
                </c:pt>
                <c:pt idx="29193">
                  <c:v>1.083005E-5</c:v>
                </c:pt>
                <c:pt idx="29194">
                  <c:v>1.082933E-5</c:v>
                </c:pt>
                <c:pt idx="29195">
                  <c:v>1.08285E-5</c:v>
                </c:pt>
                <c:pt idx="29196">
                  <c:v>1.082765E-5</c:v>
                </c:pt>
                <c:pt idx="29197">
                  <c:v>1.08269E-5</c:v>
                </c:pt>
                <c:pt idx="29198">
                  <c:v>1.082615E-5</c:v>
                </c:pt>
                <c:pt idx="29199">
                  <c:v>1.0825319999999999E-5</c:v>
                </c:pt>
                <c:pt idx="29200">
                  <c:v>1.08246E-5</c:v>
                </c:pt>
                <c:pt idx="29201">
                  <c:v>1.0823749999999999E-5</c:v>
                </c:pt>
                <c:pt idx="29202">
                  <c:v>1.0822949999999999E-5</c:v>
                </c:pt>
                <c:pt idx="29203">
                  <c:v>1.082226E-5</c:v>
                </c:pt>
                <c:pt idx="29204">
                  <c:v>1.082146E-5</c:v>
                </c:pt>
                <c:pt idx="29205">
                  <c:v>1.0820719999999999E-5</c:v>
                </c:pt>
                <c:pt idx="29206">
                  <c:v>1.08199E-5</c:v>
                </c:pt>
                <c:pt idx="29207">
                  <c:v>1.081909E-5</c:v>
                </c:pt>
                <c:pt idx="29208">
                  <c:v>1.0818369999999999E-5</c:v>
                </c:pt>
                <c:pt idx="29209">
                  <c:v>1.0817569999999999E-5</c:v>
                </c:pt>
                <c:pt idx="29210">
                  <c:v>1.0816819999999999E-5</c:v>
                </c:pt>
                <c:pt idx="29211">
                  <c:v>1.081594E-5</c:v>
                </c:pt>
                <c:pt idx="29212">
                  <c:v>1.0815170000000001E-5</c:v>
                </c:pt>
                <c:pt idx="29213">
                  <c:v>1.081436E-5</c:v>
                </c:pt>
                <c:pt idx="29214">
                  <c:v>1.081363E-5</c:v>
                </c:pt>
                <c:pt idx="29215">
                  <c:v>1.081288E-5</c:v>
                </c:pt>
                <c:pt idx="29216">
                  <c:v>1.0812020000000001E-5</c:v>
                </c:pt>
                <c:pt idx="29217">
                  <c:v>1.0811200000000001E-5</c:v>
                </c:pt>
                <c:pt idx="29218">
                  <c:v>1.0810400000000001E-5</c:v>
                </c:pt>
                <c:pt idx="29219">
                  <c:v>1.0809699999999999E-5</c:v>
                </c:pt>
                <c:pt idx="29220">
                  <c:v>1.080884E-5</c:v>
                </c:pt>
                <c:pt idx="29221">
                  <c:v>1.080809E-5</c:v>
                </c:pt>
                <c:pt idx="29222">
                  <c:v>1.080732E-5</c:v>
                </c:pt>
                <c:pt idx="29223">
                  <c:v>1.080654E-5</c:v>
                </c:pt>
                <c:pt idx="29224">
                  <c:v>1.0805750000000001E-5</c:v>
                </c:pt>
                <c:pt idx="29225">
                  <c:v>1.080497E-5</c:v>
                </c:pt>
                <c:pt idx="29226">
                  <c:v>1.080417E-5</c:v>
                </c:pt>
                <c:pt idx="29227">
                  <c:v>1.080342E-5</c:v>
                </c:pt>
                <c:pt idx="29228">
                  <c:v>1.080271E-5</c:v>
                </c:pt>
                <c:pt idx="29229">
                  <c:v>1.0801850000000001E-5</c:v>
                </c:pt>
                <c:pt idx="29230">
                  <c:v>1.0801079999999999E-5</c:v>
                </c:pt>
                <c:pt idx="29231">
                  <c:v>1.0800300000000001E-5</c:v>
                </c:pt>
                <c:pt idx="29232">
                  <c:v>1.0799529999999999E-5</c:v>
                </c:pt>
                <c:pt idx="29233">
                  <c:v>1.079867E-5</c:v>
                </c:pt>
                <c:pt idx="29234">
                  <c:v>1.079784E-5</c:v>
                </c:pt>
                <c:pt idx="29235">
                  <c:v>1.07971E-5</c:v>
                </c:pt>
                <c:pt idx="29236">
                  <c:v>1.0796359999999999E-5</c:v>
                </c:pt>
                <c:pt idx="29237">
                  <c:v>1.0795609999999999E-5</c:v>
                </c:pt>
                <c:pt idx="29238">
                  <c:v>1.0794780000000001E-5</c:v>
                </c:pt>
                <c:pt idx="29239">
                  <c:v>1.079394E-5</c:v>
                </c:pt>
                <c:pt idx="29240">
                  <c:v>1.0793209999999999E-5</c:v>
                </c:pt>
                <c:pt idx="29241">
                  <c:v>1.0792409999999999E-5</c:v>
                </c:pt>
                <c:pt idx="29242">
                  <c:v>1.079165E-5</c:v>
                </c:pt>
                <c:pt idx="29243">
                  <c:v>1.0790909999999999E-5</c:v>
                </c:pt>
                <c:pt idx="29244">
                  <c:v>1.0790109999999999E-5</c:v>
                </c:pt>
                <c:pt idx="29245">
                  <c:v>1.0789309999999999E-5</c:v>
                </c:pt>
                <c:pt idx="29246">
                  <c:v>1.078854E-5</c:v>
                </c:pt>
                <c:pt idx="29247">
                  <c:v>1.0787689999999999E-5</c:v>
                </c:pt>
                <c:pt idx="29248">
                  <c:v>1.078697E-5</c:v>
                </c:pt>
                <c:pt idx="29249">
                  <c:v>1.078618E-5</c:v>
                </c:pt>
                <c:pt idx="29250">
                  <c:v>1.0785410000000001E-5</c:v>
                </c:pt>
                <c:pt idx="29251">
                  <c:v>1.07846E-5</c:v>
                </c:pt>
                <c:pt idx="29252">
                  <c:v>1.078382E-5</c:v>
                </c:pt>
                <c:pt idx="29253">
                  <c:v>1.0783E-5</c:v>
                </c:pt>
                <c:pt idx="29254">
                  <c:v>1.0782239999999999E-5</c:v>
                </c:pt>
                <c:pt idx="29255">
                  <c:v>1.078153E-5</c:v>
                </c:pt>
                <c:pt idx="29256">
                  <c:v>1.078067E-5</c:v>
                </c:pt>
                <c:pt idx="29257">
                  <c:v>1.07799E-5</c:v>
                </c:pt>
                <c:pt idx="29258">
                  <c:v>1.07791E-5</c:v>
                </c:pt>
                <c:pt idx="29259">
                  <c:v>1.0778339999999999E-5</c:v>
                </c:pt>
                <c:pt idx="29260">
                  <c:v>1.0777560000000001E-5</c:v>
                </c:pt>
                <c:pt idx="29261">
                  <c:v>1.0776810000000001E-5</c:v>
                </c:pt>
                <c:pt idx="29262">
                  <c:v>1.077598E-5</c:v>
                </c:pt>
                <c:pt idx="29263">
                  <c:v>1.0775260000000001E-5</c:v>
                </c:pt>
                <c:pt idx="29264">
                  <c:v>1.077443E-5</c:v>
                </c:pt>
                <c:pt idx="29265">
                  <c:v>1.077363E-5</c:v>
                </c:pt>
                <c:pt idx="29266">
                  <c:v>1.077286E-5</c:v>
                </c:pt>
                <c:pt idx="29267">
                  <c:v>1.0772040000000001E-5</c:v>
                </c:pt>
                <c:pt idx="29268">
                  <c:v>1.0771269999999999E-5</c:v>
                </c:pt>
                <c:pt idx="29269">
                  <c:v>1.0770540000000001E-5</c:v>
                </c:pt>
                <c:pt idx="29270">
                  <c:v>1.0769740000000001E-5</c:v>
                </c:pt>
                <c:pt idx="29271">
                  <c:v>1.0768919999999999E-5</c:v>
                </c:pt>
                <c:pt idx="29272">
                  <c:v>1.076826E-5</c:v>
                </c:pt>
                <c:pt idx="29273">
                  <c:v>1.076741E-5</c:v>
                </c:pt>
                <c:pt idx="29274">
                  <c:v>1.076656E-5</c:v>
                </c:pt>
                <c:pt idx="29275">
                  <c:v>1.076578E-5</c:v>
                </c:pt>
                <c:pt idx="29276">
                  <c:v>1.0765069999999999E-5</c:v>
                </c:pt>
                <c:pt idx="29277">
                  <c:v>1.076428E-5</c:v>
                </c:pt>
                <c:pt idx="29278">
                  <c:v>1.076344E-5</c:v>
                </c:pt>
                <c:pt idx="29279">
                  <c:v>1.0762740000000001E-5</c:v>
                </c:pt>
                <c:pt idx="29280">
                  <c:v>1.0761920000000001E-5</c:v>
                </c:pt>
                <c:pt idx="29281">
                  <c:v>1.076116E-5</c:v>
                </c:pt>
                <c:pt idx="29282">
                  <c:v>1.076041E-5</c:v>
                </c:pt>
                <c:pt idx="29283">
                  <c:v>1.075961E-5</c:v>
                </c:pt>
                <c:pt idx="29284">
                  <c:v>1.075874E-5</c:v>
                </c:pt>
                <c:pt idx="29285">
                  <c:v>1.0758070000000001E-5</c:v>
                </c:pt>
                <c:pt idx="29286">
                  <c:v>1.075724E-5</c:v>
                </c:pt>
                <c:pt idx="29287">
                  <c:v>1.075646E-5</c:v>
                </c:pt>
                <c:pt idx="29288">
                  <c:v>1.075569E-5</c:v>
                </c:pt>
                <c:pt idx="29289">
                  <c:v>1.0754829999999999E-5</c:v>
                </c:pt>
                <c:pt idx="29290">
                  <c:v>1.075409E-5</c:v>
                </c:pt>
                <c:pt idx="29291">
                  <c:v>1.075331E-5</c:v>
                </c:pt>
                <c:pt idx="29292">
                  <c:v>1.0752520000000001E-5</c:v>
                </c:pt>
                <c:pt idx="29293">
                  <c:v>1.075176E-5</c:v>
                </c:pt>
                <c:pt idx="29294">
                  <c:v>1.075096E-5</c:v>
                </c:pt>
                <c:pt idx="29295">
                  <c:v>1.0750179999999999E-5</c:v>
                </c:pt>
                <c:pt idx="29296">
                  <c:v>1.074944E-5</c:v>
                </c:pt>
                <c:pt idx="29297">
                  <c:v>1.0748579999999999E-5</c:v>
                </c:pt>
                <c:pt idx="29298">
                  <c:v>1.074782E-5</c:v>
                </c:pt>
                <c:pt idx="29299">
                  <c:v>1.0747050000000001E-5</c:v>
                </c:pt>
                <c:pt idx="29300">
                  <c:v>1.0746300000000001E-5</c:v>
                </c:pt>
                <c:pt idx="29301">
                  <c:v>1.0745550000000001E-5</c:v>
                </c:pt>
                <c:pt idx="29302">
                  <c:v>1.0744729999999999E-5</c:v>
                </c:pt>
                <c:pt idx="29303">
                  <c:v>1.074396E-5</c:v>
                </c:pt>
                <c:pt idx="29304">
                  <c:v>1.074324E-5</c:v>
                </c:pt>
                <c:pt idx="29305">
                  <c:v>1.074248E-5</c:v>
                </c:pt>
                <c:pt idx="29306">
                  <c:v>1.074161E-5</c:v>
                </c:pt>
                <c:pt idx="29307">
                  <c:v>1.074086E-5</c:v>
                </c:pt>
                <c:pt idx="29308">
                  <c:v>1.074006E-5</c:v>
                </c:pt>
                <c:pt idx="29309">
                  <c:v>1.073924E-5</c:v>
                </c:pt>
                <c:pt idx="29310">
                  <c:v>1.0738550000000001E-5</c:v>
                </c:pt>
                <c:pt idx="29311">
                  <c:v>1.0737750000000001E-5</c:v>
                </c:pt>
                <c:pt idx="29312">
                  <c:v>1.073697E-5</c:v>
                </c:pt>
                <c:pt idx="29313">
                  <c:v>1.07361E-5</c:v>
                </c:pt>
                <c:pt idx="29314">
                  <c:v>1.073532E-5</c:v>
                </c:pt>
                <c:pt idx="29315">
                  <c:v>1.0734600000000001E-5</c:v>
                </c:pt>
                <c:pt idx="29316">
                  <c:v>1.073375E-5</c:v>
                </c:pt>
                <c:pt idx="29317">
                  <c:v>1.0733030000000001E-5</c:v>
                </c:pt>
                <c:pt idx="29318">
                  <c:v>1.073224E-5</c:v>
                </c:pt>
                <c:pt idx="29319">
                  <c:v>1.073144E-5</c:v>
                </c:pt>
                <c:pt idx="29320">
                  <c:v>1.073065E-5</c:v>
                </c:pt>
                <c:pt idx="29321">
                  <c:v>1.072992E-5</c:v>
                </c:pt>
                <c:pt idx="29322">
                  <c:v>1.0729130000000001E-5</c:v>
                </c:pt>
                <c:pt idx="29323">
                  <c:v>1.0728330000000001E-5</c:v>
                </c:pt>
                <c:pt idx="29324">
                  <c:v>1.0727580000000001E-5</c:v>
                </c:pt>
                <c:pt idx="29325">
                  <c:v>1.0726830000000001E-5</c:v>
                </c:pt>
                <c:pt idx="29326">
                  <c:v>1.0726009999999999E-5</c:v>
                </c:pt>
                <c:pt idx="29327">
                  <c:v>1.072522E-5</c:v>
                </c:pt>
                <c:pt idx="29328">
                  <c:v>1.0724480000000001E-5</c:v>
                </c:pt>
                <c:pt idx="29329">
                  <c:v>1.072364E-5</c:v>
                </c:pt>
                <c:pt idx="29330">
                  <c:v>1.0722880000000001E-5</c:v>
                </c:pt>
                <c:pt idx="29331">
                  <c:v>1.0722109999999999E-5</c:v>
                </c:pt>
                <c:pt idx="29332">
                  <c:v>1.07213E-5</c:v>
                </c:pt>
                <c:pt idx="29333">
                  <c:v>1.0720489999999999E-5</c:v>
                </c:pt>
                <c:pt idx="29334">
                  <c:v>1.07198E-5</c:v>
                </c:pt>
                <c:pt idx="29335">
                  <c:v>1.0719009999999999E-5</c:v>
                </c:pt>
                <c:pt idx="29336">
                  <c:v>1.071818E-5</c:v>
                </c:pt>
                <c:pt idx="29337">
                  <c:v>1.0717459999999999E-5</c:v>
                </c:pt>
                <c:pt idx="29338">
                  <c:v>1.071667E-5</c:v>
                </c:pt>
                <c:pt idx="29339">
                  <c:v>1.071587E-5</c:v>
                </c:pt>
                <c:pt idx="29340">
                  <c:v>1.0715089999999999E-5</c:v>
                </c:pt>
                <c:pt idx="29341">
                  <c:v>1.071433E-5</c:v>
                </c:pt>
                <c:pt idx="29342">
                  <c:v>1.0713609999999999E-5</c:v>
                </c:pt>
                <c:pt idx="29343">
                  <c:v>1.071282E-5</c:v>
                </c:pt>
                <c:pt idx="29344">
                  <c:v>1.071207E-5</c:v>
                </c:pt>
                <c:pt idx="29345">
                  <c:v>1.0711280000000001E-5</c:v>
                </c:pt>
                <c:pt idx="29346">
                  <c:v>1.0710410000000001E-5</c:v>
                </c:pt>
                <c:pt idx="29347">
                  <c:v>1.07097E-5</c:v>
                </c:pt>
                <c:pt idx="29348">
                  <c:v>1.070897E-5</c:v>
                </c:pt>
                <c:pt idx="29349">
                  <c:v>1.0708230000000001E-5</c:v>
                </c:pt>
                <c:pt idx="29350">
                  <c:v>1.0707339999999999E-5</c:v>
                </c:pt>
                <c:pt idx="29351">
                  <c:v>1.0706610000000001E-5</c:v>
                </c:pt>
                <c:pt idx="29352">
                  <c:v>1.070578E-5</c:v>
                </c:pt>
                <c:pt idx="29353">
                  <c:v>1.070505E-5</c:v>
                </c:pt>
                <c:pt idx="29354">
                  <c:v>1.0704309999999999E-5</c:v>
                </c:pt>
                <c:pt idx="29355">
                  <c:v>1.0703510000000001E-5</c:v>
                </c:pt>
                <c:pt idx="29356">
                  <c:v>1.070273E-5</c:v>
                </c:pt>
                <c:pt idx="29357">
                  <c:v>1.070193E-5</c:v>
                </c:pt>
                <c:pt idx="29358">
                  <c:v>1.070118E-5</c:v>
                </c:pt>
                <c:pt idx="29359">
                  <c:v>1.070049E-5</c:v>
                </c:pt>
                <c:pt idx="29360">
                  <c:v>1.0699680000000001E-5</c:v>
                </c:pt>
                <c:pt idx="29361">
                  <c:v>1.069883E-5</c:v>
                </c:pt>
                <c:pt idx="29362">
                  <c:v>1.069803E-5</c:v>
                </c:pt>
                <c:pt idx="29363">
                  <c:v>1.069732E-5</c:v>
                </c:pt>
                <c:pt idx="29364">
                  <c:v>1.0696560000000001E-5</c:v>
                </c:pt>
                <c:pt idx="29365">
                  <c:v>1.06958E-5</c:v>
                </c:pt>
                <c:pt idx="29366">
                  <c:v>1.069495E-5</c:v>
                </c:pt>
                <c:pt idx="29367">
                  <c:v>1.0694239999999999E-5</c:v>
                </c:pt>
                <c:pt idx="29368">
                  <c:v>1.06934E-5</c:v>
                </c:pt>
                <c:pt idx="29369">
                  <c:v>1.0692639999999999E-5</c:v>
                </c:pt>
                <c:pt idx="29370">
                  <c:v>1.0691860000000001E-5</c:v>
                </c:pt>
                <c:pt idx="29371">
                  <c:v>1.069103E-5</c:v>
                </c:pt>
                <c:pt idx="29372">
                  <c:v>1.069027E-5</c:v>
                </c:pt>
                <c:pt idx="29373">
                  <c:v>1.068952E-5</c:v>
                </c:pt>
                <c:pt idx="29374">
                  <c:v>1.0688690000000001E-5</c:v>
                </c:pt>
                <c:pt idx="29375">
                  <c:v>1.0687960000000001E-5</c:v>
                </c:pt>
                <c:pt idx="29376">
                  <c:v>1.06872E-5</c:v>
                </c:pt>
                <c:pt idx="29377">
                  <c:v>1.068642E-5</c:v>
                </c:pt>
                <c:pt idx="29378">
                  <c:v>1.0685660000000001E-5</c:v>
                </c:pt>
                <c:pt idx="29379">
                  <c:v>1.0684860000000001E-5</c:v>
                </c:pt>
                <c:pt idx="29380">
                  <c:v>1.0684089999999999E-5</c:v>
                </c:pt>
                <c:pt idx="29381">
                  <c:v>1.068333E-5</c:v>
                </c:pt>
                <c:pt idx="29382">
                  <c:v>1.068262E-5</c:v>
                </c:pt>
                <c:pt idx="29383">
                  <c:v>1.06819E-5</c:v>
                </c:pt>
                <c:pt idx="29384">
                  <c:v>1.0681060000000001E-5</c:v>
                </c:pt>
                <c:pt idx="29385">
                  <c:v>1.06803E-5</c:v>
                </c:pt>
                <c:pt idx="29386">
                  <c:v>1.0679510000000001E-5</c:v>
                </c:pt>
                <c:pt idx="29387">
                  <c:v>1.067877E-5</c:v>
                </c:pt>
                <c:pt idx="29388">
                  <c:v>1.067802E-5</c:v>
                </c:pt>
                <c:pt idx="29389">
                  <c:v>1.067723E-5</c:v>
                </c:pt>
                <c:pt idx="29390">
                  <c:v>1.0676439999999999E-5</c:v>
                </c:pt>
                <c:pt idx="29391">
                  <c:v>1.067567E-5</c:v>
                </c:pt>
                <c:pt idx="29392">
                  <c:v>1.0674860000000001E-5</c:v>
                </c:pt>
                <c:pt idx="29393">
                  <c:v>1.0674209999999999E-5</c:v>
                </c:pt>
                <c:pt idx="29394">
                  <c:v>1.067333E-5</c:v>
                </c:pt>
                <c:pt idx="29395">
                  <c:v>1.067253E-5</c:v>
                </c:pt>
                <c:pt idx="29396">
                  <c:v>1.067183E-5</c:v>
                </c:pt>
                <c:pt idx="29397">
                  <c:v>1.067105E-5</c:v>
                </c:pt>
                <c:pt idx="29398">
                  <c:v>1.067027E-5</c:v>
                </c:pt>
                <c:pt idx="29399">
                  <c:v>1.06695E-5</c:v>
                </c:pt>
                <c:pt idx="29400">
                  <c:v>1.0668660000000001E-5</c:v>
                </c:pt>
                <c:pt idx="29401">
                  <c:v>1.066788E-5</c:v>
                </c:pt>
                <c:pt idx="29402">
                  <c:v>1.066715E-5</c:v>
                </c:pt>
                <c:pt idx="29403">
                  <c:v>1.066642E-5</c:v>
                </c:pt>
                <c:pt idx="29404">
                  <c:v>1.0665639999999999E-5</c:v>
                </c:pt>
                <c:pt idx="29405">
                  <c:v>1.0664930000000001E-5</c:v>
                </c:pt>
                <c:pt idx="29406">
                  <c:v>1.066407E-5</c:v>
                </c:pt>
                <c:pt idx="29407">
                  <c:v>1.0663310000000001E-5</c:v>
                </c:pt>
                <c:pt idx="29408">
                  <c:v>1.066248E-5</c:v>
                </c:pt>
                <c:pt idx="29409">
                  <c:v>1.0661760000000001E-5</c:v>
                </c:pt>
                <c:pt idx="29410">
                  <c:v>1.0661E-5</c:v>
                </c:pt>
                <c:pt idx="29411">
                  <c:v>1.0660210000000001E-5</c:v>
                </c:pt>
                <c:pt idx="29412">
                  <c:v>1.065942E-5</c:v>
                </c:pt>
                <c:pt idx="29413">
                  <c:v>1.065862E-5</c:v>
                </c:pt>
                <c:pt idx="29414">
                  <c:v>1.06579E-5</c:v>
                </c:pt>
                <c:pt idx="29415">
                  <c:v>1.065715E-5</c:v>
                </c:pt>
                <c:pt idx="29416">
                  <c:v>1.065638E-5</c:v>
                </c:pt>
                <c:pt idx="29417">
                  <c:v>1.0655630000000001E-5</c:v>
                </c:pt>
                <c:pt idx="29418">
                  <c:v>1.065487E-5</c:v>
                </c:pt>
                <c:pt idx="29419">
                  <c:v>1.06541E-5</c:v>
                </c:pt>
                <c:pt idx="29420">
                  <c:v>1.065332E-5</c:v>
                </c:pt>
                <c:pt idx="29421">
                  <c:v>1.0652510000000001E-5</c:v>
                </c:pt>
                <c:pt idx="29422">
                  <c:v>1.0651809999999999E-5</c:v>
                </c:pt>
                <c:pt idx="29423">
                  <c:v>1.065105E-5</c:v>
                </c:pt>
                <c:pt idx="29424">
                  <c:v>1.0650210000000001E-5</c:v>
                </c:pt>
                <c:pt idx="29425">
                  <c:v>1.0649439999999999E-5</c:v>
                </c:pt>
                <c:pt idx="29426">
                  <c:v>1.0648560000000001E-5</c:v>
                </c:pt>
                <c:pt idx="29427">
                  <c:v>1.0647810000000001E-5</c:v>
                </c:pt>
                <c:pt idx="29428">
                  <c:v>1.064705E-5</c:v>
                </c:pt>
                <c:pt idx="29429">
                  <c:v>1.064632E-5</c:v>
                </c:pt>
                <c:pt idx="29430">
                  <c:v>1.0645560000000001E-5</c:v>
                </c:pt>
                <c:pt idx="29431">
                  <c:v>1.064489E-5</c:v>
                </c:pt>
                <c:pt idx="29432">
                  <c:v>1.064402E-5</c:v>
                </c:pt>
                <c:pt idx="29433">
                  <c:v>1.0643309999999999E-5</c:v>
                </c:pt>
                <c:pt idx="29434">
                  <c:v>1.0642489999999999E-5</c:v>
                </c:pt>
                <c:pt idx="29435">
                  <c:v>1.064177E-5</c:v>
                </c:pt>
                <c:pt idx="29436">
                  <c:v>1.064102E-5</c:v>
                </c:pt>
                <c:pt idx="29437">
                  <c:v>1.064025E-5</c:v>
                </c:pt>
                <c:pt idx="29438">
                  <c:v>1.063938E-5</c:v>
                </c:pt>
                <c:pt idx="29439">
                  <c:v>1.063863E-5</c:v>
                </c:pt>
                <c:pt idx="29440">
                  <c:v>1.0637880000000001E-5</c:v>
                </c:pt>
                <c:pt idx="29441">
                  <c:v>1.0637130000000001E-5</c:v>
                </c:pt>
                <c:pt idx="29442">
                  <c:v>1.0636409999999999E-5</c:v>
                </c:pt>
                <c:pt idx="29443">
                  <c:v>1.063565E-5</c:v>
                </c:pt>
                <c:pt idx="29444">
                  <c:v>1.063489E-5</c:v>
                </c:pt>
                <c:pt idx="29445">
                  <c:v>1.063409E-5</c:v>
                </c:pt>
                <c:pt idx="29446">
                  <c:v>1.063335E-5</c:v>
                </c:pt>
                <c:pt idx="29447">
                  <c:v>1.06326E-5</c:v>
                </c:pt>
                <c:pt idx="29448">
                  <c:v>1.063179E-5</c:v>
                </c:pt>
                <c:pt idx="29449">
                  <c:v>1.063105E-5</c:v>
                </c:pt>
                <c:pt idx="29450">
                  <c:v>1.063029E-5</c:v>
                </c:pt>
                <c:pt idx="29451">
                  <c:v>1.062959E-5</c:v>
                </c:pt>
                <c:pt idx="29452">
                  <c:v>1.0628659999999999E-5</c:v>
                </c:pt>
                <c:pt idx="29453">
                  <c:v>1.062799E-5</c:v>
                </c:pt>
                <c:pt idx="29454">
                  <c:v>1.062726E-5</c:v>
                </c:pt>
                <c:pt idx="29455">
                  <c:v>1.0626450000000001E-5</c:v>
                </c:pt>
                <c:pt idx="29456">
                  <c:v>1.0625659999999999E-5</c:v>
                </c:pt>
                <c:pt idx="29457">
                  <c:v>1.062487E-5</c:v>
                </c:pt>
                <c:pt idx="29458">
                  <c:v>1.06241E-5</c:v>
                </c:pt>
                <c:pt idx="29459">
                  <c:v>1.062336E-5</c:v>
                </c:pt>
                <c:pt idx="29460">
                  <c:v>1.0622600000000001E-5</c:v>
                </c:pt>
                <c:pt idx="29461">
                  <c:v>1.0621900000000001E-5</c:v>
                </c:pt>
                <c:pt idx="29462">
                  <c:v>1.062109E-5</c:v>
                </c:pt>
                <c:pt idx="29463">
                  <c:v>1.0620279999999999E-5</c:v>
                </c:pt>
                <c:pt idx="29464">
                  <c:v>1.061954E-5</c:v>
                </c:pt>
                <c:pt idx="29465">
                  <c:v>1.061877E-5</c:v>
                </c:pt>
                <c:pt idx="29466">
                  <c:v>1.061799E-5</c:v>
                </c:pt>
                <c:pt idx="29467">
                  <c:v>1.0617200000000001E-5</c:v>
                </c:pt>
                <c:pt idx="29468">
                  <c:v>1.0616450000000001E-5</c:v>
                </c:pt>
                <c:pt idx="29469">
                  <c:v>1.0615729999999999E-5</c:v>
                </c:pt>
                <c:pt idx="29470">
                  <c:v>1.0614979999999999E-5</c:v>
                </c:pt>
                <c:pt idx="29471">
                  <c:v>1.0614220000000001E-5</c:v>
                </c:pt>
                <c:pt idx="29472">
                  <c:v>1.0613379999999999E-5</c:v>
                </c:pt>
                <c:pt idx="29473">
                  <c:v>1.061267E-5</c:v>
                </c:pt>
                <c:pt idx="29474">
                  <c:v>1.061191E-5</c:v>
                </c:pt>
                <c:pt idx="29475">
                  <c:v>1.061116E-5</c:v>
                </c:pt>
                <c:pt idx="29476">
                  <c:v>1.0610370000000001E-5</c:v>
                </c:pt>
                <c:pt idx="29477">
                  <c:v>1.060964E-5</c:v>
                </c:pt>
                <c:pt idx="29478">
                  <c:v>1.0608870000000001E-5</c:v>
                </c:pt>
                <c:pt idx="29479">
                  <c:v>1.060808E-5</c:v>
                </c:pt>
                <c:pt idx="29480">
                  <c:v>1.060729E-5</c:v>
                </c:pt>
                <c:pt idx="29481">
                  <c:v>1.060654E-5</c:v>
                </c:pt>
                <c:pt idx="29482">
                  <c:v>1.0605820000000001E-5</c:v>
                </c:pt>
                <c:pt idx="29483">
                  <c:v>1.060506E-5</c:v>
                </c:pt>
                <c:pt idx="29484">
                  <c:v>1.060426E-5</c:v>
                </c:pt>
                <c:pt idx="29485">
                  <c:v>1.060349E-5</c:v>
                </c:pt>
                <c:pt idx="29486">
                  <c:v>1.0602749999999999E-5</c:v>
                </c:pt>
                <c:pt idx="29487">
                  <c:v>1.060201E-5</c:v>
                </c:pt>
                <c:pt idx="29488">
                  <c:v>1.060116E-5</c:v>
                </c:pt>
                <c:pt idx="29489">
                  <c:v>1.060044E-5</c:v>
                </c:pt>
                <c:pt idx="29490">
                  <c:v>1.059969E-5</c:v>
                </c:pt>
                <c:pt idx="29491">
                  <c:v>1.059893E-5</c:v>
                </c:pt>
                <c:pt idx="29492">
                  <c:v>1.059821E-5</c:v>
                </c:pt>
                <c:pt idx="29493">
                  <c:v>1.059743E-5</c:v>
                </c:pt>
                <c:pt idx="29494">
                  <c:v>1.0596690000000001E-5</c:v>
                </c:pt>
                <c:pt idx="29495">
                  <c:v>1.059596E-5</c:v>
                </c:pt>
                <c:pt idx="29496">
                  <c:v>1.059511E-5</c:v>
                </c:pt>
                <c:pt idx="29497">
                  <c:v>1.0594390000000001E-5</c:v>
                </c:pt>
                <c:pt idx="29498">
                  <c:v>1.059368E-5</c:v>
                </c:pt>
                <c:pt idx="29499">
                  <c:v>1.0592890000000001E-5</c:v>
                </c:pt>
                <c:pt idx="29500">
                  <c:v>1.059205E-5</c:v>
                </c:pt>
                <c:pt idx="29501">
                  <c:v>1.059135E-5</c:v>
                </c:pt>
                <c:pt idx="29502">
                  <c:v>1.059058E-5</c:v>
                </c:pt>
                <c:pt idx="29503">
                  <c:v>1.058983E-5</c:v>
                </c:pt>
                <c:pt idx="29504">
                  <c:v>1.0589139999999999E-5</c:v>
                </c:pt>
                <c:pt idx="29505">
                  <c:v>1.0588310000000001E-5</c:v>
                </c:pt>
                <c:pt idx="29506">
                  <c:v>1.058752E-5</c:v>
                </c:pt>
                <c:pt idx="29507">
                  <c:v>1.0586760000000001E-5</c:v>
                </c:pt>
                <c:pt idx="29508">
                  <c:v>1.058602E-5</c:v>
                </c:pt>
                <c:pt idx="29509">
                  <c:v>1.058528E-5</c:v>
                </c:pt>
                <c:pt idx="29510">
                  <c:v>1.0584489999999999E-5</c:v>
                </c:pt>
                <c:pt idx="29511">
                  <c:v>1.058375E-5</c:v>
                </c:pt>
                <c:pt idx="29512">
                  <c:v>1.058305E-5</c:v>
                </c:pt>
                <c:pt idx="29513">
                  <c:v>1.05822E-5</c:v>
                </c:pt>
                <c:pt idx="29514">
                  <c:v>1.0581480000000001E-5</c:v>
                </c:pt>
                <c:pt idx="29515">
                  <c:v>1.05807E-5</c:v>
                </c:pt>
                <c:pt idx="29516">
                  <c:v>1.057995E-5</c:v>
                </c:pt>
                <c:pt idx="29517">
                  <c:v>1.0579180000000001E-5</c:v>
                </c:pt>
                <c:pt idx="29518">
                  <c:v>1.0578409999999999E-5</c:v>
                </c:pt>
                <c:pt idx="29519">
                  <c:v>1.0577630000000001E-5</c:v>
                </c:pt>
                <c:pt idx="29520">
                  <c:v>1.057684E-5</c:v>
                </c:pt>
                <c:pt idx="29521">
                  <c:v>1.0576109999999999E-5</c:v>
                </c:pt>
                <c:pt idx="29522">
                  <c:v>1.05753E-5</c:v>
                </c:pt>
                <c:pt idx="29523">
                  <c:v>1.0574559999999999E-5</c:v>
                </c:pt>
                <c:pt idx="29524">
                  <c:v>1.057379E-5</c:v>
                </c:pt>
                <c:pt idx="29525">
                  <c:v>1.0573009999999999E-5</c:v>
                </c:pt>
                <c:pt idx="29526">
                  <c:v>1.057234E-5</c:v>
                </c:pt>
                <c:pt idx="29527">
                  <c:v>1.057149E-5</c:v>
                </c:pt>
                <c:pt idx="29528">
                  <c:v>1.057074E-5</c:v>
                </c:pt>
                <c:pt idx="29529">
                  <c:v>1.056999E-5</c:v>
                </c:pt>
                <c:pt idx="29530">
                  <c:v>1.0569230000000001E-5</c:v>
                </c:pt>
                <c:pt idx="29531">
                  <c:v>1.056847E-5</c:v>
                </c:pt>
                <c:pt idx="29532">
                  <c:v>1.05677E-5</c:v>
                </c:pt>
                <c:pt idx="29533">
                  <c:v>1.0566950000000001E-5</c:v>
                </c:pt>
                <c:pt idx="29534">
                  <c:v>1.056621E-5</c:v>
                </c:pt>
                <c:pt idx="29535">
                  <c:v>1.056547E-5</c:v>
                </c:pt>
                <c:pt idx="29536">
                  <c:v>1.0564700000000001E-5</c:v>
                </c:pt>
                <c:pt idx="29537">
                  <c:v>1.056394E-5</c:v>
                </c:pt>
                <c:pt idx="29538">
                  <c:v>1.056314E-5</c:v>
                </c:pt>
                <c:pt idx="29539">
                  <c:v>1.056241E-5</c:v>
                </c:pt>
                <c:pt idx="29540">
                  <c:v>1.056166E-5</c:v>
                </c:pt>
                <c:pt idx="29541">
                  <c:v>1.056087E-5</c:v>
                </c:pt>
                <c:pt idx="29542">
                  <c:v>1.0560149999999999E-5</c:v>
                </c:pt>
                <c:pt idx="29543">
                  <c:v>1.0559350000000001E-5</c:v>
                </c:pt>
                <c:pt idx="29544">
                  <c:v>1.0558579999999999E-5</c:v>
                </c:pt>
                <c:pt idx="29545">
                  <c:v>1.055789E-5</c:v>
                </c:pt>
                <c:pt idx="29546">
                  <c:v>1.055713E-5</c:v>
                </c:pt>
                <c:pt idx="29547">
                  <c:v>1.055639E-5</c:v>
                </c:pt>
                <c:pt idx="29548">
                  <c:v>1.055553E-5</c:v>
                </c:pt>
                <c:pt idx="29549">
                  <c:v>1.055483E-5</c:v>
                </c:pt>
                <c:pt idx="29550">
                  <c:v>1.055398E-5</c:v>
                </c:pt>
                <c:pt idx="29551">
                  <c:v>1.0553270000000001E-5</c:v>
                </c:pt>
                <c:pt idx="29552">
                  <c:v>1.0552499999999999E-5</c:v>
                </c:pt>
                <c:pt idx="29553">
                  <c:v>1.0551770000000001E-5</c:v>
                </c:pt>
                <c:pt idx="29554">
                  <c:v>1.0551040000000001E-5</c:v>
                </c:pt>
                <c:pt idx="29555">
                  <c:v>1.0550249999999999E-5</c:v>
                </c:pt>
                <c:pt idx="29556">
                  <c:v>1.05495E-5</c:v>
                </c:pt>
                <c:pt idx="29557">
                  <c:v>1.054875E-5</c:v>
                </c:pt>
                <c:pt idx="29558">
                  <c:v>1.0548E-5</c:v>
                </c:pt>
                <c:pt idx="29559">
                  <c:v>1.054723E-5</c:v>
                </c:pt>
                <c:pt idx="29560">
                  <c:v>1.054643E-5</c:v>
                </c:pt>
                <c:pt idx="29561">
                  <c:v>1.054568E-5</c:v>
                </c:pt>
                <c:pt idx="29562">
                  <c:v>1.0544990000000001E-5</c:v>
                </c:pt>
                <c:pt idx="29563">
                  <c:v>1.05442E-5</c:v>
                </c:pt>
                <c:pt idx="29564">
                  <c:v>1.054338E-5</c:v>
                </c:pt>
                <c:pt idx="29565">
                  <c:v>1.0542619999999999E-5</c:v>
                </c:pt>
                <c:pt idx="29566">
                  <c:v>1.054197E-5</c:v>
                </c:pt>
                <c:pt idx="29567">
                  <c:v>1.05412E-5</c:v>
                </c:pt>
                <c:pt idx="29568">
                  <c:v>1.0540460000000001E-5</c:v>
                </c:pt>
                <c:pt idx="29569">
                  <c:v>1.0539660000000001E-5</c:v>
                </c:pt>
                <c:pt idx="29570">
                  <c:v>1.0538960000000001E-5</c:v>
                </c:pt>
                <c:pt idx="29571">
                  <c:v>1.053812E-5</c:v>
                </c:pt>
                <c:pt idx="29572">
                  <c:v>1.053745E-5</c:v>
                </c:pt>
                <c:pt idx="29573">
                  <c:v>1.053667E-5</c:v>
                </c:pt>
                <c:pt idx="29574">
                  <c:v>1.0535909999999999E-5</c:v>
                </c:pt>
                <c:pt idx="29575">
                  <c:v>1.0535159999999999E-5</c:v>
                </c:pt>
                <c:pt idx="29576">
                  <c:v>1.0534409999999999E-5</c:v>
                </c:pt>
                <c:pt idx="29577">
                  <c:v>1.0533630000000001E-5</c:v>
                </c:pt>
                <c:pt idx="29578">
                  <c:v>1.0532859999999999E-5</c:v>
                </c:pt>
                <c:pt idx="29579">
                  <c:v>1.053215E-5</c:v>
                </c:pt>
                <c:pt idx="29580">
                  <c:v>1.053135E-5</c:v>
                </c:pt>
                <c:pt idx="29581">
                  <c:v>1.0530559999999999E-5</c:v>
                </c:pt>
                <c:pt idx="29582">
                  <c:v>1.052985E-5</c:v>
                </c:pt>
                <c:pt idx="29583">
                  <c:v>1.052905E-5</c:v>
                </c:pt>
                <c:pt idx="29584">
                  <c:v>1.0528309999999999E-5</c:v>
                </c:pt>
                <c:pt idx="29585">
                  <c:v>1.052761E-5</c:v>
                </c:pt>
                <c:pt idx="29586">
                  <c:v>1.052689E-5</c:v>
                </c:pt>
                <c:pt idx="29587">
                  <c:v>1.052606E-5</c:v>
                </c:pt>
                <c:pt idx="29588">
                  <c:v>1.0525329999999999E-5</c:v>
                </c:pt>
                <c:pt idx="29589">
                  <c:v>1.0524600000000001E-5</c:v>
                </c:pt>
                <c:pt idx="29590">
                  <c:v>1.0523829999999999E-5</c:v>
                </c:pt>
                <c:pt idx="29591">
                  <c:v>1.0523050000000001E-5</c:v>
                </c:pt>
                <c:pt idx="29592">
                  <c:v>1.052229E-5</c:v>
                </c:pt>
                <c:pt idx="29593">
                  <c:v>1.052147E-5</c:v>
                </c:pt>
                <c:pt idx="29594">
                  <c:v>1.052074E-5</c:v>
                </c:pt>
                <c:pt idx="29595">
                  <c:v>1.052004E-5</c:v>
                </c:pt>
                <c:pt idx="29596">
                  <c:v>1.0519249999999999E-5</c:v>
                </c:pt>
                <c:pt idx="29597">
                  <c:v>1.051854E-5</c:v>
                </c:pt>
                <c:pt idx="29598">
                  <c:v>1.051776E-5</c:v>
                </c:pt>
                <c:pt idx="29599">
                  <c:v>1.051699E-5</c:v>
                </c:pt>
                <c:pt idx="29600">
                  <c:v>1.051618E-5</c:v>
                </c:pt>
                <c:pt idx="29601">
                  <c:v>1.051544E-5</c:v>
                </c:pt>
                <c:pt idx="29602">
                  <c:v>1.0514699999999999E-5</c:v>
                </c:pt>
                <c:pt idx="29603">
                  <c:v>1.0513899999999999E-5</c:v>
                </c:pt>
                <c:pt idx="29604">
                  <c:v>1.0513149999999999E-5</c:v>
                </c:pt>
                <c:pt idx="29605">
                  <c:v>1.051238E-5</c:v>
                </c:pt>
                <c:pt idx="29606">
                  <c:v>1.0511669999999999E-5</c:v>
                </c:pt>
                <c:pt idx="29607">
                  <c:v>1.0510919999999999E-5</c:v>
                </c:pt>
                <c:pt idx="29608">
                  <c:v>1.051015E-5</c:v>
                </c:pt>
                <c:pt idx="29609">
                  <c:v>1.050938E-5</c:v>
                </c:pt>
                <c:pt idx="29610">
                  <c:v>1.0508640000000001E-5</c:v>
                </c:pt>
                <c:pt idx="29611">
                  <c:v>1.050793E-5</c:v>
                </c:pt>
                <c:pt idx="29612">
                  <c:v>1.050711E-5</c:v>
                </c:pt>
                <c:pt idx="29613">
                  <c:v>1.0506369999999999E-5</c:v>
                </c:pt>
                <c:pt idx="29614">
                  <c:v>1.0505689999999999E-5</c:v>
                </c:pt>
                <c:pt idx="29615">
                  <c:v>1.050485E-5</c:v>
                </c:pt>
                <c:pt idx="29616">
                  <c:v>1.0504089999999999E-5</c:v>
                </c:pt>
                <c:pt idx="29617">
                  <c:v>1.05034E-5</c:v>
                </c:pt>
                <c:pt idx="29618">
                  <c:v>1.05026E-5</c:v>
                </c:pt>
                <c:pt idx="29619">
                  <c:v>1.0501810000000001E-5</c:v>
                </c:pt>
                <c:pt idx="29620">
                  <c:v>1.0501060000000001E-5</c:v>
                </c:pt>
                <c:pt idx="29621">
                  <c:v>1.0500339999999999E-5</c:v>
                </c:pt>
                <c:pt idx="29622">
                  <c:v>1.049959E-5</c:v>
                </c:pt>
                <c:pt idx="29623">
                  <c:v>1.049882E-5</c:v>
                </c:pt>
                <c:pt idx="29624">
                  <c:v>1.049812E-5</c:v>
                </c:pt>
                <c:pt idx="29625">
                  <c:v>1.0497309999999999E-5</c:v>
                </c:pt>
                <c:pt idx="29626">
                  <c:v>1.049655E-5</c:v>
                </c:pt>
                <c:pt idx="29627">
                  <c:v>1.049579E-5</c:v>
                </c:pt>
                <c:pt idx="29628">
                  <c:v>1.049504E-5</c:v>
                </c:pt>
                <c:pt idx="29629">
                  <c:v>1.0494309999999999E-5</c:v>
                </c:pt>
                <c:pt idx="29630">
                  <c:v>1.049349E-5</c:v>
                </c:pt>
                <c:pt idx="29631">
                  <c:v>1.0492730000000001E-5</c:v>
                </c:pt>
                <c:pt idx="29632">
                  <c:v>1.0491980000000001E-5</c:v>
                </c:pt>
                <c:pt idx="29633">
                  <c:v>1.049131E-5</c:v>
                </c:pt>
                <c:pt idx="29634">
                  <c:v>1.0490500000000001E-5</c:v>
                </c:pt>
                <c:pt idx="29635">
                  <c:v>1.048979E-5</c:v>
                </c:pt>
                <c:pt idx="29636">
                  <c:v>1.0489029999999999E-5</c:v>
                </c:pt>
                <c:pt idx="29637">
                  <c:v>1.0488250000000001E-5</c:v>
                </c:pt>
                <c:pt idx="29638">
                  <c:v>1.0487549999999999E-5</c:v>
                </c:pt>
                <c:pt idx="29639">
                  <c:v>1.0486770000000001E-5</c:v>
                </c:pt>
                <c:pt idx="29640">
                  <c:v>1.048601E-5</c:v>
                </c:pt>
                <c:pt idx="29641">
                  <c:v>1.048524E-5</c:v>
                </c:pt>
                <c:pt idx="29642">
                  <c:v>1.048444E-5</c:v>
                </c:pt>
                <c:pt idx="29643">
                  <c:v>1.048379E-5</c:v>
                </c:pt>
                <c:pt idx="29644">
                  <c:v>1.048308E-5</c:v>
                </c:pt>
                <c:pt idx="29645">
                  <c:v>1.048221E-5</c:v>
                </c:pt>
                <c:pt idx="29646">
                  <c:v>1.0481569999999999E-5</c:v>
                </c:pt>
                <c:pt idx="29647">
                  <c:v>1.04808E-5</c:v>
                </c:pt>
                <c:pt idx="29648">
                  <c:v>1.047998E-5</c:v>
                </c:pt>
                <c:pt idx="29649">
                  <c:v>1.047925E-5</c:v>
                </c:pt>
                <c:pt idx="29650">
                  <c:v>1.047851E-5</c:v>
                </c:pt>
                <c:pt idx="29651">
                  <c:v>1.047778E-5</c:v>
                </c:pt>
                <c:pt idx="29652">
                  <c:v>1.0477010000000001E-5</c:v>
                </c:pt>
                <c:pt idx="29653">
                  <c:v>1.047623E-5</c:v>
                </c:pt>
                <c:pt idx="29654">
                  <c:v>1.047552E-5</c:v>
                </c:pt>
                <c:pt idx="29655">
                  <c:v>1.047478E-5</c:v>
                </c:pt>
                <c:pt idx="29656">
                  <c:v>1.047409E-5</c:v>
                </c:pt>
                <c:pt idx="29657">
                  <c:v>1.0473330000000001E-5</c:v>
                </c:pt>
                <c:pt idx="29658">
                  <c:v>1.0472559999999999E-5</c:v>
                </c:pt>
                <c:pt idx="29659">
                  <c:v>1.0471759999999999E-5</c:v>
                </c:pt>
                <c:pt idx="29660">
                  <c:v>1.0471009999999999E-5</c:v>
                </c:pt>
                <c:pt idx="29661">
                  <c:v>1.0470259999999999E-5</c:v>
                </c:pt>
                <c:pt idx="29662">
                  <c:v>1.0469530000000001E-5</c:v>
                </c:pt>
                <c:pt idx="29663">
                  <c:v>1.046877E-5</c:v>
                </c:pt>
                <c:pt idx="29664">
                  <c:v>1.046804E-5</c:v>
                </c:pt>
                <c:pt idx="29665">
                  <c:v>1.0467279999999999E-5</c:v>
                </c:pt>
                <c:pt idx="29666">
                  <c:v>1.046661E-5</c:v>
                </c:pt>
                <c:pt idx="29667">
                  <c:v>1.0465829999999999E-5</c:v>
                </c:pt>
                <c:pt idx="29668">
                  <c:v>1.0465079999999999E-5</c:v>
                </c:pt>
                <c:pt idx="29669">
                  <c:v>1.046432E-5</c:v>
                </c:pt>
                <c:pt idx="29670">
                  <c:v>1.0463550000000001E-5</c:v>
                </c:pt>
                <c:pt idx="29671">
                  <c:v>1.046276E-5</c:v>
                </c:pt>
                <c:pt idx="29672">
                  <c:v>1.0462049999999999E-5</c:v>
                </c:pt>
                <c:pt idx="29673">
                  <c:v>1.046131E-5</c:v>
                </c:pt>
                <c:pt idx="29674">
                  <c:v>1.0460570000000001E-5</c:v>
                </c:pt>
                <c:pt idx="29675">
                  <c:v>1.045973E-5</c:v>
                </c:pt>
                <c:pt idx="29676">
                  <c:v>1.045899E-5</c:v>
                </c:pt>
                <c:pt idx="29677">
                  <c:v>1.0458299999999999E-5</c:v>
                </c:pt>
                <c:pt idx="29678">
                  <c:v>1.0457590000000001E-5</c:v>
                </c:pt>
                <c:pt idx="29679">
                  <c:v>1.0456769999999999E-5</c:v>
                </c:pt>
                <c:pt idx="29680">
                  <c:v>1.0456040000000001E-5</c:v>
                </c:pt>
                <c:pt idx="29681">
                  <c:v>1.0455220000000001E-5</c:v>
                </c:pt>
                <c:pt idx="29682">
                  <c:v>1.04545E-5</c:v>
                </c:pt>
                <c:pt idx="29683">
                  <c:v>1.045376E-5</c:v>
                </c:pt>
                <c:pt idx="29684">
                  <c:v>1.045303E-5</c:v>
                </c:pt>
                <c:pt idx="29685">
                  <c:v>1.04522E-5</c:v>
                </c:pt>
                <c:pt idx="29686">
                  <c:v>1.04515E-5</c:v>
                </c:pt>
                <c:pt idx="29687">
                  <c:v>1.0450760000000001E-5</c:v>
                </c:pt>
                <c:pt idx="29688">
                  <c:v>1.045002E-5</c:v>
                </c:pt>
                <c:pt idx="29689">
                  <c:v>1.0449239999999999E-5</c:v>
                </c:pt>
                <c:pt idx="29690">
                  <c:v>1.0448510000000001E-5</c:v>
                </c:pt>
                <c:pt idx="29691">
                  <c:v>1.0447760000000001E-5</c:v>
                </c:pt>
                <c:pt idx="29692">
                  <c:v>1.0446939999999999E-5</c:v>
                </c:pt>
                <c:pt idx="29693">
                  <c:v>1.044627E-5</c:v>
                </c:pt>
                <c:pt idx="29694">
                  <c:v>1.044554E-5</c:v>
                </c:pt>
                <c:pt idx="29695">
                  <c:v>1.0444809999999999E-5</c:v>
                </c:pt>
                <c:pt idx="29696">
                  <c:v>1.0444080000000001E-5</c:v>
                </c:pt>
                <c:pt idx="29697">
                  <c:v>1.044329E-5</c:v>
                </c:pt>
                <c:pt idx="29698">
                  <c:v>1.0442530000000001E-5</c:v>
                </c:pt>
                <c:pt idx="29699">
                  <c:v>1.0441759999999999E-5</c:v>
                </c:pt>
                <c:pt idx="29700">
                  <c:v>1.044109E-5</c:v>
                </c:pt>
                <c:pt idx="29701">
                  <c:v>1.044036E-5</c:v>
                </c:pt>
                <c:pt idx="29702">
                  <c:v>1.043951E-5</c:v>
                </c:pt>
                <c:pt idx="29703">
                  <c:v>1.043879E-5</c:v>
                </c:pt>
                <c:pt idx="29704">
                  <c:v>1.043808E-5</c:v>
                </c:pt>
                <c:pt idx="29705">
                  <c:v>1.0437370000000001E-5</c:v>
                </c:pt>
                <c:pt idx="29706">
                  <c:v>1.043659E-5</c:v>
                </c:pt>
                <c:pt idx="29707">
                  <c:v>1.043586E-5</c:v>
                </c:pt>
                <c:pt idx="29708">
                  <c:v>1.043509E-5</c:v>
                </c:pt>
                <c:pt idx="29709">
                  <c:v>1.0434369999999999E-5</c:v>
                </c:pt>
                <c:pt idx="29710">
                  <c:v>1.0433640000000001E-5</c:v>
                </c:pt>
                <c:pt idx="29711">
                  <c:v>1.04329E-5</c:v>
                </c:pt>
                <c:pt idx="29712">
                  <c:v>1.04321E-5</c:v>
                </c:pt>
                <c:pt idx="29713">
                  <c:v>1.0431390000000001E-5</c:v>
                </c:pt>
                <c:pt idx="29714">
                  <c:v>1.0430619999999999E-5</c:v>
                </c:pt>
                <c:pt idx="29715">
                  <c:v>1.042986E-5</c:v>
                </c:pt>
                <c:pt idx="29716">
                  <c:v>1.0429110000000001E-5</c:v>
                </c:pt>
                <c:pt idx="29717">
                  <c:v>1.04283E-5</c:v>
                </c:pt>
                <c:pt idx="29718">
                  <c:v>1.0427610000000001E-5</c:v>
                </c:pt>
                <c:pt idx="29719">
                  <c:v>1.0426889999999999E-5</c:v>
                </c:pt>
                <c:pt idx="29720">
                  <c:v>1.0426110000000001E-5</c:v>
                </c:pt>
                <c:pt idx="29721">
                  <c:v>1.042537E-5</c:v>
                </c:pt>
                <c:pt idx="29722">
                  <c:v>1.0424610000000001E-5</c:v>
                </c:pt>
                <c:pt idx="29723">
                  <c:v>1.042389E-5</c:v>
                </c:pt>
                <c:pt idx="29724">
                  <c:v>1.0423180000000001E-5</c:v>
                </c:pt>
                <c:pt idx="29725">
                  <c:v>1.0422479999999999E-5</c:v>
                </c:pt>
                <c:pt idx="29726">
                  <c:v>1.0421700000000001E-5</c:v>
                </c:pt>
                <c:pt idx="29727">
                  <c:v>1.0420950000000001E-5</c:v>
                </c:pt>
                <c:pt idx="29728">
                  <c:v>1.042017E-5</c:v>
                </c:pt>
                <c:pt idx="29729">
                  <c:v>1.0419450000000001E-5</c:v>
                </c:pt>
                <c:pt idx="29730">
                  <c:v>1.0418700000000001E-5</c:v>
                </c:pt>
                <c:pt idx="29731">
                  <c:v>1.041794E-5</c:v>
                </c:pt>
                <c:pt idx="29732">
                  <c:v>1.041719E-5</c:v>
                </c:pt>
                <c:pt idx="29733">
                  <c:v>1.0416499999999999E-5</c:v>
                </c:pt>
                <c:pt idx="29734">
                  <c:v>1.041564E-5</c:v>
                </c:pt>
                <c:pt idx="29735">
                  <c:v>1.041496E-5</c:v>
                </c:pt>
                <c:pt idx="29736">
                  <c:v>1.0414270000000001E-5</c:v>
                </c:pt>
                <c:pt idx="29737">
                  <c:v>1.0413499999999999E-5</c:v>
                </c:pt>
                <c:pt idx="29738">
                  <c:v>1.041276E-5</c:v>
                </c:pt>
                <c:pt idx="29739">
                  <c:v>1.041196E-5</c:v>
                </c:pt>
                <c:pt idx="29740">
                  <c:v>1.0411240000000001E-5</c:v>
                </c:pt>
                <c:pt idx="29741">
                  <c:v>1.0410490000000001E-5</c:v>
                </c:pt>
                <c:pt idx="29742">
                  <c:v>1.040971E-5</c:v>
                </c:pt>
                <c:pt idx="29743">
                  <c:v>1.0408969999999999E-5</c:v>
                </c:pt>
                <c:pt idx="29744">
                  <c:v>1.0408219999999999E-5</c:v>
                </c:pt>
                <c:pt idx="29745">
                  <c:v>1.0407440000000001E-5</c:v>
                </c:pt>
                <c:pt idx="29746">
                  <c:v>1.040665E-5</c:v>
                </c:pt>
                <c:pt idx="29747">
                  <c:v>1.040591E-5</c:v>
                </c:pt>
                <c:pt idx="29748">
                  <c:v>1.040518E-5</c:v>
                </c:pt>
                <c:pt idx="29749">
                  <c:v>1.040448E-5</c:v>
                </c:pt>
                <c:pt idx="29750">
                  <c:v>1.0403739999999999E-5</c:v>
                </c:pt>
                <c:pt idx="29751">
                  <c:v>1.040302E-5</c:v>
                </c:pt>
                <c:pt idx="29752">
                  <c:v>1.0402230000000001E-5</c:v>
                </c:pt>
                <c:pt idx="29753">
                  <c:v>1.040145E-5</c:v>
                </c:pt>
                <c:pt idx="29754">
                  <c:v>1.0400780000000001E-5</c:v>
                </c:pt>
                <c:pt idx="29755">
                  <c:v>1.0400079999999999E-5</c:v>
                </c:pt>
                <c:pt idx="29756">
                  <c:v>1.0399230000000001E-5</c:v>
                </c:pt>
                <c:pt idx="29757">
                  <c:v>1.0398480000000001E-5</c:v>
                </c:pt>
                <c:pt idx="29758">
                  <c:v>1.03977E-5</c:v>
                </c:pt>
                <c:pt idx="29759">
                  <c:v>1.039706E-5</c:v>
                </c:pt>
                <c:pt idx="29760">
                  <c:v>1.0396329999999999E-5</c:v>
                </c:pt>
                <c:pt idx="29761">
                  <c:v>1.0395550000000001E-5</c:v>
                </c:pt>
                <c:pt idx="29762">
                  <c:v>1.039481E-5</c:v>
                </c:pt>
                <c:pt idx="29763">
                  <c:v>1.039408E-5</c:v>
                </c:pt>
                <c:pt idx="29764">
                  <c:v>1.0393299999999999E-5</c:v>
                </c:pt>
                <c:pt idx="29765">
                  <c:v>1.039259E-5</c:v>
                </c:pt>
                <c:pt idx="29766">
                  <c:v>1.039181E-5</c:v>
                </c:pt>
                <c:pt idx="29767">
                  <c:v>1.039111E-5</c:v>
                </c:pt>
                <c:pt idx="29768">
                  <c:v>1.0390340000000001E-5</c:v>
                </c:pt>
                <c:pt idx="29769">
                  <c:v>1.038956E-5</c:v>
                </c:pt>
                <c:pt idx="29770">
                  <c:v>1.038888E-5</c:v>
                </c:pt>
                <c:pt idx="29771">
                  <c:v>1.038815E-5</c:v>
                </c:pt>
                <c:pt idx="29772">
                  <c:v>1.038735E-5</c:v>
                </c:pt>
                <c:pt idx="29773">
                  <c:v>1.038667E-5</c:v>
                </c:pt>
                <c:pt idx="29774">
                  <c:v>1.038593E-5</c:v>
                </c:pt>
                <c:pt idx="29775">
                  <c:v>1.03851E-5</c:v>
                </c:pt>
                <c:pt idx="29776">
                  <c:v>1.038443E-5</c:v>
                </c:pt>
                <c:pt idx="29777">
                  <c:v>1.038365E-5</c:v>
                </c:pt>
                <c:pt idx="29778">
                  <c:v>1.038294E-5</c:v>
                </c:pt>
                <c:pt idx="29779">
                  <c:v>1.0382180000000001E-5</c:v>
                </c:pt>
                <c:pt idx="29780">
                  <c:v>1.038142E-5</c:v>
                </c:pt>
                <c:pt idx="29781">
                  <c:v>1.0380680000000001E-5</c:v>
                </c:pt>
                <c:pt idx="29782">
                  <c:v>1.037994E-5</c:v>
                </c:pt>
                <c:pt idx="29783">
                  <c:v>1.0379200000000001E-5</c:v>
                </c:pt>
                <c:pt idx="29784">
                  <c:v>1.037842E-5</c:v>
                </c:pt>
                <c:pt idx="29785">
                  <c:v>1.0377679999999999E-5</c:v>
                </c:pt>
                <c:pt idx="29786">
                  <c:v>1.037694E-5</c:v>
                </c:pt>
                <c:pt idx="29787">
                  <c:v>1.0376229999999999E-5</c:v>
                </c:pt>
                <c:pt idx="29788">
                  <c:v>1.037542E-5</c:v>
                </c:pt>
                <c:pt idx="29789">
                  <c:v>1.0374749999999999E-5</c:v>
                </c:pt>
                <c:pt idx="29790">
                  <c:v>1.037403E-5</c:v>
                </c:pt>
                <c:pt idx="29791">
                  <c:v>1.037323E-5</c:v>
                </c:pt>
                <c:pt idx="29792">
                  <c:v>1.037251E-5</c:v>
                </c:pt>
                <c:pt idx="29793">
                  <c:v>1.037174E-5</c:v>
                </c:pt>
                <c:pt idx="29794">
                  <c:v>1.0371040000000001E-5</c:v>
                </c:pt>
                <c:pt idx="29795">
                  <c:v>1.0370340000000001E-5</c:v>
                </c:pt>
                <c:pt idx="29796">
                  <c:v>1.0369569999999999E-5</c:v>
                </c:pt>
                <c:pt idx="29797">
                  <c:v>1.036885E-5</c:v>
                </c:pt>
                <c:pt idx="29798">
                  <c:v>1.0368089999999999E-5</c:v>
                </c:pt>
                <c:pt idx="29799">
                  <c:v>1.03673E-5</c:v>
                </c:pt>
                <c:pt idx="29800">
                  <c:v>1.036662E-5</c:v>
                </c:pt>
                <c:pt idx="29801">
                  <c:v>1.036582E-5</c:v>
                </c:pt>
                <c:pt idx="29802">
                  <c:v>1.036505E-5</c:v>
                </c:pt>
                <c:pt idx="29803">
                  <c:v>1.0364380000000001E-5</c:v>
                </c:pt>
                <c:pt idx="29804">
                  <c:v>1.0363659999999999E-5</c:v>
                </c:pt>
                <c:pt idx="29805">
                  <c:v>1.03629E-5</c:v>
                </c:pt>
                <c:pt idx="29806">
                  <c:v>1.0362159999999999E-5</c:v>
                </c:pt>
                <c:pt idx="29807">
                  <c:v>1.0373730000000001E-5</c:v>
                </c:pt>
                <c:pt idx="29808">
                  <c:v>1.0386739999999999E-5</c:v>
                </c:pt>
                <c:pt idx="29809">
                  <c:v>1.0385740000000001E-5</c:v>
                </c:pt>
                <c:pt idx="29810">
                  <c:v>1.038491E-5</c:v>
                </c:pt>
                <c:pt idx="29811">
                  <c:v>1.0383979999999999E-5</c:v>
                </c:pt>
                <c:pt idx="29812">
                  <c:v>1.038311E-5</c:v>
                </c:pt>
                <c:pt idx="29813">
                  <c:v>1.038225E-5</c:v>
                </c:pt>
                <c:pt idx="29814">
                  <c:v>1.0381339999999999E-5</c:v>
                </c:pt>
                <c:pt idx="29815">
                  <c:v>1.038047E-5</c:v>
                </c:pt>
                <c:pt idx="29816">
                  <c:v>1.037963E-5</c:v>
                </c:pt>
                <c:pt idx="29817">
                  <c:v>1.037875E-5</c:v>
                </c:pt>
                <c:pt idx="29818">
                  <c:v>1.037791E-5</c:v>
                </c:pt>
                <c:pt idx="29819">
                  <c:v>1.037709E-5</c:v>
                </c:pt>
                <c:pt idx="29820">
                  <c:v>1.0376270000000001E-5</c:v>
                </c:pt>
                <c:pt idx="29821">
                  <c:v>1.037544E-5</c:v>
                </c:pt>
                <c:pt idx="29822">
                  <c:v>1.037457E-5</c:v>
                </c:pt>
                <c:pt idx="29823">
                  <c:v>1.0373780000000001E-5</c:v>
                </c:pt>
                <c:pt idx="29824">
                  <c:v>1.037294E-5</c:v>
                </c:pt>
                <c:pt idx="29825">
                  <c:v>1.037215E-5</c:v>
                </c:pt>
                <c:pt idx="29826">
                  <c:v>1.03713E-5</c:v>
                </c:pt>
                <c:pt idx="29827">
                  <c:v>1.0370460000000001E-5</c:v>
                </c:pt>
                <c:pt idx="29828">
                  <c:v>1.036973E-5</c:v>
                </c:pt>
                <c:pt idx="29829">
                  <c:v>1.036892E-5</c:v>
                </c:pt>
                <c:pt idx="29830">
                  <c:v>1.036806E-5</c:v>
                </c:pt>
                <c:pt idx="29831">
                  <c:v>1.0367290000000001E-5</c:v>
                </c:pt>
                <c:pt idx="29832">
                  <c:v>1.0366469999999999E-5</c:v>
                </c:pt>
                <c:pt idx="29833">
                  <c:v>1.03657E-5</c:v>
                </c:pt>
                <c:pt idx="29834">
                  <c:v>1.03649E-5</c:v>
                </c:pt>
                <c:pt idx="29835">
                  <c:v>1.036411E-5</c:v>
                </c:pt>
                <c:pt idx="29836">
                  <c:v>1.036335E-5</c:v>
                </c:pt>
                <c:pt idx="29837">
                  <c:v>1.036258E-5</c:v>
                </c:pt>
                <c:pt idx="29838">
                  <c:v>1.036178E-5</c:v>
                </c:pt>
                <c:pt idx="29839">
                  <c:v>1.0360949999999999E-5</c:v>
                </c:pt>
                <c:pt idx="29840">
                  <c:v>1.036019E-5</c:v>
                </c:pt>
                <c:pt idx="29841">
                  <c:v>1.0359420000000001E-5</c:v>
                </c:pt>
                <c:pt idx="29842">
                  <c:v>1.0358599999999999E-5</c:v>
                </c:pt>
                <c:pt idx="29843">
                  <c:v>1.035786E-5</c:v>
                </c:pt>
                <c:pt idx="29844">
                  <c:v>1.0357169999999999E-5</c:v>
                </c:pt>
                <c:pt idx="29845">
                  <c:v>1.0356270000000001E-5</c:v>
                </c:pt>
                <c:pt idx="29846">
                  <c:v>1.0355619999999999E-5</c:v>
                </c:pt>
                <c:pt idx="29847">
                  <c:v>1.0354840000000001E-5</c:v>
                </c:pt>
                <c:pt idx="29848">
                  <c:v>1.0354090000000001E-5</c:v>
                </c:pt>
                <c:pt idx="29849">
                  <c:v>1.03533E-5</c:v>
                </c:pt>
                <c:pt idx="29850">
                  <c:v>1.035253E-5</c:v>
                </c:pt>
                <c:pt idx="29851">
                  <c:v>1.0351769999999999E-5</c:v>
                </c:pt>
                <c:pt idx="29852">
                  <c:v>1.0350990000000001E-5</c:v>
                </c:pt>
                <c:pt idx="29853">
                  <c:v>1.035025E-5</c:v>
                </c:pt>
                <c:pt idx="29854">
                  <c:v>1.0349490000000001E-5</c:v>
                </c:pt>
                <c:pt idx="29855">
                  <c:v>1.034866E-5</c:v>
                </c:pt>
                <c:pt idx="29856">
                  <c:v>1.034785E-5</c:v>
                </c:pt>
                <c:pt idx="29857">
                  <c:v>1.034713E-5</c:v>
                </c:pt>
                <c:pt idx="29858">
                  <c:v>1.034638E-5</c:v>
                </c:pt>
                <c:pt idx="29859">
                  <c:v>1.0345669999999999E-5</c:v>
                </c:pt>
                <c:pt idx="29860">
                  <c:v>1.034485E-5</c:v>
                </c:pt>
                <c:pt idx="29861">
                  <c:v>1.0344139999999999E-5</c:v>
                </c:pt>
                <c:pt idx="29862">
                  <c:v>1.0343319999999999E-5</c:v>
                </c:pt>
                <c:pt idx="29863">
                  <c:v>1.0342569999999999E-5</c:v>
                </c:pt>
                <c:pt idx="29864">
                  <c:v>1.0341839999999999E-5</c:v>
                </c:pt>
                <c:pt idx="29865">
                  <c:v>1.034103E-5</c:v>
                </c:pt>
                <c:pt idx="29866">
                  <c:v>1.03403E-5</c:v>
                </c:pt>
                <c:pt idx="29867">
                  <c:v>1.0339539999999999E-5</c:v>
                </c:pt>
                <c:pt idx="29868">
                  <c:v>1.033873E-5</c:v>
                </c:pt>
                <c:pt idx="29869">
                  <c:v>1.0337940000000001E-5</c:v>
                </c:pt>
                <c:pt idx="29870">
                  <c:v>1.0337260000000001E-5</c:v>
                </c:pt>
                <c:pt idx="29871">
                  <c:v>1.0336489999999999E-5</c:v>
                </c:pt>
                <c:pt idx="29872">
                  <c:v>1.0335689999999999E-5</c:v>
                </c:pt>
                <c:pt idx="29873">
                  <c:v>1.033492E-5</c:v>
                </c:pt>
                <c:pt idx="29874">
                  <c:v>1.033412E-5</c:v>
                </c:pt>
                <c:pt idx="29875">
                  <c:v>1.033337E-5</c:v>
                </c:pt>
                <c:pt idx="29876">
                  <c:v>1.033262E-5</c:v>
                </c:pt>
                <c:pt idx="29877">
                  <c:v>1.033178E-5</c:v>
                </c:pt>
                <c:pt idx="29878">
                  <c:v>1.033108E-5</c:v>
                </c:pt>
                <c:pt idx="29879">
                  <c:v>1.033025E-5</c:v>
                </c:pt>
                <c:pt idx="29880">
                  <c:v>1.032953E-5</c:v>
                </c:pt>
                <c:pt idx="29881">
                  <c:v>1.0328739999999999E-5</c:v>
                </c:pt>
                <c:pt idx="29882">
                  <c:v>1.0327989999999999E-5</c:v>
                </c:pt>
                <c:pt idx="29883">
                  <c:v>1.0327210000000001E-5</c:v>
                </c:pt>
                <c:pt idx="29884">
                  <c:v>1.032643E-5</c:v>
                </c:pt>
                <c:pt idx="29885">
                  <c:v>1.032575E-5</c:v>
                </c:pt>
                <c:pt idx="29886">
                  <c:v>1.0324960000000001E-5</c:v>
                </c:pt>
                <c:pt idx="29887">
                  <c:v>1.032422E-5</c:v>
                </c:pt>
                <c:pt idx="29888">
                  <c:v>1.03234E-5</c:v>
                </c:pt>
                <c:pt idx="29889">
                  <c:v>1.032262E-5</c:v>
                </c:pt>
                <c:pt idx="29890">
                  <c:v>1.0321810000000001E-5</c:v>
                </c:pt>
                <c:pt idx="29891">
                  <c:v>1.0321109999999999E-5</c:v>
                </c:pt>
                <c:pt idx="29892">
                  <c:v>1.032027E-5</c:v>
                </c:pt>
                <c:pt idx="29893">
                  <c:v>1.0319559999999999E-5</c:v>
                </c:pt>
                <c:pt idx="29894">
                  <c:v>1.031875E-5</c:v>
                </c:pt>
                <c:pt idx="29895">
                  <c:v>1.031802E-5</c:v>
                </c:pt>
                <c:pt idx="29896">
                  <c:v>1.0317259999999999E-5</c:v>
                </c:pt>
                <c:pt idx="29897">
                  <c:v>1.0316480000000001E-5</c:v>
                </c:pt>
                <c:pt idx="29898">
                  <c:v>1.0315689999999999E-5</c:v>
                </c:pt>
                <c:pt idx="29899">
                  <c:v>1.031497E-5</c:v>
                </c:pt>
                <c:pt idx="29900">
                  <c:v>1.031412E-5</c:v>
                </c:pt>
                <c:pt idx="29901">
                  <c:v>1.03134E-5</c:v>
                </c:pt>
                <c:pt idx="29902">
                  <c:v>1.0312589999999999E-5</c:v>
                </c:pt>
                <c:pt idx="29903">
                  <c:v>1.031185E-5</c:v>
                </c:pt>
                <c:pt idx="29904">
                  <c:v>1.0311109999999999E-5</c:v>
                </c:pt>
                <c:pt idx="29905">
                  <c:v>1.03103E-5</c:v>
                </c:pt>
                <c:pt idx="29906">
                  <c:v>1.030957E-5</c:v>
                </c:pt>
                <c:pt idx="29907">
                  <c:v>1.030879E-5</c:v>
                </c:pt>
                <c:pt idx="29908">
                  <c:v>1.0307980000000001E-5</c:v>
                </c:pt>
                <c:pt idx="29909">
                  <c:v>1.0307280000000001E-5</c:v>
                </c:pt>
                <c:pt idx="29910">
                  <c:v>1.0306459999999999E-5</c:v>
                </c:pt>
                <c:pt idx="29911">
                  <c:v>1.030577E-5</c:v>
                </c:pt>
                <c:pt idx="29912">
                  <c:v>1.030495E-5</c:v>
                </c:pt>
                <c:pt idx="29913">
                  <c:v>1.030422E-5</c:v>
                </c:pt>
                <c:pt idx="29914">
                  <c:v>1.0303430000000001E-5</c:v>
                </c:pt>
                <c:pt idx="29915">
                  <c:v>1.0302609999999999E-5</c:v>
                </c:pt>
                <c:pt idx="29916">
                  <c:v>1.030187E-5</c:v>
                </c:pt>
                <c:pt idx="29917">
                  <c:v>1.03011E-5</c:v>
                </c:pt>
                <c:pt idx="29918">
                  <c:v>1.0300309999999999E-5</c:v>
                </c:pt>
                <c:pt idx="29919">
                  <c:v>1.029957E-5</c:v>
                </c:pt>
                <c:pt idx="29920">
                  <c:v>1.029882E-5</c:v>
                </c:pt>
                <c:pt idx="29921">
                  <c:v>1.029809E-5</c:v>
                </c:pt>
                <c:pt idx="29922">
                  <c:v>1.029731E-5</c:v>
                </c:pt>
                <c:pt idx="29923">
                  <c:v>1.029649E-5</c:v>
                </c:pt>
                <c:pt idx="29924">
                  <c:v>1.029579E-5</c:v>
                </c:pt>
                <c:pt idx="29925">
                  <c:v>1.0294959999999999E-5</c:v>
                </c:pt>
                <c:pt idx="29926">
                  <c:v>1.0294159999999999E-5</c:v>
                </c:pt>
                <c:pt idx="29927">
                  <c:v>1.029342E-5</c:v>
                </c:pt>
                <c:pt idx="29928">
                  <c:v>1.029265E-5</c:v>
                </c:pt>
                <c:pt idx="29929">
                  <c:v>1.0291900000000001E-5</c:v>
                </c:pt>
                <c:pt idx="29930">
                  <c:v>1.029114E-5</c:v>
                </c:pt>
                <c:pt idx="29931">
                  <c:v>1.0290350000000001E-5</c:v>
                </c:pt>
                <c:pt idx="29932">
                  <c:v>1.028959E-5</c:v>
                </c:pt>
                <c:pt idx="29933">
                  <c:v>1.028887E-5</c:v>
                </c:pt>
                <c:pt idx="29934">
                  <c:v>1.028809E-5</c:v>
                </c:pt>
                <c:pt idx="29935">
                  <c:v>1.028732E-5</c:v>
                </c:pt>
                <c:pt idx="29936">
                  <c:v>1.0286550000000001E-5</c:v>
                </c:pt>
                <c:pt idx="29937">
                  <c:v>1.0285800000000001E-5</c:v>
                </c:pt>
                <c:pt idx="29938">
                  <c:v>1.0285000000000001E-5</c:v>
                </c:pt>
                <c:pt idx="29939">
                  <c:v>1.0284200000000001E-5</c:v>
                </c:pt>
                <c:pt idx="29940">
                  <c:v>1.028339E-5</c:v>
                </c:pt>
                <c:pt idx="29941">
                  <c:v>1.028269E-5</c:v>
                </c:pt>
                <c:pt idx="29942">
                  <c:v>1.028185E-5</c:v>
                </c:pt>
                <c:pt idx="29943">
                  <c:v>1.028109E-5</c:v>
                </c:pt>
                <c:pt idx="29944">
                  <c:v>1.028029E-5</c:v>
                </c:pt>
                <c:pt idx="29945">
                  <c:v>1.0279530000000001E-5</c:v>
                </c:pt>
                <c:pt idx="29946">
                  <c:v>1.027881E-5</c:v>
                </c:pt>
                <c:pt idx="29947">
                  <c:v>1.027809E-5</c:v>
                </c:pt>
                <c:pt idx="29948">
                  <c:v>1.0277279999999999E-5</c:v>
                </c:pt>
                <c:pt idx="29949">
                  <c:v>1.0276529999999999E-5</c:v>
                </c:pt>
                <c:pt idx="29950">
                  <c:v>1.027572E-5</c:v>
                </c:pt>
                <c:pt idx="29951">
                  <c:v>1.027502E-5</c:v>
                </c:pt>
                <c:pt idx="29952">
                  <c:v>1.027426E-5</c:v>
                </c:pt>
                <c:pt idx="29953">
                  <c:v>1.027339E-5</c:v>
                </c:pt>
                <c:pt idx="29954">
                  <c:v>1.027272E-5</c:v>
                </c:pt>
                <c:pt idx="29955">
                  <c:v>1.027194E-5</c:v>
                </c:pt>
                <c:pt idx="29956">
                  <c:v>1.027112E-5</c:v>
                </c:pt>
                <c:pt idx="29957">
                  <c:v>1.0270400000000001E-5</c:v>
                </c:pt>
                <c:pt idx="29958">
                  <c:v>1.026962E-5</c:v>
                </c:pt>
                <c:pt idx="29959">
                  <c:v>1.0268829999999999E-5</c:v>
                </c:pt>
                <c:pt idx="29960">
                  <c:v>1.026814E-5</c:v>
                </c:pt>
                <c:pt idx="29961">
                  <c:v>1.026739E-5</c:v>
                </c:pt>
                <c:pt idx="29962">
                  <c:v>1.026658E-5</c:v>
                </c:pt>
                <c:pt idx="29963">
                  <c:v>1.026584E-5</c:v>
                </c:pt>
                <c:pt idx="29964">
                  <c:v>1.026508E-5</c:v>
                </c:pt>
                <c:pt idx="29965">
                  <c:v>1.026428E-5</c:v>
                </c:pt>
                <c:pt idx="29966">
                  <c:v>1.026351E-5</c:v>
                </c:pt>
                <c:pt idx="29967">
                  <c:v>1.026274E-5</c:v>
                </c:pt>
                <c:pt idx="29968">
                  <c:v>1.026201E-5</c:v>
                </c:pt>
                <c:pt idx="29969">
                  <c:v>1.0261220000000001E-5</c:v>
                </c:pt>
                <c:pt idx="29970">
                  <c:v>1.0260449999999999E-5</c:v>
                </c:pt>
                <c:pt idx="29971">
                  <c:v>1.0259699999999999E-5</c:v>
                </c:pt>
                <c:pt idx="29972">
                  <c:v>1.0258899999999999E-5</c:v>
                </c:pt>
                <c:pt idx="29973">
                  <c:v>1.0258170000000001E-5</c:v>
                </c:pt>
                <c:pt idx="29974">
                  <c:v>1.025741E-5</c:v>
                </c:pt>
                <c:pt idx="29975">
                  <c:v>1.025668E-5</c:v>
                </c:pt>
                <c:pt idx="29976">
                  <c:v>1.0255870000000001E-5</c:v>
                </c:pt>
                <c:pt idx="29977">
                  <c:v>1.0255120000000001E-5</c:v>
                </c:pt>
                <c:pt idx="29978">
                  <c:v>1.025436E-5</c:v>
                </c:pt>
                <c:pt idx="29979">
                  <c:v>1.025353E-5</c:v>
                </c:pt>
                <c:pt idx="29980">
                  <c:v>1.0252799999999999E-5</c:v>
                </c:pt>
                <c:pt idx="29981">
                  <c:v>1.0252090000000001E-5</c:v>
                </c:pt>
                <c:pt idx="29982">
                  <c:v>1.025131E-5</c:v>
                </c:pt>
                <c:pt idx="29983">
                  <c:v>1.02505E-5</c:v>
                </c:pt>
                <c:pt idx="29984">
                  <c:v>1.024978E-5</c:v>
                </c:pt>
                <c:pt idx="29985">
                  <c:v>1.024903E-5</c:v>
                </c:pt>
                <c:pt idx="29986">
                  <c:v>1.024826E-5</c:v>
                </c:pt>
                <c:pt idx="29987">
                  <c:v>1.0247519999999999E-5</c:v>
                </c:pt>
                <c:pt idx="29988">
                  <c:v>1.024673E-5</c:v>
                </c:pt>
                <c:pt idx="29989">
                  <c:v>1.0245969999999999E-5</c:v>
                </c:pt>
                <c:pt idx="29990">
                  <c:v>1.024527E-5</c:v>
                </c:pt>
                <c:pt idx="29991">
                  <c:v>1.02445E-5</c:v>
                </c:pt>
                <c:pt idx="29992">
                  <c:v>1.024368E-5</c:v>
                </c:pt>
                <c:pt idx="29993">
                  <c:v>1.024288E-5</c:v>
                </c:pt>
                <c:pt idx="29994">
                  <c:v>1.024208E-5</c:v>
                </c:pt>
                <c:pt idx="29995">
                  <c:v>1.0241389999999999E-5</c:v>
                </c:pt>
                <c:pt idx="29996">
                  <c:v>1.024053E-5</c:v>
                </c:pt>
                <c:pt idx="29997">
                  <c:v>1.0239819999999999E-5</c:v>
                </c:pt>
                <c:pt idx="29998">
                  <c:v>1.02391E-5</c:v>
                </c:pt>
                <c:pt idx="29999">
                  <c:v>1.0238310000000001E-5</c:v>
                </c:pt>
                <c:pt idx="30000">
                  <c:v>1.02376E-5</c:v>
                </c:pt>
                <c:pt idx="30001">
                  <c:v>1.023685E-5</c:v>
                </c:pt>
                <c:pt idx="30002">
                  <c:v>1.0236010000000001E-5</c:v>
                </c:pt>
                <c:pt idx="30003">
                  <c:v>1.0235289999999999E-5</c:v>
                </c:pt>
                <c:pt idx="30004">
                  <c:v>1.023455E-5</c:v>
                </c:pt>
                <c:pt idx="30005">
                  <c:v>1.0233739999999999E-5</c:v>
                </c:pt>
                <c:pt idx="30006">
                  <c:v>1.0233010000000001E-5</c:v>
                </c:pt>
                <c:pt idx="30007">
                  <c:v>1.02322E-5</c:v>
                </c:pt>
                <c:pt idx="30008">
                  <c:v>1.023147E-5</c:v>
                </c:pt>
                <c:pt idx="30009">
                  <c:v>1.02307E-5</c:v>
                </c:pt>
                <c:pt idx="30010">
                  <c:v>1.0229910000000001E-5</c:v>
                </c:pt>
                <c:pt idx="30011">
                  <c:v>1.02292E-5</c:v>
                </c:pt>
                <c:pt idx="30012">
                  <c:v>1.022835E-5</c:v>
                </c:pt>
                <c:pt idx="30013">
                  <c:v>1.0227630000000001E-5</c:v>
                </c:pt>
                <c:pt idx="30014">
                  <c:v>1.022687E-5</c:v>
                </c:pt>
                <c:pt idx="30015">
                  <c:v>1.022612E-5</c:v>
                </c:pt>
                <c:pt idx="30016">
                  <c:v>1.02254E-5</c:v>
                </c:pt>
                <c:pt idx="30017">
                  <c:v>1.022454E-5</c:v>
                </c:pt>
                <c:pt idx="30018">
                  <c:v>1.022384E-5</c:v>
                </c:pt>
                <c:pt idx="30019">
                  <c:v>1.0223080000000001E-5</c:v>
                </c:pt>
                <c:pt idx="30020">
                  <c:v>1.022235E-5</c:v>
                </c:pt>
                <c:pt idx="30021">
                  <c:v>1.022162E-5</c:v>
                </c:pt>
                <c:pt idx="30022">
                  <c:v>1.022077E-5</c:v>
                </c:pt>
                <c:pt idx="30023">
                  <c:v>1.022E-5</c:v>
                </c:pt>
                <c:pt idx="30024">
                  <c:v>1.0219300000000001E-5</c:v>
                </c:pt>
                <c:pt idx="30025">
                  <c:v>1.021854E-5</c:v>
                </c:pt>
                <c:pt idx="30026">
                  <c:v>1.0217779999999999E-5</c:v>
                </c:pt>
                <c:pt idx="30027">
                  <c:v>1.0217000000000001E-5</c:v>
                </c:pt>
                <c:pt idx="30028">
                  <c:v>1.021624E-5</c:v>
                </c:pt>
                <c:pt idx="30029">
                  <c:v>1.021554E-5</c:v>
                </c:pt>
                <c:pt idx="30030">
                  <c:v>1.0214700000000001E-5</c:v>
                </c:pt>
                <c:pt idx="30031">
                  <c:v>1.0213979999999999E-5</c:v>
                </c:pt>
                <c:pt idx="30032">
                  <c:v>1.0213229999999999E-5</c:v>
                </c:pt>
                <c:pt idx="30033">
                  <c:v>1.021248E-5</c:v>
                </c:pt>
                <c:pt idx="30034">
                  <c:v>1.0211749999999999E-5</c:v>
                </c:pt>
                <c:pt idx="30035">
                  <c:v>1.021096E-5</c:v>
                </c:pt>
                <c:pt idx="30036">
                  <c:v>1.0210170000000001E-5</c:v>
                </c:pt>
                <c:pt idx="30037">
                  <c:v>1.020936E-5</c:v>
                </c:pt>
                <c:pt idx="30038">
                  <c:v>1.020861E-5</c:v>
                </c:pt>
                <c:pt idx="30039">
                  <c:v>1.020793E-5</c:v>
                </c:pt>
                <c:pt idx="30040">
                  <c:v>1.0207149999999999E-5</c:v>
                </c:pt>
                <c:pt idx="30041">
                  <c:v>1.020644E-5</c:v>
                </c:pt>
                <c:pt idx="30042">
                  <c:v>1.020571E-5</c:v>
                </c:pt>
                <c:pt idx="30043">
                  <c:v>1.020486E-5</c:v>
                </c:pt>
                <c:pt idx="30044">
                  <c:v>1.0204070000000001E-5</c:v>
                </c:pt>
                <c:pt idx="30045">
                  <c:v>1.020336E-5</c:v>
                </c:pt>
                <c:pt idx="30046">
                  <c:v>1.020263E-5</c:v>
                </c:pt>
                <c:pt idx="30047">
                  <c:v>1.02019E-5</c:v>
                </c:pt>
                <c:pt idx="30048">
                  <c:v>1.020111E-5</c:v>
                </c:pt>
                <c:pt idx="30049">
                  <c:v>1.02003E-5</c:v>
                </c:pt>
                <c:pt idx="30050">
                  <c:v>1.0199569999999999E-5</c:v>
                </c:pt>
                <c:pt idx="30051">
                  <c:v>1.0198840000000001E-5</c:v>
                </c:pt>
                <c:pt idx="30052">
                  <c:v>1.0198069999999999E-5</c:v>
                </c:pt>
                <c:pt idx="30053">
                  <c:v>1.019733E-5</c:v>
                </c:pt>
                <c:pt idx="30054">
                  <c:v>1.019663E-5</c:v>
                </c:pt>
                <c:pt idx="30055">
                  <c:v>1.01958E-5</c:v>
                </c:pt>
                <c:pt idx="30056">
                  <c:v>1.019503E-5</c:v>
                </c:pt>
                <c:pt idx="30057">
                  <c:v>1.0194339999999999E-5</c:v>
                </c:pt>
                <c:pt idx="30058">
                  <c:v>1.01935E-5</c:v>
                </c:pt>
                <c:pt idx="30059">
                  <c:v>1.019272E-5</c:v>
                </c:pt>
                <c:pt idx="30060">
                  <c:v>1.019205E-5</c:v>
                </c:pt>
                <c:pt idx="30061">
                  <c:v>1.019125E-5</c:v>
                </c:pt>
                <c:pt idx="30062">
                  <c:v>1.0190510000000001E-5</c:v>
                </c:pt>
                <c:pt idx="30063">
                  <c:v>1.018975E-5</c:v>
                </c:pt>
                <c:pt idx="30064">
                  <c:v>1.018898E-5</c:v>
                </c:pt>
                <c:pt idx="30065">
                  <c:v>1.018825E-5</c:v>
                </c:pt>
                <c:pt idx="30066">
                  <c:v>1.01875E-5</c:v>
                </c:pt>
                <c:pt idx="30067">
                  <c:v>1.018675E-5</c:v>
                </c:pt>
                <c:pt idx="30068">
                  <c:v>1.0186030000000001E-5</c:v>
                </c:pt>
                <c:pt idx="30069">
                  <c:v>1.018529E-5</c:v>
                </c:pt>
                <c:pt idx="30070">
                  <c:v>1.01844E-5</c:v>
                </c:pt>
                <c:pt idx="30071">
                  <c:v>1.018372E-5</c:v>
                </c:pt>
                <c:pt idx="30072">
                  <c:v>1.0182979999999999E-5</c:v>
                </c:pt>
                <c:pt idx="30073">
                  <c:v>1.0182229999999999E-5</c:v>
                </c:pt>
                <c:pt idx="30074">
                  <c:v>1.018147E-5</c:v>
                </c:pt>
                <c:pt idx="30075">
                  <c:v>1.018077E-5</c:v>
                </c:pt>
                <c:pt idx="30076">
                  <c:v>1.0179950000000001E-5</c:v>
                </c:pt>
                <c:pt idx="30077">
                  <c:v>1.0179200000000001E-5</c:v>
                </c:pt>
                <c:pt idx="30078">
                  <c:v>1.0178400000000001E-5</c:v>
                </c:pt>
                <c:pt idx="30079">
                  <c:v>1.017756E-5</c:v>
                </c:pt>
                <c:pt idx="30080">
                  <c:v>1.017686E-5</c:v>
                </c:pt>
                <c:pt idx="30081">
                  <c:v>1.0176170000000001E-5</c:v>
                </c:pt>
                <c:pt idx="30082">
                  <c:v>1.017541E-5</c:v>
                </c:pt>
                <c:pt idx="30083">
                  <c:v>1.0174670000000001E-5</c:v>
                </c:pt>
                <c:pt idx="30084">
                  <c:v>1.0173870000000001E-5</c:v>
                </c:pt>
                <c:pt idx="30085">
                  <c:v>1.0173099999999999E-5</c:v>
                </c:pt>
                <c:pt idx="30086">
                  <c:v>1.017241E-5</c:v>
                </c:pt>
                <c:pt idx="30087">
                  <c:v>1.017161E-5</c:v>
                </c:pt>
                <c:pt idx="30088">
                  <c:v>1.017088E-5</c:v>
                </c:pt>
                <c:pt idx="30089">
                  <c:v>1.017015E-5</c:v>
                </c:pt>
                <c:pt idx="30090">
                  <c:v>1.016936E-5</c:v>
                </c:pt>
                <c:pt idx="30091">
                  <c:v>1.016858E-5</c:v>
                </c:pt>
                <c:pt idx="30092">
                  <c:v>1.0167840000000001E-5</c:v>
                </c:pt>
                <c:pt idx="30093">
                  <c:v>1.0167069999999999E-5</c:v>
                </c:pt>
                <c:pt idx="30094">
                  <c:v>1.0166290000000001E-5</c:v>
                </c:pt>
                <c:pt idx="30095">
                  <c:v>1.016556E-5</c:v>
                </c:pt>
                <c:pt idx="30096">
                  <c:v>1.01648E-5</c:v>
                </c:pt>
                <c:pt idx="30097">
                  <c:v>1.016405E-5</c:v>
                </c:pt>
                <c:pt idx="30098">
                  <c:v>1.016337E-5</c:v>
                </c:pt>
                <c:pt idx="30099">
                  <c:v>1.016263E-5</c:v>
                </c:pt>
                <c:pt idx="30100">
                  <c:v>1.0161860000000001E-5</c:v>
                </c:pt>
                <c:pt idx="30101">
                  <c:v>1.016105E-5</c:v>
                </c:pt>
                <c:pt idx="30102">
                  <c:v>1.01603E-5</c:v>
                </c:pt>
                <c:pt idx="30103">
                  <c:v>1.015955E-5</c:v>
                </c:pt>
                <c:pt idx="30104">
                  <c:v>1.0158760000000001E-5</c:v>
                </c:pt>
                <c:pt idx="30105">
                  <c:v>1.015802E-5</c:v>
                </c:pt>
                <c:pt idx="30106">
                  <c:v>1.015725E-5</c:v>
                </c:pt>
                <c:pt idx="30107">
                  <c:v>1.015648E-5</c:v>
                </c:pt>
                <c:pt idx="30108">
                  <c:v>1.0155739999999999E-5</c:v>
                </c:pt>
                <c:pt idx="30109">
                  <c:v>1.015497E-5</c:v>
                </c:pt>
                <c:pt idx="30110">
                  <c:v>1.015425E-5</c:v>
                </c:pt>
                <c:pt idx="30111">
                  <c:v>1.0153459999999999E-5</c:v>
                </c:pt>
                <c:pt idx="30112">
                  <c:v>1.015272E-5</c:v>
                </c:pt>
                <c:pt idx="30113">
                  <c:v>1.015202E-5</c:v>
                </c:pt>
                <c:pt idx="30114">
                  <c:v>1.015125E-5</c:v>
                </c:pt>
                <c:pt idx="30115">
                  <c:v>1.0150480000000001E-5</c:v>
                </c:pt>
                <c:pt idx="30116">
                  <c:v>1.0149750000000001E-5</c:v>
                </c:pt>
                <c:pt idx="30117">
                  <c:v>1.014894E-5</c:v>
                </c:pt>
                <c:pt idx="30118">
                  <c:v>1.014822E-5</c:v>
                </c:pt>
                <c:pt idx="30119">
                  <c:v>1.0147409999999999E-5</c:v>
                </c:pt>
                <c:pt idx="30120">
                  <c:v>1.0146650000000001E-5</c:v>
                </c:pt>
                <c:pt idx="30121">
                  <c:v>1.0145929999999999E-5</c:v>
                </c:pt>
                <c:pt idx="30122">
                  <c:v>1.014519E-5</c:v>
                </c:pt>
                <c:pt idx="30123">
                  <c:v>1.014444E-5</c:v>
                </c:pt>
                <c:pt idx="30124">
                  <c:v>1.014369E-5</c:v>
                </c:pt>
                <c:pt idx="30125">
                  <c:v>1.0142929999999999E-5</c:v>
                </c:pt>
                <c:pt idx="30126">
                  <c:v>1.014219E-5</c:v>
                </c:pt>
                <c:pt idx="30127">
                  <c:v>1.014143E-5</c:v>
                </c:pt>
                <c:pt idx="30128">
                  <c:v>1.014073E-5</c:v>
                </c:pt>
                <c:pt idx="30129">
                  <c:v>1.013999E-5</c:v>
                </c:pt>
                <c:pt idx="30130">
                  <c:v>1.013921E-5</c:v>
                </c:pt>
                <c:pt idx="30131">
                  <c:v>1.013846E-5</c:v>
                </c:pt>
                <c:pt idx="30132">
                  <c:v>1.013778E-5</c:v>
                </c:pt>
                <c:pt idx="30133">
                  <c:v>1.013696E-5</c:v>
                </c:pt>
                <c:pt idx="30134">
                  <c:v>1.0136240000000001E-5</c:v>
                </c:pt>
                <c:pt idx="30135">
                  <c:v>1.013545E-5</c:v>
                </c:pt>
                <c:pt idx="30136">
                  <c:v>1.013473E-5</c:v>
                </c:pt>
                <c:pt idx="30137">
                  <c:v>1.0133940000000001E-5</c:v>
                </c:pt>
                <c:pt idx="30138">
                  <c:v>1.0133260000000001E-5</c:v>
                </c:pt>
                <c:pt idx="30139">
                  <c:v>1.0132460000000001E-5</c:v>
                </c:pt>
                <c:pt idx="30140">
                  <c:v>1.0131739999999999E-5</c:v>
                </c:pt>
                <c:pt idx="30141">
                  <c:v>1.0131E-5</c:v>
                </c:pt>
                <c:pt idx="30142">
                  <c:v>1.013018E-5</c:v>
                </c:pt>
                <c:pt idx="30143">
                  <c:v>1.012943E-5</c:v>
                </c:pt>
                <c:pt idx="30144">
                  <c:v>1.012872E-5</c:v>
                </c:pt>
                <c:pt idx="30145">
                  <c:v>1.0127980000000001E-5</c:v>
                </c:pt>
                <c:pt idx="30146">
                  <c:v>1.012722E-5</c:v>
                </c:pt>
                <c:pt idx="30147">
                  <c:v>1.0126430000000001E-5</c:v>
                </c:pt>
                <c:pt idx="30148">
                  <c:v>1.0125680000000001E-5</c:v>
                </c:pt>
                <c:pt idx="30149">
                  <c:v>1.0124959999999999E-5</c:v>
                </c:pt>
                <c:pt idx="30150">
                  <c:v>1.012427E-5</c:v>
                </c:pt>
                <c:pt idx="30151">
                  <c:v>1.0123409999999999E-5</c:v>
                </c:pt>
                <c:pt idx="30152">
                  <c:v>1.0122729999999999E-5</c:v>
                </c:pt>
                <c:pt idx="30153">
                  <c:v>1.0121950000000001E-5</c:v>
                </c:pt>
                <c:pt idx="30154">
                  <c:v>1.012121E-5</c:v>
                </c:pt>
                <c:pt idx="30155">
                  <c:v>1.0120549999999999E-5</c:v>
                </c:pt>
                <c:pt idx="30156">
                  <c:v>1.011979E-5</c:v>
                </c:pt>
                <c:pt idx="30157">
                  <c:v>1.011899E-5</c:v>
                </c:pt>
                <c:pt idx="30158">
                  <c:v>1.011828E-5</c:v>
                </c:pt>
                <c:pt idx="30159">
                  <c:v>1.011751E-5</c:v>
                </c:pt>
                <c:pt idx="30160">
                  <c:v>1.011674E-5</c:v>
                </c:pt>
                <c:pt idx="30161">
                  <c:v>1.0115970000000001E-5</c:v>
                </c:pt>
                <c:pt idx="30162">
                  <c:v>1.011528E-5</c:v>
                </c:pt>
                <c:pt idx="30163">
                  <c:v>1.011449E-5</c:v>
                </c:pt>
                <c:pt idx="30164">
                  <c:v>1.011373E-5</c:v>
                </c:pt>
                <c:pt idx="30165">
                  <c:v>1.0112949999999999E-5</c:v>
                </c:pt>
                <c:pt idx="30166">
                  <c:v>1.0112240000000001E-5</c:v>
                </c:pt>
                <c:pt idx="30167">
                  <c:v>1.0111540000000001E-5</c:v>
                </c:pt>
                <c:pt idx="30168">
                  <c:v>1.0110769999999999E-5</c:v>
                </c:pt>
                <c:pt idx="30169">
                  <c:v>1.0110089999999999E-5</c:v>
                </c:pt>
                <c:pt idx="30170">
                  <c:v>1.0109289999999999E-5</c:v>
                </c:pt>
                <c:pt idx="30171">
                  <c:v>1.0108560000000001E-5</c:v>
                </c:pt>
                <c:pt idx="30172">
                  <c:v>1.010778E-5</c:v>
                </c:pt>
                <c:pt idx="30173">
                  <c:v>1.0107039999999999E-5</c:v>
                </c:pt>
                <c:pt idx="30174">
                  <c:v>1.01063E-5</c:v>
                </c:pt>
                <c:pt idx="30175">
                  <c:v>1.010552E-5</c:v>
                </c:pt>
                <c:pt idx="30176">
                  <c:v>1.01048E-5</c:v>
                </c:pt>
                <c:pt idx="30177">
                  <c:v>1.0104059999999999E-5</c:v>
                </c:pt>
                <c:pt idx="30178">
                  <c:v>1.010335E-5</c:v>
                </c:pt>
                <c:pt idx="30179">
                  <c:v>1.010266E-5</c:v>
                </c:pt>
                <c:pt idx="30180">
                  <c:v>1.01018E-5</c:v>
                </c:pt>
                <c:pt idx="30181">
                  <c:v>1.010112E-5</c:v>
                </c:pt>
                <c:pt idx="30182">
                  <c:v>1.010034E-5</c:v>
                </c:pt>
                <c:pt idx="30183">
                  <c:v>1.009961E-5</c:v>
                </c:pt>
                <c:pt idx="30184">
                  <c:v>1.0098879999999999E-5</c:v>
                </c:pt>
                <c:pt idx="30185">
                  <c:v>1.0098149999999999E-5</c:v>
                </c:pt>
                <c:pt idx="30186">
                  <c:v>1.009739E-5</c:v>
                </c:pt>
                <c:pt idx="30187">
                  <c:v>1.009666E-5</c:v>
                </c:pt>
                <c:pt idx="30188">
                  <c:v>1.0095899999999999E-5</c:v>
                </c:pt>
                <c:pt idx="30189">
                  <c:v>1.009511E-5</c:v>
                </c:pt>
                <c:pt idx="30190">
                  <c:v>1.009438E-5</c:v>
                </c:pt>
                <c:pt idx="30191">
                  <c:v>1.009363E-5</c:v>
                </c:pt>
                <c:pt idx="30192">
                  <c:v>1.00929E-5</c:v>
                </c:pt>
                <c:pt idx="30193">
                  <c:v>1.00922E-5</c:v>
                </c:pt>
                <c:pt idx="30194">
                  <c:v>1.009143E-5</c:v>
                </c:pt>
                <c:pt idx="30195">
                  <c:v>1.0090690000000001E-5</c:v>
                </c:pt>
                <c:pt idx="30196">
                  <c:v>1.008993E-5</c:v>
                </c:pt>
                <c:pt idx="30197">
                  <c:v>1.0089210000000001E-5</c:v>
                </c:pt>
                <c:pt idx="30198">
                  <c:v>1.0088510000000001E-5</c:v>
                </c:pt>
                <c:pt idx="30199">
                  <c:v>1.008768E-5</c:v>
                </c:pt>
                <c:pt idx="30200">
                  <c:v>1.0086910000000001E-5</c:v>
                </c:pt>
                <c:pt idx="30201">
                  <c:v>1.008622E-5</c:v>
                </c:pt>
                <c:pt idx="30202">
                  <c:v>1.008545E-5</c:v>
                </c:pt>
                <c:pt idx="30203">
                  <c:v>1.008474E-5</c:v>
                </c:pt>
                <c:pt idx="30204">
                  <c:v>1.008397E-5</c:v>
                </c:pt>
                <c:pt idx="30205">
                  <c:v>1.0083280000000001E-5</c:v>
                </c:pt>
                <c:pt idx="30206">
                  <c:v>1.00825E-5</c:v>
                </c:pt>
                <c:pt idx="30207">
                  <c:v>1.008174E-5</c:v>
                </c:pt>
                <c:pt idx="30208">
                  <c:v>1.0081029999999999E-5</c:v>
                </c:pt>
                <c:pt idx="30209">
                  <c:v>1.008024E-5</c:v>
                </c:pt>
                <c:pt idx="30210">
                  <c:v>1.007957E-5</c:v>
                </c:pt>
                <c:pt idx="30211">
                  <c:v>1.007883E-5</c:v>
                </c:pt>
                <c:pt idx="30212">
                  <c:v>1.0078029999999999E-5</c:v>
                </c:pt>
                <c:pt idx="30213">
                  <c:v>1.007731E-5</c:v>
                </c:pt>
                <c:pt idx="30214">
                  <c:v>1.0076570000000001E-5</c:v>
                </c:pt>
                <c:pt idx="30215">
                  <c:v>1.0075799999999999E-5</c:v>
                </c:pt>
                <c:pt idx="30216">
                  <c:v>1.007504E-5</c:v>
                </c:pt>
                <c:pt idx="30217">
                  <c:v>1.0074299999999999E-5</c:v>
                </c:pt>
                <c:pt idx="30218">
                  <c:v>1.007354E-5</c:v>
                </c:pt>
                <c:pt idx="30219">
                  <c:v>1.007278E-5</c:v>
                </c:pt>
                <c:pt idx="30220">
                  <c:v>1.0072090000000001E-5</c:v>
                </c:pt>
                <c:pt idx="30221">
                  <c:v>1.007131E-5</c:v>
                </c:pt>
                <c:pt idx="30222">
                  <c:v>1.00706E-5</c:v>
                </c:pt>
                <c:pt idx="30223">
                  <c:v>1.0069819999999999E-5</c:v>
                </c:pt>
                <c:pt idx="30224">
                  <c:v>1.006915E-5</c:v>
                </c:pt>
                <c:pt idx="30225">
                  <c:v>1.0068410000000001E-5</c:v>
                </c:pt>
                <c:pt idx="30226">
                  <c:v>1.006765E-5</c:v>
                </c:pt>
                <c:pt idx="30227">
                  <c:v>1.0066889999999999E-5</c:v>
                </c:pt>
                <c:pt idx="30228">
                  <c:v>1.0066110000000001E-5</c:v>
                </c:pt>
                <c:pt idx="30229">
                  <c:v>1.00654E-5</c:v>
                </c:pt>
                <c:pt idx="30230">
                  <c:v>1.0064709999999999E-5</c:v>
                </c:pt>
                <c:pt idx="30231">
                  <c:v>1.0063909999999999E-5</c:v>
                </c:pt>
                <c:pt idx="30232">
                  <c:v>1.0063109999999999E-5</c:v>
                </c:pt>
                <c:pt idx="30233">
                  <c:v>1.0062450000000001E-5</c:v>
                </c:pt>
                <c:pt idx="30234">
                  <c:v>1.006169E-5</c:v>
                </c:pt>
                <c:pt idx="30235">
                  <c:v>1.006094E-5</c:v>
                </c:pt>
                <c:pt idx="30236">
                  <c:v>1.0060129999999999E-5</c:v>
                </c:pt>
                <c:pt idx="30237">
                  <c:v>1.0059479999999999E-5</c:v>
                </c:pt>
                <c:pt idx="30238">
                  <c:v>1.0058679999999999E-5</c:v>
                </c:pt>
                <c:pt idx="30239">
                  <c:v>1.005792E-5</c:v>
                </c:pt>
                <c:pt idx="30240">
                  <c:v>1.0057220000000001E-5</c:v>
                </c:pt>
                <c:pt idx="30241">
                  <c:v>1.005643E-5</c:v>
                </c:pt>
                <c:pt idx="30242">
                  <c:v>1.005573E-5</c:v>
                </c:pt>
                <c:pt idx="30243">
                  <c:v>1.0055020000000001E-5</c:v>
                </c:pt>
                <c:pt idx="30244">
                  <c:v>1.0054340000000001E-5</c:v>
                </c:pt>
                <c:pt idx="30245">
                  <c:v>1.005348E-5</c:v>
                </c:pt>
                <c:pt idx="30246">
                  <c:v>1.005281E-5</c:v>
                </c:pt>
                <c:pt idx="30247">
                  <c:v>1.005205E-5</c:v>
                </c:pt>
                <c:pt idx="30248">
                  <c:v>1.0051290000000001E-5</c:v>
                </c:pt>
                <c:pt idx="30249">
                  <c:v>1.005058E-5</c:v>
                </c:pt>
                <c:pt idx="30250">
                  <c:v>1.0049810000000001E-5</c:v>
                </c:pt>
                <c:pt idx="30251">
                  <c:v>1.0048990000000001E-5</c:v>
                </c:pt>
                <c:pt idx="30252">
                  <c:v>1.0048339999999999E-5</c:v>
                </c:pt>
                <c:pt idx="30253">
                  <c:v>1.004755E-5</c:v>
                </c:pt>
                <c:pt idx="30254">
                  <c:v>1.004682E-5</c:v>
                </c:pt>
                <c:pt idx="30255">
                  <c:v>1.004607E-5</c:v>
                </c:pt>
                <c:pt idx="30256">
                  <c:v>1.0045309999999999E-5</c:v>
                </c:pt>
                <c:pt idx="30257">
                  <c:v>1.0044580000000001E-5</c:v>
                </c:pt>
                <c:pt idx="30258">
                  <c:v>1.004382E-5</c:v>
                </c:pt>
                <c:pt idx="30259">
                  <c:v>1.0043059999999999E-5</c:v>
                </c:pt>
                <c:pt idx="30260">
                  <c:v>1.0042379999999999E-5</c:v>
                </c:pt>
                <c:pt idx="30261">
                  <c:v>1.0041629999999999E-5</c:v>
                </c:pt>
                <c:pt idx="30262">
                  <c:v>1.004094E-5</c:v>
                </c:pt>
                <c:pt idx="30263">
                  <c:v>1.004011E-5</c:v>
                </c:pt>
                <c:pt idx="30264">
                  <c:v>1.003937E-5</c:v>
                </c:pt>
                <c:pt idx="30265">
                  <c:v>1.0038670000000001E-5</c:v>
                </c:pt>
                <c:pt idx="30266">
                  <c:v>1.003791E-5</c:v>
                </c:pt>
                <c:pt idx="30267">
                  <c:v>1.003718E-5</c:v>
                </c:pt>
                <c:pt idx="30268">
                  <c:v>1.003651E-5</c:v>
                </c:pt>
                <c:pt idx="30269">
                  <c:v>1.003573E-5</c:v>
                </c:pt>
                <c:pt idx="30270">
                  <c:v>1.003498E-5</c:v>
                </c:pt>
                <c:pt idx="30271">
                  <c:v>1.003428E-5</c:v>
                </c:pt>
                <c:pt idx="30272">
                  <c:v>1.003353E-5</c:v>
                </c:pt>
                <c:pt idx="30273">
                  <c:v>1.0032740000000001E-5</c:v>
                </c:pt>
                <c:pt idx="30274">
                  <c:v>1.003207E-5</c:v>
                </c:pt>
                <c:pt idx="30275">
                  <c:v>1.00313E-5</c:v>
                </c:pt>
                <c:pt idx="30276">
                  <c:v>1.00306E-5</c:v>
                </c:pt>
                <c:pt idx="30277">
                  <c:v>1.0029859999999999E-5</c:v>
                </c:pt>
                <c:pt idx="30278">
                  <c:v>1.0029080000000001E-5</c:v>
                </c:pt>
                <c:pt idx="30279">
                  <c:v>1.002835E-5</c:v>
                </c:pt>
                <c:pt idx="30280">
                  <c:v>1.0027659999999999E-5</c:v>
                </c:pt>
                <c:pt idx="30281">
                  <c:v>1.002685E-5</c:v>
                </c:pt>
                <c:pt idx="30282">
                  <c:v>1.00261E-5</c:v>
                </c:pt>
                <c:pt idx="30283">
                  <c:v>1.002542E-5</c:v>
                </c:pt>
                <c:pt idx="30284">
                  <c:v>1.002472E-5</c:v>
                </c:pt>
                <c:pt idx="30285">
                  <c:v>1.0023950000000001E-5</c:v>
                </c:pt>
                <c:pt idx="30286">
                  <c:v>1.002319E-5</c:v>
                </c:pt>
                <c:pt idx="30287">
                  <c:v>1.0022420000000001E-5</c:v>
                </c:pt>
                <c:pt idx="30288">
                  <c:v>1.002173E-5</c:v>
                </c:pt>
                <c:pt idx="30289">
                  <c:v>1.0020970000000001E-5</c:v>
                </c:pt>
                <c:pt idx="30290">
                  <c:v>1.002023E-5</c:v>
                </c:pt>
                <c:pt idx="30291">
                  <c:v>1.0019470000000001E-5</c:v>
                </c:pt>
                <c:pt idx="30292">
                  <c:v>1.0018719999999999E-5</c:v>
                </c:pt>
                <c:pt idx="30293">
                  <c:v>1.0017940000000001E-5</c:v>
                </c:pt>
                <c:pt idx="30294">
                  <c:v>1.001725E-5</c:v>
                </c:pt>
                <c:pt idx="30295">
                  <c:v>1.0016540000000001E-5</c:v>
                </c:pt>
                <c:pt idx="30296">
                  <c:v>1.00158E-5</c:v>
                </c:pt>
                <c:pt idx="30297">
                  <c:v>1.0015060000000001E-5</c:v>
                </c:pt>
                <c:pt idx="30298">
                  <c:v>1.001433E-5</c:v>
                </c:pt>
                <c:pt idx="30299">
                  <c:v>1.0013539999999999E-5</c:v>
                </c:pt>
                <c:pt idx="30300">
                  <c:v>1.001283E-5</c:v>
                </c:pt>
                <c:pt idx="30301">
                  <c:v>1.001209E-5</c:v>
                </c:pt>
                <c:pt idx="30302">
                  <c:v>1.0011359999999999E-5</c:v>
                </c:pt>
                <c:pt idx="30303">
                  <c:v>1.0010630000000001E-5</c:v>
                </c:pt>
                <c:pt idx="30304">
                  <c:v>1.000994E-5</c:v>
                </c:pt>
                <c:pt idx="30305">
                  <c:v>1.0009059999999999E-5</c:v>
                </c:pt>
                <c:pt idx="30306">
                  <c:v>1.0008379999999999E-5</c:v>
                </c:pt>
                <c:pt idx="30307">
                  <c:v>1.0007629999999999E-5</c:v>
                </c:pt>
                <c:pt idx="30308">
                  <c:v>1.000689E-5</c:v>
                </c:pt>
                <c:pt idx="30309">
                  <c:v>1.0006199999999999E-5</c:v>
                </c:pt>
                <c:pt idx="30310">
                  <c:v>1.0005449999999999E-5</c:v>
                </c:pt>
                <c:pt idx="30311">
                  <c:v>1.000473E-5</c:v>
                </c:pt>
                <c:pt idx="30312">
                  <c:v>1.000398E-5</c:v>
                </c:pt>
                <c:pt idx="30313">
                  <c:v>1.000323E-5</c:v>
                </c:pt>
                <c:pt idx="30314">
                  <c:v>1.0002519999999999E-5</c:v>
                </c:pt>
                <c:pt idx="30315">
                  <c:v>1.000178E-5</c:v>
                </c:pt>
                <c:pt idx="30316">
                  <c:v>1.0001040000000001E-5</c:v>
                </c:pt>
                <c:pt idx="30317">
                  <c:v>1.000025E-5</c:v>
                </c:pt>
                <c:pt idx="30318">
                  <c:v>9.9995440000000001E-6</c:v>
                </c:pt>
                <c:pt idx="30319">
                  <c:v>9.9987899999999992E-6</c:v>
                </c:pt>
                <c:pt idx="30320">
                  <c:v>9.9981229999999996E-6</c:v>
                </c:pt>
                <c:pt idx="30321">
                  <c:v>9.9973630000000007E-6</c:v>
                </c:pt>
                <c:pt idx="30322">
                  <c:v>9.9966509999999996E-6</c:v>
                </c:pt>
                <c:pt idx="30323">
                  <c:v>9.9959720000000006E-6</c:v>
                </c:pt>
                <c:pt idx="30324">
                  <c:v>9.9951869999999999E-6</c:v>
                </c:pt>
                <c:pt idx="30325">
                  <c:v>9.9943959999999994E-6</c:v>
                </c:pt>
                <c:pt idx="30326">
                  <c:v>9.9936769999999993E-6</c:v>
                </c:pt>
                <c:pt idx="30327">
                  <c:v>9.9929829999999992E-6</c:v>
                </c:pt>
                <c:pt idx="30328">
                  <c:v>9.9922299999999994E-6</c:v>
                </c:pt>
                <c:pt idx="30329">
                  <c:v>9.9915439999999995E-6</c:v>
                </c:pt>
                <c:pt idx="30330">
                  <c:v>9.9907930000000001E-6</c:v>
                </c:pt>
                <c:pt idx="30331">
                  <c:v>9.9900909999999998E-6</c:v>
                </c:pt>
                <c:pt idx="30332">
                  <c:v>9.9892980000000006E-6</c:v>
                </c:pt>
                <c:pt idx="30333">
                  <c:v>9.9886199999999992E-6</c:v>
                </c:pt>
                <c:pt idx="30334">
                  <c:v>9.9878320000000004E-6</c:v>
                </c:pt>
                <c:pt idx="30335">
                  <c:v>9.9870730000000008E-6</c:v>
                </c:pt>
                <c:pt idx="30336">
                  <c:v>9.9863229999999992E-6</c:v>
                </c:pt>
                <c:pt idx="30337">
                  <c:v>9.9856630000000004E-6</c:v>
                </c:pt>
                <c:pt idx="30338">
                  <c:v>9.9849089999999995E-6</c:v>
                </c:pt>
                <c:pt idx="30339">
                  <c:v>9.9841589999999996E-6</c:v>
                </c:pt>
                <c:pt idx="30340">
                  <c:v>9.9834809999999999E-6</c:v>
                </c:pt>
                <c:pt idx="30341">
                  <c:v>9.9827369999999997E-6</c:v>
                </c:pt>
                <c:pt idx="30342">
                  <c:v>9.9819479999999997E-6</c:v>
                </c:pt>
                <c:pt idx="30343">
                  <c:v>9.9811759999999996E-6</c:v>
                </c:pt>
                <c:pt idx="30344">
                  <c:v>9.9805039999999997E-6</c:v>
                </c:pt>
                <c:pt idx="30345">
                  <c:v>9.9797759999999999E-6</c:v>
                </c:pt>
                <c:pt idx="30346">
                  <c:v>9.9789660000000008E-6</c:v>
                </c:pt>
                <c:pt idx="30347">
                  <c:v>9.9782679999999998E-6</c:v>
                </c:pt>
                <c:pt idx="30348">
                  <c:v>9.9775280000000005E-6</c:v>
                </c:pt>
                <c:pt idx="30349">
                  <c:v>9.9768310000000006E-6</c:v>
                </c:pt>
                <c:pt idx="30350">
                  <c:v>9.9761239999999999E-6</c:v>
                </c:pt>
                <c:pt idx="30351">
                  <c:v>9.9753510000000004E-6</c:v>
                </c:pt>
                <c:pt idx="30352">
                  <c:v>9.9746060000000008E-6</c:v>
                </c:pt>
                <c:pt idx="30353">
                  <c:v>9.9738180000000002E-6</c:v>
                </c:pt>
                <c:pt idx="30354">
                  <c:v>9.9731609999999996E-6</c:v>
                </c:pt>
                <c:pt idx="30355">
                  <c:v>9.9723880000000001E-6</c:v>
                </c:pt>
                <c:pt idx="30356">
                  <c:v>9.9716740000000003E-6</c:v>
                </c:pt>
                <c:pt idx="30357">
                  <c:v>9.970933E-6</c:v>
                </c:pt>
                <c:pt idx="30358">
                  <c:v>9.9701759999999992E-6</c:v>
                </c:pt>
                <c:pt idx="30359">
                  <c:v>9.9695199999999997E-6</c:v>
                </c:pt>
                <c:pt idx="30360">
                  <c:v>9.9687419999999998E-6</c:v>
                </c:pt>
                <c:pt idx="30361">
                  <c:v>9.9680360000000003E-6</c:v>
                </c:pt>
                <c:pt idx="30362">
                  <c:v>9.9672890000000002E-6</c:v>
                </c:pt>
                <c:pt idx="30363">
                  <c:v>9.9665259999999997E-6</c:v>
                </c:pt>
                <c:pt idx="30364">
                  <c:v>9.9658200000000001E-6</c:v>
                </c:pt>
                <c:pt idx="30365">
                  <c:v>9.9651019999999993E-6</c:v>
                </c:pt>
                <c:pt idx="30366">
                  <c:v>9.9643560000000003E-6</c:v>
                </c:pt>
                <c:pt idx="30367">
                  <c:v>9.9636489999999996E-6</c:v>
                </c:pt>
                <c:pt idx="30368">
                  <c:v>9.9629400000000002E-6</c:v>
                </c:pt>
                <c:pt idx="30369">
                  <c:v>9.9622150000000003E-6</c:v>
                </c:pt>
                <c:pt idx="30370">
                  <c:v>9.9614140000000008E-6</c:v>
                </c:pt>
                <c:pt idx="30371">
                  <c:v>9.9606409999999996E-6</c:v>
                </c:pt>
                <c:pt idx="30372">
                  <c:v>9.9599840000000008E-6</c:v>
                </c:pt>
                <c:pt idx="30373">
                  <c:v>9.9591760000000005E-6</c:v>
                </c:pt>
                <c:pt idx="30374">
                  <c:v>9.9585150000000007E-6</c:v>
                </c:pt>
                <c:pt idx="30375">
                  <c:v>9.9576969999999997E-6</c:v>
                </c:pt>
                <c:pt idx="30376">
                  <c:v>9.9569689999999999E-6</c:v>
                </c:pt>
                <c:pt idx="30377">
                  <c:v>9.9563080000000001E-6</c:v>
                </c:pt>
                <c:pt idx="30378">
                  <c:v>9.9555180000000007E-6</c:v>
                </c:pt>
                <c:pt idx="30379">
                  <c:v>9.9547020000000002E-6</c:v>
                </c:pt>
                <c:pt idx="30380">
                  <c:v>9.9540350000000007E-6</c:v>
                </c:pt>
                <c:pt idx="30381">
                  <c:v>9.9533080000000003E-6</c:v>
                </c:pt>
                <c:pt idx="30382">
                  <c:v>9.9525759999999996E-6</c:v>
                </c:pt>
                <c:pt idx="30383">
                  <c:v>9.9518250000000002E-6</c:v>
                </c:pt>
                <c:pt idx="30384">
                  <c:v>9.9511330000000006E-6</c:v>
                </c:pt>
                <c:pt idx="30385">
                  <c:v>9.9503720000000006E-6</c:v>
                </c:pt>
                <c:pt idx="30386">
                  <c:v>9.9496899999999999E-6</c:v>
                </c:pt>
                <c:pt idx="30387">
                  <c:v>9.9489689999999993E-6</c:v>
                </c:pt>
                <c:pt idx="30388">
                  <c:v>9.9482280000000007E-6</c:v>
                </c:pt>
                <c:pt idx="30389">
                  <c:v>9.9475420000000008E-6</c:v>
                </c:pt>
                <c:pt idx="30390">
                  <c:v>9.9467779999999992E-6</c:v>
                </c:pt>
                <c:pt idx="30391">
                  <c:v>9.9460150000000004E-6</c:v>
                </c:pt>
                <c:pt idx="30392">
                  <c:v>9.9452669999999992E-6</c:v>
                </c:pt>
                <c:pt idx="30393">
                  <c:v>9.944552E-6</c:v>
                </c:pt>
                <c:pt idx="30394">
                  <c:v>9.9438109999999997E-6</c:v>
                </c:pt>
                <c:pt idx="30395">
                  <c:v>9.9431089999999993E-6</c:v>
                </c:pt>
                <c:pt idx="30396">
                  <c:v>9.9423859999999999E-6</c:v>
                </c:pt>
                <c:pt idx="30397">
                  <c:v>9.9416410000000003E-6</c:v>
                </c:pt>
                <c:pt idx="30398">
                  <c:v>9.9409419999999999E-6</c:v>
                </c:pt>
                <c:pt idx="30399">
                  <c:v>9.94015E-6</c:v>
                </c:pt>
                <c:pt idx="30400">
                  <c:v>9.9394289999999994E-6</c:v>
                </c:pt>
                <c:pt idx="30401">
                  <c:v>9.9387149999999996E-6</c:v>
                </c:pt>
                <c:pt idx="30402">
                  <c:v>9.9380310000000002E-6</c:v>
                </c:pt>
                <c:pt idx="30403">
                  <c:v>9.9372959999999996E-6</c:v>
                </c:pt>
                <c:pt idx="30404">
                  <c:v>9.9365239999999995E-6</c:v>
                </c:pt>
                <c:pt idx="30405">
                  <c:v>9.9357739999999995E-6</c:v>
                </c:pt>
                <c:pt idx="30406">
                  <c:v>9.9350590000000003E-6</c:v>
                </c:pt>
                <c:pt idx="30407">
                  <c:v>9.9343540000000001E-6</c:v>
                </c:pt>
                <c:pt idx="30408">
                  <c:v>9.9336310000000007E-6</c:v>
                </c:pt>
                <c:pt idx="30409">
                  <c:v>9.9328960000000001E-6</c:v>
                </c:pt>
                <c:pt idx="30410">
                  <c:v>9.9321549999999998E-6</c:v>
                </c:pt>
                <c:pt idx="30411">
                  <c:v>9.931402E-6</c:v>
                </c:pt>
                <c:pt idx="30412">
                  <c:v>9.9306309999999992E-6</c:v>
                </c:pt>
                <c:pt idx="30413">
                  <c:v>9.9298949999999992E-6</c:v>
                </c:pt>
                <c:pt idx="30414">
                  <c:v>9.9291630000000002E-6</c:v>
                </c:pt>
                <c:pt idx="30415">
                  <c:v>9.9285410000000004E-6</c:v>
                </c:pt>
                <c:pt idx="30416">
                  <c:v>9.9277460000000007E-6</c:v>
                </c:pt>
                <c:pt idx="30417">
                  <c:v>9.9269809999999997E-6</c:v>
                </c:pt>
                <c:pt idx="30418">
                  <c:v>9.9262669999999999E-6</c:v>
                </c:pt>
                <c:pt idx="30419">
                  <c:v>9.9256220000000005E-6</c:v>
                </c:pt>
                <c:pt idx="30420">
                  <c:v>9.9248140000000002E-6</c:v>
                </c:pt>
                <c:pt idx="30421">
                  <c:v>9.9240959999999995E-6</c:v>
                </c:pt>
                <c:pt idx="30422">
                  <c:v>9.9233739999999994E-6</c:v>
                </c:pt>
                <c:pt idx="30423">
                  <c:v>9.9226939999999993E-6</c:v>
                </c:pt>
                <c:pt idx="30424">
                  <c:v>9.9219890000000008E-6</c:v>
                </c:pt>
                <c:pt idx="30425">
                  <c:v>9.9212249999999992E-6</c:v>
                </c:pt>
                <c:pt idx="30426">
                  <c:v>9.9204840000000005E-6</c:v>
                </c:pt>
                <c:pt idx="30427">
                  <c:v>9.9196999999999992E-6</c:v>
                </c:pt>
                <c:pt idx="30428">
                  <c:v>9.9190510000000006E-6</c:v>
                </c:pt>
                <c:pt idx="30429">
                  <c:v>9.9183329999999998E-6</c:v>
                </c:pt>
                <c:pt idx="30430">
                  <c:v>9.9176119999999992E-6</c:v>
                </c:pt>
                <c:pt idx="30431">
                  <c:v>9.9168210000000004E-6</c:v>
                </c:pt>
                <c:pt idx="30432">
                  <c:v>9.9160650000000007E-6</c:v>
                </c:pt>
                <c:pt idx="30433">
                  <c:v>9.915347E-6</c:v>
                </c:pt>
                <c:pt idx="30434">
                  <c:v>9.9146550000000004E-6</c:v>
                </c:pt>
                <c:pt idx="30435">
                  <c:v>9.9138830000000002E-6</c:v>
                </c:pt>
                <c:pt idx="30436">
                  <c:v>9.9131789999999994E-6</c:v>
                </c:pt>
                <c:pt idx="30437">
                  <c:v>9.9124470000000004E-6</c:v>
                </c:pt>
                <c:pt idx="30438">
                  <c:v>9.9116860000000004E-6</c:v>
                </c:pt>
                <c:pt idx="30439">
                  <c:v>9.9109769999999992E-6</c:v>
                </c:pt>
                <c:pt idx="30440">
                  <c:v>9.9102399999999998E-6</c:v>
                </c:pt>
                <c:pt idx="30441">
                  <c:v>9.9095069999999997E-6</c:v>
                </c:pt>
                <c:pt idx="30442">
                  <c:v>9.9088620000000003E-6</c:v>
                </c:pt>
                <c:pt idx="30443">
                  <c:v>9.9081129999999998E-6</c:v>
                </c:pt>
                <c:pt idx="30444">
                  <c:v>9.9073879999999999E-6</c:v>
                </c:pt>
                <c:pt idx="30445">
                  <c:v>9.9066730000000007E-6</c:v>
                </c:pt>
                <c:pt idx="30446">
                  <c:v>9.9059169999999993E-6</c:v>
                </c:pt>
                <c:pt idx="30447">
                  <c:v>9.9051409999999999E-6</c:v>
                </c:pt>
                <c:pt idx="30448">
                  <c:v>9.9044240000000002E-6</c:v>
                </c:pt>
                <c:pt idx="30449">
                  <c:v>9.9037259999999992E-6</c:v>
                </c:pt>
                <c:pt idx="30450">
                  <c:v>9.9029999999999999E-6</c:v>
                </c:pt>
                <c:pt idx="30451">
                  <c:v>9.9022800000000003E-6</c:v>
                </c:pt>
                <c:pt idx="30452">
                  <c:v>9.9015690000000004E-6</c:v>
                </c:pt>
                <c:pt idx="30453">
                  <c:v>9.9007339999999996E-6</c:v>
                </c:pt>
                <c:pt idx="30454">
                  <c:v>9.9000929999999995E-6</c:v>
                </c:pt>
                <c:pt idx="30455">
                  <c:v>9.8993599999999994E-6</c:v>
                </c:pt>
                <c:pt idx="30456">
                  <c:v>9.8986700000000002E-6</c:v>
                </c:pt>
                <c:pt idx="30457">
                  <c:v>9.8979670000000005E-6</c:v>
                </c:pt>
                <c:pt idx="30458">
                  <c:v>9.897165E-6</c:v>
                </c:pt>
                <c:pt idx="30459">
                  <c:v>9.8964599999999998E-6</c:v>
                </c:pt>
                <c:pt idx="30460">
                  <c:v>9.8957489999999998E-6</c:v>
                </c:pt>
                <c:pt idx="30461">
                  <c:v>9.8949780000000008E-6</c:v>
                </c:pt>
                <c:pt idx="30462">
                  <c:v>9.8942079999999994E-6</c:v>
                </c:pt>
                <c:pt idx="30463">
                  <c:v>9.8935650000000005E-6</c:v>
                </c:pt>
                <c:pt idx="30464">
                  <c:v>9.8928579999999999E-6</c:v>
                </c:pt>
                <c:pt idx="30465">
                  <c:v>9.8920210000000003E-6</c:v>
                </c:pt>
                <c:pt idx="30466">
                  <c:v>9.8913380000000003E-6</c:v>
                </c:pt>
                <c:pt idx="30467">
                  <c:v>9.8906229999999994E-6</c:v>
                </c:pt>
                <c:pt idx="30468">
                  <c:v>9.8899300000000004E-6</c:v>
                </c:pt>
                <c:pt idx="30469">
                  <c:v>9.889242E-6</c:v>
                </c:pt>
                <c:pt idx="30470">
                  <c:v>9.8884459999999992E-6</c:v>
                </c:pt>
                <c:pt idx="30471">
                  <c:v>9.8876699999999998E-6</c:v>
                </c:pt>
                <c:pt idx="30472">
                  <c:v>9.8869959999999994E-6</c:v>
                </c:pt>
                <c:pt idx="30473">
                  <c:v>9.8862700000000001E-6</c:v>
                </c:pt>
                <c:pt idx="30474">
                  <c:v>9.8855700000000003E-6</c:v>
                </c:pt>
                <c:pt idx="30475">
                  <c:v>9.8848620000000002E-6</c:v>
                </c:pt>
                <c:pt idx="30476">
                  <c:v>9.8840629999999996E-6</c:v>
                </c:pt>
                <c:pt idx="30477">
                  <c:v>9.8833670000000007E-6</c:v>
                </c:pt>
                <c:pt idx="30478">
                  <c:v>9.8826749999999994E-6</c:v>
                </c:pt>
                <c:pt idx="30479">
                  <c:v>9.8819169999999992E-6</c:v>
                </c:pt>
                <c:pt idx="30480">
                  <c:v>9.8812740000000003E-6</c:v>
                </c:pt>
                <c:pt idx="30481">
                  <c:v>9.8804559999999993E-6</c:v>
                </c:pt>
                <c:pt idx="30482">
                  <c:v>9.8797249999999997E-6</c:v>
                </c:pt>
                <c:pt idx="30483">
                  <c:v>9.8790279999999997E-6</c:v>
                </c:pt>
                <c:pt idx="30484">
                  <c:v>9.8782830000000001E-6</c:v>
                </c:pt>
                <c:pt idx="30485">
                  <c:v>9.8775639999999999E-6</c:v>
                </c:pt>
                <c:pt idx="30486">
                  <c:v>9.8768890000000002E-6</c:v>
                </c:pt>
                <c:pt idx="30487">
                  <c:v>9.8761190000000005E-6</c:v>
                </c:pt>
                <c:pt idx="30488">
                  <c:v>9.8753670000000001E-6</c:v>
                </c:pt>
                <c:pt idx="30489">
                  <c:v>9.8746800000000008E-6</c:v>
                </c:pt>
                <c:pt idx="30490">
                  <c:v>9.8739929999999998E-6</c:v>
                </c:pt>
                <c:pt idx="30491">
                  <c:v>9.8732590000000003E-6</c:v>
                </c:pt>
                <c:pt idx="30492">
                  <c:v>9.8725030000000006E-6</c:v>
                </c:pt>
                <c:pt idx="30493">
                  <c:v>9.8718099999999999E-6</c:v>
                </c:pt>
                <c:pt idx="30494">
                  <c:v>9.8710620000000005E-6</c:v>
                </c:pt>
                <c:pt idx="30495">
                  <c:v>9.8703389999999994E-6</c:v>
                </c:pt>
                <c:pt idx="30496">
                  <c:v>9.8696529999999995E-6</c:v>
                </c:pt>
                <c:pt idx="30497">
                  <c:v>9.8689309999999994E-6</c:v>
                </c:pt>
                <c:pt idx="30498">
                  <c:v>9.8682059999999996E-6</c:v>
                </c:pt>
                <c:pt idx="30499">
                  <c:v>9.8674160000000002E-6</c:v>
                </c:pt>
                <c:pt idx="30500">
                  <c:v>9.8667330000000002E-6</c:v>
                </c:pt>
                <c:pt idx="30501">
                  <c:v>9.8659800000000004E-6</c:v>
                </c:pt>
                <c:pt idx="30502">
                  <c:v>9.8652979999999997E-6</c:v>
                </c:pt>
                <c:pt idx="30503">
                  <c:v>9.8645729999999999E-6</c:v>
                </c:pt>
                <c:pt idx="30504">
                  <c:v>9.8638810000000002E-6</c:v>
                </c:pt>
                <c:pt idx="30505">
                  <c:v>9.8631159999999992E-6</c:v>
                </c:pt>
                <c:pt idx="30506">
                  <c:v>9.8623220000000006E-6</c:v>
                </c:pt>
                <c:pt idx="30507">
                  <c:v>9.8616420000000005E-6</c:v>
                </c:pt>
                <c:pt idx="30508">
                  <c:v>9.8610060000000007E-6</c:v>
                </c:pt>
                <c:pt idx="30509">
                  <c:v>9.8721819999999992E-6</c:v>
                </c:pt>
                <c:pt idx="30510">
                  <c:v>9.8847429999999997E-6</c:v>
                </c:pt>
                <c:pt idx="30511">
                  <c:v>9.8838509999999996E-6</c:v>
                </c:pt>
                <c:pt idx="30512">
                  <c:v>9.8829839999999996E-6</c:v>
                </c:pt>
                <c:pt idx="30513">
                  <c:v>9.8820699999999994E-6</c:v>
                </c:pt>
                <c:pt idx="30514">
                  <c:v>9.8811909999999999E-6</c:v>
                </c:pt>
                <c:pt idx="30515">
                  <c:v>9.8803680000000003E-6</c:v>
                </c:pt>
                <c:pt idx="30516">
                  <c:v>9.8794019999999994E-6</c:v>
                </c:pt>
                <c:pt idx="30517">
                  <c:v>9.8786000000000006E-6</c:v>
                </c:pt>
                <c:pt idx="30518">
                  <c:v>9.8777089999999999E-6</c:v>
                </c:pt>
                <c:pt idx="30519">
                  <c:v>9.8769440000000006E-6</c:v>
                </c:pt>
                <c:pt idx="30520">
                  <c:v>9.8761709999999994E-6</c:v>
                </c:pt>
                <c:pt idx="30521">
                  <c:v>9.8752919999999999E-6</c:v>
                </c:pt>
                <c:pt idx="30522">
                  <c:v>9.8744109999999999E-6</c:v>
                </c:pt>
                <c:pt idx="30523">
                  <c:v>9.8735790000000007E-6</c:v>
                </c:pt>
                <c:pt idx="30524">
                  <c:v>9.8728540000000008E-6</c:v>
                </c:pt>
                <c:pt idx="30525">
                  <c:v>9.8720139999999996E-6</c:v>
                </c:pt>
                <c:pt idx="30526">
                  <c:v>9.871191E-6</c:v>
                </c:pt>
                <c:pt idx="30527">
                  <c:v>9.8703840000000008E-6</c:v>
                </c:pt>
                <c:pt idx="30528">
                  <c:v>9.8695980000000007E-6</c:v>
                </c:pt>
                <c:pt idx="30529">
                  <c:v>9.8688290000000004E-6</c:v>
                </c:pt>
                <c:pt idx="30530">
                  <c:v>9.8680669999999993E-6</c:v>
                </c:pt>
                <c:pt idx="30531">
                  <c:v>9.8672159999999998E-6</c:v>
                </c:pt>
                <c:pt idx="30532">
                  <c:v>9.866488E-6</c:v>
                </c:pt>
                <c:pt idx="30533">
                  <c:v>9.8657090000000007E-6</c:v>
                </c:pt>
                <c:pt idx="30534">
                  <c:v>9.8649279999999993E-6</c:v>
                </c:pt>
                <c:pt idx="30535">
                  <c:v>9.8642040000000005E-6</c:v>
                </c:pt>
                <c:pt idx="30536">
                  <c:v>9.8634730000000008E-6</c:v>
                </c:pt>
                <c:pt idx="30537">
                  <c:v>9.8626969999999997E-6</c:v>
                </c:pt>
                <c:pt idx="30538">
                  <c:v>9.8619049999999999E-6</c:v>
                </c:pt>
                <c:pt idx="30539">
                  <c:v>9.8611829999999999E-6</c:v>
                </c:pt>
                <c:pt idx="30540">
                  <c:v>9.8604430000000006E-6</c:v>
                </c:pt>
                <c:pt idx="30541">
                  <c:v>9.8596850000000005E-6</c:v>
                </c:pt>
                <c:pt idx="30542">
                  <c:v>9.8588839999999993E-6</c:v>
                </c:pt>
                <c:pt idx="30543">
                  <c:v>9.858158E-6</c:v>
                </c:pt>
                <c:pt idx="30544">
                  <c:v>9.8573930000000007E-6</c:v>
                </c:pt>
                <c:pt idx="30545">
                  <c:v>9.8566749999999999E-6</c:v>
                </c:pt>
                <c:pt idx="30546">
                  <c:v>9.8558910000000003E-6</c:v>
                </c:pt>
                <c:pt idx="30547">
                  <c:v>9.8551619999999995E-6</c:v>
                </c:pt>
                <c:pt idx="30548">
                  <c:v>9.8544339999999997E-6</c:v>
                </c:pt>
                <c:pt idx="30549">
                  <c:v>9.8536050000000003E-6</c:v>
                </c:pt>
                <c:pt idx="30550">
                  <c:v>9.8528720000000002E-6</c:v>
                </c:pt>
                <c:pt idx="30551">
                  <c:v>9.8520660000000004E-6</c:v>
                </c:pt>
                <c:pt idx="30552">
                  <c:v>9.8513699999999998E-6</c:v>
                </c:pt>
                <c:pt idx="30553">
                  <c:v>9.8506399999999996E-6</c:v>
                </c:pt>
                <c:pt idx="30554">
                  <c:v>9.8498330000000004E-6</c:v>
                </c:pt>
                <c:pt idx="30555">
                  <c:v>9.8491259999999997E-6</c:v>
                </c:pt>
                <c:pt idx="30556">
                  <c:v>9.848345E-6</c:v>
                </c:pt>
                <c:pt idx="30557">
                  <c:v>9.8476730000000001E-6</c:v>
                </c:pt>
                <c:pt idx="30558">
                  <c:v>9.8468830000000007E-6</c:v>
                </c:pt>
                <c:pt idx="30559">
                  <c:v>9.8461110000000006E-6</c:v>
                </c:pt>
                <c:pt idx="30560">
                  <c:v>9.8454439999999993E-6</c:v>
                </c:pt>
                <c:pt idx="30561">
                  <c:v>9.8446519999999995E-6</c:v>
                </c:pt>
                <c:pt idx="30562">
                  <c:v>9.8439359999999992E-6</c:v>
                </c:pt>
                <c:pt idx="30563">
                  <c:v>9.8431360000000008E-6</c:v>
                </c:pt>
                <c:pt idx="30564">
                  <c:v>9.8423950000000005E-6</c:v>
                </c:pt>
                <c:pt idx="30565">
                  <c:v>9.8417499999999994E-6</c:v>
                </c:pt>
                <c:pt idx="30566">
                  <c:v>9.8409079999999995E-6</c:v>
                </c:pt>
                <c:pt idx="30567">
                  <c:v>9.8401090000000005E-6</c:v>
                </c:pt>
                <c:pt idx="30568">
                  <c:v>9.8393409999999996E-6</c:v>
                </c:pt>
                <c:pt idx="30569">
                  <c:v>9.8385989999999999E-6</c:v>
                </c:pt>
                <c:pt idx="30570">
                  <c:v>9.8379389999999995E-6</c:v>
                </c:pt>
                <c:pt idx="30571">
                  <c:v>9.8371730000000008E-6</c:v>
                </c:pt>
                <c:pt idx="30572">
                  <c:v>9.8364079999999998E-6</c:v>
                </c:pt>
                <c:pt idx="30573">
                  <c:v>9.8356639999999996E-6</c:v>
                </c:pt>
                <c:pt idx="30574">
                  <c:v>9.8349139999999996E-6</c:v>
                </c:pt>
                <c:pt idx="30575">
                  <c:v>9.8341910000000002E-6</c:v>
                </c:pt>
                <c:pt idx="30576">
                  <c:v>9.8334479999999994E-6</c:v>
                </c:pt>
                <c:pt idx="30577">
                  <c:v>9.8326359999999998E-6</c:v>
                </c:pt>
                <c:pt idx="30578">
                  <c:v>9.8319020000000003E-6</c:v>
                </c:pt>
                <c:pt idx="30579">
                  <c:v>9.8310910000000002E-6</c:v>
                </c:pt>
                <c:pt idx="30580">
                  <c:v>9.8303930000000008E-6</c:v>
                </c:pt>
                <c:pt idx="30581">
                  <c:v>9.8296880000000006E-6</c:v>
                </c:pt>
                <c:pt idx="30582">
                  <c:v>9.8289E-6</c:v>
                </c:pt>
                <c:pt idx="30583">
                  <c:v>9.8281089999999996E-6</c:v>
                </c:pt>
                <c:pt idx="30584">
                  <c:v>9.8274130000000007E-6</c:v>
                </c:pt>
                <c:pt idx="30585">
                  <c:v>9.8266649999999995E-6</c:v>
                </c:pt>
                <c:pt idx="30586">
                  <c:v>9.8258979999999998E-6</c:v>
                </c:pt>
                <c:pt idx="30587">
                  <c:v>9.8251459999999993E-6</c:v>
                </c:pt>
                <c:pt idx="30588">
                  <c:v>9.8243490000000008E-6</c:v>
                </c:pt>
                <c:pt idx="30589">
                  <c:v>9.8235970000000004E-6</c:v>
                </c:pt>
                <c:pt idx="30590">
                  <c:v>9.8228810000000001E-6</c:v>
                </c:pt>
                <c:pt idx="30591">
                  <c:v>9.8221450000000001E-6</c:v>
                </c:pt>
                <c:pt idx="30592">
                  <c:v>9.8213789999999997E-6</c:v>
                </c:pt>
                <c:pt idx="30593">
                  <c:v>9.8206539999999998E-6</c:v>
                </c:pt>
                <c:pt idx="30594">
                  <c:v>9.8198929999999998E-6</c:v>
                </c:pt>
                <c:pt idx="30595">
                  <c:v>9.8191349999999996E-6</c:v>
                </c:pt>
                <c:pt idx="30596">
                  <c:v>9.8184519999999996E-6</c:v>
                </c:pt>
                <c:pt idx="30597">
                  <c:v>9.8176799999999995E-6</c:v>
                </c:pt>
                <c:pt idx="30598">
                  <c:v>9.8169209999999999E-6</c:v>
                </c:pt>
                <c:pt idx="30599">
                  <c:v>9.8161849999999999E-6</c:v>
                </c:pt>
                <c:pt idx="30600">
                  <c:v>9.8153659999999996E-6</c:v>
                </c:pt>
                <c:pt idx="30601">
                  <c:v>9.8146379999999998E-6</c:v>
                </c:pt>
                <c:pt idx="30602">
                  <c:v>9.8139010000000004E-6</c:v>
                </c:pt>
                <c:pt idx="30603">
                  <c:v>9.8131430000000002E-6</c:v>
                </c:pt>
                <c:pt idx="30604">
                  <c:v>9.8124510000000006E-6</c:v>
                </c:pt>
                <c:pt idx="30605">
                  <c:v>9.811652E-6</c:v>
                </c:pt>
                <c:pt idx="30606">
                  <c:v>9.8109400000000006E-6</c:v>
                </c:pt>
                <c:pt idx="30607">
                  <c:v>9.8101779999999995E-6</c:v>
                </c:pt>
                <c:pt idx="30608">
                  <c:v>9.8094770000000003E-6</c:v>
                </c:pt>
                <c:pt idx="30609">
                  <c:v>9.8087499999999999E-6</c:v>
                </c:pt>
                <c:pt idx="30610">
                  <c:v>9.8079699999999995E-6</c:v>
                </c:pt>
                <c:pt idx="30611">
                  <c:v>9.8071680000000007E-6</c:v>
                </c:pt>
                <c:pt idx="30612">
                  <c:v>9.8064919999999998E-6</c:v>
                </c:pt>
                <c:pt idx="30613">
                  <c:v>9.8056820000000008E-6</c:v>
                </c:pt>
                <c:pt idx="30614">
                  <c:v>9.8049550000000004E-6</c:v>
                </c:pt>
                <c:pt idx="30615">
                  <c:v>9.8042339999999998E-6</c:v>
                </c:pt>
                <c:pt idx="30616">
                  <c:v>9.803453E-6</c:v>
                </c:pt>
                <c:pt idx="30617">
                  <c:v>9.8027869999999998E-6</c:v>
                </c:pt>
                <c:pt idx="30618">
                  <c:v>9.8019670000000001E-6</c:v>
                </c:pt>
                <c:pt idx="30619">
                  <c:v>9.8012039999999995E-6</c:v>
                </c:pt>
                <c:pt idx="30620">
                  <c:v>9.8004569999999995E-6</c:v>
                </c:pt>
                <c:pt idx="30621">
                  <c:v>9.7997009999999998E-6</c:v>
                </c:pt>
                <c:pt idx="30622">
                  <c:v>9.7989670000000003E-6</c:v>
                </c:pt>
                <c:pt idx="30623">
                  <c:v>9.7982739999999996E-6</c:v>
                </c:pt>
                <c:pt idx="30624">
                  <c:v>9.797554E-6</c:v>
                </c:pt>
                <c:pt idx="30625">
                  <c:v>9.7967200000000003E-6</c:v>
                </c:pt>
                <c:pt idx="30626">
                  <c:v>9.7959959999999998E-6</c:v>
                </c:pt>
                <c:pt idx="30627">
                  <c:v>9.7952159999999994E-6</c:v>
                </c:pt>
                <c:pt idx="30628">
                  <c:v>9.7944289999999999E-6</c:v>
                </c:pt>
                <c:pt idx="30629">
                  <c:v>9.7936989999999997E-6</c:v>
                </c:pt>
                <c:pt idx="30630">
                  <c:v>9.7929549999999995E-6</c:v>
                </c:pt>
                <c:pt idx="30631">
                  <c:v>9.7922060000000006E-6</c:v>
                </c:pt>
                <c:pt idx="30632">
                  <c:v>9.7914420000000007E-6</c:v>
                </c:pt>
                <c:pt idx="30633">
                  <c:v>9.7906980000000005E-6</c:v>
                </c:pt>
                <c:pt idx="30634">
                  <c:v>9.7899030000000008E-6</c:v>
                </c:pt>
                <c:pt idx="30635">
                  <c:v>9.7892260000000005E-6</c:v>
                </c:pt>
                <c:pt idx="30636">
                  <c:v>9.7884379999999999E-6</c:v>
                </c:pt>
                <c:pt idx="30637">
                  <c:v>9.7876889999999994E-6</c:v>
                </c:pt>
                <c:pt idx="30638">
                  <c:v>9.7869529999999994E-6</c:v>
                </c:pt>
                <c:pt idx="30639">
                  <c:v>9.7862100000000003E-6</c:v>
                </c:pt>
                <c:pt idx="30640">
                  <c:v>9.7854680000000005E-6</c:v>
                </c:pt>
                <c:pt idx="30641">
                  <c:v>9.7847410000000002E-6</c:v>
                </c:pt>
                <c:pt idx="30642">
                  <c:v>9.7840509999999993E-6</c:v>
                </c:pt>
                <c:pt idx="30643">
                  <c:v>9.7832770000000004E-6</c:v>
                </c:pt>
                <c:pt idx="30644">
                  <c:v>9.7825850000000008E-6</c:v>
                </c:pt>
                <c:pt idx="30645">
                  <c:v>9.7817180000000008E-6</c:v>
                </c:pt>
                <c:pt idx="30646">
                  <c:v>9.7809929999999992E-6</c:v>
                </c:pt>
                <c:pt idx="30647">
                  <c:v>9.7802550000000004E-6</c:v>
                </c:pt>
                <c:pt idx="30648">
                  <c:v>9.7794669999999999E-6</c:v>
                </c:pt>
                <c:pt idx="30649">
                  <c:v>9.7787949999999999E-6</c:v>
                </c:pt>
                <c:pt idx="30650">
                  <c:v>9.7780119999999997E-6</c:v>
                </c:pt>
                <c:pt idx="30651">
                  <c:v>9.7771850000000008E-6</c:v>
                </c:pt>
                <c:pt idx="30652">
                  <c:v>9.776495E-6</c:v>
                </c:pt>
                <c:pt idx="30653">
                  <c:v>9.7757649999999997E-6</c:v>
                </c:pt>
                <c:pt idx="30654">
                  <c:v>9.7750360000000006E-6</c:v>
                </c:pt>
                <c:pt idx="30655">
                  <c:v>9.7742640000000004E-6</c:v>
                </c:pt>
                <c:pt idx="30656">
                  <c:v>9.7734940000000008E-6</c:v>
                </c:pt>
                <c:pt idx="30657">
                  <c:v>9.7727519999999994E-6</c:v>
                </c:pt>
                <c:pt idx="30658">
                  <c:v>9.7720590000000004E-6</c:v>
                </c:pt>
                <c:pt idx="30659">
                  <c:v>9.7712470000000008E-6</c:v>
                </c:pt>
                <c:pt idx="30660">
                  <c:v>9.7705659999999996E-6</c:v>
                </c:pt>
                <c:pt idx="30661">
                  <c:v>9.7697879999999997E-6</c:v>
                </c:pt>
                <c:pt idx="30662">
                  <c:v>9.7690329999999994E-6</c:v>
                </c:pt>
                <c:pt idx="30663">
                  <c:v>9.7682909999999997E-6</c:v>
                </c:pt>
                <c:pt idx="30664">
                  <c:v>9.7675239999999999E-6</c:v>
                </c:pt>
                <c:pt idx="30665">
                  <c:v>9.7667510000000004E-6</c:v>
                </c:pt>
                <c:pt idx="30666">
                  <c:v>9.7660590000000007E-6</c:v>
                </c:pt>
                <c:pt idx="30667">
                  <c:v>9.7652850000000001E-6</c:v>
                </c:pt>
                <c:pt idx="30668">
                  <c:v>9.7644659999999998E-6</c:v>
                </c:pt>
                <c:pt idx="30669">
                  <c:v>9.7637999999999996E-6</c:v>
                </c:pt>
                <c:pt idx="30670">
                  <c:v>9.7630889999999997E-6</c:v>
                </c:pt>
                <c:pt idx="30671">
                  <c:v>9.7623160000000001E-6</c:v>
                </c:pt>
                <c:pt idx="30672">
                  <c:v>9.7615880000000004E-6</c:v>
                </c:pt>
                <c:pt idx="30673">
                  <c:v>9.7607609999999998E-6</c:v>
                </c:pt>
                <c:pt idx="30674">
                  <c:v>9.7600320000000006E-6</c:v>
                </c:pt>
                <c:pt idx="30675">
                  <c:v>9.7592320000000006E-6</c:v>
                </c:pt>
                <c:pt idx="30676">
                  <c:v>9.7585100000000005E-6</c:v>
                </c:pt>
                <c:pt idx="30677">
                  <c:v>9.7577240000000004E-6</c:v>
                </c:pt>
                <c:pt idx="30678">
                  <c:v>9.7570149999999993E-6</c:v>
                </c:pt>
                <c:pt idx="30679">
                  <c:v>9.7562559999999997E-6</c:v>
                </c:pt>
                <c:pt idx="30680">
                  <c:v>9.7554809999999997E-6</c:v>
                </c:pt>
                <c:pt idx="30681">
                  <c:v>9.7547679999999993E-6</c:v>
                </c:pt>
                <c:pt idx="30682">
                  <c:v>9.7540250000000002E-6</c:v>
                </c:pt>
                <c:pt idx="30683">
                  <c:v>9.7532800000000006E-6</c:v>
                </c:pt>
                <c:pt idx="30684">
                  <c:v>9.7525879999999993E-6</c:v>
                </c:pt>
                <c:pt idx="30685">
                  <c:v>9.7517509999999997E-6</c:v>
                </c:pt>
                <c:pt idx="30686">
                  <c:v>9.7510500000000004E-6</c:v>
                </c:pt>
                <c:pt idx="30687">
                  <c:v>9.7503739999999996E-6</c:v>
                </c:pt>
                <c:pt idx="30688">
                  <c:v>9.7496780000000007E-6</c:v>
                </c:pt>
                <c:pt idx="30689">
                  <c:v>9.7488659999999994E-6</c:v>
                </c:pt>
                <c:pt idx="30690">
                  <c:v>9.7481170000000006E-6</c:v>
                </c:pt>
                <c:pt idx="30691">
                  <c:v>9.7473879999999997E-6</c:v>
                </c:pt>
                <c:pt idx="30692">
                  <c:v>9.7466079999999994E-6</c:v>
                </c:pt>
                <c:pt idx="30693">
                  <c:v>9.7458269999999996E-6</c:v>
                </c:pt>
                <c:pt idx="30694">
                  <c:v>9.7451639999999993E-6</c:v>
                </c:pt>
                <c:pt idx="30695">
                  <c:v>9.7444260000000005E-6</c:v>
                </c:pt>
                <c:pt idx="30696">
                  <c:v>9.7437130000000001E-6</c:v>
                </c:pt>
                <c:pt idx="30697">
                  <c:v>9.7429559999999994E-6</c:v>
                </c:pt>
                <c:pt idx="30698">
                  <c:v>9.7422949999999995E-6</c:v>
                </c:pt>
                <c:pt idx="30699">
                  <c:v>9.7414600000000004E-6</c:v>
                </c:pt>
                <c:pt idx="30700">
                  <c:v>9.7407290000000008E-6</c:v>
                </c:pt>
                <c:pt idx="30701">
                  <c:v>9.7400020000000004E-6</c:v>
                </c:pt>
                <c:pt idx="30702">
                  <c:v>9.7392850000000007E-6</c:v>
                </c:pt>
                <c:pt idx="30703">
                  <c:v>9.738514E-6</c:v>
                </c:pt>
                <c:pt idx="30704">
                  <c:v>9.7377910000000006E-6</c:v>
                </c:pt>
                <c:pt idx="30705">
                  <c:v>9.7370360000000003E-6</c:v>
                </c:pt>
                <c:pt idx="30706">
                  <c:v>9.7363050000000006E-6</c:v>
                </c:pt>
                <c:pt idx="30707">
                  <c:v>9.7355899999999997E-6</c:v>
                </c:pt>
                <c:pt idx="30708">
                  <c:v>9.7348330000000007E-6</c:v>
                </c:pt>
                <c:pt idx="30709">
                  <c:v>9.7340980000000001E-6</c:v>
                </c:pt>
                <c:pt idx="30710">
                  <c:v>9.7333560000000003E-6</c:v>
                </c:pt>
                <c:pt idx="30711">
                  <c:v>9.7326069999999998E-6</c:v>
                </c:pt>
                <c:pt idx="30712">
                  <c:v>9.731865E-6</c:v>
                </c:pt>
                <c:pt idx="30713">
                  <c:v>9.7310890000000006E-6</c:v>
                </c:pt>
                <c:pt idx="30714">
                  <c:v>9.7303450000000004E-6</c:v>
                </c:pt>
                <c:pt idx="30715">
                  <c:v>9.7296019999999996E-6</c:v>
                </c:pt>
                <c:pt idx="30716">
                  <c:v>9.7288269999999996E-6</c:v>
                </c:pt>
                <c:pt idx="30717">
                  <c:v>9.7281019999999997E-6</c:v>
                </c:pt>
                <c:pt idx="30718">
                  <c:v>9.7273389999999992E-6</c:v>
                </c:pt>
                <c:pt idx="30719">
                  <c:v>9.7265989999999999E-6</c:v>
                </c:pt>
                <c:pt idx="30720">
                  <c:v>9.7258370000000005E-6</c:v>
                </c:pt>
                <c:pt idx="30721">
                  <c:v>9.7251200000000008E-6</c:v>
                </c:pt>
                <c:pt idx="30722">
                  <c:v>9.7243799999999999E-6</c:v>
                </c:pt>
                <c:pt idx="30723">
                  <c:v>9.7236279999999995E-6</c:v>
                </c:pt>
                <c:pt idx="30724">
                  <c:v>9.7228859999999997E-6</c:v>
                </c:pt>
                <c:pt idx="30725">
                  <c:v>9.7221479999999993E-6</c:v>
                </c:pt>
                <c:pt idx="30726">
                  <c:v>9.7214210000000006E-6</c:v>
                </c:pt>
                <c:pt idx="30727">
                  <c:v>9.7206749999999999E-6</c:v>
                </c:pt>
                <c:pt idx="30728">
                  <c:v>9.7199910000000005E-6</c:v>
                </c:pt>
                <c:pt idx="30729">
                  <c:v>9.7192459999999992E-6</c:v>
                </c:pt>
                <c:pt idx="30730">
                  <c:v>9.7185050000000006E-6</c:v>
                </c:pt>
                <c:pt idx="30731">
                  <c:v>9.7177160000000006E-6</c:v>
                </c:pt>
                <c:pt idx="30732">
                  <c:v>9.7170330000000006E-6</c:v>
                </c:pt>
                <c:pt idx="30733">
                  <c:v>9.7163000000000005E-6</c:v>
                </c:pt>
                <c:pt idx="30734">
                  <c:v>9.7155849999999996E-6</c:v>
                </c:pt>
                <c:pt idx="30735">
                  <c:v>9.7148700000000004E-6</c:v>
                </c:pt>
                <c:pt idx="30736">
                  <c:v>9.7141030000000006E-6</c:v>
                </c:pt>
                <c:pt idx="30737">
                  <c:v>9.7133730000000004E-6</c:v>
                </c:pt>
                <c:pt idx="30738">
                  <c:v>9.7126290000000001E-6</c:v>
                </c:pt>
                <c:pt idx="30739">
                  <c:v>9.7118390000000008E-6</c:v>
                </c:pt>
                <c:pt idx="30740">
                  <c:v>9.7111340000000006E-6</c:v>
                </c:pt>
                <c:pt idx="30741">
                  <c:v>9.7103079999999994E-6</c:v>
                </c:pt>
                <c:pt idx="30742">
                  <c:v>9.7096299999999997E-6</c:v>
                </c:pt>
                <c:pt idx="30743">
                  <c:v>9.7089180000000004E-6</c:v>
                </c:pt>
                <c:pt idx="30744">
                  <c:v>9.7081309999999992E-6</c:v>
                </c:pt>
                <c:pt idx="30745">
                  <c:v>9.7073779999999994E-6</c:v>
                </c:pt>
                <c:pt idx="30746">
                  <c:v>9.7066389999999995E-6</c:v>
                </c:pt>
                <c:pt idx="30747">
                  <c:v>9.7059479999999993E-6</c:v>
                </c:pt>
                <c:pt idx="30748">
                  <c:v>9.7051930000000007E-6</c:v>
                </c:pt>
                <c:pt idx="30749">
                  <c:v>9.7044680000000008E-6</c:v>
                </c:pt>
                <c:pt idx="30750">
                  <c:v>9.7036550000000002E-6</c:v>
                </c:pt>
                <c:pt idx="30751">
                  <c:v>9.7029249999999999E-6</c:v>
                </c:pt>
                <c:pt idx="30752">
                  <c:v>9.7022660000000006E-6</c:v>
                </c:pt>
                <c:pt idx="30753">
                  <c:v>9.7014849999999992E-6</c:v>
                </c:pt>
                <c:pt idx="30754">
                  <c:v>9.7007339999999998E-6</c:v>
                </c:pt>
                <c:pt idx="30755">
                  <c:v>9.7000399999999997E-6</c:v>
                </c:pt>
                <c:pt idx="30756">
                  <c:v>9.6992330000000005E-6</c:v>
                </c:pt>
                <c:pt idx="30757">
                  <c:v>9.6985140000000004E-6</c:v>
                </c:pt>
                <c:pt idx="30758">
                  <c:v>9.6977619999999999E-6</c:v>
                </c:pt>
                <c:pt idx="30759">
                  <c:v>9.6970569999999997E-6</c:v>
                </c:pt>
                <c:pt idx="30760">
                  <c:v>9.6962599999999996E-6</c:v>
                </c:pt>
                <c:pt idx="30761">
                  <c:v>9.6955679999999999E-6</c:v>
                </c:pt>
                <c:pt idx="30762">
                  <c:v>9.6947969999999992E-6</c:v>
                </c:pt>
                <c:pt idx="30763">
                  <c:v>9.6940719999999993E-6</c:v>
                </c:pt>
                <c:pt idx="30764">
                  <c:v>9.6933650000000003E-6</c:v>
                </c:pt>
                <c:pt idx="30765">
                  <c:v>9.6926430000000003E-6</c:v>
                </c:pt>
                <c:pt idx="30766">
                  <c:v>9.6918749999999994E-6</c:v>
                </c:pt>
                <c:pt idx="30767">
                  <c:v>9.6911320000000003E-6</c:v>
                </c:pt>
                <c:pt idx="30768">
                  <c:v>9.6903430000000003E-6</c:v>
                </c:pt>
                <c:pt idx="30769">
                  <c:v>9.6896570000000005E-6</c:v>
                </c:pt>
                <c:pt idx="30770">
                  <c:v>9.6889119999999992E-6</c:v>
                </c:pt>
                <c:pt idx="30771">
                  <c:v>9.6881949999999995E-6</c:v>
                </c:pt>
                <c:pt idx="30772">
                  <c:v>9.6874499999999999E-6</c:v>
                </c:pt>
                <c:pt idx="30773">
                  <c:v>9.6866850000000006E-6</c:v>
                </c:pt>
                <c:pt idx="30774">
                  <c:v>9.6859949999999997E-6</c:v>
                </c:pt>
                <c:pt idx="30775">
                  <c:v>9.6852959999999993E-6</c:v>
                </c:pt>
                <c:pt idx="30776">
                  <c:v>9.6845500000000003E-6</c:v>
                </c:pt>
                <c:pt idx="30777">
                  <c:v>9.683834E-6</c:v>
                </c:pt>
                <c:pt idx="30778">
                  <c:v>9.6830700000000001E-6</c:v>
                </c:pt>
                <c:pt idx="30779">
                  <c:v>9.6823280000000004E-6</c:v>
                </c:pt>
                <c:pt idx="30780">
                  <c:v>9.6815700000000002E-6</c:v>
                </c:pt>
                <c:pt idx="30781">
                  <c:v>9.6808659999999994E-6</c:v>
                </c:pt>
                <c:pt idx="30782">
                  <c:v>9.6801870000000004E-6</c:v>
                </c:pt>
                <c:pt idx="30783">
                  <c:v>9.6793989999999998E-6</c:v>
                </c:pt>
                <c:pt idx="30784">
                  <c:v>9.6786730000000005E-6</c:v>
                </c:pt>
                <c:pt idx="30785">
                  <c:v>9.6778609999999993E-6</c:v>
                </c:pt>
                <c:pt idx="30786">
                  <c:v>9.6771189999999995E-6</c:v>
                </c:pt>
                <c:pt idx="30787">
                  <c:v>9.6764409999999999E-6</c:v>
                </c:pt>
                <c:pt idx="30788">
                  <c:v>9.6756999999999995E-6</c:v>
                </c:pt>
                <c:pt idx="30789">
                  <c:v>9.67498E-6</c:v>
                </c:pt>
                <c:pt idx="30790">
                  <c:v>9.6742520000000002E-6</c:v>
                </c:pt>
                <c:pt idx="30791">
                  <c:v>9.6734809999999995E-6</c:v>
                </c:pt>
                <c:pt idx="30792">
                  <c:v>9.6727240000000004E-6</c:v>
                </c:pt>
                <c:pt idx="30793">
                  <c:v>9.6720249999999999E-6</c:v>
                </c:pt>
                <c:pt idx="30794">
                  <c:v>9.6712350000000006E-6</c:v>
                </c:pt>
                <c:pt idx="30795">
                  <c:v>9.6705690000000004E-6</c:v>
                </c:pt>
                <c:pt idx="30796">
                  <c:v>9.669803E-6</c:v>
                </c:pt>
                <c:pt idx="30797">
                  <c:v>9.6690569999999993E-6</c:v>
                </c:pt>
                <c:pt idx="30798">
                  <c:v>9.6683110000000003E-6</c:v>
                </c:pt>
                <c:pt idx="30799">
                  <c:v>9.6676349999999995E-6</c:v>
                </c:pt>
                <c:pt idx="30800">
                  <c:v>9.6668610000000006E-6</c:v>
                </c:pt>
                <c:pt idx="30801">
                  <c:v>9.6661720000000008E-6</c:v>
                </c:pt>
                <c:pt idx="30802">
                  <c:v>9.6653810000000004E-6</c:v>
                </c:pt>
                <c:pt idx="30803">
                  <c:v>9.6646480000000002E-6</c:v>
                </c:pt>
                <c:pt idx="30804">
                  <c:v>9.6639909999999997E-6</c:v>
                </c:pt>
                <c:pt idx="30805">
                  <c:v>9.6632460000000001E-6</c:v>
                </c:pt>
                <c:pt idx="30806">
                  <c:v>9.6624340000000005E-6</c:v>
                </c:pt>
                <c:pt idx="30807">
                  <c:v>9.6616870000000005E-6</c:v>
                </c:pt>
                <c:pt idx="30808">
                  <c:v>9.6609659999999998E-6</c:v>
                </c:pt>
                <c:pt idx="30809">
                  <c:v>9.6602480000000008E-6</c:v>
                </c:pt>
                <c:pt idx="30810">
                  <c:v>9.6595969999999999E-6</c:v>
                </c:pt>
                <c:pt idx="30811">
                  <c:v>9.6588150000000008E-6</c:v>
                </c:pt>
                <c:pt idx="30812">
                  <c:v>9.6580880000000004E-6</c:v>
                </c:pt>
                <c:pt idx="30813">
                  <c:v>9.6573660000000004E-6</c:v>
                </c:pt>
                <c:pt idx="30814">
                  <c:v>9.656653E-6</c:v>
                </c:pt>
                <c:pt idx="30815">
                  <c:v>9.6558899999999995E-6</c:v>
                </c:pt>
                <c:pt idx="30816">
                  <c:v>9.6552330000000006E-6</c:v>
                </c:pt>
                <c:pt idx="30817">
                  <c:v>9.6544020000000007E-6</c:v>
                </c:pt>
                <c:pt idx="30818">
                  <c:v>9.6537489999999994E-6</c:v>
                </c:pt>
                <c:pt idx="30819">
                  <c:v>9.6529750000000005E-6</c:v>
                </c:pt>
                <c:pt idx="30820">
                  <c:v>9.6522920000000005E-6</c:v>
                </c:pt>
                <c:pt idx="30821">
                  <c:v>9.651543E-6</c:v>
                </c:pt>
                <c:pt idx="30822">
                  <c:v>9.6507799999999994E-6</c:v>
                </c:pt>
                <c:pt idx="30823">
                  <c:v>9.6500069999999999E-6</c:v>
                </c:pt>
                <c:pt idx="30824">
                  <c:v>9.6493769999999999E-6</c:v>
                </c:pt>
                <c:pt idx="30825">
                  <c:v>9.6486210000000002E-6</c:v>
                </c:pt>
                <c:pt idx="30826">
                  <c:v>9.6478740000000001E-6</c:v>
                </c:pt>
                <c:pt idx="30827">
                  <c:v>9.6471189999999998E-6</c:v>
                </c:pt>
                <c:pt idx="30828">
                  <c:v>9.6463770000000001E-6</c:v>
                </c:pt>
                <c:pt idx="30829">
                  <c:v>9.64563E-6</c:v>
                </c:pt>
                <c:pt idx="30830">
                  <c:v>9.6449259999999992E-6</c:v>
                </c:pt>
                <c:pt idx="30831">
                  <c:v>9.6442520000000005E-6</c:v>
                </c:pt>
                <c:pt idx="30832">
                  <c:v>9.6434529999999998E-6</c:v>
                </c:pt>
                <c:pt idx="30833">
                  <c:v>9.6426589999999995E-6</c:v>
                </c:pt>
                <c:pt idx="30834">
                  <c:v>9.6419720000000003E-6</c:v>
                </c:pt>
                <c:pt idx="30835">
                  <c:v>9.6412539999999995E-6</c:v>
                </c:pt>
                <c:pt idx="30836">
                  <c:v>9.6404199999999998E-6</c:v>
                </c:pt>
                <c:pt idx="30837">
                  <c:v>9.6397050000000006E-6</c:v>
                </c:pt>
                <c:pt idx="30838">
                  <c:v>9.6390009999999998E-6</c:v>
                </c:pt>
                <c:pt idx="30839">
                  <c:v>9.638287E-6</c:v>
                </c:pt>
                <c:pt idx="30840">
                  <c:v>9.6375560000000003E-6</c:v>
                </c:pt>
                <c:pt idx="30841">
                  <c:v>9.6368549999999994E-6</c:v>
                </c:pt>
                <c:pt idx="30842">
                  <c:v>9.6361079999999993E-6</c:v>
                </c:pt>
                <c:pt idx="30843">
                  <c:v>9.6354070000000001E-6</c:v>
                </c:pt>
                <c:pt idx="30844">
                  <c:v>9.6346799999999997E-6</c:v>
                </c:pt>
                <c:pt idx="30845">
                  <c:v>9.6339559999999992E-6</c:v>
                </c:pt>
                <c:pt idx="30846">
                  <c:v>9.6332320000000004E-6</c:v>
                </c:pt>
                <c:pt idx="30847">
                  <c:v>9.6325169999999995E-6</c:v>
                </c:pt>
                <c:pt idx="30848">
                  <c:v>9.6317779999999997E-6</c:v>
                </c:pt>
                <c:pt idx="30849">
                  <c:v>9.6310490000000005E-6</c:v>
                </c:pt>
                <c:pt idx="30850">
                  <c:v>9.6303649999999994E-6</c:v>
                </c:pt>
                <c:pt idx="30851">
                  <c:v>9.6295399999999993E-6</c:v>
                </c:pt>
                <c:pt idx="30852">
                  <c:v>9.6288350000000008E-6</c:v>
                </c:pt>
                <c:pt idx="30853">
                  <c:v>9.6280589999999997E-6</c:v>
                </c:pt>
                <c:pt idx="30854">
                  <c:v>9.6273750000000003E-6</c:v>
                </c:pt>
                <c:pt idx="30855">
                  <c:v>9.6266539999999997E-6</c:v>
                </c:pt>
                <c:pt idx="30856">
                  <c:v>9.6259129999999993E-6</c:v>
                </c:pt>
                <c:pt idx="30857">
                  <c:v>9.6251730000000001E-6</c:v>
                </c:pt>
                <c:pt idx="30858">
                  <c:v>9.6244179999999998E-6</c:v>
                </c:pt>
                <c:pt idx="30859">
                  <c:v>9.6237049999999994E-6</c:v>
                </c:pt>
                <c:pt idx="30860">
                  <c:v>9.6229790000000001E-6</c:v>
                </c:pt>
                <c:pt idx="30861">
                  <c:v>9.6222430000000001E-6</c:v>
                </c:pt>
                <c:pt idx="30862">
                  <c:v>9.6214870000000004E-6</c:v>
                </c:pt>
                <c:pt idx="30863">
                  <c:v>9.6207590000000006E-6</c:v>
                </c:pt>
                <c:pt idx="30864">
                  <c:v>9.6200570000000003E-6</c:v>
                </c:pt>
                <c:pt idx="30865">
                  <c:v>9.6193680000000006E-6</c:v>
                </c:pt>
                <c:pt idx="30866">
                  <c:v>9.6185669999999994E-6</c:v>
                </c:pt>
                <c:pt idx="30867">
                  <c:v>9.6179070000000007E-6</c:v>
                </c:pt>
                <c:pt idx="30868">
                  <c:v>9.6171359999999999E-6</c:v>
                </c:pt>
                <c:pt idx="30869">
                  <c:v>9.6164220000000001E-6</c:v>
                </c:pt>
                <c:pt idx="30870">
                  <c:v>9.6156240000000006E-6</c:v>
                </c:pt>
                <c:pt idx="30871">
                  <c:v>9.6149E-6</c:v>
                </c:pt>
                <c:pt idx="30872">
                  <c:v>9.6141809999999999E-6</c:v>
                </c:pt>
                <c:pt idx="30873">
                  <c:v>9.6134890000000003E-6</c:v>
                </c:pt>
                <c:pt idx="30874">
                  <c:v>9.6127289999999996E-6</c:v>
                </c:pt>
                <c:pt idx="30875">
                  <c:v>9.6120330000000007E-6</c:v>
                </c:pt>
                <c:pt idx="30876">
                  <c:v>9.6112560000000003E-6</c:v>
                </c:pt>
                <c:pt idx="30877">
                  <c:v>9.6105420000000005E-6</c:v>
                </c:pt>
                <c:pt idx="30878">
                  <c:v>9.6097730000000002E-6</c:v>
                </c:pt>
                <c:pt idx="30879">
                  <c:v>9.6090090000000003E-6</c:v>
                </c:pt>
                <c:pt idx="30880">
                  <c:v>9.6082859999999992E-6</c:v>
                </c:pt>
                <c:pt idx="30881">
                  <c:v>9.6075999999999993E-6</c:v>
                </c:pt>
                <c:pt idx="30882">
                  <c:v>9.6068529999999992E-6</c:v>
                </c:pt>
                <c:pt idx="30883">
                  <c:v>9.6061240000000001E-6</c:v>
                </c:pt>
                <c:pt idx="30884">
                  <c:v>9.6053740000000001E-6</c:v>
                </c:pt>
                <c:pt idx="30885">
                  <c:v>9.6046510000000007E-6</c:v>
                </c:pt>
                <c:pt idx="30886">
                  <c:v>9.6039219999999998E-6</c:v>
                </c:pt>
                <c:pt idx="30887">
                  <c:v>9.6032139999999998E-6</c:v>
                </c:pt>
                <c:pt idx="30888">
                  <c:v>9.6024809999999997E-6</c:v>
                </c:pt>
                <c:pt idx="30889">
                  <c:v>9.6017800000000004E-6</c:v>
                </c:pt>
                <c:pt idx="30890">
                  <c:v>9.6010959999999993E-6</c:v>
                </c:pt>
                <c:pt idx="30891">
                  <c:v>9.6003920000000002E-6</c:v>
                </c:pt>
                <c:pt idx="30892">
                  <c:v>9.5996360000000005E-6</c:v>
                </c:pt>
                <c:pt idx="30893">
                  <c:v>9.5988659999999992E-6</c:v>
                </c:pt>
                <c:pt idx="30894">
                  <c:v>9.5982090000000003E-6</c:v>
                </c:pt>
                <c:pt idx="30895">
                  <c:v>9.5974670000000006E-6</c:v>
                </c:pt>
                <c:pt idx="30896">
                  <c:v>9.5967659999999997E-6</c:v>
                </c:pt>
                <c:pt idx="30897">
                  <c:v>9.5960189999999996E-6</c:v>
                </c:pt>
                <c:pt idx="30898">
                  <c:v>9.595313E-6</c:v>
                </c:pt>
                <c:pt idx="30899">
                  <c:v>9.5945740000000001E-6</c:v>
                </c:pt>
                <c:pt idx="30900">
                  <c:v>9.5938719999999998E-6</c:v>
                </c:pt>
                <c:pt idx="30901">
                  <c:v>9.5931570000000006E-6</c:v>
                </c:pt>
                <c:pt idx="30902">
                  <c:v>9.5923759999999992E-6</c:v>
                </c:pt>
                <c:pt idx="30903">
                  <c:v>9.5917E-6</c:v>
                </c:pt>
                <c:pt idx="30904">
                  <c:v>9.5909089999999996E-6</c:v>
                </c:pt>
                <c:pt idx="30905">
                  <c:v>9.5902000000000001E-6</c:v>
                </c:pt>
                <c:pt idx="30906">
                  <c:v>9.5894479999999997E-6</c:v>
                </c:pt>
                <c:pt idx="30907">
                  <c:v>9.5887280000000001E-6</c:v>
                </c:pt>
                <c:pt idx="30908">
                  <c:v>9.5879770000000008E-6</c:v>
                </c:pt>
                <c:pt idx="30909">
                  <c:v>9.5873090000000001E-6</c:v>
                </c:pt>
                <c:pt idx="30910">
                  <c:v>9.5865530000000004E-6</c:v>
                </c:pt>
                <c:pt idx="30911">
                  <c:v>9.5858700000000004E-6</c:v>
                </c:pt>
                <c:pt idx="30912">
                  <c:v>9.585118E-6</c:v>
                </c:pt>
                <c:pt idx="30913">
                  <c:v>9.5843840000000005E-6</c:v>
                </c:pt>
                <c:pt idx="30914">
                  <c:v>9.583685E-6</c:v>
                </c:pt>
                <c:pt idx="30915">
                  <c:v>9.5829169999999992E-6</c:v>
                </c:pt>
                <c:pt idx="30916">
                  <c:v>9.5822199999999992E-6</c:v>
                </c:pt>
                <c:pt idx="30917">
                  <c:v>9.5814960000000004E-6</c:v>
                </c:pt>
                <c:pt idx="30918">
                  <c:v>9.5807960000000006E-6</c:v>
                </c:pt>
                <c:pt idx="30919">
                  <c:v>9.5800419999999996E-6</c:v>
                </c:pt>
                <c:pt idx="30920">
                  <c:v>9.5793160000000004E-6</c:v>
                </c:pt>
                <c:pt idx="30921">
                  <c:v>9.5786339999999997E-6</c:v>
                </c:pt>
                <c:pt idx="30922">
                  <c:v>9.5779050000000006E-6</c:v>
                </c:pt>
                <c:pt idx="30923">
                  <c:v>9.5771890000000003E-6</c:v>
                </c:pt>
                <c:pt idx="30924">
                  <c:v>9.5764640000000004E-6</c:v>
                </c:pt>
                <c:pt idx="30925">
                  <c:v>9.5756819999999996E-6</c:v>
                </c:pt>
                <c:pt idx="30926">
                  <c:v>9.5749440000000008E-6</c:v>
                </c:pt>
                <c:pt idx="30927">
                  <c:v>9.5742429999999999E-6</c:v>
                </c:pt>
                <c:pt idx="30928">
                  <c:v>9.5735230000000003E-6</c:v>
                </c:pt>
                <c:pt idx="30929">
                  <c:v>9.5727689999999994E-6</c:v>
                </c:pt>
                <c:pt idx="30930">
                  <c:v>9.5720749999999993E-6</c:v>
                </c:pt>
                <c:pt idx="30931">
                  <c:v>9.5713389999999993E-6</c:v>
                </c:pt>
                <c:pt idx="30932">
                  <c:v>9.5706350000000002E-6</c:v>
                </c:pt>
                <c:pt idx="30933">
                  <c:v>9.5698930000000005E-6</c:v>
                </c:pt>
                <c:pt idx="30934">
                  <c:v>9.5691919999999996E-6</c:v>
                </c:pt>
                <c:pt idx="30935">
                  <c:v>9.5684630000000004E-6</c:v>
                </c:pt>
                <c:pt idx="30936">
                  <c:v>9.5677720000000002E-6</c:v>
                </c:pt>
                <c:pt idx="30937">
                  <c:v>9.5670500000000002E-6</c:v>
                </c:pt>
                <c:pt idx="30938">
                  <c:v>9.5662849999999992E-6</c:v>
                </c:pt>
                <c:pt idx="30939">
                  <c:v>9.5655429999999994E-6</c:v>
                </c:pt>
                <c:pt idx="30940">
                  <c:v>9.5648810000000002E-6</c:v>
                </c:pt>
                <c:pt idx="30941">
                  <c:v>9.5641799999999993E-6</c:v>
                </c:pt>
                <c:pt idx="30942">
                  <c:v>9.5633709999999996E-6</c:v>
                </c:pt>
                <c:pt idx="30943">
                  <c:v>9.5626689999999993E-6</c:v>
                </c:pt>
                <c:pt idx="30944">
                  <c:v>9.5619469999999993E-6</c:v>
                </c:pt>
                <c:pt idx="30945">
                  <c:v>9.5612349999999999E-6</c:v>
                </c:pt>
                <c:pt idx="30946">
                  <c:v>9.5605359999999995E-6</c:v>
                </c:pt>
                <c:pt idx="30947">
                  <c:v>9.559735E-6</c:v>
                </c:pt>
                <c:pt idx="30948">
                  <c:v>9.559066E-6</c:v>
                </c:pt>
                <c:pt idx="30949">
                  <c:v>9.5583550000000001E-6</c:v>
                </c:pt>
                <c:pt idx="30950">
                  <c:v>9.557661E-6</c:v>
                </c:pt>
                <c:pt idx="30951">
                  <c:v>9.5569419999999998E-6</c:v>
                </c:pt>
                <c:pt idx="30952">
                  <c:v>9.5561970000000002E-6</c:v>
                </c:pt>
                <c:pt idx="30953">
                  <c:v>9.555492E-6</c:v>
                </c:pt>
                <c:pt idx="30954">
                  <c:v>9.5547940000000007E-6</c:v>
                </c:pt>
                <c:pt idx="30955">
                  <c:v>9.5540670000000003E-6</c:v>
                </c:pt>
                <c:pt idx="30956">
                  <c:v>9.5533069999999996E-6</c:v>
                </c:pt>
                <c:pt idx="30957">
                  <c:v>9.5525610000000006E-6</c:v>
                </c:pt>
                <c:pt idx="30958">
                  <c:v>9.5518610000000008E-6</c:v>
                </c:pt>
                <c:pt idx="30959">
                  <c:v>9.5511989999999999E-6</c:v>
                </c:pt>
                <c:pt idx="30960">
                  <c:v>9.5504560000000008E-6</c:v>
                </c:pt>
                <c:pt idx="30961">
                  <c:v>9.5496680000000002E-6</c:v>
                </c:pt>
                <c:pt idx="30962">
                  <c:v>9.5489659999999999E-6</c:v>
                </c:pt>
                <c:pt idx="30963">
                  <c:v>9.5482919999999995E-6</c:v>
                </c:pt>
                <c:pt idx="30964">
                  <c:v>9.5475869999999993E-6</c:v>
                </c:pt>
                <c:pt idx="30965">
                  <c:v>9.5468160000000002E-6</c:v>
                </c:pt>
                <c:pt idx="30966">
                  <c:v>9.5460649999999992E-6</c:v>
                </c:pt>
                <c:pt idx="30967">
                  <c:v>9.5453529999999999E-6</c:v>
                </c:pt>
                <c:pt idx="30968">
                  <c:v>9.5446179999999993E-6</c:v>
                </c:pt>
                <c:pt idx="30969">
                  <c:v>9.5438759999999996E-6</c:v>
                </c:pt>
                <c:pt idx="30970">
                  <c:v>9.5431670000000001E-6</c:v>
                </c:pt>
                <c:pt idx="30971">
                  <c:v>9.5424420000000002E-6</c:v>
                </c:pt>
                <c:pt idx="30972">
                  <c:v>9.5416899999999998E-6</c:v>
                </c:pt>
                <c:pt idx="30973">
                  <c:v>9.5410349999999997E-6</c:v>
                </c:pt>
                <c:pt idx="30974">
                  <c:v>9.5402959999999998E-6</c:v>
                </c:pt>
                <c:pt idx="30975">
                  <c:v>9.5395030000000006E-6</c:v>
                </c:pt>
                <c:pt idx="30976">
                  <c:v>9.5388120000000004E-6</c:v>
                </c:pt>
                <c:pt idx="30977">
                  <c:v>9.5381249999999994E-6</c:v>
                </c:pt>
                <c:pt idx="30978">
                  <c:v>9.5374339999999992E-6</c:v>
                </c:pt>
                <c:pt idx="30979">
                  <c:v>9.5367119999999992E-6</c:v>
                </c:pt>
                <c:pt idx="30980">
                  <c:v>9.5359900000000008E-6</c:v>
                </c:pt>
                <c:pt idx="30981">
                  <c:v>9.535247E-6</c:v>
                </c:pt>
                <c:pt idx="30982">
                  <c:v>9.5345279999999999E-6</c:v>
                </c:pt>
                <c:pt idx="30983">
                  <c:v>9.5338130000000007E-6</c:v>
                </c:pt>
                <c:pt idx="30984">
                  <c:v>9.5330559999999999E-6</c:v>
                </c:pt>
                <c:pt idx="30985">
                  <c:v>9.5323369999999997E-6</c:v>
                </c:pt>
                <c:pt idx="30986">
                  <c:v>9.5316110000000004E-6</c:v>
                </c:pt>
                <c:pt idx="30987">
                  <c:v>9.5309140000000005E-6</c:v>
                </c:pt>
                <c:pt idx="30988">
                  <c:v>9.5302230000000003E-6</c:v>
                </c:pt>
                <c:pt idx="30989">
                  <c:v>9.5294670000000006E-6</c:v>
                </c:pt>
                <c:pt idx="30990">
                  <c:v>9.5287400000000002E-6</c:v>
                </c:pt>
                <c:pt idx="30991">
                  <c:v>9.5280019999999997E-6</c:v>
                </c:pt>
                <c:pt idx="30992">
                  <c:v>9.527338E-6</c:v>
                </c:pt>
                <c:pt idx="30993">
                  <c:v>9.5265870000000007E-6</c:v>
                </c:pt>
                <c:pt idx="30994">
                  <c:v>9.5258540000000006E-6</c:v>
                </c:pt>
                <c:pt idx="30995">
                  <c:v>9.5251699999999995E-6</c:v>
                </c:pt>
                <c:pt idx="30996">
                  <c:v>9.5243990000000004E-6</c:v>
                </c:pt>
                <c:pt idx="30997">
                  <c:v>9.5236779999999998E-6</c:v>
                </c:pt>
                <c:pt idx="30998">
                  <c:v>9.5229869999999996E-6</c:v>
                </c:pt>
                <c:pt idx="30999">
                  <c:v>9.5222890000000002E-6</c:v>
                </c:pt>
                <c:pt idx="31000">
                  <c:v>9.5215300000000006E-6</c:v>
                </c:pt>
                <c:pt idx="31001">
                  <c:v>9.5208489999999994E-6</c:v>
                </c:pt>
                <c:pt idx="31002">
                  <c:v>9.5201159999999993E-6</c:v>
                </c:pt>
                <c:pt idx="31003">
                  <c:v>9.5193730000000002E-6</c:v>
                </c:pt>
                <c:pt idx="31004">
                  <c:v>9.5186129999999995E-6</c:v>
                </c:pt>
                <c:pt idx="31005">
                  <c:v>9.5179280000000007E-6</c:v>
                </c:pt>
                <c:pt idx="31006">
                  <c:v>9.5171840000000005E-6</c:v>
                </c:pt>
                <c:pt idx="31007">
                  <c:v>9.5164980000000006E-6</c:v>
                </c:pt>
                <c:pt idx="31008">
                  <c:v>9.5157490000000001E-6</c:v>
                </c:pt>
                <c:pt idx="31009">
                  <c:v>9.5151130000000003E-6</c:v>
                </c:pt>
                <c:pt idx="31010">
                  <c:v>9.5143919999999997E-6</c:v>
                </c:pt>
                <c:pt idx="31011">
                  <c:v>9.5136430000000008E-6</c:v>
                </c:pt>
                <c:pt idx="31012">
                  <c:v>9.5129729999999997E-6</c:v>
                </c:pt>
                <c:pt idx="31013">
                  <c:v>9.5122250000000002E-6</c:v>
                </c:pt>
                <c:pt idx="31014">
                  <c:v>9.5115129999999992E-6</c:v>
                </c:pt>
                <c:pt idx="31015">
                  <c:v>9.5108190000000008E-6</c:v>
                </c:pt>
                <c:pt idx="31016">
                  <c:v>9.5101260000000001E-6</c:v>
                </c:pt>
                <c:pt idx="31017">
                  <c:v>9.5093920000000006E-6</c:v>
                </c:pt>
                <c:pt idx="31018">
                  <c:v>9.5086189999999994E-6</c:v>
                </c:pt>
                <c:pt idx="31019">
                  <c:v>9.5079999999999994E-6</c:v>
                </c:pt>
                <c:pt idx="31020">
                  <c:v>9.5072430000000003E-6</c:v>
                </c:pt>
                <c:pt idx="31021">
                  <c:v>9.5064799999999998E-6</c:v>
                </c:pt>
                <c:pt idx="31022">
                  <c:v>9.5057990000000003E-6</c:v>
                </c:pt>
                <c:pt idx="31023">
                  <c:v>9.5051160000000003E-6</c:v>
                </c:pt>
                <c:pt idx="31024">
                  <c:v>9.5043889999999999E-6</c:v>
                </c:pt>
                <c:pt idx="31025">
                  <c:v>9.5036220000000001E-6</c:v>
                </c:pt>
                <c:pt idx="31026">
                  <c:v>9.5029080000000003E-6</c:v>
                </c:pt>
                <c:pt idx="31027">
                  <c:v>9.5021860000000003E-6</c:v>
                </c:pt>
                <c:pt idx="31028">
                  <c:v>9.5015670000000004E-6</c:v>
                </c:pt>
                <c:pt idx="31029">
                  <c:v>9.5007849999999995E-6</c:v>
                </c:pt>
                <c:pt idx="31030">
                  <c:v>9.5000819999999998E-6</c:v>
                </c:pt>
                <c:pt idx="31031">
                  <c:v>9.4993450000000004E-6</c:v>
                </c:pt>
                <c:pt idx="31032">
                  <c:v>9.4985959999999999E-6</c:v>
                </c:pt>
                <c:pt idx="31033">
                  <c:v>9.4979029999999992E-6</c:v>
                </c:pt>
                <c:pt idx="31034">
                  <c:v>9.4971730000000006E-6</c:v>
                </c:pt>
                <c:pt idx="31035">
                  <c:v>9.4965029999999995E-6</c:v>
                </c:pt>
                <c:pt idx="31036">
                  <c:v>9.4957760000000008E-6</c:v>
                </c:pt>
                <c:pt idx="31037">
                  <c:v>9.4950499999999998E-6</c:v>
                </c:pt>
                <c:pt idx="31038">
                  <c:v>9.4943199999999996E-6</c:v>
                </c:pt>
                <c:pt idx="31039">
                  <c:v>9.4935619999999994E-6</c:v>
                </c:pt>
                <c:pt idx="31040">
                  <c:v>9.4928709999999992E-6</c:v>
                </c:pt>
                <c:pt idx="31041">
                  <c:v>9.4921489999999992E-6</c:v>
                </c:pt>
                <c:pt idx="31042">
                  <c:v>9.4914789999999997E-6</c:v>
                </c:pt>
                <c:pt idx="31043">
                  <c:v>9.4907519999999994E-6</c:v>
                </c:pt>
                <c:pt idx="31044">
                  <c:v>9.4900280000000005E-6</c:v>
                </c:pt>
                <c:pt idx="31045">
                  <c:v>9.489304E-6</c:v>
                </c:pt>
                <c:pt idx="31046">
                  <c:v>9.4886079999999995E-6</c:v>
                </c:pt>
                <c:pt idx="31047">
                  <c:v>9.4878790000000003E-6</c:v>
                </c:pt>
                <c:pt idx="31048">
                  <c:v>9.4871019999999998E-6</c:v>
                </c:pt>
                <c:pt idx="31049">
                  <c:v>9.4864370000000007E-6</c:v>
                </c:pt>
                <c:pt idx="31050">
                  <c:v>9.485744E-6</c:v>
                </c:pt>
                <c:pt idx="31051">
                  <c:v>9.4850300000000002E-6</c:v>
                </c:pt>
                <c:pt idx="31052">
                  <c:v>9.4843210000000008E-6</c:v>
                </c:pt>
                <c:pt idx="31053">
                  <c:v>9.4836360000000003E-6</c:v>
                </c:pt>
                <c:pt idx="31054">
                  <c:v>9.4829220000000005E-6</c:v>
                </c:pt>
                <c:pt idx="31055">
                  <c:v>9.482198E-6</c:v>
                </c:pt>
                <c:pt idx="31056">
                  <c:v>9.4814700000000002E-6</c:v>
                </c:pt>
                <c:pt idx="31057">
                  <c:v>9.480765E-6</c:v>
                </c:pt>
                <c:pt idx="31058">
                  <c:v>9.4800650000000002E-6</c:v>
                </c:pt>
                <c:pt idx="31059">
                  <c:v>9.4793609999999994E-6</c:v>
                </c:pt>
                <c:pt idx="31060">
                  <c:v>9.4786689999999998E-6</c:v>
                </c:pt>
                <c:pt idx="31061">
                  <c:v>9.4779820000000005E-6</c:v>
                </c:pt>
                <c:pt idx="31062">
                  <c:v>9.4772449999999994E-6</c:v>
                </c:pt>
                <c:pt idx="31063">
                  <c:v>9.4765639999999999E-6</c:v>
                </c:pt>
                <c:pt idx="31064">
                  <c:v>9.4758839999999998E-6</c:v>
                </c:pt>
                <c:pt idx="31065">
                  <c:v>9.4750860000000002E-6</c:v>
                </c:pt>
                <c:pt idx="31066">
                  <c:v>9.4744410000000008E-6</c:v>
                </c:pt>
                <c:pt idx="31067">
                  <c:v>9.473684E-6</c:v>
                </c:pt>
                <c:pt idx="31068">
                  <c:v>9.472962E-6</c:v>
                </c:pt>
                <c:pt idx="31069">
                  <c:v>9.4722310000000003E-6</c:v>
                </c:pt>
                <c:pt idx="31070">
                  <c:v>9.4715129999999996E-6</c:v>
                </c:pt>
                <c:pt idx="31071">
                  <c:v>9.4708269999999997E-6</c:v>
                </c:pt>
                <c:pt idx="31072">
                  <c:v>9.470138E-6</c:v>
                </c:pt>
                <c:pt idx="31073">
                  <c:v>9.4693820000000003E-6</c:v>
                </c:pt>
                <c:pt idx="31074">
                  <c:v>9.4686490000000002E-6</c:v>
                </c:pt>
                <c:pt idx="31075">
                  <c:v>9.4679699999999994E-6</c:v>
                </c:pt>
                <c:pt idx="31076">
                  <c:v>9.4672180000000007E-6</c:v>
                </c:pt>
                <c:pt idx="31077">
                  <c:v>9.4665869999999996E-6</c:v>
                </c:pt>
                <c:pt idx="31078">
                  <c:v>9.4658459999999992E-6</c:v>
                </c:pt>
                <c:pt idx="31079">
                  <c:v>9.4651239999999992E-6</c:v>
                </c:pt>
                <c:pt idx="31080">
                  <c:v>9.4644050000000007E-6</c:v>
                </c:pt>
                <c:pt idx="31081">
                  <c:v>9.4637140000000005E-6</c:v>
                </c:pt>
                <c:pt idx="31082">
                  <c:v>9.4629829999999992E-6</c:v>
                </c:pt>
                <c:pt idx="31083">
                  <c:v>9.4622140000000006E-6</c:v>
                </c:pt>
                <c:pt idx="31084">
                  <c:v>9.4615510000000003E-6</c:v>
                </c:pt>
                <c:pt idx="31085">
                  <c:v>9.4608439999999996E-6</c:v>
                </c:pt>
                <c:pt idx="31086">
                  <c:v>9.4601419999999993E-6</c:v>
                </c:pt>
                <c:pt idx="31087">
                  <c:v>9.4593999999999996E-6</c:v>
                </c:pt>
                <c:pt idx="31088">
                  <c:v>9.4586760000000008E-6</c:v>
                </c:pt>
                <c:pt idx="31089">
                  <c:v>9.4579660000000002E-6</c:v>
                </c:pt>
                <c:pt idx="31090">
                  <c:v>9.4572580000000002E-6</c:v>
                </c:pt>
                <c:pt idx="31091">
                  <c:v>9.4565600000000008E-6</c:v>
                </c:pt>
                <c:pt idx="31092">
                  <c:v>9.4558580000000005E-6</c:v>
                </c:pt>
                <c:pt idx="31093">
                  <c:v>9.4550709999999993E-6</c:v>
                </c:pt>
                <c:pt idx="31094">
                  <c:v>9.4543610000000005E-6</c:v>
                </c:pt>
                <c:pt idx="31095">
                  <c:v>9.4536980000000002E-6</c:v>
                </c:pt>
                <c:pt idx="31096">
                  <c:v>9.4530090000000004E-6</c:v>
                </c:pt>
                <c:pt idx="31097">
                  <c:v>9.4522930000000001E-6</c:v>
                </c:pt>
                <c:pt idx="31098">
                  <c:v>9.4515540000000003E-6</c:v>
                </c:pt>
                <c:pt idx="31099">
                  <c:v>9.4508760000000006E-6</c:v>
                </c:pt>
                <c:pt idx="31100">
                  <c:v>9.4501490000000002E-6</c:v>
                </c:pt>
                <c:pt idx="31101">
                  <c:v>9.449433E-6</c:v>
                </c:pt>
                <c:pt idx="31102">
                  <c:v>9.4487460000000007E-6</c:v>
                </c:pt>
                <c:pt idx="31103">
                  <c:v>9.4479759999999993E-6</c:v>
                </c:pt>
                <c:pt idx="31104">
                  <c:v>9.4472880000000007E-6</c:v>
                </c:pt>
                <c:pt idx="31105">
                  <c:v>9.4466509999999998E-6</c:v>
                </c:pt>
                <c:pt idx="31106">
                  <c:v>9.4459030000000004E-6</c:v>
                </c:pt>
                <c:pt idx="31107">
                  <c:v>9.445137E-6</c:v>
                </c:pt>
                <c:pt idx="31108">
                  <c:v>9.4444829999999993E-6</c:v>
                </c:pt>
                <c:pt idx="31109">
                  <c:v>9.4436760000000001E-6</c:v>
                </c:pt>
                <c:pt idx="31110">
                  <c:v>9.4430400000000003E-6</c:v>
                </c:pt>
                <c:pt idx="31111">
                  <c:v>9.4423680000000004E-6</c:v>
                </c:pt>
                <c:pt idx="31112">
                  <c:v>9.4415889999999994E-6</c:v>
                </c:pt>
                <c:pt idx="31113">
                  <c:v>9.4409160000000001E-6</c:v>
                </c:pt>
                <c:pt idx="31114">
                  <c:v>9.4402070000000007E-6</c:v>
                </c:pt>
                <c:pt idx="31115">
                  <c:v>9.4395050000000004E-6</c:v>
                </c:pt>
                <c:pt idx="31116">
                  <c:v>9.4387880000000007E-6</c:v>
                </c:pt>
                <c:pt idx="31117">
                  <c:v>9.4380449999999999E-6</c:v>
                </c:pt>
                <c:pt idx="31118">
                  <c:v>9.4373280000000002E-6</c:v>
                </c:pt>
                <c:pt idx="31119">
                  <c:v>9.4366509999999999E-6</c:v>
                </c:pt>
                <c:pt idx="31120">
                  <c:v>9.4359549999999993E-6</c:v>
                </c:pt>
                <c:pt idx="31121">
                  <c:v>9.4351939999999993E-6</c:v>
                </c:pt>
                <c:pt idx="31122">
                  <c:v>9.434521E-6</c:v>
                </c:pt>
                <c:pt idx="31123">
                  <c:v>9.4337549999999996E-6</c:v>
                </c:pt>
                <c:pt idx="31124">
                  <c:v>9.4330999999999995E-6</c:v>
                </c:pt>
                <c:pt idx="31125">
                  <c:v>9.4324199999999994E-6</c:v>
                </c:pt>
                <c:pt idx="31126">
                  <c:v>9.4316510000000008E-6</c:v>
                </c:pt>
                <c:pt idx="31127">
                  <c:v>9.4309309999999996E-6</c:v>
                </c:pt>
                <c:pt idx="31128">
                  <c:v>9.4303020000000006E-6</c:v>
                </c:pt>
                <c:pt idx="31129">
                  <c:v>9.4295660000000006E-6</c:v>
                </c:pt>
                <c:pt idx="31130">
                  <c:v>9.4288440000000006E-6</c:v>
                </c:pt>
                <c:pt idx="31131">
                  <c:v>9.4281289999999997E-6</c:v>
                </c:pt>
                <c:pt idx="31132">
                  <c:v>9.4273750000000005E-6</c:v>
                </c:pt>
                <c:pt idx="31133">
                  <c:v>9.4266420000000004E-6</c:v>
                </c:pt>
                <c:pt idx="31134">
                  <c:v>9.4259579999999993E-6</c:v>
                </c:pt>
                <c:pt idx="31135">
                  <c:v>9.4252930000000002E-6</c:v>
                </c:pt>
                <c:pt idx="31136">
                  <c:v>9.4246049999999999E-6</c:v>
                </c:pt>
                <c:pt idx="31137">
                  <c:v>9.4238480000000008E-6</c:v>
                </c:pt>
                <c:pt idx="31138">
                  <c:v>9.4231339999999993E-6</c:v>
                </c:pt>
                <c:pt idx="31139">
                  <c:v>9.422447E-6</c:v>
                </c:pt>
                <c:pt idx="31140">
                  <c:v>9.4217059999999997E-6</c:v>
                </c:pt>
                <c:pt idx="31141">
                  <c:v>9.4210929999999995E-6</c:v>
                </c:pt>
                <c:pt idx="31142">
                  <c:v>9.4203690000000007E-6</c:v>
                </c:pt>
                <c:pt idx="31143">
                  <c:v>9.4196569999999997E-6</c:v>
                </c:pt>
                <c:pt idx="31144">
                  <c:v>9.418926E-6</c:v>
                </c:pt>
                <c:pt idx="31145">
                  <c:v>9.4182299999999994E-6</c:v>
                </c:pt>
                <c:pt idx="31146">
                  <c:v>9.4174280000000006E-6</c:v>
                </c:pt>
                <c:pt idx="31147">
                  <c:v>9.4168279999999993E-6</c:v>
                </c:pt>
                <c:pt idx="31148">
                  <c:v>9.4161109999999996E-6</c:v>
                </c:pt>
                <c:pt idx="31149">
                  <c:v>9.4153809999999994E-6</c:v>
                </c:pt>
                <c:pt idx="31150">
                  <c:v>9.4146160000000001E-6</c:v>
                </c:pt>
                <c:pt idx="31151">
                  <c:v>9.4139410000000003E-6</c:v>
                </c:pt>
                <c:pt idx="31152">
                  <c:v>9.4132360000000001E-6</c:v>
                </c:pt>
                <c:pt idx="31153">
                  <c:v>9.4125610000000003E-6</c:v>
                </c:pt>
                <c:pt idx="31154">
                  <c:v>9.4118390000000003E-6</c:v>
                </c:pt>
                <c:pt idx="31155">
                  <c:v>9.4110660000000007E-6</c:v>
                </c:pt>
                <c:pt idx="31156">
                  <c:v>9.4103539999999997E-6</c:v>
                </c:pt>
                <c:pt idx="31157">
                  <c:v>9.4096769999999995E-6</c:v>
                </c:pt>
                <c:pt idx="31158">
                  <c:v>9.4089530000000006E-6</c:v>
                </c:pt>
                <c:pt idx="31159">
                  <c:v>9.4082749999999993E-6</c:v>
                </c:pt>
                <c:pt idx="31160">
                  <c:v>9.4075329999999996E-6</c:v>
                </c:pt>
                <c:pt idx="31161">
                  <c:v>9.4068380000000001E-6</c:v>
                </c:pt>
                <c:pt idx="31162">
                  <c:v>9.4061910000000002E-6</c:v>
                </c:pt>
                <c:pt idx="31163">
                  <c:v>9.4054089999999994E-6</c:v>
                </c:pt>
                <c:pt idx="31164">
                  <c:v>9.4047520000000005E-6</c:v>
                </c:pt>
                <c:pt idx="31165">
                  <c:v>9.4041009999999997E-6</c:v>
                </c:pt>
                <c:pt idx="31166">
                  <c:v>9.4033440000000006E-6</c:v>
                </c:pt>
                <c:pt idx="31167">
                  <c:v>9.4026310000000002E-6</c:v>
                </c:pt>
                <c:pt idx="31168">
                  <c:v>9.4019269999999994E-6</c:v>
                </c:pt>
                <c:pt idx="31169">
                  <c:v>9.4012450000000005E-6</c:v>
                </c:pt>
                <c:pt idx="31170">
                  <c:v>9.4004989999999998E-6</c:v>
                </c:pt>
                <c:pt idx="31171">
                  <c:v>9.3998340000000007E-6</c:v>
                </c:pt>
                <c:pt idx="31172">
                  <c:v>9.3991150000000006E-6</c:v>
                </c:pt>
                <c:pt idx="31173">
                  <c:v>9.3983409999999999E-6</c:v>
                </c:pt>
                <c:pt idx="31174">
                  <c:v>9.3976290000000006E-6</c:v>
                </c:pt>
                <c:pt idx="31175">
                  <c:v>9.3969949999999996E-6</c:v>
                </c:pt>
                <c:pt idx="31176">
                  <c:v>9.3961999999999999E-6</c:v>
                </c:pt>
                <c:pt idx="31177">
                  <c:v>9.3955619999999997E-6</c:v>
                </c:pt>
                <c:pt idx="31178">
                  <c:v>9.3948410000000007E-6</c:v>
                </c:pt>
                <c:pt idx="31179">
                  <c:v>9.3941149999999998E-6</c:v>
                </c:pt>
                <c:pt idx="31180">
                  <c:v>9.3934170000000004E-6</c:v>
                </c:pt>
                <c:pt idx="31181">
                  <c:v>9.3927420000000006E-6</c:v>
                </c:pt>
                <c:pt idx="31182">
                  <c:v>9.3920340000000005E-6</c:v>
                </c:pt>
                <c:pt idx="31183">
                  <c:v>9.3913409999999998E-6</c:v>
                </c:pt>
                <c:pt idx="31184">
                  <c:v>9.3905760000000005E-6</c:v>
                </c:pt>
                <c:pt idx="31185">
                  <c:v>9.3898570000000004E-6</c:v>
                </c:pt>
                <c:pt idx="31186">
                  <c:v>9.3891680000000006E-6</c:v>
                </c:pt>
                <c:pt idx="31187">
                  <c:v>9.3884559999999996E-6</c:v>
                </c:pt>
                <c:pt idx="31188">
                  <c:v>9.3877490000000006E-6</c:v>
                </c:pt>
                <c:pt idx="31189">
                  <c:v>9.3870250000000001E-6</c:v>
                </c:pt>
                <c:pt idx="31190">
                  <c:v>9.386345E-6</c:v>
                </c:pt>
                <c:pt idx="31191">
                  <c:v>9.3856440000000008E-6</c:v>
                </c:pt>
                <c:pt idx="31192">
                  <c:v>9.3849439999999992E-6</c:v>
                </c:pt>
                <c:pt idx="31193">
                  <c:v>9.3842670000000007E-6</c:v>
                </c:pt>
                <c:pt idx="31194">
                  <c:v>9.3835329999999995E-6</c:v>
                </c:pt>
                <c:pt idx="31195">
                  <c:v>9.3828070000000002E-6</c:v>
                </c:pt>
                <c:pt idx="31196">
                  <c:v>9.3820859999999995E-6</c:v>
                </c:pt>
                <c:pt idx="31197">
                  <c:v>9.3813120000000006E-6</c:v>
                </c:pt>
                <c:pt idx="31198">
                  <c:v>9.3806249999999997E-6</c:v>
                </c:pt>
                <c:pt idx="31199">
                  <c:v>9.3799369999999993E-6</c:v>
                </c:pt>
                <c:pt idx="31200">
                  <c:v>9.3792410000000004E-6</c:v>
                </c:pt>
                <c:pt idx="31201">
                  <c:v>9.3785069999999992E-6</c:v>
                </c:pt>
                <c:pt idx="31202">
                  <c:v>9.3778220000000004E-6</c:v>
                </c:pt>
                <c:pt idx="31203">
                  <c:v>9.3771050000000007E-6</c:v>
                </c:pt>
                <c:pt idx="31204">
                  <c:v>9.3764319999999997E-6</c:v>
                </c:pt>
                <c:pt idx="31205">
                  <c:v>9.3757159999999995E-6</c:v>
                </c:pt>
                <c:pt idx="31206">
                  <c:v>9.3749560000000005E-6</c:v>
                </c:pt>
                <c:pt idx="31207">
                  <c:v>9.3742269999999997E-6</c:v>
                </c:pt>
                <c:pt idx="31208">
                  <c:v>9.3736029999999994E-6</c:v>
                </c:pt>
                <c:pt idx="31209">
                  <c:v>9.3728889999999996E-6</c:v>
                </c:pt>
                <c:pt idx="31210">
                  <c:v>9.3721680000000006E-6</c:v>
                </c:pt>
                <c:pt idx="31211">
                  <c:v>9.3714690000000002E-6</c:v>
                </c:pt>
                <c:pt idx="31212">
                  <c:v>9.3707729999999996E-6</c:v>
                </c:pt>
                <c:pt idx="31213">
                  <c:v>9.3700539999999994E-6</c:v>
                </c:pt>
                <c:pt idx="31214">
                  <c:v>9.3693330000000005E-6</c:v>
                </c:pt>
                <c:pt idx="31215">
                  <c:v>9.3686679999999997E-6</c:v>
                </c:pt>
                <c:pt idx="31216">
                  <c:v>9.3679340000000002E-6</c:v>
                </c:pt>
                <c:pt idx="31217">
                  <c:v>9.3672670000000007E-6</c:v>
                </c:pt>
                <c:pt idx="31218">
                  <c:v>9.3665239999999998E-6</c:v>
                </c:pt>
                <c:pt idx="31219">
                  <c:v>9.3658310000000008E-6</c:v>
                </c:pt>
                <c:pt idx="31220">
                  <c:v>9.3651359999999996E-6</c:v>
                </c:pt>
                <c:pt idx="31221">
                  <c:v>9.3644169999999995E-6</c:v>
                </c:pt>
                <c:pt idx="31222">
                  <c:v>9.3637339999999995E-6</c:v>
                </c:pt>
                <c:pt idx="31223">
                  <c:v>9.3630100000000007E-6</c:v>
                </c:pt>
                <c:pt idx="31224">
                  <c:v>9.3622779999999999E-6</c:v>
                </c:pt>
                <c:pt idx="31225">
                  <c:v>9.3616039999999996E-6</c:v>
                </c:pt>
                <c:pt idx="31226">
                  <c:v>9.3608879999999993E-6</c:v>
                </c:pt>
                <c:pt idx="31227">
                  <c:v>9.3601730000000001E-6</c:v>
                </c:pt>
                <c:pt idx="31228">
                  <c:v>9.3595260000000002E-6</c:v>
                </c:pt>
                <c:pt idx="31229">
                  <c:v>9.3703349999999998E-6</c:v>
                </c:pt>
                <c:pt idx="31230">
                  <c:v>9.3826799999999994E-6</c:v>
                </c:pt>
                <c:pt idx="31231">
                  <c:v>9.3818330000000008E-6</c:v>
                </c:pt>
                <c:pt idx="31232">
                  <c:v>9.3809280000000002E-6</c:v>
                </c:pt>
                <c:pt idx="31233">
                  <c:v>9.3799649999999992E-6</c:v>
                </c:pt>
                <c:pt idx="31234">
                  <c:v>9.3792460000000008E-6</c:v>
                </c:pt>
                <c:pt idx="31235">
                  <c:v>9.3783040000000006E-6</c:v>
                </c:pt>
                <c:pt idx="31236">
                  <c:v>9.3774249999999994E-6</c:v>
                </c:pt>
                <c:pt idx="31237">
                  <c:v>9.3767249999999996E-6</c:v>
                </c:pt>
                <c:pt idx="31238">
                  <c:v>9.3758150000000003E-6</c:v>
                </c:pt>
                <c:pt idx="31239">
                  <c:v>9.3749650000000001E-6</c:v>
                </c:pt>
                <c:pt idx="31240">
                  <c:v>9.3741959999999999E-6</c:v>
                </c:pt>
                <c:pt idx="31241">
                  <c:v>9.3733399999999999E-6</c:v>
                </c:pt>
                <c:pt idx="31242">
                  <c:v>9.3725090000000001E-6</c:v>
                </c:pt>
                <c:pt idx="31243">
                  <c:v>9.3717140000000004E-6</c:v>
                </c:pt>
                <c:pt idx="31244">
                  <c:v>9.3709119999999998E-6</c:v>
                </c:pt>
                <c:pt idx="31245">
                  <c:v>9.3701450000000001E-6</c:v>
                </c:pt>
                <c:pt idx="31246">
                  <c:v>9.3693649999999997E-6</c:v>
                </c:pt>
                <c:pt idx="31247">
                  <c:v>9.368595E-6</c:v>
                </c:pt>
                <c:pt idx="31248">
                  <c:v>9.3677690000000005E-6</c:v>
                </c:pt>
                <c:pt idx="31249">
                  <c:v>9.3670319999999995E-6</c:v>
                </c:pt>
                <c:pt idx="31250">
                  <c:v>9.3662690000000006E-6</c:v>
                </c:pt>
                <c:pt idx="31251">
                  <c:v>9.3655390000000004E-6</c:v>
                </c:pt>
                <c:pt idx="31252">
                  <c:v>9.3647750000000005E-6</c:v>
                </c:pt>
                <c:pt idx="31253">
                  <c:v>9.3640090000000001E-6</c:v>
                </c:pt>
                <c:pt idx="31254">
                  <c:v>9.3633299999999993E-6</c:v>
                </c:pt>
                <c:pt idx="31255">
                  <c:v>9.3625709999999998E-6</c:v>
                </c:pt>
                <c:pt idx="31256">
                  <c:v>9.3618099999999997E-6</c:v>
                </c:pt>
                <c:pt idx="31257">
                  <c:v>9.361068E-6</c:v>
                </c:pt>
                <c:pt idx="31258">
                  <c:v>9.3602750000000008E-6</c:v>
                </c:pt>
                <c:pt idx="31259">
                  <c:v>9.3595739999999998E-6</c:v>
                </c:pt>
                <c:pt idx="31260">
                  <c:v>9.3588230000000005E-6</c:v>
                </c:pt>
                <c:pt idx="31261">
                  <c:v>9.3581279999999993E-6</c:v>
                </c:pt>
                <c:pt idx="31262">
                  <c:v>9.3573820000000003E-6</c:v>
                </c:pt>
                <c:pt idx="31263">
                  <c:v>9.3566359999999996E-6</c:v>
                </c:pt>
                <c:pt idx="31264">
                  <c:v>9.3558870000000008E-6</c:v>
                </c:pt>
                <c:pt idx="31265">
                  <c:v>9.3551820000000006E-6</c:v>
                </c:pt>
                <c:pt idx="31266">
                  <c:v>9.3545E-6</c:v>
                </c:pt>
                <c:pt idx="31267">
                  <c:v>9.3537289999999992E-6</c:v>
                </c:pt>
                <c:pt idx="31268">
                  <c:v>9.3529820000000008E-6</c:v>
                </c:pt>
                <c:pt idx="31269">
                  <c:v>9.3523050000000006E-6</c:v>
                </c:pt>
                <c:pt idx="31270">
                  <c:v>9.3515979999999999E-6</c:v>
                </c:pt>
                <c:pt idx="31271">
                  <c:v>9.3508649999999998E-6</c:v>
                </c:pt>
                <c:pt idx="31272">
                  <c:v>9.3500750000000004E-6</c:v>
                </c:pt>
                <c:pt idx="31273">
                  <c:v>9.3493039999999997E-6</c:v>
                </c:pt>
                <c:pt idx="31274">
                  <c:v>9.3485840000000001E-6</c:v>
                </c:pt>
                <c:pt idx="31275">
                  <c:v>9.3479499999999992E-6</c:v>
                </c:pt>
                <c:pt idx="31276">
                  <c:v>9.3472260000000003E-6</c:v>
                </c:pt>
                <c:pt idx="31277">
                  <c:v>9.3464960000000001E-6</c:v>
                </c:pt>
                <c:pt idx="31278">
                  <c:v>9.3456859999999993E-6</c:v>
                </c:pt>
                <c:pt idx="31279">
                  <c:v>9.3449930000000003E-6</c:v>
                </c:pt>
                <c:pt idx="31280">
                  <c:v>9.3443180000000005E-6</c:v>
                </c:pt>
                <c:pt idx="31281">
                  <c:v>9.3435900000000008E-6</c:v>
                </c:pt>
                <c:pt idx="31282">
                  <c:v>9.3428070000000006E-6</c:v>
                </c:pt>
                <c:pt idx="31283">
                  <c:v>9.3420930000000007E-6</c:v>
                </c:pt>
                <c:pt idx="31284">
                  <c:v>9.3413350000000006E-6</c:v>
                </c:pt>
                <c:pt idx="31285">
                  <c:v>9.3406380000000006E-6</c:v>
                </c:pt>
                <c:pt idx="31286">
                  <c:v>9.3399179999999994E-6</c:v>
                </c:pt>
                <c:pt idx="31287">
                  <c:v>9.3391880000000008E-6</c:v>
                </c:pt>
                <c:pt idx="31288">
                  <c:v>9.3384729999999999E-6</c:v>
                </c:pt>
                <c:pt idx="31289">
                  <c:v>9.3377190000000007E-6</c:v>
                </c:pt>
                <c:pt idx="31290">
                  <c:v>9.3369789999999998E-6</c:v>
                </c:pt>
                <c:pt idx="31291">
                  <c:v>9.3362819999999998E-6</c:v>
                </c:pt>
                <c:pt idx="31292">
                  <c:v>9.3355650000000001E-6</c:v>
                </c:pt>
                <c:pt idx="31293">
                  <c:v>9.3348680000000002E-6</c:v>
                </c:pt>
                <c:pt idx="31294">
                  <c:v>9.3340900000000003E-6</c:v>
                </c:pt>
                <c:pt idx="31295">
                  <c:v>9.3334019999999999E-6</c:v>
                </c:pt>
                <c:pt idx="31296">
                  <c:v>9.3326689999999998E-6</c:v>
                </c:pt>
                <c:pt idx="31297">
                  <c:v>9.3318990000000001E-6</c:v>
                </c:pt>
                <c:pt idx="31298">
                  <c:v>9.3311180000000004E-6</c:v>
                </c:pt>
                <c:pt idx="31299">
                  <c:v>9.3304400000000007E-6</c:v>
                </c:pt>
                <c:pt idx="31300">
                  <c:v>9.3297559999999997E-6</c:v>
                </c:pt>
                <c:pt idx="31301">
                  <c:v>9.3289169999999996E-6</c:v>
                </c:pt>
                <c:pt idx="31302">
                  <c:v>9.3282419999999998E-6</c:v>
                </c:pt>
                <c:pt idx="31303">
                  <c:v>9.3275339999999997E-6</c:v>
                </c:pt>
                <c:pt idx="31304">
                  <c:v>9.3267830000000004E-6</c:v>
                </c:pt>
                <c:pt idx="31305">
                  <c:v>9.3261119999999999E-6</c:v>
                </c:pt>
                <c:pt idx="31306">
                  <c:v>9.3253679999999997E-6</c:v>
                </c:pt>
                <c:pt idx="31307">
                  <c:v>9.3245619999999998E-6</c:v>
                </c:pt>
                <c:pt idx="31308">
                  <c:v>9.3238860000000007E-6</c:v>
                </c:pt>
                <c:pt idx="31309">
                  <c:v>9.3231670000000005E-6</c:v>
                </c:pt>
                <c:pt idx="31310">
                  <c:v>9.3223679999999998E-6</c:v>
                </c:pt>
                <c:pt idx="31311">
                  <c:v>9.321721E-6</c:v>
                </c:pt>
                <c:pt idx="31312">
                  <c:v>9.3209310000000006E-6</c:v>
                </c:pt>
                <c:pt idx="31313">
                  <c:v>9.3202359999999994E-6</c:v>
                </c:pt>
                <c:pt idx="31314">
                  <c:v>9.3195370000000007E-6</c:v>
                </c:pt>
                <c:pt idx="31315">
                  <c:v>9.3187409999999999E-6</c:v>
                </c:pt>
                <c:pt idx="31316">
                  <c:v>9.3180540000000006E-6</c:v>
                </c:pt>
                <c:pt idx="31317">
                  <c:v>9.3173479999999993E-6</c:v>
                </c:pt>
                <c:pt idx="31318">
                  <c:v>9.3165660000000002E-6</c:v>
                </c:pt>
                <c:pt idx="31319">
                  <c:v>9.3158290000000008E-6</c:v>
                </c:pt>
                <c:pt idx="31320">
                  <c:v>9.315139E-6</c:v>
                </c:pt>
                <c:pt idx="31321">
                  <c:v>9.3144130000000007E-6</c:v>
                </c:pt>
                <c:pt idx="31322">
                  <c:v>9.3136789999999995E-6</c:v>
                </c:pt>
                <c:pt idx="31323">
                  <c:v>9.3129220000000004E-6</c:v>
                </c:pt>
                <c:pt idx="31324">
                  <c:v>9.3122039999999997E-6</c:v>
                </c:pt>
                <c:pt idx="31325">
                  <c:v>9.3115299999999993E-6</c:v>
                </c:pt>
                <c:pt idx="31326">
                  <c:v>9.3107450000000002E-6</c:v>
                </c:pt>
                <c:pt idx="31327">
                  <c:v>9.3100780000000007E-6</c:v>
                </c:pt>
                <c:pt idx="31328">
                  <c:v>9.3092959999999998E-6</c:v>
                </c:pt>
                <c:pt idx="31329">
                  <c:v>9.3086010000000004E-6</c:v>
                </c:pt>
                <c:pt idx="31330">
                  <c:v>9.3078379999999998E-6</c:v>
                </c:pt>
                <c:pt idx="31331">
                  <c:v>9.3071570000000003E-6</c:v>
                </c:pt>
                <c:pt idx="31332">
                  <c:v>9.3064279999999995E-6</c:v>
                </c:pt>
                <c:pt idx="31333">
                  <c:v>9.3057010000000008E-6</c:v>
                </c:pt>
                <c:pt idx="31334">
                  <c:v>9.3050070000000007E-6</c:v>
                </c:pt>
                <c:pt idx="31335">
                  <c:v>9.3042339999999995E-6</c:v>
                </c:pt>
                <c:pt idx="31336">
                  <c:v>9.3034740000000005E-6</c:v>
                </c:pt>
                <c:pt idx="31337">
                  <c:v>9.3027770000000005E-6</c:v>
                </c:pt>
                <c:pt idx="31338">
                  <c:v>9.3020440000000004E-6</c:v>
                </c:pt>
                <c:pt idx="31339">
                  <c:v>9.301331E-6</c:v>
                </c:pt>
                <c:pt idx="31340">
                  <c:v>9.3006170000000002E-6</c:v>
                </c:pt>
                <c:pt idx="31341">
                  <c:v>9.2998349999999994E-6</c:v>
                </c:pt>
                <c:pt idx="31342">
                  <c:v>9.2991360000000006E-6</c:v>
                </c:pt>
                <c:pt idx="31343">
                  <c:v>9.2984049999999993E-6</c:v>
                </c:pt>
                <c:pt idx="31344">
                  <c:v>9.2976950000000004E-6</c:v>
                </c:pt>
                <c:pt idx="31345">
                  <c:v>9.2969799999999995E-6</c:v>
                </c:pt>
                <c:pt idx="31346">
                  <c:v>9.2962049999999995E-6</c:v>
                </c:pt>
                <c:pt idx="31347">
                  <c:v>9.2954540000000002E-6</c:v>
                </c:pt>
                <c:pt idx="31348">
                  <c:v>9.2947590000000007E-6</c:v>
                </c:pt>
                <c:pt idx="31349">
                  <c:v>9.2939889999999994E-6</c:v>
                </c:pt>
                <c:pt idx="31350">
                  <c:v>9.2933889999999997E-6</c:v>
                </c:pt>
                <c:pt idx="31351">
                  <c:v>9.2926009999999992E-6</c:v>
                </c:pt>
                <c:pt idx="31352">
                  <c:v>9.2918430000000007E-6</c:v>
                </c:pt>
                <c:pt idx="31353">
                  <c:v>9.2911589999999996E-6</c:v>
                </c:pt>
                <c:pt idx="31354">
                  <c:v>9.2904220000000002E-6</c:v>
                </c:pt>
                <c:pt idx="31355">
                  <c:v>9.2897209999999993E-6</c:v>
                </c:pt>
                <c:pt idx="31356">
                  <c:v>9.2889390000000001E-6</c:v>
                </c:pt>
                <c:pt idx="31357">
                  <c:v>9.2882369999999998E-6</c:v>
                </c:pt>
                <c:pt idx="31358">
                  <c:v>9.2875440000000008E-6</c:v>
                </c:pt>
                <c:pt idx="31359">
                  <c:v>9.2868269999999994E-6</c:v>
                </c:pt>
                <c:pt idx="31360">
                  <c:v>9.2860840000000003E-6</c:v>
                </c:pt>
                <c:pt idx="31361">
                  <c:v>9.2853569999999999E-6</c:v>
                </c:pt>
                <c:pt idx="31362">
                  <c:v>9.2845999999999992E-6</c:v>
                </c:pt>
                <c:pt idx="31363">
                  <c:v>9.283871E-6</c:v>
                </c:pt>
                <c:pt idx="31364">
                  <c:v>9.2831150000000003E-6</c:v>
                </c:pt>
                <c:pt idx="31365">
                  <c:v>9.2824409999999999E-6</c:v>
                </c:pt>
                <c:pt idx="31366">
                  <c:v>9.2816710000000003E-6</c:v>
                </c:pt>
                <c:pt idx="31367">
                  <c:v>9.2809290000000005E-6</c:v>
                </c:pt>
                <c:pt idx="31368">
                  <c:v>9.2802389999999997E-6</c:v>
                </c:pt>
                <c:pt idx="31369">
                  <c:v>9.2794630000000003E-6</c:v>
                </c:pt>
                <c:pt idx="31370">
                  <c:v>9.2787850000000006E-6</c:v>
                </c:pt>
                <c:pt idx="31371">
                  <c:v>9.2780559999999998E-6</c:v>
                </c:pt>
                <c:pt idx="31372">
                  <c:v>9.2773619999999997E-6</c:v>
                </c:pt>
                <c:pt idx="31373">
                  <c:v>9.2766649999999997E-6</c:v>
                </c:pt>
                <c:pt idx="31374">
                  <c:v>9.2758819999999995E-6</c:v>
                </c:pt>
                <c:pt idx="31375">
                  <c:v>9.2751649999999998E-6</c:v>
                </c:pt>
                <c:pt idx="31376">
                  <c:v>9.2744569999999998E-6</c:v>
                </c:pt>
                <c:pt idx="31377">
                  <c:v>9.2736929999999998E-6</c:v>
                </c:pt>
                <c:pt idx="31378">
                  <c:v>9.2730590000000006E-6</c:v>
                </c:pt>
                <c:pt idx="31379">
                  <c:v>9.272271E-6</c:v>
                </c:pt>
                <c:pt idx="31380">
                  <c:v>9.2715540000000003E-6</c:v>
                </c:pt>
                <c:pt idx="31381">
                  <c:v>9.2708279999999993E-6</c:v>
                </c:pt>
                <c:pt idx="31382">
                  <c:v>9.2701029999999994E-6</c:v>
                </c:pt>
                <c:pt idx="31383">
                  <c:v>9.2694259999999992E-6</c:v>
                </c:pt>
                <c:pt idx="31384">
                  <c:v>9.2686180000000006E-6</c:v>
                </c:pt>
                <c:pt idx="31385">
                  <c:v>9.2679460000000007E-6</c:v>
                </c:pt>
                <c:pt idx="31386">
                  <c:v>9.2671770000000004E-6</c:v>
                </c:pt>
                <c:pt idx="31387">
                  <c:v>9.2664009999999993E-6</c:v>
                </c:pt>
                <c:pt idx="31388">
                  <c:v>9.2657110000000002E-6</c:v>
                </c:pt>
                <c:pt idx="31389">
                  <c:v>9.2650089999999998E-6</c:v>
                </c:pt>
                <c:pt idx="31390">
                  <c:v>9.2642959999999994E-6</c:v>
                </c:pt>
                <c:pt idx="31391">
                  <c:v>9.2635899999999999E-6</c:v>
                </c:pt>
                <c:pt idx="31392">
                  <c:v>9.2628209999999996E-6</c:v>
                </c:pt>
                <c:pt idx="31393">
                  <c:v>9.2621209999999997E-6</c:v>
                </c:pt>
                <c:pt idx="31394">
                  <c:v>9.2613060000000003E-6</c:v>
                </c:pt>
                <c:pt idx="31395">
                  <c:v>9.2606510000000003E-6</c:v>
                </c:pt>
                <c:pt idx="31396">
                  <c:v>9.2599450000000007E-6</c:v>
                </c:pt>
                <c:pt idx="31397">
                  <c:v>9.2592060000000008E-6</c:v>
                </c:pt>
                <c:pt idx="31398">
                  <c:v>9.2584620000000006E-6</c:v>
                </c:pt>
                <c:pt idx="31399">
                  <c:v>9.2577460000000003E-6</c:v>
                </c:pt>
                <c:pt idx="31400">
                  <c:v>9.2570130000000002E-6</c:v>
                </c:pt>
                <c:pt idx="31401">
                  <c:v>9.2562889999999997E-6</c:v>
                </c:pt>
                <c:pt idx="31402">
                  <c:v>9.2555529999999997E-6</c:v>
                </c:pt>
                <c:pt idx="31403">
                  <c:v>9.2548059999999996E-6</c:v>
                </c:pt>
                <c:pt idx="31404">
                  <c:v>9.2541119999999995E-6</c:v>
                </c:pt>
                <c:pt idx="31405">
                  <c:v>9.2533819999999993E-6</c:v>
                </c:pt>
                <c:pt idx="31406">
                  <c:v>9.2525949999999998E-6</c:v>
                </c:pt>
                <c:pt idx="31407">
                  <c:v>9.2519399999999997E-6</c:v>
                </c:pt>
                <c:pt idx="31408">
                  <c:v>9.2511860000000005E-6</c:v>
                </c:pt>
                <c:pt idx="31409">
                  <c:v>9.2504840000000002E-6</c:v>
                </c:pt>
                <c:pt idx="31410">
                  <c:v>9.2497349999999996E-6</c:v>
                </c:pt>
                <c:pt idx="31411">
                  <c:v>9.2489969999999992E-6</c:v>
                </c:pt>
                <c:pt idx="31412">
                  <c:v>9.2482799999999995E-6</c:v>
                </c:pt>
                <c:pt idx="31413">
                  <c:v>9.2475359999999993E-6</c:v>
                </c:pt>
                <c:pt idx="31414">
                  <c:v>9.2468310000000008E-6</c:v>
                </c:pt>
                <c:pt idx="31415">
                  <c:v>9.2461430000000004E-6</c:v>
                </c:pt>
                <c:pt idx="31416">
                  <c:v>9.2454079999999998E-6</c:v>
                </c:pt>
                <c:pt idx="31417">
                  <c:v>9.2446850000000004E-6</c:v>
                </c:pt>
                <c:pt idx="31418">
                  <c:v>9.2439649999999992E-6</c:v>
                </c:pt>
                <c:pt idx="31419">
                  <c:v>9.2432350000000006E-6</c:v>
                </c:pt>
                <c:pt idx="31420">
                  <c:v>9.2425039999999993E-6</c:v>
                </c:pt>
                <c:pt idx="31421">
                  <c:v>9.2417630000000006E-6</c:v>
                </c:pt>
                <c:pt idx="31422">
                  <c:v>9.241081E-6</c:v>
                </c:pt>
                <c:pt idx="31423">
                  <c:v>9.2403599999999994E-6</c:v>
                </c:pt>
                <c:pt idx="31424">
                  <c:v>9.2396149999999998E-6</c:v>
                </c:pt>
                <c:pt idx="31425">
                  <c:v>9.2389560000000005E-6</c:v>
                </c:pt>
                <c:pt idx="31426">
                  <c:v>9.2381750000000007E-6</c:v>
                </c:pt>
                <c:pt idx="31427">
                  <c:v>9.2374629999999997E-6</c:v>
                </c:pt>
                <c:pt idx="31428">
                  <c:v>9.2367480000000005E-6</c:v>
                </c:pt>
                <c:pt idx="31429">
                  <c:v>9.2360370000000006E-6</c:v>
                </c:pt>
                <c:pt idx="31430">
                  <c:v>9.2353350000000002E-6</c:v>
                </c:pt>
                <c:pt idx="31431">
                  <c:v>9.2346010000000007E-6</c:v>
                </c:pt>
                <c:pt idx="31432">
                  <c:v>9.2338809999999995E-6</c:v>
                </c:pt>
                <c:pt idx="31433">
                  <c:v>9.2331660000000003E-6</c:v>
                </c:pt>
                <c:pt idx="31434">
                  <c:v>9.2323949999999996E-6</c:v>
                </c:pt>
                <c:pt idx="31435">
                  <c:v>9.2317240000000007E-6</c:v>
                </c:pt>
                <c:pt idx="31436">
                  <c:v>9.2309979999999997E-6</c:v>
                </c:pt>
                <c:pt idx="31437">
                  <c:v>9.2302660000000007E-6</c:v>
                </c:pt>
                <c:pt idx="31438">
                  <c:v>9.2295399999999997E-6</c:v>
                </c:pt>
                <c:pt idx="31439">
                  <c:v>9.2288620000000001E-6</c:v>
                </c:pt>
                <c:pt idx="31440">
                  <c:v>9.2281129999999995E-6</c:v>
                </c:pt>
                <c:pt idx="31441">
                  <c:v>9.227365E-6</c:v>
                </c:pt>
                <c:pt idx="31442">
                  <c:v>9.2266390000000008E-6</c:v>
                </c:pt>
                <c:pt idx="31443">
                  <c:v>9.2259310000000007E-6</c:v>
                </c:pt>
                <c:pt idx="31444">
                  <c:v>9.2251960000000001E-6</c:v>
                </c:pt>
                <c:pt idx="31445">
                  <c:v>9.2244730000000007E-6</c:v>
                </c:pt>
                <c:pt idx="31446">
                  <c:v>9.2237540000000005E-6</c:v>
                </c:pt>
                <c:pt idx="31447">
                  <c:v>9.2230520000000002E-6</c:v>
                </c:pt>
                <c:pt idx="31448">
                  <c:v>9.2223380000000004E-6</c:v>
                </c:pt>
                <c:pt idx="31449">
                  <c:v>9.2216419999999998E-6</c:v>
                </c:pt>
                <c:pt idx="31450">
                  <c:v>9.2209160000000005E-6</c:v>
                </c:pt>
                <c:pt idx="31451">
                  <c:v>9.2201759999999996E-6</c:v>
                </c:pt>
                <c:pt idx="31452">
                  <c:v>9.2194289999999995E-6</c:v>
                </c:pt>
                <c:pt idx="31453">
                  <c:v>9.2187619999999999E-6</c:v>
                </c:pt>
                <c:pt idx="31454">
                  <c:v>9.2180149999999999E-6</c:v>
                </c:pt>
                <c:pt idx="31455">
                  <c:v>9.2173250000000007E-6</c:v>
                </c:pt>
                <c:pt idx="31456">
                  <c:v>9.2165610000000008E-6</c:v>
                </c:pt>
                <c:pt idx="31457">
                  <c:v>9.2158459999999999E-6</c:v>
                </c:pt>
                <c:pt idx="31458">
                  <c:v>9.2151310000000007E-6</c:v>
                </c:pt>
                <c:pt idx="31459">
                  <c:v>9.2144279999999993E-6</c:v>
                </c:pt>
                <c:pt idx="31460">
                  <c:v>9.2136980000000008E-6</c:v>
                </c:pt>
                <c:pt idx="31461">
                  <c:v>9.2129490000000002E-6</c:v>
                </c:pt>
                <c:pt idx="31462">
                  <c:v>9.2122779999999997E-6</c:v>
                </c:pt>
                <c:pt idx="31463">
                  <c:v>9.2115479999999994E-6</c:v>
                </c:pt>
                <c:pt idx="31464">
                  <c:v>9.2108240000000006E-6</c:v>
                </c:pt>
                <c:pt idx="31465">
                  <c:v>9.2101380000000008E-6</c:v>
                </c:pt>
                <c:pt idx="31466">
                  <c:v>9.2093940000000005E-6</c:v>
                </c:pt>
                <c:pt idx="31467">
                  <c:v>9.2086520000000008E-6</c:v>
                </c:pt>
                <c:pt idx="31468">
                  <c:v>9.2079420000000003E-6</c:v>
                </c:pt>
                <c:pt idx="31469">
                  <c:v>9.207212E-6</c:v>
                </c:pt>
                <c:pt idx="31470">
                  <c:v>9.2065250000000008E-6</c:v>
                </c:pt>
                <c:pt idx="31471">
                  <c:v>9.2058280000000008E-6</c:v>
                </c:pt>
                <c:pt idx="31472">
                  <c:v>9.2051359999999995E-6</c:v>
                </c:pt>
                <c:pt idx="31473">
                  <c:v>9.2044320000000004E-6</c:v>
                </c:pt>
                <c:pt idx="31474">
                  <c:v>9.2036889999999996E-6</c:v>
                </c:pt>
                <c:pt idx="31475">
                  <c:v>9.2029279999999995E-6</c:v>
                </c:pt>
                <c:pt idx="31476">
                  <c:v>9.2022380000000004E-6</c:v>
                </c:pt>
                <c:pt idx="31477">
                  <c:v>9.2015180000000008E-6</c:v>
                </c:pt>
                <c:pt idx="31478">
                  <c:v>9.2007979999999996E-6</c:v>
                </c:pt>
                <c:pt idx="31479">
                  <c:v>9.2001080000000004E-6</c:v>
                </c:pt>
                <c:pt idx="31480">
                  <c:v>9.1993690000000006E-6</c:v>
                </c:pt>
                <c:pt idx="31481">
                  <c:v>9.1986860000000006E-6</c:v>
                </c:pt>
                <c:pt idx="31482">
                  <c:v>9.1980060000000004E-6</c:v>
                </c:pt>
                <c:pt idx="31483">
                  <c:v>9.1972719999999992E-6</c:v>
                </c:pt>
                <c:pt idx="31484">
                  <c:v>9.1965159999999996E-6</c:v>
                </c:pt>
                <c:pt idx="31485">
                  <c:v>9.1958519999999999E-6</c:v>
                </c:pt>
                <c:pt idx="31486">
                  <c:v>9.1950889999999993E-6</c:v>
                </c:pt>
                <c:pt idx="31487">
                  <c:v>9.1943960000000003E-6</c:v>
                </c:pt>
                <c:pt idx="31488">
                  <c:v>9.1936589999999992E-6</c:v>
                </c:pt>
                <c:pt idx="31489">
                  <c:v>9.1929490000000004E-6</c:v>
                </c:pt>
                <c:pt idx="31490">
                  <c:v>9.1921550000000001E-6</c:v>
                </c:pt>
                <c:pt idx="31491">
                  <c:v>9.1914539999999992E-6</c:v>
                </c:pt>
                <c:pt idx="31492">
                  <c:v>9.1907720000000002E-6</c:v>
                </c:pt>
                <c:pt idx="31493">
                  <c:v>9.190067E-6</c:v>
                </c:pt>
                <c:pt idx="31494">
                  <c:v>9.1892770000000007E-6</c:v>
                </c:pt>
                <c:pt idx="31495">
                  <c:v>9.1886000000000004E-6</c:v>
                </c:pt>
                <c:pt idx="31496">
                  <c:v>9.1878560000000002E-6</c:v>
                </c:pt>
                <c:pt idx="31497">
                  <c:v>9.1870909999999992E-6</c:v>
                </c:pt>
                <c:pt idx="31498">
                  <c:v>9.18639E-6</c:v>
                </c:pt>
                <c:pt idx="31499">
                  <c:v>9.1856870000000003E-6</c:v>
                </c:pt>
                <c:pt idx="31500">
                  <c:v>9.1850180000000002E-6</c:v>
                </c:pt>
                <c:pt idx="31501">
                  <c:v>9.1843029999999993E-6</c:v>
                </c:pt>
                <c:pt idx="31502">
                  <c:v>9.1835949999999993E-6</c:v>
                </c:pt>
                <c:pt idx="31503">
                  <c:v>9.1828639999999996E-6</c:v>
                </c:pt>
                <c:pt idx="31504">
                  <c:v>9.1821809999999996E-6</c:v>
                </c:pt>
                <c:pt idx="31505">
                  <c:v>9.1814389999999999E-6</c:v>
                </c:pt>
                <c:pt idx="31506">
                  <c:v>9.1807660000000006E-6</c:v>
                </c:pt>
                <c:pt idx="31507">
                  <c:v>9.1800679999999995E-6</c:v>
                </c:pt>
                <c:pt idx="31508">
                  <c:v>9.1793360000000005E-6</c:v>
                </c:pt>
                <c:pt idx="31509">
                  <c:v>9.1785849999999995E-6</c:v>
                </c:pt>
                <c:pt idx="31510">
                  <c:v>9.1778750000000006E-6</c:v>
                </c:pt>
                <c:pt idx="31511">
                  <c:v>9.1771659999999995E-6</c:v>
                </c:pt>
                <c:pt idx="31512">
                  <c:v>9.1764629999999998E-6</c:v>
                </c:pt>
                <c:pt idx="31513">
                  <c:v>9.1757450000000007E-6</c:v>
                </c:pt>
                <c:pt idx="31514">
                  <c:v>9.1750529999999994E-6</c:v>
                </c:pt>
                <c:pt idx="31515">
                  <c:v>9.1742909999999999E-6</c:v>
                </c:pt>
                <c:pt idx="31516">
                  <c:v>9.1736279999999996E-6</c:v>
                </c:pt>
                <c:pt idx="31517">
                  <c:v>9.1729190000000002E-6</c:v>
                </c:pt>
                <c:pt idx="31518">
                  <c:v>9.1721529999999998E-6</c:v>
                </c:pt>
                <c:pt idx="31519">
                  <c:v>9.1714059999999997E-6</c:v>
                </c:pt>
                <c:pt idx="31520">
                  <c:v>9.1707190000000004E-6</c:v>
                </c:pt>
                <c:pt idx="31521">
                  <c:v>9.1699819999999994E-6</c:v>
                </c:pt>
                <c:pt idx="31522">
                  <c:v>9.1692610000000004E-6</c:v>
                </c:pt>
                <c:pt idx="31523">
                  <c:v>9.1686120000000001E-6</c:v>
                </c:pt>
                <c:pt idx="31524">
                  <c:v>9.1678980000000003E-6</c:v>
                </c:pt>
                <c:pt idx="31525">
                  <c:v>9.1671469999999993E-6</c:v>
                </c:pt>
                <c:pt idx="31526">
                  <c:v>9.1664639999999992E-6</c:v>
                </c:pt>
                <c:pt idx="31527">
                  <c:v>9.1657939999999998E-6</c:v>
                </c:pt>
                <c:pt idx="31528">
                  <c:v>9.1650529999999995E-6</c:v>
                </c:pt>
                <c:pt idx="31529">
                  <c:v>9.1643919999999997E-6</c:v>
                </c:pt>
                <c:pt idx="31530">
                  <c:v>9.1636270000000003E-6</c:v>
                </c:pt>
                <c:pt idx="31531">
                  <c:v>9.1629419999999999E-6</c:v>
                </c:pt>
                <c:pt idx="31532">
                  <c:v>9.1621779999999999E-6</c:v>
                </c:pt>
                <c:pt idx="31533">
                  <c:v>9.1614690000000005E-6</c:v>
                </c:pt>
                <c:pt idx="31534">
                  <c:v>9.1607569999999995E-6</c:v>
                </c:pt>
                <c:pt idx="31535">
                  <c:v>9.1600379999999993E-6</c:v>
                </c:pt>
                <c:pt idx="31536">
                  <c:v>9.1593510000000001E-6</c:v>
                </c:pt>
                <c:pt idx="31537">
                  <c:v>9.1586329999999993E-6</c:v>
                </c:pt>
                <c:pt idx="31538">
                  <c:v>9.1579560000000007E-6</c:v>
                </c:pt>
                <c:pt idx="31539">
                  <c:v>9.1572120000000005E-6</c:v>
                </c:pt>
                <c:pt idx="31540">
                  <c:v>9.1565130000000001E-6</c:v>
                </c:pt>
                <c:pt idx="31541">
                  <c:v>9.1557829999999998E-6</c:v>
                </c:pt>
                <c:pt idx="31542">
                  <c:v>9.1550839999999994E-6</c:v>
                </c:pt>
                <c:pt idx="31543">
                  <c:v>9.1543770000000004E-6</c:v>
                </c:pt>
                <c:pt idx="31544">
                  <c:v>9.1537149999999995E-6</c:v>
                </c:pt>
                <c:pt idx="31545">
                  <c:v>9.1529550000000005E-6</c:v>
                </c:pt>
                <c:pt idx="31546">
                  <c:v>9.1522539999999996E-6</c:v>
                </c:pt>
                <c:pt idx="31547">
                  <c:v>9.1515739999999995E-6</c:v>
                </c:pt>
                <c:pt idx="31548">
                  <c:v>9.1507929999999997E-6</c:v>
                </c:pt>
                <c:pt idx="31549">
                  <c:v>9.1501250000000008E-6</c:v>
                </c:pt>
                <c:pt idx="31550">
                  <c:v>9.1493750000000008E-6</c:v>
                </c:pt>
                <c:pt idx="31551">
                  <c:v>9.1486879999999998E-6</c:v>
                </c:pt>
                <c:pt idx="31552">
                  <c:v>9.1480159999999999E-6</c:v>
                </c:pt>
                <c:pt idx="31553">
                  <c:v>9.147305E-6</c:v>
                </c:pt>
                <c:pt idx="31554">
                  <c:v>9.1465020000000001E-6</c:v>
                </c:pt>
                <c:pt idx="31555">
                  <c:v>9.1458139999999997E-6</c:v>
                </c:pt>
                <c:pt idx="31556">
                  <c:v>9.1451690000000003E-6</c:v>
                </c:pt>
                <c:pt idx="31557">
                  <c:v>9.1443619999999994E-6</c:v>
                </c:pt>
                <c:pt idx="31558">
                  <c:v>9.1437289999999995E-6</c:v>
                </c:pt>
                <c:pt idx="31559">
                  <c:v>9.1429910000000008E-6</c:v>
                </c:pt>
                <c:pt idx="31560">
                  <c:v>9.1422550000000008E-6</c:v>
                </c:pt>
                <c:pt idx="31561">
                  <c:v>9.1416540000000001E-6</c:v>
                </c:pt>
                <c:pt idx="31562">
                  <c:v>9.1408849999999998E-6</c:v>
                </c:pt>
                <c:pt idx="31563">
                  <c:v>9.1401280000000007E-6</c:v>
                </c:pt>
                <c:pt idx="31564">
                  <c:v>9.1394820000000003E-6</c:v>
                </c:pt>
                <c:pt idx="31565">
                  <c:v>9.138727E-6</c:v>
                </c:pt>
                <c:pt idx="31566">
                  <c:v>9.1380589999999993E-6</c:v>
                </c:pt>
                <c:pt idx="31567">
                  <c:v>9.1373479999999994E-6</c:v>
                </c:pt>
                <c:pt idx="31568">
                  <c:v>9.1366270000000004E-6</c:v>
                </c:pt>
                <c:pt idx="31569">
                  <c:v>9.1359089999999997E-6</c:v>
                </c:pt>
                <c:pt idx="31570">
                  <c:v>9.1352250000000003E-6</c:v>
                </c:pt>
                <c:pt idx="31571">
                  <c:v>9.1344879999999992E-6</c:v>
                </c:pt>
                <c:pt idx="31572">
                  <c:v>9.1337360000000005E-6</c:v>
                </c:pt>
                <c:pt idx="31573">
                  <c:v>9.1330670000000004E-6</c:v>
                </c:pt>
                <c:pt idx="31574">
                  <c:v>9.1323599999999998E-6</c:v>
                </c:pt>
                <c:pt idx="31575">
                  <c:v>9.1316459999999999E-6</c:v>
                </c:pt>
                <c:pt idx="31576">
                  <c:v>9.1309219999999994E-6</c:v>
                </c:pt>
                <c:pt idx="31577">
                  <c:v>9.1301840000000007E-6</c:v>
                </c:pt>
                <c:pt idx="31578">
                  <c:v>9.1295249999999996E-6</c:v>
                </c:pt>
                <c:pt idx="31579">
                  <c:v>9.1287979999999993E-6</c:v>
                </c:pt>
                <c:pt idx="31580">
                  <c:v>9.1280669999999996E-6</c:v>
                </c:pt>
                <c:pt idx="31581">
                  <c:v>9.1273559999999997E-6</c:v>
                </c:pt>
                <c:pt idx="31582">
                  <c:v>9.126692E-6</c:v>
                </c:pt>
                <c:pt idx="31583">
                  <c:v>9.125931E-6</c:v>
                </c:pt>
                <c:pt idx="31584">
                  <c:v>9.1252479999999999E-6</c:v>
                </c:pt>
                <c:pt idx="31585">
                  <c:v>9.1245450000000002E-6</c:v>
                </c:pt>
                <c:pt idx="31586">
                  <c:v>9.1238610000000008E-6</c:v>
                </c:pt>
                <c:pt idx="31587">
                  <c:v>9.1231499999999992E-6</c:v>
                </c:pt>
                <c:pt idx="31588">
                  <c:v>9.122502E-6</c:v>
                </c:pt>
                <c:pt idx="31589">
                  <c:v>9.1217100000000001E-6</c:v>
                </c:pt>
                <c:pt idx="31590">
                  <c:v>9.1210120000000008E-6</c:v>
                </c:pt>
                <c:pt idx="31591">
                  <c:v>9.1203669999999997E-6</c:v>
                </c:pt>
                <c:pt idx="31592">
                  <c:v>9.1195979999999994E-6</c:v>
                </c:pt>
                <c:pt idx="31593">
                  <c:v>9.1188949999999997E-6</c:v>
                </c:pt>
                <c:pt idx="31594">
                  <c:v>9.1181979999999997E-6</c:v>
                </c:pt>
                <c:pt idx="31595">
                  <c:v>9.1175239999999993E-6</c:v>
                </c:pt>
                <c:pt idx="31596">
                  <c:v>9.1167750000000005E-6</c:v>
                </c:pt>
                <c:pt idx="31597">
                  <c:v>9.1160950000000003E-6</c:v>
                </c:pt>
                <c:pt idx="31598">
                  <c:v>9.1153829999999993E-6</c:v>
                </c:pt>
                <c:pt idx="31599">
                  <c:v>9.1146719999999994E-6</c:v>
                </c:pt>
                <c:pt idx="31600">
                  <c:v>9.1139710000000002E-6</c:v>
                </c:pt>
                <c:pt idx="31601">
                  <c:v>9.1133040000000006E-6</c:v>
                </c:pt>
                <c:pt idx="31602">
                  <c:v>9.1125660000000001E-6</c:v>
                </c:pt>
                <c:pt idx="31603">
                  <c:v>9.1118630000000004E-6</c:v>
                </c:pt>
                <c:pt idx="31604">
                  <c:v>9.1111779999999999E-6</c:v>
                </c:pt>
                <c:pt idx="31605">
                  <c:v>9.1104699999999999E-6</c:v>
                </c:pt>
                <c:pt idx="31606">
                  <c:v>9.1097440000000006E-6</c:v>
                </c:pt>
                <c:pt idx="31607">
                  <c:v>9.109034E-6</c:v>
                </c:pt>
                <c:pt idx="31608">
                  <c:v>9.1083450000000003E-6</c:v>
                </c:pt>
                <c:pt idx="31609">
                  <c:v>9.1075700000000003E-6</c:v>
                </c:pt>
                <c:pt idx="31610">
                  <c:v>9.1068900000000001E-6</c:v>
                </c:pt>
                <c:pt idx="31611">
                  <c:v>9.106171E-6</c:v>
                </c:pt>
                <c:pt idx="31612">
                  <c:v>9.1055439999999998E-6</c:v>
                </c:pt>
                <c:pt idx="31613">
                  <c:v>9.1048359999999998E-6</c:v>
                </c:pt>
                <c:pt idx="31614">
                  <c:v>9.1040660000000001E-6</c:v>
                </c:pt>
                <c:pt idx="31615">
                  <c:v>9.1033609999999999E-6</c:v>
                </c:pt>
                <c:pt idx="31616">
                  <c:v>9.1026929999999993E-6</c:v>
                </c:pt>
                <c:pt idx="31617">
                  <c:v>9.1020050000000006E-6</c:v>
                </c:pt>
                <c:pt idx="31618">
                  <c:v>9.1012929999999996E-6</c:v>
                </c:pt>
                <c:pt idx="31619">
                  <c:v>9.1005440000000007E-6</c:v>
                </c:pt>
                <c:pt idx="31620">
                  <c:v>9.099826E-6</c:v>
                </c:pt>
                <c:pt idx="31621">
                  <c:v>9.0991519999999996E-6</c:v>
                </c:pt>
                <c:pt idx="31622">
                  <c:v>9.0984290000000002E-6</c:v>
                </c:pt>
                <c:pt idx="31623">
                  <c:v>9.0976989999999999E-6</c:v>
                </c:pt>
                <c:pt idx="31624">
                  <c:v>9.0970109999999996E-6</c:v>
                </c:pt>
                <c:pt idx="31625">
                  <c:v>9.0962889999999995E-6</c:v>
                </c:pt>
                <c:pt idx="31626">
                  <c:v>9.0955770000000002E-6</c:v>
                </c:pt>
                <c:pt idx="31627">
                  <c:v>9.0948970000000001E-6</c:v>
                </c:pt>
                <c:pt idx="31628">
                  <c:v>9.094228E-6</c:v>
                </c:pt>
                <c:pt idx="31629">
                  <c:v>9.0935020000000007E-6</c:v>
                </c:pt>
                <c:pt idx="31630">
                  <c:v>9.0928119999999999E-6</c:v>
                </c:pt>
                <c:pt idx="31631">
                  <c:v>9.0920750000000005E-6</c:v>
                </c:pt>
                <c:pt idx="31632">
                  <c:v>9.0913470000000008E-6</c:v>
                </c:pt>
                <c:pt idx="31633">
                  <c:v>9.0906560000000005E-6</c:v>
                </c:pt>
                <c:pt idx="31634">
                  <c:v>9.0899489999999999E-6</c:v>
                </c:pt>
                <c:pt idx="31635">
                  <c:v>9.0892469999999995E-6</c:v>
                </c:pt>
                <c:pt idx="31636">
                  <c:v>9.0885490000000002E-6</c:v>
                </c:pt>
                <c:pt idx="31637">
                  <c:v>9.0878790000000007E-6</c:v>
                </c:pt>
                <c:pt idx="31638">
                  <c:v>9.0871690000000002E-6</c:v>
                </c:pt>
                <c:pt idx="31639">
                  <c:v>9.0864610000000001E-6</c:v>
                </c:pt>
                <c:pt idx="31640">
                  <c:v>9.0857380000000007E-6</c:v>
                </c:pt>
                <c:pt idx="31641">
                  <c:v>9.0850289999999996E-6</c:v>
                </c:pt>
                <c:pt idx="31642">
                  <c:v>9.0843019999999992E-6</c:v>
                </c:pt>
                <c:pt idx="31643">
                  <c:v>9.0835629999999993E-6</c:v>
                </c:pt>
                <c:pt idx="31644">
                  <c:v>9.0828670000000005E-6</c:v>
                </c:pt>
                <c:pt idx="31645">
                  <c:v>9.0821659999999995E-6</c:v>
                </c:pt>
                <c:pt idx="31646">
                  <c:v>9.0814659999999997E-6</c:v>
                </c:pt>
                <c:pt idx="31647">
                  <c:v>9.0808010000000006E-6</c:v>
                </c:pt>
                <c:pt idx="31648">
                  <c:v>9.0800749999999996E-6</c:v>
                </c:pt>
                <c:pt idx="31649">
                  <c:v>9.0793249999999997E-6</c:v>
                </c:pt>
                <c:pt idx="31650">
                  <c:v>9.0786809999999997E-6</c:v>
                </c:pt>
                <c:pt idx="31651">
                  <c:v>9.0780069999999993E-6</c:v>
                </c:pt>
                <c:pt idx="31652">
                  <c:v>9.0772470000000003E-6</c:v>
                </c:pt>
                <c:pt idx="31653">
                  <c:v>9.0765610000000005E-6</c:v>
                </c:pt>
                <c:pt idx="31654">
                  <c:v>9.0759030000000005E-6</c:v>
                </c:pt>
                <c:pt idx="31655">
                  <c:v>9.0751890000000007E-6</c:v>
                </c:pt>
                <c:pt idx="31656">
                  <c:v>9.0745049999999996E-6</c:v>
                </c:pt>
                <c:pt idx="31657">
                  <c:v>9.073813E-6</c:v>
                </c:pt>
                <c:pt idx="31658">
                  <c:v>9.0730460000000002E-6</c:v>
                </c:pt>
                <c:pt idx="31659">
                  <c:v>9.0723699999999993E-6</c:v>
                </c:pt>
                <c:pt idx="31660">
                  <c:v>9.0716609999999999E-6</c:v>
                </c:pt>
                <c:pt idx="31661">
                  <c:v>9.070961E-6</c:v>
                </c:pt>
                <c:pt idx="31662">
                  <c:v>9.0702229999999996E-6</c:v>
                </c:pt>
                <c:pt idx="31663">
                  <c:v>9.0695250000000002E-6</c:v>
                </c:pt>
                <c:pt idx="31664">
                  <c:v>9.0688690000000007E-6</c:v>
                </c:pt>
                <c:pt idx="31665">
                  <c:v>9.068151E-6</c:v>
                </c:pt>
                <c:pt idx="31666">
                  <c:v>9.0674349999999997E-6</c:v>
                </c:pt>
                <c:pt idx="31667">
                  <c:v>9.0667549999999996E-6</c:v>
                </c:pt>
                <c:pt idx="31668">
                  <c:v>9.0660469999999995E-6</c:v>
                </c:pt>
                <c:pt idx="31669">
                  <c:v>9.0653299999999998E-6</c:v>
                </c:pt>
                <c:pt idx="31670">
                  <c:v>9.0646350000000003E-6</c:v>
                </c:pt>
                <c:pt idx="31671">
                  <c:v>9.0639520000000003E-6</c:v>
                </c:pt>
                <c:pt idx="31672">
                  <c:v>9.0632470000000001E-6</c:v>
                </c:pt>
                <c:pt idx="31673">
                  <c:v>9.0625959999999993E-6</c:v>
                </c:pt>
                <c:pt idx="31674">
                  <c:v>9.0618670000000002E-6</c:v>
                </c:pt>
                <c:pt idx="31675">
                  <c:v>9.0611810000000003E-6</c:v>
                </c:pt>
                <c:pt idx="31676">
                  <c:v>9.0604560000000004E-6</c:v>
                </c:pt>
                <c:pt idx="31677">
                  <c:v>9.0597749999999992E-6</c:v>
                </c:pt>
                <c:pt idx="31678">
                  <c:v>9.0589879999999997E-6</c:v>
                </c:pt>
                <c:pt idx="31679">
                  <c:v>9.0583249999999994E-6</c:v>
                </c:pt>
                <c:pt idx="31680">
                  <c:v>9.0576609999999997E-6</c:v>
                </c:pt>
                <c:pt idx="31681">
                  <c:v>9.0569490000000003E-6</c:v>
                </c:pt>
                <c:pt idx="31682">
                  <c:v>9.0562330000000001E-6</c:v>
                </c:pt>
                <c:pt idx="31683">
                  <c:v>9.0555740000000007E-6</c:v>
                </c:pt>
                <c:pt idx="31684">
                  <c:v>9.0548429999999994E-6</c:v>
                </c:pt>
                <c:pt idx="31685">
                  <c:v>9.0541789999999997E-6</c:v>
                </c:pt>
                <c:pt idx="31686">
                  <c:v>9.0534259999999999E-6</c:v>
                </c:pt>
                <c:pt idx="31687">
                  <c:v>9.05274E-6</c:v>
                </c:pt>
                <c:pt idx="31688">
                  <c:v>9.0520849999999999E-6</c:v>
                </c:pt>
                <c:pt idx="31689">
                  <c:v>9.0513340000000006E-6</c:v>
                </c:pt>
                <c:pt idx="31690">
                  <c:v>9.0505960000000001E-6</c:v>
                </c:pt>
                <c:pt idx="31691">
                  <c:v>9.0499279999999995E-6</c:v>
                </c:pt>
                <c:pt idx="31692">
                  <c:v>9.0492559999999995E-6</c:v>
                </c:pt>
                <c:pt idx="31693">
                  <c:v>9.0485679999999992E-6</c:v>
                </c:pt>
                <c:pt idx="31694">
                  <c:v>9.0478520000000006E-6</c:v>
                </c:pt>
                <c:pt idx="31695">
                  <c:v>9.0471860000000004E-6</c:v>
                </c:pt>
                <c:pt idx="31696">
                  <c:v>9.0465030000000004E-6</c:v>
                </c:pt>
                <c:pt idx="31697">
                  <c:v>9.0457640000000006E-6</c:v>
                </c:pt>
                <c:pt idx="31698">
                  <c:v>9.0450719999999992E-6</c:v>
                </c:pt>
                <c:pt idx="31699">
                  <c:v>9.0444040000000003E-6</c:v>
                </c:pt>
                <c:pt idx="31700">
                  <c:v>9.0437100000000002E-6</c:v>
                </c:pt>
                <c:pt idx="31701">
                  <c:v>9.043005E-6</c:v>
                </c:pt>
                <c:pt idx="31702">
                  <c:v>9.0423229999999994E-6</c:v>
                </c:pt>
                <c:pt idx="31703">
                  <c:v>9.0416009999999994E-6</c:v>
                </c:pt>
                <c:pt idx="31704">
                  <c:v>9.0408970000000003E-6</c:v>
                </c:pt>
                <c:pt idx="31705">
                  <c:v>9.0401300000000005E-6</c:v>
                </c:pt>
                <c:pt idx="31706">
                  <c:v>9.0394879999999993E-6</c:v>
                </c:pt>
                <c:pt idx="31707">
                  <c:v>9.0388090000000002E-6</c:v>
                </c:pt>
                <c:pt idx="31708">
                  <c:v>9.0381189999999994E-6</c:v>
                </c:pt>
                <c:pt idx="31709">
                  <c:v>9.0374099999999999E-6</c:v>
                </c:pt>
                <c:pt idx="31710">
                  <c:v>9.0367450000000008E-6</c:v>
                </c:pt>
                <c:pt idx="31711">
                  <c:v>9.0360350000000003E-6</c:v>
                </c:pt>
                <c:pt idx="31712">
                  <c:v>9.0353070000000005E-6</c:v>
                </c:pt>
                <c:pt idx="31713">
                  <c:v>9.0346990000000007E-6</c:v>
                </c:pt>
                <c:pt idx="31714">
                  <c:v>9.0339250000000001E-6</c:v>
                </c:pt>
                <c:pt idx="31715">
                  <c:v>9.0332500000000003E-6</c:v>
                </c:pt>
                <c:pt idx="31716">
                  <c:v>9.0325690000000008E-6</c:v>
                </c:pt>
                <c:pt idx="31717">
                  <c:v>9.031773E-6</c:v>
                </c:pt>
                <c:pt idx="31718">
                  <c:v>9.0310950000000003E-6</c:v>
                </c:pt>
                <c:pt idx="31719">
                  <c:v>9.0304889999999993E-6</c:v>
                </c:pt>
                <c:pt idx="31720">
                  <c:v>9.0297710000000002E-6</c:v>
                </c:pt>
                <c:pt idx="31721">
                  <c:v>9.0290460000000003E-6</c:v>
                </c:pt>
                <c:pt idx="31722">
                  <c:v>9.0283240000000003E-6</c:v>
                </c:pt>
                <c:pt idx="31723">
                  <c:v>9.0276550000000002E-6</c:v>
                </c:pt>
                <c:pt idx="31724">
                  <c:v>9.0269419999999998E-6</c:v>
                </c:pt>
                <c:pt idx="31725">
                  <c:v>9.0262209999999992E-6</c:v>
                </c:pt>
                <c:pt idx="31726">
                  <c:v>9.0255410000000007E-6</c:v>
                </c:pt>
                <c:pt idx="31727">
                  <c:v>9.0248610000000006E-6</c:v>
                </c:pt>
                <c:pt idx="31728">
                  <c:v>9.0241429999999998E-6</c:v>
                </c:pt>
                <c:pt idx="31729">
                  <c:v>9.0234590000000004E-6</c:v>
                </c:pt>
                <c:pt idx="31730">
                  <c:v>9.0228029999999993E-6</c:v>
                </c:pt>
                <c:pt idx="31731">
                  <c:v>9.0221120000000007E-6</c:v>
                </c:pt>
                <c:pt idx="31732">
                  <c:v>9.0214089999999993E-6</c:v>
                </c:pt>
                <c:pt idx="31733">
                  <c:v>9.020711E-6</c:v>
                </c:pt>
                <c:pt idx="31734">
                  <c:v>9.0199830000000002E-6</c:v>
                </c:pt>
                <c:pt idx="31735">
                  <c:v>9.0193459999999993E-6</c:v>
                </c:pt>
                <c:pt idx="31736">
                  <c:v>9.0185899999999997E-6</c:v>
                </c:pt>
                <c:pt idx="31737">
                  <c:v>9.0179310000000003E-6</c:v>
                </c:pt>
                <c:pt idx="31738">
                  <c:v>9.0172599999999998E-6</c:v>
                </c:pt>
                <c:pt idx="31739">
                  <c:v>9.0165389999999992E-6</c:v>
                </c:pt>
                <c:pt idx="31740">
                  <c:v>9.0157760000000003E-6</c:v>
                </c:pt>
                <c:pt idx="31741">
                  <c:v>9.0150859999999995E-6</c:v>
                </c:pt>
                <c:pt idx="31742">
                  <c:v>9.0143689999999998E-6</c:v>
                </c:pt>
                <c:pt idx="31743">
                  <c:v>9.0136910000000002E-6</c:v>
                </c:pt>
                <c:pt idx="31744">
                  <c:v>9.0130039999999992E-6</c:v>
                </c:pt>
                <c:pt idx="31745">
                  <c:v>9.0122649999999993E-6</c:v>
                </c:pt>
                <c:pt idx="31746">
                  <c:v>9.0116190000000006E-6</c:v>
                </c:pt>
                <c:pt idx="31747">
                  <c:v>9.0108979999999999E-6</c:v>
                </c:pt>
                <c:pt idx="31748">
                  <c:v>9.0102209999999997E-6</c:v>
                </c:pt>
                <c:pt idx="31749">
                  <c:v>9.0095260000000002E-6</c:v>
                </c:pt>
                <c:pt idx="31750">
                  <c:v>9.0088040000000002E-6</c:v>
                </c:pt>
                <c:pt idx="31751">
                  <c:v>9.008099E-6</c:v>
                </c:pt>
                <c:pt idx="31752">
                  <c:v>9.0073969999999996E-6</c:v>
                </c:pt>
                <c:pt idx="31753">
                  <c:v>9.0066900000000007E-6</c:v>
                </c:pt>
                <c:pt idx="31754">
                  <c:v>9.0059999999999998E-6</c:v>
                </c:pt>
                <c:pt idx="31755">
                  <c:v>9.0053089999999996E-6</c:v>
                </c:pt>
                <c:pt idx="31756">
                  <c:v>9.0046349999999992E-6</c:v>
                </c:pt>
                <c:pt idx="31757">
                  <c:v>9.0039420000000002E-6</c:v>
                </c:pt>
                <c:pt idx="31758">
                  <c:v>9.0032879999999995E-6</c:v>
                </c:pt>
                <c:pt idx="31759">
                  <c:v>9.0025890000000008E-6</c:v>
                </c:pt>
                <c:pt idx="31760">
                  <c:v>9.0018439999999995E-6</c:v>
                </c:pt>
                <c:pt idx="31761">
                  <c:v>9.0011600000000001E-6</c:v>
                </c:pt>
                <c:pt idx="31762">
                  <c:v>9.0004559999999993E-6</c:v>
                </c:pt>
                <c:pt idx="31763">
                  <c:v>8.9998290000000008E-6</c:v>
                </c:pt>
                <c:pt idx="31764">
                  <c:v>8.9991119999999994E-6</c:v>
                </c:pt>
                <c:pt idx="31765">
                  <c:v>8.9983750000000001E-6</c:v>
                </c:pt>
                <c:pt idx="31766">
                  <c:v>8.9976550000000005E-6</c:v>
                </c:pt>
                <c:pt idx="31767">
                  <c:v>8.9970549999999992E-6</c:v>
                </c:pt>
                <c:pt idx="31768">
                  <c:v>8.9963629999999996E-6</c:v>
                </c:pt>
                <c:pt idx="31769">
                  <c:v>8.9956590000000005E-6</c:v>
                </c:pt>
                <c:pt idx="31770">
                  <c:v>8.9949290000000002E-6</c:v>
                </c:pt>
                <c:pt idx="31771">
                  <c:v>8.9942439999999997E-6</c:v>
                </c:pt>
                <c:pt idx="31772">
                  <c:v>8.9935740000000003E-6</c:v>
                </c:pt>
                <c:pt idx="31773">
                  <c:v>8.9928790000000008E-6</c:v>
                </c:pt>
                <c:pt idx="31774">
                  <c:v>8.9921850000000007E-6</c:v>
                </c:pt>
                <c:pt idx="31775">
                  <c:v>8.991492E-6</c:v>
                </c:pt>
                <c:pt idx="31776">
                  <c:v>8.9907890000000003E-6</c:v>
                </c:pt>
                <c:pt idx="31777">
                  <c:v>8.990112E-6</c:v>
                </c:pt>
                <c:pt idx="31778">
                  <c:v>8.9894170000000005E-6</c:v>
                </c:pt>
                <c:pt idx="31779">
                  <c:v>8.9887219999999994E-6</c:v>
                </c:pt>
                <c:pt idx="31780">
                  <c:v>8.9880070000000002E-6</c:v>
                </c:pt>
                <c:pt idx="31781">
                  <c:v>8.9873719999999998E-6</c:v>
                </c:pt>
                <c:pt idx="31782">
                  <c:v>8.9866410000000001E-6</c:v>
                </c:pt>
                <c:pt idx="31783">
                  <c:v>8.9859649999999993E-6</c:v>
                </c:pt>
                <c:pt idx="31784">
                  <c:v>8.9852380000000006E-6</c:v>
                </c:pt>
                <c:pt idx="31785">
                  <c:v>8.9845839999999999E-6</c:v>
                </c:pt>
                <c:pt idx="31786">
                  <c:v>8.9838619999999999E-6</c:v>
                </c:pt>
                <c:pt idx="31787">
                  <c:v>8.9831879999999995E-6</c:v>
                </c:pt>
                <c:pt idx="31788">
                  <c:v>8.9824590000000003E-6</c:v>
                </c:pt>
                <c:pt idx="31789">
                  <c:v>8.9817590000000005E-6</c:v>
                </c:pt>
                <c:pt idx="31790">
                  <c:v>8.9811430000000004E-6</c:v>
                </c:pt>
                <c:pt idx="31791">
                  <c:v>8.9803960000000003E-6</c:v>
                </c:pt>
                <c:pt idx="31792">
                  <c:v>8.9797150000000008E-6</c:v>
                </c:pt>
                <c:pt idx="31793">
                  <c:v>8.9790360000000001E-6</c:v>
                </c:pt>
                <c:pt idx="31794">
                  <c:v>8.9783220000000003E-6</c:v>
                </c:pt>
                <c:pt idx="31795">
                  <c:v>8.9776199999999999E-6</c:v>
                </c:pt>
                <c:pt idx="31796">
                  <c:v>8.9769899999999999E-6</c:v>
                </c:pt>
                <c:pt idx="31797">
                  <c:v>8.9762900000000001E-6</c:v>
                </c:pt>
                <c:pt idx="31798">
                  <c:v>8.9755329999999993E-6</c:v>
                </c:pt>
                <c:pt idx="31799">
                  <c:v>8.9748909999999998E-6</c:v>
                </c:pt>
                <c:pt idx="31800">
                  <c:v>8.9741790000000005E-6</c:v>
                </c:pt>
                <c:pt idx="31801">
                  <c:v>8.9735320000000006E-6</c:v>
                </c:pt>
                <c:pt idx="31802">
                  <c:v>8.9728610000000001E-6</c:v>
                </c:pt>
                <c:pt idx="31803">
                  <c:v>8.972128E-6</c:v>
                </c:pt>
                <c:pt idx="31804">
                  <c:v>8.9714410000000007E-6</c:v>
                </c:pt>
                <c:pt idx="31805">
                  <c:v>8.9707470000000006E-6</c:v>
                </c:pt>
                <c:pt idx="31806">
                  <c:v>8.9700580000000008E-6</c:v>
                </c:pt>
                <c:pt idx="31807">
                  <c:v>8.9693039999999999E-6</c:v>
                </c:pt>
                <c:pt idx="31808">
                  <c:v>8.9686269999999997E-6</c:v>
                </c:pt>
                <c:pt idx="31809">
                  <c:v>8.9680139999999995E-6</c:v>
                </c:pt>
                <c:pt idx="31810">
                  <c:v>8.967266E-6</c:v>
                </c:pt>
                <c:pt idx="31811">
                  <c:v>8.9665219999999998E-6</c:v>
                </c:pt>
                <c:pt idx="31812">
                  <c:v>8.9658800000000003E-6</c:v>
                </c:pt>
                <c:pt idx="31813">
                  <c:v>8.9651710000000008E-6</c:v>
                </c:pt>
                <c:pt idx="31814">
                  <c:v>8.9644869999999997E-6</c:v>
                </c:pt>
                <c:pt idx="31815">
                  <c:v>8.9637610000000005E-6</c:v>
                </c:pt>
                <c:pt idx="31816">
                  <c:v>8.9630959999999997E-6</c:v>
                </c:pt>
                <c:pt idx="31817">
                  <c:v>8.9623980000000003E-6</c:v>
                </c:pt>
                <c:pt idx="31818">
                  <c:v>8.9617180000000002E-6</c:v>
                </c:pt>
                <c:pt idx="31819">
                  <c:v>8.9610559999999993E-6</c:v>
                </c:pt>
                <c:pt idx="31820">
                  <c:v>8.9603430000000005E-6</c:v>
                </c:pt>
                <c:pt idx="31821">
                  <c:v>8.9596660000000003E-6</c:v>
                </c:pt>
                <c:pt idx="31822">
                  <c:v>8.9589479999999995E-6</c:v>
                </c:pt>
                <c:pt idx="31823">
                  <c:v>8.9582350000000008E-6</c:v>
                </c:pt>
                <c:pt idx="31824">
                  <c:v>8.9575520000000008E-6</c:v>
                </c:pt>
                <c:pt idx="31825">
                  <c:v>8.9568590000000001E-6</c:v>
                </c:pt>
                <c:pt idx="31826">
                  <c:v>8.9562280000000007E-6</c:v>
                </c:pt>
                <c:pt idx="31827">
                  <c:v>8.9555489999999999E-6</c:v>
                </c:pt>
                <c:pt idx="31828">
                  <c:v>8.9548309999999992E-6</c:v>
                </c:pt>
                <c:pt idx="31829">
                  <c:v>8.9541219999999997E-6</c:v>
                </c:pt>
                <c:pt idx="31830">
                  <c:v>8.9534180000000006E-6</c:v>
                </c:pt>
                <c:pt idx="31831">
                  <c:v>8.9527460000000007E-6</c:v>
                </c:pt>
                <c:pt idx="31832">
                  <c:v>8.9520740000000008E-6</c:v>
                </c:pt>
                <c:pt idx="31833">
                  <c:v>8.9513270000000007E-6</c:v>
                </c:pt>
                <c:pt idx="31834">
                  <c:v>8.9506670000000003E-6</c:v>
                </c:pt>
                <c:pt idx="31835">
                  <c:v>8.9499149999999998E-6</c:v>
                </c:pt>
                <c:pt idx="31836">
                  <c:v>8.9492549999999994E-6</c:v>
                </c:pt>
                <c:pt idx="31837">
                  <c:v>8.9485939999999996E-6</c:v>
                </c:pt>
                <c:pt idx="31838">
                  <c:v>8.9479189999999998E-6</c:v>
                </c:pt>
                <c:pt idx="31839">
                  <c:v>8.9471900000000006E-6</c:v>
                </c:pt>
                <c:pt idx="31840">
                  <c:v>8.9465190000000001E-6</c:v>
                </c:pt>
                <c:pt idx="31841">
                  <c:v>8.9458529999999999E-6</c:v>
                </c:pt>
                <c:pt idx="31842">
                  <c:v>8.9451780000000002E-6</c:v>
                </c:pt>
                <c:pt idx="31843">
                  <c:v>8.9444259999999997E-6</c:v>
                </c:pt>
                <c:pt idx="31844">
                  <c:v>8.9437860000000007E-6</c:v>
                </c:pt>
                <c:pt idx="31845">
                  <c:v>8.9430849999999998E-6</c:v>
                </c:pt>
                <c:pt idx="31846">
                  <c:v>8.9424040000000002E-6</c:v>
                </c:pt>
                <c:pt idx="31847">
                  <c:v>8.9417480000000008E-6</c:v>
                </c:pt>
                <c:pt idx="31848">
                  <c:v>8.9410150000000007E-6</c:v>
                </c:pt>
                <c:pt idx="31849">
                  <c:v>8.9403770000000004E-6</c:v>
                </c:pt>
                <c:pt idx="31850">
                  <c:v>8.9396979999999997E-6</c:v>
                </c:pt>
                <c:pt idx="31851">
                  <c:v>8.9389690000000005E-6</c:v>
                </c:pt>
                <c:pt idx="31852">
                  <c:v>8.9382819999999995E-6</c:v>
                </c:pt>
                <c:pt idx="31853">
                  <c:v>8.9376349999999997E-6</c:v>
                </c:pt>
                <c:pt idx="31854">
                  <c:v>8.9369459999999999E-6</c:v>
                </c:pt>
                <c:pt idx="31855">
                  <c:v>8.9362079999999995E-6</c:v>
                </c:pt>
                <c:pt idx="31856">
                  <c:v>8.9355570000000003E-6</c:v>
                </c:pt>
                <c:pt idx="31857">
                  <c:v>8.9348910000000002E-6</c:v>
                </c:pt>
                <c:pt idx="31858">
                  <c:v>8.9342229999999995E-6</c:v>
                </c:pt>
                <c:pt idx="31859">
                  <c:v>8.9334600000000007E-6</c:v>
                </c:pt>
                <c:pt idx="31860">
                  <c:v>8.9327520000000006E-6</c:v>
                </c:pt>
                <c:pt idx="31861">
                  <c:v>8.9320440000000006E-6</c:v>
                </c:pt>
                <c:pt idx="31862">
                  <c:v>8.931373E-6</c:v>
                </c:pt>
                <c:pt idx="31863">
                  <c:v>8.9307409999999995E-6</c:v>
                </c:pt>
                <c:pt idx="31864">
                  <c:v>8.9300510000000004E-6</c:v>
                </c:pt>
                <c:pt idx="31865">
                  <c:v>8.9293740000000001E-6</c:v>
                </c:pt>
                <c:pt idx="31866">
                  <c:v>8.9286240000000002E-6</c:v>
                </c:pt>
                <c:pt idx="31867">
                  <c:v>8.9279460000000005E-6</c:v>
                </c:pt>
                <c:pt idx="31868">
                  <c:v>8.9273029999999999E-6</c:v>
                </c:pt>
                <c:pt idx="31869">
                  <c:v>8.9266089999999998E-6</c:v>
                </c:pt>
                <c:pt idx="31870">
                  <c:v>8.9258970000000005E-6</c:v>
                </c:pt>
                <c:pt idx="31871">
                  <c:v>8.9251959999999996E-6</c:v>
                </c:pt>
                <c:pt idx="31872">
                  <c:v>8.9244939999999993E-6</c:v>
                </c:pt>
                <c:pt idx="31873">
                  <c:v>8.9238480000000005E-6</c:v>
                </c:pt>
                <c:pt idx="31874">
                  <c:v>8.9231480000000006E-6</c:v>
                </c:pt>
                <c:pt idx="31875">
                  <c:v>8.9224380000000001E-6</c:v>
                </c:pt>
                <c:pt idx="31876">
                  <c:v>8.9217940000000001E-6</c:v>
                </c:pt>
                <c:pt idx="31877">
                  <c:v>8.9210580000000001E-6</c:v>
                </c:pt>
                <c:pt idx="31878">
                  <c:v>8.9203660000000005E-6</c:v>
                </c:pt>
                <c:pt idx="31879">
                  <c:v>8.9196819999999994E-6</c:v>
                </c:pt>
                <c:pt idx="31880">
                  <c:v>8.9190390000000005E-6</c:v>
                </c:pt>
                <c:pt idx="31881">
                  <c:v>8.9183530000000006E-6</c:v>
                </c:pt>
                <c:pt idx="31882">
                  <c:v>8.9176390000000008E-6</c:v>
                </c:pt>
                <c:pt idx="31883">
                  <c:v>8.916949E-6</c:v>
                </c:pt>
                <c:pt idx="31884">
                  <c:v>8.9162490000000002E-6</c:v>
                </c:pt>
                <c:pt idx="31885">
                  <c:v>8.9155719999999999E-6</c:v>
                </c:pt>
                <c:pt idx="31886">
                  <c:v>8.9149119999999995E-6</c:v>
                </c:pt>
                <c:pt idx="31887">
                  <c:v>8.9142089999999997E-6</c:v>
                </c:pt>
                <c:pt idx="31888">
                  <c:v>8.9135119999999998E-6</c:v>
                </c:pt>
                <c:pt idx="31889">
                  <c:v>8.9128280000000004E-6</c:v>
                </c:pt>
                <c:pt idx="31890">
                  <c:v>8.9121500000000007E-6</c:v>
                </c:pt>
                <c:pt idx="31891">
                  <c:v>8.9114700000000006E-6</c:v>
                </c:pt>
                <c:pt idx="31892">
                  <c:v>8.9108019999999999E-6</c:v>
                </c:pt>
                <c:pt idx="31893">
                  <c:v>8.9101079999999998E-6</c:v>
                </c:pt>
                <c:pt idx="31894">
                  <c:v>8.9094249999999998E-6</c:v>
                </c:pt>
                <c:pt idx="31895">
                  <c:v>8.9086999999999999E-6</c:v>
                </c:pt>
                <c:pt idx="31896">
                  <c:v>8.9080069999999992E-6</c:v>
                </c:pt>
                <c:pt idx="31897">
                  <c:v>8.9073280000000002E-6</c:v>
                </c:pt>
                <c:pt idx="31898">
                  <c:v>8.9066519999999993E-6</c:v>
                </c:pt>
                <c:pt idx="31899">
                  <c:v>8.905979E-6</c:v>
                </c:pt>
                <c:pt idx="31900">
                  <c:v>8.9053120000000004E-6</c:v>
                </c:pt>
                <c:pt idx="31901">
                  <c:v>8.9045870000000005E-6</c:v>
                </c:pt>
                <c:pt idx="31902">
                  <c:v>8.9039180000000005E-6</c:v>
                </c:pt>
                <c:pt idx="31903">
                  <c:v>8.9032199999999994E-6</c:v>
                </c:pt>
                <c:pt idx="31904">
                  <c:v>8.9025589999999996E-6</c:v>
                </c:pt>
                <c:pt idx="31905">
                  <c:v>8.9019000000000003E-6</c:v>
                </c:pt>
                <c:pt idx="31906">
                  <c:v>8.9011970000000006E-6</c:v>
                </c:pt>
                <c:pt idx="31907">
                  <c:v>8.9005459999999997E-6</c:v>
                </c:pt>
                <c:pt idx="31908">
                  <c:v>8.8998329999999993E-6</c:v>
                </c:pt>
                <c:pt idx="31909">
                  <c:v>8.8990969999999993E-6</c:v>
                </c:pt>
                <c:pt idx="31910">
                  <c:v>8.898424E-6</c:v>
                </c:pt>
                <c:pt idx="31911">
                  <c:v>8.8977260000000007E-6</c:v>
                </c:pt>
                <c:pt idx="31912">
                  <c:v>8.8971029999999998E-6</c:v>
                </c:pt>
                <c:pt idx="31913">
                  <c:v>8.896389E-6</c:v>
                </c:pt>
                <c:pt idx="31914">
                  <c:v>8.8956550000000005E-6</c:v>
                </c:pt>
                <c:pt idx="31915">
                  <c:v>8.8950009999999998E-6</c:v>
                </c:pt>
                <c:pt idx="31916">
                  <c:v>8.8942550000000008E-6</c:v>
                </c:pt>
                <c:pt idx="31917">
                  <c:v>8.893576E-6</c:v>
                </c:pt>
                <c:pt idx="31918">
                  <c:v>8.8928750000000008E-6</c:v>
                </c:pt>
                <c:pt idx="31919">
                  <c:v>8.8921889999999992E-6</c:v>
                </c:pt>
                <c:pt idx="31920">
                  <c:v>8.8915290000000005E-6</c:v>
                </c:pt>
                <c:pt idx="31921">
                  <c:v>8.8908389999999997E-6</c:v>
                </c:pt>
                <c:pt idx="31922">
                  <c:v>8.8901630000000005E-6</c:v>
                </c:pt>
                <c:pt idx="31923">
                  <c:v>8.8894750000000001E-6</c:v>
                </c:pt>
                <c:pt idx="31924">
                  <c:v>8.888795E-6</c:v>
                </c:pt>
                <c:pt idx="31925">
                  <c:v>8.8880899999999998E-6</c:v>
                </c:pt>
                <c:pt idx="31926">
                  <c:v>8.8873950000000003E-6</c:v>
                </c:pt>
                <c:pt idx="31927">
                  <c:v>8.8867299999999995E-6</c:v>
                </c:pt>
                <c:pt idx="31928">
                  <c:v>8.8860499999999994E-6</c:v>
                </c:pt>
                <c:pt idx="31929">
                  <c:v>8.8854059999999994E-6</c:v>
                </c:pt>
                <c:pt idx="31930">
                  <c:v>8.8846889999999997E-6</c:v>
                </c:pt>
                <c:pt idx="31931">
                  <c:v>8.8839699999999996E-6</c:v>
                </c:pt>
                <c:pt idx="31932">
                  <c:v>8.8833470000000004E-6</c:v>
                </c:pt>
                <c:pt idx="31933">
                  <c:v>8.8826410000000008E-6</c:v>
                </c:pt>
                <c:pt idx="31934">
                  <c:v>8.8819549999999992E-6</c:v>
                </c:pt>
                <c:pt idx="31935">
                  <c:v>8.8813000000000008E-6</c:v>
                </c:pt>
                <c:pt idx="31936">
                  <c:v>8.8805829999999995E-6</c:v>
                </c:pt>
                <c:pt idx="31937">
                  <c:v>8.8798999999999995E-6</c:v>
                </c:pt>
                <c:pt idx="31938">
                  <c:v>8.8792169999999995E-6</c:v>
                </c:pt>
                <c:pt idx="31939">
                  <c:v>8.8785330000000001E-6</c:v>
                </c:pt>
                <c:pt idx="31940">
                  <c:v>8.8778720000000002E-6</c:v>
                </c:pt>
                <c:pt idx="31941">
                  <c:v>8.87722E-6</c:v>
                </c:pt>
                <c:pt idx="31942">
                  <c:v>8.8765220000000007E-6</c:v>
                </c:pt>
                <c:pt idx="31943">
                  <c:v>8.8758700000000005E-6</c:v>
                </c:pt>
                <c:pt idx="31944">
                  <c:v>8.8751629999999998E-6</c:v>
                </c:pt>
                <c:pt idx="31945">
                  <c:v>8.874474E-6</c:v>
                </c:pt>
                <c:pt idx="31946">
                  <c:v>8.873791E-6</c:v>
                </c:pt>
                <c:pt idx="31947">
                  <c:v>8.8731160000000002E-6</c:v>
                </c:pt>
                <c:pt idx="31948">
                  <c:v>8.872464E-6</c:v>
                </c:pt>
                <c:pt idx="31949">
                  <c:v>8.8717500000000002E-6</c:v>
                </c:pt>
                <c:pt idx="31950">
                  <c:v>8.8711030000000004E-6</c:v>
                </c:pt>
                <c:pt idx="31951">
                  <c:v>8.8703950000000003E-6</c:v>
                </c:pt>
                <c:pt idx="31952">
                  <c:v>8.869693E-6</c:v>
                </c:pt>
                <c:pt idx="31953">
                  <c:v>8.8690359999999994E-6</c:v>
                </c:pt>
                <c:pt idx="31954">
                  <c:v>8.8683430000000004E-6</c:v>
                </c:pt>
                <c:pt idx="31955">
                  <c:v>8.867683E-6</c:v>
                </c:pt>
                <c:pt idx="31956">
                  <c:v>8.8669380000000004E-6</c:v>
                </c:pt>
                <c:pt idx="31957">
                  <c:v>8.8662899999999994E-6</c:v>
                </c:pt>
                <c:pt idx="31958">
                  <c:v>8.8656140000000003E-6</c:v>
                </c:pt>
                <c:pt idx="31959">
                  <c:v>8.8649569999999997E-6</c:v>
                </c:pt>
                <c:pt idx="31960">
                  <c:v>8.8642640000000007E-6</c:v>
                </c:pt>
                <c:pt idx="31961">
                  <c:v>8.8635799999999996E-6</c:v>
                </c:pt>
                <c:pt idx="31962">
                  <c:v>8.8629460000000003E-6</c:v>
                </c:pt>
                <c:pt idx="31963">
                  <c:v>8.8622180000000005E-6</c:v>
                </c:pt>
                <c:pt idx="31964">
                  <c:v>8.8615749999999999E-6</c:v>
                </c:pt>
                <c:pt idx="31965">
                  <c:v>8.8719700000000004E-6</c:v>
                </c:pt>
                <c:pt idx="31966">
                  <c:v>8.8839779999999998E-6</c:v>
                </c:pt>
                <c:pt idx="31967">
                  <c:v>8.8830189999999998E-6</c:v>
                </c:pt>
                <c:pt idx="31968">
                  <c:v>8.8822010000000005E-6</c:v>
                </c:pt>
                <c:pt idx="31969">
                  <c:v>8.8813650000000003E-6</c:v>
                </c:pt>
                <c:pt idx="31970">
                  <c:v>8.8805499999999992E-6</c:v>
                </c:pt>
                <c:pt idx="31971">
                  <c:v>8.8797219999999992E-6</c:v>
                </c:pt>
                <c:pt idx="31972">
                  <c:v>8.878915E-6</c:v>
                </c:pt>
                <c:pt idx="31973">
                  <c:v>8.8780789999999998E-6</c:v>
                </c:pt>
                <c:pt idx="31974">
                  <c:v>8.8772720000000006E-6</c:v>
                </c:pt>
                <c:pt idx="31975">
                  <c:v>8.8764649999999997E-6</c:v>
                </c:pt>
                <c:pt idx="31976">
                  <c:v>8.8757039999999997E-6</c:v>
                </c:pt>
                <c:pt idx="31977">
                  <c:v>8.8749500000000005E-6</c:v>
                </c:pt>
                <c:pt idx="31978">
                  <c:v>8.8741759999999999E-6</c:v>
                </c:pt>
                <c:pt idx="31979">
                  <c:v>8.8734159999999992E-6</c:v>
                </c:pt>
                <c:pt idx="31980">
                  <c:v>8.8726280000000003E-6</c:v>
                </c:pt>
                <c:pt idx="31981">
                  <c:v>8.8717940000000006E-6</c:v>
                </c:pt>
                <c:pt idx="31982">
                  <c:v>8.8710539999999997E-6</c:v>
                </c:pt>
                <c:pt idx="31983">
                  <c:v>8.8703050000000008E-6</c:v>
                </c:pt>
                <c:pt idx="31984">
                  <c:v>8.8695519999999993E-6</c:v>
                </c:pt>
                <c:pt idx="31985">
                  <c:v>8.8688189999999992E-6</c:v>
                </c:pt>
                <c:pt idx="31986">
                  <c:v>8.8680310000000003E-6</c:v>
                </c:pt>
                <c:pt idx="31987">
                  <c:v>8.8673110000000007E-6</c:v>
                </c:pt>
                <c:pt idx="31988">
                  <c:v>8.8665769999999995E-6</c:v>
                </c:pt>
                <c:pt idx="31989">
                  <c:v>8.865843E-6</c:v>
                </c:pt>
                <c:pt idx="31990">
                  <c:v>8.8651109999999993E-6</c:v>
                </c:pt>
                <c:pt idx="31991">
                  <c:v>8.8644409999999999E-6</c:v>
                </c:pt>
                <c:pt idx="31992">
                  <c:v>8.8636730000000007E-6</c:v>
                </c:pt>
                <c:pt idx="31993">
                  <c:v>8.8628950000000008E-6</c:v>
                </c:pt>
                <c:pt idx="31994">
                  <c:v>8.8621889999999995E-6</c:v>
                </c:pt>
                <c:pt idx="31995">
                  <c:v>8.8614770000000002E-6</c:v>
                </c:pt>
                <c:pt idx="31996">
                  <c:v>8.8607790000000008E-6</c:v>
                </c:pt>
                <c:pt idx="31997">
                  <c:v>8.8600339999999995E-6</c:v>
                </c:pt>
                <c:pt idx="31998">
                  <c:v>8.8593319999999992E-6</c:v>
                </c:pt>
                <c:pt idx="31999">
                  <c:v>8.8586660000000007E-6</c:v>
                </c:pt>
                <c:pt idx="32000">
                  <c:v>8.8578920000000001E-6</c:v>
                </c:pt>
                <c:pt idx="32001">
                  <c:v>8.8572179999999997E-6</c:v>
                </c:pt>
                <c:pt idx="32002">
                  <c:v>8.8564720000000007E-6</c:v>
                </c:pt>
                <c:pt idx="32003">
                  <c:v>8.8558120000000003E-6</c:v>
                </c:pt>
                <c:pt idx="32004">
                  <c:v>8.8551329999999996E-6</c:v>
                </c:pt>
                <c:pt idx="32005">
                  <c:v>8.8543999999999995E-6</c:v>
                </c:pt>
                <c:pt idx="32006">
                  <c:v>8.8536329999999997E-6</c:v>
                </c:pt>
                <c:pt idx="32007">
                  <c:v>8.8529859999999998E-6</c:v>
                </c:pt>
                <c:pt idx="32008">
                  <c:v>8.8523089999999995E-6</c:v>
                </c:pt>
                <c:pt idx="32009">
                  <c:v>8.8516069999999992E-6</c:v>
                </c:pt>
                <c:pt idx="32010">
                  <c:v>8.8508440000000004E-6</c:v>
                </c:pt>
                <c:pt idx="32011">
                  <c:v>8.85017E-6</c:v>
                </c:pt>
                <c:pt idx="32012">
                  <c:v>8.8494250000000004E-6</c:v>
                </c:pt>
                <c:pt idx="32013">
                  <c:v>8.8487200000000002E-6</c:v>
                </c:pt>
                <c:pt idx="32014">
                  <c:v>8.8480379999999996E-6</c:v>
                </c:pt>
                <c:pt idx="32015">
                  <c:v>8.8473409999999996E-6</c:v>
                </c:pt>
                <c:pt idx="32016">
                  <c:v>8.8465629999999998E-6</c:v>
                </c:pt>
                <c:pt idx="32017">
                  <c:v>8.8459090000000008E-6</c:v>
                </c:pt>
                <c:pt idx="32018">
                  <c:v>8.8452100000000003E-6</c:v>
                </c:pt>
                <c:pt idx="32019">
                  <c:v>8.8444919999999995E-6</c:v>
                </c:pt>
                <c:pt idx="32020">
                  <c:v>8.8437839999999995E-6</c:v>
                </c:pt>
                <c:pt idx="32021">
                  <c:v>8.8431100000000008E-6</c:v>
                </c:pt>
                <c:pt idx="32022">
                  <c:v>8.8424360000000004E-6</c:v>
                </c:pt>
                <c:pt idx="32023">
                  <c:v>8.8417349999999995E-6</c:v>
                </c:pt>
                <c:pt idx="32024">
                  <c:v>8.8409629999999993E-6</c:v>
                </c:pt>
                <c:pt idx="32025">
                  <c:v>8.840265E-6</c:v>
                </c:pt>
                <c:pt idx="32026">
                  <c:v>8.8395569999999999E-6</c:v>
                </c:pt>
                <c:pt idx="32027">
                  <c:v>8.8389219999999995E-6</c:v>
                </c:pt>
                <c:pt idx="32028">
                  <c:v>8.8381900000000005E-6</c:v>
                </c:pt>
                <c:pt idx="32029">
                  <c:v>8.8374839999999992E-6</c:v>
                </c:pt>
                <c:pt idx="32030">
                  <c:v>8.836822E-6</c:v>
                </c:pt>
                <c:pt idx="32031">
                  <c:v>8.8361039999999992E-6</c:v>
                </c:pt>
                <c:pt idx="32032">
                  <c:v>8.8354199999999998E-6</c:v>
                </c:pt>
                <c:pt idx="32033">
                  <c:v>8.8347149999999997E-6</c:v>
                </c:pt>
                <c:pt idx="32034">
                  <c:v>8.8339470000000005E-6</c:v>
                </c:pt>
                <c:pt idx="32035">
                  <c:v>8.8332670000000003E-6</c:v>
                </c:pt>
                <c:pt idx="32036">
                  <c:v>8.8325810000000005E-6</c:v>
                </c:pt>
                <c:pt idx="32037">
                  <c:v>8.831882E-6</c:v>
                </c:pt>
                <c:pt idx="32038">
                  <c:v>8.8311939999999997E-6</c:v>
                </c:pt>
                <c:pt idx="32039">
                  <c:v>8.8304430000000003E-6</c:v>
                </c:pt>
                <c:pt idx="32040">
                  <c:v>8.8297589999999992E-6</c:v>
                </c:pt>
                <c:pt idx="32041">
                  <c:v>8.8291210000000007E-6</c:v>
                </c:pt>
                <c:pt idx="32042">
                  <c:v>8.8283970000000002E-6</c:v>
                </c:pt>
                <c:pt idx="32043">
                  <c:v>8.8276479999999996E-6</c:v>
                </c:pt>
                <c:pt idx="32044">
                  <c:v>8.8269640000000002E-6</c:v>
                </c:pt>
                <c:pt idx="32045">
                  <c:v>8.8262330000000006E-6</c:v>
                </c:pt>
                <c:pt idx="32046">
                  <c:v>8.8255069999999996E-6</c:v>
                </c:pt>
                <c:pt idx="32047">
                  <c:v>8.8248319999999998E-6</c:v>
                </c:pt>
                <c:pt idx="32048">
                  <c:v>8.8241530000000008E-6</c:v>
                </c:pt>
                <c:pt idx="32049">
                  <c:v>8.8234730000000006E-6</c:v>
                </c:pt>
                <c:pt idx="32050">
                  <c:v>8.8228120000000008E-6</c:v>
                </c:pt>
                <c:pt idx="32051">
                  <c:v>8.8220749999999997E-6</c:v>
                </c:pt>
                <c:pt idx="32052">
                  <c:v>8.8213580000000001E-6</c:v>
                </c:pt>
                <c:pt idx="32053">
                  <c:v>8.8206410000000004E-6</c:v>
                </c:pt>
                <c:pt idx="32054">
                  <c:v>8.8199890000000002E-6</c:v>
                </c:pt>
                <c:pt idx="32055">
                  <c:v>8.8192589999999999E-6</c:v>
                </c:pt>
                <c:pt idx="32056">
                  <c:v>8.8185220000000005E-6</c:v>
                </c:pt>
                <c:pt idx="32057">
                  <c:v>8.8178489999999995E-6</c:v>
                </c:pt>
                <c:pt idx="32058">
                  <c:v>8.8171269999999995E-6</c:v>
                </c:pt>
                <c:pt idx="32059">
                  <c:v>8.8164079999999994E-6</c:v>
                </c:pt>
                <c:pt idx="32060">
                  <c:v>8.8156810000000007E-6</c:v>
                </c:pt>
                <c:pt idx="32061">
                  <c:v>8.8149939999999997E-6</c:v>
                </c:pt>
                <c:pt idx="32062">
                  <c:v>8.8143180000000005E-6</c:v>
                </c:pt>
                <c:pt idx="32063">
                  <c:v>8.8135600000000004E-6</c:v>
                </c:pt>
                <c:pt idx="32064">
                  <c:v>8.8129179999999992E-6</c:v>
                </c:pt>
                <c:pt idx="32065">
                  <c:v>8.8121899999999994E-6</c:v>
                </c:pt>
                <c:pt idx="32066">
                  <c:v>8.811506E-6</c:v>
                </c:pt>
                <c:pt idx="32067">
                  <c:v>8.8108530000000004E-6</c:v>
                </c:pt>
                <c:pt idx="32068">
                  <c:v>8.8100940000000008E-6</c:v>
                </c:pt>
                <c:pt idx="32069">
                  <c:v>8.8094390000000007E-6</c:v>
                </c:pt>
                <c:pt idx="32070">
                  <c:v>8.8086879999999997E-6</c:v>
                </c:pt>
                <c:pt idx="32071">
                  <c:v>8.8080070000000002E-6</c:v>
                </c:pt>
                <c:pt idx="32072">
                  <c:v>8.8073210000000003E-6</c:v>
                </c:pt>
                <c:pt idx="32073">
                  <c:v>8.8066339999999993E-6</c:v>
                </c:pt>
                <c:pt idx="32074">
                  <c:v>8.8059100000000005E-6</c:v>
                </c:pt>
                <c:pt idx="32075">
                  <c:v>8.8051729999999995E-6</c:v>
                </c:pt>
                <c:pt idx="32076">
                  <c:v>8.8044910000000005E-6</c:v>
                </c:pt>
                <c:pt idx="32077">
                  <c:v>8.8038179999999995E-6</c:v>
                </c:pt>
                <c:pt idx="32078">
                  <c:v>8.8030440000000006E-6</c:v>
                </c:pt>
                <c:pt idx="32079">
                  <c:v>8.8023629999999994E-6</c:v>
                </c:pt>
                <c:pt idx="32080">
                  <c:v>8.8016239999999995E-6</c:v>
                </c:pt>
                <c:pt idx="32081">
                  <c:v>8.8010200000000007E-6</c:v>
                </c:pt>
                <c:pt idx="32082">
                  <c:v>8.8002680000000002E-6</c:v>
                </c:pt>
                <c:pt idx="32083">
                  <c:v>8.7995439999999997E-6</c:v>
                </c:pt>
                <c:pt idx="32084">
                  <c:v>8.7988070000000003E-6</c:v>
                </c:pt>
                <c:pt idx="32085">
                  <c:v>8.7980969999999998E-6</c:v>
                </c:pt>
                <c:pt idx="32086">
                  <c:v>8.7974169999999997E-6</c:v>
                </c:pt>
                <c:pt idx="32087">
                  <c:v>8.7967029999999999E-6</c:v>
                </c:pt>
                <c:pt idx="32088">
                  <c:v>8.7960259999999996E-6</c:v>
                </c:pt>
                <c:pt idx="32089">
                  <c:v>8.7952599999999992E-6</c:v>
                </c:pt>
                <c:pt idx="32090">
                  <c:v>8.7945729999999999E-6</c:v>
                </c:pt>
                <c:pt idx="32091">
                  <c:v>8.7939120000000001E-6</c:v>
                </c:pt>
                <c:pt idx="32092">
                  <c:v>8.793204E-6</c:v>
                </c:pt>
                <c:pt idx="32093">
                  <c:v>8.7924939999999995E-6</c:v>
                </c:pt>
                <c:pt idx="32094">
                  <c:v>8.7917939999999997E-6</c:v>
                </c:pt>
                <c:pt idx="32095">
                  <c:v>8.7910159999999998E-6</c:v>
                </c:pt>
                <c:pt idx="32096">
                  <c:v>8.7903449999999993E-6</c:v>
                </c:pt>
                <c:pt idx="32097">
                  <c:v>8.7896329999999999E-6</c:v>
                </c:pt>
                <c:pt idx="32098">
                  <c:v>8.7889690000000002E-6</c:v>
                </c:pt>
                <c:pt idx="32099">
                  <c:v>8.7883020000000007E-6</c:v>
                </c:pt>
                <c:pt idx="32100">
                  <c:v>8.7875449999999999E-6</c:v>
                </c:pt>
                <c:pt idx="32101">
                  <c:v>8.7868209999999994E-6</c:v>
                </c:pt>
                <c:pt idx="32102">
                  <c:v>8.7860800000000008E-6</c:v>
                </c:pt>
                <c:pt idx="32103">
                  <c:v>8.785415E-6</c:v>
                </c:pt>
                <c:pt idx="32104">
                  <c:v>8.7846489999999996E-6</c:v>
                </c:pt>
                <c:pt idx="32105">
                  <c:v>8.7840269999999998E-6</c:v>
                </c:pt>
                <c:pt idx="32106">
                  <c:v>8.7833060000000008E-6</c:v>
                </c:pt>
                <c:pt idx="32107">
                  <c:v>8.7826270000000001E-6</c:v>
                </c:pt>
                <c:pt idx="32108">
                  <c:v>8.7818880000000002E-6</c:v>
                </c:pt>
                <c:pt idx="32109">
                  <c:v>8.7812020000000004E-6</c:v>
                </c:pt>
                <c:pt idx="32110">
                  <c:v>8.7805789999999995E-6</c:v>
                </c:pt>
                <c:pt idx="32111">
                  <c:v>8.7797830000000004E-6</c:v>
                </c:pt>
                <c:pt idx="32112">
                  <c:v>8.7791200000000001E-6</c:v>
                </c:pt>
                <c:pt idx="32113">
                  <c:v>8.7783929999999997E-6</c:v>
                </c:pt>
                <c:pt idx="32114">
                  <c:v>8.7776670000000004E-6</c:v>
                </c:pt>
                <c:pt idx="32115">
                  <c:v>8.776993E-6</c:v>
                </c:pt>
                <c:pt idx="32116">
                  <c:v>8.7762560000000006E-6</c:v>
                </c:pt>
                <c:pt idx="32117">
                  <c:v>8.775549E-6</c:v>
                </c:pt>
                <c:pt idx="32118">
                  <c:v>8.7748760000000007E-6</c:v>
                </c:pt>
                <c:pt idx="32119">
                  <c:v>8.77413E-6</c:v>
                </c:pt>
                <c:pt idx="32120">
                  <c:v>8.7734050000000001E-6</c:v>
                </c:pt>
                <c:pt idx="32121">
                  <c:v>8.7727929999999993E-6</c:v>
                </c:pt>
                <c:pt idx="32122">
                  <c:v>8.7720149999999994E-6</c:v>
                </c:pt>
                <c:pt idx="32123">
                  <c:v>8.7713429999999995E-6</c:v>
                </c:pt>
                <c:pt idx="32124">
                  <c:v>8.7706569999999996E-6</c:v>
                </c:pt>
                <c:pt idx="32125">
                  <c:v>8.7699560000000004E-6</c:v>
                </c:pt>
                <c:pt idx="32126">
                  <c:v>8.7692579999999993E-6</c:v>
                </c:pt>
                <c:pt idx="32127">
                  <c:v>8.7686049999999997E-6</c:v>
                </c:pt>
                <c:pt idx="32128">
                  <c:v>8.7678730000000007E-6</c:v>
                </c:pt>
                <c:pt idx="32129">
                  <c:v>8.7671350000000002E-6</c:v>
                </c:pt>
                <c:pt idx="32130">
                  <c:v>8.7664740000000004E-6</c:v>
                </c:pt>
                <c:pt idx="32131">
                  <c:v>8.7657499999999999E-6</c:v>
                </c:pt>
                <c:pt idx="32132">
                  <c:v>8.7650529999999999E-6</c:v>
                </c:pt>
                <c:pt idx="32133">
                  <c:v>8.7643559999999999E-6</c:v>
                </c:pt>
                <c:pt idx="32134">
                  <c:v>8.7636379999999992E-6</c:v>
                </c:pt>
                <c:pt idx="32135">
                  <c:v>8.762923E-6</c:v>
                </c:pt>
                <c:pt idx="32136">
                  <c:v>8.7622140000000005E-6</c:v>
                </c:pt>
                <c:pt idx="32137">
                  <c:v>8.7615060000000005E-6</c:v>
                </c:pt>
                <c:pt idx="32138">
                  <c:v>8.7607959999999999E-6</c:v>
                </c:pt>
                <c:pt idx="32139">
                  <c:v>8.7601200000000008E-6</c:v>
                </c:pt>
                <c:pt idx="32140">
                  <c:v>8.7594729999999992E-6</c:v>
                </c:pt>
                <c:pt idx="32141">
                  <c:v>8.7587279999999996E-6</c:v>
                </c:pt>
                <c:pt idx="32142">
                  <c:v>8.7580289999999992E-6</c:v>
                </c:pt>
                <c:pt idx="32143">
                  <c:v>8.7573240000000007E-6</c:v>
                </c:pt>
                <c:pt idx="32144">
                  <c:v>8.7565860000000002E-6</c:v>
                </c:pt>
                <c:pt idx="32145">
                  <c:v>8.755959E-6</c:v>
                </c:pt>
                <c:pt idx="32146">
                  <c:v>8.7552289999999998E-6</c:v>
                </c:pt>
                <c:pt idx="32147">
                  <c:v>8.7544959999999997E-6</c:v>
                </c:pt>
                <c:pt idx="32148">
                  <c:v>8.7538219999999993E-6</c:v>
                </c:pt>
                <c:pt idx="32149">
                  <c:v>8.7532029999999993E-6</c:v>
                </c:pt>
                <c:pt idx="32150">
                  <c:v>8.7524620000000007E-6</c:v>
                </c:pt>
                <c:pt idx="32151">
                  <c:v>8.7517210000000004E-6</c:v>
                </c:pt>
                <c:pt idx="32152">
                  <c:v>8.7510309999999995E-6</c:v>
                </c:pt>
                <c:pt idx="32153">
                  <c:v>8.7502910000000003E-6</c:v>
                </c:pt>
                <c:pt idx="32154">
                  <c:v>8.7496500000000002E-6</c:v>
                </c:pt>
                <c:pt idx="32155">
                  <c:v>8.7489420000000001E-6</c:v>
                </c:pt>
                <c:pt idx="32156">
                  <c:v>8.7482500000000005E-6</c:v>
                </c:pt>
                <c:pt idx="32157">
                  <c:v>8.7475000000000005E-6</c:v>
                </c:pt>
                <c:pt idx="32158">
                  <c:v>8.7468439999999994E-6</c:v>
                </c:pt>
                <c:pt idx="32159">
                  <c:v>8.7461269999999997E-6</c:v>
                </c:pt>
                <c:pt idx="32160">
                  <c:v>8.7454379999999999E-6</c:v>
                </c:pt>
                <c:pt idx="32161">
                  <c:v>8.7447400000000006E-6</c:v>
                </c:pt>
                <c:pt idx="32162">
                  <c:v>8.7440219999999998E-6</c:v>
                </c:pt>
                <c:pt idx="32163">
                  <c:v>8.7433369999999993E-6</c:v>
                </c:pt>
                <c:pt idx="32164">
                  <c:v>8.7426360000000001E-6</c:v>
                </c:pt>
                <c:pt idx="32165">
                  <c:v>8.7419750000000003E-6</c:v>
                </c:pt>
                <c:pt idx="32166">
                  <c:v>8.7412420000000002E-6</c:v>
                </c:pt>
                <c:pt idx="32167">
                  <c:v>8.740601E-6</c:v>
                </c:pt>
                <c:pt idx="32168">
                  <c:v>8.7398549999999994E-6</c:v>
                </c:pt>
                <c:pt idx="32169">
                  <c:v>8.7391969999999994E-6</c:v>
                </c:pt>
                <c:pt idx="32170">
                  <c:v>8.7384730000000006E-6</c:v>
                </c:pt>
                <c:pt idx="32171">
                  <c:v>8.7377870000000007E-6</c:v>
                </c:pt>
                <c:pt idx="32172">
                  <c:v>8.7370329999999998E-6</c:v>
                </c:pt>
                <c:pt idx="32173">
                  <c:v>8.7363960000000006E-6</c:v>
                </c:pt>
                <c:pt idx="32174">
                  <c:v>8.7356210000000006E-6</c:v>
                </c:pt>
                <c:pt idx="32175">
                  <c:v>8.7349229999999996E-6</c:v>
                </c:pt>
                <c:pt idx="32176">
                  <c:v>8.7342649999999996E-6</c:v>
                </c:pt>
                <c:pt idx="32177">
                  <c:v>8.7335709999999995E-6</c:v>
                </c:pt>
                <c:pt idx="32178">
                  <c:v>8.7328750000000006E-6</c:v>
                </c:pt>
                <c:pt idx="32179">
                  <c:v>8.732193E-6</c:v>
                </c:pt>
                <c:pt idx="32180">
                  <c:v>8.7314909999999997E-6</c:v>
                </c:pt>
                <c:pt idx="32181">
                  <c:v>8.730774E-6</c:v>
                </c:pt>
                <c:pt idx="32182">
                  <c:v>8.730091E-6</c:v>
                </c:pt>
                <c:pt idx="32183">
                  <c:v>8.7293669999999995E-6</c:v>
                </c:pt>
                <c:pt idx="32184">
                  <c:v>8.728686E-6</c:v>
                </c:pt>
                <c:pt idx="32185">
                  <c:v>8.7280119999999996E-6</c:v>
                </c:pt>
                <c:pt idx="32186">
                  <c:v>8.7272679999999994E-6</c:v>
                </c:pt>
                <c:pt idx="32187">
                  <c:v>8.7266220000000006E-6</c:v>
                </c:pt>
                <c:pt idx="32188">
                  <c:v>8.7259179999999998E-6</c:v>
                </c:pt>
                <c:pt idx="32189">
                  <c:v>8.7252000000000008E-6</c:v>
                </c:pt>
                <c:pt idx="32190">
                  <c:v>8.7245379999999998E-6</c:v>
                </c:pt>
                <c:pt idx="32191">
                  <c:v>8.7238430000000004E-6</c:v>
                </c:pt>
                <c:pt idx="32192">
                  <c:v>8.7231389999999996E-6</c:v>
                </c:pt>
                <c:pt idx="32193">
                  <c:v>8.7224380000000003E-6</c:v>
                </c:pt>
                <c:pt idx="32194">
                  <c:v>8.7217699999999997E-6</c:v>
                </c:pt>
                <c:pt idx="32195">
                  <c:v>8.7210649999999995E-6</c:v>
                </c:pt>
                <c:pt idx="32196">
                  <c:v>8.7203910000000008E-6</c:v>
                </c:pt>
                <c:pt idx="32197">
                  <c:v>8.7196379999999993E-6</c:v>
                </c:pt>
                <c:pt idx="32198">
                  <c:v>8.7189670000000004E-6</c:v>
                </c:pt>
                <c:pt idx="32199">
                  <c:v>8.7181739999999995E-6</c:v>
                </c:pt>
                <c:pt idx="32200">
                  <c:v>8.7175310000000006E-6</c:v>
                </c:pt>
                <c:pt idx="32201">
                  <c:v>8.7168439999999996E-6</c:v>
                </c:pt>
                <c:pt idx="32202">
                  <c:v>8.7161939999999999E-6</c:v>
                </c:pt>
                <c:pt idx="32203">
                  <c:v>8.7154499999999997E-6</c:v>
                </c:pt>
                <c:pt idx="32204">
                  <c:v>8.7147619999999994E-6</c:v>
                </c:pt>
                <c:pt idx="32205">
                  <c:v>8.7140869999999996E-6</c:v>
                </c:pt>
                <c:pt idx="32206">
                  <c:v>8.7134089999999999E-6</c:v>
                </c:pt>
                <c:pt idx="32207">
                  <c:v>8.7127159999999992E-6</c:v>
                </c:pt>
                <c:pt idx="32208">
                  <c:v>8.7119970000000007E-6</c:v>
                </c:pt>
                <c:pt idx="32209">
                  <c:v>8.7112769999999995E-6</c:v>
                </c:pt>
                <c:pt idx="32210">
                  <c:v>8.7106189999999996E-6</c:v>
                </c:pt>
                <c:pt idx="32211">
                  <c:v>8.709885E-6</c:v>
                </c:pt>
                <c:pt idx="32212">
                  <c:v>8.7092430000000005E-6</c:v>
                </c:pt>
                <c:pt idx="32213">
                  <c:v>8.7085609999999999E-6</c:v>
                </c:pt>
                <c:pt idx="32214">
                  <c:v>8.7077759999999992E-6</c:v>
                </c:pt>
                <c:pt idx="32215">
                  <c:v>8.7071369999999996E-6</c:v>
                </c:pt>
                <c:pt idx="32216">
                  <c:v>8.7064709999999994E-6</c:v>
                </c:pt>
                <c:pt idx="32217">
                  <c:v>8.7057959999999996E-6</c:v>
                </c:pt>
                <c:pt idx="32218">
                  <c:v>8.7050679999999998E-6</c:v>
                </c:pt>
                <c:pt idx="32219">
                  <c:v>8.7043310000000005E-6</c:v>
                </c:pt>
                <c:pt idx="32220">
                  <c:v>8.7036909999999997E-6</c:v>
                </c:pt>
                <c:pt idx="32221">
                  <c:v>8.7030010000000006E-6</c:v>
                </c:pt>
                <c:pt idx="32222">
                  <c:v>8.7023059999999994E-6</c:v>
                </c:pt>
                <c:pt idx="32223">
                  <c:v>8.7015910000000002E-6</c:v>
                </c:pt>
                <c:pt idx="32224">
                  <c:v>8.7008699999999996E-6</c:v>
                </c:pt>
                <c:pt idx="32225">
                  <c:v>8.7001940000000004E-6</c:v>
                </c:pt>
                <c:pt idx="32226">
                  <c:v>8.6995410000000008E-6</c:v>
                </c:pt>
                <c:pt idx="32227">
                  <c:v>8.6988030000000003E-6</c:v>
                </c:pt>
                <c:pt idx="32228">
                  <c:v>8.6981469999999992E-6</c:v>
                </c:pt>
                <c:pt idx="32229">
                  <c:v>8.6974659999999996E-6</c:v>
                </c:pt>
                <c:pt idx="32230">
                  <c:v>8.6967909999999999E-6</c:v>
                </c:pt>
                <c:pt idx="32231">
                  <c:v>8.6960689999999998E-6</c:v>
                </c:pt>
                <c:pt idx="32232">
                  <c:v>8.6953740000000003E-6</c:v>
                </c:pt>
                <c:pt idx="32233">
                  <c:v>8.6947089999999996E-6</c:v>
                </c:pt>
                <c:pt idx="32234">
                  <c:v>8.6939669999999998E-6</c:v>
                </c:pt>
                <c:pt idx="32235">
                  <c:v>8.6933039999999995E-6</c:v>
                </c:pt>
                <c:pt idx="32236">
                  <c:v>8.6926409999999992E-6</c:v>
                </c:pt>
                <c:pt idx="32237">
                  <c:v>8.6919429999999999E-6</c:v>
                </c:pt>
                <c:pt idx="32238">
                  <c:v>8.6912489999999998E-6</c:v>
                </c:pt>
                <c:pt idx="32239">
                  <c:v>8.6905159999999997E-6</c:v>
                </c:pt>
                <c:pt idx="32240">
                  <c:v>8.6898809999999993E-6</c:v>
                </c:pt>
                <c:pt idx="32241">
                  <c:v>8.6891829999999999E-6</c:v>
                </c:pt>
                <c:pt idx="32242">
                  <c:v>8.6884850000000006E-6</c:v>
                </c:pt>
                <c:pt idx="32243">
                  <c:v>8.6877809999999998E-6</c:v>
                </c:pt>
                <c:pt idx="32244">
                  <c:v>8.6871039999999995E-6</c:v>
                </c:pt>
                <c:pt idx="32245">
                  <c:v>8.6864330000000007E-6</c:v>
                </c:pt>
                <c:pt idx="32246">
                  <c:v>8.6857420000000004E-6</c:v>
                </c:pt>
                <c:pt idx="32247">
                  <c:v>8.6850400000000001E-6</c:v>
                </c:pt>
                <c:pt idx="32248">
                  <c:v>8.6843530000000008E-6</c:v>
                </c:pt>
                <c:pt idx="32249">
                  <c:v>8.6836169999999992E-6</c:v>
                </c:pt>
                <c:pt idx="32250">
                  <c:v>8.6829279999999994E-6</c:v>
                </c:pt>
                <c:pt idx="32251">
                  <c:v>8.6822790000000008E-6</c:v>
                </c:pt>
                <c:pt idx="32252">
                  <c:v>8.6815720000000001E-6</c:v>
                </c:pt>
                <c:pt idx="32253">
                  <c:v>8.6809220000000004E-6</c:v>
                </c:pt>
                <c:pt idx="32254">
                  <c:v>8.6802149999999997E-6</c:v>
                </c:pt>
                <c:pt idx="32255">
                  <c:v>8.6794950000000002E-6</c:v>
                </c:pt>
                <c:pt idx="32256">
                  <c:v>8.6788010000000001E-6</c:v>
                </c:pt>
                <c:pt idx="32257">
                  <c:v>8.678118E-6</c:v>
                </c:pt>
                <c:pt idx="32258">
                  <c:v>8.6774139999999992E-6</c:v>
                </c:pt>
                <c:pt idx="32259">
                  <c:v>8.6767669999999994E-6</c:v>
                </c:pt>
                <c:pt idx="32260">
                  <c:v>8.6760550000000001E-6</c:v>
                </c:pt>
                <c:pt idx="32261">
                  <c:v>8.6753559999999996E-6</c:v>
                </c:pt>
                <c:pt idx="32262">
                  <c:v>8.6746149999999993E-6</c:v>
                </c:pt>
                <c:pt idx="32263">
                  <c:v>8.6739709999999993E-6</c:v>
                </c:pt>
                <c:pt idx="32264">
                  <c:v>8.6733409999999993E-6</c:v>
                </c:pt>
                <c:pt idx="32265">
                  <c:v>8.672601E-6</c:v>
                </c:pt>
                <c:pt idx="32266">
                  <c:v>8.6718569999999998E-6</c:v>
                </c:pt>
                <c:pt idx="32267">
                  <c:v>8.671235E-6</c:v>
                </c:pt>
                <c:pt idx="32268">
                  <c:v>8.6704909999999998E-6</c:v>
                </c:pt>
                <c:pt idx="32269">
                  <c:v>8.6697930000000004E-6</c:v>
                </c:pt>
                <c:pt idx="32270">
                  <c:v>8.6691680000000008E-6</c:v>
                </c:pt>
                <c:pt idx="32271">
                  <c:v>8.6684289999999992E-6</c:v>
                </c:pt>
                <c:pt idx="32272">
                  <c:v>8.6678039999999995E-6</c:v>
                </c:pt>
                <c:pt idx="32273">
                  <c:v>8.6670550000000007E-6</c:v>
                </c:pt>
                <c:pt idx="32274">
                  <c:v>8.6663160000000008E-6</c:v>
                </c:pt>
                <c:pt idx="32275">
                  <c:v>8.6657140000000007E-6</c:v>
                </c:pt>
                <c:pt idx="32276">
                  <c:v>8.6650170000000007E-6</c:v>
                </c:pt>
                <c:pt idx="32277">
                  <c:v>8.6643189999999997E-6</c:v>
                </c:pt>
                <c:pt idx="32278">
                  <c:v>8.6635930000000004E-6</c:v>
                </c:pt>
                <c:pt idx="32279">
                  <c:v>8.6629089999999993E-6</c:v>
                </c:pt>
                <c:pt idx="32280">
                  <c:v>8.6622669999999998E-6</c:v>
                </c:pt>
                <c:pt idx="32281">
                  <c:v>8.6615819999999993E-6</c:v>
                </c:pt>
                <c:pt idx="32282">
                  <c:v>8.6609080000000006E-6</c:v>
                </c:pt>
                <c:pt idx="32283">
                  <c:v>8.6602140000000005E-6</c:v>
                </c:pt>
                <c:pt idx="32284">
                  <c:v>8.6595439999999994E-6</c:v>
                </c:pt>
                <c:pt idx="32285">
                  <c:v>8.6588489999999999E-6</c:v>
                </c:pt>
                <c:pt idx="32286">
                  <c:v>8.6581419999999992E-6</c:v>
                </c:pt>
                <c:pt idx="32287">
                  <c:v>8.6574770000000001E-6</c:v>
                </c:pt>
                <c:pt idx="32288">
                  <c:v>8.6567809999999995E-6</c:v>
                </c:pt>
                <c:pt idx="32289">
                  <c:v>8.6560529999999998E-6</c:v>
                </c:pt>
                <c:pt idx="32290">
                  <c:v>8.6553529999999999E-6</c:v>
                </c:pt>
                <c:pt idx="32291">
                  <c:v>8.6547050000000007E-6</c:v>
                </c:pt>
                <c:pt idx="32292">
                  <c:v>8.6540159999999992E-6</c:v>
                </c:pt>
                <c:pt idx="32293">
                  <c:v>8.6533590000000004E-6</c:v>
                </c:pt>
                <c:pt idx="32294">
                  <c:v>8.652632E-6</c:v>
                </c:pt>
                <c:pt idx="32295">
                  <c:v>8.6519359999999994E-6</c:v>
                </c:pt>
                <c:pt idx="32296">
                  <c:v>8.6512839999999992E-6</c:v>
                </c:pt>
                <c:pt idx="32297">
                  <c:v>8.6505999999999998E-6</c:v>
                </c:pt>
                <c:pt idx="32298">
                  <c:v>8.6499300000000004E-6</c:v>
                </c:pt>
                <c:pt idx="32299">
                  <c:v>8.6491630000000006E-6</c:v>
                </c:pt>
                <c:pt idx="32300">
                  <c:v>8.6485310000000001E-6</c:v>
                </c:pt>
                <c:pt idx="32301">
                  <c:v>8.647837E-6</c:v>
                </c:pt>
                <c:pt idx="32302">
                  <c:v>8.6470989999999995E-6</c:v>
                </c:pt>
                <c:pt idx="32303">
                  <c:v>8.6464769999999997E-6</c:v>
                </c:pt>
                <c:pt idx="32304">
                  <c:v>8.6457889999999994E-6</c:v>
                </c:pt>
                <c:pt idx="32305">
                  <c:v>8.6451010000000007E-6</c:v>
                </c:pt>
                <c:pt idx="32306">
                  <c:v>8.6444259999999992E-6</c:v>
                </c:pt>
                <c:pt idx="32307">
                  <c:v>8.6437199999999996E-6</c:v>
                </c:pt>
                <c:pt idx="32308">
                  <c:v>8.6430240000000008E-6</c:v>
                </c:pt>
                <c:pt idx="32309">
                  <c:v>8.6423670000000002E-6</c:v>
                </c:pt>
                <c:pt idx="32310">
                  <c:v>8.6416739999999995E-6</c:v>
                </c:pt>
                <c:pt idx="32311">
                  <c:v>8.6410209999999999E-6</c:v>
                </c:pt>
                <c:pt idx="32312">
                  <c:v>8.6403219999999994E-6</c:v>
                </c:pt>
                <c:pt idx="32313">
                  <c:v>8.6396480000000007E-6</c:v>
                </c:pt>
                <c:pt idx="32314">
                  <c:v>8.6389290000000006E-6</c:v>
                </c:pt>
                <c:pt idx="32315">
                  <c:v>8.6382359999999999E-6</c:v>
                </c:pt>
                <c:pt idx="32316">
                  <c:v>8.6376089999999997E-6</c:v>
                </c:pt>
                <c:pt idx="32317">
                  <c:v>8.6369009999999997E-6</c:v>
                </c:pt>
                <c:pt idx="32318">
                  <c:v>8.6361830000000006E-6</c:v>
                </c:pt>
                <c:pt idx="32319">
                  <c:v>8.6355450000000003E-6</c:v>
                </c:pt>
                <c:pt idx="32320">
                  <c:v>8.6348459999999999E-6</c:v>
                </c:pt>
                <c:pt idx="32321">
                  <c:v>8.6341909999999998E-6</c:v>
                </c:pt>
                <c:pt idx="32322">
                  <c:v>8.6335109999999997E-6</c:v>
                </c:pt>
                <c:pt idx="32323">
                  <c:v>8.6327949999999994E-6</c:v>
                </c:pt>
                <c:pt idx="32324">
                  <c:v>8.6321139999999999E-6</c:v>
                </c:pt>
                <c:pt idx="32325">
                  <c:v>8.631414E-6</c:v>
                </c:pt>
                <c:pt idx="32326">
                  <c:v>8.6306929999999994E-6</c:v>
                </c:pt>
                <c:pt idx="32327">
                  <c:v>8.6300640000000005E-6</c:v>
                </c:pt>
                <c:pt idx="32328">
                  <c:v>8.6293420000000004E-6</c:v>
                </c:pt>
                <c:pt idx="32329">
                  <c:v>8.6287129999999998E-6</c:v>
                </c:pt>
                <c:pt idx="32330">
                  <c:v>8.6280150000000004E-6</c:v>
                </c:pt>
                <c:pt idx="32331">
                  <c:v>8.6273279999999995E-6</c:v>
                </c:pt>
                <c:pt idx="32332">
                  <c:v>8.6266540000000008E-6</c:v>
                </c:pt>
                <c:pt idx="32333">
                  <c:v>8.6258940000000001E-6</c:v>
                </c:pt>
                <c:pt idx="32334">
                  <c:v>8.6252500000000001E-6</c:v>
                </c:pt>
                <c:pt idx="32335">
                  <c:v>8.6245619999999998E-6</c:v>
                </c:pt>
                <c:pt idx="32336">
                  <c:v>8.6238759999999999E-6</c:v>
                </c:pt>
                <c:pt idx="32337">
                  <c:v>8.6231700000000003E-6</c:v>
                </c:pt>
                <c:pt idx="32338">
                  <c:v>8.6224500000000008E-6</c:v>
                </c:pt>
                <c:pt idx="32339">
                  <c:v>8.6217969999999995E-6</c:v>
                </c:pt>
                <c:pt idx="32340">
                  <c:v>8.6211169999999993E-6</c:v>
                </c:pt>
                <c:pt idx="32341">
                  <c:v>8.6204199999999994E-6</c:v>
                </c:pt>
                <c:pt idx="32342">
                  <c:v>8.6197550000000003E-6</c:v>
                </c:pt>
                <c:pt idx="32343">
                  <c:v>8.6190890000000001E-6</c:v>
                </c:pt>
                <c:pt idx="32344">
                  <c:v>8.6184099999999994E-6</c:v>
                </c:pt>
                <c:pt idx="32345">
                  <c:v>8.6177289999999998E-6</c:v>
                </c:pt>
                <c:pt idx="32346">
                  <c:v>8.6170319999999999E-6</c:v>
                </c:pt>
                <c:pt idx="32347">
                  <c:v>8.6163340000000005E-6</c:v>
                </c:pt>
                <c:pt idx="32348">
                  <c:v>8.6156450000000008E-6</c:v>
                </c:pt>
                <c:pt idx="32349">
                  <c:v>8.6149669999999994E-6</c:v>
                </c:pt>
                <c:pt idx="32350">
                  <c:v>8.6143119999999993E-6</c:v>
                </c:pt>
                <c:pt idx="32351">
                  <c:v>8.6136300000000004E-6</c:v>
                </c:pt>
                <c:pt idx="32352">
                  <c:v>8.612931E-6</c:v>
                </c:pt>
                <c:pt idx="32353">
                  <c:v>8.6122399999999997E-6</c:v>
                </c:pt>
                <c:pt idx="32354">
                  <c:v>8.6115599999999996E-6</c:v>
                </c:pt>
                <c:pt idx="32355">
                  <c:v>8.6108999999999992E-6</c:v>
                </c:pt>
                <c:pt idx="32356">
                  <c:v>8.6102400000000004E-6</c:v>
                </c:pt>
                <c:pt idx="32357">
                  <c:v>8.6095299999999999E-6</c:v>
                </c:pt>
                <c:pt idx="32358">
                  <c:v>8.6087939999999999E-6</c:v>
                </c:pt>
                <c:pt idx="32359">
                  <c:v>8.6081249999999999E-6</c:v>
                </c:pt>
                <c:pt idx="32360">
                  <c:v>8.6074580000000003E-6</c:v>
                </c:pt>
                <c:pt idx="32361">
                  <c:v>8.606795E-6</c:v>
                </c:pt>
                <c:pt idx="32362">
                  <c:v>8.6060940000000008E-6</c:v>
                </c:pt>
                <c:pt idx="32363">
                  <c:v>8.6054129999999995E-6</c:v>
                </c:pt>
                <c:pt idx="32364">
                  <c:v>8.6047400000000002E-6</c:v>
                </c:pt>
                <c:pt idx="32365">
                  <c:v>8.6040990000000001E-6</c:v>
                </c:pt>
                <c:pt idx="32366">
                  <c:v>8.6034010000000007E-6</c:v>
                </c:pt>
                <c:pt idx="32367">
                  <c:v>8.6026930000000007E-6</c:v>
                </c:pt>
                <c:pt idx="32368">
                  <c:v>8.6019949999999996E-6</c:v>
                </c:pt>
                <c:pt idx="32369">
                  <c:v>8.6013489999999992E-6</c:v>
                </c:pt>
                <c:pt idx="32370">
                  <c:v>8.6006830000000007E-6</c:v>
                </c:pt>
                <c:pt idx="32371">
                  <c:v>8.6000069999999998E-6</c:v>
                </c:pt>
                <c:pt idx="32372">
                  <c:v>8.5992719999999992E-6</c:v>
                </c:pt>
                <c:pt idx="32373">
                  <c:v>8.5986040000000003E-6</c:v>
                </c:pt>
                <c:pt idx="32374">
                  <c:v>8.5979549999999999E-6</c:v>
                </c:pt>
                <c:pt idx="32375">
                  <c:v>8.5973149999999992E-6</c:v>
                </c:pt>
                <c:pt idx="32376">
                  <c:v>8.5966169999999998E-6</c:v>
                </c:pt>
                <c:pt idx="32377">
                  <c:v>8.5959130000000007E-6</c:v>
                </c:pt>
                <c:pt idx="32378">
                  <c:v>8.5952420000000002E-6</c:v>
                </c:pt>
                <c:pt idx="32379">
                  <c:v>8.5945319999999997E-6</c:v>
                </c:pt>
                <c:pt idx="32380">
                  <c:v>8.5939349999999999E-6</c:v>
                </c:pt>
                <c:pt idx="32381">
                  <c:v>8.5931829999999995E-6</c:v>
                </c:pt>
                <c:pt idx="32382">
                  <c:v>8.5925049999999998E-6</c:v>
                </c:pt>
                <c:pt idx="32383">
                  <c:v>8.5918240000000003E-6</c:v>
                </c:pt>
                <c:pt idx="32384">
                  <c:v>8.5911809999999997E-6</c:v>
                </c:pt>
                <c:pt idx="32385">
                  <c:v>8.5904330000000002E-6</c:v>
                </c:pt>
                <c:pt idx="32386">
                  <c:v>8.5898239999999993E-6</c:v>
                </c:pt>
                <c:pt idx="32387">
                  <c:v>8.5891149999999998E-6</c:v>
                </c:pt>
                <c:pt idx="32388">
                  <c:v>8.5884650000000001E-6</c:v>
                </c:pt>
                <c:pt idx="32389">
                  <c:v>8.5877659999999997E-6</c:v>
                </c:pt>
                <c:pt idx="32390">
                  <c:v>8.5871159999999999E-6</c:v>
                </c:pt>
                <c:pt idx="32391">
                  <c:v>8.5864400000000008E-6</c:v>
                </c:pt>
                <c:pt idx="32392">
                  <c:v>8.5857639999999999E-6</c:v>
                </c:pt>
                <c:pt idx="32393">
                  <c:v>8.5850720000000003E-6</c:v>
                </c:pt>
                <c:pt idx="32394">
                  <c:v>8.5843910000000007E-6</c:v>
                </c:pt>
                <c:pt idx="32395">
                  <c:v>8.5837269999999993E-6</c:v>
                </c:pt>
                <c:pt idx="32396">
                  <c:v>8.5830390000000007E-6</c:v>
                </c:pt>
                <c:pt idx="32397">
                  <c:v>8.5823269999999997E-6</c:v>
                </c:pt>
                <c:pt idx="32398">
                  <c:v>8.5816600000000001E-6</c:v>
                </c:pt>
                <c:pt idx="32399">
                  <c:v>8.5810249999999997E-6</c:v>
                </c:pt>
                <c:pt idx="32400">
                  <c:v>8.5803229999999994E-6</c:v>
                </c:pt>
                <c:pt idx="32401">
                  <c:v>8.5796210000000008E-6</c:v>
                </c:pt>
                <c:pt idx="32402">
                  <c:v>8.5788959999999992E-6</c:v>
                </c:pt>
                <c:pt idx="32403">
                  <c:v>8.5782780000000003E-6</c:v>
                </c:pt>
                <c:pt idx="32404">
                  <c:v>8.5776209999999998E-6</c:v>
                </c:pt>
                <c:pt idx="32405">
                  <c:v>8.5769629999999998E-6</c:v>
                </c:pt>
                <c:pt idx="32406">
                  <c:v>8.5762680000000003E-6</c:v>
                </c:pt>
                <c:pt idx="32407">
                  <c:v>8.5755740000000002E-6</c:v>
                </c:pt>
                <c:pt idx="32408">
                  <c:v>8.5748910000000002E-6</c:v>
                </c:pt>
                <c:pt idx="32409">
                  <c:v>8.5742849999999992E-6</c:v>
                </c:pt>
                <c:pt idx="32410">
                  <c:v>8.5735250000000002E-6</c:v>
                </c:pt>
                <c:pt idx="32411">
                  <c:v>8.5728420000000002E-6</c:v>
                </c:pt>
                <c:pt idx="32412">
                  <c:v>8.5721939999999993E-6</c:v>
                </c:pt>
                <c:pt idx="32413">
                  <c:v>8.57144E-6</c:v>
                </c:pt>
                <c:pt idx="32414">
                  <c:v>8.5707829999999995E-6</c:v>
                </c:pt>
                <c:pt idx="32415">
                  <c:v>8.5701859999999997E-6</c:v>
                </c:pt>
                <c:pt idx="32416">
                  <c:v>8.5694320000000005E-6</c:v>
                </c:pt>
                <c:pt idx="32417">
                  <c:v>8.5687960000000008E-6</c:v>
                </c:pt>
                <c:pt idx="32418">
                  <c:v>8.5681280000000001E-6</c:v>
                </c:pt>
                <c:pt idx="32419">
                  <c:v>8.5674959999999996E-6</c:v>
                </c:pt>
                <c:pt idx="32420">
                  <c:v>8.5667599999999996E-6</c:v>
                </c:pt>
                <c:pt idx="32421">
                  <c:v>8.5661170000000007E-6</c:v>
                </c:pt>
                <c:pt idx="32422">
                  <c:v>8.5654480000000007E-6</c:v>
                </c:pt>
                <c:pt idx="32423">
                  <c:v>8.5647029999999994E-6</c:v>
                </c:pt>
                <c:pt idx="32424">
                  <c:v>8.5640690000000001E-6</c:v>
                </c:pt>
                <c:pt idx="32425">
                  <c:v>8.5633520000000004E-6</c:v>
                </c:pt>
                <c:pt idx="32426">
                  <c:v>8.5626929999999994E-6</c:v>
                </c:pt>
                <c:pt idx="32427">
                  <c:v>8.5619940000000006E-6</c:v>
                </c:pt>
                <c:pt idx="32428">
                  <c:v>8.5613489999999995E-6</c:v>
                </c:pt>
                <c:pt idx="32429">
                  <c:v>8.5606560000000005E-6</c:v>
                </c:pt>
                <c:pt idx="32430">
                  <c:v>8.5599749999999993E-6</c:v>
                </c:pt>
                <c:pt idx="32431">
                  <c:v>8.5593620000000008E-6</c:v>
                </c:pt>
                <c:pt idx="32432">
                  <c:v>8.5586729999999994E-6</c:v>
                </c:pt>
                <c:pt idx="32433">
                  <c:v>8.5579479999999995E-6</c:v>
                </c:pt>
                <c:pt idx="32434">
                  <c:v>8.5572720000000003E-6</c:v>
                </c:pt>
                <c:pt idx="32435">
                  <c:v>8.5566259999999998E-6</c:v>
                </c:pt>
                <c:pt idx="32436">
                  <c:v>8.5559409999999993E-6</c:v>
                </c:pt>
                <c:pt idx="32437">
                  <c:v>8.5553120000000004E-6</c:v>
                </c:pt>
                <c:pt idx="32438">
                  <c:v>8.554624E-6</c:v>
                </c:pt>
                <c:pt idx="32439">
                  <c:v>8.553941E-6</c:v>
                </c:pt>
                <c:pt idx="32440">
                  <c:v>8.5532410000000002E-6</c:v>
                </c:pt>
                <c:pt idx="32441">
                  <c:v>8.5526289999999994E-6</c:v>
                </c:pt>
                <c:pt idx="32442">
                  <c:v>8.5519489999999993E-6</c:v>
                </c:pt>
                <c:pt idx="32443">
                  <c:v>8.5512039999999997E-6</c:v>
                </c:pt>
                <c:pt idx="32444">
                  <c:v>8.5505739999999996E-6</c:v>
                </c:pt>
                <c:pt idx="32445">
                  <c:v>8.5498749999999992E-6</c:v>
                </c:pt>
                <c:pt idx="32446">
                  <c:v>8.5491909999999998E-6</c:v>
                </c:pt>
                <c:pt idx="32447">
                  <c:v>8.5485449999999993E-6</c:v>
                </c:pt>
                <c:pt idx="32448">
                  <c:v>8.5479100000000006E-6</c:v>
                </c:pt>
                <c:pt idx="32449">
                  <c:v>8.5471610000000001E-6</c:v>
                </c:pt>
                <c:pt idx="32450">
                  <c:v>8.5465369999999998E-6</c:v>
                </c:pt>
                <c:pt idx="32451">
                  <c:v>8.5458920000000004E-6</c:v>
                </c:pt>
                <c:pt idx="32452">
                  <c:v>8.5451689999999993E-6</c:v>
                </c:pt>
                <c:pt idx="32453">
                  <c:v>8.5444790000000002E-6</c:v>
                </c:pt>
                <c:pt idx="32454">
                  <c:v>8.5438090000000007E-6</c:v>
                </c:pt>
                <c:pt idx="32455">
                  <c:v>8.5431630000000003E-6</c:v>
                </c:pt>
                <c:pt idx="32456">
                  <c:v>8.5424639999999998E-6</c:v>
                </c:pt>
                <c:pt idx="32457">
                  <c:v>8.5418119999999996E-6</c:v>
                </c:pt>
                <c:pt idx="32458">
                  <c:v>8.5410949999999999E-6</c:v>
                </c:pt>
                <c:pt idx="32459">
                  <c:v>8.5404129999999993E-6</c:v>
                </c:pt>
                <c:pt idx="32460">
                  <c:v>8.5398140000000008E-6</c:v>
                </c:pt>
                <c:pt idx="32461">
                  <c:v>8.5390980000000005E-6</c:v>
                </c:pt>
                <c:pt idx="32462">
                  <c:v>8.5383889999999993E-6</c:v>
                </c:pt>
                <c:pt idx="32463">
                  <c:v>8.5376980000000008E-6</c:v>
                </c:pt>
                <c:pt idx="32464">
                  <c:v>8.5370219999999999E-6</c:v>
                </c:pt>
                <c:pt idx="32465">
                  <c:v>8.5364110000000002E-6</c:v>
                </c:pt>
                <c:pt idx="32466">
                  <c:v>8.5357950000000002E-6</c:v>
                </c:pt>
                <c:pt idx="32467">
                  <c:v>8.5350959999999997E-6</c:v>
                </c:pt>
                <c:pt idx="32468">
                  <c:v>8.5343470000000008E-6</c:v>
                </c:pt>
                <c:pt idx="32469">
                  <c:v>8.5337359999999994E-6</c:v>
                </c:pt>
                <c:pt idx="32470">
                  <c:v>8.5330350000000002E-6</c:v>
                </c:pt>
                <c:pt idx="32471">
                  <c:v>8.5323419999999995E-6</c:v>
                </c:pt>
                <c:pt idx="32472">
                  <c:v>8.5316800000000003E-6</c:v>
                </c:pt>
                <c:pt idx="32473">
                  <c:v>8.531017E-6</c:v>
                </c:pt>
                <c:pt idx="32474">
                  <c:v>8.5303179999999995E-6</c:v>
                </c:pt>
                <c:pt idx="32475">
                  <c:v>8.5296649999999999E-6</c:v>
                </c:pt>
                <c:pt idx="32476">
                  <c:v>8.5289890000000007E-6</c:v>
                </c:pt>
                <c:pt idx="32477">
                  <c:v>8.5283180000000002E-6</c:v>
                </c:pt>
                <c:pt idx="32478">
                  <c:v>8.5276559999999993E-6</c:v>
                </c:pt>
                <c:pt idx="32479">
                  <c:v>8.526983E-6</c:v>
                </c:pt>
                <c:pt idx="32480">
                  <c:v>8.5263130000000006E-6</c:v>
                </c:pt>
                <c:pt idx="32481">
                  <c:v>8.5256080000000004E-6</c:v>
                </c:pt>
                <c:pt idx="32482">
                  <c:v>8.5248849999999993E-6</c:v>
                </c:pt>
                <c:pt idx="32483">
                  <c:v>8.5243010000000001E-6</c:v>
                </c:pt>
                <c:pt idx="32484">
                  <c:v>8.5235629999999996E-6</c:v>
                </c:pt>
                <c:pt idx="32485">
                  <c:v>8.5229609999999995E-6</c:v>
                </c:pt>
                <c:pt idx="32486">
                  <c:v>8.5222540000000006E-6</c:v>
                </c:pt>
                <c:pt idx="32487">
                  <c:v>8.5216050000000002E-6</c:v>
                </c:pt>
                <c:pt idx="32488">
                  <c:v>8.5209300000000004E-6</c:v>
                </c:pt>
                <c:pt idx="32489">
                  <c:v>8.5202369999999997E-6</c:v>
                </c:pt>
                <c:pt idx="32490">
                  <c:v>8.5195799999999992E-6</c:v>
                </c:pt>
                <c:pt idx="32491">
                  <c:v>8.5189049999999994E-6</c:v>
                </c:pt>
                <c:pt idx="32492">
                  <c:v>8.5181879999999997E-6</c:v>
                </c:pt>
                <c:pt idx="32493">
                  <c:v>8.5175820000000003E-6</c:v>
                </c:pt>
                <c:pt idx="32494">
                  <c:v>8.5168740000000003E-6</c:v>
                </c:pt>
                <c:pt idx="32495">
                  <c:v>8.5162059999999996E-6</c:v>
                </c:pt>
                <c:pt idx="32496">
                  <c:v>8.5155300000000004E-6</c:v>
                </c:pt>
                <c:pt idx="32497">
                  <c:v>8.5148500000000003E-6</c:v>
                </c:pt>
                <c:pt idx="32498">
                  <c:v>8.5141420000000002E-6</c:v>
                </c:pt>
                <c:pt idx="32499">
                  <c:v>8.5135090000000003E-6</c:v>
                </c:pt>
                <c:pt idx="32500">
                  <c:v>8.5128560000000007E-6</c:v>
                </c:pt>
                <c:pt idx="32501">
                  <c:v>8.5122059999999993E-6</c:v>
                </c:pt>
                <c:pt idx="32502">
                  <c:v>8.5115529999999997E-6</c:v>
                </c:pt>
                <c:pt idx="32503">
                  <c:v>8.510811E-6</c:v>
                </c:pt>
                <c:pt idx="32504">
                  <c:v>8.5101819999999994E-6</c:v>
                </c:pt>
                <c:pt idx="32505">
                  <c:v>8.5094709999999994E-6</c:v>
                </c:pt>
                <c:pt idx="32506">
                  <c:v>8.5088510000000001E-6</c:v>
                </c:pt>
                <c:pt idx="32507">
                  <c:v>8.5082040000000002E-6</c:v>
                </c:pt>
                <c:pt idx="32508">
                  <c:v>8.5074980000000007E-6</c:v>
                </c:pt>
                <c:pt idx="32509">
                  <c:v>8.5068669999999995E-6</c:v>
                </c:pt>
                <c:pt idx="32510">
                  <c:v>8.5061639999999998E-6</c:v>
                </c:pt>
                <c:pt idx="32511">
                  <c:v>8.5055399999999995E-6</c:v>
                </c:pt>
                <c:pt idx="32512">
                  <c:v>8.5048660000000008E-6</c:v>
                </c:pt>
                <c:pt idx="32513">
                  <c:v>8.5041429999999997E-6</c:v>
                </c:pt>
                <c:pt idx="32514">
                  <c:v>8.5035049999999995E-6</c:v>
                </c:pt>
                <c:pt idx="32515">
                  <c:v>8.5028040000000003E-6</c:v>
                </c:pt>
                <c:pt idx="32516">
                  <c:v>8.5022059999999994E-6</c:v>
                </c:pt>
                <c:pt idx="32517">
                  <c:v>8.5014660000000002E-6</c:v>
                </c:pt>
                <c:pt idx="32518">
                  <c:v>8.5008130000000006E-6</c:v>
                </c:pt>
                <c:pt idx="32519">
                  <c:v>8.5001479999999998E-6</c:v>
                </c:pt>
                <c:pt idx="32520">
                  <c:v>8.4994690000000007E-6</c:v>
                </c:pt>
                <c:pt idx="32521">
                  <c:v>8.4988099999999997E-6</c:v>
                </c:pt>
                <c:pt idx="32522">
                  <c:v>8.4981310000000006E-6</c:v>
                </c:pt>
                <c:pt idx="32523">
                  <c:v>8.497477E-6</c:v>
                </c:pt>
                <c:pt idx="32524">
                  <c:v>8.4967559999999993E-6</c:v>
                </c:pt>
                <c:pt idx="32525">
                  <c:v>8.4961040000000008E-6</c:v>
                </c:pt>
                <c:pt idx="32526">
                  <c:v>8.4955220000000004E-6</c:v>
                </c:pt>
                <c:pt idx="32527">
                  <c:v>8.4948069999999995E-6</c:v>
                </c:pt>
                <c:pt idx="32528">
                  <c:v>8.4941209999999996E-6</c:v>
                </c:pt>
                <c:pt idx="32529">
                  <c:v>8.4935329999999995E-6</c:v>
                </c:pt>
                <c:pt idx="32530">
                  <c:v>8.4927510000000004E-6</c:v>
                </c:pt>
                <c:pt idx="32531">
                  <c:v>8.4921809999999995E-6</c:v>
                </c:pt>
                <c:pt idx="32532">
                  <c:v>8.4914979999999995E-6</c:v>
                </c:pt>
                <c:pt idx="32533">
                  <c:v>8.4907990000000007E-6</c:v>
                </c:pt>
                <c:pt idx="32534">
                  <c:v>8.4901720000000005E-6</c:v>
                </c:pt>
                <c:pt idx="32535">
                  <c:v>8.4895000000000006E-6</c:v>
                </c:pt>
                <c:pt idx="32536">
                  <c:v>8.4888159999999995E-6</c:v>
                </c:pt>
                <c:pt idx="32537">
                  <c:v>8.4881549999999997E-6</c:v>
                </c:pt>
                <c:pt idx="32538">
                  <c:v>8.4875189999999999E-6</c:v>
                </c:pt>
                <c:pt idx="32539">
                  <c:v>8.4868100000000005E-6</c:v>
                </c:pt>
                <c:pt idx="32540">
                  <c:v>8.4861770000000006E-6</c:v>
                </c:pt>
                <c:pt idx="32541">
                  <c:v>8.4854770000000007E-6</c:v>
                </c:pt>
                <c:pt idx="32542">
                  <c:v>8.4847489999999993E-6</c:v>
                </c:pt>
                <c:pt idx="32543">
                  <c:v>8.4840929999999998E-6</c:v>
                </c:pt>
                <c:pt idx="32544">
                  <c:v>8.4834209999999999E-6</c:v>
                </c:pt>
                <c:pt idx="32545">
                  <c:v>8.4827549999999997E-6</c:v>
                </c:pt>
                <c:pt idx="32546">
                  <c:v>8.4820949999999993E-6</c:v>
                </c:pt>
                <c:pt idx="32547">
                  <c:v>8.4814499999999999E-6</c:v>
                </c:pt>
                <c:pt idx="32548">
                  <c:v>8.4807910000000006E-6</c:v>
                </c:pt>
                <c:pt idx="32549">
                  <c:v>8.4801030000000002E-6</c:v>
                </c:pt>
                <c:pt idx="32550">
                  <c:v>8.4794599999999996E-6</c:v>
                </c:pt>
                <c:pt idx="32551">
                  <c:v>8.4787510000000002E-6</c:v>
                </c:pt>
                <c:pt idx="32552">
                  <c:v>8.4780790000000002E-6</c:v>
                </c:pt>
                <c:pt idx="32553">
                  <c:v>8.4774249999999996E-6</c:v>
                </c:pt>
                <c:pt idx="32554">
                  <c:v>8.4767240000000003E-6</c:v>
                </c:pt>
                <c:pt idx="32555">
                  <c:v>8.4760470000000001E-6</c:v>
                </c:pt>
                <c:pt idx="32556">
                  <c:v>8.4754259999999996E-6</c:v>
                </c:pt>
                <c:pt idx="32557">
                  <c:v>8.4746959999999994E-6</c:v>
                </c:pt>
                <c:pt idx="32558">
                  <c:v>8.4740959999999998E-6</c:v>
                </c:pt>
                <c:pt idx="32559">
                  <c:v>8.4734439999999996E-6</c:v>
                </c:pt>
                <c:pt idx="32560">
                  <c:v>8.472685E-6</c:v>
                </c:pt>
                <c:pt idx="32561">
                  <c:v>8.4720809999999994E-6</c:v>
                </c:pt>
                <c:pt idx="32562">
                  <c:v>8.4714020000000004E-6</c:v>
                </c:pt>
                <c:pt idx="32563">
                  <c:v>8.4707559999999999E-6</c:v>
                </c:pt>
                <c:pt idx="32564">
                  <c:v>8.4701019999999992E-6</c:v>
                </c:pt>
                <c:pt idx="32565">
                  <c:v>8.4694289999999999E-6</c:v>
                </c:pt>
                <c:pt idx="32566">
                  <c:v>8.4687540000000001E-6</c:v>
                </c:pt>
                <c:pt idx="32567">
                  <c:v>8.4681200000000008E-6</c:v>
                </c:pt>
                <c:pt idx="32568">
                  <c:v>8.4674619999999992E-6</c:v>
                </c:pt>
                <c:pt idx="32569">
                  <c:v>8.4667680000000008E-6</c:v>
                </c:pt>
                <c:pt idx="32570">
                  <c:v>8.4661020000000006E-6</c:v>
                </c:pt>
                <c:pt idx="32571">
                  <c:v>8.4654420000000002E-6</c:v>
                </c:pt>
                <c:pt idx="32572">
                  <c:v>8.4647620000000001E-6</c:v>
                </c:pt>
                <c:pt idx="32573">
                  <c:v>8.4641209999999999E-6</c:v>
                </c:pt>
                <c:pt idx="32574">
                  <c:v>8.4634170000000008E-6</c:v>
                </c:pt>
                <c:pt idx="32575">
                  <c:v>8.462741E-6</c:v>
                </c:pt>
                <c:pt idx="32576">
                  <c:v>8.4620779999999997E-6</c:v>
                </c:pt>
                <c:pt idx="32577">
                  <c:v>8.4613850000000006E-6</c:v>
                </c:pt>
                <c:pt idx="32578">
                  <c:v>8.4607130000000007E-6</c:v>
                </c:pt>
                <c:pt idx="32579">
                  <c:v>8.460034E-6</c:v>
                </c:pt>
                <c:pt idx="32580">
                  <c:v>8.4593450000000002E-6</c:v>
                </c:pt>
                <c:pt idx="32581">
                  <c:v>8.4587159999999996E-6</c:v>
                </c:pt>
                <c:pt idx="32582">
                  <c:v>8.4580749999999995E-6</c:v>
                </c:pt>
                <c:pt idx="32583">
                  <c:v>8.4573699999999993E-6</c:v>
                </c:pt>
                <c:pt idx="32584">
                  <c:v>8.4567380000000005E-6</c:v>
                </c:pt>
                <c:pt idx="32585">
                  <c:v>8.4560959999999993E-6</c:v>
                </c:pt>
                <c:pt idx="32586">
                  <c:v>8.4554200000000001E-6</c:v>
                </c:pt>
                <c:pt idx="32587">
                  <c:v>8.4547230000000001E-6</c:v>
                </c:pt>
                <c:pt idx="32588">
                  <c:v>8.4540450000000005E-6</c:v>
                </c:pt>
                <c:pt idx="32589">
                  <c:v>8.4534439999999998E-6</c:v>
                </c:pt>
                <c:pt idx="32590">
                  <c:v>8.4527790000000007E-6</c:v>
                </c:pt>
                <c:pt idx="32591">
                  <c:v>8.4521020000000004E-6</c:v>
                </c:pt>
                <c:pt idx="32592">
                  <c:v>8.4514459999999992E-6</c:v>
                </c:pt>
                <c:pt idx="32593">
                  <c:v>8.4507239999999992E-6</c:v>
                </c:pt>
                <c:pt idx="32594">
                  <c:v>8.4500879999999995E-6</c:v>
                </c:pt>
                <c:pt idx="32595">
                  <c:v>8.4494519999999997E-6</c:v>
                </c:pt>
                <c:pt idx="32596">
                  <c:v>8.4487710000000002E-6</c:v>
                </c:pt>
                <c:pt idx="32597">
                  <c:v>8.4480939999999999E-6</c:v>
                </c:pt>
                <c:pt idx="32598">
                  <c:v>8.4474539999999992E-6</c:v>
                </c:pt>
                <c:pt idx="32599">
                  <c:v>8.4467750000000001E-6</c:v>
                </c:pt>
                <c:pt idx="32600">
                  <c:v>8.4461050000000007E-6</c:v>
                </c:pt>
                <c:pt idx="32601">
                  <c:v>8.4454439999999992E-6</c:v>
                </c:pt>
                <c:pt idx="32602">
                  <c:v>8.4447829999999993E-6</c:v>
                </c:pt>
                <c:pt idx="32603">
                  <c:v>8.4440989999999999E-6</c:v>
                </c:pt>
                <c:pt idx="32604">
                  <c:v>8.443427E-6</c:v>
                </c:pt>
                <c:pt idx="32605">
                  <c:v>8.4427210000000004E-6</c:v>
                </c:pt>
                <c:pt idx="32606">
                  <c:v>8.4421069999999992E-6</c:v>
                </c:pt>
                <c:pt idx="32607">
                  <c:v>8.4414280000000001E-6</c:v>
                </c:pt>
                <c:pt idx="32608">
                  <c:v>8.4407700000000002E-6</c:v>
                </c:pt>
                <c:pt idx="32609">
                  <c:v>8.4400950000000004E-6</c:v>
                </c:pt>
                <c:pt idx="32610">
                  <c:v>8.4393909999999996E-6</c:v>
                </c:pt>
                <c:pt idx="32611">
                  <c:v>8.4387710000000003E-6</c:v>
                </c:pt>
                <c:pt idx="32612">
                  <c:v>8.4381359999999999E-6</c:v>
                </c:pt>
                <c:pt idx="32613">
                  <c:v>8.4374429999999992E-6</c:v>
                </c:pt>
                <c:pt idx="32614">
                  <c:v>8.436792E-6</c:v>
                </c:pt>
                <c:pt idx="32615">
                  <c:v>8.4361280000000004E-6</c:v>
                </c:pt>
                <c:pt idx="32616">
                  <c:v>8.435426E-6</c:v>
                </c:pt>
                <c:pt idx="32617">
                  <c:v>8.4348129999999998E-6</c:v>
                </c:pt>
                <c:pt idx="32618">
                  <c:v>8.4341159999999999E-6</c:v>
                </c:pt>
                <c:pt idx="32619">
                  <c:v>8.4334619999999992E-6</c:v>
                </c:pt>
                <c:pt idx="32620">
                  <c:v>8.4327800000000003E-6</c:v>
                </c:pt>
                <c:pt idx="32621">
                  <c:v>8.4321319999999993E-6</c:v>
                </c:pt>
                <c:pt idx="32622">
                  <c:v>8.431434E-6</c:v>
                </c:pt>
                <c:pt idx="32623">
                  <c:v>8.4308159999999994E-6</c:v>
                </c:pt>
                <c:pt idx="32624">
                  <c:v>8.430185E-6</c:v>
                </c:pt>
                <c:pt idx="32625">
                  <c:v>8.4294939999999998E-6</c:v>
                </c:pt>
                <c:pt idx="32626">
                  <c:v>8.4288249999999997E-6</c:v>
                </c:pt>
                <c:pt idx="32627">
                  <c:v>8.4281899999999993E-6</c:v>
                </c:pt>
                <c:pt idx="32628">
                  <c:v>8.4274630000000007E-6</c:v>
                </c:pt>
                <c:pt idx="32629">
                  <c:v>8.426848E-6</c:v>
                </c:pt>
                <c:pt idx="32630">
                  <c:v>8.4261810000000004E-6</c:v>
                </c:pt>
                <c:pt idx="32631">
                  <c:v>8.4255540000000003E-6</c:v>
                </c:pt>
                <c:pt idx="32632">
                  <c:v>8.4248749999999995E-6</c:v>
                </c:pt>
                <c:pt idx="32633">
                  <c:v>8.4242219999999999E-6</c:v>
                </c:pt>
                <c:pt idx="32634">
                  <c:v>8.4235020000000004E-6</c:v>
                </c:pt>
                <c:pt idx="32635">
                  <c:v>8.4228709999999993E-6</c:v>
                </c:pt>
                <c:pt idx="32636">
                  <c:v>8.4222209999999995E-6</c:v>
                </c:pt>
                <c:pt idx="32637">
                  <c:v>8.4215129999999995E-6</c:v>
                </c:pt>
                <c:pt idx="32638">
                  <c:v>8.4208879999999998E-6</c:v>
                </c:pt>
                <c:pt idx="32639">
                  <c:v>8.4202380000000001E-6</c:v>
                </c:pt>
                <c:pt idx="32640">
                  <c:v>8.4195600000000004E-6</c:v>
                </c:pt>
                <c:pt idx="32641">
                  <c:v>8.4189149999999993E-6</c:v>
                </c:pt>
                <c:pt idx="32642">
                  <c:v>8.4182770000000008E-6</c:v>
                </c:pt>
                <c:pt idx="32643">
                  <c:v>8.4176220000000007E-6</c:v>
                </c:pt>
                <c:pt idx="32644">
                  <c:v>8.4169390000000007E-6</c:v>
                </c:pt>
                <c:pt idx="32645">
                  <c:v>8.4162570000000001E-6</c:v>
                </c:pt>
                <c:pt idx="32646">
                  <c:v>8.4156350000000003E-6</c:v>
                </c:pt>
                <c:pt idx="32647">
                  <c:v>8.4149249999999997E-6</c:v>
                </c:pt>
                <c:pt idx="32648">
                  <c:v>8.4142960000000008E-6</c:v>
                </c:pt>
                <c:pt idx="32649">
                  <c:v>8.4135800000000005E-6</c:v>
                </c:pt>
                <c:pt idx="32650">
                  <c:v>8.4129599999999995E-6</c:v>
                </c:pt>
                <c:pt idx="32651">
                  <c:v>8.4122870000000002E-6</c:v>
                </c:pt>
                <c:pt idx="32652">
                  <c:v>8.411635E-6</c:v>
                </c:pt>
                <c:pt idx="32653">
                  <c:v>8.4109710000000003E-6</c:v>
                </c:pt>
                <c:pt idx="32654">
                  <c:v>8.4103369999999993E-6</c:v>
                </c:pt>
                <c:pt idx="32655">
                  <c:v>8.409678E-6</c:v>
                </c:pt>
                <c:pt idx="32656">
                  <c:v>8.4089979999999998E-6</c:v>
                </c:pt>
                <c:pt idx="32657">
                  <c:v>8.4083399999999999E-6</c:v>
                </c:pt>
                <c:pt idx="32658">
                  <c:v>8.4076099999999996E-6</c:v>
                </c:pt>
                <c:pt idx="32659">
                  <c:v>8.4069889999999992E-6</c:v>
                </c:pt>
                <c:pt idx="32660">
                  <c:v>8.4063299999999999E-6</c:v>
                </c:pt>
                <c:pt idx="32661">
                  <c:v>8.4056790000000007E-6</c:v>
                </c:pt>
                <c:pt idx="32662">
                  <c:v>8.4050490000000007E-6</c:v>
                </c:pt>
                <c:pt idx="32663">
                  <c:v>8.4043399999999996E-6</c:v>
                </c:pt>
                <c:pt idx="32664">
                  <c:v>8.4036769999999993E-6</c:v>
                </c:pt>
                <c:pt idx="32665">
                  <c:v>8.4030230000000003E-6</c:v>
                </c:pt>
                <c:pt idx="32666">
                  <c:v>8.4024049999999997E-6</c:v>
                </c:pt>
                <c:pt idx="32667">
                  <c:v>8.4017669999999995E-6</c:v>
                </c:pt>
                <c:pt idx="32668">
                  <c:v>8.4011309999999997E-6</c:v>
                </c:pt>
                <c:pt idx="32669">
                  <c:v>8.4003949999999997E-6</c:v>
                </c:pt>
                <c:pt idx="32670">
                  <c:v>8.3997399999999996E-6</c:v>
                </c:pt>
                <c:pt idx="32671">
                  <c:v>8.3990879999999994E-6</c:v>
                </c:pt>
                <c:pt idx="32672">
                  <c:v>8.3984290000000001E-6</c:v>
                </c:pt>
                <c:pt idx="32673">
                  <c:v>8.3977570000000002E-6</c:v>
                </c:pt>
                <c:pt idx="32674">
                  <c:v>8.3971040000000006E-6</c:v>
                </c:pt>
                <c:pt idx="32675">
                  <c:v>8.3964150000000008E-6</c:v>
                </c:pt>
                <c:pt idx="32676">
                  <c:v>8.3957350000000007E-6</c:v>
                </c:pt>
                <c:pt idx="32677">
                  <c:v>8.3950819999999994E-6</c:v>
                </c:pt>
                <c:pt idx="32678">
                  <c:v>8.3944110000000006E-6</c:v>
                </c:pt>
                <c:pt idx="32679">
                  <c:v>8.3937640000000007E-6</c:v>
                </c:pt>
                <c:pt idx="32680">
                  <c:v>8.3931060000000007E-6</c:v>
                </c:pt>
                <c:pt idx="32681">
                  <c:v>8.3924630000000002E-6</c:v>
                </c:pt>
                <c:pt idx="32682">
                  <c:v>8.3917710000000005E-6</c:v>
                </c:pt>
                <c:pt idx="32683">
                  <c:v>8.3911509999999995E-6</c:v>
                </c:pt>
                <c:pt idx="32684">
                  <c:v>8.3904709999999994E-6</c:v>
                </c:pt>
                <c:pt idx="32685">
                  <c:v>8.3898230000000001E-6</c:v>
                </c:pt>
                <c:pt idx="32686">
                  <c:v>8.3891650000000002E-6</c:v>
                </c:pt>
                <c:pt idx="32687">
                  <c:v>8.3885480000000007E-6</c:v>
                </c:pt>
                <c:pt idx="32688">
                  <c:v>8.3878779999999996E-6</c:v>
                </c:pt>
                <c:pt idx="32689">
                  <c:v>8.3872789999999994E-6</c:v>
                </c:pt>
                <c:pt idx="32690">
                  <c:v>8.3866170000000001E-6</c:v>
                </c:pt>
                <c:pt idx="32691">
                  <c:v>8.3859319999999997E-6</c:v>
                </c:pt>
                <c:pt idx="32692">
                  <c:v>8.3852700000000004E-6</c:v>
                </c:pt>
                <c:pt idx="32693">
                  <c:v>8.3846329999999996E-6</c:v>
                </c:pt>
                <c:pt idx="32694">
                  <c:v>8.3839329999999997E-6</c:v>
                </c:pt>
                <c:pt idx="32695">
                  <c:v>8.3833160000000003E-6</c:v>
                </c:pt>
                <c:pt idx="32696">
                  <c:v>8.3826160000000004E-6</c:v>
                </c:pt>
                <c:pt idx="32697">
                  <c:v>8.3820190000000007E-6</c:v>
                </c:pt>
                <c:pt idx="32698">
                  <c:v>8.3813370000000001E-6</c:v>
                </c:pt>
                <c:pt idx="32699">
                  <c:v>8.3806780000000007E-6</c:v>
                </c:pt>
                <c:pt idx="32700">
                  <c:v>8.379999E-6</c:v>
                </c:pt>
                <c:pt idx="32701">
                  <c:v>8.3793380000000002E-6</c:v>
                </c:pt>
                <c:pt idx="32702">
                  <c:v>8.3787440000000003E-6</c:v>
                </c:pt>
                <c:pt idx="32703">
                  <c:v>8.3780330000000004E-6</c:v>
                </c:pt>
                <c:pt idx="32704">
                  <c:v>8.3773580000000006E-6</c:v>
                </c:pt>
                <c:pt idx="32705">
                  <c:v>8.3767110000000007E-6</c:v>
                </c:pt>
                <c:pt idx="32706">
                  <c:v>8.3760239999999997E-6</c:v>
                </c:pt>
                <c:pt idx="32707">
                  <c:v>8.3753529999999992E-6</c:v>
                </c:pt>
                <c:pt idx="32708">
                  <c:v>8.3746919999999994E-6</c:v>
                </c:pt>
                <c:pt idx="32709">
                  <c:v>8.3740139999999997E-6</c:v>
                </c:pt>
                <c:pt idx="32710">
                  <c:v>8.3733649999999994E-6</c:v>
                </c:pt>
                <c:pt idx="32711">
                  <c:v>8.3727569999999996E-6</c:v>
                </c:pt>
                <c:pt idx="32712">
                  <c:v>8.3720360000000006E-6</c:v>
                </c:pt>
                <c:pt idx="32713">
                  <c:v>8.3713590000000004E-6</c:v>
                </c:pt>
                <c:pt idx="32714">
                  <c:v>8.3707359999999995E-6</c:v>
                </c:pt>
                <c:pt idx="32715">
                  <c:v>8.3701400000000008E-6</c:v>
                </c:pt>
                <c:pt idx="32716">
                  <c:v>8.3694040000000008E-6</c:v>
                </c:pt>
                <c:pt idx="32717">
                  <c:v>8.368753E-6</c:v>
                </c:pt>
                <c:pt idx="32718">
                  <c:v>8.3681080000000006E-6</c:v>
                </c:pt>
                <c:pt idx="32719">
                  <c:v>8.3674700000000004E-6</c:v>
                </c:pt>
                <c:pt idx="32720">
                  <c:v>8.3667950000000006E-6</c:v>
                </c:pt>
                <c:pt idx="32721">
                  <c:v>8.3661590000000008E-6</c:v>
                </c:pt>
                <c:pt idx="32722">
                  <c:v>8.3761389999999993E-6</c:v>
                </c:pt>
                <c:pt idx="32723">
                  <c:v>8.3878139999999995E-6</c:v>
                </c:pt>
                <c:pt idx="32724">
                  <c:v>8.3869359999999994E-6</c:v>
                </c:pt>
                <c:pt idx="32725">
                  <c:v>8.3860959999999999E-6</c:v>
                </c:pt>
                <c:pt idx="32726">
                  <c:v>8.3852969999999993E-6</c:v>
                </c:pt>
                <c:pt idx="32727">
                  <c:v>8.3844480000000002E-6</c:v>
                </c:pt>
                <c:pt idx="32728">
                  <c:v>8.3836129999999994E-6</c:v>
                </c:pt>
                <c:pt idx="32729">
                  <c:v>8.3828280000000004E-6</c:v>
                </c:pt>
                <c:pt idx="32730">
                  <c:v>8.3820750000000005E-6</c:v>
                </c:pt>
                <c:pt idx="32731">
                  <c:v>8.3812970000000007E-6</c:v>
                </c:pt>
                <c:pt idx="32732">
                  <c:v>8.3805220000000007E-6</c:v>
                </c:pt>
                <c:pt idx="32733">
                  <c:v>8.3797250000000005E-6</c:v>
                </c:pt>
                <c:pt idx="32734">
                  <c:v>8.3789819999999997E-6</c:v>
                </c:pt>
                <c:pt idx="32735">
                  <c:v>8.3782340000000002E-6</c:v>
                </c:pt>
                <c:pt idx="32736">
                  <c:v>8.3774989999999996E-6</c:v>
                </c:pt>
                <c:pt idx="32737">
                  <c:v>8.3767629999999996E-6</c:v>
                </c:pt>
                <c:pt idx="32738">
                  <c:v>8.3759950000000004E-6</c:v>
                </c:pt>
                <c:pt idx="32739">
                  <c:v>8.3752329999999993E-6</c:v>
                </c:pt>
                <c:pt idx="32740">
                  <c:v>8.3745629999999999E-6</c:v>
                </c:pt>
                <c:pt idx="32741">
                  <c:v>8.3737859999999994E-6</c:v>
                </c:pt>
                <c:pt idx="32742">
                  <c:v>8.3731109999999996E-6</c:v>
                </c:pt>
                <c:pt idx="32743">
                  <c:v>8.3724240000000003E-6</c:v>
                </c:pt>
                <c:pt idx="32744">
                  <c:v>8.3716389999999996E-6</c:v>
                </c:pt>
                <c:pt idx="32745">
                  <c:v>8.3709680000000008E-6</c:v>
                </c:pt>
                <c:pt idx="32746">
                  <c:v>8.3702660000000005E-6</c:v>
                </c:pt>
                <c:pt idx="32747">
                  <c:v>8.3695640000000002E-6</c:v>
                </c:pt>
                <c:pt idx="32748">
                  <c:v>8.3688500000000004E-6</c:v>
                </c:pt>
                <c:pt idx="32749">
                  <c:v>8.3681700000000002E-6</c:v>
                </c:pt>
                <c:pt idx="32750">
                  <c:v>8.3674929999999999E-6</c:v>
                </c:pt>
                <c:pt idx="32751">
                  <c:v>8.3667599999999998E-6</c:v>
                </c:pt>
                <c:pt idx="32752">
                  <c:v>8.3660260000000003E-6</c:v>
                </c:pt>
                <c:pt idx="32753">
                  <c:v>8.3653400000000004E-6</c:v>
                </c:pt>
                <c:pt idx="32754">
                  <c:v>8.3646389999999995E-6</c:v>
                </c:pt>
                <c:pt idx="32755">
                  <c:v>8.3639609999999999E-6</c:v>
                </c:pt>
                <c:pt idx="32756">
                  <c:v>8.3633080000000003E-6</c:v>
                </c:pt>
                <c:pt idx="32757">
                  <c:v>8.3625940000000005E-6</c:v>
                </c:pt>
                <c:pt idx="32758">
                  <c:v>8.3619420000000002E-6</c:v>
                </c:pt>
                <c:pt idx="32759">
                  <c:v>8.3612739999999996E-6</c:v>
                </c:pt>
                <c:pt idx="32760">
                  <c:v>8.3605890000000008E-6</c:v>
                </c:pt>
                <c:pt idx="32761">
                  <c:v>8.3598900000000004E-6</c:v>
                </c:pt>
                <c:pt idx="32762">
                  <c:v>8.3592090000000008E-6</c:v>
                </c:pt>
                <c:pt idx="32763">
                  <c:v>8.358558E-6</c:v>
                </c:pt>
                <c:pt idx="32764">
                  <c:v>8.3578740000000006E-6</c:v>
                </c:pt>
                <c:pt idx="32765">
                  <c:v>8.3571770000000006E-6</c:v>
                </c:pt>
                <c:pt idx="32766">
                  <c:v>8.3564899999999997E-6</c:v>
                </c:pt>
                <c:pt idx="32767">
                  <c:v>8.3557670000000003E-6</c:v>
                </c:pt>
                <c:pt idx="32768">
                  <c:v>8.3551579999999993E-6</c:v>
                </c:pt>
                <c:pt idx="32769">
                  <c:v>8.3544650000000003E-6</c:v>
                </c:pt>
                <c:pt idx="32770">
                  <c:v>8.3537450000000008E-6</c:v>
                </c:pt>
                <c:pt idx="32771">
                  <c:v>8.3530699999999993E-6</c:v>
                </c:pt>
                <c:pt idx="32772">
                  <c:v>8.352436E-6</c:v>
                </c:pt>
                <c:pt idx="32773">
                  <c:v>8.3517559999999999E-6</c:v>
                </c:pt>
                <c:pt idx="32774">
                  <c:v>8.3510660000000007E-6</c:v>
                </c:pt>
                <c:pt idx="32775">
                  <c:v>8.3503959999999996E-6</c:v>
                </c:pt>
                <c:pt idx="32776">
                  <c:v>8.3497239999999997E-6</c:v>
                </c:pt>
                <c:pt idx="32777">
                  <c:v>8.3490450000000006E-6</c:v>
                </c:pt>
                <c:pt idx="32778">
                  <c:v>8.3483749999999995E-6</c:v>
                </c:pt>
                <c:pt idx="32779">
                  <c:v>8.3476829999999999E-6</c:v>
                </c:pt>
                <c:pt idx="32780">
                  <c:v>8.3469869999999993E-6</c:v>
                </c:pt>
                <c:pt idx="32781">
                  <c:v>8.3462910000000004E-6</c:v>
                </c:pt>
                <c:pt idx="32782">
                  <c:v>8.3456849999999994E-6</c:v>
                </c:pt>
                <c:pt idx="32783">
                  <c:v>8.3450110000000007E-6</c:v>
                </c:pt>
                <c:pt idx="32784">
                  <c:v>8.3443250000000008E-6</c:v>
                </c:pt>
                <c:pt idx="32785">
                  <c:v>8.3436359999999993E-6</c:v>
                </c:pt>
                <c:pt idx="32786">
                  <c:v>8.3429740000000001E-6</c:v>
                </c:pt>
                <c:pt idx="32787">
                  <c:v>8.3422889999999996E-6</c:v>
                </c:pt>
                <c:pt idx="32788">
                  <c:v>8.3416169999999997E-6</c:v>
                </c:pt>
                <c:pt idx="32789">
                  <c:v>8.3409119999999995E-6</c:v>
                </c:pt>
                <c:pt idx="32790">
                  <c:v>8.3401890000000001E-6</c:v>
                </c:pt>
                <c:pt idx="32791">
                  <c:v>8.3395550000000008E-6</c:v>
                </c:pt>
                <c:pt idx="32792">
                  <c:v>8.3388429999999998E-6</c:v>
                </c:pt>
                <c:pt idx="32793">
                  <c:v>8.3381489999999997E-6</c:v>
                </c:pt>
                <c:pt idx="32794">
                  <c:v>8.3375109999999995E-6</c:v>
                </c:pt>
                <c:pt idx="32795">
                  <c:v>8.3368749999999997E-6</c:v>
                </c:pt>
                <c:pt idx="32796">
                  <c:v>8.3361290000000007E-6</c:v>
                </c:pt>
                <c:pt idx="32797">
                  <c:v>8.3354740000000006E-6</c:v>
                </c:pt>
                <c:pt idx="32798">
                  <c:v>8.3347750000000002E-6</c:v>
                </c:pt>
                <c:pt idx="32799">
                  <c:v>8.3340970000000005E-6</c:v>
                </c:pt>
                <c:pt idx="32800">
                  <c:v>8.3334289999999999E-6</c:v>
                </c:pt>
                <c:pt idx="32801">
                  <c:v>8.3327700000000005E-6</c:v>
                </c:pt>
                <c:pt idx="32802">
                  <c:v>8.3320879999999999E-6</c:v>
                </c:pt>
                <c:pt idx="32803">
                  <c:v>8.3314329999999998E-6</c:v>
                </c:pt>
                <c:pt idx="32804">
                  <c:v>8.3307589999999994E-6</c:v>
                </c:pt>
                <c:pt idx="32805">
                  <c:v>8.3300380000000005E-6</c:v>
                </c:pt>
                <c:pt idx="32806">
                  <c:v>8.3293440000000004E-6</c:v>
                </c:pt>
                <c:pt idx="32807">
                  <c:v>8.3286550000000006E-6</c:v>
                </c:pt>
                <c:pt idx="32808">
                  <c:v>8.3280179999999998E-6</c:v>
                </c:pt>
                <c:pt idx="32809">
                  <c:v>8.327329E-6</c:v>
                </c:pt>
                <c:pt idx="32810">
                  <c:v>8.3266850000000001E-6</c:v>
                </c:pt>
                <c:pt idx="32811">
                  <c:v>8.3259760000000006E-6</c:v>
                </c:pt>
                <c:pt idx="32812">
                  <c:v>8.3253020000000002E-6</c:v>
                </c:pt>
                <c:pt idx="32813">
                  <c:v>8.3245589999999994E-6</c:v>
                </c:pt>
                <c:pt idx="32814">
                  <c:v>8.3239849999999992E-6</c:v>
                </c:pt>
                <c:pt idx="32815">
                  <c:v>8.3232550000000007E-6</c:v>
                </c:pt>
                <c:pt idx="32816">
                  <c:v>8.3225879999999994E-6</c:v>
                </c:pt>
                <c:pt idx="32817">
                  <c:v>8.3219209999999998E-6</c:v>
                </c:pt>
                <c:pt idx="32818">
                  <c:v>8.3212329999999995E-6</c:v>
                </c:pt>
                <c:pt idx="32819">
                  <c:v>8.3205659999999999E-6</c:v>
                </c:pt>
                <c:pt idx="32820">
                  <c:v>8.3198639999999996E-6</c:v>
                </c:pt>
                <c:pt idx="32821">
                  <c:v>8.3191830000000001E-6</c:v>
                </c:pt>
                <c:pt idx="32822">
                  <c:v>8.3185089999999997E-6</c:v>
                </c:pt>
                <c:pt idx="32823">
                  <c:v>8.3178410000000007E-6</c:v>
                </c:pt>
                <c:pt idx="32824">
                  <c:v>8.3171409999999992E-6</c:v>
                </c:pt>
                <c:pt idx="32825">
                  <c:v>8.3165099999999998E-6</c:v>
                </c:pt>
                <c:pt idx="32826">
                  <c:v>8.3158129999999998E-6</c:v>
                </c:pt>
                <c:pt idx="32827">
                  <c:v>8.3151600000000002E-6</c:v>
                </c:pt>
                <c:pt idx="32828">
                  <c:v>8.314455E-6</c:v>
                </c:pt>
                <c:pt idx="32829">
                  <c:v>8.3137600000000005E-6</c:v>
                </c:pt>
                <c:pt idx="32830">
                  <c:v>8.3131179999999993E-6</c:v>
                </c:pt>
                <c:pt idx="32831">
                  <c:v>8.3124000000000002E-6</c:v>
                </c:pt>
                <c:pt idx="32832">
                  <c:v>8.3117429999999997E-6</c:v>
                </c:pt>
                <c:pt idx="32833">
                  <c:v>8.3110670000000005E-6</c:v>
                </c:pt>
                <c:pt idx="32834">
                  <c:v>8.3103629999999997E-6</c:v>
                </c:pt>
                <c:pt idx="32835">
                  <c:v>8.3097070000000002E-6</c:v>
                </c:pt>
                <c:pt idx="32836">
                  <c:v>8.3090100000000003E-6</c:v>
                </c:pt>
                <c:pt idx="32837">
                  <c:v>8.3083270000000003E-6</c:v>
                </c:pt>
                <c:pt idx="32838">
                  <c:v>8.3076869999999995E-6</c:v>
                </c:pt>
                <c:pt idx="32839">
                  <c:v>8.3069949999999999E-6</c:v>
                </c:pt>
                <c:pt idx="32840">
                  <c:v>8.3063030000000003E-6</c:v>
                </c:pt>
                <c:pt idx="32841">
                  <c:v>8.3056069999999997E-6</c:v>
                </c:pt>
                <c:pt idx="32842">
                  <c:v>8.3049359999999992E-6</c:v>
                </c:pt>
                <c:pt idx="32843">
                  <c:v>8.3042549999999997E-6</c:v>
                </c:pt>
                <c:pt idx="32844">
                  <c:v>8.303591E-6</c:v>
                </c:pt>
                <c:pt idx="32845">
                  <c:v>8.3029680000000008E-6</c:v>
                </c:pt>
                <c:pt idx="32846">
                  <c:v>8.3022440000000003E-6</c:v>
                </c:pt>
                <c:pt idx="32847">
                  <c:v>8.3015470000000003E-6</c:v>
                </c:pt>
                <c:pt idx="32848">
                  <c:v>8.300909E-6</c:v>
                </c:pt>
                <c:pt idx="32849">
                  <c:v>8.3001860000000006E-6</c:v>
                </c:pt>
                <c:pt idx="32850">
                  <c:v>8.2995390000000008E-6</c:v>
                </c:pt>
                <c:pt idx="32851">
                  <c:v>8.2988450000000007E-6</c:v>
                </c:pt>
                <c:pt idx="32852">
                  <c:v>8.298216E-6</c:v>
                </c:pt>
                <c:pt idx="32853">
                  <c:v>8.2975339999999994E-6</c:v>
                </c:pt>
                <c:pt idx="32854">
                  <c:v>8.2968119999999994E-6</c:v>
                </c:pt>
                <c:pt idx="32855">
                  <c:v>8.2961890000000002E-6</c:v>
                </c:pt>
                <c:pt idx="32856">
                  <c:v>8.295484E-6</c:v>
                </c:pt>
                <c:pt idx="32857">
                  <c:v>8.2947929999999998E-6</c:v>
                </c:pt>
                <c:pt idx="32858">
                  <c:v>8.2941150000000001E-6</c:v>
                </c:pt>
                <c:pt idx="32859">
                  <c:v>8.2934370000000005E-6</c:v>
                </c:pt>
                <c:pt idx="32860">
                  <c:v>8.2927480000000007E-6</c:v>
                </c:pt>
                <c:pt idx="32861">
                  <c:v>8.2920889999999997E-6</c:v>
                </c:pt>
                <c:pt idx="32862">
                  <c:v>8.2913729999999994E-6</c:v>
                </c:pt>
                <c:pt idx="32863">
                  <c:v>8.2907059999999998E-6</c:v>
                </c:pt>
                <c:pt idx="32864">
                  <c:v>8.2900720000000005E-6</c:v>
                </c:pt>
                <c:pt idx="32865">
                  <c:v>8.2893879999999994E-6</c:v>
                </c:pt>
                <c:pt idx="32866">
                  <c:v>8.2886980000000003E-6</c:v>
                </c:pt>
                <c:pt idx="32867">
                  <c:v>8.2880659999999998E-6</c:v>
                </c:pt>
                <c:pt idx="32868">
                  <c:v>8.2873999999999996E-6</c:v>
                </c:pt>
                <c:pt idx="32869">
                  <c:v>8.2866960000000005E-6</c:v>
                </c:pt>
                <c:pt idx="32870">
                  <c:v>8.2860270000000005E-6</c:v>
                </c:pt>
                <c:pt idx="32871">
                  <c:v>8.2853300000000005E-6</c:v>
                </c:pt>
                <c:pt idx="32872">
                  <c:v>8.2846759999999998E-6</c:v>
                </c:pt>
                <c:pt idx="32873">
                  <c:v>8.2840260000000001E-6</c:v>
                </c:pt>
                <c:pt idx="32874">
                  <c:v>8.2833530000000008E-6</c:v>
                </c:pt>
                <c:pt idx="32875">
                  <c:v>8.2826510000000005E-6</c:v>
                </c:pt>
                <c:pt idx="32876">
                  <c:v>8.2819650000000006E-6</c:v>
                </c:pt>
                <c:pt idx="32877">
                  <c:v>8.2812660000000001E-6</c:v>
                </c:pt>
                <c:pt idx="32878">
                  <c:v>8.2805949999999996E-6</c:v>
                </c:pt>
                <c:pt idx="32879">
                  <c:v>8.2799270000000007E-6</c:v>
                </c:pt>
                <c:pt idx="32880">
                  <c:v>8.2792619999999999E-6</c:v>
                </c:pt>
                <c:pt idx="32881">
                  <c:v>8.2786110000000008E-6</c:v>
                </c:pt>
                <c:pt idx="32882">
                  <c:v>8.2779090000000004E-6</c:v>
                </c:pt>
                <c:pt idx="32883">
                  <c:v>8.2772419999999992E-6</c:v>
                </c:pt>
                <c:pt idx="32884">
                  <c:v>8.2766180000000006E-6</c:v>
                </c:pt>
                <c:pt idx="32885">
                  <c:v>8.275869E-6</c:v>
                </c:pt>
                <c:pt idx="32886">
                  <c:v>8.275253E-6</c:v>
                </c:pt>
                <c:pt idx="32887">
                  <c:v>8.2745539999999995E-6</c:v>
                </c:pt>
                <c:pt idx="32888">
                  <c:v>8.2738649999999998E-6</c:v>
                </c:pt>
                <c:pt idx="32889">
                  <c:v>8.2731590000000002E-6</c:v>
                </c:pt>
                <c:pt idx="32890">
                  <c:v>8.2725510000000003E-6</c:v>
                </c:pt>
                <c:pt idx="32891">
                  <c:v>8.2718180000000002E-6</c:v>
                </c:pt>
                <c:pt idx="32892">
                  <c:v>8.2711570000000004E-6</c:v>
                </c:pt>
                <c:pt idx="32893">
                  <c:v>8.2704499999999997E-6</c:v>
                </c:pt>
                <c:pt idx="32894">
                  <c:v>8.2698160000000004E-6</c:v>
                </c:pt>
                <c:pt idx="32895">
                  <c:v>8.2691149999999995E-6</c:v>
                </c:pt>
                <c:pt idx="32896">
                  <c:v>8.2684399999999997E-6</c:v>
                </c:pt>
                <c:pt idx="32897">
                  <c:v>8.267776E-6</c:v>
                </c:pt>
                <c:pt idx="32898">
                  <c:v>8.2670840000000004E-6</c:v>
                </c:pt>
                <c:pt idx="32899">
                  <c:v>8.2664499999999994E-6</c:v>
                </c:pt>
                <c:pt idx="32900">
                  <c:v>8.2657370000000007E-6</c:v>
                </c:pt>
                <c:pt idx="32901">
                  <c:v>8.2651190000000002E-6</c:v>
                </c:pt>
                <c:pt idx="32902">
                  <c:v>8.2644039999999993E-6</c:v>
                </c:pt>
                <c:pt idx="32903">
                  <c:v>8.2637069999999993E-6</c:v>
                </c:pt>
                <c:pt idx="32904">
                  <c:v>8.2630470000000006E-6</c:v>
                </c:pt>
                <c:pt idx="32905">
                  <c:v>8.2623819999999998E-6</c:v>
                </c:pt>
                <c:pt idx="32906">
                  <c:v>8.2616959999999999E-6</c:v>
                </c:pt>
                <c:pt idx="32907">
                  <c:v>8.2610340000000007E-6</c:v>
                </c:pt>
                <c:pt idx="32908">
                  <c:v>8.2603400000000006E-6</c:v>
                </c:pt>
                <c:pt idx="32909">
                  <c:v>8.2596020000000001E-6</c:v>
                </c:pt>
                <c:pt idx="32910">
                  <c:v>8.2589809999999997E-6</c:v>
                </c:pt>
                <c:pt idx="32911">
                  <c:v>8.258292E-6</c:v>
                </c:pt>
                <c:pt idx="32912">
                  <c:v>8.2576560000000002E-6</c:v>
                </c:pt>
                <c:pt idx="32913">
                  <c:v>8.2569700000000003E-6</c:v>
                </c:pt>
                <c:pt idx="32914">
                  <c:v>8.2563150000000002E-6</c:v>
                </c:pt>
                <c:pt idx="32915">
                  <c:v>8.2556359999999995E-6</c:v>
                </c:pt>
                <c:pt idx="32916">
                  <c:v>8.2549430000000005E-6</c:v>
                </c:pt>
                <c:pt idx="32917">
                  <c:v>8.2542210000000005E-6</c:v>
                </c:pt>
                <c:pt idx="32918">
                  <c:v>8.2535919999999998E-6</c:v>
                </c:pt>
                <c:pt idx="32919">
                  <c:v>8.2528970000000003E-6</c:v>
                </c:pt>
                <c:pt idx="32920">
                  <c:v>8.2522129999999993E-6</c:v>
                </c:pt>
                <c:pt idx="32921">
                  <c:v>8.2515950000000004E-6</c:v>
                </c:pt>
                <c:pt idx="32922">
                  <c:v>8.2508620000000003E-6</c:v>
                </c:pt>
                <c:pt idx="32923">
                  <c:v>8.2501870000000005E-6</c:v>
                </c:pt>
                <c:pt idx="32924">
                  <c:v>8.2495680000000006E-6</c:v>
                </c:pt>
                <c:pt idx="32925">
                  <c:v>8.2488979999999994E-6</c:v>
                </c:pt>
                <c:pt idx="32926">
                  <c:v>8.2482220000000003E-6</c:v>
                </c:pt>
                <c:pt idx="32927">
                  <c:v>8.2475520000000008E-6</c:v>
                </c:pt>
                <c:pt idx="32928">
                  <c:v>8.2468489999999994E-6</c:v>
                </c:pt>
                <c:pt idx="32929">
                  <c:v>8.2461769999999995E-6</c:v>
                </c:pt>
                <c:pt idx="32930">
                  <c:v>8.2455239999999999E-6</c:v>
                </c:pt>
                <c:pt idx="32931">
                  <c:v>8.2448240000000001E-6</c:v>
                </c:pt>
                <c:pt idx="32932">
                  <c:v>8.2441710000000005E-6</c:v>
                </c:pt>
                <c:pt idx="32933">
                  <c:v>8.2435029999999998E-6</c:v>
                </c:pt>
                <c:pt idx="32934">
                  <c:v>8.2428009999999995E-6</c:v>
                </c:pt>
                <c:pt idx="32935">
                  <c:v>8.2421729999999999E-6</c:v>
                </c:pt>
                <c:pt idx="32936">
                  <c:v>8.2415090000000002E-6</c:v>
                </c:pt>
                <c:pt idx="32937">
                  <c:v>8.2408349999999998E-6</c:v>
                </c:pt>
                <c:pt idx="32938">
                  <c:v>8.2401049999999996E-6</c:v>
                </c:pt>
                <c:pt idx="32939">
                  <c:v>8.2394409999999999E-6</c:v>
                </c:pt>
                <c:pt idx="32940">
                  <c:v>8.2388169999999996E-6</c:v>
                </c:pt>
                <c:pt idx="32941">
                  <c:v>8.2381160000000004E-6</c:v>
                </c:pt>
                <c:pt idx="32942">
                  <c:v>8.2374890000000002E-6</c:v>
                </c:pt>
                <c:pt idx="32943">
                  <c:v>8.2368099999999995E-6</c:v>
                </c:pt>
                <c:pt idx="32944">
                  <c:v>8.2361390000000007E-6</c:v>
                </c:pt>
                <c:pt idx="32945">
                  <c:v>8.2354790000000002E-6</c:v>
                </c:pt>
                <c:pt idx="32946">
                  <c:v>8.2347650000000004E-6</c:v>
                </c:pt>
                <c:pt idx="32947">
                  <c:v>8.2341059999999994E-6</c:v>
                </c:pt>
                <c:pt idx="32948">
                  <c:v>8.2334860000000001E-6</c:v>
                </c:pt>
                <c:pt idx="32949">
                  <c:v>8.2328110000000003E-6</c:v>
                </c:pt>
                <c:pt idx="32950">
                  <c:v>8.2321190000000007E-6</c:v>
                </c:pt>
                <c:pt idx="32951">
                  <c:v>8.2314580000000008E-6</c:v>
                </c:pt>
                <c:pt idx="32952">
                  <c:v>8.2308310000000007E-6</c:v>
                </c:pt>
                <c:pt idx="32953">
                  <c:v>8.2301519999999999E-6</c:v>
                </c:pt>
                <c:pt idx="32954">
                  <c:v>8.2294389999999995E-6</c:v>
                </c:pt>
                <c:pt idx="32955">
                  <c:v>8.2287979999999994E-6</c:v>
                </c:pt>
                <c:pt idx="32956">
                  <c:v>8.2281050000000004E-6</c:v>
                </c:pt>
                <c:pt idx="32957">
                  <c:v>8.2274530000000002E-6</c:v>
                </c:pt>
                <c:pt idx="32958">
                  <c:v>8.2267259999999998E-6</c:v>
                </c:pt>
                <c:pt idx="32959">
                  <c:v>8.2260750000000007E-6</c:v>
                </c:pt>
                <c:pt idx="32960">
                  <c:v>8.2254219999999994E-6</c:v>
                </c:pt>
                <c:pt idx="32961">
                  <c:v>8.224777E-6</c:v>
                </c:pt>
                <c:pt idx="32962">
                  <c:v>8.2240979999999993E-6</c:v>
                </c:pt>
                <c:pt idx="32963">
                  <c:v>8.2234210000000007E-6</c:v>
                </c:pt>
                <c:pt idx="32964">
                  <c:v>8.2227500000000002E-6</c:v>
                </c:pt>
                <c:pt idx="32965">
                  <c:v>8.2221220000000006E-6</c:v>
                </c:pt>
                <c:pt idx="32966">
                  <c:v>8.2214420000000005E-6</c:v>
                </c:pt>
                <c:pt idx="32967">
                  <c:v>8.2207849999999999E-6</c:v>
                </c:pt>
                <c:pt idx="32968">
                  <c:v>8.2200730000000006E-6</c:v>
                </c:pt>
                <c:pt idx="32969">
                  <c:v>8.2194249999999997E-6</c:v>
                </c:pt>
                <c:pt idx="32970">
                  <c:v>8.2187479999999994E-6</c:v>
                </c:pt>
                <c:pt idx="32971">
                  <c:v>8.2180919999999999E-6</c:v>
                </c:pt>
                <c:pt idx="32972">
                  <c:v>8.2174140000000003E-6</c:v>
                </c:pt>
                <c:pt idx="32973">
                  <c:v>8.2167489999999995E-6</c:v>
                </c:pt>
                <c:pt idx="32974">
                  <c:v>8.2161030000000007E-6</c:v>
                </c:pt>
                <c:pt idx="32975">
                  <c:v>8.2153989999999999E-6</c:v>
                </c:pt>
                <c:pt idx="32976">
                  <c:v>8.2147449999999992E-6</c:v>
                </c:pt>
                <c:pt idx="32977">
                  <c:v>8.2140469999999999E-6</c:v>
                </c:pt>
                <c:pt idx="32978">
                  <c:v>8.2133770000000004E-6</c:v>
                </c:pt>
                <c:pt idx="32979">
                  <c:v>8.2127300000000006E-6</c:v>
                </c:pt>
                <c:pt idx="32980">
                  <c:v>8.2120810000000002E-6</c:v>
                </c:pt>
                <c:pt idx="32981">
                  <c:v>8.2113659999999993E-6</c:v>
                </c:pt>
                <c:pt idx="32982">
                  <c:v>8.2106879999999997E-6</c:v>
                </c:pt>
                <c:pt idx="32983">
                  <c:v>8.2100329999999996E-6</c:v>
                </c:pt>
                <c:pt idx="32984">
                  <c:v>8.2094070000000005E-6</c:v>
                </c:pt>
                <c:pt idx="32985">
                  <c:v>8.2087229999999994E-6</c:v>
                </c:pt>
                <c:pt idx="32986">
                  <c:v>8.2080780000000001E-6</c:v>
                </c:pt>
                <c:pt idx="32987">
                  <c:v>8.2073739999999993E-6</c:v>
                </c:pt>
                <c:pt idx="32988">
                  <c:v>8.2067280000000005E-6</c:v>
                </c:pt>
                <c:pt idx="32989">
                  <c:v>8.2060980000000005E-6</c:v>
                </c:pt>
                <c:pt idx="32990">
                  <c:v>8.2054269999999999E-6</c:v>
                </c:pt>
                <c:pt idx="32991">
                  <c:v>8.2047400000000007E-6</c:v>
                </c:pt>
                <c:pt idx="32992">
                  <c:v>8.2040660000000003E-6</c:v>
                </c:pt>
                <c:pt idx="32993">
                  <c:v>8.2033940000000004E-6</c:v>
                </c:pt>
                <c:pt idx="32994">
                  <c:v>8.2027459999999994E-6</c:v>
                </c:pt>
                <c:pt idx="32995">
                  <c:v>8.2021200000000003E-6</c:v>
                </c:pt>
                <c:pt idx="32996">
                  <c:v>8.2014480000000004E-6</c:v>
                </c:pt>
                <c:pt idx="32997">
                  <c:v>8.2007639999999993E-6</c:v>
                </c:pt>
                <c:pt idx="32998">
                  <c:v>8.200052E-6</c:v>
                </c:pt>
                <c:pt idx="32999">
                  <c:v>8.1993949999999994E-6</c:v>
                </c:pt>
                <c:pt idx="33000">
                  <c:v>8.1987160000000004E-6</c:v>
                </c:pt>
                <c:pt idx="33001">
                  <c:v>8.1980670000000001E-6</c:v>
                </c:pt>
                <c:pt idx="33002">
                  <c:v>8.1974310000000003E-6</c:v>
                </c:pt>
                <c:pt idx="33003">
                  <c:v>8.1967609999999992E-6</c:v>
                </c:pt>
                <c:pt idx="33004">
                  <c:v>8.1960889999999992E-6</c:v>
                </c:pt>
                <c:pt idx="33005">
                  <c:v>8.1954510000000007E-6</c:v>
                </c:pt>
                <c:pt idx="33006">
                  <c:v>8.1947059999999994E-6</c:v>
                </c:pt>
                <c:pt idx="33007">
                  <c:v>8.1940899999999993E-6</c:v>
                </c:pt>
                <c:pt idx="33008">
                  <c:v>8.1934339999999999E-6</c:v>
                </c:pt>
                <c:pt idx="33009">
                  <c:v>8.1927750000000005E-6</c:v>
                </c:pt>
                <c:pt idx="33010">
                  <c:v>8.1920569999999998E-6</c:v>
                </c:pt>
                <c:pt idx="33011">
                  <c:v>8.1913829999999994E-6</c:v>
                </c:pt>
                <c:pt idx="33012">
                  <c:v>8.1907740000000001E-6</c:v>
                </c:pt>
                <c:pt idx="33013">
                  <c:v>8.1900999999999997E-6</c:v>
                </c:pt>
                <c:pt idx="33014">
                  <c:v>8.1894240000000006E-6</c:v>
                </c:pt>
                <c:pt idx="33015">
                  <c:v>8.1887699999999999E-6</c:v>
                </c:pt>
                <c:pt idx="33016">
                  <c:v>8.1880940000000007E-6</c:v>
                </c:pt>
                <c:pt idx="33017">
                  <c:v>8.1874560000000004E-6</c:v>
                </c:pt>
                <c:pt idx="33018">
                  <c:v>8.1867549999999995E-6</c:v>
                </c:pt>
                <c:pt idx="33019">
                  <c:v>8.1860769999999999E-6</c:v>
                </c:pt>
                <c:pt idx="33020">
                  <c:v>8.1854290000000006E-6</c:v>
                </c:pt>
                <c:pt idx="33021">
                  <c:v>8.1847350000000005E-6</c:v>
                </c:pt>
                <c:pt idx="33022">
                  <c:v>8.1841069999999993E-6</c:v>
                </c:pt>
                <c:pt idx="33023">
                  <c:v>8.1834560000000001E-6</c:v>
                </c:pt>
                <c:pt idx="33024">
                  <c:v>8.1827470000000007E-6</c:v>
                </c:pt>
                <c:pt idx="33025">
                  <c:v>8.1820640000000007E-6</c:v>
                </c:pt>
                <c:pt idx="33026">
                  <c:v>8.1814170000000008E-6</c:v>
                </c:pt>
                <c:pt idx="33027">
                  <c:v>8.180752E-6</c:v>
                </c:pt>
                <c:pt idx="33028">
                  <c:v>8.1800919999999996E-6</c:v>
                </c:pt>
                <c:pt idx="33029">
                  <c:v>8.1794029999999999E-6</c:v>
                </c:pt>
                <c:pt idx="33030">
                  <c:v>8.1787319999999993E-6</c:v>
                </c:pt>
                <c:pt idx="33031">
                  <c:v>8.1781030000000004E-6</c:v>
                </c:pt>
                <c:pt idx="33032">
                  <c:v>8.1774280000000006E-6</c:v>
                </c:pt>
                <c:pt idx="33033">
                  <c:v>8.1767370000000004E-6</c:v>
                </c:pt>
                <c:pt idx="33034">
                  <c:v>8.1760980000000007E-6</c:v>
                </c:pt>
                <c:pt idx="33035">
                  <c:v>8.1753960000000004E-6</c:v>
                </c:pt>
                <c:pt idx="33036">
                  <c:v>8.1747979999999996E-6</c:v>
                </c:pt>
                <c:pt idx="33037">
                  <c:v>8.174145E-6</c:v>
                </c:pt>
                <c:pt idx="33038">
                  <c:v>8.1734450000000001E-6</c:v>
                </c:pt>
                <c:pt idx="33039">
                  <c:v>8.1727969999999992E-6</c:v>
                </c:pt>
                <c:pt idx="33040">
                  <c:v>8.1721320000000001E-6</c:v>
                </c:pt>
                <c:pt idx="33041">
                  <c:v>8.1715089999999992E-6</c:v>
                </c:pt>
                <c:pt idx="33042">
                  <c:v>8.1708550000000002E-6</c:v>
                </c:pt>
                <c:pt idx="33043">
                  <c:v>8.1701610000000001E-6</c:v>
                </c:pt>
                <c:pt idx="33044">
                  <c:v>8.1695280000000002E-6</c:v>
                </c:pt>
                <c:pt idx="33045">
                  <c:v>8.168837E-6</c:v>
                </c:pt>
                <c:pt idx="33046">
                  <c:v>8.1681730000000003E-6</c:v>
                </c:pt>
                <c:pt idx="33047">
                  <c:v>8.1674909999999997E-6</c:v>
                </c:pt>
                <c:pt idx="33048">
                  <c:v>8.1668439999999998E-6</c:v>
                </c:pt>
                <c:pt idx="33049">
                  <c:v>8.1661850000000005E-6</c:v>
                </c:pt>
                <c:pt idx="33050">
                  <c:v>8.1655740000000008E-6</c:v>
                </c:pt>
                <c:pt idx="33051">
                  <c:v>8.1649220000000006E-6</c:v>
                </c:pt>
                <c:pt idx="33052">
                  <c:v>8.1642420000000004E-6</c:v>
                </c:pt>
                <c:pt idx="33053">
                  <c:v>8.1635280000000006E-6</c:v>
                </c:pt>
                <c:pt idx="33054">
                  <c:v>8.1629359999999995E-6</c:v>
                </c:pt>
                <c:pt idx="33055">
                  <c:v>8.1622579999999999E-6</c:v>
                </c:pt>
                <c:pt idx="33056">
                  <c:v>8.1616059999999997E-6</c:v>
                </c:pt>
                <c:pt idx="33057">
                  <c:v>8.1609059999999998E-6</c:v>
                </c:pt>
                <c:pt idx="33058">
                  <c:v>8.1602789999999997E-6</c:v>
                </c:pt>
                <c:pt idx="33059">
                  <c:v>8.1596120000000001E-6</c:v>
                </c:pt>
                <c:pt idx="33060">
                  <c:v>8.1589359999999992E-6</c:v>
                </c:pt>
                <c:pt idx="33061">
                  <c:v>8.1582769999999999E-6</c:v>
                </c:pt>
                <c:pt idx="33062">
                  <c:v>8.1575930000000005E-6</c:v>
                </c:pt>
                <c:pt idx="33063">
                  <c:v>8.1569979999999995E-6</c:v>
                </c:pt>
                <c:pt idx="33064">
                  <c:v>8.1562970000000003E-6</c:v>
                </c:pt>
                <c:pt idx="33065">
                  <c:v>8.1556379999999992E-6</c:v>
                </c:pt>
                <c:pt idx="33066">
                  <c:v>8.1549480000000001E-6</c:v>
                </c:pt>
                <c:pt idx="33067">
                  <c:v>8.1543159999999996E-6</c:v>
                </c:pt>
                <c:pt idx="33068">
                  <c:v>8.1536790000000004E-6</c:v>
                </c:pt>
                <c:pt idx="33069">
                  <c:v>8.1530089999999993E-6</c:v>
                </c:pt>
                <c:pt idx="33070">
                  <c:v>8.1523320000000007E-6</c:v>
                </c:pt>
                <c:pt idx="33071">
                  <c:v>8.1516690000000004E-6</c:v>
                </c:pt>
                <c:pt idx="33072">
                  <c:v>8.150984E-6</c:v>
                </c:pt>
                <c:pt idx="33073">
                  <c:v>8.150365E-6</c:v>
                </c:pt>
                <c:pt idx="33074">
                  <c:v>8.149682E-6</c:v>
                </c:pt>
                <c:pt idx="33075">
                  <c:v>8.1490439999999998E-6</c:v>
                </c:pt>
                <c:pt idx="33076">
                  <c:v>8.1483790000000007E-6</c:v>
                </c:pt>
                <c:pt idx="33077">
                  <c:v>8.1477130000000005E-6</c:v>
                </c:pt>
                <c:pt idx="33078">
                  <c:v>8.1470699999999999E-6</c:v>
                </c:pt>
                <c:pt idx="33079">
                  <c:v>8.1463849999999994E-6</c:v>
                </c:pt>
                <c:pt idx="33080">
                  <c:v>8.1457599999999997E-6</c:v>
                </c:pt>
                <c:pt idx="33081">
                  <c:v>8.1450900000000003E-6</c:v>
                </c:pt>
                <c:pt idx="33082">
                  <c:v>8.1444100000000002E-6</c:v>
                </c:pt>
                <c:pt idx="33083">
                  <c:v>8.1437960000000006E-6</c:v>
                </c:pt>
                <c:pt idx="33084">
                  <c:v>8.1431509999999995E-6</c:v>
                </c:pt>
                <c:pt idx="33085">
                  <c:v>8.1424289999999995E-6</c:v>
                </c:pt>
                <c:pt idx="33086">
                  <c:v>8.1417849999999995E-6</c:v>
                </c:pt>
                <c:pt idx="33087">
                  <c:v>8.1411540000000001E-6</c:v>
                </c:pt>
                <c:pt idx="33088">
                  <c:v>8.1404779999999992E-6</c:v>
                </c:pt>
                <c:pt idx="33089">
                  <c:v>8.1398199999999993E-6</c:v>
                </c:pt>
                <c:pt idx="33090">
                  <c:v>8.1391369999999993E-6</c:v>
                </c:pt>
                <c:pt idx="33091">
                  <c:v>8.1384850000000007E-6</c:v>
                </c:pt>
                <c:pt idx="33092">
                  <c:v>8.1378810000000002E-6</c:v>
                </c:pt>
                <c:pt idx="33093">
                  <c:v>8.1372030000000005E-6</c:v>
                </c:pt>
                <c:pt idx="33094">
                  <c:v>8.1365519999999997E-6</c:v>
                </c:pt>
                <c:pt idx="33095">
                  <c:v>8.1358430000000002E-6</c:v>
                </c:pt>
                <c:pt idx="33096">
                  <c:v>8.1352160000000001E-6</c:v>
                </c:pt>
                <c:pt idx="33097">
                  <c:v>8.1345449999999996E-6</c:v>
                </c:pt>
                <c:pt idx="33098">
                  <c:v>8.1339099999999992E-6</c:v>
                </c:pt>
                <c:pt idx="33099">
                  <c:v>8.1332239999999993E-6</c:v>
                </c:pt>
                <c:pt idx="33100">
                  <c:v>8.1325480000000001E-6</c:v>
                </c:pt>
                <c:pt idx="33101">
                  <c:v>8.1319400000000003E-6</c:v>
                </c:pt>
                <c:pt idx="33102">
                  <c:v>8.1313199999999993E-6</c:v>
                </c:pt>
                <c:pt idx="33103">
                  <c:v>8.1306449999999995E-6</c:v>
                </c:pt>
                <c:pt idx="33104">
                  <c:v>8.1300020000000006E-6</c:v>
                </c:pt>
                <c:pt idx="33105">
                  <c:v>8.1293410000000007E-6</c:v>
                </c:pt>
                <c:pt idx="33106">
                  <c:v>8.1286580000000007E-6</c:v>
                </c:pt>
                <c:pt idx="33107">
                  <c:v>8.1279909999999995E-6</c:v>
                </c:pt>
                <c:pt idx="33108">
                  <c:v>8.1273409999999997E-6</c:v>
                </c:pt>
                <c:pt idx="33109">
                  <c:v>8.1267020000000001E-6</c:v>
                </c:pt>
                <c:pt idx="33110">
                  <c:v>8.1260309999999996E-6</c:v>
                </c:pt>
                <c:pt idx="33111">
                  <c:v>8.1253410000000004E-6</c:v>
                </c:pt>
                <c:pt idx="33112">
                  <c:v>8.1247190000000006E-6</c:v>
                </c:pt>
                <c:pt idx="33113">
                  <c:v>8.1240739999999996E-6</c:v>
                </c:pt>
                <c:pt idx="33114">
                  <c:v>8.1234019999999996E-6</c:v>
                </c:pt>
                <c:pt idx="33115">
                  <c:v>8.1227499999999994E-6</c:v>
                </c:pt>
                <c:pt idx="33116">
                  <c:v>8.1221240000000004E-6</c:v>
                </c:pt>
                <c:pt idx="33117">
                  <c:v>8.1214300000000003E-6</c:v>
                </c:pt>
                <c:pt idx="33118">
                  <c:v>8.1207660000000006E-6</c:v>
                </c:pt>
                <c:pt idx="33119">
                  <c:v>8.1201190000000007E-6</c:v>
                </c:pt>
                <c:pt idx="33120">
                  <c:v>8.1194989999999997E-6</c:v>
                </c:pt>
                <c:pt idx="33121">
                  <c:v>8.1188460000000001E-6</c:v>
                </c:pt>
                <c:pt idx="33122">
                  <c:v>8.1182169999999995E-6</c:v>
                </c:pt>
                <c:pt idx="33123">
                  <c:v>8.1176119999999995E-6</c:v>
                </c:pt>
                <c:pt idx="33124">
                  <c:v>8.1168610000000001E-6</c:v>
                </c:pt>
                <c:pt idx="33125">
                  <c:v>8.1161979999999998E-6</c:v>
                </c:pt>
                <c:pt idx="33126">
                  <c:v>8.1155340000000001E-6</c:v>
                </c:pt>
                <c:pt idx="33127">
                  <c:v>8.1148909999999996E-6</c:v>
                </c:pt>
                <c:pt idx="33128">
                  <c:v>8.1142840000000008E-6</c:v>
                </c:pt>
                <c:pt idx="33129">
                  <c:v>8.1135790000000006E-6</c:v>
                </c:pt>
                <c:pt idx="33130">
                  <c:v>8.1129639999999999E-6</c:v>
                </c:pt>
                <c:pt idx="33131">
                  <c:v>8.1122789999999994E-6</c:v>
                </c:pt>
                <c:pt idx="33132">
                  <c:v>8.1116170000000002E-6</c:v>
                </c:pt>
                <c:pt idx="33133">
                  <c:v>8.1109640000000006E-6</c:v>
                </c:pt>
                <c:pt idx="33134">
                  <c:v>8.1102939999999995E-6</c:v>
                </c:pt>
                <c:pt idx="33135">
                  <c:v>8.1096510000000006E-6</c:v>
                </c:pt>
                <c:pt idx="33136">
                  <c:v>8.1089790000000007E-6</c:v>
                </c:pt>
                <c:pt idx="33137">
                  <c:v>8.108311E-6</c:v>
                </c:pt>
                <c:pt idx="33138">
                  <c:v>8.107642E-6</c:v>
                </c:pt>
                <c:pt idx="33139">
                  <c:v>8.1070050000000008E-6</c:v>
                </c:pt>
                <c:pt idx="33140">
                  <c:v>8.1064230000000004E-6</c:v>
                </c:pt>
                <c:pt idx="33141">
                  <c:v>8.1057109999999994E-6</c:v>
                </c:pt>
                <c:pt idx="33142">
                  <c:v>8.1050430000000005E-6</c:v>
                </c:pt>
                <c:pt idx="33143">
                  <c:v>8.1044149999999992E-6</c:v>
                </c:pt>
                <c:pt idx="33144">
                  <c:v>8.1036889999999999E-6</c:v>
                </c:pt>
                <c:pt idx="33145">
                  <c:v>8.1030729999999999E-6</c:v>
                </c:pt>
                <c:pt idx="33146">
                  <c:v>8.1024099999999996E-6</c:v>
                </c:pt>
                <c:pt idx="33147">
                  <c:v>8.1017359999999992E-6</c:v>
                </c:pt>
                <c:pt idx="33148">
                  <c:v>8.1010799999999997E-6</c:v>
                </c:pt>
                <c:pt idx="33149">
                  <c:v>8.1004439999999999E-6</c:v>
                </c:pt>
                <c:pt idx="33150">
                  <c:v>8.0997740000000005E-6</c:v>
                </c:pt>
                <c:pt idx="33151">
                  <c:v>8.0991080000000003E-6</c:v>
                </c:pt>
                <c:pt idx="33152">
                  <c:v>8.0984420000000001E-6</c:v>
                </c:pt>
                <c:pt idx="33153">
                  <c:v>8.0977970000000008E-6</c:v>
                </c:pt>
                <c:pt idx="33154">
                  <c:v>8.0971450000000006E-6</c:v>
                </c:pt>
                <c:pt idx="33155">
                  <c:v>8.0965499999999996E-6</c:v>
                </c:pt>
                <c:pt idx="33156">
                  <c:v>8.0958479999999993E-6</c:v>
                </c:pt>
                <c:pt idx="33157">
                  <c:v>8.095214E-6</c:v>
                </c:pt>
                <c:pt idx="33158">
                  <c:v>8.0945220000000004E-6</c:v>
                </c:pt>
                <c:pt idx="33159">
                  <c:v>8.0938849999999995E-6</c:v>
                </c:pt>
                <c:pt idx="33160">
                  <c:v>8.0932260000000002E-6</c:v>
                </c:pt>
                <c:pt idx="33161">
                  <c:v>8.0925689999999996E-6</c:v>
                </c:pt>
                <c:pt idx="33162">
                  <c:v>8.0919820000000005E-6</c:v>
                </c:pt>
                <c:pt idx="33163">
                  <c:v>8.0912940000000002E-6</c:v>
                </c:pt>
                <c:pt idx="33164">
                  <c:v>8.0906459999999992E-6</c:v>
                </c:pt>
                <c:pt idx="33165">
                  <c:v>8.0900009999999999E-6</c:v>
                </c:pt>
                <c:pt idx="33166">
                  <c:v>8.0893289999999999E-6</c:v>
                </c:pt>
                <c:pt idx="33167">
                  <c:v>8.0887090000000006E-6</c:v>
                </c:pt>
                <c:pt idx="33168">
                  <c:v>8.0880320000000004E-6</c:v>
                </c:pt>
                <c:pt idx="33169">
                  <c:v>8.0873999999999999E-6</c:v>
                </c:pt>
                <c:pt idx="33170">
                  <c:v>8.0867500000000001E-6</c:v>
                </c:pt>
                <c:pt idx="33171">
                  <c:v>8.0860610000000004E-6</c:v>
                </c:pt>
                <c:pt idx="33172">
                  <c:v>8.0854599999999997E-6</c:v>
                </c:pt>
                <c:pt idx="33173">
                  <c:v>8.0847969999999994E-6</c:v>
                </c:pt>
                <c:pt idx="33174">
                  <c:v>8.0841680000000004E-6</c:v>
                </c:pt>
                <c:pt idx="33175">
                  <c:v>8.0834880000000003E-6</c:v>
                </c:pt>
                <c:pt idx="33176">
                  <c:v>8.0828429999999992E-6</c:v>
                </c:pt>
                <c:pt idx="33177">
                  <c:v>8.0821789999999995E-6</c:v>
                </c:pt>
                <c:pt idx="33178">
                  <c:v>8.0815379999999994E-6</c:v>
                </c:pt>
                <c:pt idx="33179">
                  <c:v>8.0808900000000001E-6</c:v>
                </c:pt>
                <c:pt idx="33180">
                  <c:v>8.0802340000000007E-6</c:v>
                </c:pt>
                <c:pt idx="33181">
                  <c:v>8.0795760000000007E-6</c:v>
                </c:pt>
                <c:pt idx="33182">
                  <c:v>8.0789449999999996E-6</c:v>
                </c:pt>
                <c:pt idx="33183">
                  <c:v>8.0783140000000002E-6</c:v>
                </c:pt>
                <c:pt idx="33184">
                  <c:v>8.0776440000000008E-6</c:v>
                </c:pt>
                <c:pt idx="33185">
                  <c:v>8.0770349999999998E-6</c:v>
                </c:pt>
                <c:pt idx="33186">
                  <c:v>8.0763960000000002E-6</c:v>
                </c:pt>
                <c:pt idx="33187">
                  <c:v>8.0757630000000003E-6</c:v>
                </c:pt>
                <c:pt idx="33188">
                  <c:v>8.0751130000000006E-6</c:v>
                </c:pt>
                <c:pt idx="33189">
                  <c:v>8.0744270000000007E-6</c:v>
                </c:pt>
                <c:pt idx="33190">
                  <c:v>8.0738090000000001E-6</c:v>
                </c:pt>
                <c:pt idx="33191">
                  <c:v>8.073168E-6</c:v>
                </c:pt>
                <c:pt idx="33192">
                  <c:v>8.0725249999999994E-6</c:v>
                </c:pt>
                <c:pt idx="33193">
                  <c:v>8.071816E-6</c:v>
                </c:pt>
                <c:pt idx="33194">
                  <c:v>8.0712240000000006E-6</c:v>
                </c:pt>
                <c:pt idx="33195">
                  <c:v>8.070567E-6</c:v>
                </c:pt>
                <c:pt idx="33196">
                  <c:v>8.0698849999999994E-6</c:v>
                </c:pt>
                <c:pt idx="33197">
                  <c:v>8.0691950000000003E-6</c:v>
                </c:pt>
                <c:pt idx="33198">
                  <c:v>8.0686109999999994E-6</c:v>
                </c:pt>
                <c:pt idx="33199">
                  <c:v>8.0679380000000001E-6</c:v>
                </c:pt>
                <c:pt idx="33200">
                  <c:v>8.0672740000000004E-6</c:v>
                </c:pt>
                <c:pt idx="33201">
                  <c:v>8.0666020000000005E-6</c:v>
                </c:pt>
                <c:pt idx="33202">
                  <c:v>8.0659530000000001E-6</c:v>
                </c:pt>
                <c:pt idx="33203">
                  <c:v>8.0652929999999997E-6</c:v>
                </c:pt>
                <c:pt idx="33204">
                  <c:v>8.0646930000000001E-6</c:v>
                </c:pt>
                <c:pt idx="33205">
                  <c:v>8.0640389999999994E-6</c:v>
                </c:pt>
                <c:pt idx="33206">
                  <c:v>8.0633669999999995E-6</c:v>
                </c:pt>
                <c:pt idx="33207">
                  <c:v>8.0627300000000003E-6</c:v>
                </c:pt>
                <c:pt idx="33208">
                  <c:v>8.0621129999999992E-6</c:v>
                </c:pt>
                <c:pt idx="33209">
                  <c:v>8.0614409999999992E-6</c:v>
                </c:pt>
                <c:pt idx="33210">
                  <c:v>8.0607909999999995E-6</c:v>
                </c:pt>
                <c:pt idx="33211">
                  <c:v>8.0601019999999998E-6</c:v>
                </c:pt>
                <c:pt idx="33212">
                  <c:v>8.0594999999999997E-6</c:v>
                </c:pt>
                <c:pt idx="33213">
                  <c:v>8.0588199999999995E-6</c:v>
                </c:pt>
                <c:pt idx="33214">
                  <c:v>8.0581910000000006E-6</c:v>
                </c:pt>
                <c:pt idx="33215">
                  <c:v>8.0575300000000008E-6</c:v>
                </c:pt>
                <c:pt idx="33216">
                  <c:v>8.0568929999999999E-6</c:v>
                </c:pt>
                <c:pt idx="33217">
                  <c:v>8.0561969999999993E-6</c:v>
                </c:pt>
                <c:pt idx="33218">
                  <c:v>8.0555859999999996E-6</c:v>
                </c:pt>
                <c:pt idx="33219">
                  <c:v>8.0549309999999995E-6</c:v>
                </c:pt>
                <c:pt idx="33220">
                  <c:v>8.0542399999999993E-6</c:v>
                </c:pt>
                <c:pt idx="33221">
                  <c:v>8.0536160000000007E-6</c:v>
                </c:pt>
                <c:pt idx="33222">
                  <c:v>8.0530429999999999E-6</c:v>
                </c:pt>
                <c:pt idx="33223">
                  <c:v>8.0523549999999996E-6</c:v>
                </c:pt>
                <c:pt idx="33224">
                  <c:v>8.0516790000000004E-6</c:v>
                </c:pt>
                <c:pt idx="33225">
                  <c:v>8.0510380000000003E-6</c:v>
                </c:pt>
                <c:pt idx="33226">
                  <c:v>8.0503960000000008E-6</c:v>
                </c:pt>
                <c:pt idx="33227">
                  <c:v>8.04977E-6</c:v>
                </c:pt>
                <c:pt idx="33228">
                  <c:v>8.0491069999999997E-6</c:v>
                </c:pt>
                <c:pt idx="33229">
                  <c:v>8.0484349999999998E-6</c:v>
                </c:pt>
                <c:pt idx="33230">
                  <c:v>8.0478350000000002E-6</c:v>
                </c:pt>
                <c:pt idx="33231">
                  <c:v>8.0471329999999999E-6</c:v>
                </c:pt>
                <c:pt idx="33232">
                  <c:v>8.0465500000000001E-6</c:v>
                </c:pt>
                <c:pt idx="33233">
                  <c:v>8.0458849999999993E-6</c:v>
                </c:pt>
                <c:pt idx="33234">
                  <c:v>8.0451950000000001E-6</c:v>
                </c:pt>
                <c:pt idx="33235">
                  <c:v>8.0445959999999999E-6</c:v>
                </c:pt>
                <c:pt idx="33236">
                  <c:v>8.0439840000000008E-6</c:v>
                </c:pt>
                <c:pt idx="33237">
                  <c:v>8.0432540000000006E-6</c:v>
                </c:pt>
                <c:pt idx="33238">
                  <c:v>8.042636E-6</c:v>
                </c:pt>
                <c:pt idx="33239">
                  <c:v>8.0419449999999998E-6</c:v>
                </c:pt>
                <c:pt idx="33240">
                  <c:v>8.0413420000000003E-6</c:v>
                </c:pt>
                <c:pt idx="33241">
                  <c:v>8.0406549999999993E-6</c:v>
                </c:pt>
                <c:pt idx="33242">
                  <c:v>8.0400120000000004E-6</c:v>
                </c:pt>
                <c:pt idx="33243">
                  <c:v>8.0393699999999992E-6</c:v>
                </c:pt>
                <c:pt idx="33244">
                  <c:v>8.0387660000000003E-6</c:v>
                </c:pt>
                <c:pt idx="33245">
                  <c:v>8.0380809999999999E-6</c:v>
                </c:pt>
                <c:pt idx="33246">
                  <c:v>8.0374670000000003E-6</c:v>
                </c:pt>
                <c:pt idx="33247">
                  <c:v>8.0368390000000007E-6</c:v>
                </c:pt>
                <c:pt idx="33248">
                  <c:v>8.0361739999999999E-6</c:v>
                </c:pt>
                <c:pt idx="33249">
                  <c:v>8.0355339999999992E-6</c:v>
                </c:pt>
                <c:pt idx="33250">
                  <c:v>8.0349149999999993E-6</c:v>
                </c:pt>
                <c:pt idx="33251">
                  <c:v>8.0342440000000005E-6</c:v>
                </c:pt>
                <c:pt idx="33252">
                  <c:v>8.0336269999999993E-6</c:v>
                </c:pt>
                <c:pt idx="33253">
                  <c:v>8.0329579999999993E-6</c:v>
                </c:pt>
                <c:pt idx="33254">
                  <c:v>8.0323549999999998E-6</c:v>
                </c:pt>
                <c:pt idx="33255">
                  <c:v>8.0316490000000002E-6</c:v>
                </c:pt>
                <c:pt idx="33256">
                  <c:v>8.0310080000000001E-6</c:v>
                </c:pt>
                <c:pt idx="33257">
                  <c:v>8.0303509999999995E-6</c:v>
                </c:pt>
                <c:pt idx="33258">
                  <c:v>8.0297390000000004E-6</c:v>
                </c:pt>
                <c:pt idx="33259">
                  <c:v>8.0290319999999997E-6</c:v>
                </c:pt>
                <c:pt idx="33260">
                  <c:v>8.0284120000000004E-6</c:v>
                </c:pt>
                <c:pt idx="33261">
                  <c:v>8.0277639999999995E-6</c:v>
                </c:pt>
                <c:pt idx="33262">
                  <c:v>8.0271430000000007E-6</c:v>
                </c:pt>
                <c:pt idx="33263">
                  <c:v>8.0264699999999997E-6</c:v>
                </c:pt>
                <c:pt idx="33264">
                  <c:v>8.0258209999999994E-6</c:v>
                </c:pt>
                <c:pt idx="33265">
                  <c:v>8.025137E-6</c:v>
                </c:pt>
                <c:pt idx="33266">
                  <c:v>8.024585E-6</c:v>
                </c:pt>
                <c:pt idx="33267">
                  <c:v>8.0239040000000005E-6</c:v>
                </c:pt>
                <c:pt idx="33268">
                  <c:v>8.0232479999999993E-6</c:v>
                </c:pt>
                <c:pt idx="33269">
                  <c:v>8.0225820000000008E-6</c:v>
                </c:pt>
                <c:pt idx="33270">
                  <c:v>8.0219539999999996E-6</c:v>
                </c:pt>
                <c:pt idx="33271">
                  <c:v>8.0213049999999993E-6</c:v>
                </c:pt>
                <c:pt idx="33272">
                  <c:v>8.0206480000000004E-6</c:v>
                </c:pt>
                <c:pt idx="33273">
                  <c:v>8.0200120000000006E-6</c:v>
                </c:pt>
                <c:pt idx="33274">
                  <c:v>8.0194330000000001E-6</c:v>
                </c:pt>
                <c:pt idx="33275">
                  <c:v>8.0187589999999997E-6</c:v>
                </c:pt>
                <c:pt idx="33276">
                  <c:v>8.0181080000000006E-6</c:v>
                </c:pt>
                <c:pt idx="33277">
                  <c:v>8.0174560000000004E-6</c:v>
                </c:pt>
                <c:pt idx="33278">
                  <c:v>8.0167980000000004E-6</c:v>
                </c:pt>
                <c:pt idx="33279">
                  <c:v>8.0161019999999998E-6</c:v>
                </c:pt>
                <c:pt idx="33280">
                  <c:v>8.0155199999999994E-6</c:v>
                </c:pt>
                <c:pt idx="33281">
                  <c:v>8.0148559999999998E-6</c:v>
                </c:pt>
                <c:pt idx="33282">
                  <c:v>8.0142560000000001E-6</c:v>
                </c:pt>
                <c:pt idx="33283">
                  <c:v>8.0136060000000004E-6</c:v>
                </c:pt>
                <c:pt idx="33284">
                  <c:v>8.0129650000000003E-6</c:v>
                </c:pt>
                <c:pt idx="33285">
                  <c:v>8.0122310000000008E-6</c:v>
                </c:pt>
                <c:pt idx="33286">
                  <c:v>8.0116180000000006E-6</c:v>
                </c:pt>
                <c:pt idx="33287">
                  <c:v>8.0109970000000002E-6</c:v>
                </c:pt>
                <c:pt idx="33288">
                  <c:v>8.0103690000000006E-6</c:v>
                </c:pt>
                <c:pt idx="33289">
                  <c:v>8.0097120000000001E-6</c:v>
                </c:pt>
                <c:pt idx="33290">
                  <c:v>8.0090920000000007E-6</c:v>
                </c:pt>
                <c:pt idx="33291">
                  <c:v>8.0084189999999997E-6</c:v>
                </c:pt>
                <c:pt idx="33292">
                  <c:v>8.0077960000000005E-6</c:v>
                </c:pt>
                <c:pt idx="33293">
                  <c:v>8.0071130000000005E-6</c:v>
                </c:pt>
                <c:pt idx="33294">
                  <c:v>8.0065069999999995E-6</c:v>
                </c:pt>
                <c:pt idx="33295">
                  <c:v>8.0058709999999997E-6</c:v>
                </c:pt>
                <c:pt idx="33296">
                  <c:v>8.0052529999999992E-6</c:v>
                </c:pt>
                <c:pt idx="33297">
                  <c:v>8.0045980000000008E-6</c:v>
                </c:pt>
                <c:pt idx="33298">
                  <c:v>8.0039210000000005E-6</c:v>
                </c:pt>
                <c:pt idx="33299">
                  <c:v>8.003275E-6</c:v>
                </c:pt>
                <c:pt idx="33300">
                  <c:v>8.0026599999999994E-6</c:v>
                </c:pt>
                <c:pt idx="33301">
                  <c:v>8.0019739999999995E-6</c:v>
                </c:pt>
                <c:pt idx="33302">
                  <c:v>8.0013400000000002E-6</c:v>
                </c:pt>
                <c:pt idx="33303">
                  <c:v>8.0006980000000007E-6</c:v>
                </c:pt>
                <c:pt idx="33304">
                  <c:v>8.0001130000000004E-6</c:v>
                </c:pt>
                <c:pt idx="33305">
                  <c:v>7.999414E-6</c:v>
                </c:pt>
                <c:pt idx="33306">
                  <c:v>7.9987899999999997E-6</c:v>
                </c:pt>
                <c:pt idx="33307">
                  <c:v>7.9981739999999996E-6</c:v>
                </c:pt>
                <c:pt idx="33308">
                  <c:v>7.9975219999999994E-6</c:v>
                </c:pt>
                <c:pt idx="33309">
                  <c:v>7.9968570000000003E-6</c:v>
                </c:pt>
                <c:pt idx="33310">
                  <c:v>7.9961859999999998E-6</c:v>
                </c:pt>
                <c:pt idx="33311">
                  <c:v>7.995564E-6</c:v>
                </c:pt>
                <c:pt idx="33312">
                  <c:v>7.9949410000000008E-6</c:v>
                </c:pt>
                <c:pt idx="33313">
                  <c:v>7.9943079999999992E-6</c:v>
                </c:pt>
                <c:pt idx="33314">
                  <c:v>7.9936650000000003E-6</c:v>
                </c:pt>
                <c:pt idx="33315">
                  <c:v>7.9929909999999999E-6</c:v>
                </c:pt>
                <c:pt idx="33316">
                  <c:v>7.9923589999999994E-6</c:v>
                </c:pt>
                <c:pt idx="33317">
                  <c:v>7.9917599999999992E-6</c:v>
                </c:pt>
                <c:pt idx="33318">
                  <c:v>7.9911220000000006E-6</c:v>
                </c:pt>
                <c:pt idx="33319">
                  <c:v>7.9904530000000006E-6</c:v>
                </c:pt>
                <c:pt idx="33320">
                  <c:v>7.9897780000000008E-6</c:v>
                </c:pt>
                <c:pt idx="33321">
                  <c:v>7.9891600000000003E-6</c:v>
                </c:pt>
                <c:pt idx="33322">
                  <c:v>7.9885919999999998E-6</c:v>
                </c:pt>
                <c:pt idx="33323">
                  <c:v>7.9879030000000001E-6</c:v>
                </c:pt>
                <c:pt idx="33324">
                  <c:v>7.9872899999999999E-6</c:v>
                </c:pt>
                <c:pt idx="33325">
                  <c:v>7.9865870000000002E-6</c:v>
                </c:pt>
                <c:pt idx="33326">
                  <c:v>7.9859669999999992E-6</c:v>
                </c:pt>
                <c:pt idx="33327">
                  <c:v>7.9853210000000004E-6</c:v>
                </c:pt>
                <c:pt idx="33328">
                  <c:v>7.9847089999999996E-6</c:v>
                </c:pt>
                <c:pt idx="33329">
                  <c:v>7.9840179999999994E-6</c:v>
                </c:pt>
                <c:pt idx="33330">
                  <c:v>7.9834349999999996E-6</c:v>
                </c:pt>
                <c:pt idx="33331">
                  <c:v>7.9827840000000004E-6</c:v>
                </c:pt>
                <c:pt idx="33332">
                  <c:v>7.9821439999999997E-6</c:v>
                </c:pt>
                <c:pt idx="33333">
                  <c:v>7.9815369999999993E-6</c:v>
                </c:pt>
                <c:pt idx="33334">
                  <c:v>7.9808970000000002E-6</c:v>
                </c:pt>
                <c:pt idx="33335">
                  <c:v>7.9802500000000004E-6</c:v>
                </c:pt>
                <c:pt idx="33336">
                  <c:v>7.9796170000000005E-6</c:v>
                </c:pt>
                <c:pt idx="33337">
                  <c:v>7.9789379999999997E-6</c:v>
                </c:pt>
                <c:pt idx="33338">
                  <c:v>7.9782930000000004E-6</c:v>
                </c:pt>
                <c:pt idx="33339">
                  <c:v>7.977658E-6</c:v>
                </c:pt>
                <c:pt idx="33340">
                  <c:v>7.9770229999999996E-6</c:v>
                </c:pt>
                <c:pt idx="33341">
                  <c:v>7.9763750000000004E-6</c:v>
                </c:pt>
                <c:pt idx="33342">
                  <c:v>7.9757510000000001E-6</c:v>
                </c:pt>
                <c:pt idx="33343">
                  <c:v>7.9750999999999992E-6</c:v>
                </c:pt>
                <c:pt idx="33344">
                  <c:v>7.9744889999999995E-6</c:v>
                </c:pt>
                <c:pt idx="33345">
                  <c:v>7.9738180000000007E-6</c:v>
                </c:pt>
                <c:pt idx="33346">
                  <c:v>7.9731860000000002E-6</c:v>
                </c:pt>
                <c:pt idx="33347">
                  <c:v>7.9725379999999993E-6</c:v>
                </c:pt>
                <c:pt idx="33348">
                  <c:v>7.9718939999999993E-6</c:v>
                </c:pt>
                <c:pt idx="33349">
                  <c:v>7.9712170000000007E-6</c:v>
                </c:pt>
                <c:pt idx="33350">
                  <c:v>7.97063E-6</c:v>
                </c:pt>
                <c:pt idx="33351">
                  <c:v>7.9699440000000001E-6</c:v>
                </c:pt>
                <c:pt idx="33352">
                  <c:v>7.9693000000000001E-6</c:v>
                </c:pt>
                <c:pt idx="33353">
                  <c:v>7.9686509999999997E-6</c:v>
                </c:pt>
                <c:pt idx="33354">
                  <c:v>7.9680459999999998E-6</c:v>
                </c:pt>
                <c:pt idx="33355">
                  <c:v>7.96741E-6</c:v>
                </c:pt>
                <c:pt idx="33356">
                  <c:v>7.9667549999999999E-6</c:v>
                </c:pt>
                <c:pt idx="33357">
                  <c:v>7.9662050000000004E-6</c:v>
                </c:pt>
                <c:pt idx="33358">
                  <c:v>7.9655020000000007E-6</c:v>
                </c:pt>
                <c:pt idx="33359">
                  <c:v>7.9648899999999999E-6</c:v>
                </c:pt>
                <c:pt idx="33360">
                  <c:v>7.964243E-6</c:v>
                </c:pt>
                <c:pt idx="33361">
                  <c:v>7.9635590000000006E-6</c:v>
                </c:pt>
                <c:pt idx="33362">
                  <c:v>7.9629550000000001E-6</c:v>
                </c:pt>
                <c:pt idx="33363">
                  <c:v>7.9623550000000004E-6</c:v>
                </c:pt>
                <c:pt idx="33364">
                  <c:v>7.9616929999999995E-6</c:v>
                </c:pt>
                <c:pt idx="33365">
                  <c:v>7.9610269999999994E-6</c:v>
                </c:pt>
                <c:pt idx="33366">
                  <c:v>7.9603629999999997E-6</c:v>
                </c:pt>
                <c:pt idx="33367">
                  <c:v>7.9597650000000005E-6</c:v>
                </c:pt>
                <c:pt idx="33368">
                  <c:v>7.9591219999999999E-6</c:v>
                </c:pt>
                <c:pt idx="33369">
                  <c:v>7.9584910000000005E-6</c:v>
                </c:pt>
                <c:pt idx="33370">
                  <c:v>7.9578619999999999E-6</c:v>
                </c:pt>
                <c:pt idx="33371">
                  <c:v>7.9572030000000005E-6</c:v>
                </c:pt>
                <c:pt idx="33372">
                  <c:v>7.9565639999999992E-6</c:v>
                </c:pt>
                <c:pt idx="33373">
                  <c:v>7.9558969999999996E-6</c:v>
                </c:pt>
                <c:pt idx="33374">
                  <c:v>7.9552600000000005E-6</c:v>
                </c:pt>
                <c:pt idx="33375">
                  <c:v>7.9546390000000001E-6</c:v>
                </c:pt>
                <c:pt idx="33376">
                  <c:v>7.9539890000000003E-6</c:v>
                </c:pt>
                <c:pt idx="33377">
                  <c:v>7.9533810000000005E-6</c:v>
                </c:pt>
                <c:pt idx="33378">
                  <c:v>7.9527340000000006E-6</c:v>
                </c:pt>
                <c:pt idx="33379">
                  <c:v>7.952091E-6</c:v>
                </c:pt>
                <c:pt idx="33380">
                  <c:v>7.951461E-6</c:v>
                </c:pt>
                <c:pt idx="33381">
                  <c:v>7.9507940000000004E-6</c:v>
                </c:pt>
                <c:pt idx="33382">
                  <c:v>7.9501420000000002E-6</c:v>
                </c:pt>
                <c:pt idx="33383">
                  <c:v>7.9495269999999996E-6</c:v>
                </c:pt>
                <c:pt idx="33384">
                  <c:v>7.9489350000000002E-6</c:v>
                </c:pt>
                <c:pt idx="33385">
                  <c:v>7.9482839999999993E-6</c:v>
                </c:pt>
                <c:pt idx="33386">
                  <c:v>7.9476320000000008E-6</c:v>
                </c:pt>
                <c:pt idx="33387">
                  <c:v>7.9469890000000002E-6</c:v>
                </c:pt>
                <c:pt idx="33388">
                  <c:v>7.9463480000000001E-6</c:v>
                </c:pt>
                <c:pt idx="33389">
                  <c:v>7.9457230000000004E-6</c:v>
                </c:pt>
                <c:pt idx="33390">
                  <c:v>7.9451240000000002E-6</c:v>
                </c:pt>
                <c:pt idx="33391">
                  <c:v>7.9444559999999995E-6</c:v>
                </c:pt>
                <c:pt idx="33392">
                  <c:v>7.9438119999999996E-6</c:v>
                </c:pt>
                <c:pt idx="33393">
                  <c:v>7.9432209999999996E-6</c:v>
                </c:pt>
                <c:pt idx="33394">
                  <c:v>7.9425510000000001E-6</c:v>
                </c:pt>
                <c:pt idx="33395">
                  <c:v>7.9418549999999995E-6</c:v>
                </c:pt>
                <c:pt idx="33396">
                  <c:v>7.9412930000000005E-6</c:v>
                </c:pt>
                <c:pt idx="33397">
                  <c:v>7.9406479999999995E-6</c:v>
                </c:pt>
                <c:pt idx="33398">
                  <c:v>7.9399800000000005E-6</c:v>
                </c:pt>
                <c:pt idx="33399">
                  <c:v>7.9393369999999999E-6</c:v>
                </c:pt>
                <c:pt idx="33400">
                  <c:v>7.9386769999999995E-6</c:v>
                </c:pt>
                <c:pt idx="33401">
                  <c:v>7.9380430000000002E-6</c:v>
                </c:pt>
                <c:pt idx="33402">
                  <c:v>7.9374510000000008E-6</c:v>
                </c:pt>
                <c:pt idx="33403">
                  <c:v>7.9367970000000001E-6</c:v>
                </c:pt>
                <c:pt idx="33404">
                  <c:v>7.9361190000000004E-6</c:v>
                </c:pt>
                <c:pt idx="33405">
                  <c:v>7.935498E-6</c:v>
                </c:pt>
                <c:pt idx="33406">
                  <c:v>7.9348969999999993E-6</c:v>
                </c:pt>
                <c:pt idx="33407">
                  <c:v>7.9342620000000006E-6</c:v>
                </c:pt>
                <c:pt idx="33408">
                  <c:v>7.9336400000000008E-6</c:v>
                </c:pt>
                <c:pt idx="33409">
                  <c:v>7.932989E-6</c:v>
                </c:pt>
                <c:pt idx="33410">
                  <c:v>7.9323519999999992E-6</c:v>
                </c:pt>
                <c:pt idx="33411">
                  <c:v>7.9317209999999997E-6</c:v>
                </c:pt>
                <c:pt idx="33412">
                  <c:v>7.9310519999999997E-6</c:v>
                </c:pt>
                <c:pt idx="33413">
                  <c:v>7.9304279999999994E-6</c:v>
                </c:pt>
                <c:pt idx="33414">
                  <c:v>7.9297910000000003E-6</c:v>
                </c:pt>
                <c:pt idx="33415">
                  <c:v>7.9291690000000005E-6</c:v>
                </c:pt>
                <c:pt idx="33416">
                  <c:v>7.9285629999999994E-6</c:v>
                </c:pt>
                <c:pt idx="33417">
                  <c:v>7.9278840000000003E-6</c:v>
                </c:pt>
                <c:pt idx="33418">
                  <c:v>7.9272820000000002E-6</c:v>
                </c:pt>
                <c:pt idx="33419">
                  <c:v>7.9266389999999996E-6</c:v>
                </c:pt>
                <c:pt idx="33420">
                  <c:v>7.9260190000000003E-6</c:v>
                </c:pt>
                <c:pt idx="33421">
                  <c:v>7.9253929999999996E-6</c:v>
                </c:pt>
                <c:pt idx="33422">
                  <c:v>7.9247750000000007E-6</c:v>
                </c:pt>
                <c:pt idx="33423">
                  <c:v>7.9240769999999997E-6</c:v>
                </c:pt>
                <c:pt idx="33424">
                  <c:v>7.9234579999999997E-6</c:v>
                </c:pt>
                <c:pt idx="33425">
                  <c:v>7.9228199999999995E-6</c:v>
                </c:pt>
                <c:pt idx="33426">
                  <c:v>7.9221910000000005E-6</c:v>
                </c:pt>
                <c:pt idx="33427">
                  <c:v>7.9215170000000001E-6</c:v>
                </c:pt>
                <c:pt idx="33428">
                  <c:v>7.9209019999999995E-6</c:v>
                </c:pt>
                <c:pt idx="33429">
                  <c:v>7.9202420000000007E-6</c:v>
                </c:pt>
                <c:pt idx="33430">
                  <c:v>7.9196240000000002E-6</c:v>
                </c:pt>
                <c:pt idx="33431">
                  <c:v>7.9189699999999995E-6</c:v>
                </c:pt>
                <c:pt idx="33432">
                  <c:v>7.9183520000000007E-6</c:v>
                </c:pt>
                <c:pt idx="33433">
                  <c:v>7.9177080000000007E-6</c:v>
                </c:pt>
                <c:pt idx="33434">
                  <c:v>7.9170510000000001E-6</c:v>
                </c:pt>
                <c:pt idx="33435">
                  <c:v>7.9164230000000006E-6</c:v>
                </c:pt>
                <c:pt idx="33436">
                  <c:v>7.9157949999999993E-6</c:v>
                </c:pt>
                <c:pt idx="33437">
                  <c:v>7.9151910000000004E-6</c:v>
                </c:pt>
                <c:pt idx="33438">
                  <c:v>7.9145160000000006E-6</c:v>
                </c:pt>
                <c:pt idx="33439">
                  <c:v>7.9139140000000005E-6</c:v>
                </c:pt>
                <c:pt idx="33440">
                  <c:v>7.9132709999999999E-6</c:v>
                </c:pt>
                <c:pt idx="33441">
                  <c:v>7.912638E-6</c:v>
                </c:pt>
                <c:pt idx="33442">
                  <c:v>7.9120089999999994E-6</c:v>
                </c:pt>
                <c:pt idx="33443">
                  <c:v>7.9113460000000008E-6</c:v>
                </c:pt>
                <c:pt idx="33444">
                  <c:v>7.9107209999999994E-6</c:v>
                </c:pt>
                <c:pt idx="33445">
                  <c:v>7.91009E-6</c:v>
                </c:pt>
                <c:pt idx="33446">
                  <c:v>7.9094900000000004E-6</c:v>
                </c:pt>
                <c:pt idx="33447">
                  <c:v>7.9088249999999996E-6</c:v>
                </c:pt>
                <c:pt idx="33448">
                  <c:v>7.9082070000000008E-6</c:v>
                </c:pt>
                <c:pt idx="33449">
                  <c:v>7.9075800000000006E-6</c:v>
                </c:pt>
                <c:pt idx="33450">
                  <c:v>7.9069560000000003E-6</c:v>
                </c:pt>
                <c:pt idx="33451">
                  <c:v>7.9063159999999996E-6</c:v>
                </c:pt>
                <c:pt idx="33452">
                  <c:v>7.9056809999999992E-6</c:v>
                </c:pt>
                <c:pt idx="33453">
                  <c:v>7.9050139999999997E-6</c:v>
                </c:pt>
                <c:pt idx="33454">
                  <c:v>7.9044309999999999E-6</c:v>
                </c:pt>
                <c:pt idx="33455">
                  <c:v>7.9038220000000006E-6</c:v>
                </c:pt>
                <c:pt idx="33456">
                  <c:v>7.9031409999999994E-6</c:v>
                </c:pt>
                <c:pt idx="33457">
                  <c:v>7.9025249999999994E-6</c:v>
                </c:pt>
                <c:pt idx="33458">
                  <c:v>7.9019010000000008E-6</c:v>
                </c:pt>
                <c:pt idx="33459">
                  <c:v>7.9012740000000006E-6</c:v>
                </c:pt>
                <c:pt idx="33460">
                  <c:v>7.9006360000000004E-6</c:v>
                </c:pt>
                <c:pt idx="33461">
                  <c:v>7.8999950000000002E-6</c:v>
                </c:pt>
                <c:pt idx="33462">
                  <c:v>7.8993749999999992E-6</c:v>
                </c:pt>
                <c:pt idx="33463">
                  <c:v>7.8987240000000001E-6</c:v>
                </c:pt>
                <c:pt idx="33464">
                  <c:v>7.8981169999999997E-6</c:v>
                </c:pt>
                <c:pt idx="33465">
                  <c:v>7.8974770000000006E-6</c:v>
                </c:pt>
                <c:pt idx="33466">
                  <c:v>7.8968409999999992E-6</c:v>
                </c:pt>
                <c:pt idx="33467">
                  <c:v>7.8961720000000008E-6</c:v>
                </c:pt>
                <c:pt idx="33468">
                  <c:v>7.8955749999999994E-6</c:v>
                </c:pt>
                <c:pt idx="33469">
                  <c:v>7.8949169999999994E-6</c:v>
                </c:pt>
                <c:pt idx="33470">
                  <c:v>7.8943130000000005E-6</c:v>
                </c:pt>
                <c:pt idx="33471">
                  <c:v>7.8937050000000007E-6</c:v>
                </c:pt>
                <c:pt idx="33472">
                  <c:v>7.8930099999999995E-6</c:v>
                </c:pt>
                <c:pt idx="33473">
                  <c:v>7.8924379999999998E-6</c:v>
                </c:pt>
                <c:pt idx="33474">
                  <c:v>7.8917680000000004E-6</c:v>
                </c:pt>
                <c:pt idx="33475">
                  <c:v>7.8911550000000002E-6</c:v>
                </c:pt>
                <c:pt idx="33476">
                  <c:v>7.8904729999999996E-6</c:v>
                </c:pt>
                <c:pt idx="33477">
                  <c:v>7.8898660000000008E-6</c:v>
                </c:pt>
                <c:pt idx="33478">
                  <c:v>7.8892769999999996E-6</c:v>
                </c:pt>
                <c:pt idx="33479">
                  <c:v>7.88861E-6</c:v>
                </c:pt>
                <c:pt idx="33480">
                  <c:v>7.8879829999999999E-6</c:v>
                </c:pt>
                <c:pt idx="33481">
                  <c:v>7.8873249999999999E-6</c:v>
                </c:pt>
                <c:pt idx="33482">
                  <c:v>7.8866649999999995E-6</c:v>
                </c:pt>
                <c:pt idx="33483">
                  <c:v>7.8860690000000008E-6</c:v>
                </c:pt>
                <c:pt idx="33484">
                  <c:v>7.8854469999999993E-6</c:v>
                </c:pt>
                <c:pt idx="33485">
                  <c:v>7.8847760000000005E-6</c:v>
                </c:pt>
                <c:pt idx="33486">
                  <c:v>7.8841479999999992E-6</c:v>
                </c:pt>
                <c:pt idx="33487">
                  <c:v>7.8835229999999996E-6</c:v>
                </c:pt>
                <c:pt idx="33488">
                  <c:v>7.8829250000000004E-6</c:v>
                </c:pt>
                <c:pt idx="33489">
                  <c:v>7.8822739999999996E-6</c:v>
                </c:pt>
                <c:pt idx="33490">
                  <c:v>7.8816549999999997E-6</c:v>
                </c:pt>
                <c:pt idx="33491">
                  <c:v>7.8810150000000006E-6</c:v>
                </c:pt>
                <c:pt idx="33492">
                  <c:v>7.8803749999999999E-6</c:v>
                </c:pt>
                <c:pt idx="33493">
                  <c:v>7.8797309999999999E-6</c:v>
                </c:pt>
                <c:pt idx="33494">
                  <c:v>7.8791200000000002E-6</c:v>
                </c:pt>
                <c:pt idx="33495">
                  <c:v>7.8784549999999994E-6</c:v>
                </c:pt>
                <c:pt idx="33496">
                  <c:v>7.8778419999999992E-6</c:v>
                </c:pt>
                <c:pt idx="33497">
                  <c:v>7.8772130000000003E-6</c:v>
                </c:pt>
                <c:pt idx="33498">
                  <c:v>7.8766050000000005E-6</c:v>
                </c:pt>
                <c:pt idx="33499">
                  <c:v>7.8862450000000006E-6</c:v>
                </c:pt>
                <c:pt idx="33500">
                  <c:v>7.8975879999999992E-6</c:v>
                </c:pt>
                <c:pt idx="33501">
                  <c:v>7.896795E-6</c:v>
                </c:pt>
                <c:pt idx="33502">
                  <c:v>7.8960009999999997E-6</c:v>
                </c:pt>
                <c:pt idx="33503">
                  <c:v>7.895139E-6</c:v>
                </c:pt>
                <c:pt idx="33504">
                  <c:v>7.8943440000000003E-6</c:v>
                </c:pt>
                <c:pt idx="33505">
                  <c:v>7.8935809999999998E-6</c:v>
                </c:pt>
                <c:pt idx="33506">
                  <c:v>7.8928520000000006E-6</c:v>
                </c:pt>
                <c:pt idx="33507">
                  <c:v>7.8920729999999997E-6</c:v>
                </c:pt>
                <c:pt idx="33508">
                  <c:v>7.8912970000000003E-6</c:v>
                </c:pt>
                <c:pt idx="33509">
                  <c:v>7.8905839999999999E-6</c:v>
                </c:pt>
                <c:pt idx="33510">
                  <c:v>7.8898270000000008E-6</c:v>
                </c:pt>
                <c:pt idx="33511">
                  <c:v>7.8891110000000005E-6</c:v>
                </c:pt>
                <c:pt idx="33512">
                  <c:v>7.888348E-6</c:v>
                </c:pt>
                <c:pt idx="33513">
                  <c:v>7.8876480000000001E-6</c:v>
                </c:pt>
                <c:pt idx="33514">
                  <c:v>7.8869420000000006E-6</c:v>
                </c:pt>
                <c:pt idx="33515">
                  <c:v>7.8861920000000006E-6</c:v>
                </c:pt>
                <c:pt idx="33516">
                  <c:v>7.8854980000000005E-6</c:v>
                </c:pt>
                <c:pt idx="33517">
                  <c:v>7.8847629999999999E-6</c:v>
                </c:pt>
                <c:pt idx="33518">
                  <c:v>7.8841020000000001E-6</c:v>
                </c:pt>
                <c:pt idx="33519">
                  <c:v>7.8833589999999993E-6</c:v>
                </c:pt>
                <c:pt idx="33520">
                  <c:v>7.8826930000000008E-6</c:v>
                </c:pt>
                <c:pt idx="33521">
                  <c:v>7.8820339999999998E-6</c:v>
                </c:pt>
                <c:pt idx="33522">
                  <c:v>7.8813000000000002E-6</c:v>
                </c:pt>
                <c:pt idx="33523">
                  <c:v>7.8806709999999996E-6</c:v>
                </c:pt>
                <c:pt idx="33524">
                  <c:v>7.8799640000000006E-6</c:v>
                </c:pt>
                <c:pt idx="33525">
                  <c:v>7.8792950000000006E-6</c:v>
                </c:pt>
                <c:pt idx="33526">
                  <c:v>7.8786249999999995E-6</c:v>
                </c:pt>
                <c:pt idx="33527">
                  <c:v>7.8779339999999992E-6</c:v>
                </c:pt>
                <c:pt idx="33528">
                  <c:v>7.8772699999999995E-6</c:v>
                </c:pt>
                <c:pt idx="33529">
                  <c:v>7.876628E-6</c:v>
                </c:pt>
                <c:pt idx="33530">
                  <c:v>7.8759739999999993E-6</c:v>
                </c:pt>
                <c:pt idx="33531">
                  <c:v>7.8752899999999999E-6</c:v>
                </c:pt>
                <c:pt idx="33532">
                  <c:v>7.8746540000000002E-6</c:v>
                </c:pt>
                <c:pt idx="33533">
                  <c:v>7.8740070000000003E-6</c:v>
                </c:pt>
                <c:pt idx="33534">
                  <c:v>7.8733300000000001E-6</c:v>
                </c:pt>
                <c:pt idx="33535">
                  <c:v>7.8726160000000002E-6</c:v>
                </c:pt>
                <c:pt idx="33536">
                  <c:v>7.8719839999999997E-6</c:v>
                </c:pt>
                <c:pt idx="33537">
                  <c:v>7.871348E-6</c:v>
                </c:pt>
                <c:pt idx="33538">
                  <c:v>7.8707049999999994E-6</c:v>
                </c:pt>
                <c:pt idx="33539">
                  <c:v>7.8700450000000006E-6</c:v>
                </c:pt>
                <c:pt idx="33540">
                  <c:v>7.8693999999999996E-6</c:v>
                </c:pt>
                <c:pt idx="33541">
                  <c:v>7.8687270000000003E-6</c:v>
                </c:pt>
                <c:pt idx="33542">
                  <c:v>7.8680949999999998E-6</c:v>
                </c:pt>
                <c:pt idx="33543">
                  <c:v>7.8674190000000006E-6</c:v>
                </c:pt>
                <c:pt idx="33544">
                  <c:v>7.8667769999999994E-6</c:v>
                </c:pt>
                <c:pt idx="33545">
                  <c:v>7.8660959999999998E-6</c:v>
                </c:pt>
                <c:pt idx="33546">
                  <c:v>7.8654969999999996E-6</c:v>
                </c:pt>
                <c:pt idx="33547">
                  <c:v>7.8648410000000001E-6</c:v>
                </c:pt>
                <c:pt idx="33548">
                  <c:v>7.8641860000000001E-6</c:v>
                </c:pt>
                <c:pt idx="33549">
                  <c:v>7.8635160000000006E-6</c:v>
                </c:pt>
                <c:pt idx="33550">
                  <c:v>7.8628539999999997E-6</c:v>
                </c:pt>
                <c:pt idx="33551">
                  <c:v>7.8622129999999996E-6</c:v>
                </c:pt>
                <c:pt idx="33552">
                  <c:v>7.8615349999999999E-6</c:v>
                </c:pt>
                <c:pt idx="33553">
                  <c:v>7.8609279999999995E-6</c:v>
                </c:pt>
                <c:pt idx="33554">
                  <c:v>7.8602499999999998E-6</c:v>
                </c:pt>
                <c:pt idx="33555">
                  <c:v>7.8596009999999995E-6</c:v>
                </c:pt>
                <c:pt idx="33556">
                  <c:v>7.8589970000000006E-6</c:v>
                </c:pt>
                <c:pt idx="33557">
                  <c:v>7.8583390000000007E-6</c:v>
                </c:pt>
                <c:pt idx="33558">
                  <c:v>7.8576980000000005E-6</c:v>
                </c:pt>
                <c:pt idx="33559">
                  <c:v>7.8570150000000005E-6</c:v>
                </c:pt>
                <c:pt idx="33560">
                  <c:v>7.8563770000000003E-6</c:v>
                </c:pt>
                <c:pt idx="33561">
                  <c:v>7.8557500000000001E-6</c:v>
                </c:pt>
                <c:pt idx="33562">
                  <c:v>7.8550849999999993E-6</c:v>
                </c:pt>
                <c:pt idx="33563">
                  <c:v>7.8543909999999993E-6</c:v>
                </c:pt>
                <c:pt idx="33564">
                  <c:v>7.8537749999999992E-6</c:v>
                </c:pt>
                <c:pt idx="33565">
                  <c:v>7.8531070000000002E-6</c:v>
                </c:pt>
                <c:pt idx="33566">
                  <c:v>7.8524859999999998E-6</c:v>
                </c:pt>
                <c:pt idx="33567">
                  <c:v>7.8517800000000002E-6</c:v>
                </c:pt>
                <c:pt idx="33568">
                  <c:v>7.8511559999999999E-6</c:v>
                </c:pt>
                <c:pt idx="33569">
                  <c:v>7.8505050000000008E-6</c:v>
                </c:pt>
                <c:pt idx="33570">
                  <c:v>7.8499030000000007E-6</c:v>
                </c:pt>
                <c:pt idx="33571">
                  <c:v>7.8492409999999998E-6</c:v>
                </c:pt>
                <c:pt idx="33572">
                  <c:v>7.8485600000000003E-6</c:v>
                </c:pt>
                <c:pt idx="33573">
                  <c:v>7.8479160000000003E-6</c:v>
                </c:pt>
                <c:pt idx="33574">
                  <c:v>7.8472780000000001E-6</c:v>
                </c:pt>
                <c:pt idx="33575">
                  <c:v>7.8466149999999998E-6</c:v>
                </c:pt>
                <c:pt idx="33576">
                  <c:v>7.8459840000000003E-6</c:v>
                </c:pt>
                <c:pt idx="33577">
                  <c:v>7.8453219999999994E-6</c:v>
                </c:pt>
                <c:pt idx="33578">
                  <c:v>7.8446559999999992E-6</c:v>
                </c:pt>
                <c:pt idx="33579">
                  <c:v>7.8440270000000003E-6</c:v>
                </c:pt>
                <c:pt idx="33580">
                  <c:v>7.8433720000000002E-6</c:v>
                </c:pt>
                <c:pt idx="33581">
                  <c:v>7.8427530000000003E-6</c:v>
                </c:pt>
                <c:pt idx="33582">
                  <c:v>7.8420739999999996E-6</c:v>
                </c:pt>
                <c:pt idx="33583">
                  <c:v>7.8414310000000006E-6</c:v>
                </c:pt>
                <c:pt idx="33584">
                  <c:v>7.8407450000000008E-6</c:v>
                </c:pt>
                <c:pt idx="33585">
                  <c:v>7.8400669999999994E-6</c:v>
                </c:pt>
                <c:pt idx="33586">
                  <c:v>7.8394729999999995E-6</c:v>
                </c:pt>
                <c:pt idx="33587">
                  <c:v>7.8388020000000007E-6</c:v>
                </c:pt>
                <c:pt idx="33588">
                  <c:v>7.8381429999999997E-6</c:v>
                </c:pt>
                <c:pt idx="33589">
                  <c:v>7.8374530000000005E-6</c:v>
                </c:pt>
                <c:pt idx="33590">
                  <c:v>7.8368549999999997E-6</c:v>
                </c:pt>
                <c:pt idx="33591">
                  <c:v>7.8362180000000005E-6</c:v>
                </c:pt>
                <c:pt idx="33592">
                  <c:v>7.8355279999999997E-6</c:v>
                </c:pt>
                <c:pt idx="33593">
                  <c:v>7.8348679999999993E-6</c:v>
                </c:pt>
                <c:pt idx="33594">
                  <c:v>7.8342330000000006E-6</c:v>
                </c:pt>
                <c:pt idx="33595">
                  <c:v>7.8335560000000003E-6</c:v>
                </c:pt>
                <c:pt idx="33596">
                  <c:v>7.8329290000000002E-6</c:v>
                </c:pt>
                <c:pt idx="33597">
                  <c:v>7.8323010000000006E-6</c:v>
                </c:pt>
                <c:pt idx="33598">
                  <c:v>7.8316320000000006E-6</c:v>
                </c:pt>
                <c:pt idx="33599">
                  <c:v>7.8309630000000005E-6</c:v>
                </c:pt>
                <c:pt idx="33600">
                  <c:v>7.8303369999999998E-6</c:v>
                </c:pt>
                <c:pt idx="33601">
                  <c:v>7.8296819999999997E-6</c:v>
                </c:pt>
                <c:pt idx="33602">
                  <c:v>7.8289870000000002E-6</c:v>
                </c:pt>
                <c:pt idx="33603">
                  <c:v>7.8283689999999997E-6</c:v>
                </c:pt>
                <c:pt idx="33604">
                  <c:v>7.8276969999999997E-6</c:v>
                </c:pt>
                <c:pt idx="33605">
                  <c:v>7.8270589999999995E-6</c:v>
                </c:pt>
                <c:pt idx="33606">
                  <c:v>7.8264640000000002E-6</c:v>
                </c:pt>
                <c:pt idx="33607">
                  <c:v>7.8257500000000004E-6</c:v>
                </c:pt>
                <c:pt idx="33608">
                  <c:v>7.8251489999999997E-6</c:v>
                </c:pt>
                <c:pt idx="33609">
                  <c:v>7.8244960000000001E-6</c:v>
                </c:pt>
                <c:pt idx="33610">
                  <c:v>7.8237930000000004E-6</c:v>
                </c:pt>
                <c:pt idx="33611">
                  <c:v>7.8232210000000007E-6</c:v>
                </c:pt>
                <c:pt idx="33612">
                  <c:v>7.8225270000000006E-6</c:v>
                </c:pt>
                <c:pt idx="33613">
                  <c:v>7.8219060000000002E-6</c:v>
                </c:pt>
                <c:pt idx="33614">
                  <c:v>7.8212329999999992E-6</c:v>
                </c:pt>
                <c:pt idx="33615">
                  <c:v>7.8205689999999995E-6</c:v>
                </c:pt>
                <c:pt idx="33616">
                  <c:v>7.8199510000000006E-6</c:v>
                </c:pt>
                <c:pt idx="33617">
                  <c:v>7.8193249999999999E-6</c:v>
                </c:pt>
                <c:pt idx="33618">
                  <c:v>7.818653E-6</c:v>
                </c:pt>
                <c:pt idx="33619">
                  <c:v>7.8179830000000005E-6</c:v>
                </c:pt>
                <c:pt idx="33620">
                  <c:v>7.8173629999999995E-6</c:v>
                </c:pt>
                <c:pt idx="33621">
                  <c:v>7.8166829999999994E-6</c:v>
                </c:pt>
                <c:pt idx="33622">
                  <c:v>7.8160450000000008E-6</c:v>
                </c:pt>
                <c:pt idx="33623">
                  <c:v>7.8154040000000007E-6</c:v>
                </c:pt>
                <c:pt idx="33624">
                  <c:v>7.8147380000000005E-6</c:v>
                </c:pt>
                <c:pt idx="33625">
                  <c:v>7.8140759999999996E-6</c:v>
                </c:pt>
                <c:pt idx="33626">
                  <c:v>7.8134730000000001E-6</c:v>
                </c:pt>
                <c:pt idx="33627">
                  <c:v>7.8128230000000004E-6</c:v>
                </c:pt>
                <c:pt idx="33628">
                  <c:v>7.8121969999999996E-6</c:v>
                </c:pt>
                <c:pt idx="33629">
                  <c:v>7.8115339999999993E-6</c:v>
                </c:pt>
                <c:pt idx="33630">
                  <c:v>7.8108460000000007E-6</c:v>
                </c:pt>
                <c:pt idx="33631">
                  <c:v>7.8102369999999997E-6</c:v>
                </c:pt>
                <c:pt idx="33632">
                  <c:v>7.809562E-6</c:v>
                </c:pt>
                <c:pt idx="33633">
                  <c:v>7.8089450000000005E-6</c:v>
                </c:pt>
                <c:pt idx="33634">
                  <c:v>7.8082659999999998E-6</c:v>
                </c:pt>
                <c:pt idx="33635">
                  <c:v>7.80763E-6</c:v>
                </c:pt>
                <c:pt idx="33636">
                  <c:v>7.8070160000000004E-6</c:v>
                </c:pt>
                <c:pt idx="33637">
                  <c:v>7.8062990000000007E-6</c:v>
                </c:pt>
                <c:pt idx="33638">
                  <c:v>7.8056810000000002E-6</c:v>
                </c:pt>
                <c:pt idx="33639">
                  <c:v>7.8050239999999996E-6</c:v>
                </c:pt>
                <c:pt idx="33640">
                  <c:v>7.8043590000000005E-6</c:v>
                </c:pt>
                <c:pt idx="33641">
                  <c:v>7.8036829999999997E-6</c:v>
                </c:pt>
                <c:pt idx="33642">
                  <c:v>7.8030639999999997E-6</c:v>
                </c:pt>
                <c:pt idx="33643">
                  <c:v>7.8024110000000001E-6</c:v>
                </c:pt>
                <c:pt idx="33644">
                  <c:v>7.8017489999999992E-6</c:v>
                </c:pt>
                <c:pt idx="33645">
                  <c:v>7.8010980000000001E-6</c:v>
                </c:pt>
                <c:pt idx="33646">
                  <c:v>7.8004329999999993E-6</c:v>
                </c:pt>
                <c:pt idx="33647">
                  <c:v>7.7997859999999995E-6</c:v>
                </c:pt>
                <c:pt idx="33648">
                  <c:v>7.7991639999999997E-6</c:v>
                </c:pt>
                <c:pt idx="33649">
                  <c:v>7.7985029999999998E-6</c:v>
                </c:pt>
                <c:pt idx="33650">
                  <c:v>7.7978089999999997E-6</c:v>
                </c:pt>
                <c:pt idx="33651">
                  <c:v>7.7972220000000007E-6</c:v>
                </c:pt>
                <c:pt idx="33652">
                  <c:v>7.796568E-6</c:v>
                </c:pt>
                <c:pt idx="33653">
                  <c:v>7.7959340000000007E-6</c:v>
                </c:pt>
                <c:pt idx="33654">
                  <c:v>7.7952600000000003E-6</c:v>
                </c:pt>
                <c:pt idx="33655">
                  <c:v>7.7946339999999995E-6</c:v>
                </c:pt>
                <c:pt idx="33656">
                  <c:v>7.7939809999999999E-6</c:v>
                </c:pt>
                <c:pt idx="33657">
                  <c:v>7.7933349999999995E-6</c:v>
                </c:pt>
                <c:pt idx="33658">
                  <c:v>7.7926500000000007E-6</c:v>
                </c:pt>
                <c:pt idx="33659">
                  <c:v>7.7920460000000001E-6</c:v>
                </c:pt>
                <c:pt idx="33660">
                  <c:v>7.7913760000000007E-6</c:v>
                </c:pt>
                <c:pt idx="33661">
                  <c:v>7.7907050000000001E-6</c:v>
                </c:pt>
                <c:pt idx="33662">
                  <c:v>7.7901000000000002E-6</c:v>
                </c:pt>
                <c:pt idx="33663">
                  <c:v>7.7894349999999994E-6</c:v>
                </c:pt>
                <c:pt idx="33664">
                  <c:v>7.7887700000000003E-6</c:v>
                </c:pt>
                <c:pt idx="33665">
                  <c:v>7.7881159999999996E-6</c:v>
                </c:pt>
                <c:pt idx="33666">
                  <c:v>7.7874689999999998E-6</c:v>
                </c:pt>
                <c:pt idx="33667">
                  <c:v>7.7868079999999999E-6</c:v>
                </c:pt>
                <c:pt idx="33668">
                  <c:v>7.7861759999999994E-6</c:v>
                </c:pt>
                <c:pt idx="33669">
                  <c:v>7.7855470000000005E-6</c:v>
                </c:pt>
                <c:pt idx="33670">
                  <c:v>7.7848659999999993E-6</c:v>
                </c:pt>
                <c:pt idx="33671">
                  <c:v>7.7842510000000003E-6</c:v>
                </c:pt>
                <c:pt idx="33672">
                  <c:v>7.7835850000000001E-6</c:v>
                </c:pt>
                <c:pt idx="33673">
                  <c:v>7.7829309999999994E-6</c:v>
                </c:pt>
                <c:pt idx="33674">
                  <c:v>7.7823100000000007E-6</c:v>
                </c:pt>
                <c:pt idx="33675">
                  <c:v>7.78167E-6</c:v>
                </c:pt>
                <c:pt idx="33676">
                  <c:v>7.7810069999999997E-6</c:v>
                </c:pt>
                <c:pt idx="33677">
                  <c:v>7.7803510000000002E-6</c:v>
                </c:pt>
                <c:pt idx="33678">
                  <c:v>7.7796689999999996E-6</c:v>
                </c:pt>
                <c:pt idx="33679">
                  <c:v>7.7790710000000005E-6</c:v>
                </c:pt>
                <c:pt idx="33680">
                  <c:v>7.7783990000000005E-6</c:v>
                </c:pt>
                <c:pt idx="33681">
                  <c:v>7.7777640000000002E-6</c:v>
                </c:pt>
                <c:pt idx="33682">
                  <c:v>7.777137E-6</c:v>
                </c:pt>
                <c:pt idx="33683">
                  <c:v>7.776493E-6</c:v>
                </c:pt>
                <c:pt idx="33684">
                  <c:v>7.7758350000000001E-6</c:v>
                </c:pt>
                <c:pt idx="33685">
                  <c:v>7.7751829999999999E-6</c:v>
                </c:pt>
                <c:pt idx="33686">
                  <c:v>7.7745419999999997E-6</c:v>
                </c:pt>
                <c:pt idx="33687">
                  <c:v>7.7738580000000003E-6</c:v>
                </c:pt>
                <c:pt idx="33688">
                  <c:v>7.7732440000000008E-6</c:v>
                </c:pt>
                <c:pt idx="33689">
                  <c:v>7.7726200000000005E-6</c:v>
                </c:pt>
                <c:pt idx="33690">
                  <c:v>7.7719560000000008E-6</c:v>
                </c:pt>
                <c:pt idx="33691">
                  <c:v>7.7713400000000007E-6</c:v>
                </c:pt>
                <c:pt idx="33692">
                  <c:v>7.7706720000000001E-6</c:v>
                </c:pt>
                <c:pt idx="33693">
                  <c:v>7.7699679999999993E-6</c:v>
                </c:pt>
                <c:pt idx="33694">
                  <c:v>7.7693569999999995E-6</c:v>
                </c:pt>
                <c:pt idx="33695">
                  <c:v>7.7687120000000002E-6</c:v>
                </c:pt>
                <c:pt idx="33696">
                  <c:v>7.7680840000000006E-6</c:v>
                </c:pt>
                <c:pt idx="33697">
                  <c:v>7.7673900000000005E-6</c:v>
                </c:pt>
                <c:pt idx="33698">
                  <c:v>7.7667469999999999E-6</c:v>
                </c:pt>
                <c:pt idx="33699">
                  <c:v>7.7661220000000002E-6</c:v>
                </c:pt>
                <c:pt idx="33700">
                  <c:v>7.7654729999999999E-6</c:v>
                </c:pt>
                <c:pt idx="33701">
                  <c:v>7.7648689999999993E-6</c:v>
                </c:pt>
                <c:pt idx="33702">
                  <c:v>7.7641980000000005E-6</c:v>
                </c:pt>
                <c:pt idx="33703">
                  <c:v>7.7634969999999996E-6</c:v>
                </c:pt>
                <c:pt idx="33704">
                  <c:v>7.7628380000000002E-6</c:v>
                </c:pt>
                <c:pt idx="33705">
                  <c:v>7.7622240000000006E-6</c:v>
                </c:pt>
                <c:pt idx="33706">
                  <c:v>7.7616140000000003E-6</c:v>
                </c:pt>
                <c:pt idx="33707">
                  <c:v>7.7609519999999994E-6</c:v>
                </c:pt>
                <c:pt idx="33708">
                  <c:v>7.7602999999999992E-6</c:v>
                </c:pt>
                <c:pt idx="33709">
                  <c:v>7.7597290000000006E-6</c:v>
                </c:pt>
                <c:pt idx="33710">
                  <c:v>7.7590359999999999E-6</c:v>
                </c:pt>
                <c:pt idx="33711">
                  <c:v>7.7584009999999995E-6</c:v>
                </c:pt>
                <c:pt idx="33712">
                  <c:v>7.7577670000000002E-6</c:v>
                </c:pt>
                <c:pt idx="33713">
                  <c:v>7.7570909999999994E-6</c:v>
                </c:pt>
                <c:pt idx="33714">
                  <c:v>7.7564510000000003E-6</c:v>
                </c:pt>
                <c:pt idx="33715">
                  <c:v>7.7558150000000006E-6</c:v>
                </c:pt>
                <c:pt idx="33716">
                  <c:v>7.7551839999999994E-6</c:v>
                </c:pt>
                <c:pt idx="33717">
                  <c:v>7.7544979999999996E-6</c:v>
                </c:pt>
                <c:pt idx="33718">
                  <c:v>7.7538479999999998E-6</c:v>
                </c:pt>
                <c:pt idx="33719">
                  <c:v>7.7532519999999995E-6</c:v>
                </c:pt>
                <c:pt idx="33720">
                  <c:v>7.7525930000000001E-6</c:v>
                </c:pt>
                <c:pt idx="33721">
                  <c:v>7.7519740000000002E-6</c:v>
                </c:pt>
                <c:pt idx="33722">
                  <c:v>7.7513149999999992E-6</c:v>
                </c:pt>
                <c:pt idx="33723">
                  <c:v>7.7506470000000002E-6</c:v>
                </c:pt>
                <c:pt idx="33724">
                  <c:v>7.7500379999999993E-6</c:v>
                </c:pt>
                <c:pt idx="33725">
                  <c:v>7.749365E-6</c:v>
                </c:pt>
                <c:pt idx="33726">
                  <c:v>7.74876E-6</c:v>
                </c:pt>
                <c:pt idx="33727">
                  <c:v>7.7480790000000005E-6</c:v>
                </c:pt>
                <c:pt idx="33728">
                  <c:v>7.7474830000000001E-6</c:v>
                </c:pt>
                <c:pt idx="33729">
                  <c:v>7.7467960000000008E-6</c:v>
                </c:pt>
                <c:pt idx="33730">
                  <c:v>7.746145E-6</c:v>
                </c:pt>
                <c:pt idx="33731">
                  <c:v>7.745515E-6</c:v>
                </c:pt>
                <c:pt idx="33732">
                  <c:v>7.7448889999999992E-6</c:v>
                </c:pt>
                <c:pt idx="33733">
                  <c:v>7.7442520000000001E-6</c:v>
                </c:pt>
                <c:pt idx="33734">
                  <c:v>7.7435809999999995E-6</c:v>
                </c:pt>
                <c:pt idx="33735">
                  <c:v>7.7429419999999999E-6</c:v>
                </c:pt>
                <c:pt idx="33736">
                  <c:v>7.7422739999999993E-6</c:v>
                </c:pt>
                <c:pt idx="33737">
                  <c:v>7.7416579999999992E-6</c:v>
                </c:pt>
                <c:pt idx="33738">
                  <c:v>7.7410779999999993E-6</c:v>
                </c:pt>
                <c:pt idx="33739">
                  <c:v>7.7404350000000004E-6</c:v>
                </c:pt>
                <c:pt idx="33740">
                  <c:v>7.7397540000000008E-6</c:v>
                </c:pt>
                <c:pt idx="33741">
                  <c:v>7.7391349999999992E-6</c:v>
                </c:pt>
                <c:pt idx="33742">
                  <c:v>7.7384780000000003E-6</c:v>
                </c:pt>
                <c:pt idx="33743">
                  <c:v>7.7377980000000002E-6</c:v>
                </c:pt>
                <c:pt idx="33744">
                  <c:v>7.7371469999999994E-6</c:v>
                </c:pt>
                <c:pt idx="33745">
                  <c:v>7.7365249999999996E-6</c:v>
                </c:pt>
                <c:pt idx="33746">
                  <c:v>7.7358790000000008E-6</c:v>
                </c:pt>
                <c:pt idx="33747">
                  <c:v>7.7352520000000007E-6</c:v>
                </c:pt>
                <c:pt idx="33748">
                  <c:v>7.7345869999999999E-6</c:v>
                </c:pt>
                <c:pt idx="33749">
                  <c:v>7.7339530000000006E-6</c:v>
                </c:pt>
                <c:pt idx="33750">
                  <c:v>7.733324E-6</c:v>
                </c:pt>
                <c:pt idx="33751">
                  <c:v>7.732652E-6</c:v>
                </c:pt>
                <c:pt idx="33752">
                  <c:v>7.7320139999999998E-6</c:v>
                </c:pt>
                <c:pt idx="33753">
                  <c:v>7.7314130000000008E-6</c:v>
                </c:pt>
                <c:pt idx="33754">
                  <c:v>7.7307610000000006E-6</c:v>
                </c:pt>
                <c:pt idx="33755">
                  <c:v>7.7301250000000008E-6</c:v>
                </c:pt>
                <c:pt idx="33756">
                  <c:v>7.7294320000000001E-6</c:v>
                </c:pt>
                <c:pt idx="33757">
                  <c:v>7.7288089999999992E-6</c:v>
                </c:pt>
                <c:pt idx="33758">
                  <c:v>7.7281960000000007E-6</c:v>
                </c:pt>
                <c:pt idx="33759">
                  <c:v>7.7275470000000004E-6</c:v>
                </c:pt>
                <c:pt idx="33760">
                  <c:v>7.7269140000000005E-6</c:v>
                </c:pt>
                <c:pt idx="33761">
                  <c:v>7.7262659999999995E-6</c:v>
                </c:pt>
                <c:pt idx="33762">
                  <c:v>7.7255650000000003E-6</c:v>
                </c:pt>
                <c:pt idx="33763">
                  <c:v>7.7249439999999999E-6</c:v>
                </c:pt>
                <c:pt idx="33764">
                  <c:v>7.7243149999999992E-6</c:v>
                </c:pt>
                <c:pt idx="33765">
                  <c:v>7.7236940000000005E-6</c:v>
                </c:pt>
                <c:pt idx="33766">
                  <c:v>7.7230689999999992E-6</c:v>
                </c:pt>
                <c:pt idx="33767">
                  <c:v>7.7224200000000005E-6</c:v>
                </c:pt>
                <c:pt idx="33768">
                  <c:v>7.7217689999999997E-6</c:v>
                </c:pt>
                <c:pt idx="33769">
                  <c:v>7.7211609999999999E-6</c:v>
                </c:pt>
                <c:pt idx="33770">
                  <c:v>7.7204789999999992E-6</c:v>
                </c:pt>
                <c:pt idx="33771">
                  <c:v>7.7198390000000002E-6</c:v>
                </c:pt>
                <c:pt idx="33772">
                  <c:v>7.7191879999999994E-6</c:v>
                </c:pt>
                <c:pt idx="33773">
                  <c:v>7.718557E-6</c:v>
                </c:pt>
                <c:pt idx="33774">
                  <c:v>7.7179219999999996E-6</c:v>
                </c:pt>
                <c:pt idx="33775">
                  <c:v>7.7172520000000002E-6</c:v>
                </c:pt>
                <c:pt idx="33776">
                  <c:v>7.7166050000000003E-6</c:v>
                </c:pt>
                <c:pt idx="33777">
                  <c:v>7.7160050000000007E-6</c:v>
                </c:pt>
                <c:pt idx="33778">
                  <c:v>7.7153569999999997E-6</c:v>
                </c:pt>
                <c:pt idx="33779">
                  <c:v>7.7147290000000002E-6</c:v>
                </c:pt>
                <c:pt idx="33780">
                  <c:v>7.7140990000000002E-6</c:v>
                </c:pt>
                <c:pt idx="33781">
                  <c:v>7.7134690000000001E-6</c:v>
                </c:pt>
                <c:pt idx="33782">
                  <c:v>7.7128179999999993E-6</c:v>
                </c:pt>
                <c:pt idx="33783">
                  <c:v>7.7121890000000004E-6</c:v>
                </c:pt>
                <c:pt idx="33784">
                  <c:v>7.7115500000000007E-6</c:v>
                </c:pt>
                <c:pt idx="33785">
                  <c:v>7.7109480000000006E-6</c:v>
                </c:pt>
                <c:pt idx="33786">
                  <c:v>7.7103219999999999E-6</c:v>
                </c:pt>
                <c:pt idx="33787">
                  <c:v>7.7096529999999998E-6</c:v>
                </c:pt>
                <c:pt idx="33788">
                  <c:v>7.7089959999999993E-6</c:v>
                </c:pt>
                <c:pt idx="33789">
                  <c:v>7.7083769999999993E-6</c:v>
                </c:pt>
                <c:pt idx="33790">
                  <c:v>7.7077239999999997E-6</c:v>
                </c:pt>
                <c:pt idx="33791">
                  <c:v>7.7070829999999996E-6</c:v>
                </c:pt>
                <c:pt idx="33792">
                  <c:v>7.7064669999999995E-6</c:v>
                </c:pt>
                <c:pt idx="33793">
                  <c:v>7.7058089999999996E-6</c:v>
                </c:pt>
                <c:pt idx="33794">
                  <c:v>7.7051660000000007E-6</c:v>
                </c:pt>
                <c:pt idx="33795">
                  <c:v>7.7045069999999997E-6</c:v>
                </c:pt>
                <c:pt idx="33796">
                  <c:v>7.703907E-6</c:v>
                </c:pt>
                <c:pt idx="33797">
                  <c:v>7.7032350000000001E-6</c:v>
                </c:pt>
                <c:pt idx="33798">
                  <c:v>7.7025880000000003E-6</c:v>
                </c:pt>
                <c:pt idx="33799">
                  <c:v>7.7019850000000008E-6</c:v>
                </c:pt>
                <c:pt idx="33800">
                  <c:v>7.7013289999999996E-6</c:v>
                </c:pt>
                <c:pt idx="33801">
                  <c:v>7.7007310000000005E-6</c:v>
                </c:pt>
                <c:pt idx="33802">
                  <c:v>7.7000650000000003E-6</c:v>
                </c:pt>
                <c:pt idx="33803">
                  <c:v>7.6994120000000007E-6</c:v>
                </c:pt>
                <c:pt idx="33804">
                  <c:v>7.6988029999999998E-6</c:v>
                </c:pt>
                <c:pt idx="33805">
                  <c:v>7.6981649999999995E-6</c:v>
                </c:pt>
                <c:pt idx="33806">
                  <c:v>7.6975220000000006E-6</c:v>
                </c:pt>
                <c:pt idx="33807">
                  <c:v>7.6968989999999997E-6</c:v>
                </c:pt>
                <c:pt idx="33808">
                  <c:v>7.6963109999999996E-6</c:v>
                </c:pt>
                <c:pt idx="33809">
                  <c:v>7.6956249999999997E-6</c:v>
                </c:pt>
                <c:pt idx="33810">
                  <c:v>7.6950110000000001E-6</c:v>
                </c:pt>
                <c:pt idx="33811">
                  <c:v>7.6943929999999996E-6</c:v>
                </c:pt>
                <c:pt idx="33812">
                  <c:v>7.6937539999999999E-6</c:v>
                </c:pt>
                <c:pt idx="33813">
                  <c:v>7.6931230000000005E-6</c:v>
                </c:pt>
                <c:pt idx="33814">
                  <c:v>7.6924529999999994E-6</c:v>
                </c:pt>
                <c:pt idx="33815">
                  <c:v>7.6918490000000005E-6</c:v>
                </c:pt>
                <c:pt idx="33816">
                  <c:v>7.6911959999999992E-6</c:v>
                </c:pt>
                <c:pt idx="33817">
                  <c:v>7.6905789999999997E-6</c:v>
                </c:pt>
                <c:pt idx="33818">
                  <c:v>7.6899409999999995E-6</c:v>
                </c:pt>
                <c:pt idx="33819">
                  <c:v>7.6892379999999998E-6</c:v>
                </c:pt>
                <c:pt idx="33820">
                  <c:v>7.6886579999999999E-6</c:v>
                </c:pt>
                <c:pt idx="33821">
                  <c:v>7.6880440000000003E-6</c:v>
                </c:pt>
                <c:pt idx="33822">
                  <c:v>7.6873949999999999E-6</c:v>
                </c:pt>
                <c:pt idx="33823">
                  <c:v>7.6867190000000008E-6</c:v>
                </c:pt>
                <c:pt idx="33824">
                  <c:v>7.6861310000000006E-6</c:v>
                </c:pt>
                <c:pt idx="33825">
                  <c:v>7.6854600000000001E-6</c:v>
                </c:pt>
                <c:pt idx="33826">
                  <c:v>7.6848589999999994E-6</c:v>
                </c:pt>
                <c:pt idx="33827">
                  <c:v>7.6841979999999996E-6</c:v>
                </c:pt>
                <c:pt idx="33828">
                  <c:v>7.6835709999999994E-6</c:v>
                </c:pt>
                <c:pt idx="33829">
                  <c:v>7.6829340000000003E-6</c:v>
                </c:pt>
                <c:pt idx="33830">
                  <c:v>7.6823219999999995E-6</c:v>
                </c:pt>
                <c:pt idx="33831">
                  <c:v>7.6816799999999999E-6</c:v>
                </c:pt>
                <c:pt idx="33832">
                  <c:v>7.6810520000000004E-6</c:v>
                </c:pt>
                <c:pt idx="33833">
                  <c:v>7.6803759999999995E-6</c:v>
                </c:pt>
                <c:pt idx="33834">
                  <c:v>7.6798189999999992E-6</c:v>
                </c:pt>
                <c:pt idx="33835">
                  <c:v>7.6790980000000002E-6</c:v>
                </c:pt>
                <c:pt idx="33836">
                  <c:v>7.6784540000000003E-6</c:v>
                </c:pt>
                <c:pt idx="33837">
                  <c:v>7.6778339999999992E-6</c:v>
                </c:pt>
                <c:pt idx="33838">
                  <c:v>7.6772270000000005E-6</c:v>
                </c:pt>
                <c:pt idx="33839">
                  <c:v>7.6765520000000007E-6</c:v>
                </c:pt>
                <c:pt idx="33840">
                  <c:v>7.6759330000000008E-6</c:v>
                </c:pt>
                <c:pt idx="33841">
                  <c:v>7.6753010000000003E-6</c:v>
                </c:pt>
                <c:pt idx="33842">
                  <c:v>7.6746579999999997E-6</c:v>
                </c:pt>
                <c:pt idx="33843">
                  <c:v>7.6740300000000001E-6</c:v>
                </c:pt>
                <c:pt idx="33844">
                  <c:v>7.6733850000000007E-6</c:v>
                </c:pt>
                <c:pt idx="33845">
                  <c:v>7.6727500000000004E-6</c:v>
                </c:pt>
                <c:pt idx="33846">
                  <c:v>7.6721379999999996E-6</c:v>
                </c:pt>
                <c:pt idx="33847">
                  <c:v>7.6715079999999995E-6</c:v>
                </c:pt>
                <c:pt idx="33848">
                  <c:v>7.6708449999999992E-6</c:v>
                </c:pt>
                <c:pt idx="33849">
                  <c:v>7.6702440000000002E-6</c:v>
                </c:pt>
                <c:pt idx="33850">
                  <c:v>7.6696250000000003E-6</c:v>
                </c:pt>
                <c:pt idx="33851">
                  <c:v>7.6689950000000003E-6</c:v>
                </c:pt>
                <c:pt idx="33852">
                  <c:v>7.6683450000000005E-6</c:v>
                </c:pt>
                <c:pt idx="33853">
                  <c:v>7.6676900000000004E-6</c:v>
                </c:pt>
                <c:pt idx="33854">
                  <c:v>7.667069E-6</c:v>
                </c:pt>
                <c:pt idx="33855">
                  <c:v>7.6664380000000006E-6</c:v>
                </c:pt>
                <c:pt idx="33856">
                  <c:v>7.6658050000000007E-6</c:v>
                </c:pt>
                <c:pt idx="33857">
                  <c:v>7.6652079999999993E-6</c:v>
                </c:pt>
                <c:pt idx="33858">
                  <c:v>7.6645540000000003E-6</c:v>
                </c:pt>
                <c:pt idx="33859">
                  <c:v>7.6639410000000001E-6</c:v>
                </c:pt>
                <c:pt idx="33860">
                  <c:v>7.6633E-6</c:v>
                </c:pt>
                <c:pt idx="33861">
                  <c:v>7.6626110000000002E-6</c:v>
                </c:pt>
                <c:pt idx="33862">
                  <c:v>7.6620340000000002E-6</c:v>
                </c:pt>
                <c:pt idx="33863">
                  <c:v>7.6614219999999994E-6</c:v>
                </c:pt>
                <c:pt idx="33864">
                  <c:v>7.6607549999999998E-6</c:v>
                </c:pt>
                <c:pt idx="33865">
                  <c:v>7.660119E-6</c:v>
                </c:pt>
                <c:pt idx="33866">
                  <c:v>7.6594789999999993E-6</c:v>
                </c:pt>
                <c:pt idx="33867">
                  <c:v>7.6588580000000006E-6</c:v>
                </c:pt>
                <c:pt idx="33868">
                  <c:v>7.6582340000000003E-6</c:v>
                </c:pt>
                <c:pt idx="33869">
                  <c:v>7.6576019999999998E-6</c:v>
                </c:pt>
                <c:pt idx="33870">
                  <c:v>7.6569419999999994E-6</c:v>
                </c:pt>
                <c:pt idx="33871">
                  <c:v>7.6563199999999996E-6</c:v>
                </c:pt>
                <c:pt idx="33872">
                  <c:v>7.6556780000000001E-6</c:v>
                </c:pt>
                <c:pt idx="33873">
                  <c:v>7.6550730000000001E-6</c:v>
                </c:pt>
                <c:pt idx="33874">
                  <c:v>7.6544540000000002E-6</c:v>
                </c:pt>
                <c:pt idx="33875">
                  <c:v>7.6537900000000005E-6</c:v>
                </c:pt>
                <c:pt idx="33876">
                  <c:v>7.6531759999999992E-6</c:v>
                </c:pt>
                <c:pt idx="33877">
                  <c:v>7.6525429999999993E-6</c:v>
                </c:pt>
                <c:pt idx="33878">
                  <c:v>7.651923E-6</c:v>
                </c:pt>
                <c:pt idx="33879">
                  <c:v>7.6512870000000002E-6</c:v>
                </c:pt>
                <c:pt idx="33880">
                  <c:v>7.6506540000000003E-6</c:v>
                </c:pt>
                <c:pt idx="33881">
                  <c:v>7.6500109999999997E-6</c:v>
                </c:pt>
                <c:pt idx="33882">
                  <c:v>7.6493979999999995E-6</c:v>
                </c:pt>
                <c:pt idx="33883">
                  <c:v>7.6487580000000005E-6</c:v>
                </c:pt>
                <c:pt idx="33884">
                  <c:v>7.6481000000000005E-6</c:v>
                </c:pt>
                <c:pt idx="33885">
                  <c:v>7.6474689999999994E-6</c:v>
                </c:pt>
                <c:pt idx="33886">
                  <c:v>7.6468620000000006E-6</c:v>
                </c:pt>
                <c:pt idx="33887">
                  <c:v>7.6462419999999996E-6</c:v>
                </c:pt>
                <c:pt idx="33888">
                  <c:v>7.6456039999999994E-6</c:v>
                </c:pt>
                <c:pt idx="33889">
                  <c:v>7.6449830000000007E-6</c:v>
                </c:pt>
                <c:pt idx="33890">
                  <c:v>7.6443599999999998E-6</c:v>
                </c:pt>
                <c:pt idx="33891">
                  <c:v>7.6436889999999992E-6</c:v>
                </c:pt>
                <c:pt idx="33892">
                  <c:v>7.6431100000000004E-6</c:v>
                </c:pt>
                <c:pt idx="33893">
                  <c:v>7.6424830000000003E-6</c:v>
                </c:pt>
                <c:pt idx="33894">
                  <c:v>7.6418530000000002E-6</c:v>
                </c:pt>
                <c:pt idx="33895">
                  <c:v>7.6412079999999992E-6</c:v>
                </c:pt>
                <c:pt idx="33896">
                  <c:v>7.6406189999999996E-6</c:v>
                </c:pt>
                <c:pt idx="33897">
                  <c:v>7.6399460000000003E-6</c:v>
                </c:pt>
                <c:pt idx="33898">
                  <c:v>7.6393380000000005E-6</c:v>
                </c:pt>
                <c:pt idx="33899">
                  <c:v>7.6387160000000007E-6</c:v>
                </c:pt>
                <c:pt idx="33900">
                  <c:v>7.6380399999999998E-6</c:v>
                </c:pt>
                <c:pt idx="33901">
                  <c:v>7.6374909999999997E-6</c:v>
                </c:pt>
                <c:pt idx="33902">
                  <c:v>7.6367939999999997E-6</c:v>
                </c:pt>
                <c:pt idx="33903">
                  <c:v>7.6362139999999998E-6</c:v>
                </c:pt>
                <c:pt idx="33904">
                  <c:v>7.6355800000000005E-6</c:v>
                </c:pt>
                <c:pt idx="33905">
                  <c:v>7.6349099999999994E-6</c:v>
                </c:pt>
                <c:pt idx="33906">
                  <c:v>7.6342959999999998E-6</c:v>
                </c:pt>
                <c:pt idx="33907">
                  <c:v>7.6336680000000002E-6</c:v>
                </c:pt>
                <c:pt idx="33908">
                  <c:v>7.6330520000000002E-6</c:v>
                </c:pt>
                <c:pt idx="33909">
                  <c:v>7.6323949999999996E-6</c:v>
                </c:pt>
                <c:pt idx="33910">
                  <c:v>7.6317750000000003E-6</c:v>
                </c:pt>
                <c:pt idx="33911">
                  <c:v>7.6311560000000004E-6</c:v>
                </c:pt>
                <c:pt idx="33912">
                  <c:v>7.6305219999999994E-6</c:v>
                </c:pt>
                <c:pt idx="33913">
                  <c:v>7.6299350000000003E-6</c:v>
                </c:pt>
                <c:pt idx="33914">
                  <c:v>7.6292609999999999E-6</c:v>
                </c:pt>
                <c:pt idx="33915">
                  <c:v>7.6286479999999997E-6</c:v>
                </c:pt>
                <c:pt idx="33916">
                  <c:v>7.6279969999999998E-6</c:v>
                </c:pt>
                <c:pt idx="33917">
                  <c:v>7.6273730000000003E-6</c:v>
                </c:pt>
                <c:pt idx="33918">
                  <c:v>7.626763E-6</c:v>
                </c:pt>
                <c:pt idx="33919">
                  <c:v>7.6260899999999999E-6</c:v>
                </c:pt>
                <c:pt idx="33920">
                  <c:v>7.6254860000000001E-6</c:v>
                </c:pt>
                <c:pt idx="33921">
                  <c:v>7.6248600000000002E-6</c:v>
                </c:pt>
                <c:pt idx="33922">
                  <c:v>7.6242520000000004E-6</c:v>
                </c:pt>
                <c:pt idx="33923">
                  <c:v>7.623603E-6</c:v>
                </c:pt>
                <c:pt idx="33924">
                  <c:v>7.6230160000000001E-6</c:v>
                </c:pt>
                <c:pt idx="33925">
                  <c:v>7.6223989999999998E-6</c:v>
                </c:pt>
                <c:pt idx="33926">
                  <c:v>7.6217600000000002E-6</c:v>
                </c:pt>
                <c:pt idx="33927">
                  <c:v>7.6211429999999999E-6</c:v>
                </c:pt>
                <c:pt idx="33928">
                  <c:v>7.6204809999999998E-6</c:v>
                </c:pt>
                <c:pt idx="33929">
                  <c:v>7.61988E-6</c:v>
                </c:pt>
                <c:pt idx="33930">
                  <c:v>7.6192709999999999E-6</c:v>
                </c:pt>
                <c:pt idx="33931">
                  <c:v>7.6186430000000003E-6</c:v>
                </c:pt>
                <c:pt idx="33932">
                  <c:v>7.6179780000000004E-6</c:v>
                </c:pt>
                <c:pt idx="33933">
                  <c:v>7.6174129999999998E-6</c:v>
                </c:pt>
                <c:pt idx="33934">
                  <c:v>7.6167339999999999E-6</c:v>
                </c:pt>
                <c:pt idx="33935">
                  <c:v>7.6161410000000003E-6</c:v>
                </c:pt>
                <c:pt idx="33936">
                  <c:v>7.6154960000000001E-6</c:v>
                </c:pt>
                <c:pt idx="33937">
                  <c:v>7.6148460000000003E-6</c:v>
                </c:pt>
                <c:pt idx="33938">
                  <c:v>7.6142459999999999E-6</c:v>
                </c:pt>
                <c:pt idx="33939">
                  <c:v>7.6136119999999997E-6</c:v>
                </c:pt>
                <c:pt idx="33940">
                  <c:v>7.6130029999999997E-6</c:v>
                </c:pt>
                <c:pt idx="33941">
                  <c:v>7.6124000000000002E-6</c:v>
                </c:pt>
                <c:pt idx="33942">
                  <c:v>7.6117509999999998E-6</c:v>
                </c:pt>
                <c:pt idx="33943">
                  <c:v>7.6111379999999996E-6</c:v>
                </c:pt>
                <c:pt idx="33944">
                  <c:v>7.610531E-6</c:v>
                </c:pt>
                <c:pt idx="33945">
                  <c:v>7.609862E-6</c:v>
                </c:pt>
                <c:pt idx="33946">
                  <c:v>7.6092860000000002E-6</c:v>
                </c:pt>
                <c:pt idx="33947">
                  <c:v>7.6086500000000004E-6</c:v>
                </c:pt>
                <c:pt idx="33948">
                  <c:v>7.6080090000000003E-6</c:v>
                </c:pt>
                <c:pt idx="33949">
                  <c:v>7.6073890000000001E-6</c:v>
                </c:pt>
                <c:pt idx="33950">
                  <c:v>7.60678E-6</c:v>
                </c:pt>
                <c:pt idx="33951">
                  <c:v>7.6061080000000001E-6</c:v>
                </c:pt>
                <c:pt idx="33952">
                  <c:v>7.6055030000000002E-6</c:v>
                </c:pt>
                <c:pt idx="33953">
                  <c:v>7.6048779999999996E-6</c:v>
                </c:pt>
                <c:pt idx="33954">
                  <c:v>7.604278E-6</c:v>
                </c:pt>
                <c:pt idx="33955">
                  <c:v>7.6036429999999996E-6</c:v>
                </c:pt>
                <c:pt idx="33956">
                  <c:v>7.6030739999999998E-6</c:v>
                </c:pt>
                <c:pt idx="33957">
                  <c:v>7.6023900000000004E-6</c:v>
                </c:pt>
                <c:pt idx="33958">
                  <c:v>7.6017380000000002E-6</c:v>
                </c:pt>
                <c:pt idx="33959">
                  <c:v>7.6011209999999999E-6</c:v>
                </c:pt>
                <c:pt idx="33960">
                  <c:v>7.6004479999999997E-6</c:v>
                </c:pt>
                <c:pt idx="33961">
                  <c:v>7.5998959999999997E-6</c:v>
                </c:pt>
                <c:pt idx="33962">
                  <c:v>7.5992909999999998E-6</c:v>
                </c:pt>
                <c:pt idx="33963">
                  <c:v>7.5986109999999996E-6</c:v>
                </c:pt>
                <c:pt idx="33964">
                  <c:v>7.5979709999999998E-6</c:v>
                </c:pt>
                <c:pt idx="33965">
                  <c:v>7.5973530000000001E-6</c:v>
                </c:pt>
                <c:pt idx="33966">
                  <c:v>7.596751E-6</c:v>
                </c:pt>
                <c:pt idx="33967">
                  <c:v>7.5961019999999996E-6</c:v>
                </c:pt>
                <c:pt idx="33968">
                  <c:v>7.5955270000000001E-6</c:v>
                </c:pt>
                <c:pt idx="33969">
                  <c:v>7.594904E-6</c:v>
                </c:pt>
                <c:pt idx="33970">
                  <c:v>7.5942659999999998E-6</c:v>
                </c:pt>
                <c:pt idx="33971">
                  <c:v>7.5936020000000001E-6</c:v>
                </c:pt>
                <c:pt idx="33972">
                  <c:v>7.5929749999999999E-6</c:v>
                </c:pt>
                <c:pt idx="33973">
                  <c:v>7.5924030000000002E-6</c:v>
                </c:pt>
                <c:pt idx="33974">
                  <c:v>7.5917380000000003E-6</c:v>
                </c:pt>
                <c:pt idx="33975">
                  <c:v>7.59116E-6</c:v>
                </c:pt>
                <c:pt idx="33976">
                  <c:v>7.590516E-6</c:v>
                </c:pt>
                <c:pt idx="33977">
                  <c:v>7.5898910000000003E-6</c:v>
                </c:pt>
                <c:pt idx="33978">
                  <c:v>7.5892899999999996E-6</c:v>
                </c:pt>
                <c:pt idx="33979">
                  <c:v>7.5886819999999998E-6</c:v>
                </c:pt>
                <c:pt idx="33980">
                  <c:v>7.5880290000000002E-6</c:v>
                </c:pt>
                <c:pt idx="33981">
                  <c:v>7.5874369999999999E-6</c:v>
                </c:pt>
                <c:pt idx="33982">
                  <c:v>7.586786E-6</c:v>
                </c:pt>
                <c:pt idx="33983">
                  <c:v>7.5861610000000003E-6</c:v>
                </c:pt>
                <c:pt idx="33984">
                  <c:v>7.585583E-6</c:v>
                </c:pt>
                <c:pt idx="33985">
                  <c:v>7.5849449999999998E-6</c:v>
                </c:pt>
                <c:pt idx="33986">
                  <c:v>7.5842960000000003E-6</c:v>
                </c:pt>
                <c:pt idx="33987">
                  <c:v>7.5836630000000004E-6</c:v>
                </c:pt>
                <c:pt idx="33988">
                  <c:v>7.5830430000000002E-6</c:v>
                </c:pt>
                <c:pt idx="33989">
                  <c:v>7.5824079999999998E-6</c:v>
                </c:pt>
                <c:pt idx="33990">
                  <c:v>7.5818230000000004E-6</c:v>
                </c:pt>
                <c:pt idx="33991">
                  <c:v>7.581227E-6</c:v>
                </c:pt>
                <c:pt idx="33992">
                  <c:v>7.5805709999999997E-6</c:v>
                </c:pt>
                <c:pt idx="33993">
                  <c:v>7.5799729999999997E-6</c:v>
                </c:pt>
                <c:pt idx="33994">
                  <c:v>7.5793630000000003E-6</c:v>
                </c:pt>
                <c:pt idx="33995">
                  <c:v>7.5787379999999997E-6</c:v>
                </c:pt>
                <c:pt idx="33996">
                  <c:v>7.5780899999999996E-6</c:v>
                </c:pt>
                <c:pt idx="33997">
                  <c:v>7.5774999999999999E-6</c:v>
                </c:pt>
                <c:pt idx="33998">
                  <c:v>7.5768710000000001E-6</c:v>
                </c:pt>
                <c:pt idx="33999">
                  <c:v>7.5762670000000004E-6</c:v>
                </c:pt>
                <c:pt idx="34000">
                  <c:v>7.5756659999999996E-6</c:v>
                </c:pt>
                <c:pt idx="34001">
                  <c:v>7.5749759999999997E-6</c:v>
                </c:pt>
                <c:pt idx="34002">
                  <c:v>7.5743560000000003E-6</c:v>
                </c:pt>
                <c:pt idx="34003">
                  <c:v>7.5737559999999999E-6</c:v>
                </c:pt>
                <c:pt idx="34004">
                  <c:v>7.5731299999999999E-6</c:v>
                </c:pt>
                <c:pt idx="34005">
                  <c:v>7.5724959999999998E-6</c:v>
                </c:pt>
                <c:pt idx="34006">
                  <c:v>7.5718659999999998E-6</c:v>
                </c:pt>
                <c:pt idx="34007">
                  <c:v>7.5712490000000003E-6</c:v>
                </c:pt>
                <c:pt idx="34008">
                  <c:v>7.5706500000000001E-6</c:v>
                </c:pt>
                <c:pt idx="34009">
                  <c:v>7.5699810000000001E-6</c:v>
                </c:pt>
                <c:pt idx="34010">
                  <c:v>7.569351E-6</c:v>
                </c:pt>
                <c:pt idx="34011">
                  <c:v>7.5687790000000003E-6</c:v>
                </c:pt>
                <c:pt idx="34012">
                  <c:v>7.568091E-6</c:v>
                </c:pt>
                <c:pt idx="34013">
                  <c:v>7.5675059999999997E-6</c:v>
                </c:pt>
                <c:pt idx="34014">
                  <c:v>7.5669039999999996E-6</c:v>
                </c:pt>
                <c:pt idx="34015">
                  <c:v>7.5662999999999999E-6</c:v>
                </c:pt>
                <c:pt idx="34016">
                  <c:v>7.5656390000000001E-6</c:v>
                </c:pt>
                <c:pt idx="34017">
                  <c:v>7.5650009999999998E-6</c:v>
                </c:pt>
                <c:pt idx="34018">
                  <c:v>7.564418E-6</c:v>
                </c:pt>
                <c:pt idx="34019">
                  <c:v>7.5637710000000002E-6</c:v>
                </c:pt>
                <c:pt idx="34020">
                  <c:v>7.5631590000000002E-6</c:v>
                </c:pt>
                <c:pt idx="34021">
                  <c:v>7.5625339999999997E-6</c:v>
                </c:pt>
                <c:pt idx="34022">
                  <c:v>7.5619219999999997E-6</c:v>
                </c:pt>
                <c:pt idx="34023">
                  <c:v>7.5613199999999996E-6</c:v>
                </c:pt>
                <c:pt idx="34024">
                  <c:v>7.5606979999999998E-6</c:v>
                </c:pt>
                <c:pt idx="34025">
                  <c:v>7.5600679999999998E-6</c:v>
                </c:pt>
                <c:pt idx="34026">
                  <c:v>7.5594960000000001E-6</c:v>
                </c:pt>
                <c:pt idx="34027">
                  <c:v>7.5588490000000002E-6</c:v>
                </c:pt>
                <c:pt idx="34028">
                  <c:v>7.5582199999999996E-6</c:v>
                </c:pt>
                <c:pt idx="34029">
                  <c:v>7.5575780000000001E-6</c:v>
                </c:pt>
                <c:pt idx="34030">
                  <c:v>7.5569980000000002E-6</c:v>
                </c:pt>
                <c:pt idx="34031">
                  <c:v>7.556399E-6</c:v>
                </c:pt>
                <c:pt idx="34032">
                  <c:v>7.5557719999999998E-6</c:v>
                </c:pt>
                <c:pt idx="34033">
                  <c:v>7.5551470000000001E-6</c:v>
                </c:pt>
                <c:pt idx="34034">
                  <c:v>7.5545089999999999E-6</c:v>
                </c:pt>
                <c:pt idx="34035">
                  <c:v>7.5539090000000003E-6</c:v>
                </c:pt>
                <c:pt idx="34036">
                  <c:v>7.5532949999999998E-6</c:v>
                </c:pt>
                <c:pt idx="34037">
                  <c:v>7.552666E-6</c:v>
                </c:pt>
                <c:pt idx="34038">
                  <c:v>7.5520379999999996E-6</c:v>
                </c:pt>
                <c:pt idx="34039">
                  <c:v>7.5514409999999999E-6</c:v>
                </c:pt>
                <c:pt idx="34040">
                  <c:v>7.5508289999999999E-6</c:v>
                </c:pt>
                <c:pt idx="34041">
                  <c:v>7.550203E-6</c:v>
                </c:pt>
                <c:pt idx="34042">
                  <c:v>7.5495549999999999E-6</c:v>
                </c:pt>
                <c:pt idx="34043">
                  <c:v>7.5489760000000002E-6</c:v>
                </c:pt>
                <c:pt idx="34044">
                  <c:v>7.5483079999999996E-6</c:v>
                </c:pt>
                <c:pt idx="34045">
                  <c:v>7.5477190000000001E-6</c:v>
                </c:pt>
                <c:pt idx="34046">
                  <c:v>7.5471150000000003E-6</c:v>
                </c:pt>
                <c:pt idx="34047">
                  <c:v>7.5464789999999997E-6</c:v>
                </c:pt>
                <c:pt idx="34048">
                  <c:v>7.5458790000000001E-6</c:v>
                </c:pt>
                <c:pt idx="34049">
                  <c:v>7.5452220000000004E-6</c:v>
                </c:pt>
                <c:pt idx="34050">
                  <c:v>7.5446029999999996E-6</c:v>
                </c:pt>
                <c:pt idx="34051">
                  <c:v>7.5439769999999997E-6</c:v>
                </c:pt>
                <c:pt idx="34052">
                  <c:v>7.543359E-6</c:v>
                </c:pt>
                <c:pt idx="34053">
                  <c:v>7.5427109999999999E-6</c:v>
                </c:pt>
                <c:pt idx="34054">
                  <c:v>7.5421199999999999E-6</c:v>
                </c:pt>
                <c:pt idx="34055">
                  <c:v>7.5415090000000002E-6</c:v>
                </c:pt>
                <c:pt idx="34056">
                  <c:v>7.5408860000000001E-6</c:v>
                </c:pt>
                <c:pt idx="34057">
                  <c:v>7.5402780000000003E-6</c:v>
                </c:pt>
                <c:pt idx="34058">
                  <c:v>7.53964E-6</c:v>
                </c:pt>
                <c:pt idx="34059">
                  <c:v>7.5390400000000004E-6</c:v>
                </c:pt>
                <c:pt idx="34060">
                  <c:v>7.5384310000000003E-6</c:v>
                </c:pt>
                <c:pt idx="34061">
                  <c:v>7.5377800000000004E-6</c:v>
                </c:pt>
                <c:pt idx="34062">
                  <c:v>7.5372219999999998E-6</c:v>
                </c:pt>
                <c:pt idx="34063">
                  <c:v>7.5365529999999997E-6</c:v>
                </c:pt>
                <c:pt idx="34064">
                  <c:v>7.535956E-6</c:v>
                </c:pt>
                <c:pt idx="34065">
                  <c:v>7.5352969999999998E-6</c:v>
                </c:pt>
                <c:pt idx="34066">
                  <c:v>7.5347190000000004E-6</c:v>
                </c:pt>
                <c:pt idx="34067">
                  <c:v>7.5340939999999998E-6</c:v>
                </c:pt>
                <c:pt idx="34068">
                  <c:v>7.533472E-6</c:v>
                </c:pt>
                <c:pt idx="34069">
                  <c:v>7.5328519999999999E-6</c:v>
                </c:pt>
                <c:pt idx="34070">
                  <c:v>7.5322859999999999E-6</c:v>
                </c:pt>
                <c:pt idx="34071">
                  <c:v>7.5316129999999997E-6</c:v>
                </c:pt>
                <c:pt idx="34072">
                  <c:v>7.5310249999999996E-6</c:v>
                </c:pt>
                <c:pt idx="34073">
                  <c:v>7.5303779999999997E-6</c:v>
                </c:pt>
                <c:pt idx="34074">
                  <c:v>7.5297860000000003E-6</c:v>
                </c:pt>
                <c:pt idx="34075">
                  <c:v>7.529197E-6</c:v>
                </c:pt>
                <c:pt idx="34076">
                  <c:v>7.5285379999999998E-6</c:v>
                </c:pt>
                <c:pt idx="34077">
                  <c:v>7.527962E-6</c:v>
                </c:pt>
                <c:pt idx="34078">
                  <c:v>7.5273309999999997E-6</c:v>
                </c:pt>
                <c:pt idx="34079">
                  <c:v>7.5267229999999999E-6</c:v>
                </c:pt>
                <c:pt idx="34080">
                  <c:v>7.5261559999999997E-6</c:v>
                </c:pt>
                <c:pt idx="34081">
                  <c:v>7.5254960000000001E-6</c:v>
                </c:pt>
                <c:pt idx="34082">
                  <c:v>7.5249139999999997E-6</c:v>
                </c:pt>
                <c:pt idx="34083">
                  <c:v>7.5243010000000003E-6</c:v>
                </c:pt>
                <c:pt idx="34084">
                  <c:v>7.523606E-6</c:v>
                </c:pt>
                <c:pt idx="34085">
                  <c:v>7.5230330000000001E-6</c:v>
                </c:pt>
                <c:pt idx="34086">
                  <c:v>7.5223970000000003E-6</c:v>
                </c:pt>
                <c:pt idx="34087">
                  <c:v>7.5218359999999999E-6</c:v>
                </c:pt>
                <c:pt idx="34088">
                  <c:v>7.5211989999999998E-6</c:v>
                </c:pt>
                <c:pt idx="34089">
                  <c:v>7.5205539999999996E-6</c:v>
                </c:pt>
                <c:pt idx="34090">
                  <c:v>7.5199239999999996E-6</c:v>
                </c:pt>
                <c:pt idx="34091">
                  <c:v>7.519296E-6</c:v>
                </c:pt>
                <c:pt idx="34092">
                  <c:v>7.5186889999999996E-6</c:v>
                </c:pt>
                <c:pt idx="34093">
                  <c:v>7.518096E-6</c:v>
                </c:pt>
                <c:pt idx="34094">
                  <c:v>7.5174810000000001E-6</c:v>
                </c:pt>
                <c:pt idx="34095">
                  <c:v>7.5168410000000003E-6</c:v>
                </c:pt>
                <c:pt idx="34096">
                  <c:v>7.5162180000000002E-6</c:v>
                </c:pt>
                <c:pt idx="34097">
                  <c:v>7.5156520000000003E-6</c:v>
                </c:pt>
                <c:pt idx="34098">
                  <c:v>7.515053E-6</c:v>
                </c:pt>
                <c:pt idx="34099">
                  <c:v>7.5143999999999996E-6</c:v>
                </c:pt>
                <c:pt idx="34100">
                  <c:v>7.5138120000000003E-6</c:v>
                </c:pt>
                <c:pt idx="34101">
                  <c:v>7.513188E-6</c:v>
                </c:pt>
                <c:pt idx="34102">
                  <c:v>7.5125819999999998E-6</c:v>
                </c:pt>
                <c:pt idx="34103">
                  <c:v>7.511946E-6</c:v>
                </c:pt>
                <c:pt idx="34104">
                  <c:v>7.5113149999999998E-6</c:v>
                </c:pt>
                <c:pt idx="34105">
                  <c:v>7.5107190000000002E-6</c:v>
                </c:pt>
                <c:pt idx="34106">
                  <c:v>7.5100530000000001E-6</c:v>
                </c:pt>
                <c:pt idx="34107">
                  <c:v>7.5094670000000004E-6</c:v>
                </c:pt>
                <c:pt idx="34108">
                  <c:v>7.5088659999999997E-6</c:v>
                </c:pt>
                <c:pt idx="34109">
                  <c:v>7.5082490000000003E-6</c:v>
                </c:pt>
                <c:pt idx="34110">
                  <c:v>7.5076440000000003E-6</c:v>
                </c:pt>
                <c:pt idx="34111">
                  <c:v>7.5070009999999997E-6</c:v>
                </c:pt>
                <c:pt idx="34112">
                  <c:v>7.5063889999999997E-6</c:v>
                </c:pt>
                <c:pt idx="34113">
                  <c:v>7.5057720000000003E-6</c:v>
                </c:pt>
                <c:pt idx="34114">
                  <c:v>7.5051390000000004E-6</c:v>
                </c:pt>
                <c:pt idx="34115">
                  <c:v>7.5045870000000004E-6</c:v>
                </c:pt>
                <c:pt idx="34116">
                  <c:v>7.5039399999999997E-6</c:v>
                </c:pt>
                <c:pt idx="34117">
                  <c:v>7.5033330000000001E-6</c:v>
                </c:pt>
                <c:pt idx="34118">
                  <c:v>7.5027500000000003E-6</c:v>
                </c:pt>
                <c:pt idx="34119">
                  <c:v>7.5021179999999998E-6</c:v>
                </c:pt>
                <c:pt idx="34120">
                  <c:v>7.5014970000000002E-6</c:v>
                </c:pt>
                <c:pt idx="34121">
                  <c:v>7.5008759999999998E-6</c:v>
                </c:pt>
                <c:pt idx="34122">
                  <c:v>7.5002940000000003E-6</c:v>
                </c:pt>
                <c:pt idx="34123">
                  <c:v>7.4996140000000001E-6</c:v>
                </c:pt>
                <c:pt idx="34124">
                  <c:v>7.4990300000000001E-6</c:v>
                </c:pt>
                <c:pt idx="34125">
                  <c:v>7.4984019999999997E-6</c:v>
                </c:pt>
                <c:pt idx="34126">
                  <c:v>7.4977990000000002E-6</c:v>
                </c:pt>
                <c:pt idx="34127">
                  <c:v>7.4971770000000004E-6</c:v>
                </c:pt>
                <c:pt idx="34128">
                  <c:v>7.4965530000000001E-6</c:v>
                </c:pt>
                <c:pt idx="34129">
                  <c:v>7.4959450000000003E-6</c:v>
                </c:pt>
                <c:pt idx="34130">
                  <c:v>7.4953449999999998E-6</c:v>
                </c:pt>
                <c:pt idx="34131">
                  <c:v>7.4947499999999997E-6</c:v>
                </c:pt>
                <c:pt idx="34132">
                  <c:v>7.4941169999999998E-6</c:v>
                </c:pt>
                <c:pt idx="34133">
                  <c:v>7.4935180000000004E-6</c:v>
                </c:pt>
                <c:pt idx="34134">
                  <c:v>7.4928940000000001E-6</c:v>
                </c:pt>
                <c:pt idx="34135">
                  <c:v>7.4923049999999997E-6</c:v>
                </c:pt>
                <c:pt idx="34136">
                  <c:v>7.4916880000000003E-6</c:v>
                </c:pt>
                <c:pt idx="34137">
                  <c:v>7.4910809999999998E-6</c:v>
                </c:pt>
                <c:pt idx="34138">
                  <c:v>7.4904479999999999E-6</c:v>
                </c:pt>
                <c:pt idx="34139">
                  <c:v>7.48985E-6</c:v>
                </c:pt>
                <c:pt idx="34140">
                  <c:v>7.4892670000000002E-6</c:v>
                </c:pt>
                <c:pt idx="34141">
                  <c:v>7.4886459999999998E-6</c:v>
                </c:pt>
                <c:pt idx="34142">
                  <c:v>7.4879949999999998E-6</c:v>
                </c:pt>
                <c:pt idx="34143">
                  <c:v>7.4874149999999999E-6</c:v>
                </c:pt>
                <c:pt idx="34144">
                  <c:v>7.4867830000000002E-6</c:v>
                </c:pt>
                <c:pt idx="34145">
                  <c:v>7.4861999999999996E-6</c:v>
                </c:pt>
                <c:pt idx="34146">
                  <c:v>7.4855709999999998E-6</c:v>
                </c:pt>
                <c:pt idx="34147">
                  <c:v>7.4849309999999999E-6</c:v>
                </c:pt>
                <c:pt idx="34148">
                  <c:v>7.4843669999999996E-6</c:v>
                </c:pt>
                <c:pt idx="34149">
                  <c:v>7.4837360000000002E-6</c:v>
                </c:pt>
                <c:pt idx="34150">
                  <c:v>7.4831070000000004E-6</c:v>
                </c:pt>
                <c:pt idx="34151">
                  <c:v>7.4825279999999999E-6</c:v>
                </c:pt>
                <c:pt idx="34152">
                  <c:v>7.4819049999999998E-6</c:v>
                </c:pt>
                <c:pt idx="34153">
                  <c:v>7.4813160000000003E-6</c:v>
                </c:pt>
                <c:pt idx="34154">
                  <c:v>7.480685E-6</c:v>
                </c:pt>
                <c:pt idx="34155">
                  <c:v>7.4800310000000002E-6</c:v>
                </c:pt>
                <c:pt idx="34156">
                  <c:v>7.479425E-6</c:v>
                </c:pt>
                <c:pt idx="34157">
                  <c:v>7.4788369999999998E-6</c:v>
                </c:pt>
                <c:pt idx="34158">
                  <c:v>7.478229E-6</c:v>
                </c:pt>
                <c:pt idx="34159">
                  <c:v>7.4775839999999998E-6</c:v>
                </c:pt>
                <c:pt idx="34160">
                  <c:v>7.4770319999999998E-6</c:v>
                </c:pt>
                <c:pt idx="34161">
                  <c:v>7.4764059999999999E-6</c:v>
                </c:pt>
                <c:pt idx="34162">
                  <c:v>7.4758090000000001E-6</c:v>
                </c:pt>
                <c:pt idx="34163">
                  <c:v>7.4751849999999998E-6</c:v>
                </c:pt>
                <c:pt idx="34164">
                  <c:v>7.4745339999999998E-6</c:v>
                </c:pt>
                <c:pt idx="34165">
                  <c:v>7.473919E-6</c:v>
                </c:pt>
                <c:pt idx="34166">
                  <c:v>7.4733460000000001E-6</c:v>
                </c:pt>
                <c:pt idx="34167">
                  <c:v>7.4727350000000004E-6</c:v>
                </c:pt>
                <c:pt idx="34168">
                  <c:v>7.4721209999999999E-6</c:v>
                </c:pt>
                <c:pt idx="34169">
                  <c:v>7.471477E-6</c:v>
                </c:pt>
                <c:pt idx="34170">
                  <c:v>7.4708889999999998E-6</c:v>
                </c:pt>
                <c:pt idx="34171">
                  <c:v>7.4702470000000003E-6</c:v>
                </c:pt>
                <c:pt idx="34172">
                  <c:v>7.4696630000000003E-6</c:v>
                </c:pt>
                <c:pt idx="34173">
                  <c:v>7.4690699999999998E-6</c:v>
                </c:pt>
                <c:pt idx="34174">
                  <c:v>7.4684280000000003E-6</c:v>
                </c:pt>
                <c:pt idx="34175">
                  <c:v>7.4678489999999998E-6</c:v>
                </c:pt>
                <c:pt idx="34176">
                  <c:v>7.467259E-6</c:v>
                </c:pt>
                <c:pt idx="34177">
                  <c:v>7.466615E-6</c:v>
                </c:pt>
                <c:pt idx="34178">
                  <c:v>7.4660299999999997E-6</c:v>
                </c:pt>
                <c:pt idx="34179">
                  <c:v>7.4653859999999997E-6</c:v>
                </c:pt>
                <c:pt idx="34180">
                  <c:v>7.4647639999999999E-6</c:v>
                </c:pt>
                <c:pt idx="34181">
                  <c:v>7.4641920000000002E-6</c:v>
                </c:pt>
                <c:pt idx="34182">
                  <c:v>7.4635260000000001E-6</c:v>
                </c:pt>
                <c:pt idx="34183">
                  <c:v>7.4629670000000001E-6</c:v>
                </c:pt>
                <c:pt idx="34184">
                  <c:v>7.4623539999999999E-6</c:v>
                </c:pt>
                <c:pt idx="34185">
                  <c:v>7.4617299999999996E-6</c:v>
                </c:pt>
                <c:pt idx="34186">
                  <c:v>7.4610990000000002E-6</c:v>
                </c:pt>
                <c:pt idx="34187">
                  <c:v>7.4604819999999999E-6</c:v>
                </c:pt>
                <c:pt idx="34188">
                  <c:v>7.4598969999999996E-6</c:v>
                </c:pt>
                <c:pt idx="34189">
                  <c:v>7.4593050000000002E-6</c:v>
                </c:pt>
                <c:pt idx="34190">
                  <c:v>7.4586549999999997E-6</c:v>
                </c:pt>
                <c:pt idx="34191">
                  <c:v>7.4580469999999998E-6</c:v>
                </c:pt>
                <c:pt idx="34192">
                  <c:v>7.4574669999999999E-6</c:v>
                </c:pt>
                <c:pt idx="34193">
                  <c:v>7.4568780000000004E-6</c:v>
                </c:pt>
                <c:pt idx="34194">
                  <c:v>7.4562720000000002E-6</c:v>
                </c:pt>
                <c:pt idx="34195">
                  <c:v>7.4556579999999997E-6</c:v>
                </c:pt>
                <c:pt idx="34196">
                  <c:v>7.4549969999999999E-6</c:v>
                </c:pt>
                <c:pt idx="34197">
                  <c:v>7.4544549999999998E-6</c:v>
                </c:pt>
                <c:pt idx="34198">
                  <c:v>7.4538209999999996E-6</c:v>
                </c:pt>
                <c:pt idx="34199">
                  <c:v>7.4532190000000004E-6</c:v>
                </c:pt>
                <c:pt idx="34200">
                  <c:v>7.4526100000000003E-6</c:v>
                </c:pt>
                <c:pt idx="34201">
                  <c:v>7.452E-6</c:v>
                </c:pt>
                <c:pt idx="34202">
                  <c:v>7.4513699999999999E-6</c:v>
                </c:pt>
                <c:pt idx="34203">
                  <c:v>7.4507590000000002E-6</c:v>
                </c:pt>
                <c:pt idx="34204">
                  <c:v>7.4501930000000003E-6</c:v>
                </c:pt>
                <c:pt idx="34205">
                  <c:v>7.4495509999999999E-6</c:v>
                </c:pt>
                <c:pt idx="34206">
                  <c:v>7.4489260000000002E-6</c:v>
                </c:pt>
                <c:pt idx="34207">
                  <c:v>7.4483119999999998E-6</c:v>
                </c:pt>
                <c:pt idx="34208">
                  <c:v>7.4477309999999997E-6</c:v>
                </c:pt>
                <c:pt idx="34209">
                  <c:v>7.4471019999999999E-6</c:v>
                </c:pt>
                <c:pt idx="34210">
                  <c:v>7.446508E-6</c:v>
                </c:pt>
                <c:pt idx="34211">
                  <c:v>7.4458790000000002E-6</c:v>
                </c:pt>
                <c:pt idx="34212">
                  <c:v>7.4452880000000002E-6</c:v>
                </c:pt>
                <c:pt idx="34213">
                  <c:v>7.4446720000000001E-6</c:v>
                </c:pt>
                <c:pt idx="34214">
                  <c:v>7.4440710000000003E-6</c:v>
                </c:pt>
                <c:pt idx="34215">
                  <c:v>7.4434559999999996E-6</c:v>
                </c:pt>
                <c:pt idx="34216">
                  <c:v>7.4428159999999997E-6</c:v>
                </c:pt>
                <c:pt idx="34217">
                  <c:v>7.4422300000000001E-6</c:v>
                </c:pt>
                <c:pt idx="34218">
                  <c:v>7.4416229999999996E-6</c:v>
                </c:pt>
                <c:pt idx="34219">
                  <c:v>7.4410270000000001E-6</c:v>
                </c:pt>
                <c:pt idx="34220">
                  <c:v>7.4404010000000002E-6</c:v>
                </c:pt>
                <c:pt idx="34221">
                  <c:v>7.4398320000000004E-6</c:v>
                </c:pt>
                <c:pt idx="34222">
                  <c:v>7.4391660000000002E-6</c:v>
                </c:pt>
                <c:pt idx="34223">
                  <c:v>7.438599E-6</c:v>
                </c:pt>
                <c:pt idx="34224">
                  <c:v>7.4380209999999997E-6</c:v>
                </c:pt>
                <c:pt idx="34225">
                  <c:v>7.4373839999999997E-6</c:v>
                </c:pt>
                <c:pt idx="34226">
                  <c:v>7.4368109999999998E-6</c:v>
                </c:pt>
                <c:pt idx="34227">
                  <c:v>7.4362159999999997E-6</c:v>
                </c:pt>
                <c:pt idx="34228">
                  <c:v>7.4355890000000003E-6</c:v>
                </c:pt>
                <c:pt idx="34229">
                  <c:v>7.4349830000000001E-6</c:v>
                </c:pt>
                <c:pt idx="34230">
                  <c:v>7.4343820000000003E-6</c:v>
                </c:pt>
                <c:pt idx="34231">
                  <c:v>7.4337539999999999E-6</c:v>
                </c:pt>
                <c:pt idx="34232">
                  <c:v>7.4331470000000003E-6</c:v>
                </c:pt>
                <c:pt idx="34233">
                  <c:v>7.4325469999999998E-6</c:v>
                </c:pt>
                <c:pt idx="34234">
                  <c:v>7.4319510000000003E-6</c:v>
                </c:pt>
                <c:pt idx="34235">
                  <c:v>7.4313420000000002E-6</c:v>
                </c:pt>
                <c:pt idx="34236">
                  <c:v>7.4307370000000002E-6</c:v>
                </c:pt>
                <c:pt idx="34237">
                  <c:v>7.430131E-6</c:v>
                </c:pt>
                <c:pt idx="34238">
                  <c:v>7.4295169999999996E-6</c:v>
                </c:pt>
                <c:pt idx="34239">
                  <c:v>7.4289110000000002E-6</c:v>
                </c:pt>
                <c:pt idx="34240">
                  <c:v>7.4283009999999999E-6</c:v>
                </c:pt>
                <c:pt idx="34241">
                  <c:v>7.4276989999999998E-6</c:v>
                </c:pt>
                <c:pt idx="34242">
                  <c:v>7.4270859999999996E-6</c:v>
                </c:pt>
                <c:pt idx="34243">
                  <c:v>7.4264650000000001E-6</c:v>
                </c:pt>
                <c:pt idx="34244">
                  <c:v>7.4259009999999997E-6</c:v>
                </c:pt>
                <c:pt idx="34245">
                  <c:v>7.4252810000000004E-6</c:v>
                </c:pt>
                <c:pt idx="34246">
                  <c:v>7.4246589999999998E-6</c:v>
                </c:pt>
                <c:pt idx="34247">
                  <c:v>7.42403E-6</c:v>
                </c:pt>
                <c:pt idx="34248">
                  <c:v>7.4234300000000003E-6</c:v>
                </c:pt>
                <c:pt idx="34249">
                  <c:v>7.4228259999999998E-6</c:v>
                </c:pt>
                <c:pt idx="34250">
                  <c:v>7.4222309999999996E-6</c:v>
                </c:pt>
                <c:pt idx="34251">
                  <c:v>7.421606E-6</c:v>
                </c:pt>
                <c:pt idx="34252">
                  <c:v>7.4209959999999997E-6</c:v>
                </c:pt>
                <c:pt idx="34253">
                  <c:v>7.4204049999999996E-6</c:v>
                </c:pt>
                <c:pt idx="34254">
                  <c:v>7.4197920000000003E-6</c:v>
                </c:pt>
                <c:pt idx="34255">
                  <c:v>7.4192379999999998E-6</c:v>
                </c:pt>
                <c:pt idx="34256">
                  <c:v>7.4186079999999998E-6</c:v>
                </c:pt>
                <c:pt idx="34257">
                  <c:v>7.4180019999999996E-6</c:v>
                </c:pt>
                <c:pt idx="34258">
                  <c:v>7.4173610000000003E-6</c:v>
                </c:pt>
                <c:pt idx="34259">
                  <c:v>7.4168459999999999E-6</c:v>
                </c:pt>
                <c:pt idx="34260">
                  <c:v>7.4161470000000003E-6</c:v>
                </c:pt>
                <c:pt idx="34261">
                  <c:v>7.4155439999999999E-6</c:v>
                </c:pt>
                <c:pt idx="34262">
                  <c:v>7.4149409999999996E-6</c:v>
                </c:pt>
                <c:pt idx="34263">
                  <c:v>7.4143210000000003E-6</c:v>
                </c:pt>
                <c:pt idx="34264">
                  <c:v>7.4137400000000001E-6</c:v>
                </c:pt>
                <c:pt idx="34265">
                  <c:v>7.4131560000000001E-6</c:v>
                </c:pt>
                <c:pt idx="34266">
                  <c:v>7.4125620000000002E-6</c:v>
                </c:pt>
                <c:pt idx="34267">
                  <c:v>7.4119199999999998E-6</c:v>
                </c:pt>
                <c:pt idx="34268">
                  <c:v>7.4113249999999997E-6</c:v>
                </c:pt>
                <c:pt idx="34269">
                  <c:v>7.4107610000000002E-6</c:v>
                </c:pt>
                <c:pt idx="34270">
                  <c:v>7.4101530000000004E-6</c:v>
                </c:pt>
                <c:pt idx="34271">
                  <c:v>7.4095580000000003E-6</c:v>
                </c:pt>
                <c:pt idx="34272">
                  <c:v>7.4089060000000001E-6</c:v>
                </c:pt>
                <c:pt idx="34273">
                  <c:v>7.4082989999999996E-6</c:v>
                </c:pt>
                <c:pt idx="34274">
                  <c:v>7.407745E-6</c:v>
                </c:pt>
                <c:pt idx="34275">
                  <c:v>7.4071450000000004E-6</c:v>
                </c:pt>
                <c:pt idx="34276">
                  <c:v>7.4065369999999997E-6</c:v>
                </c:pt>
                <c:pt idx="34277">
                  <c:v>7.4058889999999996E-6</c:v>
                </c:pt>
                <c:pt idx="34278">
                  <c:v>7.4052669999999998E-6</c:v>
                </c:pt>
                <c:pt idx="34279">
                  <c:v>7.4046630000000001E-6</c:v>
                </c:pt>
                <c:pt idx="34280">
                  <c:v>7.4040620000000002E-6</c:v>
                </c:pt>
                <c:pt idx="34281">
                  <c:v>7.4034979999999999E-6</c:v>
                </c:pt>
                <c:pt idx="34282">
                  <c:v>7.4028690000000001E-6</c:v>
                </c:pt>
                <c:pt idx="34283">
                  <c:v>7.402246E-6</c:v>
                </c:pt>
                <c:pt idx="34284">
                  <c:v>7.4016200000000001E-6</c:v>
                </c:pt>
                <c:pt idx="34285">
                  <c:v>7.4010290000000001E-6</c:v>
                </c:pt>
                <c:pt idx="34286">
                  <c:v>7.4004119999999998E-6</c:v>
                </c:pt>
                <c:pt idx="34287">
                  <c:v>7.3998300000000003E-6</c:v>
                </c:pt>
                <c:pt idx="34288">
                  <c:v>7.3991769999999998E-6</c:v>
                </c:pt>
                <c:pt idx="34289">
                  <c:v>7.3986029999999996E-6</c:v>
                </c:pt>
                <c:pt idx="34290">
                  <c:v>7.3979890000000001E-6</c:v>
                </c:pt>
                <c:pt idx="34291">
                  <c:v>7.3973749999999996E-6</c:v>
                </c:pt>
                <c:pt idx="34292">
                  <c:v>7.396782E-6</c:v>
                </c:pt>
                <c:pt idx="34293">
                  <c:v>7.3961829999999998E-6</c:v>
                </c:pt>
                <c:pt idx="34294">
                  <c:v>7.4055209999999996E-6</c:v>
                </c:pt>
                <c:pt idx="34295">
                  <c:v>7.416553E-6</c:v>
                </c:pt>
                <c:pt idx="34296">
                  <c:v>7.4157239999999998E-6</c:v>
                </c:pt>
                <c:pt idx="34297">
                  <c:v>7.41495E-6</c:v>
                </c:pt>
                <c:pt idx="34298">
                  <c:v>7.4141559999999997E-6</c:v>
                </c:pt>
                <c:pt idx="34299">
                  <c:v>7.4134180000000001E-6</c:v>
                </c:pt>
                <c:pt idx="34300">
                  <c:v>7.4126479999999996E-6</c:v>
                </c:pt>
                <c:pt idx="34301">
                  <c:v>7.4119269999999998E-6</c:v>
                </c:pt>
                <c:pt idx="34302">
                  <c:v>7.4112089999999999E-6</c:v>
                </c:pt>
                <c:pt idx="34303">
                  <c:v>7.4104810000000001E-6</c:v>
                </c:pt>
                <c:pt idx="34304">
                  <c:v>7.4097219999999997E-6</c:v>
                </c:pt>
                <c:pt idx="34305">
                  <c:v>7.4089920000000003E-6</c:v>
                </c:pt>
                <c:pt idx="34306">
                  <c:v>7.4083249999999999E-6</c:v>
                </c:pt>
                <c:pt idx="34307">
                  <c:v>7.4075910000000004E-6</c:v>
                </c:pt>
                <c:pt idx="34308">
                  <c:v>7.4069430000000003E-6</c:v>
                </c:pt>
                <c:pt idx="34309">
                  <c:v>7.4062630000000002E-6</c:v>
                </c:pt>
                <c:pt idx="34310">
                  <c:v>7.4055179999999997E-6</c:v>
                </c:pt>
                <c:pt idx="34311">
                  <c:v>7.4048779999999998E-6</c:v>
                </c:pt>
                <c:pt idx="34312">
                  <c:v>7.4041589999999997E-6</c:v>
                </c:pt>
                <c:pt idx="34313">
                  <c:v>7.403495E-6</c:v>
                </c:pt>
                <c:pt idx="34314">
                  <c:v>7.4028749999999998E-6</c:v>
                </c:pt>
                <c:pt idx="34315">
                  <c:v>7.4021959999999999E-6</c:v>
                </c:pt>
                <c:pt idx="34316">
                  <c:v>7.4014570000000001E-6</c:v>
                </c:pt>
                <c:pt idx="34317">
                  <c:v>7.4008450000000001E-6</c:v>
                </c:pt>
                <c:pt idx="34318">
                  <c:v>7.4002160000000003E-6</c:v>
                </c:pt>
                <c:pt idx="34319">
                  <c:v>7.3995299999999996E-6</c:v>
                </c:pt>
                <c:pt idx="34320">
                  <c:v>7.398884E-6</c:v>
                </c:pt>
                <c:pt idx="34321">
                  <c:v>7.3982209999999997E-6</c:v>
                </c:pt>
                <c:pt idx="34322">
                  <c:v>7.3975510000000002E-6</c:v>
                </c:pt>
                <c:pt idx="34323">
                  <c:v>7.3969339999999999E-6</c:v>
                </c:pt>
                <c:pt idx="34324">
                  <c:v>7.396336E-6</c:v>
                </c:pt>
                <c:pt idx="34325">
                  <c:v>7.3957000000000002E-6</c:v>
                </c:pt>
                <c:pt idx="34326">
                  <c:v>7.3950140000000003E-6</c:v>
                </c:pt>
                <c:pt idx="34327">
                  <c:v>7.3943980000000002E-6</c:v>
                </c:pt>
                <c:pt idx="34328">
                  <c:v>7.3937500000000001E-6</c:v>
                </c:pt>
                <c:pt idx="34329">
                  <c:v>7.393148E-6</c:v>
                </c:pt>
                <c:pt idx="34330">
                  <c:v>7.3925470000000002E-6</c:v>
                </c:pt>
                <c:pt idx="34331">
                  <c:v>7.3918890000000002E-6</c:v>
                </c:pt>
                <c:pt idx="34332">
                  <c:v>7.3912550000000001E-6</c:v>
                </c:pt>
                <c:pt idx="34333">
                  <c:v>7.3906300000000004E-6</c:v>
                </c:pt>
                <c:pt idx="34334">
                  <c:v>7.3900030000000003E-6</c:v>
                </c:pt>
                <c:pt idx="34335">
                  <c:v>7.3893459999999997E-6</c:v>
                </c:pt>
                <c:pt idx="34336">
                  <c:v>7.3887530000000001E-6</c:v>
                </c:pt>
                <c:pt idx="34337">
                  <c:v>7.3881189999999999E-6</c:v>
                </c:pt>
                <c:pt idx="34338">
                  <c:v>7.3875199999999997E-6</c:v>
                </c:pt>
                <c:pt idx="34339">
                  <c:v>7.3868680000000003E-6</c:v>
                </c:pt>
                <c:pt idx="34340">
                  <c:v>7.3862149999999999E-6</c:v>
                </c:pt>
                <c:pt idx="34341">
                  <c:v>7.3856019999999997E-6</c:v>
                </c:pt>
                <c:pt idx="34342">
                  <c:v>7.3850039999999997E-6</c:v>
                </c:pt>
                <c:pt idx="34343">
                  <c:v>7.3843650000000001E-6</c:v>
                </c:pt>
                <c:pt idx="34344">
                  <c:v>7.3837640000000002E-6</c:v>
                </c:pt>
                <c:pt idx="34345">
                  <c:v>7.3831209999999996E-6</c:v>
                </c:pt>
                <c:pt idx="34346">
                  <c:v>7.3825029999999999E-6</c:v>
                </c:pt>
                <c:pt idx="34347">
                  <c:v>7.381884E-6</c:v>
                </c:pt>
                <c:pt idx="34348">
                  <c:v>7.3812760000000001E-6</c:v>
                </c:pt>
                <c:pt idx="34349">
                  <c:v>7.3806390000000001E-6</c:v>
                </c:pt>
                <c:pt idx="34350">
                  <c:v>7.3800350000000004E-6</c:v>
                </c:pt>
                <c:pt idx="34351">
                  <c:v>7.3794059999999998E-6</c:v>
                </c:pt>
                <c:pt idx="34352">
                  <c:v>7.3788109999999996E-6</c:v>
                </c:pt>
                <c:pt idx="34353">
                  <c:v>7.3781700000000004E-6</c:v>
                </c:pt>
                <c:pt idx="34354">
                  <c:v>7.3775479999999997E-6</c:v>
                </c:pt>
                <c:pt idx="34355">
                  <c:v>7.3769289999999998E-6</c:v>
                </c:pt>
                <c:pt idx="34356">
                  <c:v>7.3763229999999996E-6</c:v>
                </c:pt>
                <c:pt idx="34357">
                  <c:v>7.3756740000000001E-6</c:v>
                </c:pt>
                <c:pt idx="34358">
                  <c:v>7.3750690000000001E-6</c:v>
                </c:pt>
                <c:pt idx="34359">
                  <c:v>7.3744040000000002E-6</c:v>
                </c:pt>
                <c:pt idx="34360">
                  <c:v>7.3737950000000001E-6</c:v>
                </c:pt>
                <c:pt idx="34361">
                  <c:v>7.3731690000000002E-6</c:v>
                </c:pt>
                <c:pt idx="34362">
                  <c:v>7.3725719999999996E-6</c:v>
                </c:pt>
                <c:pt idx="34363">
                  <c:v>7.3719160000000001E-6</c:v>
                </c:pt>
                <c:pt idx="34364">
                  <c:v>7.3712879999999997E-6</c:v>
                </c:pt>
                <c:pt idx="34365">
                  <c:v>7.370677E-6</c:v>
                </c:pt>
                <c:pt idx="34366">
                  <c:v>7.3700340000000003E-6</c:v>
                </c:pt>
                <c:pt idx="34367">
                  <c:v>7.3694129999999998E-6</c:v>
                </c:pt>
                <c:pt idx="34368">
                  <c:v>7.3688160000000001E-6</c:v>
                </c:pt>
                <c:pt idx="34369">
                  <c:v>7.3681910000000004E-6</c:v>
                </c:pt>
                <c:pt idx="34370">
                  <c:v>7.367577E-6</c:v>
                </c:pt>
                <c:pt idx="34371">
                  <c:v>7.3669209999999997E-6</c:v>
                </c:pt>
                <c:pt idx="34372">
                  <c:v>7.3662879999999998E-6</c:v>
                </c:pt>
                <c:pt idx="34373">
                  <c:v>7.3656630000000001E-6</c:v>
                </c:pt>
                <c:pt idx="34374">
                  <c:v>7.3650629999999996E-6</c:v>
                </c:pt>
                <c:pt idx="34375">
                  <c:v>7.3644280000000001E-6</c:v>
                </c:pt>
                <c:pt idx="34376">
                  <c:v>7.3637899999999998E-6</c:v>
                </c:pt>
                <c:pt idx="34377">
                  <c:v>7.363189E-6</c:v>
                </c:pt>
                <c:pt idx="34378">
                  <c:v>7.3625740000000002E-6</c:v>
                </c:pt>
                <c:pt idx="34379">
                  <c:v>7.3619620000000002E-6</c:v>
                </c:pt>
                <c:pt idx="34380">
                  <c:v>7.3613829999999997E-6</c:v>
                </c:pt>
                <c:pt idx="34381">
                  <c:v>7.3607139999999996E-6</c:v>
                </c:pt>
                <c:pt idx="34382">
                  <c:v>7.3600769999999996E-6</c:v>
                </c:pt>
                <c:pt idx="34383">
                  <c:v>7.3594530000000002E-6</c:v>
                </c:pt>
                <c:pt idx="34384">
                  <c:v>7.3588499999999999E-6</c:v>
                </c:pt>
                <c:pt idx="34385">
                  <c:v>7.3582519999999999E-6</c:v>
                </c:pt>
                <c:pt idx="34386">
                  <c:v>7.3576039999999998E-6</c:v>
                </c:pt>
                <c:pt idx="34387">
                  <c:v>7.3569910000000004E-6</c:v>
                </c:pt>
                <c:pt idx="34388">
                  <c:v>7.3564000000000004E-6</c:v>
                </c:pt>
                <c:pt idx="34389">
                  <c:v>7.3557370000000001E-6</c:v>
                </c:pt>
                <c:pt idx="34390">
                  <c:v>7.3551040000000002E-6</c:v>
                </c:pt>
                <c:pt idx="34391">
                  <c:v>7.3544640000000003E-6</c:v>
                </c:pt>
                <c:pt idx="34392">
                  <c:v>7.3538690000000002E-6</c:v>
                </c:pt>
                <c:pt idx="34393">
                  <c:v>7.3532570000000003E-6</c:v>
                </c:pt>
                <c:pt idx="34394">
                  <c:v>7.3526499999999998E-6</c:v>
                </c:pt>
                <c:pt idx="34395">
                  <c:v>7.3519870000000004E-6</c:v>
                </c:pt>
                <c:pt idx="34396">
                  <c:v>7.3514130000000002E-6</c:v>
                </c:pt>
                <c:pt idx="34397">
                  <c:v>7.3507239999999996E-6</c:v>
                </c:pt>
                <c:pt idx="34398">
                  <c:v>7.3501150000000004E-6</c:v>
                </c:pt>
                <c:pt idx="34399">
                  <c:v>7.3494920000000003E-6</c:v>
                </c:pt>
                <c:pt idx="34400">
                  <c:v>7.3488940000000003E-6</c:v>
                </c:pt>
                <c:pt idx="34401">
                  <c:v>7.3482579999999997E-6</c:v>
                </c:pt>
                <c:pt idx="34402">
                  <c:v>7.3476139999999997E-6</c:v>
                </c:pt>
                <c:pt idx="34403">
                  <c:v>7.3469799999999996E-6</c:v>
                </c:pt>
                <c:pt idx="34404">
                  <c:v>7.346313E-6</c:v>
                </c:pt>
                <c:pt idx="34405">
                  <c:v>7.3457699999999996E-6</c:v>
                </c:pt>
                <c:pt idx="34406">
                  <c:v>7.3451329999999996E-6</c:v>
                </c:pt>
                <c:pt idx="34407">
                  <c:v>7.3445020000000002E-6</c:v>
                </c:pt>
                <c:pt idx="34408">
                  <c:v>7.3438720000000002E-6</c:v>
                </c:pt>
                <c:pt idx="34409">
                  <c:v>7.3432740000000002E-6</c:v>
                </c:pt>
                <c:pt idx="34410">
                  <c:v>7.3426599999999998E-6</c:v>
                </c:pt>
                <c:pt idx="34411">
                  <c:v>7.3419820000000001E-6</c:v>
                </c:pt>
                <c:pt idx="34412">
                  <c:v>7.3413899999999999E-6</c:v>
                </c:pt>
                <c:pt idx="34413">
                  <c:v>7.3407249999999999E-6</c:v>
                </c:pt>
                <c:pt idx="34414">
                  <c:v>7.3401469999999996E-6</c:v>
                </c:pt>
                <c:pt idx="34415">
                  <c:v>7.339494E-6</c:v>
                </c:pt>
                <c:pt idx="34416">
                  <c:v>7.3389180000000002E-6</c:v>
                </c:pt>
                <c:pt idx="34417">
                  <c:v>7.3382910000000001E-6</c:v>
                </c:pt>
                <c:pt idx="34418">
                  <c:v>7.3376839999999996E-6</c:v>
                </c:pt>
                <c:pt idx="34419">
                  <c:v>7.337052E-6</c:v>
                </c:pt>
                <c:pt idx="34420">
                  <c:v>7.3364130000000003E-6</c:v>
                </c:pt>
                <c:pt idx="34421">
                  <c:v>7.3358280000000001E-6</c:v>
                </c:pt>
                <c:pt idx="34422">
                  <c:v>7.3352030000000004E-6</c:v>
                </c:pt>
                <c:pt idx="34423">
                  <c:v>7.3345279999999998E-6</c:v>
                </c:pt>
                <c:pt idx="34424">
                  <c:v>7.333917E-6</c:v>
                </c:pt>
                <c:pt idx="34425">
                  <c:v>7.3333130000000003E-6</c:v>
                </c:pt>
                <c:pt idx="34426">
                  <c:v>7.3326839999999997E-6</c:v>
                </c:pt>
                <c:pt idx="34427">
                  <c:v>7.332066E-6</c:v>
                </c:pt>
                <c:pt idx="34428">
                  <c:v>7.3314709999999999E-6</c:v>
                </c:pt>
                <c:pt idx="34429">
                  <c:v>7.3308259999999996E-6</c:v>
                </c:pt>
                <c:pt idx="34430">
                  <c:v>7.3302279999999996E-6</c:v>
                </c:pt>
                <c:pt idx="34431">
                  <c:v>7.3296119999999996E-6</c:v>
                </c:pt>
                <c:pt idx="34432">
                  <c:v>7.328998E-6</c:v>
                </c:pt>
                <c:pt idx="34433">
                  <c:v>7.3283309999999996E-6</c:v>
                </c:pt>
                <c:pt idx="34434">
                  <c:v>7.3277229999999997E-6</c:v>
                </c:pt>
                <c:pt idx="34435">
                  <c:v>7.327119E-6</c:v>
                </c:pt>
                <c:pt idx="34436">
                  <c:v>7.3264879999999997E-6</c:v>
                </c:pt>
                <c:pt idx="34437">
                  <c:v>7.3258869999999999E-6</c:v>
                </c:pt>
                <c:pt idx="34438">
                  <c:v>7.3252060000000004E-6</c:v>
                </c:pt>
                <c:pt idx="34439">
                  <c:v>7.3245699999999997E-6</c:v>
                </c:pt>
                <c:pt idx="34440">
                  <c:v>7.323966E-6</c:v>
                </c:pt>
                <c:pt idx="34441">
                  <c:v>7.3233499999999999E-6</c:v>
                </c:pt>
                <c:pt idx="34442">
                  <c:v>7.3227740000000001E-6</c:v>
                </c:pt>
                <c:pt idx="34443">
                  <c:v>7.3221340000000003E-6</c:v>
                </c:pt>
                <c:pt idx="34444">
                  <c:v>7.3215229999999997E-6</c:v>
                </c:pt>
                <c:pt idx="34445">
                  <c:v>7.3209060000000002E-6</c:v>
                </c:pt>
                <c:pt idx="34446">
                  <c:v>7.3203330000000003E-6</c:v>
                </c:pt>
                <c:pt idx="34447">
                  <c:v>7.3196610000000004E-6</c:v>
                </c:pt>
                <c:pt idx="34448">
                  <c:v>7.3190179999999998E-6</c:v>
                </c:pt>
                <c:pt idx="34449">
                  <c:v>7.318403E-6</c:v>
                </c:pt>
                <c:pt idx="34450">
                  <c:v>7.3178240000000003E-6</c:v>
                </c:pt>
                <c:pt idx="34451">
                  <c:v>7.3171629999999996E-6</c:v>
                </c:pt>
                <c:pt idx="34452">
                  <c:v>7.3165659999999999E-6</c:v>
                </c:pt>
                <c:pt idx="34453">
                  <c:v>7.3158969999999998E-6</c:v>
                </c:pt>
                <c:pt idx="34454">
                  <c:v>7.3152800000000004E-6</c:v>
                </c:pt>
                <c:pt idx="34455">
                  <c:v>7.3147140000000004E-6</c:v>
                </c:pt>
                <c:pt idx="34456">
                  <c:v>7.3140510000000001E-6</c:v>
                </c:pt>
                <c:pt idx="34457">
                  <c:v>7.3134299999999997E-6</c:v>
                </c:pt>
                <c:pt idx="34458">
                  <c:v>7.3128039999999998E-6</c:v>
                </c:pt>
                <c:pt idx="34459">
                  <c:v>7.3121959999999999E-6</c:v>
                </c:pt>
                <c:pt idx="34460">
                  <c:v>7.3115570000000003E-6</c:v>
                </c:pt>
                <c:pt idx="34461">
                  <c:v>7.3109340000000003E-6</c:v>
                </c:pt>
                <c:pt idx="34462">
                  <c:v>7.3103080000000003E-6</c:v>
                </c:pt>
                <c:pt idx="34463">
                  <c:v>7.3097359999999998E-6</c:v>
                </c:pt>
                <c:pt idx="34464">
                  <c:v>7.3091250000000001E-6</c:v>
                </c:pt>
                <c:pt idx="34465">
                  <c:v>7.3084420000000001E-6</c:v>
                </c:pt>
                <c:pt idx="34466">
                  <c:v>7.3078370000000001E-6</c:v>
                </c:pt>
                <c:pt idx="34467">
                  <c:v>7.3071919999999999E-6</c:v>
                </c:pt>
                <c:pt idx="34468">
                  <c:v>7.3065689999999998E-6</c:v>
                </c:pt>
                <c:pt idx="34469">
                  <c:v>7.305961E-6</c:v>
                </c:pt>
                <c:pt idx="34470">
                  <c:v>7.305349E-6</c:v>
                </c:pt>
                <c:pt idx="34471">
                  <c:v>7.3047200000000003E-6</c:v>
                </c:pt>
                <c:pt idx="34472">
                  <c:v>7.3040760000000003E-6</c:v>
                </c:pt>
                <c:pt idx="34473">
                  <c:v>7.3035130000000002E-6</c:v>
                </c:pt>
                <c:pt idx="34474">
                  <c:v>7.3028830000000002E-6</c:v>
                </c:pt>
                <c:pt idx="34475">
                  <c:v>7.3022449999999999E-6</c:v>
                </c:pt>
                <c:pt idx="34476">
                  <c:v>7.3016560000000004E-6</c:v>
                </c:pt>
                <c:pt idx="34477">
                  <c:v>7.3010029999999999E-6</c:v>
                </c:pt>
                <c:pt idx="34478">
                  <c:v>7.300437E-6</c:v>
                </c:pt>
                <c:pt idx="34479">
                  <c:v>7.2997910000000004E-6</c:v>
                </c:pt>
                <c:pt idx="34480">
                  <c:v>7.2991610000000003E-6</c:v>
                </c:pt>
                <c:pt idx="34481">
                  <c:v>7.2985469999999999E-6</c:v>
                </c:pt>
                <c:pt idx="34482">
                  <c:v>7.2979400000000003E-6</c:v>
                </c:pt>
                <c:pt idx="34483">
                  <c:v>7.297362E-6</c:v>
                </c:pt>
                <c:pt idx="34484">
                  <c:v>7.2967099999999998E-6</c:v>
                </c:pt>
                <c:pt idx="34485">
                  <c:v>7.296088E-6</c:v>
                </c:pt>
                <c:pt idx="34486">
                  <c:v>7.2954550000000001E-6</c:v>
                </c:pt>
                <c:pt idx="34487">
                  <c:v>7.294814E-6</c:v>
                </c:pt>
                <c:pt idx="34488">
                  <c:v>7.2942000000000004E-6</c:v>
                </c:pt>
                <c:pt idx="34489">
                  <c:v>7.2935679999999999E-6</c:v>
                </c:pt>
                <c:pt idx="34490">
                  <c:v>7.2929220000000003E-6</c:v>
                </c:pt>
                <c:pt idx="34491">
                  <c:v>7.2923539999999998E-6</c:v>
                </c:pt>
                <c:pt idx="34492">
                  <c:v>7.2917330000000003E-6</c:v>
                </c:pt>
                <c:pt idx="34493">
                  <c:v>7.2910820000000003E-6</c:v>
                </c:pt>
                <c:pt idx="34494">
                  <c:v>7.2904669999999996E-6</c:v>
                </c:pt>
                <c:pt idx="34495">
                  <c:v>7.2898619999999997E-6</c:v>
                </c:pt>
                <c:pt idx="34496">
                  <c:v>7.2892560000000003E-6</c:v>
                </c:pt>
                <c:pt idx="34497">
                  <c:v>7.2886470000000002E-6</c:v>
                </c:pt>
                <c:pt idx="34498">
                  <c:v>7.2880179999999996E-6</c:v>
                </c:pt>
                <c:pt idx="34499">
                  <c:v>7.2873880000000004E-6</c:v>
                </c:pt>
                <c:pt idx="34500">
                  <c:v>7.2867939999999997E-6</c:v>
                </c:pt>
                <c:pt idx="34501">
                  <c:v>7.2861660000000001E-6</c:v>
                </c:pt>
                <c:pt idx="34502">
                  <c:v>7.285546E-6</c:v>
                </c:pt>
                <c:pt idx="34503">
                  <c:v>7.2849549999999999E-6</c:v>
                </c:pt>
                <c:pt idx="34504">
                  <c:v>7.2843099999999997E-6</c:v>
                </c:pt>
                <c:pt idx="34505">
                  <c:v>7.283713E-6</c:v>
                </c:pt>
                <c:pt idx="34506">
                  <c:v>7.283062E-6</c:v>
                </c:pt>
                <c:pt idx="34507">
                  <c:v>7.2824799999999996E-6</c:v>
                </c:pt>
                <c:pt idx="34508">
                  <c:v>7.2818310000000001E-6</c:v>
                </c:pt>
                <c:pt idx="34509">
                  <c:v>7.2812069999999998E-6</c:v>
                </c:pt>
                <c:pt idx="34510">
                  <c:v>7.280631E-6</c:v>
                </c:pt>
                <c:pt idx="34511">
                  <c:v>7.2800090000000002E-6</c:v>
                </c:pt>
                <c:pt idx="34512">
                  <c:v>7.2793779999999999E-6</c:v>
                </c:pt>
                <c:pt idx="34513">
                  <c:v>7.27878E-6</c:v>
                </c:pt>
                <c:pt idx="34514">
                  <c:v>7.2781120000000002E-6</c:v>
                </c:pt>
                <c:pt idx="34515">
                  <c:v>7.2775640000000003E-6</c:v>
                </c:pt>
                <c:pt idx="34516">
                  <c:v>7.2769240000000004E-6</c:v>
                </c:pt>
                <c:pt idx="34517">
                  <c:v>7.2762900000000003E-6</c:v>
                </c:pt>
                <c:pt idx="34518">
                  <c:v>7.2757359999999998E-6</c:v>
                </c:pt>
                <c:pt idx="34519">
                  <c:v>7.2751050000000004E-6</c:v>
                </c:pt>
                <c:pt idx="34520">
                  <c:v>7.274477E-6</c:v>
                </c:pt>
                <c:pt idx="34521">
                  <c:v>7.27384E-6</c:v>
                </c:pt>
                <c:pt idx="34522">
                  <c:v>7.2732369999999996E-6</c:v>
                </c:pt>
                <c:pt idx="34523">
                  <c:v>7.2725829999999998E-6</c:v>
                </c:pt>
                <c:pt idx="34524">
                  <c:v>7.2719940000000003E-6</c:v>
                </c:pt>
                <c:pt idx="34525">
                  <c:v>7.2713979999999999E-6</c:v>
                </c:pt>
                <c:pt idx="34526">
                  <c:v>7.2707639999999998E-6</c:v>
                </c:pt>
                <c:pt idx="34527">
                  <c:v>7.2701930000000003E-6</c:v>
                </c:pt>
                <c:pt idx="34528">
                  <c:v>7.2695340000000001E-6</c:v>
                </c:pt>
                <c:pt idx="34529">
                  <c:v>7.268932E-6</c:v>
                </c:pt>
                <c:pt idx="34530">
                  <c:v>7.2682969999999996E-6</c:v>
                </c:pt>
                <c:pt idx="34531">
                  <c:v>7.2676999999999999E-6</c:v>
                </c:pt>
                <c:pt idx="34532">
                  <c:v>7.2670799999999997E-6</c:v>
                </c:pt>
                <c:pt idx="34533">
                  <c:v>7.2664410000000001E-6</c:v>
                </c:pt>
                <c:pt idx="34534">
                  <c:v>7.2658139999999999E-6</c:v>
                </c:pt>
                <c:pt idx="34535">
                  <c:v>7.2652499999999996E-6</c:v>
                </c:pt>
                <c:pt idx="34536">
                  <c:v>7.2646169999999997E-6</c:v>
                </c:pt>
                <c:pt idx="34537">
                  <c:v>7.2640460000000002E-6</c:v>
                </c:pt>
                <c:pt idx="34538">
                  <c:v>7.2633980000000001E-6</c:v>
                </c:pt>
                <c:pt idx="34539">
                  <c:v>7.2628189999999996E-6</c:v>
                </c:pt>
                <c:pt idx="34540">
                  <c:v>7.2621929999999997E-6</c:v>
                </c:pt>
                <c:pt idx="34541">
                  <c:v>7.2615599999999998E-6</c:v>
                </c:pt>
                <c:pt idx="34542">
                  <c:v>7.2610149999999998E-6</c:v>
                </c:pt>
                <c:pt idx="34543">
                  <c:v>7.2603700000000004E-6</c:v>
                </c:pt>
                <c:pt idx="34544">
                  <c:v>7.259724E-6</c:v>
                </c:pt>
                <c:pt idx="34545">
                  <c:v>7.2591410000000002E-6</c:v>
                </c:pt>
                <c:pt idx="34546">
                  <c:v>7.2585080000000003E-6</c:v>
                </c:pt>
                <c:pt idx="34547">
                  <c:v>7.2578799999999999E-6</c:v>
                </c:pt>
                <c:pt idx="34548">
                  <c:v>7.2572809999999996E-6</c:v>
                </c:pt>
                <c:pt idx="34549">
                  <c:v>7.256681E-6</c:v>
                </c:pt>
                <c:pt idx="34550">
                  <c:v>7.2560730000000002E-6</c:v>
                </c:pt>
                <c:pt idx="34551">
                  <c:v>7.2554930000000003E-6</c:v>
                </c:pt>
                <c:pt idx="34552">
                  <c:v>7.2548660000000001E-6</c:v>
                </c:pt>
                <c:pt idx="34553">
                  <c:v>7.254218E-6</c:v>
                </c:pt>
                <c:pt idx="34554">
                  <c:v>7.2536259999999998E-6</c:v>
                </c:pt>
                <c:pt idx="34555">
                  <c:v>7.2530419999999997E-6</c:v>
                </c:pt>
                <c:pt idx="34556">
                  <c:v>7.2523669999999999E-6</c:v>
                </c:pt>
                <c:pt idx="34557">
                  <c:v>7.2517609999999997E-6</c:v>
                </c:pt>
                <c:pt idx="34558">
                  <c:v>7.2511669999999999E-6</c:v>
                </c:pt>
                <c:pt idx="34559">
                  <c:v>7.2505530000000003E-6</c:v>
                </c:pt>
                <c:pt idx="34560">
                  <c:v>7.2499139999999998E-6</c:v>
                </c:pt>
                <c:pt idx="34561">
                  <c:v>7.2493189999999997E-6</c:v>
                </c:pt>
                <c:pt idx="34562">
                  <c:v>7.2487179999999998E-6</c:v>
                </c:pt>
                <c:pt idx="34563">
                  <c:v>7.2480699999999997E-6</c:v>
                </c:pt>
                <c:pt idx="34564">
                  <c:v>7.2475090000000001E-6</c:v>
                </c:pt>
                <c:pt idx="34565">
                  <c:v>7.2469099999999999E-6</c:v>
                </c:pt>
                <c:pt idx="34566">
                  <c:v>7.2462680000000004E-6</c:v>
                </c:pt>
                <c:pt idx="34567">
                  <c:v>7.2456359999999999E-6</c:v>
                </c:pt>
                <c:pt idx="34568">
                  <c:v>7.2450540000000003E-6</c:v>
                </c:pt>
                <c:pt idx="34569">
                  <c:v>7.2444079999999998E-6</c:v>
                </c:pt>
                <c:pt idx="34570">
                  <c:v>7.2438129999999997E-6</c:v>
                </c:pt>
                <c:pt idx="34571">
                  <c:v>7.2431899999999997E-6</c:v>
                </c:pt>
                <c:pt idx="34572">
                  <c:v>7.2426360000000001E-6</c:v>
                </c:pt>
                <c:pt idx="34573">
                  <c:v>7.2419500000000002E-6</c:v>
                </c:pt>
                <c:pt idx="34574">
                  <c:v>7.2413590000000002E-6</c:v>
                </c:pt>
                <c:pt idx="34575">
                  <c:v>7.2407699999999998E-6</c:v>
                </c:pt>
                <c:pt idx="34576">
                  <c:v>7.2401450000000001E-6</c:v>
                </c:pt>
                <c:pt idx="34577">
                  <c:v>7.2395480000000004E-6</c:v>
                </c:pt>
                <c:pt idx="34578">
                  <c:v>7.2389360000000004E-6</c:v>
                </c:pt>
                <c:pt idx="34579">
                  <c:v>7.2383309999999996E-6</c:v>
                </c:pt>
                <c:pt idx="34580">
                  <c:v>7.2377159999999998E-6</c:v>
                </c:pt>
                <c:pt idx="34581">
                  <c:v>7.2370950000000002E-6</c:v>
                </c:pt>
                <c:pt idx="34582">
                  <c:v>7.2364690000000003E-6</c:v>
                </c:pt>
                <c:pt idx="34583">
                  <c:v>7.235852E-6</c:v>
                </c:pt>
                <c:pt idx="34584">
                  <c:v>7.2352459999999998E-6</c:v>
                </c:pt>
                <c:pt idx="34585">
                  <c:v>7.2346199999999999E-6</c:v>
                </c:pt>
                <c:pt idx="34586">
                  <c:v>7.2340359999999998E-6</c:v>
                </c:pt>
                <c:pt idx="34587">
                  <c:v>7.2333900000000002E-6</c:v>
                </c:pt>
                <c:pt idx="34588">
                  <c:v>7.2328030000000003E-6</c:v>
                </c:pt>
                <c:pt idx="34589">
                  <c:v>7.232161E-6</c:v>
                </c:pt>
                <c:pt idx="34590">
                  <c:v>7.2315939999999998E-6</c:v>
                </c:pt>
                <c:pt idx="34591">
                  <c:v>7.2309630000000003E-6</c:v>
                </c:pt>
                <c:pt idx="34592">
                  <c:v>7.2303479999999997E-6</c:v>
                </c:pt>
                <c:pt idx="34593">
                  <c:v>7.2297439999999999E-6</c:v>
                </c:pt>
                <c:pt idx="34594">
                  <c:v>7.2291349999999999E-6</c:v>
                </c:pt>
                <c:pt idx="34595">
                  <c:v>7.2285109999999996E-6</c:v>
                </c:pt>
                <c:pt idx="34596">
                  <c:v>7.2279480000000003E-6</c:v>
                </c:pt>
                <c:pt idx="34597">
                  <c:v>7.2273439999999998E-6</c:v>
                </c:pt>
                <c:pt idx="34598">
                  <c:v>7.2267270000000003E-6</c:v>
                </c:pt>
                <c:pt idx="34599">
                  <c:v>7.2260879999999998E-6</c:v>
                </c:pt>
                <c:pt idx="34600">
                  <c:v>7.2255039999999998E-6</c:v>
                </c:pt>
                <c:pt idx="34601">
                  <c:v>7.2248830000000002E-6</c:v>
                </c:pt>
                <c:pt idx="34602">
                  <c:v>7.2243149999999998E-6</c:v>
                </c:pt>
                <c:pt idx="34603">
                  <c:v>7.2236800000000003E-6</c:v>
                </c:pt>
                <c:pt idx="34604">
                  <c:v>7.2230740000000001E-6</c:v>
                </c:pt>
                <c:pt idx="34605">
                  <c:v>7.222483E-6</c:v>
                </c:pt>
                <c:pt idx="34606">
                  <c:v>7.2218540000000003E-6</c:v>
                </c:pt>
                <c:pt idx="34607">
                  <c:v>7.2212130000000001E-6</c:v>
                </c:pt>
                <c:pt idx="34608">
                  <c:v>7.220618E-6</c:v>
                </c:pt>
                <c:pt idx="34609">
                  <c:v>7.22002E-6</c:v>
                </c:pt>
                <c:pt idx="34610">
                  <c:v>7.2194080000000001E-6</c:v>
                </c:pt>
                <c:pt idx="34611">
                  <c:v>7.2187699999999998E-6</c:v>
                </c:pt>
                <c:pt idx="34612">
                  <c:v>7.2181929999999998E-6</c:v>
                </c:pt>
                <c:pt idx="34613">
                  <c:v>7.2175659999999996E-6</c:v>
                </c:pt>
                <c:pt idx="34614">
                  <c:v>7.2169609999999997E-6</c:v>
                </c:pt>
                <c:pt idx="34615">
                  <c:v>7.2163230000000003E-6</c:v>
                </c:pt>
                <c:pt idx="34616">
                  <c:v>7.2157420000000001E-6</c:v>
                </c:pt>
                <c:pt idx="34617">
                  <c:v>7.215115E-6</c:v>
                </c:pt>
                <c:pt idx="34618">
                  <c:v>7.2145159999999997E-6</c:v>
                </c:pt>
                <c:pt idx="34619">
                  <c:v>7.2139389999999997E-6</c:v>
                </c:pt>
                <c:pt idx="34620">
                  <c:v>7.2133099999999999E-6</c:v>
                </c:pt>
                <c:pt idx="34621">
                  <c:v>7.2127730000000001E-6</c:v>
                </c:pt>
                <c:pt idx="34622">
                  <c:v>7.2121080000000002E-6</c:v>
                </c:pt>
                <c:pt idx="34623">
                  <c:v>7.2114920000000001E-6</c:v>
                </c:pt>
                <c:pt idx="34624">
                  <c:v>7.2109169999999997E-6</c:v>
                </c:pt>
                <c:pt idx="34625">
                  <c:v>7.2102869999999997E-6</c:v>
                </c:pt>
                <c:pt idx="34626">
                  <c:v>7.2096889999999997E-6</c:v>
                </c:pt>
                <c:pt idx="34627">
                  <c:v>7.2090669999999999E-6</c:v>
                </c:pt>
                <c:pt idx="34628">
                  <c:v>7.2084619999999999E-6</c:v>
                </c:pt>
                <c:pt idx="34629">
                  <c:v>7.2078699999999997E-6</c:v>
                </c:pt>
                <c:pt idx="34630">
                  <c:v>7.2072329999999996E-6</c:v>
                </c:pt>
                <c:pt idx="34631">
                  <c:v>7.2066289999999999E-6</c:v>
                </c:pt>
                <c:pt idx="34632">
                  <c:v>7.2060540000000003E-6</c:v>
                </c:pt>
                <c:pt idx="34633">
                  <c:v>7.2054560000000004E-6</c:v>
                </c:pt>
                <c:pt idx="34634">
                  <c:v>7.2048400000000003E-6</c:v>
                </c:pt>
                <c:pt idx="34635">
                  <c:v>7.2041990000000002E-6</c:v>
                </c:pt>
                <c:pt idx="34636">
                  <c:v>7.2036309999999997E-6</c:v>
                </c:pt>
                <c:pt idx="34637">
                  <c:v>7.2029579999999996E-6</c:v>
                </c:pt>
                <c:pt idx="34638">
                  <c:v>7.2024080000000001E-6</c:v>
                </c:pt>
                <c:pt idx="34639">
                  <c:v>7.2018070000000002E-6</c:v>
                </c:pt>
                <c:pt idx="34640">
                  <c:v>7.2012139999999997E-6</c:v>
                </c:pt>
                <c:pt idx="34641">
                  <c:v>7.2005870000000004E-6</c:v>
                </c:pt>
                <c:pt idx="34642">
                  <c:v>7.1999829999999998E-6</c:v>
                </c:pt>
                <c:pt idx="34643">
                  <c:v>7.1993839999999996E-6</c:v>
                </c:pt>
                <c:pt idx="34644">
                  <c:v>7.1987950000000001E-6</c:v>
                </c:pt>
                <c:pt idx="34645">
                  <c:v>7.1981520000000003E-6</c:v>
                </c:pt>
                <c:pt idx="34646">
                  <c:v>7.1975430000000002E-6</c:v>
                </c:pt>
                <c:pt idx="34647">
                  <c:v>7.1969209999999996E-6</c:v>
                </c:pt>
                <c:pt idx="34648">
                  <c:v>7.1963470000000003E-6</c:v>
                </c:pt>
                <c:pt idx="34649">
                  <c:v>7.1957100000000003E-6</c:v>
                </c:pt>
                <c:pt idx="34650">
                  <c:v>7.1951309999999997E-6</c:v>
                </c:pt>
                <c:pt idx="34651">
                  <c:v>7.1945609999999997E-6</c:v>
                </c:pt>
                <c:pt idx="34652">
                  <c:v>7.1939440000000002E-6</c:v>
                </c:pt>
                <c:pt idx="34653">
                  <c:v>7.1933089999999998E-6</c:v>
                </c:pt>
                <c:pt idx="34654">
                  <c:v>7.1927620000000002E-6</c:v>
                </c:pt>
                <c:pt idx="34655">
                  <c:v>7.1921259999999996E-6</c:v>
                </c:pt>
                <c:pt idx="34656">
                  <c:v>7.1915319999999997E-6</c:v>
                </c:pt>
                <c:pt idx="34657">
                  <c:v>7.190907E-6</c:v>
                </c:pt>
                <c:pt idx="34658">
                  <c:v>7.190291E-6</c:v>
                </c:pt>
                <c:pt idx="34659">
                  <c:v>7.1897019999999996E-6</c:v>
                </c:pt>
                <c:pt idx="34660">
                  <c:v>7.1891109999999996E-6</c:v>
                </c:pt>
                <c:pt idx="34661">
                  <c:v>7.1884590000000002E-6</c:v>
                </c:pt>
                <c:pt idx="34662">
                  <c:v>7.1878689999999996E-6</c:v>
                </c:pt>
                <c:pt idx="34663">
                  <c:v>7.187322E-6</c:v>
                </c:pt>
                <c:pt idx="34664">
                  <c:v>7.1866699999999998E-6</c:v>
                </c:pt>
                <c:pt idx="34665">
                  <c:v>7.1860719999999998E-6</c:v>
                </c:pt>
                <c:pt idx="34666">
                  <c:v>7.1854419999999997E-6</c:v>
                </c:pt>
                <c:pt idx="34667">
                  <c:v>7.1848420000000001E-6</c:v>
                </c:pt>
                <c:pt idx="34668">
                  <c:v>7.1842700000000004E-6</c:v>
                </c:pt>
                <c:pt idx="34669">
                  <c:v>7.1836750000000003E-6</c:v>
                </c:pt>
                <c:pt idx="34670">
                  <c:v>7.1830490000000004E-6</c:v>
                </c:pt>
                <c:pt idx="34671">
                  <c:v>7.1824180000000001E-6</c:v>
                </c:pt>
                <c:pt idx="34672">
                  <c:v>7.1818359999999997E-6</c:v>
                </c:pt>
                <c:pt idx="34673">
                  <c:v>7.1812510000000003E-6</c:v>
                </c:pt>
                <c:pt idx="34674">
                  <c:v>7.1806390000000004E-6</c:v>
                </c:pt>
                <c:pt idx="34675">
                  <c:v>7.1800379999999996E-6</c:v>
                </c:pt>
                <c:pt idx="34676">
                  <c:v>7.1794140000000002E-6</c:v>
                </c:pt>
                <c:pt idx="34677">
                  <c:v>7.1788209999999997E-6</c:v>
                </c:pt>
                <c:pt idx="34678">
                  <c:v>7.178231E-6</c:v>
                </c:pt>
                <c:pt idx="34679">
                  <c:v>7.1776300000000001E-6</c:v>
                </c:pt>
                <c:pt idx="34680">
                  <c:v>7.1769870000000003E-6</c:v>
                </c:pt>
                <c:pt idx="34681">
                  <c:v>7.1763950000000001E-6</c:v>
                </c:pt>
                <c:pt idx="34682">
                  <c:v>7.1758050000000003E-6</c:v>
                </c:pt>
                <c:pt idx="34683">
                  <c:v>7.1752060000000001E-6</c:v>
                </c:pt>
                <c:pt idx="34684">
                  <c:v>7.174618E-6</c:v>
                </c:pt>
                <c:pt idx="34685">
                  <c:v>7.174006E-6</c:v>
                </c:pt>
                <c:pt idx="34686">
                  <c:v>7.1733840000000002E-6</c:v>
                </c:pt>
                <c:pt idx="34687">
                  <c:v>7.172746E-6</c:v>
                </c:pt>
                <c:pt idx="34688">
                  <c:v>7.1721640000000004E-6</c:v>
                </c:pt>
                <c:pt idx="34689">
                  <c:v>7.171543E-6</c:v>
                </c:pt>
                <c:pt idx="34690">
                  <c:v>7.1709439999999998E-6</c:v>
                </c:pt>
                <c:pt idx="34691">
                  <c:v>7.1703559999999996E-6</c:v>
                </c:pt>
                <c:pt idx="34692">
                  <c:v>7.1697619999999997E-6</c:v>
                </c:pt>
                <c:pt idx="34693">
                  <c:v>7.1691679999999999E-6</c:v>
                </c:pt>
                <c:pt idx="34694">
                  <c:v>7.1685769999999999E-6</c:v>
                </c:pt>
                <c:pt idx="34695">
                  <c:v>7.1679919999999996E-6</c:v>
                </c:pt>
                <c:pt idx="34696">
                  <c:v>7.1673430000000001E-6</c:v>
                </c:pt>
                <c:pt idx="34697">
                  <c:v>7.1668029999999996E-6</c:v>
                </c:pt>
                <c:pt idx="34698">
                  <c:v>7.1661690000000003E-6</c:v>
                </c:pt>
                <c:pt idx="34699">
                  <c:v>7.165552E-6</c:v>
                </c:pt>
                <c:pt idx="34700">
                  <c:v>7.1649559999999996E-6</c:v>
                </c:pt>
                <c:pt idx="34701">
                  <c:v>7.1643659999999999E-6</c:v>
                </c:pt>
                <c:pt idx="34702">
                  <c:v>7.1637520000000003E-6</c:v>
                </c:pt>
                <c:pt idx="34703">
                  <c:v>7.1631549999999997E-6</c:v>
                </c:pt>
                <c:pt idx="34704">
                  <c:v>7.1625730000000001E-6</c:v>
                </c:pt>
                <c:pt idx="34705">
                  <c:v>7.1619080000000002E-6</c:v>
                </c:pt>
                <c:pt idx="34706">
                  <c:v>7.1613429999999996E-6</c:v>
                </c:pt>
                <c:pt idx="34707">
                  <c:v>7.160704E-6</c:v>
                </c:pt>
                <c:pt idx="34708">
                  <c:v>7.160106E-6</c:v>
                </c:pt>
                <c:pt idx="34709">
                  <c:v>7.1594789999999999E-6</c:v>
                </c:pt>
                <c:pt idx="34710">
                  <c:v>7.1589159999999998E-6</c:v>
                </c:pt>
                <c:pt idx="34711">
                  <c:v>7.1583289999999999E-6</c:v>
                </c:pt>
                <c:pt idx="34712">
                  <c:v>7.157742E-6</c:v>
                </c:pt>
                <c:pt idx="34713">
                  <c:v>7.1571179999999997E-6</c:v>
                </c:pt>
                <c:pt idx="34714">
                  <c:v>7.1565629999999998E-6</c:v>
                </c:pt>
                <c:pt idx="34715">
                  <c:v>7.1559270000000001E-6</c:v>
                </c:pt>
                <c:pt idx="34716">
                  <c:v>7.1553529999999999E-6</c:v>
                </c:pt>
                <c:pt idx="34717">
                  <c:v>7.1547609999999996E-6</c:v>
                </c:pt>
                <c:pt idx="34718">
                  <c:v>7.1541559999999997E-6</c:v>
                </c:pt>
                <c:pt idx="34719">
                  <c:v>7.1535689999999998E-6</c:v>
                </c:pt>
                <c:pt idx="34720">
                  <c:v>7.1529739999999997E-6</c:v>
                </c:pt>
                <c:pt idx="34721">
                  <c:v>7.1523570000000002E-6</c:v>
                </c:pt>
                <c:pt idx="34722">
                  <c:v>7.1518410000000004E-6</c:v>
                </c:pt>
                <c:pt idx="34723">
                  <c:v>7.1511710000000001E-6</c:v>
                </c:pt>
                <c:pt idx="34724">
                  <c:v>7.1506099999999996E-6</c:v>
                </c:pt>
                <c:pt idx="34725">
                  <c:v>7.1499790000000002E-6</c:v>
                </c:pt>
                <c:pt idx="34726">
                  <c:v>7.1493780000000003E-6</c:v>
                </c:pt>
                <c:pt idx="34727">
                  <c:v>7.148814E-6</c:v>
                </c:pt>
                <c:pt idx="34728">
                  <c:v>7.1482049999999999E-6</c:v>
                </c:pt>
                <c:pt idx="34729">
                  <c:v>7.147579E-6</c:v>
                </c:pt>
                <c:pt idx="34730">
                  <c:v>7.1469979999999999E-6</c:v>
                </c:pt>
                <c:pt idx="34731">
                  <c:v>7.1464169999999997E-6</c:v>
                </c:pt>
                <c:pt idx="34732">
                  <c:v>7.1458670000000002E-6</c:v>
                </c:pt>
                <c:pt idx="34733">
                  <c:v>7.1452209999999997E-6</c:v>
                </c:pt>
                <c:pt idx="34734">
                  <c:v>7.1446350000000001E-6</c:v>
                </c:pt>
                <c:pt idx="34735">
                  <c:v>7.1440219999999999E-6</c:v>
                </c:pt>
                <c:pt idx="34736">
                  <c:v>7.1434460000000001E-6</c:v>
                </c:pt>
                <c:pt idx="34737">
                  <c:v>7.1428849999999996E-6</c:v>
                </c:pt>
                <c:pt idx="34738">
                  <c:v>7.1422110000000001E-6</c:v>
                </c:pt>
                <c:pt idx="34739">
                  <c:v>7.1416109999999996E-6</c:v>
                </c:pt>
                <c:pt idx="34740">
                  <c:v>7.141043E-6</c:v>
                </c:pt>
                <c:pt idx="34741">
                  <c:v>7.1404439999999998E-6</c:v>
                </c:pt>
                <c:pt idx="34742">
                  <c:v>7.1398450000000004E-6</c:v>
                </c:pt>
                <c:pt idx="34743">
                  <c:v>7.1392059999999999E-6</c:v>
                </c:pt>
                <c:pt idx="34744">
                  <c:v>7.1386480000000002E-6</c:v>
                </c:pt>
                <c:pt idx="34745">
                  <c:v>7.1380159999999997E-6</c:v>
                </c:pt>
                <c:pt idx="34746">
                  <c:v>7.1374560000000003E-6</c:v>
                </c:pt>
                <c:pt idx="34747">
                  <c:v>7.1368489999999999E-6</c:v>
                </c:pt>
                <c:pt idx="34748">
                  <c:v>7.1362499999999996E-6</c:v>
                </c:pt>
                <c:pt idx="34749">
                  <c:v>7.1356209999999999E-6</c:v>
                </c:pt>
                <c:pt idx="34750">
                  <c:v>7.1350320000000003E-6</c:v>
                </c:pt>
                <c:pt idx="34751">
                  <c:v>7.1344760000000002E-6</c:v>
                </c:pt>
                <c:pt idx="34752">
                  <c:v>7.1338460000000002E-6</c:v>
                </c:pt>
                <c:pt idx="34753">
                  <c:v>7.133286E-6</c:v>
                </c:pt>
                <c:pt idx="34754">
                  <c:v>7.1326210000000001E-6</c:v>
                </c:pt>
                <c:pt idx="34755">
                  <c:v>7.1320200000000002E-6</c:v>
                </c:pt>
                <c:pt idx="34756">
                  <c:v>7.1314349999999999E-6</c:v>
                </c:pt>
                <c:pt idx="34757">
                  <c:v>7.1308039999999997E-6</c:v>
                </c:pt>
                <c:pt idx="34758">
                  <c:v>7.1302430000000001E-6</c:v>
                </c:pt>
                <c:pt idx="34759">
                  <c:v>7.1296289999999996E-6</c:v>
                </c:pt>
                <c:pt idx="34760">
                  <c:v>7.1290529999999998E-6</c:v>
                </c:pt>
                <c:pt idx="34761">
                  <c:v>7.1284680000000004E-6</c:v>
                </c:pt>
                <c:pt idx="34762">
                  <c:v>7.1278809999999997E-6</c:v>
                </c:pt>
                <c:pt idx="34763">
                  <c:v>7.1272199999999998E-6</c:v>
                </c:pt>
                <c:pt idx="34764">
                  <c:v>7.1266569999999998E-6</c:v>
                </c:pt>
                <c:pt idx="34765">
                  <c:v>7.1260750000000002E-6</c:v>
                </c:pt>
                <c:pt idx="34766">
                  <c:v>7.1254849999999996E-6</c:v>
                </c:pt>
                <c:pt idx="34767">
                  <c:v>7.1248830000000003E-6</c:v>
                </c:pt>
                <c:pt idx="34768">
                  <c:v>7.1243209999999996E-6</c:v>
                </c:pt>
                <c:pt idx="34769">
                  <c:v>7.123675E-6</c:v>
                </c:pt>
                <c:pt idx="34770">
                  <c:v>7.1231030000000003E-6</c:v>
                </c:pt>
                <c:pt idx="34771">
                  <c:v>7.122507E-6</c:v>
                </c:pt>
                <c:pt idx="34772">
                  <c:v>7.1218960000000003E-6</c:v>
                </c:pt>
                <c:pt idx="34773">
                  <c:v>7.1212749999999998E-6</c:v>
                </c:pt>
                <c:pt idx="34774">
                  <c:v>7.1206850000000001E-6</c:v>
                </c:pt>
                <c:pt idx="34775">
                  <c:v>7.1201169999999996E-6</c:v>
                </c:pt>
                <c:pt idx="34776">
                  <c:v>7.1195299999999997E-6</c:v>
                </c:pt>
                <c:pt idx="34777">
                  <c:v>7.1189120000000001E-6</c:v>
                </c:pt>
                <c:pt idx="34778">
                  <c:v>7.1182769999999997E-6</c:v>
                </c:pt>
                <c:pt idx="34779">
                  <c:v>7.117691E-6</c:v>
                </c:pt>
                <c:pt idx="34780">
                  <c:v>7.1171089999999996E-6</c:v>
                </c:pt>
                <c:pt idx="34781">
                  <c:v>7.1165219999999997E-6</c:v>
                </c:pt>
                <c:pt idx="34782">
                  <c:v>7.1159370000000003E-6</c:v>
                </c:pt>
                <c:pt idx="34783">
                  <c:v>7.1153390000000003E-6</c:v>
                </c:pt>
                <c:pt idx="34784">
                  <c:v>7.1147540000000001E-6</c:v>
                </c:pt>
                <c:pt idx="34785">
                  <c:v>7.1141850000000002E-6</c:v>
                </c:pt>
                <c:pt idx="34786">
                  <c:v>7.1136029999999998E-6</c:v>
                </c:pt>
                <c:pt idx="34787">
                  <c:v>7.1129680000000003E-6</c:v>
                </c:pt>
                <c:pt idx="34788">
                  <c:v>7.1123910000000003E-6</c:v>
                </c:pt>
                <c:pt idx="34789">
                  <c:v>7.1117570000000001E-6</c:v>
                </c:pt>
                <c:pt idx="34790">
                  <c:v>7.1111950000000003E-6</c:v>
                </c:pt>
                <c:pt idx="34791">
                  <c:v>7.1105820000000001E-6</c:v>
                </c:pt>
                <c:pt idx="34792">
                  <c:v>7.1100139999999997E-6</c:v>
                </c:pt>
                <c:pt idx="34793">
                  <c:v>7.1094229999999996E-6</c:v>
                </c:pt>
                <c:pt idx="34794">
                  <c:v>7.1088069999999996E-6</c:v>
                </c:pt>
                <c:pt idx="34795">
                  <c:v>7.1082E-6</c:v>
                </c:pt>
                <c:pt idx="34796">
                  <c:v>7.1076200000000001E-6</c:v>
                </c:pt>
                <c:pt idx="34797">
                  <c:v>7.107004E-6</c:v>
                </c:pt>
                <c:pt idx="34798">
                  <c:v>7.1063909999999998E-6</c:v>
                </c:pt>
                <c:pt idx="34799">
                  <c:v>7.1058330000000001E-6</c:v>
                </c:pt>
                <c:pt idx="34800">
                  <c:v>7.1052369999999997E-6</c:v>
                </c:pt>
                <c:pt idx="34801">
                  <c:v>7.1046489999999996E-6</c:v>
                </c:pt>
                <c:pt idx="34802">
                  <c:v>7.1040559999999999E-6</c:v>
                </c:pt>
                <c:pt idx="34803">
                  <c:v>7.1034359999999998E-6</c:v>
                </c:pt>
                <c:pt idx="34804">
                  <c:v>7.1028589999999997E-6</c:v>
                </c:pt>
                <c:pt idx="34805">
                  <c:v>7.1022759999999999E-6</c:v>
                </c:pt>
                <c:pt idx="34806">
                  <c:v>7.1016860000000002E-6</c:v>
                </c:pt>
                <c:pt idx="34807">
                  <c:v>7.1010929999999997E-6</c:v>
                </c:pt>
                <c:pt idx="34808">
                  <c:v>7.1005050000000004E-6</c:v>
                </c:pt>
                <c:pt idx="34809">
                  <c:v>7.0999200000000001E-6</c:v>
                </c:pt>
                <c:pt idx="34810">
                  <c:v>7.0993470000000002E-6</c:v>
                </c:pt>
                <c:pt idx="34811">
                  <c:v>7.0987229999999999E-6</c:v>
                </c:pt>
                <c:pt idx="34812">
                  <c:v>7.0981470000000001E-6</c:v>
                </c:pt>
                <c:pt idx="34813">
                  <c:v>7.0975049999999997E-6</c:v>
                </c:pt>
                <c:pt idx="34814">
                  <c:v>7.0969239999999996E-6</c:v>
                </c:pt>
                <c:pt idx="34815">
                  <c:v>7.0963129999999999E-6</c:v>
                </c:pt>
                <c:pt idx="34816">
                  <c:v>7.0957270000000002E-6</c:v>
                </c:pt>
                <c:pt idx="34817">
                  <c:v>7.0951699999999999E-6</c:v>
                </c:pt>
                <c:pt idx="34818">
                  <c:v>7.0945870000000001E-6</c:v>
                </c:pt>
                <c:pt idx="34819">
                  <c:v>7.0939659999999997E-6</c:v>
                </c:pt>
                <c:pt idx="34820">
                  <c:v>7.0934100000000004E-6</c:v>
                </c:pt>
                <c:pt idx="34821">
                  <c:v>7.0928159999999997E-6</c:v>
                </c:pt>
                <c:pt idx="34822">
                  <c:v>7.0922319999999997E-6</c:v>
                </c:pt>
                <c:pt idx="34823">
                  <c:v>7.0916229999999996E-6</c:v>
                </c:pt>
                <c:pt idx="34824">
                  <c:v>7.0910299999999999E-6</c:v>
                </c:pt>
                <c:pt idx="34825">
                  <c:v>7.0904400000000002E-6</c:v>
                </c:pt>
                <c:pt idx="34826">
                  <c:v>7.0898600000000003E-6</c:v>
                </c:pt>
                <c:pt idx="34827">
                  <c:v>7.0892860000000001E-6</c:v>
                </c:pt>
                <c:pt idx="34828">
                  <c:v>7.0886710000000003E-6</c:v>
                </c:pt>
                <c:pt idx="34829">
                  <c:v>7.0880660000000003E-6</c:v>
                </c:pt>
                <c:pt idx="34830">
                  <c:v>7.0874579999999996E-6</c:v>
                </c:pt>
                <c:pt idx="34831">
                  <c:v>7.0868980000000002E-6</c:v>
                </c:pt>
                <c:pt idx="34832">
                  <c:v>7.0863269999999999E-6</c:v>
                </c:pt>
                <c:pt idx="34833">
                  <c:v>7.0857300000000002E-6</c:v>
                </c:pt>
                <c:pt idx="34834">
                  <c:v>7.085103E-6</c:v>
                </c:pt>
                <c:pt idx="34835">
                  <c:v>7.0844999999999997E-6</c:v>
                </c:pt>
                <c:pt idx="34836">
                  <c:v>7.0839099999999999E-6</c:v>
                </c:pt>
                <c:pt idx="34837">
                  <c:v>7.0832799999999999E-6</c:v>
                </c:pt>
                <c:pt idx="34838">
                  <c:v>7.0826849999999998E-6</c:v>
                </c:pt>
                <c:pt idx="34839">
                  <c:v>7.0821390000000004E-6</c:v>
                </c:pt>
                <c:pt idx="34840">
                  <c:v>7.0815540000000001E-6</c:v>
                </c:pt>
                <c:pt idx="34841">
                  <c:v>7.0809329999999997E-6</c:v>
                </c:pt>
                <c:pt idx="34842">
                  <c:v>7.0803489999999997E-6</c:v>
                </c:pt>
                <c:pt idx="34843">
                  <c:v>7.0797670000000001E-6</c:v>
                </c:pt>
                <c:pt idx="34844">
                  <c:v>7.0791679999999999E-6</c:v>
                </c:pt>
                <c:pt idx="34845">
                  <c:v>7.0786040000000004E-6</c:v>
                </c:pt>
                <c:pt idx="34846">
                  <c:v>7.0780169999999997E-6</c:v>
                </c:pt>
                <c:pt idx="34847">
                  <c:v>7.0773869999999996E-6</c:v>
                </c:pt>
                <c:pt idx="34848">
                  <c:v>7.0768120000000001E-6</c:v>
                </c:pt>
                <c:pt idx="34849">
                  <c:v>7.0762299999999997E-6</c:v>
                </c:pt>
                <c:pt idx="34850">
                  <c:v>7.0756469999999999E-6</c:v>
                </c:pt>
                <c:pt idx="34851">
                  <c:v>7.0750510000000004E-6</c:v>
                </c:pt>
                <c:pt idx="34852">
                  <c:v>7.0744439999999999E-6</c:v>
                </c:pt>
                <c:pt idx="34853">
                  <c:v>7.0738540000000002E-6</c:v>
                </c:pt>
                <c:pt idx="34854">
                  <c:v>7.0732880000000002E-6</c:v>
                </c:pt>
                <c:pt idx="34855">
                  <c:v>7.0726480000000003E-6</c:v>
                </c:pt>
                <c:pt idx="34856">
                  <c:v>7.0720939999999999E-6</c:v>
                </c:pt>
                <c:pt idx="34857">
                  <c:v>7.071532E-6</c:v>
                </c:pt>
                <c:pt idx="34858">
                  <c:v>7.0709380000000001E-6</c:v>
                </c:pt>
                <c:pt idx="34859">
                  <c:v>7.070343E-6</c:v>
                </c:pt>
                <c:pt idx="34860">
                  <c:v>7.0697420000000001E-6</c:v>
                </c:pt>
                <c:pt idx="34861">
                  <c:v>7.0691489999999997E-6</c:v>
                </c:pt>
                <c:pt idx="34862">
                  <c:v>7.0685820000000003E-6</c:v>
                </c:pt>
                <c:pt idx="34863">
                  <c:v>7.0680349999999998E-6</c:v>
                </c:pt>
                <c:pt idx="34864">
                  <c:v>7.067374E-6</c:v>
                </c:pt>
                <c:pt idx="34865">
                  <c:v>7.066776E-6</c:v>
                </c:pt>
                <c:pt idx="34866">
                  <c:v>7.066192E-6</c:v>
                </c:pt>
                <c:pt idx="34867">
                  <c:v>7.065601E-6</c:v>
                </c:pt>
                <c:pt idx="34868">
                  <c:v>7.0650059999999999E-6</c:v>
                </c:pt>
                <c:pt idx="34869">
                  <c:v>7.0644620000000001E-6</c:v>
                </c:pt>
                <c:pt idx="34870">
                  <c:v>7.0638449999999998E-6</c:v>
                </c:pt>
                <c:pt idx="34871">
                  <c:v>7.0632579999999999E-6</c:v>
                </c:pt>
                <c:pt idx="34872">
                  <c:v>7.062671E-6</c:v>
                </c:pt>
                <c:pt idx="34873">
                  <c:v>7.0620609999999997E-6</c:v>
                </c:pt>
                <c:pt idx="34874">
                  <c:v>7.061496E-6</c:v>
                </c:pt>
                <c:pt idx="34875">
                  <c:v>7.0609140000000004E-6</c:v>
                </c:pt>
                <c:pt idx="34876">
                  <c:v>7.0602889999999999E-6</c:v>
                </c:pt>
                <c:pt idx="34877">
                  <c:v>7.0596890000000003E-6</c:v>
                </c:pt>
                <c:pt idx="34878">
                  <c:v>7.0591349999999998E-6</c:v>
                </c:pt>
                <c:pt idx="34879">
                  <c:v>7.0585420000000002E-6</c:v>
                </c:pt>
                <c:pt idx="34880">
                  <c:v>7.0579809999999997E-6</c:v>
                </c:pt>
                <c:pt idx="34881">
                  <c:v>7.0573939999999998E-6</c:v>
                </c:pt>
                <c:pt idx="34882">
                  <c:v>7.0567749999999999E-6</c:v>
                </c:pt>
                <c:pt idx="34883">
                  <c:v>7.0561769999999999E-6</c:v>
                </c:pt>
                <c:pt idx="34884">
                  <c:v>7.0556179999999999E-6</c:v>
                </c:pt>
                <c:pt idx="34885">
                  <c:v>7.0550210000000002E-6</c:v>
                </c:pt>
                <c:pt idx="34886">
                  <c:v>7.054433E-6</c:v>
                </c:pt>
                <c:pt idx="34887">
                  <c:v>7.0538470000000004E-6</c:v>
                </c:pt>
                <c:pt idx="34888">
                  <c:v>7.0532679999999998E-6</c:v>
                </c:pt>
                <c:pt idx="34889">
                  <c:v>7.0526519999999998E-6</c:v>
                </c:pt>
                <c:pt idx="34890">
                  <c:v>7.0520590000000001E-6</c:v>
                </c:pt>
                <c:pt idx="34891">
                  <c:v>7.0514909999999997E-6</c:v>
                </c:pt>
                <c:pt idx="34892">
                  <c:v>7.0508780000000004E-6</c:v>
                </c:pt>
                <c:pt idx="34893">
                  <c:v>7.0503229999999997E-6</c:v>
                </c:pt>
                <c:pt idx="34894">
                  <c:v>7.0497200000000002E-6</c:v>
                </c:pt>
                <c:pt idx="34895">
                  <c:v>7.049125E-6</c:v>
                </c:pt>
                <c:pt idx="34896">
                  <c:v>7.0485660000000001E-6</c:v>
                </c:pt>
                <c:pt idx="34897">
                  <c:v>7.04795E-6</c:v>
                </c:pt>
                <c:pt idx="34898">
                  <c:v>7.0473700000000001E-6</c:v>
                </c:pt>
                <c:pt idx="34899">
                  <c:v>7.0467870000000003E-6</c:v>
                </c:pt>
                <c:pt idx="34900">
                  <c:v>7.0462049999999999E-6</c:v>
                </c:pt>
                <c:pt idx="34901">
                  <c:v>7.0456160000000004E-6</c:v>
                </c:pt>
                <c:pt idx="34902">
                  <c:v>7.0450210000000003E-6</c:v>
                </c:pt>
                <c:pt idx="34903">
                  <c:v>7.0444270000000004E-6</c:v>
                </c:pt>
                <c:pt idx="34904">
                  <c:v>7.0438280000000001E-6</c:v>
                </c:pt>
                <c:pt idx="34905">
                  <c:v>7.0432599999999997E-6</c:v>
                </c:pt>
                <c:pt idx="34906">
                  <c:v>7.0426909999999999E-6</c:v>
                </c:pt>
                <c:pt idx="34907">
                  <c:v>7.0420550000000001E-6</c:v>
                </c:pt>
                <c:pt idx="34908">
                  <c:v>7.0414900000000004E-6</c:v>
                </c:pt>
                <c:pt idx="34909">
                  <c:v>7.040901E-6</c:v>
                </c:pt>
                <c:pt idx="34910">
                  <c:v>7.0403649999999996E-6</c:v>
                </c:pt>
                <c:pt idx="34911">
                  <c:v>7.03974E-6</c:v>
                </c:pt>
                <c:pt idx="34912">
                  <c:v>7.0391909999999998E-6</c:v>
                </c:pt>
                <c:pt idx="34913">
                  <c:v>7.0385700000000003E-6</c:v>
                </c:pt>
                <c:pt idx="34914">
                  <c:v>7.0379809999999999E-6</c:v>
                </c:pt>
                <c:pt idx="34915">
                  <c:v>7.0373950000000002E-6</c:v>
                </c:pt>
                <c:pt idx="34916">
                  <c:v>7.0368519999999999E-6</c:v>
                </c:pt>
                <c:pt idx="34917">
                  <c:v>7.0362429999999998E-6</c:v>
                </c:pt>
                <c:pt idx="34918">
                  <c:v>7.035646E-6</c:v>
                </c:pt>
                <c:pt idx="34919">
                  <c:v>7.0350600000000004E-6</c:v>
                </c:pt>
                <c:pt idx="34920">
                  <c:v>7.0344839999999997E-6</c:v>
                </c:pt>
                <c:pt idx="34921">
                  <c:v>7.033873E-6</c:v>
                </c:pt>
                <c:pt idx="34922">
                  <c:v>7.0332860000000001E-6</c:v>
                </c:pt>
                <c:pt idx="34923">
                  <c:v>7.0326729999999999E-6</c:v>
                </c:pt>
                <c:pt idx="34924">
                  <c:v>7.0321059999999997E-6</c:v>
                </c:pt>
                <c:pt idx="34925">
                  <c:v>7.0315299999999999E-6</c:v>
                </c:pt>
                <c:pt idx="34926">
                  <c:v>7.030918E-6</c:v>
                </c:pt>
                <c:pt idx="34927">
                  <c:v>7.0303409999999999E-6</c:v>
                </c:pt>
                <c:pt idx="34928">
                  <c:v>7.0297459999999998E-6</c:v>
                </c:pt>
                <c:pt idx="34929">
                  <c:v>7.0291719999999996E-6</c:v>
                </c:pt>
                <c:pt idx="34930">
                  <c:v>7.0285760000000001E-6</c:v>
                </c:pt>
                <c:pt idx="34931">
                  <c:v>7.0280149999999997E-6</c:v>
                </c:pt>
                <c:pt idx="34932">
                  <c:v>7.0273999999999998E-6</c:v>
                </c:pt>
                <c:pt idx="34933">
                  <c:v>7.0268089999999998E-6</c:v>
                </c:pt>
                <c:pt idx="34934">
                  <c:v>7.0262289999999999E-6</c:v>
                </c:pt>
                <c:pt idx="34935">
                  <c:v>7.0256530000000001E-6</c:v>
                </c:pt>
                <c:pt idx="34936">
                  <c:v>7.0250700000000003E-6</c:v>
                </c:pt>
                <c:pt idx="34937">
                  <c:v>7.0244699999999998E-6</c:v>
                </c:pt>
                <c:pt idx="34938">
                  <c:v>7.0238849999999996E-6</c:v>
                </c:pt>
                <c:pt idx="34939">
                  <c:v>7.0232529999999999E-6</c:v>
                </c:pt>
                <c:pt idx="34940">
                  <c:v>7.0226969999999998E-6</c:v>
                </c:pt>
                <c:pt idx="34941">
                  <c:v>7.02216E-6</c:v>
                </c:pt>
                <c:pt idx="34942">
                  <c:v>7.021562E-6</c:v>
                </c:pt>
                <c:pt idx="34943">
                  <c:v>7.020992E-6</c:v>
                </c:pt>
                <c:pt idx="34944">
                  <c:v>7.0204039999999998E-6</c:v>
                </c:pt>
                <c:pt idx="34945">
                  <c:v>7.0198070000000001E-6</c:v>
                </c:pt>
                <c:pt idx="34946">
                  <c:v>7.0192359999999998E-6</c:v>
                </c:pt>
                <c:pt idx="34947">
                  <c:v>7.0186449999999998E-6</c:v>
                </c:pt>
                <c:pt idx="34948">
                  <c:v>7.0180460000000004E-6</c:v>
                </c:pt>
                <c:pt idx="34949">
                  <c:v>7.0174820000000001E-6</c:v>
                </c:pt>
                <c:pt idx="34950">
                  <c:v>7.0168819999999996E-6</c:v>
                </c:pt>
                <c:pt idx="34951">
                  <c:v>7.016307E-6</c:v>
                </c:pt>
                <c:pt idx="34952">
                  <c:v>7.0157630000000003E-6</c:v>
                </c:pt>
                <c:pt idx="34953">
                  <c:v>7.0151659999999997E-6</c:v>
                </c:pt>
                <c:pt idx="34954">
                  <c:v>7.0145530000000003E-6</c:v>
                </c:pt>
                <c:pt idx="34955">
                  <c:v>7.0139659999999996E-6</c:v>
                </c:pt>
                <c:pt idx="34956">
                  <c:v>7.0134189999999999E-6</c:v>
                </c:pt>
                <c:pt idx="34957">
                  <c:v>7.0128199999999997E-6</c:v>
                </c:pt>
                <c:pt idx="34958">
                  <c:v>7.0122460000000004E-6</c:v>
                </c:pt>
                <c:pt idx="34959">
                  <c:v>7.011643E-6</c:v>
                </c:pt>
                <c:pt idx="34960">
                  <c:v>7.0110740000000002E-6</c:v>
                </c:pt>
                <c:pt idx="34961">
                  <c:v>7.0104520000000004E-6</c:v>
                </c:pt>
                <c:pt idx="34962">
                  <c:v>7.0098990000000002E-6</c:v>
                </c:pt>
                <c:pt idx="34963">
                  <c:v>7.0093139999999999E-6</c:v>
                </c:pt>
                <c:pt idx="34964">
                  <c:v>7.0087109999999996E-6</c:v>
                </c:pt>
                <c:pt idx="34965">
                  <c:v>7.0081489999999997E-6</c:v>
                </c:pt>
                <c:pt idx="34966">
                  <c:v>7.0075759999999998E-6</c:v>
                </c:pt>
                <c:pt idx="34967">
                  <c:v>7.0070110000000001E-6</c:v>
                </c:pt>
                <c:pt idx="34968">
                  <c:v>7.0064170000000002E-6</c:v>
                </c:pt>
                <c:pt idx="34969">
                  <c:v>7.0057999999999999E-6</c:v>
                </c:pt>
                <c:pt idx="34970">
                  <c:v>7.0052180000000004E-6</c:v>
                </c:pt>
                <c:pt idx="34971">
                  <c:v>7.0046870000000003E-6</c:v>
                </c:pt>
                <c:pt idx="34972">
                  <c:v>7.0040589999999999E-6</c:v>
                </c:pt>
                <c:pt idx="34973">
                  <c:v>7.0034419999999996E-6</c:v>
                </c:pt>
                <c:pt idx="34974">
                  <c:v>7.0029039999999996E-6</c:v>
                </c:pt>
                <c:pt idx="34975">
                  <c:v>7.0022959999999997E-6</c:v>
                </c:pt>
                <c:pt idx="34976">
                  <c:v>7.0017089999999998E-6</c:v>
                </c:pt>
                <c:pt idx="34977">
                  <c:v>7.0011319999999998E-6</c:v>
                </c:pt>
                <c:pt idx="34978">
                  <c:v>7.0005500000000003E-6</c:v>
                </c:pt>
                <c:pt idx="34979">
                  <c:v>6.9999679999999999E-6</c:v>
                </c:pt>
                <c:pt idx="34980">
                  <c:v>6.9994259999999997E-6</c:v>
                </c:pt>
                <c:pt idx="34981">
                  <c:v>6.9987880000000003E-6</c:v>
                </c:pt>
                <c:pt idx="34982">
                  <c:v>6.9981939999999996E-6</c:v>
                </c:pt>
                <c:pt idx="34983">
                  <c:v>6.9976160000000002E-6</c:v>
                </c:pt>
                <c:pt idx="34984">
                  <c:v>6.9969919999999999E-6</c:v>
                </c:pt>
                <c:pt idx="34985">
                  <c:v>6.996451E-6</c:v>
                </c:pt>
                <c:pt idx="34986">
                  <c:v>6.9958869999999997E-6</c:v>
                </c:pt>
                <c:pt idx="34987">
                  <c:v>6.995287E-6</c:v>
                </c:pt>
                <c:pt idx="34988">
                  <c:v>6.9946919999999999E-6</c:v>
                </c:pt>
                <c:pt idx="34989">
                  <c:v>6.9941109999999998E-6</c:v>
                </c:pt>
                <c:pt idx="34990">
                  <c:v>6.9935379999999998E-6</c:v>
                </c:pt>
                <c:pt idx="34991">
                  <c:v>6.9929289999999997E-6</c:v>
                </c:pt>
                <c:pt idx="34992">
                  <c:v>6.9923510000000003E-6</c:v>
                </c:pt>
                <c:pt idx="34993">
                  <c:v>6.9918069999999997E-6</c:v>
                </c:pt>
                <c:pt idx="34994">
                  <c:v>6.9912330000000004E-6</c:v>
                </c:pt>
                <c:pt idx="34995">
                  <c:v>6.9906240000000003E-6</c:v>
                </c:pt>
                <c:pt idx="34996">
                  <c:v>6.9900260000000003E-6</c:v>
                </c:pt>
                <c:pt idx="34997">
                  <c:v>6.9894289999999997E-6</c:v>
                </c:pt>
                <c:pt idx="34998">
                  <c:v>6.9888519999999996E-6</c:v>
                </c:pt>
                <c:pt idx="34999">
                  <c:v>6.9882700000000001E-6</c:v>
                </c:pt>
                <c:pt idx="35000">
                  <c:v>6.9876989999999998E-6</c:v>
                </c:pt>
                <c:pt idx="35001">
                  <c:v>6.9870969999999997E-6</c:v>
                </c:pt>
                <c:pt idx="35002">
                  <c:v>6.9865209999999999E-6</c:v>
                </c:pt>
                <c:pt idx="35003">
                  <c:v>6.9859450000000001E-6</c:v>
                </c:pt>
                <c:pt idx="35004">
                  <c:v>6.9853870000000003E-6</c:v>
                </c:pt>
                <c:pt idx="35005">
                  <c:v>6.9847869999999999E-6</c:v>
                </c:pt>
                <c:pt idx="35006">
                  <c:v>6.9841870000000003E-6</c:v>
                </c:pt>
                <c:pt idx="35007">
                  <c:v>6.9836170000000002E-6</c:v>
                </c:pt>
                <c:pt idx="35008">
                  <c:v>6.9830930000000001E-6</c:v>
                </c:pt>
                <c:pt idx="35009">
                  <c:v>6.9824490000000001E-6</c:v>
                </c:pt>
                <c:pt idx="35010">
                  <c:v>6.9819E-6</c:v>
                </c:pt>
                <c:pt idx="35011">
                  <c:v>6.981302E-6</c:v>
                </c:pt>
                <c:pt idx="35012">
                  <c:v>6.9807209999999999E-6</c:v>
                </c:pt>
                <c:pt idx="35013">
                  <c:v>6.9801429999999996E-6</c:v>
                </c:pt>
                <c:pt idx="35014">
                  <c:v>6.9795419999999997E-6</c:v>
                </c:pt>
                <c:pt idx="35015">
                  <c:v>6.9790079999999998E-6</c:v>
                </c:pt>
                <c:pt idx="35016">
                  <c:v>6.9784169999999998E-6</c:v>
                </c:pt>
                <c:pt idx="35017">
                  <c:v>6.9778180000000004E-6</c:v>
                </c:pt>
                <c:pt idx="35018">
                  <c:v>6.9772599999999998E-6</c:v>
                </c:pt>
                <c:pt idx="35019">
                  <c:v>6.976645E-6</c:v>
                </c:pt>
                <c:pt idx="35020">
                  <c:v>6.9760809999999997E-6</c:v>
                </c:pt>
                <c:pt idx="35021">
                  <c:v>6.9754880000000001E-6</c:v>
                </c:pt>
                <c:pt idx="35022">
                  <c:v>6.9749410000000004E-6</c:v>
                </c:pt>
                <c:pt idx="35023">
                  <c:v>6.9743969999999998E-6</c:v>
                </c:pt>
                <c:pt idx="35024">
                  <c:v>6.9737980000000004E-6</c:v>
                </c:pt>
                <c:pt idx="35025">
                  <c:v>6.9732130000000001E-6</c:v>
                </c:pt>
                <c:pt idx="35026">
                  <c:v>6.9726419999999998E-6</c:v>
                </c:pt>
                <c:pt idx="35027">
                  <c:v>6.9720530000000003E-6</c:v>
                </c:pt>
                <c:pt idx="35028">
                  <c:v>6.9714529999999998E-6</c:v>
                </c:pt>
                <c:pt idx="35029">
                  <c:v>6.9708850000000003E-6</c:v>
                </c:pt>
                <c:pt idx="35030">
                  <c:v>6.9702940000000003E-6</c:v>
                </c:pt>
                <c:pt idx="35031">
                  <c:v>6.9697310000000002E-6</c:v>
                </c:pt>
                <c:pt idx="35032">
                  <c:v>6.9691510000000003E-6</c:v>
                </c:pt>
                <c:pt idx="35033">
                  <c:v>6.9685740000000002E-6</c:v>
                </c:pt>
                <c:pt idx="35034">
                  <c:v>6.9679370000000002E-6</c:v>
                </c:pt>
                <c:pt idx="35035">
                  <c:v>6.9673680000000004E-6</c:v>
                </c:pt>
                <c:pt idx="35036">
                  <c:v>6.9668419999999998E-6</c:v>
                </c:pt>
                <c:pt idx="35037">
                  <c:v>6.9662399999999997E-6</c:v>
                </c:pt>
                <c:pt idx="35038">
                  <c:v>6.9656599999999998E-6</c:v>
                </c:pt>
                <c:pt idx="35039">
                  <c:v>6.9650939999999999E-6</c:v>
                </c:pt>
                <c:pt idx="35040">
                  <c:v>6.9645370000000004E-6</c:v>
                </c:pt>
                <c:pt idx="35041">
                  <c:v>6.9639420000000002E-6</c:v>
                </c:pt>
                <c:pt idx="35042">
                  <c:v>6.9633629999999997E-6</c:v>
                </c:pt>
                <c:pt idx="35043">
                  <c:v>6.9627850000000003E-6</c:v>
                </c:pt>
                <c:pt idx="35044">
                  <c:v>6.9621510000000001E-6</c:v>
                </c:pt>
                <c:pt idx="35045">
                  <c:v>6.9615780000000002E-6</c:v>
                </c:pt>
                <c:pt idx="35046">
                  <c:v>6.9610120000000003E-6</c:v>
                </c:pt>
                <c:pt idx="35047">
                  <c:v>6.9604110000000004E-6</c:v>
                </c:pt>
                <c:pt idx="35048">
                  <c:v>6.9598709999999999E-6</c:v>
                </c:pt>
                <c:pt idx="35049">
                  <c:v>6.9593049999999999E-6</c:v>
                </c:pt>
                <c:pt idx="35050">
                  <c:v>6.9587089999999996E-6</c:v>
                </c:pt>
                <c:pt idx="35051">
                  <c:v>6.9581170000000002E-6</c:v>
                </c:pt>
                <c:pt idx="35052">
                  <c:v>6.9575239999999997E-6</c:v>
                </c:pt>
                <c:pt idx="35053">
                  <c:v>6.9569479999999999E-6</c:v>
                </c:pt>
                <c:pt idx="35054">
                  <c:v>6.9563690000000002E-6</c:v>
                </c:pt>
                <c:pt idx="35055">
                  <c:v>6.9558079999999998E-6</c:v>
                </c:pt>
                <c:pt idx="35056">
                  <c:v>6.9552309999999997E-6</c:v>
                </c:pt>
                <c:pt idx="35057">
                  <c:v>6.9546399999999997E-6</c:v>
                </c:pt>
                <c:pt idx="35058">
                  <c:v>6.9540650000000001E-6</c:v>
                </c:pt>
                <c:pt idx="35059">
                  <c:v>6.9534950000000001E-6</c:v>
                </c:pt>
                <c:pt idx="35060">
                  <c:v>6.9529129999999997E-6</c:v>
                </c:pt>
                <c:pt idx="35061">
                  <c:v>6.9523420000000002E-6</c:v>
                </c:pt>
                <c:pt idx="35062">
                  <c:v>6.9517400000000001E-6</c:v>
                </c:pt>
                <c:pt idx="35063">
                  <c:v>6.9512020000000001E-6</c:v>
                </c:pt>
                <c:pt idx="35064">
                  <c:v>6.9506449999999998E-6</c:v>
                </c:pt>
                <c:pt idx="35065">
                  <c:v>6.9500289999999997E-6</c:v>
                </c:pt>
                <c:pt idx="35066">
                  <c:v>6.9494650000000002E-6</c:v>
                </c:pt>
                <c:pt idx="35067">
                  <c:v>6.9488920000000003E-6</c:v>
                </c:pt>
                <c:pt idx="35068">
                  <c:v>6.9483059999999998E-6</c:v>
                </c:pt>
                <c:pt idx="35069">
                  <c:v>6.9477609999999998E-6</c:v>
                </c:pt>
                <c:pt idx="35070">
                  <c:v>6.9471890000000001E-6</c:v>
                </c:pt>
                <c:pt idx="35071">
                  <c:v>6.9465679999999997E-6</c:v>
                </c:pt>
                <c:pt idx="35072">
                  <c:v>6.946021E-6</c:v>
                </c:pt>
                <c:pt idx="35073">
                  <c:v>6.9454410000000001E-6</c:v>
                </c:pt>
                <c:pt idx="35074">
                  <c:v>6.9448519999999997E-6</c:v>
                </c:pt>
                <c:pt idx="35075">
                  <c:v>6.9442670000000003E-6</c:v>
                </c:pt>
                <c:pt idx="35076">
                  <c:v>6.9436860000000001E-6</c:v>
                </c:pt>
                <c:pt idx="35077">
                  <c:v>6.943112E-6</c:v>
                </c:pt>
                <c:pt idx="35078">
                  <c:v>6.9425220000000002E-6</c:v>
                </c:pt>
                <c:pt idx="35079">
                  <c:v>6.9419380000000002E-6</c:v>
                </c:pt>
                <c:pt idx="35080">
                  <c:v>6.9413879999999998E-6</c:v>
                </c:pt>
                <c:pt idx="35081">
                  <c:v>6.9407560000000002E-6</c:v>
                </c:pt>
                <c:pt idx="35082">
                  <c:v>6.9402180000000001E-6</c:v>
                </c:pt>
                <c:pt idx="35083">
                  <c:v>6.9396459999999996E-6</c:v>
                </c:pt>
                <c:pt idx="35084">
                  <c:v>6.9390750000000001E-6</c:v>
                </c:pt>
                <c:pt idx="35085">
                  <c:v>6.9384780000000004E-6</c:v>
                </c:pt>
                <c:pt idx="35086">
                  <c:v>6.9379140000000001E-6</c:v>
                </c:pt>
                <c:pt idx="35087">
                  <c:v>6.9372869999999999E-6</c:v>
                </c:pt>
                <c:pt idx="35088">
                  <c:v>6.9367290000000002E-6</c:v>
                </c:pt>
                <c:pt idx="35089">
                  <c:v>6.9361460000000004E-6</c:v>
                </c:pt>
                <c:pt idx="35090">
                  <c:v>6.935571E-6</c:v>
                </c:pt>
                <c:pt idx="35091">
                  <c:v>6.9349640000000004E-6</c:v>
                </c:pt>
                <c:pt idx="35092">
                  <c:v>6.9344089999999997E-6</c:v>
                </c:pt>
                <c:pt idx="35093">
                  <c:v>6.9338179999999997E-6</c:v>
                </c:pt>
                <c:pt idx="35094">
                  <c:v>6.933271E-6</c:v>
                </c:pt>
                <c:pt idx="35095">
                  <c:v>6.9327380000000003E-6</c:v>
                </c:pt>
                <c:pt idx="35096">
                  <c:v>6.9321580000000004E-6</c:v>
                </c:pt>
                <c:pt idx="35097">
                  <c:v>6.931544E-6</c:v>
                </c:pt>
                <c:pt idx="35098">
                  <c:v>6.9310000000000002E-6</c:v>
                </c:pt>
                <c:pt idx="35099">
                  <c:v>6.9303910000000001E-6</c:v>
                </c:pt>
                <c:pt idx="35100">
                  <c:v>6.9298320000000002E-6</c:v>
                </c:pt>
                <c:pt idx="35101">
                  <c:v>6.9292669999999996E-6</c:v>
                </c:pt>
                <c:pt idx="35102">
                  <c:v>6.9287110000000003E-6</c:v>
                </c:pt>
                <c:pt idx="35103">
                  <c:v>6.9280899999999999E-6</c:v>
                </c:pt>
                <c:pt idx="35104">
                  <c:v>6.9274820000000001E-6</c:v>
                </c:pt>
                <c:pt idx="35105">
                  <c:v>6.9269450000000003E-6</c:v>
                </c:pt>
                <c:pt idx="35106">
                  <c:v>6.9263449999999998E-6</c:v>
                </c:pt>
                <c:pt idx="35107">
                  <c:v>6.9257740000000004E-6</c:v>
                </c:pt>
                <c:pt idx="35108">
                  <c:v>6.9252229999999998E-6</c:v>
                </c:pt>
                <c:pt idx="35109">
                  <c:v>6.9246120000000001E-6</c:v>
                </c:pt>
                <c:pt idx="35110">
                  <c:v>6.9240670000000001E-6</c:v>
                </c:pt>
                <c:pt idx="35111">
                  <c:v>6.9330819999999997E-6</c:v>
                </c:pt>
                <c:pt idx="35112">
                  <c:v>6.9437659999999998E-6</c:v>
                </c:pt>
                <c:pt idx="35113">
                  <c:v>6.9430439999999998E-6</c:v>
                </c:pt>
                <c:pt idx="35114">
                  <c:v>6.9422759999999998E-6</c:v>
                </c:pt>
                <c:pt idx="35115">
                  <c:v>6.941516E-6</c:v>
                </c:pt>
                <c:pt idx="35116">
                  <c:v>6.9407859999999997E-6</c:v>
                </c:pt>
                <c:pt idx="35117">
                  <c:v>6.940058E-6</c:v>
                </c:pt>
                <c:pt idx="35118">
                  <c:v>6.9393550000000002E-6</c:v>
                </c:pt>
                <c:pt idx="35119">
                  <c:v>6.9386069999999999E-6</c:v>
                </c:pt>
                <c:pt idx="35120">
                  <c:v>6.9379330000000004E-6</c:v>
                </c:pt>
                <c:pt idx="35121">
                  <c:v>6.937252E-6</c:v>
                </c:pt>
                <c:pt idx="35122">
                  <c:v>6.936555E-6</c:v>
                </c:pt>
                <c:pt idx="35123">
                  <c:v>6.9358279999999997E-6</c:v>
                </c:pt>
                <c:pt idx="35124">
                  <c:v>6.9351949999999998E-6</c:v>
                </c:pt>
                <c:pt idx="35125">
                  <c:v>6.9345399999999997E-6</c:v>
                </c:pt>
                <c:pt idx="35126">
                  <c:v>6.9338340000000001E-6</c:v>
                </c:pt>
                <c:pt idx="35127">
                  <c:v>6.9331970000000001E-6</c:v>
                </c:pt>
                <c:pt idx="35128">
                  <c:v>6.9325220000000003E-6</c:v>
                </c:pt>
                <c:pt idx="35129">
                  <c:v>6.9318670000000002E-6</c:v>
                </c:pt>
                <c:pt idx="35130">
                  <c:v>6.93119E-6</c:v>
                </c:pt>
                <c:pt idx="35131">
                  <c:v>6.9305470000000002E-6</c:v>
                </c:pt>
                <c:pt idx="35132">
                  <c:v>6.9299530000000003E-6</c:v>
                </c:pt>
                <c:pt idx="35133">
                  <c:v>6.9292700000000003E-6</c:v>
                </c:pt>
                <c:pt idx="35134">
                  <c:v>6.9286430000000002E-6</c:v>
                </c:pt>
                <c:pt idx="35135">
                  <c:v>6.9280149999999998E-6</c:v>
                </c:pt>
                <c:pt idx="35136">
                  <c:v>6.927386E-6</c:v>
                </c:pt>
                <c:pt idx="35137">
                  <c:v>6.9267549999999997E-6</c:v>
                </c:pt>
                <c:pt idx="35138">
                  <c:v>6.9261280000000004E-6</c:v>
                </c:pt>
                <c:pt idx="35139">
                  <c:v>6.9255120000000003E-6</c:v>
                </c:pt>
                <c:pt idx="35140">
                  <c:v>6.9249060000000001E-6</c:v>
                </c:pt>
                <c:pt idx="35141">
                  <c:v>6.9243029999999998E-6</c:v>
                </c:pt>
                <c:pt idx="35142">
                  <c:v>6.9236920000000001E-6</c:v>
                </c:pt>
                <c:pt idx="35143">
                  <c:v>6.923051E-6</c:v>
                </c:pt>
                <c:pt idx="35144">
                  <c:v>6.9224400000000003E-6</c:v>
                </c:pt>
                <c:pt idx="35145">
                  <c:v>6.921841E-6</c:v>
                </c:pt>
                <c:pt idx="35146">
                  <c:v>6.9212400000000002E-6</c:v>
                </c:pt>
                <c:pt idx="35147">
                  <c:v>6.9206490000000002E-6</c:v>
                </c:pt>
                <c:pt idx="35148">
                  <c:v>6.9200379999999996E-6</c:v>
                </c:pt>
                <c:pt idx="35149">
                  <c:v>6.9194740000000001E-6</c:v>
                </c:pt>
                <c:pt idx="35150">
                  <c:v>6.9188599999999997E-6</c:v>
                </c:pt>
                <c:pt idx="35151">
                  <c:v>6.9182610000000003E-6</c:v>
                </c:pt>
                <c:pt idx="35152">
                  <c:v>6.9176669999999996E-6</c:v>
                </c:pt>
                <c:pt idx="35153">
                  <c:v>6.917053E-6</c:v>
                </c:pt>
                <c:pt idx="35154">
                  <c:v>6.9164520000000001E-6</c:v>
                </c:pt>
                <c:pt idx="35155">
                  <c:v>6.9158330000000002E-6</c:v>
                </c:pt>
                <c:pt idx="35156">
                  <c:v>6.9152630000000001E-6</c:v>
                </c:pt>
                <c:pt idx="35157">
                  <c:v>6.9146690000000003E-6</c:v>
                </c:pt>
                <c:pt idx="35158">
                  <c:v>6.914077E-6</c:v>
                </c:pt>
                <c:pt idx="35159">
                  <c:v>6.9134889999999999E-6</c:v>
                </c:pt>
                <c:pt idx="35160">
                  <c:v>6.9129100000000002E-6</c:v>
                </c:pt>
                <c:pt idx="35161">
                  <c:v>6.9123309999999997E-6</c:v>
                </c:pt>
                <c:pt idx="35162">
                  <c:v>6.91172E-6</c:v>
                </c:pt>
                <c:pt idx="35163">
                  <c:v>6.9111020000000003E-6</c:v>
                </c:pt>
                <c:pt idx="35164">
                  <c:v>6.9105509999999997E-6</c:v>
                </c:pt>
                <c:pt idx="35165">
                  <c:v>6.9099529999999997E-6</c:v>
                </c:pt>
                <c:pt idx="35166">
                  <c:v>6.90936E-6</c:v>
                </c:pt>
                <c:pt idx="35167">
                  <c:v>6.9087639999999997E-6</c:v>
                </c:pt>
                <c:pt idx="35168">
                  <c:v>6.9082229999999998E-6</c:v>
                </c:pt>
                <c:pt idx="35169">
                  <c:v>6.9075630000000002E-6</c:v>
                </c:pt>
                <c:pt idx="35170">
                  <c:v>6.9069379999999997E-6</c:v>
                </c:pt>
                <c:pt idx="35171">
                  <c:v>6.9064030000000004E-6</c:v>
                </c:pt>
                <c:pt idx="35172">
                  <c:v>6.9058059999999998E-6</c:v>
                </c:pt>
                <c:pt idx="35173">
                  <c:v>6.9052420000000003E-6</c:v>
                </c:pt>
                <c:pt idx="35174">
                  <c:v>6.9046139999999999E-6</c:v>
                </c:pt>
                <c:pt idx="35175">
                  <c:v>6.90402E-6</c:v>
                </c:pt>
                <c:pt idx="35176">
                  <c:v>6.9034120000000002E-6</c:v>
                </c:pt>
                <c:pt idx="35177">
                  <c:v>6.9028360000000004E-6</c:v>
                </c:pt>
                <c:pt idx="35178">
                  <c:v>6.9022480000000002E-6</c:v>
                </c:pt>
                <c:pt idx="35179">
                  <c:v>6.9016460000000001E-6</c:v>
                </c:pt>
                <c:pt idx="35180">
                  <c:v>6.9010620000000001E-6</c:v>
                </c:pt>
                <c:pt idx="35181">
                  <c:v>6.9004589999999998E-6</c:v>
                </c:pt>
                <c:pt idx="35182">
                  <c:v>6.8998359999999997E-6</c:v>
                </c:pt>
                <c:pt idx="35183">
                  <c:v>6.8992699999999998E-6</c:v>
                </c:pt>
                <c:pt idx="35184">
                  <c:v>6.8986609999999997E-6</c:v>
                </c:pt>
                <c:pt idx="35185">
                  <c:v>6.8980860000000001E-6</c:v>
                </c:pt>
                <c:pt idx="35186">
                  <c:v>6.8974880000000001E-6</c:v>
                </c:pt>
                <c:pt idx="35187">
                  <c:v>6.8969050000000003E-6</c:v>
                </c:pt>
                <c:pt idx="35188">
                  <c:v>6.896295E-6</c:v>
                </c:pt>
                <c:pt idx="35189">
                  <c:v>6.8956819999999998E-6</c:v>
                </c:pt>
                <c:pt idx="35190">
                  <c:v>6.8951070000000003E-6</c:v>
                </c:pt>
                <c:pt idx="35191">
                  <c:v>6.8944980000000002E-6</c:v>
                </c:pt>
                <c:pt idx="35192">
                  <c:v>6.8938989999999999E-6</c:v>
                </c:pt>
                <c:pt idx="35193">
                  <c:v>6.8933090000000002E-6</c:v>
                </c:pt>
                <c:pt idx="35194">
                  <c:v>6.8927320000000001E-6</c:v>
                </c:pt>
                <c:pt idx="35195">
                  <c:v>6.892084E-6</c:v>
                </c:pt>
                <c:pt idx="35196">
                  <c:v>6.8915220000000002E-6</c:v>
                </c:pt>
                <c:pt idx="35197">
                  <c:v>6.890962E-6</c:v>
                </c:pt>
                <c:pt idx="35198">
                  <c:v>6.8903629999999997E-6</c:v>
                </c:pt>
                <c:pt idx="35199">
                  <c:v>6.889759E-6</c:v>
                </c:pt>
                <c:pt idx="35200">
                  <c:v>6.8891650000000001E-6</c:v>
                </c:pt>
                <c:pt idx="35201">
                  <c:v>6.8885969999999997E-6</c:v>
                </c:pt>
                <c:pt idx="35202">
                  <c:v>6.8879879999999996E-6</c:v>
                </c:pt>
                <c:pt idx="35203">
                  <c:v>6.8873729999999998E-6</c:v>
                </c:pt>
                <c:pt idx="35204">
                  <c:v>6.8867810000000004E-6</c:v>
                </c:pt>
                <c:pt idx="35205">
                  <c:v>6.8861820000000002E-6</c:v>
                </c:pt>
                <c:pt idx="35206">
                  <c:v>6.885587E-6</c:v>
                </c:pt>
                <c:pt idx="35207">
                  <c:v>6.8849860000000002E-6</c:v>
                </c:pt>
                <c:pt idx="35208">
                  <c:v>6.8844179999999998E-6</c:v>
                </c:pt>
                <c:pt idx="35209">
                  <c:v>6.8838199999999998E-6</c:v>
                </c:pt>
                <c:pt idx="35210">
                  <c:v>6.8832200000000001E-6</c:v>
                </c:pt>
                <c:pt idx="35211">
                  <c:v>6.8826339999999996E-6</c:v>
                </c:pt>
                <c:pt idx="35212">
                  <c:v>6.8820579999999998E-6</c:v>
                </c:pt>
                <c:pt idx="35213">
                  <c:v>6.8814389999999999E-6</c:v>
                </c:pt>
                <c:pt idx="35214">
                  <c:v>6.8808689999999998E-6</c:v>
                </c:pt>
                <c:pt idx="35215">
                  <c:v>6.8802699999999996E-6</c:v>
                </c:pt>
                <c:pt idx="35216">
                  <c:v>6.8796619999999998E-6</c:v>
                </c:pt>
                <c:pt idx="35217">
                  <c:v>6.8790989999999997E-6</c:v>
                </c:pt>
                <c:pt idx="35218">
                  <c:v>6.8784619999999997E-6</c:v>
                </c:pt>
                <c:pt idx="35219">
                  <c:v>6.8778889999999997E-6</c:v>
                </c:pt>
                <c:pt idx="35220">
                  <c:v>6.8773229999999998E-6</c:v>
                </c:pt>
                <c:pt idx="35221">
                  <c:v>6.8767099999999996E-6</c:v>
                </c:pt>
                <c:pt idx="35222">
                  <c:v>6.8761150000000003E-6</c:v>
                </c:pt>
                <c:pt idx="35223">
                  <c:v>6.8755030000000004E-6</c:v>
                </c:pt>
                <c:pt idx="35224">
                  <c:v>6.8749309999999998E-6</c:v>
                </c:pt>
                <c:pt idx="35225">
                  <c:v>6.8743310000000002E-6</c:v>
                </c:pt>
                <c:pt idx="35226">
                  <c:v>6.8736800000000002E-6</c:v>
                </c:pt>
                <c:pt idx="35227">
                  <c:v>6.8731159999999999E-6</c:v>
                </c:pt>
                <c:pt idx="35228">
                  <c:v>6.8724919999999996E-6</c:v>
                </c:pt>
                <c:pt idx="35229">
                  <c:v>6.8719430000000004E-6</c:v>
                </c:pt>
                <c:pt idx="35230">
                  <c:v>6.8713230000000002E-6</c:v>
                </c:pt>
                <c:pt idx="35231">
                  <c:v>6.870735E-6</c:v>
                </c:pt>
                <c:pt idx="35232">
                  <c:v>6.8701399999999999E-6</c:v>
                </c:pt>
                <c:pt idx="35233">
                  <c:v>6.869553E-6</c:v>
                </c:pt>
                <c:pt idx="35234">
                  <c:v>6.8689189999999999E-6</c:v>
                </c:pt>
                <c:pt idx="35235">
                  <c:v>6.868318E-6</c:v>
                </c:pt>
                <c:pt idx="35236">
                  <c:v>6.867727E-6</c:v>
                </c:pt>
                <c:pt idx="35237">
                  <c:v>6.8671389999999999E-6</c:v>
                </c:pt>
                <c:pt idx="35238">
                  <c:v>6.8665850000000003E-6</c:v>
                </c:pt>
                <c:pt idx="35239">
                  <c:v>6.8659639999999998E-6</c:v>
                </c:pt>
                <c:pt idx="35240">
                  <c:v>6.8653979999999999E-6</c:v>
                </c:pt>
                <c:pt idx="35241">
                  <c:v>6.8648069999999999E-6</c:v>
                </c:pt>
                <c:pt idx="35242">
                  <c:v>6.8641939999999997E-6</c:v>
                </c:pt>
                <c:pt idx="35243">
                  <c:v>6.8635969999999999E-6</c:v>
                </c:pt>
                <c:pt idx="35244">
                  <c:v>6.8630119999999997E-6</c:v>
                </c:pt>
                <c:pt idx="35245">
                  <c:v>6.86244E-6</c:v>
                </c:pt>
                <c:pt idx="35246">
                  <c:v>6.8618470000000003E-6</c:v>
                </c:pt>
                <c:pt idx="35247">
                  <c:v>6.861205E-6</c:v>
                </c:pt>
                <c:pt idx="35248">
                  <c:v>6.8606330000000003E-6</c:v>
                </c:pt>
                <c:pt idx="35249">
                  <c:v>6.8600289999999997E-6</c:v>
                </c:pt>
                <c:pt idx="35250">
                  <c:v>6.8594540000000001E-6</c:v>
                </c:pt>
                <c:pt idx="35251">
                  <c:v>6.8588939999999999E-6</c:v>
                </c:pt>
                <c:pt idx="35252">
                  <c:v>6.8582790000000001E-6</c:v>
                </c:pt>
                <c:pt idx="35253">
                  <c:v>6.8576670000000002E-6</c:v>
                </c:pt>
                <c:pt idx="35254">
                  <c:v>6.8570650000000001E-6</c:v>
                </c:pt>
                <c:pt idx="35255">
                  <c:v>6.8564699999999999E-6</c:v>
                </c:pt>
                <c:pt idx="35256">
                  <c:v>6.855904E-6</c:v>
                </c:pt>
                <c:pt idx="35257">
                  <c:v>6.8553299999999998E-6</c:v>
                </c:pt>
                <c:pt idx="35258">
                  <c:v>6.8546999999999998E-6</c:v>
                </c:pt>
                <c:pt idx="35259">
                  <c:v>6.8541259999999996E-6</c:v>
                </c:pt>
                <c:pt idx="35260">
                  <c:v>6.8535399999999999E-6</c:v>
                </c:pt>
                <c:pt idx="35261">
                  <c:v>6.8529169999999999E-6</c:v>
                </c:pt>
                <c:pt idx="35262">
                  <c:v>6.8523140000000004E-6</c:v>
                </c:pt>
                <c:pt idx="35263">
                  <c:v>6.8517260000000003E-6</c:v>
                </c:pt>
                <c:pt idx="35264">
                  <c:v>6.8511460000000004E-6</c:v>
                </c:pt>
                <c:pt idx="35265">
                  <c:v>6.8505129999999996E-6</c:v>
                </c:pt>
                <c:pt idx="35266">
                  <c:v>6.8499369999999998E-6</c:v>
                </c:pt>
                <c:pt idx="35267">
                  <c:v>6.8493550000000003E-6</c:v>
                </c:pt>
                <c:pt idx="35268">
                  <c:v>6.84877E-6</c:v>
                </c:pt>
                <c:pt idx="35269">
                  <c:v>6.8481609999999999E-6</c:v>
                </c:pt>
                <c:pt idx="35270">
                  <c:v>6.8475860000000003E-6</c:v>
                </c:pt>
                <c:pt idx="35271">
                  <c:v>6.8469959999999997E-6</c:v>
                </c:pt>
                <c:pt idx="35272">
                  <c:v>6.8464019999999998E-6</c:v>
                </c:pt>
                <c:pt idx="35273">
                  <c:v>6.8457920000000004E-6</c:v>
                </c:pt>
                <c:pt idx="35274">
                  <c:v>6.8452199999999998E-6</c:v>
                </c:pt>
                <c:pt idx="35275">
                  <c:v>6.8446030000000004E-6</c:v>
                </c:pt>
                <c:pt idx="35276">
                  <c:v>6.8440129999999998E-6</c:v>
                </c:pt>
                <c:pt idx="35277">
                  <c:v>6.8434109999999997E-6</c:v>
                </c:pt>
                <c:pt idx="35278">
                  <c:v>6.8428529999999999E-6</c:v>
                </c:pt>
                <c:pt idx="35279">
                  <c:v>6.8422749999999996E-6</c:v>
                </c:pt>
                <c:pt idx="35280">
                  <c:v>6.8416760000000003E-6</c:v>
                </c:pt>
                <c:pt idx="35281">
                  <c:v>6.841052E-6</c:v>
                </c:pt>
                <c:pt idx="35282">
                  <c:v>6.8404819999999999E-6</c:v>
                </c:pt>
                <c:pt idx="35283">
                  <c:v>6.8399070000000003E-6</c:v>
                </c:pt>
                <c:pt idx="35284">
                  <c:v>6.8392789999999999E-6</c:v>
                </c:pt>
                <c:pt idx="35285">
                  <c:v>6.8386879999999999E-6</c:v>
                </c:pt>
                <c:pt idx="35286">
                  <c:v>6.8381090000000003E-6</c:v>
                </c:pt>
                <c:pt idx="35287">
                  <c:v>6.8374989999999999E-6</c:v>
                </c:pt>
                <c:pt idx="35288">
                  <c:v>6.8369090000000002E-6</c:v>
                </c:pt>
                <c:pt idx="35289">
                  <c:v>6.8363659999999998E-6</c:v>
                </c:pt>
                <c:pt idx="35290">
                  <c:v>6.8357270000000002E-6</c:v>
                </c:pt>
                <c:pt idx="35291">
                  <c:v>6.8351309999999998E-6</c:v>
                </c:pt>
                <c:pt idx="35292">
                  <c:v>6.8345369999999999E-6</c:v>
                </c:pt>
                <c:pt idx="35293">
                  <c:v>6.8339610000000001E-6</c:v>
                </c:pt>
                <c:pt idx="35294">
                  <c:v>6.8333749999999996E-6</c:v>
                </c:pt>
                <c:pt idx="35295">
                  <c:v>6.8327889999999999E-6</c:v>
                </c:pt>
                <c:pt idx="35296">
                  <c:v>6.8321670000000001E-6</c:v>
                </c:pt>
                <c:pt idx="35297">
                  <c:v>6.8315980000000003E-6</c:v>
                </c:pt>
                <c:pt idx="35298">
                  <c:v>6.8310000000000003E-6</c:v>
                </c:pt>
                <c:pt idx="35299">
                  <c:v>6.8303609999999998E-6</c:v>
                </c:pt>
                <c:pt idx="35300">
                  <c:v>6.8298189999999997E-6</c:v>
                </c:pt>
                <c:pt idx="35301">
                  <c:v>6.8292410000000003E-6</c:v>
                </c:pt>
                <c:pt idx="35302">
                  <c:v>6.8286670000000001E-6</c:v>
                </c:pt>
                <c:pt idx="35303">
                  <c:v>6.8280849999999997E-6</c:v>
                </c:pt>
                <c:pt idx="35304">
                  <c:v>6.8274479999999997E-6</c:v>
                </c:pt>
                <c:pt idx="35305">
                  <c:v>6.8268480000000001E-6</c:v>
                </c:pt>
                <c:pt idx="35306">
                  <c:v>6.8262629999999998E-6</c:v>
                </c:pt>
                <c:pt idx="35307">
                  <c:v>6.8256719999999998E-6</c:v>
                </c:pt>
                <c:pt idx="35308">
                  <c:v>6.8250610000000001E-6</c:v>
                </c:pt>
                <c:pt idx="35309">
                  <c:v>6.8245020000000001E-6</c:v>
                </c:pt>
                <c:pt idx="35310">
                  <c:v>6.8238870000000003E-6</c:v>
                </c:pt>
                <c:pt idx="35311">
                  <c:v>6.8232710000000002E-6</c:v>
                </c:pt>
                <c:pt idx="35312">
                  <c:v>6.8227010000000002E-6</c:v>
                </c:pt>
                <c:pt idx="35313">
                  <c:v>6.8221549999999999E-6</c:v>
                </c:pt>
                <c:pt idx="35314">
                  <c:v>6.8215379999999996E-6</c:v>
                </c:pt>
                <c:pt idx="35315">
                  <c:v>6.8209560000000001E-6</c:v>
                </c:pt>
                <c:pt idx="35316">
                  <c:v>6.820372E-6</c:v>
                </c:pt>
                <c:pt idx="35317">
                  <c:v>6.8198170000000002E-6</c:v>
                </c:pt>
                <c:pt idx="35318">
                  <c:v>6.8192150000000001E-6</c:v>
                </c:pt>
                <c:pt idx="35319">
                  <c:v>6.8186110000000003E-6</c:v>
                </c:pt>
                <c:pt idx="35320">
                  <c:v>6.8180480000000003E-6</c:v>
                </c:pt>
                <c:pt idx="35321">
                  <c:v>6.8174400000000004E-6</c:v>
                </c:pt>
                <c:pt idx="35322">
                  <c:v>6.8168429999999998E-6</c:v>
                </c:pt>
                <c:pt idx="35323">
                  <c:v>6.8162729999999997E-6</c:v>
                </c:pt>
                <c:pt idx="35324">
                  <c:v>6.8156600000000004E-6</c:v>
                </c:pt>
                <c:pt idx="35325">
                  <c:v>6.8150769999999998E-6</c:v>
                </c:pt>
                <c:pt idx="35326">
                  <c:v>6.8144880000000002E-6</c:v>
                </c:pt>
                <c:pt idx="35327">
                  <c:v>6.8138919999999999E-6</c:v>
                </c:pt>
                <c:pt idx="35328">
                  <c:v>6.8133130000000002E-6</c:v>
                </c:pt>
                <c:pt idx="35329">
                  <c:v>6.8127220000000002E-6</c:v>
                </c:pt>
                <c:pt idx="35330">
                  <c:v>6.8121170000000002E-6</c:v>
                </c:pt>
                <c:pt idx="35331">
                  <c:v>6.8115239999999997E-6</c:v>
                </c:pt>
                <c:pt idx="35332">
                  <c:v>6.8109299999999999E-6</c:v>
                </c:pt>
                <c:pt idx="35333">
                  <c:v>6.8103550000000003E-6</c:v>
                </c:pt>
                <c:pt idx="35334">
                  <c:v>6.8097680000000004E-6</c:v>
                </c:pt>
                <c:pt idx="35335">
                  <c:v>6.8091940000000002E-6</c:v>
                </c:pt>
                <c:pt idx="35336">
                  <c:v>6.8085699999999999E-6</c:v>
                </c:pt>
                <c:pt idx="35337">
                  <c:v>6.8080129999999996E-6</c:v>
                </c:pt>
                <c:pt idx="35338">
                  <c:v>6.8074180000000003E-6</c:v>
                </c:pt>
                <c:pt idx="35339">
                  <c:v>6.80684E-6</c:v>
                </c:pt>
                <c:pt idx="35340">
                  <c:v>6.8062530000000001E-6</c:v>
                </c:pt>
                <c:pt idx="35341">
                  <c:v>6.8056480000000002E-6</c:v>
                </c:pt>
                <c:pt idx="35342">
                  <c:v>6.8050640000000001E-6</c:v>
                </c:pt>
                <c:pt idx="35343">
                  <c:v>6.804462E-6</c:v>
                </c:pt>
                <c:pt idx="35344">
                  <c:v>6.8038970000000003E-6</c:v>
                </c:pt>
                <c:pt idx="35345">
                  <c:v>6.8032829999999999E-6</c:v>
                </c:pt>
                <c:pt idx="35346">
                  <c:v>6.8027220000000003E-6</c:v>
                </c:pt>
                <c:pt idx="35347">
                  <c:v>6.8021200000000002E-6</c:v>
                </c:pt>
                <c:pt idx="35348">
                  <c:v>6.8015339999999997E-6</c:v>
                </c:pt>
                <c:pt idx="35349">
                  <c:v>6.8009679999999997E-6</c:v>
                </c:pt>
                <c:pt idx="35350">
                  <c:v>6.8003989999999999E-6</c:v>
                </c:pt>
                <c:pt idx="35351">
                  <c:v>6.7998219999999999E-6</c:v>
                </c:pt>
                <c:pt idx="35352">
                  <c:v>6.7992000000000001E-6</c:v>
                </c:pt>
                <c:pt idx="35353">
                  <c:v>6.7986499999999997E-6</c:v>
                </c:pt>
                <c:pt idx="35354">
                  <c:v>6.7980449999999997E-6</c:v>
                </c:pt>
                <c:pt idx="35355">
                  <c:v>6.7974590000000001E-6</c:v>
                </c:pt>
                <c:pt idx="35356">
                  <c:v>6.7968860000000001E-6</c:v>
                </c:pt>
                <c:pt idx="35357">
                  <c:v>6.796291E-6</c:v>
                </c:pt>
                <c:pt idx="35358">
                  <c:v>6.7957470000000002E-6</c:v>
                </c:pt>
                <c:pt idx="35359">
                  <c:v>6.795141E-6</c:v>
                </c:pt>
                <c:pt idx="35360">
                  <c:v>6.7945449999999997E-6</c:v>
                </c:pt>
                <c:pt idx="35361">
                  <c:v>6.7939920000000003E-6</c:v>
                </c:pt>
                <c:pt idx="35362">
                  <c:v>6.7933970000000002E-6</c:v>
                </c:pt>
                <c:pt idx="35363">
                  <c:v>6.792791E-6</c:v>
                </c:pt>
                <c:pt idx="35364">
                  <c:v>6.7921779999999998E-6</c:v>
                </c:pt>
                <c:pt idx="35365">
                  <c:v>6.7915979999999999E-6</c:v>
                </c:pt>
                <c:pt idx="35366">
                  <c:v>6.7910239999999997E-6</c:v>
                </c:pt>
                <c:pt idx="35367">
                  <c:v>6.7904180000000003E-6</c:v>
                </c:pt>
                <c:pt idx="35368">
                  <c:v>6.7898709999999998E-6</c:v>
                </c:pt>
                <c:pt idx="35369">
                  <c:v>6.7892659999999999E-6</c:v>
                </c:pt>
                <c:pt idx="35370">
                  <c:v>6.7887150000000001E-6</c:v>
                </c:pt>
                <c:pt idx="35371">
                  <c:v>6.7881299999999998E-6</c:v>
                </c:pt>
                <c:pt idx="35372">
                  <c:v>6.7875010000000001E-6</c:v>
                </c:pt>
                <c:pt idx="35373">
                  <c:v>6.7869540000000004E-6</c:v>
                </c:pt>
                <c:pt idx="35374">
                  <c:v>6.7863489999999996E-6</c:v>
                </c:pt>
                <c:pt idx="35375">
                  <c:v>6.7857579999999996E-6</c:v>
                </c:pt>
                <c:pt idx="35376">
                  <c:v>6.7851660000000002E-6</c:v>
                </c:pt>
                <c:pt idx="35377">
                  <c:v>6.7845680000000002E-6</c:v>
                </c:pt>
                <c:pt idx="35378">
                  <c:v>6.7840069999999997E-6</c:v>
                </c:pt>
                <c:pt idx="35379">
                  <c:v>6.7833799999999996E-6</c:v>
                </c:pt>
                <c:pt idx="35380">
                  <c:v>6.78278E-6</c:v>
                </c:pt>
                <c:pt idx="35381">
                  <c:v>6.7822129999999998E-6</c:v>
                </c:pt>
                <c:pt idx="35382">
                  <c:v>6.781655E-6</c:v>
                </c:pt>
                <c:pt idx="35383">
                  <c:v>6.7810680000000001E-6</c:v>
                </c:pt>
                <c:pt idx="35384">
                  <c:v>6.780466E-6</c:v>
                </c:pt>
                <c:pt idx="35385">
                  <c:v>6.7799220000000003E-6</c:v>
                </c:pt>
                <c:pt idx="35386">
                  <c:v>6.7793329999999999E-6</c:v>
                </c:pt>
                <c:pt idx="35387">
                  <c:v>6.7787349999999999E-6</c:v>
                </c:pt>
                <c:pt idx="35388">
                  <c:v>6.7781469999999998E-6</c:v>
                </c:pt>
                <c:pt idx="35389">
                  <c:v>6.7775510000000003E-6</c:v>
                </c:pt>
                <c:pt idx="35390">
                  <c:v>6.7769899999999998E-6</c:v>
                </c:pt>
                <c:pt idx="35391">
                  <c:v>6.7764250000000001E-6</c:v>
                </c:pt>
                <c:pt idx="35392">
                  <c:v>6.775848E-6</c:v>
                </c:pt>
                <c:pt idx="35393">
                  <c:v>6.7752620000000004E-6</c:v>
                </c:pt>
                <c:pt idx="35394">
                  <c:v>6.7746780000000004E-6</c:v>
                </c:pt>
                <c:pt idx="35395">
                  <c:v>6.7741019999999997E-6</c:v>
                </c:pt>
                <c:pt idx="35396">
                  <c:v>6.7735189999999999E-6</c:v>
                </c:pt>
                <c:pt idx="35397">
                  <c:v>6.7729449999999997E-6</c:v>
                </c:pt>
                <c:pt idx="35398">
                  <c:v>6.7723490000000002E-6</c:v>
                </c:pt>
                <c:pt idx="35399">
                  <c:v>6.7717550000000004E-6</c:v>
                </c:pt>
                <c:pt idx="35400">
                  <c:v>6.771173E-6</c:v>
                </c:pt>
                <c:pt idx="35401">
                  <c:v>6.7706050000000004E-6</c:v>
                </c:pt>
                <c:pt idx="35402">
                  <c:v>6.7700130000000001E-6</c:v>
                </c:pt>
                <c:pt idx="35403">
                  <c:v>6.7694459999999999E-6</c:v>
                </c:pt>
                <c:pt idx="35404">
                  <c:v>6.7688710000000004E-6</c:v>
                </c:pt>
                <c:pt idx="35405">
                  <c:v>6.7682800000000004E-6</c:v>
                </c:pt>
                <c:pt idx="35406">
                  <c:v>6.7677319999999996E-6</c:v>
                </c:pt>
                <c:pt idx="35407">
                  <c:v>6.767146E-6</c:v>
                </c:pt>
                <c:pt idx="35408">
                  <c:v>6.7665499999999996E-6</c:v>
                </c:pt>
                <c:pt idx="35409">
                  <c:v>6.7660019999999997E-6</c:v>
                </c:pt>
                <c:pt idx="35410">
                  <c:v>6.7654410000000001E-6</c:v>
                </c:pt>
                <c:pt idx="35411">
                  <c:v>6.7648159999999996E-6</c:v>
                </c:pt>
                <c:pt idx="35412">
                  <c:v>6.7642380000000002E-6</c:v>
                </c:pt>
                <c:pt idx="35413">
                  <c:v>6.7636750000000001E-6</c:v>
                </c:pt>
                <c:pt idx="35414">
                  <c:v>6.7630719999999997E-6</c:v>
                </c:pt>
                <c:pt idx="35415">
                  <c:v>6.762475E-6</c:v>
                </c:pt>
                <c:pt idx="35416">
                  <c:v>6.7618929999999996E-6</c:v>
                </c:pt>
                <c:pt idx="35417">
                  <c:v>6.7613199999999997E-6</c:v>
                </c:pt>
                <c:pt idx="35418">
                  <c:v>6.7607509999999998E-6</c:v>
                </c:pt>
                <c:pt idx="35419">
                  <c:v>6.7601580000000002E-6</c:v>
                </c:pt>
                <c:pt idx="35420">
                  <c:v>6.7595820000000004E-6</c:v>
                </c:pt>
                <c:pt idx="35421">
                  <c:v>6.7589489999999997E-6</c:v>
                </c:pt>
                <c:pt idx="35422">
                  <c:v>6.7583789999999996E-6</c:v>
                </c:pt>
                <c:pt idx="35423">
                  <c:v>6.7578220000000001E-6</c:v>
                </c:pt>
                <c:pt idx="35424">
                  <c:v>6.7572329999999997E-6</c:v>
                </c:pt>
                <c:pt idx="35425">
                  <c:v>6.7566690000000002E-6</c:v>
                </c:pt>
                <c:pt idx="35426">
                  <c:v>6.7560540000000004E-6</c:v>
                </c:pt>
                <c:pt idx="35427">
                  <c:v>6.7554830000000001E-6</c:v>
                </c:pt>
                <c:pt idx="35428">
                  <c:v>6.7548979999999998E-6</c:v>
                </c:pt>
                <c:pt idx="35429">
                  <c:v>6.7543059999999996E-6</c:v>
                </c:pt>
                <c:pt idx="35430">
                  <c:v>6.7537409999999999E-6</c:v>
                </c:pt>
                <c:pt idx="35431">
                  <c:v>6.7531520000000004E-6</c:v>
                </c:pt>
                <c:pt idx="35432">
                  <c:v>6.7525649999999996E-6</c:v>
                </c:pt>
                <c:pt idx="35433">
                  <c:v>6.7520209999999998E-6</c:v>
                </c:pt>
                <c:pt idx="35434">
                  <c:v>6.7514100000000001E-6</c:v>
                </c:pt>
                <c:pt idx="35435">
                  <c:v>6.7508379999999996E-6</c:v>
                </c:pt>
                <c:pt idx="35436">
                  <c:v>6.7502299999999997E-6</c:v>
                </c:pt>
                <c:pt idx="35437">
                  <c:v>6.749679E-6</c:v>
                </c:pt>
                <c:pt idx="35438">
                  <c:v>6.7490860000000004E-6</c:v>
                </c:pt>
                <c:pt idx="35439">
                  <c:v>6.7485260000000001E-6</c:v>
                </c:pt>
                <c:pt idx="35440">
                  <c:v>6.7479490000000001E-6</c:v>
                </c:pt>
                <c:pt idx="35441">
                  <c:v>6.747393E-6</c:v>
                </c:pt>
                <c:pt idx="35442">
                  <c:v>6.7467960000000002E-6</c:v>
                </c:pt>
                <c:pt idx="35443">
                  <c:v>6.7462139999999998E-6</c:v>
                </c:pt>
                <c:pt idx="35444">
                  <c:v>6.7456460000000003E-6</c:v>
                </c:pt>
                <c:pt idx="35445">
                  <c:v>6.745054E-6</c:v>
                </c:pt>
                <c:pt idx="35446">
                  <c:v>6.7444750000000003E-6</c:v>
                </c:pt>
                <c:pt idx="35447">
                  <c:v>6.743904E-6</c:v>
                </c:pt>
                <c:pt idx="35448">
                  <c:v>6.7433049999999998E-6</c:v>
                </c:pt>
                <c:pt idx="35449">
                  <c:v>6.7427599999999998E-6</c:v>
                </c:pt>
                <c:pt idx="35450">
                  <c:v>6.7421710000000003E-6</c:v>
                </c:pt>
                <c:pt idx="35451">
                  <c:v>6.7416279999999999E-6</c:v>
                </c:pt>
                <c:pt idx="35452">
                  <c:v>6.7410130000000001E-6</c:v>
                </c:pt>
                <c:pt idx="35453">
                  <c:v>6.7403980000000002E-6</c:v>
                </c:pt>
                <c:pt idx="35454">
                  <c:v>6.7398579999999997E-6</c:v>
                </c:pt>
                <c:pt idx="35455">
                  <c:v>6.7392790000000001E-6</c:v>
                </c:pt>
                <c:pt idx="35456">
                  <c:v>6.7386969999999997E-6</c:v>
                </c:pt>
                <c:pt idx="35457">
                  <c:v>6.7381199999999996E-6</c:v>
                </c:pt>
                <c:pt idx="35458">
                  <c:v>6.737552E-6</c:v>
                </c:pt>
                <c:pt idx="35459">
                  <c:v>6.7369410000000003E-6</c:v>
                </c:pt>
                <c:pt idx="35460">
                  <c:v>6.7363789999999996E-6</c:v>
                </c:pt>
                <c:pt idx="35461">
                  <c:v>6.7358199999999997E-6</c:v>
                </c:pt>
                <c:pt idx="35462">
                  <c:v>6.7352280000000003E-6</c:v>
                </c:pt>
                <c:pt idx="35463">
                  <c:v>6.7346050000000002E-6</c:v>
                </c:pt>
                <c:pt idx="35464">
                  <c:v>6.7340890000000004E-6</c:v>
                </c:pt>
                <c:pt idx="35465">
                  <c:v>6.733493E-6</c:v>
                </c:pt>
                <c:pt idx="35466">
                  <c:v>6.7329240000000002E-6</c:v>
                </c:pt>
                <c:pt idx="35467">
                  <c:v>6.7323080000000001E-6</c:v>
                </c:pt>
                <c:pt idx="35468">
                  <c:v>6.731727E-6</c:v>
                </c:pt>
                <c:pt idx="35469">
                  <c:v>6.7311900000000002E-6</c:v>
                </c:pt>
                <c:pt idx="35470">
                  <c:v>6.7305759999999997E-6</c:v>
                </c:pt>
                <c:pt idx="35471">
                  <c:v>6.7300349999999998E-6</c:v>
                </c:pt>
                <c:pt idx="35472">
                  <c:v>6.7294380000000001E-6</c:v>
                </c:pt>
                <c:pt idx="35473">
                  <c:v>6.7288660000000004E-6</c:v>
                </c:pt>
                <c:pt idx="35474">
                  <c:v>6.7282729999999999E-6</c:v>
                </c:pt>
                <c:pt idx="35475">
                  <c:v>6.7277120000000003E-6</c:v>
                </c:pt>
                <c:pt idx="35476">
                  <c:v>6.7271579999999998E-6</c:v>
                </c:pt>
                <c:pt idx="35477">
                  <c:v>6.7265900000000003E-6</c:v>
                </c:pt>
                <c:pt idx="35478">
                  <c:v>6.725984E-6</c:v>
                </c:pt>
                <c:pt idx="35479">
                  <c:v>6.7254379999999998E-6</c:v>
                </c:pt>
                <c:pt idx="35480">
                  <c:v>6.7248399999999998E-6</c:v>
                </c:pt>
                <c:pt idx="35481">
                  <c:v>6.7242849999999999E-6</c:v>
                </c:pt>
                <c:pt idx="35482">
                  <c:v>6.7236749999999996E-6</c:v>
                </c:pt>
                <c:pt idx="35483">
                  <c:v>6.7230879999999997E-6</c:v>
                </c:pt>
                <c:pt idx="35484">
                  <c:v>6.7224929999999996E-6</c:v>
                </c:pt>
                <c:pt idx="35485">
                  <c:v>6.7219559999999998E-6</c:v>
                </c:pt>
                <c:pt idx="35486">
                  <c:v>6.7213530000000003E-6</c:v>
                </c:pt>
                <c:pt idx="35487">
                  <c:v>6.7208010000000003E-6</c:v>
                </c:pt>
                <c:pt idx="35488">
                  <c:v>6.7202179999999997E-6</c:v>
                </c:pt>
                <c:pt idx="35489">
                  <c:v>6.7196739999999999E-6</c:v>
                </c:pt>
                <c:pt idx="35490">
                  <c:v>6.7190730000000001E-6</c:v>
                </c:pt>
                <c:pt idx="35491">
                  <c:v>6.7185040000000002E-6</c:v>
                </c:pt>
                <c:pt idx="35492">
                  <c:v>6.7179270000000002E-6</c:v>
                </c:pt>
                <c:pt idx="35493">
                  <c:v>6.7173580000000004E-6</c:v>
                </c:pt>
                <c:pt idx="35494">
                  <c:v>6.7167770000000002E-6</c:v>
                </c:pt>
                <c:pt idx="35495">
                  <c:v>6.716217E-6</c:v>
                </c:pt>
                <c:pt idx="35496">
                  <c:v>6.715626E-6</c:v>
                </c:pt>
                <c:pt idx="35497">
                  <c:v>6.715028E-6</c:v>
                </c:pt>
                <c:pt idx="35498">
                  <c:v>6.7144849999999996E-6</c:v>
                </c:pt>
                <c:pt idx="35499">
                  <c:v>6.7138939999999996E-6</c:v>
                </c:pt>
                <c:pt idx="35500">
                  <c:v>6.7133319999999998E-6</c:v>
                </c:pt>
                <c:pt idx="35501">
                  <c:v>6.7127500000000002E-6</c:v>
                </c:pt>
                <c:pt idx="35502">
                  <c:v>6.7121399999999999E-6</c:v>
                </c:pt>
                <c:pt idx="35503">
                  <c:v>6.7115750000000002E-6</c:v>
                </c:pt>
                <c:pt idx="35504">
                  <c:v>6.7110249999999998E-6</c:v>
                </c:pt>
                <c:pt idx="35505">
                  <c:v>6.710456E-6</c:v>
                </c:pt>
                <c:pt idx="35506">
                  <c:v>6.709851E-6</c:v>
                </c:pt>
                <c:pt idx="35507">
                  <c:v>6.7092629999999999E-6</c:v>
                </c:pt>
                <c:pt idx="35508">
                  <c:v>6.7087109999999999E-6</c:v>
                </c:pt>
                <c:pt idx="35509">
                  <c:v>6.708177E-6</c:v>
                </c:pt>
                <c:pt idx="35510">
                  <c:v>6.7075520000000003E-6</c:v>
                </c:pt>
                <c:pt idx="35511">
                  <c:v>6.7069969999999996E-6</c:v>
                </c:pt>
                <c:pt idx="35512">
                  <c:v>6.7064139999999998E-6</c:v>
                </c:pt>
                <c:pt idx="35513">
                  <c:v>6.7058299999999998E-6</c:v>
                </c:pt>
                <c:pt idx="35514">
                  <c:v>6.7052849999999998E-6</c:v>
                </c:pt>
                <c:pt idx="35515">
                  <c:v>6.7047280000000003E-6</c:v>
                </c:pt>
                <c:pt idx="35516">
                  <c:v>6.7041160000000003E-6</c:v>
                </c:pt>
                <c:pt idx="35517">
                  <c:v>6.7035469999999997E-6</c:v>
                </c:pt>
                <c:pt idx="35518">
                  <c:v>6.7029550000000003E-6</c:v>
                </c:pt>
                <c:pt idx="35519">
                  <c:v>6.7023979999999999E-6</c:v>
                </c:pt>
                <c:pt idx="35520">
                  <c:v>6.7018419999999998E-6</c:v>
                </c:pt>
                <c:pt idx="35521">
                  <c:v>6.7012780000000004E-6</c:v>
                </c:pt>
                <c:pt idx="35522">
                  <c:v>6.7007029999999999E-6</c:v>
                </c:pt>
                <c:pt idx="35523">
                  <c:v>6.7001049999999999E-6</c:v>
                </c:pt>
                <c:pt idx="35524">
                  <c:v>6.6995659999999997E-6</c:v>
                </c:pt>
                <c:pt idx="35525">
                  <c:v>6.6989840000000001E-6</c:v>
                </c:pt>
                <c:pt idx="35526">
                  <c:v>6.6984140000000001E-6</c:v>
                </c:pt>
                <c:pt idx="35527">
                  <c:v>6.6978410000000001E-6</c:v>
                </c:pt>
                <c:pt idx="35528">
                  <c:v>6.6972440000000004E-6</c:v>
                </c:pt>
                <c:pt idx="35529">
                  <c:v>6.6967300000000002E-6</c:v>
                </c:pt>
                <c:pt idx="35530">
                  <c:v>6.6961579999999996E-6</c:v>
                </c:pt>
                <c:pt idx="35531">
                  <c:v>6.695551E-6</c:v>
                </c:pt>
                <c:pt idx="35532">
                  <c:v>6.694953E-6</c:v>
                </c:pt>
                <c:pt idx="35533">
                  <c:v>6.6943789999999999E-6</c:v>
                </c:pt>
                <c:pt idx="35534">
                  <c:v>6.6938399999999996E-6</c:v>
                </c:pt>
                <c:pt idx="35535">
                  <c:v>6.6932440000000001E-6</c:v>
                </c:pt>
                <c:pt idx="35536">
                  <c:v>6.6927100000000002E-6</c:v>
                </c:pt>
                <c:pt idx="35537">
                  <c:v>6.6921200000000004E-6</c:v>
                </c:pt>
                <c:pt idx="35538">
                  <c:v>6.6915350000000001E-6</c:v>
                </c:pt>
                <c:pt idx="35539">
                  <c:v>6.6909590000000003E-6</c:v>
                </c:pt>
                <c:pt idx="35540">
                  <c:v>6.6903750000000003E-6</c:v>
                </c:pt>
                <c:pt idx="35541">
                  <c:v>6.6898669999999998E-6</c:v>
                </c:pt>
                <c:pt idx="35542">
                  <c:v>6.6892430000000004E-6</c:v>
                </c:pt>
                <c:pt idx="35543">
                  <c:v>6.6886620000000002E-6</c:v>
                </c:pt>
                <c:pt idx="35544">
                  <c:v>6.6880979999999999E-6</c:v>
                </c:pt>
                <c:pt idx="35545">
                  <c:v>6.6875349999999998E-6</c:v>
                </c:pt>
                <c:pt idx="35546">
                  <c:v>6.6869670000000002E-6</c:v>
                </c:pt>
                <c:pt idx="35547">
                  <c:v>6.6864010000000003E-6</c:v>
                </c:pt>
                <c:pt idx="35548">
                  <c:v>6.685809E-6</c:v>
                </c:pt>
                <c:pt idx="35549">
                  <c:v>6.6852540000000002E-6</c:v>
                </c:pt>
                <c:pt idx="35550">
                  <c:v>6.6846740000000003E-6</c:v>
                </c:pt>
                <c:pt idx="35551">
                  <c:v>6.6841580000000004E-6</c:v>
                </c:pt>
                <c:pt idx="35552">
                  <c:v>6.6835770000000003E-6</c:v>
                </c:pt>
                <c:pt idx="35553">
                  <c:v>6.6830110000000003E-6</c:v>
                </c:pt>
                <c:pt idx="35554">
                  <c:v>6.6824410000000002E-6</c:v>
                </c:pt>
                <c:pt idx="35555">
                  <c:v>6.6818250000000002E-6</c:v>
                </c:pt>
                <c:pt idx="35556">
                  <c:v>6.6812889999999998E-6</c:v>
                </c:pt>
                <c:pt idx="35557">
                  <c:v>6.6806829999999996E-6</c:v>
                </c:pt>
                <c:pt idx="35558">
                  <c:v>6.6801230000000002E-6</c:v>
                </c:pt>
                <c:pt idx="35559">
                  <c:v>6.6795649999999996E-6</c:v>
                </c:pt>
                <c:pt idx="35560">
                  <c:v>6.6790080000000001E-6</c:v>
                </c:pt>
                <c:pt idx="35561">
                  <c:v>6.6783990000000001E-6</c:v>
                </c:pt>
                <c:pt idx="35562">
                  <c:v>6.677822E-6</c:v>
                </c:pt>
                <c:pt idx="35563">
                  <c:v>6.6772570000000003E-6</c:v>
                </c:pt>
                <c:pt idx="35564">
                  <c:v>6.6766760000000001E-6</c:v>
                </c:pt>
                <c:pt idx="35565">
                  <c:v>6.6760969999999996E-6</c:v>
                </c:pt>
                <c:pt idx="35566">
                  <c:v>6.6755239999999997E-6</c:v>
                </c:pt>
                <c:pt idx="35567">
                  <c:v>6.6749630000000001E-6</c:v>
                </c:pt>
                <c:pt idx="35568">
                  <c:v>6.6743730000000003E-6</c:v>
                </c:pt>
                <c:pt idx="35569">
                  <c:v>6.6737930000000004E-6</c:v>
                </c:pt>
                <c:pt idx="35570">
                  <c:v>6.6732690000000003E-6</c:v>
                </c:pt>
                <c:pt idx="35571">
                  <c:v>6.6727090000000001E-6</c:v>
                </c:pt>
                <c:pt idx="35572">
                  <c:v>6.6720889999999999E-6</c:v>
                </c:pt>
                <c:pt idx="35573">
                  <c:v>6.6715329999999998E-6</c:v>
                </c:pt>
                <c:pt idx="35574">
                  <c:v>6.6709860000000002E-6</c:v>
                </c:pt>
                <c:pt idx="35575">
                  <c:v>6.670412E-6</c:v>
                </c:pt>
                <c:pt idx="35576">
                  <c:v>6.6698290000000002E-6</c:v>
                </c:pt>
                <c:pt idx="35577">
                  <c:v>6.6692740000000004E-6</c:v>
                </c:pt>
                <c:pt idx="35578">
                  <c:v>6.668678E-6</c:v>
                </c:pt>
                <c:pt idx="35579">
                  <c:v>6.668119E-6</c:v>
                </c:pt>
                <c:pt idx="35580">
                  <c:v>6.6675780000000001E-6</c:v>
                </c:pt>
                <c:pt idx="35581">
                  <c:v>6.6669859999999999E-6</c:v>
                </c:pt>
                <c:pt idx="35582">
                  <c:v>6.6664199999999999E-6</c:v>
                </c:pt>
                <c:pt idx="35583">
                  <c:v>6.6658760000000002E-6</c:v>
                </c:pt>
                <c:pt idx="35584">
                  <c:v>6.6653219999999997E-6</c:v>
                </c:pt>
                <c:pt idx="35585">
                  <c:v>6.6647440000000003E-6</c:v>
                </c:pt>
                <c:pt idx="35586">
                  <c:v>6.6641609999999996E-6</c:v>
                </c:pt>
                <c:pt idx="35587">
                  <c:v>6.6635879999999997E-6</c:v>
                </c:pt>
                <c:pt idx="35588">
                  <c:v>6.663062E-6</c:v>
                </c:pt>
                <c:pt idx="35589">
                  <c:v>6.6624669999999999E-6</c:v>
                </c:pt>
                <c:pt idx="35590">
                  <c:v>6.661912E-6</c:v>
                </c:pt>
                <c:pt idx="35591">
                  <c:v>6.6613239999999999E-6</c:v>
                </c:pt>
                <c:pt idx="35592">
                  <c:v>6.6607700000000003E-6</c:v>
                </c:pt>
                <c:pt idx="35593">
                  <c:v>6.660178E-6</c:v>
                </c:pt>
                <c:pt idx="35594">
                  <c:v>6.6596130000000003E-6</c:v>
                </c:pt>
                <c:pt idx="35595">
                  <c:v>6.6590750000000003E-6</c:v>
                </c:pt>
                <c:pt idx="35596">
                  <c:v>6.6584940000000001E-6</c:v>
                </c:pt>
                <c:pt idx="35597">
                  <c:v>6.6579539999999996E-6</c:v>
                </c:pt>
                <c:pt idx="35598">
                  <c:v>6.6574040000000001E-6</c:v>
                </c:pt>
                <c:pt idx="35599">
                  <c:v>6.6568070000000004E-6</c:v>
                </c:pt>
                <c:pt idx="35600">
                  <c:v>6.6562540000000001E-6</c:v>
                </c:pt>
                <c:pt idx="35601">
                  <c:v>6.6556880000000002E-6</c:v>
                </c:pt>
                <c:pt idx="35602">
                  <c:v>6.6551190000000003E-6</c:v>
                </c:pt>
                <c:pt idx="35603">
                  <c:v>6.654548E-6</c:v>
                </c:pt>
                <c:pt idx="35604">
                  <c:v>6.6539930000000002E-6</c:v>
                </c:pt>
                <c:pt idx="35605">
                  <c:v>6.6534499999999998E-6</c:v>
                </c:pt>
                <c:pt idx="35606">
                  <c:v>6.6528150000000003E-6</c:v>
                </c:pt>
                <c:pt idx="35607">
                  <c:v>6.6522730000000001E-6</c:v>
                </c:pt>
                <c:pt idx="35608">
                  <c:v>6.6516979999999997E-6</c:v>
                </c:pt>
                <c:pt idx="35609">
                  <c:v>6.6511679999999999E-6</c:v>
                </c:pt>
                <c:pt idx="35610">
                  <c:v>6.6505479999999997E-6</c:v>
                </c:pt>
                <c:pt idx="35611">
                  <c:v>6.6499590000000002E-6</c:v>
                </c:pt>
                <c:pt idx="35612">
                  <c:v>6.6494070000000002E-6</c:v>
                </c:pt>
                <c:pt idx="35613">
                  <c:v>6.6488260000000001E-6</c:v>
                </c:pt>
                <c:pt idx="35614">
                  <c:v>6.6482780000000002E-6</c:v>
                </c:pt>
                <c:pt idx="35615">
                  <c:v>6.647718E-6</c:v>
                </c:pt>
                <c:pt idx="35616">
                  <c:v>6.6471479999999999E-6</c:v>
                </c:pt>
                <c:pt idx="35617">
                  <c:v>6.6465450000000004E-6</c:v>
                </c:pt>
                <c:pt idx="35618">
                  <c:v>6.6460119999999999E-6</c:v>
                </c:pt>
                <c:pt idx="35619">
                  <c:v>6.6454339999999996E-6</c:v>
                </c:pt>
                <c:pt idx="35620">
                  <c:v>6.6448950000000002E-6</c:v>
                </c:pt>
                <c:pt idx="35621">
                  <c:v>6.6443059999999998E-6</c:v>
                </c:pt>
                <c:pt idx="35622">
                  <c:v>6.6437630000000003E-6</c:v>
                </c:pt>
                <c:pt idx="35623">
                  <c:v>6.643217E-6</c:v>
                </c:pt>
                <c:pt idx="35624">
                  <c:v>6.6426149999999999E-6</c:v>
                </c:pt>
                <c:pt idx="35625">
                  <c:v>6.6420540000000003E-6</c:v>
                </c:pt>
                <c:pt idx="35626">
                  <c:v>6.6414620000000001E-6</c:v>
                </c:pt>
                <c:pt idx="35627">
                  <c:v>6.640913E-6</c:v>
                </c:pt>
                <c:pt idx="35628">
                  <c:v>6.6403510000000001E-6</c:v>
                </c:pt>
                <c:pt idx="35629">
                  <c:v>6.6397909999999999E-6</c:v>
                </c:pt>
                <c:pt idx="35630">
                  <c:v>6.63919E-6</c:v>
                </c:pt>
                <c:pt idx="35631">
                  <c:v>6.6386579999999998E-6</c:v>
                </c:pt>
                <c:pt idx="35632">
                  <c:v>6.6380629999999996E-6</c:v>
                </c:pt>
                <c:pt idx="35633">
                  <c:v>6.6375249999999996E-6</c:v>
                </c:pt>
                <c:pt idx="35634">
                  <c:v>6.63695E-6</c:v>
                </c:pt>
                <c:pt idx="35635">
                  <c:v>6.636373E-6</c:v>
                </c:pt>
                <c:pt idx="35636">
                  <c:v>6.6358099999999999E-6</c:v>
                </c:pt>
                <c:pt idx="35637">
                  <c:v>6.6352609999999998E-6</c:v>
                </c:pt>
                <c:pt idx="35638">
                  <c:v>6.6346820000000001E-6</c:v>
                </c:pt>
                <c:pt idx="35639">
                  <c:v>6.6341090000000002E-6</c:v>
                </c:pt>
                <c:pt idx="35640">
                  <c:v>6.6335659999999998E-6</c:v>
                </c:pt>
                <c:pt idx="35641">
                  <c:v>6.63299E-6</c:v>
                </c:pt>
                <c:pt idx="35642">
                  <c:v>6.6324369999999998E-6</c:v>
                </c:pt>
                <c:pt idx="35643">
                  <c:v>6.6318550000000002E-6</c:v>
                </c:pt>
                <c:pt idx="35644">
                  <c:v>6.6313030000000002E-6</c:v>
                </c:pt>
                <c:pt idx="35645">
                  <c:v>6.6307099999999997E-6</c:v>
                </c:pt>
                <c:pt idx="35646">
                  <c:v>6.6301679999999996E-6</c:v>
                </c:pt>
                <c:pt idx="35647">
                  <c:v>6.629614E-6</c:v>
                </c:pt>
                <c:pt idx="35648">
                  <c:v>6.6290009999999998E-6</c:v>
                </c:pt>
                <c:pt idx="35649">
                  <c:v>6.6284480000000004E-6</c:v>
                </c:pt>
                <c:pt idx="35650">
                  <c:v>6.6279060000000003E-6</c:v>
                </c:pt>
                <c:pt idx="35651">
                  <c:v>6.6273120000000004E-6</c:v>
                </c:pt>
                <c:pt idx="35652">
                  <c:v>6.6267539999999998E-6</c:v>
                </c:pt>
                <c:pt idx="35653">
                  <c:v>6.6262040000000003E-6</c:v>
                </c:pt>
                <c:pt idx="35654">
                  <c:v>6.6256279999999996E-6</c:v>
                </c:pt>
                <c:pt idx="35655">
                  <c:v>6.6251049999999998E-6</c:v>
                </c:pt>
                <c:pt idx="35656">
                  <c:v>6.6245029999999997E-6</c:v>
                </c:pt>
                <c:pt idx="35657">
                  <c:v>6.6239439999999997E-6</c:v>
                </c:pt>
                <c:pt idx="35658">
                  <c:v>6.6233910000000004E-6</c:v>
                </c:pt>
                <c:pt idx="35659">
                  <c:v>6.6228469999999997E-6</c:v>
                </c:pt>
                <c:pt idx="35660">
                  <c:v>6.6222370000000003E-6</c:v>
                </c:pt>
                <c:pt idx="35661">
                  <c:v>6.6216759999999998E-6</c:v>
                </c:pt>
                <c:pt idx="35662">
                  <c:v>6.6211519999999998E-6</c:v>
                </c:pt>
                <c:pt idx="35663">
                  <c:v>6.620576E-6</c:v>
                </c:pt>
                <c:pt idx="35664">
                  <c:v>6.6200309999999999E-6</c:v>
                </c:pt>
                <c:pt idx="35665">
                  <c:v>6.6194910000000003E-6</c:v>
                </c:pt>
                <c:pt idx="35666">
                  <c:v>6.6189000000000003E-6</c:v>
                </c:pt>
                <c:pt idx="35667">
                  <c:v>6.6183440000000002E-6</c:v>
                </c:pt>
                <c:pt idx="35668">
                  <c:v>6.61777E-6</c:v>
                </c:pt>
                <c:pt idx="35669">
                  <c:v>6.6172309999999997E-6</c:v>
                </c:pt>
                <c:pt idx="35670">
                  <c:v>6.6166429999999996E-6</c:v>
                </c:pt>
                <c:pt idx="35671">
                  <c:v>6.6160459999999998E-6</c:v>
                </c:pt>
                <c:pt idx="35672">
                  <c:v>6.6154759999999998E-6</c:v>
                </c:pt>
                <c:pt idx="35673">
                  <c:v>6.6149120000000003E-6</c:v>
                </c:pt>
                <c:pt idx="35674">
                  <c:v>6.6143509999999999E-6</c:v>
                </c:pt>
                <c:pt idx="35675">
                  <c:v>6.6138129999999998E-6</c:v>
                </c:pt>
                <c:pt idx="35676">
                  <c:v>6.6132100000000003E-6</c:v>
                </c:pt>
                <c:pt idx="35677">
                  <c:v>6.6126510000000004E-6</c:v>
                </c:pt>
                <c:pt idx="35678">
                  <c:v>6.6120959999999997E-6</c:v>
                </c:pt>
                <c:pt idx="35679">
                  <c:v>6.6115449999999999E-6</c:v>
                </c:pt>
                <c:pt idx="35680">
                  <c:v>6.61099E-6</c:v>
                </c:pt>
                <c:pt idx="35681">
                  <c:v>6.6104509999999998E-6</c:v>
                </c:pt>
                <c:pt idx="35682">
                  <c:v>6.6098889999999999E-6</c:v>
                </c:pt>
                <c:pt idx="35683">
                  <c:v>6.6092969999999997E-6</c:v>
                </c:pt>
                <c:pt idx="35684">
                  <c:v>6.6087729999999996E-6</c:v>
                </c:pt>
                <c:pt idx="35685">
                  <c:v>6.6081840000000001E-6</c:v>
                </c:pt>
                <c:pt idx="35686">
                  <c:v>6.6076199999999998E-6</c:v>
                </c:pt>
                <c:pt idx="35687">
                  <c:v>6.6070700000000003E-6</c:v>
                </c:pt>
                <c:pt idx="35688">
                  <c:v>6.6065199999999999E-6</c:v>
                </c:pt>
                <c:pt idx="35689">
                  <c:v>6.6059440000000001E-6</c:v>
                </c:pt>
                <c:pt idx="35690">
                  <c:v>6.6053930000000003E-6</c:v>
                </c:pt>
                <c:pt idx="35691">
                  <c:v>6.6048130000000004E-6</c:v>
                </c:pt>
                <c:pt idx="35692">
                  <c:v>6.604231E-6</c:v>
                </c:pt>
                <c:pt idx="35693">
                  <c:v>6.6036709999999998E-6</c:v>
                </c:pt>
                <c:pt idx="35694">
                  <c:v>6.6031569999999996E-6</c:v>
                </c:pt>
                <c:pt idx="35695">
                  <c:v>6.6025379999999997E-6</c:v>
                </c:pt>
                <c:pt idx="35696">
                  <c:v>6.6019869999999999E-6</c:v>
                </c:pt>
                <c:pt idx="35697">
                  <c:v>6.601439E-6</c:v>
                </c:pt>
                <c:pt idx="35698">
                  <c:v>6.6008899999999999E-6</c:v>
                </c:pt>
                <c:pt idx="35699">
                  <c:v>6.600324E-6</c:v>
                </c:pt>
                <c:pt idx="35700">
                  <c:v>6.5997499999999998E-6</c:v>
                </c:pt>
                <c:pt idx="35701">
                  <c:v>6.5991759999999996E-6</c:v>
                </c:pt>
                <c:pt idx="35702">
                  <c:v>6.5986239999999996E-6</c:v>
                </c:pt>
                <c:pt idx="35703">
                  <c:v>6.598063E-6</c:v>
                </c:pt>
                <c:pt idx="35704">
                  <c:v>6.5975120000000003E-6</c:v>
                </c:pt>
                <c:pt idx="35705">
                  <c:v>6.5969469999999997E-6</c:v>
                </c:pt>
                <c:pt idx="35706">
                  <c:v>6.5963979999999996E-6</c:v>
                </c:pt>
                <c:pt idx="35707">
                  <c:v>6.5958100000000003E-6</c:v>
                </c:pt>
                <c:pt idx="35708">
                  <c:v>6.5952589999999997E-6</c:v>
                </c:pt>
                <c:pt idx="35709">
                  <c:v>6.5947219999999999E-6</c:v>
                </c:pt>
                <c:pt idx="35710">
                  <c:v>6.5941570000000002E-6</c:v>
                </c:pt>
                <c:pt idx="35711">
                  <c:v>6.5936099999999997E-6</c:v>
                </c:pt>
                <c:pt idx="35712">
                  <c:v>6.5930460000000002E-6</c:v>
                </c:pt>
                <c:pt idx="35713">
                  <c:v>6.5924760000000002E-6</c:v>
                </c:pt>
                <c:pt idx="35714">
                  <c:v>6.5918979999999999E-6</c:v>
                </c:pt>
                <c:pt idx="35715">
                  <c:v>6.5913489999999998E-6</c:v>
                </c:pt>
                <c:pt idx="35716">
                  <c:v>6.5907969999999998E-6</c:v>
                </c:pt>
                <c:pt idx="35717">
                  <c:v>6.5902190000000003E-6</c:v>
                </c:pt>
                <c:pt idx="35718">
                  <c:v>6.5896800000000001E-6</c:v>
                </c:pt>
                <c:pt idx="35719">
                  <c:v>6.5890820000000001E-6</c:v>
                </c:pt>
                <c:pt idx="35720">
                  <c:v>6.5885569999999998E-6</c:v>
                </c:pt>
                <c:pt idx="35721">
                  <c:v>6.5879920000000001E-6</c:v>
                </c:pt>
                <c:pt idx="35722">
                  <c:v>6.587422E-6</c:v>
                </c:pt>
                <c:pt idx="35723">
                  <c:v>6.5868789999999996E-6</c:v>
                </c:pt>
                <c:pt idx="35724">
                  <c:v>6.5863580000000003E-6</c:v>
                </c:pt>
                <c:pt idx="35725">
                  <c:v>6.5857499999999996E-6</c:v>
                </c:pt>
                <c:pt idx="35726">
                  <c:v>6.5852099999999999E-6</c:v>
                </c:pt>
                <c:pt idx="35727">
                  <c:v>6.5846450000000002E-6</c:v>
                </c:pt>
                <c:pt idx="35728">
                  <c:v>6.5841100000000001E-6</c:v>
                </c:pt>
                <c:pt idx="35729">
                  <c:v>6.583519E-6</c:v>
                </c:pt>
                <c:pt idx="35730">
                  <c:v>6.5829869999999998E-6</c:v>
                </c:pt>
                <c:pt idx="35731">
                  <c:v>6.5823840000000003E-6</c:v>
                </c:pt>
                <c:pt idx="35732">
                  <c:v>6.5818460000000002E-6</c:v>
                </c:pt>
                <c:pt idx="35733">
                  <c:v>6.5813040000000001E-6</c:v>
                </c:pt>
                <c:pt idx="35734">
                  <c:v>6.5807119999999999E-6</c:v>
                </c:pt>
                <c:pt idx="35735">
                  <c:v>6.5801790000000002E-6</c:v>
                </c:pt>
                <c:pt idx="35736">
                  <c:v>6.5796389999999997E-6</c:v>
                </c:pt>
                <c:pt idx="35737">
                  <c:v>6.5790830000000004E-6</c:v>
                </c:pt>
                <c:pt idx="35738">
                  <c:v>6.578522E-6</c:v>
                </c:pt>
                <c:pt idx="35739">
                  <c:v>6.577942E-6</c:v>
                </c:pt>
                <c:pt idx="35740">
                  <c:v>6.5773830000000001E-6</c:v>
                </c:pt>
                <c:pt idx="35741">
                  <c:v>6.57682E-6</c:v>
                </c:pt>
                <c:pt idx="35742">
                  <c:v>6.5762870000000003E-6</c:v>
                </c:pt>
                <c:pt idx="35743">
                  <c:v>6.5756960000000003E-6</c:v>
                </c:pt>
                <c:pt idx="35744">
                  <c:v>6.575178E-6</c:v>
                </c:pt>
                <c:pt idx="35745">
                  <c:v>6.5745959999999996E-6</c:v>
                </c:pt>
                <c:pt idx="35746">
                  <c:v>6.5740180000000002E-6</c:v>
                </c:pt>
                <c:pt idx="35747">
                  <c:v>6.5734929999999998E-6</c:v>
                </c:pt>
                <c:pt idx="35748">
                  <c:v>6.5729129999999999E-6</c:v>
                </c:pt>
                <c:pt idx="35749">
                  <c:v>6.5723800000000003E-6</c:v>
                </c:pt>
                <c:pt idx="35750">
                  <c:v>6.5717909999999999E-6</c:v>
                </c:pt>
                <c:pt idx="35751">
                  <c:v>6.5712400000000001E-6</c:v>
                </c:pt>
                <c:pt idx="35752">
                  <c:v>6.5706890000000004E-6</c:v>
                </c:pt>
                <c:pt idx="35753">
                  <c:v>6.570107E-6</c:v>
                </c:pt>
                <c:pt idx="35754">
                  <c:v>6.569555E-6</c:v>
                </c:pt>
                <c:pt idx="35755">
                  <c:v>6.5689879999999998E-6</c:v>
                </c:pt>
                <c:pt idx="35756">
                  <c:v>6.5684490000000004E-6</c:v>
                </c:pt>
                <c:pt idx="35757">
                  <c:v>6.5679100000000001E-6</c:v>
                </c:pt>
                <c:pt idx="35758">
                  <c:v>6.5673359999999999E-6</c:v>
                </c:pt>
                <c:pt idx="35759">
                  <c:v>6.5667420000000001E-6</c:v>
                </c:pt>
                <c:pt idx="35760">
                  <c:v>6.5662260000000002E-6</c:v>
                </c:pt>
                <c:pt idx="35761">
                  <c:v>6.5656530000000003E-6</c:v>
                </c:pt>
                <c:pt idx="35762">
                  <c:v>6.5651129999999998E-6</c:v>
                </c:pt>
                <c:pt idx="35763">
                  <c:v>6.5645219999999998E-6</c:v>
                </c:pt>
                <c:pt idx="35764">
                  <c:v>6.5639309999999998E-6</c:v>
                </c:pt>
                <c:pt idx="35765">
                  <c:v>6.5633899999999999E-6</c:v>
                </c:pt>
                <c:pt idx="35766">
                  <c:v>6.5628699999999999E-6</c:v>
                </c:pt>
                <c:pt idx="35767">
                  <c:v>6.5622810000000004E-6</c:v>
                </c:pt>
                <c:pt idx="35768">
                  <c:v>6.5617589999999999E-6</c:v>
                </c:pt>
                <c:pt idx="35769">
                  <c:v>6.5611569999999998E-6</c:v>
                </c:pt>
                <c:pt idx="35770">
                  <c:v>6.5606310000000001E-6</c:v>
                </c:pt>
                <c:pt idx="35771">
                  <c:v>6.5600739999999998E-6</c:v>
                </c:pt>
                <c:pt idx="35772">
                  <c:v>6.5595319999999997E-6</c:v>
                </c:pt>
                <c:pt idx="35773">
                  <c:v>6.5589580000000003E-6</c:v>
                </c:pt>
                <c:pt idx="35774">
                  <c:v>6.5584020000000002E-6</c:v>
                </c:pt>
                <c:pt idx="35775">
                  <c:v>6.5578449999999999E-6</c:v>
                </c:pt>
                <c:pt idx="35776">
                  <c:v>6.5572959999999998E-6</c:v>
                </c:pt>
                <c:pt idx="35777">
                  <c:v>6.5567460000000003E-6</c:v>
                </c:pt>
                <c:pt idx="35778">
                  <c:v>6.5561629999999996E-6</c:v>
                </c:pt>
                <c:pt idx="35779">
                  <c:v>6.555623E-6</c:v>
                </c:pt>
                <c:pt idx="35780">
                  <c:v>6.5550809999999998E-6</c:v>
                </c:pt>
                <c:pt idx="35781">
                  <c:v>6.5544929999999997E-6</c:v>
                </c:pt>
                <c:pt idx="35782">
                  <c:v>6.553967E-6</c:v>
                </c:pt>
                <c:pt idx="35783">
                  <c:v>6.5533569999999997E-6</c:v>
                </c:pt>
                <c:pt idx="35784">
                  <c:v>6.5528220000000004E-6</c:v>
                </c:pt>
                <c:pt idx="35785">
                  <c:v>6.552258E-6</c:v>
                </c:pt>
                <c:pt idx="35786">
                  <c:v>6.5517229999999999E-6</c:v>
                </c:pt>
                <c:pt idx="35787">
                  <c:v>6.5511629999999997E-6</c:v>
                </c:pt>
                <c:pt idx="35788">
                  <c:v>6.5506289999999998E-6</c:v>
                </c:pt>
                <c:pt idx="35789">
                  <c:v>6.5500610000000002E-6</c:v>
                </c:pt>
                <c:pt idx="35790">
                  <c:v>6.5494850000000004E-6</c:v>
                </c:pt>
                <c:pt idx="35791">
                  <c:v>6.548935E-6</c:v>
                </c:pt>
                <c:pt idx="35792">
                  <c:v>6.5483889999999998E-6</c:v>
                </c:pt>
                <c:pt idx="35793">
                  <c:v>6.5478119999999997E-6</c:v>
                </c:pt>
                <c:pt idx="35794">
                  <c:v>6.5472639999999998E-6</c:v>
                </c:pt>
                <c:pt idx="35795">
                  <c:v>6.5467170000000002E-6</c:v>
                </c:pt>
                <c:pt idx="35796">
                  <c:v>6.5461559999999997E-6</c:v>
                </c:pt>
                <c:pt idx="35797">
                  <c:v>6.5456100000000003E-6</c:v>
                </c:pt>
                <c:pt idx="35798">
                  <c:v>6.5450629999999998E-6</c:v>
                </c:pt>
                <c:pt idx="35799">
                  <c:v>6.5445039999999999E-6</c:v>
                </c:pt>
                <c:pt idx="35800">
                  <c:v>6.5439519999999999E-6</c:v>
                </c:pt>
                <c:pt idx="35801">
                  <c:v>6.5434020000000004E-6</c:v>
                </c:pt>
                <c:pt idx="35802">
                  <c:v>6.5428430000000004E-6</c:v>
                </c:pt>
                <c:pt idx="35803">
                  <c:v>6.5422550000000003E-6</c:v>
                </c:pt>
                <c:pt idx="35804">
                  <c:v>6.5416869999999998E-6</c:v>
                </c:pt>
                <c:pt idx="35805">
                  <c:v>6.5411580000000003E-6</c:v>
                </c:pt>
                <c:pt idx="35806">
                  <c:v>6.5406399999999999E-6</c:v>
                </c:pt>
                <c:pt idx="35807">
                  <c:v>6.5400729999999997E-6</c:v>
                </c:pt>
                <c:pt idx="35808">
                  <c:v>6.5395120000000001E-6</c:v>
                </c:pt>
                <c:pt idx="35809">
                  <c:v>6.5389460000000002E-6</c:v>
                </c:pt>
                <c:pt idx="35810">
                  <c:v>6.5383679999999999E-6</c:v>
                </c:pt>
                <c:pt idx="35811">
                  <c:v>6.537834E-6</c:v>
                </c:pt>
                <c:pt idx="35812">
                  <c:v>6.5372489999999997E-6</c:v>
                </c:pt>
                <c:pt idx="35813">
                  <c:v>6.5367039999999997E-6</c:v>
                </c:pt>
                <c:pt idx="35814">
                  <c:v>6.536146E-6</c:v>
                </c:pt>
                <c:pt idx="35815">
                  <c:v>6.5355670000000003E-6</c:v>
                </c:pt>
                <c:pt idx="35816">
                  <c:v>6.5350320000000001E-6</c:v>
                </c:pt>
                <c:pt idx="35817">
                  <c:v>6.5344889999999998E-6</c:v>
                </c:pt>
                <c:pt idx="35818">
                  <c:v>6.5339350000000001E-6</c:v>
                </c:pt>
                <c:pt idx="35819">
                  <c:v>6.533393E-6</c:v>
                </c:pt>
                <c:pt idx="35820">
                  <c:v>6.5328009999999998E-6</c:v>
                </c:pt>
                <c:pt idx="35821">
                  <c:v>6.5322529999999999E-6</c:v>
                </c:pt>
                <c:pt idx="35822">
                  <c:v>6.5317009999999999E-6</c:v>
                </c:pt>
                <c:pt idx="35823">
                  <c:v>6.5311930000000003E-6</c:v>
                </c:pt>
                <c:pt idx="35824">
                  <c:v>6.530615E-6</c:v>
                </c:pt>
                <c:pt idx="35825">
                  <c:v>6.5300519999999999E-6</c:v>
                </c:pt>
                <c:pt idx="35826">
                  <c:v>6.5294910000000003E-6</c:v>
                </c:pt>
                <c:pt idx="35827">
                  <c:v>6.5289530000000003E-6</c:v>
                </c:pt>
                <c:pt idx="35828">
                  <c:v>6.5284159999999996E-6</c:v>
                </c:pt>
                <c:pt idx="35829">
                  <c:v>6.5278460000000004E-6</c:v>
                </c:pt>
                <c:pt idx="35830">
                  <c:v>6.5272909999999997E-6</c:v>
                </c:pt>
                <c:pt idx="35831">
                  <c:v>6.5267760000000001E-6</c:v>
                </c:pt>
                <c:pt idx="35832">
                  <c:v>6.5262089999999999E-6</c:v>
                </c:pt>
                <c:pt idx="35833">
                  <c:v>6.525654E-6</c:v>
                </c:pt>
                <c:pt idx="35834">
                  <c:v>6.5250560000000001E-6</c:v>
                </c:pt>
                <c:pt idx="35835">
                  <c:v>6.5245199999999997E-6</c:v>
                </c:pt>
                <c:pt idx="35836">
                  <c:v>6.5239880000000002E-6</c:v>
                </c:pt>
                <c:pt idx="35837">
                  <c:v>6.5234150000000003E-6</c:v>
                </c:pt>
                <c:pt idx="35838">
                  <c:v>6.5228889999999997E-6</c:v>
                </c:pt>
                <c:pt idx="35839">
                  <c:v>6.5223100000000001E-6</c:v>
                </c:pt>
                <c:pt idx="35840">
                  <c:v>6.5217700000000004E-6</c:v>
                </c:pt>
                <c:pt idx="35841">
                  <c:v>6.5212030000000002E-6</c:v>
                </c:pt>
                <c:pt idx="35842">
                  <c:v>6.5206730000000004E-6</c:v>
                </c:pt>
                <c:pt idx="35843">
                  <c:v>6.5201210000000004E-6</c:v>
                </c:pt>
                <c:pt idx="35844">
                  <c:v>6.5195540000000002E-6</c:v>
                </c:pt>
                <c:pt idx="35845">
                  <c:v>6.5190270000000003E-6</c:v>
                </c:pt>
                <c:pt idx="35846">
                  <c:v>6.5184600000000001E-6</c:v>
                </c:pt>
                <c:pt idx="35847">
                  <c:v>6.5178910000000003E-6</c:v>
                </c:pt>
                <c:pt idx="35848">
                  <c:v>6.5173570000000004E-6</c:v>
                </c:pt>
                <c:pt idx="35849">
                  <c:v>6.5167730000000003E-6</c:v>
                </c:pt>
                <c:pt idx="35850">
                  <c:v>6.5162079999999998E-6</c:v>
                </c:pt>
                <c:pt idx="35851">
                  <c:v>6.5156559999999998E-6</c:v>
                </c:pt>
                <c:pt idx="35852">
                  <c:v>6.5151079999999999E-6</c:v>
                </c:pt>
                <c:pt idx="35853">
                  <c:v>6.5145589999999998E-6</c:v>
                </c:pt>
                <c:pt idx="35854">
                  <c:v>6.5140139999999998E-6</c:v>
                </c:pt>
                <c:pt idx="35855">
                  <c:v>6.5134589999999999E-6</c:v>
                </c:pt>
                <c:pt idx="35856">
                  <c:v>6.5129290000000001E-6</c:v>
                </c:pt>
                <c:pt idx="35857">
                  <c:v>6.5123789999999997E-6</c:v>
                </c:pt>
                <c:pt idx="35858">
                  <c:v>6.5118250000000001E-6</c:v>
                </c:pt>
                <c:pt idx="35859">
                  <c:v>6.5112840000000002E-6</c:v>
                </c:pt>
                <c:pt idx="35860">
                  <c:v>6.5107070000000002E-6</c:v>
                </c:pt>
                <c:pt idx="35861">
                  <c:v>6.5101749999999999E-6</c:v>
                </c:pt>
                <c:pt idx="35862">
                  <c:v>6.5096030000000002E-6</c:v>
                </c:pt>
                <c:pt idx="35863">
                  <c:v>6.5090650000000002E-6</c:v>
                </c:pt>
                <c:pt idx="35864">
                  <c:v>6.5085060000000002E-6</c:v>
                </c:pt>
                <c:pt idx="35865">
                  <c:v>6.5079230000000004E-6</c:v>
                </c:pt>
                <c:pt idx="35866">
                  <c:v>6.5073740000000003E-6</c:v>
                </c:pt>
                <c:pt idx="35867">
                  <c:v>6.5068089999999997E-6</c:v>
                </c:pt>
                <c:pt idx="35868">
                  <c:v>6.5062929999999999E-6</c:v>
                </c:pt>
                <c:pt idx="35869">
                  <c:v>6.505759E-6</c:v>
                </c:pt>
                <c:pt idx="35870">
                  <c:v>6.5051529999999998E-6</c:v>
                </c:pt>
                <c:pt idx="35871">
                  <c:v>6.5046210000000003E-6</c:v>
                </c:pt>
                <c:pt idx="35872">
                  <c:v>6.5040650000000002E-6</c:v>
                </c:pt>
                <c:pt idx="35873">
                  <c:v>6.5035410000000001E-6</c:v>
                </c:pt>
                <c:pt idx="35874">
                  <c:v>6.5029349999999999E-6</c:v>
                </c:pt>
                <c:pt idx="35875">
                  <c:v>6.5024249999999998E-6</c:v>
                </c:pt>
                <c:pt idx="35876">
                  <c:v>6.5018750000000003E-6</c:v>
                </c:pt>
                <c:pt idx="35877">
                  <c:v>6.501297E-6</c:v>
                </c:pt>
                <c:pt idx="35878">
                  <c:v>6.5007740000000002E-6</c:v>
                </c:pt>
                <c:pt idx="35879">
                  <c:v>6.5002169999999999E-6</c:v>
                </c:pt>
                <c:pt idx="35880">
                  <c:v>6.499694E-6</c:v>
                </c:pt>
                <c:pt idx="35881">
                  <c:v>6.4990939999999996E-6</c:v>
                </c:pt>
                <c:pt idx="35882">
                  <c:v>6.4985599999999997E-6</c:v>
                </c:pt>
                <c:pt idx="35883">
                  <c:v>6.4980289999999996E-6</c:v>
                </c:pt>
                <c:pt idx="35884">
                  <c:v>6.4974520000000004E-6</c:v>
                </c:pt>
                <c:pt idx="35885">
                  <c:v>6.4969450000000002E-6</c:v>
                </c:pt>
                <c:pt idx="35886">
                  <c:v>6.4963650000000003E-6</c:v>
                </c:pt>
                <c:pt idx="35887">
                  <c:v>6.4958130000000003E-6</c:v>
                </c:pt>
                <c:pt idx="35888">
                  <c:v>6.4952589999999998E-6</c:v>
                </c:pt>
                <c:pt idx="35889">
                  <c:v>6.4947319999999999E-6</c:v>
                </c:pt>
                <c:pt idx="35890">
                  <c:v>6.4941759999999998E-6</c:v>
                </c:pt>
                <c:pt idx="35891">
                  <c:v>6.4936080000000002E-6</c:v>
                </c:pt>
                <c:pt idx="35892">
                  <c:v>6.4930469999999997E-6</c:v>
                </c:pt>
                <c:pt idx="35893">
                  <c:v>6.4925169999999999E-6</c:v>
                </c:pt>
                <c:pt idx="35894">
                  <c:v>6.4919740000000004E-6</c:v>
                </c:pt>
                <c:pt idx="35895">
                  <c:v>6.4914210000000002E-6</c:v>
                </c:pt>
                <c:pt idx="35896">
                  <c:v>6.4908889999999999E-6</c:v>
                </c:pt>
                <c:pt idx="35897">
                  <c:v>6.4903329999999998E-6</c:v>
                </c:pt>
                <c:pt idx="35898">
                  <c:v>6.4897669999999998E-6</c:v>
                </c:pt>
                <c:pt idx="35899">
                  <c:v>6.48923E-6</c:v>
                </c:pt>
                <c:pt idx="35900">
                  <c:v>6.4886580000000003E-6</c:v>
                </c:pt>
                <c:pt idx="35901">
                  <c:v>6.4881130000000003E-6</c:v>
                </c:pt>
                <c:pt idx="35902">
                  <c:v>6.4875540000000004E-6</c:v>
                </c:pt>
                <c:pt idx="35903">
                  <c:v>6.4870059999999996E-6</c:v>
                </c:pt>
                <c:pt idx="35904">
                  <c:v>6.4864649999999997E-6</c:v>
                </c:pt>
                <c:pt idx="35905">
                  <c:v>6.485946E-6</c:v>
                </c:pt>
                <c:pt idx="35906">
                  <c:v>6.4853950000000003E-6</c:v>
                </c:pt>
                <c:pt idx="35907">
                  <c:v>6.4848379999999999E-6</c:v>
                </c:pt>
                <c:pt idx="35908">
                  <c:v>6.4842950000000004E-6</c:v>
                </c:pt>
                <c:pt idx="35909">
                  <c:v>6.4837460000000003E-6</c:v>
                </c:pt>
                <c:pt idx="35910">
                  <c:v>6.4831730000000003E-6</c:v>
                </c:pt>
                <c:pt idx="35911">
                  <c:v>6.4826189999999999E-6</c:v>
                </c:pt>
                <c:pt idx="35912">
                  <c:v>6.4820750000000001E-6</c:v>
                </c:pt>
                <c:pt idx="35913">
                  <c:v>6.4815279999999996E-6</c:v>
                </c:pt>
                <c:pt idx="35914">
                  <c:v>6.4809949999999999E-6</c:v>
                </c:pt>
                <c:pt idx="35915">
                  <c:v>6.4804569999999999E-6</c:v>
                </c:pt>
                <c:pt idx="35916">
                  <c:v>6.4799030000000003E-6</c:v>
                </c:pt>
                <c:pt idx="35917">
                  <c:v>6.4793470000000002E-6</c:v>
                </c:pt>
                <c:pt idx="35918">
                  <c:v>6.4787829999999999E-6</c:v>
                </c:pt>
                <c:pt idx="35919">
                  <c:v>6.4782199999999998E-6</c:v>
                </c:pt>
                <c:pt idx="35920">
                  <c:v>6.4776730000000001E-6</c:v>
                </c:pt>
                <c:pt idx="35921">
                  <c:v>6.4771009999999996E-6</c:v>
                </c:pt>
                <c:pt idx="35922">
                  <c:v>6.4765510000000001E-6</c:v>
                </c:pt>
                <c:pt idx="35923">
                  <c:v>6.4760289999999997E-6</c:v>
                </c:pt>
                <c:pt idx="35924">
                  <c:v>6.4754440000000002E-6</c:v>
                </c:pt>
                <c:pt idx="35925">
                  <c:v>6.4749529999999996E-6</c:v>
                </c:pt>
                <c:pt idx="35926">
                  <c:v>6.4743839999999998E-6</c:v>
                </c:pt>
                <c:pt idx="35927">
                  <c:v>6.4738380000000004E-6</c:v>
                </c:pt>
                <c:pt idx="35928">
                  <c:v>6.4733000000000003E-6</c:v>
                </c:pt>
                <c:pt idx="35929">
                  <c:v>6.4727510000000002E-6</c:v>
                </c:pt>
                <c:pt idx="35930">
                  <c:v>6.4721770000000001E-6</c:v>
                </c:pt>
                <c:pt idx="35931">
                  <c:v>6.4716619999999996E-6</c:v>
                </c:pt>
                <c:pt idx="35932">
                  <c:v>6.4711219999999999E-6</c:v>
                </c:pt>
                <c:pt idx="35933">
                  <c:v>6.470542E-6</c:v>
                </c:pt>
                <c:pt idx="35934">
                  <c:v>6.4700220000000001E-6</c:v>
                </c:pt>
                <c:pt idx="35935">
                  <c:v>6.4694100000000001E-6</c:v>
                </c:pt>
                <c:pt idx="35936">
                  <c:v>6.4688760000000002E-6</c:v>
                </c:pt>
                <c:pt idx="35937">
                  <c:v>6.4683390000000004E-6</c:v>
                </c:pt>
                <c:pt idx="35938">
                  <c:v>6.467771E-6</c:v>
                </c:pt>
                <c:pt idx="35939">
                  <c:v>6.467212E-6</c:v>
                </c:pt>
                <c:pt idx="35940">
                  <c:v>6.4666860000000003E-6</c:v>
                </c:pt>
                <c:pt idx="35941">
                  <c:v>6.466154E-6</c:v>
                </c:pt>
                <c:pt idx="35942">
                  <c:v>6.4655969999999997E-6</c:v>
                </c:pt>
                <c:pt idx="35943">
                  <c:v>6.4650059999999997E-6</c:v>
                </c:pt>
                <c:pt idx="35944">
                  <c:v>6.4645030000000004E-6</c:v>
                </c:pt>
                <c:pt idx="35945">
                  <c:v>6.4639549999999997E-6</c:v>
                </c:pt>
                <c:pt idx="35946">
                  <c:v>6.4634300000000002E-6</c:v>
                </c:pt>
                <c:pt idx="35947">
                  <c:v>6.4628430000000003E-6</c:v>
                </c:pt>
                <c:pt idx="35948">
                  <c:v>6.4622480000000002E-6</c:v>
                </c:pt>
                <c:pt idx="35949">
                  <c:v>6.461748E-6</c:v>
                </c:pt>
                <c:pt idx="35950">
                  <c:v>6.4611909999999996E-6</c:v>
                </c:pt>
                <c:pt idx="35951">
                  <c:v>6.4606560000000003E-6</c:v>
                </c:pt>
                <c:pt idx="35952">
                  <c:v>6.4600769999999998E-6</c:v>
                </c:pt>
                <c:pt idx="35953">
                  <c:v>6.4595279999999997E-6</c:v>
                </c:pt>
                <c:pt idx="35954">
                  <c:v>6.4682140000000001E-6</c:v>
                </c:pt>
                <c:pt idx="35955">
                  <c:v>6.4786689999999997E-6</c:v>
                </c:pt>
                <c:pt idx="35956">
                  <c:v>6.4779339999999999E-6</c:v>
                </c:pt>
                <c:pt idx="35957">
                  <c:v>6.4772200000000001E-6</c:v>
                </c:pt>
                <c:pt idx="35958">
                  <c:v>6.4764840000000001E-6</c:v>
                </c:pt>
                <c:pt idx="35959">
                  <c:v>6.4757630000000004E-6</c:v>
                </c:pt>
                <c:pt idx="35960">
                  <c:v>6.4750039999999999E-6</c:v>
                </c:pt>
                <c:pt idx="35961">
                  <c:v>6.4743619999999996E-6</c:v>
                </c:pt>
                <c:pt idx="35962">
                  <c:v>6.4736509999999997E-6</c:v>
                </c:pt>
                <c:pt idx="35963">
                  <c:v>6.4729700000000001E-6</c:v>
                </c:pt>
                <c:pt idx="35964">
                  <c:v>6.4722950000000003E-6</c:v>
                </c:pt>
                <c:pt idx="35965">
                  <c:v>6.4716519999999997E-6</c:v>
                </c:pt>
                <c:pt idx="35966">
                  <c:v>6.4710380000000002E-6</c:v>
                </c:pt>
                <c:pt idx="35967">
                  <c:v>6.4703809999999996E-6</c:v>
                </c:pt>
                <c:pt idx="35968">
                  <c:v>6.469728E-6</c:v>
                </c:pt>
                <c:pt idx="35969">
                  <c:v>6.4691319999999996E-6</c:v>
                </c:pt>
                <c:pt idx="35970">
                  <c:v>6.4684840000000004E-6</c:v>
                </c:pt>
                <c:pt idx="35971">
                  <c:v>6.4678680000000003E-6</c:v>
                </c:pt>
                <c:pt idx="35972">
                  <c:v>6.4671950000000002E-6</c:v>
                </c:pt>
                <c:pt idx="35973">
                  <c:v>6.466589E-6</c:v>
                </c:pt>
                <c:pt idx="35974">
                  <c:v>6.465963E-6</c:v>
                </c:pt>
                <c:pt idx="35975">
                  <c:v>6.4653550000000002E-6</c:v>
                </c:pt>
                <c:pt idx="35976">
                  <c:v>6.464735E-6</c:v>
                </c:pt>
                <c:pt idx="35977">
                  <c:v>6.4641329999999999E-6</c:v>
                </c:pt>
                <c:pt idx="35978">
                  <c:v>6.4635120000000004E-6</c:v>
                </c:pt>
                <c:pt idx="35979">
                  <c:v>6.46293E-6</c:v>
                </c:pt>
                <c:pt idx="35980">
                  <c:v>6.4623279999999999E-6</c:v>
                </c:pt>
                <c:pt idx="35981">
                  <c:v>6.4617509999999998E-6</c:v>
                </c:pt>
                <c:pt idx="35982">
                  <c:v>6.4611440000000002E-6</c:v>
                </c:pt>
                <c:pt idx="35983">
                  <c:v>6.460577E-6</c:v>
                </c:pt>
                <c:pt idx="35984">
                  <c:v>6.4599980000000004E-6</c:v>
                </c:pt>
                <c:pt idx="35985">
                  <c:v>6.4594030000000002E-6</c:v>
                </c:pt>
                <c:pt idx="35986">
                  <c:v>6.458797E-6</c:v>
                </c:pt>
                <c:pt idx="35987">
                  <c:v>6.4582689999999998E-6</c:v>
                </c:pt>
                <c:pt idx="35988">
                  <c:v>6.4576730000000003E-6</c:v>
                </c:pt>
                <c:pt idx="35989">
                  <c:v>6.4571119999999999E-6</c:v>
                </c:pt>
                <c:pt idx="35990">
                  <c:v>6.4564989999999997E-6</c:v>
                </c:pt>
                <c:pt idx="35991">
                  <c:v>6.4559439999999998E-6</c:v>
                </c:pt>
                <c:pt idx="35992">
                  <c:v>6.4553480000000003E-6</c:v>
                </c:pt>
                <c:pt idx="35993">
                  <c:v>6.4547740000000001E-6</c:v>
                </c:pt>
                <c:pt idx="35994">
                  <c:v>6.4542279999999999E-6</c:v>
                </c:pt>
                <c:pt idx="35995">
                  <c:v>6.4536660000000001E-6</c:v>
                </c:pt>
                <c:pt idx="35996">
                  <c:v>6.4530900000000002E-6</c:v>
                </c:pt>
                <c:pt idx="35997">
                  <c:v>6.452537E-6</c:v>
                </c:pt>
                <c:pt idx="35998">
                  <c:v>6.4519349999999999E-6</c:v>
                </c:pt>
                <c:pt idx="35999">
                  <c:v>6.4513840000000002E-6</c:v>
                </c:pt>
                <c:pt idx="36000">
                  <c:v>6.450796E-6</c:v>
                </c:pt>
                <c:pt idx="36001">
                  <c:v>6.4502959999999998E-6</c:v>
                </c:pt>
                <c:pt idx="36002">
                  <c:v>6.449699E-6</c:v>
                </c:pt>
                <c:pt idx="36003">
                  <c:v>6.4491590000000004E-6</c:v>
                </c:pt>
                <c:pt idx="36004">
                  <c:v>6.4485579999999997E-6</c:v>
                </c:pt>
                <c:pt idx="36005">
                  <c:v>6.4480309999999997E-6</c:v>
                </c:pt>
                <c:pt idx="36006">
                  <c:v>6.4474229999999999E-6</c:v>
                </c:pt>
                <c:pt idx="36007">
                  <c:v>6.4468709999999999E-6</c:v>
                </c:pt>
                <c:pt idx="36008">
                  <c:v>6.446323E-6</c:v>
                </c:pt>
                <c:pt idx="36009">
                  <c:v>6.4457290000000001E-6</c:v>
                </c:pt>
                <c:pt idx="36010">
                  <c:v>6.4451539999999997E-6</c:v>
                </c:pt>
                <c:pt idx="36011">
                  <c:v>6.4446019999999997E-6</c:v>
                </c:pt>
                <c:pt idx="36012">
                  <c:v>6.4440270000000002E-6</c:v>
                </c:pt>
                <c:pt idx="36013">
                  <c:v>6.4434879999999999E-6</c:v>
                </c:pt>
                <c:pt idx="36014">
                  <c:v>6.4429160000000002E-6</c:v>
                </c:pt>
                <c:pt idx="36015">
                  <c:v>6.4423409999999998E-6</c:v>
                </c:pt>
                <c:pt idx="36016">
                  <c:v>6.4417910000000003E-6</c:v>
                </c:pt>
                <c:pt idx="36017">
                  <c:v>6.441245E-6</c:v>
                </c:pt>
                <c:pt idx="36018">
                  <c:v>6.4406629999999996E-6</c:v>
                </c:pt>
                <c:pt idx="36019">
                  <c:v>6.4401200000000001E-6</c:v>
                </c:pt>
                <c:pt idx="36020">
                  <c:v>6.4395589999999996E-6</c:v>
                </c:pt>
                <c:pt idx="36021">
                  <c:v>6.4389670000000002E-6</c:v>
                </c:pt>
                <c:pt idx="36022">
                  <c:v>6.4384080000000003E-6</c:v>
                </c:pt>
                <c:pt idx="36023">
                  <c:v>6.4378340000000001E-6</c:v>
                </c:pt>
                <c:pt idx="36024">
                  <c:v>6.4372440000000003E-6</c:v>
                </c:pt>
                <c:pt idx="36025">
                  <c:v>6.4366770000000001E-6</c:v>
                </c:pt>
                <c:pt idx="36026">
                  <c:v>6.4361339999999998E-6</c:v>
                </c:pt>
                <c:pt idx="36027">
                  <c:v>6.4355450000000002E-6</c:v>
                </c:pt>
                <c:pt idx="36028">
                  <c:v>6.4350210000000002E-6</c:v>
                </c:pt>
                <c:pt idx="36029">
                  <c:v>6.4344289999999999E-6</c:v>
                </c:pt>
                <c:pt idx="36030">
                  <c:v>6.4338579999999996E-6</c:v>
                </c:pt>
                <c:pt idx="36031">
                  <c:v>6.4333050000000002E-6</c:v>
                </c:pt>
                <c:pt idx="36032">
                  <c:v>6.4327299999999998E-6</c:v>
                </c:pt>
                <c:pt idx="36033">
                  <c:v>6.43214E-6</c:v>
                </c:pt>
                <c:pt idx="36034">
                  <c:v>6.4315810000000001E-6</c:v>
                </c:pt>
                <c:pt idx="36035">
                  <c:v>6.4310160000000004E-6</c:v>
                </c:pt>
                <c:pt idx="36036">
                  <c:v>6.4304689999999999E-6</c:v>
                </c:pt>
                <c:pt idx="36037">
                  <c:v>6.4298870000000003E-6</c:v>
                </c:pt>
                <c:pt idx="36038">
                  <c:v>6.4293210000000004E-6</c:v>
                </c:pt>
                <c:pt idx="36039">
                  <c:v>6.428785E-6</c:v>
                </c:pt>
                <c:pt idx="36040">
                  <c:v>6.4281980000000001E-6</c:v>
                </c:pt>
                <c:pt idx="36041">
                  <c:v>6.4276509999999996E-6</c:v>
                </c:pt>
                <c:pt idx="36042">
                  <c:v>6.4270569999999997E-6</c:v>
                </c:pt>
                <c:pt idx="36043">
                  <c:v>6.4265100000000001E-6</c:v>
                </c:pt>
                <c:pt idx="36044">
                  <c:v>6.4259450000000004E-6</c:v>
                </c:pt>
                <c:pt idx="36045">
                  <c:v>6.4253969999999996E-6</c:v>
                </c:pt>
                <c:pt idx="36046">
                  <c:v>6.4248330000000002E-6</c:v>
                </c:pt>
                <c:pt idx="36047">
                  <c:v>6.4242649999999997E-6</c:v>
                </c:pt>
                <c:pt idx="36048">
                  <c:v>6.4236910000000004E-6</c:v>
                </c:pt>
                <c:pt idx="36049">
                  <c:v>6.423109E-6</c:v>
                </c:pt>
                <c:pt idx="36050">
                  <c:v>6.4225419999999998E-6</c:v>
                </c:pt>
                <c:pt idx="36051">
                  <c:v>6.4220030000000004E-6</c:v>
                </c:pt>
                <c:pt idx="36052">
                  <c:v>6.4214409999999997E-6</c:v>
                </c:pt>
                <c:pt idx="36053">
                  <c:v>6.4208429999999997E-6</c:v>
                </c:pt>
                <c:pt idx="36054">
                  <c:v>6.4202909999999997E-6</c:v>
                </c:pt>
                <c:pt idx="36055">
                  <c:v>6.4197499999999998E-6</c:v>
                </c:pt>
                <c:pt idx="36056">
                  <c:v>6.4192049999999998E-6</c:v>
                </c:pt>
                <c:pt idx="36057">
                  <c:v>6.418622E-6</c:v>
                </c:pt>
                <c:pt idx="36058">
                  <c:v>6.4180409999999999E-6</c:v>
                </c:pt>
                <c:pt idx="36059">
                  <c:v>6.4175040000000001E-6</c:v>
                </c:pt>
                <c:pt idx="36060">
                  <c:v>6.4169100000000002E-6</c:v>
                </c:pt>
                <c:pt idx="36061">
                  <c:v>6.4163559999999997E-6</c:v>
                </c:pt>
                <c:pt idx="36062">
                  <c:v>6.4157939999999999E-6</c:v>
                </c:pt>
                <c:pt idx="36063">
                  <c:v>6.4152150000000002E-6</c:v>
                </c:pt>
                <c:pt idx="36064">
                  <c:v>6.4146289999999997E-6</c:v>
                </c:pt>
                <c:pt idx="36065">
                  <c:v>6.4140750000000001E-6</c:v>
                </c:pt>
                <c:pt idx="36066">
                  <c:v>6.4134829999999998E-6</c:v>
                </c:pt>
                <c:pt idx="36067">
                  <c:v>6.4129269999999997E-6</c:v>
                </c:pt>
                <c:pt idx="36068">
                  <c:v>6.4123709999999996E-6</c:v>
                </c:pt>
                <c:pt idx="36069">
                  <c:v>6.4118199999999999E-6</c:v>
                </c:pt>
                <c:pt idx="36070">
                  <c:v>6.4112440000000001E-6</c:v>
                </c:pt>
                <c:pt idx="36071">
                  <c:v>6.4106769999999999E-6</c:v>
                </c:pt>
                <c:pt idx="36072">
                  <c:v>6.4101179999999999E-6</c:v>
                </c:pt>
                <c:pt idx="36073">
                  <c:v>6.4095530000000002E-6</c:v>
                </c:pt>
                <c:pt idx="36074">
                  <c:v>6.4089779999999998E-6</c:v>
                </c:pt>
                <c:pt idx="36075">
                  <c:v>6.4084240000000002E-6</c:v>
                </c:pt>
                <c:pt idx="36076">
                  <c:v>6.4078410000000004E-6</c:v>
                </c:pt>
                <c:pt idx="36077">
                  <c:v>6.4072810000000002E-6</c:v>
                </c:pt>
                <c:pt idx="36078">
                  <c:v>6.4067300000000004E-6</c:v>
                </c:pt>
                <c:pt idx="36079">
                  <c:v>6.406169E-6</c:v>
                </c:pt>
                <c:pt idx="36080">
                  <c:v>6.4055870000000004E-6</c:v>
                </c:pt>
                <c:pt idx="36081">
                  <c:v>6.4050109999999998E-6</c:v>
                </c:pt>
                <c:pt idx="36082">
                  <c:v>6.4044440000000004E-6</c:v>
                </c:pt>
                <c:pt idx="36083">
                  <c:v>6.403908E-6</c:v>
                </c:pt>
                <c:pt idx="36084">
                  <c:v>6.4033409999999998E-6</c:v>
                </c:pt>
                <c:pt idx="36085">
                  <c:v>6.4027639999999998E-6</c:v>
                </c:pt>
                <c:pt idx="36086">
                  <c:v>6.4022119999999998E-6</c:v>
                </c:pt>
                <c:pt idx="36087">
                  <c:v>6.4016109999999999E-6</c:v>
                </c:pt>
                <c:pt idx="36088">
                  <c:v>6.4010820000000004E-6</c:v>
                </c:pt>
                <c:pt idx="36089">
                  <c:v>6.4004739999999997E-6</c:v>
                </c:pt>
                <c:pt idx="36090">
                  <c:v>6.3999130000000001E-6</c:v>
                </c:pt>
                <c:pt idx="36091">
                  <c:v>6.3993879999999998E-6</c:v>
                </c:pt>
                <c:pt idx="36092">
                  <c:v>6.398812E-6</c:v>
                </c:pt>
                <c:pt idx="36093">
                  <c:v>6.398285E-6</c:v>
                </c:pt>
                <c:pt idx="36094">
                  <c:v>6.3976770000000002E-6</c:v>
                </c:pt>
                <c:pt idx="36095">
                  <c:v>6.3970970000000003E-6</c:v>
                </c:pt>
                <c:pt idx="36096">
                  <c:v>6.3965329999999999E-6</c:v>
                </c:pt>
                <c:pt idx="36097">
                  <c:v>6.3959610000000002E-6</c:v>
                </c:pt>
                <c:pt idx="36098">
                  <c:v>6.3954029999999997E-6</c:v>
                </c:pt>
                <c:pt idx="36099">
                  <c:v>6.3948250000000002E-6</c:v>
                </c:pt>
                <c:pt idx="36100">
                  <c:v>6.3942639999999998E-6</c:v>
                </c:pt>
                <c:pt idx="36101">
                  <c:v>6.3936850000000001E-6</c:v>
                </c:pt>
                <c:pt idx="36102">
                  <c:v>6.3931529999999998E-6</c:v>
                </c:pt>
                <c:pt idx="36103">
                  <c:v>6.3925850000000002E-6</c:v>
                </c:pt>
                <c:pt idx="36104">
                  <c:v>6.3920010000000002E-6</c:v>
                </c:pt>
                <c:pt idx="36105">
                  <c:v>6.3914399999999997E-6</c:v>
                </c:pt>
                <c:pt idx="36106">
                  <c:v>6.3908809999999998E-6</c:v>
                </c:pt>
                <c:pt idx="36107">
                  <c:v>6.3903119999999999E-6</c:v>
                </c:pt>
                <c:pt idx="36108">
                  <c:v>6.3897720000000003E-6</c:v>
                </c:pt>
                <c:pt idx="36109">
                  <c:v>6.3891910000000001E-6</c:v>
                </c:pt>
                <c:pt idx="36110">
                  <c:v>6.3886089999999997E-6</c:v>
                </c:pt>
                <c:pt idx="36111">
                  <c:v>6.3880700000000003E-6</c:v>
                </c:pt>
                <c:pt idx="36112">
                  <c:v>6.3875339999999999E-6</c:v>
                </c:pt>
                <c:pt idx="36113">
                  <c:v>6.3869359999999999E-6</c:v>
                </c:pt>
                <c:pt idx="36114">
                  <c:v>6.3863600000000001E-6</c:v>
                </c:pt>
                <c:pt idx="36115">
                  <c:v>6.3858099999999998E-6</c:v>
                </c:pt>
                <c:pt idx="36116">
                  <c:v>6.3852229999999999E-6</c:v>
                </c:pt>
                <c:pt idx="36117">
                  <c:v>6.3846779999999999E-6</c:v>
                </c:pt>
                <c:pt idx="36118">
                  <c:v>6.3840829999999997E-6</c:v>
                </c:pt>
                <c:pt idx="36119">
                  <c:v>6.3835409999999996E-6</c:v>
                </c:pt>
                <c:pt idx="36120">
                  <c:v>6.3829770000000001E-6</c:v>
                </c:pt>
                <c:pt idx="36121">
                  <c:v>6.3824169999999999E-6</c:v>
                </c:pt>
                <c:pt idx="36122">
                  <c:v>6.3818620000000001E-6</c:v>
                </c:pt>
                <c:pt idx="36123">
                  <c:v>6.3812970000000003E-6</c:v>
                </c:pt>
                <c:pt idx="36124">
                  <c:v>6.3807489999999996E-6</c:v>
                </c:pt>
                <c:pt idx="36125">
                  <c:v>6.380181E-6</c:v>
                </c:pt>
                <c:pt idx="36126">
                  <c:v>6.3796080000000001E-6</c:v>
                </c:pt>
                <c:pt idx="36127">
                  <c:v>6.3790640000000003E-6</c:v>
                </c:pt>
                <c:pt idx="36128">
                  <c:v>6.3784970000000001E-6</c:v>
                </c:pt>
                <c:pt idx="36129">
                  <c:v>6.3779460000000004E-6</c:v>
                </c:pt>
                <c:pt idx="36130">
                  <c:v>6.3773790000000002E-6</c:v>
                </c:pt>
                <c:pt idx="36131">
                  <c:v>6.3768219999999998E-6</c:v>
                </c:pt>
                <c:pt idx="36132">
                  <c:v>6.3762369999999996E-6</c:v>
                </c:pt>
                <c:pt idx="36133">
                  <c:v>6.3756709999999996E-6</c:v>
                </c:pt>
                <c:pt idx="36134">
                  <c:v>6.37511E-6</c:v>
                </c:pt>
                <c:pt idx="36135">
                  <c:v>6.3745630000000004E-6</c:v>
                </c:pt>
                <c:pt idx="36136">
                  <c:v>6.3739850000000001E-6</c:v>
                </c:pt>
                <c:pt idx="36137">
                  <c:v>6.3734279999999998E-6</c:v>
                </c:pt>
                <c:pt idx="36138">
                  <c:v>6.3728479999999998E-6</c:v>
                </c:pt>
                <c:pt idx="36139">
                  <c:v>6.3722889999999999E-6</c:v>
                </c:pt>
                <c:pt idx="36140">
                  <c:v>6.3717149999999997E-6</c:v>
                </c:pt>
                <c:pt idx="36141">
                  <c:v>6.3711589999999996E-6</c:v>
                </c:pt>
                <c:pt idx="36142">
                  <c:v>6.370623E-6</c:v>
                </c:pt>
                <c:pt idx="36143">
                  <c:v>6.3700790000000003E-6</c:v>
                </c:pt>
                <c:pt idx="36144">
                  <c:v>6.3695139999999997E-6</c:v>
                </c:pt>
                <c:pt idx="36145">
                  <c:v>6.3689210000000001E-6</c:v>
                </c:pt>
                <c:pt idx="36146">
                  <c:v>6.3683770000000003E-6</c:v>
                </c:pt>
                <c:pt idx="36147">
                  <c:v>6.3678170000000001E-6</c:v>
                </c:pt>
                <c:pt idx="36148">
                  <c:v>6.3672529999999998E-6</c:v>
                </c:pt>
                <c:pt idx="36149">
                  <c:v>6.3666909999999999E-6</c:v>
                </c:pt>
                <c:pt idx="36150">
                  <c:v>6.3661589999999996E-6</c:v>
                </c:pt>
                <c:pt idx="36151">
                  <c:v>6.365573E-6</c:v>
                </c:pt>
                <c:pt idx="36152">
                  <c:v>6.3650199999999998E-6</c:v>
                </c:pt>
                <c:pt idx="36153">
                  <c:v>6.3644210000000004E-6</c:v>
                </c:pt>
                <c:pt idx="36154">
                  <c:v>6.3638629999999998E-6</c:v>
                </c:pt>
                <c:pt idx="36155">
                  <c:v>6.3633240000000004E-6</c:v>
                </c:pt>
                <c:pt idx="36156">
                  <c:v>6.3627960000000002E-6</c:v>
                </c:pt>
                <c:pt idx="36157">
                  <c:v>6.3622059999999996E-6</c:v>
                </c:pt>
                <c:pt idx="36158">
                  <c:v>6.3616329999999996E-6</c:v>
                </c:pt>
                <c:pt idx="36159">
                  <c:v>6.361118E-6</c:v>
                </c:pt>
                <c:pt idx="36160">
                  <c:v>6.3605280000000003E-6</c:v>
                </c:pt>
                <c:pt idx="36161">
                  <c:v>6.3599459999999999E-6</c:v>
                </c:pt>
                <c:pt idx="36162">
                  <c:v>6.359384E-6</c:v>
                </c:pt>
                <c:pt idx="36163">
                  <c:v>6.3588400000000003E-6</c:v>
                </c:pt>
                <c:pt idx="36164">
                  <c:v>6.3582590000000001E-6</c:v>
                </c:pt>
                <c:pt idx="36165">
                  <c:v>6.357703E-6</c:v>
                </c:pt>
                <c:pt idx="36166">
                  <c:v>6.3571179999999997E-6</c:v>
                </c:pt>
                <c:pt idx="36167">
                  <c:v>6.3565479999999997E-6</c:v>
                </c:pt>
                <c:pt idx="36168">
                  <c:v>6.3560239999999996E-6</c:v>
                </c:pt>
                <c:pt idx="36169">
                  <c:v>6.3554619999999998E-6</c:v>
                </c:pt>
                <c:pt idx="36170">
                  <c:v>6.354911E-6</c:v>
                </c:pt>
                <c:pt idx="36171">
                  <c:v>6.3543439999999998E-6</c:v>
                </c:pt>
                <c:pt idx="36172">
                  <c:v>6.3537720000000001E-6</c:v>
                </c:pt>
                <c:pt idx="36173">
                  <c:v>6.3531829999999997E-6</c:v>
                </c:pt>
                <c:pt idx="36174">
                  <c:v>6.3526589999999997E-6</c:v>
                </c:pt>
                <c:pt idx="36175">
                  <c:v>6.3520950000000002E-6</c:v>
                </c:pt>
                <c:pt idx="36176">
                  <c:v>6.3515290000000003E-6</c:v>
                </c:pt>
                <c:pt idx="36177">
                  <c:v>6.3509630000000003E-6</c:v>
                </c:pt>
                <c:pt idx="36178">
                  <c:v>6.3504049999999997E-6</c:v>
                </c:pt>
                <c:pt idx="36179">
                  <c:v>6.349893E-6</c:v>
                </c:pt>
                <c:pt idx="36180">
                  <c:v>6.3493140000000003E-6</c:v>
                </c:pt>
                <c:pt idx="36181">
                  <c:v>6.3487459999999999E-6</c:v>
                </c:pt>
                <c:pt idx="36182">
                  <c:v>6.3481899999999998E-6</c:v>
                </c:pt>
                <c:pt idx="36183">
                  <c:v>6.3476419999999999E-6</c:v>
                </c:pt>
                <c:pt idx="36184">
                  <c:v>6.3470590000000001E-6</c:v>
                </c:pt>
                <c:pt idx="36185">
                  <c:v>6.3465000000000001E-6</c:v>
                </c:pt>
                <c:pt idx="36186">
                  <c:v>6.3459660000000002E-6</c:v>
                </c:pt>
                <c:pt idx="36187">
                  <c:v>6.3453869999999997E-6</c:v>
                </c:pt>
                <c:pt idx="36188">
                  <c:v>6.3448349999999997E-6</c:v>
                </c:pt>
                <c:pt idx="36189">
                  <c:v>6.3443000000000004E-6</c:v>
                </c:pt>
                <c:pt idx="36190">
                  <c:v>6.3437050000000003E-6</c:v>
                </c:pt>
                <c:pt idx="36191">
                  <c:v>6.3431880000000002E-6</c:v>
                </c:pt>
                <c:pt idx="36192">
                  <c:v>6.3425919999999998E-6</c:v>
                </c:pt>
                <c:pt idx="36193">
                  <c:v>6.3420210000000004E-6</c:v>
                </c:pt>
                <c:pt idx="36194">
                  <c:v>6.3414930000000002E-6</c:v>
                </c:pt>
                <c:pt idx="36195">
                  <c:v>6.3409160000000002E-6</c:v>
                </c:pt>
                <c:pt idx="36196">
                  <c:v>6.3403400000000004E-6</c:v>
                </c:pt>
                <c:pt idx="36197">
                  <c:v>6.3398179999999999E-6</c:v>
                </c:pt>
                <c:pt idx="36198">
                  <c:v>6.3392549999999998E-6</c:v>
                </c:pt>
                <c:pt idx="36199">
                  <c:v>6.338693E-6</c:v>
                </c:pt>
                <c:pt idx="36200">
                  <c:v>6.3381240000000002E-6</c:v>
                </c:pt>
                <c:pt idx="36201">
                  <c:v>6.3375860000000001E-6</c:v>
                </c:pt>
                <c:pt idx="36202">
                  <c:v>6.3370100000000003E-6</c:v>
                </c:pt>
                <c:pt idx="36203">
                  <c:v>6.33646E-6</c:v>
                </c:pt>
                <c:pt idx="36204">
                  <c:v>6.3358920000000004E-6</c:v>
                </c:pt>
                <c:pt idx="36205">
                  <c:v>6.3353269999999998E-6</c:v>
                </c:pt>
                <c:pt idx="36206">
                  <c:v>6.3347989999999997E-6</c:v>
                </c:pt>
                <c:pt idx="36207">
                  <c:v>6.3341920000000001E-6</c:v>
                </c:pt>
                <c:pt idx="36208">
                  <c:v>6.3336510000000002E-6</c:v>
                </c:pt>
                <c:pt idx="36209">
                  <c:v>6.3331179999999996E-6</c:v>
                </c:pt>
                <c:pt idx="36210">
                  <c:v>6.3325400000000002E-6</c:v>
                </c:pt>
                <c:pt idx="36211">
                  <c:v>6.3319749999999996E-6</c:v>
                </c:pt>
                <c:pt idx="36212">
                  <c:v>6.3314659999999998E-6</c:v>
                </c:pt>
                <c:pt idx="36213">
                  <c:v>6.3308800000000001E-6</c:v>
                </c:pt>
                <c:pt idx="36214">
                  <c:v>6.3303220000000004E-6</c:v>
                </c:pt>
                <c:pt idx="36215">
                  <c:v>6.3297459999999997E-6</c:v>
                </c:pt>
                <c:pt idx="36216">
                  <c:v>6.3292450000000001E-6</c:v>
                </c:pt>
                <c:pt idx="36217">
                  <c:v>6.3286879999999997E-6</c:v>
                </c:pt>
                <c:pt idx="36218">
                  <c:v>6.3281100000000003E-6</c:v>
                </c:pt>
                <c:pt idx="36219">
                  <c:v>6.3275330000000003E-6</c:v>
                </c:pt>
                <c:pt idx="36220">
                  <c:v>6.3270149999999999E-6</c:v>
                </c:pt>
                <c:pt idx="36221">
                  <c:v>6.3264680000000003E-6</c:v>
                </c:pt>
                <c:pt idx="36222">
                  <c:v>6.3259209999999998E-6</c:v>
                </c:pt>
                <c:pt idx="36223">
                  <c:v>6.3253430000000004E-6</c:v>
                </c:pt>
                <c:pt idx="36224">
                  <c:v>6.3247940000000002E-6</c:v>
                </c:pt>
                <c:pt idx="36225">
                  <c:v>6.324255E-6</c:v>
                </c:pt>
                <c:pt idx="36226">
                  <c:v>6.3237199999999998E-6</c:v>
                </c:pt>
                <c:pt idx="36227">
                  <c:v>6.3231529999999996E-6</c:v>
                </c:pt>
                <c:pt idx="36228">
                  <c:v>6.3225589999999998E-6</c:v>
                </c:pt>
                <c:pt idx="36229">
                  <c:v>6.3220309999999996E-6</c:v>
                </c:pt>
                <c:pt idx="36230">
                  <c:v>6.3214789999999996E-6</c:v>
                </c:pt>
                <c:pt idx="36231">
                  <c:v>6.3208770000000003E-6</c:v>
                </c:pt>
                <c:pt idx="36232">
                  <c:v>6.320366E-6</c:v>
                </c:pt>
                <c:pt idx="36233">
                  <c:v>6.3197790000000001E-6</c:v>
                </c:pt>
                <c:pt idx="36234">
                  <c:v>6.3192730000000001E-6</c:v>
                </c:pt>
                <c:pt idx="36235">
                  <c:v>6.3187150000000004E-6</c:v>
                </c:pt>
                <c:pt idx="36236">
                  <c:v>6.3181480000000002E-6</c:v>
                </c:pt>
                <c:pt idx="36237">
                  <c:v>6.3176030000000002E-6</c:v>
                </c:pt>
                <c:pt idx="36238">
                  <c:v>6.3170169999999997E-6</c:v>
                </c:pt>
                <c:pt idx="36239">
                  <c:v>6.31647E-6</c:v>
                </c:pt>
                <c:pt idx="36240">
                  <c:v>6.3159300000000004E-6</c:v>
                </c:pt>
                <c:pt idx="36241">
                  <c:v>6.3153689999999999E-6</c:v>
                </c:pt>
                <c:pt idx="36242">
                  <c:v>6.3148190000000004E-6</c:v>
                </c:pt>
                <c:pt idx="36243">
                  <c:v>6.3142609999999998E-6</c:v>
                </c:pt>
                <c:pt idx="36244">
                  <c:v>6.3136900000000004E-6</c:v>
                </c:pt>
                <c:pt idx="36245">
                  <c:v>6.3131219999999999E-6</c:v>
                </c:pt>
                <c:pt idx="36246">
                  <c:v>6.3126070000000003E-6</c:v>
                </c:pt>
                <c:pt idx="36247">
                  <c:v>6.3120410000000004E-6</c:v>
                </c:pt>
                <c:pt idx="36248">
                  <c:v>6.3114850000000003E-6</c:v>
                </c:pt>
                <c:pt idx="36249">
                  <c:v>6.3109629999999998E-6</c:v>
                </c:pt>
                <c:pt idx="36250">
                  <c:v>6.3103819999999997E-6</c:v>
                </c:pt>
                <c:pt idx="36251">
                  <c:v>6.3098400000000004E-6</c:v>
                </c:pt>
                <c:pt idx="36252">
                  <c:v>6.309251E-6</c:v>
                </c:pt>
                <c:pt idx="36253">
                  <c:v>6.30872E-6</c:v>
                </c:pt>
                <c:pt idx="36254">
                  <c:v>6.3081529999999998E-6</c:v>
                </c:pt>
                <c:pt idx="36255">
                  <c:v>6.3076049999999999E-6</c:v>
                </c:pt>
                <c:pt idx="36256">
                  <c:v>6.3070680000000001E-6</c:v>
                </c:pt>
                <c:pt idx="36257">
                  <c:v>6.3065030000000004E-6</c:v>
                </c:pt>
                <c:pt idx="36258">
                  <c:v>6.305974E-6</c:v>
                </c:pt>
                <c:pt idx="36259">
                  <c:v>6.305429E-6</c:v>
                </c:pt>
                <c:pt idx="36260">
                  <c:v>6.304838E-6</c:v>
                </c:pt>
                <c:pt idx="36261">
                  <c:v>6.304293E-6</c:v>
                </c:pt>
                <c:pt idx="36262">
                  <c:v>6.3037579999999998E-6</c:v>
                </c:pt>
                <c:pt idx="36263">
                  <c:v>6.3032220000000002E-6</c:v>
                </c:pt>
                <c:pt idx="36264">
                  <c:v>6.3026429999999997E-6</c:v>
                </c:pt>
                <c:pt idx="36265">
                  <c:v>6.3021040000000003E-6</c:v>
                </c:pt>
                <c:pt idx="36266">
                  <c:v>6.3015270000000003E-6</c:v>
                </c:pt>
                <c:pt idx="36267">
                  <c:v>6.3009990000000001E-6</c:v>
                </c:pt>
                <c:pt idx="36268">
                  <c:v>6.3004270000000004E-6</c:v>
                </c:pt>
                <c:pt idx="36269">
                  <c:v>6.299898E-6</c:v>
                </c:pt>
                <c:pt idx="36270">
                  <c:v>6.2993300000000004E-6</c:v>
                </c:pt>
                <c:pt idx="36271">
                  <c:v>6.2988069999999997E-6</c:v>
                </c:pt>
                <c:pt idx="36272">
                  <c:v>6.2982150000000003E-6</c:v>
                </c:pt>
                <c:pt idx="36273">
                  <c:v>6.2976870000000001E-6</c:v>
                </c:pt>
                <c:pt idx="36274">
                  <c:v>6.2971390000000003E-6</c:v>
                </c:pt>
                <c:pt idx="36275">
                  <c:v>6.2965970000000001E-6</c:v>
                </c:pt>
                <c:pt idx="36276">
                  <c:v>6.2960250000000004E-6</c:v>
                </c:pt>
                <c:pt idx="36277">
                  <c:v>6.2954909999999997E-6</c:v>
                </c:pt>
                <c:pt idx="36278">
                  <c:v>6.2949130000000002E-6</c:v>
                </c:pt>
                <c:pt idx="36279">
                  <c:v>6.2943659999999997E-6</c:v>
                </c:pt>
                <c:pt idx="36280">
                  <c:v>6.2938529999999998E-6</c:v>
                </c:pt>
                <c:pt idx="36281">
                  <c:v>6.2932909999999999E-6</c:v>
                </c:pt>
                <c:pt idx="36282">
                  <c:v>6.2926999999999999E-6</c:v>
                </c:pt>
                <c:pt idx="36283">
                  <c:v>6.2921850000000003E-6</c:v>
                </c:pt>
                <c:pt idx="36284">
                  <c:v>6.2916120000000004E-6</c:v>
                </c:pt>
                <c:pt idx="36285">
                  <c:v>6.2910749999999997E-6</c:v>
                </c:pt>
                <c:pt idx="36286">
                  <c:v>6.2905530000000001E-6</c:v>
                </c:pt>
                <c:pt idx="36287">
                  <c:v>6.2899690000000001E-6</c:v>
                </c:pt>
                <c:pt idx="36288">
                  <c:v>6.2894180000000004E-6</c:v>
                </c:pt>
                <c:pt idx="36289">
                  <c:v>6.2888809999999997E-6</c:v>
                </c:pt>
                <c:pt idx="36290">
                  <c:v>6.2883009999999998E-6</c:v>
                </c:pt>
                <c:pt idx="36291">
                  <c:v>6.2877550000000004E-6</c:v>
                </c:pt>
                <c:pt idx="36292">
                  <c:v>6.287233E-6</c:v>
                </c:pt>
                <c:pt idx="36293">
                  <c:v>6.2867040000000004E-6</c:v>
                </c:pt>
                <c:pt idx="36294">
                  <c:v>6.2860950000000003E-6</c:v>
                </c:pt>
                <c:pt idx="36295">
                  <c:v>6.2855799999999999E-6</c:v>
                </c:pt>
                <c:pt idx="36296">
                  <c:v>6.2850120000000003E-6</c:v>
                </c:pt>
                <c:pt idx="36297">
                  <c:v>6.2844780000000004E-6</c:v>
                </c:pt>
                <c:pt idx="36298">
                  <c:v>6.283928E-6</c:v>
                </c:pt>
                <c:pt idx="36299">
                  <c:v>6.2833840000000002E-6</c:v>
                </c:pt>
                <c:pt idx="36300">
                  <c:v>6.2828460000000002E-6</c:v>
                </c:pt>
                <c:pt idx="36301">
                  <c:v>6.282293E-6</c:v>
                </c:pt>
                <c:pt idx="36302">
                  <c:v>6.2817429999999996E-6</c:v>
                </c:pt>
                <c:pt idx="36303">
                  <c:v>6.2812299999999997E-6</c:v>
                </c:pt>
                <c:pt idx="36304">
                  <c:v>6.2806249999999997E-6</c:v>
                </c:pt>
                <c:pt idx="36305">
                  <c:v>6.280078E-6</c:v>
                </c:pt>
                <c:pt idx="36306">
                  <c:v>6.2795410000000003E-6</c:v>
                </c:pt>
                <c:pt idx="36307">
                  <c:v>6.2790240000000002E-6</c:v>
                </c:pt>
                <c:pt idx="36308">
                  <c:v>6.2784279999999998E-6</c:v>
                </c:pt>
                <c:pt idx="36309">
                  <c:v>6.2778899999999998E-6</c:v>
                </c:pt>
                <c:pt idx="36310">
                  <c:v>6.2773769999999998E-6</c:v>
                </c:pt>
                <c:pt idx="36311">
                  <c:v>6.2767819999999997E-6</c:v>
                </c:pt>
                <c:pt idx="36312">
                  <c:v>6.2762250000000002E-6</c:v>
                </c:pt>
                <c:pt idx="36313">
                  <c:v>6.2756609999999999E-6</c:v>
                </c:pt>
                <c:pt idx="36314">
                  <c:v>6.2751570000000004E-6</c:v>
                </c:pt>
                <c:pt idx="36315">
                  <c:v>6.2746019999999997E-6</c:v>
                </c:pt>
                <c:pt idx="36316">
                  <c:v>6.2740450000000002E-6</c:v>
                </c:pt>
                <c:pt idx="36317">
                  <c:v>6.2734970000000003E-6</c:v>
                </c:pt>
                <c:pt idx="36318">
                  <c:v>6.2729090000000002E-6</c:v>
                </c:pt>
                <c:pt idx="36319">
                  <c:v>6.2724259999999997E-6</c:v>
                </c:pt>
                <c:pt idx="36320">
                  <c:v>6.2718480000000003E-6</c:v>
                </c:pt>
                <c:pt idx="36321">
                  <c:v>6.271284E-6</c:v>
                </c:pt>
                <c:pt idx="36322">
                  <c:v>6.2707750000000001E-6</c:v>
                </c:pt>
                <c:pt idx="36323">
                  <c:v>6.2701630000000002E-6</c:v>
                </c:pt>
                <c:pt idx="36324">
                  <c:v>6.2696260000000004E-6</c:v>
                </c:pt>
                <c:pt idx="36325">
                  <c:v>6.269069E-6</c:v>
                </c:pt>
                <c:pt idx="36326">
                  <c:v>6.2685000000000002E-6</c:v>
                </c:pt>
                <c:pt idx="36327">
                  <c:v>6.2679749999999999E-6</c:v>
                </c:pt>
                <c:pt idx="36328">
                  <c:v>6.2674359999999996E-6</c:v>
                </c:pt>
                <c:pt idx="36329">
                  <c:v>6.2668940000000003E-6</c:v>
                </c:pt>
                <c:pt idx="36330">
                  <c:v>6.2663429999999997E-6</c:v>
                </c:pt>
                <c:pt idx="36331">
                  <c:v>6.2658089999999998E-6</c:v>
                </c:pt>
                <c:pt idx="36332">
                  <c:v>6.2652599999999997E-6</c:v>
                </c:pt>
                <c:pt idx="36333">
                  <c:v>6.2647180000000004E-6</c:v>
                </c:pt>
                <c:pt idx="36334">
                  <c:v>6.2641410000000004E-6</c:v>
                </c:pt>
                <c:pt idx="36335">
                  <c:v>6.2636149999999998E-6</c:v>
                </c:pt>
                <c:pt idx="36336">
                  <c:v>6.2630669999999999E-6</c:v>
                </c:pt>
                <c:pt idx="36337">
                  <c:v>6.2625050000000001E-6</c:v>
                </c:pt>
                <c:pt idx="36338">
                  <c:v>6.2619659999999998E-6</c:v>
                </c:pt>
                <c:pt idx="36339">
                  <c:v>6.2614220000000001E-6</c:v>
                </c:pt>
                <c:pt idx="36340">
                  <c:v>6.2608810000000002E-6</c:v>
                </c:pt>
                <c:pt idx="36341">
                  <c:v>6.2603379999999998E-6</c:v>
                </c:pt>
                <c:pt idx="36342">
                  <c:v>6.2597929999999998E-6</c:v>
                </c:pt>
                <c:pt idx="36343">
                  <c:v>6.2592409999999998E-6</c:v>
                </c:pt>
                <c:pt idx="36344">
                  <c:v>6.258672E-6</c:v>
                </c:pt>
                <c:pt idx="36345">
                  <c:v>6.2581509999999998E-6</c:v>
                </c:pt>
                <c:pt idx="36346">
                  <c:v>6.2575769999999996E-6</c:v>
                </c:pt>
                <c:pt idx="36347">
                  <c:v>6.2570460000000004E-6</c:v>
                </c:pt>
                <c:pt idx="36348">
                  <c:v>6.2565129999999999E-6</c:v>
                </c:pt>
                <c:pt idx="36349">
                  <c:v>6.2559620000000001E-6</c:v>
                </c:pt>
                <c:pt idx="36350">
                  <c:v>6.2553820000000002E-6</c:v>
                </c:pt>
                <c:pt idx="36351">
                  <c:v>6.2548489999999997E-6</c:v>
                </c:pt>
                <c:pt idx="36352">
                  <c:v>6.2543130000000001E-6</c:v>
                </c:pt>
                <c:pt idx="36353">
                  <c:v>6.2537449999999997E-6</c:v>
                </c:pt>
                <c:pt idx="36354">
                  <c:v>6.2532200000000002E-6</c:v>
                </c:pt>
                <c:pt idx="36355">
                  <c:v>6.2526549999999997E-6</c:v>
                </c:pt>
                <c:pt idx="36356">
                  <c:v>6.252129E-6</c:v>
                </c:pt>
                <c:pt idx="36357">
                  <c:v>6.2515829999999997E-6</c:v>
                </c:pt>
                <c:pt idx="36358">
                  <c:v>6.2510360000000001E-6</c:v>
                </c:pt>
                <c:pt idx="36359">
                  <c:v>6.2505020000000002E-6</c:v>
                </c:pt>
                <c:pt idx="36360">
                  <c:v>6.2499250000000001E-6</c:v>
                </c:pt>
                <c:pt idx="36361">
                  <c:v>6.2494139999999998E-6</c:v>
                </c:pt>
                <c:pt idx="36362">
                  <c:v>6.2488670000000002E-6</c:v>
                </c:pt>
                <c:pt idx="36363">
                  <c:v>6.2483190000000003E-6</c:v>
                </c:pt>
                <c:pt idx="36364">
                  <c:v>6.247801E-6</c:v>
                </c:pt>
                <c:pt idx="36365">
                  <c:v>6.2472229999999997E-6</c:v>
                </c:pt>
                <c:pt idx="36366">
                  <c:v>6.2466649999999999E-6</c:v>
                </c:pt>
                <c:pt idx="36367">
                  <c:v>6.2461460000000002E-6</c:v>
                </c:pt>
                <c:pt idx="36368">
                  <c:v>6.2455830000000001E-6</c:v>
                </c:pt>
                <c:pt idx="36369">
                  <c:v>6.2450499999999996E-6</c:v>
                </c:pt>
                <c:pt idx="36370">
                  <c:v>6.2444830000000003E-6</c:v>
                </c:pt>
                <c:pt idx="36371">
                  <c:v>6.2439340000000001E-6</c:v>
                </c:pt>
                <c:pt idx="36372">
                  <c:v>6.2434040000000003E-6</c:v>
                </c:pt>
                <c:pt idx="36373">
                  <c:v>6.2428720000000001E-6</c:v>
                </c:pt>
                <c:pt idx="36374">
                  <c:v>6.242341E-6</c:v>
                </c:pt>
                <c:pt idx="36375">
                  <c:v>6.2417979999999996E-6</c:v>
                </c:pt>
                <c:pt idx="36376">
                  <c:v>6.2412490000000004E-6</c:v>
                </c:pt>
                <c:pt idx="36377">
                  <c:v>6.240685E-6</c:v>
                </c:pt>
                <c:pt idx="36378">
                  <c:v>6.2401419999999997E-6</c:v>
                </c:pt>
                <c:pt idx="36379">
                  <c:v>6.2396259999999998E-6</c:v>
                </c:pt>
                <c:pt idx="36380">
                  <c:v>6.239071E-6</c:v>
                </c:pt>
                <c:pt idx="36381">
                  <c:v>6.2385249999999997E-6</c:v>
                </c:pt>
                <c:pt idx="36382">
                  <c:v>6.2379839999999998E-6</c:v>
                </c:pt>
                <c:pt idx="36383">
                  <c:v>6.2374249999999998E-6</c:v>
                </c:pt>
                <c:pt idx="36384">
                  <c:v>6.2368820000000003E-6</c:v>
                </c:pt>
                <c:pt idx="36385">
                  <c:v>6.23635E-6</c:v>
                </c:pt>
                <c:pt idx="36386">
                  <c:v>6.2358009999999999E-6</c:v>
                </c:pt>
                <c:pt idx="36387">
                  <c:v>6.2352960000000001E-6</c:v>
                </c:pt>
                <c:pt idx="36388">
                  <c:v>6.2347120000000001E-6</c:v>
                </c:pt>
                <c:pt idx="36389">
                  <c:v>6.2341860000000004E-6</c:v>
                </c:pt>
                <c:pt idx="36390">
                  <c:v>6.2336190000000002E-6</c:v>
                </c:pt>
                <c:pt idx="36391">
                  <c:v>6.2330859999999997E-6</c:v>
                </c:pt>
                <c:pt idx="36392">
                  <c:v>6.2325500000000002E-6</c:v>
                </c:pt>
                <c:pt idx="36393">
                  <c:v>6.2319920000000004E-6</c:v>
                </c:pt>
                <c:pt idx="36394">
                  <c:v>6.231456E-6</c:v>
                </c:pt>
                <c:pt idx="36395">
                  <c:v>6.230911E-6</c:v>
                </c:pt>
                <c:pt idx="36396">
                  <c:v>6.2303570000000004E-6</c:v>
                </c:pt>
                <c:pt idx="36397">
                  <c:v>6.2298059999999998E-6</c:v>
                </c:pt>
                <c:pt idx="36398">
                  <c:v>6.2292670000000004E-6</c:v>
                </c:pt>
                <c:pt idx="36399">
                  <c:v>6.2287430000000003E-6</c:v>
                </c:pt>
                <c:pt idx="36400">
                  <c:v>6.228186E-6</c:v>
                </c:pt>
                <c:pt idx="36401">
                  <c:v>6.2276240000000001E-6</c:v>
                </c:pt>
                <c:pt idx="36402">
                  <c:v>6.2270849999999999E-6</c:v>
                </c:pt>
                <c:pt idx="36403">
                  <c:v>6.2265700000000003E-6</c:v>
                </c:pt>
                <c:pt idx="36404">
                  <c:v>6.2260049999999997E-6</c:v>
                </c:pt>
                <c:pt idx="36405">
                  <c:v>6.2254800000000002E-6</c:v>
                </c:pt>
                <c:pt idx="36406">
                  <c:v>6.2249630000000002E-6</c:v>
                </c:pt>
                <c:pt idx="36407">
                  <c:v>6.2244080000000003E-6</c:v>
                </c:pt>
                <c:pt idx="36408">
                  <c:v>6.2238609999999998E-6</c:v>
                </c:pt>
                <c:pt idx="36409">
                  <c:v>6.2233250000000003E-6</c:v>
                </c:pt>
                <c:pt idx="36410">
                  <c:v>6.2227940000000002E-6</c:v>
                </c:pt>
                <c:pt idx="36411">
                  <c:v>6.2222219999999997E-6</c:v>
                </c:pt>
                <c:pt idx="36412">
                  <c:v>6.2217129999999998E-6</c:v>
                </c:pt>
                <c:pt idx="36413">
                  <c:v>6.221176E-6</c:v>
                </c:pt>
                <c:pt idx="36414">
                  <c:v>6.2206299999999998E-6</c:v>
                </c:pt>
                <c:pt idx="36415">
                  <c:v>6.2200800000000003E-6</c:v>
                </c:pt>
                <c:pt idx="36416">
                  <c:v>6.2195450000000001E-6</c:v>
                </c:pt>
                <c:pt idx="36417">
                  <c:v>6.218957E-6</c:v>
                </c:pt>
                <c:pt idx="36418">
                  <c:v>6.2184490000000003E-6</c:v>
                </c:pt>
                <c:pt idx="36419">
                  <c:v>6.2179269999999999E-6</c:v>
                </c:pt>
                <c:pt idx="36420">
                  <c:v>6.2173800000000003E-6</c:v>
                </c:pt>
                <c:pt idx="36421">
                  <c:v>6.2168359999999996E-6</c:v>
                </c:pt>
                <c:pt idx="36422">
                  <c:v>6.2163199999999998E-6</c:v>
                </c:pt>
                <c:pt idx="36423">
                  <c:v>6.2157819999999998E-6</c:v>
                </c:pt>
                <c:pt idx="36424">
                  <c:v>6.2152199999999999E-6</c:v>
                </c:pt>
                <c:pt idx="36425">
                  <c:v>6.2146510000000001E-6</c:v>
                </c:pt>
                <c:pt idx="36426">
                  <c:v>6.2141569999999996E-6</c:v>
                </c:pt>
                <c:pt idx="36427">
                  <c:v>6.2135909999999996E-6</c:v>
                </c:pt>
                <c:pt idx="36428">
                  <c:v>6.2130950000000004E-6</c:v>
                </c:pt>
                <c:pt idx="36429">
                  <c:v>6.2125670000000002E-6</c:v>
                </c:pt>
                <c:pt idx="36430">
                  <c:v>6.2119660000000003E-6</c:v>
                </c:pt>
                <c:pt idx="36431">
                  <c:v>6.2114600000000003E-6</c:v>
                </c:pt>
                <c:pt idx="36432">
                  <c:v>6.2109159999999997E-6</c:v>
                </c:pt>
                <c:pt idx="36433">
                  <c:v>6.2103609999999998E-6</c:v>
                </c:pt>
                <c:pt idx="36434">
                  <c:v>6.2098469999999996E-6</c:v>
                </c:pt>
                <c:pt idx="36435">
                  <c:v>6.2092779999999998E-6</c:v>
                </c:pt>
                <c:pt idx="36436">
                  <c:v>6.208734E-6</c:v>
                </c:pt>
                <c:pt idx="36437">
                  <c:v>6.2082369999999997E-6</c:v>
                </c:pt>
                <c:pt idx="36438">
                  <c:v>6.2076539999999999E-6</c:v>
                </c:pt>
                <c:pt idx="36439">
                  <c:v>6.2071219999999996E-6</c:v>
                </c:pt>
                <c:pt idx="36440">
                  <c:v>6.2065949999999997E-6</c:v>
                </c:pt>
                <c:pt idx="36441">
                  <c:v>6.206009E-6</c:v>
                </c:pt>
                <c:pt idx="36442">
                  <c:v>6.2055019999999998E-6</c:v>
                </c:pt>
                <c:pt idx="36443">
                  <c:v>6.2049779999999997E-6</c:v>
                </c:pt>
                <c:pt idx="36444">
                  <c:v>6.2044250000000003E-6</c:v>
                </c:pt>
                <c:pt idx="36445">
                  <c:v>6.2039029999999999E-6</c:v>
                </c:pt>
                <c:pt idx="36446">
                  <c:v>6.2033539999999998E-6</c:v>
                </c:pt>
                <c:pt idx="36447">
                  <c:v>6.2028180000000002E-6</c:v>
                </c:pt>
                <c:pt idx="36448">
                  <c:v>6.202272E-6</c:v>
                </c:pt>
                <c:pt idx="36449">
                  <c:v>6.20172E-6</c:v>
                </c:pt>
                <c:pt idx="36450">
                  <c:v>6.2011959999999999E-6</c:v>
                </c:pt>
                <c:pt idx="36451">
                  <c:v>6.2006600000000004E-6</c:v>
                </c:pt>
                <c:pt idx="36452">
                  <c:v>6.200096E-6</c:v>
                </c:pt>
                <c:pt idx="36453">
                  <c:v>6.1995599999999996E-6</c:v>
                </c:pt>
                <c:pt idx="36454">
                  <c:v>6.1990219999999996E-6</c:v>
                </c:pt>
                <c:pt idx="36455">
                  <c:v>6.1984949999999997E-6</c:v>
                </c:pt>
                <c:pt idx="36456">
                  <c:v>6.1979679999999997E-6</c:v>
                </c:pt>
                <c:pt idx="36457">
                  <c:v>6.1974150000000004E-6</c:v>
                </c:pt>
                <c:pt idx="36458">
                  <c:v>6.1968469999999999E-6</c:v>
                </c:pt>
                <c:pt idx="36459">
                  <c:v>6.1963280000000002E-6</c:v>
                </c:pt>
                <c:pt idx="36460">
                  <c:v>6.1957959999999999E-6</c:v>
                </c:pt>
                <c:pt idx="36461">
                  <c:v>6.1952660000000001E-6</c:v>
                </c:pt>
                <c:pt idx="36462">
                  <c:v>6.194749E-6</c:v>
                </c:pt>
                <c:pt idx="36463">
                  <c:v>6.1941819999999998E-6</c:v>
                </c:pt>
                <c:pt idx="36464">
                  <c:v>6.1936040000000004E-6</c:v>
                </c:pt>
                <c:pt idx="36465">
                  <c:v>6.193114E-6</c:v>
                </c:pt>
                <c:pt idx="36466">
                  <c:v>6.1925289999999997E-6</c:v>
                </c:pt>
                <c:pt idx="36467">
                  <c:v>6.1920290000000003E-6</c:v>
                </c:pt>
                <c:pt idx="36468">
                  <c:v>6.1914910000000003E-6</c:v>
                </c:pt>
                <c:pt idx="36469">
                  <c:v>6.1909509999999998E-6</c:v>
                </c:pt>
                <c:pt idx="36470">
                  <c:v>6.1903849999999999E-6</c:v>
                </c:pt>
                <c:pt idx="36471">
                  <c:v>6.1899050000000002E-6</c:v>
                </c:pt>
                <c:pt idx="36472">
                  <c:v>6.1893140000000001E-6</c:v>
                </c:pt>
                <c:pt idx="36473">
                  <c:v>6.1887440000000001E-6</c:v>
                </c:pt>
                <c:pt idx="36474">
                  <c:v>6.1882369999999999E-6</c:v>
                </c:pt>
                <c:pt idx="36475">
                  <c:v>6.1876849999999999E-6</c:v>
                </c:pt>
                <c:pt idx="36476">
                  <c:v>6.1871539999999998E-6</c:v>
                </c:pt>
                <c:pt idx="36477">
                  <c:v>6.1866049999999997E-6</c:v>
                </c:pt>
                <c:pt idx="36478">
                  <c:v>6.1860669999999997E-6</c:v>
                </c:pt>
                <c:pt idx="36479">
                  <c:v>6.18552E-6</c:v>
                </c:pt>
                <c:pt idx="36480">
                  <c:v>6.184989E-6</c:v>
                </c:pt>
                <c:pt idx="36481">
                  <c:v>6.1844880000000003E-6</c:v>
                </c:pt>
                <c:pt idx="36482">
                  <c:v>6.1839059999999999E-6</c:v>
                </c:pt>
                <c:pt idx="36483">
                  <c:v>6.1833980000000003E-6</c:v>
                </c:pt>
                <c:pt idx="36484">
                  <c:v>6.1828520000000001E-6</c:v>
                </c:pt>
                <c:pt idx="36485">
                  <c:v>6.1823190000000004E-6</c:v>
                </c:pt>
                <c:pt idx="36486">
                  <c:v>6.1817919999999996E-6</c:v>
                </c:pt>
                <c:pt idx="36487">
                  <c:v>6.1812320000000002E-6</c:v>
                </c:pt>
                <c:pt idx="36488">
                  <c:v>6.1807099999999998E-6</c:v>
                </c:pt>
                <c:pt idx="36489">
                  <c:v>6.1801959999999996E-6</c:v>
                </c:pt>
                <c:pt idx="36490">
                  <c:v>6.1796400000000003E-6</c:v>
                </c:pt>
                <c:pt idx="36491">
                  <c:v>6.1791130000000004E-6</c:v>
                </c:pt>
                <c:pt idx="36492">
                  <c:v>6.1785600000000002E-6</c:v>
                </c:pt>
                <c:pt idx="36493">
                  <c:v>6.1780629999999998E-6</c:v>
                </c:pt>
                <c:pt idx="36494">
                  <c:v>6.1774859999999998E-6</c:v>
                </c:pt>
                <c:pt idx="36495">
                  <c:v>6.1769720000000004E-6</c:v>
                </c:pt>
                <c:pt idx="36496">
                  <c:v>6.1764230000000003E-6</c:v>
                </c:pt>
                <c:pt idx="36497">
                  <c:v>6.1759039999999997E-6</c:v>
                </c:pt>
                <c:pt idx="36498">
                  <c:v>6.175371E-6</c:v>
                </c:pt>
                <c:pt idx="36499">
                  <c:v>6.1747990000000003E-6</c:v>
                </c:pt>
                <c:pt idx="36500">
                  <c:v>6.1742530000000001E-6</c:v>
                </c:pt>
                <c:pt idx="36501">
                  <c:v>6.1737449999999996E-6</c:v>
                </c:pt>
                <c:pt idx="36502">
                  <c:v>6.1732130000000002E-6</c:v>
                </c:pt>
                <c:pt idx="36503">
                  <c:v>6.1726900000000004E-6</c:v>
                </c:pt>
                <c:pt idx="36504">
                  <c:v>6.1721550000000002E-6</c:v>
                </c:pt>
                <c:pt idx="36505">
                  <c:v>6.1716100000000002E-6</c:v>
                </c:pt>
                <c:pt idx="36506">
                  <c:v>6.1710900000000002E-6</c:v>
                </c:pt>
                <c:pt idx="36507">
                  <c:v>6.1705189999999999E-6</c:v>
                </c:pt>
                <c:pt idx="36508">
                  <c:v>6.1700159999999998E-6</c:v>
                </c:pt>
                <c:pt idx="36509">
                  <c:v>6.1694700000000004E-6</c:v>
                </c:pt>
                <c:pt idx="36510">
                  <c:v>6.1689359999999996E-6</c:v>
                </c:pt>
                <c:pt idx="36511">
                  <c:v>6.1684080000000003E-6</c:v>
                </c:pt>
                <c:pt idx="36512">
                  <c:v>6.1678849999999996E-6</c:v>
                </c:pt>
                <c:pt idx="36513">
                  <c:v>6.1673189999999997E-6</c:v>
                </c:pt>
                <c:pt idx="36514">
                  <c:v>6.1667900000000001E-6</c:v>
                </c:pt>
                <c:pt idx="36515">
                  <c:v>6.166273E-6</c:v>
                </c:pt>
                <c:pt idx="36516">
                  <c:v>6.1656879999999998E-6</c:v>
                </c:pt>
                <c:pt idx="36517">
                  <c:v>6.1651819999999998E-6</c:v>
                </c:pt>
                <c:pt idx="36518">
                  <c:v>6.1646539999999996E-6</c:v>
                </c:pt>
                <c:pt idx="36519">
                  <c:v>6.164125E-6</c:v>
                </c:pt>
                <c:pt idx="36520">
                  <c:v>6.1636029999999996E-6</c:v>
                </c:pt>
                <c:pt idx="36521">
                  <c:v>6.1630659999999998E-6</c:v>
                </c:pt>
                <c:pt idx="36522">
                  <c:v>6.1624760000000001E-6</c:v>
                </c:pt>
                <c:pt idx="36523">
                  <c:v>6.1619740000000002E-6</c:v>
                </c:pt>
                <c:pt idx="36524">
                  <c:v>6.1614300000000004E-6</c:v>
                </c:pt>
                <c:pt idx="36525">
                  <c:v>6.1609060000000003E-6</c:v>
                </c:pt>
                <c:pt idx="36526">
                  <c:v>6.1603780000000002E-6</c:v>
                </c:pt>
                <c:pt idx="36527">
                  <c:v>6.1598389999999999E-6</c:v>
                </c:pt>
                <c:pt idx="36528">
                  <c:v>6.1593160000000001E-6</c:v>
                </c:pt>
                <c:pt idx="36529">
                  <c:v>6.1587549999999996E-6</c:v>
                </c:pt>
                <c:pt idx="36530">
                  <c:v>6.1582380000000004E-6</c:v>
                </c:pt>
                <c:pt idx="36531">
                  <c:v>6.1576909999999999E-6</c:v>
                </c:pt>
                <c:pt idx="36532">
                  <c:v>6.1571739999999998E-6</c:v>
                </c:pt>
                <c:pt idx="36533">
                  <c:v>6.1566450000000002E-6</c:v>
                </c:pt>
                <c:pt idx="36534">
                  <c:v>6.156099E-6</c:v>
                </c:pt>
                <c:pt idx="36535">
                  <c:v>6.1555809999999997E-6</c:v>
                </c:pt>
                <c:pt idx="36536">
                  <c:v>6.1550119999999998E-6</c:v>
                </c:pt>
                <c:pt idx="36537">
                  <c:v>6.1545040000000002E-6</c:v>
                </c:pt>
                <c:pt idx="36538">
                  <c:v>6.1539789999999999E-6</c:v>
                </c:pt>
                <c:pt idx="36539">
                  <c:v>6.1534149999999996E-6</c:v>
                </c:pt>
                <c:pt idx="36540">
                  <c:v>6.1529159999999996E-6</c:v>
                </c:pt>
                <c:pt idx="36541">
                  <c:v>6.1523910000000001E-6</c:v>
                </c:pt>
                <c:pt idx="36542">
                  <c:v>6.1518210000000001E-6</c:v>
                </c:pt>
                <c:pt idx="36543">
                  <c:v>6.1513029999999997E-6</c:v>
                </c:pt>
                <c:pt idx="36544">
                  <c:v>6.1507960000000004E-6</c:v>
                </c:pt>
                <c:pt idx="36545">
                  <c:v>6.1502570000000001E-6</c:v>
                </c:pt>
                <c:pt idx="36546">
                  <c:v>6.1497179999999998E-6</c:v>
                </c:pt>
                <c:pt idx="36547">
                  <c:v>6.1491899999999997E-6</c:v>
                </c:pt>
                <c:pt idx="36548">
                  <c:v>6.1486349999999998E-6</c:v>
                </c:pt>
                <c:pt idx="36549">
                  <c:v>6.1480950000000001E-6</c:v>
                </c:pt>
                <c:pt idx="36550">
                  <c:v>6.1475650000000003E-6</c:v>
                </c:pt>
                <c:pt idx="36551">
                  <c:v>6.1470190000000001E-6</c:v>
                </c:pt>
                <c:pt idx="36552">
                  <c:v>6.1464610000000003E-6</c:v>
                </c:pt>
                <c:pt idx="36553">
                  <c:v>6.1459559999999997E-6</c:v>
                </c:pt>
                <c:pt idx="36554">
                  <c:v>6.1454179999999997E-6</c:v>
                </c:pt>
                <c:pt idx="36555">
                  <c:v>6.1449089999999999E-6</c:v>
                </c:pt>
                <c:pt idx="36556">
                  <c:v>6.1443410000000003E-6</c:v>
                </c:pt>
                <c:pt idx="36557">
                  <c:v>6.1438429999999996E-6</c:v>
                </c:pt>
                <c:pt idx="36558">
                  <c:v>6.1432930000000001E-6</c:v>
                </c:pt>
                <c:pt idx="36559">
                  <c:v>6.1427620000000001E-6</c:v>
                </c:pt>
                <c:pt idx="36560">
                  <c:v>6.1422390000000003E-6</c:v>
                </c:pt>
                <c:pt idx="36561">
                  <c:v>6.1417019999999996E-6</c:v>
                </c:pt>
                <c:pt idx="36562">
                  <c:v>6.1411829999999999E-6</c:v>
                </c:pt>
                <c:pt idx="36563">
                  <c:v>6.1406439999999996E-6</c:v>
                </c:pt>
                <c:pt idx="36564">
                  <c:v>6.140111E-6</c:v>
                </c:pt>
                <c:pt idx="36565">
                  <c:v>6.1395999999999996E-6</c:v>
                </c:pt>
                <c:pt idx="36566">
                  <c:v>6.1390610000000002E-6</c:v>
                </c:pt>
                <c:pt idx="36567">
                  <c:v>6.1385249999999998E-6</c:v>
                </c:pt>
                <c:pt idx="36568">
                  <c:v>6.1379600000000001E-6</c:v>
                </c:pt>
                <c:pt idx="36569">
                  <c:v>6.1374480000000004E-6</c:v>
                </c:pt>
                <c:pt idx="36570">
                  <c:v>6.1369249999999997E-6</c:v>
                </c:pt>
                <c:pt idx="36571">
                  <c:v>6.1364040000000003E-6</c:v>
                </c:pt>
                <c:pt idx="36572">
                  <c:v>6.1358599999999997E-6</c:v>
                </c:pt>
                <c:pt idx="36573">
                  <c:v>6.1353270000000001E-6</c:v>
                </c:pt>
                <c:pt idx="36574">
                  <c:v>6.1347839999999997E-6</c:v>
                </c:pt>
                <c:pt idx="36575">
                  <c:v>6.1342999999999999E-6</c:v>
                </c:pt>
                <c:pt idx="36576">
                  <c:v>6.1337609999999996E-6</c:v>
                </c:pt>
                <c:pt idx="36577">
                  <c:v>6.1332339999999997E-6</c:v>
                </c:pt>
                <c:pt idx="36578">
                  <c:v>6.1326929999999998E-6</c:v>
                </c:pt>
                <c:pt idx="36579">
                  <c:v>6.1321699999999999E-6</c:v>
                </c:pt>
                <c:pt idx="36580">
                  <c:v>6.1316370000000003E-6</c:v>
                </c:pt>
                <c:pt idx="36581">
                  <c:v>6.1311189999999999E-6</c:v>
                </c:pt>
                <c:pt idx="36582">
                  <c:v>6.1305790000000003E-6</c:v>
                </c:pt>
                <c:pt idx="36583">
                  <c:v>6.130033E-6</c:v>
                </c:pt>
                <c:pt idx="36584">
                  <c:v>6.1295390000000004E-6</c:v>
                </c:pt>
                <c:pt idx="36585">
                  <c:v>6.1289839999999997E-6</c:v>
                </c:pt>
                <c:pt idx="36586">
                  <c:v>6.1284459999999996E-6</c:v>
                </c:pt>
                <c:pt idx="36587">
                  <c:v>6.1279299999999998E-6</c:v>
                </c:pt>
                <c:pt idx="36588">
                  <c:v>6.1273340000000003E-6</c:v>
                </c:pt>
                <c:pt idx="36589">
                  <c:v>6.1268609999999997E-6</c:v>
                </c:pt>
                <c:pt idx="36590">
                  <c:v>6.1262970000000002E-6</c:v>
                </c:pt>
                <c:pt idx="36591">
                  <c:v>6.125765E-6</c:v>
                </c:pt>
                <c:pt idx="36592">
                  <c:v>6.1252329999999997E-6</c:v>
                </c:pt>
                <c:pt idx="36593">
                  <c:v>6.1247330000000003E-6</c:v>
                </c:pt>
                <c:pt idx="36594">
                  <c:v>6.1241999999999997E-6</c:v>
                </c:pt>
                <c:pt idx="36595">
                  <c:v>6.1236710000000002E-6</c:v>
                </c:pt>
                <c:pt idx="36596">
                  <c:v>6.1231209999999998E-6</c:v>
                </c:pt>
                <c:pt idx="36597">
                  <c:v>6.122598E-6</c:v>
                </c:pt>
                <c:pt idx="36598">
                  <c:v>6.1220669999999999E-6</c:v>
                </c:pt>
                <c:pt idx="36599">
                  <c:v>6.121561E-6</c:v>
                </c:pt>
                <c:pt idx="36600">
                  <c:v>6.1210210000000003E-6</c:v>
                </c:pt>
                <c:pt idx="36601">
                  <c:v>6.1205070000000001E-6</c:v>
                </c:pt>
                <c:pt idx="36602">
                  <c:v>6.1199569999999997E-6</c:v>
                </c:pt>
                <c:pt idx="36603">
                  <c:v>6.1194729999999999E-6</c:v>
                </c:pt>
                <c:pt idx="36604">
                  <c:v>6.1188879999999996E-6</c:v>
                </c:pt>
                <c:pt idx="36605">
                  <c:v>6.1183859999999998E-6</c:v>
                </c:pt>
                <c:pt idx="36606">
                  <c:v>6.1178369999999996E-6</c:v>
                </c:pt>
                <c:pt idx="36607">
                  <c:v>6.117322E-6</c:v>
                </c:pt>
                <c:pt idx="36608">
                  <c:v>6.1167810000000001E-6</c:v>
                </c:pt>
                <c:pt idx="36609">
                  <c:v>6.1162629999999998E-6</c:v>
                </c:pt>
                <c:pt idx="36610">
                  <c:v>6.115726E-6</c:v>
                </c:pt>
                <c:pt idx="36611">
                  <c:v>6.1152140000000003E-6</c:v>
                </c:pt>
                <c:pt idx="36612">
                  <c:v>6.1146529999999998E-6</c:v>
                </c:pt>
                <c:pt idx="36613">
                  <c:v>6.1141539999999998E-6</c:v>
                </c:pt>
                <c:pt idx="36614">
                  <c:v>6.1136019999999998E-6</c:v>
                </c:pt>
                <c:pt idx="36615">
                  <c:v>6.113086E-6</c:v>
                </c:pt>
                <c:pt idx="36616">
                  <c:v>6.1125420000000002E-6</c:v>
                </c:pt>
                <c:pt idx="36617">
                  <c:v>6.1120290000000003E-6</c:v>
                </c:pt>
                <c:pt idx="36618">
                  <c:v>6.111504E-6</c:v>
                </c:pt>
                <c:pt idx="36619">
                  <c:v>6.1109589999999999E-6</c:v>
                </c:pt>
                <c:pt idx="36620">
                  <c:v>6.1104199999999997E-6</c:v>
                </c:pt>
                <c:pt idx="36621">
                  <c:v>6.109901E-6</c:v>
                </c:pt>
                <c:pt idx="36622">
                  <c:v>6.1093729999999998E-6</c:v>
                </c:pt>
                <c:pt idx="36623">
                  <c:v>6.1088550000000003E-6</c:v>
                </c:pt>
                <c:pt idx="36624">
                  <c:v>6.108316E-6</c:v>
                </c:pt>
                <c:pt idx="36625">
                  <c:v>6.1077869999999996E-6</c:v>
                </c:pt>
                <c:pt idx="36626">
                  <c:v>6.1072770000000004E-6</c:v>
                </c:pt>
                <c:pt idx="36627">
                  <c:v>6.1067640000000004E-6</c:v>
                </c:pt>
                <c:pt idx="36628">
                  <c:v>6.1062129999999998E-6</c:v>
                </c:pt>
                <c:pt idx="36629">
                  <c:v>6.1056719999999999E-6</c:v>
                </c:pt>
                <c:pt idx="36630">
                  <c:v>6.1051929999999996E-6</c:v>
                </c:pt>
                <c:pt idx="36631">
                  <c:v>6.1046540000000002E-6</c:v>
                </c:pt>
                <c:pt idx="36632">
                  <c:v>6.1041310000000004E-6</c:v>
                </c:pt>
                <c:pt idx="36633">
                  <c:v>6.1036250000000004E-6</c:v>
                </c:pt>
                <c:pt idx="36634">
                  <c:v>6.103068E-6</c:v>
                </c:pt>
                <c:pt idx="36635">
                  <c:v>6.1025509999999999E-6</c:v>
                </c:pt>
                <c:pt idx="36636">
                  <c:v>6.1020199999999999E-6</c:v>
                </c:pt>
                <c:pt idx="36637">
                  <c:v>6.1015069999999999E-6</c:v>
                </c:pt>
                <c:pt idx="36638">
                  <c:v>6.1009619999999999E-6</c:v>
                </c:pt>
                <c:pt idx="36639">
                  <c:v>6.1004369999999996E-6</c:v>
                </c:pt>
                <c:pt idx="36640">
                  <c:v>6.0999060000000004E-6</c:v>
                </c:pt>
                <c:pt idx="36641">
                  <c:v>6.0993799999999999E-6</c:v>
                </c:pt>
                <c:pt idx="36642">
                  <c:v>6.0988440000000003E-6</c:v>
                </c:pt>
                <c:pt idx="36643">
                  <c:v>6.0983469999999999E-6</c:v>
                </c:pt>
                <c:pt idx="36644">
                  <c:v>6.0977969999999996E-6</c:v>
                </c:pt>
                <c:pt idx="36645">
                  <c:v>6.0972879999999997E-6</c:v>
                </c:pt>
                <c:pt idx="36646">
                  <c:v>6.0967149999999998E-6</c:v>
                </c:pt>
                <c:pt idx="36647">
                  <c:v>6.0962290000000003E-6</c:v>
                </c:pt>
                <c:pt idx="36648">
                  <c:v>6.0956830000000001E-6</c:v>
                </c:pt>
                <c:pt idx="36649">
                  <c:v>6.0951889999999996E-6</c:v>
                </c:pt>
                <c:pt idx="36650">
                  <c:v>6.0946369999999996E-6</c:v>
                </c:pt>
                <c:pt idx="36651">
                  <c:v>6.0940880000000003E-6</c:v>
                </c:pt>
                <c:pt idx="36652">
                  <c:v>6.0935780000000002E-6</c:v>
                </c:pt>
                <c:pt idx="36653">
                  <c:v>6.0930379999999997E-6</c:v>
                </c:pt>
                <c:pt idx="36654">
                  <c:v>6.0925300000000001E-6</c:v>
                </c:pt>
                <c:pt idx="36655">
                  <c:v>6.0920240000000001E-6</c:v>
                </c:pt>
                <c:pt idx="36656">
                  <c:v>6.0914730000000004E-6</c:v>
                </c:pt>
                <c:pt idx="36657">
                  <c:v>6.0909530000000004E-6</c:v>
                </c:pt>
                <c:pt idx="36658">
                  <c:v>6.0904000000000002E-6</c:v>
                </c:pt>
                <c:pt idx="36659">
                  <c:v>6.089872E-6</c:v>
                </c:pt>
                <c:pt idx="36660">
                  <c:v>6.0893390000000003E-6</c:v>
                </c:pt>
                <c:pt idx="36661">
                  <c:v>6.0888489999999999E-6</c:v>
                </c:pt>
                <c:pt idx="36662">
                  <c:v>6.0882980000000002E-6</c:v>
                </c:pt>
                <c:pt idx="36663">
                  <c:v>6.0877799999999998E-6</c:v>
                </c:pt>
                <c:pt idx="36664">
                  <c:v>6.0872160000000004E-6</c:v>
                </c:pt>
                <c:pt idx="36665">
                  <c:v>6.0867149999999999E-6</c:v>
                </c:pt>
                <c:pt idx="36666">
                  <c:v>6.0861860000000003E-6</c:v>
                </c:pt>
                <c:pt idx="36667">
                  <c:v>6.085654E-6</c:v>
                </c:pt>
                <c:pt idx="36668">
                  <c:v>6.0851359999999997E-6</c:v>
                </c:pt>
                <c:pt idx="36669">
                  <c:v>6.0845879999999998E-6</c:v>
                </c:pt>
                <c:pt idx="36670">
                  <c:v>6.084051E-6</c:v>
                </c:pt>
                <c:pt idx="36671">
                  <c:v>6.0835700000000001E-6</c:v>
                </c:pt>
                <c:pt idx="36672">
                  <c:v>6.0830190000000003E-6</c:v>
                </c:pt>
                <c:pt idx="36673">
                  <c:v>6.0825380000000004E-6</c:v>
                </c:pt>
                <c:pt idx="36674">
                  <c:v>6.081963E-6</c:v>
                </c:pt>
                <c:pt idx="36675">
                  <c:v>6.0814449999999997E-6</c:v>
                </c:pt>
                <c:pt idx="36676">
                  <c:v>6.0809100000000004E-6</c:v>
                </c:pt>
                <c:pt idx="36677">
                  <c:v>6.0804229999999998E-6</c:v>
                </c:pt>
                <c:pt idx="36678">
                  <c:v>6.0798739999999997E-6</c:v>
                </c:pt>
                <c:pt idx="36679">
                  <c:v>6.0793490000000003E-6</c:v>
                </c:pt>
                <c:pt idx="36680">
                  <c:v>6.0788159999999997E-6</c:v>
                </c:pt>
                <c:pt idx="36681">
                  <c:v>6.0782929999999999E-6</c:v>
                </c:pt>
                <c:pt idx="36682">
                  <c:v>6.0777780000000003E-6</c:v>
                </c:pt>
                <c:pt idx="36683">
                  <c:v>6.0772580000000004E-6</c:v>
                </c:pt>
                <c:pt idx="36684">
                  <c:v>6.0767239999999996E-6</c:v>
                </c:pt>
                <c:pt idx="36685">
                  <c:v>6.0762200000000001E-6</c:v>
                </c:pt>
                <c:pt idx="36686">
                  <c:v>6.0756900000000003E-6</c:v>
                </c:pt>
                <c:pt idx="36687">
                  <c:v>6.0751599999999996E-6</c:v>
                </c:pt>
                <c:pt idx="36688">
                  <c:v>6.0746339999999999E-6</c:v>
                </c:pt>
                <c:pt idx="36689">
                  <c:v>6.0741040000000001E-6</c:v>
                </c:pt>
                <c:pt idx="36690">
                  <c:v>6.0735569999999996E-6</c:v>
                </c:pt>
                <c:pt idx="36691">
                  <c:v>6.0730530000000001E-6</c:v>
                </c:pt>
                <c:pt idx="36692">
                  <c:v>6.0725029999999998E-6</c:v>
                </c:pt>
                <c:pt idx="36693">
                  <c:v>6.0720209999999996E-6</c:v>
                </c:pt>
                <c:pt idx="36694">
                  <c:v>6.071478E-6</c:v>
                </c:pt>
                <c:pt idx="36695">
                  <c:v>6.0709459999999998E-6</c:v>
                </c:pt>
                <c:pt idx="36696">
                  <c:v>6.0704109999999996E-6</c:v>
                </c:pt>
                <c:pt idx="36697">
                  <c:v>6.0698690000000003E-6</c:v>
                </c:pt>
                <c:pt idx="36698">
                  <c:v>6.069365E-6</c:v>
                </c:pt>
                <c:pt idx="36699">
                  <c:v>6.0688609999999996E-6</c:v>
                </c:pt>
                <c:pt idx="36700">
                  <c:v>6.0682970000000001E-6</c:v>
                </c:pt>
                <c:pt idx="36701">
                  <c:v>6.0677730000000001E-6</c:v>
                </c:pt>
                <c:pt idx="36702">
                  <c:v>6.0672820000000003E-6</c:v>
                </c:pt>
                <c:pt idx="36703">
                  <c:v>6.0667580000000002E-6</c:v>
                </c:pt>
                <c:pt idx="36704">
                  <c:v>6.066184E-6</c:v>
                </c:pt>
                <c:pt idx="36705">
                  <c:v>6.065678E-6</c:v>
                </c:pt>
                <c:pt idx="36706">
                  <c:v>6.0651559999999996E-6</c:v>
                </c:pt>
                <c:pt idx="36707">
                  <c:v>6.0646399999999998E-6</c:v>
                </c:pt>
                <c:pt idx="36708">
                  <c:v>6.0640949999999997E-6</c:v>
                </c:pt>
                <c:pt idx="36709">
                  <c:v>6.0635670000000004E-6</c:v>
                </c:pt>
                <c:pt idx="36710">
                  <c:v>6.0630430000000004E-6</c:v>
                </c:pt>
                <c:pt idx="36711">
                  <c:v>6.0625230000000004E-6</c:v>
                </c:pt>
                <c:pt idx="36712">
                  <c:v>6.0620050000000001E-6</c:v>
                </c:pt>
                <c:pt idx="36713">
                  <c:v>6.061467E-6</c:v>
                </c:pt>
                <c:pt idx="36714">
                  <c:v>6.0609519999999996E-6</c:v>
                </c:pt>
                <c:pt idx="36715">
                  <c:v>6.0604359999999998E-6</c:v>
                </c:pt>
                <c:pt idx="36716">
                  <c:v>6.0598680000000002E-6</c:v>
                </c:pt>
                <c:pt idx="36717">
                  <c:v>6.0593840000000004E-6</c:v>
                </c:pt>
                <c:pt idx="36718">
                  <c:v>6.0588250000000004E-6</c:v>
                </c:pt>
                <c:pt idx="36719">
                  <c:v>6.0583159999999997E-6</c:v>
                </c:pt>
                <c:pt idx="36720">
                  <c:v>6.0577910000000002E-6</c:v>
                </c:pt>
                <c:pt idx="36721">
                  <c:v>6.0572740000000001E-6</c:v>
                </c:pt>
                <c:pt idx="36722">
                  <c:v>6.0567669999999999E-6</c:v>
                </c:pt>
                <c:pt idx="36723">
                  <c:v>6.0562410000000002E-6</c:v>
                </c:pt>
                <c:pt idx="36724">
                  <c:v>6.0557229999999999E-6</c:v>
                </c:pt>
                <c:pt idx="36725">
                  <c:v>6.0552040000000002E-6</c:v>
                </c:pt>
                <c:pt idx="36726">
                  <c:v>6.0546749999999998E-6</c:v>
                </c:pt>
                <c:pt idx="36727">
                  <c:v>6.0541939999999998E-6</c:v>
                </c:pt>
                <c:pt idx="36728">
                  <c:v>6.0536339999999996E-6</c:v>
                </c:pt>
                <c:pt idx="36729">
                  <c:v>6.053112E-6</c:v>
                </c:pt>
                <c:pt idx="36730">
                  <c:v>6.0525869999999997E-6</c:v>
                </c:pt>
                <c:pt idx="36731">
                  <c:v>6.0520650000000001E-6</c:v>
                </c:pt>
                <c:pt idx="36732">
                  <c:v>6.051555E-6</c:v>
                </c:pt>
                <c:pt idx="36733">
                  <c:v>6.0510199999999999E-6</c:v>
                </c:pt>
                <c:pt idx="36734">
                  <c:v>6.0504980000000003E-6</c:v>
                </c:pt>
                <c:pt idx="36735">
                  <c:v>6.0500030000000004E-6</c:v>
                </c:pt>
                <c:pt idx="36736">
                  <c:v>6.0494540000000003E-6</c:v>
                </c:pt>
                <c:pt idx="36737">
                  <c:v>6.048929E-6</c:v>
                </c:pt>
                <c:pt idx="36738">
                  <c:v>6.0483909999999999E-6</c:v>
                </c:pt>
                <c:pt idx="36739">
                  <c:v>6.0478930000000002E-6</c:v>
                </c:pt>
                <c:pt idx="36740">
                  <c:v>6.0473569999999998E-6</c:v>
                </c:pt>
                <c:pt idx="36741">
                  <c:v>6.0468189999999997E-6</c:v>
                </c:pt>
                <c:pt idx="36742">
                  <c:v>6.046314E-6</c:v>
                </c:pt>
                <c:pt idx="36743">
                  <c:v>6.0458050000000001E-6</c:v>
                </c:pt>
                <c:pt idx="36744">
                  <c:v>6.0452969999999997E-6</c:v>
                </c:pt>
                <c:pt idx="36745">
                  <c:v>6.044764E-6</c:v>
                </c:pt>
                <c:pt idx="36746">
                  <c:v>6.0442090000000001E-6</c:v>
                </c:pt>
                <c:pt idx="36747">
                  <c:v>6.0437000000000003E-6</c:v>
                </c:pt>
                <c:pt idx="36748">
                  <c:v>6.0431940000000003E-6</c:v>
                </c:pt>
                <c:pt idx="36749">
                  <c:v>6.0426520000000001E-6</c:v>
                </c:pt>
                <c:pt idx="36750">
                  <c:v>6.0421229999999997E-6</c:v>
                </c:pt>
                <c:pt idx="36751">
                  <c:v>6.0415889999999998E-6</c:v>
                </c:pt>
                <c:pt idx="36752">
                  <c:v>6.0410619999999999E-6</c:v>
                </c:pt>
                <c:pt idx="36753">
                  <c:v>6.0405710000000001E-6</c:v>
                </c:pt>
                <c:pt idx="36754">
                  <c:v>6.0400359999999999E-6</c:v>
                </c:pt>
                <c:pt idx="36755">
                  <c:v>6.0395189999999998E-6</c:v>
                </c:pt>
                <c:pt idx="36756">
                  <c:v>6.0390000000000001E-6</c:v>
                </c:pt>
                <c:pt idx="36757">
                  <c:v>6.0384700000000003E-6</c:v>
                </c:pt>
                <c:pt idx="36758">
                  <c:v>6.0379399999999997E-6</c:v>
                </c:pt>
                <c:pt idx="36759">
                  <c:v>6.0374440000000004E-6</c:v>
                </c:pt>
                <c:pt idx="36760">
                  <c:v>6.036933E-6</c:v>
                </c:pt>
                <c:pt idx="36761">
                  <c:v>6.0363710000000002E-6</c:v>
                </c:pt>
                <c:pt idx="36762">
                  <c:v>6.035889E-6</c:v>
                </c:pt>
                <c:pt idx="36763">
                  <c:v>6.0353880000000004E-6</c:v>
                </c:pt>
                <c:pt idx="36764">
                  <c:v>6.0348649999999997E-6</c:v>
                </c:pt>
                <c:pt idx="36765">
                  <c:v>6.0343E-6</c:v>
                </c:pt>
                <c:pt idx="36766">
                  <c:v>6.033801E-6</c:v>
                </c:pt>
                <c:pt idx="36767">
                  <c:v>6.0332589999999998E-6</c:v>
                </c:pt>
                <c:pt idx="36768">
                  <c:v>6.0327470000000001E-6</c:v>
                </c:pt>
                <c:pt idx="36769">
                  <c:v>6.032262E-6</c:v>
                </c:pt>
                <c:pt idx="36770">
                  <c:v>6.0317159999999998E-6</c:v>
                </c:pt>
                <c:pt idx="36771">
                  <c:v>6.0312069999999999E-6</c:v>
                </c:pt>
                <c:pt idx="36772">
                  <c:v>6.0306689999999999E-6</c:v>
                </c:pt>
                <c:pt idx="36773">
                  <c:v>6.0301439999999996E-6</c:v>
                </c:pt>
                <c:pt idx="36774">
                  <c:v>6.0295989999999996E-6</c:v>
                </c:pt>
                <c:pt idx="36775">
                  <c:v>6.0290659999999999E-6</c:v>
                </c:pt>
                <c:pt idx="36776">
                  <c:v>6.0285580000000003E-6</c:v>
                </c:pt>
                <c:pt idx="36777">
                  <c:v>6.0280130000000003E-6</c:v>
                </c:pt>
                <c:pt idx="36778">
                  <c:v>6.0275140000000003E-6</c:v>
                </c:pt>
                <c:pt idx="36779">
                  <c:v>6.0270010000000003E-6</c:v>
                </c:pt>
                <c:pt idx="36780">
                  <c:v>6.0264810000000003E-6</c:v>
                </c:pt>
                <c:pt idx="36781">
                  <c:v>6.0259710000000002E-6</c:v>
                </c:pt>
                <c:pt idx="36782">
                  <c:v>6.0254529999999999E-6</c:v>
                </c:pt>
                <c:pt idx="36783">
                  <c:v>6.024912E-6</c:v>
                </c:pt>
                <c:pt idx="36784">
                  <c:v>6.0244100000000001E-6</c:v>
                </c:pt>
                <c:pt idx="36785">
                  <c:v>6.0238909999999996E-6</c:v>
                </c:pt>
                <c:pt idx="36786">
                  <c:v>6.0233530000000004E-6</c:v>
                </c:pt>
                <c:pt idx="36787">
                  <c:v>6.022849E-6</c:v>
                </c:pt>
                <c:pt idx="36788">
                  <c:v>6.022311E-6</c:v>
                </c:pt>
                <c:pt idx="36789">
                  <c:v>6.0217899999999998E-6</c:v>
                </c:pt>
                <c:pt idx="36790">
                  <c:v>6.0213030000000001E-6</c:v>
                </c:pt>
                <c:pt idx="36791">
                  <c:v>6.0207370000000002E-6</c:v>
                </c:pt>
                <c:pt idx="36792">
                  <c:v>6.0202240000000002E-6</c:v>
                </c:pt>
                <c:pt idx="36793">
                  <c:v>6.0197150000000004E-6</c:v>
                </c:pt>
                <c:pt idx="36794">
                  <c:v>6.0192029999999998E-6</c:v>
                </c:pt>
                <c:pt idx="36795">
                  <c:v>6.0186679999999996E-6</c:v>
                </c:pt>
                <c:pt idx="36796">
                  <c:v>6.0181769999999998E-6</c:v>
                </c:pt>
                <c:pt idx="36797">
                  <c:v>6.01764E-6</c:v>
                </c:pt>
                <c:pt idx="36798">
                  <c:v>6.0170969999999997E-6</c:v>
                </c:pt>
                <c:pt idx="36799">
                  <c:v>6.0165860000000002E-6</c:v>
                </c:pt>
                <c:pt idx="36800">
                  <c:v>6.0160459999999997E-6</c:v>
                </c:pt>
                <c:pt idx="36801">
                  <c:v>6.0155490000000001E-6</c:v>
                </c:pt>
                <c:pt idx="36802">
                  <c:v>6.0150290000000002E-6</c:v>
                </c:pt>
                <c:pt idx="36803">
                  <c:v>6.0145099999999996E-6</c:v>
                </c:pt>
                <c:pt idx="36804">
                  <c:v>6.0139909999999999E-6</c:v>
                </c:pt>
                <c:pt idx="36805">
                  <c:v>6.0134510000000002E-6</c:v>
                </c:pt>
                <c:pt idx="36806">
                  <c:v>6.0129529999999996E-6</c:v>
                </c:pt>
                <c:pt idx="36807">
                  <c:v>6.0123970000000004E-6</c:v>
                </c:pt>
                <c:pt idx="36808">
                  <c:v>6.0119050000000003E-6</c:v>
                </c:pt>
                <c:pt idx="36809">
                  <c:v>6.0113759999999999E-6</c:v>
                </c:pt>
                <c:pt idx="36810">
                  <c:v>6.010842E-6</c:v>
                </c:pt>
                <c:pt idx="36811">
                  <c:v>6.0103260000000002E-6</c:v>
                </c:pt>
                <c:pt idx="36812">
                  <c:v>6.0098249999999997E-6</c:v>
                </c:pt>
                <c:pt idx="36813">
                  <c:v>6.0093030000000001E-6</c:v>
                </c:pt>
                <c:pt idx="36814">
                  <c:v>6.0087629999999996E-6</c:v>
                </c:pt>
                <c:pt idx="36815">
                  <c:v>6.008266E-6</c:v>
                </c:pt>
                <c:pt idx="36816">
                  <c:v>6.0077449999999999E-6</c:v>
                </c:pt>
                <c:pt idx="36817">
                  <c:v>6.0072349999999998E-6</c:v>
                </c:pt>
                <c:pt idx="36818">
                  <c:v>6.0066939999999999E-6</c:v>
                </c:pt>
                <c:pt idx="36819">
                  <c:v>6.006178E-6</c:v>
                </c:pt>
                <c:pt idx="36820">
                  <c:v>6.0056889999999999E-6</c:v>
                </c:pt>
                <c:pt idx="36821">
                  <c:v>6.0140450000000001E-6</c:v>
                </c:pt>
                <c:pt idx="36822">
                  <c:v>6.0242080000000001E-6</c:v>
                </c:pt>
                <c:pt idx="36823">
                  <c:v>6.0235190000000003E-6</c:v>
                </c:pt>
                <c:pt idx="36824">
                  <c:v>6.0227659999999997E-6</c:v>
                </c:pt>
                <c:pt idx="36825">
                  <c:v>6.0220600000000001E-6</c:v>
                </c:pt>
                <c:pt idx="36826">
                  <c:v>6.0213820000000004E-6</c:v>
                </c:pt>
                <c:pt idx="36827">
                  <c:v>6.0206980000000002E-6</c:v>
                </c:pt>
                <c:pt idx="36828">
                  <c:v>6.0200739999999999E-6</c:v>
                </c:pt>
                <c:pt idx="36829">
                  <c:v>6.0194320000000004E-6</c:v>
                </c:pt>
                <c:pt idx="36830">
                  <c:v>6.0187429999999998E-6</c:v>
                </c:pt>
                <c:pt idx="36831">
                  <c:v>6.0181349999999999E-6</c:v>
                </c:pt>
                <c:pt idx="36832">
                  <c:v>6.0174820000000003E-6</c:v>
                </c:pt>
                <c:pt idx="36833">
                  <c:v>6.0168380000000003E-6</c:v>
                </c:pt>
                <c:pt idx="36834">
                  <c:v>6.0162360000000002E-6</c:v>
                </c:pt>
                <c:pt idx="36835">
                  <c:v>6.0156079999999999E-6</c:v>
                </c:pt>
                <c:pt idx="36836">
                  <c:v>6.015007E-6</c:v>
                </c:pt>
                <c:pt idx="36837">
                  <c:v>6.0143869999999998E-6</c:v>
                </c:pt>
                <c:pt idx="36838">
                  <c:v>6.0137959999999998E-6</c:v>
                </c:pt>
                <c:pt idx="36839">
                  <c:v>6.0131920000000001E-6</c:v>
                </c:pt>
                <c:pt idx="36840">
                  <c:v>6.0126060000000004E-6</c:v>
                </c:pt>
                <c:pt idx="36841">
                  <c:v>6.0120189999999997E-6</c:v>
                </c:pt>
                <c:pt idx="36842">
                  <c:v>6.0114179999999998E-6</c:v>
                </c:pt>
                <c:pt idx="36843">
                  <c:v>6.0108110000000002E-6</c:v>
                </c:pt>
                <c:pt idx="36844">
                  <c:v>6.0102200000000002E-6</c:v>
                </c:pt>
                <c:pt idx="36845">
                  <c:v>6.0096650000000003E-6</c:v>
                </c:pt>
                <c:pt idx="36846">
                  <c:v>6.0090859999999998E-6</c:v>
                </c:pt>
                <c:pt idx="36847">
                  <c:v>6.0085369999999997E-6</c:v>
                </c:pt>
                <c:pt idx="36848">
                  <c:v>6.0079679999999999E-6</c:v>
                </c:pt>
                <c:pt idx="36849">
                  <c:v>6.0073610000000003E-6</c:v>
                </c:pt>
                <c:pt idx="36850">
                  <c:v>6.0068230000000002E-6</c:v>
                </c:pt>
                <c:pt idx="36851">
                  <c:v>6.0062979999999999E-6</c:v>
                </c:pt>
                <c:pt idx="36852">
                  <c:v>6.005711E-6</c:v>
                </c:pt>
                <c:pt idx="36853">
                  <c:v>6.0051350000000002E-6</c:v>
                </c:pt>
                <c:pt idx="36854">
                  <c:v>6.0046040000000002E-6</c:v>
                </c:pt>
                <c:pt idx="36855">
                  <c:v>6.0040859999999999E-6</c:v>
                </c:pt>
                <c:pt idx="36856">
                  <c:v>6.003538E-6</c:v>
                </c:pt>
                <c:pt idx="36857">
                  <c:v>6.0029870000000002E-6</c:v>
                </c:pt>
                <c:pt idx="36858">
                  <c:v>6.0024259999999998E-6</c:v>
                </c:pt>
                <c:pt idx="36859">
                  <c:v>6.001882E-6</c:v>
                </c:pt>
                <c:pt idx="36860">
                  <c:v>6.0013579999999999E-6</c:v>
                </c:pt>
                <c:pt idx="36861">
                  <c:v>6.0008140000000002E-6</c:v>
                </c:pt>
                <c:pt idx="36862">
                  <c:v>6.0002730000000003E-6</c:v>
                </c:pt>
                <c:pt idx="36863">
                  <c:v>5.9997149999999997E-6</c:v>
                </c:pt>
                <c:pt idx="36864">
                  <c:v>5.9991730000000004E-6</c:v>
                </c:pt>
                <c:pt idx="36865">
                  <c:v>5.9986490000000003E-6</c:v>
                </c:pt>
                <c:pt idx="36866">
                  <c:v>5.9981079999999996E-6</c:v>
                </c:pt>
                <c:pt idx="36867">
                  <c:v>5.997586E-6</c:v>
                </c:pt>
                <c:pt idx="36868">
                  <c:v>5.9970299999999999E-6</c:v>
                </c:pt>
                <c:pt idx="36869">
                  <c:v>5.9964879999999998E-6</c:v>
                </c:pt>
                <c:pt idx="36870">
                  <c:v>5.995976E-6</c:v>
                </c:pt>
                <c:pt idx="36871">
                  <c:v>5.9954329999999997E-6</c:v>
                </c:pt>
                <c:pt idx="36872">
                  <c:v>5.9949120000000003E-6</c:v>
                </c:pt>
                <c:pt idx="36873">
                  <c:v>5.994362E-6</c:v>
                </c:pt>
                <c:pt idx="36874">
                  <c:v>5.9938470000000003E-6</c:v>
                </c:pt>
                <c:pt idx="36875">
                  <c:v>5.9933010000000001E-6</c:v>
                </c:pt>
                <c:pt idx="36876">
                  <c:v>5.9927680000000004E-6</c:v>
                </c:pt>
                <c:pt idx="36877">
                  <c:v>5.9922110000000001E-6</c:v>
                </c:pt>
                <c:pt idx="36878">
                  <c:v>5.9917090000000002E-6</c:v>
                </c:pt>
                <c:pt idx="36879">
                  <c:v>5.9911540000000003E-6</c:v>
                </c:pt>
                <c:pt idx="36880">
                  <c:v>5.9906239999999997E-6</c:v>
                </c:pt>
                <c:pt idx="36881">
                  <c:v>5.9900649999999997E-6</c:v>
                </c:pt>
                <c:pt idx="36882">
                  <c:v>5.9895470000000002E-6</c:v>
                </c:pt>
                <c:pt idx="36883">
                  <c:v>5.9889810000000003E-6</c:v>
                </c:pt>
                <c:pt idx="36884">
                  <c:v>5.9884689999999997E-6</c:v>
                </c:pt>
                <c:pt idx="36885">
                  <c:v>5.9879340000000004E-6</c:v>
                </c:pt>
                <c:pt idx="36886">
                  <c:v>5.9873990000000002E-6</c:v>
                </c:pt>
                <c:pt idx="36887">
                  <c:v>5.9868510000000004E-6</c:v>
                </c:pt>
                <c:pt idx="36888">
                  <c:v>5.9863389999999998E-6</c:v>
                </c:pt>
                <c:pt idx="36889">
                  <c:v>5.9857829999999997E-6</c:v>
                </c:pt>
                <c:pt idx="36890">
                  <c:v>5.9852449999999996E-6</c:v>
                </c:pt>
                <c:pt idx="36891">
                  <c:v>5.984737E-6</c:v>
                </c:pt>
                <c:pt idx="36892">
                  <c:v>5.9841909999999998E-6</c:v>
                </c:pt>
                <c:pt idx="36893">
                  <c:v>5.9836550000000002E-6</c:v>
                </c:pt>
                <c:pt idx="36894">
                  <c:v>5.9831189999999998E-6</c:v>
                </c:pt>
                <c:pt idx="36895">
                  <c:v>5.9825699999999997E-6</c:v>
                </c:pt>
                <c:pt idx="36896">
                  <c:v>5.982044E-6</c:v>
                </c:pt>
                <c:pt idx="36897">
                  <c:v>5.981513E-6</c:v>
                </c:pt>
                <c:pt idx="36898">
                  <c:v>5.9809690000000002E-6</c:v>
                </c:pt>
                <c:pt idx="36899">
                  <c:v>5.9804310000000002E-6</c:v>
                </c:pt>
                <c:pt idx="36900">
                  <c:v>5.9798940000000004E-6</c:v>
                </c:pt>
                <c:pt idx="36901">
                  <c:v>5.9793550000000001E-6</c:v>
                </c:pt>
                <c:pt idx="36902">
                  <c:v>5.9788320000000003E-6</c:v>
                </c:pt>
                <c:pt idx="36903">
                  <c:v>5.9783199999999997E-6</c:v>
                </c:pt>
                <c:pt idx="36904">
                  <c:v>5.9777969999999999E-6</c:v>
                </c:pt>
                <c:pt idx="36905">
                  <c:v>5.9772470000000004E-6</c:v>
                </c:pt>
                <c:pt idx="36906">
                  <c:v>5.9766980000000003E-6</c:v>
                </c:pt>
                <c:pt idx="36907">
                  <c:v>5.9761460000000003E-6</c:v>
                </c:pt>
                <c:pt idx="36908">
                  <c:v>5.975639E-6</c:v>
                </c:pt>
                <c:pt idx="36909">
                  <c:v>5.9750520000000001E-6</c:v>
                </c:pt>
                <c:pt idx="36910">
                  <c:v>5.9745579999999996E-6</c:v>
                </c:pt>
                <c:pt idx="36911">
                  <c:v>5.9740150000000001E-6</c:v>
                </c:pt>
                <c:pt idx="36912">
                  <c:v>5.9734920000000003E-6</c:v>
                </c:pt>
                <c:pt idx="36913">
                  <c:v>5.9729290000000002E-6</c:v>
                </c:pt>
                <c:pt idx="36914">
                  <c:v>5.9723980000000001E-6</c:v>
                </c:pt>
                <c:pt idx="36915">
                  <c:v>5.9718610000000004E-6</c:v>
                </c:pt>
                <c:pt idx="36916">
                  <c:v>5.9713239999999997E-6</c:v>
                </c:pt>
                <c:pt idx="36917">
                  <c:v>5.9707929999999997E-6</c:v>
                </c:pt>
                <c:pt idx="36918">
                  <c:v>5.9702500000000001E-6</c:v>
                </c:pt>
                <c:pt idx="36919">
                  <c:v>5.969694E-6</c:v>
                </c:pt>
                <c:pt idx="36920">
                  <c:v>5.9692170000000002E-6</c:v>
                </c:pt>
                <c:pt idx="36921">
                  <c:v>5.9686589999999996E-6</c:v>
                </c:pt>
                <c:pt idx="36922">
                  <c:v>5.9681209999999996E-6</c:v>
                </c:pt>
                <c:pt idx="36923">
                  <c:v>5.9675570000000001E-6</c:v>
                </c:pt>
                <c:pt idx="36924">
                  <c:v>5.9670260000000001E-6</c:v>
                </c:pt>
                <c:pt idx="36925">
                  <c:v>5.9664810000000001E-6</c:v>
                </c:pt>
                <c:pt idx="36926">
                  <c:v>5.9659400000000002E-6</c:v>
                </c:pt>
                <c:pt idx="36927">
                  <c:v>5.9653990000000003E-6</c:v>
                </c:pt>
                <c:pt idx="36928">
                  <c:v>5.9648759999999996E-6</c:v>
                </c:pt>
                <c:pt idx="36929">
                  <c:v>5.9643319999999998E-6</c:v>
                </c:pt>
                <c:pt idx="36930">
                  <c:v>5.9638119999999999E-6</c:v>
                </c:pt>
                <c:pt idx="36931">
                  <c:v>5.9632230000000004E-6</c:v>
                </c:pt>
                <c:pt idx="36932">
                  <c:v>5.9627420000000004E-6</c:v>
                </c:pt>
                <c:pt idx="36933">
                  <c:v>5.9621890000000002E-6</c:v>
                </c:pt>
                <c:pt idx="36934">
                  <c:v>5.9616660000000004E-6</c:v>
                </c:pt>
                <c:pt idx="36935">
                  <c:v>5.9611009999999998E-6</c:v>
                </c:pt>
                <c:pt idx="36936">
                  <c:v>5.9605869999999996E-6</c:v>
                </c:pt>
                <c:pt idx="36937">
                  <c:v>5.960065E-6</c:v>
                </c:pt>
                <c:pt idx="36938">
                  <c:v>5.95952E-6</c:v>
                </c:pt>
                <c:pt idx="36939">
                  <c:v>5.9589919999999998E-6</c:v>
                </c:pt>
                <c:pt idx="36940">
                  <c:v>5.9584520000000002E-6</c:v>
                </c:pt>
                <c:pt idx="36941">
                  <c:v>5.9578909999999997E-6</c:v>
                </c:pt>
                <c:pt idx="36942">
                  <c:v>5.9573709999999998E-6</c:v>
                </c:pt>
                <c:pt idx="36943">
                  <c:v>5.9568490000000002E-6</c:v>
                </c:pt>
                <c:pt idx="36944">
                  <c:v>5.9563E-6</c:v>
                </c:pt>
                <c:pt idx="36945">
                  <c:v>5.9557679999999998E-6</c:v>
                </c:pt>
                <c:pt idx="36946">
                  <c:v>5.9552409999999998E-6</c:v>
                </c:pt>
                <c:pt idx="36947">
                  <c:v>5.9546980000000003E-6</c:v>
                </c:pt>
                <c:pt idx="36948">
                  <c:v>5.9541359999999996E-6</c:v>
                </c:pt>
                <c:pt idx="36949">
                  <c:v>5.9535949999999997E-6</c:v>
                </c:pt>
                <c:pt idx="36950">
                  <c:v>5.9530469999999998E-6</c:v>
                </c:pt>
                <c:pt idx="36951">
                  <c:v>5.9525259999999996E-6</c:v>
                </c:pt>
                <c:pt idx="36952">
                  <c:v>5.9520099999999998E-6</c:v>
                </c:pt>
                <c:pt idx="36953">
                  <c:v>5.9514460000000003E-6</c:v>
                </c:pt>
                <c:pt idx="36954">
                  <c:v>5.9509409999999997E-6</c:v>
                </c:pt>
                <c:pt idx="36955">
                  <c:v>5.9503779999999996E-6</c:v>
                </c:pt>
                <c:pt idx="36956">
                  <c:v>5.9498540000000004E-6</c:v>
                </c:pt>
                <c:pt idx="36957">
                  <c:v>5.9493309999999997E-6</c:v>
                </c:pt>
                <c:pt idx="36958">
                  <c:v>5.9487859999999997E-6</c:v>
                </c:pt>
                <c:pt idx="36959">
                  <c:v>5.9482409999999997E-6</c:v>
                </c:pt>
                <c:pt idx="36960">
                  <c:v>5.9477270000000004E-6</c:v>
                </c:pt>
                <c:pt idx="36961">
                  <c:v>5.9472289999999997E-6</c:v>
                </c:pt>
                <c:pt idx="36962">
                  <c:v>5.9466510000000003E-6</c:v>
                </c:pt>
                <c:pt idx="36963">
                  <c:v>5.9461109999999998E-6</c:v>
                </c:pt>
                <c:pt idx="36964">
                  <c:v>5.9455829999999996E-6</c:v>
                </c:pt>
                <c:pt idx="36965">
                  <c:v>5.945036E-6</c:v>
                </c:pt>
                <c:pt idx="36966">
                  <c:v>5.9445249999999996E-6</c:v>
                </c:pt>
                <c:pt idx="36967">
                  <c:v>5.9439790000000002E-6</c:v>
                </c:pt>
                <c:pt idx="36968">
                  <c:v>5.9434520000000003E-6</c:v>
                </c:pt>
                <c:pt idx="36969">
                  <c:v>5.9429219999999996E-6</c:v>
                </c:pt>
                <c:pt idx="36970">
                  <c:v>5.9423940000000003E-6</c:v>
                </c:pt>
                <c:pt idx="36971">
                  <c:v>5.9418420000000003E-6</c:v>
                </c:pt>
                <c:pt idx="36972">
                  <c:v>5.9413600000000002E-6</c:v>
                </c:pt>
                <c:pt idx="36973">
                  <c:v>5.9407709999999998E-6</c:v>
                </c:pt>
                <c:pt idx="36974">
                  <c:v>5.9402180000000004E-6</c:v>
                </c:pt>
                <c:pt idx="36975">
                  <c:v>5.9397050000000004E-6</c:v>
                </c:pt>
                <c:pt idx="36976">
                  <c:v>5.9391450000000002E-6</c:v>
                </c:pt>
                <c:pt idx="36977">
                  <c:v>5.9385939999999996E-6</c:v>
                </c:pt>
                <c:pt idx="36978">
                  <c:v>5.9380849999999997E-6</c:v>
                </c:pt>
                <c:pt idx="36979">
                  <c:v>5.9375320000000004E-6</c:v>
                </c:pt>
                <c:pt idx="36980">
                  <c:v>5.9370010000000003E-6</c:v>
                </c:pt>
                <c:pt idx="36981">
                  <c:v>5.9364639999999997E-6</c:v>
                </c:pt>
                <c:pt idx="36982">
                  <c:v>5.9359269999999999E-6</c:v>
                </c:pt>
                <c:pt idx="36983">
                  <c:v>5.9354120000000003E-6</c:v>
                </c:pt>
                <c:pt idx="36984">
                  <c:v>5.9348840000000001E-6</c:v>
                </c:pt>
                <c:pt idx="36985">
                  <c:v>5.9343470000000003E-6</c:v>
                </c:pt>
                <c:pt idx="36986">
                  <c:v>5.933783E-6</c:v>
                </c:pt>
                <c:pt idx="36987">
                  <c:v>5.9332490000000001E-6</c:v>
                </c:pt>
                <c:pt idx="36988">
                  <c:v>5.9327239999999998E-6</c:v>
                </c:pt>
                <c:pt idx="36989">
                  <c:v>5.932173E-6</c:v>
                </c:pt>
                <c:pt idx="36990">
                  <c:v>5.9316780000000001E-6</c:v>
                </c:pt>
                <c:pt idx="36991">
                  <c:v>5.9311260000000001E-6</c:v>
                </c:pt>
                <c:pt idx="36992">
                  <c:v>5.9305939999999999E-6</c:v>
                </c:pt>
                <c:pt idx="36993">
                  <c:v>5.930032E-6</c:v>
                </c:pt>
                <c:pt idx="36994">
                  <c:v>5.9295029999999996E-6</c:v>
                </c:pt>
                <c:pt idx="36995">
                  <c:v>5.928949E-6</c:v>
                </c:pt>
                <c:pt idx="36996">
                  <c:v>5.9284529999999998E-6</c:v>
                </c:pt>
                <c:pt idx="36997">
                  <c:v>5.9279200000000002E-6</c:v>
                </c:pt>
                <c:pt idx="36998">
                  <c:v>5.9273669999999999E-6</c:v>
                </c:pt>
                <c:pt idx="36999">
                  <c:v>5.9268440000000001E-6</c:v>
                </c:pt>
                <c:pt idx="37000">
                  <c:v>5.926302E-6</c:v>
                </c:pt>
                <c:pt idx="37001">
                  <c:v>5.9257589999999996E-6</c:v>
                </c:pt>
                <c:pt idx="37002">
                  <c:v>5.9252329999999999E-6</c:v>
                </c:pt>
                <c:pt idx="37003">
                  <c:v>5.9246970000000003E-6</c:v>
                </c:pt>
                <c:pt idx="37004">
                  <c:v>5.924154E-6</c:v>
                </c:pt>
                <c:pt idx="37005">
                  <c:v>5.923641E-6</c:v>
                </c:pt>
                <c:pt idx="37006">
                  <c:v>5.9230970000000002E-6</c:v>
                </c:pt>
                <c:pt idx="37007">
                  <c:v>5.9225749999999998E-6</c:v>
                </c:pt>
                <c:pt idx="37008">
                  <c:v>5.9220490000000001E-6</c:v>
                </c:pt>
                <c:pt idx="37009">
                  <c:v>5.9215110000000001E-6</c:v>
                </c:pt>
                <c:pt idx="37010">
                  <c:v>5.920973E-6</c:v>
                </c:pt>
                <c:pt idx="37011">
                  <c:v>5.920421E-6</c:v>
                </c:pt>
                <c:pt idx="37012">
                  <c:v>5.9198810000000004E-6</c:v>
                </c:pt>
                <c:pt idx="37013">
                  <c:v>5.9193509999999997E-6</c:v>
                </c:pt>
                <c:pt idx="37014">
                  <c:v>5.918832E-6</c:v>
                </c:pt>
                <c:pt idx="37015">
                  <c:v>5.9183029999999996E-6</c:v>
                </c:pt>
                <c:pt idx="37016">
                  <c:v>5.9177299999999997E-6</c:v>
                </c:pt>
                <c:pt idx="37017">
                  <c:v>5.9172169999999997E-6</c:v>
                </c:pt>
                <c:pt idx="37018">
                  <c:v>5.9166850000000003E-6</c:v>
                </c:pt>
                <c:pt idx="37019">
                  <c:v>5.9161489999999999E-6</c:v>
                </c:pt>
                <c:pt idx="37020">
                  <c:v>5.9156300000000001E-6</c:v>
                </c:pt>
                <c:pt idx="37021">
                  <c:v>5.9151109999999996E-6</c:v>
                </c:pt>
                <c:pt idx="37022">
                  <c:v>5.9145809999999998E-6</c:v>
                </c:pt>
                <c:pt idx="37023">
                  <c:v>5.914051E-6</c:v>
                </c:pt>
                <c:pt idx="37024">
                  <c:v>5.9135030000000001E-6</c:v>
                </c:pt>
                <c:pt idx="37025">
                  <c:v>5.9129510000000001E-6</c:v>
                </c:pt>
                <c:pt idx="37026">
                  <c:v>5.9124369999999999E-6</c:v>
                </c:pt>
                <c:pt idx="37027">
                  <c:v>5.9119089999999997E-6</c:v>
                </c:pt>
                <c:pt idx="37028">
                  <c:v>5.9113599999999996E-6</c:v>
                </c:pt>
                <c:pt idx="37029">
                  <c:v>5.9108530000000002E-6</c:v>
                </c:pt>
                <c:pt idx="37030">
                  <c:v>5.9103180000000001E-6</c:v>
                </c:pt>
                <c:pt idx="37031">
                  <c:v>5.909773E-6</c:v>
                </c:pt>
                <c:pt idx="37032">
                  <c:v>5.9092650000000004E-6</c:v>
                </c:pt>
                <c:pt idx="37033">
                  <c:v>5.9087260000000002E-6</c:v>
                </c:pt>
                <c:pt idx="37034">
                  <c:v>5.9081990000000002E-6</c:v>
                </c:pt>
                <c:pt idx="37035">
                  <c:v>5.907678E-6</c:v>
                </c:pt>
                <c:pt idx="37036">
                  <c:v>5.9071639999999998E-6</c:v>
                </c:pt>
                <c:pt idx="37037">
                  <c:v>5.9065969999999996E-6</c:v>
                </c:pt>
                <c:pt idx="37038">
                  <c:v>5.9060790000000001E-6</c:v>
                </c:pt>
                <c:pt idx="37039">
                  <c:v>5.9055079999999998E-6</c:v>
                </c:pt>
                <c:pt idx="37040">
                  <c:v>5.9050089999999998E-6</c:v>
                </c:pt>
                <c:pt idx="37041">
                  <c:v>5.9045080000000002E-6</c:v>
                </c:pt>
                <c:pt idx="37042">
                  <c:v>5.9039359999999996E-6</c:v>
                </c:pt>
                <c:pt idx="37043">
                  <c:v>5.9034010000000003E-6</c:v>
                </c:pt>
                <c:pt idx="37044">
                  <c:v>5.9028670000000004E-6</c:v>
                </c:pt>
                <c:pt idx="37045">
                  <c:v>5.902345E-6</c:v>
                </c:pt>
                <c:pt idx="37046">
                  <c:v>5.9018129999999997E-6</c:v>
                </c:pt>
                <c:pt idx="37047">
                  <c:v>5.9012950000000002E-6</c:v>
                </c:pt>
                <c:pt idx="37048">
                  <c:v>5.9007640000000002E-6</c:v>
                </c:pt>
                <c:pt idx="37049">
                  <c:v>5.9002260000000001E-6</c:v>
                </c:pt>
                <c:pt idx="37050">
                  <c:v>5.8997030000000003E-6</c:v>
                </c:pt>
                <c:pt idx="37051">
                  <c:v>5.8991599999999999E-6</c:v>
                </c:pt>
                <c:pt idx="37052">
                  <c:v>5.898633E-6</c:v>
                </c:pt>
                <c:pt idx="37053">
                  <c:v>5.8981100000000002E-6</c:v>
                </c:pt>
                <c:pt idx="37054">
                  <c:v>5.897582E-6</c:v>
                </c:pt>
                <c:pt idx="37055">
                  <c:v>5.8970609999999998E-6</c:v>
                </c:pt>
                <c:pt idx="37056">
                  <c:v>5.8965350000000001E-6</c:v>
                </c:pt>
                <c:pt idx="37057">
                  <c:v>5.8960199999999997E-6</c:v>
                </c:pt>
                <c:pt idx="37058">
                  <c:v>5.8955050000000001E-6</c:v>
                </c:pt>
                <c:pt idx="37059">
                  <c:v>5.894981E-6</c:v>
                </c:pt>
                <c:pt idx="37060">
                  <c:v>5.8944440000000002E-6</c:v>
                </c:pt>
                <c:pt idx="37061">
                  <c:v>5.8939280000000004E-6</c:v>
                </c:pt>
                <c:pt idx="37062">
                  <c:v>5.8933949999999998E-6</c:v>
                </c:pt>
                <c:pt idx="37063">
                  <c:v>5.8928700000000004E-6</c:v>
                </c:pt>
                <c:pt idx="37064">
                  <c:v>5.8923119999999998E-6</c:v>
                </c:pt>
                <c:pt idx="37065">
                  <c:v>5.8917989999999998E-6</c:v>
                </c:pt>
                <c:pt idx="37066">
                  <c:v>5.8913020000000003E-6</c:v>
                </c:pt>
                <c:pt idx="37067">
                  <c:v>5.890731E-6</c:v>
                </c:pt>
                <c:pt idx="37068">
                  <c:v>5.8902260000000002E-6</c:v>
                </c:pt>
                <c:pt idx="37069">
                  <c:v>5.8896740000000003E-6</c:v>
                </c:pt>
                <c:pt idx="37070">
                  <c:v>5.8891570000000002E-6</c:v>
                </c:pt>
                <c:pt idx="37071">
                  <c:v>5.8885959999999997E-6</c:v>
                </c:pt>
                <c:pt idx="37072">
                  <c:v>5.8880810000000001E-6</c:v>
                </c:pt>
                <c:pt idx="37073">
                  <c:v>5.8875769999999998E-6</c:v>
                </c:pt>
                <c:pt idx="37074">
                  <c:v>5.8870249999999998E-6</c:v>
                </c:pt>
                <c:pt idx="37075">
                  <c:v>5.8864790000000004E-6</c:v>
                </c:pt>
                <c:pt idx="37076">
                  <c:v>5.8859720000000001E-6</c:v>
                </c:pt>
                <c:pt idx="37077">
                  <c:v>5.8854609999999998E-6</c:v>
                </c:pt>
                <c:pt idx="37078">
                  <c:v>5.8849150000000004E-6</c:v>
                </c:pt>
                <c:pt idx="37079">
                  <c:v>5.8843940000000002E-6</c:v>
                </c:pt>
                <c:pt idx="37080">
                  <c:v>5.8838520000000001E-6</c:v>
                </c:pt>
                <c:pt idx="37081">
                  <c:v>5.8833190000000004E-6</c:v>
                </c:pt>
                <c:pt idx="37082">
                  <c:v>5.8827989999999996E-6</c:v>
                </c:pt>
                <c:pt idx="37083">
                  <c:v>5.8823039999999997E-6</c:v>
                </c:pt>
                <c:pt idx="37084">
                  <c:v>5.8817330000000002E-6</c:v>
                </c:pt>
                <c:pt idx="37085">
                  <c:v>5.8812389999999997E-6</c:v>
                </c:pt>
                <c:pt idx="37086">
                  <c:v>5.8806720000000004E-6</c:v>
                </c:pt>
                <c:pt idx="37087">
                  <c:v>5.880161E-6</c:v>
                </c:pt>
                <c:pt idx="37088">
                  <c:v>5.8796490000000003E-6</c:v>
                </c:pt>
                <c:pt idx="37089">
                  <c:v>5.8791040000000003E-6</c:v>
                </c:pt>
                <c:pt idx="37090">
                  <c:v>5.8785870000000002E-6</c:v>
                </c:pt>
                <c:pt idx="37091">
                  <c:v>5.8780420000000002E-6</c:v>
                </c:pt>
                <c:pt idx="37092">
                  <c:v>5.8775250000000001E-6</c:v>
                </c:pt>
                <c:pt idx="37093">
                  <c:v>5.877022E-6</c:v>
                </c:pt>
                <c:pt idx="37094">
                  <c:v>5.8764530000000002E-6</c:v>
                </c:pt>
                <c:pt idx="37095">
                  <c:v>5.875939E-6</c:v>
                </c:pt>
                <c:pt idx="37096">
                  <c:v>5.8754230000000001E-6</c:v>
                </c:pt>
                <c:pt idx="37097">
                  <c:v>5.8748850000000001E-6</c:v>
                </c:pt>
                <c:pt idx="37098">
                  <c:v>5.8743389999999998E-6</c:v>
                </c:pt>
                <c:pt idx="37099">
                  <c:v>5.8738030000000003E-6</c:v>
                </c:pt>
                <c:pt idx="37100">
                  <c:v>5.8732830000000003E-6</c:v>
                </c:pt>
                <c:pt idx="37101">
                  <c:v>5.8727490000000004E-6</c:v>
                </c:pt>
                <c:pt idx="37102">
                  <c:v>5.8722310000000001E-6</c:v>
                </c:pt>
                <c:pt idx="37103">
                  <c:v>5.8717019999999997E-6</c:v>
                </c:pt>
                <c:pt idx="37104">
                  <c:v>5.8711499999999997E-6</c:v>
                </c:pt>
                <c:pt idx="37105">
                  <c:v>5.8706729999999999E-6</c:v>
                </c:pt>
                <c:pt idx="37106">
                  <c:v>5.8701050000000003E-6</c:v>
                </c:pt>
                <c:pt idx="37107">
                  <c:v>5.8695960000000004E-6</c:v>
                </c:pt>
                <c:pt idx="37108">
                  <c:v>5.8690699999999999E-6</c:v>
                </c:pt>
                <c:pt idx="37109">
                  <c:v>5.8685209999999997E-6</c:v>
                </c:pt>
                <c:pt idx="37110">
                  <c:v>5.8679869999999998E-6</c:v>
                </c:pt>
                <c:pt idx="37111">
                  <c:v>5.8674750000000001E-6</c:v>
                </c:pt>
                <c:pt idx="37112">
                  <c:v>5.866958E-6</c:v>
                </c:pt>
                <c:pt idx="37113">
                  <c:v>5.8664539999999997E-6</c:v>
                </c:pt>
                <c:pt idx="37114">
                  <c:v>5.865907E-6</c:v>
                </c:pt>
                <c:pt idx="37115">
                  <c:v>5.865369E-6</c:v>
                </c:pt>
                <c:pt idx="37116">
                  <c:v>5.8648460000000002E-6</c:v>
                </c:pt>
                <c:pt idx="37117">
                  <c:v>5.8643540000000001E-6</c:v>
                </c:pt>
                <c:pt idx="37118">
                  <c:v>5.8638230000000001E-6</c:v>
                </c:pt>
                <c:pt idx="37119">
                  <c:v>5.8632790000000003E-6</c:v>
                </c:pt>
                <c:pt idx="37120">
                  <c:v>5.8627760000000002E-6</c:v>
                </c:pt>
                <c:pt idx="37121">
                  <c:v>5.862248E-6</c:v>
                </c:pt>
                <c:pt idx="37122">
                  <c:v>5.861717E-6</c:v>
                </c:pt>
                <c:pt idx="37123">
                  <c:v>5.8612050000000002E-6</c:v>
                </c:pt>
                <c:pt idx="37124">
                  <c:v>5.8606509999999998E-6</c:v>
                </c:pt>
                <c:pt idx="37125">
                  <c:v>5.8601750000000002E-6</c:v>
                </c:pt>
                <c:pt idx="37126">
                  <c:v>5.8596380000000004E-6</c:v>
                </c:pt>
                <c:pt idx="37127">
                  <c:v>5.8591310000000002E-6</c:v>
                </c:pt>
                <c:pt idx="37128">
                  <c:v>5.8586019999999997E-6</c:v>
                </c:pt>
                <c:pt idx="37129">
                  <c:v>5.8580880000000004E-6</c:v>
                </c:pt>
                <c:pt idx="37130">
                  <c:v>5.857566E-6</c:v>
                </c:pt>
                <c:pt idx="37131">
                  <c:v>5.8570400000000003E-6</c:v>
                </c:pt>
                <c:pt idx="37132">
                  <c:v>5.8565029999999996E-6</c:v>
                </c:pt>
                <c:pt idx="37133">
                  <c:v>5.8559530000000001E-6</c:v>
                </c:pt>
                <c:pt idx="37134">
                  <c:v>5.8554459999999999E-6</c:v>
                </c:pt>
                <c:pt idx="37135">
                  <c:v>5.8549189999999999E-6</c:v>
                </c:pt>
                <c:pt idx="37136">
                  <c:v>5.854406E-6</c:v>
                </c:pt>
                <c:pt idx="37137">
                  <c:v>5.8538779999999998E-6</c:v>
                </c:pt>
                <c:pt idx="37138">
                  <c:v>5.8533460000000004E-6</c:v>
                </c:pt>
                <c:pt idx="37139">
                  <c:v>5.8528509999999996E-6</c:v>
                </c:pt>
                <c:pt idx="37140">
                  <c:v>5.8523179999999999E-6</c:v>
                </c:pt>
                <c:pt idx="37141">
                  <c:v>5.8517759999999998E-6</c:v>
                </c:pt>
                <c:pt idx="37142">
                  <c:v>5.8512750000000001E-6</c:v>
                </c:pt>
                <c:pt idx="37143">
                  <c:v>5.8507419999999996E-6</c:v>
                </c:pt>
                <c:pt idx="37144">
                  <c:v>5.8502170000000002E-6</c:v>
                </c:pt>
                <c:pt idx="37145">
                  <c:v>5.849696E-6</c:v>
                </c:pt>
                <c:pt idx="37146">
                  <c:v>5.8491529999999996E-6</c:v>
                </c:pt>
                <c:pt idx="37147">
                  <c:v>5.8486399999999996E-6</c:v>
                </c:pt>
                <c:pt idx="37148">
                  <c:v>5.8481169999999998E-6</c:v>
                </c:pt>
                <c:pt idx="37149">
                  <c:v>5.8476200000000003E-6</c:v>
                </c:pt>
                <c:pt idx="37150">
                  <c:v>5.8470720000000004E-6</c:v>
                </c:pt>
                <c:pt idx="37151">
                  <c:v>5.84655E-6</c:v>
                </c:pt>
                <c:pt idx="37152">
                  <c:v>5.846023E-6</c:v>
                </c:pt>
                <c:pt idx="37153">
                  <c:v>5.8454760000000004E-6</c:v>
                </c:pt>
                <c:pt idx="37154">
                  <c:v>5.8449520000000003E-6</c:v>
                </c:pt>
                <c:pt idx="37155">
                  <c:v>5.8444549999999999E-6</c:v>
                </c:pt>
                <c:pt idx="37156">
                  <c:v>5.8439269999999998E-6</c:v>
                </c:pt>
                <c:pt idx="37157">
                  <c:v>5.843397E-6</c:v>
                </c:pt>
                <c:pt idx="37158">
                  <c:v>5.8428570000000003E-6</c:v>
                </c:pt>
                <c:pt idx="37159">
                  <c:v>5.8423580000000003E-6</c:v>
                </c:pt>
                <c:pt idx="37160">
                  <c:v>5.8418429999999998E-6</c:v>
                </c:pt>
                <c:pt idx="37161">
                  <c:v>5.8413119999999998E-6</c:v>
                </c:pt>
                <c:pt idx="37162">
                  <c:v>5.8408050000000004E-6</c:v>
                </c:pt>
                <c:pt idx="37163">
                  <c:v>5.8402919999999996E-6</c:v>
                </c:pt>
                <c:pt idx="37164">
                  <c:v>5.8397750000000003E-6</c:v>
                </c:pt>
                <c:pt idx="37165">
                  <c:v>5.8392400000000002E-6</c:v>
                </c:pt>
                <c:pt idx="37166">
                  <c:v>5.838733E-6</c:v>
                </c:pt>
                <c:pt idx="37167">
                  <c:v>5.8381869999999997E-6</c:v>
                </c:pt>
                <c:pt idx="37168">
                  <c:v>5.8376889999999999E-6</c:v>
                </c:pt>
                <c:pt idx="37169">
                  <c:v>5.8372039999999999E-6</c:v>
                </c:pt>
                <c:pt idx="37170">
                  <c:v>5.8366570000000002E-6</c:v>
                </c:pt>
                <c:pt idx="37171">
                  <c:v>5.8361190000000002E-6</c:v>
                </c:pt>
                <c:pt idx="37172">
                  <c:v>5.8355780000000003E-6</c:v>
                </c:pt>
                <c:pt idx="37173">
                  <c:v>5.8350750000000002E-6</c:v>
                </c:pt>
                <c:pt idx="37174">
                  <c:v>5.8345970000000001E-6</c:v>
                </c:pt>
                <c:pt idx="37175">
                  <c:v>5.8340639999999996E-6</c:v>
                </c:pt>
                <c:pt idx="37176">
                  <c:v>5.8335360000000003E-6</c:v>
                </c:pt>
                <c:pt idx="37177">
                  <c:v>5.8329959999999998E-6</c:v>
                </c:pt>
                <c:pt idx="37178">
                  <c:v>5.8325100000000003E-6</c:v>
                </c:pt>
                <c:pt idx="37179">
                  <c:v>5.8319820000000002E-6</c:v>
                </c:pt>
                <c:pt idx="37180">
                  <c:v>5.831479E-6</c:v>
                </c:pt>
                <c:pt idx="37181">
                  <c:v>5.8309390000000004E-6</c:v>
                </c:pt>
                <c:pt idx="37182">
                  <c:v>5.8304180000000002E-6</c:v>
                </c:pt>
                <c:pt idx="37183">
                  <c:v>5.8298950000000004E-6</c:v>
                </c:pt>
                <c:pt idx="37184">
                  <c:v>5.8293640000000003E-6</c:v>
                </c:pt>
                <c:pt idx="37185">
                  <c:v>5.8288269999999997E-6</c:v>
                </c:pt>
                <c:pt idx="37186">
                  <c:v>5.8283340000000003E-6</c:v>
                </c:pt>
                <c:pt idx="37187">
                  <c:v>5.827788E-6</c:v>
                </c:pt>
                <c:pt idx="37188">
                  <c:v>5.8273040000000002E-6</c:v>
                </c:pt>
                <c:pt idx="37189">
                  <c:v>5.8267709999999997E-6</c:v>
                </c:pt>
                <c:pt idx="37190">
                  <c:v>5.8262859999999996E-6</c:v>
                </c:pt>
                <c:pt idx="37191">
                  <c:v>5.8257239999999998E-6</c:v>
                </c:pt>
                <c:pt idx="37192">
                  <c:v>5.8252240000000004E-6</c:v>
                </c:pt>
                <c:pt idx="37193">
                  <c:v>5.8247110000000004E-6</c:v>
                </c:pt>
                <c:pt idx="37194">
                  <c:v>5.8241809999999998E-6</c:v>
                </c:pt>
                <c:pt idx="37195">
                  <c:v>5.8236590000000002E-6</c:v>
                </c:pt>
                <c:pt idx="37196">
                  <c:v>5.8231229999999998E-6</c:v>
                </c:pt>
                <c:pt idx="37197">
                  <c:v>5.8226360000000001E-6</c:v>
                </c:pt>
                <c:pt idx="37198">
                  <c:v>5.8221039999999998E-6</c:v>
                </c:pt>
                <c:pt idx="37199">
                  <c:v>5.8215689999999997E-6</c:v>
                </c:pt>
                <c:pt idx="37200">
                  <c:v>5.8210870000000003E-6</c:v>
                </c:pt>
                <c:pt idx="37201">
                  <c:v>5.8205569999999997E-6</c:v>
                </c:pt>
                <c:pt idx="37202">
                  <c:v>5.8200269999999999E-6</c:v>
                </c:pt>
                <c:pt idx="37203">
                  <c:v>5.8195290000000001E-6</c:v>
                </c:pt>
                <c:pt idx="37204">
                  <c:v>5.8189889999999996E-6</c:v>
                </c:pt>
                <c:pt idx="37205">
                  <c:v>5.8185009999999997E-6</c:v>
                </c:pt>
                <c:pt idx="37206">
                  <c:v>5.8179720000000001E-6</c:v>
                </c:pt>
                <c:pt idx="37207">
                  <c:v>5.8174490000000003E-6</c:v>
                </c:pt>
                <c:pt idx="37208">
                  <c:v>5.8169339999999998E-6</c:v>
                </c:pt>
                <c:pt idx="37209">
                  <c:v>5.8164349999999998E-6</c:v>
                </c:pt>
                <c:pt idx="37210">
                  <c:v>5.8158939999999999E-6</c:v>
                </c:pt>
                <c:pt idx="37211">
                  <c:v>5.8154009999999997E-6</c:v>
                </c:pt>
                <c:pt idx="37212">
                  <c:v>5.8148720000000001E-6</c:v>
                </c:pt>
                <c:pt idx="37213">
                  <c:v>5.8143259999999998E-6</c:v>
                </c:pt>
                <c:pt idx="37214">
                  <c:v>5.8138379999999999E-6</c:v>
                </c:pt>
                <c:pt idx="37215">
                  <c:v>5.8133209999999998E-6</c:v>
                </c:pt>
                <c:pt idx="37216">
                  <c:v>5.8127890000000004E-6</c:v>
                </c:pt>
                <c:pt idx="37217">
                  <c:v>5.8122890000000001E-6</c:v>
                </c:pt>
                <c:pt idx="37218">
                  <c:v>5.8117580000000001E-6</c:v>
                </c:pt>
                <c:pt idx="37219">
                  <c:v>5.8112530000000003E-6</c:v>
                </c:pt>
                <c:pt idx="37220">
                  <c:v>5.810742E-6</c:v>
                </c:pt>
                <c:pt idx="37221">
                  <c:v>5.8102300000000003E-6</c:v>
                </c:pt>
                <c:pt idx="37222">
                  <c:v>5.8096999999999996E-6</c:v>
                </c:pt>
                <c:pt idx="37223">
                  <c:v>5.8091970000000003E-6</c:v>
                </c:pt>
                <c:pt idx="37224">
                  <c:v>5.8086819999999999E-6</c:v>
                </c:pt>
                <c:pt idx="37225">
                  <c:v>5.8081759999999999E-6</c:v>
                </c:pt>
                <c:pt idx="37226">
                  <c:v>5.8076519999999998E-6</c:v>
                </c:pt>
                <c:pt idx="37227">
                  <c:v>5.8071690000000003E-6</c:v>
                </c:pt>
                <c:pt idx="37228">
                  <c:v>5.8066090000000001E-6</c:v>
                </c:pt>
                <c:pt idx="37229">
                  <c:v>5.8061000000000002E-6</c:v>
                </c:pt>
                <c:pt idx="37230">
                  <c:v>5.8055849999999997E-6</c:v>
                </c:pt>
                <c:pt idx="37231">
                  <c:v>5.8050840000000001E-6</c:v>
                </c:pt>
                <c:pt idx="37232">
                  <c:v>5.8045430000000002E-6</c:v>
                </c:pt>
                <c:pt idx="37233">
                  <c:v>5.8040499999999999E-6</c:v>
                </c:pt>
                <c:pt idx="37234">
                  <c:v>5.8034950000000001E-6</c:v>
                </c:pt>
                <c:pt idx="37235">
                  <c:v>5.8030049999999997E-6</c:v>
                </c:pt>
                <c:pt idx="37236">
                  <c:v>5.8024800000000002E-6</c:v>
                </c:pt>
                <c:pt idx="37237">
                  <c:v>5.8019530000000003E-6</c:v>
                </c:pt>
                <c:pt idx="37238">
                  <c:v>5.8014619999999996E-6</c:v>
                </c:pt>
                <c:pt idx="37239">
                  <c:v>5.8009190000000001E-6</c:v>
                </c:pt>
                <c:pt idx="37240">
                  <c:v>5.8003859999999996E-6</c:v>
                </c:pt>
                <c:pt idx="37241">
                  <c:v>5.7998909999999997E-6</c:v>
                </c:pt>
                <c:pt idx="37242">
                  <c:v>5.7993609999999999E-6</c:v>
                </c:pt>
                <c:pt idx="37243">
                  <c:v>5.7988640000000004E-6</c:v>
                </c:pt>
                <c:pt idx="37244">
                  <c:v>5.7983080000000003E-6</c:v>
                </c:pt>
                <c:pt idx="37245">
                  <c:v>5.7978050000000001E-6</c:v>
                </c:pt>
                <c:pt idx="37246">
                  <c:v>5.7972799999999998E-6</c:v>
                </c:pt>
                <c:pt idx="37247">
                  <c:v>5.7967769999999997E-6</c:v>
                </c:pt>
                <c:pt idx="37248">
                  <c:v>5.796258E-6</c:v>
                </c:pt>
                <c:pt idx="37249">
                  <c:v>5.7957679999999996E-6</c:v>
                </c:pt>
                <c:pt idx="37250">
                  <c:v>5.7952440000000004E-6</c:v>
                </c:pt>
                <c:pt idx="37251">
                  <c:v>5.7947200000000003E-6</c:v>
                </c:pt>
                <c:pt idx="37252">
                  <c:v>5.7942060000000001E-6</c:v>
                </c:pt>
                <c:pt idx="37253">
                  <c:v>5.7937019999999997E-6</c:v>
                </c:pt>
                <c:pt idx="37254">
                  <c:v>5.7932169999999997E-6</c:v>
                </c:pt>
                <c:pt idx="37255">
                  <c:v>5.7926719999999997E-6</c:v>
                </c:pt>
                <c:pt idx="37256">
                  <c:v>5.7921510000000003E-6</c:v>
                </c:pt>
                <c:pt idx="37257">
                  <c:v>5.7916429999999999E-6</c:v>
                </c:pt>
                <c:pt idx="37258">
                  <c:v>5.7911350000000002E-6</c:v>
                </c:pt>
                <c:pt idx="37259">
                  <c:v>5.7906199999999998E-6</c:v>
                </c:pt>
                <c:pt idx="37260">
                  <c:v>5.7900950000000003E-6</c:v>
                </c:pt>
                <c:pt idx="37261">
                  <c:v>5.7895759999999998E-6</c:v>
                </c:pt>
                <c:pt idx="37262">
                  <c:v>5.7890890000000001E-6</c:v>
                </c:pt>
                <c:pt idx="37263">
                  <c:v>5.7885249999999998E-6</c:v>
                </c:pt>
                <c:pt idx="37264">
                  <c:v>5.7880530000000003E-6</c:v>
                </c:pt>
                <c:pt idx="37265">
                  <c:v>5.7875239999999999E-6</c:v>
                </c:pt>
                <c:pt idx="37266">
                  <c:v>5.7869870000000001E-6</c:v>
                </c:pt>
                <c:pt idx="37267">
                  <c:v>5.7865219999999998E-6</c:v>
                </c:pt>
                <c:pt idx="37268">
                  <c:v>5.7859919999999999E-6</c:v>
                </c:pt>
                <c:pt idx="37269">
                  <c:v>5.7854770000000003E-6</c:v>
                </c:pt>
                <c:pt idx="37270">
                  <c:v>5.7849450000000001E-6</c:v>
                </c:pt>
                <c:pt idx="37271">
                  <c:v>5.7844659999999998E-6</c:v>
                </c:pt>
                <c:pt idx="37272">
                  <c:v>5.7839450000000004E-6</c:v>
                </c:pt>
                <c:pt idx="37273">
                  <c:v>5.7834070000000004E-6</c:v>
                </c:pt>
                <c:pt idx="37274">
                  <c:v>5.7829210000000001E-6</c:v>
                </c:pt>
                <c:pt idx="37275">
                  <c:v>5.782397E-6</c:v>
                </c:pt>
                <c:pt idx="37276">
                  <c:v>5.7818840000000001E-6</c:v>
                </c:pt>
                <c:pt idx="37277">
                  <c:v>5.7813689999999996E-6</c:v>
                </c:pt>
                <c:pt idx="37278">
                  <c:v>5.7808529999999998E-6</c:v>
                </c:pt>
                <c:pt idx="37279">
                  <c:v>5.780323E-6</c:v>
                </c:pt>
                <c:pt idx="37280">
                  <c:v>5.7798019999999998E-6</c:v>
                </c:pt>
                <c:pt idx="37281">
                  <c:v>5.7792870000000002E-6</c:v>
                </c:pt>
                <c:pt idx="37282">
                  <c:v>5.7787689999999998E-6</c:v>
                </c:pt>
                <c:pt idx="37283">
                  <c:v>5.7782909999999998E-6</c:v>
                </c:pt>
                <c:pt idx="37284">
                  <c:v>5.7777480000000002E-6</c:v>
                </c:pt>
                <c:pt idx="37285">
                  <c:v>5.7772420000000002E-6</c:v>
                </c:pt>
                <c:pt idx="37286">
                  <c:v>5.7767400000000004E-6</c:v>
                </c:pt>
                <c:pt idx="37287">
                  <c:v>5.7762349999999998E-6</c:v>
                </c:pt>
                <c:pt idx="37288">
                  <c:v>5.775737E-6</c:v>
                </c:pt>
                <c:pt idx="37289">
                  <c:v>5.7752079999999996E-6</c:v>
                </c:pt>
                <c:pt idx="37290">
                  <c:v>5.7746819999999999E-6</c:v>
                </c:pt>
                <c:pt idx="37291">
                  <c:v>5.7741770000000001E-6</c:v>
                </c:pt>
                <c:pt idx="37292">
                  <c:v>5.7736580000000004E-6</c:v>
                </c:pt>
                <c:pt idx="37293">
                  <c:v>5.7731550000000003E-6</c:v>
                </c:pt>
                <c:pt idx="37294">
                  <c:v>5.7726359999999997E-6</c:v>
                </c:pt>
                <c:pt idx="37295">
                  <c:v>5.7721180000000003E-6</c:v>
                </c:pt>
                <c:pt idx="37296">
                  <c:v>5.7715919999999997E-6</c:v>
                </c:pt>
                <c:pt idx="37297">
                  <c:v>5.7710520000000001E-6</c:v>
                </c:pt>
                <c:pt idx="37298">
                  <c:v>5.7705680000000002E-6</c:v>
                </c:pt>
                <c:pt idx="37299">
                  <c:v>5.7700699999999996E-6</c:v>
                </c:pt>
                <c:pt idx="37300">
                  <c:v>5.7695539999999998E-6</c:v>
                </c:pt>
                <c:pt idx="37301">
                  <c:v>5.7690519999999999E-6</c:v>
                </c:pt>
                <c:pt idx="37302">
                  <c:v>5.7685519999999997E-6</c:v>
                </c:pt>
                <c:pt idx="37303">
                  <c:v>5.7680009999999999E-6</c:v>
                </c:pt>
                <c:pt idx="37304">
                  <c:v>5.7675019999999999E-6</c:v>
                </c:pt>
                <c:pt idx="37305">
                  <c:v>5.7669840000000004E-6</c:v>
                </c:pt>
                <c:pt idx="37306">
                  <c:v>5.7664649999999999E-6</c:v>
                </c:pt>
                <c:pt idx="37307">
                  <c:v>5.7659869999999998E-6</c:v>
                </c:pt>
                <c:pt idx="37308">
                  <c:v>5.765482E-6</c:v>
                </c:pt>
                <c:pt idx="37309">
                  <c:v>5.7649889999999998E-6</c:v>
                </c:pt>
                <c:pt idx="37310">
                  <c:v>5.7644600000000002E-6</c:v>
                </c:pt>
                <c:pt idx="37311">
                  <c:v>5.7639479999999996E-6</c:v>
                </c:pt>
                <c:pt idx="37312">
                  <c:v>5.7634209999999997E-6</c:v>
                </c:pt>
                <c:pt idx="37313">
                  <c:v>5.7629109999999996E-6</c:v>
                </c:pt>
                <c:pt idx="37314">
                  <c:v>5.7623900000000002E-6</c:v>
                </c:pt>
                <c:pt idx="37315">
                  <c:v>5.7618730000000002E-6</c:v>
                </c:pt>
                <c:pt idx="37316">
                  <c:v>5.7613600000000002E-6</c:v>
                </c:pt>
                <c:pt idx="37317">
                  <c:v>5.760871E-6</c:v>
                </c:pt>
                <c:pt idx="37318">
                  <c:v>5.7603499999999998E-6</c:v>
                </c:pt>
                <c:pt idx="37319">
                  <c:v>5.7598439999999998E-6</c:v>
                </c:pt>
                <c:pt idx="37320">
                  <c:v>5.7593250000000001E-6</c:v>
                </c:pt>
                <c:pt idx="37321">
                  <c:v>5.7588190000000001E-6</c:v>
                </c:pt>
                <c:pt idx="37322">
                  <c:v>5.7583070000000004E-6</c:v>
                </c:pt>
                <c:pt idx="37323">
                  <c:v>5.7578019999999998E-6</c:v>
                </c:pt>
                <c:pt idx="37324">
                  <c:v>5.7572940000000002E-6</c:v>
                </c:pt>
                <c:pt idx="37325">
                  <c:v>5.7567920000000003E-6</c:v>
                </c:pt>
                <c:pt idx="37326">
                  <c:v>5.7563119999999998E-6</c:v>
                </c:pt>
                <c:pt idx="37327">
                  <c:v>5.7557769999999996E-6</c:v>
                </c:pt>
                <c:pt idx="37328">
                  <c:v>5.7552509999999999E-6</c:v>
                </c:pt>
                <c:pt idx="37329">
                  <c:v>5.7547330000000004E-6</c:v>
                </c:pt>
                <c:pt idx="37330">
                  <c:v>5.7542340000000004E-6</c:v>
                </c:pt>
                <c:pt idx="37331">
                  <c:v>5.7537259999999999E-6</c:v>
                </c:pt>
                <c:pt idx="37332">
                  <c:v>5.7532070000000002E-6</c:v>
                </c:pt>
                <c:pt idx="37333">
                  <c:v>5.7527129999999997E-6</c:v>
                </c:pt>
                <c:pt idx="37334">
                  <c:v>5.7521929999999998E-6</c:v>
                </c:pt>
                <c:pt idx="37335">
                  <c:v>5.7516540000000003E-6</c:v>
                </c:pt>
                <c:pt idx="37336">
                  <c:v>5.7511580000000002E-6</c:v>
                </c:pt>
                <c:pt idx="37337">
                  <c:v>5.7506480000000001E-6</c:v>
                </c:pt>
                <c:pt idx="37338">
                  <c:v>5.750138E-6</c:v>
                </c:pt>
                <c:pt idx="37339">
                  <c:v>5.7496349999999999E-6</c:v>
                </c:pt>
                <c:pt idx="37340">
                  <c:v>5.7491179999999998E-6</c:v>
                </c:pt>
                <c:pt idx="37341">
                  <c:v>5.7485969999999996E-6</c:v>
                </c:pt>
                <c:pt idx="37342">
                  <c:v>5.7480930000000001E-6</c:v>
                </c:pt>
                <c:pt idx="37343">
                  <c:v>5.7475980000000002E-6</c:v>
                </c:pt>
                <c:pt idx="37344">
                  <c:v>5.7470799999999999E-6</c:v>
                </c:pt>
                <c:pt idx="37345">
                  <c:v>5.7465559999999998E-6</c:v>
                </c:pt>
                <c:pt idx="37346">
                  <c:v>5.7460730000000002E-6</c:v>
                </c:pt>
                <c:pt idx="37347">
                  <c:v>5.7455469999999997E-6</c:v>
                </c:pt>
                <c:pt idx="37348">
                  <c:v>5.7450379999999998E-6</c:v>
                </c:pt>
                <c:pt idx="37349">
                  <c:v>5.7445370000000002E-6</c:v>
                </c:pt>
                <c:pt idx="37350">
                  <c:v>5.7440130000000001E-6</c:v>
                </c:pt>
                <c:pt idx="37351">
                  <c:v>5.7434830000000003E-6</c:v>
                </c:pt>
                <c:pt idx="37352">
                  <c:v>5.7430389999999999E-6</c:v>
                </c:pt>
                <c:pt idx="37353">
                  <c:v>5.7425060000000002E-6</c:v>
                </c:pt>
                <c:pt idx="37354">
                  <c:v>5.7419930000000003E-6</c:v>
                </c:pt>
                <c:pt idx="37355">
                  <c:v>5.7415120000000003E-6</c:v>
                </c:pt>
                <c:pt idx="37356">
                  <c:v>5.7409959999999996E-6</c:v>
                </c:pt>
                <c:pt idx="37357">
                  <c:v>5.7404790000000004E-6</c:v>
                </c:pt>
                <c:pt idx="37358">
                  <c:v>5.7399739999999998E-6</c:v>
                </c:pt>
                <c:pt idx="37359">
                  <c:v>5.7394609999999998E-6</c:v>
                </c:pt>
                <c:pt idx="37360">
                  <c:v>5.7389339999999999E-6</c:v>
                </c:pt>
                <c:pt idx="37361">
                  <c:v>5.7384570000000001E-6</c:v>
                </c:pt>
                <c:pt idx="37362">
                  <c:v>5.7379370000000001E-6</c:v>
                </c:pt>
                <c:pt idx="37363">
                  <c:v>5.7374320000000004E-6</c:v>
                </c:pt>
                <c:pt idx="37364">
                  <c:v>5.7369220000000003E-6</c:v>
                </c:pt>
                <c:pt idx="37365">
                  <c:v>5.7363919999999996E-6</c:v>
                </c:pt>
                <c:pt idx="37366">
                  <c:v>5.7359079999999998E-6</c:v>
                </c:pt>
                <c:pt idx="37367">
                  <c:v>5.7353930000000002E-6</c:v>
                </c:pt>
                <c:pt idx="37368">
                  <c:v>5.7348739999999996E-6</c:v>
                </c:pt>
                <c:pt idx="37369">
                  <c:v>5.7343640000000004E-6</c:v>
                </c:pt>
                <c:pt idx="37370">
                  <c:v>5.7338680000000002E-6</c:v>
                </c:pt>
                <c:pt idx="37371">
                  <c:v>5.7333629999999996E-6</c:v>
                </c:pt>
                <c:pt idx="37372">
                  <c:v>5.7328450000000002E-6</c:v>
                </c:pt>
                <c:pt idx="37373">
                  <c:v>5.7323530000000001E-6</c:v>
                </c:pt>
                <c:pt idx="37374">
                  <c:v>5.7318449999999997E-6</c:v>
                </c:pt>
                <c:pt idx="37375">
                  <c:v>5.7313060000000002E-6</c:v>
                </c:pt>
                <c:pt idx="37376">
                  <c:v>5.7308609999999996E-6</c:v>
                </c:pt>
                <c:pt idx="37377">
                  <c:v>5.7302970000000001E-6</c:v>
                </c:pt>
                <c:pt idx="37378">
                  <c:v>5.7298160000000002E-6</c:v>
                </c:pt>
                <c:pt idx="37379">
                  <c:v>5.7293000000000004E-6</c:v>
                </c:pt>
                <c:pt idx="37380">
                  <c:v>5.7288089999999997E-6</c:v>
                </c:pt>
                <c:pt idx="37381">
                  <c:v>5.7282919999999996E-6</c:v>
                </c:pt>
                <c:pt idx="37382">
                  <c:v>5.7277740000000002E-6</c:v>
                </c:pt>
                <c:pt idx="37383">
                  <c:v>5.7272729999999997E-6</c:v>
                </c:pt>
                <c:pt idx="37384">
                  <c:v>5.7267620000000002E-6</c:v>
                </c:pt>
                <c:pt idx="37385">
                  <c:v>5.7262749999999997E-6</c:v>
                </c:pt>
                <c:pt idx="37386">
                  <c:v>5.7257509999999996E-6</c:v>
                </c:pt>
                <c:pt idx="37387">
                  <c:v>5.7252449999999996E-6</c:v>
                </c:pt>
                <c:pt idx="37388">
                  <c:v>5.724762E-6</c:v>
                </c:pt>
                <c:pt idx="37389">
                  <c:v>5.7242229999999998E-6</c:v>
                </c:pt>
                <c:pt idx="37390">
                  <c:v>5.723732E-6</c:v>
                </c:pt>
                <c:pt idx="37391">
                  <c:v>5.7232380000000003E-6</c:v>
                </c:pt>
                <c:pt idx="37392">
                  <c:v>5.722706E-6</c:v>
                </c:pt>
                <c:pt idx="37393">
                  <c:v>5.7222029999999999E-6</c:v>
                </c:pt>
                <c:pt idx="37394">
                  <c:v>5.721715E-6</c:v>
                </c:pt>
                <c:pt idx="37395">
                  <c:v>5.7211750000000003E-6</c:v>
                </c:pt>
                <c:pt idx="37396">
                  <c:v>5.7206799999999996E-6</c:v>
                </c:pt>
                <c:pt idx="37397">
                  <c:v>5.7201749999999998E-6</c:v>
                </c:pt>
                <c:pt idx="37398">
                  <c:v>5.7196399999999997E-6</c:v>
                </c:pt>
                <c:pt idx="37399">
                  <c:v>5.7191419999999999E-6</c:v>
                </c:pt>
                <c:pt idx="37400">
                  <c:v>5.7186340000000003E-6</c:v>
                </c:pt>
                <c:pt idx="37401">
                  <c:v>5.7181320000000004E-6</c:v>
                </c:pt>
                <c:pt idx="37402">
                  <c:v>5.7176320000000001E-6</c:v>
                </c:pt>
                <c:pt idx="37403">
                  <c:v>5.717111E-6</c:v>
                </c:pt>
                <c:pt idx="37404">
                  <c:v>5.716623E-6</c:v>
                </c:pt>
                <c:pt idx="37405">
                  <c:v>5.7161329999999996E-6</c:v>
                </c:pt>
                <c:pt idx="37406">
                  <c:v>5.7156330000000002E-6</c:v>
                </c:pt>
                <c:pt idx="37407">
                  <c:v>5.715101E-6</c:v>
                </c:pt>
                <c:pt idx="37408">
                  <c:v>5.7146259999999998E-6</c:v>
                </c:pt>
                <c:pt idx="37409">
                  <c:v>5.7141000000000001E-6</c:v>
                </c:pt>
                <c:pt idx="37410">
                  <c:v>5.7135800000000001E-6</c:v>
                </c:pt>
                <c:pt idx="37411">
                  <c:v>5.7130680000000004E-6</c:v>
                </c:pt>
                <c:pt idx="37412">
                  <c:v>5.7125879999999998E-6</c:v>
                </c:pt>
                <c:pt idx="37413">
                  <c:v>5.7120910000000003E-6</c:v>
                </c:pt>
                <c:pt idx="37414">
                  <c:v>5.7115960000000004E-6</c:v>
                </c:pt>
                <c:pt idx="37415">
                  <c:v>5.7110780000000001E-6</c:v>
                </c:pt>
                <c:pt idx="37416">
                  <c:v>5.7105690000000002E-6</c:v>
                </c:pt>
                <c:pt idx="37417">
                  <c:v>5.7100959999999996E-6</c:v>
                </c:pt>
                <c:pt idx="37418">
                  <c:v>5.7095680000000003E-6</c:v>
                </c:pt>
                <c:pt idx="37419">
                  <c:v>5.7090680000000001E-6</c:v>
                </c:pt>
                <c:pt idx="37420">
                  <c:v>5.7085669999999996E-6</c:v>
                </c:pt>
                <c:pt idx="37421">
                  <c:v>5.7080820000000004E-6</c:v>
                </c:pt>
                <c:pt idx="37422">
                  <c:v>5.7075750000000002E-6</c:v>
                </c:pt>
                <c:pt idx="37423">
                  <c:v>5.7070569999999998E-6</c:v>
                </c:pt>
                <c:pt idx="37424">
                  <c:v>5.7065450000000001E-6</c:v>
                </c:pt>
                <c:pt idx="37425">
                  <c:v>5.7060689999999997E-6</c:v>
                </c:pt>
                <c:pt idx="37426">
                  <c:v>5.705575E-6</c:v>
                </c:pt>
                <c:pt idx="37427">
                  <c:v>5.7050319999999996E-6</c:v>
                </c:pt>
                <c:pt idx="37428">
                  <c:v>5.7045549999999998E-6</c:v>
                </c:pt>
                <c:pt idx="37429">
                  <c:v>5.7040440000000003E-6</c:v>
                </c:pt>
                <c:pt idx="37430">
                  <c:v>5.7035450000000003E-6</c:v>
                </c:pt>
                <c:pt idx="37431">
                  <c:v>5.7030299999999998E-6</c:v>
                </c:pt>
                <c:pt idx="37432">
                  <c:v>5.7025339999999997E-6</c:v>
                </c:pt>
                <c:pt idx="37433">
                  <c:v>5.7020359999999999E-6</c:v>
                </c:pt>
                <c:pt idx="37434">
                  <c:v>5.701509E-6</c:v>
                </c:pt>
                <c:pt idx="37435">
                  <c:v>5.7009970000000003E-6</c:v>
                </c:pt>
                <c:pt idx="37436">
                  <c:v>5.70049E-6</c:v>
                </c:pt>
                <c:pt idx="37437">
                  <c:v>5.7000139999999996E-6</c:v>
                </c:pt>
                <c:pt idx="37438">
                  <c:v>5.6995199999999999E-6</c:v>
                </c:pt>
                <c:pt idx="37439">
                  <c:v>5.6989910000000004E-6</c:v>
                </c:pt>
                <c:pt idx="37440">
                  <c:v>5.6984929999999998E-6</c:v>
                </c:pt>
                <c:pt idx="37441">
                  <c:v>5.6979780000000001E-6</c:v>
                </c:pt>
                <c:pt idx="37442">
                  <c:v>5.6974510000000002E-6</c:v>
                </c:pt>
                <c:pt idx="37443">
                  <c:v>5.6969910000000002E-6</c:v>
                </c:pt>
                <c:pt idx="37444">
                  <c:v>5.6964719999999997E-6</c:v>
                </c:pt>
                <c:pt idx="37445">
                  <c:v>5.6959470000000002E-6</c:v>
                </c:pt>
                <c:pt idx="37446">
                  <c:v>5.6954529999999997E-6</c:v>
                </c:pt>
                <c:pt idx="37447">
                  <c:v>5.6949549999999999E-6</c:v>
                </c:pt>
                <c:pt idx="37448">
                  <c:v>5.6944619999999997E-6</c:v>
                </c:pt>
                <c:pt idx="37449">
                  <c:v>5.6939580000000001E-6</c:v>
                </c:pt>
                <c:pt idx="37450">
                  <c:v>5.6934539999999998E-6</c:v>
                </c:pt>
                <c:pt idx="37451">
                  <c:v>5.6929460000000002E-6</c:v>
                </c:pt>
                <c:pt idx="37452">
                  <c:v>5.6924480000000004E-6</c:v>
                </c:pt>
                <c:pt idx="37453">
                  <c:v>5.691912E-6</c:v>
                </c:pt>
                <c:pt idx="37454">
                  <c:v>5.6914339999999999E-6</c:v>
                </c:pt>
                <c:pt idx="37455">
                  <c:v>5.6909059999999998E-6</c:v>
                </c:pt>
                <c:pt idx="37456">
                  <c:v>5.6904389999999998E-6</c:v>
                </c:pt>
                <c:pt idx="37457">
                  <c:v>5.6899259999999998E-6</c:v>
                </c:pt>
                <c:pt idx="37458">
                  <c:v>5.6894239999999999E-6</c:v>
                </c:pt>
                <c:pt idx="37459">
                  <c:v>5.688911E-6</c:v>
                </c:pt>
                <c:pt idx="37460">
                  <c:v>5.6884170000000003E-6</c:v>
                </c:pt>
                <c:pt idx="37461">
                  <c:v>5.6878830000000004E-6</c:v>
                </c:pt>
                <c:pt idx="37462">
                  <c:v>5.6874139999999999E-6</c:v>
                </c:pt>
                <c:pt idx="37463">
                  <c:v>5.6869160000000002E-6</c:v>
                </c:pt>
                <c:pt idx="37464">
                  <c:v>5.686395E-6</c:v>
                </c:pt>
                <c:pt idx="37465">
                  <c:v>5.6859080000000003E-6</c:v>
                </c:pt>
                <c:pt idx="37466">
                  <c:v>5.6854209999999998E-6</c:v>
                </c:pt>
                <c:pt idx="37467">
                  <c:v>5.6849189999999999E-6</c:v>
                </c:pt>
                <c:pt idx="37468">
                  <c:v>5.6844150000000004E-6</c:v>
                </c:pt>
                <c:pt idx="37469">
                  <c:v>5.6838900000000001E-6</c:v>
                </c:pt>
                <c:pt idx="37470">
                  <c:v>5.6833890000000004E-6</c:v>
                </c:pt>
                <c:pt idx="37471">
                  <c:v>5.6828589999999998E-6</c:v>
                </c:pt>
                <c:pt idx="37472">
                  <c:v>5.6823800000000003E-6</c:v>
                </c:pt>
                <c:pt idx="37473">
                  <c:v>5.6818859999999998E-6</c:v>
                </c:pt>
                <c:pt idx="37474">
                  <c:v>5.681381E-6</c:v>
                </c:pt>
                <c:pt idx="37475">
                  <c:v>5.6808909999999996E-6</c:v>
                </c:pt>
                <c:pt idx="37476">
                  <c:v>5.6803740000000004E-6</c:v>
                </c:pt>
                <c:pt idx="37477">
                  <c:v>5.6798710000000003E-6</c:v>
                </c:pt>
                <c:pt idx="37478">
                  <c:v>5.6793619999999996E-6</c:v>
                </c:pt>
                <c:pt idx="37479">
                  <c:v>5.6788830000000001E-6</c:v>
                </c:pt>
                <c:pt idx="37480">
                  <c:v>5.6783619999999999E-6</c:v>
                </c:pt>
                <c:pt idx="37481">
                  <c:v>5.6778850000000001E-6</c:v>
                </c:pt>
                <c:pt idx="37482">
                  <c:v>5.6773879999999997E-6</c:v>
                </c:pt>
                <c:pt idx="37483">
                  <c:v>5.6768679999999998E-6</c:v>
                </c:pt>
                <c:pt idx="37484">
                  <c:v>5.6763899999999997E-6</c:v>
                </c:pt>
                <c:pt idx="37485">
                  <c:v>5.6758890000000001E-6</c:v>
                </c:pt>
                <c:pt idx="37486">
                  <c:v>5.6753849999999997E-6</c:v>
                </c:pt>
                <c:pt idx="37487">
                  <c:v>5.6748710000000003E-6</c:v>
                </c:pt>
                <c:pt idx="37488">
                  <c:v>5.6744229999999998E-6</c:v>
                </c:pt>
                <c:pt idx="37489">
                  <c:v>5.673893E-6</c:v>
                </c:pt>
                <c:pt idx="37490">
                  <c:v>5.6733780000000004E-6</c:v>
                </c:pt>
                <c:pt idx="37491">
                  <c:v>5.6728860000000004E-6</c:v>
                </c:pt>
                <c:pt idx="37492">
                  <c:v>5.6724010000000003E-6</c:v>
                </c:pt>
                <c:pt idx="37493">
                  <c:v>5.6718789999999999E-6</c:v>
                </c:pt>
                <c:pt idx="37494">
                  <c:v>5.6713899999999998E-6</c:v>
                </c:pt>
                <c:pt idx="37495">
                  <c:v>5.6708820000000001E-6</c:v>
                </c:pt>
                <c:pt idx="37496">
                  <c:v>5.6704069999999999E-6</c:v>
                </c:pt>
                <c:pt idx="37497">
                  <c:v>5.6699030000000004E-6</c:v>
                </c:pt>
                <c:pt idx="37498">
                  <c:v>5.6693839999999999E-6</c:v>
                </c:pt>
                <c:pt idx="37499">
                  <c:v>5.6688989999999998E-6</c:v>
                </c:pt>
                <c:pt idx="37500">
                  <c:v>5.6683770000000002E-6</c:v>
                </c:pt>
                <c:pt idx="37501">
                  <c:v>5.6678869999999998E-6</c:v>
                </c:pt>
                <c:pt idx="37502">
                  <c:v>5.6673900000000003E-6</c:v>
                </c:pt>
                <c:pt idx="37503">
                  <c:v>5.6668669999999996E-6</c:v>
                </c:pt>
                <c:pt idx="37504">
                  <c:v>5.6663799999999999E-6</c:v>
                </c:pt>
                <c:pt idx="37505">
                  <c:v>5.6658769999999998E-6</c:v>
                </c:pt>
                <c:pt idx="37506">
                  <c:v>5.665368E-6</c:v>
                </c:pt>
                <c:pt idx="37507">
                  <c:v>5.6648369999999999E-6</c:v>
                </c:pt>
                <c:pt idx="37508">
                  <c:v>5.6643740000000001E-6</c:v>
                </c:pt>
                <c:pt idx="37509">
                  <c:v>5.6638540000000001E-6</c:v>
                </c:pt>
                <c:pt idx="37510">
                  <c:v>5.6633749999999998E-6</c:v>
                </c:pt>
                <c:pt idx="37511">
                  <c:v>5.662845E-6</c:v>
                </c:pt>
                <c:pt idx="37512">
                  <c:v>5.6623549999999996E-6</c:v>
                </c:pt>
                <c:pt idx="37513">
                  <c:v>5.6618529999999997E-6</c:v>
                </c:pt>
                <c:pt idx="37514">
                  <c:v>5.6613420000000002E-6</c:v>
                </c:pt>
                <c:pt idx="37515">
                  <c:v>5.6608530000000001E-6</c:v>
                </c:pt>
                <c:pt idx="37516">
                  <c:v>5.6603400000000001E-6</c:v>
                </c:pt>
                <c:pt idx="37517">
                  <c:v>5.6598439999999999E-6</c:v>
                </c:pt>
                <c:pt idx="37518">
                  <c:v>5.6593449999999999E-6</c:v>
                </c:pt>
                <c:pt idx="37519">
                  <c:v>5.6588279999999999E-6</c:v>
                </c:pt>
                <c:pt idx="37520">
                  <c:v>5.6583410000000002E-6</c:v>
                </c:pt>
                <c:pt idx="37521">
                  <c:v>5.6578390000000003E-6</c:v>
                </c:pt>
                <c:pt idx="37522">
                  <c:v>5.6573689999999996E-6</c:v>
                </c:pt>
                <c:pt idx="37523">
                  <c:v>5.6568669999999997E-6</c:v>
                </c:pt>
                <c:pt idx="37524">
                  <c:v>5.656362E-6</c:v>
                </c:pt>
                <c:pt idx="37525">
                  <c:v>5.6558229999999997E-6</c:v>
                </c:pt>
                <c:pt idx="37526">
                  <c:v>5.6553690000000003E-6</c:v>
                </c:pt>
                <c:pt idx="37527">
                  <c:v>5.6548630000000003E-6</c:v>
                </c:pt>
                <c:pt idx="37528">
                  <c:v>5.6543780000000003E-6</c:v>
                </c:pt>
                <c:pt idx="37529">
                  <c:v>5.6539150000000004E-6</c:v>
                </c:pt>
                <c:pt idx="37530">
                  <c:v>5.6534010000000002E-6</c:v>
                </c:pt>
                <c:pt idx="37531">
                  <c:v>5.6528829999999999E-6</c:v>
                </c:pt>
                <c:pt idx="37532">
                  <c:v>5.6523759999999996E-6</c:v>
                </c:pt>
                <c:pt idx="37533">
                  <c:v>5.6518730000000004E-6</c:v>
                </c:pt>
                <c:pt idx="37534">
                  <c:v>5.651415E-6</c:v>
                </c:pt>
                <c:pt idx="37535">
                  <c:v>5.6509249999999996E-6</c:v>
                </c:pt>
                <c:pt idx="37536">
                  <c:v>5.650378E-6</c:v>
                </c:pt>
                <c:pt idx="37537">
                  <c:v>5.6499029999999998E-6</c:v>
                </c:pt>
                <c:pt idx="37538">
                  <c:v>5.649412E-6</c:v>
                </c:pt>
                <c:pt idx="37539">
                  <c:v>5.6489189999999997E-6</c:v>
                </c:pt>
                <c:pt idx="37540">
                  <c:v>5.6484159999999996E-6</c:v>
                </c:pt>
                <c:pt idx="37541">
                  <c:v>5.6478999999999997E-6</c:v>
                </c:pt>
                <c:pt idx="37542">
                  <c:v>5.6474310000000001E-6</c:v>
                </c:pt>
                <c:pt idx="37543">
                  <c:v>5.6469089999999997E-6</c:v>
                </c:pt>
                <c:pt idx="37544">
                  <c:v>5.6464230000000003E-6</c:v>
                </c:pt>
                <c:pt idx="37545">
                  <c:v>5.6458990000000002E-6</c:v>
                </c:pt>
                <c:pt idx="37546">
                  <c:v>5.6454129999999999E-6</c:v>
                </c:pt>
                <c:pt idx="37547">
                  <c:v>5.6449120000000003E-6</c:v>
                </c:pt>
                <c:pt idx="37548">
                  <c:v>5.6444319999999997E-6</c:v>
                </c:pt>
                <c:pt idx="37549">
                  <c:v>5.6439159999999999E-6</c:v>
                </c:pt>
                <c:pt idx="37550">
                  <c:v>5.6434369999999996E-6</c:v>
                </c:pt>
                <c:pt idx="37551">
                  <c:v>5.6429169999999996E-6</c:v>
                </c:pt>
                <c:pt idx="37552">
                  <c:v>5.6424329999999998E-6</c:v>
                </c:pt>
                <c:pt idx="37553">
                  <c:v>5.6419360000000003E-6</c:v>
                </c:pt>
                <c:pt idx="37554">
                  <c:v>5.6414680000000001E-6</c:v>
                </c:pt>
                <c:pt idx="37555">
                  <c:v>5.6409399999999999E-6</c:v>
                </c:pt>
                <c:pt idx="37556">
                  <c:v>5.6404290000000004E-6</c:v>
                </c:pt>
                <c:pt idx="37557">
                  <c:v>5.6399279999999999E-6</c:v>
                </c:pt>
                <c:pt idx="37558">
                  <c:v>5.6394450000000003E-6</c:v>
                </c:pt>
                <c:pt idx="37559">
                  <c:v>5.6389700000000002E-6</c:v>
                </c:pt>
                <c:pt idx="37560">
                  <c:v>5.6384850000000001E-6</c:v>
                </c:pt>
                <c:pt idx="37561">
                  <c:v>5.6379690000000003E-6</c:v>
                </c:pt>
                <c:pt idx="37562">
                  <c:v>5.6374660000000001E-6</c:v>
                </c:pt>
                <c:pt idx="37563">
                  <c:v>5.6369649999999997E-6</c:v>
                </c:pt>
                <c:pt idx="37564">
                  <c:v>5.6365070000000001E-6</c:v>
                </c:pt>
                <c:pt idx="37565">
                  <c:v>5.6359919999999997E-6</c:v>
                </c:pt>
                <c:pt idx="37566">
                  <c:v>5.6354829999999998E-6</c:v>
                </c:pt>
                <c:pt idx="37567">
                  <c:v>5.6350119999999997E-6</c:v>
                </c:pt>
                <c:pt idx="37568">
                  <c:v>5.6345019999999996E-6</c:v>
                </c:pt>
                <c:pt idx="37569">
                  <c:v>5.6339810000000003E-6</c:v>
                </c:pt>
                <c:pt idx="37570">
                  <c:v>5.6335100000000002E-6</c:v>
                </c:pt>
                <c:pt idx="37571">
                  <c:v>5.6330049999999996E-6</c:v>
                </c:pt>
                <c:pt idx="37572">
                  <c:v>5.6324989999999996E-6</c:v>
                </c:pt>
                <c:pt idx="37573">
                  <c:v>5.6320109999999997E-6</c:v>
                </c:pt>
                <c:pt idx="37574">
                  <c:v>5.631499E-6</c:v>
                </c:pt>
                <c:pt idx="37575">
                  <c:v>5.6310069999999999E-6</c:v>
                </c:pt>
                <c:pt idx="37576">
                  <c:v>5.6305349999999996E-6</c:v>
                </c:pt>
                <c:pt idx="37577">
                  <c:v>5.6300310000000001E-6</c:v>
                </c:pt>
                <c:pt idx="37578">
                  <c:v>5.6295460000000001E-6</c:v>
                </c:pt>
                <c:pt idx="37579">
                  <c:v>5.6290520000000004E-6</c:v>
                </c:pt>
                <c:pt idx="37580">
                  <c:v>5.6285280000000003E-6</c:v>
                </c:pt>
                <c:pt idx="37581">
                  <c:v>5.6280540000000004E-6</c:v>
                </c:pt>
                <c:pt idx="37582">
                  <c:v>5.6275519999999996E-6</c:v>
                </c:pt>
                <c:pt idx="37583">
                  <c:v>5.6270380000000003E-6</c:v>
                </c:pt>
                <c:pt idx="37584">
                  <c:v>5.6265700000000001E-6</c:v>
                </c:pt>
                <c:pt idx="37585">
                  <c:v>5.6260760000000004E-6</c:v>
                </c:pt>
                <c:pt idx="37586">
                  <c:v>5.6255550000000002E-6</c:v>
                </c:pt>
                <c:pt idx="37587">
                  <c:v>5.6250789999999998E-6</c:v>
                </c:pt>
                <c:pt idx="37588">
                  <c:v>5.6245890000000002E-6</c:v>
                </c:pt>
                <c:pt idx="37589">
                  <c:v>5.6241110000000002E-6</c:v>
                </c:pt>
                <c:pt idx="37590">
                  <c:v>5.6235919999999996E-6</c:v>
                </c:pt>
                <c:pt idx="37591">
                  <c:v>5.623084E-6</c:v>
                </c:pt>
                <c:pt idx="37592">
                  <c:v>5.6226089999999998E-6</c:v>
                </c:pt>
                <c:pt idx="37593">
                  <c:v>5.6221069999999999E-6</c:v>
                </c:pt>
                <c:pt idx="37594">
                  <c:v>5.6216200000000002E-6</c:v>
                </c:pt>
                <c:pt idx="37595">
                  <c:v>5.6211110000000004E-6</c:v>
                </c:pt>
                <c:pt idx="37596">
                  <c:v>5.6206059999999998E-6</c:v>
                </c:pt>
                <c:pt idx="37597">
                  <c:v>5.6201179999999998E-6</c:v>
                </c:pt>
                <c:pt idx="37598">
                  <c:v>5.6196009999999998E-6</c:v>
                </c:pt>
                <c:pt idx="37599">
                  <c:v>5.6191239999999999E-6</c:v>
                </c:pt>
                <c:pt idx="37600">
                  <c:v>5.618629E-6</c:v>
                </c:pt>
                <c:pt idx="37601">
                  <c:v>5.6181179999999997E-6</c:v>
                </c:pt>
                <c:pt idx="37602">
                  <c:v>5.6176500000000003E-6</c:v>
                </c:pt>
                <c:pt idx="37603">
                  <c:v>5.6171489999999998E-6</c:v>
                </c:pt>
                <c:pt idx="37604">
                  <c:v>5.6166609999999999E-6</c:v>
                </c:pt>
                <c:pt idx="37605">
                  <c:v>5.6161499999999996E-6</c:v>
                </c:pt>
                <c:pt idx="37606">
                  <c:v>5.6156710000000001E-6</c:v>
                </c:pt>
                <c:pt idx="37607">
                  <c:v>5.6151650000000001E-6</c:v>
                </c:pt>
                <c:pt idx="37608">
                  <c:v>5.6146800000000001E-6</c:v>
                </c:pt>
                <c:pt idx="37609">
                  <c:v>5.6141579999999997E-6</c:v>
                </c:pt>
                <c:pt idx="37610">
                  <c:v>5.6136919999999999E-6</c:v>
                </c:pt>
                <c:pt idx="37611">
                  <c:v>5.6131849999999997E-6</c:v>
                </c:pt>
                <c:pt idx="37612">
                  <c:v>5.6126929999999997E-6</c:v>
                </c:pt>
                <c:pt idx="37613">
                  <c:v>5.6122180000000003E-6</c:v>
                </c:pt>
                <c:pt idx="37614">
                  <c:v>5.6117019999999996E-6</c:v>
                </c:pt>
                <c:pt idx="37615">
                  <c:v>5.6112029999999996E-6</c:v>
                </c:pt>
                <c:pt idx="37616">
                  <c:v>5.6107070000000003E-6</c:v>
                </c:pt>
                <c:pt idx="37617">
                  <c:v>5.610221E-6</c:v>
                </c:pt>
                <c:pt idx="37618">
                  <c:v>5.6097239999999997E-6</c:v>
                </c:pt>
                <c:pt idx="37619">
                  <c:v>5.6092350000000003E-6</c:v>
                </c:pt>
                <c:pt idx="37620">
                  <c:v>5.608731E-6</c:v>
                </c:pt>
                <c:pt idx="37621">
                  <c:v>5.6082279999999999E-6</c:v>
                </c:pt>
                <c:pt idx="37622">
                  <c:v>5.6077270000000002E-6</c:v>
                </c:pt>
                <c:pt idx="37623">
                  <c:v>5.6072380000000001E-6</c:v>
                </c:pt>
                <c:pt idx="37624">
                  <c:v>5.6067470000000003E-6</c:v>
                </c:pt>
                <c:pt idx="37625">
                  <c:v>5.6062480000000003E-6</c:v>
                </c:pt>
                <c:pt idx="37626">
                  <c:v>5.6057450000000001E-6</c:v>
                </c:pt>
                <c:pt idx="37627">
                  <c:v>5.6052449999999999E-6</c:v>
                </c:pt>
                <c:pt idx="37628">
                  <c:v>5.6047739999999998E-6</c:v>
                </c:pt>
                <c:pt idx="37629">
                  <c:v>5.6042719999999999E-6</c:v>
                </c:pt>
                <c:pt idx="37630">
                  <c:v>5.603798E-6</c:v>
                </c:pt>
                <c:pt idx="37631">
                  <c:v>5.6033000000000002E-6</c:v>
                </c:pt>
                <c:pt idx="37632">
                  <c:v>5.6027940000000002E-6</c:v>
                </c:pt>
                <c:pt idx="37633">
                  <c:v>5.602294E-6</c:v>
                </c:pt>
                <c:pt idx="37634">
                  <c:v>5.6018259999999998E-6</c:v>
                </c:pt>
                <c:pt idx="37635">
                  <c:v>5.6013180000000001E-6</c:v>
                </c:pt>
                <c:pt idx="37636">
                  <c:v>5.6008400000000001E-6</c:v>
                </c:pt>
                <c:pt idx="37637">
                  <c:v>5.6003359999999997E-6</c:v>
                </c:pt>
                <c:pt idx="37638">
                  <c:v>5.5998430000000003E-6</c:v>
                </c:pt>
                <c:pt idx="37639">
                  <c:v>5.5993849999999999E-6</c:v>
                </c:pt>
                <c:pt idx="37640">
                  <c:v>5.5988709999999997E-6</c:v>
                </c:pt>
                <c:pt idx="37641">
                  <c:v>5.5983780000000003E-6</c:v>
                </c:pt>
                <c:pt idx="37642">
                  <c:v>5.5978879999999999E-6</c:v>
                </c:pt>
                <c:pt idx="37643">
                  <c:v>5.5973800000000003E-6</c:v>
                </c:pt>
                <c:pt idx="37644">
                  <c:v>5.5968920000000004E-6</c:v>
                </c:pt>
                <c:pt idx="37645">
                  <c:v>5.596402E-6</c:v>
                </c:pt>
                <c:pt idx="37646">
                  <c:v>5.5959110000000002E-6</c:v>
                </c:pt>
                <c:pt idx="37647">
                  <c:v>5.5954309999999996E-6</c:v>
                </c:pt>
                <c:pt idx="37648">
                  <c:v>5.5949259999999999E-6</c:v>
                </c:pt>
                <c:pt idx="37649">
                  <c:v>5.5944350000000001E-6</c:v>
                </c:pt>
                <c:pt idx="37650">
                  <c:v>5.5939260000000002E-6</c:v>
                </c:pt>
                <c:pt idx="37651">
                  <c:v>5.5934410000000002E-6</c:v>
                </c:pt>
                <c:pt idx="37652">
                  <c:v>5.592952E-6</c:v>
                </c:pt>
                <c:pt idx="37653">
                  <c:v>5.5924610000000002E-6</c:v>
                </c:pt>
                <c:pt idx="37654">
                  <c:v>5.5919720000000001E-6</c:v>
                </c:pt>
                <c:pt idx="37655">
                  <c:v>5.5914579999999999E-6</c:v>
                </c:pt>
                <c:pt idx="37656">
                  <c:v>5.5909680000000003E-6</c:v>
                </c:pt>
                <c:pt idx="37657">
                  <c:v>5.590475E-6</c:v>
                </c:pt>
                <c:pt idx="37658">
                  <c:v>5.5899789999999999E-6</c:v>
                </c:pt>
                <c:pt idx="37659">
                  <c:v>5.5894990000000002E-6</c:v>
                </c:pt>
                <c:pt idx="37660">
                  <c:v>5.588992E-6</c:v>
                </c:pt>
                <c:pt idx="37661">
                  <c:v>5.5884830000000001E-6</c:v>
                </c:pt>
                <c:pt idx="37662">
                  <c:v>5.5880209999999996E-6</c:v>
                </c:pt>
                <c:pt idx="37663">
                  <c:v>5.5875149999999996E-6</c:v>
                </c:pt>
                <c:pt idx="37664">
                  <c:v>5.587028E-6</c:v>
                </c:pt>
                <c:pt idx="37665">
                  <c:v>5.5865230000000002E-6</c:v>
                </c:pt>
                <c:pt idx="37666">
                  <c:v>5.5860219999999997E-6</c:v>
                </c:pt>
                <c:pt idx="37667">
                  <c:v>5.5855339999999998E-6</c:v>
                </c:pt>
                <c:pt idx="37668">
                  <c:v>5.5850529999999999E-6</c:v>
                </c:pt>
                <c:pt idx="37669">
                  <c:v>5.584565E-6</c:v>
                </c:pt>
                <c:pt idx="37670">
                  <c:v>5.5840549999999999E-6</c:v>
                </c:pt>
                <c:pt idx="37671">
                  <c:v>5.5835479999999996E-6</c:v>
                </c:pt>
                <c:pt idx="37672">
                  <c:v>5.5830679999999999E-6</c:v>
                </c:pt>
                <c:pt idx="37673">
                  <c:v>5.5825719999999998E-6</c:v>
                </c:pt>
                <c:pt idx="37674">
                  <c:v>5.5821049999999998E-6</c:v>
                </c:pt>
                <c:pt idx="37675">
                  <c:v>5.5815830000000002E-6</c:v>
                </c:pt>
                <c:pt idx="37676">
                  <c:v>5.5811300000000002E-6</c:v>
                </c:pt>
                <c:pt idx="37677">
                  <c:v>5.5806140000000004E-6</c:v>
                </c:pt>
                <c:pt idx="37678">
                  <c:v>5.5801390000000002E-6</c:v>
                </c:pt>
                <c:pt idx="37679">
                  <c:v>5.5796529999999999E-6</c:v>
                </c:pt>
                <c:pt idx="37680">
                  <c:v>5.5791480000000001E-6</c:v>
                </c:pt>
                <c:pt idx="37681">
                  <c:v>5.5786399999999997E-6</c:v>
                </c:pt>
                <c:pt idx="37682">
                  <c:v>5.5781860000000003E-6</c:v>
                </c:pt>
                <c:pt idx="37683">
                  <c:v>5.5776660000000003E-6</c:v>
                </c:pt>
                <c:pt idx="37684">
                  <c:v>5.577201E-6</c:v>
                </c:pt>
                <c:pt idx="37685">
                  <c:v>5.5766839999999999E-6</c:v>
                </c:pt>
                <c:pt idx="37686">
                  <c:v>5.5761979999999996E-6</c:v>
                </c:pt>
                <c:pt idx="37687">
                  <c:v>5.5757069999999998E-6</c:v>
                </c:pt>
                <c:pt idx="37688">
                  <c:v>5.5752600000000004E-6</c:v>
                </c:pt>
                <c:pt idx="37689">
                  <c:v>5.5747549999999998E-6</c:v>
                </c:pt>
                <c:pt idx="37690">
                  <c:v>5.5742139999999999E-6</c:v>
                </c:pt>
                <c:pt idx="37691">
                  <c:v>5.5737529999999997E-6</c:v>
                </c:pt>
                <c:pt idx="37692">
                  <c:v>5.5732840000000001E-6</c:v>
                </c:pt>
                <c:pt idx="37693">
                  <c:v>5.572774E-6</c:v>
                </c:pt>
                <c:pt idx="37694">
                  <c:v>5.5723150000000002E-6</c:v>
                </c:pt>
                <c:pt idx="37695">
                  <c:v>5.5717999999999997E-6</c:v>
                </c:pt>
                <c:pt idx="37696">
                  <c:v>5.5713119999999998E-6</c:v>
                </c:pt>
                <c:pt idx="37697">
                  <c:v>5.5708239999999999E-6</c:v>
                </c:pt>
                <c:pt idx="37698">
                  <c:v>5.5703459999999998E-6</c:v>
                </c:pt>
                <c:pt idx="37699">
                  <c:v>5.5698590000000002E-6</c:v>
                </c:pt>
                <c:pt idx="37700">
                  <c:v>5.5693759999999997E-6</c:v>
                </c:pt>
                <c:pt idx="37701">
                  <c:v>5.5688620000000004E-6</c:v>
                </c:pt>
                <c:pt idx="37702">
                  <c:v>5.568386E-6</c:v>
                </c:pt>
                <c:pt idx="37703">
                  <c:v>5.5678950000000002E-6</c:v>
                </c:pt>
                <c:pt idx="37704">
                  <c:v>5.5674100000000001E-6</c:v>
                </c:pt>
                <c:pt idx="37705">
                  <c:v>5.5669129999999997E-6</c:v>
                </c:pt>
                <c:pt idx="37706">
                  <c:v>5.5664139999999997E-6</c:v>
                </c:pt>
                <c:pt idx="37707">
                  <c:v>5.5659100000000002E-6</c:v>
                </c:pt>
                <c:pt idx="37708">
                  <c:v>5.5654460000000001E-6</c:v>
                </c:pt>
                <c:pt idx="37709">
                  <c:v>5.56495E-6</c:v>
                </c:pt>
                <c:pt idx="37710">
                  <c:v>5.5644639999999997E-6</c:v>
                </c:pt>
                <c:pt idx="37711">
                  <c:v>5.5639640000000003E-6</c:v>
                </c:pt>
                <c:pt idx="37712">
                  <c:v>5.5635019999999998E-6</c:v>
                </c:pt>
                <c:pt idx="37713">
                  <c:v>5.5629949999999996E-6</c:v>
                </c:pt>
                <c:pt idx="37714">
                  <c:v>5.5625170000000004E-6</c:v>
                </c:pt>
                <c:pt idx="37715">
                  <c:v>5.5620019999999999E-6</c:v>
                </c:pt>
                <c:pt idx="37716">
                  <c:v>5.5615159999999996E-6</c:v>
                </c:pt>
                <c:pt idx="37717">
                  <c:v>5.5695769999999996E-6</c:v>
                </c:pt>
                <c:pt idx="37718">
                  <c:v>5.5794710000000004E-6</c:v>
                </c:pt>
                <c:pt idx="37719">
                  <c:v>5.5788209999999998E-6</c:v>
                </c:pt>
                <c:pt idx="37720">
                  <c:v>5.5781190000000003E-6</c:v>
                </c:pt>
                <c:pt idx="37721">
                  <c:v>5.5774399999999996E-6</c:v>
                </c:pt>
                <c:pt idx="37722">
                  <c:v>5.5767719999999998E-6</c:v>
                </c:pt>
                <c:pt idx="37723">
                  <c:v>5.5761319999999999E-6</c:v>
                </c:pt>
                <c:pt idx="37724">
                  <c:v>5.5754830000000004E-6</c:v>
                </c:pt>
                <c:pt idx="37725">
                  <c:v>5.5748639999999996E-6</c:v>
                </c:pt>
                <c:pt idx="37726">
                  <c:v>5.5742360000000001E-6</c:v>
                </c:pt>
                <c:pt idx="37727">
                  <c:v>5.5736149999999997E-6</c:v>
                </c:pt>
                <c:pt idx="37728">
                  <c:v>5.5730179999999999E-6</c:v>
                </c:pt>
                <c:pt idx="37729">
                  <c:v>5.5724220000000004E-6</c:v>
                </c:pt>
                <c:pt idx="37730">
                  <c:v>5.5718209999999997E-6</c:v>
                </c:pt>
                <c:pt idx="37731">
                  <c:v>5.571235E-6</c:v>
                </c:pt>
                <c:pt idx="37732">
                  <c:v>5.5706630000000003E-6</c:v>
                </c:pt>
                <c:pt idx="37733">
                  <c:v>5.5700619999999996E-6</c:v>
                </c:pt>
                <c:pt idx="37734">
                  <c:v>5.5694910000000002E-6</c:v>
                </c:pt>
                <c:pt idx="37735">
                  <c:v>5.5688989999999999E-6</c:v>
                </c:pt>
                <c:pt idx="37736">
                  <c:v>5.5683389999999997E-6</c:v>
                </c:pt>
                <c:pt idx="37737">
                  <c:v>5.5677790000000003E-6</c:v>
                </c:pt>
                <c:pt idx="37738">
                  <c:v>5.5672470000000001E-6</c:v>
                </c:pt>
                <c:pt idx="37739">
                  <c:v>5.566663E-6</c:v>
                </c:pt>
                <c:pt idx="37740">
                  <c:v>5.5661360000000001E-6</c:v>
                </c:pt>
                <c:pt idx="37741">
                  <c:v>5.565548E-6</c:v>
                </c:pt>
                <c:pt idx="37742">
                  <c:v>5.5650089999999997E-6</c:v>
                </c:pt>
                <c:pt idx="37743">
                  <c:v>5.5644700000000003E-6</c:v>
                </c:pt>
                <c:pt idx="37744">
                  <c:v>5.5639469999999996E-6</c:v>
                </c:pt>
                <c:pt idx="37745">
                  <c:v>5.563386E-6</c:v>
                </c:pt>
                <c:pt idx="37746">
                  <c:v>5.5628149999999997E-6</c:v>
                </c:pt>
                <c:pt idx="37747">
                  <c:v>5.5623019999999997E-6</c:v>
                </c:pt>
                <c:pt idx="37748">
                  <c:v>5.5617859999999999E-6</c:v>
                </c:pt>
                <c:pt idx="37749">
                  <c:v>5.5612150000000004E-6</c:v>
                </c:pt>
                <c:pt idx="37750">
                  <c:v>5.5607479999999996E-6</c:v>
                </c:pt>
                <c:pt idx="37751">
                  <c:v>5.5602179999999998E-6</c:v>
                </c:pt>
                <c:pt idx="37752">
                  <c:v>5.5596629999999999E-6</c:v>
                </c:pt>
                <c:pt idx="37753">
                  <c:v>5.5591830000000002E-6</c:v>
                </c:pt>
                <c:pt idx="37754">
                  <c:v>5.5586450000000002E-6</c:v>
                </c:pt>
                <c:pt idx="37755">
                  <c:v>5.5581150000000004E-6</c:v>
                </c:pt>
                <c:pt idx="37756">
                  <c:v>5.5576300000000004E-6</c:v>
                </c:pt>
                <c:pt idx="37757">
                  <c:v>5.5571090000000002E-6</c:v>
                </c:pt>
                <c:pt idx="37758">
                  <c:v>5.5566110000000004E-6</c:v>
                </c:pt>
                <c:pt idx="37759">
                  <c:v>5.5560919999999998E-6</c:v>
                </c:pt>
                <c:pt idx="37760">
                  <c:v>5.5555840000000002E-6</c:v>
                </c:pt>
                <c:pt idx="37761">
                  <c:v>5.5550619999999998E-6</c:v>
                </c:pt>
                <c:pt idx="37762">
                  <c:v>5.5545529999999999E-6</c:v>
                </c:pt>
                <c:pt idx="37763">
                  <c:v>5.5540529999999997E-6</c:v>
                </c:pt>
                <c:pt idx="37764">
                  <c:v>5.5535339999999999E-6</c:v>
                </c:pt>
                <c:pt idx="37765">
                  <c:v>5.553028E-6</c:v>
                </c:pt>
                <c:pt idx="37766">
                  <c:v>5.5524999999999998E-6</c:v>
                </c:pt>
                <c:pt idx="37767">
                  <c:v>5.5520100000000002E-6</c:v>
                </c:pt>
                <c:pt idx="37768">
                  <c:v>5.5515269999999998E-6</c:v>
                </c:pt>
                <c:pt idx="37769">
                  <c:v>5.551004E-6</c:v>
                </c:pt>
                <c:pt idx="37770">
                  <c:v>5.550512E-6</c:v>
                </c:pt>
                <c:pt idx="37771">
                  <c:v>5.5499949999999999E-6</c:v>
                </c:pt>
                <c:pt idx="37772">
                  <c:v>5.5495220000000002E-6</c:v>
                </c:pt>
                <c:pt idx="37773">
                  <c:v>5.5490209999999997E-6</c:v>
                </c:pt>
                <c:pt idx="37774">
                  <c:v>5.5484920000000001E-6</c:v>
                </c:pt>
                <c:pt idx="37775">
                  <c:v>5.5479989999999998E-6</c:v>
                </c:pt>
                <c:pt idx="37776">
                  <c:v>5.5474779999999996E-6</c:v>
                </c:pt>
                <c:pt idx="37777">
                  <c:v>5.54697E-6</c:v>
                </c:pt>
                <c:pt idx="37778">
                  <c:v>5.5464629999999998E-6</c:v>
                </c:pt>
                <c:pt idx="37779">
                  <c:v>5.5459660000000003E-6</c:v>
                </c:pt>
                <c:pt idx="37780">
                  <c:v>5.5454630000000001E-6</c:v>
                </c:pt>
                <c:pt idx="37781">
                  <c:v>5.5449619999999996E-6</c:v>
                </c:pt>
                <c:pt idx="37782">
                  <c:v>5.544461E-6</c:v>
                </c:pt>
                <c:pt idx="37783">
                  <c:v>5.5439450000000002E-6</c:v>
                </c:pt>
                <c:pt idx="37784">
                  <c:v>5.5434290000000003E-6</c:v>
                </c:pt>
                <c:pt idx="37785">
                  <c:v>5.5429209999999998E-6</c:v>
                </c:pt>
                <c:pt idx="37786">
                  <c:v>5.5424469999999999E-6</c:v>
                </c:pt>
                <c:pt idx="37787">
                  <c:v>5.5419100000000001E-6</c:v>
                </c:pt>
                <c:pt idx="37788">
                  <c:v>5.5414050000000004E-6</c:v>
                </c:pt>
                <c:pt idx="37789">
                  <c:v>5.540887E-6</c:v>
                </c:pt>
                <c:pt idx="37790">
                  <c:v>5.5403899999999997E-6</c:v>
                </c:pt>
                <c:pt idx="37791">
                  <c:v>5.5398760000000003E-6</c:v>
                </c:pt>
                <c:pt idx="37792">
                  <c:v>5.5393870000000001E-6</c:v>
                </c:pt>
                <c:pt idx="37793">
                  <c:v>5.5388609999999996E-6</c:v>
                </c:pt>
                <c:pt idx="37794">
                  <c:v>5.5383629999999998E-6</c:v>
                </c:pt>
                <c:pt idx="37795">
                  <c:v>5.5378849999999997E-6</c:v>
                </c:pt>
                <c:pt idx="37796">
                  <c:v>5.5373460000000003E-6</c:v>
                </c:pt>
                <c:pt idx="37797">
                  <c:v>5.5368290000000002E-6</c:v>
                </c:pt>
                <c:pt idx="37798">
                  <c:v>5.5363330000000001E-6</c:v>
                </c:pt>
                <c:pt idx="37799">
                  <c:v>5.5358049999999999E-6</c:v>
                </c:pt>
                <c:pt idx="37800">
                  <c:v>5.535317E-6</c:v>
                </c:pt>
                <c:pt idx="37801">
                  <c:v>5.5348199999999996E-6</c:v>
                </c:pt>
                <c:pt idx="37802">
                  <c:v>5.5343249999999997E-6</c:v>
                </c:pt>
                <c:pt idx="37803">
                  <c:v>5.5337909999999998E-6</c:v>
                </c:pt>
                <c:pt idx="37804">
                  <c:v>5.5333080000000003E-6</c:v>
                </c:pt>
                <c:pt idx="37805">
                  <c:v>5.5328020000000003E-6</c:v>
                </c:pt>
                <c:pt idx="37806">
                  <c:v>5.5322680000000003E-6</c:v>
                </c:pt>
                <c:pt idx="37807">
                  <c:v>5.5317599999999999E-6</c:v>
                </c:pt>
                <c:pt idx="37808">
                  <c:v>5.5312739999999996E-6</c:v>
                </c:pt>
                <c:pt idx="37809">
                  <c:v>5.5307439999999998E-6</c:v>
                </c:pt>
                <c:pt idx="37810">
                  <c:v>5.5302640000000001E-6</c:v>
                </c:pt>
                <c:pt idx="37811">
                  <c:v>5.5297319999999998E-6</c:v>
                </c:pt>
                <c:pt idx="37812">
                  <c:v>5.5292380000000001E-6</c:v>
                </c:pt>
                <c:pt idx="37813">
                  <c:v>5.5287320000000001E-6</c:v>
                </c:pt>
                <c:pt idx="37814">
                  <c:v>5.5282279999999998E-6</c:v>
                </c:pt>
                <c:pt idx="37815">
                  <c:v>5.5277100000000003E-6</c:v>
                </c:pt>
                <c:pt idx="37816">
                  <c:v>5.5272030000000001E-6</c:v>
                </c:pt>
                <c:pt idx="37817">
                  <c:v>5.5266989999999997E-6</c:v>
                </c:pt>
                <c:pt idx="37818">
                  <c:v>5.5262230000000001E-6</c:v>
                </c:pt>
                <c:pt idx="37819">
                  <c:v>5.5257070000000003E-6</c:v>
                </c:pt>
                <c:pt idx="37820">
                  <c:v>5.5251959999999999E-6</c:v>
                </c:pt>
                <c:pt idx="37821">
                  <c:v>5.52469E-6</c:v>
                </c:pt>
                <c:pt idx="37822">
                  <c:v>5.5241899999999997E-6</c:v>
                </c:pt>
                <c:pt idx="37823">
                  <c:v>5.5236820000000001E-6</c:v>
                </c:pt>
                <c:pt idx="37824">
                  <c:v>5.5231520000000003E-6</c:v>
                </c:pt>
                <c:pt idx="37825">
                  <c:v>5.5226329999999997E-6</c:v>
                </c:pt>
                <c:pt idx="37826">
                  <c:v>5.5221440000000004E-6</c:v>
                </c:pt>
                <c:pt idx="37827">
                  <c:v>5.5216480000000003E-6</c:v>
                </c:pt>
                <c:pt idx="37828">
                  <c:v>5.5211509999999999E-6</c:v>
                </c:pt>
                <c:pt idx="37829">
                  <c:v>5.5206140000000001E-6</c:v>
                </c:pt>
                <c:pt idx="37830">
                  <c:v>5.5201029999999998E-6</c:v>
                </c:pt>
                <c:pt idx="37831">
                  <c:v>5.5196100000000003E-6</c:v>
                </c:pt>
                <c:pt idx="37832">
                  <c:v>5.5190720000000003E-6</c:v>
                </c:pt>
                <c:pt idx="37833">
                  <c:v>5.5186040000000001E-6</c:v>
                </c:pt>
                <c:pt idx="37834">
                  <c:v>5.5180670000000003E-6</c:v>
                </c:pt>
                <c:pt idx="37835">
                  <c:v>5.5175759999999997E-6</c:v>
                </c:pt>
                <c:pt idx="37836">
                  <c:v>5.5170709999999999E-6</c:v>
                </c:pt>
                <c:pt idx="37837">
                  <c:v>5.5165429999999997E-6</c:v>
                </c:pt>
                <c:pt idx="37838">
                  <c:v>5.5160570000000003E-6</c:v>
                </c:pt>
                <c:pt idx="37839">
                  <c:v>5.515539E-6</c:v>
                </c:pt>
                <c:pt idx="37840">
                  <c:v>5.5150370000000001E-6</c:v>
                </c:pt>
                <c:pt idx="37841">
                  <c:v>5.5145170000000001E-6</c:v>
                </c:pt>
                <c:pt idx="37842">
                  <c:v>5.5140089999999997E-6</c:v>
                </c:pt>
                <c:pt idx="37843">
                  <c:v>5.5135160000000003E-6</c:v>
                </c:pt>
                <c:pt idx="37844">
                  <c:v>5.5130200000000001E-6</c:v>
                </c:pt>
                <c:pt idx="37845">
                  <c:v>5.5124900000000003E-6</c:v>
                </c:pt>
                <c:pt idx="37846">
                  <c:v>5.5120020000000004E-6</c:v>
                </c:pt>
                <c:pt idx="37847">
                  <c:v>5.5114999999999997E-6</c:v>
                </c:pt>
                <c:pt idx="37848">
                  <c:v>5.5109869999999997E-6</c:v>
                </c:pt>
                <c:pt idx="37849">
                  <c:v>5.5104790000000001E-6</c:v>
                </c:pt>
                <c:pt idx="37850">
                  <c:v>5.5100120000000001E-6</c:v>
                </c:pt>
                <c:pt idx="37851">
                  <c:v>5.5094640000000002E-6</c:v>
                </c:pt>
                <c:pt idx="37852">
                  <c:v>5.5089699999999997E-6</c:v>
                </c:pt>
                <c:pt idx="37853">
                  <c:v>5.5084560000000003E-6</c:v>
                </c:pt>
                <c:pt idx="37854">
                  <c:v>5.5079409999999999E-6</c:v>
                </c:pt>
                <c:pt idx="37855">
                  <c:v>5.5074379999999998E-6</c:v>
                </c:pt>
                <c:pt idx="37856">
                  <c:v>5.5069289999999999E-6</c:v>
                </c:pt>
                <c:pt idx="37857">
                  <c:v>5.5064359999999996E-6</c:v>
                </c:pt>
                <c:pt idx="37858">
                  <c:v>5.5059390000000001E-6</c:v>
                </c:pt>
                <c:pt idx="37859">
                  <c:v>5.5054319999999999E-6</c:v>
                </c:pt>
                <c:pt idx="37860">
                  <c:v>5.5049210000000004E-6</c:v>
                </c:pt>
                <c:pt idx="37861">
                  <c:v>5.5044280000000001E-6</c:v>
                </c:pt>
                <c:pt idx="37862">
                  <c:v>5.5039260000000002E-6</c:v>
                </c:pt>
                <c:pt idx="37863">
                  <c:v>5.5034179999999998E-6</c:v>
                </c:pt>
                <c:pt idx="37864">
                  <c:v>5.5028930000000003E-6</c:v>
                </c:pt>
                <c:pt idx="37865">
                  <c:v>5.5023800000000003E-6</c:v>
                </c:pt>
                <c:pt idx="37866">
                  <c:v>5.5018849999999996E-6</c:v>
                </c:pt>
                <c:pt idx="37867">
                  <c:v>5.5013759999999997E-6</c:v>
                </c:pt>
                <c:pt idx="37868">
                  <c:v>5.5008650000000002E-6</c:v>
                </c:pt>
                <c:pt idx="37869">
                  <c:v>5.5003709999999997E-6</c:v>
                </c:pt>
                <c:pt idx="37870">
                  <c:v>5.4998619999999999E-6</c:v>
                </c:pt>
                <c:pt idx="37871">
                  <c:v>5.4993199999999997E-6</c:v>
                </c:pt>
                <c:pt idx="37872">
                  <c:v>5.4988510000000001E-6</c:v>
                </c:pt>
                <c:pt idx="37873">
                  <c:v>5.4983259999999998E-6</c:v>
                </c:pt>
                <c:pt idx="37874">
                  <c:v>5.4978299999999997E-6</c:v>
                </c:pt>
                <c:pt idx="37875">
                  <c:v>5.4973069999999998E-6</c:v>
                </c:pt>
                <c:pt idx="37876">
                  <c:v>5.4968109999999997E-6</c:v>
                </c:pt>
                <c:pt idx="37877">
                  <c:v>5.4963089999999998E-6</c:v>
                </c:pt>
                <c:pt idx="37878">
                  <c:v>5.4958059999999997E-6</c:v>
                </c:pt>
                <c:pt idx="37879">
                  <c:v>5.4953090000000002E-6</c:v>
                </c:pt>
                <c:pt idx="37880">
                  <c:v>5.4947930000000003E-6</c:v>
                </c:pt>
                <c:pt idx="37881">
                  <c:v>5.4943080000000003E-6</c:v>
                </c:pt>
                <c:pt idx="37882">
                  <c:v>5.4937999999999998E-6</c:v>
                </c:pt>
                <c:pt idx="37883">
                  <c:v>5.4932659999999999E-6</c:v>
                </c:pt>
                <c:pt idx="37884">
                  <c:v>5.4927720000000002E-6</c:v>
                </c:pt>
                <c:pt idx="37885">
                  <c:v>5.4922550000000002E-6</c:v>
                </c:pt>
                <c:pt idx="37886">
                  <c:v>5.4917789999999997E-6</c:v>
                </c:pt>
                <c:pt idx="37887">
                  <c:v>5.4912839999999998E-6</c:v>
                </c:pt>
                <c:pt idx="37888">
                  <c:v>5.4907580000000001E-6</c:v>
                </c:pt>
                <c:pt idx="37889">
                  <c:v>5.4902140000000004E-6</c:v>
                </c:pt>
                <c:pt idx="37890">
                  <c:v>5.4897290000000003E-6</c:v>
                </c:pt>
                <c:pt idx="37891">
                  <c:v>5.4892050000000002E-6</c:v>
                </c:pt>
                <c:pt idx="37892">
                  <c:v>5.4887170000000003E-6</c:v>
                </c:pt>
                <c:pt idx="37893">
                  <c:v>5.4882140000000002E-6</c:v>
                </c:pt>
                <c:pt idx="37894">
                  <c:v>5.487707E-6</c:v>
                </c:pt>
                <c:pt idx="37895">
                  <c:v>5.487187E-6</c:v>
                </c:pt>
                <c:pt idx="37896">
                  <c:v>5.4866759999999997E-6</c:v>
                </c:pt>
                <c:pt idx="37897">
                  <c:v>5.4861540000000001E-6</c:v>
                </c:pt>
                <c:pt idx="37898">
                  <c:v>5.4856789999999999E-6</c:v>
                </c:pt>
                <c:pt idx="37899">
                  <c:v>5.4851740000000001E-6</c:v>
                </c:pt>
                <c:pt idx="37900">
                  <c:v>5.484639E-6</c:v>
                </c:pt>
                <c:pt idx="37901">
                  <c:v>5.4841419999999996E-6</c:v>
                </c:pt>
                <c:pt idx="37902">
                  <c:v>5.4836380000000001E-6</c:v>
                </c:pt>
                <c:pt idx="37903">
                  <c:v>5.4831309999999999E-6</c:v>
                </c:pt>
                <c:pt idx="37904">
                  <c:v>5.4826379999999996E-6</c:v>
                </c:pt>
                <c:pt idx="37905">
                  <c:v>5.4821429999999997E-6</c:v>
                </c:pt>
                <c:pt idx="37906">
                  <c:v>5.481631E-6</c:v>
                </c:pt>
                <c:pt idx="37907">
                  <c:v>5.4811339999999996E-6</c:v>
                </c:pt>
                <c:pt idx="37908">
                  <c:v>5.4806219999999999E-6</c:v>
                </c:pt>
                <c:pt idx="37909">
                  <c:v>5.4801310000000001E-6</c:v>
                </c:pt>
                <c:pt idx="37910">
                  <c:v>5.4796080000000002E-6</c:v>
                </c:pt>
                <c:pt idx="37911">
                  <c:v>5.4791039999999999E-6</c:v>
                </c:pt>
                <c:pt idx="37912">
                  <c:v>5.4786229999999999E-6</c:v>
                </c:pt>
                <c:pt idx="37913">
                  <c:v>5.4781379999999999E-6</c:v>
                </c:pt>
                <c:pt idx="37914">
                  <c:v>5.4775999999999999E-6</c:v>
                </c:pt>
                <c:pt idx="37915">
                  <c:v>5.4771100000000003E-6</c:v>
                </c:pt>
                <c:pt idx="37916">
                  <c:v>5.4766019999999998E-6</c:v>
                </c:pt>
                <c:pt idx="37917">
                  <c:v>5.4760760000000002E-6</c:v>
                </c:pt>
                <c:pt idx="37918">
                  <c:v>5.4755959999999996E-6</c:v>
                </c:pt>
                <c:pt idx="37919">
                  <c:v>5.4751210000000003E-6</c:v>
                </c:pt>
                <c:pt idx="37920">
                  <c:v>5.4745989999999998E-6</c:v>
                </c:pt>
                <c:pt idx="37921">
                  <c:v>5.4741060000000004E-6</c:v>
                </c:pt>
                <c:pt idx="37922">
                  <c:v>5.4736149999999998E-6</c:v>
                </c:pt>
                <c:pt idx="37923">
                  <c:v>5.4731019999999998E-6</c:v>
                </c:pt>
                <c:pt idx="37924">
                  <c:v>5.4725900000000001E-6</c:v>
                </c:pt>
                <c:pt idx="37925">
                  <c:v>5.4720880000000002E-6</c:v>
                </c:pt>
                <c:pt idx="37926">
                  <c:v>5.4715759999999996E-6</c:v>
                </c:pt>
                <c:pt idx="37927">
                  <c:v>5.4710769999999996E-6</c:v>
                </c:pt>
                <c:pt idx="37928">
                  <c:v>5.4705990000000004E-6</c:v>
                </c:pt>
                <c:pt idx="37929">
                  <c:v>5.4700579999999996E-6</c:v>
                </c:pt>
                <c:pt idx="37930">
                  <c:v>5.4695830000000003E-6</c:v>
                </c:pt>
                <c:pt idx="37931">
                  <c:v>5.4690779999999997E-6</c:v>
                </c:pt>
                <c:pt idx="37932">
                  <c:v>5.4685509999999997E-6</c:v>
                </c:pt>
                <c:pt idx="37933">
                  <c:v>5.4680629999999998E-6</c:v>
                </c:pt>
                <c:pt idx="37934">
                  <c:v>5.4675489999999996E-6</c:v>
                </c:pt>
                <c:pt idx="37935">
                  <c:v>5.4670619999999999E-6</c:v>
                </c:pt>
                <c:pt idx="37936">
                  <c:v>5.4665549999999997E-6</c:v>
                </c:pt>
                <c:pt idx="37937">
                  <c:v>5.4660660000000004E-6</c:v>
                </c:pt>
                <c:pt idx="37938">
                  <c:v>5.4655679999999998E-6</c:v>
                </c:pt>
                <c:pt idx="37939">
                  <c:v>5.4650750000000004E-6</c:v>
                </c:pt>
                <c:pt idx="37940">
                  <c:v>5.4645629999999998E-6</c:v>
                </c:pt>
                <c:pt idx="37941">
                  <c:v>5.4640620000000001E-6</c:v>
                </c:pt>
                <c:pt idx="37942">
                  <c:v>5.4635829999999998E-6</c:v>
                </c:pt>
                <c:pt idx="37943">
                  <c:v>5.4630580000000004E-6</c:v>
                </c:pt>
                <c:pt idx="37944">
                  <c:v>5.4625720000000001E-6</c:v>
                </c:pt>
                <c:pt idx="37945">
                  <c:v>5.462062E-6</c:v>
                </c:pt>
                <c:pt idx="37946">
                  <c:v>5.4615719999999996E-6</c:v>
                </c:pt>
                <c:pt idx="37947">
                  <c:v>5.4610599999999999E-6</c:v>
                </c:pt>
                <c:pt idx="37948">
                  <c:v>5.4605480000000001E-6</c:v>
                </c:pt>
                <c:pt idx="37949">
                  <c:v>5.460038E-6</c:v>
                </c:pt>
                <c:pt idx="37950">
                  <c:v>5.4595769999999998E-6</c:v>
                </c:pt>
                <c:pt idx="37951">
                  <c:v>5.4590440000000001E-6</c:v>
                </c:pt>
                <c:pt idx="37952">
                  <c:v>5.4585530000000003E-6</c:v>
                </c:pt>
                <c:pt idx="37953">
                  <c:v>5.4580610000000003E-6</c:v>
                </c:pt>
                <c:pt idx="37954">
                  <c:v>5.457575E-6</c:v>
                </c:pt>
                <c:pt idx="37955">
                  <c:v>5.4570329999999999E-6</c:v>
                </c:pt>
                <c:pt idx="37956">
                  <c:v>5.4565689999999998E-6</c:v>
                </c:pt>
                <c:pt idx="37957">
                  <c:v>5.4560489999999998E-6</c:v>
                </c:pt>
                <c:pt idx="37958">
                  <c:v>5.4555660000000002E-6</c:v>
                </c:pt>
                <c:pt idx="37959">
                  <c:v>5.4550619999999999E-6</c:v>
                </c:pt>
                <c:pt idx="37960">
                  <c:v>5.4545540000000003E-6</c:v>
                </c:pt>
                <c:pt idx="37961">
                  <c:v>5.454029E-6</c:v>
                </c:pt>
                <c:pt idx="37962">
                  <c:v>5.4535240000000002E-6</c:v>
                </c:pt>
                <c:pt idx="37963">
                  <c:v>5.4530299999999997E-6</c:v>
                </c:pt>
                <c:pt idx="37964">
                  <c:v>5.4525290000000001E-6</c:v>
                </c:pt>
                <c:pt idx="37965">
                  <c:v>5.4520249999999997E-6</c:v>
                </c:pt>
                <c:pt idx="37966">
                  <c:v>5.451538E-6</c:v>
                </c:pt>
                <c:pt idx="37967">
                  <c:v>5.451032E-6</c:v>
                </c:pt>
                <c:pt idx="37968">
                  <c:v>5.4505440000000001E-6</c:v>
                </c:pt>
                <c:pt idx="37969">
                  <c:v>5.4500509999999998E-6</c:v>
                </c:pt>
                <c:pt idx="37970">
                  <c:v>5.449535E-6</c:v>
                </c:pt>
                <c:pt idx="37971">
                  <c:v>5.4490470000000001E-6</c:v>
                </c:pt>
                <c:pt idx="37972">
                  <c:v>5.4485609999999998E-6</c:v>
                </c:pt>
                <c:pt idx="37973">
                  <c:v>5.4480490000000001E-6</c:v>
                </c:pt>
                <c:pt idx="37974">
                  <c:v>5.4475190000000002E-6</c:v>
                </c:pt>
                <c:pt idx="37975">
                  <c:v>5.4470300000000001E-6</c:v>
                </c:pt>
                <c:pt idx="37976">
                  <c:v>5.4465490000000002E-6</c:v>
                </c:pt>
                <c:pt idx="37977">
                  <c:v>5.4460409999999997E-6</c:v>
                </c:pt>
                <c:pt idx="37978">
                  <c:v>5.4455529999999998E-6</c:v>
                </c:pt>
                <c:pt idx="37979">
                  <c:v>5.4450590000000001E-6</c:v>
                </c:pt>
                <c:pt idx="37980">
                  <c:v>5.4445500000000002E-6</c:v>
                </c:pt>
                <c:pt idx="37981">
                  <c:v>5.4440800000000004E-6</c:v>
                </c:pt>
                <c:pt idx="37982">
                  <c:v>5.4435819999999998E-6</c:v>
                </c:pt>
                <c:pt idx="37983">
                  <c:v>5.4430549999999998E-6</c:v>
                </c:pt>
                <c:pt idx="37984">
                  <c:v>5.4425739999999999E-6</c:v>
                </c:pt>
                <c:pt idx="37985">
                  <c:v>5.4420419999999996E-6</c:v>
                </c:pt>
                <c:pt idx="37986">
                  <c:v>5.4415560000000002E-6</c:v>
                </c:pt>
                <c:pt idx="37987">
                  <c:v>5.4410769999999999E-6</c:v>
                </c:pt>
                <c:pt idx="37988">
                  <c:v>5.4405800000000003E-6</c:v>
                </c:pt>
                <c:pt idx="37989">
                  <c:v>5.440076E-6</c:v>
                </c:pt>
                <c:pt idx="37990">
                  <c:v>5.4395719999999996E-6</c:v>
                </c:pt>
                <c:pt idx="37991">
                  <c:v>5.4390790000000002E-6</c:v>
                </c:pt>
                <c:pt idx="37992">
                  <c:v>5.4386080000000001E-6</c:v>
                </c:pt>
                <c:pt idx="37993">
                  <c:v>5.4380990000000003E-6</c:v>
                </c:pt>
                <c:pt idx="37994">
                  <c:v>5.4376079999999996E-6</c:v>
                </c:pt>
                <c:pt idx="37995">
                  <c:v>5.4371169999999998E-6</c:v>
                </c:pt>
                <c:pt idx="37996">
                  <c:v>5.4366020000000002E-6</c:v>
                </c:pt>
                <c:pt idx="37997">
                  <c:v>5.4361219999999997E-6</c:v>
                </c:pt>
                <c:pt idx="37998">
                  <c:v>5.4355970000000002E-6</c:v>
                </c:pt>
                <c:pt idx="37999">
                  <c:v>5.435097E-6</c:v>
                </c:pt>
                <c:pt idx="38000">
                  <c:v>5.4346249999999997E-6</c:v>
                </c:pt>
                <c:pt idx="38001">
                  <c:v>5.4341339999999999E-6</c:v>
                </c:pt>
                <c:pt idx="38002">
                  <c:v>5.433611E-6</c:v>
                </c:pt>
                <c:pt idx="38003">
                  <c:v>5.4331349999999996E-6</c:v>
                </c:pt>
                <c:pt idx="38004">
                  <c:v>5.4326219999999996E-6</c:v>
                </c:pt>
                <c:pt idx="38005">
                  <c:v>5.4321110000000001E-6</c:v>
                </c:pt>
                <c:pt idx="38006">
                  <c:v>5.4316459999999998E-6</c:v>
                </c:pt>
                <c:pt idx="38007">
                  <c:v>5.4311460000000004E-6</c:v>
                </c:pt>
                <c:pt idx="38008">
                  <c:v>5.4306339999999998E-6</c:v>
                </c:pt>
                <c:pt idx="38009">
                  <c:v>5.4301729999999996E-6</c:v>
                </c:pt>
                <c:pt idx="38010">
                  <c:v>5.4296560000000003E-6</c:v>
                </c:pt>
                <c:pt idx="38011">
                  <c:v>5.4291539999999996E-6</c:v>
                </c:pt>
                <c:pt idx="38012">
                  <c:v>5.4286890000000001E-6</c:v>
                </c:pt>
                <c:pt idx="38013">
                  <c:v>5.4281970000000001E-6</c:v>
                </c:pt>
                <c:pt idx="38014">
                  <c:v>5.4277179999999998E-6</c:v>
                </c:pt>
                <c:pt idx="38015">
                  <c:v>5.4272000000000003E-6</c:v>
                </c:pt>
                <c:pt idx="38016">
                  <c:v>5.4266940000000003E-6</c:v>
                </c:pt>
                <c:pt idx="38017">
                  <c:v>5.4261940000000001E-6</c:v>
                </c:pt>
                <c:pt idx="38018">
                  <c:v>5.425677E-6</c:v>
                </c:pt>
                <c:pt idx="38019">
                  <c:v>5.4252080000000004E-6</c:v>
                </c:pt>
                <c:pt idx="38020">
                  <c:v>5.4247069999999999E-6</c:v>
                </c:pt>
                <c:pt idx="38021">
                  <c:v>5.4242079999999999E-6</c:v>
                </c:pt>
                <c:pt idx="38022">
                  <c:v>5.4237210000000002E-6</c:v>
                </c:pt>
                <c:pt idx="38023">
                  <c:v>5.4232190000000003E-6</c:v>
                </c:pt>
                <c:pt idx="38024">
                  <c:v>5.4227319999999998E-6</c:v>
                </c:pt>
                <c:pt idx="38025">
                  <c:v>5.4222329999999998E-6</c:v>
                </c:pt>
                <c:pt idx="38026">
                  <c:v>5.4217579999999996E-6</c:v>
                </c:pt>
                <c:pt idx="38027">
                  <c:v>5.4212480000000003E-6</c:v>
                </c:pt>
                <c:pt idx="38028">
                  <c:v>5.4207389999999996E-6</c:v>
                </c:pt>
                <c:pt idx="38029">
                  <c:v>5.4202890000000003E-6</c:v>
                </c:pt>
                <c:pt idx="38030">
                  <c:v>5.4197489999999998E-6</c:v>
                </c:pt>
                <c:pt idx="38031">
                  <c:v>5.419279E-6</c:v>
                </c:pt>
                <c:pt idx="38032">
                  <c:v>5.4187700000000001E-6</c:v>
                </c:pt>
                <c:pt idx="38033">
                  <c:v>5.4182790000000003E-6</c:v>
                </c:pt>
                <c:pt idx="38034">
                  <c:v>5.4177900000000002E-6</c:v>
                </c:pt>
                <c:pt idx="38035">
                  <c:v>5.4172990000000004E-6</c:v>
                </c:pt>
                <c:pt idx="38036">
                  <c:v>5.4168140000000003E-6</c:v>
                </c:pt>
                <c:pt idx="38037">
                  <c:v>5.4162970000000003E-6</c:v>
                </c:pt>
                <c:pt idx="38038">
                  <c:v>5.4158349999999998E-6</c:v>
                </c:pt>
                <c:pt idx="38039">
                  <c:v>5.4153350000000004E-6</c:v>
                </c:pt>
                <c:pt idx="38040">
                  <c:v>5.4148030000000001E-6</c:v>
                </c:pt>
                <c:pt idx="38041">
                  <c:v>5.4143449999999997E-6</c:v>
                </c:pt>
                <c:pt idx="38042">
                  <c:v>5.4138300000000001E-6</c:v>
                </c:pt>
                <c:pt idx="38043">
                  <c:v>5.4133679999999997E-6</c:v>
                </c:pt>
                <c:pt idx="38044">
                  <c:v>5.4128729999999998E-6</c:v>
                </c:pt>
                <c:pt idx="38045">
                  <c:v>5.4123650000000001E-6</c:v>
                </c:pt>
                <c:pt idx="38046">
                  <c:v>5.4118719999999999E-6</c:v>
                </c:pt>
                <c:pt idx="38047">
                  <c:v>5.4113960000000003E-6</c:v>
                </c:pt>
                <c:pt idx="38048">
                  <c:v>5.4108650000000002E-6</c:v>
                </c:pt>
                <c:pt idx="38049">
                  <c:v>5.4103749999999998E-6</c:v>
                </c:pt>
                <c:pt idx="38050">
                  <c:v>5.4099009999999999E-6</c:v>
                </c:pt>
                <c:pt idx="38051">
                  <c:v>5.4094009999999996E-6</c:v>
                </c:pt>
                <c:pt idx="38052">
                  <c:v>5.408914E-6</c:v>
                </c:pt>
                <c:pt idx="38053">
                  <c:v>5.4084230000000002E-6</c:v>
                </c:pt>
                <c:pt idx="38054">
                  <c:v>5.4079280000000003E-6</c:v>
                </c:pt>
                <c:pt idx="38055">
                  <c:v>5.4074229999999997E-6</c:v>
                </c:pt>
                <c:pt idx="38056">
                  <c:v>5.4069510000000002E-6</c:v>
                </c:pt>
                <c:pt idx="38057">
                  <c:v>5.4064289999999998E-6</c:v>
                </c:pt>
                <c:pt idx="38058">
                  <c:v>5.4059460000000002E-6</c:v>
                </c:pt>
                <c:pt idx="38059">
                  <c:v>5.4054440000000003E-6</c:v>
                </c:pt>
                <c:pt idx="38060">
                  <c:v>5.4049450000000003E-6</c:v>
                </c:pt>
                <c:pt idx="38061">
                  <c:v>5.4044630000000001E-6</c:v>
                </c:pt>
                <c:pt idx="38062">
                  <c:v>5.4039839999999998E-6</c:v>
                </c:pt>
                <c:pt idx="38063">
                  <c:v>5.4034620000000002E-6</c:v>
                </c:pt>
                <c:pt idx="38064">
                  <c:v>5.403022E-6</c:v>
                </c:pt>
                <c:pt idx="38065">
                  <c:v>5.4025079999999997E-6</c:v>
                </c:pt>
                <c:pt idx="38066">
                  <c:v>5.4019940000000004E-6</c:v>
                </c:pt>
                <c:pt idx="38067">
                  <c:v>5.4015249999999999E-6</c:v>
                </c:pt>
                <c:pt idx="38068">
                  <c:v>5.4010030000000003E-6</c:v>
                </c:pt>
                <c:pt idx="38069">
                  <c:v>5.400538E-6</c:v>
                </c:pt>
                <c:pt idx="38070">
                  <c:v>5.400046E-6</c:v>
                </c:pt>
                <c:pt idx="38071">
                  <c:v>5.3995609999999999E-6</c:v>
                </c:pt>
                <c:pt idx="38072">
                  <c:v>5.3990759999999999E-6</c:v>
                </c:pt>
                <c:pt idx="38073">
                  <c:v>5.3985829999999996E-6</c:v>
                </c:pt>
                <c:pt idx="38074">
                  <c:v>5.3980879999999997E-6</c:v>
                </c:pt>
                <c:pt idx="38075">
                  <c:v>5.3975849999999996E-6</c:v>
                </c:pt>
                <c:pt idx="38076">
                  <c:v>5.3970899999999997E-6</c:v>
                </c:pt>
                <c:pt idx="38077">
                  <c:v>5.3965930000000002E-6</c:v>
                </c:pt>
                <c:pt idx="38078">
                  <c:v>5.3961080000000001E-6</c:v>
                </c:pt>
                <c:pt idx="38079">
                  <c:v>5.3956149999999998E-6</c:v>
                </c:pt>
                <c:pt idx="38080">
                  <c:v>5.3951229999999998E-6</c:v>
                </c:pt>
                <c:pt idx="38081">
                  <c:v>5.3946230000000004E-6</c:v>
                </c:pt>
                <c:pt idx="38082">
                  <c:v>5.3941440000000001E-6</c:v>
                </c:pt>
                <c:pt idx="38083">
                  <c:v>5.3936109999999996E-6</c:v>
                </c:pt>
                <c:pt idx="38084">
                  <c:v>5.3931339999999998E-6</c:v>
                </c:pt>
                <c:pt idx="38085">
                  <c:v>5.3926709999999999E-6</c:v>
                </c:pt>
                <c:pt idx="38086">
                  <c:v>5.392169E-6</c:v>
                </c:pt>
                <c:pt idx="38087">
                  <c:v>5.3916960000000003E-6</c:v>
                </c:pt>
                <c:pt idx="38088">
                  <c:v>5.3911879999999998E-6</c:v>
                </c:pt>
                <c:pt idx="38089">
                  <c:v>5.3906999999999999E-6</c:v>
                </c:pt>
                <c:pt idx="38090">
                  <c:v>5.3902079999999999E-6</c:v>
                </c:pt>
                <c:pt idx="38091">
                  <c:v>5.389738E-6</c:v>
                </c:pt>
                <c:pt idx="38092">
                  <c:v>5.389214E-6</c:v>
                </c:pt>
                <c:pt idx="38093">
                  <c:v>5.3887380000000004E-6</c:v>
                </c:pt>
                <c:pt idx="38094">
                  <c:v>5.3882609999999997E-6</c:v>
                </c:pt>
                <c:pt idx="38095">
                  <c:v>5.3877549999999997E-6</c:v>
                </c:pt>
                <c:pt idx="38096">
                  <c:v>5.387282E-6</c:v>
                </c:pt>
                <c:pt idx="38097">
                  <c:v>5.3867940000000001E-6</c:v>
                </c:pt>
                <c:pt idx="38098">
                  <c:v>5.386284E-6</c:v>
                </c:pt>
                <c:pt idx="38099">
                  <c:v>5.3857930000000002E-6</c:v>
                </c:pt>
                <c:pt idx="38100">
                  <c:v>5.3852989999999997E-6</c:v>
                </c:pt>
                <c:pt idx="38101">
                  <c:v>5.3848139999999996E-6</c:v>
                </c:pt>
                <c:pt idx="38102">
                  <c:v>5.384306E-6</c:v>
                </c:pt>
                <c:pt idx="38103">
                  <c:v>5.3838589999999997E-6</c:v>
                </c:pt>
                <c:pt idx="38104">
                  <c:v>5.3833429999999999E-6</c:v>
                </c:pt>
                <c:pt idx="38105">
                  <c:v>5.382855E-6</c:v>
                </c:pt>
                <c:pt idx="38106">
                  <c:v>5.3823619999999997E-6</c:v>
                </c:pt>
                <c:pt idx="38107">
                  <c:v>5.3818790000000001E-6</c:v>
                </c:pt>
                <c:pt idx="38108">
                  <c:v>5.3813810000000004E-6</c:v>
                </c:pt>
                <c:pt idx="38109">
                  <c:v>5.3809350000000003E-6</c:v>
                </c:pt>
                <c:pt idx="38110">
                  <c:v>5.380417E-6</c:v>
                </c:pt>
                <c:pt idx="38111">
                  <c:v>5.3799309999999997E-6</c:v>
                </c:pt>
                <c:pt idx="38112">
                  <c:v>5.3794560000000004E-6</c:v>
                </c:pt>
                <c:pt idx="38113">
                  <c:v>5.3789509999999998E-6</c:v>
                </c:pt>
                <c:pt idx="38114">
                  <c:v>5.3784759999999996E-6</c:v>
                </c:pt>
                <c:pt idx="38115">
                  <c:v>5.3779769999999996E-6</c:v>
                </c:pt>
                <c:pt idx="38116">
                  <c:v>5.3774759999999999E-6</c:v>
                </c:pt>
                <c:pt idx="38117">
                  <c:v>5.3769780000000002E-6</c:v>
                </c:pt>
                <c:pt idx="38118">
                  <c:v>5.3765019999999997E-6</c:v>
                </c:pt>
                <c:pt idx="38119">
                  <c:v>5.3759980000000002E-6</c:v>
                </c:pt>
                <c:pt idx="38120">
                  <c:v>5.3755289999999998E-6</c:v>
                </c:pt>
                <c:pt idx="38121">
                  <c:v>5.3750460000000002E-6</c:v>
                </c:pt>
                <c:pt idx="38122">
                  <c:v>5.3745500000000001E-6</c:v>
                </c:pt>
                <c:pt idx="38123">
                  <c:v>5.3740429999999998E-6</c:v>
                </c:pt>
                <c:pt idx="38124">
                  <c:v>5.3736100000000004E-6</c:v>
                </c:pt>
                <c:pt idx="38125">
                  <c:v>5.3731110000000004E-6</c:v>
                </c:pt>
                <c:pt idx="38126">
                  <c:v>5.3726150000000002E-6</c:v>
                </c:pt>
                <c:pt idx="38127">
                  <c:v>5.3721230000000002E-6</c:v>
                </c:pt>
                <c:pt idx="38128">
                  <c:v>5.3716560000000002E-6</c:v>
                </c:pt>
                <c:pt idx="38129">
                  <c:v>5.3711610000000003E-6</c:v>
                </c:pt>
                <c:pt idx="38130">
                  <c:v>5.3706680000000001E-6</c:v>
                </c:pt>
                <c:pt idx="38131">
                  <c:v>5.370158E-6</c:v>
                </c:pt>
                <c:pt idx="38132">
                  <c:v>5.3697090000000001E-6</c:v>
                </c:pt>
                <c:pt idx="38133">
                  <c:v>5.3692140000000002E-6</c:v>
                </c:pt>
                <c:pt idx="38134">
                  <c:v>5.3687040000000001E-6</c:v>
                </c:pt>
                <c:pt idx="38135">
                  <c:v>5.3682520000000003E-6</c:v>
                </c:pt>
                <c:pt idx="38136">
                  <c:v>5.3677560000000001E-6</c:v>
                </c:pt>
                <c:pt idx="38137">
                  <c:v>5.3672659999999997E-6</c:v>
                </c:pt>
                <c:pt idx="38138">
                  <c:v>5.366768E-6</c:v>
                </c:pt>
                <c:pt idx="38139">
                  <c:v>5.3662670000000003E-6</c:v>
                </c:pt>
                <c:pt idx="38140">
                  <c:v>5.3658399999999998E-6</c:v>
                </c:pt>
                <c:pt idx="38141">
                  <c:v>5.3653049999999996E-6</c:v>
                </c:pt>
                <c:pt idx="38142">
                  <c:v>5.3648440000000002E-6</c:v>
                </c:pt>
                <c:pt idx="38143">
                  <c:v>5.3643340000000001E-6</c:v>
                </c:pt>
                <c:pt idx="38144">
                  <c:v>5.3638539999999996E-6</c:v>
                </c:pt>
                <c:pt idx="38145">
                  <c:v>5.3633669999999999E-6</c:v>
                </c:pt>
                <c:pt idx="38146">
                  <c:v>5.3628919999999997E-6</c:v>
                </c:pt>
                <c:pt idx="38147">
                  <c:v>5.3623679999999996E-6</c:v>
                </c:pt>
                <c:pt idx="38148">
                  <c:v>5.3619070000000003E-6</c:v>
                </c:pt>
                <c:pt idx="38149">
                  <c:v>5.3614220000000002E-6</c:v>
                </c:pt>
                <c:pt idx="38150">
                  <c:v>5.3609410000000003E-6</c:v>
                </c:pt>
                <c:pt idx="38151">
                  <c:v>5.3604429999999997E-6</c:v>
                </c:pt>
                <c:pt idx="38152">
                  <c:v>5.3599719999999996E-6</c:v>
                </c:pt>
                <c:pt idx="38153">
                  <c:v>5.3595040000000002E-6</c:v>
                </c:pt>
                <c:pt idx="38154">
                  <c:v>5.3590090000000003E-6</c:v>
                </c:pt>
                <c:pt idx="38155">
                  <c:v>5.3585100000000003E-6</c:v>
                </c:pt>
                <c:pt idx="38156">
                  <c:v>5.3580250000000003E-6</c:v>
                </c:pt>
                <c:pt idx="38157">
                  <c:v>5.357546E-6</c:v>
                </c:pt>
                <c:pt idx="38158">
                  <c:v>5.3570760000000001E-6</c:v>
                </c:pt>
                <c:pt idx="38159">
                  <c:v>5.356573E-6</c:v>
                </c:pt>
                <c:pt idx="38160">
                  <c:v>5.3560689999999996E-6</c:v>
                </c:pt>
                <c:pt idx="38161">
                  <c:v>5.3555949999999997E-6</c:v>
                </c:pt>
                <c:pt idx="38162">
                  <c:v>5.3550990000000004E-6</c:v>
                </c:pt>
                <c:pt idx="38163">
                  <c:v>5.3546299999999999E-6</c:v>
                </c:pt>
                <c:pt idx="38164">
                  <c:v>5.3541290000000003E-6</c:v>
                </c:pt>
                <c:pt idx="38165">
                  <c:v>5.3536519999999996E-6</c:v>
                </c:pt>
                <c:pt idx="38166">
                  <c:v>5.3531709999999997E-6</c:v>
                </c:pt>
                <c:pt idx="38167">
                  <c:v>5.3526469999999996E-6</c:v>
                </c:pt>
                <c:pt idx="38168">
                  <c:v>5.3521890000000001E-6</c:v>
                </c:pt>
                <c:pt idx="38169">
                  <c:v>5.3517090000000004E-6</c:v>
                </c:pt>
                <c:pt idx="38170">
                  <c:v>5.3512100000000004E-6</c:v>
                </c:pt>
                <c:pt idx="38171">
                  <c:v>5.350752E-6</c:v>
                </c:pt>
                <c:pt idx="38172">
                  <c:v>5.3502229999999996E-6</c:v>
                </c:pt>
                <c:pt idx="38173">
                  <c:v>5.349747E-6</c:v>
                </c:pt>
                <c:pt idx="38174">
                  <c:v>5.3492420000000003E-6</c:v>
                </c:pt>
                <c:pt idx="38175">
                  <c:v>5.3487790000000004E-6</c:v>
                </c:pt>
                <c:pt idx="38176">
                  <c:v>5.3482989999999999E-6</c:v>
                </c:pt>
                <c:pt idx="38177">
                  <c:v>5.3478300000000003E-6</c:v>
                </c:pt>
                <c:pt idx="38178">
                  <c:v>5.3473280000000004E-6</c:v>
                </c:pt>
                <c:pt idx="38179">
                  <c:v>5.3468280000000001E-6</c:v>
                </c:pt>
                <c:pt idx="38180">
                  <c:v>5.3463449999999997E-6</c:v>
                </c:pt>
                <c:pt idx="38181">
                  <c:v>5.3458889999999998E-6</c:v>
                </c:pt>
                <c:pt idx="38182">
                  <c:v>5.3454030000000004E-6</c:v>
                </c:pt>
                <c:pt idx="38183">
                  <c:v>5.3449280000000002E-6</c:v>
                </c:pt>
                <c:pt idx="38184">
                  <c:v>5.3444430000000002E-6</c:v>
                </c:pt>
                <c:pt idx="38185">
                  <c:v>5.3439749999999999E-6</c:v>
                </c:pt>
                <c:pt idx="38186">
                  <c:v>5.3434730000000001E-6</c:v>
                </c:pt>
                <c:pt idx="38187">
                  <c:v>5.342981E-6</c:v>
                </c:pt>
                <c:pt idx="38188">
                  <c:v>5.3424979999999996E-6</c:v>
                </c:pt>
                <c:pt idx="38189">
                  <c:v>5.3420169999999997E-6</c:v>
                </c:pt>
                <c:pt idx="38190">
                  <c:v>5.341523E-6</c:v>
                </c:pt>
                <c:pt idx="38191">
                  <c:v>5.3410280000000001E-6</c:v>
                </c:pt>
                <c:pt idx="38192">
                  <c:v>5.340571E-6</c:v>
                </c:pt>
                <c:pt idx="38193">
                  <c:v>5.3400760000000001E-6</c:v>
                </c:pt>
                <c:pt idx="38194">
                  <c:v>5.3395530000000003E-6</c:v>
                </c:pt>
                <c:pt idx="38195">
                  <c:v>5.3390960000000002E-6</c:v>
                </c:pt>
                <c:pt idx="38196">
                  <c:v>5.3386029999999999E-6</c:v>
                </c:pt>
                <c:pt idx="38197">
                  <c:v>5.3381289999999999E-6</c:v>
                </c:pt>
                <c:pt idx="38198">
                  <c:v>5.337641E-6</c:v>
                </c:pt>
                <c:pt idx="38199">
                  <c:v>5.3371470000000004E-6</c:v>
                </c:pt>
                <c:pt idx="38200">
                  <c:v>5.3366940000000003E-6</c:v>
                </c:pt>
                <c:pt idx="38201">
                  <c:v>5.3362039999999999E-6</c:v>
                </c:pt>
                <c:pt idx="38202">
                  <c:v>5.3357049999999999E-6</c:v>
                </c:pt>
                <c:pt idx="38203">
                  <c:v>5.3352210000000001E-6</c:v>
                </c:pt>
                <c:pt idx="38204">
                  <c:v>5.3347559999999998E-6</c:v>
                </c:pt>
                <c:pt idx="38205">
                  <c:v>5.3342730000000002E-6</c:v>
                </c:pt>
                <c:pt idx="38206">
                  <c:v>5.333766E-6</c:v>
                </c:pt>
                <c:pt idx="38207">
                  <c:v>5.3333269999999999E-6</c:v>
                </c:pt>
                <c:pt idx="38208">
                  <c:v>5.3328290000000002E-6</c:v>
                </c:pt>
                <c:pt idx="38209">
                  <c:v>5.332361E-6</c:v>
                </c:pt>
                <c:pt idx="38210">
                  <c:v>5.3318770000000001E-6</c:v>
                </c:pt>
                <c:pt idx="38211">
                  <c:v>5.3313850000000001E-6</c:v>
                </c:pt>
                <c:pt idx="38212">
                  <c:v>5.3308779999999999E-6</c:v>
                </c:pt>
                <c:pt idx="38213">
                  <c:v>5.3304109999999999E-6</c:v>
                </c:pt>
                <c:pt idx="38214">
                  <c:v>5.3299520000000002E-6</c:v>
                </c:pt>
                <c:pt idx="38215">
                  <c:v>5.3294409999999998E-6</c:v>
                </c:pt>
                <c:pt idx="38216">
                  <c:v>5.3289669999999999E-6</c:v>
                </c:pt>
                <c:pt idx="38217">
                  <c:v>5.3284910000000003E-6</c:v>
                </c:pt>
                <c:pt idx="38218">
                  <c:v>5.327998E-6</c:v>
                </c:pt>
                <c:pt idx="38219">
                  <c:v>5.3275469999999996E-6</c:v>
                </c:pt>
                <c:pt idx="38220">
                  <c:v>5.3270729999999997E-6</c:v>
                </c:pt>
                <c:pt idx="38221">
                  <c:v>5.3265679999999999E-6</c:v>
                </c:pt>
                <c:pt idx="38222">
                  <c:v>5.3260880000000002E-6</c:v>
                </c:pt>
                <c:pt idx="38223">
                  <c:v>5.325613E-6</c:v>
                </c:pt>
                <c:pt idx="38224">
                  <c:v>5.3251129999999998E-6</c:v>
                </c:pt>
                <c:pt idx="38225">
                  <c:v>5.3246230000000002E-6</c:v>
                </c:pt>
                <c:pt idx="38226">
                  <c:v>5.3241429999999997E-6</c:v>
                </c:pt>
                <c:pt idx="38227">
                  <c:v>5.3236640000000002E-6</c:v>
                </c:pt>
                <c:pt idx="38228">
                  <c:v>5.3231860000000002E-6</c:v>
                </c:pt>
                <c:pt idx="38229">
                  <c:v>5.3227080000000001E-6</c:v>
                </c:pt>
                <c:pt idx="38230">
                  <c:v>5.3222069999999996E-6</c:v>
                </c:pt>
                <c:pt idx="38231">
                  <c:v>5.321738E-6</c:v>
                </c:pt>
                <c:pt idx="38232">
                  <c:v>5.3212720000000003E-6</c:v>
                </c:pt>
                <c:pt idx="38233">
                  <c:v>5.3207889999999999E-6</c:v>
                </c:pt>
                <c:pt idx="38234">
                  <c:v>5.3202770000000001E-6</c:v>
                </c:pt>
                <c:pt idx="38235">
                  <c:v>5.3198329999999997E-6</c:v>
                </c:pt>
                <c:pt idx="38236">
                  <c:v>5.3193449999999998E-6</c:v>
                </c:pt>
                <c:pt idx="38237">
                  <c:v>5.3188410000000003E-6</c:v>
                </c:pt>
                <c:pt idx="38238">
                  <c:v>5.318369E-6</c:v>
                </c:pt>
                <c:pt idx="38239">
                  <c:v>5.3179030000000002E-6</c:v>
                </c:pt>
                <c:pt idx="38240">
                  <c:v>5.3173919999999999E-6</c:v>
                </c:pt>
                <c:pt idx="38241">
                  <c:v>5.316897E-6</c:v>
                </c:pt>
                <c:pt idx="38242">
                  <c:v>5.316451E-6</c:v>
                </c:pt>
                <c:pt idx="38243">
                  <c:v>5.3159680000000004E-6</c:v>
                </c:pt>
                <c:pt idx="38244">
                  <c:v>5.3154739999999999E-6</c:v>
                </c:pt>
                <c:pt idx="38245">
                  <c:v>5.3150090000000004E-6</c:v>
                </c:pt>
                <c:pt idx="38246">
                  <c:v>5.3145209999999996E-6</c:v>
                </c:pt>
                <c:pt idx="38247">
                  <c:v>5.3140630000000001E-6</c:v>
                </c:pt>
                <c:pt idx="38248">
                  <c:v>5.3135589999999998E-6</c:v>
                </c:pt>
                <c:pt idx="38249">
                  <c:v>5.3130749999999999E-6</c:v>
                </c:pt>
                <c:pt idx="38250">
                  <c:v>5.3126090000000002E-6</c:v>
                </c:pt>
                <c:pt idx="38251">
                  <c:v>5.312141E-6</c:v>
                </c:pt>
                <c:pt idx="38252">
                  <c:v>5.3116470000000003E-6</c:v>
                </c:pt>
                <c:pt idx="38253">
                  <c:v>5.3111669999999998E-6</c:v>
                </c:pt>
                <c:pt idx="38254">
                  <c:v>5.3106810000000004E-6</c:v>
                </c:pt>
                <c:pt idx="38255">
                  <c:v>5.3101969999999997E-6</c:v>
                </c:pt>
                <c:pt idx="38256">
                  <c:v>5.3097430000000003E-6</c:v>
                </c:pt>
                <c:pt idx="38257">
                  <c:v>5.3092589999999996E-6</c:v>
                </c:pt>
                <c:pt idx="38258">
                  <c:v>5.3087639999999997E-6</c:v>
                </c:pt>
                <c:pt idx="38259">
                  <c:v>5.3082689999999998E-6</c:v>
                </c:pt>
                <c:pt idx="38260">
                  <c:v>5.3078030000000001E-6</c:v>
                </c:pt>
                <c:pt idx="38261">
                  <c:v>5.3073510000000003E-6</c:v>
                </c:pt>
                <c:pt idx="38262">
                  <c:v>5.3068709999999998E-6</c:v>
                </c:pt>
                <c:pt idx="38263">
                  <c:v>5.3063770000000001E-6</c:v>
                </c:pt>
                <c:pt idx="38264">
                  <c:v>5.3058920000000001E-6</c:v>
                </c:pt>
                <c:pt idx="38265">
                  <c:v>5.3053940000000003E-6</c:v>
                </c:pt>
                <c:pt idx="38266">
                  <c:v>5.3049139999999998E-6</c:v>
                </c:pt>
                <c:pt idx="38267">
                  <c:v>5.3044450000000002E-6</c:v>
                </c:pt>
                <c:pt idx="38268">
                  <c:v>5.30397E-6</c:v>
                </c:pt>
                <c:pt idx="38269">
                  <c:v>5.3034930000000001E-6</c:v>
                </c:pt>
                <c:pt idx="38270">
                  <c:v>5.3030069999999999E-6</c:v>
                </c:pt>
                <c:pt idx="38271">
                  <c:v>5.3025590000000002E-6</c:v>
                </c:pt>
                <c:pt idx="38272">
                  <c:v>5.3020570000000003E-6</c:v>
                </c:pt>
                <c:pt idx="38273">
                  <c:v>5.3015830000000004E-6</c:v>
                </c:pt>
                <c:pt idx="38274">
                  <c:v>5.3011010000000002E-6</c:v>
                </c:pt>
                <c:pt idx="38275">
                  <c:v>5.3006370000000001E-6</c:v>
                </c:pt>
                <c:pt idx="38276">
                  <c:v>5.3001539999999997E-6</c:v>
                </c:pt>
                <c:pt idx="38277">
                  <c:v>5.2996629999999999E-6</c:v>
                </c:pt>
                <c:pt idx="38278">
                  <c:v>5.2991980000000004E-6</c:v>
                </c:pt>
                <c:pt idx="38279">
                  <c:v>5.2987029999999996E-6</c:v>
                </c:pt>
                <c:pt idx="38280">
                  <c:v>5.298234E-6</c:v>
                </c:pt>
                <c:pt idx="38281">
                  <c:v>5.2977619999999997E-6</c:v>
                </c:pt>
                <c:pt idx="38282">
                  <c:v>5.2972720000000002E-6</c:v>
                </c:pt>
                <c:pt idx="38283">
                  <c:v>5.2968080000000001E-6</c:v>
                </c:pt>
                <c:pt idx="38284">
                  <c:v>5.2963389999999996E-6</c:v>
                </c:pt>
                <c:pt idx="38285">
                  <c:v>5.2958869999999998E-6</c:v>
                </c:pt>
                <c:pt idx="38286">
                  <c:v>5.2953809999999998E-6</c:v>
                </c:pt>
                <c:pt idx="38287">
                  <c:v>5.2948800000000002E-6</c:v>
                </c:pt>
                <c:pt idx="38288">
                  <c:v>5.2944030000000004E-6</c:v>
                </c:pt>
                <c:pt idx="38289">
                  <c:v>5.2939110000000003E-6</c:v>
                </c:pt>
                <c:pt idx="38290">
                  <c:v>5.2934510000000004E-6</c:v>
                </c:pt>
                <c:pt idx="38291">
                  <c:v>5.292979E-6</c:v>
                </c:pt>
                <c:pt idx="38292">
                  <c:v>5.2924920000000004E-6</c:v>
                </c:pt>
                <c:pt idx="38293">
                  <c:v>5.2920320000000004E-6</c:v>
                </c:pt>
                <c:pt idx="38294">
                  <c:v>5.2915260000000004E-6</c:v>
                </c:pt>
                <c:pt idx="38295">
                  <c:v>5.2910559999999997E-6</c:v>
                </c:pt>
                <c:pt idx="38296">
                  <c:v>5.2905630000000003E-6</c:v>
                </c:pt>
                <c:pt idx="38297">
                  <c:v>5.2901049999999999E-6</c:v>
                </c:pt>
                <c:pt idx="38298">
                  <c:v>5.2896159999999997E-6</c:v>
                </c:pt>
                <c:pt idx="38299">
                  <c:v>5.28915E-6</c:v>
                </c:pt>
                <c:pt idx="38300">
                  <c:v>5.2886859999999999E-6</c:v>
                </c:pt>
                <c:pt idx="38301">
                  <c:v>5.2881890000000004E-6</c:v>
                </c:pt>
                <c:pt idx="38302">
                  <c:v>5.2877189999999997E-6</c:v>
                </c:pt>
                <c:pt idx="38303">
                  <c:v>5.2872360000000001E-6</c:v>
                </c:pt>
                <c:pt idx="38304">
                  <c:v>5.2867450000000003E-6</c:v>
                </c:pt>
                <c:pt idx="38305">
                  <c:v>5.2862840000000001E-6</c:v>
                </c:pt>
                <c:pt idx="38306">
                  <c:v>5.2858040000000004E-6</c:v>
                </c:pt>
                <c:pt idx="38307">
                  <c:v>5.2853330000000003E-6</c:v>
                </c:pt>
                <c:pt idx="38308">
                  <c:v>5.2848599999999997E-6</c:v>
                </c:pt>
                <c:pt idx="38309">
                  <c:v>5.2843649999999998E-6</c:v>
                </c:pt>
                <c:pt idx="38310">
                  <c:v>5.283909E-6</c:v>
                </c:pt>
                <c:pt idx="38311">
                  <c:v>5.2834250000000002E-6</c:v>
                </c:pt>
                <c:pt idx="38312">
                  <c:v>5.2829200000000004E-6</c:v>
                </c:pt>
                <c:pt idx="38313">
                  <c:v>5.2824579999999999E-6</c:v>
                </c:pt>
                <c:pt idx="38314">
                  <c:v>5.2820130000000001E-6</c:v>
                </c:pt>
                <c:pt idx="38315">
                  <c:v>5.2815089999999998E-6</c:v>
                </c:pt>
                <c:pt idx="38316">
                  <c:v>5.2810389999999999E-6</c:v>
                </c:pt>
                <c:pt idx="38317">
                  <c:v>5.2805550000000001E-6</c:v>
                </c:pt>
                <c:pt idx="38318">
                  <c:v>5.280084E-6</c:v>
                </c:pt>
                <c:pt idx="38319">
                  <c:v>5.2796100000000001E-6</c:v>
                </c:pt>
                <c:pt idx="38320">
                  <c:v>5.279107E-6</c:v>
                </c:pt>
                <c:pt idx="38321">
                  <c:v>5.2786660000000003E-6</c:v>
                </c:pt>
                <c:pt idx="38322">
                  <c:v>5.2781609999999997E-6</c:v>
                </c:pt>
                <c:pt idx="38323">
                  <c:v>5.2776799999999998E-6</c:v>
                </c:pt>
                <c:pt idx="38324">
                  <c:v>5.2772169999999999E-6</c:v>
                </c:pt>
                <c:pt idx="38325">
                  <c:v>5.2767260000000001E-6</c:v>
                </c:pt>
                <c:pt idx="38326">
                  <c:v>5.2762490000000003E-6</c:v>
                </c:pt>
                <c:pt idx="38327">
                  <c:v>5.2757789999999996E-6</c:v>
                </c:pt>
                <c:pt idx="38328">
                  <c:v>5.2753119999999996E-6</c:v>
                </c:pt>
                <c:pt idx="38329">
                  <c:v>5.2748400000000001E-6</c:v>
                </c:pt>
                <c:pt idx="38330">
                  <c:v>5.2743550000000001E-6</c:v>
                </c:pt>
                <c:pt idx="38331">
                  <c:v>5.2738530000000002E-6</c:v>
                </c:pt>
                <c:pt idx="38332">
                  <c:v>5.2733890000000001E-6</c:v>
                </c:pt>
                <c:pt idx="38333">
                  <c:v>5.2729309999999997E-6</c:v>
                </c:pt>
                <c:pt idx="38334">
                  <c:v>5.2724289999999999E-6</c:v>
                </c:pt>
                <c:pt idx="38335">
                  <c:v>5.271973E-6</c:v>
                </c:pt>
                <c:pt idx="38336">
                  <c:v>5.2714780000000001E-6</c:v>
                </c:pt>
                <c:pt idx="38337">
                  <c:v>5.2710080000000002E-6</c:v>
                </c:pt>
                <c:pt idx="38338">
                  <c:v>5.2705300000000002E-6</c:v>
                </c:pt>
                <c:pt idx="38339">
                  <c:v>5.2700560000000002E-6</c:v>
                </c:pt>
                <c:pt idx="38340">
                  <c:v>5.2695860000000004E-6</c:v>
                </c:pt>
                <c:pt idx="38341">
                  <c:v>5.269114E-6</c:v>
                </c:pt>
                <c:pt idx="38342">
                  <c:v>5.2686330000000001E-6</c:v>
                </c:pt>
                <c:pt idx="38343">
                  <c:v>5.2681590000000002E-6</c:v>
                </c:pt>
                <c:pt idx="38344">
                  <c:v>5.2676909999999999E-6</c:v>
                </c:pt>
                <c:pt idx="38345">
                  <c:v>5.2672360000000003E-6</c:v>
                </c:pt>
                <c:pt idx="38346">
                  <c:v>5.2667540000000001E-6</c:v>
                </c:pt>
                <c:pt idx="38347">
                  <c:v>5.2662639999999997E-6</c:v>
                </c:pt>
                <c:pt idx="38348">
                  <c:v>5.2658079999999998E-6</c:v>
                </c:pt>
                <c:pt idx="38349">
                  <c:v>5.2653079999999996E-6</c:v>
                </c:pt>
                <c:pt idx="38350">
                  <c:v>5.2648269999999997E-6</c:v>
                </c:pt>
                <c:pt idx="38351">
                  <c:v>5.264365E-6</c:v>
                </c:pt>
                <c:pt idx="38352">
                  <c:v>5.2639100000000004E-6</c:v>
                </c:pt>
                <c:pt idx="38353">
                  <c:v>5.2634240000000001E-6</c:v>
                </c:pt>
                <c:pt idx="38354">
                  <c:v>5.2629570000000001E-6</c:v>
                </c:pt>
                <c:pt idx="38355">
                  <c:v>5.2624760000000002E-6</c:v>
                </c:pt>
                <c:pt idx="38356">
                  <c:v>5.2619840000000002E-6</c:v>
                </c:pt>
                <c:pt idx="38357">
                  <c:v>5.261534E-6</c:v>
                </c:pt>
                <c:pt idx="38358">
                  <c:v>5.2610369999999997E-6</c:v>
                </c:pt>
                <c:pt idx="38359">
                  <c:v>5.2605709999999999E-6</c:v>
                </c:pt>
                <c:pt idx="38360">
                  <c:v>5.2600940000000001E-6</c:v>
                </c:pt>
                <c:pt idx="38361">
                  <c:v>5.2596420000000003E-6</c:v>
                </c:pt>
                <c:pt idx="38362">
                  <c:v>5.2591549999999998E-6</c:v>
                </c:pt>
                <c:pt idx="38363">
                  <c:v>5.2586820000000001E-6</c:v>
                </c:pt>
                <c:pt idx="38364">
                  <c:v>5.25819E-6</c:v>
                </c:pt>
                <c:pt idx="38365">
                  <c:v>5.2577209999999996E-6</c:v>
                </c:pt>
                <c:pt idx="38366">
                  <c:v>5.2572469999999996E-6</c:v>
                </c:pt>
                <c:pt idx="38367">
                  <c:v>5.2567650000000003E-6</c:v>
                </c:pt>
                <c:pt idx="38368">
                  <c:v>5.2563150000000002E-6</c:v>
                </c:pt>
                <c:pt idx="38369">
                  <c:v>5.2558380000000003E-6</c:v>
                </c:pt>
                <c:pt idx="38370">
                  <c:v>5.2553460000000003E-6</c:v>
                </c:pt>
                <c:pt idx="38371">
                  <c:v>5.2548949999999999E-6</c:v>
                </c:pt>
                <c:pt idx="38372">
                  <c:v>5.2543909999999996E-6</c:v>
                </c:pt>
                <c:pt idx="38373">
                  <c:v>5.2539319999999998E-6</c:v>
                </c:pt>
                <c:pt idx="38374">
                  <c:v>5.2534460000000004E-6</c:v>
                </c:pt>
                <c:pt idx="38375">
                  <c:v>5.2530060000000001E-6</c:v>
                </c:pt>
                <c:pt idx="38376">
                  <c:v>5.2524900000000003E-6</c:v>
                </c:pt>
                <c:pt idx="38377">
                  <c:v>5.2520169999999997E-6</c:v>
                </c:pt>
                <c:pt idx="38378">
                  <c:v>5.2515350000000004E-6</c:v>
                </c:pt>
                <c:pt idx="38379">
                  <c:v>5.2510689999999998E-6</c:v>
                </c:pt>
                <c:pt idx="38380">
                  <c:v>5.250578E-6</c:v>
                </c:pt>
                <c:pt idx="38381">
                  <c:v>5.2501220000000001E-6</c:v>
                </c:pt>
                <c:pt idx="38382">
                  <c:v>5.2496420000000004E-6</c:v>
                </c:pt>
                <c:pt idx="38383">
                  <c:v>5.2491740000000002E-6</c:v>
                </c:pt>
                <c:pt idx="38384">
                  <c:v>5.2486890000000002E-6</c:v>
                </c:pt>
                <c:pt idx="38385">
                  <c:v>5.2482129999999997E-6</c:v>
                </c:pt>
                <c:pt idx="38386">
                  <c:v>5.2477219999999999E-6</c:v>
                </c:pt>
                <c:pt idx="38387">
                  <c:v>5.2472640000000004E-6</c:v>
                </c:pt>
                <c:pt idx="38388">
                  <c:v>5.2467939999999997E-6</c:v>
                </c:pt>
                <c:pt idx="38389">
                  <c:v>5.2463330000000003E-6</c:v>
                </c:pt>
                <c:pt idx="38390">
                  <c:v>5.2458559999999997E-6</c:v>
                </c:pt>
                <c:pt idx="38391">
                  <c:v>5.2453849999999996E-6</c:v>
                </c:pt>
                <c:pt idx="38392">
                  <c:v>5.2449109999999996E-6</c:v>
                </c:pt>
                <c:pt idx="38393">
                  <c:v>5.2444309999999999E-6</c:v>
                </c:pt>
                <c:pt idx="38394">
                  <c:v>5.2439449999999996E-6</c:v>
                </c:pt>
                <c:pt idx="38395">
                  <c:v>5.2435109999999999E-6</c:v>
                </c:pt>
                <c:pt idx="38396">
                  <c:v>5.2430069999999996E-6</c:v>
                </c:pt>
                <c:pt idx="38397">
                  <c:v>5.2425719999999997E-6</c:v>
                </c:pt>
                <c:pt idx="38398">
                  <c:v>5.2420909999999997E-6</c:v>
                </c:pt>
                <c:pt idx="38399">
                  <c:v>5.2416099999999998E-6</c:v>
                </c:pt>
                <c:pt idx="38400">
                  <c:v>5.2411319999999997E-6</c:v>
                </c:pt>
                <c:pt idx="38401">
                  <c:v>5.2406869999999999E-6</c:v>
                </c:pt>
                <c:pt idx="38402">
                  <c:v>5.2401890000000002E-6</c:v>
                </c:pt>
                <c:pt idx="38403">
                  <c:v>5.2397209999999999E-6</c:v>
                </c:pt>
                <c:pt idx="38404">
                  <c:v>5.239233E-6</c:v>
                </c:pt>
                <c:pt idx="38405">
                  <c:v>5.2388020000000002E-6</c:v>
                </c:pt>
                <c:pt idx="38406">
                  <c:v>5.2382699999999999E-6</c:v>
                </c:pt>
                <c:pt idx="38407">
                  <c:v>5.2378290000000002E-6</c:v>
                </c:pt>
                <c:pt idx="38408">
                  <c:v>5.2373809999999997E-6</c:v>
                </c:pt>
                <c:pt idx="38409">
                  <c:v>5.2369090000000002E-6</c:v>
                </c:pt>
                <c:pt idx="38410">
                  <c:v>5.2364219999999997E-6</c:v>
                </c:pt>
                <c:pt idx="38411">
                  <c:v>5.2359430000000003E-6</c:v>
                </c:pt>
                <c:pt idx="38412">
                  <c:v>5.2354650000000002E-6</c:v>
                </c:pt>
                <c:pt idx="38413">
                  <c:v>5.2349999999999999E-6</c:v>
                </c:pt>
                <c:pt idx="38414">
                  <c:v>5.2345410000000001E-6</c:v>
                </c:pt>
                <c:pt idx="38415">
                  <c:v>5.2340710000000003E-6</c:v>
                </c:pt>
                <c:pt idx="38416">
                  <c:v>5.2335900000000003E-6</c:v>
                </c:pt>
                <c:pt idx="38417">
                  <c:v>5.2331239999999997E-6</c:v>
                </c:pt>
                <c:pt idx="38418">
                  <c:v>5.2326560000000004E-6</c:v>
                </c:pt>
                <c:pt idx="38419">
                  <c:v>5.2321939999999999E-6</c:v>
                </c:pt>
                <c:pt idx="38420">
                  <c:v>5.2317000000000002E-6</c:v>
                </c:pt>
                <c:pt idx="38421">
                  <c:v>5.2312479999999996E-6</c:v>
                </c:pt>
                <c:pt idx="38422">
                  <c:v>5.2307599999999997E-6</c:v>
                </c:pt>
                <c:pt idx="38423">
                  <c:v>5.2302910000000001E-6</c:v>
                </c:pt>
                <c:pt idx="38424">
                  <c:v>5.2298350000000002E-6</c:v>
                </c:pt>
                <c:pt idx="38425">
                  <c:v>5.2293750000000002E-6</c:v>
                </c:pt>
                <c:pt idx="38426">
                  <c:v>5.2288919999999998E-6</c:v>
                </c:pt>
                <c:pt idx="38427">
                  <c:v>5.2284330000000001E-6</c:v>
                </c:pt>
                <c:pt idx="38428">
                  <c:v>5.2279520000000001E-6</c:v>
                </c:pt>
                <c:pt idx="38429">
                  <c:v>5.2274979999999999E-6</c:v>
                </c:pt>
                <c:pt idx="38430">
                  <c:v>5.2269989999999999E-6</c:v>
                </c:pt>
                <c:pt idx="38431">
                  <c:v>5.2265389999999999E-6</c:v>
                </c:pt>
                <c:pt idx="38432">
                  <c:v>5.2260859999999999E-6</c:v>
                </c:pt>
                <c:pt idx="38433">
                  <c:v>5.2255859999999996E-6</c:v>
                </c:pt>
                <c:pt idx="38434">
                  <c:v>5.2251339999999998E-6</c:v>
                </c:pt>
                <c:pt idx="38435">
                  <c:v>5.2246820000000001E-6</c:v>
                </c:pt>
                <c:pt idx="38436">
                  <c:v>5.2241950000000004E-6</c:v>
                </c:pt>
                <c:pt idx="38437">
                  <c:v>5.2237139999999996E-6</c:v>
                </c:pt>
                <c:pt idx="38438">
                  <c:v>5.2232199999999999E-6</c:v>
                </c:pt>
                <c:pt idx="38439">
                  <c:v>5.2227760000000004E-6</c:v>
                </c:pt>
                <c:pt idx="38440">
                  <c:v>5.222286E-6</c:v>
                </c:pt>
                <c:pt idx="38441">
                  <c:v>5.2218090000000002E-6</c:v>
                </c:pt>
                <c:pt idx="38442">
                  <c:v>5.2213450000000001E-6</c:v>
                </c:pt>
                <c:pt idx="38443">
                  <c:v>5.2208860000000003E-6</c:v>
                </c:pt>
                <c:pt idx="38444">
                  <c:v>5.2203989999999998E-6</c:v>
                </c:pt>
                <c:pt idx="38445">
                  <c:v>5.2199340000000003E-6</c:v>
                </c:pt>
                <c:pt idx="38446">
                  <c:v>5.2194709999999996E-6</c:v>
                </c:pt>
                <c:pt idx="38447">
                  <c:v>5.2189899999999996E-6</c:v>
                </c:pt>
                <c:pt idx="38448">
                  <c:v>5.2185339999999998E-6</c:v>
                </c:pt>
                <c:pt idx="38449">
                  <c:v>5.2180569999999999E-6</c:v>
                </c:pt>
                <c:pt idx="38450">
                  <c:v>5.2175889999999997E-6</c:v>
                </c:pt>
                <c:pt idx="38451">
                  <c:v>5.2171380000000002E-6</c:v>
                </c:pt>
                <c:pt idx="38452">
                  <c:v>5.216649E-6</c:v>
                </c:pt>
                <c:pt idx="38453">
                  <c:v>5.2161919999999999E-6</c:v>
                </c:pt>
                <c:pt idx="38454">
                  <c:v>5.2157099999999997E-6</c:v>
                </c:pt>
                <c:pt idx="38455">
                  <c:v>5.2152590000000002E-6</c:v>
                </c:pt>
                <c:pt idx="38456">
                  <c:v>5.2147740000000002E-6</c:v>
                </c:pt>
                <c:pt idx="38457">
                  <c:v>5.2143059999999999E-6</c:v>
                </c:pt>
                <c:pt idx="38458">
                  <c:v>5.2138349999999999E-6</c:v>
                </c:pt>
                <c:pt idx="38459">
                  <c:v>5.213365E-6</c:v>
                </c:pt>
                <c:pt idx="38460">
                  <c:v>5.2128630000000001E-6</c:v>
                </c:pt>
                <c:pt idx="38461">
                  <c:v>5.2124019999999999E-6</c:v>
                </c:pt>
                <c:pt idx="38462">
                  <c:v>5.2119320000000001E-6</c:v>
                </c:pt>
                <c:pt idx="38463">
                  <c:v>5.2114749999999999E-6</c:v>
                </c:pt>
                <c:pt idx="38464">
                  <c:v>5.2109780000000004E-6</c:v>
                </c:pt>
                <c:pt idx="38465">
                  <c:v>5.2105369999999999E-6</c:v>
                </c:pt>
                <c:pt idx="38466">
                  <c:v>5.2100680000000003E-6</c:v>
                </c:pt>
                <c:pt idx="38467">
                  <c:v>5.2095970000000002E-6</c:v>
                </c:pt>
                <c:pt idx="38468">
                  <c:v>5.2091130000000004E-6</c:v>
                </c:pt>
                <c:pt idx="38469">
                  <c:v>5.2086770000000002E-6</c:v>
                </c:pt>
                <c:pt idx="38470">
                  <c:v>5.2082119999999999E-6</c:v>
                </c:pt>
                <c:pt idx="38471">
                  <c:v>5.2077150000000003E-6</c:v>
                </c:pt>
                <c:pt idx="38472">
                  <c:v>5.2072340000000004E-6</c:v>
                </c:pt>
                <c:pt idx="38473">
                  <c:v>5.2067840000000003E-6</c:v>
                </c:pt>
                <c:pt idx="38474">
                  <c:v>5.2062880000000001E-6</c:v>
                </c:pt>
                <c:pt idx="38475">
                  <c:v>5.2058220000000004E-6</c:v>
                </c:pt>
                <c:pt idx="38476">
                  <c:v>5.2053589999999997E-6</c:v>
                </c:pt>
                <c:pt idx="38477">
                  <c:v>5.2049010000000002E-6</c:v>
                </c:pt>
                <c:pt idx="38478">
                  <c:v>5.2044450000000003E-6</c:v>
                </c:pt>
                <c:pt idx="38479">
                  <c:v>5.2039829999999998E-6</c:v>
                </c:pt>
                <c:pt idx="38480">
                  <c:v>5.2035009999999996E-6</c:v>
                </c:pt>
                <c:pt idx="38481">
                  <c:v>5.203046E-6</c:v>
                </c:pt>
                <c:pt idx="38482">
                  <c:v>5.2025679999999999E-6</c:v>
                </c:pt>
                <c:pt idx="38483">
                  <c:v>5.2021160000000002E-6</c:v>
                </c:pt>
                <c:pt idx="38484">
                  <c:v>5.2016180000000004E-6</c:v>
                </c:pt>
                <c:pt idx="38485">
                  <c:v>5.2011689999999996E-6</c:v>
                </c:pt>
                <c:pt idx="38486">
                  <c:v>5.2007089999999996E-6</c:v>
                </c:pt>
                <c:pt idx="38487">
                  <c:v>5.2002520000000004E-6</c:v>
                </c:pt>
                <c:pt idx="38488">
                  <c:v>5.1997639999999996E-6</c:v>
                </c:pt>
                <c:pt idx="38489">
                  <c:v>5.1993070000000003E-6</c:v>
                </c:pt>
                <c:pt idx="38490">
                  <c:v>5.1988309999999999E-6</c:v>
                </c:pt>
                <c:pt idx="38491">
                  <c:v>5.1983629999999997E-6</c:v>
                </c:pt>
                <c:pt idx="38492">
                  <c:v>5.1978740000000004E-6</c:v>
                </c:pt>
                <c:pt idx="38493">
                  <c:v>5.1974210000000004E-6</c:v>
                </c:pt>
                <c:pt idx="38494">
                  <c:v>5.1969390000000002E-6</c:v>
                </c:pt>
                <c:pt idx="38495">
                  <c:v>5.1964979999999997E-6</c:v>
                </c:pt>
                <c:pt idx="38496">
                  <c:v>5.1960069999999999E-6</c:v>
                </c:pt>
                <c:pt idx="38497">
                  <c:v>5.1955740000000004E-6</c:v>
                </c:pt>
                <c:pt idx="38498">
                  <c:v>5.1950920000000002E-6</c:v>
                </c:pt>
                <c:pt idx="38499">
                  <c:v>5.1946199999999999E-6</c:v>
                </c:pt>
                <c:pt idx="38500">
                  <c:v>5.1941629999999998E-6</c:v>
                </c:pt>
                <c:pt idx="38501">
                  <c:v>5.1937090000000004E-6</c:v>
                </c:pt>
                <c:pt idx="38502">
                  <c:v>5.1932179999999998E-6</c:v>
                </c:pt>
                <c:pt idx="38503">
                  <c:v>5.1927609999999996E-6</c:v>
                </c:pt>
                <c:pt idx="38504">
                  <c:v>5.1922680000000002E-6</c:v>
                </c:pt>
                <c:pt idx="38505">
                  <c:v>5.1918339999999997E-6</c:v>
                </c:pt>
                <c:pt idx="38506">
                  <c:v>5.1913520000000003E-6</c:v>
                </c:pt>
                <c:pt idx="38507">
                  <c:v>5.1908780000000004E-6</c:v>
                </c:pt>
                <c:pt idx="38508">
                  <c:v>5.1904180000000004E-6</c:v>
                </c:pt>
                <c:pt idx="38509">
                  <c:v>5.189953E-6</c:v>
                </c:pt>
                <c:pt idx="38510">
                  <c:v>5.1894639999999999E-6</c:v>
                </c:pt>
                <c:pt idx="38511">
                  <c:v>5.189015E-6</c:v>
                </c:pt>
                <c:pt idx="38512">
                  <c:v>5.1885359999999997E-6</c:v>
                </c:pt>
                <c:pt idx="38513">
                  <c:v>5.1880759999999997E-6</c:v>
                </c:pt>
                <c:pt idx="38514">
                  <c:v>5.1875979999999996E-6</c:v>
                </c:pt>
                <c:pt idx="38515">
                  <c:v>5.1871459999999999E-6</c:v>
                </c:pt>
                <c:pt idx="38516">
                  <c:v>5.1866429999999997E-6</c:v>
                </c:pt>
                <c:pt idx="38517">
                  <c:v>5.1861740000000001E-6</c:v>
                </c:pt>
                <c:pt idx="38518">
                  <c:v>5.1857110000000003E-6</c:v>
                </c:pt>
                <c:pt idx="38519">
                  <c:v>5.1852550000000004E-6</c:v>
                </c:pt>
                <c:pt idx="38520">
                  <c:v>5.1847800000000002E-6</c:v>
                </c:pt>
                <c:pt idx="38521">
                  <c:v>5.184337E-6</c:v>
                </c:pt>
                <c:pt idx="38522">
                  <c:v>5.1838479999999999E-6</c:v>
                </c:pt>
                <c:pt idx="38523">
                  <c:v>5.1833879999999999E-6</c:v>
                </c:pt>
                <c:pt idx="38524">
                  <c:v>5.1829300000000004E-6</c:v>
                </c:pt>
                <c:pt idx="38525">
                  <c:v>5.1824669999999997E-6</c:v>
                </c:pt>
                <c:pt idx="38526">
                  <c:v>5.1819969999999998E-6</c:v>
                </c:pt>
                <c:pt idx="38527">
                  <c:v>5.181552E-6</c:v>
                </c:pt>
                <c:pt idx="38528">
                  <c:v>5.1810689999999996E-6</c:v>
                </c:pt>
                <c:pt idx="38529">
                  <c:v>5.1806650000000003E-6</c:v>
                </c:pt>
                <c:pt idx="38530">
                  <c:v>5.1801380000000004E-6</c:v>
                </c:pt>
                <c:pt idx="38531">
                  <c:v>5.1796789999999998E-6</c:v>
                </c:pt>
                <c:pt idx="38532">
                  <c:v>5.1791860000000004E-6</c:v>
                </c:pt>
                <c:pt idx="38533">
                  <c:v>5.1787360000000002E-6</c:v>
                </c:pt>
                <c:pt idx="38534">
                  <c:v>5.1782790000000001E-6</c:v>
                </c:pt>
                <c:pt idx="38535">
                  <c:v>5.1778069999999998E-6</c:v>
                </c:pt>
                <c:pt idx="38536">
                  <c:v>5.1773240000000002E-6</c:v>
                </c:pt>
                <c:pt idx="38537">
                  <c:v>5.1768759999999997E-6</c:v>
                </c:pt>
                <c:pt idx="38538">
                  <c:v>5.17641E-6</c:v>
                </c:pt>
                <c:pt idx="38539">
                  <c:v>5.17595E-6</c:v>
                </c:pt>
                <c:pt idx="38540">
                  <c:v>5.1754660000000002E-6</c:v>
                </c:pt>
                <c:pt idx="38541">
                  <c:v>5.1750149999999998E-6</c:v>
                </c:pt>
                <c:pt idx="38542">
                  <c:v>5.17451E-6</c:v>
                </c:pt>
                <c:pt idx="38543">
                  <c:v>5.1740750000000001E-6</c:v>
                </c:pt>
                <c:pt idx="38544">
                  <c:v>5.1735980000000003E-6</c:v>
                </c:pt>
                <c:pt idx="38545">
                  <c:v>5.1731310000000003E-6</c:v>
                </c:pt>
                <c:pt idx="38546">
                  <c:v>5.1726649999999997E-6</c:v>
                </c:pt>
                <c:pt idx="38547">
                  <c:v>5.1722100000000001E-6</c:v>
                </c:pt>
                <c:pt idx="38548">
                  <c:v>5.171746E-6</c:v>
                </c:pt>
                <c:pt idx="38549">
                  <c:v>5.171272E-6</c:v>
                </c:pt>
                <c:pt idx="38550">
                  <c:v>5.1708060000000003E-6</c:v>
                </c:pt>
                <c:pt idx="38551">
                  <c:v>5.1703369999999998E-6</c:v>
                </c:pt>
                <c:pt idx="38552">
                  <c:v>5.1698650000000003E-6</c:v>
                </c:pt>
                <c:pt idx="38553">
                  <c:v>5.1693980000000004E-6</c:v>
                </c:pt>
                <c:pt idx="38554">
                  <c:v>5.1689179999999998E-6</c:v>
                </c:pt>
                <c:pt idx="38555">
                  <c:v>5.1684980000000001E-6</c:v>
                </c:pt>
                <c:pt idx="38556">
                  <c:v>5.1680170000000002E-6</c:v>
                </c:pt>
                <c:pt idx="38557">
                  <c:v>5.1675659999999998E-6</c:v>
                </c:pt>
                <c:pt idx="38558">
                  <c:v>5.1670989999999998E-6</c:v>
                </c:pt>
                <c:pt idx="38559">
                  <c:v>5.1666559999999996E-6</c:v>
                </c:pt>
                <c:pt idx="38560">
                  <c:v>5.1661770000000002E-6</c:v>
                </c:pt>
                <c:pt idx="38561">
                  <c:v>5.165716E-6</c:v>
                </c:pt>
                <c:pt idx="38562">
                  <c:v>5.1652379999999999E-6</c:v>
                </c:pt>
                <c:pt idx="38563">
                  <c:v>5.1647870000000004E-6</c:v>
                </c:pt>
                <c:pt idx="38564">
                  <c:v>5.1643400000000001E-6</c:v>
                </c:pt>
                <c:pt idx="38565">
                  <c:v>5.1638740000000004E-6</c:v>
                </c:pt>
                <c:pt idx="38566">
                  <c:v>5.1633990000000002E-6</c:v>
                </c:pt>
                <c:pt idx="38567">
                  <c:v>5.1629570000000002E-6</c:v>
                </c:pt>
                <c:pt idx="38568">
                  <c:v>5.1624940000000004E-6</c:v>
                </c:pt>
                <c:pt idx="38569">
                  <c:v>5.162011E-6</c:v>
                </c:pt>
                <c:pt idx="38570">
                  <c:v>5.1615560000000003E-6</c:v>
                </c:pt>
                <c:pt idx="38571">
                  <c:v>5.161084E-6</c:v>
                </c:pt>
                <c:pt idx="38572">
                  <c:v>5.1606350000000001E-6</c:v>
                </c:pt>
                <c:pt idx="38573">
                  <c:v>5.1601799999999996E-6</c:v>
                </c:pt>
                <c:pt idx="38574">
                  <c:v>5.1597029999999998E-6</c:v>
                </c:pt>
                <c:pt idx="38575">
                  <c:v>5.1592329999999999E-6</c:v>
                </c:pt>
                <c:pt idx="38576">
                  <c:v>5.1587630000000001E-6</c:v>
                </c:pt>
                <c:pt idx="38577">
                  <c:v>5.158306E-6</c:v>
                </c:pt>
                <c:pt idx="38578">
                  <c:v>5.157846E-6</c:v>
                </c:pt>
                <c:pt idx="38579">
                  <c:v>5.1574050000000003E-6</c:v>
                </c:pt>
                <c:pt idx="38580">
                  <c:v>5.1569139999999997E-6</c:v>
                </c:pt>
                <c:pt idx="38581">
                  <c:v>5.1564689999999999E-6</c:v>
                </c:pt>
                <c:pt idx="38582">
                  <c:v>5.1560089999999999E-6</c:v>
                </c:pt>
                <c:pt idx="38583">
                  <c:v>5.1555400000000003E-6</c:v>
                </c:pt>
                <c:pt idx="38584">
                  <c:v>5.1550879999999997E-6</c:v>
                </c:pt>
                <c:pt idx="38585">
                  <c:v>5.1546149999999999E-6</c:v>
                </c:pt>
                <c:pt idx="38586">
                  <c:v>5.1541630000000002E-6</c:v>
                </c:pt>
                <c:pt idx="38587">
                  <c:v>5.1537180000000004E-6</c:v>
                </c:pt>
                <c:pt idx="38588">
                  <c:v>5.1532330000000003E-6</c:v>
                </c:pt>
                <c:pt idx="38589">
                  <c:v>5.1527639999999999E-6</c:v>
                </c:pt>
                <c:pt idx="38590">
                  <c:v>5.1523179999999999E-6</c:v>
                </c:pt>
                <c:pt idx="38591">
                  <c:v>5.151848E-6</c:v>
                </c:pt>
                <c:pt idx="38592">
                  <c:v>5.1513759999999997E-6</c:v>
                </c:pt>
                <c:pt idx="38593">
                  <c:v>5.1509169999999999E-6</c:v>
                </c:pt>
                <c:pt idx="38594">
                  <c:v>5.1504389999999999E-6</c:v>
                </c:pt>
                <c:pt idx="38595">
                  <c:v>5.1499880000000003E-6</c:v>
                </c:pt>
                <c:pt idx="38596">
                  <c:v>5.149516E-6</c:v>
                </c:pt>
                <c:pt idx="38597">
                  <c:v>5.1490320000000002E-6</c:v>
                </c:pt>
                <c:pt idx="38598">
                  <c:v>5.1486010000000004E-6</c:v>
                </c:pt>
                <c:pt idx="38599">
                  <c:v>5.1481440000000003E-6</c:v>
                </c:pt>
                <c:pt idx="38600">
                  <c:v>5.1476810000000004E-6</c:v>
                </c:pt>
                <c:pt idx="38601">
                  <c:v>5.147205E-6</c:v>
                </c:pt>
                <c:pt idx="38602">
                  <c:v>5.1467880000000001E-6</c:v>
                </c:pt>
                <c:pt idx="38603">
                  <c:v>5.1462729999999996E-6</c:v>
                </c:pt>
                <c:pt idx="38604">
                  <c:v>5.1458339999999996E-6</c:v>
                </c:pt>
                <c:pt idx="38605">
                  <c:v>5.1453569999999998E-6</c:v>
                </c:pt>
                <c:pt idx="38606">
                  <c:v>5.1449209999999996E-6</c:v>
                </c:pt>
                <c:pt idx="38607">
                  <c:v>5.1444439999999998E-6</c:v>
                </c:pt>
                <c:pt idx="38608">
                  <c:v>5.143978E-6</c:v>
                </c:pt>
                <c:pt idx="38609">
                  <c:v>5.1435120000000003E-6</c:v>
                </c:pt>
                <c:pt idx="38610">
                  <c:v>5.1430709999999998E-6</c:v>
                </c:pt>
                <c:pt idx="38611">
                  <c:v>5.1426179999999998E-6</c:v>
                </c:pt>
                <c:pt idx="38612">
                  <c:v>5.1421409999999999E-6</c:v>
                </c:pt>
                <c:pt idx="38613">
                  <c:v>5.1416780000000001E-6</c:v>
                </c:pt>
                <c:pt idx="38614">
                  <c:v>5.1412169999999998E-6</c:v>
                </c:pt>
                <c:pt idx="38615">
                  <c:v>5.140754E-6</c:v>
                </c:pt>
                <c:pt idx="38616">
                  <c:v>5.1402889999999996E-6</c:v>
                </c:pt>
                <c:pt idx="38617">
                  <c:v>5.1398429999999996E-6</c:v>
                </c:pt>
                <c:pt idx="38618">
                  <c:v>5.139381E-6</c:v>
                </c:pt>
                <c:pt idx="38619">
                  <c:v>5.1389330000000003E-6</c:v>
                </c:pt>
                <c:pt idx="38620">
                  <c:v>5.1384359999999999E-6</c:v>
                </c:pt>
                <c:pt idx="38621">
                  <c:v>5.1379609999999997E-6</c:v>
                </c:pt>
                <c:pt idx="38622">
                  <c:v>5.1375100000000002E-6</c:v>
                </c:pt>
                <c:pt idx="38623">
                  <c:v>5.1370759999999997E-6</c:v>
                </c:pt>
                <c:pt idx="38624">
                  <c:v>5.1366150000000003E-6</c:v>
                </c:pt>
                <c:pt idx="38625">
                  <c:v>5.1361249999999999E-6</c:v>
                </c:pt>
                <c:pt idx="38626">
                  <c:v>5.1356770000000002E-6</c:v>
                </c:pt>
                <c:pt idx="38627">
                  <c:v>5.1352270000000001E-6</c:v>
                </c:pt>
                <c:pt idx="38628">
                  <c:v>5.1347409999999998E-6</c:v>
                </c:pt>
                <c:pt idx="38629">
                  <c:v>5.1342839999999997E-6</c:v>
                </c:pt>
                <c:pt idx="38630">
                  <c:v>5.1338349999999998E-6</c:v>
                </c:pt>
                <c:pt idx="38631">
                  <c:v>5.1333840000000002E-6</c:v>
                </c:pt>
                <c:pt idx="38632">
                  <c:v>5.1329310000000002E-6</c:v>
                </c:pt>
                <c:pt idx="38633">
                  <c:v>5.1324430000000003E-6</c:v>
                </c:pt>
                <c:pt idx="38634">
                  <c:v>5.132003E-6</c:v>
                </c:pt>
                <c:pt idx="38635">
                  <c:v>5.1315519999999997E-6</c:v>
                </c:pt>
                <c:pt idx="38636">
                  <c:v>5.1310770000000003E-6</c:v>
                </c:pt>
                <c:pt idx="38637">
                  <c:v>5.130591E-6</c:v>
                </c:pt>
                <c:pt idx="38638">
                  <c:v>5.1301329999999997E-6</c:v>
                </c:pt>
                <c:pt idx="38639">
                  <c:v>5.129678E-6</c:v>
                </c:pt>
                <c:pt idx="38640">
                  <c:v>5.1292099999999998E-6</c:v>
                </c:pt>
                <c:pt idx="38641">
                  <c:v>5.1287520000000003E-6</c:v>
                </c:pt>
                <c:pt idx="38642">
                  <c:v>5.1283219999999999E-6</c:v>
                </c:pt>
                <c:pt idx="38643">
                  <c:v>5.1278259999999997E-6</c:v>
                </c:pt>
                <c:pt idx="38644">
                  <c:v>5.1273750000000002E-6</c:v>
                </c:pt>
                <c:pt idx="38645">
                  <c:v>5.1269269999999997E-6</c:v>
                </c:pt>
                <c:pt idx="38646">
                  <c:v>5.1347269999999998E-6</c:v>
                </c:pt>
                <c:pt idx="38647">
                  <c:v>5.1443320000000001E-6</c:v>
                </c:pt>
                <c:pt idx="38648">
                  <c:v>5.1436540000000004E-6</c:v>
                </c:pt>
                <c:pt idx="38649">
                  <c:v>5.142966E-6</c:v>
                </c:pt>
                <c:pt idx="38650">
                  <c:v>5.1423669999999998E-6</c:v>
                </c:pt>
                <c:pt idx="38651">
                  <c:v>5.1417009999999996E-6</c:v>
                </c:pt>
                <c:pt idx="38652">
                  <c:v>5.1410899999999999E-6</c:v>
                </c:pt>
                <c:pt idx="38653">
                  <c:v>5.140457E-6</c:v>
                </c:pt>
                <c:pt idx="38654">
                  <c:v>5.139848E-6</c:v>
                </c:pt>
                <c:pt idx="38655">
                  <c:v>5.1392540000000001E-6</c:v>
                </c:pt>
                <c:pt idx="38656">
                  <c:v>5.1386999999999996E-6</c:v>
                </c:pt>
                <c:pt idx="38657">
                  <c:v>5.1380749999999999E-6</c:v>
                </c:pt>
                <c:pt idx="38658">
                  <c:v>5.1375130000000001E-6</c:v>
                </c:pt>
                <c:pt idx="38659">
                  <c:v>5.1369400000000002E-6</c:v>
                </c:pt>
                <c:pt idx="38660">
                  <c:v>5.1363600000000002E-6</c:v>
                </c:pt>
                <c:pt idx="38661">
                  <c:v>5.1358080000000002E-6</c:v>
                </c:pt>
                <c:pt idx="38662">
                  <c:v>5.1352749999999997E-6</c:v>
                </c:pt>
                <c:pt idx="38663">
                  <c:v>5.1347070000000001E-6</c:v>
                </c:pt>
                <c:pt idx="38664">
                  <c:v>5.1341679999999999E-6</c:v>
                </c:pt>
                <c:pt idx="38665">
                  <c:v>5.1336180000000004E-6</c:v>
                </c:pt>
                <c:pt idx="38666">
                  <c:v>5.1330980000000004E-6</c:v>
                </c:pt>
                <c:pt idx="38667">
                  <c:v>5.1325469999999998E-6</c:v>
                </c:pt>
                <c:pt idx="38668">
                  <c:v>5.1320140000000001E-6</c:v>
                </c:pt>
                <c:pt idx="38669">
                  <c:v>5.1314940000000002E-6</c:v>
                </c:pt>
                <c:pt idx="38670">
                  <c:v>5.1309719999999997E-6</c:v>
                </c:pt>
                <c:pt idx="38671">
                  <c:v>5.1304610000000002E-6</c:v>
                </c:pt>
                <c:pt idx="38672">
                  <c:v>5.1299419999999997E-6</c:v>
                </c:pt>
                <c:pt idx="38673">
                  <c:v>5.129423E-6</c:v>
                </c:pt>
                <c:pt idx="38674">
                  <c:v>5.128917E-6</c:v>
                </c:pt>
                <c:pt idx="38675">
                  <c:v>5.1283830000000001E-6</c:v>
                </c:pt>
                <c:pt idx="38676">
                  <c:v>5.1278969999999998E-6</c:v>
                </c:pt>
                <c:pt idx="38677">
                  <c:v>5.1273780000000001E-6</c:v>
                </c:pt>
                <c:pt idx="38678">
                  <c:v>5.1269239999999998E-6</c:v>
                </c:pt>
                <c:pt idx="38679">
                  <c:v>5.1264219999999999E-6</c:v>
                </c:pt>
                <c:pt idx="38680">
                  <c:v>5.1259219999999997E-6</c:v>
                </c:pt>
                <c:pt idx="38681">
                  <c:v>5.1254360000000002E-6</c:v>
                </c:pt>
                <c:pt idx="38682">
                  <c:v>5.1249379999999996E-6</c:v>
                </c:pt>
                <c:pt idx="38683">
                  <c:v>5.1244119999999999E-6</c:v>
                </c:pt>
                <c:pt idx="38684">
                  <c:v>5.1239460000000002E-6</c:v>
                </c:pt>
                <c:pt idx="38685">
                  <c:v>5.1234559999999998E-6</c:v>
                </c:pt>
                <c:pt idx="38686">
                  <c:v>5.1229770000000003E-6</c:v>
                </c:pt>
                <c:pt idx="38687">
                  <c:v>5.1224929999999997E-6</c:v>
                </c:pt>
                <c:pt idx="38688">
                  <c:v>5.1219839999999998E-6</c:v>
                </c:pt>
                <c:pt idx="38689">
                  <c:v>5.1215400000000003E-6</c:v>
                </c:pt>
                <c:pt idx="38690">
                  <c:v>5.12104E-6</c:v>
                </c:pt>
                <c:pt idx="38691">
                  <c:v>5.1205660000000001E-6</c:v>
                </c:pt>
                <c:pt idx="38692">
                  <c:v>5.1200899999999996E-6</c:v>
                </c:pt>
                <c:pt idx="38693">
                  <c:v>5.119635E-6</c:v>
                </c:pt>
                <c:pt idx="38694">
                  <c:v>5.1191779999999999E-6</c:v>
                </c:pt>
                <c:pt idx="38695">
                  <c:v>5.118676E-6</c:v>
                </c:pt>
                <c:pt idx="38696">
                  <c:v>5.1182070000000004E-6</c:v>
                </c:pt>
                <c:pt idx="38697">
                  <c:v>5.1177140000000001E-6</c:v>
                </c:pt>
                <c:pt idx="38698">
                  <c:v>5.1172529999999999E-6</c:v>
                </c:pt>
                <c:pt idx="38699">
                  <c:v>5.1167819999999998E-6</c:v>
                </c:pt>
                <c:pt idx="38700">
                  <c:v>5.1162899999999998E-6</c:v>
                </c:pt>
                <c:pt idx="38701">
                  <c:v>5.1158199999999999E-6</c:v>
                </c:pt>
                <c:pt idx="38702">
                  <c:v>5.1153479999999996E-6</c:v>
                </c:pt>
                <c:pt idx="38703">
                  <c:v>5.114865E-6</c:v>
                </c:pt>
                <c:pt idx="38704">
                  <c:v>5.1143700000000001E-6</c:v>
                </c:pt>
                <c:pt idx="38705">
                  <c:v>5.1139159999999999E-6</c:v>
                </c:pt>
                <c:pt idx="38706">
                  <c:v>5.1134479999999997E-6</c:v>
                </c:pt>
                <c:pt idx="38707">
                  <c:v>5.1129760000000002E-6</c:v>
                </c:pt>
                <c:pt idx="38708">
                  <c:v>5.1125069999999997E-6</c:v>
                </c:pt>
                <c:pt idx="38709">
                  <c:v>5.1120350000000003E-6</c:v>
                </c:pt>
                <c:pt idx="38710">
                  <c:v>5.1115530000000001E-6</c:v>
                </c:pt>
                <c:pt idx="38711">
                  <c:v>5.1110720000000001E-6</c:v>
                </c:pt>
                <c:pt idx="38712">
                  <c:v>5.1106300000000002E-6</c:v>
                </c:pt>
                <c:pt idx="38713">
                  <c:v>5.1101310000000002E-6</c:v>
                </c:pt>
                <c:pt idx="38714">
                  <c:v>5.1096649999999996E-6</c:v>
                </c:pt>
                <c:pt idx="38715">
                  <c:v>5.1091830000000003E-6</c:v>
                </c:pt>
                <c:pt idx="38716">
                  <c:v>5.1087319999999999E-6</c:v>
                </c:pt>
                <c:pt idx="38717">
                  <c:v>5.1082149999999998E-6</c:v>
                </c:pt>
                <c:pt idx="38718">
                  <c:v>5.107738E-6</c:v>
                </c:pt>
                <c:pt idx="38719">
                  <c:v>5.1072739999999999E-6</c:v>
                </c:pt>
                <c:pt idx="38720">
                  <c:v>5.1068010000000002E-6</c:v>
                </c:pt>
                <c:pt idx="38721">
                  <c:v>5.106301E-6</c:v>
                </c:pt>
                <c:pt idx="38722">
                  <c:v>5.1058429999999996E-6</c:v>
                </c:pt>
                <c:pt idx="38723">
                  <c:v>5.1053549999999997E-6</c:v>
                </c:pt>
                <c:pt idx="38724">
                  <c:v>5.1048919999999998E-6</c:v>
                </c:pt>
                <c:pt idx="38725">
                  <c:v>5.1044239999999996E-6</c:v>
                </c:pt>
                <c:pt idx="38726">
                  <c:v>5.1039219999999997E-6</c:v>
                </c:pt>
                <c:pt idx="38727">
                  <c:v>5.1034619999999997E-6</c:v>
                </c:pt>
                <c:pt idx="38728">
                  <c:v>5.1029879999999998E-6</c:v>
                </c:pt>
                <c:pt idx="38729">
                  <c:v>5.1024880000000004E-6</c:v>
                </c:pt>
                <c:pt idx="38730">
                  <c:v>5.102051E-6</c:v>
                </c:pt>
                <c:pt idx="38731">
                  <c:v>5.1016079999999998E-6</c:v>
                </c:pt>
                <c:pt idx="38732">
                  <c:v>5.1011000000000002E-6</c:v>
                </c:pt>
                <c:pt idx="38733">
                  <c:v>5.1006139999999999E-6</c:v>
                </c:pt>
                <c:pt idx="38734">
                  <c:v>5.1001429999999998E-6</c:v>
                </c:pt>
                <c:pt idx="38735">
                  <c:v>5.0996619999999999E-6</c:v>
                </c:pt>
                <c:pt idx="38736">
                  <c:v>5.0991839999999998E-6</c:v>
                </c:pt>
                <c:pt idx="38737">
                  <c:v>5.0987040000000001E-6</c:v>
                </c:pt>
                <c:pt idx="38738">
                  <c:v>5.0982359999999999E-6</c:v>
                </c:pt>
                <c:pt idx="38739">
                  <c:v>5.0977609999999997E-6</c:v>
                </c:pt>
                <c:pt idx="38740">
                  <c:v>5.0972680000000003E-6</c:v>
                </c:pt>
                <c:pt idx="38741">
                  <c:v>5.096814E-6</c:v>
                </c:pt>
                <c:pt idx="38742">
                  <c:v>5.0963340000000003E-6</c:v>
                </c:pt>
                <c:pt idx="38743">
                  <c:v>5.0958509999999999E-6</c:v>
                </c:pt>
                <c:pt idx="38744">
                  <c:v>5.0953430000000003E-6</c:v>
                </c:pt>
                <c:pt idx="38745">
                  <c:v>5.0948790000000002E-6</c:v>
                </c:pt>
                <c:pt idx="38746">
                  <c:v>5.0943910000000003E-6</c:v>
                </c:pt>
                <c:pt idx="38747">
                  <c:v>5.0939340000000001E-6</c:v>
                </c:pt>
                <c:pt idx="38748">
                  <c:v>5.093491E-6</c:v>
                </c:pt>
                <c:pt idx="38749">
                  <c:v>5.092985E-6</c:v>
                </c:pt>
                <c:pt idx="38750">
                  <c:v>5.0924949999999996E-6</c:v>
                </c:pt>
                <c:pt idx="38751">
                  <c:v>5.0920240000000004E-6</c:v>
                </c:pt>
                <c:pt idx="38752">
                  <c:v>5.0915619999999999E-6</c:v>
                </c:pt>
                <c:pt idx="38753">
                  <c:v>5.091067E-6</c:v>
                </c:pt>
                <c:pt idx="38754">
                  <c:v>5.0905699999999996E-6</c:v>
                </c:pt>
                <c:pt idx="38755">
                  <c:v>5.0901060000000004E-6</c:v>
                </c:pt>
                <c:pt idx="38756">
                  <c:v>5.0896229999999999E-6</c:v>
                </c:pt>
                <c:pt idx="38757">
                  <c:v>5.0891119999999996E-6</c:v>
                </c:pt>
                <c:pt idx="38758">
                  <c:v>5.0886519999999996E-6</c:v>
                </c:pt>
                <c:pt idx="38759">
                  <c:v>5.0881770000000003E-6</c:v>
                </c:pt>
                <c:pt idx="38760">
                  <c:v>5.0877049999999999E-6</c:v>
                </c:pt>
                <c:pt idx="38761">
                  <c:v>5.0872140000000001E-6</c:v>
                </c:pt>
                <c:pt idx="38762">
                  <c:v>5.0867580000000003E-6</c:v>
                </c:pt>
                <c:pt idx="38763">
                  <c:v>5.0862700000000003E-6</c:v>
                </c:pt>
                <c:pt idx="38764">
                  <c:v>5.085791E-6</c:v>
                </c:pt>
                <c:pt idx="38765">
                  <c:v>5.0853399999999997E-6</c:v>
                </c:pt>
                <c:pt idx="38766">
                  <c:v>5.0848580000000003E-6</c:v>
                </c:pt>
                <c:pt idx="38767">
                  <c:v>5.0843840000000004E-6</c:v>
                </c:pt>
                <c:pt idx="38768">
                  <c:v>5.0838959999999996E-6</c:v>
                </c:pt>
                <c:pt idx="38769">
                  <c:v>5.0834070000000003E-6</c:v>
                </c:pt>
                <c:pt idx="38770">
                  <c:v>5.0829379999999999E-6</c:v>
                </c:pt>
                <c:pt idx="38771">
                  <c:v>5.0824949999999997E-6</c:v>
                </c:pt>
                <c:pt idx="38772">
                  <c:v>5.0819889999999997E-6</c:v>
                </c:pt>
                <c:pt idx="38773">
                  <c:v>5.0815280000000003E-6</c:v>
                </c:pt>
                <c:pt idx="38774">
                  <c:v>5.0810210000000001E-6</c:v>
                </c:pt>
                <c:pt idx="38775">
                  <c:v>5.080543E-6</c:v>
                </c:pt>
                <c:pt idx="38776">
                  <c:v>5.0800880000000004E-6</c:v>
                </c:pt>
                <c:pt idx="38777">
                  <c:v>5.0795969999999997E-6</c:v>
                </c:pt>
                <c:pt idx="38778">
                  <c:v>5.0791360000000004E-6</c:v>
                </c:pt>
                <c:pt idx="38779">
                  <c:v>5.0786489999999998E-6</c:v>
                </c:pt>
                <c:pt idx="38780">
                  <c:v>5.0781760000000001E-6</c:v>
                </c:pt>
                <c:pt idx="38781">
                  <c:v>5.0776819999999996E-6</c:v>
                </c:pt>
                <c:pt idx="38782">
                  <c:v>5.0772009999999997E-6</c:v>
                </c:pt>
                <c:pt idx="38783">
                  <c:v>5.0767360000000002E-6</c:v>
                </c:pt>
                <c:pt idx="38784">
                  <c:v>5.0762480000000003E-6</c:v>
                </c:pt>
                <c:pt idx="38785">
                  <c:v>5.07578E-6</c:v>
                </c:pt>
                <c:pt idx="38786">
                  <c:v>5.0752720000000004E-6</c:v>
                </c:pt>
                <c:pt idx="38787">
                  <c:v>5.0747839999999997E-6</c:v>
                </c:pt>
                <c:pt idx="38788">
                  <c:v>5.0743389999999999E-6</c:v>
                </c:pt>
                <c:pt idx="38789">
                  <c:v>5.0738700000000003E-6</c:v>
                </c:pt>
                <c:pt idx="38790">
                  <c:v>5.0733780000000002E-6</c:v>
                </c:pt>
                <c:pt idx="38791">
                  <c:v>5.0728989999999999E-6</c:v>
                </c:pt>
                <c:pt idx="38792">
                  <c:v>5.072425E-6</c:v>
                </c:pt>
                <c:pt idx="38793">
                  <c:v>5.0719499999999998E-6</c:v>
                </c:pt>
                <c:pt idx="38794">
                  <c:v>5.0714600000000002E-6</c:v>
                </c:pt>
                <c:pt idx="38795">
                  <c:v>5.0710089999999999E-6</c:v>
                </c:pt>
                <c:pt idx="38796">
                  <c:v>5.0705300000000004E-6</c:v>
                </c:pt>
                <c:pt idx="38797">
                  <c:v>5.0700550000000002E-6</c:v>
                </c:pt>
                <c:pt idx="38798">
                  <c:v>5.069573E-6</c:v>
                </c:pt>
                <c:pt idx="38799">
                  <c:v>5.0690860000000003E-6</c:v>
                </c:pt>
                <c:pt idx="38800">
                  <c:v>5.0686309999999999E-6</c:v>
                </c:pt>
                <c:pt idx="38801">
                  <c:v>5.0681330000000001E-6</c:v>
                </c:pt>
                <c:pt idx="38802">
                  <c:v>5.0676390000000004E-6</c:v>
                </c:pt>
                <c:pt idx="38803">
                  <c:v>5.067188E-6</c:v>
                </c:pt>
                <c:pt idx="38804">
                  <c:v>5.06671E-6</c:v>
                </c:pt>
                <c:pt idx="38805">
                  <c:v>5.0662220000000001E-6</c:v>
                </c:pt>
                <c:pt idx="38806">
                  <c:v>5.065751E-6</c:v>
                </c:pt>
                <c:pt idx="38807">
                  <c:v>5.0652820000000004E-6</c:v>
                </c:pt>
                <c:pt idx="38808">
                  <c:v>5.06481E-6</c:v>
                </c:pt>
                <c:pt idx="38809">
                  <c:v>5.0643260000000002E-6</c:v>
                </c:pt>
                <c:pt idx="38810">
                  <c:v>5.0638609999999999E-6</c:v>
                </c:pt>
                <c:pt idx="38811">
                  <c:v>5.0633840000000001E-6</c:v>
                </c:pt>
                <c:pt idx="38812">
                  <c:v>5.0628860000000003E-6</c:v>
                </c:pt>
                <c:pt idx="38813">
                  <c:v>5.0624449999999998E-6</c:v>
                </c:pt>
                <c:pt idx="38814">
                  <c:v>5.061954E-6</c:v>
                </c:pt>
                <c:pt idx="38815">
                  <c:v>5.0614910000000001E-6</c:v>
                </c:pt>
                <c:pt idx="38816">
                  <c:v>5.0610229999999999E-6</c:v>
                </c:pt>
                <c:pt idx="38817">
                  <c:v>5.0605110000000002E-6</c:v>
                </c:pt>
                <c:pt idx="38818">
                  <c:v>5.0600540000000001E-6</c:v>
                </c:pt>
                <c:pt idx="38819">
                  <c:v>5.0596039999999999E-6</c:v>
                </c:pt>
                <c:pt idx="38820">
                  <c:v>5.0591060000000001E-6</c:v>
                </c:pt>
                <c:pt idx="38821">
                  <c:v>5.0586269999999998E-6</c:v>
                </c:pt>
                <c:pt idx="38822">
                  <c:v>5.0581419999999998E-6</c:v>
                </c:pt>
                <c:pt idx="38823">
                  <c:v>5.0577010000000001E-6</c:v>
                </c:pt>
                <c:pt idx="38824">
                  <c:v>5.0572179999999997E-6</c:v>
                </c:pt>
                <c:pt idx="38825">
                  <c:v>5.056731E-6</c:v>
                </c:pt>
                <c:pt idx="38826">
                  <c:v>5.0562720000000003E-6</c:v>
                </c:pt>
                <c:pt idx="38827">
                  <c:v>5.0557840000000003E-6</c:v>
                </c:pt>
                <c:pt idx="38828">
                  <c:v>5.055326E-6</c:v>
                </c:pt>
                <c:pt idx="38829">
                  <c:v>5.0548479999999999E-6</c:v>
                </c:pt>
                <c:pt idx="38830">
                  <c:v>5.0543710000000001E-6</c:v>
                </c:pt>
                <c:pt idx="38831">
                  <c:v>5.0539099999999999E-6</c:v>
                </c:pt>
                <c:pt idx="38832">
                  <c:v>5.0534499999999999E-6</c:v>
                </c:pt>
                <c:pt idx="38833">
                  <c:v>5.0529560000000002E-6</c:v>
                </c:pt>
                <c:pt idx="38834">
                  <c:v>5.052502E-6</c:v>
                </c:pt>
                <c:pt idx="38835">
                  <c:v>5.0520330000000004E-6</c:v>
                </c:pt>
                <c:pt idx="38836">
                  <c:v>5.0515590000000004E-6</c:v>
                </c:pt>
                <c:pt idx="38837">
                  <c:v>5.0510670000000004E-6</c:v>
                </c:pt>
                <c:pt idx="38838">
                  <c:v>5.0505820000000003E-6</c:v>
                </c:pt>
                <c:pt idx="38839">
                  <c:v>5.0501080000000004E-6</c:v>
                </c:pt>
                <c:pt idx="38840">
                  <c:v>5.0496629999999997E-6</c:v>
                </c:pt>
                <c:pt idx="38841">
                  <c:v>5.049165E-6</c:v>
                </c:pt>
                <c:pt idx="38842">
                  <c:v>5.0486810000000002E-6</c:v>
                </c:pt>
                <c:pt idx="38843">
                  <c:v>5.0482299999999998E-6</c:v>
                </c:pt>
                <c:pt idx="38844">
                  <c:v>5.0477440000000003E-6</c:v>
                </c:pt>
                <c:pt idx="38845">
                  <c:v>5.0472669999999997E-6</c:v>
                </c:pt>
                <c:pt idx="38846">
                  <c:v>5.0468020000000002E-6</c:v>
                </c:pt>
                <c:pt idx="38847">
                  <c:v>5.0463280000000002E-6</c:v>
                </c:pt>
                <c:pt idx="38848">
                  <c:v>5.0458580000000004E-6</c:v>
                </c:pt>
                <c:pt idx="38849">
                  <c:v>5.0453879999999997E-6</c:v>
                </c:pt>
                <c:pt idx="38850">
                  <c:v>5.0449169999999996E-6</c:v>
                </c:pt>
                <c:pt idx="38851">
                  <c:v>5.0444439999999999E-6</c:v>
                </c:pt>
                <c:pt idx="38852">
                  <c:v>5.0439829999999996E-6</c:v>
                </c:pt>
                <c:pt idx="38853">
                  <c:v>5.0435029999999999E-6</c:v>
                </c:pt>
                <c:pt idx="38854">
                  <c:v>5.0430069999999998E-6</c:v>
                </c:pt>
                <c:pt idx="38855">
                  <c:v>5.0425539999999998E-6</c:v>
                </c:pt>
                <c:pt idx="38856">
                  <c:v>5.0420789999999996E-6</c:v>
                </c:pt>
                <c:pt idx="38857">
                  <c:v>5.0416040000000003E-6</c:v>
                </c:pt>
                <c:pt idx="38858">
                  <c:v>5.0411269999999996E-6</c:v>
                </c:pt>
                <c:pt idx="38859">
                  <c:v>5.0406569999999997E-6</c:v>
                </c:pt>
                <c:pt idx="38860">
                  <c:v>5.0401649999999997E-6</c:v>
                </c:pt>
                <c:pt idx="38861">
                  <c:v>5.0396890000000001E-6</c:v>
                </c:pt>
                <c:pt idx="38862">
                  <c:v>5.0392169999999998E-6</c:v>
                </c:pt>
                <c:pt idx="38863">
                  <c:v>5.0387450000000003E-6</c:v>
                </c:pt>
                <c:pt idx="38864">
                  <c:v>5.0382780000000003E-6</c:v>
                </c:pt>
                <c:pt idx="38865">
                  <c:v>5.0378100000000001E-6</c:v>
                </c:pt>
                <c:pt idx="38866">
                  <c:v>5.0373250000000001E-6</c:v>
                </c:pt>
                <c:pt idx="38867">
                  <c:v>5.0368720000000001E-6</c:v>
                </c:pt>
                <c:pt idx="38868">
                  <c:v>5.0363709999999996E-6</c:v>
                </c:pt>
                <c:pt idx="38869">
                  <c:v>5.0359289999999997E-6</c:v>
                </c:pt>
                <c:pt idx="38870">
                  <c:v>5.0354629999999999E-6</c:v>
                </c:pt>
                <c:pt idx="38871">
                  <c:v>5.0349870000000004E-6</c:v>
                </c:pt>
                <c:pt idx="38872">
                  <c:v>5.034497E-6</c:v>
                </c:pt>
                <c:pt idx="38873">
                  <c:v>5.034037E-6</c:v>
                </c:pt>
                <c:pt idx="38874">
                  <c:v>5.0335710000000002E-6</c:v>
                </c:pt>
                <c:pt idx="38875">
                  <c:v>5.0331049999999996E-6</c:v>
                </c:pt>
                <c:pt idx="38876">
                  <c:v>5.0326190000000002E-6</c:v>
                </c:pt>
                <c:pt idx="38877">
                  <c:v>5.0321630000000003E-6</c:v>
                </c:pt>
                <c:pt idx="38878">
                  <c:v>5.0316759999999998E-6</c:v>
                </c:pt>
                <c:pt idx="38879">
                  <c:v>5.0312189999999997E-6</c:v>
                </c:pt>
                <c:pt idx="38880">
                  <c:v>5.0307169999999998E-6</c:v>
                </c:pt>
                <c:pt idx="38881">
                  <c:v>5.0302779999999997E-6</c:v>
                </c:pt>
                <c:pt idx="38882">
                  <c:v>5.0298009999999999E-6</c:v>
                </c:pt>
                <c:pt idx="38883">
                  <c:v>5.02932E-6</c:v>
                </c:pt>
                <c:pt idx="38884">
                  <c:v>5.028846E-6</c:v>
                </c:pt>
                <c:pt idx="38885">
                  <c:v>5.0283790000000001E-6</c:v>
                </c:pt>
                <c:pt idx="38886">
                  <c:v>5.0279029999999996E-6</c:v>
                </c:pt>
                <c:pt idx="38887">
                  <c:v>5.0274399999999998E-6</c:v>
                </c:pt>
                <c:pt idx="38888">
                  <c:v>5.0269869999999997E-6</c:v>
                </c:pt>
                <c:pt idx="38889">
                  <c:v>5.0265089999999997E-6</c:v>
                </c:pt>
                <c:pt idx="38890">
                  <c:v>5.0260090000000003E-6</c:v>
                </c:pt>
                <c:pt idx="38891">
                  <c:v>5.0255280000000003E-6</c:v>
                </c:pt>
                <c:pt idx="38892">
                  <c:v>5.0250589999999999E-6</c:v>
                </c:pt>
                <c:pt idx="38893">
                  <c:v>5.0246210000000001E-6</c:v>
                </c:pt>
                <c:pt idx="38894">
                  <c:v>5.0241340000000004E-6</c:v>
                </c:pt>
                <c:pt idx="38895">
                  <c:v>5.0236569999999997E-6</c:v>
                </c:pt>
                <c:pt idx="38896">
                  <c:v>5.023198E-6</c:v>
                </c:pt>
                <c:pt idx="38897">
                  <c:v>5.0227299999999998E-6</c:v>
                </c:pt>
                <c:pt idx="38898">
                  <c:v>5.0222440000000003E-6</c:v>
                </c:pt>
                <c:pt idx="38899">
                  <c:v>5.0217669999999997E-6</c:v>
                </c:pt>
                <c:pt idx="38900">
                  <c:v>5.0213249999999997E-6</c:v>
                </c:pt>
                <c:pt idx="38901">
                  <c:v>5.0208350000000002E-6</c:v>
                </c:pt>
                <c:pt idx="38902">
                  <c:v>5.0203720000000003E-6</c:v>
                </c:pt>
                <c:pt idx="38903">
                  <c:v>5.0198830000000002E-6</c:v>
                </c:pt>
                <c:pt idx="38904">
                  <c:v>5.0194240000000004E-6</c:v>
                </c:pt>
                <c:pt idx="38905">
                  <c:v>5.0189759999999999E-6</c:v>
                </c:pt>
                <c:pt idx="38906">
                  <c:v>5.0184899999999996E-6</c:v>
                </c:pt>
                <c:pt idx="38907">
                  <c:v>5.018021E-6</c:v>
                </c:pt>
                <c:pt idx="38908">
                  <c:v>5.0175739999999997E-6</c:v>
                </c:pt>
                <c:pt idx="38909">
                  <c:v>5.0171120000000001E-6</c:v>
                </c:pt>
                <c:pt idx="38910">
                  <c:v>5.0166240000000002E-6</c:v>
                </c:pt>
                <c:pt idx="38911">
                  <c:v>5.0161589999999999E-6</c:v>
                </c:pt>
                <c:pt idx="38912">
                  <c:v>5.0157150000000003E-6</c:v>
                </c:pt>
                <c:pt idx="38913">
                  <c:v>5.0152340000000004E-6</c:v>
                </c:pt>
                <c:pt idx="38914">
                  <c:v>5.0147579999999999E-6</c:v>
                </c:pt>
                <c:pt idx="38915">
                  <c:v>5.01427E-6</c:v>
                </c:pt>
                <c:pt idx="38916">
                  <c:v>5.0138080000000004E-6</c:v>
                </c:pt>
                <c:pt idx="38917">
                  <c:v>5.0133309999999997E-6</c:v>
                </c:pt>
                <c:pt idx="38918">
                  <c:v>5.0128959999999998E-6</c:v>
                </c:pt>
                <c:pt idx="38919">
                  <c:v>5.0123840000000001E-6</c:v>
                </c:pt>
                <c:pt idx="38920">
                  <c:v>5.0119539999999996E-6</c:v>
                </c:pt>
                <c:pt idx="38921">
                  <c:v>5.0114839999999998E-6</c:v>
                </c:pt>
                <c:pt idx="38922">
                  <c:v>5.0109739999999997E-6</c:v>
                </c:pt>
                <c:pt idx="38923">
                  <c:v>5.010501E-6</c:v>
                </c:pt>
                <c:pt idx="38924">
                  <c:v>5.0100539999999997E-6</c:v>
                </c:pt>
                <c:pt idx="38925">
                  <c:v>5.0095939999999997E-6</c:v>
                </c:pt>
                <c:pt idx="38926">
                  <c:v>5.0091239999999998E-6</c:v>
                </c:pt>
                <c:pt idx="38927">
                  <c:v>5.0086569999999999E-6</c:v>
                </c:pt>
                <c:pt idx="38928">
                  <c:v>5.0081899999999999E-6</c:v>
                </c:pt>
                <c:pt idx="38929">
                  <c:v>5.0077320000000004E-6</c:v>
                </c:pt>
                <c:pt idx="38930">
                  <c:v>5.0072699999999999E-6</c:v>
                </c:pt>
                <c:pt idx="38931">
                  <c:v>5.0067940000000003E-6</c:v>
                </c:pt>
                <c:pt idx="38932">
                  <c:v>5.0063319999999999E-6</c:v>
                </c:pt>
                <c:pt idx="38933">
                  <c:v>5.005876E-6</c:v>
                </c:pt>
                <c:pt idx="38934">
                  <c:v>5.0053829999999997E-6</c:v>
                </c:pt>
                <c:pt idx="38935">
                  <c:v>5.00491E-6</c:v>
                </c:pt>
                <c:pt idx="38936">
                  <c:v>5.0044449999999997E-6</c:v>
                </c:pt>
                <c:pt idx="38937">
                  <c:v>5.0039940000000001E-6</c:v>
                </c:pt>
                <c:pt idx="38938">
                  <c:v>5.0035289999999998E-6</c:v>
                </c:pt>
                <c:pt idx="38939">
                  <c:v>5.0030539999999996E-6</c:v>
                </c:pt>
                <c:pt idx="38940">
                  <c:v>5.002571E-6</c:v>
                </c:pt>
                <c:pt idx="38941">
                  <c:v>5.0021050000000003E-6</c:v>
                </c:pt>
                <c:pt idx="38942">
                  <c:v>5.0016730000000002E-6</c:v>
                </c:pt>
                <c:pt idx="38943">
                  <c:v>5.0011880000000002E-6</c:v>
                </c:pt>
                <c:pt idx="38944">
                  <c:v>5.0006970000000004E-6</c:v>
                </c:pt>
                <c:pt idx="38945">
                  <c:v>5.0002409999999996E-6</c:v>
                </c:pt>
                <c:pt idx="38946">
                  <c:v>4.9997870000000002E-6</c:v>
                </c:pt>
                <c:pt idx="38947">
                  <c:v>4.9993359999999999E-6</c:v>
                </c:pt>
                <c:pt idx="38948">
                  <c:v>4.998866E-6</c:v>
                </c:pt>
                <c:pt idx="38949">
                  <c:v>4.9983890000000002E-6</c:v>
                </c:pt>
                <c:pt idx="38950">
                  <c:v>4.997914E-6</c:v>
                </c:pt>
                <c:pt idx="38951">
                  <c:v>4.9974340000000003E-6</c:v>
                </c:pt>
                <c:pt idx="38952">
                  <c:v>4.9969709999999996E-6</c:v>
                </c:pt>
                <c:pt idx="38953">
                  <c:v>4.9964920000000001E-6</c:v>
                </c:pt>
                <c:pt idx="38954">
                  <c:v>4.9960530000000001E-6</c:v>
                </c:pt>
                <c:pt idx="38955">
                  <c:v>4.9955800000000004E-6</c:v>
                </c:pt>
                <c:pt idx="38956">
                  <c:v>4.9951449999999996E-6</c:v>
                </c:pt>
                <c:pt idx="38957">
                  <c:v>4.9946709999999996E-6</c:v>
                </c:pt>
                <c:pt idx="38958">
                  <c:v>4.9941969999999997E-6</c:v>
                </c:pt>
                <c:pt idx="38959">
                  <c:v>4.9937280000000001E-6</c:v>
                </c:pt>
                <c:pt idx="38960">
                  <c:v>4.993271E-6</c:v>
                </c:pt>
                <c:pt idx="38961">
                  <c:v>4.9927840000000003E-6</c:v>
                </c:pt>
                <c:pt idx="38962">
                  <c:v>4.9923639999999997E-6</c:v>
                </c:pt>
                <c:pt idx="38963">
                  <c:v>4.9918689999999998E-6</c:v>
                </c:pt>
                <c:pt idx="38964">
                  <c:v>4.9914089999999998E-6</c:v>
                </c:pt>
                <c:pt idx="38965">
                  <c:v>4.9909370000000003E-6</c:v>
                </c:pt>
                <c:pt idx="38966">
                  <c:v>4.9904950000000004E-6</c:v>
                </c:pt>
                <c:pt idx="38967">
                  <c:v>4.9899899999999998E-6</c:v>
                </c:pt>
                <c:pt idx="38968">
                  <c:v>4.9895460000000003E-6</c:v>
                </c:pt>
                <c:pt idx="38969">
                  <c:v>4.9890540000000002E-6</c:v>
                </c:pt>
                <c:pt idx="38970">
                  <c:v>4.9885980000000003E-6</c:v>
                </c:pt>
                <c:pt idx="38971">
                  <c:v>4.9881079999999999E-6</c:v>
                </c:pt>
                <c:pt idx="38972">
                  <c:v>4.98768E-6</c:v>
                </c:pt>
                <c:pt idx="38973">
                  <c:v>4.9871939999999997E-6</c:v>
                </c:pt>
                <c:pt idx="38974">
                  <c:v>4.9867440000000004E-6</c:v>
                </c:pt>
                <c:pt idx="38975">
                  <c:v>4.9862919999999998E-6</c:v>
                </c:pt>
                <c:pt idx="38976">
                  <c:v>4.9858300000000002E-6</c:v>
                </c:pt>
                <c:pt idx="38977">
                  <c:v>4.985327E-6</c:v>
                </c:pt>
                <c:pt idx="38978">
                  <c:v>4.9848979999999999E-6</c:v>
                </c:pt>
                <c:pt idx="38979">
                  <c:v>4.9844080000000003E-6</c:v>
                </c:pt>
                <c:pt idx="38980">
                  <c:v>4.9839400000000001E-6</c:v>
                </c:pt>
                <c:pt idx="38981">
                  <c:v>4.9834889999999997E-6</c:v>
                </c:pt>
                <c:pt idx="38982">
                  <c:v>4.9830350000000003E-6</c:v>
                </c:pt>
                <c:pt idx="38983">
                  <c:v>4.9825460000000002E-6</c:v>
                </c:pt>
                <c:pt idx="38984">
                  <c:v>4.9821140000000001E-6</c:v>
                </c:pt>
                <c:pt idx="38985">
                  <c:v>4.9816410000000004E-6</c:v>
                </c:pt>
                <c:pt idx="38986">
                  <c:v>4.9811940000000001E-6</c:v>
                </c:pt>
                <c:pt idx="38987">
                  <c:v>4.9807389999999996E-6</c:v>
                </c:pt>
                <c:pt idx="38988">
                  <c:v>4.9802659999999999E-6</c:v>
                </c:pt>
                <c:pt idx="38989">
                  <c:v>4.9798059999999999E-6</c:v>
                </c:pt>
                <c:pt idx="38990">
                  <c:v>4.9793580000000002E-6</c:v>
                </c:pt>
                <c:pt idx="38991">
                  <c:v>4.9788660000000002E-6</c:v>
                </c:pt>
                <c:pt idx="38992">
                  <c:v>4.97843E-6</c:v>
                </c:pt>
                <c:pt idx="38993">
                  <c:v>4.9779630000000001E-6</c:v>
                </c:pt>
                <c:pt idx="38994">
                  <c:v>4.9775070000000002E-6</c:v>
                </c:pt>
                <c:pt idx="38995">
                  <c:v>4.9770069999999999E-6</c:v>
                </c:pt>
                <c:pt idx="38996">
                  <c:v>4.9765690000000001E-6</c:v>
                </c:pt>
                <c:pt idx="38997">
                  <c:v>4.9761310000000003E-6</c:v>
                </c:pt>
                <c:pt idx="38998">
                  <c:v>4.9756640000000003E-6</c:v>
                </c:pt>
                <c:pt idx="38999">
                  <c:v>4.9751769999999998E-6</c:v>
                </c:pt>
                <c:pt idx="39000">
                  <c:v>4.974725E-6</c:v>
                </c:pt>
                <c:pt idx="39001">
                  <c:v>4.9742520000000003E-6</c:v>
                </c:pt>
                <c:pt idx="39002">
                  <c:v>4.9738050000000001E-6</c:v>
                </c:pt>
                <c:pt idx="39003">
                  <c:v>4.9733539999999997E-6</c:v>
                </c:pt>
                <c:pt idx="39004">
                  <c:v>4.9728689999999996E-6</c:v>
                </c:pt>
                <c:pt idx="39005">
                  <c:v>4.9724029999999999E-6</c:v>
                </c:pt>
                <c:pt idx="39006">
                  <c:v>4.9719529999999998E-6</c:v>
                </c:pt>
                <c:pt idx="39007">
                  <c:v>4.971448E-6</c:v>
                </c:pt>
                <c:pt idx="39008">
                  <c:v>4.9710130000000001E-6</c:v>
                </c:pt>
                <c:pt idx="39009">
                  <c:v>4.9705610000000003E-6</c:v>
                </c:pt>
                <c:pt idx="39010">
                  <c:v>4.970107E-6</c:v>
                </c:pt>
                <c:pt idx="39011">
                  <c:v>4.9696090000000003E-6</c:v>
                </c:pt>
                <c:pt idx="39012">
                  <c:v>4.9691749999999997E-6</c:v>
                </c:pt>
                <c:pt idx="39013">
                  <c:v>4.9686890000000003E-6</c:v>
                </c:pt>
                <c:pt idx="39014">
                  <c:v>4.9682540000000004E-6</c:v>
                </c:pt>
                <c:pt idx="39015">
                  <c:v>4.9677919999999999E-6</c:v>
                </c:pt>
                <c:pt idx="39016">
                  <c:v>4.9673309999999997E-6</c:v>
                </c:pt>
                <c:pt idx="39017">
                  <c:v>4.9668749999999998E-6</c:v>
                </c:pt>
                <c:pt idx="39018">
                  <c:v>4.9664100000000003E-6</c:v>
                </c:pt>
                <c:pt idx="39019">
                  <c:v>4.9659670000000001E-6</c:v>
                </c:pt>
                <c:pt idx="39020">
                  <c:v>4.9655119999999996E-6</c:v>
                </c:pt>
                <c:pt idx="39021">
                  <c:v>4.9650529999999999E-6</c:v>
                </c:pt>
                <c:pt idx="39022">
                  <c:v>4.9646029999999997E-6</c:v>
                </c:pt>
                <c:pt idx="39023">
                  <c:v>4.9641200000000002E-6</c:v>
                </c:pt>
                <c:pt idx="39024">
                  <c:v>4.9636829999999998E-6</c:v>
                </c:pt>
                <c:pt idx="39025">
                  <c:v>4.9632030000000001E-6</c:v>
                </c:pt>
                <c:pt idx="39026">
                  <c:v>4.9627449999999997E-6</c:v>
                </c:pt>
                <c:pt idx="39027">
                  <c:v>4.962272E-6</c:v>
                </c:pt>
                <c:pt idx="39028">
                  <c:v>4.9617939999999999E-6</c:v>
                </c:pt>
                <c:pt idx="39029">
                  <c:v>4.9613460000000003E-6</c:v>
                </c:pt>
                <c:pt idx="39030">
                  <c:v>4.9608939999999996E-6</c:v>
                </c:pt>
                <c:pt idx="39031">
                  <c:v>4.9604360000000001E-6</c:v>
                </c:pt>
                <c:pt idx="39032">
                  <c:v>4.9599779999999998E-6</c:v>
                </c:pt>
                <c:pt idx="39033">
                  <c:v>4.9595160000000001E-6</c:v>
                </c:pt>
                <c:pt idx="39034">
                  <c:v>4.9590600000000003E-6</c:v>
                </c:pt>
                <c:pt idx="39035">
                  <c:v>4.9585839999999998E-6</c:v>
                </c:pt>
                <c:pt idx="39036">
                  <c:v>4.9581650000000003E-6</c:v>
                </c:pt>
                <c:pt idx="39037">
                  <c:v>4.9576620000000002E-6</c:v>
                </c:pt>
                <c:pt idx="39038">
                  <c:v>4.957208E-6</c:v>
                </c:pt>
                <c:pt idx="39039">
                  <c:v>4.9567530000000003E-6</c:v>
                </c:pt>
                <c:pt idx="39040">
                  <c:v>4.9562990000000001E-6</c:v>
                </c:pt>
                <c:pt idx="39041">
                  <c:v>4.9558099999999999E-6</c:v>
                </c:pt>
                <c:pt idx="39042">
                  <c:v>4.9553870000000003E-6</c:v>
                </c:pt>
                <c:pt idx="39043">
                  <c:v>4.954901E-6</c:v>
                </c:pt>
                <c:pt idx="39044">
                  <c:v>4.954448E-6</c:v>
                </c:pt>
                <c:pt idx="39045">
                  <c:v>4.95402E-6</c:v>
                </c:pt>
                <c:pt idx="39046">
                  <c:v>4.9535540000000003E-6</c:v>
                </c:pt>
                <c:pt idx="39047">
                  <c:v>4.9530879999999997E-6</c:v>
                </c:pt>
                <c:pt idx="39048">
                  <c:v>4.9526450000000004E-6</c:v>
                </c:pt>
                <c:pt idx="39049">
                  <c:v>4.9521749999999997E-6</c:v>
                </c:pt>
                <c:pt idx="39050">
                  <c:v>4.9516939999999998E-6</c:v>
                </c:pt>
                <c:pt idx="39051">
                  <c:v>4.9512689999999997E-6</c:v>
                </c:pt>
                <c:pt idx="39052">
                  <c:v>4.9508059999999998E-6</c:v>
                </c:pt>
                <c:pt idx="39053">
                  <c:v>4.9503519999999996E-6</c:v>
                </c:pt>
                <c:pt idx="39054">
                  <c:v>4.9499060000000004E-6</c:v>
                </c:pt>
                <c:pt idx="39055">
                  <c:v>4.9494340000000001E-6</c:v>
                </c:pt>
                <c:pt idx="39056">
                  <c:v>4.9489519999999999E-6</c:v>
                </c:pt>
                <c:pt idx="39057">
                  <c:v>4.94851E-6</c:v>
                </c:pt>
                <c:pt idx="39058">
                  <c:v>4.948043E-6</c:v>
                </c:pt>
                <c:pt idx="39059">
                  <c:v>4.9475599999999996E-6</c:v>
                </c:pt>
                <c:pt idx="39060">
                  <c:v>4.9471319999999996E-6</c:v>
                </c:pt>
                <c:pt idx="39061">
                  <c:v>4.9466659999999999E-6</c:v>
                </c:pt>
                <c:pt idx="39062">
                  <c:v>4.9461989999999999E-6</c:v>
                </c:pt>
                <c:pt idx="39063">
                  <c:v>4.9457419999999998E-6</c:v>
                </c:pt>
                <c:pt idx="39064">
                  <c:v>4.9452639999999998E-6</c:v>
                </c:pt>
                <c:pt idx="39065">
                  <c:v>4.9448319999999997E-6</c:v>
                </c:pt>
                <c:pt idx="39066">
                  <c:v>4.944384E-6</c:v>
                </c:pt>
                <c:pt idx="39067">
                  <c:v>4.943906E-6</c:v>
                </c:pt>
                <c:pt idx="39068">
                  <c:v>4.9434360000000001E-6</c:v>
                </c:pt>
                <c:pt idx="39069">
                  <c:v>4.9429819999999999E-6</c:v>
                </c:pt>
                <c:pt idx="39070">
                  <c:v>4.9425289999999999E-6</c:v>
                </c:pt>
                <c:pt idx="39071">
                  <c:v>4.9420560000000001E-6</c:v>
                </c:pt>
                <c:pt idx="39072">
                  <c:v>4.9416140000000002E-6</c:v>
                </c:pt>
                <c:pt idx="39073">
                  <c:v>4.9411239999999998E-6</c:v>
                </c:pt>
                <c:pt idx="39074">
                  <c:v>4.9406949999999996E-6</c:v>
                </c:pt>
                <c:pt idx="39075">
                  <c:v>4.9402389999999997E-6</c:v>
                </c:pt>
                <c:pt idx="39076">
                  <c:v>4.9397929999999997E-6</c:v>
                </c:pt>
                <c:pt idx="39077">
                  <c:v>4.9393380000000001E-6</c:v>
                </c:pt>
                <c:pt idx="39078">
                  <c:v>4.9388549999999997E-6</c:v>
                </c:pt>
                <c:pt idx="39079">
                  <c:v>4.9384229999999996E-6</c:v>
                </c:pt>
                <c:pt idx="39080">
                  <c:v>4.9379629999999996E-6</c:v>
                </c:pt>
                <c:pt idx="39081">
                  <c:v>4.9375029999999996E-6</c:v>
                </c:pt>
                <c:pt idx="39082">
                  <c:v>4.9370289999999997E-6</c:v>
                </c:pt>
                <c:pt idx="39083">
                  <c:v>4.9365890000000002E-6</c:v>
                </c:pt>
                <c:pt idx="39084">
                  <c:v>4.9361379999999998E-6</c:v>
                </c:pt>
                <c:pt idx="39085">
                  <c:v>4.9356769999999996E-6</c:v>
                </c:pt>
                <c:pt idx="39086">
                  <c:v>4.9352289999999999E-6</c:v>
                </c:pt>
                <c:pt idx="39087">
                  <c:v>4.9347770000000002E-6</c:v>
                </c:pt>
                <c:pt idx="39088">
                  <c:v>4.9343229999999999E-6</c:v>
                </c:pt>
                <c:pt idx="39089">
                  <c:v>4.9338500000000002E-6</c:v>
                </c:pt>
                <c:pt idx="39090">
                  <c:v>4.933414E-6</c:v>
                </c:pt>
                <c:pt idx="39091">
                  <c:v>4.9329499999999999E-6</c:v>
                </c:pt>
                <c:pt idx="39092">
                  <c:v>4.9324990000000004E-6</c:v>
                </c:pt>
                <c:pt idx="39093">
                  <c:v>4.9320149999999997E-6</c:v>
                </c:pt>
                <c:pt idx="39094">
                  <c:v>4.931581E-6</c:v>
                </c:pt>
                <c:pt idx="39095">
                  <c:v>4.9311339999999998E-6</c:v>
                </c:pt>
                <c:pt idx="39096">
                  <c:v>4.9306860000000001E-6</c:v>
                </c:pt>
                <c:pt idx="39097">
                  <c:v>4.930208E-6</c:v>
                </c:pt>
                <c:pt idx="39098">
                  <c:v>4.929762E-6</c:v>
                </c:pt>
                <c:pt idx="39099">
                  <c:v>4.9292869999999998E-6</c:v>
                </c:pt>
                <c:pt idx="39100">
                  <c:v>4.928842E-6</c:v>
                </c:pt>
                <c:pt idx="39101">
                  <c:v>4.9283779999999999E-6</c:v>
                </c:pt>
                <c:pt idx="39102">
                  <c:v>4.9279239999999997E-6</c:v>
                </c:pt>
                <c:pt idx="39103">
                  <c:v>4.9274870000000001E-6</c:v>
                </c:pt>
                <c:pt idx="39104">
                  <c:v>4.9270340000000001E-6</c:v>
                </c:pt>
                <c:pt idx="39105">
                  <c:v>4.9265799999999998E-6</c:v>
                </c:pt>
                <c:pt idx="39106">
                  <c:v>4.926117E-6</c:v>
                </c:pt>
                <c:pt idx="39107">
                  <c:v>4.9256589999999996E-6</c:v>
                </c:pt>
                <c:pt idx="39108">
                  <c:v>4.9252080000000001E-6</c:v>
                </c:pt>
                <c:pt idx="39109">
                  <c:v>4.9247399999999999E-6</c:v>
                </c:pt>
                <c:pt idx="39110">
                  <c:v>4.9242810000000001E-6</c:v>
                </c:pt>
                <c:pt idx="39111">
                  <c:v>4.9238229999999998E-6</c:v>
                </c:pt>
                <c:pt idx="39112">
                  <c:v>4.9233830000000003E-6</c:v>
                </c:pt>
                <c:pt idx="39113">
                  <c:v>4.922918E-6</c:v>
                </c:pt>
                <c:pt idx="39114">
                  <c:v>4.9224620000000001E-6</c:v>
                </c:pt>
                <c:pt idx="39115">
                  <c:v>4.9220079999999999E-6</c:v>
                </c:pt>
                <c:pt idx="39116">
                  <c:v>4.9215399999999996E-6</c:v>
                </c:pt>
                <c:pt idx="39117">
                  <c:v>4.9210900000000003E-6</c:v>
                </c:pt>
                <c:pt idx="39118">
                  <c:v>4.9206400000000002E-6</c:v>
                </c:pt>
                <c:pt idx="39119">
                  <c:v>4.9201879999999996E-6</c:v>
                </c:pt>
                <c:pt idx="39120">
                  <c:v>4.9197410000000002E-6</c:v>
                </c:pt>
                <c:pt idx="39121">
                  <c:v>4.9192869999999999E-6</c:v>
                </c:pt>
                <c:pt idx="39122">
                  <c:v>4.918813E-6</c:v>
                </c:pt>
                <c:pt idx="39123">
                  <c:v>4.9183549999999996E-6</c:v>
                </c:pt>
                <c:pt idx="39124">
                  <c:v>4.9179110000000001E-6</c:v>
                </c:pt>
                <c:pt idx="39125">
                  <c:v>4.9174620000000001E-6</c:v>
                </c:pt>
                <c:pt idx="39126">
                  <c:v>4.9170230000000001E-6</c:v>
                </c:pt>
                <c:pt idx="39127">
                  <c:v>4.9165640000000003E-6</c:v>
                </c:pt>
                <c:pt idx="39128">
                  <c:v>4.9161180000000003E-6</c:v>
                </c:pt>
                <c:pt idx="39129">
                  <c:v>4.9156400000000003E-6</c:v>
                </c:pt>
                <c:pt idx="39130">
                  <c:v>4.9152080000000002E-6</c:v>
                </c:pt>
                <c:pt idx="39131">
                  <c:v>4.9147300000000001E-6</c:v>
                </c:pt>
                <c:pt idx="39132">
                  <c:v>4.9142780000000004E-6</c:v>
                </c:pt>
                <c:pt idx="39133">
                  <c:v>4.9138390000000003E-6</c:v>
                </c:pt>
                <c:pt idx="39134">
                  <c:v>4.9133720000000003E-6</c:v>
                </c:pt>
                <c:pt idx="39135">
                  <c:v>4.9129339999999997E-6</c:v>
                </c:pt>
                <c:pt idx="39136">
                  <c:v>4.9124949999999996E-6</c:v>
                </c:pt>
                <c:pt idx="39137">
                  <c:v>4.9120249999999998E-6</c:v>
                </c:pt>
                <c:pt idx="39138">
                  <c:v>4.9115780000000004E-6</c:v>
                </c:pt>
                <c:pt idx="39139">
                  <c:v>4.9111310000000001E-6</c:v>
                </c:pt>
                <c:pt idx="39140">
                  <c:v>4.9106680000000002E-6</c:v>
                </c:pt>
                <c:pt idx="39141">
                  <c:v>4.910246E-6</c:v>
                </c:pt>
                <c:pt idx="39142">
                  <c:v>4.909779E-6</c:v>
                </c:pt>
                <c:pt idx="39143">
                  <c:v>4.909326E-6</c:v>
                </c:pt>
                <c:pt idx="39144">
                  <c:v>4.9088780000000004E-6</c:v>
                </c:pt>
                <c:pt idx="39145">
                  <c:v>4.9084299999999999E-6</c:v>
                </c:pt>
                <c:pt idx="39146">
                  <c:v>4.907953E-6</c:v>
                </c:pt>
                <c:pt idx="39147">
                  <c:v>4.9075199999999997E-6</c:v>
                </c:pt>
                <c:pt idx="39148">
                  <c:v>4.9070489999999996E-6</c:v>
                </c:pt>
                <c:pt idx="39149">
                  <c:v>4.9066099999999996E-6</c:v>
                </c:pt>
                <c:pt idx="39150">
                  <c:v>4.9061619999999999E-6</c:v>
                </c:pt>
                <c:pt idx="39151">
                  <c:v>4.9057009999999997E-6</c:v>
                </c:pt>
                <c:pt idx="39152">
                  <c:v>4.905242E-6</c:v>
                </c:pt>
                <c:pt idx="39153">
                  <c:v>4.9048040000000001E-6</c:v>
                </c:pt>
                <c:pt idx="39154">
                  <c:v>4.9043389999999998E-6</c:v>
                </c:pt>
                <c:pt idx="39155">
                  <c:v>4.9038709999999996E-6</c:v>
                </c:pt>
                <c:pt idx="39156">
                  <c:v>4.9034259999999998E-6</c:v>
                </c:pt>
                <c:pt idx="39157">
                  <c:v>4.9029850000000001E-6</c:v>
                </c:pt>
                <c:pt idx="39158">
                  <c:v>4.902514E-6</c:v>
                </c:pt>
                <c:pt idx="39159">
                  <c:v>4.9020620000000003E-6</c:v>
                </c:pt>
                <c:pt idx="39160">
                  <c:v>4.9016349999999997E-6</c:v>
                </c:pt>
                <c:pt idx="39161">
                  <c:v>4.9011709999999996E-6</c:v>
                </c:pt>
                <c:pt idx="39162">
                  <c:v>4.900702E-6</c:v>
                </c:pt>
                <c:pt idx="39163">
                  <c:v>4.900235E-6</c:v>
                </c:pt>
                <c:pt idx="39164">
                  <c:v>4.8997970000000002E-6</c:v>
                </c:pt>
                <c:pt idx="39165">
                  <c:v>4.8993580000000002E-6</c:v>
                </c:pt>
                <c:pt idx="39166">
                  <c:v>4.8988819999999997E-6</c:v>
                </c:pt>
                <c:pt idx="39167">
                  <c:v>4.8984329999999998E-6</c:v>
                </c:pt>
                <c:pt idx="39168">
                  <c:v>4.8979939999999998E-6</c:v>
                </c:pt>
                <c:pt idx="39169">
                  <c:v>4.897556E-6</c:v>
                </c:pt>
                <c:pt idx="39170">
                  <c:v>4.8970739999999998E-6</c:v>
                </c:pt>
                <c:pt idx="39171">
                  <c:v>4.8966279999999998E-6</c:v>
                </c:pt>
                <c:pt idx="39172">
                  <c:v>4.8961910000000002E-6</c:v>
                </c:pt>
                <c:pt idx="39173">
                  <c:v>4.8957329999999998E-6</c:v>
                </c:pt>
                <c:pt idx="39174">
                  <c:v>4.8952659999999999E-6</c:v>
                </c:pt>
                <c:pt idx="39175">
                  <c:v>4.8948409999999998E-6</c:v>
                </c:pt>
                <c:pt idx="39176">
                  <c:v>4.8943879999999998E-6</c:v>
                </c:pt>
                <c:pt idx="39177">
                  <c:v>4.8939099999999997E-6</c:v>
                </c:pt>
                <c:pt idx="39178">
                  <c:v>4.8934660000000002E-6</c:v>
                </c:pt>
                <c:pt idx="39179">
                  <c:v>4.8930219999999998E-6</c:v>
                </c:pt>
                <c:pt idx="39180">
                  <c:v>4.8925750000000003E-6</c:v>
                </c:pt>
                <c:pt idx="39181">
                  <c:v>4.8921369999999997E-6</c:v>
                </c:pt>
                <c:pt idx="39182">
                  <c:v>4.8916720000000002E-6</c:v>
                </c:pt>
                <c:pt idx="39183">
                  <c:v>4.8912279999999998E-6</c:v>
                </c:pt>
                <c:pt idx="39184">
                  <c:v>4.8907560000000003E-6</c:v>
                </c:pt>
                <c:pt idx="39185">
                  <c:v>4.890323E-6</c:v>
                </c:pt>
                <c:pt idx="39186">
                  <c:v>4.8898869999999998E-6</c:v>
                </c:pt>
                <c:pt idx="39187">
                  <c:v>4.8894259999999996E-6</c:v>
                </c:pt>
                <c:pt idx="39188">
                  <c:v>4.8889779999999999E-6</c:v>
                </c:pt>
                <c:pt idx="39189">
                  <c:v>4.8885179999999999E-6</c:v>
                </c:pt>
                <c:pt idx="39190">
                  <c:v>4.8880749999999998E-6</c:v>
                </c:pt>
                <c:pt idx="39191">
                  <c:v>4.8876200000000001E-6</c:v>
                </c:pt>
                <c:pt idx="39192">
                  <c:v>4.8871810000000001E-6</c:v>
                </c:pt>
                <c:pt idx="39193">
                  <c:v>4.8867199999999999E-6</c:v>
                </c:pt>
                <c:pt idx="39194">
                  <c:v>4.8862610000000001E-6</c:v>
                </c:pt>
                <c:pt idx="39195">
                  <c:v>4.8858080000000001E-6</c:v>
                </c:pt>
                <c:pt idx="39196">
                  <c:v>4.8853730000000002E-6</c:v>
                </c:pt>
                <c:pt idx="39197">
                  <c:v>4.8848880000000001E-6</c:v>
                </c:pt>
                <c:pt idx="39198">
                  <c:v>4.8844519999999999E-6</c:v>
                </c:pt>
                <c:pt idx="39199">
                  <c:v>4.8840119999999996E-6</c:v>
                </c:pt>
                <c:pt idx="39200">
                  <c:v>4.8835309999999997E-6</c:v>
                </c:pt>
                <c:pt idx="39201">
                  <c:v>4.8830800000000002E-6</c:v>
                </c:pt>
                <c:pt idx="39202">
                  <c:v>4.8826560000000003E-6</c:v>
                </c:pt>
                <c:pt idx="39203">
                  <c:v>4.8822090000000001E-6</c:v>
                </c:pt>
                <c:pt idx="39204">
                  <c:v>4.881784E-6</c:v>
                </c:pt>
                <c:pt idx="39205">
                  <c:v>4.8813010000000004E-6</c:v>
                </c:pt>
                <c:pt idx="39206">
                  <c:v>4.88085E-6</c:v>
                </c:pt>
                <c:pt idx="39207">
                  <c:v>4.8804139999999999E-6</c:v>
                </c:pt>
                <c:pt idx="39208">
                  <c:v>4.8799520000000002E-6</c:v>
                </c:pt>
                <c:pt idx="39209">
                  <c:v>4.87953E-6</c:v>
                </c:pt>
                <c:pt idx="39210">
                  <c:v>4.879063E-6</c:v>
                </c:pt>
                <c:pt idx="39211">
                  <c:v>4.8786089999999998E-6</c:v>
                </c:pt>
                <c:pt idx="39212">
                  <c:v>4.8781860000000002E-6</c:v>
                </c:pt>
                <c:pt idx="39213">
                  <c:v>4.8777230000000003E-6</c:v>
                </c:pt>
                <c:pt idx="39214">
                  <c:v>4.87729E-6</c:v>
                </c:pt>
                <c:pt idx="39215">
                  <c:v>4.8768240000000003E-6</c:v>
                </c:pt>
                <c:pt idx="39216">
                  <c:v>4.8763950000000001E-6</c:v>
                </c:pt>
                <c:pt idx="39217">
                  <c:v>4.8759360000000003E-6</c:v>
                </c:pt>
                <c:pt idx="39218">
                  <c:v>4.875464E-6</c:v>
                </c:pt>
                <c:pt idx="39219">
                  <c:v>4.8750309999999997E-6</c:v>
                </c:pt>
                <c:pt idx="39220">
                  <c:v>4.8745770000000003E-6</c:v>
                </c:pt>
                <c:pt idx="39221">
                  <c:v>4.8741230000000001E-6</c:v>
                </c:pt>
                <c:pt idx="39222">
                  <c:v>4.8736990000000002E-6</c:v>
                </c:pt>
                <c:pt idx="39223">
                  <c:v>4.8732509999999997E-6</c:v>
                </c:pt>
                <c:pt idx="39224">
                  <c:v>4.8727669999999999E-6</c:v>
                </c:pt>
                <c:pt idx="39225">
                  <c:v>4.872343E-6</c:v>
                </c:pt>
                <c:pt idx="39226">
                  <c:v>4.8718870000000002E-6</c:v>
                </c:pt>
                <c:pt idx="39227">
                  <c:v>4.8714459999999996E-6</c:v>
                </c:pt>
                <c:pt idx="39228">
                  <c:v>4.8709990000000002E-6</c:v>
                </c:pt>
                <c:pt idx="39229">
                  <c:v>4.8705490000000001E-6</c:v>
                </c:pt>
                <c:pt idx="39230">
                  <c:v>4.8700949999999998E-6</c:v>
                </c:pt>
                <c:pt idx="39231">
                  <c:v>4.8696349999999998E-6</c:v>
                </c:pt>
                <c:pt idx="39232">
                  <c:v>4.8692050000000002E-6</c:v>
                </c:pt>
                <c:pt idx="39233">
                  <c:v>4.8687599999999996E-6</c:v>
                </c:pt>
                <c:pt idx="39234">
                  <c:v>4.8683079999999998E-6</c:v>
                </c:pt>
                <c:pt idx="39235">
                  <c:v>4.8678579999999997E-6</c:v>
                </c:pt>
                <c:pt idx="39236">
                  <c:v>4.8674189999999997E-6</c:v>
                </c:pt>
                <c:pt idx="39237">
                  <c:v>4.8669620000000004E-6</c:v>
                </c:pt>
                <c:pt idx="39238">
                  <c:v>4.8665290000000001E-6</c:v>
                </c:pt>
                <c:pt idx="39239">
                  <c:v>4.8660660000000002E-6</c:v>
                </c:pt>
                <c:pt idx="39240">
                  <c:v>4.8656389999999996E-6</c:v>
                </c:pt>
                <c:pt idx="39241">
                  <c:v>4.8651659999999999E-6</c:v>
                </c:pt>
                <c:pt idx="39242">
                  <c:v>4.8647070000000002E-6</c:v>
                </c:pt>
                <c:pt idx="39243">
                  <c:v>4.8642760000000004E-6</c:v>
                </c:pt>
                <c:pt idx="39244">
                  <c:v>4.8638459999999999E-6</c:v>
                </c:pt>
                <c:pt idx="39245">
                  <c:v>4.8633639999999997E-6</c:v>
                </c:pt>
                <c:pt idx="39246">
                  <c:v>4.8629289999999998E-6</c:v>
                </c:pt>
                <c:pt idx="39247">
                  <c:v>4.8624880000000001E-6</c:v>
                </c:pt>
                <c:pt idx="39248">
                  <c:v>4.8620360000000004E-6</c:v>
                </c:pt>
                <c:pt idx="39249">
                  <c:v>4.8616040000000003E-6</c:v>
                </c:pt>
                <c:pt idx="39250">
                  <c:v>4.8611339999999996E-6</c:v>
                </c:pt>
                <c:pt idx="39251">
                  <c:v>4.8606910000000003E-6</c:v>
                </c:pt>
                <c:pt idx="39252">
                  <c:v>4.860244E-6</c:v>
                </c:pt>
                <c:pt idx="39253">
                  <c:v>4.8597939999999999E-6</c:v>
                </c:pt>
                <c:pt idx="39254">
                  <c:v>4.8593560000000001E-6</c:v>
                </c:pt>
                <c:pt idx="39255">
                  <c:v>4.8589080000000004E-6</c:v>
                </c:pt>
                <c:pt idx="39256">
                  <c:v>4.8584729999999996E-6</c:v>
                </c:pt>
                <c:pt idx="39257">
                  <c:v>4.8580279999999998E-6</c:v>
                </c:pt>
                <c:pt idx="39258">
                  <c:v>4.8575760000000001E-6</c:v>
                </c:pt>
                <c:pt idx="39259">
                  <c:v>4.8571179999999997E-6</c:v>
                </c:pt>
                <c:pt idx="39260">
                  <c:v>4.856684E-6</c:v>
                </c:pt>
                <c:pt idx="39261">
                  <c:v>4.856224E-6</c:v>
                </c:pt>
                <c:pt idx="39262">
                  <c:v>4.8557809999999999E-6</c:v>
                </c:pt>
                <c:pt idx="39263">
                  <c:v>4.8553290000000001E-6</c:v>
                </c:pt>
                <c:pt idx="39264">
                  <c:v>4.854883E-6</c:v>
                </c:pt>
                <c:pt idx="39265">
                  <c:v>4.8544389999999997E-6</c:v>
                </c:pt>
                <c:pt idx="39266">
                  <c:v>4.8539850000000002E-6</c:v>
                </c:pt>
                <c:pt idx="39267">
                  <c:v>4.8535460000000002E-6</c:v>
                </c:pt>
                <c:pt idx="39268">
                  <c:v>4.8530989999999999E-6</c:v>
                </c:pt>
                <c:pt idx="39269">
                  <c:v>4.8526360000000001E-6</c:v>
                </c:pt>
                <c:pt idx="39270">
                  <c:v>4.8521840000000003E-6</c:v>
                </c:pt>
                <c:pt idx="39271">
                  <c:v>4.8517410000000001E-6</c:v>
                </c:pt>
                <c:pt idx="39272">
                  <c:v>4.8512880000000001E-6</c:v>
                </c:pt>
                <c:pt idx="39273">
                  <c:v>4.8508549999999998E-6</c:v>
                </c:pt>
                <c:pt idx="39274">
                  <c:v>4.8504369999999997E-6</c:v>
                </c:pt>
                <c:pt idx="39275">
                  <c:v>4.8499769999999997E-6</c:v>
                </c:pt>
                <c:pt idx="39276">
                  <c:v>4.8495069999999999E-6</c:v>
                </c:pt>
                <c:pt idx="39277">
                  <c:v>4.8490679999999998E-6</c:v>
                </c:pt>
                <c:pt idx="39278">
                  <c:v>4.8486569999999997E-6</c:v>
                </c:pt>
                <c:pt idx="39279">
                  <c:v>4.8481759999999998E-6</c:v>
                </c:pt>
                <c:pt idx="39280">
                  <c:v>4.8477500000000003E-6</c:v>
                </c:pt>
                <c:pt idx="39281">
                  <c:v>4.8472580000000003E-6</c:v>
                </c:pt>
                <c:pt idx="39282">
                  <c:v>4.846843E-6</c:v>
                </c:pt>
                <c:pt idx="39283">
                  <c:v>4.8463940000000001E-6</c:v>
                </c:pt>
                <c:pt idx="39284">
                  <c:v>4.8459539999999999E-6</c:v>
                </c:pt>
                <c:pt idx="39285">
                  <c:v>4.8454950000000001E-6</c:v>
                </c:pt>
                <c:pt idx="39286">
                  <c:v>4.8450659999999999E-6</c:v>
                </c:pt>
                <c:pt idx="39287">
                  <c:v>4.8446159999999998E-6</c:v>
                </c:pt>
                <c:pt idx="39288">
                  <c:v>4.8441739999999998E-6</c:v>
                </c:pt>
                <c:pt idx="39289">
                  <c:v>4.843711E-6</c:v>
                </c:pt>
                <c:pt idx="39290">
                  <c:v>4.8432749999999998E-6</c:v>
                </c:pt>
                <c:pt idx="39291">
                  <c:v>4.8427929999999996E-6</c:v>
                </c:pt>
                <c:pt idx="39292">
                  <c:v>4.84237E-6</c:v>
                </c:pt>
                <c:pt idx="39293">
                  <c:v>4.8419040000000003E-6</c:v>
                </c:pt>
                <c:pt idx="39294">
                  <c:v>4.8414849999999999E-6</c:v>
                </c:pt>
                <c:pt idx="39295">
                  <c:v>4.8410319999999999E-6</c:v>
                </c:pt>
                <c:pt idx="39296">
                  <c:v>4.840604E-6</c:v>
                </c:pt>
                <c:pt idx="39297">
                  <c:v>4.8401329999999999E-6</c:v>
                </c:pt>
                <c:pt idx="39298">
                  <c:v>4.8396999999999996E-6</c:v>
                </c:pt>
                <c:pt idx="39299">
                  <c:v>4.8392490000000001E-6</c:v>
                </c:pt>
                <c:pt idx="39300">
                  <c:v>4.8388250000000002E-6</c:v>
                </c:pt>
                <c:pt idx="39301">
                  <c:v>4.8383610000000001E-6</c:v>
                </c:pt>
                <c:pt idx="39302">
                  <c:v>4.8379090000000003E-6</c:v>
                </c:pt>
                <c:pt idx="39303">
                  <c:v>4.837476E-6</c:v>
                </c:pt>
                <c:pt idx="39304">
                  <c:v>4.8370389999999996E-6</c:v>
                </c:pt>
                <c:pt idx="39305">
                  <c:v>4.8365740000000001E-6</c:v>
                </c:pt>
                <c:pt idx="39306">
                  <c:v>4.8361129999999999E-6</c:v>
                </c:pt>
                <c:pt idx="39307">
                  <c:v>4.8357040000000002E-6</c:v>
                </c:pt>
                <c:pt idx="39308">
                  <c:v>4.835257E-6</c:v>
                </c:pt>
                <c:pt idx="39309">
                  <c:v>4.8348120000000002E-6</c:v>
                </c:pt>
                <c:pt idx="39310">
                  <c:v>4.8343749999999998E-6</c:v>
                </c:pt>
                <c:pt idx="39311">
                  <c:v>4.833891E-6</c:v>
                </c:pt>
                <c:pt idx="39312">
                  <c:v>4.8334649999999996E-6</c:v>
                </c:pt>
                <c:pt idx="39313">
                  <c:v>4.8330339999999998E-6</c:v>
                </c:pt>
                <c:pt idx="39314">
                  <c:v>4.8325809999999998E-6</c:v>
                </c:pt>
                <c:pt idx="39315">
                  <c:v>4.8321349999999998E-6</c:v>
                </c:pt>
                <c:pt idx="39316">
                  <c:v>4.83169E-6</c:v>
                </c:pt>
                <c:pt idx="39317">
                  <c:v>4.8312380000000002E-6</c:v>
                </c:pt>
                <c:pt idx="39318">
                  <c:v>4.8307899999999997E-6</c:v>
                </c:pt>
                <c:pt idx="39319">
                  <c:v>4.8303789999999996E-6</c:v>
                </c:pt>
                <c:pt idx="39320">
                  <c:v>4.8298949999999998E-6</c:v>
                </c:pt>
                <c:pt idx="39321">
                  <c:v>4.8294620000000003E-6</c:v>
                </c:pt>
                <c:pt idx="39322">
                  <c:v>4.8290270000000004E-6</c:v>
                </c:pt>
                <c:pt idx="39323">
                  <c:v>4.8285849999999996E-6</c:v>
                </c:pt>
                <c:pt idx="39324">
                  <c:v>4.8281329999999998E-6</c:v>
                </c:pt>
                <c:pt idx="39325">
                  <c:v>4.8277200000000001E-6</c:v>
                </c:pt>
                <c:pt idx="39326">
                  <c:v>4.827249E-6</c:v>
                </c:pt>
                <c:pt idx="39327">
                  <c:v>4.8268190000000004E-6</c:v>
                </c:pt>
                <c:pt idx="39328">
                  <c:v>4.8263849999999999E-6</c:v>
                </c:pt>
                <c:pt idx="39329">
                  <c:v>4.8258980000000002E-6</c:v>
                </c:pt>
                <c:pt idx="39330">
                  <c:v>4.8254920000000004E-6</c:v>
                </c:pt>
                <c:pt idx="39331">
                  <c:v>4.8250329999999998E-6</c:v>
                </c:pt>
                <c:pt idx="39332">
                  <c:v>4.8245969999999996E-6</c:v>
                </c:pt>
                <c:pt idx="39333">
                  <c:v>4.824156E-6</c:v>
                </c:pt>
                <c:pt idx="39334">
                  <c:v>4.8237330000000004E-6</c:v>
                </c:pt>
                <c:pt idx="39335">
                  <c:v>4.823275E-6</c:v>
                </c:pt>
                <c:pt idx="39336">
                  <c:v>4.822801E-6</c:v>
                </c:pt>
                <c:pt idx="39337">
                  <c:v>4.8224020000000003E-6</c:v>
                </c:pt>
                <c:pt idx="39338">
                  <c:v>4.8219429999999997E-6</c:v>
                </c:pt>
                <c:pt idx="39339">
                  <c:v>4.821488E-6</c:v>
                </c:pt>
                <c:pt idx="39340">
                  <c:v>4.8210629999999999E-6</c:v>
                </c:pt>
                <c:pt idx="39341">
                  <c:v>4.8205989999999998E-6</c:v>
                </c:pt>
                <c:pt idx="39342">
                  <c:v>4.8201720000000001E-6</c:v>
                </c:pt>
                <c:pt idx="39343">
                  <c:v>4.8197099999999996E-6</c:v>
                </c:pt>
                <c:pt idx="39344">
                  <c:v>4.8192730000000001E-6</c:v>
                </c:pt>
                <c:pt idx="39345">
                  <c:v>4.8188320000000004E-6</c:v>
                </c:pt>
                <c:pt idx="39346">
                  <c:v>4.8183750000000003E-6</c:v>
                </c:pt>
                <c:pt idx="39347">
                  <c:v>4.8179379999999998E-6</c:v>
                </c:pt>
                <c:pt idx="39348">
                  <c:v>4.8175E-6</c:v>
                </c:pt>
                <c:pt idx="39349">
                  <c:v>4.817061E-6</c:v>
                </c:pt>
                <c:pt idx="39350">
                  <c:v>4.8166029999999996E-6</c:v>
                </c:pt>
                <c:pt idx="39351">
                  <c:v>4.8161590000000001E-6</c:v>
                </c:pt>
                <c:pt idx="39352">
                  <c:v>4.8157520000000001E-6</c:v>
                </c:pt>
                <c:pt idx="39353">
                  <c:v>4.8152710000000001E-6</c:v>
                </c:pt>
                <c:pt idx="39354">
                  <c:v>4.8148400000000003E-6</c:v>
                </c:pt>
                <c:pt idx="39355">
                  <c:v>4.8143970000000001E-6</c:v>
                </c:pt>
                <c:pt idx="39356">
                  <c:v>4.8139550000000002E-6</c:v>
                </c:pt>
                <c:pt idx="39357">
                  <c:v>4.8135120000000001E-6</c:v>
                </c:pt>
                <c:pt idx="39358">
                  <c:v>4.8130859999999997E-6</c:v>
                </c:pt>
                <c:pt idx="39359">
                  <c:v>4.81262E-6</c:v>
                </c:pt>
                <c:pt idx="39360">
                  <c:v>4.8121850000000001E-6</c:v>
                </c:pt>
                <c:pt idx="39361">
                  <c:v>4.8117409999999997E-6</c:v>
                </c:pt>
                <c:pt idx="39362">
                  <c:v>4.8112980000000004E-6</c:v>
                </c:pt>
                <c:pt idx="39363">
                  <c:v>4.8108690000000002E-6</c:v>
                </c:pt>
                <c:pt idx="39364">
                  <c:v>4.8104270000000003E-6</c:v>
                </c:pt>
                <c:pt idx="39365">
                  <c:v>4.8099969999999998E-6</c:v>
                </c:pt>
                <c:pt idx="39366">
                  <c:v>4.809566E-6</c:v>
                </c:pt>
                <c:pt idx="39367">
                  <c:v>4.8091019999999999E-6</c:v>
                </c:pt>
                <c:pt idx="39368">
                  <c:v>4.808653E-6</c:v>
                </c:pt>
                <c:pt idx="39369">
                  <c:v>4.8081959999999999E-6</c:v>
                </c:pt>
                <c:pt idx="39370">
                  <c:v>4.8077669999999997E-6</c:v>
                </c:pt>
                <c:pt idx="39371">
                  <c:v>4.8072920000000003E-6</c:v>
                </c:pt>
                <c:pt idx="39372">
                  <c:v>4.8068939999999999E-6</c:v>
                </c:pt>
                <c:pt idx="39373">
                  <c:v>4.806438E-6</c:v>
                </c:pt>
                <c:pt idx="39374">
                  <c:v>4.8059939999999996E-6</c:v>
                </c:pt>
                <c:pt idx="39375">
                  <c:v>4.8055589999999997E-6</c:v>
                </c:pt>
                <c:pt idx="39376">
                  <c:v>4.8051230000000004E-6</c:v>
                </c:pt>
                <c:pt idx="39377">
                  <c:v>4.8046690000000001E-6</c:v>
                </c:pt>
                <c:pt idx="39378">
                  <c:v>4.8042450000000003E-6</c:v>
                </c:pt>
                <c:pt idx="39379">
                  <c:v>4.803812E-6</c:v>
                </c:pt>
                <c:pt idx="39380">
                  <c:v>4.803345E-6</c:v>
                </c:pt>
                <c:pt idx="39381">
                  <c:v>4.8029280000000001E-6</c:v>
                </c:pt>
                <c:pt idx="39382">
                  <c:v>4.8024790000000002E-6</c:v>
                </c:pt>
                <c:pt idx="39383">
                  <c:v>4.8020360000000001E-6</c:v>
                </c:pt>
                <c:pt idx="39384">
                  <c:v>4.8015910000000003E-6</c:v>
                </c:pt>
                <c:pt idx="39385">
                  <c:v>4.8011730000000002E-6</c:v>
                </c:pt>
                <c:pt idx="39386">
                  <c:v>4.8007210000000004E-6</c:v>
                </c:pt>
                <c:pt idx="39387">
                  <c:v>4.800291E-6</c:v>
                </c:pt>
                <c:pt idx="39388">
                  <c:v>4.7998549999999998E-6</c:v>
                </c:pt>
                <c:pt idx="39389">
                  <c:v>4.7993830000000003E-6</c:v>
                </c:pt>
                <c:pt idx="39390">
                  <c:v>4.7989470000000002E-6</c:v>
                </c:pt>
                <c:pt idx="39391">
                  <c:v>4.7985120000000002E-6</c:v>
                </c:pt>
                <c:pt idx="39392">
                  <c:v>4.7980800000000001E-6</c:v>
                </c:pt>
                <c:pt idx="39393">
                  <c:v>4.7976520000000002E-6</c:v>
                </c:pt>
                <c:pt idx="39394">
                  <c:v>4.7972140000000004E-6</c:v>
                </c:pt>
                <c:pt idx="39395">
                  <c:v>4.7967880000000001E-6</c:v>
                </c:pt>
                <c:pt idx="39396">
                  <c:v>4.7963430000000003E-6</c:v>
                </c:pt>
                <c:pt idx="39397">
                  <c:v>4.7958760000000003E-6</c:v>
                </c:pt>
                <c:pt idx="39398">
                  <c:v>4.7954470000000001E-6</c:v>
                </c:pt>
                <c:pt idx="39399">
                  <c:v>4.7950069999999998E-6</c:v>
                </c:pt>
                <c:pt idx="39400">
                  <c:v>4.7945590000000002E-6</c:v>
                </c:pt>
                <c:pt idx="39401">
                  <c:v>4.7941219999999997E-6</c:v>
                </c:pt>
                <c:pt idx="39402">
                  <c:v>4.7936939999999998E-6</c:v>
                </c:pt>
                <c:pt idx="39403">
                  <c:v>4.7932449999999999E-6</c:v>
                </c:pt>
                <c:pt idx="39404">
                  <c:v>4.7928010000000003E-6</c:v>
                </c:pt>
                <c:pt idx="39405">
                  <c:v>4.7923699999999997E-6</c:v>
                </c:pt>
                <c:pt idx="39406">
                  <c:v>4.7918969999999999E-6</c:v>
                </c:pt>
                <c:pt idx="39407">
                  <c:v>4.7914709999999996E-6</c:v>
                </c:pt>
                <c:pt idx="39408">
                  <c:v>4.7910329999999998E-6</c:v>
                </c:pt>
                <c:pt idx="39409">
                  <c:v>4.7905649999999996E-6</c:v>
                </c:pt>
                <c:pt idx="39410">
                  <c:v>4.7901769999999999E-6</c:v>
                </c:pt>
                <c:pt idx="39411">
                  <c:v>4.7897169999999999E-6</c:v>
                </c:pt>
                <c:pt idx="39412">
                  <c:v>4.7892720000000001E-6</c:v>
                </c:pt>
                <c:pt idx="39413">
                  <c:v>4.78884E-6</c:v>
                </c:pt>
                <c:pt idx="39414">
                  <c:v>4.7884069999999997E-6</c:v>
                </c:pt>
                <c:pt idx="39415">
                  <c:v>4.7879619999999999E-6</c:v>
                </c:pt>
                <c:pt idx="39416">
                  <c:v>4.7875329999999998E-6</c:v>
                </c:pt>
                <c:pt idx="39417">
                  <c:v>4.7870750000000002E-6</c:v>
                </c:pt>
                <c:pt idx="39418">
                  <c:v>4.7866269999999997E-6</c:v>
                </c:pt>
                <c:pt idx="39419">
                  <c:v>4.7862260000000003E-6</c:v>
                </c:pt>
                <c:pt idx="39420">
                  <c:v>4.7857900000000001E-6</c:v>
                </c:pt>
                <c:pt idx="39421">
                  <c:v>4.7853419999999996E-6</c:v>
                </c:pt>
                <c:pt idx="39422">
                  <c:v>4.7848759999999999E-6</c:v>
                </c:pt>
                <c:pt idx="39423">
                  <c:v>4.7844469999999997E-6</c:v>
                </c:pt>
                <c:pt idx="39424">
                  <c:v>4.7840089999999999E-6</c:v>
                </c:pt>
                <c:pt idx="39425">
                  <c:v>4.7835650000000003E-6</c:v>
                </c:pt>
                <c:pt idx="39426">
                  <c:v>4.7831379999999998E-6</c:v>
                </c:pt>
                <c:pt idx="39427">
                  <c:v>4.7826889999999999E-6</c:v>
                </c:pt>
                <c:pt idx="39428">
                  <c:v>4.7822499999999998E-6</c:v>
                </c:pt>
                <c:pt idx="39429">
                  <c:v>4.7818139999999996E-6</c:v>
                </c:pt>
                <c:pt idx="39430">
                  <c:v>4.7813759999999998E-6</c:v>
                </c:pt>
                <c:pt idx="39431">
                  <c:v>4.7809560000000001E-6</c:v>
                </c:pt>
                <c:pt idx="39432">
                  <c:v>4.7805070000000002E-6</c:v>
                </c:pt>
                <c:pt idx="39433">
                  <c:v>4.780064E-6</c:v>
                </c:pt>
                <c:pt idx="39434">
                  <c:v>4.7796230000000004E-6</c:v>
                </c:pt>
                <c:pt idx="39435">
                  <c:v>4.7791770000000003E-6</c:v>
                </c:pt>
                <c:pt idx="39436">
                  <c:v>4.7787480000000001E-6</c:v>
                </c:pt>
                <c:pt idx="39437">
                  <c:v>4.7782939999999999E-6</c:v>
                </c:pt>
                <c:pt idx="39438">
                  <c:v>4.7778680000000004E-6</c:v>
                </c:pt>
                <c:pt idx="39439">
                  <c:v>4.7774369999999997E-6</c:v>
                </c:pt>
                <c:pt idx="39440">
                  <c:v>4.7769890000000001E-6</c:v>
                </c:pt>
                <c:pt idx="39441">
                  <c:v>4.7765799999999996E-6</c:v>
                </c:pt>
                <c:pt idx="39442">
                  <c:v>4.7761260000000002E-6</c:v>
                </c:pt>
                <c:pt idx="39443">
                  <c:v>4.7756999999999999E-6</c:v>
                </c:pt>
                <c:pt idx="39444">
                  <c:v>4.7752539999999998E-6</c:v>
                </c:pt>
                <c:pt idx="39445">
                  <c:v>4.7748140000000004E-6</c:v>
                </c:pt>
                <c:pt idx="39446">
                  <c:v>4.7743950000000001E-6</c:v>
                </c:pt>
                <c:pt idx="39447">
                  <c:v>4.77397E-6</c:v>
                </c:pt>
                <c:pt idx="39448">
                  <c:v>4.773503E-6</c:v>
                </c:pt>
                <c:pt idx="39449">
                  <c:v>4.7730660000000004E-6</c:v>
                </c:pt>
                <c:pt idx="39450">
                  <c:v>4.7726270000000004E-6</c:v>
                </c:pt>
                <c:pt idx="39451">
                  <c:v>4.7721910000000002E-6</c:v>
                </c:pt>
                <c:pt idx="39452">
                  <c:v>4.7717490000000003E-6</c:v>
                </c:pt>
                <c:pt idx="39453">
                  <c:v>4.7712899999999997E-6</c:v>
                </c:pt>
                <c:pt idx="39454">
                  <c:v>4.7708680000000003E-6</c:v>
                </c:pt>
                <c:pt idx="39455">
                  <c:v>4.7704239999999999E-6</c:v>
                </c:pt>
                <c:pt idx="39456">
                  <c:v>4.7700050000000004E-6</c:v>
                </c:pt>
                <c:pt idx="39457">
                  <c:v>4.7695599999999998E-6</c:v>
                </c:pt>
                <c:pt idx="39458">
                  <c:v>4.7691319999999998E-6</c:v>
                </c:pt>
                <c:pt idx="39459">
                  <c:v>4.7686910000000001E-6</c:v>
                </c:pt>
                <c:pt idx="39460">
                  <c:v>4.7682320000000004E-6</c:v>
                </c:pt>
                <c:pt idx="39461">
                  <c:v>4.7678070000000003E-6</c:v>
                </c:pt>
                <c:pt idx="39462">
                  <c:v>4.7673799999999997E-6</c:v>
                </c:pt>
                <c:pt idx="39463">
                  <c:v>4.7669260000000003E-6</c:v>
                </c:pt>
                <c:pt idx="39464">
                  <c:v>4.7665059999999998E-6</c:v>
                </c:pt>
                <c:pt idx="39465">
                  <c:v>4.7660770000000004E-6</c:v>
                </c:pt>
                <c:pt idx="39466">
                  <c:v>4.765633E-6</c:v>
                </c:pt>
                <c:pt idx="39467">
                  <c:v>4.7651959999999996E-6</c:v>
                </c:pt>
                <c:pt idx="39468">
                  <c:v>4.7647500000000004E-6</c:v>
                </c:pt>
                <c:pt idx="39469">
                  <c:v>4.7643219999999996E-6</c:v>
                </c:pt>
                <c:pt idx="39470">
                  <c:v>4.76386E-6</c:v>
                </c:pt>
                <c:pt idx="39471">
                  <c:v>4.7634559999999998E-6</c:v>
                </c:pt>
                <c:pt idx="39472">
                  <c:v>4.763E-6</c:v>
                </c:pt>
                <c:pt idx="39473">
                  <c:v>4.7625749999999999E-6</c:v>
                </c:pt>
                <c:pt idx="39474">
                  <c:v>4.7621310000000003E-6</c:v>
                </c:pt>
                <c:pt idx="39475">
                  <c:v>4.7617069999999996E-6</c:v>
                </c:pt>
                <c:pt idx="39476">
                  <c:v>4.7612670000000002E-6</c:v>
                </c:pt>
                <c:pt idx="39477">
                  <c:v>4.7608220000000004E-6</c:v>
                </c:pt>
                <c:pt idx="39478">
                  <c:v>4.760378E-6</c:v>
                </c:pt>
                <c:pt idx="39479">
                  <c:v>4.7599599999999999E-6</c:v>
                </c:pt>
                <c:pt idx="39480">
                  <c:v>4.7595300000000003E-6</c:v>
                </c:pt>
                <c:pt idx="39481">
                  <c:v>4.75909E-6</c:v>
                </c:pt>
                <c:pt idx="39482">
                  <c:v>4.7586700000000003E-6</c:v>
                </c:pt>
                <c:pt idx="39483">
                  <c:v>4.7582259999999999E-6</c:v>
                </c:pt>
                <c:pt idx="39484">
                  <c:v>4.7577950000000001E-6</c:v>
                </c:pt>
                <c:pt idx="39485">
                  <c:v>4.7573399999999996E-6</c:v>
                </c:pt>
                <c:pt idx="39486">
                  <c:v>4.7569409999999998E-6</c:v>
                </c:pt>
                <c:pt idx="39487">
                  <c:v>4.7564779999999999E-6</c:v>
                </c:pt>
                <c:pt idx="39488">
                  <c:v>4.7560610000000001E-6</c:v>
                </c:pt>
                <c:pt idx="39489">
                  <c:v>4.7556340000000004E-6</c:v>
                </c:pt>
                <c:pt idx="39490">
                  <c:v>4.7551459999999996E-6</c:v>
                </c:pt>
                <c:pt idx="39491">
                  <c:v>4.7547410000000001E-6</c:v>
                </c:pt>
                <c:pt idx="39492">
                  <c:v>4.7542969999999997E-6</c:v>
                </c:pt>
                <c:pt idx="39493">
                  <c:v>4.7538479999999998E-6</c:v>
                </c:pt>
                <c:pt idx="39494">
                  <c:v>4.7534269999999998E-6</c:v>
                </c:pt>
                <c:pt idx="39495">
                  <c:v>4.7530059999999998E-6</c:v>
                </c:pt>
                <c:pt idx="39496">
                  <c:v>4.7525510000000002E-6</c:v>
                </c:pt>
                <c:pt idx="39497">
                  <c:v>4.7521090000000002E-6</c:v>
                </c:pt>
                <c:pt idx="39498">
                  <c:v>4.751687E-6</c:v>
                </c:pt>
                <c:pt idx="39499">
                  <c:v>4.7512569999999996E-6</c:v>
                </c:pt>
                <c:pt idx="39500">
                  <c:v>4.7508009999999997E-6</c:v>
                </c:pt>
                <c:pt idx="39501">
                  <c:v>4.750381E-6</c:v>
                </c:pt>
                <c:pt idx="39502">
                  <c:v>4.7499290000000002E-6</c:v>
                </c:pt>
                <c:pt idx="39503">
                  <c:v>4.7495050000000004E-6</c:v>
                </c:pt>
                <c:pt idx="39504">
                  <c:v>4.7490830000000001E-6</c:v>
                </c:pt>
                <c:pt idx="39505">
                  <c:v>4.7486370000000001E-6</c:v>
                </c:pt>
                <c:pt idx="39506">
                  <c:v>4.7481910000000001E-6</c:v>
                </c:pt>
                <c:pt idx="39507">
                  <c:v>4.7477609999999997E-6</c:v>
                </c:pt>
                <c:pt idx="39508">
                  <c:v>4.7473210000000002E-6</c:v>
                </c:pt>
                <c:pt idx="39509">
                  <c:v>4.746906E-6</c:v>
                </c:pt>
                <c:pt idx="39510">
                  <c:v>4.7464680000000002E-6</c:v>
                </c:pt>
                <c:pt idx="39511">
                  <c:v>4.7460239999999998E-6</c:v>
                </c:pt>
                <c:pt idx="39512">
                  <c:v>4.7456020000000004E-6</c:v>
                </c:pt>
                <c:pt idx="39513">
                  <c:v>4.7451700000000003E-6</c:v>
                </c:pt>
                <c:pt idx="39514">
                  <c:v>4.744744E-6</c:v>
                </c:pt>
                <c:pt idx="39515">
                  <c:v>4.7443170000000003E-6</c:v>
                </c:pt>
                <c:pt idx="39516">
                  <c:v>4.7438560000000001E-6</c:v>
                </c:pt>
                <c:pt idx="39517">
                  <c:v>4.743424E-6</c:v>
                </c:pt>
                <c:pt idx="39518">
                  <c:v>4.742978E-6</c:v>
                </c:pt>
                <c:pt idx="39519">
                  <c:v>4.7425480000000004E-6</c:v>
                </c:pt>
                <c:pt idx="39520">
                  <c:v>4.7421270000000004E-6</c:v>
                </c:pt>
                <c:pt idx="39521">
                  <c:v>4.741676E-6</c:v>
                </c:pt>
                <c:pt idx="39522">
                  <c:v>4.7412520000000002E-6</c:v>
                </c:pt>
                <c:pt idx="39523">
                  <c:v>4.7407939999999998E-6</c:v>
                </c:pt>
                <c:pt idx="39524">
                  <c:v>4.7403780000000002E-6</c:v>
                </c:pt>
                <c:pt idx="39525">
                  <c:v>4.739942E-6</c:v>
                </c:pt>
                <c:pt idx="39526">
                  <c:v>4.7395159999999997E-6</c:v>
                </c:pt>
                <c:pt idx="39527">
                  <c:v>4.7390860000000001E-6</c:v>
                </c:pt>
                <c:pt idx="39528">
                  <c:v>4.7386529999999998E-6</c:v>
                </c:pt>
                <c:pt idx="39529">
                  <c:v>4.7382249999999999E-6</c:v>
                </c:pt>
                <c:pt idx="39530">
                  <c:v>4.7377749999999997E-6</c:v>
                </c:pt>
                <c:pt idx="39531">
                  <c:v>4.7373490000000002E-6</c:v>
                </c:pt>
                <c:pt idx="39532">
                  <c:v>4.7369210000000003E-6</c:v>
                </c:pt>
                <c:pt idx="39533">
                  <c:v>4.7364850000000001E-6</c:v>
                </c:pt>
                <c:pt idx="39534">
                  <c:v>4.7360570000000001E-6</c:v>
                </c:pt>
                <c:pt idx="39535">
                  <c:v>4.7356099999999999E-6</c:v>
                </c:pt>
                <c:pt idx="39536">
                  <c:v>4.735161E-6</c:v>
                </c:pt>
                <c:pt idx="39537">
                  <c:v>4.734726E-6</c:v>
                </c:pt>
                <c:pt idx="39538">
                  <c:v>4.7343060000000003E-6</c:v>
                </c:pt>
                <c:pt idx="39539">
                  <c:v>4.7338749999999996E-6</c:v>
                </c:pt>
                <c:pt idx="39540">
                  <c:v>4.7334649999999997E-6</c:v>
                </c:pt>
                <c:pt idx="39541">
                  <c:v>4.7330040000000004E-6</c:v>
                </c:pt>
                <c:pt idx="39542">
                  <c:v>4.7325869999999997E-6</c:v>
                </c:pt>
                <c:pt idx="39543">
                  <c:v>4.7321659999999997E-6</c:v>
                </c:pt>
                <c:pt idx="39544">
                  <c:v>4.7316849999999997E-6</c:v>
                </c:pt>
                <c:pt idx="39545">
                  <c:v>4.7312739999999996E-6</c:v>
                </c:pt>
                <c:pt idx="39546">
                  <c:v>4.730844E-6</c:v>
                </c:pt>
                <c:pt idx="39547">
                  <c:v>4.7303969999999998E-6</c:v>
                </c:pt>
                <c:pt idx="39548">
                  <c:v>4.7299710000000003E-6</c:v>
                </c:pt>
                <c:pt idx="39549">
                  <c:v>4.729538E-6</c:v>
                </c:pt>
                <c:pt idx="39550">
                  <c:v>4.7290960000000001E-6</c:v>
                </c:pt>
                <c:pt idx="39551">
                  <c:v>4.7286909999999997E-6</c:v>
                </c:pt>
                <c:pt idx="39552">
                  <c:v>4.7282239999999997E-6</c:v>
                </c:pt>
                <c:pt idx="39553">
                  <c:v>4.7277999999999999E-6</c:v>
                </c:pt>
                <c:pt idx="39554">
                  <c:v>4.727383E-6</c:v>
                </c:pt>
                <c:pt idx="39555">
                  <c:v>4.7269240000000002E-6</c:v>
                </c:pt>
                <c:pt idx="39556">
                  <c:v>4.7264990000000002E-6</c:v>
                </c:pt>
                <c:pt idx="39557">
                  <c:v>4.7260619999999997E-6</c:v>
                </c:pt>
                <c:pt idx="39558">
                  <c:v>4.7256159999999997E-6</c:v>
                </c:pt>
                <c:pt idx="39559">
                  <c:v>4.7251870000000004E-6</c:v>
                </c:pt>
                <c:pt idx="39560">
                  <c:v>4.7247529999999998E-6</c:v>
                </c:pt>
                <c:pt idx="39561">
                  <c:v>4.7243599999999998E-6</c:v>
                </c:pt>
                <c:pt idx="39562">
                  <c:v>4.7239130000000004E-6</c:v>
                </c:pt>
                <c:pt idx="39563">
                  <c:v>4.7234819999999997E-6</c:v>
                </c:pt>
                <c:pt idx="39564">
                  <c:v>4.7230380000000001E-6</c:v>
                </c:pt>
                <c:pt idx="39565">
                  <c:v>4.7226060000000001E-6</c:v>
                </c:pt>
                <c:pt idx="39566">
                  <c:v>4.7222100000000001E-6</c:v>
                </c:pt>
                <c:pt idx="39567">
                  <c:v>4.7217570000000001E-6</c:v>
                </c:pt>
                <c:pt idx="39568">
                  <c:v>4.7212949999999997E-6</c:v>
                </c:pt>
                <c:pt idx="39569">
                  <c:v>4.7208940000000002E-6</c:v>
                </c:pt>
                <c:pt idx="39570">
                  <c:v>4.720447E-6</c:v>
                </c:pt>
                <c:pt idx="39571">
                  <c:v>4.7200319999999997E-6</c:v>
                </c:pt>
                <c:pt idx="39572">
                  <c:v>4.7195829999999998E-6</c:v>
                </c:pt>
                <c:pt idx="39573">
                  <c:v>4.7191549999999999E-6</c:v>
                </c:pt>
                <c:pt idx="39574">
                  <c:v>4.7187000000000002E-6</c:v>
                </c:pt>
                <c:pt idx="39575">
                  <c:v>4.718306E-6</c:v>
                </c:pt>
                <c:pt idx="39576">
                  <c:v>4.7178589999999997E-6</c:v>
                </c:pt>
                <c:pt idx="39577">
                  <c:v>4.7174430000000001E-6</c:v>
                </c:pt>
                <c:pt idx="39578">
                  <c:v>4.7169809999999996E-6</c:v>
                </c:pt>
                <c:pt idx="39579">
                  <c:v>4.7165810000000004E-6</c:v>
                </c:pt>
                <c:pt idx="39580">
                  <c:v>4.7161270000000002E-6</c:v>
                </c:pt>
                <c:pt idx="39581">
                  <c:v>4.7157210000000004E-6</c:v>
                </c:pt>
                <c:pt idx="39582">
                  <c:v>4.7152740000000001E-6</c:v>
                </c:pt>
                <c:pt idx="39583">
                  <c:v>4.7148549999999998E-6</c:v>
                </c:pt>
                <c:pt idx="39584">
                  <c:v>4.7143879999999998E-6</c:v>
                </c:pt>
                <c:pt idx="39585">
                  <c:v>4.7139669999999998E-6</c:v>
                </c:pt>
                <c:pt idx="39586">
                  <c:v>4.7135319999999999E-6</c:v>
                </c:pt>
                <c:pt idx="39587">
                  <c:v>4.7131029999999997E-6</c:v>
                </c:pt>
                <c:pt idx="39588">
                  <c:v>4.712676E-6</c:v>
                </c:pt>
                <c:pt idx="39589">
                  <c:v>4.7122579999999999E-6</c:v>
                </c:pt>
                <c:pt idx="39590">
                  <c:v>4.7118030000000002E-6</c:v>
                </c:pt>
                <c:pt idx="39591">
                  <c:v>4.7113979999999998E-6</c:v>
                </c:pt>
                <c:pt idx="39592">
                  <c:v>4.7109500000000002E-6</c:v>
                </c:pt>
                <c:pt idx="39593">
                  <c:v>4.7105379999999998E-6</c:v>
                </c:pt>
                <c:pt idx="39594">
                  <c:v>4.7100910000000004E-6</c:v>
                </c:pt>
                <c:pt idx="39595">
                  <c:v>4.7096580000000001E-6</c:v>
                </c:pt>
                <c:pt idx="39596">
                  <c:v>4.7092090000000002E-6</c:v>
                </c:pt>
                <c:pt idx="39597">
                  <c:v>4.7087990000000003E-6</c:v>
                </c:pt>
                <c:pt idx="39598">
                  <c:v>4.7083420000000002E-6</c:v>
                </c:pt>
                <c:pt idx="39599">
                  <c:v>4.7079479999999999E-6</c:v>
                </c:pt>
                <c:pt idx="39600">
                  <c:v>4.7075040000000004E-6</c:v>
                </c:pt>
                <c:pt idx="39601">
                  <c:v>4.7070799999999997E-6</c:v>
                </c:pt>
                <c:pt idx="39602">
                  <c:v>4.7066209999999999E-6</c:v>
                </c:pt>
                <c:pt idx="39603">
                  <c:v>4.7062220000000001E-6</c:v>
                </c:pt>
                <c:pt idx="39604">
                  <c:v>4.7057620000000001E-6</c:v>
                </c:pt>
                <c:pt idx="39605">
                  <c:v>4.7053450000000003E-6</c:v>
                </c:pt>
                <c:pt idx="39606">
                  <c:v>4.7049179999999997E-6</c:v>
                </c:pt>
                <c:pt idx="39607">
                  <c:v>4.70447E-6</c:v>
                </c:pt>
                <c:pt idx="39608">
                  <c:v>4.7119609999999999E-6</c:v>
                </c:pt>
                <c:pt idx="39609">
                  <c:v>4.721332E-6</c:v>
                </c:pt>
                <c:pt idx="39610">
                  <c:v>4.7206839999999999E-6</c:v>
                </c:pt>
                <c:pt idx="39611">
                  <c:v>4.7200410000000002E-6</c:v>
                </c:pt>
                <c:pt idx="39612">
                  <c:v>4.7193989999999998E-6</c:v>
                </c:pt>
                <c:pt idx="39613">
                  <c:v>4.7188259999999999E-6</c:v>
                </c:pt>
                <c:pt idx="39614">
                  <c:v>4.7182099999999998E-6</c:v>
                </c:pt>
                <c:pt idx="39615">
                  <c:v>4.7176450000000001E-6</c:v>
                </c:pt>
                <c:pt idx="39616">
                  <c:v>4.7170760000000003E-6</c:v>
                </c:pt>
                <c:pt idx="39617">
                  <c:v>4.7164749999999996E-6</c:v>
                </c:pt>
                <c:pt idx="39618">
                  <c:v>4.7159379999999998E-6</c:v>
                </c:pt>
                <c:pt idx="39619">
                  <c:v>4.7153749999999997E-6</c:v>
                </c:pt>
                <c:pt idx="39620">
                  <c:v>4.7148140000000001E-6</c:v>
                </c:pt>
                <c:pt idx="39621">
                  <c:v>4.714297E-6</c:v>
                </c:pt>
                <c:pt idx="39622">
                  <c:v>4.7137469999999997E-6</c:v>
                </c:pt>
                <c:pt idx="39623">
                  <c:v>4.7132290000000002E-6</c:v>
                </c:pt>
                <c:pt idx="39624">
                  <c:v>4.7126889999999997E-6</c:v>
                </c:pt>
                <c:pt idx="39625">
                  <c:v>4.7121969999999997E-6</c:v>
                </c:pt>
                <c:pt idx="39626">
                  <c:v>4.7116580000000002E-6</c:v>
                </c:pt>
                <c:pt idx="39627">
                  <c:v>4.7111459999999997E-6</c:v>
                </c:pt>
                <c:pt idx="39628">
                  <c:v>4.710652E-6</c:v>
                </c:pt>
                <c:pt idx="39629">
                  <c:v>4.7101300000000004E-6</c:v>
                </c:pt>
                <c:pt idx="39630">
                  <c:v>4.7096380000000004E-6</c:v>
                </c:pt>
                <c:pt idx="39631">
                  <c:v>4.709134E-6</c:v>
                </c:pt>
                <c:pt idx="39632">
                  <c:v>4.7086339999999998E-6</c:v>
                </c:pt>
                <c:pt idx="39633">
                  <c:v>4.7081599999999998E-6</c:v>
                </c:pt>
                <c:pt idx="39634">
                  <c:v>4.7076590000000002E-6</c:v>
                </c:pt>
                <c:pt idx="39635">
                  <c:v>4.7071719999999997E-6</c:v>
                </c:pt>
                <c:pt idx="39636">
                  <c:v>4.7066729999999997E-6</c:v>
                </c:pt>
                <c:pt idx="39637">
                  <c:v>4.7062050000000003E-6</c:v>
                </c:pt>
                <c:pt idx="39638">
                  <c:v>4.7057440000000001E-6</c:v>
                </c:pt>
                <c:pt idx="39639">
                  <c:v>4.7052570000000004E-6</c:v>
                </c:pt>
                <c:pt idx="39640">
                  <c:v>4.7047710000000001E-6</c:v>
                </c:pt>
                <c:pt idx="39641">
                  <c:v>4.7043239999999998E-6</c:v>
                </c:pt>
                <c:pt idx="39642">
                  <c:v>4.7038580000000001E-6</c:v>
                </c:pt>
                <c:pt idx="39643">
                  <c:v>4.7033840000000001E-6</c:v>
                </c:pt>
                <c:pt idx="39644">
                  <c:v>4.7029439999999998E-6</c:v>
                </c:pt>
                <c:pt idx="39645">
                  <c:v>4.7024699999999999E-6</c:v>
                </c:pt>
                <c:pt idx="39646">
                  <c:v>4.7019909999999996E-6</c:v>
                </c:pt>
                <c:pt idx="39647">
                  <c:v>4.7015459999999998E-6</c:v>
                </c:pt>
                <c:pt idx="39648">
                  <c:v>4.7010969999999999E-6</c:v>
                </c:pt>
                <c:pt idx="39649">
                  <c:v>4.700655E-6</c:v>
                </c:pt>
                <c:pt idx="39650">
                  <c:v>4.7001769999999999E-6</c:v>
                </c:pt>
                <c:pt idx="39651">
                  <c:v>4.699714E-6</c:v>
                </c:pt>
                <c:pt idx="39652">
                  <c:v>4.6992660000000004E-6</c:v>
                </c:pt>
                <c:pt idx="39653">
                  <c:v>4.6988190000000001E-6</c:v>
                </c:pt>
                <c:pt idx="39654">
                  <c:v>4.6983829999999999E-6</c:v>
                </c:pt>
                <c:pt idx="39655">
                  <c:v>4.6979280000000003E-6</c:v>
                </c:pt>
                <c:pt idx="39656">
                  <c:v>4.6974530000000001E-6</c:v>
                </c:pt>
                <c:pt idx="39657">
                  <c:v>4.6970299999999996E-6</c:v>
                </c:pt>
                <c:pt idx="39658">
                  <c:v>4.6965790000000001E-6</c:v>
                </c:pt>
                <c:pt idx="39659">
                  <c:v>4.6961130000000004E-6</c:v>
                </c:pt>
                <c:pt idx="39660">
                  <c:v>4.6956639999999996E-6</c:v>
                </c:pt>
                <c:pt idx="39661">
                  <c:v>4.6952259999999998E-6</c:v>
                </c:pt>
                <c:pt idx="39662">
                  <c:v>4.694763E-6</c:v>
                </c:pt>
                <c:pt idx="39663">
                  <c:v>4.694335E-6</c:v>
                </c:pt>
                <c:pt idx="39664">
                  <c:v>4.6938620000000003E-6</c:v>
                </c:pt>
                <c:pt idx="39665">
                  <c:v>4.6934440000000002E-6</c:v>
                </c:pt>
                <c:pt idx="39666">
                  <c:v>4.6929950000000003E-6</c:v>
                </c:pt>
                <c:pt idx="39667">
                  <c:v>4.6925240000000002E-6</c:v>
                </c:pt>
                <c:pt idx="39668">
                  <c:v>4.6920769999999999E-6</c:v>
                </c:pt>
                <c:pt idx="39669">
                  <c:v>4.6916260000000004E-6</c:v>
                </c:pt>
                <c:pt idx="39670">
                  <c:v>4.691189E-6</c:v>
                </c:pt>
                <c:pt idx="39671">
                  <c:v>4.6907510000000002E-6</c:v>
                </c:pt>
                <c:pt idx="39672">
                  <c:v>4.690301E-6</c:v>
                </c:pt>
                <c:pt idx="39673">
                  <c:v>4.6898639999999996E-6</c:v>
                </c:pt>
                <c:pt idx="39674">
                  <c:v>4.6893930000000004E-6</c:v>
                </c:pt>
                <c:pt idx="39675">
                  <c:v>4.6889579999999996E-6</c:v>
                </c:pt>
                <c:pt idx="39676">
                  <c:v>4.6885140000000001E-6</c:v>
                </c:pt>
                <c:pt idx="39677">
                  <c:v>4.6880459999999998E-6</c:v>
                </c:pt>
                <c:pt idx="39678">
                  <c:v>4.687615E-6</c:v>
                </c:pt>
                <c:pt idx="39679">
                  <c:v>4.6871730000000001E-6</c:v>
                </c:pt>
                <c:pt idx="39680">
                  <c:v>4.6866909999999999E-6</c:v>
                </c:pt>
                <c:pt idx="39681">
                  <c:v>4.6862829999999997E-6</c:v>
                </c:pt>
                <c:pt idx="39682">
                  <c:v>4.6858239999999999E-6</c:v>
                </c:pt>
                <c:pt idx="39683">
                  <c:v>4.6853830000000002E-6</c:v>
                </c:pt>
                <c:pt idx="39684">
                  <c:v>4.6849459999999998E-6</c:v>
                </c:pt>
                <c:pt idx="39685">
                  <c:v>4.6844969999999999E-6</c:v>
                </c:pt>
                <c:pt idx="39686">
                  <c:v>4.6840590000000001E-6</c:v>
                </c:pt>
                <c:pt idx="39687">
                  <c:v>4.6836210000000003E-6</c:v>
                </c:pt>
                <c:pt idx="39688">
                  <c:v>4.6831759999999997E-6</c:v>
                </c:pt>
                <c:pt idx="39689">
                  <c:v>4.6827190000000004E-6</c:v>
                </c:pt>
                <c:pt idx="39690">
                  <c:v>4.6822760000000002E-6</c:v>
                </c:pt>
                <c:pt idx="39691">
                  <c:v>4.6818230000000002E-6</c:v>
                </c:pt>
                <c:pt idx="39692">
                  <c:v>4.6813719999999998E-6</c:v>
                </c:pt>
                <c:pt idx="39693">
                  <c:v>4.680955E-6</c:v>
                </c:pt>
                <c:pt idx="39694">
                  <c:v>4.6805030000000002E-6</c:v>
                </c:pt>
                <c:pt idx="39695">
                  <c:v>4.6800449999999998E-6</c:v>
                </c:pt>
                <c:pt idx="39696">
                  <c:v>4.6795980000000004E-6</c:v>
                </c:pt>
                <c:pt idx="39697">
                  <c:v>4.6791830000000002E-6</c:v>
                </c:pt>
                <c:pt idx="39698">
                  <c:v>4.6787109999999999E-6</c:v>
                </c:pt>
                <c:pt idx="39699">
                  <c:v>4.6782660000000001E-6</c:v>
                </c:pt>
                <c:pt idx="39700">
                  <c:v>4.6778240000000002E-6</c:v>
                </c:pt>
                <c:pt idx="39701">
                  <c:v>4.6773729999999998E-6</c:v>
                </c:pt>
                <c:pt idx="39702">
                  <c:v>4.6769260000000004E-6</c:v>
                </c:pt>
                <c:pt idx="39703">
                  <c:v>4.6764839999999996E-6</c:v>
                </c:pt>
                <c:pt idx="39704">
                  <c:v>4.6760260000000001E-6</c:v>
                </c:pt>
                <c:pt idx="39705">
                  <c:v>4.6755789999999998E-6</c:v>
                </c:pt>
                <c:pt idx="39706">
                  <c:v>4.6751159999999999E-6</c:v>
                </c:pt>
                <c:pt idx="39707">
                  <c:v>4.674674E-6</c:v>
                </c:pt>
                <c:pt idx="39708">
                  <c:v>4.6742290000000002E-6</c:v>
                </c:pt>
                <c:pt idx="39709">
                  <c:v>4.6737830000000002E-6</c:v>
                </c:pt>
                <c:pt idx="39710">
                  <c:v>4.673329E-6</c:v>
                </c:pt>
                <c:pt idx="39711">
                  <c:v>4.6729069999999997E-6</c:v>
                </c:pt>
                <c:pt idx="39712">
                  <c:v>4.6724609999999997E-6</c:v>
                </c:pt>
                <c:pt idx="39713">
                  <c:v>4.6720149999999997E-6</c:v>
                </c:pt>
                <c:pt idx="39714">
                  <c:v>4.6715390000000001E-6</c:v>
                </c:pt>
                <c:pt idx="39715">
                  <c:v>4.6711029999999999E-6</c:v>
                </c:pt>
                <c:pt idx="39716">
                  <c:v>4.6706379999999996E-6</c:v>
                </c:pt>
                <c:pt idx="39717">
                  <c:v>4.6702179999999998E-6</c:v>
                </c:pt>
                <c:pt idx="39718">
                  <c:v>4.6697579999999999E-6</c:v>
                </c:pt>
                <c:pt idx="39719">
                  <c:v>4.6692990000000001E-6</c:v>
                </c:pt>
                <c:pt idx="39720">
                  <c:v>4.6688600000000001E-6</c:v>
                </c:pt>
                <c:pt idx="39721">
                  <c:v>4.6684419999999999E-6</c:v>
                </c:pt>
                <c:pt idx="39722">
                  <c:v>4.6679489999999997E-6</c:v>
                </c:pt>
                <c:pt idx="39723">
                  <c:v>4.6675300000000002E-6</c:v>
                </c:pt>
                <c:pt idx="39724">
                  <c:v>4.6670569999999996E-6</c:v>
                </c:pt>
                <c:pt idx="39725">
                  <c:v>4.6666119999999998E-6</c:v>
                </c:pt>
                <c:pt idx="39726">
                  <c:v>4.6661600000000001E-6</c:v>
                </c:pt>
                <c:pt idx="39727">
                  <c:v>4.665714E-6</c:v>
                </c:pt>
                <c:pt idx="39728">
                  <c:v>4.6652510000000002E-6</c:v>
                </c:pt>
                <c:pt idx="39729">
                  <c:v>4.6648239999999996E-6</c:v>
                </c:pt>
                <c:pt idx="39730">
                  <c:v>4.6643829999999999E-6</c:v>
                </c:pt>
                <c:pt idx="39731">
                  <c:v>4.663941E-6</c:v>
                </c:pt>
                <c:pt idx="39732">
                  <c:v>4.6634720000000004E-6</c:v>
                </c:pt>
                <c:pt idx="39733">
                  <c:v>4.6630369999999996E-6</c:v>
                </c:pt>
                <c:pt idx="39734">
                  <c:v>4.6625760000000002E-6</c:v>
                </c:pt>
                <c:pt idx="39735">
                  <c:v>4.6621450000000004E-6</c:v>
                </c:pt>
                <c:pt idx="39736">
                  <c:v>4.6616800000000001E-6</c:v>
                </c:pt>
                <c:pt idx="39737">
                  <c:v>4.6612390000000004E-6</c:v>
                </c:pt>
                <c:pt idx="39738">
                  <c:v>4.6607899999999996E-6</c:v>
                </c:pt>
                <c:pt idx="39739">
                  <c:v>4.6603570000000002E-6</c:v>
                </c:pt>
                <c:pt idx="39740">
                  <c:v>4.6598940000000003E-6</c:v>
                </c:pt>
                <c:pt idx="39741">
                  <c:v>4.6594410000000003E-6</c:v>
                </c:pt>
                <c:pt idx="39742">
                  <c:v>4.6590160000000002E-6</c:v>
                </c:pt>
                <c:pt idx="39743">
                  <c:v>4.6585600000000003E-6</c:v>
                </c:pt>
                <c:pt idx="39744">
                  <c:v>4.6581200000000001E-6</c:v>
                </c:pt>
                <c:pt idx="39745">
                  <c:v>4.6576710000000001E-6</c:v>
                </c:pt>
                <c:pt idx="39746">
                  <c:v>4.6572369999999996E-6</c:v>
                </c:pt>
                <c:pt idx="39747">
                  <c:v>4.6567900000000002E-6</c:v>
                </c:pt>
                <c:pt idx="39748">
                  <c:v>4.6563410000000003E-6</c:v>
                </c:pt>
                <c:pt idx="39749">
                  <c:v>4.6558630000000002E-6</c:v>
                </c:pt>
                <c:pt idx="39750">
                  <c:v>4.6554420000000002E-6</c:v>
                </c:pt>
                <c:pt idx="39751">
                  <c:v>4.6549960000000002E-6</c:v>
                </c:pt>
                <c:pt idx="39752">
                  <c:v>4.6545549999999997E-6</c:v>
                </c:pt>
                <c:pt idx="39753">
                  <c:v>4.6541040000000002E-6</c:v>
                </c:pt>
                <c:pt idx="39754">
                  <c:v>4.6536520000000004E-6</c:v>
                </c:pt>
                <c:pt idx="39755">
                  <c:v>4.653194E-6</c:v>
                </c:pt>
                <c:pt idx="39756">
                  <c:v>4.6527499999999996E-6</c:v>
                </c:pt>
                <c:pt idx="39757">
                  <c:v>4.6523000000000003E-6</c:v>
                </c:pt>
                <c:pt idx="39758">
                  <c:v>4.6518619999999997E-6</c:v>
                </c:pt>
                <c:pt idx="39759">
                  <c:v>4.6514409999999997E-6</c:v>
                </c:pt>
                <c:pt idx="39760">
                  <c:v>4.6509459999999998E-6</c:v>
                </c:pt>
                <c:pt idx="39761">
                  <c:v>4.6504880000000003E-6</c:v>
                </c:pt>
                <c:pt idx="39762">
                  <c:v>4.6500439999999999E-6</c:v>
                </c:pt>
                <c:pt idx="39763">
                  <c:v>4.6496210000000003E-6</c:v>
                </c:pt>
                <c:pt idx="39764">
                  <c:v>4.6491479999999997E-6</c:v>
                </c:pt>
                <c:pt idx="39765">
                  <c:v>4.6486860000000001E-6</c:v>
                </c:pt>
                <c:pt idx="39766">
                  <c:v>4.6482499999999999E-6</c:v>
                </c:pt>
                <c:pt idx="39767">
                  <c:v>4.6478169999999996E-6</c:v>
                </c:pt>
                <c:pt idx="39768">
                  <c:v>4.6473590000000001E-6</c:v>
                </c:pt>
                <c:pt idx="39769">
                  <c:v>4.646934E-6</c:v>
                </c:pt>
                <c:pt idx="39770">
                  <c:v>4.6464750000000003E-6</c:v>
                </c:pt>
                <c:pt idx="39771">
                  <c:v>4.6460339999999997E-6</c:v>
                </c:pt>
                <c:pt idx="39772">
                  <c:v>4.6455900000000002E-6</c:v>
                </c:pt>
                <c:pt idx="39773">
                  <c:v>4.6451459999999998E-6</c:v>
                </c:pt>
                <c:pt idx="39774">
                  <c:v>4.6446999999999998E-6</c:v>
                </c:pt>
                <c:pt idx="39775">
                  <c:v>4.6442579999999998E-6</c:v>
                </c:pt>
                <c:pt idx="39776">
                  <c:v>4.6438140000000003E-6</c:v>
                </c:pt>
                <c:pt idx="39777">
                  <c:v>4.6433790000000004E-6</c:v>
                </c:pt>
                <c:pt idx="39778">
                  <c:v>4.642928E-6</c:v>
                </c:pt>
                <c:pt idx="39779">
                  <c:v>4.6424830000000002E-6</c:v>
                </c:pt>
                <c:pt idx="39780">
                  <c:v>4.6420429999999999E-6</c:v>
                </c:pt>
                <c:pt idx="39781">
                  <c:v>4.6415899999999999E-6</c:v>
                </c:pt>
                <c:pt idx="39782">
                  <c:v>4.64112E-6</c:v>
                </c:pt>
                <c:pt idx="39783">
                  <c:v>4.640688E-6</c:v>
                </c:pt>
                <c:pt idx="39784">
                  <c:v>4.6402519999999998E-6</c:v>
                </c:pt>
                <c:pt idx="39785">
                  <c:v>4.6398089999999996E-6</c:v>
                </c:pt>
                <c:pt idx="39786">
                  <c:v>4.6393520000000004E-6</c:v>
                </c:pt>
                <c:pt idx="39787">
                  <c:v>4.6389050000000001E-6</c:v>
                </c:pt>
                <c:pt idx="39788">
                  <c:v>4.6384469999999997E-6</c:v>
                </c:pt>
                <c:pt idx="39789">
                  <c:v>4.6380110000000004E-6</c:v>
                </c:pt>
                <c:pt idx="39790">
                  <c:v>4.6375559999999999E-6</c:v>
                </c:pt>
                <c:pt idx="39791">
                  <c:v>4.6371339999999997E-6</c:v>
                </c:pt>
                <c:pt idx="39792">
                  <c:v>4.6366940000000003E-6</c:v>
                </c:pt>
                <c:pt idx="39793">
                  <c:v>4.6362450000000004E-6</c:v>
                </c:pt>
                <c:pt idx="39794">
                  <c:v>4.63578E-6</c:v>
                </c:pt>
                <c:pt idx="39795">
                  <c:v>4.6353530000000003E-6</c:v>
                </c:pt>
                <c:pt idx="39796">
                  <c:v>4.6348869999999997E-6</c:v>
                </c:pt>
                <c:pt idx="39797">
                  <c:v>4.6344580000000004E-6</c:v>
                </c:pt>
                <c:pt idx="39798">
                  <c:v>4.6340099999999999E-6</c:v>
                </c:pt>
                <c:pt idx="39799">
                  <c:v>4.6335870000000003E-6</c:v>
                </c:pt>
                <c:pt idx="39800">
                  <c:v>4.6331440000000001E-6</c:v>
                </c:pt>
                <c:pt idx="39801">
                  <c:v>4.6326780000000004E-6</c:v>
                </c:pt>
                <c:pt idx="39802">
                  <c:v>4.6322240000000001E-6</c:v>
                </c:pt>
                <c:pt idx="39803">
                  <c:v>4.6318040000000004E-6</c:v>
                </c:pt>
                <c:pt idx="39804">
                  <c:v>4.6313299999999996E-6</c:v>
                </c:pt>
                <c:pt idx="39805">
                  <c:v>4.6309169999999998E-6</c:v>
                </c:pt>
                <c:pt idx="39806">
                  <c:v>4.6304529999999997E-6</c:v>
                </c:pt>
                <c:pt idx="39807">
                  <c:v>4.63004E-6</c:v>
                </c:pt>
                <c:pt idx="39808">
                  <c:v>4.6295880000000002E-6</c:v>
                </c:pt>
                <c:pt idx="39809">
                  <c:v>4.6291289999999996E-6</c:v>
                </c:pt>
                <c:pt idx="39810">
                  <c:v>4.6286820000000002E-6</c:v>
                </c:pt>
                <c:pt idx="39811">
                  <c:v>4.6282540000000002E-6</c:v>
                </c:pt>
                <c:pt idx="39812">
                  <c:v>4.6277910000000004E-6</c:v>
                </c:pt>
                <c:pt idx="39813">
                  <c:v>4.6273489999999996E-6</c:v>
                </c:pt>
                <c:pt idx="39814">
                  <c:v>4.6269149999999999E-6</c:v>
                </c:pt>
                <c:pt idx="39815">
                  <c:v>4.6264670000000002E-6</c:v>
                </c:pt>
                <c:pt idx="39816">
                  <c:v>4.6260210000000002E-6</c:v>
                </c:pt>
                <c:pt idx="39817">
                  <c:v>4.6256049999999997E-6</c:v>
                </c:pt>
                <c:pt idx="39818">
                  <c:v>4.6251209999999999E-6</c:v>
                </c:pt>
                <c:pt idx="39819">
                  <c:v>4.6247029999999998E-6</c:v>
                </c:pt>
                <c:pt idx="39820">
                  <c:v>4.6242410000000002E-6</c:v>
                </c:pt>
                <c:pt idx="39821">
                  <c:v>4.6238020000000002E-6</c:v>
                </c:pt>
                <c:pt idx="39822">
                  <c:v>4.6233740000000002E-6</c:v>
                </c:pt>
                <c:pt idx="39823">
                  <c:v>4.622945E-6</c:v>
                </c:pt>
                <c:pt idx="39824">
                  <c:v>4.622478E-6</c:v>
                </c:pt>
                <c:pt idx="39825">
                  <c:v>4.6220470000000002E-6</c:v>
                </c:pt>
                <c:pt idx="39826">
                  <c:v>4.6215809999999996E-6</c:v>
                </c:pt>
                <c:pt idx="39827">
                  <c:v>4.6211590000000003E-6</c:v>
                </c:pt>
                <c:pt idx="39828">
                  <c:v>4.6207130000000002E-6</c:v>
                </c:pt>
                <c:pt idx="39829">
                  <c:v>4.620266E-6</c:v>
                </c:pt>
                <c:pt idx="39830">
                  <c:v>4.6198259999999997E-6</c:v>
                </c:pt>
                <c:pt idx="39831">
                  <c:v>4.6193739999999999E-6</c:v>
                </c:pt>
                <c:pt idx="39832">
                  <c:v>4.6189290000000001E-6</c:v>
                </c:pt>
                <c:pt idx="39833">
                  <c:v>4.6184879999999996E-6</c:v>
                </c:pt>
                <c:pt idx="39834">
                  <c:v>4.6180480000000001E-6</c:v>
                </c:pt>
                <c:pt idx="39835">
                  <c:v>4.617605E-6</c:v>
                </c:pt>
                <c:pt idx="39836">
                  <c:v>4.6171609999999996E-6</c:v>
                </c:pt>
                <c:pt idx="39837">
                  <c:v>4.6167500000000003E-6</c:v>
                </c:pt>
                <c:pt idx="39838">
                  <c:v>4.6162659999999997E-6</c:v>
                </c:pt>
                <c:pt idx="39839">
                  <c:v>4.6158629999999998E-6</c:v>
                </c:pt>
                <c:pt idx="39840">
                  <c:v>4.6153919999999997E-6</c:v>
                </c:pt>
                <c:pt idx="39841">
                  <c:v>4.6149480000000001E-6</c:v>
                </c:pt>
                <c:pt idx="39842">
                  <c:v>4.6145130000000002E-6</c:v>
                </c:pt>
                <c:pt idx="39843">
                  <c:v>4.6140820000000004E-6</c:v>
                </c:pt>
                <c:pt idx="39844">
                  <c:v>4.6136320000000002E-6</c:v>
                </c:pt>
                <c:pt idx="39845">
                  <c:v>4.6131930000000002E-6</c:v>
                </c:pt>
                <c:pt idx="39846">
                  <c:v>4.6127580000000002E-6</c:v>
                </c:pt>
                <c:pt idx="39847">
                  <c:v>4.6123319999999999E-6</c:v>
                </c:pt>
                <c:pt idx="39848">
                  <c:v>4.6118639999999997E-6</c:v>
                </c:pt>
                <c:pt idx="39849">
                  <c:v>4.6114730000000001E-6</c:v>
                </c:pt>
                <c:pt idx="39850">
                  <c:v>4.6109829999999997E-6</c:v>
                </c:pt>
                <c:pt idx="39851">
                  <c:v>4.6105299999999997E-6</c:v>
                </c:pt>
                <c:pt idx="39852">
                  <c:v>4.61011E-6</c:v>
                </c:pt>
                <c:pt idx="39853">
                  <c:v>4.6096699999999997E-6</c:v>
                </c:pt>
                <c:pt idx="39854">
                  <c:v>4.6092400000000001E-6</c:v>
                </c:pt>
                <c:pt idx="39855">
                  <c:v>4.6087989999999996E-6</c:v>
                </c:pt>
                <c:pt idx="39856">
                  <c:v>4.608337E-6</c:v>
                </c:pt>
                <c:pt idx="39857">
                  <c:v>4.6079310000000002E-6</c:v>
                </c:pt>
                <c:pt idx="39858">
                  <c:v>4.6074710000000002E-6</c:v>
                </c:pt>
                <c:pt idx="39859">
                  <c:v>4.607056E-6</c:v>
                </c:pt>
                <c:pt idx="39860">
                  <c:v>4.6065720000000002E-6</c:v>
                </c:pt>
                <c:pt idx="39861">
                  <c:v>4.606154E-6</c:v>
                </c:pt>
                <c:pt idx="39862">
                  <c:v>4.605722E-6</c:v>
                </c:pt>
                <c:pt idx="39863">
                  <c:v>4.6052749999999997E-6</c:v>
                </c:pt>
                <c:pt idx="39864">
                  <c:v>4.6048280000000003E-6</c:v>
                </c:pt>
                <c:pt idx="39865">
                  <c:v>4.604388E-6</c:v>
                </c:pt>
                <c:pt idx="39866">
                  <c:v>4.6039220000000003E-6</c:v>
                </c:pt>
                <c:pt idx="39867">
                  <c:v>4.6034830000000002E-6</c:v>
                </c:pt>
                <c:pt idx="39868">
                  <c:v>4.603054E-6</c:v>
                </c:pt>
                <c:pt idx="39869">
                  <c:v>4.602622E-6</c:v>
                </c:pt>
                <c:pt idx="39870">
                  <c:v>4.6021660000000001E-6</c:v>
                </c:pt>
                <c:pt idx="39871">
                  <c:v>4.6017369999999999E-6</c:v>
                </c:pt>
                <c:pt idx="39872">
                  <c:v>4.6012820000000002E-6</c:v>
                </c:pt>
                <c:pt idx="39873">
                  <c:v>4.6008519999999998E-6</c:v>
                </c:pt>
                <c:pt idx="39874">
                  <c:v>4.6004099999999999E-6</c:v>
                </c:pt>
                <c:pt idx="39875">
                  <c:v>4.5999769999999996E-6</c:v>
                </c:pt>
                <c:pt idx="39876">
                  <c:v>4.5995310000000004E-6</c:v>
                </c:pt>
                <c:pt idx="39877">
                  <c:v>4.5990980000000001E-6</c:v>
                </c:pt>
                <c:pt idx="39878">
                  <c:v>4.5986619999999999E-6</c:v>
                </c:pt>
                <c:pt idx="39879">
                  <c:v>4.59822E-6</c:v>
                </c:pt>
                <c:pt idx="39880">
                  <c:v>4.5977640000000001E-6</c:v>
                </c:pt>
                <c:pt idx="39881">
                  <c:v>4.5973449999999998E-6</c:v>
                </c:pt>
                <c:pt idx="39882">
                  <c:v>4.5969150000000002E-6</c:v>
                </c:pt>
                <c:pt idx="39883">
                  <c:v>4.5964550000000002E-6</c:v>
                </c:pt>
                <c:pt idx="39884">
                  <c:v>4.596012E-6</c:v>
                </c:pt>
                <c:pt idx="39885">
                  <c:v>4.5955969999999998E-6</c:v>
                </c:pt>
                <c:pt idx="39886">
                  <c:v>4.5951390000000003E-6</c:v>
                </c:pt>
                <c:pt idx="39887">
                  <c:v>4.5947009999999996E-6</c:v>
                </c:pt>
                <c:pt idx="39888">
                  <c:v>4.5942559999999998E-6</c:v>
                </c:pt>
                <c:pt idx="39889">
                  <c:v>4.5938290000000001E-6</c:v>
                </c:pt>
                <c:pt idx="39890">
                  <c:v>4.5933919999999997E-6</c:v>
                </c:pt>
                <c:pt idx="39891">
                  <c:v>4.5929539999999999E-6</c:v>
                </c:pt>
                <c:pt idx="39892">
                  <c:v>4.5925030000000004E-6</c:v>
                </c:pt>
                <c:pt idx="39893">
                  <c:v>4.5920789999999997E-6</c:v>
                </c:pt>
                <c:pt idx="39894">
                  <c:v>4.5916350000000001E-6</c:v>
                </c:pt>
                <c:pt idx="39895">
                  <c:v>4.5911939999999996E-6</c:v>
                </c:pt>
                <c:pt idx="39896">
                  <c:v>4.5907589999999997E-6</c:v>
                </c:pt>
                <c:pt idx="39897">
                  <c:v>4.5903220000000001E-6</c:v>
                </c:pt>
                <c:pt idx="39898">
                  <c:v>4.5898810000000004E-6</c:v>
                </c:pt>
                <c:pt idx="39899">
                  <c:v>4.5894609999999998E-6</c:v>
                </c:pt>
                <c:pt idx="39900">
                  <c:v>4.5890119999999999E-6</c:v>
                </c:pt>
                <c:pt idx="39901">
                  <c:v>4.5885820000000003E-6</c:v>
                </c:pt>
                <c:pt idx="39902">
                  <c:v>4.5881329999999996E-6</c:v>
                </c:pt>
                <c:pt idx="39903">
                  <c:v>4.5876860000000002E-6</c:v>
                </c:pt>
                <c:pt idx="39904">
                  <c:v>4.5872669999999998E-6</c:v>
                </c:pt>
                <c:pt idx="39905">
                  <c:v>4.5868200000000004E-6</c:v>
                </c:pt>
                <c:pt idx="39906">
                  <c:v>4.5863870000000001E-6</c:v>
                </c:pt>
                <c:pt idx="39907">
                  <c:v>4.5859590000000001E-6</c:v>
                </c:pt>
                <c:pt idx="39908">
                  <c:v>4.5855100000000002E-6</c:v>
                </c:pt>
                <c:pt idx="39909">
                  <c:v>4.5850750000000003E-6</c:v>
                </c:pt>
                <c:pt idx="39910">
                  <c:v>4.5846309999999999E-6</c:v>
                </c:pt>
                <c:pt idx="39911">
                  <c:v>4.5842070000000001E-6</c:v>
                </c:pt>
                <c:pt idx="39912">
                  <c:v>4.5837720000000001E-6</c:v>
                </c:pt>
                <c:pt idx="39913">
                  <c:v>4.5833200000000004E-6</c:v>
                </c:pt>
                <c:pt idx="39914">
                  <c:v>4.5828990000000004E-6</c:v>
                </c:pt>
                <c:pt idx="39915">
                  <c:v>4.5824329999999998E-6</c:v>
                </c:pt>
                <c:pt idx="39916">
                  <c:v>4.5820119999999998E-6</c:v>
                </c:pt>
                <c:pt idx="39917">
                  <c:v>4.5815729999999998E-6</c:v>
                </c:pt>
                <c:pt idx="39918">
                  <c:v>4.5811269999999998E-6</c:v>
                </c:pt>
                <c:pt idx="39919">
                  <c:v>4.5807260000000003E-6</c:v>
                </c:pt>
                <c:pt idx="39920">
                  <c:v>4.5802629999999996E-6</c:v>
                </c:pt>
                <c:pt idx="39921">
                  <c:v>4.5798240000000004E-6</c:v>
                </c:pt>
                <c:pt idx="39922">
                  <c:v>4.5793969999999999E-6</c:v>
                </c:pt>
                <c:pt idx="39923">
                  <c:v>4.5789460000000003E-6</c:v>
                </c:pt>
                <c:pt idx="39924">
                  <c:v>4.5785089999999999E-6</c:v>
                </c:pt>
                <c:pt idx="39925">
                  <c:v>4.5780689999999996E-6</c:v>
                </c:pt>
                <c:pt idx="39926">
                  <c:v>4.5776360000000002E-6</c:v>
                </c:pt>
                <c:pt idx="39927">
                  <c:v>4.5771949999999996E-6</c:v>
                </c:pt>
                <c:pt idx="39928">
                  <c:v>4.5767639999999998E-6</c:v>
                </c:pt>
                <c:pt idx="39929">
                  <c:v>4.5763429999999998E-6</c:v>
                </c:pt>
                <c:pt idx="39930">
                  <c:v>4.5759069999999997E-6</c:v>
                </c:pt>
                <c:pt idx="39931">
                  <c:v>4.5754679999999996E-6</c:v>
                </c:pt>
                <c:pt idx="39932">
                  <c:v>4.5750070000000002E-6</c:v>
                </c:pt>
                <c:pt idx="39933">
                  <c:v>4.5745799999999997E-6</c:v>
                </c:pt>
                <c:pt idx="39934">
                  <c:v>4.574146E-6</c:v>
                </c:pt>
                <c:pt idx="39935">
                  <c:v>4.573718E-6</c:v>
                </c:pt>
                <c:pt idx="39936">
                  <c:v>4.5732630000000004E-6</c:v>
                </c:pt>
                <c:pt idx="39937">
                  <c:v>4.5728399999999999E-6</c:v>
                </c:pt>
                <c:pt idx="39938">
                  <c:v>4.5724210000000004E-6</c:v>
                </c:pt>
                <c:pt idx="39939">
                  <c:v>4.5719850000000002E-6</c:v>
                </c:pt>
                <c:pt idx="39940">
                  <c:v>4.5715390000000002E-6</c:v>
                </c:pt>
                <c:pt idx="39941">
                  <c:v>4.5710949999999998E-6</c:v>
                </c:pt>
                <c:pt idx="39942">
                  <c:v>4.5706650000000002E-6</c:v>
                </c:pt>
                <c:pt idx="39943">
                  <c:v>4.5702340000000004E-6</c:v>
                </c:pt>
                <c:pt idx="39944">
                  <c:v>4.56979E-6</c:v>
                </c:pt>
                <c:pt idx="39945">
                  <c:v>4.5693889999999997E-6</c:v>
                </c:pt>
                <c:pt idx="39946">
                  <c:v>4.5689319999999996E-6</c:v>
                </c:pt>
                <c:pt idx="39947">
                  <c:v>4.5685039999999997E-6</c:v>
                </c:pt>
                <c:pt idx="39948">
                  <c:v>4.5680659999999998E-6</c:v>
                </c:pt>
                <c:pt idx="39949">
                  <c:v>4.5676409999999998E-6</c:v>
                </c:pt>
                <c:pt idx="39950">
                  <c:v>4.5672409999999997E-6</c:v>
                </c:pt>
                <c:pt idx="39951">
                  <c:v>4.566768E-6</c:v>
                </c:pt>
                <c:pt idx="39952">
                  <c:v>4.5663349999999997E-6</c:v>
                </c:pt>
                <c:pt idx="39953">
                  <c:v>4.5659099999999996E-6</c:v>
                </c:pt>
                <c:pt idx="39954">
                  <c:v>4.5654600000000003E-6</c:v>
                </c:pt>
                <c:pt idx="39955">
                  <c:v>4.5650590000000001E-6</c:v>
                </c:pt>
                <c:pt idx="39956">
                  <c:v>4.5646100000000002E-6</c:v>
                </c:pt>
                <c:pt idx="39957">
                  <c:v>4.5641820000000002E-6</c:v>
                </c:pt>
                <c:pt idx="39958">
                  <c:v>4.5637470000000003E-6</c:v>
                </c:pt>
                <c:pt idx="39959">
                  <c:v>4.5633099999999999E-6</c:v>
                </c:pt>
                <c:pt idx="39960">
                  <c:v>4.5628700000000004E-6</c:v>
                </c:pt>
                <c:pt idx="39961">
                  <c:v>4.5624370000000001E-6</c:v>
                </c:pt>
                <c:pt idx="39962">
                  <c:v>4.5620060000000003E-6</c:v>
                </c:pt>
                <c:pt idx="39963">
                  <c:v>4.5615549999999999E-6</c:v>
                </c:pt>
                <c:pt idx="39964">
                  <c:v>4.5611320000000003E-6</c:v>
                </c:pt>
                <c:pt idx="39965">
                  <c:v>4.5606809999999999E-6</c:v>
                </c:pt>
                <c:pt idx="39966">
                  <c:v>4.5602580000000003E-6</c:v>
                </c:pt>
                <c:pt idx="39967">
                  <c:v>4.5598260000000002E-6</c:v>
                </c:pt>
                <c:pt idx="39968">
                  <c:v>4.5593980000000003E-6</c:v>
                </c:pt>
                <c:pt idx="39969">
                  <c:v>4.5589739999999996E-6</c:v>
                </c:pt>
                <c:pt idx="39970">
                  <c:v>4.5585499999999997E-6</c:v>
                </c:pt>
                <c:pt idx="39971">
                  <c:v>4.5581039999999997E-6</c:v>
                </c:pt>
                <c:pt idx="39972">
                  <c:v>4.5576750000000004E-6</c:v>
                </c:pt>
                <c:pt idx="39973">
                  <c:v>4.5572390000000002E-6</c:v>
                </c:pt>
                <c:pt idx="39974">
                  <c:v>4.556803E-6</c:v>
                </c:pt>
                <c:pt idx="39975">
                  <c:v>4.5563669999999998E-6</c:v>
                </c:pt>
                <c:pt idx="39976">
                  <c:v>4.5559400000000001E-6</c:v>
                </c:pt>
                <c:pt idx="39977">
                  <c:v>4.5555169999999997E-6</c:v>
                </c:pt>
                <c:pt idx="39978">
                  <c:v>4.5550870000000001E-6</c:v>
                </c:pt>
                <c:pt idx="39979">
                  <c:v>4.5546590000000001E-6</c:v>
                </c:pt>
                <c:pt idx="39980">
                  <c:v>4.554216E-6</c:v>
                </c:pt>
                <c:pt idx="39981">
                  <c:v>4.553795E-6</c:v>
                </c:pt>
                <c:pt idx="39982">
                  <c:v>4.5533479999999997E-6</c:v>
                </c:pt>
                <c:pt idx="39983">
                  <c:v>4.552928E-6</c:v>
                </c:pt>
                <c:pt idx="39984">
                  <c:v>4.552507E-6</c:v>
                </c:pt>
                <c:pt idx="39985">
                  <c:v>4.5520809999999997E-6</c:v>
                </c:pt>
                <c:pt idx="39986">
                  <c:v>4.5516340000000003E-6</c:v>
                </c:pt>
                <c:pt idx="39987">
                  <c:v>4.5512270000000003E-6</c:v>
                </c:pt>
                <c:pt idx="39988">
                  <c:v>4.550773E-6</c:v>
                </c:pt>
                <c:pt idx="39989">
                  <c:v>4.5503430000000004E-6</c:v>
                </c:pt>
                <c:pt idx="39990">
                  <c:v>4.5498909999999998E-6</c:v>
                </c:pt>
                <c:pt idx="39991">
                  <c:v>4.5494900000000004E-6</c:v>
                </c:pt>
                <c:pt idx="39992">
                  <c:v>4.5490419999999999E-6</c:v>
                </c:pt>
                <c:pt idx="39993">
                  <c:v>4.548618E-6</c:v>
                </c:pt>
                <c:pt idx="39994">
                  <c:v>4.5481730000000002E-6</c:v>
                </c:pt>
                <c:pt idx="39995">
                  <c:v>4.5477469999999999E-6</c:v>
                </c:pt>
                <c:pt idx="39996">
                  <c:v>4.5473240000000003E-6</c:v>
                </c:pt>
                <c:pt idx="39997">
                  <c:v>4.5469020000000001E-6</c:v>
                </c:pt>
                <c:pt idx="39998">
                  <c:v>4.5464490000000001E-6</c:v>
                </c:pt>
                <c:pt idx="39999">
                  <c:v>4.5460500000000003E-6</c:v>
                </c:pt>
                <c:pt idx="40000">
                  <c:v>4.5455930000000002E-6</c:v>
                </c:pt>
                <c:pt idx="40001">
                  <c:v>4.5451839999999997E-6</c:v>
                </c:pt>
                <c:pt idx="40002">
                  <c:v>4.5447459999999999E-6</c:v>
                </c:pt>
                <c:pt idx="40003">
                  <c:v>4.544304E-6</c:v>
                </c:pt>
                <c:pt idx="40004">
                  <c:v>4.5438929999999998E-6</c:v>
                </c:pt>
                <c:pt idx="40005">
                  <c:v>4.5434590000000001E-6</c:v>
                </c:pt>
                <c:pt idx="40006">
                  <c:v>4.5430189999999998E-6</c:v>
                </c:pt>
                <c:pt idx="40007">
                  <c:v>4.542595E-6</c:v>
                </c:pt>
                <c:pt idx="40008">
                  <c:v>4.5421600000000001E-6</c:v>
                </c:pt>
                <c:pt idx="40009">
                  <c:v>4.5417519999999998E-6</c:v>
                </c:pt>
                <c:pt idx="40010">
                  <c:v>4.5413019999999997E-6</c:v>
                </c:pt>
                <c:pt idx="40011">
                  <c:v>4.5408779999999998E-6</c:v>
                </c:pt>
                <c:pt idx="40012">
                  <c:v>4.5404209999999997E-6</c:v>
                </c:pt>
                <c:pt idx="40013">
                  <c:v>4.5400149999999999E-6</c:v>
                </c:pt>
                <c:pt idx="40014">
                  <c:v>4.5395819999999996E-6</c:v>
                </c:pt>
                <c:pt idx="40015">
                  <c:v>4.5391390000000003E-6</c:v>
                </c:pt>
                <c:pt idx="40016">
                  <c:v>4.5387280000000002E-6</c:v>
                </c:pt>
                <c:pt idx="40017">
                  <c:v>4.5382879999999999E-6</c:v>
                </c:pt>
                <c:pt idx="40018">
                  <c:v>4.5378349999999999E-6</c:v>
                </c:pt>
                <c:pt idx="40019">
                  <c:v>4.5374279999999999E-6</c:v>
                </c:pt>
                <c:pt idx="40020">
                  <c:v>4.5369669999999997E-6</c:v>
                </c:pt>
                <c:pt idx="40021">
                  <c:v>4.5365599999999996E-6</c:v>
                </c:pt>
                <c:pt idx="40022">
                  <c:v>4.5361319999999997E-6</c:v>
                </c:pt>
                <c:pt idx="40023">
                  <c:v>4.5356789999999997E-6</c:v>
                </c:pt>
                <c:pt idx="40024">
                  <c:v>4.5352659999999999E-6</c:v>
                </c:pt>
                <c:pt idx="40025">
                  <c:v>4.5348299999999997E-6</c:v>
                </c:pt>
                <c:pt idx="40026">
                  <c:v>4.5344129999999999E-6</c:v>
                </c:pt>
                <c:pt idx="40027">
                  <c:v>4.5339690000000003E-6</c:v>
                </c:pt>
                <c:pt idx="40028">
                  <c:v>4.5335480000000004E-6</c:v>
                </c:pt>
                <c:pt idx="40029">
                  <c:v>4.5331059999999996E-6</c:v>
                </c:pt>
                <c:pt idx="40030">
                  <c:v>4.5326849999999996E-6</c:v>
                </c:pt>
                <c:pt idx="40031">
                  <c:v>4.5322600000000004E-6</c:v>
                </c:pt>
                <c:pt idx="40032">
                  <c:v>4.5318030000000003E-6</c:v>
                </c:pt>
                <c:pt idx="40033">
                  <c:v>4.5314140000000003E-6</c:v>
                </c:pt>
                <c:pt idx="40034">
                  <c:v>4.5309829999999996E-6</c:v>
                </c:pt>
                <c:pt idx="40035">
                  <c:v>4.5305229999999997E-6</c:v>
                </c:pt>
                <c:pt idx="40036">
                  <c:v>4.5301150000000002E-6</c:v>
                </c:pt>
                <c:pt idx="40037">
                  <c:v>4.5296840000000004E-6</c:v>
                </c:pt>
                <c:pt idx="40038">
                  <c:v>4.5292499999999999E-6</c:v>
                </c:pt>
                <c:pt idx="40039">
                  <c:v>4.5288340000000003E-6</c:v>
                </c:pt>
                <c:pt idx="40040">
                  <c:v>4.5284069999999997E-6</c:v>
                </c:pt>
                <c:pt idx="40041">
                  <c:v>4.5279579999999998E-6</c:v>
                </c:pt>
                <c:pt idx="40042">
                  <c:v>4.5275530000000003E-6</c:v>
                </c:pt>
                <c:pt idx="40043">
                  <c:v>4.5271280000000002E-6</c:v>
                </c:pt>
                <c:pt idx="40044">
                  <c:v>4.5266699999999998E-6</c:v>
                </c:pt>
                <c:pt idx="40045">
                  <c:v>4.5262529999999999E-6</c:v>
                </c:pt>
                <c:pt idx="40046">
                  <c:v>4.5258239999999998E-6</c:v>
                </c:pt>
                <c:pt idx="40047">
                  <c:v>4.5253870000000002E-6</c:v>
                </c:pt>
                <c:pt idx="40048">
                  <c:v>4.5249690000000001E-6</c:v>
                </c:pt>
                <c:pt idx="40049">
                  <c:v>4.5245660000000002E-6</c:v>
                </c:pt>
                <c:pt idx="40050">
                  <c:v>4.524098E-6</c:v>
                </c:pt>
                <c:pt idx="40051">
                  <c:v>4.5236920000000002E-6</c:v>
                </c:pt>
                <c:pt idx="40052">
                  <c:v>4.523249E-6</c:v>
                </c:pt>
                <c:pt idx="40053">
                  <c:v>4.5228140000000001E-6</c:v>
                </c:pt>
                <c:pt idx="40054">
                  <c:v>4.5224019999999997E-6</c:v>
                </c:pt>
                <c:pt idx="40055">
                  <c:v>4.5219809999999998E-6</c:v>
                </c:pt>
                <c:pt idx="40056">
                  <c:v>4.521536E-6</c:v>
                </c:pt>
                <c:pt idx="40057">
                  <c:v>4.5211209999999997E-6</c:v>
                </c:pt>
                <c:pt idx="40058">
                  <c:v>4.5207060000000004E-6</c:v>
                </c:pt>
                <c:pt idx="40059">
                  <c:v>4.52028E-6</c:v>
                </c:pt>
                <c:pt idx="40060">
                  <c:v>4.5198359999999996E-6</c:v>
                </c:pt>
                <c:pt idx="40061">
                  <c:v>4.5194320000000003E-6</c:v>
                </c:pt>
                <c:pt idx="40062">
                  <c:v>4.5189720000000003E-6</c:v>
                </c:pt>
                <c:pt idx="40063">
                  <c:v>4.51856E-6</c:v>
                </c:pt>
                <c:pt idx="40064">
                  <c:v>4.5181269999999997E-6</c:v>
                </c:pt>
                <c:pt idx="40065">
                  <c:v>4.5177059999999997E-6</c:v>
                </c:pt>
                <c:pt idx="40066">
                  <c:v>4.5172520000000003E-6</c:v>
                </c:pt>
                <c:pt idx="40067">
                  <c:v>4.5168450000000003E-6</c:v>
                </c:pt>
                <c:pt idx="40068">
                  <c:v>4.5164139999999996E-6</c:v>
                </c:pt>
                <c:pt idx="40069">
                  <c:v>4.5159679999999996E-6</c:v>
                </c:pt>
                <c:pt idx="40070">
                  <c:v>4.5155649999999997E-6</c:v>
                </c:pt>
                <c:pt idx="40071">
                  <c:v>4.5151339999999999E-6</c:v>
                </c:pt>
                <c:pt idx="40072">
                  <c:v>4.5146970000000003E-6</c:v>
                </c:pt>
                <c:pt idx="40073">
                  <c:v>4.5142820000000001E-6</c:v>
                </c:pt>
                <c:pt idx="40074">
                  <c:v>4.5138589999999996E-6</c:v>
                </c:pt>
                <c:pt idx="40075">
                  <c:v>4.5134050000000002E-6</c:v>
                </c:pt>
                <c:pt idx="40076">
                  <c:v>4.5129789999999999E-6</c:v>
                </c:pt>
                <c:pt idx="40077">
                  <c:v>4.5125410000000001E-6</c:v>
                </c:pt>
                <c:pt idx="40078">
                  <c:v>4.5121189999999999E-6</c:v>
                </c:pt>
                <c:pt idx="40079">
                  <c:v>4.5117229999999999E-6</c:v>
                </c:pt>
                <c:pt idx="40080">
                  <c:v>4.511274E-6</c:v>
                </c:pt>
                <c:pt idx="40081">
                  <c:v>4.5108439999999996E-6</c:v>
                </c:pt>
                <c:pt idx="40082">
                  <c:v>4.5104260000000003E-6</c:v>
                </c:pt>
                <c:pt idx="40083">
                  <c:v>4.5099769999999996E-6</c:v>
                </c:pt>
                <c:pt idx="40084">
                  <c:v>4.5095720000000001E-6</c:v>
                </c:pt>
                <c:pt idx="40085">
                  <c:v>4.5091510000000001E-6</c:v>
                </c:pt>
                <c:pt idx="40086">
                  <c:v>4.5087160000000002E-6</c:v>
                </c:pt>
                <c:pt idx="40087">
                  <c:v>4.5082969999999998E-6</c:v>
                </c:pt>
                <c:pt idx="40088">
                  <c:v>4.5078649999999997E-6</c:v>
                </c:pt>
                <c:pt idx="40089">
                  <c:v>4.5074539999999996E-6</c:v>
                </c:pt>
                <c:pt idx="40090">
                  <c:v>4.5070269999999999E-6</c:v>
                </c:pt>
                <c:pt idx="40091">
                  <c:v>4.5066180000000003E-6</c:v>
                </c:pt>
                <c:pt idx="40092">
                  <c:v>4.5061699999999998E-6</c:v>
                </c:pt>
                <c:pt idx="40093">
                  <c:v>4.5057529999999999E-6</c:v>
                </c:pt>
                <c:pt idx="40094">
                  <c:v>4.5053400000000001E-6</c:v>
                </c:pt>
                <c:pt idx="40095">
                  <c:v>4.5048859999999999E-6</c:v>
                </c:pt>
                <c:pt idx="40096">
                  <c:v>4.5044880000000003E-6</c:v>
                </c:pt>
                <c:pt idx="40097">
                  <c:v>4.5040569999999997E-6</c:v>
                </c:pt>
                <c:pt idx="40098">
                  <c:v>4.5036189999999999E-6</c:v>
                </c:pt>
                <c:pt idx="40099">
                  <c:v>4.5032000000000004E-6</c:v>
                </c:pt>
                <c:pt idx="40100">
                  <c:v>4.5027640000000002E-6</c:v>
                </c:pt>
                <c:pt idx="40101">
                  <c:v>4.5023390000000001E-6</c:v>
                </c:pt>
                <c:pt idx="40102">
                  <c:v>4.5019220000000002E-6</c:v>
                </c:pt>
                <c:pt idx="40103">
                  <c:v>4.501514E-6</c:v>
                </c:pt>
                <c:pt idx="40104">
                  <c:v>4.5010380000000004E-6</c:v>
                </c:pt>
                <c:pt idx="40105">
                  <c:v>4.5006410000000002E-6</c:v>
                </c:pt>
                <c:pt idx="40106">
                  <c:v>4.5001920000000003E-6</c:v>
                </c:pt>
                <c:pt idx="40107">
                  <c:v>4.4997850000000003E-6</c:v>
                </c:pt>
                <c:pt idx="40108">
                  <c:v>4.4993609999999996E-6</c:v>
                </c:pt>
                <c:pt idx="40109">
                  <c:v>4.4989420000000001E-6</c:v>
                </c:pt>
                <c:pt idx="40110">
                  <c:v>4.498499E-6</c:v>
                </c:pt>
                <c:pt idx="40111">
                  <c:v>4.4980769999999998E-6</c:v>
                </c:pt>
                <c:pt idx="40112">
                  <c:v>4.4976580000000003E-6</c:v>
                </c:pt>
                <c:pt idx="40113">
                  <c:v>4.4972419999999998E-6</c:v>
                </c:pt>
                <c:pt idx="40114">
                  <c:v>4.4968230000000003E-6</c:v>
                </c:pt>
                <c:pt idx="40115">
                  <c:v>4.4964010000000001E-6</c:v>
                </c:pt>
                <c:pt idx="40116">
                  <c:v>4.4959579999999999E-6</c:v>
                </c:pt>
                <c:pt idx="40117">
                  <c:v>4.4955639999999996E-6</c:v>
                </c:pt>
                <c:pt idx="40118">
                  <c:v>4.495116E-6</c:v>
                </c:pt>
                <c:pt idx="40119">
                  <c:v>4.4946979999999999E-6</c:v>
                </c:pt>
                <c:pt idx="40120">
                  <c:v>4.494281E-6</c:v>
                </c:pt>
                <c:pt idx="40121">
                  <c:v>4.4938589999999998E-6</c:v>
                </c:pt>
                <c:pt idx="40122">
                  <c:v>4.4934250000000001E-6</c:v>
                </c:pt>
                <c:pt idx="40123">
                  <c:v>4.4930220000000002E-6</c:v>
                </c:pt>
                <c:pt idx="40124">
                  <c:v>4.4925830000000001E-6</c:v>
                </c:pt>
                <c:pt idx="40125">
                  <c:v>4.4921630000000004E-6</c:v>
                </c:pt>
                <c:pt idx="40126">
                  <c:v>4.4917370000000001E-6</c:v>
                </c:pt>
                <c:pt idx="40127">
                  <c:v>4.4913219999999999E-6</c:v>
                </c:pt>
                <c:pt idx="40128">
                  <c:v>4.4908850000000003E-6</c:v>
                </c:pt>
                <c:pt idx="40129">
                  <c:v>4.4904719999999997E-6</c:v>
                </c:pt>
                <c:pt idx="40130">
                  <c:v>4.4900350000000001E-6</c:v>
                </c:pt>
                <c:pt idx="40131">
                  <c:v>4.48961E-6</c:v>
                </c:pt>
                <c:pt idx="40132">
                  <c:v>4.4891879999999998E-6</c:v>
                </c:pt>
                <c:pt idx="40133">
                  <c:v>4.4887540000000001E-6</c:v>
                </c:pt>
                <c:pt idx="40134">
                  <c:v>4.488336E-6</c:v>
                </c:pt>
                <c:pt idx="40135">
                  <c:v>4.4879249999999999E-6</c:v>
                </c:pt>
                <c:pt idx="40136">
                  <c:v>4.4874770000000002E-6</c:v>
                </c:pt>
                <c:pt idx="40137">
                  <c:v>4.4870810000000003E-6</c:v>
                </c:pt>
                <c:pt idx="40138">
                  <c:v>4.486641E-6</c:v>
                </c:pt>
                <c:pt idx="40139">
                  <c:v>4.4862240000000002E-6</c:v>
                </c:pt>
                <c:pt idx="40140">
                  <c:v>4.4857869999999997E-6</c:v>
                </c:pt>
                <c:pt idx="40141">
                  <c:v>4.4853909999999998E-6</c:v>
                </c:pt>
                <c:pt idx="40142">
                  <c:v>4.4849570000000001E-6</c:v>
                </c:pt>
                <c:pt idx="40143">
                  <c:v>4.4845370000000004E-6</c:v>
                </c:pt>
                <c:pt idx="40144">
                  <c:v>4.4841080000000002E-6</c:v>
                </c:pt>
                <c:pt idx="40145">
                  <c:v>4.483686E-6</c:v>
                </c:pt>
                <c:pt idx="40146">
                  <c:v>4.4832630000000004E-6</c:v>
                </c:pt>
                <c:pt idx="40147">
                  <c:v>4.4828429999999998E-6</c:v>
                </c:pt>
                <c:pt idx="40148">
                  <c:v>4.4824149999999998E-6</c:v>
                </c:pt>
                <c:pt idx="40149">
                  <c:v>4.4819869999999999E-6</c:v>
                </c:pt>
                <c:pt idx="40150">
                  <c:v>4.4815789999999996E-6</c:v>
                </c:pt>
                <c:pt idx="40151">
                  <c:v>4.4811530000000002E-6</c:v>
                </c:pt>
                <c:pt idx="40152">
                  <c:v>4.4807199999999999E-6</c:v>
                </c:pt>
                <c:pt idx="40153">
                  <c:v>4.480317E-6</c:v>
                </c:pt>
                <c:pt idx="40154">
                  <c:v>4.4798809999999998E-6</c:v>
                </c:pt>
                <c:pt idx="40155">
                  <c:v>4.4794860000000001E-6</c:v>
                </c:pt>
                <c:pt idx="40156">
                  <c:v>4.4790279999999997E-6</c:v>
                </c:pt>
                <c:pt idx="40157">
                  <c:v>4.4786270000000003E-6</c:v>
                </c:pt>
                <c:pt idx="40158">
                  <c:v>4.4781899999999999E-6</c:v>
                </c:pt>
                <c:pt idx="40159">
                  <c:v>4.477748E-6</c:v>
                </c:pt>
                <c:pt idx="40160">
                  <c:v>4.4773570000000004E-6</c:v>
                </c:pt>
                <c:pt idx="40161">
                  <c:v>4.4769250000000003E-6</c:v>
                </c:pt>
                <c:pt idx="40162">
                  <c:v>4.4764979999999998E-6</c:v>
                </c:pt>
                <c:pt idx="40163">
                  <c:v>4.4760949999999999E-6</c:v>
                </c:pt>
                <c:pt idx="40164">
                  <c:v>4.4756400000000002E-6</c:v>
                </c:pt>
                <c:pt idx="40165">
                  <c:v>4.4752529999999999E-6</c:v>
                </c:pt>
                <c:pt idx="40166">
                  <c:v>4.4748129999999996E-6</c:v>
                </c:pt>
                <c:pt idx="40167">
                  <c:v>4.4743849999999997E-6</c:v>
                </c:pt>
                <c:pt idx="40168">
                  <c:v>4.4739569999999997E-6</c:v>
                </c:pt>
                <c:pt idx="40169">
                  <c:v>4.4735670000000004E-6</c:v>
                </c:pt>
                <c:pt idx="40170">
                  <c:v>4.4731350000000003E-6</c:v>
                </c:pt>
                <c:pt idx="40171">
                  <c:v>4.4727039999999997E-6</c:v>
                </c:pt>
                <c:pt idx="40172">
                  <c:v>4.4723039999999996E-6</c:v>
                </c:pt>
                <c:pt idx="40173">
                  <c:v>4.4718640000000002E-6</c:v>
                </c:pt>
                <c:pt idx="40174">
                  <c:v>4.4714720000000004E-6</c:v>
                </c:pt>
                <c:pt idx="40175">
                  <c:v>4.4710470000000003E-6</c:v>
                </c:pt>
                <c:pt idx="40176">
                  <c:v>4.4706050000000004E-6</c:v>
                </c:pt>
                <c:pt idx="40177">
                  <c:v>4.4702E-6</c:v>
                </c:pt>
                <c:pt idx="40178">
                  <c:v>4.4697739999999997E-6</c:v>
                </c:pt>
                <c:pt idx="40179">
                  <c:v>4.4693499999999998E-6</c:v>
                </c:pt>
                <c:pt idx="40180">
                  <c:v>4.4689230000000001E-6</c:v>
                </c:pt>
                <c:pt idx="40181">
                  <c:v>4.4685209999999996E-6</c:v>
                </c:pt>
                <c:pt idx="40182">
                  <c:v>4.4680750000000004E-6</c:v>
                </c:pt>
                <c:pt idx="40183">
                  <c:v>4.4676600000000002E-6</c:v>
                </c:pt>
                <c:pt idx="40184">
                  <c:v>4.4672350000000001E-6</c:v>
                </c:pt>
                <c:pt idx="40185">
                  <c:v>4.466842E-6</c:v>
                </c:pt>
                <c:pt idx="40186">
                  <c:v>4.4663940000000004E-6</c:v>
                </c:pt>
                <c:pt idx="40187">
                  <c:v>4.4659870000000004E-6</c:v>
                </c:pt>
                <c:pt idx="40188">
                  <c:v>4.4655699999999997E-6</c:v>
                </c:pt>
                <c:pt idx="40189">
                  <c:v>4.4651629999999997E-6</c:v>
                </c:pt>
                <c:pt idx="40190">
                  <c:v>4.4647330000000001E-6</c:v>
                </c:pt>
                <c:pt idx="40191">
                  <c:v>4.4643209999999997E-6</c:v>
                </c:pt>
                <c:pt idx="40192">
                  <c:v>4.4638920000000004E-6</c:v>
                </c:pt>
                <c:pt idx="40193">
                  <c:v>4.4634840000000001E-6</c:v>
                </c:pt>
                <c:pt idx="40194">
                  <c:v>4.4630409999999999E-6</c:v>
                </c:pt>
                <c:pt idx="40195">
                  <c:v>4.4626439999999998E-6</c:v>
                </c:pt>
                <c:pt idx="40196">
                  <c:v>4.4622070000000002E-6</c:v>
                </c:pt>
                <c:pt idx="40197">
                  <c:v>4.4618140000000002E-6</c:v>
                </c:pt>
                <c:pt idx="40198">
                  <c:v>4.4613680000000001E-6</c:v>
                </c:pt>
                <c:pt idx="40199">
                  <c:v>4.4609529999999999E-6</c:v>
                </c:pt>
                <c:pt idx="40200">
                  <c:v>4.4605300000000003E-6</c:v>
                </c:pt>
                <c:pt idx="40201">
                  <c:v>4.4601340000000004E-6</c:v>
                </c:pt>
                <c:pt idx="40202">
                  <c:v>4.4596819999999998E-6</c:v>
                </c:pt>
                <c:pt idx="40203">
                  <c:v>4.45929E-6</c:v>
                </c:pt>
                <c:pt idx="40204">
                  <c:v>4.4588460000000004E-6</c:v>
                </c:pt>
                <c:pt idx="40205">
                  <c:v>4.4584499999999996E-6</c:v>
                </c:pt>
                <c:pt idx="40206">
                  <c:v>4.4579839999999999E-6</c:v>
                </c:pt>
                <c:pt idx="40207">
                  <c:v>4.4576030000000002E-6</c:v>
                </c:pt>
                <c:pt idx="40208">
                  <c:v>4.4571479999999997E-6</c:v>
                </c:pt>
                <c:pt idx="40209">
                  <c:v>4.4567680000000002E-6</c:v>
                </c:pt>
                <c:pt idx="40210">
                  <c:v>4.4563199999999997E-6</c:v>
                </c:pt>
                <c:pt idx="40211">
                  <c:v>4.4559160000000004E-6</c:v>
                </c:pt>
                <c:pt idx="40212">
                  <c:v>4.4554700000000004E-6</c:v>
                </c:pt>
                <c:pt idx="40213">
                  <c:v>4.4550959999999998E-6</c:v>
                </c:pt>
                <c:pt idx="40214">
                  <c:v>4.4546490000000004E-6</c:v>
                </c:pt>
                <c:pt idx="40215">
                  <c:v>4.4542480000000001E-6</c:v>
                </c:pt>
                <c:pt idx="40216">
                  <c:v>4.4538219999999998E-6</c:v>
                </c:pt>
                <c:pt idx="40217">
                  <c:v>4.453423E-6</c:v>
                </c:pt>
                <c:pt idx="40218">
                  <c:v>4.4529619999999998E-6</c:v>
                </c:pt>
                <c:pt idx="40219">
                  <c:v>4.4525659999999998E-6</c:v>
                </c:pt>
                <c:pt idx="40220">
                  <c:v>4.4521140000000001E-6</c:v>
                </c:pt>
                <c:pt idx="40221">
                  <c:v>4.4517269999999998E-6</c:v>
                </c:pt>
                <c:pt idx="40222">
                  <c:v>4.4512930000000001E-6</c:v>
                </c:pt>
                <c:pt idx="40223">
                  <c:v>4.4508590000000004E-6</c:v>
                </c:pt>
                <c:pt idx="40224">
                  <c:v>4.4504499999999999E-6</c:v>
                </c:pt>
                <c:pt idx="40225">
                  <c:v>4.4500550000000002E-6</c:v>
                </c:pt>
                <c:pt idx="40226">
                  <c:v>4.4496359999999999E-6</c:v>
                </c:pt>
                <c:pt idx="40227">
                  <c:v>4.4492020000000002E-6</c:v>
                </c:pt>
                <c:pt idx="40228">
                  <c:v>4.44878E-6</c:v>
                </c:pt>
                <c:pt idx="40229">
                  <c:v>4.4483719999999997E-6</c:v>
                </c:pt>
                <c:pt idx="40230">
                  <c:v>4.4479469999999996E-6</c:v>
                </c:pt>
                <c:pt idx="40231">
                  <c:v>4.4475409999999998E-6</c:v>
                </c:pt>
                <c:pt idx="40232">
                  <c:v>4.44711E-6</c:v>
                </c:pt>
                <c:pt idx="40233">
                  <c:v>4.4467040000000002E-6</c:v>
                </c:pt>
                <c:pt idx="40234">
                  <c:v>4.4462629999999997E-6</c:v>
                </c:pt>
                <c:pt idx="40235">
                  <c:v>4.4458550000000003E-6</c:v>
                </c:pt>
                <c:pt idx="40236">
                  <c:v>4.4454130000000004E-6</c:v>
                </c:pt>
                <c:pt idx="40237">
                  <c:v>4.4450239999999996E-6</c:v>
                </c:pt>
                <c:pt idx="40238">
                  <c:v>4.4445859999999998E-6</c:v>
                </c:pt>
                <c:pt idx="40239">
                  <c:v>4.4441850000000004E-6</c:v>
                </c:pt>
                <c:pt idx="40240">
                  <c:v>4.4437579999999998E-6</c:v>
                </c:pt>
                <c:pt idx="40241">
                  <c:v>4.4433450000000001E-6</c:v>
                </c:pt>
                <c:pt idx="40242">
                  <c:v>4.4429180000000003E-6</c:v>
                </c:pt>
                <c:pt idx="40243">
                  <c:v>4.4425259999999997E-6</c:v>
                </c:pt>
                <c:pt idx="40244">
                  <c:v>4.4420960000000001E-6</c:v>
                </c:pt>
                <c:pt idx="40245">
                  <c:v>4.4416830000000003E-6</c:v>
                </c:pt>
                <c:pt idx="40246">
                  <c:v>4.4412699999999997E-6</c:v>
                </c:pt>
                <c:pt idx="40247">
                  <c:v>4.44085E-6</c:v>
                </c:pt>
                <c:pt idx="40248">
                  <c:v>4.4404069999999999E-6</c:v>
                </c:pt>
                <c:pt idx="40249">
                  <c:v>4.4400249999999999E-6</c:v>
                </c:pt>
                <c:pt idx="40250">
                  <c:v>4.4395840000000002E-6</c:v>
                </c:pt>
                <c:pt idx="40251">
                  <c:v>4.4391740000000003E-6</c:v>
                </c:pt>
                <c:pt idx="40252">
                  <c:v>4.438748E-6</c:v>
                </c:pt>
                <c:pt idx="40253">
                  <c:v>4.4383439999999999E-6</c:v>
                </c:pt>
                <c:pt idx="40254">
                  <c:v>4.4379189999999998E-6</c:v>
                </c:pt>
                <c:pt idx="40255">
                  <c:v>4.4375189999999998E-6</c:v>
                </c:pt>
                <c:pt idx="40256">
                  <c:v>4.4370930000000003E-6</c:v>
                </c:pt>
                <c:pt idx="40257">
                  <c:v>4.4366909999999998E-6</c:v>
                </c:pt>
                <c:pt idx="40258">
                  <c:v>4.4362549999999996E-6</c:v>
                </c:pt>
                <c:pt idx="40259">
                  <c:v>4.4358690000000004E-6</c:v>
                </c:pt>
                <c:pt idx="40260">
                  <c:v>4.4354309999999997E-6</c:v>
                </c:pt>
                <c:pt idx="40261">
                  <c:v>4.4350410000000004E-6</c:v>
                </c:pt>
                <c:pt idx="40262">
                  <c:v>4.4345940000000001E-6</c:v>
                </c:pt>
                <c:pt idx="40263">
                  <c:v>4.4342060000000004E-6</c:v>
                </c:pt>
                <c:pt idx="40264">
                  <c:v>4.4337700000000002E-6</c:v>
                </c:pt>
                <c:pt idx="40265">
                  <c:v>4.433376E-6</c:v>
                </c:pt>
                <c:pt idx="40266">
                  <c:v>4.4329359999999997E-6</c:v>
                </c:pt>
                <c:pt idx="40267">
                  <c:v>4.4325060000000001E-6</c:v>
                </c:pt>
                <c:pt idx="40268">
                  <c:v>4.4321009999999997E-6</c:v>
                </c:pt>
                <c:pt idx="40269">
                  <c:v>4.4316930000000003E-6</c:v>
                </c:pt>
                <c:pt idx="40270">
                  <c:v>4.4312610000000002E-6</c:v>
                </c:pt>
                <c:pt idx="40271">
                  <c:v>4.4308500000000001E-6</c:v>
                </c:pt>
                <c:pt idx="40272">
                  <c:v>4.4304409999999996E-6</c:v>
                </c:pt>
                <c:pt idx="40273">
                  <c:v>4.4300459999999999E-6</c:v>
                </c:pt>
                <c:pt idx="40274">
                  <c:v>4.4296050000000003E-6</c:v>
                </c:pt>
                <c:pt idx="40275">
                  <c:v>4.429211E-6</c:v>
                </c:pt>
                <c:pt idx="40276">
                  <c:v>4.428783E-6</c:v>
                </c:pt>
                <c:pt idx="40277">
                  <c:v>4.4283969999999999E-6</c:v>
                </c:pt>
                <c:pt idx="40278">
                  <c:v>4.4279569999999997E-6</c:v>
                </c:pt>
                <c:pt idx="40279">
                  <c:v>4.4275509999999999E-6</c:v>
                </c:pt>
                <c:pt idx="40280">
                  <c:v>4.4271310000000002E-6</c:v>
                </c:pt>
                <c:pt idx="40281">
                  <c:v>4.4267240000000001E-6</c:v>
                </c:pt>
                <c:pt idx="40282">
                  <c:v>4.4263040000000004E-6</c:v>
                </c:pt>
                <c:pt idx="40283">
                  <c:v>4.4258879999999999E-6</c:v>
                </c:pt>
                <c:pt idx="40284">
                  <c:v>4.4254430000000001E-6</c:v>
                </c:pt>
                <c:pt idx="40285">
                  <c:v>4.4250510000000003E-6</c:v>
                </c:pt>
                <c:pt idx="40286">
                  <c:v>4.4246379999999997E-6</c:v>
                </c:pt>
                <c:pt idx="40287">
                  <c:v>4.4242269999999996E-6</c:v>
                </c:pt>
                <c:pt idx="40288">
                  <c:v>4.423797E-6</c:v>
                </c:pt>
                <c:pt idx="40289">
                  <c:v>4.4234010000000001E-6</c:v>
                </c:pt>
                <c:pt idx="40290">
                  <c:v>4.4229539999999998E-6</c:v>
                </c:pt>
                <c:pt idx="40291">
                  <c:v>4.4225630000000003E-6</c:v>
                </c:pt>
                <c:pt idx="40292">
                  <c:v>4.4221390000000004E-6</c:v>
                </c:pt>
                <c:pt idx="40293">
                  <c:v>4.4217119999999999E-6</c:v>
                </c:pt>
                <c:pt idx="40294">
                  <c:v>4.4213180000000004E-6</c:v>
                </c:pt>
                <c:pt idx="40295">
                  <c:v>4.4209089999999999E-6</c:v>
                </c:pt>
                <c:pt idx="40296">
                  <c:v>4.4204949999999999E-6</c:v>
                </c:pt>
                <c:pt idx="40297">
                  <c:v>4.4200799999999997E-6</c:v>
                </c:pt>
                <c:pt idx="40298">
                  <c:v>4.4196419999999999E-6</c:v>
                </c:pt>
                <c:pt idx="40299">
                  <c:v>4.4192209999999999E-6</c:v>
                </c:pt>
                <c:pt idx="40300">
                  <c:v>4.4188040000000001E-6</c:v>
                </c:pt>
                <c:pt idx="40301">
                  <c:v>4.418404E-6</c:v>
                </c:pt>
                <c:pt idx="40302">
                  <c:v>4.4179889999999998E-6</c:v>
                </c:pt>
                <c:pt idx="40303">
                  <c:v>4.4175590000000002E-6</c:v>
                </c:pt>
                <c:pt idx="40304">
                  <c:v>4.417144E-6</c:v>
                </c:pt>
                <c:pt idx="40305">
                  <c:v>4.4167350000000003E-6</c:v>
                </c:pt>
                <c:pt idx="40306">
                  <c:v>4.4163210000000003E-6</c:v>
                </c:pt>
                <c:pt idx="40307">
                  <c:v>4.4159079999999997E-6</c:v>
                </c:pt>
                <c:pt idx="40308">
                  <c:v>4.415481E-6</c:v>
                </c:pt>
                <c:pt idx="40309">
                  <c:v>4.415088E-6</c:v>
                </c:pt>
                <c:pt idx="40310">
                  <c:v>4.4146829999999996E-6</c:v>
                </c:pt>
                <c:pt idx="40311">
                  <c:v>4.4142360000000002E-6</c:v>
                </c:pt>
                <c:pt idx="40312">
                  <c:v>4.4138159999999996E-6</c:v>
                </c:pt>
                <c:pt idx="40313">
                  <c:v>4.4134290000000001E-6</c:v>
                </c:pt>
                <c:pt idx="40314">
                  <c:v>4.4129989999999997E-6</c:v>
                </c:pt>
                <c:pt idx="40315">
                  <c:v>4.4125809999999996E-6</c:v>
                </c:pt>
                <c:pt idx="40316">
                  <c:v>4.4121779999999997E-6</c:v>
                </c:pt>
                <c:pt idx="40317">
                  <c:v>4.4117350000000004E-6</c:v>
                </c:pt>
                <c:pt idx="40318">
                  <c:v>4.4113520000000002E-6</c:v>
                </c:pt>
                <c:pt idx="40319">
                  <c:v>4.4109359999999997E-6</c:v>
                </c:pt>
                <c:pt idx="40320">
                  <c:v>4.4104979999999999E-6</c:v>
                </c:pt>
                <c:pt idx="40321">
                  <c:v>4.4101000000000003E-6</c:v>
                </c:pt>
                <c:pt idx="40322">
                  <c:v>4.4096869999999997E-6</c:v>
                </c:pt>
                <c:pt idx="40323">
                  <c:v>4.4092729999999998E-6</c:v>
                </c:pt>
                <c:pt idx="40324">
                  <c:v>4.4088540000000003E-6</c:v>
                </c:pt>
                <c:pt idx="40325">
                  <c:v>4.4084720000000003E-6</c:v>
                </c:pt>
                <c:pt idx="40326">
                  <c:v>4.4080309999999998E-6</c:v>
                </c:pt>
                <c:pt idx="40327">
                  <c:v>4.4076309999999997E-6</c:v>
                </c:pt>
                <c:pt idx="40328">
                  <c:v>4.4072139999999999E-6</c:v>
                </c:pt>
                <c:pt idx="40329">
                  <c:v>4.4068010000000001E-6</c:v>
                </c:pt>
                <c:pt idx="40330">
                  <c:v>4.4063889999999998E-6</c:v>
                </c:pt>
                <c:pt idx="40331">
                  <c:v>4.4059749999999998E-6</c:v>
                </c:pt>
                <c:pt idx="40332">
                  <c:v>4.4055399999999998E-6</c:v>
                </c:pt>
                <c:pt idx="40333">
                  <c:v>4.4051450000000002E-6</c:v>
                </c:pt>
                <c:pt idx="40334">
                  <c:v>4.4047310000000002E-6</c:v>
                </c:pt>
                <c:pt idx="40335">
                  <c:v>4.4043070000000003E-6</c:v>
                </c:pt>
                <c:pt idx="40336">
                  <c:v>4.4039079999999997E-6</c:v>
                </c:pt>
                <c:pt idx="40337">
                  <c:v>4.4035070000000003E-6</c:v>
                </c:pt>
                <c:pt idx="40338">
                  <c:v>4.4030619999999996E-6</c:v>
                </c:pt>
                <c:pt idx="40339">
                  <c:v>4.4026699999999998E-6</c:v>
                </c:pt>
                <c:pt idx="40340">
                  <c:v>4.4022570000000001E-6</c:v>
                </c:pt>
                <c:pt idx="40341">
                  <c:v>4.4018430000000001E-6</c:v>
                </c:pt>
                <c:pt idx="40342">
                  <c:v>4.4014269999999996E-6</c:v>
                </c:pt>
                <c:pt idx="40343">
                  <c:v>4.4010309999999997E-6</c:v>
                </c:pt>
                <c:pt idx="40344">
                  <c:v>4.400604E-6</c:v>
                </c:pt>
                <c:pt idx="40345">
                  <c:v>4.4002010000000001E-6</c:v>
                </c:pt>
                <c:pt idx="40346">
                  <c:v>4.3997910000000002E-6</c:v>
                </c:pt>
                <c:pt idx="40347">
                  <c:v>4.3993810000000003E-6</c:v>
                </c:pt>
                <c:pt idx="40348">
                  <c:v>4.3989850000000004E-6</c:v>
                </c:pt>
                <c:pt idx="40349">
                  <c:v>4.3985570000000004E-6</c:v>
                </c:pt>
                <c:pt idx="40350">
                  <c:v>4.3981189999999998E-6</c:v>
                </c:pt>
                <c:pt idx="40351">
                  <c:v>4.3977180000000003E-6</c:v>
                </c:pt>
                <c:pt idx="40352">
                  <c:v>4.397313E-6</c:v>
                </c:pt>
                <c:pt idx="40353">
                  <c:v>4.396899E-6</c:v>
                </c:pt>
                <c:pt idx="40354">
                  <c:v>4.3964900000000003E-6</c:v>
                </c:pt>
                <c:pt idx="40355">
                  <c:v>4.3961080000000004E-6</c:v>
                </c:pt>
                <c:pt idx="40356">
                  <c:v>4.3956610000000001E-6</c:v>
                </c:pt>
                <c:pt idx="40357">
                  <c:v>4.3952589999999996E-6</c:v>
                </c:pt>
                <c:pt idx="40358">
                  <c:v>4.3948510000000002E-6</c:v>
                </c:pt>
                <c:pt idx="40359">
                  <c:v>4.3944139999999998E-6</c:v>
                </c:pt>
                <c:pt idx="40360">
                  <c:v>4.3940340000000003E-6</c:v>
                </c:pt>
                <c:pt idx="40361">
                  <c:v>4.3935950000000002E-6</c:v>
                </c:pt>
                <c:pt idx="40362">
                  <c:v>4.3931740000000003E-6</c:v>
                </c:pt>
                <c:pt idx="40363">
                  <c:v>4.3928039999999998E-6</c:v>
                </c:pt>
                <c:pt idx="40364">
                  <c:v>4.3923630000000001E-6</c:v>
                </c:pt>
                <c:pt idx="40365">
                  <c:v>4.3919530000000002E-6</c:v>
                </c:pt>
                <c:pt idx="40366">
                  <c:v>4.3915409999999999E-6</c:v>
                </c:pt>
                <c:pt idx="40367">
                  <c:v>4.3911329999999996E-6</c:v>
                </c:pt>
                <c:pt idx="40368">
                  <c:v>4.3907479999999998E-6</c:v>
                </c:pt>
                <c:pt idx="40369">
                  <c:v>4.3903159999999997E-6</c:v>
                </c:pt>
                <c:pt idx="40370">
                  <c:v>4.3899000000000001E-6</c:v>
                </c:pt>
                <c:pt idx="40371">
                  <c:v>4.3894709999999999E-6</c:v>
                </c:pt>
                <c:pt idx="40372">
                  <c:v>4.3890800000000003E-6</c:v>
                </c:pt>
                <c:pt idx="40373">
                  <c:v>4.3886739999999997E-6</c:v>
                </c:pt>
                <c:pt idx="40374">
                  <c:v>4.3882370000000001E-6</c:v>
                </c:pt>
                <c:pt idx="40375">
                  <c:v>4.3878380000000004E-6</c:v>
                </c:pt>
                <c:pt idx="40376">
                  <c:v>4.387426E-6</c:v>
                </c:pt>
                <c:pt idx="40377">
                  <c:v>4.3870090000000001E-6</c:v>
                </c:pt>
                <c:pt idx="40378">
                  <c:v>4.3866170000000003E-6</c:v>
                </c:pt>
                <c:pt idx="40379">
                  <c:v>4.3862030000000003E-6</c:v>
                </c:pt>
                <c:pt idx="40380">
                  <c:v>4.3857799999999999E-6</c:v>
                </c:pt>
                <c:pt idx="40381">
                  <c:v>4.3853969999999997E-6</c:v>
                </c:pt>
                <c:pt idx="40382">
                  <c:v>4.384956E-6</c:v>
                </c:pt>
                <c:pt idx="40383">
                  <c:v>4.3845589999999998E-6</c:v>
                </c:pt>
                <c:pt idx="40384">
                  <c:v>4.384167E-6</c:v>
                </c:pt>
                <c:pt idx="40385">
                  <c:v>4.3837260000000004E-6</c:v>
                </c:pt>
                <c:pt idx="40386">
                  <c:v>4.3832970000000002E-6</c:v>
                </c:pt>
                <c:pt idx="40387">
                  <c:v>4.3829110000000001E-6</c:v>
                </c:pt>
                <c:pt idx="40388">
                  <c:v>4.3825059999999997E-6</c:v>
                </c:pt>
                <c:pt idx="40389">
                  <c:v>4.3820700000000004E-6</c:v>
                </c:pt>
                <c:pt idx="40390">
                  <c:v>4.3816889999999998E-6</c:v>
                </c:pt>
                <c:pt idx="40391">
                  <c:v>4.381258E-6</c:v>
                </c:pt>
                <c:pt idx="40392">
                  <c:v>4.3808539999999998E-6</c:v>
                </c:pt>
                <c:pt idx="40393">
                  <c:v>4.3804459999999996E-6</c:v>
                </c:pt>
                <c:pt idx="40394">
                  <c:v>4.3800329999999998E-6</c:v>
                </c:pt>
                <c:pt idx="40395">
                  <c:v>4.3796320000000004E-6</c:v>
                </c:pt>
                <c:pt idx="40396">
                  <c:v>4.379216E-6</c:v>
                </c:pt>
                <c:pt idx="40397">
                  <c:v>4.3787890000000002E-6</c:v>
                </c:pt>
                <c:pt idx="40398">
                  <c:v>4.3783939999999997E-6</c:v>
                </c:pt>
                <c:pt idx="40399">
                  <c:v>4.3780000000000003E-6</c:v>
                </c:pt>
                <c:pt idx="40400">
                  <c:v>4.3775769999999998E-6</c:v>
                </c:pt>
                <c:pt idx="40401">
                  <c:v>4.3771500000000001E-6</c:v>
                </c:pt>
                <c:pt idx="40402">
                  <c:v>4.3767650000000003E-6</c:v>
                </c:pt>
                <c:pt idx="40403">
                  <c:v>4.3763550000000004E-6</c:v>
                </c:pt>
                <c:pt idx="40404">
                  <c:v>4.3759349999999998E-6</c:v>
                </c:pt>
                <c:pt idx="40405">
                  <c:v>4.3755190000000002E-6</c:v>
                </c:pt>
                <c:pt idx="40406">
                  <c:v>4.3751279999999998E-6</c:v>
                </c:pt>
                <c:pt idx="40407">
                  <c:v>4.374701E-6</c:v>
                </c:pt>
                <c:pt idx="40408">
                  <c:v>4.3742999999999998E-6</c:v>
                </c:pt>
                <c:pt idx="40409">
                  <c:v>4.3738819999999997E-6</c:v>
                </c:pt>
                <c:pt idx="40410">
                  <c:v>4.3734770000000001E-6</c:v>
                </c:pt>
                <c:pt idx="40411">
                  <c:v>4.3730630000000001E-6</c:v>
                </c:pt>
                <c:pt idx="40412">
                  <c:v>4.3726649999999997E-6</c:v>
                </c:pt>
                <c:pt idx="40413">
                  <c:v>4.3722420000000001E-6</c:v>
                </c:pt>
                <c:pt idx="40414">
                  <c:v>4.3718500000000003E-6</c:v>
                </c:pt>
                <c:pt idx="40415">
                  <c:v>4.3714229999999998E-6</c:v>
                </c:pt>
                <c:pt idx="40416">
                  <c:v>4.3710350000000001E-6</c:v>
                </c:pt>
                <c:pt idx="40417">
                  <c:v>4.3706239999999999E-6</c:v>
                </c:pt>
                <c:pt idx="40418">
                  <c:v>4.3702119999999996E-6</c:v>
                </c:pt>
                <c:pt idx="40419">
                  <c:v>4.3697919999999999E-6</c:v>
                </c:pt>
                <c:pt idx="40420">
                  <c:v>4.3694010000000003E-6</c:v>
                </c:pt>
                <c:pt idx="40421">
                  <c:v>4.3689510000000001E-6</c:v>
                </c:pt>
                <c:pt idx="40422">
                  <c:v>4.3685590000000003E-6</c:v>
                </c:pt>
                <c:pt idx="40423">
                  <c:v>4.3681609999999999E-6</c:v>
                </c:pt>
                <c:pt idx="40424">
                  <c:v>4.3677499999999998E-6</c:v>
                </c:pt>
                <c:pt idx="40425">
                  <c:v>4.367319E-6</c:v>
                </c:pt>
                <c:pt idx="40426">
                  <c:v>4.3669389999999997E-6</c:v>
                </c:pt>
                <c:pt idx="40427">
                  <c:v>4.3665280000000004E-6</c:v>
                </c:pt>
                <c:pt idx="40428">
                  <c:v>4.366109E-6</c:v>
                </c:pt>
                <c:pt idx="40429">
                  <c:v>4.3656859999999996E-6</c:v>
                </c:pt>
                <c:pt idx="40430">
                  <c:v>4.3652990000000001E-6</c:v>
                </c:pt>
                <c:pt idx="40431">
                  <c:v>4.3648780000000002E-6</c:v>
                </c:pt>
                <c:pt idx="40432">
                  <c:v>4.364467E-6</c:v>
                </c:pt>
                <c:pt idx="40433">
                  <c:v>4.3640650000000004E-6</c:v>
                </c:pt>
                <c:pt idx="40434">
                  <c:v>4.3636449999999998E-6</c:v>
                </c:pt>
                <c:pt idx="40435">
                  <c:v>4.3632339999999997E-6</c:v>
                </c:pt>
                <c:pt idx="40436">
                  <c:v>4.3628370000000004E-6</c:v>
                </c:pt>
                <c:pt idx="40437">
                  <c:v>4.3624150000000001E-6</c:v>
                </c:pt>
                <c:pt idx="40438">
                  <c:v>4.3620080000000001E-6</c:v>
                </c:pt>
                <c:pt idx="40439">
                  <c:v>4.3616150000000001E-6</c:v>
                </c:pt>
                <c:pt idx="40440">
                  <c:v>4.3611950000000003E-6</c:v>
                </c:pt>
                <c:pt idx="40441">
                  <c:v>4.3607849999999996E-6</c:v>
                </c:pt>
                <c:pt idx="40442">
                  <c:v>4.3604020000000003E-6</c:v>
                </c:pt>
                <c:pt idx="40443">
                  <c:v>4.3599880000000003E-6</c:v>
                </c:pt>
                <c:pt idx="40444">
                  <c:v>4.35958E-6</c:v>
                </c:pt>
                <c:pt idx="40445">
                  <c:v>4.35918E-6</c:v>
                </c:pt>
                <c:pt idx="40446">
                  <c:v>4.358759E-6</c:v>
                </c:pt>
                <c:pt idx="40447">
                  <c:v>4.3583310000000001E-6</c:v>
                </c:pt>
                <c:pt idx="40448">
                  <c:v>4.3579269999999999E-6</c:v>
                </c:pt>
                <c:pt idx="40449">
                  <c:v>4.3575259999999997E-6</c:v>
                </c:pt>
                <c:pt idx="40450">
                  <c:v>4.3571119999999997E-6</c:v>
                </c:pt>
                <c:pt idx="40451">
                  <c:v>4.3567180000000002E-6</c:v>
                </c:pt>
                <c:pt idx="40452">
                  <c:v>4.356317E-6</c:v>
                </c:pt>
                <c:pt idx="40453">
                  <c:v>4.3558970000000002E-6</c:v>
                </c:pt>
                <c:pt idx="40454">
                  <c:v>4.3554959999999999E-6</c:v>
                </c:pt>
                <c:pt idx="40455">
                  <c:v>4.355082E-6</c:v>
                </c:pt>
                <c:pt idx="40456">
                  <c:v>4.3546499999999999E-6</c:v>
                </c:pt>
                <c:pt idx="40457">
                  <c:v>4.3542440000000001E-6</c:v>
                </c:pt>
                <c:pt idx="40458">
                  <c:v>4.353847E-6</c:v>
                </c:pt>
                <c:pt idx="40459">
                  <c:v>4.3534340000000002E-6</c:v>
                </c:pt>
                <c:pt idx="40460">
                  <c:v>4.3530219999999998E-6</c:v>
                </c:pt>
                <c:pt idx="40461">
                  <c:v>4.3526149999999998E-6</c:v>
                </c:pt>
                <c:pt idx="40462">
                  <c:v>4.3522009999999998E-6</c:v>
                </c:pt>
                <c:pt idx="40463">
                  <c:v>4.3518270000000001E-6</c:v>
                </c:pt>
                <c:pt idx="40464">
                  <c:v>4.3514070000000004E-6</c:v>
                </c:pt>
                <c:pt idx="40465">
                  <c:v>4.3509969999999996E-6</c:v>
                </c:pt>
                <c:pt idx="40466">
                  <c:v>4.3505939999999997E-6</c:v>
                </c:pt>
                <c:pt idx="40467">
                  <c:v>4.3501720000000004E-6</c:v>
                </c:pt>
                <c:pt idx="40468">
                  <c:v>4.3497820000000002E-6</c:v>
                </c:pt>
                <c:pt idx="40469">
                  <c:v>4.349392E-6</c:v>
                </c:pt>
                <c:pt idx="40470">
                  <c:v>4.3489830000000004E-6</c:v>
                </c:pt>
                <c:pt idx="40471">
                  <c:v>4.3485790000000002E-6</c:v>
                </c:pt>
                <c:pt idx="40472">
                  <c:v>4.3481839999999997E-6</c:v>
                </c:pt>
                <c:pt idx="40473">
                  <c:v>4.3477559999999997E-6</c:v>
                </c:pt>
                <c:pt idx="40474">
                  <c:v>4.3473379999999996E-6</c:v>
                </c:pt>
                <c:pt idx="40475">
                  <c:v>4.3469489999999997E-6</c:v>
                </c:pt>
                <c:pt idx="40476">
                  <c:v>4.3465480000000003E-6</c:v>
                </c:pt>
                <c:pt idx="40477">
                  <c:v>4.3461319999999998E-6</c:v>
                </c:pt>
                <c:pt idx="40478">
                  <c:v>4.3457310000000004E-6</c:v>
                </c:pt>
                <c:pt idx="40479">
                  <c:v>4.3453039999999998E-6</c:v>
                </c:pt>
                <c:pt idx="40480">
                  <c:v>4.3448910000000001E-6</c:v>
                </c:pt>
                <c:pt idx="40481">
                  <c:v>4.3444990000000003E-6</c:v>
                </c:pt>
                <c:pt idx="40482">
                  <c:v>4.3441030000000003E-6</c:v>
                </c:pt>
                <c:pt idx="40483">
                  <c:v>4.3436719999999997E-6</c:v>
                </c:pt>
                <c:pt idx="40484">
                  <c:v>4.3432829999999997E-6</c:v>
                </c:pt>
                <c:pt idx="40485">
                  <c:v>4.3428649999999996E-6</c:v>
                </c:pt>
                <c:pt idx="40486">
                  <c:v>4.342456E-6</c:v>
                </c:pt>
                <c:pt idx="40487">
                  <c:v>4.3420549999999997E-6</c:v>
                </c:pt>
                <c:pt idx="40488">
                  <c:v>4.3416400000000003E-6</c:v>
                </c:pt>
                <c:pt idx="40489">
                  <c:v>4.3412400000000003E-6</c:v>
                </c:pt>
                <c:pt idx="40490">
                  <c:v>4.3408330000000003E-6</c:v>
                </c:pt>
                <c:pt idx="40491">
                  <c:v>4.3404339999999996E-6</c:v>
                </c:pt>
                <c:pt idx="40492">
                  <c:v>4.3400160000000004E-6</c:v>
                </c:pt>
                <c:pt idx="40493">
                  <c:v>4.3396379999999997E-6</c:v>
                </c:pt>
                <c:pt idx="40494">
                  <c:v>4.3392069999999999E-6</c:v>
                </c:pt>
                <c:pt idx="40495">
                  <c:v>4.3387849999999997E-6</c:v>
                </c:pt>
                <c:pt idx="40496">
                  <c:v>4.3383919999999996E-6</c:v>
                </c:pt>
                <c:pt idx="40497">
                  <c:v>4.3379950000000003E-6</c:v>
                </c:pt>
                <c:pt idx="40498">
                  <c:v>4.3375560000000003E-6</c:v>
                </c:pt>
                <c:pt idx="40499">
                  <c:v>4.3371969999999999E-6</c:v>
                </c:pt>
                <c:pt idx="40500">
                  <c:v>4.3367600000000003E-6</c:v>
                </c:pt>
                <c:pt idx="40501">
                  <c:v>4.3363399999999997E-6</c:v>
                </c:pt>
                <c:pt idx="40502">
                  <c:v>4.3359479999999999E-6</c:v>
                </c:pt>
                <c:pt idx="40503">
                  <c:v>4.3355290000000004E-6</c:v>
                </c:pt>
                <c:pt idx="40504">
                  <c:v>4.3351329999999996E-6</c:v>
                </c:pt>
                <c:pt idx="40505">
                  <c:v>4.334738E-6</c:v>
                </c:pt>
                <c:pt idx="40506">
                  <c:v>4.3343339999999998E-6</c:v>
                </c:pt>
                <c:pt idx="40507">
                  <c:v>4.33391E-6</c:v>
                </c:pt>
                <c:pt idx="40508">
                  <c:v>4.3335070000000001E-6</c:v>
                </c:pt>
                <c:pt idx="40509">
                  <c:v>4.3331089999999997E-6</c:v>
                </c:pt>
                <c:pt idx="40510">
                  <c:v>4.3326930000000001E-6</c:v>
                </c:pt>
                <c:pt idx="40511">
                  <c:v>4.3323150000000002E-6</c:v>
                </c:pt>
                <c:pt idx="40512">
                  <c:v>4.3319019999999996E-6</c:v>
                </c:pt>
                <c:pt idx="40513">
                  <c:v>4.3314940000000002E-6</c:v>
                </c:pt>
                <c:pt idx="40514">
                  <c:v>4.3310819999999998E-6</c:v>
                </c:pt>
                <c:pt idx="40515">
                  <c:v>4.3306700000000003E-6</c:v>
                </c:pt>
                <c:pt idx="40516">
                  <c:v>4.3302639999999997E-6</c:v>
                </c:pt>
                <c:pt idx="40517">
                  <c:v>4.3298749999999998E-6</c:v>
                </c:pt>
                <c:pt idx="40518">
                  <c:v>4.3294700000000002E-6</c:v>
                </c:pt>
                <c:pt idx="40519">
                  <c:v>4.3290530000000004E-6</c:v>
                </c:pt>
                <c:pt idx="40520">
                  <c:v>4.3286700000000002E-6</c:v>
                </c:pt>
                <c:pt idx="40521">
                  <c:v>4.3282539999999997E-6</c:v>
                </c:pt>
                <c:pt idx="40522">
                  <c:v>4.3278460000000003E-6</c:v>
                </c:pt>
                <c:pt idx="40523">
                  <c:v>4.3274390000000003E-6</c:v>
                </c:pt>
                <c:pt idx="40524">
                  <c:v>4.3270560000000001E-6</c:v>
                </c:pt>
                <c:pt idx="40525">
                  <c:v>4.3266329999999996E-6</c:v>
                </c:pt>
                <c:pt idx="40526">
                  <c:v>4.3262509999999997E-6</c:v>
                </c:pt>
                <c:pt idx="40527">
                  <c:v>4.3258299999999997E-6</c:v>
                </c:pt>
                <c:pt idx="40528">
                  <c:v>4.3254070000000001E-6</c:v>
                </c:pt>
                <c:pt idx="40529">
                  <c:v>4.3250159999999997E-6</c:v>
                </c:pt>
                <c:pt idx="40530">
                  <c:v>4.3245949999999997E-6</c:v>
                </c:pt>
                <c:pt idx="40531">
                  <c:v>4.3242150000000002E-6</c:v>
                </c:pt>
                <c:pt idx="40532">
                  <c:v>4.3238050000000004E-6</c:v>
                </c:pt>
                <c:pt idx="40533">
                  <c:v>4.323361E-6</c:v>
                </c:pt>
                <c:pt idx="40534">
                  <c:v>4.3229809999999996E-6</c:v>
                </c:pt>
                <c:pt idx="40535">
                  <c:v>4.3225980000000003E-6</c:v>
                </c:pt>
                <c:pt idx="40536">
                  <c:v>4.3221779999999997E-6</c:v>
                </c:pt>
                <c:pt idx="40537">
                  <c:v>4.321758E-6</c:v>
                </c:pt>
                <c:pt idx="40538">
                  <c:v>4.3213649999999999E-6</c:v>
                </c:pt>
                <c:pt idx="40539">
                  <c:v>4.3209480000000001E-6</c:v>
                </c:pt>
                <c:pt idx="40540">
                  <c:v>4.3205700000000002E-6</c:v>
                </c:pt>
                <c:pt idx="40541">
                  <c:v>4.3201649999999998E-6</c:v>
                </c:pt>
                <c:pt idx="40542">
                  <c:v>4.319734E-6</c:v>
                </c:pt>
                <c:pt idx="40543">
                  <c:v>4.3193420000000002E-6</c:v>
                </c:pt>
                <c:pt idx="40544">
                  <c:v>4.318945E-6</c:v>
                </c:pt>
                <c:pt idx="40545">
                  <c:v>4.3185509999999997E-6</c:v>
                </c:pt>
                <c:pt idx="40546">
                  <c:v>4.3181180000000003E-6</c:v>
                </c:pt>
                <c:pt idx="40547">
                  <c:v>4.3177189999999996E-6</c:v>
                </c:pt>
                <c:pt idx="40548">
                  <c:v>4.3173049999999997E-6</c:v>
                </c:pt>
                <c:pt idx="40549">
                  <c:v>4.3169010000000004E-6</c:v>
                </c:pt>
                <c:pt idx="40550">
                  <c:v>4.3165059999999998E-6</c:v>
                </c:pt>
                <c:pt idx="40551">
                  <c:v>4.3161019999999997E-6</c:v>
                </c:pt>
                <c:pt idx="40552">
                  <c:v>4.3157010000000003E-6</c:v>
                </c:pt>
                <c:pt idx="40553">
                  <c:v>4.3153080000000002E-6</c:v>
                </c:pt>
                <c:pt idx="40554">
                  <c:v>4.314886E-6</c:v>
                </c:pt>
                <c:pt idx="40555">
                  <c:v>4.314479E-6</c:v>
                </c:pt>
                <c:pt idx="40556">
                  <c:v>4.314079E-6</c:v>
                </c:pt>
                <c:pt idx="40557">
                  <c:v>4.31369E-6</c:v>
                </c:pt>
                <c:pt idx="40558">
                  <c:v>4.3132679999999998E-6</c:v>
                </c:pt>
                <c:pt idx="40559">
                  <c:v>4.312869E-6</c:v>
                </c:pt>
                <c:pt idx="40560">
                  <c:v>4.312462E-6</c:v>
                </c:pt>
                <c:pt idx="40561">
                  <c:v>4.3120649999999999E-6</c:v>
                </c:pt>
                <c:pt idx="40562">
                  <c:v>4.3116600000000003E-6</c:v>
                </c:pt>
                <c:pt idx="40563">
                  <c:v>4.3112369999999999E-6</c:v>
                </c:pt>
                <c:pt idx="40564">
                  <c:v>4.3108490000000002E-6</c:v>
                </c:pt>
                <c:pt idx="40565">
                  <c:v>4.3104399999999997E-6</c:v>
                </c:pt>
                <c:pt idx="40566">
                  <c:v>4.3100229999999998E-6</c:v>
                </c:pt>
                <c:pt idx="40567">
                  <c:v>4.3096079999999996E-6</c:v>
                </c:pt>
                <c:pt idx="40568">
                  <c:v>4.3092210000000001E-6</c:v>
                </c:pt>
                <c:pt idx="40569">
                  <c:v>4.3088049999999997E-6</c:v>
                </c:pt>
                <c:pt idx="40570">
                  <c:v>4.3084129999999998E-6</c:v>
                </c:pt>
                <c:pt idx="40571">
                  <c:v>4.3080190000000004E-6</c:v>
                </c:pt>
                <c:pt idx="40572">
                  <c:v>4.3076150000000003E-6</c:v>
                </c:pt>
                <c:pt idx="40573">
                  <c:v>4.3071910000000004E-6</c:v>
                </c:pt>
                <c:pt idx="40574">
                  <c:v>4.3067970000000001E-6</c:v>
                </c:pt>
                <c:pt idx="40575">
                  <c:v>4.3063879999999996E-6</c:v>
                </c:pt>
                <c:pt idx="40576">
                  <c:v>4.3059879999999996E-6</c:v>
                </c:pt>
                <c:pt idx="40577">
                  <c:v>4.3055840000000003E-6</c:v>
                </c:pt>
                <c:pt idx="40578">
                  <c:v>4.3051669999999996E-6</c:v>
                </c:pt>
                <c:pt idx="40579">
                  <c:v>4.3047730000000002E-6</c:v>
                </c:pt>
                <c:pt idx="40580">
                  <c:v>4.3043840000000002E-6</c:v>
                </c:pt>
                <c:pt idx="40581">
                  <c:v>4.3039579999999999E-6</c:v>
                </c:pt>
                <c:pt idx="40582">
                  <c:v>4.3035609999999997E-6</c:v>
                </c:pt>
                <c:pt idx="40583">
                  <c:v>4.3031600000000003E-6</c:v>
                </c:pt>
                <c:pt idx="40584">
                  <c:v>4.3027710000000004E-6</c:v>
                </c:pt>
                <c:pt idx="40585">
                  <c:v>4.3023439999999998E-6</c:v>
                </c:pt>
                <c:pt idx="40586">
                  <c:v>4.3019409999999999E-6</c:v>
                </c:pt>
                <c:pt idx="40587">
                  <c:v>4.301545E-6</c:v>
                </c:pt>
                <c:pt idx="40588">
                  <c:v>4.301145E-6</c:v>
                </c:pt>
                <c:pt idx="40589">
                  <c:v>4.3007320000000002E-6</c:v>
                </c:pt>
                <c:pt idx="40590">
                  <c:v>4.3003430000000003E-6</c:v>
                </c:pt>
                <c:pt idx="40591">
                  <c:v>4.2999250000000002E-6</c:v>
                </c:pt>
                <c:pt idx="40592">
                  <c:v>4.2995339999999998E-6</c:v>
                </c:pt>
                <c:pt idx="40593">
                  <c:v>4.2991419999999999E-6</c:v>
                </c:pt>
                <c:pt idx="40594">
                  <c:v>4.2987239999999998E-6</c:v>
                </c:pt>
                <c:pt idx="40595">
                  <c:v>4.2983269999999997E-6</c:v>
                </c:pt>
                <c:pt idx="40596">
                  <c:v>4.2979129999999997E-6</c:v>
                </c:pt>
                <c:pt idx="40597">
                  <c:v>4.2974989999999997E-6</c:v>
                </c:pt>
                <c:pt idx="40598">
                  <c:v>4.297111E-6</c:v>
                </c:pt>
                <c:pt idx="40599">
                  <c:v>4.2967230000000003E-6</c:v>
                </c:pt>
                <c:pt idx="40600">
                  <c:v>4.2963349999999998E-6</c:v>
                </c:pt>
                <c:pt idx="40601">
                  <c:v>4.2959179999999999E-6</c:v>
                </c:pt>
                <c:pt idx="40602">
                  <c:v>4.295501E-6</c:v>
                </c:pt>
                <c:pt idx="40603">
                  <c:v>4.2951020000000002E-6</c:v>
                </c:pt>
                <c:pt idx="40604">
                  <c:v>4.2947060000000003E-6</c:v>
                </c:pt>
                <c:pt idx="40605">
                  <c:v>4.2942999999999997E-6</c:v>
                </c:pt>
                <c:pt idx="40606">
                  <c:v>4.3014979999999998E-6</c:v>
                </c:pt>
                <c:pt idx="40607">
                  <c:v>4.3106080000000001E-6</c:v>
                </c:pt>
                <c:pt idx="40608">
                  <c:v>4.3100119999999997E-6</c:v>
                </c:pt>
                <c:pt idx="40609">
                  <c:v>4.3093579999999999E-6</c:v>
                </c:pt>
                <c:pt idx="40610">
                  <c:v>4.3087979999999997E-6</c:v>
                </c:pt>
                <c:pt idx="40611">
                  <c:v>4.308173E-6</c:v>
                </c:pt>
                <c:pt idx="40612">
                  <c:v>4.3076229999999996E-6</c:v>
                </c:pt>
                <c:pt idx="40613">
                  <c:v>4.3070579999999999E-6</c:v>
                </c:pt>
                <c:pt idx="40614">
                  <c:v>4.3065070000000002E-6</c:v>
                </c:pt>
                <c:pt idx="40615">
                  <c:v>4.3059900000000001E-6</c:v>
                </c:pt>
                <c:pt idx="40616">
                  <c:v>4.3054490000000002E-6</c:v>
                </c:pt>
                <c:pt idx="40617">
                  <c:v>4.3049339999999997E-6</c:v>
                </c:pt>
                <c:pt idx="40618">
                  <c:v>4.3043999999999998E-6</c:v>
                </c:pt>
                <c:pt idx="40619">
                  <c:v>4.3038890000000003E-6</c:v>
                </c:pt>
                <c:pt idx="40620">
                  <c:v>4.3033830000000003E-6</c:v>
                </c:pt>
                <c:pt idx="40621">
                  <c:v>4.3028569999999998E-6</c:v>
                </c:pt>
                <c:pt idx="40622">
                  <c:v>4.3023939999999999E-6</c:v>
                </c:pt>
                <c:pt idx="40623">
                  <c:v>4.3018879999999999E-6</c:v>
                </c:pt>
                <c:pt idx="40624">
                  <c:v>4.3013840000000004E-6</c:v>
                </c:pt>
                <c:pt idx="40625">
                  <c:v>4.3008969999999999E-6</c:v>
                </c:pt>
                <c:pt idx="40626">
                  <c:v>4.3004049999999999E-6</c:v>
                </c:pt>
                <c:pt idx="40627">
                  <c:v>4.299942E-6</c:v>
                </c:pt>
                <c:pt idx="40628">
                  <c:v>4.2994989999999998E-6</c:v>
                </c:pt>
                <c:pt idx="40629">
                  <c:v>4.2989719999999999E-6</c:v>
                </c:pt>
                <c:pt idx="40630">
                  <c:v>4.2985149999999998E-6</c:v>
                </c:pt>
                <c:pt idx="40631">
                  <c:v>4.298063E-6</c:v>
                </c:pt>
                <c:pt idx="40632">
                  <c:v>4.2975750000000001E-6</c:v>
                </c:pt>
                <c:pt idx="40633">
                  <c:v>4.2971230000000003E-6</c:v>
                </c:pt>
                <c:pt idx="40634">
                  <c:v>4.2966749999999998E-6</c:v>
                </c:pt>
                <c:pt idx="40635">
                  <c:v>4.2962240000000003E-6</c:v>
                </c:pt>
                <c:pt idx="40636">
                  <c:v>4.2957649999999997E-6</c:v>
                </c:pt>
                <c:pt idx="40637">
                  <c:v>4.295317E-6</c:v>
                </c:pt>
                <c:pt idx="40638">
                  <c:v>4.294871E-6</c:v>
                </c:pt>
                <c:pt idx="40639">
                  <c:v>4.2944470000000002E-6</c:v>
                </c:pt>
                <c:pt idx="40640">
                  <c:v>4.2939929999999999E-6</c:v>
                </c:pt>
                <c:pt idx="40641">
                  <c:v>4.2935429999999998E-6</c:v>
                </c:pt>
                <c:pt idx="40642">
                  <c:v>4.2931140000000004E-6</c:v>
                </c:pt>
                <c:pt idx="40643">
                  <c:v>4.2926810000000001E-6</c:v>
                </c:pt>
                <c:pt idx="40644">
                  <c:v>4.2922449999999999E-6</c:v>
                </c:pt>
                <c:pt idx="40645">
                  <c:v>4.291817E-6</c:v>
                </c:pt>
                <c:pt idx="40646">
                  <c:v>4.2913769999999997E-6</c:v>
                </c:pt>
                <c:pt idx="40647">
                  <c:v>4.2909480000000003E-6</c:v>
                </c:pt>
                <c:pt idx="40648">
                  <c:v>4.2905349999999997E-6</c:v>
                </c:pt>
                <c:pt idx="40649">
                  <c:v>4.2900950000000003E-6</c:v>
                </c:pt>
                <c:pt idx="40650">
                  <c:v>4.2896660000000001E-6</c:v>
                </c:pt>
                <c:pt idx="40651">
                  <c:v>4.289234E-6</c:v>
                </c:pt>
                <c:pt idx="40652">
                  <c:v>4.2888130000000001E-6</c:v>
                </c:pt>
                <c:pt idx="40653">
                  <c:v>4.2884070000000003E-6</c:v>
                </c:pt>
                <c:pt idx="40654">
                  <c:v>4.2879839999999998E-6</c:v>
                </c:pt>
                <c:pt idx="40655">
                  <c:v>4.2875559999999999E-6</c:v>
                </c:pt>
                <c:pt idx="40656">
                  <c:v>4.2871290000000002E-6</c:v>
                </c:pt>
                <c:pt idx="40657">
                  <c:v>4.2867169999999998E-6</c:v>
                </c:pt>
                <c:pt idx="40658">
                  <c:v>4.2862949999999996E-6</c:v>
                </c:pt>
                <c:pt idx="40659">
                  <c:v>4.2858609999999999E-6</c:v>
                </c:pt>
                <c:pt idx="40660">
                  <c:v>4.285437E-6</c:v>
                </c:pt>
                <c:pt idx="40661">
                  <c:v>4.2850359999999998E-6</c:v>
                </c:pt>
                <c:pt idx="40662">
                  <c:v>4.284623E-6</c:v>
                </c:pt>
                <c:pt idx="40663">
                  <c:v>4.284184E-6</c:v>
                </c:pt>
                <c:pt idx="40664">
                  <c:v>4.2837719999999996E-6</c:v>
                </c:pt>
                <c:pt idx="40665">
                  <c:v>4.2833659999999998E-6</c:v>
                </c:pt>
                <c:pt idx="40666">
                  <c:v>4.2829379999999999E-6</c:v>
                </c:pt>
                <c:pt idx="40667">
                  <c:v>4.2825239999999999E-6</c:v>
                </c:pt>
                <c:pt idx="40668">
                  <c:v>4.2821059999999998E-6</c:v>
                </c:pt>
                <c:pt idx="40669">
                  <c:v>4.2816949999999997E-6</c:v>
                </c:pt>
                <c:pt idx="40670">
                  <c:v>4.2812760000000002E-6</c:v>
                </c:pt>
                <c:pt idx="40671">
                  <c:v>4.2808569999999998E-6</c:v>
                </c:pt>
                <c:pt idx="40672">
                  <c:v>4.2804319999999997E-6</c:v>
                </c:pt>
                <c:pt idx="40673">
                  <c:v>4.2800160000000001E-6</c:v>
                </c:pt>
                <c:pt idx="40674">
                  <c:v>4.2796240000000003E-6</c:v>
                </c:pt>
                <c:pt idx="40675">
                  <c:v>4.2791869999999999E-6</c:v>
                </c:pt>
                <c:pt idx="40676">
                  <c:v>4.2787649999999997E-6</c:v>
                </c:pt>
                <c:pt idx="40677">
                  <c:v>4.2783579999999997E-6</c:v>
                </c:pt>
                <c:pt idx="40678">
                  <c:v>4.2779339999999998E-6</c:v>
                </c:pt>
                <c:pt idx="40679">
                  <c:v>4.2775180000000002E-6</c:v>
                </c:pt>
                <c:pt idx="40680">
                  <c:v>4.2771040000000002E-6</c:v>
                </c:pt>
                <c:pt idx="40681">
                  <c:v>4.2766879999999997E-6</c:v>
                </c:pt>
                <c:pt idx="40682">
                  <c:v>4.2762499999999999E-6</c:v>
                </c:pt>
                <c:pt idx="40683">
                  <c:v>4.2758489999999997E-6</c:v>
                </c:pt>
                <c:pt idx="40684">
                  <c:v>4.2754240000000004E-6</c:v>
                </c:pt>
                <c:pt idx="40685">
                  <c:v>4.2749929999999997E-6</c:v>
                </c:pt>
                <c:pt idx="40686">
                  <c:v>4.2745780000000004E-6</c:v>
                </c:pt>
                <c:pt idx="40687">
                  <c:v>4.2741259999999997E-6</c:v>
                </c:pt>
                <c:pt idx="40688">
                  <c:v>4.273745E-6</c:v>
                </c:pt>
                <c:pt idx="40689">
                  <c:v>4.2733229999999998E-6</c:v>
                </c:pt>
                <c:pt idx="40690">
                  <c:v>4.272899E-6</c:v>
                </c:pt>
                <c:pt idx="40691">
                  <c:v>4.272478E-6</c:v>
                </c:pt>
                <c:pt idx="40692">
                  <c:v>4.2720629999999998E-6</c:v>
                </c:pt>
                <c:pt idx="40693">
                  <c:v>4.2716370000000003E-6</c:v>
                </c:pt>
                <c:pt idx="40694">
                  <c:v>4.2712120000000002E-6</c:v>
                </c:pt>
                <c:pt idx="40695">
                  <c:v>4.2707950000000003E-6</c:v>
                </c:pt>
                <c:pt idx="40696">
                  <c:v>4.2703740000000004E-6</c:v>
                </c:pt>
                <c:pt idx="40697">
                  <c:v>4.2699560000000003E-6</c:v>
                </c:pt>
                <c:pt idx="40698">
                  <c:v>4.2695450000000001E-6</c:v>
                </c:pt>
                <c:pt idx="40699">
                  <c:v>4.269134E-6</c:v>
                </c:pt>
                <c:pt idx="40700">
                  <c:v>4.268713E-6</c:v>
                </c:pt>
                <c:pt idx="40701">
                  <c:v>4.2682890000000002E-6</c:v>
                </c:pt>
                <c:pt idx="40702">
                  <c:v>4.2678470000000003E-6</c:v>
                </c:pt>
                <c:pt idx="40703">
                  <c:v>4.2674680000000002E-6</c:v>
                </c:pt>
                <c:pt idx="40704">
                  <c:v>4.2670339999999996E-6</c:v>
                </c:pt>
                <c:pt idx="40705">
                  <c:v>4.2666169999999998E-6</c:v>
                </c:pt>
                <c:pt idx="40706">
                  <c:v>4.2662080000000001E-6</c:v>
                </c:pt>
                <c:pt idx="40707">
                  <c:v>4.265797E-6</c:v>
                </c:pt>
                <c:pt idx="40708">
                  <c:v>4.2653770000000003E-6</c:v>
                </c:pt>
                <c:pt idx="40709">
                  <c:v>4.2649459999999996E-6</c:v>
                </c:pt>
                <c:pt idx="40710">
                  <c:v>4.2645399999999998E-6</c:v>
                </c:pt>
                <c:pt idx="40711">
                  <c:v>4.2641259999999998E-6</c:v>
                </c:pt>
                <c:pt idx="40712">
                  <c:v>4.2637130000000001E-6</c:v>
                </c:pt>
                <c:pt idx="40713">
                  <c:v>4.263288E-6</c:v>
                </c:pt>
                <c:pt idx="40714">
                  <c:v>4.2628509999999996E-6</c:v>
                </c:pt>
                <c:pt idx="40715">
                  <c:v>4.2624460000000001E-6</c:v>
                </c:pt>
                <c:pt idx="40716">
                  <c:v>4.2620150000000002E-6</c:v>
                </c:pt>
                <c:pt idx="40717">
                  <c:v>4.261614E-6</c:v>
                </c:pt>
                <c:pt idx="40718">
                  <c:v>4.2611970000000001E-6</c:v>
                </c:pt>
                <c:pt idx="40719">
                  <c:v>4.2607620000000002E-6</c:v>
                </c:pt>
                <c:pt idx="40720">
                  <c:v>4.2603420000000004E-6</c:v>
                </c:pt>
                <c:pt idx="40721">
                  <c:v>4.2599319999999997E-6</c:v>
                </c:pt>
                <c:pt idx="40722">
                  <c:v>4.2595030000000003E-6</c:v>
                </c:pt>
                <c:pt idx="40723">
                  <c:v>4.2590890000000003E-6</c:v>
                </c:pt>
                <c:pt idx="40724">
                  <c:v>4.2586500000000003E-6</c:v>
                </c:pt>
                <c:pt idx="40725">
                  <c:v>4.2582519999999999E-6</c:v>
                </c:pt>
                <c:pt idx="40726">
                  <c:v>4.2577919999999999E-6</c:v>
                </c:pt>
                <c:pt idx="40727">
                  <c:v>4.2574040000000002E-6</c:v>
                </c:pt>
                <c:pt idx="40728">
                  <c:v>4.2569709999999999E-6</c:v>
                </c:pt>
                <c:pt idx="40729">
                  <c:v>4.2565459999999998E-6</c:v>
                </c:pt>
                <c:pt idx="40730">
                  <c:v>4.25614E-6</c:v>
                </c:pt>
                <c:pt idx="40731">
                  <c:v>4.2557130000000003E-6</c:v>
                </c:pt>
                <c:pt idx="40732">
                  <c:v>4.2553310000000004E-6</c:v>
                </c:pt>
                <c:pt idx="40733">
                  <c:v>4.2548689999999999E-6</c:v>
                </c:pt>
                <c:pt idx="40734">
                  <c:v>4.2544640000000004E-6</c:v>
                </c:pt>
                <c:pt idx="40735">
                  <c:v>4.2540509999999998E-6</c:v>
                </c:pt>
                <c:pt idx="40736">
                  <c:v>4.2536240000000001E-6</c:v>
                </c:pt>
                <c:pt idx="40737">
                  <c:v>4.2532119999999997E-6</c:v>
                </c:pt>
                <c:pt idx="40738">
                  <c:v>4.2527830000000003E-6</c:v>
                </c:pt>
                <c:pt idx="40739">
                  <c:v>4.2523680000000001E-6</c:v>
                </c:pt>
                <c:pt idx="40740">
                  <c:v>4.2519349999999998E-6</c:v>
                </c:pt>
                <c:pt idx="40741">
                  <c:v>4.2515230000000003E-6</c:v>
                </c:pt>
                <c:pt idx="40742">
                  <c:v>4.2511109999999999E-6</c:v>
                </c:pt>
                <c:pt idx="40743">
                  <c:v>4.2506840000000002E-6</c:v>
                </c:pt>
                <c:pt idx="40744">
                  <c:v>4.2502630000000002E-6</c:v>
                </c:pt>
                <c:pt idx="40745">
                  <c:v>4.249841E-6</c:v>
                </c:pt>
                <c:pt idx="40746">
                  <c:v>4.2494119999999998E-6</c:v>
                </c:pt>
                <c:pt idx="40747">
                  <c:v>4.2490060000000001E-6</c:v>
                </c:pt>
                <c:pt idx="40748">
                  <c:v>4.2485729999999998E-6</c:v>
                </c:pt>
                <c:pt idx="40749">
                  <c:v>4.2481659999999997E-6</c:v>
                </c:pt>
                <c:pt idx="40750">
                  <c:v>4.24776E-6</c:v>
                </c:pt>
                <c:pt idx="40751">
                  <c:v>4.2473279999999999E-6</c:v>
                </c:pt>
                <c:pt idx="40752">
                  <c:v>4.2469050000000003E-6</c:v>
                </c:pt>
                <c:pt idx="40753">
                  <c:v>4.2464809999999996E-6</c:v>
                </c:pt>
                <c:pt idx="40754">
                  <c:v>4.2460630000000003E-6</c:v>
                </c:pt>
                <c:pt idx="40755">
                  <c:v>4.2456329999999999E-6</c:v>
                </c:pt>
                <c:pt idx="40756">
                  <c:v>4.2452380000000002E-6</c:v>
                </c:pt>
                <c:pt idx="40757">
                  <c:v>4.244809E-6</c:v>
                </c:pt>
                <c:pt idx="40758">
                  <c:v>4.2444119999999999E-6</c:v>
                </c:pt>
                <c:pt idx="40759">
                  <c:v>4.2439769999999999E-6</c:v>
                </c:pt>
                <c:pt idx="40760">
                  <c:v>4.2435579999999996E-6</c:v>
                </c:pt>
                <c:pt idx="40761">
                  <c:v>4.2431449999999998E-6</c:v>
                </c:pt>
                <c:pt idx="40762">
                  <c:v>4.2427080000000003E-6</c:v>
                </c:pt>
                <c:pt idx="40763">
                  <c:v>4.2422900000000002E-6</c:v>
                </c:pt>
                <c:pt idx="40764">
                  <c:v>4.2418779999999998E-6</c:v>
                </c:pt>
                <c:pt idx="40765">
                  <c:v>4.2414730000000003E-6</c:v>
                </c:pt>
                <c:pt idx="40766">
                  <c:v>4.2410550000000002E-6</c:v>
                </c:pt>
                <c:pt idx="40767">
                  <c:v>4.240619E-6</c:v>
                </c:pt>
                <c:pt idx="40768">
                  <c:v>4.2402090000000001E-6</c:v>
                </c:pt>
                <c:pt idx="40769">
                  <c:v>4.2397939999999999E-6</c:v>
                </c:pt>
                <c:pt idx="40770">
                  <c:v>4.2393680000000004E-6</c:v>
                </c:pt>
                <c:pt idx="40771">
                  <c:v>4.2389369999999997E-6</c:v>
                </c:pt>
                <c:pt idx="40772">
                  <c:v>4.238517E-6</c:v>
                </c:pt>
                <c:pt idx="40773">
                  <c:v>4.2381110000000002E-6</c:v>
                </c:pt>
                <c:pt idx="40774">
                  <c:v>4.2376760000000003E-6</c:v>
                </c:pt>
                <c:pt idx="40775">
                  <c:v>4.2372739999999998E-6</c:v>
                </c:pt>
                <c:pt idx="40776">
                  <c:v>4.2368510000000002E-6</c:v>
                </c:pt>
                <c:pt idx="40777">
                  <c:v>4.2364319999999998E-6</c:v>
                </c:pt>
                <c:pt idx="40778">
                  <c:v>4.2360209999999997E-6</c:v>
                </c:pt>
                <c:pt idx="40779">
                  <c:v>4.2355889999999996E-6</c:v>
                </c:pt>
                <c:pt idx="40780">
                  <c:v>4.2351780000000004E-6</c:v>
                </c:pt>
                <c:pt idx="40781">
                  <c:v>4.2347810000000002E-6</c:v>
                </c:pt>
                <c:pt idx="40782">
                  <c:v>4.2343430000000004E-6</c:v>
                </c:pt>
                <c:pt idx="40783">
                  <c:v>4.2339280000000002E-6</c:v>
                </c:pt>
                <c:pt idx="40784">
                  <c:v>4.2335000000000002E-6</c:v>
                </c:pt>
                <c:pt idx="40785">
                  <c:v>4.2331019999999998E-6</c:v>
                </c:pt>
                <c:pt idx="40786">
                  <c:v>4.2326839999999997E-6</c:v>
                </c:pt>
                <c:pt idx="40787">
                  <c:v>4.2322419999999998E-6</c:v>
                </c:pt>
                <c:pt idx="40788">
                  <c:v>4.2318270000000004E-6</c:v>
                </c:pt>
                <c:pt idx="40789">
                  <c:v>4.2314099999999997E-6</c:v>
                </c:pt>
                <c:pt idx="40790">
                  <c:v>4.2310179999999999E-6</c:v>
                </c:pt>
                <c:pt idx="40791">
                  <c:v>4.2305899999999999E-6</c:v>
                </c:pt>
                <c:pt idx="40792">
                  <c:v>4.2301780000000004E-6</c:v>
                </c:pt>
                <c:pt idx="40793">
                  <c:v>4.2297859999999998E-6</c:v>
                </c:pt>
                <c:pt idx="40794">
                  <c:v>4.2293429999999996E-6</c:v>
                </c:pt>
                <c:pt idx="40795">
                  <c:v>4.2289430000000004E-6</c:v>
                </c:pt>
                <c:pt idx="40796">
                  <c:v>4.2285159999999999E-6</c:v>
                </c:pt>
                <c:pt idx="40797">
                  <c:v>4.2280979999999997E-6</c:v>
                </c:pt>
                <c:pt idx="40798">
                  <c:v>4.2276869999999996E-6</c:v>
                </c:pt>
                <c:pt idx="40799">
                  <c:v>4.2272750000000001E-6</c:v>
                </c:pt>
                <c:pt idx="40800">
                  <c:v>4.2268470000000002E-6</c:v>
                </c:pt>
                <c:pt idx="40801">
                  <c:v>4.2264090000000003E-6</c:v>
                </c:pt>
                <c:pt idx="40802">
                  <c:v>4.2260090000000003E-6</c:v>
                </c:pt>
                <c:pt idx="40803">
                  <c:v>4.2256029999999997E-6</c:v>
                </c:pt>
                <c:pt idx="40804">
                  <c:v>4.2252069999999998E-6</c:v>
                </c:pt>
                <c:pt idx="40805">
                  <c:v>4.2247800000000001E-6</c:v>
                </c:pt>
                <c:pt idx="40806">
                  <c:v>4.224355E-6</c:v>
                </c:pt>
                <c:pt idx="40807">
                  <c:v>4.2239250000000004E-6</c:v>
                </c:pt>
                <c:pt idx="40808">
                  <c:v>4.2235310000000001E-6</c:v>
                </c:pt>
                <c:pt idx="40809">
                  <c:v>4.2231110000000004E-6</c:v>
                </c:pt>
                <c:pt idx="40810">
                  <c:v>4.2226900000000004E-6</c:v>
                </c:pt>
                <c:pt idx="40811">
                  <c:v>4.2222750000000002E-6</c:v>
                </c:pt>
                <c:pt idx="40812">
                  <c:v>4.2218690000000004E-6</c:v>
                </c:pt>
                <c:pt idx="40813">
                  <c:v>4.2214459999999999E-6</c:v>
                </c:pt>
                <c:pt idx="40814">
                  <c:v>4.2210309999999997E-6</c:v>
                </c:pt>
                <c:pt idx="40815">
                  <c:v>4.2205980000000002E-6</c:v>
                </c:pt>
                <c:pt idx="40816">
                  <c:v>4.2201919999999996E-6</c:v>
                </c:pt>
                <c:pt idx="40817">
                  <c:v>4.2197889999999997E-6</c:v>
                </c:pt>
                <c:pt idx="40818">
                  <c:v>4.2193660000000001E-6</c:v>
                </c:pt>
                <c:pt idx="40819">
                  <c:v>4.2189660000000001E-6</c:v>
                </c:pt>
                <c:pt idx="40820">
                  <c:v>4.2185530000000003E-6</c:v>
                </c:pt>
                <c:pt idx="40821">
                  <c:v>4.2181100000000002E-6</c:v>
                </c:pt>
                <c:pt idx="40822">
                  <c:v>4.2177189999999998E-6</c:v>
                </c:pt>
                <c:pt idx="40823">
                  <c:v>4.2173210000000002E-6</c:v>
                </c:pt>
                <c:pt idx="40824">
                  <c:v>4.2168799999999997E-6</c:v>
                </c:pt>
                <c:pt idx="40825">
                  <c:v>4.2164629999999998E-6</c:v>
                </c:pt>
                <c:pt idx="40826">
                  <c:v>4.2160379999999997E-6</c:v>
                </c:pt>
                <c:pt idx="40827">
                  <c:v>4.2156480000000004E-6</c:v>
                </c:pt>
                <c:pt idx="40828">
                  <c:v>4.2152129999999996E-6</c:v>
                </c:pt>
                <c:pt idx="40829">
                  <c:v>4.2147840000000003E-6</c:v>
                </c:pt>
                <c:pt idx="40830">
                  <c:v>4.2143870000000001E-6</c:v>
                </c:pt>
                <c:pt idx="40831">
                  <c:v>4.2139889999999997E-6</c:v>
                </c:pt>
                <c:pt idx="40832">
                  <c:v>4.2135810000000003E-6</c:v>
                </c:pt>
                <c:pt idx="40833">
                  <c:v>4.2131569999999996E-6</c:v>
                </c:pt>
                <c:pt idx="40834">
                  <c:v>4.2127509999999998E-6</c:v>
                </c:pt>
                <c:pt idx="40835">
                  <c:v>4.2123180000000004E-6</c:v>
                </c:pt>
                <c:pt idx="40836">
                  <c:v>4.21192E-6</c:v>
                </c:pt>
                <c:pt idx="40837">
                  <c:v>4.211531E-6</c:v>
                </c:pt>
                <c:pt idx="40838">
                  <c:v>4.2110799999999997E-6</c:v>
                </c:pt>
                <c:pt idx="40839">
                  <c:v>4.2106869999999996E-6</c:v>
                </c:pt>
                <c:pt idx="40840">
                  <c:v>4.2102690000000004E-6</c:v>
                </c:pt>
                <c:pt idx="40841">
                  <c:v>4.2098480000000004E-6</c:v>
                </c:pt>
                <c:pt idx="40842">
                  <c:v>4.2094270000000004E-6</c:v>
                </c:pt>
                <c:pt idx="40843">
                  <c:v>4.2090200000000004E-6</c:v>
                </c:pt>
                <c:pt idx="40844">
                  <c:v>4.2086050000000002E-6</c:v>
                </c:pt>
                <c:pt idx="40845">
                  <c:v>4.2082120000000001E-6</c:v>
                </c:pt>
                <c:pt idx="40846">
                  <c:v>4.2077679999999997E-6</c:v>
                </c:pt>
                <c:pt idx="40847">
                  <c:v>4.2073630000000002E-6</c:v>
                </c:pt>
                <c:pt idx="40848">
                  <c:v>4.2069590000000001E-6</c:v>
                </c:pt>
                <c:pt idx="40849">
                  <c:v>4.2065140000000003E-6</c:v>
                </c:pt>
                <c:pt idx="40850">
                  <c:v>4.2061170000000001E-6</c:v>
                </c:pt>
                <c:pt idx="40851">
                  <c:v>4.205713E-6</c:v>
                </c:pt>
                <c:pt idx="40852">
                  <c:v>4.205292E-6</c:v>
                </c:pt>
                <c:pt idx="40853">
                  <c:v>4.2048900000000003E-6</c:v>
                </c:pt>
                <c:pt idx="40854">
                  <c:v>4.2044589999999997E-6</c:v>
                </c:pt>
                <c:pt idx="40855">
                  <c:v>4.2040589999999996E-6</c:v>
                </c:pt>
                <c:pt idx="40856">
                  <c:v>4.2036489999999997E-6</c:v>
                </c:pt>
                <c:pt idx="40857">
                  <c:v>4.2032319999999999E-6</c:v>
                </c:pt>
                <c:pt idx="40858">
                  <c:v>4.2028249999999999E-6</c:v>
                </c:pt>
                <c:pt idx="40859">
                  <c:v>4.2024120000000001E-6</c:v>
                </c:pt>
                <c:pt idx="40860">
                  <c:v>4.2019780000000004E-6</c:v>
                </c:pt>
                <c:pt idx="40861">
                  <c:v>4.2015630000000002E-6</c:v>
                </c:pt>
                <c:pt idx="40862">
                  <c:v>4.2011490000000002E-6</c:v>
                </c:pt>
                <c:pt idx="40863">
                  <c:v>4.2007380000000001E-6</c:v>
                </c:pt>
                <c:pt idx="40864">
                  <c:v>4.2003339999999999E-6</c:v>
                </c:pt>
                <c:pt idx="40865">
                  <c:v>4.199931E-6</c:v>
                </c:pt>
                <c:pt idx="40866">
                  <c:v>4.1995180000000003E-6</c:v>
                </c:pt>
                <c:pt idx="40867">
                  <c:v>4.1990960000000001E-6</c:v>
                </c:pt>
                <c:pt idx="40868">
                  <c:v>4.1987080000000004E-6</c:v>
                </c:pt>
                <c:pt idx="40869">
                  <c:v>4.1982540000000001E-6</c:v>
                </c:pt>
                <c:pt idx="40870">
                  <c:v>4.1978529999999998E-6</c:v>
                </c:pt>
                <c:pt idx="40871">
                  <c:v>4.1974709999999999E-6</c:v>
                </c:pt>
                <c:pt idx="40872">
                  <c:v>4.197061E-6</c:v>
                </c:pt>
                <c:pt idx="40873">
                  <c:v>4.1966349999999997E-6</c:v>
                </c:pt>
                <c:pt idx="40874">
                  <c:v>4.1962380000000004E-6</c:v>
                </c:pt>
                <c:pt idx="40875">
                  <c:v>4.1958130000000003E-6</c:v>
                </c:pt>
                <c:pt idx="40876">
                  <c:v>4.1954060000000003E-6</c:v>
                </c:pt>
                <c:pt idx="40877">
                  <c:v>4.1950009999999999E-6</c:v>
                </c:pt>
                <c:pt idx="40878">
                  <c:v>4.1945950000000001E-6</c:v>
                </c:pt>
                <c:pt idx="40879">
                  <c:v>4.1941659999999999E-6</c:v>
                </c:pt>
                <c:pt idx="40880">
                  <c:v>4.1937640000000003E-6</c:v>
                </c:pt>
                <c:pt idx="40881">
                  <c:v>4.1933649999999996E-6</c:v>
                </c:pt>
                <c:pt idx="40882">
                  <c:v>4.1929439999999996E-6</c:v>
                </c:pt>
                <c:pt idx="40883">
                  <c:v>4.192535E-6</c:v>
                </c:pt>
                <c:pt idx="40884">
                  <c:v>4.1921229999999996E-6</c:v>
                </c:pt>
                <c:pt idx="40885">
                  <c:v>4.1917110000000001E-6</c:v>
                </c:pt>
                <c:pt idx="40886">
                  <c:v>4.1913019999999996E-6</c:v>
                </c:pt>
                <c:pt idx="40887">
                  <c:v>4.1908749999999999E-6</c:v>
                </c:pt>
                <c:pt idx="40888">
                  <c:v>4.190479E-6</c:v>
                </c:pt>
                <c:pt idx="40889">
                  <c:v>4.1900679999999999E-6</c:v>
                </c:pt>
                <c:pt idx="40890">
                  <c:v>4.1896609999999999E-6</c:v>
                </c:pt>
                <c:pt idx="40891">
                  <c:v>4.1892550000000001E-6</c:v>
                </c:pt>
                <c:pt idx="40892">
                  <c:v>4.1888280000000004E-6</c:v>
                </c:pt>
                <c:pt idx="40893">
                  <c:v>4.1884319999999996E-6</c:v>
                </c:pt>
                <c:pt idx="40894">
                  <c:v>4.188023E-6</c:v>
                </c:pt>
                <c:pt idx="40895">
                  <c:v>4.187627E-6</c:v>
                </c:pt>
                <c:pt idx="40896">
                  <c:v>4.1872259999999998E-6</c:v>
                </c:pt>
                <c:pt idx="40897">
                  <c:v>4.1868000000000003E-6</c:v>
                </c:pt>
                <c:pt idx="40898">
                  <c:v>4.1863909999999998E-6</c:v>
                </c:pt>
                <c:pt idx="40899">
                  <c:v>4.1859790000000003E-6</c:v>
                </c:pt>
                <c:pt idx="40900">
                  <c:v>4.1855619999999996E-6</c:v>
                </c:pt>
                <c:pt idx="40901">
                  <c:v>4.1851540000000002E-6</c:v>
                </c:pt>
                <c:pt idx="40902">
                  <c:v>4.1847230000000004E-6</c:v>
                </c:pt>
                <c:pt idx="40903">
                  <c:v>4.18435E-6</c:v>
                </c:pt>
                <c:pt idx="40904">
                  <c:v>4.1839389999999999E-6</c:v>
                </c:pt>
                <c:pt idx="40905">
                  <c:v>4.1835400000000001E-6</c:v>
                </c:pt>
                <c:pt idx="40906">
                  <c:v>4.1831069999999998E-6</c:v>
                </c:pt>
                <c:pt idx="40907">
                  <c:v>4.1827020000000003E-6</c:v>
                </c:pt>
                <c:pt idx="40908">
                  <c:v>4.1822950000000002E-6</c:v>
                </c:pt>
                <c:pt idx="40909">
                  <c:v>4.1819090000000002E-6</c:v>
                </c:pt>
                <c:pt idx="40910">
                  <c:v>4.181466E-6</c:v>
                </c:pt>
                <c:pt idx="40911">
                  <c:v>4.1810899999999998E-6</c:v>
                </c:pt>
                <c:pt idx="40912">
                  <c:v>4.1806880000000001E-6</c:v>
                </c:pt>
                <c:pt idx="40913">
                  <c:v>4.1802579999999997E-6</c:v>
                </c:pt>
                <c:pt idx="40914">
                  <c:v>4.1798479999999998E-6</c:v>
                </c:pt>
                <c:pt idx="40915">
                  <c:v>4.1794439999999997E-6</c:v>
                </c:pt>
                <c:pt idx="40916">
                  <c:v>4.1790280000000001E-6</c:v>
                </c:pt>
                <c:pt idx="40917">
                  <c:v>4.1786470000000003E-6</c:v>
                </c:pt>
                <c:pt idx="40918">
                  <c:v>4.1782239999999999E-6</c:v>
                </c:pt>
                <c:pt idx="40919">
                  <c:v>4.1778129999999998E-6</c:v>
                </c:pt>
                <c:pt idx="40920">
                  <c:v>4.1774250000000001E-6</c:v>
                </c:pt>
                <c:pt idx="40921">
                  <c:v>4.1769800000000003E-6</c:v>
                </c:pt>
                <c:pt idx="40922">
                  <c:v>4.1765949999999996E-6</c:v>
                </c:pt>
                <c:pt idx="40923">
                  <c:v>4.1761929999999999E-6</c:v>
                </c:pt>
                <c:pt idx="40924">
                  <c:v>4.1757840000000003E-6</c:v>
                </c:pt>
                <c:pt idx="40925">
                  <c:v>4.1753499999999998E-6</c:v>
                </c:pt>
                <c:pt idx="40926">
                  <c:v>4.1749609999999998E-6</c:v>
                </c:pt>
                <c:pt idx="40927">
                  <c:v>4.1745420000000003E-6</c:v>
                </c:pt>
                <c:pt idx="40928">
                  <c:v>4.174148E-6</c:v>
                </c:pt>
                <c:pt idx="40929">
                  <c:v>4.1737350000000003E-6</c:v>
                </c:pt>
                <c:pt idx="40930">
                  <c:v>4.1733130000000001E-6</c:v>
                </c:pt>
                <c:pt idx="40931">
                  <c:v>4.1729039999999996E-6</c:v>
                </c:pt>
                <c:pt idx="40932">
                  <c:v>4.172527E-6</c:v>
                </c:pt>
                <c:pt idx="40933">
                  <c:v>4.172106E-6</c:v>
                </c:pt>
                <c:pt idx="40934">
                  <c:v>4.1717019999999999E-6</c:v>
                </c:pt>
                <c:pt idx="40935">
                  <c:v>4.1712860000000002E-6</c:v>
                </c:pt>
                <c:pt idx="40936">
                  <c:v>4.1708979999999997E-6</c:v>
                </c:pt>
                <c:pt idx="40937">
                  <c:v>4.1704650000000002E-6</c:v>
                </c:pt>
                <c:pt idx="40938">
                  <c:v>4.1700720000000002E-6</c:v>
                </c:pt>
                <c:pt idx="40939">
                  <c:v>4.1696669999999998E-6</c:v>
                </c:pt>
                <c:pt idx="40940">
                  <c:v>4.1692599999999998E-6</c:v>
                </c:pt>
                <c:pt idx="40941">
                  <c:v>4.1688520000000004E-6</c:v>
                </c:pt>
                <c:pt idx="40942">
                  <c:v>4.1684550000000002E-6</c:v>
                </c:pt>
                <c:pt idx="40943">
                  <c:v>4.168019E-6</c:v>
                </c:pt>
                <c:pt idx="40944">
                  <c:v>4.1676279999999996E-6</c:v>
                </c:pt>
                <c:pt idx="40945">
                  <c:v>4.1672359999999998E-6</c:v>
                </c:pt>
                <c:pt idx="40946">
                  <c:v>4.166805E-6</c:v>
                </c:pt>
                <c:pt idx="40947">
                  <c:v>4.1664210000000004E-6</c:v>
                </c:pt>
                <c:pt idx="40948">
                  <c:v>4.1660380000000002E-6</c:v>
                </c:pt>
                <c:pt idx="40949">
                  <c:v>4.1656060000000001E-6</c:v>
                </c:pt>
                <c:pt idx="40950">
                  <c:v>4.1652070000000004E-6</c:v>
                </c:pt>
                <c:pt idx="40951">
                  <c:v>4.1648109999999996E-6</c:v>
                </c:pt>
                <c:pt idx="40952">
                  <c:v>4.1643799999999998E-6</c:v>
                </c:pt>
                <c:pt idx="40953">
                  <c:v>4.163999E-6</c:v>
                </c:pt>
                <c:pt idx="40954">
                  <c:v>4.1635750000000002E-6</c:v>
                </c:pt>
                <c:pt idx="40955">
                  <c:v>4.1631619999999996E-6</c:v>
                </c:pt>
                <c:pt idx="40956">
                  <c:v>4.1627669999999999E-6</c:v>
                </c:pt>
                <c:pt idx="40957">
                  <c:v>4.1623699999999998E-6</c:v>
                </c:pt>
                <c:pt idx="40958">
                  <c:v>4.1619519999999997E-6</c:v>
                </c:pt>
                <c:pt idx="40959">
                  <c:v>4.1615790000000002E-6</c:v>
                </c:pt>
                <c:pt idx="40960">
                  <c:v>4.161143E-6</c:v>
                </c:pt>
                <c:pt idx="40961">
                  <c:v>4.1607410000000003E-6</c:v>
                </c:pt>
                <c:pt idx="40962">
                  <c:v>4.1603179999999999E-6</c:v>
                </c:pt>
                <c:pt idx="40963">
                  <c:v>4.1599270000000003E-6</c:v>
                </c:pt>
                <c:pt idx="40964">
                  <c:v>4.1595270000000003E-6</c:v>
                </c:pt>
                <c:pt idx="40965">
                  <c:v>4.1591219999999999E-6</c:v>
                </c:pt>
                <c:pt idx="40966">
                  <c:v>4.1587069999999997E-6</c:v>
                </c:pt>
                <c:pt idx="40967">
                  <c:v>4.1583109999999997E-6</c:v>
                </c:pt>
                <c:pt idx="40968">
                  <c:v>4.1579140000000004E-6</c:v>
                </c:pt>
                <c:pt idx="40969">
                  <c:v>4.157516E-6</c:v>
                </c:pt>
                <c:pt idx="40970">
                  <c:v>4.1570750000000003E-6</c:v>
                </c:pt>
                <c:pt idx="40971">
                  <c:v>4.1567229999999999E-6</c:v>
                </c:pt>
                <c:pt idx="40972">
                  <c:v>4.1562839999999999E-6</c:v>
                </c:pt>
                <c:pt idx="40973">
                  <c:v>4.1558680000000003E-6</c:v>
                </c:pt>
                <c:pt idx="40974">
                  <c:v>4.1554850000000001E-6</c:v>
                </c:pt>
                <c:pt idx="40975">
                  <c:v>4.1550710000000001E-6</c:v>
                </c:pt>
                <c:pt idx="40976">
                  <c:v>4.154678E-6</c:v>
                </c:pt>
                <c:pt idx="40977">
                  <c:v>4.1542890000000001E-6</c:v>
                </c:pt>
                <c:pt idx="40978">
                  <c:v>4.1538540000000002E-6</c:v>
                </c:pt>
                <c:pt idx="40979">
                  <c:v>4.1534669999999999E-6</c:v>
                </c:pt>
                <c:pt idx="40980">
                  <c:v>4.1530650000000002E-6</c:v>
                </c:pt>
                <c:pt idx="40981">
                  <c:v>4.1526599999999998E-6</c:v>
                </c:pt>
                <c:pt idx="40982">
                  <c:v>4.1522349999999997E-6</c:v>
                </c:pt>
                <c:pt idx="40983">
                  <c:v>4.1518599999999998E-6</c:v>
                </c:pt>
                <c:pt idx="40984">
                  <c:v>4.1514410000000003E-6</c:v>
                </c:pt>
                <c:pt idx="40985">
                  <c:v>4.1510300000000001E-6</c:v>
                </c:pt>
                <c:pt idx="40986">
                  <c:v>4.1506310000000003E-6</c:v>
                </c:pt>
                <c:pt idx="40987">
                  <c:v>4.1502300000000001E-6</c:v>
                </c:pt>
                <c:pt idx="40988">
                  <c:v>4.1498209999999996E-6</c:v>
                </c:pt>
                <c:pt idx="40989">
                  <c:v>4.1494359999999998E-6</c:v>
                </c:pt>
                <c:pt idx="40990">
                  <c:v>4.1490189999999999E-6</c:v>
                </c:pt>
                <c:pt idx="40991">
                  <c:v>4.1485960000000003E-6</c:v>
                </c:pt>
                <c:pt idx="40992">
                  <c:v>4.1482240000000002E-6</c:v>
                </c:pt>
                <c:pt idx="40993">
                  <c:v>4.1478049999999998E-6</c:v>
                </c:pt>
                <c:pt idx="40994">
                  <c:v>4.1473990000000001E-6</c:v>
                </c:pt>
                <c:pt idx="40995">
                  <c:v>4.146999E-6</c:v>
                </c:pt>
                <c:pt idx="40996">
                  <c:v>4.1466040000000004E-6</c:v>
                </c:pt>
                <c:pt idx="40997">
                  <c:v>4.1461839999999998E-6</c:v>
                </c:pt>
                <c:pt idx="40998">
                  <c:v>4.1458070000000002E-6</c:v>
                </c:pt>
                <c:pt idx="40999">
                  <c:v>4.1453750000000001E-6</c:v>
                </c:pt>
                <c:pt idx="41000">
                  <c:v>4.1449849999999999E-6</c:v>
                </c:pt>
                <c:pt idx="41001">
                  <c:v>4.1445790000000002E-6</c:v>
                </c:pt>
                <c:pt idx="41002">
                  <c:v>4.1441839999999996E-6</c:v>
                </c:pt>
                <c:pt idx="41003">
                  <c:v>4.143768E-6</c:v>
                </c:pt>
                <c:pt idx="41004">
                  <c:v>4.1433959999999999E-6</c:v>
                </c:pt>
                <c:pt idx="41005">
                  <c:v>4.1429770000000004E-6</c:v>
                </c:pt>
                <c:pt idx="41006">
                  <c:v>4.1425690000000001E-6</c:v>
                </c:pt>
                <c:pt idx="41007">
                  <c:v>4.142165E-6</c:v>
                </c:pt>
                <c:pt idx="41008">
                  <c:v>4.1417819999999998E-6</c:v>
                </c:pt>
                <c:pt idx="41009">
                  <c:v>4.1413719999999999E-6</c:v>
                </c:pt>
                <c:pt idx="41010">
                  <c:v>4.1409840000000002E-6</c:v>
                </c:pt>
                <c:pt idx="41011">
                  <c:v>4.1405590000000001E-6</c:v>
                </c:pt>
                <c:pt idx="41012">
                  <c:v>4.140169E-6</c:v>
                </c:pt>
                <c:pt idx="41013">
                  <c:v>4.1397700000000002E-6</c:v>
                </c:pt>
                <c:pt idx="41014">
                  <c:v>4.139366E-6</c:v>
                </c:pt>
                <c:pt idx="41015">
                  <c:v>4.138959E-6</c:v>
                </c:pt>
                <c:pt idx="41016">
                  <c:v>4.138559E-6</c:v>
                </c:pt>
                <c:pt idx="41017">
                  <c:v>4.1381549999999999E-6</c:v>
                </c:pt>
                <c:pt idx="41018">
                  <c:v>4.1377560000000001E-6</c:v>
                </c:pt>
                <c:pt idx="41019">
                  <c:v>4.137331E-6</c:v>
                </c:pt>
                <c:pt idx="41020">
                  <c:v>4.13697E-6</c:v>
                </c:pt>
                <c:pt idx="41021">
                  <c:v>4.1365269999999998E-6</c:v>
                </c:pt>
                <c:pt idx="41022">
                  <c:v>4.1361369999999996E-6</c:v>
                </c:pt>
                <c:pt idx="41023">
                  <c:v>4.135735E-6</c:v>
                </c:pt>
                <c:pt idx="41024">
                  <c:v>4.135321E-6</c:v>
                </c:pt>
                <c:pt idx="41025">
                  <c:v>4.1349300000000004E-6</c:v>
                </c:pt>
                <c:pt idx="41026">
                  <c:v>4.1345309999999998E-6</c:v>
                </c:pt>
                <c:pt idx="41027">
                  <c:v>4.1341220000000001E-6</c:v>
                </c:pt>
                <c:pt idx="41028">
                  <c:v>4.1337550000000004E-6</c:v>
                </c:pt>
                <c:pt idx="41029">
                  <c:v>4.1333449999999996E-6</c:v>
                </c:pt>
                <c:pt idx="41030">
                  <c:v>4.1329249999999999E-6</c:v>
                </c:pt>
                <c:pt idx="41031">
                  <c:v>4.1325510000000002E-6</c:v>
                </c:pt>
                <c:pt idx="41032">
                  <c:v>4.1321340000000003E-6</c:v>
                </c:pt>
                <c:pt idx="41033">
                  <c:v>4.1317260000000001E-6</c:v>
                </c:pt>
                <c:pt idx="41034">
                  <c:v>4.1313380000000004E-6</c:v>
                </c:pt>
                <c:pt idx="41035">
                  <c:v>4.1309300000000001E-6</c:v>
                </c:pt>
                <c:pt idx="41036">
                  <c:v>4.1305319999999997E-6</c:v>
                </c:pt>
                <c:pt idx="41037">
                  <c:v>4.1301410000000001E-6</c:v>
                </c:pt>
                <c:pt idx="41038">
                  <c:v>4.1297399999999999E-6</c:v>
                </c:pt>
                <c:pt idx="41039">
                  <c:v>4.1293340000000001E-6</c:v>
                </c:pt>
                <c:pt idx="41040">
                  <c:v>4.1289490000000003E-6</c:v>
                </c:pt>
                <c:pt idx="41041">
                  <c:v>4.1285460000000004E-6</c:v>
                </c:pt>
                <c:pt idx="41042">
                  <c:v>4.1281439999999999E-6</c:v>
                </c:pt>
                <c:pt idx="41043">
                  <c:v>4.1277560000000002E-6</c:v>
                </c:pt>
                <c:pt idx="41044">
                  <c:v>4.1273320000000003E-6</c:v>
                </c:pt>
                <c:pt idx="41045">
                  <c:v>4.1269290000000004E-6</c:v>
                </c:pt>
                <c:pt idx="41046">
                  <c:v>4.1265490000000001E-6</c:v>
                </c:pt>
                <c:pt idx="41047">
                  <c:v>4.1261350000000001E-6</c:v>
                </c:pt>
                <c:pt idx="41048">
                  <c:v>4.1257350000000001E-6</c:v>
                </c:pt>
                <c:pt idx="41049">
                  <c:v>4.1253460000000001E-6</c:v>
                </c:pt>
                <c:pt idx="41050">
                  <c:v>4.1249320000000001E-6</c:v>
                </c:pt>
                <c:pt idx="41051">
                  <c:v>4.1245260000000004E-6</c:v>
                </c:pt>
                <c:pt idx="41052">
                  <c:v>4.1241260000000003E-6</c:v>
                </c:pt>
                <c:pt idx="41053">
                  <c:v>4.1237309999999998E-6</c:v>
                </c:pt>
                <c:pt idx="41054">
                  <c:v>4.1233309999999998E-6</c:v>
                </c:pt>
                <c:pt idx="41055">
                  <c:v>4.1229360000000001E-6</c:v>
                </c:pt>
                <c:pt idx="41056">
                  <c:v>4.1225440000000003E-6</c:v>
                </c:pt>
                <c:pt idx="41057">
                  <c:v>4.1221319999999999E-6</c:v>
                </c:pt>
                <c:pt idx="41058">
                  <c:v>4.1217580000000002E-6</c:v>
                </c:pt>
                <c:pt idx="41059">
                  <c:v>4.1213330000000001E-6</c:v>
                </c:pt>
                <c:pt idx="41060">
                  <c:v>4.1209340000000003E-6</c:v>
                </c:pt>
                <c:pt idx="41061">
                  <c:v>4.120547E-6</c:v>
                </c:pt>
                <c:pt idx="41062">
                  <c:v>4.120154E-6</c:v>
                </c:pt>
                <c:pt idx="41063">
                  <c:v>4.1197319999999997E-6</c:v>
                </c:pt>
                <c:pt idx="41064">
                  <c:v>4.1193469999999999E-6</c:v>
                </c:pt>
                <c:pt idx="41065">
                  <c:v>4.1189490000000004E-6</c:v>
                </c:pt>
                <c:pt idx="41066">
                  <c:v>4.1185359999999998E-6</c:v>
                </c:pt>
                <c:pt idx="41067">
                  <c:v>4.1181410000000001E-6</c:v>
                </c:pt>
                <c:pt idx="41068">
                  <c:v>4.1177450000000002E-6</c:v>
                </c:pt>
                <c:pt idx="41069">
                  <c:v>4.1173450000000001E-6</c:v>
                </c:pt>
                <c:pt idx="41070">
                  <c:v>4.1169619999999999E-6</c:v>
                </c:pt>
                <c:pt idx="41071">
                  <c:v>4.1165719999999998E-6</c:v>
                </c:pt>
                <c:pt idx="41072">
                  <c:v>4.1161560000000001E-6</c:v>
                </c:pt>
                <c:pt idx="41073">
                  <c:v>4.1157619999999998E-6</c:v>
                </c:pt>
                <c:pt idx="41074">
                  <c:v>4.1153469999999996E-6</c:v>
                </c:pt>
                <c:pt idx="41075">
                  <c:v>4.1149469999999996E-6</c:v>
                </c:pt>
                <c:pt idx="41076">
                  <c:v>4.1145680000000003E-6</c:v>
                </c:pt>
                <c:pt idx="41077">
                  <c:v>4.1141729999999998E-6</c:v>
                </c:pt>
                <c:pt idx="41078">
                  <c:v>4.1137589999999998E-6</c:v>
                </c:pt>
                <c:pt idx="41079">
                  <c:v>4.1133820000000002E-6</c:v>
                </c:pt>
                <c:pt idx="41080">
                  <c:v>4.112967E-6</c:v>
                </c:pt>
                <c:pt idx="41081">
                  <c:v>4.1125650000000003E-6</c:v>
                </c:pt>
                <c:pt idx="41082">
                  <c:v>4.1121809999999999E-6</c:v>
                </c:pt>
                <c:pt idx="41083">
                  <c:v>4.1117989999999999E-6</c:v>
                </c:pt>
                <c:pt idx="41084">
                  <c:v>4.1113769999999997E-6</c:v>
                </c:pt>
                <c:pt idx="41085">
                  <c:v>4.110989E-6</c:v>
                </c:pt>
                <c:pt idx="41086">
                  <c:v>4.1105879999999998E-6</c:v>
                </c:pt>
                <c:pt idx="41087">
                  <c:v>4.110189E-6</c:v>
                </c:pt>
                <c:pt idx="41088">
                  <c:v>4.1097830000000002E-6</c:v>
                </c:pt>
                <c:pt idx="41089">
                  <c:v>4.1093959999999999E-6</c:v>
                </c:pt>
                <c:pt idx="41090">
                  <c:v>4.108986E-6</c:v>
                </c:pt>
                <c:pt idx="41091">
                  <c:v>4.108604E-6</c:v>
                </c:pt>
                <c:pt idx="41092">
                  <c:v>4.1081980000000003E-6</c:v>
                </c:pt>
                <c:pt idx="41093">
                  <c:v>4.1078090000000003E-6</c:v>
                </c:pt>
                <c:pt idx="41094">
                  <c:v>4.1073989999999996E-6</c:v>
                </c:pt>
                <c:pt idx="41095">
                  <c:v>4.1070090000000003E-6</c:v>
                </c:pt>
                <c:pt idx="41096">
                  <c:v>4.1066130000000004E-6</c:v>
                </c:pt>
                <c:pt idx="41097">
                  <c:v>4.1062300000000002E-6</c:v>
                </c:pt>
                <c:pt idx="41098">
                  <c:v>4.1058160000000002E-6</c:v>
                </c:pt>
                <c:pt idx="41099">
                  <c:v>4.1054410000000002E-6</c:v>
                </c:pt>
                <c:pt idx="41100">
                  <c:v>4.1050359999999998E-6</c:v>
                </c:pt>
                <c:pt idx="41101">
                  <c:v>4.1046459999999996E-6</c:v>
                </c:pt>
                <c:pt idx="41102">
                  <c:v>4.1042590000000002E-6</c:v>
                </c:pt>
                <c:pt idx="41103">
                  <c:v>4.1038420000000003E-6</c:v>
                </c:pt>
                <c:pt idx="41104">
                  <c:v>4.1034380000000002E-6</c:v>
                </c:pt>
                <c:pt idx="41105">
                  <c:v>4.1030689999999999E-6</c:v>
                </c:pt>
                <c:pt idx="41106">
                  <c:v>4.1026520000000001E-6</c:v>
                </c:pt>
                <c:pt idx="41107">
                  <c:v>4.1022619999999999E-6</c:v>
                </c:pt>
                <c:pt idx="41108">
                  <c:v>4.1018460000000003E-6</c:v>
                </c:pt>
                <c:pt idx="41109">
                  <c:v>4.1014530000000002E-6</c:v>
                </c:pt>
                <c:pt idx="41110">
                  <c:v>4.1010649999999997E-6</c:v>
                </c:pt>
                <c:pt idx="41111">
                  <c:v>4.1006519999999999E-6</c:v>
                </c:pt>
                <c:pt idx="41112">
                  <c:v>4.1002369999999997E-6</c:v>
                </c:pt>
                <c:pt idx="41113">
                  <c:v>4.099881E-6</c:v>
                </c:pt>
                <c:pt idx="41114">
                  <c:v>4.0994710000000001E-6</c:v>
                </c:pt>
                <c:pt idx="41115">
                  <c:v>4.0990559999999999E-6</c:v>
                </c:pt>
                <c:pt idx="41116">
                  <c:v>4.0987079999999996E-6</c:v>
                </c:pt>
                <c:pt idx="41117">
                  <c:v>4.0982909999999998E-6</c:v>
                </c:pt>
                <c:pt idx="41118">
                  <c:v>4.0978860000000002E-6</c:v>
                </c:pt>
                <c:pt idx="41119">
                  <c:v>4.0974979999999997E-6</c:v>
                </c:pt>
                <c:pt idx="41120">
                  <c:v>4.097103E-6</c:v>
                </c:pt>
                <c:pt idx="41121">
                  <c:v>4.0967059999999998E-6</c:v>
                </c:pt>
                <c:pt idx="41122">
                  <c:v>4.0963089999999997E-6</c:v>
                </c:pt>
                <c:pt idx="41123">
                  <c:v>4.0959059999999998E-6</c:v>
                </c:pt>
                <c:pt idx="41124">
                  <c:v>4.0954959999999999E-6</c:v>
                </c:pt>
                <c:pt idx="41125">
                  <c:v>4.0951290000000001E-6</c:v>
                </c:pt>
                <c:pt idx="41126">
                  <c:v>4.0947239999999998E-6</c:v>
                </c:pt>
                <c:pt idx="41127">
                  <c:v>4.0943190000000002E-6</c:v>
                </c:pt>
                <c:pt idx="41128">
                  <c:v>4.0939519999999996E-6</c:v>
                </c:pt>
                <c:pt idx="41129">
                  <c:v>4.0935529999999998E-6</c:v>
                </c:pt>
                <c:pt idx="41130">
                  <c:v>4.093136E-6</c:v>
                </c:pt>
                <c:pt idx="41131">
                  <c:v>4.0927569999999999E-6</c:v>
                </c:pt>
                <c:pt idx="41132">
                  <c:v>4.0923599999999997E-6</c:v>
                </c:pt>
                <c:pt idx="41133">
                  <c:v>4.0919429999999999E-6</c:v>
                </c:pt>
                <c:pt idx="41134">
                  <c:v>4.0915749999999999E-6</c:v>
                </c:pt>
                <c:pt idx="41135">
                  <c:v>4.0911730000000002E-6</c:v>
                </c:pt>
                <c:pt idx="41136">
                  <c:v>4.0907749999999998E-6</c:v>
                </c:pt>
                <c:pt idx="41137">
                  <c:v>4.0903919999999996E-6</c:v>
                </c:pt>
                <c:pt idx="41138">
                  <c:v>4.0899789999999999E-6</c:v>
                </c:pt>
                <c:pt idx="41139">
                  <c:v>4.089608E-6</c:v>
                </c:pt>
                <c:pt idx="41140">
                  <c:v>4.0892130000000003E-6</c:v>
                </c:pt>
                <c:pt idx="41141">
                  <c:v>4.0888340000000002E-6</c:v>
                </c:pt>
                <c:pt idx="41142">
                  <c:v>4.0884090000000001E-6</c:v>
                </c:pt>
                <c:pt idx="41143">
                  <c:v>4.0880179999999997E-6</c:v>
                </c:pt>
                <c:pt idx="41144">
                  <c:v>4.0876380000000002E-6</c:v>
                </c:pt>
                <c:pt idx="41145">
                  <c:v>4.0872070000000004E-6</c:v>
                </c:pt>
                <c:pt idx="41146">
                  <c:v>4.0868329999999998E-6</c:v>
                </c:pt>
                <c:pt idx="41147">
                  <c:v>4.0864460000000004E-6</c:v>
                </c:pt>
                <c:pt idx="41148">
                  <c:v>4.0860320000000004E-6</c:v>
                </c:pt>
                <c:pt idx="41149">
                  <c:v>4.0856369999999999E-6</c:v>
                </c:pt>
                <c:pt idx="41150">
                  <c:v>4.085259E-6</c:v>
                </c:pt>
                <c:pt idx="41151">
                  <c:v>4.0848399999999997E-6</c:v>
                </c:pt>
                <c:pt idx="41152">
                  <c:v>4.08447E-6</c:v>
                </c:pt>
                <c:pt idx="41153">
                  <c:v>4.0840640000000003E-6</c:v>
                </c:pt>
                <c:pt idx="41154">
                  <c:v>4.0836859999999996E-6</c:v>
                </c:pt>
                <c:pt idx="41155">
                  <c:v>4.0832640000000002E-6</c:v>
                </c:pt>
                <c:pt idx="41156">
                  <c:v>4.0828939999999997E-6</c:v>
                </c:pt>
                <c:pt idx="41157">
                  <c:v>4.0824799999999997E-6</c:v>
                </c:pt>
                <c:pt idx="41158">
                  <c:v>4.0821019999999999E-6</c:v>
                </c:pt>
                <c:pt idx="41159">
                  <c:v>4.0817110000000003E-6</c:v>
                </c:pt>
                <c:pt idx="41160">
                  <c:v>4.081331E-6</c:v>
                </c:pt>
                <c:pt idx="41161">
                  <c:v>4.0809199999999999E-6</c:v>
                </c:pt>
                <c:pt idx="41162">
                  <c:v>4.0805519999999999E-6</c:v>
                </c:pt>
                <c:pt idx="41163">
                  <c:v>4.0801379999999999E-6</c:v>
                </c:pt>
                <c:pt idx="41164">
                  <c:v>4.0797500000000002E-6</c:v>
                </c:pt>
                <c:pt idx="41165">
                  <c:v>4.0793540000000003E-6</c:v>
                </c:pt>
                <c:pt idx="41166">
                  <c:v>4.0789640000000001E-6</c:v>
                </c:pt>
                <c:pt idx="41167">
                  <c:v>4.078546E-6</c:v>
                </c:pt>
                <c:pt idx="41168">
                  <c:v>4.0782049999999997E-6</c:v>
                </c:pt>
                <c:pt idx="41169">
                  <c:v>4.0777739999999999E-6</c:v>
                </c:pt>
                <c:pt idx="41170">
                  <c:v>4.0773839999999997E-6</c:v>
                </c:pt>
                <c:pt idx="41171">
                  <c:v>4.0770089999999997E-6</c:v>
                </c:pt>
                <c:pt idx="41172">
                  <c:v>4.0766059999999998E-6</c:v>
                </c:pt>
                <c:pt idx="41173">
                  <c:v>4.0761959999999999E-6</c:v>
                </c:pt>
                <c:pt idx="41174">
                  <c:v>4.0758489999999999E-6</c:v>
                </c:pt>
                <c:pt idx="41175">
                  <c:v>4.0754260000000003E-6</c:v>
                </c:pt>
                <c:pt idx="41176">
                  <c:v>4.0750260000000002E-6</c:v>
                </c:pt>
                <c:pt idx="41177">
                  <c:v>4.0746349999999998E-6</c:v>
                </c:pt>
                <c:pt idx="41178">
                  <c:v>4.0742559999999997E-6</c:v>
                </c:pt>
                <c:pt idx="41179">
                  <c:v>4.0738459999999999E-6</c:v>
                </c:pt>
                <c:pt idx="41180">
                  <c:v>4.0734830000000002E-6</c:v>
                </c:pt>
                <c:pt idx="41181">
                  <c:v>4.0731019999999996E-6</c:v>
                </c:pt>
                <c:pt idx="41182">
                  <c:v>4.0726779999999998E-6</c:v>
                </c:pt>
                <c:pt idx="41183">
                  <c:v>4.0722849999999998E-6</c:v>
                </c:pt>
                <c:pt idx="41184">
                  <c:v>4.071911E-6</c:v>
                </c:pt>
                <c:pt idx="41185">
                  <c:v>4.0715370000000003E-6</c:v>
                </c:pt>
                <c:pt idx="41186">
                  <c:v>4.0711169999999997E-6</c:v>
                </c:pt>
                <c:pt idx="41187">
                  <c:v>4.0707160000000003E-6</c:v>
                </c:pt>
                <c:pt idx="41188">
                  <c:v>4.0703499999999999E-6</c:v>
                </c:pt>
                <c:pt idx="41189">
                  <c:v>4.069947E-6</c:v>
                </c:pt>
                <c:pt idx="41190">
                  <c:v>4.0695419999999996E-6</c:v>
                </c:pt>
                <c:pt idx="41191">
                  <c:v>4.0691669999999997E-6</c:v>
                </c:pt>
                <c:pt idx="41192">
                  <c:v>4.0687760000000001E-6</c:v>
                </c:pt>
                <c:pt idx="41193">
                  <c:v>4.0683700000000003E-6</c:v>
                </c:pt>
                <c:pt idx="41194">
                  <c:v>4.0679789999999999E-6</c:v>
                </c:pt>
                <c:pt idx="41195">
                  <c:v>4.0675969999999999E-6</c:v>
                </c:pt>
                <c:pt idx="41196">
                  <c:v>4.0672039999999999E-6</c:v>
                </c:pt>
                <c:pt idx="41197">
                  <c:v>4.0668289999999999E-6</c:v>
                </c:pt>
                <c:pt idx="41198">
                  <c:v>4.0664249999999998E-6</c:v>
                </c:pt>
                <c:pt idx="41199">
                  <c:v>4.0660139999999997E-6</c:v>
                </c:pt>
                <c:pt idx="41200">
                  <c:v>4.0656480000000001E-6</c:v>
                </c:pt>
                <c:pt idx="41201">
                  <c:v>4.0652529999999996E-6</c:v>
                </c:pt>
                <c:pt idx="41202">
                  <c:v>4.0648529999999996E-6</c:v>
                </c:pt>
                <c:pt idx="41203">
                  <c:v>4.0644490000000003E-6</c:v>
                </c:pt>
                <c:pt idx="41204">
                  <c:v>4.0640730000000001E-6</c:v>
                </c:pt>
                <c:pt idx="41205">
                  <c:v>4.0636679999999997E-6</c:v>
                </c:pt>
                <c:pt idx="41206">
                  <c:v>4.0632929999999997E-6</c:v>
                </c:pt>
                <c:pt idx="41207">
                  <c:v>4.0628899999999998E-6</c:v>
                </c:pt>
                <c:pt idx="41208">
                  <c:v>4.0625139999999996E-6</c:v>
                </c:pt>
                <c:pt idx="41209">
                  <c:v>4.0621259999999999E-6</c:v>
                </c:pt>
                <c:pt idx="41210">
                  <c:v>4.0617329999999999E-6</c:v>
                </c:pt>
                <c:pt idx="41211">
                  <c:v>4.0613340000000001E-6</c:v>
                </c:pt>
                <c:pt idx="41212">
                  <c:v>4.0609560000000002E-6</c:v>
                </c:pt>
                <c:pt idx="41213">
                  <c:v>4.0605490000000002E-6</c:v>
                </c:pt>
                <c:pt idx="41214">
                  <c:v>4.0601560000000002E-6</c:v>
                </c:pt>
                <c:pt idx="41215">
                  <c:v>4.0597920000000003E-6</c:v>
                </c:pt>
                <c:pt idx="41216">
                  <c:v>4.0593899999999998E-6</c:v>
                </c:pt>
                <c:pt idx="41217">
                  <c:v>4.0590009999999998E-6</c:v>
                </c:pt>
                <c:pt idx="41218">
                  <c:v>4.058602E-6</c:v>
                </c:pt>
                <c:pt idx="41219">
                  <c:v>4.0581969999999997E-6</c:v>
                </c:pt>
                <c:pt idx="41220">
                  <c:v>4.0578369999999999E-6</c:v>
                </c:pt>
                <c:pt idx="41221">
                  <c:v>4.0574390000000003E-6</c:v>
                </c:pt>
                <c:pt idx="41222">
                  <c:v>4.0570329999999997E-6</c:v>
                </c:pt>
                <c:pt idx="41223">
                  <c:v>4.0566469999999997E-6</c:v>
                </c:pt>
                <c:pt idx="41224">
                  <c:v>4.0562710000000003E-6</c:v>
                </c:pt>
                <c:pt idx="41225">
                  <c:v>4.0558729999999999E-6</c:v>
                </c:pt>
                <c:pt idx="41226">
                  <c:v>4.0554850000000002E-6</c:v>
                </c:pt>
                <c:pt idx="41227">
                  <c:v>4.0550930000000004E-6</c:v>
                </c:pt>
                <c:pt idx="41228">
                  <c:v>4.0546979999999998E-6</c:v>
                </c:pt>
                <c:pt idx="41229">
                  <c:v>4.0543019999999999E-6</c:v>
                </c:pt>
                <c:pt idx="41230">
                  <c:v>4.0539329999999997E-6</c:v>
                </c:pt>
                <c:pt idx="41231">
                  <c:v>4.0535030000000001E-6</c:v>
                </c:pt>
                <c:pt idx="41232">
                  <c:v>4.0531600000000002E-6</c:v>
                </c:pt>
                <c:pt idx="41233">
                  <c:v>4.0527470000000004E-6</c:v>
                </c:pt>
                <c:pt idx="41234">
                  <c:v>4.0523659999999999E-6</c:v>
                </c:pt>
                <c:pt idx="41235">
                  <c:v>4.0519720000000004E-6</c:v>
                </c:pt>
                <c:pt idx="41236">
                  <c:v>4.0515960000000002E-6</c:v>
                </c:pt>
                <c:pt idx="41237">
                  <c:v>4.0512030000000001E-6</c:v>
                </c:pt>
                <c:pt idx="41238">
                  <c:v>4.0508290000000004E-6</c:v>
                </c:pt>
                <c:pt idx="41239">
                  <c:v>4.0504259999999997E-6</c:v>
                </c:pt>
                <c:pt idx="41240">
                  <c:v>4.0500680000000004E-6</c:v>
                </c:pt>
                <c:pt idx="41241">
                  <c:v>4.0496509999999997E-6</c:v>
                </c:pt>
                <c:pt idx="41242">
                  <c:v>4.049256E-6</c:v>
                </c:pt>
                <c:pt idx="41243">
                  <c:v>4.0488729999999998E-6</c:v>
                </c:pt>
                <c:pt idx="41244">
                  <c:v>4.0485040000000004E-6</c:v>
                </c:pt>
                <c:pt idx="41245">
                  <c:v>4.0480979999999998E-6</c:v>
                </c:pt>
                <c:pt idx="41246">
                  <c:v>4.0477220000000004E-6</c:v>
                </c:pt>
                <c:pt idx="41247">
                  <c:v>4.0473180000000003E-6</c:v>
                </c:pt>
                <c:pt idx="41248">
                  <c:v>4.0469400000000004E-6</c:v>
                </c:pt>
                <c:pt idx="41249">
                  <c:v>4.0465430000000003E-6</c:v>
                </c:pt>
                <c:pt idx="41250">
                  <c:v>4.0461600000000001E-6</c:v>
                </c:pt>
                <c:pt idx="41251">
                  <c:v>4.045767E-6</c:v>
                </c:pt>
                <c:pt idx="41252">
                  <c:v>4.0453909999999998E-6</c:v>
                </c:pt>
                <c:pt idx="41253">
                  <c:v>4.0450100000000001E-6</c:v>
                </c:pt>
                <c:pt idx="41254">
                  <c:v>4.0446000000000002E-6</c:v>
                </c:pt>
                <c:pt idx="41255">
                  <c:v>4.0442250000000002E-6</c:v>
                </c:pt>
                <c:pt idx="41256">
                  <c:v>4.0438339999999998E-6</c:v>
                </c:pt>
                <c:pt idx="41257">
                  <c:v>4.0434299999999997E-6</c:v>
                </c:pt>
                <c:pt idx="41258">
                  <c:v>4.0430559999999999E-6</c:v>
                </c:pt>
                <c:pt idx="41259">
                  <c:v>4.0426519999999998E-6</c:v>
                </c:pt>
                <c:pt idx="41260">
                  <c:v>4.0422939999999997E-6</c:v>
                </c:pt>
                <c:pt idx="41261">
                  <c:v>4.0418860000000003E-6</c:v>
                </c:pt>
                <c:pt idx="41262">
                  <c:v>4.0415059999999999E-6</c:v>
                </c:pt>
                <c:pt idx="41263">
                  <c:v>4.0411210000000001E-6</c:v>
                </c:pt>
                <c:pt idx="41264">
                  <c:v>4.0407150000000003E-6</c:v>
                </c:pt>
                <c:pt idx="41265">
                  <c:v>4.0403570000000002E-6</c:v>
                </c:pt>
                <c:pt idx="41266">
                  <c:v>4.0399549999999997E-6</c:v>
                </c:pt>
                <c:pt idx="41267">
                  <c:v>4.0395769999999998E-6</c:v>
                </c:pt>
                <c:pt idx="41268">
                  <c:v>4.0391900000000004E-6</c:v>
                </c:pt>
                <c:pt idx="41269">
                  <c:v>4.0387960000000001E-6</c:v>
                </c:pt>
                <c:pt idx="41270">
                  <c:v>4.0384250000000002E-6</c:v>
                </c:pt>
                <c:pt idx="41271">
                  <c:v>4.0380299999999997E-6</c:v>
                </c:pt>
                <c:pt idx="41272">
                  <c:v>4.037635E-6</c:v>
                </c:pt>
                <c:pt idx="41273">
                  <c:v>4.0372610000000003E-6</c:v>
                </c:pt>
                <c:pt idx="41274">
                  <c:v>4.0368780000000001E-6</c:v>
                </c:pt>
                <c:pt idx="41275">
                  <c:v>4.0365100000000001E-6</c:v>
                </c:pt>
                <c:pt idx="41276">
                  <c:v>4.0361040000000003E-6</c:v>
                </c:pt>
                <c:pt idx="41277">
                  <c:v>4.035724E-6</c:v>
                </c:pt>
                <c:pt idx="41278">
                  <c:v>4.0353299999999997E-6</c:v>
                </c:pt>
                <c:pt idx="41279">
                  <c:v>4.0349339999999998E-6</c:v>
                </c:pt>
                <c:pt idx="41280">
                  <c:v>4.0345659999999998E-6</c:v>
                </c:pt>
                <c:pt idx="41281">
                  <c:v>4.0341510000000004E-6</c:v>
                </c:pt>
                <c:pt idx="41282">
                  <c:v>4.0337809999999999E-6</c:v>
                </c:pt>
                <c:pt idx="41283">
                  <c:v>4.0333930000000002E-6</c:v>
                </c:pt>
                <c:pt idx="41284">
                  <c:v>4.0329750000000001E-6</c:v>
                </c:pt>
                <c:pt idx="41285">
                  <c:v>4.0326189999999996E-6</c:v>
                </c:pt>
                <c:pt idx="41286">
                  <c:v>4.032228E-6</c:v>
                </c:pt>
                <c:pt idx="41287">
                  <c:v>4.0318400000000003E-6</c:v>
                </c:pt>
                <c:pt idx="41288">
                  <c:v>4.0314510000000004E-6</c:v>
                </c:pt>
                <c:pt idx="41289">
                  <c:v>4.0310619999999996E-6</c:v>
                </c:pt>
                <c:pt idx="41290">
                  <c:v>4.0306549999999996E-6</c:v>
                </c:pt>
                <c:pt idx="41291">
                  <c:v>4.030278E-6</c:v>
                </c:pt>
                <c:pt idx="41292">
                  <c:v>4.0298970000000003E-6</c:v>
                </c:pt>
                <c:pt idx="41293">
                  <c:v>4.0295229999999997E-6</c:v>
                </c:pt>
                <c:pt idx="41294">
                  <c:v>4.0291360000000002E-6</c:v>
                </c:pt>
                <c:pt idx="41295">
                  <c:v>4.0287339999999997E-6</c:v>
                </c:pt>
                <c:pt idx="41296">
                  <c:v>4.0283519999999998E-6</c:v>
                </c:pt>
                <c:pt idx="41297">
                  <c:v>4.0279809999999999E-6</c:v>
                </c:pt>
                <c:pt idx="41298">
                  <c:v>4.0275860000000002E-6</c:v>
                </c:pt>
                <c:pt idx="41299">
                  <c:v>4.0272070000000001E-6</c:v>
                </c:pt>
                <c:pt idx="41300">
                  <c:v>4.0268259999999996E-6</c:v>
                </c:pt>
                <c:pt idx="41301">
                  <c:v>4.0264169999999999E-6</c:v>
                </c:pt>
                <c:pt idx="41302">
                  <c:v>4.026035E-6</c:v>
                </c:pt>
                <c:pt idx="41303">
                  <c:v>4.0256720000000003E-6</c:v>
                </c:pt>
                <c:pt idx="41304">
                  <c:v>4.0252589999999997E-6</c:v>
                </c:pt>
                <c:pt idx="41305">
                  <c:v>4.0249019999999998E-6</c:v>
                </c:pt>
                <c:pt idx="41306">
                  <c:v>4.0245210000000001E-6</c:v>
                </c:pt>
                <c:pt idx="41307">
                  <c:v>4.024096E-6</c:v>
                </c:pt>
                <c:pt idx="41308">
                  <c:v>4.0237460000000001E-6</c:v>
                </c:pt>
                <c:pt idx="41309">
                  <c:v>4.0233439999999996E-6</c:v>
                </c:pt>
                <c:pt idx="41310">
                  <c:v>4.0229829999999996E-6</c:v>
                </c:pt>
                <c:pt idx="41311">
                  <c:v>4.0225680000000002E-6</c:v>
                </c:pt>
                <c:pt idx="41312">
                  <c:v>4.0221930000000002E-6</c:v>
                </c:pt>
                <c:pt idx="41313">
                  <c:v>4.021785E-6</c:v>
                </c:pt>
                <c:pt idx="41314">
                  <c:v>4.021396E-6</c:v>
                </c:pt>
                <c:pt idx="41315">
                  <c:v>4.0210379999999999E-6</c:v>
                </c:pt>
                <c:pt idx="41316">
                  <c:v>4.0206369999999996E-6</c:v>
                </c:pt>
                <c:pt idx="41317">
                  <c:v>4.0202559999999999E-6</c:v>
                </c:pt>
                <c:pt idx="41318">
                  <c:v>4.0198580000000004E-6</c:v>
                </c:pt>
                <c:pt idx="41319">
                  <c:v>4.0194659999999997E-6</c:v>
                </c:pt>
                <c:pt idx="41320">
                  <c:v>4.0191089999999998E-6</c:v>
                </c:pt>
                <c:pt idx="41321">
                  <c:v>4.0187040000000003E-6</c:v>
                </c:pt>
                <c:pt idx="41322">
                  <c:v>4.0183339999999998E-6</c:v>
                </c:pt>
                <c:pt idx="41323">
                  <c:v>4.017928E-6</c:v>
                </c:pt>
                <c:pt idx="41324">
                  <c:v>4.0175479999999997E-6</c:v>
                </c:pt>
                <c:pt idx="41325">
                  <c:v>4.017167E-6</c:v>
                </c:pt>
                <c:pt idx="41326">
                  <c:v>4.0167930000000003E-6</c:v>
                </c:pt>
                <c:pt idx="41327">
                  <c:v>4.0164009999999996E-6</c:v>
                </c:pt>
                <c:pt idx="41328">
                  <c:v>4.016038E-6</c:v>
                </c:pt>
                <c:pt idx="41329">
                  <c:v>4.0156280000000001E-6</c:v>
                </c:pt>
                <c:pt idx="41330">
                  <c:v>4.0152439999999996E-6</c:v>
                </c:pt>
                <c:pt idx="41331">
                  <c:v>4.0148750000000002E-6</c:v>
                </c:pt>
                <c:pt idx="41332">
                  <c:v>4.0144869999999997E-6</c:v>
                </c:pt>
                <c:pt idx="41333">
                  <c:v>4.014113E-6</c:v>
                </c:pt>
                <c:pt idx="41334">
                  <c:v>4.0136890000000001E-6</c:v>
                </c:pt>
                <c:pt idx="41335">
                  <c:v>4.0133059999999999E-6</c:v>
                </c:pt>
                <c:pt idx="41336">
                  <c:v>4.012949E-6</c:v>
                </c:pt>
                <c:pt idx="41337">
                  <c:v>4.0125430000000003E-6</c:v>
                </c:pt>
                <c:pt idx="41338">
                  <c:v>4.0121650000000004E-6</c:v>
                </c:pt>
                <c:pt idx="41339">
                  <c:v>4.0117860000000003E-6</c:v>
                </c:pt>
                <c:pt idx="41340">
                  <c:v>4.0113860000000003E-6</c:v>
                </c:pt>
                <c:pt idx="41341">
                  <c:v>4.0110079999999996E-6</c:v>
                </c:pt>
                <c:pt idx="41342">
                  <c:v>4.0106049999999997E-6</c:v>
                </c:pt>
                <c:pt idx="41343">
                  <c:v>4.0102430000000003E-6</c:v>
                </c:pt>
                <c:pt idx="41344">
                  <c:v>4.0098470000000004E-6</c:v>
                </c:pt>
                <c:pt idx="41345">
                  <c:v>4.0094710000000002E-6</c:v>
                </c:pt>
                <c:pt idx="41346">
                  <c:v>4.0090829999999996E-6</c:v>
                </c:pt>
                <c:pt idx="41347">
                  <c:v>4.0086939999999997E-6</c:v>
                </c:pt>
                <c:pt idx="41348">
                  <c:v>4.0083329999999997E-6</c:v>
                </c:pt>
                <c:pt idx="41349">
                  <c:v>4.0079439999999997E-6</c:v>
                </c:pt>
                <c:pt idx="41350">
                  <c:v>4.0075449999999999E-6</c:v>
                </c:pt>
                <c:pt idx="41351">
                  <c:v>4.0071670000000001E-6</c:v>
                </c:pt>
                <c:pt idx="41352">
                  <c:v>4.0067899999999996E-6</c:v>
                </c:pt>
                <c:pt idx="41353">
                  <c:v>4.0063899999999996E-6</c:v>
                </c:pt>
                <c:pt idx="41354">
                  <c:v>4.0060329999999997E-6</c:v>
                </c:pt>
                <c:pt idx="41355">
                  <c:v>4.0056439999999998E-6</c:v>
                </c:pt>
                <c:pt idx="41356">
                  <c:v>4.0052430000000003E-6</c:v>
                </c:pt>
                <c:pt idx="41357">
                  <c:v>4.0048780000000002E-6</c:v>
                </c:pt>
                <c:pt idx="41358">
                  <c:v>4.0044759999999997E-6</c:v>
                </c:pt>
                <c:pt idx="41359">
                  <c:v>4.0040930000000004E-6</c:v>
                </c:pt>
                <c:pt idx="41360">
                  <c:v>4.003734E-6</c:v>
                </c:pt>
                <c:pt idx="41361">
                  <c:v>4.0033430000000004E-6</c:v>
                </c:pt>
                <c:pt idx="41362">
                  <c:v>4.0029469999999996E-6</c:v>
                </c:pt>
                <c:pt idx="41363">
                  <c:v>4.0025630000000001E-6</c:v>
                </c:pt>
                <c:pt idx="41364">
                  <c:v>4.002184E-6</c:v>
                </c:pt>
                <c:pt idx="41365">
                  <c:v>4.0018109999999996E-6</c:v>
                </c:pt>
                <c:pt idx="41366">
                  <c:v>4.0013899999999996E-6</c:v>
                </c:pt>
                <c:pt idx="41367">
                  <c:v>4.0010210000000003E-6</c:v>
                </c:pt>
                <c:pt idx="41368">
                  <c:v>4.0006229999999999E-6</c:v>
                </c:pt>
                <c:pt idx="41369">
                  <c:v>4.0002679999999996E-6</c:v>
                </c:pt>
                <c:pt idx="41370">
                  <c:v>3.9998750000000004E-6</c:v>
                </c:pt>
                <c:pt idx="41371">
                  <c:v>3.9994729999999999E-6</c:v>
                </c:pt>
                <c:pt idx="41372">
                  <c:v>3.9990939999999998E-6</c:v>
                </c:pt>
                <c:pt idx="41373">
                  <c:v>3.9987310000000002E-6</c:v>
                </c:pt>
                <c:pt idx="41374">
                  <c:v>3.9983450000000001E-6</c:v>
                </c:pt>
                <c:pt idx="41375">
                  <c:v>3.9979749999999996E-6</c:v>
                </c:pt>
                <c:pt idx="41376">
                  <c:v>3.9975850000000003E-6</c:v>
                </c:pt>
                <c:pt idx="41377">
                  <c:v>3.9972090000000001E-6</c:v>
                </c:pt>
                <c:pt idx="41378">
                  <c:v>3.9968140000000004E-6</c:v>
                </c:pt>
                <c:pt idx="41379">
                  <c:v>3.9964569999999996E-6</c:v>
                </c:pt>
                <c:pt idx="41380">
                  <c:v>3.996048E-6</c:v>
                </c:pt>
                <c:pt idx="41381">
                  <c:v>3.9956780000000004E-6</c:v>
                </c:pt>
                <c:pt idx="41382">
                  <c:v>3.9952880000000002E-6</c:v>
                </c:pt>
                <c:pt idx="41383">
                  <c:v>3.9949109999999997E-6</c:v>
                </c:pt>
                <c:pt idx="41384">
                  <c:v>3.9945280000000004E-6</c:v>
                </c:pt>
                <c:pt idx="41385">
                  <c:v>3.9941779999999996E-6</c:v>
                </c:pt>
                <c:pt idx="41386">
                  <c:v>3.9937490000000003E-6</c:v>
                </c:pt>
                <c:pt idx="41387">
                  <c:v>3.9933700000000002E-6</c:v>
                </c:pt>
                <c:pt idx="41388">
                  <c:v>3.9929929999999997E-6</c:v>
                </c:pt>
                <c:pt idx="41389">
                  <c:v>3.9926100000000004E-6</c:v>
                </c:pt>
                <c:pt idx="41390">
                  <c:v>3.9922300000000001E-6</c:v>
                </c:pt>
                <c:pt idx="41391">
                  <c:v>3.9918490000000003E-6</c:v>
                </c:pt>
                <c:pt idx="41392">
                  <c:v>3.9914649999999999E-6</c:v>
                </c:pt>
                <c:pt idx="41393">
                  <c:v>3.9910740000000003E-6</c:v>
                </c:pt>
                <c:pt idx="41394">
                  <c:v>3.9906880000000003E-6</c:v>
                </c:pt>
                <c:pt idx="41395">
                  <c:v>3.9903160000000002E-6</c:v>
                </c:pt>
                <c:pt idx="41396">
                  <c:v>3.9899440000000001E-6</c:v>
                </c:pt>
                <c:pt idx="41397">
                  <c:v>3.9895490000000004E-6</c:v>
                </c:pt>
                <c:pt idx="41398">
                  <c:v>3.9891630000000003E-6</c:v>
                </c:pt>
                <c:pt idx="41399">
                  <c:v>3.9887800000000001E-6</c:v>
                </c:pt>
                <c:pt idx="41400">
                  <c:v>3.9883899999999999E-6</c:v>
                </c:pt>
                <c:pt idx="41401">
                  <c:v>3.9880200000000003E-6</c:v>
                </c:pt>
                <c:pt idx="41402">
                  <c:v>3.9876279999999997E-6</c:v>
                </c:pt>
                <c:pt idx="41403">
                  <c:v>3.9872510000000001E-6</c:v>
                </c:pt>
                <c:pt idx="41404">
                  <c:v>3.9868599999999996E-6</c:v>
                </c:pt>
                <c:pt idx="41405">
                  <c:v>3.9865029999999997E-6</c:v>
                </c:pt>
                <c:pt idx="41406">
                  <c:v>3.9861099999999997E-6</c:v>
                </c:pt>
                <c:pt idx="41407">
                  <c:v>3.9857090000000003E-6</c:v>
                </c:pt>
                <c:pt idx="41408">
                  <c:v>3.9853499999999999E-6</c:v>
                </c:pt>
                <c:pt idx="41409">
                  <c:v>3.9849599999999997E-6</c:v>
                </c:pt>
                <c:pt idx="41410">
                  <c:v>3.984572E-6</c:v>
                </c:pt>
                <c:pt idx="41411">
                  <c:v>3.9841989999999997E-6</c:v>
                </c:pt>
                <c:pt idx="41412">
                  <c:v>3.9838400000000001E-6</c:v>
                </c:pt>
                <c:pt idx="41413">
                  <c:v>3.9834260000000001E-6</c:v>
                </c:pt>
                <c:pt idx="41414">
                  <c:v>3.9830489999999997E-6</c:v>
                </c:pt>
                <c:pt idx="41415">
                  <c:v>3.982686E-6</c:v>
                </c:pt>
                <c:pt idx="41416">
                  <c:v>3.9823129999999997E-6</c:v>
                </c:pt>
                <c:pt idx="41417">
                  <c:v>3.9819080000000002E-6</c:v>
                </c:pt>
                <c:pt idx="41418">
                  <c:v>3.9815529999999999E-6</c:v>
                </c:pt>
                <c:pt idx="41419">
                  <c:v>3.9811650000000002E-6</c:v>
                </c:pt>
                <c:pt idx="41420">
                  <c:v>3.9807919999999998E-6</c:v>
                </c:pt>
                <c:pt idx="41421">
                  <c:v>3.980407E-6</c:v>
                </c:pt>
                <c:pt idx="41422">
                  <c:v>3.9800199999999997E-6</c:v>
                </c:pt>
                <c:pt idx="41423">
                  <c:v>3.9796500000000001E-6</c:v>
                </c:pt>
                <c:pt idx="41424">
                  <c:v>3.9792589999999997E-6</c:v>
                </c:pt>
                <c:pt idx="41425">
                  <c:v>3.978871E-6</c:v>
                </c:pt>
                <c:pt idx="41426">
                  <c:v>3.9784919999999999E-6</c:v>
                </c:pt>
                <c:pt idx="41427">
                  <c:v>3.9780989999999998E-6</c:v>
                </c:pt>
                <c:pt idx="41428">
                  <c:v>3.9777379999999998E-6</c:v>
                </c:pt>
                <c:pt idx="41429">
                  <c:v>3.9773489999999999E-6</c:v>
                </c:pt>
                <c:pt idx="41430">
                  <c:v>3.97696E-6</c:v>
                </c:pt>
                <c:pt idx="41431">
                  <c:v>3.9765690000000004E-6</c:v>
                </c:pt>
                <c:pt idx="41432">
                  <c:v>3.9762070000000001E-6</c:v>
                </c:pt>
                <c:pt idx="41433">
                  <c:v>3.9758250000000002E-6</c:v>
                </c:pt>
                <c:pt idx="41434">
                  <c:v>3.9754339999999998E-6</c:v>
                </c:pt>
                <c:pt idx="41435">
                  <c:v>3.9750890000000002E-6</c:v>
                </c:pt>
                <c:pt idx="41436">
                  <c:v>3.9746750000000002E-6</c:v>
                </c:pt>
                <c:pt idx="41437">
                  <c:v>3.9743089999999998E-6</c:v>
                </c:pt>
                <c:pt idx="41438">
                  <c:v>3.973917E-6</c:v>
                </c:pt>
                <c:pt idx="41439">
                  <c:v>3.9735409999999998E-6</c:v>
                </c:pt>
                <c:pt idx="41440">
                  <c:v>3.9731619999999997E-6</c:v>
                </c:pt>
                <c:pt idx="41441">
                  <c:v>3.9727790000000004E-6</c:v>
                </c:pt>
                <c:pt idx="41442">
                  <c:v>3.9723970000000004E-6</c:v>
                </c:pt>
                <c:pt idx="41443">
                  <c:v>3.9720100000000001E-6</c:v>
                </c:pt>
                <c:pt idx="41444">
                  <c:v>3.9716430000000004E-6</c:v>
                </c:pt>
                <c:pt idx="41445">
                  <c:v>3.9712689999999998E-6</c:v>
                </c:pt>
                <c:pt idx="41446">
                  <c:v>3.9708549999999998E-6</c:v>
                </c:pt>
                <c:pt idx="41447">
                  <c:v>3.970509E-6</c:v>
                </c:pt>
                <c:pt idx="41448">
                  <c:v>3.9701119999999998E-6</c:v>
                </c:pt>
                <c:pt idx="41449">
                  <c:v>3.9697350000000002E-6</c:v>
                </c:pt>
                <c:pt idx="41450">
                  <c:v>3.9693500000000004E-6</c:v>
                </c:pt>
                <c:pt idx="41451">
                  <c:v>3.9689990000000002E-6</c:v>
                </c:pt>
                <c:pt idx="41452">
                  <c:v>3.9685880000000001E-6</c:v>
                </c:pt>
                <c:pt idx="41453">
                  <c:v>3.9682189999999999E-6</c:v>
                </c:pt>
                <c:pt idx="41454">
                  <c:v>3.9678520000000001E-6</c:v>
                </c:pt>
                <c:pt idx="41455">
                  <c:v>3.9674520000000001E-6</c:v>
                </c:pt>
                <c:pt idx="41456">
                  <c:v>3.9670630000000001E-6</c:v>
                </c:pt>
                <c:pt idx="41457">
                  <c:v>3.9667179999999997E-6</c:v>
                </c:pt>
                <c:pt idx="41458">
                  <c:v>3.9663170000000003E-6</c:v>
                </c:pt>
                <c:pt idx="41459">
                  <c:v>3.9659410000000001E-6</c:v>
                </c:pt>
                <c:pt idx="41460">
                  <c:v>3.9655649999999999E-6</c:v>
                </c:pt>
                <c:pt idx="41461">
                  <c:v>3.9651539999999997E-6</c:v>
                </c:pt>
                <c:pt idx="41462">
                  <c:v>3.9647959999999996E-6</c:v>
                </c:pt>
                <c:pt idx="41463">
                  <c:v>3.9644130000000003E-6</c:v>
                </c:pt>
                <c:pt idx="41464">
                  <c:v>3.964019E-6</c:v>
                </c:pt>
                <c:pt idx="41465">
                  <c:v>3.9636340000000001E-6</c:v>
                </c:pt>
                <c:pt idx="41466">
                  <c:v>3.9632709999999996E-6</c:v>
                </c:pt>
                <c:pt idx="41467">
                  <c:v>3.9628980000000002E-6</c:v>
                </c:pt>
                <c:pt idx="41468">
                  <c:v>3.9625099999999996E-6</c:v>
                </c:pt>
                <c:pt idx="41469">
                  <c:v>3.9621310000000004E-6</c:v>
                </c:pt>
                <c:pt idx="41470">
                  <c:v>3.9617560000000004E-6</c:v>
                </c:pt>
                <c:pt idx="41471">
                  <c:v>3.961397E-6</c:v>
                </c:pt>
                <c:pt idx="41472">
                  <c:v>3.9609999999999999E-6</c:v>
                </c:pt>
                <c:pt idx="41473">
                  <c:v>3.9606230000000002E-6</c:v>
                </c:pt>
                <c:pt idx="41474">
                  <c:v>3.9602340000000003E-6</c:v>
                </c:pt>
                <c:pt idx="41475">
                  <c:v>3.9598830000000001E-6</c:v>
                </c:pt>
                <c:pt idx="41476">
                  <c:v>3.9594870000000002E-6</c:v>
                </c:pt>
                <c:pt idx="41477">
                  <c:v>3.9591139999999999E-6</c:v>
                </c:pt>
                <c:pt idx="41478">
                  <c:v>3.9587120000000002E-6</c:v>
                </c:pt>
                <c:pt idx="41479">
                  <c:v>3.9583690000000003E-6</c:v>
                </c:pt>
                <c:pt idx="41480">
                  <c:v>3.9579709999999999E-6</c:v>
                </c:pt>
                <c:pt idx="41481">
                  <c:v>3.9576120000000004E-6</c:v>
                </c:pt>
                <c:pt idx="41482">
                  <c:v>3.9571989999999998E-6</c:v>
                </c:pt>
                <c:pt idx="41483">
                  <c:v>3.9568489999999998E-6</c:v>
                </c:pt>
                <c:pt idx="41484">
                  <c:v>3.9564680000000001E-6</c:v>
                </c:pt>
                <c:pt idx="41485">
                  <c:v>3.9560909999999997E-6</c:v>
                </c:pt>
                <c:pt idx="41486">
                  <c:v>3.9556739999999998E-6</c:v>
                </c:pt>
                <c:pt idx="41487">
                  <c:v>3.9553239999999999E-6</c:v>
                </c:pt>
                <c:pt idx="41488">
                  <c:v>3.9549330000000003E-6</c:v>
                </c:pt>
                <c:pt idx="41489">
                  <c:v>3.9545769999999998E-6</c:v>
                </c:pt>
                <c:pt idx="41490">
                  <c:v>3.954178E-6</c:v>
                </c:pt>
                <c:pt idx="41491">
                  <c:v>3.9538150000000004E-6</c:v>
                </c:pt>
                <c:pt idx="41492">
                  <c:v>3.9534229999999997E-6</c:v>
                </c:pt>
                <c:pt idx="41493">
                  <c:v>3.9530759999999997E-6</c:v>
                </c:pt>
                <c:pt idx="41494">
                  <c:v>3.9526829999999996E-6</c:v>
                </c:pt>
                <c:pt idx="41495">
                  <c:v>3.952306E-6</c:v>
                </c:pt>
                <c:pt idx="41496">
                  <c:v>3.9519280000000002E-6</c:v>
                </c:pt>
                <c:pt idx="41497">
                  <c:v>3.9515500000000003E-6</c:v>
                </c:pt>
                <c:pt idx="41498">
                  <c:v>3.9511719999999996E-6</c:v>
                </c:pt>
                <c:pt idx="41499">
                  <c:v>3.9507759999999997E-6</c:v>
                </c:pt>
                <c:pt idx="41500">
                  <c:v>3.9504079999999997E-6</c:v>
                </c:pt>
                <c:pt idx="41501">
                  <c:v>3.9500439999999998E-6</c:v>
                </c:pt>
                <c:pt idx="41502">
                  <c:v>3.9496350000000002E-6</c:v>
                </c:pt>
                <c:pt idx="41503">
                  <c:v>3.949291E-6</c:v>
                </c:pt>
                <c:pt idx="41504">
                  <c:v>3.9489039999999997E-6</c:v>
                </c:pt>
                <c:pt idx="41505">
                  <c:v>3.9485130000000001E-6</c:v>
                </c:pt>
                <c:pt idx="41506">
                  <c:v>3.9481240000000002E-6</c:v>
                </c:pt>
                <c:pt idx="41507">
                  <c:v>3.94778E-6</c:v>
                </c:pt>
                <c:pt idx="41508">
                  <c:v>3.94738E-6</c:v>
                </c:pt>
                <c:pt idx="41509">
                  <c:v>3.9469990000000003E-6</c:v>
                </c:pt>
                <c:pt idx="41510">
                  <c:v>3.9466350000000004E-6</c:v>
                </c:pt>
                <c:pt idx="41511">
                  <c:v>3.9462600000000004E-6</c:v>
                </c:pt>
                <c:pt idx="41512">
                  <c:v>3.9458870000000001E-6</c:v>
                </c:pt>
                <c:pt idx="41513">
                  <c:v>3.945508E-6</c:v>
                </c:pt>
                <c:pt idx="41514">
                  <c:v>3.9450929999999997E-6</c:v>
                </c:pt>
                <c:pt idx="41515">
                  <c:v>3.9447440000000001E-6</c:v>
                </c:pt>
                <c:pt idx="41516">
                  <c:v>3.9443550000000001E-6</c:v>
                </c:pt>
                <c:pt idx="41517">
                  <c:v>3.9439910000000002E-6</c:v>
                </c:pt>
                <c:pt idx="41518">
                  <c:v>3.9435959999999997E-6</c:v>
                </c:pt>
                <c:pt idx="41519">
                  <c:v>3.9432370000000002E-6</c:v>
                </c:pt>
                <c:pt idx="41520">
                  <c:v>3.9428489999999996E-6</c:v>
                </c:pt>
                <c:pt idx="41521">
                  <c:v>3.9424709999999998E-6</c:v>
                </c:pt>
                <c:pt idx="41522">
                  <c:v>3.9421090000000004E-6</c:v>
                </c:pt>
                <c:pt idx="41523">
                  <c:v>3.9417379999999997E-6</c:v>
                </c:pt>
                <c:pt idx="41524">
                  <c:v>3.941336E-6</c:v>
                </c:pt>
                <c:pt idx="41525">
                  <c:v>3.9409870000000003E-6</c:v>
                </c:pt>
                <c:pt idx="41526">
                  <c:v>3.9405940000000003E-6</c:v>
                </c:pt>
                <c:pt idx="41527">
                  <c:v>3.9402309999999998E-6</c:v>
                </c:pt>
                <c:pt idx="41528">
                  <c:v>3.9398540000000002E-6</c:v>
                </c:pt>
                <c:pt idx="41529">
                  <c:v>3.939478E-6</c:v>
                </c:pt>
                <c:pt idx="41530">
                  <c:v>3.9390669999999998E-6</c:v>
                </c:pt>
                <c:pt idx="41531">
                  <c:v>3.938728E-6</c:v>
                </c:pt>
                <c:pt idx="41532">
                  <c:v>3.9383369999999996E-6</c:v>
                </c:pt>
                <c:pt idx="41533">
                  <c:v>3.9379500000000001E-6</c:v>
                </c:pt>
                <c:pt idx="41534">
                  <c:v>3.9375790000000003E-6</c:v>
                </c:pt>
                <c:pt idx="41535">
                  <c:v>3.9372080000000004E-6</c:v>
                </c:pt>
                <c:pt idx="41536">
                  <c:v>3.936842E-6</c:v>
                </c:pt>
                <c:pt idx="41537">
                  <c:v>3.9364699999999999E-6</c:v>
                </c:pt>
                <c:pt idx="41538">
                  <c:v>3.9360600000000001E-6</c:v>
                </c:pt>
                <c:pt idx="41539">
                  <c:v>3.9357049999999998E-6</c:v>
                </c:pt>
                <c:pt idx="41540">
                  <c:v>3.9353189999999997E-6</c:v>
                </c:pt>
                <c:pt idx="41541">
                  <c:v>3.934938E-6</c:v>
                </c:pt>
                <c:pt idx="41542">
                  <c:v>3.9345570000000003E-6</c:v>
                </c:pt>
                <c:pt idx="41543">
                  <c:v>3.934195E-6</c:v>
                </c:pt>
                <c:pt idx="41544">
                  <c:v>3.9338060000000001E-6</c:v>
                </c:pt>
                <c:pt idx="41545">
                  <c:v>3.9334560000000002E-6</c:v>
                </c:pt>
                <c:pt idx="41546">
                  <c:v>3.9330409999999999E-6</c:v>
                </c:pt>
                <c:pt idx="41547">
                  <c:v>3.9326920000000003E-6</c:v>
                </c:pt>
                <c:pt idx="41548">
                  <c:v>3.9322929999999996E-6</c:v>
                </c:pt>
                <c:pt idx="41549">
                  <c:v>3.9319130000000001E-6</c:v>
                </c:pt>
                <c:pt idx="41550">
                  <c:v>3.9315399999999998E-6</c:v>
                </c:pt>
                <c:pt idx="41551">
                  <c:v>3.9311749999999997E-6</c:v>
                </c:pt>
                <c:pt idx="41552">
                  <c:v>3.9307899999999998E-6</c:v>
                </c:pt>
                <c:pt idx="41553">
                  <c:v>3.9304109999999998E-6</c:v>
                </c:pt>
                <c:pt idx="41554">
                  <c:v>3.9300209999999996E-6</c:v>
                </c:pt>
                <c:pt idx="41555">
                  <c:v>3.9296639999999997E-6</c:v>
                </c:pt>
                <c:pt idx="41556">
                  <c:v>3.9292870000000001E-6</c:v>
                </c:pt>
                <c:pt idx="41557">
                  <c:v>3.9289109999999999E-6</c:v>
                </c:pt>
                <c:pt idx="41558">
                  <c:v>3.9285190000000001E-6</c:v>
                </c:pt>
                <c:pt idx="41559">
                  <c:v>3.9281569999999998E-6</c:v>
                </c:pt>
                <c:pt idx="41560">
                  <c:v>3.9277779999999997E-6</c:v>
                </c:pt>
                <c:pt idx="41561">
                  <c:v>3.9274010000000001E-6</c:v>
                </c:pt>
                <c:pt idx="41562">
                  <c:v>3.9270510000000002E-6</c:v>
                </c:pt>
                <c:pt idx="41563">
                  <c:v>3.9266559999999997E-6</c:v>
                </c:pt>
                <c:pt idx="41564">
                  <c:v>3.9262639999999999E-6</c:v>
                </c:pt>
                <c:pt idx="41565">
                  <c:v>3.9259010000000002E-6</c:v>
                </c:pt>
                <c:pt idx="41566">
                  <c:v>3.9255020000000004E-6</c:v>
                </c:pt>
                <c:pt idx="41567">
                  <c:v>3.9251550000000004E-6</c:v>
                </c:pt>
                <c:pt idx="41568">
                  <c:v>3.9247659999999996E-6</c:v>
                </c:pt>
                <c:pt idx="41569">
                  <c:v>3.9243779999999999E-6</c:v>
                </c:pt>
                <c:pt idx="41570">
                  <c:v>3.9240260000000003E-6</c:v>
                </c:pt>
                <c:pt idx="41571">
                  <c:v>3.9236339999999997E-6</c:v>
                </c:pt>
                <c:pt idx="41572">
                  <c:v>3.9232610000000002E-6</c:v>
                </c:pt>
                <c:pt idx="41573">
                  <c:v>3.9228750000000001E-6</c:v>
                </c:pt>
                <c:pt idx="41574">
                  <c:v>3.92251E-6</c:v>
                </c:pt>
                <c:pt idx="41575">
                  <c:v>3.9221379999999999E-6</c:v>
                </c:pt>
                <c:pt idx="41576">
                  <c:v>3.9217640000000001E-6</c:v>
                </c:pt>
                <c:pt idx="41577">
                  <c:v>3.9213759999999996E-6</c:v>
                </c:pt>
                <c:pt idx="41578">
                  <c:v>3.9210049999999997E-6</c:v>
                </c:pt>
                <c:pt idx="41579">
                  <c:v>3.9206460000000002E-6</c:v>
                </c:pt>
                <c:pt idx="41580">
                  <c:v>3.9202420000000001E-6</c:v>
                </c:pt>
                <c:pt idx="41581">
                  <c:v>3.9198820000000003E-6</c:v>
                </c:pt>
                <c:pt idx="41582">
                  <c:v>3.9195289999999997E-6</c:v>
                </c:pt>
                <c:pt idx="41583">
                  <c:v>3.9191350000000002E-6</c:v>
                </c:pt>
                <c:pt idx="41584">
                  <c:v>3.9187749999999996E-6</c:v>
                </c:pt>
                <c:pt idx="41585">
                  <c:v>3.9183789999999997E-6</c:v>
                </c:pt>
                <c:pt idx="41586">
                  <c:v>3.9180219999999998E-6</c:v>
                </c:pt>
                <c:pt idx="41587">
                  <c:v>3.9176460000000004E-6</c:v>
                </c:pt>
                <c:pt idx="41588">
                  <c:v>3.9172709999999996E-6</c:v>
                </c:pt>
                <c:pt idx="41589">
                  <c:v>3.9168770000000001E-6</c:v>
                </c:pt>
                <c:pt idx="41590">
                  <c:v>3.9165230000000001E-6</c:v>
                </c:pt>
                <c:pt idx="41591">
                  <c:v>3.9161359999999998E-6</c:v>
                </c:pt>
                <c:pt idx="41592">
                  <c:v>3.9157649999999999E-6</c:v>
                </c:pt>
                <c:pt idx="41593">
                  <c:v>3.915383E-6</c:v>
                </c:pt>
                <c:pt idx="41594">
                  <c:v>3.9150230000000002E-6</c:v>
                </c:pt>
                <c:pt idx="41595">
                  <c:v>3.91464E-6</c:v>
                </c:pt>
                <c:pt idx="41596">
                  <c:v>3.9142700000000004E-6</c:v>
                </c:pt>
                <c:pt idx="41597">
                  <c:v>3.9139080000000001E-6</c:v>
                </c:pt>
                <c:pt idx="41598">
                  <c:v>3.9135190000000002E-6</c:v>
                </c:pt>
                <c:pt idx="41599">
                  <c:v>3.9131620000000003E-6</c:v>
                </c:pt>
                <c:pt idx="41600">
                  <c:v>3.9127699999999996E-6</c:v>
                </c:pt>
                <c:pt idx="41601">
                  <c:v>3.9124029999999999E-6</c:v>
                </c:pt>
                <c:pt idx="41602">
                  <c:v>3.9120199999999997E-6</c:v>
                </c:pt>
                <c:pt idx="41603">
                  <c:v>3.9116440000000003E-6</c:v>
                </c:pt>
                <c:pt idx="41604">
                  <c:v>3.911257E-6</c:v>
                </c:pt>
                <c:pt idx="41605">
                  <c:v>3.9108779999999999E-6</c:v>
                </c:pt>
                <c:pt idx="41606">
                  <c:v>3.9104940000000003E-6</c:v>
                </c:pt>
                <c:pt idx="41607">
                  <c:v>3.9101339999999997E-6</c:v>
                </c:pt>
                <c:pt idx="41608">
                  <c:v>3.9097540000000002E-6</c:v>
                </c:pt>
                <c:pt idx="41609">
                  <c:v>3.9093839999999998E-6</c:v>
                </c:pt>
                <c:pt idx="41610">
                  <c:v>3.9090000000000002E-6</c:v>
                </c:pt>
                <c:pt idx="41611">
                  <c:v>3.9086339999999998E-6</c:v>
                </c:pt>
                <c:pt idx="41612">
                  <c:v>3.9082799999999998E-6</c:v>
                </c:pt>
                <c:pt idx="41613">
                  <c:v>3.907874E-6</c:v>
                </c:pt>
                <c:pt idx="41614">
                  <c:v>3.9075049999999998E-6</c:v>
                </c:pt>
                <c:pt idx="41615">
                  <c:v>3.9071390000000003E-6</c:v>
                </c:pt>
                <c:pt idx="41616">
                  <c:v>3.9067570000000003E-6</c:v>
                </c:pt>
                <c:pt idx="41617">
                  <c:v>3.9063850000000002E-6</c:v>
                </c:pt>
                <c:pt idx="41618">
                  <c:v>3.9060140000000003E-6</c:v>
                </c:pt>
                <c:pt idx="41619">
                  <c:v>3.9056310000000001E-6</c:v>
                </c:pt>
                <c:pt idx="41620">
                  <c:v>3.9052530000000003E-6</c:v>
                </c:pt>
                <c:pt idx="41621">
                  <c:v>3.9049020000000001E-6</c:v>
                </c:pt>
                <c:pt idx="41622">
                  <c:v>3.9045189999999999E-6</c:v>
                </c:pt>
                <c:pt idx="41623">
                  <c:v>3.9041550000000001E-6</c:v>
                </c:pt>
                <c:pt idx="41624">
                  <c:v>3.9037560000000003E-6</c:v>
                </c:pt>
                <c:pt idx="41625">
                  <c:v>3.9033770000000002E-6</c:v>
                </c:pt>
                <c:pt idx="41626">
                  <c:v>3.9030130000000003E-6</c:v>
                </c:pt>
                <c:pt idx="41627">
                  <c:v>3.9026609999999999E-6</c:v>
                </c:pt>
                <c:pt idx="41628">
                  <c:v>3.9022800000000002E-6</c:v>
                </c:pt>
                <c:pt idx="41629">
                  <c:v>3.9018929999999999E-6</c:v>
                </c:pt>
                <c:pt idx="41630">
                  <c:v>3.9014989999999996E-6</c:v>
                </c:pt>
                <c:pt idx="41631">
                  <c:v>3.901147E-6</c:v>
                </c:pt>
                <c:pt idx="41632">
                  <c:v>3.900768E-6</c:v>
                </c:pt>
                <c:pt idx="41633">
                  <c:v>3.9003959999999998E-6</c:v>
                </c:pt>
                <c:pt idx="41634">
                  <c:v>3.9000269999999996E-6</c:v>
                </c:pt>
                <c:pt idx="41635">
                  <c:v>3.8996580000000002E-6</c:v>
                </c:pt>
                <c:pt idx="41636">
                  <c:v>3.8992760000000003E-6</c:v>
                </c:pt>
                <c:pt idx="41637">
                  <c:v>3.898907E-6</c:v>
                </c:pt>
                <c:pt idx="41638">
                  <c:v>3.8985080000000002E-6</c:v>
                </c:pt>
                <c:pt idx="41639">
                  <c:v>3.898146E-6</c:v>
                </c:pt>
                <c:pt idx="41640">
                  <c:v>3.8977699999999998E-6</c:v>
                </c:pt>
                <c:pt idx="41641">
                  <c:v>3.8973979999999997E-6</c:v>
                </c:pt>
                <c:pt idx="41642">
                  <c:v>3.9043559999999999E-6</c:v>
                </c:pt>
                <c:pt idx="41643">
                  <c:v>3.9132580000000004E-6</c:v>
                </c:pt>
                <c:pt idx="41644">
                  <c:v>3.9126740000000004E-6</c:v>
                </c:pt>
                <c:pt idx="41645">
                  <c:v>3.9120790000000003E-6</c:v>
                </c:pt>
                <c:pt idx="41646">
                  <c:v>3.9114749999999997E-6</c:v>
                </c:pt>
                <c:pt idx="41647">
                  <c:v>3.9109390000000001E-6</c:v>
                </c:pt>
                <c:pt idx="41648">
                  <c:v>3.9103980000000002E-6</c:v>
                </c:pt>
                <c:pt idx="41649">
                  <c:v>3.9098469999999996E-6</c:v>
                </c:pt>
                <c:pt idx="41650">
                  <c:v>3.9093029999999999E-6</c:v>
                </c:pt>
                <c:pt idx="41651">
                  <c:v>3.9088120000000001E-6</c:v>
                </c:pt>
                <c:pt idx="41652">
                  <c:v>3.908295E-6</c:v>
                </c:pt>
                <c:pt idx="41653">
                  <c:v>3.9077970000000002E-6</c:v>
                </c:pt>
                <c:pt idx="41654">
                  <c:v>3.9073050000000002E-6</c:v>
                </c:pt>
                <c:pt idx="41655">
                  <c:v>3.9067939999999999E-6</c:v>
                </c:pt>
                <c:pt idx="41656">
                  <c:v>3.9063280000000001E-6</c:v>
                </c:pt>
                <c:pt idx="41657">
                  <c:v>3.9058680000000001E-6</c:v>
                </c:pt>
                <c:pt idx="41658">
                  <c:v>3.905365E-6</c:v>
                </c:pt>
                <c:pt idx="41659">
                  <c:v>3.904912E-6</c:v>
                </c:pt>
                <c:pt idx="41660">
                  <c:v>3.9044570000000004E-6</c:v>
                </c:pt>
                <c:pt idx="41661">
                  <c:v>3.9039790000000003E-6</c:v>
                </c:pt>
                <c:pt idx="41662">
                  <c:v>3.9035019999999996E-6</c:v>
                </c:pt>
                <c:pt idx="41663">
                  <c:v>3.9030749999999999E-6</c:v>
                </c:pt>
                <c:pt idx="41664">
                  <c:v>3.9026200000000003E-6</c:v>
                </c:pt>
                <c:pt idx="41665">
                  <c:v>3.902166E-6</c:v>
                </c:pt>
                <c:pt idx="41666">
                  <c:v>3.901727E-6</c:v>
                </c:pt>
                <c:pt idx="41667">
                  <c:v>3.9013119999999997E-6</c:v>
                </c:pt>
                <c:pt idx="41668">
                  <c:v>3.9008640000000001E-6</c:v>
                </c:pt>
                <c:pt idx="41669">
                  <c:v>3.9004349999999999E-6</c:v>
                </c:pt>
                <c:pt idx="41670">
                  <c:v>3.8999739999999996E-6</c:v>
                </c:pt>
                <c:pt idx="41671">
                  <c:v>3.8995730000000002E-6</c:v>
                </c:pt>
                <c:pt idx="41672">
                  <c:v>3.8991410000000001E-6</c:v>
                </c:pt>
                <c:pt idx="41673">
                  <c:v>3.8987149999999998E-6</c:v>
                </c:pt>
                <c:pt idx="41674">
                  <c:v>3.8983060000000002E-6</c:v>
                </c:pt>
                <c:pt idx="41675">
                  <c:v>3.8978810000000001E-6</c:v>
                </c:pt>
                <c:pt idx="41676">
                  <c:v>3.8974750000000003E-6</c:v>
                </c:pt>
                <c:pt idx="41677">
                  <c:v>3.8970890000000003E-6</c:v>
                </c:pt>
                <c:pt idx="41678">
                  <c:v>3.8966500000000002E-6</c:v>
                </c:pt>
                <c:pt idx="41679">
                  <c:v>3.8962489999999999E-6</c:v>
                </c:pt>
                <c:pt idx="41680">
                  <c:v>3.8958430000000002E-6</c:v>
                </c:pt>
                <c:pt idx="41681">
                  <c:v>3.8954260000000003E-6</c:v>
                </c:pt>
                <c:pt idx="41682">
                  <c:v>3.8950339999999996E-6</c:v>
                </c:pt>
                <c:pt idx="41683">
                  <c:v>3.894632E-6</c:v>
                </c:pt>
                <c:pt idx="41684">
                  <c:v>3.8942379999999997E-6</c:v>
                </c:pt>
                <c:pt idx="41685">
                  <c:v>3.8938239999999997E-6</c:v>
                </c:pt>
                <c:pt idx="41686">
                  <c:v>3.8934449999999996E-6</c:v>
                </c:pt>
                <c:pt idx="41687">
                  <c:v>3.893068E-6</c:v>
                </c:pt>
                <c:pt idx="41688">
                  <c:v>3.8926629999999996E-6</c:v>
                </c:pt>
                <c:pt idx="41689">
                  <c:v>3.8922590000000003E-6</c:v>
                </c:pt>
                <c:pt idx="41690">
                  <c:v>3.8918690000000002E-6</c:v>
                </c:pt>
                <c:pt idx="41691">
                  <c:v>3.8914690000000001E-6</c:v>
                </c:pt>
                <c:pt idx="41692">
                  <c:v>3.8910870000000002E-6</c:v>
                </c:pt>
                <c:pt idx="41693">
                  <c:v>3.89069E-6</c:v>
                </c:pt>
                <c:pt idx="41694">
                  <c:v>3.8903130000000004E-6</c:v>
                </c:pt>
                <c:pt idx="41695">
                  <c:v>3.8899039999999999E-6</c:v>
                </c:pt>
                <c:pt idx="41696">
                  <c:v>3.8895310000000004E-6</c:v>
                </c:pt>
                <c:pt idx="41697">
                  <c:v>3.8890950000000002E-6</c:v>
                </c:pt>
                <c:pt idx="41698">
                  <c:v>3.8887310000000004E-6</c:v>
                </c:pt>
                <c:pt idx="41699">
                  <c:v>3.8883560000000004E-6</c:v>
                </c:pt>
                <c:pt idx="41700">
                  <c:v>3.8879490000000004E-6</c:v>
                </c:pt>
                <c:pt idx="41701">
                  <c:v>3.8875539999999998E-6</c:v>
                </c:pt>
                <c:pt idx="41702">
                  <c:v>3.8871840000000002E-6</c:v>
                </c:pt>
                <c:pt idx="41703">
                  <c:v>3.8867819999999997E-6</c:v>
                </c:pt>
                <c:pt idx="41704">
                  <c:v>3.8863999999999998E-6</c:v>
                </c:pt>
                <c:pt idx="41705">
                  <c:v>3.8860160000000002E-6</c:v>
                </c:pt>
                <c:pt idx="41706">
                  <c:v>3.8856370000000001E-6</c:v>
                </c:pt>
                <c:pt idx="41707">
                  <c:v>3.8852310000000003E-6</c:v>
                </c:pt>
                <c:pt idx="41708">
                  <c:v>3.8848450000000002E-6</c:v>
                </c:pt>
                <c:pt idx="41709">
                  <c:v>3.8844609999999998E-6</c:v>
                </c:pt>
                <c:pt idx="41710">
                  <c:v>3.8840849999999996E-6</c:v>
                </c:pt>
                <c:pt idx="41711">
                  <c:v>3.8836850000000004E-6</c:v>
                </c:pt>
                <c:pt idx="41712">
                  <c:v>3.8833029999999996E-6</c:v>
                </c:pt>
                <c:pt idx="41713">
                  <c:v>3.882894E-6</c:v>
                </c:pt>
                <c:pt idx="41714">
                  <c:v>3.8825300000000001E-6</c:v>
                </c:pt>
                <c:pt idx="41715">
                  <c:v>3.8821240000000003E-6</c:v>
                </c:pt>
                <c:pt idx="41716">
                  <c:v>3.8817340000000001E-6</c:v>
                </c:pt>
                <c:pt idx="41717">
                  <c:v>3.8813569999999997E-6</c:v>
                </c:pt>
                <c:pt idx="41718">
                  <c:v>3.8809579999999999E-6</c:v>
                </c:pt>
                <c:pt idx="41719">
                  <c:v>3.8805880000000003E-6</c:v>
                </c:pt>
                <c:pt idx="41720">
                  <c:v>3.8801880000000002E-6</c:v>
                </c:pt>
                <c:pt idx="41721">
                  <c:v>3.8797859999999997E-6</c:v>
                </c:pt>
                <c:pt idx="41722">
                  <c:v>3.8793999999999997E-6</c:v>
                </c:pt>
                <c:pt idx="41723">
                  <c:v>3.8790270000000002E-6</c:v>
                </c:pt>
                <c:pt idx="41724">
                  <c:v>3.8786130000000002E-6</c:v>
                </c:pt>
                <c:pt idx="41725">
                  <c:v>3.8782399999999998E-6</c:v>
                </c:pt>
                <c:pt idx="41726">
                  <c:v>3.877848E-6</c:v>
                </c:pt>
                <c:pt idx="41727">
                  <c:v>3.8774490000000002E-6</c:v>
                </c:pt>
                <c:pt idx="41728">
                  <c:v>3.8770609999999997E-6</c:v>
                </c:pt>
                <c:pt idx="41729">
                  <c:v>3.8766810000000002E-6</c:v>
                </c:pt>
                <c:pt idx="41730">
                  <c:v>3.8763069999999996E-6</c:v>
                </c:pt>
                <c:pt idx="41731">
                  <c:v>3.875898E-6</c:v>
                </c:pt>
                <c:pt idx="41732">
                  <c:v>3.875523E-6</c:v>
                </c:pt>
                <c:pt idx="41733">
                  <c:v>3.8751319999999996E-6</c:v>
                </c:pt>
                <c:pt idx="41734">
                  <c:v>3.8747329999999998E-6</c:v>
                </c:pt>
                <c:pt idx="41735">
                  <c:v>3.8743530000000003E-6</c:v>
                </c:pt>
                <c:pt idx="41736">
                  <c:v>3.8739500000000004E-6</c:v>
                </c:pt>
                <c:pt idx="41737">
                  <c:v>3.8735859999999997E-6</c:v>
                </c:pt>
                <c:pt idx="41738">
                  <c:v>3.8731999999999996E-6</c:v>
                </c:pt>
                <c:pt idx="41739">
                  <c:v>3.8727869999999999E-6</c:v>
                </c:pt>
                <c:pt idx="41740">
                  <c:v>3.8724170000000002E-6</c:v>
                </c:pt>
                <c:pt idx="41741">
                  <c:v>3.8720119999999999E-6</c:v>
                </c:pt>
                <c:pt idx="41742">
                  <c:v>3.8716189999999998E-6</c:v>
                </c:pt>
                <c:pt idx="41743">
                  <c:v>3.87122E-6</c:v>
                </c:pt>
                <c:pt idx="41744">
                  <c:v>3.8708619999999999E-6</c:v>
                </c:pt>
                <c:pt idx="41745">
                  <c:v>3.870452E-6</c:v>
                </c:pt>
                <c:pt idx="41746">
                  <c:v>3.8700549999999998E-6</c:v>
                </c:pt>
                <c:pt idx="41747">
                  <c:v>3.8696729999999999E-6</c:v>
                </c:pt>
                <c:pt idx="41748">
                  <c:v>3.8692759999999997E-6</c:v>
                </c:pt>
                <c:pt idx="41749">
                  <c:v>3.8689200000000001E-6</c:v>
                </c:pt>
                <c:pt idx="41750">
                  <c:v>3.8684829999999996E-6</c:v>
                </c:pt>
                <c:pt idx="41751">
                  <c:v>3.8681140000000002E-6</c:v>
                </c:pt>
                <c:pt idx="41752">
                  <c:v>3.867706E-6</c:v>
                </c:pt>
                <c:pt idx="41753">
                  <c:v>3.8673350000000001E-6</c:v>
                </c:pt>
                <c:pt idx="41754">
                  <c:v>3.8669490000000001E-6</c:v>
                </c:pt>
                <c:pt idx="41755">
                  <c:v>3.8665460000000002E-6</c:v>
                </c:pt>
                <c:pt idx="41756">
                  <c:v>3.8661579999999996E-6</c:v>
                </c:pt>
                <c:pt idx="41757">
                  <c:v>3.8657860000000004E-6</c:v>
                </c:pt>
                <c:pt idx="41758">
                  <c:v>3.8653960000000002E-6</c:v>
                </c:pt>
                <c:pt idx="41759">
                  <c:v>3.8649860000000003E-6</c:v>
                </c:pt>
                <c:pt idx="41760">
                  <c:v>3.8646049999999997E-6</c:v>
                </c:pt>
                <c:pt idx="41761">
                  <c:v>3.8642159999999998E-6</c:v>
                </c:pt>
                <c:pt idx="41762">
                  <c:v>3.8638259999999996E-6</c:v>
                </c:pt>
                <c:pt idx="41763">
                  <c:v>3.8634269999999998E-6</c:v>
                </c:pt>
                <c:pt idx="41764">
                  <c:v>3.8630710000000002E-6</c:v>
                </c:pt>
                <c:pt idx="41765">
                  <c:v>3.8626360000000002E-6</c:v>
                </c:pt>
                <c:pt idx="41766">
                  <c:v>3.8622759999999996E-6</c:v>
                </c:pt>
                <c:pt idx="41767">
                  <c:v>3.8618640000000001E-6</c:v>
                </c:pt>
                <c:pt idx="41768">
                  <c:v>3.8614869999999996E-6</c:v>
                </c:pt>
                <c:pt idx="41769">
                  <c:v>3.8610960000000001E-6</c:v>
                </c:pt>
                <c:pt idx="41770">
                  <c:v>3.8607150000000004E-6</c:v>
                </c:pt>
                <c:pt idx="41771">
                  <c:v>3.8603119999999996E-6</c:v>
                </c:pt>
                <c:pt idx="41772">
                  <c:v>3.8599250000000001E-6</c:v>
                </c:pt>
                <c:pt idx="41773">
                  <c:v>3.8595220000000002E-6</c:v>
                </c:pt>
                <c:pt idx="41774">
                  <c:v>3.8591580000000004E-6</c:v>
                </c:pt>
                <c:pt idx="41775">
                  <c:v>3.8587510000000004E-6</c:v>
                </c:pt>
                <c:pt idx="41776">
                  <c:v>3.8583820000000001E-6</c:v>
                </c:pt>
                <c:pt idx="41777">
                  <c:v>3.8579699999999998E-6</c:v>
                </c:pt>
                <c:pt idx="41778">
                  <c:v>3.8576110000000002E-6</c:v>
                </c:pt>
                <c:pt idx="41779">
                  <c:v>3.8572080000000003E-6</c:v>
                </c:pt>
                <c:pt idx="41780">
                  <c:v>3.8568010000000003E-6</c:v>
                </c:pt>
                <c:pt idx="41781">
                  <c:v>3.8564299999999996E-6</c:v>
                </c:pt>
                <c:pt idx="41782">
                  <c:v>3.8560440000000004E-6</c:v>
                </c:pt>
                <c:pt idx="41783">
                  <c:v>3.8556279999999999E-6</c:v>
                </c:pt>
                <c:pt idx="41784">
                  <c:v>3.855257E-6</c:v>
                </c:pt>
                <c:pt idx="41785">
                  <c:v>3.854871E-6</c:v>
                </c:pt>
                <c:pt idx="41786">
                  <c:v>3.854464E-6</c:v>
                </c:pt>
                <c:pt idx="41787">
                  <c:v>3.8540779999999999E-6</c:v>
                </c:pt>
                <c:pt idx="41788">
                  <c:v>3.8537029999999999E-6</c:v>
                </c:pt>
                <c:pt idx="41789">
                  <c:v>3.8533150000000002E-6</c:v>
                </c:pt>
                <c:pt idx="41790">
                  <c:v>3.8529269999999997E-6</c:v>
                </c:pt>
                <c:pt idx="41791">
                  <c:v>3.8525419999999998E-6</c:v>
                </c:pt>
                <c:pt idx="41792">
                  <c:v>3.8521330000000002E-6</c:v>
                </c:pt>
                <c:pt idx="41793">
                  <c:v>3.8517459999999999E-6</c:v>
                </c:pt>
                <c:pt idx="41794">
                  <c:v>3.8513870000000004E-6</c:v>
                </c:pt>
                <c:pt idx="41795">
                  <c:v>3.8509809999999997E-6</c:v>
                </c:pt>
                <c:pt idx="41796">
                  <c:v>3.8505690000000002E-6</c:v>
                </c:pt>
                <c:pt idx="41797">
                  <c:v>3.8502010000000002E-6</c:v>
                </c:pt>
                <c:pt idx="41798">
                  <c:v>3.8497959999999999E-6</c:v>
                </c:pt>
                <c:pt idx="41799">
                  <c:v>3.8494199999999996E-6</c:v>
                </c:pt>
                <c:pt idx="41800">
                  <c:v>3.8490319999999999E-6</c:v>
                </c:pt>
                <c:pt idx="41801">
                  <c:v>3.848636E-6</c:v>
                </c:pt>
                <c:pt idx="41802">
                  <c:v>3.8482559999999997E-6</c:v>
                </c:pt>
                <c:pt idx="41803">
                  <c:v>3.8478779999999999E-6</c:v>
                </c:pt>
                <c:pt idx="41804">
                  <c:v>3.8474639999999999E-6</c:v>
                </c:pt>
                <c:pt idx="41805">
                  <c:v>3.8470900000000001E-6</c:v>
                </c:pt>
                <c:pt idx="41806">
                  <c:v>3.8467190000000003E-6</c:v>
                </c:pt>
                <c:pt idx="41807">
                  <c:v>3.8463069999999999E-6</c:v>
                </c:pt>
                <c:pt idx="41808">
                  <c:v>3.8459029999999998E-6</c:v>
                </c:pt>
                <c:pt idx="41809">
                  <c:v>3.8455660000000004E-6</c:v>
                </c:pt>
                <c:pt idx="41810">
                  <c:v>3.845115E-6</c:v>
                </c:pt>
                <c:pt idx="41811">
                  <c:v>3.8447419999999997E-6</c:v>
                </c:pt>
                <c:pt idx="41812">
                  <c:v>3.8443310000000004E-6</c:v>
                </c:pt>
                <c:pt idx="41813">
                  <c:v>3.8439550000000002E-6</c:v>
                </c:pt>
                <c:pt idx="41814">
                  <c:v>3.8435609999999999E-6</c:v>
                </c:pt>
                <c:pt idx="41815">
                  <c:v>3.8432020000000004E-6</c:v>
                </c:pt>
                <c:pt idx="41816">
                  <c:v>3.8427730000000002E-6</c:v>
                </c:pt>
                <c:pt idx="41817">
                  <c:v>3.8424209999999998E-6</c:v>
                </c:pt>
                <c:pt idx="41818">
                  <c:v>3.842036E-6</c:v>
                </c:pt>
                <c:pt idx="41819">
                  <c:v>3.8416260000000001E-6</c:v>
                </c:pt>
                <c:pt idx="41820">
                  <c:v>3.8412249999999998E-6</c:v>
                </c:pt>
                <c:pt idx="41821">
                  <c:v>3.8408879999999996E-6</c:v>
                </c:pt>
                <c:pt idx="41822">
                  <c:v>3.8404490000000004E-6</c:v>
                </c:pt>
                <c:pt idx="41823">
                  <c:v>3.8400709999999997E-6</c:v>
                </c:pt>
                <c:pt idx="41824">
                  <c:v>3.8397109999999999E-6</c:v>
                </c:pt>
                <c:pt idx="41825">
                  <c:v>3.8393050000000002E-6</c:v>
                </c:pt>
                <c:pt idx="41826">
                  <c:v>3.8389349999999997E-6</c:v>
                </c:pt>
                <c:pt idx="41827">
                  <c:v>3.8385510000000001E-6</c:v>
                </c:pt>
                <c:pt idx="41828">
                  <c:v>3.8381289999999999E-6</c:v>
                </c:pt>
                <c:pt idx="41829">
                  <c:v>3.8377700000000004E-6</c:v>
                </c:pt>
                <c:pt idx="41830">
                  <c:v>3.8373789999999999E-6</c:v>
                </c:pt>
                <c:pt idx="41831">
                  <c:v>3.8370029999999997E-6</c:v>
                </c:pt>
                <c:pt idx="41832">
                  <c:v>3.8365919999999996E-6</c:v>
                </c:pt>
                <c:pt idx="41833">
                  <c:v>3.8362160000000002E-6</c:v>
                </c:pt>
                <c:pt idx="41834">
                  <c:v>3.8358139999999997E-6</c:v>
                </c:pt>
                <c:pt idx="41835">
                  <c:v>3.8354410000000002E-6</c:v>
                </c:pt>
                <c:pt idx="41836">
                  <c:v>3.8350590000000003E-6</c:v>
                </c:pt>
                <c:pt idx="41837">
                  <c:v>3.8346679999999999E-6</c:v>
                </c:pt>
                <c:pt idx="41838">
                  <c:v>3.8342740000000004E-6</c:v>
                </c:pt>
                <c:pt idx="41839">
                  <c:v>3.8338940000000001E-6</c:v>
                </c:pt>
                <c:pt idx="41840">
                  <c:v>3.8335060000000004E-6</c:v>
                </c:pt>
                <c:pt idx="41841">
                  <c:v>3.833122E-6</c:v>
                </c:pt>
                <c:pt idx="41842">
                  <c:v>3.8327480000000002E-6</c:v>
                </c:pt>
                <c:pt idx="41843">
                  <c:v>3.8323590000000003E-6</c:v>
                </c:pt>
                <c:pt idx="41844">
                  <c:v>3.8319469999999999E-6</c:v>
                </c:pt>
                <c:pt idx="41845">
                  <c:v>3.8315700000000003E-6</c:v>
                </c:pt>
                <c:pt idx="41846">
                  <c:v>3.831183E-6</c:v>
                </c:pt>
                <c:pt idx="41847">
                  <c:v>3.8308060000000004E-6</c:v>
                </c:pt>
                <c:pt idx="41848">
                  <c:v>3.8304200000000003E-6</c:v>
                </c:pt>
                <c:pt idx="41849">
                  <c:v>3.830033E-6</c:v>
                </c:pt>
                <c:pt idx="41850">
                  <c:v>3.8296440000000001E-6</c:v>
                </c:pt>
                <c:pt idx="41851">
                  <c:v>3.8292679999999999E-6</c:v>
                </c:pt>
                <c:pt idx="41852">
                  <c:v>3.8288669999999996E-6</c:v>
                </c:pt>
                <c:pt idx="41853">
                  <c:v>3.8285059999999996E-6</c:v>
                </c:pt>
                <c:pt idx="41854">
                  <c:v>3.8281010000000001E-6</c:v>
                </c:pt>
                <c:pt idx="41855">
                  <c:v>3.8277309999999996E-6</c:v>
                </c:pt>
                <c:pt idx="41856">
                  <c:v>3.8273370000000001E-6</c:v>
                </c:pt>
                <c:pt idx="41857">
                  <c:v>3.8269569999999998E-6</c:v>
                </c:pt>
                <c:pt idx="41858">
                  <c:v>3.8265669999999996E-6</c:v>
                </c:pt>
                <c:pt idx="41859">
                  <c:v>3.8261749999999998E-6</c:v>
                </c:pt>
                <c:pt idx="41860">
                  <c:v>3.8257989999999996E-6</c:v>
                </c:pt>
                <c:pt idx="41861">
                  <c:v>3.8254050000000002E-6</c:v>
                </c:pt>
                <c:pt idx="41862">
                  <c:v>3.8250139999999998E-6</c:v>
                </c:pt>
                <c:pt idx="41863">
                  <c:v>3.8246450000000004E-6</c:v>
                </c:pt>
                <c:pt idx="41864">
                  <c:v>3.8242609999999999E-6</c:v>
                </c:pt>
                <c:pt idx="41865">
                  <c:v>3.8238620000000002E-6</c:v>
                </c:pt>
                <c:pt idx="41866">
                  <c:v>3.8234880000000004E-6</c:v>
                </c:pt>
                <c:pt idx="41867">
                  <c:v>3.8231050000000002E-6</c:v>
                </c:pt>
                <c:pt idx="41868">
                  <c:v>3.8227160000000003E-6</c:v>
                </c:pt>
                <c:pt idx="41869">
                  <c:v>3.8223389999999998E-6</c:v>
                </c:pt>
                <c:pt idx="41870">
                  <c:v>3.8219650000000001E-6</c:v>
                </c:pt>
                <c:pt idx="41871">
                  <c:v>3.8215700000000004E-6</c:v>
                </c:pt>
                <c:pt idx="41872">
                  <c:v>3.8211819999999999E-6</c:v>
                </c:pt>
                <c:pt idx="41873">
                  <c:v>3.8207980000000003E-6</c:v>
                </c:pt>
                <c:pt idx="41874">
                  <c:v>3.8204120000000002E-6</c:v>
                </c:pt>
                <c:pt idx="41875">
                  <c:v>3.8200239999999997E-6</c:v>
                </c:pt>
                <c:pt idx="41876">
                  <c:v>3.8196440000000002E-6</c:v>
                </c:pt>
                <c:pt idx="41877">
                  <c:v>3.8192459999999998E-6</c:v>
                </c:pt>
                <c:pt idx="41878">
                  <c:v>3.8188660000000003E-6</c:v>
                </c:pt>
                <c:pt idx="41879">
                  <c:v>3.8184690000000002E-6</c:v>
                </c:pt>
                <c:pt idx="41880">
                  <c:v>3.8180959999999998E-6</c:v>
                </c:pt>
                <c:pt idx="41881">
                  <c:v>3.8177050000000002E-6</c:v>
                </c:pt>
                <c:pt idx="41882">
                  <c:v>3.8173319999999999E-6</c:v>
                </c:pt>
                <c:pt idx="41883">
                  <c:v>3.8169459999999998E-6</c:v>
                </c:pt>
                <c:pt idx="41884">
                  <c:v>3.8165660000000003E-6</c:v>
                </c:pt>
                <c:pt idx="41885">
                  <c:v>3.8161720000000001E-6</c:v>
                </c:pt>
                <c:pt idx="41886">
                  <c:v>3.8158019999999996E-6</c:v>
                </c:pt>
                <c:pt idx="41887">
                  <c:v>3.815418E-6</c:v>
                </c:pt>
                <c:pt idx="41888">
                  <c:v>3.8150309999999997E-6</c:v>
                </c:pt>
                <c:pt idx="41889">
                  <c:v>3.8146420000000002E-6</c:v>
                </c:pt>
                <c:pt idx="41890">
                  <c:v>3.8142569999999999E-6</c:v>
                </c:pt>
                <c:pt idx="41891">
                  <c:v>3.8138779999999998E-6</c:v>
                </c:pt>
                <c:pt idx="41892">
                  <c:v>3.813491E-6</c:v>
                </c:pt>
                <c:pt idx="41893">
                  <c:v>3.8131119999999999E-6</c:v>
                </c:pt>
                <c:pt idx="41894">
                  <c:v>3.812732E-6</c:v>
                </c:pt>
                <c:pt idx="41895">
                  <c:v>3.81235E-6</c:v>
                </c:pt>
                <c:pt idx="41896">
                  <c:v>3.8119770000000001E-6</c:v>
                </c:pt>
                <c:pt idx="41897">
                  <c:v>3.8115759999999998E-6</c:v>
                </c:pt>
                <c:pt idx="41898">
                  <c:v>3.8112009999999999E-6</c:v>
                </c:pt>
                <c:pt idx="41899">
                  <c:v>3.8108270000000001E-6</c:v>
                </c:pt>
                <c:pt idx="41900">
                  <c:v>3.8104169999999998E-6</c:v>
                </c:pt>
                <c:pt idx="41901">
                  <c:v>3.8100590000000001E-6</c:v>
                </c:pt>
                <c:pt idx="41902">
                  <c:v>3.8096630000000002E-6</c:v>
                </c:pt>
                <c:pt idx="41903">
                  <c:v>3.80928E-6</c:v>
                </c:pt>
                <c:pt idx="41904">
                  <c:v>3.808905E-6</c:v>
                </c:pt>
                <c:pt idx="41905">
                  <c:v>3.8085329999999999E-6</c:v>
                </c:pt>
                <c:pt idx="41906">
                  <c:v>3.8081239999999998E-6</c:v>
                </c:pt>
                <c:pt idx="41907">
                  <c:v>3.8077559999999998E-6</c:v>
                </c:pt>
                <c:pt idx="41908">
                  <c:v>3.8073700000000002E-6</c:v>
                </c:pt>
                <c:pt idx="41909">
                  <c:v>3.8069910000000001E-6</c:v>
                </c:pt>
                <c:pt idx="41910">
                  <c:v>3.8066140000000001E-6</c:v>
                </c:pt>
                <c:pt idx="41911">
                  <c:v>3.8062390000000001E-6</c:v>
                </c:pt>
                <c:pt idx="41912">
                  <c:v>3.8058270000000002E-6</c:v>
                </c:pt>
                <c:pt idx="41913">
                  <c:v>3.8054629999999999E-6</c:v>
                </c:pt>
                <c:pt idx="41914">
                  <c:v>3.8050789999999998E-6</c:v>
                </c:pt>
                <c:pt idx="41915">
                  <c:v>3.8046840000000002E-6</c:v>
                </c:pt>
                <c:pt idx="41916">
                  <c:v>3.8043070000000001E-6</c:v>
                </c:pt>
                <c:pt idx="41917">
                  <c:v>3.8039390000000001E-6</c:v>
                </c:pt>
                <c:pt idx="41918">
                  <c:v>3.8035460000000001E-6</c:v>
                </c:pt>
                <c:pt idx="41919">
                  <c:v>3.8031730000000002E-6</c:v>
                </c:pt>
                <c:pt idx="41920">
                  <c:v>3.8027809999999999E-6</c:v>
                </c:pt>
                <c:pt idx="41921">
                  <c:v>3.8024039999999999E-6</c:v>
                </c:pt>
                <c:pt idx="41922">
                  <c:v>3.8020179999999998E-6</c:v>
                </c:pt>
                <c:pt idx="41923">
                  <c:v>3.8016530000000001E-6</c:v>
                </c:pt>
                <c:pt idx="41924">
                  <c:v>3.8012539999999999E-6</c:v>
                </c:pt>
                <c:pt idx="41925">
                  <c:v>3.800895E-6</c:v>
                </c:pt>
                <c:pt idx="41926">
                  <c:v>3.8004960000000002E-6</c:v>
                </c:pt>
                <c:pt idx="41927">
                  <c:v>3.8001170000000001E-6</c:v>
                </c:pt>
                <c:pt idx="41928">
                  <c:v>3.7997210000000002E-6</c:v>
                </c:pt>
                <c:pt idx="41929">
                  <c:v>3.7993690000000002E-6</c:v>
                </c:pt>
                <c:pt idx="41930">
                  <c:v>3.7989880000000001E-6</c:v>
                </c:pt>
                <c:pt idx="41931">
                  <c:v>3.7985900000000001E-6</c:v>
                </c:pt>
                <c:pt idx="41932">
                  <c:v>3.798225E-6</c:v>
                </c:pt>
                <c:pt idx="41933">
                  <c:v>3.7978479999999999E-6</c:v>
                </c:pt>
                <c:pt idx="41934">
                  <c:v>3.7974619999999999E-6</c:v>
                </c:pt>
                <c:pt idx="41935">
                  <c:v>3.797084E-6</c:v>
                </c:pt>
                <c:pt idx="41936">
                  <c:v>3.7966990000000002E-6</c:v>
                </c:pt>
                <c:pt idx="41937">
                  <c:v>3.79633E-6</c:v>
                </c:pt>
                <c:pt idx="41938">
                  <c:v>3.7959329999999998E-6</c:v>
                </c:pt>
                <c:pt idx="41939">
                  <c:v>3.7955680000000001E-6</c:v>
                </c:pt>
                <c:pt idx="41940">
                  <c:v>3.795189E-6</c:v>
                </c:pt>
                <c:pt idx="41941">
                  <c:v>3.7948110000000002E-6</c:v>
                </c:pt>
                <c:pt idx="41942">
                  <c:v>3.794428E-6</c:v>
                </c:pt>
                <c:pt idx="41943">
                  <c:v>3.7940340000000001E-6</c:v>
                </c:pt>
                <c:pt idx="41944">
                  <c:v>3.793662E-6</c:v>
                </c:pt>
                <c:pt idx="41945">
                  <c:v>3.79328E-6</c:v>
                </c:pt>
                <c:pt idx="41946">
                  <c:v>3.7928899999999999E-6</c:v>
                </c:pt>
                <c:pt idx="41947">
                  <c:v>3.7925169999999999E-6</c:v>
                </c:pt>
                <c:pt idx="41948">
                  <c:v>3.7921309999999999E-6</c:v>
                </c:pt>
                <c:pt idx="41949">
                  <c:v>3.7917590000000002E-6</c:v>
                </c:pt>
                <c:pt idx="41950">
                  <c:v>3.7913419999999999E-6</c:v>
                </c:pt>
                <c:pt idx="41951">
                  <c:v>3.791008E-6</c:v>
                </c:pt>
                <c:pt idx="41952">
                  <c:v>3.7905989999999999E-6</c:v>
                </c:pt>
                <c:pt idx="41953">
                  <c:v>3.7902429999999999E-6</c:v>
                </c:pt>
                <c:pt idx="41954">
                  <c:v>3.7898570000000002E-6</c:v>
                </c:pt>
                <c:pt idx="41955">
                  <c:v>3.789534E-6</c:v>
                </c:pt>
                <c:pt idx="41956">
                  <c:v>3.7891369999999998E-6</c:v>
                </c:pt>
                <c:pt idx="41957">
                  <c:v>3.7887630000000001E-6</c:v>
                </c:pt>
                <c:pt idx="41958">
                  <c:v>3.7883580000000001E-6</c:v>
                </c:pt>
                <c:pt idx="41959">
                  <c:v>3.7880579999999999E-6</c:v>
                </c:pt>
                <c:pt idx="41960">
                  <c:v>3.787692E-6</c:v>
                </c:pt>
                <c:pt idx="41961">
                  <c:v>3.7873350000000001E-6</c:v>
                </c:pt>
                <c:pt idx="41962">
                  <c:v>3.786951E-6</c:v>
                </c:pt>
                <c:pt idx="41963">
                  <c:v>3.786567E-6</c:v>
                </c:pt>
                <c:pt idx="41964">
                  <c:v>3.7862380000000001E-6</c:v>
                </c:pt>
                <c:pt idx="41965">
                  <c:v>3.785914E-6</c:v>
                </c:pt>
                <c:pt idx="41966">
                  <c:v>3.7855469999999998E-6</c:v>
                </c:pt>
                <c:pt idx="41967">
                  <c:v>3.7852210000000001E-6</c:v>
                </c:pt>
                <c:pt idx="41968">
                  <c:v>3.7848900000000001E-6</c:v>
                </c:pt>
                <c:pt idx="41969">
                  <c:v>3.7845229999999999E-6</c:v>
                </c:pt>
                <c:pt idx="41970">
                  <c:v>3.7840929999999999E-6</c:v>
                </c:pt>
                <c:pt idx="41971">
                  <c:v>3.7837899999999998E-6</c:v>
                </c:pt>
                <c:pt idx="41972">
                  <c:v>3.7834570000000002E-6</c:v>
                </c:pt>
                <c:pt idx="41973">
                  <c:v>3.7830929999999998E-6</c:v>
                </c:pt>
                <c:pt idx="41974">
                  <c:v>3.7827530000000002E-6</c:v>
                </c:pt>
                <c:pt idx="41975">
                  <c:v>3.7824130000000001E-6</c:v>
                </c:pt>
                <c:pt idx="41976">
                  <c:v>3.7820509999999999E-6</c:v>
                </c:pt>
                <c:pt idx="41977">
                  <c:v>3.7817379999999999E-6</c:v>
                </c:pt>
                <c:pt idx="41978">
                  <c:v>3.7813959999999998E-6</c:v>
                </c:pt>
                <c:pt idx="41979">
                  <c:v>3.7810349999999998E-6</c:v>
                </c:pt>
                <c:pt idx="41980">
                  <c:v>3.7807079999999999E-6</c:v>
                </c:pt>
                <c:pt idx="41981">
                  <c:v>3.780351E-6</c:v>
                </c:pt>
                <c:pt idx="41982">
                  <c:v>3.7799929999999998E-6</c:v>
                </c:pt>
                <c:pt idx="41983">
                  <c:v>3.779654E-6</c:v>
                </c:pt>
                <c:pt idx="41984">
                  <c:v>3.7793110000000001E-6</c:v>
                </c:pt>
                <c:pt idx="41985">
                  <c:v>3.7789599999999999E-6</c:v>
                </c:pt>
                <c:pt idx="41986">
                  <c:v>3.7786219999999999E-6</c:v>
                </c:pt>
                <c:pt idx="41987">
                  <c:v>3.7782859999999999E-6</c:v>
                </c:pt>
                <c:pt idx="41988">
                  <c:v>3.77792E-6</c:v>
                </c:pt>
                <c:pt idx="41989">
                  <c:v>3.7776079999999998E-6</c:v>
                </c:pt>
                <c:pt idx="41990">
                  <c:v>3.7772539999999998E-6</c:v>
                </c:pt>
                <c:pt idx="41991">
                  <c:v>3.7769050000000001E-6</c:v>
                </c:pt>
                <c:pt idx="41992">
                  <c:v>3.7765650000000001E-6</c:v>
                </c:pt>
                <c:pt idx="41993">
                  <c:v>3.7762130000000001E-6</c:v>
                </c:pt>
                <c:pt idx="41994">
                  <c:v>3.7758610000000001E-6</c:v>
                </c:pt>
                <c:pt idx="41995">
                  <c:v>3.7755300000000001E-6</c:v>
                </c:pt>
                <c:pt idx="41996">
                  <c:v>3.7752080000000001E-6</c:v>
                </c:pt>
                <c:pt idx="41997">
                  <c:v>3.7748409999999999E-6</c:v>
                </c:pt>
                <c:pt idx="41998">
                  <c:v>3.7744860000000001E-6</c:v>
                </c:pt>
                <c:pt idx="41999">
                  <c:v>3.7741559999999999E-6</c:v>
                </c:pt>
                <c:pt idx="42000">
                  <c:v>3.7737879999999999E-6</c:v>
                </c:pt>
                <c:pt idx="42001">
                  <c:v>3.7734550000000002E-6</c:v>
                </c:pt>
                <c:pt idx="42002">
                  <c:v>3.773104E-6</c:v>
                </c:pt>
                <c:pt idx="42003">
                  <c:v>3.7727849999999999E-6</c:v>
                </c:pt>
                <c:pt idx="42004">
                  <c:v>3.7724110000000002E-6</c:v>
                </c:pt>
                <c:pt idx="42005">
                  <c:v>3.772081E-6</c:v>
                </c:pt>
                <c:pt idx="42006">
                  <c:v>3.7717089999999999E-6</c:v>
                </c:pt>
                <c:pt idx="42007">
                  <c:v>3.7713849999999998E-6</c:v>
                </c:pt>
                <c:pt idx="42008">
                  <c:v>3.7710500000000001E-6</c:v>
                </c:pt>
                <c:pt idx="42009">
                  <c:v>3.7707039999999999E-6</c:v>
                </c:pt>
                <c:pt idx="42010">
                  <c:v>3.7703449999999999E-6</c:v>
                </c:pt>
                <c:pt idx="42011">
                  <c:v>3.7700170000000002E-6</c:v>
                </c:pt>
                <c:pt idx="42012">
                  <c:v>3.769643E-6</c:v>
                </c:pt>
                <c:pt idx="42013">
                  <c:v>3.7693379999999998E-6</c:v>
                </c:pt>
                <c:pt idx="42014">
                  <c:v>3.768969E-6</c:v>
                </c:pt>
                <c:pt idx="42015">
                  <c:v>3.7686370000000002E-6</c:v>
                </c:pt>
                <c:pt idx="42016">
                  <c:v>3.7682850000000002E-6</c:v>
                </c:pt>
                <c:pt idx="42017">
                  <c:v>3.767955E-6</c:v>
                </c:pt>
                <c:pt idx="42018">
                  <c:v>3.7676050000000001E-6</c:v>
                </c:pt>
                <c:pt idx="42019">
                  <c:v>3.7672710000000002E-6</c:v>
                </c:pt>
                <c:pt idx="42020">
                  <c:v>3.766936E-6</c:v>
                </c:pt>
                <c:pt idx="42021">
                  <c:v>3.7665740000000002E-6</c:v>
                </c:pt>
                <c:pt idx="42022">
                  <c:v>3.7662340000000001E-6</c:v>
                </c:pt>
                <c:pt idx="42023">
                  <c:v>3.7659039999999999E-6</c:v>
                </c:pt>
                <c:pt idx="42024">
                  <c:v>3.7655420000000001E-6</c:v>
                </c:pt>
                <c:pt idx="42025">
                  <c:v>3.7652139999999999E-6</c:v>
                </c:pt>
                <c:pt idx="42026">
                  <c:v>3.7648660000000001E-6</c:v>
                </c:pt>
                <c:pt idx="42027">
                  <c:v>3.764519E-6</c:v>
                </c:pt>
                <c:pt idx="42028">
                  <c:v>3.7641859999999999E-6</c:v>
                </c:pt>
                <c:pt idx="42029">
                  <c:v>3.763843E-6</c:v>
                </c:pt>
                <c:pt idx="42030">
                  <c:v>3.7635029999999999E-6</c:v>
                </c:pt>
                <c:pt idx="42031">
                  <c:v>3.7631349999999999E-6</c:v>
                </c:pt>
                <c:pt idx="42032">
                  <c:v>3.7628129999999999E-6</c:v>
                </c:pt>
                <c:pt idx="42033">
                  <c:v>3.7624620000000002E-6</c:v>
                </c:pt>
                <c:pt idx="42034">
                  <c:v>3.7621150000000001E-6</c:v>
                </c:pt>
                <c:pt idx="42035">
                  <c:v>3.7617770000000001E-6</c:v>
                </c:pt>
                <c:pt idx="42036">
                  <c:v>3.7614390000000001E-6</c:v>
                </c:pt>
                <c:pt idx="42037">
                  <c:v>3.7610839999999999E-6</c:v>
                </c:pt>
                <c:pt idx="42038">
                  <c:v>3.7607409999999999E-6</c:v>
                </c:pt>
                <c:pt idx="42039">
                  <c:v>3.7603950000000001E-6</c:v>
                </c:pt>
                <c:pt idx="42040">
                  <c:v>3.76006E-6</c:v>
                </c:pt>
                <c:pt idx="42041">
                  <c:v>3.7597289999999999E-6</c:v>
                </c:pt>
                <c:pt idx="42042">
                  <c:v>3.7593659999999999E-6</c:v>
                </c:pt>
                <c:pt idx="42043">
                  <c:v>3.759032E-6</c:v>
                </c:pt>
                <c:pt idx="42044">
                  <c:v>3.7586899999999998E-6</c:v>
                </c:pt>
                <c:pt idx="42045">
                  <c:v>3.7583320000000001E-6</c:v>
                </c:pt>
                <c:pt idx="42046">
                  <c:v>3.7579960000000002E-6</c:v>
                </c:pt>
                <c:pt idx="42047">
                  <c:v>3.7576510000000002E-6</c:v>
                </c:pt>
                <c:pt idx="42048">
                  <c:v>3.7573029999999999E-6</c:v>
                </c:pt>
                <c:pt idx="42049">
                  <c:v>3.756971E-6</c:v>
                </c:pt>
                <c:pt idx="42050">
                  <c:v>3.7566409999999998E-6</c:v>
                </c:pt>
                <c:pt idx="42051">
                  <c:v>3.7562850000000002E-6</c:v>
                </c:pt>
                <c:pt idx="42052">
                  <c:v>3.7559349999999998E-6</c:v>
                </c:pt>
                <c:pt idx="42053">
                  <c:v>3.755605E-6</c:v>
                </c:pt>
                <c:pt idx="42054">
                  <c:v>3.7552550000000001E-6</c:v>
                </c:pt>
                <c:pt idx="42055">
                  <c:v>3.7549240000000001E-6</c:v>
                </c:pt>
                <c:pt idx="42056">
                  <c:v>3.7545810000000001E-6</c:v>
                </c:pt>
                <c:pt idx="42057">
                  <c:v>3.7542270000000001E-6</c:v>
                </c:pt>
                <c:pt idx="42058">
                  <c:v>3.753885E-6</c:v>
                </c:pt>
                <c:pt idx="42059">
                  <c:v>3.7535679999999999E-6</c:v>
                </c:pt>
                <c:pt idx="42060">
                  <c:v>3.7532049999999998E-6</c:v>
                </c:pt>
                <c:pt idx="42061">
                  <c:v>3.7528549999999999E-6</c:v>
                </c:pt>
                <c:pt idx="42062">
                  <c:v>3.752537E-6</c:v>
                </c:pt>
                <c:pt idx="42063">
                  <c:v>3.7521649999999999E-6</c:v>
                </c:pt>
                <c:pt idx="42064">
                  <c:v>3.7518199999999999E-6</c:v>
                </c:pt>
                <c:pt idx="42065">
                  <c:v>3.7515029999999999E-6</c:v>
                </c:pt>
                <c:pt idx="42066">
                  <c:v>3.7511509999999999E-6</c:v>
                </c:pt>
                <c:pt idx="42067">
                  <c:v>3.7508059999999999E-6</c:v>
                </c:pt>
                <c:pt idx="42068">
                  <c:v>3.750465E-6</c:v>
                </c:pt>
                <c:pt idx="42069">
                  <c:v>3.7501240000000001E-6</c:v>
                </c:pt>
                <c:pt idx="42070">
                  <c:v>3.7497849999999999E-6</c:v>
                </c:pt>
                <c:pt idx="42071">
                  <c:v>3.7494539999999998E-6</c:v>
                </c:pt>
                <c:pt idx="42072">
                  <c:v>3.7490910000000002E-6</c:v>
                </c:pt>
                <c:pt idx="42073">
                  <c:v>3.7487560000000001E-6</c:v>
                </c:pt>
                <c:pt idx="42074">
                  <c:v>3.748402E-6</c:v>
                </c:pt>
                <c:pt idx="42075">
                  <c:v>3.748055E-6</c:v>
                </c:pt>
                <c:pt idx="42076">
                  <c:v>3.7477199999999998E-6</c:v>
                </c:pt>
                <c:pt idx="42077">
                  <c:v>3.7474010000000001E-6</c:v>
                </c:pt>
                <c:pt idx="42078">
                  <c:v>3.747036E-6</c:v>
                </c:pt>
                <c:pt idx="42079">
                  <c:v>3.746707E-6</c:v>
                </c:pt>
                <c:pt idx="42080">
                  <c:v>3.7463839999999998E-6</c:v>
                </c:pt>
                <c:pt idx="42081">
                  <c:v>3.746024E-6</c:v>
                </c:pt>
                <c:pt idx="42082">
                  <c:v>3.7456749999999999E-6</c:v>
                </c:pt>
                <c:pt idx="42083">
                  <c:v>3.745341E-6</c:v>
                </c:pt>
                <c:pt idx="42084">
                  <c:v>3.744996E-6</c:v>
                </c:pt>
                <c:pt idx="42085">
                  <c:v>3.7446760000000001E-6</c:v>
                </c:pt>
                <c:pt idx="42086">
                  <c:v>3.7443150000000001E-6</c:v>
                </c:pt>
                <c:pt idx="42087">
                  <c:v>3.7439580000000002E-6</c:v>
                </c:pt>
                <c:pt idx="42088">
                  <c:v>3.7436349999999999E-6</c:v>
                </c:pt>
                <c:pt idx="42089">
                  <c:v>3.7432969999999999E-6</c:v>
                </c:pt>
                <c:pt idx="42090">
                  <c:v>3.7429350000000001E-6</c:v>
                </c:pt>
                <c:pt idx="42091">
                  <c:v>3.7426139999999999E-6</c:v>
                </c:pt>
                <c:pt idx="42092">
                  <c:v>3.7422829999999999E-6</c:v>
                </c:pt>
                <c:pt idx="42093">
                  <c:v>3.7419000000000001E-6</c:v>
                </c:pt>
                <c:pt idx="42094">
                  <c:v>3.7415679999999999E-6</c:v>
                </c:pt>
                <c:pt idx="42095">
                  <c:v>3.7412630000000001E-6</c:v>
                </c:pt>
                <c:pt idx="42096">
                  <c:v>3.7409020000000001E-6</c:v>
                </c:pt>
                <c:pt idx="42097">
                  <c:v>3.740569E-6</c:v>
                </c:pt>
                <c:pt idx="42098">
                  <c:v>3.7402230000000002E-6</c:v>
                </c:pt>
                <c:pt idx="42099">
                  <c:v>3.7398740000000001E-6</c:v>
                </c:pt>
                <c:pt idx="42100">
                  <c:v>3.7395259999999998E-6</c:v>
                </c:pt>
                <c:pt idx="42101">
                  <c:v>3.7391980000000001E-6</c:v>
                </c:pt>
                <c:pt idx="42102">
                  <c:v>3.7388519999999998E-6</c:v>
                </c:pt>
                <c:pt idx="42103">
                  <c:v>3.7385120000000002E-6</c:v>
                </c:pt>
                <c:pt idx="42104">
                  <c:v>3.7381759999999998E-6</c:v>
                </c:pt>
                <c:pt idx="42105">
                  <c:v>3.7378180000000001E-6</c:v>
                </c:pt>
                <c:pt idx="42106">
                  <c:v>3.737478E-6</c:v>
                </c:pt>
                <c:pt idx="42107">
                  <c:v>3.7371779999999998E-6</c:v>
                </c:pt>
                <c:pt idx="42108">
                  <c:v>3.7368080000000002E-6</c:v>
                </c:pt>
                <c:pt idx="42109">
                  <c:v>3.7364630000000002E-6</c:v>
                </c:pt>
                <c:pt idx="42110">
                  <c:v>3.7361570000000002E-6</c:v>
                </c:pt>
                <c:pt idx="42111">
                  <c:v>3.735781E-6</c:v>
                </c:pt>
                <c:pt idx="42112">
                  <c:v>3.7354459999999998E-6</c:v>
                </c:pt>
                <c:pt idx="42113">
                  <c:v>3.7351320000000001E-6</c:v>
                </c:pt>
                <c:pt idx="42114">
                  <c:v>3.73476E-6</c:v>
                </c:pt>
                <c:pt idx="42115">
                  <c:v>3.7344280000000001E-6</c:v>
                </c:pt>
                <c:pt idx="42116">
                  <c:v>3.7340970000000001E-6</c:v>
                </c:pt>
                <c:pt idx="42117">
                  <c:v>3.7337459999999999E-6</c:v>
                </c:pt>
                <c:pt idx="42118">
                  <c:v>3.733403E-6</c:v>
                </c:pt>
                <c:pt idx="42119">
                  <c:v>3.733095E-6</c:v>
                </c:pt>
                <c:pt idx="42120">
                  <c:v>3.7327409999999999E-6</c:v>
                </c:pt>
                <c:pt idx="42121">
                  <c:v>3.7323989999999998E-6</c:v>
                </c:pt>
                <c:pt idx="42122">
                  <c:v>3.7320559999999999E-6</c:v>
                </c:pt>
                <c:pt idx="42123">
                  <c:v>3.7317230000000002E-6</c:v>
                </c:pt>
                <c:pt idx="42124">
                  <c:v>3.7313740000000001E-6</c:v>
                </c:pt>
                <c:pt idx="42125">
                  <c:v>3.7310299999999999E-6</c:v>
                </c:pt>
                <c:pt idx="42126">
                  <c:v>3.7306930000000001E-6</c:v>
                </c:pt>
                <c:pt idx="42127">
                  <c:v>3.7303480000000002E-6</c:v>
                </c:pt>
                <c:pt idx="42128">
                  <c:v>3.730004E-6</c:v>
                </c:pt>
                <c:pt idx="42129">
                  <c:v>3.7296950000000001E-6</c:v>
                </c:pt>
                <c:pt idx="42130">
                  <c:v>3.729314E-6</c:v>
                </c:pt>
                <c:pt idx="42131">
                  <c:v>3.7289910000000002E-6</c:v>
                </c:pt>
                <c:pt idx="42132">
                  <c:v>3.7286690000000002E-6</c:v>
                </c:pt>
                <c:pt idx="42133">
                  <c:v>3.7283139999999999E-6</c:v>
                </c:pt>
                <c:pt idx="42134">
                  <c:v>3.727964E-6</c:v>
                </c:pt>
                <c:pt idx="42135">
                  <c:v>3.7276269999999998E-6</c:v>
                </c:pt>
                <c:pt idx="42136">
                  <c:v>3.7272920000000001E-6</c:v>
                </c:pt>
                <c:pt idx="42137">
                  <c:v>3.7269569999999999E-6</c:v>
                </c:pt>
                <c:pt idx="42138">
                  <c:v>3.7266219999999998E-6</c:v>
                </c:pt>
                <c:pt idx="42139">
                  <c:v>3.7262789999999999E-6</c:v>
                </c:pt>
                <c:pt idx="42140">
                  <c:v>3.7259499999999999E-6</c:v>
                </c:pt>
                <c:pt idx="42141">
                  <c:v>3.7256049999999999E-6</c:v>
                </c:pt>
                <c:pt idx="42142">
                  <c:v>3.7252419999999998E-6</c:v>
                </c:pt>
                <c:pt idx="42143">
                  <c:v>3.724933E-6</c:v>
                </c:pt>
                <c:pt idx="42144">
                  <c:v>3.724574E-6</c:v>
                </c:pt>
                <c:pt idx="42145">
                  <c:v>3.7242249999999999E-6</c:v>
                </c:pt>
                <c:pt idx="42146">
                  <c:v>3.7239029999999999E-6</c:v>
                </c:pt>
                <c:pt idx="42147">
                  <c:v>3.7235480000000001E-6</c:v>
                </c:pt>
                <c:pt idx="42148">
                  <c:v>3.7232179999999998E-6</c:v>
                </c:pt>
                <c:pt idx="42149">
                  <c:v>3.7228880000000001E-6</c:v>
                </c:pt>
                <c:pt idx="42150">
                  <c:v>3.7225450000000001E-6</c:v>
                </c:pt>
                <c:pt idx="42151">
                  <c:v>3.722189E-6</c:v>
                </c:pt>
                <c:pt idx="42152">
                  <c:v>3.7218699999999999E-6</c:v>
                </c:pt>
                <c:pt idx="42153">
                  <c:v>3.7215240000000001E-6</c:v>
                </c:pt>
                <c:pt idx="42154">
                  <c:v>3.7211869999999999E-6</c:v>
                </c:pt>
                <c:pt idx="42155">
                  <c:v>3.7208590000000002E-6</c:v>
                </c:pt>
                <c:pt idx="42156">
                  <c:v>3.720517E-6</c:v>
                </c:pt>
                <c:pt idx="42157">
                  <c:v>3.720177E-6</c:v>
                </c:pt>
                <c:pt idx="42158">
                  <c:v>3.7198520000000001E-6</c:v>
                </c:pt>
                <c:pt idx="42159">
                  <c:v>3.7194930000000002E-6</c:v>
                </c:pt>
                <c:pt idx="42160">
                  <c:v>3.719174E-6</c:v>
                </c:pt>
                <c:pt idx="42161">
                  <c:v>3.7188279999999998E-6</c:v>
                </c:pt>
                <c:pt idx="42162">
                  <c:v>3.7185059999999998E-6</c:v>
                </c:pt>
                <c:pt idx="42163">
                  <c:v>3.718153E-6</c:v>
                </c:pt>
                <c:pt idx="42164">
                  <c:v>3.7178199999999999E-6</c:v>
                </c:pt>
                <c:pt idx="42165">
                  <c:v>3.7174779999999998E-6</c:v>
                </c:pt>
                <c:pt idx="42166">
                  <c:v>3.7171240000000002E-6</c:v>
                </c:pt>
                <c:pt idx="42167">
                  <c:v>3.7167910000000001E-6</c:v>
                </c:pt>
                <c:pt idx="42168">
                  <c:v>3.7164469999999999E-6</c:v>
                </c:pt>
                <c:pt idx="42169">
                  <c:v>3.716095E-6</c:v>
                </c:pt>
                <c:pt idx="42170">
                  <c:v>3.7157720000000001E-6</c:v>
                </c:pt>
                <c:pt idx="42171">
                  <c:v>3.7154259999999999E-6</c:v>
                </c:pt>
                <c:pt idx="42172">
                  <c:v>3.7150969999999999E-6</c:v>
                </c:pt>
                <c:pt idx="42173">
                  <c:v>3.714768E-6</c:v>
                </c:pt>
                <c:pt idx="42174">
                  <c:v>3.7144049999999999E-6</c:v>
                </c:pt>
                <c:pt idx="42175">
                  <c:v>3.7140849999999999E-6</c:v>
                </c:pt>
                <c:pt idx="42176">
                  <c:v>3.713733E-6</c:v>
                </c:pt>
                <c:pt idx="42177">
                  <c:v>3.7133999999999999E-6</c:v>
                </c:pt>
                <c:pt idx="42178">
                  <c:v>3.7130810000000002E-6</c:v>
                </c:pt>
                <c:pt idx="42179">
                  <c:v>3.712737E-6</c:v>
                </c:pt>
                <c:pt idx="42180">
                  <c:v>3.712399E-6</c:v>
                </c:pt>
                <c:pt idx="42181">
                  <c:v>3.712054E-6</c:v>
                </c:pt>
                <c:pt idx="42182">
                  <c:v>3.7117259999999998E-6</c:v>
                </c:pt>
                <c:pt idx="42183">
                  <c:v>3.711387E-6</c:v>
                </c:pt>
                <c:pt idx="42184">
                  <c:v>3.7110469999999999E-6</c:v>
                </c:pt>
                <c:pt idx="42185">
                  <c:v>3.710704E-6</c:v>
                </c:pt>
                <c:pt idx="42186">
                  <c:v>3.710357E-6</c:v>
                </c:pt>
                <c:pt idx="42187">
                  <c:v>3.7100390000000001E-6</c:v>
                </c:pt>
                <c:pt idx="42188">
                  <c:v>3.7096940000000001E-6</c:v>
                </c:pt>
                <c:pt idx="42189">
                  <c:v>3.7093709999999998E-6</c:v>
                </c:pt>
                <c:pt idx="42190">
                  <c:v>3.7090209999999999E-6</c:v>
                </c:pt>
                <c:pt idx="42191">
                  <c:v>3.7086770000000002E-6</c:v>
                </c:pt>
                <c:pt idx="42192">
                  <c:v>3.7083379999999999E-6</c:v>
                </c:pt>
                <c:pt idx="42193">
                  <c:v>3.7080049999999998E-6</c:v>
                </c:pt>
                <c:pt idx="42194">
                  <c:v>3.7076599999999998E-6</c:v>
                </c:pt>
                <c:pt idx="42195">
                  <c:v>3.707321E-6</c:v>
                </c:pt>
                <c:pt idx="42196">
                  <c:v>3.7069769999999998E-6</c:v>
                </c:pt>
                <c:pt idx="42197">
                  <c:v>3.7066370000000002E-6</c:v>
                </c:pt>
                <c:pt idx="42198">
                  <c:v>3.706323E-6</c:v>
                </c:pt>
                <c:pt idx="42199">
                  <c:v>3.705978E-6</c:v>
                </c:pt>
                <c:pt idx="42200">
                  <c:v>3.7056320000000002E-6</c:v>
                </c:pt>
                <c:pt idx="42201">
                  <c:v>3.7053150000000001E-6</c:v>
                </c:pt>
                <c:pt idx="42202">
                  <c:v>3.7049529999999999E-6</c:v>
                </c:pt>
                <c:pt idx="42203">
                  <c:v>3.7046390000000001E-6</c:v>
                </c:pt>
                <c:pt idx="42204">
                  <c:v>3.7042809999999999E-6</c:v>
                </c:pt>
                <c:pt idx="42205">
                  <c:v>3.7039630000000001E-6</c:v>
                </c:pt>
                <c:pt idx="42206">
                  <c:v>3.703616E-6</c:v>
                </c:pt>
                <c:pt idx="42207">
                  <c:v>3.7032629999999998E-6</c:v>
                </c:pt>
                <c:pt idx="42208">
                  <c:v>3.702919E-6</c:v>
                </c:pt>
                <c:pt idx="42209">
                  <c:v>3.7026130000000001E-6</c:v>
                </c:pt>
                <c:pt idx="42210">
                  <c:v>3.7022599999999999E-6</c:v>
                </c:pt>
                <c:pt idx="42211">
                  <c:v>3.7019219999999998E-6</c:v>
                </c:pt>
                <c:pt idx="42212">
                  <c:v>3.7015859999999999E-6</c:v>
                </c:pt>
                <c:pt idx="42213">
                  <c:v>3.701238E-6</c:v>
                </c:pt>
                <c:pt idx="42214">
                  <c:v>3.7009130000000002E-6</c:v>
                </c:pt>
                <c:pt idx="42215">
                  <c:v>3.7005699999999998E-6</c:v>
                </c:pt>
                <c:pt idx="42216">
                  <c:v>3.700224E-6</c:v>
                </c:pt>
                <c:pt idx="42217">
                  <c:v>3.699911E-6</c:v>
                </c:pt>
                <c:pt idx="42218">
                  <c:v>3.6995520000000001E-6</c:v>
                </c:pt>
                <c:pt idx="42219">
                  <c:v>3.6992289999999998E-6</c:v>
                </c:pt>
                <c:pt idx="42220">
                  <c:v>3.6988920000000001E-6</c:v>
                </c:pt>
                <c:pt idx="42221">
                  <c:v>3.6985689999999998E-6</c:v>
                </c:pt>
                <c:pt idx="42222">
                  <c:v>3.6981939999999998E-6</c:v>
                </c:pt>
                <c:pt idx="42223">
                  <c:v>3.6978820000000001E-6</c:v>
                </c:pt>
                <c:pt idx="42224">
                  <c:v>3.6975569999999998E-6</c:v>
                </c:pt>
                <c:pt idx="42225">
                  <c:v>3.6972029999999998E-6</c:v>
                </c:pt>
                <c:pt idx="42226">
                  <c:v>3.6968779999999999E-6</c:v>
                </c:pt>
                <c:pt idx="42227">
                  <c:v>3.696526E-6</c:v>
                </c:pt>
                <c:pt idx="42228">
                  <c:v>3.6961890000000002E-6</c:v>
                </c:pt>
                <c:pt idx="42229">
                  <c:v>3.6958720000000001E-6</c:v>
                </c:pt>
                <c:pt idx="42230">
                  <c:v>3.6955329999999999E-6</c:v>
                </c:pt>
                <c:pt idx="42231">
                  <c:v>3.695176E-6</c:v>
                </c:pt>
                <c:pt idx="42232">
                  <c:v>3.6948499999999999E-6</c:v>
                </c:pt>
                <c:pt idx="42233">
                  <c:v>3.6945270000000001E-6</c:v>
                </c:pt>
                <c:pt idx="42234">
                  <c:v>3.6941579999999998E-6</c:v>
                </c:pt>
                <c:pt idx="42235">
                  <c:v>3.6938390000000001E-6</c:v>
                </c:pt>
                <c:pt idx="42236">
                  <c:v>3.693513E-6</c:v>
                </c:pt>
                <c:pt idx="42237">
                  <c:v>3.6931580000000002E-6</c:v>
                </c:pt>
                <c:pt idx="42238">
                  <c:v>3.6928290000000002E-6</c:v>
                </c:pt>
                <c:pt idx="42239">
                  <c:v>3.6924899999999999E-6</c:v>
                </c:pt>
                <c:pt idx="42240">
                  <c:v>3.692147E-6</c:v>
                </c:pt>
                <c:pt idx="42241">
                  <c:v>3.6917979999999999E-6</c:v>
                </c:pt>
                <c:pt idx="42242">
                  <c:v>3.6914770000000001E-6</c:v>
                </c:pt>
                <c:pt idx="42243">
                  <c:v>3.691117E-6</c:v>
                </c:pt>
                <c:pt idx="42244">
                  <c:v>3.690772E-6</c:v>
                </c:pt>
                <c:pt idx="42245">
                  <c:v>3.6904639999999999E-6</c:v>
                </c:pt>
                <c:pt idx="42246">
                  <c:v>3.690123E-6</c:v>
                </c:pt>
                <c:pt idx="42247">
                  <c:v>3.689776E-6</c:v>
                </c:pt>
                <c:pt idx="42248">
                  <c:v>3.6894499999999999E-6</c:v>
                </c:pt>
                <c:pt idx="42249">
                  <c:v>3.6891080000000002E-6</c:v>
                </c:pt>
                <c:pt idx="42250">
                  <c:v>3.688773E-6</c:v>
                </c:pt>
                <c:pt idx="42251">
                  <c:v>3.6884339999999998E-6</c:v>
                </c:pt>
                <c:pt idx="42252">
                  <c:v>3.6881049999999998E-6</c:v>
                </c:pt>
                <c:pt idx="42253">
                  <c:v>3.6877610000000001E-6</c:v>
                </c:pt>
                <c:pt idx="42254">
                  <c:v>3.6874379999999998E-6</c:v>
                </c:pt>
                <c:pt idx="42255">
                  <c:v>3.6871039999999999E-6</c:v>
                </c:pt>
                <c:pt idx="42256">
                  <c:v>3.6867639999999999E-6</c:v>
                </c:pt>
                <c:pt idx="42257">
                  <c:v>3.686416E-6</c:v>
                </c:pt>
                <c:pt idx="42258">
                  <c:v>3.6860919999999999E-6</c:v>
                </c:pt>
                <c:pt idx="42259">
                  <c:v>3.6857410000000002E-6</c:v>
                </c:pt>
                <c:pt idx="42260">
                  <c:v>3.6854139999999999E-6</c:v>
                </c:pt>
                <c:pt idx="42261">
                  <c:v>3.6850669999999998E-6</c:v>
                </c:pt>
                <c:pt idx="42262">
                  <c:v>3.6847320000000001E-6</c:v>
                </c:pt>
                <c:pt idx="42263">
                  <c:v>3.6844019999999999E-6</c:v>
                </c:pt>
                <c:pt idx="42264">
                  <c:v>3.6840659999999999E-6</c:v>
                </c:pt>
                <c:pt idx="42265">
                  <c:v>3.6837279999999999E-6</c:v>
                </c:pt>
                <c:pt idx="42266">
                  <c:v>3.6833739999999999E-6</c:v>
                </c:pt>
                <c:pt idx="42267">
                  <c:v>3.6830819999999999E-6</c:v>
                </c:pt>
                <c:pt idx="42268">
                  <c:v>3.6827069999999999E-6</c:v>
                </c:pt>
                <c:pt idx="42269">
                  <c:v>3.682389E-6</c:v>
                </c:pt>
                <c:pt idx="42270">
                  <c:v>3.682058E-6</c:v>
                </c:pt>
                <c:pt idx="42271">
                  <c:v>3.681713E-6</c:v>
                </c:pt>
                <c:pt idx="42272">
                  <c:v>3.6813720000000001E-6</c:v>
                </c:pt>
                <c:pt idx="42273">
                  <c:v>3.6810610000000002E-6</c:v>
                </c:pt>
                <c:pt idx="42274">
                  <c:v>3.6806730000000001E-6</c:v>
                </c:pt>
                <c:pt idx="42275">
                  <c:v>3.6803780000000002E-6</c:v>
                </c:pt>
                <c:pt idx="42276">
                  <c:v>3.6800170000000002E-6</c:v>
                </c:pt>
                <c:pt idx="42277">
                  <c:v>3.6796950000000002E-6</c:v>
                </c:pt>
                <c:pt idx="42278">
                  <c:v>3.6793640000000001E-6</c:v>
                </c:pt>
                <c:pt idx="42279">
                  <c:v>3.6790100000000001E-6</c:v>
                </c:pt>
                <c:pt idx="42280">
                  <c:v>3.678677E-6</c:v>
                </c:pt>
                <c:pt idx="42281">
                  <c:v>3.678353E-6</c:v>
                </c:pt>
                <c:pt idx="42282">
                  <c:v>3.6780039999999999E-6</c:v>
                </c:pt>
                <c:pt idx="42283">
                  <c:v>3.67767E-6</c:v>
                </c:pt>
                <c:pt idx="42284">
                  <c:v>3.6773299999999999E-6</c:v>
                </c:pt>
                <c:pt idx="42285">
                  <c:v>3.6769849999999999E-6</c:v>
                </c:pt>
                <c:pt idx="42286">
                  <c:v>3.676649E-6</c:v>
                </c:pt>
                <c:pt idx="42287">
                  <c:v>3.6763240000000001E-6</c:v>
                </c:pt>
                <c:pt idx="42288">
                  <c:v>3.6759989999999998E-6</c:v>
                </c:pt>
                <c:pt idx="42289">
                  <c:v>3.675653E-6</c:v>
                </c:pt>
                <c:pt idx="42290">
                  <c:v>3.675324E-6</c:v>
                </c:pt>
                <c:pt idx="42291">
                  <c:v>3.6749900000000001E-6</c:v>
                </c:pt>
                <c:pt idx="42292">
                  <c:v>3.6746560000000002E-6</c:v>
                </c:pt>
                <c:pt idx="42293">
                  <c:v>3.6743050000000001E-6</c:v>
                </c:pt>
                <c:pt idx="42294">
                  <c:v>3.6739690000000001E-6</c:v>
                </c:pt>
                <c:pt idx="42295">
                  <c:v>3.6736240000000001E-6</c:v>
                </c:pt>
                <c:pt idx="42296">
                  <c:v>3.673291E-6</c:v>
                </c:pt>
                <c:pt idx="42297">
                  <c:v>3.6729719999999999E-6</c:v>
                </c:pt>
                <c:pt idx="42298">
                  <c:v>3.6726159999999998E-6</c:v>
                </c:pt>
                <c:pt idx="42299">
                  <c:v>3.6723040000000001E-6</c:v>
                </c:pt>
                <c:pt idx="42300">
                  <c:v>3.6719669999999999E-6</c:v>
                </c:pt>
                <c:pt idx="42301">
                  <c:v>3.6716370000000001E-6</c:v>
                </c:pt>
                <c:pt idx="42302">
                  <c:v>3.6712909999999999E-6</c:v>
                </c:pt>
                <c:pt idx="42303">
                  <c:v>3.6709479999999999E-6</c:v>
                </c:pt>
                <c:pt idx="42304">
                  <c:v>3.6706149999999998E-6</c:v>
                </c:pt>
                <c:pt idx="42305">
                  <c:v>3.670274E-6</c:v>
                </c:pt>
                <c:pt idx="42306">
                  <c:v>3.6699409999999999E-6</c:v>
                </c:pt>
                <c:pt idx="42307">
                  <c:v>3.6696099999999998E-6</c:v>
                </c:pt>
                <c:pt idx="42308">
                  <c:v>3.6692820000000001E-6</c:v>
                </c:pt>
                <c:pt idx="42309">
                  <c:v>3.6689339999999998E-6</c:v>
                </c:pt>
                <c:pt idx="42310">
                  <c:v>3.668611E-6</c:v>
                </c:pt>
                <c:pt idx="42311">
                  <c:v>3.6682770000000001E-6</c:v>
                </c:pt>
                <c:pt idx="42312">
                  <c:v>3.6679449999999998E-6</c:v>
                </c:pt>
                <c:pt idx="42313">
                  <c:v>3.6676100000000001E-6</c:v>
                </c:pt>
                <c:pt idx="42314">
                  <c:v>3.6672650000000001E-6</c:v>
                </c:pt>
                <c:pt idx="42315">
                  <c:v>3.6669380000000002E-6</c:v>
                </c:pt>
                <c:pt idx="42316">
                  <c:v>3.666601E-6</c:v>
                </c:pt>
                <c:pt idx="42317">
                  <c:v>3.6662539999999999E-6</c:v>
                </c:pt>
                <c:pt idx="42318">
                  <c:v>3.665918E-6</c:v>
                </c:pt>
                <c:pt idx="42319">
                  <c:v>3.6655950000000002E-6</c:v>
                </c:pt>
                <c:pt idx="42320">
                  <c:v>3.66526E-6</c:v>
                </c:pt>
                <c:pt idx="42321">
                  <c:v>3.6649330000000001E-6</c:v>
                </c:pt>
                <c:pt idx="42322">
                  <c:v>3.6645869999999999E-6</c:v>
                </c:pt>
                <c:pt idx="42323">
                  <c:v>3.664262E-6</c:v>
                </c:pt>
                <c:pt idx="42324">
                  <c:v>3.6639129999999999E-6</c:v>
                </c:pt>
                <c:pt idx="42325">
                  <c:v>3.663586E-6</c:v>
                </c:pt>
                <c:pt idx="42326">
                  <c:v>3.663257E-6</c:v>
                </c:pt>
                <c:pt idx="42327">
                  <c:v>3.6629149999999999E-6</c:v>
                </c:pt>
                <c:pt idx="42328">
                  <c:v>3.6625699999999999E-6</c:v>
                </c:pt>
                <c:pt idx="42329">
                  <c:v>3.6622610000000001E-6</c:v>
                </c:pt>
                <c:pt idx="42330">
                  <c:v>3.661891E-6</c:v>
                </c:pt>
                <c:pt idx="42331">
                  <c:v>3.6615820000000002E-6</c:v>
                </c:pt>
                <c:pt idx="42332">
                  <c:v>3.66124E-6</c:v>
                </c:pt>
                <c:pt idx="42333">
                  <c:v>3.6609209999999999E-6</c:v>
                </c:pt>
                <c:pt idx="42334">
                  <c:v>3.6605919999999999E-6</c:v>
                </c:pt>
                <c:pt idx="42335">
                  <c:v>3.6602620000000001E-6</c:v>
                </c:pt>
                <c:pt idx="42336">
                  <c:v>3.6598929999999999E-6</c:v>
                </c:pt>
                <c:pt idx="42337">
                  <c:v>3.6596009999999999E-6</c:v>
                </c:pt>
                <c:pt idx="42338">
                  <c:v>3.6592379999999998E-6</c:v>
                </c:pt>
                <c:pt idx="42339">
                  <c:v>3.658913E-6</c:v>
                </c:pt>
                <c:pt idx="42340">
                  <c:v>3.6585790000000001E-6</c:v>
                </c:pt>
                <c:pt idx="42341">
                  <c:v>3.6582369999999999E-6</c:v>
                </c:pt>
                <c:pt idx="42342">
                  <c:v>3.6578930000000002E-6</c:v>
                </c:pt>
                <c:pt idx="42343">
                  <c:v>3.6575679999999999E-6</c:v>
                </c:pt>
                <c:pt idx="42344">
                  <c:v>3.6572389999999999E-6</c:v>
                </c:pt>
                <c:pt idx="42345">
                  <c:v>3.6569230000000001E-6</c:v>
                </c:pt>
                <c:pt idx="42346">
                  <c:v>3.6565789999999999E-6</c:v>
                </c:pt>
                <c:pt idx="42347">
                  <c:v>3.656243E-6</c:v>
                </c:pt>
                <c:pt idx="42348">
                  <c:v>3.6559E-6</c:v>
                </c:pt>
                <c:pt idx="42349">
                  <c:v>3.655578E-6</c:v>
                </c:pt>
                <c:pt idx="42350">
                  <c:v>3.6552289999999999E-6</c:v>
                </c:pt>
                <c:pt idx="42351">
                  <c:v>3.6549049999999999E-6</c:v>
                </c:pt>
                <c:pt idx="42352">
                  <c:v>3.654564E-6</c:v>
                </c:pt>
                <c:pt idx="42353">
                  <c:v>3.6542320000000001E-6</c:v>
                </c:pt>
                <c:pt idx="42354">
                  <c:v>3.653888E-6</c:v>
                </c:pt>
                <c:pt idx="42355">
                  <c:v>3.6535759999999998E-6</c:v>
                </c:pt>
                <c:pt idx="42356">
                  <c:v>3.6532329999999999E-6</c:v>
                </c:pt>
                <c:pt idx="42357">
                  <c:v>3.6529230000000002E-6</c:v>
                </c:pt>
                <c:pt idx="42358">
                  <c:v>3.6525830000000001E-6</c:v>
                </c:pt>
                <c:pt idx="42359">
                  <c:v>3.6522270000000001E-6</c:v>
                </c:pt>
                <c:pt idx="42360">
                  <c:v>3.651917E-6</c:v>
                </c:pt>
                <c:pt idx="42361">
                  <c:v>3.651572E-6</c:v>
                </c:pt>
                <c:pt idx="42362">
                  <c:v>3.651243E-6</c:v>
                </c:pt>
                <c:pt idx="42363">
                  <c:v>3.6509040000000002E-6</c:v>
                </c:pt>
                <c:pt idx="42364">
                  <c:v>3.6505769999999998E-6</c:v>
                </c:pt>
                <c:pt idx="42365">
                  <c:v>3.6502269999999999E-6</c:v>
                </c:pt>
                <c:pt idx="42366">
                  <c:v>3.6498959999999999E-6</c:v>
                </c:pt>
                <c:pt idx="42367">
                  <c:v>3.6495669999999999E-6</c:v>
                </c:pt>
                <c:pt idx="42368">
                  <c:v>3.6492359999999999E-6</c:v>
                </c:pt>
                <c:pt idx="42369">
                  <c:v>3.6489080000000001E-6</c:v>
                </c:pt>
                <c:pt idx="42370">
                  <c:v>3.6485790000000002E-6</c:v>
                </c:pt>
                <c:pt idx="42371">
                  <c:v>3.6482320000000001E-6</c:v>
                </c:pt>
                <c:pt idx="42372">
                  <c:v>3.6478960000000001E-6</c:v>
                </c:pt>
                <c:pt idx="42373">
                  <c:v>3.647584E-6</c:v>
                </c:pt>
                <c:pt idx="42374">
                  <c:v>3.6472309999999998E-6</c:v>
                </c:pt>
                <c:pt idx="42375">
                  <c:v>3.6468980000000001E-6</c:v>
                </c:pt>
                <c:pt idx="42376">
                  <c:v>3.6465670000000001E-6</c:v>
                </c:pt>
                <c:pt idx="42377">
                  <c:v>3.6462380000000001E-6</c:v>
                </c:pt>
                <c:pt idx="42378">
                  <c:v>3.645896E-6</c:v>
                </c:pt>
                <c:pt idx="42379">
                  <c:v>3.645567E-6</c:v>
                </c:pt>
                <c:pt idx="42380">
                  <c:v>3.6452369999999998E-6</c:v>
                </c:pt>
                <c:pt idx="42381">
                  <c:v>3.6449029999999999E-6</c:v>
                </c:pt>
                <c:pt idx="42382">
                  <c:v>3.6445539999999998E-6</c:v>
                </c:pt>
                <c:pt idx="42383">
                  <c:v>3.6442359999999999E-6</c:v>
                </c:pt>
                <c:pt idx="42384">
                  <c:v>3.6438889999999999E-6</c:v>
                </c:pt>
                <c:pt idx="42385">
                  <c:v>3.6435649999999998E-6</c:v>
                </c:pt>
                <c:pt idx="42386">
                  <c:v>3.6432230000000001E-6</c:v>
                </c:pt>
                <c:pt idx="42387">
                  <c:v>3.6428859999999999E-6</c:v>
                </c:pt>
                <c:pt idx="42388">
                  <c:v>3.642559E-6</c:v>
                </c:pt>
                <c:pt idx="42389">
                  <c:v>3.6422169999999999E-6</c:v>
                </c:pt>
                <c:pt idx="42390">
                  <c:v>3.6418820000000002E-6</c:v>
                </c:pt>
                <c:pt idx="42391">
                  <c:v>3.6415409999999999E-6</c:v>
                </c:pt>
                <c:pt idx="42392">
                  <c:v>3.6412290000000001E-6</c:v>
                </c:pt>
                <c:pt idx="42393">
                  <c:v>3.6408949999999998E-6</c:v>
                </c:pt>
                <c:pt idx="42394">
                  <c:v>3.6405539999999999E-6</c:v>
                </c:pt>
                <c:pt idx="42395">
                  <c:v>3.640243E-6</c:v>
                </c:pt>
                <c:pt idx="42396">
                  <c:v>3.6399059999999998E-6</c:v>
                </c:pt>
                <c:pt idx="42397">
                  <c:v>3.63956E-6</c:v>
                </c:pt>
                <c:pt idx="42398">
                  <c:v>3.639215E-6</c:v>
                </c:pt>
                <c:pt idx="42399">
                  <c:v>3.6388990000000002E-6</c:v>
                </c:pt>
                <c:pt idx="42400">
                  <c:v>3.638553E-6</c:v>
                </c:pt>
                <c:pt idx="42401">
                  <c:v>3.6382280000000001E-6</c:v>
                </c:pt>
                <c:pt idx="42402">
                  <c:v>3.637893E-6</c:v>
                </c:pt>
                <c:pt idx="42403">
                  <c:v>3.637564E-6</c:v>
                </c:pt>
                <c:pt idx="42404">
                  <c:v>3.637228E-6</c:v>
                </c:pt>
                <c:pt idx="42405">
                  <c:v>3.6368979999999998E-6</c:v>
                </c:pt>
                <c:pt idx="42406">
                  <c:v>3.6365560000000001E-6</c:v>
                </c:pt>
                <c:pt idx="42407">
                  <c:v>3.6362250000000001E-6</c:v>
                </c:pt>
                <c:pt idx="42408">
                  <c:v>3.6359019999999998E-6</c:v>
                </c:pt>
                <c:pt idx="42409">
                  <c:v>3.6355650000000001E-6</c:v>
                </c:pt>
                <c:pt idx="42410">
                  <c:v>3.6352500000000001E-6</c:v>
                </c:pt>
                <c:pt idx="42411">
                  <c:v>3.6349180000000002E-6</c:v>
                </c:pt>
                <c:pt idx="42412">
                  <c:v>3.6345679999999999E-6</c:v>
                </c:pt>
                <c:pt idx="42413">
                  <c:v>3.6342420000000002E-6</c:v>
                </c:pt>
                <c:pt idx="42414">
                  <c:v>3.6339130000000002E-6</c:v>
                </c:pt>
                <c:pt idx="42415">
                  <c:v>3.6335800000000001E-6</c:v>
                </c:pt>
                <c:pt idx="42416">
                  <c:v>3.6332330000000001E-6</c:v>
                </c:pt>
                <c:pt idx="42417">
                  <c:v>3.6329270000000001E-6</c:v>
                </c:pt>
                <c:pt idx="42418">
                  <c:v>3.6325840000000002E-6</c:v>
                </c:pt>
                <c:pt idx="42419">
                  <c:v>3.6322379999999999E-6</c:v>
                </c:pt>
                <c:pt idx="42420">
                  <c:v>3.6319360000000001E-6</c:v>
                </c:pt>
                <c:pt idx="42421">
                  <c:v>3.6315630000000001E-6</c:v>
                </c:pt>
                <c:pt idx="42422">
                  <c:v>3.63126E-6</c:v>
                </c:pt>
                <c:pt idx="42423">
                  <c:v>3.6309330000000001E-6</c:v>
                </c:pt>
                <c:pt idx="42424">
                  <c:v>3.6305900000000002E-6</c:v>
                </c:pt>
                <c:pt idx="42425">
                  <c:v>3.6302559999999998E-6</c:v>
                </c:pt>
                <c:pt idx="42426">
                  <c:v>3.629924E-6</c:v>
                </c:pt>
                <c:pt idx="42427">
                  <c:v>3.6295909999999999E-6</c:v>
                </c:pt>
                <c:pt idx="42428">
                  <c:v>3.6292820000000001E-6</c:v>
                </c:pt>
                <c:pt idx="42429">
                  <c:v>3.6289300000000001E-6</c:v>
                </c:pt>
                <c:pt idx="42430">
                  <c:v>3.628604E-6</c:v>
                </c:pt>
                <c:pt idx="42431">
                  <c:v>3.6282799999999999E-6</c:v>
                </c:pt>
                <c:pt idx="42432">
                  <c:v>3.6279430000000002E-6</c:v>
                </c:pt>
                <c:pt idx="42433">
                  <c:v>3.6276199999999999E-6</c:v>
                </c:pt>
                <c:pt idx="42434">
                  <c:v>3.6272889999999999E-6</c:v>
                </c:pt>
                <c:pt idx="42435">
                  <c:v>3.6269360000000001E-6</c:v>
                </c:pt>
                <c:pt idx="42436">
                  <c:v>3.6266210000000001E-6</c:v>
                </c:pt>
                <c:pt idx="42437">
                  <c:v>3.6263069999999999E-6</c:v>
                </c:pt>
                <c:pt idx="42438">
                  <c:v>3.6259549999999999E-6</c:v>
                </c:pt>
                <c:pt idx="42439">
                  <c:v>3.6256129999999998E-6</c:v>
                </c:pt>
                <c:pt idx="42440">
                  <c:v>3.625292E-6</c:v>
                </c:pt>
                <c:pt idx="42441">
                  <c:v>3.6249639999999999E-6</c:v>
                </c:pt>
                <c:pt idx="42442">
                  <c:v>3.6246169999999998E-6</c:v>
                </c:pt>
                <c:pt idx="42443">
                  <c:v>3.624292E-6</c:v>
                </c:pt>
                <c:pt idx="42444">
                  <c:v>3.623965E-6</c:v>
                </c:pt>
                <c:pt idx="42445">
                  <c:v>3.6236310000000001E-6</c:v>
                </c:pt>
                <c:pt idx="42446">
                  <c:v>3.6233009999999999E-6</c:v>
                </c:pt>
                <c:pt idx="42447">
                  <c:v>3.6229530000000001E-6</c:v>
                </c:pt>
                <c:pt idx="42448">
                  <c:v>3.622638E-6</c:v>
                </c:pt>
                <c:pt idx="42449">
                  <c:v>3.622305E-6</c:v>
                </c:pt>
                <c:pt idx="42450">
                  <c:v>3.6219840000000002E-6</c:v>
                </c:pt>
                <c:pt idx="42451">
                  <c:v>3.621631E-6</c:v>
                </c:pt>
                <c:pt idx="42452">
                  <c:v>3.621311E-6</c:v>
                </c:pt>
                <c:pt idx="42453">
                  <c:v>3.6209680000000001E-6</c:v>
                </c:pt>
                <c:pt idx="42454">
                  <c:v>3.6206340000000002E-6</c:v>
                </c:pt>
                <c:pt idx="42455">
                  <c:v>3.6202999999999999E-6</c:v>
                </c:pt>
                <c:pt idx="42456">
                  <c:v>3.619991E-6</c:v>
                </c:pt>
                <c:pt idx="42457">
                  <c:v>3.6196419999999999E-6</c:v>
                </c:pt>
                <c:pt idx="42458">
                  <c:v>3.619313E-6</c:v>
                </c:pt>
                <c:pt idx="42459">
                  <c:v>3.618977E-6</c:v>
                </c:pt>
                <c:pt idx="42460">
                  <c:v>3.6186430000000001E-6</c:v>
                </c:pt>
                <c:pt idx="42461">
                  <c:v>3.6183269999999998E-6</c:v>
                </c:pt>
                <c:pt idx="42462">
                  <c:v>3.6179889999999998E-6</c:v>
                </c:pt>
                <c:pt idx="42463">
                  <c:v>3.6176579999999998E-6</c:v>
                </c:pt>
                <c:pt idx="42464">
                  <c:v>3.6173250000000001E-6</c:v>
                </c:pt>
                <c:pt idx="42465">
                  <c:v>3.6170050000000002E-6</c:v>
                </c:pt>
                <c:pt idx="42466">
                  <c:v>3.6166700000000001E-6</c:v>
                </c:pt>
                <c:pt idx="42467">
                  <c:v>3.6163380000000002E-6</c:v>
                </c:pt>
                <c:pt idx="42468">
                  <c:v>3.6159969999999999E-6</c:v>
                </c:pt>
                <c:pt idx="42469">
                  <c:v>3.6156959999999998E-6</c:v>
                </c:pt>
                <c:pt idx="42470">
                  <c:v>3.6153470000000002E-6</c:v>
                </c:pt>
                <c:pt idx="42471">
                  <c:v>3.6149950000000002E-6</c:v>
                </c:pt>
                <c:pt idx="42472">
                  <c:v>3.6146629999999999E-6</c:v>
                </c:pt>
                <c:pt idx="42473">
                  <c:v>3.6143319999999999E-6</c:v>
                </c:pt>
                <c:pt idx="42474">
                  <c:v>3.614007E-6</c:v>
                </c:pt>
                <c:pt idx="42475">
                  <c:v>3.6136910000000002E-6</c:v>
                </c:pt>
                <c:pt idx="42476">
                  <c:v>3.6133519999999999E-6</c:v>
                </c:pt>
                <c:pt idx="42477">
                  <c:v>3.6130189999999999E-6</c:v>
                </c:pt>
                <c:pt idx="42478">
                  <c:v>3.6127050000000001E-6</c:v>
                </c:pt>
                <c:pt idx="42479">
                  <c:v>3.6123659999999998E-6</c:v>
                </c:pt>
                <c:pt idx="42480">
                  <c:v>3.612043E-6</c:v>
                </c:pt>
                <c:pt idx="42481">
                  <c:v>3.6116989999999998E-6</c:v>
                </c:pt>
                <c:pt idx="42482">
                  <c:v>3.6113769999999998E-6</c:v>
                </c:pt>
                <c:pt idx="42483">
                  <c:v>3.6110299999999998E-6</c:v>
                </c:pt>
                <c:pt idx="42484">
                  <c:v>3.610707E-6</c:v>
                </c:pt>
                <c:pt idx="42485">
                  <c:v>3.610392E-6</c:v>
                </c:pt>
                <c:pt idx="42486">
                  <c:v>3.6100670000000001E-6</c:v>
                </c:pt>
                <c:pt idx="42487">
                  <c:v>3.609711E-6</c:v>
                </c:pt>
                <c:pt idx="42488">
                  <c:v>3.6093969999999998E-6</c:v>
                </c:pt>
                <c:pt idx="42489">
                  <c:v>3.6090640000000002E-6</c:v>
                </c:pt>
                <c:pt idx="42490">
                  <c:v>3.6087179999999999E-6</c:v>
                </c:pt>
                <c:pt idx="42491">
                  <c:v>3.608389E-6</c:v>
                </c:pt>
                <c:pt idx="42492">
                  <c:v>3.6080769999999998E-6</c:v>
                </c:pt>
                <c:pt idx="42493">
                  <c:v>3.6077370000000002E-6</c:v>
                </c:pt>
                <c:pt idx="42494">
                  <c:v>3.607402E-6</c:v>
                </c:pt>
                <c:pt idx="42495">
                  <c:v>3.6070840000000001E-6</c:v>
                </c:pt>
                <c:pt idx="42496">
                  <c:v>3.6067440000000001E-6</c:v>
                </c:pt>
                <c:pt idx="42497">
                  <c:v>3.6064240000000001E-6</c:v>
                </c:pt>
                <c:pt idx="42498">
                  <c:v>3.6060779999999999E-6</c:v>
                </c:pt>
                <c:pt idx="42499">
                  <c:v>3.6057609999999998E-6</c:v>
                </c:pt>
                <c:pt idx="42500">
                  <c:v>3.605438E-6</c:v>
                </c:pt>
                <c:pt idx="42501">
                  <c:v>3.6051040000000001E-6</c:v>
                </c:pt>
                <c:pt idx="42502">
                  <c:v>3.6047820000000001E-6</c:v>
                </c:pt>
                <c:pt idx="42503">
                  <c:v>3.6044449999999999E-6</c:v>
                </c:pt>
                <c:pt idx="42504">
                  <c:v>3.6041170000000002E-6</c:v>
                </c:pt>
                <c:pt idx="42505">
                  <c:v>3.603782E-6</c:v>
                </c:pt>
                <c:pt idx="42506">
                  <c:v>3.603467E-6</c:v>
                </c:pt>
                <c:pt idx="42507">
                  <c:v>3.6031310000000001E-6</c:v>
                </c:pt>
                <c:pt idx="42508">
                  <c:v>3.6028020000000001E-6</c:v>
                </c:pt>
                <c:pt idx="42509">
                  <c:v>3.6024800000000001E-6</c:v>
                </c:pt>
                <c:pt idx="42510">
                  <c:v>3.6021179999999999E-6</c:v>
                </c:pt>
                <c:pt idx="42511">
                  <c:v>3.6018169999999998E-6</c:v>
                </c:pt>
                <c:pt idx="42512">
                  <c:v>3.6014910000000001E-6</c:v>
                </c:pt>
                <c:pt idx="42513">
                  <c:v>3.6011410000000002E-6</c:v>
                </c:pt>
                <c:pt idx="42514">
                  <c:v>3.6008240000000001E-6</c:v>
                </c:pt>
                <c:pt idx="42515">
                  <c:v>3.6004969999999998E-6</c:v>
                </c:pt>
                <c:pt idx="42516">
                  <c:v>3.6001629999999999E-6</c:v>
                </c:pt>
                <c:pt idx="42517">
                  <c:v>3.599836E-6</c:v>
                </c:pt>
                <c:pt idx="42518">
                  <c:v>3.5995079999999998E-6</c:v>
                </c:pt>
                <c:pt idx="42519">
                  <c:v>3.599178E-6</c:v>
                </c:pt>
                <c:pt idx="42520">
                  <c:v>3.5988460000000002E-6</c:v>
                </c:pt>
                <c:pt idx="42521">
                  <c:v>3.5985240000000002E-6</c:v>
                </c:pt>
                <c:pt idx="42522">
                  <c:v>3.5981759999999999E-6</c:v>
                </c:pt>
                <c:pt idx="42523">
                  <c:v>3.5978539999999999E-6</c:v>
                </c:pt>
                <c:pt idx="42524">
                  <c:v>3.5975150000000001E-6</c:v>
                </c:pt>
                <c:pt idx="42525">
                  <c:v>3.5972090000000001E-6</c:v>
                </c:pt>
                <c:pt idx="42526">
                  <c:v>3.5968550000000001E-6</c:v>
                </c:pt>
                <c:pt idx="42527">
                  <c:v>3.5965280000000001E-6</c:v>
                </c:pt>
                <c:pt idx="42528">
                  <c:v>3.5962029999999998E-6</c:v>
                </c:pt>
                <c:pt idx="42529">
                  <c:v>3.595878E-6</c:v>
                </c:pt>
                <c:pt idx="42530">
                  <c:v>3.595558E-6</c:v>
                </c:pt>
                <c:pt idx="42531">
                  <c:v>3.595211E-6</c:v>
                </c:pt>
                <c:pt idx="42532">
                  <c:v>3.5948680000000001E-6</c:v>
                </c:pt>
                <c:pt idx="42533">
                  <c:v>3.594544E-6</c:v>
                </c:pt>
                <c:pt idx="42534">
                  <c:v>3.5942339999999999E-6</c:v>
                </c:pt>
                <c:pt idx="42535">
                  <c:v>3.5938779999999998E-6</c:v>
                </c:pt>
                <c:pt idx="42536">
                  <c:v>3.5935599999999999E-6</c:v>
                </c:pt>
                <c:pt idx="42537">
                  <c:v>3.5932359999999999E-6</c:v>
                </c:pt>
                <c:pt idx="42538">
                  <c:v>3.592909E-6</c:v>
                </c:pt>
                <c:pt idx="42539">
                  <c:v>3.5925860000000002E-6</c:v>
                </c:pt>
                <c:pt idx="42540">
                  <c:v>3.5922659999999998E-6</c:v>
                </c:pt>
                <c:pt idx="42541">
                  <c:v>3.5919049999999998E-6</c:v>
                </c:pt>
                <c:pt idx="42542">
                  <c:v>3.591589E-6</c:v>
                </c:pt>
                <c:pt idx="42543">
                  <c:v>3.5912550000000001E-6</c:v>
                </c:pt>
                <c:pt idx="42544">
                  <c:v>3.590917E-6</c:v>
                </c:pt>
                <c:pt idx="42545">
                  <c:v>3.5906110000000001E-6</c:v>
                </c:pt>
                <c:pt idx="42546">
                  <c:v>3.5902680000000001E-6</c:v>
                </c:pt>
                <c:pt idx="42547">
                  <c:v>3.5899309999999999E-6</c:v>
                </c:pt>
                <c:pt idx="42548">
                  <c:v>3.5896159999999999E-6</c:v>
                </c:pt>
                <c:pt idx="42549">
                  <c:v>3.5892849999999999E-6</c:v>
                </c:pt>
                <c:pt idx="42550">
                  <c:v>3.5889620000000001E-6</c:v>
                </c:pt>
                <c:pt idx="42551">
                  <c:v>3.5886139999999998E-6</c:v>
                </c:pt>
                <c:pt idx="42552">
                  <c:v>3.5882830000000002E-6</c:v>
                </c:pt>
                <c:pt idx="42553">
                  <c:v>3.5879540000000002E-6</c:v>
                </c:pt>
                <c:pt idx="42554">
                  <c:v>3.5876339999999998E-6</c:v>
                </c:pt>
                <c:pt idx="42555">
                  <c:v>3.587293E-6</c:v>
                </c:pt>
                <c:pt idx="42556">
                  <c:v>3.5869840000000001E-6</c:v>
                </c:pt>
                <c:pt idx="42557">
                  <c:v>3.5866410000000002E-6</c:v>
                </c:pt>
                <c:pt idx="42558">
                  <c:v>3.5863069999999998E-6</c:v>
                </c:pt>
                <c:pt idx="42559">
                  <c:v>3.5859860000000001E-6</c:v>
                </c:pt>
                <c:pt idx="42560">
                  <c:v>3.585667E-6</c:v>
                </c:pt>
                <c:pt idx="42561">
                  <c:v>3.5853269999999999E-6</c:v>
                </c:pt>
                <c:pt idx="42562">
                  <c:v>3.5849939999999998E-6</c:v>
                </c:pt>
                <c:pt idx="42563">
                  <c:v>3.584662E-6</c:v>
                </c:pt>
                <c:pt idx="42564">
                  <c:v>3.5843390000000002E-6</c:v>
                </c:pt>
                <c:pt idx="42565">
                  <c:v>3.5840170000000002E-6</c:v>
                </c:pt>
                <c:pt idx="42566">
                  <c:v>3.5837000000000001E-6</c:v>
                </c:pt>
                <c:pt idx="42567">
                  <c:v>3.5833460000000001E-6</c:v>
                </c:pt>
                <c:pt idx="42568">
                  <c:v>3.583052E-6</c:v>
                </c:pt>
                <c:pt idx="42569">
                  <c:v>3.5826970000000001E-6</c:v>
                </c:pt>
                <c:pt idx="42570">
                  <c:v>3.5823610000000002E-6</c:v>
                </c:pt>
                <c:pt idx="42571">
                  <c:v>3.5820390000000002E-6</c:v>
                </c:pt>
                <c:pt idx="42572">
                  <c:v>3.5817259999999998E-6</c:v>
                </c:pt>
                <c:pt idx="42573">
                  <c:v>3.581389E-6</c:v>
                </c:pt>
                <c:pt idx="42574">
                  <c:v>3.581072E-6</c:v>
                </c:pt>
                <c:pt idx="42575">
                  <c:v>3.5807310000000001E-6</c:v>
                </c:pt>
                <c:pt idx="42576">
                  <c:v>3.5804130000000002E-6</c:v>
                </c:pt>
                <c:pt idx="42577">
                  <c:v>3.5800699999999998E-6</c:v>
                </c:pt>
                <c:pt idx="42578">
                  <c:v>3.5797659999999999E-6</c:v>
                </c:pt>
                <c:pt idx="42579">
                  <c:v>3.5794279999999999E-6</c:v>
                </c:pt>
                <c:pt idx="42580">
                  <c:v>3.579103E-6</c:v>
                </c:pt>
                <c:pt idx="42581">
                  <c:v>3.5787690000000001E-6</c:v>
                </c:pt>
                <c:pt idx="42582">
                  <c:v>3.5784529999999999E-6</c:v>
                </c:pt>
                <c:pt idx="42583">
                  <c:v>3.5781009999999999E-6</c:v>
                </c:pt>
                <c:pt idx="42584">
                  <c:v>3.5777999999999999E-6</c:v>
                </c:pt>
                <c:pt idx="42585">
                  <c:v>3.5774740000000002E-6</c:v>
                </c:pt>
                <c:pt idx="42586">
                  <c:v>3.5771349999999999E-6</c:v>
                </c:pt>
                <c:pt idx="42587">
                  <c:v>3.576806E-6</c:v>
                </c:pt>
                <c:pt idx="42588">
                  <c:v>3.5764709999999998E-6</c:v>
                </c:pt>
                <c:pt idx="42589">
                  <c:v>3.5761419999999998E-6</c:v>
                </c:pt>
                <c:pt idx="42590">
                  <c:v>3.575819E-6</c:v>
                </c:pt>
                <c:pt idx="42591">
                  <c:v>3.575472E-6</c:v>
                </c:pt>
                <c:pt idx="42592">
                  <c:v>3.5751409999999999E-6</c:v>
                </c:pt>
                <c:pt idx="42593">
                  <c:v>3.5748469999999999E-6</c:v>
                </c:pt>
                <c:pt idx="42594">
                  <c:v>3.574508E-6</c:v>
                </c:pt>
                <c:pt idx="42595">
                  <c:v>3.5741729999999999E-6</c:v>
                </c:pt>
                <c:pt idx="42596">
                  <c:v>3.5738629999999998E-6</c:v>
                </c:pt>
                <c:pt idx="42597">
                  <c:v>3.5735280000000001E-6</c:v>
                </c:pt>
                <c:pt idx="42598">
                  <c:v>3.5731839999999999E-6</c:v>
                </c:pt>
                <c:pt idx="42599">
                  <c:v>3.572864E-6</c:v>
                </c:pt>
                <c:pt idx="42600">
                  <c:v>3.5725370000000001E-6</c:v>
                </c:pt>
                <c:pt idx="42601">
                  <c:v>3.5722190000000002E-6</c:v>
                </c:pt>
                <c:pt idx="42602">
                  <c:v>3.571905E-6</c:v>
                </c:pt>
                <c:pt idx="42603">
                  <c:v>3.5715570000000001E-6</c:v>
                </c:pt>
                <c:pt idx="42604">
                  <c:v>3.5712319999999998E-6</c:v>
                </c:pt>
                <c:pt idx="42605">
                  <c:v>3.5709189999999999E-6</c:v>
                </c:pt>
                <c:pt idx="42606">
                  <c:v>3.5705890000000001E-6</c:v>
                </c:pt>
                <c:pt idx="42607">
                  <c:v>3.5702499999999998E-6</c:v>
                </c:pt>
                <c:pt idx="42608">
                  <c:v>3.5699369999999999E-6</c:v>
                </c:pt>
                <c:pt idx="42609">
                  <c:v>3.569598E-6</c:v>
                </c:pt>
                <c:pt idx="42610">
                  <c:v>3.5692559999999999E-6</c:v>
                </c:pt>
                <c:pt idx="42611">
                  <c:v>3.5689389999999998E-6</c:v>
                </c:pt>
                <c:pt idx="42612">
                  <c:v>3.5686079999999998E-6</c:v>
                </c:pt>
                <c:pt idx="42613">
                  <c:v>3.568283E-6</c:v>
                </c:pt>
                <c:pt idx="42614">
                  <c:v>3.5679530000000002E-6</c:v>
                </c:pt>
                <c:pt idx="42615">
                  <c:v>3.5676520000000001E-6</c:v>
                </c:pt>
                <c:pt idx="42616">
                  <c:v>3.5673230000000001E-6</c:v>
                </c:pt>
                <c:pt idx="42617">
                  <c:v>3.5669800000000002E-6</c:v>
                </c:pt>
                <c:pt idx="42618">
                  <c:v>3.5666680000000001E-6</c:v>
                </c:pt>
                <c:pt idx="42619">
                  <c:v>3.5663259999999999E-6</c:v>
                </c:pt>
                <c:pt idx="42620">
                  <c:v>3.5660030000000001E-6</c:v>
                </c:pt>
                <c:pt idx="42621">
                  <c:v>3.5656889999999999E-6</c:v>
                </c:pt>
                <c:pt idx="42622">
                  <c:v>3.5653340000000001E-6</c:v>
                </c:pt>
                <c:pt idx="42623">
                  <c:v>3.5650289999999999E-6</c:v>
                </c:pt>
                <c:pt idx="42624">
                  <c:v>3.5646920000000001E-6</c:v>
                </c:pt>
                <c:pt idx="42625">
                  <c:v>3.5643450000000001E-6</c:v>
                </c:pt>
                <c:pt idx="42626">
                  <c:v>3.5640180000000002E-6</c:v>
                </c:pt>
                <c:pt idx="42627">
                  <c:v>3.5637229999999999E-6</c:v>
                </c:pt>
                <c:pt idx="42628">
                  <c:v>3.5633599999999998E-6</c:v>
                </c:pt>
                <c:pt idx="42629">
                  <c:v>3.5630489999999999E-6</c:v>
                </c:pt>
                <c:pt idx="42630">
                  <c:v>3.562731E-6</c:v>
                </c:pt>
                <c:pt idx="42631">
                  <c:v>3.5623889999999999E-6</c:v>
                </c:pt>
                <c:pt idx="42632">
                  <c:v>3.5620680000000001E-6</c:v>
                </c:pt>
                <c:pt idx="42633">
                  <c:v>3.5617499999999998E-6</c:v>
                </c:pt>
                <c:pt idx="42634">
                  <c:v>3.561413E-6</c:v>
                </c:pt>
                <c:pt idx="42635">
                  <c:v>3.5611009999999999E-6</c:v>
                </c:pt>
                <c:pt idx="42636">
                  <c:v>3.5607660000000002E-6</c:v>
                </c:pt>
                <c:pt idx="42637">
                  <c:v>3.5604420000000001E-6</c:v>
                </c:pt>
                <c:pt idx="42638">
                  <c:v>3.5601130000000002E-6</c:v>
                </c:pt>
                <c:pt idx="42639">
                  <c:v>3.559792E-6</c:v>
                </c:pt>
                <c:pt idx="42640">
                  <c:v>3.55947E-6</c:v>
                </c:pt>
                <c:pt idx="42641">
                  <c:v>3.559139E-6</c:v>
                </c:pt>
                <c:pt idx="42642">
                  <c:v>3.558819E-6</c:v>
                </c:pt>
                <c:pt idx="42643">
                  <c:v>3.5584830000000001E-6</c:v>
                </c:pt>
                <c:pt idx="42644">
                  <c:v>3.5581580000000002E-6</c:v>
                </c:pt>
                <c:pt idx="42645">
                  <c:v>3.5578340000000001E-6</c:v>
                </c:pt>
                <c:pt idx="42646">
                  <c:v>3.5574999999999998E-6</c:v>
                </c:pt>
                <c:pt idx="42647">
                  <c:v>3.5571819999999999E-6</c:v>
                </c:pt>
                <c:pt idx="42648">
                  <c:v>3.5568469999999998E-6</c:v>
                </c:pt>
                <c:pt idx="42649">
                  <c:v>3.5565320000000002E-6</c:v>
                </c:pt>
                <c:pt idx="42650">
                  <c:v>3.5561990000000001E-6</c:v>
                </c:pt>
                <c:pt idx="42651">
                  <c:v>3.5558790000000002E-6</c:v>
                </c:pt>
                <c:pt idx="42652">
                  <c:v>3.555565E-6</c:v>
                </c:pt>
                <c:pt idx="42653">
                  <c:v>3.5552240000000001E-6</c:v>
                </c:pt>
                <c:pt idx="42654">
                  <c:v>3.5548939999999999E-6</c:v>
                </c:pt>
                <c:pt idx="42655">
                  <c:v>3.554567E-6</c:v>
                </c:pt>
                <c:pt idx="42656">
                  <c:v>3.5542339999999999E-6</c:v>
                </c:pt>
                <c:pt idx="42657">
                  <c:v>3.5539150000000002E-6</c:v>
                </c:pt>
                <c:pt idx="42658">
                  <c:v>3.5535630000000002E-6</c:v>
                </c:pt>
                <c:pt idx="42659">
                  <c:v>3.5532600000000001E-6</c:v>
                </c:pt>
                <c:pt idx="42660">
                  <c:v>3.5529349999999998E-6</c:v>
                </c:pt>
                <c:pt idx="42661">
                  <c:v>3.5525899999999998E-6</c:v>
                </c:pt>
                <c:pt idx="42662">
                  <c:v>3.5522649999999999E-6</c:v>
                </c:pt>
                <c:pt idx="42663">
                  <c:v>3.5519350000000002E-6</c:v>
                </c:pt>
                <c:pt idx="42664">
                  <c:v>3.5516119999999999E-6</c:v>
                </c:pt>
                <c:pt idx="42665">
                  <c:v>3.5513019999999998E-6</c:v>
                </c:pt>
                <c:pt idx="42666">
                  <c:v>3.5509589999999999E-6</c:v>
                </c:pt>
                <c:pt idx="42667">
                  <c:v>3.550625E-6</c:v>
                </c:pt>
                <c:pt idx="42668">
                  <c:v>3.55031E-6</c:v>
                </c:pt>
                <c:pt idx="42669">
                  <c:v>3.5499960000000002E-6</c:v>
                </c:pt>
                <c:pt idx="42670">
                  <c:v>3.5496619999999999E-6</c:v>
                </c:pt>
                <c:pt idx="42671">
                  <c:v>3.5493449999999998E-6</c:v>
                </c:pt>
                <c:pt idx="42672">
                  <c:v>3.549015E-6</c:v>
                </c:pt>
                <c:pt idx="42673">
                  <c:v>3.548684E-6</c:v>
                </c:pt>
                <c:pt idx="42674">
                  <c:v>3.548371E-6</c:v>
                </c:pt>
                <c:pt idx="42675">
                  <c:v>3.548033E-6</c:v>
                </c:pt>
                <c:pt idx="42676">
                  <c:v>3.547709E-6</c:v>
                </c:pt>
                <c:pt idx="42677">
                  <c:v>3.547389E-6</c:v>
                </c:pt>
                <c:pt idx="42678">
                  <c:v>3.547051E-6</c:v>
                </c:pt>
                <c:pt idx="42679">
                  <c:v>3.5467339999999999E-6</c:v>
                </c:pt>
                <c:pt idx="42680">
                  <c:v>3.546423E-6</c:v>
                </c:pt>
                <c:pt idx="42681">
                  <c:v>3.5460769999999998E-6</c:v>
                </c:pt>
                <c:pt idx="42682">
                  <c:v>3.5457429999999999E-6</c:v>
                </c:pt>
                <c:pt idx="42683">
                  <c:v>3.545439E-6</c:v>
                </c:pt>
                <c:pt idx="42684">
                  <c:v>3.545108E-6</c:v>
                </c:pt>
                <c:pt idx="42685">
                  <c:v>3.544772E-6</c:v>
                </c:pt>
                <c:pt idx="42686">
                  <c:v>3.5444619999999999E-6</c:v>
                </c:pt>
                <c:pt idx="42687">
                  <c:v>3.5441250000000001E-6</c:v>
                </c:pt>
                <c:pt idx="42688">
                  <c:v>3.5437920000000001E-6</c:v>
                </c:pt>
                <c:pt idx="42689">
                  <c:v>3.5434619999999998E-6</c:v>
                </c:pt>
                <c:pt idx="42690">
                  <c:v>3.543153E-6</c:v>
                </c:pt>
                <c:pt idx="42691">
                  <c:v>3.542815E-6</c:v>
                </c:pt>
                <c:pt idx="42692">
                  <c:v>3.5425240000000002E-6</c:v>
                </c:pt>
                <c:pt idx="42693">
                  <c:v>3.5421450000000001E-6</c:v>
                </c:pt>
                <c:pt idx="42694">
                  <c:v>3.5418309999999999E-6</c:v>
                </c:pt>
                <c:pt idx="42695">
                  <c:v>3.5415159999999999E-6</c:v>
                </c:pt>
                <c:pt idx="42696">
                  <c:v>3.5411930000000001E-6</c:v>
                </c:pt>
                <c:pt idx="42697">
                  <c:v>3.5408550000000001E-6</c:v>
                </c:pt>
                <c:pt idx="42698">
                  <c:v>3.5405400000000001E-6</c:v>
                </c:pt>
                <c:pt idx="42699">
                  <c:v>3.5401979999999999E-6</c:v>
                </c:pt>
                <c:pt idx="42700">
                  <c:v>3.5398960000000001E-6</c:v>
                </c:pt>
                <c:pt idx="42701">
                  <c:v>3.5395749999999999E-6</c:v>
                </c:pt>
                <c:pt idx="42702">
                  <c:v>3.5392240000000002E-6</c:v>
                </c:pt>
                <c:pt idx="42703">
                  <c:v>3.5389070000000001E-6</c:v>
                </c:pt>
                <c:pt idx="42704">
                  <c:v>3.5385870000000002E-6</c:v>
                </c:pt>
                <c:pt idx="42705">
                  <c:v>3.538252E-6</c:v>
                </c:pt>
                <c:pt idx="42706">
                  <c:v>3.537937E-6</c:v>
                </c:pt>
                <c:pt idx="42707">
                  <c:v>3.5376069999999998E-6</c:v>
                </c:pt>
                <c:pt idx="42708">
                  <c:v>3.537268E-6</c:v>
                </c:pt>
                <c:pt idx="42709">
                  <c:v>3.5369579999999999E-6</c:v>
                </c:pt>
                <c:pt idx="42710">
                  <c:v>3.536642E-6</c:v>
                </c:pt>
                <c:pt idx="42711">
                  <c:v>3.536288E-6</c:v>
                </c:pt>
                <c:pt idx="42712">
                  <c:v>3.5359849999999999E-6</c:v>
                </c:pt>
                <c:pt idx="42713">
                  <c:v>3.5356469999999999E-6</c:v>
                </c:pt>
                <c:pt idx="42714">
                  <c:v>3.5353240000000001E-6</c:v>
                </c:pt>
                <c:pt idx="42715">
                  <c:v>3.5350040000000001E-6</c:v>
                </c:pt>
                <c:pt idx="42716">
                  <c:v>3.5346809999999999E-6</c:v>
                </c:pt>
                <c:pt idx="42717">
                  <c:v>3.534354E-6</c:v>
                </c:pt>
                <c:pt idx="42718">
                  <c:v>3.534016E-6</c:v>
                </c:pt>
                <c:pt idx="42719">
                  <c:v>3.533703E-6</c:v>
                </c:pt>
                <c:pt idx="42720">
                  <c:v>3.5333670000000001E-6</c:v>
                </c:pt>
                <c:pt idx="42721">
                  <c:v>3.533041E-6</c:v>
                </c:pt>
                <c:pt idx="42722">
                  <c:v>3.532735E-6</c:v>
                </c:pt>
                <c:pt idx="42723">
                  <c:v>3.5324100000000001E-6</c:v>
                </c:pt>
                <c:pt idx="42724">
                  <c:v>3.532084E-6</c:v>
                </c:pt>
                <c:pt idx="42725">
                  <c:v>3.531755E-6</c:v>
                </c:pt>
                <c:pt idx="42726">
                  <c:v>3.5314420000000001E-6</c:v>
                </c:pt>
                <c:pt idx="42727">
                  <c:v>3.5311240000000002E-6</c:v>
                </c:pt>
                <c:pt idx="42728">
                  <c:v>3.5307879999999998E-6</c:v>
                </c:pt>
                <c:pt idx="42729">
                  <c:v>3.530465E-6</c:v>
                </c:pt>
                <c:pt idx="42730">
                  <c:v>3.5301389999999999E-6</c:v>
                </c:pt>
                <c:pt idx="42731">
                  <c:v>3.5298090000000001E-6</c:v>
                </c:pt>
                <c:pt idx="42732">
                  <c:v>3.529483E-6</c:v>
                </c:pt>
                <c:pt idx="42733">
                  <c:v>3.529161E-6</c:v>
                </c:pt>
                <c:pt idx="42734">
                  <c:v>3.528839E-6</c:v>
                </c:pt>
                <c:pt idx="42735">
                  <c:v>3.5285089999999998E-6</c:v>
                </c:pt>
                <c:pt idx="42736">
                  <c:v>3.528195E-6</c:v>
                </c:pt>
                <c:pt idx="42737">
                  <c:v>3.527878E-6</c:v>
                </c:pt>
                <c:pt idx="42738">
                  <c:v>3.5275230000000001E-6</c:v>
                </c:pt>
                <c:pt idx="42739">
                  <c:v>3.527204E-6</c:v>
                </c:pt>
                <c:pt idx="42740">
                  <c:v>3.5268829999999998E-6</c:v>
                </c:pt>
                <c:pt idx="42741">
                  <c:v>3.52656E-6</c:v>
                </c:pt>
                <c:pt idx="42742">
                  <c:v>3.5262370000000002E-6</c:v>
                </c:pt>
                <c:pt idx="42743">
                  <c:v>3.525909E-6</c:v>
                </c:pt>
                <c:pt idx="42744">
                  <c:v>3.525594E-6</c:v>
                </c:pt>
                <c:pt idx="42745">
                  <c:v>3.525247E-6</c:v>
                </c:pt>
                <c:pt idx="42746">
                  <c:v>3.5249389999999999E-6</c:v>
                </c:pt>
                <c:pt idx="42747">
                  <c:v>3.5246199999999998E-6</c:v>
                </c:pt>
                <c:pt idx="42748">
                  <c:v>3.5242859999999999E-6</c:v>
                </c:pt>
                <c:pt idx="42749">
                  <c:v>3.5239720000000001E-6</c:v>
                </c:pt>
                <c:pt idx="42750">
                  <c:v>3.5236290000000002E-6</c:v>
                </c:pt>
                <c:pt idx="42751">
                  <c:v>3.5232890000000001E-6</c:v>
                </c:pt>
                <c:pt idx="42752">
                  <c:v>3.522986E-6</c:v>
                </c:pt>
                <c:pt idx="42753">
                  <c:v>3.5226590000000001E-6</c:v>
                </c:pt>
                <c:pt idx="42754">
                  <c:v>3.5223359999999999E-6</c:v>
                </c:pt>
                <c:pt idx="42755">
                  <c:v>3.5220100000000002E-6</c:v>
                </c:pt>
                <c:pt idx="42756">
                  <c:v>3.5216759999999999E-6</c:v>
                </c:pt>
                <c:pt idx="42757">
                  <c:v>3.5213539999999999E-6</c:v>
                </c:pt>
                <c:pt idx="42758">
                  <c:v>3.5210470000000001E-6</c:v>
                </c:pt>
                <c:pt idx="42759">
                  <c:v>3.5207029999999999E-6</c:v>
                </c:pt>
                <c:pt idx="42760">
                  <c:v>3.5203789999999998E-6</c:v>
                </c:pt>
                <c:pt idx="42761">
                  <c:v>3.5200779999999998E-6</c:v>
                </c:pt>
                <c:pt idx="42762">
                  <c:v>3.519739E-6</c:v>
                </c:pt>
                <c:pt idx="42763">
                  <c:v>3.5194020000000002E-6</c:v>
                </c:pt>
                <c:pt idx="42764">
                  <c:v>3.5190929999999999E-6</c:v>
                </c:pt>
                <c:pt idx="42765">
                  <c:v>3.5187650000000002E-6</c:v>
                </c:pt>
                <c:pt idx="42766">
                  <c:v>3.5184519999999998E-6</c:v>
                </c:pt>
                <c:pt idx="42767">
                  <c:v>3.5181389999999998E-6</c:v>
                </c:pt>
                <c:pt idx="42768">
                  <c:v>3.5177889999999999E-6</c:v>
                </c:pt>
                <c:pt idx="42769">
                  <c:v>3.5174899999999999E-6</c:v>
                </c:pt>
                <c:pt idx="42770">
                  <c:v>3.517161E-6</c:v>
                </c:pt>
                <c:pt idx="42771">
                  <c:v>3.5168150000000001E-6</c:v>
                </c:pt>
                <c:pt idx="42772">
                  <c:v>3.5164950000000002E-6</c:v>
                </c:pt>
                <c:pt idx="42773">
                  <c:v>3.5161940000000002E-6</c:v>
                </c:pt>
                <c:pt idx="42774">
                  <c:v>3.5158630000000001E-6</c:v>
                </c:pt>
                <c:pt idx="42775">
                  <c:v>3.515507E-6</c:v>
                </c:pt>
                <c:pt idx="42776">
                  <c:v>3.5151999999999998E-6</c:v>
                </c:pt>
                <c:pt idx="42777">
                  <c:v>3.514877E-6</c:v>
                </c:pt>
                <c:pt idx="42778">
                  <c:v>3.5145489999999998E-6</c:v>
                </c:pt>
                <c:pt idx="42779">
                  <c:v>3.514231E-6</c:v>
                </c:pt>
                <c:pt idx="42780">
                  <c:v>3.513911E-6</c:v>
                </c:pt>
                <c:pt idx="42781">
                  <c:v>3.5135849999999999E-6</c:v>
                </c:pt>
                <c:pt idx="42782">
                  <c:v>3.5132659999999998E-6</c:v>
                </c:pt>
                <c:pt idx="42783">
                  <c:v>3.5129389999999999E-6</c:v>
                </c:pt>
                <c:pt idx="42784">
                  <c:v>3.5126360000000002E-6</c:v>
                </c:pt>
                <c:pt idx="42785">
                  <c:v>3.5123120000000001E-6</c:v>
                </c:pt>
                <c:pt idx="42786">
                  <c:v>3.5119530000000002E-6</c:v>
                </c:pt>
                <c:pt idx="42787">
                  <c:v>3.511664E-6</c:v>
                </c:pt>
                <c:pt idx="42788">
                  <c:v>3.5113339999999998E-6</c:v>
                </c:pt>
                <c:pt idx="42789">
                  <c:v>3.511002E-6</c:v>
                </c:pt>
                <c:pt idx="42790">
                  <c:v>3.5106680000000001E-6</c:v>
                </c:pt>
                <c:pt idx="42791">
                  <c:v>3.5103449999999998E-6</c:v>
                </c:pt>
                <c:pt idx="42792">
                  <c:v>3.5100109999999999E-6</c:v>
                </c:pt>
                <c:pt idx="42793">
                  <c:v>3.509707E-6</c:v>
                </c:pt>
                <c:pt idx="42794">
                  <c:v>3.5093719999999999E-6</c:v>
                </c:pt>
                <c:pt idx="42795">
                  <c:v>3.5090639999999998E-6</c:v>
                </c:pt>
                <c:pt idx="42796">
                  <c:v>3.508718E-6</c:v>
                </c:pt>
                <c:pt idx="42797">
                  <c:v>3.5084090000000002E-6</c:v>
                </c:pt>
                <c:pt idx="42798">
                  <c:v>3.5080909999999999E-6</c:v>
                </c:pt>
                <c:pt idx="42799">
                  <c:v>3.5077509999999998E-6</c:v>
                </c:pt>
                <c:pt idx="42800">
                  <c:v>3.507442E-6</c:v>
                </c:pt>
                <c:pt idx="42801">
                  <c:v>3.5071190000000002E-6</c:v>
                </c:pt>
                <c:pt idx="42802">
                  <c:v>3.5067799999999999E-6</c:v>
                </c:pt>
                <c:pt idx="42803">
                  <c:v>3.5064669999999999E-6</c:v>
                </c:pt>
                <c:pt idx="42804">
                  <c:v>3.5061319999999998E-6</c:v>
                </c:pt>
                <c:pt idx="42805">
                  <c:v>3.5058209999999999E-6</c:v>
                </c:pt>
                <c:pt idx="42806">
                  <c:v>3.5054949999999998E-6</c:v>
                </c:pt>
                <c:pt idx="42807">
                  <c:v>3.5051839999999999E-6</c:v>
                </c:pt>
                <c:pt idx="42808">
                  <c:v>3.5048540000000001E-6</c:v>
                </c:pt>
                <c:pt idx="42809">
                  <c:v>3.504542E-6</c:v>
                </c:pt>
                <c:pt idx="42810">
                  <c:v>3.5041999999999998E-6</c:v>
                </c:pt>
                <c:pt idx="42811">
                  <c:v>3.503882E-6</c:v>
                </c:pt>
                <c:pt idx="42812">
                  <c:v>3.5035660000000001E-6</c:v>
                </c:pt>
                <c:pt idx="42813">
                  <c:v>3.5032449999999999E-6</c:v>
                </c:pt>
                <c:pt idx="42814">
                  <c:v>3.5029049999999999E-6</c:v>
                </c:pt>
                <c:pt idx="42815">
                  <c:v>3.5026050000000001E-6</c:v>
                </c:pt>
                <c:pt idx="42816">
                  <c:v>3.5022629999999999E-6</c:v>
                </c:pt>
                <c:pt idx="42817">
                  <c:v>3.501957E-6</c:v>
                </c:pt>
                <c:pt idx="42818">
                  <c:v>3.5016359999999998E-6</c:v>
                </c:pt>
                <c:pt idx="42819">
                  <c:v>3.5013179999999999E-6</c:v>
                </c:pt>
                <c:pt idx="42820">
                  <c:v>3.5009830000000002E-6</c:v>
                </c:pt>
                <c:pt idx="42821">
                  <c:v>3.5006699999999998E-6</c:v>
                </c:pt>
                <c:pt idx="42822">
                  <c:v>3.5003219999999999E-6</c:v>
                </c:pt>
                <c:pt idx="42823">
                  <c:v>3.4999990000000001E-6</c:v>
                </c:pt>
                <c:pt idx="42824">
                  <c:v>3.4996980000000001E-6</c:v>
                </c:pt>
                <c:pt idx="42825">
                  <c:v>3.4993839999999999E-6</c:v>
                </c:pt>
                <c:pt idx="42826">
                  <c:v>3.4990260000000002E-6</c:v>
                </c:pt>
                <c:pt idx="42827">
                  <c:v>3.4987489999999999E-6</c:v>
                </c:pt>
                <c:pt idx="42828">
                  <c:v>3.498385E-6</c:v>
                </c:pt>
                <c:pt idx="42829">
                  <c:v>3.4980900000000002E-6</c:v>
                </c:pt>
                <c:pt idx="42830">
                  <c:v>3.4977570000000001E-6</c:v>
                </c:pt>
                <c:pt idx="42831">
                  <c:v>3.4974370000000001E-6</c:v>
                </c:pt>
                <c:pt idx="42832">
                  <c:v>3.4971029999999998E-6</c:v>
                </c:pt>
                <c:pt idx="42833">
                  <c:v>3.496817E-6</c:v>
                </c:pt>
                <c:pt idx="42834">
                  <c:v>3.496467E-6</c:v>
                </c:pt>
                <c:pt idx="42835">
                  <c:v>3.4961630000000001E-6</c:v>
                </c:pt>
                <c:pt idx="42836">
                  <c:v>3.4958270000000002E-6</c:v>
                </c:pt>
                <c:pt idx="42837">
                  <c:v>3.4955069999999998E-6</c:v>
                </c:pt>
                <c:pt idx="42838">
                  <c:v>3.4951900000000002E-6</c:v>
                </c:pt>
                <c:pt idx="42839">
                  <c:v>3.4948820000000001E-6</c:v>
                </c:pt>
                <c:pt idx="42840">
                  <c:v>3.4945449999999999E-6</c:v>
                </c:pt>
                <c:pt idx="42841">
                  <c:v>3.4942010000000002E-6</c:v>
                </c:pt>
                <c:pt idx="42842">
                  <c:v>3.4938829999999999E-6</c:v>
                </c:pt>
                <c:pt idx="42843">
                  <c:v>3.4935570000000002E-6</c:v>
                </c:pt>
                <c:pt idx="42844">
                  <c:v>3.493227E-6</c:v>
                </c:pt>
                <c:pt idx="42845">
                  <c:v>3.492935E-6</c:v>
                </c:pt>
                <c:pt idx="42846">
                  <c:v>3.4925710000000001E-6</c:v>
                </c:pt>
                <c:pt idx="42847">
                  <c:v>3.4922830000000002E-6</c:v>
                </c:pt>
                <c:pt idx="42848">
                  <c:v>3.4919570000000001E-6</c:v>
                </c:pt>
                <c:pt idx="42849">
                  <c:v>3.4916429999999999E-6</c:v>
                </c:pt>
                <c:pt idx="42850">
                  <c:v>3.491302E-6</c:v>
                </c:pt>
                <c:pt idx="42851">
                  <c:v>3.4910009999999999E-6</c:v>
                </c:pt>
                <c:pt idx="42852">
                  <c:v>3.4906640000000002E-6</c:v>
                </c:pt>
                <c:pt idx="42853">
                  <c:v>3.4903420000000002E-6</c:v>
                </c:pt>
                <c:pt idx="42854">
                  <c:v>3.4900180000000001E-6</c:v>
                </c:pt>
                <c:pt idx="42855">
                  <c:v>3.489701E-6</c:v>
                </c:pt>
                <c:pt idx="42856">
                  <c:v>3.4893810000000001E-6</c:v>
                </c:pt>
                <c:pt idx="42857">
                  <c:v>3.4890579999999999E-6</c:v>
                </c:pt>
                <c:pt idx="42858">
                  <c:v>3.4887390000000002E-6</c:v>
                </c:pt>
                <c:pt idx="42859">
                  <c:v>3.4884010000000002E-6</c:v>
                </c:pt>
                <c:pt idx="42860">
                  <c:v>3.4881090000000001E-6</c:v>
                </c:pt>
                <c:pt idx="42861">
                  <c:v>3.4877819999999998E-6</c:v>
                </c:pt>
                <c:pt idx="42862">
                  <c:v>3.487445E-6</c:v>
                </c:pt>
                <c:pt idx="42863">
                  <c:v>3.4871520000000002E-6</c:v>
                </c:pt>
                <c:pt idx="42864">
                  <c:v>3.4868019999999999E-6</c:v>
                </c:pt>
                <c:pt idx="42865">
                  <c:v>3.4864830000000002E-6</c:v>
                </c:pt>
                <c:pt idx="42866">
                  <c:v>3.486162E-6</c:v>
                </c:pt>
                <c:pt idx="42867">
                  <c:v>3.4858510000000001E-6</c:v>
                </c:pt>
                <c:pt idx="42868">
                  <c:v>3.4855119999999998E-6</c:v>
                </c:pt>
                <c:pt idx="42869">
                  <c:v>3.4852230000000001E-6</c:v>
                </c:pt>
                <c:pt idx="42870">
                  <c:v>3.484874E-6</c:v>
                </c:pt>
                <c:pt idx="42871">
                  <c:v>3.4845700000000001E-6</c:v>
                </c:pt>
                <c:pt idx="42872">
                  <c:v>3.4842399999999999E-6</c:v>
                </c:pt>
                <c:pt idx="42873">
                  <c:v>3.4839179999999999E-6</c:v>
                </c:pt>
                <c:pt idx="42874">
                  <c:v>3.4835779999999998E-6</c:v>
                </c:pt>
                <c:pt idx="42875">
                  <c:v>3.4833000000000002E-6</c:v>
                </c:pt>
                <c:pt idx="42876">
                  <c:v>3.4829449999999999E-6</c:v>
                </c:pt>
                <c:pt idx="42877">
                  <c:v>3.4826419999999998E-6</c:v>
                </c:pt>
                <c:pt idx="42878">
                  <c:v>3.4823079999999999E-6</c:v>
                </c:pt>
                <c:pt idx="42879">
                  <c:v>3.4820019999999999E-6</c:v>
                </c:pt>
                <c:pt idx="42880">
                  <c:v>3.4816689999999998E-6</c:v>
                </c:pt>
                <c:pt idx="42881">
                  <c:v>3.4813820000000002E-6</c:v>
                </c:pt>
                <c:pt idx="42882">
                  <c:v>3.481029E-6</c:v>
                </c:pt>
                <c:pt idx="42883">
                  <c:v>3.4807209999999999E-6</c:v>
                </c:pt>
                <c:pt idx="42884">
                  <c:v>3.480408E-6</c:v>
                </c:pt>
                <c:pt idx="42885">
                  <c:v>3.4800830000000001E-6</c:v>
                </c:pt>
                <c:pt idx="42886">
                  <c:v>3.4797349999999998E-6</c:v>
                </c:pt>
                <c:pt idx="42887">
                  <c:v>3.479451E-6</c:v>
                </c:pt>
                <c:pt idx="42888">
                  <c:v>3.4791080000000001E-6</c:v>
                </c:pt>
                <c:pt idx="42889">
                  <c:v>3.478791E-6</c:v>
                </c:pt>
                <c:pt idx="42890">
                  <c:v>3.4784649999999999E-6</c:v>
                </c:pt>
                <c:pt idx="42891">
                  <c:v>3.4781530000000002E-6</c:v>
                </c:pt>
                <c:pt idx="42892">
                  <c:v>3.477816E-6</c:v>
                </c:pt>
                <c:pt idx="42893">
                  <c:v>3.4775179999999998E-6</c:v>
                </c:pt>
                <c:pt idx="42894">
                  <c:v>3.4771609999999999E-6</c:v>
                </c:pt>
                <c:pt idx="42895">
                  <c:v>3.4768680000000001E-6</c:v>
                </c:pt>
                <c:pt idx="42896">
                  <c:v>3.476542E-6</c:v>
                </c:pt>
                <c:pt idx="42897">
                  <c:v>3.4762369999999998E-6</c:v>
                </c:pt>
                <c:pt idx="42898">
                  <c:v>3.4758830000000002E-6</c:v>
                </c:pt>
                <c:pt idx="42899">
                  <c:v>3.4755859999999998E-6</c:v>
                </c:pt>
                <c:pt idx="42900">
                  <c:v>3.475254E-6</c:v>
                </c:pt>
                <c:pt idx="42901">
                  <c:v>3.474955E-6</c:v>
                </c:pt>
                <c:pt idx="42902">
                  <c:v>3.474626E-6</c:v>
                </c:pt>
                <c:pt idx="42903">
                  <c:v>3.4743049999999998E-6</c:v>
                </c:pt>
                <c:pt idx="42904">
                  <c:v>3.4739689999999999E-6</c:v>
                </c:pt>
                <c:pt idx="42905">
                  <c:v>3.4736789999999999E-6</c:v>
                </c:pt>
                <c:pt idx="42906">
                  <c:v>3.4733389999999999E-6</c:v>
                </c:pt>
                <c:pt idx="42907">
                  <c:v>3.4730309999999998E-6</c:v>
                </c:pt>
                <c:pt idx="42908">
                  <c:v>3.4727170000000001E-6</c:v>
                </c:pt>
                <c:pt idx="42909">
                  <c:v>3.472391E-6</c:v>
                </c:pt>
                <c:pt idx="42910">
                  <c:v>3.4720579999999999E-6</c:v>
                </c:pt>
                <c:pt idx="42911">
                  <c:v>3.4717530000000001E-6</c:v>
                </c:pt>
                <c:pt idx="42912">
                  <c:v>3.4714159999999999E-6</c:v>
                </c:pt>
                <c:pt idx="42913">
                  <c:v>3.4711169999999999E-6</c:v>
                </c:pt>
                <c:pt idx="42914">
                  <c:v>3.4707890000000002E-6</c:v>
                </c:pt>
                <c:pt idx="42915">
                  <c:v>3.4704529999999998E-6</c:v>
                </c:pt>
                <c:pt idx="42916">
                  <c:v>3.4701320000000001E-6</c:v>
                </c:pt>
                <c:pt idx="42917">
                  <c:v>3.4698350000000001E-6</c:v>
                </c:pt>
                <c:pt idx="42918">
                  <c:v>3.469486E-6</c:v>
                </c:pt>
                <c:pt idx="42919">
                  <c:v>3.4691719999999998E-6</c:v>
                </c:pt>
                <c:pt idx="42920">
                  <c:v>3.468865E-6</c:v>
                </c:pt>
                <c:pt idx="42921">
                  <c:v>3.4685439999999999E-6</c:v>
                </c:pt>
                <c:pt idx="42922">
                  <c:v>3.4682070000000001E-6</c:v>
                </c:pt>
                <c:pt idx="42923">
                  <c:v>3.4678940000000001E-6</c:v>
                </c:pt>
                <c:pt idx="42924">
                  <c:v>3.4675810000000002E-6</c:v>
                </c:pt>
                <c:pt idx="42925">
                  <c:v>3.4672570000000001E-6</c:v>
                </c:pt>
                <c:pt idx="42926">
                  <c:v>3.4669280000000001E-6</c:v>
                </c:pt>
                <c:pt idx="42927">
                  <c:v>3.466607E-6</c:v>
                </c:pt>
                <c:pt idx="42928">
                  <c:v>3.4662860000000002E-6</c:v>
                </c:pt>
                <c:pt idx="42929">
                  <c:v>3.4659870000000002E-6</c:v>
                </c:pt>
                <c:pt idx="42930">
                  <c:v>3.4656540000000001E-6</c:v>
                </c:pt>
                <c:pt idx="42931">
                  <c:v>3.4653379999999999E-6</c:v>
                </c:pt>
                <c:pt idx="42932">
                  <c:v>3.4650280000000002E-6</c:v>
                </c:pt>
                <c:pt idx="42933">
                  <c:v>3.4647020000000001E-6</c:v>
                </c:pt>
                <c:pt idx="42934">
                  <c:v>3.4643699999999998E-6</c:v>
                </c:pt>
                <c:pt idx="42935">
                  <c:v>3.4640639999999999E-6</c:v>
                </c:pt>
                <c:pt idx="42936">
                  <c:v>3.463741E-6</c:v>
                </c:pt>
                <c:pt idx="42937">
                  <c:v>3.463426E-6</c:v>
                </c:pt>
                <c:pt idx="42938">
                  <c:v>3.463102E-6</c:v>
                </c:pt>
                <c:pt idx="42939">
                  <c:v>3.462796E-6</c:v>
                </c:pt>
                <c:pt idx="42940">
                  <c:v>3.4624530000000001E-6</c:v>
                </c:pt>
                <c:pt idx="42941">
                  <c:v>3.4621540000000001E-6</c:v>
                </c:pt>
                <c:pt idx="42942">
                  <c:v>3.461821E-6</c:v>
                </c:pt>
                <c:pt idx="42943">
                  <c:v>3.4615030000000001E-6</c:v>
                </c:pt>
                <c:pt idx="42944">
                  <c:v>3.4611849999999998E-6</c:v>
                </c:pt>
                <c:pt idx="42945">
                  <c:v>3.4608750000000001E-6</c:v>
                </c:pt>
                <c:pt idx="42946">
                  <c:v>3.4605320000000002E-6</c:v>
                </c:pt>
                <c:pt idx="42947">
                  <c:v>3.460241E-6</c:v>
                </c:pt>
                <c:pt idx="42948">
                  <c:v>3.459912E-6</c:v>
                </c:pt>
                <c:pt idx="42949">
                  <c:v>3.4595870000000002E-6</c:v>
                </c:pt>
                <c:pt idx="42950">
                  <c:v>3.4592869999999999E-6</c:v>
                </c:pt>
                <c:pt idx="42951">
                  <c:v>3.4589649999999999E-6</c:v>
                </c:pt>
                <c:pt idx="42952">
                  <c:v>3.4586159999999998E-6</c:v>
                </c:pt>
                <c:pt idx="42953">
                  <c:v>3.4656700000000001E-6</c:v>
                </c:pt>
                <c:pt idx="42954">
                  <c:v>3.474603E-6</c:v>
                </c:pt>
                <c:pt idx="42955">
                  <c:v>3.4740819999999998E-6</c:v>
                </c:pt>
                <c:pt idx="42956">
                  <c:v>3.4735240000000001E-6</c:v>
                </c:pt>
                <c:pt idx="42957">
                  <c:v>3.4730239999999999E-6</c:v>
                </c:pt>
                <c:pt idx="42958">
                  <c:v>3.4725120000000001E-6</c:v>
                </c:pt>
                <c:pt idx="42959">
                  <c:v>3.4720470000000002E-6</c:v>
                </c:pt>
                <c:pt idx="42960">
                  <c:v>3.4715460000000001E-6</c:v>
                </c:pt>
                <c:pt idx="42961">
                  <c:v>3.4711059999999998E-6</c:v>
                </c:pt>
                <c:pt idx="42962">
                  <c:v>3.4706339999999999E-6</c:v>
                </c:pt>
                <c:pt idx="42963">
                  <c:v>3.47019E-6</c:v>
                </c:pt>
                <c:pt idx="42964">
                  <c:v>3.469737E-6</c:v>
                </c:pt>
                <c:pt idx="42965">
                  <c:v>3.469309E-6</c:v>
                </c:pt>
                <c:pt idx="42966">
                  <c:v>3.4688350000000001E-6</c:v>
                </c:pt>
                <c:pt idx="42967">
                  <c:v>3.4684289999999999E-6</c:v>
                </c:pt>
                <c:pt idx="42968">
                  <c:v>3.4679989999999998E-6</c:v>
                </c:pt>
                <c:pt idx="42969">
                  <c:v>3.4675849999999999E-6</c:v>
                </c:pt>
                <c:pt idx="42970">
                  <c:v>3.4671530000000002E-6</c:v>
                </c:pt>
                <c:pt idx="42971">
                  <c:v>3.4667560000000001E-6</c:v>
                </c:pt>
                <c:pt idx="42972">
                  <c:v>3.466317E-6</c:v>
                </c:pt>
                <c:pt idx="42973">
                  <c:v>3.4659379999999999E-6</c:v>
                </c:pt>
                <c:pt idx="42974">
                  <c:v>3.4655160000000001E-6</c:v>
                </c:pt>
                <c:pt idx="42975">
                  <c:v>3.4651149999999999E-6</c:v>
                </c:pt>
                <c:pt idx="42976">
                  <c:v>3.4647090000000001E-6</c:v>
                </c:pt>
                <c:pt idx="42977">
                  <c:v>3.4643419999999999E-6</c:v>
                </c:pt>
                <c:pt idx="42978">
                  <c:v>3.4639430000000001E-6</c:v>
                </c:pt>
                <c:pt idx="42979">
                  <c:v>3.463557E-6</c:v>
                </c:pt>
                <c:pt idx="42980">
                  <c:v>3.4631509999999999E-6</c:v>
                </c:pt>
                <c:pt idx="42981">
                  <c:v>3.4627680000000001E-6</c:v>
                </c:pt>
                <c:pt idx="42982">
                  <c:v>3.4623880000000002E-6</c:v>
                </c:pt>
                <c:pt idx="42983">
                  <c:v>3.4620329999999999E-6</c:v>
                </c:pt>
                <c:pt idx="42984">
                  <c:v>3.4616450000000002E-6</c:v>
                </c:pt>
                <c:pt idx="42985">
                  <c:v>3.4612789999999998E-6</c:v>
                </c:pt>
                <c:pt idx="42986">
                  <c:v>3.460915E-6</c:v>
                </c:pt>
                <c:pt idx="42987">
                  <c:v>3.4605280000000001E-6</c:v>
                </c:pt>
                <c:pt idx="42988">
                  <c:v>3.4601819999999998E-6</c:v>
                </c:pt>
                <c:pt idx="42989">
                  <c:v>3.459818E-6</c:v>
                </c:pt>
                <c:pt idx="42990">
                  <c:v>3.4594400000000001E-6</c:v>
                </c:pt>
                <c:pt idx="42991">
                  <c:v>3.459098E-6</c:v>
                </c:pt>
                <c:pt idx="42992">
                  <c:v>3.458739E-6</c:v>
                </c:pt>
                <c:pt idx="42993">
                  <c:v>3.458376E-6</c:v>
                </c:pt>
                <c:pt idx="42994">
                  <c:v>3.4580160000000002E-6</c:v>
                </c:pt>
                <c:pt idx="42995">
                  <c:v>3.457693E-6</c:v>
                </c:pt>
                <c:pt idx="42996">
                  <c:v>3.4573100000000002E-6</c:v>
                </c:pt>
                <c:pt idx="42997">
                  <c:v>3.456964E-6</c:v>
                </c:pt>
                <c:pt idx="42998">
                  <c:v>3.4566079999999999E-6</c:v>
                </c:pt>
                <c:pt idx="42999">
                  <c:v>3.4562550000000001E-6</c:v>
                </c:pt>
                <c:pt idx="43000">
                  <c:v>3.4559039999999999E-6</c:v>
                </c:pt>
                <c:pt idx="43001">
                  <c:v>3.4555740000000001E-6</c:v>
                </c:pt>
                <c:pt idx="43002">
                  <c:v>3.4552049999999999E-6</c:v>
                </c:pt>
                <c:pt idx="43003">
                  <c:v>3.4548719999999998E-6</c:v>
                </c:pt>
                <c:pt idx="43004">
                  <c:v>3.454549E-6</c:v>
                </c:pt>
                <c:pt idx="43005">
                  <c:v>3.4541990000000001E-6</c:v>
                </c:pt>
                <c:pt idx="43006">
                  <c:v>3.4538470000000001E-6</c:v>
                </c:pt>
                <c:pt idx="43007">
                  <c:v>3.453528E-6</c:v>
                </c:pt>
                <c:pt idx="43008">
                  <c:v>3.4531469999999998E-6</c:v>
                </c:pt>
                <c:pt idx="43009">
                  <c:v>3.4528389999999998E-6</c:v>
                </c:pt>
                <c:pt idx="43010">
                  <c:v>3.4525110000000001E-6</c:v>
                </c:pt>
                <c:pt idx="43011">
                  <c:v>3.452164E-6</c:v>
                </c:pt>
                <c:pt idx="43012">
                  <c:v>3.4518079999999999E-6</c:v>
                </c:pt>
                <c:pt idx="43013">
                  <c:v>3.4514999999999999E-6</c:v>
                </c:pt>
                <c:pt idx="43014">
                  <c:v>3.4511299999999999E-6</c:v>
                </c:pt>
                <c:pt idx="43015">
                  <c:v>3.4508180000000001E-6</c:v>
                </c:pt>
                <c:pt idx="43016">
                  <c:v>3.4504609999999998E-6</c:v>
                </c:pt>
                <c:pt idx="43017">
                  <c:v>3.450129E-6</c:v>
                </c:pt>
                <c:pt idx="43018">
                  <c:v>3.4498150000000002E-6</c:v>
                </c:pt>
                <c:pt idx="43019">
                  <c:v>3.449471E-6</c:v>
                </c:pt>
                <c:pt idx="43020">
                  <c:v>3.4491409999999998E-6</c:v>
                </c:pt>
                <c:pt idx="43021">
                  <c:v>3.4488119999999998E-6</c:v>
                </c:pt>
                <c:pt idx="43022">
                  <c:v>3.4484549999999999E-6</c:v>
                </c:pt>
                <c:pt idx="43023">
                  <c:v>3.4481239999999999E-6</c:v>
                </c:pt>
                <c:pt idx="43024">
                  <c:v>3.4477879999999999E-6</c:v>
                </c:pt>
                <c:pt idx="43025">
                  <c:v>3.4474709999999999E-6</c:v>
                </c:pt>
                <c:pt idx="43026">
                  <c:v>3.44713E-6</c:v>
                </c:pt>
                <c:pt idx="43027">
                  <c:v>3.4467879999999999E-6</c:v>
                </c:pt>
                <c:pt idx="43028">
                  <c:v>3.4464519999999999E-6</c:v>
                </c:pt>
                <c:pt idx="43029">
                  <c:v>3.4461119999999998E-6</c:v>
                </c:pt>
                <c:pt idx="43030">
                  <c:v>3.445789E-6</c:v>
                </c:pt>
                <c:pt idx="43031">
                  <c:v>3.4454379999999999E-6</c:v>
                </c:pt>
                <c:pt idx="43032">
                  <c:v>3.4451080000000001E-6</c:v>
                </c:pt>
                <c:pt idx="43033">
                  <c:v>3.4447720000000001E-6</c:v>
                </c:pt>
                <c:pt idx="43034">
                  <c:v>3.4444559999999999E-6</c:v>
                </c:pt>
                <c:pt idx="43035">
                  <c:v>3.4441059999999999E-6</c:v>
                </c:pt>
                <c:pt idx="43036">
                  <c:v>3.4437850000000002E-6</c:v>
                </c:pt>
                <c:pt idx="43037">
                  <c:v>3.4434520000000001E-6</c:v>
                </c:pt>
                <c:pt idx="43038">
                  <c:v>3.4431059999999999E-6</c:v>
                </c:pt>
                <c:pt idx="43039">
                  <c:v>3.4427789999999999E-6</c:v>
                </c:pt>
                <c:pt idx="43040">
                  <c:v>3.4424510000000002E-6</c:v>
                </c:pt>
                <c:pt idx="43041">
                  <c:v>3.4421160000000001E-6</c:v>
                </c:pt>
                <c:pt idx="43042">
                  <c:v>3.4417500000000001E-6</c:v>
                </c:pt>
                <c:pt idx="43043">
                  <c:v>3.4414440000000001E-6</c:v>
                </c:pt>
                <c:pt idx="43044">
                  <c:v>3.4411049999999999E-6</c:v>
                </c:pt>
                <c:pt idx="43045">
                  <c:v>3.4407630000000002E-6</c:v>
                </c:pt>
                <c:pt idx="43046">
                  <c:v>3.4404359999999999E-6</c:v>
                </c:pt>
                <c:pt idx="43047">
                  <c:v>3.4401069999999999E-6</c:v>
                </c:pt>
                <c:pt idx="43048">
                  <c:v>3.4397639999999999E-6</c:v>
                </c:pt>
                <c:pt idx="43049">
                  <c:v>3.4394449999999998E-6</c:v>
                </c:pt>
                <c:pt idx="43050">
                  <c:v>3.439099E-6</c:v>
                </c:pt>
                <c:pt idx="43051">
                  <c:v>3.4387810000000001E-6</c:v>
                </c:pt>
                <c:pt idx="43052">
                  <c:v>3.4384430000000001E-6</c:v>
                </c:pt>
                <c:pt idx="43053">
                  <c:v>3.4380969999999999E-6</c:v>
                </c:pt>
                <c:pt idx="43054">
                  <c:v>3.43777E-6</c:v>
                </c:pt>
                <c:pt idx="43055">
                  <c:v>3.437441E-6</c:v>
                </c:pt>
                <c:pt idx="43056">
                  <c:v>3.4370930000000001E-6</c:v>
                </c:pt>
                <c:pt idx="43057">
                  <c:v>3.4367800000000002E-6</c:v>
                </c:pt>
                <c:pt idx="43058">
                  <c:v>3.4364350000000002E-6</c:v>
                </c:pt>
                <c:pt idx="43059">
                  <c:v>3.436107E-6</c:v>
                </c:pt>
                <c:pt idx="43060">
                  <c:v>3.4357640000000001E-6</c:v>
                </c:pt>
                <c:pt idx="43061">
                  <c:v>3.4354510000000001E-6</c:v>
                </c:pt>
                <c:pt idx="43062">
                  <c:v>3.4350959999999998E-6</c:v>
                </c:pt>
                <c:pt idx="43063">
                  <c:v>3.4347700000000002E-6</c:v>
                </c:pt>
                <c:pt idx="43064">
                  <c:v>3.4344289999999998E-6</c:v>
                </c:pt>
                <c:pt idx="43065">
                  <c:v>3.4340929999999999E-6</c:v>
                </c:pt>
                <c:pt idx="43066">
                  <c:v>3.4337630000000001E-6</c:v>
                </c:pt>
                <c:pt idx="43067">
                  <c:v>3.4334450000000002E-6</c:v>
                </c:pt>
                <c:pt idx="43068">
                  <c:v>3.433092E-6</c:v>
                </c:pt>
                <c:pt idx="43069">
                  <c:v>3.4327690000000002E-6</c:v>
                </c:pt>
                <c:pt idx="43070">
                  <c:v>3.4324439999999999E-6</c:v>
                </c:pt>
                <c:pt idx="43071">
                  <c:v>3.43211E-6</c:v>
                </c:pt>
                <c:pt idx="43072">
                  <c:v>3.4317780000000001E-6</c:v>
                </c:pt>
                <c:pt idx="43073">
                  <c:v>3.4314409999999999E-6</c:v>
                </c:pt>
                <c:pt idx="43074">
                  <c:v>3.4310989999999998E-6</c:v>
                </c:pt>
                <c:pt idx="43075">
                  <c:v>3.4307820000000002E-6</c:v>
                </c:pt>
                <c:pt idx="43076">
                  <c:v>3.4304440000000002E-6</c:v>
                </c:pt>
                <c:pt idx="43077">
                  <c:v>3.430116E-6</c:v>
                </c:pt>
                <c:pt idx="43078">
                  <c:v>3.4297750000000001E-6</c:v>
                </c:pt>
                <c:pt idx="43079">
                  <c:v>3.4294620000000002E-6</c:v>
                </c:pt>
                <c:pt idx="43080">
                  <c:v>3.429109E-6</c:v>
                </c:pt>
                <c:pt idx="43081">
                  <c:v>3.4287739999999998E-6</c:v>
                </c:pt>
                <c:pt idx="43082">
                  <c:v>3.4284480000000001E-6</c:v>
                </c:pt>
                <c:pt idx="43083">
                  <c:v>3.428122E-6</c:v>
                </c:pt>
                <c:pt idx="43084">
                  <c:v>3.4277709999999999E-6</c:v>
                </c:pt>
                <c:pt idx="43085">
                  <c:v>3.4274629999999998E-6</c:v>
                </c:pt>
                <c:pt idx="43086">
                  <c:v>3.4271050000000001E-6</c:v>
                </c:pt>
                <c:pt idx="43087">
                  <c:v>3.426788E-6</c:v>
                </c:pt>
                <c:pt idx="43088">
                  <c:v>3.4264489999999998E-6</c:v>
                </c:pt>
                <c:pt idx="43089">
                  <c:v>3.426119E-6</c:v>
                </c:pt>
                <c:pt idx="43090">
                  <c:v>3.425783E-6</c:v>
                </c:pt>
                <c:pt idx="43091">
                  <c:v>3.425475E-6</c:v>
                </c:pt>
                <c:pt idx="43092">
                  <c:v>3.4251099999999999E-6</c:v>
                </c:pt>
                <c:pt idx="43093">
                  <c:v>3.4247870000000001E-6</c:v>
                </c:pt>
                <c:pt idx="43094">
                  <c:v>3.4244589999999999E-6</c:v>
                </c:pt>
                <c:pt idx="43095">
                  <c:v>3.4241259999999998E-6</c:v>
                </c:pt>
                <c:pt idx="43096">
                  <c:v>3.42378E-6</c:v>
                </c:pt>
                <c:pt idx="43097">
                  <c:v>3.4234530000000001E-6</c:v>
                </c:pt>
                <c:pt idx="43098">
                  <c:v>3.4231060000000001E-6</c:v>
                </c:pt>
                <c:pt idx="43099">
                  <c:v>3.422798E-6</c:v>
                </c:pt>
                <c:pt idx="43100">
                  <c:v>3.4224520000000002E-6</c:v>
                </c:pt>
                <c:pt idx="43101">
                  <c:v>3.4221159999999998E-6</c:v>
                </c:pt>
                <c:pt idx="43102">
                  <c:v>3.4218E-6</c:v>
                </c:pt>
                <c:pt idx="43103">
                  <c:v>3.421476E-6</c:v>
                </c:pt>
                <c:pt idx="43104">
                  <c:v>3.4211190000000001E-6</c:v>
                </c:pt>
                <c:pt idx="43105">
                  <c:v>3.420786E-6</c:v>
                </c:pt>
                <c:pt idx="43106">
                  <c:v>3.4204509999999998E-6</c:v>
                </c:pt>
                <c:pt idx="43107">
                  <c:v>3.4201329999999999E-6</c:v>
                </c:pt>
                <c:pt idx="43108">
                  <c:v>3.4197879999999999E-6</c:v>
                </c:pt>
                <c:pt idx="43109">
                  <c:v>3.419459E-6</c:v>
                </c:pt>
                <c:pt idx="43110">
                  <c:v>3.4191250000000001E-6</c:v>
                </c:pt>
                <c:pt idx="43111">
                  <c:v>3.4188109999999999E-6</c:v>
                </c:pt>
                <c:pt idx="43112">
                  <c:v>3.4184659999999999E-6</c:v>
                </c:pt>
                <c:pt idx="43113">
                  <c:v>3.4181349999999998E-6</c:v>
                </c:pt>
                <c:pt idx="43114">
                  <c:v>3.417794E-6</c:v>
                </c:pt>
                <c:pt idx="43115">
                  <c:v>3.4174830000000001E-6</c:v>
                </c:pt>
                <c:pt idx="43116">
                  <c:v>3.417122E-6</c:v>
                </c:pt>
                <c:pt idx="43117">
                  <c:v>3.4167939999999999E-6</c:v>
                </c:pt>
                <c:pt idx="43118">
                  <c:v>3.41646E-6</c:v>
                </c:pt>
                <c:pt idx="43119">
                  <c:v>3.4161319999999998E-6</c:v>
                </c:pt>
                <c:pt idx="43120">
                  <c:v>3.4157779999999998E-6</c:v>
                </c:pt>
                <c:pt idx="43121">
                  <c:v>3.415464E-6</c:v>
                </c:pt>
                <c:pt idx="43122">
                  <c:v>3.415117E-6</c:v>
                </c:pt>
                <c:pt idx="43123">
                  <c:v>3.414781E-6</c:v>
                </c:pt>
                <c:pt idx="43124">
                  <c:v>3.4144680000000001E-6</c:v>
                </c:pt>
                <c:pt idx="43125">
                  <c:v>3.4141149999999998E-6</c:v>
                </c:pt>
                <c:pt idx="43126">
                  <c:v>3.4137820000000002E-6</c:v>
                </c:pt>
                <c:pt idx="43127">
                  <c:v>3.4134650000000001E-6</c:v>
                </c:pt>
                <c:pt idx="43128">
                  <c:v>3.4131080000000002E-6</c:v>
                </c:pt>
                <c:pt idx="43129">
                  <c:v>3.4128000000000002E-6</c:v>
                </c:pt>
                <c:pt idx="43130">
                  <c:v>3.41247E-6</c:v>
                </c:pt>
                <c:pt idx="43131">
                  <c:v>3.4121380000000001E-6</c:v>
                </c:pt>
                <c:pt idx="43132">
                  <c:v>3.411798E-6</c:v>
                </c:pt>
                <c:pt idx="43133">
                  <c:v>3.411474E-6</c:v>
                </c:pt>
                <c:pt idx="43134">
                  <c:v>3.4111260000000001E-6</c:v>
                </c:pt>
                <c:pt idx="43135">
                  <c:v>3.4108020000000001E-6</c:v>
                </c:pt>
                <c:pt idx="43136">
                  <c:v>3.4104629999999998E-6</c:v>
                </c:pt>
                <c:pt idx="43137">
                  <c:v>3.4101269999999999E-6</c:v>
                </c:pt>
                <c:pt idx="43138">
                  <c:v>3.4097979999999999E-6</c:v>
                </c:pt>
                <c:pt idx="43139">
                  <c:v>3.4094879999999998E-6</c:v>
                </c:pt>
                <c:pt idx="43140">
                  <c:v>3.4091289999999998E-6</c:v>
                </c:pt>
                <c:pt idx="43141">
                  <c:v>3.4087960000000002E-6</c:v>
                </c:pt>
                <c:pt idx="43142">
                  <c:v>3.408461E-6</c:v>
                </c:pt>
                <c:pt idx="43143">
                  <c:v>3.408137E-6</c:v>
                </c:pt>
                <c:pt idx="43144">
                  <c:v>3.4077980000000002E-6</c:v>
                </c:pt>
                <c:pt idx="43145">
                  <c:v>3.4074729999999999E-6</c:v>
                </c:pt>
                <c:pt idx="43146">
                  <c:v>3.4071259999999998E-6</c:v>
                </c:pt>
                <c:pt idx="43147">
                  <c:v>3.4068070000000001E-6</c:v>
                </c:pt>
                <c:pt idx="43148">
                  <c:v>3.4064710000000002E-6</c:v>
                </c:pt>
                <c:pt idx="43149">
                  <c:v>3.406136E-6</c:v>
                </c:pt>
                <c:pt idx="43150">
                  <c:v>3.405789E-6</c:v>
                </c:pt>
                <c:pt idx="43151">
                  <c:v>3.4054789999999999E-6</c:v>
                </c:pt>
                <c:pt idx="43152">
                  <c:v>3.405136E-6</c:v>
                </c:pt>
                <c:pt idx="43153">
                  <c:v>3.404807E-6</c:v>
                </c:pt>
                <c:pt idx="43154">
                  <c:v>3.404485E-6</c:v>
                </c:pt>
                <c:pt idx="43155">
                  <c:v>3.4041440000000001E-6</c:v>
                </c:pt>
                <c:pt idx="43156">
                  <c:v>3.4038330000000002E-6</c:v>
                </c:pt>
                <c:pt idx="43157">
                  <c:v>3.403487E-6</c:v>
                </c:pt>
                <c:pt idx="43158">
                  <c:v>3.4031500000000002E-6</c:v>
                </c:pt>
                <c:pt idx="43159">
                  <c:v>3.402829E-6</c:v>
                </c:pt>
                <c:pt idx="43160">
                  <c:v>3.4025020000000001E-6</c:v>
                </c:pt>
                <c:pt idx="43161">
                  <c:v>3.4021660000000001E-6</c:v>
                </c:pt>
                <c:pt idx="43162">
                  <c:v>3.4018210000000001E-6</c:v>
                </c:pt>
                <c:pt idx="43163">
                  <c:v>3.4015049999999999E-6</c:v>
                </c:pt>
                <c:pt idx="43164">
                  <c:v>3.4011739999999999E-6</c:v>
                </c:pt>
                <c:pt idx="43165">
                  <c:v>3.4008469999999999E-6</c:v>
                </c:pt>
                <c:pt idx="43166">
                  <c:v>3.400506E-6</c:v>
                </c:pt>
                <c:pt idx="43167">
                  <c:v>3.4001700000000001E-6</c:v>
                </c:pt>
                <c:pt idx="43168">
                  <c:v>3.3998430000000002E-6</c:v>
                </c:pt>
                <c:pt idx="43169">
                  <c:v>3.3995069999999998E-6</c:v>
                </c:pt>
                <c:pt idx="43170">
                  <c:v>3.3991799999999999E-6</c:v>
                </c:pt>
                <c:pt idx="43171">
                  <c:v>3.3988649999999999E-6</c:v>
                </c:pt>
                <c:pt idx="43172">
                  <c:v>3.3985059999999999E-6</c:v>
                </c:pt>
                <c:pt idx="43173">
                  <c:v>3.3981870000000002E-6</c:v>
                </c:pt>
                <c:pt idx="43174">
                  <c:v>3.3978479999999999E-6</c:v>
                </c:pt>
                <c:pt idx="43175">
                  <c:v>3.3975230000000001E-6</c:v>
                </c:pt>
                <c:pt idx="43176">
                  <c:v>3.397183E-6</c:v>
                </c:pt>
                <c:pt idx="43177">
                  <c:v>3.3968650000000001E-6</c:v>
                </c:pt>
                <c:pt idx="43178">
                  <c:v>3.3965360000000002E-6</c:v>
                </c:pt>
                <c:pt idx="43179">
                  <c:v>3.3961910000000002E-6</c:v>
                </c:pt>
                <c:pt idx="43180">
                  <c:v>3.3958530000000001E-6</c:v>
                </c:pt>
                <c:pt idx="43181">
                  <c:v>3.3955470000000002E-6</c:v>
                </c:pt>
                <c:pt idx="43182">
                  <c:v>3.3952000000000001E-6</c:v>
                </c:pt>
                <c:pt idx="43183">
                  <c:v>3.3948929999999999E-6</c:v>
                </c:pt>
                <c:pt idx="43184">
                  <c:v>3.3945439999999998E-6</c:v>
                </c:pt>
                <c:pt idx="43185">
                  <c:v>3.3942200000000002E-6</c:v>
                </c:pt>
                <c:pt idx="43186">
                  <c:v>3.393876E-6</c:v>
                </c:pt>
                <c:pt idx="43187">
                  <c:v>3.393547E-6</c:v>
                </c:pt>
                <c:pt idx="43188">
                  <c:v>3.39323E-6</c:v>
                </c:pt>
                <c:pt idx="43189">
                  <c:v>3.392894E-6</c:v>
                </c:pt>
                <c:pt idx="43190">
                  <c:v>3.3925379999999999E-6</c:v>
                </c:pt>
                <c:pt idx="43191">
                  <c:v>3.3922369999999999E-6</c:v>
                </c:pt>
                <c:pt idx="43192">
                  <c:v>3.3919000000000001E-6</c:v>
                </c:pt>
                <c:pt idx="43193">
                  <c:v>3.3915649999999999E-6</c:v>
                </c:pt>
                <c:pt idx="43194">
                  <c:v>3.391245E-6</c:v>
                </c:pt>
                <c:pt idx="43195">
                  <c:v>3.3909189999999999E-6</c:v>
                </c:pt>
                <c:pt idx="43196">
                  <c:v>3.390569E-6</c:v>
                </c:pt>
                <c:pt idx="43197">
                  <c:v>3.3902530000000001E-6</c:v>
                </c:pt>
                <c:pt idx="43198">
                  <c:v>3.3899170000000002E-6</c:v>
                </c:pt>
                <c:pt idx="43199">
                  <c:v>3.389587E-6</c:v>
                </c:pt>
                <c:pt idx="43200">
                  <c:v>3.3892609999999999E-6</c:v>
                </c:pt>
                <c:pt idx="43201">
                  <c:v>3.388934E-6</c:v>
                </c:pt>
                <c:pt idx="43202">
                  <c:v>3.3885959999999999E-6</c:v>
                </c:pt>
                <c:pt idx="43203">
                  <c:v>3.3882730000000001E-6</c:v>
                </c:pt>
                <c:pt idx="43204">
                  <c:v>3.3879330000000001E-6</c:v>
                </c:pt>
                <c:pt idx="43205">
                  <c:v>3.3876049999999999E-6</c:v>
                </c:pt>
                <c:pt idx="43206">
                  <c:v>3.3872759999999999E-6</c:v>
                </c:pt>
                <c:pt idx="43207">
                  <c:v>3.3869469999999999E-6</c:v>
                </c:pt>
                <c:pt idx="43208">
                  <c:v>3.3866139999999999E-6</c:v>
                </c:pt>
                <c:pt idx="43209">
                  <c:v>3.3862790000000001E-6</c:v>
                </c:pt>
                <c:pt idx="43210">
                  <c:v>3.3859449999999998E-6</c:v>
                </c:pt>
                <c:pt idx="43211">
                  <c:v>3.3856260000000001E-6</c:v>
                </c:pt>
                <c:pt idx="43212">
                  <c:v>3.385293E-6</c:v>
                </c:pt>
                <c:pt idx="43213">
                  <c:v>3.3849640000000001E-6</c:v>
                </c:pt>
                <c:pt idx="43214">
                  <c:v>3.3846390000000002E-6</c:v>
                </c:pt>
                <c:pt idx="43215">
                  <c:v>3.3843200000000001E-6</c:v>
                </c:pt>
                <c:pt idx="43216">
                  <c:v>3.3839910000000001E-6</c:v>
                </c:pt>
                <c:pt idx="43217">
                  <c:v>3.383644E-6</c:v>
                </c:pt>
                <c:pt idx="43218">
                  <c:v>3.38332E-6</c:v>
                </c:pt>
                <c:pt idx="43219">
                  <c:v>3.382989E-6</c:v>
                </c:pt>
                <c:pt idx="43220">
                  <c:v>3.3826590000000002E-6</c:v>
                </c:pt>
                <c:pt idx="43221">
                  <c:v>3.3823249999999998E-6</c:v>
                </c:pt>
                <c:pt idx="43222">
                  <c:v>3.3819970000000001E-6</c:v>
                </c:pt>
                <c:pt idx="43223">
                  <c:v>3.3816630000000002E-6</c:v>
                </c:pt>
                <c:pt idx="43224">
                  <c:v>3.381349E-6</c:v>
                </c:pt>
                <c:pt idx="43225">
                  <c:v>3.3810209999999998E-6</c:v>
                </c:pt>
                <c:pt idx="43226">
                  <c:v>3.3806759999999999E-6</c:v>
                </c:pt>
                <c:pt idx="43227">
                  <c:v>3.3803519999999998E-6</c:v>
                </c:pt>
                <c:pt idx="43228">
                  <c:v>3.3800350000000002E-6</c:v>
                </c:pt>
                <c:pt idx="43229">
                  <c:v>3.3796790000000001E-6</c:v>
                </c:pt>
                <c:pt idx="43230">
                  <c:v>3.3793559999999998E-6</c:v>
                </c:pt>
                <c:pt idx="43231">
                  <c:v>3.3790280000000001E-6</c:v>
                </c:pt>
                <c:pt idx="43232">
                  <c:v>3.3787069999999999E-6</c:v>
                </c:pt>
                <c:pt idx="43233">
                  <c:v>3.3783770000000001E-6</c:v>
                </c:pt>
                <c:pt idx="43234">
                  <c:v>3.3780530000000001E-6</c:v>
                </c:pt>
                <c:pt idx="43235">
                  <c:v>3.377711E-6</c:v>
                </c:pt>
                <c:pt idx="43236">
                  <c:v>3.3773970000000002E-6</c:v>
                </c:pt>
                <c:pt idx="43237">
                  <c:v>3.3770699999999998E-6</c:v>
                </c:pt>
                <c:pt idx="43238">
                  <c:v>3.3767530000000002E-6</c:v>
                </c:pt>
                <c:pt idx="43239">
                  <c:v>3.3764209999999999E-6</c:v>
                </c:pt>
                <c:pt idx="43240">
                  <c:v>3.3760879999999998E-6</c:v>
                </c:pt>
                <c:pt idx="43241">
                  <c:v>3.375763E-6</c:v>
                </c:pt>
                <c:pt idx="43242">
                  <c:v>3.375427E-6</c:v>
                </c:pt>
                <c:pt idx="43243">
                  <c:v>3.3750969999999998E-6</c:v>
                </c:pt>
                <c:pt idx="43244">
                  <c:v>3.3747719999999999E-6</c:v>
                </c:pt>
                <c:pt idx="43245">
                  <c:v>3.374445E-6</c:v>
                </c:pt>
                <c:pt idx="43246">
                  <c:v>3.3741079999999998E-6</c:v>
                </c:pt>
                <c:pt idx="43247">
                  <c:v>3.3738019999999998E-6</c:v>
                </c:pt>
                <c:pt idx="43248">
                  <c:v>3.373454E-6</c:v>
                </c:pt>
                <c:pt idx="43249">
                  <c:v>3.3731299999999999E-6</c:v>
                </c:pt>
                <c:pt idx="43250">
                  <c:v>3.372803E-6</c:v>
                </c:pt>
                <c:pt idx="43251">
                  <c:v>3.3724839999999999E-6</c:v>
                </c:pt>
                <c:pt idx="43252">
                  <c:v>3.3721470000000001E-6</c:v>
                </c:pt>
                <c:pt idx="43253">
                  <c:v>3.3718239999999999E-6</c:v>
                </c:pt>
                <c:pt idx="43254">
                  <c:v>3.3714999999999998E-6</c:v>
                </c:pt>
                <c:pt idx="43255">
                  <c:v>3.3711619999999998E-6</c:v>
                </c:pt>
                <c:pt idx="43256">
                  <c:v>3.3708509999999999E-6</c:v>
                </c:pt>
                <c:pt idx="43257">
                  <c:v>3.3705140000000001E-6</c:v>
                </c:pt>
                <c:pt idx="43258">
                  <c:v>3.3701620000000002E-6</c:v>
                </c:pt>
                <c:pt idx="43259">
                  <c:v>3.3698680000000001E-6</c:v>
                </c:pt>
                <c:pt idx="43260">
                  <c:v>3.3695289999999998E-6</c:v>
                </c:pt>
                <c:pt idx="43261">
                  <c:v>3.3692050000000002E-6</c:v>
                </c:pt>
                <c:pt idx="43262">
                  <c:v>3.3688729999999999E-6</c:v>
                </c:pt>
                <c:pt idx="43263">
                  <c:v>3.368553E-6</c:v>
                </c:pt>
                <c:pt idx="43264">
                  <c:v>3.368217E-6</c:v>
                </c:pt>
                <c:pt idx="43265">
                  <c:v>3.3679009999999998E-6</c:v>
                </c:pt>
                <c:pt idx="43266">
                  <c:v>3.3675700000000002E-6</c:v>
                </c:pt>
                <c:pt idx="43267">
                  <c:v>3.3672499999999998E-6</c:v>
                </c:pt>
                <c:pt idx="43268">
                  <c:v>3.3669220000000001E-6</c:v>
                </c:pt>
                <c:pt idx="43269">
                  <c:v>3.3665930000000001E-6</c:v>
                </c:pt>
                <c:pt idx="43270">
                  <c:v>3.3662649999999999E-6</c:v>
                </c:pt>
                <c:pt idx="43271">
                  <c:v>3.3659389999999998E-6</c:v>
                </c:pt>
                <c:pt idx="43272">
                  <c:v>3.3656270000000001E-6</c:v>
                </c:pt>
                <c:pt idx="43273">
                  <c:v>3.365278E-6</c:v>
                </c:pt>
                <c:pt idx="43274">
                  <c:v>3.3649530000000002E-6</c:v>
                </c:pt>
                <c:pt idx="43275">
                  <c:v>3.364632E-6</c:v>
                </c:pt>
                <c:pt idx="43276">
                  <c:v>3.3643129999999999E-6</c:v>
                </c:pt>
                <c:pt idx="43277">
                  <c:v>3.3639780000000001E-6</c:v>
                </c:pt>
                <c:pt idx="43278">
                  <c:v>3.363645E-6</c:v>
                </c:pt>
                <c:pt idx="43279">
                  <c:v>3.3633329999999999E-6</c:v>
                </c:pt>
                <c:pt idx="43280">
                  <c:v>3.3630100000000001E-6</c:v>
                </c:pt>
                <c:pt idx="43281">
                  <c:v>3.362663E-6</c:v>
                </c:pt>
                <c:pt idx="43282">
                  <c:v>3.3623380000000002E-6</c:v>
                </c:pt>
                <c:pt idx="43283">
                  <c:v>3.3620230000000002E-6</c:v>
                </c:pt>
                <c:pt idx="43284">
                  <c:v>3.3616920000000001E-6</c:v>
                </c:pt>
                <c:pt idx="43285">
                  <c:v>3.3613520000000001E-6</c:v>
                </c:pt>
                <c:pt idx="43286">
                  <c:v>3.3610460000000001E-6</c:v>
                </c:pt>
                <c:pt idx="43287">
                  <c:v>3.36072E-6</c:v>
                </c:pt>
                <c:pt idx="43288">
                  <c:v>3.3603950000000001E-6</c:v>
                </c:pt>
                <c:pt idx="43289">
                  <c:v>3.3600750000000002E-6</c:v>
                </c:pt>
                <c:pt idx="43290">
                  <c:v>3.3597230000000002E-6</c:v>
                </c:pt>
                <c:pt idx="43291">
                  <c:v>3.3594139999999999E-6</c:v>
                </c:pt>
                <c:pt idx="43292">
                  <c:v>3.359085E-6</c:v>
                </c:pt>
                <c:pt idx="43293">
                  <c:v>3.3587410000000002E-6</c:v>
                </c:pt>
                <c:pt idx="43294">
                  <c:v>3.3584319999999999E-6</c:v>
                </c:pt>
                <c:pt idx="43295">
                  <c:v>3.3581009999999999E-6</c:v>
                </c:pt>
                <c:pt idx="43296">
                  <c:v>3.357781E-6</c:v>
                </c:pt>
                <c:pt idx="43297">
                  <c:v>3.3574560000000001E-6</c:v>
                </c:pt>
                <c:pt idx="43298">
                  <c:v>3.3571430000000001E-6</c:v>
                </c:pt>
                <c:pt idx="43299">
                  <c:v>3.356817E-6</c:v>
                </c:pt>
                <c:pt idx="43300">
                  <c:v>3.3564740000000001E-6</c:v>
                </c:pt>
                <c:pt idx="43301">
                  <c:v>3.3561669999999999E-6</c:v>
                </c:pt>
                <c:pt idx="43302">
                  <c:v>3.3558429999999998E-6</c:v>
                </c:pt>
                <c:pt idx="43303">
                  <c:v>3.3555240000000001E-6</c:v>
                </c:pt>
                <c:pt idx="43304">
                  <c:v>3.3552040000000002E-6</c:v>
                </c:pt>
                <c:pt idx="43305">
                  <c:v>3.3548609999999998E-6</c:v>
                </c:pt>
                <c:pt idx="43306">
                  <c:v>3.3545370000000002E-6</c:v>
                </c:pt>
                <c:pt idx="43307">
                  <c:v>3.354223E-6</c:v>
                </c:pt>
                <c:pt idx="43308">
                  <c:v>3.353887E-6</c:v>
                </c:pt>
                <c:pt idx="43309">
                  <c:v>3.353563E-6</c:v>
                </c:pt>
                <c:pt idx="43310">
                  <c:v>3.3532540000000002E-6</c:v>
                </c:pt>
                <c:pt idx="43311">
                  <c:v>3.3529180000000002E-6</c:v>
                </c:pt>
                <c:pt idx="43312">
                  <c:v>3.352588E-6</c:v>
                </c:pt>
                <c:pt idx="43313">
                  <c:v>3.3522840000000001E-6</c:v>
                </c:pt>
                <c:pt idx="43314">
                  <c:v>3.3519480000000001E-6</c:v>
                </c:pt>
                <c:pt idx="43315">
                  <c:v>3.3516299999999998E-6</c:v>
                </c:pt>
                <c:pt idx="43316">
                  <c:v>3.3513049999999999E-6</c:v>
                </c:pt>
                <c:pt idx="43317">
                  <c:v>3.3509840000000002E-6</c:v>
                </c:pt>
                <c:pt idx="43318">
                  <c:v>3.3506580000000001E-6</c:v>
                </c:pt>
                <c:pt idx="43319">
                  <c:v>3.3503389999999999E-6</c:v>
                </c:pt>
                <c:pt idx="43320">
                  <c:v>3.3500090000000001E-6</c:v>
                </c:pt>
                <c:pt idx="43321">
                  <c:v>3.3496760000000001E-6</c:v>
                </c:pt>
                <c:pt idx="43322">
                  <c:v>3.349359E-6</c:v>
                </c:pt>
                <c:pt idx="43323">
                  <c:v>3.349037E-6</c:v>
                </c:pt>
                <c:pt idx="43324">
                  <c:v>3.348708E-6</c:v>
                </c:pt>
                <c:pt idx="43325">
                  <c:v>3.3483880000000001E-6</c:v>
                </c:pt>
                <c:pt idx="43326">
                  <c:v>3.3480489999999998E-6</c:v>
                </c:pt>
                <c:pt idx="43327">
                  <c:v>3.3477499999999998E-6</c:v>
                </c:pt>
                <c:pt idx="43328">
                  <c:v>3.3474069999999999E-6</c:v>
                </c:pt>
                <c:pt idx="43329">
                  <c:v>3.3471059999999998E-6</c:v>
                </c:pt>
                <c:pt idx="43330">
                  <c:v>3.3467640000000001E-6</c:v>
                </c:pt>
                <c:pt idx="43331">
                  <c:v>3.3464599999999998E-6</c:v>
                </c:pt>
                <c:pt idx="43332">
                  <c:v>3.3461130000000002E-6</c:v>
                </c:pt>
                <c:pt idx="43333">
                  <c:v>3.3458030000000001E-6</c:v>
                </c:pt>
                <c:pt idx="43334">
                  <c:v>3.3454569999999999E-6</c:v>
                </c:pt>
                <c:pt idx="43335">
                  <c:v>3.345155E-6</c:v>
                </c:pt>
                <c:pt idx="43336">
                  <c:v>3.3448129999999999E-6</c:v>
                </c:pt>
                <c:pt idx="43337">
                  <c:v>3.3445139999999999E-6</c:v>
                </c:pt>
                <c:pt idx="43338">
                  <c:v>3.3441899999999998E-6</c:v>
                </c:pt>
                <c:pt idx="43339">
                  <c:v>3.343874E-6</c:v>
                </c:pt>
                <c:pt idx="43340">
                  <c:v>3.3435369999999998E-6</c:v>
                </c:pt>
                <c:pt idx="43341">
                  <c:v>3.343221E-6</c:v>
                </c:pt>
                <c:pt idx="43342">
                  <c:v>3.3429050000000001E-6</c:v>
                </c:pt>
                <c:pt idx="43343">
                  <c:v>3.3425779999999998E-6</c:v>
                </c:pt>
                <c:pt idx="43344">
                  <c:v>3.3422459999999999E-6</c:v>
                </c:pt>
                <c:pt idx="43345">
                  <c:v>3.341949E-6</c:v>
                </c:pt>
                <c:pt idx="43346">
                  <c:v>3.3415999999999999E-6</c:v>
                </c:pt>
                <c:pt idx="43347">
                  <c:v>3.3412910000000001E-6</c:v>
                </c:pt>
                <c:pt idx="43348">
                  <c:v>3.3409730000000002E-6</c:v>
                </c:pt>
                <c:pt idx="43349">
                  <c:v>3.340645E-6</c:v>
                </c:pt>
                <c:pt idx="43350">
                  <c:v>3.3403110000000001E-6</c:v>
                </c:pt>
                <c:pt idx="43351">
                  <c:v>3.3399879999999999E-6</c:v>
                </c:pt>
                <c:pt idx="43352">
                  <c:v>3.3396659999999999E-6</c:v>
                </c:pt>
                <c:pt idx="43353">
                  <c:v>3.339348E-6</c:v>
                </c:pt>
                <c:pt idx="43354">
                  <c:v>3.3390090000000002E-6</c:v>
                </c:pt>
                <c:pt idx="43355">
                  <c:v>3.3387380000000001E-6</c:v>
                </c:pt>
                <c:pt idx="43356">
                  <c:v>3.3383680000000001E-6</c:v>
                </c:pt>
                <c:pt idx="43357">
                  <c:v>3.3380519999999998E-6</c:v>
                </c:pt>
                <c:pt idx="43358">
                  <c:v>3.337729E-6</c:v>
                </c:pt>
                <c:pt idx="43359">
                  <c:v>3.337416E-6</c:v>
                </c:pt>
                <c:pt idx="43360">
                  <c:v>3.3370859999999998E-6</c:v>
                </c:pt>
                <c:pt idx="43361">
                  <c:v>3.3367810000000001E-6</c:v>
                </c:pt>
                <c:pt idx="43362">
                  <c:v>3.3364459999999999E-6</c:v>
                </c:pt>
                <c:pt idx="43363">
                  <c:v>3.336126E-6</c:v>
                </c:pt>
                <c:pt idx="43364">
                  <c:v>3.3358089999999999E-6</c:v>
                </c:pt>
                <c:pt idx="43365">
                  <c:v>3.33548E-6</c:v>
                </c:pt>
                <c:pt idx="43366">
                  <c:v>3.3351360000000002E-6</c:v>
                </c:pt>
                <c:pt idx="43367">
                  <c:v>3.3348569999999999E-6</c:v>
                </c:pt>
                <c:pt idx="43368">
                  <c:v>3.3345009999999998E-6</c:v>
                </c:pt>
                <c:pt idx="43369">
                  <c:v>3.3342030000000001E-6</c:v>
                </c:pt>
                <c:pt idx="43370">
                  <c:v>3.333877E-6</c:v>
                </c:pt>
                <c:pt idx="43371">
                  <c:v>3.3335400000000002E-6</c:v>
                </c:pt>
                <c:pt idx="43372">
                  <c:v>3.33321E-6</c:v>
                </c:pt>
                <c:pt idx="43373">
                  <c:v>3.3329229999999999E-6</c:v>
                </c:pt>
                <c:pt idx="43374">
                  <c:v>3.332573E-6</c:v>
                </c:pt>
                <c:pt idx="43375">
                  <c:v>3.3322750000000002E-6</c:v>
                </c:pt>
                <c:pt idx="43376">
                  <c:v>3.331929E-6</c:v>
                </c:pt>
                <c:pt idx="43377">
                  <c:v>3.3316119999999999E-6</c:v>
                </c:pt>
                <c:pt idx="43378">
                  <c:v>3.3313030000000001E-6</c:v>
                </c:pt>
                <c:pt idx="43379">
                  <c:v>3.3309889999999999E-6</c:v>
                </c:pt>
                <c:pt idx="43380">
                  <c:v>3.330634E-6</c:v>
                </c:pt>
                <c:pt idx="43381">
                  <c:v>3.3303469999999999E-6</c:v>
                </c:pt>
                <c:pt idx="43382">
                  <c:v>3.3300100000000002E-6</c:v>
                </c:pt>
                <c:pt idx="43383">
                  <c:v>3.3296939999999999E-6</c:v>
                </c:pt>
                <c:pt idx="43384">
                  <c:v>3.3293750000000002E-6</c:v>
                </c:pt>
                <c:pt idx="43385">
                  <c:v>3.3290779999999998E-6</c:v>
                </c:pt>
                <c:pt idx="43386">
                  <c:v>3.3287220000000002E-6</c:v>
                </c:pt>
                <c:pt idx="43387">
                  <c:v>3.3284339999999999E-6</c:v>
                </c:pt>
                <c:pt idx="43388">
                  <c:v>3.328086E-6</c:v>
                </c:pt>
                <c:pt idx="43389">
                  <c:v>3.3277770000000001E-6</c:v>
                </c:pt>
                <c:pt idx="43390">
                  <c:v>3.3274399999999999E-6</c:v>
                </c:pt>
                <c:pt idx="43391">
                  <c:v>3.3271299999999999E-6</c:v>
                </c:pt>
                <c:pt idx="43392">
                  <c:v>3.3268130000000002E-6</c:v>
                </c:pt>
                <c:pt idx="43393">
                  <c:v>3.3264809999999999E-6</c:v>
                </c:pt>
                <c:pt idx="43394">
                  <c:v>3.3261600000000002E-6</c:v>
                </c:pt>
                <c:pt idx="43395">
                  <c:v>3.325846E-6</c:v>
                </c:pt>
                <c:pt idx="43396">
                  <c:v>3.3255269999999999E-6</c:v>
                </c:pt>
                <c:pt idx="43397">
                  <c:v>3.325218E-6</c:v>
                </c:pt>
                <c:pt idx="43398">
                  <c:v>3.3248820000000001E-6</c:v>
                </c:pt>
                <c:pt idx="43399">
                  <c:v>3.3245850000000001E-6</c:v>
                </c:pt>
                <c:pt idx="43400">
                  <c:v>3.3242619999999999E-6</c:v>
                </c:pt>
                <c:pt idx="43401">
                  <c:v>3.3239320000000001E-6</c:v>
                </c:pt>
                <c:pt idx="43402">
                  <c:v>3.323599E-6</c:v>
                </c:pt>
                <c:pt idx="43403">
                  <c:v>3.3233060000000002E-6</c:v>
                </c:pt>
                <c:pt idx="43404">
                  <c:v>3.322953E-6</c:v>
                </c:pt>
                <c:pt idx="43405">
                  <c:v>3.322649E-6</c:v>
                </c:pt>
                <c:pt idx="43406">
                  <c:v>3.3223189999999998E-6</c:v>
                </c:pt>
                <c:pt idx="43407">
                  <c:v>3.3220039999999998E-6</c:v>
                </c:pt>
                <c:pt idx="43408">
                  <c:v>3.321674E-6</c:v>
                </c:pt>
                <c:pt idx="43409">
                  <c:v>3.32138E-6</c:v>
                </c:pt>
                <c:pt idx="43410">
                  <c:v>3.3210559999999999E-6</c:v>
                </c:pt>
                <c:pt idx="43411">
                  <c:v>3.320736E-6</c:v>
                </c:pt>
                <c:pt idx="43412">
                  <c:v>3.3204099999999999E-6</c:v>
                </c:pt>
                <c:pt idx="43413">
                  <c:v>3.3201050000000001E-6</c:v>
                </c:pt>
                <c:pt idx="43414">
                  <c:v>3.3197659999999999E-6</c:v>
                </c:pt>
                <c:pt idx="43415">
                  <c:v>3.3194739999999999E-6</c:v>
                </c:pt>
                <c:pt idx="43416">
                  <c:v>3.3191239999999999E-6</c:v>
                </c:pt>
                <c:pt idx="43417">
                  <c:v>3.318843E-6</c:v>
                </c:pt>
                <c:pt idx="43418">
                  <c:v>3.318512E-6</c:v>
                </c:pt>
                <c:pt idx="43419">
                  <c:v>3.3181929999999999E-6</c:v>
                </c:pt>
                <c:pt idx="43420">
                  <c:v>3.3178790000000001E-6</c:v>
                </c:pt>
                <c:pt idx="43421">
                  <c:v>3.3175579999999999E-6</c:v>
                </c:pt>
                <c:pt idx="43422">
                  <c:v>3.3172289999999999E-6</c:v>
                </c:pt>
                <c:pt idx="43423">
                  <c:v>3.316918E-6</c:v>
                </c:pt>
                <c:pt idx="43424">
                  <c:v>3.316596E-6</c:v>
                </c:pt>
                <c:pt idx="43425">
                  <c:v>3.3162710000000002E-6</c:v>
                </c:pt>
                <c:pt idx="43426">
                  <c:v>3.3159680000000001E-6</c:v>
                </c:pt>
                <c:pt idx="43427">
                  <c:v>3.3156219999999998E-6</c:v>
                </c:pt>
                <c:pt idx="43428">
                  <c:v>3.3153170000000001E-6</c:v>
                </c:pt>
                <c:pt idx="43429">
                  <c:v>3.3149880000000001E-6</c:v>
                </c:pt>
                <c:pt idx="43430">
                  <c:v>3.3146730000000001E-6</c:v>
                </c:pt>
                <c:pt idx="43431">
                  <c:v>3.3143690000000002E-6</c:v>
                </c:pt>
                <c:pt idx="43432">
                  <c:v>3.3140459999999999E-6</c:v>
                </c:pt>
                <c:pt idx="43433">
                  <c:v>3.3137359999999999E-6</c:v>
                </c:pt>
                <c:pt idx="43434">
                  <c:v>3.313402E-6</c:v>
                </c:pt>
                <c:pt idx="43435">
                  <c:v>3.3130869999999999E-6</c:v>
                </c:pt>
                <c:pt idx="43436">
                  <c:v>3.3127390000000001E-6</c:v>
                </c:pt>
                <c:pt idx="43437">
                  <c:v>3.3124639999999999E-6</c:v>
                </c:pt>
                <c:pt idx="43438">
                  <c:v>3.3121239999999998E-6</c:v>
                </c:pt>
                <c:pt idx="43439">
                  <c:v>3.3118199999999999E-6</c:v>
                </c:pt>
                <c:pt idx="43440">
                  <c:v>3.3114830000000001E-6</c:v>
                </c:pt>
                <c:pt idx="43441">
                  <c:v>3.3111750000000001E-6</c:v>
                </c:pt>
                <c:pt idx="43442">
                  <c:v>3.310849E-6</c:v>
                </c:pt>
                <c:pt idx="43443">
                  <c:v>3.3105260000000002E-6</c:v>
                </c:pt>
                <c:pt idx="43444">
                  <c:v>3.3102009999999999E-6</c:v>
                </c:pt>
                <c:pt idx="43445">
                  <c:v>3.3099050000000002E-6</c:v>
                </c:pt>
                <c:pt idx="43446">
                  <c:v>3.3095630000000001E-6</c:v>
                </c:pt>
                <c:pt idx="43447">
                  <c:v>3.3092719999999999E-6</c:v>
                </c:pt>
                <c:pt idx="43448">
                  <c:v>3.3089330000000001E-6</c:v>
                </c:pt>
                <c:pt idx="43449">
                  <c:v>3.3086340000000001E-6</c:v>
                </c:pt>
                <c:pt idx="43450">
                  <c:v>3.3082989999999999E-6</c:v>
                </c:pt>
                <c:pt idx="43451">
                  <c:v>3.3079959999999998E-6</c:v>
                </c:pt>
                <c:pt idx="43452">
                  <c:v>3.3076630000000001E-6</c:v>
                </c:pt>
                <c:pt idx="43453">
                  <c:v>3.3073629999999999E-6</c:v>
                </c:pt>
                <c:pt idx="43454">
                  <c:v>3.3070319999999999E-6</c:v>
                </c:pt>
                <c:pt idx="43455">
                  <c:v>3.3067200000000002E-6</c:v>
                </c:pt>
                <c:pt idx="43456">
                  <c:v>3.3063899999999999E-6</c:v>
                </c:pt>
                <c:pt idx="43457">
                  <c:v>3.3060880000000001E-6</c:v>
                </c:pt>
                <c:pt idx="43458">
                  <c:v>3.3057610000000002E-6</c:v>
                </c:pt>
                <c:pt idx="43459">
                  <c:v>3.3054409999999998E-6</c:v>
                </c:pt>
                <c:pt idx="43460">
                  <c:v>3.3051310000000001E-6</c:v>
                </c:pt>
                <c:pt idx="43461">
                  <c:v>3.304796E-6</c:v>
                </c:pt>
                <c:pt idx="43462">
                  <c:v>3.3044909999999998E-6</c:v>
                </c:pt>
                <c:pt idx="43463">
                  <c:v>3.3041930000000001E-6</c:v>
                </c:pt>
                <c:pt idx="43464">
                  <c:v>3.303839E-6</c:v>
                </c:pt>
                <c:pt idx="43465">
                  <c:v>3.3035280000000001E-6</c:v>
                </c:pt>
                <c:pt idx="43466">
                  <c:v>3.3032180000000001E-6</c:v>
                </c:pt>
                <c:pt idx="43467">
                  <c:v>3.3028960000000001E-6</c:v>
                </c:pt>
                <c:pt idx="43468">
                  <c:v>3.3025670000000001E-6</c:v>
                </c:pt>
                <c:pt idx="43469">
                  <c:v>3.3022529999999999E-6</c:v>
                </c:pt>
                <c:pt idx="43470">
                  <c:v>3.3019309999999999E-6</c:v>
                </c:pt>
                <c:pt idx="43471">
                  <c:v>3.301613E-6</c:v>
                </c:pt>
                <c:pt idx="43472">
                  <c:v>3.3013180000000001E-6</c:v>
                </c:pt>
                <c:pt idx="43473">
                  <c:v>3.3009800000000001E-6</c:v>
                </c:pt>
                <c:pt idx="43474">
                  <c:v>3.300668E-6</c:v>
                </c:pt>
                <c:pt idx="43475">
                  <c:v>3.3003599999999999E-6</c:v>
                </c:pt>
                <c:pt idx="43476">
                  <c:v>3.3000210000000001E-6</c:v>
                </c:pt>
                <c:pt idx="43477">
                  <c:v>3.2997240000000002E-6</c:v>
                </c:pt>
                <c:pt idx="43478">
                  <c:v>3.299394E-6</c:v>
                </c:pt>
                <c:pt idx="43479">
                  <c:v>3.2990929999999999E-6</c:v>
                </c:pt>
                <c:pt idx="43480">
                  <c:v>3.2987549999999999E-6</c:v>
                </c:pt>
                <c:pt idx="43481">
                  <c:v>3.2984500000000002E-6</c:v>
                </c:pt>
                <c:pt idx="43482">
                  <c:v>3.2981199999999999E-6</c:v>
                </c:pt>
                <c:pt idx="43483">
                  <c:v>3.2978200000000001E-6</c:v>
                </c:pt>
                <c:pt idx="43484">
                  <c:v>3.2974930000000002E-6</c:v>
                </c:pt>
                <c:pt idx="43485">
                  <c:v>3.2971810000000001E-6</c:v>
                </c:pt>
                <c:pt idx="43486">
                  <c:v>3.2968430000000001E-6</c:v>
                </c:pt>
                <c:pt idx="43487">
                  <c:v>3.2965640000000002E-6</c:v>
                </c:pt>
                <c:pt idx="43488">
                  <c:v>3.2962190000000002E-6</c:v>
                </c:pt>
                <c:pt idx="43489">
                  <c:v>3.2959040000000002E-6</c:v>
                </c:pt>
                <c:pt idx="43490">
                  <c:v>3.2956039999999999E-6</c:v>
                </c:pt>
                <c:pt idx="43491">
                  <c:v>3.295268E-6</c:v>
                </c:pt>
                <c:pt idx="43492">
                  <c:v>3.2949640000000001E-6</c:v>
                </c:pt>
                <c:pt idx="43493">
                  <c:v>3.2946420000000001E-6</c:v>
                </c:pt>
                <c:pt idx="43494">
                  <c:v>3.2943200000000001E-6</c:v>
                </c:pt>
                <c:pt idx="43495">
                  <c:v>3.2940050000000001E-6</c:v>
                </c:pt>
                <c:pt idx="43496">
                  <c:v>3.2936889999999998E-6</c:v>
                </c:pt>
                <c:pt idx="43497">
                  <c:v>3.2933829999999998E-6</c:v>
                </c:pt>
                <c:pt idx="43498">
                  <c:v>3.2930460000000001E-6</c:v>
                </c:pt>
                <c:pt idx="43499">
                  <c:v>3.2927400000000001E-6</c:v>
                </c:pt>
                <c:pt idx="43500">
                  <c:v>3.292416E-6</c:v>
                </c:pt>
                <c:pt idx="43501">
                  <c:v>3.292106E-6</c:v>
                </c:pt>
                <c:pt idx="43502">
                  <c:v>3.2917779999999998E-6</c:v>
                </c:pt>
                <c:pt idx="43503">
                  <c:v>3.2914770000000002E-6</c:v>
                </c:pt>
                <c:pt idx="43504">
                  <c:v>3.2911480000000002E-6</c:v>
                </c:pt>
                <c:pt idx="43505">
                  <c:v>3.2908439999999998E-6</c:v>
                </c:pt>
                <c:pt idx="43506">
                  <c:v>3.2905040000000002E-6</c:v>
                </c:pt>
                <c:pt idx="43507">
                  <c:v>3.2902120000000002E-6</c:v>
                </c:pt>
                <c:pt idx="43508">
                  <c:v>3.2898830000000002E-6</c:v>
                </c:pt>
                <c:pt idx="43509">
                  <c:v>3.2895710000000001E-6</c:v>
                </c:pt>
                <c:pt idx="43510">
                  <c:v>3.2892519999999999E-6</c:v>
                </c:pt>
                <c:pt idx="43511">
                  <c:v>3.2889369999999999E-6</c:v>
                </c:pt>
                <c:pt idx="43512">
                  <c:v>3.288624E-6</c:v>
                </c:pt>
                <c:pt idx="43513">
                  <c:v>3.288327E-6</c:v>
                </c:pt>
                <c:pt idx="43514">
                  <c:v>3.2879899999999998E-6</c:v>
                </c:pt>
                <c:pt idx="43515">
                  <c:v>3.2876839999999999E-6</c:v>
                </c:pt>
                <c:pt idx="43516">
                  <c:v>3.28735E-6</c:v>
                </c:pt>
                <c:pt idx="43517">
                  <c:v>3.2870570000000001E-6</c:v>
                </c:pt>
                <c:pt idx="43518">
                  <c:v>3.2867039999999999E-6</c:v>
                </c:pt>
                <c:pt idx="43519">
                  <c:v>3.286416E-6</c:v>
                </c:pt>
                <c:pt idx="43520">
                  <c:v>3.2860980000000001E-6</c:v>
                </c:pt>
                <c:pt idx="43521">
                  <c:v>3.2857830000000001E-6</c:v>
                </c:pt>
                <c:pt idx="43522">
                  <c:v>3.2854540000000001E-6</c:v>
                </c:pt>
                <c:pt idx="43523">
                  <c:v>3.2851629999999999E-6</c:v>
                </c:pt>
                <c:pt idx="43524">
                  <c:v>3.2848190000000002E-6</c:v>
                </c:pt>
                <c:pt idx="43525">
                  <c:v>3.2845270000000002E-6</c:v>
                </c:pt>
                <c:pt idx="43526">
                  <c:v>3.2841800000000001E-6</c:v>
                </c:pt>
                <c:pt idx="43527">
                  <c:v>3.2838849999999998E-6</c:v>
                </c:pt>
                <c:pt idx="43528">
                  <c:v>3.283571E-6</c:v>
                </c:pt>
                <c:pt idx="43529">
                  <c:v>3.283263E-6</c:v>
                </c:pt>
                <c:pt idx="43530">
                  <c:v>3.2829279999999999E-6</c:v>
                </c:pt>
                <c:pt idx="43531">
                  <c:v>3.2826410000000002E-6</c:v>
                </c:pt>
                <c:pt idx="43532">
                  <c:v>3.282304E-6</c:v>
                </c:pt>
                <c:pt idx="43533">
                  <c:v>3.2820070000000001E-6</c:v>
                </c:pt>
                <c:pt idx="43534">
                  <c:v>3.2816749999999998E-6</c:v>
                </c:pt>
                <c:pt idx="43535">
                  <c:v>3.2813630000000001E-6</c:v>
                </c:pt>
                <c:pt idx="43536">
                  <c:v>3.2810559999999999E-6</c:v>
                </c:pt>
                <c:pt idx="43537">
                  <c:v>3.2807479999999998E-6</c:v>
                </c:pt>
                <c:pt idx="43538">
                  <c:v>3.280416E-6</c:v>
                </c:pt>
                <c:pt idx="43539">
                  <c:v>3.2801219999999999E-6</c:v>
                </c:pt>
                <c:pt idx="43540">
                  <c:v>3.2797900000000001E-6</c:v>
                </c:pt>
                <c:pt idx="43541">
                  <c:v>3.279496E-6</c:v>
                </c:pt>
                <c:pt idx="43542">
                  <c:v>3.2791530000000001E-6</c:v>
                </c:pt>
                <c:pt idx="43543">
                  <c:v>3.2788619999999999E-6</c:v>
                </c:pt>
                <c:pt idx="43544">
                  <c:v>3.2785239999999999E-6</c:v>
                </c:pt>
                <c:pt idx="43545">
                  <c:v>3.2782280000000002E-6</c:v>
                </c:pt>
                <c:pt idx="43546">
                  <c:v>3.2778979999999999E-6</c:v>
                </c:pt>
                <c:pt idx="43547">
                  <c:v>3.2775879999999998E-6</c:v>
                </c:pt>
                <c:pt idx="43548">
                  <c:v>3.2772569999999998E-6</c:v>
                </c:pt>
                <c:pt idx="43549">
                  <c:v>3.276971E-6</c:v>
                </c:pt>
                <c:pt idx="43550">
                  <c:v>3.276635E-6</c:v>
                </c:pt>
                <c:pt idx="43551">
                  <c:v>3.2763310000000001E-6</c:v>
                </c:pt>
                <c:pt idx="43552">
                  <c:v>3.2760009999999999E-6</c:v>
                </c:pt>
                <c:pt idx="43553">
                  <c:v>3.2756910000000002E-6</c:v>
                </c:pt>
                <c:pt idx="43554">
                  <c:v>3.2753810000000001E-6</c:v>
                </c:pt>
                <c:pt idx="43555">
                  <c:v>3.2750559999999998E-6</c:v>
                </c:pt>
                <c:pt idx="43556">
                  <c:v>3.27474E-6</c:v>
                </c:pt>
                <c:pt idx="43557">
                  <c:v>3.2744240000000002E-6</c:v>
                </c:pt>
                <c:pt idx="43558">
                  <c:v>3.274112E-6</c:v>
                </c:pt>
                <c:pt idx="43559">
                  <c:v>3.273804E-6</c:v>
                </c:pt>
                <c:pt idx="43560">
                  <c:v>3.273475E-6</c:v>
                </c:pt>
                <c:pt idx="43561">
                  <c:v>3.2731570000000001E-6</c:v>
                </c:pt>
                <c:pt idx="43562">
                  <c:v>3.272852E-6</c:v>
                </c:pt>
                <c:pt idx="43563">
                  <c:v>3.272532E-6</c:v>
                </c:pt>
                <c:pt idx="43564">
                  <c:v>3.2722210000000001E-6</c:v>
                </c:pt>
                <c:pt idx="43565">
                  <c:v>3.2718909999999999E-6</c:v>
                </c:pt>
                <c:pt idx="43566">
                  <c:v>3.2716050000000001E-6</c:v>
                </c:pt>
                <c:pt idx="43567">
                  <c:v>3.271274E-6</c:v>
                </c:pt>
                <c:pt idx="43568">
                  <c:v>3.2709630000000001E-6</c:v>
                </c:pt>
                <c:pt idx="43569">
                  <c:v>3.2706589999999998E-6</c:v>
                </c:pt>
                <c:pt idx="43570">
                  <c:v>3.2703479999999999E-6</c:v>
                </c:pt>
                <c:pt idx="43571">
                  <c:v>3.2700219999999998E-6</c:v>
                </c:pt>
                <c:pt idx="43572">
                  <c:v>3.2697089999999998E-6</c:v>
                </c:pt>
                <c:pt idx="43573">
                  <c:v>3.2693990000000002E-6</c:v>
                </c:pt>
                <c:pt idx="43574">
                  <c:v>3.2690949999999998E-6</c:v>
                </c:pt>
                <c:pt idx="43575">
                  <c:v>3.2687670000000001E-6</c:v>
                </c:pt>
                <c:pt idx="43576">
                  <c:v>3.2684680000000001E-6</c:v>
                </c:pt>
                <c:pt idx="43577">
                  <c:v>3.2681460000000001E-6</c:v>
                </c:pt>
                <c:pt idx="43578">
                  <c:v>3.2678389999999999E-6</c:v>
                </c:pt>
                <c:pt idx="43579">
                  <c:v>3.267514E-6</c:v>
                </c:pt>
                <c:pt idx="43580">
                  <c:v>3.267192E-6</c:v>
                </c:pt>
                <c:pt idx="43581">
                  <c:v>3.2668880000000001E-6</c:v>
                </c:pt>
                <c:pt idx="43582">
                  <c:v>3.2665570000000001E-6</c:v>
                </c:pt>
                <c:pt idx="43583">
                  <c:v>3.2662379999999999E-6</c:v>
                </c:pt>
                <c:pt idx="43584">
                  <c:v>3.265927E-6</c:v>
                </c:pt>
                <c:pt idx="43585">
                  <c:v>3.2656250000000002E-6</c:v>
                </c:pt>
                <c:pt idx="43586">
                  <c:v>3.2653089999999999E-6</c:v>
                </c:pt>
                <c:pt idx="43587">
                  <c:v>3.2649840000000001E-6</c:v>
                </c:pt>
                <c:pt idx="43588">
                  <c:v>3.2646940000000001E-6</c:v>
                </c:pt>
                <c:pt idx="43589">
                  <c:v>3.2643580000000001E-6</c:v>
                </c:pt>
                <c:pt idx="43590">
                  <c:v>3.2640610000000002E-6</c:v>
                </c:pt>
                <c:pt idx="43591">
                  <c:v>3.2637519999999999E-6</c:v>
                </c:pt>
                <c:pt idx="43592">
                  <c:v>3.2634340000000001E-6</c:v>
                </c:pt>
                <c:pt idx="43593">
                  <c:v>3.263119E-6</c:v>
                </c:pt>
                <c:pt idx="43594">
                  <c:v>3.262804E-6</c:v>
                </c:pt>
                <c:pt idx="43595">
                  <c:v>3.262482E-6</c:v>
                </c:pt>
                <c:pt idx="43596">
                  <c:v>3.2621660000000002E-6</c:v>
                </c:pt>
                <c:pt idx="43597">
                  <c:v>3.2618689999999998E-6</c:v>
                </c:pt>
                <c:pt idx="43598">
                  <c:v>3.261546E-6</c:v>
                </c:pt>
                <c:pt idx="43599">
                  <c:v>3.2612350000000001E-6</c:v>
                </c:pt>
                <c:pt idx="43600">
                  <c:v>3.2609419999999999E-6</c:v>
                </c:pt>
                <c:pt idx="43601">
                  <c:v>3.2606190000000001E-6</c:v>
                </c:pt>
                <c:pt idx="43602">
                  <c:v>3.2602909999999999E-6</c:v>
                </c:pt>
                <c:pt idx="43603">
                  <c:v>3.259996E-6</c:v>
                </c:pt>
                <c:pt idx="43604">
                  <c:v>3.2596679999999999E-6</c:v>
                </c:pt>
                <c:pt idx="43605">
                  <c:v>3.259357E-6</c:v>
                </c:pt>
                <c:pt idx="43606">
                  <c:v>3.2590430000000002E-6</c:v>
                </c:pt>
                <c:pt idx="43607">
                  <c:v>3.2587170000000001E-6</c:v>
                </c:pt>
                <c:pt idx="43608">
                  <c:v>3.2584169999999998E-6</c:v>
                </c:pt>
                <c:pt idx="43609">
                  <c:v>3.2581039999999999E-6</c:v>
                </c:pt>
                <c:pt idx="43610">
                  <c:v>3.2577970000000001E-6</c:v>
                </c:pt>
                <c:pt idx="43611">
                  <c:v>3.2574820000000001E-6</c:v>
                </c:pt>
                <c:pt idx="43612">
                  <c:v>3.2571799999999998E-6</c:v>
                </c:pt>
                <c:pt idx="43613">
                  <c:v>3.2568509999999998E-6</c:v>
                </c:pt>
                <c:pt idx="43614">
                  <c:v>3.256542E-6</c:v>
                </c:pt>
                <c:pt idx="43615">
                  <c:v>3.256252E-6</c:v>
                </c:pt>
                <c:pt idx="43616">
                  <c:v>3.2559349999999999E-6</c:v>
                </c:pt>
                <c:pt idx="43617">
                  <c:v>3.2556129999999999E-6</c:v>
                </c:pt>
                <c:pt idx="43618">
                  <c:v>3.2552909999999999E-6</c:v>
                </c:pt>
                <c:pt idx="43619">
                  <c:v>3.25498E-6</c:v>
                </c:pt>
                <c:pt idx="43620">
                  <c:v>3.2546810000000001E-6</c:v>
                </c:pt>
                <c:pt idx="43621">
                  <c:v>3.254364E-6</c:v>
                </c:pt>
                <c:pt idx="43622">
                  <c:v>3.2540629999999999E-6</c:v>
                </c:pt>
                <c:pt idx="43623">
                  <c:v>3.2537330000000001E-6</c:v>
                </c:pt>
                <c:pt idx="43624">
                  <c:v>3.2534360000000002E-6</c:v>
                </c:pt>
                <c:pt idx="43625">
                  <c:v>3.253122E-6</c:v>
                </c:pt>
                <c:pt idx="43626">
                  <c:v>3.2528149999999998E-6</c:v>
                </c:pt>
                <c:pt idx="43627">
                  <c:v>3.252485E-6</c:v>
                </c:pt>
                <c:pt idx="43628">
                  <c:v>3.2521900000000001E-6</c:v>
                </c:pt>
                <c:pt idx="43629">
                  <c:v>3.2518649999999998E-6</c:v>
                </c:pt>
                <c:pt idx="43630">
                  <c:v>3.2515659999999998E-6</c:v>
                </c:pt>
                <c:pt idx="43631">
                  <c:v>3.25125E-6</c:v>
                </c:pt>
                <c:pt idx="43632">
                  <c:v>3.2509309999999999E-6</c:v>
                </c:pt>
                <c:pt idx="43633">
                  <c:v>3.2506420000000002E-6</c:v>
                </c:pt>
                <c:pt idx="43634">
                  <c:v>3.2503020000000001E-6</c:v>
                </c:pt>
                <c:pt idx="43635">
                  <c:v>3.250008E-6</c:v>
                </c:pt>
                <c:pt idx="43636">
                  <c:v>3.2496990000000002E-6</c:v>
                </c:pt>
                <c:pt idx="43637">
                  <c:v>3.2493719999999998E-6</c:v>
                </c:pt>
                <c:pt idx="43638">
                  <c:v>3.2490839999999999E-6</c:v>
                </c:pt>
                <c:pt idx="43639">
                  <c:v>3.2487619999999999E-6</c:v>
                </c:pt>
                <c:pt idx="43640">
                  <c:v>3.248442E-6</c:v>
                </c:pt>
                <c:pt idx="43641">
                  <c:v>3.2481350000000002E-6</c:v>
                </c:pt>
                <c:pt idx="43642">
                  <c:v>3.2478059999999998E-6</c:v>
                </c:pt>
                <c:pt idx="43643">
                  <c:v>3.247499E-6</c:v>
                </c:pt>
                <c:pt idx="43644">
                  <c:v>3.2472009999999998E-6</c:v>
                </c:pt>
                <c:pt idx="43645">
                  <c:v>3.2468770000000002E-6</c:v>
                </c:pt>
                <c:pt idx="43646">
                  <c:v>3.2465569999999998E-6</c:v>
                </c:pt>
                <c:pt idx="43647">
                  <c:v>3.246264E-6</c:v>
                </c:pt>
                <c:pt idx="43648">
                  <c:v>3.245949E-6</c:v>
                </c:pt>
                <c:pt idx="43649">
                  <c:v>3.2456470000000001E-6</c:v>
                </c:pt>
                <c:pt idx="43650">
                  <c:v>3.2453239999999999E-6</c:v>
                </c:pt>
                <c:pt idx="43651">
                  <c:v>3.2450089999999999E-6</c:v>
                </c:pt>
                <c:pt idx="43652">
                  <c:v>3.2446880000000001E-6</c:v>
                </c:pt>
                <c:pt idx="43653">
                  <c:v>3.2443949999999999E-6</c:v>
                </c:pt>
                <c:pt idx="43654">
                  <c:v>3.244084E-6</c:v>
                </c:pt>
                <c:pt idx="43655">
                  <c:v>3.2437789999999998E-6</c:v>
                </c:pt>
                <c:pt idx="43656">
                  <c:v>3.2434600000000001E-6</c:v>
                </c:pt>
                <c:pt idx="43657">
                  <c:v>3.2431400000000002E-6</c:v>
                </c:pt>
                <c:pt idx="43658">
                  <c:v>3.2428370000000001E-6</c:v>
                </c:pt>
                <c:pt idx="43659">
                  <c:v>3.2425299999999999E-6</c:v>
                </c:pt>
                <c:pt idx="43660">
                  <c:v>3.2422130000000002E-6</c:v>
                </c:pt>
                <c:pt idx="43661">
                  <c:v>3.2419010000000001E-6</c:v>
                </c:pt>
                <c:pt idx="43662">
                  <c:v>3.241568E-6</c:v>
                </c:pt>
                <c:pt idx="43663">
                  <c:v>3.2412899999999999E-6</c:v>
                </c:pt>
                <c:pt idx="43664">
                  <c:v>3.2409600000000001E-6</c:v>
                </c:pt>
                <c:pt idx="43665">
                  <c:v>3.2406529999999999E-6</c:v>
                </c:pt>
                <c:pt idx="43666">
                  <c:v>3.2403460000000001E-6</c:v>
                </c:pt>
                <c:pt idx="43667">
                  <c:v>3.2400310000000001E-6</c:v>
                </c:pt>
                <c:pt idx="43668">
                  <c:v>3.2397340000000002E-6</c:v>
                </c:pt>
                <c:pt idx="43669">
                  <c:v>3.2394240000000001E-6</c:v>
                </c:pt>
                <c:pt idx="43670">
                  <c:v>3.239098E-6</c:v>
                </c:pt>
                <c:pt idx="43671">
                  <c:v>3.2388019999999999E-6</c:v>
                </c:pt>
                <c:pt idx="43672">
                  <c:v>3.2384790000000001E-6</c:v>
                </c:pt>
                <c:pt idx="43673">
                  <c:v>3.238178E-6</c:v>
                </c:pt>
                <c:pt idx="43674">
                  <c:v>3.2378729999999998E-6</c:v>
                </c:pt>
                <c:pt idx="43675">
                  <c:v>3.237573E-6</c:v>
                </c:pt>
                <c:pt idx="43676">
                  <c:v>3.2372449999999999E-6</c:v>
                </c:pt>
                <c:pt idx="43677">
                  <c:v>3.2369439999999998E-6</c:v>
                </c:pt>
                <c:pt idx="43678">
                  <c:v>3.2366340000000002E-6</c:v>
                </c:pt>
                <c:pt idx="43679">
                  <c:v>3.2363229999999998E-6</c:v>
                </c:pt>
                <c:pt idx="43680">
                  <c:v>3.2360040000000001E-6</c:v>
                </c:pt>
                <c:pt idx="43681">
                  <c:v>3.2357039999999999E-6</c:v>
                </c:pt>
                <c:pt idx="43682">
                  <c:v>3.2353889999999999E-6</c:v>
                </c:pt>
                <c:pt idx="43683">
                  <c:v>3.2350820000000001E-6</c:v>
                </c:pt>
                <c:pt idx="43684">
                  <c:v>3.234763E-6</c:v>
                </c:pt>
                <c:pt idx="43685">
                  <c:v>3.2344700000000001E-6</c:v>
                </c:pt>
                <c:pt idx="43686">
                  <c:v>3.234144E-6</c:v>
                </c:pt>
                <c:pt idx="43687">
                  <c:v>3.2338330000000001E-6</c:v>
                </c:pt>
                <c:pt idx="43688">
                  <c:v>3.2335430000000002E-6</c:v>
                </c:pt>
                <c:pt idx="43689">
                  <c:v>3.233208E-6</c:v>
                </c:pt>
                <c:pt idx="43690">
                  <c:v>3.2329079999999998E-6</c:v>
                </c:pt>
                <c:pt idx="43691">
                  <c:v>3.2326039999999999E-6</c:v>
                </c:pt>
                <c:pt idx="43692">
                  <c:v>3.2322679999999999E-6</c:v>
                </c:pt>
                <c:pt idx="43693">
                  <c:v>3.2319750000000001E-6</c:v>
                </c:pt>
                <c:pt idx="43694">
                  <c:v>3.231674E-6</c:v>
                </c:pt>
                <c:pt idx="43695">
                  <c:v>3.2313599999999998E-6</c:v>
                </c:pt>
                <c:pt idx="43696">
                  <c:v>3.2310449999999998E-6</c:v>
                </c:pt>
                <c:pt idx="43697">
                  <c:v>3.2307369999999998E-6</c:v>
                </c:pt>
                <c:pt idx="43698">
                  <c:v>3.2304220000000002E-6</c:v>
                </c:pt>
                <c:pt idx="43699">
                  <c:v>3.2301249999999998E-6</c:v>
                </c:pt>
                <c:pt idx="43700">
                  <c:v>3.2298029999999998E-6</c:v>
                </c:pt>
                <c:pt idx="43701">
                  <c:v>3.229501E-6</c:v>
                </c:pt>
                <c:pt idx="43702">
                  <c:v>3.229186E-6</c:v>
                </c:pt>
                <c:pt idx="43703">
                  <c:v>3.2288950000000002E-6</c:v>
                </c:pt>
                <c:pt idx="43704">
                  <c:v>3.2285659999999998E-6</c:v>
                </c:pt>
                <c:pt idx="43705">
                  <c:v>3.2282439999999998E-6</c:v>
                </c:pt>
                <c:pt idx="43706">
                  <c:v>3.2279500000000002E-6</c:v>
                </c:pt>
                <c:pt idx="43707">
                  <c:v>3.2276280000000002E-6</c:v>
                </c:pt>
                <c:pt idx="43708">
                  <c:v>3.2273329999999999E-6</c:v>
                </c:pt>
                <c:pt idx="43709">
                  <c:v>3.2270190000000001E-6</c:v>
                </c:pt>
                <c:pt idx="43710">
                  <c:v>3.2266959999999998E-6</c:v>
                </c:pt>
                <c:pt idx="43711">
                  <c:v>3.2263969999999998E-6</c:v>
                </c:pt>
                <c:pt idx="43712">
                  <c:v>3.2261049999999998E-6</c:v>
                </c:pt>
                <c:pt idx="43713">
                  <c:v>3.225773E-6</c:v>
                </c:pt>
                <c:pt idx="43714">
                  <c:v>3.2254730000000002E-6</c:v>
                </c:pt>
                <c:pt idx="43715">
                  <c:v>3.2251700000000001E-6</c:v>
                </c:pt>
                <c:pt idx="43716">
                  <c:v>3.2248410000000001E-6</c:v>
                </c:pt>
                <c:pt idx="43717">
                  <c:v>3.2245440000000002E-6</c:v>
                </c:pt>
                <c:pt idx="43718">
                  <c:v>3.2242189999999999E-6</c:v>
                </c:pt>
                <c:pt idx="43719">
                  <c:v>3.223933E-6</c:v>
                </c:pt>
                <c:pt idx="43720">
                  <c:v>3.2236029999999998E-6</c:v>
                </c:pt>
                <c:pt idx="43721">
                  <c:v>3.22331E-6</c:v>
                </c:pt>
                <c:pt idx="43722">
                  <c:v>3.2229909999999999E-6</c:v>
                </c:pt>
                <c:pt idx="43723">
                  <c:v>3.222696E-6</c:v>
                </c:pt>
                <c:pt idx="43724">
                  <c:v>3.2223699999999999E-6</c:v>
                </c:pt>
                <c:pt idx="43725">
                  <c:v>3.2220799999999999E-6</c:v>
                </c:pt>
                <c:pt idx="43726">
                  <c:v>3.2217539999999998E-6</c:v>
                </c:pt>
                <c:pt idx="43727">
                  <c:v>3.221447E-6</c:v>
                </c:pt>
                <c:pt idx="43728">
                  <c:v>3.221134E-6</c:v>
                </c:pt>
                <c:pt idx="43729">
                  <c:v>3.2208370000000001E-6</c:v>
                </c:pt>
                <c:pt idx="43730">
                  <c:v>3.2205209999999999E-6</c:v>
                </c:pt>
                <c:pt idx="43731">
                  <c:v>3.220212E-6</c:v>
                </c:pt>
                <c:pt idx="43732">
                  <c:v>3.2198929999999999E-6</c:v>
                </c:pt>
                <c:pt idx="43733">
                  <c:v>3.2195869999999999E-6</c:v>
                </c:pt>
                <c:pt idx="43734">
                  <c:v>3.219299E-6</c:v>
                </c:pt>
                <c:pt idx="43735">
                  <c:v>3.2189779999999998E-6</c:v>
                </c:pt>
                <c:pt idx="43736">
                  <c:v>3.2186649999999999E-6</c:v>
                </c:pt>
                <c:pt idx="43737">
                  <c:v>3.2183609999999999E-6</c:v>
                </c:pt>
                <c:pt idx="43738">
                  <c:v>3.2180400000000002E-6</c:v>
                </c:pt>
                <c:pt idx="43739">
                  <c:v>3.2177510000000001E-6</c:v>
                </c:pt>
                <c:pt idx="43740">
                  <c:v>3.2174319999999999E-6</c:v>
                </c:pt>
                <c:pt idx="43741">
                  <c:v>3.2171309999999999E-6</c:v>
                </c:pt>
                <c:pt idx="43742">
                  <c:v>3.2168089999999999E-6</c:v>
                </c:pt>
                <c:pt idx="43743">
                  <c:v>3.216505E-6</c:v>
                </c:pt>
                <c:pt idx="43744">
                  <c:v>3.2161949999999999E-6</c:v>
                </c:pt>
                <c:pt idx="43745">
                  <c:v>3.215884E-6</c:v>
                </c:pt>
                <c:pt idx="43746">
                  <c:v>3.2155750000000001E-6</c:v>
                </c:pt>
                <c:pt idx="43747">
                  <c:v>3.2152839999999999E-6</c:v>
                </c:pt>
                <c:pt idx="43748">
                  <c:v>3.214964E-6</c:v>
                </c:pt>
                <c:pt idx="43749">
                  <c:v>3.2146749999999998E-6</c:v>
                </c:pt>
                <c:pt idx="43750">
                  <c:v>3.2143540000000001E-6</c:v>
                </c:pt>
                <c:pt idx="43751">
                  <c:v>3.2140519999999998E-6</c:v>
                </c:pt>
                <c:pt idx="43752">
                  <c:v>3.2137580000000002E-6</c:v>
                </c:pt>
                <c:pt idx="43753">
                  <c:v>3.2134430000000001E-6</c:v>
                </c:pt>
                <c:pt idx="43754">
                  <c:v>3.213131E-6</c:v>
                </c:pt>
                <c:pt idx="43755">
                  <c:v>3.2128080000000002E-6</c:v>
                </c:pt>
                <c:pt idx="43756">
                  <c:v>3.212526E-6</c:v>
                </c:pt>
                <c:pt idx="43757">
                  <c:v>3.2122119999999998E-6</c:v>
                </c:pt>
                <c:pt idx="43758">
                  <c:v>3.2118939999999999E-6</c:v>
                </c:pt>
                <c:pt idx="43759">
                  <c:v>3.2116019999999999E-6</c:v>
                </c:pt>
                <c:pt idx="43760">
                  <c:v>3.2112700000000001E-6</c:v>
                </c:pt>
                <c:pt idx="43761">
                  <c:v>3.2109769999999998E-6</c:v>
                </c:pt>
                <c:pt idx="43762">
                  <c:v>3.2106639999999999E-6</c:v>
                </c:pt>
                <c:pt idx="43763">
                  <c:v>3.2103660000000001E-6</c:v>
                </c:pt>
                <c:pt idx="43764">
                  <c:v>3.2100569999999999E-6</c:v>
                </c:pt>
                <c:pt idx="43765">
                  <c:v>3.2097470000000002E-6</c:v>
                </c:pt>
                <c:pt idx="43766">
                  <c:v>3.2094370000000001E-6</c:v>
                </c:pt>
                <c:pt idx="43767">
                  <c:v>3.2091439999999998E-6</c:v>
                </c:pt>
                <c:pt idx="43768">
                  <c:v>3.208819E-6</c:v>
                </c:pt>
                <c:pt idx="43769">
                  <c:v>3.208522E-6</c:v>
                </c:pt>
                <c:pt idx="43770">
                  <c:v>3.2082079999999998E-6</c:v>
                </c:pt>
                <c:pt idx="43771">
                  <c:v>3.2079030000000001E-6</c:v>
                </c:pt>
                <c:pt idx="43772">
                  <c:v>3.207584E-6</c:v>
                </c:pt>
                <c:pt idx="43773">
                  <c:v>3.2072930000000002E-6</c:v>
                </c:pt>
                <c:pt idx="43774">
                  <c:v>3.2069709999999998E-6</c:v>
                </c:pt>
                <c:pt idx="43775">
                  <c:v>3.2066739999999999E-6</c:v>
                </c:pt>
                <c:pt idx="43776">
                  <c:v>3.2063589999999998E-6</c:v>
                </c:pt>
                <c:pt idx="43777">
                  <c:v>3.2060720000000002E-6</c:v>
                </c:pt>
                <c:pt idx="43778">
                  <c:v>3.2057519999999998E-6</c:v>
                </c:pt>
                <c:pt idx="43779">
                  <c:v>3.2054599999999998E-6</c:v>
                </c:pt>
                <c:pt idx="43780">
                  <c:v>3.205137E-6</c:v>
                </c:pt>
                <c:pt idx="43781">
                  <c:v>3.2048269999999999E-6</c:v>
                </c:pt>
                <c:pt idx="43782">
                  <c:v>3.2045349999999999E-6</c:v>
                </c:pt>
                <c:pt idx="43783">
                  <c:v>3.2042219999999999E-6</c:v>
                </c:pt>
                <c:pt idx="43784">
                  <c:v>3.2039150000000001E-6</c:v>
                </c:pt>
                <c:pt idx="43785">
                  <c:v>3.203626E-6</c:v>
                </c:pt>
                <c:pt idx="43786">
                  <c:v>3.2032940000000001E-6</c:v>
                </c:pt>
                <c:pt idx="43787">
                  <c:v>3.2030099999999999E-6</c:v>
                </c:pt>
                <c:pt idx="43788">
                  <c:v>3.2026999999999998E-6</c:v>
                </c:pt>
                <c:pt idx="43789">
                  <c:v>3.2023869999999999E-6</c:v>
                </c:pt>
                <c:pt idx="43790">
                  <c:v>3.2020929999999998E-6</c:v>
                </c:pt>
                <c:pt idx="43791">
                  <c:v>3.2017810000000001E-6</c:v>
                </c:pt>
                <c:pt idx="43792">
                  <c:v>3.2014750000000001E-6</c:v>
                </c:pt>
                <c:pt idx="43793">
                  <c:v>3.201149E-6</c:v>
                </c:pt>
                <c:pt idx="43794">
                  <c:v>3.200857E-6</c:v>
                </c:pt>
                <c:pt idx="43795">
                  <c:v>3.2005530000000001E-6</c:v>
                </c:pt>
                <c:pt idx="43796">
                  <c:v>3.2002459999999999E-6</c:v>
                </c:pt>
                <c:pt idx="43797">
                  <c:v>3.199935E-6</c:v>
                </c:pt>
                <c:pt idx="43798">
                  <c:v>3.1996280000000002E-6</c:v>
                </c:pt>
                <c:pt idx="43799">
                  <c:v>3.199314E-6</c:v>
                </c:pt>
                <c:pt idx="43800">
                  <c:v>3.1990190000000001E-6</c:v>
                </c:pt>
                <c:pt idx="43801">
                  <c:v>3.198716E-6</c:v>
                </c:pt>
                <c:pt idx="43802">
                  <c:v>3.1983980000000001E-6</c:v>
                </c:pt>
                <c:pt idx="43803">
                  <c:v>3.1980929999999999E-6</c:v>
                </c:pt>
                <c:pt idx="43804">
                  <c:v>3.1977989999999999E-6</c:v>
                </c:pt>
                <c:pt idx="43805">
                  <c:v>3.1974780000000001E-6</c:v>
                </c:pt>
                <c:pt idx="43806">
                  <c:v>3.1971860000000001E-6</c:v>
                </c:pt>
                <c:pt idx="43807">
                  <c:v>3.1968620000000001E-6</c:v>
                </c:pt>
                <c:pt idx="43808">
                  <c:v>3.1965600000000002E-6</c:v>
                </c:pt>
                <c:pt idx="43809">
                  <c:v>3.1962539999999998E-6</c:v>
                </c:pt>
                <c:pt idx="43810">
                  <c:v>3.195956E-6</c:v>
                </c:pt>
                <c:pt idx="43811">
                  <c:v>3.195641E-6</c:v>
                </c:pt>
                <c:pt idx="43812">
                  <c:v>3.1953480000000002E-6</c:v>
                </c:pt>
                <c:pt idx="43813">
                  <c:v>3.195043E-6</c:v>
                </c:pt>
                <c:pt idx="43814">
                  <c:v>3.194728E-6</c:v>
                </c:pt>
                <c:pt idx="43815">
                  <c:v>3.1944109999999999E-6</c:v>
                </c:pt>
                <c:pt idx="43816">
                  <c:v>3.1941160000000001E-6</c:v>
                </c:pt>
                <c:pt idx="43817">
                  <c:v>3.1937859999999998E-6</c:v>
                </c:pt>
                <c:pt idx="43818">
                  <c:v>3.1935020000000001E-6</c:v>
                </c:pt>
                <c:pt idx="43819">
                  <c:v>3.1931829999999999E-6</c:v>
                </c:pt>
                <c:pt idx="43820">
                  <c:v>3.1928869999999998E-6</c:v>
                </c:pt>
                <c:pt idx="43821">
                  <c:v>3.1925910000000001E-6</c:v>
                </c:pt>
                <c:pt idx="43822">
                  <c:v>3.1922830000000001E-6</c:v>
                </c:pt>
                <c:pt idx="43823">
                  <c:v>3.191957E-6</c:v>
                </c:pt>
                <c:pt idx="43824">
                  <c:v>3.1916690000000001E-6</c:v>
                </c:pt>
                <c:pt idx="43825">
                  <c:v>3.1913639999999999E-6</c:v>
                </c:pt>
                <c:pt idx="43826">
                  <c:v>3.191044E-6</c:v>
                </c:pt>
                <c:pt idx="43827">
                  <c:v>3.1907479999999998E-6</c:v>
                </c:pt>
                <c:pt idx="43828">
                  <c:v>3.190453E-6</c:v>
                </c:pt>
                <c:pt idx="43829">
                  <c:v>3.1901249999999998E-6</c:v>
                </c:pt>
                <c:pt idx="43830">
                  <c:v>3.1898299999999999E-6</c:v>
                </c:pt>
                <c:pt idx="43831">
                  <c:v>3.1895269999999998E-6</c:v>
                </c:pt>
                <c:pt idx="43832">
                  <c:v>3.1892299999999999E-6</c:v>
                </c:pt>
                <c:pt idx="43833">
                  <c:v>3.1889230000000001E-6</c:v>
                </c:pt>
                <c:pt idx="43834">
                  <c:v>3.188615E-6</c:v>
                </c:pt>
                <c:pt idx="43835">
                  <c:v>3.188307E-6</c:v>
                </c:pt>
                <c:pt idx="43836">
                  <c:v>3.1880070000000002E-6</c:v>
                </c:pt>
                <c:pt idx="43837">
                  <c:v>3.187686E-6</c:v>
                </c:pt>
                <c:pt idx="43838">
                  <c:v>3.1873750000000001E-6</c:v>
                </c:pt>
                <c:pt idx="43839">
                  <c:v>3.1870810000000001E-6</c:v>
                </c:pt>
                <c:pt idx="43840">
                  <c:v>3.1867739999999998E-6</c:v>
                </c:pt>
                <c:pt idx="43841">
                  <c:v>3.186465E-6</c:v>
                </c:pt>
                <c:pt idx="43842">
                  <c:v>3.1861490000000002E-6</c:v>
                </c:pt>
                <c:pt idx="43843">
                  <c:v>3.1858590000000002E-6</c:v>
                </c:pt>
                <c:pt idx="43844">
                  <c:v>3.1855389999999998E-6</c:v>
                </c:pt>
                <c:pt idx="43845">
                  <c:v>3.1852500000000001E-6</c:v>
                </c:pt>
                <c:pt idx="43846">
                  <c:v>3.1849409999999999E-6</c:v>
                </c:pt>
                <c:pt idx="43847">
                  <c:v>3.1846439999999999E-6</c:v>
                </c:pt>
                <c:pt idx="43848">
                  <c:v>3.1843440000000001E-6</c:v>
                </c:pt>
                <c:pt idx="43849">
                  <c:v>3.1840389999999999E-6</c:v>
                </c:pt>
                <c:pt idx="43850">
                  <c:v>3.183728E-6</c:v>
                </c:pt>
                <c:pt idx="43851">
                  <c:v>3.1834420000000002E-6</c:v>
                </c:pt>
                <c:pt idx="43852">
                  <c:v>3.1831180000000001E-6</c:v>
                </c:pt>
                <c:pt idx="43853">
                  <c:v>3.1827949999999999E-6</c:v>
                </c:pt>
                <c:pt idx="43854">
                  <c:v>3.1825239999999998E-6</c:v>
                </c:pt>
                <c:pt idx="43855">
                  <c:v>3.1821960000000001E-6</c:v>
                </c:pt>
                <c:pt idx="43856">
                  <c:v>3.1818970000000001E-6</c:v>
                </c:pt>
                <c:pt idx="43857">
                  <c:v>3.1816059999999999E-6</c:v>
                </c:pt>
                <c:pt idx="43858">
                  <c:v>3.1812970000000001E-6</c:v>
                </c:pt>
                <c:pt idx="43859">
                  <c:v>3.180989E-6</c:v>
                </c:pt>
                <c:pt idx="43860">
                  <c:v>3.180674E-6</c:v>
                </c:pt>
                <c:pt idx="43861">
                  <c:v>3.180382E-6</c:v>
                </c:pt>
                <c:pt idx="43862">
                  <c:v>3.1800850000000001E-6</c:v>
                </c:pt>
                <c:pt idx="43863">
                  <c:v>3.179777E-6</c:v>
                </c:pt>
                <c:pt idx="43864">
                  <c:v>3.179462E-6</c:v>
                </c:pt>
                <c:pt idx="43865">
                  <c:v>3.179154E-6</c:v>
                </c:pt>
                <c:pt idx="43866">
                  <c:v>3.1788660000000001E-6</c:v>
                </c:pt>
                <c:pt idx="43867">
                  <c:v>3.1785480000000002E-6</c:v>
                </c:pt>
                <c:pt idx="43868">
                  <c:v>3.1782419999999998E-6</c:v>
                </c:pt>
                <c:pt idx="43869">
                  <c:v>3.1779370000000001E-6</c:v>
                </c:pt>
                <c:pt idx="43870">
                  <c:v>3.1776490000000002E-6</c:v>
                </c:pt>
                <c:pt idx="43871">
                  <c:v>3.1773289999999998E-6</c:v>
                </c:pt>
                <c:pt idx="43872">
                  <c:v>3.177029E-6</c:v>
                </c:pt>
                <c:pt idx="43873">
                  <c:v>3.1767360000000002E-6</c:v>
                </c:pt>
                <c:pt idx="43874">
                  <c:v>3.1764210000000001E-6</c:v>
                </c:pt>
                <c:pt idx="43875">
                  <c:v>3.176125E-6</c:v>
                </c:pt>
                <c:pt idx="43876">
                  <c:v>3.1758120000000001E-6</c:v>
                </c:pt>
                <c:pt idx="43877">
                  <c:v>3.1755060000000001E-6</c:v>
                </c:pt>
                <c:pt idx="43878">
                  <c:v>3.1752210000000001E-6</c:v>
                </c:pt>
                <c:pt idx="43879">
                  <c:v>3.1749170000000001E-6</c:v>
                </c:pt>
                <c:pt idx="43880">
                  <c:v>3.174605E-6</c:v>
                </c:pt>
                <c:pt idx="43881">
                  <c:v>3.1743080000000001E-6</c:v>
                </c:pt>
                <c:pt idx="43882">
                  <c:v>3.1740049999999999E-6</c:v>
                </c:pt>
                <c:pt idx="43883">
                  <c:v>3.1736870000000001E-6</c:v>
                </c:pt>
                <c:pt idx="43884">
                  <c:v>3.1733920000000002E-6</c:v>
                </c:pt>
                <c:pt idx="43885">
                  <c:v>3.1731179999999998E-6</c:v>
                </c:pt>
                <c:pt idx="43886">
                  <c:v>3.1727760000000001E-6</c:v>
                </c:pt>
                <c:pt idx="43887">
                  <c:v>3.1725000000000001E-6</c:v>
                </c:pt>
                <c:pt idx="43888">
                  <c:v>3.1721699999999999E-6</c:v>
                </c:pt>
                <c:pt idx="43889">
                  <c:v>3.171866E-6</c:v>
                </c:pt>
                <c:pt idx="43890">
                  <c:v>3.171569E-6</c:v>
                </c:pt>
                <c:pt idx="43891">
                  <c:v>3.1712600000000002E-6</c:v>
                </c:pt>
                <c:pt idx="43892">
                  <c:v>3.1709570000000001E-6</c:v>
                </c:pt>
                <c:pt idx="43893">
                  <c:v>3.1706549999999998E-6</c:v>
                </c:pt>
                <c:pt idx="43894">
                  <c:v>3.1703540000000002E-6</c:v>
                </c:pt>
                <c:pt idx="43895">
                  <c:v>3.1700460000000001E-6</c:v>
                </c:pt>
                <c:pt idx="43896">
                  <c:v>3.1697470000000001E-6</c:v>
                </c:pt>
                <c:pt idx="43897">
                  <c:v>3.1694460000000001E-6</c:v>
                </c:pt>
                <c:pt idx="43898">
                  <c:v>3.16912E-6</c:v>
                </c:pt>
                <c:pt idx="43899">
                  <c:v>3.1688410000000001E-6</c:v>
                </c:pt>
                <c:pt idx="43900">
                  <c:v>3.168529E-6</c:v>
                </c:pt>
                <c:pt idx="43901">
                  <c:v>3.168223E-6</c:v>
                </c:pt>
                <c:pt idx="43902">
                  <c:v>3.167915E-6</c:v>
                </c:pt>
                <c:pt idx="43903">
                  <c:v>3.167632E-6</c:v>
                </c:pt>
                <c:pt idx="43904">
                  <c:v>3.1672989999999999E-6</c:v>
                </c:pt>
                <c:pt idx="43905">
                  <c:v>3.1670299999999999E-6</c:v>
                </c:pt>
                <c:pt idx="43906">
                  <c:v>3.166705E-6</c:v>
                </c:pt>
                <c:pt idx="43907">
                  <c:v>3.1664120000000002E-6</c:v>
                </c:pt>
                <c:pt idx="43908">
                  <c:v>3.1661079999999999E-6</c:v>
                </c:pt>
                <c:pt idx="43909">
                  <c:v>3.1658170000000001E-6</c:v>
                </c:pt>
                <c:pt idx="43910">
                  <c:v>3.1654900000000002E-6</c:v>
                </c:pt>
                <c:pt idx="43911">
                  <c:v>3.1651960000000001E-6</c:v>
                </c:pt>
                <c:pt idx="43912">
                  <c:v>3.1649110000000001E-6</c:v>
                </c:pt>
                <c:pt idx="43913">
                  <c:v>3.1645949999999998E-6</c:v>
                </c:pt>
                <c:pt idx="43914">
                  <c:v>3.1642909999999999E-6</c:v>
                </c:pt>
                <c:pt idx="43915">
                  <c:v>3.1640039999999998E-6</c:v>
                </c:pt>
                <c:pt idx="43916">
                  <c:v>3.163681E-6</c:v>
                </c:pt>
                <c:pt idx="43917">
                  <c:v>3.1633740000000002E-6</c:v>
                </c:pt>
                <c:pt idx="43918">
                  <c:v>3.1630879999999999E-6</c:v>
                </c:pt>
                <c:pt idx="43919">
                  <c:v>3.162777E-6</c:v>
                </c:pt>
                <c:pt idx="43920">
                  <c:v>3.162469E-6</c:v>
                </c:pt>
                <c:pt idx="43921">
                  <c:v>3.1621810000000001E-6</c:v>
                </c:pt>
                <c:pt idx="43922">
                  <c:v>3.1618669999999999E-6</c:v>
                </c:pt>
                <c:pt idx="43923">
                  <c:v>3.1615530000000001E-6</c:v>
                </c:pt>
                <c:pt idx="43924">
                  <c:v>3.1612770000000001E-6</c:v>
                </c:pt>
                <c:pt idx="43925">
                  <c:v>3.1609730000000002E-6</c:v>
                </c:pt>
                <c:pt idx="43926">
                  <c:v>3.1606599999999998E-6</c:v>
                </c:pt>
                <c:pt idx="43927">
                  <c:v>3.160367E-6</c:v>
                </c:pt>
                <c:pt idx="43928">
                  <c:v>3.1600560000000001E-6</c:v>
                </c:pt>
                <c:pt idx="43929">
                  <c:v>3.1597419999999999E-6</c:v>
                </c:pt>
                <c:pt idx="43930">
                  <c:v>3.159463E-6</c:v>
                </c:pt>
                <c:pt idx="43931">
                  <c:v>3.1591520000000001E-6</c:v>
                </c:pt>
                <c:pt idx="43932">
                  <c:v>3.1588480000000002E-6</c:v>
                </c:pt>
                <c:pt idx="43933">
                  <c:v>3.1585540000000001E-6</c:v>
                </c:pt>
                <c:pt idx="43934">
                  <c:v>3.1582359999999998E-6</c:v>
                </c:pt>
                <c:pt idx="43935">
                  <c:v>3.1579560000000001E-6</c:v>
                </c:pt>
                <c:pt idx="43936">
                  <c:v>3.157644E-6</c:v>
                </c:pt>
                <c:pt idx="43937">
                  <c:v>3.1573319999999999E-6</c:v>
                </c:pt>
                <c:pt idx="43938">
                  <c:v>3.1570259999999999E-6</c:v>
                </c:pt>
                <c:pt idx="43939">
                  <c:v>3.1567339999999999E-6</c:v>
                </c:pt>
                <c:pt idx="43940">
                  <c:v>3.1564200000000001E-6</c:v>
                </c:pt>
                <c:pt idx="43941">
                  <c:v>3.1561280000000001E-6</c:v>
                </c:pt>
                <c:pt idx="43942">
                  <c:v>3.1558310000000001E-6</c:v>
                </c:pt>
                <c:pt idx="43943">
                  <c:v>3.1555199999999998E-6</c:v>
                </c:pt>
                <c:pt idx="43944">
                  <c:v>3.1552220000000001E-6</c:v>
                </c:pt>
                <c:pt idx="43945">
                  <c:v>3.154907E-6</c:v>
                </c:pt>
                <c:pt idx="43946">
                  <c:v>3.154597E-6</c:v>
                </c:pt>
                <c:pt idx="43947">
                  <c:v>3.154316E-6</c:v>
                </c:pt>
                <c:pt idx="43948">
                  <c:v>3.1540030000000001E-6</c:v>
                </c:pt>
                <c:pt idx="43949">
                  <c:v>3.1536979999999999E-6</c:v>
                </c:pt>
                <c:pt idx="43950">
                  <c:v>3.1534070000000001E-6</c:v>
                </c:pt>
                <c:pt idx="43951">
                  <c:v>3.153118E-6</c:v>
                </c:pt>
                <c:pt idx="43952">
                  <c:v>3.1528090000000002E-6</c:v>
                </c:pt>
                <c:pt idx="43953">
                  <c:v>3.152511E-6</c:v>
                </c:pt>
                <c:pt idx="43954">
                  <c:v>3.152205E-6</c:v>
                </c:pt>
                <c:pt idx="43955">
                  <c:v>3.1518960000000002E-6</c:v>
                </c:pt>
                <c:pt idx="43956">
                  <c:v>3.151593E-6</c:v>
                </c:pt>
                <c:pt idx="43957">
                  <c:v>3.1513030000000001E-6</c:v>
                </c:pt>
                <c:pt idx="43958">
                  <c:v>3.1510009999999998E-6</c:v>
                </c:pt>
                <c:pt idx="43959">
                  <c:v>3.1507019999999998E-6</c:v>
                </c:pt>
                <c:pt idx="43960">
                  <c:v>3.150386E-6</c:v>
                </c:pt>
                <c:pt idx="43961">
                  <c:v>3.1500899999999999E-6</c:v>
                </c:pt>
                <c:pt idx="43962">
                  <c:v>3.1497839999999999E-6</c:v>
                </c:pt>
                <c:pt idx="43963">
                  <c:v>3.1495020000000001E-6</c:v>
                </c:pt>
                <c:pt idx="43964">
                  <c:v>3.149181E-6</c:v>
                </c:pt>
                <c:pt idx="43965">
                  <c:v>3.1488930000000001E-6</c:v>
                </c:pt>
                <c:pt idx="43966">
                  <c:v>3.1485870000000001E-6</c:v>
                </c:pt>
                <c:pt idx="43967">
                  <c:v>3.1482779999999998E-6</c:v>
                </c:pt>
                <c:pt idx="43968">
                  <c:v>3.1479770000000002E-6</c:v>
                </c:pt>
                <c:pt idx="43969">
                  <c:v>3.1476900000000001E-6</c:v>
                </c:pt>
                <c:pt idx="43970">
                  <c:v>3.147389E-6</c:v>
                </c:pt>
                <c:pt idx="43971">
                  <c:v>3.1470819999999998E-6</c:v>
                </c:pt>
                <c:pt idx="43972">
                  <c:v>3.1467840000000001E-6</c:v>
                </c:pt>
                <c:pt idx="43973">
                  <c:v>3.146481E-6</c:v>
                </c:pt>
                <c:pt idx="43974">
                  <c:v>3.1461810000000002E-6</c:v>
                </c:pt>
                <c:pt idx="43975">
                  <c:v>3.1458890000000001E-6</c:v>
                </c:pt>
                <c:pt idx="43976">
                  <c:v>3.1455729999999999E-6</c:v>
                </c:pt>
                <c:pt idx="43977">
                  <c:v>3.1452770000000002E-6</c:v>
                </c:pt>
                <c:pt idx="43978">
                  <c:v>3.1449780000000002E-6</c:v>
                </c:pt>
                <c:pt idx="43979">
                  <c:v>3.1446599999999999E-6</c:v>
                </c:pt>
                <c:pt idx="43980">
                  <c:v>3.144372E-6</c:v>
                </c:pt>
                <c:pt idx="43981">
                  <c:v>3.1440610000000001E-6</c:v>
                </c:pt>
                <c:pt idx="43982">
                  <c:v>3.1437449999999998E-6</c:v>
                </c:pt>
                <c:pt idx="43983">
                  <c:v>3.143466E-6</c:v>
                </c:pt>
                <c:pt idx="43984">
                  <c:v>3.143169E-6</c:v>
                </c:pt>
                <c:pt idx="43985">
                  <c:v>3.142854E-6</c:v>
                </c:pt>
                <c:pt idx="43986">
                  <c:v>3.1425430000000001E-6</c:v>
                </c:pt>
                <c:pt idx="43987">
                  <c:v>3.1422620000000002E-6</c:v>
                </c:pt>
                <c:pt idx="43988">
                  <c:v>3.1419489999999998E-6</c:v>
                </c:pt>
                <c:pt idx="43989">
                  <c:v>3.1416440000000001E-6</c:v>
                </c:pt>
                <c:pt idx="43990">
                  <c:v>3.1413549999999999E-6</c:v>
                </c:pt>
                <c:pt idx="43991">
                  <c:v>3.141058E-6</c:v>
                </c:pt>
                <c:pt idx="43992">
                  <c:v>3.1407389999999999E-6</c:v>
                </c:pt>
                <c:pt idx="43993">
                  <c:v>3.1404489999999999E-6</c:v>
                </c:pt>
                <c:pt idx="43994">
                  <c:v>3.140147E-6</c:v>
                </c:pt>
                <c:pt idx="43995">
                  <c:v>3.1398450000000002E-6</c:v>
                </c:pt>
                <c:pt idx="43996">
                  <c:v>3.1395420000000001E-6</c:v>
                </c:pt>
                <c:pt idx="43997">
                  <c:v>3.1392489999999998E-6</c:v>
                </c:pt>
                <c:pt idx="43998">
                  <c:v>3.1389550000000002E-6</c:v>
                </c:pt>
                <c:pt idx="43999">
                  <c:v>3.1386529999999999E-6</c:v>
                </c:pt>
                <c:pt idx="44000">
                  <c:v>3.1383289999999998E-6</c:v>
                </c:pt>
                <c:pt idx="44001">
                  <c:v>3.1380540000000001E-6</c:v>
                </c:pt>
                <c:pt idx="44002">
                  <c:v>3.1377329999999999E-6</c:v>
                </c:pt>
                <c:pt idx="44003">
                  <c:v>3.137424E-6</c:v>
                </c:pt>
                <c:pt idx="44004">
                  <c:v>3.1371309999999998E-6</c:v>
                </c:pt>
                <c:pt idx="44005">
                  <c:v>3.1368300000000002E-6</c:v>
                </c:pt>
                <c:pt idx="44006">
                  <c:v>3.1365310000000002E-6</c:v>
                </c:pt>
                <c:pt idx="44007">
                  <c:v>3.1362409999999998E-6</c:v>
                </c:pt>
                <c:pt idx="44008">
                  <c:v>3.135941E-6</c:v>
                </c:pt>
                <c:pt idx="44009">
                  <c:v>3.1356379999999999E-6</c:v>
                </c:pt>
                <c:pt idx="44010">
                  <c:v>3.1353380000000001E-6</c:v>
                </c:pt>
                <c:pt idx="44011">
                  <c:v>3.1350399999999999E-6</c:v>
                </c:pt>
                <c:pt idx="44012">
                  <c:v>3.134738E-6</c:v>
                </c:pt>
                <c:pt idx="44013">
                  <c:v>3.134437E-6</c:v>
                </c:pt>
                <c:pt idx="44014">
                  <c:v>3.1341460000000002E-6</c:v>
                </c:pt>
                <c:pt idx="44015">
                  <c:v>3.1338259999999998E-6</c:v>
                </c:pt>
                <c:pt idx="44016">
                  <c:v>3.133531E-6</c:v>
                </c:pt>
                <c:pt idx="44017">
                  <c:v>3.1332259999999998E-6</c:v>
                </c:pt>
                <c:pt idx="44018">
                  <c:v>3.1329480000000002E-6</c:v>
                </c:pt>
                <c:pt idx="44019">
                  <c:v>3.1326479999999999E-6</c:v>
                </c:pt>
                <c:pt idx="44020">
                  <c:v>3.1323469999999999E-6</c:v>
                </c:pt>
                <c:pt idx="44021">
                  <c:v>3.1320369999999998E-6</c:v>
                </c:pt>
                <c:pt idx="44022">
                  <c:v>3.131744E-6</c:v>
                </c:pt>
                <c:pt idx="44023">
                  <c:v>3.1314460000000002E-6</c:v>
                </c:pt>
                <c:pt idx="44024">
                  <c:v>3.1311349999999999E-6</c:v>
                </c:pt>
                <c:pt idx="44025">
                  <c:v>3.1308440000000001E-6</c:v>
                </c:pt>
                <c:pt idx="44026">
                  <c:v>3.1305619999999999E-6</c:v>
                </c:pt>
                <c:pt idx="44027">
                  <c:v>3.130251E-6</c:v>
                </c:pt>
                <c:pt idx="44028">
                  <c:v>3.1299310000000001E-6</c:v>
                </c:pt>
                <c:pt idx="44029">
                  <c:v>3.1296480000000001E-6</c:v>
                </c:pt>
                <c:pt idx="44030">
                  <c:v>3.1293400000000001E-6</c:v>
                </c:pt>
                <c:pt idx="44031">
                  <c:v>3.1290489999999999E-6</c:v>
                </c:pt>
                <c:pt idx="44032">
                  <c:v>3.1287569999999999E-6</c:v>
                </c:pt>
                <c:pt idx="44033">
                  <c:v>3.1284380000000002E-6</c:v>
                </c:pt>
                <c:pt idx="44034">
                  <c:v>3.1281449999999999E-6</c:v>
                </c:pt>
                <c:pt idx="44035">
                  <c:v>3.12785E-6</c:v>
                </c:pt>
                <c:pt idx="44036">
                  <c:v>3.1275359999999998E-6</c:v>
                </c:pt>
                <c:pt idx="44037">
                  <c:v>3.127259E-6</c:v>
                </c:pt>
                <c:pt idx="44038">
                  <c:v>3.1269519999999998E-6</c:v>
                </c:pt>
                <c:pt idx="44039">
                  <c:v>3.1266439999999998E-6</c:v>
                </c:pt>
                <c:pt idx="44040">
                  <c:v>3.1263550000000001E-6</c:v>
                </c:pt>
                <c:pt idx="44041">
                  <c:v>3.1260499999999999E-6</c:v>
                </c:pt>
                <c:pt idx="44042">
                  <c:v>3.1257590000000001E-6</c:v>
                </c:pt>
                <c:pt idx="44043">
                  <c:v>3.1254499999999999E-6</c:v>
                </c:pt>
                <c:pt idx="44044">
                  <c:v>3.1251630000000002E-6</c:v>
                </c:pt>
                <c:pt idx="44045">
                  <c:v>3.124849E-6</c:v>
                </c:pt>
                <c:pt idx="44046">
                  <c:v>3.1245610000000001E-6</c:v>
                </c:pt>
                <c:pt idx="44047">
                  <c:v>3.1242589999999998E-6</c:v>
                </c:pt>
                <c:pt idx="44048">
                  <c:v>3.1239470000000001E-6</c:v>
                </c:pt>
                <c:pt idx="44049">
                  <c:v>3.1236550000000001E-6</c:v>
                </c:pt>
                <c:pt idx="44050">
                  <c:v>3.1233670000000002E-6</c:v>
                </c:pt>
                <c:pt idx="44051">
                  <c:v>3.1230590000000001E-6</c:v>
                </c:pt>
                <c:pt idx="44052">
                  <c:v>3.1227679999999999E-6</c:v>
                </c:pt>
                <c:pt idx="44053">
                  <c:v>3.1224470000000002E-6</c:v>
                </c:pt>
                <c:pt idx="44054">
                  <c:v>3.122156E-6</c:v>
                </c:pt>
                <c:pt idx="44055">
                  <c:v>3.1218560000000002E-6</c:v>
                </c:pt>
                <c:pt idx="44056">
                  <c:v>3.1215659999999998E-6</c:v>
                </c:pt>
                <c:pt idx="44057">
                  <c:v>3.1212619999999999E-6</c:v>
                </c:pt>
                <c:pt idx="44058">
                  <c:v>3.1209570000000001E-6</c:v>
                </c:pt>
                <c:pt idx="44059">
                  <c:v>3.1206759999999998E-6</c:v>
                </c:pt>
                <c:pt idx="44060">
                  <c:v>3.1203710000000001E-6</c:v>
                </c:pt>
                <c:pt idx="44061">
                  <c:v>3.1200479999999998E-6</c:v>
                </c:pt>
                <c:pt idx="44062">
                  <c:v>3.1197759999999999E-6</c:v>
                </c:pt>
                <c:pt idx="44063">
                  <c:v>3.119465E-6</c:v>
                </c:pt>
                <c:pt idx="44064">
                  <c:v>3.1191680000000001E-6</c:v>
                </c:pt>
                <c:pt idx="44065">
                  <c:v>3.1188589999999998E-6</c:v>
                </c:pt>
                <c:pt idx="44066">
                  <c:v>3.118566E-6</c:v>
                </c:pt>
                <c:pt idx="44067">
                  <c:v>3.1182679999999998E-6</c:v>
                </c:pt>
                <c:pt idx="44068">
                  <c:v>3.1179829999999998E-6</c:v>
                </c:pt>
                <c:pt idx="44069">
                  <c:v>3.1176739999999999E-6</c:v>
                </c:pt>
                <c:pt idx="44070">
                  <c:v>3.117368E-6</c:v>
                </c:pt>
                <c:pt idx="44071">
                  <c:v>3.117087E-6</c:v>
                </c:pt>
                <c:pt idx="44072">
                  <c:v>3.1167659999999999E-6</c:v>
                </c:pt>
                <c:pt idx="44073">
                  <c:v>3.1164619999999999E-6</c:v>
                </c:pt>
                <c:pt idx="44074">
                  <c:v>3.1161839999999999E-6</c:v>
                </c:pt>
                <c:pt idx="44075">
                  <c:v>3.1158770000000001E-6</c:v>
                </c:pt>
                <c:pt idx="44076">
                  <c:v>3.1155760000000001E-6</c:v>
                </c:pt>
                <c:pt idx="44077">
                  <c:v>3.1152799999999999E-6</c:v>
                </c:pt>
                <c:pt idx="44078">
                  <c:v>3.11499E-6</c:v>
                </c:pt>
                <c:pt idx="44079">
                  <c:v>3.114684E-6</c:v>
                </c:pt>
                <c:pt idx="44080">
                  <c:v>3.1144039999999999E-6</c:v>
                </c:pt>
                <c:pt idx="44081">
                  <c:v>3.114093E-6</c:v>
                </c:pt>
                <c:pt idx="44082">
                  <c:v>3.113794E-6</c:v>
                </c:pt>
                <c:pt idx="44083">
                  <c:v>3.1135229999999999E-6</c:v>
                </c:pt>
                <c:pt idx="44084">
                  <c:v>3.1132169999999999E-6</c:v>
                </c:pt>
                <c:pt idx="44085">
                  <c:v>3.1129019999999999E-6</c:v>
                </c:pt>
                <c:pt idx="44086">
                  <c:v>3.1126169999999999E-6</c:v>
                </c:pt>
                <c:pt idx="44087">
                  <c:v>3.1123120000000002E-6</c:v>
                </c:pt>
                <c:pt idx="44088">
                  <c:v>3.1120090000000001E-6</c:v>
                </c:pt>
                <c:pt idx="44089">
                  <c:v>3.1117100000000001E-6</c:v>
                </c:pt>
                <c:pt idx="44090">
                  <c:v>3.111409E-6</c:v>
                </c:pt>
                <c:pt idx="44091">
                  <c:v>3.111124E-6</c:v>
                </c:pt>
                <c:pt idx="44092">
                  <c:v>3.1108130000000001E-6</c:v>
                </c:pt>
                <c:pt idx="44093">
                  <c:v>3.1105140000000001E-6</c:v>
                </c:pt>
                <c:pt idx="44094">
                  <c:v>3.1102159999999999E-6</c:v>
                </c:pt>
                <c:pt idx="44095">
                  <c:v>3.1099410000000001E-6</c:v>
                </c:pt>
                <c:pt idx="44096">
                  <c:v>3.1096280000000002E-6</c:v>
                </c:pt>
                <c:pt idx="44097">
                  <c:v>3.1093189999999999E-6</c:v>
                </c:pt>
                <c:pt idx="44098">
                  <c:v>3.1090280000000001E-6</c:v>
                </c:pt>
                <c:pt idx="44099">
                  <c:v>3.1087410000000001E-6</c:v>
                </c:pt>
                <c:pt idx="44100">
                  <c:v>3.1084350000000001E-6</c:v>
                </c:pt>
                <c:pt idx="44101">
                  <c:v>3.1081369999999999E-6</c:v>
                </c:pt>
                <c:pt idx="44102">
                  <c:v>3.1078300000000001E-6</c:v>
                </c:pt>
                <c:pt idx="44103">
                  <c:v>3.1075380000000001E-6</c:v>
                </c:pt>
                <c:pt idx="44104">
                  <c:v>3.1072640000000002E-6</c:v>
                </c:pt>
                <c:pt idx="44105">
                  <c:v>3.1069459999999998E-6</c:v>
                </c:pt>
                <c:pt idx="44106">
                  <c:v>3.106646E-6</c:v>
                </c:pt>
                <c:pt idx="44107">
                  <c:v>3.1063580000000001E-6</c:v>
                </c:pt>
                <c:pt idx="44108">
                  <c:v>3.1060570000000001E-6</c:v>
                </c:pt>
                <c:pt idx="44109">
                  <c:v>3.1057530000000002E-6</c:v>
                </c:pt>
                <c:pt idx="44110">
                  <c:v>3.1054649999999998E-6</c:v>
                </c:pt>
                <c:pt idx="44111">
                  <c:v>3.1051620000000002E-6</c:v>
                </c:pt>
                <c:pt idx="44112">
                  <c:v>3.1048619999999999E-6</c:v>
                </c:pt>
                <c:pt idx="44113">
                  <c:v>3.1045679999999999E-6</c:v>
                </c:pt>
                <c:pt idx="44114">
                  <c:v>3.104266E-6</c:v>
                </c:pt>
                <c:pt idx="44115">
                  <c:v>3.1039699999999999E-6</c:v>
                </c:pt>
                <c:pt idx="44116">
                  <c:v>3.1036849999999998E-6</c:v>
                </c:pt>
                <c:pt idx="44117">
                  <c:v>3.1033820000000001E-6</c:v>
                </c:pt>
                <c:pt idx="44118">
                  <c:v>3.103084E-6</c:v>
                </c:pt>
                <c:pt idx="44119">
                  <c:v>3.1028109999999998E-6</c:v>
                </c:pt>
                <c:pt idx="44120">
                  <c:v>3.102488E-6</c:v>
                </c:pt>
                <c:pt idx="44121">
                  <c:v>3.1021860000000002E-6</c:v>
                </c:pt>
                <c:pt idx="44122">
                  <c:v>3.1018960000000002E-6</c:v>
                </c:pt>
                <c:pt idx="44123">
                  <c:v>3.101596E-6</c:v>
                </c:pt>
                <c:pt idx="44124">
                  <c:v>3.1012949999999999E-6</c:v>
                </c:pt>
                <c:pt idx="44125">
                  <c:v>3.1010009999999999E-6</c:v>
                </c:pt>
                <c:pt idx="44126">
                  <c:v>3.100706E-6</c:v>
                </c:pt>
                <c:pt idx="44127">
                  <c:v>3.100414E-6</c:v>
                </c:pt>
                <c:pt idx="44128">
                  <c:v>3.1001109999999999E-6</c:v>
                </c:pt>
                <c:pt idx="44129">
                  <c:v>3.099811E-6</c:v>
                </c:pt>
                <c:pt idx="44130">
                  <c:v>3.0995160000000002E-6</c:v>
                </c:pt>
                <c:pt idx="44131">
                  <c:v>3.099218E-6</c:v>
                </c:pt>
                <c:pt idx="44132">
                  <c:v>3.0989199999999998E-6</c:v>
                </c:pt>
                <c:pt idx="44133">
                  <c:v>3.0986170000000001E-6</c:v>
                </c:pt>
                <c:pt idx="44134">
                  <c:v>3.09833E-6</c:v>
                </c:pt>
                <c:pt idx="44135">
                  <c:v>3.098031E-6</c:v>
                </c:pt>
                <c:pt idx="44136">
                  <c:v>3.097732E-6</c:v>
                </c:pt>
                <c:pt idx="44137">
                  <c:v>3.0974589999999999E-6</c:v>
                </c:pt>
                <c:pt idx="44138">
                  <c:v>3.097132E-6</c:v>
                </c:pt>
                <c:pt idx="44139">
                  <c:v>3.096849E-6</c:v>
                </c:pt>
                <c:pt idx="44140">
                  <c:v>3.0965630000000002E-6</c:v>
                </c:pt>
                <c:pt idx="44141">
                  <c:v>3.0962589999999998E-6</c:v>
                </c:pt>
                <c:pt idx="44142">
                  <c:v>3.0959580000000002E-6</c:v>
                </c:pt>
                <c:pt idx="44143">
                  <c:v>3.0956769999999999E-6</c:v>
                </c:pt>
                <c:pt idx="44144">
                  <c:v>3.0953670000000002E-6</c:v>
                </c:pt>
                <c:pt idx="44145">
                  <c:v>3.0950680000000002E-6</c:v>
                </c:pt>
                <c:pt idx="44146">
                  <c:v>3.0947720000000001E-6</c:v>
                </c:pt>
                <c:pt idx="44147">
                  <c:v>3.0944949999999998E-6</c:v>
                </c:pt>
                <c:pt idx="44148">
                  <c:v>3.0941679999999999E-6</c:v>
                </c:pt>
                <c:pt idx="44149">
                  <c:v>3.093878E-6</c:v>
                </c:pt>
                <c:pt idx="44150">
                  <c:v>3.0935780000000001E-6</c:v>
                </c:pt>
                <c:pt idx="44151">
                  <c:v>3.0932810000000002E-6</c:v>
                </c:pt>
                <c:pt idx="44152">
                  <c:v>3.0929890000000002E-6</c:v>
                </c:pt>
                <c:pt idx="44153">
                  <c:v>3.0926880000000001E-6</c:v>
                </c:pt>
                <c:pt idx="44154">
                  <c:v>3.0923820000000002E-6</c:v>
                </c:pt>
                <c:pt idx="44155">
                  <c:v>3.0921060000000002E-6</c:v>
                </c:pt>
                <c:pt idx="44156">
                  <c:v>3.0918000000000002E-6</c:v>
                </c:pt>
                <c:pt idx="44157">
                  <c:v>3.091509E-6</c:v>
                </c:pt>
                <c:pt idx="44158">
                  <c:v>3.0912020000000002E-6</c:v>
                </c:pt>
                <c:pt idx="44159">
                  <c:v>3.0909159999999999E-6</c:v>
                </c:pt>
                <c:pt idx="44160">
                  <c:v>3.0906110000000002E-6</c:v>
                </c:pt>
                <c:pt idx="44161">
                  <c:v>3.0903159999999999E-6</c:v>
                </c:pt>
                <c:pt idx="44162">
                  <c:v>3.0900230000000001E-6</c:v>
                </c:pt>
                <c:pt idx="44163">
                  <c:v>3.0897350000000002E-6</c:v>
                </c:pt>
                <c:pt idx="44164">
                  <c:v>3.0894239999999998E-6</c:v>
                </c:pt>
                <c:pt idx="44165">
                  <c:v>3.0891289999999999E-6</c:v>
                </c:pt>
                <c:pt idx="44166">
                  <c:v>3.0888380000000002E-6</c:v>
                </c:pt>
                <c:pt idx="44167">
                  <c:v>3.0885620000000002E-6</c:v>
                </c:pt>
                <c:pt idx="44168">
                  <c:v>3.0882560000000002E-6</c:v>
                </c:pt>
                <c:pt idx="44169">
                  <c:v>3.087958E-6</c:v>
                </c:pt>
                <c:pt idx="44170">
                  <c:v>3.0876549999999999E-6</c:v>
                </c:pt>
                <c:pt idx="44171">
                  <c:v>3.0873769999999999E-6</c:v>
                </c:pt>
                <c:pt idx="44172">
                  <c:v>3.0870670000000002E-6</c:v>
                </c:pt>
                <c:pt idx="44173">
                  <c:v>3.08679E-6</c:v>
                </c:pt>
                <c:pt idx="44174">
                  <c:v>3.086463E-6</c:v>
                </c:pt>
                <c:pt idx="44175">
                  <c:v>3.0861859999999998E-6</c:v>
                </c:pt>
                <c:pt idx="44176">
                  <c:v>3.0858990000000001E-6</c:v>
                </c:pt>
                <c:pt idx="44177">
                  <c:v>3.0855890000000001E-6</c:v>
                </c:pt>
                <c:pt idx="44178">
                  <c:v>3.0852940000000002E-6</c:v>
                </c:pt>
                <c:pt idx="44179">
                  <c:v>3.0850059999999999E-6</c:v>
                </c:pt>
                <c:pt idx="44180">
                  <c:v>3.0846920000000001E-6</c:v>
                </c:pt>
                <c:pt idx="44181">
                  <c:v>3.084407E-6</c:v>
                </c:pt>
                <c:pt idx="44182">
                  <c:v>3.0841269999999999E-6</c:v>
                </c:pt>
                <c:pt idx="44183">
                  <c:v>3.0838180000000001E-6</c:v>
                </c:pt>
                <c:pt idx="44184">
                  <c:v>3.083501E-6</c:v>
                </c:pt>
                <c:pt idx="44185">
                  <c:v>3.0832290000000001E-6</c:v>
                </c:pt>
                <c:pt idx="44186">
                  <c:v>3.0829149999999999E-6</c:v>
                </c:pt>
                <c:pt idx="44187">
                  <c:v>3.0826310000000001E-6</c:v>
                </c:pt>
                <c:pt idx="44188">
                  <c:v>3.0823429999999998E-6</c:v>
                </c:pt>
                <c:pt idx="44189">
                  <c:v>3.0820349999999998E-6</c:v>
                </c:pt>
                <c:pt idx="44190">
                  <c:v>3.0817410000000001E-6</c:v>
                </c:pt>
                <c:pt idx="44191">
                  <c:v>3.0814369999999998E-6</c:v>
                </c:pt>
                <c:pt idx="44192">
                  <c:v>3.081146E-6</c:v>
                </c:pt>
                <c:pt idx="44193">
                  <c:v>3.080852E-6</c:v>
                </c:pt>
                <c:pt idx="44194">
                  <c:v>3.0805559999999998E-6</c:v>
                </c:pt>
                <c:pt idx="44195">
                  <c:v>3.0802550000000002E-6</c:v>
                </c:pt>
                <c:pt idx="44196">
                  <c:v>3.0799689999999999E-6</c:v>
                </c:pt>
                <c:pt idx="44197">
                  <c:v>3.0796749999999999E-6</c:v>
                </c:pt>
                <c:pt idx="44198">
                  <c:v>3.0793709999999999E-6</c:v>
                </c:pt>
                <c:pt idx="44199">
                  <c:v>3.079081E-6</c:v>
                </c:pt>
                <c:pt idx="44200">
                  <c:v>3.0787770000000001E-6</c:v>
                </c:pt>
                <c:pt idx="44201">
                  <c:v>3.0784999999999998E-6</c:v>
                </c:pt>
                <c:pt idx="44202">
                  <c:v>3.0782029999999999E-6</c:v>
                </c:pt>
                <c:pt idx="44203">
                  <c:v>3.0779030000000001E-6</c:v>
                </c:pt>
                <c:pt idx="44204">
                  <c:v>3.0775950000000001E-6</c:v>
                </c:pt>
                <c:pt idx="44205">
                  <c:v>3.0773190000000001E-6</c:v>
                </c:pt>
                <c:pt idx="44206">
                  <c:v>3.0770189999999998E-6</c:v>
                </c:pt>
                <c:pt idx="44207">
                  <c:v>3.0767239999999999E-6</c:v>
                </c:pt>
                <c:pt idx="44208">
                  <c:v>3.0764279999999998E-6</c:v>
                </c:pt>
                <c:pt idx="44209">
                  <c:v>3.0761449999999998E-6</c:v>
                </c:pt>
                <c:pt idx="44210">
                  <c:v>3.0758249999999999E-6</c:v>
                </c:pt>
                <c:pt idx="44211">
                  <c:v>3.0755410000000001E-6</c:v>
                </c:pt>
                <c:pt idx="44212">
                  <c:v>3.0752459999999998E-6</c:v>
                </c:pt>
                <c:pt idx="44213">
                  <c:v>3.0749439999999999E-6</c:v>
                </c:pt>
                <c:pt idx="44214">
                  <c:v>3.0746479999999998E-6</c:v>
                </c:pt>
                <c:pt idx="44215">
                  <c:v>3.074357E-6</c:v>
                </c:pt>
                <c:pt idx="44216">
                  <c:v>3.0740530000000001E-6</c:v>
                </c:pt>
                <c:pt idx="44217">
                  <c:v>3.0737630000000002E-6</c:v>
                </c:pt>
                <c:pt idx="44218">
                  <c:v>3.0734789999999999E-6</c:v>
                </c:pt>
                <c:pt idx="44219">
                  <c:v>3.0731740000000002E-6</c:v>
                </c:pt>
                <c:pt idx="44220">
                  <c:v>3.0728750000000002E-6</c:v>
                </c:pt>
                <c:pt idx="44221">
                  <c:v>3.0725950000000001E-6</c:v>
                </c:pt>
                <c:pt idx="44222">
                  <c:v>3.0722890000000001E-6</c:v>
                </c:pt>
                <c:pt idx="44223">
                  <c:v>3.0719909999999999E-6</c:v>
                </c:pt>
                <c:pt idx="44224">
                  <c:v>3.071708E-6</c:v>
                </c:pt>
                <c:pt idx="44225">
                  <c:v>3.0714049999999999E-6</c:v>
                </c:pt>
                <c:pt idx="44226">
                  <c:v>3.0711079999999999E-6</c:v>
                </c:pt>
                <c:pt idx="44227">
                  <c:v>3.070818E-6</c:v>
                </c:pt>
                <c:pt idx="44228">
                  <c:v>3.0705230000000001E-6</c:v>
                </c:pt>
                <c:pt idx="44229">
                  <c:v>3.070227E-6</c:v>
                </c:pt>
                <c:pt idx="44230">
                  <c:v>3.0699250000000001E-6</c:v>
                </c:pt>
                <c:pt idx="44231">
                  <c:v>3.0696400000000001E-6</c:v>
                </c:pt>
                <c:pt idx="44232">
                  <c:v>3.0693380000000002E-6</c:v>
                </c:pt>
                <c:pt idx="44233">
                  <c:v>3.0690620000000002E-6</c:v>
                </c:pt>
                <c:pt idx="44234">
                  <c:v>3.068755E-6</c:v>
                </c:pt>
                <c:pt idx="44235">
                  <c:v>3.0684510000000001E-6</c:v>
                </c:pt>
                <c:pt idx="44236">
                  <c:v>3.0681689999999999E-6</c:v>
                </c:pt>
                <c:pt idx="44237">
                  <c:v>3.0678629999999999E-6</c:v>
                </c:pt>
                <c:pt idx="44238">
                  <c:v>3.0675790000000001E-6</c:v>
                </c:pt>
                <c:pt idx="44239">
                  <c:v>3.0672879999999999E-6</c:v>
                </c:pt>
                <c:pt idx="44240">
                  <c:v>3.0670029999999999E-6</c:v>
                </c:pt>
                <c:pt idx="44241">
                  <c:v>3.0666890000000001E-6</c:v>
                </c:pt>
                <c:pt idx="44242">
                  <c:v>3.0664209999999999E-6</c:v>
                </c:pt>
                <c:pt idx="44243">
                  <c:v>3.0660949999999998E-6</c:v>
                </c:pt>
                <c:pt idx="44244">
                  <c:v>3.065804E-6</c:v>
                </c:pt>
                <c:pt idx="44245">
                  <c:v>3.0655280000000001E-6</c:v>
                </c:pt>
                <c:pt idx="44246">
                  <c:v>3.0652369999999999E-6</c:v>
                </c:pt>
                <c:pt idx="44247">
                  <c:v>3.064912E-6</c:v>
                </c:pt>
                <c:pt idx="44248">
                  <c:v>3.0646470000000001E-6</c:v>
                </c:pt>
                <c:pt idx="44249">
                  <c:v>3.0643480000000001E-6</c:v>
                </c:pt>
                <c:pt idx="44250">
                  <c:v>3.0640330000000001E-6</c:v>
                </c:pt>
                <c:pt idx="44251">
                  <c:v>3.06376E-6</c:v>
                </c:pt>
                <c:pt idx="44252">
                  <c:v>3.0634749999999999E-6</c:v>
                </c:pt>
                <c:pt idx="44253">
                  <c:v>3.0631599999999999E-6</c:v>
                </c:pt>
                <c:pt idx="44254">
                  <c:v>3.062872E-6</c:v>
                </c:pt>
                <c:pt idx="44255">
                  <c:v>3.0625779999999999E-6</c:v>
                </c:pt>
                <c:pt idx="44256">
                  <c:v>3.0622830000000001E-6</c:v>
                </c:pt>
                <c:pt idx="44257">
                  <c:v>3.0619970000000002E-6</c:v>
                </c:pt>
                <c:pt idx="44258">
                  <c:v>3.0617109999999999E-6</c:v>
                </c:pt>
                <c:pt idx="44259">
                  <c:v>3.061382E-6</c:v>
                </c:pt>
                <c:pt idx="44260">
                  <c:v>3.061115E-6</c:v>
                </c:pt>
                <c:pt idx="44261">
                  <c:v>3.0608290000000002E-6</c:v>
                </c:pt>
                <c:pt idx="44262">
                  <c:v>3.0605120000000001E-6</c:v>
                </c:pt>
                <c:pt idx="44263">
                  <c:v>3.060225E-6</c:v>
                </c:pt>
                <c:pt idx="44264">
                  <c:v>3.0599370000000001E-6</c:v>
                </c:pt>
                <c:pt idx="44265">
                  <c:v>3.0596260000000002E-6</c:v>
                </c:pt>
                <c:pt idx="44266">
                  <c:v>3.0593449999999998E-6</c:v>
                </c:pt>
                <c:pt idx="44267">
                  <c:v>3.0590510000000002E-6</c:v>
                </c:pt>
                <c:pt idx="44268">
                  <c:v>3.0587590000000002E-6</c:v>
                </c:pt>
                <c:pt idx="44269">
                  <c:v>3.0584709999999999E-6</c:v>
                </c:pt>
                <c:pt idx="44270">
                  <c:v>3.058183E-6</c:v>
                </c:pt>
                <c:pt idx="44271">
                  <c:v>3.0578729999999999E-6</c:v>
                </c:pt>
                <c:pt idx="44272">
                  <c:v>3.057578E-6</c:v>
                </c:pt>
                <c:pt idx="44273">
                  <c:v>3.0573010000000002E-6</c:v>
                </c:pt>
                <c:pt idx="44274">
                  <c:v>3.0569919999999999E-6</c:v>
                </c:pt>
                <c:pt idx="44275">
                  <c:v>3.05669E-6</c:v>
                </c:pt>
                <c:pt idx="44276">
                  <c:v>3.0564180000000002E-6</c:v>
                </c:pt>
                <c:pt idx="44277">
                  <c:v>3.0561109999999999E-6</c:v>
                </c:pt>
                <c:pt idx="44278">
                  <c:v>3.0558379999999998E-6</c:v>
                </c:pt>
                <c:pt idx="44279">
                  <c:v>3.0555339999999999E-6</c:v>
                </c:pt>
                <c:pt idx="44280">
                  <c:v>3.0552270000000001E-6</c:v>
                </c:pt>
                <c:pt idx="44281">
                  <c:v>3.0549530000000002E-6</c:v>
                </c:pt>
                <c:pt idx="44282">
                  <c:v>3.0546529999999999E-6</c:v>
                </c:pt>
                <c:pt idx="44283">
                  <c:v>3.054365E-6</c:v>
                </c:pt>
                <c:pt idx="44284">
                  <c:v>3.0540560000000002E-6</c:v>
                </c:pt>
                <c:pt idx="44285">
                  <c:v>3.0537659999999998E-6</c:v>
                </c:pt>
                <c:pt idx="44286">
                  <c:v>3.0534639999999999E-6</c:v>
                </c:pt>
                <c:pt idx="44287">
                  <c:v>3.0531839999999998E-6</c:v>
                </c:pt>
                <c:pt idx="44288">
                  <c:v>3.0528919999999998E-6</c:v>
                </c:pt>
                <c:pt idx="44289">
                  <c:v>3.0525840000000002E-6</c:v>
                </c:pt>
                <c:pt idx="44290">
                  <c:v>3.052316E-6</c:v>
                </c:pt>
                <c:pt idx="44291">
                  <c:v>3.0520019999999998E-6</c:v>
                </c:pt>
                <c:pt idx="44292">
                  <c:v>3.0517080000000002E-6</c:v>
                </c:pt>
                <c:pt idx="44293">
                  <c:v>3.051435E-6</c:v>
                </c:pt>
                <c:pt idx="44294">
                  <c:v>3.0511220000000001E-6</c:v>
                </c:pt>
                <c:pt idx="44295">
                  <c:v>3.050819E-6</c:v>
                </c:pt>
                <c:pt idx="44296">
                  <c:v>3.0505409999999999E-6</c:v>
                </c:pt>
                <c:pt idx="44297">
                  <c:v>3.0502539999999998E-6</c:v>
                </c:pt>
                <c:pt idx="44298">
                  <c:v>3.0499619999999998E-6</c:v>
                </c:pt>
                <c:pt idx="44299">
                  <c:v>3.0496579999999999E-6</c:v>
                </c:pt>
                <c:pt idx="44300">
                  <c:v>3.0493670000000001E-6</c:v>
                </c:pt>
                <c:pt idx="44301">
                  <c:v>3.0490669999999999E-6</c:v>
                </c:pt>
                <c:pt idx="44302">
                  <c:v>3.0487929999999999E-6</c:v>
                </c:pt>
                <c:pt idx="44303">
                  <c:v>3.0484860000000002E-6</c:v>
                </c:pt>
                <c:pt idx="44304">
                  <c:v>3.0481909999999998E-6</c:v>
                </c:pt>
                <c:pt idx="44305">
                  <c:v>3.047914E-6</c:v>
                </c:pt>
                <c:pt idx="44306">
                  <c:v>3.0476229999999998E-6</c:v>
                </c:pt>
                <c:pt idx="44307">
                  <c:v>3.0473169999999999E-6</c:v>
                </c:pt>
                <c:pt idx="44308">
                  <c:v>3.0470339999999999E-6</c:v>
                </c:pt>
                <c:pt idx="44309">
                  <c:v>3.0467500000000001E-6</c:v>
                </c:pt>
                <c:pt idx="44310">
                  <c:v>3.046447E-6</c:v>
                </c:pt>
                <c:pt idx="44311">
                  <c:v>3.0461489999999998E-6</c:v>
                </c:pt>
                <c:pt idx="44312">
                  <c:v>3.0458550000000002E-6</c:v>
                </c:pt>
                <c:pt idx="44313">
                  <c:v>3.0455560000000002E-6</c:v>
                </c:pt>
                <c:pt idx="44314">
                  <c:v>3.045283E-6</c:v>
                </c:pt>
                <c:pt idx="44315">
                  <c:v>3.0449720000000001E-6</c:v>
                </c:pt>
                <c:pt idx="44316">
                  <c:v>3.0446820000000002E-6</c:v>
                </c:pt>
                <c:pt idx="44317">
                  <c:v>3.044393E-6</c:v>
                </c:pt>
                <c:pt idx="44318">
                  <c:v>3.0441120000000001E-6</c:v>
                </c:pt>
                <c:pt idx="44319">
                  <c:v>3.0438009999999998E-6</c:v>
                </c:pt>
                <c:pt idx="44320">
                  <c:v>3.0435219999999999E-6</c:v>
                </c:pt>
                <c:pt idx="44321">
                  <c:v>3.0432200000000001E-6</c:v>
                </c:pt>
                <c:pt idx="44322">
                  <c:v>3.0429320000000002E-6</c:v>
                </c:pt>
                <c:pt idx="44323">
                  <c:v>3.0426380000000001E-6</c:v>
                </c:pt>
                <c:pt idx="44324">
                  <c:v>3.0423550000000001E-6</c:v>
                </c:pt>
                <c:pt idx="44325">
                  <c:v>3.042038E-6</c:v>
                </c:pt>
                <c:pt idx="44326">
                  <c:v>3.0417800000000001E-6</c:v>
                </c:pt>
                <c:pt idx="44327">
                  <c:v>3.041475E-6</c:v>
                </c:pt>
                <c:pt idx="44328">
                  <c:v>3.0411800000000001E-6</c:v>
                </c:pt>
                <c:pt idx="44329">
                  <c:v>3.0409010000000002E-6</c:v>
                </c:pt>
                <c:pt idx="44330">
                  <c:v>3.040601E-6</c:v>
                </c:pt>
                <c:pt idx="44331">
                  <c:v>3.0402909999999999E-6</c:v>
                </c:pt>
                <c:pt idx="44332">
                  <c:v>3.040012E-6</c:v>
                </c:pt>
                <c:pt idx="44333">
                  <c:v>3.039727E-6</c:v>
                </c:pt>
                <c:pt idx="44334">
                  <c:v>3.039421E-6</c:v>
                </c:pt>
                <c:pt idx="44335">
                  <c:v>3.039129E-6</c:v>
                </c:pt>
                <c:pt idx="44336">
                  <c:v>3.0388520000000002E-6</c:v>
                </c:pt>
                <c:pt idx="44337">
                  <c:v>3.0385490000000001E-6</c:v>
                </c:pt>
                <c:pt idx="44338">
                  <c:v>3.0382770000000002E-6</c:v>
                </c:pt>
                <c:pt idx="44339">
                  <c:v>3.0379780000000002E-6</c:v>
                </c:pt>
                <c:pt idx="44340">
                  <c:v>3.0376770000000002E-6</c:v>
                </c:pt>
                <c:pt idx="44341">
                  <c:v>3.037386E-6</c:v>
                </c:pt>
                <c:pt idx="44342">
                  <c:v>3.037105E-6</c:v>
                </c:pt>
                <c:pt idx="44343">
                  <c:v>3.03679E-6</c:v>
                </c:pt>
                <c:pt idx="44344">
                  <c:v>3.036528E-6</c:v>
                </c:pt>
                <c:pt idx="44345">
                  <c:v>3.0362139999999998E-6</c:v>
                </c:pt>
                <c:pt idx="44346">
                  <c:v>3.0359169999999999E-6</c:v>
                </c:pt>
                <c:pt idx="44347">
                  <c:v>3.03564E-6</c:v>
                </c:pt>
                <c:pt idx="44348">
                  <c:v>3.035339E-6</c:v>
                </c:pt>
                <c:pt idx="44349">
                  <c:v>3.0350429999999999E-6</c:v>
                </c:pt>
                <c:pt idx="44350">
                  <c:v>3.034757E-6</c:v>
                </c:pt>
                <c:pt idx="44351">
                  <c:v>3.0344620000000001E-6</c:v>
                </c:pt>
                <c:pt idx="44352">
                  <c:v>3.0341610000000001E-6</c:v>
                </c:pt>
                <c:pt idx="44353">
                  <c:v>3.0338780000000001E-6</c:v>
                </c:pt>
                <c:pt idx="44354">
                  <c:v>3.0335919999999998E-6</c:v>
                </c:pt>
                <c:pt idx="44355">
                  <c:v>3.0332750000000002E-6</c:v>
                </c:pt>
                <c:pt idx="44356">
                  <c:v>3.0330049999999999E-6</c:v>
                </c:pt>
                <c:pt idx="44357">
                  <c:v>3.0327030000000001E-6</c:v>
                </c:pt>
                <c:pt idx="44358">
                  <c:v>3.032418E-6</c:v>
                </c:pt>
                <c:pt idx="44359">
                  <c:v>3.032124E-6</c:v>
                </c:pt>
                <c:pt idx="44360">
                  <c:v>3.0318229999999999E-6</c:v>
                </c:pt>
                <c:pt idx="44361">
                  <c:v>3.0315309999999999E-6</c:v>
                </c:pt>
                <c:pt idx="44362">
                  <c:v>3.031257E-6</c:v>
                </c:pt>
                <c:pt idx="44363">
                  <c:v>3.0309539999999999E-6</c:v>
                </c:pt>
                <c:pt idx="44364">
                  <c:v>3.0306479999999999E-6</c:v>
                </c:pt>
                <c:pt idx="44365">
                  <c:v>3.0303739999999999E-6</c:v>
                </c:pt>
                <c:pt idx="44366">
                  <c:v>3.0300799999999999E-6</c:v>
                </c:pt>
                <c:pt idx="44367">
                  <c:v>3.0297840000000002E-6</c:v>
                </c:pt>
                <c:pt idx="44368">
                  <c:v>3.0295049999999999E-6</c:v>
                </c:pt>
                <c:pt idx="44369">
                  <c:v>3.0292090000000002E-6</c:v>
                </c:pt>
                <c:pt idx="44370">
                  <c:v>3.0289069999999999E-6</c:v>
                </c:pt>
                <c:pt idx="44371">
                  <c:v>3.0286239999999999E-6</c:v>
                </c:pt>
                <c:pt idx="44372">
                  <c:v>3.0283479999999999E-6</c:v>
                </c:pt>
                <c:pt idx="44373">
                  <c:v>3.0280410000000001E-6</c:v>
                </c:pt>
                <c:pt idx="44374">
                  <c:v>3.0277330000000001E-6</c:v>
                </c:pt>
                <c:pt idx="44375">
                  <c:v>3.0274680000000002E-6</c:v>
                </c:pt>
                <c:pt idx="44376">
                  <c:v>3.0271519999999999E-6</c:v>
                </c:pt>
                <c:pt idx="44377">
                  <c:v>3.0268719999999998E-6</c:v>
                </c:pt>
                <c:pt idx="44378">
                  <c:v>3.0265869999999998E-6</c:v>
                </c:pt>
                <c:pt idx="44379">
                  <c:v>3.0262790000000002E-6</c:v>
                </c:pt>
                <c:pt idx="44380">
                  <c:v>3.0259830000000001E-6</c:v>
                </c:pt>
                <c:pt idx="44381">
                  <c:v>3.0257079999999999E-6</c:v>
                </c:pt>
                <c:pt idx="44382">
                  <c:v>3.0254080000000001E-6</c:v>
                </c:pt>
                <c:pt idx="44383">
                  <c:v>3.0251250000000001E-6</c:v>
                </c:pt>
                <c:pt idx="44384">
                  <c:v>3.0248260000000001E-6</c:v>
                </c:pt>
                <c:pt idx="44385">
                  <c:v>3.024532E-6</c:v>
                </c:pt>
                <c:pt idx="44386">
                  <c:v>3.0242420000000001E-6</c:v>
                </c:pt>
                <c:pt idx="44387">
                  <c:v>3.0239629999999998E-6</c:v>
                </c:pt>
                <c:pt idx="44388">
                  <c:v>3.0236639999999998E-6</c:v>
                </c:pt>
                <c:pt idx="44389">
                  <c:v>3.023371E-6</c:v>
                </c:pt>
                <c:pt idx="44390">
                  <c:v>3.0230859999999999E-6</c:v>
                </c:pt>
                <c:pt idx="44391">
                  <c:v>3.0228020000000002E-6</c:v>
                </c:pt>
                <c:pt idx="44392">
                  <c:v>3.0224929999999999E-6</c:v>
                </c:pt>
                <c:pt idx="44393">
                  <c:v>3.0222090000000001E-6</c:v>
                </c:pt>
                <c:pt idx="44394">
                  <c:v>3.0219100000000001E-6</c:v>
                </c:pt>
                <c:pt idx="44395">
                  <c:v>3.0216290000000002E-6</c:v>
                </c:pt>
                <c:pt idx="44396">
                  <c:v>3.021333E-6</c:v>
                </c:pt>
                <c:pt idx="44397">
                  <c:v>3.021048E-6</c:v>
                </c:pt>
                <c:pt idx="44398">
                  <c:v>3.0207600000000001E-6</c:v>
                </c:pt>
                <c:pt idx="44399">
                  <c:v>3.0204669999999999E-6</c:v>
                </c:pt>
                <c:pt idx="44400">
                  <c:v>3.0201729999999998E-6</c:v>
                </c:pt>
                <c:pt idx="44401">
                  <c:v>3.0198939999999999E-6</c:v>
                </c:pt>
                <c:pt idx="44402">
                  <c:v>3.0195800000000001E-6</c:v>
                </c:pt>
                <c:pt idx="44403">
                  <c:v>3.019312E-6</c:v>
                </c:pt>
                <c:pt idx="44404">
                  <c:v>3.0190069999999998E-6</c:v>
                </c:pt>
                <c:pt idx="44405">
                  <c:v>3.018723E-6</c:v>
                </c:pt>
                <c:pt idx="44406">
                  <c:v>3.0184199999999999E-6</c:v>
                </c:pt>
                <c:pt idx="44407">
                  <c:v>3.0181540000000002E-6</c:v>
                </c:pt>
                <c:pt idx="44408">
                  <c:v>3.0178480000000002E-6</c:v>
                </c:pt>
                <c:pt idx="44409">
                  <c:v>3.017566E-6</c:v>
                </c:pt>
                <c:pt idx="44410">
                  <c:v>3.017265E-6</c:v>
                </c:pt>
                <c:pt idx="44411">
                  <c:v>3.0169919999999999E-6</c:v>
                </c:pt>
                <c:pt idx="44412">
                  <c:v>3.016667E-6</c:v>
                </c:pt>
                <c:pt idx="44413">
                  <c:v>3.016414E-6</c:v>
                </c:pt>
                <c:pt idx="44414">
                  <c:v>3.0161070000000002E-6</c:v>
                </c:pt>
                <c:pt idx="44415">
                  <c:v>3.0158259999999999E-6</c:v>
                </c:pt>
                <c:pt idx="44416">
                  <c:v>3.0155390000000002E-6</c:v>
                </c:pt>
                <c:pt idx="44417">
                  <c:v>3.015241E-6</c:v>
                </c:pt>
                <c:pt idx="44418">
                  <c:v>3.0149449999999999E-6</c:v>
                </c:pt>
                <c:pt idx="44419">
                  <c:v>3.0146720000000002E-6</c:v>
                </c:pt>
                <c:pt idx="44420">
                  <c:v>3.0143589999999998E-6</c:v>
                </c:pt>
                <c:pt idx="44421">
                  <c:v>3.0140880000000002E-6</c:v>
                </c:pt>
                <c:pt idx="44422">
                  <c:v>3.0137890000000002E-6</c:v>
                </c:pt>
                <c:pt idx="44423">
                  <c:v>3.013507E-6</c:v>
                </c:pt>
                <c:pt idx="44424">
                  <c:v>3.0131949999999999E-6</c:v>
                </c:pt>
                <c:pt idx="44425">
                  <c:v>3.01293E-6</c:v>
                </c:pt>
                <c:pt idx="44426">
                  <c:v>3.0126280000000001E-6</c:v>
                </c:pt>
                <c:pt idx="44427">
                  <c:v>3.0123400000000002E-6</c:v>
                </c:pt>
                <c:pt idx="44428">
                  <c:v>3.012042E-6</c:v>
                </c:pt>
                <c:pt idx="44429">
                  <c:v>3.0117750000000001E-6</c:v>
                </c:pt>
                <c:pt idx="44430">
                  <c:v>3.011472E-6</c:v>
                </c:pt>
                <c:pt idx="44431">
                  <c:v>3.0111869999999999E-6</c:v>
                </c:pt>
                <c:pt idx="44432">
                  <c:v>3.0108890000000002E-6</c:v>
                </c:pt>
                <c:pt idx="44433">
                  <c:v>3.010607E-6</c:v>
                </c:pt>
                <c:pt idx="44434">
                  <c:v>3.0103089999999998E-6</c:v>
                </c:pt>
                <c:pt idx="44435">
                  <c:v>3.0100270000000001E-6</c:v>
                </c:pt>
                <c:pt idx="44436">
                  <c:v>3.0097460000000002E-6</c:v>
                </c:pt>
                <c:pt idx="44437">
                  <c:v>3.0094520000000001E-6</c:v>
                </c:pt>
                <c:pt idx="44438">
                  <c:v>3.0091600000000001E-6</c:v>
                </c:pt>
                <c:pt idx="44439">
                  <c:v>3.0088779999999999E-6</c:v>
                </c:pt>
                <c:pt idx="44440">
                  <c:v>3.0085660000000002E-6</c:v>
                </c:pt>
                <c:pt idx="44441">
                  <c:v>3.008307E-6</c:v>
                </c:pt>
                <c:pt idx="44442">
                  <c:v>3.0080089999999999E-6</c:v>
                </c:pt>
                <c:pt idx="44443">
                  <c:v>3.007714E-6</c:v>
                </c:pt>
                <c:pt idx="44444">
                  <c:v>3.0074120000000001E-6</c:v>
                </c:pt>
                <c:pt idx="44445">
                  <c:v>3.007139E-6</c:v>
                </c:pt>
                <c:pt idx="44446">
                  <c:v>3.006831E-6</c:v>
                </c:pt>
                <c:pt idx="44447">
                  <c:v>3.0065579999999998E-6</c:v>
                </c:pt>
                <c:pt idx="44448">
                  <c:v>3.0062530000000001E-6</c:v>
                </c:pt>
                <c:pt idx="44449">
                  <c:v>3.005989E-6</c:v>
                </c:pt>
                <c:pt idx="44450">
                  <c:v>3.0056679999999998E-6</c:v>
                </c:pt>
                <c:pt idx="44451">
                  <c:v>3.005407E-6</c:v>
                </c:pt>
                <c:pt idx="44452">
                  <c:v>3.0050960000000001E-6</c:v>
                </c:pt>
                <c:pt idx="44453">
                  <c:v>3.0048270000000001E-6</c:v>
                </c:pt>
                <c:pt idx="44454">
                  <c:v>3.0045190000000001E-6</c:v>
                </c:pt>
                <c:pt idx="44455">
                  <c:v>3.0042520000000001E-6</c:v>
                </c:pt>
                <c:pt idx="44456">
                  <c:v>3.0039269999999998E-6</c:v>
                </c:pt>
                <c:pt idx="44457">
                  <c:v>3.0036590000000001E-6</c:v>
                </c:pt>
                <c:pt idx="44458">
                  <c:v>3.0103670000000002E-6</c:v>
                </c:pt>
                <c:pt idx="44459">
                  <c:v>3.0193820000000002E-6</c:v>
                </c:pt>
                <c:pt idx="44460">
                  <c:v>3.0188510000000001E-6</c:v>
                </c:pt>
                <c:pt idx="44461">
                  <c:v>3.0183200000000001E-6</c:v>
                </c:pt>
                <c:pt idx="44462">
                  <c:v>3.017778E-6</c:v>
                </c:pt>
                <c:pt idx="44463">
                  <c:v>3.0173080000000001E-6</c:v>
                </c:pt>
                <c:pt idx="44464">
                  <c:v>3.01683E-6</c:v>
                </c:pt>
                <c:pt idx="44465">
                  <c:v>3.016382E-6</c:v>
                </c:pt>
                <c:pt idx="44466">
                  <c:v>3.0159370000000002E-6</c:v>
                </c:pt>
                <c:pt idx="44467">
                  <c:v>3.0155160000000002E-6</c:v>
                </c:pt>
                <c:pt idx="44468">
                  <c:v>3.0150739999999999E-6</c:v>
                </c:pt>
                <c:pt idx="44469">
                  <c:v>3.0146599999999999E-6</c:v>
                </c:pt>
                <c:pt idx="44470">
                  <c:v>3.0142420000000002E-6</c:v>
                </c:pt>
                <c:pt idx="44471">
                  <c:v>3.0138369999999998E-6</c:v>
                </c:pt>
                <c:pt idx="44472">
                  <c:v>3.0134069999999998E-6</c:v>
                </c:pt>
                <c:pt idx="44473">
                  <c:v>3.0130350000000001E-6</c:v>
                </c:pt>
                <c:pt idx="44474">
                  <c:v>3.0126249999999998E-6</c:v>
                </c:pt>
                <c:pt idx="44475">
                  <c:v>3.0122289999999999E-6</c:v>
                </c:pt>
                <c:pt idx="44476">
                  <c:v>3.0118550000000002E-6</c:v>
                </c:pt>
                <c:pt idx="44477">
                  <c:v>3.0114620000000001E-6</c:v>
                </c:pt>
                <c:pt idx="44478">
                  <c:v>3.011083E-6</c:v>
                </c:pt>
                <c:pt idx="44479">
                  <c:v>3.0107120000000002E-6</c:v>
                </c:pt>
                <c:pt idx="44480">
                  <c:v>3.010338E-6</c:v>
                </c:pt>
                <c:pt idx="44481">
                  <c:v>3.0099620000000002E-6</c:v>
                </c:pt>
                <c:pt idx="44482">
                  <c:v>3.009616E-6</c:v>
                </c:pt>
                <c:pt idx="44483">
                  <c:v>3.009232E-6</c:v>
                </c:pt>
                <c:pt idx="44484">
                  <c:v>3.008864E-6</c:v>
                </c:pt>
                <c:pt idx="44485">
                  <c:v>3.0085230000000001E-6</c:v>
                </c:pt>
                <c:pt idx="44486">
                  <c:v>3.0081620000000001E-6</c:v>
                </c:pt>
                <c:pt idx="44487">
                  <c:v>3.0078010000000001E-6</c:v>
                </c:pt>
                <c:pt idx="44488">
                  <c:v>3.0074600000000002E-6</c:v>
                </c:pt>
                <c:pt idx="44489">
                  <c:v>3.0071060000000001E-6</c:v>
                </c:pt>
                <c:pt idx="44490">
                  <c:v>3.006771E-6</c:v>
                </c:pt>
                <c:pt idx="44491">
                  <c:v>3.006417E-6</c:v>
                </c:pt>
                <c:pt idx="44492">
                  <c:v>3.0060859999999999E-6</c:v>
                </c:pt>
                <c:pt idx="44493">
                  <c:v>3.0057240000000001E-6</c:v>
                </c:pt>
                <c:pt idx="44494">
                  <c:v>3.0054169999999999E-6</c:v>
                </c:pt>
                <c:pt idx="44495">
                  <c:v>3.005053E-6</c:v>
                </c:pt>
                <c:pt idx="44496">
                  <c:v>3.0047420000000001E-6</c:v>
                </c:pt>
                <c:pt idx="44497">
                  <c:v>3.0044049999999999E-6</c:v>
                </c:pt>
                <c:pt idx="44498">
                  <c:v>3.0040789999999998E-6</c:v>
                </c:pt>
                <c:pt idx="44499">
                  <c:v>3.0037449999999999E-6</c:v>
                </c:pt>
                <c:pt idx="44500">
                  <c:v>3.0034349999999998E-6</c:v>
                </c:pt>
                <c:pt idx="44501">
                  <c:v>3.0030939999999999E-6</c:v>
                </c:pt>
                <c:pt idx="44502">
                  <c:v>3.0027769999999999E-6</c:v>
                </c:pt>
                <c:pt idx="44503">
                  <c:v>3.0024499999999999E-6</c:v>
                </c:pt>
                <c:pt idx="44504">
                  <c:v>3.00213E-6</c:v>
                </c:pt>
                <c:pt idx="44505">
                  <c:v>3.0018199999999999E-6</c:v>
                </c:pt>
                <c:pt idx="44506">
                  <c:v>3.0015200000000001E-6</c:v>
                </c:pt>
                <c:pt idx="44507">
                  <c:v>3.0011750000000001E-6</c:v>
                </c:pt>
                <c:pt idx="44508">
                  <c:v>3.000865E-6</c:v>
                </c:pt>
                <c:pt idx="44509">
                  <c:v>3.0005560000000002E-6</c:v>
                </c:pt>
                <c:pt idx="44510">
                  <c:v>3.000242E-6</c:v>
                </c:pt>
                <c:pt idx="44511">
                  <c:v>2.9999229999999999E-6</c:v>
                </c:pt>
                <c:pt idx="44512">
                  <c:v>2.999612E-6</c:v>
                </c:pt>
                <c:pt idx="44513">
                  <c:v>2.999299E-6</c:v>
                </c:pt>
                <c:pt idx="44514">
                  <c:v>2.9989889999999999E-6</c:v>
                </c:pt>
                <c:pt idx="44515">
                  <c:v>2.9986700000000002E-6</c:v>
                </c:pt>
                <c:pt idx="44516">
                  <c:v>2.998356E-6</c:v>
                </c:pt>
                <c:pt idx="44517">
                  <c:v>2.998032E-6</c:v>
                </c:pt>
                <c:pt idx="44518">
                  <c:v>2.9977589999999998E-6</c:v>
                </c:pt>
                <c:pt idx="44519">
                  <c:v>2.9974369999999998E-6</c:v>
                </c:pt>
                <c:pt idx="44520">
                  <c:v>2.9971079999999999E-6</c:v>
                </c:pt>
                <c:pt idx="44521">
                  <c:v>2.9968339999999999E-6</c:v>
                </c:pt>
                <c:pt idx="44522">
                  <c:v>2.9965029999999999E-6</c:v>
                </c:pt>
                <c:pt idx="44523">
                  <c:v>2.9962129999999999E-6</c:v>
                </c:pt>
                <c:pt idx="44524">
                  <c:v>2.9959029999999999E-6</c:v>
                </c:pt>
                <c:pt idx="44525">
                  <c:v>2.9956000000000002E-6</c:v>
                </c:pt>
                <c:pt idx="44526">
                  <c:v>2.9952870000000002E-6</c:v>
                </c:pt>
                <c:pt idx="44527">
                  <c:v>2.9949930000000001E-6</c:v>
                </c:pt>
                <c:pt idx="44528">
                  <c:v>2.9946780000000001E-6</c:v>
                </c:pt>
                <c:pt idx="44529">
                  <c:v>2.9943840000000001E-6</c:v>
                </c:pt>
                <c:pt idx="44530">
                  <c:v>2.9940730000000002E-6</c:v>
                </c:pt>
                <c:pt idx="44531">
                  <c:v>2.9937659999999999E-6</c:v>
                </c:pt>
                <c:pt idx="44532">
                  <c:v>2.9934349999999999E-6</c:v>
                </c:pt>
                <c:pt idx="44533">
                  <c:v>2.993168E-6</c:v>
                </c:pt>
                <c:pt idx="44534">
                  <c:v>2.9928439999999999E-6</c:v>
                </c:pt>
                <c:pt idx="44535">
                  <c:v>2.9925320000000002E-6</c:v>
                </c:pt>
                <c:pt idx="44536">
                  <c:v>2.992234E-6</c:v>
                </c:pt>
                <c:pt idx="44537">
                  <c:v>2.9919410000000002E-6</c:v>
                </c:pt>
                <c:pt idx="44538">
                  <c:v>2.9916170000000001E-6</c:v>
                </c:pt>
                <c:pt idx="44539">
                  <c:v>2.9913399999999999E-6</c:v>
                </c:pt>
                <c:pt idx="44540">
                  <c:v>2.9910019999999999E-6</c:v>
                </c:pt>
                <c:pt idx="44541">
                  <c:v>2.990714E-6</c:v>
                </c:pt>
                <c:pt idx="44542">
                  <c:v>2.9904230000000002E-6</c:v>
                </c:pt>
                <c:pt idx="44543">
                  <c:v>2.9901060000000001E-6</c:v>
                </c:pt>
                <c:pt idx="44544">
                  <c:v>2.989803E-6</c:v>
                </c:pt>
                <c:pt idx="44545">
                  <c:v>2.9895029999999998E-6</c:v>
                </c:pt>
                <c:pt idx="44546">
                  <c:v>2.9891919999999999E-6</c:v>
                </c:pt>
                <c:pt idx="44547">
                  <c:v>2.9888800000000002E-6</c:v>
                </c:pt>
                <c:pt idx="44548">
                  <c:v>2.9885989999999998E-6</c:v>
                </c:pt>
                <c:pt idx="44549">
                  <c:v>2.9882719999999999E-6</c:v>
                </c:pt>
                <c:pt idx="44550">
                  <c:v>2.9879740000000002E-6</c:v>
                </c:pt>
                <c:pt idx="44551">
                  <c:v>2.987685E-6</c:v>
                </c:pt>
                <c:pt idx="44552">
                  <c:v>2.9873810000000001E-6</c:v>
                </c:pt>
                <c:pt idx="44553">
                  <c:v>2.9870700000000002E-6</c:v>
                </c:pt>
                <c:pt idx="44554">
                  <c:v>2.9867870000000002E-6</c:v>
                </c:pt>
                <c:pt idx="44555">
                  <c:v>2.9864540000000001E-6</c:v>
                </c:pt>
                <c:pt idx="44556">
                  <c:v>2.986172E-6</c:v>
                </c:pt>
                <c:pt idx="44557">
                  <c:v>2.985868E-6</c:v>
                </c:pt>
                <c:pt idx="44558">
                  <c:v>2.985558E-6</c:v>
                </c:pt>
                <c:pt idx="44559">
                  <c:v>2.9852389999999998E-6</c:v>
                </c:pt>
                <c:pt idx="44560">
                  <c:v>2.984953E-6</c:v>
                </c:pt>
                <c:pt idx="44561">
                  <c:v>2.98464E-6</c:v>
                </c:pt>
                <c:pt idx="44562">
                  <c:v>2.9843380000000002E-6</c:v>
                </c:pt>
                <c:pt idx="44563">
                  <c:v>2.9840429999999998E-6</c:v>
                </c:pt>
                <c:pt idx="44564">
                  <c:v>2.9837299999999999E-6</c:v>
                </c:pt>
                <c:pt idx="44565">
                  <c:v>2.9834180000000002E-6</c:v>
                </c:pt>
                <c:pt idx="44566">
                  <c:v>2.983129E-6</c:v>
                </c:pt>
                <c:pt idx="44567">
                  <c:v>2.9828230000000001E-6</c:v>
                </c:pt>
                <c:pt idx="44568">
                  <c:v>2.982515E-6</c:v>
                </c:pt>
                <c:pt idx="44569">
                  <c:v>2.9822189999999999E-6</c:v>
                </c:pt>
                <c:pt idx="44570">
                  <c:v>2.9819350000000001E-6</c:v>
                </c:pt>
                <c:pt idx="44571">
                  <c:v>2.9816029999999998E-6</c:v>
                </c:pt>
                <c:pt idx="44572">
                  <c:v>2.9813020000000002E-6</c:v>
                </c:pt>
                <c:pt idx="44573">
                  <c:v>2.9810150000000001E-6</c:v>
                </c:pt>
                <c:pt idx="44574">
                  <c:v>2.9806860000000001E-6</c:v>
                </c:pt>
                <c:pt idx="44575">
                  <c:v>2.9804170000000001E-6</c:v>
                </c:pt>
                <c:pt idx="44576">
                  <c:v>2.980096E-6</c:v>
                </c:pt>
                <c:pt idx="44577">
                  <c:v>2.979774E-6</c:v>
                </c:pt>
                <c:pt idx="44578">
                  <c:v>2.9794939999999999E-6</c:v>
                </c:pt>
                <c:pt idx="44579">
                  <c:v>2.9791890000000001E-6</c:v>
                </c:pt>
                <c:pt idx="44580">
                  <c:v>2.9788749999999999E-6</c:v>
                </c:pt>
                <c:pt idx="44581">
                  <c:v>2.9785919999999999E-6</c:v>
                </c:pt>
                <c:pt idx="44582">
                  <c:v>2.978279E-6</c:v>
                </c:pt>
                <c:pt idx="44583">
                  <c:v>2.977959E-6</c:v>
                </c:pt>
                <c:pt idx="44584">
                  <c:v>2.9776749999999998E-6</c:v>
                </c:pt>
                <c:pt idx="44585">
                  <c:v>2.9773560000000001E-6</c:v>
                </c:pt>
                <c:pt idx="44586">
                  <c:v>2.9770640000000001E-6</c:v>
                </c:pt>
                <c:pt idx="44587">
                  <c:v>2.9767799999999999E-6</c:v>
                </c:pt>
                <c:pt idx="44588">
                  <c:v>2.976455E-6</c:v>
                </c:pt>
                <c:pt idx="44589">
                  <c:v>2.9761530000000002E-6</c:v>
                </c:pt>
                <c:pt idx="44590">
                  <c:v>2.975864E-6</c:v>
                </c:pt>
                <c:pt idx="44591">
                  <c:v>2.9755499999999998E-6</c:v>
                </c:pt>
                <c:pt idx="44592">
                  <c:v>2.9752520000000001E-6</c:v>
                </c:pt>
                <c:pt idx="44593">
                  <c:v>2.9749530000000001E-6</c:v>
                </c:pt>
                <c:pt idx="44594">
                  <c:v>2.974652E-6</c:v>
                </c:pt>
                <c:pt idx="44595">
                  <c:v>2.974353E-6</c:v>
                </c:pt>
                <c:pt idx="44596">
                  <c:v>2.9740499999999999E-6</c:v>
                </c:pt>
                <c:pt idx="44597">
                  <c:v>2.9737430000000001E-6</c:v>
                </c:pt>
                <c:pt idx="44598">
                  <c:v>2.9734350000000001E-6</c:v>
                </c:pt>
                <c:pt idx="44599">
                  <c:v>2.9731380000000002E-6</c:v>
                </c:pt>
                <c:pt idx="44600">
                  <c:v>2.972826E-6</c:v>
                </c:pt>
                <c:pt idx="44601">
                  <c:v>2.9725150000000001E-6</c:v>
                </c:pt>
                <c:pt idx="44602">
                  <c:v>2.9722289999999998E-6</c:v>
                </c:pt>
                <c:pt idx="44603">
                  <c:v>2.9719350000000002E-6</c:v>
                </c:pt>
                <c:pt idx="44604">
                  <c:v>2.9716169999999999E-6</c:v>
                </c:pt>
                <c:pt idx="44605">
                  <c:v>2.9713280000000002E-6</c:v>
                </c:pt>
                <c:pt idx="44606">
                  <c:v>2.9710049999999999E-6</c:v>
                </c:pt>
                <c:pt idx="44607">
                  <c:v>2.9707129999999999E-6</c:v>
                </c:pt>
                <c:pt idx="44608">
                  <c:v>2.9704110000000001E-6</c:v>
                </c:pt>
                <c:pt idx="44609">
                  <c:v>2.9701129999999999E-6</c:v>
                </c:pt>
                <c:pt idx="44610">
                  <c:v>2.9698010000000002E-6</c:v>
                </c:pt>
                <c:pt idx="44611">
                  <c:v>2.9695070000000001E-6</c:v>
                </c:pt>
                <c:pt idx="44612">
                  <c:v>2.9692010000000001E-6</c:v>
                </c:pt>
                <c:pt idx="44613">
                  <c:v>2.9688849999999999E-6</c:v>
                </c:pt>
                <c:pt idx="44614">
                  <c:v>2.9685850000000001E-6</c:v>
                </c:pt>
                <c:pt idx="44615">
                  <c:v>2.968293E-6</c:v>
                </c:pt>
                <c:pt idx="44616">
                  <c:v>2.9679789999999998E-6</c:v>
                </c:pt>
                <c:pt idx="44617">
                  <c:v>2.9676819999999999E-6</c:v>
                </c:pt>
                <c:pt idx="44618">
                  <c:v>2.9673719999999998E-6</c:v>
                </c:pt>
                <c:pt idx="44619">
                  <c:v>2.9670769999999999E-6</c:v>
                </c:pt>
                <c:pt idx="44620">
                  <c:v>2.9667750000000001E-6</c:v>
                </c:pt>
                <c:pt idx="44621">
                  <c:v>2.9664839999999999E-6</c:v>
                </c:pt>
                <c:pt idx="44622">
                  <c:v>2.9661799999999999E-6</c:v>
                </c:pt>
                <c:pt idx="44623">
                  <c:v>2.9658789999999999E-6</c:v>
                </c:pt>
                <c:pt idx="44624">
                  <c:v>2.9655729999999999E-6</c:v>
                </c:pt>
                <c:pt idx="44625">
                  <c:v>2.9652750000000002E-6</c:v>
                </c:pt>
                <c:pt idx="44626">
                  <c:v>2.964968E-6</c:v>
                </c:pt>
                <c:pt idx="44627">
                  <c:v>2.964669E-6</c:v>
                </c:pt>
                <c:pt idx="44628">
                  <c:v>2.9643530000000001E-6</c:v>
                </c:pt>
                <c:pt idx="44629">
                  <c:v>2.9640689999999999E-6</c:v>
                </c:pt>
                <c:pt idx="44630">
                  <c:v>2.9637519999999998E-6</c:v>
                </c:pt>
                <c:pt idx="44631">
                  <c:v>2.9634599999999998E-6</c:v>
                </c:pt>
                <c:pt idx="44632">
                  <c:v>2.9631469999999999E-6</c:v>
                </c:pt>
                <c:pt idx="44633">
                  <c:v>2.9628529999999998E-6</c:v>
                </c:pt>
                <c:pt idx="44634">
                  <c:v>2.9625609999999998E-6</c:v>
                </c:pt>
                <c:pt idx="44635">
                  <c:v>2.96224E-6</c:v>
                </c:pt>
                <c:pt idx="44636">
                  <c:v>2.9619470000000002E-6</c:v>
                </c:pt>
                <c:pt idx="44637">
                  <c:v>2.961656E-6</c:v>
                </c:pt>
                <c:pt idx="44638">
                  <c:v>2.9613520000000001E-6</c:v>
                </c:pt>
                <c:pt idx="44639">
                  <c:v>2.961051E-6</c:v>
                </c:pt>
                <c:pt idx="44640">
                  <c:v>2.9607470000000001E-6</c:v>
                </c:pt>
                <c:pt idx="44641">
                  <c:v>2.960453E-6</c:v>
                </c:pt>
                <c:pt idx="44642">
                  <c:v>2.9601540000000001E-6</c:v>
                </c:pt>
                <c:pt idx="44643">
                  <c:v>2.9598450000000002E-6</c:v>
                </c:pt>
                <c:pt idx="44644">
                  <c:v>2.9595479999999998E-6</c:v>
                </c:pt>
                <c:pt idx="44645">
                  <c:v>2.959232E-6</c:v>
                </c:pt>
                <c:pt idx="44646">
                  <c:v>2.9589390000000002E-6</c:v>
                </c:pt>
                <c:pt idx="44647">
                  <c:v>2.95865E-6</c:v>
                </c:pt>
                <c:pt idx="44648">
                  <c:v>2.9583390000000001E-6</c:v>
                </c:pt>
                <c:pt idx="44649">
                  <c:v>2.958041E-6</c:v>
                </c:pt>
                <c:pt idx="44650">
                  <c:v>2.9577340000000002E-6</c:v>
                </c:pt>
                <c:pt idx="44651">
                  <c:v>2.9574440000000002E-6</c:v>
                </c:pt>
                <c:pt idx="44652">
                  <c:v>2.9571270000000001E-6</c:v>
                </c:pt>
                <c:pt idx="44653">
                  <c:v>2.9568459999999998E-6</c:v>
                </c:pt>
                <c:pt idx="44654">
                  <c:v>2.9565290000000001E-6</c:v>
                </c:pt>
                <c:pt idx="44655">
                  <c:v>2.9562350000000001E-6</c:v>
                </c:pt>
                <c:pt idx="44656">
                  <c:v>2.9559400000000002E-6</c:v>
                </c:pt>
                <c:pt idx="44657">
                  <c:v>2.9556199999999998E-6</c:v>
                </c:pt>
                <c:pt idx="44658">
                  <c:v>2.9553369999999999E-6</c:v>
                </c:pt>
                <c:pt idx="44659">
                  <c:v>2.9550219999999998E-6</c:v>
                </c:pt>
                <c:pt idx="44660">
                  <c:v>2.9547280000000002E-6</c:v>
                </c:pt>
                <c:pt idx="44661">
                  <c:v>2.9544270000000001E-6</c:v>
                </c:pt>
                <c:pt idx="44662">
                  <c:v>2.9541179999999999E-6</c:v>
                </c:pt>
                <c:pt idx="44663">
                  <c:v>2.95383E-6</c:v>
                </c:pt>
                <c:pt idx="44664">
                  <c:v>2.9535269999999999E-6</c:v>
                </c:pt>
                <c:pt idx="44665">
                  <c:v>2.9532200000000001E-6</c:v>
                </c:pt>
                <c:pt idx="44666">
                  <c:v>2.9529160000000002E-6</c:v>
                </c:pt>
                <c:pt idx="44667">
                  <c:v>2.9526220000000001E-6</c:v>
                </c:pt>
                <c:pt idx="44668">
                  <c:v>2.952312E-6</c:v>
                </c:pt>
                <c:pt idx="44669">
                  <c:v>2.9520229999999999E-6</c:v>
                </c:pt>
                <c:pt idx="44670">
                  <c:v>2.9517079999999998E-6</c:v>
                </c:pt>
                <c:pt idx="44671">
                  <c:v>2.9514229999999998E-6</c:v>
                </c:pt>
                <c:pt idx="44672">
                  <c:v>2.9511049999999999E-6</c:v>
                </c:pt>
                <c:pt idx="44673">
                  <c:v>2.9508059999999999E-6</c:v>
                </c:pt>
                <c:pt idx="44674">
                  <c:v>2.9505049999999999E-6</c:v>
                </c:pt>
                <c:pt idx="44675">
                  <c:v>2.9502050000000001E-6</c:v>
                </c:pt>
                <c:pt idx="44676">
                  <c:v>2.9498979999999999E-6</c:v>
                </c:pt>
                <c:pt idx="44677">
                  <c:v>2.9496160000000001E-6</c:v>
                </c:pt>
                <c:pt idx="44678">
                  <c:v>2.9492850000000001E-6</c:v>
                </c:pt>
                <c:pt idx="44679">
                  <c:v>2.9490029999999999E-6</c:v>
                </c:pt>
                <c:pt idx="44680">
                  <c:v>2.9487109999999999E-6</c:v>
                </c:pt>
                <c:pt idx="44681">
                  <c:v>2.9484119999999999E-6</c:v>
                </c:pt>
                <c:pt idx="44682">
                  <c:v>2.9481030000000001E-6</c:v>
                </c:pt>
                <c:pt idx="44683">
                  <c:v>2.9478060000000001E-6</c:v>
                </c:pt>
                <c:pt idx="44684">
                  <c:v>2.9475070000000001E-6</c:v>
                </c:pt>
                <c:pt idx="44685">
                  <c:v>2.9472119999999998E-6</c:v>
                </c:pt>
                <c:pt idx="44686">
                  <c:v>2.9469059999999999E-6</c:v>
                </c:pt>
                <c:pt idx="44687">
                  <c:v>2.9466190000000002E-6</c:v>
                </c:pt>
                <c:pt idx="44688">
                  <c:v>2.9463040000000002E-6</c:v>
                </c:pt>
                <c:pt idx="44689">
                  <c:v>2.946013E-6</c:v>
                </c:pt>
                <c:pt idx="44690">
                  <c:v>2.945707E-6</c:v>
                </c:pt>
                <c:pt idx="44691">
                  <c:v>2.9454269999999999E-6</c:v>
                </c:pt>
                <c:pt idx="44692">
                  <c:v>2.9451080000000002E-6</c:v>
                </c:pt>
                <c:pt idx="44693">
                  <c:v>2.9448129999999999E-6</c:v>
                </c:pt>
                <c:pt idx="44694">
                  <c:v>2.9444999999999999E-6</c:v>
                </c:pt>
                <c:pt idx="44695">
                  <c:v>2.9442079999999999E-6</c:v>
                </c:pt>
                <c:pt idx="44696">
                  <c:v>2.94392E-6</c:v>
                </c:pt>
                <c:pt idx="44697">
                  <c:v>2.9436180000000001E-6</c:v>
                </c:pt>
                <c:pt idx="44698">
                  <c:v>2.9433210000000002E-6</c:v>
                </c:pt>
                <c:pt idx="44699">
                  <c:v>2.943014E-6</c:v>
                </c:pt>
                <c:pt idx="44700">
                  <c:v>2.9427030000000001E-6</c:v>
                </c:pt>
                <c:pt idx="44701">
                  <c:v>2.94243E-6</c:v>
                </c:pt>
                <c:pt idx="44702">
                  <c:v>2.942117E-6</c:v>
                </c:pt>
                <c:pt idx="44703">
                  <c:v>2.9418290000000001E-6</c:v>
                </c:pt>
                <c:pt idx="44704">
                  <c:v>2.941519E-6</c:v>
                </c:pt>
                <c:pt idx="44705">
                  <c:v>2.9412249999999999E-6</c:v>
                </c:pt>
                <c:pt idx="44706">
                  <c:v>2.9409230000000001E-6</c:v>
                </c:pt>
                <c:pt idx="44707">
                  <c:v>2.9406439999999998E-6</c:v>
                </c:pt>
                <c:pt idx="44708">
                  <c:v>2.9403329999999999E-6</c:v>
                </c:pt>
                <c:pt idx="44709">
                  <c:v>2.9400400000000001E-6</c:v>
                </c:pt>
                <c:pt idx="44710">
                  <c:v>2.9397380000000002E-6</c:v>
                </c:pt>
                <c:pt idx="44711">
                  <c:v>2.9394490000000001E-6</c:v>
                </c:pt>
                <c:pt idx="44712">
                  <c:v>2.939139E-6</c:v>
                </c:pt>
                <c:pt idx="44713">
                  <c:v>2.9388480000000002E-6</c:v>
                </c:pt>
                <c:pt idx="44714">
                  <c:v>2.938536E-6</c:v>
                </c:pt>
                <c:pt idx="44715">
                  <c:v>2.9382519999999998E-6</c:v>
                </c:pt>
                <c:pt idx="44716">
                  <c:v>2.9379529999999998E-6</c:v>
                </c:pt>
                <c:pt idx="44717">
                  <c:v>2.9376410000000001E-6</c:v>
                </c:pt>
                <c:pt idx="44718">
                  <c:v>2.9373420000000001E-6</c:v>
                </c:pt>
                <c:pt idx="44719">
                  <c:v>2.9370539999999998E-6</c:v>
                </c:pt>
                <c:pt idx="44720">
                  <c:v>2.936745E-6</c:v>
                </c:pt>
                <c:pt idx="44721">
                  <c:v>2.9364629999999998E-6</c:v>
                </c:pt>
                <c:pt idx="44722">
                  <c:v>2.9361580000000001E-6</c:v>
                </c:pt>
                <c:pt idx="44723">
                  <c:v>2.9358549999999999E-6</c:v>
                </c:pt>
                <c:pt idx="44724">
                  <c:v>2.9355710000000002E-6</c:v>
                </c:pt>
                <c:pt idx="44725">
                  <c:v>2.9352700000000001E-6</c:v>
                </c:pt>
                <c:pt idx="44726">
                  <c:v>2.9349660000000002E-6</c:v>
                </c:pt>
                <c:pt idx="44727">
                  <c:v>2.9346659999999999E-6</c:v>
                </c:pt>
                <c:pt idx="44728">
                  <c:v>2.9343789999999999E-6</c:v>
                </c:pt>
                <c:pt idx="44729">
                  <c:v>2.9340670000000001E-6</c:v>
                </c:pt>
                <c:pt idx="44730">
                  <c:v>2.9337809999999999E-6</c:v>
                </c:pt>
                <c:pt idx="44731">
                  <c:v>2.9334740000000001E-6</c:v>
                </c:pt>
                <c:pt idx="44732">
                  <c:v>2.9331820000000001E-6</c:v>
                </c:pt>
                <c:pt idx="44733">
                  <c:v>2.9328909999999999E-6</c:v>
                </c:pt>
                <c:pt idx="44734">
                  <c:v>2.932598E-6</c:v>
                </c:pt>
                <c:pt idx="44735">
                  <c:v>2.932283E-6</c:v>
                </c:pt>
                <c:pt idx="44736">
                  <c:v>2.9320009999999999E-6</c:v>
                </c:pt>
                <c:pt idx="44737">
                  <c:v>2.9316949999999999E-6</c:v>
                </c:pt>
                <c:pt idx="44738">
                  <c:v>2.9314020000000001E-6</c:v>
                </c:pt>
                <c:pt idx="44739">
                  <c:v>2.9311129999999999E-6</c:v>
                </c:pt>
                <c:pt idx="44740">
                  <c:v>2.930802E-6</c:v>
                </c:pt>
                <c:pt idx="44741">
                  <c:v>2.9304980000000001E-6</c:v>
                </c:pt>
                <c:pt idx="44742">
                  <c:v>2.9301979999999999E-6</c:v>
                </c:pt>
                <c:pt idx="44743">
                  <c:v>2.9299070000000001E-6</c:v>
                </c:pt>
                <c:pt idx="44744">
                  <c:v>2.9296010000000001E-6</c:v>
                </c:pt>
                <c:pt idx="44745">
                  <c:v>2.9293090000000001E-6</c:v>
                </c:pt>
                <c:pt idx="44746">
                  <c:v>2.9290229999999998E-6</c:v>
                </c:pt>
                <c:pt idx="44747">
                  <c:v>2.9287180000000001E-6</c:v>
                </c:pt>
                <c:pt idx="44748">
                  <c:v>2.928417E-6</c:v>
                </c:pt>
                <c:pt idx="44749">
                  <c:v>2.928139E-6</c:v>
                </c:pt>
                <c:pt idx="44750">
                  <c:v>2.9278160000000002E-6</c:v>
                </c:pt>
                <c:pt idx="44751">
                  <c:v>2.9275259999999998E-6</c:v>
                </c:pt>
                <c:pt idx="44752">
                  <c:v>2.927228E-6</c:v>
                </c:pt>
                <c:pt idx="44753">
                  <c:v>2.9269350000000002E-6</c:v>
                </c:pt>
                <c:pt idx="44754">
                  <c:v>2.9266489999999999E-6</c:v>
                </c:pt>
                <c:pt idx="44755">
                  <c:v>2.926343E-6</c:v>
                </c:pt>
                <c:pt idx="44756">
                  <c:v>2.9260290000000002E-6</c:v>
                </c:pt>
                <c:pt idx="44757">
                  <c:v>2.9257350000000001E-6</c:v>
                </c:pt>
                <c:pt idx="44758">
                  <c:v>2.9254369999999999E-6</c:v>
                </c:pt>
                <c:pt idx="44759">
                  <c:v>2.925156E-6</c:v>
                </c:pt>
                <c:pt idx="44760">
                  <c:v>2.9248389999999999E-6</c:v>
                </c:pt>
                <c:pt idx="44761">
                  <c:v>2.9245760000000001E-6</c:v>
                </c:pt>
                <c:pt idx="44762">
                  <c:v>2.9242599999999998E-6</c:v>
                </c:pt>
                <c:pt idx="44763">
                  <c:v>2.9239620000000001E-6</c:v>
                </c:pt>
                <c:pt idx="44764">
                  <c:v>2.923659E-6</c:v>
                </c:pt>
                <c:pt idx="44765">
                  <c:v>2.92336E-6</c:v>
                </c:pt>
                <c:pt idx="44766">
                  <c:v>2.9230810000000001E-6</c:v>
                </c:pt>
                <c:pt idx="44767">
                  <c:v>2.922778E-6</c:v>
                </c:pt>
                <c:pt idx="44768">
                  <c:v>2.9224780000000002E-6</c:v>
                </c:pt>
                <c:pt idx="44769">
                  <c:v>2.9221890000000001E-6</c:v>
                </c:pt>
                <c:pt idx="44770">
                  <c:v>2.9218799999999998E-6</c:v>
                </c:pt>
                <c:pt idx="44771">
                  <c:v>2.9216039999999998E-6</c:v>
                </c:pt>
                <c:pt idx="44772">
                  <c:v>2.9212870000000002E-6</c:v>
                </c:pt>
                <c:pt idx="44773">
                  <c:v>2.920996E-6</c:v>
                </c:pt>
                <c:pt idx="44774">
                  <c:v>2.9206940000000001E-6</c:v>
                </c:pt>
                <c:pt idx="44775">
                  <c:v>2.9204180000000001E-6</c:v>
                </c:pt>
                <c:pt idx="44776">
                  <c:v>2.9201039999999999E-6</c:v>
                </c:pt>
                <c:pt idx="44777">
                  <c:v>2.9198150000000002E-6</c:v>
                </c:pt>
                <c:pt idx="44778">
                  <c:v>2.9195109999999998E-6</c:v>
                </c:pt>
                <c:pt idx="44779">
                  <c:v>2.9192290000000001E-6</c:v>
                </c:pt>
                <c:pt idx="44780">
                  <c:v>2.9189300000000001E-6</c:v>
                </c:pt>
                <c:pt idx="44781">
                  <c:v>2.918641E-6</c:v>
                </c:pt>
                <c:pt idx="44782">
                  <c:v>2.9183309999999999E-6</c:v>
                </c:pt>
                <c:pt idx="44783">
                  <c:v>2.9180490000000001E-6</c:v>
                </c:pt>
                <c:pt idx="44784">
                  <c:v>2.9177550000000001E-6</c:v>
                </c:pt>
                <c:pt idx="44785">
                  <c:v>2.91747E-6</c:v>
                </c:pt>
                <c:pt idx="44786">
                  <c:v>2.917171E-6</c:v>
                </c:pt>
                <c:pt idx="44787">
                  <c:v>2.916879E-6</c:v>
                </c:pt>
                <c:pt idx="44788">
                  <c:v>2.916587E-6</c:v>
                </c:pt>
                <c:pt idx="44789">
                  <c:v>2.9162909999999999E-6</c:v>
                </c:pt>
                <c:pt idx="44790">
                  <c:v>2.9159919999999999E-6</c:v>
                </c:pt>
                <c:pt idx="44791">
                  <c:v>2.91569E-6</c:v>
                </c:pt>
                <c:pt idx="44792">
                  <c:v>2.9154079999999999E-6</c:v>
                </c:pt>
                <c:pt idx="44793">
                  <c:v>2.9151159999999999E-6</c:v>
                </c:pt>
                <c:pt idx="44794">
                  <c:v>2.914816E-6</c:v>
                </c:pt>
                <c:pt idx="44795">
                  <c:v>2.9145170000000001E-6</c:v>
                </c:pt>
                <c:pt idx="44796">
                  <c:v>2.9142310000000002E-6</c:v>
                </c:pt>
                <c:pt idx="44797">
                  <c:v>2.9139339999999998E-6</c:v>
                </c:pt>
                <c:pt idx="44798">
                  <c:v>2.9136369999999999E-6</c:v>
                </c:pt>
                <c:pt idx="44799">
                  <c:v>2.9133460000000001E-6</c:v>
                </c:pt>
                <c:pt idx="44800">
                  <c:v>2.9130619999999999E-6</c:v>
                </c:pt>
                <c:pt idx="44801">
                  <c:v>2.9127620000000001E-6</c:v>
                </c:pt>
                <c:pt idx="44802">
                  <c:v>2.9124740000000002E-6</c:v>
                </c:pt>
                <c:pt idx="44803">
                  <c:v>2.912176E-6</c:v>
                </c:pt>
                <c:pt idx="44804">
                  <c:v>2.91187E-6</c:v>
                </c:pt>
                <c:pt idx="44805">
                  <c:v>2.9115910000000002E-6</c:v>
                </c:pt>
                <c:pt idx="44806">
                  <c:v>2.911286E-6</c:v>
                </c:pt>
                <c:pt idx="44807">
                  <c:v>2.9110090000000002E-6</c:v>
                </c:pt>
                <c:pt idx="44808">
                  <c:v>2.910711E-6</c:v>
                </c:pt>
                <c:pt idx="44809">
                  <c:v>2.9104020000000002E-6</c:v>
                </c:pt>
                <c:pt idx="44810">
                  <c:v>2.9101119999999998E-6</c:v>
                </c:pt>
                <c:pt idx="44811">
                  <c:v>2.909828E-6</c:v>
                </c:pt>
                <c:pt idx="44812">
                  <c:v>2.9095280000000002E-6</c:v>
                </c:pt>
                <c:pt idx="44813">
                  <c:v>2.9092360000000002E-6</c:v>
                </c:pt>
                <c:pt idx="44814">
                  <c:v>2.9089499999999999E-6</c:v>
                </c:pt>
                <c:pt idx="44815">
                  <c:v>2.9086430000000001E-6</c:v>
                </c:pt>
                <c:pt idx="44816">
                  <c:v>2.9083510000000001E-6</c:v>
                </c:pt>
                <c:pt idx="44817">
                  <c:v>2.908071E-6</c:v>
                </c:pt>
                <c:pt idx="44818">
                  <c:v>2.9077499999999998E-6</c:v>
                </c:pt>
                <c:pt idx="44819">
                  <c:v>2.907457E-6</c:v>
                </c:pt>
                <c:pt idx="44820">
                  <c:v>2.907172E-6</c:v>
                </c:pt>
                <c:pt idx="44821">
                  <c:v>2.9068759999999998E-6</c:v>
                </c:pt>
                <c:pt idx="44822">
                  <c:v>2.9065719999999999E-6</c:v>
                </c:pt>
                <c:pt idx="44823">
                  <c:v>2.9063009999999998E-6</c:v>
                </c:pt>
                <c:pt idx="44824">
                  <c:v>2.9059820000000001E-6</c:v>
                </c:pt>
                <c:pt idx="44825">
                  <c:v>2.905702E-6</c:v>
                </c:pt>
                <c:pt idx="44826">
                  <c:v>2.9054090000000002E-6</c:v>
                </c:pt>
                <c:pt idx="44827">
                  <c:v>2.9051069999999999E-6</c:v>
                </c:pt>
                <c:pt idx="44828">
                  <c:v>2.904812E-6</c:v>
                </c:pt>
                <c:pt idx="44829">
                  <c:v>2.9045400000000001E-6</c:v>
                </c:pt>
                <c:pt idx="44830">
                  <c:v>2.904219E-6</c:v>
                </c:pt>
                <c:pt idx="44831">
                  <c:v>2.9039439999999998E-6</c:v>
                </c:pt>
                <c:pt idx="44832">
                  <c:v>2.9036399999999999E-6</c:v>
                </c:pt>
                <c:pt idx="44833">
                  <c:v>2.9033670000000002E-6</c:v>
                </c:pt>
                <c:pt idx="44834">
                  <c:v>2.9030469999999998E-6</c:v>
                </c:pt>
                <c:pt idx="44835">
                  <c:v>2.9027659999999999E-6</c:v>
                </c:pt>
                <c:pt idx="44836">
                  <c:v>2.9024559999999998E-6</c:v>
                </c:pt>
                <c:pt idx="44837">
                  <c:v>2.902172E-6</c:v>
                </c:pt>
                <c:pt idx="44838">
                  <c:v>2.9018840000000001E-6</c:v>
                </c:pt>
                <c:pt idx="44839">
                  <c:v>2.9016010000000001E-6</c:v>
                </c:pt>
                <c:pt idx="44840">
                  <c:v>2.9012950000000001E-6</c:v>
                </c:pt>
                <c:pt idx="44841">
                  <c:v>2.9010050000000002E-6</c:v>
                </c:pt>
                <c:pt idx="44842">
                  <c:v>2.9006959999999999E-6</c:v>
                </c:pt>
                <c:pt idx="44843">
                  <c:v>2.9004179999999999E-6</c:v>
                </c:pt>
                <c:pt idx="44844">
                  <c:v>2.9001239999999998E-6</c:v>
                </c:pt>
                <c:pt idx="44845">
                  <c:v>2.8998269999999999E-6</c:v>
                </c:pt>
                <c:pt idx="44846">
                  <c:v>2.8995439999999999E-6</c:v>
                </c:pt>
                <c:pt idx="44847">
                  <c:v>2.8992609999999999E-6</c:v>
                </c:pt>
                <c:pt idx="44848">
                  <c:v>2.8989470000000001E-6</c:v>
                </c:pt>
                <c:pt idx="44849">
                  <c:v>2.8986530000000001E-6</c:v>
                </c:pt>
                <c:pt idx="44850">
                  <c:v>2.898366E-6</c:v>
                </c:pt>
                <c:pt idx="44851">
                  <c:v>2.898051E-6</c:v>
                </c:pt>
                <c:pt idx="44852">
                  <c:v>2.897768E-6</c:v>
                </c:pt>
                <c:pt idx="44853">
                  <c:v>2.8974870000000001E-6</c:v>
                </c:pt>
                <c:pt idx="44854">
                  <c:v>2.897193E-6</c:v>
                </c:pt>
                <c:pt idx="44855">
                  <c:v>2.8968930000000002E-6</c:v>
                </c:pt>
                <c:pt idx="44856">
                  <c:v>2.8965959999999998E-6</c:v>
                </c:pt>
                <c:pt idx="44857">
                  <c:v>2.8963140000000001E-6</c:v>
                </c:pt>
                <c:pt idx="44858">
                  <c:v>2.8960229999999999E-6</c:v>
                </c:pt>
                <c:pt idx="44859">
                  <c:v>2.8957309999999999E-6</c:v>
                </c:pt>
                <c:pt idx="44860">
                  <c:v>2.8954389999999999E-6</c:v>
                </c:pt>
                <c:pt idx="44861">
                  <c:v>2.8951469999999998E-6</c:v>
                </c:pt>
                <c:pt idx="44862">
                  <c:v>2.8948600000000002E-6</c:v>
                </c:pt>
                <c:pt idx="44863">
                  <c:v>2.894569E-6</c:v>
                </c:pt>
                <c:pt idx="44864">
                  <c:v>2.8942650000000001E-6</c:v>
                </c:pt>
                <c:pt idx="44865">
                  <c:v>2.8939750000000001E-6</c:v>
                </c:pt>
                <c:pt idx="44866">
                  <c:v>2.8936940000000002E-6</c:v>
                </c:pt>
                <c:pt idx="44867">
                  <c:v>2.8933950000000002E-6</c:v>
                </c:pt>
                <c:pt idx="44868">
                  <c:v>2.8931010000000001E-6</c:v>
                </c:pt>
                <c:pt idx="44869">
                  <c:v>2.8928230000000001E-6</c:v>
                </c:pt>
                <c:pt idx="44870">
                  <c:v>2.8925109999999999E-6</c:v>
                </c:pt>
                <c:pt idx="44871">
                  <c:v>2.892221E-6</c:v>
                </c:pt>
                <c:pt idx="44872">
                  <c:v>2.8919440000000002E-6</c:v>
                </c:pt>
                <c:pt idx="44873">
                  <c:v>2.8916489999999998E-6</c:v>
                </c:pt>
                <c:pt idx="44874">
                  <c:v>2.8913620000000002E-6</c:v>
                </c:pt>
                <c:pt idx="44875">
                  <c:v>2.8910719999999998E-6</c:v>
                </c:pt>
                <c:pt idx="44876">
                  <c:v>2.8907799999999998E-6</c:v>
                </c:pt>
                <c:pt idx="44877">
                  <c:v>2.8904770000000001E-6</c:v>
                </c:pt>
                <c:pt idx="44878">
                  <c:v>2.8901999999999999E-6</c:v>
                </c:pt>
                <c:pt idx="44879">
                  <c:v>2.889896E-6</c:v>
                </c:pt>
                <c:pt idx="44880">
                  <c:v>2.8896019999999999E-6</c:v>
                </c:pt>
                <c:pt idx="44881">
                  <c:v>2.8893110000000001E-6</c:v>
                </c:pt>
                <c:pt idx="44882">
                  <c:v>2.8890300000000002E-6</c:v>
                </c:pt>
                <c:pt idx="44883">
                  <c:v>2.888725E-6</c:v>
                </c:pt>
                <c:pt idx="44884">
                  <c:v>2.8884580000000001E-6</c:v>
                </c:pt>
                <c:pt idx="44885">
                  <c:v>2.8881430000000001E-6</c:v>
                </c:pt>
                <c:pt idx="44886">
                  <c:v>2.887865E-6</c:v>
                </c:pt>
                <c:pt idx="44887">
                  <c:v>2.8875919999999999E-6</c:v>
                </c:pt>
                <c:pt idx="44888">
                  <c:v>2.8872859999999999E-6</c:v>
                </c:pt>
                <c:pt idx="44889">
                  <c:v>2.886998E-6</c:v>
                </c:pt>
                <c:pt idx="44890">
                  <c:v>2.886706E-6</c:v>
                </c:pt>
                <c:pt idx="44891">
                  <c:v>2.886407E-6</c:v>
                </c:pt>
                <c:pt idx="44892">
                  <c:v>2.886124E-6</c:v>
                </c:pt>
                <c:pt idx="44893">
                  <c:v>2.8858419999999999E-6</c:v>
                </c:pt>
                <c:pt idx="44894">
                  <c:v>2.8855449999999999E-6</c:v>
                </c:pt>
                <c:pt idx="44895">
                  <c:v>2.8852400000000002E-6</c:v>
                </c:pt>
                <c:pt idx="44896">
                  <c:v>2.8849640000000002E-6</c:v>
                </c:pt>
                <c:pt idx="44897">
                  <c:v>2.8846689999999999E-6</c:v>
                </c:pt>
                <c:pt idx="44898">
                  <c:v>2.8843769999999999E-6</c:v>
                </c:pt>
                <c:pt idx="44899">
                  <c:v>2.8840959999999999E-6</c:v>
                </c:pt>
                <c:pt idx="44900">
                  <c:v>2.883799E-6</c:v>
                </c:pt>
                <c:pt idx="44901">
                  <c:v>2.8834950000000001E-6</c:v>
                </c:pt>
                <c:pt idx="44902">
                  <c:v>2.8832230000000002E-6</c:v>
                </c:pt>
                <c:pt idx="44903">
                  <c:v>2.8829189999999998E-6</c:v>
                </c:pt>
                <c:pt idx="44904">
                  <c:v>2.8826320000000002E-6</c:v>
                </c:pt>
                <c:pt idx="44905">
                  <c:v>2.882348E-6</c:v>
                </c:pt>
                <c:pt idx="44906">
                  <c:v>2.8820620000000001E-6</c:v>
                </c:pt>
                <c:pt idx="44907">
                  <c:v>2.8817619999999999E-6</c:v>
                </c:pt>
                <c:pt idx="44908">
                  <c:v>2.8814890000000002E-6</c:v>
                </c:pt>
                <c:pt idx="44909">
                  <c:v>2.881205E-6</c:v>
                </c:pt>
                <c:pt idx="44910">
                  <c:v>2.880908E-6</c:v>
                </c:pt>
                <c:pt idx="44911">
                  <c:v>2.8806049999999999E-6</c:v>
                </c:pt>
                <c:pt idx="44912">
                  <c:v>2.8803210000000001E-6</c:v>
                </c:pt>
                <c:pt idx="44913">
                  <c:v>2.8800069999999999E-6</c:v>
                </c:pt>
                <c:pt idx="44914">
                  <c:v>2.8797580000000001E-6</c:v>
                </c:pt>
                <c:pt idx="44915">
                  <c:v>2.8794470000000001E-6</c:v>
                </c:pt>
                <c:pt idx="44916">
                  <c:v>2.8791539999999999E-6</c:v>
                </c:pt>
                <c:pt idx="44917">
                  <c:v>2.8788829999999998E-6</c:v>
                </c:pt>
                <c:pt idx="44918">
                  <c:v>2.8785929999999999E-6</c:v>
                </c:pt>
                <c:pt idx="44919">
                  <c:v>2.8782849999999998E-6</c:v>
                </c:pt>
                <c:pt idx="44920">
                  <c:v>2.8780199999999999E-6</c:v>
                </c:pt>
                <c:pt idx="44921">
                  <c:v>2.8777270000000001E-6</c:v>
                </c:pt>
                <c:pt idx="44922">
                  <c:v>2.8774409999999998E-6</c:v>
                </c:pt>
                <c:pt idx="44923">
                  <c:v>2.8771520000000001E-6</c:v>
                </c:pt>
                <c:pt idx="44924">
                  <c:v>2.8768609999999999E-6</c:v>
                </c:pt>
                <c:pt idx="44925">
                  <c:v>2.876557E-6</c:v>
                </c:pt>
                <c:pt idx="44926">
                  <c:v>2.876265E-6</c:v>
                </c:pt>
                <c:pt idx="44927">
                  <c:v>2.8759829999999998E-6</c:v>
                </c:pt>
                <c:pt idx="44928">
                  <c:v>2.8756909999999998E-6</c:v>
                </c:pt>
                <c:pt idx="44929">
                  <c:v>2.8754020000000001E-6</c:v>
                </c:pt>
                <c:pt idx="44930">
                  <c:v>2.8751179999999999E-6</c:v>
                </c:pt>
                <c:pt idx="44931">
                  <c:v>2.8748049999999999E-6</c:v>
                </c:pt>
                <c:pt idx="44932">
                  <c:v>2.8745440000000001E-6</c:v>
                </c:pt>
                <c:pt idx="44933">
                  <c:v>2.8742459999999999E-6</c:v>
                </c:pt>
                <c:pt idx="44934">
                  <c:v>2.8739550000000002E-6</c:v>
                </c:pt>
                <c:pt idx="44935">
                  <c:v>2.8736669999999998E-6</c:v>
                </c:pt>
                <c:pt idx="44936">
                  <c:v>2.873383E-6</c:v>
                </c:pt>
                <c:pt idx="44937">
                  <c:v>2.873089E-6</c:v>
                </c:pt>
                <c:pt idx="44938">
                  <c:v>2.8728240000000001E-6</c:v>
                </c:pt>
                <c:pt idx="44939">
                  <c:v>2.8725119999999999E-6</c:v>
                </c:pt>
                <c:pt idx="44940">
                  <c:v>2.8722339999999999E-6</c:v>
                </c:pt>
                <c:pt idx="44941">
                  <c:v>2.8719500000000001E-6</c:v>
                </c:pt>
                <c:pt idx="44942">
                  <c:v>2.8716690000000002E-6</c:v>
                </c:pt>
                <c:pt idx="44943">
                  <c:v>2.8713649999999998E-6</c:v>
                </c:pt>
                <c:pt idx="44944">
                  <c:v>2.871095E-6</c:v>
                </c:pt>
                <c:pt idx="44945">
                  <c:v>2.8707980000000001E-6</c:v>
                </c:pt>
                <c:pt idx="44946">
                  <c:v>2.8704999999999999E-6</c:v>
                </c:pt>
                <c:pt idx="44947">
                  <c:v>2.8702230000000001E-6</c:v>
                </c:pt>
                <c:pt idx="44948">
                  <c:v>2.8699420000000001E-6</c:v>
                </c:pt>
                <c:pt idx="44949">
                  <c:v>2.86963E-6</c:v>
                </c:pt>
                <c:pt idx="44950">
                  <c:v>2.8693409999999999E-6</c:v>
                </c:pt>
                <c:pt idx="44951">
                  <c:v>2.8690599999999999E-6</c:v>
                </c:pt>
                <c:pt idx="44952">
                  <c:v>2.8687659999999999E-6</c:v>
                </c:pt>
                <c:pt idx="44953">
                  <c:v>2.868494E-6</c:v>
                </c:pt>
                <c:pt idx="44954">
                  <c:v>2.8681819999999998E-6</c:v>
                </c:pt>
                <c:pt idx="44955">
                  <c:v>2.8679039999999998E-6</c:v>
                </c:pt>
                <c:pt idx="44956">
                  <c:v>2.867627E-6</c:v>
                </c:pt>
                <c:pt idx="44957">
                  <c:v>2.8673289999999998E-6</c:v>
                </c:pt>
                <c:pt idx="44958">
                  <c:v>2.867045E-6</c:v>
                </c:pt>
                <c:pt idx="44959">
                  <c:v>2.86676E-6</c:v>
                </c:pt>
                <c:pt idx="44960">
                  <c:v>2.8664589999999999E-6</c:v>
                </c:pt>
                <c:pt idx="44961">
                  <c:v>2.866164E-6</c:v>
                </c:pt>
                <c:pt idx="44962">
                  <c:v>2.8659029999999998E-6</c:v>
                </c:pt>
                <c:pt idx="44963">
                  <c:v>2.8656149999999999E-6</c:v>
                </c:pt>
                <c:pt idx="44964">
                  <c:v>2.8652990000000001E-6</c:v>
                </c:pt>
                <c:pt idx="44965">
                  <c:v>2.865035E-6</c:v>
                </c:pt>
                <c:pt idx="44966">
                  <c:v>2.8647409999999999E-6</c:v>
                </c:pt>
                <c:pt idx="44967">
                  <c:v>2.8644480000000001E-6</c:v>
                </c:pt>
                <c:pt idx="44968">
                  <c:v>2.8641759999999998E-6</c:v>
                </c:pt>
                <c:pt idx="44969">
                  <c:v>2.863876E-6</c:v>
                </c:pt>
                <c:pt idx="44970">
                  <c:v>2.863586E-6</c:v>
                </c:pt>
                <c:pt idx="44971">
                  <c:v>2.8632989999999999E-6</c:v>
                </c:pt>
                <c:pt idx="44972">
                  <c:v>2.8630069999999999E-6</c:v>
                </c:pt>
                <c:pt idx="44973">
                  <c:v>2.8627300000000001E-6</c:v>
                </c:pt>
                <c:pt idx="44974">
                  <c:v>2.8624509999999998E-6</c:v>
                </c:pt>
                <c:pt idx="44975">
                  <c:v>2.862158E-6</c:v>
                </c:pt>
                <c:pt idx="44976">
                  <c:v>2.861873E-6</c:v>
                </c:pt>
                <c:pt idx="44977">
                  <c:v>2.861592E-6</c:v>
                </c:pt>
                <c:pt idx="44978">
                  <c:v>2.8612959999999999E-6</c:v>
                </c:pt>
                <c:pt idx="44979">
                  <c:v>2.8610159999999998E-6</c:v>
                </c:pt>
                <c:pt idx="44980">
                  <c:v>2.8607189999999999E-6</c:v>
                </c:pt>
                <c:pt idx="44981">
                  <c:v>2.8604390000000002E-6</c:v>
                </c:pt>
                <c:pt idx="44982">
                  <c:v>2.8601329999999998E-6</c:v>
                </c:pt>
                <c:pt idx="44983">
                  <c:v>2.8598749999999999E-6</c:v>
                </c:pt>
                <c:pt idx="44984">
                  <c:v>2.8595700000000001E-6</c:v>
                </c:pt>
                <c:pt idx="44985">
                  <c:v>2.8592940000000001E-6</c:v>
                </c:pt>
                <c:pt idx="44986">
                  <c:v>2.8590110000000002E-6</c:v>
                </c:pt>
                <c:pt idx="44987">
                  <c:v>2.8587260000000001E-6</c:v>
                </c:pt>
                <c:pt idx="44988">
                  <c:v>2.8584500000000001E-6</c:v>
                </c:pt>
                <c:pt idx="44989">
                  <c:v>2.8581580000000001E-6</c:v>
                </c:pt>
                <c:pt idx="44990">
                  <c:v>2.8578590000000001E-6</c:v>
                </c:pt>
                <c:pt idx="44991">
                  <c:v>2.8575880000000001E-6</c:v>
                </c:pt>
                <c:pt idx="44992">
                  <c:v>2.8572820000000001E-6</c:v>
                </c:pt>
                <c:pt idx="44993">
                  <c:v>2.857011E-6</c:v>
                </c:pt>
                <c:pt idx="44994">
                  <c:v>2.8567149999999999E-6</c:v>
                </c:pt>
                <c:pt idx="44995">
                  <c:v>2.8564540000000001E-6</c:v>
                </c:pt>
                <c:pt idx="44996">
                  <c:v>2.856144E-6</c:v>
                </c:pt>
                <c:pt idx="44997">
                  <c:v>2.8558700000000001E-6</c:v>
                </c:pt>
                <c:pt idx="44998">
                  <c:v>2.8555820000000002E-6</c:v>
                </c:pt>
                <c:pt idx="44999">
                  <c:v>2.8552939999999998E-6</c:v>
                </c:pt>
                <c:pt idx="45000">
                  <c:v>2.855015E-6</c:v>
                </c:pt>
                <c:pt idx="45001">
                  <c:v>2.8547200000000001E-6</c:v>
                </c:pt>
                <c:pt idx="45002">
                  <c:v>2.8544359999999999E-6</c:v>
                </c:pt>
                <c:pt idx="45003">
                  <c:v>2.8541630000000002E-6</c:v>
                </c:pt>
                <c:pt idx="45004">
                  <c:v>2.8538659999999998E-6</c:v>
                </c:pt>
                <c:pt idx="45005">
                  <c:v>2.8535930000000001E-6</c:v>
                </c:pt>
                <c:pt idx="45006">
                  <c:v>2.8532850000000001E-6</c:v>
                </c:pt>
                <c:pt idx="45007">
                  <c:v>2.853007E-6</c:v>
                </c:pt>
                <c:pt idx="45008">
                  <c:v>2.8527109999999999E-6</c:v>
                </c:pt>
                <c:pt idx="45009">
                  <c:v>2.852432E-6</c:v>
                </c:pt>
                <c:pt idx="45010">
                  <c:v>2.8521530000000002E-6</c:v>
                </c:pt>
                <c:pt idx="45011">
                  <c:v>2.8518660000000001E-6</c:v>
                </c:pt>
                <c:pt idx="45012">
                  <c:v>2.8515639999999998E-6</c:v>
                </c:pt>
                <c:pt idx="45013">
                  <c:v>2.851303E-6</c:v>
                </c:pt>
                <c:pt idx="45014">
                  <c:v>2.8510019999999999E-6</c:v>
                </c:pt>
                <c:pt idx="45015">
                  <c:v>2.8507180000000002E-6</c:v>
                </c:pt>
                <c:pt idx="45016">
                  <c:v>2.8504310000000001E-6</c:v>
                </c:pt>
                <c:pt idx="45017">
                  <c:v>2.850137E-6</c:v>
                </c:pt>
                <c:pt idx="45018">
                  <c:v>2.8498479999999999E-6</c:v>
                </c:pt>
                <c:pt idx="45019">
                  <c:v>2.8495570000000001E-6</c:v>
                </c:pt>
                <c:pt idx="45020">
                  <c:v>2.849277E-6</c:v>
                </c:pt>
                <c:pt idx="45021">
                  <c:v>2.8489899999999999E-6</c:v>
                </c:pt>
                <c:pt idx="45022">
                  <c:v>2.8486909999999999E-6</c:v>
                </c:pt>
                <c:pt idx="45023">
                  <c:v>2.84844E-6</c:v>
                </c:pt>
                <c:pt idx="45024">
                  <c:v>2.8481349999999998E-6</c:v>
                </c:pt>
                <c:pt idx="45025">
                  <c:v>2.8478500000000002E-6</c:v>
                </c:pt>
                <c:pt idx="45026">
                  <c:v>2.8475630000000001E-6</c:v>
                </c:pt>
                <c:pt idx="45027">
                  <c:v>2.8472710000000001E-6</c:v>
                </c:pt>
                <c:pt idx="45028">
                  <c:v>2.8469900000000002E-6</c:v>
                </c:pt>
                <c:pt idx="45029">
                  <c:v>2.846708E-6</c:v>
                </c:pt>
                <c:pt idx="45030">
                  <c:v>2.8464049999999999E-6</c:v>
                </c:pt>
                <c:pt idx="45031">
                  <c:v>2.8461370000000001E-6</c:v>
                </c:pt>
                <c:pt idx="45032">
                  <c:v>2.8458610000000001E-6</c:v>
                </c:pt>
                <c:pt idx="45033">
                  <c:v>2.845565E-6</c:v>
                </c:pt>
                <c:pt idx="45034">
                  <c:v>2.8452779999999999E-6</c:v>
                </c:pt>
                <c:pt idx="45035">
                  <c:v>2.8450019999999999E-6</c:v>
                </c:pt>
                <c:pt idx="45036">
                  <c:v>2.844707E-6</c:v>
                </c:pt>
                <c:pt idx="45037">
                  <c:v>2.8444190000000001E-6</c:v>
                </c:pt>
                <c:pt idx="45038">
                  <c:v>2.8441520000000002E-6</c:v>
                </c:pt>
                <c:pt idx="45039">
                  <c:v>2.843868E-6</c:v>
                </c:pt>
                <c:pt idx="45040">
                  <c:v>2.843569E-6</c:v>
                </c:pt>
                <c:pt idx="45041">
                  <c:v>2.8432909999999999E-6</c:v>
                </c:pt>
                <c:pt idx="45042">
                  <c:v>2.8430020000000002E-6</c:v>
                </c:pt>
                <c:pt idx="45043">
                  <c:v>2.842702E-6</c:v>
                </c:pt>
                <c:pt idx="45044">
                  <c:v>2.842426E-6</c:v>
                </c:pt>
                <c:pt idx="45045">
                  <c:v>2.8421490000000002E-6</c:v>
                </c:pt>
                <c:pt idx="45046">
                  <c:v>2.8418710000000001E-6</c:v>
                </c:pt>
                <c:pt idx="45047">
                  <c:v>2.8415759999999998E-6</c:v>
                </c:pt>
                <c:pt idx="45048">
                  <c:v>2.8412940000000001E-6</c:v>
                </c:pt>
                <c:pt idx="45049">
                  <c:v>2.8410119999999999E-6</c:v>
                </c:pt>
                <c:pt idx="45050">
                  <c:v>2.8407300000000002E-6</c:v>
                </c:pt>
                <c:pt idx="45051">
                  <c:v>2.8404450000000001E-6</c:v>
                </c:pt>
                <c:pt idx="45052">
                  <c:v>2.8401569999999998E-6</c:v>
                </c:pt>
                <c:pt idx="45053">
                  <c:v>2.8398770000000001E-6</c:v>
                </c:pt>
                <c:pt idx="45054">
                  <c:v>2.8395859999999999E-6</c:v>
                </c:pt>
                <c:pt idx="45055">
                  <c:v>2.8393040000000002E-6</c:v>
                </c:pt>
                <c:pt idx="45056">
                  <c:v>2.8390299999999998E-6</c:v>
                </c:pt>
                <c:pt idx="45057">
                  <c:v>2.838739E-6</c:v>
                </c:pt>
                <c:pt idx="45058">
                  <c:v>2.8384490000000001E-6</c:v>
                </c:pt>
                <c:pt idx="45059">
                  <c:v>2.8381789999999998E-6</c:v>
                </c:pt>
                <c:pt idx="45060">
                  <c:v>2.8378749999999999E-6</c:v>
                </c:pt>
                <c:pt idx="45061">
                  <c:v>2.8376140000000001E-6</c:v>
                </c:pt>
                <c:pt idx="45062">
                  <c:v>2.8373240000000002E-6</c:v>
                </c:pt>
                <c:pt idx="45063">
                  <c:v>2.8370250000000002E-6</c:v>
                </c:pt>
                <c:pt idx="45064">
                  <c:v>2.8367560000000002E-6</c:v>
                </c:pt>
                <c:pt idx="45065">
                  <c:v>2.8364679999999998E-6</c:v>
                </c:pt>
                <c:pt idx="45066">
                  <c:v>2.8361740000000002E-6</c:v>
                </c:pt>
                <c:pt idx="45067">
                  <c:v>2.83589E-6</c:v>
                </c:pt>
                <c:pt idx="45068">
                  <c:v>2.835623E-6</c:v>
                </c:pt>
                <c:pt idx="45069">
                  <c:v>2.8353089999999998E-6</c:v>
                </c:pt>
                <c:pt idx="45070">
                  <c:v>2.8350579999999999E-6</c:v>
                </c:pt>
                <c:pt idx="45071">
                  <c:v>2.8347639999999998E-6</c:v>
                </c:pt>
                <c:pt idx="45072">
                  <c:v>2.8344720000000002E-6</c:v>
                </c:pt>
                <c:pt idx="45073">
                  <c:v>2.8341830000000001E-6</c:v>
                </c:pt>
                <c:pt idx="45074">
                  <c:v>2.8339070000000001E-6</c:v>
                </c:pt>
                <c:pt idx="45075">
                  <c:v>2.8336330000000001E-6</c:v>
                </c:pt>
                <c:pt idx="45076">
                  <c:v>2.8333290000000002E-6</c:v>
                </c:pt>
                <c:pt idx="45077">
                  <c:v>2.8330619999999998E-6</c:v>
                </c:pt>
                <c:pt idx="45078">
                  <c:v>2.8327590000000001E-6</c:v>
                </c:pt>
                <c:pt idx="45079">
                  <c:v>2.8324970000000001E-6</c:v>
                </c:pt>
                <c:pt idx="45080">
                  <c:v>2.8322219999999999E-6</c:v>
                </c:pt>
                <c:pt idx="45081">
                  <c:v>2.831911E-6</c:v>
                </c:pt>
                <c:pt idx="45082">
                  <c:v>2.8316300000000001E-6</c:v>
                </c:pt>
                <c:pt idx="45083">
                  <c:v>2.831366E-6</c:v>
                </c:pt>
                <c:pt idx="45084">
                  <c:v>2.8310690000000001E-6</c:v>
                </c:pt>
                <c:pt idx="45085">
                  <c:v>2.8307810000000002E-6</c:v>
                </c:pt>
                <c:pt idx="45086">
                  <c:v>2.8305089999999999E-6</c:v>
                </c:pt>
                <c:pt idx="45087">
                  <c:v>2.8302130000000002E-6</c:v>
                </c:pt>
                <c:pt idx="45088">
                  <c:v>2.8299359999999999E-6</c:v>
                </c:pt>
                <c:pt idx="45089">
                  <c:v>2.8296699999999998E-6</c:v>
                </c:pt>
                <c:pt idx="45090">
                  <c:v>2.8293620000000002E-6</c:v>
                </c:pt>
                <c:pt idx="45091">
                  <c:v>2.829087E-6</c:v>
                </c:pt>
                <c:pt idx="45092">
                  <c:v>2.8288150000000001E-6</c:v>
                </c:pt>
                <c:pt idx="45093">
                  <c:v>2.8285110000000002E-6</c:v>
                </c:pt>
                <c:pt idx="45094">
                  <c:v>2.828236E-6</c:v>
                </c:pt>
                <c:pt idx="45095">
                  <c:v>2.8279609999999998E-6</c:v>
                </c:pt>
                <c:pt idx="45096">
                  <c:v>2.8276799999999999E-6</c:v>
                </c:pt>
                <c:pt idx="45097">
                  <c:v>2.8273980000000002E-6</c:v>
                </c:pt>
                <c:pt idx="45098">
                  <c:v>2.8271099999999999E-6</c:v>
                </c:pt>
                <c:pt idx="45099">
                  <c:v>2.8268249999999998E-6</c:v>
                </c:pt>
                <c:pt idx="45100">
                  <c:v>2.8265380000000002E-6</c:v>
                </c:pt>
                <c:pt idx="45101">
                  <c:v>2.8262679999999999E-6</c:v>
                </c:pt>
                <c:pt idx="45102">
                  <c:v>2.8259649999999998E-6</c:v>
                </c:pt>
                <c:pt idx="45103">
                  <c:v>2.8257080000000001E-6</c:v>
                </c:pt>
                <c:pt idx="45104">
                  <c:v>2.8254140000000001E-6</c:v>
                </c:pt>
                <c:pt idx="45105">
                  <c:v>2.825129E-6</c:v>
                </c:pt>
                <c:pt idx="45106">
                  <c:v>2.8248550000000001E-6</c:v>
                </c:pt>
                <c:pt idx="45107">
                  <c:v>2.8245670000000002E-6</c:v>
                </c:pt>
                <c:pt idx="45108">
                  <c:v>2.8242929999999998E-6</c:v>
                </c:pt>
                <c:pt idx="45109">
                  <c:v>2.8239939999999998E-6</c:v>
                </c:pt>
                <c:pt idx="45110">
                  <c:v>2.8237070000000002E-6</c:v>
                </c:pt>
                <c:pt idx="45111">
                  <c:v>2.8234240000000002E-6</c:v>
                </c:pt>
                <c:pt idx="45112">
                  <c:v>2.8231440000000001E-6</c:v>
                </c:pt>
                <c:pt idx="45113">
                  <c:v>2.8228619999999999E-6</c:v>
                </c:pt>
                <c:pt idx="45114">
                  <c:v>2.8225859999999999E-6</c:v>
                </c:pt>
                <c:pt idx="45115">
                  <c:v>2.8222790000000001E-6</c:v>
                </c:pt>
                <c:pt idx="45116">
                  <c:v>2.82202E-6</c:v>
                </c:pt>
                <c:pt idx="45117">
                  <c:v>2.821737E-6</c:v>
                </c:pt>
                <c:pt idx="45118">
                  <c:v>2.821447E-6</c:v>
                </c:pt>
                <c:pt idx="45119">
                  <c:v>2.8211669999999999E-6</c:v>
                </c:pt>
                <c:pt idx="45120">
                  <c:v>2.8208939999999998E-6</c:v>
                </c:pt>
                <c:pt idx="45121">
                  <c:v>2.82061E-6</c:v>
                </c:pt>
                <c:pt idx="45122">
                  <c:v>2.820332E-6</c:v>
                </c:pt>
                <c:pt idx="45123">
                  <c:v>2.8200370000000001E-6</c:v>
                </c:pt>
                <c:pt idx="45124">
                  <c:v>2.8197700000000001E-6</c:v>
                </c:pt>
                <c:pt idx="45125">
                  <c:v>2.8194920000000001E-6</c:v>
                </c:pt>
                <c:pt idx="45126">
                  <c:v>2.8191939999999999E-6</c:v>
                </c:pt>
                <c:pt idx="45127">
                  <c:v>2.8189210000000002E-6</c:v>
                </c:pt>
                <c:pt idx="45128">
                  <c:v>2.8186430000000001E-6</c:v>
                </c:pt>
                <c:pt idx="45129">
                  <c:v>2.8183479999999998E-6</c:v>
                </c:pt>
                <c:pt idx="45130">
                  <c:v>2.81808E-6</c:v>
                </c:pt>
                <c:pt idx="45131">
                  <c:v>2.8177839999999999E-6</c:v>
                </c:pt>
                <c:pt idx="45132">
                  <c:v>2.817512E-6</c:v>
                </c:pt>
                <c:pt idx="45133">
                  <c:v>2.8172310000000001E-6</c:v>
                </c:pt>
                <c:pt idx="45134">
                  <c:v>2.8169620000000001E-6</c:v>
                </c:pt>
                <c:pt idx="45135">
                  <c:v>2.8166689999999998E-6</c:v>
                </c:pt>
                <c:pt idx="45136">
                  <c:v>2.8163940000000001E-6</c:v>
                </c:pt>
                <c:pt idx="45137">
                  <c:v>2.8161079999999998E-6</c:v>
                </c:pt>
                <c:pt idx="45138">
                  <c:v>2.8158190000000001E-6</c:v>
                </c:pt>
                <c:pt idx="45139">
                  <c:v>2.8155349999999999E-6</c:v>
                </c:pt>
                <c:pt idx="45140">
                  <c:v>2.8152569999999998E-6</c:v>
                </c:pt>
                <c:pt idx="45141">
                  <c:v>2.8149739999999999E-6</c:v>
                </c:pt>
                <c:pt idx="45142">
                  <c:v>2.814697E-6</c:v>
                </c:pt>
                <c:pt idx="45143">
                  <c:v>2.8144129999999998E-6</c:v>
                </c:pt>
                <c:pt idx="45144">
                  <c:v>2.8141190000000002E-6</c:v>
                </c:pt>
                <c:pt idx="45145">
                  <c:v>2.8138480000000001E-6</c:v>
                </c:pt>
                <c:pt idx="45146">
                  <c:v>2.813577E-6</c:v>
                </c:pt>
                <c:pt idx="45147">
                  <c:v>2.8132800000000001E-6</c:v>
                </c:pt>
                <c:pt idx="45148">
                  <c:v>2.813E-6</c:v>
                </c:pt>
                <c:pt idx="45149">
                  <c:v>2.8127269999999999E-6</c:v>
                </c:pt>
                <c:pt idx="45150">
                  <c:v>2.812448E-6</c:v>
                </c:pt>
                <c:pt idx="45151">
                  <c:v>2.8121639999999998E-6</c:v>
                </c:pt>
                <c:pt idx="45152">
                  <c:v>2.811887E-6</c:v>
                </c:pt>
                <c:pt idx="45153">
                  <c:v>2.811595E-6</c:v>
                </c:pt>
                <c:pt idx="45154">
                  <c:v>2.8113219999999998E-6</c:v>
                </c:pt>
                <c:pt idx="45155">
                  <c:v>2.8110420000000002E-6</c:v>
                </c:pt>
                <c:pt idx="45156">
                  <c:v>2.8107570000000001E-6</c:v>
                </c:pt>
                <c:pt idx="45157">
                  <c:v>2.810498E-6</c:v>
                </c:pt>
                <c:pt idx="45158">
                  <c:v>2.810185E-6</c:v>
                </c:pt>
                <c:pt idx="45159">
                  <c:v>2.8099180000000001E-6</c:v>
                </c:pt>
                <c:pt idx="45160">
                  <c:v>2.809633E-6</c:v>
                </c:pt>
                <c:pt idx="45161">
                  <c:v>2.8093579999999998E-6</c:v>
                </c:pt>
                <c:pt idx="45162">
                  <c:v>2.8090760000000001E-6</c:v>
                </c:pt>
                <c:pt idx="45163">
                  <c:v>2.8087919999999999E-6</c:v>
                </c:pt>
                <c:pt idx="45164">
                  <c:v>2.808513E-6</c:v>
                </c:pt>
                <c:pt idx="45165">
                  <c:v>2.8082359999999998E-6</c:v>
                </c:pt>
                <c:pt idx="45166">
                  <c:v>2.8079510000000002E-6</c:v>
                </c:pt>
                <c:pt idx="45167">
                  <c:v>2.807669E-6</c:v>
                </c:pt>
                <c:pt idx="45168">
                  <c:v>2.807384E-6</c:v>
                </c:pt>
                <c:pt idx="45169">
                  <c:v>2.8071109999999999E-6</c:v>
                </c:pt>
                <c:pt idx="45170">
                  <c:v>2.8068340000000001E-6</c:v>
                </c:pt>
                <c:pt idx="45171">
                  <c:v>2.8065409999999998E-6</c:v>
                </c:pt>
                <c:pt idx="45172">
                  <c:v>2.806257E-6</c:v>
                </c:pt>
                <c:pt idx="45173">
                  <c:v>2.8060010000000001E-6</c:v>
                </c:pt>
                <c:pt idx="45174">
                  <c:v>2.805698E-6</c:v>
                </c:pt>
                <c:pt idx="45175">
                  <c:v>2.8054249999999999E-6</c:v>
                </c:pt>
                <c:pt idx="45176">
                  <c:v>2.8051520000000002E-6</c:v>
                </c:pt>
                <c:pt idx="45177">
                  <c:v>2.8048639999999999E-6</c:v>
                </c:pt>
                <c:pt idx="45178">
                  <c:v>2.804592E-6</c:v>
                </c:pt>
                <c:pt idx="45179">
                  <c:v>2.8043139999999999E-6</c:v>
                </c:pt>
                <c:pt idx="45180">
                  <c:v>2.804015E-6</c:v>
                </c:pt>
                <c:pt idx="45181">
                  <c:v>2.8037590000000001E-6</c:v>
                </c:pt>
                <c:pt idx="45182">
                  <c:v>2.8034569999999998E-6</c:v>
                </c:pt>
                <c:pt idx="45183">
                  <c:v>2.8032020000000002E-6</c:v>
                </c:pt>
                <c:pt idx="45184">
                  <c:v>2.8028990000000001E-6</c:v>
                </c:pt>
                <c:pt idx="45185">
                  <c:v>2.8026239999999999E-6</c:v>
                </c:pt>
                <c:pt idx="45186">
                  <c:v>2.8023369999999998E-6</c:v>
                </c:pt>
                <c:pt idx="45187">
                  <c:v>2.8020649999999999E-6</c:v>
                </c:pt>
                <c:pt idx="45188">
                  <c:v>2.8017959999999999E-6</c:v>
                </c:pt>
                <c:pt idx="45189">
                  <c:v>2.8015249999999998E-6</c:v>
                </c:pt>
                <c:pt idx="45190">
                  <c:v>2.801218E-6</c:v>
                </c:pt>
                <c:pt idx="45191">
                  <c:v>2.8009670000000001E-6</c:v>
                </c:pt>
                <c:pt idx="45192">
                  <c:v>2.8006680000000001E-6</c:v>
                </c:pt>
                <c:pt idx="45193">
                  <c:v>2.800404E-6</c:v>
                </c:pt>
                <c:pt idx="45194">
                  <c:v>2.8001300000000001E-6</c:v>
                </c:pt>
                <c:pt idx="45195">
                  <c:v>2.7998490000000002E-6</c:v>
                </c:pt>
                <c:pt idx="45196">
                  <c:v>2.7995640000000001E-6</c:v>
                </c:pt>
                <c:pt idx="45197">
                  <c:v>2.7992930000000001E-6</c:v>
                </c:pt>
                <c:pt idx="45198">
                  <c:v>2.7989949999999999E-6</c:v>
                </c:pt>
                <c:pt idx="45199">
                  <c:v>2.798732E-6</c:v>
                </c:pt>
                <c:pt idx="45200">
                  <c:v>2.7984449999999999E-6</c:v>
                </c:pt>
                <c:pt idx="45201">
                  <c:v>2.7981730000000001E-6</c:v>
                </c:pt>
                <c:pt idx="45202">
                  <c:v>2.797879E-6</c:v>
                </c:pt>
                <c:pt idx="45203">
                  <c:v>2.7976090000000002E-6</c:v>
                </c:pt>
                <c:pt idx="45204">
                  <c:v>2.7973249999999999E-6</c:v>
                </c:pt>
                <c:pt idx="45205">
                  <c:v>2.797044E-6</c:v>
                </c:pt>
                <c:pt idx="45206">
                  <c:v>2.796766E-6</c:v>
                </c:pt>
                <c:pt idx="45207">
                  <c:v>2.7964910000000002E-6</c:v>
                </c:pt>
                <c:pt idx="45208">
                  <c:v>2.7962060000000002E-6</c:v>
                </c:pt>
                <c:pt idx="45209">
                  <c:v>2.7959420000000001E-6</c:v>
                </c:pt>
                <c:pt idx="45210">
                  <c:v>2.795646E-6</c:v>
                </c:pt>
                <c:pt idx="45211">
                  <c:v>2.7953819999999999E-6</c:v>
                </c:pt>
                <c:pt idx="45212">
                  <c:v>2.7951039999999998E-6</c:v>
                </c:pt>
                <c:pt idx="45213">
                  <c:v>2.7948240000000001E-6</c:v>
                </c:pt>
                <c:pt idx="45214">
                  <c:v>2.7945550000000001E-6</c:v>
                </c:pt>
                <c:pt idx="45215">
                  <c:v>2.7942720000000002E-6</c:v>
                </c:pt>
                <c:pt idx="45216">
                  <c:v>2.7939879999999999E-6</c:v>
                </c:pt>
                <c:pt idx="45217">
                  <c:v>2.793714E-6</c:v>
                </c:pt>
                <c:pt idx="45218">
                  <c:v>2.7934339999999999E-6</c:v>
                </c:pt>
                <c:pt idx="45219">
                  <c:v>2.7931399999999998E-6</c:v>
                </c:pt>
                <c:pt idx="45220">
                  <c:v>2.7928810000000001E-6</c:v>
                </c:pt>
                <c:pt idx="45221">
                  <c:v>2.7925960000000001E-6</c:v>
                </c:pt>
                <c:pt idx="45222">
                  <c:v>2.7923150000000001E-6</c:v>
                </c:pt>
                <c:pt idx="45223">
                  <c:v>2.7920440000000001E-6</c:v>
                </c:pt>
                <c:pt idx="45224">
                  <c:v>2.7917619999999999E-6</c:v>
                </c:pt>
                <c:pt idx="45225">
                  <c:v>2.7914890000000002E-6</c:v>
                </c:pt>
                <c:pt idx="45226">
                  <c:v>2.791207E-6</c:v>
                </c:pt>
                <c:pt idx="45227">
                  <c:v>2.790931E-6</c:v>
                </c:pt>
                <c:pt idx="45228">
                  <c:v>2.7906570000000001E-6</c:v>
                </c:pt>
                <c:pt idx="45229">
                  <c:v>2.7903880000000001E-6</c:v>
                </c:pt>
                <c:pt idx="45230">
                  <c:v>2.7901019999999998E-6</c:v>
                </c:pt>
                <c:pt idx="45231">
                  <c:v>2.7898299999999999E-6</c:v>
                </c:pt>
                <c:pt idx="45232">
                  <c:v>2.7895409999999998E-6</c:v>
                </c:pt>
                <c:pt idx="45233">
                  <c:v>2.7892739999999998E-6</c:v>
                </c:pt>
                <c:pt idx="45234">
                  <c:v>2.7889780000000001E-6</c:v>
                </c:pt>
                <c:pt idx="45235">
                  <c:v>2.7887219999999998E-6</c:v>
                </c:pt>
                <c:pt idx="45236">
                  <c:v>2.7884280000000002E-6</c:v>
                </c:pt>
                <c:pt idx="45237">
                  <c:v>2.7881570000000001E-6</c:v>
                </c:pt>
                <c:pt idx="45238">
                  <c:v>2.7878689999999998E-6</c:v>
                </c:pt>
                <c:pt idx="45239">
                  <c:v>2.7876129999999999E-6</c:v>
                </c:pt>
                <c:pt idx="45240">
                  <c:v>2.7873139999999999E-6</c:v>
                </c:pt>
                <c:pt idx="45241">
                  <c:v>2.7870580000000001E-6</c:v>
                </c:pt>
                <c:pt idx="45242">
                  <c:v>2.7867599999999999E-6</c:v>
                </c:pt>
                <c:pt idx="45243">
                  <c:v>2.7864940000000002E-6</c:v>
                </c:pt>
                <c:pt idx="45244">
                  <c:v>2.7862149999999999E-6</c:v>
                </c:pt>
                <c:pt idx="45245">
                  <c:v>2.7859350000000002E-6</c:v>
                </c:pt>
                <c:pt idx="45246">
                  <c:v>2.7856449999999998E-6</c:v>
                </c:pt>
                <c:pt idx="45247">
                  <c:v>2.7853860000000001E-6</c:v>
                </c:pt>
                <c:pt idx="45248">
                  <c:v>2.7850940000000001E-6</c:v>
                </c:pt>
                <c:pt idx="45249">
                  <c:v>2.7848239999999998E-6</c:v>
                </c:pt>
                <c:pt idx="45250">
                  <c:v>2.7845440000000001E-6</c:v>
                </c:pt>
                <c:pt idx="45251">
                  <c:v>2.7842730000000001E-6</c:v>
                </c:pt>
                <c:pt idx="45252">
                  <c:v>2.7839729999999998E-6</c:v>
                </c:pt>
                <c:pt idx="45253">
                  <c:v>2.7837219999999999E-6</c:v>
                </c:pt>
                <c:pt idx="45254">
                  <c:v>2.7834400000000002E-6</c:v>
                </c:pt>
                <c:pt idx="45255">
                  <c:v>2.7831629999999999E-6</c:v>
                </c:pt>
                <c:pt idx="45256">
                  <c:v>2.782882E-6</c:v>
                </c:pt>
                <c:pt idx="45257">
                  <c:v>2.782613E-6</c:v>
                </c:pt>
                <c:pt idx="45258">
                  <c:v>2.7823430000000002E-6</c:v>
                </c:pt>
                <c:pt idx="45259">
                  <c:v>2.782061E-6</c:v>
                </c:pt>
                <c:pt idx="45260">
                  <c:v>2.7817809999999999E-6</c:v>
                </c:pt>
                <c:pt idx="45261">
                  <c:v>2.7815E-6</c:v>
                </c:pt>
                <c:pt idx="45262">
                  <c:v>2.7812370000000001E-6</c:v>
                </c:pt>
                <c:pt idx="45263">
                  <c:v>2.7809509999999998E-6</c:v>
                </c:pt>
                <c:pt idx="45264">
                  <c:v>2.7806749999999999E-6</c:v>
                </c:pt>
                <c:pt idx="45265">
                  <c:v>2.7804000000000001E-6</c:v>
                </c:pt>
                <c:pt idx="45266">
                  <c:v>2.7801190000000002E-6</c:v>
                </c:pt>
                <c:pt idx="45267">
                  <c:v>2.77983E-6</c:v>
                </c:pt>
                <c:pt idx="45268">
                  <c:v>2.7795659999999999E-6</c:v>
                </c:pt>
                <c:pt idx="45269">
                  <c:v>2.7792820000000002E-6</c:v>
                </c:pt>
                <c:pt idx="45270">
                  <c:v>2.7789970000000001E-6</c:v>
                </c:pt>
                <c:pt idx="45271">
                  <c:v>2.7787370000000001E-6</c:v>
                </c:pt>
                <c:pt idx="45272">
                  <c:v>2.778464E-6</c:v>
                </c:pt>
                <c:pt idx="45273">
                  <c:v>2.7781729999999998E-6</c:v>
                </c:pt>
                <c:pt idx="45274">
                  <c:v>2.7778969999999998E-6</c:v>
                </c:pt>
                <c:pt idx="45275">
                  <c:v>2.7776299999999999E-6</c:v>
                </c:pt>
                <c:pt idx="45276">
                  <c:v>2.7773359999999998E-6</c:v>
                </c:pt>
                <c:pt idx="45277">
                  <c:v>2.7770869999999999E-6</c:v>
                </c:pt>
                <c:pt idx="45278">
                  <c:v>2.7768050000000002E-6</c:v>
                </c:pt>
                <c:pt idx="45279">
                  <c:v>2.776521E-6</c:v>
                </c:pt>
                <c:pt idx="45280">
                  <c:v>2.7762460000000002E-6</c:v>
                </c:pt>
                <c:pt idx="45281">
                  <c:v>2.775978E-6</c:v>
                </c:pt>
                <c:pt idx="45282">
                  <c:v>2.775693E-6</c:v>
                </c:pt>
                <c:pt idx="45283">
                  <c:v>2.7754460000000001E-6</c:v>
                </c:pt>
                <c:pt idx="45284">
                  <c:v>2.7751360000000001E-6</c:v>
                </c:pt>
                <c:pt idx="45285">
                  <c:v>2.7748609999999999E-6</c:v>
                </c:pt>
                <c:pt idx="45286">
                  <c:v>2.774589E-6</c:v>
                </c:pt>
                <c:pt idx="45287">
                  <c:v>2.7743179999999999E-6</c:v>
                </c:pt>
                <c:pt idx="45288">
                  <c:v>2.7740099999999999E-6</c:v>
                </c:pt>
                <c:pt idx="45289">
                  <c:v>2.7737589999999999E-6</c:v>
                </c:pt>
                <c:pt idx="45290">
                  <c:v>2.7734809999999999E-6</c:v>
                </c:pt>
                <c:pt idx="45291">
                  <c:v>2.7732029999999998E-6</c:v>
                </c:pt>
                <c:pt idx="45292">
                  <c:v>2.7729059999999999E-6</c:v>
                </c:pt>
                <c:pt idx="45293">
                  <c:v>2.7726840000000001E-6</c:v>
                </c:pt>
                <c:pt idx="45294">
                  <c:v>2.772374E-6</c:v>
                </c:pt>
                <c:pt idx="45295">
                  <c:v>2.7720989999999999E-6</c:v>
                </c:pt>
                <c:pt idx="45296">
                  <c:v>2.7718150000000001E-6</c:v>
                </c:pt>
                <c:pt idx="45297">
                  <c:v>2.771553E-6</c:v>
                </c:pt>
                <c:pt idx="45298">
                  <c:v>2.7712580000000002E-6</c:v>
                </c:pt>
                <c:pt idx="45299">
                  <c:v>2.7709929999999998E-6</c:v>
                </c:pt>
                <c:pt idx="45300">
                  <c:v>2.770707E-6</c:v>
                </c:pt>
                <c:pt idx="45301">
                  <c:v>2.7704429999999999E-6</c:v>
                </c:pt>
                <c:pt idx="45302">
                  <c:v>2.7701520000000001E-6</c:v>
                </c:pt>
                <c:pt idx="45303">
                  <c:v>2.7698940000000002E-6</c:v>
                </c:pt>
                <c:pt idx="45304">
                  <c:v>2.7696109999999998E-6</c:v>
                </c:pt>
                <c:pt idx="45305">
                  <c:v>2.7693439999999998E-6</c:v>
                </c:pt>
                <c:pt idx="45306">
                  <c:v>2.7690480000000001E-6</c:v>
                </c:pt>
                <c:pt idx="45307">
                  <c:v>2.768798E-6</c:v>
                </c:pt>
                <c:pt idx="45308">
                  <c:v>2.7685030000000001E-6</c:v>
                </c:pt>
                <c:pt idx="45309">
                  <c:v>2.7682410000000001E-6</c:v>
                </c:pt>
                <c:pt idx="45310">
                  <c:v>2.7679549999999998E-6</c:v>
                </c:pt>
                <c:pt idx="45311">
                  <c:v>2.7676750000000001E-6</c:v>
                </c:pt>
                <c:pt idx="45312">
                  <c:v>2.7674080000000002E-6</c:v>
                </c:pt>
                <c:pt idx="45313">
                  <c:v>2.767147E-6</c:v>
                </c:pt>
                <c:pt idx="45314">
                  <c:v>2.766857E-6</c:v>
                </c:pt>
                <c:pt idx="45315">
                  <c:v>2.7665699999999999E-6</c:v>
                </c:pt>
                <c:pt idx="45316">
                  <c:v>2.7663129999999998E-6</c:v>
                </c:pt>
                <c:pt idx="45317">
                  <c:v>2.7660369999999998E-6</c:v>
                </c:pt>
                <c:pt idx="45318">
                  <c:v>2.765767E-6</c:v>
                </c:pt>
                <c:pt idx="45319">
                  <c:v>2.7654970000000002E-6</c:v>
                </c:pt>
                <c:pt idx="45320">
                  <c:v>2.765192E-6</c:v>
                </c:pt>
                <c:pt idx="45321">
                  <c:v>2.7649540000000002E-6</c:v>
                </c:pt>
                <c:pt idx="45322">
                  <c:v>2.7646409999999998E-6</c:v>
                </c:pt>
                <c:pt idx="45323">
                  <c:v>2.7643759999999999E-6</c:v>
                </c:pt>
                <c:pt idx="45324">
                  <c:v>2.7640929999999999E-6</c:v>
                </c:pt>
                <c:pt idx="45325">
                  <c:v>2.7638519999999999E-6</c:v>
                </c:pt>
                <c:pt idx="45326">
                  <c:v>2.7635459999999999E-6</c:v>
                </c:pt>
                <c:pt idx="45327">
                  <c:v>2.7632870000000001E-6</c:v>
                </c:pt>
                <c:pt idx="45328">
                  <c:v>2.7630180000000001E-6</c:v>
                </c:pt>
                <c:pt idx="45329">
                  <c:v>2.762745E-6</c:v>
                </c:pt>
                <c:pt idx="45330">
                  <c:v>2.7624579999999999E-6</c:v>
                </c:pt>
                <c:pt idx="45331">
                  <c:v>2.7621920000000002E-6</c:v>
                </c:pt>
                <c:pt idx="45332">
                  <c:v>2.7619070000000002E-6</c:v>
                </c:pt>
                <c:pt idx="45333">
                  <c:v>2.7616529999999999E-6</c:v>
                </c:pt>
                <c:pt idx="45334">
                  <c:v>2.7613620000000002E-6</c:v>
                </c:pt>
                <c:pt idx="45335">
                  <c:v>2.7610989999999999E-6</c:v>
                </c:pt>
                <c:pt idx="45336">
                  <c:v>2.760811E-6</c:v>
                </c:pt>
                <c:pt idx="45337">
                  <c:v>2.7605530000000001E-6</c:v>
                </c:pt>
                <c:pt idx="45338">
                  <c:v>2.7602669999999998E-6</c:v>
                </c:pt>
                <c:pt idx="45339">
                  <c:v>2.75999E-6</c:v>
                </c:pt>
                <c:pt idx="45340">
                  <c:v>2.7597220000000002E-6</c:v>
                </c:pt>
                <c:pt idx="45341">
                  <c:v>2.7594479999999998E-6</c:v>
                </c:pt>
                <c:pt idx="45342">
                  <c:v>2.759176E-6</c:v>
                </c:pt>
                <c:pt idx="45343">
                  <c:v>2.7589040000000001E-6</c:v>
                </c:pt>
                <c:pt idx="45344">
                  <c:v>2.7586149999999999E-6</c:v>
                </c:pt>
                <c:pt idx="45345">
                  <c:v>2.7583509999999998E-6</c:v>
                </c:pt>
                <c:pt idx="45346">
                  <c:v>2.7580620000000001E-6</c:v>
                </c:pt>
                <c:pt idx="45347">
                  <c:v>2.7578000000000001E-6</c:v>
                </c:pt>
                <c:pt idx="45348">
                  <c:v>2.7575159999999999E-6</c:v>
                </c:pt>
                <c:pt idx="45349">
                  <c:v>2.7572649999999999E-6</c:v>
                </c:pt>
                <c:pt idx="45350">
                  <c:v>2.7569639999999999E-6</c:v>
                </c:pt>
                <c:pt idx="45351">
                  <c:v>2.7567039999999999E-6</c:v>
                </c:pt>
                <c:pt idx="45352">
                  <c:v>2.756416E-6</c:v>
                </c:pt>
                <c:pt idx="45353">
                  <c:v>2.7561479999999998E-6</c:v>
                </c:pt>
                <c:pt idx="45354">
                  <c:v>2.7558770000000002E-6</c:v>
                </c:pt>
                <c:pt idx="45355">
                  <c:v>2.7556080000000001E-6</c:v>
                </c:pt>
                <c:pt idx="45356">
                  <c:v>2.7553269999999998E-6</c:v>
                </c:pt>
                <c:pt idx="45357">
                  <c:v>2.7550720000000002E-6</c:v>
                </c:pt>
                <c:pt idx="45358">
                  <c:v>2.7547850000000001E-6</c:v>
                </c:pt>
                <c:pt idx="45359">
                  <c:v>2.7545200000000002E-6</c:v>
                </c:pt>
                <c:pt idx="45360">
                  <c:v>2.7542240000000001E-6</c:v>
                </c:pt>
                <c:pt idx="45361">
                  <c:v>2.7539820000000002E-6</c:v>
                </c:pt>
                <c:pt idx="45362">
                  <c:v>2.7536959999999999E-6</c:v>
                </c:pt>
                <c:pt idx="45363">
                  <c:v>2.7534129999999999E-6</c:v>
                </c:pt>
                <c:pt idx="45364">
                  <c:v>2.7531509999999999E-6</c:v>
                </c:pt>
                <c:pt idx="45365">
                  <c:v>2.752886E-6</c:v>
                </c:pt>
                <c:pt idx="45366">
                  <c:v>2.7526020000000002E-6</c:v>
                </c:pt>
                <c:pt idx="45367">
                  <c:v>2.752334E-6</c:v>
                </c:pt>
                <c:pt idx="45368">
                  <c:v>2.7520550000000001E-6</c:v>
                </c:pt>
                <c:pt idx="45369">
                  <c:v>2.7517950000000001E-6</c:v>
                </c:pt>
                <c:pt idx="45370">
                  <c:v>2.7515229999999998E-6</c:v>
                </c:pt>
                <c:pt idx="45371">
                  <c:v>2.7512450000000002E-6</c:v>
                </c:pt>
                <c:pt idx="45372">
                  <c:v>2.7509600000000002E-6</c:v>
                </c:pt>
                <c:pt idx="45373">
                  <c:v>2.7506930000000002E-6</c:v>
                </c:pt>
                <c:pt idx="45374">
                  <c:v>2.7504130000000001E-6</c:v>
                </c:pt>
                <c:pt idx="45375">
                  <c:v>2.7501449999999999E-6</c:v>
                </c:pt>
                <c:pt idx="45376">
                  <c:v>2.7498649999999998E-6</c:v>
                </c:pt>
                <c:pt idx="45377">
                  <c:v>2.7495999999999999E-6</c:v>
                </c:pt>
                <c:pt idx="45378">
                  <c:v>2.7493160000000001E-6</c:v>
                </c:pt>
                <c:pt idx="45379">
                  <c:v>2.7490580000000002E-6</c:v>
                </c:pt>
                <c:pt idx="45380">
                  <c:v>2.7487719999999999E-6</c:v>
                </c:pt>
                <c:pt idx="45381">
                  <c:v>2.7485119999999999E-6</c:v>
                </c:pt>
                <c:pt idx="45382">
                  <c:v>2.7482400000000001E-6</c:v>
                </c:pt>
                <c:pt idx="45383">
                  <c:v>2.7479559999999998E-6</c:v>
                </c:pt>
                <c:pt idx="45384">
                  <c:v>2.7476889999999999E-6</c:v>
                </c:pt>
                <c:pt idx="45385">
                  <c:v>2.7474219999999999E-6</c:v>
                </c:pt>
                <c:pt idx="45386">
                  <c:v>2.7471380000000001E-6</c:v>
                </c:pt>
                <c:pt idx="45387">
                  <c:v>2.746872E-6</c:v>
                </c:pt>
                <c:pt idx="45388">
                  <c:v>2.7466000000000001E-6</c:v>
                </c:pt>
                <c:pt idx="45389">
                  <c:v>2.7463249999999999E-6</c:v>
                </c:pt>
                <c:pt idx="45390">
                  <c:v>2.7460559999999999E-6</c:v>
                </c:pt>
                <c:pt idx="45391">
                  <c:v>2.7457689999999998E-6</c:v>
                </c:pt>
                <c:pt idx="45392">
                  <c:v>2.745506E-6</c:v>
                </c:pt>
                <c:pt idx="45393">
                  <c:v>2.7452169999999998E-6</c:v>
                </c:pt>
                <c:pt idx="45394">
                  <c:v>2.7449620000000002E-6</c:v>
                </c:pt>
                <c:pt idx="45395">
                  <c:v>2.7446829999999999E-6</c:v>
                </c:pt>
                <c:pt idx="45396">
                  <c:v>2.7444100000000002E-6</c:v>
                </c:pt>
                <c:pt idx="45397">
                  <c:v>2.7441440000000001E-6</c:v>
                </c:pt>
                <c:pt idx="45398">
                  <c:v>2.743866E-6</c:v>
                </c:pt>
                <c:pt idx="45399">
                  <c:v>2.7435990000000001E-6</c:v>
                </c:pt>
                <c:pt idx="45400">
                  <c:v>2.7433219999999998E-6</c:v>
                </c:pt>
                <c:pt idx="45401">
                  <c:v>2.7430369999999998E-6</c:v>
                </c:pt>
                <c:pt idx="45402">
                  <c:v>2.7427699999999998E-6</c:v>
                </c:pt>
                <c:pt idx="45403">
                  <c:v>2.742493E-6</c:v>
                </c:pt>
                <c:pt idx="45404">
                  <c:v>2.7422249999999998E-6</c:v>
                </c:pt>
                <c:pt idx="45405">
                  <c:v>2.7419419999999998E-6</c:v>
                </c:pt>
                <c:pt idx="45406">
                  <c:v>2.741679E-6</c:v>
                </c:pt>
                <c:pt idx="45407">
                  <c:v>2.7414219999999999E-6</c:v>
                </c:pt>
                <c:pt idx="45408">
                  <c:v>2.741143E-6</c:v>
                </c:pt>
                <c:pt idx="45409">
                  <c:v>2.74086E-6</c:v>
                </c:pt>
                <c:pt idx="45410">
                  <c:v>2.7405930000000001E-6</c:v>
                </c:pt>
                <c:pt idx="45411">
                  <c:v>2.740313E-6</c:v>
                </c:pt>
                <c:pt idx="45412">
                  <c:v>2.7400450000000002E-6</c:v>
                </c:pt>
                <c:pt idx="45413">
                  <c:v>2.739768E-6</c:v>
                </c:pt>
                <c:pt idx="45414">
                  <c:v>2.739501E-6</c:v>
                </c:pt>
                <c:pt idx="45415">
                  <c:v>2.7392439999999999E-6</c:v>
                </c:pt>
                <c:pt idx="45416">
                  <c:v>2.738949E-6</c:v>
                </c:pt>
                <c:pt idx="45417">
                  <c:v>2.738678E-6</c:v>
                </c:pt>
                <c:pt idx="45418">
                  <c:v>2.7384069999999999E-6</c:v>
                </c:pt>
                <c:pt idx="45419">
                  <c:v>2.7381379999999999E-6</c:v>
                </c:pt>
                <c:pt idx="45420">
                  <c:v>2.7378619999999999E-6</c:v>
                </c:pt>
                <c:pt idx="45421">
                  <c:v>2.737599E-6</c:v>
                </c:pt>
                <c:pt idx="45422">
                  <c:v>2.7373169999999999E-6</c:v>
                </c:pt>
                <c:pt idx="45423">
                  <c:v>2.7370479999999999E-6</c:v>
                </c:pt>
                <c:pt idx="45424">
                  <c:v>2.7367770000000002E-6</c:v>
                </c:pt>
                <c:pt idx="45425">
                  <c:v>2.7364970000000001E-6</c:v>
                </c:pt>
                <c:pt idx="45426">
                  <c:v>2.7362359999999999E-6</c:v>
                </c:pt>
                <c:pt idx="45427">
                  <c:v>2.7359719999999998E-6</c:v>
                </c:pt>
                <c:pt idx="45428">
                  <c:v>2.7356850000000001E-6</c:v>
                </c:pt>
                <c:pt idx="45429">
                  <c:v>2.7354230000000001E-6</c:v>
                </c:pt>
                <c:pt idx="45430">
                  <c:v>2.7351459999999999E-6</c:v>
                </c:pt>
                <c:pt idx="45431">
                  <c:v>2.7348710000000001E-6</c:v>
                </c:pt>
                <c:pt idx="45432">
                  <c:v>2.7346079999999998E-6</c:v>
                </c:pt>
                <c:pt idx="45433">
                  <c:v>2.734347E-6</c:v>
                </c:pt>
                <c:pt idx="45434">
                  <c:v>2.734053E-6</c:v>
                </c:pt>
                <c:pt idx="45435">
                  <c:v>2.7337889999999999E-6</c:v>
                </c:pt>
                <c:pt idx="45436">
                  <c:v>2.7335350000000001E-6</c:v>
                </c:pt>
                <c:pt idx="45437">
                  <c:v>2.7332540000000002E-6</c:v>
                </c:pt>
                <c:pt idx="45438">
                  <c:v>2.7329769999999999E-6</c:v>
                </c:pt>
                <c:pt idx="45439">
                  <c:v>2.7327169999999999E-6</c:v>
                </c:pt>
                <c:pt idx="45440">
                  <c:v>2.7324350000000002E-6</c:v>
                </c:pt>
                <c:pt idx="45441">
                  <c:v>2.7321620000000001E-6</c:v>
                </c:pt>
                <c:pt idx="45442">
                  <c:v>2.7318950000000001E-6</c:v>
                </c:pt>
                <c:pt idx="45443">
                  <c:v>2.7316190000000001E-6</c:v>
                </c:pt>
                <c:pt idx="45444">
                  <c:v>2.7313559999999999E-6</c:v>
                </c:pt>
                <c:pt idx="45445">
                  <c:v>2.7310799999999999E-6</c:v>
                </c:pt>
                <c:pt idx="45446">
                  <c:v>2.7308120000000001E-6</c:v>
                </c:pt>
                <c:pt idx="45447">
                  <c:v>2.7305369999999999E-6</c:v>
                </c:pt>
                <c:pt idx="45448">
                  <c:v>2.7302539999999999E-6</c:v>
                </c:pt>
                <c:pt idx="45449">
                  <c:v>2.729982E-6</c:v>
                </c:pt>
                <c:pt idx="45450">
                  <c:v>2.7297240000000001E-6</c:v>
                </c:pt>
                <c:pt idx="45451">
                  <c:v>2.729442E-6</c:v>
                </c:pt>
                <c:pt idx="45452">
                  <c:v>2.7291720000000001E-6</c:v>
                </c:pt>
                <c:pt idx="45453">
                  <c:v>2.7289039999999999E-6</c:v>
                </c:pt>
                <c:pt idx="45454">
                  <c:v>2.72863E-6</c:v>
                </c:pt>
                <c:pt idx="45455">
                  <c:v>2.728345E-6</c:v>
                </c:pt>
                <c:pt idx="45456">
                  <c:v>2.7280989999999999E-6</c:v>
                </c:pt>
                <c:pt idx="45457">
                  <c:v>2.7278099999999998E-6</c:v>
                </c:pt>
                <c:pt idx="45458">
                  <c:v>2.7275359999999999E-6</c:v>
                </c:pt>
                <c:pt idx="45459">
                  <c:v>2.7272720000000002E-6</c:v>
                </c:pt>
                <c:pt idx="45460">
                  <c:v>2.7270089999999999E-6</c:v>
                </c:pt>
                <c:pt idx="45461">
                  <c:v>2.7267129999999998E-6</c:v>
                </c:pt>
                <c:pt idx="45462">
                  <c:v>2.7264650000000002E-6</c:v>
                </c:pt>
                <c:pt idx="45463">
                  <c:v>2.726183E-6</c:v>
                </c:pt>
                <c:pt idx="45464">
                  <c:v>2.7259099999999999E-6</c:v>
                </c:pt>
                <c:pt idx="45465">
                  <c:v>2.725645E-6</c:v>
                </c:pt>
                <c:pt idx="45466">
                  <c:v>2.7253820000000001E-6</c:v>
                </c:pt>
                <c:pt idx="45467">
                  <c:v>2.725086E-6</c:v>
                </c:pt>
                <c:pt idx="45468">
                  <c:v>2.7248350000000001E-6</c:v>
                </c:pt>
                <c:pt idx="45469">
                  <c:v>2.7245610000000001E-6</c:v>
                </c:pt>
                <c:pt idx="45470">
                  <c:v>2.7242940000000002E-6</c:v>
                </c:pt>
                <c:pt idx="45471">
                  <c:v>2.7240149999999999E-6</c:v>
                </c:pt>
                <c:pt idx="45472">
                  <c:v>2.7237569999999999E-6</c:v>
                </c:pt>
                <c:pt idx="45473">
                  <c:v>2.7234730000000002E-6</c:v>
                </c:pt>
                <c:pt idx="45474">
                  <c:v>2.7232090000000001E-6</c:v>
                </c:pt>
                <c:pt idx="45475">
                  <c:v>2.722945E-6</c:v>
                </c:pt>
                <c:pt idx="45476">
                  <c:v>2.7226820000000001E-6</c:v>
                </c:pt>
                <c:pt idx="45477">
                  <c:v>2.7224009999999998E-6</c:v>
                </c:pt>
                <c:pt idx="45478">
                  <c:v>2.7221269999999998E-6</c:v>
                </c:pt>
                <c:pt idx="45479">
                  <c:v>2.7218579999999998E-6</c:v>
                </c:pt>
                <c:pt idx="45480">
                  <c:v>2.7215839999999999E-6</c:v>
                </c:pt>
                <c:pt idx="45481">
                  <c:v>2.7213309999999999E-6</c:v>
                </c:pt>
                <c:pt idx="45482">
                  <c:v>2.7210409999999999E-6</c:v>
                </c:pt>
                <c:pt idx="45483">
                  <c:v>2.7207769999999999E-6</c:v>
                </c:pt>
                <c:pt idx="45484">
                  <c:v>2.7205169999999999E-6</c:v>
                </c:pt>
                <c:pt idx="45485">
                  <c:v>2.720247E-6</c:v>
                </c:pt>
                <c:pt idx="45486">
                  <c:v>2.7199669999999999E-6</c:v>
                </c:pt>
                <c:pt idx="45487">
                  <c:v>2.719709E-6</c:v>
                </c:pt>
                <c:pt idx="45488">
                  <c:v>2.7194320000000002E-6</c:v>
                </c:pt>
                <c:pt idx="45489">
                  <c:v>2.7191739999999999E-6</c:v>
                </c:pt>
                <c:pt idx="45490">
                  <c:v>2.7188970000000001E-6</c:v>
                </c:pt>
                <c:pt idx="45491">
                  <c:v>2.7186250000000002E-6</c:v>
                </c:pt>
                <c:pt idx="45492">
                  <c:v>2.7183490000000002E-6</c:v>
                </c:pt>
                <c:pt idx="45493">
                  <c:v>2.7180780000000001E-6</c:v>
                </c:pt>
                <c:pt idx="45494">
                  <c:v>2.7177919999999998E-6</c:v>
                </c:pt>
                <c:pt idx="45495">
                  <c:v>2.7175400000000001E-6</c:v>
                </c:pt>
                <c:pt idx="45496">
                  <c:v>2.7172660000000001E-6</c:v>
                </c:pt>
                <c:pt idx="45497">
                  <c:v>2.7169950000000001E-6</c:v>
                </c:pt>
                <c:pt idx="45498">
                  <c:v>2.7167179999999998E-6</c:v>
                </c:pt>
                <c:pt idx="45499">
                  <c:v>2.7164529999999999E-6</c:v>
                </c:pt>
                <c:pt idx="45500">
                  <c:v>2.716181E-6</c:v>
                </c:pt>
                <c:pt idx="45501">
                  <c:v>2.7159070000000001E-6</c:v>
                </c:pt>
                <c:pt idx="45502">
                  <c:v>2.7156529999999999E-6</c:v>
                </c:pt>
                <c:pt idx="45503">
                  <c:v>2.715365E-6</c:v>
                </c:pt>
                <c:pt idx="45504">
                  <c:v>2.715098E-6</c:v>
                </c:pt>
                <c:pt idx="45505">
                  <c:v>2.7148260000000001E-6</c:v>
                </c:pt>
                <c:pt idx="45506">
                  <c:v>2.714544E-6</c:v>
                </c:pt>
                <c:pt idx="45507">
                  <c:v>2.7142900000000001E-6</c:v>
                </c:pt>
                <c:pt idx="45508">
                  <c:v>2.7140249999999998E-6</c:v>
                </c:pt>
                <c:pt idx="45509">
                  <c:v>2.713746E-6</c:v>
                </c:pt>
                <c:pt idx="45510">
                  <c:v>2.713486E-6</c:v>
                </c:pt>
                <c:pt idx="45511">
                  <c:v>2.7132079999999999E-6</c:v>
                </c:pt>
                <c:pt idx="45512">
                  <c:v>2.7129330000000002E-6</c:v>
                </c:pt>
                <c:pt idx="45513">
                  <c:v>2.7126780000000001E-6</c:v>
                </c:pt>
                <c:pt idx="45514">
                  <c:v>2.7124029999999999E-6</c:v>
                </c:pt>
                <c:pt idx="45515">
                  <c:v>2.7121280000000002E-6</c:v>
                </c:pt>
                <c:pt idx="45516">
                  <c:v>2.7118609999999998E-6</c:v>
                </c:pt>
                <c:pt idx="45517">
                  <c:v>2.711586E-6</c:v>
                </c:pt>
                <c:pt idx="45518">
                  <c:v>2.7113019999999998E-6</c:v>
                </c:pt>
                <c:pt idx="45519">
                  <c:v>2.7110559999999998E-6</c:v>
                </c:pt>
                <c:pt idx="45520">
                  <c:v>2.7107869999999998E-6</c:v>
                </c:pt>
                <c:pt idx="45521">
                  <c:v>2.7105039999999998E-6</c:v>
                </c:pt>
                <c:pt idx="45522">
                  <c:v>2.7102330000000002E-6</c:v>
                </c:pt>
                <c:pt idx="45523">
                  <c:v>2.7099760000000001E-6</c:v>
                </c:pt>
                <c:pt idx="45524">
                  <c:v>2.7097000000000001E-6</c:v>
                </c:pt>
                <c:pt idx="45525">
                  <c:v>2.7094470000000001E-6</c:v>
                </c:pt>
                <c:pt idx="45526">
                  <c:v>2.7091640000000001E-6</c:v>
                </c:pt>
                <c:pt idx="45527">
                  <c:v>2.7088959999999999E-6</c:v>
                </c:pt>
                <c:pt idx="45528">
                  <c:v>2.7086289999999999E-6</c:v>
                </c:pt>
                <c:pt idx="45529">
                  <c:v>2.708364E-6</c:v>
                </c:pt>
                <c:pt idx="45530">
                  <c:v>2.7080869999999998E-6</c:v>
                </c:pt>
                <c:pt idx="45531">
                  <c:v>2.7078320000000002E-6</c:v>
                </c:pt>
                <c:pt idx="45532">
                  <c:v>2.7075560000000002E-6</c:v>
                </c:pt>
                <c:pt idx="45533">
                  <c:v>2.7072830000000001E-6</c:v>
                </c:pt>
                <c:pt idx="45534">
                  <c:v>2.7070009999999999E-6</c:v>
                </c:pt>
                <c:pt idx="45535">
                  <c:v>2.7067380000000001E-6</c:v>
                </c:pt>
                <c:pt idx="45536">
                  <c:v>2.706467E-6</c:v>
                </c:pt>
                <c:pt idx="45537">
                  <c:v>2.706191E-6</c:v>
                </c:pt>
                <c:pt idx="45538">
                  <c:v>2.7059330000000001E-6</c:v>
                </c:pt>
                <c:pt idx="45539">
                  <c:v>2.7056559999999998E-6</c:v>
                </c:pt>
                <c:pt idx="45540">
                  <c:v>2.7053990000000002E-6</c:v>
                </c:pt>
                <c:pt idx="45541">
                  <c:v>2.7051140000000001E-6</c:v>
                </c:pt>
                <c:pt idx="45542">
                  <c:v>2.7048520000000001E-6</c:v>
                </c:pt>
                <c:pt idx="45543">
                  <c:v>2.7045909999999999E-6</c:v>
                </c:pt>
                <c:pt idx="45544">
                  <c:v>2.7043230000000001E-6</c:v>
                </c:pt>
                <c:pt idx="45545">
                  <c:v>2.7040549999999999E-6</c:v>
                </c:pt>
                <c:pt idx="45546">
                  <c:v>2.7037859999999999E-6</c:v>
                </c:pt>
                <c:pt idx="45547">
                  <c:v>2.7035160000000001E-6</c:v>
                </c:pt>
                <c:pt idx="45548">
                  <c:v>2.7032409999999999E-6</c:v>
                </c:pt>
                <c:pt idx="45549">
                  <c:v>2.7029820000000001E-6</c:v>
                </c:pt>
                <c:pt idx="45550">
                  <c:v>2.702693E-6</c:v>
                </c:pt>
                <c:pt idx="45551">
                  <c:v>2.7024429999999999E-6</c:v>
                </c:pt>
                <c:pt idx="45552">
                  <c:v>2.7021660000000001E-6</c:v>
                </c:pt>
                <c:pt idx="45553">
                  <c:v>2.7018920000000001E-6</c:v>
                </c:pt>
                <c:pt idx="45554">
                  <c:v>2.701628E-6</c:v>
                </c:pt>
                <c:pt idx="45555">
                  <c:v>2.7013610000000001E-6</c:v>
                </c:pt>
                <c:pt idx="45556">
                  <c:v>2.7010999999999999E-6</c:v>
                </c:pt>
                <c:pt idx="45557">
                  <c:v>2.700828E-6</c:v>
                </c:pt>
                <c:pt idx="45558">
                  <c:v>2.700568E-6</c:v>
                </c:pt>
                <c:pt idx="45559">
                  <c:v>2.7002870000000001E-6</c:v>
                </c:pt>
                <c:pt idx="45560">
                  <c:v>2.700032E-6</c:v>
                </c:pt>
                <c:pt idx="45561">
                  <c:v>2.6997550000000002E-6</c:v>
                </c:pt>
                <c:pt idx="45562">
                  <c:v>2.699487E-6</c:v>
                </c:pt>
                <c:pt idx="45563">
                  <c:v>2.6992200000000001E-6</c:v>
                </c:pt>
                <c:pt idx="45564">
                  <c:v>2.6989429999999998E-6</c:v>
                </c:pt>
                <c:pt idx="45565">
                  <c:v>2.6986810000000002E-6</c:v>
                </c:pt>
                <c:pt idx="45566">
                  <c:v>2.6984120000000002E-6</c:v>
                </c:pt>
                <c:pt idx="45567">
                  <c:v>2.6981469999999999E-6</c:v>
                </c:pt>
                <c:pt idx="45568">
                  <c:v>2.6978650000000001E-6</c:v>
                </c:pt>
                <c:pt idx="45569">
                  <c:v>2.6975980000000002E-6</c:v>
                </c:pt>
                <c:pt idx="45570">
                  <c:v>2.6973340000000001E-6</c:v>
                </c:pt>
                <c:pt idx="45571">
                  <c:v>2.6970589999999999E-6</c:v>
                </c:pt>
                <c:pt idx="45572">
                  <c:v>2.6967879999999998E-6</c:v>
                </c:pt>
                <c:pt idx="45573">
                  <c:v>2.6965279999999999E-6</c:v>
                </c:pt>
                <c:pt idx="45574">
                  <c:v>2.696249E-6</c:v>
                </c:pt>
                <c:pt idx="45575">
                  <c:v>2.6959939999999999E-6</c:v>
                </c:pt>
                <c:pt idx="45576">
                  <c:v>2.6957330000000001E-6</c:v>
                </c:pt>
                <c:pt idx="45577">
                  <c:v>2.6954620000000001E-6</c:v>
                </c:pt>
                <c:pt idx="45578">
                  <c:v>2.695175E-6</c:v>
                </c:pt>
                <c:pt idx="45579">
                  <c:v>2.694922E-6</c:v>
                </c:pt>
                <c:pt idx="45580">
                  <c:v>2.6946520000000002E-6</c:v>
                </c:pt>
                <c:pt idx="45581">
                  <c:v>2.6944E-6</c:v>
                </c:pt>
                <c:pt idx="45582">
                  <c:v>2.6941199999999999E-6</c:v>
                </c:pt>
                <c:pt idx="45583">
                  <c:v>2.693839E-6</c:v>
                </c:pt>
                <c:pt idx="45584">
                  <c:v>2.6935870000000002E-6</c:v>
                </c:pt>
                <c:pt idx="45585">
                  <c:v>2.6933079999999999E-6</c:v>
                </c:pt>
                <c:pt idx="45586">
                  <c:v>2.693043E-6</c:v>
                </c:pt>
                <c:pt idx="45587">
                  <c:v>2.6927719999999999E-6</c:v>
                </c:pt>
                <c:pt idx="45588">
                  <c:v>2.692507E-6</c:v>
                </c:pt>
                <c:pt idx="45589">
                  <c:v>2.6922350000000002E-6</c:v>
                </c:pt>
                <c:pt idx="45590">
                  <c:v>2.6919710000000001E-6</c:v>
                </c:pt>
                <c:pt idx="45591">
                  <c:v>2.6917009999999998E-6</c:v>
                </c:pt>
                <c:pt idx="45592">
                  <c:v>2.6914280000000001E-6</c:v>
                </c:pt>
                <c:pt idx="45593">
                  <c:v>2.691164E-6</c:v>
                </c:pt>
                <c:pt idx="45594">
                  <c:v>2.690888E-6</c:v>
                </c:pt>
                <c:pt idx="45595">
                  <c:v>2.6906219999999999E-6</c:v>
                </c:pt>
                <c:pt idx="45596">
                  <c:v>2.6903520000000001E-6</c:v>
                </c:pt>
                <c:pt idx="45597">
                  <c:v>2.6900979999999998E-6</c:v>
                </c:pt>
                <c:pt idx="45598">
                  <c:v>2.6898110000000002E-6</c:v>
                </c:pt>
                <c:pt idx="45599">
                  <c:v>2.6895580000000002E-6</c:v>
                </c:pt>
                <c:pt idx="45600">
                  <c:v>2.6892859999999999E-6</c:v>
                </c:pt>
                <c:pt idx="45601">
                  <c:v>2.6890309999999998E-6</c:v>
                </c:pt>
                <c:pt idx="45602">
                  <c:v>2.688756E-6</c:v>
                </c:pt>
                <c:pt idx="45603">
                  <c:v>2.6884969999999999E-6</c:v>
                </c:pt>
                <c:pt idx="45604">
                  <c:v>2.6882259999999998E-6</c:v>
                </c:pt>
                <c:pt idx="45605">
                  <c:v>2.687958E-6</c:v>
                </c:pt>
                <c:pt idx="45606">
                  <c:v>2.6876919999999999E-6</c:v>
                </c:pt>
                <c:pt idx="45607">
                  <c:v>2.6874279999999998E-6</c:v>
                </c:pt>
                <c:pt idx="45608">
                  <c:v>2.6871589999999998E-6</c:v>
                </c:pt>
                <c:pt idx="45609">
                  <c:v>2.6869000000000001E-6</c:v>
                </c:pt>
                <c:pt idx="45610">
                  <c:v>2.686613E-6</c:v>
                </c:pt>
                <c:pt idx="45611">
                  <c:v>2.6863609999999998E-6</c:v>
                </c:pt>
                <c:pt idx="45612">
                  <c:v>2.6860900000000001E-6</c:v>
                </c:pt>
                <c:pt idx="45613">
                  <c:v>2.6858249999999998E-6</c:v>
                </c:pt>
                <c:pt idx="45614">
                  <c:v>2.6855509999999999E-6</c:v>
                </c:pt>
                <c:pt idx="45615">
                  <c:v>2.6852799999999998E-6</c:v>
                </c:pt>
                <c:pt idx="45616">
                  <c:v>2.6850250000000002E-6</c:v>
                </c:pt>
                <c:pt idx="45617">
                  <c:v>2.6847420000000002E-6</c:v>
                </c:pt>
                <c:pt idx="45618">
                  <c:v>2.6844870000000002E-6</c:v>
                </c:pt>
                <c:pt idx="45619">
                  <c:v>2.684212E-6</c:v>
                </c:pt>
                <c:pt idx="45620">
                  <c:v>2.683961E-6</c:v>
                </c:pt>
                <c:pt idx="45621">
                  <c:v>2.68369E-6</c:v>
                </c:pt>
                <c:pt idx="45622">
                  <c:v>2.6834200000000001E-6</c:v>
                </c:pt>
                <c:pt idx="45623">
                  <c:v>2.6831429999999999E-6</c:v>
                </c:pt>
                <c:pt idx="45624">
                  <c:v>2.6828899999999999E-6</c:v>
                </c:pt>
                <c:pt idx="45625">
                  <c:v>2.6826119999999999E-6</c:v>
                </c:pt>
                <c:pt idx="45626">
                  <c:v>2.6823499999999998E-6</c:v>
                </c:pt>
                <c:pt idx="45627">
                  <c:v>2.6820750000000001E-6</c:v>
                </c:pt>
                <c:pt idx="45628">
                  <c:v>2.6818209999999998E-6</c:v>
                </c:pt>
                <c:pt idx="45629">
                  <c:v>2.6815410000000001E-6</c:v>
                </c:pt>
                <c:pt idx="45630">
                  <c:v>2.6812829999999998E-6</c:v>
                </c:pt>
                <c:pt idx="45631">
                  <c:v>2.681013E-6</c:v>
                </c:pt>
                <c:pt idx="45632">
                  <c:v>2.6807539999999998E-6</c:v>
                </c:pt>
                <c:pt idx="45633">
                  <c:v>2.6804740000000001E-6</c:v>
                </c:pt>
                <c:pt idx="45634">
                  <c:v>2.6802210000000001E-6</c:v>
                </c:pt>
                <c:pt idx="45635">
                  <c:v>2.679946E-6</c:v>
                </c:pt>
                <c:pt idx="45636">
                  <c:v>2.679686E-6</c:v>
                </c:pt>
                <c:pt idx="45637">
                  <c:v>2.6794280000000001E-6</c:v>
                </c:pt>
                <c:pt idx="45638">
                  <c:v>2.679141E-6</c:v>
                </c:pt>
                <c:pt idx="45639">
                  <c:v>2.678888E-6</c:v>
                </c:pt>
                <c:pt idx="45640">
                  <c:v>2.6786180000000001E-6</c:v>
                </c:pt>
                <c:pt idx="45641">
                  <c:v>2.6783440000000002E-6</c:v>
                </c:pt>
                <c:pt idx="45642">
                  <c:v>2.678083E-6</c:v>
                </c:pt>
                <c:pt idx="45643">
                  <c:v>2.6778290000000002E-6</c:v>
                </c:pt>
                <c:pt idx="45644">
                  <c:v>2.67754E-6</c:v>
                </c:pt>
                <c:pt idx="45645">
                  <c:v>2.6772759999999999E-6</c:v>
                </c:pt>
                <c:pt idx="45646">
                  <c:v>2.677018E-6</c:v>
                </c:pt>
                <c:pt idx="45647">
                  <c:v>2.676765E-6</c:v>
                </c:pt>
                <c:pt idx="45648">
                  <c:v>2.6764750000000001E-6</c:v>
                </c:pt>
                <c:pt idx="45649">
                  <c:v>2.6762229999999999E-6</c:v>
                </c:pt>
                <c:pt idx="45650">
                  <c:v>2.6759530000000001E-6</c:v>
                </c:pt>
                <c:pt idx="45651">
                  <c:v>2.675673E-6</c:v>
                </c:pt>
                <c:pt idx="45652">
                  <c:v>2.675429E-6</c:v>
                </c:pt>
                <c:pt idx="45653">
                  <c:v>2.675144E-6</c:v>
                </c:pt>
                <c:pt idx="45654">
                  <c:v>2.6748790000000001E-6</c:v>
                </c:pt>
                <c:pt idx="45655">
                  <c:v>2.6746190000000001E-6</c:v>
                </c:pt>
                <c:pt idx="45656">
                  <c:v>2.6743540000000002E-6</c:v>
                </c:pt>
                <c:pt idx="45657">
                  <c:v>2.6740909999999999E-6</c:v>
                </c:pt>
                <c:pt idx="45658">
                  <c:v>2.6738210000000001E-6</c:v>
                </c:pt>
                <c:pt idx="45659">
                  <c:v>2.673548E-6</c:v>
                </c:pt>
                <c:pt idx="45660">
                  <c:v>2.6732780000000001E-6</c:v>
                </c:pt>
                <c:pt idx="45661">
                  <c:v>2.6730230000000001E-6</c:v>
                </c:pt>
                <c:pt idx="45662">
                  <c:v>2.6727540000000001E-6</c:v>
                </c:pt>
                <c:pt idx="45663">
                  <c:v>2.6724820000000002E-6</c:v>
                </c:pt>
                <c:pt idx="45664">
                  <c:v>2.6722270000000001E-6</c:v>
                </c:pt>
                <c:pt idx="45665">
                  <c:v>2.671947E-6</c:v>
                </c:pt>
                <c:pt idx="45666">
                  <c:v>2.671678E-6</c:v>
                </c:pt>
                <c:pt idx="45667">
                  <c:v>2.671423E-6</c:v>
                </c:pt>
                <c:pt idx="45668">
                  <c:v>2.6711480000000002E-6</c:v>
                </c:pt>
                <c:pt idx="45669">
                  <c:v>2.6709020000000002E-6</c:v>
                </c:pt>
                <c:pt idx="45670">
                  <c:v>2.6706330000000002E-6</c:v>
                </c:pt>
                <c:pt idx="45671">
                  <c:v>2.6703629999999999E-6</c:v>
                </c:pt>
                <c:pt idx="45672">
                  <c:v>2.670089E-6</c:v>
                </c:pt>
                <c:pt idx="45673">
                  <c:v>2.6698190000000001E-6</c:v>
                </c:pt>
                <c:pt idx="45674">
                  <c:v>2.6695719999999999E-6</c:v>
                </c:pt>
                <c:pt idx="45675">
                  <c:v>2.6692939999999998E-6</c:v>
                </c:pt>
                <c:pt idx="45676">
                  <c:v>2.6690249999999998E-6</c:v>
                </c:pt>
                <c:pt idx="45677">
                  <c:v>2.6687579999999999E-6</c:v>
                </c:pt>
                <c:pt idx="45678">
                  <c:v>2.6684959999999998E-6</c:v>
                </c:pt>
                <c:pt idx="45679">
                  <c:v>2.6682300000000001E-6</c:v>
                </c:pt>
                <c:pt idx="45680">
                  <c:v>2.6679700000000001E-6</c:v>
                </c:pt>
                <c:pt idx="45681">
                  <c:v>2.6677030000000002E-6</c:v>
                </c:pt>
                <c:pt idx="45682">
                  <c:v>2.6674329999999999E-6</c:v>
                </c:pt>
                <c:pt idx="45683">
                  <c:v>2.6671569999999999E-6</c:v>
                </c:pt>
                <c:pt idx="45684">
                  <c:v>2.666892E-6</c:v>
                </c:pt>
                <c:pt idx="45685">
                  <c:v>2.6666379999999998E-6</c:v>
                </c:pt>
                <c:pt idx="45686">
                  <c:v>2.666363E-6</c:v>
                </c:pt>
                <c:pt idx="45687">
                  <c:v>2.6661030000000001E-6</c:v>
                </c:pt>
                <c:pt idx="45688">
                  <c:v>2.6658380000000002E-6</c:v>
                </c:pt>
                <c:pt idx="45689">
                  <c:v>2.6655760000000001E-6</c:v>
                </c:pt>
                <c:pt idx="45690">
                  <c:v>2.6653039999999998E-6</c:v>
                </c:pt>
                <c:pt idx="45691">
                  <c:v>2.6650389999999999E-6</c:v>
                </c:pt>
                <c:pt idx="45692">
                  <c:v>2.6647710000000001E-6</c:v>
                </c:pt>
                <c:pt idx="45693">
                  <c:v>2.6645239999999999E-6</c:v>
                </c:pt>
                <c:pt idx="45694">
                  <c:v>2.6642510000000002E-6</c:v>
                </c:pt>
                <c:pt idx="45695">
                  <c:v>2.6639879999999999E-6</c:v>
                </c:pt>
                <c:pt idx="45696">
                  <c:v>2.663707E-6</c:v>
                </c:pt>
                <c:pt idx="45697">
                  <c:v>2.6634460000000002E-6</c:v>
                </c:pt>
                <c:pt idx="45698">
                  <c:v>2.6631820000000001E-6</c:v>
                </c:pt>
                <c:pt idx="45699">
                  <c:v>2.6629240000000002E-6</c:v>
                </c:pt>
                <c:pt idx="45700">
                  <c:v>2.66264E-6</c:v>
                </c:pt>
                <c:pt idx="45701">
                  <c:v>2.662387E-6</c:v>
                </c:pt>
                <c:pt idx="45702">
                  <c:v>2.6621209999999998E-6</c:v>
                </c:pt>
                <c:pt idx="45703">
                  <c:v>2.6618530000000001E-6</c:v>
                </c:pt>
                <c:pt idx="45704">
                  <c:v>2.6615849999999999E-6</c:v>
                </c:pt>
                <c:pt idx="45705">
                  <c:v>2.6613269999999999E-6</c:v>
                </c:pt>
                <c:pt idx="45706">
                  <c:v>2.6610539999999998E-6</c:v>
                </c:pt>
                <c:pt idx="45707">
                  <c:v>2.6607900000000002E-6</c:v>
                </c:pt>
                <c:pt idx="45708">
                  <c:v>2.6605190000000001E-6</c:v>
                </c:pt>
                <c:pt idx="45709">
                  <c:v>2.660262E-6</c:v>
                </c:pt>
                <c:pt idx="45710">
                  <c:v>2.659986E-6</c:v>
                </c:pt>
                <c:pt idx="45711">
                  <c:v>2.6597410000000002E-6</c:v>
                </c:pt>
                <c:pt idx="45712">
                  <c:v>2.6594739999999998E-6</c:v>
                </c:pt>
                <c:pt idx="45713">
                  <c:v>2.6591999999999999E-6</c:v>
                </c:pt>
                <c:pt idx="45714">
                  <c:v>2.6589469999999999E-6</c:v>
                </c:pt>
                <c:pt idx="45715">
                  <c:v>2.658684E-6</c:v>
                </c:pt>
                <c:pt idx="45716">
                  <c:v>2.6584050000000002E-6</c:v>
                </c:pt>
                <c:pt idx="45717">
                  <c:v>2.658153E-6</c:v>
                </c:pt>
                <c:pt idx="45718">
                  <c:v>2.6578830000000002E-6</c:v>
                </c:pt>
                <c:pt idx="45719">
                  <c:v>2.6576260000000001E-6</c:v>
                </c:pt>
                <c:pt idx="45720">
                  <c:v>2.657346E-6</c:v>
                </c:pt>
                <c:pt idx="45721">
                  <c:v>2.6570920000000001E-6</c:v>
                </c:pt>
                <c:pt idx="45722">
                  <c:v>2.6568339999999998E-6</c:v>
                </c:pt>
                <c:pt idx="45723">
                  <c:v>2.656573E-6</c:v>
                </c:pt>
                <c:pt idx="45724">
                  <c:v>2.6563080000000001E-6</c:v>
                </c:pt>
                <c:pt idx="45725">
                  <c:v>2.6560449999999998E-6</c:v>
                </c:pt>
                <c:pt idx="45726">
                  <c:v>2.6557740000000002E-6</c:v>
                </c:pt>
                <c:pt idx="45727">
                  <c:v>2.6555100000000001E-6</c:v>
                </c:pt>
                <c:pt idx="45728">
                  <c:v>2.6552469999999998E-6</c:v>
                </c:pt>
                <c:pt idx="45729">
                  <c:v>2.6549830000000002E-6</c:v>
                </c:pt>
                <c:pt idx="45730">
                  <c:v>2.6547089999999998E-6</c:v>
                </c:pt>
                <c:pt idx="45731">
                  <c:v>2.6544529999999999E-6</c:v>
                </c:pt>
                <c:pt idx="45732">
                  <c:v>2.6541889999999998E-6</c:v>
                </c:pt>
                <c:pt idx="45733">
                  <c:v>2.6539210000000001E-6</c:v>
                </c:pt>
                <c:pt idx="45734">
                  <c:v>2.6536610000000001E-6</c:v>
                </c:pt>
                <c:pt idx="45735">
                  <c:v>2.6534080000000001E-6</c:v>
                </c:pt>
                <c:pt idx="45736">
                  <c:v>2.6531250000000001E-6</c:v>
                </c:pt>
                <c:pt idx="45737">
                  <c:v>2.6528619999999998E-6</c:v>
                </c:pt>
                <c:pt idx="45738">
                  <c:v>2.6525949999999999E-6</c:v>
                </c:pt>
                <c:pt idx="45739">
                  <c:v>2.6523259999999999E-6</c:v>
                </c:pt>
                <c:pt idx="45740">
                  <c:v>2.6520670000000001E-6</c:v>
                </c:pt>
                <c:pt idx="45741">
                  <c:v>2.6517989999999999E-6</c:v>
                </c:pt>
                <c:pt idx="45742">
                  <c:v>2.6515450000000001E-6</c:v>
                </c:pt>
                <c:pt idx="45743">
                  <c:v>2.6512729999999998E-6</c:v>
                </c:pt>
                <c:pt idx="45744">
                  <c:v>2.651012E-6</c:v>
                </c:pt>
                <c:pt idx="45745">
                  <c:v>2.650752E-6</c:v>
                </c:pt>
                <c:pt idx="45746">
                  <c:v>2.650483E-6</c:v>
                </c:pt>
                <c:pt idx="45747">
                  <c:v>2.650228E-6</c:v>
                </c:pt>
                <c:pt idx="45748">
                  <c:v>2.649968E-6</c:v>
                </c:pt>
                <c:pt idx="45749">
                  <c:v>2.6496940000000001E-6</c:v>
                </c:pt>
                <c:pt idx="45750">
                  <c:v>2.6494380000000002E-6</c:v>
                </c:pt>
                <c:pt idx="45751">
                  <c:v>2.6491679999999999E-6</c:v>
                </c:pt>
                <c:pt idx="45752">
                  <c:v>2.6488989999999999E-6</c:v>
                </c:pt>
                <c:pt idx="45753">
                  <c:v>2.6486430000000001E-6</c:v>
                </c:pt>
                <c:pt idx="45754">
                  <c:v>2.6483850000000001E-6</c:v>
                </c:pt>
                <c:pt idx="45755">
                  <c:v>2.6480980000000001E-6</c:v>
                </c:pt>
                <c:pt idx="45756">
                  <c:v>2.6478599999999998E-6</c:v>
                </c:pt>
                <c:pt idx="45757">
                  <c:v>2.6475929999999999E-6</c:v>
                </c:pt>
                <c:pt idx="45758">
                  <c:v>2.6473419999999999E-6</c:v>
                </c:pt>
                <c:pt idx="45759">
                  <c:v>2.6470630000000001E-6</c:v>
                </c:pt>
                <c:pt idx="45760">
                  <c:v>2.6468070000000002E-6</c:v>
                </c:pt>
                <c:pt idx="45761">
                  <c:v>2.646537E-6</c:v>
                </c:pt>
                <c:pt idx="45762">
                  <c:v>2.646284E-6</c:v>
                </c:pt>
                <c:pt idx="45763">
                  <c:v>2.6460109999999998E-6</c:v>
                </c:pt>
                <c:pt idx="45764">
                  <c:v>2.6457330000000002E-6</c:v>
                </c:pt>
                <c:pt idx="45765">
                  <c:v>2.6454839999999999E-6</c:v>
                </c:pt>
                <c:pt idx="45766">
                  <c:v>2.6452090000000001E-6</c:v>
                </c:pt>
                <c:pt idx="45767">
                  <c:v>2.6449529999999998E-6</c:v>
                </c:pt>
                <c:pt idx="45768">
                  <c:v>2.6446929999999999E-6</c:v>
                </c:pt>
                <c:pt idx="45769">
                  <c:v>2.6444309999999998E-6</c:v>
                </c:pt>
                <c:pt idx="45770">
                  <c:v>2.6441650000000001E-6</c:v>
                </c:pt>
                <c:pt idx="45771">
                  <c:v>2.6439050000000001E-6</c:v>
                </c:pt>
                <c:pt idx="45772">
                  <c:v>2.6436419999999999E-6</c:v>
                </c:pt>
                <c:pt idx="45773">
                  <c:v>2.6433740000000001E-6</c:v>
                </c:pt>
                <c:pt idx="45774">
                  <c:v>2.6431149999999999E-6</c:v>
                </c:pt>
                <c:pt idx="45775">
                  <c:v>2.642864E-6</c:v>
                </c:pt>
                <c:pt idx="45776">
                  <c:v>2.6425850000000001E-6</c:v>
                </c:pt>
                <c:pt idx="45777">
                  <c:v>2.642335E-6</c:v>
                </c:pt>
                <c:pt idx="45778">
                  <c:v>2.642052E-6</c:v>
                </c:pt>
                <c:pt idx="45779">
                  <c:v>2.6417979999999998E-6</c:v>
                </c:pt>
                <c:pt idx="45780">
                  <c:v>2.6415239999999999E-6</c:v>
                </c:pt>
                <c:pt idx="45781">
                  <c:v>2.641261E-6</c:v>
                </c:pt>
                <c:pt idx="45782">
                  <c:v>2.6410039999999999E-6</c:v>
                </c:pt>
                <c:pt idx="45783">
                  <c:v>2.6407419999999999E-6</c:v>
                </c:pt>
                <c:pt idx="45784">
                  <c:v>2.6404880000000001E-6</c:v>
                </c:pt>
                <c:pt idx="45785">
                  <c:v>2.6402210000000001E-6</c:v>
                </c:pt>
                <c:pt idx="45786">
                  <c:v>2.6399529999999999E-6</c:v>
                </c:pt>
                <c:pt idx="45787">
                  <c:v>2.6397089999999999E-6</c:v>
                </c:pt>
                <c:pt idx="45788">
                  <c:v>2.6394359999999998E-6</c:v>
                </c:pt>
                <c:pt idx="45789">
                  <c:v>2.6391779999999999E-6</c:v>
                </c:pt>
                <c:pt idx="45790">
                  <c:v>2.6389109999999999E-6</c:v>
                </c:pt>
                <c:pt idx="45791">
                  <c:v>2.6386550000000001E-6</c:v>
                </c:pt>
                <c:pt idx="45792">
                  <c:v>2.6383830000000002E-6</c:v>
                </c:pt>
                <c:pt idx="45793">
                  <c:v>2.6381210000000001E-6</c:v>
                </c:pt>
                <c:pt idx="45794">
                  <c:v>2.6378579999999999E-6</c:v>
                </c:pt>
                <c:pt idx="45795">
                  <c:v>2.637602E-6</c:v>
                </c:pt>
                <c:pt idx="45796">
                  <c:v>2.6373269999999998E-6</c:v>
                </c:pt>
                <c:pt idx="45797">
                  <c:v>2.6370669999999999E-6</c:v>
                </c:pt>
                <c:pt idx="45798">
                  <c:v>2.636804E-6</c:v>
                </c:pt>
                <c:pt idx="45799">
                  <c:v>2.636551E-6</c:v>
                </c:pt>
                <c:pt idx="45800">
                  <c:v>2.6362919999999998E-6</c:v>
                </c:pt>
                <c:pt idx="45801">
                  <c:v>2.6360229999999998E-6</c:v>
                </c:pt>
                <c:pt idx="45802">
                  <c:v>2.6357590000000002E-6</c:v>
                </c:pt>
                <c:pt idx="45803">
                  <c:v>2.6355E-6</c:v>
                </c:pt>
                <c:pt idx="45804">
                  <c:v>2.6352289999999999E-6</c:v>
                </c:pt>
                <c:pt idx="45805">
                  <c:v>2.6349739999999999E-6</c:v>
                </c:pt>
                <c:pt idx="45806">
                  <c:v>2.6347189999999998E-6</c:v>
                </c:pt>
                <c:pt idx="45807">
                  <c:v>2.634442E-6</c:v>
                </c:pt>
                <c:pt idx="45808">
                  <c:v>2.634173E-6</c:v>
                </c:pt>
                <c:pt idx="45809">
                  <c:v>2.6339209999999998E-6</c:v>
                </c:pt>
                <c:pt idx="45810">
                  <c:v>2.6336589999999998E-6</c:v>
                </c:pt>
                <c:pt idx="45811">
                  <c:v>2.6334040000000002E-6</c:v>
                </c:pt>
                <c:pt idx="45812">
                  <c:v>2.6331369999999998E-6</c:v>
                </c:pt>
                <c:pt idx="45813">
                  <c:v>2.632867E-6</c:v>
                </c:pt>
                <c:pt idx="45814">
                  <c:v>2.6326049999999999E-6</c:v>
                </c:pt>
                <c:pt idx="45815">
                  <c:v>2.6323319999999998E-6</c:v>
                </c:pt>
                <c:pt idx="45816">
                  <c:v>2.632078E-6</c:v>
                </c:pt>
                <c:pt idx="45817">
                  <c:v>2.6318200000000001E-6</c:v>
                </c:pt>
                <c:pt idx="45818">
                  <c:v>2.6315519999999999E-6</c:v>
                </c:pt>
                <c:pt idx="45819">
                  <c:v>2.6312840000000001E-6</c:v>
                </c:pt>
                <c:pt idx="45820">
                  <c:v>2.6310369999999998E-6</c:v>
                </c:pt>
                <c:pt idx="45821">
                  <c:v>2.6307640000000001E-6</c:v>
                </c:pt>
                <c:pt idx="45822">
                  <c:v>2.630507E-6</c:v>
                </c:pt>
                <c:pt idx="45823">
                  <c:v>2.6302330000000001E-6</c:v>
                </c:pt>
                <c:pt idx="45824">
                  <c:v>2.6299820000000002E-6</c:v>
                </c:pt>
                <c:pt idx="45825">
                  <c:v>2.6297049999999999E-6</c:v>
                </c:pt>
                <c:pt idx="45826">
                  <c:v>2.6294519999999999E-6</c:v>
                </c:pt>
                <c:pt idx="45827">
                  <c:v>2.6291930000000002E-6</c:v>
                </c:pt>
                <c:pt idx="45828">
                  <c:v>2.628939E-6</c:v>
                </c:pt>
                <c:pt idx="45829">
                  <c:v>2.6286600000000001E-6</c:v>
                </c:pt>
                <c:pt idx="45830">
                  <c:v>2.6284180000000002E-6</c:v>
                </c:pt>
                <c:pt idx="45831">
                  <c:v>2.6281380000000001E-6</c:v>
                </c:pt>
                <c:pt idx="45832">
                  <c:v>2.62789E-6</c:v>
                </c:pt>
                <c:pt idx="45833">
                  <c:v>2.6276289999999998E-6</c:v>
                </c:pt>
                <c:pt idx="45834">
                  <c:v>2.6273630000000001E-6</c:v>
                </c:pt>
                <c:pt idx="45835">
                  <c:v>2.6271070000000002E-6</c:v>
                </c:pt>
                <c:pt idx="45836">
                  <c:v>2.6268290000000002E-6</c:v>
                </c:pt>
                <c:pt idx="45837">
                  <c:v>2.6265690000000002E-6</c:v>
                </c:pt>
                <c:pt idx="45838">
                  <c:v>2.6263160000000002E-6</c:v>
                </c:pt>
                <c:pt idx="45839">
                  <c:v>2.6260520000000001E-6</c:v>
                </c:pt>
                <c:pt idx="45840">
                  <c:v>2.6257800000000002E-6</c:v>
                </c:pt>
                <c:pt idx="45841">
                  <c:v>2.6255370000000001E-6</c:v>
                </c:pt>
                <c:pt idx="45842">
                  <c:v>2.625275E-6</c:v>
                </c:pt>
                <c:pt idx="45843">
                  <c:v>2.6250080000000001E-6</c:v>
                </c:pt>
                <c:pt idx="45844">
                  <c:v>2.6247430000000002E-6</c:v>
                </c:pt>
                <c:pt idx="45845">
                  <c:v>2.6244880000000001E-6</c:v>
                </c:pt>
                <c:pt idx="45846">
                  <c:v>2.6242339999999999E-6</c:v>
                </c:pt>
                <c:pt idx="45847">
                  <c:v>2.6239660000000001E-6</c:v>
                </c:pt>
                <c:pt idx="45848">
                  <c:v>2.6237029999999998E-6</c:v>
                </c:pt>
                <c:pt idx="45849">
                  <c:v>2.623447E-6</c:v>
                </c:pt>
                <c:pt idx="45850">
                  <c:v>2.6231790000000002E-6</c:v>
                </c:pt>
                <c:pt idx="45851">
                  <c:v>2.6229220000000001E-6</c:v>
                </c:pt>
                <c:pt idx="45852">
                  <c:v>2.6226539999999999E-6</c:v>
                </c:pt>
                <c:pt idx="45853">
                  <c:v>2.622398E-6</c:v>
                </c:pt>
                <c:pt idx="45854">
                  <c:v>2.6221380000000001E-6</c:v>
                </c:pt>
                <c:pt idx="45855">
                  <c:v>2.6218710000000001E-6</c:v>
                </c:pt>
                <c:pt idx="45856">
                  <c:v>2.6216130000000002E-6</c:v>
                </c:pt>
                <c:pt idx="45857">
                  <c:v>2.6213619999999998E-6</c:v>
                </c:pt>
                <c:pt idx="45858">
                  <c:v>2.6210910000000002E-6</c:v>
                </c:pt>
                <c:pt idx="45859">
                  <c:v>2.6208200000000001E-6</c:v>
                </c:pt>
                <c:pt idx="45860">
                  <c:v>2.6205670000000001E-6</c:v>
                </c:pt>
                <c:pt idx="45861">
                  <c:v>2.6203079999999999E-6</c:v>
                </c:pt>
                <c:pt idx="45862">
                  <c:v>2.6200450000000001E-6</c:v>
                </c:pt>
                <c:pt idx="45863">
                  <c:v>2.6197859999999999E-6</c:v>
                </c:pt>
                <c:pt idx="45864">
                  <c:v>2.6195219999999998E-6</c:v>
                </c:pt>
                <c:pt idx="45865">
                  <c:v>2.6192619999999999E-6</c:v>
                </c:pt>
                <c:pt idx="45866">
                  <c:v>2.6190050000000002E-6</c:v>
                </c:pt>
                <c:pt idx="45867">
                  <c:v>2.6187329999999999E-6</c:v>
                </c:pt>
                <c:pt idx="45868">
                  <c:v>2.61847E-6</c:v>
                </c:pt>
                <c:pt idx="45869">
                  <c:v>2.618215E-6</c:v>
                </c:pt>
                <c:pt idx="45870">
                  <c:v>2.6179500000000001E-6</c:v>
                </c:pt>
                <c:pt idx="45871">
                  <c:v>2.617695E-6</c:v>
                </c:pt>
                <c:pt idx="45872">
                  <c:v>2.6174390000000001E-6</c:v>
                </c:pt>
                <c:pt idx="45873">
                  <c:v>2.6171759999999999E-6</c:v>
                </c:pt>
                <c:pt idx="45874">
                  <c:v>2.6169150000000001E-6</c:v>
                </c:pt>
                <c:pt idx="45875">
                  <c:v>2.6166550000000001E-6</c:v>
                </c:pt>
                <c:pt idx="45876">
                  <c:v>2.6163829999999998E-6</c:v>
                </c:pt>
                <c:pt idx="45877">
                  <c:v>2.6161330000000001E-6</c:v>
                </c:pt>
                <c:pt idx="45878">
                  <c:v>2.6158800000000001E-6</c:v>
                </c:pt>
                <c:pt idx="45879">
                  <c:v>2.6156049999999999E-6</c:v>
                </c:pt>
                <c:pt idx="45880">
                  <c:v>2.6153639999999998E-6</c:v>
                </c:pt>
                <c:pt idx="45881">
                  <c:v>2.615101E-6</c:v>
                </c:pt>
                <c:pt idx="45882">
                  <c:v>2.614832E-6</c:v>
                </c:pt>
                <c:pt idx="45883">
                  <c:v>2.614565E-6</c:v>
                </c:pt>
                <c:pt idx="45884">
                  <c:v>2.6143199999999998E-6</c:v>
                </c:pt>
                <c:pt idx="45885">
                  <c:v>2.6140420000000002E-6</c:v>
                </c:pt>
                <c:pt idx="45886">
                  <c:v>2.6137979999999998E-6</c:v>
                </c:pt>
                <c:pt idx="45887">
                  <c:v>2.613523E-6</c:v>
                </c:pt>
                <c:pt idx="45888">
                  <c:v>2.6132729999999999E-6</c:v>
                </c:pt>
                <c:pt idx="45889">
                  <c:v>2.6129999999999998E-6</c:v>
                </c:pt>
                <c:pt idx="45890">
                  <c:v>2.612748E-6</c:v>
                </c:pt>
                <c:pt idx="45891">
                  <c:v>2.6124959999999999E-6</c:v>
                </c:pt>
                <c:pt idx="45892">
                  <c:v>2.6122289999999999E-6</c:v>
                </c:pt>
                <c:pt idx="45893">
                  <c:v>2.6119689999999999E-6</c:v>
                </c:pt>
                <c:pt idx="45894">
                  <c:v>2.6117150000000001E-6</c:v>
                </c:pt>
                <c:pt idx="45895">
                  <c:v>2.611451E-6</c:v>
                </c:pt>
                <c:pt idx="45896">
                  <c:v>2.6112059999999998E-6</c:v>
                </c:pt>
                <c:pt idx="45897">
                  <c:v>2.6109389999999999E-6</c:v>
                </c:pt>
                <c:pt idx="45898">
                  <c:v>2.6106660000000002E-6</c:v>
                </c:pt>
                <c:pt idx="45899">
                  <c:v>2.6104040000000001E-6</c:v>
                </c:pt>
                <c:pt idx="45900">
                  <c:v>2.6101359999999999E-6</c:v>
                </c:pt>
                <c:pt idx="45901">
                  <c:v>2.6098800000000001E-6</c:v>
                </c:pt>
                <c:pt idx="45902">
                  <c:v>2.6096270000000001E-6</c:v>
                </c:pt>
                <c:pt idx="45903">
                  <c:v>2.6093460000000002E-6</c:v>
                </c:pt>
                <c:pt idx="45904">
                  <c:v>2.6091090000000002E-6</c:v>
                </c:pt>
                <c:pt idx="45905">
                  <c:v>2.6088400000000002E-6</c:v>
                </c:pt>
                <c:pt idx="45906">
                  <c:v>2.608588E-6</c:v>
                </c:pt>
                <c:pt idx="45907">
                  <c:v>2.6083300000000001E-6</c:v>
                </c:pt>
                <c:pt idx="45908">
                  <c:v>2.6080540000000001E-6</c:v>
                </c:pt>
                <c:pt idx="45909">
                  <c:v>2.6078100000000001E-6</c:v>
                </c:pt>
                <c:pt idx="45910">
                  <c:v>2.6075570000000001E-6</c:v>
                </c:pt>
                <c:pt idx="45911">
                  <c:v>2.6072720000000001E-6</c:v>
                </c:pt>
                <c:pt idx="45912">
                  <c:v>2.6070389999999998E-6</c:v>
                </c:pt>
                <c:pt idx="45913">
                  <c:v>2.6067520000000001E-6</c:v>
                </c:pt>
                <c:pt idx="45914">
                  <c:v>2.6065010000000002E-6</c:v>
                </c:pt>
                <c:pt idx="45915">
                  <c:v>2.6062569999999998E-6</c:v>
                </c:pt>
                <c:pt idx="45916">
                  <c:v>2.6059849999999999E-6</c:v>
                </c:pt>
                <c:pt idx="45917">
                  <c:v>2.6057319999999999E-6</c:v>
                </c:pt>
                <c:pt idx="45918">
                  <c:v>2.6054730000000002E-6</c:v>
                </c:pt>
                <c:pt idx="45919">
                  <c:v>2.6052130000000002E-6</c:v>
                </c:pt>
                <c:pt idx="45920">
                  <c:v>2.604938E-6</c:v>
                </c:pt>
                <c:pt idx="45921">
                  <c:v>2.6046789999999999E-6</c:v>
                </c:pt>
                <c:pt idx="45922">
                  <c:v>2.6044270000000001E-6</c:v>
                </c:pt>
                <c:pt idx="45923">
                  <c:v>2.6041569999999999E-6</c:v>
                </c:pt>
                <c:pt idx="45924">
                  <c:v>2.6038960000000001E-6</c:v>
                </c:pt>
                <c:pt idx="45925">
                  <c:v>2.6036400000000002E-6</c:v>
                </c:pt>
                <c:pt idx="45926">
                  <c:v>2.6033830000000001E-6</c:v>
                </c:pt>
                <c:pt idx="45927">
                  <c:v>2.6031180000000002E-6</c:v>
                </c:pt>
                <c:pt idx="45928">
                  <c:v>2.60285E-6</c:v>
                </c:pt>
                <c:pt idx="45929">
                  <c:v>2.6025990000000001E-6</c:v>
                </c:pt>
                <c:pt idx="45930">
                  <c:v>2.6023430000000002E-6</c:v>
                </c:pt>
                <c:pt idx="45931">
                  <c:v>2.6020659999999999E-6</c:v>
                </c:pt>
                <c:pt idx="45932">
                  <c:v>2.6018280000000002E-6</c:v>
                </c:pt>
                <c:pt idx="45933">
                  <c:v>2.6015610000000002E-6</c:v>
                </c:pt>
                <c:pt idx="45934">
                  <c:v>2.6012920000000002E-6</c:v>
                </c:pt>
                <c:pt idx="45935">
                  <c:v>2.6010479999999998E-6</c:v>
                </c:pt>
                <c:pt idx="45936">
                  <c:v>2.6007879999999998E-6</c:v>
                </c:pt>
                <c:pt idx="45937">
                  <c:v>2.6005310000000001E-6</c:v>
                </c:pt>
                <c:pt idx="45938">
                  <c:v>2.6002640000000002E-6</c:v>
                </c:pt>
                <c:pt idx="45939">
                  <c:v>2.6000040000000002E-6</c:v>
                </c:pt>
                <c:pt idx="45940">
                  <c:v>2.5997540000000001E-6</c:v>
                </c:pt>
                <c:pt idx="45941">
                  <c:v>2.5994940000000001E-6</c:v>
                </c:pt>
                <c:pt idx="45942">
                  <c:v>2.599244E-6</c:v>
                </c:pt>
                <c:pt idx="45943">
                  <c:v>2.5989760000000002E-6</c:v>
                </c:pt>
                <c:pt idx="45944">
                  <c:v>2.5987109999999999E-6</c:v>
                </c:pt>
                <c:pt idx="45945">
                  <c:v>2.5984579999999999E-6</c:v>
                </c:pt>
                <c:pt idx="45946">
                  <c:v>2.5981869999999998E-6</c:v>
                </c:pt>
                <c:pt idx="45947">
                  <c:v>2.5979379999999999E-6</c:v>
                </c:pt>
                <c:pt idx="45948">
                  <c:v>2.5976759999999999E-6</c:v>
                </c:pt>
                <c:pt idx="45949">
                  <c:v>2.597402E-6</c:v>
                </c:pt>
                <c:pt idx="45950">
                  <c:v>2.597151E-6</c:v>
                </c:pt>
                <c:pt idx="45951">
                  <c:v>2.5969029999999999E-6</c:v>
                </c:pt>
                <c:pt idx="45952">
                  <c:v>2.5966260000000001E-6</c:v>
                </c:pt>
                <c:pt idx="45953">
                  <c:v>2.596374E-6</c:v>
                </c:pt>
                <c:pt idx="45954">
                  <c:v>2.596121E-6</c:v>
                </c:pt>
                <c:pt idx="45955">
                  <c:v>2.5958569999999999E-6</c:v>
                </c:pt>
                <c:pt idx="45956">
                  <c:v>2.5955949999999998E-6</c:v>
                </c:pt>
                <c:pt idx="45957">
                  <c:v>2.595332E-6</c:v>
                </c:pt>
                <c:pt idx="45958">
                  <c:v>2.5950620000000002E-6</c:v>
                </c:pt>
                <c:pt idx="45959">
                  <c:v>2.5948129999999999E-6</c:v>
                </c:pt>
                <c:pt idx="45960">
                  <c:v>2.5945669999999998E-6</c:v>
                </c:pt>
                <c:pt idx="45961">
                  <c:v>2.5942870000000002E-6</c:v>
                </c:pt>
                <c:pt idx="45962">
                  <c:v>2.5940469999999999E-6</c:v>
                </c:pt>
                <c:pt idx="45963">
                  <c:v>2.593768E-6</c:v>
                </c:pt>
                <c:pt idx="45964">
                  <c:v>2.5935069999999998E-6</c:v>
                </c:pt>
                <c:pt idx="45965">
                  <c:v>2.5932450000000002E-6</c:v>
                </c:pt>
                <c:pt idx="45966">
                  <c:v>2.5929900000000001E-6</c:v>
                </c:pt>
                <c:pt idx="45967">
                  <c:v>2.5927339999999998E-6</c:v>
                </c:pt>
                <c:pt idx="45968">
                  <c:v>2.5924660000000001E-6</c:v>
                </c:pt>
                <c:pt idx="45969">
                  <c:v>2.592225E-6</c:v>
                </c:pt>
                <c:pt idx="45970">
                  <c:v>2.5919519999999999E-6</c:v>
                </c:pt>
                <c:pt idx="45971">
                  <c:v>2.5916939999999999E-6</c:v>
                </c:pt>
                <c:pt idx="45972">
                  <c:v>2.5914350000000002E-6</c:v>
                </c:pt>
                <c:pt idx="45973">
                  <c:v>2.591181E-6</c:v>
                </c:pt>
                <c:pt idx="45974">
                  <c:v>2.5909239999999999E-6</c:v>
                </c:pt>
                <c:pt idx="45975">
                  <c:v>2.5906740000000002E-6</c:v>
                </c:pt>
                <c:pt idx="45976">
                  <c:v>2.5903960000000001E-6</c:v>
                </c:pt>
                <c:pt idx="45977">
                  <c:v>2.5901419999999999E-6</c:v>
                </c:pt>
                <c:pt idx="45978">
                  <c:v>2.5898900000000001E-6</c:v>
                </c:pt>
                <c:pt idx="45979">
                  <c:v>2.5896179999999998E-6</c:v>
                </c:pt>
                <c:pt idx="45980">
                  <c:v>2.5893669999999999E-6</c:v>
                </c:pt>
                <c:pt idx="45981">
                  <c:v>2.5891139999999999E-6</c:v>
                </c:pt>
                <c:pt idx="45982">
                  <c:v>2.5888410000000002E-6</c:v>
                </c:pt>
                <c:pt idx="45983">
                  <c:v>2.5885930000000001E-6</c:v>
                </c:pt>
                <c:pt idx="45984">
                  <c:v>2.5883380000000001E-6</c:v>
                </c:pt>
                <c:pt idx="45985">
                  <c:v>2.5880649999999999E-6</c:v>
                </c:pt>
                <c:pt idx="45986">
                  <c:v>2.5878189999999999E-6</c:v>
                </c:pt>
                <c:pt idx="45987">
                  <c:v>2.5875600000000002E-6</c:v>
                </c:pt>
                <c:pt idx="45988">
                  <c:v>2.5872969999999999E-6</c:v>
                </c:pt>
                <c:pt idx="45989">
                  <c:v>2.5870579999999999E-6</c:v>
                </c:pt>
                <c:pt idx="45990">
                  <c:v>2.586795E-6</c:v>
                </c:pt>
                <c:pt idx="45991">
                  <c:v>2.5865219999999999E-6</c:v>
                </c:pt>
                <c:pt idx="45992">
                  <c:v>2.5862820000000001E-6</c:v>
                </c:pt>
                <c:pt idx="45993">
                  <c:v>2.5860100000000002E-6</c:v>
                </c:pt>
                <c:pt idx="45994">
                  <c:v>2.5857489999999999E-6</c:v>
                </c:pt>
                <c:pt idx="45995">
                  <c:v>2.5854900000000002E-6</c:v>
                </c:pt>
                <c:pt idx="45996">
                  <c:v>2.5852510000000002E-6</c:v>
                </c:pt>
                <c:pt idx="45997">
                  <c:v>2.584976E-6</c:v>
                </c:pt>
                <c:pt idx="45998">
                  <c:v>2.5847150000000002E-6</c:v>
                </c:pt>
                <c:pt idx="45999">
                  <c:v>2.584461E-6</c:v>
                </c:pt>
                <c:pt idx="46000">
                  <c:v>2.5842070000000002E-6</c:v>
                </c:pt>
                <c:pt idx="46001">
                  <c:v>2.5839369999999999E-6</c:v>
                </c:pt>
                <c:pt idx="46002">
                  <c:v>2.5836799999999998E-6</c:v>
                </c:pt>
                <c:pt idx="46003">
                  <c:v>2.5834219999999999E-6</c:v>
                </c:pt>
                <c:pt idx="46004">
                  <c:v>2.5831630000000001E-6</c:v>
                </c:pt>
                <c:pt idx="46005">
                  <c:v>2.5828929999999999E-6</c:v>
                </c:pt>
                <c:pt idx="46006">
                  <c:v>2.5826489999999999E-6</c:v>
                </c:pt>
                <c:pt idx="46007">
                  <c:v>2.582377E-6</c:v>
                </c:pt>
                <c:pt idx="46008">
                  <c:v>2.5821330000000001E-6</c:v>
                </c:pt>
                <c:pt idx="46009">
                  <c:v>2.5818710000000001E-6</c:v>
                </c:pt>
                <c:pt idx="46010">
                  <c:v>2.5816189999999999E-6</c:v>
                </c:pt>
                <c:pt idx="46011">
                  <c:v>2.581349E-6</c:v>
                </c:pt>
                <c:pt idx="46012">
                  <c:v>2.5811000000000002E-6</c:v>
                </c:pt>
                <c:pt idx="46013">
                  <c:v>2.5808380000000001E-6</c:v>
                </c:pt>
                <c:pt idx="46014">
                  <c:v>2.5805870000000002E-6</c:v>
                </c:pt>
                <c:pt idx="46015">
                  <c:v>2.5803230000000001E-6</c:v>
                </c:pt>
                <c:pt idx="46016">
                  <c:v>2.580073E-6</c:v>
                </c:pt>
                <c:pt idx="46017">
                  <c:v>2.5798050000000002E-6</c:v>
                </c:pt>
                <c:pt idx="46018">
                  <c:v>2.579553E-6</c:v>
                </c:pt>
                <c:pt idx="46019">
                  <c:v>2.579291E-6</c:v>
                </c:pt>
                <c:pt idx="46020">
                  <c:v>2.5790389999999998E-6</c:v>
                </c:pt>
                <c:pt idx="46021">
                  <c:v>2.5787730000000001E-6</c:v>
                </c:pt>
                <c:pt idx="46022">
                  <c:v>2.5785259999999998E-6</c:v>
                </c:pt>
                <c:pt idx="46023">
                  <c:v>2.5782569999999998E-6</c:v>
                </c:pt>
                <c:pt idx="46024">
                  <c:v>2.5780160000000002E-6</c:v>
                </c:pt>
                <c:pt idx="46025">
                  <c:v>2.57775E-6</c:v>
                </c:pt>
                <c:pt idx="46026">
                  <c:v>2.5775010000000001E-6</c:v>
                </c:pt>
                <c:pt idx="46027">
                  <c:v>2.5772300000000001E-6</c:v>
                </c:pt>
                <c:pt idx="46028">
                  <c:v>2.5769860000000001E-6</c:v>
                </c:pt>
                <c:pt idx="46029">
                  <c:v>2.5767179999999999E-6</c:v>
                </c:pt>
                <c:pt idx="46030">
                  <c:v>2.57646E-6</c:v>
                </c:pt>
                <c:pt idx="46031">
                  <c:v>2.5762040000000001E-6</c:v>
                </c:pt>
                <c:pt idx="46032">
                  <c:v>2.5759490000000001E-6</c:v>
                </c:pt>
                <c:pt idx="46033">
                  <c:v>2.5756890000000001E-6</c:v>
                </c:pt>
                <c:pt idx="46034">
                  <c:v>2.575441E-6</c:v>
                </c:pt>
                <c:pt idx="46035">
                  <c:v>2.5751769999999999E-6</c:v>
                </c:pt>
                <c:pt idx="46036">
                  <c:v>2.5749289999999999E-6</c:v>
                </c:pt>
                <c:pt idx="46037">
                  <c:v>2.574659E-6</c:v>
                </c:pt>
                <c:pt idx="46038">
                  <c:v>2.5744030000000002E-6</c:v>
                </c:pt>
                <c:pt idx="46039">
                  <c:v>2.5741480000000001E-6</c:v>
                </c:pt>
                <c:pt idx="46040">
                  <c:v>2.5738889999999999E-6</c:v>
                </c:pt>
                <c:pt idx="46041">
                  <c:v>2.5736400000000001E-6</c:v>
                </c:pt>
                <c:pt idx="46042">
                  <c:v>2.5733730000000001E-6</c:v>
                </c:pt>
                <c:pt idx="46043">
                  <c:v>2.5731189999999999E-6</c:v>
                </c:pt>
                <c:pt idx="46044">
                  <c:v>2.5728780000000002E-6</c:v>
                </c:pt>
                <c:pt idx="46045">
                  <c:v>2.5725910000000001E-6</c:v>
                </c:pt>
                <c:pt idx="46046">
                  <c:v>2.57235E-6</c:v>
                </c:pt>
                <c:pt idx="46047">
                  <c:v>2.5720729999999998E-6</c:v>
                </c:pt>
                <c:pt idx="46048">
                  <c:v>2.5718340000000002E-6</c:v>
                </c:pt>
                <c:pt idx="46049">
                  <c:v>2.5715669999999998E-6</c:v>
                </c:pt>
                <c:pt idx="46050">
                  <c:v>2.5713170000000001E-6</c:v>
                </c:pt>
                <c:pt idx="46051">
                  <c:v>2.5710559999999999E-6</c:v>
                </c:pt>
                <c:pt idx="46052">
                  <c:v>2.5708119999999999E-6</c:v>
                </c:pt>
                <c:pt idx="46053">
                  <c:v>2.5705389999999998E-6</c:v>
                </c:pt>
                <c:pt idx="46054">
                  <c:v>2.5702890000000001E-6</c:v>
                </c:pt>
                <c:pt idx="46055">
                  <c:v>2.570041E-6</c:v>
                </c:pt>
                <c:pt idx="46056">
                  <c:v>2.5765260000000001E-6</c:v>
                </c:pt>
                <c:pt idx="46057">
                  <c:v>2.5856319999999999E-6</c:v>
                </c:pt>
                <c:pt idx="46058">
                  <c:v>2.5850919999999998E-6</c:v>
                </c:pt>
                <c:pt idx="46059">
                  <c:v>2.5845509999999999E-6</c:v>
                </c:pt>
                <c:pt idx="46060">
                  <c:v>2.5840460000000002E-6</c:v>
                </c:pt>
                <c:pt idx="46061">
                  <c:v>2.5835560000000002E-6</c:v>
                </c:pt>
                <c:pt idx="46062">
                  <c:v>2.5830990000000001E-6</c:v>
                </c:pt>
                <c:pt idx="46063">
                  <c:v>2.5826629999999999E-6</c:v>
                </c:pt>
                <c:pt idx="46064">
                  <c:v>2.5822399999999999E-6</c:v>
                </c:pt>
                <c:pt idx="46065">
                  <c:v>2.5818130000000001E-6</c:v>
                </c:pt>
                <c:pt idx="46066">
                  <c:v>2.5814169999999998E-6</c:v>
                </c:pt>
                <c:pt idx="46067">
                  <c:v>2.581018E-6</c:v>
                </c:pt>
                <c:pt idx="46068">
                  <c:v>2.5806150000000001E-6</c:v>
                </c:pt>
                <c:pt idx="46069">
                  <c:v>2.580234E-6</c:v>
                </c:pt>
                <c:pt idx="46070">
                  <c:v>2.5798740000000002E-6</c:v>
                </c:pt>
                <c:pt idx="46071">
                  <c:v>2.5794810000000001E-6</c:v>
                </c:pt>
                <c:pt idx="46072">
                  <c:v>2.579121E-6</c:v>
                </c:pt>
                <c:pt idx="46073">
                  <c:v>2.5787629999999998E-6</c:v>
                </c:pt>
                <c:pt idx="46074">
                  <c:v>2.5784090000000002E-6</c:v>
                </c:pt>
                <c:pt idx="46075">
                  <c:v>2.5780429999999998E-6</c:v>
                </c:pt>
                <c:pt idx="46076">
                  <c:v>2.5777089999999999E-6</c:v>
                </c:pt>
                <c:pt idx="46077">
                  <c:v>2.5773549999999999E-6</c:v>
                </c:pt>
                <c:pt idx="46078">
                  <c:v>2.5770180000000001E-6</c:v>
                </c:pt>
                <c:pt idx="46079">
                  <c:v>2.5766750000000002E-6</c:v>
                </c:pt>
                <c:pt idx="46080">
                  <c:v>2.5763260000000001E-6</c:v>
                </c:pt>
                <c:pt idx="46081">
                  <c:v>2.5759900000000001E-6</c:v>
                </c:pt>
                <c:pt idx="46082">
                  <c:v>2.5756700000000002E-6</c:v>
                </c:pt>
                <c:pt idx="46083">
                  <c:v>2.5753370000000001E-6</c:v>
                </c:pt>
                <c:pt idx="46084">
                  <c:v>2.5750089999999999E-6</c:v>
                </c:pt>
                <c:pt idx="46085">
                  <c:v>2.5747020000000002E-6</c:v>
                </c:pt>
                <c:pt idx="46086">
                  <c:v>2.574374E-6</c:v>
                </c:pt>
                <c:pt idx="46087">
                  <c:v>2.574045E-6</c:v>
                </c:pt>
                <c:pt idx="46088">
                  <c:v>2.5737430000000002E-6</c:v>
                </c:pt>
                <c:pt idx="46089">
                  <c:v>2.5734190000000001E-6</c:v>
                </c:pt>
                <c:pt idx="46090">
                  <c:v>2.5731189999999999E-6</c:v>
                </c:pt>
                <c:pt idx="46091">
                  <c:v>2.5727969999999999E-6</c:v>
                </c:pt>
                <c:pt idx="46092">
                  <c:v>2.572504E-6</c:v>
                </c:pt>
                <c:pt idx="46093">
                  <c:v>2.5721790000000002E-6</c:v>
                </c:pt>
                <c:pt idx="46094">
                  <c:v>2.5719010000000001E-6</c:v>
                </c:pt>
                <c:pt idx="46095">
                  <c:v>2.571589E-6</c:v>
                </c:pt>
                <c:pt idx="46096">
                  <c:v>2.571283E-6</c:v>
                </c:pt>
                <c:pt idx="46097">
                  <c:v>2.5709880000000001E-6</c:v>
                </c:pt>
                <c:pt idx="46098">
                  <c:v>2.5706949999999999E-6</c:v>
                </c:pt>
                <c:pt idx="46099">
                  <c:v>2.5704009999999998E-6</c:v>
                </c:pt>
                <c:pt idx="46100">
                  <c:v>2.5701109999999998E-6</c:v>
                </c:pt>
                <c:pt idx="46101">
                  <c:v>2.569818E-6</c:v>
                </c:pt>
                <c:pt idx="46102">
                  <c:v>2.5695289999999999E-6</c:v>
                </c:pt>
                <c:pt idx="46103">
                  <c:v>2.569241E-6</c:v>
                </c:pt>
                <c:pt idx="46104">
                  <c:v>2.568967E-6</c:v>
                </c:pt>
                <c:pt idx="46105">
                  <c:v>2.5686669999999998E-6</c:v>
                </c:pt>
                <c:pt idx="46106">
                  <c:v>2.5683949999999999E-6</c:v>
                </c:pt>
                <c:pt idx="46107">
                  <c:v>2.568093E-6</c:v>
                </c:pt>
                <c:pt idx="46108">
                  <c:v>2.5678199999999999E-6</c:v>
                </c:pt>
                <c:pt idx="46109">
                  <c:v>2.5675410000000001E-6</c:v>
                </c:pt>
                <c:pt idx="46110">
                  <c:v>2.5672589999999999E-6</c:v>
                </c:pt>
                <c:pt idx="46111">
                  <c:v>2.5669790000000002E-6</c:v>
                </c:pt>
                <c:pt idx="46112">
                  <c:v>2.5666990000000001E-6</c:v>
                </c:pt>
                <c:pt idx="46113">
                  <c:v>2.5664169999999999E-6</c:v>
                </c:pt>
                <c:pt idx="46114">
                  <c:v>2.5661490000000002E-6</c:v>
                </c:pt>
                <c:pt idx="46115">
                  <c:v>2.5658679999999998E-6</c:v>
                </c:pt>
                <c:pt idx="46116">
                  <c:v>2.565589E-6</c:v>
                </c:pt>
                <c:pt idx="46117">
                  <c:v>2.5653199999999999E-6</c:v>
                </c:pt>
                <c:pt idx="46118">
                  <c:v>2.565037E-6</c:v>
                </c:pt>
                <c:pt idx="46119">
                  <c:v>2.5647650000000001E-6</c:v>
                </c:pt>
                <c:pt idx="46120">
                  <c:v>2.5644989999999999E-6</c:v>
                </c:pt>
                <c:pt idx="46121">
                  <c:v>2.5642209999999999E-6</c:v>
                </c:pt>
                <c:pt idx="46122">
                  <c:v>2.5639539999999999E-6</c:v>
                </c:pt>
                <c:pt idx="46123">
                  <c:v>2.5636720000000002E-6</c:v>
                </c:pt>
                <c:pt idx="46124">
                  <c:v>2.563404E-6</c:v>
                </c:pt>
                <c:pt idx="46125">
                  <c:v>2.5631300000000001E-6</c:v>
                </c:pt>
                <c:pt idx="46126">
                  <c:v>2.562859E-6</c:v>
                </c:pt>
                <c:pt idx="46127">
                  <c:v>2.562576E-6</c:v>
                </c:pt>
                <c:pt idx="46128">
                  <c:v>2.5623099999999999E-6</c:v>
                </c:pt>
                <c:pt idx="46129">
                  <c:v>2.5620359999999999E-6</c:v>
                </c:pt>
                <c:pt idx="46130">
                  <c:v>2.5617700000000002E-6</c:v>
                </c:pt>
                <c:pt idx="46131">
                  <c:v>2.5614900000000001E-6</c:v>
                </c:pt>
                <c:pt idx="46132">
                  <c:v>2.5612210000000001E-6</c:v>
                </c:pt>
                <c:pt idx="46133">
                  <c:v>2.5609529999999999E-6</c:v>
                </c:pt>
                <c:pt idx="46134">
                  <c:v>2.560688E-6</c:v>
                </c:pt>
                <c:pt idx="46135">
                  <c:v>2.560414E-6</c:v>
                </c:pt>
                <c:pt idx="46136">
                  <c:v>2.5601400000000001E-6</c:v>
                </c:pt>
                <c:pt idx="46137">
                  <c:v>2.559876E-6</c:v>
                </c:pt>
                <c:pt idx="46138">
                  <c:v>2.559607E-6</c:v>
                </c:pt>
                <c:pt idx="46139">
                  <c:v>2.5593440000000002E-6</c:v>
                </c:pt>
                <c:pt idx="46140">
                  <c:v>2.5590540000000002E-6</c:v>
                </c:pt>
                <c:pt idx="46141">
                  <c:v>2.5587869999999998E-6</c:v>
                </c:pt>
                <c:pt idx="46142">
                  <c:v>2.558519E-6</c:v>
                </c:pt>
                <c:pt idx="46143">
                  <c:v>2.5582389999999999E-6</c:v>
                </c:pt>
                <c:pt idx="46144">
                  <c:v>2.5579729999999998E-6</c:v>
                </c:pt>
                <c:pt idx="46145">
                  <c:v>2.5577070000000001E-6</c:v>
                </c:pt>
                <c:pt idx="46146">
                  <c:v>2.5574400000000001E-6</c:v>
                </c:pt>
                <c:pt idx="46147">
                  <c:v>2.557158E-6</c:v>
                </c:pt>
                <c:pt idx="46148">
                  <c:v>2.5569E-6</c:v>
                </c:pt>
                <c:pt idx="46149">
                  <c:v>2.556615E-6</c:v>
                </c:pt>
                <c:pt idx="46150">
                  <c:v>2.556353E-6</c:v>
                </c:pt>
                <c:pt idx="46151">
                  <c:v>2.5560659999999999E-6</c:v>
                </c:pt>
                <c:pt idx="46152">
                  <c:v>2.555808E-6</c:v>
                </c:pt>
                <c:pt idx="46153">
                  <c:v>2.5555310000000001E-6</c:v>
                </c:pt>
                <c:pt idx="46154">
                  <c:v>2.5552570000000002E-6</c:v>
                </c:pt>
                <c:pt idx="46155">
                  <c:v>2.5549899999999998E-6</c:v>
                </c:pt>
                <c:pt idx="46156">
                  <c:v>2.5547209999999998E-6</c:v>
                </c:pt>
                <c:pt idx="46157">
                  <c:v>2.5544469999999999E-6</c:v>
                </c:pt>
                <c:pt idx="46158">
                  <c:v>2.5541779999999999E-6</c:v>
                </c:pt>
                <c:pt idx="46159">
                  <c:v>2.553906E-6</c:v>
                </c:pt>
                <c:pt idx="46160">
                  <c:v>2.5536329999999998E-6</c:v>
                </c:pt>
                <c:pt idx="46161">
                  <c:v>2.5533580000000001E-6</c:v>
                </c:pt>
                <c:pt idx="46162">
                  <c:v>2.5530890000000001E-6</c:v>
                </c:pt>
                <c:pt idx="46163">
                  <c:v>2.5528150000000001E-6</c:v>
                </c:pt>
                <c:pt idx="46164">
                  <c:v>2.5525469999999999E-6</c:v>
                </c:pt>
                <c:pt idx="46165">
                  <c:v>2.5522700000000001E-6</c:v>
                </c:pt>
                <c:pt idx="46166">
                  <c:v>2.552011E-6</c:v>
                </c:pt>
                <c:pt idx="46167">
                  <c:v>2.5517340000000002E-6</c:v>
                </c:pt>
                <c:pt idx="46168">
                  <c:v>2.551466E-6</c:v>
                </c:pt>
                <c:pt idx="46169">
                  <c:v>2.551192E-6</c:v>
                </c:pt>
                <c:pt idx="46170">
                  <c:v>2.5509189999999999E-6</c:v>
                </c:pt>
                <c:pt idx="46171">
                  <c:v>2.5506460000000002E-6</c:v>
                </c:pt>
                <c:pt idx="46172">
                  <c:v>2.550378E-6</c:v>
                </c:pt>
                <c:pt idx="46173">
                  <c:v>2.550116E-6</c:v>
                </c:pt>
                <c:pt idx="46174">
                  <c:v>2.5498289999999999E-6</c:v>
                </c:pt>
                <c:pt idx="46175">
                  <c:v>2.549559E-6</c:v>
                </c:pt>
                <c:pt idx="46176">
                  <c:v>2.5492960000000002E-6</c:v>
                </c:pt>
                <c:pt idx="46177">
                  <c:v>2.5490270000000002E-6</c:v>
                </c:pt>
                <c:pt idx="46178">
                  <c:v>2.5487510000000002E-6</c:v>
                </c:pt>
                <c:pt idx="46179">
                  <c:v>2.548485E-6</c:v>
                </c:pt>
                <c:pt idx="46180">
                  <c:v>2.548216E-6</c:v>
                </c:pt>
                <c:pt idx="46181">
                  <c:v>2.5479330000000001E-6</c:v>
                </c:pt>
                <c:pt idx="46182">
                  <c:v>2.547669E-6</c:v>
                </c:pt>
                <c:pt idx="46183">
                  <c:v>2.5474E-6</c:v>
                </c:pt>
                <c:pt idx="46184">
                  <c:v>2.5471219999999999E-6</c:v>
                </c:pt>
                <c:pt idx="46185">
                  <c:v>2.5468490000000002E-6</c:v>
                </c:pt>
                <c:pt idx="46186">
                  <c:v>2.546581E-6</c:v>
                </c:pt>
                <c:pt idx="46187">
                  <c:v>2.546305E-6</c:v>
                </c:pt>
                <c:pt idx="46188">
                  <c:v>2.5460400000000001E-6</c:v>
                </c:pt>
                <c:pt idx="46189">
                  <c:v>2.5457769999999998E-6</c:v>
                </c:pt>
                <c:pt idx="46190">
                  <c:v>2.5455009999999998E-6</c:v>
                </c:pt>
                <c:pt idx="46191">
                  <c:v>2.545224E-6</c:v>
                </c:pt>
                <c:pt idx="46192">
                  <c:v>2.5449570000000001E-6</c:v>
                </c:pt>
                <c:pt idx="46193">
                  <c:v>2.5446880000000001E-6</c:v>
                </c:pt>
                <c:pt idx="46194">
                  <c:v>2.5444230000000002E-6</c:v>
                </c:pt>
                <c:pt idx="46195">
                  <c:v>2.5441529999999999E-6</c:v>
                </c:pt>
                <c:pt idx="46196">
                  <c:v>2.5438729999999998E-6</c:v>
                </c:pt>
                <c:pt idx="46197">
                  <c:v>2.5436090000000001E-6</c:v>
                </c:pt>
                <c:pt idx="46198">
                  <c:v>2.5433339999999999E-6</c:v>
                </c:pt>
                <c:pt idx="46199">
                  <c:v>2.5430710000000001E-6</c:v>
                </c:pt>
                <c:pt idx="46200">
                  <c:v>2.5427970000000002E-6</c:v>
                </c:pt>
                <c:pt idx="46201">
                  <c:v>2.5425210000000002E-6</c:v>
                </c:pt>
                <c:pt idx="46202">
                  <c:v>2.5422599999999999E-6</c:v>
                </c:pt>
                <c:pt idx="46203">
                  <c:v>2.541977E-6</c:v>
                </c:pt>
                <c:pt idx="46204">
                  <c:v>2.5417160000000002E-6</c:v>
                </c:pt>
                <c:pt idx="46205">
                  <c:v>2.5414489999999998E-6</c:v>
                </c:pt>
                <c:pt idx="46206">
                  <c:v>2.5411710000000002E-6</c:v>
                </c:pt>
                <c:pt idx="46207">
                  <c:v>2.540912E-6</c:v>
                </c:pt>
                <c:pt idx="46208">
                  <c:v>2.5406299999999998E-6</c:v>
                </c:pt>
                <c:pt idx="46209">
                  <c:v>2.5403710000000001E-6</c:v>
                </c:pt>
                <c:pt idx="46210">
                  <c:v>2.540084E-6</c:v>
                </c:pt>
                <c:pt idx="46211">
                  <c:v>2.5398319999999998E-6</c:v>
                </c:pt>
                <c:pt idx="46212">
                  <c:v>2.5395649999999999E-6</c:v>
                </c:pt>
                <c:pt idx="46213">
                  <c:v>2.5392810000000001E-6</c:v>
                </c:pt>
                <c:pt idx="46214">
                  <c:v>2.5390140000000001E-6</c:v>
                </c:pt>
                <c:pt idx="46215">
                  <c:v>2.5387360000000001E-6</c:v>
                </c:pt>
                <c:pt idx="46216">
                  <c:v>2.5384799999999998E-6</c:v>
                </c:pt>
                <c:pt idx="46217">
                  <c:v>2.5381989999999999E-6</c:v>
                </c:pt>
                <c:pt idx="46218">
                  <c:v>2.5379260000000002E-6</c:v>
                </c:pt>
                <c:pt idx="46219">
                  <c:v>2.53766E-6</c:v>
                </c:pt>
                <c:pt idx="46220">
                  <c:v>2.5373970000000002E-6</c:v>
                </c:pt>
                <c:pt idx="46221">
                  <c:v>2.5371240000000001E-6</c:v>
                </c:pt>
                <c:pt idx="46222">
                  <c:v>2.5368469999999998E-6</c:v>
                </c:pt>
                <c:pt idx="46223">
                  <c:v>2.536602E-6</c:v>
                </c:pt>
                <c:pt idx="46224">
                  <c:v>2.5363089999999998E-6</c:v>
                </c:pt>
                <c:pt idx="46225">
                  <c:v>2.5360450000000001E-6</c:v>
                </c:pt>
                <c:pt idx="46226">
                  <c:v>2.535772E-6</c:v>
                </c:pt>
                <c:pt idx="46227">
                  <c:v>2.5354969999999998E-6</c:v>
                </c:pt>
                <c:pt idx="46228">
                  <c:v>2.5352249999999999E-6</c:v>
                </c:pt>
                <c:pt idx="46229">
                  <c:v>2.534967E-6</c:v>
                </c:pt>
                <c:pt idx="46230">
                  <c:v>2.5346950000000001E-6</c:v>
                </c:pt>
                <c:pt idx="46231">
                  <c:v>2.5344330000000001E-6</c:v>
                </c:pt>
                <c:pt idx="46232">
                  <c:v>2.5341539999999998E-6</c:v>
                </c:pt>
                <c:pt idx="46233">
                  <c:v>2.5338830000000002E-6</c:v>
                </c:pt>
                <c:pt idx="46234">
                  <c:v>2.533608E-6</c:v>
                </c:pt>
                <c:pt idx="46235">
                  <c:v>2.5333450000000001E-6</c:v>
                </c:pt>
                <c:pt idx="46236">
                  <c:v>2.5330710000000002E-6</c:v>
                </c:pt>
                <c:pt idx="46237">
                  <c:v>2.5328129999999999E-6</c:v>
                </c:pt>
                <c:pt idx="46238">
                  <c:v>2.532536E-6</c:v>
                </c:pt>
                <c:pt idx="46239">
                  <c:v>2.5322710000000001E-6</c:v>
                </c:pt>
                <c:pt idx="46240">
                  <c:v>2.5320040000000002E-6</c:v>
                </c:pt>
                <c:pt idx="46241">
                  <c:v>2.5317330000000001E-6</c:v>
                </c:pt>
                <c:pt idx="46242">
                  <c:v>2.531453E-6</c:v>
                </c:pt>
                <c:pt idx="46243">
                  <c:v>2.5311889999999999E-6</c:v>
                </c:pt>
                <c:pt idx="46244">
                  <c:v>2.5309070000000002E-6</c:v>
                </c:pt>
                <c:pt idx="46245">
                  <c:v>2.5306629999999998E-6</c:v>
                </c:pt>
                <c:pt idx="46246">
                  <c:v>2.5303679999999999E-6</c:v>
                </c:pt>
                <c:pt idx="46247">
                  <c:v>2.5301129999999999E-6</c:v>
                </c:pt>
                <c:pt idx="46248">
                  <c:v>2.5298400000000002E-6</c:v>
                </c:pt>
                <c:pt idx="46249">
                  <c:v>2.5295730000000002E-6</c:v>
                </c:pt>
                <c:pt idx="46250">
                  <c:v>2.5292950000000002E-6</c:v>
                </c:pt>
                <c:pt idx="46251">
                  <c:v>2.5290389999999999E-6</c:v>
                </c:pt>
                <c:pt idx="46252">
                  <c:v>2.528751E-6</c:v>
                </c:pt>
                <c:pt idx="46253">
                  <c:v>2.5284990000000002E-6</c:v>
                </c:pt>
                <c:pt idx="46254">
                  <c:v>2.5282210000000001E-6</c:v>
                </c:pt>
                <c:pt idx="46255">
                  <c:v>2.5279730000000001E-6</c:v>
                </c:pt>
                <c:pt idx="46256">
                  <c:v>2.5276749999999999E-6</c:v>
                </c:pt>
                <c:pt idx="46257">
                  <c:v>2.527417E-6</c:v>
                </c:pt>
                <c:pt idx="46258">
                  <c:v>2.527141E-6</c:v>
                </c:pt>
                <c:pt idx="46259">
                  <c:v>2.5268889999999998E-6</c:v>
                </c:pt>
                <c:pt idx="46260">
                  <c:v>2.5266129999999998E-6</c:v>
                </c:pt>
                <c:pt idx="46261">
                  <c:v>2.526352E-6</c:v>
                </c:pt>
                <c:pt idx="46262">
                  <c:v>2.5260660000000002E-6</c:v>
                </c:pt>
                <c:pt idx="46263">
                  <c:v>2.5258180000000001E-6</c:v>
                </c:pt>
                <c:pt idx="46264">
                  <c:v>2.5255440000000002E-6</c:v>
                </c:pt>
                <c:pt idx="46265">
                  <c:v>2.525271E-6</c:v>
                </c:pt>
                <c:pt idx="46266">
                  <c:v>2.525009E-6</c:v>
                </c:pt>
                <c:pt idx="46267">
                  <c:v>2.5247449999999999E-6</c:v>
                </c:pt>
                <c:pt idx="46268">
                  <c:v>2.524471E-6</c:v>
                </c:pt>
                <c:pt idx="46269">
                  <c:v>2.52422E-6</c:v>
                </c:pt>
                <c:pt idx="46270">
                  <c:v>2.5239410000000002E-6</c:v>
                </c:pt>
                <c:pt idx="46271">
                  <c:v>2.5236740000000002E-6</c:v>
                </c:pt>
                <c:pt idx="46272">
                  <c:v>2.5234080000000001E-6</c:v>
                </c:pt>
                <c:pt idx="46273">
                  <c:v>2.5231379999999998E-6</c:v>
                </c:pt>
                <c:pt idx="46274">
                  <c:v>2.5228650000000001E-6</c:v>
                </c:pt>
                <c:pt idx="46275">
                  <c:v>2.5226019999999998E-6</c:v>
                </c:pt>
                <c:pt idx="46276">
                  <c:v>2.5223270000000001E-6</c:v>
                </c:pt>
                <c:pt idx="46277">
                  <c:v>2.5220690000000002E-6</c:v>
                </c:pt>
                <c:pt idx="46278">
                  <c:v>2.521801E-6</c:v>
                </c:pt>
                <c:pt idx="46279">
                  <c:v>2.521525E-6</c:v>
                </c:pt>
                <c:pt idx="46280">
                  <c:v>2.521279E-6</c:v>
                </c:pt>
                <c:pt idx="46281">
                  <c:v>2.5209880000000002E-6</c:v>
                </c:pt>
                <c:pt idx="46282">
                  <c:v>2.5207229999999999E-6</c:v>
                </c:pt>
                <c:pt idx="46283">
                  <c:v>2.5204480000000001E-6</c:v>
                </c:pt>
                <c:pt idx="46284">
                  <c:v>2.5201989999999998E-6</c:v>
                </c:pt>
                <c:pt idx="46285">
                  <c:v>2.519922E-6</c:v>
                </c:pt>
                <c:pt idx="46286">
                  <c:v>2.5196540000000002E-6</c:v>
                </c:pt>
                <c:pt idx="46287">
                  <c:v>2.5193850000000002E-6</c:v>
                </c:pt>
                <c:pt idx="46288">
                  <c:v>2.5191140000000001E-6</c:v>
                </c:pt>
                <c:pt idx="46289">
                  <c:v>2.5188349999999998E-6</c:v>
                </c:pt>
                <c:pt idx="46290">
                  <c:v>2.5185979999999999E-6</c:v>
                </c:pt>
                <c:pt idx="46291">
                  <c:v>2.5183160000000001E-6</c:v>
                </c:pt>
                <c:pt idx="46292">
                  <c:v>2.5180610000000001E-6</c:v>
                </c:pt>
                <c:pt idx="46293">
                  <c:v>2.5177960000000002E-6</c:v>
                </c:pt>
                <c:pt idx="46294">
                  <c:v>2.5175169999999999E-6</c:v>
                </c:pt>
                <c:pt idx="46295">
                  <c:v>2.5172600000000002E-6</c:v>
                </c:pt>
                <c:pt idx="46296">
                  <c:v>2.516985E-6</c:v>
                </c:pt>
                <c:pt idx="46297">
                  <c:v>2.516725E-6</c:v>
                </c:pt>
                <c:pt idx="46298">
                  <c:v>2.516456E-6</c:v>
                </c:pt>
                <c:pt idx="46299">
                  <c:v>2.5161890000000001E-6</c:v>
                </c:pt>
                <c:pt idx="46300">
                  <c:v>2.5159209999999999E-6</c:v>
                </c:pt>
                <c:pt idx="46301">
                  <c:v>2.5156499999999998E-6</c:v>
                </c:pt>
                <c:pt idx="46302">
                  <c:v>2.5153860000000001E-6</c:v>
                </c:pt>
                <c:pt idx="46303">
                  <c:v>2.5151280000000002E-6</c:v>
                </c:pt>
                <c:pt idx="46304">
                  <c:v>2.5148559999999999E-6</c:v>
                </c:pt>
                <c:pt idx="46305">
                  <c:v>2.5145849999999998E-6</c:v>
                </c:pt>
                <c:pt idx="46306">
                  <c:v>2.5143260000000001E-6</c:v>
                </c:pt>
                <c:pt idx="46307">
                  <c:v>2.5140540000000002E-6</c:v>
                </c:pt>
                <c:pt idx="46308">
                  <c:v>2.5137900000000001E-6</c:v>
                </c:pt>
                <c:pt idx="46309">
                  <c:v>2.5135149999999999E-6</c:v>
                </c:pt>
                <c:pt idx="46310">
                  <c:v>2.5132529999999999E-6</c:v>
                </c:pt>
                <c:pt idx="46311">
                  <c:v>2.5129839999999999E-6</c:v>
                </c:pt>
                <c:pt idx="46312">
                  <c:v>2.5127199999999998E-6</c:v>
                </c:pt>
                <c:pt idx="46313">
                  <c:v>2.5124380000000001E-6</c:v>
                </c:pt>
                <c:pt idx="46314">
                  <c:v>2.512204E-6</c:v>
                </c:pt>
                <c:pt idx="46315">
                  <c:v>2.511923E-6</c:v>
                </c:pt>
                <c:pt idx="46316">
                  <c:v>2.5116600000000002E-6</c:v>
                </c:pt>
                <c:pt idx="46317">
                  <c:v>2.5113890000000001E-6</c:v>
                </c:pt>
                <c:pt idx="46318">
                  <c:v>2.511132E-6</c:v>
                </c:pt>
                <c:pt idx="46319">
                  <c:v>2.5108760000000001E-6</c:v>
                </c:pt>
                <c:pt idx="46320">
                  <c:v>2.5106109999999998E-6</c:v>
                </c:pt>
                <c:pt idx="46321">
                  <c:v>2.5103299999999999E-6</c:v>
                </c:pt>
                <c:pt idx="46322">
                  <c:v>2.5100710000000002E-6</c:v>
                </c:pt>
                <c:pt idx="46323">
                  <c:v>2.5097969999999998E-6</c:v>
                </c:pt>
                <c:pt idx="46324">
                  <c:v>2.5095470000000001E-6</c:v>
                </c:pt>
                <c:pt idx="46325">
                  <c:v>2.5092699999999999E-6</c:v>
                </c:pt>
                <c:pt idx="46326">
                  <c:v>2.509014E-6</c:v>
                </c:pt>
                <c:pt idx="46327">
                  <c:v>2.5087490000000001E-6</c:v>
                </c:pt>
                <c:pt idx="46328">
                  <c:v>2.508476E-6</c:v>
                </c:pt>
                <c:pt idx="46329">
                  <c:v>2.508209E-6</c:v>
                </c:pt>
                <c:pt idx="46330">
                  <c:v>2.5079519999999999E-6</c:v>
                </c:pt>
                <c:pt idx="46331">
                  <c:v>2.5076689999999999E-6</c:v>
                </c:pt>
                <c:pt idx="46332">
                  <c:v>2.5074209999999999E-6</c:v>
                </c:pt>
                <c:pt idx="46333">
                  <c:v>2.5071359999999998E-6</c:v>
                </c:pt>
                <c:pt idx="46334">
                  <c:v>2.5068910000000001E-6</c:v>
                </c:pt>
                <c:pt idx="46335">
                  <c:v>2.5066190000000002E-6</c:v>
                </c:pt>
                <c:pt idx="46336">
                  <c:v>2.5063469999999999E-6</c:v>
                </c:pt>
                <c:pt idx="46337">
                  <c:v>2.5060889999999999E-6</c:v>
                </c:pt>
                <c:pt idx="46338">
                  <c:v>2.5058300000000002E-6</c:v>
                </c:pt>
                <c:pt idx="46339">
                  <c:v>2.5055430000000001E-6</c:v>
                </c:pt>
                <c:pt idx="46340">
                  <c:v>2.505293E-6</c:v>
                </c:pt>
                <c:pt idx="46341">
                  <c:v>2.5050199999999999E-6</c:v>
                </c:pt>
                <c:pt idx="46342">
                  <c:v>2.5047619999999999E-6</c:v>
                </c:pt>
                <c:pt idx="46343">
                  <c:v>2.5044979999999999E-6</c:v>
                </c:pt>
                <c:pt idx="46344">
                  <c:v>2.5042390000000001E-6</c:v>
                </c:pt>
                <c:pt idx="46345">
                  <c:v>2.503975E-6</c:v>
                </c:pt>
                <c:pt idx="46346">
                  <c:v>2.5037120000000002E-6</c:v>
                </c:pt>
                <c:pt idx="46347">
                  <c:v>2.5034430000000002E-6</c:v>
                </c:pt>
                <c:pt idx="46348">
                  <c:v>2.5031880000000001E-6</c:v>
                </c:pt>
                <c:pt idx="46349">
                  <c:v>2.5029260000000001E-6</c:v>
                </c:pt>
                <c:pt idx="46350">
                  <c:v>2.502648E-6</c:v>
                </c:pt>
                <c:pt idx="46351">
                  <c:v>2.502393E-6</c:v>
                </c:pt>
                <c:pt idx="46352">
                  <c:v>2.5021219999999999E-6</c:v>
                </c:pt>
                <c:pt idx="46353">
                  <c:v>2.501857E-6</c:v>
                </c:pt>
                <c:pt idx="46354">
                  <c:v>2.5015959999999998E-6</c:v>
                </c:pt>
                <c:pt idx="46355">
                  <c:v>2.5013320000000001E-6</c:v>
                </c:pt>
                <c:pt idx="46356">
                  <c:v>2.5010689999999999E-6</c:v>
                </c:pt>
                <c:pt idx="46357">
                  <c:v>2.5007960000000002E-6</c:v>
                </c:pt>
                <c:pt idx="46358">
                  <c:v>2.500537E-6</c:v>
                </c:pt>
                <c:pt idx="46359">
                  <c:v>2.500275E-6</c:v>
                </c:pt>
                <c:pt idx="46360">
                  <c:v>2.5000249999999998E-6</c:v>
                </c:pt>
                <c:pt idx="46361">
                  <c:v>2.4997470000000002E-6</c:v>
                </c:pt>
                <c:pt idx="46362">
                  <c:v>2.4994819999999999E-6</c:v>
                </c:pt>
                <c:pt idx="46363">
                  <c:v>2.4992250000000002E-6</c:v>
                </c:pt>
                <c:pt idx="46364">
                  <c:v>2.4989549999999999E-6</c:v>
                </c:pt>
                <c:pt idx="46365">
                  <c:v>2.4986999999999999E-6</c:v>
                </c:pt>
                <c:pt idx="46366">
                  <c:v>2.4984309999999999E-6</c:v>
                </c:pt>
                <c:pt idx="46367">
                  <c:v>2.4981790000000001E-6</c:v>
                </c:pt>
                <c:pt idx="46368">
                  <c:v>2.4979089999999999E-6</c:v>
                </c:pt>
                <c:pt idx="46369">
                  <c:v>2.497644E-6</c:v>
                </c:pt>
                <c:pt idx="46370">
                  <c:v>2.4973919999999998E-6</c:v>
                </c:pt>
                <c:pt idx="46371">
                  <c:v>2.4971059999999999E-6</c:v>
                </c:pt>
                <c:pt idx="46372">
                  <c:v>2.4968509999999999E-6</c:v>
                </c:pt>
                <c:pt idx="46373">
                  <c:v>2.4966060000000001E-6</c:v>
                </c:pt>
                <c:pt idx="46374">
                  <c:v>2.4963300000000001E-6</c:v>
                </c:pt>
                <c:pt idx="46375">
                  <c:v>2.4960689999999999E-6</c:v>
                </c:pt>
                <c:pt idx="46376">
                  <c:v>2.4958030000000002E-6</c:v>
                </c:pt>
                <c:pt idx="46377">
                  <c:v>2.495542E-6</c:v>
                </c:pt>
                <c:pt idx="46378">
                  <c:v>2.4952880000000002E-6</c:v>
                </c:pt>
                <c:pt idx="46379">
                  <c:v>2.4950190000000001E-6</c:v>
                </c:pt>
                <c:pt idx="46380">
                  <c:v>2.4947640000000001E-6</c:v>
                </c:pt>
                <c:pt idx="46381">
                  <c:v>2.4945049999999999E-6</c:v>
                </c:pt>
                <c:pt idx="46382">
                  <c:v>2.494224E-6</c:v>
                </c:pt>
                <c:pt idx="46383">
                  <c:v>2.493978E-6</c:v>
                </c:pt>
                <c:pt idx="46384">
                  <c:v>2.4937049999999999E-6</c:v>
                </c:pt>
                <c:pt idx="46385">
                  <c:v>2.4934539999999999E-6</c:v>
                </c:pt>
                <c:pt idx="46386">
                  <c:v>2.4931750000000001E-6</c:v>
                </c:pt>
                <c:pt idx="46387">
                  <c:v>2.4929299999999999E-6</c:v>
                </c:pt>
                <c:pt idx="46388">
                  <c:v>2.4926620000000001E-6</c:v>
                </c:pt>
                <c:pt idx="46389">
                  <c:v>2.492407E-6</c:v>
                </c:pt>
                <c:pt idx="46390">
                  <c:v>2.4921350000000002E-6</c:v>
                </c:pt>
                <c:pt idx="46391">
                  <c:v>2.49189E-6</c:v>
                </c:pt>
                <c:pt idx="46392">
                  <c:v>2.4916E-6</c:v>
                </c:pt>
                <c:pt idx="46393">
                  <c:v>2.4913679999999999E-6</c:v>
                </c:pt>
                <c:pt idx="46394">
                  <c:v>2.491085E-6</c:v>
                </c:pt>
                <c:pt idx="46395">
                  <c:v>2.490834E-6</c:v>
                </c:pt>
                <c:pt idx="46396">
                  <c:v>2.490565E-6</c:v>
                </c:pt>
                <c:pt idx="46397">
                  <c:v>2.4903129999999998E-6</c:v>
                </c:pt>
                <c:pt idx="46398">
                  <c:v>2.4900409999999999E-6</c:v>
                </c:pt>
                <c:pt idx="46399">
                  <c:v>2.4897789999999999E-6</c:v>
                </c:pt>
                <c:pt idx="46400">
                  <c:v>2.4895200000000002E-6</c:v>
                </c:pt>
                <c:pt idx="46401">
                  <c:v>2.4892689999999998E-6</c:v>
                </c:pt>
                <c:pt idx="46402">
                  <c:v>2.4889899999999999E-6</c:v>
                </c:pt>
                <c:pt idx="46403">
                  <c:v>2.4887450000000002E-6</c:v>
                </c:pt>
                <c:pt idx="46404">
                  <c:v>2.48847E-6</c:v>
                </c:pt>
                <c:pt idx="46405">
                  <c:v>2.4882149999999999E-6</c:v>
                </c:pt>
                <c:pt idx="46406">
                  <c:v>2.4879470000000002E-6</c:v>
                </c:pt>
                <c:pt idx="46407">
                  <c:v>2.4876990000000001E-6</c:v>
                </c:pt>
                <c:pt idx="46408">
                  <c:v>2.487428E-6</c:v>
                </c:pt>
                <c:pt idx="46409">
                  <c:v>2.4871739999999998E-6</c:v>
                </c:pt>
                <c:pt idx="46410">
                  <c:v>2.4869150000000001E-6</c:v>
                </c:pt>
                <c:pt idx="46411">
                  <c:v>2.4866410000000001E-6</c:v>
                </c:pt>
                <c:pt idx="46412">
                  <c:v>2.4863799999999999E-6</c:v>
                </c:pt>
                <c:pt idx="46413">
                  <c:v>2.4861300000000002E-6</c:v>
                </c:pt>
                <c:pt idx="46414">
                  <c:v>2.4858509999999999E-6</c:v>
                </c:pt>
                <c:pt idx="46415">
                  <c:v>2.4856049999999999E-6</c:v>
                </c:pt>
                <c:pt idx="46416">
                  <c:v>2.4853440000000001E-6</c:v>
                </c:pt>
                <c:pt idx="46417">
                  <c:v>2.4850820000000001E-6</c:v>
                </c:pt>
                <c:pt idx="46418">
                  <c:v>2.4848130000000001E-6</c:v>
                </c:pt>
                <c:pt idx="46419">
                  <c:v>2.484567E-6</c:v>
                </c:pt>
                <c:pt idx="46420">
                  <c:v>2.4842969999999998E-6</c:v>
                </c:pt>
                <c:pt idx="46421">
                  <c:v>2.4840339999999999E-6</c:v>
                </c:pt>
                <c:pt idx="46422">
                  <c:v>2.483767E-6</c:v>
                </c:pt>
                <c:pt idx="46423">
                  <c:v>2.4835149999999998E-6</c:v>
                </c:pt>
                <c:pt idx="46424">
                  <c:v>2.483238E-6</c:v>
                </c:pt>
                <c:pt idx="46425">
                  <c:v>2.482992E-6</c:v>
                </c:pt>
                <c:pt idx="46426">
                  <c:v>2.4827450000000001E-6</c:v>
                </c:pt>
                <c:pt idx="46427">
                  <c:v>2.48247E-6</c:v>
                </c:pt>
                <c:pt idx="46428">
                  <c:v>2.482212E-6</c:v>
                </c:pt>
                <c:pt idx="46429">
                  <c:v>2.481943E-6</c:v>
                </c:pt>
                <c:pt idx="46430">
                  <c:v>2.4816780000000001E-6</c:v>
                </c:pt>
                <c:pt idx="46431">
                  <c:v>2.4814289999999998E-6</c:v>
                </c:pt>
                <c:pt idx="46432">
                  <c:v>2.4811689999999998E-6</c:v>
                </c:pt>
                <c:pt idx="46433">
                  <c:v>2.4808999999999998E-6</c:v>
                </c:pt>
                <c:pt idx="46434">
                  <c:v>2.4806399999999999E-6</c:v>
                </c:pt>
                <c:pt idx="46435">
                  <c:v>2.480377E-6</c:v>
                </c:pt>
                <c:pt idx="46436">
                  <c:v>2.4801260000000001E-6</c:v>
                </c:pt>
                <c:pt idx="46437">
                  <c:v>2.47988E-6</c:v>
                </c:pt>
                <c:pt idx="46438">
                  <c:v>2.479593E-6</c:v>
                </c:pt>
                <c:pt idx="46439">
                  <c:v>2.4793469999999999E-6</c:v>
                </c:pt>
                <c:pt idx="46440">
                  <c:v>2.479089E-6</c:v>
                </c:pt>
                <c:pt idx="46441">
                  <c:v>2.4788260000000002E-6</c:v>
                </c:pt>
                <c:pt idx="46442">
                  <c:v>2.47856E-6</c:v>
                </c:pt>
                <c:pt idx="46443">
                  <c:v>2.4783099999999999E-6</c:v>
                </c:pt>
                <c:pt idx="46444">
                  <c:v>2.4780389999999998E-6</c:v>
                </c:pt>
                <c:pt idx="46445">
                  <c:v>2.4777969999999999E-6</c:v>
                </c:pt>
                <c:pt idx="46446">
                  <c:v>2.4775329999999998E-6</c:v>
                </c:pt>
                <c:pt idx="46447">
                  <c:v>2.4772830000000001E-6</c:v>
                </c:pt>
                <c:pt idx="46448">
                  <c:v>2.4770070000000002E-6</c:v>
                </c:pt>
                <c:pt idx="46449">
                  <c:v>2.4767660000000001E-6</c:v>
                </c:pt>
                <c:pt idx="46450">
                  <c:v>2.4764900000000001E-6</c:v>
                </c:pt>
                <c:pt idx="46451">
                  <c:v>2.476235E-6</c:v>
                </c:pt>
                <c:pt idx="46452">
                  <c:v>2.4759680000000001E-6</c:v>
                </c:pt>
                <c:pt idx="46453">
                  <c:v>2.4757260000000002E-6</c:v>
                </c:pt>
                <c:pt idx="46454">
                  <c:v>2.4754500000000002E-6</c:v>
                </c:pt>
                <c:pt idx="46455">
                  <c:v>2.4752040000000001E-6</c:v>
                </c:pt>
                <c:pt idx="46456">
                  <c:v>2.4749260000000001E-6</c:v>
                </c:pt>
                <c:pt idx="46457">
                  <c:v>2.4746730000000001E-6</c:v>
                </c:pt>
                <c:pt idx="46458">
                  <c:v>2.474416E-6</c:v>
                </c:pt>
                <c:pt idx="46459">
                  <c:v>2.4741530000000001E-6</c:v>
                </c:pt>
                <c:pt idx="46460">
                  <c:v>2.4738849999999999E-6</c:v>
                </c:pt>
                <c:pt idx="46461">
                  <c:v>2.4736459999999999E-6</c:v>
                </c:pt>
                <c:pt idx="46462">
                  <c:v>2.4733839999999999E-6</c:v>
                </c:pt>
                <c:pt idx="46463">
                  <c:v>2.473112E-6</c:v>
                </c:pt>
                <c:pt idx="46464">
                  <c:v>2.472859E-6</c:v>
                </c:pt>
                <c:pt idx="46465">
                  <c:v>2.4726019999999999E-6</c:v>
                </c:pt>
                <c:pt idx="46466">
                  <c:v>2.4723259999999999E-6</c:v>
                </c:pt>
                <c:pt idx="46467">
                  <c:v>2.4720939999999998E-6</c:v>
                </c:pt>
                <c:pt idx="46468">
                  <c:v>2.4718140000000002E-6</c:v>
                </c:pt>
                <c:pt idx="46469">
                  <c:v>2.4715750000000001E-6</c:v>
                </c:pt>
                <c:pt idx="46470">
                  <c:v>2.4713E-6</c:v>
                </c:pt>
                <c:pt idx="46471">
                  <c:v>2.471056E-6</c:v>
                </c:pt>
                <c:pt idx="46472">
                  <c:v>2.4707790000000002E-6</c:v>
                </c:pt>
                <c:pt idx="46473">
                  <c:v>2.4705520000000001E-6</c:v>
                </c:pt>
                <c:pt idx="46474">
                  <c:v>2.470265E-6</c:v>
                </c:pt>
                <c:pt idx="46475">
                  <c:v>2.4700160000000001E-6</c:v>
                </c:pt>
                <c:pt idx="46476">
                  <c:v>2.469761E-6</c:v>
                </c:pt>
                <c:pt idx="46477">
                  <c:v>2.4695010000000001E-6</c:v>
                </c:pt>
                <c:pt idx="46478">
                  <c:v>2.4692340000000001E-6</c:v>
                </c:pt>
                <c:pt idx="46479">
                  <c:v>2.4689779999999998E-6</c:v>
                </c:pt>
                <c:pt idx="46480">
                  <c:v>2.468717E-6</c:v>
                </c:pt>
                <c:pt idx="46481">
                  <c:v>2.4684680000000001E-6</c:v>
                </c:pt>
                <c:pt idx="46482">
                  <c:v>2.468204E-6</c:v>
                </c:pt>
                <c:pt idx="46483">
                  <c:v>2.4679410000000002E-6</c:v>
                </c:pt>
                <c:pt idx="46484">
                  <c:v>2.4676720000000002E-6</c:v>
                </c:pt>
                <c:pt idx="46485">
                  <c:v>2.4674330000000001E-6</c:v>
                </c:pt>
                <c:pt idx="46486">
                  <c:v>2.467165E-6</c:v>
                </c:pt>
                <c:pt idx="46487">
                  <c:v>2.4669079999999998E-6</c:v>
                </c:pt>
                <c:pt idx="46488">
                  <c:v>2.4666600000000002E-6</c:v>
                </c:pt>
                <c:pt idx="46489">
                  <c:v>2.4663929999999998E-6</c:v>
                </c:pt>
                <c:pt idx="46490">
                  <c:v>2.4661270000000001E-6</c:v>
                </c:pt>
                <c:pt idx="46491">
                  <c:v>2.465884E-6</c:v>
                </c:pt>
                <c:pt idx="46492">
                  <c:v>2.46561E-6</c:v>
                </c:pt>
                <c:pt idx="46493">
                  <c:v>2.465355E-6</c:v>
                </c:pt>
                <c:pt idx="46494">
                  <c:v>2.4651089999999999E-6</c:v>
                </c:pt>
                <c:pt idx="46495">
                  <c:v>2.4648429999999998E-6</c:v>
                </c:pt>
                <c:pt idx="46496">
                  <c:v>2.4645770000000001E-6</c:v>
                </c:pt>
                <c:pt idx="46497">
                  <c:v>2.4643260000000001E-6</c:v>
                </c:pt>
                <c:pt idx="46498">
                  <c:v>2.464069E-6</c:v>
                </c:pt>
                <c:pt idx="46499">
                  <c:v>2.4638099999999999E-6</c:v>
                </c:pt>
                <c:pt idx="46500">
                  <c:v>2.4635589999999999E-6</c:v>
                </c:pt>
                <c:pt idx="46501">
                  <c:v>2.4633000000000002E-6</c:v>
                </c:pt>
                <c:pt idx="46502">
                  <c:v>2.463041E-6</c:v>
                </c:pt>
                <c:pt idx="46503">
                  <c:v>2.462793E-6</c:v>
                </c:pt>
                <c:pt idx="46504">
                  <c:v>2.4625149999999999E-6</c:v>
                </c:pt>
                <c:pt idx="46505">
                  <c:v>2.4622779999999999E-6</c:v>
                </c:pt>
                <c:pt idx="46506">
                  <c:v>2.4620139999999999E-6</c:v>
                </c:pt>
                <c:pt idx="46507">
                  <c:v>2.4617550000000001E-6</c:v>
                </c:pt>
                <c:pt idx="46508">
                  <c:v>2.4615000000000001E-6</c:v>
                </c:pt>
                <c:pt idx="46509">
                  <c:v>2.4612510000000002E-6</c:v>
                </c:pt>
                <c:pt idx="46510">
                  <c:v>2.460985E-6</c:v>
                </c:pt>
                <c:pt idx="46511">
                  <c:v>2.4607360000000002E-6</c:v>
                </c:pt>
                <c:pt idx="46512">
                  <c:v>2.4604740000000001E-6</c:v>
                </c:pt>
                <c:pt idx="46513">
                  <c:v>2.4602230000000002E-6</c:v>
                </c:pt>
                <c:pt idx="46514">
                  <c:v>2.4599669999999999E-6</c:v>
                </c:pt>
                <c:pt idx="46515">
                  <c:v>2.4597150000000001E-6</c:v>
                </c:pt>
                <c:pt idx="46516">
                  <c:v>2.4594449999999999E-6</c:v>
                </c:pt>
                <c:pt idx="46517">
                  <c:v>2.459205E-6</c:v>
                </c:pt>
                <c:pt idx="46518">
                  <c:v>2.4589380000000001E-6</c:v>
                </c:pt>
                <c:pt idx="46519">
                  <c:v>2.4586780000000001E-6</c:v>
                </c:pt>
                <c:pt idx="46520">
                  <c:v>2.458414E-6</c:v>
                </c:pt>
                <c:pt idx="46521">
                  <c:v>2.4581740000000002E-6</c:v>
                </c:pt>
                <c:pt idx="46522">
                  <c:v>2.4578960000000001E-6</c:v>
                </c:pt>
                <c:pt idx="46523">
                  <c:v>2.4576540000000002E-6</c:v>
                </c:pt>
                <c:pt idx="46524">
                  <c:v>2.457384E-6</c:v>
                </c:pt>
                <c:pt idx="46525">
                  <c:v>2.4571519999999999E-6</c:v>
                </c:pt>
                <c:pt idx="46526">
                  <c:v>2.456864E-6</c:v>
                </c:pt>
                <c:pt idx="46527">
                  <c:v>2.4566310000000001E-6</c:v>
                </c:pt>
                <c:pt idx="46528">
                  <c:v>2.4563519999999998E-6</c:v>
                </c:pt>
                <c:pt idx="46529">
                  <c:v>2.4561219999999998E-6</c:v>
                </c:pt>
                <c:pt idx="46530">
                  <c:v>2.4558510000000002E-6</c:v>
                </c:pt>
                <c:pt idx="46531">
                  <c:v>2.4556039999999999E-6</c:v>
                </c:pt>
                <c:pt idx="46532">
                  <c:v>2.4553290000000002E-6</c:v>
                </c:pt>
                <c:pt idx="46533">
                  <c:v>2.4550950000000001E-6</c:v>
                </c:pt>
                <c:pt idx="46534">
                  <c:v>2.4548089999999998E-6</c:v>
                </c:pt>
                <c:pt idx="46535">
                  <c:v>2.454587E-6</c:v>
                </c:pt>
                <c:pt idx="46536">
                  <c:v>2.4543080000000002E-6</c:v>
                </c:pt>
                <c:pt idx="46537">
                  <c:v>2.4540600000000001E-6</c:v>
                </c:pt>
                <c:pt idx="46538">
                  <c:v>2.4538149999999999E-6</c:v>
                </c:pt>
                <c:pt idx="46539">
                  <c:v>2.4535529999999999E-6</c:v>
                </c:pt>
                <c:pt idx="46540">
                  <c:v>2.4532909999999998E-6</c:v>
                </c:pt>
                <c:pt idx="46541">
                  <c:v>2.4530340000000002E-6</c:v>
                </c:pt>
                <c:pt idx="46542">
                  <c:v>2.4527729999999999E-6</c:v>
                </c:pt>
                <c:pt idx="46543">
                  <c:v>2.4525240000000001E-6</c:v>
                </c:pt>
                <c:pt idx="46544">
                  <c:v>2.4522649999999999E-6</c:v>
                </c:pt>
                <c:pt idx="46545">
                  <c:v>2.4520130000000001E-6</c:v>
                </c:pt>
                <c:pt idx="46546">
                  <c:v>2.451763E-6</c:v>
                </c:pt>
                <c:pt idx="46547">
                  <c:v>2.4514989999999999E-6</c:v>
                </c:pt>
                <c:pt idx="46548">
                  <c:v>2.4512529999999999E-6</c:v>
                </c:pt>
                <c:pt idx="46549">
                  <c:v>2.4509889999999998E-6</c:v>
                </c:pt>
                <c:pt idx="46550">
                  <c:v>2.4507300000000001E-6</c:v>
                </c:pt>
                <c:pt idx="46551">
                  <c:v>2.4504829999999998E-6</c:v>
                </c:pt>
                <c:pt idx="46552">
                  <c:v>2.4502120000000002E-6</c:v>
                </c:pt>
                <c:pt idx="46553">
                  <c:v>2.4499640000000001E-6</c:v>
                </c:pt>
                <c:pt idx="46554">
                  <c:v>2.449707E-6</c:v>
                </c:pt>
                <c:pt idx="46555">
                  <c:v>2.4494600000000002E-6</c:v>
                </c:pt>
                <c:pt idx="46556">
                  <c:v>2.4492019999999998E-6</c:v>
                </c:pt>
                <c:pt idx="46557">
                  <c:v>2.448948E-6</c:v>
                </c:pt>
                <c:pt idx="46558">
                  <c:v>2.448677E-6</c:v>
                </c:pt>
                <c:pt idx="46559">
                  <c:v>2.4484339999999998E-6</c:v>
                </c:pt>
                <c:pt idx="46560">
                  <c:v>2.448173E-6</c:v>
                </c:pt>
                <c:pt idx="46561">
                  <c:v>2.4479240000000001E-6</c:v>
                </c:pt>
                <c:pt idx="46562">
                  <c:v>2.447665E-6</c:v>
                </c:pt>
                <c:pt idx="46563">
                  <c:v>2.4474149999999998E-6</c:v>
                </c:pt>
                <c:pt idx="46564">
                  <c:v>2.4471499999999999E-6</c:v>
                </c:pt>
                <c:pt idx="46565">
                  <c:v>2.4469030000000001E-6</c:v>
                </c:pt>
                <c:pt idx="46566">
                  <c:v>2.4466469999999998E-6</c:v>
                </c:pt>
                <c:pt idx="46567">
                  <c:v>2.446393E-6</c:v>
                </c:pt>
                <c:pt idx="46568">
                  <c:v>2.4461249999999998E-6</c:v>
                </c:pt>
                <c:pt idx="46569">
                  <c:v>2.4458739999999999E-6</c:v>
                </c:pt>
                <c:pt idx="46570">
                  <c:v>2.4456240000000002E-6</c:v>
                </c:pt>
                <c:pt idx="46571">
                  <c:v>2.4453620000000001E-6</c:v>
                </c:pt>
                <c:pt idx="46572">
                  <c:v>2.4451079999999999E-6</c:v>
                </c:pt>
                <c:pt idx="46573">
                  <c:v>2.4448509999999998E-6</c:v>
                </c:pt>
                <c:pt idx="46574">
                  <c:v>2.4445960000000002E-6</c:v>
                </c:pt>
                <c:pt idx="46575">
                  <c:v>2.4443399999999999E-6</c:v>
                </c:pt>
                <c:pt idx="46576">
                  <c:v>2.4440889999999999E-6</c:v>
                </c:pt>
                <c:pt idx="46577">
                  <c:v>2.4438459999999998E-6</c:v>
                </c:pt>
                <c:pt idx="46578">
                  <c:v>2.4435829999999999E-6</c:v>
                </c:pt>
                <c:pt idx="46579">
                  <c:v>2.4433189999999999E-6</c:v>
                </c:pt>
                <c:pt idx="46580">
                  <c:v>2.4430679999999999E-6</c:v>
                </c:pt>
                <c:pt idx="46581">
                  <c:v>2.4428090000000002E-6</c:v>
                </c:pt>
                <c:pt idx="46582">
                  <c:v>2.442557E-6</c:v>
                </c:pt>
                <c:pt idx="46583">
                  <c:v>2.4423100000000002E-6</c:v>
                </c:pt>
                <c:pt idx="46584">
                  <c:v>2.442037E-6</c:v>
                </c:pt>
                <c:pt idx="46585">
                  <c:v>2.4417950000000001E-6</c:v>
                </c:pt>
                <c:pt idx="46586">
                  <c:v>2.4415339999999999E-6</c:v>
                </c:pt>
                <c:pt idx="46587">
                  <c:v>2.4412809999999999E-6</c:v>
                </c:pt>
                <c:pt idx="46588">
                  <c:v>2.4410200000000001E-6</c:v>
                </c:pt>
                <c:pt idx="46589">
                  <c:v>2.4407729999999999E-6</c:v>
                </c:pt>
                <c:pt idx="46590">
                  <c:v>2.4405179999999998E-6</c:v>
                </c:pt>
                <c:pt idx="46591">
                  <c:v>2.4402599999999999E-6</c:v>
                </c:pt>
                <c:pt idx="46592">
                  <c:v>2.4400069999999999E-6</c:v>
                </c:pt>
                <c:pt idx="46593">
                  <c:v>2.4397530000000001E-6</c:v>
                </c:pt>
                <c:pt idx="46594">
                  <c:v>2.439496E-6</c:v>
                </c:pt>
                <c:pt idx="46595">
                  <c:v>2.4392479999999999E-6</c:v>
                </c:pt>
                <c:pt idx="46596">
                  <c:v>2.4389879999999999E-6</c:v>
                </c:pt>
                <c:pt idx="46597">
                  <c:v>2.438721E-6</c:v>
                </c:pt>
                <c:pt idx="46598">
                  <c:v>2.438477E-6</c:v>
                </c:pt>
                <c:pt idx="46599">
                  <c:v>2.4382179999999999E-6</c:v>
                </c:pt>
                <c:pt idx="46600">
                  <c:v>2.437971E-6</c:v>
                </c:pt>
                <c:pt idx="46601">
                  <c:v>2.4377119999999999E-6</c:v>
                </c:pt>
                <c:pt idx="46602">
                  <c:v>2.437456E-6</c:v>
                </c:pt>
                <c:pt idx="46603">
                  <c:v>2.437201E-6</c:v>
                </c:pt>
                <c:pt idx="46604">
                  <c:v>2.4369400000000002E-6</c:v>
                </c:pt>
                <c:pt idx="46605">
                  <c:v>2.4367089999999999E-6</c:v>
                </c:pt>
                <c:pt idx="46606">
                  <c:v>2.436444E-6</c:v>
                </c:pt>
                <c:pt idx="46607">
                  <c:v>2.4361899999999998E-6</c:v>
                </c:pt>
                <c:pt idx="46608">
                  <c:v>2.4359459999999998E-6</c:v>
                </c:pt>
                <c:pt idx="46609">
                  <c:v>2.4356750000000002E-6</c:v>
                </c:pt>
                <c:pt idx="46610">
                  <c:v>2.4354279999999999E-6</c:v>
                </c:pt>
                <c:pt idx="46611">
                  <c:v>2.4351869999999998E-6</c:v>
                </c:pt>
                <c:pt idx="46612">
                  <c:v>2.4349140000000001E-6</c:v>
                </c:pt>
                <c:pt idx="46613">
                  <c:v>2.434664E-6</c:v>
                </c:pt>
                <c:pt idx="46614">
                  <c:v>2.434411E-6</c:v>
                </c:pt>
                <c:pt idx="46615">
                  <c:v>2.4341690000000001E-6</c:v>
                </c:pt>
                <c:pt idx="46616">
                  <c:v>2.4339020000000002E-6</c:v>
                </c:pt>
                <c:pt idx="46617">
                  <c:v>2.4336619999999999E-6</c:v>
                </c:pt>
                <c:pt idx="46618">
                  <c:v>2.4334080000000001E-6</c:v>
                </c:pt>
                <c:pt idx="46619">
                  <c:v>2.4331449999999998E-6</c:v>
                </c:pt>
                <c:pt idx="46620">
                  <c:v>2.4329040000000001E-6</c:v>
                </c:pt>
                <c:pt idx="46621">
                  <c:v>2.4326490000000001E-6</c:v>
                </c:pt>
                <c:pt idx="46622">
                  <c:v>2.4323859999999998E-6</c:v>
                </c:pt>
                <c:pt idx="46623">
                  <c:v>2.4321419999999999E-6</c:v>
                </c:pt>
                <c:pt idx="46624">
                  <c:v>2.4318830000000001E-6</c:v>
                </c:pt>
                <c:pt idx="46625">
                  <c:v>2.4316320000000002E-6</c:v>
                </c:pt>
                <c:pt idx="46626">
                  <c:v>2.4313829999999999E-6</c:v>
                </c:pt>
                <c:pt idx="46627">
                  <c:v>2.43112E-6</c:v>
                </c:pt>
                <c:pt idx="46628">
                  <c:v>2.430867E-6</c:v>
                </c:pt>
                <c:pt idx="46629">
                  <c:v>2.4306200000000002E-6</c:v>
                </c:pt>
                <c:pt idx="46630">
                  <c:v>2.430368E-6</c:v>
                </c:pt>
                <c:pt idx="46631">
                  <c:v>2.4301140000000002E-6</c:v>
                </c:pt>
                <c:pt idx="46632">
                  <c:v>2.429855E-6</c:v>
                </c:pt>
                <c:pt idx="46633">
                  <c:v>2.4296130000000001E-6</c:v>
                </c:pt>
                <c:pt idx="46634">
                  <c:v>2.429347E-6</c:v>
                </c:pt>
                <c:pt idx="46635">
                  <c:v>2.4291059999999999E-6</c:v>
                </c:pt>
                <c:pt idx="46636">
                  <c:v>2.4288520000000001E-6</c:v>
                </c:pt>
                <c:pt idx="46637">
                  <c:v>2.4285940000000002E-6</c:v>
                </c:pt>
                <c:pt idx="46638">
                  <c:v>2.4283340000000002E-6</c:v>
                </c:pt>
                <c:pt idx="46639">
                  <c:v>2.4280899999999998E-6</c:v>
                </c:pt>
                <c:pt idx="46640">
                  <c:v>2.4278279999999998E-6</c:v>
                </c:pt>
                <c:pt idx="46641">
                  <c:v>2.4275719999999999E-6</c:v>
                </c:pt>
                <c:pt idx="46642">
                  <c:v>2.4273329999999999E-6</c:v>
                </c:pt>
                <c:pt idx="46643">
                  <c:v>2.427091E-6</c:v>
                </c:pt>
                <c:pt idx="46644">
                  <c:v>2.4268210000000002E-6</c:v>
                </c:pt>
                <c:pt idx="46645">
                  <c:v>2.426585E-6</c:v>
                </c:pt>
                <c:pt idx="46646">
                  <c:v>2.426316E-6</c:v>
                </c:pt>
                <c:pt idx="46647">
                  <c:v>2.4260749999999999E-6</c:v>
                </c:pt>
                <c:pt idx="46648">
                  <c:v>2.4258219999999999E-6</c:v>
                </c:pt>
                <c:pt idx="46649">
                  <c:v>2.4255560000000002E-6</c:v>
                </c:pt>
                <c:pt idx="46650">
                  <c:v>2.4253170000000001E-6</c:v>
                </c:pt>
                <c:pt idx="46651">
                  <c:v>2.425067E-6</c:v>
                </c:pt>
                <c:pt idx="46652">
                  <c:v>2.4248160000000001E-6</c:v>
                </c:pt>
                <c:pt idx="46653">
                  <c:v>2.4245619999999998E-6</c:v>
                </c:pt>
                <c:pt idx="46654">
                  <c:v>2.4243120000000001E-6</c:v>
                </c:pt>
                <c:pt idx="46655">
                  <c:v>2.4240559999999999E-6</c:v>
                </c:pt>
                <c:pt idx="46656">
                  <c:v>2.4238E-6</c:v>
                </c:pt>
                <c:pt idx="46657">
                  <c:v>2.423556E-6</c:v>
                </c:pt>
                <c:pt idx="46658">
                  <c:v>2.4233000000000002E-6</c:v>
                </c:pt>
                <c:pt idx="46659">
                  <c:v>2.4230470000000002E-6</c:v>
                </c:pt>
                <c:pt idx="46660">
                  <c:v>2.422802E-6</c:v>
                </c:pt>
                <c:pt idx="46661">
                  <c:v>2.4225390000000001E-6</c:v>
                </c:pt>
                <c:pt idx="46662">
                  <c:v>2.4223000000000001E-6</c:v>
                </c:pt>
                <c:pt idx="46663">
                  <c:v>2.4220319999999999E-6</c:v>
                </c:pt>
                <c:pt idx="46664">
                  <c:v>2.4217839999999998E-6</c:v>
                </c:pt>
                <c:pt idx="46665">
                  <c:v>2.4215410000000001E-6</c:v>
                </c:pt>
                <c:pt idx="46666">
                  <c:v>2.4212819999999999E-6</c:v>
                </c:pt>
                <c:pt idx="46667">
                  <c:v>2.4210370000000002E-6</c:v>
                </c:pt>
                <c:pt idx="46668">
                  <c:v>2.4207859999999998E-6</c:v>
                </c:pt>
                <c:pt idx="46669">
                  <c:v>2.4205360000000001E-6</c:v>
                </c:pt>
                <c:pt idx="46670">
                  <c:v>2.420272E-6</c:v>
                </c:pt>
                <c:pt idx="46671">
                  <c:v>2.420026E-6</c:v>
                </c:pt>
                <c:pt idx="46672">
                  <c:v>2.4197680000000001E-6</c:v>
                </c:pt>
                <c:pt idx="46673">
                  <c:v>2.4195190000000002E-6</c:v>
                </c:pt>
                <c:pt idx="46674">
                  <c:v>2.419276E-6</c:v>
                </c:pt>
                <c:pt idx="46675">
                  <c:v>2.4190270000000002E-6</c:v>
                </c:pt>
                <c:pt idx="46676">
                  <c:v>2.4187580000000001E-6</c:v>
                </c:pt>
                <c:pt idx="46677">
                  <c:v>2.4185249999999999E-6</c:v>
                </c:pt>
                <c:pt idx="46678">
                  <c:v>2.4182640000000001E-6</c:v>
                </c:pt>
                <c:pt idx="46679">
                  <c:v>2.4180209999999999E-6</c:v>
                </c:pt>
                <c:pt idx="46680">
                  <c:v>2.4177639999999998E-6</c:v>
                </c:pt>
                <c:pt idx="46681">
                  <c:v>2.4175070000000001E-6</c:v>
                </c:pt>
                <c:pt idx="46682">
                  <c:v>2.4172520000000001E-6</c:v>
                </c:pt>
                <c:pt idx="46683">
                  <c:v>2.4170119999999998E-6</c:v>
                </c:pt>
                <c:pt idx="46684">
                  <c:v>2.4167679999999998E-6</c:v>
                </c:pt>
                <c:pt idx="46685">
                  <c:v>2.416505E-6</c:v>
                </c:pt>
                <c:pt idx="46686">
                  <c:v>2.416261E-6</c:v>
                </c:pt>
                <c:pt idx="46687">
                  <c:v>2.4159999999999998E-6</c:v>
                </c:pt>
                <c:pt idx="46688">
                  <c:v>2.4157579999999999E-6</c:v>
                </c:pt>
                <c:pt idx="46689">
                  <c:v>2.415514E-6</c:v>
                </c:pt>
                <c:pt idx="46690">
                  <c:v>2.4152490000000001E-6</c:v>
                </c:pt>
                <c:pt idx="46691">
                  <c:v>2.4150090000000002E-6</c:v>
                </c:pt>
                <c:pt idx="46692">
                  <c:v>2.414757E-6</c:v>
                </c:pt>
                <c:pt idx="46693">
                  <c:v>2.4145170000000002E-6</c:v>
                </c:pt>
                <c:pt idx="46694">
                  <c:v>2.4142530000000001E-6</c:v>
                </c:pt>
                <c:pt idx="46695">
                  <c:v>2.4140110000000002E-6</c:v>
                </c:pt>
                <c:pt idx="46696">
                  <c:v>2.4137540000000001E-6</c:v>
                </c:pt>
                <c:pt idx="46697">
                  <c:v>2.4135089999999999E-6</c:v>
                </c:pt>
                <c:pt idx="46698">
                  <c:v>2.413246E-6</c:v>
                </c:pt>
                <c:pt idx="46699">
                  <c:v>2.4130060000000002E-6</c:v>
                </c:pt>
                <c:pt idx="46700">
                  <c:v>2.4127330000000001E-6</c:v>
                </c:pt>
                <c:pt idx="46701">
                  <c:v>2.412499E-6</c:v>
                </c:pt>
                <c:pt idx="46702">
                  <c:v>2.4122470000000002E-6</c:v>
                </c:pt>
                <c:pt idx="46703">
                  <c:v>2.4119999999999999E-6</c:v>
                </c:pt>
                <c:pt idx="46704">
                  <c:v>2.4117499999999998E-6</c:v>
                </c:pt>
                <c:pt idx="46705">
                  <c:v>2.4115059999999999E-6</c:v>
                </c:pt>
                <c:pt idx="46706">
                  <c:v>2.4112509999999998E-6</c:v>
                </c:pt>
                <c:pt idx="46707">
                  <c:v>2.4109999999999999E-6</c:v>
                </c:pt>
                <c:pt idx="46708">
                  <c:v>2.4107430000000002E-6</c:v>
                </c:pt>
                <c:pt idx="46709">
                  <c:v>2.4104950000000001E-6</c:v>
                </c:pt>
                <c:pt idx="46710">
                  <c:v>2.4102420000000001E-6</c:v>
                </c:pt>
                <c:pt idx="46711">
                  <c:v>2.4099969999999999E-6</c:v>
                </c:pt>
                <c:pt idx="46712">
                  <c:v>2.4097410000000001E-6</c:v>
                </c:pt>
                <c:pt idx="46713">
                  <c:v>2.409493E-6</c:v>
                </c:pt>
                <c:pt idx="46714">
                  <c:v>2.4092339999999998E-6</c:v>
                </c:pt>
                <c:pt idx="46715">
                  <c:v>2.4089919999999999E-6</c:v>
                </c:pt>
                <c:pt idx="46716">
                  <c:v>2.4087439999999999E-6</c:v>
                </c:pt>
                <c:pt idx="46717">
                  <c:v>2.4084940000000002E-6</c:v>
                </c:pt>
                <c:pt idx="46718">
                  <c:v>2.408244E-6</c:v>
                </c:pt>
                <c:pt idx="46719">
                  <c:v>2.407998E-6</c:v>
                </c:pt>
                <c:pt idx="46720">
                  <c:v>2.4077389999999999E-6</c:v>
                </c:pt>
                <c:pt idx="46721">
                  <c:v>2.4074940000000001E-6</c:v>
                </c:pt>
                <c:pt idx="46722">
                  <c:v>2.4072430000000001E-6</c:v>
                </c:pt>
                <c:pt idx="46723">
                  <c:v>2.4069939999999998E-6</c:v>
                </c:pt>
                <c:pt idx="46724">
                  <c:v>2.406738E-6</c:v>
                </c:pt>
                <c:pt idx="46725">
                  <c:v>2.4065000000000002E-6</c:v>
                </c:pt>
                <c:pt idx="46726">
                  <c:v>2.4062520000000001E-6</c:v>
                </c:pt>
                <c:pt idx="46727">
                  <c:v>2.4060069999999999E-6</c:v>
                </c:pt>
                <c:pt idx="46728">
                  <c:v>2.4057429999999998E-6</c:v>
                </c:pt>
                <c:pt idx="46729">
                  <c:v>2.4054950000000002E-6</c:v>
                </c:pt>
                <c:pt idx="46730">
                  <c:v>2.4052380000000001E-6</c:v>
                </c:pt>
                <c:pt idx="46731">
                  <c:v>2.4050100000000001E-6</c:v>
                </c:pt>
                <c:pt idx="46732">
                  <c:v>2.4047410000000001E-6</c:v>
                </c:pt>
                <c:pt idx="46733">
                  <c:v>2.4045049999999999E-6</c:v>
                </c:pt>
                <c:pt idx="46734">
                  <c:v>2.4042440000000002E-6</c:v>
                </c:pt>
                <c:pt idx="46735">
                  <c:v>2.404015E-6</c:v>
                </c:pt>
                <c:pt idx="46736">
                  <c:v>2.4037430000000001E-6</c:v>
                </c:pt>
                <c:pt idx="46737">
                  <c:v>2.4035139999999999E-6</c:v>
                </c:pt>
                <c:pt idx="46738">
                  <c:v>2.4032480000000002E-6</c:v>
                </c:pt>
                <c:pt idx="46739">
                  <c:v>2.4030079999999999E-6</c:v>
                </c:pt>
                <c:pt idx="46740">
                  <c:v>2.4027459999999999E-6</c:v>
                </c:pt>
                <c:pt idx="46741">
                  <c:v>2.4025089999999999E-6</c:v>
                </c:pt>
                <c:pt idx="46742">
                  <c:v>2.4022419999999999E-6</c:v>
                </c:pt>
                <c:pt idx="46743">
                  <c:v>2.4020119999999999E-6</c:v>
                </c:pt>
                <c:pt idx="46744">
                  <c:v>2.4017569999999999E-6</c:v>
                </c:pt>
                <c:pt idx="46745">
                  <c:v>2.4015199999999999E-6</c:v>
                </c:pt>
                <c:pt idx="46746">
                  <c:v>2.4012509999999999E-6</c:v>
                </c:pt>
                <c:pt idx="46747">
                  <c:v>2.401025E-6</c:v>
                </c:pt>
                <c:pt idx="46748">
                  <c:v>2.400763E-6</c:v>
                </c:pt>
                <c:pt idx="46749">
                  <c:v>2.4005379999999999E-6</c:v>
                </c:pt>
                <c:pt idx="46750">
                  <c:v>2.4002720000000002E-6</c:v>
                </c:pt>
                <c:pt idx="46751">
                  <c:v>2.4000290000000001E-6</c:v>
                </c:pt>
                <c:pt idx="46752">
                  <c:v>2.3997769999999999E-6</c:v>
                </c:pt>
                <c:pt idx="46753">
                  <c:v>2.3995460000000001E-6</c:v>
                </c:pt>
                <c:pt idx="46754">
                  <c:v>2.399266E-6</c:v>
                </c:pt>
                <c:pt idx="46755">
                  <c:v>2.3990299999999998E-6</c:v>
                </c:pt>
                <c:pt idx="46756">
                  <c:v>2.3987750000000002E-6</c:v>
                </c:pt>
                <c:pt idx="46757">
                  <c:v>2.3985220000000002E-6</c:v>
                </c:pt>
                <c:pt idx="46758">
                  <c:v>2.3982729999999999E-6</c:v>
                </c:pt>
                <c:pt idx="46759">
                  <c:v>2.39804E-6</c:v>
                </c:pt>
                <c:pt idx="46760">
                  <c:v>2.3977680000000001E-6</c:v>
                </c:pt>
                <c:pt idx="46761">
                  <c:v>2.3975380000000001E-6</c:v>
                </c:pt>
                <c:pt idx="46762">
                  <c:v>2.397288E-6</c:v>
                </c:pt>
                <c:pt idx="46763">
                  <c:v>2.3970340000000002E-6</c:v>
                </c:pt>
                <c:pt idx="46764">
                  <c:v>2.3967840000000001E-6</c:v>
                </c:pt>
                <c:pt idx="46765">
                  <c:v>2.3965540000000001E-6</c:v>
                </c:pt>
                <c:pt idx="46766">
                  <c:v>2.396283E-6</c:v>
                </c:pt>
                <c:pt idx="46767">
                  <c:v>2.3960410000000001E-6</c:v>
                </c:pt>
                <c:pt idx="46768">
                  <c:v>2.3957880000000001E-6</c:v>
                </c:pt>
                <c:pt idx="46769">
                  <c:v>2.3955510000000001E-6</c:v>
                </c:pt>
                <c:pt idx="46770">
                  <c:v>2.395287E-6</c:v>
                </c:pt>
                <c:pt idx="46771">
                  <c:v>2.3950520000000001E-6</c:v>
                </c:pt>
                <c:pt idx="46772">
                  <c:v>2.394802E-6</c:v>
                </c:pt>
                <c:pt idx="46773">
                  <c:v>2.3945629999999999E-6</c:v>
                </c:pt>
                <c:pt idx="46774">
                  <c:v>2.3943020000000002E-6</c:v>
                </c:pt>
                <c:pt idx="46775">
                  <c:v>2.3940619999999999E-6</c:v>
                </c:pt>
                <c:pt idx="46776">
                  <c:v>2.3938010000000001E-6</c:v>
                </c:pt>
                <c:pt idx="46777">
                  <c:v>2.39356E-6</c:v>
                </c:pt>
                <c:pt idx="46778">
                  <c:v>2.3933090000000001E-6</c:v>
                </c:pt>
                <c:pt idx="46779">
                  <c:v>2.3930619999999998E-6</c:v>
                </c:pt>
                <c:pt idx="46780">
                  <c:v>2.3928199999999999E-6</c:v>
                </c:pt>
                <c:pt idx="46781">
                  <c:v>2.3925730000000001E-6</c:v>
                </c:pt>
                <c:pt idx="46782">
                  <c:v>2.3923189999999998E-6</c:v>
                </c:pt>
                <c:pt idx="46783">
                  <c:v>2.3920870000000002E-6</c:v>
                </c:pt>
                <c:pt idx="46784">
                  <c:v>2.3918230000000001E-6</c:v>
                </c:pt>
                <c:pt idx="46785">
                  <c:v>2.3915790000000002E-6</c:v>
                </c:pt>
                <c:pt idx="46786">
                  <c:v>2.3913310000000001E-6</c:v>
                </c:pt>
                <c:pt idx="46787">
                  <c:v>2.39109E-6</c:v>
                </c:pt>
                <c:pt idx="46788">
                  <c:v>2.390835E-6</c:v>
                </c:pt>
                <c:pt idx="46789">
                  <c:v>2.3905889999999999E-6</c:v>
                </c:pt>
                <c:pt idx="46790">
                  <c:v>2.3903499999999999E-6</c:v>
                </c:pt>
                <c:pt idx="46791">
                  <c:v>2.3900980000000002E-6</c:v>
                </c:pt>
                <c:pt idx="46792">
                  <c:v>2.3898500000000001E-6</c:v>
                </c:pt>
                <c:pt idx="46793">
                  <c:v>2.389609E-6</c:v>
                </c:pt>
                <c:pt idx="46794">
                  <c:v>2.3893480000000002E-6</c:v>
                </c:pt>
                <c:pt idx="46795">
                  <c:v>2.3891059999999999E-6</c:v>
                </c:pt>
                <c:pt idx="46796">
                  <c:v>2.3888490000000002E-6</c:v>
                </c:pt>
                <c:pt idx="46797">
                  <c:v>2.388613E-6</c:v>
                </c:pt>
                <c:pt idx="46798">
                  <c:v>2.3883449999999998E-6</c:v>
                </c:pt>
                <c:pt idx="46799">
                  <c:v>2.3881169999999999E-6</c:v>
                </c:pt>
                <c:pt idx="46800">
                  <c:v>2.3878659999999999E-6</c:v>
                </c:pt>
                <c:pt idx="46801">
                  <c:v>2.3876190000000001E-6</c:v>
                </c:pt>
                <c:pt idx="46802">
                  <c:v>2.3873680000000002E-6</c:v>
                </c:pt>
                <c:pt idx="46803">
                  <c:v>2.3871279999999999E-6</c:v>
                </c:pt>
                <c:pt idx="46804">
                  <c:v>2.3868749999999999E-6</c:v>
                </c:pt>
                <c:pt idx="46805">
                  <c:v>2.3866300000000001E-6</c:v>
                </c:pt>
                <c:pt idx="46806">
                  <c:v>2.386378E-6</c:v>
                </c:pt>
                <c:pt idx="46807">
                  <c:v>2.3861360000000001E-6</c:v>
                </c:pt>
                <c:pt idx="46808">
                  <c:v>2.385897E-6</c:v>
                </c:pt>
                <c:pt idx="46809">
                  <c:v>2.3856300000000001E-6</c:v>
                </c:pt>
                <c:pt idx="46810">
                  <c:v>2.3853880000000002E-6</c:v>
                </c:pt>
                <c:pt idx="46811">
                  <c:v>2.3851510000000002E-6</c:v>
                </c:pt>
                <c:pt idx="46812">
                  <c:v>2.3849010000000001E-6</c:v>
                </c:pt>
                <c:pt idx="46813">
                  <c:v>2.3846579999999999E-6</c:v>
                </c:pt>
                <c:pt idx="46814">
                  <c:v>2.3844029999999999E-6</c:v>
                </c:pt>
                <c:pt idx="46815">
                  <c:v>2.3841589999999999E-6</c:v>
                </c:pt>
                <c:pt idx="46816">
                  <c:v>2.3839280000000001E-6</c:v>
                </c:pt>
                <c:pt idx="46817">
                  <c:v>2.3836520000000001E-6</c:v>
                </c:pt>
                <c:pt idx="46818">
                  <c:v>2.3834170000000002E-6</c:v>
                </c:pt>
                <c:pt idx="46819">
                  <c:v>2.3831769999999999E-6</c:v>
                </c:pt>
                <c:pt idx="46820">
                  <c:v>2.3829309999999999E-6</c:v>
                </c:pt>
                <c:pt idx="46821">
                  <c:v>2.382668E-6</c:v>
                </c:pt>
                <c:pt idx="46822">
                  <c:v>2.3824350000000002E-6</c:v>
                </c:pt>
                <c:pt idx="46823">
                  <c:v>2.3821870000000001E-6</c:v>
                </c:pt>
                <c:pt idx="46824">
                  <c:v>2.38193E-6</c:v>
                </c:pt>
                <c:pt idx="46825">
                  <c:v>2.3816880000000001E-6</c:v>
                </c:pt>
                <c:pt idx="46826">
                  <c:v>2.3814499999999999E-6</c:v>
                </c:pt>
                <c:pt idx="46827">
                  <c:v>2.381187E-6</c:v>
                </c:pt>
                <c:pt idx="46828">
                  <c:v>2.380957E-6</c:v>
                </c:pt>
                <c:pt idx="46829">
                  <c:v>2.3806870000000002E-6</c:v>
                </c:pt>
                <c:pt idx="46830">
                  <c:v>2.3804530000000001E-6</c:v>
                </c:pt>
                <c:pt idx="46831">
                  <c:v>2.380205E-6</c:v>
                </c:pt>
                <c:pt idx="46832">
                  <c:v>2.3799650000000002E-6</c:v>
                </c:pt>
                <c:pt idx="46833">
                  <c:v>2.3797120000000002E-6</c:v>
                </c:pt>
                <c:pt idx="46834">
                  <c:v>2.3794649999999999E-6</c:v>
                </c:pt>
                <c:pt idx="46835">
                  <c:v>2.3792270000000001E-6</c:v>
                </c:pt>
                <c:pt idx="46836">
                  <c:v>2.37897E-6</c:v>
                </c:pt>
                <c:pt idx="46837">
                  <c:v>2.3787339999999999E-6</c:v>
                </c:pt>
                <c:pt idx="46838">
                  <c:v>2.378487E-6</c:v>
                </c:pt>
                <c:pt idx="46839">
                  <c:v>2.378241E-6</c:v>
                </c:pt>
                <c:pt idx="46840">
                  <c:v>2.377993E-6</c:v>
                </c:pt>
                <c:pt idx="46841">
                  <c:v>2.3777519999999999E-6</c:v>
                </c:pt>
                <c:pt idx="46842">
                  <c:v>2.3774989999999999E-6</c:v>
                </c:pt>
                <c:pt idx="46843">
                  <c:v>2.3772599999999998E-6</c:v>
                </c:pt>
                <c:pt idx="46844">
                  <c:v>2.3770050000000002E-6</c:v>
                </c:pt>
                <c:pt idx="46845">
                  <c:v>2.3767609999999998E-6</c:v>
                </c:pt>
                <c:pt idx="46846">
                  <c:v>2.3765200000000002E-6</c:v>
                </c:pt>
                <c:pt idx="46847">
                  <c:v>2.376268E-6</c:v>
                </c:pt>
                <c:pt idx="46848">
                  <c:v>2.3760260000000001E-6</c:v>
                </c:pt>
                <c:pt idx="46849">
                  <c:v>2.375787E-6</c:v>
                </c:pt>
                <c:pt idx="46850">
                  <c:v>2.375532E-6</c:v>
                </c:pt>
                <c:pt idx="46851">
                  <c:v>2.3752799999999998E-6</c:v>
                </c:pt>
                <c:pt idx="46852">
                  <c:v>2.3750379999999999E-6</c:v>
                </c:pt>
                <c:pt idx="46853">
                  <c:v>2.3747919999999999E-6</c:v>
                </c:pt>
                <c:pt idx="46854">
                  <c:v>2.374559E-6</c:v>
                </c:pt>
                <c:pt idx="46855">
                  <c:v>2.3743019999999999E-6</c:v>
                </c:pt>
                <c:pt idx="46856">
                  <c:v>2.3740620000000001E-6</c:v>
                </c:pt>
                <c:pt idx="46857">
                  <c:v>2.3738149999999998E-6</c:v>
                </c:pt>
                <c:pt idx="46858">
                  <c:v>2.373577E-6</c:v>
                </c:pt>
                <c:pt idx="46859">
                  <c:v>2.3733370000000002E-6</c:v>
                </c:pt>
                <c:pt idx="46860">
                  <c:v>2.3730739999999999E-6</c:v>
                </c:pt>
                <c:pt idx="46861">
                  <c:v>2.3728470000000002E-6</c:v>
                </c:pt>
                <c:pt idx="46862">
                  <c:v>2.3725959999999998E-6</c:v>
                </c:pt>
                <c:pt idx="46863">
                  <c:v>2.372358E-6</c:v>
                </c:pt>
                <c:pt idx="46864">
                  <c:v>2.3721180000000002E-6</c:v>
                </c:pt>
                <c:pt idx="46865">
                  <c:v>2.3718599999999999E-6</c:v>
                </c:pt>
                <c:pt idx="46866">
                  <c:v>2.3716209999999998E-6</c:v>
                </c:pt>
                <c:pt idx="46867">
                  <c:v>2.3713719999999999E-6</c:v>
                </c:pt>
                <c:pt idx="46868">
                  <c:v>2.371121E-6</c:v>
                </c:pt>
                <c:pt idx="46869">
                  <c:v>2.3708950000000001E-6</c:v>
                </c:pt>
                <c:pt idx="46870">
                  <c:v>2.3706370000000002E-6</c:v>
                </c:pt>
                <c:pt idx="46871">
                  <c:v>2.3703899999999999E-6</c:v>
                </c:pt>
                <c:pt idx="46872">
                  <c:v>2.370155E-6</c:v>
                </c:pt>
                <c:pt idx="46873">
                  <c:v>2.3699049999999999E-6</c:v>
                </c:pt>
                <c:pt idx="46874">
                  <c:v>2.3696580000000001E-6</c:v>
                </c:pt>
                <c:pt idx="46875">
                  <c:v>2.3694129999999999E-6</c:v>
                </c:pt>
                <c:pt idx="46876">
                  <c:v>2.3691720000000002E-6</c:v>
                </c:pt>
                <c:pt idx="46877">
                  <c:v>2.3689279999999998E-6</c:v>
                </c:pt>
                <c:pt idx="46878">
                  <c:v>2.368681E-6</c:v>
                </c:pt>
                <c:pt idx="46879">
                  <c:v>2.368437E-6</c:v>
                </c:pt>
                <c:pt idx="46880">
                  <c:v>2.3681869999999999E-6</c:v>
                </c:pt>
                <c:pt idx="46881">
                  <c:v>2.3679429999999999E-6</c:v>
                </c:pt>
                <c:pt idx="46882">
                  <c:v>2.367706E-6</c:v>
                </c:pt>
                <c:pt idx="46883">
                  <c:v>2.3674570000000001E-6</c:v>
                </c:pt>
                <c:pt idx="46884">
                  <c:v>2.3672099999999998E-6</c:v>
                </c:pt>
                <c:pt idx="46885">
                  <c:v>2.36697E-6</c:v>
                </c:pt>
                <c:pt idx="46886">
                  <c:v>2.3667250000000002E-6</c:v>
                </c:pt>
                <c:pt idx="46887">
                  <c:v>2.3664680000000001E-6</c:v>
                </c:pt>
                <c:pt idx="46888">
                  <c:v>2.3662310000000001E-6</c:v>
                </c:pt>
                <c:pt idx="46889">
                  <c:v>2.3659769999999999E-6</c:v>
                </c:pt>
                <c:pt idx="46890">
                  <c:v>2.3657399999999999E-6</c:v>
                </c:pt>
                <c:pt idx="46891">
                  <c:v>2.3655009999999999E-6</c:v>
                </c:pt>
                <c:pt idx="46892">
                  <c:v>2.365252E-6</c:v>
                </c:pt>
                <c:pt idx="46893">
                  <c:v>2.3649960000000001E-6</c:v>
                </c:pt>
                <c:pt idx="46894">
                  <c:v>2.3647649999999999E-6</c:v>
                </c:pt>
                <c:pt idx="46895">
                  <c:v>2.3645130000000001E-6</c:v>
                </c:pt>
                <c:pt idx="46896">
                  <c:v>2.3642760000000001E-6</c:v>
                </c:pt>
                <c:pt idx="46897">
                  <c:v>2.3640359999999999E-6</c:v>
                </c:pt>
                <c:pt idx="46898">
                  <c:v>2.3637910000000001E-6</c:v>
                </c:pt>
                <c:pt idx="46899">
                  <c:v>2.363536E-6</c:v>
                </c:pt>
                <c:pt idx="46900">
                  <c:v>2.363297E-6</c:v>
                </c:pt>
                <c:pt idx="46901">
                  <c:v>2.3630410000000001E-6</c:v>
                </c:pt>
                <c:pt idx="46902">
                  <c:v>2.3628180000000001E-6</c:v>
                </c:pt>
                <c:pt idx="46903">
                  <c:v>2.3625599999999998E-6</c:v>
                </c:pt>
                <c:pt idx="46904">
                  <c:v>2.3623249999999999E-6</c:v>
                </c:pt>
                <c:pt idx="46905">
                  <c:v>2.3620680000000002E-6</c:v>
                </c:pt>
                <c:pt idx="46906">
                  <c:v>2.3618410000000001E-6</c:v>
                </c:pt>
                <c:pt idx="46907">
                  <c:v>2.3615900000000001E-6</c:v>
                </c:pt>
                <c:pt idx="46908">
                  <c:v>2.3613460000000002E-6</c:v>
                </c:pt>
                <c:pt idx="46909">
                  <c:v>2.361096E-6</c:v>
                </c:pt>
                <c:pt idx="46910">
                  <c:v>2.3608610000000001E-6</c:v>
                </c:pt>
                <c:pt idx="46911">
                  <c:v>2.3606089999999999E-6</c:v>
                </c:pt>
                <c:pt idx="46912">
                  <c:v>2.3603609999999999E-6</c:v>
                </c:pt>
                <c:pt idx="46913">
                  <c:v>2.3601289999999998E-6</c:v>
                </c:pt>
                <c:pt idx="46914">
                  <c:v>2.359891E-6</c:v>
                </c:pt>
                <c:pt idx="46915">
                  <c:v>2.359631E-6</c:v>
                </c:pt>
                <c:pt idx="46916">
                  <c:v>2.359401E-6</c:v>
                </c:pt>
                <c:pt idx="46917">
                  <c:v>2.3591559999999998E-6</c:v>
                </c:pt>
                <c:pt idx="46918">
                  <c:v>2.3589139999999999E-6</c:v>
                </c:pt>
                <c:pt idx="46919">
                  <c:v>2.35867E-6</c:v>
                </c:pt>
                <c:pt idx="46920">
                  <c:v>2.3584370000000001E-6</c:v>
                </c:pt>
                <c:pt idx="46921">
                  <c:v>2.35818E-6</c:v>
                </c:pt>
                <c:pt idx="46922">
                  <c:v>2.3579470000000001E-6</c:v>
                </c:pt>
                <c:pt idx="46923">
                  <c:v>2.3576909999999999E-6</c:v>
                </c:pt>
                <c:pt idx="46924">
                  <c:v>2.357458E-6</c:v>
                </c:pt>
                <c:pt idx="46925">
                  <c:v>2.3572090000000001E-6</c:v>
                </c:pt>
                <c:pt idx="46926">
                  <c:v>2.3569700000000001E-6</c:v>
                </c:pt>
                <c:pt idx="46927">
                  <c:v>2.3567179999999999E-6</c:v>
                </c:pt>
                <c:pt idx="46928">
                  <c:v>2.3564870000000001E-6</c:v>
                </c:pt>
                <c:pt idx="46929">
                  <c:v>2.3562349999999999E-6</c:v>
                </c:pt>
                <c:pt idx="46930">
                  <c:v>2.355993E-6</c:v>
                </c:pt>
                <c:pt idx="46931">
                  <c:v>2.3557519999999999E-6</c:v>
                </c:pt>
                <c:pt idx="46932">
                  <c:v>2.3555160000000002E-6</c:v>
                </c:pt>
                <c:pt idx="46933">
                  <c:v>2.355257E-6</c:v>
                </c:pt>
                <c:pt idx="46934">
                  <c:v>2.3550220000000001E-6</c:v>
                </c:pt>
                <c:pt idx="46935">
                  <c:v>2.3547659999999998E-6</c:v>
                </c:pt>
                <c:pt idx="46936">
                  <c:v>2.3545390000000001E-6</c:v>
                </c:pt>
                <c:pt idx="46937">
                  <c:v>2.3542790000000001E-6</c:v>
                </c:pt>
                <c:pt idx="46938">
                  <c:v>2.3540499999999999E-6</c:v>
                </c:pt>
                <c:pt idx="46939">
                  <c:v>2.3537929999999998E-6</c:v>
                </c:pt>
                <c:pt idx="46940">
                  <c:v>2.3535590000000001E-6</c:v>
                </c:pt>
                <c:pt idx="46941">
                  <c:v>2.3533189999999999E-6</c:v>
                </c:pt>
                <c:pt idx="46942">
                  <c:v>2.3530729999999999E-6</c:v>
                </c:pt>
                <c:pt idx="46943">
                  <c:v>2.352831E-6</c:v>
                </c:pt>
                <c:pt idx="46944">
                  <c:v>2.3525879999999998E-6</c:v>
                </c:pt>
                <c:pt idx="46945">
                  <c:v>2.3523369999999999E-6</c:v>
                </c:pt>
                <c:pt idx="46946">
                  <c:v>2.3521150000000001E-6</c:v>
                </c:pt>
                <c:pt idx="46947">
                  <c:v>2.3518589999999998E-6</c:v>
                </c:pt>
                <c:pt idx="46948">
                  <c:v>2.3516239999999999E-6</c:v>
                </c:pt>
                <c:pt idx="46949">
                  <c:v>2.3513810000000002E-6</c:v>
                </c:pt>
                <c:pt idx="46950">
                  <c:v>2.3511249999999999E-6</c:v>
                </c:pt>
                <c:pt idx="46951">
                  <c:v>2.350899E-6</c:v>
                </c:pt>
                <c:pt idx="46952">
                  <c:v>2.3506570000000001E-6</c:v>
                </c:pt>
                <c:pt idx="46953">
                  <c:v>2.3504049999999999E-6</c:v>
                </c:pt>
                <c:pt idx="46954">
                  <c:v>2.35017E-6</c:v>
                </c:pt>
                <c:pt idx="46955">
                  <c:v>2.349926E-6</c:v>
                </c:pt>
                <c:pt idx="46956">
                  <c:v>2.3496809999999998E-6</c:v>
                </c:pt>
                <c:pt idx="46957">
                  <c:v>2.349441E-6</c:v>
                </c:pt>
                <c:pt idx="46958">
                  <c:v>2.349204E-6</c:v>
                </c:pt>
                <c:pt idx="46959">
                  <c:v>2.3489640000000001E-6</c:v>
                </c:pt>
                <c:pt idx="46960">
                  <c:v>2.348714E-6</c:v>
                </c:pt>
                <c:pt idx="46961">
                  <c:v>2.3484689999999998E-6</c:v>
                </c:pt>
                <c:pt idx="46962">
                  <c:v>2.3482339999999999E-6</c:v>
                </c:pt>
                <c:pt idx="46963">
                  <c:v>2.3479719999999999E-6</c:v>
                </c:pt>
                <c:pt idx="46964">
                  <c:v>2.3477489999999999E-6</c:v>
                </c:pt>
                <c:pt idx="46965">
                  <c:v>2.3474850000000002E-6</c:v>
                </c:pt>
                <c:pt idx="46966">
                  <c:v>2.347265E-6</c:v>
                </c:pt>
                <c:pt idx="46967">
                  <c:v>2.3470179999999998E-6</c:v>
                </c:pt>
                <c:pt idx="46968">
                  <c:v>2.34678E-6</c:v>
                </c:pt>
                <c:pt idx="46969">
                  <c:v>2.3465279999999998E-6</c:v>
                </c:pt>
                <c:pt idx="46970">
                  <c:v>2.3462979999999998E-6</c:v>
                </c:pt>
                <c:pt idx="46971">
                  <c:v>2.3460399999999999E-6</c:v>
                </c:pt>
                <c:pt idx="46972">
                  <c:v>2.3458029999999999E-6</c:v>
                </c:pt>
                <c:pt idx="46973">
                  <c:v>2.3455639999999999E-6</c:v>
                </c:pt>
                <c:pt idx="46974">
                  <c:v>2.345329E-6</c:v>
                </c:pt>
                <c:pt idx="46975">
                  <c:v>2.345078E-6</c:v>
                </c:pt>
                <c:pt idx="46976">
                  <c:v>2.3448489999999998E-6</c:v>
                </c:pt>
                <c:pt idx="46977">
                  <c:v>2.3446060000000001E-6</c:v>
                </c:pt>
                <c:pt idx="46978">
                  <c:v>2.344354E-6</c:v>
                </c:pt>
                <c:pt idx="46979">
                  <c:v>2.344126E-6</c:v>
                </c:pt>
                <c:pt idx="46980">
                  <c:v>2.3438649999999998E-6</c:v>
                </c:pt>
                <c:pt idx="46981">
                  <c:v>2.343627E-6</c:v>
                </c:pt>
                <c:pt idx="46982">
                  <c:v>2.3433990000000001E-6</c:v>
                </c:pt>
                <c:pt idx="46983">
                  <c:v>2.3431449999999998E-6</c:v>
                </c:pt>
                <c:pt idx="46984">
                  <c:v>2.3429149999999998E-6</c:v>
                </c:pt>
                <c:pt idx="46985">
                  <c:v>2.3426709999999999E-6</c:v>
                </c:pt>
                <c:pt idx="46986">
                  <c:v>2.3424190000000001E-6</c:v>
                </c:pt>
                <c:pt idx="46987">
                  <c:v>2.3421809999999999E-6</c:v>
                </c:pt>
                <c:pt idx="46988">
                  <c:v>2.3419369999999999E-6</c:v>
                </c:pt>
                <c:pt idx="46989">
                  <c:v>2.341695E-6</c:v>
                </c:pt>
                <c:pt idx="46990">
                  <c:v>2.3414569999999998E-6</c:v>
                </c:pt>
                <c:pt idx="46991">
                  <c:v>2.3412079999999999E-6</c:v>
                </c:pt>
                <c:pt idx="46992">
                  <c:v>2.3409700000000001E-6</c:v>
                </c:pt>
                <c:pt idx="46993">
                  <c:v>2.340729E-6</c:v>
                </c:pt>
                <c:pt idx="46994">
                  <c:v>2.3404949999999999E-6</c:v>
                </c:pt>
                <c:pt idx="46995">
                  <c:v>2.3402449999999998E-6</c:v>
                </c:pt>
                <c:pt idx="46996">
                  <c:v>2.3400130000000002E-6</c:v>
                </c:pt>
                <c:pt idx="46997">
                  <c:v>2.3397689999999998E-6</c:v>
                </c:pt>
                <c:pt idx="46998">
                  <c:v>2.3395300000000002E-6</c:v>
                </c:pt>
                <c:pt idx="46999">
                  <c:v>2.3393039999999999E-6</c:v>
                </c:pt>
                <c:pt idx="47000">
                  <c:v>2.3390509999999999E-6</c:v>
                </c:pt>
                <c:pt idx="47001">
                  <c:v>2.3388049999999999E-6</c:v>
                </c:pt>
                <c:pt idx="47002">
                  <c:v>2.3385799999999998E-6</c:v>
                </c:pt>
                <c:pt idx="47003">
                  <c:v>2.3383269999999998E-6</c:v>
                </c:pt>
                <c:pt idx="47004">
                  <c:v>2.33808E-6</c:v>
                </c:pt>
                <c:pt idx="47005">
                  <c:v>2.3378479999999999E-6</c:v>
                </c:pt>
                <c:pt idx="47006">
                  <c:v>2.3376030000000002E-6</c:v>
                </c:pt>
                <c:pt idx="47007">
                  <c:v>2.3373550000000001E-6</c:v>
                </c:pt>
                <c:pt idx="47008">
                  <c:v>2.3371219999999998E-6</c:v>
                </c:pt>
                <c:pt idx="47009">
                  <c:v>2.3368860000000001E-6</c:v>
                </c:pt>
                <c:pt idx="47010">
                  <c:v>2.3366359999999999E-6</c:v>
                </c:pt>
                <c:pt idx="47011">
                  <c:v>2.3364109999999999E-6</c:v>
                </c:pt>
                <c:pt idx="47012">
                  <c:v>2.3361529999999999E-6</c:v>
                </c:pt>
                <c:pt idx="47013">
                  <c:v>2.3359240000000002E-6</c:v>
                </c:pt>
                <c:pt idx="47014">
                  <c:v>2.3356740000000001E-6</c:v>
                </c:pt>
                <c:pt idx="47015">
                  <c:v>2.3354390000000001E-6</c:v>
                </c:pt>
                <c:pt idx="47016">
                  <c:v>2.3352070000000001E-6</c:v>
                </c:pt>
                <c:pt idx="47017">
                  <c:v>2.334952E-6</c:v>
                </c:pt>
                <c:pt idx="47018">
                  <c:v>2.3347139999999998E-6</c:v>
                </c:pt>
                <c:pt idx="47019">
                  <c:v>2.334483E-6</c:v>
                </c:pt>
                <c:pt idx="47020">
                  <c:v>2.3342430000000002E-6</c:v>
                </c:pt>
                <c:pt idx="47021">
                  <c:v>2.3340049999999999E-6</c:v>
                </c:pt>
                <c:pt idx="47022">
                  <c:v>2.3337580000000001E-6</c:v>
                </c:pt>
                <c:pt idx="47023">
                  <c:v>2.3335140000000002E-6</c:v>
                </c:pt>
                <c:pt idx="47024">
                  <c:v>2.3332660000000001E-6</c:v>
                </c:pt>
                <c:pt idx="47025">
                  <c:v>2.3330380000000001E-6</c:v>
                </c:pt>
                <c:pt idx="47026">
                  <c:v>2.3327920000000001E-6</c:v>
                </c:pt>
                <c:pt idx="47027">
                  <c:v>2.3325460000000001E-6</c:v>
                </c:pt>
                <c:pt idx="47028">
                  <c:v>2.332319E-6</c:v>
                </c:pt>
                <c:pt idx="47029">
                  <c:v>2.3320700000000001E-6</c:v>
                </c:pt>
                <c:pt idx="47030">
                  <c:v>2.3318380000000001E-6</c:v>
                </c:pt>
                <c:pt idx="47031">
                  <c:v>2.3315890000000002E-6</c:v>
                </c:pt>
                <c:pt idx="47032">
                  <c:v>2.3313480000000001E-6</c:v>
                </c:pt>
                <c:pt idx="47033">
                  <c:v>2.3311169999999998E-6</c:v>
                </c:pt>
                <c:pt idx="47034">
                  <c:v>2.330868E-6</c:v>
                </c:pt>
                <c:pt idx="47035">
                  <c:v>2.3306219999999999E-6</c:v>
                </c:pt>
                <c:pt idx="47036">
                  <c:v>2.3303949999999998E-6</c:v>
                </c:pt>
                <c:pt idx="47037">
                  <c:v>2.3301360000000001E-6</c:v>
                </c:pt>
                <c:pt idx="47038">
                  <c:v>2.3299100000000002E-6</c:v>
                </c:pt>
                <c:pt idx="47039">
                  <c:v>2.3296609999999999E-6</c:v>
                </c:pt>
                <c:pt idx="47040">
                  <c:v>2.329426E-6</c:v>
                </c:pt>
                <c:pt idx="47041">
                  <c:v>2.3291880000000002E-6</c:v>
                </c:pt>
                <c:pt idx="47042">
                  <c:v>2.3289490000000001E-6</c:v>
                </c:pt>
                <c:pt idx="47043">
                  <c:v>2.328708E-6</c:v>
                </c:pt>
                <c:pt idx="47044">
                  <c:v>2.328467E-6</c:v>
                </c:pt>
                <c:pt idx="47045">
                  <c:v>2.3282270000000001E-6</c:v>
                </c:pt>
                <c:pt idx="47046">
                  <c:v>2.3279920000000002E-6</c:v>
                </c:pt>
                <c:pt idx="47047">
                  <c:v>2.327749E-6</c:v>
                </c:pt>
                <c:pt idx="47048">
                  <c:v>2.3275129999999999E-6</c:v>
                </c:pt>
                <c:pt idx="47049">
                  <c:v>2.3272700000000002E-6</c:v>
                </c:pt>
                <c:pt idx="47050">
                  <c:v>2.327025E-6</c:v>
                </c:pt>
                <c:pt idx="47051">
                  <c:v>2.3267929999999999E-6</c:v>
                </c:pt>
                <c:pt idx="47052">
                  <c:v>2.3265460000000001E-6</c:v>
                </c:pt>
                <c:pt idx="47053">
                  <c:v>2.3263020000000001E-6</c:v>
                </c:pt>
                <c:pt idx="47054">
                  <c:v>2.3260630000000001E-6</c:v>
                </c:pt>
                <c:pt idx="47055">
                  <c:v>2.3258280000000002E-6</c:v>
                </c:pt>
                <c:pt idx="47056">
                  <c:v>2.3256019999999999E-6</c:v>
                </c:pt>
                <c:pt idx="47057">
                  <c:v>2.3253480000000001E-6</c:v>
                </c:pt>
                <c:pt idx="47058">
                  <c:v>2.3251130000000001E-6</c:v>
                </c:pt>
                <c:pt idx="47059">
                  <c:v>2.3248690000000002E-6</c:v>
                </c:pt>
                <c:pt idx="47060">
                  <c:v>2.3246250000000002E-6</c:v>
                </c:pt>
                <c:pt idx="47061">
                  <c:v>2.3243899999999999E-6</c:v>
                </c:pt>
                <c:pt idx="47062">
                  <c:v>2.32415E-6</c:v>
                </c:pt>
                <c:pt idx="47063">
                  <c:v>2.3239080000000001E-6</c:v>
                </c:pt>
                <c:pt idx="47064">
                  <c:v>2.3236690000000001E-6</c:v>
                </c:pt>
                <c:pt idx="47065">
                  <c:v>2.3234239999999999E-6</c:v>
                </c:pt>
                <c:pt idx="47066">
                  <c:v>2.323191E-6</c:v>
                </c:pt>
                <c:pt idx="47067">
                  <c:v>2.3229409999999999E-6</c:v>
                </c:pt>
                <c:pt idx="47068">
                  <c:v>2.3227159999999998E-6</c:v>
                </c:pt>
                <c:pt idx="47069">
                  <c:v>2.322469E-6</c:v>
                </c:pt>
                <c:pt idx="47070">
                  <c:v>2.322232E-6</c:v>
                </c:pt>
                <c:pt idx="47071">
                  <c:v>2.3219909999999999E-6</c:v>
                </c:pt>
                <c:pt idx="47072">
                  <c:v>2.3217580000000001E-6</c:v>
                </c:pt>
                <c:pt idx="47073">
                  <c:v>2.3215109999999998E-6</c:v>
                </c:pt>
                <c:pt idx="47074">
                  <c:v>2.32128E-6</c:v>
                </c:pt>
                <c:pt idx="47075">
                  <c:v>2.3210249999999999E-6</c:v>
                </c:pt>
                <c:pt idx="47076">
                  <c:v>2.3207929999999999E-6</c:v>
                </c:pt>
                <c:pt idx="47077">
                  <c:v>2.3205460000000001E-6</c:v>
                </c:pt>
                <c:pt idx="47078">
                  <c:v>2.3203169999999999E-6</c:v>
                </c:pt>
                <c:pt idx="47079">
                  <c:v>2.3200709999999999E-6</c:v>
                </c:pt>
                <c:pt idx="47080">
                  <c:v>2.3198339999999999E-6</c:v>
                </c:pt>
                <c:pt idx="47081">
                  <c:v>2.3195820000000001E-6</c:v>
                </c:pt>
                <c:pt idx="47082">
                  <c:v>2.3193579999999999E-6</c:v>
                </c:pt>
                <c:pt idx="47083">
                  <c:v>2.3191119999999999E-6</c:v>
                </c:pt>
                <c:pt idx="47084">
                  <c:v>2.3188710000000002E-6</c:v>
                </c:pt>
                <c:pt idx="47085">
                  <c:v>2.3186300000000001E-6</c:v>
                </c:pt>
                <c:pt idx="47086">
                  <c:v>2.318396E-6</c:v>
                </c:pt>
                <c:pt idx="47087">
                  <c:v>2.3181560000000002E-6</c:v>
                </c:pt>
                <c:pt idx="47088">
                  <c:v>2.317913E-6</c:v>
                </c:pt>
                <c:pt idx="47089">
                  <c:v>2.3176730000000002E-6</c:v>
                </c:pt>
                <c:pt idx="47090">
                  <c:v>2.317437E-6</c:v>
                </c:pt>
                <c:pt idx="47091">
                  <c:v>2.317198E-6</c:v>
                </c:pt>
                <c:pt idx="47092">
                  <c:v>2.3169459999999998E-6</c:v>
                </c:pt>
                <c:pt idx="47093">
                  <c:v>2.3167230000000002E-6</c:v>
                </c:pt>
                <c:pt idx="47094">
                  <c:v>2.316478E-6</c:v>
                </c:pt>
                <c:pt idx="47095">
                  <c:v>2.3162430000000001E-6</c:v>
                </c:pt>
                <c:pt idx="47096">
                  <c:v>2.3159940000000002E-6</c:v>
                </c:pt>
                <c:pt idx="47097">
                  <c:v>2.3157710000000002E-6</c:v>
                </c:pt>
                <c:pt idx="47098">
                  <c:v>2.3155309999999999E-6</c:v>
                </c:pt>
                <c:pt idx="47099">
                  <c:v>2.3152969999999998E-6</c:v>
                </c:pt>
                <c:pt idx="47100">
                  <c:v>2.3150479999999999E-6</c:v>
                </c:pt>
                <c:pt idx="47101">
                  <c:v>2.3148170000000001E-6</c:v>
                </c:pt>
                <c:pt idx="47102">
                  <c:v>2.3145780000000001E-6</c:v>
                </c:pt>
                <c:pt idx="47103">
                  <c:v>2.31433E-6</c:v>
                </c:pt>
                <c:pt idx="47104">
                  <c:v>2.3141119999999999E-6</c:v>
                </c:pt>
                <c:pt idx="47105">
                  <c:v>2.3138690000000002E-6</c:v>
                </c:pt>
                <c:pt idx="47106">
                  <c:v>2.3136300000000002E-6</c:v>
                </c:pt>
                <c:pt idx="47107">
                  <c:v>2.3134000000000002E-6</c:v>
                </c:pt>
                <c:pt idx="47108">
                  <c:v>2.3131360000000001E-6</c:v>
                </c:pt>
                <c:pt idx="47109">
                  <c:v>2.3129139999999999E-6</c:v>
                </c:pt>
                <c:pt idx="47110">
                  <c:v>2.3126839999999999E-6</c:v>
                </c:pt>
                <c:pt idx="47111">
                  <c:v>2.3124230000000001E-6</c:v>
                </c:pt>
                <c:pt idx="47112">
                  <c:v>2.312182E-6</c:v>
                </c:pt>
                <c:pt idx="47113">
                  <c:v>2.3119560000000001E-6</c:v>
                </c:pt>
                <c:pt idx="47114">
                  <c:v>2.3117089999999999E-6</c:v>
                </c:pt>
                <c:pt idx="47115">
                  <c:v>2.3114719999999999E-6</c:v>
                </c:pt>
                <c:pt idx="47116">
                  <c:v>2.3112399999999998E-6</c:v>
                </c:pt>
                <c:pt idx="47117">
                  <c:v>2.3110029999999999E-6</c:v>
                </c:pt>
                <c:pt idx="47118">
                  <c:v>2.3107600000000001E-6</c:v>
                </c:pt>
                <c:pt idx="47119">
                  <c:v>2.3105280000000001E-6</c:v>
                </c:pt>
                <c:pt idx="47120">
                  <c:v>2.3102840000000001E-6</c:v>
                </c:pt>
                <c:pt idx="47121">
                  <c:v>2.3100490000000002E-6</c:v>
                </c:pt>
                <c:pt idx="47122">
                  <c:v>2.3098080000000001E-6</c:v>
                </c:pt>
                <c:pt idx="47123">
                  <c:v>2.309572E-6</c:v>
                </c:pt>
                <c:pt idx="47124">
                  <c:v>2.3093309999999999E-6</c:v>
                </c:pt>
                <c:pt idx="47125">
                  <c:v>2.3090959999999999E-6</c:v>
                </c:pt>
                <c:pt idx="47126">
                  <c:v>2.3088470000000001E-6</c:v>
                </c:pt>
                <c:pt idx="47127">
                  <c:v>2.3086129999999999E-6</c:v>
                </c:pt>
                <c:pt idx="47128">
                  <c:v>2.3083789999999998E-6</c:v>
                </c:pt>
                <c:pt idx="47129">
                  <c:v>2.3081329999999998E-6</c:v>
                </c:pt>
                <c:pt idx="47130">
                  <c:v>2.307902E-6</c:v>
                </c:pt>
                <c:pt idx="47131">
                  <c:v>2.307672E-6</c:v>
                </c:pt>
                <c:pt idx="47132">
                  <c:v>2.3074210000000001E-6</c:v>
                </c:pt>
                <c:pt idx="47133">
                  <c:v>2.3071860000000002E-6</c:v>
                </c:pt>
                <c:pt idx="47134">
                  <c:v>2.3069490000000002E-6</c:v>
                </c:pt>
                <c:pt idx="47135">
                  <c:v>2.3067049999999998E-6</c:v>
                </c:pt>
                <c:pt idx="47136">
                  <c:v>2.3064800000000001E-6</c:v>
                </c:pt>
                <c:pt idx="47137">
                  <c:v>2.3062379999999998E-6</c:v>
                </c:pt>
                <c:pt idx="47138">
                  <c:v>2.3060009999999998E-6</c:v>
                </c:pt>
                <c:pt idx="47139">
                  <c:v>2.3057659999999999E-6</c:v>
                </c:pt>
                <c:pt idx="47140">
                  <c:v>2.3055359999999999E-6</c:v>
                </c:pt>
                <c:pt idx="47141">
                  <c:v>2.3052989999999999E-6</c:v>
                </c:pt>
                <c:pt idx="47142">
                  <c:v>2.3050529999999999E-6</c:v>
                </c:pt>
                <c:pt idx="47143">
                  <c:v>2.3048229999999999E-6</c:v>
                </c:pt>
                <c:pt idx="47144">
                  <c:v>2.3045749999999999E-6</c:v>
                </c:pt>
                <c:pt idx="47145">
                  <c:v>2.3043390000000001E-6</c:v>
                </c:pt>
                <c:pt idx="47146">
                  <c:v>2.3041020000000002E-6</c:v>
                </c:pt>
                <c:pt idx="47147">
                  <c:v>2.3038560000000001E-6</c:v>
                </c:pt>
                <c:pt idx="47148">
                  <c:v>2.30362E-6</c:v>
                </c:pt>
                <c:pt idx="47149">
                  <c:v>2.3033870000000001E-6</c:v>
                </c:pt>
                <c:pt idx="47150">
                  <c:v>2.3031480000000001E-6</c:v>
                </c:pt>
                <c:pt idx="47151">
                  <c:v>2.3029189999999999E-6</c:v>
                </c:pt>
                <c:pt idx="47152">
                  <c:v>2.3026650000000001E-6</c:v>
                </c:pt>
                <c:pt idx="47153">
                  <c:v>2.3024409999999998E-6</c:v>
                </c:pt>
                <c:pt idx="47154">
                  <c:v>2.302194E-6</c:v>
                </c:pt>
                <c:pt idx="47155">
                  <c:v>2.3019680000000001E-6</c:v>
                </c:pt>
                <c:pt idx="47156">
                  <c:v>2.3017150000000001E-6</c:v>
                </c:pt>
                <c:pt idx="47157">
                  <c:v>2.3014959999999998E-6</c:v>
                </c:pt>
                <c:pt idx="47158">
                  <c:v>2.301258E-6</c:v>
                </c:pt>
                <c:pt idx="47159">
                  <c:v>2.3010040000000002E-6</c:v>
                </c:pt>
                <c:pt idx="47160">
                  <c:v>2.3007689999999998E-6</c:v>
                </c:pt>
                <c:pt idx="47161">
                  <c:v>2.300536E-6</c:v>
                </c:pt>
                <c:pt idx="47162">
                  <c:v>2.3002949999999999E-6</c:v>
                </c:pt>
                <c:pt idx="47163">
                  <c:v>2.30006E-6</c:v>
                </c:pt>
                <c:pt idx="47164">
                  <c:v>2.2998180000000001E-6</c:v>
                </c:pt>
                <c:pt idx="47165">
                  <c:v>2.2995810000000001E-6</c:v>
                </c:pt>
                <c:pt idx="47166">
                  <c:v>2.299347E-6</c:v>
                </c:pt>
                <c:pt idx="47167">
                  <c:v>2.2991210000000001E-6</c:v>
                </c:pt>
                <c:pt idx="47168">
                  <c:v>2.298866E-6</c:v>
                </c:pt>
                <c:pt idx="47169">
                  <c:v>2.298648E-6</c:v>
                </c:pt>
                <c:pt idx="47170">
                  <c:v>2.2984010000000001E-6</c:v>
                </c:pt>
                <c:pt idx="47171">
                  <c:v>2.2981660000000002E-6</c:v>
                </c:pt>
                <c:pt idx="47172">
                  <c:v>2.2979219999999998E-6</c:v>
                </c:pt>
                <c:pt idx="47173">
                  <c:v>2.297707E-6</c:v>
                </c:pt>
                <c:pt idx="47174">
                  <c:v>2.2974499999999999E-6</c:v>
                </c:pt>
                <c:pt idx="47175">
                  <c:v>2.2972179999999999E-6</c:v>
                </c:pt>
                <c:pt idx="47176">
                  <c:v>2.2969800000000001E-6</c:v>
                </c:pt>
                <c:pt idx="47177">
                  <c:v>2.2967489999999998E-6</c:v>
                </c:pt>
                <c:pt idx="47178">
                  <c:v>2.2965049999999999E-6</c:v>
                </c:pt>
                <c:pt idx="47179">
                  <c:v>2.2962710000000002E-6</c:v>
                </c:pt>
                <c:pt idx="47180">
                  <c:v>2.2960289999999999E-6</c:v>
                </c:pt>
                <c:pt idx="47181">
                  <c:v>2.2958039999999998E-6</c:v>
                </c:pt>
                <c:pt idx="47182">
                  <c:v>2.2955540000000001E-6</c:v>
                </c:pt>
                <c:pt idx="47183">
                  <c:v>2.295336E-6</c:v>
                </c:pt>
                <c:pt idx="47184">
                  <c:v>2.2950890000000002E-6</c:v>
                </c:pt>
                <c:pt idx="47185">
                  <c:v>2.2948550000000001E-6</c:v>
                </c:pt>
                <c:pt idx="47186">
                  <c:v>2.2946189999999999E-6</c:v>
                </c:pt>
                <c:pt idx="47187">
                  <c:v>2.294386E-6</c:v>
                </c:pt>
                <c:pt idx="47188">
                  <c:v>2.294147E-6</c:v>
                </c:pt>
                <c:pt idx="47189">
                  <c:v>2.2939160000000002E-6</c:v>
                </c:pt>
                <c:pt idx="47190">
                  <c:v>2.2936770000000002E-6</c:v>
                </c:pt>
                <c:pt idx="47191">
                  <c:v>2.2934380000000001E-6</c:v>
                </c:pt>
                <c:pt idx="47192">
                  <c:v>2.2932060000000001E-6</c:v>
                </c:pt>
                <c:pt idx="47193">
                  <c:v>2.2929749999999998E-6</c:v>
                </c:pt>
                <c:pt idx="47194">
                  <c:v>2.2927300000000001E-6</c:v>
                </c:pt>
                <c:pt idx="47195">
                  <c:v>2.2924970000000002E-6</c:v>
                </c:pt>
                <c:pt idx="47196">
                  <c:v>2.2922619999999999E-6</c:v>
                </c:pt>
                <c:pt idx="47197">
                  <c:v>2.292015E-6</c:v>
                </c:pt>
                <c:pt idx="47198">
                  <c:v>2.2917879999999999E-6</c:v>
                </c:pt>
                <c:pt idx="47199">
                  <c:v>2.291555E-6</c:v>
                </c:pt>
                <c:pt idx="47200">
                  <c:v>2.2913139999999999E-6</c:v>
                </c:pt>
                <c:pt idx="47201">
                  <c:v>2.2910740000000001E-6</c:v>
                </c:pt>
                <c:pt idx="47202">
                  <c:v>2.2908499999999998E-6</c:v>
                </c:pt>
                <c:pt idx="47203">
                  <c:v>2.2906120000000001E-6</c:v>
                </c:pt>
                <c:pt idx="47204">
                  <c:v>2.2903720000000002E-6</c:v>
                </c:pt>
                <c:pt idx="47205">
                  <c:v>2.290136E-6</c:v>
                </c:pt>
                <c:pt idx="47206">
                  <c:v>2.2899049999999998E-6</c:v>
                </c:pt>
                <c:pt idx="47207">
                  <c:v>2.289667E-6</c:v>
                </c:pt>
                <c:pt idx="47208">
                  <c:v>2.2894390000000001E-6</c:v>
                </c:pt>
                <c:pt idx="47209">
                  <c:v>2.2892020000000001E-6</c:v>
                </c:pt>
                <c:pt idx="47210">
                  <c:v>2.2889639999999999E-6</c:v>
                </c:pt>
                <c:pt idx="47211">
                  <c:v>2.288738E-6</c:v>
                </c:pt>
                <c:pt idx="47212">
                  <c:v>2.2884929999999998E-6</c:v>
                </c:pt>
                <c:pt idx="47213">
                  <c:v>2.2882579999999999E-6</c:v>
                </c:pt>
                <c:pt idx="47214">
                  <c:v>2.288032E-6</c:v>
                </c:pt>
                <c:pt idx="47215">
                  <c:v>2.287793E-6</c:v>
                </c:pt>
                <c:pt idx="47216">
                  <c:v>2.2875460000000001E-6</c:v>
                </c:pt>
                <c:pt idx="47217">
                  <c:v>2.2873239999999999E-6</c:v>
                </c:pt>
                <c:pt idx="47218">
                  <c:v>2.2870790000000001E-6</c:v>
                </c:pt>
                <c:pt idx="47219">
                  <c:v>2.2868540000000001E-6</c:v>
                </c:pt>
                <c:pt idx="47220">
                  <c:v>2.2866109999999999E-6</c:v>
                </c:pt>
                <c:pt idx="47221">
                  <c:v>2.2863649999999999E-6</c:v>
                </c:pt>
                <c:pt idx="47222">
                  <c:v>2.28613E-6</c:v>
                </c:pt>
                <c:pt idx="47223">
                  <c:v>2.2859E-6</c:v>
                </c:pt>
                <c:pt idx="47224">
                  <c:v>2.285661E-6</c:v>
                </c:pt>
                <c:pt idx="47225">
                  <c:v>2.2854320000000002E-6</c:v>
                </c:pt>
                <c:pt idx="47226">
                  <c:v>2.2851890000000001E-6</c:v>
                </c:pt>
                <c:pt idx="47227">
                  <c:v>2.2849540000000001E-6</c:v>
                </c:pt>
                <c:pt idx="47228">
                  <c:v>2.2847150000000001E-6</c:v>
                </c:pt>
                <c:pt idx="47229">
                  <c:v>2.2844960000000002E-6</c:v>
                </c:pt>
                <c:pt idx="47230">
                  <c:v>2.2842530000000001E-6</c:v>
                </c:pt>
                <c:pt idx="47231">
                  <c:v>2.284019E-6</c:v>
                </c:pt>
                <c:pt idx="47232">
                  <c:v>2.2837770000000001E-6</c:v>
                </c:pt>
                <c:pt idx="47233">
                  <c:v>2.283545E-6</c:v>
                </c:pt>
                <c:pt idx="47234">
                  <c:v>2.283299E-6</c:v>
                </c:pt>
                <c:pt idx="47235">
                  <c:v>2.2830730000000001E-6</c:v>
                </c:pt>
                <c:pt idx="47236">
                  <c:v>2.2828410000000001E-6</c:v>
                </c:pt>
                <c:pt idx="47237">
                  <c:v>2.2825920000000002E-6</c:v>
                </c:pt>
                <c:pt idx="47238">
                  <c:v>2.2823679999999999E-6</c:v>
                </c:pt>
                <c:pt idx="47239">
                  <c:v>2.2821149999999999E-6</c:v>
                </c:pt>
                <c:pt idx="47240">
                  <c:v>2.2818899999999998E-6</c:v>
                </c:pt>
                <c:pt idx="47241">
                  <c:v>2.2816389999999999E-6</c:v>
                </c:pt>
                <c:pt idx="47242">
                  <c:v>2.2814170000000001E-6</c:v>
                </c:pt>
                <c:pt idx="47243">
                  <c:v>2.281181E-6</c:v>
                </c:pt>
                <c:pt idx="47244">
                  <c:v>2.280951E-6</c:v>
                </c:pt>
                <c:pt idx="47245">
                  <c:v>2.2807040000000001E-6</c:v>
                </c:pt>
                <c:pt idx="47246">
                  <c:v>2.2804810000000001E-6</c:v>
                </c:pt>
                <c:pt idx="47247">
                  <c:v>2.280245E-6</c:v>
                </c:pt>
                <c:pt idx="47248">
                  <c:v>2.2800019999999998E-6</c:v>
                </c:pt>
                <c:pt idx="47249">
                  <c:v>2.279762E-6</c:v>
                </c:pt>
                <c:pt idx="47250">
                  <c:v>2.2795349999999999E-6</c:v>
                </c:pt>
                <c:pt idx="47251">
                  <c:v>2.279295E-6</c:v>
                </c:pt>
                <c:pt idx="47252">
                  <c:v>2.2790550000000002E-6</c:v>
                </c:pt>
                <c:pt idx="47253">
                  <c:v>2.2788239999999999E-6</c:v>
                </c:pt>
                <c:pt idx="47254">
                  <c:v>2.2785919999999999E-6</c:v>
                </c:pt>
                <c:pt idx="47255">
                  <c:v>2.2783490000000001E-6</c:v>
                </c:pt>
                <c:pt idx="47256">
                  <c:v>2.2781310000000001E-6</c:v>
                </c:pt>
                <c:pt idx="47257">
                  <c:v>2.2778780000000001E-6</c:v>
                </c:pt>
                <c:pt idx="47258">
                  <c:v>2.277655E-6</c:v>
                </c:pt>
                <c:pt idx="47259">
                  <c:v>2.2774E-6</c:v>
                </c:pt>
                <c:pt idx="47260">
                  <c:v>2.277186E-6</c:v>
                </c:pt>
                <c:pt idx="47261">
                  <c:v>2.2769350000000001E-6</c:v>
                </c:pt>
                <c:pt idx="47262">
                  <c:v>2.2767090000000002E-6</c:v>
                </c:pt>
                <c:pt idx="47263">
                  <c:v>2.2764649999999998E-6</c:v>
                </c:pt>
                <c:pt idx="47264">
                  <c:v>2.276241E-6</c:v>
                </c:pt>
                <c:pt idx="47265">
                  <c:v>2.2759990000000001E-6</c:v>
                </c:pt>
                <c:pt idx="47266">
                  <c:v>2.2757679999999998E-6</c:v>
                </c:pt>
                <c:pt idx="47267">
                  <c:v>2.2755250000000001E-6</c:v>
                </c:pt>
                <c:pt idx="47268">
                  <c:v>2.275289E-6</c:v>
                </c:pt>
                <c:pt idx="47269">
                  <c:v>2.2750650000000001E-6</c:v>
                </c:pt>
                <c:pt idx="47270">
                  <c:v>2.2748249999999999E-6</c:v>
                </c:pt>
                <c:pt idx="47271">
                  <c:v>2.2745809999999999E-6</c:v>
                </c:pt>
                <c:pt idx="47272">
                  <c:v>2.274355E-6</c:v>
                </c:pt>
                <c:pt idx="47273">
                  <c:v>2.274123E-6</c:v>
                </c:pt>
                <c:pt idx="47274">
                  <c:v>2.2738920000000001E-6</c:v>
                </c:pt>
                <c:pt idx="47275">
                  <c:v>2.2736379999999999E-6</c:v>
                </c:pt>
                <c:pt idx="47276">
                  <c:v>2.2734219999999999E-6</c:v>
                </c:pt>
                <c:pt idx="47277">
                  <c:v>2.273173E-6</c:v>
                </c:pt>
                <c:pt idx="47278">
                  <c:v>2.2729400000000001E-6</c:v>
                </c:pt>
                <c:pt idx="47279">
                  <c:v>2.2727150000000001E-6</c:v>
                </c:pt>
                <c:pt idx="47280">
                  <c:v>2.2724820000000002E-6</c:v>
                </c:pt>
                <c:pt idx="47281">
                  <c:v>2.2722410000000001E-6</c:v>
                </c:pt>
                <c:pt idx="47282">
                  <c:v>2.2720130000000002E-6</c:v>
                </c:pt>
                <c:pt idx="47283">
                  <c:v>2.2717659999999999E-6</c:v>
                </c:pt>
                <c:pt idx="47284">
                  <c:v>2.2715420000000001E-6</c:v>
                </c:pt>
                <c:pt idx="47285">
                  <c:v>2.2712980000000001E-6</c:v>
                </c:pt>
                <c:pt idx="47286">
                  <c:v>2.271071E-6</c:v>
                </c:pt>
                <c:pt idx="47287">
                  <c:v>2.2708389999999999E-6</c:v>
                </c:pt>
                <c:pt idx="47288">
                  <c:v>2.2705959999999998E-6</c:v>
                </c:pt>
                <c:pt idx="47289">
                  <c:v>2.2703679999999999E-6</c:v>
                </c:pt>
                <c:pt idx="47290">
                  <c:v>2.2701270000000002E-6</c:v>
                </c:pt>
                <c:pt idx="47291">
                  <c:v>2.2698970000000002E-6</c:v>
                </c:pt>
                <c:pt idx="47292">
                  <c:v>2.2696689999999998E-6</c:v>
                </c:pt>
                <c:pt idx="47293">
                  <c:v>2.2694229999999998E-6</c:v>
                </c:pt>
                <c:pt idx="47294">
                  <c:v>2.2691980000000002E-6</c:v>
                </c:pt>
                <c:pt idx="47295">
                  <c:v>2.2689629999999998E-6</c:v>
                </c:pt>
                <c:pt idx="47296">
                  <c:v>2.26873E-6</c:v>
                </c:pt>
                <c:pt idx="47297">
                  <c:v>2.2685E-6</c:v>
                </c:pt>
                <c:pt idx="47298">
                  <c:v>2.2682580000000001E-6</c:v>
                </c:pt>
                <c:pt idx="47299">
                  <c:v>2.2680320000000002E-6</c:v>
                </c:pt>
                <c:pt idx="47300">
                  <c:v>2.2677980000000001E-6</c:v>
                </c:pt>
                <c:pt idx="47301">
                  <c:v>2.267564E-6</c:v>
                </c:pt>
                <c:pt idx="47302">
                  <c:v>2.2673150000000001E-6</c:v>
                </c:pt>
                <c:pt idx="47303">
                  <c:v>2.2670929999999999E-6</c:v>
                </c:pt>
                <c:pt idx="47304">
                  <c:v>2.2668660000000002E-6</c:v>
                </c:pt>
                <c:pt idx="47305">
                  <c:v>2.2666239999999998E-6</c:v>
                </c:pt>
                <c:pt idx="47306">
                  <c:v>2.2663900000000002E-6</c:v>
                </c:pt>
                <c:pt idx="47307">
                  <c:v>2.2661619999999998E-6</c:v>
                </c:pt>
                <c:pt idx="47308">
                  <c:v>2.2659190000000001E-6</c:v>
                </c:pt>
                <c:pt idx="47309">
                  <c:v>2.2656930000000002E-6</c:v>
                </c:pt>
                <c:pt idx="47310">
                  <c:v>2.265455E-6</c:v>
                </c:pt>
                <c:pt idx="47311">
                  <c:v>2.265218E-6</c:v>
                </c:pt>
                <c:pt idx="47312">
                  <c:v>2.2649909999999999E-6</c:v>
                </c:pt>
                <c:pt idx="47313">
                  <c:v>2.2647519999999998E-6</c:v>
                </c:pt>
                <c:pt idx="47314">
                  <c:v>2.264526E-6</c:v>
                </c:pt>
                <c:pt idx="47315">
                  <c:v>2.2642880000000002E-6</c:v>
                </c:pt>
                <c:pt idx="47316">
                  <c:v>2.2640470000000001E-6</c:v>
                </c:pt>
                <c:pt idx="47317">
                  <c:v>2.2638240000000001E-6</c:v>
                </c:pt>
                <c:pt idx="47318">
                  <c:v>2.2635870000000001E-6</c:v>
                </c:pt>
                <c:pt idx="47319">
                  <c:v>2.2633469999999998E-6</c:v>
                </c:pt>
                <c:pt idx="47320">
                  <c:v>2.2631180000000001E-6</c:v>
                </c:pt>
                <c:pt idx="47321">
                  <c:v>2.2628830000000001E-6</c:v>
                </c:pt>
                <c:pt idx="47322">
                  <c:v>2.2626589999999999E-6</c:v>
                </c:pt>
                <c:pt idx="47323">
                  <c:v>2.262419E-6</c:v>
                </c:pt>
                <c:pt idx="47324">
                  <c:v>2.2621849999999999E-6</c:v>
                </c:pt>
                <c:pt idx="47325">
                  <c:v>2.2619479999999999E-6</c:v>
                </c:pt>
                <c:pt idx="47326">
                  <c:v>2.2617209999999998E-6</c:v>
                </c:pt>
                <c:pt idx="47327">
                  <c:v>2.2614859999999999E-6</c:v>
                </c:pt>
                <c:pt idx="47328">
                  <c:v>2.2612570000000001E-6</c:v>
                </c:pt>
                <c:pt idx="47329">
                  <c:v>2.2610219999999998E-6</c:v>
                </c:pt>
                <c:pt idx="47330">
                  <c:v>2.260775E-6</c:v>
                </c:pt>
                <c:pt idx="47331">
                  <c:v>2.2605490000000001E-6</c:v>
                </c:pt>
                <c:pt idx="47332">
                  <c:v>2.2603109999999999E-6</c:v>
                </c:pt>
                <c:pt idx="47333">
                  <c:v>2.2600890000000001E-6</c:v>
                </c:pt>
                <c:pt idx="47334">
                  <c:v>2.2598290000000001E-6</c:v>
                </c:pt>
                <c:pt idx="47335">
                  <c:v>2.2596290000000001E-6</c:v>
                </c:pt>
                <c:pt idx="47336">
                  <c:v>2.259363E-6</c:v>
                </c:pt>
                <c:pt idx="47337">
                  <c:v>2.2591530000000001E-6</c:v>
                </c:pt>
                <c:pt idx="47338">
                  <c:v>2.258912E-6</c:v>
                </c:pt>
                <c:pt idx="47339">
                  <c:v>2.2586840000000001E-6</c:v>
                </c:pt>
                <c:pt idx="47340">
                  <c:v>2.2584420000000002E-6</c:v>
                </c:pt>
                <c:pt idx="47341">
                  <c:v>2.2581980000000002E-6</c:v>
                </c:pt>
                <c:pt idx="47342">
                  <c:v>2.2579870000000001E-6</c:v>
                </c:pt>
                <c:pt idx="47343">
                  <c:v>2.2577439999999999E-6</c:v>
                </c:pt>
                <c:pt idx="47344">
                  <c:v>2.2575169999999998E-6</c:v>
                </c:pt>
                <c:pt idx="47345">
                  <c:v>2.2572780000000002E-6</c:v>
                </c:pt>
                <c:pt idx="47346">
                  <c:v>2.2570499999999998E-6</c:v>
                </c:pt>
                <c:pt idx="47347">
                  <c:v>2.2568160000000002E-6</c:v>
                </c:pt>
                <c:pt idx="47348">
                  <c:v>2.2565790000000002E-6</c:v>
                </c:pt>
                <c:pt idx="47349">
                  <c:v>2.2563560000000002E-6</c:v>
                </c:pt>
                <c:pt idx="47350">
                  <c:v>2.256113E-6</c:v>
                </c:pt>
                <c:pt idx="47351">
                  <c:v>2.2558850000000001E-6</c:v>
                </c:pt>
                <c:pt idx="47352">
                  <c:v>2.2556609999999998E-6</c:v>
                </c:pt>
                <c:pt idx="47353">
                  <c:v>2.2554149999999998E-6</c:v>
                </c:pt>
                <c:pt idx="47354">
                  <c:v>2.2551889999999999E-6</c:v>
                </c:pt>
                <c:pt idx="47355">
                  <c:v>2.254961E-6</c:v>
                </c:pt>
                <c:pt idx="47356">
                  <c:v>2.2547120000000001E-6</c:v>
                </c:pt>
                <c:pt idx="47357">
                  <c:v>2.2544770000000002E-6</c:v>
                </c:pt>
                <c:pt idx="47358">
                  <c:v>2.2542500000000001E-6</c:v>
                </c:pt>
                <c:pt idx="47359">
                  <c:v>2.2540069999999999E-6</c:v>
                </c:pt>
                <c:pt idx="47360">
                  <c:v>2.2537760000000001E-6</c:v>
                </c:pt>
                <c:pt idx="47361">
                  <c:v>2.2535469999999999E-6</c:v>
                </c:pt>
                <c:pt idx="47362">
                  <c:v>2.2533219999999999E-6</c:v>
                </c:pt>
                <c:pt idx="47363">
                  <c:v>2.2530779999999999E-6</c:v>
                </c:pt>
                <c:pt idx="47364">
                  <c:v>2.2528549999999999E-6</c:v>
                </c:pt>
                <c:pt idx="47365">
                  <c:v>2.2526190000000001E-6</c:v>
                </c:pt>
                <c:pt idx="47366">
                  <c:v>2.2523999999999998E-6</c:v>
                </c:pt>
                <c:pt idx="47367">
                  <c:v>2.2521629999999998E-6</c:v>
                </c:pt>
                <c:pt idx="47368">
                  <c:v>2.2519270000000001E-6</c:v>
                </c:pt>
                <c:pt idx="47369">
                  <c:v>2.2516920000000002E-6</c:v>
                </c:pt>
                <c:pt idx="47370">
                  <c:v>2.2514659999999999E-6</c:v>
                </c:pt>
                <c:pt idx="47371">
                  <c:v>2.2512160000000002E-6</c:v>
                </c:pt>
                <c:pt idx="47372">
                  <c:v>2.2509930000000002E-6</c:v>
                </c:pt>
                <c:pt idx="47373">
                  <c:v>2.2507630000000002E-6</c:v>
                </c:pt>
                <c:pt idx="47374">
                  <c:v>2.250534E-6</c:v>
                </c:pt>
                <c:pt idx="47375">
                  <c:v>2.2502949999999999E-6</c:v>
                </c:pt>
                <c:pt idx="47376">
                  <c:v>2.2500640000000001E-6</c:v>
                </c:pt>
                <c:pt idx="47377">
                  <c:v>2.24983E-6</c:v>
                </c:pt>
                <c:pt idx="47378">
                  <c:v>2.2496040000000001E-6</c:v>
                </c:pt>
                <c:pt idx="47379">
                  <c:v>2.2493709999999998E-6</c:v>
                </c:pt>
                <c:pt idx="47380">
                  <c:v>2.2491409999999999E-6</c:v>
                </c:pt>
                <c:pt idx="47381">
                  <c:v>2.2489160000000002E-6</c:v>
                </c:pt>
                <c:pt idx="47382">
                  <c:v>2.2486879999999998E-6</c:v>
                </c:pt>
                <c:pt idx="47383">
                  <c:v>2.2484610000000001E-6</c:v>
                </c:pt>
                <c:pt idx="47384">
                  <c:v>2.2482189999999998E-6</c:v>
                </c:pt>
                <c:pt idx="47385">
                  <c:v>2.247981E-6</c:v>
                </c:pt>
                <c:pt idx="47386">
                  <c:v>2.2477659999999998E-6</c:v>
                </c:pt>
                <c:pt idx="47387">
                  <c:v>2.2475270000000002E-6</c:v>
                </c:pt>
                <c:pt idx="47388">
                  <c:v>2.2472880000000002E-6</c:v>
                </c:pt>
                <c:pt idx="47389">
                  <c:v>2.2470560000000001E-6</c:v>
                </c:pt>
                <c:pt idx="47390">
                  <c:v>2.2468370000000002E-6</c:v>
                </c:pt>
                <c:pt idx="47391">
                  <c:v>2.2465960000000001E-6</c:v>
                </c:pt>
                <c:pt idx="47392">
                  <c:v>2.2463629999999998E-6</c:v>
                </c:pt>
                <c:pt idx="47393">
                  <c:v>2.246123E-6</c:v>
                </c:pt>
                <c:pt idx="47394">
                  <c:v>2.2458959999999999E-6</c:v>
                </c:pt>
                <c:pt idx="47395">
                  <c:v>2.2456729999999998E-6</c:v>
                </c:pt>
                <c:pt idx="47396">
                  <c:v>2.245433E-6</c:v>
                </c:pt>
                <c:pt idx="47397">
                  <c:v>2.2452059999999999E-6</c:v>
                </c:pt>
                <c:pt idx="47398">
                  <c:v>2.2449689999999999E-6</c:v>
                </c:pt>
                <c:pt idx="47399">
                  <c:v>2.2447400000000001E-6</c:v>
                </c:pt>
                <c:pt idx="47400">
                  <c:v>2.2445120000000002E-6</c:v>
                </c:pt>
                <c:pt idx="47401">
                  <c:v>2.2442820000000002E-6</c:v>
                </c:pt>
                <c:pt idx="47402">
                  <c:v>2.2440399999999999E-6</c:v>
                </c:pt>
                <c:pt idx="47403">
                  <c:v>2.2438119999999999E-6</c:v>
                </c:pt>
                <c:pt idx="47404">
                  <c:v>2.243593E-6</c:v>
                </c:pt>
                <c:pt idx="47405">
                  <c:v>2.2433589999999999E-6</c:v>
                </c:pt>
                <c:pt idx="47406">
                  <c:v>2.243124E-6</c:v>
                </c:pt>
                <c:pt idx="47407">
                  <c:v>2.2429109999999998E-6</c:v>
                </c:pt>
                <c:pt idx="47408">
                  <c:v>2.2426669999999999E-6</c:v>
                </c:pt>
                <c:pt idx="47409">
                  <c:v>2.242425E-6</c:v>
                </c:pt>
                <c:pt idx="47410">
                  <c:v>2.2422010000000001E-6</c:v>
                </c:pt>
                <c:pt idx="47411">
                  <c:v>2.2419760000000001E-6</c:v>
                </c:pt>
                <c:pt idx="47412">
                  <c:v>2.241728E-6</c:v>
                </c:pt>
                <c:pt idx="47413">
                  <c:v>2.2415110000000001E-6</c:v>
                </c:pt>
                <c:pt idx="47414">
                  <c:v>2.2412689999999998E-6</c:v>
                </c:pt>
                <c:pt idx="47415">
                  <c:v>2.241036E-6</c:v>
                </c:pt>
                <c:pt idx="47416">
                  <c:v>2.240801E-6</c:v>
                </c:pt>
                <c:pt idx="47417">
                  <c:v>2.2405840000000002E-6</c:v>
                </c:pt>
                <c:pt idx="47418">
                  <c:v>2.240341E-6</c:v>
                </c:pt>
                <c:pt idx="47419">
                  <c:v>2.240111E-6</c:v>
                </c:pt>
                <c:pt idx="47420">
                  <c:v>2.2398799999999998E-6</c:v>
                </c:pt>
                <c:pt idx="47421">
                  <c:v>2.2396469999999999E-6</c:v>
                </c:pt>
                <c:pt idx="47422">
                  <c:v>2.2394149999999999E-6</c:v>
                </c:pt>
                <c:pt idx="47423">
                  <c:v>2.2392000000000001E-6</c:v>
                </c:pt>
                <c:pt idx="47424">
                  <c:v>2.2389540000000001E-6</c:v>
                </c:pt>
                <c:pt idx="47425">
                  <c:v>2.2387339999999999E-6</c:v>
                </c:pt>
                <c:pt idx="47426">
                  <c:v>2.2384960000000001E-6</c:v>
                </c:pt>
                <c:pt idx="47427">
                  <c:v>2.2382649999999999E-6</c:v>
                </c:pt>
                <c:pt idx="47428">
                  <c:v>2.2380309999999998E-6</c:v>
                </c:pt>
                <c:pt idx="47429">
                  <c:v>2.2378040000000001E-6</c:v>
                </c:pt>
                <c:pt idx="47430">
                  <c:v>2.2375749999999999E-6</c:v>
                </c:pt>
                <c:pt idx="47431">
                  <c:v>2.2373429999999999E-6</c:v>
                </c:pt>
                <c:pt idx="47432">
                  <c:v>2.237103E-6</c:v>
                </c:pt>
                <c:pt idx="47433">
                  <c:v>2.2368750000000001E-6</c:v>
                </c:pt>
                <c:pt idx="47434">
                  <c:v>2.2366299999999999E-6</c:v>
                </c:pt>
                <c:pt idx="47435">
                  <c:v>2.236411E-6</c:v>
                </c:pt>
                <c:pt idx="47436">
                  <c:v>2.2361749999999998E-6</c:v>
                </c:pt>
                <c:pt idx="47437">
                  <c:v>2.2359570000000001E-6</c:v>
                </c:pt>
                <c:pt idx="47438">
                  <c:v>2.2357160000000001E-6</c:v>
                </c:pt>
                <c:pt idx="47439">
                  <c:v>2.2354830000000002E-6</c:v>
                </c:pt>
                <c:pt idx="47440">
                  <c:v>2.235247E-6</c:v>
                </c:pt>
                <c:pt idx="47441">
                  <c:v>2.235024E-6</c:v>
                </c:pt>
                <c:pt idx="47442">
                  <c:v>2.2347879999999999E-6</c:v>
                </c:pt>
                <c:pt idx="47443">
                  <c:v>2.2345649999999998E-6</c:v>
                </c:pt>
                <c:pt idx="47444">
                  <c:v>2.2343290000000001E-6</c:v>
                </c:pt>
                <c:pt idx="47445">
                  <c:v>2.2341029999999998E-6</c:v>
                </c:pt>
                <c:pt idx="47446">
                  <c:v>2.233874E-6</c:v>
                </c:pt>
                <c:pt idx="47447">
                  <c:v>2.233644E-6</c:v>
                </c:pt>
                <c:pt idx="47448">
                  <c:v>2.2334079999999999E-6</c:v>
                </c:pt>
                <c:pt idx="47449">
                  <c:v>2.2331740000000002E-6</c:v>
                </c:pt>
                <c:pt idx="47450">
                  <c:v>2.2329470000000001E-6</c:v>
                </c:pt>
                <c:pt idx="47451">
                  <c:v>2.2327190000000001E-6</c:v>
                </c:pt>
                <c:pt idx="47452">
                  <c:v>2.232483E-6</c:v>
                </c:pt>
                <c:pt idx="47453">
                  <c:v>2.2322610000000002E-6</c:v>
                </c:pt>
                <c:pt idx="47454">
                  <c:v>2.2320259999999998E-6</c:v>
                </c:pt>
                <c:pt idx="47455">
                  <c:v>2.2318029999999998E-6</c:v>
                </c:pt>
                <c:pt idx="47456">
                  <c:v>2.2315729999999998E-6</c:v>
                </c:pt>
                <c:pt idx="47457">
                  <c:v>2.2313469999999999E-6</c:v>
                </c:pt>
                <c:pt idx="47458">
                  <c:v>2.2311059999999999E-6</c:v>
                </c:pt>
                <c:pt idx="47459">
                  <c:v>2.230873E-6</c:v>
                </c:pt>
                <c:pt idx="47460">
                  <c:v>2.2306509999999998E-6</c:v>
                </c:pt>
                <c:pt idx="47461">
                  <c:v>2.230427E-6</c:v>
                </c:pt>
                <c:pt idx="47462">
                  <c:v>2.230181E-6</c:v>
                </c:pt>
                <c:pt idx="47463">
                  <c:v>2.2299590000000002E-6</c:v>
                </c:pt>
                <c:pt idx="47464">
                  <c:v>2.229723E-6</c:v>
                </c:pt>
                <c:pt idx="47465">
                  <c:v>2.2295E-6</c:v>
                </c:pt>
                <c:pt idx="47466">
                  <c:v>2.2292639999999998E-6</c:v>
                </c:pt>
                <c:pt idx="47467">
                  <c:v>2.2290429999999999E-6</c:v>
                </c:pt>
                <c:pt idx="47468">
                  <c:v>2.2288050000000001E-6</c:v>
                </c:pt>
                <c:pt idx="47469">
                  <c:v>2.2285820000000001E-6</c:v>
                </c:pt>
                <c:pt idx="47470">
                  <c:v>2.228343E-6</c:v>
                </c:pt>
                <c:pt idx="47471">
                  <c:v>2.22812E-6</c:v>
                </c:pt>
                <c:pt idx="47472">
                  <c:v>2.2278800000000002E-6</c:v>
                </c:pt>
                <c:pt idx="47473">
                  <c:v>2.2276550000000001E-6</c:v>
                </c:pt>
                <c:pt idx="47474">
                  <c:v>2.2274169999999999E-6</c:v>
                </c:pt>
                <c:pt idx="47475">
                  <c:v>2.2271959999999999E-6</c:v>
                </c:pt>
                <c:pt idx="47476">
                  <c:v>2.226959E-6</c:v>
                </c:pt>
                <c:pt idx="47477">
                  <c:v>2.2267389999999998E-6</c:v>
                </c:pt>
                <c:pt idx="47478">
                  <c:v>2.2265039999999999E-6</c:v>
                </c:pt>
                <c:pt idx="47479">
                  <c:v>2.2262859999999998E-6</c:v>
                </c:pt>
                <c:pt idx="47480">
                  <c:v>2.2260520000000001E-6</c:v>
                </c:pt>
                <c:pt idx="47481">
                  <c:v>2.225818E-6</c:v>
                </c:pt>
                <c:pt idx="47482">
                  <c:v>2.2255839999999999E-6</c:v>
                </c:pt>
                <c:pt idx="47483">
                  <c:v>2.225356E-6</c:v>
                </c:pt>
                <c:pt idx="47484">
                  <c:v>2.2251169999999999E-6</c:v>
                </c:pt>
                <c:pt idx="47485">
                  <c:v>2.2249070000000001E-6</c:v>
                </c:pt>
                <c:pt idx="47486">
                  <c:v>2.2246689999999998E-6</c:v>
                </c:pt>
                <c:pt idx="47487">
                  <c:v>2.224436E-6</c:v>
                </c:pt>
                <c:pt idx="47488">
                  <c:v>2.2242120000000001E-6</c:v>
                </c:pt>
                <c:pt idx="47489">
                  <c:v>2.2239769999999998E-6</c:v>
                </c:pt>
                <c:pt idx="47490">
                  <c:v>2.223753E-6</c:v>
                </c:pt>
                <c:pt idx="47491">
                  <c:v>2.2235110000000001E-6</c:v>
                </c:pt>
                <c:pt idx="47492">
                  <c:v>2.2232839999999999E-6</c:v>
                </c:pt>
                <c:pt idx="47493">
                  <c:v>2.2230480000000002E-6</c:v>
                </c:pt>
                <c:pt idx="47494">
                  <c:v>2.2228230000000001E-6</c:v>
                </c:pt>
                <c:pt idx="47495">
                  <c:v>2.2226009999999999E-6</c:v>
                </c:pt>
                <c:pt idx="47496">
                  <c:v>2.2223669999999998E-6</c:v>
                </c:pt>
                <c:pt idx="47497">
                  <c:v>2.2221400000000001E-6</c:v>
                </c:pt>
                <c:pt idx="47498">
                  <c:v>2.2219150000000001E-6</c:v>
                </c:pt>
                <c:pt idx="47499">
                  <c:v>2.2216780000000001E-6</c:v>
                </c:pt>
                <c:pt idx="47500">
                  <c:v>2.2214520000000002E-6</c:v>
                </c:pt>
                <c:pt idx="47501">
                  <c:v>2.2212180000000001E-6</c:v>
                </c:pt>
                <c:pt idx="47502">
                  <c:v>2.2209920000000002E-6</c:v>
                </c:pt>
                <c:pt idx="47503">
                  <c:v>2.2207620000000002E-6</c:v>
                </c:pt>
                <c:pt idx="47504">
                  <c:v>2.2205449999999999E-6</c:v>
                </c:pt>
                <c:pt idx="47505">
                  <c:v>2.2203070000000001E-6</c:v>
                </c:pt>
                <c:pt idx="47506">
                  <c:v>2.2200849999999999E-6</c:v>
                </c:pt>
                <c:pt idx="47507">
                  <c:v>2.2198450000000001E-6</c:v>
                </c:pt>
                <c:pt idx="47508">
                  <c:v>2.2196279999999998E-6</c:v>
                </c:pt>
                <c:pt idx="47509">
                  <c:v>2.219381E-6</c:v>
                </c:pt>
                <c:pt idx="47510">
                  <c:v>2.219165E-6</c:v>
                </c:pt>
                <c:pt idx="47511">
                  <c:v>2.2189289999999998E-6</c:v>
                </c:pt>
                <c:pt idx="47512">
                  <c:v>2.2187060000000002E-6</c:v>
                </c:pt>
                <c:pt idx="47513">
                  <c:v>2.2184689999999998E-6</c:v>
                </c:pt>
                <c:pt idx="47514">
                  <c:v>2.2182440000000002E-6</c:v>
                </c:pt>
                <c:pt idx="47515">
                  <c:v>2.2180159999999998E-6</c:v>
                </c:pt>
                <c:pt idx="47516">
                  <c:v>2.2177840000000002E-6</c:v>
                </c:pt>
                <c:pt idx="47517">
                  <c:v>2.2175559999999998E-6</c:v>
                </c:pt>
                <c:pt idx="47518">
                  <c:v>2.2173290000000001E-6</c:v>
                </c:pt>
                <c:pt idx="47519">
                  <c:v>2.2170999999999999E-6</c:v>
                </c:pt>
                <c:pt idx="47520">
                  <c:v>2.216872E-6</c:v>
                </c:pt>
                <c:pt idx="47521">
                  <c:v>2.2166370000000001E-6</c:v>
                </c:pt>
                <c:pt idx="47522">
                  <c:v>2.216421E-6</c:v>
                </c:pt>
                <c:pt idx="47523">
                  <c:v>2.2161740000000002E-6</c:v>
                </c:pt>
                <c:pt idx="47524">
                  <c:v>2.2159600000000002E-6</c:v>
                </c:pt>
                <c:pt idx="47525">
                  <c:v>2.2157210000000002E-6</c:v>
                </c:pt>
                <c:pt idx="47526">
                  <c:v>2.2154859999999998E-6</c:v>
                </c:pt>
                <c:pt idx="47527">
                  <c:v>2.2152559999999998E-6</c:v>
                </c:pt>
                <c:pt idx="47528">
                  <c:v>2.2150290000000001E-6</c:v>
                </c:pt>
                <c:pt idx="47529">
                  <c:v>2.214793E-6</c:v>
                </c:pt>
                <c:pt idx="47530">
                  <c:v>2.2145729999999998E-6</c:v>
                </c:pt>
                <c:pt idx="47531">
                  <c:v>2.21434E-6</c:v>
                </c:pt>
                <c:pt idx="47532">
                  <c:v>2.214119E-6</c:v>
                </c:pt>
                <c:pt idx="47533">
                  <c:v>2.2138770000000001E-6</c:v>
                </c:pt>
                <c:pt idx="47534">
                  <c:v>2.2136580000000002E-6</c:v>
                </c:pt>
                <c:pt idx="47535">
                  <c:v>2.2134190000000002E-6</c:v>
                </c:pt>
                <c:pt idx="47536">
                  <c:v>2.2131940000000001E-6</c:v>
                </c:pt>
                <c:pt idx="47537">
                  <c:v>2.2129640000000001E-6</c:v>
                </c:pt>
                <c:pt idx="47538">
                  <c:v>2.212744E-6</c:v>
                </c:pt>
                <c:pt idx="47539">
                  <c:v>2.2125029999999999E-6</c:v>
                </c:pt>
                <c:pt idx="47540">
                  <c:v>2.212279E-6</c:v>
                </c:pt>
                <c:pt idx="47541">
                  <c:v>2.212049E-6</c:v>
                </c:pt>
                <c:pt idx="47542">
                  <c:v>2.2118230000000002E-6</c:v>
                </c:pt>
                <c:pt idx="47543">
                  <c:v>2.211594E-6</c:v>
                </c:pt>
                <c:pt idx="47544">
                  <c:v>2.2113669999999998E-6</c:v>
                </c:pt>
                <c:pt idx="47545">
                  <c:v>2.211136E-6</c:v>
                </c:pt>
                <c:pt idx="47546">
                  <c:v>2.210911E-6</c:v>
                </c:pt>
                <c:pt idx="47547">
                  <c:v>2.2106820000000002E-6</c:v>
                </c:pt>
                <c:pt idx="47548">
                  <c:v>2.210453E-6</c:v>
                </c:pt>
                <c:pt idx="47549">
                  <c:v>2.210214E-6</c:v>
                </c:pt>
                <c:pt idx="47550">
                  <c:v>2.2099939999999999E-6</c:v>
                </c:pt>
                <c:pt idx="47551">
                  <c:v>2.20977E-6</c:v>
                </c:pt>
                <c:pt idx="47552">
                  <c:v>2.209545E-6</c:v>
                </c:pt>
                <c:pt idx="47553">
                  <c:v>2.2093059999999999E-6</c:v>
                </c:pt>
                <c:pt idx="47554">
                  <c:v>2.2090899999999999E-6</c:v>
                </c:pt>
                <c:pt idx="47555">
                  <c:v>2.2088560000000002E-6</c:v>
                </c:pt>
                <c:pt idx="47556">
                  <c:v>2.2086369999999999E-6</c:v>
                </c:pt>
                <c:pt idx="47557">
                  <c:v>2.2083999999999999E-6</c:v>
                </c:pt>
                <c:pt idx="47558">
                  <c:v>2.208174E-6</c:v>
                </c:pt>
                <c:pt idx="47559">
                  <c:v>2.2079449999999998E-6</c:v>
                </c:pt>
                <c:pt idx="47560">
                  <c:v>2.2077200000000002E-6</c:v>
                </c:pt>
                <c:pt idx="47561">
                  <c:v>2.2074799999999999E-6</c:v>
                </c:pt>
                <c:pt idx="47562">
                  <c:v>2.2072569999999999E-6</c:v>
                </c:pt>
                <c:pt idx="47563">
                  <c:v>2.2070120000000001E-6</c:v>
                </c:pt>
                <c:pt idx="47564">
                  <c:v>2.2068050000000001E-6</c:v>
                </c:pt>
                <c:pt idx="47565">
                  <c:v>2.206569E-6</c:v>
                </c:pt>
                <c:pt idx="47566">
                  <c:v>2.2063369999999999E-6</c:v>
                </c:pt>
                <c:pt idx="47567">
                  <c:v>2.206109E-6</c:v>
                </c:pt>
                <c:pt idx="47568">
                  <c:v>2.205881E-6</c:v>
                </c:pt>
                <c:pt idx="47569">
                  <c:v>2.2056589999999998E-6</c:v>
                </c:pt>
                <c:pt idx="47570">
                  <c:v>2.2054300000000001E-6</c:v>
                </c:pt>
                <c:pt idx="47571">
                  <c:v>2.2052009999999999E-6</c:v>
                </c:pt>
                <c:pt idx="47572">
                  <c:v>2.2049849999999999E-6</c:v>
                </c:pt>
                <c:pt idx="47573">
                  <c:v>2.2047420000000001E-6</c:v>
                </c:pt>
                <c:pt idx="47574">
                  <c:v>2.2045089999999999E-6</c:v>
                </c:pt>
                <c:pt idx="47575">
                  <c:v>2.2043050000000001E-6</c:v>
                </c:pt>
                <c:pt idx="47576">
                  <c:v>2.2040669999999999E-6</c:v>
                </c:pt>
                <c:pt idx="47577">
                  <c:v>2.2038360000000001E-6</c:v>
                </c:pt>
                <c:pt idx="47578">
                  <c:v>2.2036010000000002E-6</c:v>
                </c:pt>
                <c:pt idx="47579">
                  <c:v>2.203379E-6</c:v>
                </c:pt>
                <c:pt idx="47580">
                  <c:v>2.2031429999999998E-6</c:v>
                </c:pt>
                <c:pt idx="47581">
                  <c:v>2.2029059999999999E-6</c:v>
                </c:pt>
                <c:pt idx="47582">
                  <c:v>2.2026910000000001E-6</c:v>
                </c:pt>
                <c:pt idx="47583">
                  <c:v>2.2024650000000002E-6</c:v>
                </c:pt>
                <c:pt idx="47584">
                  <c:v>2.2022280000000002E-6</c:v>
                </c:pt>
                <c:pt idx="47585">
                  <c:v>2.2020080000000001E-6</c:v>
                </c:pt>
                <c:pt idx="47586">
                  <c:v>2.2017699999999998E-6</c:v>
                </c:pt>
                <c:pt idx="47587">
                  <c:v>2.2015489999999999E-6</c:v>
                </c:pt>
                <c:pt idx="47588">
                  <c:v>2.2013279999999999E-6</c:v>
                </c:pt>
                <c:pt idx="47589">
                  <c:v>2.2011040000000001E-6</c:v>
                </c:pt>
                <c:pt idx="47590">
                  <c:v>2.2008729999999999E-6</c:v>
                </c:pt>
                <c:pt idx="47591">
                  <c:v>2.2006339999999998E-6</c:v>
                </c:pt>
                <c:pt idx="47592">
                  <c:v>2.2004129999999999E-6</c:v>
                </c:pt>
                <c:pt idx="47593">
                  <c:v>2.2001840000000001E-6</c:v>
                </c:pt>
                <c:pt idx="47594">
                  <c:v>2.1999509999999998E-6</c:v>
                </c:pt>
                <c:pt idx="47595">
                  <c:v>2.1997389999999999E-6</c:v>
                </c:pt>
                <c:pt idx="47596">
                  <c:v>2.1995010000000001E-6</c:v>
                </c:pt>
                <c:pt idx="47597">
                  <c:v>2.199276E-6</c:v>
                </c:pt>
                <c:pt idx="47598">
                  <c:v>2.1990520000000002E-6</c:v>
                </c:pt>
                <c:pt idx="47599">
                  <c:v>2.198816E-6</c:v>
                </c:pt>
                <c:pt idx="47600">
                  <c:v>2.1985830000000002E-6</c:v>
                </c:pt>
                <c:pt idx="47601">
                  <c:v>2.1983729999999999E-6</c:v>
                </c:pt>
                <c:pt idx="47602">
                  <c:v>2.1981390000000002E-6</c:v>
                </c:pt>
                <c:pt idx="47603">
                  <c:v>2.197903E-6</c:v>
                </c:pt>
                <c:pt idx="47604">
                  <c:v>2.1976849999999999E-6</c:v>
                </c:pt>
                <c:pt idx="47605">
                  <c:v>2.197455E-6</c:v>
                </c:pt>
                <c:pt idx="47606">
                  <c:v>2.197225E-6</c:v>
                </c:pt>
                <c:pt idx="47607">
                  <c:v>2.1969999999999999E-6</c:v>
                </c:pt>
                <c:pt idx="47608">
                  <c:v>2.1967769999999999E-6</c:v>
                </c:pt>
                <c:pt idx="47609">
                  <c:v>2.196544E-6</c:v>
                </c:pt>
                <c:pt idx="47610">
                  <c:v>2.1963200000000002E-6</c:v>
                </c:pt>
                <c:pt idx="47611">
                  <c:v>2.1960989999999998E-6</c:v>
                </c:pt>
                <c:pt idx="47612">
                  <c:v>2.1958670000000002E-6</c:v>
                </c:pt>
                <c:pt idx="47613">
                  <c:v>2.1956409999999999E-6</c:v>
                </c:pt>
                <c:pt idx="47614">
                  <c:v>2.195417E-6</c:v>
                </c:pt>
                <c:pt idx="47615">
                  <c:v>2.1951859999999998E-6</c:v>
                </c:pt>
                <c:pt idx="47616">
                  <c:v>2.1949630000000002E-6</c:v>
                </c:pt>
                <c:pt idx="47617">
                  <c:v>2.194734E-6</c:v>
                </c:pt>
                <c:pt idx="47618">
                  <c:v>2.1945049999999998E-6</c:v>
                </c:pt>
                <c:pt idx="47619">
                  <c:v>2.1942859999999999E-6</c:v>
                </c:pt>
                <c:pt idx="47620">
                  <c:v>2.1940570000000002E-6</c:v>
                </c:pt>
                <c:pt idx="47621">
                  <c:v>2.1938270000000002E-6</c:v>
                </c:pt>
                <c:pt idx="47622">
                  <c:v>2.1936040000000002E-6</c:v>
                </c:pt>
                <c:pt idx="47623">
                  <c:v>2.193368E-6</c:v>
                </c:pt>
                <c:pt idx="47624">
                  <c:v>2.193138E-6</c:v>
                </c:pt>
                <c:pt idx="47625">
                  <c:v>2.192922E-6</c:v>
                </c:pt>
                <c:pt idx="47626">
                  <c:v>2.1926899999999999E-6</c:v>
                </c:pt>
                <c:pt idx="47627">
                  <c:v>2.1924730000000001E-6</c:v>
                </c:pt>
                <c:pt idx="47628">
                  <c:v>2.1922349999999999E-6</c:v>
                </c:pt>
                <c:pt idx="47629">
                  <c:v>2.192016E-6</c:v>
                </c:pt>
                <c:pt idx="47630">
                  <c:v>2.1917839999999999E-6</c:v>
                </c:pt>
                <c:pt idx="47631">
                  <c:v>2.1915659999999998E-6</c:v>
                </c:pt>
                <c:pt idx="47632">
                  <c:v>2.1913340000000002E-6</c:v>
                </c:pt>
                <c:pt idx="47633">
                  <c:v>2.1911079999999999E-6</c:v>
                </c:pt>
                <c:pt idx="47634">
                  <c:v>2.1908799999999999E-6</c:v>
                </c:pt>
                <c:pt idx="47635">
                  <c:v>2.190666E-6</c:v>
                </c:pt>
                <c:pt idx="47636">
                  <c:v>2.1904199999999999E-6</c:v>
                </c:pt>
                <c:pt idx="47637">
                  <c:v>2.1902070000000002E-6</c:v>
                </c:pt>
                <c:pt idx="47638">
                  <c:v>2.1899730000000001E-6</c:v>
                </c:pt>
                <c:pt idx="47639">
                  <c:v>2.189748E-6</c:v>
                </c:pt>
                <c:pt idx="47640">
                  <c:v>2.189518E-6</c:v>
                </c:pt>
                <c:pt idx="47641">
                  <c:v>2.1893029999999998E-6</c:v>
                </c:pt>
                <c:pt idx="47642">
                  <c:v>2.189063E-6</c:v>
                </c:pt>
                <c:pt idx="47643">
                  <c:v>2.188835E-6</c:v>
                </c:pt>
                <c:pt idx="47644">
                  <c:v>2.1886250000000002E-6</c:v>
                </c:pt>
                <c:pt idx="47645">
                  <c:v>2.188396E-6</c:v>
                </c:pt>
                <c:pt idx="47646">
                  <c:v>2.1881740000000002E-6</c:v>
                </c:pt>
                <c:pt idx="47647">
                  <c:v>2.1879470000000001E-6</c:v>
                </c:pt>
                <c:pt idx="47648">
                  <c:v>2.1877179999999999E-6</c:v>
                </c:pt>
                <c:pt idx="47649">
                  <c:v>2.18749E-6</c:v>
                </c:pt>
                <c:pt idx="47650">
                  <c:v>2.1872719999999999E-6</c:v>
                </c:pt>
                <c:pt idx="47651">
                  <c:v>2.1870340000000001E-6</c:v>
                </c:pt>
                <c:pt idx="47652">
                  <c:v>2.1868150000000002E-6</c:v>
                </c:pt>
                <c:pt idx="47653">
                  <c:v>2.1865889999999999E-6</c:v>
                </c:pt>
                <c:pt idx="47654">
                  <c:v>2.1863659999999998E-6</c:v>
                </c:pt>
                <c:pt idx="47655">
                  <c:v>2.1861289999999999E-6</c:v>
                </c:pt>
                <c:pt idx="47656">
                  <c:v>2.1859059999999999E-6</c:v>
                </c:pt>
                <c:pt idx="47657">
                  <c:v>2.1856720000000002E-6</c:v>
                </c:pt>
                <c:pt idx="47658">
                  <c:v>2.1854599999999998E-6</c:v>
                </c:pt>
                <c:pt idx="47659">
                  <c:v>2.1852120000000002E-6</c:v>
                </c:pt>
                <c:pt idx="47660">
                  <c:v>2.1849940000000001E-6</c:v>
                </c:pt>
                <c:pt idx="47661">
                  <c:v>2.1847739999999999E-6</c:v>
                </c:pt>
                <c:pt idx="47662">
                  <c:v>2.184553E-6</c:v>
                </c:pt>
                <c:pt idx="47663">
                  <c:v>2.1843220000000002E-6</c:v>
                </c:pt>
                <c:pt idx="47664">
                  <c:v>2.184086E-6</c:v>
                </c:pt>
                <c:pt idx="47665">
                  <c:v>2.1838639999999998E-6</c:v>
                </c:pt>
                <c:pt idx="47666">
                  <c:v>2.1836370000000001E-6</c:v>
                </c:pt>
                <c:pt idx="47667">
                  <c:v>2.1834070000000001E-6</c:v>
                </c:pt>
                <c:pt idx="47668">
                  <c:v>2.1831989999999999E-6</c:v>
                </c:pt>
                <c:pt idx="47669">
                  <c:v>2.1829560000000002E-6</c:v>
                </c:pt>
                <c:pt idx="47670">
                  <c:v>2.1827400000000001E-6</c:v>
                </c:pt>
                <c:pt idx="47671">
                  <c:v>2.1825069999999998E-6</c:v>
                </c:pt>
                <c:pt idx="47672">
                  <c:v>2.182281E-6</c:v>
                </c:pt>
                <c:pt idx="47673">
                  <c:v>2.1820629999999999E-6</c:v>
                </c:pt>
                <c:pt idx="47674">
                  <c:v>2.18183E-6</c:v>
                </c:pt>
                <c:pt idx="47675">
                  <c:v>2.1815979999999999E-6</c:v>
                </c:pt>
                <c:pt idx="47676">
                  <c:v>2.181377E-6</c:v>
                </c:pt>
                <c:pt idx="47677">
                  <c:v>2.1811519999999999E-6</c:v>
                </c:pt>
                <c:pt idx="47678">
                  <c:v>2.1809280000000001E-6</c:v>
                </c:pt>
                <c:pt idx="47679">
                  <c:v>2.1807050000000001E-6</c:v>
                </c:pt>
                <c:pt idx="47680">
                  <c:v>2.180471E-6</c:v>
                </c:pt>
                <c:pt idx="47681">
                  <c:v>2.1802439999999998E-6</c:v>
                </c:pt>
                <c:pt idx="47682">
                  <c:v>2.180027E-6</c:v>
                </c:pt>
                <c:pt idx="47683">
                  <c:v>2.1797949999999999E-6</c:v>
                </c:pt>
                <c:pt idx="47684">
                  <c:v>2.17956E-6</c:v>
                </c:pt>
                <c:pt idx="47685">
                  <c:v>2.1793419999999999E-6</c:v>
                </c:pt>
                <c:pt idx="47686">
                  <c:v>2.1791040000000001E-6</c:v>
                </c:pt>
                <c:pt idx="47687">
                  <c:v>2.1788830000000002E-6</c:v>
                </c:pt>
                <c:pt idx="47688">
                  <c:v>2.178661E-6</c:v>
                </c:pt>
                <c:pt idx="47689">
                  <c:v>2.1784289999999999E-6</c:v>
                </c:pt>
                <c:pt idx="47690">
                  <c:v>2.1782050000000001E-6</c:v>
                </c:pt>
                <c:pt idx="47691">
                  <c:v>2.1779700000000002E-6</c:v>
                </c:pt>
                <c:pt idx="47692">
                  <c:v>2.177755E-6</c:v>
                </c:pt>
                <c:pt idx="47693">
                  <c:v>2.1775299999999999E-6</c:v>
                </c:pt>
                <c:pt idx="47694">
                  <c:v>2.1773060000000001E-6</c:v>
                </c:pt>
                <c:pt idx="47695">
                  <c:v>2.1770710000000001E-6</c:v>
                </c:pt>
                <c:pt idx="47696">
                  <c:v>2.176858E-6</c:v>
                </c:pt>
                <c:pt idx="47697">
                  <c:v>2.1766239999999999E-6</c:v>
                </c:pt>
                <c:pt idx="47698">
                  <c:v>2.176398E-6</c:v>
                </c:pt>
                <c:pt idx="47699">
                  <c:v>2.1761639999999999E-6</c:v>
                </c:pt>
                <c:pt idx="47700">
                  <c:v>2.1759600000000002E-6</c:v>
                </c:pt>
                <c:pt idx="47701">
                  <c:v>2.1757109999999999E-6</c:v>
                </c:pt>
                <c:pt idx="47702">
                  <c:v>2.1754969999999999E-6</c:v>
                </c:pt>
                <c:pt idx="47703">
                  <c:v>2.1752719999999998E-6</c:v>
                </c:pt>
                <c:pt idx="47704">
                  <c:v>2.1750560000000002E-6</c:v>
                </c:pt>
                <c:pt idx="47705">
                  <c:v>2.1748209999999999E-6</c:v>
                </c:pt>
                <c:pt idx="47706">
                  <c:v>2.1746030000000002E-6</c:v>
                </c:pt>
                <c:pt idx="47707">
                  <c:v>2.174367E-6</c:v>
                </c:pt>
                <c:pt idx="47708">
                  <c:v>2.1741550000000001E-6</c:v>
                </c:pt>
                <c:pt idx="47709">
                  <c:v>2.1739099999999999E-6</c:v>
                </c:pt>
                <c:pt idx="47710">
                  <c:v>2.1737029999999999E-6</c:v>
                </c:pt>
                <c:pt idx="47711">
                  <c:v>2.1734729999999999E-6</c:v>
                </c:pt>
                <c:pt idx="47712">
                  <c:v>2.173245E-6</c:v>
                </c:pt>
                <c:pt idx="47713">
                  <c:v>2.173031E-6</c:v>
                </c:pt>
                <c:pt idx="47714">
                  <c:v>2.1727960000000001E-6</c:v>
                </c:pt>
                <c:pt idx="47715">
                  <c:v>2.172578E-6</c:v>
                </c:pt>
                <c:pt idx="47716">
                  <c:v>2.1723559999999998E-6</c:v>
                </c:pt>
                <c:pt idx="47717">
                  <c:v>2.1721200000000001E-6</c:v>
                </c:pt>
                <c:pt idx="47718">
                  <c:v>2.1718999999999999E-6</c:v>
                </c:pt>
                <c:pt idx="47719">
                  <c:v>2.1716760000000001E-6</c:v>
                </c:pt>
                <c:pt idx="47720">
                  <c:v>2.1714340000000002E-6</c:v>
                </c:pt>
                <c:pt idx="47721">
                  <c:v>2.171221E-6</c:v>
                </c:pt>
                <c:pt idx="47722">
                  <c:v>2.1709919999999998E-6</c:v>
                </c:pt>
                <c:pt idx="47723">
                  <c:v>2.1707650000000001E-6</c:v>
                </c:pt>
                <c:pt idx="47724">
                  <c:v>2.1705389999999998E-6</c:v>
                </c:pt>
                <c:pt idx="47725">
                  <c:v>2.1703210000000002E-6</c:v>
                </c:pt>
                <c:pt idx="47726">
                  <c:v>2.1700899999999999E-6</c:v>
                </c:pt>
                <c:pt idx="47727">
                  <c:v>2.1698730000000001E-6</c:v>
                </c:pt>
                <c:pt idx="47728">
                  <c:v>2.1696509999999999E-6</c:v>
                </c:pt>
                <c:pt idx="47729">
                  <c:v>2.1694150000000001E-6</c:v>
                </c:pt>
                <c:pt idx="47730">
                  <c:v>2.1691830000000001E-6</c:v>
                </c:pt>
                <c:pt idx="47731">
                  <c:v>2.168967E-6</c:v>
                </c:pt>
                <c:pt idx="47732">
                  <c:v>2.1687460000000001E-6</c:v>
                </c:pt>
                <c:pt idx="47733">
                  <c:v>2.1685160000000001E-6</c:v>
                </c:pt>
                <c:pt idx="47734">
                  <c:v>2.1682950000000001E-6</c:v>
                </c:pt>
                <c:pt idx="47735">
                  <c:v>2.1680569999999999E-6</c:v>
                </c:pt>
                <c:pt idx="47736">
                  <c:v>2.167838E-6</c:v>
                </c:pt>
                <c:pt idx="47737">
                  <c:v>2.1676109999999999E-6</c:v>
                </c:pt>
                <c:pt idx="47738">
                  <c:v>2.1674000000000002E-6</c:v>
                </c:pt>
                <c:pt idx="47739">
                  <c:v>2.167164E-6</c:v>
                </c:pt>
                <c:pt idx="47740">
                  <c:v>2.1735040000000001E-6</c:v>
                </c:pt>
                <c:pt idx="47741">
                  <c:v>2.1827680000000001E-6</c:v>
                </c:pt>
                <c:pt idx="47742">
                  <c:v>2.1822200000000002E-6</c:v>
                </c:pt>
                <c:pt idx="47743">
                  <c:v>2.1816669999999999E-6</c:v>
                </c:pt>
                <c:pt idx="47744">
                  <c:v>2.1811479999999998E-6</c:v>
                </c:pt>
                <c:pt idx="47745">
                  <c:v>2.1806770000000001E-6</c:v>
                </c:pt>
                <c:pt idx="47746">
                  <c:v>2.180225E-6</c:v>
                </c:pt>
                <c:pt idx="47747">
                  <c:v>2.1797819999999998E-6</c:v>
                </c:pt>
                <c:pt idx="47748">
                  <c:v>2.1793789999999999E-6</c:v>
                </c:pt>
                <c:pt idx="47749">
                  <c:v>2.1789879999999999E-6</c:v>
                </c:pt>
                <c:pt idx="47750">
                  <c:v>2.1786109999999999E-6</c:v>
                </c:pt>
                <c:pt idx="47751">
                  <c:v>2.1782429999999999E-6</c:v>
                </c:pt>
                <c:pt idx="47752">
                  <c:v>2.17787E-6</c:v>
                </c:pt>
                <c:pt idx="47753">
                  <c:v>2.1775060000000001E-6</c:v>
                </c:pt>
                <c:pt idx="47754">
                  <c:v>2.1771549999999999E-6</c:v>
                </c:pt>
                <c:pt idx="47755">
                  <c:v>2.1768040000000002E-6</c:v>
                </c:pt>
                <c:pt idx="47756">
                  <c:v>2.1764699999999998E-6</c:v>
                </c:pt>
                <c:pt idx="47757">
                  <c:v>2.1761249999999999E-6</c:v>
                </c:pt>
                <c:pt idx="47758">
                  <c:v>2.1758060000000002E-6</c:v>
                </c:pt>
                <c:pt idx="47759">
                  <c:v>2.1754579999999999E-6</c:v>
                </c:pt>
                <c:pt idx="47760">
                  <c:v>2.175165E-6</c:v>
                </c:pt>
                <c:pt idx="47761">
                  <c:v>2.174827E-6</c:v>
                </c:pt>
                <c:pt idx="47762">
                  <c:v>2.174519E-6</c:v>
                </c:pt>
                <c:pt idx="47763">
                  <c:v>2.1742049999999998E-6</c:v>
                </c:pt>
                <c:pt idx="47764">
                  <c:v>2.173905E-6</c:v>
                </c:pt>
                <c:pt idx="47765">
                  <c:v>2.173597E-6</c:v>
                </c:pt>
                <c:pt idx="47766">
                  <c:v>2.1733149999999998E-6</c:v>
                </c:pt>
                <c:pt idx="47767">
                  <c:v>2.1730019999999998E-6</c:v>
                </c:pt>
                <c:pt idx="47768">
                  <c:v>2.1727110000000001E-6</c:v>
                </c:pt>
                <c:pt idx="47769">
                  <c:v>2.1724129999999999E-6</c:v>
                </c:pt>
                <c:pt idx="47770">
                  <c:v>2.1721240000000002E-6</c:v>
                </c:pt>
                <c:pt idx="47771">
                  <c:v>2.1718370000000001E-6</c:v>
                </c:pt>
                <c:pt idx="47772">
                  <c:v>2.1715470000000001E-6</c:v>
                </c:pt>
                <c:pt idx="47773">
                  <c:v>2.17126E-6</c:v>
                </c:pt>
                <c:pt idx="47774">
                  <c:v>2.1709919999999998E-6</c:v>
                </c:pt>
                <c:pt idx="47775">
                  <c:v>2.1707140000000002E-6</c:v>
                </c:pt>
                <c:pt idx="47776">
                  <c:v>2.170437E-6</c:v>
                </c:pt>
                <c:pt idx="47777">
                  <c:v>2.170161E-6</c:v>
                </c:pt>
                <c:pt idx="47778">
                  <c:v>2.1699030000000001E-6</c:v>
                </c:pt>
                <c:pt idx="47779">
                  <c:v>2.1696150000000001E-6</c:v>
                </c:pt>
                <c:pt idx="47780">
                  <c:v>2.169363E-6</c:v>
                </c:pt>
                <c:pt idx="47781">
                  <c:v>2.1690840000000001E-6</c:v>
                </c:pt>
                <c:pt idx="47782">
                  <c:v>2.1688249999999999E-6</c:v>
                </c:pt>
                <c:pt idx="47783">
                  <c:v>2.168565E-6</c:v>
                </c:pt>
                <c:pt idx="47784">
                  <c:v>2.1683149999999998E-6</c:v>
                </c:pt>
                <c:pt idx="47785">
                  <c:v>2.168031E-6</c:v>
                </c:pt>
                <c:pt idx="47786">
                  <c:v>2.1677879999999999E-6</c:v>
                </c:pt>
                <c:pt idx="47787">
                  <c:v>2.1675270000000001E-6</c:v>
                </c:pt>
                <c:pt idx="47788">
                  <c:v>2.1672740000000001E-6</c:v>
                </c:pt>
                <c:pt idx="47789">
                  <c:v>2.1670129999999999E-6</c:v>
                </c:pt>
                <c:pt idx="47790">
                  <c:v>2.1667689999999999E-6</c:v>
                </c:pt>
                <c:pt idx="47791">
                  <c:v>2.1665119999999998E-6</c:v>
                </c:pt>
                <c:pt idx="47792">
                  <c:v>2.1662530000000001E-6</c:v>
                </c:pt>
                <c:pt idx="47793">
                  <c:v>2.16601E-6</c:v>
                </c:pt>
                <c:pt idx="47794">
                  <c:v>2.1657630000000001E-6</c:v>
                </c:pt>
                <c:pt idx="47795">
                  <c:v>2.1655159999999999E-6</c:v>
                </c:pt>
                <c:pt idx="47796">
                  <c:v>2.165269E-6</c:v>
                </c:pt>
                <c:pt idx="47797">
                  <c:v>2.1650189999999999E-6</c:v>
                </c:pt>
                <c:pt idx="47798">
                  <c:v>2.164768E-6</c:v>
                </c:pt>
                <c:pt idx="47799">
                  <c:v>2.1645409999999998E-6</c:v>
                </c:pt>
                <c:pt idx="47800">
                  <c:v>2.1642890000000001E-6</c:v>
                </c:pt>
                <c:pt idx="47801">
                  <c:v>2.1640529999999999E-6</c:v>
                </c:pt>
                <c:pt idx="47802">
                  <c:v>2.163809E-6</c:v>
                </c:pt>
                <c:pt idx="47803">
                  <c:v>2.1635600000000001E-6</c:v>
                </c:pt>
                <c:pt idx="47804">
                  <c:v>2.1633199999999998E-6</c:v>
                </c:pt>
                <c:pt idx="47805">
                  <c:v>2.1630770000000001E-6</c:v>
                </c:pt>
                <c:pt idx="47806">
                  <c:v>2.1628310000000001E-6</c:v>
                </c:pt>
                <c:pt idx="47807">
                  <c:v>2.1625940000000001E-6</c:v>
                </c:pt>
                <c:pt idx="47808">
                  <c:v>2.162351E-6</c:v>
                </c:pt>
                <c:pt idx="47809">
                  <c:v>2.1621110000000001E-6</c:v>
                </c:pt>
                <c:pt idx="47810">
                  <c:v>2.1618650000000001E-6</c:v>
                </c:pt>
                <c:pt idx="47811">
                  <c:v>2.1616300000000002E-6</c:v>
                </c:pt>
                <c:pt idx="47812">
                  <c:v>2.161394E-6</c:v>
                </c:pt>
                <c:pt idx="47813">
                  <c:v>2.1611540000000002E-6</c:v>
                </c:pt>
                <c:pt idx="47814">
                  <c:v>2.1609150000000001E-6</c:v>
                </c:pt>
                <c:pt idx="47815">
                  <c:v>2.1606760000000001E-6</c:v>
                </c:pt>
                <c:pt idx="47816">
                  <c:v>2.1604429999999998E-6</c:v>
                </c:pt>
                <c:pt idx="47817">
                  <c:v>2.1602090000000001E-6</c:v>
                </c:pt>
                <c:pt idx="47818">
                  <c:v>2.1599619999999999E-6</c:v>
                </c:pt>
                <c:pt idx="47819">
                  <c:v>2.1597210000000002E-6</c:v>
                </c:pt>
                <c:pt idx="47820">
                  <c:v>2.159492E-6</c:v>
                </c:pt>
                <c:pt idx="47821">
                  <c:v>2.159253E-6</c:v>
                </c:pt>
                <c:pt idx="47822">
                  <c:v>2.1590020000000001E-6</c:v>
                </c:pt>
                <c:pt idx="47823">
                  <c:v>2.1587709999999998E-6</c:v>
                </c:pt>
                <c:pt idx="47824">
                  <c:v>2.1585370000000001E-6</c:v>
                </c:pt>
                <c:pt idx="47825">
                  <c:v>2.1582910000000001E-6</c:v>
                </c:pt>
                <c:pt idx="47826">
                  <c:v>2.1580579999999998E-6</c:v>
                </c:pt>
                <c:pt idx="47827">
                  <c:v>2.1578240000000001E-6</c:v>
                </c:pt>
                <c:pt idx="47828">
                  <c:v>2.1575789999999999E-6</c:v>
                </c:pt>
                <c:pt idx="47829">
                  <c:v>2.1573239999999999E-6</c:v>
                </c:pt>
                <c:pt idx="47830">
                  <c:v>2.157096E-6</c:v>
                </c:pt>
                <c:pt idx="47831">
                  <c:v>2.1568470000000001E-6</c:v>
                </c:pt>
                <c:pt idx="47832">
                  <c:v>2.1566069999999998E-6</c:v>
                </c:pt>
                <c:pt idx="47833">
                  <c:v>2.1563680000000002E-6</c:v>
                </c:pt>
                <c:pt idx="47834">
                  <c:v>2.1561419999999999E-6</c:v>
                </c:pt>
                <c:pt idx="47835">
                  <c:v>2.1559E-6</c:v>
                </c:pt>
                <c:pt idx="47836">
                  <c:v>2.1556519999999999E-6</c:v>
                </c:pt>
                <c:pt idx="47837">
                  <c:v>2.1554179999999998E-6</c:v>
                </c:pt>
                <c:pt idx="47838">
                  <c:v>2.1551809999999998E-6</c:v>
                </c:pt>
                <c:pt idx="47839">
                  <c:v>2.154943E-6</c:v>
                </c:pt>
                <c:pt idx="47840">
                  <c:v>2.1547119999999998E-6</c:v>
                </c:pt>
                <c:pt idx="47841">
                  <c:v>2.1544769999999999E-6</c:v>
                </c:pt>
                <c:pt idx="47842">
                  <c:v>2.1542309999999999E-6</c:v>
                </c:pt>
                <c:pt idx="47843">
                  <c:v>2.1539939999999999E-6</c:v>
                </c:pt>
                <c:pt idx="47844">
                  <c:v>2.1537549999999998E-6</c:v>
                </c:pt>
                <c:pt idx="47845">
                  <c:v>2.1535039999999999E-6</c:v>
                </c:pt>
                <c:pt idx="47846">
                  <c:v>2.153276E-6</c:v>
                </c:pt>
                <c:pt idx="47847">
                  <c:v>2.1530360000000001E-6</c:v>
                </c:pt>
                <c:pt idx="47848">
                  <c:v>2.152793E-6</c:v>
                </c:pt>
                <c:pt idx="47849">
                  <c:v>2.1525519999999999E-6</c:v>
                </c:pt>
                <c:pt idx="47850">
                  <c:v>2.152326E-6</c:v>
                </c:pt>
                <c:pt idx="47851">
                  <c:v>2.152064E-6</c:v>
                </c:pt>
                <c:pt idx="47852">
                  <c:v>2.1518420000000002E-6</c:v>
                </c:pt>
                <c:pt idx="47853">
                  <c:v>2.1515949999999999E-6</c:v>
                </c:pt>
                <c:pt idx="47854">
                  <c:v>2.1513609999999998E-6</c:v>
                </c:pt>
                <c:pt idx="47855">
                  <c:v>2.1511219999999998E-6</c:v>
                </c:pt>
                <c:pt idx="47856">
                  <c:v>2.1508729999999999E-6</c:v>
                </c:pt>
                <c:pt idx="47857">
                  <c:v>2.150647E-6</c:v>
                </c:pt>
                <c:pt idx="47858">
                  <c:v>2.1504050000000001E-6</c:v>
                </c:pt>
                <c:pt idx="47859">
                  <c:v>2.1501660000000001E-6</c:v>
                </c:pt>
                <c:pt idx="47860">
                  <c:v>2.1499290000000001E-6</c:v>
                </c:pt>
                <c:pt idx="47861">
                  <c:v>2.149679E-6</c:v>
                </c:pt>
                <c:pt idx="47862">
                  <c:v>2.1494539999999999E-6</c:v>
                </c:pt>
                <c:pt idx="47863">
                  <c:v>2.1492059999999998E-6</c:v>
                </c:pt>
                <c:pt idx="47864">
                  <c:v>2.1489680000000001E-6</c:v>
                </c:pt>
                <c:pt idx="47865">
                  <c:v>2.1487229999999999E-6</c:v>
                </c:pt>
                <c:pt idx="47866">
                  <c:v>2.1484949999999999E-6</c:v>
                </c:pt>
                <c:pt idx="47867">
                  <c:v>2.148251E-6</c:v>
                </c:pt>
                <c:pt idx="47868">
                  <c:v>2.1480110000000001E-6</c:v>
                </c:pt>
                <c:pt idx="47869">
                  <c:v>2.1477690000000002E-6</c:v>
                </c:pt>
                <c:pt idx="47870">
                  <c:v>2.1475359999999999E-6</c:v>
                </c:pt>
                <c:pt idx="47871">
                  <c:v>2.1472960000000001E-6</c:v>
                </c:pt>
                <c:pt idx="47872">
                  <c:v>2.147064E-6</c:v>
                </c:pt>
                <c:pt idx="47873">
                  <c:v>2.1468049999999999E-6</c:v>
                </c:pt>
                <c:pt idx="47874">
                  <c:v>2.146595E-6</c:v>
                </c:pt>
                <c:pt idx="47875">
                  <c:v>2.1463429999999998E-6</c:v>
                </c:pt>
                <c:pt idx="47876">
                  <c:v>2.1461110000000002E-6</c:v>
                </c:pt>
                <c:pt idx="47877">
                  <c:v>2.1458709999999999E-6</c:v>
                </c:pt>
                <c:pt idx="47878">
                  <c:v>2.1456310000000001E-6</c:v>
                </c:pt>
                <c:pt idx="47879">
                  <c:v>2.1453929999999998E-6</c:v>
                </c:pt>
                <c:pt idx="47880">
                  <c:v>2.1451660000000001E-6</c:v>
                </c:pt>
                <c:pt idx="47881">
                  <c:v>2.1449189999999999E-6</c:v>
                </c:pt>
                <c:pt idx="47882">
                  <c:v>2.1446869999999998E-6</c:v>
                </c:pt>
                <c:pt idx="47883">
                  <c:v>2.1444449999999999E-6</c:v>
                </c:pt>
                <c:pt idx="47884">
                  <c:v>2.1442109999999998E-6</c:v>
                </c:pt>
                <c:pt idx="47885">
                  <c:v>2.1439689999999999E-6</c:v>
                </c:pt>
                <c:pt idx="47886">
                  <c:v>2.143734E-6</c:v>
                </c:pt>
                <c:pt idx="47887">
                  <c:v>2.1434909999999999E-6</c:v>
                </c:pt>
                <c:pt idx="47888">
                  <c:v>2.1432519999999998E-6</c:v>
                </c:pt>
                <c:pt idx="47889">
                  <c:v>2.1430040000000002E-6</c:v>
                </c:pt>
                <c:pt idx="47890">
                  <c:v>2.1427729999999999E-6</c:v>
                </c:pt>
                <c:pt idx="47891">
                  <c:v>2.142536E-6</c:v>
                </c:pt>
                <c:pt idx="47892">
                  <c:v>2.142301E-6</c:v>
                </c:pt>
                <c:pt idx="47893">
                  <c:v>2.1420579999999999E-6</c:v>
                </c:pt>
                <c:pt idx="47894">
                  <c:v>2.1418259999999998E-6</c:v>
                </c:pt>
                <c:pt idx="47895">
                  <c:v>2.1415889999999999E-6</c:v>
                </c:pt>
                <c:pt idx="47896">
                  <c:v>2.1413480000000002E-6</c:v>
                </c:pt>
                <c:pt idx="47897">
                  <c:v>2.1411070000000001E-6</c:v>
                </c:pt>
                <c:pt idx="47898">
                  <c:v>2.1408809999999998E-6</c:v>
                </c:pt>
                <c:pt idx="47899">
                  <c:v>2.1406299999999999E-6</c:v>
                </c:pt>
                <c:pt idx="47900">
                  <c:v>2.140397E-6</c:v>
                </c:pt>
                <c:pt idx="47901">
                  <c:v>2.1401620000000001E-6</c:v>
                </c:pt>
                <c:pt idx="47902">
                  <c:v>2.1399259999999999E-6</c:v>
                </c:pt>
                <c:pt idx="47903">
                  <c:v>2.1396830000000002E-6</c:v>
                </c:pt>
                <c:pt idx="47904">
                  <c:v>2.139452E-6</c:v>
                </c:pt>
                <c:pt idx="47905">
                  <c:v>2.1392089999999998E-6</c:v>
                </c:pt>
                <c:pt idx="47906">
                  <c:v>2.138971E-6</c:v>
                </c:pt>
                <c:pt idx="47907">
                  <c:v>2.138739E-6</c:v>
                </c:pt>
                <c:pt idx="47908">
                  <c:v>2.1384959999999998E-6</c:v>
                </c:pt>
                <c:pt idx="47909">
                  <c:v>2.1382569999999998E-6</c:v>
                </c:pt>
                <c:pt idx="47910">
                  <c:v>2.1380219999999999E-6</c:v>
                </c:pt>
                <c:pt idx="47911">
                  <c:v>2.1377759999999999E-6</c:v>
                </c:pt>
                <c:pt idx="47912">
                  <c:v>2.137545E-6</c:v>
                </c:pt>
                <c:pt idx="47913">
                  <c:v>2.1372999999999998E-6</c:v>
                </c:pt>
                <c:pt idx="47914">
                  <c:v>2.1370590000000002E-6</c:v>
                </c:pt>
                <c:pt idx="47915">
                  <c:v>2.13683E-6</c:v>
                </c:pt>
                <c:pt idx="47916">
                  <c:v>2.1365959999999999E-6</c:v>
                </c:pt>
                <c:pt idx="47917">
                  <c:v>2.1363580000000001E-6</c:v>
                </c:pt>
                <c:pt idx="47918">
                  <c:v>2.1361039999999999E-6</c:v>
                </c:pt>
                <c:pt idx="47919">
                  <c:v>2.1358840000000001E-6</c:v>
                </c:pt>
                <c:pt idx="47920">
                  <c:v>2.1356400000000002E-6</c:v>
                </c:pt>
                <c:pt idx="47921">
                  <c:v>2.135411E-6</c:v>
                </c:pt>
                <c:pt idx="47922">
                  <c:v>2.1351640000000002E-6</c:v>
                </c:pt>
                <c:pt idx="47923">
                  <c:v>2.1349289999999998E-6</c:v>
                </c:pt>
                <c:pt idx="47924">
                  <c:v>2.1346880000000002E-6</c:v>
                </c:pt>
                <c:pt idx="47925">
                  <c:v>2.1344529999999998E-6</c:v>
                </c:pt>
                <c:pt idx="47926">
                  <c:v>2.1342170000000001E-6</c:v>
                </c:pt>
                <c:pt idx="47927">
                  <c:v>2.1339879999999999E-6</c:v>
                </c:pt>
                <c:pt idx="47928">
                  <c:v>2.1337450000000002E-6</c:v>
                </c:pt>
                <c:pt idx="47929">
                  <c:v>2.1335099999999998E-6</c:v>
                </c:pt>
                <c:pt idx="47930">
                  <c:v>2.1332749999999999E-6</c:v>
                </c:pt>
                <c:pt idx="47931">
                  <c:v>2.133026E-6</c:v>
                </c:pt>
                <c:pt idx="47932">
                  <c:v>2.132801E-6</c:v>
                </c:pt>
                <c:pt idx="47933">
                  <c:v>2.132564E-6</c:v>
                </c:pt>
                <c:pt idx="47934">
                  <c:v>2.13232E-6</c:v>
                </c:pt>
                <c:pt idx="47935">
                  <c:v>2.1320870000000002E-6</c:v>
                </c:pt>
                <c:pt idx="47936">
                  <c:v>2.1318449999999998E-6</c:v>
                </c:pt>
                <c:pt idx="47937">
                  <c:v>2.131612E-6</c:v>
                </c:pt>
                <c:pt idx="47938">
                  <c:v>2.1313720000000001E-6</c:v>
                </c:pt>
                <c:pt idx="47939">
                  <c:v>2.1311280000000002E-6</c:v>
                </c:pt>
                <c:pt idx="47940">
                  <c:v>2.130901E-6</c:v>
                </c:pt>
                <c:pt idx="47941">
                  <c:v>2.1306579999999999E-6</c:v>
                </c:pt>
                <c:pt idx="47942">
                  <c:v>2.130423E-6</c:v>
                </c:pt>
                <c:pt idx="47943">
                  <c:v>2.130195E-6</c:v>
                </c:pt>
                <c:pt idx="47944">
                  <c:v>2.129958E-6</c:v>
                </c:pt>
                <c:pt idx="47945">
                  <c:v>2.1297219999999999E-6</c:v>
                </c:pt>
                <c:pt idx="47946">
                  <c:v>2.1294840000000001E-6</c:v>
                </c:pt>
                <c:pt idx="47947">
                  <c:v>2.1292509999999998E-6</c:v>
                </c:pt>
                <c:pt idx="47948">
                  <c:v>2.1290159999999999E-6</c:v>
                </c:pt>
                <c:pt idx="47949">
                  <c:v>2.1287800000000001E-6</c:v>
                </c:pt>
                <c:pt idx="47950">
                  <c:v>2.1285410000000001E-6</c:v>
                </c:pt>
                <c:pt idx="47951">
                  <c:v>2.1283049999999999E-6</c:v>
                </c:pt>
                <c:pt idx="47952">
                  <c:v>2.1280729999999999E-6</c:v>
                </c:pt>
                <c:pt idx="47953">
                  <c:v>2.1278199999999999E-6</c:v>
                </c:pt>
                <c:pt idx="47954">
                  <c:v>2.1275989999999999E-6</c:v>
                </c:pt>
                <c:pt idx="47955">
                  <c:v>2.127355E-6</c:v>
                </c:pt>
                <c:pt idx="47956">
                  <c:v>2.1271189999999998E-6</c:v>
                </c:pt>
                <c:pt idx="47957">
                  <c:v>2.1268830000000001E-6</c:v>
                </c:pt>
                <c:pt idx="47958">
                  <c:v>2.126649E-6</c:v>
                </c:pt>
                <c:pt idx="47959">
                  <c:v>2.126405E-6</c:v>
                </c:pt>
                <c:pt idx="47960">
                  <c:v>2.1261779999999999E-6</c:v>
                </c:pt>
                <c:pt idx="47961">
                  <c:v>2.1259420000000002E-6</c:v>
                </c:pt>
                <c:pt idx="47962">
                  <c:v>2.125708E-6</c:v>
                </c:pt>
                <c:pt idx="47963">
                  <c:v>2.1254699999999998E-6</c:v>
                </c:pt>
                <c:pt idx="47964">
                  <c:v>2.125232E-6</c:v>
                </c:pt>
                <c:pt idx="47965">
                  <c:v>2.1249959999999999E-6</c:v>
                </c:pt>
                <c:pt idx="47966">
                  <c:v>2.1247600000000001E-6</c:v>
                </c:pt>
                <c:pt idx="47967">
                  <c:v>2.1245289999999999E-6</c:v>
                </c:pt>
                <c:pt idx="47968">
                  <c:v>2.1242840000000001E-6</c:v>
                </c:pt>
                <c:pt idx="47969">
                  <c:v>2.1240389999999999E-6</c:v>
                </c:pt>
                <c:pt idx="47970">
                  <c:v>2.1238240000000001E-6</c:v>
                </c:pt>
                <c:pt idx="47971">
                  <c:v>2.1235819999999998E-6</c:v>
                </c:pt>
                <c:pt idx="47972">
                  <c:v>2.1233469999999999E-6</c:v>
                </c:pt>
                <c:pt idx="47973">
                  <c:v>2.1231160000000001E-6</c:v>
                </c:pt>
                <c:pt idx="47974">
                  <c:v>2.1228729999999999E-6</c:v>
                </c:pt>
                <c:pt idx="47975">
                  <c:v>2.1226400000000001E-6</c:v>
                </c:pt>
                <c:pt idx="47976">
                  <c:v>2.1224030000000001E-6</c:v>
                </c:pt>
                <c:pt idx="47977">
                  <c:v>2.122169E-6</c:v>
                </c:pt>
                <c:pt idx="47978">
                  <c:v>2.1219299999999999E-6</c:v>
                </c:pt>
                <c:pt idx="47979">
                  <c:v>2.1217060000000001E-6</c:v>
                </c:pt>
                <c:pt idx="47980">
                  <c:v>2.1214640000000002E-6</c:v>
                </c:pt>
                <c:pt idx="47981">
                  <c:v>2.1212309999999999E-6</c:v>
                </c:pt>
                <c:pt idx="47982">
                  <c:v>2.1210039999999998E-6</c:v>
                </c:pt>
                <c:pt idx="47983">
                  <c:v>2.120766E-6</c:v>
                </c:pt>
                <c:pt idx="47984">
                  <c:v>2.1205319999999999E-6</c:v>
                </c:pt>
                <c:pt idx="47985">
                  <c:v>2.1202879999999999E-6</c:v>
                </c:pt>
                <c:pt idx="47986">
                  <c:v>2.1200629999999999E-6</c:v>
                </c:pt>
                <c:pt idx="47987">
                  <c:v>2.1198220000000002E-6</c:v>
                </c:pt>
                <c:pt idx="47988">
                  <c:v>2.1195990000000002E-6</c:v>
                </c:pt>
                <c:pt idx="47989">
                  <c:v>2.119363E-6</c:v>
                </c:pt>
                <c:pt idx="47990">
                  <c:v>2.1191269999999999E-6</c:v>
                </c:pt>
                <c:pt idx="47991">
                  <c:v>2.1189000000000002E-6</c:v>
                </c:pt>
                <c:pt idx="47992">
                  <c:v>2.118655E-6</c:v>
                </c:pt>
                <c:pt idx="47993">
                  <c:v>2.118427E-6</c:v>
                </c:pt>
                <c:pt idx="47994">
                  <c:v>2.1181960000000002E-6</c:v>
                </c:pt>
                <c:pt idx="47995">
                  <c:v>2.117967E-6</c:v>
                </c:pt>
                <c:pt idx="47996">
                  <c:v>2.1177180000000001E-6</c:v>
                </c:pt>
                <c:pt idx="47997">
                  <c:v>2.1174860000000001E-6</c:v>
                </c:pt>
                <c:pt idx="47998">
                  <c:v>2.117261E-6</c:v>
                </c:pt>
                <c:pt idx="47999">
                  <c:v>2.1170140000000002E-6</c:v>
                </c:pt>
                <c:pt idx="48000">
                  <c:v>2.1167789999999998E-6</c:v>
                </c:pt>
                <c:pt idx="48001">
                  <c:v>2.1165599999999999E-6</c:v>
                </c:pt>
                <c:pt idx="48002">
                  <c:v>2.116316E-6</c:v>
                </c:pt>
                <c:pt idx="48003">
                  <c:v>2.1160810000000001E-6</c:v>
                </c:pt>
                <c:pt idx="48004">
                  <c:v>2.1158569999999998E-6</c:v>
                </c:pt>
                <c:pt idx="48005">
                  <c:v>2.115603E-6</c:v>
                </c:pt>
                <c:pt idx="48006">
                  <c:v>2.1153790000000002E-6</c:v>
                </c:pt>
                <c:pt idx="48007">
                  <c:v>2.1151369999999998E-6</c:v>
                </c:pt>
                <c:pt idx="48008">
                  <c:v>2.1149030000000002E-6</c:v>
                </c:pt>
                <c:pt idx="48009">
                  <c:v>2.1146730000000002E-6</c:v>
                </c:pt>
                <c:pt idx="48010">
                  <c:v>2.1144320000000001E-6</c:v>
                </c:pt>
                <c:pt idx="48011">
                  <c:v>2.1142090000000001E-6</c:v>
                </c:pt>
                <c:pt idx="48012">
                  <c:v>2.1139639999999999E-6</c:v>
                </c:pt>
                <c:pt idx="48013">
                  <c:v>2.1137519999999999E-6</c:v>
                </c:pt>
                <c:pt idx="48014">
                  <c:v>2.1135019999999998E-6</c:v>
                </c:pt>
                <c:pt idx="48015">
                  <c:v>2.113262E-6</c:v>
                </c:pt>
                <c:pt idx="48016">
                  <c:v>2.113041E-6</c:v>
                </c:pt>
                <c:pt idx="48017">
                  <c:v>2.1128069999999999E-6</c:v>
                </c:pt>
                <c:pt idx="48018">
                  <c:v>2.1125749999999998E-6</c:v>
                </c:pt>
                <c:pt idx="48019">
                  <c:v>2.112335E-6</c:v>
                </c:pt>
                <c:pt idx="48020">
                  <c:v>2.1121020000000001E-6</c:v>
                </c:pt>
                <c:pt idx="48021">
                  <c:v>2.111868E-6</c:v>
                </c:pt>
                <c:pt idx="48022">
                  <c:v>2.111643E-6</c:v>
                </c:pt>
                <c:pt idx="48023">
                  <c:v>2.1114030000000001E-6</c:v>
                </c:pt>
                <c:pt idx="48024">
                  <c:v>2.1111710000000001E-6</c:v>
                </c:pt>
                <c:pt idx="48025">
                  <c:v>2.1109439999999999E-6</c:v>
                </c:pt>
                <c:pt idx="48026">
                  <c:v>2.1107029999999998E-6</c:v>
                </c:pt>
                <c:pt idx="48027">
                  <c:v>2.1104740000000001E-6</c:v>
                </c:pt>
                <c:pt idx="48028">
                  <c:v>2.1102519999999999E-6</c:v>
                </c:pt>
                <c:pt idx="48029">
                  <c:v>2.1100070000000001E-6</c:v>
                </c:pt>
                <c:pt idx="48030">
                  <c:v>2.1097750000000001E-6</c:v>
                </c:pt>
                <c:pt idx="48031">
                  <c:v>2.109566E-6</c:v>
                </c:pt>
                <c:pt idx="48032">
                  <c:v>2.1093190000000002E-6</c:v>
                </c:pt>
                <c:pt idx="48033">
                  <c:v>2.109083E-6</c:v>
                </c:pt>
                <c:pt idx="48034">
                  <c:v>2.1088609999999998E-6</c:v>
                </c:pt>
                <c:pt idx="48035">
                  <c:v>2.1086149999999998E-6</c:v>
                </c:pt>
                <c:pt idx="48036">
                  <c:v>2.108391E-6</c:v>
                </c:pt>
                <c:pt idx="48037">
                  <c:v>2.108163E-6</c:v>
                </c:pt>
                <c:pt idx="48038">
                  <c:v>2.1079210000000001E-6</c:v>
                </c:pt>
                <c:pt idx="48039">
                  <c:v>2.107685E-6</c:v>
                </c:pt>
                <c:pt idx="48040">
                  <c:v>2.1074610000000001E-6</c:v>
                </c:pt>
                <c:pt idx="48041">
                  <c:v>2.1072260000000002E-6</c:v>
                </c:pt>
                <c:pt idx="48042">
                  <c:v>2.1069839999999999E-6</c:v>
                </c:pt>
                <c:pt idx="48043">
                  <c:v>2.106765E-6</c:v>
                </c:pt>
                <c:pt idx="48044">
                  <c:v>2.1065239999999999E-6</c:v>
                </c:pt>
                <c:pt idx="48045">
                  <c:v>2.1062970000000002E-6</c:v>
                </c:pt>
                <c:pt idx="48046">
                  <c:v>2.106068E-6</c:v>
                </c:pt>
                <c:pt idx="48047">
                  <c:v>2.1058319999999998E-6</c:v>
                </c:pt>
                <c:pt idx="48048">
                  <c:v>2.1056050000000001E-6</c:v>
                </c:pt>
                <c:pt idx="48049">
                  <c:v>2.1053719999999999E-6</c:v>
                </c:pt>
                <c:pt idx="48050">
                  <c:v>2.105139E-6</c:v>
                </c:pt>
                <c:pt idx="48051">
                  <c:v>2.1049099999999998E-6</c:v>
                </c:pt>
                <c:pt idx="48052">
                  <c:v>2.1046760000000001E-6</c:v>
                </c:pt>
                <c:pt idx="48053">
                  <c:v>2.1044390000000001E-6</c:v>
                </c:pt>
                <c:pt idx="48054">
                  <c:v>2.1042090000000002E-6</c:v>
                </c:pt>
                <c:pt idx="48055">
                  <c:v>2.1039759999999999E-6</c:v>
                </c:pt>
                <c:pt idx="48056">
                  <c:v>2.1037540000000001E-6</c:v>
                </c:pt>
                <c:pt idx="48057">
                  <c:v>2.1035159999999999E-6</c:v>
                </c:pt>
                <c:pt idx="48058">
                  <c:v>2.103283E-6</c:v>
                </c:pt>
                <c:pt idx="48059">
                  <c:v>2.1030559999999999E-6</c:v>
                </c:pt>
                <c:pt idx="48060">
                  <c:v>2.1028180000000001E-6</c:v>
                </c:pt>
                <c:pt idx="48061">
                  <c:v>2.102602E-6</c:v>
                </c:pt>
                <c:pt idx="48062">
                  <c:v>2.102361E-6</c:v>
                </c:pt>
                <c:pt idx="48063">
                  <c:v>2.1021379999999999E-6</c:v>
                </c:pt>
                <c:pt idx="48064">
                  <c:v>2.1019050000000001E-6</c:v>
                </c:pt>
                <c:pt idx="48065">
                  <c:v>2.1016849999999999E-6</c:v>
                </c:pt>
                <c:pt idx="48066">
                  <c:v>2.1014439999999998E-6</c:v>
                </c:pt>
                <c:pt idx="48067">
                  <c:v>2.1012229999999999E-6</c:v>
                </c:pt>
                <c:pt idx="48068">
                  <c:v>2.1009909999999998E-6</c:v>
                </c:pt>
                <c:pt idx="48069">
                  <c:v>2.1007629999999999E-6</c:v>
                </c:pt>
                <c:pt idx="48070">
                  <c:v>2.1005259999999999E-6</c:v>
                </c:pt>
                <c:pt idx="48071">
                  <c:v>2.1002970000000002E-6</c:v>
                </c:pt>
                <c:pt idx="48072">
                  <c:v>2.1000760000000002E-6</c:v>
                </c:pt>
                <c:pt idx="48073">
                  <c:v>2.0998319999999998E-6</c:v>
                </c:pt>
                <c:pt idx="48074">
                  <c:v>2.0995980000000001E-6</c:v>
                </c:pt>
                <c:pt idx="48075">
                  <c:v>2.0993680000000001E-6</c:v>
                </c:pt>
                <c:pt idx="48076">
                  <c:v>2.0991450000000001E-6</c:v>
                </c:pt>
                <c:pt idx="48077">
                  <c:v>2.098909E-6</c:v>
                </c:pt>
                <c:pt idx="48078">
                  <c:v>2.098674E-6</c:v>
                </c:pt>
                <c:pt idx="48079">
                  <c:v>2.0984499999999998E-6</c:v>
                </c:pt>
                <c:pt idx="48080">
                  <c:v>2.0982270000000002E-6</c:v>
                </c:pt>
                <c:pt idx="48081">
                  <c:v>2.0979880000000002E-6</c:v>
                </c:pt>
                <c:pt idx="48082">
                  <c:v>2.0977619999999999E-6</c:v>
                </c:pt>
                <c:pt idx="48083">
                  <c:v>2.0975269999999999E-6</c:v>
                </c:pt>
                <c:pt idx="48084">
                  <c:v>2.097306E-6</c:v>
                </c:pt>
                <c:pt idx="48085">
                  <c:v>2.0970649999999999E-6</c:v>
                </c:pt>
                <c:pt idx="48086">
                  <c:v>2.0968430000000001E-6</c:v>
                </c:pt>
                <c:pt idx="48087">
                  <c:v>2.0966099999999998E-6</c:v>
                </c:pt>
                <c:pt idx="48088">
                  <c:v>2.0963900000000001E-6</c:v>
                </c:pt>
                <c:pt idx="48089">
                  <c:v>2.0961519999999999E-6</c:v>
                </c:pt>
                <c:pt idx="48090">
                  <c:v>2.095933E-6</c:v>
                </c:pt>
                <c:pt idx="48091">
                  <c:v>2.0957020000000002E-6</c:v>
                </c:pt>
                <c:pt idx="48092">
                  <c:v>2.0954630000000001E-6</c:v>
                </c:pt>
                <c:pt idx="48093">
                  <c:v>2.095236E-6</c:v>
                </c:pt>
                <c:pt idx="48094">
                  <c:v>2.0950069999999998E-6</c:v>
                </c:pt>
                <c:pt idx="48095">
                  <c:v>2.094767E-6</c:v>
                </c:pt>
                <c:pt idx="48096">
                  <c:v>2.0945489999999999E-6</c:v>
                </c:pt>
                <c:pt idx="48097">
                  <c:v>2.0943060000000002E-6</c:v>
                </c:pt>
                <c:pt idx="48098">
                  <c:v>2.0940869999999998E-6</c:v>
                </c:pt>
                <c:pt idx="48099">
                  <c:v>2.093854E-6</c:v>
                </c:pt>
                <c:pt idx="48100">
                  <c:v>2.0936350000000001E-6</c:v>
                </c:pt>
                <c:pt idx="48101">
                  <c:v>2.0933879999999998E-6</c:v>
                </c:pt>
                <c:pt idx="48102">
                  <c:v>2.093173E-6</c:v>
                </c:pt>
                <c:pt idx="48103">
                  <c:v>2.092934E-6</c:v>
                </c:pt>
                <c:pt idx="48104">
                  <c:v>2.0927080000000001E-6</c:v>
                </c:pt>
                <c:pt idx="48105">
                  <c:v>2.0924690000000001E-6</c:v>
                </c:pt>
                <c:pt idx="48106">
                  <c:v>2.0922449999999998E-6</c:v>
                </c:pt>
                <c:pt idx="48107">
                  <c:v>2.0920149999999998E-6</c:v>
                </c:pt>
                <c:pt idx="48108">
                  <c:v>2.091784E-6</c:v>
                </c:pt>
                <c:pt idx="48109">
                  <c:v>2.0915530000000002E-6</c:v>
                </c:pt>
                <c:pt idx="48110">
                  <c:v>2.0913269999999999E-6</c:v>
                </c:pt>
                <c:pt idx="48111">
                  <c:v>2.0910930000000002E-6</c:v>
                </c:pt>
                <c:pt idx="48112">
                  <c:v>2.0908829999999999E-6</c:v>
                </c:pt>
                <c:pt idx="48113">
                  <c:v>2.0906299999999999E-6</c:v>
                </c:pt>
                <c:pt idx="48114">
                  <c:v>2.0904139999999999E-6</c:v>
                </c:pt>
                <c:pt idx="48115">
                  <c:v>2.0901819999999998E-6</c:v>
                </c:pt>
                <c:pt idx="48116">
                  <c:v>2.0899629999999999E-6</c:v>
                </c:pt>
                <c:pt idx="48117">
                  <c:v>2.0897149999999999E-6</c:v>
                </c:pt>
                <c:pt idx="48118">
                  <c:v>2.0895009999999999E-6</c:v>
                </c:pt>
                <c:pt idx="48119">
                  <c:v>2.089261E-6</c:v>
                </c:pt>
                <c:pt idx="48120">
                  <c:v>2.089036E-6</c:v>
                </c:pt>
                <c:pt idx="48121">
                  <c:v>2.0888170000000001E-6</c:v>
                </c:pt>
                <c:pt idx="48122">
                  <c:v>2.0885789999999998E-6</c:v>
                </c:pt>
                <c:pt idx="48123">
                  <c:v>2.088346E-6</c:v>
                </c:pt>
                <c:pt idx="48124">
                  <c:v>2.0881279999999999E-6</c:v>
                </c:pt>
                <c:pt idx="48125">
                  <c:v>2.087902E-6</c:v>
                </c:pt>
                <c:pt idx="48126">
                  <c:v>2.0876670000000001E-6</c:v>
                </c:pt>
                <c:pt idx="48127">
                  <c:v>2.0874359999999998E-6</c:v>
                </c:pt>
                <c:pt idx="48128">
                  <c:v>2.0872009999999999E-6</c:v>
                </c:pt>
                <c:pt idx="48129">
                  <c:v>2.0869919999999999E-6</c:v>
                </c:pt>
                <c:pt idx="48130">
                  <c:v>2.0867529999999998E-6</c:v>
                </c:pt>
                <c:pt idx="48131">
                  <c:v>2.0865190000000002E-6</c:v>
                </c:pt>
                <c:pt idx="48132">
                  <c:v>2.0863030000000001E-6</c:v>
                </c:pt>
                <c:pt idx="48133">
                  <c:v>2.086062E-6</c:v>
                </c:pt>
                <c:pt idx="48134">
                  <c:v>2.0858450000000002E-6</c:v>
                </c:pt>
                <c:pt idx="48135">
                  <c:v>2.0856119999999999E-6</c:v>
                </c:pt>
                <c:pt idx="48136">
                  <c:v>2.0853810000000001E-6</c:v>
                </c:pt>
                <c:pt idx="48137">
                  <c:v>2.0851600000000001E-6</c:v>
                </c:pt>
                <c:pt idx="48138">
                  <c:v>2.0849309999999999E-6</c:v>
                </c:pt>
                <c:pt idx="48139">
                  <c:v>2.0847050000000001E-6</c:v>
                </c:pt>
                <c:pt idx="48140">
                  <c:v>2.0844700000000001E-6</c:v>
                </c:pt>
                <c:pt idx="48141">
                  <c:v>2.0842420000000002E-6</c:v>
                </c:pt>
                <c:pt idx="48142">
                  <c:v>2.0840209999999998E-6</c:v>
                </c:pt>
                <c:pt idx="48143">
                  <c:v>2.0837890000000002E-6</c:v>
                </c:pt>
                <c:pt idx="48144">
                  <c:v>2.083574E-6</c:v>
                </c:pt>
                <c:pt idx="48145">
                  <c:v>2.0833329999999999E-6</c:v>
                </c:pt>
                <c:pt idx="48146">
                  <c:v>2.0831149999999998E-6</c:v>
                </c:pt>
                <c:pt idx="48147">
                  <c:v>2.082877E-6</c:v>
                </c:pt>
                <c:pt idx="48148">
                  <c:v>2.0826569999999999E-6</c:v>
                </c:pt>
                <c:pt idx="48149">
                  <c:v>2.0824249999999998E-6</c:v>
                </c:pt>
                <c:pt idx="48150">
                  <c:v>2.0822140000000001E-6</c:v>
                </c:pt>
                <c:pt idx="48151">
                  <c:v>2.081966E-6</c:v>
                </c:pt>
                <c:pt idx="48152">
                  <c:v>2.0817400000000002E-6</c:v>
                </c:pt>
                <c:pt idx="48153">
                  <c:v>2.0815190000000002E-6</c:v>
                </c:pt>
                <c:pt idx="48154">
                  <c:v>2.0812920000000001E-6</c:v>
                </c:pt>
                <c:pt idx="48155">
                  <c:v>2.081053E-6</c:v>
                </c:pt>
                <c:pt idx="48156">
                  <c:v>2.0808390000000001E-6</c:v>
                </c:pt>
                <c:pt idx="48157">
                  <c:v>2.0805989999999998E-6</c:v>
                </c:pt>
                <c:pt idx="48158">
                  <c:v>2.0803810000000001E-6</c:v>
                </c:pt>
                <c:pt idx="48159">
                  <c:v>2.080147E-6</c:v>
                </c:pt>
                <c:pt idx="48160">
                  <c:v>2.0799300000000002E-6</c:v>
                </c:pt>
                <c:pt idx="48161">
                  <c:v>2.0796899999999999E-6</c:v>
                </c:pt>
                <c:pt idx="48162">
                  <c:v>2.0794689999999999E-6</c:v>
                </c:pt>
                <c:pt idx="48163">
                  <c:v>2.0792380000000001E-6</c:v>
                </c:pt>
                <c:pt idx="48164">
                  <c:v>2.0790049999999998E-6</c:v>
                </c:pt>
                <c:pt idx="48165">
                  <c:v>2.0787850000000001E-6</c:v>
                </c:pt>
                <c:pt idx="48166">
                  <c:v>2.0785620000000001E-6</c:v>
                </c:pt>
                <c:pt idx="48167">
                  <c:v>2.0783300000000001E-6</c:v>
                </c:pt>
                <c:pt idx="48168">
                  <c:v>2.0781130000000002E-6</c:v>
                </c:pt>
                <c:pt idx="48169">
                  <c:v>2.0778729999999999E-6</c:v>
                </c:pt>
                <c:pt idx="48170">
                  <c:v>2.077661E-6</c:v>
                </c:pt>
                <c:pt idx="48171">
                  <c:v>2.0774249999999999E-6</c:v>
                </c:pt>
                <c:pt idx="48172">
                  <c:v>2.0772000000000002E-6</c:v>
                </c:pt>
                <c:pt idx="48173">
                  <c:v>2.076969E-6</c:v>
                </c:pt>
                <c:pt idx="48174">
                  <c:v>2.076757E-6</c:v>
                </c:pt>
                <c:pt idx="48175">
                  <c:v>2.0765299999999999E-6</c:v>
                </c:pt>
                <c:pt idx="48176">
                  <c:v>2.076309E-6</c:v>
                </c:pt>
                <c:pt idx="48177">
                  <c:v>2.0760780000000001E-6</c:v>
                </c:pt>
                <c:pt idx="48178">
                  <c:v>2.0758379999999999E-6</c:v>
                </c:pt>
                <c:pt idx="48179">
                  <c:v>2.075612E-6</c:v>
                </c:pt>
                <c:pt idx="48180">
                  <c:v>2.075398E-6</c:v>
                </c:pt>
                <c:pt idx="48181">
                  <c:v>2.0751619999999999E-6</c:v>
                </c:pt>
                <c:pt idx="48182">
                  <c:v>2.0749440000000002E-6</c:v>
                </c:pt>
                <c:pt idx="48183">
                  <c:v>2.0747159999999998E-6</c:v>
                </c:pt>
                <c:pt idx="48184">
                  <c:v>2.0744899999999999E-6</c:v>
                </c:pt>
                <c:pt idx="48185">
                  <c:v>2.0742610000000002E-6</c:v>
                </c:pt>
                <c:pt idx="48186">
                  <c:v>2.0740369999999999E-6</c:v>
                </c:pt>
                <c:pt idx="48187">
                  <c:v>2.0738150000000002E-6</c:v>
                </c:pt>
                <c:pt idx="48188">
                  <c:v>2.0735940000000002E-6</c:v>
                </c:pt>
                <c:pt idx="48189">
                  <c:v>2.073356E-6</c:v>
                </c:pt>
                <c:pt idx="48190">
                  <c:v>2.0731359999999998E-6</c:v>
                </c:pt>
                <c:pt idx="48191">
                  <c:v>2.0729110000000002E-6</c:v>
                </c:pt>
                <c:pt idx="48192">
                  <c:v>2.0726770000000001E-6</c:v>
                </c:pt>
                <c:pt idx="48193">
                  <c:v>2.07245E-6</c:v>
                </c:pt>
                <c:pt idx="48194">
                  <c:v>2.0722229999999998E-6</c:v>
                </c:pt>
                <c:pt idx="48195">
                  <c:v>2.0720019999999999E-6</c:v>
                </c:pt>
                <c:pt idx="48196">
                  <c:v>2.0717870000000001E-6</c:v>
                </c:pt>
                <c:pt idx="48197">
                  <c:v>2.0715489999999999E-6</c:v>
                </c:pt>
                <c:pt idx="48198">
                  <c:v>2.0713329999999998E-6</c:v>
                </c:pt>
                <c:pt idx="48199">
                  <c:v>2.071093E-6</c:v>
                </c:pt>
                <c:pt idx="48200">
                  <c:v>2.070879E-6</c:v>
                </c:pt>
                <c:pt idx="48201">
                  <c:v>2.070649E-6</c:v>
                </c:pt>
                <c:pt idx="48202">
                  <c:v>2.0704239999999999E-6</c:v>
                </c:pt>
                <c:pt idx="48203">
                  <c:v>2.0701919999999999E-6</c:v>
                </c:pt>
                <c:pt idx="48204">
                  <c:v>2.069966E-6</c:v>
                </c:pt>
                <c:pt idx="48205">
                  <c:v>2.0697409999999999E-6</c:v>
                </c:pt>
                <c:pt idx="48206">
                  <c:v>2.0695269999999999E-6</c:v>
                </c:pt>
                <c:pt idx="48207">
                  <c:v>2.0692949999999999E-6</c:v>
                </c:pt>
                <c:pt idx="48208">
                  <c:v>2.0690769999999998E-6</c:v>
                </c:pt>
                <c:pt idx="48209">
                  <c:v>2.0688410000000001E-6</c:v>
                </c:pt>
                <c:pt idx="48210">
                  <c:v>2.0686139999999999E-6</c:v>
                </c:pt>
                <c:pt idx="48211">
                  <c:v>2.0683920000000002E-6</c:v>
                </c:pt>
                <c:pt idx="48212">
                  <c:v>2.0681749999999999E-6</c:v>
                </c:pt>
                <c:pt idx="48213">
                  <c:v>2.0679339999999998E-6</c:v>
                </c:pt>
                <c:pt idx="48214">
                  <c:v>2.0677199999999998E-6</c:v>
                </c:pt>
                <c:pt idx="48215">
                  <c:v>2.0674930000000001E-6</c:v>
                </c:pt>
                <c:pt idx="48216">
                  <c:v>2.0672639999999999E-6</c:v>
                </c:pt>
                <c:pt idx="48217">
                  <c:v>2.0670409999999999E-6</c:v>
                </c:pt>
                <c:pt idx="48218">
                  <c:v>2.066829E-6</c:v>
                </c:pt>
                <c:pt idx="48219">
                  <c:v>2.0666010000000001E-6</c:v>
                </c:pt>
                <c:pt idx="48220">
                  <c:v>2.0663719999999999E-6</c:v>
                </c:pt>
                <c:pt idx="48221">
                  <c:v>2.0661509999999999E-6</c:v>
                </c:pt>
                <c:pt idx="48222">
                  <c:v>2.0659279999999999E-6</c:v>
                </c:pt>
                <c:pt idx="48223">
                  <c:v>2.0656900000000001E-6</c:v>
                </c:pt>
                <c:pt idx="48224">
                  <c:v>2.0654799999999998E-6</c:v>
                </c:pt>
                <c:pt idx="48225">
                  <c:v>2.0652379999999999E-6</c:v>
                </c:pt>
                <c:pt idx="48226">
                  <c:v>2.0650300000000001E-6</c:v>
                </c:pt>
                <c:pt idx="48227">
                  <c:v>2.0647919999999999E-6</c:v>
                </c:pt>
                <c:pt idx="48228">
                  <c:v>2.0645700000000001E-6</c:v>
                </c:pt>
                <c:pt idx="48229">
                  <c:v>2.0643439999999998E-6</c:v>
                </c:pt>
                <c:pt idx="48230">
                  <c:v>2.0641240000000001E-6</c:v>
                </c:pt>
                <c:pt idx="48231">
                  <c:v>2.0638949999999999E-6</c:v>
                </c:pt>
                <c:pt idx="48232">
                  <c:v>2.0636809999999999E-6</c:v>
                </c:pt>
                <c:pt idx="48233">
                  <c:v>2.0634410000000001E-6</c:v>
                </c:pt>
                <c:pt idx="48234">
                  <c:v>2.063223E-6</c:v>
                </c:pt>
                <c:pt idx="48235">
                  <c:v>2.0629920000000002E-6</c:v>
                </c:pt>
                <c:pt idx="48236">
                  <c:v>2.062779E-6</c:v>
                </c:pt>
                <c:pt idx="48237">
                  <c:v>2.062549E-6</c:v>
                </c:pt>
                <c:pt idx="48238">
                  <c:v>2.0623289999999999E-6</c:v>
                </c:pt>
                <c:pt idx="48239">
                  <c:v>2.0621020000000002E-6</c:v>
                </c:pt>
                <c:pt idx="48240">
                  <c:v>2.0618829999999999E-6</c:v>
                </c:pt>
                <c:pt idx="48241">
                  <c:v>2.0616599999999998E-6</c:v>
                </c:pt>
                <c:pt idx="48242">
                  <c:v>2.061434E-6</c:v>
                </c:pt>
                <c:pt idx="48243">
                  <c:v>2.061213E-6</c:v>
                </c:pt>
                <c:pt idx="48244">
                  <c:v>2.0609850000000001E-6</c:v>
                </c:pt>
                <c:pt idx="48245">
                  <c:v>2.0607570000000001E-6</c:v>
                </c:pt>
                <c:pt idx="48246">
                  <c:v>2.0605419999999999E-6</c:v>
                </c:pt>
                <c:pt idx="48247">
                  <c:v>2.0603180000000001E-6</c:v>
                </c:pt>
                <c:pt idx="48248">
                  <c:v>2.0600909999999999E-6</c:v>
                </c:pt>
                <c:pt idx="48249">
                  <c:v>2.0598690000000002E-6</c:v>
                </c:pt>
                <c:pt idx="48250">
                  <c:v>2.059656E-6</c:v>
                </c:pt>
                <c:pt idx="48251">
                  <c:v>2.0594230000000001E-6</c:v>
                </c:pt>
                <c:pt idx="48252">
                  <c:v>2.0591980000000001E-6</c:v>
                </c:pt>
                <c:pt idx="48253">
                  <c:v>2.0589779999999999E-6</c:v>
                </c:pt>
                <c:pt idx="48254">
                  <c:v>2.0587529999999999E-6</c:v>
                </c:pt>
                <c:pt idx="48255">
                  <c:v>2.0585310000000001E-6</c:v>
                </c:pt>
                <c:pt idx="48256">
                  <c:v>2.0583109999999999E-6</c:v>
                </c:pt>
                <c:pt idx="48257">
                  <c:v>2.0580800000000001E-6</c:v>
                </c:pt>
                <c:pt idx="48258">
                  <c:v>2.0578550000000001E-6</c:v>
                </c:pt>
                <c:pt idx="48259">
                  <c:v>2.0576380000000002E-6</c:v>
                </c:pt>
                <c:pt idx="48260">
                  <c:v>2.0574099999999998E-6</c:v>
                </c:pt>
                <c:pt idx="48261">
                  <c:v>2.0571939999999998E-6</c:v>
                </c:pt>
                <c:pt idx="48262">
                  <c:v>2.0569679999999999E-6</c:v>
                </c:pt>
                <c:pt idx="48263">
                  <c:v>2.056747E-6</c:v>
                </c:pt>
                <c:pt idx="48264">
                  <c:v>2.0565199999999998E-6</c:v>
                </c:pt>
                <c:pt idx="48265">
                  <c:v>2.056294E-6</c:v>
                </c:pt>
                <c:pt idx="48266">
                  <c:v>2.0560720000000002E-6</c:v>
                </c:pt>
                <c:pt idx="48267">
                  <c:v>2.0558459999999999E-6</c:v>
                </c:pt>
                <c:pt idx="48268">
                  <c:v>2.0556280000000002E-6</c:v>
                </c:pt>
                <c:pt idx="48269">
                  <c:v>2.0553929999999999E-6</c:v>
                </c:pt>
                <c:pt idx="48270">
                  <c:v>2.0551809999999999E-6</c:v>
                </c:pt>
                <c:pt idx="48271">
                  <c:v>2.0549520000000002E-6</c:v>
                </c:pt>
                <c:pt idx="48272">
                  <c:v>2.0547279999999999E-6</c:v>
                </c:pt>
                <c:pt idx="48273">
                  <c:v>2.0544970000000001E-6</c:v>
                </c:pt>
                <c:pt idx="48274">
                  <c:v>2.0542830000000001E-6</c:v>
                </c:pt>
                <c:pt idx="48275">
                  <c:v>2.0540609999999999E-6</c:v>
                </c:pt>
                <c:pt idx="48276">
                  <c:v>2.053835E-6</c:v>
                </c:pt>
                <c:pt idx="48277">
                  <c:v>2.0536050000000001E-6</c:v>
                </c:pt>
                <c:pt idx="48278">
                  <c:v>2.0533849999999999E-6</c:v>
                </c:pt>
                <c:pt idx="48279">
                  <c:v>2.0531599999999998E-6</c:v>
                </c:pt>
                <c:pt idx="48280">
                  <c:v>2.0529470000000001E-6</c:v>
                </c:pt>
                <c:pt idx="48281">
                  <c:v>2.052713E-6</c:v>
                </c:pt>
                <c:pt idx="48282">
                  <c:v>2.0524929999999998E-6</c:v>
                </c:pt>
                <c:pt idx="48283">
                  <c:v>2.0522680000000002E-6</c:v>
                </c:pt>
                <c:pt idx="48284">
                  <c:v>2.05206E-6</c:v>
                </c:pt>
                <c:pt idx="48285">
                  <c:v>2.0518200000000001E-6</c:v>
                </c:pt>
                <c:pt idx="48286">
                  <c:v>2.051609E-6</c:v>
                </c:pt>
                <c:pt idx="48287">
                  <c:v>2.0513780000000002E-6</c:v>
                </c:pt>
                <c:pt idx="48288">
                  <c:v>2.0511659999999999E-6</c:v>
                </c:pt>
                <c:pt idx="48289">
                  <c:v>2.0509309999999999E-6</c:v>
                </c:pt>
                <c:pt idx="48290">
                  <c:v>2.0507140000000001E-6</c:v>
                </c:pt>
                <c:pt idx="48291">
                  <c:v>2.0504840000000001E-6</c:v>
                </c:pt>
                <c:pt idx="48292">
                  <c:v>2.050273E-6</c:v>
                </c:pt>
                <c:pt idx="48293">
                  <c:v>2.0500339999999999E-6</c:v>
                </c:pt>
                <c:pt idx="48294">
                  <c:v>2.0498210000000002E-6</c:v>
                </c:pt>
                <c:pt idx="48295">
                  <c:v>2.0495999999999998E-6</c:v>
                </c:pt>
                <c:pt idx="48296">
                  <c:v>2.0493719999999999E-6</c:v>
                </c:pt>
                <c:pt idx="48297">
                  <c:v>2.0491480000000001E-6</c:v>
                </c:pt>
                <c:pt idx="48298">
                  <c:v>2.0489349999999999E-6</c:v>
                </c:pt>
                <c:pt idx="48299">
                  <c:v>2.0487010000000002E-6</c:v>
                </c:pt>
                <c:pt idx="48300">
                  <c:v>2.0484900000000001E-6</c:v>
                </c:pt>
                <c:pt idx="48301">
                  <c:v>2.0482690000000001E-6</c:v>
                </c:pt>
                <c:pt idx="48302">
                  <c:v>2.0480530000000001E-6</c:v>
                </c:pt>
                <c:pt idx="48303">
                  <c:v>2.0478199999999998E-6</c:v>
                </c:pt>
                <c:pt idx="48304">
                  <c:v>2.047603E-6</c:v>
                </c:pt>
                <c:pt idx="48305">
                  <c:v>2.047375E-6</c:v>
                </c:pt>
                <c:pt idx="48306">
                  <c:v>2.047161E-6</c:v>
                </c:pt>
                <c:pt idx="48307">
                  <c:v>2.0469409999999999E-6</c:v>
                </c:pt>
                <c:pt idx="48308">
                  <c:v>2.0467159999999998E-6</c:v>
                </c:pt>
                <c:pt idx="48309">
                  <c:v>2.046492E-6</c:v>
                </c:pt>
                <c:pt idx="48310">
                  <c:v>2.046278E-6</c:v>
                </c:pt>
                <c:pt idx="48311">
                  <c:v>2.046053E-6</c:v>
                </c:pt>
                <c:pt idx="48312">
                  <c:v>2.0458349999999999E-6</c:v>
                </c:pt>
                <c:pt idx="48313">
                  <c:v>2.045609E-6</c:v>
                </c:pt>
                <c:pt idx="48314">
                  <c:v>2.0453839999999999E-6</c:v>
                </c:pt>
                <c:pt idx="48315">
                  <c:v>2.0451710000000002E-6</c:v>
                </c:pt>
                <c:pt idx="48316">
                  <c:v>2.0449460000000001E-6</c:v>
                </c:pt>
                <c:pt idx="48317">
                  <c:v>2.044719E-6</c:v>
                </c:pt>
                <c:pt idx="48318">
                  <c:v>2.044498E-6</c:v>
                </c:pt>
                <c:pt idx="48319">
                  <c:v>2.0442869999999999E-6</c:v>
                </c:pt>
                <c:pt idx="48320">
                  <c:v>2.0440499999999999E-6</c:v>
                </c:pt>
                <c:pt idx="48321">
                  <c:v>2.043836E-6</c:v>
                </c:pt>
                <c:pt idx="48322">
                  <c:v>2.0436109999999999E-6</c:v>
                </c:pt>
                <c:pt idx="48323">
                  <c:v>2.0433820000000001E-6</c:v>
                </c:pt>
                <c:pt idx="48324">
                  <c:v>2.043176E-6</c:v>
                </c:pt>
                <c:pt idx="48325">
                  <c:v>2.0429509999999999E-6</c:v>
                </c:pt>
                <c:pt idx="48326">
                  <c:v>2.0427270000000001E-6</c:v>
                </c:pt>
                <c:pt idx="48327">
                  <c:v>2.0425060000000001E-6</c:v>
                </c:pt>
                <c:pt idx="48328">
                  <c:v>2.0422940000000002E-6</c:v>
                </c:pt>
                <c:pt idx="48329">
                  <c:v>2.0420589999999998E-6</c:v>
                </c:pt>
                <c:pt idx="48330">
                  <c:v>2.0418449999999998E-6</c:v>
                </c:pt>
                <c:pt idx="48331">
                  <c:v>2.0416219999999998E-6</c:v>
                </c:pt>
                <c:pt idx="48332">
                  <c:v>2.0413939999999999E-6</c:v>
                </c:pt>
                <c:pt idx="48333">
                  <c:v>2.041175E-6</c:v>
                </c:pt>
                <c:pt idx="48334">
                  <c:v>2.0409659999999999E-6</c:v>
                </c:pt>
                <c:pt idx="48335">
                  <c:v>2.0407280000000001E-6</c:v>
                </c:pt>
                <c:pt idx="48336">
                  <c:v>2.0405140000000002E-6</c:v>
                </c:pt>
                <c:pt idx="48337">
                  <c:v>2.0402899999999999E-6</c:v>
                </c:pt>
                <c:pt idx="48338">
                  <c:v>2.0400630000000002E-6</c:v>
                </c:pt>
                <c:pt idx="48339">
                  <c:v>2.0398489999999998E-6</c:v>
                </c:pt>
                <c:pt idx="48340">
                  <c:v>2.0396310000000001E-6</c:v>
                </c:pt>
                <c:pt idx="48341">
                  <c:v>2.0394089999999999E-6</c:v>
                </c:pt>
                <c:pt idx="48342">
                  <c:v>2.0391909999999999E-6</c:v>
                </c:pt>
                <c:pt idx="48343">
                  <c:v>2.038965E-6</c:v>
                </c:pt>
                <c:pt idx="48344">
                  <c:v>2.0387449999999998E-6</c:v>
                </c:pt>
                <c:pt idx="48345">
                  <c:v>2.0385320000000001E-6</c:v>
                </c:pt>
                <c:pt idx="48346">
                  <c:v>2.0383160000000001E-6</c:v>
                </c:pt>
                <c:pt idx="48347">
                  <c:v>2.038084E-6</c:v>
                </c:pt>
                <c:pt idx="48348">
                  <c:v>2.0378709999999998E-6</c:v>
                </c:pt>
                <c:pt idx="48349">
                  <c:v>2.037645E-6</c:v>
                </c:pt>
                <c:pt idx="48350">
                  <c:v>2.0374300000000002E-6</c:v>
                </c:pt>
                <c:pt idx="48351">
                  <c:v>2.0371960000000001E-6</c:v>
                </c:pt>
                <c:pt idx="48352">
                  <c:v>2.0369899999999999E-6</c:v>
                </c:pt>
                <c:pt idx="48353">
                  <c:v>2.0367649999999998E-6</c:v>
                </c:pt>
                <c:pt idx="48354">
                  <c:v>2.0365439999999998E-6</c:v>
                </c:pt>
                <c:pt idx="48355">
                  <c:v>2.0363299999999999E-6</c:v>
                </c:pt>
                <c:pt idx="48356">
                  <c:v>2.0360999999999999E-6</c:v>
                </c:pt>
                <c:pt idx="48357">
                  <c:v>2.035883E-6</c:v>
                </c:pt>
                <c:pt idx="48358">
                  <c:v>2.0356640000000001E-6</c:v>
                </c:pt>
                <c:pt idx="48359">
                  <c:v>2.0354480000000001E-6</c:v>
                </c:pt>
                <c:pt idx="48360">
                  <c:v>2.0352189999999999E-6</c:v>
                </c:pt>
                <c:pt idx="48361">
                  <c:v>2.0350060000000002E-6</c:v>
                </c:pt>
                <c:pt idx="48362">
                  <c:v>2.034777E-6</c:v>
                </c:pt>
                <c:pt idx="48363">
                  <c:v>2.0345650000000001E-6</c:v>
                </c:pt>
                <c:pt idx="48364">
                  <c:v>2.0343339999999998E-6</c:v>
                </c:pt>
                <c:pt idx="48365">
                  <c:v>2.0341160000000002E-6</c:v>
                </c:pt>
                <c:pt idx="48366">
                  <c:v>2.0339039999999998E-6</c:v>
                </c:pt>
                <c:pt idx="48367">
                  <c:v>2.03368E-6</c:v>
                </c:pt>
                <c:pt idx="48368">
                  <c:v>2.0334650000000002E-6</c:v>
                </c:pt>
                <c:pt idx="48369">
                  <c:v>2.033236E-6</c:v>
                </c:pt>
                <c:pt idx="48370">
                  <c:v>2.0330170000000001E-6</c:v>
                </c:pt>
                <c:pt idx="48371">
                  <c:v>2.0328089999999999E-6</c:v>
                </c:pt>
                <c:pt idx="48372">
                  <c:v>2.0325859999999999E-6</c:v>
                </c:pt>
                <c:pt idx="48373">
                  <c:v>2.0323610000000002E-6</c:v>
                </c:pt>
                <c:pt idx="48374">
                  <c:v>2.032139E-6</c:v>
                </c:pt>
                <c:pt idx="48375">
                  <c:v>2.0319220000000002E-6</c:v>
                </c:pt>
                <c:pt idx="48376">
                  <c:v>2.0317049999999999E-6</c:v>
                </c:pt>
                <c:pt idx="48377">
                  <c:v>2.0314819999999999E-6</c:v>
                </c:pt>
                <c:pt idx="48378">
                  <c:v>2.0312679999999999E-6</c:v>
                </c:pt>
                <c:pt idx="48379">
                  <c:v>2.031049E-6</c:v>
                </c:pt>
                <c:pt idx="48380">
                  <c:v>2.0308320000000001E-6</c:v>
                </c:pt>
                <c:pt idx="48381">
                  <c:v>2.0306160000000001E-6</c:v>
                </c:pt>
                <c:pt idx="48382">
                  <c:v>2.0303939999999999E-6</c:v>
                </c:pt>
                <c:pt idx="48383">
                  <c:v>2.0301709999999999E-6</c:v>
                </c:pt>
                <c:pt idx="48384">
                  <c:v>2.0299650000000001E-6</c:v>
                </c:pt>
                <c:pt idx="48385">
                  <c:v>2.0297389999999998E-6</c:v>
                </c:pt>
                <c:pt idx="48386">
                  <c:v>2.0295070000000002E-6</c:v>
                </c:pt>
                <c:pt idx="48387">
                  <c:v>2.0293019999999998E-6</c:v>
                </c:pt>
                <c:pt idx="48388">
                  <c:v>2.0290800000000001E-6</c:v>
                </c:pt>
                <c:pt idx="48389">
                  <c:v>2.028855E-6</c:v>
                </c:pt>
                <c:pt idx="48390">
                  <c:v>2.0286290000000001E-6</c:v>
                </c:pt>
                <c:pt idx="48391">
                  <c:v>2.0284209999999999E-6</c:v>
                </c:pt>
                <c:pt idx="48392">
                  <c:v>2.0281920000000001E-6</c:v>
                </c:pt>
                <c:pt idx="48393">
                  <c:v>2.0279749999999998E-6</c:v>
                </c:pt>
                <c:pt idx="48394">
                  <c:v>2.0277539999999999E-6</c:v>
                </c:pt>
                <c:pt idx="48395">
                  <c:v>2.027537E-6</c:v>
                </c:pt>
                <c:pt idx="48396">
                  <c:v>2.0273200000000002E-6</c:v>
                </c:pt>
                <c:pt idx="48397">
                  <c:v>2.0271079999999998E-6</c:v>
                </c:pt>
                <c:pt idx="48398">
                  <c:v>2.0268869999999999E-6</c:v>
                </c:pt>
                <c:pt idx="48399">
                  <c:v>2.0266650000000001E-6</c:v>
                </c:pt>
                <c:pt idx="48400">
                  <c:v>2.0264510000000001E-6</c:v>
                </c:pt>
                <c:pt idx="48401">
                  <c:v>2.0262280000000001E-6</c:v>
                </c:pt>
                <c:pt idx="48402">
                  <c:v>2.026017E-6</c:v>
                </c:pt>
                <c:pt idx="48403">
                  <c:v>2.0257980000000001E-6</c:v>
                </c:pt>
                <c:pt idx="48404">
                  <c:v>2.025566E-6</c:v>
                </c:pt>
                <c:pt idx="48405">
                  <c:v>2.0253579999999998E-6</c:v>
                </c:pt>
                <c:pt idx="48406">
                  <c:v>2.0251310000000001E-6</c:v>
                </c:pt>
                <c:pt idx="48407">
                  <c:v>2.0249229999999999E-6</c:v>
                </c:pt>
                <c:pt idx="48408">
                  <c:v>2.024697E-6</c:v>
                </c:pt>
                <c:pt idx="48409">
                  <c:v>2.0244800000000001E-6</c:v>
                </c:pt>
                <c:pt idx="48410">
                  <c:v>2.0242570000000001E-6</c:v>
                </c:pt>
                <c:pt idx="48411">
                  <c:v>2.024044E-6</c:v>
                </c:pt>
                <c:pt idx="48412">
                  <c:v>2.0238250000000001E-6</c:v>
                </c:pt>
                <c:pt idx="48413">
                  <c:v>2.0236080000000002E-6</c:v>
                </c:pt>
                <c:pt idx="48414">
                  <c:v>2.023377E-6</c:v>
                </c:pt>
                <c:pt idx="48415">
                  <c:v>2.0231620000000002E-6</c:v>
                </c:pt>
                <c:pt idx="48416">
                  <c:v>2.0229429999999999E-6</c:v>
                </c:pt>
                <c:pt idx="48417">
                  <c:v>2.0227250000000002E-6</c:v>
                </c:pt>
                <c:pt idx="48418">
                  <c:v>2.02251E-6</c:v>
                </c:pt>
                <c:pt idx="48419">
                  <c:v>2.022289E-6</c:v>
                </c:pt>
                <c:pt idx="48420">
                  <c:v>2.0220790000000001E-6</c:v>
                </c:pt>
                <c:pt idx="48421">
                  <c:v>2.021868E-6</c:v>
                </c:pt>
                <c:pt idx="48422">
                  <c:v>2.021636E-6</c:v>
                </c:pt>
                <c:pt idx="48423">
                  <c:v>2.0214260000000001E-6</c:v>
                </c:pt>
                <c:pt idx="48424">
                  <c:v>2.0212050000000002E-6</c:v>
                </c:pt>
                <c:pt idx="48425">
                  <c:v>2.0209879999999999E-6</c:v>
                </c:pt>
                <c:pt idx="48426">
                  <c:v>2.0207640000000001E-6</c:v>
                </c:pt>
                <c:pt idx="48427">
                  <c:v>2.0205520000000001E-6</c:v>
                </c:pt>
                <c:pt idx="48428">
                  <c:v>2.0203279999999999E-6</c:v>
                </c:pt>
                <c:pt idx="48429">
                  <c:v>2.020104E-6</c:v>
                </c:pt>
                <c:pt idx="48430">
                  <c:v>2.0198909999999999E-6</c:v>
                </c:pt>
                <c:pt idx="48431">
                  <c:v>2.0196710000000002E-6</c:v>
                </c:pt>
                <c:pt idx="48432">
                  <c:v>2.0194609999999999E-6</c:v>
                </c:pt>
                <c:pt idx="48433">
                  <c:v>2.0192390000000001E-6</c:v>
                </c:pt>
                <c:pt idx="48434">
                  <c:v>2.0190200000000002E-6</c:v>
                </c:pt>
                <c:pt idx="48435">
                  <c:v>2.0187989999999998E-6</c:v>
                </c:pt>
                <c:pt idx="48436">
                  <c:v>2.018582E-6</c:v>
                </c:pt>
                <c:pt idx="48437">
                  <c:v>2.0183670000000002E-6</c:v>
                </c:pt>
                <c:pt idx="48438">
                  <c:v>2.0181460000000002E-6</c:v>
                </c:pt>
                <c:pt idx="48439">
                  <c:v>2.0179280000000001E-6</c:v>
                </c:pt>
                <c:pt idx="48440">
                  <c:v>2.0177019999999998E-6</c:v>
                </c:pt>
                <c:pt idx="48441">
                  <c:v>2.0174949999999998E-6</c:v>
                </c:pt>
                <c:pt idx="48442">
                  <c:v>2.017273E-6</c:v>
                </c:pt>
                <c:pt idx="48443">
                  <c:v>2.0170560000000002E-6</c:v>
                </c:pt>
                <c:pt idx="48444">
                  <c:v>2.0168450000000001E-6</c:v>
                </c:pt>
                <c:pt idx="48445">
                  <c:v>2.0166190000000002E-6</c:v>
                </c:pt>
                <c:pt idx="48446">
                  <c:v>2.0164019999999999E-6</c:v>
                </c:pt>
                <c:pt idx="48447">
                  <c:v>2.01619E-6</c:v>
                </c:pt>
                <c:pt idx="48448">
                  <c:v>2.0159710000000001E-6</c:v>
                </c:pt>
                <c:pt idx="48449">
                  <c:v>2.0157579999999999E-6</c:v>
                </c:pt>
                <c:pt idx="48450">
                  <c:v>2.0155360000000002E-6</c:v>
                </c:pt>
                <c:pt idx="48451">
                  <c:v>2.0153259999999999E-6</c:v>
                </c:pt>
                <c:pt idx="48452">
                  <c:v>2.015102E-6</c:v>
                </c:pt>
                <c:pt idx="48453">
                  <c:v>2.0148830000000001E-6</c:v>
                </c:pt>
                <c:pt idx="48454">
                  <c:v>2.014672E-6</c:v>
                </c:pt>
                <c:pt idx="48455">
                  <c:v>2.0144510000000001E-6</c:v>
                </c:pt>
                <c:pt idx="48456">
                  <c:v>2.0142269999999998E-6</c:v>
                </c:pt>
                <c:pt idx="48457">
                  <c:v>2.0140140000000001E-6</c:v>
                </c:pt>
                <c:pt idx="48458">
                  <c:v>2.0137899999999998E-6</c:v>
                </c:pt>
                <c:pt idx="48459">
                  <c:v>2.0135869999999999E-6</c:v>
                </c:pt>
                <c:pt idx="48460">
                  <c:v>2.0133599999999998E-6</c:v>
                </c:pt>
                <c:pt idx="48461">
                  <c:v>2.0131540000000001E-6</c:v>
                </c:pt>
                <c:pt idx="48462">
                  <c:v>2.0129240000000001E-6</c:v>
                </c:pt>
                <c:pt idx="48463">
                  <c:v>2.012713E-6</c:v>
                </c:pt>
                <c:pt idx="48464">
                  <c:v>2.0124999999999998E-6</c:v>
                </c:pt>
                <c:pt idx="48465">
                  <c:v>2.0122809999999999E-6</c:v>
                </c:pt>
                <c:pt idx="48466">
                  <c:v>2.012055E-6</c:v>
                </c:pt>
                <c:pt idx="48467">
                  <c:v>2.0118500000000001E-6</c:v>
                </c:pt>
                <c:pt idx="48468">
                  <c:v>2.0116259999999998E-6</c:v>
                </c:pt>
                <c:pt idx="48469">
                  <c:v>2.0114130000000001E-6</c:v>
                </c:pt>
                <c:pt idx="48470">
                  <c:v>2.0111990000000001E-6</c:v>
                </c:pt>
                <c:pt idx="48471">
                  <c:v>2.0109800000000002E-6</c:v>
                </c:pt>
                <c:pt idx="48472">
                  <c:v>2.0107589999999998E-6</c:v>
                </c:pt>
                <c:pt idx="48473">
                  <c:v>2.0105449999999998E-6</c:v>
                </c:pt>
                <c:pt idx="48474">
                  <c:v>2.010321E-6</c:v>
                </c:pt>
                <c:pt idx="48475">
                  <c:v>2.0101119999999999E-6</c:v>
                </c:pt>
                <c:pt idx="48476">
                  <c:v>2.0098939999999999E-6</c:v>
                </c:pt>
                <c:pt idx="48477">
                  <c:v>2.0096749999999999E-6</c:v>
                </c:pt>
                <c:pt idx="48478">
                  <c:v>2.0094659999999999E-6</c:v>
                </c:pt>
                <c:pt idx="48479">
                  <c:v>2.009238E-6</c:v>
                </c:pt>
                <c:pt idx="48480">
                  <c:v>2.0090280000000001E-6</c:v>
                </c:pt>
                <c:pt idx="48481">
                  <c:v>2.0088179999999998E-6</c:v>
                </c:pt>
                <c:pt idx="48482">
                  <c:v>2.008587E-6</c:v>
                </c:pt>
                <c:pt idx="48483">
                  <c:v>2.0083829999999999E-6</c:v>
                </c:pt>
                <c:pt idx="48484">
                  <c:v>2.008166E-6</c:v>
                </c:pt>
                <c:pt idx="48485">
                  <c:v>2.0079479999999999E-6</c:v>
                </c:pt>
                <c:pt idx="48486">
                  <c:v>2.0077339999999999E-6</c:v>
                </c:pt>
                <c:pt idx="48487">
                  <c:v>2.007515E-6</c:v>
                </c:pt>
                <c:pt idx="48488">
                  <c:v>2.0073039999999999E-6</c:v>
                </c:pt>
                <c:pt idx="48489">
                  <c:v>2.0070940000000001E-6</c:v>
                </c:pt>
                <c:pt idx="48490">
                  <c:v>2.0068660000000001E-6</c:v>
                </c:pt>
                <c:pt idx="48491">
                  <c:v>2.0066509999999999E-6</c:v>
                </c:pt>
                <c:pt idx="48492">
                  <c:v>2.0064360000000001E-6</c:v>
                </c:pt>
                <c:pt idx="48493">
                  <c:v>2.0062150000000002E-6</c:v>
                </c:pt>
                <c:pt idx="48494">
                  <c:v>2.0059979999999999E-6</c:v>
                </c:pt>
                <c:pt idx="48495">
                  <c:v>2.0057870000000002E-6</c:v>
                </c:pt>
                <c:pt idx="48496">
                  <c:v>2.0055749999999999E-6</c:v>
                </c:pt>
                <c:pt idx="48497">
                  <c:v>2.0053539999999999E-6</c:v>
                </c:pt>
                <c:pt idx="48498">
                  <c:v>2.0051559999999999E-6</c:v>
                </c:pt>
                <c:pt idx="48499">
                  <c:v>2.004912E-6</c:v>
                </c:pt>
                <c:pt idx="48500">
                  <c:v>2.004714E-6</c:v>
                </c:pt>
                <c:pt idx="48501">
                  <c:v>2.0044869999999999E-6</c:v>
                </c:pt>
                <c:pt idx="48502">
                  <c:v>2.0042790000000001E-6</c:v>
                </c:pt>
                <c:pt idx="48503">
                  <c:v>2.0040569999999999E-6</c:v>
                </c:pt>
                <c:pt idx="48504">
                  <c:v>2.0038510000000001E-6</c:v>
                </c:pt>
                <c:pt idx="48505">
                  <c:v>2.0036319999999998E-6</c:v>
                </c:pt>
                <c:pt idx="48506">
                  <c:v>2.0034149999999999E-6</c:v>
                </c:pt>
                <c:pt idx="48507">
                  <c:v>2.0031930000000002E-6</c:v>
                </c:pt>
                <c:pt idx="48508">
                  <c:v>2.0029879999999998E-6</c:v>
                </c:pt>
                <c:pt idx="48509">
                  <c:v>2.002757E-6</c:v>
                </c:pt>
                <c:pt idx="48510">
                  <c:v>2.002543E-6</c:v>
                </c:pt>
                <c:pt idx="48511">
                  <c:v>2.0023380000000001E-6</c:v>
                </c:pt>
                <c:pt idx="48512">
                  <c:v>2.0021139999999998E-6</c:v>
                </c:pt>
                <c:pt idx="48513">
                  <c:v>2.0019019999999999E-6</c:v>
                </c:pt>
                <c:pt idx="48514">
                  <c:v>2.0016820000000002E-6</c:v>
                </c:pt>
                <c:pt idx="48515">
                  <c:v>2.0014710000000001E-6</c:v>
                </c:pt>
                <c:pt idx="48516">
                  <c:v>2.0012590000000001E-6</c:v>
                </c:pt>
                <c:pt idx="48517">
                  <c:v>2.0010279999999999E-6</c:v>
                </c:pt>
                <c:pt idx="48518">
                  <c:v>2.0008329999999998E-6</c:v>
                </c:pt>
                <c:pt idx="48519">
                  <c:v>2.0006080000000002E-6</c:v>
                </c:pt>
                <c:pt idx="48520">
                  <c:v>2.0003909999999999E-6</c:v>
                </c:pt>
                <c:pt idx="48521">
                  <c:v>2.0001769999999999E-6</c:v>
                </c:pt>
                <c:pt idx="48522">
                  <c:v>1.9999550000000001E-6</c:v>
                </c:pt>
                <c:pt idx="48523">
                  <c:v>1.999751E-6</c:v>
                </c:pt>
                <c:pt idx="48524">
                  <c:v>1.9995320000000001E-6</c:v>
                </c:pt>
                <c:pt idx="48525">
                  <c:v>1.9993160000000001E-6</c:v>
                </c:pt>
                <c:pt idx="48526">
                  <c:v>1.999107E-6</c:v>
                </c:pt>
                <c:pt idx="48527">
                  <c:v>1.9988849999999998E-6</c:v>
                </c:pt>
                <c:pt idx="48528">
                  <c:v>1.9986720000000001E-6</c:v>
                </c:pt>
                <c:pt idx="48529">
                  <c:v>1.998461E-6</c:v>
                </c:pt>
                <c:pt idx="48530">
                  <c:v>1.9982510000000001E-6</c:v>
                </c:pt>
                <c:pt idx="48531">
                  <c:v>1.9980230000000002E-6</c:v>
                </c:pt>
                <c:pt idx="48532">
                  <c:v>1.9978120000000001E-6</c:v>
                </c:pt>
                <c:pt idx="48533">
                  <c:v>1.9975949999999998E-6</c:v>
                </c:pt>
                <c:pt idx="48534">
                  <c:v>1.9973829999999999E-6</c:v>
                </c:pt>
                <c:pt idx="48535">
                  <c:v>1.9971649999999998E-6</c:v>
                </c:pt>
                <c:pt idx="48536">
                  <c:v>1.996959E-6</c:v>
                </c:pt>
                <c:pt idx="48537">
                  <c:v>1.9967380000000001E-6</c:v>
                </c:pt>
                <c:pt idx="48538">
                  <c:v>1.9965260000000002E-6</c:v>
                </c:pt>
                <c:pt idx="48539">
                  <c:v>1.9963100000000001E-6</c:v>
                </c:pt>
                <c:pt idx="48540">
                  <c:v>1.9961050000000002E-6</c:v>
                </c:pt>
                <c:pt idx="48541">
                  <c:v>1.9958789999999999E-6</c:v>
                </c:pt>
                <c:pt idx="48542">
                  <c:v>1.9956559999999999E-6</c:v>
                </c:pt>
                <c:pt idx="48543">
                  <c:v>1.995455E-6</c:v>
                </c:pt>
                <c:pt idx="48544">
                  <c:v>1.9952470000000002E-6</c:v>
                </c:pt>
                <c:pt idx="48545">
                  <c:v>1.9950150000000002E-6</c:v>
                </c:pt>
                <c:pt idx="48546">
                  <c:v>1.994809E-6</c:v>
                </c:pt>
                <c:pt idx="48547">
                  <c:v>1.9945929999999999E-6</c:v>
                </c:pt>
                <c:pt idx="48548">
                  <c:v>1.9943850000000001E-6</c:v>
                </c:pt>
                <c:pt idx="48549">
                  <c:v>1.9941679999999999E-6</c:v>
                </c:pt>
                <c:pt idx="48550">
                  <c:v>1.9939609999999999E-6</c:v>
                </c:pt>
                <c:pt idx="48551">
                  <c:v>1.993742E-6</c:v>
                </c:pt>
                <c:pt idx="48552">
                  <c:v>1.9935259999999999E-6</c:v>
                </c:pt>
                <c:pt idx="48553">
                  <c:v>1.9933110000000001E-6</c:v>
                </c:pt>
                <c:pt idx="48554">
                  <c:v>1.9931119999999999E-6</c:v>
                </c:pt>
                <c:pt idx="48555">
                  <c:v>1.992886E-6</c:v>
                </c:pt>
                <c:pt idx="48556">
                  <c:v>1.9926779999999998E-6</c:v>
                </c:pt>
                <c:pt idx="48557">
                  <c:v>1.9924580000000001E-6</c:v>
                </c:pt>
                <c:pt idx="48558">
                  <c:v>1.9922550000000002E-6</c:v>
                </c:pt>
                <c:pt idx="48559">
                  <c:v>1.9920289999999999E-6</c:v>
                </c:pt>
                <c:pt idx="48560">
                  <c:v>1.9918199999999998E-6</c:v>
                </c:pt>
                <c:pt idx="48561">
                  <c:v>1.9916020000000002E-6</c:v>
                </c:pt>
                <c:pt idx="48562">
                  <c:v>1.9913919999999999E-6</c:v>
                </c:pt>
                <c:pt idx="48563">
                  <c:v>1.991175E-6</c:v>
                </c:pt>
                <c:pt idx="48564">
                  <c:v>1.9909560000000001E-6</c:v>
                </c:pt>
                <c:pt idx="48565">
                  <c:v>1.99075E-6</c:v>
                </c:pt>
                <c:pt idx="48566">
                  <c:v>1.9905229999999998E-6</c:v>
                </c:pt>
                <c:pt idx="48567">
                  <c:v>1.9903210000000002E-6</c:v>
                </c:pt>
                <c:pt idx="48568">
                  <c:v>1.9901030000000001E-6</c:v>
                </c:pt>
                <c:pt idx="48569">
                  <c:v>1.9898840000000002E-6</c:v>
                </c:pt>
                <c:pt idx="48570">
                  <c:v>1.989676E-6</c:v>
                </c:pt>
                <c:pt idx="48571">
                  <c:v>1.9894559999999998E-6</c:v>
                </c:pt>
                <c:pt idx="48572">
                  <c:v>1.9892450000000001E-6</c:v>
                </c:pt>
                <c:pt idx="48573">
                  <c:v>1.9890369999999999E-6</c:v>
                </c:pt>
                <c:pt idx="48574">
                  <c:v>1.9888229999999999E-6</c:v>
                </c:pt>
                <c:pt idx="48575">
                  <c:v>1.9886030000000002E-6</c:v>
                </c:pt>
                <c:pt idx="48576">
                  <c:v>1.9883929999999999E-6</c:v>
                </c:pt>
                <c:pt idx="48577">
                  <c:v>1.988183E-6</c:v>
                </c:pt>
                <c:pt idx="48578">
                  <c:v>1.987967E-6</c:v>
                </c:pt>
                <c:pt idx="48579">
                  <c:v>1.9877559999999999E-6</c:v>
                </c:pt>
                <c:pt idx="48580">
                  <c:v>1.9875469999999998E-6</c:v>
                </c:pt>
                <c:pt idx="48581">
                  <c:v>1.9873290000000002E-6</c:v>
                </c:pt>
                <c:pt idx="48582">
                  <c:v>1.9871239999999998E-6</c:v>
                </c:pt>
                <c:pt idx="48583">
                  <c:v>1.9869049999999999E-6</c:v>
                </c:pt>
                <c:pt idx="48584">
                  <c:v>1.9866869999999998E-6</c:v>
                </c:pt>
                <c:pt idx="48585">
                  <c:v>1.986472E-6</c:v>
                </c:pt>
                <c:pt idx="48586">
                  <c:v>1.9862729999999998E-6</c:v>
                </c:pt>
                <c:pt idx="48587">
                  <c:v>1.98604E-6</c:v>
                </c:pt>
                <c:pt idx="48588">
                  <c:v>1.9858289999999999E-6</c:v>
                </c:pt>
                <c:pt idx="48589">
                  <c:v>1.985633E-6</c:v>
                </c:pt>
                <c:pt idx="48590">
                  <c:v>1.9853989999999998E-6</c:v>
                </c:pt>
                <c:pt idx="48591">
                  <c:v>1.9852000000000001E-6</c:v>
                </c:pt>
                <c:pt idx="48592">
                  <c:v>1.9849900000000002E-6</c:v>
                </c:pt>
                <c:pt idx="48593">
                  <c:v>1.984775E-6</c:v>
                </c:pt>
                <c:pt idx="48594">
                  <c:v>1.9845580000000001E-6</c:v>
                </c:pt>
                <c:pt idx="48595">
                  <c:v>1.9843560000000001E-6</c:v>
                </c:pt>
                <c:pt idx="48596">
                  <c:v>1.984124E-6</c:v>
                </c:pt>
                <c:pt idx="48597">
                  <c:v>1.9839219999999999E-6</c:v>
                </c:pt>
                <c:pt idx="48598">
                  <c:v>1.9837070000000001E-6</c:v>
                </c:pt>
                <c:pt idx="48599">
                  <c:v>1.9834890000000001E-6</c:v>
                </c:pt>
                <c:pt idx="48600">
                  <c:v>1.9832840000000001E-6</c:v>
                </c:pt>
                <c:pt idx="48601">
                  <c:v>1.983071E-6</c:v>
                </c:pt>
                <c:pt idx="48602">
                  <c:v>1.9828540000000001E-6</c:v>
                </c:pt>
                <c:pt idx="48603">
                  <c:v>1.982643E-6</c:v>
                </c:pt>
                <c:pt idx="48604">
                  <c:v>1.9824299999999998E-6</c:v>
                </c:pt>
                <c:pt idx="48605">
                  <c:v>1.9822080000000001E-6</c:v>
                </c:pt>
                <c:pt idx="48606">
                  <c:v>1.982006E-6</c:v>
                </c:pt>
                <c:pt idx="48607">
                  <c:v>1.9817969999999999E-6</c:v>
                </c:pt>
                <c:pt idx="48608">
                  <c:v>1.9815840000000002E-6</c:v>
                </c:pt>
                <c:pt idx="48609">
                  <c:v>1.9813669999999999E-6</c:v>
                </c:pt>
                <c:pt idx="48610">
                  <c:v>1.9811629999999998E-6</c:v>
                </c:pt>
                <c:pt idx="48611">
                  <c:v>1.9809399999999998E-6</c:v>
                </c:pt>
                <c:pt idx="48612">
                  <c:v>1.980734E-6</c:v>
                </c:pt>
                <c:pt idx="48613">
                  <c:v>1.980518E-6</c:v>
                </c:pt>
                <c:pt idx="48614">
                  <c:v>1.9803089999999999E-6</c:v>
                </c:pt>
                <c:pt idx="48615">
                  <c:v>1.980097E-6</c:v>
                </c:pt>
                <c:pt idx="48616">
                  <c:v>1.97989E-6</c:v>
                </c:pt>
                <c:pt idx="48617">
                  <c:v>1.9796749999999998E-6</c:v>
                </c:pt>
                <c:pt idx="48618">
                  <c:v>1.9794620000000001E-6</c:v>
                </c:pt>
                <c:pt idx="48619">
                  <c:v>1.9792410000000001E-6</c:v>
                </c:pt>
                <c:pt idx="48620">
                  <c:v>1.979037E-6</c:v>
                </c:pt>
                <c:pt idx="48621">
                  <c:v>1.9788200000000001E-6</c:v>
                </c:pt>
                <c:pt idx="48622">
                  <c:v>1.978609E-6</c:v>
                </c:pt>
                <c:pt idx="48623">
                  <c:v>1.9783979999999999E-6</c:v>
                </c:pt>
                <c:pt idx="48624">
                  <c:v>1.9781810000000001E-6</c:v>
                </c:pt>
                <c:pt idx="48625">
                  <c:v>1.9779760000000001E-6</c:v>
                </c:pt>
                <c:pt idx="48626">
                  <c:v>1.9777600000000001E-6</c:v>
                </c:pt>
                <c:pt idx="48627">
                  <c:v>1.9775589999999998E-6</c:v>
                </c:pt>
                <c:pt idx="48628">
                  <c:v>1.9773359999999998E-6</c:v>
                </c:pt>
                <c:pt idx="48629">
                  <c:v>1.977128E-6</c:v>
                </c:pt>
                <c:pt idx="48630">
                  <c:v>1.9769149999999999E-6</c:v>
                </c:pt>
                <c:pt idx="48631">
                  <c:v>1.976705E-6</c:v>
                </c:pt>
                <c:pt idx="48632">
                  <c:v>1.976482E-6</c:v>
                </c:pt>
                <c:pt idx="48633">
                  <c:v>1.9762810000000001E-6</c:v>
                </c:pt>
                <c:pt idx="48634">
                  <c:v>1.97607E-6</c:v>
                </c:pt>
                <c:pt idx="48635">
                  <c:v>1.9758530000000002E-6</c:v>
                </c:pt>
                <c:pt idx="48636">
                  <c:v>1.9756420000000001E-6</c:v>
                </c:pt>
                <c:pt idx="48637">
                  <c:v>1.9754319999999998E-6</c:v>
                </c:pt>
                <c:pt idx="48638">
                  <c:v>1.9752230000000002E-6</c:v>
                </c:pt>
                <c:pt idx="48639">
                  <c:v>1.9750140000000001E-6</c:v>
                </c:pt>
                <c:pt idx="48640">
                  <c:v>1.9748050000000001E-6</c:v>
                </c:pt>
                <c:pt idx="48641">
                  <c:v>1.974594E-6</c:v>
                </c:pt>
                <c:pt idx="48642">
                  <c:v>1.9743849999999999E-6</c:v>
                </c:pt>
                <c:pt idx="48643">
                  <c:v>1.9741580000000002E-6</c:v>
                </c:pt>
                <c:pt idx="48644">
                  <c:v>1.9739529999999998E-6</c:v>
                </c:pt>
                <c:pt idx="48645">
                  <c:v>1.9737479999999999E-6</c:v>
                </c:pt>
                <c:pt idx="48646">
                  <c:v>1.9735389999999998E-6</c:v>
                </c:pt>
                <c:pt idx="48647">
                  <c:v>1.9733210000000002E-6</c:v>
                </c:pt>
                <c:pt idx="48648">
                  <c:v>1.9731109999999999E-6</c:v>
                </c:pt>
                <c:pt idx="48649">
                  <c:v>1.9728949999999999E-6</c:v>
                </c:pt>
                <c:pt idx="48650">
                  <c:v>1.9726960000000001E-6</c:v>
                </c:pt>
                <c:pt idx="48651">
                  <c:v>1.9724750000000001E-6</c:v>
                </c:pt>
                <c:pt idx="48652">
                  <c:v>1.9722590000000001E-6</c:v>
                </c:pt>
                <c:pt idx="48653">
                  <c:v>1.972055E-6</c:v>
                </c:pt>
                <c:pt idx="48654">
                  <c:v>1.9718389999999999E-6</c:v>
                </c:pt>
                <c:pt idx="48655">
                  <c:v>1.9716310000000001E-6</c:v>
                </c:pt>
                <c:pt idx="48656">
                  <c:v>1.971427E-6</c:v>
                </c:pt>
                <c:pt idx="48657">
                  <c:v>1.9712120000000002E-6</c:v>
                </c:pt>
                <c:pt idx="48658">
                  <c:v>1.9710100000000001E-6</c:v>
                </c:pt>
                <c:pt idx="48659">
                  <c:v>1.9707960000000001E-6</c:v>
                </c:pt>
                <c:pt idx="48660">
                  <c:v>1.9705800000000001E-6</c:v>
                </c:pt>
                <c:pt idx="48661">
                  <c:v>1.9703710000000001E-6</c:v>
                </c:pt>
                <c:pt idx="48662">
                  <c:v>1.9701539999999998E-6</c:v>
                </c:pt>
                <c:pt idx="48663">
                  <c:v>1.9699439999999999E-6</c:v>
                </c:pt>
                <c:pt idx="48664">
                  <c:v>1.9697340000000001E-6</c:v>
                </c:pt>
                <c:pt idx="48665">
                  <c:v>1.969516E-6</c:v>
                </c:pt>
                <c:pt idx="48666">
                  <c:v>1.9693119999999998E-6</c:v>
                </c:pt>
                <c:pt idx="48667">
                  <c:v>1.9690990000000001E-6</c:v>
                </c:pt>
                <c:pt idx="48668">
                  <c:v>1.9688889999999998E-6</c:v>
                </c:pt>
                <c:pt idx="48669">
                  <c:v>1.9686679999999999E-6</c:v>
                </c:pt>
                <c:pt idx="48670">
                  <c:v>1.9684690000000001E-6</c:v>
                </c:pt>
                <c:pt idx="48671">
                  <c:v>1.9682570000000002E-6</c:v>
                </c:pt>
                <c:pt idx="48672">
                  <c:v>1.9680390000000001E-6</c:v>
                </c:pt>
                <c:pt idx="48673">
                  <c:v>1.9678360000000002E-6</c:v>
                </c:pt>
                <c:pt idx="48674">
                  <c:v>1.9676250000000001E-6</c:v>
                </c:pt>
                <c:pt idx="48675">
                  <c:v>1.967414E-6</c:v>
                </c:pt>
                <c:pt idx="48676">
                  <c:v>1.9671979999999999E-6</c:v>
                </c:pt>
                <c:pt idx="48677">
                  <c:v>1.9669780000000002E-6</c:v>
                </c:pt>
                <c:pt idx="48678">
                  <c:v>1.9667679999999999E-6</c:v>
                </c:pt>
                <c:pt idx="48679">
                  <c:v>1.9665690000000001E-6</c:v>
                </c:pt>
                <c:pt idx="48680">
                  <c:v>1.96634E-6</c:v>
                </c:pt>
                <c:pt idx="48681">
                  <c:v>1.966133E-6</c:v>
                </c:pt>
                <c:pt idx="48682">
                  <c:v>1.9659239999999999E-6</c:v>
                </c:pt>
                <c:pt idx="48683">
                  <c:v>1.9657090000000001E-6</c:v>
                </c:pt>
                <c:pt idx="48684">
                  <c:v>1.9654899999999998E-6</c:v>
                </c:pt>
                <c:pt idx="48685">
                  <c:v>1.9652900000000002E-6</c:v>
                </c:pt>
                <c:pt idx="48686">
                  <c:v>1.9650720000000001E-6</c:v>
                </c:pt>
                <c:pt idx="48687">
                  <c:v>1.9648659999999999E-6</c:v>
                </c:pt>
                <c:pt idx="48688">
                  <c:v>1.9646580000000001E-6</c:v>
                </c:pt>
                <c:pt idx="48689">
                  <c:v>1.9644440000000001E-6</c:v>
                </c:pt>
                <c:pt idx="48690">
                  <c:v>1.9642339999999999E-6</c:v>
                </c:pt>
                <c:pt idx="48691">
                  <c:v>1.9640219999999999E-6</c:v>
                </c:pt>
                <c:pt idx="48692">
                  <c:v>1.963819E-6</c:v>
                </c:pt>
                <c:pt idx="48693">
                  <c:v>1.9636090000000002E-6</c:v>
                </c:pt>
                <c:pt idx="48694">
                  <c:v>1.9634039999999998E-6</c:v>
                </c:pt>
                <c:pt idx="48695">
                  <c:v>1.9631910000000001E-6</c:v>
                </c:pt>
                <c:pt idx="48696">
                  <c:v>1.9629790000000001E-6</c:v>
                </c:pt>
                <c:pt idx="48697">
                  <c:v>1.9627529999999998E-6</c:v>
                </c:pt>
                <c:pt idx="48698">
                  <c:v>1.9625389999999999E-6</c:v>
                </c:pt>
                <c:pt idx="48699">
                  <c:v>1.9623319999999999E-6</c:v>
                </c:pt>
                <c:pt idx="48700">
                  <c:v>1.9621319999999999E-6</c:v>
                </c:pt>
                <c:pt idx="48701">
                  <c:v>1.9619109999999999E-6</c:v>
                </c:pt>
                <c:pt idx="48702">
                  <c:v>1.9617039999999999E-6</c:v>
                </c:pt>
                <c:pt idx="48703">
                  <c:v>1.961494E-6</c:v>
                </c:pt>
                <c:pt idx="48704">
                  <c:v>1.96128E-6</c:v>
                </c:pt>
                <c:pt idx="48705">
                  <c:v>1.9610660000000001E-6</c:v>
                </c:pt>
                <c:pt idx="48706">
                  <c:v>1.9608599999999999E-6</c:v>
                </c:pt>
                <c:pt idx="48707">
                  <c:v>1.9606599999999999E-6</c:v>
                </c:pt>
                <c:pt idx="48708">
                  <c:v>1.9604349999999998E-6</c:v>
                </c:pt>
                <c:pt idx="48709">
                  <c:v>1.96022E-6</c:v>
                </c:pt>
                <c:pt idx="48710">
                  <c:v>1.9600220000000001E-6</c:v>
                </c:pt>
                <c:pt idx="48711">
                  <c:v>1.9597979999999998E-6</c:v>
                </c:pt>
                <c:pt idx="48712">
                  <c:v>1.9595960000000002E-6</c:v>
                </c:pt>
                <c:pt idx="48713">
                  <c:v>1.9593820000000002E-6</c:v>
                </c:pt>
                <c:pt idx="48714">
                  <c:v>1.9591710000000001E-6</c:v>
                </c:pt>
                <c:pt idx="48715">
                  <c:v>1.9589640000000001E-6</c:v>
                </c:pt>
                <c:pt idx="48716">
                  <c:v>1.9587500000000001E-6</c:v>
                </c:pt>
                <c:pt idx="48717">
                  <c:v>1.9585439999999999E-6</c:v>
                </c:pt>
                <c:pt idx="48718">
                  <c:v>1.9583349999999999E-6</c:v>
                </c:pt>
                <c:pt idx="48719">
                  <c:v>1.9581170000000002E-6</c:v>
                </c:pt>
                <c:pt idx="48720">
                  <c:v>1.957909E-6</c:v>
                </c:pt>
                <c:pt idx="48721">
                  <c:v>1.9577130000000001E-6</c:v>
                </c:pt>
                <c:pt idx="48722">
                  <c:v>1.9574979999999998E-6</c:v>
                </c:pt>
                <c:pt idx="48723">
                  <c:v>1.95729E-6</c:v>
                </c:pt>
                <c:pt idx="48724">
                  <c:v>1.9570819999999998E-6</c:v>
                </c:pt>
                <c:pt idx="48725">
                  <c:v>1.956874E-6</c:v>
                </c:pt>
                <c:pt idx="48726">
                  <c:v>1.9566570000000001E-6</c:v>
                </c:pt>
                <c:pt idx="48727">
                  <c:v>1.9564590000000002E-6</c:v>
                </c:pt>
                <c:pt idx="48728">
                  <c:v>1.956246E-6</c:v>
                </c:pt>
                <c:pt idx="48729">
                  <c:v>1.9560340000000001E-6</c:v>
                </c:pt>
                <c:pt idx="48730">
                  <c:v>1.9558259999999998E-6</c:v>
                </c:pt>
                <c:pt idx="48731">
                  <c:v>1.955623E-6</c:v>
                </c:pt>
                <c:pt idx="48732">
                  <c:v>1.9554060000000001E-6</c:v>
                </c:pt>
                <c:pt idx="48733">
                  <c:v>1.955195E-6</c:v>
                </c:pt>
                <c:pt idx="48734">
                  <c:v>1.954988E-6</c:v>
                </c:pt>
                <c:pt idx="48735">
                  <c:v>1.9547800000000002E-6</c:v>
                </c:pt>
                <c:pt idx="48736">
                  <c:v>1.9545749999999998E-6</c:v>
                </c:pt>
                <c:pt idx="48737">
                  <c:v>1.9543539999999999E-6</c:v>
                </c:pt>
                <c:pt idx="48738">
                  <c:v>1.954158E-6</c:v>
                </c:pt>
                <c:pt idx="48739">
                  <c:v>1.9539449999999998E-6</c:v>
                </c:pt>
                <c:pt idx="48740">
                  <c:v>1.953739E-6</c:v>
                </c:pt>
                <c:pt idx="48741">
                  <c:v>1.9535250000000001E-6</c:v>
                </c:pt>
                <c:pt idx="48742">
                  <c:v>1.9533189999999999E-6</c:v>
                </c:pt>
                <c:pt idx="48743">
                  <c:v>1.9531130000000001E-6</c:v>
                </c:pt>
                <c:pt idx="48744">
                  <c:v>1.9529119999999999E-6</c:v>
                </c:pt>
                <c:pt idx="48745">
                  <c:v>1.9526889999999999E-6</c:v>
                </c:pt>
                <c:pt idx="48746">
                  <c:v>1.9524940000000002E-6</c:v>
                </c:pt>
                <c:pt idx="48747">
                  <c:v>1.9522769999999999E-6</c:v>
                </c:pt>
                <c:pt idx="48748">
                  <c:v>1.9520609999999999E-6</c:v>
                </c:pt>
                <c:pt idx="48749">
                  <c:v>1.951865E-6</c:v>
                </c:pt>
                <c:pt idx="48750">
                  <c:v>1.9516460000000001E-6</c:v>
                </c:pt>
                <c:pt idx="48751">
                  <c:v>1.951442E-6</c:v>
                </c:pt>
                <c:pt idx="48752">
                  <c:v>1.9512320000000001E-6</c:v>
                </c:pt>
                <c:pt idx="48753">
                  <c:v>1.9510219999999998E-6</c:v>
                </c:pt>
                <c:pt idx="48754">
                  <c:v>1.9508060000000002E-6</c:v>
                </c:pt>
                <c:pt idx="48755">
                  <c:v>1.9506E-6</c:v>
                </c:pt>
                <c:pt idx="48756">
                  <c:v>1.9503889999999999E-6</c:v>
                </c:pt>
                <c:pt idx="48757">
                  <c:v>1.9501880000000001E-6</c:v>
                </c:pt>
                <c:pt idx="48758">
                  <c:v>1.9499670000000001E-6</c:v>
                </c:pt>
                <c:pt idx="48759">
                  <c:v>1.949777E-6</c:v>
                </c:pt>
                <c:pt idx="48760">
                  <c:v>1.949563E-6</c:v>
                </c:pt>
                <c:pt idx="48761">
                  <c:v>1.9493530000000001E-6</c:v>
                </c:pt>
                <c:pt idx="48762">
                  <c:v>1.9491440000000001E-6</c:v>
                </c:pt>
                <c:pt idx="48763">
                  <c:v>1.9489359999999998E-6</c:v>
                </c:pt>
                <c:pt idx="48764">
                  <c:v>1.948719E-6</c:v>
                </c:pt>
                <c:pt idx="48765">
                  <c:v>1.9485180000000001E-6</c:v>
                </c:pt>
                <c:pt idx="48766">
                  <c:v>1.948314E-6</c:v>
                </c:pt>
                <c:pt idx="48767">
                  <c:v>1.9480919999999998E-6</c:v>
                </c:pt>
                <c:pt idx="48768">
                  <c:v>1.9478810000000001E-6</c:v>
                </c:pt>
                <c:pt idx="48769">
                  <c:v>1.9476790000000001E-6</c:v>
                </c:pt>
                <c:pt idx="48770">
                  <c:v>1.9474779999999998E-6</c:v>
                </c:pt>
                <c:pt idx="48771">
                  <c:v>1.947263E-6</c:v>
                </c:pt>
                <c:pt idx="48772">
                  <c:v>1.9470589999999999E-6</c:v>
                </c:pt>
                <c:pt idx="48773">
                  <c:v>1.9468460000000001E-6</c:v>
                </c:pt>
                <c:pt idx="48774">
                  <c:v>1.9466480000000002E-6</c:v>
                </c:pt>
                <c:pt idx="48775">
                  <c:v>1.9464379999999999E-6</c:v>
                </c:pt>
                <c:pt idx="48776">
                  <c:v>1.9462140000000001E-6</c:v>
                </c:pt>
                <c:pt idx="48777">
                  <c:v>1.946021E-6</c:v>
                </c:pt>
                <c:pt idx="48778">
                  <c:v>1.9458070000000001E-6</c:v>
                </c:pt>
                <c:pt idx="48779">
                  <c:v>1.945598E-6</c:v>
                </c:pt>
                <c:pt idx="48780">
                  <c:v>1.945391E-6</c:v>
                </c:pt>
                <c:pt idx="48781">
                  <c:v>1.945191E-6</c:v>
                </c:pt>
                <c:pt idx="48782">
                  <c:v>1.9449779999999998E-6</c:v>
                </c:pt>
                <c:pt idx="48783">
                  <c:v>1.9447670000000001E-6</c:v>
                </c:pt>
                <c:pt idx="48784">
                  <c:v>1.9445620000000002E-6</c:v>
                </c:pt>
                <c:pt idx="48785">
                  <c:v>1.9443499999999999E-6</c:v>
                </c:pt>
                <c:pt idx="48786">
                  <c:v>1.9441429999999999E-6</c:v>
                </c:pt>
                <c:pt idx="48787">
                  <c:v>1.943935E-6</c:v>
                </c:pt>
                <c:pt idx="48788">
                  <c:v>1.943719E-6</c:v>
                </c:pt>
                <c:pt idx="48789">
                  <c:v>1.9435210000000001E-6</c:v>
                </c:pt>
                <c:pt idx="48790">
                  <c:v>1.9433129999999998E-6</c:v>
                </c:pt>
                <c:pt idx="48791">
                  <c:v>1.9431070000000001E-6</c:v>
                </c:pt>
                <c:pt idx="48792">
                  <c:v>1.9428930000000001E-6</c:v>
                </c:pt>
                <c:pt idx="48793">
                  <c:v>1.942684E-6</c:v>
                </c:pt>
                <c:pt idx="48794">
                  <c:v>1.9424779999999999E-6</c:v>
                </c:pt>
                <c:pt idx="48795">
                  <c:v>1.9422650000000001E-6</c:v>
                </c:pt>
                <c:pt idx="48796">
                  <c:v>1.9420639999999999E-6</c:v>
                </c:pt>
                <c:pt idx="48797">
                  <c:v>1.941845E-6</c:v>
                </c:pt>
                <c:pt idx="48798">
                  <c:v>1.9416420000000001E-6</c:v>
                </c:pt>
                <c:pt idx="48799">
                  <c:v>1.9414249999999998E-6</c:v>
                </c:pt>
                <c:pt idx="48800">
                  <c:v>1.9412219999999999E-6</c:v>
                </c:pt>
                <c:pt idx="48801">
                  <c:v>1.941012E-6</c:v>
                </c:pt>
                <c:pt idx="48802">
                  <c:v>1.9408020000000002E-6</c:v>
                </c:pt>
                <c:pt idx="48803">
                  <c:v>1.9406009999999999E-6</c:v>
                </c:pt>
                <c:pt idx="48804">
                  <c:v>1.940396E-6</c:v>
                </c:pt>
                <c:pt idx="48805">
                  <c:v>1.9401810000000002E-6</c:v>
                </c:pt>
                <c:pt idx="48806">
                  <c:v>1.9399740000000002E-6</c:v>
                </c:pt>
                <c:pt idx="48807">
                  <c:v>1.939761E-6</c:v>
                </c:pt>
                <c:pt idx="48808">
                  <c:v>1.9395600000000002E-6</c:v>
                </c:pt>
                <c:pt idx="48809">
                  <c:v>1.939352E-6</c:v>
                </c:pt>
                <c:pt idx="48810">
                  <c:v>1.939147E-6</c:v>
                </c:pt>
                <c:pt idx="48811">
                  <c:v>1.9389359999999999E-6</c:v>
                </c:pt>
                <c:pt idx="48812">
                  <c:v>1.9387230000000002E-6</c:v>
                </c:pt>
                <c:pt idx="48813">
                  <c:v>1.9385109999999998E-6</c:v>
                </c:pt>
                <c:pt idx="48814">
                  <c:v>1.938317E-6</c:v>
                </c:pt>
                <c:pt idx="48815">
                  <c:v>1.9380930000000001E-6</c:v>
                </c:pt>
                <c:pt idx="48816">
                  <c:v>1.9378919999999999E-6</c:v>
                </c:pt>
                <c:pt idx="48817">
                  <c:v>1.9376880000000002E-6</c:v>
                </c:pt>
                <c:pt idx="48818">
                  <c:v>1.93748E-6</c:v>
                </c:pt>
                <c:pt idx="48819">
                  <c:v>1.9372650000000002E-6</c:v>
                </c:pt>
                <c:pt idx="48820">
                  <c:v>1.9370580000000002E-6</c:v>
                </c:pt>
                <c:pt idx="48821">
                  <c:v>1.9368459999999998E-6</c:v>
                </c:pt>
                <c:pt idx="48822">
                  <c:v>1.9366409999999999E-6</c:v>
                </c:pt>
                <c:pt idx="48823">
                  <c:v>1.9364420000000001E-6</c:v>
                </c:pt>
                <c:pt idx="48824">
                  <c:v>1.9362300000000002E-6</c:v>
                </c:pt>
                <c:pt idx="48825">
                  <c:v>1.9360260000000001E-6</c:v>
                </c:pt>
                <c:pt idx="48826">
                  <c:v>1.9358140000000001E-6</c:v>
                </c:pt>
                <c:pt idx="48827">
                  <c:v>1.9356179999999998E-6</c:v>
                </c:pt>
                <c:pt idx="48828">
                  <c:v>1.9354070000000001E-6</c:v>
                </c:pt>
                <c:pt idx="48829">
                  <c:v>1.9352020000000002E-6</c:v>
                </c:pt>
                <c:pt idx="48830">
                  <c:v>1.934987E-6</c:v>
                </c:pt>
                <c:pt idx="48831">
                  <c:v>1.934789E-6</c:v>
                </c:pt>
                <c:pt idx="48832">
                  <c:v>1.9345869999999999E-6</c:v>
                </c:pt>
                <c:pt idx="48833">
                  <c:v>1.9343650000000002E-6</c:v>
                </c:pt>
                <c:pt idx="48834">
                  <c:v>1.9341619999999998E-6</c:v>
                </c:pt>
                <c:pt idx="48835">
                  <c:v>1.9339569999999999E-6</c:v>
                </c:pt>
                <c:pt idx="48836">
                  <c:v>1.933745E-6</c:v>
                </c:pt>
                <c:pt idx="48837">
                  <c:v>1.9335479999999998E-6</c:v>
                </c:pt>
                <c:pt idx="48838">
                  <c:v>1.9333280000000001E-6</c:v>
                </c:pt>
                <c:pt idx="48839">
                  <c:v>1.933115E-6</c:v>
                </c:pt>
                <c:pt idx="48840">
                  <c:v>1.9329059999999999E-6</c:v>
                </c:pt>
                <c:pt idx="48841">
                  <c:v>1.9327039999999998E-6</c:v>
                </c:pt>
                <c:pt idx="48842">
                  <c:v>1.9324840000000001E-6</c:v>
                </c:pt>
                <c:pt idx="48843">
                  <c:v>1.9322849999999999E-6</c:v>
                </c:pt>
                <c:pt idx="48844">
                  <c:v>1.9320720000000002E-6</c:v>
                </c:pt>
                <c:pt idx="48845">
                  <c:v>1.9318680000000001E-6</c:v>
                </c:pt>
                <c:pt idx="48846">
                  <c:v>1.9316569999999999E-6</c:v>
                </c:pt>
                <c:pt idx="48847">
                  <c:v>1.9314490000000001E-6</c:v>
                </c:pt>
                <c:pt idx="48848">
                  <c:v>1.9312470000000001E-6</c:v>
                </c:pt>
                <c:pt idx="48849">
                  <c:v>1.931047E-6</c:v>
                </c:pt>
                <c:pt idx="48850">
                  <c:v>1.9308359999999999E-6</c:v>
                </c:pt>
                <c:pt idx="48851">
                  <c:v>1.9306359999999999E-6</c:v>
                </c:pt>
                <c:pt idx="48852">
                  <c:v>1.9304210000000001E-6</c:v>
                </c:pt>
                <c:pt idx="48853">
                  <c:v>1.9302179999999998E-6</c:v>
                </c:pt>
                <c:pt idx="48854">
                  <c:v>1.9300120000000001E-6</c:v>
                </c:pt>
                <c:pt idx="48855">
                  <c:v>1.9298079999999999E-6</c:v>
                </c:pt>
                <c:pt idx="48856">
                  <c:v>1.9295910000000001E-6</c:v>
                </c:pt>
                <c:pt idx="48857">
                  <c:v>1.9293989999999999E-6</c:v>
                </c:pt>
                <c:pt idx="48858">
                  <c:v>1.9291849999999999E-6</c:v>
                </c:pt>
                <c:pt idx="48859">
                  <c:v>1.9289869999999999E-6</c:v>
                </c:pt>
                <c:pt idx="48860">
                  <c:v>1.9287639999999999E-6</c:v>
                </c:pt>
                <c:pt idx="48861">
                  <c:v>1.9285689999999998E-6</c:v>
                </c:pt>
                <c:pt idx="48862">
                  <c:v>1.928361E-6</c:v>
                </c:pt>
                <c:pt idx="48863">
                  <c:v>1.928154E-6</c:v>
                </c:pt>
                <c:pt idx="48864">
                  <c:v>1.9279510000000001E-6</c:v>
                </c:pt>
                <c:pt idx="48865">
                  <c:v>1.92774E-6</c:v>
                </c:pt>
                <c:pt idx="48866">
                  <c:v>1.9275269999999999E-6</c:v>
                </c:pt>
                <c:pt idx="48867">
                  <c:v>1.9273280000000001E-6</c:v>
                </c:pt>
                <c:pt idx="48868">
                  <c:v>1.927117E-6</c:v>
                </c:pt>
                <c:pt idx="48869">
                  <c:v>1.926912E-6</c:v>
                </c:pt>
                <c:pt idx="48870">
                  <c:v>1.926705E-6</c:v>
                </c:pt>
                <c:pt idx="48871">
                  <c:v>1.926498E-6</c:v>
                </c:pt>
                <c:pt idx="48872">
                  <c:v>1.9262899999999998E-6</c:v>
                </c:pt>
                <c:pt idx="48873">
                  <c:v>1.9260829999999998E-6</c:v>
                </c:pt>
                <c:pt idx="48874">
                  <c:v>1.9258829999999998E-6</c:v>
                </c:pt>
                <c:pt idx="48875">
                  <c:v>1.925675E-6</c:v>
                </c:pt>
                <c:pt idx="48876">
                  <c:v>1.9254639999999999E-6</c:v>
                </c:pt>
                <c:pt idx="48877">
                  <c:v>1.925261E-6</c:v>
                </c:pt>
                <c:pt idx="48878">
                  <c:v>1.9250519999999999E-6</c:v>
                </c:pt>
                <c:pt idx="48879">
                  <c:v>1.9248460000000002E-6</c:v>
                </c:pt>
                <c:pt idx="48880">
                  <c:v>1.9246429999999999E-6</c:v>
                </c:pt>
                <c:pt idx="48881">
                  <c:v>1.9244280000000001E-6</c:v>
                </c:pt>
                <c:pt idx="48882">
                  <c:v>1.9242300000000001E-6</c:v>
                </c:pt>
                <c:pt idx="48883">
                  <c:v>1.9240140000000001E-6</c:v>
                </c:pt>
                <c:pt idx="48884">
                  <c:v>1.923805E-6</c:v>
                </c:pt>
                <c:pt idx="48885">
                  <c:v>1.9235950000000002E-6</c:v>
                </c:pt>
                <c:pt idx="48886">
                  <c:v>1.9234009999999999E-6</c:v>
                </c:pt>
                <c:pt idx="48887">
                  <c:v>1.9231860000000001E-6</c:v>
                </c:pt>
                <c:pt idx="48888">
                  <c:v>1.9229799999999999E-6</c:v>
                </c:pt>
                <c:pt idx="48889">
                  <c:v>1.9227869999999999E-6</c:v>
                </c:pt>
                <c:pt idx="48890">
                  <c:v>1.9225760000000002E-6</c:v>
                </c:pt>
                <c:pt idx="48891">
                  <c:v>1.9223709999999998E-6</c:v>
                </c:pt>
                <c:pt idx="48892">
                  <c:v>1.9221690000000002E-6</c:v>
                </c:pt>
                <c:pt idx="48893">
                  <c:v>1.9219600000000001E-6</c:v>
                </c:pt>
                <c:pt idx="48894">
                  <c:v>1.9217460000000002E-6</c:v>
                </c:pt>
                <c:pt idx="48895">
                  <c:v>1.9215510000000001E-6</c:v>
                </c:pt>
                <c:pt idx="48896">
                  <c:v>1.9213359999999999E-6</c:v>
                </c:pt>
                <c:pt idx="48897">
                  <c:v>1.9211379999999999E-6</c:v>
                </c:pt>
                <c:pt idx="48898">
                  <c:v>1.9209289999999998E-6</c:v>
                </c:pt>
                <c:pt idx="48899">
                  <c:v>1.920721E-6</c:v>
                </c:pt>
                <c:pt idx="48900">
                  <c:v>1.9205099999999999E-6</c:v>
                </c:pt>
                <c:pt idx="48901">
                  <c:v>1.9203200000000002E-6</c:v>
                </c:pt>
                <c:pt idx="48902">
                  <c:v>1.9201110000000001E-6</c:v>
                </c:pt>
                <c:pt idx="48903">
                  <c:v>1.9199029999999999E-6</c:v>
                </c:pt>
                <c:pt idx="48904">
                  <c:v>1.9196959999999999E-6</c:v>
                </c:pt>
                <c:pt idx="48905">
                  <c:v>1.9194889999999999E-6</c:v>
                </c:pt>
                <c:pt idx="48906">
                  <c:v>1.919284E-6</c:v>
                </c:pt>
                <c:pt idx="48907">
                  <c:v>1.919086E-6</c:v>
                </c:pt>
                <c:pt idx="48908">
                  <c:v>1.9188650000000001E-6</c:v>
                </c:pt>
                <c:pt idx="48909">
                  <c:v>1.9186679999999999E-6</c:v>
                </c:pt>
                <c:pt idx="48910">
                  <c:v>1.918458E-6</c:v>
                </c:pt>
                <c:pt idx="48911">
                  <c:v>1.9182440000000001E-6</c:v>
                </c:pt>
                <c:pt idx="48912">
                  <c:v>1.9180460000000001E-6</c:v>
                </c:pt>
                <c:pt idx="48913">
                  <c:v>1.9178410000000002E-6</c:v>
                </c:pt>
                <c:pt idx="48914">
                  <c:v>1.917637E-6</c:v>
                </c:pt>
                <c:pt idx="48915">
                  <c:v>1.9174320000000001E-6</c:v>
                </c:pt>
                <c:pt idx="48916">
                  <c:v>1.91723E-6</c:v>
                </c:pt>
                <c:pt idx="48917">
                  <c:v>1.9170149999999998E-6</c:v>
                </c:pt>
                <c:pt idx="48918">
                  <c:v>1.916816E-6</c:v>
                </c:pt>
                <c:pt idx="48919">
                  <c:v>1.9166119999999999E-6</c:v>
                </c:pt>
                <c:pt idx="48920">
                  <c:v>1.9164130000000001E-6</c:v>
                </c:pt>
                <c:pt idx="48921">
                  <c:v>1.9162040000000001E-6</c:v>
                </c:pt>
                <c:pt idx="48922">
                  <c:v>1.9159900000000001E-6</c:v>
                </c:pt>
                <c:pt idx="48923">
                  <c:v>1.9157869999999998E-6</c:v>
                </c:pt>
                <c:pt idx="48924">
                  <c:v>1.915588E-6</c:v>
                </c:pt>
                <c:pt idx="48925">
                  <c:v>1.9153760000000001E-6</c:v>
                </c:pt>
                <c:pt idx="48926">
                  <c:v>1.9151679999999999E-6</c:v>
                </c:pt>
                <c:pt idx="48927">
                  <c:v>1.914965E-6</c:v>
                </c:pt>
                <c:pt idx="48928">
                  <c:v>1.9147690000000001E-6</c:v>
                </c:pt>
                <c:pt idx="48929">
                  <c:v>1.914558E-6</c:v>
                </c:pt>
                <c:pt idx="48930">
                  <c:v>1.914351E-6</c:v>
                </c:pt>
                <c:pt idx="48931">
                  <c:v>1.9141559999999999E-6</c:v>
                </c:pt>
                <c:pt idx="48932">
                  <c:v>1.9139380000000002E-6</c:v>
                </c:pt>
                <c:pt idx="48933">
                  <c:v>1.913732E-6</c:v>
                </c:pt>
                <c:pt idx="48934">
                  <c:v>1.91353E-6</c:v>
                </c:pt>
                <c:pt idx="48935">
                  <c:v>1.9133119999999999E-6</c:v>
                </c:pt>
                <c:pt idx="48936">
                  <c:v>1.913111E-6</c:v>
                </c:pt>
                <c:pt idx="48937">
                  <c:v>1.9129130000000001E-6</c:v>
                </c:pt>
                <c:pt idx="48938">
                  <c:v>1.9127030000000002E-6</c:v>
                </c:pt>
                <c:pt idx="48939">
                  <c:v>1.9124979999999998E-6</c:v>
                </c:pt>
                <c:pt idx="48940">
                  <c:v>1.912297E-6</c:v>
                </c:pt>
                <c:pt idx="48941">
                  <c:v>1.9120909999999998E-6</c:v>
                </c:pt>
                <c:pt idx="48942">
                  <c:v>1.9118879999999999E-6</c:v>
                </c:pt>
                <c:pt idx="48943">
                  <c:v>1.911683E-6</c:v>
                </c:pt>
                <c:pt idx="48944">
                  <c:v>1.9114750000000002E-6</c:v>
                </c:pt>
                <c:pt idx="48945">
                  <c:v>1.9112680000000002E-6</c:v>
                </c:pt>
                <c:pt idx="48946">
                  <c:v>1.911062E-6</c:v>
                </c:pt>
                <c:pt idx="48947">
                  <c:v>1.9108590000000001E-6</c:v>
                </c:pt>
                <c:pt idx="48948">
                  <c:v>1.9106500000000001E-6</c:v>
                </c:pt>
                <c:pt idx="48949">
                  <c:v>1.910448E-6</c:v>
                </c:pt>
                <c:pt idx="48950">
                  <c:v>1.910239E-6</c:v>
                </c:pt>
                <c:pt idx="48951">
                  <c:v>1.9100450000000001E-6</c:v>
                </c:pt>
                <c:pt idx="48952">
                  <c:v>1.909841E-6</c:v>
                </c:pt>
                <c:pt idx="48953">
                  <c:v>1.909641E-6</c:v>
                </c:pt>
                <c:pt idx="48954">
                  <c:v>1.909429E-6</c:v>
                </c:pt>
                <c:pt idx="48955">
                  <c:v>1.9092310000000001E-6</c:v>
                </c:pt>
                <c:pt idx="48956">
                  <c:v>1.9090339999999999E-6</c:v>
                </c:pt>
                <c:pt idx="48957">
                  <c:v>1.9088159999999999E-6</c:v>
                </c:pt>
                <c:pt idx="48958">
                  <c:v>1.9086100000000001E-6</c:v>
                </c:pt>
                <c:pt idx="48959">
                  <c:v>1.9084039999999999E-6</c:v>
                </c:pt>
                <c:pt idx="48960">
                  <c:v>1.9081960000000001E-6</c:v>
                </c:pt>
                <c:pt idx="48961">
                  <c:v>1.9079910000000002E-6</c:v>
                </c:pt>
                <c:pt idx="48962">
                  <c:v>1.907794E-6</c:v>
                </c:pt>
                <c:pt idx="48963">
                  <c:v>1.9075730000000001E-6</c:v>
                </c:pt>
                <c:pt idx="48964">
                  <c:v>1.9073829999999999E-6</c:v>
                </c:pt>
                <c:pt idx="48965">
                  <c:v>1.9071750000000001E-6</c:v>
                </c:pt>
                <c:pt idx="48966">
                  <c:v>1.9069670000000001E-6</c:v>
                </c:pt>
                <c:pt idx="48967">
                  <c:v>1.906767E-6</c:v>
                </c:pt>
                <c:pt idx="48968">
                  <c:v>1.906551E-6</c:v>
                </c:pt>
                <c:pt idx="48969">
                  <c:v>1.9063489999999999E-6</c:v>
                </c:pt>
                <c:pt idx="48970">
                  <c:v>1.9061460000000001E-6</c:v>
                </c:pt>
                <c:pt idx="48971">
                  <c:v>1.905952E-6</c:v>
                </c:pt>
                <c:pt idx="48972">
                  <c:v>1.905731E-6</c:v>
                </c:pt>
                <c:pt idx="48973">
                  <c:v>1.9055400000000001E-6</c:v>
                </c:pt>
                <c:pt idx="48974">
                  <c:v>1.90534E-6</c:v>
                </c:pt>
                <c:pt idx="48975">
                  <c:v>1.9051260000000001E-6</c:v>
                </c:pt>
                <c:pt idx="48976">
                  <c:v>1.9049270000000001E-6</c:v>
                </c:pt>
                <c:pt idx="48977">
                  <c:v>1.9047210000000001E-6</c:v>
                </c:pt>
                <c:pt idx="48978">
                  <c:v>1.9045210000000001E-6</c:v>
                </c:pt>
                <c:pt idx="48979">
                  <c:v>1.904311E-6</c:v>
                </c:pt>
                <c:pt idx="48980">
                  <c:v>1.9041070000000001E-6</c:v>
                </c:pt>
                <c:pt idx="48981">
                  <c:v>1.9038939999999999E-6</c:v>
                </c:pt>
                <c:pt idx="48982">
                  <c:v>1.903691E-6</c:v>
                </c:pt>
                <c:pt idx="48983">
                  <c:v>1.9034799999999999E-6</c:v>
                </c:pt>
                <c:pt idx="48984">
                  <c:v>1.903284E-6</c:v>
                </c:pt>
                <c:pt idx="48985">
                  <c:v>1.903075E-6</c:v>
                </c:pt>
                <c:pt idx="48986">
                  <c:v>1.9028809999999999E-6</c:v>
                </c:pt>
                <c:pt idx="48987">
                  <c:v>1.9026720000000001E-6</c:v>
                </c:pt>
                <c:pt idx="48988">
                  <c:v>1.902468E-6</c:v>
                </c:pt>
                <c:pt idx="48989">
                  <c:v>1.9022650000000001E-6</c:v>
                </c:pt>
                <c:pt idx="48990">
                  <c:v>1.902057E-6</c:v>
                </c:pt>
                <c:pt idx="48991">
                  <c:v>1.901862E-6</c:v>
                </c:pt>
                <c:pt idx="48992">
                  <c:v>1.9016510000000001E-6</c:v>
                </c:pt>
                <c:pt idx="48993">
                  <c:v>1.9014530000000001E-6</c:v>
                </c:pt>
                <c:pt idx="48994">
                  <c:v>1.901256E-6</c:v>
                </c:pt>
                <c:pt idx="48995">
                  <c:v>1.9010540000000001E-6</c:v>
                </c:pt>
                <c:pt idx="48996">
                  <c:v>1.900844E-6</c:v>
                </c:pt>
                <c:pt idx="48997">
                  <c:v>1.90066E-6</c:v>
                </c:pt>
                <c:pt idx="48998">
                  <c:v>1.9004419999999999E-6</c:v>
                </c:pt>
                <c:pt idx="48999">
                  <c:v>1.9002400000000001E-6</c:v>
                </c:pt>
                <c:pt idx="49000">
                  <c:v>1.900036E-6</c:v>
                </c:pt>
                <c:pt idx="49001">
                  <c:v>1.8998349999999999E-6</c:v>
                </c:pt>
                <c:pt idx="49002">
                  <c:v>1.899623E-6</c:v>
                </c:pt>
                <c:pt idx="49003">
                  <c:v>1.899433E-6</c:v>
                </c:pt>
                <c:pt idx="49004">
                  <c:v>1.899217E-6</c:v>
                </c:pt>
                <c:pt idx="49005">
                  <c:v>1.8990210000000001E-6</c:v>
                </c:pt>
                <c:pt idx="49006">
                  <c:v>1.898811E-6</c:v>
                </c:pt>
                <c:pt idx="49007">
                  <c:v>1.898611E-6</c:v>
                </c:pt>
                <c:pt idx="49008">
                  <c:v>1.8984089999999999E-6</c:v>
                </c:pt>
                <c:pt idx="49009">
                  <c:v>1.898204E-6</c:v>
                </c:pt>
                <c:pt idx="49010">
                  <c:v>1.897998E-6</c:v>
                </c:pt>
                <c:pt idx="49011">
                  <c:v>1.897805E-6</c:v>
                </c:pt>
                <c:pt idx="49012">
                  <c:v>1.897592E-6</c:v>
                </c:pt>
                <c:pt idx="49013">
                  <c:v>1.897391E-6</c:v>
                </c:pt>
                <c:pt idx="49014">
                  <c:v>1.897185E-6</c:v>
                </c:pt>
                <c:pt idx="49015">
                  <c:v>1.8969889999999999E-6</c:v>
                </c:pt>
                <c:pt idx="49016">
                  <c:v>1.896777E-6</c:v>
                </c:pt>
                <c:pt idx="49017">
                  <c:v>1.896586E-6</c:v>
                </c:pt>
                <c:pt idx="49018">
                  <c:v>1.896379E-6</c:v>
                </c:pt>
                <c:pt idx="49019">
                  <c:v>1.8961810000000001E-6</c:v>
                </c:pt>
                <c:pt idx="49020">
                  <c:v>1.89597E-6</c:v>
                </c:pt>
                <c:pt idx="49021">
                  <c:v>1.8957779999999999E-6</c:v>
                </c:pt>
                <c:pt idx="49022">
                  <c:v>1.8955600000000001E-6</c:v>
                </c:pt>
                <c:pt idx="49023">
                  <c:v>1.895365E-6</c:v>
                </c:pt>
                <c:pt idx="49024">
                  <c:v>1.8951559999999999E-6</c:v>
                </c:pt>
                <c:pt idx="49025">
                  <c:v>1.894958E-6</c:v>
                </c:pt>
                <c:pt idx="49026">
                  <c:v>1.894746E-6</c:v>
                </c:pt>
                <c:pt idx="49027">
                  <c:v>1.8945569999999999E-6</c:v>
                </c:pt>
                <c:pt idx="49028">
                  <c:v>1.8943509999999999E-6</c:v>
                </c:pt>
                <c:pt idx="49029">
                  <c:v>1.894145E-6</c:v>
                </c:pt>
                <c:pt idx="49030">
                  <c:v>1.893945E-6</c:v>
                </c:pt>
                <c:pt idx="49031">
                  <c:v>1.8937439999999999E-6</c:v>
                </c:pt>
                <c:pt idx="49032">
                  <c:v>1.8935350000000001E-6</c:v>
                </c:pt>
                <c:pt idx="49033">
                  <c:v>1.8933379999999999E-6</c:v>
                </c:pt>
                <c:pt idx="49034">
                  <c:v>1.893135E-6</c:v>
                </c:pt>
                <c:pt idx="49035">
                  <c:v>1.8929300000000001E-6</c:v>
                </c:pt>
                <c:pt idx="49036">
                  <c:v>1.8927319999999999E-6</c:v>
                </c:pt>
                <c:pt idx="49037">
                  <c:v>1.892526E-6</c:v>
                </c:pt>
                <c:pt idx="49038">
                  <c:v>1.89232E-6</c:v>
                </c:pt>
                <c:pt idx="49039">
                  <c:v>1.8921259999999999E-6</c:v>
                </c:pt>
                <c:pt idx="49040">
                  <c:v>1.891915E-6</c:v>
                </c:pt>
                <c:pt idx="49041">
                  <c:v>1.8917199999999999E-6</c:v>
                </c:pt>
                <c:pt idx="49042">
                  <c:v>1.8915109999999999E-6</c:v>
                </c:pt>
                <c:pt idx="49043">
                  <c:v>1.8913100000000001E-6</c:v>
                </c:pt>
                <c:pt idx="49044">
                  <c:v>1.8911059999999999E-6</c:v>
                </c:pt>
                <c:pt idx="49045">
                  <c:v>1.890907E-6</c:v>
                </c:pt>
                <c:pt idx="49046">
                  <c:v>1.8907069999999999E-6</c:v>
                </c:pt>
                <c:pt idx="49047">
                  <c:v>1.8904999999999999E-6</c:v>
                </c:pt>
                <c:pt idx="49048">
                  <c:v>1.8902989999999999E-6</c:v>
                </c:pt>
                <c:pt idx="49049">
                  <c:v>1.8900980000000001E-6</c:v>
                </c:pt>
                <c:pt idx="49050">
                  <c:v>1.889889E-6</c:v>
                </c:pt>
                <c:pt idx="49051">
                  <c:v>1.8896840000000001E-6</c:v>
                </c:pt>
                <c:pt idx="49052">
                  <c:v>1.8894869999999999E-6</c:v>
                </c:pt>
                <c:pt idx="49053">
                  <c:v>1.8892850000000001E-6</c:v>
                </c:pt>
                <c:pt idx="49054">
                  <c:v>1.889076E-6</c:v>
                </c:pt>
                <c:pt idx="49055">
                  <c:v>1.8888799999999999E-6</c:v>
                </c:pt>
                <c:pt idx="49056">
                  <c:v>1.8886739999999999E-6</c:v>
                </c:pt>
                <c:pt idx="49057">
                  <c:v>1.888471E-6</c:v>
                </c:pt>
                <c:pt idx="49058">
                  <c:v>1.888268E-6</c:v>
                </c:pt>
                <c:pt idx="49059">
                  <c:v>1.888071E-6</c:v>
                </c:pt>
                <c:pt idx="49060">
                  <c:v>1.8878599999999999E-6</c:v>
                </c:pt>
                <c:pt idx="49061">
                  <c:v>1.8876670000000001E-6</c:v>
                </c:pt>
                <c:pt idx="49062">
                  <c:v>1.8874609999999999E-6</c:v>
                </c:pt>
                <c:pt idx="49063">
                  <c:v>1.8872590000000001E-6</c:v>
                </c:pt>
                <c:pt idx="49064">
                  <c:v>1.8870479999999999E-6</c:v>
                </c:pt>
                <c:pt idx="49065">
                  <c:v>1.8868479999999999E-6</c:v>
                </c:pt>
                <c:pt idx="49066">
                  <c:v>1.8866399999999999E-6</c:v>
                </c:pt>
                <c:pt idx="49067">
                  <c:v>1.886443E-6</c:v>
                </c:pt>
                <c:pt idx="49068">
                  <c:v>1.8862339999999999E-6</c:v>
                </c:pt>
                <c:pt idx="49069">
                  <c:v>1.8860410000000001E-6</c:v>
                </c:pt>
                <c:pt idx="49070">
                  <c:v>1.8858349999999999E-6</c:v>
                </c:pt>
                <c:pt idx="49071">
                  <c:v>1.8856340000000001E-6</c:v>
                </c:pt>
                <c:pt idx="49072">
                  <c:v>1.8854350000000001E-6</c:v>
                </c:pt>
                <c:pt idx="49073">
                  <c:v>1.8852299999999999E-6</c:v>
                </c:pt>
                <c:pt idx="49074">
                  <c:v>1.885024E-6</c:v>
                </c:pt>
                <c:pt idx="49075">
                  <c:v>1.8848299999999999E-6</c:v>
                </c:pt>
                <c:pt idx="49076">
                  <c:v>1.8846220000000001E-6</c:v>
                </c:pt>
                <c:pt idx="49077">
                  <c:v>1.8844130000000001E-6</c:v>
                </c:pt>
                <c:pt idx="49078">
                  <c:v>1.8842220000000001E-6</c:v>
                </c:pt>
                <c:pt idx="49079">
                  <c:v>1.884021E-6</c:v>
                </c:pt>
                <c:pt idx="49080">
                  <c:v>1.883812E-6</c:v>
                </c:pt>
                <c:pt idx="49081">
                  <c:v>1.8836160000000001E-6</c:v>
                </c:pt>
                <c:pt idx="49082">
                  <c:v>1.883414E-6</c:v>
                </c:pt>
                <c:pt idx="49083">
                  <c:v>1.8832090000000001E-6</c:v>
                </c:pt>
                <c:pt idx="49084">
                  <c:v>1.8830020000000001E-6</c:v>
                </c:pt>
                <c:pt idx="49085">
                  <c:v>1.882808E-6</c:v>
                </c:pt>
                <c:pt idx="49086">
                  <c:v>1.8826049999999999E-6</c:v>
                </c:pt>
                <c:pt idx="49087">
                  <c:v>1.8824059999999999E-6</c:v>
                </c:pt>
                <c:pt idx="49088">
                  <c:v>1.8821960000000001E-6</c:v>
                </c:pt>
                <c:pt idx="49089">
                  <c:v>1.8819890000000001E-6</c:v>
                </c:pt>
                <c:pt idx="49090">
                  <c:v>1.8817849999999999E-6</c:v>
                </c:pt>
                <c:pt idx="49091">
                  <c:v>1.881587E-6</c:v>
                </c:pt>
                <c:pt idx="49092">
                  <c:v>1.881388E-6</c:v>
                </c:pt>
                <c:pt idx="49093">
                  <c:v>1.8811910000000001E-6</c:v>
                </c:pt>
                <c:pt idx="49094">
                  <c:v>1.8809850000000001E-6</c:v>
                </c:pt>
                <c:pt idx="49095">
                  <c:v>1.8807930000000001E-6</c:v>
                </c:pt>
                <c:pt idx="49096">
                  <c:v>1.880582E-6</c:v>
                </c:pt>
                <c:pt idx="49097">
                  <c:v>1.880392E-6</c:v>
                </c:pt>
                <c:pt idx="49098">
                  <c:v>1.880178E-6</c:v>
                </c:pt>
                <c:pt idx="49099">
                  <c:v>1.8799720000000001E-6</c:v>
                </c:pt>
                <c:pt idx="49100">
                  <c:v>1.8797739999999999E-6</c:v>
                </c:pt>
                <c:pt idx="49101">
                  <c:v>1.879577E-6</c:v>
                </c:pt>
                <c:pt idx="49102">
                  <c:v>1.87937E-6</c:v>
                </c:pt>
                <c:pt idx="49103">
                  <c:v>1.8791670000000001E-6</c:v>
                </c:pt>
                <c:pt idx="49104">
                  <c:v>1.8789689999999999E-6</c:v>
                </c:pt>
                <c:pt idx="49105">
                  <c:v>1.8787600000000001E-6</c:v>
                </c:pt>
                <c:pt idx="49106">
                  <c:v>1.878559E-6</c:v>
                </c:pt>
                <c:pt idx="49107">
                  <c:v>1.878357E-6</c:v>
                </c:pt>
                <c:pt idx="49108">
                  <c:v>1.878153E-6</c:v>
                </c:pt>
                <c:pt idx="49109">
                  <c:v>1.877958E-6</c:v>
                </c:pt>
                <c:pt idx="49110">
                  <c:v>1.877766E-6</c:v>
                </c:pt>
                <c:pt idx="49111">
                  <c:v>1.877552E-6</c:v>
                </c:pt>
                <c:pt idx="49112">
                  <c:v>1.8773509999999999E-6</c:v>
                </c:pt>
                <c:pt idx="49113">
                  <c:v>1.8771490000000001E-6</c:v>
                </c:pt>
                <c:pt idx="49114">
                  <c:v>1.876947E-6</c:v>
                </c:pt>
                <c:pt idx="49115">
                  <c:v>1.876746E-6</c:v>
                </c:pt>
                <c:pt idx="49116">
                  <c:v>1.876541E-6</c:v>
                </c:pt>
                <c:pt idx="49117">
                  <c:v>1.876339E-6</c:v>
                </c:pt>
                <c:pt idx="49118">
                  <c:v>1.8761379999999999E-6</c:v>
                </c:pt>
                <c:pt idx="49119">
                  <c:v>1.875935E-6</c:v>
                </c:pt>
                <c:pt idx="49120">
                  <c:v>1.875743E-6</c:v>
                </c:pt>
                <c:pt idx="49121">
                  <c:v>1.8755380000000001E-6</c:v>
                </c:pt>
                <c:pt idx="49122">
                  <c:v>1.875335E-6</c:v>
                </c:pt>
                <c:pt idx="49123">
                  <c:v>1.87513E-6</c:v>
                </c:pt>
                <c:pt idx="49124">
                  <c:v>1.8749390000000001E-6</c:v>
                </c:pt>
                <c:pt idx="49125">
                  <c:v>1.874731E-6</c:v>
                </c:pt>
                <c:pt idx="49126">
                  <c:v>1.874538E-6</c:v>
                </c:pt>
                <c:pt idx="49127">
                  <c:v>1.874323E-6</c:v>
                </c:pt>
                <c:pt idx="49128">
                  <c:v>1.8741199999999999E-6</c:v>
                </c:pt>
                <c:pt idx="49129">
                  <c:v>1.873925E-6</c:v>
                </c:pt>
                <c:pt idx="49130">
                  <c:v>1.8737200000000001E-6</c:v>
                </c:pt>
                <c:pt idx="49131">
                  <c:v>1.8735229999999999E-6</c:v>
                </c:pt>
                <c:pt idx="49132">
                  <c:v>1.8733220000000001E-6</c:v>
                </c:pt>
                <c:pt idx="49133">
                  <c:v>1.873112E-6</c:v>
                </c:pt>
                <c:pt idx="49134">
                  <c:v>1.872913E-6</c:v>
                </c:pt>
                <c:pt idx="49135">
                  <c:v>1.8727099999999999E-6</c:v>
                </c:pt>
                <c:pt idx="49136">
                  <c:v>1.8725160000000001E-6</c:v>
                </c:pt>
                <c:pt idx="49137">
                  <c:v>1.872315E-6</c:v>
                </c:pt>
                <c:pt idx="49138">
                  <c:v>1.8721250000000001E-6</c:v>
                </c:pt>
                <c:pt idx="49139">
                  <c:v>1.871913E-6</c:v>
                </c:pt>
                <c:pt idx="49140">
                  <c:v>1.8717189999999999E-6</c:v>
                </c:pt>
                <c:pt idx="49141">
                  <c:v>1.871516E-6</c:v>
                </c:pt>
                <c:pt idx="49142">
                  <c:v>1.871309E-6</c:v>
                </c:pt>
                <c:pt idx="49143">
                  <c:v>1.871103E-6</c:v>
                </c:pt>
                <c:pt idx="49144">
                  <c:v>1.870909E-6</c:v>
                </c:pt>
                <c:pt idx="49145">
                  <c:v>1.870703E-6</c:v>
                </c:pt>
                <c:pt idx="49146">
                  <c:v>1.8705060000000001E-6</c:v>
                </c:pt>
                <c:pt idx="49147">
                  <c:v>1.8703070000000001E-6</c:v>
                </c:pt>
                <c:pt idx="49148">
                  <c:v>1.870104E-6</c:v>
                </c:pt>
                <c:pt idx="49149">
                  <c:v>1.8699070000000001E-6</c:v>
                </c:pt>
                <c:pt idx="49150">
                  <c:v>1.8697000000000001E-6</c:v>
                </c:pt>
                <c:pt idx="49151">
                  <c:v>1.869505E-6</c:v>
                </c:pt>
                <c:pt idx="49152">
                  <c:v>1.869305E-6</c:v>
                </c:pt>
                <c:pt idx="49153">
                  <c:v>1.8691029999999999E-6</c:v>
                </c:pt>
                <c:pt idx="49154">
                  <c:v>1.868892E-6</c:v>
                </c:pt>
                <c:pt idx="49155">
                  <c:v>1.868707E-6</c:v>
                </c:pt>
                <c:pt idx="49156">
                  <c:v>1.8685E-6</c:v>
                </c:pt>
                <c:pt idx="49157">
                  <c:v>1.8682979999999999E-6</c:v>
                </c:pt>
                <c:pt idx="49158">
                  <c:v>1.8681E-6</c:v>
                </c:pt>
                <c:pt idx="49159">
                  <c:v>1.8678980000000001E-6</c:v>
                </c:pt>
                <c:pt idx="49160">
                  <c:v>1.867695E-6</c:v>
                </c:pt>
                <c:pt idx="49161">
                  <c:v>1.867482E-6</c:v>
                </c:pt>
                <c:pt idx="49162">
                  <c:v>1.8672910000000001E-6</c:v>
                </c:pt>
                <c:pt idx="49163">
                  <c:v>1.8670850000000001E-6</c:v>
                </c:pt>
                <c:pt idx="49164">
                  <c:v>1.866897E-6</c:v>
                </c:pt>
                <c:pt idx="49165">
                  <c:v>1.866689E-6</c:v>
                </c:pt>
                <c:pt idx="49166">
                  <c:v>1.86649E-6</c:v>
                </c:pt>
                <c:pt idx="49167">
                  <c:v>1.866291E-6</c:v>
                </c:pt>
                <c:pt idx="49168">
                  <c:v>1.866093E-6</c:v>
                </c:pt>
                <c:pt idx="49169">
                  <c:v>1.865884E-6</c:v>
                </c:pt>
                <c:pt idx="49170">
                  <c:v>1.8656899999999999E-6</c:v>
                </c:pt>
                <c:pt idx="49171">
                  <c:v>1.8654800000000001E-6</c:v>
                </c:pt>
                <c:pt idx="49172">
                  <c:v>1.8652890000000001E-6</c:v>
                </c:pt>
                <c:pt idx="49173">
                  <c:v>1.865072E-6</c:v>
                </c:pt>
                <c:pt idx="49174">
                  <c:v>1.864888E-6</c:v>
                </c:pt>
                <c:pt idx="49175">
                  <c:v>1.8646750000000001E-6</c:v>
                </c:pt>
                <c:pt idx="49176">
                  <c:v>1.8644830000000001E-6</c:v>
                </c:pt>
                <c:pt idx="49177">
                  <c:v>1.864275E-6</c:v>
                </c:pt>
                <c:pt idx="49178">
                  <c:v>1.864075E-6</c:v>
                </c:pt>
                <c:pt idx="49179">
                  <c:v>1.8638799999999999E-6</c:v>
                </c:pt>
                <c:pt idx="49180">
                  <c:v>1.8636860000000001E-6</c:v>
                </c:pt>
                <c:pt idx="49181">
                  <c:v>1.8634720000000001E-6</c:v>
                </c:pt>
                <c:pt idx="49182">
                  <c:v>1.8632940000000001E-6</c:v>
                </c:pt>
                <c:pt idx="49183">
                  <c:v>1.863078E-6</c:v>
                </c:pt>
                <c:pt idx="49184">
                  <c:v>1.8628909999999999E-6</c:v>
                </c:pt>
                <c:pt idx="49185">
                  <c:v>1.8626759999999999E-6</c:v>
                </c:pt>
                <c:pt idx="49186">
                  <c:v>1.862488E-6</c:v>
                </c:pt>
                <c:pt idx="49187">
                  <c:v>1.86228E-6</c:v>
                </c:pt>
                <c:pt idx="49188">
                  <c:v>1.8620900000000001E-6</c:v>
                </c:pt>
                <c:pt idx="49189">
                  <c:v>1.8618840000000001E-6</c:v>
                </c:pt>
                <c:pt idx="49190">
                  <c:v>1.86168E-6</c:v>
                </c:pt>
                <c:pt idx="49191">
                  <c:v>1.86148E-6</c:v>
                </c:pt>
                <c:pt idx="49192">
                  <c:v>1.8612920000000001E-6</c:v>
                </c:pt>
                <c:pt idx="49193">
                  <c:v>1.8610789999999999E-6</c:v>
                </c:pt>
                <c:pt idx="49194">
                  <c:v>1.860889E-6</c:v>
                </c:pt>
                <c:pt idx="49195">
                  <c:v>1.8606870000000001E-6</c:v>
                </c:pt>
                <c:pt idx="49196">
                  <c:v>1.8604870000000001E-6</c:v>
                </c:pt>
                <c:pt idx="49197">
                  <c:v>1.860291E-6</c:v>
                </c:pt>
                <c:pt idx="49198">
                  <c:v>1.8600950000000001E-6</c:v>
                </c:pt>
                <c:pt idx="49199">
                  <c:v>1.8598829999999999E-6</c:v>
                </c:pt>
                <c:pt idx="49200">
                  <c:v>1.8596890000000001E-6</c:v>
                </c:pt>
                <c:pt idx="49201">
                  <c:v>1.859486E-6</c:v>
                </c:pt>
                <c:pt idx="49202">
                  <c:v>1.8592919999999999E-6</c:v>
                </c:pt>
                <c:pt idx="49203">
                  <c:v>1.859081E-6</c:v>
                </c:pt>
                <c:pt idx="49204">
                  <c:v>1.85889E-6</c:v>
                </c:pt>
                <c:pt idx="49205">
                  <c:v>1.85869E-6</c:v>
                </c:pt>
                <c:pt idx="49206">
                  <c:v>1.8584869999999999E-6</c:v>
                </c:pt>
                <c:pt idx="49207">
                  <c:v>1.8582860000000001E-6</c:v>
                </c:pt>
                <c:pt idx="49208">
                  <c:v>1.8581020000000001E-6</c:v>
                </c:pt>
                <c:pt idx="49209">
                  <c:v>1.8578940000000001E-6</c:v>
                </c:pt>
                <c:pt idx="49210">
                  <c:v>1.857699E-6</c:v>
                </c:pt>
                <c:pt idx="49211">
                  <c:v>1.8575039999999999E-6</c:v>
                </c:pt>
                <c:pt idx="49212">
                  <c:v>1.857299E-6</c:v>
                </c:pt>
                <c:pt idx="49213">
                  <c:v>1.8570960000000001E-6</c:v>
                </c:pt>
                <c:pt idx="49214">
                  <c:v>1.856893E-6</c:v>
                </c:pt>
                <c:pt idx="49215">
                  <c:v>1.8566890000000001E-6</c:v>
                </c:pt>
                <c:pt idx="49216">
                  <c:v>1.8564999999999999E-6</c:v>
                </c:pt>
                <c:pt idx="49217">
                  <c:v>1.856304E-6</c:v>
                </c:pt>
                <c:pt idx="49218">
                  <c:v>1.856095E-6</c:v>
                </c:pt>
                <c:pt idx="49219">
                  <c:v>1.8558939999999999E-6</c:v>
                </c:pt>
                <c:pt idx="49220">
                  <c:v>1.8556779999999999E-6</c:v>
                </c:pt>
                <c:pt idx="49221">
                  <c:v>1.855496E-6</c:v>
                </c:pt>
                <c:pt idx="49222">
                  <c:v>1.8552949999999999E-6</c:v>
                </c:pt>
                <c:pt idx="49223">
                  <c:v>1.855099E-6</c:v>
                </c:pt>
                <c:pt idx="49224">
                  <c:v>1.8548959999999999E-6</c:v>
                </c:pt>
                <c:pt idx="49225">
                  <c:v>1.8546969999999999E-6</c:v>
                </c:pt>
                <c:pt idx="49226">
                  <c:v>1.8544979999999999E-6</c:v>
                </c:pt>
                <c:pt idx="49227">
                  <c:v>1.8543040000000001E-6</c:v>
                </c:pt>
                <c:pt idx="49228">
                  <c:v>1.854095E-6</c:v>
                </c:pt>
                <c:pt idx="49229">
                  <c:v>1.8538989999999999E-6</c:v>
                </c:pt>
                <c:pt idx="49230">
                  <c:v>1.8536989999999999E-6</c:v>
                </c:pt>
                <c:pt idx="49231">
                  <c:v>1.8535009999999999E-6</c:v>
                </c:pt>
                <c:pt idx="49232">
                  <c:v>1.8532929999999999E-6</c:v>
                </c:pt>
                <c:pt idx="49233">
                  <c:v>1.8531000000000001E-6</c:v>
                </c:pt>
                <c:pt idx="49234">
                  <c:v>1.8529000000000001E-6</c:v>
                </c:pt>
                <c:pt idx="49235">
                  <c:v>1.8527080000000001E-6</c:v>
                </c:pt>
                <c:pt idx="49236">
                  <c:v>1.8524959999999999E-6</c:v>
                </c:pt>
                <c:pt idx="49237">
                  <c:v>1.8523020000000001E-6</c:v>
                </c:pt>
                <c:pt idx="49238">
                  <c:v>1.8521049999999999E-6</c:v>
                </c:pt>
                <c:pt idx="49239">
                  <c:v>1.851907E-6</c:v>
                </c:pt>
                <c:pt idx="49240">
                  <c:v>1.8517049999999999E-6</c:v>
                </c:pt>
                <c:pt idx="49241">
                  <c:v>1.8515110000000001E-6</c:v>
                </c:pt>
                <c:pt idx="49242">
                  <c:v>1.8513050000000001E-6</c:v>
                </c:pt>
                <c:pt idx="49243">
                  <c:v>1.851103E-6</c:v>
                </c:pt>
                <c:pt idx="49244">
                  <c:v>1.8509120000000001E-6</c:v>
                </c:pt>
                <c:pt idx="49245">
                  <c:v>1.85071E-6</c:v>
                </c:pt>
                <c:pt idx="49246">
                  <c:v>1.850511E-6</c:v>
                </c:pt>
                <c:pt idx="49247">
                  <c:v>1.8503150000000001E-6</c:v>
                </c:pt>
                <c:pt idx="49248">
                  <c:v>1.850121E-6</c:v>
                </c:pt>
                <c:pt idx="49249">
                  <c:v>1.849919E-6</c:v>
                </c:pt>
                <c:pt idx="49250">
                  <c:v>1.84972E-6</c:v>
                </c:pt>
                <c:pt idx="49251">
                  <c:v>1.849523E-6</c:v>
                </c:pt>
                <c:pt idx="49252">
                  <c:v>1.8493250000000001E-6</c:v>
                </c:pt>
                <c:pt idx="49253">
                  <c:v>1.849138E-6</c:v>
                </c:pt>
                <c:pt idx="49254">
                  <c:v>1.8489270000000001E-6</c:v>
                </c:pt>
                <c:pt idx="49255">
                  <c:v>1.8487279999999999E-6</c:v>
                </c:pt>
                <c:pt idx="49256">
                  <c:v>1.8485359999999999E-6</c:v>
                </c:pt>
                <c:pt idx="49257">
                  <c:v>1.848339E-6</c:v>
                </c:pt>
                <c:pt idx="49258">
                  <c:v>1.848139E-6</c:v>
                </c:pt>
                <c:pt idx="49259">
                  <c:v>1.847948E-6</c:v>
                </c:pt>
                <c:pt idx="49260">
                  <c:v>1.847736E-6</c:v>
                </c:pt>
                <c:pt idx="49261">
                  <c:v>1.8475450000000001E-6</c:v>
                </c:pt>
                <c:pt idx="49262">
                  <c:v>1.847351E-6</c:v>
                </c:pt>
                <c:pt idx="49263">
                  <c:v>1.8471569999999999E-6</c:v>
                </c:pt>
                <c:pt idx="49264">
                  <c:v>1.8469470000000001E-6</c:v>
                </c:pt>
                <c:pt idx="49265">
                  <c:v>1.8467569999999999E-6</c:v>
                </c:pt>
                <c:pt idx="49266">
                  <c:v>1.846561E-6</c:v>
                </c:pt>
                <c:pt idx="49267">
                  <c:v>1.8463560000000001E-6</c:v>
                </c:pt>
                <c:pt idx="49268">
                  <c:v>1.846163E-6</c:v>
                </c:pt>
                <c:pt idx="49269">
                  <c:v>1.845953E-6</c:v>
                </c:pt>
                <c:pt idx="49270">
                  <c:v>1.8457669999999999E-6</c:v>
                </c:pt>
                <c:pt idx="49271">
                  <c:v>1.845564E-6</c:v>
                </c:pt>
                <c:pt idx="49272">
                  <c:v>1.845365E-6</c:v>
                </c:pt>
                <c:pt idx="49273">
                  <c:v>1.845164E-6</c:v>
                </c:pt>
                <c:pt idx="49274">
                  <c:v>1.8449689999999999E-6</c:v>
                </c:pt>
                <c:pt idx="49275">
                  <c:v>1.844765E-6</c:v>
                </c:pt>
                <c:pt idx="49276">
                  <c:v>1.844574E-6</c:v>
                </c:pt>
                <c:pt idx="49277">
                  <c:v>1.844373E-6</c:v>
                </c:pt>
                <c:pt idx="49278">
                  <c:v>1.844176E-6</c:v>
                </c:pt>
                <c:pt idx="49279">
                  <c:v>1.8439860000000001E-6</c:v>
                </c:pt>
                <c:pt idx="49280">
                  <c:v>1.843774E-6</c:v>
                </c:pt>
                <c:pt idx="49281">
                  <c:v>1.8435720000000001E-6</c:v>
                </c:pt>
                <c:pt idx="49282">
                  <c:v>1.8433749999999999E-6</c:v>
                </c:pt>
                <c:pt idx="49283">
                  <c:v>1.843179E-6</c:v>
                </c:pt>
                <c:pt idx="49284">
                  <c:v>1.8429880000000001E-6</c:v>
                </c:pt>
                <c:pt idx="49285">
                  <c:v>1.8427759999999999E-6</c:v>
                </c:pt>
                <c:pt idx="49286">
                  <c:v>1.842588E-6</c:v>
                </c:pt>
                <c:pt idx="49287">
                  <c:v>1.8423820000000001E-6</c:v>
                </c:pt>
                <c:pt idx="49288">
                  <c:v>1.8421910000000001E-6</c:v>
                </c:pt>
                <c:pt idx="49289">
                  <c:v>1.84199E-6</c:v>
                </c:pt>
                <c:pt idx="49290">
                  <c:v>1.841795E-6</c:v>
                </c:pt>
                <c:pt idx="49291">
                  <c:v>1.841591E-6</c:v>
                </c:pt>
                <c:pt idx="49292">
                  <c:v>1.8413930000000001E-6</c:v>
                </c:pt>
                <c:pt idx="49293">
                  <c:v>1.8411959999999999E-6</c:v>
                </c:pt>
                <c:pt idx="49294">
                  <c:v>1.840997E-6</c:v>
                </c:pt>
                <c:pt idx="49295">
                  <c:v>1.8408020000000001E-6</c:v>
                </c:pt>
                <c:pt idx="49296">
                  <c:v>1.8406030000000001E-6</c:v>
                </c:pt>
                <c:pt idx="49297">
                  <c:v>1.8403950000000001E-6</c:v>
                </c:pt>
                <c:pt idx="49298">
                  <c:v>1.8402E-6</c:v>
                </c:pt>
                <c:pt idx="49299">
                  <c:v>1.8400120000000001E-6</c:v>
                </c:pt>
                <c:pt idx="49300">
                  <c:v>1.8397970000000001E-6</c:v>
                </c:pt>
                <c:pt idx="49301">
                  <c:v>1.8396130000000001E-6</c:v>
                </c:pt>
                <c:pt idx="49302">
                  <c:v>1.8394050000000001E-6</c:v>
                </c:pt>
                <c:pt idx="49303">
                  <c:v>1.83921E-6</c:v>
                </c:pt>
                <c:pt idx="49304">
                  <c:v>1.8390070000000001E-6</c:v>
                </c:pt>
                <c:pt idx="49305">
                  <c:v>1.8388160000000001E-6</c:v>
                </c:pt>
                <c:pt idx="49306">
                  <c:v>1.8386090000000001E-6</c:v>
                </c:pt>
                <c:pt idx="49307">
                  <c:v>1.8384259999999999E-6</c:v>
                </c:pt>
                <c:pt idx="49308">
                  <c:v>1.8382170000000001E-6</c:v>
                </c:pt>
                <c:pt idx="49309">
                  <c:v>1.8380180000000001E-6</c:v>
                </c:pt>
                <c:pt idx="49310">
                  <c:v>1.8378340000000001E-6</c:v>
                </c:pt>
                <c:pt idx="49311">
                  <c:v>1.8376289999999999E-6</c:v>
                </c:pt>
                <c:pt idx="49312">
                  <c:v>1.83743E-6</c:v>
                </c:pt>
                <c:pt idx="49313">
                  <c:v>1.8372299999999999E-6</c:v>
                </c:pt>
                <c:pt idx="49314">
                  <c:v>1.837039E-6</c:v>
                </c:pt>
                <c:pt idx="49315">
                  <c:v>1.8368379999999999E-6</c:v>
                </c:pt>
                <c:pt idx="49316">
                  <c:v>1.8366459999999999E-6</c:v>
                </c:pt>
                <c:pt idx="49317">
                  <c:v>1.836443E-6</c:v>
                </c:pt>
                <c:pt idx="49318">
                  <c:v>1.8362549999999999E-6</c:v>
                </c:pt>
                <c:pt idx="49319">
                  <c:v>1.836051E-6</c:v>
                </c:pt>
                <c:pt idx="49320">
                  <c:v>1.83586E-6</c:v>
                </c:pt>
                <c:pt idx="49321">
                  <c:v>1.8356639999999999E-6</c:v>
                </c:pt>
                <c:pt idx="49322">
                  <c:v>1.8354630000000001E-6</c:v>
                </c:pt>
                <c:pt idx="49323">
                  <c:v>1.835275E-6</c:v>
                </c:pt>
                <c:pt idx="49324">
                  <c:v>1.8350649999999999E-6</c:v>
                </c:pt>
                <c:pt idx="49325">
                  <c:v>1.8348730000000001E-6</c:v>
                </c:pt>
                <c:pt idx="49326">
                  <c:v>1.834678E-6</c:v>
                </c:pt>
                <c:pt idx="49327">
                  <c:v>1.834472E-6</c:v>
                </c:pt>
                <c:pt idx="49328">
                  <c:v>1.834279E-6</c:v>
                </c:pt>
                <c:pt idx="49329">
                  <c:v>1.834088E-6</c:v>
                </c:pt>
                <c:pt idx="49330">
                  <c:v>1.8338750000000001E-6</c:v>
                </c:pt>
                <c:pt idx="49331">
                  <c:v>1.8336929999999999E-6</c:v>
                </c:pt>
                <c:pt idx="49332">
                  <c:v>1.833489E-6</c:v>
                </c:pt>
                <c:pt idx="49333">
                  <c:v>1.83329E-6</c:v>
                </c:pt>
                <c:pt idx="49334">
                  <c:v>1.8330920000000001E-6</c:v>
                </c:pt>
                <c:pt idx="49335">
                  <c:v>1.832905E-6</c:v>
                </c:pt>
                <c:pt idx="49336">
                  <c:v>1.832692E-6</c:v>
                </c:pt>
                <c:pt idx="49337">
                  <c:v>1.8324969999999999E-6</c:v>
                </c:pt>
                <c:pt idx="49338">
                  <c:v>1.8323090000000001E-6</c:v>
                </c:pt>
                <c:pt idx="49339">
                  <c:v>1.8321049999999999E-6</c:v>
                </c:pt>
                <c:pt idx="49340">
                  <c:v>1.831907E-6</c:v>
                </c:pt>
                <c:pt idx="49341">
                  <c:v>1.831715E-6</c:v>
                </c:pt>
                <c:pt idx="49342">
                  <c:v>1.831518E-6</c:v>
                </c:pt>
                <c:pt idx="49343">
                  <c:v>1.83131E-6</c:v>
                </c:pt>
                <c:pt idx="49344">
                  <c:v>1.83111E-6</c:v>
                </c:pt>
                <c:pt idx="49345">
                  <c:v>1.8309239999999999E-6</c:v>
                </c:pt>
                <c:pt idx="49346">
                  <c:v>1.830713E-6</c:v>
                </c:pt>
                <c:pt idx="49347">
                  <c:v>1.830529E-6</c:v>
                </c:pt>
                <c:pt idx="49348">
                  <c:v>1.830321E-6</c:v>
                </c:pt>
                <c:pt idx="49349">
                  <c:v>1.8301390000000001E-6</c:v>
                </c:pt>
                <c:pt idx="49350">
                  <c:v>1.829937E-6</c:v>
                </c:pt>
                <c:pt idx="49351">
                  <c:v>1.8297349999999999E-6</c:v>
                </c:pt>
                <c:pt idx="49352">
                  <c:v>1.829545E-6</c:v>
                </c:pt>
                <c:pt idx="49353">
                  <c:v>1.8293509999999999E-6</c:v>
                </c:pt>
                <c:pt idx="49354">
                  <c:v>1.829147E-6</c:v>
                </c:pt>
                <c:pt idx="49355">
                  <c:v>1.828954E-6</c:v>
                </c:pt>
                <c:pt idx="49356">
                  <c:v>1.828762E-6</c:v>
                </c:pt>
                <c:pt idx="49357">
                  <c:v>1.8285519999999999E-6</c:v>
                </c:pt>
                <c:pt idx="49358">
                  <c:v>1.8283590000000001E-6</c:v>
                </c:pt>
                <c:pt idx="49359">
                  <c:v>1.828165E-6</c:v>
                </c:pt>
                <c:pt idx="49360">
                  <c:v>1.8279600000000001E-6</c:v>
                </c:pt>
                <c:pt idx="49361">
                  <c:v>1.8277709999999999E-6</c:v>
                </c:pt>
                <c:pt idx="49362">
                  <c:v>1.8275690000000001E-6</c:v>
                </c:pt>
                <c:pt idx="49363">
                  <c:v>1.8273700000000001E-6</c:v>
                </c:pt>
                <c:pt idx="49364">
                  <c:v>1.827183E-6</c:v>
                </c:pt>
                <c:pt idx="49365">
                  <c:v>1.826983E-6</c:v>
                </c:pt>
                <c:pt idx="49366">
                  <c:v>1.826783E-6</c:v>
                </c:pt>
                <c:pt idx="49367">
                  <c:v>1.8265870000000001E-6</c:v>
                </c:pt>
                <c:pt idx="49368">
                  <c:v>1.8263969999999999E-6</c:v>
                </c:pt>
                <c:pt idx="49369">
                  <c:v>1.8261909999999999E-6</c:v>
                </c:pt>
                <c:pt idx="49370">
                  <c:v>1.826001E-6</c:v>
                </c:pt>
                <c:pt idx="49371">
                  <c:v>1.8257979999999999E-6</c:v>
                </c:pt>
                <c:pt idx="49372">
                  <c:v>1.825601E-6</c:v>
                </c:pt>
                <c:pt idx="49373">
                  <c:v>1.825403E-6</c:v>
                </c:pt>
                <c:pt idx="49374">
                  <c:v>1.8252060000000001E-6</c:v>
                </c:pt>
                <c:pt idx="49375">
                  <c:v>1.82501E-6</c:v>
                </c:pt>
                <c:pt idx="49376">
                  <c:v>1.8248080000000001E-6</c:v>
                </c:pt>
                <c:pt idx="49377">
                  <c:v>1.824621E-6</c:v>
                </c:pt>
                <c:pt idx="49378">
                  <c:v>1.82442E-6</c:v>
                </c:pt>
                <c:pt idx="49379">
                  <c:v>1.824223E-6</c:v>
                </c:pt>
                <c:pt idx="49380">
                  <c:v>1.824031E-6</c:v>
                </c:pt>
                <c:pt idx="49381">
                  <c:v>1.8238340000000001E-6</c:v>
                </c:pt>
                <c:pt idx="49382">
                  <c:v>1.823631E-6</c:v>
                </c:pt>
                <c:pt idx="49383">
                  <c:v>1.823445E-6</c:v>
                </c:pt>
                <c:pt idx="49384">
                  <c:v>1.823238E-6</c:v>
                </c:pt>
                <c:pt idx="49385">
                  <c:v>1.8230420000000001E-6</c:v>
                </c:pt>
                <c:pt idx="49386">
                  <c:v>1.8228449999999999E-6</c:v>
                </c:pt>
                <c:pt idx="49387">
                  <c:v>1.8226440000000001E-6</c:v>
                </c:pt>
                <c:pt idx="49388">
                  <c:v>1.8224590000000001E-6</c:v>
                </c:pt>
                <c:pt idx="49389">
                  <c:v>1.822249E-6</c:v>
                </c:pt>
                <c:pt idx="49390">
                  <c:v>1.822051E-6</c:v>
                </c:pt>
                <c:pt idx="49391">
                  <c:v>1.8218620000000001E-6</c:v>
                </c:pt>
                <c:pt idx="49392">
                  <c:v>1.8216630000000001E-6</c:v>
                </c:pt>
                <c:pt idx="49393">
                  <c:v>1.821461E-6</c:v>
                </c:pt>
                <c:pt idx="49394">
                  <c:v>1.8212700000000001E-6</c:v>
                </c:pt>
                <c:pt idx="49395">
                  <c:v>1.82107E-6</c:v>
                </c:pt>
                <c:pt idx="49396">
                  <c:v>1.820878E-6</c:v>
                </c:pt>
                <c:pt idx="49397">
                  <c:v>1.8206749999999999E-6</c:v>
                </c:pt>
                <c:pt idx="49398">
                  <c:v>1.820487E-6</c:v>
                </c:pt>
                <c:pt idx="49399">
                  <c:v>1.8202890000000001E-6</c:v>
                </c:pt>
                <c:pt idx="49400">
                  <c:v>1.820093E-6</c:v>
                </c:pt>
                <c:pt idx="49401">
                  <c:v>1.8198989999999999E-6</c:v>
                </c:pt>
                <c:pt idx="49402">
                  <c:v>1.8196980000000001E-6</c:v>
                </c:pt>
                <c:pt idx="49403">
                  <c:v>1.819511E-6</c:v>
                </c:pt>
                <c:pt idx="49404">
                  <c:v>1.819313E-6</c:v>
                </c:pt>
                <c:pt idx="49405">
                  <c:v>1.819113E-6</c:v>
                </c:pt>
                <c:pt idx="49406">
                  <c:v>1.8189230000000001E-6</c:v>
                </c:pt>
                <c:pt idx="49407">
                  <c:v>1.8187170000000001E-6</c:v>
                </c:pt>
                <c:pt idx="49408">
                  <c:v>1.818523E-6</c:v>
                </c:pt>
                <c:pt idx="49409">
                  <c:v>1.81833E-6</c:v>
                </c:pt>
                <c:pt idx="49410">
                  <c:v>1.8181349999999999E-6</c:v>
                </c:pt>
                <c:pt idx="49411">
                  <c:v>1.8179420000000001E-6</c:v>
                </c:pt>
                <c:pt idx="49412">
                  <c:v>1.8177410000000001E-6</c:v>
                </c:pt>
                <c:pt idx="49413">
                  <c:v>1.817555E-6</c:v>
                </c:pt>
                <c:pt idx="49414">
                  <c:v>1.8173500000000001E-6</c:v>
                </c:pt>
                <c:pt idx="49415">
                  <c:v>1.8171529999999999E-6</c:v>
                </c:pt>
                <c:pt idx="49416">
                  <c:v>1.8169529999999999E-6</c:v>
                </c:pt>
                <c:pt idx="49417">
                  <c:v>1.8167629999999999E-6</c:v>
                </c:pt>
                <c:pt idx="49418">
                  <c:v>1.816558E-6</c:v>
                </c:pt>
                <c:pt idx="49419">
                  <c:v>1.816367E-6</c:v>
                </c:pt>
                <c:pt idx="49420">
                  <c:v>1.8161620000000001E-6</c:v>
                </c:pt>
                <c:pt idx="49421">
                  <c:v>1.8159770000000001E-6</c:v>
                </c:pt>
                <c:pt idx="49422">
                  <c:v>1.8157780000000001E-6</c:v>
                </c:pt>
                <c:pt idx="49423">
                  <c:v>1.8155809999999999E-6</c:v>
                </c:pt>
                <c:pt idx="49424">
                  <c:v>1.815384E-6</c:v>
                </c:pt>
                <c:pt idx="49425">
                  <c:v>1.8151899999999999E-6</c:v>
                </c:pt>
                <c:pt idx="49426">
                  <c:v>1.8149960000000001E-6</c:v>
                </c:pt>
                <c:pt idx="49427">
                  <c:v>1.8147979999999999E-6</c:v>
                </c:pt>
                <c:pt idx="49428">
                  <c:v>1.814608E-6</c:v>
                </c:pt>
                <c:pt idx="49429">
                  <c:v>1.8143970000000001E-6</c:v>
                </c:pt>
                <c:pt idx="49430">
                  <c:v>1.8142069999999999E-6</c:v>
                </c:pt>
                <c:pt idx="49431">
                  <c:v>1.814012E-6</c:v>
                </c:pt>
                <c:pt idx="49432">
                  <c:v>1.813813E-6</c:v>
                </c:pt>
                <c:pt idx="49433">
                  <c:v>1.8136140000000001E-6</c:v>
                </c:pt>
                <c:pt idx="49434">
                  <c:v>1.8134220000000001E-6</c:v>
                </c:pt>
                <c:pt idx="49435">
                  <c:v>1.813229E-6</c:v>
                </c:pt>
                <c:pt idx="49436">
                  <c:v>1.8130310000000001E-6</c:v>
                </c:pt>
                <c:pt idx="49437">
                  <c:v>1.8128320000000001E-6</c:v>
                </c:pt>
                <c:pt idx="49438">
                  <c:v>1.812636E-6</c:v>
                </c:pt>
                <c:pt idx="49439">
                  <c:v>1.812445E-6</c:v>
                </c:pt>
                <c:pt idx="49440">
                  <c:v>1.8122509999999999E-6</c:v>
                </c:pt>
                <c:pt idx="49441">
                  <c:v>1.812056E-6</c:v>
                </c:pt>
                <c:pt idx="49442">
                  <c:v>1.8118609999999999E-6</c:v>
                </c:pt>
                <c:pt idx="49443">
                  <c:v>1.811662E-6</c:v>
                </c:pt>
                <c:pt idx="49444">
                  <c:v>1.8114660000000001E-6</c:v>
                </c:pt>
                <c:pt idx="49445">
                  <c:v>1.811271E-6</c:v>
                </c:pt>
                <c:pt idx="49446">
                  <c:v>1.8110779999999999E-6</c:v>
                </c:pt>
                <c:pt idx="49447">
                  <c:v>1.8108760000000001E-6</c:v>
                </c:pt>
                <c:pt idx="49448">
                  <c:v>1.810689E-6</c:v>
                </c:pt>
                <c:pt idx="49449">
                  <c:v>1.8104859999999999E-6</c:v>
                </c:pt>
                <c:pt idx="49450">
                  <c:v>1.8102949999999999E-6</c:v>
                </c:pt>
                <c:pt idx="49451">
                  <c:v>1.8100959999999999E-6</c:v>
                </c:pt>
                <c:pt idx="49452">
                  <c:v>1.809906E-6</c:v>
                </c:pt>
                <c:pt idx="49453">
                  <c:v>1.8097110000000001E-6</c:v>
                </c:pt>
                <c:pt idx="49454">
                  <c:v>1.809516E-6</c:v>
                </c:pt>
                <c:pt idx="49455">
                  <c:v>1.8093129999999999E-6</c:v>
                </c:pt>
                <c:pt idx="49456">
                  <c:v>1.809118E-6</c:v>
                </c:pt>
                <c:pt idx="49457">
                  <c:v>1.808926E-6</c:v>
                </c:pt>
                <c:pt idx="49458">
                  <c:v>1.808725E-6</c:v>
                </c:pt>
                <c:pt idx="49459">
                  <c:v>1.8085239999999999E-6</c:v>
                </c:pt>
                <c:pt idx="49460">
                  <c:v>1.8083450000000001E-6</c:v>
                </c:pt>
                <c:pt idx="49461">
                  <c:v>1.8081380000000001E-6</c:v>
                </c:pt>
                <c:pt idx="49462">
                  <c:v>1.807951E-6</c:v>
                </c:pt>
                <c:pt idx="49463">
                  <c:v>1.807752E-6</c:v>
                </c:pt>
                <c:pt idx="49464">
                  <c:v>1.8075649999999999E-6</c:v>
                </c:pt>
                <c:pt idx="49465">
                  <c:v>1.8073620000000001E-6</c:v>
                </c:pt>
                <c:pt idx="49466">
                  <c:v>1.8071729999999999E-6</c:v>
                </c:pt>
                <c:pt idx="49467">
                  <c:v>1.8069710000000001E-6</c:v>
                </c:pt>
                <c:pt idx="49468">
                  <c:v>1.8067819999999999E-6</c:v>
                </c:pt>
                <c:pt idx="49469">
                  <c:v>1.806585E-6</c:v>
                </c:pt>
                <c:pt idx="49470">
                  <c:v>1.8063960000000001E-6</c:v>
                </c:pt>
                <c:pt idx="49471">
                  <c:v>1.8061960000000001E-6</c:v>
                </c:pt>
                <c:pt idx="49472">
                  <c:v>1.806003E-6</c:v>
                </c:pt>
                <c:pt idx="49473">
                  <c:v>1.8058069999999999E-6</c:v>
                </c:pt>
                <c:pt idx="49474">
                  <c:v>1.8056140000000001E-6</c:v>
                </c:pt>
                <c:pt idx="49475">
                  <c:v>1.8054210000000001E-6</c:v>
                </c:pt>
                <c:pt idx="49476">
                  <c:v>1.805227E-6</c:v>
                </c:pt>
                <c:pt idx="49477">
                  <c:v>1.8050220000000001E-6</c:v>
                </c:pt>
                <c:pt idx="49478">
                  <c:v>1.804827E-6</c:v>
                </c:pt>
                <c:pt idx="49479">
                  <c:v>1.804627E-6</c:v>
                </c:pt>
                <c:pt idx="49480">
                  <c:v>1.8044419999999999E-6</c:v>
                </c:pt>
                <c:pt idx="49481">
                  <c:v>1.8042410000000001E-6</c:v>
                </c:pt>
                <c:pt idx="49482">
                  <c:v>1.804052E-6</c:v>
                </c:pt>
                <c:pt idx="49483">
                  <c:v>1.8038500000000001E-6</c:v>
                </c:pt>
                <c:pt idx="49484">
                  <c:v>1.803654E-6</c:v>
                </c:pt>
                <c:pt idx="49485">
                  <c:v>1.803461E-6</c:v>
                </c:pt>
                <c:pt idx="49486">
                  <c:v>1.8032689999999999E-6</c:v>
                </c:pt>
                <c:pt idx="49487">
                  <c:v>1.803078E-6</c:v>
                </c:pt>
                <c:pt idx="49488">
                  <c:v>1.8028769999999999E-6</c:v>
                </c:pt>
                <c:pt idx="49489">
                  <c:v>1.8026830000000001E-6</c:v>
                </c:pt>
                <c:pt idx="49490">
                  <c:v>1.80249E-6</c:v>
                </c:pt>
                <c:pt idx="49491">
                  <c:v>1.8022929999999999E-6</c:v>
                </c:pt>
                <c:pt idx="49492">
                  <c:v>1.8021000000000001E-6</c:v>
                </c:pt>
                <c:pt idx="49493">
                  <c:v>1.801913E-6</c:v>
                </c:pt>
                <c:pt idx="49494">
                  <c:v>1.8017090000000001E-6</c:v>
                </c:pt>
                <c:pt idx="49495">
                  <c:v>1.8015189999999999E-6</c:v>
                </c:pt>
                <c:pt idx="49496">
                  <c:v>1.8013260000000001E-6</c:v>
                </c:pt>
                <c:pt idx="49497">
                  <c:v>1.801124E-6</c:v>
                </c:pt>
                <c:pt idx="49498">
                  <c:v>1.800931E-6</c:v>
                </c:pt>
                <c:pt idx="49499">
                  <c:v>1.800738E-6</c:v>
                </c:pt>
                <c:pt idx="49500">
                  <c:v>1.800539E-6</c:v>
                </c:pt>
                <c:pt idx="49501">
                  <c:v>1.8003520000000001E-6</c:v>
                </c:pt>
                <c:pt idx="49502">
                  <c:v>1.8001609999999999E-6</c:v>
                </c:pt>
                <c:pt idx="49503">
                  <c:v>1.799963E-6</c:v>
                </c:pt>
                <c:pt idx="49504">
                  <c:v>1.799771E-6</c:v>
                </c:pt>
                <c:pt idx="49505">
                  <c:v>1.7995789999999999E-6</c:v>
                </c:pt>
                <c:pt idx="49506">
                  <c:v>1.7993920000000001E-6</c:v>
                </c:pt>
                <c:pt idx="49507">
                  <c:v>1.7991780000000001E-6</c:v>
                </c:pt>
                <c:pt idx="49508">
                  <c:v>1.7990010000000001E-6</c:v>
                </c:pt>
                <c:pt idx="49509">
                  <c:v>1.798798E-6</c:v>
                </c:pt>
                <c:pt idx="49510">
                  <c:v>1.7986029999999999E-6</c:v>
                </c:pt>
                <c:pt idx="49511">
                  <c:v>1.798409E-6</c:v>
                </c:pt>
                <c:pt idx="49512">
                  <c:v>1.798224E-6</c:v>
                </c:pt>
                <c:pt idx="49513">
                  <c:v>1.798017E-6</c:v>
                </c:pt>
                <c:pt idx="49514">
                  <c:v>1.7978340000000001E-6</c:v>
                </c:pt>
                <c:pt idx="49515">
                  <c:v>1.7976299999999999E-6</c:v>
                </c:pt>
                <c:pt idx="49516">
                  <c:v>1.7974379999999999E-6</c:v>
                </c:pt>
                <c:pt idx="49517">
                  <c:v>1.8036340000000001E-6</c:v>
                </c:pt>
                <c:pt idx="49518">
                  <c:v>1.812991E-6</c:v>
                </c:pt>
                <c:pt idx="49519">
                  <c:v>1.8124420000000001E-6</c:v>
                </c:pt>
                <c:pt idx="49520">
                  <c:v>1.8119219999999999E-6</c:v>
                </c:pt>
                <c:pt idx="49521">
                  <c:v>1.811396E-6</c:v>
                </c:pt>
                <c:pt idx="49522">
                  <c:v>1.810921E-6</c:v>
                </c:pt>
                <c:pt idx="49523">
                  <c:v>1.8104920000000001E-6</c:v>
                </c:pt>
                <c:pt idx="49524">
                  <c:v>1.810076E-6</c:v>
                </c:pt>
                <c:pt idx="49525">
                  <c:v>1.809676E-6</c:v>
                </c:pt>
                <c:pt idx="49526">
                  <c:v>1.8093E-6</c:v>
                </c:pt>
                <c:pt idx="49527">
                  <c:v>1.808924E-6</c:v>
                </c:pt>
                <c:pt idx="49528">
                  <c:v>1.8085740000000001E-6</c:v>
                </c:pt>
                <c:pt idx="49529">
                  <c:v>1.808218E-6</c:v>
                </c:pt>
                <c:pt idx="49530">
                  <c:v>1.8079000000000001E-6</c:v>
                </c:pt>
                <c:pt idx="49531">
                  <c:v>1.807553E-6</c:v>
                </c:pt>
                <c:pt idx="49532">
                  <c:v>1.8072349999999999E-6</c:v>
                </c:pt>
                <c:pt idx="49533">
                  <c:v>1.8069189999999999E-6</c:v>
                </c:pt>
                <c:pt idx="49534">
                  <c:v>1.806607E-6</c:v>
                </c:pt>
                <c:pt idx="49535">
                  <c:v>1.806309E-6</c:v>
                </c:pt>
                <c:pt idx="49536">
                  <c:v>1.8060139999999999E-6</c:v>
                </c:pt>
                <c:pt idx="49537">
                  <c:v>1.805701E-6</c:v>
                </c:pt>
                <c:pt idx="49538">
                  <c:v>1.8054239999999999E-6</c:v>
                </c:pt>
                <c:pt idx="49539">
                  <c:v>1.805129E-6</c:v>
                </c:pt>
                <c:pt idx="49540">
                  <c:v>1.8048460000000001E-6</c:v>
                </c:pt>
                <c:pt idx="49541">
                  <c:v>1.8045569999999999E-6</c:v>
                </c:pt>
                <c:pt idx="49542">
                  <c:v>1.8042969999999999E-6</c:v>
                </c:pt>
                <c:pt idx="49543">
                  <c:v>1.8040119999999999E-6</c:v>
                </c:pt>
                <c:pt idx="49544">
                  <c:v>1.8037500000000001E-6</c:v>
                </c:pt>
                <c:pt idx="49545">
                  <c:v>1.8034730000000001E-6</c:v>
                </c:pt>
                <c:pt idx="49546">
                  <c:v>1.8032219999999999E-6</c:v>
                </c:pt>
                <c:pt idx="49547">
                  <c:v>1.802949E-6</c:v>
                </c:pt>
                <c:pt idx="49548">
                  <c:v>1.8026999999999999E-6</c:v>
                </c:pt>
                <c:pt idx="49549">
                  <c:v>1.802433E-6</c:v>
                </c:pt>
                <c:pt idx="49550">
                  <c:v>1.8021869999999999E-6</c:v>
                </c:pt>
                <c:pt idx="49551">
                  <c:v>1.8019259999999999E-6</c:v>
                </c:pt>
                <c:pt idx="49552">
                  <c:v>1.801684E-6</c:v>
                </c:pt>
                <c:pt idx="49553">
                  <c:v>1.801437E-6</c:v>
                </c:pt>
                <c:pt idx="49554">
                  <c:v>1.801193E-6</c:v>
                </c:pt>
                <c:pt idx="49555">
                  <c:v>1.8009519999999999E-6</c:v>
                </c:pt>
                <c:pt idx="49556">
                  <c:v>1.8007059999999999E-6</c:v>
                </c:pt>
                <c:pt idx="49557">
                  <c:v>1.8004670000000001E-6</c:v>
                </c:pt>
                <c:pt idx="49558">
                  <c:v>1.800234E-6</c:v>
                </c:pt>
                <c:pt idx="49559">
                  <c:v>1.799996E-6</c:v>
                </c:pt>
                <c:pt idx="49560">
                  <c:v>1.7997600000000001E-6</c:v>
                </c:pt>
                <c:pt idx="49561">
                  <c:v>1.7995159999999999E-6</c:v>
                </c:pt>
                <c:pt idx="49562">
                  <c:v>1.799288E-6</c:v>
                </c:pt>
                <c:pt idx="49563">
                  <c:v>1.79906E-6</c:v>
                </c:pt>
                <c:pt idx="49564">
                  <c:v>1.798837E-6</c:v>
                </c:pt>
                <c:pt idx="49565">
                  <c:v>1.7986100000000001E-6</c:v>
                </c:pt>
                <c:pt idx="49566">
                  <c:v>1.7983809999999999E-6</c:v>
                </c:pt>
                <c:pt idx="49567">
                  <c:v>1.7981560000000001E-6</c:v>
                </c:pt>
                <c:pt idx="49568">
                  <c:v>1.7979359999999999E-6</c:v>
                </c:pt>
                <c:pt idx="49569">
                  <c:v>1.7977040000000001E-6</c:v>
                </c:pt>
                <c:pt idx="49570">
                  <c:v>1.7974909999999999E-6</c:v>
                </c:pt>
                <c:pt idx="49571">
                  <c:v>1.7972689999999999E-6</c:v>
                </c:pt>
                <c:pt idx="49572">
                  <c:v>1.79704E-6</c:v>
                </c:pt>
                <c:pt idx="49573">
                  <c:v>1.796821E-6</c:v>
                </c:pt>
                <c:pt idx="49574">
                  <c:v>1.796606E-6</c:v>
                </c:pt>
                <c:pt idx="49575">
                  <c:v>1.79639E-6</c:v>
                </c:pt>
                <c:pt idx="49576">
                  <c:v>1.796168E-6</c:v>
                </c:pt>
                <c:pt idx="49577">
                  <c:v>1.795966E-6</c:v>
                </c:pt>
                <c:pt idx="49578">
                  <c:v>1.795744E-6</c:v>
                </c:pt>
                <c:pt idx="49579">
                  <c:v>1.795529E-6</c:v>
                </c:pt>
                <c:pt idx="49580">
                  <c:v>1.7953129999999999E-6</c:v>
                </c:pt>
                <c:pt idx="49581">
                  <c:v>1.795108E-6</c:v>
                </c:pt>
                <c:pt idx="49582">
                  <c:v>1.7948899999999999E-6</c:v>
                </c:pt>
                <c:pt idx="49583">
                  <c:v>1.794685E-6</c:v>
                </c:pt>
                <c:pt idx="49584">
                  <c:v>1.7944839999999999E-6</c:v>
                </c:pt>
                <c:pt idx="49585">
                  <c:v>1.794265E-6</c:v>
                </c:pt>
                <c:pt idx="49586">
                  <c:v>1.7940600000000001E-6</c:v>
                </c:pt>
                <c:pt idx="49587">
                  <c:v>1.793843E-6</c:v>
                </c:pt>
                <c:pt idx="49588">
                  <c:v>1.7936380000000001E-6</c:v>
                </c:pt>
                <c:pt idx="49589">
                  <c:v>1.7934329999999999E-6</c:v>
                </c:pt>
                <c:pt idx="49590">
                  <c:v>1.793214E-6</c:v>
                </c:pt>
                <c:pt idx="49591">
                  <c:v>1.7930180000000001E-6</c:v>
                </c:pt>
                <c:pt idx="49592">
                  <c:v>1.7928030000000001E-6</c:v>
                </c:pt>
                <c:pt idx="49593">
                  <c:v>1.792601E-6</c:v>
                </c:pt>
                <c:pt idx="49594">
                  <c:v>1.792386E-6</c:v>
                </c:pt>
                <c:pt idx="49595">
                  <c:v>1.792172E-6</c:v>
                </c:pt>
                <c:pt idx="49596">
                  <c:v>1.791972E-6</c:v>
                </c:pt>
                <c:pt idx="49597">
                  <c:v>1.7917670000000001E-6</c:v>
                </c:pt>
                <c:pt idx="49598">
                  <c:v>1.7915539999999999E-6</c:v>
                </c:pt>
                <c:pt idx="49599">
                  <c:v>1.79135E-6</c:v>
                </c:pt>
                <c:pt idx="49600">
                  <c:v>1.7911290000000001E-6</c:v>
                </c:pt>
                <c:pt idx="49601">
                  <c:v>1.7909300000000001E-6</c:v>
                </c:pt>
                <c:pt idx="49602">
                  <c:v>1.790714E-6</c:v>
                </c:pt>
                <c:pt idx="49603">
                  <c:v>1.790512E-6</c:v>
                </c:pt>
                <c:pt idx="49604">
                  <c:v>1.7902930000000001E-6</c:v>
                </c:pt>
                <c:pt idx="49605">
                  <c:v>1.7900959999999999E-6</c:v>
                </c:pt>
                <c:pt idx="49606">
                  <c:v>1.7898819999999999E-6</c:v>
                </c:pt>
                <c:pt idx="49607">
                  <c:v>1.7896819999999999E-6</c:v>
                </c:pt>
                <c:pt idx="49608">
                  <c:v>1.78947E-6</c:v>
                </c:pt>
                <c:pt idx="49609">
                  <c:v>1.789254E-6</c:v>
                </c:pt>
                <c:pt idx="49610">
                  <c:v>1.789042E-6</c:v>
                </c:pt>
                <c:pt idx="49611">
                  <c:v>1.7888370000000001E-6</c:v>
                </c:pt>
                <c:pt idx="49612">
                  <c:v>1.7886319999999999E-6</c:v>
                </c:pt>
                <c:pt idx="49613">
                  <c:v>1.788426E-6</c:v>
                </c:pt>
                <c:pt idx="49614">
                  <c:v>1.7882169999999999E-6</c:v>
                </c:pt>
                <c:pt idx="49615">
                  <c:v>1.788011E-6</c:v>
                </c:pt>
                <c:pt idx="49616">
                  <c:v>1.787806E-6</c:v>
                </c:pt>
                <c:pt idx="49617">
                  <c:v>1.787597E-6</c:v>
                </c:pt>
                <c:pt idx="49618">
                  <c:v>1.7873879999999999E-6</c:v>
                </c:pt>
                <c:pt idx="49619">
                  <c:v>1.7871809999999999E-6</c:v>
                </c:pt>
                <c:pt idx="49620">
                  <c:v>1.7869749999999999E-6</c:v>
                </c:pt>
                <c:pt idx="49621">
                  <c:v>1.7867640000000001E-6</c:v>
                </c:pt>
                <c:pt idx="49622">
                  <c:v>1.786556E-6</c:v>
                </c:pt>
                <c:pt idx="49623">
                  <c:v>1.7863599999999999E-6</c:v>
                </c:pt>
                <c:pt idx="49624">
                  <c:v>1.7861379999999999E-6</c:v>
                </c:pt>
                <c:pt idx="49625">
                  <c:v>1.785935E-6</c:v>
                </c:pt>
                <c:pt idx="49626">
                  <c:v>1.785727E-6</c:v>
                </c:pt>
                <c:pt idx="49627">
                  <c:v>1.785521E-6</c:v>
                </c:pt>
                <c:pt idx="49628">
                  <c:v>1.7852990000000001E-6</c:v>
                </c:pt>
                <c:pt idx="49629">
                  <c:v>1.7851080000000001E-6</c:v>
                </c:pt>
                <c:pt idx="49630">
                  <c:v>1.784891E-6</c:v>
                </c:pt>
                <c:pt idx="49631">
                  <c:v>1.7846860000000001E-6</c:v>
                </c:pt>
                <c:pt idx="49632">
                  <c:v>1.7844799999999999E-6</c:v>
                </c:pt>
                <c:pt idx="49633">
                  <c:v>1.784268E-6</c:v>
                </c:pt>
                <c:pt idx="49634">
                  <c:v>1.7840599999999999E-6</c:v>
                </c:pt>
                <c:pt idx="49635">
                  <c:v>1.7838519999999999E-6</c:v>
                </c:pt>
                <c:pt idx="49636">
                  <c:v>1.7836360000000001E-6</c:v>
                </c:pt>
                <c:pt idx="49637">
                  <c:v>1.7834289999999999E-6</c:v>
                </c:pt>
                <c:pt idx="49638">
                  <c:v>1.7832309999999999E-6</c:v>
                </c:pt>
                <c:pt idx="49639">
                  <c:v>1.7830070000000001E-6</c:v>
                </c:pt>
                <c:pt idx="49640">
                  <c:v>1.7828089999999999E-6</c:v>
                </c:pt>
                <c:pt idx="49641">
                  <c:v>1.782598E-6</c:v>
                </c:pt>
                <c:pt idx="49642">
                  <c:v>1.7823939999999999E-6</c:v>
                </c:pt>
                <c:pt idx="49643">
                  <c:v>1.7821869999999999E-6</c:v>
                </c:pt>
                <c:pt idx="49644">
                  <c:v>1.7819790000000001E-6</c:v>
                </c:pt>
                <c:pt idx="49645">
                  <c:v>1.7817700000000001E-6</c:v>
                </c:pt>
                <c:pt idx="49646">
                  <c:v>1.781562E-6</c:v>
                </c:pt>
                <c:pt idx="49647">
                  <c:v>1.781361E-6</c:v>
                </c:pt>
                <c:pt idx="49648">
                  <c:v>1.781147E-6</c:v>
                </c:pt>
                <c:pt idx="49649">
                  <c:v>1.7809449999999999E-6</c:v>
                </c:pt>
                <c:pt idx="49650">
                  <c:v>1.7807360000000001E-6</c:v>
                </c:pt>
                <c:pt idx="49651">
                  <c:v>1.7805210000000001E-6</c:v>
                </c:pt>
                <c:pt idx="49652">
                  <c:v>1.7803229999999999E-6</c:v>
                </c:pt>
                <c:pt idx="49653">
                  <c:v>1.7801140000000001E-6</c:v>
                </c:pt>
                <c:pt idx="49654">
                  <c:v>1.7799009999999999E-6</c:v>
                </c:pt>
                <c:pt idx="49655">
                  <c:v>1.7796990000000001E-6</c:v>
                </c:pt>
                <c:pt idx="49656">
                  <c:v>1.7794920000000001E-6</c:v>
                </c:pt>
                <c:pt idx="49657">
                  <c:v>1.779276E-6</c:v>
                </c:pt>
                <c:pt idx="49658">
                  <c:v>1.7790790000000001E-6</c:v>
                </c:pt>
                <c:pt idx="49659">
                  <c:v>1.778868E-6</c:v>
                </c:pt>
                <c:pt idx="49660">
                  <c:v>1.7786589999999999E-6</c:v>
                </c:pt>
                <c:pt idx="49661">
                  <c:v>1.7784500000000001E-6</c:v>
                </c:pt>
                <c:pt idx="49662">
                  <c:v>1.778246E-6</c:v>
                </c:pt>
                <c:pt idx="49663">
                  <c:v>1.7780369999999999E-6</c:v>
                </c:pt>
                <c:pt idx="49664">
                  <c:v>1.7778299999999999E-6</c:v>
                </c:pt>
                <c:pt idx="49665">
                  <c:v>1.777624E-6</c:v>
                </c:pt>
                <c:pt idx="49666">
                  <c:v>1.7774079999999999E-6</c:v>
                </c:pt>
                <c:pt idx="49667">
                  <c:v>1.777205E-6</c:v>
                </c:pt>
                <c:pt idx="49668">
                  <c:v>1.7770070000000001E-6</c:v>
                </c:pt>
                <c:pt idx="49669">
                  <c:v>1.7767930000000001E-6</c:v>
                </c:pt>
                <c:pt idx="49670">
                  <c:v>1.776582E-6</c:v>
                </c:pt>
                <c:pt idx="49671">
                  <c:v>1.776376E-6</c:v>
                </c:pt>
                <c:pt idx="49672">
                  <c:v>1.7761719999999999E-6</c:v>
                </c:pt>
                <c:pt idx="49673">
                  <c:v>1.7759570000000001E-6</c:v>
                </c:pt>
                <c:pt idx="49674">
                  <c:v>1.7757570000000001E-6</c:v>
                </c:pt>
                <c:pt idx="49675">
                  <c:v>1.775555E-6</c:v>
                </c:pt>
                <c:pt idx="49676">
                  <c:v>1.7753369999999999E-6</c:v>
                </c:pt>
                <c:pt idx="49677">
                  <c:v>1.775139E-6</c:v>
                </c:pt>
                <c:pt idx="49678">
                  <c:v>1.774933E-6</c:v>
                </c:pt>
                <c:pt idx="49679">
                  <c:v>1.774725E-6</c:v>
                </c:pt>
                <c:pt idx="49680">
                  <c:v>1.7745140000000001E-6</c:v>
                </c:pt>
                <c:pt idx="49681">
                  <c:v>1.7743070000000001E-6</c:v>
                </c:pt>
                <c:pt idx="49682">
                  <c:v>1.7741070000000001E-6</c:v>
                </c:pt>
                <c:pt idx="49683">
                  <c:v>1.773896E-6</c:v>
                </c:pt>
                <c:pt idx="49684">
                  <c:v>1.773684E-6</c:v>
                </c:pt>
                <c:pt idx="49685">
                  <c:v>1.7734869999999999E-6</c:v>
                </c:pt>
                <c:pt idx="49686">
                  <c:v>1.7732790000000001E-6</c:v>
                </c:pt>
                <c:pt idx="49687">
                  <c:v>1.773075E-6</c:v>
                </c:pt>
                <c:pt idx="49688">
                  <c:v>1.7728589999999999E-6</c:v>
                </c:pt>
                <c:pt idx="49689">
                  <c:v>1.7726589999999999E-6</c:v>
                </c:pt>
                <c:pt idx="49690">
                  <c:v>1.772449E-6</c:v>
                </c:pt>
                <c:pt idx="49691">
                  <c:v>1.7722500000000001E-6</c:v>
                </c:pt>
                <c:pt idx="49692">
                  <c:v>1.772032E-6</c:v>
                </c:pt>
                <c:pt idx="49693">
                  <c:v>1.771834E-6</c:v>
                </c:pt>
                <c:pt idx="49694">
                  <c:v>1.771618E-6</c:v>
                </c:pt>
                <c:pt idx="49695">
                  <c:v>1.771413E-6</c:v>
                </c:pt>
                <c:pt idx="49696">
                  <c:v>1.771204E-6</c:v>
                </c:pt>
                <c:pt idx="49697">
                  <c:v>1.7710010000000001E-6</c:v>
                </c:pt>
                <c:pt idx="49698">
                  <c:v>1.77079E-6</c:v>
                </c:pt>
                <c:pt idx="49699">
                  <c:v>1.770583E-6</c:v>
                </c:pt>
                <c:pt idx="49700">
                  <c:v>1.770375E-6</c:v>
                </c:pt>
                <c:pt idx="49701">
                  <c:v>1.770175E-6</c:v>
                </c:pt>
                <c:pt idx="49702">
                  <c:v>1.769961E-6</c:v>
                </c:pt>
                <c:pt idx="49703">
                  <c:v>1.7697589999999999E-6</c:v>
                </c:pt>
                <c:pt idx="49704">
                  <c:v>1.769554E-6</c:v>
                </c:pt>
                <c:pt idx="49705">
                  <c:v>1.7693449999999999E-6</c:v>
                </c:pt>
                <c:pt idx="49706">
                  <c:v>1.769132E-6</c:v>
                </c:pt>
                <c:pt idx="49707">
                  <c:v>1.768933E-6</c:v>
                </c:pt>
                <c:pt idx="49708">
                  <c:v>1.7687159999999999E-6</c:v>
                </c:pt>
                <c:pt idx="49709">
                  <c:v>1.768526E-6</c:v>
                </c:pt>
                <c:pt idx="49710">
                  <c:v>1.7683169999999999E-6</c:v>
                </c:pt>
                <c:pt idx="49711">
                  <c:v>1.7681090000000001E-6</c:v>
                </c:pt>
                <c:pt idx="49712">
                  <c:v>1.7679020000000001E-6</c:v>
                </c:pt>
                <c:pt idx="49713">
                  <c:v>1.7676959999999999E-6</c:v>
                </c:pt>
                <c:pt idx="49714">
                  <c:v>1.7674790000000001E-6</c:v>
                </c:pt>
                <c:pt idx="49715">
                  <c:v>1.767284E-6</c:v>
                </c:pt>
                <c:pt idx="49716">
                  <c:v>1.767071E-6</c:v>
                </c:pt>
                <c:pt idx="49717">
                  <c:v>1.7668679999999999E-6</c:v>
                </c:pt>
                <c:pt idx="49718">
                  <c:v>1.7666590000000001E-6</c:v>
                </c:pt>
                <c:pt idx="49719">
                  <c:v>1.766465E-6</c:v>
                </c:pt>
                <c:pt idx="49720">
                  <c:v>1.766243E-6</c:v>
                </c:pt>
                <c:pt idx="49721">
                  <c:v>1.7660469999999999E-6</c:v>
                </c:pt>
                <c:pt idx="49722">
                  <c:v>1.765841E-6</c:v>
                </c:pt>
                <c:pt idx="49723">
                  <c:v>1.765642E-6</c:v>
                </c:pt>
                <c:pt idx="49724">
                  <c:v>1.765436E-6</c:v>
                </c:pt>
                <c:pt idx="49725">
                  <c:v>1.7652329999999999E-6</c:v>
                </c:pt>
                <c:pt idx="49726">
                  <c:v>1.765015E-6</c:v>
                </c:pt>
                <c:pt idx="49727">
                  <c:v>1.7648250000000001E-6</c:v>
                </c:pt>
                <c:pt idx="49728">
                  <c:v>1.7646189999999999E-6</c:v>
                </c:pt>
                <c:pt idx="49729">
                  <c:v>1.7644110000000001E-6</c:v>
                </c:pt>
                <c:pt idx="49730">
                  <c:v>1.7641979999999999E-6</c:v>
                </c:pt>
                <c:pt idx="49731">
                  <c:v>1.7639970000000001E-6</c:v>
                </c:pt>
                <c:pt idx="49732">
                  <c:v>1.7637810000000001E-6</c:v>
                </c:pt>
                <c:pt idx="49733">
                  <c:v>1.763588E-6</c:v>
                </c:pt>
                <c:pt idx="49734">
                  <c:v>1.7633699999999999E-6</c:v>
                </c:pt>
                <c:pt idx="49735">
                  <c:v>1.763174E-6</c:v>
                </c:pt>
                <c:pt idx="49736">
                  <c:v>1.762964E-6</c:v>
                </c:pt>
                <c:pt idx="49737">
                  <c:v>1.762775E-6</c:v>
                </c:pt>
                <c:pt idx="49738">
                  <c:v>1.7625540000000001E-6</c:v>
                </c:pt>
                <c:pt idx="49739">
                  <c:v>1.7623569999999999E-6</c:v>
                </c:pt>
                <c:pt idx="49740">
                  <c:v>1.762146E-6</c:v>
                </c:pt>
                <c:pt idx="49741">
                  <c:v>1.761947E-6</c:v>
                </c:pt>
                <c:pt idx="49742">
                  <c:v>1.761737E-6</c:v>
                </c:pt>
                <c:pt idx="49743">
                  <c:v>1.76153E-6</c:v>
                </c:pt>
                <c:pt idx="49744">
                  <c:v>1.7613340000000001E-6</c:v>
                </c:pt>
                <c:pt idx="49745">
                  <c:v>1.7611219999999999E-6</c:v>
                </c:pt>
                <c:pt idx="49746">
                  <c:v>1.7609149999999999E-6</c:v>
                </c:pt>
                <c:pt idx="49747">
                  <c:v>1.760709E-6</c:v>
                </c:pt>
                <c:pt idx="49748">
                  <c:v>1.7605079999999999E-6</c:v>
                </c:pt>
                <c:pt idx="49749">
                  <c:v>1.760302E-6</c:v>
                </c:pt>
                <c:pt idx="49750">
                  <c:v>1.7600910000000001E-6</c:v>
                </c:pt>
                <c:pt idx="49751">
                  <c:v>1.759896E-6</c:v>
                </c:pt>
                <c:pt idx="49752">
                  <c:v>1.7596850000000001E-6</c:v>
                </c:pt>
                <c:pt idx="49753">
                  <c:v>1.7594879999999999E-6</c:v>
                </c:pt>
                <c:pt idx="49754">
                  <c:v>1.759268E-6</c:v>
                </c:pt>
                <c:pt idx="49755">
                  <c:v>1.759083E-6</c:v>
                </c:pt>
                <c:pt idx="49756">
                  <c:v>1.758863E-6</c:v>
                </c:pt>
                <c:pt idx="49757">
                  <c:v>1.758669E-6</c:v>
                </c:pt>
                <c:pt idx="49758">
                  <c:v>1.7584500000000001E-6</c:v>
                </c:pt>
                <c:pt idx="49759">
                  <c:v>1.7582609999999999E-6</c:v>
                </c:pt>
                <c:pt idx="49760">
                  <c:v>1.758048E-6</c:v>
                </c:pt>
                <c:pt idx="49761">
                  <c:v>1.7578520000000001E-6</c:v>
                </c:pt>
                <c:pt idx="49762">
                  <c:v>1.7576319999999999E-6</c:v>
                </c:pt>
                <c:pt idx="49763">
                  <c:v>1.7574440000000001E-6</c:v>
                </c:pt>
                <c:pt idx="49764">
                  <c:v>1.757236E-6</c:v>
                </c:pt>
                <c:pt idx="49765">
                  <c:v>1.757034E-6</c:v>
                </c:pt>
                <c:pt idx="49766">
                  <c:v>1.7568230000000001E-6</c:v>
                </c:pt>
                <c:pt idx="49767">
                  <c:v>1.7566269999999999E-6</c:v>
                </c:pt>
                <c:pt idx="49768">
                  <c:v>1.756416E-6</c:v>
                </c:pt>
                <c:pt idx="49769">
                  <c:v>1.7562170000000001E-6</c:v>
                </c:pt>
                <c:pt idx="49770">
                  <c:v>1.7559979999999999E-6</c:v>
                </c:pt>
                <c:pt idx="49771">
                  <c:v>1.7558120000000001E-6</c:v>
                </c:pt>
                <c:pt idx="49772">
                  <c:v>1.7555970000000001E-6</c:v>
                </c:pt>
                <c:pt idx="49773">
                  <c:v>1.755394E-6</c:v>
                </c:pt>
                <c:pt idx="49774">
                  <c:v>1.755195E-6</c:v>
                </c:pt>
                <c:pt idx="49775">
                  <c:v>1.7549929999999999E-6</c:v>
                </c:pt>
                <c:pt idx="49776">
                  <c:v>1.75478E-6</c:v>
                </c:pt>
                <c:pt idx="49777">
                  <c:v>1.7545849999999999E-6</c:v>
                </c:pt>
                <c:pt idx="49778">
                  <c:v>1.7543699999999999E-6</c:v>
                </c:pt>
                <c:pt idx="49779">
                  <c:v>1.7541770000000001E-6</c:v>
                </c:pt>
                <c:pt idx="49780">
                  <c:v>1.7539630000000001E-6</c:v>
                </c:pt>
                <c:pt idx="49781">
                  <c:v>1.7537639999999999E-6</c:v>
                </c:pt>
                <c:pt idx="49782">
                  <c:v>1.75356E-6</c:v>
                </c:pt>
                <c:pt idx="49783">
                  <c:v>1.7533579999999999E-6</c:v>
                </c:pt>
                <c:pt idx="49784">
                  <c:v>1.7531509999999999E-6</c:v>
                </c:pt>
                <c:pt idx="49785">
                  <c:v>1.752945E-6</c:v>
                </c:pt>
                <c:pt idx="49786">
                  <c:v>1.7527359999999999E-6</c:v>
                </c:pt>
                <c:pt idx="49787">
                  <c:v>1.7525379999999999E-6</c:v>
                </c:pt>
                <c:pt idx="49788">
                  <c:v>1.752332E-6</c:v>
                </c:pt>
                <c:pt idx="49789">
                  <c:v>1.7521290000000001E-6</c:v>
                </c:pt>
                <c:pt idx="49790">
                  <c:v>1.7519309999999999E-6</c:v>
                </c:pt>
                <c:pt idx="49791">
                  <c:v>1.751728E-6</c:v>
                </c:pt>
                <c:pt idx="49792">
                  <c:v>1.7515179999999999E-6</c:v>
                </c:pt>
                <c:pt idx="49793">
                  <c:v>1.7513249999999999E-6</c:v>
                </c:pt>
                <c:pt idx="49794">
                  <c:v>1.7511090000000001E-6</c:v>
                </c:pt>
                <c:pt idx="49795">
                  <c:v>1.7509160000000001E-6</c:v>
                </c:pt>
                <c:pt idx="49796">
                  <c:v>1.750705E-6</c:v>
                </c:pt>
                <c:pt idx="49797">
                  <c:v>1.750514E-6</c:v>
                </c:pt>
                <c:pt idx="49798">
                  <c:v>1.750301E-6</c:v>
                </c:pt>
                <c:pt idx="49799">
                  <c:v>1.7500960000000001E-6</c:v>
                </c:pt>
                <c:pt idx="49800">
                  <c:v>1.749893E-6</c:v>
                </c:pt>
                <c:pt idx="49801">
                  <c:v>1.7496909999999999E-6</c:v>
                </c:pt>
                <c:pt idx="49802">
                  <c:v>1.7494900000000001E-6</c:v>
                </c:pt>
                <c:pt idx="49803">
                  <c:v>1.7492970000000001E-6</c:v>
                </c:pt>
                <c:pt idx="49804">
                  <c:v>1.7490830000000001E-6</c:v>
                </c:pt>
                <c:pt idx="49805">
                  <c:v>1.748881E-6</c:v>
                </c:pt>
                <c:pt idx="49806">
                  <c:v>1.748674E-6</c:v>
                </c:pt>
                <c:pt idx="49807">
                  <c:v>1.7484690000000001E-6</c:v>
                </c:pt>
                <c:pt idx="49808">
                  <c:v>1.748274E-6</c:v>
                </c:pt>
                <c:pt idx="49809">
                  <c:v>1.7480710000000001E-6</c:v>
                </c:pt>
                <c:pt idx="49810">
                  <c:v>1.747867E-6</c:v>
                </c:pt>
                <c:pt idx="49811">
                  <c:v>1.7476659999999999E-6</c:v>
                </c:pt>
                <c:pt idx="49812">
                  <c:v>1.7474560000000001E-6</c:v>
                </c:pt>
                <c:pt idx="49813">
                  <c:v>1.747255E-6</c:v>
                </c:pt>
                <c:pt idx="49814">
                  <c:v>1.747054E-6</c:v>
                </c:pt>
                <c:pt idx="49815">
                  <c:v>1.7468529999999999E-6</c:v>
                </c:pt>
                <c:pt idx="49816">
                  <c:v>1.7466459999999999E-6</c:v>
                </c:pt>
                <c:pt idx="49817">
                  <c:v>1.7464450000000001E-6</c:v>
                </c:pt>
                <c:pt idx="49818">
                  <c:v>1.7462440000000001E-6</c:v>
                </c:pt>
                <c:pt idx="49819">
                  <c:v>1.746052E-6</c:v>
                </c:pt>
                <c:pt idx="49820">
                  <c:v>1.7458390000000001E-6</c:v>
                </c:pt>
                <c:pt idx="49821">
                  <c:v>1.7456380000000001E-6</c:v>
                </c:pt>
                <c:pt idx="49822">
                  <c:v>1.7454320000000001E-6</c:v>
                </c:pt>
                <c:pt idx="49823">
                  <c:v>1.745238E-6</c:v>
                </c:pt>
                <c:pt idx="49824">
                  <c:v>1.7450279999999999E-6</c:v>
                </c:pt>
                <c:pt idx="49825">
                  <c:v>1.7448330000000001E-6</c:v>
                </c:pt>
                <c:pt idx="49826">
                  <c:v>1.744622E-6</c:v>
                </c:pt>
                <c:pt idx="49827">
                  <c:v>1.7444279999999999E-6</c:v>
                </c:pt>
                <c:pt idx="49828">
                  <c:v>1.7442129999999999E-6</c:v>
                </c:pt>
                <c:pt idx="49829">
                  <c:v>1.744017E-6</c:v>
                </c:pt>
                <c:pt idx="49830">
                  <c:v>1.743811E-6</c:v>
                </c:pt>
                <c:pt idx="49831">
                  <c:v>1.743611E-6</c:v>
                </c:pt>
                <c:pt idx="49832">
                  <c:v>1.743405E-6</c:v>
                </c:pt>
                <c:pt idx="49833">
                  <c:v>1.743204E-6</c:v>
                </c:pt>
                <c:pt idx="49834">
                  <c:v>1.742998E-6</c:v>
                </c:pt>
                <c:pt idx="49835">
                  <c:v>1.7428010000000001E-6</c:v>
                </c:pt>
                <c:pt idx="49836">
                  <c:v>1.7426000000000001E-6</c:v>
                </c:pt>
                <c:pt idx="49837">
                  <c:v>1.742392E-6</c:v>
                </c:pt>
                <c:pt idx="49838">
                  <c:v>1.742191E-6</c:v>
                </c:pt>
                <c:pt idx="49839">
                  <c:v>1.741984E-6</c:v>
                </c:pt>
                <c:pt idx="49840">
                  <c:v>1.7417870000000001E-6</c:v>
                </c:pt>
                <c:pt idx="49841">
                  <c:v>1.741584E-6</c:v>
                </c:pt>
                <c:pt idx="49842">
                  <c:v>1.7413839999999999E-6</c:v>
                </c:pt>
                <c:pt idx="49843">
                  <c:v>1.7411820000000001E-6</c:v>
                </c:pt>
                <c:pt idx="49844">
                  <c:v>1.7409820000000001E-6</c:v>
                </c:pt>
                <c:pt idx="49845">
                  <c:v>1.740772E-6</c:v>
                </c:pt>
                <c:pt idx="49846">
                  <c:v>1.7405779999999999E-6</c:v>
                </c:pt>
                <c:pt idx="49847">
                  <c:v>1.740382E-6</c:v>
                </c:pt>
                <c:pt idx="49848">
                  <c:v>1.7401760000000001E-6</c:v>
                </c:pt>
                <c:pt idx="49849">
                  <c:v>1.7399770000000001E-6</c:v>
                </c:pt>
                <c:pt idx="49850">
                  <c:v>1.7397719999999999E-6</c:v>
                </c:pt>
                <c:pt idx="49851">
                  <c:v>1.739575E-6</c:v>
                </c:pt>
                <c:pt idx="49852">
                  <c:v>1.739376E-6</c:v>
                </c:pt>
                <c:pt idx="49853">
                  <c:v>1.7391729999999999E-6</c:v>
                </c:pt>
                <c:pt idx="49854">
                  <c:v>1.7389659999999999E-6</c:v>
                </c:pt>
                <c:pt idx="49855">
                  <c:v>1.7387720000000001E-6</c:v>
                </c:pt>
                <c:pt idx="49856">
                  <c:v>1.738563E-6</c:v>
                </c:pt>
                <c:pt idx="49857">
                  <c:v>1.738371E-6</c:v>
                </c:pt>
                <c:pt idx="49858">
                  <c:v>1.73817E-6</c:v>
                </c:pt>
                <c:pt idx="49859">
                  <c:v>1.7379750000000001E-6</c:v>
                </c:pt>
                <c:pt idx="49860">
                  <c:v>1.7377779999999999E-6</c:v>
                </c:pt>
                <c:pt idx="49861">
                  <c:v>1.737574E-6</c:v>
                </c:pt>
                <c:pt idx="49862">
                  <c:v>1.7373760000000001E-6</c:v>
                </c:pt>
                <c:pt idx="49863">
                  <c:v>1.7371799999999999E-6</c:v>
                </c:pt>
                <c:pt idx="49864">
                  <c:v>1.736975E-6</c:v>
                </c:pt>
                <c:pt idx="49865">
                  <c:v>1.736775E-6</c:v>
                </c:pt>
                <c:pt idx="49866">
                  <c:v>1.736575E-6</c:v>
                </c:pt>
                <c:pt idx="49867">
                  <c:v>1.736378E-6</c:v>
                </c:pt>
                <c:pt idx="49868">
                  <c:v>1.736177E-6</c:v>
                </c:pt>
                <c:pt idx="49869">
                  <c:v>1.7359880000000001E-6</c:v>
                </c:pt>
                <c:pt idx="49870">
                  <c:v>1.7357829999999999E-6</c:v>
                </c:pt>
                <c:pt idx="49871">
                  <c:v>1.7355810000000001E-6</c:v>
                </c:pt>
                <c:pt idx="49872">
                  <c:v>1.7353740000000001E-6</c:v>
                </c:pt>
                <c:pt idx="49873">
                  <c:v>1.7351839999999999E-6</c:v>
                </c:pt>
                <c:pt idx="49874">
                  <c:v>1.7349779999999999E-6</c:v>
                </c:pt>
                <c:pt idx="49875">
                  <c:v>1.734788E-6</c:v>
                </c:pt>
                <c:pt idx="49876">
                  <c:v>1.734581E-6</c:v>
                </c:pt>
                <c:pt idx="49877">
                  <c:v>1.734381E-6</c:v>
                </c:pt>
                <c:pt idx="49878">
                  <c:v>1.7341850000000001E-6</c:v>
                </c:pt>
                <c:pt idx="49879">
                  <c:v>1.733998E-6</c:v>
                </c:pt>
                <c:pt idx="49880">
                  <c:v>1.7337809999999999E-6</c:v>
                </c:pt>
                <c:pt idx="49881">
                  <c:v>1.7335880000000001E-6</c:v>
                </c:pt>
                <c:pt idx="49882">
                  <c:v>1.733383E-6</c:v>
                </c:pt>
                <c:pt idx="49883">
                  <c:v>1.733193E-6</c:v>
                </c:pt>
                <c:pt idx="49884">
                  <c:v>1.7329810000000001E-6</c:v>
                </c:pt>
                <c:pt idx="49885">
                  <c:v>1.732801E-6</c:v>
                </c:pt>
                <c:pt idx="49886">
                  <c:v>1.732587E-6</c:v>
                </c:pt>
                <c:pt idx="49887">
                  <c:v>1.732395E-6</c:v>
                </c:pt>
                <c:pt idx="49888">
                  <c:v>1.7321929999999999E-6</c:v>
                </c:pt>
                <c:pt idx="49889">
                  <c:v>1.7319929999999999E-6</c:v>
                </c:pt>
                <c:pt idx="49890">
                  <c:v>1.7317850000000001E-6</c:v>
                </c:pt>
                <c:pt idx="49891">
                  <c:v>1.7315920000000001E-6</c:v>
                </c:pt>
                <c:pt idx="49892">
                  <c:v>1.731392E-6</c:v>
                </c:pt>
                <c:pt idx="49893">
                  <c:v>1.7311940000000001E-6</c:v>
                </c:pt>
                <c:pt idx="49894">
                  <c:v>1.730998E-6</c:v>
                </c:pt>
                <c:pt idx="49895">
                  <c:v>1.7307950000000001E-6</c:v>
                </c:pt>
                <c:pt idx="49896">
                  <c:v>1.7305979999999999E-6</c:v>
                </c:pt>
                <c:pt idx="49897">
                  <c:v>1.730409E-6</c:v>
                </c:pt>
                <c:pt idx="49898">
                  <c:v>1.7302049999999999E-6</c:v>
                </c:pt>
                <c:pt idx="49899">
                  <c:v>1.730011E-6</c:v>
                </c:pt>
                <c:pt idx="49900">
                  <c:v>1.729802E-6</c:v>
                </c:pt>
                <c:pt idx="49901">
                  <c:v>1.7296069999999999E-6</c:v>
                </c:pt>
                <c:pt idx="49902">
                  <c:v>1.729404E-6</c:v>
                </c:pt>
                <c:pt idx="49903">
                  <c:v>1.7292070000000001E-6</c:v>
                </c:pt>
                <c:pt idx="49904">
                  <c:v>1.729006E-6</c:v>
                </c:pt>
                <c:pt idx="49905">
                  <c:v>1.7288089999999999E-6</c:v>
                </c:pt>
                <c:pt idx="49906">
                  <c:v>1.728613E-6</c:v>
                </c:pt>
                <c:pt idx="49907">
                  <c:v>1.728413E-6</c:v>
                </c:pt>
                <c:pt idx="49908">
                  <c:v>1.728206E-6</c:v>
                </c:pt>
                <c:pt idx="49909">
                  <c:v>1.7280109999999999E-6</c:v>
                </c:pt>
                <c:pt idx="49910">
                  <c:v>1.727807E-6</c:v>
                </c:pt>
                <c:pt idx="49911">
                  <c:v>1.7276120000000001E-6</c:v>
                </c:pt>
                <c:pt idx="49912">
                  <c:v>1.727416E-6</c:v>
                </c:pt>
                <c:pt idx="49913">
                  <c:v>1.7272200000000001E-6</c:v>
                </c:pt>
                <c:pt idx="49914">
                  <c:v>1.727017E-6</c:v>
                </c:pt>
                <c:pt idx="49915">
                  <c:v>1.7268309999999999E-6</c:v>
                </c:pt>
                <c:pt idx="49916">
                  <c:v>1.726619E-6</c:v>
                </c:pt>
                <c:pt idx="49917">
                  <c:v>1.7264309999999999E-6</c:v>
                </c:pt>
                <c:pt idx="49918">
                  <c:v>1.7262329999999999E-6</c:v>
                </c:pt>
                <c:pt idx="49919">
                  <c:v>1.7260319999999999E-6</c:v>
                </c:pt>
                <c:pt idx="49920">
                  <c:v>1.725837E-6</c:v>
                </c:pt>
                <c:pt idx="49921">
                  <c:v>1.7256489999999999E-6</c:v>
                </c:pt>
                <c:pt idx="49922">
                  <c:v>1.725438E-6</c:v>
                </c:pt>
                <c:pt idx="49923">
                  <c:v>1.7252509999999999E-6</c:v>
                </c:pt>
                <c:pt idx="49924">
                  <c:v>1.7250439999999999E-6</c:v>
                </c:pt>
                <c:pt idx="49925">
                  <c:v>1.724848E-6</c:v>
                </c:pt>
                <c:pt idx="49926">
                  <c:v>1.7246500000000001E-6</c:v>
                </c:pt>
                <c:pt idx="49927">
                  <c:v>1.724449E-6</c:v>
                </c:pt>
                <c:pt idx="49928">
                  <c:v>1.7242459999999999E-6</c:v>
                </c:pt>
                <c:pt idx="49929">
                  <c:v>1.7240660000000001E-6</c:v>
                </c:pt>
                <c:pt idx="49930">
                  <c:v>1.723856E-6</c:v>
                </c:pt>
                <c:pt idx="49931">
                  <c:v>1.723666E-6</c:v>
                </c:pt>
                <c:pt idx="49932">
                  <c:v>1.7234600000000001E-6</c:v>
                </c:pt>
                <c:pt idx="49933">
                  <c:v>1.7232859999999999E-6</c:v>
                </c:pt>
                <c:pt idx="49934">
                  <c:v>1.723074E-6</c:v>
                </c:pt>
                <c:pt idx="49935">
                  <c:v>1.72289E-6</c:v>
                </c:pt>
                <c:pt idx="49936">
                  <c:v>1.7226949999999999E-6</c:v>
                </c:pt>
                <c:pt idx="49937">
                  <c:v>1.72249E-6</c:v>
                </c:pt>
                <c:pt idx="49938">
                  <c:v>1.722286E-6</c:v>
                </c:pt>
                <c:pt idx="49939">
                  <c:v>1.7220899999999999E-6</c:v>
                </c:pt>
                <c:pt idx="49940">
                  <c:v>1.721892E-6</c:v>
                </c:pt>
                <c:pt idx="49941">
                  <c:v>1.7216909999999999E-6</c:v>
                </c:pt>
                <c:pt idx="49942">
                  <c:v>1.72151E-6</c:v>
                </c:pt>
                <c:pt idx="49943">
                  <c:v>1.721301E-6</c:v>
                </c:pt>
                <c:pt idx="49944">
                  <c:v>1.721112E-6</c:v>
                </c:pt>
                <c:pt idx="49945">
                  <c:v>1.720912E-6</c:v>
                </c:pt>
                <c:pt idx="49946">
                  <c:v>1.72071E-6</c:v>
                </c:pt>
                <c:pt idx="49947">
                  <c:v>1.7205239999999999E-6</c:v>
                </c:pt>
                <c:pt idx="49948">
                  <c:v>1.720322E-6</c:v>
                </c:pt>
                <c:pt idx="49949">
                  <c:v>1.720129E-6</c:v>
                </c:pt>
                <c:pt idx="49950">
                  <c:v>1.7199310000000001E-6</c:v>
                </c:pt>
                <c:pt idx="49951">
                  <c:v>1.7197419999999999E-6</c:v>
                </c:pt>
                <c:pt idx="49952">
                  <c:v>1.719545E-6</c:v>
                </c:pt>
                <c:pt idx="49953">
                  <c:v>1.7193439999999999E-6</c:v>
                </c:pt>
                <c:pt idx="49954">
                  <c:v>1.7191490000000001E-6</c:v>
                </c:pt>
                <c:pt idx="49955">
                  <c:v>1.7189580000000001E-6</c:v>
                </c:pt>
                <c:pt idx="49956">
                  <c:v>1.718757E-6</c:v>
                </c:pt>
                <c:pt idx="49957">
                  <c:v>1.7185609999999999E-6</c:v>
                </c:pt>
                <c:pt idx="49958">
                  <c:v>1.718364E-6</c:v>
                </c:pt>
                <c:pt idx="49959">
                  <c:v>1.718172E-6</c:v>
                </c:pt>
                <c:pt idx="49960">
                  <c:v>1.7179769999999999E-6</c:v>
                </c:pt>
                <c:pt idx="49961">
                  <c:v>1.717782E-6</c:v>
                </c:pt>
                <c:pt idx="49962">
                  <c:v>1.7175779999999999E-6</c:v>
                </c:pt>
                <c:pt idx="49963">
                  <c:v>1.7173869999999999E-6</c:v>
                </c:pt>
                <c:pt idx="49964">
                  <c:v>1.7171940000000001E-6</c:v>
                </c:pt>
                <c:pt idx="49965">
                  <c:v>1.716992E-6</c:v>
                </c:pt>
                <c:pt idx="49966">
                  <c:v>1.716798E-6</c:v>
                </c:pt>
                <c:pt idx="49967">
                  <c:v>1.7165950000000001E-6</c:v>
                </c:pt>
                <c:pt idx="49968">
                  <c:v>1.7164059999999999E-6</c:v>
                </c:pt>
                <c:pt idx="49969">
                  <c:v>1.716202E-6</c:v>
                </c:pt>
                <c:pt idx="49970">
                  <c:v>1.7160120000000001E-6</c:v>
                </c:pt>
                <c:pt idx="49971">
                  <c:v>1.7158139999999999E-6</c:v>
                </c:pt>
                <c:pt idx="49972">
                  <c:v>1.715619E-6</c:v>
                </c:pt>
                <c:pt idx="49973">
                  <c:v>1.7154220000000001E-6</c:v>
                </c:pt>
                <c:pt idx="49974">
                  <c:v>1.715228E-6</c:v>
                </c:pt>
                <c:pt idx="49975">
                  <c:v>1.7150310000000001E-6</c:v>
                </c:pt>
                <c:pt idx="49976">
                  <c:v>1.714837E-6</c:v>
                </c:pt>
                <c:pt idx="49977">
                  <c:v>1.714637E-6</c:v>
                </c:pt>
                <c:pt idx="49978">
                  <c:v>1.714453E-6</c:v>
                </c:pt>
                <c:pt idx="49979">
                  <c:v>1.7142499999999999E-6</c:v>
                </c:pt>
                <c:pt idx="49980">
                  <c:v>1.714062E-6</c:v>
                </c:pt>
                <c:pt idx="49981">
                  <c:v>1.7138570000000001E-6</c:v>
                </c:pt>
                <c:pt idx="49982">
                  <c:v>1.7136720000000001E-6</c:v>
                </c:pt>
                <c:pt idx="49983">
                  <c:v>1.7134669999999999E-6</c:v>
                </c:pt>
                <c:pt idx="49984">
                  <c:v>1.7132819999999999E-6</c:v>
                </c:pt>
                <c:pt idx="49985">
                  <c:v>1.7130759999999999E-6</c:v>
                </c:pt>
                <c:pt idx="49986">
                  <c:v>1.71288E-6</c:v>
                </c:pt>
                <c:pt idx="49987">
                  <c:v>1.7127060000000001E-6</c:v>
                </c:pt>
                <c:pt idx="49988">
                  <c:v>1.7124910000000001E-6</c:v>
                </c:pt>
                <c:pt idx="49989">
                  <c:v>1.712303E-6</c:v>
                </c:pt>
                <c:pt idx="49990">
                  <c:v>1.7121140000000001E-6</c:v>
                </c:pt>
                <c:pt idx="49991">
                  <c:v>1.7119230000000001E-6</c:v>
                </c:pt>
                <c:pt idx="49992">
                  <c:v>1.7117160000000001E-6</c:v>
                </c:pt>
                <c:pt idx="49993">
                  <c:v>1.711522E-6</c:v>
                </c:pt>
                <c:pt idx="49994">
                  <c:v>1.711331E-6</c:v>
                </c:pt>
                <c:pt idx="49995">
                  <c:v>1.711137E-6</c:v>
                </c:pt>
                <c:pt idx="49996">
                  <c:v>1.710938E-6</c:v>
                </c:pt>
                <c:pt idx="49997">
                  <c:v>1.710731E-6</c:v>
                </c:pt>
                <c:pt idx="49998">
                  <c:v>1.710547E-6</c:v>
                </c:pt>
                <c:pt idx="49999">
                  <c:v>1.7103449999999999E-6</c:v>
                </c:pt>
                <c:pt idx="50000">
                  <c:v>1.710164E-6</c:v>
                </c:pt>
                <c:pt idx="50001">
                  <c:v>1.709957E-6</c:v>
                </c:pt>
                <c:pt idx="50002">
                  <c:v>1.709764E-6</c:v>
                </c:pt>
                <c:pt idx="50003">
                  <c:v>1.709579E-6</c:v>
                </c:pt>
                <c:pt idx="50004">
                  <c:v>1.7093770000000001E-6</c:v>
                </c:pt>
                <c:pt idx="50005">
                  <c:v>1.709181E-6</c:v>
                </c:pt>
                <c:pt idx="50006">
                  <c:v>1.7089930000000001E-6</c:v>
                </c:pt>
                <c:pt idx="50007">
                  <c:v>1.708792E-6</c:v>
                </c:pt>
                <c:pt idx="50008">
                  <c:v>1.7085940000000001E-6</c:v>
                </c:pt>
                <c:pt idx="50009">
                  <c:v>1.708407E-6</c:v>
                </c:pt>
                <c:pt idx="50010">
                  <c:v>1.7082030000000001E-6</c:v>
                </c:pt>
                <c:pt idx="50011">
                  <c:v>1.7080110000000001E-6</c:v>
                </c:pt>
                <c:pt idx="50012">
                  <c:v>1.7078199999999999E-6</c:v>
                </c:pt>
                <c:pt idx="50013">
                  <c:v>1.707617E-6</c:v>
                </c:pt>
                <c:pt idx="50014">
                  <c:v>1.7074229999999999E-6</c:v>
                </c:pt>
                <c:pt idx="50015">
                  <c:v>1.707234E-6</c:v>
                </c:pt>
                <c:pt idx="50016">
                  <c:v>1.7070309999999999E-6</c:v>
                </c:pt>
                <c:pt idx="50017">
                  <c:v>1.7068440000000001E-6</c:v>
                </c:pt>
                <c:pt idx="50018">
                  <c:v>1.706656E-6</c:v>
                </c:pt>
                <c:pt idx="50019">
                  <c:v>1.706452E-6</c:v>
                </c:pt>
                <c:pt idx="50020">
                  <c:v>1.706265E-6</c:v>
                </c:pt>
                <c:pt idx="50021">
                  <c:v>1.706066E-6</c:v>
                </c:pt>
                <c:pt idx="50022">
                  <c:v>1.705868E-6</c:v>
                </c:pt>
                <c:pt idx="50023">
                  <c:v>1.705683E-6</c:v>
                </c:pt>
                <c:pt idx="50024">
                  <c:v>1.7054860000000001E-6</c:v>
                </c:pt>
                <c:pt idx="50025">
                  <c:v>1.7052809999999999E-6</c:v>
                </c:pt>
                <c:pt idx="50026">
                  <c:v>1.705094E-6</c:v>
                </c:pt>
                <c:pt idx="50027">
                  <c:v>1.7049129999999999E-6</c:v>
                </c:pt>
                <c:pt idx="50028">
                  <c:v>1.7046979999999999E-6</c:v>
                </c:pt>
                <c:pt idx="50029">
                  <c:v>1.704511E-6</c:v>
                </c:pt>
                <c:pt idx="50030">
                  <c:v>1.704325E-6</c:v>
                </c:pt>
                <c:pt idx="50031">
                  <c:v>1.704112E-6</c:v>
                </c:pt>
                <c:pt idx="50032">
                  <c:v>1.703926E-6</c:v>
                </c:pt>
                <c:pt idx="50033">
                  <c:v>1.703727E-6</c:v>
                </c:pt>
                <c:pt idx="50034">
                  <c:v>1.7035329999999999E-6</c:v>
                </c:pt>
                <c:pt idx="50035">
                  <c:v>1.7033310000000001E-6</c:v>
                </c:pt>
                <c:pt idx="50036">
                  <c:v>1.703152E-6</c:v>
                </c:pt>
                <c:pt idx="50037">
                  <c:v>1.7029480000000001E-6</c:v>
                </c:pt>
                <c:pt idx="50038">
                  <c:v>1.7027560000000001E-6</c:v>
                </c:pt>
                <c:pt idx="50039">
                  <c:v>1.7025650000000001E-6</c:v>
                </c:pt>
                <c:pt idx="50040">
                  <c:v>1.7023659999999999E-6</c:v>
                </c:pt>
                <c:pt idx="50041">
                  <c:v>1.702171E-6</c:v>
                </c:pt>
                <c:pt idx="50042">
                  <c:v>1.7019749999999999E-6</c:v>
                </c:pt>
                <c:pt idx="50043">
                  <c:v>1.701795E-6</c:v>
                </c:pt>
                <c:pt idx="50044">
                  <c:v>1.701601E-6</c:v>
                </c:pt>
                <c:pt idx="50045">
                  <c:v>1.7013970000000001E-6</c:v>
                </c:pt>
                <c:pt idx="50046">
                  <c:v>1.701195E-6</c:v>
                </c:pt>
                <c:pt idx="50047">
                  <c:v>1.701005E-6</c:v>
                </c:pt>
                <c:pt idx="50048">
                  <c:v>1.700819E-6</c:v>
                </c:pt>
                <c:pt idx="50049">
                  <c:v>1.70062E-6</c:v>
                </c:pt>
                <c:pt idx="50050">
                  <c:v>1.7004329999999999E-6</c:v>
                </c:pt>
                <c:pt idx="50051">
                  <c:v>1.7002409999999999E-6</c:v>
                </c:pt>
                <c:pt idx="50052">
                  <c:v>1.700053E-6</c:v>
                </c:pt>
                <c:pt idx="50053">
                  <c:v>1.6998570000000001E-6</c:v>
                </c:pt>
                <c:pt idx="50054">
                  <c:v>1.6996560000000001E-6</c:v>
                </c:pt>
                <c:pt idx="50055">
                  <c:v>1.69947E-6</c:v>
                </c:pt>
                <c:pt idx="50056">
                  <c:v>1.699279E-6</c:v>
                </c:pt>
                <c:pt idx="50057">
                  <c:v>1.69908E-6</c:v>
                </c:pt>
                <c:pt idx="50058">
                  <c:v>1.698885E-6</c:v>
                </c:pt>
                <c:pt idx="50059">
                  <c:v>1.698703E-6</c:v>
                </c:pt>
                <c:pt idx="50060">
                  <c:v>1.6984999999999999E-6</c:v>
                </c:pt>
                <c:pt idx="50061">
                  <c:v>1.698313E-6</c:v>
                </c:pt>
                <c:pt idx="50062">
                  <c:v>1.6981230000000001E-6</c:v>
                </c:pt>
                <c:pt idx="50063">
                  <c:v>1.697928E-6</c:v>
                </c:pt>
                <c:pt idx="50064">
                  <c:v>1.6977310000000001E-6</c:v>
                </c:pt>
                <c:pt idx="50065">
                  <c:v>1.697545E-6</c:v>
                </c:pt>
                <c:pt idx="50066">
                  <c:v>1.697337E-6</c:v>
                </c:pt>
                <c:pt idx="50067">
                  <c:v>1.6971429999999999E-6</c:v>
                </c:pt>
                <c:pt idx="50068">
                  <c:v>1.6969579999999999E-6</c:v>
                </c:pt>
                <c:pt idx="50069">
                  <c:v>1.696763E-6</c:v>
                </c:pt>
                <c:pt idx="50070">
                  <c:v>1.6965679999999999E-6</c:v>
                </c:pt>
                <c:pt idx="50071">
                  <c:v>1.696378E-6</c:v>
                </c:pt>
                <c:pt idx="50072">
                  <c:v>1.6961829999999999E-6</c:v>
                </c:pt>
                <c:pt idx="50073">
                  <c:v>1.6959980000000001E-6</c:v>
                </c:pt>
                <c:pt idx="50074">
                  <c:v>1.6957929999999999E-6</c:v>
                </c:pt>
                <c:pt idx="50075">
                  <c:v>1.6956149999999999E-6</c:v>
                </c:pt>
                <c:pt idx="50076">
                  <c:v>1.69542E-6</c:v>
                </c:pt>
                <c:pt idx="50077">
                  <c:v>1.695235E-6</c:v>
                </c:pt>
                <c:pt idx="50078">
                  <c:v>1.6950380000000001E-6</c:v>
                </c:pt>
                <c:pt idx="50079">
                  <c:v>1.6948409999999999E-6</c:v>
                </c:pt>
                <c:pt idx="50080">
                  <c:v>1.694653E-6</c:v>
                </c:pt>
                <c:pt idx="50081">
                  <c:v>1.6944630000000001E-6</c:v>
                </c:pt>
                <c:pt idx="50082">
                  <c:v>1.6942729999999999E-6</c:v>
                </c:pt>
                <c:pt idx="50083">
                  <c:v>1.694075E-6</c:v>
                </c:pt>
                <c:pt idx="50084">
                  <c:v>1.6938950000000001E-6</c:v>
                </c:pt>
                <c:pt idx="50085">
                  <c:v>1.693693E-6</c:v>
                </c:pt>
                <c:pt idx="50086">
                  <c:v>1.693509E-6</c:v>
                </c:pt>
                <c:pt idx="50087">
                  <c:v>1.693309E-6</c:v>
                </c:pt>
                <c:pt idx="50088">
                  <c:v>1.693118E-6</c:v>
                </c:pt>
                <c:pt idx="50089">
                  <c:v>1.6929239999999999E-6</c:v>
                </c:pt>
                <c:pt idx="50090">
                  <c:v>1.692728E-6</c:v>
                </c:pt>
                <c:pt idx="50091">
                  <c:v>1.692536E-6</c:v>
                </c:pt>
                <c:pt idx="50092">
                  <c:v>1.692349E-6</c:v>
                </c:pt>
                <c:pt idx="50093">
                  <c:v>1.6921549999999999E-6</c:v>
                </c:pt>
                <c:pt idx="50094">
                  <c:v>1.6919639999999999E-6</c:v>
                </c:pt>
                <c:pt idx="50095">
                  <c:v>1.691777E-6</c:v>
                </c:pt>
                <c:pt idx="50096">
                  <c:v>1.6915809999999999E-6</c:v>
                </c:pt>
                <c:pt idx="50097">
                  <c:v>1.691392E-6</c:v>
                </c:pt>
                <c:pt idx="50098">
                  <c:v>1.6912030000000001E-6</c:v>
                </c:pt>
                <c:pt idx="50099">
                  <c:v>1.6910100000000001E-6</c:v>
                </c:pt>
                <c:pt idx="50100">
                  <c:v>1.690815E-6</c:v>
                </c:pt>
                <c:pt idx="50101">
                  <c:v>1.690618E-6</c:v>
                </c:pt>
                <c:pt idx="50102">
                  <c:v>1.69044E-6</c:v>
                </c:pt>
                <c:pt idx="50103">
                  <c:v>1.6902379999999999E-6</c:v>
                </c:pt>
                <c:pt idx="50104">
                  <c:v>1.6900539999999999E-6</c:v>
                </c:pt>
                <c:pt idx="50105">
                  <c:v>1.689856E-6</c:v>
                </c:pt>
                <c:pt idx="50106">
                  <c:v>1.689664E-6</c:v>
                </c:pt>
                <c:pt idx="50107">
                  <c:v>1.689475E-6</c:v>
                </c:pt>
                <c:pt idx="50108">
                  <c:v>1.6892840000000001E-6</c:v>
                </c:pt>
                <c:pt idx="50109">
                  <c:v>1.6890869999999999E-6</c:v>
                </c:pt>
                <c:pt idx="50110">
                  <c:v>1.6889E-6</c:v>
                </c:pt>
                <c:pt idx="50111">
                  <c:v>1.6887090000000001E-6</c:v>
                </c:pt>
                <c:pt idx="50112">
                  <c:v>1.688514E-6</c:v>
                </c:pt>
                <c:pt idx="50113">
                  <c:v>1.6883250000000001E-6</c:v>
                </c:pt>
                <c:pt idx="50114">
                  <c:v>1.6881260000000001E-6</c:v>
                </c:pt>
                <c:pt idx="50115">
                  <c:v>1.6879350000000001E-6</c:v>
                </c:pt>
                <c:pt idx="50116">
                  <c:v>1.687754E-6</c:v>
                </c:pt>
                <c:pt idx="50117">
                  <c:v>1.687564E-6</c:v>
                </c:pt>
                <c:pt idx="50118">
                  <c:v>1.6873689999999999E-6</c:v>
                </c:pt>
                <c:pt idx="50119">
                  <c:v>1.6871830000000001E-6</c:v>
                </c:pt>
                <c:pt idx="50120">
                  <c:v>1.6869859999999999E-6</c:v>
                </c:pt>
                <c:pt idx="50121">
                  <c:v>1.6868000000000001E-6</c:v>
                </c:pt>
                <c:pt idx="50122">
                  <c:v>1.6866160000000001E-6</c:v>
                </c:pt>
                <c:pt idx="50123">
                  <c:v>1.686419E-6</c:v>
                </c:pt>
                <c:pt idx="50124">
                  <c:v>1.686228E-6</c:v>
                </c:pt>
                <c:pt idx="50125">
                  <c:v>1.6860400000000001E-6</c:v>
                </c:pt>
                <c:pt idx="50126">
                  <c:v>1.6858560000000001E-6</c:v>
                </c:pt>
                <c:pt idx="50127">
                  <c:v>1.685647E-6</c:v>
                </c:pt>
                <c:pt idx="50128">
                  <c:v>1.685463E-6</c:v>
                </c:pt>
                <c:pt idx="50129">
                  <c:v>1.6852660000000001E-6</c:v>
                </c:pt>
                <c:pt idx="50130">
                  <c:v>1.685092E-6</c:v>
                </c:pt>
                <c:pt idx="50131">
                  <c:v>1.6848960000000001E-6</c:v>
                </c:pt>
                <c:pt idx="50132">
                  <c:v>1.684702E-6</c:v>
                </c:pt>
                <c:pt idx="50133">
                  <c:v>1.6845149999999999E-6</c:v>
                </c:pt>
                <c:pt idx="50134">
                  <c:v>1.6843239999999999E-6</c:v>
                </c:pt>
                <c:pt idx="50135">
                  <c:v>1.6841380000000001E-6</c:v>
                </c:pt>
                <c:pt idx="50136">
                  <c:v>1.6839450000000001E-6</c:v>
                </c:pt>
                <c:pt idx="50137">
                  <c:v>1.6837530000000001E-6</c:v>
                </c:pt>
                <c:pt idx="50138">
                  <c:v>1.6835630000000001E-6</c:v>
                </c:pt>
                <c:pt idx="50139">
                  <c:v>1.6833770000000001E-6</c:v>
                </c:pt>
                <c:pt idx="50140">
                  <c:v>1.6831649999999999E-6</c:v>
                </c:pt>
                <c:pt idx="50141">
                  <c:v>1.6829959999999999E-6</c:v>
                </c:pt>
                <c:pt idx="50142">
                  <c:v>1.6828030000000001E-6</c:v>
                </c:pt>
                <c:pt idx="50143">
                  <c:v>1.6826110000000001E-6</c:v>
                </c:pt>
                <c:pt idx="50144">
                  <c:v>1.682417E-6</c:v>
                </c:pt>
                <c:pt idx="50145">
                  <c:v>1.682231E-6</c:v>
                </c:pt>
                <c:pt idx="50146">
                  <c:v>1.6820430000000001E-6</c:v>
                </c:pt>
                <c:pt idx="50147">
                  <c:v>1.6818430000000001E-6</c:v>
                </c:pt>
                <c:pt idx="50148">
                  <c:v>1.6816600000000001E-6</c:v>
                </c:pt>
                <c:pt idx="50149">
                  <c:v>1.681471E-6</c:v>
                </c:pt>
                <c:pt idx="50150">
                  <c:v>1.6812769999999999E-6</c:v>
                </c:pt>
                <c:pt idx="50151">
                  <c:v>1.6810910000000001E-6</c:v>
                </c:pt>
                <c:pt idx="50152">
                  <c:v>1.6809070000000001E-6</c:v>
                </c:pt>
                <c:pt idx="50153">
                  <c:v>1.6807099999999999E-6</c:v>
                </c:pt>
                <c:pt idx="50154">
                  <c:v>1.680523E-6</c:v>
                </c:pt>
                <c:pt idx="50155">
                  <c:v>1.6803400000000001E-6</c:v>
                </c:pt>
                <c:pt idx="50156">
                  <c:v>1.6801490000000001E-6</c:v>
                </c:pt>
                <c:pt idx="50157">
                  <c:v>1.6799570000000001E-6</c:v>
                </c:pt>
                <c:pt idx="50158">
                  <c:v>1.679771E-6</c:v>
                </c:pt>
                <c:pt idx="50159">
                  <c:v>1.6795749999999999E-6</c:v>
                </c:pt>
                <c:pt idx="50160">
                  <c:v>1.6793970000000001E-6</c:v>
                </c:pt>
                <c:pt idx="50161">
                  <c:v>1.679203E-6</c:v>
                </c:pt>
                <c:pt idx="50162">
                  <c:v>1.6790079999999999E-6</c:v>
                </c:pt>
                <c:pt idx="50163">
                  <c:v>1.678817E-6</c:v>
                </c:pt>
                <c:pt idx="50164">
                  <c:v>1.6786300000000001E-6</c:v>
                </c:pt>
                <c:pt idx="50165">
                  <c:v>1.678435E-6</c:v>
                </c:pt>
                <c:pt idx="50166">
                  <c:v>1.6782469999999999E-6</c:v>
                </c:pt>
                <c:pt idx="50167">
                  <c:v>1.6780610000000001E-6</c:v>
                </c:pt>
                <c:pt idx="50168">
                  <c:v>1.677868E-6</c:v>
                </c:pt>
                <c:pt idx="50169">
                  <c:v>1.6776700000000001E-6</c:v>
                </c:pt>
                <c:pt idx="50170">
                  <c:v>1.677491E-6</c:v>
                </c:pt>
                <c:pt idx="50171">
                  <c:v>1.677299E-6</c:v>
                </c:pt>
                <c:pt idx="50172">
                  <c:v>1.677108E-6</c:v>
                </c:pt>
                <c:pt idx="50173">
                  <c:v>1.676922E-6</c:v>
                </c:pt>
                <c:pt idx="50174">
                  <c:v>1.676731E-6</c:v>
                </c:pt>
                <c:pt idx="50175">
                  <c:v>1.6765529999999999E-6</c:v>
                </c:pt>
                <c:pt idx="50176">
                  <c:v>1.676364E-6</c:v>
                </c:pt>
                <c:pt idx="50177">
                  <c:v>1.676165E-6</c:v>
                </c:pt>
                <c:pt idx="50178">
                  <c:v>1.6759849999999999E-6</c:v>
                </c:pt>
                <c:pt idx="50179">
                  <c:v>1.6757919999999999E-6</c:v>
                </c:pt>
                <c:pt idx="50180">
                  <c:v>1.6756060000000001E-6</c:v>
                </c:pt>
                <c:pt idx="50181">
                  <c:v>1.6754179999999999E-6</c:v>
                </c:pt>
                <c:pt idx="50182">
                  <c:v>1.675237E-6</c:v>
                </c:pt>
                <c:pt idx="50183">
                  <c:v>1.6750419999999999E-6</c:v>
                </c:pt>
                <c:pt idx="50184">
                  <c:v>1.6748569999999999E-6</c:v>
                </c:pt>
                <c:pt idx="50185">
                  <c:v>1.674668E-6</c:v>
                </c:pt>
                <c:pt idx="50186">
                  <c:v>1.674476E-6</c:v>
                </c:pt>
                <c:pt idx="50187">
                  <c:v>1.6742870000000001E-6</c:v>
                </c:pt>
                <c:pt idx="50188">
                  <c:v>1.6741049999999999E-6</c:v>
                </c:pt>
                <c:pt idx="50189">
                  <c:v>1.6739129999999999E-6</c:v>
                </c:pt>
                <c:pt idx="50190">
                  <c:v>1.673724E-6</c:v>
                </c:pt>
                <c:pt idx="50191">
                  <c:v>1.673532E-6</c:v>
                </c:pt>
                <c:pt idx="50192">
                  <c:v>1.6733459999999999E-6</c:v>
                </c:pt>
                <c:pt idx="50193">
                  <c:v>1.673149E-6</c:v>
                </c:pt>
                <c:pt idx="50194">
                  <c:v>1.6729670000000001E-6</c:v>
                </c:pt>
                <c:pt idx="50195">
                  <c:v>1.672787E-6</c:v>
                </c:pt>
                <c:pt idx="50196">
                  <c:v>1.67259E-6</c:v>
                </c:pt>
                <c:pt idx="50197">
                  <c:v>1.672412E-6</c:v>
                </c:pt>
                <c:pt idx="50198">
                  <c:v>1.672221E-6</c:v>
                </c:pt>
                <c:pt idx="50199">
                  <c:v>1.67203E-6</c:v>
                </c:pt>
                <c:pt idx="50200">
                  <c:v>1.6718259999999999E-6</c:v>
                </c:pt>
                <c:pt idx="50201">
                  <c:v>1.6716429999999999E-6</c:v>
                </c:pt>
                <c:pt idx="50202">
                  <c:v>1.6714560000000001E-6</c:v>
                </c:pt>
                <c:pt idx="50203">
                  <c:v>1.671269E-6</c:v>
                </c:pt>
                <c:pt idx="50204">
                  <c:v>1.671077E-6</c:v>
                </c:pt>
                <c:pt idx="50205">
                  <c:v>1.670894E-6</c:v>
                </c:pt>
                <c:pt idx="50206">
                  <c:v>1.6706999999999999E-6</c:v>
                </c:pt>
                <c:pt idx="50207">
                  <c:v>1.6705149999999999E-6</c:v>
                </c:pt>
                <c:pt idx="50208">
                  <c:v>1.670326E-6</c:v>
                </c:pt>
                <c:pt idx="50209">
                  <c:v>1.670136E-6</c:v>
                </c:pt>
                <c:pt idx="50210">
                  <c:v>1.669944E-6</c:v>
                </c:pt>
                <c:pt idx="50211">
                  <c:v>1.6697610000000001E-6</c:v>
                </c:pt>
                <c:pt idx="50212">
                  <c:v>1.6695700000000001E-6</c:v>
                </c:pt>
                <c:pt idx="50213">
                  <c:v>1.669383E-6</c:v>
                </c:pt>
                <c:pt idx="50214">
                  <c:v>1.669198E-6</c:v>
                </c:pt>
                <c:pt idx="50215">
                  <c:v>1.669006E-6</c:v>
                </c:pt>
                <c:pt idx="50216">
                  <c:v>1.6688090000000001E-6</c:v>
                </c:pt>
                <c:pt idx="50217">
                  <c:v>1.6686250000000001E-6</c:v>
                </c:pt>
                <c:pt idx="50218">
                  <c:v>1.6684429999999999E-6</c:v>
                </c:pt>
                <c:pt idx="50219">
                  <c:v>1.6682529999999999E-6</c:v>
                </c:pt>
                <c:pt idx="50220">
                  <c:v>1.668056E-6</c:v>
                </c:pt>
                <c:pt idx="50221">
                  <c:v>1.6678750000000001E-6</c:v>
                </c:pt>
                <c:pt idx="50222">
                  <c:v>1.667687E-6</c:v>
                </c:pt>
                <c:pt idx="50223">
                  <c:v>1.667495E-6</c:v>
                </c:pt>
                <c:pt idx="50224">
                  <c:v>1.6673140000000001E-6</c:v>
                </c:pt>
                <c:pt idx="50225">
                  <c:v>1.6671140000000001E-6</c:v>
                </c:pt>
                <c:pt idx="50226">
                  <c:v>1.6669329999999999E-6</c:v>
                </c:pt>
                <c:pt idx="50227">
                  <c:v>1.6667479999999999E-6</c:v>
                </c:pt>
                <c:pt idx="50228">
                  <c:v>1.6665470000000001E-6</c:v>
                </c:pt>
                <c:pt idx="50229">
                  <c:v>1.666369E-6</c:v>
                </c:pt>
                <c:pt idx="50230">
                  <c:v>1.666184E-6</c:v>
                </c:pt>
                <c:pt idx="50231">
                  <c:v>1.6659870000000001E-6</c:v>
                </c:pt>
                <c:pt idx="50232">
                  <c:v>1.6658030000000001E-6</c:v>
                </c:pt>
                <c:pt idx="50233">
                  <c:v>1.665617E-6</c:v>
                </c:pt>
                <c:pt idx="50234">
                  <c:v>1.6654289999999999E-6</c:v>
                </c:pt>
                <c:pt idx="50235">
                  <c:v>1.6652420000000001E-6</c:v>
                </c:pt>
                <c:pt idx="50236">
                  <c:v>1.6650580000000001E-6</c:v>
                </c:pt>
                <c:pt idx="50237">
                  <c:v>1.6648590000000001E-6</c:v>
                </c:pt>
                <c:pt idx="50238">
                  <c:v>1.6646849999999999E-6</c:v>
                </c:pt>
                <c:pt idx="50239">
                  <c:v>1.6644929999999999E-6</c:v>
                </c:pt>
                <c:pt idx="50240">
                  <c:v>1.6643060000000001E-6</c:v>
                </c:pt>
                <c:pt idx="50241">
                  <c:v>1.66412E-6</c:v>
                </c:pt>
                <c:pt idx="50242">
                  <c:v>1.663943E-6</c:v>
                </c:pt>
                <c:pt idx="50243">
                  <c:v>1.663736E-6</c:v>
                </c:pt>
                <c:pt idx="50244">
                  <c:v>1.6635550000000001E-6</c:v>
                </c:pt>
                <c:pt idx="50245">
                  <c:v>1.6633729999999999E-6</c:v>
                </c:pt>
                <c:pt idx="50246">
                  <c:v>1.663192E-6</c:v>
                </c:pt>
                <c:pt idx="50247">
                  <c:v>1.662994E-6</c:v>
                </c:pt>
                <c:pt idx="50248">
                  <c:v>1.662816E-6</c:v>
                </c:pt>
                <c:pt idx="50249">
                  <c:v>1.662631E-6</c:v>
                </c:pt>
                <c:pt idx="50250">
                  <c:v>1.6624500000000001E-6</c:v>
                </c:pt>
                <c:pt idx="50251">
                  <c:v>1.662254E-6</c:v>
                </c:pt>
                <c:pt idx="50252">
                  <c:v>1.662072E-6</c:v>
                </c:pt>
                <c:pt idx="50253">
                  <c:v>1.6618760000000001E-6</c:v>
                </c:pt>
                <c:pt idx="50254">
                  <c:v>1.661697E-6</c:v>
                </c:pt>
                <c:pt idx="50255">
                  <c:v>1.6615079999999999E-6</c:v>
                </c:pt>
                <c:pt idx="50256">
                  <c:v>1.661327E-6</c:v>
                </c:pt>
                <c:pt idx="50257">
                  <c:v>1.661144E-6</c:v>
                </c:pt>
                <c:pt idx="50258">
                  <c:v>1.6609470000000001E-6</c:v>
                </c:pt>
                <c:pt idx="50259">
                  <c:v>1.660777E-6</c:v>
                </c:pt>
                <c:pt idx="50260">
                  <c:v>1.660585E-6</c:v>
                </c:pt>
                <c:pt idx="50261">
                  <c:v>1.6603889999999999E-6</c:v>
                </c:pt>
                <c:pt idx="50262">
                  <c:v>1.6602110000000001E-6</c:v>
                </c:pt>
                <c:pt idx="50263">
                  <c:v>1.660023E-6</c:v>
                </c:pt>
                <c:pt idx="50264">
                  <c:v>1.65983E-6</c:v>
                </c:pt>
                <c:pt idx="50265">
                  <c:v>1.659647E-6</c:v>
                </c:pt>
                <c:pt idx="50266">
                  <c:v>1.659457E-6</c:v>
                </c:pt>
                <c:pt idx="50267">
                  <c:v>1.659278E-6</c:v>
                </c:pt>
                <c:pt idx="50268">
                  <c:v>1.6590839999999999E-6</c:v>
                </c:pt>
                <c:pt idx="50269">
                  <c:v>1.658903E-6</c:v>
                </c:pt>
                <c:pt idx="50270">
                  <c:v>1.6587159999999999E-6</c:v>
                </c:pt>
                <c:pt idx="50271">
                  <c:v>1.658519E-6</c:v>
                </c:pt>
                <c:pt idx="50272">
                  <c:v>1.6583399999999999E-6</c:v>
                </c:pt>
                <c:pt idx="50273">
                  <c:v>1.6581479999999999E-6</c:v>
                </c:pt>
                <c:pt idx="50274">
                  <c:v>1.657961E-6</c:v>
                </c:pt>
                <c:pt idx="50275">
                  <c:v>1.6577790000000001E-6</c:v>
                </c:pt>
                <c:pt idx="50276">
                  <c:v>1.657592E-6</c:v>
                </c:pt>
                <c:pt idx="50277">
                  <c:v>1.6574030000000001E-6</c:v>
                </c:pt>
                <c:pt idx="50278">
                  <c:v>1.6572180000000001E-6</c:v>
                </c:pt>
                <c:pt idx="50279">
                  <c:v>1.6570340000000001E-6</c:v>
                </c:pt>
                <c:pt idx="50280">
                  <c:v>1.6568369999999999E-6</c:v>
                </c:pt>
                <c:pt idx="50281">
                  <c:v>1.6566529999999999E-6</c:v>
                </c:pt>
                <c:pt idx="50282">
                  <c:v>1.656471E-6</c:v>
                </c:pt>
                <c:pt idx="50283">
                  <c:v>1.6562830000000001E-6</c:v>
                </c:pt>
                <c:pt idx="50284">
                  <c:v>1.6560929999999999E-6</c:v>
                </c:pt>
                <c:pt idx="50285">
                  <c:v>1.655912E-6</c:v>
                </c:pt>
                <c:pt idx="50286">
                  <c:v>1.65572E-6</c:v>
                </c:pt>
                <c:pt idx="50287">
                  <c:v>1.6555319999999999E-6</c:v>
                </c:pt>
                <c:pt idx="50288">
                  <c:v>1.655344E-6</c:v>
                </c:pt>
                <c:pt idx="50289">
                  <c:v>1.6551620000000001E-6</c:v>
                </c:pt>
                <c:pt idx="50290">
                  <c:v>1.6549790000000001E-6</c:v>
                </c:pt>
                <c:pt idx="50291">
                  <c:v>1.654783E-6</c:v>
                </c:pt>
                <c:pt idx="50292">
                  <c:v>1.654598E-6</c:v>
                </c:pt>
                <c:pt idx="50293">
                  <c:v>1.654415E-6</c:v>
                </c:pt>
                <c:pt idx="50294">
                  <c:v>1.654232E-6</c:v>
                </c:pt>
                <c:pt idx="50295">
                  <c:v>1.654049E-6</c:v>
                </c:pt>
                <c:pt idx="50296">
                  <c:v>1.6538580000000001E-6</c:v>
                </c:pt>
                <c:pt idx="50297">
                  <c:v>1.65367E-6</c:v>
                </c:pt>
                <c:pt idx="50298">
                  <c:v>1.6534900000000001E-6</c:v>
                </c:pt>
                <c:pt idx="50299">
                  <c:v>1.6533060000000001E-6</c:v>
                </c:pt>
                <c:pt idx="50300">
                  <c:v>1.65312E-6</c:v>
                </c:pt>
                <c:pt idx="50301">
                  <c:v>1.6529329999999999E-6</c:v>
                </c:pt>
                <c:pt idx="50302">
                  <c:v>1.652742E-6</c:v>
                </c:pt>
                <c:pt idx="50303">
                  <c:v>1.652567E-6</c:v>
                </c:pt>
                <c:pt idx="50304">
                  <c:v>1.6523700000000001E-6</c:v>
                </c:pt>
                <c:pt idx="50305">
                  <c:v>1.65219E-6</c:v>
                </c:pt>
                <c:pt idx="50306">
                  <c:v>1.6520039999999999E-6</c:v>
                </c:pt>
                <c:pt idx="50307">
                  <c:v>1.6518180000000001E-6</c:v>
                </c:pt>
                <c:pt idx="50308">
                  <c:v>1.6516359999999999E-6</c:v>
                </c:pt>
                <c:pt idx="50309">
                  <c:v>1.6514430000000001E-6</c:v>
                </c:pt>
                <c:pt idx="50310">
                  <c:v>1.651256E-6</c:v>
                </c:pt>
                <c:pt idx="50311">
                  <c:v>1.651079E-6</c:v>
                </c:pt>
                <c:pt idx="50312">
                  <c:v>1.65088E-6</c:v>
                </c:pt>
                <c:pt idx="50313">
                  <c:v>1.6506980000000001E-6</c:v>
                </c:pt>
                <c:pt idx="50314">
                  <c:v>1.6505130000000001E-6</c:v>
                </c:pt>
                <c:pt idx="50315">
                  <c:v>1.6503319999999999E-6</c:v>
                </c:pt>
                <c:pt idx="50316">
                  <c:v>1.650141E-6</c:v>
                </c:pt>
                <c:pt idx="50317">
                  <c:v>1.649957E-6</c:v>
                </c:pt>
                <c:pt idx="50318">
                  <c:v>1.649773E-6</c:v>
                </c:pt>
                <c:pt idx="50319">
                  <c:v>1.6495850000000001E-6</c:v>
                </c:pt>
                <c:pt idx="50320">
                  <c:v>1.649405E-6</c:v>
                </c:pt>
                <c:pt idx="50321">
                  <c:v>1.649208E-6</c:v>
                </c:pt>
                <c:pt idx="50322">
                  <c:v>1.649032E-6</c:v>
                </c:pt>
                <c:pt idx="50323">
                  <c:v>1.6488439999999999E-6</c:v>
                </c:pt>
                <c:pt idx="50324">
                  <c:v>1.648661E-6</c:v>
                </c:pt>
                <c:pt idx="50325">
                  <c:v>1.6484730000000001E-6</c:v>
                </c:pt>
                <c:pt idx="50326">
                  <c:v>1.648293E-6</c:v>
                </c:pt>
                <c:pt idx="50327">
                  <c:v>1.648111E-6</c:v>
                </c:pt>
                <c:pt idx="50328">
                  <c:v>1.6479079999999999E-6</c:v>
                </c:pt>
                <c:pt idx="50329">
                  <c:v>1.647743E-6</c:v>
                </c:pt>
                <c:pt idx="50330">
                  <c:v>1.6475600000000001E-6</c:v>
                </c:pt>
                <c:pt idx="50331">
                  <c:v>1.647365E-6</c:v>
                </c:pt>
                <c:pt idx="50332">
                  <c:v>1.6471840000000001E-6</c:v>
                </c:pt>
                <c:pt idx="50333">
                  <c:v>1.6469949999999999E-6</c:v>
                </c:pt>
                <c:pt idx="50334">
                  <c:v>1.646815E-6</c:v>
                </c:pt>
                <c:pt idx="50335">
                  <c:v>1.6466259999999999E-6</c:v>
                </c:pt>
                <c:pt idx="50336">
                  <c:v>1.646437E-6</c:v>
                </c:pt>
                <c:pt idx="50337">
                  <c:v>1.646261E-6</c:v>
                </c:pt>
                <c:pt idx="50338">
                  <c:v>1.6460669999999999E-6</c:v>
                </c:pt>
                <c:pt idx="50339">
                  <c:v>1.6458870000000001E-6</c:v>
                </c:pt>
                <c:pt idx="50340">
                  <c:v>1.645702E-6</c:v>
                </c:pt>
                <c:pt idx="50341">
                  <c:v>1.6455130000000001E-6</c:v>
                </c:pt>
                <c:pt idx="50342">
                  <c:v>1.645319E-6</c:v>
                </c:pt>
                <c:pt idx="50343">
                  <c:v>1.6451440000000001E-6</c:v>
                </c:pt>
                <c:pt idx="50344">
                  <c:v>1.6449549999999999E-6</c:v>
                </c:pt>
                <c:pt idx="50345">
                  <c:v>1.6447760000000001E-6</c:v>
                </c:pt>
                <c:pt idx="50346">
                  <c:v>1.6445929999999999E-6</c:v>
                </c:pt>
                <c:pt idx="50347">
                  <c:v>1.644406E-6</c:v>
                </c:pt>
                <c:pt idx="50348">
                  <c:v>1.644222E-6</c:v>
                </c:pt>
                <c:pt idx="50349">
                  <c:v>1.644038E-6</c:v>
                </c:pt>
                <c:pt idx="50350">
                  <c:v>1.6438480000000001E-6</c:v>
                </c:pt>
                <c:pt idx="50351">
                  <c:v>1.643667E-6</c:v>
                </c:pt>
                <c:pt idx="50352">
                  <c:v>1.64349E-6</c:v>
                </c:pt>
                <c:pt idx="50353">
                  <c:v>1.643301E-6</c:v>
                </c:pt>
                <c:pt idx="50354">
                  <c:v>1.643108E-6</c:v>
                </c:pt>
                <c:pt idx="50355">
                  <c:v>1.6429279999999999E-6</c:v>
                </c:pt>
                <c:pt idx="50356">
                  <c:v>1.642749E-6</c:v>
                </c:pt>
                <c:pt idx="50357">
                  <c:v>1.642554E-6</c:v>
                </c:pt>
                <c:pt idx="50358">
                  <c:v>1.642378E-6</c:v>
                </c:pt>
                <c:pt idx="50359">
                  <c:v>1.6421830000000001E-6</c:v>
                </c:pt>
                <c:pt idx="50360">
                  <c:v>1.642002E-6</c:v>
                </c:pt>
                <c:pt idx="50361">
                  <c:v>1.6418230000000001E-6</c:v>
                </c:pt>
                <c:pt idx="50362">
                  <c:v>1.6416220000000001E-6</c:v>
                </c:pt>
                <c:pt idx="50363">
                  <c:v>1.6414470000000001E-6</c:v>
                </c:pt>
                <c:pt idx="50364">
                  <c:v>1.641268E-6</c:v>
                </c:pt>
                <c:pt idx="50365">
                  <c:v>1.6410799999999999E-6</c:v>
                </c:pt>
                <c:pt idx="50366">
                  <c:v>1.6408949999999999E-6</c:v>
                </c:pt>
                <c:pt idx="50367">
                  <c:v>1.6407189999999999E-6</c:v>
                </c:pt>
                <c:pt idx="50368">
                  <c:v>1.640523E-6</c:v>
                </c:pt>
                <c:pt idx="50369">
                  <c:v>1.6403490000000001E-6</c:v>
                </c:pt>
                <c:pt idx="50370">
                  <c:v>1.640161E-6</c:v>
                </c:pt>
                <c:pt idx="50371">
                  <c:v>1.639979E-6</c:v>
                </c:pt>
                <c:pt idx="50372">
                  <c:v>1.6397900000000001E-6</c:v>
                </c:pt>
                <c:pt idx="50373">
                  <c:v>1.6396069999999999E-6</c:v>
                </c:pt>
                <c:pt idx="50374">
                  <c:v>1.639419E-6</c:v>
                </c:pt>
                <c:pt idx="50375">
                  <c:v>1.639235E-6</c:v>
                </c:pt>
                <c:pt idx="50376">
                  <c:v>1.6390549999999999E-6</c:v>
                </c:pt>
                <c:pt idx="50377">
                  <c:v>1.638865E-6</c:v>
                </c:pt>
                <c:pt idx="50378">
                  <c:v>1.638683E-6</c:v>
                </c:pt>
                <c:pt idx="50379">
                  <c:v>1.638505E-6</c:v>
                </c:pt>
                <c:pt idx="50380">
                  <c:v>1.6383189999999999E-6</c:v>
                </c:pt>
                <c:pt idx="50381">
                  <c:v>1.6381339999999999E-6</c:v>
                </c:pt>
                <c:pt idx="50382">
                  <c:v>1.6379490000000001E-6</c:v>
                </c:pt>
                <c:pt idx="50383">
                  <c:v>1.6377649999999999E-6</c:v>
                </c:pt>
                <c:pt idx="50384">
                  <c:v>1.6375749999999999E-6</c:v>
                </c:pt>
                <c:pt idx="50385">
                  <c:v>1.6373950000000001E-6</c:v>
                </c:pt>
                <c:pt idx="50386">
                  <c:v>1.6372059999999999E-6</c:v>
                </c:pt>
                <c:pt idx="50387">
                  <c:v>1.637033E-6</c:v>
                </c:pt>
                <c:pt idx="50388">
                  <c:v>1.6368459999999999E-6</c:v>
                </c:pt>
                <c:pt idx="50389">
                  <c:v>1.6366609999999999E-6</c:v>
                </c:pt>
                <c:pt idx="50390">
                  <c:v>1.636474E-6</c:v>
                </c:pt>
                <c:pt idx="50391">
                  <c:v>1.636295E-6</c:v>
                </c:pt>
                <c:pt idx="50392">
                  <c:v>1.636111E-6</c:v>
                </c:pt>
                <c:pt idx="50393">
                  <c:v>1.6359220000000001E-6</c:v>
                </c:pt>
                <c:pt idx="50394">
                  <c:v>1.635745E-6</c:v>
                </c:pt>
                <c:pt idx="50395">
                  <c:v>1.635566E-6</c:v>
                </c:pt>
                <c:pt idx="50396">
                  <c:v>1.6353630000000001E-6</c:v>
                </c:pt>
                <c:pt idx="50397">
                  <c:v>1.635193E-6</c:v>
                </c:pt>
                <c:pt idx="50398">
                  <c:v>1.6350100000000001E-6</c:v>
                </c:pt>
                <c:pt idx="50399">
                  <c:v>1.6348209999999999E-6</c:v>
                </c:pt>
                <c:pt idx="50400">
                  <c:v>1.6346439999999999E-6</c:v>
                </c:pt>
                <c:pt idx="50401">
                  <c:v>1.6344599999999999E-6</c:v>
                </c:pt>
                <c:pt idx="50402">
                  <c:v>1.634269E-6</c:v>
                </c:pt>
                <c:pt idx="50403">
                  <c:v>1.6340900000000001E-6</c:v>
                </c:pt>
                <c:pt idx="50404">
                  <c:v>1.6339050000000001E-6</c:v>
                </c:pt>
                <c:pt idx="50405">
                  <c:v>1.633727E-6</c:v>
                </c:pt>
                <c:pt idx="50406">
                  <c:v>1.6335469999999999E-6</c:v>
                </c:pt>
                <c:pt idx="50407">
                  <c:v>1.6333520000000001E-6</c:v>
                </c:pt>
                <c:pt idx="50408">
                  <c:v>1.6331760000000001E-6</c:v>
                </c:pt>
                <c:pt idx="50409">
                  <c:v>1.63299E-6</c:v>
                </c:pt>
                <c:pt idx="50410">
                  <c:v>1.6328169999999999E-6</c:v>
                </c:pt>
                <c:pt idx="50411">
                  <c:v>1.6326240000000001E-6</c:v>
                </c:pt>
                <c:pt idx="50412">
                  <c:v>1.632438E-6</c:v>
                </c:pt>
                <c:pt idx="50413">
                  <c:v>1.632262E-6</c:v>
                </c:pt>
                <c:pt idx="50414">
                  <c:v>1.6320729999999999E-6</c:v>
                </c:pt>
                <c:pt idx="50415">
                  <c:v>1.6318889999999999E-6</c:v>
                </c:pt>
                <c:pt idx="50416">
                  <c:v>1.63171E-6</c:v>
                </c:pt>
                <c:pt idx="50417">
                  <c:v>1.6315280000000001E-6</c:v>
                </c:pt>
                <c:pt idx="50418">
                  <c:v>1.6313369999999999E-6</c:v>
                </c:pt>
                <c:pt idx="50419">
                  <c:v>1.6311609999999999E-6</c:v>
                </c:pt>
                <c:pt idx="50420">
                  <c:v>1.6309680000000001E-6</c:v>
                </c:pt>
                <c:pt idx="50421">
                  <c:v>1.6307919999999999E-6</c:v>
                </c:pt>
                <c:pt idx="50422">
                  <c:v>1.630611E-6</c:v>
                </c:pt>
                <c:pt idx="50423">
                  <c:v>1.6304249999999999E-6</c:v>
                </c:pt>
                <c:pt idx="50424">
                  <c:v>1.630235E-6</c:v>
                </c:pt>
                <c:pt idx="50425">
                  <c:v>1.630059E-6</c:v>
                </c:pt>
                <c:pt idx="50426">
                  <c:v>1.6298710000000001E-6</c:v>
                </c:pt>
                <c:pt idx="50427">
                  <c:v>1.6296959999999999E-6</c:v>
                </c:pt>
                <c:pt idx="50428">
                  <c:v>1.6295039999999999E-6</c:v>
                </c:pt>
                <c:pt idx="50429">
                  <c:v>1.6293269999999999E-6</c:v>
                </c:pt>
                <c:pt idx="50430">
                  <c:v>1.629139E-6</c:v>
                </c:pt>
                <c:pt idx="50431">
                  <c:v>1.628961E-6</c:v>
                </c:pt>
                <c:pt idx="50432">
                  <c:v>1.628777E-6</c:v>
                </c:pt>
                <c:pt idx="50433">
                  <c:v>1.6285880000000001E-6</c:v>
                </c:pt>
                <c:pt idx="50434">
                  <c:v>1.628408E-6</c:v>
                </c:pt>
                <c:pt idx="50435">
                  <c:v>1.6282290000000001E-6</c:v>
                </c:pt>
                <c:pt idx="50436">
                  <c:v>1.6280450000000001E-6</c:v>
                </c:pt>
                <c:pt idx="50437">
                  <c:v>1.627857E-6</c:v>
                </c:pt>
                <c:pt idx="50438">
                  <c:v>1.6276760000000001E-6</c:v>
                </c:pt>
                <c:pt idx="50439">
                  <c:v>1.627488E-6</c:v>
                </c:pt>
                <c:pt idx="50440">
                  <c:v>1.6273179999999999E-6</c:v>
                </c:pt>
                <c:pt idx="50441">
                  <c:v>1.6271240000000001E-6</c:v>
                </c:pt>
                <c:pt idx="50442">
                  <c:v>1.6269480000000001E-6</c:v>
                </c:pt>
                <c:pt idx="50443">
                  <c:v>1.6267649999999999E-6</c:v>
                </c:pt>
                <c:pt idx="50444">
                  <c:v>1.6265860000000001E-6</c:v>
                </c:pt>
                <c:pt idx="50445">
                  <c:v>1.626409E-6</c:v>
                </c:pt>
                <c:pt idx="50446">
                  <c:v>1.6262190000000001E-6</c:v>
                </c:pt>
                <c:pt idx="50447">
                  <c:v>1.62604E-6</c:v>
                </c:pt>
                <c:pt idx="50448">
                  <c:v>1.6258589999999999E-6</c:v>
                </c:pt>
                <c:pt idx="50449">
                  <c:v>1.6256730000000001E-6</c:v>
                </c:pt>
                <c:pt idx="50450">
                  <c:v>1.6254909999999999E-6</c:v>
                </c:pt>
                <c:pt idx="50451">
                  <c:v>1.6253149999999999E-6</c:v>
                </c:pt>
                <c:pt idx="50452">
                  <c:v>1.625128E-6</c:v>
                </c:pt>
                <c:pt idx="50453">
                  <c:v>1.6249460000000001E-6</c:v>
                </c:pt>
                <c:pt idx="50454">
                  <c:v>1.624764E-6</c:v>
                </c:pt>
                <c:pt idx="50455">
                  <c:v>1.624581E-6</c:v>
                </c:pt>
                <c:pt idx="50456">
                  <c:v>1.624397E-6</c:v>
                </c:pt>
                <c:pt idx="50457">
                  <c:v>1.624212E-6</c:v>
                </c:pt>
                <c:pt idx="50458">
                  <c:v>1.624031E-6</c:v>
                </c:pt>
                <c:pt idx="50459">
                  <c:v>1.6238490000000001E-6</c:v>
                </c:pt>
                <c:pt idx="50460">
                  <c:v>1.62367E-6</c:v>
                </c:pt>
                <c:pt idx="50461">
                  <c:v>1.623483E-6</c:v>
                </c:pt>
                <c:pt idx="50462">
                  <c:v>1.6233030000000001E-6</c:v>
                </c:pt>
                <c:pt idx="50463">
                  <c:v>1.623115E-6</c:v>
                </c:pt>
                <c:pt idx="50464">
                  <c:v>1.6229299999999999E-6</c:v>
                </c:pt>
                <c:pt idx="50465">
                  <c:v>1.622755E-6</c:v>
                </c:pt>
                <c:pt idx="50466">
                  <c:v>1.6225660000000001E-6</c:v>
                </c:pt>
                <c:pt idx="50467">
                  <c:v>1.622389E-6</c:v>
                </c:pt>
                <c:pt idx="50468">
                  <c:v>1.622203E-6</c:v>
                </c:pt>
                <c:pt idx="50469">
                  <c:v>1.622018E-6</c:v>
                </c:pt>
                <c:pt idx="50470">
                  <c:v>1.6218409999999999E-6</c:v>
                </c:pt>
                <c:pt idx="50471">
                  <c:v>1.621652E-6</c:v>
                </c:pt>
                <c:pt idx="50472">
                  <c:v>1.6214690000000001E-6</c:v>
                </c:pt>
                <c:pt idx="50473">
                  <c:v>1.62129E-6</c:v>
                </c:pt>
                <c:pt idx="50474">
                  <c:v>1.621105E-6</c:v>
                </c:pt>
                <c:pt idx="50475">
                  <c:v>1.6209269999999999E-6</c:v>
                </c:pt>
                <c:pt idx="50476">
                  <c:v>1.620746E-6</c:v>
                </c:pt>
                <c:pt idx="50477">
                  <c:v>1.6205589999999999E-6</c:v>
                </c:pt>
                <c:pt idx="50478">
                  <c:v>1.620379E-6</c:v>
                </c:pt>
                <c:pt idx="50479">
                  <c:v>1.6201970000000001E-6</c:v>
                </c:pt>
                <c:pt idx="50480">
                  <c:v>1.620019E-6</c:v>
                </c:pt>
                <c:pt idx="50481">
                  <c:v>1.6198369999999999E-6</c:v>
                </c:pt>
                <c:pt idx="50482">
                  <c:v>1.619663E-6</c:v>
                </c:pt>
                <c:pt idx="50483">
                  <c:v>1.619471E-6</c:v>
                </c:pt>
                <c:pt idx="50484">
                  <c:v>1.6192939999999999E-6</c:v>
                </c:pt>
                <c:pt idx="50485">
                  <c:v>1.6191159999999999E-6</c:v>
                </c:pt>
                <c:pt idx="50486">
                  <c:v>1.618927E-6</c:v>
                </c:pt>
                <c:pt idx="50487">
                  <c:v>1.6187550000000001E-6</c:v>
                </c:pt>
                <c:pt idx="50488">
                  <c:v>1.6185719999999999E-6</c:v>
                </c:pt>
                <c:pt idx="50489">
                  <c:v>1.6183959999999999E-6</c:v>
                </c:pt>
                <c:pt idx="50490">
                  <c:v>1.618206E-6</c:v>
                </c:pt>
                <c:pt idx="50491">
                  <c:v>1.618023E-6</c:v>
                </c:pt>
                <c:pt idx="50492">
                  <c:v>1.6178439999999999E-6</c:v>
                </c:pt>
                <c:pt idx="50493">
                  <c:v>1.617668E-6</c:v>
                </c:pt>
                <c:pt idx="50494">
                  <c:v>1.6174819999999999E-6</c:v>
                </c:pt>
                <c:pt idx="50495">
                  <c:v>1.617302E-6</c:v>
                </c:pt>
                <c:pt idx="50496">
                  <c:v>1.6171200000000001E-6</c:v>
                </c:pt>
                <c:pt idx="50497">
                  <c:v>1.616941E-6</c:v>
                </c:pt>
                <c:pt idx="50498">
                  <c:v>1.6167609999999999E-6</c:v>
                </c:pt>
                <c:pt idx="50499">
                  <c:v>1.6165849999999999E-6</c:v>
                </c:pt>
                <c:pt idx="50500">
                  <c:v>1.616397E-6</c:v>
                </c:pt>
                <c:pt idx="50501">
                  <c:v>1.6162239999999999E-6</c:v>
                </c:pt>
                <c:pt idx="50502">
                  <c:v>1.616035E-6</c:v>
                </c:pt>
                <c:pt idx="50503">
                  <c:v>1.615853E-6</c:v>
                </c:pt>
                <c:pt idx="50504">
                  <c:v>1.6156799999999999E-6</c:v>
                </c:pt>
                <c:pt idx="50505">
                  <c:v>1.615492E-6</c:v>
                </c:pt>
                <c:pt idx="50506">
                  <c:v>1.615321E-6</c:v>
                </c:pt>
                <c:pt idx="50507">
                  <c:v>1.6151340000000001E-6</c:v>
                </c:pt>
                <c:pt idx="50508">
                  <c:v>1.6149500000000001E-6</c:v>
                </c:pt>
                <c:pt idx="50509">
                  <c:v>1.614777E-6</c:v>
                </c:pt>
                <c:pt idx="50510">
                  <c:v>1.6145960000000001E-6</c:v>
                </c:pt>
                <c:pt idx="50511">
                  <c:v>1.614417E-6</c:v>
                </c:pt>
                <c:pt idx="50512">
                  <c:v>1.614232E-6</c:v>
                </c:pt>
                <c:pt idx="50513">
                  <c:v>1.6140590000000001E-6</c:v>
                </c:pt>
                <c:pt idx="50514">
                  <c:v>1.6138680000000001E-6</c:v>
                </c:pt>
                <c:pt idx="50515">
                  <c:v>1.6136910000000001E-6</c:v>
                </c:pt>
                <c:pt idx="50516">
                  <c:v>1.613504E-6</c:v>
                </c:pt>
                <c:pt idx="50517">
                  <c:v>1.6133300000000001E-6</c:v>
                </c:pt>
                <c:pt idx="50518">
                  <c:v>1.61315E-6</c:v>
                </c:pt>
                <c:pt idx="50519">
                  <c:v>1.612968E-6</c:v>
                </c:pt>
                <c:pt idx="50520">
                  <c:v>1.6127850000000001E-6</c:v>
                </c:pt>
                <c:pt idx="50521">
                  <c:v>1.6126100000000001E-6</c:v>
                </c:pt>
                <c:pt idx="50522">
                  <c:v>1.612415E-6</c:v>
                </c:pt>
                <c:pt idx="50523">
                  <c:v>1.6122570000000001E-6</c:v>
                </c:pt>
                <c:pt idx="50524">
                  <c:v>1.612062E-6</c:v>
                </c:pt>
                <c:pt idx="50525">
                  <c:v>1.6118899999999999E-6</c:v>
                </c:pt>
                <c:pt idx="50526">
                  <c:v>1.611703E-6</c:v>
                </c:pt>
                <c:pt idx="50527">
                  <c:v>1.611519E-6</c:v>
                </c:pt>
                <c:pt idx="50528">
                  <c:v>1.6113299999999999E-6</c:v>
                </c:pt>
                <c:pt idx="50529">
                  <c:v>1.6111689999999999E-6</c:v>
                </c:pt>
                <c:pt idx="50530">
                  <c:v>1.610979E-6</c:v>
                </c:pt>
                <c:pt idx="50531">
                  <c:v>1.6107939999999999E-6</c:v>
                </c:pt>
                <c:pt idx="50532">
                  <c:v>1.6106140000000001E-6</c:v>
                </c:pt>
                <c:pt idx="50533">
                  <c:v>1.610437E-6</c:v>
                </c:pt>
                <c:pt idx="50534">
                  <c:v>1.6102559999999999E-6</c:v>
                </c:pt>
                <c:pt idx="50535">
                  <c:v>1.610076E-6</c:v>
                </c:pt>
                <c:pt idx="50536">
                  <c:v>1.6098940000000001E-6</c:v>
                </c:pt>
                <c:pt idx="50537">
                  <c:v>1.609716E-6</c:v>
                </c:pt>
                <c:pt idx="50538">
                  <c:v>1.6095330000000001E-6</c:v>
                </c:pt>
                <c:pt idx="50539">
                  <c:v>1.6093560000000001E-6</c:v>
                </c:pt>
                <c:pt idx="50540">
                  <c:v>1.6091739999999999E-6</c:v>
                </c:pt>
                <c:pt idx="50541">
                  <c:v>1.608993E-6</c:v>
                </c:pt>
                <c:pt idx="50542">
                  <c:v>1.6088130000000001E-6</c:v>
                </c:pt>
                <c:pt idx="50543">
                  <c:v>1.608639E-6</c:v>
                </c:pt>
                <c:pt idx="50544">
                  <c:v>1.608449E-6</c:v>
                </c:pt>
                <c:pt idx="50545">
                  <c:v>1.6082750000000001E-6</c:v>
                </c:pt>
                <c:pt idx="50546">
                  <c:v>1.608095E-6</c:v>
                </c:pt>
                <c:pt idx="50547">
                  <c:v>1.607918E-6</c:v>
                </c:pt>
                <c:pt idx="50548">
                  <c:v>1.6077239999999999E-6</c:v>
                </c:pt>
                <c:pt idx="50549">
                  <c:v>1.6075569999999999E-6</c:v>
                </c:pt>
                <c:pt idx="50550">
                  <c:v>1.607374E-6</c:v>
                </c:pt>
                <c:pt idx="50551">
                  <c:v>1.6071959999999999E-6</c:v>
                </c:pt>
                <c:pt idx="50552">
                  <c:v>1.6070090000000001E-6</c:v>
                </c:pt>
                <c:pt idx="50553">
                  <c:v>1.6068419999999999E-6</c:v>
                </c:pt>
                <c:pt idx="50554">
                  <c:v>1.606653E-6</c:v>
                </c:pt>
                <c:pt idx="50555">
                  <c:v>1.606471E-6</c:v>
                </c:pt>
                <c:pt idx="50556">
                  <c:v>1.6062899999999999E-6</c:v>
                </c:pt>
                <c:pt idx="50557">
                  <c:v>1.6061129999999999E-6</c:v>
                </c:pt>
                <c:pt idx="50558">
                  <c:v>1.605934E-6</c:v>
                </c:pt>
                <c:pt idx="50559">
                  <c:v>1.605756E-6</c:v>
                </c:pt>
                <c:pt idx="50560">
                  <c:v>1.6055750000000001E-6</c:v>
                </c:pt>
                <c:pt idx="50561">
                  <c:v>1.605388E-6</c:v>
                </c:pt>
                <c:pt idx="50562">
                  <c:v>1.605212E-6</c:v>
                </c:pt>
                <c:pt idx="50563">
                  <c:v>1.6050370000000001E-6</c:v>
                </c:pt>
                <c:pt idx="50564">
                  <c:v>1.6048620000000001E-6</c:v>
                </c:pt>
                <c:pt idx="50565">
                  <c:v>1.6046859999999999E-6</c:v>
                </c:pt>
                <c:pt idx="50566">
                  <c:v>1.604499E-6</c:v>
                </c:pt>
                <c:pt idx="50567">
                  <c:v>1.6043269999999999E-6</c:v>
                </c:pt>
                <c:pt idx="50568">
                  <c:v>1.6041400000000001E-6</c:v>
                </c:pt>
                <c:pt idx="50569">
                  <c:v>1.6039649999999999E-6</c:v>
                </c:pt>
                <c:pt idx="50570">
                  <c:v>1.603791E-6</c:v>
                </c:pt>
                <c:pt idx="50571">
                  <c:v>1.6035969999999999E-6</c:v>
                </c:pt>
                <c:pt idx="50572">
                  <c:v>1.6034260000000001E-6</c:v>
                </c:pt>
                <c:pt idx="50573">
                  <c:v>1.60324E-6</c:v>
                </c:pt>
                <c:pt idx="50574">
                  <c:v>1.60307E-6</c:v>
                </c:pt>
                <c:pt idx="50575">
                  <c:v>1.6028830000000001E-6</c:v>
                </c:pt>
                <c:pt idx="50576">
                  <c:v>1.6027079999999999E-6</c:v>
                </c:pt>
                <c:pt idx="50577">
                  <c:v>1.6025300000000001E-6</c:v>
                </c:pt>
                <c:pt idx="50578">
                  <c:v>1.602349E-6</c:v>
                </c:pt>
                <c:pt idx="50579">
                  <c:v>1.6021709999999999E-6</c:v>
                </c:pt>
                <c:pt idx="50580">
                  <c:v>1.6019949999999999E-6</c:v>
                </c:pt>
                <c:pt idx="50581">
                  <c:v>1.6018099999999999E-6</c:v>
                </c:pt>
                <c:pt idx="50582">
                  <c:v>1.6016329999999999E-6</c:v>
                </c:pt>
                <c:pt idx="50583">
                  <c:v>1.6014569999999999E-6</c:v>
                </c:pt>
                <c:pt idx="50584">
                  <c:v>1.6012720000000001E-6</c:v>
                </c:pt>
                <c:pt idx="50585">
                  <c:v>1.6010950000000001E-6</c:v>
                </c:pt>
                <c:pt idx="50586">
                  <c:v>1.6009190000000001E-6</c:v>
                </c:pt>
                <c:pt idx="50587">
                  <c:v>1.6007369999999999E-6</c:v>
                </c:pt>
                <c:pt idx="50588">
                  <c:v>1.6005570000000001E-6</c:v>
                </c:pt>
                <c:pt idx="50589">
                  <c:v>1.6003749999999999E-6</c:v>
                </c:pt>
                <c:pt idx="50590">
                  <c:v>1.6001980000000001E-6</c:v>
                </c:pt>
                <c:pt idx="50591">
                  <c:v>1.6000200000000001E-6</c:v>
                </c:pt>
                <c:pt idx="50592">
                  <c:v>1.59984E-6</c:v>
                </c:pt>
                <c:pt idx="50593">
                  <c:v>1.5996520000000001E-6</c:v>
                </c:pt>
                <c:pt idx="50594">
                  <c:v>1.599481E-6</c:v>
                </c:pt>
                <c:pt idx="50595">
                  <c:v>1.5993000000000001E-6</c:v>
                </c:pt>
                <c:pt idx="50596">
                  <c:v>1.5991160000000001E-6</c:v>
                </c:pt>
                <c:pt idx="50597">
                  <c:v>1.5989390000000001E-6</c:v>
                </c:pt>
                <c:pt idx="50598">
                  <c:v>1.5987639999999999E-6</c:v>
                </c:pt>
                <c:pt idx="50599">
                  <c:v>1.598576E-6</c:v>
                </c:pt>
                <c:pt idx="50600">
                  <c:v>1.598399E-6</c:v>
                </c:pt>
                <c:pt idx="50601">
                  <c:v>1.598224E-6</c:v>
                </c:pt>
                <c:pt idx="50602">
                  <c:v>1.598048E-6</c:v>
                </c:pt>
                <c:pt idx="50603">
                  <c:v>1.5978730000000001E-6</c:v>
                </c:pt>
                <c:pt idx="50604">
                  <c:v>1.597694E-6</c:v>
                </c:pt>
                <c:pt idx="50605">
                  <c:v>1.5975040000000001E-6</c:v>
                </c:pt>
                <c:pt idx="50606">
                  <c:v>1.597332E-6</c:v>
                </c:pt>
                <c:pt idx="50607">
                  <c:v>1.5971529999999999E-6</c:v>
                </c:pt>
                <c:pt idx="50608">
                  <c:v>1.5969769999999999E-6</c:v>
                </c:pt>
                <c:pt idx="50609">
                  <c:v>1.5967859999999999E-6</c:v>
                </c:pt>
                <c:pt idx="50610">
                  <c:v>1.5966239999999999E-6</c:v>
                </c:pt>
                <c:pt idx="50611">
                  <c:v>1.596442E-6</c:v>
                </c:pt>
                <c:pt idx="50612">
                  <c:v>1.5962709999999999E-6</c:v>
                </c:pt>
                <c:pt idx="50613">
                  <c:v>1.5960869999999999E-6</c:v>
                </c:pt>
                <c:pt idx="50614">
                  <c:v>1.5959170000000001E-6</c:v>
                </c:pt>
                <c:pt idx="50615">
                  <c:v>1.595729E-6</c:v>
                </c:pt>
                <c:pt idx="50616">
                  <c:v>1.59556E-6</c:v>
                </c:pt>
                <c:pt idx="50617">
                  <c:v>1.595378E-6</c:v>
                </c:pt>
                <c:pt idx="50618">
                  <c:v>1.595201E-6</c:v>
                </c:pt>
                <c:pt idx="50619">
                  <c:v>1.5950190000000001E-6</c:v>
                </c:pt>
                <c:pt idx="50620">
                  <c:v>1.5948350000000001E-6</c:v>
                </c:pt>
                <c:pt idx="50621">
                  <c:v>1.5946679999999999E-6</c:v>
                </c:pt>
                <c:pt idx="50622">
                  <c:v>1.5944849999999999E-6</c:v>
                </c:pt>
                <c:pt idx="50623">
                  <c:v>1.5943079999999999E-6</c:v>
                </c:pt>
                <c:pt idx="50624">
                  <c:v>1.5941300000000001E-6</c:v>
                </c:pt>
                <c:pt idx="50625">
                  <c:v>1.5939469999999999E-6</c:v>
                </c:pt>
                <c:pt idx="50626">
                  <c:v>1.5937770000000001E-6</c:v>
                </c:pt>
                <c:pt idx="50627">
                  <c:v>1.5935930000000001E-6</c:v>
                </c:pt>
                <c:pt idx="50628">
                  <c:v>1.5934150000000001E-6</c:v>
                </c:pt>
                <c:pt idx="50629">
                  <c:v>1.5932339999999999E-6</c:v>
                </c:pt>
                <c:pt idx="50630">
                  <c:v>1.5930639999999999E-6</c:v>
                </c:pt>
                <c:pt idx="50631">
                  <c:v>1.5928780000000001E-6</c:v>
                </c:pt>
                <c:pt idx="50632">
                  <c:v>1.5927020000000001E-6</c:v>
                </c:pt>
                <c:pt idx="50633">
                  <c:v>1.5925269999999999E-6</c:v>
                </c:pt>
                <c:pt idx="50634">
                  <c:v>1.592346E-6</c:v>
                </c:pt>
                <c:pt idx="50635">
                  <c:v>1.5921730000000001E-6</c:v>
                </c:pt>
                <c:pt idx="50636">
                  <c:v>1.592001E-6</c:v>
                </c:pt>
                <c:pt idx="50637">
                  <c:v>1.591818E-6</c:v>
                </c:pt>
                <c:pt idx="50638">
                  <c:v>1.591642E-6</c:v>
                </c:pt>
                <c:pt idx="50639">
                  <c:v>1.5914609999999999E-6</c:v>
                </c:pt>
                <c:pt idx="50640">
                  <c:v>1.5912830000000001E-6</c:v>
                </c:pt>
                <c:pt idx="50641">
                  <c:v>1.5911060000000001E-6</c:v>
                </c:pt>
                <c:pt idx="50642">
                  <c:v>1.5909300000000001E-6</c:v>
                </c:pt>
                <c:pt idx="50643">
                  <c:v>1.59075E-6</c:v>
                </c:pt>
                <c:pt idx="50644">
                  <c:v>1.590574E-6</c:v>
                </c:pt>
                <c:pt idx="50645">
                  <c:v>1.5903930000000001E-6</c:v>
                </c:pt>
                <c:pt idx="50646">
                  <c:v>1.59022E-6</c:v>
                </c:pt>
                <c:pt idx="50647">
                  <c:v>1.590045E-6</c:v>
                </c:pt>
                <c:pt idx="50648">
                  <c:v>1.5898659999999999E-6</c:v>
                </c:pt>
                <c:pt idx="50649">
                  <c:v>1.5896800000000001E-6</c:v>
                </c:pt>
                <c:pt idx="50650">
                  <c:v>1.589509E-6</c:v>
                </c:pt>
                <c:pt idx="50651">
                  <c:v>1.5893340000000001E-6</c:v>
                </c:pt>
                <c:pt idx="50652">
                  <c:v>1.5891529999999999E-6</c:v>
                </c:pt>
                <c:pt idx="50653">
                  <c:v>1.5889839999999999E-6</c:v>
                </c:pt>
                <c:pt idx="50654">
                  <c:v>1.588803E-6</c:v>
                </c:pt>
                <c:pt idx="50655">
                  <c:v>1.588618E-6</c:v>
                </c:pt>
                <c:pt idx="50656">
                  <c:v>1.5884459999999999E-6</c:v>
                </c:pt>
                <c:pt idx="50657">
                  <c:v>1.588266E-6</c:v>
                </c:pt>
                <c:pt idx="50658">
                  <c:v>1.58809E-6</c:v>
                </c:pt>
                <c:pt idx="50659">
                  <c:v>1.587913E-6</c:v>
                </c:pt>
                <c:pt idx="50660">
                  <c:v>1.5877390000000001E-6</c:v>
                </c:pt>
                <c:pt idx="50661">
                  <c:v>1.587568E-6</c:v>
                </c:pt>
                <c:pt idx="50662">
                  <c:v>1.587385E-6</c:v>
                </c:pt>
                <c:pt idx="50663">
                  <c:v>1.5872E-6</c:v>
                </c:pt>
                <c:pt idx="50664">
                  <c:v>1.5870340000000001E-6</c:v>
                </c:pt>
                <c:pt idx="50665">
                  <c:v>1.586855E-6</c:v>
                </c:pt>
                <c:pt idx="50666">
                  <c:v>1.586671E-6</c:v>
                </c:pt>
                <c:pt idx="50667">
                  <c:v>1.5864970000000001E-6</c:v>
                </c:pt>
                <c:pt idx="50668">
                  <c:v>1.5863190000000001E-6</c:v>
                </c:pt>
                <c:pt idx="50669">
                  <c:v>1.5861430000000001E-6</c:v>
                </c:pt>
                <c:pt idx="50670">
                  <c:v>1.585965E-6</c:v>
                </c:pt>
                <c:pt idx="50671">
                  <c:v>1.5857830000000001E-6</c:v>
                </c:pt>
                <c:pt idx="50672">
                  <c:v>1.5856159999999999E-6</c:v>
                </c:pt>
                <c:pt idx="50673">
                  <c:v>1.5854380000000001E-6</c:v>
                </c:pt>
                <c:pt idx="50674">
                  <c:v>1.5852530000000001E-6</c:v>
                </c:pt>
                <c:pt idx="50675">
                  <c:v>1.585088E-6</c:v>
                </c:pt>
                <c:pt idx="50676">
                  <c:v>1.5849099999999999E-6</c:v>
                </c:pt>
                <c:pt idx="50677">
                  <c:v>1.584723E-6</c:v>
                </c:pt>
                <c:pt idx="50678">
                  <c:v>1.5845560000000001E-6</c:v>
                </c:pt>
                <c:pt idx="50679">
                  <c:v>1.5843790000000001E-6</c:v>
                </c:pt>
                <c:pt idx="50680">
                  <c:v>1.584186E-6</c:v>
                </c:pt>
                <c:pt idx="50681">
                  <c:v>1.5840209999999999E-6</c:v>
                </c:pt>
                <c:pt idx="50682">
                  <c:v>1.5838439999999999E-6</c:v>
                </c:pt>
                <c:pt idx="50683">
                  <c:v>1.583669E-6</c:v>
                </c:pt>
                <c:pt idx="50684">
                  <c:v>1.583494E-6</c:v>
                </c:pt>
                <c:pt idx="50685">
                  <c:v>1.5833210000000001E-6</c:v>
                </c:pt>
                <c:pt idx="50686">
                  <c:v>1.583141E-6</c:v>
                </c:pt>
                <c:pt idx="50687">
                  <c:v>1.582964E-6</c:v>
                </c:pt>
                <c:pt idx="50688">
                  <c:v>1.582788E-6</c:v>
                </c:pt>
                <c:pt idx="50689">
                  <c:v>1.5826079999999999E-6</c:v>
                </c:pt>
                <c:pt idx="50690">
                  <c:v>1.582434E-6</c:v>
                </c:pt>
                <c:pt idx="50691">
                  <c:v>1.5822530000000001E-6</c:v>
                </c:pt>
                <c:pt idx="50692">
                  <c:v>1.5820789999999999E-6</c:v>
                </c:pt>
                <c:pt idx="50693">
                  <c:v>1.581906E-6</c:v>
                </c:pt>
                <c:pt idx="50694">
                  <c:v>1.5817339999999999E-6</c:v>
                </c:pt>
                <c:pt idx="50695">
                  <c:v>1.5815419999999999E-6</c:v>
                </c:pt>
                <c:pt idx="50696">
                  <c:v>1.581384E-6</c:v>
                </c:pt>
                <c:pt idx="50697">
                  <c:v>1.581199E-6</c:v>
                </c:pt>
                <c:pt idx="50698">
                  <c:v>1.581022E-6</c:v>
                </c:pt>
                <c:pt idx="50699">
                  <c:v>1.58084E-6</c:v>
                </c:pt>
                <c:pt idx="50700">
                  <c:v>1.5806660000000001E-6</c:v>
                </c:pt>
                <c:pt idx="50701">
                  <c:v>1.5804900000000001E-6</c:v>
                </c:pt>
                <c:pt idx="50702">
                  <c:v>1.580311E-6</c:v>
                </c:pt>
                <c:pt idx="50703">
                  <c:v>1.5801309999999999E-6</c:v>
                </c:pt>
                <c:pt idx="50704">
                  <c:v>1.5799530000000001E-6</c:v>
                </c:pt>
                <c:pt idx="50705">
                  <c:v>1.579782E-6</c:v>
                </c:pt>
                <c:pt idx="50706">
                  <c:v>1.579603E-6</c:v>
                </c:pt>
                <c:pt idx="50707">
                  <c:v>1.579435E-6</c:v>
                </c:pt>
                <c:pt idx="50708">
                  <c:v>1.5792559999999999E-6</c:v>
                </c:pt>
                <c:pt idx="50709">
                  <c:v>1.5790869999999999E-6</c:v>
                </c:pt>
                <c:pt idx="50710">
                  <c:v>1.5789119999999999E-6</c:v>
                </c:pt>
                <c:pt idx="50711">
                  <c:v>1.5787330000000001E-6</c:v>
                </c:pt>
                <c:pt idx="50712">
                  <c:v>1.578555E-6</c:v>
                </c:pt>
                <c:pt idx="50713">
                  <c:v>1.578383E-6</c:v>
                </c:pt>
                <c:pt idx="50714">
                  <c:v>1.578199E-6</c:v>
                </c:pt>
                <c:pt idx="50715">
                  <c:v>1.5780289999999999E-6</c:v>
                </c:pt>
                <c:pt idx="50716">
                  <c:v>1.577846E-6</c:v>
                </c:pt>
                <c:pt idx="50717">
                  <c:v>1.5776679999999999E-6</c:v>
                </c:pt>
                <c:pt idx="50718">
                  <c:v>1.577494E-6</c:v>
                </c:pt>
                <c:pt idx="50719">
                  <c:v>1.577317E-6</c:v>
                </c:pt>
                <c:pt idx="50720">
                  <c:v>1.577135E-6</c:v>
                </c:pt>
                <c:pt idx="50721">
                  <c:v>1.5769600000000001E-6</c:v>
                </c:pt>
                <c:pt idx="50722">
                  <c:v>1.576781E-6</c:v>
                </c:pt>
                <c:pt idx="50723">
                  <c:v>1.5766029999999999E-6</c:v>
                </c:pt>
                <c:pt idx="50724">
                  <c:v>1.5764339999999999E-6</c:v>
                </c:pt>
                <c:pt idx="50725">
                  <c:v>1.576259E-6</c:v>
                </c:pt>
                <c:pt idx="50726">
                  <c:v>1.5760799999999999E-6</c:v>
                </c:pt>
                <c:pt idx="50727">
                  <c:v>1.5759049999999999E-6</c:v>
                </c:pt>
                <c:pt idx="50728">
                  <c:v>1.5757260000000001E-6</c:v>
                </c:pt>
                <c:pt idx="50729">
                  <c:v>1.575546E-6</c:v>
                </c:pt>
                <c:pt idx="50730">
                  <c:v>1.5753810000000001E-6</c:v>
                </c:pt>
                <c:pt idx="50731">
                  <c:v>1.5751829999999999E-6</c:v>
                </c:pt>
                <c:pt idx="50732">
                  <c:v>1.575024E-6</c:v>
                </c:pt>
                <c:pt idx="50733">
                  <c:v>1.5748430000000001E-6</c:v>
                </c:pt>
                <c:pt idx="50734">
                  <c:v>1.5746600000000001E-6</c:v>
                </c:pt>
                <c:pt idx="50735">
                  <c:v>1.574495E-6</c:v>
                </c:pt>
                <c:pt idx="50736">
                  <c:v>1.5743089999999999E-6</c:v>
                </c:pt>
                <c:pt idx="50737">
                  <c:v>1.5741370000000001E-6</c:v>
                </c:pt>
                <c:pt idx="50738">
                  <c:v>1.57396E-6</c:v>
                </c:pt>
                <c:pt idx="50739">
                  <c:v>1.573791E-6</c:v>
                </c:pt>
                <c:pt idx="50740">
                  <c:v>1.5736099999999999E-6</c:v>
                </c:pt>
                <c:pt idx="50741">
                  <c:v>1.5734409999999999E-6</c:v>
                </c:pt>
                <c:pt idx="50742">
                  <c:v>1.573259E-6</c:v>
                </c:pt>
                <c:pt idx="50743">
                  <c:v>1.5730780000000001E-6</c:v>
                </c:pt>
                <c:pt idx="50744">
                  <c:v>1.572901E-6</c:v>
                </c:pt>
                <c:pt idx="50745">
                  <c:v>1.5727330000000001E-6</c:v>
                </c:pt>
                <c:pt idx="50746">
                  <c:v>1.5725439999999999E-6</c:v>
                </c:pt>
                <c:pt idx="50747">
                  <c:v>1.5723810000000001E-6</c:v>
                </c:pt>
                <c:pt idx="50748">
                  <c:v>1.572193E-6</c:v>
                </c:pt>
                <c:pt idx="50749">
                  <c:v>1.572024E-6</c:v>
                </c:pt>
                <c:pt idx="50750">
                  <c:v>1.5718590000000001E-6</c:v>
                </c:pt>
                <c:pt idx="50751">
                  <c:v>1.5716680000000001E-6</c:v>
                </c:pt>
                <c:pt idx="50752">
                  <c:v>1.5714980000000001E-6</c:v>
                </c:pt>
                <c:pt idx="50753">
                  <c:v>1.5713239999999999E-6</c:v>
                </c:pt>
                <c:pt idx="50754">
                  <c:v>1.5711399999999999E-6</c:v>
                </c:pt>
                <c:pt idx="50755">
                  <c:v>1.570974E-6</c:v>
                </c:pt>
                <c:pt idx="50756">
                  <c:v>1.5708010000000001E-6</c:v>
                </c:pt>
                <c:pt idx="50757">
                  <c:v>1.5706189999999999E-6</c:v>
                </c:pt>
                <c:pt idx="50758">
                  <c:v>1.5704390000000001E-6</c:v>
                </c:pt>
                <c:pt idx="50759">
                  <c:v>1.570267E-6</c:v>
                </c:pt>
                <c:pt idx="50760">
                  <c:v>1.5700889999999999E-6</c:v>
                </c:pt>
                <c:pt idx="50761">
                  <c:v>1.569916E-6</c:v>
                </c:pt>
                <c:pt idx="50762">
                  <c:v>1.5697429999999999E-6</c:v>
                </c:pt>
                <c:pt idx="50763">
                  <c:v>1.569563E-6</c:v>
                </c:pt>
                <c:pt idx="50764">
                  <c:v>1.5693829999999999E-6</c:v>
                </c:pt>
                <c:pt idx="50765">
                  <c:v>1.5692120000000001E-6</c:v>
                </c:pt>
                <c:pt idx="50766">
                  <c:v>1.569035E-6</c:v>
                </c:pt>
                <c:pt idx="50767">
                  <c:v>1.5688549999999999E-6</c:v>
                </c:pt>
                <c:pt idx="50768">
                  <c:v>1.5686779999999999E-6</c:v>
                </c:pt>
                <c:pt idx="50769">
                  <c:v>1.568512E-6</c:v>
                </c:pt>
                <c:pt idx="50770">
                  <c:v>1.5683329999999999E-6</c:v>
                </c:pt>
                <c:pt idx="50771">
                  <c:v>1.5681620000000001E-6</c:v>
                </c:pt>
                <c:pt idx="50772">
                  <c:v>1.5679799999999999E-6</c:v>
                </c:pt>
                <c:pt idx="50773">
                  <c:v>1.567807E-6</c:v>
                </c:pt>
                <c:pt idx="50774">
                  <c:v>1.567638E-6</c:v>
                </c:pt>
                <c:pt idx="50775">
                  <c:v>1.5674560000000001E-6</c:v>
                </c:pt>
                <c:pt idx="50776">
                  <c:v>1.5672800000000001E-6</c:v>
                </c:pt>
                <c:pt idx="50777">
                  <c:v>1.5671049999999999E-6</c:v>
                </c:pt>
                <c:pt idx="50778">
                  <c:v>1.5669199999999999E-6</c:v>
                </c:pt>
                <c:pt idx="50779">
                  <c:v>1.566748E-6</c:v>
                </c:pt>
                <c:pt idx="50780">
                  <c:v>1.5665740000000001E-6</c:v>
                </c:pt>
                <c:pt idx="50781">
                  <c:v>1.5663980000000001E-6</c:v>
                </c:pt>
                <c:pt idx="50782">
                  <c:v>1.5662219999999999E-6</c:v>
                </c:pt>
                <c:pt idx="50783">
                  <c:v>1.56605E-6</c:v>
                </c:pt>
                <c:pt idx="50784">
                  <c:v>1.5658779999999999E-6</c:v>
                </c:pt>
                <c:pt idx="50785">
                  <c:v>1.565703E-6</c:v>
                </c:pt>
                <c:pt idx="50786">
                  <c:v>1.565528E-6</c:v>
                </c:pt>
                <c:pt idx="50787">
                  <c:v>1.5653540000000001E-6</c:v>
                </c:pt>
                <c:pt idx="50788">
                  <c:v>1.565181E-6</c:v>
                </c:pt>
                <c:pt idx="50789">
                  <c:v>1.5650080000000001E-6</c:v>
                </c:pt>
                <c:pt idx="50790">
                  <c:v>1.5648320000000001E-6</c:v>
                </c:pt>
                <c:pt idx="50791">
                  <c:v>1.564652E-6</c:v>
                </c:pt>
                <c:pt idx="50792">
                  <c:v>1.564485E-6</c:v>
                </c:pt>
                <c:pt idx="50793">
                  <c:v>1.564307E-6</c:v>
                </c:pt>
                <c:pt idx="50794">
                  <c:v>1.5641340000000001E-6</c:v>
                </c:pt>
                <c:pt idx="50795">
                  <c:v>1.5639580000000001E-6</c:v>
                </c:pt>
                <c:pt idx="50796">
                  <c:v>1.563777E-6</c:v>
                </c:pt>
                <c:pt idx="50797">
                  <c:v>1.563608E-6</c:v>
                </c:pt>
                <c:pt idx="50798">
                  <c:v>1.5634290000000001E-6</c:v>
                </c:pt>
                <c:pt idx="50799">
                  <c:v>1.5632590000000001E-6</c:v>
                </c:pt>
                <c:pt idx="50800">
                  <c:v>1.56308E-6</c:v>
                </c:pt>
                <c:pt idx="50801">
                  <c:v>1.562918E-6</c:v>
                </c:pt>
                <c:pt idx="50802">
                  <c:v>1.5627389999999999E-6</c:v>
                </c:pt>
                <c:pt idx="50803">
                  <c:v>1.5625629999999999E-6</c:v>
                </c:pt>
                <c:pt idx="50804">
                  <c:v>1.56239E-6</c:v>
                </c:pt>
                <c:pt idx="50805">
                  <c:v>1.562213E-6</c:v>
                </c:pt>
                <c:pt idx="50806">
                  <c:v>1.562043E-6</c:v>
                </c:pt>
                <c:pt idx="50807">
                  <c:v>1.561875E-6</c:v>
                </c:pt>
                <c:pt idx="50808">
                  <c:v>1.5616940000000001E-6</c:v>
                </c:pt>
                <c:pt idx="50809">
                  <c:v>1.5615119999999999E-6</c:v>
                </c:pt>
                <c:pt idx="50810">
                  <c:v>1.5613410000000001E-6</c:v>
                </c:pt>
                <c:pt idx="50811">
                  <c:v>1.561169E-6</c:v>
                </c:pt>
                <c:pt idx="50812">
                  <c:v>1.560992E-6</c:v>
                </c:pt>
                <c:pt idx="50813">
                  <c:v>1.560816E-6</c:v>
                </c:pt>
                <c:pt idx="50814">
                  <c:v>1.5606430000000001E-6</c:v>
                </c:pt>
                <c:pt idx="50815">
                  <c:v>1.5604609999999999E-6</c:v>
                </c:pt>
                <c:pt idx="50816">
                  <c:v>1.560287E-6</c:v>
                </c:pt>
                <c:pt idx="50817">
                  <c:v>1.560113E-6</c:v>
                </c:pt>
                <c:pt idx="50818">
                  <c:v>1.5599380000000001E-6</c:v>
                </c:pt>
                <c:pt idx="50819">
                  <c:v>1.559766E-6</c:v>
                </c:pt>
                <c:pt idx="50820">
                  <c:v>1.5595869999999999E-6</c:v>
                </c:pt>
                <c:pt idx="50821">
                  <c:v>1.5594189999999999E-6</c:v>
                </c:pt>
                <c:pt idx="50822">
                  <c:v>1.5592499999999999E-6</c:v>
                </c:pt>
                <c:pt idx="50823">
                  <c:v>1.559068E-6</c:v>
                </c:pt>
                <c:pt idx="50824">
                  <c:v>1.5588940000000001E-6</c:v>
                </c:pt>
                <c:pt idx="50825">
                  <c:v>1.5587209999999999E-6</c:v>
                </c:pt>
                <c:pt idx="50826">
                  <c:v>1.558546E-6</c:v>
                </c:pt>
                <c:pt idx="50827">
                  <c:v>1.558376E-6</c:v>
                </c:pt>
                <c:pt idx="50828">
                  <c:v>1.5581979999999999E-6</c:v>
                </c:pt>
                <c:pt idx="50829">
                  <c:v>1.5580219999999999E-6</c:v>
                </c:pt>
                <c:pt idx="50830">
                  <c:v>1.55784E-6</c:v>
                </c:pt>
                <c:pt idx="50831">
                  <c:v>1.557671E-6</c:v>
                </c:pt>
                <c:pt idx="50832">
                  <c:v>1.557496E-6</c:v>
                </c:pt>
                <c:pt idx="50833">
                  <c:v>1.5573220000000001E-6</c:v>
                </c:pt>
                <c:pt idx="50834">
                  <c:v>1.557149E-6</c:v>
                </c:pt>
                <c:pt idx="50835">
                  <c:v>1.556973E-6</c:v>
                </c:pt>
                <c:pt idx="50836">
                  <c:v>1.5567949999999999E-6</c:v>
                </c:pt>
                <c:pt idx="50837">
                  <c:v>1.5566329999999999E-6</c:v>
                </c:pt>
                <c:pt idx="50838">
                  <c:v>1.5564480000000001E-6</c:v>
                </c:pt>
                <c:pt idx="50839">
                  <c:v>1.556277E-6</c:v>
                </c:pt>
                <c:pt idx="50840">
                  <c:v>1.556107E-6</c:v>
                </c:pt>
                <c:pt idx="50841">
                  <c:v>1.555929E-6</c:v>
                </c:pt>
                <c:pt idx="50842">
                  <c:v>1.555755E-6</c:v>
                </c:pt>
                <c:pt idx="50843">
                  <c:v>1.5555819999999999E-6</c:v>
                </c:pt>
                <c:pt idx="50844">
                  <c:v>1.5554129999999999E-6</c:v>
                </c:pt>
                <c:pt idx="50845">
                  <c:v>1.555232E-6</c:v>
                </c:pt>
                <c:pt idx="50846">
                  <c:v>1.555063E-6</c:v>
                </c:pt>
                <c:pt idx="50847">
                  <c:v>1.554886E-6</c:v>
                </c:pt>
                <c:pt idx="50848">
                  <c:v>1.554703E-6</c:v>
                </c:pt>
                <c:pt idx="50849">
                  <c:v>1.554541E-6</c:v>
                </c:pt>
                <c:pt idx="50850">
                  <c:v>1.5543699999999999E-6</c:v>
                </c:pt>
                <c:pt idx="50851">
                  <c:v>1.5541859999999999E-6</c:v>
                </c:pt>
                <c:pt idx="50852">
                  <c:v>1.55402E-6</c:v>
                </c:pt>
                <c:pt idx="50853">
                  <c:v>1.5538470000000001E-6</c:v>
                </c:pt>
                <c:pt idx="50854">
                  <c:v>1.553667E-6</c:v>
                </c:pt>
                <c:pt idx="50855">
                  <c:v>1.5535010000000001E-6</c:v>
                </c:pt>
                <c:pt idx="50856">
                  <c:v>1.553316E-6</c:v>
                </c:pt>
                <c:pt idx="50857">
                  <c:v>1.5531499999999999E-6</c:v>
                </c:pt>
                <c:pt idx="50858">
                  <c:v>1.552977E-6</c:v>
                </c:pt>
                <c:pt idx="50859">
                  <c:v>1.5528049999999999E-6</c:v>
                </c:pt>
                <c:pt idx="50860">
                  <c:v>1.5526219999999999E-6</c:v>
                </c:pt>
                <c:pt idx="50861">
                  <c:v>1.5524529999999999E-6</c:v>
                </c:pt>
                <c:pt idx="50862">
                  <c:v>1.552271E-6</c:v>
                </c:pt>
                <c:pt idx="50863">
                  <c:v>1.552101E-6</c:v>
                </c:pt>
                <c:pt idx="50864">
                  <c:v>1.551933E-6</c:v>
                </c:pt>
                <c:pt idx="50865">
                  <c:v>1.551759E-6</c:v>
                </c:pt>
                <c:pt idx="50866">
                  <c:v>1.551582E-6</c:v>
                </c:pt>
                <c:pt idx="50867">
                  <c:v>1.551413E-6</c:v>
                </c:pt>
                <c:pt idx="50868">
                  <c:v>1.551234E-6</c:v>
                </c:pt>
                <c:pt idx="50869">
                  <c:v>1.55106E-6</c:v>
                </c:pt>
                <c:pt idx="50870">
                  <c:v>1.5508879999999999E-6</c:v>
                </c:pt>
                <c:pt idx="50871">
                  <c:v>1.550714E-6</c:v>
                </c:pt>
                <c:pt idx="50872">
                  <c:v>1.550536E-6</c:v>
                </c:pt>
                <c:pt idx="50873">
                  <c:v>1.550362E-6</c:v>
                </c:pt>
                <c:pt idx="50874">
                  <c:v>1.5501880000000001E-6</c:v>
                </c:pt>
                <c:pt idx="50875">
                  <c:v>1.5500190000000001E-6</c:v>
                </c:pt>
                <c:pt idx="50876">
                  <c:v>1.5498350000000001E-6</c:v>
                </c:pt>
                <c:pt idx="50877">
                  <c:v>1.5496669999999999E-6</c:v>
                </c:pt>
                <c:pt idx="50878">
                  <c:v>1.5494900000000001E-6</c:v>
                </c:pt>
                <c:pt idx="50879">
                  <c:v>1.5493219999999999E-6</c:v>
                </c:pt>
                <c:pt idx="50880">
                  <c:v>1.5491459999999999E-6</c:v>
                </c:pt>
                <c:pt idx="50881">
                  <c:v>1.548966E-6</c:v>
                </c:pt>
                <c:pt idx="50882">
                  <c:v>1.5487990000000001E-6</c:v>
                </c:pt>
                <c:pt idx="50883">
                  <c:v>1.548627E-6</c:v>
                </c:pt>
                <c:pt idx="50884">
                  <c:v>1.5484409999999999E-6</c:v>
                </c:pt>
                <c:pt idx="50885">
                  <c:v>1.5482799999999999E-6</c:v>
                </c:pt>
                <c:pt idx="50886">
                  <c:v>1.5480940000000001E-6</c:v>
                </c:pt>
                <c:pt idx="50887">
                  <c:v>1.547923E-6</c:v>
                </c:pt>
                <c:pt idx="50888">
                  <c:v>1.547754E-6</c:v>
                </c:pt>
                <c:pt idx="50889">
                  <c:v>1.547576E-6</c:v>
                </c:pt>
                <c:pt idx="50890">
                  <c:v>1.5474020000000001E-6</c:v>
                </c:pt>
                <c:pt idx="50891">
                  <c:v>1.547232E-6</c:v>
                </c:pt>
                <c:pt idx="50892">
                  <c:v>1.547056E-6</c:v>
                </c:pt>
                <c:pt idx="50893">
                  <c:v>1.5468810000000001E-6</c:v>
                </c:pt>
                <c:pt idx="50894">
                  <c:v>1.546711E-6</c:v>
                </c:pt>
                <c:pt idx="50895">
                  <c:v>1.54654E-6</c:v>
                </c:pt>
                <c:pt idx="50896">
                  <c:v>1.5463609999999999E-6</c:v>
                </c:pt>
                <c:pt idx="50897">
                  <c:v>1.546196E-6</c:v>
                </c:pt>
                <c:pt idx="50898">
                  <c:v>1.5460140000000001E-6</c:v>
                </c:pt>
                <c:pt idx="50899">
                  <c:v>1.5458399999999999E-6</c:v>
                </c:pt>
                <c:pt idx="50900">
                  <c:v>1.545667E-6</c:v>
                </c:pt>
                <c:pt idx="50901">
                  <c:v>1.5454879999999999E-6</c:v>
                </c:pt>
                <c:pt idx="50902">
                  <c:v>1.5453179999999999E-6</c:v>
                </c:pt>
                <c:pt idx="50903">
                  <c:v>1.5451470000000001E-6</c:v>
                </c:pt>
                <c:pt idx="50904">
                  <c:v>1.5449790000000001E-6</c:v>
                </c:pt>
                <c:pt idx="50905">
                  <c:v>1.544791E-6</c:v>
                </c:pt>
                <c:pt idx="50906">
                  <c:v>1.544631E-6</c:v>
                </c:pt>
                <c:pt idx="50907">
                  <c:v>1.544454E-6</c:v>
                </c:pt>
                <c:pt idx="50908">
                  <c:v>1.544285E-6</c:v>
                </c:pt>
                <c:pt idx="50909">
                  <c:v>1.544109E-6</c:v>
                </c:pt>
                <c:pt idx="50910">
                  <c:v>1.5439369999999999E-6</c:v>
                </c:pt>
                <c:pt idx="50911">
                  <c:v>1.5437590000000001E-6</c:v>
                </c:pt>
                <c:pt idx="50912">
                  <c:v>1.5435900000000001E-6</c:v>
                </c:pt>
                <c:pt idx="50913">
                  <c:v>1.54342E-6</c:v>
                </c:pt>
                <c:pt idx="50914">
                  <c:v>1.5432459999999999E-6</c:v>
                </c:pt>
                <c:pt idx="50915">
                  <c:v>1.543073E-6</c:v>
                </c:pt>
                <c:pt idx="50916">
                  <c:v>1.542903E-6</c:v>
                </c:pt>
                <c:pt idx="50917">
                  <c:v>1.5427259999999999E-6</c:v>
                </c:pt>
                <c:pt idx="50918">
                  <c:v>1.5425559999999999E-6</c:v>
                </c:pt>
                <c:pt idx="50919">
                  <c:v>1.542374E-6</c:v>
                </c:pt>
                <c:pt idx="50920">
                  <c:v>1.5422E-6</c:v>
                </c:pt>
                <c:pt idx="50921">
                  <c:v>1.542036E-6</c:v>
                </c:pt>
                <c:pt idx="50922">
                  <c:v>1.541869E-6</c:v>
                </c:pt>
                <c:pt idx="50923">
                  <c:v>1.5416819999999999E-6</c:v>
                </c:pt>
                <c:pt idx="50924">
                  <c:v>1.541524E-6</c:v>
                </c:pt>
                <c:pt idx="50925">
                  <c:v>1.541348E-6</c:v>
                </c:pt>
                <c:pt idx="50926">
                  <c:v>1.541162E-6</c:v>
                </c:pt>
                <c:pt idx="50927">
                  <c:v>1.5409980000000001E-6</c:v>
                </c:pt>
                <c:pt idx="50928">
                  <c:v>1.540826E-6</c:v>
                </c:pt>
                <c:pt idx="50929">
                  <c:v>1.5406469999999999E-6</c:v>
                </c:pt>
                <c:pt idx="50930">
                  <c:v>1.540472E-6</c:v>
                </c:pt>
                <c:pt idx="50931">
                  <c:v>1.540303E-6</c:v>
                </c:pt>
                <c:pt idx="50932">
                  <c:v>1.540129E-6</c:v>
                </c:pt>
                <c:pt idx="50933">
                  <c:v>1.5399549999999999E-6</c:v>
                </c:pt>
                <c:pt idx="50934">
                  <c:v>1.539783E-6</c:v>
                </c:pt>
                <c:pt idx="50935">
                  <c:v>1.5396029999999999E-6</c:v>
                </c:pt>
                <c:pt idx="50936">
                  <c:v>1.539437E-6</c:v>
                </c:pt>
                <c:pt idx="50937">
                  <c:v>1.53926E-6</c:v>
                </c:pt>
                <c:pt idx="50938">
                  <c:v>1.539091E-6</c:v>
                </c:pt>
                <c:pt idx="50939">
                  <c:v>1.538915E-6</c:v>
                </c:pt>
                <c:pt idx="50940">
                  <c:v>1.5387490000000001E-6</c:v>
                </c:pt>
                <c:pt idx="50941">
                  <c:v>1.5385740000000001E-6</c:v>
                </c:pt>
                <c:pt idx="50942">
                  <c:v>1.538409E-6</c:v>
                </c:pt>
                <c:pt idx="50943">
                  <c:v>1.538233E-6</c:v>
                </c:pt>
                <c:pt idx="50944">
                  <c:v>1.5380510000000001E-6</c:v>
                </c:pt>
                <c:pt idx="50945">
                  <c:v>1.5378919999999999E-6</c:v>
                </c:pt>
                <c:pt idx="50946">
                  <c:v>1.5377149999999999E-6</c:v>
                </c:pt>
                <c:pt idx="50947">
                  <c:v>1.5375479999999999E-6</c:v>
                </c:pt>
                <c:pt idx="50948">
                  <c:v>1.537374E-6</c:v>
                </c:pt>
                <c:pt idx="50949">
                  <c:v>1.537204E-6</c:v>
                </c:pt>
                <c:pt idx="50950">
                  <c:v>1.5370380000000001E-6</c:v>
                </c:pt>
                <c:pt idx="50951">
                  <c:v>1.5368540000000001E-6</c:v>
                </c:pt>
                <c:pt idx="50952">
                  <c:v>1.536684E-6</c:v>
                </c:pt>
                <c:pt idx="50953">
                  <c:v>1.536514E-6</c:v>
                </c:pt>
                <c:pt idx="50954">
                  <c:v>1.536345E-6</c:v>
                </c:pt>
                <c:pt idx="50955">
                  <c:v>1.5361720000000001E-6</c:v>
                </c:pt>
                <c:pt idx="50956">
                  <c:v>1.536008E-6</c:v>
                </c:pt>
                <c:pt idx="50957">
                  <c:v>1.5358350000000001E-6</c:v>
                </c:pt>
                <c:pt idx="50958">
                  <c:v>1.5356580000000001E-6</c:v>
                </c:pt>
                <c:pt idx="50959">
                  <c:v>1.5354820000000001E-6</c:v>
                </c:pt>
                <c:pt idx="50960">
                  <c:v>1.5353219999999999E-6</c:v>
                </c:pt>
                <c:pt idx="50961">
                  <c:v>1.5351450000000001E-6</c:v>
                </c:pt>
                <c:pt idx="50962">
                  <c:v>1.534966E-6</c:v>
                </c:pt>
                <c:pt idx="50963">
                  <c:v>1.534803E-6</c:v>
                </c:pt>
                <c:pt idx="50964">
                  <c:v>1.534628E-6</c:v>
                </c:pt>
                <c:pt idx="50965">
                  <c:v>1.534452E-6</c:v>
                </c:pt>
                <c:pt idx="50966">
                  <c:v>1.5342780000000001E-6</c:v>
                </c:pt>
                <c:pt idx="50967">
                  <c:v>1.534105E-6</c:v>
                </c:pt>
                <c:pt idx="50968">
                  <c:v>1.533929E-6</c:v>
                </c:pt>
                <c:pt idx="50969">
                  <c:v>1.533768E-6</c:v>
                </c:pt>
                <c:pt idx="50970">
                  <c:v>1.533591E-6</c:v>
                </c:pt>
                <c:pt idx="50971">
                  <c:v>1.533423E-6</c:v>
                </c:pt>
                <c:pt idx="50972">
                  <c:v>1.533254E-6</c:v>
                </c:pt>
                <c:pt idx="50973">
                  <c:v>1.533086E-6</c:v>
                </c:pt>
                <c:pt idx="50974">
                  <c:v>1.53291E-6</c:v>
                </c:pt>
                <c:pt idx="50975">
                  <c:v>1.532733E-6</c:v>
                </c:pt>
                <c:pt idx="50976">
                  <c:v>1.5325599999999999E-6</c:v>
                </c:pt>
                <c:pt idx="50977">
                  <c:v>1.5323909999999999E-6</c:v>
                </c:pt>
                <c:pt idx="50978">
                  <c:v>1.532212E-6</c:v>
                </c:pt>
                <c:pt idx="50979">
                  <c:v>1.5320450000000001E-6</c:v>
                </c:pt>
                <c:pt idx="50980">
                  <c:v>1.531866E-6</c:v>
                </c:pt>
                <c:pt idx="50981">
                  <c:v>1.531703E-6</c:v>
                </c:pt>
                <c:pt idx="50982">
                  <c:v>1.5315319999999999E-6</c:v>
                </c:pt>
                <c:pt idx="50983">
                  <c:v>1.5313550000000001E-6</c:v>
                </c:pt>
                <c:pt idx="50984">
                  <c:v>1.5311869999999999E-6</c:v>
                </c:pt>
                <c:pt idx="50985">
                  <c:v>1.53102E-6</c:v>
                </c:pt>
                <c:pt idx="50986">
                  <c:v>1.5308490000000001E-6</c:v>
                </c:pt>
                <c:pt idx="50987">
                  <c:v>1.5306710000000001E-6</c:v>
                </c:pt>
                <c:pt idx="50988">
                  <c:v>1.5304950000000001E-6</c:v>
                </c:pt>
                <c:pt idx="50989">
                  <c:v>1.5303260000000001E-6</c:v>
                </c:pt>
                <c:pt idx="50990">
                  <c:v>1.5301589999999999E-6</c:v>
                </c:pt>
                <c:pt idx="50991">
                  <c:v>1.529985E-6</c:v>
                </c:pt>
                <c:pt idx="50992">
                  <c:v>1.529816E-6</c:v>
                </c:pt>
                <c:pt idx="50993">
                  <c:v>1.5296449999999999E-6</c:v>
                </c:pt>
                <c:pt idx="50994">
                  <c:v>1.5294750000000001E-6</c:v>
                </c:pt>
                <c:pt idx="50995">
                  <c:v>1.5292999999999999E-6</c:v>
                </c:pt>
                <c:pt idx="50996">
                  <c:v>1.529135E-6</c:v>
                </c:pt>
                <c:pt idx="50997">
                  <c:v>1.528959E-6</c:v>
                </c:pt>
                <c:pt idx="50998">
                  <c:v>1.528789E-6</c:v>
                </c:pt>
                <c:pt idx="50999">
                  <c:v>1.5286150000000001E-6</c:v>
                </c:pt>
                <c:pt idx="51000">
                  <c:v>1.528453E-6</c:v>
                </c:pt>
                <c:pt idx="51001">
                  <c:v>1.5282729999999999E-6</c:v>
                </c:pt>
                <c:pt idx="51002">
                  <c:v>1.528106E-6</c:v>
                </c:pt>
                <c:pt idx="51003">
                  <c:v>1.5279320000000001E-6</c:v>
                </c:pt>
                <c:pt idx="51004">
                  <c:v>1.527761E-6</c:v>
                </c:pt>
                <c:pt idx="51005">
                  <c:v>1.5275899999999999E-6</c:v>
                </c:pt>
                <c:pt idx="51006">
                  <c:v>1.5274190000000001E-6</c:v>
                </c:pt>
                <c:pt idx="51007">
                  <c:v>1.527246E-6</c:v>
                </c:pt>
                <c:pt idx="51008">
                  <c:v>1.527079E-6</c:v>
                </c:pt>
                <c:pt idx="51009">
                  <c:v>1.5269069999999999E-6</c:v>
                </c:pt>
                <c:pt idx="51010">
                  <c:v>1.5267370000000001E-6</c:v>
                </c:pt>
                <c:pt idx="51011">
                  <c:v>1.5265699999999999E-6</c:v>
                </c:pt>
                <c:pt idx="51012">
                  <c:v>1.526397E-6</c:v>
                </c:pt>
                <c:pt idx="51013">
                  <c:v>1.526226E-6</c:v>
                </c:pt>
                <c:pt idx="51014">
                  <c:v>1.526067E-6</c:v>
                </c:pt>
                <c:pt idx="51015">
                  <c:v>1.52589E-6</c:v>
                </c:pt>
                <c:pt idx="51016">
                  <c:v>1.525714E-6</c:v>
                </c:pt>
                <c:pt idx="51017">
                  <c:v>1.5255550000000001E-6</c:v>
                </c:pt>
                <c:pt idx="51018">
                  <c:v>1.5253780000000001E-6</c:v>
                </c:pt>
                <c:pt idx="51019">
                  <c:v>1.525208E-6</c:v>
                </c:pt>
                <c:pt idx="51020">
                  <c:v>1.5250279999999999E-6</c:v>
                </c:pt>
                <c:pt idx="51021">
                  <c:v>1.5248659999999999E-6</c:v>
                </c:pt>
                <c:pt idx="51022">
                  <c:v>1.5246819999999999E-6</c:v>
                </c:pt>
                <c:pt idx="51023">
                  <c:v>1.524524E-6</c:v>
                </c:pt>
                <c:pt idx="51024">
                  <c:v>1.5243439999999999E-6</c:v>
                </c:pt>
                <c:pt idx="51025">
                  <c:v>1.524178E-6</c:v>
                </c:pt>
                <c:pt idx="51026">
                  <c:v>1.5239999999999999E-6</c:v>
                </c:pt>
                <c:pt idx="51027">
                  <c:v>1.523832E-6</c:v>
                </c:pt>
                <c:pt idx="51028">
                  <c:v>1.5236600000000001E-6</c:v>
                </c:pt>
                <c:pt idx="51029">
                  <c:v>1.523495E-6</c:v>
                </c:pt>
                <c:pt idx="51030">
                  <c:v>1.523318E-6</c:v>
                </c:pt>
                <c:pt idx="51031">
                  <c:v>1.5231540000000001E-6</c:v>
                </c:pt>
                <c:pt idx="51032">
                  <c:v>1.5229859999999999E-6</c:v>
                </c:pt>
                <c:pt idx="51033">
                  <c:v>1.5228109999999999E-6</c:v>
                </c:pt>
                <c:pt idx="51034">
                  <c:v>1.5226400000000001E-6</c:v>
                </c:pt>
                <c:pt idx="51035">
                  <c:v>1.522474E-6</c:v>
                </c:pt>
                <c:pt idx="51036">
                  <c:v>1.522299E-6</c:v>
                </c:pt>
                <c:pt idx="51037">
                  <c:v>1.5221260000000001E-6</c:v>
                </c:pt>
                <c:pt idx="51038">
                  <c:v>1.521955E-6</c:v>
                </c:pt>
                <c:pt idx="51039">
                  <c:v>1.521786E-6</c:v>
                </c:pt>
                <c:pt idx="51040">
                  <c:v>1.52161E-6</c:v>
                </c:pt>
                <c:pt idx="51041">
                  <c:v>1.5214420000000001E-6</c:v>
                </c:pt>
                <c:pt idx="51042">
                  <c:v>1.521264E-6</c:v>
                </c:pt>
                <c:pt idx="51043">
                  <c:v>1.5211050000000001E-6</c:v>
                </c:pt>
                <c:pt idx="51044">
                  <c:v>1.5209210000000001E-6</c:v>
                </c:pt>
                <c:pt idx="51045">
                  <c:v>1.5207539999999999E-6</c:v>
                </c:pt>
                <c:pt idx="51046">
                  <c:v>1.520582E-6</c:v>
                </c:pt>
                <c:pt idx="51047">
                  <c:v>1.520413E-6</c:v>
                </c:pt>
                <c:pt idx="51048">
                  <c:v>1.520251E-6</c:v>
                </c:pt>
                <c:pt idx="51049">
                  <c:v>1.520076E-6</c:v>
                </c:pt>
                <c:pt idx="51050">
                  <c:v>1.519907E-6</c:v>
                </c:pt>
                <c:pt idx="51051">
                  <c:v>1.519738E-6</c:v>
                </c:pt>
                <c:pt idx="51052">
                  <c:v>1.5195659999999999E-6</c:v>
                </c:pt>
                <c:pt idx="51053">
                  <c:v>1.5194E-6</c:v>
                </c:pt>
                <c:pt idx="51054">
                  <c:v>1.519224E-6</c:v>
                </c:pt>
                <c:pt idx="51055">
                  <c:v>1.519055E-6</c:v>
                </c:pt>
                <c:pt idx="51056">
                  <c:v>1.5188880000000001E-6</c:v>
                </c:pt>
                <c:pt idx="51057">
                  <c:v>1.5187120000000001E-6</c:v>
                </c:pt>
                <c:pt idx="51058">
                  <c:v>1.518547E-6</c:v>
                </c:pt>
                <c:pt idx="51059">
                  <c:v>1.518387E-6</c:v>
                </c:pt>
                <c:pt idx="51060">
                  <c:v>1.5182079999999999E-6</c:v>
                </c:pt>
                <c:pt idx="51061">
                  <c:v>1.5180370000000001E-6</c:v>
                </c:pt>
                <c:pt idx="51062">
                  <c:v>1.517865E-6</c:v>
                </c:pt>
                <c:pt idx="51063">
                  <c:v>1.517703E-6</c:v>
                </c:pt>
                <c:pt idx="51064">
                  <c:v>1.517529E-6</c:v>
                </c:pt>
                <c:pt idx="51065">
                  <c:v>1.5173629999999999E-6</c:v>
                </c:pt>
                <c:pt idx="51066">
                  <c:v>1.51719E-6</c:v>
                </c:pt>
                <c:pt idx="51067">
                  <c:v>1.517023E-6</c:v>
                </c:pt>
                <c:pt idx="51068">
                  <c:v>1.5168560000000001E-6</c:v>
                </c:pt>
                <c:pt idx="51069">
                  <c:v>1.5166790000000001E-6</c:v>
                </c:pt>
                <c:pt idx="51070">
                  <c:v>1.516507E-6</c:v>
                </c:pt>
                <c:pt idx="51071">
                  <c:v>1.516338E-6</c:v>
                </c:pt>
                <c:pt idx="51072">
                  <c:v>1.5161650000000001E-6</c:v>
                </c:pt>
                <c:pt idx="51073">
                  <c:v>1.516002E-6</c:v>
                </c:pt>
                <c:pt idx="51074">
                  <c:v>1.5158219999999999E-6</c:v>
                </c:pt>
                <c:pt idx="51075">
                  <c:v>1.5156539999999999E-6</c:v>
                </c:pt>
                <c:pt idx="51076">
                  <c:v>1.5154849999999999E-6</c:v>
                </c:pt>
                <c:pt idx="51077">
                  <c:v>1.515312E-6</c:v>
                </c:pt>
                <c:pt idx="51078">
                  <c:v>1.5151399999999999E-6</c:v>
                </c:pt>
                <c:pt idx="51079">
                  <c:v>1.5149769999999999E-6</c:v>
                </c:pt>
                <c:pt idx="51080">
                  <c:v>1.514798E-6</c:v>
                </c:pt>
                <c:pt idx="51081">
                  <c:v>1.514643E-6</c:v>
                </c:pt>
                <c:pt idx="51082">
                  <c:v>1.514474E-6</c:v>
                </c:pt>
                <c:pt idx="51083">
                  <c:v>1.514291E-6</c:v>
                </c:pt>
                <c:pt idx="51084">
                  <c:v>1.514129E-6</c:v>
                </c:pt>
                <c:pt idx="51085">
                  <c:v>1.5139630000000001E-6</c:v>
                </c:pt>
                <c:pt idx="51086">
                  <c:v>1.513784E-6</c:v>
                </c:pt>
                <c:pt idx="51087">
                  <c:v>1.5136119999999999E-6</c:v>
                </c:pt>
                <c:pt idx="51088">
                  <c:v>1.513447E-6</c:v>
                </c:pt>
                <c:pt idx="51089">
                  <c:v>1.5132819999999999E-6</c:v>
                </c:pt>
                <c:pt idx="51090">
                  <c:v>1.5131050000000001E-6</c:v>
                </c:pt>
                <c:pt idx="51091">
                  <c:v>1.51294E-6</c:v>
                </c:pt>
                <c:pt idx="51092">
                  <c:v>1.512757E-6</c:v>
                </c:pt>
                <c:pt idx="51093">
                  <c:v>1.512589E-6</c:v>
                </c:pt>
                <c:pt idx="51094">
                  <c:v>1.5124140000000001E-6</c:v>
                </c:pt>
                <c:pt idx="51095">
                  <c:v>1.512243E-6</c:v>
                </c:pt>
                <c:pt idx="51096">
                  <c:v>1.51208E-6</c:v>
                </c:pt>
                <c:pt idx="51097">
                  <c:v>1.5119009999999999E-6</c:v>
                </c:pt>
                <c:pt idx="51098">
                  <c:v>1.511728E-6</c:v>
                </c:pt>
                <c:pt idx="51099">
                  <c:v>1.5115709999999999E-6</c:v>
                </c:pt>
                <c:pt idx="51100">
                  <c:v>1.5113869999999999E-6</c:v>
                </c:pt>
                <c:pt idx="51101">
                  <c:v>1.5112250000000001E-6</c:v>
                </c:pt>
                <c:pt idx="51102">
                  <c:v>1.511053E-6</c:v>
                </c:pt>
                <c:pt idx="51103">
                  <c:v>1.5108880000000001E-6</c:v>
                </c:pt>
                <c:pt idx="51104">
                  <c:v>1.510716E-6</c:v>
                </c:pt>
                <c:pt idx="51105">
                  <c:v>1.5105509999999999E-6</c:v>
                </c:pt>
                <c:pt idx="51106">
                  <c:v>1.5103730000000001E-6</c:v>
                </c:pt>
                <c:pt idx="51107">
                  <c:v>1.51021E-6</c:v>
                </c:pt>
                <c:pt idx="51108">
                  <c:v>1.51004E-6</c:v>
                </c:pt>
                <c:pt idx="51109">
                  <c:v>1.5098689999999999E-6</c:v>
                </c:pt>
                <c:pt idx="51110">
                  <c:v>1.5096999999999999E-6</c:v>
                </c:pt>
                <c:pt idx="51111">
                  <c:v>1.509534E-6</c:v>
                </c:pt>
                <c:pt idx="51112">
                  <c:v>1.509365E-6</c:v>
                </c:pt>
                <c:pt idx="51113">
                  <c:v>1.50918E-6</c:v>
                </c:pt>
                <c:pt idx="51114">
                  <c:v>1.5090169999999999E-6</c:v>
                </c:pt>
                <c:pt idx="51115">
                  <c:v>1.50885E-6</c:v>
                </c:pt>
                <c:pt idx="51116">
                  <c:v>1.5086719999999999E-6</c:v>
                </c:pt>
                <c:pt idx="51117">
                  <c:v>1.508499E-6</c:v>
                </c:pt>
                <c:pt idx="51118">
                  <c:v>1.5083320000000001E-6</c:v>
                </c:pt>
                <c:pt idx="51119">
                  <c:v>1.5081589999999999E-6</c:v>
                </c:pt>
                <c:pt idx="51120">
                  <c:v>1.5079960000000001E-6</c:v>
                </c:pt>
                <c:pt idx="51121">
                  <c:v>1.5078279999999999E-6</c:v>
                </c:pt>
                <c:pt idx="51122">
                  <c:v>1.5076570000000001E-6</c:v>
                </c:pt>
                <c:pt idx="51123">
                  <c:v>1.5074909999999999E-6</c:v>
                </c:pt>
                <c:pt idx="51124">
                  <c:v>1.507318E-6</c:v>
                </c:pt>
                <c:pt idx="51125">
                  <c:v>1.5071510000000001E-6</c:v>
                </c:pt>
                <c:pt idx="51126">
                  <c:v>1.5069769999999999E-6</c:v>
                </c:pt>
                <c:pt idx="51127">
                  <c:v>1.5068079999999999E-6</c:v>
                </c:pt>
                <c:pt idx="51128">
                  <c:v>1.5066389999999999E-6</c:v>
                </c:pt>
                <c:pt idx="51129">
                  <c:v>1.506474E-6</c:v>
                </c:pt>
                <c:pt idx="51130">
                  <c:v>1.506298E-6</c:v>
                </c:pt>
                <c:pt idx="51131">
                  <c:v>1.5061409999999999E-6</c:v>
                </c:pt>
                <c:pt idx="51132">
                  <c:v>1.5059630000000001E-6</c:v>
                </c:pt>
                <c:pt idx="51133">
                  <c:v>1.505799E-6</c:v>
                </c:pt>
                <c:pt idx="51134">
                  <c:v>1.505628E-6</c:v>
                </c:pt>
                <c:pt idx="51135">
                  <c:v>1.5054649999999999E-6</c:v>
                </c:pt>
                <c:pt idx="51136">
                  <c:v>1.505301E-6</c:v>
                </c:pt>
                <c:pt idx="51137">
                  <c:v>1.5051260000000001E-6</c:v>
                </c:pt>
                <c:pt idx="51138">
                  <c:v>1.504953E-6</c:v>
                </c:pt>
                <c:pt idx="51139">
                  <c:v>1.504786E-6</c:v>
                </c:pt>
                <c:pt idx="51140">
                  <c:v>1.5046110000000001E-6</c:v>
                </c:pt>
                <c:pt idx="51141">
                  <c:v>1.504454E-6</c:v>
                </c:pt>
                <c:pt idx="51142">
                  <c:v>1.504278E-6</c:v>
                </c:pt>
                <c:pt idx="51143">
                  <c:v>1.5041050000000001E-6</c:v>
                </c:pt>
                <c:pt idx="51144">
                  <c:v>1.5039459999999999E-6</c:v>
                </c:pt>
                <c:pt idx="51145">
                  <c:v>1.5037779999999999E-6</c:v>
                </c:pt>
                <c:pt idx="51146">
                  <c:v>1.5036000000000001E-6</c:v>
                </c:pt>
                <c:pt idx="51147">
                  <c:v>1.503435E-6</c:v>
                </c:pt>
                <c:pt idx="51148">
                  <c:v>1.503268E-6</c:v>
                </c:pt>
                <c:pt idx="51149">
                  <c:v>1.5030930000000001E-6</c:v>
                </c:pt>
                <c:pt idx="51150">
                  <c:v>1.5029250000000001E-6</c:v>
                </c:pt>
                <c:pt idx="51151">
                  <c:v>1.5027579999999999E-6</c:v>
                </c:pt>
                <c:pt idx="51152">
                  <c:v>1.50259E-6</c:v>
                </c:pt>
                <c:pt idx="51153">
                  <c:v>1.5024269999999999E-6</c:v>
                </c:pt>
                <c:pt idx="51154">
                  <c:v>1.5022519999999999E-6</c:v>
                </c:pt>
                <c:pt idx="51155">
                  <c:v>1.5020829999999999E-6</c:v>
                </c:pt>
                <c:pt idx="51156">
                  <c:v>1.5019129999999999E-6</c:v>
                </c:pt>
                <c:pt idx="51157">
                  <c:v>1.501739E-6</c:v>
                </c:pt>
                <c:pt idx="51158">
                  <c:v>1.5015750000000001E-6</c:v>
                </c:pt>
                <c:pt idx="51159">
                  <c:v>1.5014139999999999E-6</c:v>
                </c:pt>
                <c:pt idx="51160">
                  <c:v>1.5012370000000001E-6</c:v>
                </c:pt>
                <c:pt idx="51161">
                  <c:v>1.5010760000000001E-6</c:v>
                </c:pt>
                <c:pt idx="51162">
                  <c:v>1.500912E-6</c:v>
                </c:pt>
                <c:pt idx="51163">
                  <c:v>1.500742E-6</c:v>
                </c:pt>
                <c:pt idx="51164">
                  <c:v>1.5005709999999999E-6</c:v>
                </c:pt>
                <c:pt idx="51165">
                  <c:v>1.5004029999999999E-6</c:v>
                </c:pt>
                <c:pt idx="51166">
                  <c:v>1.50023E-6</c:v>
                </c:pt>
                <c:pt idx="51167">
                  <c:v>1.500076E-6</c:v>
                </c:pt>
                <c:pt idx="51168">
                  <c:v>1.4998959999999999E-6</c:v>
                </c:pt>
                <c:pt idx="51169">
                  <c:v>1.4997330000000001E-6</c:v>
                </c:pt>
                <c:pt idx="51170">
                  <c:v>1.499555E-6</c:v>
                </c:pt>
                <c:pt idx="51171">
                  <c:v>1.4993979999999999E-6</c:v>
                </c:pt>
                <c:pt idx="51172">
                  <c:v>1.4992289999999999E-6</c:v>
                </c:pt>
                <c:pt idx="51173">
                  <c:v>1.499063E-6</c:v>
                </c:pt>
                <c:pt idx="51174">
                  <c:v>1.4988979999999999E-6</c:v>
                </c:pt>
                <c:pt idx="51175">
                  <c:v>1.4987210000000001E-6</c:v>
                </c:pt>
                <c:pt idx="51176">
                  <c:v>1.498555E-6</c:v>
                </c:pt>
                <c:pt idx="51177">
                  <c:v>1.498389E-6</c:v>
                </c:pt>
                <c:pt idx="51178">
                  <c:v>1.49822E-6</c:v>
                </c:pt>
                <c:pt idx="51179">
                  <c:v>1.498051E-6</c:v>
                </c:pt>
                <c:pt idx="51180">
                  <c:v>1.4978850000000001E-6</c:v>
                </c:pt>
                <c:pt idx="51181">
                  <c:v>1.497714E-6</c:v>
                </c:pt>
                <c:pt idx="51182">
                  <c:v>1.4975460000000001E-6</c:v>
                </c:pt>
                <c:pt idx="51183">
                  <c:v>1.497383E-6</c:v>
                </c:pt>
                <c:pt idx="51184">
                  <c:v>1.497215E-6</c:v>
                </c:pt>
                <c:pt idx="51185">
                  <c:v>1.4970489999999999E-6</c:v>
                </c:pt>
                <c:pt idx="51186">
                  <c:v>1.496883E-6</c:v>
                </c:pt>
                <c:pt idx="51187">
                  <c:v>1.4967049999999999E-6</c:v>
                </c:pt>
                <c:pt idx="51188">
                  <c:v>1.496539E-6</c:v>
                </c:pt>
                <c:pt idx="51189">
                  <c:v>1.4963739999999999E-6</c:v>
                </c:pt>
                <c:pt idx="51190">
                  <c:v>1.4961979999999999E-6</c:v>
                </c:pt>
                <c:pt idx="51191">
                  <c:v>1.496041E-6</c:v>
                </c:pt>
                <c:pt idx="51192">
                  <c:v>1.4958679999999999E-6</c:v>
                </c:pt>
                <c:pt idx="51193">
                  <c:v>1.4957050000000001E-6</c:v>
                </c:pt>
                <c:pt idx="51194">
                  <c:v>1.4955360000000001E-6</c:v>
                </c:pt>
                <c:pt idx="51195">
                  <c:v>1.495364E-6</c:v>
                </c:pt>
                <c:pt idx="51196">
                  <c:v>1.4952000000000001E-6</c:v>
                </c:pt>
                <c:pt idx="51197">
                  <c:v>1.4950329999999999E-6</c:v>
                </c:pt>
                <c:pt idx="51198">
                  <c:v>1.4948620000000001E-6</c:v>
                </c:pt>
                <c:pt idx="51199">
                  <c:v>1.4946930000000001E-6</c:v>
                </c:pt>
                <c:pt idx="51200">
                  <c:v>1.494528E-6</c:v>
                </c:pt>
                <c:pt idx="51201">
                  <c:v>1.49436E-6</c:v>
                </c:pt>
                <c:pt idx="51202">
                  <c:v>1.494185E-6</c:v>
                </c:pt>
                <c:pt idx="51203">
                  <c:v>1.494024E-6</c:v>
                </c:pt>
                <c:pt idx="51204">
                  <c:v>1.4938560000000001E-6</c:v>
                </c:pt>
                <c:pt idx="51205">
                  <c:v>1.493691E-6</c:v>
                </c:pt>
                <c:pt idx="51206">
                  <c:v>1.4935289999999999E-6</c:v>
                </c:pt>
                <c:pt idx="51207">
                  <c:v>1.493348E-6</c:v>
                </c:pt>
                <c:pt idx="51208">
                  <c:v>1.493188E-6</c:v>
                </c:pt>
                <c:pt idx="51209">
                  <c:v>1.4930079999999999E-6</c:v>
                </c:pt>
                <c:pt idx="51210">
                  <c:v>1.4928529999999999E-6</c:v>
                </c:pt>
                <c:pt idx="51211">
                  <c:v>1.4926830000000001E-6</c:v>
                </c:pt>
                <c:pt idx="51212">
                  <c:v>1.492513E-6</c:v>
                </c:pt>
                <c:pt idx="51213">
                  <c:v>1.4923460000000001E-6</c:v>
                </c:pt>
                <c:pt idx="51214">
                  <c:v>1.4921789999999999E-6</c:v>
                </c:pt>
                <c:pt idx="51215">
                  <c:v>1.4920089999999999E-6</c:v>
                </c:pt>
                <c:pt idx="51216">
                  <c:v>1.4918390000000001E-6</c:v>
                </c:pt>
                <c:pt idx="51217">
                  <c:v>1.4916780000000001E-6</c:v>
                </c:pt>
                <c:pt idx="51218">
                  <c:v>1.491507E-6</c:v>
                </c:pt>
                <c:pt idx="51219">
                  <c:v>1.4913330000000001E-6</c:v>
                </c:pt>
                <c:pt idx="51220">
                  <c:v>1.4911739999999999E-6</c:v>
                </c:pt>
                <c:pt idx="51221">
                  <c:v>1.491006E-6</c:v>
                </c:pt>
                <c:pt idx="51222">
                  <c:v>1.4908340000000001E-6</c:v>
                </c:pt>
                <c:pt idx="51223">
                  <c:v>1.4906660000000001E-6</c:v>
                </c:pt>
                <c:pt idx="51224">
                  <c:v>1.4904960000000001E-6</c:v>
                </c:pt>
                <c:pt idx="51225">
                  <c:v>1.490331E-6</c:v>
                </c:pt>
                <c:pt idx="51226">
                  <c:v>1.490165E-6</c:v>
                </c:pt>
                <c:pt idx="51227">
                  <c:v>1.489994E-6</c:v>
                </c:pt>
                <c:pt idx="51228">
                  <c:v>1.489834E-6</c:v>
                </c:pt>
                <c:pt idx="51229">
                  <c:v>1.489664E-6</c:v>
                </c:pt>
                <c:pt idx="51230">
                  <c:v>1.489504E-6</c:v>
                </c:pt>
                <c:pt idx="51231">
                  <c:v>1.489327E-6</c:v>
                </c:pt>
                <c:pt idx="51232">
                  <c:v>1.489165E-6</c:v>
                </c:pt>
                <c:pt idx="51233">
                  <c:v>1.488992E-6</c:v>
                </c:pt>
                <c:pt idx="51234">
                  <c:v>1.4888320000000001E-6</c:v>
                </c:pt>
                <c:pt idx="51235">
                  <c:v>1.4886560000000001E-6</c:v>
                </c:pt>
                <c:pt idx="51236">
                  <c:v>1.4884889999999999E-6</c:v>
                </c:pt>
                <c:pt idx="51237">
                  <c:v>1.488329E-6</c:v>
                </c:pt>
                <c:pt idx="51238">
                  <c:v>1.48816E-6</c:v>
                </c:pt>
                <c:pt idx="51239">
                  <c:v>1.4879810000000001E-6</c:v>
                </c:pt>
                <c:pt idx="51240">
                  <c:v>1.4878219999999999E-6</c:v>
                </c:pt>
                <c:pt idx="51241">
                  <c:v>1.4876430000000001E-6</c:v>
                </c:pt>
                <c:pt idx="51242">
                  <c:v>1.4874810000000001E-6</c:v>
                </c:pt>
                <c:pt idx="51243">
                  <c:v>1.487309E-6</c:v>
                </c:pt>
                <c:pt idx="51244">
                  <c:v>1.4871450000000001E-6</c:v>
                </c:pt>
                <c:pt idx="51245">
                  <c:v>1.4869750000000001E-6</c:v>
                </c:pt>
                <c:pt idx="51246">
                  <c:v>1.486805E-6</c:v>
                </c:pt>
                <c:pt idx="51247">
                  <c:v>1.4866380000000001E-6</c:v>
                </c:pt>
                <c:pt idx="51248">
                  <c:v>1.4864700000000001E-6</c:v>
                </c:pt>
                <c:pt idx="51249">
                  <c:v>1.4863080000000001E-6</c:v>
                </c:pt>
                <c:pt idx="51250">
                  <c:v>1.4861390000000001E-6</c:v>
                </c:pt>
                <c:pt idx="51251">
                  <c:v>1.4859700000000001E-6</c:v>
                </c:pt>
                <c:pt idx="51252">
                  <c:v>1.4858039999999999E-6</c:v>
                </c:pt>
                <c:pt idx="51253">
                  <c:v>1.485631E-6</c:v>
                </c:pt>
                <c:pt idx="51254">
                  <c:v>1.4854659999999999E-6</c:v>
                </c:pt>
                <c:pt idx="51255">
                  <c:v>1.4853030000000001E-6</c:v>
                </c:pt>
                <c:pt idx="51256">
                  <c:v>1.485131E-6</c:v>
                </c:pt>
                <c:pt idx="51257">
                  <c:v>1.484963E-6</c:v>
                </c:pt>
                <c:pt idx="51258">
                  <c:v>1.4847900000000001E-6</c:v>
                </c:pt>
                <c:pt idx="51259">
                  <c:v>1.484624E-6</c:v>
                </c:pt>
                <c:pt idx="51260">
                  <c:v>1.4844689999999999E-6</c:v>
                </c:pt>
                <c:pt idx="51261">
                  <c:v>1.4842929999999999E-6</c:v>
                </c:pt>
                <c:pt idx="51262">
                  <c:v>1.4841290000000001E-6</c:v>
                </c:pt>
                <c:pt idx="51263">
                  <c:v>1.483965E-6</c:v>
                </c:pt>
                <c:pt idx="51264">
                  <c:v>1.48379E-6</c:v>
                </c:pt>
                <c:pt idx="51265">
                  <c:v>1.4836310000000001E-6</c:v>
                </c:pt>
                <c:pt idx="51266">
                  <c:v>1.4834719999999999E-6</c:v>
                </c:pt>
                <c:pt idx="51267">
                  <c:v>1.4832949999999999E-6</c:v>
                </c:pt>
                <c:pt idx="51268">
                  <c:v>1.483131E-6</c:v>
                </c:pt>
                <c:pt idx="51269">
                  <c:v>1.4829640000000001E-6</c:v>
                </c:pt>
                <c:pt idx="51270">
                  <c:v>1.4827959999999999E-6</c:v>
                </c:pt>
                <c:pt idx="51271">
                  <c:v>1.4826250000000001E-6</c:v>
                </c:pt>
                <c:pt idx="51272">
                  <c:v>1.482462E-6</c:v>
                </c:pt>
                <c:pt idx="51273">
                  <c:v>1.4822909999999999E-6</c:v>
                </c:pt>
                <c:pt idx="51274">
                  <c:v>1.482125E-6</c:v>
                </c:pt>
                <c:pt idx="51275">
                  <c:v>1.481965E-6</c:v>
                </c:pt>
                <c:pt idx="51276">
                  <c:v>1.481795E-6</c:v>
                </c:pt>
                <c:pt idx="51277">
                  <c:v>1.481632E-6</c:v>
                </c:pt>
                <c:pt idx="51278">
                  <c:v>1.4814689999999999E-6</c:v>
                </c:pt>
                <c:pt idx="51279">
                  <c:v>1.4812939999999999E-6</c:v>
                </c:pt>
                <c:pt idx="51280">
                  <c:v>1.4811370000000001E-6</c:v>
                </c:pt>
                <c:pt idx="51281">
                  <c:v>1.480967E-6</c:v>
                </c:pt>
                <c:pt idx="51282">
                  <c:v>1.4808000000000001E-6</c:v>
                </c:pt>
                <c:pt idx="51283">
                  <c:v>1.4806409999999999E-6</c:v>
                </c:pt>
                <c:pt idx="51284">
                  <c:v>1.480467E-6</c:v>
                </c:pt>
                <c:pt idx="51285">
                  <c:v>1.4802959999999999E-6</c:v>
                </c:pt>
                <c:pt idx="51286">
                  <c:v>1.4801410000000001E-6</c:v>
                </c:pt>
                <c:pt idx="51287">
                  <c:v>1.479962E-6</c:v>
                </c:pt>
                <c:pt idx="51288">
                  <c:v>1.4798049999999999E-6</c:v>
                </c:pt>
                <c:pt idx="51289">
                  <c:v>1.47964E-6</c:v>
                </c:pt>
                <c:pt idx="51290">
                  <c:v>1.479476E-6</c:v>
                </c:pt>
                <c:pt idx="51291">
                  <c:v>1.47931E-6</c:v>
                </c:pt>
                <c:pt idx="51292">
                  <c:v>1.479141E-6</c:v>
                </c:pt>
                <c:pt idx="51293">
                  <c:v>1.478973E-6</c:v>
                </c:pt>
                <c:pt idx="51294">
                  <c:v>1.4788079999999999E-6</c:v>
                </c:pt>
                <c:pt idx="51295">
                  <c:v>1.478641E-6</c:v>
                </c:pt>
                <c:pt idx="51296">
                  <c:v>1.478472E-6</c:v>
                </c:pt>
                <c:pt idx="51297">
                  <c:v>1.4783009999999999E-6</c:v>
                </c:pt>
                <c:pt idx="51298">
                  <c:v>1.478142E-6</c:v>
                </c:pt>
                <c:pt idx="51299">
                  <c:v>1.4779760000000001E-6</c:v>
                </c:pt>
                <c:pt idx="51300">
                  <c:v>1.477804E-6</c:v>
                </c:pt>
                <c:pt idx="51301">
                  <c:v>1.4776419999999999E-6</c:v>
                </c:pt>
                <c:pt idx="51302">
                  <c:v>1.477474E-6</c:v>
                </c:pt>
                <c:pt idx="51303">
                  <c:v>1.477299E-6</c:v>
                </c:pt>
                <c:pt idx="51304">
                  <c:v>1.4771400000000001E-6</c:v>
                </c:pt>
                <c:pt idx="51305">
                  <c:v>1.47696E-6</c:v>
                </c:pt>
                <c:pt idx="51306">
                  <c:v>1.476807E-6</c:v>
                </c:pt>
                <c:pt idx="51307">
                  <c:v>1.4766260000000001E-6</c:v>
                </c:pt>
                <c:pt idx="51308">
                  <c:v>1.4764669999999999E-6</c:v>
                </c:pt>
                <c:pt idx="51309">
                  <c:v>1.4762919999999999E-6</c:v>
                </c:pt>
                <c:pt idx="51310">
                  <c:v>1.476134E-6</c:v>
                </c:pt>
                <c:pt idx="51311">
                  <c:v>1.475964E-6</c:v>
                </c:pt>
                <c:pt idx="51312">
                  <c:v>1.4757999999999999E-6</c:v>
                </c:pt>
                <c:pt idx="51313">
                  <c:v>1.4756239999999999E-6</c:v>
                </c:pt>
                <c:pt idx="51314">
                  <c:v>1.4754680000000001E-6</c:v>
                </c:pt>
                <c:pt idx="51315">
                  <c:v>1.4752869999999999E-6</c:v>
                </c:pt>
                <c:pt idx="51316">
                  <c:v>1.4751319999999999E-6</c:v>
                </c:pt>
                <c:pt idx="51317">
                  <c:v>1.4749630000000001E-6</c:v>
                </c:pt>
                <c:pt idx="51318">
                  <c:v>1.474798E-6</c:v>
                </c:pt>
                <c:pt idx="51319">
                  <c:v>1.474629E-6</c:v>
                </c:pt>
                <c:pt idx="51320">
                  <c:v>1.4744640000000001E-6</c:v>
                </c:pt>
                <c:pt idx="51321">
                  <c:v>1.4742880000000001E-6</c:v>
                </c:pt>
                <c:pt idx="51322">
                  <c:v>1.474131E-6</c:v>
                </c:pt>
                <c:pt idx="51323">
                  <c:v>1.473969E-6</c:v>
                </c:pt>
                <c:pt idx="51324">
                  <c:v>1.473809E-6</c:v>
                </c:pt>
                <c:pt idx="51325">
                  <c:v>1.4736270000000001E-6</c:v>
                </c:pt>
                <c:pt idx="51326">
                  <c:v>1.4734829999999999E-6</c:v>
                </c:pt>
                <c:pt idx="51327">
                  <c:v>1.4733060000000001E-6</c:v>
                </c:pt>
                <c:pt idx="51328">
                  <c:v>1.4731389999999999E-6</c:v>
                </c:pt>
                <c:pt idx="51329">
                  <c:v>1.4729769999999999E-6</c:v>
                </c:pt>
                <c:pt idx="51330">
                  <c:v>1.472813E-6</c:v>
                </c:pt>
                <c:pt idx="51331">
                  <c:v>1.472651E-6</c:v>
                </c:pt>
                <c:pt idx="51332">
                  <c:v>1.4724850000000001E-6</c:v>
                </c:pt>
                <c:pt idx="51333">
                  <c:v>1.4723160000000001E-6</c:v>
                </c:pt>
                <c:pt idx="51334">
                  <c:v>1.47215E-6</c:v>
                </c:pt>
                <c:pt idx="51335">
                  <c:v>1.47199E-6</c:v>
                </c:pt>
                <c:pt idx="51336">
                  <c:v>1.4718269999999999E-6</c:v>
                </c:pt>
                <c:pt idx="51337">
                  <c:v>1.4716579999999999E-6</c:v>
                </c:pt>
                <c:pt idx="51338">
                  <c:v>1.4715030000000001E-6</c:v>
                </c:pt>
                <c:pt idx="51339">
                  <c:v>1.4713340000000001E-6</c:v>
                </c:pt>
                <c:pt idx="51340">
                  <c:v>1.471169E-6</c:v>
                </c:pt>
                <c:pt idx="51341">
                  <c:v>1.4710110000000001E-6</c:v>
                </c:pt>
                <c:pt idx="51342">
                  <c:v>1.4708430000000001E-6</c:v>
                </c:pt>
                <c:pt idx="51343">
                  <c:v>1.470679E-6</c:v>
                </c:pt>
                <c:pt idx="51344">
                  <c:v>1.470519E-6</c:v>
                </c:pt>
                <c:pt idx="51345">
                  <c:v>1.470347E-6</c:v>
                </c:pt>
                <c:pt idx="51346">
                  <c:v>1.4701849999999999E-6</c:v>
                </c:pt>
                <c:pt idx="51347">
                  <c:v>1.4700159999999999E-6</c:v>
                </c:pt>
                <c:pt idx="51348">
                  <c:v>1.4698460000000001E-6</c:v>
                </c:pt>
                <c:pt idx="51349">
                  <c:v>1.4696859999999999E-6</c:v>
                </c:pt>
                <c:pt idx="51350">
                  <c:v>1.469521E-6</c:v>
                </c:pt>
                <c:pt idx="51351">
                  <c:v>1.4693559999999999E-6</c:v>
                </c:pt>
                <c:pt idx="51352">
                  <c:v>1.4691940000000001E-6</c:v>
                </c:pt>
                <c:pt idx="51353">
                  <c:v>1.469031E-6</c:v>
                </c:pt>
                <c:pt idx="51354">
                  <c:v>1.4688579999999999E-6</c:v>
                </c:pt>
                <c:pt idx="51355">
                  <c:v>1.4687039999999999E-6</c:v>
                </c:pt>
                <c:pt idx="51356">
                  <c:v>1.4685269999999999E-6</c:v>
                </c:pt>
                <c:pt idx="51357">
                  <c:v>1.4683669999999999E-6</c:v>
                </c:pt>
                <c:pt idx="51358">
                  <c:v>1.468202E-6</c:v>
                </c:pt>
                <c:pt idx="51359">
                  <c:v>1.4680359999999999E-6</c:v>
                </c:pt>
                <c:pt idx="51360">
                  <c:v>1.4678740000000001E-6</c:v>
                </c:pt>
                <c:pt idx="51361">
                  <c:v>1.4677069999999999E-6</c:v>
                </c:pt>
                <c:pt idx="51362">
                  <c:v>1.4675440000000001E-6</c:v>
                </c:pt>
                <c:pt idx="51363">
                  <c:v>1.4673760000000001E-6</c:v>
                </c:pt>
                <c:pt idx="51364">
                  <c:v>1.4671999999999999E-6</c:v>
                </c:pt>
                <c:pt idx="51365">
                  <c:v>1.4670389999999999E-6</c:v>
                </c:pt>
                <c:pt idx="51366">
                  <c:v>1.4668789999999999E-6</c:v>
                </c:pt>
                <c:pt idx="51367">
                  <c:v>1.466711E-6</c:v>
                </c:pt>
                <c:pt idx="51368">
                  <c:v>1.4665489999999999E-6</c:v>
                </c:pt>
                <c:pt idx="51369">
                  <c:v>1.4663789999999999E-6</c:v>
                </c:pt>
                <c:pt idx="51370">
                  <c:v>1.4662189999999999E-6</c:v>
                </c:pt>
                <c:pt idx="51371">
                  <c:v>1.466053E-6</c:v>
                </c:pt>
                <c:pt idx="51372">
                  <c:v>1.4658940000000001E-6</c:v>
                </c:pt>
                <c:pt idx="51373">
                  <c:v>1.4657209999999999E-6</c:v>
                </c:pt>
                <c:pt idx="51374">
                  <c:v>1.4655560000000001E-6</c:v>
                </c:pt>
                <c:pt idx="51375">
                  <c:v>1.4653909999999999E-6</c:v>
                </c:pt>
                <c:pt idx="51376">
                  <c:v>1.4652340000000001E-6</c:v>
                </c:pt>
                <c:pt idx="51377">
                  <c:v>1.465062E-6</c:v>
                </c:pt>
                <c:pt idx="51378">
                  <c:v>1.4649059999999999E-6</c:v>
                </c:pt>
                <c:pt idx="51379">
                  <c:v>1.464734E-6</c:v>
                </c:pt>
                <c:pt idx="51380">
                  <c:v>1.4645769999999999E-6</c:v>
                </c:pt>
                <c:pt idx="51381">
                  <c:v>1.4644070000000001E-6</c:v>
                </c:pt>
                <c:pt idx="51382">
                  <c:v>1.4642450000000001E-6</c:v>
                </c:pt>
                <c:pt idx="51383">
                  <c:v>1.464075E-6</c:v>
                </c:pt>
                <c:pt idx="51384">
                  <c:v>1.4639099999999999E-6</c:v>
                </c:pt>
                <c:pt idx="51385">
                  <c:v>1.4637460000000001E-6</c:v>
                </c:pt>
                <c:pt idx="51386">
                  <c:v>1.463581E-6</c:v>
                </c:pt>
                <c:pt idx="51387">
                  <c:v>1.4634119999999999E-6</c:v>
                </c:pt>
                <c:pt idx="51388">
                  <c:v>1.4632499999999999E-6</c:v>
                </c:pt>
                <c:pt idx="51389">
                  <c:v>1.4630819999999999E-6</c:v>
                </c:pt>
                <c:pt idx="51390">
                  <c:v>1.4629269999999999E-6</c:v>
                </c:pt>
                <c:pt idx="51391">
                  <c:v>1.4627579999999999E-6</c:v>
                </c:pt>
                <c:pt idx="51392">
                  <c:v>1.462592E-6</c:v>
                </c:pt>
                <c:pt idx="51393">
                  <c:v>1.4624340000000001E-6</c:v>
                </c:pt>
                <c:pt idx="51394">
                  <c:v>1.4622689999999999E-6</c:v>
                </c:pt>
                <c:pt idx="51395">
                  <c:v>1.462102E-6</c:v>
                </c:pt>
                <c:pt idx="51396">
                  <c:v>1.4619379999999999E-6</c:v>
                </c:pt>
                <c:pt idx="51397">
                  <c:v>1.4617779999999999E-6</c:v>
                </c:pt>
                <c:pt idx="51398">
                  <c:v>1.461619E-6</c:v>
                </c:pt>
                <c:pt idx="51399">
                  <c:v>1.4614549999999999E-6</c:v>
                </c:pt>
                <c:pt idx="51400">
                  <c:v>1.467465E-6</c:v>
                </c:pt>
                <c:pt idx="51401">
                  <c:v>1.4768800000000001E-6</c:v>
                </c:pt>
                <c:pt idx="51402">
                  <c:v>1.4763609999999999E-6</c:v>
                </c:pt>
                <c:pt idx="51403">
                  <c:v>1.475843E-6</c:v>
                </c:pt>
                <c:pt idx="51404">
                  <c:v>1.4753409999999999E-6</c:v>
                </c:pt>
                <c:pt idx="51405">
                  <c:v>1.4748869999999999E-6</c:v>
                </c:pt>
                <c:pt idx="51406">
                  <c:v>1.4744659999999999E-6</c:v>
                </c:pt>
                <c:pt idx="51407">
                  <c:v>1.474061E-6</c:v>
                </c:pt>
                <c:pt idx="51408">
                  <c:v>1.4736810000000001E-6</c:v>
                </c:pt>
                <c:pt idx="51409">
                  <c:v>1.473317E-6</c:v>
                </c:pt>
                <c:pt idx="51410">
                  <c:v>1.472964E-6</c:v>
                </c:pt>
                <c:pt idx="51411">
                  <c:v>1.4726230000000001E-6</c:v>
                </c:pt>
                <c:pt idx="51412">
                  <c:v>1.472299E-6</c:v>
                </c:pt>
                <c:pt idx="51413">
                  <c:v>1.4719940000000001E-6</c:v>
                </c:pt>
                <c:pt idx="51414">
                  <c:v>1.4716860000000001E-6</c:v>
                </c:pt>
                <c:pt idx="51415">
                  <c:v>1.4713899999999999E-6</c:v>
                </c:pt>
                <c:pt idx="51416">
                  <c:v>1.4710909999999999E-6</c:v>
                </c:pt>
                <c:pt idx="51417">
                  <c:v>1.4708120000000001E-6</c:v>
                </c:pt>
                <c:pt idx="51418">
                  <c:v>1.4705219999999999E-6</c:v>
                </c:pt>
                <c:pt idx="51419">
                  <c:v>1.4702440000000001E-6</c:v>
                </c:pt>
                <c:pt idx="51420">
                  <c:v>1.469966E-6</c:v>
                </c:pt>
                <c:pt idx="51421">
                  <c:v>1.469712E-6</c:v>
                </c:pt>
                <c:pt idx="51422">
                  <c:v>1.469445E-6</c:v>
                </c:pt>
                <c:pt idx="51423">
                  <c:v>1.469192E-6</c:v>
                </c:pt>
                <c:pt idx="51424">
                  <c:v>1.4689240000000001E-6</c:v>
                </c:pt>
                <c:pt idx="51425">
                  <c:v>1.468685E-6</c:v>
                </c:pt>
                <c:pt idx="51426">
                  <c:v>1.468437E-6</c:v>
                </c:pt>
                <c:pt idx="51427">
                  <c:v>1.468185E-6</c:v>
                </c:pt>
                <c:pt idx="51428">
                  <c:v>1.4679430000000001E-6</c:v>
                </c:pt>
                <c:pt idx="51429">
                  <c:v>1.4677079999999999E-6</c:v>
                </c:pt>
                <c:pt idx="51430">
                  <c:v>1.467464E-6</c:v>
                </c:pt>
                <c:pt idx="51431">
                  <c:v>1.4672370000000001E-6</c:v>
                </c:pt>
                <c:pt idx="51432">
                  <c:v>1.467005E-6</c:v>
                </c:pt>
                <c:pt idx="51433">
                  <c:v>1.466774E-6</c:v>
                </c:pt>
                <c:pt idx="51434">
                  <c:v>1.466552E-6</c:v>
                </c:pt>
                <c:pt idx="51435">
                  <c:v>1.4663310000000001E-6</c:v>
                </c:pt>
                <c:pt idx="51436">
                  <c:v>1.466106E-6</c:v>
                </c:pt>
                <c:pt idx="51437">
                  <c:v>1.4658860000000001E-6</c:v>
                </c:pt>
                <c:pt idx="51438">
                  <c:v>1.465678E-6</c:v>
                </c:pt>
                <c:pt idx="51439">
                  <c:v>1.4654580000000001E-6</c:v>
                </c:pt>
                <c:pt idx="51440">
                  <c:v>1.4652449999999999E-6</c:v>
                </c:pt>
                <c:pt idx="51441">
                  <c:v>1.4650369999999999E-6</c:v>
                </c:pt>
                <c:pt idx="51442">
                  <c:v>1.464818E-6</c:v>
                </c:pt>
                <c:pt idx="51443">
                  <c:v>1.4646140000000001E-6</c:v>
                </c:pt>
                <c:pt idx="51444">
                  <c:v>1.464405E-6</c:v>
                </c:pt>
                <c:pt idx="51445">
                  <c:v>1.46421E-6</c:v>
                </c:pt>
                <c:pt idx="51446">
                  <c:v>1.464003E-6</c:v>
                </c:pt>
                <c:pt idx="51447">
                  <c:v>1.463806E-6</c:v>
                </c:pt>
                <c:pt idx="51448">
                  <c:v>1.4636010000000001E-6</c:v>
                </c:pt>
                <c:pt idx="51449">
                  <c:v>1.4634020000000001E-6</c:v>
                </c:pt>
                <c:pt idx="51450">
                  <c:v>1.463216E-6</c:v>
                </c:pt>
                <c:pt idx="51451">
                  <c:v>1.463016E-6</c:v>
                </c:pt>
                <c:pt idx="51452">
                  <c:v>1.4628250000000001E-6</c:v>
                </c:pt>
                <c:pt idx="51453">
                  <c:v>1.462632E-6</c:v>
                </c:pt>
                <c:pt idx="51454">
                  <c:v>1.462438E-6</c:v>
                </c:pt>
                <c:pt idx="51455">
                  <c:v>1.4622510000000001E-6</c:v>
                </c:pt>
                <c:pt idx="51456">
                  <c:v>1.462056E-6</c:v>
                </c:pt>
                <c:pt idx="51457">
                  <c:v>1.4618750000000001E-6</c:v>
                </c:pt>
                <c:pt idx="51458">
                  <c:v>1.4616820000000001E-6</c:v>
                </c:pt>
                <c:pt idx="51459">
                  <c:v>1.461489E-6</c:v>
                </c:pt>
                <c:pt idx="51460">
                  <c:v>1.461306E-6</c:v>
                </c:pt>
                <c:pt idx="51461">
                  <c:v>1.4611239999999999E-6</c:v>
                </c:pt>
                <c:pt idx="51462">
                  <c:v>1.4609380000000001E-6</c:v>
                </c:pt>
                <c:pt idx="51463">
                  <c:v>1.4607480000000001E-6</c:v>
                </c:pt>
                <c:pt idx="51464">
                  <c:v>1.460576E-6</c:v>
                </c:pt>
                <c:pt idx="51465">
                  <c:v>1.4603950000000001E-6</c:v>
                </c:pt>
                <c:pt idx="51466">
                  <c:v>1.4602030000000001E-6</c:v>
                </c:pt>
                <c:pt idx="51467">
                  <c:v>1.46003E-6</c:v>
                </c:pt>
                <c:pt idx="51468">
                  <c:v>1.4598420000000001E-6</c:v>
                </c:pt>
                <c:pt idx="51469">
                  <c:v>1.459661E-6</c:v>
                </c:pt>
                <c:pt idx="51470">
                  <c:v>1.4594909999999999E-6</c:v>
                </c:pt>
                <c:pt idx="51471">
                  <c:v>1.4593059999999999E-6</c:v>
                </c:pt>
                <c:pt idx="51472">
                  <c:v>1.459132E-6</c:v>
                </c:pt>
                <c:pt idx="51473">
                  <c:v>1.4589450000000001E-6</c:v>
                </c:pt>
                <c:pt idx="51474">
                  <c:v>1.458772E-6</c:v>
                </c:pt>
                <c:pt idx="51475">
                  <c:v>1.45859E-6</c:v>
                </c:pt>
                <c:pt idx="51476">
                  <c:v>1.4584169999999999E-6</c:v>
                </c:pt>
                <c:pt idx="51477">
                  <c:v>1.4582390000000001E-6</c:v>
                </c:pt>
                <c:pt idx="51478">
                  <c:v>1.4580550000000001E-6</c:v>
                </c:pt>
                <c:pt idx="51479">
                  <c:v>1.457875E-6</c:v>
                </c:pt>
                <c:pt idx="51480">
                  <c:v>1.457699E-6</c:v>
                </c:pt>
                <c:pt idx="51481">
                  <c:v>1.4575170000000001E-6</c:v>
                </c:pt>
                <c:pt idx="51482">
                  <c:v>1.457344E-6</c:v>
                </c:pt>
                <c:pt idx="51483">
                  <c:v>1.457161E-6</c:v>
                </c:pt>
                <c:pt idx="51484">
                  <c:v>1.4569810000000001E-6</c:v>
                </c:pt>
                <c:pt idx="51485">
                  <c:v>1.4568120000000001E-6</c:v>
                </c:pt>
                <c:pt idx="51486">
                  <c:v>1.4566299999999999E-6</c:v>
                </c:pt>
                <c:pt idx="51487">
                  <c:v>1.4564520000000001E-6</c:v>
                </c:pt>
                <c:pt idx="51488">
                  <c:v>1.45627E-6</c:v>
                </c:pt>
                <c:pt idx="51489">
                  <c:v>1.456095E-6</c:v>
                </c:pt>
                <c:pt idx="51490">
                  <c:v>1.455913E-6</c:v>
                </c:pt>
                <c:pt idx="51491">
                  <c:v>1.4557309999999999E-6</c:v>
                </c:pt>
                <c:pt idx="51492">
                  <c:v>1.45556E-6</c:v>
                </c:pt>
                <c:pt idx="51493">
                  <c:v>1.455373E-6</c:v>
                </c:pt>
                <c:pt idx="51494">
                  <c:v>1.4551949999999999E-6</c:v>
                </c:pt>
                <c:pt idx="51495">
                  <c:v>1.455005E-6</c:v>
                </c:pt>
                <c:pt idx="51496">
                  <c:v>1.4548269999999999E-6</c:v>
                </c:pt>
                <c:pt idx="51497">
                  <c:v>1.4546509999999999E-6</c:v>
                </c:pt>
                <c:pt idx="51498">
                  <c:v>1.454476E-6</c:v>
                </c:pt>
                <c:pt idx="51499">
                  <c:v>1.4542969999999999E-6</c:v>
                </c:pt>
                <c:pt idx="51500">
                  <c:v>1.4541260000000001E-6</c:v>
                </c:pt>
                <c:pt idx="51501">
                  <c:v>1.4539340000000001E-6</c:v>
                </c:pt>
                <c:pt idx="51502">
                  <c:v>1.453757E-6</c:v>
                </c:pt>
                <c:pt idx="51503">
                  <c:v>1.4535810000000001E-6</c:v>
                </c:pt>
                <c:pt idx="51504">
                  <c:v>1.4533980000000001E-6</c:v>
                </c:pt>
                <c:pt idx="51505">
                  <c:v>1.453217E-6</c:v>
                </c:pt>
                <c:pt idx="51506">
                  <c:v>1.4530459999999999E-6</c:v>
                </c:pt>
                <c:pt idx="51507">
                  <c:v>1.452866E-6</c:v>
                </c:pt>
                <c:pt idx="51508">
                  <c:v>1.452682E-6</c:v>
                </c:pt>
                <c:pt idx="51509">
                  <c:v>1.4525070000000001E-6</c:v>
                </c:pt>
                <c:pt idx="51510">
                  <c:v>1.452329E-6</c:v>
                </c:pt>
                <c:pt idx="51511">
                  <c:v>1.4521499999999999E-6</c:v>
                </c:pt>
                <c:pt idx="51512">
                  <c:v>1.451962E-6</c:v>
                </c:pt>
                <c:pt idx="51513">
                  <c:v>1.451793E-6</c:v>
                </c:pt>
                <c:pt idx="51514">
                  <c:v>1.4516180000000001E-6</c:v>
                </c:pt>
                <c:pt idx="51515">
                  <c:v>1.4514340000000001E-6</c:v>
                </c:pt>
                <c:pt idx="51516">
                  <c:v>1.4512589999999999E-6</c:v>
                </c:pt>
                <c:pt idx="51517">
                  <c:v>1.451086E-6</c:v>
                </c:pt>
                <c:pt idx="51518">
                  <c:v>1.4508970000000001E-6</c:v>
                </c:pt>
                <c:pt idx="51519">
                  <c:v>1.4507210000000001E-6</c:v>
                </c:pt>
                <c:pt idx="51520">
                  <c:v>1.45055E-6</c:v>
                </c:pt>
                <c:pt idx="51521">
                  <c:v>1.4503590000000001E-6</c:v>
                </c:pt>
                <c:pt idx="51522">
                  <c:v>1.4501859999999999E-6</c:v>
                </c:pt>
                <c:pt idx="51523">
                  <c:v>1.4500080000000001E-6</c:v>
                </c:pt>
                <c:pt idx="51524">
                  <c:v>1.449827E-6</c:v>
                </c:pt>
                <c:pt idx="51525">
                  <c:v>1.449644E-6</c:v>
                </c:pt>
                <c:pt idx="51526">
                  <c:v>1.4494710000000001E-6</c:v>
                </c:pt>
                <c:pt idx="51527">
                  <c:v>1.4492860000000001E-6</c:v>
                </c:pt>
                <c:pt idx="51528">
                  <c:v>1.4491090000000001E-6</c:v>
                </c:pt>
                <c:pt idx="51529">
                  <c:v>1.4489400000000001E-6</c:v>
                </c:pt>
                <c:pt idx="51530">
                  <c:v>1.448755E-6</c:v>
                </c:pt>
                <c:pt idx="51531">
                  <c:v>1.448584E-6</c:v>
                </c:pt>
                <c:pt idx="51532">
                  <c:v>1.448401E-6</c:v>
                </c:pt>
                <c:pt idx="51533">
                  <c:v>1.448231E-6</c:v>
                </c:pt>
                <c:pt idx="51534">
                  <c:v>1.4480519999999999E-6</c:v>
                </c:pt>
                <c:pt idx="51535">
                  <c:v>1.447879E-6</c:v>
                </c:pt>
                <c:pt idx="51536">
                  <c:v>1.4476929999999999E-6</c:v>
                </c:pt>
                <c:pt idx="51537">
                  <c:v>1.447517E-6</c:v>
                </c:pt>
                <c:pt idx="51538">
                  <c:v>1.4473389999999999E-6</c:v>
                </c:pt>
                <c:pt idx="51539">
                  <c:v>1.447165E-6</c:v>
                </c:pt>
                <c:pt idx="51540">
                  <c:v>1.4469869999999999E-6</c:v>
                </c:pt>
                <c:pt idx="51541">
                  <c:v>1.446805E-6</c:v>
                </c:pt>
                <c:pt idx="51542">
                  <c:v>1.4466320000000001E-6</c:v>
                </c:pt>
                <c:pt idx="51543">
                  <c:v>1.4464560000000001E-6</c:v>
                </c:pt>
                <c:pt idx="51544">
                  <c:v>1.4462739999999999E-6</c:v>
                </c:pt>
                <c:pt idx="51545">
                  <c:v>1.446093E-6</c:v>
                </c:pt>
                <c:pt idx="51546">
                  <c:v>1.4459250000000001E-6</c:v>
                </c:pt>
                <c:pt idx="51547">
                  <c:v>1.4457420000000001E-6</c:v>
                </c:pt>
                <c:pt idx="51548">
                  <c:v>1.4455679999999999E-6</c:v>
                </c:pt>
                <c:pt idx="51549">
                  <c:v>1.445393E-6</c:v>
                </c:pt>
                <c:pt idx="51550">
                  <c:v>1.445224E-6</c:v>
                </c:pt>
                <c:pt idx="51551">
                  <c:v>1.445041E-6</c:v>
                </c:pt>
                <c:pt idx="51552">
                  <c:v>1.4448590000000001E-6</c:v>
                </c:pt>
                <c:pt idx="51553">
                  <c:v>1.4446929999999999E-6</c:v>
                </c:pt>
                <c:pt idx="51554">
                  <c:v>1.4445060000000001E-6</c:v>
                </c:pt>
                <c:pt idx="51555">
                  <c:v>1.4443310000000001E-6</c:v>
                </c:pt>
                <c:pt idx="51556">
                  <c:v>1.4441610000000001E-6</c:v>
                </c:pt>
                <c:pt idx="51557">
                  <c:v>1.4439799999999999E-6</c:v>
                </c:pt>
                <c:pt idx="51558">
                  <c:v>1.443812E-6</c:v>
                </c:pt>
                <c:pt idx="51559">
                  <c:v>1.4436320000000001E-6</c:v>
                </c:pt>
                <c:pt idx="51560">
                  <c:v>1.4434550000000001E-6</c:v>
                </c:pt>
                <c:pt idx="51561">
                  <c:v>1.4432790000000001E-6</c:v>
                </c:pt>
                <c:pt idx="51562">
                  <c:v>1.4431039999999999E-6</c:v>
                </c:pt>
                <c:pt idx="51563">
                  <c:v>1.442932E-6</c:v>
                </c:pt>
                <c:pt idx="51564">
                  <c:v>1.4427430000000001E-6</c:v>
                </c:pt>
                <c:pt idx="51565">
                  <c:v>1.442578E-6</c:v>
                </c:pt>
                <c:pt idx="51566">
                  <c:v>1.442394E-6</c:v>
                </c:pt>
                <c:pt idx="51567">
                  <c:v>1.4422299999999999E-6</c:v>
                </c:pt>
                <c:pt idx="51568">
                  <c:v>1.4420459999999999E-6</c:v>
                </c:pt>
                <c:pt idx="51569">
                  <c:v>1.4418689999999999E-6</c:v>
                </c:pt>
                <c:pt idx="51570">
                  <c:v>1.4416929999999999E-6</c:v>
                </c:pt>
                <c:pt idx="51571">
                  <c:v>1.4415169999999999E-6</c:v>
                </c:pt>
                <c:pt idx="51572">
                  <c:v>1.4413329999999999E-6</c:v>
                </c:pt>
                <c:pt idx="51573">
                  <c:v>1.4411620000000001E-6</c:v>
                </c:pt>
                <c:pt idx="51574">
                  <c:v>1.440983E-6</c:v>
                </c:pt>
                <c:pt idx="51575">
                  <c:v>1.4408179999999999E-6</c:v>
                </c:pt>
                <c:pt idx="51576">
                  <c:v>1.4406320000000001E-6</c:v>
                </c:pt>
                <c:pt idx="51577">
                  <c:v>1.4404509999999999E-6</c:v>
                </c:pt>
                <c:pt idx="51578">
                  <c:v>1.4402749999999999E-6</c:v>
                </c:pt>
                <c:pt idx="51579">
                  <c:v>1.4400979999999999E-6</c:v>
                </c:pt>
                <c:pt idx="51580">
                  <c:v>1.439916E-6</c:v>
                </c:pt>
                <c:pt idx="51581">
                  <c:v>1.439741E-6</c:v>
                </c:pt>
                <c:pt idx="51582">
                  <c:v>1.439564E-6</c:v>
                </c:pt>
                <c:pt idx="51583">
                  <c:v>1.4393890000000001E-6</c:v>
                </c:pt>
                <c:pt idx="51584">
                  <c:v>1.4392159999999999E-6</c:v>
                </c:pt>
                <c:pt idx="51585">
                  <c:v>1.4390440000000001E-6</c:v>
                </c:pt>
                <c:pt idx="51586">
                  <c:v>1.438856E-6</c:v>
                </c:pt>
                <c:pt idx="51587">
                  <c:v>1.438689E-6</c:v>
                </c:pt>
                <c:pt idx="51588">
                  <c:v>1.4385099999999999E-6</c:v>
                </c:pt>
                <c:pt idx="51589">
                  <c:v>1.4383310000000001E-6</c:v>
                </c:pt>
                <c:pt idx="51590">
                  <c:v>1.4381569999999999E-6</c:v>
                </c:pt>
                <c:pt idx="51591">
                  <c:v>1.4379729999999999E-6</c:v>
                </c:pt>
                <c:pt idx="51592">
                  <c:v>1.437806E-6</c:v>
                </c:pt>
                <c:pt idx="51593">
                  <c:v>1.437622E-6</c:v>
                </c:pt>
                <c:pt idx="51594">
                  <c:v>1.4374500000000001E-6</c:v>
                </c:pt>
                <c:pt idx="51595">
                  <c:v>1.4372810000000001E-6</c:v>
                </c:pt>
                <c:pt idx="51596">
                  <c:v>1.437092E-6</c:v>
                </c:pt>
                <c:pt idx="51597">
                  <c:v>1.436925E-6</c:v>
                </c:pt>
                <c:pt idx="51598">
                  <c:v>1.4367440000000001E-6</c:v>
                </c:pt>
                <c:pt idx="51599">
                  <c:v>1.4365670000000001E-6</c:v>
                </c:pt>
                <c:pt idx="51600">
                  <c:v>1.436386E-6</c:v>
                </c:pt>
                <c:pt idx="51601">
                  <c:v>1.4362210000000001E-6</c:v>
                </c:pt>
                <c:pt idx="51602">
                  <c:v>1.4360389999999999E-6</c:v>
                </c:pt>
                <c:pt idx="51603">
                  <c:v>1.4358620000000001E-6</c:v>
                </c:pt>
                <c:pt idx="51604">
                  <c:v>1.4356869999999999E-6</c:v>
                </c:pt>
                <c:pt idx="51605">
                  <c:v>1.4355109999999999E-6</c:v>
                </c:pt>
                <c:pt idx="51606">
                  <c:v>1.435335E-6</c:v>
                </c:pt>
                <c:pt idx="51607">
                  <c:v>1.435168E-6</c:v>
                </c:pt>
                <c:pt idx="51608">
                  <c:v>1.4349799999999999E-6</c:v>
                </c:pt>
                <c:pt idx="51609">
                  <c:v>1.434815E-6</c:v>
                </c:pt>
                <c:pt idx="51610">
                  <c:v>1.4346410000000001E-6</c:v>
                </c:pt>
                <c:pt idx="51611">
                  <c:v>1.434455E-6</c:v>
                </c:pt>
                <c:pt idx="51612">
                  <c:v>1.434292E-6</c:v>
                </c:pt>
                <c:pt idx="51613">
                  <c:v>1.4341190000000001E-6</c:v>
                </c:pt>
                <c:pt idx="51614">
                  <c:v>1.4339369999999999E-6</c:v>
                </c:pt>
                <c:pt idx="51615">
                  <c:v>1.4337679999999999E-6</c:v>
                </c:pt>
                <c:pt idx="51616">
                  <c:v>1.433581E-6</c:v>
                </c:pt>
                <c:pt idx="51617">
                  <c:v>1.4334149999999999E-6</c:v>
                </c:pt>
                <c:pt idx="51618">
                  <c:v>1.433236E-6</c:v>
                </c:pt>
                <c:pt idx="51619">
                  <c:v>1.4330620000000001E-6</c:v>
                </c:pt>
                <c:pt idx="51620">
                  <c:v>1.432883E-6</c:v>
                </c:pt>
                <c:pt idx="51621">
                  <c:v>1.432712E-6</c:v>
                </c:pt>
                <c:pt idx="51622">
                  <c:v>1.4325329999999999E-6</c:v>
                </c:pt>
                <c:pt idx="51623">
                  <c:v>1.4323659999999999E-6</c:v>
                </c:pt>
                <c:pt idx="51624">
                  <c:v>1.4321870000000001E-6</c:v>
                </c:pt>
                <c:pt idx="51625">
                  <c:v>1.4320119999999999E-6</c:v>
                </c:pt>
                <c:pt idx="51626">
                  <c:v>1.4318410000000001E-6</c:v>
                </c:pt>
                <c:pt idx="51627">
                  <c:v>1.431663E-6</c:v>
                </c:pt>
                <c:pt idx="51628">
                  <c:v>1.431485E-6</c:v>
                </c:pt>
                <c:pt idx="51629">
                  <c:v>1.43131E-6</c:v>
                </c:pt>
                <c:pt idx="51630">
                  <c:v>1.4311299999999999E-6</c:v>
                </c:pt>
                <c:pt idx="51631">
                  <c:v>1.43097E-6</c:v>
                </c:pt>
                <c:pt idx="51632">
                  <c:v>1.430787E-6</c:v>
                </c:pt>
                <c:pt idx="51633">
                  <c:v>1.430619E-6</c:v>
                </c:pt>
                <c:pt idx="51634">
                  <c:v>1.4304300000000001E-6</c:v>
                </c:pt>
                <c:pt idx="51635">
                  <c:v>1.4302629999999999E-6</c:v>
                </c:pt>
                <c:pt idx="51636">
                  <c:v>1.4300850000000001E-6</c:v>
                </c:pt>
                <c:pt idx="51637">
                  <c:v>1.429914E-6</c:v>
                </c:pt>
                <c:pt idx="51638">
                  <c:v>1.4297310000000001E-6</c:v>
                </c:pt>
                <c:pt idx="51639">
                  <c:v>1.4295710000000001E-6</c:v>
                </c:pt>
                <c:pt idx="51640">
                  <c:v>1.429383E-6</c:v>
                </c:pt>
                <c:pt idx="51641">
                  <c:v>1.429224E-6</c:v>
                </c:pt>
                <c:pt idx="51642">
                  <c:v>1.4290429999999999E-6</c:v>
                </c:pt>
                <c:pt idx="51643">
                  <c:v>1.4288650000000001E-6</c:v>
                </c:pt>
                <c:pt idx="51644">
                  <c:v>1.428692E-6</c:v>
                </c:pt>
                <c:pt idx="51645">
                  <c:v>1.428518E-6</c:v>
                </c:pt>
                <c:pt idx="51646">
                  <c:v>1.4283369999999999E-6</c:v>
                </c:pt>
                <c:pt idx="51647">
                  <c:v>1.428172E-6</c:v>
                </c:pt>
                <c:pt idx="51648">
                  <c:v>1.427986E-6</c:v>
                </c:pt>
                <c:pt idx="51649">
                  <c:v>1.4278210000000001E-6</c:v>
                </c:pt>
                <c:pt idx="51650">
                  <c:v>1.427635E-6</c:v>
                </c:pt>
                <c:pt idx="51651">
                  <c:v>1.4274690000000001E-6</c:v>
                </c:pt>
                <c:pt idx="51652">
                  <c:v>1.42729E-6</c:v>
                </c:pt>
                <c:pt idx="51653">
                  <c:v>1.4271179999999999E-6</c:v>
                </c:pt>
                <c:pt idx="51654">
                  <c:v>1.426945E-6</c:v>
                </c:pt>
                <c:pt idx="51655">
                  <c:v>1.426775E-6</c:v>
                </c:pt>
                <c:pt idx="51656">
                  <c:v>1.426592E-6</c:v>
                </c:pt>
                <c:pt idx="51657">
                  <c:v>1.4264269999999999E-6</c:v>
                </c:pt>
                <c:pt idx="51658">
                  <c:v>1.4262410000000001E-6</c:v>
                </c:pt>
                <c:pt idx="51659">
                  <c:v>1.426079E-6</c:v>
                </c:pt>
                <c:pt idx="51660">
                  <c:v>1.4258960000000001E-6</c:v>
                </c:pt>
                <c:pt idx="51661">
                  <c:v>1.4257270000000001E-6</c:v>
                </c:pt>
                <c:pt idx="51662">
                  <c:v>1.4255459999999999E-6</c:v>
                </c:pt>
                <c:pt idx="51663">
                  <c:v>1.42538E-6</c:v>
                </c:pt>
                <c:pt idx="51664">
                  <c:v>1.425202E-6</c:v>
                </c:pt>
                <c:pt idx="51665">
                  <c:v>1.4250379999999999E-6</c:v>
                </c:pt>
                <c:pt idx="51666">
                  <c:v>1.424858E-6</c:v>
                </c:pt>
                <c:pt idx="51667">
                  <c:v>1.42469E-6</c:v>
                </c:pt>
                <c:pt idx="51668">
                  <c:v>1.4245150000000001E-6</c:v>
                </c:pt>
                <c:pt idx="51669">
                  <c:v>1.424345E-6</c:v>
                </c:pt>
                <c:pt idx="51670">
                  <c:v>1.424166E-6</c:v>
                </c:pt>
                <c:pt idx="51671">
                  <c:v>1.42399E-6</c:v>
                </c:pt>
                <c:pt idx="51672">
                  <c:v>1.4238240000000001E-6</c:v>
                </c:pt>
                <c:pt idx="51673">
                  <c:v>1.423654E-6</c:v>
                </c:pt>
                <c:pt idx="51674">
                  <c:v>1.4234720000000001E-6</c:v>
                </c:pt>
                <c:pt idx="51675">
                  <c:v>1.4233059999999999E-6</c:v>
                </c:pt>
                <c:pt idx="51676">
                  <c:v>1.423133E-6</c:v>
                </c:pt>
                <c:pt idx="51677">
                  <c:v>1.4229570000000001E-6</c:v>
                </c:pt>
                <c:pt idx="51678">
                  <c:v>1.422788E-6</c:v>
                </c:pt>
                <c:pt idx="51679">
                  <c:v>1.4226149999999999E-6</c:v>
                </c:pt>
                <c:pt idx="51680">
                  <c:v>1.42245E-6</c:v>
                </c:pt>
                <c:pt idx="51681">
                  <c:v>1.4222760000000001E-6</c:v>
                </c:pt>
                <c:pt idx="51682">
                  <c:v>1.4220990000000001E-6</c:v>
                </c:pt>
                <c:pt idx="51683">
                  <c:v>1.421934E-6</c:v>
                </c:pt>
                <c:pt idx="51684">
                  <c:v>1.421757E-6</c:v>
                </c:pt>
                <c:pt idx="51685">
                  <c:v>1.4215850000000001E-6</c:v>
                </c:pt>
                <c:pt idx="51686">
                  <c:v>1.4214150000000001E-6</c:v>
                </c:pt>
                <c:pt idx="51687">
                  <c:v>1.42123E-6</c:v>
                </c:pt>
                <c:pt idx="51688">
                  <c:v>1.421067E-6</c:v>
                </c:pt>
                <c:pt idx="51689">
                  <c:v>1.4208950000000001E-6</c:v>
                </c:pt>
                <c:pt idx="51690">
                  <c:v>1.420724E-6</c:v>
                </c:pt>
                <c:pt idx="51691">
                  <c:v>1.420547E-6</c:v>
                </c:pt>
                <c:pt idx="51692">
                  <c:v>1.4203810000000001E-6</c:v>
                </c:pt>
                <c:pt idx="51693">
                  <c:v>1.4201960000000001E-6</c:v>
                </c:pt>
                <c:pt idx="51694">
                  <c:v>1.420034E-6</c:v>
                </c:pt>
                <c:pt idx="51695">
                  <c:v>1.419856E-6</c:v>
                </c:pt>
                <c:pt idx="51696">
                  <c:v>1.4196890000000001E-6</c:v>
                </c:pt>
                <c:pt idx="51697">
                  <c:v>1.4195140000000001E-6</c:v>
                </c:pt>
                <c:pt idx="51698">
                  <c:v>1.419343E-6</c:v>
                </c:pt>
                <c:pt idx="51699">
                  <c:v>1.419164E-6</c:v>
                </c:pt>
                <c:pt idx="51700">
                  <c:v>1.419005E-6</c:v>
                </c:pt>
                <c:pt idx="51701">
                  <c:v>1.4188259999999999E-6</c:v>
                </c:pt>
                <c:pt idx="51702">
                  <c:v>1.4186569999999999E-6</c:v>
                </c:pt>
                <c:pt idx="51703">
                  <c:v>1.418489E-6</c:v>
                </c:pt>
                <c:pt idx="51704">
                  <c:v>1.4183160000000001E-6</c:v>
                </c:pt>
                <c:pt idx="51705">
                  <c:v>1.4181419999999999E-6</c:v>
                </c:pt>
                <c:pt idx="51706">
                  <c:v>1.4179659999999999E-6</c:v>
                </c:pt>
                <c:pt idx="51707">
                  <c:v>1.417792E-6</c:v>
                </c:pt>
                <c:pt idx="51708">
                  <c:v>1.4176279999999999E-6</c:v>
                </c:pt>
                <c:pt idx="51709">
                  <c:v>1.4174509999999999E-6</c:v>
                </c:pt>
                <c:pt idx="51710">
                  <c:v>1.4172759999999999E-6</c:v>
                </c:pt>
                <c:pt idx="51711">
                  <c:v>1.417102E-6</c:v>
                </c:pt>
                <c:pt idx="51712">
                  <c:v>1.416932E-6</c:v>
                </c:pt>
                <c:pt idx="51713">
                  <c:v>1.4167590000000001E-6</c:v>
                </c:pt>
                <c:pt idx="51714">
                  <c:v>1.416589E-6</c:v>
                </c:pt>
                <c:pt idx="51715">
                  <c:v>1.41642E-6</c:v>
                </c:pt>
                <c:pt idx="51716">
                  <c:v>1.4162450000000001E-6</c:v>
                </c:pt>
                <c:pt idx="51717">
                  <c:v>1.4160770000000001E-6</c:v>
                </c:pt>
                <c:pt idx="51718">
                  <c:v>1.415911E-6</c:v>
                </c:pt>
                <c:pt idx="51719">
                  <c:v>1.4157320000000001E-6</c:v>
                </c:pt>
                <c:pt idx="51720">
                  <c:v>1.4155649999999999E-6</c:v>
                </c:pt>
                <c:pt idx="51721">
                  <c:v>1.4153949999999999E-6</c:v>
                </c:pt>
                <c:pt idx="51722">
                  <c:v>1.415224E-6</c:v>
                </c:pt>
                <c:pt idx="51723">
                  <c:v>1.4150480000000001E-6</c:v>
                </c:pt>
                <c:pt idx="51724">
                  <c:v>1.414878E-6</c:v>
                </c:pt>
                <c:pt idx="51725">
                  <c:v>1.414709E-6</c:v>
                </c:pt>
                <c:pt idx="51726">
                  <c:v>1.4145340000000001E-6</c:v>
                </c:pt>
                <c:pt idx="51727">
                  <c:v>1.4143609999999999E-6</c:v>
                </c:pt>
                <c:pt idx="51728">
                  <c:v>1.414194E-6</c:v>
                </c:pt>
                <c:pt idx="51729">
                  <c:v>1.4140280000000001E-6</c:v>
                </c:pt>
                <c:pt idx="51730">
                  <c:v>1.4138469999999999E-6</c:v>
                </c:pt>
                <c:pt idx="51731">
                  <c:v>1.4136760000000001E-6</c:v>
                </c:pt>
                <c:pt idx="51732">
                  <c:v>1.4135079999999999E-6</c:v>
                </c:pt>
                <c:pt idx="51733">
                  <c:v>1.4133319999999999E-6</c:v>
                </c:pt>
                <c:pt idx="51734">
                  <c:v>1.413165E-6</c:v>
                </c:pt>
                <c:pt idx="51735">
                  <c:v>1.413006E-6</c:v>
                </c:pt>
                <c:pt idx="51736">
                  <c:v>1.412821E-6</c:v>
                </c:pt>
                <c:pt idx="51737">
                  <c:v>1.4126550000000001E-6</c:v>
                </c:pt>
                <c:pt idx="51738">
                  <c:v>1.412483E-6</c:v>
                </c:pt>
                <c:pt idx="51739">
                  <c:v>1.4123129999999999E-6</c:v>
                </c:pt>
                <c:pt idx="51740">
                  <c:v>1.4121420000000001E-6</c:v>
                </c:pt>
                <c:pt idx="51741">
                  <c:v>1.411978E-6</c:v>
                </c:pt>
                <c:pt idx="51742">
                  <c:v>1.4118040000000001E-6</c:v>
                </c:pt>
                <c:pt idx="51743">
                  <c:v>1.4116270000000001E-6</c:v>
                </c:pt>
                <c:pt idx="51744">
                  <c:v>1.411465E-6</c:v>
                </c:pt>
                <c:pt idx="51745">
                  <c:v>1.4112900000000001E-6</c:v>
                </c:pt>
                <c:pt idx="51746">
                  <c:v>1.411127E-6</c:v>
                </c:pt>
                <c:pt idx="51747">
                  <c:v>1.4109539999999999E-6</c:v>
                </c:pt>
                <c:pt idx="51748">
                  <c:v>1.4107779999999999E-6</c:v>
                </c:pt>
                <c:pt idx="51749">
                  <c:v>1.4106150000000001E-6</c:v>
                </c:pt>
                <c:pt idx="51750">
                  <c:v>1.4104479999999999E-6</c:v>
                </c:pt>
                <c:pt idx="51751">
                  <c:v>1.410281E-6</c:v>
                </c:pt>
                <c:pt idx="51752">
                  <c:v>1.4101090000000001E-6</c:v>
                </c:pt>
                <c:pt idx="51753">
                  <c:v>1.4099419999999999E-6</c:v>
                </c:pt>
                <c:pt idx="51754">
                  <c:v>1.4097579999999999E-6</c:v>
                </c:pt>
                <c:pt idx="51755">
                  <c:v>1.40959E-6</c:v>
                </c:pt>
                <c:pt idx="51756">
                  <c:v>1.409429E-6</c:v>
                </c:pt>
                <c:pt idx="51757">
                  <c:v>1.4092570000000001E-6</c:v>
                </c:pt>
                <c:pt idx="51758">
                  <c:v>1.4090909999999999E-6</c:v>
                </c:pt>
                <c:pt idx="51759">
                  <c:v>1.40893E-6</c:v>
                </c:pt>
                <c:pt idx="51760">
                  <c:v>1.4087500000000001E-6</c:v>
                </c:pt>
                <c:pt idx="51761">
                  <c:v>1.4085820000000001E-6</c:v>
                </c:pt>
                <c:pt idx="51762">
                  <c:v>1.408411E-6</c:v>
                </c:pt>
                <c:pt idx="51763">
                  <c:v>1.408249E-6</c:v>
                </c:pt>
                <c:pt idx="51764">
                  <c:v>1.4080760000000001E-6</c:v>
                </c:pt>
                <c:pt idx="51765">
                  <c:v>1.407904E-6</c:v>
                </c:pt>
                <c:pt idx="51766">
                  <c:v>1.4077450000000001E-6</c:v>
                </c:pt>
                <c:pt idx="51767">
                  <c:v>1.4075700000000001E-6</c:v>
                </c:pt>
                <c:pt idx="51768">
                  <c:v>1.407397E-6</c:v>
                </c:pt>
                <c:pt idx="51769">
                  <c:v>1.4072320000000001E-6</c:v>
                </c:pt>
                <c:pt idx="51770">
                  <c:v>1.407061E-6</c:v>
                </c:pt>
                <c:pt idx="51771">
                  <c:v>1.4069010000000001E-6</c:v>
                </c:pt>
                <c:pt idx="51772">
                  <c:v>1.4067269999999999E-6</c:v>
                </c:pt>
                <c:pt idx="51773">
                  <c:v>1.406555E-6</c:v>
                </c:pt>
                <c:pt idx="51774">
                  <c:v>1.4063870000000001E-6</c:v>
                </c:pt>
                <c:pt idx="51775">
                  <c:v>1.4062129999999999E-6</c:v>
                </c:pt>
                <c:pt idx="51776">
                  <c:v>1.4060500000000001E-6</c:v>
                </c:pt>
                <c:pt idx="51777">
                  <c:v>1.4058829999999999E-6</c:v>
                </c:pt>
                <c:pt idx="51778">
                  <c:v>1.4057059999999999E-6</c:v>
                </c:pt>
                <c:pt idx="51779">
                  <c:v>1.405541E-6</c:v>
                </c:pt>
                <c:pt idx="51780">
                  <c:v>1.405373E-6</c:v>
                </c:pt>
                <c:pt idx="51781">
                  <c:v>1.4052089999999999E-6</c:v>
                </c:pt>
                <c:pt idx="51782">
                  <c:v>1.4050399999999999E-6</c:v>
                </c:pt>
                <c:pt idx="51783">
                  <c:v>1.4048699999999999E-6</c:v>
                </c:pt>
                <c:pt idx="51784">
                  <c:v>1.4047080000000001E-6</c:v>
                </c:pt>
                <c:pt idx="51785">
                  <c:v>1.4045380000000001E-6</c:v>
                </c:pt>
                <c:pt idx="51786">
                  <c:v>1.4043729999999999E-6</c:v>
                </c:pt>
                <c:pt idx="51787">
                  <c:v>1.404213E-6</c:v>
                </c:pt>
                <c:pt idx="51788">
                  <c:v>1.404039E-6</c:v>
                </c:pt>
                <c:pt idx="51789">
                  <c:v>1.4038659999999999E-6</c:v>
                </c:pt>
                <c:pt idx="51790">
                  <c:v>1.4037020000000001E-6</c:v>
                </c:pt>
                <c:pt idx="51791">
                  <c:v>1.4035420000000001E-6</c:v>
                </c:pt>
                <c:pt idx="51792">
                  <c:v>1.40337E-6</c:v>
                </c:pt>
                <c:pt idx="51793">
                  <c:v>1.4031989999999999E-6</c:v>
                </c:pt>
                <c:pt idx="51794">
                  <c:v>1.4030360000000001E-6</c:v>
                </c:pt>
                <c:pt idx="51795">
                  <c:v>1.402871E-6</c:v>
                </c:pt>
                <c:pt idx="51796">
                  <c:v>1.402694E-6</c:v>
                </c:pt>
                <c:pt idx="51797">
                  <c:v>1.4025280000000001E-6</c:v>
                </c:pt>
                <c:pt idx="51798">
                  <c:v>1.4023600000000001E-6</c:v>
                </c:pt>
                <c:pt idx="51799">
                  <c:v>1.402196E-6</c:v>
                </c:pt>
                <c:pt idx="51800">
                  <c:v>1.402027E-6</c:v>
                </c:pt>
                <c:pt idx="51801">
                  <c:v>1.401859E-6</c:v>
                </c:pt>
                <c:pt idx="51802">
                  <c:v>1.401691E-6</c:v>
                </c:pt>
                <c:pt idx="51803">
                  <c:v>1.4015250000000001E-6</c:v>
                </c:pt>
                <c:pt idx="51804">
                  <c:v>1.401354E-6</c:v>
                </c:pt>
                <c:pt idx="51805">
                  <c:v>1.401184E-6</c:v>
                </c:pt>
                <c:pt idx="51806">
                  <c:v>1.4010250000000001E-6</c:v>
                </c:pt>
                <c:pt idx="51807">
                  <c:v>1.4008579999999999E-6</c:v>
                </c:pt>
                <c:pt idx="51808">
                  <c:v>1.400692E-6</c:v>
                </c:pt>
                <c:pt idx="51809">
                  <c:v>1.400515E-6</c:v>
                </c:pt>
                <c:pt idx="51810">
                  <c:v>1.4003510000000001E-6</c:v>
                </c:pt>
                <c:pt idx="51811">
                  <c:v>1.4001909999999999E-6</c:v>
                </c:pt>
                <c:pt idx="51812">
                  <c:v>1.4000130000000001E-6</c:v>
                </c:pt>
                <c:pt idx="51813">
                  <c:v>1.399842E-6</c:v>
                </c:pt>
                <c:pt idx="51814">
                  <c:v>1.399681E-6</c:v>
                </c:pt>
                <c:pt idx="51815">
                  <c:v>1.3995089999999999E-6</c:v>
                </c:pt>
                <c:pt idx="51816">
                  <c:v>1.3993380000000001E-6</c:v>
                </c:pt>
                <c:pt idx="51817">
                  <c:v>1.399172E-6</c:v>
                </c:pt>
                <c:pt idx="51818">
                  <c:v>1.398996E-6</c:v>
                </c:pt>
                <c:pt idx="51819">
                  <c:v>1.3988339999999999E-6</c:v>
                </c:pt>
                <c:pt idx="51820">
                  <c:v>1.398666E-6</c:v>
                </c:pt>
                <c:pt idx="51821">
                  <c:v>1.398499E-6</c:v>
                </c:pt>
                <c:pt idx="51822">
                  <c:v>1.3983260000000001E-6</c:v>
                </c:pt>
                <c:pt idx="51823">
                  <c:v>1.398162E-6</c:v>
                </c:pt>
                <c:pt idx="51824">
                  <c:v>1.3980049999999999E-6</c:v>
                </c:pt>
                <c:pt idx="51825">
                  <c:v>1.397833E-6</c:v>
                </c:pt>
                <c:pt idx="51826">
                  <c:v>1.397661E-6</c:v>
                </c:pt>
                <c:pt idx="51827">
                  <c:v>1.397502E-6</c:v>
                </c:pt>
                <c:pt idx="51828">
                  <c:v>1.397325E-6</c:v>
                </c:pt>
                <c:pt idx="51829">
                  <c:v>1.397173E-6</c:v>
                </c:pt>
                <c:pt idx="51830">
                  <c:v>1.396995E-6</c:v>
                </c:pt>
                <c:pt idx="51831">
                  <c:v>1.3968379999999999E-6</c:v>
                </c:pt>
                <c:pt idx="51832">
                  <c:v>1.396665E-6</c:v>
                </c:pt>
                <c:pt idx="51833">
                  <c:v>1.396496E-6</c:v>
                </c:pt>
                <c:pt idx="51834">
                  <c:v>1.396327E-6</c:v>
                </c:pt>
                <c:pt idx="51835">
                  <c:v>1.3961639999999999E-6</c:v>
                </c:pt>
                <c:pt idx="51836">
                  <c:v>1.3959869999999999E-6</c:v>
                </c:pt>
                <c:pt idx="51837">
                  <c:v>1.3958409999999999E-6</c:v>
                </c:pt>
                <c:pt idx="51838">
                  <c:v>1.3956659999999999E-6</c:v>
                </c:pt>
                <c:pt idx="51839">
                  <c:v>1.395508E-6</c:v>
                </c:pt>
                <c:pt idx="51840">
                  <c:v>1.3953340000000001E-6</c:v>
                </c:pt>
                <c:pt idx="51841">
                  <c:v>1.3951570000000001E-6</c:v>
                </c:pt>
                <c:pt idx="51842">
                  <c:v>1.394999E-6</c:v>
                </c:pt>
                <c:pt idx="51843">
                  <c:v>1.394832E-6</c:v>
                </c:pt>
                <c:pt idx="51844">
                  <c:v>1.3946599999999999E-6</c:v>
                </c:pt>
                <c:pt idx="51845">
                  <c:v>1.394493E-6</c:v>
                </c:pt>
                <c:pt idx="51846">
                  <c:v>1.394332E-6</c:v>
                </c:pt>
                <c:pt idx="51847">
                  <c:v>1.394164E-6</c:v>
                </c:pt>
                <c:pt idx="51848">
                  <c:v>1.3940060000000001E-6</c:v>
                </c:pt>
                <c:pt idx="51849">
                  <c:v>1.3938309999999999E-6</c:v>
                </c:pt>
                <c:pt idx="51850">
                  <c:v>1.393672E-6</c:v>
                </c:pt>
                <c:pt idx="51851">
                  <c:v>1.393505E-6</c:v>
                </c:pt>
                <c:pt idx="51852">
                  <c:v>1.3933310000000001E-6</c:v>
                </c:pt>
                <c:pt idx="51853">
                  <c:v>1.393175E-6</c:v>
                </c:pt>
                <c:pt idx="51854">
                  <c:v>1.393E-6</c:v>
                </c:pt>
                <c:pt idx="51855">
                  <c:v>1.3928339999999999E-6</c:v>
                </c:pt>
                <c:pt idx="51856">
                  <c:v>1.3926710000000001E-6</c:v>
                </c:pt>
                <c:pt idx="51857">
                  <c:v>1.3925100000000001E-6</c:v>
                </c:pt>
                <c:pt idx="51858">
                  <c:v>1.3923359999999999E-6</c:v>
                </c:pt>
                <c:pt idx="51859">
                  <c:v>1.3921800000000001E-6</c:v>
                </c:pt>
                <c:pt idx="51860">
                  <c:v>1.39201E-6</c:v>
                </c:pt>
                <c:pt idx="51861">
                  <c:v>1.391847E-6</c:v>
                </c:pt>
                <c:pt idx="51862">
                  <c:v>1.39167E-6</c:v>
                </c:pt>
                <c:pt idx="51863">
                  <c:v>1.3915139999999999E-6</c:v>
                </c:pt>
                <c:pt idx="51864">
                  <c:v>1.3913389999999999E-6</c:v>
                </c:pt>
                <c:pt idx="51865">
                  <c:v>1.3911750000000001E-6</c:v>
                </c:pt>
                <c:pt idx="51866">
                  <c:v>1.391011E-6</c:v>
                </c:pt>
                <c:pt idx="51867">
                  <c:v>1.3908370000000001E-6</c:v>
                </c:pt>
                <c:pt idx="51868">
                  <c:v>1.3906760000000001E-6</c:v>
                </c:pt>
                <c:pt idx="51869">
                  <c:v>1.390512E-6</c:v>
                </c:pt>
                <c:pt idx="51870">
                  <c:v>1.3903470000000001E-6</c:v>
                </c:pt>
                <c:pt idx="51871">
                  <c:v>1.3901780000000001E-6</c:v>
                </c:pt>
                <c:pt idx="51872">
                  <c:v>1.3900160000000001E-6</c:v>
                </c:pt>
                <c:pt idx="51873">
                  <c:v>1.3898509999999999E-6</c:v>
                </c:pt>
                <c:pt idx="51874">
                  <c:v>1.3896819999999999E-6</c:v>
                </c:pt>
                <c:pt idx="51875">
                  <c:v>1.389522E-6</c:v>
                </c:pt>
                <c:pt idx="51876">
                  <c:v>1.3893500000000001E-6</c:v>
                </c:pt>
                <c:pt idx="51877">
                  <c:v>1.3891759999999999E-6</c:v>
                </c:pt>
                <c:pt idx="51878">
                  <c:v>1.389017E-6</c:v>
                </c:pt>
                <c:pt idx="51879">
                  <c:v>1.388855E-6</c:v>
                </c:pt>
                <c:pt idx="51880">
                  <c:v>1.388693E-6</c:v>
                </c:pt>
                <c:pt idx="51881">
                  <c:v>1.3885210000000001E-6</c:v>
                </c:pt>
                <c:pt idx="51882">
                  <c:v>1.388364E-6</c:v>
                </c:pt>
                <c:pt idx="51883">
                  <c:v>1.3881939999999999E-6</c:v>
                </c:pt>
                <c:pt idx="51884">
                  <c:v>1.3880310000000001E-6</c:v>
                </c:pt>
                <c:pt idx="51885">
                  <c:v>1.38786E-6</c:v>
                </c:pt>
                <c:pt idx="51886">
                  <c:v>1.387697E-6</c:v>
                </c:pt>
                <c:pt idx="51887">
                  <c:v>1.387536E-6</c:v>
                </c:pt>
                <c:pt idx="51888">
                  <c:v>1.387369E-6</c:v>
                </c:pt>
                <c:pt idx="51889">
                  <c:v>1.3872029999999999E-6</c:v>
                </c:pt>
                <c:pt idx="51890">
                  <c:v>1.3870499999999999E-6</c:v>
                </c:pt>
                <c:pt idx="51891">
                  <c:v>1.386883E-6</c:v>
                </c:pt>
                <c:pt idx="51892">
                  <c:v>1.3867250000000001E-6</c:v>
                </c:pt>
                <c:pt idx="51893">
                  <c:v>1.386555E-6</c:v>
                </c:pt>
                <c:pt idx="51894">
                  <c:v>1.386395E-6</c:v>
                </c:pt>
                <c:pt idx="51895">
                  <c:v>1.386223E-6</c:v>
                </c:pt>
                <c:pt idx="51896">
                  <c:v>1.3860599999999999E-6</c:v>
                </c:pt>
                <c:pt idx="51897">
                  <c:v>1.3858989999999999E-6</c:v>
                </c:pt>
                <c:pt idx="51898">
                  <c:v>1.3857299999999999E-6</c:v>
                </c:pt>
                <c:pt idx="51899">
                  <c:v>1.3855750000000001E-6</c:v>
                </c:pt>
                <c:pt idx="51900">
                  <c:v>1.3854070000000001E-6</c:v>
                </c:pt>
                <c:pt idx="51901">
                  <c:v>1.385234E-6</c:v>
                </c:pt>
                <c:pt idx="51902">
                  <c:v>1.385081E-6</c:v>
                </c:pt>
                <c:pt idx="51903">
                  <c:v>1.3849099999999999E-6</c:v>
                </c:pt>
                <c:pt idx="51904">
                  <c:v>1.3847470000000001E-6</c:v>
                </c:pt>
                <c:pt idx="51905">
                  <c:v>1.3845879999999999E-6</c:v>
                </c:pt>
                <c:pt idx="51906">
                  <c:v>1.384422E-6</c:v>
                </c:pt>
                <c:pt idx="51907">
                  <c:v>1.3842560000000001E-6</c:v>
                </c:pt>
                <c:pt idx="51908">
                  <c:v>1.3840899999999999E-6</c:v>
                </c:pt>
                <c:pt idx="51909">
                  <c:v>1.383929E-6</c:v>
                </c:pt>
                <c:pt idx="51910">
                  <c:v>1.3837669999999999E-6</c:v>
                </c:pt>
                <c:pt idx="51911">
                  <c:v>1.3836030000000001E-6</c:v>
                </c:pt>
                <c:pt idx="51912">
                  <c:v>1.3834369999999999E-6</c:v>
                </c:pt>
                <c:pt idx="51913">
                  <c:v>1.3832759999999999E-6</c:v>
                </c:pt>
                <c:pt idx="51914">
                  <c:v>1.3831130000000001E-6</c:v>
                </c:pt>
                <c:pt idx="51915">
                  <c:v>1.3829430000000001E-6</c:v>
                </c:pt>
                <c:pt idx="51916">
                  <c:v>1.382787E-6</c:v>
                </c:pt>
                <c:pt idx="51917">
                  <c:v>1.382618E-6</c:v>
                </c:pt>
                <c:pt idx="51918">
                  <c:v>1.3824540000000001E-6</c:v>
                </c:pt>
                <c:pt idx="51919">
                  <c:v>1.3822789999999999E-6</c:v>
                </c:pt>
                <c:pt idx="51920">
                  <c:v>1.3821319999999999E-6</c:v>
                </c:pt>
                <c:pt idx="51921">
                  <c:v>1.3819569999999999E-6</c:v>
                </c:pt>
                <c:pt idx="51922">
                  <c:v>1.3817869999999999E-6</c:v>
                </c:pt>
                <c:pt idx="51923">
                  <c:v>1.381628E-6</c:v>
                </c:pt>
                <c:pt idx="51924">
                  <c:v>1.381462E-6</c:v>
                </c:pt>
                <c:pt idx="51925">
                  <c:v>1.381293E-6</c:v>
                </c:pt>
                <c:pt idx="51926">
                  <c:v>1.3811340000000001E-6</c:v>
                </c:pt>
                <c:pt idx="51927">
                  <c:v>1.380977E-6</c:v>
                </c:pt>
                <c:pt idx="51928">
                  <c:v>1.3808190000000001E-6</c:v>
                </c:pt>
                <c:pt idx="51929">
                  <c:v>1.380647E-6</c:v>
                </c:pt>
                <c:pt idx="51930">
                  <c:v>1.380495E-6</c:v>
                </c:pt>
                <c:pt idx="51931">
                  <c:v>1.380325E-6</c:v>
                </c:pt>
                <c:pt idx="51932">
                  <c:v>1.380164E-6</c:v>
                </c:pt>
                <c:pt idx="51933">
                  <c:v>1.3799990000000001E-6</c:v>
                </c:pt>
                <c:pt idx="51934">
                  <c:v>1.379843E-6</c:v>
                </c:pt>
                <c:pt idx="51935">
                  <c:v>1.3796789999999999E-6</c:v>
                </c:pt>
                <c:pt idx="51936">
                  <c:v>1.379512E-6</c:v>
                </c:pt>
                <c:pt idx="51937">
                  <c:v>1.379351E-6</c:v>
                </c:pt>
                <c:pt idx="51938">
                  <c:v>1.3791879999999999E-6</c:v>
                </c:pt>
                <c:pt idx="51939">
                  <c:v>1.3790179999999999E-6</c:v>
                </c:pt>
                <c:pt idx="51940">
                  <c:v>1.37886E-6</c:v>
                </c:pt>
                <c:pt idx="51941">
                  <c:v>1.378692E-6</c:v>
                </c:pt>
                <c:pt idx="51942">
                  <c:v>1.3785250000000001E-6</c:v>
                </c:pt>
                <c:pt idx="51943">
                  <c:v>1.378363E-6</c:v>
                </c:pt>
                <c:pt idx="51944">
                  <c:v>1.378201E-6</c:v>
                </c:pt>
                <c:pt idx="51945">
                  <c:v>1.3780420000000001E-6</c:v>
                </c:pt>
                <c:pt idx="51946">
                  <c:v>1.377884E-6</c:v>
                </c:pt>
                <c:pt idx="51947">
                  <c:v>1.377718E-6</c:v>
                </c:pt>
                <c:pt idx="51948">
                  <c:v>1.377557E-6</c:v>
                </c:pt>
                <c:pt idx="51949">
                  <c:v>1.377388E-6</c:v>
                </c:pt>
                <c:pt idx="51950">
                  <c:v>1.377233E-6</c:v>
                </c:pt>
                <c:pt idx="51951">
                  <c:v>1.377071E-6</c:v>
                </c:pt>
                <c:pt idx="51952">
                  <c:v>1.3769079999999999E-6</c:v>
                </c:pt>
                <c:pt idx="51953">
                  <c:v>1.376743E-6</c:v>
                </c:pt>
                <c:pt idx="51954">
                  <c:v>1.3765920000000001E-6</c:v>
                </c:pt>
                <c:pt idx="51955">
                  <c:v>1.37642E-6</c:v>
                </c:pt>
                <c:pt idx="51956">
                  <c:v>1.3762639999999999E-6</c:v>
                </c:pt>
                <c:pt idx="51957">
                  <c:v>1.3761E-6</c:v>
                </c:pt>
                <c:pt idx="51958">
                  <c:v>1.375931E-6</c:v>
                </c:pt>
                <c:pt idx="51959">
                  <c:v>1.375775E-6</c:v>
                </c:pt>
                <c:pt idx="51960">
                  <c:v>1.3756129999999999E-6</c:v>
                </c:pt>
                <c:pt idx="51961">
                  <c:v>1.375445E-6</c:v>
                </c:pt>
                <c:pt idx="51962">
                  <c:v>1.3752979999999999E-6</c:v>
                </c:pt>
                <c:pt idx="51963">
                  <c:v>1.3751289999999999E-6</c:v>
                </c:pt>
                <c:pt idx="51964">
                  <c:v>1.3749660000000001E-6</c:v>
                </c:pt>
                <c:pt idx="51965">
                  <c:v>1.374794E-6</c:v>
                </c:pt>
                <c:pt idx="51966">
                  <c:v>1.3746510000000001E-6</c:v>
                </c:pt>
                <c:pt idx="51967">
                  <c:v>1.3744849999999999E-6</c:v>
                </c:pt>
                <c:pt idx="51968">
                  <c:v>1.374319E-6</c:v>
                </c:pt>
                <c:pt idx="51969">
                  <c:v>1.374156E-6</c:v>
                </c:pt>
                <c:pt idx="51970">
                  <c:v>1.374003E-6</c:v>
                </c:pt>
                <c:pt idx="51971">
                  <c:v>1.373835E-6</c:v>
                </c:pt>
                <c:pt idx="51972">
                  <c:v>1.3736700000000001E-6</c:v>
                </c:pt>
                <c:pt idx="51973">
                  <c:v>1.3735099999999999E-6</c:v>
                </c:pt>
                <c:pt idx="51974">
                  <c:v>1.37336E-6</c:v>
                </c:pt>
                <c:pt idx="51975">
                  <c:v>1.373192E-6</c:v>
                </c:pt>
                <c:pt idx="51976">
                  <c:v>1.373037E-6</c:v>
                </c:pt>
                <c:pt idx="51977">
                  <c:v>1.372867E-6</c:v>
                </c:pt>
                <c:pt idx="51978">
                  <c:v>1.3727129999999999E-6</c:v>
                </c:pt>
                <c:pt idx="51979">
                  <c:v>1.372547E-6</c:v>
                </c:pt>
                <c:pt idx="51980">
                  <c:v>1.372384E-6</c:v>
                </c:pt>
                <c:pt idx="51981">
                  <c:v>1.372232E-6</c:v>
                </c:pt>
                <c:pt idx="51982">
                  <c:v>1.372072E-6</c:v>
                </c:pt>
                <c:pt idx="51983">
                  <c:v>1.371908E-6</c:v>
                </c:pt>
                <c:pt idx="51984">
                  <c:v>1.371741E-6</c:v>
                </c:pt>
                <c:pt idx="51985">
                  <c:v>1.37158E-6</c:v>
                </c:pt>
                <c:pt idx="51986">
                  <c:v>1.371426E-6</c:v>
                </c:pt>
                <c:pt idx="51987">
                  <c:v>1.37125E-6</c:v>
                </c:pt>
                <c:pt idx="51988">
                  <c:v>1.371097E-6</c:v>
                </c:pt>
                <c:pt idx="51989">
                  <c:v>1.3709300000000001E-6</c:v>
                </c:pt>
                <c:pt idx="51990">
                  <c:v>1.3707690000000001E-6</c:v>
                </c:pt>
                <c:pt idx="51991">
                  <c:v>1.370605E-6</c:v>
                </c:pt>
                <c:pt idx="51992">
                  <c:v>1.3704499999999999E-6</c:v>
                </c:pt>
                <c:pt idx="51993">
                  <c:v>1.3702780000000001E-6</c:v>
                </c:pt>
                <c:pt idx="51994">
                  <c:v>1.3701349999999999E-6</c:v>
                </c:pt>
                <c:pt idx="51995">
                  <c:v>1.369969E-6</c:v>
                </c:pt>
                <c:pt idx="51996">
                  <c:v>1.3698100000000001E-6</c:v>
                </c:pt>
                <c:pt idx="51997">
                  <c:v>1.3696439999999999E-6</c:v>
                </c:pt>
                <c:pt idx="51998">
                  <c:v>1.369485E-6</c:v>
                </c:pt>
                <c:pt idx="51999">
                  <c:v>1.369326E-6</c:v>
                </c:pt>
                <c:pt idx="52000">
                  <c:v>1.3691689999999999E-6</c:v>
                </c:pt>
                <c:pt idx="52001">
                  <c:v>1.3689989999999999E-6</c:v>
                </c:pt>
                <c:pt idx="52002">
                  <c:v>1.3688370000000001E-6</c:v>
                </c:pt>
                <c:pt idx="52003">
                  <c:v>1.3686779999999999E-6</c:v>
                </c:pt>
                <c:pt idx="52004">
                  <c:v>1.3685210000000001E-6</c:v>
                </c:pt>
                <c:pt idx="52005">
                  <c:v>1.368358E-6</c:v>
                </c:pt>
                <c:pt idx="52006">
                  <c:v>1.368196E-6</c:v>
                </c:pt>
                <c:pt idx="52007">
                  <c:v>1.3680380000000001E-6</c:v>
                </c:pt>
                <c:pt idx="52008">
                  <c:v>1.367884E-6</c:v>
                </c:pt>
                <c:pt idx="52009">
                  <c:v>1.3677160000000001E-6</c:v>
                </c:pt>
                <c:pt idx="52010">
                  <c:v>1.3675649999999999E-6</c:v>
                </c:pt>
                <c:pt idx="52011">
                  <c:v>1.3673959999999999E-6</c:v>
                </c:pt>
                <c:pt idx="52012">
                  <c:v>1.367239E-6</c:v>
                </c:pt>
                <c:pt idx="52013">
                  <c:v>1.367077E-6</c:v>
                </c:pt>
                <c:pt idx="52014">
                  <c:v>1.3669199999999999E-6</c:v>
                </c:pt>
                <c:pt idx="52015">
                  <c:v>1.366756E-6</c:v>
                </c:pt>
                <c:pt idx="52016">
                  <c:v>1.3665970000000001E-6</c:v>
                </c:pt>
                <c:pt idx="52017">
                  <c:v>1.3664360000000001E-6</c:v>
                </c:pt>
                <c:pt idx="52018">
                  <c:v>1.366278E-6</c:v>
                </c:pt>
                <c:pt idx="52019">
                  <c:v>1.3661079999999999E-6</c:v>
                </c:pt>
                <c:pt idx="52020">
                  <c:v>1.36595E-6</c:v>
                </c:pt>
                <c:pt idx="52021">
                  <c:v>1.3657900000000001E-6</c:v>
                </c:pt>
                <c:pt idx="52022">
                  <c:v>1.3656300000000001E-6</c:v>
                </c:pt>
                <c:pt idx="52023">
                  <c:v>1.365474E-6</c:v>
                </c:pt>
                <c:pt idx="52024">
                  <c:v>1.3653160000000001E-6</c:v>
                </c:pt>
                <c:pt idx="52025">
                  <c:v>1.365152E-6</c:v>
                </c:pt>
                <c:pt idx="52026">
                  <c:v>1.3649949999999999E-6</c:v>
                </c:pt>
                <c:pt idx="52027">
                  <c:v>1.364829E-6</c:v>
                </c:pt>
                <c:pt idx="52028">
                  <c:v>1.364674E-6</c:v>
                </c:pt>
                <c:pt idx="52029">
                  <c:v>1.364513E-6</c:v>
                </c:pt>
                <c:pt idx="52030">
                  <c:v>1.364354E-6</c:v>
                </c:pt>
                <c:pt idx="52031">
                  <c:v>1.364184E-6</c:v>
                </c:pt>
                <c:pt idx="52032">
                  <c:v>1.364038E-6</c:v>
                </c:pt>
                <c:pt idx="52033">
                  <c:v>1.3638749999999999E-6</c:v>
                </c:pt>
                <c:pt idx="52034">
                  <c:v>1.363718E-6</c:v>
                </c:pt>
                <c:pt idx="52035">
                  <c:v>1.3635519999999999E-6</c:v>
                </c:pt>
                <c:pt idx="52036">
                  <c:v>1.3633989999999999E-6</c:v>
                </c:pt>
                <c:pt idx="52037">
                  <c:v>1.363235E-6</c:v>
                </c:pt>
                <c:pt idx="52038">
                  <c:v>1.3630830000000001E-6</c:v>
                </c:pt>
                <c:pt idx="52039">
                  <c:v>1.362911E-6</c:v>
                </c:pt>
                <c:pt idx="52040">
                  <c:v>1.3627619999999999E-6</c:v>
                </c:pt>
                <c:pt idx="52041">
                  <c:v>1.3625939999999999E-6</c:v>
                </c:pt>
                <c:pt idx="52042">
                  <c:v>1.362442E-6</c:v>
                </c:pt>
                <c:pt idx="52043">
                  <c:v>1.3622799999999999E-6</c:v>
                </c:pt>
                <c:pt idx="52044">
                  <c:v>1.362127E-6</c:v>
                </c:pt>
                <c:pt idx="52045">
                  <c:v>1.3619470000000001E-6</c:v>
                </c:pt>
                <c:pt idx="52046">
                  <c:v>1.361799E-6</c:v>
                </c:pt>
                <c:pt idx="52047">
                  <c:v>1.361636E-6</c:v>
                </c:pt>
                <c:pt idx="52048">
                  <c:v>1.3614870000000001E-6</c:v>
                </c:pt>
                <c:pt idx="52049">
                  <c:v>1.361316E-6</c:v>
                </c:pt>
                <c:pt idx="52050">
                  <c:v>1.3611679999999999E-6</c:v>
                </c:pt>
                <c:pt idx="52051">
                  <c:v>1.3609989999999999E-6</c:v>
                </c:pt>
                <c:pt idx="52052">
                  <c:v>1.3608369999999999E-6</c:v>
                </c:pt>
                <c:pt idx="52053">
                  <c:v>1.360685E-6</c:v>
                </c:pt>
                <c:pt idx="52054">
                  <c:v>1.36054E-6</c:v>
                </c:pt>
                <c:pt idx="52055">
                  <c:v>1.360365E-6</c:v>
                </c:pt>
                <c:pt idx="52056">
                  <c:v>1.3602089999999999E-6</c:v>
                </c:pt>
                <c:pt idx="52057">
                  <c:v>1.360051E-6</c:v>
                </c:pt>
                <c:pt idx="52058">
                  <c:v>1.3598929999999999E-6</c:v>
                </c:pt>
                <c:pt idx="52059">
                  <c:v>1.3597230000000001E-6</c:v>
                </c:pt>
                <c:pt idx="52060">
                  <c:v>1.3595789999999999E-6</c:v>
                </c:pt>
                <c:pt idx="52061">
                  <c:v>1.359414E-6</c:v>
                </c:pt>
                <c:pt idx="52062">
                  <c:v>1.3592710000000001E-6</c:v>
                </c:pt>
                <c:pt idx="52063">
                  <c:v>1.3591E-6</c:v>
                </c:pt>
                <c:pt idx="52064">
                  <c:v>1.358945E-6</c:v>
                </c:pt>
                <c:pt idx="52065">
                  <c:v>1.3587819999999999E-6</c:v>
                </c:pt>
                <c:pt idx="52066">
                  <c:v>1.358631E-6</c:v>
                </c:pt>
                <c:pt idx="52067">
                  <c:v>1.3584650000000001E-6</c:v>
                </c:pt>
                <c:pt idx="52068">
                  <c:v>1.3583120000000001E-6</c:v>
                </c:pt>
                <c:pt idx="52069">
                  <c:v>1.358148E-6</c:v>
                </c:pt>
                <c:pt idx="52070">
                  <c:v>1.358E-6</c:v>
                </c:pt>
                <c:pt idx="52071">
                  <c:v>1.3578289999999999E-6</c:v>
                </c:pt>
                <c:pt idx="52072">
                  <c:v>1.357671E-6</c:v>
                </c:pt>
                <c:pt idx="52073">
                  <c:v>1.357519E-6</c:v>
                </c:pt>
                <c:pt idx="52074">
                  <c:v>1.3573619999999999E-6</c:v>
                </c:pt>
                <c:pt idx="52075">
                  <c:v>1.357195E-6</c:v>
                </c:pt>
                <c:pt idx="52076">
                  <c:v>1.357049E-6</c:v>
                </c:pt>
                <c:pt idx="52077">
                  <c:v>1.356882E-6</c:v>
                </c:pt>
                <c:pt idx="52078">
                  <c:v>1.3567300000000001E-6</c:v>
                </c:pt>
                <c:pt idx="52079">
                  <c:v>1.356575E-6</c:v>
                </c:pt>
                <c:pt idx="52080">
                  <c:v>1.356423E-6</c:v>
                </c:pt>
                <c:pt idx="52081">
                  <c:v>1.3562470000000001E-6</c:v>
                </c:pt>
                <c:pt idx="52082">
                  <c:v>1.3561039999999999E-6</c:v>
                </c:pt>
                <c:pt idx="52083">
                  <c:v>1.355939E-6</c:v>
                </c:pt>
                <c:pt idx="52084">
                  <c:v>1.355786E-6</c:v>
                </c:pt>
                <c:pt idx="52085">
                  <c:v>1.355631E-6</c:v>
                </c:pt>
                <c:pt idx="52086">
                  <c:v>1.35547E-6</c:v>
                </c:pt>
                <c:pt idx="52087">
                  <c:v>1.355308E-6</c:v>
                </c:pt>
                <c:pt idx="52088">
                  <c:v>1.355156E-6</c:v>
                </c:pt>
                <c:pt idx="52089">
                  <c:v>1.354986E-6</c:v>
                </c:pt>
                <c:pt idx="52090">
                  <c:v>1.354833E-6</c:v>
                </c:pt>
                <c:pt idx="52091">
                  <c:v>1.354679E-6</c:v>
                </c:pt>
                <c:pt idx="52092">
                  <c:v>1.354525E-6</c:v>
                </c:pt>
                <c:pt idx="52093">
                  <c:v>1.354358E-6</c:v>
                </c:pt>
                <c:pt idx="52094">
                  <c:v>1.354204E-6</c:v>
                </c:pt>
                <c:pt idx="52095">
                  <c:v>1.354042E-6</c:v>
                </c:pt>
                <c:pt idx="52096">
                  <c:v>1.35389E-6</c:v>
                </c:pt>
                <c:pt idx="52097">
                  <c:v>1.35373E-6</c:v>
                </c:pt>
                <c:pt idx="52098">
                  <c:v>1.3535700000000001E-6</c:v>
                </c:pt>
                <c:pt idx="52099">
                  <c:v>1.3534160000000001E-6</c:v>
                </c:pt>
                <c:pt idx="52100">
                  <c:v>1.353261E-6</c:v>
                </c:pt>
                <c:pt idx="52101">
                  <c:v>1.3531020000000001E-6</c:v>
                </c:pt>
                <c:pt idx="52102">
                  <c:v>1.3529439999999999E-6</c:v>
                </c:pt>
                <c:pt idx="52103">
                  <c:v>1.3527880000000001E-6</c:v>
                </c:pt>
                <c:pt idx="52104">
                  <c:v>1.3526350000000001E-6</c:v>
                </c:pt>
                <c:pt idx="52105">
                  <c:v>1.3524730000000001E-6</c:v>
                </c:pt>
                <c:pt idx="52106">
                  <c:v>1.3523130000000001E-6</c:v>
                </c:pt>
                <c:pt idx="52107">
                  <c:v>1.352164E-6</c:v>
                </c:pt>
                <c:pt idx="52108">
                  <c:v>1.352018E-6</c:v>
                </c:pt>
                <c:pt idx="52109">
                  <c:v>1.3518520000000001E-6</c:v>
                </c:pt>
                <c:pt idx="52110">
                  <c:v>1.3516910000000001E-6</c:v>
                </c:pt>
                <c:pt idx="52111">
                  <c:v>1.351536E-6</c:v>
                </c:pt>
                <c:pt idx="52112">
                  <c:v>1.3513859999999999E-6</c:v>
                </c:pt>
                <c:pt idx="52113">
                  <c:v>1.35122E-6</c:v>
                </c:pt>
                <c:pt idx="52114">
                  <c:v>1.3510700000000001E-6</c:v>
                </c:pt>
                <c:pt idx="52115">
                  <c:v>1.3509170000000001E-6</c:v>
                </c:pt>
                <c:pt idx="52116">
                  <c:v>1.3507499999999999E-6</c:v>
                </c:pt>
                <c:pt idx="52117">
                  <c:v>1.3506039999999999E-6</c:v>
                </c:pt>
                <c:pt idx="52118">
                  <c:v>1.350437E-6</c:v>
                </c:pt>
                <c:pt idx="52119">
                  <c:v>1.350276E-6</c:v>
                </c:pt>
                <c:pt idx="52120">
                  <c:v>1.3501269999999999E-6</c:v>
                </c:pt>
                <c:pt idx="52121">
                  <c:v>1.3499650000000001E-6</c:v>
                </c:pt>
                <c:pt idx="52122">
                  <c:v>1.3498139999999999E-6</c:v>
                </c:pt>
                <c:pt idx="52123">
                  <c:v>1.3496570000000001E-6</c:v>
                </c:pt>
                <c:pt idx="52124">
                  <c:v>1.3495040000000001E-6</c:v>
                </c:pt>
                <c:pt idx="52125">
                  <c:v>1.349341E-6</c:v>
                </c:pt>
                <c:pt idx="52126">
                  <c:v>1.349193E-6</c:v>
                </c:pt>
                <c:pt idx="52127">
                  <c:v>1.349033E-6</c:v>
                </c:pt>
                <c:pt idx="52128">
                  <c:v>1.3488840000000001E-6</c:v>
                </c:pt>
                <c:pt idx="52129">
                  <c:v>1.348726E-6</c:v>
                </c:pt>
                <c:pt idx="52130">
                  <c:v>1.348574E-6</c:v>
                </c:pt>
                <c:pt idx="52131">
                  <c:v>1.348403E-6</c:v>
                </c:pt>
                <c:pt idx="52132">
                  <c:v>1.3482559999999999E-6</c:v>
                </c:pt>
                <c:pt idx="52133">
                  <c:v>1.3480949999999999E-6</c:v>
                </c:pt>
                <c:pt idx="52134">
                  <c:v>1.347944E-6</c:v>
                </c:pt>
                <c:pt idx="52135">
                  <c:v>1.3477809999999999E-6</c:v>
                </c:pt>
                <c:pt idx="52136">
                  <c:v>1.347621E-6</c:v>
                </c:pt>
                <c:pt idx="52137">
                  <c:v>1.3474589999999999E-6</c:v>
                </c:pt>
                <c:pt idx="52138">
                  <c:v>1.347301E-6</c:v>
                </c:pt>
                <c:pt idx="52139">
                  <c:v>1.347148E-6</c:v>
                </c:pt>
                <c:pt idx="52140">
                  <c:v>1.346993E-6</c:v>
                </c:pt>
                <c:pt idx="52141">
                  <c:v>1.3468340000000001E-6</c:v>
                </c:pt>
                <c:pt idx="52142">
                  <c:v>1.3466810000000001E-6</c:v>
                </c:pt>
                <c:pt idx="52143">
                  <c:v>1.346518E-6</c:v>
                </c:pt>
                <c:pt idx="52144">
                  <c:v>1.3463689999999999E-6</c:v>
                </c:pt>
                <c:pt idx="52145">
                  <c:v>1.346209E-6</c:v>
                </c:pt>
                <c:pt idx="52146">
                  <c:v>1.3460520000000001E-6</c:v>
                </c:pt>
                <c:pt idx="52147">
                  <c:v>1.345896E-6</c:v>
                </c:pt>
                <c:pt idx="52148">
                  <c:v>1.345742E-6</c:v>
                </c:pt>
                <c:pt idx="52149">
                  <c:v>1.34558E-6</c:v>
                </c:pt>
                <c:pt idx="52150">
                  <c:v>1.3454240000000001E-6</c:v>
                </c:pt>
                <c:pt idx="52151">
                  <c:v>1.345267E-6</c:v>
                </c:pt>
                <c:pt idx="52152">
                  <c:v>1.345114E-6</c:v>
                </c:pt>
                <c:pt idx="52153">
                  <c:v>1.344946E-6</c:v>
                </c:pt>
                <c:pt idx="52154">
                  <c:v>1.344793E-6</c:v>
                </c:pt>
                <c:pt idx="52155">
                  <c:v>1.344639E-6</c:v>
                </c:pt>
                <c:pt idx="52156">
                  <c:v>1.344483E-6</c:v>
                </c:pt>
                <c:pt idx="52157">
                  <c:v>1.3443330000000001E-6</c:v>
                </c:pt>
                <c:pt idx="52158">
                  <c:v>1.3441720000000001E-6</c:v>
                </c:pt>
                <c:pt idx="52159">
                  <c:v>1.344016E-6</c:v>
                </c:pt>
                <c:pt idx="52160">
                  <c:v>1.343856E-6</c:v>
                </c:pt>
                <c:pt idx="52161">
                  <c:v>1.3437069999999999E-6</c:v>
                </c:pt>
                <c:pt idx="52162">
                  <c:v>1.34355E-6</c:v>
                </c:pt>
                <c:pt idx="52163">
                  <c:v>1.3433929999999999E-6</c:v>
                </c:pt>
                <c:pt idx="52164">
                  <c:v>1.3432399999999999E-6</c:v>
                </c:pt>
                <c:pt idx="52165">
                  <c:v>1.3430840000000001E-6</c:v>
                </c:pt>
                <c:pt idx="52166">
                  <c:v>1.3429310000000001E-6</c:v>
                </c:pt>
                <c:pt idx="52167">
                  <c:v>1.3427690000000001E-6</c:v>
                </c:pt>
                <c:pt idx="52168">
                  <c:v>1.3426259999999999E-6</c:v>
                </c:pt>
                <c:pt idx="52169">
                  <c:v>1.342461E-6</c:v>
                </c:pt>
                <c:pt idx="52170">
                  <c:v>1.3423029999999999E-6</c:v>
                </c:pt>
                <c:pt idx="52171">
                  <c:v>1.3421480000000001E-6</c:v>
                </c:pt>
                <c:pt idx="52172">
                  <c:v>1.3419950000000001E-6</c:v>
                </c:pt>
                <c:pt idx="52173">
                  <c:v>1.341832E-6</c:v>
                </c:pt>
                <c:pt idx="52174">
                  <c:v>1.3416749999999999E-6</c:v>
                </c:pt>
                <c:pt idx="52175">
                  <c:v>1.341522E-6</c:v>
                </c:pt>
                <c:pt idx="52176">
                  <c:v>1.3413679999999999E-6</c:v>
                </c:pt>
                <c:pt idx="52177">
                  <c:v>1.3412059999999999E-6</c:v>
                </c:pt>
                <c:pt idx="52178">
                  <c:v>1.341056E-6</c:v>
                </c:pt>
                <c:pt idx="52179">
                  <c:v>1.340896E-6</c:v>
                </c:pt>
                <c:pt idx="52180">
                  <c:v>1.3407430000000001E-6</c:v>
                </c:pt>
                <c:pt idx="52181">
                  <c:v>1.340586E-6</c:v>
                </c:pt>
                <c:pt idx="52182">
                  <c:v>1.340443E-6</c:v>
                </c:pt>
                <c:pt idx="52183">
                  <c:v>1.3402750000000001E-6</c:v>
                </c:pt>
                <c:pt idx="52184">
                  <c:v>1.3401249999999999E-6</c:v>
                </c:pt>
                <c:pt idx="52185">
                  <c:v>1.3399719999999999E-6</c:v>
                </c:pt>
                <c:pt idx="52186">
                  <c:v>1.339822E-6</c:v>
                </c:pt>
                <c:pt idx="52187">
                  <c:v>1.339659E-6</c:v>
                </c:pt>
                <c:pt idx="52188">
                  <c:v>1.3395080000000001E-6</c:v>
                </c:pt>
                <c:pt idx="52189">
                  <c:v>1.3393550000000001E-6</c:v>
                </c:pt>
                <c:pt idx="52190">
                  <c:v>1.339205E-6</c:v>
                </c:pt>
                <c:pt idx="52191">
                  <c:v>1.339046E-6</c:v>
                </c:pt>
                <c:pt idx="52192">
                  <c:v>1.338893E-6</c:v>
                </c:pt>
                <c:pt idx="52193">
                  <c:v>1.338732E-6</c:v>
                </c:pt>
                <c:pt idx="52194">
                  <c:v>1.3385890000000001E-6</c:v>
                </c:pt>
                <c:pt idx="52195">
                  <c:v>1.3384289999999999E-6</c:v>
                </c:pt>
                <c:pt idx="52196">
                  <c:v>1.3382749999999999E-6</c:v>
                </c:pt>
                <c:pt idx="52197">
                  <c:v>1.3381200000000001E-6</c:v>
                </c:pt>
                <c:pt idx="52198">
                  <c:v>1.3379660000000001E-6</c:v>
                </c:pt>
                <c:pt idx="52199">
                  <c:v>1.337803E-6</c:v>
                </c:pt>
                <c:pt idx="52200">
                  <c:v>1.3376549999999999E-6</c:v>
                </c:pt>
                <c:pt idx="52201">
                  <c:v>1.337497E-6</c:v>
                </c:pt>
                <c:pt idx="52202">
                  <c:v>1.3373479999999999E-6</c:v>
                </c:pt>
                <c:pt idx="52203">
                  <c:v>1.337183E-6</c:v>
                </c:pt>
                <c:pt idx="52204">
                  <c:v>1.337043E-6</c:v>
                </c:pt>
                <c:pt idx="52205">
                  <c:v>1.33689E-6</c:v>
                </c:pt>
                <c:pt idx="52206">
                  <c:v>1.336737E-6</c:v>
                </c:pt>
                <c:pt idx="52207">
                  <c:v>1.336575E-6</c:v>
                </c:pt>
                <c:pt idx="52208">
                  <c:v>1.3364330000000001E-6</c:v>
                </c:pt>
                <c:pt idx="52209">
                  <c:v>1.336275E-6</c:v>
                </c:pt>
                <c:pt idx="52210">
                  <c:v>1.3361269999999999E-6</c:v>
                </c:pt>
                <c:pt idx="52211">
                  <c:v>1.33597E-6</c:v>
                </c:pt>
                <c:pt idx="52212">
                  <c:v>1.335824E-6</c:v>
                </c:pt>
                <c:pt idx="52213">
                  <c:v>1.3356570000000001E-6</c:v>
                </c:pt>
                <c:pt idx="52214">
                  <c:v>1.335503E-6</c:v>
                </c:pt>
                <c:pt idx="52215">
                  <c:v>1.335348E-6</c:v>
                </c:pt>
                <c:pt idx="52216">
                  <c:v>1.335204E-6</c:v>
                </c:pt>
                <c:pt idx="52217">
                  <c:v>1.33504E-6</c:v>
                </c:pt>
                <c:pt idx="52218">
                  <c:v>1.334887E-6</c:v>
                </c:pt>
                <c:pt idx="52219">
                  <c:v>1.3347319999999999E-6</c:v>
                </c:pt>
                <c:pt idx="52220">
                  <c:v>1.334582E-6</c:v>
                </c:pt>
                <c:pt idx="52221">
                  <c:v>1.334421E-6</c:v>
                </c:pt>
                <c:pt idx="52222">
                  <c:v>1.334281E-6</c:v>
                </c:pt>
                <c:pt idx="52223">
                  <c:v>1.3341179999999999E-6</c:v>
                </c:pt>
                <c:pt idx="52224">
                  <c:v>1.3339639999999999E-6</c:v>
                </c:pt>
                <c:pt idx="52225">
                  <c:v>1.333815E-6</c:v>
                </c:pt>
                <c:pt idx="52226">
                  <c:v>1.3336659999999999E-6</c:v>
                </c:pt>
                <c:pt idx="52227">
                  <c:v>1.3334969999999999E-6</c:v>
                </c:pt>
                <c:pt idx="52228">
                  <c:v>1.3333490000000001E-6</c:v>
                </c:pt>
                <c:pt idx="52229">
                  <c:v>1.3331979999999999E-6</c:v>
                </c:pt>
                <c:pt idx="52230">
                  <c:v>1.33304E-6</c:v>
                </c:pt>
                <c:pt idx="52231">
                  <c:v>1.332887E-6</c:v>
                </c:pt>
                <c:pt idx="52232">
                  <c:v>1.332732E-6</c:v>
                </c:pt>
                <c:pt idx="52233">
                  <c:v>1.332579E-6</c:v>
                </c:pt>
                <c:pt idx="52234">
                  <c:v>1.3324229999999999E-6</c:v>
                </c:pt>
                <c:pt idx="52235">
                  <c:v>1.332278E-6</c:v>
                </c:pt>
                <c:pt idx="52236">
                  <c:v>1.3321239999999999E-6</c:v>
                </c:pt>
                <c:pt idx="52237">
                  <c:v>1.331965E-6</c:v>
                </c:pt>
                <c:pt idx="52238">
                  <c:v>1.3318140000000001E-6</c:v>
                </c:pt>
                <c:pt idx="52239">
                  <c:v>1.3316610000000001E-6</c:v>
                </c:pt>
                <c:pt idx="52240">
                  <c:v>1.3315089999999999E-6</c:v>
                </c:pt>
                <c:pt idx="52241">
                  <c:v>1.331353E-6</c:v>
                </c:pt>
                <c:pt idx="52242">
                  <c:v>1.331206E-6</c:v>
                </c:pt>
                <c:pt idx="52243">
                  <c:v>1.3310470000000001E-6</c:v>
                </c:pt>
                <c:pt idx="52244">
                  <c:v>1.3308949999999999E-6</c:v>
                </c:pt>
                <c:pt idx="52245">
                  <c:v>1.3307470000000001E-6</c:v>
                </c:pt>
                <c:pt idx="52246">
                  <c:v>1.3305959999999999E-6</c:v>
                </c:pt>
                <c:pt idx="52247">
                  <c:v>1.330438E-6</c:v>
                </c:pt>
                <c:pt idx="52248">
                  <c:v>1.3302880000000001E-6</c:v>
                </c:pt>
                <c:pt idx="52249">
                  <c:v>1.3301350000000001E-6</c:v>
                </c:pt>
                <c:pt idx="52250">
                  <c:v>1.3299829999999999E-6</c:v>
                </c:pt>
                <c:pt idx="52251">
                  <c:v>1.329832E-6</c:v>
                </c:pt>
                <c:pt idx="52252">
                  <c:v>1.3296820000000001E-6</c:v>
                </c:pt>
                <c:pt idx="52253">
                  <c:v>1.3295299999999999E-6</c:v>
                </c:pt>
                <c:pt idx="52254">
                  <c:v>1.329378E-6</c:v>
                </c:pt>
                <c:pt idx="52255">
                  <c:v>1.3292290000000001E-6</c:v>
                </c:pt>
                <c:pt idx="52256">
                  <c:v>1.3290750000000001E-6</c:v>
                </c:pt>
                <c:pt idx="52257">
                  <c:v>1.328921E-6</c:v>
                </c:pt>
                <c:pt idx="52258">
                  <c:v>1.3287789999999999E-6</c:v>
                </c:pt>
                <c:pt idx="52259">
                  <c:v>1.328621E-6</c:v>
                </c:pt>
                <c:pt idx="52260">
                  <c:v>1.3284700000000001E-6</c:v>
                </c:pt>
                <c:pt idx="52261">
                  <c:v>1.328312E-6</c:v>
                </c:pt>
                <c:pt idx="52262">
                  <c:v>1.328161E-6</c:v>
                </c:pt>
                <c:pt idx="52263">
                  <c:v>1.3280029999999999E-6</c:v>
                </c:pt>
                <c:pt idx="52264">
                  <c:v>1.327859E-6</c:v>
                </c:pt>
                <c:pt idx="52265">
                  <c:v>1.327706E-6</c:v>
                </c:pt>
                <c:pt idx="52266">
                  <c:v>1.327562E-6</c:v>
                </c:pt>
                <c:pt idx="52267">
                  <c:v>1.3274E-6</c:v>
                </c:pt>
                <c:pt idx="52268">
                  <c:v>1.3272500000000001E-6</c:v>
                </c:pt>
                <c:pt idx="52269">
                  <c:v>1.327093E-6</c:v>
                </c:pt>
                <c:pt idx="52270">
                  <c:v>1.3269420000000001E-6</c:v>
                </c:pt>
                <c:pt idx="52271">
                  <c:v>1.3267919999999999E-6</c:v>
                </c:pt>
                <c:pt idx="52272">
                  <c:v>1.3266309999999999E-6</c:v>
                </c:pt>
                <c:pt idx="52273">
                  <c:v>1.326479E-6</c:v>
                </c:pt>
                <c:pt idx="52274">
                  <c:v>1.326328E-6</c:v>
                </c:pt>
                <c:pt idx="52275">
                  <c:v>1.3261709999999999E-6</c:v>
                </c:pt>
                <c:pt idx="52276">
                  <c:v>1.3260150000000001E-6</c:v>
                </c:pt>
                <c:pt idx="52277">
                  <c:v>1.3258620000000001E-6</c:v>
                </c:pt>
                <c:pt idx="52278">
                  <c:v>1.3257089999999999E-6</c:v>
                </c:pt>
                <c:pt idx="52279">
                  <c:v>1.3255620000000001E-6</c:v>
                </c:pt>
                <c:pt idx="52280">
                  <c:v>1.325406E-6</c:v>
                </c:pt>
                <c:pt idx="52281">
                  <c:v>1.325252E-6</c:v>
                </c:pt>
                <c:pt idx="52282">
                  <c:v>1.3251020000000001E-6</c:v>
                </c:pt>
                <c:pt idx="52283">
                  <c:v>1.3249509999999999E-6</c:v>
                </c:pt>
                <c:pt idx="52284">
                  <c:v>1.3247960000000001E-6</c:v>
                </c:pt>
                <c:pt idx="52285">
                  <c:v>1.3246359999999999E-6</c:v>
                </c:pt>
                <c:pt idx="52286">
                  <c:v>1.324487E-6</c:v>
                </c:pt>
                <c:pt idx="52287">
                  <c:v>1.3243420000000001E-6</c:v>
                </c:pt>
                <c:pt idx="52288">
                  <c:v>1.324187E-6</c:v>
                </c:pt>
                <c:pt idx="52289">
                  <c:v>1.3240270000000001E-6</c:v>
                </c:pt>
                <c:pt idx="52290">
                  <c:v>1.323887E-6</c:v>
                </c:pt>
                <c:pt idx="52291">
                  <c:v>1.3237280000000001E-6</c:v>
                </c:pt>
                <c:pt idx="52292">
                  <c:v>1.3235769999999999E-6</c:v>
                </c:pt>
                <c:pt idx="52293">
                  <c:v>1.323419E-6</c:v>
                </c:pt>
                <c:pt idx="52294">
                  <c:v>1.3232690000000001E-6</c:v>
                </c:pt>
                <c:pt idx="52295">
                  <c:v>1.3231220000000001E-6</c:v>
                </c:pt>
                <c:pt idx="52296">
                  <c:v>1.3229690000000001E-6</c:v>
                </c:pt>
                <c:pt idx="52297">
                  <c:v>1.32282E-6</c:v>
                </c:pt>
                <c:pt idx="52298">
                  <c:v>1.3226780000000001E-6</c:v>
                </c:pt>
                <c:pt idx="52299">
                  <c:v>1.3225189999999999E-6</c:v>
                </c:pt>
                <c:pt idx="52300">
                  <c:v>1.3223799999999999E-6</c:v>
                </c:pt>
                <c:pt idx="52301">
                  <c:v>1.3222250000000001E-6</c:v>
                </c:pt>
                <c:pt idx="52302">
                  <c:v>1.3220729999999999E-6</c:v>
                </c:pt>
                <c:pt idx="52303">
                  <c:v>1.321931E-6</c:v>
                </c:pt>
                <c:pt idx="52304">
                  <c:v>1.3217829999999999E-6</c:v>
                </c:pt>
                <c:pt idx="52305">
                  <c:v>1.321631E-6</c:v>
                </c:pt>
                <c:pt idx="52306">
                  <c:v>1.321492E-6</c:v>
                </c:pt>
                <c:pt idx="52307">
                  <c:v>1.3213379999999999E-6</c:v>
                </c:pt>
                <c:pt idx="52308">
                  <c:v>1.321187E-6</c:v>
                </c:pt>
                <c:pt idx="52309">
                  <c:v>1.3210440000000001E-6</c:v>
                </c:pt>
                <c:pt idx="52310">
                  <c:v>1.3208929999999999E-6</c:v>
                </c:pt>
                <c:pt idx="52311">
                  <c:v>1.320734E-6</c:v>
                </c:pt>
                <c:pt idx="52312">
                  <c:v>1.3205920000000001E-6</c:v>
                </c:pt>
                <c:pt idx="52313">
                  <c:v>1.320441E-6</c:v>
                </c:pt>
                <c:pt idx="52314">
                  <c:v>1.3202699999999999E-6</c:v>
                </c:pt>
                <c:pt idx="52315">
                  <c:v>1.320127E-6</c:v>
                </c:pt>
                <c:pt idx="52316">
                  <c:v>1.3199850000000001E-6</c:v>
                </c:pt>
                <c:pt idx="52317">
                  <c:v>1.3198259999999999E-6</c:v>
                </c:pt>
                <c:pt idx="52318">
                  <c:v>1.319668E-6</c:v>
                </c:pt>
                <c:pt idx="52319">
                  <c:v>1.319531E-6</c:v>
                </c:pt>
                <c:pt idx="52320">
                  <c:v>1.3193729999999999E-6</c:v>
                </c:pt>
                <c:pt idx="52321">
                  <c:v>1.3192279999999999E-6</c:v>
                </c:pt>
                <c:pt idx="52322">
                  <c:v>1.3190650000000001E-6</c:v>
                </c:pt>
                <c:pt idx="52323">
                  <c:v>1.318923E-6</c:v>
                </c:pt>
                <c:pt idx="52324">
                  <c:v>1.3187599999999999E-6</c:v>
                </c:pt>
                <c:pt idx="52325">
                  <c:v>1.3186050000000001E-6</c:v>
                </c:pt>
                <c:pt idx="52326">
                  <c:v>1.3184590000000001E-6</c:v>
                </c:pt>
                <c:pt idx="52327">
                  <c:v>1.318302E-6</c:v>
                </c:pt>
                <c:pt idx="52328">
                  <c:v>1.3181430000000001E-6</c:v>
                </c:pt>
                <c:pt idx="52329">
                  <c:v>1.317997E-6</c:v>
                </c:pt>
                <c:pt idx="52330">
                  <c:v>1.317835E-6</c:v>
                </c:pt>
                <c:pt idx="52331">
                  <c:v>1.317679E-6</c:v>
                </c:pt>
                <c:pt idx="52332">
                  <c:v>1.317526E-6</c:v>
                </c:pt>
                <c:pt idx="52333">
                  <c:v>1.3173719999999999E-6</c:v>
                </c:pt>
                <c:pt idx="52334">
                  <c:v>1.317213E-6</c:v>
                </c:pt>
                <c:pt idx="52335">
                  <c:v>1.3170649999999999E-6</c:v>
                </c:pt>
                <c:pt idx="52336">
                  <c:v>1.316907E-6</c:v>
                </c:pt>
                <c:pt idx="52337">
                  <c:v>1.31676E-6</c:v>
                </c:pt>
                <c:pt idx="52338">
                  <c:v>1.316598E-6</c:v>
                </c:pt>
                <c:pt idx="52339">
                  <c:v>1.316455E-6</c:v>
                </c:pt>
                <c:pt idx="52340">
                  <c:v>1.3163030000000001E-6</c:v>
                </c:pt>
                <c:pt idx="52341">
                  <c:v>1.3161429999999999E-6</c:v>
                </c:pt>
                <c:pt idx="52342">
                  <c:v>1.3159960000000001E-6</c:v>
                </c:pt>
                <c:pt idx="52343">
                  <c:v>1.3158420000000001E-6</c:v>
                </c:pt>
                <c:pt idx="52344">
                  <c:v>1.3156890000000001E-6</c:v>
                </c:pt>
                <c:pt idx="52345">
                  <c:v>1.315556E-6</c:v>
                </c:pt>
                <c:pt idx="52346">
                  <c:v>1.3153980000000001E-6</c:v>
                </c:pt>
                <c:pt idx="52347">
                  <c:v>1.3152600000000001E-6</c:v>
                </c:pt>
                <c:pt idx="52348">
                  <c:v>1.3151149999999999E-6</c:v>
                </c:pt>
                <c:pt idx="52349">
                  <c:v>1.3149689999999999E-6</c:v>
                </c:pt>
                <c:pt idx="52350">
                  <c:v>1.314819E-6</c:v>
                </c:pt>
                <c:pt idx="52351">
                  <c:v>1.314682E-6</c:v>
                </c:pt>
                <c:pt idx="52352">
                  <c:v>1.3145319999999999E-6</c:v>
                </c:pt>
                <c:pt idx="52353">
                  <c:v>1.3143859999999999E-6</c:v>
                </c:pt>
                <c:pt idx="52354">
                  <c:v>1.314228E-6</c:v>
                </c:pt>
                <c:pt idx="52355">
                  <c:v>1.314098E-6</c:v>
                </c:pt>
                <c:pt idx="52356">
                  <c:v>1.313937E-6</c:v>
                </c:pt>
                <c:pt idx="52357">
                  <c:v>1.313806E-6</c:v>
                </c:pt>
                <c:pt idx="52358">
                  <c:v>1.313655E-6</c:v>
                </c:pt>
                <c:pt idx="52359">
                  <c:v>1.313516E-6</c:v>
                </c:pt>
                <c:pt idx="52360">
                  <c:v>1.3133650000000001E-6</c:v>
                </c:pt>
                <c:pt idx="52361">
                  <c:v>1.313222E-6</c:v>
                </c:pt>
                <c:pt idx="52362">
                  <c:v>1.3130749999999999E-6</c:v>
                </c:pt>
                <c:pt idx="52363">
                  <c:v>1.3129280000000001E-6</c:v>
                </c:pt>
                <c:pt idx="52364">
                  <c:v>1.3127829999999999E-6</c:v>
                </c:pt>
                <c:pt idx="52365">
                  <c:v>1.3126379999999999E-6</c:v>
                </c:pt>
                <c:pt idx="52366">
                  <c:v>1.3124820000000001E-6</c:v>
                </c:pt>
                <c:pt idx="52367">
                  <c:v>1.312341E-6</c:v>
                </c:pt>
                <c:pt idx="52368">
                  <c:v>1.312196E-6</c:v>
                </c:pt>
                <c:pt idx="52369">
                  <c:v>1.312043E-6</c:v>
                </c:pt>
                <c:pt idx="52370">
                  <c:v>1.3118840000000001E-6</c:v>
                </c:pt>
                <c:pt idx="52371">
                  <c:v>1.3117390000000001E-6</c:v>
                </c:pt>
                <c:pt idx="52372">
                  <c:v>1.311581E-6</c:v>
                </c:pt>
                <c:pt idx="52373">
                  <c:v>1.311427E-6</c:v>
                </c:pt>
                <c:pt idx="52374">
                  <c:v>1.311275E-6</c:v>
                </c:pt>
                <c:pt idx="52375">
                  <c:v>1.31113E-6</c:v>
                </c:pt>
                <c:pt idx="52376">
                  <c:v>1.310969E-6</c:v>
                </c:pt>
                <c:pt idx="52377">
                  <c:v>1.310824E-6</c:v>
                </c:pt>
                <c:pt idx="52378">
                  <c:v>1.31066E-6</c:v>
                </c:pt>
                <c:pt idx="52379">
                  <c:v>1.3105040000000001E-6</c:v>
                </c:pt>
                <c:pt idx="52380">
                  <c:v>1.31034E-6</c:v>
                </c:pt>
                <c:pt idx="52381">
                  <c:v>1.310192E-6</c:v>
                </c:pt>
                <c:pt idx="52382">
                  <c:v>1.310031E-6</c:v>
                </c:pt>
                <c:pt idx="52383">
                  <c:v>1.3098759999999999E-6</c:v>
                </c:pt>
                <c:pt idx="52384">
                  <c:v>1.3097210000000001E-6</c:v>
                </c:pt>
                <c:pt idx="52385">
                  <c:v>1.3095539999999999E-6</c:v>
                </c:pt>
                <c:pt idx="52386">
                  <c:v>1.309395E-6</c:v>
                </c:pt>
                <c:pt idx="52387">
                  <c:v>1.309241E-6</c:v>
                </c:pt>
                <c:pt idx="52388">
                  <c:v>1.309081E-6</c:v>
                </c:pt>
                <c:pt idx="52389">
                  <c:v>1.3089239999999999E-6</c:v>
                </c:pt>
                <c:pt idx="52390">
                  <c:v>1.3087700000000001E-6</c:v>
                </c:pt>
                <c:pt idx="52391">
                  <c:v>1.3086099999999999E-6</c:v>
                </c:pt>
                <c:pt idx="52392">
                  <c:v>1.308459E-6</c:v>
                </c:pt>
                <c:pt idx="52393">
                  <c:v>1.3083119999999999E-6</c:v>
                </c:pt>
                <c:pt idx="52394">
                  <c:v>1.3081550000000001E-6</c:v>
                </c:pt>
                <c:pt idx="52395">
                  <c:v>1.308007E-6</c:v>
                </c:pt>
                <c:pt idx="52396">
                  <c:v>1.3078560000000001E-6</c:v>
                </c:pt>
                <c:pt idx="52397">
                  <c:v>1.307701E-6</c:v>
                </c:pt>
                <c:pt idx="52398">
                  <c:v>1.307553E-6</c:v>
                </c:pt>
                <c:pt idx="52399">
                  <c:v>1.30741E-6</c:v>
                </c:pt>
                <c:pt idx="52400">
                  <c:v>1.307269E-6</c:v>
                </c:pt>
                <c:pt idx="52401">
                  <c:v>1.307126E-6</c:v>
                </c:pt>
                <c:pt idx="52402">
                  <c:v>1.3069759999999999E-6</c:v>
                </c:pt>
                <c:pt idx="52403">
                  <c:v>1.3068370000000001E-6</c:v>
                </c:pt>
                <c:pt idx="52404">
                  <c:v>1.306702E-6</c:v>
                </c:pt>
                <c:pt idx="52405">
                  <c:v>1.3065549999999999E-6</c:v>
                </c:pt>
                <c:pt idx="52406">
                  <c:v>1.3064079999999999E-6</c:v>
                </c:pt>
                <c:pt idx="52407">
                  <c:v>1.3062789999999999E-6</c:v>
                </c:pt>
                <c:pt idx="52408">
                  <c:v>1.3061300000000001E-6</c:v>
                </c:pt>
                <c:pt idx="52409">
                  <c:v>1.306006E-6</c:v>
                </c:pt>
                <c:pt idx="52410">
                  <c:v>1.3058700000000001E-6</c:v>
                </c:pt>
                <c:pt idx="52411">
                  <c:v>1.3057259999999999E-6</c:v>
                </c:pt>
                <c:pt idx="52412">
                  <c:v>1.305574E-6</c:v>
                </c:pt>
                <c:pt idx="52413">
                  <c:v>1.3054470000000001E-6</c:v>
                </c:pt>
                <c:pt idx="52414">
                  <c:v>1.3053049999999999E-6</c:v>
                </c:pt>
                <c:pt idx="52415">
                  <c:v>1.3051640000000001E-6</c:v>
                </c:pt>
                <c:pt idx="52416">
                  <c:v>1.3050119999999999E-6</c:v>
                </c:pt>
                <c:pt idx="52417">
                  <c:v>1.304863E-6</c:v>
                </c:pt>
                <c:pt idx="52418">
                  <c:v>1.304707E-6</c:v>
                </c:pt>
                <c:pt idx="52419">
                  <c:v>1.3045740000000001E-6</c:v>
                </c:pt>
                <c:pt idx="52420">
                  <c:v>1.3044209999999999E-6</c:v>
                </c:pt>
                <c:pt idx="52421">
                  <c:v>1.30428E-6</c:v>
                </c:pt>
                <c:pt idx="52422">
                  <c:v>1.3041229999999999E-6</c:v>
                </c:pt>
                <c:pt idx="52423">
                  <c:v>1.303978E-6</c:v>
                </c:pt>
                <c:pt idx="52424">
                  <c:v>1.3038300000000001E-6</c:v>
                </c:pt>
                <c:pt idx="52425">
                  <c:v>1.3036690000000001E-6</c:v>
                </c:pt>
                <c:pt idx="52426">
                  <c:v>1.3035220000000001E-6</c:v>
                </c:pt>
                <c:pt idx="52427">
                  <c:v>1.3033610000000001E-6</c:v>
                </c:pt>
                <c:pt idx="52428">
                  <c:v>1.3032080000000001E-6</c:v>
                </c:pt>
                <c:pt idx="52429">
                  <c:v>1.303051E-6</c:v>
                </c:pt>
                <c:pt idx="52430">
                  <c:v>1.302889E-6</c:v>
                </c:pt>
                <c:pt idx="52431">
                  <c:v>1.302738E-6</c:v>
                </c:pt>
                <c:pt idx="52432">
                  <c:v>1.3025739999999999E-6</c:v>
                </c:pt>
                <c:pt idx="52433">
                  <c:v>1.3024100000000001E-6</c:v>
                </c:pt>
                <c:pt idx="52434">
                  <c:v>1.3022420000000001E-6</c:v>
                </c:pt>
                <c:pt idx="52435">
                  <c:v>1.3020800000000001E-6</c:v>
                </c:pt>
                <c:pt idx="52436">
                  <c:v>1.3019139999999999E-6</c:v>
                </c:pt>
                <c:pt idx="52437">
                  <c:v>1.3017589999999999E-6</c:v>
                </c:pt>
                <c:pt idx="52438">
                  <c:v>1.301585E-6</c:v>
                </c:pt>
                <c:pt idx="52439">
                  <c:v>1.3014350000000001E-6</c:v>
                </c:pt>
                <c:pt idx="52440">
                  <c:v>1.3012679999999999E-6</c:v>
                </c:pt>
                <c:pt idx="52441">
                  <c:v>1.301103E-6</c:v>
                </c:pt>
                <c:pt idx="52442">
                  <c:v>1.3009440000000001E-6</c:v>
                </c:pt>
                <c:pt idx="52443">
                  <c:v>1.300779E-6</c:v>
                </c:pt>
                <c:pt idx="52444">
                  <c:v>1.30062E-6</c:v>
                </c:pt>
                <c:pt idx="52445">
                  <c:v>1.300466E-6</c:v>
                </c:pt>
                <c:pt idx="52446">
                  <c:v>1.3003010000000001E-6</c:v>
                </c:pt>
                <c:pt idx="52447">
                  <c:v>1.3001460000000001E-6</c:v>
                </c:pt>
                <c:pt idx="52448">
                  <c:v>1.2999879999999999E-6</c:v>
                </c:pt>
                <c:pt idx="52449">
                  <c:v>1.2998349999999999E-6</c:v>
                </c:pt>
                <c:pt idx="52450">
                  <c:v>1.2996940000000001E-6</c:v>
                </c:pt>
                <c:pt idx="52451">
                  <c:v>1.299538E-6</c:v>
                </c:pt>
                <c:pt idx="52452">
                  <c:v>1.299391E-6</c:v>
                </c:pt>
                <c:pt idx="52453">
                  <c:v>1.2992359999999999E-6</c:v>
                </c:pt>
                <c:pt idx="52454">
                  <c:v>1.299087E-6</c:v>
                </c:pt>
                <c:pt idx="52455">
                  <c:v>1.298963E-6</c:v>
                </c:pt>
                <c:pt idx="52456">
                  <c:v>1.298816E-6</c:v>
                </c:pt>
                <c:pt idx="52457">
                  <c:v>1.298678E-6</c:v>
                </c:pt>
                <c:pt idx="52458">
                  <c:v>1.298541E-6</c:v>
                </c:pt>
                <c:pt idx="52459">
                  <c:v>1.298404E-6</c:v>
                </c:pt>
                <c:pt idx="52460">
                  <c:v>1.298271E-6</c:v>
                </c:pt>
                <c:pt idx="52461">
                  <c:v>1.298141E-6</c:v>
                </c:pt>
                <c:pt idx="52462">
                  <c:v>1.298003E-6</c:v>
                </c:pt>
                <c:pt idx="52463">
                  <c:v>1.297872E-6</c:v>
                </c:pt>
                <c:pt idx="52464">
                  <c:v>1.297743E-6</c:v>
                </c:pt>
                <c:pt idx="52465">
                  <c:v>1.297604E-6</c:v>
                </c:pt>
                <c:pt idx="52466">
                  <c:v>1.2974709999999999E-6</c:v>
                </c:pt>
                <c:pt idx="52467">
                  <c:v>1.29733E-6</c:v>
                </c:pt>
                <c:pt idx="52468">
                  <c:v>1.297189E-6</c:v>
                </c:pt>
                <c:pt idx="52469">
                  <c:v>1.2970639999999999E-6</c:v>
                </c:pt>
                <c:pt idx="52470">
                  <c:v>1.2969189999999999E-6</c:v>
                </c:pt>
                <c:pt idx="52471">
                  <c:v>1.296775E-6</c:v>
                </c:pt>
                <c:pt idx="52472">
                  <c:v>1.2966330000000001E-6</c:v>
                </c:pt>
                <c:pt idx="52473">
                  <c:v>1.296491E-6</c:v>
                </c:pt>
                <c:pt idx="52474">
                  <c:v>1.2963420000000001E-6</c:v>
                </c:pt>
                <c:pt idx="52475">
                  <c:v>1.2962E-6</c:v>
                </c:pt>
                <c:pt idx="52476">
                  <c:v>1.2960500000000001E-6</c:v>
                </c:pt>
                <c:pt idx="52477">
                  <c:v>1.295902E-6</c:v>
                </c:pt>
                <c:pt idx="52478">
                  <c:v>1.295747E-6</c:v>
                </c:pt>
                <c:pt idx="52479">
                  <c:v>1.295602E-6</c:v>
                </c:pt>
                <c:pt idx="52480">
                  <c:v>1.2954360000000001E-6</c:v>
                </c:pt>
                <c:pt idx="52481">
                  <c:v>1.2952840000000001E-6</c:v>
                </c:pt>
                <c:pt idx="52482">
                  <c:v>1.2951239999999999E-6</c:v>
                </c:pt>
                <c:pt idx="52483">
                  <c:v>1.294965E-6</c:v>
                </c:pt>
                <c:pt idx="52484">
                  <c:v>1.2947930000000001E-6</c:v>
                </c:pt>
                <c:pt idx="52485">
                  <c:v>1.294636E-6</c:v>
                </c:pt>
                <c:pt idx="52486">
                  <c:v>1.2944700000000001E-6</c:v>
                </c:pt>
                <c:pt idx="52487">
                  <c:v>1.2942930000000001E-6</c:v>
                </c:pt>
                <c:pt idx="52488">
                  <c:v>1.2941320000000001E-6</c:v>
                </c:pt>
                <c:pt idx="52489">
                  <c:v>1.2939640000000001E-6</c:v>
                </c:pt>
                <c:pt idx="52490">
                  <c:v>1.2937979999999999E-6</c:v>
                </c:pt>
                <c:pt idx="52491">
                  <c:v>1.2936260000000001E-6</c:v>
                </c:pt>
                <c:pt idx="52492">
                  <c:v>1.2934570000000001E-6</c:v>
                </c:pt>
                <c:pt idx="52493">
                  <c:v>1.293286E-6</c:v>
                </c:pt>
                <c:pt idx="52494">
                  <c:v>1.2931219999999999E-6</c:v>
                </c:pt>
                <c:pt idx="52495">
                  <c:v>1.2929590000000001E-6</c:v>
                </c:pt>
                <c:pt idx="52496">
                  <c:v>1.292788E-6</c:v>
                </c:pt>
                <c:pt idx="52497">
                  <c:v>1.292626E-6</c:v>
                </c:pt>
                <c:pt idx="52498">
                  <c:v>1.292458E-6</c:v>
                </c:pt>
                <c:pt idx="52499">
                  <c:v>1.292295E-6</c:v>
                </c:pt>
                <c:pt idx="52500">
                  <c:v>1.2921310000000001E-6</c:v>
                </c:pt>
                <c:pt idx="52501">
                  <c:v>1.2919709999999999E-6</c:v>
                </c:pt>
                <c:pt idx="52502">
                  <c:v>1.2918109999999999E-6</c:v>
                </c:pt>
                <c:pt idx="52503">
                  <c:v>1.291653E-6</c:v>
                </c:pt>
                <c:pt idx="52504">
                  <c:v>1.2914959999999999E-6</c:v>
                </c:pt>
                <c:pt idx="52505">
                  <c:v>1.291339E-6</c:v>
                </c:pt>
                <c:pt idx="52506">
                  <c:v>1.2911870000000001E-6</c:v>
                </c:pt>
                <c:pt idx="52507">
                  <c:v>1.2910359999999999E-6</c:v>
                </c:pt>
                <c:pt idx="52508">
                  <c:v>1.2908960000000001E-6</c:v>
                </c:pt>
                <c:pt idx="52509">
                  <c:v>1.290755E-6</c:v>
                </c:pt>
                <c:pt idx="52510">
                  <c:v>1.2906059999999999E-6</c:v>
                </c:pt>
                <c:pt idx="52511">
                  <c:v>1.2904810000000001E-6</c:v>
                </c:pt>
                <c:pt idx="52512">
                  <c:v>1.2903430000000001E-6</c:v>
                </c:pt>
                <c:pt idx="52513">
                  <c:v>1.290208E-6</c:v>
                </c:pt>
                <c:pt idx="52514">
                  <c:v>1.290078E-6</c:v>
                </c:pt>
                <c:pt idx="52515">
                  <c:v>1.2899430000000001E-6</c:v>
                </c:pt>
                <c:pt idx="52516">
                  <c:v>1.2898140000000001E-6</c:v>
                </c:pt>
                <c:pt idx="52517">
                  <c:v>1.2896750000000001E-6</c:v>
                </c:pt>
                <c:pt idx="52518">
                  <c:v>1.289549E-6</c:v>
                </c:pt>
                <c:pt idx="52519">
                  <c:v>1.2894230000000001E-6</c:v>
                </c:pt>
                <c:pt idx="52520">
                  <c:v>1.289289E-6</c:v>
                </c:pt>
                <c:pt idx="52521">
                  <c:v>1.2891639999999999E-6</c:v>
                </c:pt>
                <c:pt idx="52522">
                  <c:v>1.2890169999999999E-6</c:v>
                </c:pt>
                <c:pt idx="52523">
                  <c:v>1.288897E-6</c:v>
                </c:pt>
                <c:pt idx="52524">
                  <c:v>1.28876E-6</c:v>
                </c:pt>
                <c:pt idx="52525">
                  <c:v>1.288628E-6</c:v>
                </c:pt>
                <c:pt idx="52526">
                  <c:v>1.288491E-6</c:v>
                </c:pt>
                <c:pt idx="52527">
                  <c:v>1.2883579999999999E-6</c:v>
                </c:pt>
                <c:pt idx="52528">
                  <c:v>1.2882030000000001E-6</c:v>
                </c:pt>
                <c:pt idx="52529">
                  <c:v>1.288062E-6</c:v>
                </c:pt>
                <c:pt idx="52530">
                  <c:v>1.287925E-6</c:v>
                </c:pt>
                <c:pt idx="52531">
                  <c:v>1.2877730000000001E-6</c:v>
                </c:pt>
                <c:pt idx="52532">
                  <c:v>1.2876209999999999E-6</c:v>
                </c:pt>
                <c:pt idx="52533">
                  <c:v>1.287472E-6</c:v>
                </c:pt>
                <c:pt idx="52534">
                  <c:v>1.2873040000000001E-6</c:v>
                </c:pt>
                <c:pt idx="52535">
                  <c:v>1.287148E-6</c:v>
                </c:pt>
                <c:pt idx="52536">
                  <c:v>1.2869900000000001E-6</c:v>
                </c:pt>
                <c:pt idx="52537">
                  <c:v>1.2868300000000001E-6</c:v>
                </c:pt>
                <c:pt idx="52538">
                  <c:v>1.286656E-6</c:v>
                </c:pt>
                <c:pt idx="52539">
                  <c:v>1.2865009999999999E-6</c:v>
                </c:pt>
                <c:pt idx="52540">
                  <c:v>1.2863310000000001E-6</c:v>
                </c:pt>
                <c:pt idx="52541">
                  <c:v>1.2861690000000001E-6</c:v>
                </c:pt>
                <c:pt idx="52542">
                  <c:v>1.285998E-6</c:v>
                </c:pt>
                <c:pt idx="52543">
                  <c:v>1.2858330000000001E-6</c:v>
                </c:pt>
                <c:pt idx="52544">
                  <c:v>1.28566E-6</c:v>
                </c:pt>
                <c:pt idx="52545">
                  <c:v>1.285485E-6</c:v>
                </c:pt>
                <c:pt idx="52546">
                  <c:v>1.285317E-6</c:v>
                </c:pt>
                <c:pt idx="52547">
                  <c:v>1.285148E-6</c:v>
                </c:pt>
                <c:pt idx="52548">
                  <c:v>1.284976E-6</c:v>
                </c:pt>
                <c:pt idx="52549">
                  <c:v>1.2847979999999999E-6</c:v>
                </c:pt>
                <c:pt idx="52550">
                  <c:v>1.2846350000000001E-6</c:v>
                </c:pt>
                <c:pt idx="52551">
                  <c:v>1.284456E-6</c:v>
                </c:pt>
                <c:pt idx="52552">
                  <c:v>1.284289E-6</c:v>
                </c:pt>
                <c:pt idx="52553">
                  <c:v>1.284117E-6</c:v>
                </c:pt>
                <c:pt idx="52554">
                  <c:v>1.283951E-6</c:v>
                </c:pt>
                <c:pt idx="52555">
                  <c:v>1.2837789999999999E-6</c:v>
                </c:pt>
                <c:pt idx="52556">
                  <c:v>1.2836249999999999E-6</c:v>
                </c:pt>
                <c:pt idx="52557">
                  <c:v>1.283466E-6</c:v>
                </c:pt>
                <c:pt idx="52558">
                  <c:v>1.2832930000000001E-6</c:v>
                </c:pt>
                <c:pt idx="52559">
                  <c:v>1.2831489999999999E-6</c:v>
                </c:pt>
                <c:pt idx="52560">
                  <c:v>1.28299E-6</c:v>
                </c:pt>
                <c:pt idx="52561">
                  <c:v>1.2828269999999999E-6</c:v>
                </c:pt>
                <c:pt idx="52562">
                  <c:v>1.2826870000000001E-6</c:v>
                </c:pt>
                <c:pt idx="52563">
                  <c:v>1.2825410000000001E-6</c:v>
                </c:pt>
                <c:pt idx="52564">
                  <c:v>1.282386E-6</c:v>
                </c:pt>
                <c:pt idx="52565">
                  <c:v>1.282245E-6</c:v>
                </c:pt>
                <c:pt idx="52566">
                  <c:v>1.282095E-6</c:v>
                </c:pt>
                <c:pt idx="52567">
                  <c:v>1.281963E-6</c:v>
                </c:pt>
                <c:pt idx="52568">
                  <c:v>1.2818280000000001E-6</c:v>
                </c:pt>
                <c:pt idx="52569">
                  <c:v>1.281693E-6</c:v>
                </c:pt>
                <c:pt idx="52570">
                  <c:v>1.281558E-6</c:v>
                </c:pt>
                <c:pt idx="52571">
                  <c:v>1.2814299999999999E-6</c:v>
                </c:pt>
                <c:pt idx="52572">
                  <c:v>1.281303E-6</c:v>
                </c:pt>
                <c:pt idx="52573">
                  <c:v>1.281172E-6</c:v>
                </c:pt>
                <c:pt idx="52574">
                  <c:v>1.28105E-6</c:v>
                </c:pt>
                <c:pt idx="52575">
                  <c:v>1.280919E-6</c:v>
                </c:pt>
                <c:pt idx="52576">
                  <c:v>1.280788E-6</c:v>
                </c:pt>
                <c:pt idx="52577">
                  <c:v>1.2806639999999999E-6</c:v>
                </c:pt>
                <c:pt idx="52578">
                  <c:v>1.280536E-6</c:v>
                </c:pt>
                <c:pt idx="52579">
                  <c:v>1.2804019999999999E-6</c:v>
                </c:pt>
                <c:pt idx="52580">
                  <c:v>1.2802649999999999E-6</c:v>
                </c:pt>
                <c:pt idx="52581">
                  <c:v>1.2801400000000001E-6</c:v>
                </c:pt>
                <c:pt idx="52582">
                  <c:v>1.2799889999999999E-6</c:v>
                </c:pt>
                <c:pt idx="52583">
                  <c:v>1.2798589999999999E-6</c:v>
                </c:pt>
                <c:pt idx="52584">
                  <c:v>1.2797129999999999E-6</c:v>
                </c:pt>
                <c:pt idx="52585">
                  <c:v>1.2795730000000001E-6</c:v>
                </c:pt>
                <c:pt idx="52586">
                  <c:v>1.2794270000000001E-6</c:v>
                </c:pt>
                <c:pt idx="52587">
                  <c:v>1.2792759999999999E-6</c:v>
                </c:pt>
                <c:pt idx="52588">
                  <c:v>1.279123E-6</c:v>
                </c:pt>
                <c:pt idx="52589">
                  <c:v>1.278979E-6</c:v>
                </c:pt>
                <c:pt idx="52590">
                  <c:v>1.2788139999999999E-6</c:v>
                </c:pt>
                <c:pt idx="52591">
                  <c:v>1.278658E-6</c:v>
                </c:pt>
                <c:pt idx="52592">
                  <c:v>1.2784980000000001E-6</c:v>
                </c:pt>
                <c:pt idx="52593">
                  <c:v>1.278342E-6</c:v>
                </c:pt>
                <c:pt idx="52594">
                  <c:v>1.278172E-6</c:v>
                </c:pt>
                <c:pt idx="52595">
                  <c:v>1.2780070000000001E-6</c:v>
                </c:pt>
                <c:pt idx="52596">
                  <c:v>1.2778380000000001E-6</c:v>
                </c:pt>
                <c:pt idx="52597">
                  <c:v>1.2776569999999999E-6</c:v>
                </c:pt>
                <c:pt idx="52598">
                  <c:v>1.2774860000000001E-6</c:v>
                </c:pt>
                <c:pt idx="52599">
                  <c:v>1.2773170000000001E-6</c:v>
                </c:pt>
                <c:pt idx="52600">
                  <c:v>1.277136E-6</c:v>
                </c:pt>
                <c:pt idx="52601">
                  <c:v>1.2769640000000001E-6</c:v>
                </c:pt>
                <c:pt idx="52602">
                  <c:v>1.2767819999999999E-6</c:v>
                </c:pt>
                <c:pt idx="52603">
                  <c:v>1.2766120000000001E-6</c:v>
                </c:pt>
                <c:pt idx="52604">
                  <c:v>1.276433E-6</c:v>
                </c:pt>
                <c:pt idx="52605">
                  <c:v>1.276256E-6</c:v>
                </c:pt>
                <c:pt idx="52606">
                  <c:v>1.2760740000000001E-6</c:v>
                </c:pt>
                <c:pt idx="52607">
                  <c:v>1.275902E-6</c:v>
                </c:pt>
                <c:pt idx="52608">
                  <c:v>1.2757280000000001E-6</c:v>
                </c:pt>
                <c:pt idx="52609">
                  <c:v>1.2755539999999999E-6</c:v>
                </c:pt>
                <c:pt idx="52610">
                  <c:v>1.2753760000000001E-6</c:v>
                </c:pt>
                <c:pt idx="52611">
                  <c:v>1.2752080000000001E-6</c:v>
                </c:pt>
                <c:pt idx="52612">
                  <c:v>1.2750249999999999E-6</c:v>
                </c:pt>
                <c:pt idx="52613">
                  <c:v>1.2748649999999999E-6</c:v>
                </c:pt>
                <c:pt idx="52614">
                  <c:v>1.274706E-6</c:v>
                </c:pt>
                <c:pt idx="52615">
                  <c:v>1.274531E-6</c:v>
                </c:pt>
                <c:pt idx="52616">
                  <c:v>1.2743739999999999E-6</c:v>
                </c:pt>
                <c:pt idx="52617">
                  <c:v>1.274216E-6</c:v>
                </c:pt>
                <c:pt idx="52618">
                  <c:v>1.2740579999999999E-6</c:v>
                </c:pt>
                <c:pt idx="52619">
                  <c:v>1.2739110000000001E-6</c:v>
                </c:pt>
                <c:pt idx="52620">
                  <c:v>1.2737519999999999E-6</c:v>
                </c:pt>
                <c:pt idx="52621">
                  <c:v>1.2735989999999999E-6</c:v>
                </c:pt>
                <c:pt idx="52622">
                  <c:v>1.2734529999999999E-6</c:v>
                </c:pt>
                <c:pt idx="52623">
                  <c:v>1.273309E-6</c:v>
                </c:pt>
                <c:pt idx="52624">
                  <c:v>1.273157E-6</c:v>
                </c:pt>
                <c:pt idx="52625">
                  <c:v>1.273018E-6</c:v>
                </c:pt>
                <c:pt idx="52626">
                  <c:v>1.2728919999999999E-6</c:v>
                </c:pt>
                <c:pt idx="52627">
                  <c:v>1.2727549999999999E-6</c:v>
                </c:pt>
                <c:pt idx="52628">
                  <c:v>1.272626E-6</c:v>
                </c:pt>
                <c:pt idx="52629">
                  <c:v>1.2724920000000001E-6</c:v>
                </c:pt>
                <c:pt idx="52630">
                  <c:v>1.272359E-6</c:v>
                </c:pt>
                <c:pt idx="52631">
                  <c:v>1.272228E-6</c:v>
                </c:pt>
                <c:pt idx="52632">
                  <c:v>1.2721010000000001E-6</c:v>
                </c:pt>
                <c:pt idx="52633">
                  <c:v>1.271975E-6</c:v>
                </c:pt>
                <c:pt idx="52634">
                  <c:v>1.271844E-6</c:v>
                </c:pt>
                <c:pt idx="52635">
                  <c:v>1.2717100000000001E-6</c:v>
                </c:pt>
                <c:pt idx="52636">
                  <c:v>1.271585E-6</c:v>
                </c:pt>
                <c:pt idx="52637">
                  <c:v>1.2714499999999999E-6</c:v>
                </c:pt>
                <c:pt idx="52638">
                  <c:v>1.2713180000000001E-6</c:v>
                </c:pt>
                <c:pt idx="52639">
                  <c:v>1.271185E-6</c:v>
                </c:pt>
                <c:pt idx="52640">
                  <c:v>1.2710500000000001E-6</c:v>
                </c:pt>
                <c:pt idx="52641">
                  <c:v>1.270917E-6</c:v>
                </c:pt>
                <c:pt idx="52642">
                  <c:v>1.2707730000000001E-6</c:v>
                </c:pt>
                <c:pt idx="52643">
                  <c:v>1.270633E-6</c:v>
                </c:pt>
                <c:pt idx="52644">
                  <c:v>1.2704890000000001E-6</c:v>
                </c:pt>
                <c:pt idx="52645">
                  <c:v>1.2703280000000001E-6</c:v>
                </c:pt>
                <c:pt idx="52646">
                  <c:v>1.270181E-6</c:v>
                </c:pt>
                <c:pt idx="52647">
                  <c:v>1.270033E-6</c:v>
                </c:pt>
                <c:pt idx="52648">
                  <c:v>1.269879E-6</c:v>
                </c:pt>
                <c:pt idx="52649">
                  <c:v>1.2697159999999999E-6</c:v>
                </c:pt>
                <c:pt idx="52650">
                  <c:v>1.2695620000000001E-6</c:v>
                </c:pt>
                <c:pt idx="52651">
                  <c:v>1.2694000000000001E-6</c:v>
                </c:pt>
                <c:pt idx="52652">
                  <c:v>1.2692310000000001E-6</c:v>
                </c:pt>
                <c:pt idx="52653">
                  <c:v>1.269068E-6</c:v>
                </c:pt>
                <c:pt idx="52654">
                  <c:v>1.2688959999999999E-6</c:v>
                </c:pt>
                <c:pt idx="52655">
                  <c:v>1.2687259999999999E-6</c:v>
                </c:pt>
                <c:pt idx="52656">
                  <c:v>1.2685490000000001E-6</c:v>
                </c:pt>
                <c:pt idx="52657">
                  <c:v>1.268378E-6</c:v>
                </c:pt>
                <c:pt idx="52658">
                  <c:v>1.268208E-6</c:v>
                </c:pt>
                <c:pt idx="52659">
                  <c:v>1.2680289999999999E-6</c:v>
                </c:pt>
                <c:pt idx="52660">
                  <c:v>1.2678510000000001E-6</c:v>
                </c:pt>
                <c:pt idx="52661">
                  <c:v>1.26767E-6</c:v>
                </c:pt>
                <c:pt idx="52662">
                  <c:v>1.2674890000000001E-6</c:v>
                </c:pt>
                <c:pt idx="52663">
                  <c:v>1.267312E-6</c:v>
                </c:pt>
                <c:pt idx="52664">
                  <c:v>1.2671389999999999E-6</c:v>
                </c:pt>
                <c:pt idx="52665">
                  <c:v>1.2669460000000001E-6</c:v>
                </c:pt>
                <c:pt idx="52666">
                  <c:v>1.2667709999999999E-6</c:v>
                </c:pt>
                <c:pt idx="52667">
                  <c:v>1.2665949999999999E-6</c:v>
                </c:pt>
                <c:pt idx="52668">
                  <c:v>1.266422E-6</c:v>
                </c:pt>
                <c:pt idx="52669">
                  <c:v>1.266252E-6</c:v>
                </c:pt>
                <c:pt idx="52670">
                  <c:v>1.2660850000000001E-6</c:v>
                </c:pt>
                <c:pt idx="52671">
                  <c:v>1.265906E-6</c:v>
                </c:pt>
                <c:pt idx="52672">
                  <c:v>1.2657349999999999E-6</c:v>
                </c:pt>
                <c:pt idx="52673">
                  <c:v>1.2655739999999999E-6</c:v>
                </c:pt>
                <c:pt idx="52674">
                  <c:v>1.2654100000000001E-6</c:v>
                </c:pt>
                <c:pt idx="52675">
                  <c:v>1.265239E-6</c:v>
                </c:pt>
                <c:pt idx="52676">
                  <c:v>1.2650880000000001E-6</c:v>
                </c:pt>
                <c:pt idx="52677">
                  <c:v>1.264926E-6</c:v>
                </c:pt>
                <c:pt idx="52678">
                  <c:v>1.264772E-6</c:v>
                </c:pt>
                <c:pt idx="52679">
                  <c:v>1.264624E-6</c:v>
                </c:pt>
                <c:pt idx="52680">
                  <c:v>1.2644689999999999E-6</c:v>
                </c:pt>
                <c:pt idx="52681">
                  <c:v>1.264326E-6</c:v>
                </c:pt>
                <c:pt idx="52682">
                  <c:v>1.2641699999999999E-6</c:v>
                </c:pt>
                <c:pt idx="52683">
                  <c:v>1.264021E-6</c:v>
                </c:pt>
                <c:pt idx="52684">
                  <c:v>1.2638840000000001E-6</c:v>
                </c:pt>
                <c:pt idx="52685">
                  <c:v>1.263742E-6</c:v>
                </c:pt>
                <c:pt idx="52686">
                  <c:v>1.2636080000000001E-6</c:v>
                </c:pt>
                <c:pt idx="52687">
                  <c:v>1.2634649999999999E-6</c:v>
                </c:pt>
                <c:pt idx="52688">
                  <c:v>1.2633320000000001E-6</c:v>
                </c:pt>
                <c:pt idx="52689">
                  <c:v>1.2632010000000001E-6</c:v>
                </c:pt>
                <c:pt idx="52690">
                  <c:v>1.2630640000000001E-6</c:v>
                </c:pt>
                <c:pt idx="52691">
                  <c:v>1.2629330000000001E-6</c:v>
                </c:pt>
                <c:pt idx="52692">
                  <c:v>1.2628129999999999E-6</c:v>
                </c:pt>
                <c:pt idx="52693">
                  <c:v>1.262678E-6</c:v>
                </c:pt>
                <c:pt idx="52694">
                  <c:v>1.262553E-6</c:v>
                </c:pt>
                <c:pt idx="52695">
                  <c:v>1.262418E-6</c:v>
                </c:pt>
                <c:pt idx="52696">
                  <c:v>1.262286E-6</c:v>
                </c:pt>
                <c:pt idx="52697">
                  <c:v>1.2621529999999999E-6</c:v>
                </c:pt>
                <c:pt idx="52698">
                  <c:v>1.2620219999999999E-6</c:v>
                </c:pt>
                <c:pt idx="52699">
                  <c:v>1.261893E-6</c:v>
                </c:pt>
                <c:pt idx="52700">
                  <c:v>1.2617590000000001E-6</c:v>
                </c:pt>
                <c:pt idx="52701">
                  <c:v>1.2616229999999999E-6</c:v>
                </c:pt>
                <c:pt idx="52702">
                  <c:v>1.261473E-6</c:v>
                </c:pt>
                <c:pt idx="52703">
                  <c:v>1.26135E-6</c:v>
                </c:pt>
                <c:pt idx="52704">
                  <c:v>1.2612000000000001E-6</c:v>
                </c:pt>
                <c:pt idx="52705">
                  <c:v>1.2610530000000001E-6</c:v>
                </c:pt>
                <c:pt idx="52706">
                  <c:v>1.2609070000000001E-6</c:v>
                </c:pt>
                <c:pt idx="52707">
                  <c:v>1.2607569999999999E-6</c:v>
                </c:pt>
                <c:pt idx="52708">
                  <c:v>1.260592E-6</c:v>
                </c:pt>
                <c:pt idx="52709">
                  <c:v>1.2604400000000001E-6</c:v>
                </c:pt>
                <c:pt idx="52710">
                  <c:v>1.260284E-6</c:v>
                </c:pt>
                <c:pt idx="52711">
                  <c:v>1.2601110000000001E-6</c:v>
                </c:pt>
                <c:pt idx="52712">
                  <c:v>1.2599589999999999E-6</c:v>
                </c:pt>
                <c:pt idx="52713">
                  <c:v>1.259793E-6</c:v>
                </c:pt>
                <c:pt idx="52714">
                  <c:v>1.259633E-6</c:v>
                </c:pt>
                <c:pt idx="52715">
                  <c:v>1.2594650000000001E-6</c:v>
                </c:pt>
                <c:pt idx="52716">
                  <c:v>1.259295E-6</c:v>
                </c:pt>
                <c:pt idx="52717">
                  <c:v>1.2591139999999999E-6</c:v>
                </c:pt>
                <c:pt idx="52718">
                  <c:v>1.25895E-6</c:v>
                </c:pt>
                <c:pt idx="52719">
                  <c:v>1.258772E-6</c:v>
                </c:pt>
                <c:pt idx="52720">
                  <c:v>1.258596E-6</c:v>
                </c:pt>
                <c:pt idx="52721">
                  <c:v>1.2584239999999999E-6</c:v>
                </c:pt>
                <c:pt idx="52722">
                  <c:v>1.2582469999999999E-6</c:v>
                </c:pt>
                <c:pt idx="52723">
                  <c:v>1.258074E-6</c:v>
                </c:pt>
                <c:pt idx="52724">
                  <c:v>1.257891E-6</c:v>
                </c:pt>
                <c:pt idx="52725">
                  <c:v>1.257721E-6</c:v>
                </c:pt>
                <c:pt idx="52726">
                  <c:v>1.2575410000000001E-6</c:v>
                </c:pt>
                <c:pt idx="52727">
                  <c:v>1.2573659999999999E-6</c:v>
                </c:pt>
                <c:pt idx="52728">
                  <c:v>1.257191E-6</c:v>
                </c:pt>
                <c:pt idx="52729">
                  <c:v>1.2570180000000001E-6</c:v>
                </c:pt>
                <c:pt idx="52730">
                  <c:v>1.2568519999999999E-6</c:v>
                </c:pt>
                <c:pt idx="52731">
                  <c:v>1.2566829999999999E-6</c:v>
                </c:pt>
                <c:pt idx="52732">
                  <c:v>1.256511E-6</c:v>
                </c:pt>
                <c:pt idx="52733">
                  <c:v>1.25635E-6</c:v>
                </c:pt>
                <c:pt idx="52734">
                  <c:v>1.256181E-6</c:v>
                </c:pt>
                <c:pt idx="52735">
                  <c:v>1.2560159999999999E-6</c:v>
                </c:pt>
                <c:pt idx="52736">
                  <c:v>1.2558520000000001E-6</c:v>
                </c:pt>
                <c:pt idx="52737">
                  <c:v>1.2556990000000001E-6</c:v>
                </c:pt>
                <c:pt idx="52738">
                  <c:v>1.255544E-6</c:v>
                </c:pt>
                <c:pt idx="52739">
                  <c:v>1.2553869999999999E-6</c:v>
                </c:pt>
                <c:pt idx="52740">
                  <c:v>1.2552320000000001E-6</c:v>
                </c:pt>
                <c:pt idx="52741">
                  <c:v>1.255076E-6</c:v>
                </c:pt>
                <c:pt idx="52742">
                  <c:v>1.2549240000000001E-6</c:v>
                </c:pt>
                <c:pt idx="52743">
                  <c:v>1.254768E-6</c:v>
                </c:pt>
                <c:pt idx="52744">
                  <c:v>1.2546330000000001E-6</c:v>
                </c:pt>
                <c:pt idx="52745">
                  <c:v>1.254493E-6</c:v>
                </c:pt>
                <c:pt idx="52746">
                  <c:v>1.254339E-6</c:v>
                </c:pt>
                <c:pt idx="52747">
                  <c:v>1.254201E-6</c:v>
                </c:pt>
                <c:pt idx="52748">
                  <c:v>1.2540669999999999E-6</c:v>
                </c:pt>
                <c:pt idx="52749">
                  <c:v>1.253931E-6</c:v>
                </c:pt>
                <c:pt idx="52750">
                  <c:v>1.2537909999999999E-6</c:v>
                </c:pt>
                <c:pt idx="52751">
                  <c:v>1.2536529999999999E-6</c:v>
                </c:pt>
                <c:pt idx="52752">
                  <c:v>1.2535139999999999E-6</c:v>
                </c:pt>
                <c:pt idx="52753">
                  <c:v>1.253388E-6</c:v>
                </c:pt>
                <c:pt idx="52754">
                  <c:v>1.2532529999999999E-6</c:v>
                </c:pt>
                <c:pt idx="52755">
                  <c:v>1.253134E-6</c:v>
                </c:pt>
                <c:pt idx="52756">
                  <c:v>1.2529900000000001E-6</c:v>
                </c:pt>
                <c:pt idx="52757">
                  <c:v>1.252872E-6</c:v>
                </c:pt>
                <c:pt idx="52758">
                  <c:v>1.252727E-6</c:v>
                </c:pt>
                <c:pt idx="52759">
                  <c:v>1.252596E-6</c:v>
                </c:pt>
                <c:pt idx="52760">
                  <c:v>1.2524690000000001E-6</c:v>
                </c:pt>
                <c:pt idx="52761">
                  <c:v>1.2523339999999999E-6</c:v>
                </c:pt>
                <c:pt idx="52762">
                  <c:v>1.2522019999999999E-6</c:v>
                </c:pt>
                <c:pt idx="52763">
                  <c:v>1.252069E-6</c:v>
                </c:pt>
                <c:pt idx="52764">
                  <c:v>1.251922E-6</c:v>
                </c:pt>
                <c:pt idx="52765">
                  <c:v>1.2517860000000001E-6</c:v>
                </c:pt>
                <c:pt idx="52766">
                  <c:v>1.2516419999999999E-6</c:v>
                </c:pt>
                <c:pt idx="52767">
                  <c:v>1.2515030000000001E-6</c:v>
                </c:pt>
                <c:pt idx="52768">
                  <c:v>1.2513579999999999E-6</c:v>
                </c:pt>
                <c:pt idx="52769">
                  <c:v>1.2512129999999999E-6</c:v>
                </c:pt>
                <c:pt idx="52770">
                  <c:v>1.251062E-6</c:v>
                </c:pt>
                <c:pt idx="52771">
                  <c:v>1.2509149999999999E-6</c:v>
                </c:pt>
                <c:pt idx="52772">
                  <c:v>1.250762E-6</c:v>
                </c:pt>
                <c:pt idx="52773">
                  <c:v>1.250604E-6</c:v>
                </c:pt>
                <c:pt idx="52774">
                  <c:v>1.2504389999999999E-6</c:v>
                </c:pt>
                <c:pt idx="52775">
                  <c:v>1.250286E-6</c:v>
                </c:pt>
                <c:pt idx="52776">
                  <c:v>1.2501159999999999E-6</c:v>
                </c:pt>
                <c:pt idx="52777">
                  <c:v>1.2499549999999999E-6</c:v>
                </c:pt>
                <c:pt idx="52778">
                  <c:v>1.2497920000000001E-6</c:v>
                </c:pt>
                <c:pt idx="52779">
                  <c:v>1.2496259999999999E-6</c:v>
                </c:pt>
                <c:pt idx="52780">
                  <c:v>1.249453E-6</c:v>
                </c:pt>
                <c:pt idx="52781">
                  <c:v>1.2492860000000001E-6</c:v>
                </c:pt>
                <c:pt idx="52782">
                  <c:v>1.2491160000000001E-6</c:v>
                </c:pt>
                <c:pt idx="52783">
                  <c:v>1.2489569999999999E-6</c:v>
                </c:pt>
                <c:pt idx="52784">
                  <c:v>1.248783E-6</c:v>
                </c:pt>
                <c:pt idx="52785">
                  <c:v>1.2486100000000001E-6</c:v>
                </c:pt>
                <c:pt idx="52786">
                  <c:v>1.248447E-6</c:v>
                </c:pt>
                <c:pt idx="52787">
                  <c:v>1.2482800000000001E-6</c:v>
                </c:pt>
                <c:pt idx="52788">
                  <c:v>1.2481120000000001E-6</c:v>
                </c:pt>
                <c:pt idx="52789">
                  <c:v>1.2479379999999999E-6</c:v>
                </c:pt>
                <c:pt idx="52790">
                  <c:v>1.2477740000000001E-6</c:v>
                </c:pt>
                <c:pt idx="52791">
                  <c:v>1.2476060000000001E-6</c:v>
                </c:pt>
                <c:pt idx="52792">
                  <c:v>1.24745E-6</c:v>
                </c:pt>
                <c:pt idx="52793">
                  <c:v>1.2472779999999999E-6</c:v>
                </c:pt>
                <c:pt idx="52794">
                  <c:v>1.2471169999999999E-6</c:v>
                </c:pt>
                <c:pt idx="52795">
                  <c:v>1.246957E-6</c:v>
                </c:pt>
                <c:pt idx="52796">
                  <c:v>1.246799E-6</c:v>
                </c:pt>
                <c:pt idx="52797">
                  <c:v>1.246638E-6</c:v>
                </c:pt>
                <c:pt idx="52798">
                  <c:v>1.246481E-6</c:v>
                </c:pt>
                <c:pt idx="52799">
                  <c:v>1.246329E-6</c:v>
                </c:pt>
                <c:pt idx="52800">
                  <c:v>1.246167E-6</c:v>
                </c:pt>
                <c:pt idx="52801">
                  <c:v>1.246007E-6</c:v>
                </c:pt>
                <c:pt idx="52802">
                  <c:v>1.2458589999999999E-6</c:v>
                </c:pt>
                <c:pt idx="52803">
                  <c:v>1.2457040000000001E-6</c:v>
                </c:pt>
                <c:pt idx="52804">
                  <c:v>1.2455580000000001E-6</c:v>
                </c:pt>
                <c:pt idx="52805">
                  <c:v>1.2454139999999999E-6</c:v>
                </c:pt>
                <c:pt idx="52806">
                  <c:v>1.2452590000000001E-6</c:v>
                </c:pt>
                <c:pt idx="52807">
                  <c:v>1.2451069999999999E-6</c:v>
                </c:pt>
                <c:pt idx="52808">
                  <c:v>1.2449679999999999E-6</c:v>
                </c:pt>
                <c:pt idx="52809">
                  <c:v>1.2448200000000001E-6</c:v>
                </c:pt>
                <c:pt idx="52810">
                  <c:v>1.244679E-6</c:v>
                </c:pt>
                <c:pt idx="52811">
                  <c:v>1.244535E-6</c:v>
                </c:pt>
                <c:pt idx="52812">
                  <c:v>1.244395E-6</c:v>
                </c:pt>
                <c:pt idx="52813">
                  <c:v>1.2442549999999999E-6</c:v>
                </c:pt>
                <c:pt idx="52814">
                  <c:v>1.24412E-6</c:v>
                </c:pt>
                <c:pt idx="52815">
                  <c:v>1.243996E-6</c:v>
                </c:pt>
                <c:pt idx="52816">
                  <c:v>1.2438540000000001E-6</c:v>
                </c:pt>
                <c:pt idx="52817">
                  <c:v>1.2437179999999999E-6</c:v>
                </c:pt>
                <c:pt idx="52818">
                  <c:v>1.243597E-6</c:v>
                </c:pt>
                <c:pt idx="52819">
                  <c:v>1.2434579999999999E-6</c:v>
                </c:pt>
                <c:pt idx="52820">
                  <c:v>1.2433269999999999E-6</c:v>
                </c:pt>
                <c:pt idx="52821">
                  <c:v>1.2431940000000001E-6</c:v>
                </c:pt>
                <c:pt idx="52822">
                  <c:v>1.243062E-6</c:v>
                </c:pt>
                <c:pt idx="52823">
                  <c:v>1.24293E-6</c:v>
                </c:pt>
                <c:pt idx="52824">
                  <c:v>1.2427909999999999E-6</c:v>
                </c:pt>
                <c:pt idx="52825">
                  <c:v>1.242656E-6</c:v>
                </c:pt>
                <c:pt idx="52826">
                  <c:v>1.2425270000000001E-6</c:v>
                </c:pt>
                <c:pt idx="52827">
                  <c:v>1.2423890000000001E-6</c:v>
                </c:pt>
                <c:pt idx="52828">
                  <c:v>1.242256E-6</c:v>
                </c:pt>
                <c:pt idx="52829">
                  <c:v>1.242111E-6</c:v>
                </c:pt>
                <c:pt idx="52830">
                  <c:v>1.241971E-6</c:v>
                </c:pt>
                <c:pt idx="52831">
                  <c:v>1.2418309999999999E-6</c:v>
                </c:pt>
                <c:pt idx="52832">
                  <c:v>1.2416910000000001E-6</c:v>
                </c:pt>
                <c:pt idx="52833">
                  <c:v>1.241541E-6</c:v>
                </c:pt>
                <c:pt idx="52834">
                  <c:v>1.2413990000000001E-6</c:v>
                </c:pt>
                <c:pt idx="52835">
                  <c:v>1.241242E-6</c:v>
                </c:pt>
                <c:pt idx="52836">
                  <c:v>1.2411029999999999E-6</c:v>
                </c:pt>
                <c:pt idx="52837">
                  <c:v>1.240953E-6</c:v>
                </c:pt>
                <c:pt idx="52838">
                  <c:v>1.2407959999999999E-6</c:v>
                </c:pt>
                <c:pt idx="52839">
                  <c:v>1.240651E-6</c:v>
                </c:pt>
                <c:pt idx="52840">
                  <c:v>1.2404969999999999E-6</c:v>
                </c:pt>
                <c:pt idx="52841">
                  <c:v>1.240345E-6</c:v>
                </c:pt>
                <c:pt idx="52842">
                  <c:v>1.2401880000000001E-6</c:v>
                </c:pt>
                <c:pt idx="52843">
                  <c:v>1.240031E-6</c:v>
                </c:pt>
                <c:pt idx="52844">
                  <c:v>1.2398819999999999E-6</c:v>
                </c:pt>
                <c:pt idx="52845">
                  <c:v>1.2397190000000001E-6</c:v>
                </c:pt>
                <c:pt idx="52846">
                  <c:v>1.239562E-6</c:v>
                </c:pt>
                <c:pt idx="52847">
                  <c:v>1.2394069999999999E-6</c:v>
                </c:pt>
                <c:pt idx="52848">
                  <c:v>1.2392459999999999E-6</c:v>
                </c:pt>
                <c:pt idx="52849">
                  <c:v>1.23908E-6</c:v>
                </c:pt>
                <c:pt idx="52850">
                  <c:v>1.23892E-6</c:v>
                </c:pt>
                <c:pt idx="52851">
                  <c:v>1.2387629999999999E-6</c:v>
                </c:pt>
                <c:pt idx="52852">
                  <c:v>1.238595E-6</c:v>
                </c:pt>
                <c:pt idx="52853">
                  <c:v>1.238445E-6</c:v>
                </c:pt>
                <c:pt idx="52854">
                  <c:v>1.238289E-6</c:v>
                </c:pt>
                <c:pt idx="52855">
                  <c:v>1.2381310000000001E-6</c:v>
                </c:pt>
                <c:pt idx="52856">
                  <c:v>1.237966E-6</c:v>
                </c:pt>
                <c:pt idx="52857">
                  <c:v>1.2378109999999999E-6</c:v>
                </c:pt>
                <c:pt idx="52858">
                  <c:v>1.237652E-6</c:v>
                </c:pt>
                <c:pt idx="52859">
                  <c:v>1.2375E-6</c:v>
                </c:pt>
                <c:pt idx="52860">
                  <c:v>1.237345E-6</c:v>
                </c:pt>
                <c:pt idx="52861">
                  <c:v>1.237192E-6</c:v>
                </c:pt>
                <c:pt idx="52862">
                  <c:v>1.2370369999999999E-6</c:v>
                </c:pt>
                <c:pt idx="52863">
                  <c:v>1.2368839999999999E-6</c:v>
                </c:pt>
                <c:pt idx="52864">
                  <c:v>1.236732E-6</c:v>
                </c:pt>
                <c:pt idx="52865">
                  <c:v>1.236579E-6</c:v>
                </c:pt>
                <c:pt idx="52866">
                  <c:v>1.2364219999999999E-6</c:v>
                </c:pt>
                <c:pt idx="52867">
                  <c:v>1.2362689999999999E-6</c:v>
                </c:pt>
                <c:pt idx="52868">
                  <c:v>1.2361300000000001E-6</c:v>
                </c:pt>
                <c:pt idx="52869">
                  <c:v>1.235981E-6</c:v>
                </c:pt>
                <c:pt idx="52870">
                  <c:v>1.235835E-6</c:v>
                </c:pt>
                <c:pt idx="52871">
                  <c:v>1.2356910000000001E-6</c:v>
                </c:pt>
                <c:pt idx="52872">
                  <c:v>1.235545E-6</c:v>
                </c:pt>
                <c:pt idx="52873">
                  <c:v>1.2354019999999999E-6</c:v>
                </c:pt>
                <c:pt idx="52874">
                  <c:v>1.235258E-6</c:v>
                </c:pt>
                <c:pt idx="52875">
                  <c:v>1.2351240000000001E-6</c:v>
                </c:pt>
                <c:pt idx="52876">
                  <c:v>1.2349799999999999E-6</c:v>
                </c:pt>
                <c:pt idx="52877">
                  <c:v>1.2348339999999999E-6</c:v>
                </c:pt>
                <c:pt idx="52878">
                  <c:v>1.2346959999999999E-6</c:v>
                </c:pt>
                <c:pt idx="52879">
                  <c:v>1.234553E-6</c:v>
                </c:pt>
                <c:pt idx="52880">
                  <c:v>1.2344209999999999E-6</c:v>
                </c:pt>
                <c:pt idx="52881">
                  <c:v>1.234279E-6</c:v>
                </c:pt>
                <c:pt idx="52882">
                  <c:v>1.234141E-6</c:v>
                </c:pt>
                <c:pt idx="52883">
                  <c:v>1.2340050000000001E-6</c:v>
                </c:pt>
                <c:pt idx="52884">
                  <c:v>1.2338759999999999E-6</c:v>
                </c:pt>
                <c:pt idx="52885">
                  <c:v>1.2337280000000001E-6</c:v>
                </c:pt>
                <c:pt idx="52886">
                  <c:v>1.233604E-6</c:v>
                </c:pt>
                <c:pt idx="52887">
                  <c:v>1.233456E-6</c:v>
                </c:pt>
                <c:pt idx="52888">
                  <c:v>1.2333300000000001E-6</c:v>
                </c:pt>
                <c:pt idx="52889">
                  <c:v>1.233188E-6</c:v>
                </c:pt>
                <c:pt idx="52890">
                  <c:v>1.233052E-6</c:v>
                </c:pt>
                <c:pt idx="52891">
                  <c:v>1.2329159999999999E-6</c:v>
                </c:pt>
                <c:pt idx="52892">
                  <c:v>1.2327840000000001E-6</c:v>
                </c:pt>
                <c:pt idx="52893">
                  <c:v>1.232642E-6</c:v>
                </c:pt>
                <c:pt idx="52894">
                  <c:v>1.2325000000000001E-6</c:v>
                </c:pt>
                <c:pt idx="52895">
                  <c:v>1.232367E-6</c:v>
                </c:pt>
                <c:pt idx="52896">
                  <c:v>1.2322269999999999E-6</c:v>
                </c:pt>
                <c:pt idx="52897">
                  <c:v>1.2320860000000001E-6</c:v>
                </c:pt>
                <c:pt idx="52898">
                  <c:v>1.231944E-6</c:v>
                </c:pt>
                <c:pt idx="52899">
                  <c:v>1.2318020000000001E-6</c:v>
                </c:pt>
                <c:pt idx="52900">
                  <c:v>1.231663E-6</c:v>
                </c:pt>
                <c:pt idx="52901">
                  <c:v>1.231516E-6</c:v>
                </c:pt>
                <c:pt idx="52902">
                  <c:v>1.2313749999999999E-6</c:v>
                </c:pt>
                <c:pt idx="52903">
                  <c:v>1.2312340000000001E-6</c:v>
                </c:pt>
                <c:pt idx="52904">
                  <c:v>1.231095E-6</c:v>
                </c:pt>
                <c:pt idx="52905">
                  <c:v>1.230941E-6</c:v>
                </c:pt>
                <c:pt idx="52906">
                  <c:v>1.2307970000000001E-6</c:v>
                </c:pt>
                <c:pt idx="52907">
                  <c:v>1.230643E-6</c:v>
                </c:pt>
                <c:pt idx="52908">
                  <c:v>1.2304990000000001E-6</c:v>
                </c:pt>
                <c:pt idx="52909">
                  <c:v>1.2303520000000001E-6</c:v>
                </c:pt>
                <c:pt idx="52910">
                  <c:v>1.230203E-6</c:v>
                </c:pt>
                <c:pt idx="52911">
                  <c:v>1.23005E-6</c:v>
                </c:pt>
                <c:pt idx="52912">
                  <c:v>1.229905E-6</c:v>
                </c:pt>
                <c:pt idx="52913">
                  <c:v>1.2297479999999999E-6</c:v>
                </c:pt>
                <c:pt idx="52914">
                  <c:v>1.229599E-6</c:v>
                </c:pt>
                <c:pt idx="52915">
                  <c:v>1.2294419999999999E-6</c:v>
                </c:pt>
                <c:pt idx="52916">
                  <c:v>1.229291E-6</c:v>
                </c:pt>
                <c:pt idx="52917">
                  <c:v>1.2291429999999999E-6</c:v>
                </c:pt>
                <c:pt idx="52918">
                  <c:v>1.228991E-6</c:v>
                </c:pt>
                <c:pt idx="52919">
                  <c:v>1.2288410000000001E-6</c:v>
                </c:pt>
                <c:pt idx="52920">
                  <c:v>1.2286819999999999E-6</c:v>
                </c:pt>
                <c:pt idx="52921">
                  <c:v>1.228524E-6</c:v>
                </c:pt>
                <c:pt idx="52922">
                  <c:v>1.228385E-6</c:v>
                </c:pt>
                <c:pt idx="52923">
                  <c:v>1.228224E-6</c:v>
                </c:pt>
                <c:pt idx="52924">
                  <c:v>1.22808E-6</c:v>
                </c:pt>
                <c:pt idx="52925">
                  <c:v>1.227925E-6</c:v>
                </c:pt>
                <c:pt idx="52926">
                  <c:v>1.2277779999999999E-6</c:v>
                </c:pt>
                <c:pt idx="52927">
                  <c:v>1.227627E-6</c:v>
                </c:pt>
                <c:pt idx="52928">
                  <c:v>1.2274769999999999E-6</c:v>
                </c:pt>
                <c:pt idx="52929">
                  <c:v>1.2273319999999999E-6</c:v>
                </c:pt>
                <c:pt idx="52930">
                  <c:v>1.2271850000000001E-6</c:v>
                </c:pt>
                <c:pt idx="52931">
                  <c:v>1.2270310000000001E-6</c:v>
                </c:pt>
                <c:pt idx="52932">
                  <c:v>1.2268879999999999E-6</c:v>
                </c:pt>
                <c:pt idx="52933">
                  <c:v>1.2267329999999999E-6</c:v>
                </c:pt>
                <c:pt idx="52934">
                  <c:v>1.2265879999999999E-6</c:v>
                </c:pt>
                <c:pt idx="52935">
                  <c:v>1.2264499999999999E-6</c:v>
                </c:pt>
                <c:pt idx="52936">
                  <c:v>1.2263030000000001E-6</c:v>
                </c:pt>
                <c:pt idx="52937">
                  <c:v>1.2261579999999999E-6</c:v>
                </c:pt>
                <c:pt idx="52938">
                  <c:v>1.226022E-6</c:v>
                </c:pt>
                <c:pt idx="52939">
                  <c:v>1.2258669999999999E-6</c:v>
                </c:pt>
                <c:pt idx="52940">
                  <c:v>1.2257279999999999E-6</c:v>
                </c:pt>
                <c:pt idx="52941">
                  <c:v>1.2255899999999999E-6</c:v>
                </c:pt>
                <c:pt idx="52942">
                  <c:v>1.225442E-6</c:v>
                </c:pt>
                <c:pt idx="52943">
                  <c:v>1.2252980000000001E-6</c:v>
                </c:pt>
                <c:pt idx="52944">
                  <c:v>1.2251590000000001E-6</c:v>
                </c:pt>
                <c:pt idx="52945">
                  <c:v>1.225017E-6</c:v>
                </c:pt>
                <c:pt idx="52946">
                  <c:v>1.224872E-6</c:v>
                </c:pt>
                <c:pt idx="52947">
                  <c:v>1.2247389999999999E-6</c:v>
                </c:pt>
                <c:pt idx="52948">
                  <c:v>1.224597E-6</c:v>
                </c:pt>
                <c:pt idx="52949">
                  <c:v>1.2244639999999999E-6</c:v>
                </c:pt>
                <c:pt idx="52950">
                  <c:v>1.2243179999999999E-6</c:v>
                </c:pt>
                <c:pt idx="52951">
                  <c:v>1.224189E-6</c:v>
                </c:pt>
                <c:pt idx="52952">
                  <c:v>1.224044E-6</c:v>
                </c:pt>
                <c:pt idx="52953">
                  <c:v>1.223912E-6</c:v>
                </c:pt>
                <c:pt idx="52954">
                  <c:v>1.223774E-6</c:v>
                </c:pt>
                <c:pt idx="52955">
                  <c:v>1.223629E-6</c:v>
                </c:pt>
                <c:pt idx="52956">
                  <c:v>1.223492E-6</c:v>
                </c:pt>
                <c:pt idx="52957">
                  <c:v>1.223361E-6</c:v>
                </c:pt>
                <c:pt idx="52958">
                  <c:v>1.2232129999999999E-6</c:v>
                </c:pt>
                <c:pt idx="52959">
                  <c:v>1.2230819999999999E-6</c:v>
                </c:pt>
                <c:pt idx="52960">
                  <c:v>1.222946E-6</c:v>
                </c:pt>
                <c:pt idx="52961">
                  <c:v>1.2228050000000001E-6</c:v>
                </c:pt>
                <c:pt idx="52962">
                  <c:v>1.222672E-6</c:v>
                </c:pt>
                <c:pt idx="52963">
                  <c:v>1.222525E-6</c:v>
                </c:pt>
                <c:pt idx="52964">
                  <c:v>1.222388E-6</c:v>
                </c:pt>
                <c:pt idx="52965">
                  <c:v>1.2222609999999999E-6</c:v>
                </c:pt>
                <c:pt idx="52966">
                  <c:v>1.2221140000000001E-6</c:v>
                </c:pt>
                <c:pt idx="52967">
                  <c:v>1.221981E-6</c:v>
                </c:pt>
                <c:pt idx="52968">
                  <c:v>1.221836E-6</c:v>
                </c:pt>
                <c:pt idx="52969">
                  <c:v>1.2217019999999999E-6</c:v>
                </c:pt>
                <c:pt idx="52970">
                  <c:v>1.2215610000000001E-6</c:v>
                </c:pt>
                <c:pt idx="52971">
                  <c:v>1.2214240000000001E-6</c:v>
                </c:pt>
                <c:pt idx="52972">
                  <c:v>1.221276E-6</c:v>
                </c:pt>
                <c:pt idx="52973">
                  <c:v>1.2211320000000001E-6</c:v>
                </c:pt>
                <c:pt idx="52974">
                  <c:v>1.220992E-6</c:v>
                </c:pt>
                <c:pt idx="52975">
                  <c:v>1.220854E-6</c:v>
                </c:pt>
                <c:pt idx="52976">
                  <c:v>1.2207030000000001E-6</c:v>
                </c:pt>
                <c:pt idx="52977">
                  <c:v>1.220563E-6</c:v>
                </c:pt>
                <c:pt idx="52978">
                  <c:v>1.220424E-6</c:v>
                </c:pt>
                <c:pt idx="52979">
                  <c:v>1.220278E-6</c:v>
                </c:pt>
                <c:pt idx="52980">
                  <c:v>1.2201289999999999E-6</c:v>
                </c:pt>
                <c:pt idx="52981">
                  <c:v>1.219987E-6</c:v>
                </c:pt>
                <c:pt idx="52982">
                  <c:v>1.219841E-6</c:v>
                </c:pt>
                <c:pt idx="52983">
                  <c:v>1.2196989999999999E-6</c:v>
                </c:pt>
                <c:pt idx="52984">
                  <c:v>1.2195529999999999E-6</c:v>
                </c:pt>
                <c:pt idx="52985">
                  <c:v>1.219403E-6</c:v>
                </c:pt>
                <c:pt idx="52986">
                  <c:v>1.219263E-6</c:v>
                </c:pt>
                <c:pt idx="52987">
                  <c:v>1.2191229999999999E-6</c:v>
                </c:pt>
                <c:pt idx="52988">
                  <c:v>1.2189789999999999E-6</c:v>
                </c:pt>
                <c:pt idx="52989">
                  <c:v>1.2188319999999999E-6</c:v>
                </c:pt>
                <c:pt idx="52990">
                  <c:v>1.2186850000000001E-6</c:v>
                </c:pt>
                <c:pt idx="52991">
                  <c:v>1.2185399999999999E-6</c:v>
                </c:pt>
                <c:pt idx="52992">
                  <c:v>1.218397E-6</c:v>
                </c:pt>
                <c:pt idx="52993">
                  <c:v>1.218251E-6</c:v>
                </c:pt>
                <c:pt idx="52994">
                  <c:v>1.2181100000000001E-6</c:v>
                </c:pt>
                <c:pt idx="52995">
                  <c:v>1.2179640000000001E-6</c:v>
                </c:pt>
                <c:pt idx="52996">
                  <c:v>1.2178180000000001E-6</c:v>
                </c:pt>
                <c:pt idx="52997">
                  <c:v>1.2176669999999999E-6</c:v>
                </c:pt>
                <c:pt idx="52998">
                  <c:v>1.2175279999999999E-6</c:v>
                </c:pt>
                <c:pt idx="52999">
                  <c:v>1.217376E-6</c:v>
                </c:pt>
                <c:pt idx="53000">
                  <c:v>1.217241E-6</c:v>
                </c:pt>
                <c:pt idx="53001">
                  <c:v>1.2170899999999999E-6</c:v>
                </c:pt>
                <c:pt idx="53002">
                  <c:v>1.216956E-6</c:v>
                </c:pt>
                <c:pt idx="53003">
                  <c:v>1.2168060000000001E-6</c:v>
                </c:pt>
                <c:pt idx="53004">
                  <c:v>1.2166670000000001E-6</c:v>
                </c:pt>
                <c:pt idx="53005">
                  <c:v>1.216517E-6</c:v>
                </c:pt>
                <c:pt idx="53006">
                  <c:v>1.2163760000000001E-6</c:v>
                </c:pt>
                <c:pt idx="53007">
                  <c:v>1.2162300000000001E-6</c:v>
                </c:pt>
                <c:pt idx="53008">
                  <c:v>1.2160840000000001E-6</c:v>
                </c:pt>
                <c:pt idx="53009">
                  <c:v>1.2159469999999999E-6</c:v>
                </c:pt>
                <c:pt idx="53010">
                  <c:v>1.215799E-6</c:v>
                </c:pt>
                <c:pt idx="53011">
                  <c:v>1.2156559999999999E-6</c:v>
                </c:pt>
                <c:pt idx="53012">
                  <c:v>1.215515E-6</c:v>
                </c:pt>
                <c:pt idx="53013">
                  <c:v>1.215369E-6</c:v>
                </c:pt>
                <c:pt idx="53014">
                  <c:v>1.215231E-6</c:v>
                </c:pt>
                <c:pt idx="53015">
                  <c:v>1.2150860000000001E-6</c:v>
                </c:pt>
                <c:pt idx="53016">
                  <c:v>1.214946E-6</c:v>
                </c:pt>
                <c:pt idx="53017">
                  <c:v>1.2148020000000001E-6</c:v>
                </c:pt>
                <c:pt idx="53018">
                  <c:v>1.214662E-6</c:v>
                </c:pt>
                <c:pt idx="53019">
                  <c:v>1.214516E-6</c:v>
                </c:pt>
                <c:pt idx="53020">
                  <c:v>1.2143899999999999E-6</c:v>
                </c:pt>
                <c:pt idx="53021">
                  <c:v>1.2142449999999999E-6</c:v>
                </c:pt>
                <c:pt idx="53022">
                  <c:v>1.214102E-6</c:v>
                </c:pt>
                <c:pt idx="53023">
                  <c:v>1.2139679999999999E-6</c:v>
                </c:pt>
                <c:pt idx="53024">
                  <c:v>1.2138200000000001E-6</c:v>
                </c:pt>
                <c:pt idx="53025">
                  <c:v>1.213694E-6</c:v>
                </c:pt>
                <c:pt idx="53026">
                  <c:v>1.213548E-6</c:v>
                </c:pt>
                <c:pt idx="53027">
                  <c:v>1.2134000000000001E-6</c:v>
                </c:pt>
                <c:pt idx="53028">
                  <c:v>1.2132709999999999E-6</c:v>
                </c:pt>
                <c:pt idx="53029">
                  <c:v>1.213129E-6</c:v>
                </c:pt>
                <c:pt idx="53030">
                  <c:v>1.2129850000000001E-6</c:v>
                </c:pt>
                <c:pt idx="53031">
                  <c:v>1.212851E-6</c:v>
                </c:pt>
                <c:pt idx="53032">
                  <c:v>1.2127099999999999E-6</c:v>
                </c:pt>
                <c:pt idx="53033">
                  <c:v>1.2125630000000001E-6</c:v>
                </c:pt>
                <c:pt idx="53034">
                  <c:v>1.2124259999999999E-6</c:v>
                </c:pt>
                <c:pt idx="53035">
                  <c:v>1.2122950000000001E-6</c:v>
                </c:pt>
                <c:pt idx="53036">
                  <c:v>1.2121499999999999E-6</c:v>
                </c:pt>
                <c:pt idx="53037">
                  <c:v>1.2120180000000001E-6</c:v>
                </c:pt>
                <c:pt idx="53038">
                  <c:v>1.2118720000000001E-6</c:v>
                </c:pt>
                <c:pt idx="53039">
                  <c:v>1.211733E-6</c:v>
                </c:pt>
                <c:pt idx="53040">
                  <c:v>1.211601E-6</c:v>
                </c:pt>
                <c:pt idx="53041">
                  <c:v>1.211454E-6</c:v>
                </c:pt>
                <c:pt idx="53042">
                  <c:v>1.211317E-6</c:v>
                </c:pt>
                <c:pt idx="53043">
                  <c:v>1.2111689999999999E-6</c:v>
                </c:pt>
                <c:pt idx="53044">
                  <c:v>1.211035E-6</c:v>
                </c:pt>
                <c:pt idx="53045">
                  <c:v>1.2108910000000001E-6</c:v>
                </c:pt>
                <c:pt idx="53046">
                  <c:v>1.21075E-6</c:v>
                </c:pt>
                <c:pt idx="53047">
                  <c:v>1.2106079999999999E-6</c:v>
                </c:pt>
                <c:pt idx="53048">
                  <c:v>1.2104680000000001E-6</c:v>
                </c:pt>
                <c:pt idx="53049">
                  <c:v>1.210334E-6</c:v>
                </c:pt>
                <c:pt idx="53050">
                  <c:v>1.210191E-6</c:v>
                </c:pt>
                <c:pt idx="53051">
                  <c:v>1.210045E-6</c:v>
                </c:pt>
                <c:pt idx="53052">
                  <c:v>1.209907E-6</c:v>
                </c:pt>
                <c:pt idx="53053">
                  <c:v>1.2097550000000001E-6</c:v>
                </c:pt>
                <c:pt idx="53054">
                  <c:v>1.209621E-6</c:v>
                </c:pt>
                <c:pt idx="53055">
                  <c:v>1.2094780000000001E-6</c:v>
                </c:pt>
                <c:pt idx="53056">
                  <c:v>1.209337E-6</c:v>
                </c:pt>
                <c:pt idx="53057">
                  <c:v>1.209185E-6</c:v>
                </c:pt>
                <c:pt idx="53058">
                  <c:v>1.2090500000000001E-6</c:v>
                </c:pt>
                <c:pt idx="53059">
                  <c:v>1.20891E-6</c:v>
                </c:pt>
                <c:pt idx="53060">
                  <c:v>1.2087650000000001E-6</c:v>
                </c:pt>
                <c:pt idx="53061">
                  <c:v>1.2086270000000001E-6</c:v>
                </c:pt>
                <c:pt idx="53062">
                  <c:v>1.208485E-6</c:v>
                </c:pt>
                <c:pt idx="53063">
                  <c:v>1.2083459999999999E-6</c:v>
                </c:pt>
                <c:pt idx="53064">
                  <c:v>1.208209E-6</c:v>
                </c:pt>
                <c:pt idx="53065">
                  <c:v>1.208063E-6</c:v>
                </c:pt>
                <c:pt idx="53066">
                  <c:v>1.2079229999999999E-6</c:v>
                </c:pt>
                <c:pt idx="53067">
                  <c:v>1.20778E-6</c:v>
                </c:pt>
                <c:pt idx="53068">
                  <c:v>1.207635E-6</c:v>
                </c:pt>
                <c:pt idx="53069">
                  <c:v>1.2074949999999999E-6</c:v>
                </c:pt>
                <c:pt idx="53070">
                  <c:v>1.2073549999999999E-6</c:v>
                </c:pt>
                <c:pt idx="53071">
                  <c:v>1.2072150000000001E-6</c:v>
                </c:pt>
                <c:pt idx="53072">
                  <c:v>1.2070710000000001E-6</c:v>
                </c:pt>
                <c:pt idx="53073">
                  <c:v>1.206923E-6</c:v>
                </c:pt>
                <c:pt idx="53074">
                  <c:v>1.20679E-6</c:v>
                </c:pt>
                <c:pt idx="53075">
                  <c:v>1.206646E-6</c:v>
                </c:pt>
                <c:pt idx="53076">
                  <c:v>1.206498E-6</c:v>
                </c:pt>
                <c:pt idx="53077">
                  <c:v>1.2063589999999999E-6</c:v>
                </c:pt>
                <c:pt idx="53078">
                  <c:v>1.2062119999999999E-6</c:v>
                </c:pt>
                <c:pt idx="53079">
                  <c:v>1.2060720000000001E-6</c:v>
                </c:pt>
                <c:pt idx="53080">
                  <c:v>1.205926E-6</c:v>
                </c:pt>
                <c:pt idx="53081">
                  <c:v>1.205787E-6</c:v>
                </c:pt>
                <c:pt idx="53082">
                  <c:v>1.205642E-6</c:v>
                </c:pt>
                <c:pt idx="53083">
                  <c:v>1.2054999999999999E-6</c:v>
                </c:pt>
                <c:pt idx="53084">
                  <c:v>1.2053619999999999E-6</c:v>
                </c:pt>
                <c:pt idx="53085">
                  <c:v>1.2052210000000001E-6</c:v>
                </c:pt>
                <c:pt idx="53086">
                  <c:v>1.2050849999999999E-6</c:v>
                </c:pt>
                <c:pt idx="53087">
                  <c:v>1.2049399999999999E-6</c:v>
                </c:pt>
                <c:pt idx="53088">
                  <c:v>1.204804E-6</c:v>
                </c:pt>
                <c:pt idx="53089">
                  <c:v>1.20466E-6</c:v>
                </c:pt>
                <c:pt idx="53090">
                  <c:v>1.204519E-6</c:v>
                </c:pt>
                <c:pt idx="53091">
                  <c:v>1.2043850000000001E-6</c:v>
                </c:pt>
                <c:pt idx="53092">
                  <c:v>1.2042390000000001E-6</c:v>
                </c:pt>
                <c:pt idx="53093">
                  <c:v>1.204092E-6</c:v>
                </c:pt>
                <c:pt idx="53094">
                  <c:v>1.2039659999999999E-6</c:v>
                </c:pt>
                <c:pt idx="53095">
                  <c:v>1.203822E-6</c:v>
                </c:pt>
                <c:pt idx="53096">
                  <c:v>1.203683E-6</c:v>
                </c:pt>
                <c:pt idx="53097">
                  <c:v>1.2035490000000001E-6</c:v>
                </c:pt>
                <c:pt idx="53098">
                  <c:v>1.203409E-6</c:v>
                </c:pt>
                <c:pt idx="53099">
                  <c:v>1.203262E-6</c:v>
                </c:pt>
                <c:pt idx="53100">
                  <c:v>1.203126E-6</c:v>
                </c:pt>
                <c:pt idx="53101">
                  <c:v>1.2029839999999999E-6</c:v>
                </c:pt>
                <c:pt idx="53102">
                  <c:v>1.202842E-6</c:v>
                </c:pt>
                <c:pt idx="53103">
                  <c:v>1.202704E-6</c:v>
                </c:pt>
                <c:pt idx="53104">
                  <c:v>1.202566E-6</c:v>
                </c:pt>
                <c:pt idx="53105">
                  <c:v>1.2024229999999999E-6</c:v>
                </c:pt>
                <c:pt idx="53106">
                  <c:v>1.2022849999999999E-6</c:v>
                </c:pt>
                <c:pt idx="53107">
                  <c:v>1.202151E-6</c:v>
                </c:pt>
                <c:pt idx="53108">
                  <c:v>1.2020070000000001E-6</c:v>
                </c:pt>
                <c:pt idx="53109">
                  <c:v>1.201867E-6</c:v>
                </c:pt>
                <c:pt idx="53110">
                  <c:v>1.2017300000000001E-6</c:v>
                </c:pt>
                <c:pt idx="53111">
                  <c:v>1.2015869999999999E-6</c:v>
                </c:pt>
                <c:pt idx="53112">
                  <c:v>1.2014499999999999E-6</c:v>
                </c:pt>
                <c:pt idx="53113">
                  <c:v>1.2013170000000001E-6</c:v>
                </c:pt>
                <c:pt idx="53114">
                  <c:v>1.2011719999999999E-6</c:v>
                </c:pt>
                <c:pt idx="53115">
                  <c:v>1.2010279999999999E-6</c:v>
                </c:pt>
                <c:pt idx="53116">
                  <c:v>1.2008940000000001E-6</c:v>
                </c:pt>
                <c:pt idx="53117">
                  <c:v>1.200753E-6</c:v>
                </c:pt>
                <c:pt idx="53118">
                  <c:v>1.200609E-6</c:v>
                </c:pt>
                <c:pt idx="53119">
                  <c:v>1.2004749999999999E-6</c:v>
                </c:pt>
                <c:pt idx="53120">
                  <c:v>1.2003260000000001E-6</c:v>
                </c:pt>
                <c:pt idx="53121">
                  <c:v>1.2001890000000001E-6</c:v>
                </c:pt>
                <c:pt idx="53122">
                  <c:v>1.2000529999999999E-6</c:v>
                </c:pt>
                <c:pt idx="53123">
                  <c:v>1.199911E-6</c:v>
                </c:pt>
                <c:pt idx="53124">
                  <c:v>1.1997699999999999E-6</c:v>
                </c:pt>
                <c:pt idx="53125">
                  <c:v>1.1996370000000001E-6</c:v>
                </c:pt>
                <c:pt idx="53126">
                  <c:v>1.199494E-6</c:v>
                </c:pt>
                <c:pt idx="53127">
                  <c:v>1.199357E-6</c:v>
                </c:pt>
                <c:pt idx="53128">
                  <c:v>1.199219E-6</c:v>
                </c:pt>
                <c:pt idx="53129">
                  <c:v>1.199074E-6</c:v>
                </c:pt>
                <c:pt idx="53130">
                  <c:v>1.1989319999999999E-6</c:v>
                </c:pt>
                <c:pt idx="53131">
                  <c:v>1.198798E-6</c:v>
                </c:pt>
                <c:pt idx="53132">
                  <c:v>1.1986630000000001E-6</c:v>
                </c:pt>
                <c:pt idx="53133">
                  <c:v>1.198521E-6</c:v>
                </c:pt>
                <c:pt idx="53134">
                  <c:v>1.1983780000000001E-6</c:v>
                </c:pt>
                <c:pt idx="53135">
                  <c:v>1.1982480000000001E-6</c:v>
                </c:pt>
                <c:pt idx="53136">
                  <c:v>1.1981030000000001E-6</c:v>
                </c:pt>
                <c:pt idx="53137">
                  <c:v>1.1979640000000001E-6</c:v>
                </c:pt>
                <c:pt idx="53138">
                  <c:v>1.197822E-6</c:v>
                </c:pt>
                <c:pt idx="53139">
                  <c:v>1.1976890000000001E-6</c:v>
                </c:pt>
                <c:pt idx="53140">
                  <c:v>1.197541E-6</c:v>
                </c:pt>
                <c:pt idx="53141">
                  <c:v>1.1974040000000001E-6</c:v>
                </c:pt>
                <c:pt idx="53142">
                  <c:v>1.197265E-6</c:v>
                </c:pt>
                <c:pt idx="53143">
                  <c:v>1.1971290000000001E-6</c:v>
                </c:pt>
                <c:pt idx="53144">
                  <c:v>1.1969820000000001E-6</c:v>
                </c:pt>
                <c:pt idx="53145">
                  <c:v>1.1968469999999999E-6</c:v>
                </c:pt>
                <c:pt idx="53146">
                  <c:v>1.1967060000000001E-6</c:v>
                </c:pt>
                <c:pt idx="53147">
                  <c:v>1.196572E-6</c:v>
                </c:pt>
                <c:pt idx="53148">
                  <c:v>1.1964300000000001E-6</c:v>
                </c:pt>
                <c:pt idx="53149">
                  <c:v>1.1962929999999999E-6</c:v>
                </c:pt>
                <c:pt idx="53150">
                  <c:v>1.196143E-6</c:v>
                </c:pt>
                <c:pt idx="53151">
                  <c:v>1.1960109999999999E-6</c:v>
                </c:pt>
                <c:pt idx="53152">
                  <c:v>1.195868E-6</c:v>
                </c:pt>
                <c:pt idx="53153">
                  <c:v>1.1957339999999999E-6</c:v>
                </c:pt>
                <c:pt idx="53154">
                  <c:v>1.1955930000000001E-6</c:v>
                </c:pt>
                <c:pt idx="53155">
                  <c:v>1.1954560000000001E-6</c:v>
                </c:pt>
                <c:pt idx="53156">
                  <c:v>1.195313E-6</c:v>
                </c:pt>
                <c:pt idx="53157">
                  <c:v>1.1951819999999999E-6</c:v>
                </c:pt>
                <c:pt idx="53158">
                  <c:v>1.19504E-6</c:v>
                </c:pt>
                <c:pt idx="53159">
                  <c:v>1.1949040000000001E-6</c:v>
                </c:pt>
                <c:pt idx="53160">
                  <c:v>1.194761E-6</c:v>
                </c:pt>
                <c:pt idx="53161">
                  <c:v>1.1946289999999999E-6</c:v>
                </c:pt>
                <c:pt idx="53162">
                  <c:v>1.1944829999999999E-6</c:v>
                </c:pt>
                <c:pt idx="53163">
                  <c:v>1.1943459999999999E-6</c:v>
                </c:pt>
                <c:pt idx="53164">
                  <c:v>1.194201E-6</c:v>
                </c:pt>
                <c:pt idx="53165">
                  <c:v>1.1940740000000001E-6</c:v>
                </c:pt>
                <c:pt idx="53166">
                  <c:v>1.1939210000000001E-6</c:v>
                </c:pt>
                <c:pt idx="53167">
                  <c:v>1.193787E-6</c:v>
                </c:pt>
                <c:pt idx="53168">
                  <c:v>1.193641E-6</c:v>
                </c:pt>
                <c:pt idx="53169">
                  <c:v>1.193506E-6</c:v>
                </c:pt>
                <c:pt idx="53170">
                  <c:v>1.19336E-6</c:v>
                </c:pt>
                <c:pt idx="53171">
                  <c:v>1.193229E-6</c:v>
                </c:pt>
                <c:pt idx="53172">
                  <c:v>1.1930869999999999E-6</c:v>
                </c:pt>
                <c:pt idx="53173">
                  <c:v>1.1929470000000001E-6</c:v>
                </c:pt>
                <c:pt idx="53174">
                  <c:v>1.1928010000000001E-6</c:v>
                </c:pt>
                <c:pt idx="53175">
                  <c:v>1.192668E-6</c:v>
                </c:pt>
                <c:pt idx="53176">
                  <c:v>1.1925320000000001E-6</c:v>
                </c:pt>
                <c:pt idx="53177">
                  <c:v>1.1923940000000001E-6</c:v>
                </c:pt>
                <c:pt idx="53178">
                  <c:v>1.1922519999999999E-6</c:v>
                </c:pt>
                <c:pt idx="53179">
                  <c:v>1.1921180000000001E-6</c:v>
                </c:pt>
                <c:pt idx="53180">
                  <c:v>1.19197E-6</c:v>
                </c:pt>
                <c:pt idx="53181">
                  <c:v>1.1918340000000001E-6</c:v>
                </c:pt>
                <c:pt idx="53182">
                  <c:v>1.191702E-6</c:v>
                </c:pt>
                <c:pt idx="53183">
                  <c:v>1.191555E-6</c:v>
                </c:pt>
                <c:pt idx="53184">
                  <c:v>1.1914210000000001E-6</c:v>
                </c:pt>
                <c:pt idx="53185">
                  <c:v>1.191287E-6</c:v>
                </c:pt>
                <c:pt idx="53186">
                  <c:v>1.191135E-6</c:v>
                </c:pt>
                <c:pt idx="53187">
                  <c:v>1.1910009999999999E-6</c:v>
                </c:pt>
                <c:pt idx="53188">
                  <c:v>1.1908690000000001E-6</c:v>
                </c:pt>
                <c:pt idx="53189">
                  <c:v>1.1907249999999999E-6</c:v>
                </c:pt>
                <c:pt idx="53190">
                  <c:v>1.1905859999999999E-6</c:v>
                </c:pt>
                <c:pt idx="53191">
                  <c:v>1.190451E-6</c:v>
                </c:pt>
                <c:pt idx="53192">
                  <c:v>1.1903010000000001E-6</c:v>
                </c:pt>
                <c:pt idx="53193">
                  <c:v>1.1901710000000001E-6</c:v>
                </c:pt>
                <c:pt idx="53194">
                  <c:v>1.19003E-6</c:v>
                </c:pt>
                <c:pt idx="53195">
                  <c:v>1.189885E-6</c:v>
                </c:pt>
                <c:pt idx="53196">
                  <c:v>1.189746E-6</c:v>
                </c:pt>
                <c:pt idx="53197">
                  <c:v>1.1896129999999999E-6</c:v>
                </c:pt>
                <c:pt idx="53198">
                  <c:v>1.189476E-6</c:v>
                </c:pt>
                <c:pt idx="53199">
                  <c:v>1.189339E-6</c:v>
                </c:pt>
                <c:pt idx="53200">
                  <c:v>1.1891969999999999E-6</c:v>
                </c:pt>
                <c:pt idx="53201">
                  <c:v>1.1890589999999999E-6</c:v>
                </c:pt>
                <c:pt idx="53202">
                  <c:v>1.1889200000000001E-6</c:v>
                </c:pt>
                <c:pt idx="53203">
                  <c:v>1.188787E-6</c:v>
                </c:pt>
                <c:pt idx="53204">
                  <c:v>1.1886459999999999E-6</c:v>
                </c:pt>
                <c:pt idx="53205">
                  <c:v>1.1884989999999999E-6</c:v>
                </c:pt>
                <c:pt idx="53206">
                  <c:v>1.188371E-6</c:v>
                </c:pt>
                <c:pt idx="53207">
                  <c:v>1.1882309999999999E-6</c:v>
                </c:pt>
                <c:pt idx="53208">
                  <c:v>1.188087E-6</c:v>
                </c:pt>
                <c:pt idx="53209">
                  <c:v>1.187951E-6</c:v>
                </c:pt>
                <c:pt idx="53210">
                  <c:v>1.187812E-6</c:v>
                </c:pt>
                <c:pt idx="53211">
                  <c:v>1.1876779999999999E-6</c:v>
                </c:pt>
                <c:pt idx="53212">
                  <c:v>1.187535E-6</c:v>
                </c:pt>
                <c:pt idx="53213">
                  <c:v>1.1873940000000001E-6</c:v>
                </c:pt>
                <c:pt idx="53214">
                  <c:v>1.1872550000000001E-6</c:v>
                </c:pt>
                <c:pt idx="53215">
                  <c:v>1.187122E-6</c:v>
                </c:pt>
                <c:pt idx="53216">
                  <c:v>1.1869780000000001E-6</c:v>
                </c:pt>
                <c:pt idx="53217">
                  <c:v>1.1868490000000001E-6</c:v>
                </c:pt>
                <c:pt idx="53218">
                  <c:v>1.186706E-6</c:v>
                </c:pt>
                <c:pt idx="53219">
                  <c:v>1.18657E-6</c:v>
                </c:pt>
                <c:pt idx="53220">
                  <c:v>1.1864270000000001E-6</c:v>
                </c:pt>
                <c:pt idx="53221">
                  <c:v>1.1862899999999999E-6</c:v>
                </c:pt>
                <c:pt idx="53222">
                  <c:v>1.1861519999999999E-6</c:v>
                </c:pt>
                <c:pt idx="53223">
                  <c:v>1.1860130000000001E-6</c:v>
                </c:pt>
                <c:pt idx="53224">
                  <c:v>1.1858660000000001E-6</c:v>
                </c:pt>
                <c:pt idx="53225">
                  <c:v>1.1857299999999999E-6</c:v>
                </c:pt>
                <c:pt idx="53226">
                  <c:v>1.185594E-6</c:v>
                </c:pt>
                <c:pt idx="53227">
                  <c:v>1.1854530000000001E-6</c:v>
                </c:pt>
                <c:pt idx="53228">
                  <c:v>1.1853070000000001E-6</c:v>
                </c:pt>
                <c:pt idx="53229">
                  <c:v>1.1851789999999999E-6</c:v>
                </c:pt>
                <c:pt idx="53230">
                  <c:v>1.185042E-6</c:v>
                </c:pt>
                <c:pt idx="53231">
                  <c:v>1.1849000000000001E-6</c:v>
                </c:pt>
                <c:pt idx="53232">
                  <c:v>1.184758E-6</c:v>
                </c:pt>
                <c:pt idx="53233">
                  <c:v>1.1846160000000001E-6</c:v>
                </c:pt>
                <c:pt idx="53234">
                  <c:v>1.184483E-6</c:v>
                </c:pt>
                <c:pt idx="53235">
                  <c:v>1.184338E-6</c:v>
                </c:pt>
                <c:pt idx="53236">
                  <c:v>1.1842E-6</c:v>
                </c:pt>
                <c:pt idx="53237">
                  <c:v>1.1840630000000001E-6</c:v>
                </c:pt>
                <c:pt idx="53238">
                  <c:v>1.1839269999999999E-6</c:v>
                </c:pt>
                <c:pt idx="53239">
                  <c:v>1.183784E-6</c:v>
                </c:pt>
                <c:pt idx="53240">
                  <c:v>1.183648E-6</c:v>
                </c:pt>
                <c:pt idx="53241">
                  <c:v>1.1835110000000001E-6</c:v>
                </c:pt>
                <c:pt idx="53242">
                  <c:v>1.1833749999999999E-6</c:v>
                </c:pt>
                <c:pt idx="53243">
                  <c:v>1.1832379999999999E-6</c:v>
                </c:pt>
                <c:pt idx="53244">
                  <c:v>1.183101E-6</c:v>
                </c:pt>
                <c:pt idx="53245">
                  <c:v>1.1829590000000001E-6</c:v>
                </c:pt>
                <c:pt idx="53246">
                  <c:v>1.1828210000000001E-6</c:v>
                </c:pt>
                <c:pt idx="53247">
                  <c:v>1.1826900000000001E-6</c:v>
                </c:pt>
                <c:pt idx="53248">
                  <c:v>1.182541E-6</c:v>
                </c:pt>
                <c:pt idx="53249">
                  <c:v>1.182411E-6</c:v>
                </c:pt>
                <c:pt idx="53250">
                  <c:v>1.182267E-6</c:v>
                </c:pt>
                <c:pt idx="53251">
                  <c:v>1.182136E-6</c:v>
                </c:pt>
                <c:pt idx="53252">
                  <c:v>1.18199E-6</c:v>
                </c:pt>
                <c:pt idx="53253">
                  <c:v>1.181859E-6</c:v>
                </c:pt>
                <c:pt idx="53254">
                  <c:v>1.1817189999999999E-6</c:v>
                </c:pt>
                <c:pt idx="53255">
                  <c:v>1.1815809999999999E-6</c:v>
                </c:pt>
                <c:pt idx="53256">
                  <c:v>1.181445E-6</c:v>
                </c:pt>
                <c:pt idx="53257">
                  <c:v>1.1813049999999999E-6</c:v>
                </c:pt>
                <c:pt idx="53258">
                  <c:v>1.18117E-6</c:v>
                </c:pt>
                <c:pt idx="53259">
                  <c:v>1.181037E-6</c:v>
                </c:pt>
                <c:pt idx="53260">
                  <c:v>1.1808960000000001E-6</c:v>
                </c:pt>
                <c:pt idx="53261">
                  <c:v>1.1807599999999999E-6</c:v>
                </c:pt>
                <c:pt idx="53262">
                  <c:v>1.1806200000000001E-6</c:v>
                </c:pt>
                <c:pt idx="53263">
                  <c:v>1.1804759999999999E-6</c:v>
                </c:pt>
                <c:pt idx="53264">
                  <c:v>1.180342E-6</c:v>
                </c:pt>
                <c:pt idx="53265">
                  <c:v>1.1802069999999999E-6</c:v>
                </c:pt>
                <c:pt idx="53266">
                  <c:v>1.180064E-6</c:v>
                </c:pt>
                <c:pt idx="53267">
                  <c:v>1.179926E-6</c:v>
                </c:pt>
                <c:pt idx="53268">
                  <c:v>1.179794E-6</c:v>
                </c:pt>
                <c:pt idx="53269">
                  <c:v>1.1796530000000001E-6</c:v>
                </c:pt>
                <c:pt idx="53270">
                  <c:v>1.17952E-6</c:v>
                </c:pt>
                <c:pt idx="53271">
                  <c:v>1.1793869999999999E-6</c:v>
                </c:pt>
                <c:pt idx="53272">
                  <c:v>1.1792470000000001E-6</c:v>
                </c:pt>
                <c:pt idx="53273">
                  <c:v>1.179112E-6</c:v>
                </c:pt>
                <c:pt idx="53274">
                  <c:v>1.1789719999999999E-6</c:v>
                </c:pt>
                <c:pt idx="53275">
                  <c:v>1.178828E-6</c:v>
                </c:pt>
                <c:pt idx="53276">
                  <c:v>1.178699E-6</c:v>
                </c:pt>
                <c:pt idx="53277">
                  <c:v>1.1785659999999999E-6</c:v>
                </c:pt>
                <c:pt idx="53278">
                  <c:v>1.1784199999999999E-6</c:v>
                </c:pt>
                <c:pt idx="53279">
                  <c:v>1.1782889999999999E-6</c:v>
                </c:pt>
                <c:pt idx="53280">
                  <c:v>1.178145E-6</c:v>
                </c:pt>
                <c:pt idx="53281">
                  <c:v>1.178015E-6</c:v>
                </c:pt>
                <c:pt idx="53282">
                  <c:v>1.1778739999999999E-6</c:v>
                </c:pt>
                <c:pt idx="53283">
                  <c:v>1.177738E-6</c:v>
                </c:pt>
                <c:pt idx="53284">
                  <c:v>1.1775909999999999E-6</c:v>
                </c:pt>
                <c:pt idx="53285">
                  <c:v>1.177465E-6</c:v>
                </c:pt>
                <c:pt idx="53286">
                  <c:v>1.177325E-6</c:v>
                </c:pt>
                <c:pt idx="53287">
                  <c:v>1.177187E-6</c:v>
                </c:pt>
                <c:pt idx="53288">
                  <c:v>1.1770520000000001E-6</c:v>
                </c:pt>
                <c:pt idx="53289">
                  <c:v>1.1769149999999999E-6</c:v>
                </c:pt>
                <c:pt idx="53290">
                  <c:v>1.1767709999999999E-6</c:v>
                </c:pt>
                <c:pt idx="53291">
                  <c:v>1.1766370000000001E-6</c:v>
                </c:pt>
                <c:pt idx="53292">
                  <c:v>1.176505E-6</c:v>
                </c:pt>
                <c:pt idx="53293">
                  <c:v>1.176367E-6</c:v>
                </c:pt>
                <c:pt idx="53294">
                  <c:v>1.1762259999999999E-6</c:v>
                </c:pt>
                <c:pt idx="53295">
                  <c:v>1.1760869999999999E-6</c:v>
                </c:pt>
                <c:pt idx="53296">
                  <c:v>1.175953E-6</c:v>
                </c:pt>
                <c:pt idx="53297">
                  <c:v>1.175815E-6</c:v>
                </c:pt>
                <c:pt idx="53298">
                  <c:v>1.1756780000000001E-6</c:v>
                </c:pt>
                <c:pt idx="53299">
                  <c:v>1.175545E-6</c:v>
                </c:pt>
                <c:pt idx="53300">
                  <c:v>1.175406E-6</c:v>
                </c:pt>
                <c:pt idx="53301">
                  <c:v>1.17527E-6</c:v>
                </c:pt>
                <c:pt idx="53302">
                  <c:v>1.1751289999999999E-6</c:v>
                </c:pt>
                <c:pt idx="53303">
                  <c:v>1.174993E-6</c:v>
                </c:pt>
                <c:pt idx="53304">
                  <c:v>1.1748609999999999E-6</c:v>
                </c:pt>
                <c:pt idx="53305">
                  <c:v>1.174725E-6</c:v>
                </c:pt>
                <c:pt idx="53306">
                  <c:v>1.1745919999999999E-6</c:v>
                </c:pt>
                <c:pt idx="53307">
                  <c:v>1.174455E-6</c:v>
                </c:pt>
                <c:pt idx="53308">
                  <c:v>1.1743159999999999E-6</c:v>
                </c:pt>
                <c:pt idx="53309">
                  <c:v>1.1741750000000001E-6</c:v>
                </c:pt>
                <c:pt idx="53310">
                  <c:v>1.174033E-6</c:v>
                </c:pt>
                <c:pt idx="53311">
                  <c:v>1.173903E-6</c:v>
                </c:pt>
                <c:pt idx="53312">
                  <c:v>1.173766E-6</c:v>
                </c:pt>
                <c:pt idx="53313">
                  <c:v>1.1736300000000001E-6</c:v>
                </c:pt>
                <c:pt idx="53314">
                  <c:v>1.173489E-6</c:v>
                </c:pt>
                <c:pt idx="53315">
                  <c:v>1.1733489999999999E-6</c:v>
                </c:pt>
                <c:pt idx="53316">
                  <c:v>1.1732160000000001E-6</c:v>
                </c:pt>
                <c:pt idx="53317">
                  <c:v>1.1730790000000001E-6</c:v>
                </c:pt>
                <c:pt idx="53318">
                  <c:v>1.1729470000000001E-6</c:v>
                </c:pt>
                <c:pt idx="53319">
                  <c:v>1.172808E-6</c:v>
                </c:pt>
                <c:pt idx="53320">
                  <c:v>1.172668E-6</c:v>
                </c:pt>
                <c:pt idx="53321">
                  <c:v>1.1725330000000001E-6</c:v>
                </c:pt>
                <c:pt idx="53322">
                  <c:v>1.1723899999999999E-6</c:v>
                </c:pt>
                <c:pt idx="53323">
                  <c:v>1.172262E-6</c:v>
                </c:pt>
                <c:pt idx="53324">
                  <c:v>1.172124E-6</c:v>
                </c:pt>
                <c:pt idx="53325">
                  <c:v>1.1719839999999999E-6</c:v>
                </c:pt>
                <c:pt idx="53326">
                  <c:v>1.1718459999999999E-6</c:v>
                </c:pt>
                <c:pt idx="53327">
                  <c:v>1.1717069999999999E-6</c:v>
                </c:pt>
                <c:pt idx="53328">
                  <c:v>1.171578E-6</c:v>
                </c:pt>
                <c:pt idx="53329">
                  <c:v>1.1714440000000001E-6</c:v>
                </c:pt>
                <c:pt idx="53330">
                  <c:v>1.171305E-6</c:v>
                </c:pt>
                <c:pt idx="53331">
                  <c:v>1.171173E-6</c:v>
                </c:pt>
                <c:pt idx="53332">
                  <c:v>1.171043E-6</c:v>
                </c:pt>
                <c:pt idx="53333">
                  <c:v>1.1708990000000001E-6</c:v>
                </c:pt>
                <c:pt idx="53334">
                  <c:v>1.170766E-6</c:v>
                </c:pt>
                <c:pt idx="53335">
                  <c:v>1.170627E-6</c:v>
                </c:pt>
                <c:pt idx="53336">
                  <c:v>1.170483E-6</c:v>
                </c:pt>
                <c:pt idx="53337">
                  <c:v>1.170352E-6</c:v>
                </c:pt>
                <c:pt idx="53338">
                  <c:v>1.1702090000000001E-6</c:v>
                </c:pt>
                <c:pt idx="53339">
                  <c:v>1.1700809999999999E-6</c:v>
                </c:pt>
                <c:pt idx="53340">
                  <c:v>1.169937E-6</c:v>
                </c:pt>
                <c:pt idx="53341">
                  <c:v>1.169807E-6</c:v>
                </c:pt>
                <c:pt idx="53342">
                  <c:v>1.16967E-6</c:v>
                </c:pt>
                <c:pt idx="53343">
                  <c:v>1.169533E-6</c:v>
                </c:pt>
                <c:pt idx="53344">
                  <c:v>1.1693989999999999E-6</c:v>
                </c:pt>
                <c:pt idx="53345">
                  <c:v>1.1692669999999999E-6</c:v>
                </c:pt>
                <c:pt idx="53346">
                  <c:v>1.1691280000000001E-6</c:v>
                </c:pt>
                <c:pt idx="53347">
                  <c:v>1.168994E-6</c:v>
                </c:pt>
                <c:pt idx="53348">
                  <c:v>1.168857E-6</c:v>
                </c:pt>
                <c:pt idx="53349">
                  <c:v>1.1687200000000001E-6</c:v>
                </c:pt>
                <c:pt idx="53350">
                  <c:v>1.1685779999999999E-6</c:v>
                </c:pt>
                <c:pt idx="53351">
                  <c:v>1.168442E-6</c:v>
                </c:pt>
                <c:pt idx="53352">
                  <c:v>1.1683019999999999E-6</c:v>
                </c:pt>
                <c:pt idx="53353">
                  <c:v>1.168174E-6</c:v>
                </c:pt>
                <c:pt idx="53354">
                  <c:v>1.1680380000000001E-6</c:v>
                </c:pt>
                <c:pt idx="53355">
                  <c:v>1.167906E-6</c:v>
                </c:pt>
                <c:pt idx="53356">
                  <c:v>1.167768E-6</c:v>
                </c:pt>
                <c:pt idx="53357">
                  <c:v>1.1676320000000001E-6</c:v>
                </c:pt>
                <c:pt idx="53358">
                  <c:v>1.167492E-6</c:v>
                </c:pt>
                <c:pt idx="53359">
                  <c:v>1.167367E-6</c:v>
                </c:pt>
                <c:pt idx="53360">
                  <c:v>1.1672250000000001E-6</c:v>
                </c:pt>
                <c:pt idx="53361">
                  <c:v>1.1670940000000001E-6</c:v>
                </c:pt>
                <c:pt idx="53362">
                  <c:v>1.166947E-6</c:v>
                </c:pt>
                <c:pt idx="53363">
                  <c:v>1.1668209999999999E-6</c:v>
                </c:pt>
                <c:pt idx="53364">
                  <c:v>1.166684E-6</c:v>
                </c:pt>
                <c:pt idx="53365">
                  <c:v>1.1665519999999999E-6</c:v>
                </c:pt>
                <c:pt idx="53366">
                  <c:v>1.1664050000000001E-6</c:v>
                </c:pt>
                <c:pt idx="53367">
                  <c:v>1.166279E-6</c:v>
                </c:pt>
                <c:pt idx="53368">
                  <c:v>1.166139E-6</c:v>
                </c:pt>
                <c:pt idx="53369">
                  <c:v>1.1660120000000001E-6</c:v>
                </c:pt>
                <c:pt idx="53370">
                  <c:v>1.1658769999999999E-6</c:v>
                </c:pt>
                <c:pt idx="53371">
                  <c:v>1.1657459999999999E-6</c:v>
                </c:pt>
                <c:pt idx="53372">
                  <c:v>1.1656009999999999E-6</c:v>
                </c:pt>
                <c:pt idx="53373">
                  <c:v>1.165474E-6</c:v>
                </c:pt>
                <c:pt idx="53374">
                  <c:v>1.165335E-6</c:v>
                </c:pt>
                <c:pt idx="53375">
                  <c:v>1.1652009999999999E-6</c:v>
                </c:pt>
                <c:pt idx="53376">
                  <c:v>1.1650709999999999E-6</c:v>
                </c:pt>
                <c:pt idx="53377">
                  <c:v>1.1649380000000001E-6</c:v>
                </c:pt>
                <c:pt idx="53378">
                  <c:v>1.164797E-6</c:v>
                </c:pt>
                <c:pt idx="53379">
                  <c:v>1.164668E-6</c:v>
                </c:pt>
                <c:pt idx="53380">
                  <c:v>1.1645250000000001E-6</c:v>
                </c:pt>
                <c:pt idx="53381">
                  <c:v>1.1643950000000001E-6</c:v>
                </c:pt>
                <c:pt idx="53382">
                  <c:v>1.1642630000000001E-6</c:v>
                </c:pt>
                <c:pt idx="53383">
                  <c:v>1.1641269999999999E-6</c:v>
                </c:pt>
                <c:pt idx="53384">
                  <c:v>1.1639819999999999E-6</c:v>
                </c:pt>
                <c:pt idx="53385">
                  <c:v>1.1638490000000001E-6</c:v>
                </c:pt>
                <c:pt idx="53386">
                  <c:v>1.163707E-6</c:v>
                </c:pt>
                <c:pt idx="53387">
                  <c:v>1.163578E-6</c:v>
                </c:pt>
                <c:pt idx="53388">
                  <c:v>1.1634449999999999E-6</c:v>
                </c:pt>
                <c:pt idx="53389">
                  <c:v>1.1633069999999999E-6</c:v>
                </c:pt>
                <c:pt idx="53390">
                  <c:v>1.1631769999999999E-6</c:v>
                </c:pt>
                <c:pt idx="53391">
                  <c:v>1.163042E-6</c:v>
                </c:pt>
                <c:pt idx="53392">
                  <c:v>1.162902E-6</c:v>
                </c:pt>
                <c:pt idx="53393">
                  <c:v>1.162773E-6</c:v>
                </c:pt>
                <c:pt idx="53394">
                  <c:v>1.1626300000000001E-6</c:v>
                </c:pt>
                <c:pt idx="53395">
                  <c:v>1.1624990000000001E-6</c:v>
                </c:pt>
                <c:pt idx="53396">
                  <c:v>1.1623620000000001E-6</c:v>
                </c:pt>
                <c:pt idx="53397">
                  <c:v>1.1622300000000001E-6</c:v>
                </c:pt>
                <c:pt idx="53398">
                  <c:v>1.1620860000000001E-6</c:v>
                </c:pt>
                <c:pt idx="53399">
                  <c:v>1.161943E-6</c:v>
                </c:pt>
                <c:pt idx="53400">
                  <c:v>1.1618160000000001E-6</c:v>
                </c:pt>
                <c:pt idx="53401">
                  <c:v>1.1616860000000001E-6</c:v>
                </c:pt>
                <c:pt idx="53402">
                  <c:v>1.161546E-6</c:v>
                </c:pt>
                <c:pt idx="53403">
                  <c:v>1.1614119999999999E-6</c:v>
                </c:pt>
                <c:pt idx="53404">
                  <c:v>1.161277E-6</c:v>
                </c:pt>
                <c:pt idx="53405">
                  <c:v>1.161148E-6</c:v>
                </c:pt>
                <c:pt idx="53406">
                  <c:v>1.1610120000000001E-6</c:v>
                </c:pt>
                <c:pt idx="53407">
                  <c:v>1.160872E-6</c:v>
                </c:pt>
                <c:pt idx="53408">
                  <c:v>1.1607350000000001E-6</c:v>
                </c:pt>
                <c:pt idx="53409">
                  <c:v>1.160602E-6</c:v>
                </c:pt>
                <c:pt idx="53410">
                  <c:v>1.160463E-6</c:v>
                </c:pt>
                <c:pt idx="53411">
                  <c:v>1.1603360000000001E-6</c:v>
                </c:pt>
                <c:pt idx="53412">
                  <c:v>1.1601990000000001E-6</c:v>
                </c:pt>
                <c:pt idx="53413">
                  <c:v>1.1600600000000001E-6</c:v>
                </c:pt>
                <c:pt idx="53414">
                  <c:v>1.1599220000000001E-6</c:v>
                </c:pt>
                <c:pt idx="53415">
                  <c:v>1.1597840000000001E-6</c:v>
                </c:pt>
                <c:pt idx="53416">
                  <c:v>1.1596469999999999E-6</c:v>
                </c:pt>
                <c:pt idx="53417">
                  <c:v>1.159512E-6</c:v>
                </c:pt>
                <c:pt idx="53418">
                  <c:v>1.159382E-6</c:v>
                </c:pt>
                <c:pt idx="53419">
                  <c:v>1.1592489999999999E-6</c:v>
                </c:pt>
                <c:pt idx="53420">
                  <c:v>1.1591090000000001E-6</c:v>
                </c:pt>
                <c:pt idx="53421">
                  <c:v>1.1589780000000001E-6</c:v>
                </c:pt>
                <c:pt idx="53422">
                  <c:v>1.158845E-6</c:v>
                </c:pt>
                <c:pt idx="53423">
                  <c:v>1.158706E-6</c:v>
                </c:pt>
                <c:pt idx="53424">
                  <c:v>1.164476E-6</c:v>
                </c:pt>
                <c:pt idx="53425">
                  <c:v>1.174095E-6</c:v>
                </c:pt>
                <c:pt idx="53426">
                  <c:v>1.1735620000000001E-6</c:v>
                </c:pt>
                <c:pt idx="53427">
                  <c:v>1.1730170000000001E-6</c:v>
                </c:pt>
                <c:pt idx="53428">
                  <c:v>1.172522E-6</c:v>
                </c:pt>
                <c:pt idx="53429">
                  <c:v>1.1720650000000001E-6</c:v>
                </c:pt>
                <c:pt idx="53430">
                  <c:v>1.1716290000000001E-6</c:v>
                </c:pt>
                <c:pt idx="53431">
                  <c:v>1.1712319999999999E-6</c:v>
                </c:pt>
                <c:pt idx="53432">
                  <c:v>1.1708629999999999E-6</c:v>
                </c:pt>
                <c:pt idx="53433">
                  <c:v>1.1705029999999999E-6</c:v>
                </c:pt>
                <c:pt idx="53434">
                  <c:v>1.1701659999999999E-6</c:v>
                </c:pt>
                <c:pt idx="53435">
                  <c:v>1.169845E-6</c:v>
                </c:pt>
                <c:pt idx="53436">
                  <c:v>1.1695369999999999E-6</c:v>
                </c:pt>
                <c:pt idx="53437">
                  <c:v>1.169231E-6</c:v>
                </c:pt>
                <c:pt idx="53438">
                  <c:v>1.1689430000000001E-6</c:v>
                </c:pt>
                <c:pt idx="53439">
                  <c:v>1.168655E-6</c:v>
                </c:pt>
                <c:pt idx="53440">
                  <c:v>1.168381E-6</c:v>
                </c:pt>
                <c:pt idx="53441">
                  <c:v>1.168118E-6</c:v>
                </c:pt>
                <c:pt idx="53442">
                  <c:v>1.16786E-6</c:v>
                </c:pt>
                <c:pt idx="53443">
                  <c:v>1.1675940000000001E-6</c:v>
                </c:pt>
                <c:pt idx="53444">
                  <c:v>1.167352E-6</c:v>
                </c:pt>
                <c:pt idx="53445">
                  <c:v>1.1670969999999999E-6</c:v>
                </c:pt>
                <c:pt idx="53446">
                  <c:v>1.16686E-6</c:v>
                </c:pt>
                <c:pt idx="53447">
                  <c:v>1.1666270000000001E-6</c:v>
                </c:pt>
                <c:pt idx="53448">
                  <c:v>1.1663960000000001E-6</c:v>
                </c:pt>
                <c:pt idx="53449">
                  <c:v>1.166165E-6</c:v>
                </c:pt>
                <c:pt idx="53450">
                  <c:v>1.165949E-6</c:v>
                </c:pt>
                <c:pt idx="53451">
                  <c:v>1.1657210000000001E-6</c:v>
                </c:pt>
                <c:pt idx="53452">
                  <c:v>1.165505E-6</c:v>
                </c:pt>
                <c:pt idx="53453">
                  <c:v>1.165295E-6</c:v>
                </c:pt>
                <c:pt idx="53454">
                  <c:v>1.165081E-6</c:v>
                </c:pt>
                <c:pt idx="53455">
                  <c:v>1.164874E-6</c:v>
                </c:pt>
                <c:pt idx="53456">
                  <c:v>1.164667E-6</c:v>
                </c:pt>
                <c:pt idx="53457">
                  <c:v>1.1644659999999999E-6</c:v>
                </c:pt>
                <c:pt idx="53458">
                  <c:v>1.164269E-6</c:v>
                </c:pt>
                <c:pt idx="53459">
                  <c:v>1.164071E-6</c:v>
                </c:pt>
                <c:pt idx="53460">
                  <c:v>1.1638720000000001E-6</c:v>
                </c:pt>
                <c:pt idx="53461">
                  <c:v>1.1636819999999999E-6</c:v>
                </c:pt>
                <c:pt idx="53462">
                  <c:v>1.1634909999999999E-6</c:v>
                </c:pt>
                <c:pt idx="53463">
                  <c:v>1.1633069999999999E-6</c:v>
                </c:pt>
                <c:pt idx="53464">
                  <c:v>1.1631219999999999E-6</c:v>
                </c:pt>
                <c:pt idx="53465">
                  <c:v>1.16294E-6</c:v>
                </c:pt>
                <c:pt idx="53466">
                  <c:v>1.162758E-6</c:v>
                </c:pt>
                <c:pt idx="53467">
                  <c:v>1.1625699999999999E-6</c:v>
                </c:pt>
                <c:pt idx="53468">
                  <c:v>1.16239E-6</c:v>
                </c:pt>
                <c:pt idx="53469">
                  <c:v>1.16222E-6</c:v>
                </c:pt>
                <c:pt idx="53470">
                  <c:v>1.162043E-6</c:v>
                </c:pt>
                <c:pt idx="53471">
                  <c:v>1.1618719999999999E-6</c:v>
                </c:pt>
                <c:pt idx="53472">
                  <c:v>1.1617010000000001E-6</c:v>
                </c:pt>
                <c:pt idx="53473">
                  <c:v>1.161524E-6</c:v>
                </c:pt>
                <c:pt idx="53474">
                  <c:v>1.1613579999999999E-6</c:v>
                </c:pt>
                <c:pt idx="53475">
                  <c:v>1.1611889999999999E-6</c:v>
                </c:pt>
                <c:pt idx="53476">
                  <c:v>1.1610270000000001E-6</c:v>
                </c:pt>
                <c:pt idx="53477">
                  <c:v>1.1608580000000001E-6</c:v>
                </c:pt>
                <c:pt idx="53478">
                  <c:v>1.1606989999999999E-6</c:v>
                </c:pt>
                <c:pt idx="53479">
                  <c:v>1.1605280000000001E-6</c:v>
                </c:pt>
                <c:pt idx="53480">
                  <c:v>1.1603689999999999E-6</c:v>
                </c:pt>
                <c:pt idx="53481">
                  <c:v>1.1602069999999999E-6</c:v>
                </c:pt>
                <c:pt idx="53482">
                  <c:v>1.1600539999999999E-6</c:v>
                </c:pt>
                <c:pt idx="53483">
                  <c:v>1.159888E-6</c:v>
                </c:pt>
                <c:pt idx="53484">
                  <c:v>1.1597380000000001E-6</c:v>
                </c:pt>
                <c:pt idx="53485">
                  <c:v>1.1595779999999999E-6</c:v>
                </c:pt>
                <c:pt idx="53486">
                  <c:v>1.1594160000000001E-6</c:v>
                </c:pt>
                <c:pt idx="53487">
                  <c:v>1.1592639999999999E-6</c:v>
                </c:pt>
                <c:pt idx="53488">
                  <c:v>1.159115E-6</c:v>
                </c:pt>
                <c:pt idx="53489">
                  <c:v>1.1589550000000001E-6</c:v>
                </c:pt>
                <c:pt idx="53490">
                  <c:v>1.1588039999999999E-6</c:v>
                </c:pt>
                <c:pt idx="53491">
                  <c:v>1.1586509999999999E-6</c:v>
                </c:pt>
                <c:pt idx="53492">
                  <c:v>1.1584979999999999E-6</c:v>
                </c:pt>
                <c:pt idx="53493">
                  <c:v>1.158337E-6</c:v>
                </c:pt>
                <c:pt idx="53494">
                  <c:v>1.1581899999999999E-6</c:v>
                </c:pt>
                <c:pt idx="53495">
                  <c:v>1.1580369999999999E-6</c:v>
                </c:pt>
                <c:pt idx="53496">
                  <c:v>1.157885E-6</c:v>
                </c:pt>
                <c:pt idx="53497">
                  <c:v>1.157733E-6</c:v>
                </c:pt>
                <c:pt idx="53498">
                  <c:v>1.157588E-6</c:v>
                </c:pt>
                <c:pt idx="53499">
                  <c:v>1.15744E-6</c:v>
                </c:pt>
                <c:pt idx="53500">
                  <c:v>1.157288E-6</c:v>
                </c:pt>
                <c:pt idx="53501">
                  <c:v>1.1571389999999999E-6</c:v>
                </c:pt>
                <c:pt idx="53502">
                  <c:v>1.1569910000000001E-6</c:v>
                </c:pt>
                <c:pt idx="53503">
                  <c:v>1.1568370000000001E-6</c:v>
                </c:pt>
                <c:pt idx="53504">
                  <c:v>1.156691E-6</c:v>
                </c:pt>
                <c:pt idx="53505">
                  <c:v>1.1565339999999999E-6</c:v>
                </c:pt>
                <c:pt idx="53506">
                  <c:v>1.156389E-6</c:v>
                </c:pt>
                <c:pt idx="53507">
                  <c:v>1.1562339999999999E-6</c:v>
                </c:pt>
                <c:pt idx="53508">
                  <c:v>1.156084E-6</c:v>
                </c:pt>
                <c:pt idx="53509">
                  <c:v>1.1559339999999999E-6</c:v>
                </c:pt>
                <c:pt idx="53510">
                  <c:v>1.155792E-6</c:v>
                </c:pt>
                <c:pt idx="53511">
                  <c:v>1.1556410000000001E-6</c:v>
                </c:pt>
                <c:pt idx="53512">
                  <c:v>1.155494E-6</c:v>
                </c:pt>
                <c:pt idx="53513">
                  <c:v>1.1553369999999999E-6</c:v>
                </c:pt>
                <c:pt idx="53514">
                  <c:v>1.1551960000000001E-6</c:v>
                </c:pt>
                <c:pt idx="53515">
                  <c:v>1.1550420000000001E-6</c:v>
                </c:pt>
                <c:pt idx="53516">
                  <c:v>1.1548980000000001E-6</c:v>
                </c:pt>
                <c:pt idx="53517">
                  <c:v>1.1547360000000001E-6</c:v>
                </c:pt>
                <c:pt idx="53518">
                  <c:v>1.154601E-6</c:v>
                </c:pt>
                <c:pt idx="53519">
                  <c:v>1.154448E-6</c:v>
                </c:pt>
                <c:pt idx="53520">
                  <c:v>1.1542929999999999E-6</c:v>
                </c:pt>
                <c:pt idx="53521">
                  <c:v>1.1541530000000001E-6</c:v>
                </c:pt>
                <c:pt idx="53522">
                  <c:v>1.154006E-6</c:v>
                </c:pt>
                <c:pt idx="53523">
                  <c:v>1.153858E-6</c:v>
                </c:pt>
                <c:pt idx="53524">
                  <c:v>1.153713E-6</c:v>
                </c:pt>
                <c:pt idx="53525">
                  <c:v>1.1535649999999999E-6</c:v>
                </c:pt>
                <c:pt idx="53526">
                  <c:v>1.153421E-6</c:v>
                </c:pt>
                <c:pt idx="53527">
                  <c:v>1.1532649999999999E-6</c:v>
                </c:pt>
                <c:pt idx="53528">
                  <c:v>1.153123E-6</c:v>
                </c:pt>
                <c:pt idx="53529">
                  <c:v>1.1529659999999999E-6</c:v>
                </c:pt>
                <c:pt idx="53530">
                  <c:v>1.152824E-6</c:v>
                </c:pt>
                <c:pt idx="53531">
                  <c:v>1.1526810000000001E-6</c:v>
                </c:pt>
                <c:pt idx="53532">
                  <c:v>1.152533E-6</c:v>
                </c:pt>
                <c:pt idx="53533">
                  <c:v>1.152387E-6</c:v>
                </c:pt>
                <c:pt idx="53534">
                  <c:v>1.1522420000000001E-6</c:v>
                </c:pt>
                <c:pt idx="53535">
                  <c:v>1.1520989999999999E-6</c:v>
                </c:pt>
                <c:pt idx="53536">
                  <c:v>1.1519389999999999E-6</c:v>
                </c:pt>
                <c:pt idx="53537">
                  <c:v>1.1517989999999999E-6</c:v>
                </c:pt>
                <c:pt idx="53538">
                  <c:v>1.15165E-6</c:v>
                </c:pt>
                <c:pt idx="53539">
                  <c:v>1.151504E-6</c:v>
                </c:pt>
                <c:pt idx="53540">
                  <c:v>1.151357E-6</c:v>
                </c:pt>
                <c:pt idx="53541">
                  <c:v>1.1512140000000001E-6</c:v>
                </c:pt>
                <c:pt idx="53542">
                  <c:v>1.151059E-6</c:v>
                </c:pt>
                <c:pt idx="53543">
                  <c:v>1.1509150000000001E-6</c:v>
                </c:pt>
                <c:pt idx="53544">
                  <c:v>1.150759E-6</c:v>
                </c:pt>
                <c:pt idx="53545">
                  <c:v>1.1506179999999999E-6</c:v>
                </c:pt>
                <c:pt idx="53546">
                  <c:v>1.150467E-6</c:v>
                </c:pt>
                <c:pt idx="53547">
                  <c:v>1.1503250000000001E-6</c:v>
                </c:pt>
                <c:pt idx="53548">
                  <c:v>1.1501800000000001E-6</c:v>
                </c:pt>
                <c:pt idx="53549">
                  <c:v>1.150023E-6</c:v>
                </c:pt>
                <c:pt idx="53550">
                  <c:v>1.149876E-6</c:v>
                </c:pt>
                <c:pt idx="53551">
                  <c:v>1.149733E-6</c:v>
                </c:pt>
                <c:pt idx="53552">
                  <c:v>1.149578E-6</c:v>
                </c:pt>
                <c:pt idx="53553">
                  <c:v>1.149432E-6</c:v>
                </c:pt>
                <c:pt idx="53554">
                  <c:v>1.1492909999999999E-6</c:v>
                </c:pt>
                <c:pt idx="53555">
                  <c:v>1.1491440000000001E-6</c:v>
                </c:pt>
                <c:pt idx="53556">
                  <c:v>1.1489989999999999E-6</c:v>
                </c:pt>
                <c:pt idx="53557">
                  <c:v>1.148857E-6</c:v>
                </c:pt>
                <c:pt idx="53558">
                  <c:v>1.148697E-6</c:v>
                </c:pt>
                <c:pt idx="53559">
                  <c:v>1.1485629999999999E-6</c:v>
                </c:pt>
                <c:pt idx="53560">
                  <c:v>1.1484080000000001E-6</c:v>
                </c:pt>
                <c:pt idx="53561">
                  <c:v>1.1482690000000001E-6</c:v>
                </c:pt>
                <c:pt idx="53562">
                  <c:v>1.1481089999999999E-6</c:v>
                </c:pt>
                <c:pt idx="53563">
                  <c:v>1.147968E-6</c:v>
                </c:pt>
                <c:pt idx="53564">
                  <c:v>1.1478240000000001E-6</c:v>
                </c:pt>
                <c:pt idx="53565">
                  <c:v>1.147683E-6</c:v>
                </c:pt>
                <c:pt idx="53566">
                  <c:v>1.147523E-6</c:v>
                </c:pt>
                <c:pt idx="53567">
                  <c:v>1.1473860000000001E-6</c:v>
                </c:pt>
                <c:pt idx="53568">
                  <c:v>1.147232E-6</c:v>
                </c:pt>
                <c:pt idx="53569">
                  <c:v>1.1470829999999999E-6</c:v>
                </c:pt>
                <c:pt idx="53570">
                  <c:v>1.146931E-6</c:v>
                </c:pt>
                <c:pt idx="53571">
                  <c:v>1.146794E-6</c:v>
                </c:pt>
                <c:pt idx="53572">
                  <c:v>1.1466439999999999E-6</c:v>
                </c:pt>
                <c:pt idx="53573">
                  <c:v>1.1464909999999999E-6</c:v>
                </c:pt>
                <c:pt idx="53574">
                  <c:v>1.1463379999999999E-6</c:v>
                </c:pt>
                <c:pt idx="53575">
                  <c:v>1.1461989999999999E-6</c:v>
                </c:pt>
                <c:pt idx="53576">
                  <c:v>1.14605E-6</c:v>
                </c:pt>
                <c:pt idx="53577">
                  <c:v>1.1459089999999999E-6</c:v>
                </c:pt>
                <c:pt idx="53578">
                  <c:v>1.1457539999999999E-6</c:v>
                </c:pt>
                <c:pt idx="53579">
                  <c:v>1.1456080000000001E-6</c:v>
                </c:pt>
                <c:pt idx="53580">
                  <c:v>1.145467E-6</c:v>
                </c:pt>
                <c:pt idx="53581">
                  <c:v>1.145319E-6</c:v>
                </c:pt>
                <c:pt idx="53582">
                  <c:v>1.145174E-6</c:v>
                </c:pt>
                <c:pt idx="53583">
                  <c:v>1.145029E-6</c:v>
                </c:pt>
                <c:pt idx="53584">
                  <c:v>1.1448850000000001E-6</c:v>
                </c:pt>
                <c:pt idx="53585">
                  <c:v>1.144744E-6</c:v>
                </c:pt>
                <c:pt idx="53586">
                  <c:v>1.1445809999999999E-6</c:v>
                </c:pt>
                <c:pt idx="53587">
                  <c:v>1.1444429999999999E-6</c:v>
                </c:pt>
                <c:pt idx="53588">
                  <c:v>1.1442950000000001E-6</c:v>
                </c:pt>
                <c:pt idx="53589">
                  <c:v>1.144147E-6</c:v>
                </c:pt>
                <c:pt idx="53590">
                  <c:v>1.1439960000000001E-6</c:v>
                </c:pt>
                <c:pt idx="53591">
                  <c:v>1.143855E-6</c:v>
                </c:pt>
                <c:pt idx="53592">
                  <c:v>1.1437069999999999E-6</c:v>
                </c:pt>
                <c:pt idx="53593">
                  <c:v>1.1435609999999999E-6</c:v>
                </c:pt>
                <c:pt idx="53594">
                  <c:v>1.1434149999999999E-6</c:v>
                </c:pt>
                <c:pt idx="53595">
                  <c:v>1.143264E-6</c:v>
                </c:pt>
                <c:pt idx="53596">
                  <c:v>1.1431210000000001E-6</c:v>
                </c:pt>
                <c:pt idx="53597">
                  <c:v>1.1429709999999999E-6</c:v>
                </c:pt>
                <c:pt idx="53598">
                  <c:v>1.142829E-6</c:v>
                </c:pt>
                <c:pt idx="53599">
                  <c:v>1.142688E-6</c:v>
                </c:pt>
                <c:pt idx="53600">
                  <c:v>1.1425380000000001E-6</c:v>
                </c:pt>
                <c:pt idx="53601">
                  <c:v>1.1423930000000001E-6</c:v>
                </c:pt>
                <c:pt idx="53602">
                  <c:v>1.1422470000000001E-6</c:v>
                </c:pt>
                <c:pt idx="53603">
                  <c:v>1.1421010000000001E-6</c:v>
                </c:pt>
                <c:pt idx="53604">
                  <c:v>1.141952E-6</c:v>
                </c:pt>
                <c:pt idx="53605">
                  <c:v>1.1418100000000001E-6</c:v>
                </c:pt>
                <c:pt idx="53606">
                  <c:v>1.141661E-6</c:v>
                </c:pt>
                <c:pt idx="53607">
                  <c:v>1.1415100000000001E-6</c:v>
                </c:pt>
                <c:pt idx="53608">
                  <c:v>1.1413669999999999E-6</c:v>
                </c:pt>
                <c:pt idx="53609">
                  <c:v>1.1412279999999999E-6</c:v>
                </c:pt>
                <c:pt idx="53610">
                  <c:v>1.141079E-6</c:v>
                </c:pt>
                <c:pt idx="53611">
                  <c:v>1.140934E-6</c:v>
                </c:pt>
                <c:pt idx="53612">
                  <c:v>1.140793E-6</c:v>
                </c:pt>
                <c:pt idx="53613">
                  <c:v>1.140642E-6</c:v>
                </c:pt>
                <c:pt idx="53614">
                  <c:v>1.1404980000000001E-6</c:v>
                </c:pt>
                <c:pt idx="53615">
                  <c:v>1.140349E-6</c:v>
                </c:pt>
                <c:pt idx="53616">
                  <c:v>1.1402060000000001E-6</c:v>
                </c:pt>
                <c:pt idx="53617">
                  <c:v>1.140059E-6</c:v>
                </c:pt>
                <c:pt idx="53618">
                  <c:v>1.1399150000000001E-6</c:v>
                </c:pt>
                <c:pt idx="53619">
                  <c:v>1.1397719999999999E-6</c:v>
                </c:pt>
                <c:pt idx="53620">
                  <c:v>1.1396249999999999E-6</c:v>
                </c:pt>
                <c:pt idx="53621">
                  <c:v>1.139484E-6</c:v>
                </c:pt>
                <c:pt idx="53622">
                  <c:v>1.1393419999999999E-6</c:v>
                </c:pt>
                <c:pt idx="53623">
                  <c:v>1.1391959999999999E-6</c:v>
                </c:pt>
                <c:pt idx="53624">
                  <c:v>1.1390490000000001E-6</c:v>
                </c:pt>
                <c:pt idx="53625">
                  <c:v>1.1389020000000001E-6</c:v>
                </c:pt>
                <c:pt idx="53626">
                  <c:v>1.1387570000000001E-6</c:v>
                </c:pt>
                <c:pt idx="53627">
                  <c:v>1.1386110000000001E-6</c:v>
                </c:pt>
                <c:pt idx="53628">
                  <c:v>1.138464E-6</c:v>
                </c:pt>
                <c:pt idx="53629">
                  <c:v>1.138317E-6</c:v>
                </c:pt>
                <c:pt idx="53630">
                  <c:v>1.1381650000000001E-6</c:v>
                </c:pt>
                <c:pt idx="53631">
                  <c:v>1.1380270000000001E-6</c:v>
                </c:pt>
                <c:pt idx="53632">
                  <c:v>1.137872E-6</c:v>
                </c:pt>
                <c:pt idx="53633">
                  <c:v>1.137732E-6</c:v>
                </c:pt>
                <c:pt idx="53634">
                  <c:v>1.1375839999999999E-6</c:v>
                </c:pt>
                <c:pt idx="53635">
                  <c:v>1.1374440000000001E-6</c:v>
                </c:pt>
                <c:pt idx="53636">
                  <c:v>1.1372980000000001E-6</c:v>
                </c:pt>
                <c:pt idx="53637">
                  <c:v>1.137149E-6</c:v>
                </c:pt>
                <c:pt idx="53638">
                  <c:v>1.137006E-6</c:v>
                </c:pt>
                <c:pt idx="53639">
                  <c:v>1.1368610000000001E-6</c:v>
                </c:pt>
                <c:pt idx="53640">
                  <c:v>1.1367169999999999E-6</c:v>
                </c:pt>
                <c:pt idx="53641">
                  <c:v>1.1365729999999999E-6</c:v>
                </c:pt>
                <c:pt idx="53642">
                  <c:v>1.136428E-6</c:v>
                </c:pt>
                <c:pt idx="53643">
                  <c:v>1.1362870000000001E-6</c:v>
                </c:pt>
                <c:pt idx="53644">
                  <c:v>1.136139E-6</c:v>
                </c:pt>
                <c:pt idx="53645">
                  <c:v>1.1359959999999999E-6</c:v>
                </c:pt>
                <c:pt idx="53646">
                  <c:v>1.135853E-6</c:v>
                </c:pt>
                <c:pt idx="53647">
                  <c:v>1.135716E-6</c:v>
                </c:pt>
                <c:pt idx="53648">
                  <c:v>1.135562E-6</c:v>
                </c:pt>
                <c:pt idx="53649">
                  <c:v>1.135431E-6</c:v>
                </c:pt>
                <c:pt idx="53650">
                  <c:v>1.135287E-6</c:v>
                </c:pt>
                <c:pt idx="53651">
                  <c:v>1.13514E-6</c:v>
                </c:pt>
                <c:pt idx="53652">
                  <c:v>1.134993E-6</c:v>
                </c:pt>
                <c:pt idx="53653">
                  <c:v>1.1348590000000001E-6</c:v>
                </c:pt>
                <c:pt idx="53654">
                  <c:v>1.1347070000000001E-6</c:v>
                </c:pt>
                <c:pt idx="53655">
                  <c:v>1.134573E-6</c:v>
                </c:pt>
                <c:pt idx="53656">
                  <c:v>1.1344239999999999E-6</c:v>
                </c:pt>
                <c:pt idx="53657">
                  <c:v>1.1342840000000001E-6</c:v>
                </c:pt>
                <c:pt idx="53658">
                  <c:v>1.1341319999999999E-6</c:v>
                </c:pt>
                <c:pt idx="53659">
                  <c:v>1.133997E-6</c:v>
                </c:pt>
                <c:pt idx="53660">
                  <c:v>1.133852E-6</c:v>
                </c:pt>
                <c:pt idx="53661">
                  <c:v>1.1337090000000001E-6</c:v>
                </c:pt>
                <c:pt idx="53662">
                  <c:v>1.133567E-6</c:v>
                </c:pt>
                <c:pt idx="53663">
                  <c:v>1.1334250000000001E-6</c:v>
                </c:pt>
                <c:pt idx="53664">
                  <c:v>1.133278E-6</c:v>
                </c:pt>
                <c:pt idx="53665">
                  <c:v>1.1331340000000001E-6</c:v>
                </c:pt>
                <c:pt idx="53666">
                  <c:v>1.132991E-6</c:v>
                </c:pt>
                <c:pt idx="53667">
                  <c:v>1.1328500000000001E-6</c:v>
                </c:pt>
                <c:pt idx="53668">
                  <c:v>1.1327040000000001E-6</c:v>
                </c:pt>
                <c:pt idx="53669">
                  <c:v>1.1325609999999999E-6</c:v>
                </c:pt>
                <c:pt idx="53670">
                  <c:v>1.132417E-6</c:v>
                </c:pt>
                <c:pt idx="53671">
                  <c:v>1.1322769999999999E-6</c:v>
                </c:pt>
                <c:pt idx="53672">
                  <c:v>1.132127E-6</c:v>
                </c:pt>
                <c:pt idx="53673">
                  <c:v>1.131994E-6</c:v>
                </c:pt>
                <c:pt idx="53674">
                  <c:v>1.1318459999999999E-6</c:v>
                </c:pt>
                <c:pt idx="53675">
                  <c:v>1.131705E-6</c:v>
                </c:pt>
                <c:pt idx="53676">
                  <c:v>1.1315619999999999E-6</c:v>
                </c:pt>
                <c:pt idx="53677">
                  <c:v>1.1314150000000001E-6</c:v>
                </c:pt>
                <c:pt idx="53678">
                  <c:v>1.131274E-6</c:v>
                </c:pt>
                <c:pt idx="53679">
                  <c:v>1.13113E-6</c:v>
                </c:pt>
                <c:pt idx="53680">
                  <c:v>1.1309850000000001E-6</c:v>
                </c:pt>
                <c:pt idx="53681">
                  <c:v>1.1308470000000001E-6</c:v>
                </c:pt>
                <c:pt idx="53682">
                  <c:v>1.1306879999999999E-6</c:v>
                </c:pt>
                <c:pt idx="53683">
                  <c:v>1.130552E-6</c:v>
                </c:pt>
                <c:pt idx="53684">
                  <c:v>1.1303969999999999E-6</c:v>
                </c:pt>
                <c:pt idx="53685">
                  <c:v>1.1302589999999999E-6</c:v>
                </c:pt>
                <c:pt idx="53686">
                  <c:v>1.130109E-6</c:v>
                </c:pt>
                <c:pt idx="53687">
                  <c:v>1.1299720000000001E-6</c:v>
                </c:pt>
                <c:pt idx="53688">
                  <c:v>1.129816E-6</c:v>
                </c:pt>
                <c:pt idx="53689">
                  <c:v>1.1296820000000001E-6</c:v>
                </c:pt>
                <c:pt idx="53690">
                  <c:v>1.1295430000000001E-6</c:v>
                </c:pt>
                <c:pt idx="53691">
                  <c:v>1.129395E-6</c:v>
                </c:pt>
                <c:pt idx="53692">
                  <c:v>1.12925E-6</c:v>
                </c:pt>
                <c:pt idx="53693">
                  <c:v>1.129117E-6</c:v>
                </c:pt>
                <c:pt idx="53694">
                  <c:v>1.128964E-6</c:v>
                </c:pt>
                <c:pt idx="53695">
                  <c:v>1.1288239999999999E-6</c:v>
                </c:pt>
                <c:pt idx="53696">
                  <c:v>1.128688E-6</c:v>
                </c:pt>
                <c:pt idx="53697">
                  <c:v>1.1285399999999999E-6</c:v>
                </c:pt>
                <c:pt idx="53698">
                  <c:v>1.128405E-6</c:v>
                </c:pt>
                <c:pt idx="53699">
                  <c:v>1.128266E-6</c:v>
                </c:pt>
                <c:pt idx="53700">
                  <c:v>1.1281259999999999E-6</c:v>
                </c:pt>
                <c:pt idx="53701">
                  <c:v>1.127982E-6</c:v>
                </c:pt>
                <c:pt idx="53702">
                  <c:v>1.1278400000000001E-6</c:v>
                </c:pt>
                <c:pt idx="53703">
                  <c:v>1.127701E-6</c:v>
                </c:pt>
                <c:pt idx="53704">
                  <c:v>1.127553E-6</c:v>
                </c:pt>
                <c:pt idx="53705">
                  <c:v>1.1274190000000001E-6</c:v>
                </c:pt>
                <c:pt idx="53706">
                  <c:v>1.1272739999999999E-6</c:v>
                </c:pt>
                <c:pt idx="53707">
                  <c:v>1.127133E-6</c:v>
                </c:pt>
                <c:pt idx="53708">
                  <c:v>1.126992E-6</c:v>
                </c:pt>
                <c:pt idx="53709">
                  <c:v>1.1268609999999999E-6</c:v>
                </c:pt>
                <c:pt idx="53710">
                  <c:v>1.126701E-6</c:v>
                </c:pt>
                <c:pt idx="53711">
                  <c:v>1.126571E-6</c:v>
                </c:pt>
                <c:pt idx="53712">
                  <c:v>1.1264290000000001E-6</c:v>
                </c:pt>
                <c:pt idx="53713">
                  <c:v>1.126287E-6</c:v>
                </c:pt>
                <c:pt idx="53714">
                  <c:v>1.1261459999999999E-6</c:v>
                </c:pt>
                <c:pt idx="53715">
                  <c:v>1.126011E-6</c:v>
                </c:pt>
                <c:pt idx="53716">
                  <c:v>1.1258629999999999E-6</c:v>
                </c:pt>
                <c:pt idx="53717">
                  <c:v>1.1257239999999999E-6</c:v>
                </c:pt>
                <c:pt idx="53718">
                  <c:v>1.1255840000000001E-6</c:v>
                </c:pt>
                <c:pt idx="53719">
                  <c:v>1.1254489999999999E-6</c:v>
                </c:pt>
                <c:pt idx="53720">
                  <c:v>1.1253019999999999E-6</c:v>
                </c:pt>
                <c:pt idx="53721">
                  <c:v>1.125174E-6</c:v>
                </c:pt>
                <c:pt idx="53722">
                  <c:v>1.125028E-6</c:v>
                </c:pt>
                <c:pt idx="53723">
                  <c:v>1.1248860000000001E-6</c:v>
                </c:pt>
                <c:pt idx="53724">
                  <c:v>1.1247509999999999E-6</c:v>
                </c:pt>
                <c:pt idx="53725">
                  <c:v>1.1246180000000001E-6</c:v>
                </c:pt>
                <c:pt idx="53726">
                  <c:v>1.124469E-6</c:v>
                </c:pt>
                <c:pt idx="53727">
                  <c:v>1.12433E-6</c:v>
                </c:pt>
                <c:pt idx="53728">
                  <c:v>1.124186E-6</c:v>
                </c:pt>
                <c:pt idx="53729">
                  <c:v>1.124047E-6</c:v>
                </c:pt>
                <c:pt idx="53730">
                  <c:v>1.123901E-6</c:v>
                </c:pt>
                <c:pt idx="53731">
                  <c:v>1.1237679999999999E-6</c:v>
                </c:pt>
                <c:pt idx="53732">
                  <c:v>1.123625E-6</c:v>
                </c:pt>
                <c:pt idx="53733">
                  <c:v>1.1234760000000001E-6</c:v>
                </c:pt>
                <c:pt idx="53734">
                  <c:v>1.123334E-6</c:v>
                </c:pt>
                <c:pt idx="53735">
                  <c:v>1.1231990000000001E-6</c:v>
                </c:pt>
                <c:pt idx="53736">
                  <c:v>1.1230530000000001E-6</c:v>
                </c:pt>
                <c:pt idx="53737">
                  <c:v>1.122914E-6</c:v>
                </c:pt>
                <c:pt idx="53738">
                  <c:v>1.122774E-6</c:v>
                </c:pt>
                <c:pt idx="53739">
                  <c:v>1.12263E-6</c:v>
                </c:pt>
                <c:pt idx="53740">
                  <c:v>1.1224949999999999E-6</c:v>
                </c:pt>
                <c:pt idx="53741">
                  <c:v>1.1223499999999999E-6</c:v>
                </c:pt>
                <c:pt idx="53742">
                  <c:v>1.1222090000000001E-6</c:v>
                </c:pt>
                <c:pt idx="53743">
                  <c:v>1.12207E-6</c:v>
                </c:pt>
                <c:pt idx="53744">
                  <c:v>1.121932E-6</c:v>
                </c:pt>
                <c:pt idx="53745">
                  <c:v>1.121791E-6</c:v>
                </c:pt>
                <c:pt idx="53746">
                  <c:v>1.12164E-6</c:v>
                </c:pt>
                <c:pt idx="53747">
                  <c:v>1.121502E-6</c:v>
                </c:pt>
                <c:pt idx="53748">
                  <c:v>1.121364E-6</c:v>
                </c:pt>
                <c:pt idx="53749">
                  <c:v>1.1212130000000001E-6</c:v>
                </c:pt>
                <c:pt idx="53750">
                  <c:v>1.121079E-6</c:v>
                </c:pt>
                <c:pt idx="53751">
                  <c:v>1.1209379999999999E-6</c:v>
                </c:pt>
                <c:pt idx="53752">
                  <c:v>1.120788E-6</c:v>
                </c:pt>
                <c:pt idx="53753">
                  <c:v>1.120658E-6</c:v>
                </c:pt>
                <c:pt idx="53754">
                  <c:v>1.1205159999999999E-6</c:v>
                </c:pt>
                <c:pt idx="53755">
                  <c:v>1.120374E-6</c:v>
                </c:pt>
                <c:pt idx="53756">
                  <c:v>1.1202310000000001E-6</c:v>
                </c:pt>
                <c:pt idx="53757">
                  <c:v>1.120096E-6</c:v>
                </c:pt>
                <c:pt idx="53758">
                  <c:v>1.119952E-6</c:v>
                </c:pt>
                <c:pt idx="53759">
                  <c:v>1.1198150000000001E-6</c:v>
                </c:pt>
                <c:pt idx="53760">
                  <c:v>1.1196770000000001E-6</c:v>
                </c:pt>
                <c:pt idx="53761">
                  <c:v>1.1195349999999999E-6</c:v>
                </c:pt>
                <c:pt idx="53762">
                  <c:v>1.1193969999999999E-6</c:v>
                </c:pt>
                <c:pt idx="53763">
                  <c:v>1.1192550000000001E-6</c:v>
                </c:pt>
                <c:pt idx="53764">
                  <c:v>1.119121E-6</c:v>
                </c:pt>
                <c:pt idx="53765">
                  <c:v>1.1189819999999999E-6</c:v>
                </c:pt>
                <c:pt idx="53766">
                  <c:v>1.118847E-6</c:v>
                </c:pt>
                <c:pt idx="53767">
                  <c:v>1.1187110000000001E-6</c:v>
                </c:pt>
                <c:pt idx="53768">
                  <c:v>1.1185669999999999E-6</c:v>
                </c:pt>
                <c:pt idx="53769">
                  <c:v>1.1184350000000001E-6</c:v>
                </c:pt>
                <c:pt idx="53770">
                  <c:v>1.118296E-6</c:v>
                </c:pt>
                <c:pt idx="53771">
                  <c:v>1.1181599999999999E-6</c:v>
                </c:pt>
                <c:pt idx="53772">
                  <c:v>1.1180200000000001E-6</c:v>
                </c:pt>
                <c:pt idx="53773">
                  <c:v>1.117888E-6</c:v>
                </c:pt>
                <c:pt idx="53774">
                  <c:v>1.1177389999999999E-6</c:v>
                </c:pt>
                <c:pt idx="53775">
                  <c:v>1.1175980000000001E-6</c:v>
                </c:pt>
                <c:pt idx="53776">
                  <c:v>1.117464E-6</c:v>
                </c:pt>
                <c:pt idx="53777">
                  <c:v>1.1173239999999999E-6</c:v>
                </c:pt>
                <c:pt idx="53778">
                  <c:v>1.117191E-6</c:v>
                </c:pt>
                <c:pt idx="53779">
                  <c:v>1.1170479999999999E-6</c:v>
                </c:pt>
                <c:pt idx="53780">
                  <c:v>1.116912E-6</c:v>
                </c:pt>
                <c:pt idx="53781">
                  <c:v>1.116768E-6</c:v>
                </c:pt>
                <c:pt idx="53782">
                  <c:v>1.1166320000000001E-6</c:v>
                </c:pt>
                <c:pt idx="53783">
                  <c:v>1.1165E-6</c:v>
                </c:pt>
                <c:pt idx="53784">
                  <c:v>1.1163560000000001E-6</c:v>
                </c:pt>
                <c:pt idx="53785">
                  <c:v>1.116216E-6</c:v>
                </c:pt>
                <c:pt idx="53786">
                  <c:v>1.116076E-6</c:v>
                </c:pt>
                <c:pt idx="53787">
                  <c:v>1.115932E-6</c:v>
                </c:pt>
                <c:pt idx="53788">
                  <c:v>1.115792E-6</c:v>
                </c:pt>
                <c:pt idx="53789">
                  <c:v>1.1156599999999999E-6</c:v>
                </c:pt>
                <c:pt idx="53790">
                  <c:v>1.1155120000000001E-6</c:v>
                </c:pt>
                <c:pt idx="53791">
                  <c:v>1.1153769999999999E-6</c:v>
                </c:pt>
                <c:pt idx="53792">
                  <c:v>1.1152360000000001E-6</c:v>
                </c:pt>
                <c:pt idx="53793">
                  <c:v>1.115102E-6</c:v>
                </c:pt>
                <c:pt idx="53794">
                  <c:v>1.114957E-6</c:v>
                </c:pt>
                <c:pt idx="53795">
                  <c:v>1.1148290000000001E-6</c:v>
                </c:pt>
                <c:pt idx="53796">
                  <c:v>1.1146910000000001E-6</c:v>
                </c:pt>
                <c:pt idx="53797">
                  <c:v>1.114552E-6</c:v>
                </c:pt>
                <c:pt idx="53798">
                  <c:v>1.1144080000000001E-6</c:v>
                </c:pt>
                <c:pt idx="53799">
                  <c:v>1.1142789999999999E-6</c:v>
                </c:pt>
                <c:pt idx="53800">
                  <c:v>1.1141409999999999E-6</c:v>
                </c:pt>
                <c:pt idx="53801">
                  <c:v>1.1139959999999999E-6</c:v>
                </c:pt>
                <c:pt idx="53802">
                  <c:v>1.113861E-6</c:v>
                </c:pt>
                <c:pt idx="53803">
                  <c:v>1.1137269999999999E-6</c:v>
                </c:pt>
                <c:pt idx="53804">
                  <c:v>1.113584E-6</c:v>
                </c:pt>
                <c:pt idx="53805">
                  <c:v>1.1134560000000001E-6</c:v>
                </c:pt>
                <c:pt idx="53806">
                  <c:v>1.113322E-6</c:v>
                </c:pt>
                <c:pt idx="53807">
                  <c:v>1.113179E-6</c:v>
                </c:pt>
                <c:pt idx="53808">
                  <c:v>1.1130420000000001E-6</c:v>
                </c:pt>
                <c:pt idx="53809">
                  <c:v>1.1129129999999999E-6</c:v>
                </c:pt>
                <c:pt idx="53810">
                  <c:v>1.1127749999999999E-6</c:v>
                </c:pt>
                <c:pt idx="53811">
                  <c:v>1.1126369999999999E-6</c:v>
                </c:pt>
                <c:pt idx="53812">
                  <c:v>1.1124970000000001E-6</c:v>
                </c:pt>
                <c:pt idx="53813">
                  <c:v>1.1123689999999999E-6</c:v>
                </c:pt>
                <c:pt idx="53814">
                  <c:v>1.112242E-6</c:v>
                </c:pt>
                <c:pt idx="53815">
                  <c:v>1.112102E-6</c:v>
                </c:pt>
                <c:pt idx="53816">
                  <c:v>1.1119699999999999E-6</c:v>
                </c:pt>
                <c:pt idx="53817">
                  <c:v>1.111834E-6</c:v>
                </c:pt>
                <c:pt idx="53818">
                  <c:v>1.111695E-6</c:v>
                </c:pt>
                <c:pt idx="53819">
                  <c:v>1.1115629999999999E-6</c:v>
                </c:pt>
                <c:pt idx="53820">
                  <c:v>1.1114230000000001E-6</c:v>
                </c:pt>
                <c:pt idx="53821">
                  <c:v>1.111283E-6</c:v>
                </c:pt>
                <c:pt idx="53822">
                  <c:v>1.111145E-6</c:v>
                </c:pt>
                <c:pt idx="53823">
                  <c:v>1.111005E-6</c:v>
                </c:pt>
                <c:pt idx="53824">
                  <c:v>1.1108659999999999E-6</c:v>
                </c:pt>
                <c:pt idx="53825">
                  <c:v>1.1107330000000001E-6</c:v>
                </c:pt>
                <c:pt idx="53826">
                  <c:v>1.110584E-6</c:v>
                </c:pt>
                <c:pt idx="53827">
                  <c:v>1.1104500000000001E-6</c:v>
                </c:pt>
                <c:pt idx="53828">
                  <c:v>1.1103059999999999E-6</c:v>
                </c:pt>
                <c:pt idx="53829">
                  <c:v>1.1101669999999999E-6</c:v>
                </c:pt>
                <c:pt idx="53830">
                  <c:v>1.110032E-6</c:v>
                </c:pt>
                <c:pt idx="53831">
                  <c:v>1.1098909999999999E-6</c:v>
                </c:pt>
                <c:pt idx="53832">
                  <c:v>1.1097580000000001E-6</c:v>
                </c:pt>
                <c:pt idx="53833">
                  <c:v>1.10961E-6</c:v>
                </c:pt>
                <c:pt idx="53834">
                  <c:v>1.109472E-6</c:v>
                </c:pt>
                <c:pt idx="53835">
                  <c:v>1.109328E-6</c:v>
                </c:pt>
                <c:pt idx="53836">
                  <c:v>1.109195E-6</c:v>
                </c:pt>
                <c:pt idx="53837">
                  <c:v>1.109051E-6</c:v>
                </c:pt>
                <c:pt idx="53838">
                  <c:v>1.1089140000000001E-6</c:v>
                </c:pt>
                <c:pt idx="53839">
                  <c:v>1.1087690000000001E-6</c:v>
                </c:pt>
                <c:pt idx="53840">
                  <c:v>1.108636E-6</c:v>
                </c:pt>
                <c:pt idx="53841">
                  <c:v>1.1084879999999999E-6</c:v>
                </c:pt>
                <c:pt idx="53842">
                  <c:v>1.108359E-6</c:v>
                </c:pt>
                <c:pt idx="53843">
                  <c:v>1.108215E-6</c:v>
                </c:pt>
                <c:pt idx="53844">
                  <c:v>1.108083E-6</c:v>
                </c:pt>
                <c:pt idx="53845">
                  <c:v>1.107937E-6</c:v>
                </c:pt>
                <c:pt idx="53846">
                  <c:v>1.107798E-6</c:v>
                </c:pt>
                <c:pt idx="53847">
                  <c:v>1.107662E-6</c:v>
                </c:pt>
                <c:pt idx="53848">
                  <c:v>1.1075359999999999E-6</c:v>
                </c:pt>
                <c:pt idx="53849">
                  <c:v>1.1073909999999999E-6</c:v>
                </c:pt>
                <c:pt idx="53850">
                  <c:v>1.1072580000000001E-6</c:v>
                </c:pt>
                <c:pt idx="53851">
                  <c:v>1.107123E-6</c:v>
                </c:pt>
                <c:pt idx="53852">
                  <c:v>1.1069829999999999E-6</c:v>
                </c:pt>
                <c:pt idx="53853">
                  <c:v>1.1068539999999999E-6</c:v>
                </c:pt>
                <c:pt idx="53854">
                  <c:v>1.1067280000000001E-6</c:v>
                </c:pt>
                <c:pt idx="53855">
                  <c:v>1.1065929999999999E-6</c:v>
                </c:pt>
                <c:pt idx="53856">
                  <c:v>1.106459E-6</c:v>
                </c:pt>
                <c:pt idx="53857">
                  <c:v>1.1063370000000001E-6</c:v>
                </c:pt>
                <c:pt idx="53858">
                  <c:v>1.1062009999999999E-6</c:v>
                </c:pt>
                <c:pt idx="53859">
                  <c:v>1.106075E-6</c:v>
                </c:pt>
                <c:pt idx="53860">
                  <c:v>1.105937E-6</c:v>
                </c:pt>
                <c:pt idx="53861">
                  <c:v>1.105806E-6</c:v>
                </c:pt>
                <c:pt idx="53862">
                  <c:v>1.1056700000000001E-6</c:v>
                </c:pt>
                <c:pt idx="53863">
                  <c:v>1.105546E-6</c:v>
                </c:pt>
                <c:pt idx="53864">
                  <c:v>1.1054119999999999E-6</c:v>
                </c:pt>
                <c:pt idx="53865">
                  <c:v>1.1052879999999999E-6</c:v>
                </c:pt>
                <c:pt idx="53866">
                  <c:v>1.1051550000000001E-6</c:v>
                </c:pt>
                <c:pt idx="53867">
                  <c:v>1.1050180000000001E-6</c:v>
                </c:pt>
                <c:pt idx="53868">
                  <c:v>1.1048899999999999E-6</c:v>
                </c:pt>
                <c:pt idx="53869">
                  <c:v>1.104755E-6</c:v>
                </c:pt>
                <c:pt idx="53870">
                  <c:v>1.1046279999999999E-6</c:v>
                </c:pt>
                <c:pt idx="53871">
                  <c:v>1.1044899999999999E-6</c:v>
                </c:pt>
                <c:pt idx="53872">
                  <c:v>1.1043580000000001E-6</c:v>
                </c:pt>
                <c:pt idx="53873">
                  <c:v>1.104225E-6</c:v>
                </c:pt>
                <c:pt idx="53874">
                  <c:v>1.1040909999999999E-6</c:v>
                </c:pt>
                <c:pt idx="53875">
                  <c:v>1.1039539999999999E-6</c:v>
                </c:pt>
                <c:pt idx="53876">
                  <c:v>1.1038140000000001E-6</c:v>
                </c:pt>
                <c:pt idx="53877">
                  <c:v>1.10368E-6</c:v>
                </c:pt>
                <c:pt idx="53878">
                  <c:v>1.1035440000000001E-6</c:v>
                </c:pt>
                <c:pt idx="53879">
                  <c:v>1.103404E-6</c:v>
                </c:pt>
                <c:pt idx="53880">
                  <c:v>1.1032620000000001E-6</c:v>
                </c:pt>
                <c:pt idx="53881">
                  <c:v>1.103122E-6</c:v>
                </c:pt>
                <c:pt idx="53882">
                  <c:v>1.1029780000000001E-6</c:v>
                </c:pt>
                <c:pt idx="53883">
                  <c:v>1.1028390000000001E-6</c:v>
                </c:pt>
                <c:pt idx="53884">
                  <c:v>1.102691E-6</c:v>
                </c:pt>
                <c:pt idx="53885">
                  <c:v>1.1025489999999999E-6</c:v>
                </c:pt>
                <c:pt idx="53886">
                  <c:v>1.102405E-6</c:v>
                </c:pt>
                <c:pt idx="53887">
                  <c:v>1.102268E-6</c:v>
                </c:pt>
                <c:pt idx="53888">
                  <c:v>1.102124E-6</c:v>
                </c:pt>
                <c:pt idx="53889">
                  <c:v>1.1019800000000001E-6</c:v>
                </c:pt>
                <c:pt idx="53890">
                  <c:v>1.1018410000000001E-6</c:v>
                </c:pt>
                <c:pt idx="53891">
                  <c:v>1.101695E-6</c:v>
                </c:pt>
                <c:pt idx="53892">
                  <c:v>1.1015519999999999E-6</c:v>
                </c:pt>
                <c:pt idx="53893">
                  <c:v>1.101417E-6</c:v>
                </c:pt>
                <c:pt idx="53894">
                  <c:v>1.101271E-6</c:v>
                </c:pt>
                <c:pt idx="53895">
                  <c:v>1.101127E-6</c:v>
                </c:pt>
                <c:pt idx="53896">
                  <c:v>1.1009900000000001E-6</c:v>
                </c:pt>
                <c:pt idx="53897">
                  <c:v>1.1008590000000001E-6</c:v>
                </c:pt>
                <c:pt idx="53898">
                  <c:v>1.100713E-6</c:v>
                </c:pt>
                <c:pt idx="53899">
                  <c:v>1.1005789999999999E-6</c:v>
                </c:pt>
                <c:pt idx="53900">
                  <c:v>1.100442E-6</c:v>
                </c:pt>
                <c:pt idx="53901">
                  <c:v>1.1003029999999999E-6</c:v>
                </c:pt>
                <c:pt idx="53902">
                  <c:v>1.1001719999999999E-6</c:v>
                </c:pt>
                <c:pt idx="53903">
                  <c:v>1.1000419999999999E-6</c:v>
                </c:pt>
                <c:pt idx="53904">
                  <c:v>1.099906E-6</c:v>
                </c:pt>
                <c:pt idx="53905">
                  <c:v>1.099775E-6</c:v>
                </c:pt>
                <c:pt idx="53906">
                  <c:v>1.099644E-6</c:v>
                </c:pt>
                <c:pt idx="53907">
                  <c:v>1.0995199999999999E-6</c:v>
                </c:pt>
                <c:pt idx="53908">
                  <c:v>1.099391E-6</c:v>
                </c:pt>
                <c:pt idx="53909">
                  <c:v>1.0992640000000001E-6</c:v>
                </c:pt>
                <c:pt idx="53910">
                  <c:v>1.0991340000000001E-6</c:v>
                </c:pt>
                <c:pt idx="53911">
                  <c:v>1.0990120000000001E-6</c:v>
                </c:pt>
                <c:pt idx="53912">
                  <c:v>1.0988880000000001E-6</c:v>
                </c:pt>
                <c:pt idx="53913">
                  <c:v>1.098764E-6</c:v>
                </c:pt>
                <c:pt idx="53914">
                  <c:v>1.098641E-6</c:v>
                </c:pt>
                <c:pt idx="53915">
                  <c:v>1.098518E-6</c:v>
                </c:pt>
                <c:pt idx="53916">
                  <c:v>1.0983900000000001E-6</c:v>
                </c:pt>
                <c:pt idx="53917">
                  <c:v>1.0982670000000001E-6</c:v>
                </c:pt>
                <c:pt idx="53918">
                  <c:v>1.098141E-6</c:v>
                </c:pt>
                <c:pt idx="53919">
                  <c:v>1.0980130000000001E-6</c:v>
                </c:pt>
                <c:pt idx="53920">
                  <c:v>1.09789E-6</c:v>
                </c:pt>
                <c:pt idx="53921">
                  <c:v>1.0977629999999999E-6</c:v>
                </c:pt>
                <c:pt idx="53922">
                  <c:v>1.097626E-6</c:v>
                </c:pt>
                <c:pt idx="53923">
                  <c:v>1.0975000000000001E-6</c:v>
                </c:pt>
                <c:pt idx="53924">
                  <c:v>1.0973610000000001E-6</c:v>
                </c:pt>
                <c:pt idx="53925">
                  <c:v>1.097235E-6</c:v>
                </c:pt>
                <c:pt idx="53926">
                  <c:v>1.0971039999999999E-6</c:v>
                </c:pt>
                <c:pt idx="53927">
                  <c:v>1.0969649999999999E-6</c:v>
                </c:pt>
                <c:pt idx="53928">
                  <c:v>1.0968339999999999E-6</c:v>
                </c:pt>
                <c:pt idx="53929">
                  <c:v>1.096701E-6</c:v>
                </c:pt>
                <c:pt idx="53930">
                  <c:v>1.096562E-6</c:v>
                </c:pt>
                <c:pt idx="53931">
                  <c:v>1.0964260000000001E-6</c:v>
                </c:pt>
                <c:pt idx="53932">
                  <c:v>1.096286E-6</c:v>
                </c:pt>
                <c:pt idx="53933">
                  <c:v>1.096147E-6</c:v>
                </c:pt>
                <c:pt idx="53934">
                  <c:v>1.096008E-6</c:v>
                </c:pt>
                <c:pt idx="53935">
                  <c:v>1.095857E-6</c:v>
                </c:pt>
                <c:pt idx="53936">
                  <c:v>1.0957139999999999E-6</c:v>
                </c:pt>
                <c:pt idx="53937">
                  <c:v>1.095571E-6</c:v>
                </c:pt>
                <c:pt idx="53938">
                  <c:v>1.0954229999999999E-6</c:v>
                </c:pt>
                <c:pt idx="53939">
                  <c:v>1.0952750000000001E-6</c:v>
                </c:pt>
                <c:pt idx="53940">
                  <c:v>1.0951309999999999E-6</c:v>
                </c:pt>
                <c:pt idx="53941">
                  <c:v>1.094973E-6</c:v>
                </c:pt>
                <c:pt idx="53942">
                  <c:v>1.0948389999999999E-6</c:v>
                </c:pt>
                <c:pt idx="53943">
                  <c:v>1.09469E-6</c:v>
                </c:pt>
                <c:pt idx="53944">
                  <c:v>1.094542E-6</c:v>
                </c:pt>
                <c:pt idx="53945">
                  <c:v>1.0944019999999999E-6</c:v>
                </c:pt>
                <c:pt idx="53946">
                  <c:v>1.0942550000000001E-6</c:v>
                </c:pt>
                <c:pt idx="53947">
                  <c:v>1.0941090000000001E-6</c:v>
                </c:pt>
                <c:pt idx="53948">
                  <c:v>1.093959E-6</c:v>
                </c:pt>
                <c:pt idx="53949">
                  <c:v>1.093822E-6</c:v>
                </c:pt>
                <c:pt idx="53950">
                  <c:v>1.0936739999999999E-6</c:v>
                </c:pt>
                <c:pt idx="53951">
                  <c:v>1.0935260000000001E-6</c:v>
                </c:pt>
                <c:pt idx="53952">
                  <c:v>1.093387E-6</c:v>
                </c:pt>
                <c:pt idx="53953">
                  <c:v>1.093246E-6</c:v>
                </c:pt>
                <c:pt idx="53954">
                  <c:v>1.0931120000000001E-6</c:v>
                </c:pt>
                <c:pt idx="53955">
                  <c:v>1.0929749999999999E-6</c:v>
                </c:pt>
                <c:pt idx="53956">
                  <c:v>1.0928360000000001E-6</c:v>
                </c:pt>
                <c:pt idx="53957">
                  <c:v>1.0926980000000001E-6</c:v>
                </c:pt>
                <c:pt idx="53958">
                  <c:v>1.092572E-6</c:v>
                </c:pt>
                <c:pt idx="53959">
                  <c:v>1.0924450000000001E-6</c:v>
                </c:pt>
                <c:pt idx="53960">
                  <c:v>1.092313E-6</c:v>
                </c:pt>
                <c:pt idx="53961">
                  <c:v>1.0921929999999999E-6</c:v>
                </c:pt>
                <c:pt idx="53962">
                  <c:v>1.092073E-6</c:v>
                </c:pt>
                <c:pt idx="53963">
                  <c:v>1.0919479999999999E-6</c:v>
                </c:pt>
                <c:pt idx="53964">
                  <c:v>1.0918249999999999E-6</c:v>
                </c:pt>
                <c:pt idx="53965">
                  <c:v>1.091714E-6</c:v>
                </c:pt>
                <c:pt idx="53966">
                  <c:v>1.09159E-6</c:v>
                </c:pt>
                <c:pt idx="53967">
                  <c:v>1.091469E-6</c:v>
                </c:pt>
                <c:pt idx="53968">
                  <c:v>1.0913620000000001E-6</c:v>
                </c:pt>
                <c:pt idx="53969">
                  <c:v>1.09123E-6</c:v>
                </c:pt>
                <c:pt idx="53970">
                  <c:v>1.0911170000000001E-6</c:v>
                </c:pt>
                <c:pt idx="53971">
                  <c:v>1.0909969999999999E-6</c:v>
                </c:pt>
                <c:pt idx="53972">
                  <c:v>1.090877E-6</c:v>
                </c:pt>
                <c:pt idx="53973">
                  <c:v>1.0907509999999999E-6</c:v>
                </c:pt>
                <c:pt idx="53974">
                  <c:v>1.09063E-6</c:v>
                </c:pt>
                <c:pt idx="53975">
                  <c:v>1.09051E-6</c:v>
                </c:pt>
                <c:pt idx="53976">
                  <c:v>1.090378E-6</c:v>
                </c:pt>
                <c:pt idx="53977">
                  <c:v>1.090255E-6</c:v>
                </c:pt>
                <c:pt idx="53978">
                  <c:v>1.0901350000000001E-6</c:v>
                </c:pt>
                <c:pt idx="53979">
                  <c:v>1.089995E-6</c:v>
                </c:pt>
                <c:pt idx="53980">
                  <c:v>1.089872E-6</c:v>
                </c:pt>
                <c:pt idx="53981">
                  <c:v>1.0897360000000001E-6</c:v>
                </c:pt>
                <c:pt idx="53982">
                  <c:v>1.089605E-6</c:v>
                </c:pt>
                <c:pt idx="53983">
                  <c:v>1.08945E-6</c:v>
                </c:pt>
                <c:pt idx="53984">
                  <c:v>1.0893159999999999E-6</c:v>
                </c:pt>
                <c:pt idx="53985">
                  <c:v>1.0891770000000001E-6</c:v>
                </c:pt>
                <c:pt idx="53986">
                  <c:v>1.089036E-6</c:v>
                </c:pt>
                <c:pt idx="53987">
                  <c:v>1.0888920000000001E-6</c:v>
                </c:pt>
                <c:pt idx="53988">
                  <c:v>1.0887559999999999E-6</c:v>
                </c:pt>
                <c:pt idx="53989">
                  <c:v>1.0886039999999999E-6</c:v>
                </c:pt>
                <c:pt idx="53990">
                  <c:v>1.088453E-6</c:v>
                </c:pt>
                <c:pt idx="53991">
                  <c:v>1.088306E-6</c:v>
                </c:pt>
                <c:pt idx="53992">
                  <c:v>1.0881589999999999E-6</c:v>
                </c:pt>
                <c:pt idx="53993">
                  <c:v>1.0880049999999999E-6</c:v>
                </c:pt>
                <c:pt idx="53994">
                  <c:v>1.0878580000000001E-6</c:v>
                </c:pt>
                <c:pt idx="53995">
                  <c:v>1.087709E-6</c:v>
                </c:pt>
                <c:pt idx="53996">
                  <c:v>1.0875510000000001E-6</c:v>
                </c:pt>
                <c:pt idx="53997">
                  <c:v>1.0874050000000001E-6</c:v>
                </c:pt>
                <c:pt idx="53998">
                  <c:v>1.0872529999999999E-6</c:v>
                </c:pt>
                <c:pt idx="53999">
                  <c:v>1.0870999999999999E-6</c:v>
                </c:pt>
                <c:pt idx="54000">
                  <c:v>1.0869510000000001E-6</c:v>
                </c:pt>
                <c:pt idx="54001">
                  <c:v>1.0867980000000001E-6</c:v>
                </c:pt>
                <c:pt idx="54002">
                  <c:v>1.086651E-6</c:v>
                </c:pt>
                <c:pt idx="54003">
                  <c:v>1.0865009999999999E-6</c:v>
                </c:pt>
                <c:pt idx="54004">
                  <c:v>1.08635E-6</c:v>
                </c:pt>
                <c:pt idx="54005">
                  <c:v>1.086206E-6</c:v>
                </c:pt>
                <c:pt idx="54006">
                  <c:v>1.086053E-6</c:v>
                </c:pt>
                <c:pt idx="54007">
                  <c:v>1.0859080000000001E-6</c:v>
                </c:pt>
                <c:pt idx="54008">
                  <c:v>1.085767E-6</c:v>
                </c:pt>
                <c:pt idx="54009">
                  <c:v>1.085628E-6</c:v>
                </c:pt>
                <c:pt idx="54010">
                  <c:v>1.085492E-6</c:v>
                </c:pt>
                <c:pt idx="54011">
                  <c:v>1.0853579999999999E-6</c:v>
                </c:pt>
                <c:pt idx="54012">
                  <c:v>1.0852250000000001E-6</c:v>
                </c:pt>
                <c:pt idx="54013">
                  <c:v>1.085094E-6</c:v>
                </c:pt>
                <c:pt idx="54014">
                  <c:v>1.084963E-6</c:v>
                </c:pt>
                <c:pt idx="54015">
                  <c:v>1.084831E-6</c:v>
                </c:pt>
                <c:pt idx="54016">
                  <c:v>1.084703E-6</c:v>
                </c:pt>
                <c:pt idx="54017">
                  <c:v>1.084586E-6</c:v>
                </c:pt>
                <c:pt idx="54018">
                  <c:v>1.084464E-6</c:v>
                </c:pt>
                <c:pt idx="54019">
                  <c:v>1.084347E-6</c:v>
                </c:pt>
                <c:pt idx="54020">
                  <c:v>1.084234E-6</c:v>
                </c:pt>
                <c:pt idx="54021">
                  <c:v>1.0841159999999999E-6</c:v>
                </c:pt>
                <c:pt idx="54022">
                  <c:v>1.0839999999999999E-6</c:v>
                </c:pt>
                <c:pt idx="54023">
                  <c:v>1.0838929999999999E-6</c:v>
                </c:pt>
                <c:pt idx="54024">
                  <c:v>1.0837699999999999E-6</c:v>
                </c:pt>
                <c:pt idx="54025">
                  <c:v>1.0836549999999999E-6</c:v>
                </c:pt>
                <c:pt idx="54026">
                  <c:v>1.083551E-6</c:v>
                </c:pt>
                <c:pt idx="54027">
                  <c:v>1.0834239999999999E-6</c:v>
                </c:pt>
                <c:pt idx="54028">
                  <c:v>1.0833089999999999E-6</c:v>
                </c:pt>
                <c:pt idx="54029">
                  <c:v>1.0831939999999999E-6</c:v>
                </c:pt>
                <c:pt idx="54030">
                  <c:v>1.0830789999999999E-6</c:v>
                </c:pt>
                <c:pt idx="54031">
                  <c:v>1.0829579999999999E-6</c:v>
                </c:pt>
                <c:pt idx="54032">
                  <c:v>1.082836E-6</c:v>
                </c:pt>
                <c:pt idx="54033">
                  <c:v>1.082715E-6</c:v>
                </c:pt>
                <c:pt idx="54034">
                  <c:v>1.0825800000000001E-6</c:v>
                </c:pt>
                <c:pt idx="54035">
                  <c:v>1.082453E-6</c:v>
                </c:pt>
                <c:pt idx="54036">
                  <c:v>1.0823269999999999E-6</c:v>
                </c:pt>
                <c:pt idx="54037">
                  <c:v>1.082193E-6</c:v>
                </c:pt>
                <c:pt idx="54038">
                  <c:v>1.0820509999999999E-6</c:v>
                </c:pt>
                <c:pt idx="54039">
                  <c:v>1.081924E-6</c:v>
                </c:pt>
                <c:pt idx="54040">
                  <c:v>1.0817820000000001E-6</c:v>
                </c:pt>
                <c:pt idx="54041">
                  <c:v>1.0816360000000001E-6</c:v>
                </c:pt>
                <c:pt idx="54042">
                  <c:v>1.0815069999999999E-6</c:v>
                </c:pt>
                <c:pt idx="54043">
                  <c:v>1.0813529999999999E-6</c:v>
                </c:pt>
                <c:pt idx="54044">
                  <c:v>1.081204E-6</c:v>
                </c:pt>
                <c:pt idx="54045">
                  <c:v>1.081056E-6</c:v>
                </c:pt>
                <c:pt idx="54046">
                  <c:v>1.080903E-6</c:v>
                </c:pt>
                <c:pt idx="54047">
                  <c:v>1.0807450000000001E-6</c:v>
                </c:pt>
                <c:pt idx="54048">
                  <c:v>1.0805939999999999E-6</c:v>
                </c:pt>
                <c:pt idx="54049">
                  <c:v>1.0804399999999999E-6</c:v>
                </c:pt>
                <c:pt idx="54050">
                  <c:v>1.0802869999999999E-6</c:v>
                </c:pt>
                <c:pt idx="54051">
                  <c:v>1.080138E-6</c:v>
                </c:pt>
                <c:pt idx="54052">
                  <c:v>1.0799879999999999E-6</c:v>
                </c:pt>
                <c:pt idx="54053">
                  <c:v>1.079824E-6</c:v>
                </c:pt>
                <c:pt idx="54054">
                  <c:v>1.079677E-6</c:v>
                </c:pt>
                <c:pt idx="54055">
                  <c:v>1.079523E-6</c:v>
                </c:pt>
                <c:pt idx="54056">
                  <c:v>1.079363E-6</c:v>
                </c:pt>
                <c:pt idx="54057">
                  <c:v>1.079209E-6</c:v>
                </c:pt>
                <c:pt idx="54058">
                  <c:v>1.0790529999999999E-6</c:v>
                </c:pt>
                <c:pt idx="54059">
                  <c:v>1.0788979999999999E-6</c:v>
                </c:pt>
                <c:pt idx="54060">
                  <c:v>1.0787520000000001E-6</c:v>
                </c:pt>
                <c:pt idx="54061">
                  <c:v>1.078586E-6</c:v>
                </c:pt>
                <c:pt idx="54062">
                  <c:v>1.078443E-6</c:v>
                </c:pt>
                <c:pt idx="54063">
                  <c:v>1.078297E-6</c:v>
                </c:pt>
                <c:pt idx="54064">
                  <c:v>1.078157E-6</c:v>
                </c:pt>
                <c:pt idx="54065">
                  <c:v>1.0780140000000001E-6</c:v>
                </c:pt>
                <c:pt idx="54066">
                  <c:v>1.077875E-6</c:v>
                </c:pt>
                <c:pt idx="54067">
                  <c:v>1.0777380000000001E-6</c:v>
                </c:pt>
                <c:pt idx="54068">
                  <c:v>1.0776099999999999E-6</c:v>
                </c:pt>
                <c:pt idx="54069">
                  <c:v>1.077468E-6</c:v>
                </c:pt>
                <c:pt idx="54070">
                  <c:v>1.0773409999999999E-6</c:v>
                </c:pt>
                <c:pt idx="54071">
                  <c:v>1.0772090000000001E-6</c:v>
                </c:pt>
                <c:pt idx="54072">
                  <c:v>1.0770790000000001E-6</c:v>
                </c:pt>
                <c:pt idx="54073">
                  <c:v>1.0769649999999999E-6</c:v>
                </c:pt>
                <c:pt idx="54074">
                  <c:v>1.076845E-6</c:v>
                </c:pt>
                <c:pt idx="54075">
                  <c:v>1.0767340000000001E-6</c:v>
                </c:pt>
                <c:pt idx="54076">
                  <c:v>1.0766190000000001E-6</c:v>
                </c:pt>
                <c:pt idx="54077">
                  <c:v>1.0765049999999999E-6</c:v>
                </c:pt>
                <c:pt idx="54078">
                  <c:v>1.076384E-6</c:v>
                </c:pt>
                <c:pt idx="54079">
                  <c:v>1.076263E-6</c:v>
                </c:pt>
                <c:pt idx="54080">
                  <c:v>1.0761510000000001E-6</c:v>
                </c:pt>
                <c:pt idx="54081">
                  <c:v>1.0760350000000001E-6</c:v>
                </c:pt>
                <c:pt idx="54082">
                  <c:v>1.0759079999999999E-6</c:v>
                </c:pt>
                <c:pt idx="54083">
                  <c:v>1.0757980000000001E-6</c:v>
                </c:pt>
                <c:pt idx="54084">
                  <c:v>1.0756839999999999E-6</c:v>
                </c:pt>
                <c:pt idx="54085">
                  <c:v>1.075565E-6</c:v>
                </c:pt>
                <c:pt idx="54086">
                  <c:v>1.0754459999999999E-6</c:v>
                </c:pt>
                <c:pt idx="54087">
                  <c:v>1.0753290000000001E-6</c:v>
                </c:pt>
                <c:pt idx="54088">
                  <c:v>1.075205E-6</c:v>
                </c:pt>
                <c:pt idx="54089">
                  <c:v>1.075073E-6</c:v>
                </c:pt>
                <c:pt idx="54090">
                  <c:v>1.074958E-6</c:v>
                </c:pt>
                <c:pt idx="54091">
                  <c:v>1.0748320000000001E-6</c:v>
                </c:pt>
                <c:pt idx="54092">
                  <c:v>1.0746930000000001E-6</c:v>
                </c:pt>
                <c:pt idx="54093">
                  <c:v>1.074566E-6</c:v>
                </c:pt>
                <c:pt idx="54094">
                  <c:v>1.0744259999999999E-6</c:v>
                </c:pt>
                <c:pt idx="54095">
                  <c:v>1.0742879999999999E-6</c:v>
                </c:pt>
                <c:pt idx="54096">
                  <c:v>1.0741499999999999E-6</c:v>
                </c:pt>
                <c:pt idx="54097">
                  <c:v>1.074007E-6</c:v>
                </c:pt>
                <c:pt idx="54098">
                  <c:v>1.07386E-6</c:v>
                </c:pt>
                <c:pt idx="54099">
                  <c:v>1.073709E-6</c:v>
                </c:pt>
                <c:pt idx="54100">
                  <c:v>1.073556E-6</c:v>
                </c:pt>
                <c:pt idx="54101">
                  <c:v>1.0734040000000001E-6</c:v>
                </c:pt>
                <c:pt idx="54102">
                  <c:v>1.0732519999999999E-6</c:v>
                </c:pt>
                <c:pt idx="54103">
                  <c:v>1.0730919999999999E-6</c:v>
                </c:pt>
                <c:pt idx="54104">
                  <c:v>1.072941E-6</c:v>
                </c:pt>
                <c:pt idx="54105">
                  <c:v>1.0727910000000001E-6</c:v>
                </c:pt>
                <c:pt idx="54106">
                  <c:v>1.072627E-6</c:v>
                </c:pt>
                <c:pt idx="54107">
                  <c:v>1.0724690000000001E-6</c:v>
                </c:pt>
                <c:pt idx="54108">
                  <c:v>1.072313E-6</c:v>
                </c:pt>
                <c:pt idx="54109">
                  <c:v>1.0721540000000001E-6</c:v>
                </c:pt>
                <c:pt idx="54110">
                  <c:v>1.071997E-6</c:v>
                </c:pt>
                <c:pt idx="54111">
                  <c:v>1.0718390000000001E-6</c:v>
                </c:pt>
                <c:pt idx="54112">
                  <c:v>1.071677E-6</c:v>
                </c:pt>
                <c:pt idx="54113">
                  <c:v>1.0715090000000001E-6</c:v>
                </c:pt>
                <c:pt idx="54114">
                  <c:v>1.0713560000000001E-6</c:v>
                </c:pt>
                <c:pt idx="54115">
                  <c:v>1.0712039999999999E-6</c:v>
                </c:pt>
                <c:pt idx="54116">
                  <c:v>1.071045E-6</c:v>
                </c:pt>
                <c:pt idx="54117">
                  <c:v>1.0708899999999999E-6</c:v>
                </c:pt>
                <c:pt idx="54118">
                  <c:v>1.0707439999999999E-6</c:v>
                </c:pt>
                <c:pt idx="54119">
                  <c:v>1.070594E-6</c:v>
                </c:pt>
                <c:pt idx="54120">
                  <c:v>1.0704430000000001E-6</c:v>
                </c:pt>
                <c:pt idx="54121">
                  <c:v>1.0702999999999999E-6</c:v>
                </c:pt>
                <c:pt idx="54122">
                  <c:v>1.070157E-6</c:v>
                </c:pt>
                <c:pt idx="54123">
                  <c:v>1.0700140000000001E-6</c:v>
                </c:pt>
                <c:pt idx="54124">
                  <c:v>1.0698840000000001E-6</c:v>
                </c:pt>
                <c:pt idx="54125">
                  <c:v>1.0697440000000001E-6</c:v>
                </c:pt>
                <c:pt idx="54126">
                  <c:v>1.0696019999999999E-6</c:v>
                </c:pt>
                <c:pt idx="54127">
                  <c:v>1.069475E-6</c:v>
                </c:pt>
                <c:pt idx="54128">
                  <c:v>1.0693489999999999E-6</c:v>
                </c:pt>
                <c:pt idx="54129">
                  <c:v>1.069219E-6</c:v>
                </c:pt>
                <c:pt idx="54130">
                  <c:v>1.069098E-6</c:v>
                </c:pt>
                <c:pt idx="54131">
                  <c:v>1.068966E-6</c:v>
                </c:pt>
                <c:pt idx="54132">
                  <c:v>1.0688400000000001E-6</c:v>
                </c:pt>
                <c:pt idx="54133">
                  <c:v>1.068731E-6</c:v>
                </c:pt>
                <c:pt idx="54134">
                  <c:v>1.068614E-6</c:v>
                </c:pt>
                <c:pt idx="54135">
                  <c:v>1.068493E-6</c:v>
                </c:pt>
                <c:pt idx="54136">
                  <c:v>1.06837E-6</c:v>
                </c:pt>
                <c:pt idx="54137">
                  <c:v>1.0682560000000001E-6</c:v>
                </c:pt>
                <c:pt idx="54138">
                  <c:v>1.068138E-6</c:v>
                </c:pt>
                <c:pt idx="54139">
                  <c:v>1.0680199999999999E-6</c:v>
                </c:pt>
                <c:pt idx="54140">
                  <c:v>1.067902E-6</c:v>
                </c:pt>
                <c:pt idx="54141">
                  <c:v>1.067787E-6</c:v>
                </c:pt>
                <c:pt idx="54142">
                  <c:v>1.067671E-6</c:v>
                </c:pt>
                <c:pt idx="54143">
                  <c:v>1.067556E-6</c:v>
                </c:pt>
                <c:pt idx="54144">
                  <c:v>1.06744E-6</c:v>
                </c:pt>
                <c:pt idx="54145">
                  <c:v>1.0673130000000001E-6</c:v>
                </c:pt>
                <c:pt idx="54146">
                  <c:v>1.0671910000000001E-6</c:v>
                </c:pt>
                <c:pt idx="54147">
                  <c:v>1.06708E-6</c:v>
                </c:pt>
                <c:pt idx="54148">
                  <c:v>1.0669440000000001E-6</c:v>
                </c:pt>
                <c:pt idx="54149">
                  <c:v>1.0668169999999999E-6</c:v>
                </c:pt>
                <c:pt idx="54150">
                  <c:v>1.0666859999999999E-6</c:v>
                </c:pt>
                <c:pt idx="54151">
                  <c:v>1.0665540000000001E-6</c:v>
                </c:pt>
                <c:pt idx="54152">
                  <c:v>1.066412E-6</c:v>
                </c:pt>
                <c:pt idx="54153">
                  <c:v>1.066283E-6</c:v>
                </c:pt>
                <c:pt idx="54154">
                  <c:v>1.0661419999999999E-6</c:v>
                </c:pt>
                <c:pt idx="54155">
                  <c:v>1.065991E-6</c:v>
                </c:pt>
                <c:pt idx="54156">
                  <c:v>1.0658470000000001E-6</c:v>
                </c:pt>
                <c:pt idx="54157">
                  <c:v>1.0657E-6</c:v>
                </c:pt>
                <c:pt idx="54158">
                  <c:v>1.065547E-6</c:v>
                </c:pt>
                <c:pt idx="54159">
                  <c:v>1.0653950000000001E-6</c:v>
                </c:pt>
                <c:pt idx="54160">
                  <c:v>1.0652429999999999E-6</c:v>
                </c:pt>
                <c:pt idx="54161">
                  <c:v>1.0650749999999999E-6</c:v>
                </c:pt>
                <c:pt idx="54162">
                  <c:v>1.0649219999999999E-6</c:v>
                </c:pt>
                <c:pt idx="54163">
                  <c:v>1.0647599999999999E-6</c:v>
                </c:pt>
                <c:pt idx="54164">
                  <c:v>1.0645980000000001E-6</c:v>
                </c:pt>
                <c:pt idx="54165">
                  <c:v>1.064442E-6</c:v>
                </c:pt>
                <c:pt idx="54166">
                  <c:v>1.0642830000000001E-6</c:v>
                </c:pt>
                <c:pt idx="54167">
                  <c:v>1.0641159999999999E-6</c:v>
                </c:pt>
                <c:pt idx="54168">
                  <c:v>1.0639610000000001E-6</c:v>
                </c:pt>
                <c:pt idx="54169">
                  <c:v>1.063803E-6</c:v>
                </c:pt>
                <c:pt idx="54170">
                  <c:v>1.0636390000000001E-6</c:v>
                </c:pt>
                <c:pt idx="54171">
                  <c:v>1.063484E-6</c:v>
                </c:pt>
                <c:pt idx="54172">
                  <c:v>1.0633310000000001E-6</c:v>
                </c:pt>
                <c:pt idx="54173">
                  <c:v>1.0631630000000001E-6</c:v>
                </c:pt>
                <c:pt idx="54174">
                  <c:v>1.063005E-6</c:v>
                </c:pt>
                <c:pt idx="54175">
                  <c:v>1.0628560000000001E-6</c:v>
                </c:pt>
                <c:pt idx="54176">
                  <c:v>1.062706E-6</c:v>
                </c:pt>
                <c:pt idx="54177">
                  <c:v>1.0625420000000001E-6</c:v>
                </c:pt>
                <c:pt idx="54178">
                  <c:v>1.0624049999999999E-6</c:v>
                </c:pt>
                <c:pt idx="54179">
                  <c:v>1.062247E-6</c:v>
                </c:pt>
                <c:pt idx="54180">
                  <c:v>1.0620979999999999E-6</c:v>
                </c:pt>
                <c:pt idx="54181">
                  <c:v>1.061955E-6</c:v>
                </c:pt>
                <c:pt idx="54182">
                  <c:v>1.0618149999999999E-6</c:v>
                </c:pt>
                <c:pt idx="54183">
                  <c:v>1.061673E-6</c:v>
                </c:pt>
                <c:pt idx="54184">
                  <c:v>1.0615370000000001E-6</c:v>
                </c:pt>
                <c:pt idx="54185">
                  <c:v>1.061404E-6</c:v>
                </c:pt>
                <c:pt idx="54186">
                  <c:v>1.061265E-6</c:v>
                </c:pt>
                <c:pt idx="54187">
                  <c:v>1.061133E-6</c:v>
                </c:pt>
                <c:pt idx="54188">
                  <c:v>1.0610070000000001E-6</c:v>
                </c:pt>
                <c:pt idx="54189">
                  <c:v>1.060873E-6</c:v>
                </c:pt>
                <c:pt idx="54190">
                  <c:v>1.0607470000000001E-6</c:v>
                </c:pt>
                <c:pt idx="54191">
                  <c:v>1.0606249999999999E-6</c:v>
                </c:pt>
                <c:pt idx="54192">
                  <c:v>1.060506E-6</c:v>
                </c:pt>
                <c:pt idx="54193">
                  <c:v>1.060383E-6</c:v>
                </c:pt>
                <c:pt idx="54194">
                  <c:v>1.0602630000000001E-6</c:v>
                </c:pt>
                <c:pt idx="54195">
                  <c:v>1.060144E-6</c:v>
                </c:pt>
                <c:pt idx="54196">
                  <c:v>1.060031E-6</c:v>
                </c:pt>
                <c:pt idx="54197">
                  <c:v>1.059907E-6</c:v>
                </c:pt>
                <c:pt idx="54198">
                  <c:v>1.0597870000000001E-6</c:v>
                </c:pt>
                <c:pt idx="54199">
                  <c:v>1.0596659999999999E-6</c:v>
                </c:pt>
                <c:pt idx="54200">
                  <c:v>1.0595449999999999E-6</c:v>
                </c:pt>
                <c:pt idx="54201">
                  <c:v>1.059432E-6</c:v>
                </c:pt>
                <c:pt idx="54202">
                  <c:v>1.059308E-6</c:v>
                </c:pt>
                <c:pt idx="54203">
                  <c:v>1.059201E-6</c:v>
                </c:pt>
                <c:pt idx="54204">
                  <c:v>1.059087E-6</c:v>
                </c:pt>
                <c:pt idx="54205">
                  <c:v>1.0589580000000001E-6</c:v>
                </c:pt>
                <c:pt idx="54206">
                  <c:v>1.058835E-6</c:v>
                </c:pt>
                <c:pt idx="54207">
                  <c:v>1.058717E-6</c:v>
                </c:pt>
                <c:pt idx="54208">
                  <c:v>1.0585900000000001E-6</c:v>
                </c:pt>
                <c:pt idx="54209">
                  <c:v>1.058465E-6</c:v>
                </c:pt>
                <c:pt idx="54210">
                  <c:v>1.0583380000000001E-6</c:v>
                </c:pt>
                <c:pt idx="54211">
                  <c:v>1.0582070000000001E-6</c:v>
                </c:pt>
                <c:pt idx="54212">
                  <c:v>1.0580760000000001E-6</c:v>
                </c:pt>
                <c:pt idx="54213">
                  <c:v>1.057944E-6</c:v>
                </c:pt>
                <c:pt idx="54214">
                  <c:v>1.057804E-6</c:v>
                </c:pt>
                <c:pt idx="54215">
                  <c:v>1.057666E-6</c:v>
                </c:pt>
                <c:pt idx="54216">
                  <c:v>1.0575189999999999E-6</c:v>
                </c:pt>
                <c:pt idx="54217">
                  <c:v>1.0573739999999999E-6</c:v>
                </c:pt>
                <c:pt idx="54218">
                  <c:v>1.0572320000000001E-6</c:v>
                </c:pt>
                <c:pt idx="54219">
                  <c:v>1.057085E-6</c:v>
                </c:pt>
                <c:pt idx="54220">
                  <c:v>1.0569270000000001E-6</c:v>
                </c:pt>
                <c:pt idx="54221">
                  <c:v>1.0567730000000001E-6</c:v>
                </c:pt>
                <c:pt idx="54222">
                  <c:v>1.056615E-6</c:v>
                </c:pt>
                <c:pt idx="54223">
                  <c:v>1.0564609999999999E-6</c:v>
                </c:pt>
                <c:pt idx="54224">
                  <c:v>1.056308E-6</c:v>
                </c:pt>
                <c:pt idx="54225">
                  <c:v>1.0561459999999999E-6</c:v>
                </c:pt>
                <c:pt idx="54226">
                  <c:v>1.0559839999999999E-6</c:v>
                </c:pt>
                <c:pt idx="54227">
                  <c:v>1.0558309999999999E-6</c:v>
                </c:pt>
                <c:pt idx="54228">
                  <c:v>1.055673E-6</c:v>
                </c:pt>
                <c:pt idx="54229">
                  <c:v>1.0555169999999999E-6</c:v>
                </c:pt>
                <c:pt idx="54230">
                  <c:v>1.05536E-6</c:v>
                </c:pt>
                <c:pt idx="54231">
                  <c:v>1.055197E-6</c:v>
                </c:pt>
                <c:pt idx="54232">
                  <c:v>1.0550399999999999E-6</c:v>
                </c:pt>
                <c:pt idx="54233">
                  <c:v>1.05489E-6</c:v>
                </c:pt>
                <c:pt idx="54234">
                  <c:v>1.054729E-6</c:v>
                </c:pt>
                <c:pt idx="54235">
                  <c:v>1.0545809999999999E-6</c:v>
                </c:pt>
                <c:pt idx="54236">
                  <c:v>1.0544260000000001E-6</c:v>
                </c:pt>
                <c:pt idx="54237">
                  <c:v>1.0542800000000001E-6</c:v>
                </c:pt>
                <c:pt idx="54238">
                  <c:v>1.0541250000000001E-6</c:v>
                </c:pt>
                <c:pt idx="54239">
                  <c:v>1.053971E-6</c:v>
                </c:pt>
                <c:pt idx="54240">
                  <c:v>1.053823E-6</c:v>
                </c:pt>
                <c:pt idx="54241">
                  <c:v>1.0536820000000001E-6</c:v>
                </c:pt>
                <c:pt idx="54242">
                  <c:v>1.0535369999999999E-6</c:v>
                </c:pt>
                <c:pt idx="54243">
                  <c:v>1.053393E-6</c:v>
                </c:pt>
                <c:pt idx="54244">
                  <c:v>1.053256E-6</c:v>
                </c:pt>
                <c:pt idx="54245">
                  <c:v>1.0531159999999999E-6</c:v>
                </c:pt>
                <c:pt idx="54246">
                  <c:v>1.0529779999999999E-6</c:v>
                </c:pt>
                <c:pt idx="54247">
                  <c:v>1.052849E-6</c:v>
                </c:pt>
                <c:pt idx="54248">
                  <c:v>1.0527060000000001E-6</c:v>
                </c:pt>
                <c:pt idx="54249">
                  <c:v>1.0525840000000001E-6</c:v>
                </c:pt>
                <c:pt idx="54250">
                  <c:v>1.052449E-6</c:v>
                </c:pt>
                <c:pt idx="54251">
                  <c:v>1.0523249999999999E-6</c:v>
                </c:pt>
                <c:pt idx="54252">
                  <c:v>1.052197E-6</c:v>
                </c:pt>
                <c:pt idx="54253">
                  <c:v>1.0520719999999999E-6</c:v>
                </c:pt>
                <c:pt idx="54254">
                  <c:v>1.0519400000000001E-6</c:v>
                </c:pt>
                <c:pt idx="54255">
                  <c:v>1.0518250000000001E-6</c:v>
                </c:pt>
                <c:pt idx="54256">
                  <c:v>1.051705E-6</c:v>
                </c:pt>
                <c:pt idx="54257">
                  <c:v>1.051578E-6</c:v>
                </c:pt>
                <c:pt idx="54258">
                  <c:v>1.051462E-6</c:v>
                </c:pt>
                <c:pt idx="54259">
                  <c:v>1.051345E-6</c:v>
                </c:pt>
                <c:pt idx="54260">
                  <c:v>1.0512279999999999E-6</c:v>
                </c:pt>
                <c:pt idx="54261">
                  <c:v>1.051115E-6</c:v>
                </c:pt>
                <c:pt idx="54262">
                  <c:v>1.051E-6</c:v>
                </c:pt>
                <c:pt idx="54263">
                  <c:v>1.050879E-6</c:v>
                </c:pt>
                <c:pt idx="54264">
                  <c:v>1.0507679999999999E-6</c:v>
                </c:pt>
                <c:pt idx="54265">
                  <c:v>1.050649E-6</c:v>
                </c:pt>
                <c:pt idx="54266">
                  <c:v>1.0505440000000001E-6</c:v>
                </c:pt>
                <c:pt idx="54267">
                  <c:v>1.050424E-6</c:v>
                </c:pt>
                <c:pt idx="54268">
                  <c:v>1.050304E-6</c:v>
                </c:pt>
                <c:pt idx="54269">
                  <c:v>1.050189E-6</c:v>
                </c:pt>
                <c:pt idx="54270">
                  <c:v>1.0500600000000001E-6</c:v>
                </c:pt>
                <c:pt idx="54271">
                  <c:v>1.0499450000000001E-6</c:v>
                </c:pt>
                <c:pt idx="54272">
                  <c:v>1.049818E-6</c:v>
                </c:pt>
                <c:pt idx="54273">
                  <c:v>1.049689E-6</c:v>
                </c:pt>
                <c:pt idx="54274">
                  <c:v>1.049566E-6</c:v>
                </c:pt>
                <c:pt idx="54275">
                  <c:v>1.04943E-6</c:v>
                </c:pt>
                <c:pt idx="54276">
                  <c:v>1.0493000000000001E-6</c:v>
                </c:pt>
                <c:pt idx="54277">
                  <c:v>1.049166E-6</c:v>
                </c:pt>
                <c:pt idx="54278">
                  <c:v>1.049029E-6</c:v>
                </c:pt>
                <c:pt idx="54279">
                  <c:v>1.0488870000000001E-6</c:v>
                </c:pt>
                <c:pt idx="54280">
                  <c:v>1.0487429999999999E-6</c:v>
                </c:pt>
                <c:pt idx="54281">
                  <c:v>1.048599E-6</c:v>
                </c:pt>
                <c:pt idx="54282">
                  <c:v>1.048448E-6</c:v>
                </c:pt>
                <c:pt idx="54283">
                  <c:v>1.0483059999999999E-6</c:v>
                </c:pt>
                <c:pt idx="54284">
                  <c:v>1.0481580000000001E-6</c:v>
                </c:pt>
                <c:pt idx="54285">
                  <c:v>1.0480129999999999E-6</c:v>
                </c:pt>
                <c:pt idx="54286">
                  <c:v>1.0478679999999999E-6</c:v>
                </c:pt>
                <c:pt idx="54287">
                  <c:v>1.0477149999999999E-6</c:v>
                </c:pt>
                <c:pt idx="54288">
                  <c:v>1.0475689999999999E-6</c:v>
                </c:pt>
                <c:pt idx="54289">
                  <c:v>1.0474140000000001E-6</c:v>
                </c:pt>
                <c:pt idx="54290">
                  <c:v>1.0472610000000001E-6</c:v>
                </c:pt>
                <c:pt idx="54291">
                  <c:v>1.047118E-6</c:v>
                </c:pt>
                <c:pt idx="54292">
                  <c:v>1.046967E-6</c:v>
                </c:pt>
                <c:pt idx="54293">
                  <c:v>1.0468160000000001E-6</c:v>
                </c:pt>
                <c:pt idx="54294">
                  <c:v>1.0466629999999999E-6</c:v>
                </c:pt>
                <c:pt idx="54295">
                  <c:v>1.0465189999999999E-6</c:v>
                </c:pt>
                <c:pt idx="54296">
                  <c:v>1.046369E-6</c:v>
                </c:pt>
                <c:pt idx="54297">
                  <c:v>1.0462189999999999E-6</c:v>
                </c:pt>
                <c:pt idx="54298">
                  <c:v>1.04607E-6</c:v>
                </c:pt>
                <c:pt idx="54299">
                  <c:v>1.0459260000000001E-6</c:v>
                </c:pt>
                <c:pt idx="54300">
                  <c:v>1.045776E-6</c:v>
                </c:pt>
                <c:pt idx="54301">
                  <c:v>1.045632E-6</c:v>
                </c:pt>
                <c:pt idx="54302">
                  <c:v>1.045485E-6</c:v>
                </c:pt>
                <c:pt idx="54303">
                  <c:v>1.045338E-6</c:v>
                </c:pt>
                <c:pt idx="54304">
                  <c:v>1.0452E-6</c:v>
                </c:pt>
                <c:pt idx="54305">
                  <c:v>1.0450670000000001E-6</c:v>
                </c:pt>
                <c:pt idx="54306">
                  <c:v>1.0449280000000001E-6</c:v>
                </c:pt>
                <c:pt idx="54307">
                  <c:v>1.044794E-6</c:v>
                </c:pt>
                <c:pt idx="54308">
                  <c:v>1.0446529999999999E-6</c:v>
                </c:pt>
                <c:pt idx="54309">
                  <c:v>1.04452E-6</c:v>
                </c:pt>
                <c:pt idx="54310">
                  <c:v>1.0443840000000001E-6</c:v>
                </c:pt>
                <c:pt idx="54311">
                  <c:v>1.044258E-6</c:v>
                </c:pt>
                <c:pt idx="54312">
                  <c:v>1.0441249999999999E-6</c:v>
                </c:pt>
                <c:pt idx="54313">
                  <c:v>1.0439920000000001E-6</c:v>
                </c:pt>
                <c:pt idx="54314">
                  <c:v>1.0438629999999999E-6</c:v>
                </c:pt>
                <c:pt idx="54315">
                  <c:v>1.043742E-6</c:v>
                </c:pt>
                <c:pt idx="54316">
                  <c:v>1.0436080000000001E-6</c:v>
                </c:pt>
                <c:pt idx="54317">
                  <c:v>1.04349E-6</c:v>
                </c:pt>
                <c:pt idx="54318">
                  <c:v>1.0433649999999999E-6</c:v>
                </c:pt>
                <c:pt idx="54319">
                  <c:v>1.0432330000000001E-6</c:v>
                </c:pt>
                <c:pt idx="54320">
                  <c:v>1.043115E-6</c:v>
                </c:pt>
                <c:pt idx="54321">
                  <c:v>1.043006E-6</c:v>
                </c:pt>
                <c:pt idx="54322">
                  <c:v>1.042878E-6</c:v>
                </c:pt>
                <c:pt idx="54323">
                  <c:v>1.0427640000000001E-6</c:v>
                </c:pt>
                <c:pt idx="54324">
                  <c:v>1.042648E-6</c:v>
                </c:pt>
                <c:pt idx="54325">
                  <c:v>1.0425420000000001E-6</c:v>
                </c:pt>
                <c:pt idx="54326">
                  <c:v>1.042425E-6</c:v>
                </c:pt>
                <c:pt idx="54327">
                  <c:v>1.0423130000000001E-6</c:v>
                </c:pt>
                <c:pt idx="54328">
                  <c:v>1.042194E-6</c:v>
                </c:pt>
                <c:pt idx="54329">
                  <c:v>1.042085E-6</c:v>
                </c:pt>
                <c:pt idx="54330">
                  <c:v>1.041964E-6</c:v>
                </c:pt>
                <c:pt idx="54331">
                  <c:v>1.0418520000000001E-6</c:v>
                </c:pt>
                <c:pt idx="54332">
                  <c:v>1.041726E-6</c:v>
                </c:pt>
                <c:pt idx="54333">
                  <c:v>1.041611E-6</c:v>
                </c:pt>
                <c:pt idx="54334">
                  <c:v>1.041488E-6</c:v>
                </c:pt>
                <c:pt idx="54335">
                  <c:v>1.0413699999999999E-6</c:v>
                </c:pt>
                <c:pt idx="54336">
                  <c:v>1.041242E-6</c:v>
                </c:pt>
                <c:pt idx="54337">
                  <c:v>1.0411230000000001E-6</c:v>
                </c:pt>
                <c:pt idx="54338">
                  <c:v>1.040997E-6</c:v>
                </c:pt>
                <c:pt idx="54339">
                  <c:v>1.040876E-6</c:v>
                </c:pt>
                <c:pt idx="54340">
                  <c:v>1.040737E-6</c:v>
                </c:pt>
                <c:pt idx="54341">
                  <c:v>1.0406119999999999E-6</c:v>
                </c:pt>
                <c:pt idx="54342">
                  <c:v>1.040475E-6</c:v>
                </c:pt>
                <c:pt idx="54343">
                  <c:v>1.0403480000000001E-6</c:v>
                </c:pt>
                <c:pt idx="54344">
                  <c:v>1.040215E-6</c:v>
                </c:pt>
                <c:pt idx="54345">
                  <c:v>1.040077E-6</c:v>
                </c:pt>
                <c:pt idx="54346">
                  <c:v>1.03994E-6</c:v>
                </c:pt>
                <c:pt idx="54347">
                  <c:v>1.0398059999999999E-6</c:v>
                </c:pt>
                <c:pt idx="54348">
                  <c:v>1.039661E-6</c:v>
                </c:pt>
                <c:pt idx="54349">
                  <c:v>1.0395270000000001E-6</c:v>
                </c:pt>
                <c:pt idx="54350">
                  <c:v>1.0393820000000001E-6</c:v>
                </c:pt>
                <c:pt idx="54351">
                  <c:v>1.039248E-6</c:v>
                </c:pt>
                <c:pt idx="54352">
                  <c:v>1.039104E-6</c:v>
                </c:pt>
                <c:pt idx="54353">
                  <c:v>1.038966E-6</c:v>
                </c:pt>
                <c:pt idx="54354">
                  <c:v>1.03882E-6</c:v>
                </c:pt>
                <c:pt idx="54355">
                  <c:v>1.038687E-6</c:v>
                </c:pt>
                <c:pt idx="54356">
                  <c:v>1.038535E-6</c:v>
                </c:pt>
                <c:pt idx="54357">
                  <c:v>1.038398E-6</c:v>
                </c:pt>
                <c:pt idx="54358">
                  <c:v>1.03826E-6</c:v>
                </c:pt>
                <c:pt idx="54359">
                  <c:v>1.0381179999999999E-6</c:v>
                </c:pt>
                <c:pt idx="54360">
                  <c:v>1.037975E-6</c:v>
                </c:pt>
                <c:pt idx="54361">
                  <c:v>1.037837E-6</c:v>
                </c:pt>
                <c:pt idx="54362">
                  <c:v>1.037691E-6</c:v>
                </c:pt>
                <c:pt idx="54363">
                  <c:v>1.037552E-6</c:v>
                </c:pt>
                <c:pt idx="54364">
                  <c:v>1.037416E-6</c:v>
                </c:pt>
                <c:pt idx="54365">
                  <c:v>1.037283E-6</c:v>
                </c:pt>
                <c:pt idx="54366">
                  <c:v>1.037148E-6</c:v>
                </c:pt>
                <c:pt idx="54367">
                  <c:v>1.037009E-6</c:v>
                </c:pt>
                <c:pt idx="54368">
                  <c:v>1.0368679999999999E-6</c:v>
                </c:pt>
                <c:pt idx="54369">
                  <c:v>1.036732E-6</c:v>
                </c:pt>
                <c:pt idx="54370">
                  <c:v>1.036595E-6</c:v>
                </c:pt>
                <c:pt idx="54371">
                  <c:v>1.036463E-6</c:v>
                </c:pt>
                <c:pt idx="54372">
                  <c:v>1.036334E-6</c:v>
                </c:pt>
                <c:pt idx="54373">
                  <c:v>1.0362060000000001E-6</c:v>
                </c:pt>
                <c:pt idx="54374">
                  <c:v>1.0360680000000001E-6</c:v>
                </c:pt>
                <c:pt idx="54375">
                  <c:v>1.0359399999999999E-6</c:v>
                </c:pt>
                <c:pt idx="54376">
                  <c:v>1.03581E-6</c:v>
                </c:pt>
                <c:pt idx="54377">
                  <c:v>1.03568E-6</c:v>
                </c:pt>
                <c:pt idx="54378">
                  <c:v>1.035558E-6</c:v>
                </c:pt>
                <c:pt idx="54379">
                  <c:v>1.035427E-6</c:v>
                </c:pt>
                <c:pt idx="54380">
                  <c:v>1.035306E-6</c:v>
                </c:pt>
                <c:pt idx="54381">
                  <c:v>1.035175E-6</c:v>
                </c:pt>
                <c:pt idx="54382">
                  <c:v>1.035059E-6</c:v>
                </c:pt>
                <c:pt idx="54383">
                  <c:v>1.0349349999999999E-6</c:v>
                </c:pt>
                <c:pt idx="54384">
                  <c:v>1.034815E-6</c:v>
                </c:pt>
                <c:pt idx="54385">
                  <c:v>1.03469E-6</c:v>
                </c:pt>
                <c:pt idx="54386">
                  <c:v>1.0345630000000001E-6</c:v>
                </c:pt>
                <c:pt idx="54387">
                  <c:v>1.0344480000000001E-6</c:v>
                </c:pt>
                <c:pt idx="54388">
                  <c:v>1.0343270000000001E-6</c:v>
                </c:pt>
                <c:pt idx="54389">
                  <c:v>1.0342030000000001E-6</c:v>
                </c:pt>
                <c:pt idx="54390">
                  <c:v>1.034085E-6</c:v>
                </c:pt>
                <c:pt idx="54391">
                  <c:v>1.033964E-6</c:v>
                </c:pt>
                <c:pt idx="54392">
                  <c:v>1.033849E-6</c:v>
                </c:pt>
                <c:pt idx="54393">
                  <c:v>1.033732E-6</c:v>
                </c:pt>
                <c:pt idx="54394">
                  <c:v>1.0336120000000001E-6</c:v>
                </c:pt>
                <c:pt idx="54395">
                  <c:v>1.0334890000000001E-6</c:v>
                </c:pt>
                <c:pt idx="54396">
                  <c:v>1.0333759999999999E-6</c:v>
                </c:pt>
                <c:pt idx="54397">
                  <c:v>1.0332600000000001E-6</c:v>
                </c:pt>
                <c:pt idx="54398">
                  <c:v>1.0331370000000001E-6</c:v>
                </c:pt>
                <c:pt idx="54399">
                  <c:v>1.033021E-6</c:v>
                </c:pt>
                <c:pt idx="54400">
                  <c:v>1.0328990000000001E-6</c:v>
                </c:pt>
                <c:pt idx="54401">
                  <c:v>1.0327770000000001E-6</c:v>
                </c:pt>
                <c:pt idx="54402">
                  <c:v>1.032657E-6</c:v>
                </c:pt>
                <c:pt idx="54403">
                  <c:v>1.032535E-6</c:v>
                </c:pt>
                <c:pt idx="54404">
                  <c:v>1.0324160000000001E-6</c:v>
                </c:pt>
                <c:pt idx="54405">
                  <c:v>1.0322949999999999E-6</c:v>
                </c:pt>
                <c:pt idx="54406">
                  <c:v>1.032169E-6</c:v>
                </c:pt>
                <c:pt idx="54407">
                  <c:v>1.032045E-6</c:v>
                </c:pt>
                <c:pt idx="54408">
                  <c:v>1.031924E-6</c:v>
                </c:pt>
                <c:pt idx="54409">
                  <c:v>1.0317940000000001E-6</c:v>
                </c:pt>
                <c:pt idx="54410">
                  <c:v>1.0316669999999999E-6</c:v>
                </c:pt>
                <c:pt idx="54411">
                  <c:v>1.0315410000000001E-6</c:v>
                </c:pt>
                <c:pt idx="54412">
                  <c:v>1.03141E-6</c:v>
                </c:pt>
                <c:pt idx="54413">
                  <c:v>1.0312829999999999E-6</c:v>
                </c:pt>
                <c:pt idx="54414">
                  <c:v>1.031148E-6</c:v>
                </c:pt>
                <c:pt idx="54415">
                  <c:v>1.0310209999999999E-6</c:v>
                </c:pt>
                <c:pt idx="54416">
                  <c:v>1.0308890000000001E-6</c:v>
                </c:pt>
                <c:pt idx="54417">
                  <c:v>1.0307609999999999E-6</c:v>
                </c:pt>
                <c:pt idx="54418">
                  <c:v>1.030625E-6</c:v>
                </c:pt>
                <c:pt idx="54419">
                  <c:v>1.0304839999999999E-6</c:v>
                </c:pt>
                <c:pt idx="54420">
                  <c:v>1.030365E-6</c:v>
                </c:pt>
                <c:pt idx="54421">
                  <c:v>1.030226E-6</c:v>
                </c:pt>
                <c:pt idx="54422">
                  <c:v>1.03009E-6</c:v>
                </c:pt>
                <c:pt idx="54423">
                  <c:v>1.0299549999999999E-6</c:v>
                </c:pt>
                <c:pt idx="54424">
                  <c:v>1.0298249999999999E-6</c:v>
                </c:pt>
                <c:pt idx="54425">
                  <c:v>1.029691E-6</c:v>
                </c:pt>
                <c:pt idx="54426">
                  <c:v>1.0295559999999999E-6</c:v>
                </c:pt>
                <c:pt idx="54427">
                  <c:v>1.029421E-6</c:v>
                </c:pt>
                <c:pt idx="54428">
                  <c:v>1.029292E-6</c:v>
                </c:pt>
                <c:pt idx="54429">
                  <c:v>1.029161E-6</c:v>
                </c:pt>
                <c:pt idx="54430">
                  <c:v>1.0290279999999999E-6</c:v>
                </c:pt>
                <c:pt idx="54431">
                  <c:v>1.028899E-6</c:v>
                </c:pt>
                <c:pt idx="54432">
                  <c:v>1.0287640000000001E-6</c:v>
                </c:pt>
                <c:pt idx="54433">
                  <c:v>1.0286350000000001E-6</c:v>
                </c:pt>
                <c:pt idx="54434">
                  <c:v>1.0285E-6</c:v>
                </c:pt>
                <c:pt idx="54435">
                  <c:v>1.0283759999999999E-6</c:v>
                </c:pt>
                <c:pt idx="54436">
                  <c:v>1.0282379999999999E-6</c:v>
                </c:pt>
                <c:pt idx="54437">
                  <c:v>1.0281059999999999E-6</c:v>
                </c:pt>
                <c:pt idx="54438">
                  <c:v>1.027978E-6</c:v>
                </c:pt>
                <c:pt idx="54439">
                  <c:v>1.0278510000000001E-6</c:v>
                </c:pt>
                <c:pt idx="54440">
                  <c:v>1.0277220000000001E-6</c:v>
                </c:pt>
                <c:pt idx="54441">
                  <c:v>1.0275900000000001E-6</c:v>
                </c:pt>
                <c:pt idx="54442">
                  <c:v>1.0274600000000001E-6</c:v>
                </c:pt>
                <c:pt idx="54443">
                  <c:v>1.027336E-6</c:v>
                </c:pt>
                <c:pt idx="54444">
                  <c:v>1.0272099999999999E-6</c:v>
                </c:pt>
                <c:pt idx="54445">
                  <c:v>1.0270850000000001E-6</c:v>
                </c:pt>
                <c:pt idx="54446">
                  <c:v>1.0269639999999999E-6</c:v>
                </c:pt>
                <c:pt idx="54447">
                  <c:v>1.0268399999999999E-6</c:v>
                </c:pt>
                <c:pt idx="54448">
                  <c:v>1.02672E-6</c:v>
                </c:pt>
                <c:pt idx="54449">
                  <c:v>1.026589E-6</c:v>
                </c:pt>
                <c:pt idx="54450">
                  <c:v>1.026468E-6</c:v>
                </c:pt>
                <c:pt idx="54451">
                  <c:v>1.0263429999999999E-6</c:v>
                </c:pt>
                <c:pt idx="54452">
                  <c:v>1.026222E-6</c:v>
                </c:pt>
                <c:pt idx="54453">
                  <c:v>1.026099E-6</c:v>
                </c:pt>
                <c:pt idx="54454">
                  <c:v>1.0259800000000001E-6</c:v>
                </c:pt>
                <c:pt idx="54455">
                  <c:v>1.0258560000000001E-6</c:v>
                </c:pt>
                <c:pt idx="54456">
                  <c:v>1.02574E-6</c:v>
                </c:pt>
                <c:pt idx="54457">
                  <c:v>1.025624E-6</c:v>
                </c:pt>
                <c:pt idx="54458">
                  <c:v>1.0254960000000001E-6</c:v>
                </c:pt>
                <c:pt idx="54459">
                  <c:v>1.025379E-6</c:v>
                </c:pt>
                <c:pt idx="54460">
                  <c:v>1.0252580000000001E-6</c:v>
                </c:pt>
                <c:pt idx="54461">
                  <c:v>1.02514E-6</c:v>
                </c:pt>
                <c:pt idx="54462">
                  <c:v>1.0250219999999999E-6</c:v>
                </c:pt>
                <c:pt idx="54463">
                  <c:v>1.024902E-6</c:v>
                </c:pt>
                <c:pt idx="54464">
                  <c:v>1.0247820000000001E-6</c:v>
                </c:pt>
                <c:pt idx="54465">
                  <c:v>1.024665E-6</c:v>
                </c:pt>
                <c:pt idx="54466">
                  <c:v>1.024542E-6</c:v>
                </c:pt>
                <c:pt idx="54467">
                  <c:v>1.024418E-6</c:v>
                </c:pt>
                <c:pt idx="54468">
                  <c:v>1.0243019999999999E-6</c:v>
                </c:pt>
                <c:pt idx="54469">
                  <c:v>1.0241789999999999E-6</c:v>
                </c:pt>
                <c:pt idx="54470">
                  <c:v>1.0240620000000001E-6</c:v>
                </c:pt>
                <c:pt idx="54471">
                  <c:v>1.023938E-6</c:v>
                </c:pt>
                <c:pt idx="54472">
                  <c:v>1.0238179999999999E-6</c:v>
                </c:pt>
                <c:pt idx="54473">
                  <c:v>1.0236959999999999E-6</c:v>
                </c:pt>
                <c:pt idx="54474">
                  <c:v>1.0235710000000001E-6</c:v>
                </c:pt>
                <c:pt idx="54475">
                  <c:v>1.0234509999999999E-6</c:v>
                </c:pt>
                <c:pt idx="54476">
                  <c:v>1.023321E-6</c:v>
                </c:pt>
                <c:pt idx="54477">
                  <c:v>1.0231969999999999E-6</c:v>
                </c:pt>
                <c:pt idx="54478">
                  <c:v>1.0230819999999999E-6</c:v>
                </c:pt>
                <c:pt idx="54479">
                  <c:v>1.022953E-6</c:v>
                </c:pt>
                <c:pt idx="54480">
                  <c:v>1.02283E-6</c:v>
                </c:pt>
                <c:pt idx="54481">
                  <c:v>1.0227050000000001E-6</c:v>
                </c:pt>
                <c:pt idx="54482">
                  <c:v>1.0225919999999999E-6</c:v>
                </c:pt>
                <c:pt idx="54483">
                  <c:v>1.0224590000000001E-6</c:v>
                </c:pt>
                <c:pt idx="54484">
                  <c:v>1.022341E-6</c:v>
                </c:pt>
                <c:pt idx="54485">
                  <c:v>1.022217E-6</c:v>
                </c:pt>
                <c:pt idx="54486">
                  <c:v>1.022087E-6</c:v>
                </c:pt>
                <c:pt idx="54487">
                  <c:v>1.021965E-6</c:v>
                </c:pt>
                <c:pt idx="54488">
                  <c:v>1.021841E-6</c:v>
                </c:pt>
                <c:pt idx="54489">
                  <c:v>1.021711E-6</c:v>
                </c:pt>
                <c:pt idx="54490">
                  <c:v>1.0215840000000001E-6</c:v>
                </c:pt>
                <c:pt idx="54491">
                  <c:v>1.02145E-6</c:v>
                </c:pt>
                <c:pt idx="54492">
                  <c:v>1.021327E-6</c:v>
                </c:pt>
                <c:pt idx="54493">
                  <c:v>1.021199E-6</c:v>
                </c:pt>
                <c:pt idx="54494">
                  <c:v>1.021068E-6</c:v>
                </c:pt>
                <c:pt idx="54495">
                  <c:v>1.0209480000000001E-6</c:v>
                </c:pt>
                <c:pt idx="54496">
                  <c:v>1.020821E-6</c:v>
                </c:pt>
                <c:pt idx="54497">
                  <c:v>1.020698E-6</c:v>
                </c:pt>
                <c:pt idx="54498">
                  <c:v>1.02057E-6</c:v>
                </c:pt>
                <c:pt idx="54499">
                  <c:v>1.020439E-6</c:v>
                </c:pt>
                <c:pt idx="54500">
                  <c:v>1.0203180000000001E-6</c:v>
                </c:pt>
                <c:pt idx="54501">
                  <c:v>1.020185E-6</c:v>
                </c:pt>
                <c:pt idx="54502">
                  <c:v>1.0200589999999999E-6</c:v>
                </c:pt>
                <c:pt idx="54503">
                  <c:v>1.0199280000000001E-6</c:v>
                </c:pt>
                <c:pt idx="54504">
                  <c:v>1.019802E-6</c:v>
                </c:pt>
                <c:pt idx="54505">
                  <c:v>1.0196759999999999E-6</c:v>
                </c:pt>
                <c:pt idx="54506">
                  <c:v>1.0195529999999999E-6</c:v>
                </c:pt>
                <c:pt idx="54507">
                  <c:v>1.0194229999999999E-6</c:v>
                </c:pt>
                <c:pt idx="54508">
                  <c:v>1.019296E-6</c:v>
                </c:pt>
                <c:pt idx="54509">
                  <c:v>1.019171E-6</c:v>
                </c:pt>
                <c:pt idx="54510">
                  <c:v>1.0190459999999999E-6</c:v>
                </c:pt>
                <c:pt idx="54511">
                  <c:v>1.018921E-6</c:v>
                </c:pt>
                <c:pt idx="54512">
                  <c:v>1.0187990000000001E-6</c:v>
                </c:pt>
                <c:pt idx="54513">
                  <c:v>1.018665E-6</c:v>
                </c:pt>
                <c:pt idx="54514">
                  <c:v>1.0185479999999999E-6</c:v>
                </c:pt>
                <c:pt idx="54515">
                  <c:v>1.01842E-6</c:v>
                </c:pt>
                <c:pt idx="54516">
                  <c:v>1.0182959999999999E-6</c:v>
                </c:pt>
                <c:pt idx="54517">
                  <c:v>1.018169E-6</c:v>
                </c:pt>
                <c:pt idx="54518">
                  <c:v>1.018046E-6</c:v>
                </c:pt>
                <c:pt idx="54519">
                  <c:v>1.017928E-6</c:v>
                </c:pt>
                <c:pt idx="54520">
                  <c:v>1.0178020000000001E-6</c:v>
                </c:pt>
                <c:pt idx="54521">
                  <c:v>1.0176710000000001E-6</c:v>
                </c:pt>
                <c:pt idx="54522">
                  <c:v>1.017552E-6</c:v>
                </c:pt>
                <c:pt idx="54523">
                  <c:v>1.0174279999999999E-6</c:v>
                </c:pt>
                <c:pt idx="54524">
                  <c:v>1.0173059999999999E-6</c:v>
                </c:pt>
                <c:pt idx="54525">
                  <c:v>1.017177E-6</c:v>
                </c:pt>
                <c:pt idx="54526">
                  <c:v>1.0170660000000001E-6</c:v>
                </c:pt>
                <c:pt idx="54527">
                  <c:v>1.0169379999999999E-6</c:v>
                </c:pt>
                <c:pt idx="54528">
                  <c:v>1.016826E-6</c:v>
                </c:pt>
                <c:pt idx="54529">
                  <c:v>1.0167060000000001E-6</c:v>
                </c:pt>
                <c:pt idx="54530">
                  <c:v>1.01658E-6</c:v>
                </c:pt>
                <c:pt idx="54531">
                  <c:v>1.0164590000000001E-6</c:v>
                </c:pt>
                <c:pt idx="54532">
                  <c:v>1.016335E-6</c:v>
                </c:pt>
                <c:pt idx="54533">
                  <c:v>1.01621E-6</c:v>
                </c:pt>
                <c:pt idx="54534">
                  <c:v>1.0160980000000001E-6</c:v>
                </c:pt>
                <c:pt idx="54535">
                  <c:v>1.015975E-6</c:v>
                </c:pt>
                <c:pt idx="54536">
                  <c:v>1.015857E-6</c:v>
                </c:pt>
                <c:pt idx="54537">
                  <c:v>1.0157310000000001E-6</c:v>
                </c:pt>
                <c:pt idx="54538">
                  <c:v>1.0156150000000001E-6</c:v>
                </c:pt>
                <c:pt idx="54539">
                  <c:v>1.015496E-6</c:v>
                </c:pt>
                <c:pt idx="54540">
                  <c:v>1.015367E-6</c:v>
                </c:pt>
                <c:pt idx="54541">
                  <c:v>1.0152499999999999E-6</c:v>
                </c:pt>
                <c:pt idx="54542">
                  <c:v>1.01513E-6</c:v>
                </c:pt>
                <c:pt idx="54543">
                  <c:v>1.0150039999999999E-6</c:v>
                </c:pt>
                <c:pt idx="54544">
                  <c:v>1.0148879999999999E-6</c:v>
                </c:pt>
                <c:pt idx="54545">
                  <c:v>1.0147650000000001E-6</c:v>
                </c:pt>
                <c:pt idx="54546">
                  <c:v>1.0146429999999999E-6</c:v>
                </c:pt>
                <c:pt idx="54547">
                  <c:v>1.014525E-6</c:v>
                </c:pt>
                <c:pt idx="54548">
                  <c:v>1.014401E-6</c:v>
                </c:pt>
                <c:pt idx="54549">
                  <c:v>1.014285E-6</c:v>
                </c:pt>
                <c:pt idx="54550">
                  <c:v>1.0141599999999999E-6</c:v>
                </c:pt>
                <c:pt idx="54551">
                  <c:v>1.01404E-6</c:v>
                </c:pt>
                <c:pt idx="54552">
                  <c:v>1.0139130000000001E-6</c:v>
                </c:pt>
                <c:pt idx="54553">
                  <c:v>1.0137980000000001E-6</c:v>
                </c:pt>
                <c:pt idx="54554">
                  <c:v>1.013672E-6</c:v>
                </c:pt>
                <c:pt idx="54555">
                  <c:v>1.0135459999999999E-6</c:v>
                </c:pt>
                <c:pt idx="54556">
                  <c:v>1.013433E-6</c:v>
                </c:pt>
                <c:pt idx="54557">
                  <c:v>1.013304E-6</c:v>
                </c:pt>
                <c:pt idx="54558">
                  <c:v>1.0131830000000001E-6</c:v>
                </c:pt>
                <c:pt idx="54559">
                  <c:v>1.0130540000000001E-6</c:v>
                </c:pt>
                <c:pt idx="54560">
                  <c:v>1.0129409999999999E-6</c:v>
                </c:pt>
                <c:pt idx="54561">
                  <c:v>1.0128150000000001E-6</c:v>
                </c:pt>
                <c:pt idx="54562">
                  <c:v>1.01269E-6</c:v>
                </c:pt>
                <c:pt idx="54563">
                  <c:v>1.012567E-6</c:v>
                </c:pt>
                <c:pt idx="54564">
                  <c:v>1.012438E-6</c:v>
                </c:pt>
                <c:pt idx="54565">
                  <c:v>1.012314E-6</c:v>
                </c:pt>
                <c:pt idx="54566">
                  <c:v>1.012198E-6</c:v>
                </c:pt>
                <c:pt idx="54567">
                  <c:v>1.0120720000000001E-6</c:v>
                </c:pt>
                <c:pt idx="54568">
                  <c:v>1.011954E-6</c:v>
                </c:pt>
                <c:pt idx="54569">
                  <c:v>1.011825E-6</c:v>
                </c:pt>
                <c:pt idx="54570">
                  <c:v>1.0117030000000001E-6</c:v>
                </c:pt>
                <c:pt idx="54571">
                  <c:v>1.0115800000000001E-6</c:v>
                </c:pt>
                <c:pt idx="54572">
                  <c:v>1.0114519999999999E-6</c:v>
                </c:pt>
                <c:pt idx="54573">
                  <c:v>1.0113270000000001E-6</c:v>
                </c:pt>
                <c:pt idx="54574">
                  <c:v>1.0112050000000001E-6</c:v>
                </c:pt>
                <c:pt idx="54575">
                  <c:v>1.011086E-6</c:v>
                </c:pt>
                <c:pt idx="54576">
                  <c:v>1.010957E-6</c:v>
                </c:pt>
                <c:pt idx="54577">
                  <c:v>1.010835E-6</c:v>
                </c:pt>
                <c:pt idx="54578">
                  <c:v>1.010718E-6</c:v>
                </c:pt>
                <c:pt idx="54579">
                  <c:v>1.010589E-6</c:v>
                </c:pt>
                <c:pt idx="54580">
                  <c:v>1.010464E-6</c:v>
                </c:pt>
                <c:pt idx="54581">
                  <c:v>1.0103389999999999E-6</c:v>
                </c:pt>
                <c:pt idx="54582">
                  <c:v>1.010212E-6</c:v>
                </c:pt>
                <c:pt idx="54583">
                  <c:v>1.0100930000000001E-6</c:v>
                </c:pt>
                <c:pt idx="54584">
                  <c:v>1.009968E-6</c:v>
                </c:pt>
                <c:pt idx="54585">
                  <c:v>1.0098479999999999E-6</c:v>
                </c:pt>
                <c:pt idx="54586">
                  <c:v>1.009722E-6</c:v>
                </c:pt>
                <c:pt idx="54587">
                  <c:v>1.0096010000000001E-6</c:v>
                </c:pt>
                <c:pt idx="54588">
                  <c:v>1.0094799999999999E-6</c:v>
                </c:pt>
                <c:pt idx="54589">
                  <c:v>1.0093550000000001E-6</c:v>
                </c:pt>
                <c:pt idx="54590">
                  <c:v>1.009229E-6</c:v>
                </c:pt>
                <c:pt idx="54591">
                  <c:v>1.009107E-6</c:v>
                </c:pt>
                <c:pt idx="54592">
                  <c:v>1.008984E-6</c:v>
                </c:pt>
                <c:pt idx="54593">
                  <c:v>1.0088659999999999E-6</c:v>
                </c:pt>
                <c:pt idx="54594">
                  <c:v>1.0087350000000001E-6</c:v>
                </c:pt>
                <c:pt idx="54595">
                  <c:v>1.0086219999999999E-6</c:v>
                </c:pt>
                <c:pt idx="54596">
                  <c:v>1.008495E-6</c:v>
                </c:pt>
                <c:pt idx="54597">
                  <c:v>1.0083740000000001E-6</c:v>
                </c:pt>
                <c:pt idx="54598">
                  <c:v>1.008262E-6</c:v>
                </c:pt>
                <c:pt idx="54599">
                  <c:v>1.0081309999999999E-6</c:v>
                </c:pt>
                <c:pt idx="54600">
                  <c:v>1.008011E-6</c:v>
                </c:pt>
                <c:pt idx="54601">
                  <c:v>1.0078900000000001E-6</c:v>
                </c:pt>
                <c:pt idx="54602">
                  <c:v>1.007772E-6</c:v>
                </c:pt>
                <c:pt idx="54603">
                  <c:v>1.007644E-6</c:v>
                </c:pt>
                <c:pt idx="54604">
                  <c:v>1.0075300000000001E-6</c:v>
                </c:pt>
                <c:pt idx="54605">
                  <c:v>1.007412E-6</c:v>
                </c:pt>
                <c:pt idx="54606">
                  <c:v>1.007283E-6</c:v>
                </c:pt>
                <c:pt idx="54607">
                  <c:v>1.007165E-6</c:v>
                </c:pt>
                <c:pt idx="54608">
                  <c:v>1.007037E-6</c:v>
                </c:pt>
                <c:pt idx="54609">
                  <c:v>1.006922E-6</c:v>
                </c:pt>
                <c:pt idx="54610">
                  <c:v>1.006797E-6</c:v>
                </c:pt>
                <c:pt idx="54611">
                  <c:v>1.0066729999999999E-6</c:v>
                </c:pt>
                <c:pt idx="54612">
                  <c:v>1.006562E-6</c:v>
                </c:pt>
                <c:pt idx="54613">
                  <c:v>1.0064340000000001E-6</c:v>
                </c:pt>
                <c:pt idx="54614">
                  <c:v>1.0063100000000001E-6</c:v>
                </c:pt>
                <c:pt idx="54615">
                  <c:v>1.006192E-6</c:v>
                </c:pt>
                <c:pt idx="54616">
                  <c:v>1.0060730000000001E-6</c:v>
                </c:pt>
                <c:pt idx="54617">
                  <c:v>1.0059430000000001E-6</c:v>
                </c:pt>
                <c:pt idx="54618">
                  <c:v>1.005826E-6</c:v>
                </c:pt>
                <c:pt idx="54619">
                  <c:v>1.00571E-6</c:v>
                </c:pt>
                <c:pt idx="54620">
                  <c:v>1.005587E-6</c:v>
                </c:pt>
                <c:pt idx="54621">
                  <c:v>1.0054660000000001E-6</c:v>
                </c:pt>
                <c:pt idx="54622">
                  <c:v>1.00534E-6</c:v>
                </c:pt>
                <c:pt idx="54623">
                  <c:v>1.0052210000000001E-6</c:v>
                </c:pt>
                <c:pt idx="54624">
                  <c:v>1.005103E-6</c:v>
                </c:pt>
                <c:pt idx="54625">
                  <c:v>1.004979E-6</c:v>
                </c:pt>
                <c:pt idx="54626">
                  <c:v>1.0048549999999999E-6</c:v>
                </c:pt>
                <c:pt idx="54627">
                  <c:v>1.0047380000000001E-6</c:v>
                </c:pt>
                <c:pt idx="54628">
                  <c:v>1.0046150000000001E-6</c:v>
                </c:pt>
                <c:pt idx="54629">
                  <c:v>1.0044920000000001E-6</c:v>
                </c:pt>
                <c:pt idx="54630">
                  <c:v>1.004376E-6</c:v>
                </c:pt>
                <c:pt idx="54631">
                  <c:v>1.0042569999999999E-6</c:v>
                </c:pt>
                <c:pt idx="54632">
                  <c:v>1.0041310000000001E-6</c:v>
                </c:pt>
                <c:pt idx="54633">
                  <c:v>1.004015E-6</c:v>
                </c:pt>
                <c:pt idx="54634">
                  <c:v>1.00389E-6</c:v>
                </c:pt>
                <c:pt idx="54635">
                  <c:v>1.0037710000000001E-6</c:v>
                </c:pt>
                <c:pt idx="54636">
                  <c:v>1.0036509999999999E-6</c:v>
                </c:pt>
                <c:pt idx="54637">
                  <c:v>1.0035269999999999E-6</c:v>
                </c:pt>
                <c:pt idx="54638">
                  <c:v>1.003408E-6</c:v>
                </c:pt>
                <c:pt idx="54639">
                  <c:v>1.0032870000000001E-6</c:v>
                </c:pt>
                <c:pt idx="54640">
                  <c:v>1.0031650000000001E-6</c:v>
                </c:pt>
                <c:pt idx="54641">
                  <c:v>1.003038E-6</c:v>
                </c:pt>
                <c:pt idx="54642">
                  <c:v>1.0029200000000001E-6</c:v>
                </c:pt>
                <c:pt idx="54643">
                  <c:v>1.002793E-6</c:v>
                </c:pt>
                <c:pt idx="54644">
                  <c:v>1.0026769999999999E-6</c:v>
                </c:pt>
                <c:pt idx="54645">
                  <c:v>1.0025510000000001E-6</c:v>
                </c:pt>
                <c:pt idx="54646">
                  <c:v>1.0024280000000001E-6</c:v>
                </c:pt>
                <c:pt idx="54647">
                  <c:v>1.0023079999999999E-6</c:v>
                </c:pt>
                <c:pt idx="54648">
                  <c:v>1.0021849999999999E-6</c:v>
                </c:pt>
                <c:pt idx="54649">
                  <c:v>1.002066E-6</c:v>
                </c:pt>
                <c:pt idx="54650">
                  <c:v>1.0019389999999999E-6</c:v>
                </c:pt>
                <c:pt idx="54651">
                  <c:v>1.0018150000000001E-6</c:v>
                </c:pt>
                <c:pt idx="54652">
                  <c:v>1.001698E-6</c:v>
                </c:pt>
                <c:pt idx="54653">
                  <c:v>1.001576E-6</c:v>
                </c:pt>
                <c:pt idx="54654">
                  <c:v>1.0014559999999999E-6</c:v>
                </c:pt>
                <c:pt idx="54655">
                  <c:v>1.00133E-6</c:v>
                </c:pt>
                <c:pt idx="54656">
                  <c:v>1.0012170000000001E-6</c:v>
                </c:pt>
                <c:pt idx="54657">
                  <c:v>1.0010959999999999E-6</c:v>
                </c:pt>
                <c:pt idx="54658">
                  <c:v>1.00097E-6</c:v>
                </c:pt>
                <c:pt idx="54659">
                  <c:v>1.0008509999999999E-6</c:v>
                </c:pt>
                <c:pt idx="54660">
                  <c:v>1.000731E-6</c:v>
                </c:pt>
                <c:pt idx="54661">
                  <c:v>1.000608E-6</c:v>
                </c:pt>
                <c:pt idx="54662">
                  <c:v>1.000486E-6</c:v>
                </c:pt>
                <c:pt idx="54663">
                  <c:v>1.000363E-6</c:v>
                </c:pt>
                <c:pt idx="54664">
                  <c:v>1.00024E-6</c:v>
                </c:pt>
                <c:pt idx="54665">
                  <c:v>1.000123E-6</c:v>
                </c:pt>
                <c:pt idx="54666">
                  <c:v>9.9999899999999993E-7</c:v>
                </c:pt>
                <c:pt idx="54667">
                  <c:v>9.9999089999999998E-7</c:v>
                </c:pt>
                <c:pt idx="54668">
                  <c:v>9.999832E-7</c:v>
                </c:pt>
                <c:pt idx="54669">
                  <c:v>9.9997519999999999E-7</c:v>
                </c:pt>
                <c:pt idx="54670">
                  <c:v>9.9996680000000001E-7</c:v>
                </c:pt>
                <c:pt idx="54671">
                  <c:v>9.9995800000000007E-7</c:v>
                </c:pt>
                <c:pt idx="54672">
                  <c:v>9.999487E-7</c:v>
                </c:pt>
                <c:pt idx="54673">
                  <c:v>9.999390999999999E-7</c:v>
                </c:pt>
                <c:pt idx="54674">
                  <c:v>9.9992910000000005E-7</c:v>
                </c:pt>
                <c:pt idx="54675">
                  <c:v>9.9991849999999993E-7</c:v>
                </c:pt>
                <c:pt idx="54676">
                  <c:v>9.9990729999999996E-7</c:v>
                </c:pt>
                <c:pt idx="54677">
                  <c:v>9.9989539999999999E-7</c:v>
                </c:pt>
                <c:pt idx="54678">
                  <c:v>9.9988289999999996E-7</c:v>
                </c:pt>
                <c:pt idx="54679">
                  <c:v>9.9986990000000003E-7</c:v>
                </c:pt>
                <c:pt idx="54680">
                  <c:v>9.9985639999999997E-7</c:v>
                </c:pt>
                <c:pt idx="54681">
                  <c:v>9.9984219999999992E-7</c:v>
                </c:pt>
                <c:pt idx="54682">
                  <c:v>9.9982740000000002E-7</c:v>
                </c:pt>
                <c:pt idx="54683">
                  <c:v>9.998121E-7</c:v>
                </c:pt>
                <c:pt idx="54684">
                  <c:v>9.9979649999999995E-7</c:v>
                </c:pt>
                <c:pt idx="54685">
                  <c:v>9.9978049999999993E-7</c:v>
                </c:pt>
                <c:pt idx="54686">
                  <c:v>9.9976409999999994E-7</c:v>
                </c:pt>
                <c:pt idx="54687">
                  <c:v>9.9974750000000008E-7</c:v>
                </c:pt>
                <c:pt idx="54688">
                  <c:v>9.9973069999999991E-7</c:v>
                </c:pt>
                <c:pt idx="54689">
                  <c:v>9.9971359999999993E-7</c:v>
                </c:pt>
                <c:pt idx="54690">
                  <c:v>9.9969649999999994E-7</c:v>
                </c:pt>
                <c:pt idx="54691">
                  <c:v>9.996794999999999E-7</c:v>
                </c:pt>
                <c:pt idx="54692">
                  <c:v>9.9966269999999994E-7</c:v>
                </c:pt>
                <c:pt idx="54693">
                  <c:v>9.9964610000000007E-7</c:v>
                </c:pt>
                <c:pt idx="54694">
                  <c:v>9.9962970000000009E-7</c:v>
                </c:pt>
                <c:pt idx="54695">
                  <c:v>9.9961380000000001E-7</c:v>
                </c:pt>
                <c:pt idx="54696">
                  <c:v>9.995982999999999E-7</c:v>
                </c:pt>
                <c:pt idx="54697">
                  <c:v>9.9958329999999991E-7</c:v>
                </c:pt>
                <c:pt idx="54698">
                  <c:v>9.9956889999999998E-7</c:v>
                </c:pt>
                <c:pt idx="54699">
                  <c:v>9.995551000000001E-7</c:v>
                </c:pt>
                <c:pt idx="54700">
                  <c:v>9.9954200000000002E-7</c:v>
                </c:pt>
                <c:pt idx="54701">
                  <c:v>9.9952980000000002E-7</c:v>
                </c:pt>
                <c:pt idx="54702">
                  <c:v>9.9951830000000002E-7</c:v>
                </c:pt>
                <c:pt idx="54703">
                  <c:v>9.9950750000000002E-7</c:v>
                </c:pt>
                <c:pt idx="54704">
                  <c:v>9.9949740000000001E-7</c:v>
                </c:pt>
                <c:pt idx="54705">
                  <c:v>9.9948800000000001E-7</c:v>
                </c:pt>
                <c:pt idx="54706">
                  <c:v>9.9947939999999994E-7</c:v>
                </c:pt>
                <c:pt idx="54707">
                  <c:v>9.9947169999999996E-7</c:v>
                </c:pt>
                <c:pt idx="54708">
                  <c:v>9.9946479999999992E-7</c:v>
                </c:pt>
                <c:pt idx="54709">
                  <c:v>9.9945860000000009E-7</c:v>
                </c:pt>
                <c:pt idx="54710">
                  <c:v>9.9945310000000004E-7</c:v>
                </c:pt>
                <c:pt idx="54711">
                  <c:v>9.9944829999999999E-7</c:v>
                </c:pt>
                <c:pt idx="54712">
                  <c:v>9.9944440000000003E-7</c:v>
                </c:pt>
                <c:pt idx="54713">
                  <c:v>9.9944130000000001E-7</c:v>
                </c:pt>
                <c:pt idx="54714">
                  <c:v>9.9943880000000005E-7</c:v>
                </c:pt>
                <c:pt idx="54715">
                  <c:v>9.9943679999999999E-7</c:v>
                </c:pt>
                <c:pt idx="54716">
                  <c:v>9.9943519999999991E-7</c:v>
                </c:pt>
                <c:pt idx="54717">
                  <c:v>9.99434E-7</c:v>
                </c:pt>
                <c:pt idx="54718">
                  <c:v>9.9943290000000003E-7</c:v>
                </c:pt>
                <c:pt idx="54719">
                  <c:v>9.994321000000001E-7</c:v>
                </c:pt>
                <c:pt idx="54720">
                  <c:v>9.9943150000000004E-7</c:v>
                </c:pt>
                <c:pt idx="54721">
                  <c:v>9.9943089999999998E-7</c:v>
                </c:pt>
                <c:pt idx="54722">
                  <c:v>9.9943019999999998E-7</c:v>
                </c:pt>
                <c:pt idx="54723">
                  <c:v>9.9942940000000004E-7</c:v>
                </c:pt>
                <c:pt idx="54724">
                  <c:v>9.9942830000000008E-7</c:v>
                </c:pt>
                <c:pt idx="54725">
                  <c:v>9.9942679999999993E-7</c:v>
                </c:pt>
                <c:pt idx="54726">
                  <c:v>9.9942499999999996E-7</c:v>
                </c:pt>
                <c:pt idx="54727">
                  <c:v>9.9942280000000003E-7</c:v>
                </c:pt>
                <c:pt idx="54728">
                  <c:v>9.9942009999999998E-7</c:v>
                </c:pt>
                <c:pt idx="54729">
                  <c:v>9.9941699999999996E-7</c:v>
                </c:pt>
                <c:pt idx="54730">
                  <c:v>9.9941340000000003E-7</c:v>
                </c:pt>
                <c:pt idx="54731">
                  <c:v>9.9940920000000004E-7</c:v>
                </c:pt>
                <c:pt idx="54732">
                  <c:v>9.9940449999999993E-7</c:v>
                </c:pt>
                <c:pt idx="54733">
                  <c:v>9.9939919999999997E-7</c:v>
                </c:pt>
                <c:pt idx="54734">
                  <c:v>9.9939329999999996E-7</c:v>
                </c:pt>
                <c:pt idx="54735">
                  <c:v>9.993868000000001E-7</c:v>
                </c:pt>
                <c:pt idx="54736">
                  <c:v>9.9937969999999996E-7</c:v>
                </c:pt>
                <c:pt idx="54737">
                  <c:v>9.9937220000000007E-7</c:v>
                </c:pt>
                <c:pt idx="54738">
                  <c:v>9.9936409999999991E-7</c:v>
                </c:pt>
                <c:pt idx="54739">
                  <c:v>9.993556E-7</c:v>
                </c:pt>
                <c:pt idx="54740">
                  <c:v>9.9934680000000005E-7</c:v>
                </c:pt>
                <c:pt idx="54741">
                  <c:v>9.9933749999999998E-7</c:v>
                </c:pt>
                <c:pt idx="54742">
                  <c:v>9.9932800000000004E-7</c:v>
                </c:pt>
                <c:pt idx="54743">
                  <c:v>9.9931809999999991E-7</c:v>
                </c:pt>
                <c:pt idx="54744">
                  <c:v>9.9930799999999991E-7</c:v>
                </c:pt>
                <c:pt idx="54745">
                  <c:v>9.9929760000000009E-7</c:v>
                </c:pt>
                <c:pt idx="54746">
                  <c:v>9.9928709999999991E-7</c:v>
                </c:pt>
                <c:pt idx="54747">
                  <c:v>9.9927659999999993E-7</c:v>
                </c:pt>
                <c:pt idx="54748">
                  <c:v>9.9926630000000005E-7</c:v>
                </c:pt>
                <c:pt idx="54749">
                  <c:v>9.9925599999999996E-7</c:v>
                </c:pt>
                <c:pt idx="54750">
                  <c:v>9.9924580000000002E-7</c:v>
                </c:pt>
                <c:pt idx="54751">
                  <c:v>9.992359000000001E-7</c:v>
                </c:pt>
                <c:pt idx="54752">
                  <c:v>9.9922630000000001E-7</c:v>
                </c:pt>
                <c:pt idx="54753">
                  <c:v>9.9921699999999994E-7</c:v>
                </c:pt>
                <c:pt idx="54754">
                  <c:v>9.992079999999999E-7</c:v>
                </c:pt>
                <c:pt idx="54755">
                  <c:v>9.9919940000000005E-7</c:v>
                </c:pt>
                <c:pt idx="54756">
                  <c:v>9.991913000000001E-7</c:v>
                </c:pt>
                <c:pt idx="54757">
                  <c:v>9.9918359999999991E-7</c:v>
                </c:pt>
                <c:pt idx="54758">
                  <c:v>9.9917640000000005E-7</c:v>
                </c:pt>
                <c:pt idx="54759">
                  <c:v>9.9916980000000004E-7</c:v>
                </c:pt>
                <c:pt idx="54760">
                  <c:v>9.9916369999999993E-7</c:v>
                </c:pt>
                <c:pt idx="54761">
                  <c:v>9.991582000000001E-7</c:v>
                </c:pt>
                <c:pt idx="54762">
                  <c:v>9.9915340000000005E-7</c:v>
                </c:pt>
                <c:pt idx="54763">
                  <c:v>9.9914920000000006E-7</c:v>
                </c:pt>
                <c:pt idx="54764">
                  <c:v>9.9914570000000007E-7</c:v>
                </c:pt>
                <c:pt idx="54765">
                  <c:v>9.9914290000000008E-7</c:v>
                </c:pt>
                <c:pt idx="54766">
                  <c:v>9.9914090000000002E-7</c:v>
                </c:pt>
                <c:pt idx="54767">
                  <c:v>9.9913980000000005E-7</c:v>
                </c:pt>
                <c:pt idx="54768">
                  <c:v>9.9913929999999993E-7</c:v>
                </c:pt>
                <c:pt idx="54769">
                  <c:v>9.9913959999999996E-7</c:v>
                </c:pt>
                <c:pt idx="54770">
                  <c:v>9.9914050000000005E-7</c:v>
                </c:pt>
                <c:pt idx="54771">
                  <c:v>9.9914199999999999E-7</c:v>
                </c:pt>
                <c:pt idx="54772">
                  <c:v>9.9914409999999998E-7</c:v>
                </c:pt>
                <c:pt idx="54773">
                  <c:v>9.9914659999999995E-7</c:v>
                </c:pt>
                <c:pt idx="54774">
                  <c:v>9.9914939999999994E-7</c:v>
                </c:pt>
                <c:pt idx="54775">
                  <c:v>9.9915230000000008E-7</c:v>
                </c:pt>
                <c:pt idx="54776">
                  <c:v>9.991554000000001E-7</c:v>
                </c:pt>
                <c:pt idx="54777">
                  <c:v>9.9915830000000004E-7</c:v>
                </c:pt>
                <c:pt idx="54778">
                  <c:v>9.9916119999999997E-7</c:v>
                </c:pt>
                <c:pt idx="54779">
                  <c:v>9.991640999999999E-7</c:v>
                </c:pt>
                <c:pt idx="54780">
                  <c:v>9.991669000000001E-7</c:v>
                </c:pt>
                <c:pt idx="54781">
                  <c:v>9.9916940000000007E-7</c:v>
                </c:pt>
                <c:pt idx="54782">
                  <c:v>9.9917150000000006E-7</c:v>
                </c:pt>
                <c:pt idx="54783">
                  <c:v>9.991734999999999E-7</c:v>
                </c:pt>
                <c:pt idx="54784">
                  <c:v>9.9917500000000005E-7</c:v>
                </c:pt>
                <c:pt idx="54785">
                  <c:v>9.9917619999999996E-7</c:v>
                </c:pt>
                <c:pt idx="54786">
                  <c:v>9.9917689999999996E-7</c:v>
                </c:pt>
                <c:pt idx="54787">
                  <c:v>9.9917729999999992E-7</c:v>
                </c:pt>
                <c:pt idx="54788">
                  <c:v>9.9917729999999992E-7</c:v>
                </c:pt>
                <c:pt idx="54789">
                  <c:v>9.9917689999999996E-7</c:v>
                </c:pt>
                <c:pt idx="54790">
                  <c:v>9.9917589999999993E-7</c:v>
                </c:pt>
                <c:pt idx="54791">
                  <c:v>9.9917439999999999E-7</c:v>
                </c:pt>
                <c:pt idx="54792">
                  <c:v>9.9917260000000003E-7</c:v>
                </c:pt>
                <c:pt idx="54793">
                  <c:v>9.9917040000000009E-7</c:v>
                </c:pt>
                <c:pt idx="54794">
                  <c:v>9.9916789999999992E-7</c:v>
                </c:pt>
                <c:pt idx="54795">
                  <c:v>9.9916490000000005E-7</c:v>
                </c:pt>
                <c:pt idx="54796">
                  <c:v>9.9916159999999994E-7</c:v>
                </c:pt>
                <c:pt idx="54797">
                  <c:v>9.991582000000001E-7</c:v>
                </c:pt>
                <c:pt idx="54798">
                  <c:v>9.9915450000000002E-7</c:v>
                </c:pt>
                <c:pt idx="54799">
                  <c:v>9.991504999999999E-7</c:v>
                </c:pt>
                <c:pt idx="54800">
                  <c:v>9.9914650000000001E-7</c:v>
                </c:pt>
                <c:pt idx="54801">
                  <c:v>9.9914220000000008E-7</c:v>
                </c:pt>
                <c:pt idx="54802">
                  <c:v>9.991378E-7</c:v>
                </c:pt>
                <c:pt idx="54803">
                  <c:v>9.9913339999999992E-7</c:v>
                </c:pt>
                <c:pt idx="54804">
                  <c:v>9.991288999999999E-7</c:v>
                </c:pt>
                <c:pt idx="54805">
                  <c:v>9.9912450000000003E-7</c:v>
                </c:pt>
                <c:pt idx="54806">
                  <c:v>9.9912019999999989E-7</c:v>
                </c:pt>
                <c:pt idx="54807">
                  <c:v>9.9911599999999991E-7</c:v>
                </c:pt>
                <c:pt idx="54808">
                  <c:v>9.9911179999999992E-7</c:v>
                </c:pt>
                <c:pt idx="54809">
                  <c:v>9.991079999999999E-7</c:v>
                </c:pt>
                <c:pt idx="54810">
                  <c:v>9.9910449999999991E-7</c:v>
                </c:pt>
                <c:pt idx="54811">
                  <c:v>9.991012E-7</c:v>
                </c:pt>
                <c:pt idx="54812">
                  <c:v>9.9909819999999992E-7</c:v>
                </c:pt>
                <c:pt idx="54813">
                  <c:v>9.9909560000000002E-7</c:v>
                </c:pt>
                <c:pt idx="54814">
                  <c:v>9.9909329999999994E-7</c:v>
                </c:pt>
                <c:pt idx="54815">
                  <c:v>9.9909119999999994E-7</c:v>
                </c:pt>
                <c:pt idx="54816">
                  <c:v>9.9908949999999991E-7</c:v>
                </c:pt>
                <c:pt idx="54817">
                  <c:v>9.9908809999999992E-7</c:v>
                </c:pt>
                <c:pt idx="54818">
                  <c:v>9.9908720000000004E-7</c:v>
                </c:pt>
                <c:pt idx="54819">
                  <c:v>9.9908659999999998E-7</c:v>
                </c:pt>
                <c:pt idx="54820">
                  <c:v>9.990864000000001E-7</c:v>
                </c:pt>
                <c:pt idx="54821">
                  <c:v>9.9908669999999992E-7</c:v>
                </c:pt>
                <c:pt idx="54822">
                  <c:v>9.9908760000000001E-7</c:v>
                </c:pt>
                <c:pt idx="54823">
                  <c:v>9.9908930000000004E-7</c:v>
                </c:pt>
                <c:pt idx="54824">
                  <c:v>9.990918E-7</c:v>
                </c:pt>
                <c:pt idx="54825">
                  <c:v>9.9909480000000008E-7</c:v>
                </c:pt>
                <c:pt idx="54826">
                  <c:v>9.9909830000000007E-7</c:v>
                </c:pt>
                <c:pt idx="54827">
                  <c:v>9.9910229999999997E-7</c:v>
                </c:pt>
                <c:pt idx="54828">
                  <c:v>9.9910670000000005E-7</c:v>
                </c:pt>
                <c:pt idx="54829">
                  <c:v>9.9911160000000004E-7</c:v>
                </c:pt>
                <c:pt idx="54830">
                  <c:v>9.9911659999999996E-7</c:v>
                </c:pt>
                <c:pt idx="54831">
                  <c:v>9.9912170000000004E-7</c:v>
                </c:pt>
                <c:pt idx="54832">
                  <c:v>9.9912690000000006E-7</c:v>
                </c:pt>
                <c:pt idx="54833">
                  <c:v>9.9913220000000001E-7</c:v>
                </c:pt>
                <c:pt idx="54834">
                  <c:v>9.9913759999999991E-7</c:v>
                </c:pt>
                <c:pt idx="54835">
                  <c:v>9.9914300000000002E-7</c:v>
                </c:pt>
                <c:pt idx="54836">
                  <c:v>9.9914829999999997E-7</c:v>
                </c:pt>
                <c:pt idx="54837">
                  <c:v>9.991532999999999E-7</c:v>
                </c:pt>
                <c:pt idx="54838">
                  <c:v>9.991582000000001E-7</c:v>
                </c:pt>
                <c:pt idx="54839">
                  <c:v>9.9916289999999999E-7</c:v>
                </c:pt>
                <c:pt idx="54840">
                  <c:v>9.9916730000000007E-7</c:v>
                </c:pt>
                <c:pt idx="54841">
                  <c:v>9.991716E-7</c:v>
                </c:pt>
                <c:pt idx="54842">
                  <c:v>9.991755999999999E-7</c:v>
                </c:pt>
                <c:pt idx="54843">
                  <c:v>9.9917929999999998E-7</c:v>
                </c:pt>
                <c:pt idx="54844">
                  <c:v>9.9918260000000009E-7</c:v>
                </c:pt>
                <c:pt idx="54845">
                  <c:v>9.9918580000000005E-7</c:v>
                </c:pt>
                <c:pt idx="54846">
                  <c:v>9.9918869999999999E-7</c:v>
                </c:pt>
                <c:pt idx="54847">
                  <c:v>9.991913000000001E-7</c:v>
                </c:pt>
                <c:pt idx="54848">
                  <c:v>9.9919359999999997E-7</c:v>
                </c:pt>
                <c:pt idx="54849">
                  <c:v>9.9919560000000003E-7</c:v>
                </c:pt>
                <c:pt idx="54850">
                  <c:v>9.9919739999999999E-7</c:v>
                </c:pt>
                <c:pt idx="54851">
                  <c:v>9.9919900000000008E-7</c:v>
                </c:pt>
                <c:pt idx="54852">
                  <c:v>9.9920040000000008E-7</c:v>
                </c:pt>
                <c:pt idx="54853">
                  <c:v>9.9920169999999992E-7</c:v>
                </c:pt>
                <c:pt idx="54854">
                  <c:v>9.9920299999999998E-7</c:v>
                </c:pt>
                <c:pt idx="54855">
                  <c:v>9.9920430000000003E-7</c:v>
                </c:pt>
                <c:pt idx="54856">
                  <c:v>9.992054E-7</c:v>
                </c:pt>
                <c:pt idx="54857">
                  <c:v>9.9920640000000003E-7</c:v>
                </c:pt>
                <c:pt idx="54858">
                  <c:v>9.9920729999999991E-7</c:v>
                </c:pt>
                <c:pt idx="54859">
                  <c:v>9.9920810000000005E-7</c:v>
                </c:pt>
                <c:pt idx="54860">
                  <c:v>9.9920889999999999E-7</c:v>
                </c:pt>
                <c:pt idx="54861">
                  <c:v>9.9920980000000008E-7</c:v>
                </c:pt>
                <c:pt idx="54862">
                  <c:v>9.992107999999999E-7</c:v>
                </c:pt>
                <c:pt idx="54863">
                  <c:v>9.9921179999999992E-7</c:v>
                </c:pt>
                <c:pt idx="54864">
                  <c:v>9.9921279999999995E-7</c:v>
                </c:pt>
                <c:pt idx="54865">
                  <c:v>9.9921389999999992E-7</c:v>
                </c:pt>
                <c:pt idx="54866">
                  <c:v>9.9921519999999998E-7</c:v>
                </c:pt>
                <c:pt idx="54867">
                  <c:v>9.9921659999999997E-7</c:v>
                </c:pt>
                <c:pt idx="54868">
                  <c:v>9.9921820000000006E-7</c:v>
                </c:pt>
                <c:pt idx="54869">
                  <c:v>9.9922009999999996E-7</c:v>
                </c:pt>
                <c:pt idx="54870">
                  <c:v>9.9922219999999996E-7</c:v>
                </c:pt>
                <c:pt idx="54871">
                  <c:v>9.9922469999999992E-7</c:v>
                </c:pt>
                <c:pt idx="54872">
                  <c:v>9.9922730000000003E-7</c:v>
                </c:pt>
                <c:pt idx="54873">
                  <c:v>9.9923010000000003E-7</c:v>
                </c:pt>
                <c:pt idx="54874">
                  <c:v>9.992330999999999E-7</c:v>
                </c:pt>
                <c:pt idx="54875">
                  <c:v>9.9923640000000001E-7</c:v>
                </c:pt>
                <c:pt idx="54876">
                  <c:v>9.992399E-7</c:v>
                </c:pt>
                <c:pt idx="54877">
                  <c:v>9.992438999999999E-7</c:v>
                </c:pt>
                <c:pt idx="54878">
                  <c:v>9.9924820000000004E-7</c:v>
                </c:pt>
                <c:pt idx="54879">
                  <c:v>9.9925300000000009E-7</c:v>
                </c:pt>
                <c:pt idx="54880">
                  <c:v>9.9925839999999998E-7</c:v>
                </c:pt>
                <c:pt idx="54881">
                  <c:v>9.9926409999999991E-7</c:v>
                </c:pt>
                <c:pt idx="54882">
                  <c:v>9.9927010000000007E-7</c:v>
                </c:pt>
                <c:pt idx="54883">
                  <c:v>9.9927640000000006E-7</c:v>
                </c:pt>
                <c:pt idx="54884">
                  <c:v>9.9928289999999992E-7</c:v>
                </c:pt>
                <c:pt idx="54885">
                  <c:v>9.9928949999999993E-7</c:v>
                </c:pt>
                <c:pt idx="54886">
                  <c:v>9.9929649999999991E-7</c:v>
                </c:pt>
                <c:pt idx="54887">
                  <c:v>9.9930369999999998E-7</c:v>
                </c:pt>
                <c:pt idx="54888">
                  <c:v>9.9931090000000005E-7</c:v>
                </c:pt>
                <c:pt idx="54889">
                  <c:v>9.9931809999999991E-7</c:v>
                </c:pt>
                <c:pt idx="54890">
                  <c:v>9.9932539999999993E-7</c:v>
                </c:pt>
                <c:pt idx="54891">
                  <c:v>9.993326E-7</c:v>
                </c:pt>
                <c:pt idx="54892">
                  <c:v>9.9933969999999992E-7</c:v>
                </c:pt>
                <c:pt idx="54893">
                  <c:v>9.9934710000000008E-7</c:v>
                </c:pt>
                <c:pt idx="54894">
                  <c:v>9.993542E-7</c:v>
                </c:pt>
                <c:pt idx="54895">
                  <c:v>9.9936110000000004E-7</c:v>
                </c:pt>
                <c:pt idx="54896">
                  <c:v>9.9936789999999993E-7</c:v>
                </c:pt>
                <c:pt idx="54897">
                  <c:v>9.993746000000001E-7</c:v>
                </c:pt>
                <c:pt idx="54898">
                  <c:v>9.9938109999999996E-7</c:v>
                </c:pt>
                <c:pt idx="54899">
                  <c:v>9.9938739999999994E-7</c:v>
                </c:pt>
                <c:pt idx="54900">
                  <c:v>9.9939350000000005E-7</c:v>
                </c:pt>
                <c:pt idx="54901">
                  <c:v>9.9939980000000003E-7</c:v>
                </c:pt>
                <c:pt idx="54902">
                  <c:v>9.9940579999999999E-7</c:v>
                </c:pt>
                <c:pt idx="54903">
                  <c:v>9.994117E-7</c:v>
                </c:pt>
                <c:pt idx="54904">
                  <c:v>9.9941739999999992E-7</c:v>
                </c:pt>
                <c:pt idx="54905">
                  <c:v>9.9942299999999991E-7</c:v>
                </c:pt>
                <c:pt idx="54906">
                  <c:v>9.9942840000000002E-7</c:v>
                </c:pt>
                <c:pt idx="54907">
                  <c:v>9.9943360000000003E-7</c:v>
                </c:pt>
                <c:pt idx="54908">
                  <c:v>9.9943880000000005E-7</c:v>
                </c:pt>
                <c:pt idx="54909">
                  <c:v>9.9944389999999991E-7</c:v>
                </c:pt>
                <c:pt idx="54910">
                  <c:v>9.9944909999999993E-7</c:v>
                </c:pt>
                <c:pt idx="54911">
                  <c:v>9.9945429999999995E-7</c:v>
                </c:pt>
                <c:pt idx="54912">
                  <c:v>9.994595999999999E-7</c:v>
                </c:pt>
                <c:pt idx="54913">
                  <c:v>9.9946479999999992E-7</c:v>
                </c:pt>
                <c:pt idx="54914">
                  <c:v>9.994699E-7</c:v>
                </c:pt>
                <c:pt idx="54915">
                  <c:v>9.9947489999999992E-7</c:v>
                </c:pt>
                <c:pt idx="54916">
                  <c:v>9.9948E-7</c:v>
                </c:pt>
                <c:pt idx="54917">
                  <c:v>9.9948520000000002E-7</c:v>
                </c:pt>
                <c:pt idx="54918">
                  <c:v>9.9949030000000009E-7</c:v>
                </c:pt>
                <c:pt idx="54919">
                  <c:v>9.9949539999999996E-7</c:v>
                </c:pt>
                <c:pt idx="54920">
                  <c:v>9.9950069999999992E-7</c:v>
                </c:pt>
                <c:pt idx="54921">
                  <c:v>9.9950610000000002E-7</c:v>
                </c:pt>
                <c:pt idx="54922">
                  <c:v>9.9951179999999995E-7</c:v>
                </c:pt>
                <c:pt idx="54923">
                  <c:v>9.9951760000000002E-7</c:v>
                </c:pt>
                <c:pt idx="54924">
                  <c:v>9.995234000000001E-7</c:v>
                </c:pt>
                <c:pt idx="54925">
                  <c:v>9.995292999999999E-7</c:v>
                </c:pt>
                <c:pt idx="54926">
                  <c:v>9.9953530000000007E-7</c:v>
                </c:pt>
                <c:pt idx="54927">
                  <c:v>9.995414999999999E-7</c:v>
                </c:pt>
                <c:pt idx="54928">
                  <c:v>9.9954780000000009E-7</c:v>
                </c:pt>
                <c:pt idx="54929">
                  <c:v>9.9955429999999995E-7</c:v>
                </c:pt>
                <c:pt idx="54930">
                  <c:v>9.9956099999999991E-7</c:v>
                </c:pt>
                <c:pt idx="54931">
                  <c:v>9.9956780000000001E-7</c:v>
                </c:pt>
                <c:pt idx="54932">
                  <c:v>9.9957500000000008E-7</c:v>
                </c:pt>
                <c:pt idx="54933">
                  <c:v>9.9958230000000009E-7</c:v>
                </c:pt>
                <c:pt idx="54934">
                  <c:v>9.9958979999999998E-7</c:v>
                </c:pt>
                <c:pt idx="54935">
                  <c:v>9.9959770000000005E-7</c:v>
                </c:pt>
                <c:pt idx="54936">
                  <c:v>9.9960570000000006E-7</c:v>
                </c:pt>
                <c:pt idx="54937">
                  <c:v>9.9961410000000004E-7</c:v>
                </c:pt>
                <c:pt idx="54938">
                  <c:v>9.9962289999999999E-7</c:v>
                </c:pt>
                <c:pt idx="54939">
                  <c:v>9.9963159999999999E-7</c:v>
                </c:pt>
                <c:pt idx="54940">
                  <c:v>9.9964060000000003E-7</c:v>
                </c:pt>
                <c:pt idx="54941">
                  <c:v>9.9964979999999994E-7</c:v>
                </c:pt>
                <c:pt idx="54942">
                  <c:v>9.9965900000000007E-7</c:v>
                </c:pt>
                <c:pt idx="54943">
                  <c:v>9.9966829999999993E-7</c:v>
                </c:pt>
                <c:pt idx="54944">
                  <c:v>9.9967769999999993E-7</c:v>
                </c:pt>
                <c:pt idx="54945">
                  <c:v>9.9968709999999994E-7</c:v>
                </c:pt>
                <c:pt idx="54946">
                  <c:v>9.9969660000000009E-7</c:v>
                </c:pt>
                <c:pt idx="54947">
                  <c:v>9.9970619999999998E-7</c:v>
                </c:pt>
                <c:pt idx="54948">
                  <c:v>9.9971559999999998E-7</c:v>
                </c:pt>
                <c:pt idx="54949">
                  <c:v>9.9972490000000005E-7</c:v>
                </c:pt>
                <c:pt idx="54950">
                  <c:v>9.9973439999999999E-7</c:v>
                </c:pt>
                <c:pt idx="54951">
                  <c:v>9.9974400000000009E-7</c:v>
                </c:pt>
                <c:pt idx="54952">
                  <c:v>9.9975350000000003E-7</c:v>
                </c:pt>
                <c:pt idx="54953">
                  <c:v>9.997628000000001E-7</c:v>
                </c:pt>
                <c:pt idx="54954">
                  <c:v>9.9977200000000001E-7</c:v>
                </c:pt>
                <c:pt idx="54955">
                  <c:v>9.9978100000000005E-7</c:v>
                </c:pt>
                <c:pt idx="54956">
                  <c:v>9.9979000000000009E-7</c:v>
                </c:pt>
                <c:pt idx="54957">
                  <c:v>9.9979899999999991E-7</c:v>
                </c:pt>
                <c:pt idx="54958">
                  <c:v>9.9980780000000007E-7</c:v>
                </c:pt>
                <c:pt idx="54959">
                  <c:v>9.9981660000000002E-7</c:v>
                </c:pt>
                <c:pt idx="54960">
                  <c:v>9.9982530000000002E-7</c:v>
                </c:pt>
                <c:pt idx="54961">
                  <c:v>9.9983379999999994E-7</c:v>
                </c:pt>
                <c:pt idx="54962">
                  <c:v>9.9984240000000001E-7</c:v>
                </c:pt>
                <c:pt idx="54963">
                  <c:v>9.9985110000000002E-7</c:v>
                </c:pt>
                <c:pt idx="54964">
                  <c:v>9.9985970000000008E-7</c:v>
                </c:pt>
                <c:pt idx="54965">
                  <c:v>9.9986829999999994E-7</c:v>
                </c:pt>
                <c:pt idx="54966">
                  <c:v>9.9987680000000007E-7</c:v>
                </c:pt>
                <c:pt idx="54967">
                  <c:v>9.9988529999999999E-7</c:v>
                </c:pt>
                <c:pt idx="54968">
                  <c:v>9.998937999999999E-7</c:v>
                </c:pt>
                <c:pt idx="54969">
                  <c:v>9.9990209999999994E-7</c:v>
                </c:pt>
                <c:pt idx="54970">
                  <c:v>9.9991049999999992E-7</c:v>
                </c:pt>
                <c:pt idx="54971">
                  <c:v>9.9991900000000005E-7</c:v>
                </c:pt>
                <c:pt idx="54972">
                  <c:v>9.9992770000000006E-7</c:v>
                </c:pt>
                <c:pt idx="54973">
                  <c:v>9.999365E-7</c:v>
                </c:pt>
                <c:pt idx="54974">
                  <c:v>9.9994529999999995E-7</c:v>
                </c:pt>
                <c:pt idx="54975">
                  <c:v>9.9995409999999989E-7</c:v>
                </c:pt>
                <c:pt idx="54976">
                  <c:v>9.9996290000000005E-7</c:v>
                </c:pt>
                <c:pt idx="54977">
                  <c:v>9.9997179999999994E-7</c:v>
                </c:pt>
                <c:pt idx="54978">
                  <c:v>9.9998079999999998E-7</c:v>
                </c:pt>
                <c:pt idx="54979">
                  <c:v>9.9998980000000001E-7</c:v>
                </c:pt>
                <c:pt idx="54980">
                  <c:v>9.9999899999999993E-7</c:v>
                </c:pt>
                <c:pt idx="54981">
                  <c:v>1.000008E-6</c:v>
                </c:pt>
                <c:pt idx="54982">
                  <c:v>9.9980799999999995E-7</c:v>
                </c:pt>
                <c:pt idx="54983">
                  <c:v>9.9981660000000002E-7</c:v>
                </c:pt>
                <c:pt idx="54984">
                  <c:v>9.9982600000000002E-7</c:v>
                </c:pt>
                <c:pt idx="54985">
                  <c:v>9.9983570000000006E-7</c:v>
                </c:pt>
                <c:pt idx="54986">
                  <c:v>9.9984550000000003E-7</c:v>
                </c:pt>
                <c:pt idx="54987">
                  <c:v>9.998555000000001E-7</c:v>
                </c:pt>
                <c:pt idx="54988">
                  <c:v>9.998656000000001E-7</c:v>
                </c:pt>
                <c:pt idx="54989">
                  <c:v>9.9987580000000004E-7</c:v>
                </c:pt>
                <c:pt idx="54990">
                  <c:v>9.9988609999999992E-7</c:v>
                </c:pt>
                <c:pt idx="54991">
                  <c:v>9.9989649999999996E-7</c:v>
                </c:pt>
                <c:pt idx="54992">
                  <c:v>9.9990710000000008E-7</c:v>
                </c:pt>
                <c:pt idx="54993">
                  <c:v>9.9991779999999993E-7</c:v>
                </c:pt>
                <c:pt idx="54994">
                  <c:v>9.9992849999999999E-7</c:v>
                </c:pt>
                <c:pt idx="54995">
                  <c:v>9.9993929999999999E-7</c:v>
                </c:pt>
                <c:pt idx="54996">
                  <c:v>9.999501E-7</c:v>
                </c:pt>
                <c:pt idx="54997">
                  <c:v>9.9996110000000009E-7</c:v>
                </c:pt>
                <c:pt idx="54998">
                  <c:v>9.9997219999999991E-7</c:v>
                </c:pt>
                <c:pt idx="54999">
                  <c:v>9.9998350000000003E-7</c:v>
                </c:pt>
                <c:pt idx="55000">
                  <c:v>9.999947E-7</c:v>
                </c:pt>
                <c:pt idx="55001">
                  <c:v>1.0000059999999999E-6</c:v>
                </c:pt>
                <c:pt idx="55002">
                  <c:v>9.9981340000000006E-7</c:v>
                </c:pt>
                <c:pt idx="55003">
                  <c:v>9.9982409999999991E-7</c:v>
                </c:pt>
                <c:pt idx="55004">
                  <c:v>9.9983549999999997E-7</c:v>
                </c:pt>
                <c:pt idx="55005">
                  <c:v>9.9984690000000003E-7</c:v>
                </c:pt>
                <c:pt idx="55006">
                  <c:v>9.9985830000000009E-7</c:v>
                </c:pt>
                <c:pt idx="55007">
                  <c:v>9.998696E-7</c:v>
                </c:pt>
                <c:pt idx="55008">
                  <c:v>9.9988079999999997E-7</c:v>
                </c:pt>
                <c:pt idx="55009">
                  <c:v>9.9989220000000003E-7</c:v>
                </c:pt>
                <c:pt idx="55010">
                  <c:v>9.999034E-7</c:v>
                </c:pt>
                <c:pt idx="55011">
                  <c:v>9.9991450000000003E-7</c:v>
                </c:pt>
                <c:pt idx="55012">
                  <c:v>9.9992560000000006E-7</c:v>
                </c:pt>
                <c:pt idx="55013">
                  <c:v>9.9993670000000009E-7</c:v>
                </c:pt>
                <c:pt idx="55014">
                  <c:v>9.9994760000000003E-7</c:v>
                </c:pt>
                <c:pt idx="55015">
                  <c:v>9.9995840000000003E-7</c:v>
                </c:pt>
                <c:pt idx="55016">
                  <c:v>9.9996939999999991E-7</c:v>
                </c:pt>
                <c:pt idx="55017">
                  <c:v>9.9998030000000007E-7</c:v>
                </c:pt>
                <c:pt idx="55018">
                  <c:v>9.9999099999999992E-7</c:v>
                </c:pt>
                <c:pt idx="55019">
                  <c:v>1.000002E-6</c:v>
                </c:pt>
                <c:pt idx="55020">
                  <c:v>9.9979269999999993E-7</c:v>
                </c:pt>
                <c:pt idx="55021">
                  <c:v>9.9980269999999999E-7</c:v>
                </c:pt>
                <c:pt idx="55022">
                  <c:v>9.9981340000000006E-7</c:v>
                </c:pt>
                <c:pt idx="55023">
                  <c:v>9.9982420000000006E-7</c:v>
                </c:pt>
                <c:pt idx="55024">
                  <c:v>9.9983489999999991E-7</c:v>
                </c:pt>
                <c:pt idx="55025">
                  <c:v>9.9984559999999997E-7</c:v>
                </c:pt>
                <c:pt idx="55026">
                  <c:v>9.9985620000000009E-7</c:v>
                </c:pt>
                <c:pt idx="55027">
                  <c:v>9.998668E-7</c:v>
                </c:pt>
                <c:pt idx="55028">
                  <c:v>9.9987760000000001E-7</c:v>
                </c:pt>
                <c:pt idx="55029">
                  <c:v>9.998886000000001E-7</c:v>
                </c:pt>
                <c:pt idx="55030">
                  <c:v>9.9989950000000004E-7</c:v>
                </c:pt>
                <c:pt idx="55031">
                  <c:v>9.9991060000000007E-7</c:v>
                </c:pt>
                <c:pt idx="55032">
                  <c:v>9.9992159999999995E-7</c:v>
                </c:pt>
                <c:pt idx="55033">
                  <c:v>9.9993269999999998E-7</c:v>
                </c:pt>
                <c:pt idx="55034">
                  <c:v>9.9994410000000004E-7</c:v>
                </c:pt>
                <c:pt idx="55035">
                  <c:v>9.999555000000001E-7</c:v>
                </c:pt>
                <c:pt idx="55036">
                  <c:v>9.9996689999999995E-7</c:v>
                </c:pt>
                <c:pt idx="55037">
                  <c:v>9.9997869999999998E-7</c:v>
                </c:pt>
                <c:pt idx="55038">
                  <c:v>9.9999059999999995E-7</c:v>
                </c:pt>
                <c:pt idx="55039">
                  <c:v>1.000002E-6</c:v>
                </c:pt>
                <c:pt idx="55040">
                  <c:v>9.9979859999999994E-7</c:v>
                </c:pt>
                <c:pt idx="55041">
                  <c:v>9.9980979999999991E-7</c:v>
                </c:pt>
                <c:pt idx="55042">
                  <c:v>9.9982170000000009E-7</c:v>
                </c:pt>
                <c:pt idx="55043">
                  <c:v>9.998337E-7</c:v>
                </c:pt>
                <c:pt idx="55044">
                  <c:v>9.9984569999999991E-7</c:v>
                </c:pt>
                <c:pt idx="55045">
                  <c:v>9.9985800000000006E-7</c:v>
                </c:pt>
                <c:pt idx="55046">
                  <c:v>9.998703E-7</c:v>
                </c:pt>
                <c:pt idx="55047">
                  <c:v>9.9988259999999993E-7</c:v>
                </c:pt>
                <c:pt idx="55048">
                  <c:v>9.9989509999999996E-7</c:v>
                </c:pt>
                <c:pt idx="55049">
                  <c:v>9.9990780000000008E-7</c:v>
                </c:pt>
                <c:pt idx="55050">
                  <c:v>9.9992040000000004E-7</c:v>
                </c:pt>
                <c:pt idx="55051">
                  <c:v>9.9993300000000001E-7</c:v>
                </c:pt>
                <c:pt idx="55052">
                  <c:v>9.9994590000000001E-7</c:v>
                </c:pt>
                <c:pt idx="55053">
                  <c:v>9.999588E-7</c:v>
                </c:pt>
                <c:pt idx="55054">
                  <c:v>9.999717E-7</c:v>
                </c:pt>
                <c:pt idx="55055">
                  <c:v>9.999846E-7</c:v>
                </c:pt>
                <c:pt idx="55056">
                  <c:v>9.9999780000000002E-7</c:v>
                </c:pt>
                <c:pt idx="55057">
                  <c:v>1.000011E-6</c:v>
                </c:pt>
                <c:pt idx="55058">
                  <c:v>9.9980559999999992E-7</c:v>
                </c:pt>
                <c:pt idx="55059">
                  <c:v>9.9981830000000004E-7</c:v>
                </c:pt>
                <c:pt idx="55060">
                  <c:v>9.9983150000000007E-7</c:v>
                </c:pt>
                <c:pt idx="55061">
                  <c:v>9.9984489999999997E-7</c:v>
                </c:pt>
                <c:pt idx="55062">
                  <c:v>9.9985840000000003E-7</c:v>
                </c:pt>
                <c:pt idx="55063">
                  <c:v>9.9987169999999999E-7</c:v>
                </c:pt>
                <c:pt idx="55064">
                  <c:v>9.9988499999999996E-7</c:v>
                </c:pt>
                <c:pt idx="55065">
                  <c:v>9.9989850000000001E-7</c:v>
                </c:pt>
                <c:pt idx="55066">
                  <c:v>9.9991179999999998E-7</c:v>
                </c:pt>
                <c:pt idx="55067">
                  <c:v>9.9992509999999994E-7</c:v>
                </c:pt>
                <c:pt idx="55068">
                  <c:v>9.9993839999999991E-7</c:v>
                </c:pt>
                <c:pt idx="55069">
                  <c:v>9.9995189999999996E-7</c:v>
                </c:pt>
                <c:pt idx="55070">
                  <c:v>9.9996519999999993E-7</c:v>
                </c:pt>
                <c:pt idx="55071">
                  <c:v>9.999785000000001E-7</c:v>
                </c:pt>
                <c:pt idx="55072">
                  <c:v>9.9999190000000001E-7</c:v>
                </c:pt>
                <c:pt idx="55073">
                  <c:v>1.0000050000000001E-6</c:v>
                </c:pt>
                <c:pt idx="55074">
                  <c:v>9.9980470000000005E-7</c:v>
                </c:pt>
                <c:pt idx="55075">
                  <c:v>9.9981760000000004E-7</c:v>
                </c:pt>
                <c:pt idx="55076">
                  <c:v>9.9983099999999995E-7</c:v>
                </c:pt>
                <c:pt idx="55077">
                  <c:v>9.9984429999999991E-7</c:v>
                </c:pt>
                <c:pt idx="55078">
                  <c:v>9.9985760000000009E-7</c:v>
                </c:pt>
                <c:pt idx="55079">
                  <c:v>9.9987090000000005E-7</c:v>
                </c:pt>
                <c:pt idx="55080">
                  <c:v>9.9988420000000002E-7</c:v>
                </c:pt>
                <c:pt idx="55081">
                  <c:v>9.9989759999999992E-7</c:v>
                </c:pt>
                <c:pt idx="55082">
                  <c:v>9.999109000000001E-7</c:v>
                </c:pt>
                <c:pt idx="55083">
                  <c:v>9.999238000000001E-7</c:v>
                </c:pt>
                <c:pt idx="55084">
                  <c:v>9.9993710000000006E-7</c:v>
                </c:pt>
                <c:pt idx="55085">
                  <c:v>9.9995019999999994E-7</c:v>
                </c:pt>
                <c:pt idx="55086">
                  <c:v>9.9996330000000002E-7</c:v>
                </c:pt>
                <c:pt idx="55087">
                  <c:v>9.999763999999999E-7</c:v>
                </c:pt>
                <c:pt idx="55088">
                  <c:v>9.9998959999999992E-7</c:v>
                </c:pt>
                <c:pt idx="55089">
                  <c:v>1.000003E-6</c:v>
                </c:pt>
                <c:pt idx="55090">
                  <c:v>9.9978730000000003E-7</c:v>
                </c:pt>
                <c:pt idx="55091">
                  <c:v>9.997999E-7</c:v>
                </c:pt>
                <c:pt idx="55092">
                  <c:v>9.9981300000000009E-7</c:v>
                </c:pt>
                <c:pt idx="55093">
                  <c:v>9.9982649999999993E-7</c:v>
                </c:pt>
                <c:pt idx="55094">
                  <c:v>9.9983990000000005E-7</c:v>
                </c:pt>
                <c:pt idx="55095">
                  <c:v>9.9985329999999995E-7</c:v>
                </c:pt>
                <c:pt idx="55096">
                  <c:v>9.998668E-7</c:v>
                </c:pt>
                <c:pt idx="55097">
                  <c:v>9.998804E-7</c:v>
                </c:pt>
                <c:pt idx="55098">
                  <c:v>9.9989399999999999E-7</c:v>
                </c:pt>
                <c:pt idx="55099">
                  <c:v>9.9990780000000008E-7</c:v>
                </c:pt>
                <c:pt idx="55100">
                  <c:v>9.999217000000001E-7</c:v>
                </c:pt>
                <c:pt idx="55101">
                  <c:v>9.9993559999999991E-7</c:v>
                </c:pt>
                <c:pt idx="55102">
                  <c:v>9.999494E-7</c:v>
                </c:pt>
                <c:pt idx="55103">
                  <c:v>9.999634999999999E-7</c:v>
                </c:pt>
                <c:pt idx="55104">
                  <c:v>9.9997760000000001E-7</c:v>
                </c:pt>
                <c:pt idx="55105">
                  <c:v>9.9999180000000007E-7</c:v>
                </c:pt>
                <c:pt idx="55106">
                  <c:v>1.0000059999999999E-6</c:v>
                </c:pt>
                <c:pt idx="55107">
                  <c:v>9.9979780000000001E-7</c:v>
                </c:pt>
                <c:pt idx="55108">
                  <c:v>9.998114E-7</c:v>
                </c:pt>
                <c:pt idx="55109">
                  <c:v>9.9982590000000008E-7</c:v>
                </c:pt>
                <c:pt idx="55110">
                  <c:v>9.9984030000000001E-7</c:v>
                </c:pt>
                <c:pt idx="55111">
                  <c:v>9.9985460000000001E-7</c:v>
                </c:pt>
                <c:pt idx="55112">
                  <c:v>9.9986920000000003E-7</c:v>
                </c:pt>
                <c:pt idx="55113">
                  <c:v>9.998836999999999E-7</c:v>
                </c:pt>
                <c:pt idx="55114">
                  <c:v>9.9989819999999998E-7</c:v>
                </c:pt>
                <c:pt idx="55115">
                  <c:v>9.9991300000000009E-7</c:v>
                </c:pt>
                <c:pt idx="55116">
                  <c:v>9.9992789999999993E-7</c:v>
                </c:pt>
                <c:pt idx="55117">
                  <c:v>9.9994270000000005E-7</c:v>
                </c:pt>
                <c:pt idx="55118">
                  <c:v>9.9995770000000004E-7</c:v>
                </c:pt>
                <c:pt idx="55119">
                  <c:v>9.9997270000000003E-7</c:v>
                </c:pt>
                <c:pt idx="55120">
                  <c:v>9.9998760000000008E-7</c:v>
                </c:pt>
                <c:pt idx="55121">
                  <c:v>1.000002E-6</c:v>
                </c:pt>
                <c:pt idx="55122">
                  <c:v>9.9979579999999995E-7</c:v>
                </c:pt>
                <c:pt idx="55123">
                  <c:v>9.9981020000000009E-7</c:v>
                </c:pt>
                <c:pt idx="55124">
                  <c:v>9.9982560000000005E-7</c:v>
                </c:pt>
                <c:pt idx="55125">
                  <c:v>9.9984090000000007E-7</c:v>
                </c:pt>
                <c:pt idx="55126">
                  <c:v>9.99856E-7</c:v>
                </c:pt>
                <c:pt idx="55127">
                  <c:v>9.9987120000000008E-7</c:v>
                </c:pt>
                <c:pt idx="55128">
                  <c:v>9.9988679999999992E-7</c:v>
                </c:pt>
                <c:pt idx="55129">
                  <c:v>9.99902E-7</c:v>
                </c:pt>
                <c:pt idx="55130">
                  <c:v>9.9991699999999999E-7</c:v>
                </c:pt>
                <c:pt idx="55131">
                  <c:v>9.9993269999999998E-7</c:v>
                </c:pt>
                <c:pt idx="55132">
                  <c:v>9.99948E-7</c:v>
                </c:pt>
                <c:pt idx="55133">
                  <c:v>9.9996299999999999E-7</c:v>
                </c:pt>
                <c:pt idx="55134">
                  <c:v>9.9997830000000001E-7</c:v>
                </c:pt>
                <c:pt idx="55135">
                  <c:v>9.9999379999999991E-7</c:v>
                </c:pt>
                <c:pt idx="55136">
                  <c:v>1.000009E-6</c:v>
                </c:pt>
                <c:pt idx="55137">
                  <c:v>9.998006E-7</c:v>
                </c:pt>
                <c:pt idx="55138">
                  <c:v>9.998153999999999E-7</c:v>
                </c:pt>
                <c:pt idx="55139">
                  <c:v>9.9983059999999998E-7</c:v>
                </c:pt>
                <c:pt idx="55140">
                  <c:v>9.9984620000000003E-7</c:v>
                </c:pt>
                <c:pt idx="55141">
                  <c:v>9.9986169999999993E-7</c:v>
                </c:pt>
                <c:pt idx="55142">
                  <c:v>9.9987669999999992E-7</c:v>
                </c:pt>
                <c:pt idx="55143">
                  <c:v>9.9989169999999991E-7</c:v>
                </c:pt>
                <c:pt idx="55144">
                  <c:v>9.9990720000000002E-7</c:v>
                </c:pt>
                <c:pt idx="55145">
                  <c:v>9.9992220000000001E-7</c:v>
                </c:pt>
                <c:pt idx="55146">
                  <c:v>9.9993699999999991E-7</c:v>
                </c:pt>
                <c:pt idx="55147">
                  <c:v>9.9995229999999993E-7</c:v>
                </c:pt>
                <c:pt idx="55148">
                  <c:v>9.9996759999999995E-7</c:v>
                </c:pt>
                <c:pt idx="55149">
                  <c:v>9.999825E-7</c:v>
                </c:pt>
                <c:pt idx="55150">
                  <c:v>9.9999759999999993E-7</c:v>
                </c:pt>
                <c:pt idx="55151">
                  <c:v>1.0000130000000001E-6</c:v>
                </c:pt>
                <c:pt idx="55152">
                  <c:v>9.9980120000000006E-7</c:v>
                </c:pt>
                <c:pt idx="55153">
                  <c:v>9.9981629999999999E-7</c:v>
                </c:pt>
                <c:pt idx="55154">
                  <c:v>9.9983199999999998E-7</c:v>
                </c:pt>
                <c:pt idx="55155">
                  <c:v>9.9984750000000009E-7</c:v>
                </c:pt>
                <c:pt idx="55156">
                  <c:v>9.9986330000000001E-7</c:v>
                </c:pt>
                <c:pt idx="55157">
                  <c:v>9.9987930000000003E-7</c:v>
                </c:pt>
                <c:pt idx="55158">
                  <c:v>9.998951999999999E-7</c:v>
                </c:pt>
                <c:pt idx="55159">
                  <c:v>9.999109000000001E-7</c:v>
                </c:pt>
                <c:pt idx="55160">
                  <c:v>9.9992700000000006E-7</c:v>
                </c:pt>
                <c:pt idx="55161">
                  <c:v>9.9994289999999992E-7</c:v>
                </c:pt>
                <c:pt idx="55162">
                  <c:v>9.9995870000000006E-7</c:v>
                </c:pt>
                <c:pt idx="55163">
                  <c:v>9.9997449999999999E-7</c:v>
                </c:pt>
                <c:pt idx="55164">
                  <c:v>9.9999050000000001E-7</c:v>
                </c:pt>
                <c:pt idx="55165">
                  <c:v>1.0000069999999999E-6</c:v>
                </c:pt>
                <c:pt idx="55166">
                  <c:v>9.9979980000000006E-7</c:v>
                </c:pt>
                <c:pt idx="55167">
                  <c:v>9.9981550000000005E-7</c:v>
                </c:pt>
                <c:pt idx="55168">
                  <c:v>9.9983169999999995E-7</c:v>
                </c:pt>
                <c:pt idx="55169">
                  <c:v>9.9984820000000008E-7</c:v>
                </c:pt>
                <c:pt idx="55170">
                  <c:v>9.9986470000000001E-7</c:v>
                </c:pt>
                <c:pt idx="55171">
                  <c:v>9.9988119999999994E-7</c:v>
                </c:pt>
                <c:pt idx="55172">
                  <c:v>9.9989759999999992E-7</c:v>
                </c:pt>
                <c:pt idx="55173">
                  <c:v>9.9991410000000006E-7</c:v>
                </c:pt>
                <c:pt idx="55174">
                  <c:v>9.9993050000000005E-7</c:v>
                </c:pt>
                <c:pt idx="55175">
                  <c:v>9.9994720000000006E-7</c:v>
                </c:pt>
                <c:pt idx="55176">
                  <c:v>9.9996369999999999E-7</c:v>
                </c:pt>
                <c:pt idx="55177">
                  <c:v>9.9998040000000001E-7</c:v>
                </c:pt>
                <c:pt idx="55178">
                  <c:v>9.9999689999999993E-7</c:v>
                </c:pt>
                <c:pt idx="55179">
                  <c:v>1.0000139999999999E-6</c:v>
                </c:pt>
                <c:pt idx="55180">
                  <c:v>9.9979189999999999E-7</c:v>
                </c:pt>
                <c:pt idx="55181">
                  <c:v>9.9980829999999998E-7</c:v>
                </c:pt>
                <c:pt idx="55182">
                  <c:v>9.9982509999999993E-7</c:v>
                </c:pt>
                <c:pt idx="55183">
                  <c:v>9.9984230000000007E-7</c:v>
                </c:pt>
                <c:pt idx="55184">
                  <c:v>9.9985940000000005E-7</c:v>
                </c:pt>
                <c:pt idx="55185">
                  <c:v>9.9987650000000004E-7</c:v>
                </c:pt>
                <c:pt idx="55186">
                  <c:v>9.9989339999999993E-7</c:v>
                </c:pt>
                <c:pt idx="55187">
                  <c:v>9.9991049999999992E-7</c:v>
                </c:pt>
                <c:pt idx="55188">
                  <c:v>9.9992779999999999E-7</c:v>
                </c:pt>
                <c:pt idx="55189">
                  <c:v>9.9994459999999995E-7</c:v>
                </c:pt>
                <c:pt idx="55190">
                  <c:v>9.999616E-7</c:v>
                </c:pt>
                <c:pt idx="55191">
                  <c:v>9.9997879999999992E-7</c:v>
                </c:pt>
                <c:pt idx="55192">
                  <c:v>9.9999589999999991E-7</c:v>
                </c:pt>
                <c:pt idx="55193">
                  <c:v>1.0000130000000001E-6</c:v>
                </c:pt>
                <c:pt idx="55194">
                  <c:v>9.9980209999999993E-7</c:v>
                </c:pt>
                <c:pt idx="55195">
                  <c:v>9.9981870000000001E-7</c:v>
                </c:pt>
                <c:pt idx="55196">
                  <c:v>9.9983589999999994E-7</c:v>
                </c:pt>
                <c:pt idx="55197">
                  <c:v>9.9985310000000007E-7</c:v>
                </c:pt>
                <c:pt idx="55198">
                  <c:v>9.9987009999999991E-7</c:v>
                </c:pt>
                <c:pt idx="55199">
                  <c:v>9.9988700000000001E-7</c:v>
                </c:pt>
                <c:pt idx="55200">
                  <c:v>9.9990419999999994E-7</c:v>
                </c:pt>
                <c:pt idx="55201">
                  <c:v>9.9992129999999992E-7</c:v>
                </c:pt>
                <c:pt idx="55202">
                  <c:v>9.9993829999999997E-7</c:v>
                </c:pt>
                <c:pt idx="55203">
                  <c:v>9.9995530000000001E-7</c:v>
                </c:pt>
                <c:pt idx="55204">
                  <c:v>9.9997249999999994E-7</c:v>
                </c:pt>
                <c:pt idx="55205">
                  <c:v>9.9998959999999992E-7</c:v>
                </c:pt>
                <c:pt idx="55206">
                  <c:v>1.0000059999999999E-6</c:v>
                </c:pt>
                <c:pt idx="55207">
                  <c:v>9.9979789999999995E-7</c:v>
                </c:pt>
                <c:pt idx="55208">
                  <c:v>9.9981480000000005E-7</c:v>
                </c:pt>
                <c:pt idx="55209">
                  <c:v>9.9983230000000001E-7</c:v>
                </c:pt>
                <c:pt idx="55210">
                  <c:v>9.9985019999999993E-7</c:v>
                </c:pt>
                <c:pt idx="55211">
                  <c:v>9.9986780000000003E-7</c:v>
                </c:pt>
                <c:pt idx="55212">
                  <c:v>9.9988520000000005E-7</c:v>
                </c:pt>
                <c:pt idx="55213">
                  <c:v>9.999027E-7</c:v>
                </c:pt>
                <c:pt idx="55214">
                  <c:v>9.9992059999999992E-7</c:v>
                </c:pt>
                <c:pt idx="55215">
                  <c:v>9.9993829999999997E-7</c:v>
                </c:pt>
                <c:pt idx="55216">
                  <c:v>9.9995560000000004E-7</c:v>
                </c:pt>
                <c:pt idx="55217">
                  <c:v>9.999731E-7</c:v>
                </c:pt>
                <c:pt idx="55218">
                  <c:v>9.9999089999999998E-7</c:v>
                </c:pt>
                <c:pt idx="55219">
                  <c:v>1.000008E-6</c:v>
                </c:pt>
                <c:pt idx="55220">
                  <c:v>9.998067000000001E-7</c:v>
                </c:pt>
                <c:pt idx="55221">
                  <c:v>9.9982420000000006E-7</c:v>
                </c:pt>
                <c:pt idx="55222">
                  <c:v>9.9984219999999992E-7</c:v>
                </c:pt>
                <c:pt idx="55223">
                  <c:v>9.9986040000000008E-7</c:v>
                </c:pt>
                <c:pt idx="55224">
                  <c:v>9.9987850000000009E-7</c:v>
                </c:pt>
                <c:pt idx="55225">
                  <c:v>9.9989649999999996E-7</c:v>
                </c:pt>
                <c:pt idx="55226">
                  <c:v>9.9991459999999997E-7</c:v>
                </c:pt>
                <c:pt idx="55227">
                  <c:v>9.9993279999999992E-7</c:v>
                </c:pt>
                <c:pt idx="55228">
                  <c:v>9.999505999999999E-7</c:v>
                </c:pt>
                <c:pt idx="55229">
                  <c:v>9.999684000000001E-7</c:v>
                </c:pt>
                <c:pt idx="55230">
                  <c:v>9.999864999999999E-7</c:v>
                </c:pt>
                <c:pt idx="55231">
                  <c:v>1.0000040000000001E-6</c:v>
                </c:pt>
                <c:pt idx="55232">
                  <c:v>9.997822999999999E-7</c:v>
                </c:pt>
                <c:pt idx="55233">
                  <c:v>9.9980029999999997E-7</c:v>
                </c:pt>
                <c:pt idx="55234">
                  <c:v>9.9981860000000007E-7</c:v>
                </c:pt>
                <c:pt idx="55235">
                  <c:v>9.9983680000000002E-7</c:v>
                </c:pt>
                <c:pt idx="55236">
                  <c:v>9.9985539999999994E-7</c:v>
                </c:pt>
                <c:pt idx="55237">
                  <c:v>9.9987379999999999E-7</c:v>
                </c:pt>
                <c:pt idx="55238">
                  <c:v>9.998919E-7</c:v>
                </c:pt>
                <c:pt idx="55239">
                  <c:v>9.9991039999999998E-7</c:v>
                </c:pt>
                <c:pt idx="55240">
                  <c:v>9.9992889999999996E-7</c:v>
                </c:pt>
                <c:pt idx="55241">
                  <c:v>9.9994709999999991E-7</c:v>
                </c:pt>
                <c:pt idx="55242">
                  <c:v>9.9996519999999993E-7</c:v>
                </c:pt>
                <c:pt idx="55243">
                  <c:v>9.9998369999999991E-7</c:v>
                </c:pt>
                <c:pt idx="55244">
                  <c:v>1.000002E-6</c:v>
                </c:pt>
                <c:pt idx="55245">
                  <c:v>9.9979259999999999E-7</c:v>
                </c:pt>
                <c:pt idx="55246">
                  <c:v>9.9981090000000009E-7</c:v>
                </c:pt>
                <c:pt idx="55247">
                  <c:v>9.998297000000001E-7</c:v>
                </c:pt>
                <c:pt idx="55248">
                  <c:v>9.9984830000000002E-7</c:v>
                </c:pt>
                <c:pt idx="55249">
                  <c:v>9.9986740000000006E-7</c:v>
                </c:pt>
                <c:pt idx="55250">
                  <c:v>9.9988620000000007E-7</c:v>
                </c:pt>
                <c:pt idx="55251">
                  <c:v>9.9990470000000006E-7</c:v>
                </c:pt>
                <c:pt idx="55252">
                  <c:v>9.9992360000000001E-7</c:v>
                </c:pt>
                <c:pt idx="55253">
                  <c:v>9.9994219999999993E-7</c:v>
                </c:pt>
                <c:pt idx="55254">
                  <c:v>9.9996050000000003E-7</c:v>
                </c:pt>
                <c:pt idx="55255">
                  <c:v>9.9997869999999998E-7</c:v>
                </c:pt>
                <c:pt idx="55256">
                  <c:v>9.9999710000000002E-7</c:v>
                </c:pt>
                <c:pt idx="55257">
                  <c:v>1.0000149999999999E-6</c:v>
                </c:pt>
                <c:pt idx="55258">
                  <c:v>9.9980790000000001E-7</c:v>
                </c:pt>
                <c:pt idx="55259">
                  <c:v>9.9982639999999999E-7</c:v>
                </c:pt>
                <c:pt idx="55260">
                  <c:v>9.9984529999999994E-7</c:v>
                </c:pt>
                <c:pt idx="55261">
                  <c:v>9.9986409999999995E-7</c:v>
                </c:pt>
                <c:pt idx="55262">
                  <c:v>9.9988319999999999E-7</c:v>
                </c:pt>
                <c:pt idx="55263">
                  <c:v>9.9990220000000009E-7</c:v>
                </c:pt>
                <c:pt idx="55264">
                  <c:v>9.9992089999999995E-7</c:v>
                </c:pt>
                <c:pt idx="55265">
                  <c:v>9.9993999999999999E-7</c:v>
                </c:pt>
                <c:pt idx="55266">
                  <c:v>9.9995900000000009E-7</c:v>
                </c:pt>
                <c:pt idx="55267">
                  <c:v>9.9997769999999995E-7</c:v>
                </c:pt>
                <c:pt idx="55268">
                  <c:v>9.9999630000000009E-7</c:v>
                </c:pt>
                <c:pt idx="55269">
                  <c:v>1.0000149999999999E-6</c:v>
                </c:pt>
                <c:pt idx="55270">
                  <c:v>9.9979810000000004E-7</c:v>
                </c:pt>
                <c:pt idx="55271">
                  <c:v>9.9981669999999996E-7</c:v>
                </c:pt>
                <c:pt idx="55272">
                  <c:v>9.998362999999999E-7</c:v>
                </c:pt>
                <c:pt idx="55273">
                  <c:v>9.9985569999999997E-7</c:v>
                </c:pt>
                <c:pt idx="55274">
                  <c:v>9.998750000000001E-7</c:v>
                </c:pt>
                <c:pt idx="55275">
                  <c:v>9.9989409999999993E-7</c:v>
                </c:pt>
                <c:pt idx="55276">
                  <c:v>9.9991359999999994E-7</c:v>
                </c:pt>
                <c:pt idx="55277">
                  <c:v>9.9993290000000007E-7</c:v>
                </c:pt>
                <c:pt idx="55278">
                  <c:v>9.9995229999999993E-7</c:v>
                </c:pt>
                <c:pt idx="55279">
                  <c:v>9.9997190000000009E-7</c:v>
                </c:pt>
                <c:pt idx="55280">
                  <c:v>9.9999129999999995E-7</c:v>
                </c:pt>
                <c:pt idx="55281">
                  <c:v>1.000011E-6</c:v>
                </c:pt>
                <c:pt idx="55282">
                  <c:v>9.9980549999999999E-7</c:v>
                </c:pt>
                <c:pt idx="55283">
                  <c:v>9.998247999999999E-7</c:v>
                </c:pt>
                <c:pt idx="55284">
                  <c:v>9.9984480000000003E-7</c:v>
                </c:pt>
                <c:pt idx="55285">
                  <c:v>9.9986500000000004E-7</c:v>
                </c:pt>
                <c:pt idx="55286">
                  <c:v>9.9988480000000008E-7</c:v>
                </c:pt>
                <c:pt idx="55287">
                  <c:v>9.9990470000000006E-7</c:v>
                </c:pt>
                <c:pt idx="55288">
                  <c:v>9.9992460000000003E-7</c:v>
                </c:pt>
                <c:pt idx="55289">
                  <c:v>9.9994440000000007E-7</c:v>
                </c:pt>
                <c:pt idx="55290">
                  <c:v>9.9996400000000002E-7</c:v>
                </c:pt>
                <c:pt idx="55291">
                  <c:v>9.9998350000000003E-7</c:v>
                </c:pt>
                <c:pt idx="55292">
                  <c:v>1.000003E-6</c:v>
                </c:pt>
                <c:pt idx="55293">
                  <c:v>9.9978779999999994E-7</c:v>
                </c:pt>
                <c:pt idx="55294">
                  <c:v>9.9980750000000004E-7</c:v>
                </c:pt>
                <c:pt idx="55295">
                  <c:v>9.9982779999999999E-7</c:v>
                </c:pt>
                <c:pt idx="55296">
                  <c:v>9.998477999999999E-7</c:v>
                </c:pt>
                <c:pt idx="55297">
                  <c:v>9.9986789999999997E-7</c:v>
                </c:pt>
                <c:pt idx="55298">
                  <c:v>9.998879000000001E-7</c:v>
                </c:pt>
                <c:pt idx="55299">
                  <c:v>9.9990790000000002E-7</c:v>
                </c:pt>
                <c:pt idx="55300">
                  <c:v>9.9992770000000006E-7</c:v>
                </c:pt>
                <c:pt idx="55301">
                  <c:v>9.9994760000000003E-7</c:v>
                </c:pt>
                <c:pt idx="55302">
                  <c:v>9.9996740000000007E-7</c:v>
                </c:pt>
                <c:pt idx="55303">
                  <c:v>9.9998709999999996E-7</c:v>
                </c:pt>
                <c:pt idx="55304">
                  <c:v>1.0000069999999999E-6</c:v>
                </c:pt>
                <c:pt idx="55305">
                  <c:v>9.9978819999999991E-7</c:v>
                </c:pt>
                <c:pt idx="55306">
                  <c:v>9.998081000000001E-7</c:v>
                </c:pt>
                <c:pt idx="55307">
                  <c:v>9.9982870000000008E-7</c:v>
                </c:pt>
                <c:pt idx="55308">
                  <c:v>9.9984909999999996E-7</c:v>
                </c:pt>
                <c:pt idx="55309">
                  <c:v>9.9986939999999991E-7</c:v>
                </c:pt>
                <c:pt idx="55310">
                  <c:v>9.9988970000000007E-7</c:v>
                </c:pt>
                <c:pt idx="55311">
                  <c:v>9.9991009999999995E-7</c:v>
                </c:pt>
                <c:pt idx="55312">
                  <c:v>9.9993029999999996E-7</c:v>
                </c:pt>
                <c:pt idx="55313">
                  <c:v>9.9995049999999996E-7</c:v>
                </c:pt>
                <c:pt idx="55314">
                  <c:v>9.9997050000000009E-7</c:v>
                </c:pt>
                <c:pt idx="55315">
                  <c:v>9.9999040000000007E-7</c:v>
                </c:pt>
                <c:pt idx="55316">
                  <c:v>1.00001E-6</c:v>
                </c:pt>
                <c:pt idx="55317">
                  <c:v>9.9980629999999992E-7</c:v>
                </c:pt>
                <c:pt idx="55318">
                  <c:v>9.9982590000000008E-7</c:v>
                </c:pt>
                <c:pt idx="55319">
                  <c:v>9.9984599999999994E-7</c:v>
                </c:pt>
                <c:pt idx="55320">
                  <c:v>9.998663000000001E-7</c:v>
                </c:pt>
                <c:pt idx="55321">
                  <c:v>9.998865000000001E-7</c:v>
                </c:pt>
                <c:pt idx="55322">
                  <c:v>9.9990659999999996E-7</c:v>
                </c:pt>
                <c:pt idx="55323">
                  <c:v>9.9992670000000003E-7</c:v>
                </c:pt>
                <c:pt idx="55324">
                  <c:v>9.9994699999999997E-7</c:v>
                </c:pt>
                <c:pt idx="55325">
                  <c:v>9.9996719999999998E-7</c:v>
                </c:pt>
                <c:pt idx="55326">
                  <c:v>9.999871999999999E-7</c:v>
                </c:pt>
                <c:pt idx="55327">
                  <c:v>1.0000069999999999E-6</c:v>
                </c:pt>
                <c:pt idx="55328">
                  <c:v>9.9979089999999996E-7</c:v>
                </c:pt>
                <c:pt idx="55329">
                  <c:v>9.9981119999999991E-7</c:v>
                </c:pt>
                <c:pt idx="55330">
                  <c:v>9.9983230000000001E-7</c:v>
                </c:pt>
                <c:pt idx="55331">
                  <c:v>9.9985359999999998E-7</c:v>
                </c:pt>
                <c:pt idx="55332">
                  <c:v>9.9987449999999998E-7</c:v>
                </c:pt>
                <c:pt idx="55333">
                  <c:v>9.9989560000000008E-7</c:v>
                </c:pt>
                <c:pt idx="55334">
                  <c:v>9.9991669999999996E-7</c:v>
                </c:pt>
                <c:pt idx="55335">
                  <c:v>9.9993750000000003E-7</c:v>
                </c:pt>
                <c:pt idx="55336">
                  <c:v>9.9995840000000003E-7</c:v>
                </c:pt>
                <c:pt idx="55337">
                  <c:v>9.9997939999999998E-7</c:v>
                </c:pt>
                <c:pt idx="55338">
                  <c:v>9.9999999999999995E-7</c:v>
                </c:pt>
                <c:pt idx="55339">
                  <c:v>9.9978949999999997E-7</c:v>
                </c:pt>
                <c:pt idx="55340">
                  <c:v>9.998107E-7</c:v>
                </c:pt>
                <c:pt idx="55341">
                  <c:v>9.9983239999999994E-7</c:v>
                </c:pt>
                <c:pt idx="55342">
                  <c:v>9.998541000000001E-7</c:v>
                </c:pt>
                <c:pt idx="55343">
                  <c:v>9.9987629999999995E-7</c:v>
                </c:pt>
                <c:pt idx="55344">
                  <c:v>9.998980000000001E-7</c:v>
                </c:pt>
                <c:pt idx="55345">
                  <c:v>9.9991940000000002E-7</c:v>
                </c:pt>
                <c:pt idx="55346">
                  <c:v>9.9994130000000005E-7</c:v>
                </c:pt>
                <c:pt idx="55347">
                  <c:v>9.9996290000000005E-7</c:v>
                </c:pt>
                <c:pt idx="55348">
                  <c:v>9.9998410000000009E-7</c:v>
                </c:pt>
                <c:pt idx="55349">
                  <c:v>1.0000050000000001E-6</c:v>
                </c:pt>
                <c:pt idx="55350">
                  <c:v>9.9979210000000008E-7</c:v>
                </c:pt>
                <c:pt idx="55351">
                  <c:v>9.9981340000000006E-7</c:v>
                </c:pt>
                <c:pt idx="55352">
                  <c:v>9.9983549999999997E-7</c:v>
                </c:pt>
                <c:pt idx="55353">
                  <c:v>9.9985760000000009E-7</c:v>
                </c:pt>
                <c:pt idx="55354">
                  <c:v>9.9987939999999997E-7</c:v>
                </c:pt>
                <c:pt idx="55355">
                  <c:v>9.9990109999999991E-7</c:v>
                </c:pt>
                <c:pt idx="55356">
                  <c:v>9.9992299999999995E-7</c:v>
                </c:pt>
                <c:pt idx="55357">
                  <c:v>9.9994459999999995E-7</c:v>
                </c:pt>
                <c:pt idx="55358">
                  <c:v>9.9996579999999998E-7</c:v>
                </c:pt>
                <c:pt idx="55359">
                  <c:v>9.999871999999999E-7</c:v>
                </c:pt>
                <c:pt idx="55360">
                  <c:v>1.000009E-6</c:v>
                </c:pt>
                <c:pt idx="55361">
                  <c:v>9.9979220000000002E-7</c:v>
                </c:pt>
                <c:pt idx="55362">
                  <c:v>9.9981419999999999E-7</c:v>
                </c:pt>
                <c:pt idx="55363">
                  <c:v>9.9983649999999999E-7</c:v>
                </c:pt>
                <c:pt idx="55364">
                  <c:v>9.9985859999999991E-7</c:v>
                </c:pt>
                <c:pt idx="55365">
                  <c:v>9.9988070000000003E-7</c:v>
                </c:pt>
                <c:pt idx="55366">
                  <c:v>9.9990300000000003E-7</c:v>
                </c:pt>
                <c:pt idx="55367">
                  <c:v>9.9992479999999991E-7</c:v>
                </c:pt>
                <c:pt idx="55368">
                  <c:v>9.9994650000000007E-7</c:v>
                </c:pt>
                <c:pt idx="55369">
                  <c:v>9.9996829999999995E-7</c:v>
                </c:pt>
                <c:pt idx="55370">
                  <c:v>9.9998980000000001E-7</c:v>
                </c:pt>
                <c:pt idx="55371">
                  <c:v>1.000011E-6</c:v>
                </c:pt>
                <c:pt idx="55372">
                  <c:v>9.998017999999999E-7</c:v>
                </c:pt>
                <c:pt idx="55373">
                  <c:v>9.9982329999999997E-7</c:v>
                </c:pt>
                <c:pt idx="55374">
                  <c:v>9.9984510000000006E-7</c:v>
                </c:pt>
                <c:pt idx="55375">
                  <c:v>9.9986719999999997E-7</c:v>
                </c:pt>
                <c:pt idx="55376">
                  <c:v>9.9988940000000004E-7</c:v>
                </c:pt>
                <c:pt idx="55377">
                  <c:v>9.999109000000001E-7</c:v>
                </c:pt>
                <c:pt idx="55378">
                  <c:v>9.9993239999999995E-7</c:v>
                </c:pt>
                <c:pt idx="55379">
                  <c:v>9.9995420000000005E-7</c:v>
                </c:pt>
                <c:pt idx="55380">
                  <c:v>9.9997550000000002E-7</c:v>
                </c:pt>
                <c:pt idx="55381">
                  <c:v>9.999965999999999E-7</c:v>
                </c:pt>
                <c:pt idx="55382">
                  <c:v>1.000018E-6</c:v>
                </c:pt>
                <c:pt idx="55383">
                  <c:v>9.9980600000000011E-7</c:v>
                </c:pt>
                <c:pt idx="55384">
                  <c:v>9.9982749999999996E-7</c:v>
                </c:pt>
                <c:pt idx="55385">
                  <c:v>9.9985009999999999E-7</c:v>
                </c:pt>
                <c:pt idx="55386">
                  <c:v>9.9987209999999996E-7</c:v>
                </c:pt>
                <c:pt idx="55387">
                  <c:v>9.9989420000000008E-7</c:v>
                </c:pt>
                <c:pt idx="55388">
                  <c:v>9.9991650000000009E-7</c:v>
                </c:pt>
                <c:pt idx="55389">
                  <c:v>9.999386E-7</c:v>
                </c:pt>
                <c:pt idx="55390">
                  <c:v>9.999602E-7</c:v>
                </c:pt>
                <c:pt idx="55391">
                  <c:v>9.9998229999999991E-7</c:v>
                </c:pt>
                <c:pt idx="55392">
                  <c:v>1.0000050000000001E-6</c:v>
                </c:pt>
                <c:pt idx="55393">
                  <c:v>9.9979350000000008E-7</c:v>
                </c:pt>
                <c:pt idx="55394">
                  <c:v>9.9981639999999993E-7</c:v>
                </c:pt>
                <c:pt idx="55395">
                  <c:v>9.9983990000000005E-7</c:v>
                </c:pt>
                <c:pt idx="55396">
                  <c:v>9.9986309999999992E-7</c:v>
                </c:pt>
                <c:pt idx="55397">
                  <c:v>9.9988660000000004E-7</c:v>
                </c:pt>
                <c:pt idx="55398">
                  <c:v>9.9990990000000007E-7</c:v>
                </c:pt>
                <c:pt idx="55399">
                  <c:v>9.999332000000001E-7</c:v>
                </c:pt>
                <c:pt idx="55400">
                  <c:v>9.9995639999999998E-7</c:v>
                </c:pt>
                <c:pt idx="55401">
                  <c:v>9.9997960000000007E-7</c:v>
                </c:pt>
                <c:pt idx="55402">
                  <c:v>1.000002E-6</c:v>
                </c:pt>
                <c:pt idx="55403">
                  <c:v>9.9979080000000002E-7</c:v>
                </c:pt>
                <c:pt idx="55404">
                  <c:v>9.9981440000000008E-7</c:v>
                </c:pt>
                <c:pt idx="55405">
                  <c:v>9.9983829999999996E-7</c:v>
                </c:pt>
                <c:pt idx="55406">
                  <c:v>9.9986220000000005E-7</c:v>
                </c:pt>
                <c:pt idx="55407">
                  <c:v>9.998865000000001E-7</c:v>
                </c:pt>
                <c:pt idx="55408">
                  <c:v>9.9991000000000001E-7</c:v>
                </c:pt>
                <c:pt idx="55409">
                  <c:v>9.9993349999999992E-7</c:v>
                </c:pt>
                <c:pt idx="55410">
                  <c:v>9.9995719999999992E-7</c:v>
                </c:pt>
                <c:pt idx="55411">
                  <c:v>9.9998040000000001E-7</c:v>
                </c:pt>
                <c:pt idx="55412">
                  <c:v>1.000003E-6</c:v>
                </c:pt>
                <c:pt idx="55413">
                  <c:v>9.997959000000001E-7</c:v>
                </c:pt>
                <c:pt idx="55414">
                  <c:v>9.9981949999999995E-7</c:v>
                </c:pt>
                <c:pt idx="55415">
                  <c:v>9.9984349999999998E-7</c:v>
                </c:pt>
                <c:pt idx="55416">
                  <c:v>9.9986770000000009E-7</c:v>
                </c:pt>
                <c:pt idx="55417">
                  <c:v>9.9989169999999991E-7</c:v>
                </c:pt>
                <c:pt idx="55418">
                  <c:v>9.9991510000000009E-7</c:v>
                </c:pt>
                <c:pt idx="55419">
                  <c:v>9.999386E-7</c:v>
                </c:pt>
                <c:pt idx="55420">
                  <c:v>9.999620999999999E-7</c:v>
                </c:pt>
                <c:pt idx="55421">
                  <c:v>9.999850999999999E-7</c:v>
                </c:pt>
                <c:pt idx="55422">
                  <c:v>1.000008E-6</c:v>
                </c:pt>
                <c:pt idx="55423">
                  <c:v>9.9979360000000002E-7</c:v>
                </c:pt>
                <c:pt idx="55424">
                  <c:v>9.9981690000000005E-7</c:v>
                </c:pt>
                <c:pt idx="55425">
                  <c:v>9.9984069999999998E-7</c:v>
                </c:pt>
                <c:pt idx="55426">
                  <c:v>9.998642000000001E-7</c:v>
                </c:pt>
                <c:pt idx="55427">
                  <c:v>9.9988700000000001E-7</c:v>
                </c:pt>
                <c:pt idx="55428">
                  <c:v>9.9990979999999992E-7</c:v>
                </c:pt>
                <c:pt idx="55429">
                  <c:v>9.999325000000001E-7</c:v>
                </c:pt>
                <c:pt idx="55430">
                  <c:v>9.9995469999999995E-7</c:v>
                </c:pt>
                <c:pt idx="55431">
                  <c:v>9.9997650000000005E-7</c:v>
                </c:pt>
                <c:pt idx="55432">
                  <c:v>9.9999880000000005E-7</c:v>
                </c:pt>
                <c:pt idx="55433">
                  <c:v>1.0000200000000001E-6</c:v>
                </c:pt>
                <c:pt idx="55434">
                  <c:v>9.9980269999999999E-7</c:v>
                </c:pt>
                <c:pt idx="55435">
                  <c:v>9.9982530000000002E-7</c:v>
                </c:pt>
                <c:pt idx="55436">
                  <c:v>9.9984790000000005E-7</c:v>
                </c:pt>
                <c:pt idx="55437">
                  <c:v>9.998703E-7</c:v>
                </c:pt>
                <c:pt idx="55438">
                  <c:v>9.9989339999999993E-7</c:v>
                </c:pt>
                <c:pt idx="55439">
                  <c:v>9.9991590000000003E-7</c:v>
                </c:pt>
                <c:pt idx="55440">
                  <c:v>9.9993799999999994E-7</c:v>
                </c:pt>
                <c:pt idx="55441">
                  <c:v>9.999602E-7</c:v>
                </c:pt>
                <c:pt idx="55442">
                  <c:v>9.9998259999999994E-7</c:v>
                </c:pt>
                <c:pt idx="55443">
                  <c:v>1.0000050000000001E-6</c:v>
                </c:pt>
                <c:pt idx="55444">
                  <c:v>9.9979889999999997E-7</c:v>
                </c:pt>
                <c:pt idx="55445">
                  <c:v>9.9982199999999991E-7</c:v>
                </c:pt>
                <c:pt idx="55446">
                  <c:v>9.9984540000000009E-7</c:v>
                </c:pt>
                <c:pt idx="55447">
                  <c:v>9.998689E-7</c:v>
                </c:pt>
                <c:pt idx="55448">
                  <c:v>9.9989280000000009E-7</c:v>
                </c:pt>
                <c:pt idx="55449">
                  <c:v>9.9991650000000009E-7</c:v>
                </c:pt>
                <c:pt idx="55450">
                  <c:v>9.9994020000000008E-7</c:v>
                </c:pt>
                <c:pt idx="55451">
                  <c:v>9.9996430000000005E-7</c:v>
                </c:pt>
                <c:pt idx="55452">
                  <c:v>9.9998800000000005E-7</c:v>
                </c:pt>
                <c:pt idx="55453">
                  <c:v>1.0000120000000001E-6</c:v>
                </c:pt>
                <c:pt idx="55454">
                  <c:v>9.9979500000000001E-7</c:v>
                </c:pt>
                <c:pt idx="55455">
                  <c:v>9.9981979999999998E-7</c:v>
                </c:pt>
                <c:pt idx="55456">
                  <c:v>9.9984529999999994E-7</c:v>
                </c:pt>
                <c:pt idx="55457">
                  <c:v>9.9987109999999993E-7</c:v>
                </c:pt>
                <c:pt idx="55458">
                  <c:v>9.9989640000000002E-7</c:v>
                </c:pt>
                <c:pt idx="55459">
                  <c:v>9.999217000000001E-7</c:v>
                </c:pt>
                <c:pt idx="55460">
                  <c:v>9.9994739999999994E-7</c:v>
                </c:pt>
                <c:pt idx="55461">
                  <c:v>9.9997289999999991E-7</c:v>
                </c:pt>
                <c:pt idx="55462">
                  <c:v>9.9999810000000005E-7</c:v>
                </c:pt>
                <c:pt idx="55463">
                  <c:v>1.000023E-6</c:v>
                </c:pt>
                <c:pt idx="55464">
                  <c:v>9.9981709999999992E-7</c:v>
                </c:pt>
                <c:pt idx="55465">
                  <c:v>9.9984319999999995E-7</c:v>
                </c:pt>
                <c:pt idx="55466">
                  <c:v>9.9986999999999997E-7</c:v>
                </c:pt>
                <c:pt idx="55467">
                  <c:v>9.9989649999999996E-7</c:v>
                </c:pt>
                <c:pt idx="55468">
                  <c:v>9.9992280000000007E-7</c:v>
                </c:pt>
                <c:pt idx="55469">
                  <c:v>9.9994900000000003E-7</c:v>
                </c:pt>
                <c:pt idx="55470">
                  <c:v>9.999749999999999E-7</c:v>
                </c:pt>
                <c:pt idx="55471">
                  <c:v>1.000001E-6</c:v>
                </c:pt>
                <c:pt idx="55472">
                  <c:v>9.9979250000000005E-7</c:v>
                </c:pt>
                <c:pt idx="55473">
                  <c:v>9.9981879999999995E-7</c:v>
                </c:pt>
                <c:pt idx="55474">
                  <c:v>9.9984550000000003E-7</c:v>
                </c:pt>
                <c:pt idx="55475">
                  <c:v>9.9987160000000005E-7</c:v>
                </c:pt>
                <c:pt idx="55476">
                  <c:v>9.9989719999999995E-7</c:v>
                </c:pt>
                <c:pt idx="55477">
                  <c:v>9.9992269999999992E-7</c:v>
                </c:pt>
                <c:pt idx="55478">
                  <c:v>9.99948E-7</c:v>
                </c:pt>
                <c:pt idx="55479">
                  <c:v>9.9997270000000003E-7</c:v>
                </c:pt>
                <c:pt idx="55480">
                  <c:v>9.9999640000000002E-7</c:v>
                </c:pt>
                <c:pt idx="55481">
                  <c:v>1.0000209999999999E-6</c:v>
                </c:pt>
                <c:pt idx="55482">
                  <c:v>9.9980790000000001E-7</c:v>
                </c:pt>
                <c:pt idx="55483">
                  <c:v>9.9983209999999992E-7</c:v>
                </c:pt>
                <c:pt idx="55484">
                  <c:v>9.9985679999999994E-7</c:v>
                </c:pt>
                <c:pt idx="55485">
                  <c:v>9.9988070000000003E-7</c:v>
                </c:pt>
                <c:pt idx="55486">
                  <c:v>9.9990400000000006E-7</c:v>
                </c:pt>
                <c:pt idx="55487">
                  <c:v>9.9992689999999991E-7</c:v>
                </c:pt>
                <c:pt idx="55488">
                  <c:v>9.9994989999999991E-7</c:v>
                </c:pt>
                <c:pt idx="55489">
                  <c:v>9.9997230000000006E-7</c:v>
                </c:pt>
                <c:pt idx="55490">
                  <c:v>9.9999420000000009E-7</c:v>
                </c:pt>
                <c:pt idx="55491">
                  <c:v>1.000016E-6</c:v>
                </c:pt>
                <c:pt idx="55492">
                  <c:v>9.9980339999999999E-7</c:v>
                </c:pt>
                <c:pt idx="55493">
                  <c:v>9.9982600000000002E-7</c:v>
                </c:pt>
                <c:pt idx="55494">
                  <c:v>9.9984930000000005E-7</c:v>
                </c:pt>
                <c:pt idx="55495">
                  <c:v>9.9987249999999993E-7</c:v>
                </c:pt>
                <c:pt idx="55496">
                  <c:v>9.998958999999999E-7</c:v>
                </c:pt>
                <c:pt idx="55497">
                  <c:v>9.9991879999999996E-7</c:v>
                </c:pt>
                <c:pt idx="55498">
                  <c:v>9.9994149999999993E-7</c:v>
                </c:pt>
                <c:pt idx="55499">
                  <c:v>9.9996460000000008E-7</c:v>
                </c:pt>
                <c:pt idx="55500">
                  <c:v>9.9998739999999999E-7</c:v>
                </c:pt>
                <c:pt idx="55501">
                  <c:v>1.00001E-6</c:v>
                </c:pt>
                <c:pt idx="55502">
                  <c:v>9.9979250000000005E-7</c:v>
                </c:pt>
                <c:pt idx="55503">
                  <c:v>9.998160999999999E-7</c:v>
                </c:pt>
                <c:pt idx="55504">
                  <c:v>9.9984009999999992E-7</c:v>
                </c:pt>
                <c:pt idx="55505">
                  <c:v>9.9986479999999995E-7</c:v>
                </c:pt>
                <c:pt idx="55506">
                  <c:v>9.998893000000001E-7</c:v>
                </c:pt>
                <c:pt idx="55507">
                  <c:v>9.9991340000000006E-7</c:v>
                </c:pt>
                <c:pt idx="55508">
                  <c:v>9.9993839999999991E-7</c:v>
                </c:pt>
                <c:pt idx="55509">
                  <c:v>9.9996339999999996E-7</c:v>
                </c:pt>
                <c:pt idx="55510">
                  <c:v>9.9998779999999996E-7</c:v>
                </c:pt>
                <c:pt idx="55511">
                  <c:v>1.0000120000000001E-6</c:v>
                </c:pt>
                <c:pt idx="55512">
                  <c:v>9.9980090000000003E-7</c:v>
                </c:pt>
                <c:pt idx="55513">
                  <c:v>9.9982740000000002E-7</c:v>
                </c:pt>
                <c:pt idx="55514">
                  <c:v>9.9985490000000004E-7</c:v>
                </c:pt>
                <c:pt idx="55515">
                  <c:v>9.9988259999999993E-7</c:v>
                </c:pt>
                <c:pt idx="55516">
                  <c:v>9.9990990000000007E-7</c:v>
                </c:pt>
                <c:pt idx="55517">
                  <c:v>9.9993750000000003E-7</c:v>
                </c:pt>
                <c:pt idx="55518">
                  <c:v>9.9996530000000008E-7</c:v>
                </c:pt>
                <c:pt idx="55519">
                  <c:v>9.9999299999999997E-7</c:v>
                </c:pt>
                <c:pt idx="55520">
                  <c:v>1.0000209999999999E-6</c:v>
                </c:pt>
                <c:pt idx="55521">
                  <c:v>9.9981450000000002E-7</c:v>
                </c:pt>
                <c:pt idx="55522">
                  <c:v>9.998433000000001E-7</c:v>
                </c:pt>
                <c:pt idx="55523">
                  <c:v>9.9987270000000002E-7</c:v>
                </c:pt>
                <c:pt idx="55524">
                  <c:v>9.99902E-7</c:v>
                </c:pt>
                <c:pt idx="55525">
                  <c:v>9.9993059999999999E-7</c:v>
                </c:pt>
                <c:pt idx="55526">
                  <c:v>9.999595E-7</c:v>
                </c:pt>
                <c:pt idx="55527">
                  <c:v>9.9998819999999993E-7</c:v>
                </c:pt>
                <c:pt idx="55528">
                  <c:v>1.000016E-6</c:v>
                </c:pt>
                <c:pt idx="55529">
                  <c:v>9.9980890000000004E-7</c:v>
                </c:pt>
                <c:pt idx="55530">
                  <c:v>9.9983740000000008E-7</c:v>
                </c:pt>
                <c:pt idx="55531">
                  <c:v>9.9986570000000004E-7</c:v>
                </c:pt>
                <c:pt idx="55532">
                  <c:v>9.9989369999999996E-7</c:v>
                </c:pt>
                <c:pt idx="55533">
                  <c:v>9.9992150000000001E-7</c:v>
                </c:pt>
                <c:pt idx="55534">
                  <c:v>9.9994820000000009E-7</c:v>
                </c:pt>
                <c:pt idx="55535">
                  <c:v>9.9997400000000008E-7</c:v>
                </c:pt>
                <c:pt idx="55536">
                  <c:v>9.9999999999999995E-7</c:v>
                </c:pt>
                <c:pt idx="55537">
                  <c:v>9.997959000000001E-7</c:v>
                </c:pt>
                <c:pt idx="55538">
                  <c:v>9.9982140000000006E-7</c:v>
                </c:pt>
                <c:pt idx="55539">
                  <c:v>9.9984839999999996E-7</c:v>
                </c:pt>
                <c:pt idx="55540">
                  <c:v>9.9987389999999993E-7</c:v>
                </c:pt>
                <c:pt idx="55541">
                  <c:v>9.9989859999999995E-7</c:v>
                </c:pt>
                <c:pt idx="55542">
                  <c:v>9.9992269999999992E-7</c:v>
                </c:pt>
                <c:pt idx="55543">
                  <c:v>9.9994760000000003E-7</c:v>
                </c:pt>
                <c:pt idx="55544">
                  <c:v>9.9997090000000006E-7</c:v>
                </c:pt>
                <c:pt idx="55545">
                  <c:v>9.9999379999999991E-7</c:v>
                </c:pt>
                <c:pt idx="55546">
                  <c:v>1.000017E-6</c:v>
                </c:pt>
                <c:pt idx="55547">
                  <c:v>9.9980239999999996E-7</c:v>
                </c:pt>
                <c:pt idx="55548">
                  <c:v>9.9982520000000008E-7</c:v>
                </c:pt>
                <c:pt idx="55549">
                  <c:v>9.9984949999999993E-7</c:v>
                </c:pt>
                <c:pt idx="55550">
                  <c:v>9.998735999999999E-7</c:v>
                </c:pt>
                <c:pt idx="55551">
                  <c:v>9.9989640000000002E-7</c:v>
                </c:pt>
                <c:pt idx="55552">
                  <c:v>9.999188999999999E-7</c:v>
                </c:pt>
                <c:pt idx="55553">
                  <c:v>9.9994240000000002E-7</c:v>
                </c:pt>
                <c:pt idx="55554">
                  <c:v>9.999648999999999E-7</c:v>
                </c:pt>
                <c:pt idx="55555">
                  <c:v>9.9998639999999996E-7</c:v>
                </c:pt>
                <c:pt idx="55556">
                  <c:v>1.000008E-6</c:v>
                </c:pt>
                <c:pt idx="55557">
                  <c:v>9.9979560000000007E-7</c:v>
                </c:pt>
                <c:pt idx="55558">
                  <c:v>9.9981849999999992E-7</c:v>
                </c:pt>
                <c:pt idx="55559">
                  <c:v>9.9984279999999998E-7</c:v>
                </c:pt>
                <c:pt idx="55560">
                  <c:v>9.9986729999999991E-7</c:v>
                </c:pt>
                <c:pt idx="55561">
                  <c:v>9.9989129999999994E-7</c:v>
                </c:pt>
                <c:pt idx="55562">
                  <c:v>9.9991599999999997E-7</c:v>
                </c:pt>
                <c:pt idx="55563">
                  <c:v>9.999411999999999E-7</c:v>
                </c:pt>
                <c:pt idx="55564">
                  <c:v>9.9996579999999998E-7</c:v>
                </c:pt>
                <c:pt idx="55565">
                  <c:v>9.999907000000001E-7</c:v>
                </c:pt>
                <c:pt idx="55566">
                  <c:v>1.000016E-6</c:v>
                </c:pt>
                <c:pt idx="55567">
                  <c:v>9.9980710000000007E-7</c:v>
                </c:pt>
                <c:pt idx="55568">
                  <c:v>9.9983460000000009E-7</c:v>
                </c:pt>
                <c:pt idx="55569">
                  <c:v>9.9986299999999998E-7</c:v>
                </c:pt>
                <c:pt idx="55570">
                  <c:v>9.9989099999999991E-7</c:v>
                </c:pt>
                <c:pt idx="55571">
                  <c:v>9.9991930000000008E-7</c:v>
                </c:pt>
                <c:pt idx="55572">
                  <c:v>9.9994779999999991E-7</c:v>
                </c:pt>
                <c:pt idx="55573">
                  <c:v>9.9997620000000002E-7</c:v>
                </c:pt>
                <c:pt idx="55574">
                  <c:v>1.0000050000000001E-6</c:v>
                </c:pt>
                <c:pt idx="55575">
                  <c:v>9.9980279999999993E-7</c:v>
                </c:pt>
                <c:pt idx="55576">
                  <c:v>9.9983260000000003E-7</c:v>
                </c:pt>
                <c:pt idx="55577">
                  <c:v>9.998635000000001E-7</c:v>
                </c:pt>
                <c:pt idx="55578">
                  <c:v>9.9989439999999996E-7</c:v>
                </c:pt>
                <c:pt idx="55579">
                  <c:v>9.9992539999999997E-7</c:v>
                </c:pt>
                <c:pt idx="55580">
                  <c:v>9.9995509999999992E-7</c:v>
                </c:pt>
                <c:pt idx="55581">
                  <c:v>9.9998520000000005E-7</c:v>
                </c:pt>
                <c:pt idx="55582">
                  <c:v>1.0000149999999999E-6</c:v>
                </c:pt>
                <c:pt idx="55583">
                  <c:v>9.9980780000000007E-7</c:v>
                </c:pt>
                <c:pt idx="55584">
                  <c:v>9.9983850000000005E-7</c:v>
                </c:pt>
                <c:pt idx="55585">
                  <c:v>9.998689E-7</c:v>
                </c:pt>
                <c:pt idx="55586">
                  <c:v>9.9989850000000001E-7</c:v>
                </c:pt>
                <c:pt idx="55587">
                  <c:v>9.9992800000000008E-7</c:v>
                </c:pt>
                <c:pt idx="55588">
                  <c:v>9.9995749999999995E-7</c:v>
                </c:pt>
                <c:pt idx="55589">
                  <c:v>9.9998539999999993E-7</c:v>
                </c:pt>
                <c:pt idx="55590">
                  <c:v>1.0000130000000001E-6</c:v>
                </c:pt>
                <c:pt idx="55591">
                  <c:v>9.9980239999999996E-7</c:v>
                </c:pt>
                <c:pt idx="55592">
                  <c:v>9.9982940000000007E-7</c:v>
                </c:pt>
                <c:pt idx="55593">
                  <c:v>9.9985679999999994E-7</c:v>
                </c:pt>
                <c:pt idx="55594">
                  <c:v>9.9988480000000008E-7</c:v>
                </c:pt>
                <c:pt idx="55595">
                  <c:v>9.9991149999999995E-7</c:v>
                </c:pt>
                <c:pt idx="55596">
                  <c:v>9.9993659999999994E-7</c:v>
                </c:pt>
                <c:pt idx="55597">
                  <c:v>9.9996180000000009E-7</c:v>
                </c:pt>
                <c:pt idx="55598">
                  <c:v>9.9998770000000002E-7</c:v>
                </c:pt>
                <c:pt idx="55599">
                  <c:v>1.0000120000000001E-6</c:v>
                </c:pt>
                <c:pt idx="55600">
                  <c:v>9.9980150000000009E-7</c:v>
                </c:pt>
                <c:pt idx="55601">
                  <c:v>9.9982740000000002E-7</c:v>
                </c:pt>
                <c:pt idx="55602">
                  <c:v>9.9985250000000001E-7</c:v>
                </c:pt>
                <c:pt idx="55603">
                  <c:v>9.9987650000000004E-7</c:v>
                </c:pt>
                <c:pt idx="55604">
                  <c:v>9.9990139999999994E-7</c:v>
                </c:pt>
                <c:pt idx="55605">
                  <c:v>9.9992579999999994E-7</c:v>
                </c:pt>
                <c:pt idx="55606">
                  <c:v>9.9994890000000009E-7</c:v>
                </c:pt>
                <c:pt idx="55607">
                  <c:v>9.9997149999999991E-7</c:v>
                </c:pt>
                <c:pt idx="55608">
                  <c:v>9.9999549999999994E-7</c:v>
                </c:pt>
                <c:pt idx="55609">
                  <c:v>1.000018E-6</c:v>
                </c:pt>
                <c:pt idx="55610">
                  <c:v>9.9979560000000007E-7</c:v>
                </c:pt>
                <c:pt idx="55611">
                  <c:v>9.9982019999999995E-7</c:v>
                </c:pt>
                <c:pt idx="55612">
                  <c:v>9.9984410000000003E-7</c:v>
                </c:pt>
                <c:pt idx="55613">
                  <c:v>9.9986759999999994E-7</c:v>
                </c:pt>
                <c:pt idx="55614">
                  <c:v>9.998919E-7</c:v>
                </c:pt>
                <c:pt idx="55615">
                  <c:v>9.9991660000000002E-7</c:v>
                </c:pt>
                <c:pt idx="55616">
                  <c:v>9.9994030000000002E-7</c:v>
                </c:pt>
                <c:pt idx="55617">
                  <c:v>9.9996439999999999E-7</c:v>
                </c:pt>
                <c:pt idx="55618">
                  <c:v>9.9998959999999992E-7</c:v>
                </c:pt>
                <c:pt idx="55619">
                  <c:v>1.0000149999999999E-6</c:v>
                </c:pt>
                <c:pt idx="55620">
                  <c:v>9.9980640000000007E-7</c:v>
                </c:pt>
                <c:pt idx="55621">
                  <c:v>9.9983339999999997E-7</c:v>
                </c:pt>
                <c:pt idx="55622">
                  <c:v>9.9986110000000008E-7</c:v>
                </c:pt>
                <c:pt idx="55623">
                  <c:v>9.998893000000001E-7</c:v>
                </c:pt>
                <c:pt idx="55624">
                  <c:v>9.9991779999999993E-7</c:v>
                </c:pt>
                <c:pt idx="55625">
                  <c:v>9.9994650000000007E-7</c:v>
                </c:pt>
                <c:pt idx="55626">
                  <c:v>9.9997489999999996E-7</c:v>
                </c:pt>
                <c:pt idx="55627">
                  <c:v>1.0000040000000001E-6</c:v>
                </c:pt>
                <c:pt idx="55628">
                  <c:v>9.9980020000000003E-7</c:v>
                </c:pt>
                <c:pt idx="55629">
                  <c:v>9.9983069999999992E-7</c:v>
                </c:pt>
                <c:pt idx="55630">
                  <c:v>9.9986190000000002E-7</c:v>
                </c:pt>
                <c:pt idx="55631">
                  <c:v>9.9989320000000006E-7</c:v>
                </c:pt>
                <c:pt idx="55632">
                  <c:v>9.9992450000000009E-7</c:v>
                </c:pt>
                <c:pt idx="55633">
                  <c:v>9.9995539999999995E-7</c:v>
                </c:pt>
                <c:pt idx="55634">
                  <c:v>9.9998599999999999E-7</c:v>
                </c:pt>
                <c:pt idx="55635">
                  <c:v>1.000017E-6</c:v>
                </c:pt>
                <c:pt idx="55636">
                  <c:v>9.9981259999999991E-7</c:v>
                </c:pt>
                <c:pt idx="55637">
                  <c:v>9.9984340000000004E-7</c:v>
                </c:pt>
                <c:pt idx="55638">
                  <c:v>9.9987440000000005E-7</c:v>
                </c:pt>
                <c:pt idx="55639">
                  <c:v>9.9990580000000002E-7</c:v>
                </c:pt>
                <c:pt idx="55640">
                  <c:v>9.9993670000000009E-7</c:v>
                </c:pt>
                <c:pt idx="55641">
                  <c:v>9.9996649999999998E-7</c:v>
                </c:pt>
                <c:pt idx="55642">
                  <c:v>9.9999570000000003E-7</c:v>
                </c:pt>
                <c:pt idx="55643">
                  <c:v>1.000025E-6</c:v>
                </c:pt>
                <c:pt idx="55644">
                  <c:v>9.9981979999999998E-7</c:v>
                </c:pt>
                <c:pt idx="55645">
                  <c:v>9.9984860000000005E-7</c:v>
                </c:pt>
                <c:pt idx="55646">
                  <c:v>9.9987799999999998E-7</c:v>
                </c:pt>
                <c:pt idx="55647">
                  <c:v>9.9990650000000002E-7</c:v>
                </c:pt>
                <c:pt idx="55648">
                  <c:v>9.9993419999999992E-7</c:v>
                </c:pt>
                <c:pt idx="55649">
                  <c:v>9.9996139999999991E-7</c:v>
                </c:pt>
                <c:pt idx="55650">
                  <c:v>9.9998859999999989E-7</c:v>
                </c:pt>
                <c:pt idx="55651">
                  <c:v>1.0000139999999999E-6</c:v>
                </c:pt>
                <c:pt idx="55652">
                  <c:v>9.9980519999999996E-7</c:v>
                </c:pt>
                <c:pt idx="55653">
                  <c:v>9.9983160000000001E-7</c:v>
                </c:pt>
                <c:pt idx="55654">
                  <c:v>9.9985789999999991E-7</c:v>
                </c:pt>
                <c:pt idx="55655">
                  <c:v>9.9988429999999996E-7</c:v>
                </c:pt>
                <c:pt idx="55656">
                  <c:v>9.9991060000000007E-7</c:v>
                </c:pt>
                <c:pt idx="55657">
                  <c:v>9.9993670000000009E-7</c:v>
                </c:pt>
                <c:pt idx="55658">
                  <c:v>9.9996169999999994E-7</c:v>
                </c:pt>
                <c:pt idx="55659">
                  <c:v>9.9998630000000002E-7</c:v>
                </c:pt>
                <c:pt idx="55660">
                  <c:v>1.000011E-6</c:v>
                </c:pt>
                <c:pt idx="55661">
                  <c:v>9.9979749999999998E-7</c:v>
                </c:pt>
                <c:pt idx="55662">
                  <c:v>9.9982229999999994E-7</c:v>
                </c:pt>
                <c:pt idx="55663">
                  <c:v>9.9984769999999996E-7</c:v>
                </c:pt>
                <c:pt idx="55664">
                  <c:v>9.998728999999999E-7</c:v>
                </c:pt>
                <c:pt idx="55665">
                  <c:v>9.9989749999999998E-7</c:v>
                </c:pt>
                <c:pt idx="55666">
                  <c:v>9.9992199999999992E-7</c:v>
                </c:pt>
                <c:pt idx="55667">
                  <c:v>9.999468000000001E-7</c:v>
                </c:pt>
                <c:pt idx="55668">
                  <c:v>9.9997139999999997E-7</c:v>
                </c:pt>
                <c:pt idx="55669">
                  <c:v>9.999954E-7</c:v>
                </c:pt>
                <c:pt idx="55670">
                  <c:v>1.0000200000000001E-6</c:v>
                </c:pt>
                <c:pt idx="55671">
                  <c:v>9.998081000000001E-7</c:v>
                </c:pt>
                <c:pt idx="55672">
                  <c:v>9.9983339999999997E-7</c:v>
                </c:pt>
                <c:pt idx="55673">
                  <c:v>9.9986010000000005E-7</c:v>
                </c:pt>
                <c:pt idx="55674">
                  <c:v>9.9988749999999992E-7</c:v>
                </c:pt>
                <c:pt idx="55675">
                  <c:v>9.9991429999999994E-7</c:v>
                </c:pt>
                <c:pt idx="55676">
                  <c:v>9.9994219999999993E-7</c:v>
                </c:pt>
                <c:pt idx="55677">
                  <c:v>9.9997090000000006E-7</c:v>
                </c:pt>
                <c:pt idx="55678">
                  <c:v>9.9999929999999996E-7</c:v>
                </c:pt>
                <c:pt idx="55679">
                  <c:v>1.0000270000000001E-6</c:v>
                </c:pt>
                <c:pt idx="55680">
                  <c:v>9.9982929999999992E-7</c:v>
                </c:pt>
                <c:pt idx="55681">
                  <c:v>9.998592999999999E-7</c:v>
                </c:pt>
                <c:pt idx="55682">
                  <c:v>9.9988940000000004E-7</c:v>
                </c:pt>
                <c:pt idx="55683">
                  <c:v>9.9992070000000007E-7</c:v>
                </c:pt>
                <c:pt idx="55684">
                  <c:v>9.9995189999999996E-7</c:v>
                </c:pt>
                <c:pt idx="55685">
                  <c:v>9.9998259999999994E-7</c:v>
                </c:pt>
                <c:pt idx="55686">
                  <c:v>1.0000130000000001E-6</c:v>
                </c:pt>
                <c:pt idx="55687">
                  <c:v>9.9981160000000009E-7</c:v>
                </c:pt>
                <c:pt idx="55688">
                  <c:v>9.9984279999999998E-7</c:v>
                </c:pt>
                <c:pt idx="55689">
                  <c:v>9.998757000000001E-7</c:v>
                </c:pt>
                <c:pt idx="55690">
                  <c:v>9.9990850000000008E-7</c:v>
                </c:pt>
                <c:pt idx="55691">
                  <c:v>9.9993969999999996E-7</c:v>
                </c:pt>
                <c:pt idx="55692">
                  <c:v>9.9997120000000009E-7</c:v>
                </c:pt>
                <c:pt idx="55693">
                  <c:v>1.000003E-6</c:v>
                </c:pt>
                <c:pt idx="55694">
                  <c:v>9.9980500000000008E-7</c:v>
                </c:pt>
                <c:pt idx="55695">
                  <c:v>9.9983619999999996E-7</c:v>
                </c:pt>
                <c:pt idx="55696">
                  <c:v>9.9986759999999994E-7</c:v>
                </c:pt>
                <c:pt idx="55697">
                  <c:v>9.9989840000000007E-7</c:v>
                </c:pt>
                <c:pt idx="55698">
                  <c:v>9.9992919999999999E-7</c:v>
                </c:pt>
                <c:pt idx="55699">
                  <c:v>9.9995889999999994E-7</c:v>
                </c:pt>
                <c:pt idx="55700">
                  <c:v>9.999878999999999E-7</c:v>
                </c:pt>
                <c:pt idx="55701">
                  <c:v>1.000017E-6</c:v>
                </c:pt>
                <c:pt idx="55702">
                  <c:v>9.998052999999999E-7</c:v>
                </c:pt>
                <c:pt idx="55703">
                  <c:v>9.9983339999999997E-7</c:v>
                </c:pt>
                <c:pt idx="55704">
                  <c:v>9.9986220000000005E-7</c:v>
                </c:pt>
                <c:pt idx="55705">
                  <c:v>9.9989059999999994E-7</c:v>
                </c:pt>
                <c:pt idx="55706">
                  <c:v>9.9991779999999993E-7</c:v>
                </c:pt>
                <c:pt idx="55707">
                  <c:v>9.9994480000000004E-7</c:v>
                </c:pt>
                <c:pt idx="55708">
                  <c:v>9.9997179999999994E-7</c:v>
                </c:pt>
                <c:pt idx="55709">
                  <c:v>9.999979999999999E-7</c:v>
                </c:pt>
                <c:pt idx="55710">
                  <c:v>1.000024E-6</c:v>
                </c:pt>
                <c:pt idx="55711">
                  <c:v>9.9980839999999992E-7</c:v>
                </c:pt>
                <c:pt idx="55712">
                  <c:v>9.9983430000000006E-7</c:v>
                </c:pt>
                <c:pt idx="55713">
                  <c:v>9.998606999999999E-7</c:v>
                </c:pt>
                <c:pt idx="55714">
                  <c:v>9.9988700000000001E-7</c:v>
                </c:pt>
                <c:pt idx="55715">
                  <c:v>9.9991310000000003E-7</c:v>
                </c:pt>
                <c:pt idx="55716">
                  <c:v>9.9993820000000003E-7</c:v>
                </c:pt>
                <c:pt idx="55717">
                  <c:v>9.9996339999999996E-7</c:v>
                </c:pt>
                <c:pt idx="55718">
                  <c:v>9.9998870000000005E-7</c:v>
                </c:pt>
                <c:pt idx="55719">
                  <c:v>1.0000139999999999E-6</c:v>
                </c:pt>
                <c:pt idx="55720">
                  <c:v>9.9979789999999995E-7</c:v>
                </c:pt>
                <c:pt idx="55721">
                  <c:v>9.9982329999999997E-7</c:v>
                </c:pt>
                <c:pt idx="55722">
                  <c:v>9.9984930000000005E-7</c:v>
                </c:pt>
                <c:pt idx="55723">
                  <c:v>9.9987480000000001E-7</c:v>
                </c:pt>
                <c:pt idx="55724">
                  <c:v>9.9990050000000007E-7</c:v>
                </c:pt>
                <c:pt idx="55725">
                  <c:v>9.9992649999999994E-7</c:v>
                </c:pt>
                <c:pt idx="55726">
                  <c:v>9.999526999999999E-7</c:v>
                </c:pt>
                <c:pt idx="55727">
                  <c:v>9.9997879999999992E-7</c:v>
                </c:pt>
                <c:pt idx="55728">
                  <c:v>1.0000050000000001E-6</c:v>
                </c:pt>
                <c:pt idx="55729">
                  <c:v>9.9979670000000004E-7</c:v>
                </c:pt>
                <c:pt idx="55730">
                  <c:v>9.998236E-7</c:v>
                </c:pt>
                <c:pt idx="55731">
                  <c:v>9.9985149999999998E-7</c:v>
                </c:pt>
                <c:pt idx="55732">
                  <c:v>9.9988030000000006E-7</c:v>
                </c:pt>
                <c:pt idx="55733">
                  <c:v>9.9990969999999998E-7</c:v>
                </c:pt>
                <c:pt idx="55734">
                  <c:v>9.9993920000000006E-7</c:v>
                </c:pt>
                <c:pt idx="55735">
                  <c:v>9.999696E-7</c:v>
                </c:pt>
                <c:pt idx="55736">
                  <c:v>9.9999999999999995E-7</c:v>
                </c:pt>
                <c:pt idx="55737">
                  <c:v>9.9980990000000006E-7</c:v>
                </c:pt>
                <c:pt idx="55738">
                  <c:v>9.9984179999999995E-7</c:v>
                </c:pt>
                <c:pt idx="55739">
                  <c:v>9.9987489999999995E-7</c:v>
                </c:pt>
                <c:pt idx="55740">
                  <c:v>9.9990759999999999E-7</c:v>
                </c:pt>
                <c:pt idx="55741">
                  <c:v>9.9993999999999999E-7</c:v>
                </c:pt>
                <c:pt idx="55742">
                  <c:v>9.9997300000000006E-7</c:v>
                </c:pt>
                <c:pt idx="55743">
                  <c:v>1.0000059999999999E-6</c:v>
                </c:pt>
                <c:pt idx="55744">
                  <c:v>9.9981109999999997E-7</c:v>
                </c:pt>
                <c:pt idx="55745">
                  <c:v>9.9984429999999991E-7</c:v>
                </c:pt>
                <c:pt idx="55746">
                  <c:v>9.9987809999999991E-7</c:v>
                </c:pt>
                <c:pt idx="55747">
                  <c:v>9.9991130000000007E-7</c:v>
                </c:pt>
                <c:pt idx="55748">
                  <c:v>9.9994480000000004E-7</c:v>
                </c:pt>
                <c:pt idx="55749">
                  <c:v>9.9997809999999992E-7</c:v>
                </c:pt>
                <c:pt idx="55750">
                  <c:v>1.000011E-6</c:v>
                </c:pt>
                <c:pt idx="55751">
                  <c:v>9.9980500000000008E-7</c:v>
                </c:pt>
                <c:pt idx="55752">
                  <c:v>9.9983689999999996E-7</c:v>
                </c:pt>
                <c:pt idx="55753">
                  <c:v>9.9986929999999997E-7</c:v>
                </c:pt>
                <c:pt idx="55754">
                  <c:v>9.9990169999999997E-7</c:v>
                </c:pt>
                <c:pt idx="55755">
                  <c:v>9.9993330000000004E-7</c:v>
                </c:pt>
                <c:pt idx="55756">
                  <c:v>9.9996379999999993E-7</c:v>
                </c:pt>
                <c:pt idx="55757">
                  <c:v>9.9999490000000009E-7</c:v>
                </c:pt>
                <c:pt idx="55758">
                  <c:v>1.000026E-6</c:v>
                </c:pt>
                <c:pt idx="55759">
                  <c:v>9.9982040000000004E-7</c:v>
                </c:pt>
                <c:pt idx="55760">
                  <c:v>9.9984979999999996E-7</c:v>
                </c:pt>
                <c:pt idx="55761">
                  <c:v>9.9987909999999994E-7</c:v>
                </c:pt>
                <c:pt idx="55762">
                  <c:v>9.9990769999999993E-7</c:v>
                </c:pt>
                <c:pt idx="55763">
                  <c:v>9.9993629999999991E-7</c:v>
                </c:pt>
                <c:pt idx="55764">
                  <c:v>9.9996460000000008E-7</c:v>
                </c:pt>
                <c:pt idx="55765">
                  <c:v>9.9999269999999994E-7</c:v>
                </c:pt>
                <c:pt idx="55766">
                  <c:v>1.0000200000000001E-6</c:v>
                </c:pt>
                <c:pt idx="55767">
                  <c:v>9.9980769999999992E-7</c:v>
                </c:pt>
                <c:pt idx="55768">
                  <c:v>9.9983400000000003E-7</c:v>
                </c:pt>
                <c:pt idx="55769">
                  <c:v>9.9986080000000005E-7</c:v>
                </c:pt>
                <c:pt idx="55770">
                  <c:v>9.9988809999999998E-7</c:v>
                </c:pt>
                <c:pt idx="55771">
                  <c:v>9.9991539999999991E-7</c:v>
                </c:pt>
                <c:pt idx="55772">
                  <c:v>9.9994240000000002E-7</c:v>
                </c:pt>
                <c:pt idx="55773">
                  <c:v>9.9996950000000007E-7</c:v>
                </c:pt>
                <c:pt idx="55774">
                  <c:v>9.9999640000000002E-7</c:v>
                </c:pt>
                <c:pt idx="55775">
                  <c:v>1.000023E-6</c:v>
                </c:pt>
                <c:pt idx="55776">
                  <c:v>9.9980729999999995E-7</c:v>
                </c:pt>
                <c:pt idx="55777">
                  <c:v>9.9983390000000009E-7</c:v>
                </c:pt>
                <c:pt idx="55778">
                  <c:v>9.9986089999999999E-7</c:v>
                </c:pt>
                <c:pt idx="55779">
                  <c:v>9.9988770000000001E-7</c:v>
                </c:pt>
                <c:pt idx="55780">
                  <c:v>9.9991510000000009E-7</c:v>
                </c:pt>
                <c:pt idx="55781">
                  <c:v>9.9994240000000002E-7</c:v>
                </c:pt>
                <c:pt idx="55782">
                  <c:v>9.999696E-7</c:v>
                </c:pt>
                <c:pt idx="55783">
                  <c:v>9.9999719999999996E-7</c:v>
                </c:pt>
                <c:pt idx="55784">
                  <c:v>1.000025E-6</c:v>
                </c:pt>
                <c:pt idx="55785">
                  <c:v>9.9980710000000007E-7</c:v>
                </c:pt>
                <c:pt idx="55786">
                  <c:v>9.9983519999999994E-7</c:v>
                </c:pt>
                <c:pt idx="55787">
                  <c:v>9.9986400000000001E-7</c:v>
                </c:pt>
                <c:pt idx="55788">
                  <c:v>9.9989320000000006E-7</c:v>
                </c:pt>
                <c:pt idx="55789">
                  <c:v>9.9992259999999998E-7</c:v>
                </c:pt>
                <c:pt idx="55790">
                  <c:v>9.9995229999999993E-7</c:v>
                </c:pt>
                <c:pt idx="55791">
                  <c:v>9.999825E-7</c:v>
                </c:pt>
                <c:pt idx="55792">
                  <c:v>1.0000130000000001E-6</c:v>
                </c:pt>
                <c:pt idx="55793">
                  <c:v>9.9981450000000002E-7</c:v>
                </c:pt>
                <c:pt idx="55794">
                  <c:v>9.9984620000000003E-7</c:v>
                </c:pt>
                <c:pt idx="55795">
                  <c:v>9.9987869999999997E-7</c:v>
                </c:pt>
                <c:pt idx="55796">
                  <c:v>9.9991140000000001E-7</c:v>
                </c:pt>
                <c:pt idx="55797">
                  <c:v>9.9994489999999998E-7</c:v>
                </c:pt>
                <c:pt idx="55798">
                  <c:v>9.9997909999999995E-7</c:v>
                </c:pt>
                <c:pt idx="55799">
                  <c:v>1.0000130000000001E-6</c:v>
                </c:pt>
                <c:pt idx="55800">
                  <c:v>9.9981189999999991E-7</c:v>
                </c:pt>
                <c:pt idx="55801">
                  <c:v>9.998459E-7</c:v>
                </c:pt>
                <c:pt idx="55802">
                  <c:v>9.9988079999999997E-7</c:v>
                </c:pt>
                <c:pt idx="55803">
                  <c:v>9.9991580000000009E-7</c:v>
                </c:pt>
                <c:pt idx="55804">
                  <c:v>9.999512999999999E-7</c:v>
                </c:pt>
                <c:pt idx="55805">
                  <c:v>9.9998660000000005E-7</c:v>
                </c:pt>
                <c:pt idx="55806">
                  <c:v>1.0000219999999999E-6</c:v>
                </c:pt>
                <c:pt idx="55807">
                  <c:v>9.9981730000000001E-7</c:v>
                </c:pt>
                <c:pt idx="55808">
                  <c:v>9.9985210000000004E-7</c:v>
                </c:pt>
                <c:pt idx="55809">
                  <c:v>9.9988690000000007E-7</c:v>
                </c:pt>
                <c:pt idx="55810">
                  <c:v>9.9992140000000007E-7</c:v>
                </c:pt>
                <c:pt idx="55811">
                  <c:v>9.9995569999999998E-7</c:v>
                </c:pt>
                <c:pt idx="55812">
                  <c:v>9.9998989999999995E-7</c:v>
                </c:pt>
                <c:pt idx="55813">
                  <c:v>1.000024E-6</c:v>
                </c:pt>
                <c:pt idx="55814">
                  <c:v>9.998203000000001E-7</c:v>
                </c:pt>
                <c:pt idx="55815">
                  <c:v>9.9985310000000007E-7</c:v>
                </c:pt>
                <c:pt idx="55816">
                  <c:v>9.9988569999999995E-7</c:v>
                </c:pt>
                <c:pt idx="55817">
                  <c:v>9.9991790000000008E-7</c:v>
                </c:pt>
                <c:pt idx="55818">
                  <c:v>9.9994970000000003E-7</c:v>
                </c:pt>
                <c:pt idx="55819">
                  <c:v>9.9998149999999997E-7</c:v>
                </c:pt>
                <c:pt idx="55820">
                  <c:v>1.0000130000000001E-6</c:v>
                </c:pt>
                <c:pt idx="55821">
                  <c:v>9.9980169999999997E-7</c:v>
                </c:pt>
                <c:pt idx="55822">
                  <c:v>9.9983169999999995E-7</c:v>
                </c:pt>
                <c:pt idx="55823">
                  <c:v>9.9986220000000005E-7</c:v>
                </c:pt>
                <c:pt idx="55824">
                  <c:v>9.9989210000000009E-7</c:v>
                </c:pt>
                <c:pt idx="55825">
                  <c:v>9.9992189999999998E-7</c:v>
                </c:pt>
                <c:pt idx="55826">
                  <c:v>9.999512999999999E-7</c:v>
                </c:pt>
                <c:pt idx="55827">
                  <c:v>9.9998040000000001E-7</c:v>
                </c:pt>
                <c:pt idx="55828">
                  <c:v>1.000009E-6</c:v>
                </c:pt>
                <c:pt idx="55829">
                  <c:v>9.9979640000000001E-7</c:v>
                </c:pt>
                <c:pt idx="55830">
                  <c:v>9.9982399999999997E-7</c:v>
                </c:pt>
                <c:pt idx="55831">
                  <c:v>9.998520000000001E-7</c:v>
                </c:pt>
                <c:pt idx="55832">
                  <c:v>9.9988030000000006E-7</c:v>
                </c:pt>
                <c:pt idx="55833">
                  <c:v>9.9990880000000011E-7</c:v>
                </c:pt>
                <c:pt idx="55834">
                  <c:v>9.9993759999999997E-7</c:v>
                </c:pt>
                <c:pt idx="55835">
                  <c:v>9.999663000000001E-7</c:v>
                </c:pt>
                <c:pt idx="55836">
                  <c:v>9.9999530000000006E-7</c:v>
                </c:pt>
                <c:pt idx="55837">
                  <c:v>1.000024E-6</c:v>
                </c:pt>
                <c:pt idx="55838">
                  <c:v>9.9980769999999992E-7</c:v>
                </c:pt>
                <c:pt idx="55839">
                  <c:v>9.9983589999999994E-7</c:v>
                </c:pt>
                <c:pt idx="55840">
                  <c:v>9.9986500000000004E-7</c:v>
                </c:pt>
                <c:pt idx="55841">
                  <c:v>9.9989399999999999E-7</c:v>
                </c:pt>
                <c:pt idx="55842">
                  <c:v>9.9992299999999995E-7</c:v>
                </c:pt>
                <c:pt idx="55843">
                  <c:v>9.9995250000000002E-7</c:v>
                </c:pt>
                <c:pt idx="55844">
                  <c:v>9.9998219999999997E-7</c:v>
                </c:pt>
                <c:pt idx="55845">
                  <c:v>1.0000120000000001E-6</c:v>
                </c:pt>
                <c:pt idx="55846">
                  <c:v>9.9979870000000009E-7</c:v>
                </c:pt>
                <c:pt idx="55847">
                  <c:v>9.9982819999999996E-7</c:v>
                </c:pt>
                <c:pt idx="55848">
                  <c:v>9.9985870000000006E-7</c:v>
                </c:pt>
                <c:pt idx="55849">
                  <c:v>9.9988959999999991E-7</c:v>
                </c:pt>
                <c:pt idx="55850">
                  <c:v>9.9992110000000004E-7</c:v>
                </c:pt>
                <c:pt idx="55851">
                  <c:v>9.9995289999999999E-7</c:v>
                </c:pt>
                <c:pt idx="55852">
                  <c:v>9.999850999999999E-7</c:v>
                </c:pt>
                <c:pt idx="55853">
                  <c:v>1.000018E-6</c:v>
                </c:pt>
                <c:pt idx="55854">
                  <c:v>9.9981340000000006E-7</c:v>
                </c:pt>
                <c:pt idx="55855">
                  <c:v>9.9984629999999997E-7</c:v>
                </c:pt>
                <c:pt idx="55856">
                  <c:v>9.998804E-7</c:v>
                </c:pt>
                <c:pt idx="55857">
                  <c:v>9.9991469999999991E-7</c:v>
                </c:pt>
                <c:pt idx="55858">
                  <c:v>9.9994919999999991E-7</c:v>
                </c:pt>
                <c:pt idx="55859">
                  <c:v>9.9998450000000006E-7</c:v>
                </c:pt>
                <c:pt idx="55860">
                  <c:v>1.0000200000000001E-6</c:v>
                </c:pt>
                <c:pt idx="55861">
                  <c:v>9.9981489999999999E-7</c:v>
                </c:pt>
                <c:pt idx="55862">
                  <c:v>9.998498999999999E-7</c:v>
                </c:pt>
                <c:pt idx="55863">
                  <c:v>9.9988569999999995E-7</c:v>
                </c:pt>
                <c:pt idx="55864">
                  <c:v>9.9992180000000004E-7</c:v>
                </c:pt>
                <c:pt idx="55865">
                  <c:v>9.9995789999999991E-7</c:v>
                </c:pt>
                <c:pt idx="55866">
                  <c:v>9.9999449999999991E-7</c:v>
                </c:pt>
                <c:pt idx="55867">
                  <c:v>1.000031E-6</c:v>
                </c:pt>
                <c:pt idx="55868">
                  <c:v>9.9982889999999995E-7</c:v>
                </c:pt>
                <c:pt idx="55869">
                  <c:v>9.9986479999999995E-7</c:v>
                </c:pt>
                <c:pt idx="55870">
                  <c:v>9.9990139999999994E-7</c:v>
                </c:pt>
                <c:pt idx="55871">
                  <c:v>9.9993780000000006E-7</c:v>
                </c:pt>
                <c:pt idx="55872">
                  <c:v>9.9997410000000002E-7</c:v>
                </c:pt>
                <c:pt idx="55873">
                  <c:v>1.00001E-6</c:v>
                </c:pt>
                <c:pt idx="55874">
                  <c:v>9.998052999999999E-7</c:v>
                </c:pt>
                <c:pt idx="55875">
                  <c:v>9.9984020000000008E-7</c:v>
                </c:pt>
                <c:pt idx="55876">
                  <c:v>9.9987559999999995E-7</c:v>
                </c:pt>
                <c:pt idx="55877">
                  <c:v>9.999109000000001E-7</c:v>
                </c:pt>
                <c:pt idx="55878">
                  <c:v>9.9994590000000001E-7</c:v>
                </c:pt>
                <c:pt idx="55879">
                  <c:v>9.9998049999999995E-7</c:v>
                </c:pt>
                <c:pt idx="55880">
                  <c:v>1.0000149999999999E-6</c:v>
                </c:pt>
                <c:pt idx="55881">
                  <c:v>9.9980589999999995E-7</c:v>
                </c:pt>
                <c:pt idx="55882">
                  <c:v>9.9983880000000008E-7</c:v>
                </c:pt>
                <c:pt idx="55883">
                  <c:v>9.998721999999999E-7</c:v>
                </c:pt>
                <c:pt idx="55884">
                  <c:v>9.9990540000000005E-7</c:v>
                </c:pt>
                <c:pt idx="55885">
                  <c:v>9.9993810000000009E-7</c:v>
                </c:pt>
                <c:pt idx="55886">
                  <c:v>9.9997050000000009E-7</c:v>
                </c:pt>
                <c:pt idx="55887">
                  <c:v>1.000003E-6</c:v>
                </c:pt>
                <c:pt idx="55888">
                  <c:v>9.9979329999999999E-7</c:v>
                </c:pt>
                <c:pt idx="55889">
                  <c:v>9.998243E-7</c:v>
                </c:pt>
                <c:pt idx="55890">
                  <c:v>9.9985569999999997E-7</c:v>
                </c:pt>
                <c:pt idx="55891">
                  <c:v>9.9988700000000001E-7</c:v>
                </c:pt>
                <c:pt idx="55892">
                  <c:v>9.999181999999999E-7</c:v>
                </c:pt>
                <c:pt idx="55893">
                  <c:v>9.9994930000000006E-7</c:v>
                </c:pt>
                <c:pt idx="55894">
                  <c:v>9.9998030000000007E-7</c:v>
                </c:pt>
                <c:pt idx="55895">
                  <c:v>1.000011E-6</c:v>
                </c:pt>
                <c:pt idx="55896">
                  <c:v>9.9979199999999993E-7</c:v>
                </c:pt>
                <c:pt idx="55897">
                  <c:v>9.9982180000000003E-7</c:v>
                </c:pt>
                <c:pt idx="55898">
                  <c:v>9.9985229999999992E-7</c:v>
                </c:pt>
                <c:pt idx="55899">
                  <c:v>9.9988310000000005E-7</c:v>
                </c:pt>
                <c:pt idx="55900">
                  <c:v>9.9991410000000006E-7</c:v>
                </c:pt>
                <c:pt idx="55901">
                  <c:v>9.9994520000000001E-7</c:v>
                </c:pt>
                <c:pt idx="55902">
                  <c:v>9.9997650000000005E-7</c:v>
                </c:pt>
                <c:pt idx="55903">
                  <c:v>1.000008E-6</c:v>
                </c:pt>
                <c:pt idx="55904">
                  <c:v>9.9979460000000004E-7</c:v>
                </c:pt>
                <c:pt idx="55905">
                  <c:v>9.998254999999999E-7</c:v>
                </c:pt>
                <c:pt idx="55906">
                  <c:v>9.9985719999999991E-7</c:v>
                </c:pt>
                <c:pt idx="55907">
                  <c:v>9.9988910000000001E-7</c:v>
                </c:pt>
                <c:pt idx="55908">
                  <c:v>9.9992119999999998E-7</c:v>
                </c:pt>
                <c:pt idx="55909">
                  <c:v>9.9995369999999993E-7</c:v>
                </c:pt>
                <c:pt idx="55910">
                  <c:v>9.9998639999999996E-7</c:v>
                </c:pt>
                <c:pt idx="55911">
                  <c:v>1.0000190000000001E-6</c:v>
                </c:pt>
                <c:pt idx="55912">
                  <c:v>9.9980479999999999E-7</c:v>
                </c:pt>
                <c:pt idx="55913">
                  <c:v>9.9983710000000005E-7</c:v>
                </c:pt>
                <c:pt idx="55914">
                  <c:v>9.9987039999999993E-7</c:v>
                </c:pt>
                <c:pt idx="55915">
                  <c:v>9.999041E-7</c:v>
                </c:pt>
                <c:pt idx="55916">
                  <c:v>9.9993810000000009E-7</c:v>
                </c:pt>
                <c:pt idx="55917">
                  <c:v>9.9997260000000009E-7</c:v>
                </c:pt>
                <c:pt idx="55918">
                  <c:v>1.0000069999999999E-6</c:v>
                </c:pt>
                <c:pt idx="55919">
                  <c:v>9.9980010000000009E-7</c:v>
                </c:pt>
                <c:pt idx="55920">
                  <c:v>9.9983419999999991E-7</c:v>
                </c:pt>
                <c:pt idx="55921">
                  <c:v>9.9986950000000006E-7</c:v>
                </c:pt>
                <c:pt idx="55922">
                  <c:v>9.9990519999999996E-7</c:v>
                </c:pt>
                <c:pt idx="55923">
                  <c:v>9.999411999999999E-7</c:v>
                </c:pt>
                <c:pt idx="55924">
                  <c:v>9.9997750000000007E-7</c:v>
                </c:pt>
                <c:pt idx="55925">
                  <c:v>1.0000139999999999E-6</c:v>
                </c:pt>
                <c:pt idx="55926">
                  <c:v>9.9980890000000004E-7</c:v>
                </c:pt>
                <c:pt idx="55927">
                  <c:v>9.9984459999999994E-7</c:v>
                </c:pt>
                <c:pt idx="55928">
                  <c:v>9.9988119999999994E-7</c:v>
                </c:pt>
                <c:pt idx="55929">
                  <c:v>9.9991800000000002E-7</c:v>
                </c:pt>
                <c:pt idx="55930">
                  <c:v>9.9995509999999992E-7</c:v>
                </c:pt>
                <c:pt idx="55931">
                  <c:v>9.9999239999999991E-7</c:v>
                </c:pt>
                <c:pt idx="55932">
                  <c:v>1.0000299999999999E-6</c:v>
                </c:pt>
                <c:pt idx="55933">
                  <c:v>9.998254999999999E-7</c:v>
                </c:pt>
                <c:pt idx="55934">
                  <c:v>9.9986180000000008E-7</c:v>
                </c:pt>
                <c:pt idx="55935">
                  <c:v>9.9989880000000004E-7</c:v>
                </c:pt>
                <c:pt idx="55936">
                  <c:v>9.9993589999999994E-7</c:v>
                </c:pt>
                <c:pt idx="55937">
                  <c:v>9.9997300000000006E-7</c:v>
                </c:pt>
                <c:pt idx="55938">
                  <c:v>1.00001E-6</c:v>
                </c:pt>
                <c:pt idx="55939">
                  <c:v>9.9980269999999999E-7</c:v>
                </c:pt>
                <c:pt idx="55940">
                  <c:v>9.9983850000000005E-7</c:v>
                </c:pt>
                <c:pt idx="55941">
                  <c:v>9.9987480000000001E-7</c:v>
                </c:pt>
                <c:pt idx="55942">
                  <c:v>9.9991109999999998E-7</c:v>
                </c:pt>
                <c:pt idx="55943">
                  <c:v>9.9994739999999994E-7</c:v>
                </c:pt>
                <c:pt idx="55944">
                  <c:v>9.9998350000000003E-7</c:v>
                </c:pt>
                <c:pt idx="55945">
                  <c:v>1.0000200000000001E-6</c:v>
                </c:pt>
                <c:pt idx="55946">
                  <c:v>9.9982229999999994E-7</c:v>
                </c:pt>
                <c:pt idx="55947">
                  <c:v>9.9985679999999994E-7</c:v>
                </c:pt>
                <c:pt idx="55948">
                  <c:v>9.9989199999999994E-7</c:v>
                </c:pt>
                <c:pt idx="55949">
                  <c:v>9.999271E-7</c:v>
                </c:pt>
                <c:pt idx="55950">
                  <c:v>9.9996199999999996E-7</c:v>
                </c:pt>
                <c:pt idx="55951">
                  <c:v>9.9999689999999993E-7</c:v>
                </c:pt>
                <c:pt idx="55952">
                  <c:v>1.000032E-6</c:v>
                </c:pt>
                <c:pt idx="55953">
                  <c:v>9.9981800000000001E-7</c:v>
                </c:pt>
                <c:pt idx="55954">
                  <c:v>9.9985140000000005E-7</c:v>
                </c:pt>
                <c:pt idx="55955">
                  <c:v>9.9988539999999993E-7</c:v>
                </c:pt>
                <c:pt idx="55956">
                  <c:v>9.9991940000000002E-7</c:v>
                </c:pt>
                <c:pt idx="55957">
                  <c:v>9.9995329999999996E-7</c:v>
                </c:pt>
                <c:pt idx="55958">
                  <c:v>9.999871999999999E-7</c:v>
                </c:pt>
                <c:pt idx="55959">
                  <c:v>1.0000209999999999E-6</c:v>
                </c:pt>
                <c:pt idx="55960">
                  <c:v>9.9980790000000001E-7</c:v>
                </c:pt>
                <c:pt idx="55961">
                  <c:v>9.9984060000000004E-7</c:v>
                </c:pt>
                <c:pt idx="55962">
                  <c:v>9.9987389999999993E-7</c:v>
                </c:pt>
                <c:pt idx="55963">
                  <c:v>9.9990729999999996E-7</c:v>
                </c:pt>
                <c:pt idx="55964">
                  <c:v>9.9994079999999993E-7</c:v>
                </c:pt>
                <c:pt idx="55965">
                  <c:v>9.9997440000000005E-7</c:v>
                </c:pt>
                <c:pt idx="55966">
                  <c:v>1.000008E-6</c:v>
                </c:pt>
                <c:pt idx="55967">
                  <c:v>9.9979630000000007E-7</c:v>
                </c:pt>
                <c:pt idx="55968">
                  <c:v>9.998290000000001E-7</c:v>
                </c:pt>
                <c:pt idx="55969">
                  <c:v>9.9986239999999993E-7</c:v>
                </c:pt>
                <c:pt idx="55970">
                  <c:v>9.9989609999999999E-7</c:v>
                </c:pt>
                <c:pt idx="55971">
                  <c:v>9.9992999999999993E-7</c:v>
                </c:pt>
                <c:pt idx="55972">
                  <c:v>9.999641999999999E-7</c:v>
                </c:pt>
                <c:pt idx="55973">
                  <c:v>9.9999859999999996E-7</c:v>
                </c:pt>
                <c:pt idx="55974">
                  <c:v>1.000033E-6</c:v>
                </c:pt>
                <c:pt idx="55975">
                  <c:v>9.9982579999999993E-7</c:v>
                </c:pt>
                <c:pt idx="55976">
                  <c:v>9.9985959999999993E-7</c:v>
                </c:pt>
                <c:pt idx="55977">
                  <c:v>9.9989439999999996E-7</c:v>
                </c:pt>
                <c:pt idx="55978">
                  <c:v>9.9992940000000008E-7</c:v>
                </c:pt>
                <c:pt idx="55979">
                  <c:v>9.9996470000000002E-7</c:v>
                </c:pt>
                <c:pt idx="55980">
                  <c:v>9.9999999999999995E-7</c:v>
                </c:pt>
                <c:pt idx="55981">
                  <c:v>9.9978569999999995E-7</c:v>
                </c:pt>
                <c:pt idx="55982">
                  <c:v>9.9982040000000004E-7</c:v>
                </c:pt>
                <c:pt idx="55983">
                  <c:v>9.99856E-7</c:v>
                </c:pt>
                <c:pt idx="55984">
                  <c:v>9.9989180000000006E-7</c:v>
                </c:pt>
                <c:pt idx="55985">
                  <c:v>9.9992800000000008E-7</c:v>
                </c:pt>
                <c:pt idx="55986">
                  <c:v>9.9996430000000005E-7</c:v>
                </c:pt>
                <c:pt idx="55987">
                  <c:v>1.000001E-6</c:v>
                </c:pt>
                <c:pt idx="55988">
                  <c:v>9.9979560000000007E-7</c:v>
                </c:pt>
                <c:pt idx="55989">
                  <c:v>9.9983139999999992E-7</c:v>
                </c:pt>
                <c:pt idx="55990">
                  <c:v>9.9986799999999991E-7</c:v>
                </c:pt>
                <c:pt idx="55991">
                  <c:v>9.9990489999999993E-7</c:v>
                </c:pt>
                <c:pt idx="55992">
                  <c:v>9.999418999999999E-7</c:v>
                </c:pt>
                <c:pt idx="55993">
                  <c:v>9.9997909999999995E-7</c:v>
                </c:pt>
                <c:pt idx="55994">
                  <c:v>1.000016E-6</c:v>
                </c:pt>
                <c:pt idx="55995">
                  <c:v>9.9980470000000005E-7</c:v>
                </c:pt>
                <c:pt idx="55996">
                  <c:v>9.998412000000001E-7</c:v>
                </c:pt>
                <c:pt idx="55997">
                  <c:v>9.9987860000000003E-7</c:v>
                </c:pt>
                <c:pt idx="55998">
                  <c:v>9.999160999999999E-7</c:v>
                </c:pt>
                <c:pt idx="55999">
                  <c:v>9.9995369999999993E-7</c:v>
                </c:pt>
                <c:pt idx="56000">
                  <c:v>9.999914000000001E-7</c:v>
                </c:pt>
                <c:pt idx="56001">
                  <c:v>1.0000289999999999E-6</c:v>
                </c:pt>
                <c:pt idx="56002">
                  <c:v>9.9982779999999999E-7</c:v>
                </c:pt>
                <c:pt idx="56003">
                  <c:v>9.9986460000000007E-7</c:v>
                </c:pt>
                <c:pt idx="56004">
                  <c:v>9.9990220000000009E-7</c:v>
                </c:pt>
                <c:pt idx="56005">
                  <c:v>9.999397999999999E-7</c:v>
                </c:pt>
                <c:pt idx="56006">
                  <c:v>9.9997750000000007E-7</c:v>
                </c:pt>
                <c:pt idx="56007">
                  <c:v>1.0000149999999999E-6</c:v>
                </c:pt>
                <c:pt idx="56008">
                  <c:v>9.9980500000000008E-7</c:v>
                </c:pt>
                <c:pt idx="56009">
                  <c:v>9.9984160000000007E-7</c:v>
                </c:pt>
                <c:pt idx="56010">
                  <c:v>9.9987879999999991E-7</c:v>
                </c:pt>
                <c:pt idx="56011">
                  <c:v>9.999160999999999E-7</c:v>
                </c:pt>
                <c:pt idx="56012">
                  <c:v>9.999533999999999E-7</c:v>
                </c:pt>
                <c:pt idx="56013">
                  <c:v>9.9999080000000004E-7</c:v>
                </c:pt>
                <c:pt idx="56014">
                  <c:v>1.0000280000000001E-6</c:v>
                </c:pt>
                <c:pt idx="56015">
                  <c:v>9.998261999999999E-7</c:v>
                </c:pt>
                <c:pt idx="56016">
                  <c:v>9.9986239999999993E-7</c:v>
                </c:pt>
                <c:pt idx="56017">
                  <c:v>9.9989910000000007E-7</c:v>
                </c:pt>
                <c:pt idx="56018">
                  <c:v>9.9993589999999994E-7</c:v>
                </c:pt>
                <c:pt idx="56019">
                  <c:v>9.9997270000000003E-7</c:v>
                </c:pt>
                <c:pt idx="56020">
                  <c:v>1.000009E-6</c:v>
                </c:pt>
                <c:pt idx="56021">
                  <c:v>9.9979719999999995E-7</c:v>
                </c:pt>
                <c:pt idx="56022">
                  <c:v>9.9983279999999991E-7</c:v>
                </c:pt>
                <c:pt idx="56023">
                  <c:v>9.9986910000000009E-7</c:v>
                </c:pt>
                <c:pt idx="56024">
                  <c:v>9.9990540000000005E-7</c:v>
                </c:pt>
                <c:pt idx="56025">
                  <c:v>9.9994179999999996E-7</c:v>
                </c:pt>
                <c:pt idx="56026">
                  <c:v>9.9997820000000007E-7</c:v>
                </c:pt>
                <c:pt idx="56027">
                  <c:v>1.0000149999999999E-6</c:v>
                </c:pt>
                <c:pt idx="56028">
                  <c:v>9.9981149999999994E-7</c:v>
                </c:pt>
                <c:pt idx="56029">
                  <c:v>9.9984690000000003E-7</c:v>
                </c:pt>
                <c:pt idx="56030">
                  <c:v>9.9988289999999996E-7</c:v>
                </c:pt>
                <c:pt idx="56031">
                  <c:v>9.9991900000000005E-7</c:v>
                </c:pt>
                <c:pt idx="56032">
                  <c:v>9.9995509999999992E-7</c:v>
                </c:pt>
                <c:pt idx="56033">
                  <c:v>9.9999129999999995E-7</c:v>
                </c:pt>
                <c:pt idx="56034">
                  <c:v>1.0000280000000001E-6</c:v>
                </c:pt>
                <c:pt idx="56035">
                  <c:v>9.9981580000000008E-7</c:v>
                </c:pt>
                <c:pt idx="56036">
                  <c:v>9.9985110000000002E-7</c:v>
                </c:pt>
                <c:pt idx="56037">
                  <c:v>9.998872000000001E-7</c:v>
                </c:pt>
                <c:pt idx="56038">
                  <c:v>9.9992329999999998E-7</c:v>
                </c:pt>
                <c:pt idx="56039">
                  <c:v>9.9995959999999994E-7</c:v>
                </c:pt>
                <c:pt idx="56040">
                  <c:v>9.9999589999999991E-7</c:v>
                </c:pt>
                <c:pt idx="56041">
                  <c:v>1.000032E-6</c:v>
                </c:pt>
                <c:pt idx="56042">
                  <c:v>9.9982749999999996E-7</c:v>
                </c:pt>
                <c:pt idx="56043">
                  <c:v>9.9986309999999992E-7</c:v>
                </c:pt>
                <c:pt idx="56044">
                  <c:v>9.9989950000000004E-7</c:v>
                </c:pt>
                <c:pt idx="56045">
                  <c:v>9.9993600000000009E-7</c:v>
                </c:pt>
                <c:pt idx="56046">
                  <c:v>9.9997260000000009E-7</c:v>
                </c:pt>
                <c:pt idx="56047">
                  <c:v>1.000009E-6</c:v>
                </c:pt>
                <c:pt idx="56048">
                  <c:v>9.9979059999999993E-7</c:v>
                </c:pt>
                <c:pt idx="56049">
                  <c:v>9.9982649999999993E-7</c:v>
                </c:pt>
                <c:pt idx="56050">
                  <c:v>9.9986330000000001E-7</c:v>
                </c:pt>
                <c:pt idx="56051">
                  <c:v>9.9990020000000004E-7</c:v>
                </c:pt>
                <c:pt idx="56052">
                  <c:v>9.9993729999999994E-7</c:v>
                </c:pt>
                <c:pt idx="56053">
                  <c:v>9.9997449999999999E-7</c:v>
                </c:pt>
                <c:pt idx="56054">
                  <c:v>1.0000120000000001E-6</c:v>
                </c:pt>
                <c:pt idx="56055">
                  <c:v>9.9981529999999996E-7</c:v>
                </c:pt>
                <c:pt idx="56056">
                  <c:v>9.9985180000000001E-7</c:v>
                </c:pt>
                <c:pt idx="56057">
                  <c:v>9.9988919999999995E-7</c:v>
                </c:pt>
                <c:pt idx="56058">
                  <c:v>9.9992670000000003E-7</c:v>
                </c:pt>
                <c:pt idx="56059">
                  <c:v>9.9996430000000005E-7</c:v>
                </c:pt>
                <c:pt idx="56060">
                  <c:v>1.000002E-6</c:v>
                </c:pt>
                <c:pt idx="56061">
                  <c:v>9.9978739999999997E-7</c:v>
                </c:pt>
                <c:pt idx="56062">
                  <c:v>9.9982439999999994E-7</c:v>
                </c:pt>
                <c:pt idx="56063">
                  <c:v>9.9986220000000005E-7</c:v>
                </c:pt>
                <c:pt idx="56064">
                  <c:v>9.999001000000001E-7</c:v>
                </c:pt>
                <c:pt idx="56065">
                  <c:v>9.9993810000000009E-7</c:v>
                </c:pt>
                <c:pt idx="56066">
                  <c:v>9.9997620000000002E-7</c:v>
                </c:pt>
                <c:pt idx="56067">
                  <c:v>1.0000139999999999E-6</c:v>
                </c:pt>
                <c:pt idx="56068">
                  <c:v>9.998081000000001E-7</c:v>
                </c:pt>
                <c:pt idx="56069">
                  <c:v>9.9984550000000003E-7</c:v>
                </c:pt>
                <c:pt idx="56070">
                  <c:v>9.9988359999999996E-7</c:v>
                </c:pt>
                <c:pt idx="56071">
                  <c:v>9.9992180000000004E-7</c:v>
                </c:pt>
                <c:pt idx="56072">
                  <c:v>9.999602E-7</c:v>
                </c:pt>
                <c:pt idx="56073">
                  <c:v>9.9999859999999996E-7</c:v>
                </c:pt>
                <c:pt idx="56074">
                  <c:v>1.0000369999999999E-6</c:v>
                </c:pt>
                <c:pt idx="56075">
                  <c:v>9.9982269999999991E-7</c:v>
                </c:pt>
                <c:pt idx="56076">
                  <c:v>9.9986029999999993E-7</c:v>
                </c:pt>
                <c:pt idx="56077">
                  <c:v>9.9989859999999995E-7</c:v>
                </c:pt>
                <c:pt idx="56078">
                  <c:v>9.9993689999999997E-7</c:v>
                </c:pt>
                <c:pt idx="56079">
                  <c:v>9.9997529999999993E-7</c:v>
                </c:pt>
                <c:pt idx="56080">
                  <c:v>1.0000139999999999E-6</c:v>
                </c:pt>
                <c:pt idx="56081">
                  <c:v>9.9981359999999993E-7</c:v>
                </c:pt>
                <c:pt idx="56082">
                  <c:v>9.9985110000000002E-7</c:v>
                </c:pt>
                <c:pt idx="56083">
                  <c:v>9.998893000000001E-7</c:v>
                </c:pt>
                <c:pt idx="56084">
                  <c:v>9.9992749999999997E-7</c:v>
                </c:pt>
                <c:pt idx="56085">
                  <c:v>9.9996579999999998E-7</c:v>
                </c:pt>
                <c:pt idx="56086">
                  <c:v>1.0000040000000001E-6</c:v>
                </c:pt>
                <c:pt idx="56087">
                  <c:v>9.997937999999999E-7</c:v>
                </c:pt>
                <c:pt idx="56088">
                  <c:v>9.9983120000000004E-7</c:v>
                </c:pt>
                <c:pt idx="56089">
                  <c:v>9.9986920000000003E-7</c:v>
                </c:pt>
                <c:pt idx="56090">
                  <c:v>9.9990729999999996E-7</c:v>
                </c:pt>
                <c:pt idx="56091">
                  <c:v>9.999454000000001E-7</c:v>
                </c:pt>
                <c:pt idx="56092">
                  <c:v>9.9998359999999997E-7</c:v>
                </c:pt>
                <c:pt idx="56093">
                  <c:v>1.0000219999999999E-6</c:v>
                </c:pt>
                <c:pt idx="56094">
                  <c:v>9.9981779999999992E-7</c:v>
                </c:pt>
                <c:pt idx="56095">
                  <c:v>9.9985499999999998E-7</c:v>
                </c:pt>
                <c:pt idx="56096">
                  <c:v>9.9989290000000003E-7</c:v>
                </c:pt>
                <c:pt idx="56097">
                  <c:v>9.9993090000000002E-7</c:v>
                </c:pt>
                <c:pt idx="56098">
                  <c:v>9.9996899999999995E-7</c:v>
                </c:pt>
                <c:pt idx="56099">
                  <c:v>1.0000069999999999E-6</c:v>
                </c:pt>
                <c:pt idx="56100">
                  <c:v>9.9979539999999998E-7</c:v>
                </c:pt>
                <c:pt idx="56101">
                  <c:v>9.998325000000001E-7</c:v>
                </c:pt>
                <c:pt idx="56102">
                  <c:v>9.998703E-7</c:v>
                </c:pt>
                <c:pt idx="56103">
                  <c:v>9.9990820000000005E-7</c:v>
                </c:pt>
                <c:pt idx="56104">
                  <c:v>9.9994620000000004E-7</c:v>
                </c:pt>
                <c:pt idx="56105">
                  <c:v>1.0026280000000001E-6</c:v>
                </c:pt>
                <c:pt idx="56106">
                  <c:v>1.0102249999999999E-6</c:v>
                </c:pt>
                <c:pt idx="56107">
                  <c:v>1.009577E-6</c:v>
                </c:pt>
                <c:pt idx="56108">
                  <c:v>1.0089720000000001E-6</c:v>
                </c:pt>
                <c:pt idx="56109">
                  <c:v>1.0084219999999999E-6</c:v>
                </c:pt>
                <c:pt idx="56110">
                  <c:v>1.0079079999999999E-6</c:v>
                </c:pt>
                <c:pt idx="56111">
                  <c:v>1.0074460000000001E-6</c:v>
                </c:pt>
                <c:pt idx="56112">
                  <c:v>1.0070339999999999E-6</c:v>
                </c:pt>
                <c:pt idx="56113">
                  <c:v>1.006646E-6</c:v>
                </c:pt>
                <c:pt idx="56114">
                  <c:v>1.0062800000000001E-6</c:v>
                </c:pt>
                <c:pt idx="56115">
                  <c:v>1.0059420000000001E-6</c:v>
                </c:pt>
                <c:pt idx="56116">
                  <c:v>1.005616E-6</c:v>
                </c:pt>
                <c:pt idx="56117">
                  <c:v>1.005318E-6</c:v>
                </c:pt>
                <c:pt idx="56118">
                  <c:v>1.0050309999999999E-6</c:v>
                </c:pt>
                <c:pt idx="56119">
                  <c:v>1.0047530000000001E-6</c:v>
                </c:pt>
                <c:pt idx="56120">
                  <c:v>1.004489E-6</c:v>
                </c:pt>
                <c:pt idx="56121">
                  <c:v>1.00425E-6</c:v>
                </c:pt>
                <c:pt idx="56122">
                  <c:v>1.0040020000000001E-6</c:v>
                </c:pt>
                <c:pt idx="56123">
                  <c:v>1.0037729999999999E-6</c:v>
                </c:pt>
                <c:pt idx="56124">
                  <c:v>1.003546E-6</c:v>
                </c:pt>
                <c:pt idx="56125">
                  <c:v>1.0033270000000001E-6</c:v>
                </c:pt>
                <c:pt idx="56126">
                  <c:v>1.0031200000000001E-6</c:v>
                </c:pt>
                <c:pt idx="56127">
                  <c:v>1.002915E-6</c:v>
                </c:pt>
                <c:pt idx="56128">
                  <c:v>1.0027139999999999E-6</c:v>
                </c:pt>
                <c:pt idx="56129">
                  <c:v>1.0025149999999999E-6</c:v>
                </c:pt>
                <c:pt idx="56130">
                  <c:v>1.002319E-6</c:v>
                </c:pt>
                <c:pt idx="56131">
                  <c:v>1.0021290000000001E-6</c:v>
                </c:pt>
                <c:pt idx="56132">
                  <c:v>1.0019370000000001E-6</c:v>
                </c:pt>
                <c:pt idx="56133">
                  <c:v>1.001759E-6</c:v>
                </c:pt>
                <c:pt idx="56134">
                  <c:v>1.001582E-6</c:v>
                </c:pt>
                <c:pt idx="56135">
                  <c:v>1.001404E-6</c:v>
                </c:pt>
                <c:pt idx="56136">
                  <c:v>1.001223E-6</c:v>
                </c:pt>
                <c:pt idx="56137">
                  <c:v>1.0010480000000001E-6</c:v>
                </c:pt>
                <c:pt idx="56138">
                  <c:v>1.000876E-6</c:v>
                </c:pt>
                <c:pt idx="56139">
                  <c:v>1.0007039999999999E-6</c:v>
                </c:pt>
                <c:pt idx="56140">
                  <c:v>1.0005330000000001E-6</c:v>
                </c:pt>
                <c:pt idx="56141">
                  <c:v>1.000361E-6</c:v>
                </c:pt>
                <c:pt idx="56142">
                  <c:v>1.0001909999999999E-6</c:v>
                </c:pt>
                <c:pt idx="56143">
                  <c:v>1.000025E-6</c:v>
                </c:pt>
                <c:pt idx="56144">
                  <c:v>9.9985900000000009E-7</c:v>
                </c:pt>
                <c:pt idx="56145">
                  <c:v>9.9988000000000003E-7</c:v>
                </c:pt>
                <c:pt idx="56146">
                  <c:v>9.99902E-7</c:v>
                </c:pt>
                <c:pt idx="56147">
                  <c:v>9.9992420000000006E-7</c:v>
                </c:pt>
                <c:pt idx="56148">
                  <c:v>9.9994660000000001E-7</c:v>
                </c:pt>
                <c:pt idx="56149">
                  <c:v>9.9996929999999998E-7</c:v>
                </c:pt>
                <c:pt idx="56150">
                  <c:v>9.999921000000001E-7</c:v>
                </c:pt>
                <c:pt idx="56151">
                  <c:v>1.0000149999999999E-6</c:v>
                </c:pt>
                <c:pt idx="56152">
                  <c:v>9.9985630000000003E-7</c:v>
                </c:pt>
                <c:pt idx="56153">
                  <c:v>9.9987850000000009E-7</c:v>
                </c:pt>
                <c:pt idx="56154">
                  <c:v>9.9990150000000009E-7</c:v>
                </c:pt>
                <c:pt idx="56155">
                  <c:v>9.9992439999999994E-7</c:v>
                </c:pt>
                <c:pt idx="56156">
                  <c:v>9.9994720000000006E-7</c:v>
                </c:pt>
                <c:pt idx="56157">
                  <c:v>9.9996999999999997E-7</c:v>
                </c:pt>
                <c:pt idx="56158">
                  <c:v>9.9999269999999994E-7</c:v>
                </c:pt>
                <c:pt idx="56159">
                  <c:v>1.0000149999999999E-6</c:v>
                </c:pt>
                <c:pt idx="56160">
                  <c:v>9.9984060000000004E-7</c:v>
                </c:pt>
                <c:pt idx="56161">
                  <c:v>9.9986229999999999E-7</c:v>
                </c:pt>
                <c:pt idx="56162">
                  <c:v>9.9988459999999999E-7</c:v>
                </c:pt>
                <c:pt idx="56163">
                  <c:v>9.9990680000000005E-7</c:v>
                </c:pt>
                <c:pt idx="56164">
                  <c:v>9.999289999999999E-7</c:v>
                </c:pt>
                <c:pt idx="56165">
                  <c:v>9.9995119999999996E-7</c:v>
                </c:pt>
                <c:pt idx="56166">
                  <c:v>9.9997330000000009E-7</c:v>
                </c:pt>
                <c:pt idx="56167">
                  <c:v>9.9999530000000006E-7</c:v>
                </c:pt>
                <c:pt idx="56168">
                  <c:v>1.000017E-6</c:v>
                </c:pt>
                <c:pt idx="56169">
                  <c:v>9.9985000000000005E-7</c:v>
                </c:pt>
                <c:pt idx="56170">
                  <c:v>9.9987130000000002E-7</c:v>
                </c:pt>
                <c:pt idx="56171">
                  <c:v>9.9989320000000006E-7</c:v>
                </c:pt>
                <c:pt idx="56172">
                  <c:v>9.9991510000000009E-7</c:v>
                </c:pt>
                <c:pt idx="56173">
                  <c:v>9.9993699999999991E-7</c:v>
                </c:pt>
                <c:pt idx="56174">
                  <c:v>9.9995900000000009E-7</c:v>
                </c:pt>
                <c:pt idx="56175">
                  <c:v>9.999811E-7</c:v>
                </c:pt>
                <c:pt idx="56176">
                  <c:v>1.000003E-6</c:v>
                </c:pt>
                <c:pt idx="56177">
                  <c:v>9.9984300000000007E-7</c:v>
                </c:pt>
                <c:pt idx="56178">
                  <c:v>9.9986479999999995E-7</c:v>
                </c:pt>
                <c:pt idx="56179">
                  <c:v>9.9988749999999992E-7</c:v>
                </c:pt>
                <c:pt idx="56180">
                  <c:v>9.9991030000000004E-7</c:v>
                </c:pt>
                <c:pt idx="56181">
                  <c:v>9.9993330000000004E-7</c:v>
                </c:pt>
                <c:pt idx="56182">
                  <c:v>9.9995649999999992E-7</c:v>
                </c:pt>
                <c:pt idx="56183">
                  <c:v>9.9997979999999995E-7</c:v>
                </c:pt>
                <c:pt idx="56184">
                  <c:v>1.000003E-6</c:v>
                </c:pt>
                <c:pt idx="56185">
                  <c:v>9.9983260000000003E-7</c:v>
                </c:pt>
                <c:pt idx="56186">
                  <c:v>9.998555000000001E-7</c:v>
                </c:pt>
                <c:pt idx="56187">
                  <c:v>9.9987930000000003E-7</c:v>
                </c:pt>
                <c:pt idx="56188">
                  <c:v>9.9990330000000006E-7</c:v>
                </c:pt>
                <c:pt idx="56189">
                  <c:v>9.9992749999999997E-7</c:v>
                </c:pt>
                <c:pt idx="56190">
                  <c:v>9.9995189999999996E-7</c:v>
                </c:pt>
                <c:pt idx="56191">
                  <c:v>9.9997650000000005E-7</c:v>
                </c:pt>
                <c:pt idx="56192">
                  <c:v>1.000001E-6</c:v>
                </c:pt>
                <c:pt idx="56193">
                  <c:v>9.9982469999999997E-7</c:v>
                </c:pt>
                <c:pt idx="56194">
                  <c:v>9.9984890000000008E-7</c:v>
                </c:pt>
                <c:pt idx="56195">
                  <c:v>9.9987410000000002E-7</c:v>
                </c:pt>
                <c:pt idx="56196">
                  <c:v>9.9989950000000004E-7</c:v>
                </c:pt>
                <c:pt idx="56197">
                  <c:v>9.99925E-7</c:v>
                </c:pt>
                <c:pt idx="56198">
                  <c:v>9.9995089999999993E-7</c:v>
                </c:pt>
                <c:pt idx="56199">
                  <c:v>9.9997699999999996E-7</c:v>
                </c:pt>
                <c:pt idx="56200">
                  <c:v>1.000003E-6</c:v>
                </c:pt>
                <c:pt idx="56201">
                  <c:v>9.9984030000000001E-7</c:v>
                </c:pt>
                <c:pt idx="56202">
                  <c:v>9.9986579999999998E-7</c:v>
                </c:pt>
                <c:pt idx="56203">
                  <c:v>9.9989229999999997E-7</c:v>
                </c:pt>
                <c:pt idx="56204">
                  <c:v>9.9991900000000005E-7</c:v>
                </c:pt>
                <c:pt idx="56205">
                  <c:v>9.9994620000000004E-7</c:v>
                </c:pt>
                <c:pt idx="56206">
                  <c:v>9.9997379999999999E-7</c:v>
                </c:pt>
                <c:pt idx="56207">
                  <c:v>1.000002E-6</c:v>
                </c:pt>
                <c:pt idx="56208">
                  <c:v>9.998325000000001E-7</c:v>
                </c:pt>
                <c:pt idx="56209">
                  <c:v>9.9985940000000005E-7</c:v>
                </c:pt>
                <c:pt idx="56210">
                  <c:v>9.9988739999999998E-7</c:v>
                </c:pt>
                <c:pt idx="56211">
                  <c:v>9.9991569999999994E-7</c:v>
                </c:pt>
                <c:pt idx="56212">
                  <c:v>9.9994429999999992E-7</c:v>
                </c:pt>
                <c:pt idx="56213">
                  <c:v>9.999731E-7</c:v>
                </c:pt>
                <c:pt idx="56214">
                  <c:v>1.000002E-6</c:v>
                </c:pt>
                <c:pt idx="56215">
                  <c:v>9.9983059999999998E-7</c:v>
                </c:pt>
                <c:pt idx="56216">
                  <c:v>9.9985849999999997E-7</c:v>
                </c:pt>
                <c:pt idx="56217">
                  <c:v>9.9988709999999995E-7</c:v>
                </c:pt>
                <c:pt idx="56218">
                  <c:v>9.9991569999999994E-7</c:v>
                </c:pt>
                <c:pt idx="56219">
                  <c:v>9.9994419999999998E-7</c:v>
                </c:pt>
                <c:pt idx="56220">
                  <c:v>9.9997260000000009E-7</c:v>
                </c:pt>
                <c:pt idx="56221">
                  <c:v>1.000001E-6</c:v>
                </c:pt>
                <c:pt idx="56222">
                  <c:v>9.998290000000001E-7</c:v>
                </c:pt>
                <c:pt idx="56223">
                  <c:v>9.9985630000000003E-7</c:v>
                </c:pt>
                <c:pt idx="56224">
                  <c:v>9.9988429999999996E-7</c:v>
                </c:pt>
                <c:pt idx="56225">
                  <c:v>9.9991210000000001E-7</c:v>
                </c:pt>
                <c:pt idx="56226">
                  <c:v>9.9993990000000005E-7</c:v>
                </c:pt>
                <c:pt idx="56227">
                  <c:v>9.999677000000001E-7</c:v>
                </c:pt>
                <c:pt idx="56228">
                  <c:v>9.999954E-7</c:v>
                </c:pt>
                <c:pt idx="56229">
                  <c:v>1.000023E-6</c:v>
                </c:pt>
                <c:pt idx="56230">
                  <c:v>9.9984629999999997E-7</c:v>
                </c:pt>
                <c:pt idx="56231">
                  <c:v>9.9987309999999999E-7</c:v>
                </c:pt>
                <c:pt idx="56232">
                  <c:v>9.9990050000000007E-7</c:v>
                </c:pt>
                <c:pt idx="56233">
                  <c:v>9.9992800000000008E-7</c:v>
                </c:pt>
                <c:pt idx="56234">
                  <c:v>9.9995539999999995E-7</c:v>
                </c:pt>
                <c:pt idx="56235">
                  <c:v>9.9998270000000009E-7</c:v>
                </c:pt>
                <c:pt idx="56236">
                  <c:v>1.00001E-6</c:v>
                </c:pt>
                <c:pt idx="56237">
                  <c:v>9.9983239999999994E-7</c:v>
                </c:pt>
                <c:pt idx="56238">
                  <c:v>9.998588E-7</c:v>
                </c:pt>
                <c:pt idx="56239">
                  <c:v>9.9988599999999998E-7</c:v>
                </c:pt>
                <c:pt idx="56240">
                  <c:v>9.9991329999999991E-7</c:v>
                </c:pt>
                <c:pt idx="56241">
                  <c:v>9.9994069999999999E-7</c:v>
                </c:pt>
                <c:pt idx="56242">
                  <c:v>9.9996820000000001E-7</c:v>
                </c:pt>
                <c:pt idx="56243">
                  <c:v>9.9999589999999991E-7</c:v>
                </c:pt>
                <c:pt idx="56244">
                  <c:v>1.000024E-6</c:v>
                </c:pt>
                <c:pt idx="56245">
                  <c:v>9.9984310000000001E-7</c:v>
                </c:pt>
                <c:pt idx="56246">
                  <c:v>9.9987009999999991E-7</c:v>
                </c:pt>
                <c:pt idx="56247">
                  <c:v>9.998980000000001E-7</c:v>
                </c:pt>
                <c:pt idx="56248">
                  <c:v>9.9992609999999997E-7</c:v>
                </c:pt>
                <c:pt idx="56249">
                  <c:v>9.9995450000000008E-7</c:v>
                </c:pt>
                <c:pt idx="56250">
                  <c:v>9.999832E-7</c:v>
                </c:pt>
                <c:pt idx="56251">
                  <c:v>1.0000120000000001E-6</c:v>
                </c:pt>
                <c:pt idx="56252">
                  <c:v>9.9983169999999995E-7</c:v>
                </c:pt>
                <c:pt idx="56253">
                  <c:v>9.9985949999999999E-7</c:v>
                </c:pt>
                <c:pt idx="56254">
                  <c:v>9.9988840000000001E-7</c:v>
                </c:pt>
                <c:pt idx="56255">
                  <c:v>9.999174999999999E-7</c:v>
                </c:pt>
                <c:pt idx="56256">
                  <c:v>9.9994699999999997E-7</c:v>
                </c:pt>
                <c:pt idx="56257">
                  <c:v>9.9997669999999993E-7</c:v>
                </c:pt>
                <c:pt idx="56258">
                  <c:v>1.0000069999999999E-6</c:v>
                </c:pt>
                <c:pt idx="56259">
                  <c:v>9.9983099999999995E-7</c:v>
                </c:pt>
                <c:pt idx="56260">
                  <c:v>9.998599999999999E-7</c:v>
                </c:pt>
                <c:pt idx="56261">
                  <c:v>9.9988989999999994E-7</c:v>
                </c:pt>
                <c:pt idx="56262">
                  <c:v>9.9992019999999995E-7</c:v>
                </c:pt>
                <c:pt idx="56263">
                  <c:v>9.9995070000000006E-7</c:v>
                </c:pt>
                <c:pt idx="56264">
                  <c:v>9.9998140000000003E-7</c:v>
                </c:pt>
                <c:pt idx="56265">
                  <c:v>1.0000120000000001E-6</c:v>
                </c:pt>
                <c:pt idx="56266">
                  <c:v>9.9982630000000005E-7</c:v>
                </c:pt>
                <c:pt idx="56267">
                  <c:v>9.9985649999999991E-7</c:v>
                </c:pt>
                <c:pt idx="56268">
                  <c:v>9.9988760000000007E-7</c:v>
                </c:pt>
                <c:pt idx="56269">
                  <c:v>9.9991900000000005E-7</c:v>
                </c:pt>
                <c:pt idx="56270">
                  <c:v>9.999505999999999E-7</c:v>
                </c:pt>
                <c:pt idx="56271">
                  <c:v>9.9998240000000006E-7</c:v>
                </c:pt>
                <c:pt idx="56272">
                  <c:v>1.0000139999999999E-6</c:v>
                </c:pt>
                <c:pt idx="56273">
                  <c:v>9.9983139999999992E-7</c:v>
                </c:pt>
                <c:pt idx="56274">
                  <c:v>9.9986239999999993E-7</c:v>
                </c:pt>
                <c:pt idx="56275">
                  <c:v>9.9989409999999993E-7</c:v>
                </c:pt>
                <c:pt idx="56276">
                  <c:v>9.9992600000000003E-7</c:v>
                </c:pt>
                <c:pt idx="56277">
                  <c:v>9.9995810000000001E-7</c:v>
                </c:pt>
                <c:pt idx="56278">
                  <c:v>9.9999029999999992E-7</c:v>
                </c:pt>
                <c:pt idx="56279">
                  <c:v>1.000023E-6</c:v>
                </c:pt>
                <c:pt idx="56280">
                  <c:v>9.9983540000000003E-7</c:v>
                </c:pt>
                <c:pt idx="56281">
                  <c:v>9.9986649999999998E-7</c:v>
                </c:pt>
                <c:pt idx="56282">
                  <c:v>9.9989850000000001E-7</c:v>
                </c:pt>
                <c:pt idx="56283">
                  <c:v>9.9993059999999999E-7</c:v>
                </c:pt>
                <c:pt idx="56284">
                  <c:v>9.999627999999999E-7</c:v>
                </c:pt>
                <c:pt idx="56285">
                  <c:v>9.9999509999999997E-7</c:v>
                </c:pt>
                <c:pt idx="56286">
                  <c:v>1.0000270000000001E-6</c:v>
                </c:pt>
                <c:pt idx="56287">
                  <c:v>9.9984109999999995E-7</c:v>
                </c:pt>
                <c:pt idx="56288">
                  <c:v>9.9987230000000005E-7</c:v>
                </c:pt>
                <c:pt idx="56289">
                  <c:v>9.9990419999999994E-7</c:v>
                </c:pt>
                <c:pt idx="56290">
                  <c:v>9.9993619999999997E-7</c:v>
                </c:pt>
                <c:pt idx="56291">
                  <c:v>9.999684000000001E-7</c:v>
                </c:pt>
                <c:pt idx="56292">
                  <c:v>1.000001E-6</c:v>
                </c:pt>
                <c:pt idx="56293">
                  <c:v>9.9981809999999995E-7</c:v>
                </c:pt>
                <c:pt idx="56294">
                  <c:v>9.9984930000000005E-7</c:v>
                </c:pt>
                <c:pt idx="56295">
                  <c:v>9.9988119999999994E-7</c:v>
                </c:pt>
                <c:pt idx="56296">
                  <c:v>9.9991310000000003E-7</c:v>
                </c:pt>
                <c:pt idx="56297">
                  <c:v>9.9994499999999992E-7</c:v>
                </c:pt>
                <c:pt idx="56298">
                  <c:v>9.9997699999999996E-7</c:v>
                </c:pt>
                <c:pt idx="56299">
                  <c:v>1.000009E-6</c:v>
                </c:pt>
                <c:pt idx="56300">
                  <c:v>9.9982600000000002E-7</c:v>
                </c:pt>
                <c:pt idx="56301">
                  <c:v>9.9985679999999994E-7</c:v>
                </c:pt>
                <c:pt idx="56302">
                  <c:v>9.9988849999999995E-7</c:v>
                </c:pt>
                <c:pt idx="56303">
                  <c:v>9.9992010000000002E-7</c:v>
                </c:pt>
                <c:pt idx="56304">
                  <c:v>9.9995180000000002E-7</c:v>
                </c:pt>
                <c:pt idx="56305">
                  <c:v>9.9998350000000003E-7</c:v>
                </c:pt>
                <c:pt idx="56306">
                  <c:v>1.0000149999999999E-6</c:v>
                </c:pt>
                <c:pt idx="56307">
                  <c:v>9.9982560000000005E-7</c:v>
                </c:pt>
                <c:pt idx="56308">
                  <c:v>9.9985630000000003E-7</c:v>
                </c:pt>
                <c:pt idx="56309">
                  <c:v>9.9988779999999995E-7</c:v>
                </c:pt>
                <c:pt idx="56310">
                  <c:v>9.9991940000000002E-7</c:v>
                </c:pt>
                <c:pt idx="56311">
                  <c:v>9.9995110000000002E-7</c:v>
                </c:pt>
                <c:pt idx="56312">
                  <c:v>9.9998289999999997E-7</c:v>
                </c:pt>
                <c:pt idx="56313">
                  <c:v>1.0000149999999999E-6</c:v>
                </c:pt>
                <c:pt idx="56314">
                  <c:v>9.9982199999999991E-7</c:v>
                </c:pt>
                <c:pt idx="56315">
                  <c:v>9.9985310000000007E-7</c:v>
                </c:pt>
                <c:pt idx="56316">
                  <c:v>9.9988499999999996E-7</c:v>
                </c:pt>
                <c:pt idx="56317">
                  <c:v>9.9991709999999993E-7</c:v>
                </c:pt>
                <c:pt idx="56318">
                  <c:v>9.999494E-7</c:v>
                </c:pt>
                <c:pt idx="56319">
                  <c:v>9.999818E-7</c:v>
                </c:pt>
                <c:pt idx="56320">
                  <c:v>1.0000139999999999E-6</c:v>
                </c:pt>
                <c:pt idx="56321">
                  <c:v>9.9982259999999997E-7</c:v>
                </c:pt>
                <c:pt idx="56322">
                  <c:v>9.9985429999999998E-7</c:v>
                </c:pt>
                <c:pt idx="56323">
                  <c:v>9.9988700000000001E-7</c:v>
                </c:pt>
                <c:pt idx="56324">
                  <c:v>9.9991979999999999E-7</c:v>
                </c:pt>
                <c:pt idx="56325">
                  <c:v>9.9995289999999999E-7</c:v>
                </c:pt>
                <c:pt idx="56326">
                  <c:v>9.9998620000000008E-7</c:v>
                </c:pt>
                <c:pt idx="56327">
                  <c:v>1.0000200000000001E-6</c:v>
                </c:pt>
                <c:pt idx="56328">
                  <c:v>9.9982590000000008E-7</c:v>
                </c:pt>
                <c:pt idx="56329">
                  <c:v>9.9985859999999991E-7</c:v>
                </c:pt>
                <c:pt idx="56330">
                  <c:v>9.9989220000000003E-7</c:v>
                </c:pt>
                <c:pt idx="56331">
                  <c:v>9.9992609999999997E-7</c:v>
                </c:pt>
                <c:pt idx="56332">
                  <c:v>9.999602E-7</c:v>
                </c:pt>
                <c:pt idx="56333">
                  <c:v>9.9999460000000006E-7</c:v>
                </c:pt>
                <c:pt idx="56334">
                  <c:v>1.0000289999999999E-6</c:v>
                </c:pt>
                <c:pt idx="56335">
                  <c:v>9.9983719999999999E-7</c:v>
                </c:pt>
                <c:pt idx="56336">
                  <c:v>9.9987090000000005E-7</c:v>
                </c:pt>
                <c:pt idx="56337">
                  <c:v>9.9990549999999999E-7</c:v>
                </c:pt>
                <c:pt idx="56338">
                  <c:v>9.9994020000000008E-7</c:v>
                </c:pt>
                <c:pt idx="56339">
                  <c:v>9.999749999999999E-7</c:v>
                </c:pt>
                <c:pt idx="56340">
                  <c:v>1.00001E-6</c:v>
                </c:pt>
                <c:pt idx="56341">
                  <c:v>9.998261999999999E-7</c:v>
                </c:pt>
                <c:pt idx="56342">
                  <c:v>9.9986019999999999E-7</c:v>
                </c:pt>
                <c:pt idx="56343">
                  <c:v>9.9989500000000002E-7</c:v>
                </c:pt>
                <c:pt idx="56344">
                  <c:v>9.9992999999999993E-7</c:v>
                </c:pt>
                <c:pt idx="56345">
                  <c:v>9.9996519999999993E-7</c:v>
                </c:pt>
                <c:pt idx="56346">
                  <c:v>9.9999999999999995E-7</c:v>
                </c:pt>
                <c:pt idx="56347">
                  <c:v>9.9980400000000005E-7</c:v>
                </c:pt>
                <c:pt idx="56348">
                  <c:v>9.9983810000000008E-7</c:v>
                </c:pt>
                <c:pt idx="56349">
                  <c:v>9.9987300000000005E-7</c:v>
                </c:pt>
                <c:pt idx="56350">
                  <c:v>9.999080999999999E-7</c:v>
                </c:pt>
                <c:pt idx="56351">
                  <c:v>9.9994310000000001E-7</c:v>
                </c:pt>
                <c:pt idx="56352">
                  <c:v>9.9997830000000001E-7</c:v>
                </c:pt>
                <c:pt idx="56353">
                  <c:v>1.0000130000000001E-6</c:v>
                </c:pt>
                <c:pt idx="56354">
                  <c:v>9.9981930000000007E-7</c:v>
                </c:pt>
                <c:pt idx="56355">
                  <c:v>9.998534000000001E-7</c:v>
                </c:pt>
                <c:pt idx="56356">
                  <c:v>9.9988830000000007E-7</c:v>
                </c:pt>
                <c:pt idx="56357">
                  <c:v>9.9992329999999998E-7</c:v>
                </c:pt>
                <c:pt idx="56358">
                  <c:v>9.9995840000000003E-7</c:v>
                </c:pt>
                <c:pt idx="56359">
                  <c:v>9.9999360000000003E-7</c:v>
                </c:pt>
                <c:pt idx="56360">
                  <c:v>1.0000289999999999E-6</c:v>
                </c:pt>
                <c:pt idx="56361">
                  <c:v>9.9983279999999991E-7</c:v>
                </c:pt>
                <c:pt idx="56362">
                  <c:v>9.9986689999999994E-7</c:v>
                </c:pt>
                <c:pt idx="56363">
                  <c:v>9.9990169999999997E-7</c:v>
                </c:pt>
                <c:pt idx="56364">
                  <c:v>9.999365E-7</c:v>
                </c:pt>
                <c:pt idx="56365">
                  <c:v>9.9997139999999997E-7</c:v>
                </c:pt>
                <c:pt idx="56366">
                  <c:v>1.0000059999999999E-6</c:v>
                </c:pt>
                <c:pt idx="56367">
                  <c:v>9.9981550000000005E-7</c:v>
                </c:pt>
                <c:pt idx="56368">
                  <c:v>9.998491999999999E-7</c:v>
                </c:pt>
                <c:pt idx="56369">
                  <c:v>9.998836999999999E-7</c:v>
                </c:pt>
                <c:pt idx="56370">
                  <c:v>9.999181999999999E-7</c:v>
                </c:pt>
                <c:pt idx="56371">
                  <c:v>9.999526999999999E-7</c:v>
                </c:pt>
                <c:pt idx="56372">
                  <c:v>9.9998730000000005E-7</c:v>
                </c:pt>
                <c:pt idx="56373">
                  <c:v>1.0000219999999999E-6</c:v>
                </c:pt>
                <c:pt idx="56374">
                  <c:v>9.9982409999999991E-7</c:v>
                </c:pt>
                <c:pt idx="56375">
                  <c:v>9.9985760000000009E-7</c:v>
                </c:pt>
                <c:pt idx="56376">
                  <c:v>9.998919E-7</c:v>
                </c:pt>
                <c:pt idx="56377">
                  <c:v>9.9992619999999991E-7</c:v>
                </c:pt>
                <c:pt idx="56378">
                  <c:v>9.9996069999999991E-7</c:v>
                </c:pt>
                <c:pt idx="56379">
                  <c:v>9.9999530000000006E-7</c:v>
                </c:pt>
                <c:pt idx="56380">
                  <c:v>1.0000299999999999E-6</c:v>
                </c:pt>
                <c:pt idx="56381">
                  <c:v>9.9983139999999992E-7</c:v>
                </c:pt>
                <c:pt idx="56382">
                  <c:v>9.9986519999999992E-7</c:v>
                </c:pt>
                <c:pt idx="56383">
                  <c:v>9.9989980000000007E-7</c:v>
                </c:pt>
                <c:pt idx="56384">
                  <c:v>9.999346000000001E-7</c:v>
                </c:pt>
                <c:pt idx="56385">
                  <c:v>9.999696E-7</c:v>
                </c:pt>
                <c:pt idx="56386">
                  <c:v>1.0000050000000001E-6</c:v>
                </c:pt>
                <c:pt idx="56387">
                  <c:v>9.9980699999999992E-7</c:v>
                </c:pt>
                <c:pt idx="56388">
                  <c:v>9.998412000000001E-7</c:v>
                </c:pt>
                <c:pt idx="56389">
                  <c:v>9.998764000000001E-7</c:v>
                </c:pt>
                <c:pt idx="56390">
                  <c:v>9.9991179999999998E-7</c:v>
                </c:pt>
                <c:pt idx="56391">
                  <c:v>9.9994739999999994E-7</c:v>
                </c:pt>
                <c:pt idx="56392">
                  <c:v>9.9998329999999994E-7</c:v>
                </c:pt>
                <c:pt idx="56393">
                  <c:v>1.0000190000000001E-6</c:v>
                </c:pt>
                <c:pt idx="56394">
                  <c:v>9.9981830000000004E-7</c:v>
                </c:pt>
                <c:pt idx="56395">
                  <c:v>9.9985359999999998E-7</c:v>
                </c:pt>
                <c:pt idx="56396">
                  <c:v>9.9988989999999994E-7</c:v>
                </c:pt>
                <c:pt idx="56397">
                  <c:v>9.999264E-7</c:v>
                </c:pt>
                <c:pt idx="56398">
                  <c:v>9.9996339999999996E-7</c:v>
                </c:pt>
                <c:pt idx="56399">
                  <c:v>1.000001E-6</c:v>
                </c:pt>
                <c:pt idx="56400">
                  <c:v>9.9980960000000004E-7</c:v>
                </c:pt>
                <c:pt idx="56401">
                  <c:v>9.9984599999999994E-7</c:v>
                </c:pt>
                <c:pt idx="56402">
                  <c:v>9.9988329999999993E-7</c:v>
                </c:pt>
                <c:pt idx="56403">
                  <c:v>9.9992089999999995E-7</c:v>
                </c:pt>
                <c:pt idx="56404">
                  <c:v>9.999588E-7</c:v>
                </c:pt>
                <c:pt idx="56405">
                  <c:v>9.9999679999999999E-7</c:v>
                </c:pt>
                <c:pt idx="56406">
                  <c:v>1.0000350000000001E-6</c:v>
                </c:pt>
                <c:pt idx="56407">
                  <c:v>9.998297000000001E-7</c:v>
                </c:pt>
                <c:pt idx="56408">
                  <c:v>9.9986710000000003E-7</c:v>
                </c:pt>
                <c:pt idx="56409">
                  <c:v>9.999052999999999E-7</c:v>
                </c:pt>
                <c:pt idx="56410">
                  <c:v>9.9994370000000007E-7</c:v>
                </c:pt>
                <c:pt idx="56411">
                  <c:v>9.9998210000000003E-7</c:v>
                </c:pt>
                <c:pt idx="56412">
                  <c:v>1.0000209999999999E-6</c:v>
                </c:pt>
                <c:pt idx="56413">
                  <c:v>9.9982159999999994E-7</c:v>
                </c:pt>
                <c:pt idx="56414">
                  <c:v>9.9985919999999996E-7</c:v>
                </c:pt>
                <c:pt idx="56415">
                  <c:v>9.9989759999999992E-7</c:v>
                </c:pt>
                <c:pt idx="56416">
                  <c:v>9.9993600000000009E-7</c:v>
                </c:pt>
                <c:pt idx="56417">
                  <c:v>9.9997440000000005E-7</c:v>
                </c:pt>
                <c:pt idx="56418">
                  <c:v>1.0000130000000001E-6</c:v>
                </c:pt>
                <c:pt idx="56419">
                  <c:v>9.9981459999999996E-7</c:v>
                </c:pt>
                <c:pt idx="56420">
                  <c:v>9.9985210000000004E-7</c:v>
                </c:pt>
                <c:pt idx="56421">
                  <c:v>9.9989040000000006E-7</c:v>
                </c:pt>
                <c:pt idx="56422">
                  <c:v>9.9992870000000008E-7</c:v>
                </c:pt>
                <c:pt idx="56423">
                  <c:v>9.999670000000001E-7</c:v>
                </c:pt>
                <c:pt idx="56424">
                  <c:v>1.0000050000000001E-6</c:v>
                </c:pt>
                <c:pt idx="56425">
                  <c:v>9.9980589999999995E-7</c:v>
                </c:pt>
                <c:pt idx="56426">
                  <c:v>9.9984340000000004E-7</c:v>
                </c:pt>
                <c:pt idx="56427">
                  <c:v>9.9988159999999991E-7</c:v>
                </c:pt>
                <c:pt idx="56428">
                  <c:v>9.9991979999999999E-7</c:v>
                </c:pt>
                <c:pt idx="56429">
                  <c:v>9.9995789999999991E-7</c:v>
                </c:pt>
                <c:pt idx="56430">
                  <c:v>9.9999600000000006E-7</c:v>
                </c:pt>
                <c:pt idx="56431">
                  <c:v>1.000034E-6</c:v>
                </c:pt>
                <c:pt idx="56432">
                  <c:v>9.998358E-7</c:v>
                </c:pt>
                <c:pt idx="56433">
                  <c:v>9.9987279999999996E-7</c:v>
                </c:pt>
                <c:pt idx="56434">
                  <c:v>9.9991049999999992E-7</c:v>
                </c:pt>
                <c:pt idx="56435">
                  <c:v>9.9994820000000009E-7</c:v>
                </c:pt>
                <c:pt idx="56436">
                  <c:v>9.999857999999999E-7</c:v>
                </c:pt>
                <c:pt idx="56437">
                  <c:v>1.000023E-6</c:v>
                </c:pt>
                <c:pt idx="56438">
                  <c:v>9.9981669999999996E-7</c:v>
                </c:pt>
                <c:pt idx="56439">
                  <c:v>9.9985320000000001E-7</c:v>
                </c:pt>
                <c:pt idx="56440">
                  <c:v>9.9989040000000006E-7</c:v>
                </c:pt>
                <c:pt idx="56441">
                  <c:v>9.9992749999999997E-7</c:v>
                </c:pt>
                <c:pt idx="56442">
                  <c:v>9.9996470000000002E-7</c:v>
                </c:pt>
                <c:pt idx="56443">
                  <c:v>1.000002E-6</c:v>
                </c:pt>
                <c:pt idx="56444">
                  <c:v>9.9980209999999993E-7</c:v>
                </c:pt>
                <c:pt idx="56445">
                  <c:v>9.9983820000000002E-7</c:v>
                </c:pt>
                <c:pt idx="56446">
                  <c:v>9.998750000000001E-7</c:v>
                </c:pt>
                <c:pt idx="56447">
                  <c:v>9.9991189999999992E-7</c:v>
                </c:pt>
                <c:pt idx="56448">
                  <c:v>9.9994890000000009E-7</c:v>
                </c:pt>
                <c:pt idx="56449">
                  <c:v>9.9998599999999999E-7</c:v>
                </c:pt>
                <c:pt idx="56450">
                  <c:v>1.000023E-6</c:v>
                </c:pt>
                <c:pt idx="56451">
                  <c:v>9.998215E-7</c:v>
                </c:pt>
                <c:pt idx="56452">
                  <c:v>9.9985770000000003E-7</c:v>
                </c:pt>
                <c:pt idx="56453">
                  <c:v>9.9989479999999993E-7</c:v>
                </c:pt>
                <c:pt idx="56454">
                  <c:v>9.9993209999999992E-7</c:v>
                </c:pt>
                <c:pt idx="56455">
                  <c:v>9.9996950000000007E-7</c:v>
                </c:pt>
                <c:pt idx="56456">
                  <c:v>1.0000069999999999E-6</c:v>
                </c:pt>
                <c:pt idx="56457">
                  <c:v>9.9980080000000009E-7</c:v>
                </c:pt>
                <c:pt idx="56458">
                  <c:v>9.9983750000000002E-7</c:v>
                </c:pt>
                <c:pt idx="56459">
                  <c:v>9.9987519999999998E-7</c:v>
                </c:pt>
                <c:pt idx="56460">
                  <c:v>9.9991310000000003E-7</c:v>
                </c:pt>
                <c:pt idx="56461">
                  <c:v>9.999512999999999E-7</c:v>
                </c:pt>
                <c:pt idx="56462">
                  <c:v>9.9998980000000001E-7</c:v>
                </c:pt>
                <c:pt idx="56463">
                  <c:v>1.0000289999999999E-6</c:v>
                </c:pt>
                <c:pt idx="56464">
                  <c:v>9.9982399999999997E-7</c:v>
                </c:pt>
                <c:pt idx="56465">
                  <c:v>9.9986199999999996E-7</c:v>
                </c:pt>
                <c:pt idx="56466">
                  <c:v>9.9990099999999997E-7</c:v>
                </c:pt>
                <c:pt idx="56467">
                  <c:v>9.9994030000000002E-7</c:v>
                </c:pt>
                <c:pt idx="56468">
                  <c:v>9.9998000000000004E-7</c:v>
                </c:pt>
                <c:pt idx="56469">
                  <c:v>1.0000200000000001E-6</c:v>
                </c:pt>
                <c:pt idx="56470">
                  <c:v>9.9981830000000004E-7</c:v>
                </c:pt>
                <c:pt idx="56471">
                  <c:v>9.9985749999999994E-7</c:v>
                </c:pt>
                <c:pt idx="56472">
                  <c:v>9.9989780000000001E-7</c:v>
                </c:pt>
                <c:pt idx="56473">
                  <c:v>9.9993820000000003E-7</c:v>
                </c:pt>
                <c:pt idx="56474">
                  <c:v>9.9997890000000007E-7</c:v>
                </c:pt>
                <c:pt idx="56475">
                  <c:v>1.0000200000000001E-6</c:v>
                </c:pt>
                <c:pt idx="56476">
                  <c:v>9.9982010000000001E-7</c:v>
                </c:pt>
                <c:pt idx="56477">
                  <c:v>9.9986019999999999E-7</c:v>
                </c:pt>
                <c:pt idx="56478">
                  <c:v>9.9990109999999991E-7</c:v>
                </c:pt>
                <c:pt idx="56479">
                  <c:v>9.9994219999999993E-7</c:v>
                </c:pt>
                <c:pt idx="56480">
                  <c:v>9.9998329999999994E-7</c:v>
                </c:pt>
                <c:pt idx="56481">
                  <c:v>1.000025E-6</c:v>
                </c:pt>
                <c:pt idx="56482">
                  <c:v>9.998203000000001E-7</c:v>
                </c:pt>
                <c:pt idx="56483">
                  <c:v>9.998606999999999E-7</c:v>
                </c:pt>
                <c:pt idx="56484">
                  <c:v>9.9990179999999991E-7</c:v>
                </c:pt>
                <c:pt idx="56485">
                  <c:v>9.9994300000000008E-7</c:v>
                </c:pt>
                <c:pt idx="56486">
                  <c:v>9.9998420000000003E-7</c:v>
                </c:pt>
                <c:pt idx="56487">
                  <c:v>1.000026E-6</c:v>
                </c:pt>
                <c:pt idx="56488">
                  <c:v>9.9982399999999997E-7</c:v>
                </c:pt>
                <c:pt idx="56489">
                  <c:v>9.9986439999999998E-7</c:v>
                </c:pt>
                <c:pt idx="56490">
                  <c:v>9.9990540000000005E-7</c:v>
                </c:pt>
                <c:pt idx="56491">
                  <c:v>9.9994660000000001E-7</c:v>
                </c:pt>
                <c:pt idx="56492">
                  <c:v>9.9998770000000002E-7</c:v>
                </c:pt>
                <c:pt idx="56493">
                  <c:v>1.0000289999999999E-6</c:v>
                </c:pt>
                <c:pt idx="56494">
                  <c:v>9.9982749999999996E-7</c:v>
                </c:pt>
                <c:pt idx="56495">
                  <c:v>9.9986759999999994E-7</c:v>
                </c:pt>
                <c:pt idx="56496">
                  <c:v>9.9990829999999999E-7</c:v>
                </c:pt>
                <c:pt idx="56497">
                  <c:v>9.9994900000000003E-7</c:v>
                </c:pt>
                <c:pt idx="56498">
                  <c:v>9.9998970000000007E-7</c:v>
                </c:pt>
                <c:pt idx="56499">
                  <c:v>1.0000299999999999E-6</c:v>
                </c:pt>
                <c:pt idx="56500">
                  <c:v>9.9982919999999998E-7</c:v>
                </c:pt>
                <c:pt idx="56501">
                  <c:v>9.9986880000000006E-7</c:v>
                </c:pt>
                <c:pt idx="56502">
                  <c:v>9.9990890000000004E-7</c:v>
                </c:pt>
                <c:pt idx="56503">
                  <c:v>9.9994909999999997E-7</c:v>
                </c:pt>
                <c:pt idx="56504">
                  <c:v>9.9998919999999995E-7</c:v>
                </c:pt>
                <c:pt idx="56505">
                  <c:v>1.0000289999999999E-6</c:v>
                </c:pt>
                <c:pt idx="56506">
                  <c:v>9.9982299999999994E-7</c:v>
                </c:pt>
                <c:pt idx="56507">
                  <c:v>9.9986199999999996E-7</c:v>
                </c:pt>
                <c:pt idx="56508">
                  <c:v>9.9990160000000003E-7</c:v>
                </c:pt>
                <c:pt idx="56509">
                  <c:v>9.999411999999999E-7</c:v>
                </c:pt>
                <c:pt idx="56510">
                  <c:v>9.9998079999999998E-7</c:v>
                </c:pt>
                <c:pt idx="56511">
                  <c:v>1.0000200000000001E-6</c:v>
                </c:pt>
                <c:pt idx="56512">
                  <c:v>9.9981620000000005E-7</c:v>
                </c:pt>
                <c:pt idx="56513">
                  <c:v>9.9985460000000001E-7</c:v>
                </c:pt>
                <c:pt idx="56514">
                  <c:v>9.9989369999999996E-7</c:v>
                </c:pt>
                <c:pt idx="56515">
                  <c:v>9.9993290000000007E-7</c:v>
                </c:pt>
                <c:pt idx="56516">
                  <c:v>9.9997209999999997E-7</c:v>
                </c:pt>
                <c:pt idx="56517">
                  <c:v>1.000011E-6</c:v>
                </c:pt>
                <c:pt idx="56518">
                  <c:v>9.9980409999999999E-7</c:v>
                </c:pt>
                <c:pt idx="56519">
                  <c:v>9.9984240000000001E-7</c:v>
                </c:pt>
                <c:pt idx="56520">
                  <c:v>9.9988149999999997E-7</c:v>
                </c:pt>
                <c:pt idx="56521">
                  <c:v>9.9992070000000007E-7</c:v>
                </c:pt>
                <c:pt idx="56522">
                  <c:v>9.9995999999999991E-7</c:v>
                </c:pt>
                <c:pt idx="56523">
                  <c:v>9.9999950000000005E-7</c:v>
                </c:pt>
                <c:pt idx="56524">
                  <c:v>1.000039E-6</c:v>
                </c:pt>
                <c:pt idx="56525">
                  <c:v>9.9983290000000006E-7</c:v>
                </c:pt>
                <c:pt idx="56526">
                  <c:v>9.9987169999999999E-7</c:v>
                </c:pt>
                <c:pt idx="56527">
                  <c:v>9.9991140000000001E-7</c:v>
                </c:pt>
                <c:pt idx="56528">
                  <c:v>9.999512999999999E-7</c:v>
                </c:pt>
                <c:pt idx="56529">
                  <c:v>9.9999150000000004E-7</c:v>
                </c:pt>
                <c:pt idx="56530">
                  <c:v>1.000032E-6</c:v>
                </c:pt>
                <c:pt idx="56531">
                  <c:v>9.9983230000000001E-7</c:v>
                </c:pt>
                <c:pt idx="56532">
                  <c:v>9.9987209999999996E-7</c:v>
                </c:pt>
                <c:pt idx="56533">
                  <c:v>9.9991289999999994E-7</c:v>
                </c:pt>
                <c:pt idx="56534">
                  <c:v>9.9995390000000002E-7</c:v>
                </c:pt>
                <c:pt idx="56535">
                  <c:v>9.9999519999999991E-7</c:v>
                </c:pt>
                <c:pt idx="56536">
                  <c:v>1.0000369999999999E-6</c:v>
                </c:pt>
                <c:pt idx="56537">
                  <c:v>9.9983519999999994E-7</c:v>
                </c:pt>
                <c:pt idx="56538">
                  <c:v>9.9987589999999998E-7</c:v>
                </c:pt>
                <c:pt idx="56539">
                  <c:v>9.9991769999999999E-7</c:v>
                </c:pt>
                <c:pt idx="56540">
                  <c:v>9.9995970000000009E-7</c:v>
                </c:pt>
                <c:pt idx="56541">
                  <c:v>1.000002E-6</c:v>
                </c:pt>
                <c:pt idx="56542">
                  <c:v>9.9980440000000002E-7</c:v>
                </c:pt>
                <c:pt idx="56543">
                  <c:v>9.998459E-7</c:v>
                </c:pt>
                <c:pt idx="56544">
                  <c:v>9.9988819999999992E-7</c:v>
                </c:pt>
                <c:pt idx="56545">
                  <c:v>9.9993080000000008E-7</c:v>
                </c:pt>
                <c:pt idx="56546">
                  <c:v>9.999735999999999E-7</c:v>
                </c:pt>
                <c:pt idx="56547">
                  <c:v>1.000017E-6</c:v>
                </c:pt>
                <c:pt idx="56548">
                  <c:v>9.998081000000001E-7</c:v>
                </c:pt>
                <c:pt idx="56549">
                  <c:v>9.9985040000000002E-7</c:v>
                </c:pt>
                <c:pt idx="56550">
                  <c:v>9.9989350000000009E-7</c:v>
                </c:pt>
                <c:pt idx="56551">
                  <c:v>9.9993689999999997E-7</c:v>
                </c:pt>
                <c:pt idx="56552">
                  <c:v>9.9998040000000001E-7</c:v>
                </c:pt>
                <c:pt idx="56553">
                  <c:v>1.000024E-6</c:v>
                </c:pt>
                <c:pt idx="56554">
                  <c:v>9.9981779999999992E-7</c:v>
                </c:pt>
                <c:pt idx="56555">
                  <c:v>9.9986050000000002E-7</c:v>
                </c:pt>
                <c:pt idx="56556">
                  <c:v>9.9990400000000006E-7</c:v>
                </c:pt>
                <c:pt idx="56557">
                  <c:v>9.9994739999999994E-7</c:v>
                </c:pt>
                <c:pt idx="56558">
                  <c:v>9.9999089999999998E-7</c:v>
                </c:pt>
                <c:pt idx="56559">
                  <c:v>1.000034E-6</c:v>
                </c:pt>
                <c:pt idx="56560">
                  <c:v>9.998325000000001E-7</c:v>
                </c:pt>
                <c:pt idx="56561">
                  <c:v>9.9987489999999995E-7</c:v>
                </c:pt>
                <c:pt idx="56562">
                  <c:v>9.9991809999999996E-7</c:v>
                </c:pt>
                <c:pt idx="56563">
                  <c:v>9.9996120000000003E-7</c:v>
                </c:pt>
                <c:pt idx="56564">
                  <c:v>1.0000040000000001E-6</c:v>
                </c:pt>
                <c:pt idx="56565">
                  <c:v>9.9980150000000009E-7</c:v>
                </c:pt>
                <c:pt idx="56566">
                  <c:v>9.9984359999999992E-7</c:v>
                </c:pt>
                <c:pt idx="56567">
                  <c:v>9.9988620000000007E-7</c:v>
                </c:pt>
                <c:pt idx="56568">
                  <c:v>9.9992880000000002E-7</c:v>
                </c:pt>
                <c:pt idx="56569">
                  <c:v>9.9997139999999997E-7</c:v>
                </c:pt>
                <c:pt idx="56570">
                  <c:v>1.0000139999999999E-6</c:v>
                </c:pt>
                <c:pt idx="56571">
                  <c:v>9.9981219999999994E-7</c:v>
                </c:pt>
                <c:pt idx="56572">
                  <c:v>9.9985359999999998E-7</c:v>
                </c:pt>
                <c:pt idx="56573">
                  <c:v>9.9989579999999996E-7</c:v>
                </c:pt>
                <c:pt idx="56574">
                  <c:v>9.999379E-7</c:v>
                </c:pt>
                <c:pt idx="56575">
                  <c:v>9.9997979999999995E-7</c:v>
                </c:pt>
                <c:pt idx="56576">
                  <c:v>1.0000219999999999E-6</c:v>
                </c:pt>
                <c:pt idx="56577">
                  <c:v>9.9982240000000009E-7</c:v>
                </c:pt>
                <c:pt idx="56578">
                  <c:v>9.9986339999999995E-7</c:v>
                </c:pt>
                <c:pt idx="56579">
                  <c:v>9.9990500000000009E-7</c:v>
                </c:pt>
                <c:pt idx="56580">
                  <c:v>9.9994660000000001E-7</c:v>
                </c:pt>
                <c:pt idx="56581">
                  <c:v>9.9998819999999993E-7</c:v>
                </c:pt>
                <c:pt idx="56582">
                  <c:v>1.0000299999999999E-6</c:v>
                </c:pt>
                <c:pt idx="56583">
                  <c:v>9.9982420000000006E-7</c:v>
                </c:pt>
                <c:pt idx="56584">
                  <c:v>9.9986470000000001E-7</c:v>
                </c:pt>
                <c:pt idx="56585">
                  <c:v>9.9990610000000005E-7</c:v>
                </c:pt>
                <c:pt idx="56586">
                  <c:v>9.9994739999999994E-7</c:v>
                </c:pt>
                <c:pt idx="56587">
                  <c:v>9.9998879999999998E-7</c:v>
                </c:pt>
                <c:pt idx="56588">
                  <c:v>1.0000299999999999E-6</c:v>
                </c:pt>
                <c:pt idx="56589">
                  <c:v>9.9982910000000004E-7</c:v>
                </c:pt>
                <c:pt idx="56590">
                  <c:v>9.998696E-7</c:v>
                </c:pt>
                <c:pt idx="56591">
                  <c:v>9.999109000000001E-7</c:v>
                </c:pt>
                <c:pt idx="56592">
                  <c:v>9.9995229999999993E-7</c:v>
                </c:pt>
                <c:pt idx="56593">
                  <c:v>9.9999369999999997E-7</c:v>
                </c:pt>
                <c:pt idx="56594">
                  <c:v>1.0000350000000001E-6</c:v>
                </c:pt>
                <c:pt idx="56595">
                  <c:v>9.9982460000000003E-7</c:v>
                </c:pt>
                <c:pt idx="56596">
                  <c:v>9.9986530000000007E-7</c:v>
                </c:pt>
                <c:pt idx="56597">
                  <c:v>9.9990689999999999E-7</c:v>
                </c:pt>
                <c:pt idx="56598">
                  <c:v>9.999487E-7</c:v>
                </c:pt>
                <c:pt idx="56599">
                  <c:v>9.999907000000001E-7</c:v>
                </c:pt>
                <c:pt idx="56600">
                  <c:v>1.000033E-6</c:v>
                </c:pt>
                <c:pt idx="56601">
                  <c:v>9.9983559999999991E-7</c:v>
                </c:pt>
                <c:pt idx="56602">
                  <c:v>9.9987699999999995E-7</c:v>
                </c:pt>
                <c:pt idx="56603">
                  <c:v>9.9991940000000002E-7</c:v>
                </c:pt>
                <c:pt idx="56604">
                  <c:v>9.9996199999999996E-7</c:v>
                </c:pt>
                <c:pt idx="56605">
                  <c:v>1.0000050000000001E-6</c:v>
                </c:pt>
                <c:pt idx="56606">
                  <c:v>9.9979870000000009E-7</c:v>
                </c:pt>
                <c:pt idx="56607">
                  <c:v>9.9984090000000007E-7</c:v>
                </c:pt>
                <c:pt idx="56608">
                  <c:v>9.9988420000000002E-7</c:v>
                </c:pt>
                <c:pt idx="56609">
                  <c:v>9.9992779999999999E-7</c:v>
                </c:pt>
                <c:pt idx="56610">
                  <c:v>9.9997149999999991E-7</c:v>
                </c:pt>
                <c:pt idx="56611">
                  <c:v>1.0000149999999999E-6</c:v>
                </c:pt>
                <c:pt idx="56612">
                  <c:v>9.9980640000000007E-7</c:v>
                </c:pt>
                <c:pt idx="56613">
                  <c:v>9.9984960000000008E-7</c:v>
                </c:pt>
                <c:pt idx="56614">
                  <c:v>9.9989369999999996E-7</c:v>
                </c:pt>
                <c:pt idx="56615">
                  <c:v>9.999379E-7</c:v>
                </c:pt>
                <c:pt idx="56616">
                  <c:v>9.9998240000000006E-7</c:v>
                </c:pt>
                <c:pt idx="56617">
                  <c:v>1.0000270000000001E-6</c:v>
                </c:pt>
                <c:pt idx="56618">
                  <c:v>9.9982959999999995E-7</c:v>
                </c:pt>
                <c:pt idx="56619">
                  <c:v>9.9987340000000002E-7</c:v>
                </c:pt>
                <c:pt idx="56620">
                  <c:v>9.9991809999999996E-7</c:v>
                </c:pt>
                <c:pt idx="56621">
                  <c:v>9.999627999999999E-7</c:v>
                </c:pt>
                <c:pt idx="56622">
                  <c:v>1.000008E-6</c:v>
                </c:pt>
                <c:pt idx="56623">
                  <c:v>9.9980279999999993E-7</c:v>
                </c:pt>
                <c:pt idx="56624">
                  <c:v>9.9984699999999997E-7</c:v>
                </c:pt>
                <c:pt idx="56625">
                  <c:v>9.9989180000000006E-7</c:v>
                </c:pt>
                <c:pt idx="56626">
                  <c:v>9.9993680000000003E-7</c:v>
                </c:pt>
                <c:pt idx="56627">
                  <c:v>9.999818E-7</c:v>
                </c:pt>
                <c:pt idx="56628">
                  <c:v>1.0000270000000001E-6</c:v>
                </c:pt>
                <c:pt idx="56629">
                  <c:v>9.9982740000000002E-7</c:v>
                </c:pt>
                <c:pt idx="56630">
                  <c:v>9.9987160000000005E-7</c:v>
                </c:pt>
                <c:pt idx="56631">
                  <c:v>9.9991639999999993E-7</c:v>
                </c:pt>
                <c:pt idx="56632">
                  <c:v>9.9996110000000009E-7</c:v>
                </c:pt>
                <c:pt idx="56633">
                  <c:v>1.0000059999999999E-6</c:v>
                </c:pt>
                <c:pt idx="56634">
                  <c:v>9.9979609999999998E-7</c:v>
                </c:pt>
                <c:pt idx="56635">
                  <c:v>9.9983990000000005E-7</c:v>
                </c:pt>
                <c:pt idx="56636">
                  <c:v>9.998843999999999E-7</c:v>
                </c:pt>
                <c:pt idx="56637">
                  <c:v>9.9992889999999996E-7</c:v>
                </c:pt>
                <c:pt idx="56638">
                  <c:v>9.9997330000000009E-7</c:v>
                </c:pt>
                <c:pt idx="56639">
                  <c:v>1.000018E-6</c:v>
                </c:pt>
                <c:pt idx="56640">
                  <c:v>9.9982000000000007E-7</c:v>
                </c:pt>
                <c:pt idx="56641">
                  <c:v>9.998635000000001E-7</c:v>
                </c:pt>
                <c:pt idx="56642">
                  <c:v>9.9990759999999999E-7</c:v>
                </c:pt>
                <c:pt idx="56643">
                  <c:v>9.9995159999999993E-7</c:v>
                </c:pt>
                <c:pt idx="56644">
                  <c:v>9.9999560000000009E-7</c:v>
                </c:pt>
                <c:pt idx="56645">
                  <c:v>1.00004E-6</c:v>
                </c:pt>
                <c:pt idx="56646">
                  <c:v>9.9983050000000004E-7</c:v>
                </c:pt>
                <c:pt idx="56647">
                  <c:v>9.9987349999999996E-7</c:v>
                </c:pt>
                <c:pt idx="56648">
                  <c:v>9.9991709999999993E-7</c:v>
                </c:pt>
                <c:pt idx="56649">
                  <c:v>9.9996069999999991E-7</c:v>
                </c:pt>
                <c:pt idx="56650">
                  <c:v>1.0000040000000001E-6</c:v>
                </c:pt>
                <c:pt idx="56651">
                  <c:v>9.9980720000000001E-7</c:v>
                </c:pt>
                <c:pt idx="56652">
                  <c:v>9.998498999999999E-7</c:v>
                </c:pt>
                <c:pt idx="56653">
                  <c:v>9.9989320000000006E-7</c:v>
                </c:pt>
                <c:pt idx="56654">
                  <c:v>9.999365E-7</c:v>
                </c:pt>
                <c:pt idx="56655">
                  <c:v>9.999799000000001E-7</c:v>
                </c:pt>
                <c:pt idx="56656">
                  <c:v>1.000023E-6</c:v>
                </c:pt>
                <c:pt idx="56657">
                  <c:v>9.998196000000001E-7</c:v>
                </c:pt>
                <c:pt idx="56658">
                  <c:v>9.998620999999999E-7</c:v>
                </c:pt>
                <c:pt idx="56659">
                  <c:v>9.9990540000000005E-7</c:v>
                </c:pt>
                <c:pt idx="56660">
                  <c:v>9.999487E-7</c:v>
                </c:pt>
                <c:pt idx="56661">
                  <c:v>9.999921000000001E-7</c:v>
                </c:pt>
                <c:pt idx="56662">
                  <c:v>1.0000360000000001E-6</c:v>
                </c:pt>
                <c:pt idx="56663">
                  <c:v>9.9983489999999991E-7</c:v>
                </c:pt>
                <c:pt idx="56664">
                  <c:v>9.9987760000000001E-7</c:v>
                </c:pt>
                <c:pt idx="56665">
                  <c:v>9.9992110000000004E-7</c:v>
                </c:pt>
                <c:pt idx="56666">
                  <c:v>9.9996470000000002E-7</c:v>
                </c:pt>
                <c:pt idx="56667">
                  <c:v>1.000009E-6</c:v>
                </c:pt>
                <c:pt idx="56668">
                  <c:v>9.9980330000000005E-7</c:v>
                </c:pt>
                <c:pt idx="56669">
                  <c:v>9.9984629999999997E-7</c:v>
                </c:pt>
                <c:pt idx="56670">
                  <c:v>9.9989019999999997E-7</c:v>
                </c:pt>
                <c:pt idx="56671">
                  <c:v>9.9993419999999992E-7</c:v>
                </c:pt>
                <c:pt idx="56672">
                  <c:v>9.9997839999999995E-7</c:v>
                </c:pt>
                <c:pt idx="56673">
                  <c:v>1.000023E-6</c:v>
                </c:pt>
                <c:pt idx="56674">
                  <c:v>9.9981669999999996E-7</c:v>
                </c:pt>
                <c:pt idx="56675">
                  <c:v>9.9986040000000008E-7</c:v>
                </c:pt>
                <c:pt idx="56676">
                  <c:v>9.9990500000000009E-7</c:v>
                </c:pt>
                <c:pt idx="56677">
                  <c:v>9.9994979999999997E-7</c:v>
                </c:pt>
                <c:pt idx="56678">
                  <c:v>9.999947E-7</c:v>
                </c:pt>
                <c:pt idx="56679">
                  <c:v>1.00004E-6</c:v>
                </c:pt>
                <c:pt idx="56680">
                  <c:v>9.9983960000000002E-7</c:v>
                </c:pt>
                <c:pt idx="56681">
                  <c:v>9.9988399999999993E-7</c:v>
                </c:pt>
                <c:pt idx="56682">
                  <c:v>9.9992929999999993E-7</c:v>
                </c:pt>
                <c:pt idx="56683">
                  <c:v>9.9997480000000002E-7</c:v>
                </c:pt>
                <c:pt idx="56684">
                  <c:v>1.0000200000000001E-6</c:v>
                </c:pt>
                <c:pt idx="56685">
                  <c:v>9.9982369999999994E-7</c:v>
                </c:pt>
                <c:pt idx="56686">
                  <c:v>9.9986859999999997E-7</c:v>
                </c:pt>
                <c:pt idx="56687">
                  <c:v>9.9991440000000009E-7</c:v>
                </c:pt>
                <c:pt idx="56688">
                  <c:v>9.9996029999999994E-7</c:v>
                </c:pt>
                <c:pt idx="56689">
                  <c:v>1.0000059999999999E-6</c:v>
                </c:pt>
                <c:pt idx="56690">
                  <c:v>9.9980090000000003E-7</c:v>
                </c:pt>
                <c:pt idx="56691">
                  <c:v>9.9984610000000009E-7</c:v>
                </c:pt>
                <c:pt idx="56692">
                  <c:v>9.9989199999999994E-7</c:v>
                </c:pt>
                <c:pt idx="56693">
                  <c:v>9.9993780000000006E-7</c:v>
                </c:pt>
                <c:pt idx="56694">
                  <c:v>9.9998369999999991E-7</c:v>
                </c:pt>
                <c:pt idx="56695">
                  <c:v>1.0000299999999999E-6</c:v>
                </c:pt>
                <c:pt idx="56696">
                  <c:v>9.9982950000000001E-7</c:v>
                </c:pt>
                <c:pt idx="56697">
                  <c:v>9.9987470000000007E-7</c:v>
                </c:pt>
                <c:pt idx="56698">
                  <c:v>9.9992080000000001E-7</c:v>
                </c:pt>
                <c:pt idx="56699">
                  <c:v>9.9996680000000001E-7</c:v>
                </c:pt>
                <c:pt idx="56700">
                  <c:v>1.0000130000000001E-6</c:v>
                </c:pt>
                <c:pt idx="56701">
                  <c:v>9.9981510000000008E-7</c:v>
                </c:pt>
                <c:pt idx="56702">
                  <c:v>9.9986040000000008E-7</c:v>
                </c:pt>
                <c:pt idx="56703">
                  <c:v>9.9990629999999993E-7</c:v>
                </c:pt>
                <c:pt idx="56704">
                  <c:v>9.9995219999999999E-7</c:v>
                </c:pt>
                <c:pt idx="56705">
                  <c:v>9.999979999999999E-7</c:v>
                </c:pt>
                <c:pt idx="56706">
                  <c:v>1.0000439999999999E-6</c:v>
                </c:pt>
                <c:pt idx="56707">
                  <c:v>9.9984470000000009E-7</c:v>
                </c:pt>
                <c:pt idx="56708">
                  <c:v>9.9988959999999991E-7</c:v>
                </c:pt>
                <c:pt idx="56709">
                  <c:v>9.999353000000001E-7</c:v>
                </c:pt>
                <c:pt idx="56710">
                  <c:v>9.9998089999999991E-7</c:v>
                </c:pt>
                <c:pt idx="56711">
                  <c:v>1.000026E-6</c:v>
                </c:pt>
                <c:pt idx="56712">
                  <c:v>9.9982019999999995E-7</c:v>
                </c:pt>
                <c:pt idx="56713">
                  <c:v>9.9986500000000004E-7</c:v>
                </c:pt>
                <c:pt idx="56714">
                  <c:v>9.9991039999999998E-7</c:v>
                </c:pt>
                <c:pt idx="56715">
                  <c:v>9.9995590000000007E-7</c:v>
                </c:pt>
                <c:pt idx="56716">
                  <c:v>1.000001E-6</c:v>
                </c:pt>
                <c:pt idx="56717">
                  <c:v>9.9980269999999999E-7</c:v>
                </c:pt>
                <c:pt idx="56718">
                  <c:v>9.9984739999999994E-7</c:v>
                </c:pt>
                <c:pt idx="56719">
                  <c:v>9.9989280000000009E-7</c:v>
                </c:pt>
                <c:pt idx="56720">
                  <c:v>9.9993820000000003E-7</c:v>
                </c:pt>
                <c:pt idx="56721">
                  <c:v>9.9998350000000003E-7</c:v>
                </c:pt>
                <c:pt idx="56722">
                  <c:v>1.0000289999999999E-6</c:v>
                </c:pt>
                <c:pt idx="56723">
                  <c:v>9.9982789999999993E-7</c:v>
                </c:pt>
                <c:pt idx="56724">
                  <c:v>9.9987239999999999E-7</c:v>
                </c:pt>
                <c:pt idx="56725">
                  <c:v>9.9991779999999993E-7</c:v>
                </c:pt>
                <c:pt idx="56726">
                  <c:v>9.9996320000000008E-7</c:v>
                </c:pt>
                <c:pt idx="56727">
                  <c:v>1.000009E-6</c:v>
                </c:pt>
                <c:pt idx="56728">
                  <c:v>9.9980790000000001E-7</c:v>
                </c:pt>
                <c:pt idx="56729">
                  <c:v>9.9985250000000001E-7</c:v>
                </c:pt>
                <c:pt idx="56730">
                  <c:v>9.9989780000000001E-7</c:v>
                </c:pt>
                <c:pt idx="56731">
                  <c:v>9.9994310000000001E-7</c:v>
                </c:pt>
                <c:pt idx="56732">
                  <c:v>9.9998849999999995E-7</c:v>
                </c:pt>
                <c:pt idx="56733">
                  <c:v>1.000034E-6</c:v>
                </c:pt>
                <c:pt idx="56734">
                  <c:v>9.9983120000000004E-7</c:v>
                </c:pt>
                <c:pt idx="56735">
                  <c:v>9.9987589999999998E-7</c:v>
                </c:pt>
                <c:pt idx="56736">
                  <c:v>9.9992150000000001E-7</c:v>
                </c:pt>
                <c:pt idx="56737">
                  <c:v>9.9996710000000004E-7</c:v>
                </c:pt>
                <c:pt idx="56738">
                  <c:v>1.0000130000000001E-6</c:v>
                </c:pt>
                <c:pt idx="56739">
                  <c:v>9.998160999999999E-7</c:v>
                </c:pt>
                <c:pt idx="56740">
                  <c:v>9.9986129999999996E-7</c:v>
                </c:pt>
                <c:pt idx="56741">
                  <c:v>9.9990729999999996E-7</c:v>
                </c:pt>
                <c:pt idx="56742">
                  <c:v>9.999533999999999E-7</c:v>
                </c:pt>
                <c:pt idx="56743">
                  <c:v>9.9999980000000008E-7</c:v>
                </c:pt>
                <c:pt idx="56744">
                  <c:v>1.000046E-6</c:v>
                </c:pt>
                <c:pt idx="56745">
                  <c:v>9.9984569999999991E-7</c:v>
                </c:pt>
                <c:pt idx="56746">
                  <c:v>9.9989129999999994E-7</c:v>
                </c:pt>
                <c:pt idx="56747">
                  <c:v>9.9993759999999997E-7</c:v>
                </c:pt>
                <c:pt idx="56748">
                  <c:v>9.9998399999999994E-7</c:v>
                </c:pt>
                <c:pt idx="56749">
                  <c:v>1.000031E-6</c:v>
                </c:pt>
                <c:pt idx="56750">
                  <c:v>9.9983150000000007E-7</c:v>
                </c:pt>
                <c:pt idx="56751">
                  <c:v>9.9987750000000007E-7</c:v>
                </c:pt>
                <c:pt idx="56752">
                  <c:v>9.9992439999999994E-7</c:v>
                </c:pt>
                <c:pt idx="56753">
                  <c:v>9.9997130000000003E-7</c:v>
                </c:pt>
                <c:pt idx="56754">
                  <c:v>1.000018E-6</c:v>
                </c:pt>
                <c:pt idx="56755">
                  <c:v>9.9982250000000003E-7</c:v>
                </c:pt>
                <c:pt idx="56756">
                  <c:v>9.9986880000000006E-7</c:v>
                </c:pt>
                <c:pt idx="56757">
                  <c:v>9.9991580000000009E-7</c:v>
                </c:pt>
                <c:pt idx="56758">
                  <c:v>9.9996299999999999E-7</c:v>
                </c:pt>
                <c:pt idx="56759">
                  <c:v>1.00001E-6</c:v>
                </c:pt>
                <c:pt idx="56760">
                  <c:v>9.9981219999999994E-7</c:v>
                </c:pt>
                <c:pt idx="56761">
                  <c:v>9.9985870000000006E-7</c:v>
                </c:pt>
                <c:pt idx="56762">
                  <c:v>9.9990610000000005E-7</c:v>
                </c:pt>
                <c:pt idx="56763">
                  <c:v>9.9995310000000008E-7</c:v>
                </c:pt>
                <c:pt idx="56764">
                  <c:v>9.9999999999999995E-7</c:v>
                </c:pt>
                <c:pt idx="56765">
                  <c:v>9.9980540000000005E-7</c:v>
                </c:pt>
                <c:pt idx="56766">
                  <c:v>9.9985180000000001E-7</c:v>
                </c:pt>
                <c:pt idx="56767">
                  <c:v>9.9989889999999998E-7</c:v>
                </c:pt>
                <c:pt idx="56768">
                  <c:v>9.9994620000000004E-7</c:v>
                </c:pt>
                <c:pt idx="56769">
                  <c:v>9.999933E-7</c:v>
                </c:pt>
                <c:pt idx="56770">
                  <c:v>1.00004E-6</c:v>
                </c:pt>
                <c:pt idx="56771">
                  <c:v>9.9983789999999999E-7</c:v>
                </c:pt>
                <c:pt idx="56772">
                  <c:v>9.9988429999999996E-7</c:v>
                </c:pt>
                <c:pt idx="56773">
                  <c:v>9.9993120000000005E-7</c:v>
                </c:pt>
                <c:pt idx="56774">
                  <c:v>9.9997820000000007E-7</c:v>
                </c:pt>
                <c:pt idx="56775">
                  <c:v>1.000026E-6</c:v>
                </c:pt>
                <c:pt idx="56776">
                  <c:v>9.9982840000000005E-7</c:v>
                </c:pt>
                <c:pt idx="56777">
                  <c:v>9.9987480000000001E-7</c:v>
                </c:pt>
                <c:pt idx="56778">
                  <c:v>9.9992210000000007E-7</c:v>
                </c:pt>
                <c:pt idx="56779">
                  <c:v>9.9996920000000004E-7</c:v>
                </c:pt>
                <c:pt idx="56780">
                  <c:v>1.000016E-6</c:v>
                </c:pt>
                <c:pt idx="56781">
                  <c:v>9.998182000000001E-7</c:v>
                </c:pt>
                <c:pt idx="56782">
                  <c:v>9.9986460000000007E-7</c:v>
                </c:pt>
                <c:pt idx="56783">
                  <c:v>9.9991179999999998E-7</c:v>
                </c:pt>
                <c:pt idx="56784">
                  <c:v>9.9995900000000009E-7</c:v>
                </c:pt>
                <c:pt idx="56785">
                  <c:v>1.0000059999999999E-6</c:v>
                </c:pt>
                <c:pt idx="56786">
                  <c:v>9.9980860000000001E-7</c:v>
                </c:pt>
                <c:pt idx="56787">
                  <c:v>9.9985509999999991E-7</c:v>
                </c:pt>
                <c:pt idx="56788">
                  <c:v>9.9990220000000009E-7</c:v>
                </c:pt>
                <c:pt idx="56789">
                  <c:v>9.9994919999999991E-7</c:v>
                </c:pt>
                <c:pt idx="56790">
                  <c:v>9.9999619999999993E-7</c:v>
                </c:pt>
                <c:pt idx="56791">
                  <c:v>1.0000430000000001E-6</c:v>
                </c:pt>
                <c:pt idx="56792">
                  <c:v>9.9983890000000002E-7</c:v>
                </c:pt>
                <c:pt idx="56793">
                  <c:v>9.9988529999999999E-7</c:v>
                </c:pt>
                <c:pt idx="56794">
                  <c:v>9.9993260000000004E-7</c:v>
                </c:pt>
                <c:pt idx="56795">
                  <c:v>9.9997960000000007E-7</c:v>
                </c:pt>
                <c:pt idx="56796">
                  <c:v>1.0000270000000001E-6</c:v>
                </c:pt>
                <c:pt idx="56797">
                  <c:v>9.998337E-7</c:v>
                </c:pt>
                <c:pt idx="56798">
                  <c:v>9.9988030000000006E-7</c:v>
                </c:pt>
                <c:pt idx="56799">
                  <c:v>9.9992749999999997E-7</c:v>
                </c:pt>
                <c:pt idx="56800">
                  <c:v>9.9997480000000002E-7</c:v>
                </c:pt>
                <c:pt idx="56801">
                  <c:v>1.0000219999999999E-6</c:v>
                </c:pt>
                <c:pt idx="56802">
                  <c:v>9.9981949999999995E-7</c:v>
                </c:pt>
                <c:pt idx="56803">
                  <c:v>9.998663000000001E-7</c:v>
                </c:pt>
                <c:pt idx="56804">
                  <c:v>9.9991389999999997E-7</c:v>
                </c:pt>
                <c:pt idx="56805">
                  <c:v>9.9996120000000003E-7</c:v>
                </c:pt>
                <c:pt idx="56806">
                  <c:v>1.000009E-6</c:v>
                </c:pt>
                <c:pt idx="56807">
                  <c:v>9.9981020000000009E-7</c:v>
                </c:pt>
                <c:pt idx="56808">
                  <c:v>9.9985690000000009E-7</c:v>
                </c:pt>
                <c:pt idx="56809">
                  <c:v>9.9990449999999997E-7</c:v>
                </c:pt>
                <c:pt idx="56810">
                  <c:v>9.9995229999999993E-7</c:v>
                </c:pt>
                <c:pt idx="56811">
                  <c:v>9.9999999999999995E-7</c:v>
                </c:pt>
                <c:pt idx="56812">
                  <c:v>9.9980430000000008E-7</c:v>
                </c:pt>
                <c:pt idx="56813">
                  <c:v>9.9985159999999992E-7</c:v>
                </c:pt>
                <c:pt idx="56814">
                  <c:v>9.9989959999999998E-7</c:v>
                </c:pt>
                <c:pt idx="56815">
                  <c:v>9.9994750000000009E-7</c:v>
                </c:pt>
                <c:pt idx="56816">
                  <c:v>9.999954E-7</c:v>
                </c:pt>
                <c:pt idx="56817">
                  <c:v>1.0000430000000001E-6</c:v>
                </c:pt>
                <c:pt idx="56818">
                  <c:v>9.9984869999999999E-7</c:v>
                </c:pt>
                <c:pt idx="56819">
                  <c:v>9.9989609999999999E-7</c:v>
                </c:pt>
                <c:pt idx="56820">
                  <c:v>9.9994429999999992E-7</c:v>
                </c:pt>
                <c:pt idx="56821">
                  <c:v>9.9999250000000007E-7</c:v>
                </c:pt>
                <c:pt idx="56822">
                  <c:v>1.00004E-6</c:v>
                </c:pt>
                <c:pt idx="56823">
                  <c:v>9.9984289999999992E-7</c:v>
                </c:pt>
                <c:pt idx="56824">
                  <c:v>9.9989040000000006E-7</c:v>
                </c:pt>
                <c:pt idx="56825">
                  <c:v>9.9993839999999991E-7</c:v>
                </c:pt>
                <c:pt idx="56826">
                  <c:v>9.9998639999999996E-7</c:v>
                </c:pt>
                <c:pt idx="56827">
                  <c:v>1.0000350000000001E-6</c:v>
                </c:pt>
                <c:pt idx="56828">
                  <c:v>9.9983859999999999E-7</c:v>
                </c:pt>
                <c:pt idx="56829">
                  <c:v>9.9988609999999992E-7</c:v>
                </c:pt>
                <c:pt idx="56830">
                  <c:v>9.9993470000000004E-7</c:v>
                </c:pt>
                <c:pt idx="56831">
                  <c:v>9.9998310000000006E-7</c:v>
                </c:pt>
                <c:pt idx="56832">
                  <c:v>1.000031E-6</c:v>
                </c:pt>
                <c:pt idx="56833">
                  <c:v>9.9983050000000004E-7</c:v>
                </c:pt>
                <c:pt idx="56834">
                  <c:v>9.9987839999999994E-7</c:v>
                </c:pt>
                <c:pt idx="56835">
                  <c:v>9.9992689999999991E-7</c:v>
                </c:pt>
                <c:pt idx="56836">
                  <c:v>9.9997540000000008E-7</c:v>
                </c:pt>
                <c:pt idx="56837">
                  <c:v>1.000024E-6</c:v>
                </c:pt>
                <c:pt idx="56838">
                  <c:v>9.9982989999999998E-7</c:v>
                </c:pt>
                <c:pt idx="56839">
                  <c:v>9.9987799999999998E-7</c:v>
                </c:pt>
                <c:pt idx="56840">
                  <c:v>9.9992679999999997E-7</c:v>
                </c:pt>
                <c:pt idx="56841">
                  <c:v>9.9997559999999996E-7</c:v>
                </c:pt>
                <c:pt idx="56842">
                  <c:v>1.000024E-6</c:v>
                </c:pt>
                <c:pt idx="56843">
                  <c:v>9.9982450000000009E-7</c:v>
                </c:pt>
                <c:pt idx="56844">
                  <c:v>9.9987270000000002E-7</c:v>
                </c:pt>
                <c:pt idx="56845">
                  <c:v>9.9992140000000007E-7</c:v>
                </c:pt>
                <c:pt idx="56846">
                  <c:v>9.9997020000000006E-7</c:v>
                </c:pt>
                <c:pt idx="56847">
                  <c:v>1.0000190000000001E-6</c:v>
                </c:pt>
                <c:pt idx="56848">
                  <c:v>9.998261999999999E-7</c:v>
                </c:pt>
                <c:pt idx="56849">
                  <c:v>9.9987429999999989E-7</c:v>
                </c:pt>
                <c:pt idx="56850">
                  <c:v>9.999231000000001E-7</c:v>
                </c:pt>
                <c:pt idx="56851">
                  <c:v>9.9997179999999994E-7</c:v>
                </c:pt>
                <c:pt idx="56852">
                  <c:v>1.0000200000000001E-6</c:v>
                </c:pt>
                <c:pt idx="56853">
                  <c:v>9.9981860000000007E-7</c:v>
                </c:pt>
                <c:pt idx="56854">
                  <c:v>9.9986670000000007E-7</c:v>
                </c:pt>
                <c:pt idx="56855">
                  <c:v>9.9991539999999991E-7</c:v>
                </c:pt>
                <c:pt idx="56856">
                  <c:v>9.9996400000000002E-7</c:v>
                </c:pt>
                <c:pt idx="56857">
                  <c:v>1.0000130000000001E-6</c:v>
                </c:pt>
                <c:pt idx="56858">
                  <c:v>9.9981989999999992E-7</c:v>
                </c:pt>
                <c:pt idx="56859">
                  <c:v>9.9986810000000006E-7</c:v>
                </c:pt>
                <c:pt idx="56860">
                  <c:v>9.9991690000000005E-7</c:v>
                </c:pt>
                <c:pt idx="56861">
                  <c:v>9.9996559999999989E-7</c:v>
                </c:pt>
                <c:pt idx="56862">
                  <c:v>1.0000139999999999E-6</c:v>
                </c:pt>
                <c:pt idx="56863">
                  <c:v>9.9981219999999994E-7</c:v>
                </c:pt>
                <c:pt idx="56864">
                  <c:v>9.9986040000000008E-7</c:v>
                </c:pt>
                <c:pt idx="56865">
                  <c:v>9.9990930000000001E-7</c:v>
                </c:pt>
                <c:pt idx="56866">
                  <c:v>9.9995810000000001E-7</c:v>
                </c:pt>
                <c:pt idx="56867">
                  <c:v>1.0000069999999999E-6</c:v>
                </c:pt>
                <c:pt idx="56868">
                  <c:v>9.9981130000000006E-7</c:v>
                </c:pt>
                <c:pt idx="56869">
                  <c:v>9.9985949999999999E-7</c:v>
                </c:pt>
                <c:pt idx="56870">
                  <c:v>9.9990850000000008E-7</c:v>
                </c:pt>
                <c:pt idx="56871">
                  <c:v>9.9995730000000007E-7</c:v>
                </c:pt>
                <c:pt idx="56872">
                  <c:v>1.0000059999999999E-6</c:v>
                </c:pt>
                <c:pt idx="56873">
                  <c:v>9.9980710000000007E-7</c:v>
                </c:pt>
                <c:pt idx="56874">
                  <c:v>9.998555000000001E-7</c:v>
                </c:pt>
                <c:pt idx="56875">
                  <c:v>9.9990440000000003E-7</c:v>
                </c:pt>
                <c:pt idx="56876">
                  <c:v>9.999533999999999E-7</c:v>
                </c:pt>
                <c:pt idx="56877">
                  <c:v>1.000002E-6</c:v>
                </c:pt>
                <c:pt idx="56878">
                  <c:v>9.9980549999999999E-7</c:v>
                </c:pt>
                <c:pt idx="56879">
                  <c:v>9.9985399999999995E-7</c:v>
                </c:pt>
                <c:pt idx="56880">
                  <c:v>9.9990290000000009E-7</c:v>
                </c:pt>
                <c:pt idx="56881">
                  <c:v>9.9995170000000008E-7</c:v>
                </c:pt>
                <c:pt idx="56882">
                  <c:v>1.000001E-6</c:v>
                </c:pt>
                <c:pt idx="56883">
                  <c:v>9.998045999999999E-7</c:v>
                </c:pt>
                <c:pt idx="56884">
                  <c:v>9.9985310000000007E-7</c:v>
                </c:pt>
                <c:pt idx="56885">
                  <c:v>9.9990239999999997E-7</c:v>
                </c:pt>
                <c:pt idx="56886">
                  <c:v>9.9995170000000008E-7</c:v>
                </c:pt>
                <c:pt idx="56887">
                  <c:v>1.000001E-6</c:v>
                </c:pt>
                <c:pt idx="56888">
                  <c:v>9.998013E-7</c:v>
                </c:pt>
                <c:pt idx="56889">
                  <c:v>9.9985019999999993E-7</c:v>
                </c:pt>
                <c:pt idx="56890">
                  <c:v>9.9989969999999992E-7</c:v>
                </c:pt>
                <c:pt idx="56891">
                  <c:v>9.9994900000000003E-7</c:v>
                </c:pt>
                <c:pt idx="56892">
                  <c:v>9.9999840000000008E-7</c:v>
                </c:pt>
                <c:pt idx="56893">
                  <c:v>1.000048E-6</c:v>
                </c:pt>
                <c:pt idx="56894">
                  <c:v>9.9985040000000002E-7</c:v>
                </c:pt>
                <c:pt idx="56895">
                  <c:v>9.998994000000001E-7</c:v>
                </c:pt>
                <c:pt idx="56896">
                  <c:v>9.9994919999999991E-7</c:v>
                </c:pt>
                <c:pt idx="56897">
                  <c:v>9.999986999999999E-7</c:v>
                </c:pt>
                <c:pt idx="56898">
                  <c:v>1.000048E-6</c:v>
                </c:pt>
                <c:pt idx="56899">
                  <c:v>9.9985159999999992E-7</c:v>
                </c:pt>
                <c:pt idx="56900">
                  <c:v>9.999008000000001E-7</c:v>
                </c:pt>
                <c:pt idx="56901">
                  <c:v>9.9995040000000003E-7</c:v>
                </c:pt>
                <c:pt idx="56902">
                  <c:v>9.9999999999999995E-7</c:v>
                </c:pt>
                <c:pt idx="56903">
                  <c:v>9.9980470000000005E-7</c:v>
                </c:pt>
                <c:pt idx="56904">
                  <c:v>9.9985390000000001E-7</c:v>
                </c:pt>
                <c:pt idx="56905">
                  <c:v>9.9990419999999994E-7</c:v>
                </c:pt>
                <c:pt idx="56906">
                  <c:v>9.9995439999999992E-7</c:v>
                </c:pt>
                <c:pt idx="56907">
                  <c:v>1.0000040000000001E-6</c:v>
                </c:pt>
                <c:pt idx="56908">
                  <c:v>9.998074000000001E-7</c:v>
                </c:pt>
                <c:pt idx="56909">
                  <c:v>9.9985709999999997E-7</c:v>
                </c:pt>
                <c:pt idx="56910">
                  <c:v>9.9990710000000008E-7</c:v>
                </c:pt>
                <c:pt idx="56911">
                  <c:v>9.9995719999999992E-7</c:v>
                </c:pt>
                <c:pt idx="56912">
                  <c:v>1.000008E-6</c:v>
                </c:pt>
                <c:pt idx="56913">
                  <c:v>9.9981739999999995E-7</c:v>
                </c:pt>
                <c:pt idx="56914">
                  <c:v>9.9986710000000003E-7</c:v>
                </c:pt>
                <c:pt idx="56915">
                  <c:v>9.9991760000000005E-7</c:v>
                </c:pt>
                <c:pt idx="56916">
                  <c:v>9.999677000000001E-7</c:v>
                </c:pt>
                <c:pt idx="56917">
                  <c:v>1.000018E-6</c:v>
                </c:pt>
                <c:pt idx="56918">
                  <c:v>9.9982420000000006E-7</c:v>
                </c:pt>
                <c:pt idx="56919">
                  <c:v>9.9987379999999999E-7</c:v>
                </c:pt>
                <c:pt idx="56920">
                  <c:v>9.9992399999999997E-7</c:v>
                </c:pt>
                <c:pt idx="56921">
                  <c:v>9.999742999999999E-7</c:v>
                </c:pt>
                <c:pt idx="56922">
                  <c:v>1.000025E-6</c:v>
                </c:pt>
                <c:pt idx="56923">
                  <c:v>9.9982630000000005E-7</c:v>
                </c:pt>
                <c:pt idx="56924">
                  <c:v>9.9987620000000001E-7</c:v>
                </c:pt>
                <c:pt idx="56925">
                  <c:v>9.9992679999999997E-7</c:v>
                </c:pt>
                <c:pt idx="56926">
                  <c:v>9.9997680000000008E-7</c:v>
                </c:pt>
                <c:pt idx="56927">
                  <c:v>1.0000270000000001E-6</c:v>
                </c:pt>
                <c:pt idx="56928">
                  <c:v>9.9983400000000003E-7</c:v>
                </c:pt>
                <c:pt idx="56929">
                  <c:v>9.9988359999999996E-7</c:v>
                </c:pt>
                <c:pt idx="56930">
                  <c:v>9.999339000000001E-7</c:v>
                </c:pt>
                <c:pt idx="56931">
                  <c:v>9.9998439999999991E-7</c:v>
                </c:pt>
                <c:pt idx="56932">
                  <c:v>1.0000350000000001E-6</c:v>
                </c:pt>
                <c:pt idx="56933">
                  <c:v>9.9984179999999995E-7</c:v>
                </c:pt>
                <c:pt idx="56934">
                  <c:v>9.9989169999999991E-7</c:v>
                </c:pt>
                <c:pt idx="56935">
                  <c:v>9.999418999999999E-7</c:v>
                </c:pt>
                <c:pt idx="56936">
                  <c:v>9.9999180000000007E-7</c:v>
                </c:pt>
                <c:pt idx="56937">
                  <c:v>1.0000420000000001E-6</c:v>
                </c:pt>
                <c:pt idx="56938">
                  <c:v>9.9984569999999991E-7</c:v>
                </c:pt>
                <c:pt idx="56939">
                  <c:v>9.9989530000000005E-7</c:v>
                </c:pt>
                <c:pt idx="56940">
                  <c:v>9.9994559999999998E-7</c:v>
                </c:pt>
                <c:pt idx="56941">
                  <c:v>9.9999600000000006E-7</c:v>
                </c:pt>
                <c:pt idx="56942">
                  <c:v>1.000046E-6</c:v>
                </c:pt>
                <c:pt idx="56943">
                  <c:v>9.9985219999999998E-7</c:v>
                </c:pt>
                <c:pt idx="56944">
                  <c:v>9.9990220000000009E-7</c:v>
                </c:pt>
                <c:pt idx="56945">
                  <c:v>9.9995259999999996E-7</c:v>
                </c:pt>
                <c:pt idx="56946">
                  <c:v>1.000003E-6</c:v>
                </c:pt>
                <c:pt idx="56947">
                  <c:v>9.9981230000000009E-7</c:v>
                </c:pt>
                <c:pt idx="56948">
                  <c:v>9.9986220000000005E-7</c:v>
                </c:pt>
                <c:pt idx="56949">
                  <c:v>9.999128E-7</c:v>
                </c:pt>
                <c:pt idx="56950">
                  <c:v>9.9996339999999996E-7</c:v>
                </c:pt>
                <c:pt idx="56951">
                  <c:v>1.0000139999999999E-6</c:v>
                </c:pt>
                <c:pt idx="56952">
                  <c:v>9.9981580000000008E-7</c:v>
                </c:pt>
                <c:pt idx="56953">
                  <c:v>9.9986610000000001E-7</c:v>
                </c:pt>
                <c:pt idx="56954">
                  <c:v>9.9991699999999999E-7</c:v>
                </c:pt>
                <c:pt idx="56955">
                  <c:v>9.9996759999999995E-7</c:v>
                </c:pt>
                <c:pt idx="56956">
                  <c:v>1.000018E-6</c:v>
                </c:pt>
                <c:pt idx="56957">
                  <c:v>9.9982000000000007E-7</c:v>
                </c:pt>
                <c:pt idx="56958">
                  <c:v>9.9987039999999993E-7</c:v>
                </c:pt>
                <c:pt idx="56959">
                  <c:v>9.9992140000000007E-7</c:v>
                </c:pt>
                <c:pt idx="56960">
                  <c:v>9.9997279999999997E-7</c:v>
                </c:pt>
                <c:pt idx="56961">
                  <c:v>1.000024E-6</c:v>
                </c:pt>
                <c:pt idx="56962">
                  <c:v>9.998351E-7</c:v>
                </c:pt>
                <c:pt idx="56963">
                  <c:v>9.9988599999999998E-7</c:v>
                </c:pt>
                <c:pt idx="56964">
                  <c:v>9.9993729999999994E-7</c:v>
                </c:pt>
                <c:pt idx="56965">
                  <c:v>9.9998840000000002E-7</c:v>
                </c:pt>
                <c:pt idx="56966">
                  <c:v>1.00004E-6</c:v>
                </c:pt>
                <c:pt idx="56967">
                  <c:v>9.9984669999999994E-7</c:v>
                </c:pt>
                <c:pt idx="56968">
                  <c:v>9.9989740000000004E-7</c:v>
                </c:pt>
                <c:pt idx="56969">
                  <c:v>9.9994890000000009E-7</c:v>
                </c:pt>
                <c:pt idx="56970">
                  <c:v>9.9999999999999995E-7</c:v>
                </c:pt>
                <c:pt idx="56971">
                  <c:v>9.998038999999999E-7</c:v>
                </c:pt>
                <c:pt idx="56972">
                  <c:v>9.9985509999999991E-7</c:v>
                </c:pt>
                <c:pt idx="56973">
                  <c:v>9.999066999999999E-7</c:v>
                </c:pt>
                <c:pt idx="56974">
                  <c:v>9.9995800000000007E-7</c:v>
                </c:pt>
                <c:pt idx="56975">
                  <c:v>1.000009E-6</c:v>
                </c:pt>
                <c:pt idx="56976">
                  <c:v>9.9982420000000006E-7</c:v>
                </c:pt>
                <c:pt idx="56977">
                  <c:v>9.9987519999999998E-7</c:v>
                </c:pt>
                <c:pt idx="56978">
                  <c:v>9.9992679999999997E-7</c:v>
                </c:pt>
                <c:pt idx="56979">
                  <c:v>9.9997839999999995E-7</c:v>
                </c:pt>
                <c:pt idx="56980">
                  <c:v>1.0000299999999999E-6</c:v>
                </c:pt>
                <c:pt idx="56981">
                  <c:v>9.998344E-7</c:v>
                </c:pt>
                <c:pt idx="56982">
                  <c:v>9.9988569999999995E-7</c:v>
                </c:pt>
                <c:pt idx="56983">
                  <c:v>9.999372E-7</c:v>
                </c:pt>
                <c:pt idx="56984">
                  <c:v>9.9998859999999989E-7</c:v>
                </c:pt>
                <c:pt idx="56985">
                  <c:v>1.00004E-6</c:v>
                </c:pt>
                <c:pt idx="56986">
                  <c:v>9.998390999999999E-7</c:v>
                </c:pt>
                <c:pt idx="56987">
                  <c:v>9.9989019999999997E-7</c:v>
                </c:pt>
                <c:pt idx="56988">
                  <c:v>9.9994200000000005E-7</c:v>
                </c:pt>
                <c:pt idx="56989">
                  <c:v>9.9999379999999991E-7</c:v>
                </c:pt>
                <c:pt idx="56990">
                  <c:v>1.0000449999999999E-6</c:v>
                </c:pt>
                <c:pt idx="56991">
                  <c:v>9.9985830000000009E-7</c:v>
                </c:pt>
                <c:pt idx="56992">
                  <c:v>9.9990969999999998E-7</c:v>
                </c:pt>
                <c:pt idx="56993">
                  <c:v>9.9996120000000003E-7</c:v>
                </c:pt>
                <c:pt idx="56994">
                  <c:v>1.0000130000000001E-6</c:v>
                </c:pt>
                <c:pt idx="56995">
                  <c:v>9.9981119999999991E-7</c:v>
                </c:pt>
                <c:pt idx="56996">
                  <c:v>9.9986220000000005E-7</c:v>
                </c:pt>
                <c:pt idx="56997">
                  <c:v>9.9991410000000006E-7</c:v>
                </c:pt>
                <c:pt idx="56998">
                  <c:v>9.9996579999999998E-7</c:v>
                </c:pt>
                <c:pt idx="56999">
                  <c:v>1.000017E-6</c:v>
                </c:pt>
                <c:pt idx="57000">
                  <c:v>9.9982940000000007E-7</c:v>
                </c:pt>
                <c:pt idx="57001">
                  <c:v>9.9988089999999991E-7</c:v>
                </c:pt>
                <c:pt idx="57002">
                  <c:v>9.999325000000001E-7</c:v>
                </c:pt>
                <c:pt idx="57003">
                  <c:v>9.999839E-7</c:v>
                </c:pt>
                <c:pt idx="57004">
                  <c:v>1.0000360000000001E-6</c:v>
                </c:pt>
                <c:pt idx="57005">
                  <c:v>9.9983999999999999E-7</c:v>
                </c:pt>
                <c:pt idx="57006">
                  <c:v>9.998912E-7</c:v>
                </c:pt>
                <c:pt idx="57007">
                  <c:v>9.9994359999999992E-7</c:v>
                </c:pt>
                <c:pt idx="57008">
                  <c:v>9.9999560000000009E-7</c:v>
                </c:pt>
                <c:pt idx="57009">
                  <c:v>1.000047E-6</c:v>
                </c:pt>
                <c:pt idx="57010">
                  <c:v>9.9986029999999993E-7</c:v>
                </c:pt>
                <c:pt idx="57011">
                  <c:v>9.9991210000000001E-7</c:v>
                </c:pt>
                <c:pt idx="57012">
                  <c:v>9.9996400000000002E-7</c:v>
                </c:pt>
                <c:pt idx="57013">
                  <c:v>1.000016E-6</c:v>
                </c:pt>
                <c:pt idx="57014">
                  <c:v>9.9981870000000001E-7</c:v>
                </c:pt>
                <c:pt idx="57015">
                  <c:v>9.9987020000000006E-7</c:v>
                </c:pt>
                <c:pt idx="57016">
                  <c:v>9.9992259999999998E-7</c:v>
                </c:pt>
                <c:pt idx="57017">
                  <c:v>9.9997519999999999E-7</c:v>
                </c:pt>
                <c:pt idx="57018">
                  <c:v>1.0000270000000001E-6</c:v>
                </c:pt>
                <c:pt idx="57019">
                  <c:v>9.9983719999999999E-7</c:v>
                </c:pt>
                <c:pt idx="57020">
                  <c:v>9.9988959999999991E-7</c:v>
                </c:pt>
                <c:pt idx="57021">
                  <c:v>9.9994219999999993E-7</c:v>
                </c:pt>
                <c:pt idx="57022">
                  <c:v>9.9999430000000003E-7</c:v>
                </c:pt>
                <c:pt idx="57023">
                  <c:v>1.000047E-6</c:v>
                </c:pt>
                <c:pt idx="57024">
                  <c:v>9.9984979999999996E-7</c:v>
                </c:pt>
                <c:pt idx="57025">
                  <c:v>9.9990160000000003E-7</c:v>
                </c:pt>
                <c:pt idx="57026">
                  <c:v>9.9995439999999992E-7</c:v>
                </c:pt>
                <c:pt idx="57027">
                  <c:v>1.0000069999999999E-6</c:v>
                </c:pt>
                <c:pt idx="57028">
                  <c:v>9.9981440000000008E-7</c:v>
                </c:pt>
                <c:pt idx="57029">
                  <c:v>9.9986710000000003E-7</c:v>
                </c:pt>
                <c:pt idx="57030">
                  <c:v>9.9992010000000002E-7</c:v>
                </c:pt>
                <c:pt idx="57031">
                  <c:v>9.9997249999999994E-7</c:v>
                </c:pt>
                <c:pt idx="57032">
                  <c:v>1.000025E-6</c:v>
                </c:pt>
                <c:pt idx="57033">
                  <c:v>9.9983589999999994E-7</c:v>
                </c:pt>
                <c:pt idx="57034">
                  <c:v>9.9988809999999998E-7</c:v>
                </c:pt>
                <c:pt idx="57035">
                  <c:v>9.9994060000000005E-7</c:v>
                </c:pt>
                <c:pt idx="57036">
                  <c:v>9.9999339999999994E-7</c:v>
                </c:pt>
                <c:pt idx="57037">
                  <c:v>1.000046E-6</c:v>
                </c:pt>
                <c:pt idx="57038">
                  <c:v>9.9984389999999994E-7</c:v>
                </c:pt>
                <c:pt idx="57039">
                  <c:v>9.998965999999999E-7</c:v>
                </c:pt>
                <c:pt idx="57040">
                  <c:v>9.9994989999999991E-7</c:v>
                </c:pt>
                <c:pt idx="57041">
                  <c:v>1.000002E-6</c:v>
                </c:pt>
                <c:pt idx="57042">
                  <c:v>9.9981340000000006E-7</c:v>
                </c:pt>
                <c:pt idx="57043">
                  <c:v>9.9986649999999998E-7</c:v>
                </c:pt>
                <c:pt idx="57044">
                  <c:v>9.9991949999999996E-7</c:v>
                </c:pt>
                <c:pt idx="57045">
                  <c:v>9.9997219999999991E-7</c:v>
                </c:pt>
                <c:pt idx="57046">
                  <c:v>1.000025E-6</c:v>
                </c:pt>
                <c:pt idx="57047">
                  <c:v>9.9983460000000009E-7</c:v>
                </c:pt>
                <c:pt idx="57048">
                  <c:v>9.9988709999999995E-7</c:v>
                </c:pt>
                <c:pt idx="57049">
                  <c:v>9.999404999999999E-7</c:v>
                </c:pt>
                <c:pt idx="57050">
                  <c:v>9.9999339999999994E-7</c:v>
                </c:pt>
                <c:pt idx="57051">
                  <c:v>1.000046E-6</c:v>
                </c:pt>
                <c:pt idx="57052">
                  <c:v>9.9985229999999992E-7</c:v>
                </c:pt>
                <c:pt idx="57053">
                  <c:v>9.9990500000000009E-7</c:v>
                </c:pt>
                <c:pt idx="57054">
                  <c:v>9.9995800000000007E-7</c:v>
                </c:pt>
                <c:pt idx="57055">
                  <c:v>1.00001E-6</c:v>
                </c:pt>
                <c:pt idx="57056">
                  <c:v>9.9982110000000004E-7</c:v>
                </c:pt>
                <c:pt idx="57057">
                  <c:v>9.9987370000000005E-7</c:v>
                </c:pt>
                <c:pt idx="57058">
                  <c:v>9.999264E-7</c:v>
                </c:pt>
                <c:pt idx="57059">
                  <c:v>9.9997960000000007E-7</c:v>
                </c:pt>
                <c:pt idx="57060">
                  <c:v>1.000032E-6</c:v>
                </c:pt>
                <c:pt idx="57061">
                  <c:v>9.9984030000000001E-7</c:v>
                </c:pt>
                <c:pt idx="57062">
                  <c:v>9.9989309999999991E-7</c:v>
                </c:pt>
                <c:pt idx="57063">
                  <c:v>9.9994650000000007E-7</c:v>
                </c:pt>
                <c:pt idx="57064">
                  <c:v>9.9999910000000008E-7</c:v>
                </c:pt>
                <c:pt idx="57065">
                  <c:v>1.0000510000000001E-6</c:v>
                </c:pt>
                <c:pt idx="57066">
                  <c:v>9.9986120000000002E-7</c:v>
                </c:pt>
                <c:pt idx="57067">
                  <c:v>9.9991340000000006E-7</c:v>
                </c:pt>
                <c:pt idx="57068">
                  <c:v>9.9996640000000004E-7</c:v>
                </c:pt>
                <c:pt idx="57069">
                  <c:v>1.0000190000000001E-6</c:v>
                </c:pt>
                <c:pt idx="57070">
                  <c:v>9.9982530000000002E-7</c:v>
                </c:pt>
                <c:pt idx="57071">
                  <c:v>9.9987820000000007E-7</c:v>
                </c:pt>
                <c:pt idx="57072">
                  <c:v>9.9993190000000004E-7</c:v>
                </c:pt>
                <c:pt idx="57073">
                  <c:v>9.9998539999999993E-7</c:v>
                </c:pt>
                <c:pt idx="57074">
                  <c:v>1.0000379999999999E-6</c:v>
                </c:pt>
                <c:pt idx="57075">
                  <c:v>9.9984680000000009E-7</c:v>
                </c:pt>
                <c:pt idx="57076">
                  <c:v>9.9990020000000004E-7</c:v>
                </c:pt>
                <c:pt idx="57077">
                  <c:v>9.9995359999999999E-7</c:v>
                </c:pt>
                <c:pt idx="57078">
                  <c:v>1.0000069999999999E-6</c:v>
                </c:pt>
                <c:pt idx="57079">
                  <c:v>9.9981410000000005E-7</c:v>
                </c:pt>
                <c:pt idx="57080">
                  <c:v>9.9986740000000006E-7</c:v>
                </c:pt>
                <c:pt idx="57081">
                  <c:v>9.9992119999999998E-7</c:v>
                </c:pt>
                <c:pt idx="57082">
                  <c:v>9.9997529999999993E-7</c:v>
                </c:pt>
                <c:pt idx="57083">
                  <c:v>1.0000289999999999E-6</c:v>
                </c:pt>
                <c:pt idx="57084">
                  <c:v>9.9983390000000009E-7</c:v>
                </c:pt>
                <c:pt idx="57085">
                  <c:v>9.9988800000000004E-7</c:v>
                </c:pt>
                <c:pt idx="57086">
                  <c:v>9.9994219999999993E-7</c:v>
                </c:pt>
                <c:pt idx="57087">
                  <c:v>9.9999570000000003E-7</c:v>
                </c:pt>
                <c:pt idx="57088">
                  <c:v>1.000049E-6</c:v>
                </c:pt>
                <c:pt idx="57089">
                  <c:v>9.9986180000000008E-7</c:v>
                </c:pt>
                <c:pt idx="57090">
                  <c:v>9.9991529999999997E-7</c:v>
                </c:pt>
                <c:pt idx="57091">
                  <c:v>9.9996950000000007E-7</c:v>
                </c:pt>
                <c:pt idx="57092">
                  <c:v>1.000024E-6</c:v>
                </c:pt>
                <c:pt idx="57093">
                  <c:v>9.998311000000001E-7</c:v>
                </c:pt>
                <c:pt idx="57094">
                  <c:v>9.9988520000000005E-7</c:v>
                </c:pt>
                <c:pt idx="57095">
                  <c:v>9.9994009999999993E-7</c:v>
                </c:pt>
                <c:pt idx="57096">
                  <c:v>9.9999460000000006E-7</c:v>
                </c:pt>
                <c:pt idx="57097">
                  <c:v>1.000048E-6</c:v>
                </c:pt>
                <c:pt idx="57098">
                  <c:v>9.998613999999999E-7</c:v>
                </c:pt>
                <c:pt idx="57099">
                  <c:v>9.999156E-7</c:v>
                </c:pt>
                <c:pt idx="57100">
                  <c:v>9.9996990000000003E-7</c:v>
                </c:pt>
                <c:pt idx="57101">
                  <c:v>1.000024E-6</c:v>
                </c:pt>
                <c:pt idx="57102">
                  <c:v>9.9983540000000003E-7</c:v>
                </c:pt>
                <c:pt idx="57103">
                  <c:v>9.9988949999999998E-7</c:v>
                </c:pt>
                <c:pt idx="57104">
                  <c:v>9.9994440000000007E-7</c:v>
                </c:pt>
                <c:pt idx="57105">
                  <c:v>9.999986999999999E-7</c:v>
                </c:pt>
                <c:pt idx="57106">
                  <c:v>1.0000519999999999E-6</c:v>
                </c:pt>
                <c:pt idx="57107">
                  <c:v>9.9986299999999998E-7</c:v>
                </c:pt>
                <c:pt idx="57108">
                  <c:v>9.999167999999999E-7</c:v>
                </c:pt>
                <c:pt idx="57109">
                  <c:v>9.99971E-7</c:v>
                </c:pt>
                <c:pt idx="57110">
                  <c:v>1.000025E-6</c:v>
                </c:pt>
                <c:pt idx="57111">
                  <c:v>9.9983129999999998E-7</c:v>
                </c:pt>
                <c:pt idx="57112">
                  <c:v>9.998850999999999E-7</c:v>
                </c:pt>
                <c:pt idx="57113">
                  <c:v>9.9993899999999996E-7</c:v>
                </c:pt>
                <c:pt idx="57114">
                  <c:v>9.9999299999999997E-7</c:v>
                </c:pt>
                <c:pt idx="57115">
                  <c:v>1.000046E-6</c:v>
                </c:pt>
                <c:pt idx="57116">
                  <c:v>9.9985170000000008E-7</c:v>
                </c:pt>
                <c:pt idx="57117">
                  <c:v>9.9990519999999996E-7</c:v>
                </c:pt>
                <c:pt idx="57118">
                  <c:v>9.9995900000000009E-7</c:v>
                </c:pt>
                <c:pt idx="57119">
                  <c:v>1.0000120000000001E-6</c:v>
                </c:pt>
                <c:pt idx="57120">
                  <c:v>9.9982530000000002E-7</c:v>
                </c:pt>
                <c:pt idx="57121">
                  <c:v>9.99879E-7</c:v>
                </c:pt>
                <c:pt idx="57122">
                  <c:v>9.9993300000000001E-7</c:v>
                </c:pt>
                <c:pt idx="57123">
                  <c:v>9.9998620000000008E-7</c:v>
                </c:pt>
                <c:pt idx="57124">
                  <c:v>1.00004E-6</c:v>
                </c:pt>
                <c:pt idx="57125">
                  <c:v>9.9984240000000001E-7</c:v>
                </c:pt>
                <c:pt idx="57126">
                  <c:v>9.9989570000000002E-7</c:v>
                </c:pt>
                <c:pt idx="57127">
                  <c:v>9.9994979999999997E-7</c:v>
                </c:pt>
                <c:pt idx="57128">
                  <c:v>1.000003E-6</c:v>
                </c:pt>
                <c:pt idx="57129">
                  <c:v>9.9981219999999994E-7</c:v>
                </c:pt>
                <c:pt idx="57130">
                  <c:v>9.9986670000000007E-7</c:v>
                </c:pt>
                <c:pt idx="57131">
                  <c:v>9.9992140000000007E-7</c:v>
                </c:pt>
                <c:pt idx="57132">
                  <c:v>9.9997559999999996E-7</c:v>
                </c:pt>
                <c:pt idx="57133">
                  <c:v>1.0000289999999999E-6</c:v>
                </c:pt>
                <c:pt idx="57134">
                  <c:v>9.998390999999999E-7</c:v>
                </c:pt>
                <c:pt idx="57135">
                  <c:v>9.9989360000000002E-7</c:v>
                </c:pt>
                <c:pt idx="57136">
                  <c:v>9.9994839999999997E-7</c:v>
                </c:pt>
                <c:pt idx="57137">
                  <c:v>1.0000040000000001E-6</c:v>
                </c:pt>
                <c:pt idx="57138">
                  <c:v>9.9981569999999993E-7</c:v>
                </c:pt>
                <c:pt idx="57139">
                  <c:v>9.9987050000000009E-7</c:v>
                </c:pt>
                <c:pt idx="57140">
                  <c:v>9.9992649999999994E-7</c:v>
                </c:pt>
                <c:pt idx="57141">
                  <c:v>9.9998189999999994E-7</c:v>
                </c:pt>
                <c:pt idx="57142">
                  <c:v>1.0000369999999999E-6</c:v>
                </c:pt>
                <c:pt idx="57143">
                  <c:v>9.9984540000000009E-7</c:v>
                </c:pt>
                <c:pt idx="57144">
                  <c:v>9.9990109999999991E-7</c:v>
                </c:pt>
                <c:pt idx="57145">
                  <c:v>9.9995709999999998E-7</c:v>
                </c:pt>
                <c:pt idx="57146">
                  <c:v>1.0000120000000001E-6</c:v>
                </c:pt>
                <c:pt idx="57147">
                  <c:v>9.9982339999999991E-7</c:v>
                </c:pt>
                <c:pt idx="57148">
                  <c:v>9.9987930000000003E-7</c:v>
                </c:pt>
                <c:pt idx="57149">
                  <c:v>9.9993559999999991E-7</c:v>
                </c:pt>
                <c:pt idx="57150">
                  <c:v>9.999921000000001E-7</c:v>
                </c:pt>
                <c:pt idx="57151">
                  <c:v>1.000048E-6</c:v>
                </c:pt>
                <c:pt idx="57152">
                  <c:v>9.998620999999999E-7</c:v>
                </c:pt>
                <c:pt idx="57153">
                  <c:v>9.9991839999999999E-7</c:v>
                </c:pt>
                <c:pt idx="57154">
                  <c:v>9.9997510000000005E-7</c:v>
                </c:pt>
                <c:pt idx="57155">
                  <c:v>1.000031E-6</c:v>
                </c:pt>
                <c:pt idx="57156">
                  <c:v>9.9983449999999994E-7</c:v>
                </c:pt>
                <c:pt idx="57157">
                  <c:v>9.9989099999999991E-7</c:v>
                </c:pt>
                <c:pt idx="57158">
                  <c:v>9.9994720000000006E-7</c:v>
                </c:pt>
                <c:pt idx="57159">
                  <c:v>1.000003E-6</c:v>
                </c:pt>
                <c:pt idx="57160">
                  <c:v>9.9981769999999998E-7</c:v>
                </c:pt>
                <c:pt idx="57161">
                  <c:v>9.9987330000000008E-7</c:v>
                </c:pt>
                <c:pt idx="57162">
                  <c:v>9.9992919999999999E-7</c:v>
                </c:pt>
                <c:pt idx="57163">
                  <c:v>9.9998439999999991E-7</c:v>
                </c:pt>
                <c:pt idx="57164">
                  <c:v>1.000039E-6</c:v>
                </c:pt>
                <c:pt idx="57165">
                  <c:v>9.998466E-7</c:v>
                </c:pt>
                <c:pt idx="57166">
                  <c:v>9.9990109999999991E-7</c:v>
                </c:pt>
                <c:pt idx="57167">
                  <c:v>9.999562000000001E-7</c:v>
                </c:pt>
                <c:pt idx="57168">
                  <c:v>1.00001E-6</c:v>
                </c:pt>
                <c:pt idx="57169">
                  <c:v>9.9981790000000007E-7</c:v>
                </c:pt>
                <c:pt idx="57170">
                  <c:v>9.9987260000000008E-7</c:v>
                </c:pt>
                <c:pt idx="57171">
                  <c:v>9.9992719999999994E-7</c:v>
                </c:pt>
                <c:pt idx="57172">
                  <c:v>9.9998140000000003E-7</c:v>
                </c:pt>
                <c:pt idx="57173">
                  <c:v>1.0000350000000001E-6</c:v>
                </c:pt>
                <c:pt idx="57174">
                  <c:v>9.9984279999999998E-7</c:v>
                </c:pt>
                <c:pt idx="57175">
                  <c:v>9.9989649999999996E-7</c:v>
                </c:pt>
                <c:pt idx="57176">
                  <c:v>9.9995030000000009E-7</c:v>
                </c:pt>
                <c:pt idx="57177">
                  <c:v>1.0000040000000001E-6</c:v>
                </c:pt>
                <c:pt idx="57178">
                  <c:v>9.9981170000000003E-7</c:v>
                </c:pt>
                <c:pt idx="57179">
                  <c:v>9.9986570000000004E-7</c:v>
                </c:pt>
                <c:pt idx="57180">
                  <c:v>9.9992059999999992E-7</c:v>
                </c:pt>
                <c:pt idx="57181">
                  <c:v>9.9997440000000005E-7</c:v>
                </c:pt>
                <c:pt idx="57182">
                  <c:v>1.0000280000000001E-6</c:v>
                </c:pt>
                <c:pt idx="57183">
                  <c:v>9.9983929999999999E-7</c:v>
                </c:pt>
                <c:pt idx="57184">
                  <c:v>9.9989360000000002E-7</c:v>
                </c:pt>
                <c:pt idx="57185">
                  <c:v>9.9994830000000003E-7</c:v>
                </c:pt>
                <c:pt idx="57186">
                  <c:v>1.000003E-6</c:v>
                </c:pt>
                <c:pt idx="57187">
                  <c:v>9.9980990000000006E-7</c:v>
                </c:pt>
                <c:pt idx="57188">
                  <c:v>9.9986519999999992E-7</c:v>
                </c:pt>
                <c:pt idx="57189">
                  <c:v>9.9992129999999992E-7</c:v>
                </c:pt>
                <c:pt idx="57190">
                  <c:v>9.9997739999999992E-7</c:v>
                </c:pt>
                <c:pt idx="57191">
                  <c:v>1.000032E-6</c:v>
                </c:pt>
                <c:pt idx="57192">
                  <c:v>9.998390999999999E-7</c:v>
                </c:pt>
                <c:pt idx="57193">
                  <c:v>9.9989539999999999E-7</c:v>
                </c:pt>
                <c:pt idx="57194">
                  <c:v>9.999519999999999E-7</c:v>
                </c:pt>
                <c:pt idx="57195">
                  <c:v>1.000009E-6</c:v>
                </c:pt>
                <c:pt idx="57196">
                  <c:v>9.9982740000000002E-7</c:v>
                </c:pt>
                <c:pt idx="57197">
                  <c:v>9.9988450000000005E-7</c:v>
                </c:pt>
                <c:pt idx="57198">
                  <c:v>9.9994209999999999E-7</c:v>
                </c:pt>
                <c:pt idx="57199">
                  <c:v>9.9999990000000002E-7</c:v>
                </c:pt>
                <c:pt idx="57200">
                  <c:v>1.000057E-6</c:v>
                </c:pt>
                <c:pt idx="57201">
                  <c:v>9.998714999999999E-7</c:v>
                </c:pt>
                <c:pt idx="57202">
                  <c:v>9.9992980000000005E-7</c:v>
                </c:pt>
                <c:pt idx="57203">
                  <c:v>9.9998830000000008E-7</c:v>
                </c:pt>
                <c:pt idx="57204">
                  <c:v>1.000047E-6</c:v>
                </c:pt>
                <c:pt idx="57205">
                  <c:v>9.998613999999999E-7</c:v>
                </c:pt>
                <c:pt idx="57206">
                  <c:v>9.9992000000000008E-7</c:v>
                </c:pt>
                <c:pt idx="57207">
                  <c:v>9.9997869999999998E-7</c:v>
                </c:pt>
                <c:pt idx="57208">
                  <c:v>1.0000369999999999E-6</c:v>
                </c:pt>
                <c:pt idx="57209">
                  <c:v>9.9985590000000006E-7</c:v>
                </c:pt>
                <c:pt idx="57210">
                  <c:v>9.9991440000000009E-7</c:v>
                </c:pt>
                <c:pt idx="57211">
                  <c:v>9.9997300000000006E-7</c:v>
                </c:pt>
                <c:pt idx="57212">
                  <c:v>1.000031E-6</c:v>
                </c:pt>
                <c:pt idx="57213">
                  <c:v>9.9984550000000003E-7</c:v>
                </c:pt>
                <c:pt idx="57214">
                  <c:v>9.9990330000000006E-7</c:v>
                </c:pt>
                <c:pt idx="57215">
                  <c:v>9.9996129999999997E-7</c:v>
                </c:pt>
                <c:pt idx="57216">
                  <c:v>1.0000190000000001E-6</c:v>
                </c:pt>
                <c:pt idx="57217">
                  <c:v>9.998254999999999E-7</c:v>
                </c:pt>
                <c:pt idx="57218">
                  <c:v>9.9988259999999993E-7</c:v>
                </c:pt>
                <c:pt idx="57219">
                  <c:v>9.9993950000000008E-7</c:v>
                </c:pt>
                <c:pt idx="57220">
                  <c:v>9.9999570000000003E-7</c:v>
                </c:pt>
                <c:pt idx="57221">
                  <c:v>1.0000510000000001E-6</c:v>
                </c:pt>
                <c:pt idx="57222">
                  <c:v>9.9985649999999991E-7</c:v>
                </c:pt>
                <c:pt idx="57223">
                  <c:v>9.9991179999999998E-7</c:v>
                </c:pt>
                <c:pt idx="57224">
                  <c:v>9.9996759999999995E-7</c:v>
                </c:pt>
                <c:pt idx="57225">
                  <c:v>1.0000219999999999E-6</c:v>
                </c:pt>
                <c:pt idx="57226">
                  <c:v>9.9982229999999994E-7</c:v>
                </c:pt>
                <c:pt idx="57227">
                  <c:v>9.998771000000001E-7</c:v>
                </c:pt>
                <c:pt idx="57228">
                  <c:v>9.9993169999999995E-7</c:v>
                </c:pt>
                <c:pt idx="57229">
                  <c:v>9.9998529999999999E-7</c:v>
                </c:pt>
                <c:pt idx="57230">
                  <c:v>1.000039E-6</c:v>
                </c:pt>
                <c:pt idx="57231">
                  <c:v>9.9985289999999998E-7</c:v>
                </c:pt>
                <c:pt idx="57232">
                  <c:v>9.9990640000000008E-7</c:v>
                </c:pt>
                <c:pt idx="57233">
                  <c:v>9.9996080000000006E-7</c:v>
                </c:pt>
                <c:pt idx="57234">
                  <c:v>1.0000149999999999E-6</c:v>
                </c:pt>
                <c:pt idx="57235">
                  <c:v>9.9982119999999997E-7</c:v>
                </c:pt>
                <c:pt idx="57236">
                  <c:v>9.9987559999999995E-7</c:v>
                </c:pt>
                <c:pt idx="57237">
                  <c:v>9.9993020000000002E-7</c:v>
                </c:pt>
                <c:pt idx="57238">
                  <c:v>9.9998420000000003E-7</c:v>
                </c:pt>
                <c:pt idx="57239">
                  <c:v>1.0000379999999999E-6</c:v>
                </c:pt>
                <c:pt idx="57240">
                  <c:v>9.9984349999999998E-7</c:v>
                </c:pt>
                <c:pt idx="57241">
                  <c:v>9.9989780000000001E-7</c:v>
                </c:pt>
                <c:pt idx="57242">
                  <c:v>9.9995289999999999E-7</c:v>
                </c:pt>
                <c:pt idx="57243">
                  <c:v>1.000008E-6</c:v>
                </c:pt>
                <c:pt idx="57244">
                  <c:v>9.9981849999999992E-7</c:v>
                </c:pt>
                <c:pt idx="57245">
                  <c:v>9.9987459999999992E-7</c:v>
                </c:pt>
                <c:pt idx="57246">
                  <c:v>9.9993120000000005E-7</c:v>
                </c:pt>
                <c:pt idx="57247">
                  <c:v>9.9998739999999999E-7</c:v>
                </c:pt>
                <c:pt idx="57248">
                  <c:v>1.0000439999999999E-6</c:v>
                </c:pt>
                <c:pt idx="57249">
                  <c:v>9.998606999999999E-7</c:v>
                </c:pt>
                <c:pt idx="57250">
                  <c:v>9.9991779999999993E-7</c:v>
                </c:pt>
                <c:pt idx="57251">
                  <c:v>9.999763999999999E-7</c:v>
                </c:pt>
                <c:pt idx="57252">
                  <c:v>1.0000350000000001E-6</c:v>
                </c:pt>
                <c:pt idx="57253">
                  <c:v>9.9985140000000005E-7</c:v>
                </c:pt>
                <c:pt idx="57254">
                  <c:v>9.9991100000000004E-7</c:v>
                </c:pt>
                <c:pt idx="57255">
                  <c:v>9.9997120000000009E-7</c:v>
                </c:pt>
                <c:pt idx="57256">
                  <c:v>1.000031E-6</c:v>
                </c:pt>
                <c:pt idx="57257">
                  <c:v>9.9985170000000008E-7</c:v>
                </c:pt>
                <c:pt idx="57258">
                  <c:v>9.9991210000000001E-7</c:v>
                </c:pt>
                <c:pt idx="57259">
                  <c:v>9.9997289999999991E-7</c:v>
                </c:pt>
                <c:pt idx="57260">
                  <c:v>1.000033E-6</c:v>
                </c:pt>
                <c:pt idx="57261">
                  <c:v>9.998534000000001E-7</c:v>
                </c:pt>
                <c:pt idx="57262">
                  <c:v>9.9991380000000003E-7</c:v>
                </c:pt>
                <c:pt idx="57263">
                  <c:v>9.9997459999999993E-7</c:v>
                </c:pt>
                <c:pt idx="57264">
                  <c:v>1.0000350000000001E-6</c:v>
                </c:pt>
                <c:pt idx="57265">
                  <c:v>9.9985019999999993E-7</c:v>
                </c:pt>
                <c:pt idx="57266">
                  <c:v>9.9991039999999998E-7</c:v>
                </c:pt>
                <c:pt idx="57267">
                  <c:v>9.99971E-7</c:v>
                </c:pt>
                <c:pt idx="57268">
                  <c:v>1.000031E-6</c:v>
                </c:pt>
                <c:pt idx="57269">
                  <c:v>9.998390999999999E-7</c:v>
                </c:pt>
                <c:pt idx="57270">
                  <c:v>9.9989829999999992E-7</c:v>
                </c:pt>
                <c:pt idx="57271">
                  <c:v>9.9995719999999992E-7</c:v>
                </c:pt>
                <c:pt idx="57272">
                  <c:v>1.0000149999999999E-6</c:v>
                </c:pt>
                <c:pt idx="57273">
                  <c:v>9.998362999999999E-7</c:v>
                </c:pt>
                <c:pt idx="57274">
                  <c:v>9.9989399999999999E-7</c:v>
                </c:pt>
                <c:pt idx="57275">
                  <c:v>9.9995140000000005E-7</c:v>
                </c:pt>
                <c:pt idx="57276">
                  <c:v>1.000008E-6</c:v>
                </c:pt>
                <c:pt idx="57277">
                  <c:v>9.9981160000000009E-7</c:v>
                </c:pt>
                <c:pt idx="57278">
                  <c:v>9.9986780000000003E-7</c:v>
                </c:pt>
                <c:pt idx="57279">
                  <c:v>9.9992420000000006E-7</c:v>
                </c:pt>
                <c:pt idx="57280">
                  <c:v>9.9998019999999992E-7</c:v>
                </c:pt>
                <c:pt idx="57281">
                  <c:v>1.0000350000000001E-6</c:v>
                </c:pt>
                <c:pt idx="57282">
                  <c:v>9.9984090000000007E-7</c:v>
                </c:pt>
                <c:pt idx="57283">
                  <c:v>9.9989600000000005E-7</c:v>
                </c:pt>
                <c:pt idx="57284">
                  <c:v>9.9995149999999999E-7</c:v>
                </c:pt>
                <c:pt idx="57285">
                  <c:v>1.0000059999999999E-6</c:v>
                </c:pt>
                <c:pt idx="57286">
                  <c:v>9.998139999999999E-7</c:v>
                </c:pt>
                <c:pt idx="57287">
                  <c:v>9.9986899999999994E-7</c:v>
                </c:pt>
                <c:pt idx="57288">
                  <c:v>9.999243E-7</c:v>
                </c:pt>
                <c:pt idx="57289">
                  <c:v>9.9997830000000001E-7</c:v>
                </c:pt>
                <c:pt idx="57290">
                  <c:v>1.000032E-6</c:v>
                </c:pt>
                <c:pt idx="57291">
                  <c:v>9.9984009999999992E-7</c:v>
                </c:pt>
                <c:pt idx="57292">
                  <c:v>9.9989390000000005E-7</c:v>
                </c:pt>
                <c:pt idx="57293">
                  <c:v>9.9994809999999994E-7</c:v>
                </c:pt>
                <c:pt idx="57294">
                  <c:v>1.000002E-6</c:v>
                </c:pt>
                <c:pt idx="57295">
                  <c:v>9.9981170000000003E-7</c:v>
                </c:pt>
                <c:pt idx="57296">
                  <c:v>9.9986619999999995E-7</c:v>
                </c:pt>
                <c:pt idx="57297">
                  <c:v>9.9992140000000007E-7</c:v>
                </c:pt>
                <c:pt idx="57298">
                  <c:v>9.9997680000000008E-7</c:v>
                </c:pt>
                <c:pt idx="57299">
                  <c:v>1.000032E-6</c:v>
                </c:pt>
                <c:pt idx="57300">
                  <c:v>9.9984470000000009E-7</c:v>
                </c:pt>
                <c:pt idx="57301">
                  <c:v>9.999013E-7</c:v>
                </c:pt>
                <c:pt idx="57302">
                  <c:v>9.9995800000000007E-7</c:v>
                </c:pt>
                <c:pt idx="57303">
                  <c:v>1.0000149999999999E-6</c:v>
                </c:pt>
                <c:pt idx="57304">
                  <c:v>9.998290000000001E-7</c:v>
                </c:pt>
                <c:pt idx="57305">
                  <c:v>9.9988749999999992E-7</c:v>
                </c:pt>
                <c:pt idx="57306">
                  <c:v>9.9994690000000003E-7</c:v>
                </c:pt>
                <c:pt idx="57307">
                  <c:v>1.0000059999999999E-6</c:v>
                </c:pt>
                <c:pt idx="57308">
                  <c:v>9.9983379999999994E-7</c:v>
                </c:pt>
                <c:pt idx="57309">
                  <c:v>9.9989420000000008E-7</c:v>
                </c:pt>
                <c:pt idx="57310">
                  <c:v>9.9995530000000001E-7</c:v>
                </c:pt>
                <c:pt idx="57311">
                  <c:v>1.000016E-6</c:v>
                </c:pt>
                <c:pt idx="57312">
                  <c:v>9.9983939999999993E-7</c:v>
                </c:pt>
                <c:pt idx="57313">
                  <c:v>9.999013E-7</c:v>
                </c:pt>
                <c:pt idx="57314">
                  <c:v>9.9996320000000008E-7</c:v>
                </c:pt>
                <c:pt idx="57315">
                  <c:v>1.000025E-6</c:v>
                </c:pt>
                <c:pt idx="57316">
                  <c:v>9.998466E-7</c:v>
                </c:pt>
                <c:pt idx="57317">
                  <c:v>9.9990839999999992E-7</c:v>
                </c:pt>
                <c:pt idx="57318">
                  <c:v>9.9997020000000006E-7</c:v>
                </c:pt>
                <c:pt idx="57319">
                  <c:v>1.000031E-6</c:v>
                </c:pt>
                <c:pt idx="57320">
                  <c:v>9.9984890000000008E-7</c:v>
                </c:pt>
                <c:pt idx="57321">
                  <c:v>9.9990969999999998E-7</c:v>
                </c:pt>
                <c:pt idx="57322">
                  <c:v>9.9997069999999997E-7</c:v>
                </c:pt>
                <c:pt idx="57323">
                  <c:v>1.000031E-6</c:v>
                </c:pt>
                <c:pt idx="57324">
                  <c:v>9.998419000000001E-7</c:v>
                </c:pt>
                <c:pt idx="57325">
                  <c:v>9.9990169999999997E-7</c:v>
                </c:pt>
                <c:pt idx="57326">
                  <c:v>9.9996169999999994E-7</c:v>
                </c:pt>
                <c:pt idx="57327">
                  <c:v>1.0000209999999999E-6</c:v>
                </c:pt>
                <c:pt idx="57328">
                  <c:v>9.9984359999999992E-7</c:v>
                </c:pt>
                <c:pt idx="57329">
                  <c:v>9.99902E-7</c:v>
                </c:pt>
                <c:pt idx="57330">
                  <c:v>9.9996029999999994E-7</c:v>
                </c:pt>
                <c:pt idx="57331">
                  <c:v>1.000017E-6</c:v>
                </c:pt>
                <c:pt idx="57332">
                  <c:v>9.9981769999999998E-7</c:v>
                </c:pt>
                <c:pt idx="57333">
                  <c:v>9.9987440000000005E-7</c:v>
                </c:pt>
                <c:pt idx="57334">
                  <c:v>9.9993099999999996E-7</c:v>
                </c:pt>
                <c:pt idx="57335">
                  <c:v>9.9998700000000002E-7</c:v>
                </c:pt>
                <c:pt idx="57336">
                  <c:v>1.0000420000000001E-6</c:v>
                </c:pt>
                <c:pt idx="57337">
                  <c:v>9.9985229999999992E-7</c:v>
                </c:pt>
                <c:pt idx="57338">
                  <c:v>9.9990720000000002E-7</c:v>
                </c:pt>
                <c:pt idx="57339">
                  <c:v>9.999627999999999E-7</c:v>
                </c:pt>
                <c:pt idx="57340">
                  <c:v>1.000018E-6</c:v>
                </c:pt>
                <c:pt idx="57341">
                  <c:v>9.998153999999999E-7</c:v>
                </c:pt>
                <c:pt idx="57342">
                  <c:v>9.9987039999999993E-7</c:v>
                </c:pt>
                <c:pt idx="57343">
                  <c:v>9.9992600000000003E-7</c:v>
                </c:pt>
                <c:pt idx="57344">
                  <c:v>9.999806000000001E-7</c:v>
                </c:pt>
                <c:pt idx="57345">
                  <c:v>1.0000350000000001E-6</c:v>
                </c:pt>
                <c:pt idx="57346">
                  <c:v>9.9984690000000003E-7</c:v>
                </c:pt>
                <c:pt idx="57347">
                  <c:v>9.9990120000000007E-7</c:v>
                </c:pt>
                <c:pt idx="57348">
                  <c:v>9.999562000000001E-7</c:v>
                </c:pt>
                <c:pt idx="57349">
                  <c:v>1.00001E-6</c:v>
                </c:pt>
                <c:pt idx="57350">
                  <c:v>9.9981919999999992E-7</c:v>
                </c:pt>
                <c:pt idx="57351">
                  <c:v>9.9987429999999989E-7</c:v>
                </c:pt>
                <c:pt idx="57352">
                  <c:v>9.999296999999999E-7</c:v>
                </c:pt>
                <c:pt idx="57353">
                  <c:v>9.9998520000000005E-7</c:v>
                </c:pt>
                <c:pt idx="57354">
                  <c:v>1.000041E-6</c:v>
                </c:pt>
                <c:pt idx="57355">
                  <c:v>9.9984970000000002E-7</c:v>
                </c:pt>
                <c:pt idx="57356">
                  <c:v>9.999059999999999E-7</c:v>
                </c:pt>
                <c:pt idx="57357">
                  <c:v>9.9996360000000005E-7</c:v>
                </c:pt>
                <c:pt idx="57358">
                  <c:v>1.0000219999999999E-6</c:v>
                </c:pt>
                <c:pt idx="57359">
                  <c:v>9.9983929999999999E-7</c:v>
                </c:pt>
                <c:pt idx="57360">
                  <c:v>9.9989850000000001E-7</c:v>
                </c:pt>
                <c:pt idx="57361">
                  <c:v>9.9995859999999991E-7</c:v>
                </c:pt>
                <c:pt idx="57362">
                  <c:v>1.0000190000000001E-6</c:v>
                </c:pt>
                <c:pt idx="57363">
                  <c:v>9.9984139999999998E-7</c:v>
                </c:pt>
                <c:pt idx="57364">
                  <c:v>9.9990290000000009E-7</c:v>
                </c:pt>
                <c:pt idx="57365">
                  <c:v>9.9996449999999993E-7</c:v>
                </c:pt>
                <c:pt idx="57366">
                  <c:v>1.000026E-6</c:v>
                </c:pt>
                <c:pt idx="57367">
                  <c:v>9.9986019999999999E-7</c:v>
                </c:pt>
                <c:pt idx="57368">
                  <c:v>9.9992280000000007E-7</c:v>
                </c:pt>
                <c:pt idx="57369">
                  <c:v>9.9998560000000002E-7</c:v>
                </c:pt>
                <c:pt idx="57370">
                  <c:v>1.000049E-6</c:v>
                </c:pt>
                <c:pt idx="57371">
                  <c:v>9.9987529999999992E-7</c:v>
                </c:pt>
                <c:pt idx="57372">
                  <c:v>9.9993829999999997E-7</c:v>
                </c:pt>
                <c:pt idx="57373">
                  <c:v>1.000002E-6</c:v>
                </c:pt>
                <c:pt idx="57374">
                  <c:v>9.9982779999999999E-7</c:v>
                </c:pt>
                <c:pt idx="57375">
                  <c:v>9.9989080000000003E-7</c:v>
                </c:pt>
                <c:pt idx="57376">
                  <c:v>9.9995399999999996E-7</c:v>
                </c:pt>
                <c:pt idx="57377">
                  <c:v>1.000016E-6</c:v>
                </c:pt>
                <c:pt idx="57378">
                  <c:v>9.9983929999999999E-7</c:v>
                </c:pt>
                <c:pt idx="57379">
                  <c:v>9.9990120000000007E-7</c:v>
                </c:pt>
                <c:pt idx="57380">
                  <c:v>9.9996290000000005E-7</c:v>
                </c:pt>
                <c:pt idx="57381">
                  <c:v>1.000024E-6</c:v>
                </c:pt>
                <c:pt idx="57382">
                  <c:v>9.9984200000000004E-7</c:v>
                </c:pt>
                <c:pt idx="57383">
                  <c:v>9.9990179999999991E-7</c:v>
                </c:pt>
                <c:pt idx="57384">
                  <c:v>9.999616E-7</c:v>
                </c:pt>
                <c:pt idx="57385">
                  <c:v>1.0000209999999999E-6</c:v>
                </c:pt>
                <c:pt idx="57386">
                  <c:v>9.9983780000000005E-7</c:v>
                </c:pt>
                <c:pt idx="57387">
                  <c:v>9.9989579999999996E-7</c:v>
                </c:pt>
                <c:pt idx="57388">
                  <c:v>9.9995399999999996E-7</c:v>
                </c:pt>
                <c:pt idx="57389">
                  <c:v>1.0000120000000001E-6</c:v>
                </c:pt>
                <c:pt idx="57390">
                  <c:v>9.998203000000001E-7</c:v>
                </c:pt>
                <c:pt idx="57391">
                  <c:v>9.9987690000000001E-7</c:v>
                </c:pt>
                <c:pt idx="57392">
                  <c:v>9.9993379999999995E-7</c:v>
                </c:pt>
                <c:pt idx="57393">
                  <c:v>9.9998959999999992E-7</c:v>
                </c:pt>
                <c:pt idx="57394">
                  <c:v>1.0000439999999999E-6</c:v>
                </c:pt>
                <c:pt idx="57395">
                  <c:v>9.9985539999999994E-7</c:v>
                </c:pt>
                <c:pt idx="57396">
                  <c:v>9.9991070000000001E-7</c:v>
                </c:pt>
                <c:pt idx="57397">
                  <c:v>9.9996619999999995E-7</c:v>
                </c:pt>
                <c:pt idx="57398">
                  <c:v>1.0000219999999999E-6</c:v>
                </c:pt>
                <c:pt idx="57399">
                  <c:v>9.9982849999999999E-7</c:v>
                </c:pt>
                <c:pt idx="57400">
                  <c:v>9.9988310000000005E-7</c:v>
                </c:pt>
                <c:pt idx="57401">
                  <c:v>9.9993829999999997E-7</c:v>
                </c:pt>
                <c:pt idx="57402">
                  <c:v>9.9999369999999997E-7</c:v>
                </c:pt>
                <c:pt idx="57403">
                  <c:v>1.000048E-6</c:v>
                </c:pt>
                <c:pt idx="57404">
                  <c:v>9.9985030000000008E-7</c:v>
                </c:pt>
                <c:pt idx="57405">
                  <c:v>9.9990489999999993E-7</c:v>
                </c:pt>
                <c:pt idx="57406">
                  <c:v>9.9995989999999997E-7</c:v>
                </c:pt>
                <c:pt idx="57407">
                  <c:v>1.0000139999999999E-6</c:v>
                </c:pt>
                <c:pt idx="57408">
                  <c:v>9.998243E-7</c:v>
                </c:pt>
                <c:pt idx="57409">
                  <c:v>9.9987949999999991E-7</c:v>
                </c:pt>
                <c:pt idx="57410">
                  <c:v>9.9993540000000004E-7</c:v>
                </c:pt>
                <c:pt idx="57411">
                  <c:v>9.999914000000001E-7</c:v>
                </c:pt>
                <c:pt idx="57412">
                  <c:v>1.000048E-6</c:v>
                </c:pt>
                <c:pt idx="57413">
                  <c:v>9.9986899999999994E-7</c:v>
                </c:pt>
                <c:pt idx="57414">
                  <c:v>9.9992579999999994E-7</c:v>
                </c:pt>
                <c:pt idx="57415">
                  <c:v>9.9998410000000009E-7</c:v>
                </c:pt>
                <c:pt idx="57416">
                  <c:v>1.0000430000000001E-6</c:v>
                </c:pt>
                <c:pt idx="57417">
                  <c:v>9.9986299999999998E-7</c:v>
                </c:pt>
                <c:pt idx="57418">
                  <c:v>9.9992280000000007E-7</c:v>
                </c:pt>
                <c:pt idx="57419">
                  <c:v>9.9998359999999997E-7</c:v>
                </c:pt>
                <c:pt idx="57420">
                  <c:v>1.0000449999999999E-6</c:v>
                </c:pt>
                <c:pt idx="57421">
                  <c:v>9.9987510000000004E-7</c:v>
                </c:pt>
                <c:pt idx="57422">
                  <c:v>9.999372E-7</c:v>
                </c:pt>
                <c:pt idx="57423">
                  <c:v>9.9999999999999995E-7</c:v>
                </c:pt>
                <c:pt idx="57424">
                  <c:v>9.9982840000000005E-7</c:v>
                </c:pt>
                <c:pt idx="57425">
                  <c:v>9.9989150000000003E-7</c:v>
                </c:pt>
                <c:pt idx="57426">
                  <c:v>9.9995609999999995E-7</c:v>
                </c:pt>
                <c:pt idx="57427">
                  <c:v>1.0000209999999999E-6</c:v>
                </c:pt>
                <c:pt idx="57428">
                  <c:v>9.9985560000000003E-7</c:v>
                </c:pt>
                <c:pt idx="57429">
                  <c:v>9.9991970000000005E-7</c:v>
                </c:pt>
                <c:pt idx="57430">
                  <c:v>9.9998469999999993E-7</c:v>
                </c:pt>
                <c:pt idx="57431">
                  <c:v>1.000049E-6</c:v>
                </c:pt>
                <c:pt idx="57432">
                  <c:v>9.9986829999999994E-7</c:v>
                </c:pt>
                <c:pt idx="57433">
                  <c:v>9.9993199999999998E-7</c:v>
                </c:pt>
                <c:pt idx="57434">
                  <c:v>9.9999560000000009E-7</c:v>
                </c:pt>
                <c:pt idx="57435">
                  <c:v>1.0000590000000001E-6</c:v>
                </c:pt>
                <c:pt idx="57436">
                  <c:v>9.9989159999999997E-7</c:v>
                </c:pt>
                <c:pt idx="57437">
                  <c:v>9.9995399999999996E-7</c:v>
                </c:pt>
                <c:pt idx="57438">
                  <c:v>1.000017E-6</c:v>
                </c:pt>
                <c:pt idx="57439">
                  <c:v>9.9983920000000005E-7</c:v>
                </c:pt>
                <c:pt idx="57440">
                  <c:v>9.9990069999999995E-7</c:v>
                </c:pt>
                <c:pt idx="57441">
                  <c:v>9.9996229999999999E-7</c:v>
                </c:pt>
                <c:pt idx="57442">
                  <c:v>1.000023E-6</c:v>
                </c:pt>
                <c:pt idx="57443">
                  <c:v>9.9983449999999994E-7</c:v>
                </c:pt>
                <c:pt idx="57444">
                  <c:v>9.9989409999999993E-7</c:v>
                </c:pt>
                <c:pt idx="57445">
                  <c:v>9.9995409999999989E-7</c:v>
                </c:pt>
                <c:pt idx="57446">
                  <c:v>1.0000130000000001E-6</c:v>
                </c:pt>
                <c:pt idx="57447">
                  <c:v>9.9983470000000003E-7</c:v>
                </c:pt>
                <c:pt idx="57448">
                  <c:v>9.9989290000000003E-7</c:v>
                </c:pt>
                <c:pt idx="57449">
                  <c:v>9.9995089999999993E-7</c:v>
                </c:pt>
                <c:pt idx="57450">
                  <c:v>1.000008E-6</c:v>
                </c:pt>
                <c:pt idx="57451">
                  <c:v>9.9981559999999999E-7</c:v>
                </c:pt>
                <c:pt idx="57452">
                  <c:v>9.9987190000000008E-7</c:v>
                </c:pt>
                <c:pt idx="57453">
                  <c:v>9.9992840000000005E-7</c:v>
                </c:pt>
                <c:pt idx="57454">
                  <c:v>9.9998499999999996E-7</c:v>
                </c:pt>
                <c:pt idx="57455">
                  <c:v>1.0000420000000001E-6</c:v>
                </c:pt>
                <c:pt idx="57456">
                  <c:v>9.9984839999999996E-7</c:v>
                </c:pt>
                <c:pt idx="57457">
                  <c:v>9.9990449999999997E-7</c:v>
                </c:pt>
                <c:pt idx="57458">
                  <c:v>9.9996120000000003E-7</c:v>
                </c:pt>
                <c:pt idx="57459">
                  <c:v>1.000018E-6</c:v>
                </c:pt>
                <c:pt idx="57460">
                  <c:v>9.9983460000000009E-7</c:v>
                </c:pt>
                <c:pt idx="57461">
                  <c:v>9.9989080000000003E-7</c:v>
                </c:pt>
                <c:pt idx="57462">
                  <c:v>9.9994739999999994E-7</c:v>
                </c:pt>
                <c:pt idx="57463">
                  <c:v>1.0000040000000001E-6</c:v>
                </c:pt>
                <c:pt idx="57464">
                  <c:v>9.9981349999999999E-7</c:v>
                </c:pt>
                <c:pt idx="57465">
                  <c:v>9.9986929999999997E-7</c:v>
                </c:pt>
                <c:pt idx="57466">
                  <c:v>9.9992560000000006E-7</c:v>
                </c:pt>
                <c:pt idx="57467">
                  <c:v>9.9998219999999997E-7</c:v>
                </c:pt>
                <c:pt idx="57468">
                  <c:v>1.000039E-6</c:v>
                </c:pt>
                <c:pt idx="57469">
                  <c:v>9.9985460000000001E-7</c:v>
                </c:pt>
                <c:pt idx="57470">
                  <c:v>9.9991119999999992E-7</c:v>
                </c:pt>
                <c:pt idx="57471">
                  <c:v>9.9996890000000001E-7</c:v>
                </c:pt>
                <c:pt idx="57472">
                  <c:v>1.0000270000000001E-6</c:v>
                </c:pt>
                <c:pt idx="57473">
                  <c:v>9.9984540000000009E-7</c:v>
                </c:pt>
                <c:pt idx="57474">
                  <c:v>9.9990379999999997E-7</c:v>
                </c:pt>
                <c:pt idx="57475">
                  <c:v>9.9996379999999993E-7</c:v>
                </c:pt>
                <c:pt idx="57476">
                  <c:v>1.000024E-6</c:v>
                </c:pt>
                <c:pt idx="57477">
                  <c:v>9.998498999999999E-7</c:v>
                </c:pt>
                <c:pt idx="57478">
                  <c:v>9.9991079999999995E-7</c:v>
                </c:pt>
                <c:pt idx="57479">
                  <c:v>9.9997289999999991E-7</c:v>
                </c:pt>
                <c:pt idx="57480">
                  <c:v>1.0000360000000001E-6</c:v>
                </c:pt>
                <c:pt idx="57481">
                  <c:v>9.9986150000000005E-7</c:v>
                </c:pt>
                <c:pt idx="57482">
                  <c:v>9.999243E-7</c:v>
                </c:pt>
                <c:pt idx="57483">
                  <c:v>9.9998809999999999E-7</c:v>
                </c:pt>
                <c:pt idx="57484">
                  <c:v>1.0000519999999999E-6</c:v>
                </c:pt>
                <c:pt idx="57485">
                  <c:v>9.9988599999999998E-7</c:v>
                </c:pt>
                <c:pt idx="57486">
                  <c:v>9.9995019999999994E-7</c:v>
                </c:pt>
                <c:pt idx="57487">
                  <c:v>1.0000149999999999E-6</c:v>
                </c:pt>
                <c:pt idx="57488">
                  <c:v>9.9984489999999997E-7</c:v>
                </c:pt>
                <c:pt idx="57489">
                  <c:v>9.9990890000000004E-7</c:v>
                </c:pt>
                <c:pt idx="57490">
                  <c:v>9.9997370000000005E-7</c:v>
                </c:pt>
                <c:pt idx="57491">
                  <c:v>1.0000379999999999E-6</c:v>
                </c:pt>
                <c:pt idx="57492">
                  <c:v>9.9987449999999998E-7</c:v>
                </c:pt>
                <c:pt idx="57493">
                  <c:v>9.9993820000000003E-7</c:v>
                </c:pt>
                <c:pt idx="57494">
                  <c:v>1.000002E-6</c:v>
                </c:pt>
                <c:pt idx="57495">
                  <c:v>9.9982889999999995E-7</c:v>
                </c:pt>
                <c:pt idx="57496">
                  <c:v>9.9989220000000003E-7</c:v>
                </c:pt>
                <c:pt idx="57497">
                  <c:v>9.9995590000000007E-7</c:v>
                </c:pt>
                <c:pt idx="57498">
                  <c:v>1.0000200000000001E-6</c:v>
                </c:pt>
                <c:pt idx="57499">
                  <c:v>9.998466E-7</c:v>
                </c:pt>
                <c:pt idx="57500">
                  <c:v>9.9990860000000002E-7</c:v>
                </c:pt>
                <c:pt idx="57501">
                  <c:v>9.9997120000000009E-7</c:v>
                </c:pt>
                <c:pt idx="57502">
                  <c:v>1.000033E-6</c:v>
                </c:pt>
                <c:pt idx="57503">
                  <c:v>9.9985490000000004E-7</c:v>
                </c:pt>
                <c:pt idx="57504">
                  <c:v>9.999156E-7</c:v>
                </c:pt>
                <c:pt idx="57505">
                  <c:v>9.9997650000000005E-7</c:v>
                </c:pt>
                <c:pt idx="57506">
                  <c:v>1.0000369999999999E-6</c:v>
                </c:pt>
                <c:pt idx="57507">
                  <c:v>9.9985830000000009E-7</c:v>
                </c:pt>
                <c:pt idx="57508">
                  <c:v>9.9991739999999996E-7</c:v>
                </c:pt>
                <c:pt idx="57509">
                  <c:v>9.9997699999999996E-7</c:v>
                </c:pt>
                <c:pt idx="57510">
                  <c:v>1.0000360000000001E-6</c:v>
                </c:pt>
                <c:pt idx="57511">
                  <c:v>9.9984769999999996E-7</c:v>
                </c:pt>
                <c:pt idx="57512">
                  <c:v>9.9990549999999999E-7</c:v>
                </c:pt>
                <c:pt idx="57513">
                  <c:v>9.9996400000000002E-7</c:v>
                </c:pt>
                <c:pt idx="57514">
                  <c:v>1.0000219999999999E-6</c:v>
                </c:pt>
                <c:pt idx="57515">
                  <c:v>9.9984380000000001E-7</c:v>
                </c:pt>
                <c:pt idx="57516">
                  <c:v>9.9990099999999997E-7</c:v>
                </c:pt>
                <c:pt idx="57517">
                  <c:v>9.9995910000000003E-7</c:v>
                </c:pt>
                <c:pt idx="57518">
                  <c:v>1.000017E-6</c:v>
                </c:pt>
                <c:pt idx="57519">
                  <c:v>9.998318000000001E-7</c:v>
                </c:pt>
                <c:pt idx="57520">
                  <c:v>9.9988940000000004E-7</c:v>
                </c:pt>
                <c:pt idx="57521">
                  <c:v>9.9994779999999991E-7</c:v>
                </c:pt>
                <c:pt idx="57522">
                  <c:v>1.0000059999999999E-6</c:v>
                </c:pt>
                <c:pt idx="57523">
                  <c:v>9.9981790000000007E-7</c:v>
                </c:pt>
                <c:pt idx="57524">
                  <c:v>9.9987550000000001E-7</c:v>
                </c:pt>
                <c:pt idx="57525">
                  <c:v>9.999339000000001E-7</c:v>
                </c:pt>
                <c:pt idx="57526">
                  <c:v>9.9999250000000007E-7</c:v>
                </c:pt>
                <c:pt idx="57527">
                  <c:v>1.0000510000000001E-6</c:v>
                </c:pt>
                <c:pt idx="57528">
                  <c:v>9.9987839999999994E-7</c:v>
                </c:pt>
                <c:pt idx="57529">
                  <c:v>9.9993680000000003E-7</c:v>
                </c:pt>
                <c:pt idx="57530">
                  <c:v>9.9999619999999993E-7</c:v>
                </c:pt>
                <c:pt idx="57531">
                  <c:v>1.000056E-6</c:v>
                </c:pt>
                <c:pt idx="57532">
                  <c:v>9.9986360000000004E-7</c:v>
                </c:pt>
                <c:pt idx="57533">
                  <c:v>9.9992299999999995E-7</c:v>
                </c:pt>
                <c:pt idx="57534">
                  <c:v>9.9998340000000009E-7</c:v>
                </c:pt>
                <c:pt idx="57535">
                  <c:v>1.0000439999999999E-6</c:v>
                </c:pt>
                <c:pt idx="57536">
                  <c:v>9.9987190000000008E-7</c:v>
                </c:pt>
                <c:pt idx="57537">
                  <c:v>9.9993269999999998E-7</c:v>
                </c:pt>
                <c:pt idx="57538">
                  <c:v>9.9999490000000009E-7</c:v>
                </c:pt>
                <c:pt idx="57539">
                  <c:v>1.000057E-6</c:v>
                </c:pt>
                <c:pt idx="57540">
                  <c:v>9.9988739999999998E-7</c:v>
                </c:pt>
                <c:pt idx="57541">
                  <c:v>9.9995000000000006E-7</c:v>
                </c:pt>
                <c:pt idx="57542">
                  <c:v>1.0000139999999999E-6</c:v>
                </c:pt>
                <c:pt idx="57543">
                  <c:v>9.998412000000001E-7</c:v>
                </c:pt>
                <c:pt idx="57544">
                  <c:v>9.999045999999999E-7</c:v>
                </c:pt>
                <c:pt idx="57545">
                  <c:v>9.9996890000000001E-7</c:v>
                </c:pt>
                <c:pt idx="57546">
                  <c:v>1.000033E-6</c:v>
                </c:pt>
                <c:pt idx="57547">
                  <c:v>9.9987090000000005E-7</c:v>
                </c:pt>
                <c:pt idx="57548">
                  <c:v>9.999353000000001E-7</c:v>
                </c:pt>
                <c:pt idx="57549">
                  <c:v>1.000001E-6</c:v>
                </c:pt>
                <c:pt idx="57550">
                  <c:v>9.9983519999999994E-7</c:v>
                </c:pt>
                <c:pt idx="57551">
                  <c:v>9.9989969999999992E-7</c:v>
                </c:pt>
                <c:pt idx="57552">
                  <c:v>9.999648999999999E-7</c:v>
                </c:pt>
                <c:pt idx="57553">
                  <c:v>1.0000299999999999E-6</c:v>
                </c:pt>
                <c:pt idx="57554">
                  <c:v>9.9985970000000008E-7</c:v>
                </c:pt>
                <c:pt idx="57555">
                  <c:v>9.999238000000001E-7</c:v>
                </c:pt>
                <c:pt idx="57556">
                  <c:v>9.9998879999999998E-7</c:v>
                </c:pt>
                <c:pt idx="57557">
                  <c:v>1.000054E-6</c:v>
                </c:pt>
                <c:pt idx="57558">
                  <c:v>9.9988830000000007E-7</c:v>
                </c:pt>
                <c:pt idx="57559">
                  <c:v>9.9995180000000002E-7</c:v>
                </c:pt>
                <c:pt idx="57560">
                  <c:v>1.000016E-6</c:v>
                </c:pt>
                <c:pt idx="57561">
                  <c:v>9.9984219999999992E-7</c:v>
                </c:pt>
                <c:pt idx="57562">
                  <c:v>9.9990489999999993E-7</c:v>
                </c:pt>
                <c:pt idx="57563">
                  <c:v>9.9996810000000007E-7</c:v>
                </c:pt>
                <c:pt idx="57564">
                  <c:v>1.000031E-6</c:v>
                </c:pt>
                <c:pt idx="57565">
                  <c:v>9.9985700000000003E-7</c:v>
                </c:pt>
                <c:pt idx="57566">
                  <c:v>9.9991839999999999E-7</c:v>
                </c:pt>
                <c:pt idx="57567">
                  <c:v>9.9998030000000007E-7</c:v>
                </c:pt>
                <c:pt idx="57568">
                  <c:v>1.0000420000000001E-6</c:v>
                </c:pt>
                <c:pt idx="57569">
                  <c:v>9.9986740000000006E-7</c:v>
                </c:pt>
                <c:pt idx="57570">
                  <c:v>9.999275999999999E-7</c:v>
                </c:pt>
                <c:pt idx="57571">
                  <c:v>9.9998840000000002E-7</c:v>
                </c:pt>
                <c:pt idx="57572">
                  <c:v>1.000049E-6</c:v>
                </c:pt>
                <c:pt idx="57573">
                  <c:v>9.998635000000001E-7</c:v>
                </c:pt>
                <c:pt idx="57574">
                  <c:v>9.9992280000000007E-7</c:v>
                </c:pt>
                <c:pt idx="57575">
                  <c:v>9.9998270000000009E-7</c:v>
                </c:pt>
                <c:pt idx="57576">
                  <c:v>1.0000420000000001E-6</c:v>
                </c:pt>
                <c:pt idx="57577">
                  <c:v>9.9986719999999997E-7</c:v>
                </c:pt>
                <c:pt idx="57578">
                  <c:v>9.999257E-7</c:v>
                </c:pt>
                <c:pt idx="57579">
                  <c:v>9.9998499999999996E-7</c:v>
                </c:pt>
                <c:pt idx="57580">
                  <c:v>1.0000439999999999E-6</c:v>
                </c:pt>
                <c:pt idx="57581">
                  <c:v>9.9986729999999991E-7</c:v>
                </c:pt>
                <c:pt idx="57582">
                  <c:v>9.999257E-7</c:v>
                </c:pt>
                <c:pt idx="57583">
                  <c:v>9.9998469999999993E-7</c:v>
                </c:pt>
                <c:pt idx="57584">
                  <c:v>1.0000439999999999E-6</c:v>
                </c:pt>
                <c:pt idx="57585">
                  <c:v>9.9986050000000002E-7</c:v>
                </c:pt>
                <c:pt idx="57586">
                  <c:v>9.9991930000000008E-7</c:v>
                </c:pt>
                <c:pt idx="57587">
                  <c:v>9.9997909999999995E-7</c:v>
                </c:pt>
                <c:pt idx="57588">
                  <c:v>1.000039E-6</c:v>
                </c:pt>
                <c:pt idx="57589">
                  <c:v>9.9986220000000005E-7</c:v>
                </c:pt>
                <c:pt idx="57590">
                  <c:v>9.999217000000001E-7</c:v>
                </c:pt>
                <c:pt idx="57591">
                  <c:v>9.9998219999999997E-7</c:v>
                </c:pt>
                <c:pt idx="57592">
                  <c:v>1.0000430000000001E-6</c:v>
                </c:pt>
                <c:pt idx="57593">
                  <c:v>9.9987440000000005E-7</c:v>
                </c:pt>
                <c:pt idx="57594">
                  <c:v>9.9993449999999995E-7</c:v>
                </c:pt>
                <c:pt idx="57595">
                  <c:v>9.9999570000000003E-7</c:v>
                </c:pt>
                <c:pt idx="57596">
                  <c:v>1.000057E-6</c:v>
                </c:pt>
                <c:pt idx="57597">
                  <c:v>9.9988340000000008E-7</c:v>
                </c:pt>
                <c:pt idx="57598">
                  <c:v>9.9994450000000001E-7</c:v>
                </c:pt>
                <c:pt idx="57599">
                  <c:v>1.0000069999999999E-6</c:v>
                </c:pt>
                <c:pt idx="57600">
                  <c:v>9.9982889999999995E-7</c:v>
                </c:pt>
                <c:pt idx="57601">
                  <c:v>9.9989059999999994E-7</c:v>
                </c:pt>
                <c:pt idx="57602">
                  <c:v>9.999533999999999E-7</c:v>
                </c:pt>
                <c:pt idx="57603">
                  <c:v>1.000017E-6</c:v>
                </c:pt>
                <c:pt idx="57604">
                  <c:v>9.9984760000000003E-7</c:v>
                </c:pt>
                <c:pt idx="57605">
                  <c:v>9.9991030000000004E-7</c:v>
                </c:pt>
                <c:pt idx="57606">
                  <c:v>9.9997410000000002E-7</c:v>
                </c:pt>
                <c:pt idx="57607">
                  <c:v>1.0000379999999999E-6</c:v>
                </c:pt>
                <c:pt idx="57608">
                  <c:v>9.9987470000000007E-7</c:v>
                </c:pt>
                <c:pt idx="57609">
                  <c:v>9.9993829999999997E-7</c:v>
                </c:pt>
                <c:pt idx="57610">
                  <c:v>1.000003E-6</c:v>
                </c:pt>
                <c:pt idx="57611">
                  <c:v>9.998282999999999E-7</c:v>
                </c:pt>
                <c:pt idx="57612">
                  <c:v>9.9989220000000003E-7</c:v>
                </c:pt>
                <c:pt idx="57613">
                  <c:v>9.9995709999999998E-7</c:v>
                </c:pt>
                <c:pt idx="57614">
                  <c:v>1.0000219999999999E-6</c:v>
                </c:pt>
                <c:pt idx="57615">
                  <c:v>9.998635000000001E-7</c:v>
                </c:pt>
                <c:pt idx="57616">
                  <c:v>9.9992770000000006E-7</c:v>
                </c:pt>
                <c:pt idx="57617">
                  <c:v>9.9999290000000003E-7</c:v>
                </c:pt>
                <c:pt idx="57618">
                  <c:v>1.0000580000000001E-6</c:v>
                </c:pt>
                <c:pt idx="57619">
                  <c:v>9.9988609999999992E-7</c:v>
                </c:pt>
                <c:pt idx="57620">
                  <c:v>9.9995030000000009E-7</c:v>
                </c:pt>
                <c:pt idx="57621">
                  <c:v>1.0000149999999999E-6</c:v>
                </c:pt>
                <c:pt idx="57622">
                  <c:v>9.9985490000000004E-7</c:v>
                </c:pt>
                <c:pt idx="57623">
                  <c:v>9.9991870000000002E-7</c:v>
                </c:pt>
                <c:pt idx="57624">
                  <c:v>9.9998329999999994E-7</c:v>
                </c:pt>
                <c:pt idx="57625">
                  <c:v>1.000048E-6</c:v>
                </c:pt>
                <c:pt idx="57626">
                  <c:v>9.99879E-7</c:v>
                </c:pt>
                <c:pt idx="57627">
                  <c:v>9.9994230000000008E-7</c:v>
                </c:pt>
                <c:pt idx="57628">
                  <c:v>1.0000059999999999E-6</c:v>
                </c:pt>
                <c:pt idx="57629">
                  <c:v>9.9983500000000006E-7</c:v>
                </c:pt>
                <c:pt idx="57630">
                  <c:v>9.9989770000000007E-7</c:v>
                </c:pt>
                <c:pt idx="57631">
                  <c:v>9.9996110000000009E-7</c:v>
                </c:pt>
                <c:pt idx="57632">
                  <c:v>1.000024E-6</c:v>
                </c:pt>
                <c:pt idx="57633">
                  <c:v>9.9985040000000002E-7</c:v>
                </c:pt>
                <c:pt idx="57634">
                  <c:v>9.9991240000000004E-7</c:v>
                </c:pt>
                <c:pt idx="57635">
                  <c:v>9.9997510000000005E-7</c:v>
                </c:pt>
                <c:pt idx="57636">
                  <c:v>1.0000379999999999E-6</c:v>
                </c:pt>
                <c:pt idx="57637">
                  <c:v>9.9986920000000003E-7</c:v>
                </c:pt>
                <c:pt idx="57638">
                  <c:v>9.9993050000000005E-7</c:v>
                </c:pt>
                <c:pt idx="57639">
                  <c:v>9.999926E-7</c:v>
                </c:pt>
                <c:pt idx="57640">
                  <c:v>1.000055E-6</c:v>
                </c:pt>
                <c:pt idx="57641">
                  <c:v>9.9987519999999998E-7</c:v>
                </c:pt>
                <c:pt idx="57642">
                  <c:v>9.9993610000000003E-7</c:v>
                </c:pt>
                <c:pt idx="57643">
                  <c:v>9.9999780000000002E-7</c:v>
                </c:pt>
                <c:pt idx="57644">
                  <c:v>1.0000590000000001E-6</c:v>
                </c:pt>
                <c:pt idx="57645">
                  <c:v>9.9988380000000005E-7</c:v>
                </c:pt>
                <c:pt idx="57646">
                  <c:v>9.9994440000000007E-7</c:v>
                </c:pt>
                <c:pt idx="57647">
                  <c:v>1.0000059999999999E-6</c:v>
                </c:pt>
                <c:pt idx="57648">
                  <c:v>9.9983069999999992E-7</c:v>
                </c:pt>
                <c:pt idx="57649">
                  <c:v>9.998912E-7</c:v>
                </c:pt>
                <c:pt idx="57650">
                  <c:v>9.9995259999999996E-7</c:v>
                </c:pt>
                <c:pt idx="57651">
                  <c:v>1.0000139999999999E-6</c:v>
                </c:pt>
                <c:pt idx="57652">
                  <c:v>9.9984690000000003E-7</c:v>
                </c:pt>
                <c:pt idx="57653">
                  <c:v>9.9990759999999999E-7</c:v>
                </c:pt>
                <c:pt idx="57654">
                  <c:v>9.999691000000001E-7</c:v>
                </c:pt>
                <c:pt idx="57655">
                  <c:v>1.000031E-6</c:v>
                </c:pt>
                <c:pt idx="57656">
                  <c:v>9.9985560000000003E-7</c:v>
                </c:pt>
                <c:pt idx="57657">
                  <c:v>9.9991660000000002E-7</c:v>
                </c:pt>
                <c:pt idx="57658">
                  <c:v>9.999785000000001E-7</c:v>
                </c:pt>
                <c:pt idx="57659">
                  <c:v>1.000041E-6</c:v>
                </c:pt>
                <c:pt idx="57660">
                  <c:v>9.9985949999999999E-7</c:v>
                </c:pt>
                <c:pt idx="57661">
                  <c:v>9.9992110000000004E-7</c:v>
                </c:pt>
                <c:pt idx="57662">
                  <c:v>9.9998369999999991E-7</c:v>
                </c:pt>
                <c:pt idx="57663">
                  <c:v>1.000046E-6</c:v>
                </c:pt>
                <c:pt idx="57664">
                  <c:v>9.998797E-7</c:v>
                </c:pt>
                <c:pt idx="57665">
                  <c:v>9.999418999999999E-7</c:v>
                </c:pt>
                <c:pt idx="57666">
                  <c:v>1.0000050000000001E-6</c:v>
                </c:pt>
                <c:pt idx="57667">
                  <c:v>9.9983020000000001E-7</c:v>
                </c:pt>
                <c:pt idx="57668">
                  <c:v>9.9989269999999994E-7</c:v>
                </c:pt>
                <c:pt idx="57669">
                  <c:v>9.9995630000000004E-7</c:v>
                </c:pt>
                <c:pt idx="57670">
                  <c:v>1.0000200000000001E-6</c:v>
                </c:pt>
                <c:pt idx="57671">
                  <c:v>9.9984930000000005E-7</c:v>
                </c:pt>
                <c:pt idx="57672">
                  <c:v>9.9991249999999997E-7</c:v>
                </c:pt>
                <c:pt idx="57673">
                  <c:v>9.9997669999999993E-7</c:v>
                </c:pt>
                <c:pt idx="57674">
                  <c:v>1.000041E-6</c:v>
                </c:pt>
                <c:pt idx="57675">
                  <c:v>9.9987209999999996E-7</c:v>
                </c:pt>
                <c:pt idx="57676">
                  <c:v>9.999358E-7</c:v>
                </c:pt>
                <c:pt idx="57677">
                  <c:v>9.9999999999999995E-7</c:v>
                </c:pt>
                <c:pt idx="57678">
                  <c:v>9.9984090000000007E-7</c:v>
                </c:pt>
                <c:pt idx="57679">
                  <c:v>9.9990489999999993E-7</c:v>
                </c:pt>
                <c:pt idx="57680">
                  <c:v>9.9996969999999994E-7</c:v>
                </c:pt>
                <c:pt idx="57681">
                  <c:v>1.0000350000000001E-6</c:v>
                </c:pt>
                <c:pt idx="57682">
                  <c:v>9.9986290000000005E-7</c:v>
                </c:pt>
                <c:pt idx="57683">
                  <c:v>9.999271E-7</c:v>
                </c:pt>
                <c:pt idx="57684">
                  <c:v>9.9999220000000004E-7</c:v>
                </c:pt>
                <c:pt idx="57685">
                  <c:v>1.000057E-6</c:v>
                </c:pt>
                <c:pt idx="57686">
                  <c:v>9.9988140000000003E-7</c:v>
                </c:pt>
                <c:pt idx="57687">
                  <c:v>9.9994569999999992E-7</c:v>
                </c:pt>
                <c:pt idx="57688">
                  <c:v>1.000011E-6</c:v>
                </c:pt>
                <c:pt idx="57689">
                  <c:v>9.9985189999999995E-7</c:v>
                </c:pt>
                <c:pt idx="57690">
                  <c:v>9.999160999999999E-7</c:v>
                </c:pt>
                <c:pt idx="57691">
                  <c:v>9.999811E-7</c:v>
                </c:pt>
                <c:pt idx="57692">
                  <c:v>1.000046E-6</c:v>
                </c:pt>
                <c:pt idx="57693">
                  <c:v>9.9987160000000005E-7</c:v>
                </c:pt>
                <c:pt idx="57694">
                  <c:v>9.9993570000000006E-7</c:v>
                </c:pt>
                <c:pt idx="57695">
                  <c:v>9.9999999999999995E-7</c:v>
                </c:pt>
                <c:pt idx="57696">
                  <c:v>9.9983470000000003E-7</c:v>
                </c:pt>
                <c:pt idx="57697">
                  <c:v>9.9989850000000001E-7</c:v>
                </c:pt>
                <c:pt idx="57698">
                  <c:v>9.9996299999999999E-7</c:v>
                </c:pt>
                <c:pt idx="57699">
                  <c:v>1.0000280000000001E-6</c:v>
                </c:pt>
                <c:pt idx="57700">
                  <c:v>9.9985530000000001E-7</c:v>
                </c:pt>
                <c:pt idx="57701">
                  <c:v>9.9991879999999996E-7</c:v>
                </c:pt>
                <c:pt idx="57702">
                  <c:v>9.9998299999999991E-7</c:v>
                </c:pt>
                <c:pt idx="57703">
                  <c:v>1.000047E-6</c:v>
                </c:pt>
                <c:pt idx="57704">
                  <c:v>9.9987760000000001E-7</c:v>
                </c:pt>
                <c:pt idx="57705">
                  <c:v>9.9994079999999993E-7</c:v>
                </c:pt>
                <c:pt idx="57706">
                  <c:v>1.0000050000000001E-6</c:v>
                </c:pt>
                <c:pt idx="57707">
                  <c:v>9.9983169999999995E-7</c:v>
                </c:pt>
                <c:pt idx="57708">
                  <c:v>9.998944999999999E-7</c:v>
                </c:pt>
                <c:pt idx="57709">
                  <c:v>9.9995819999999994E-7</c:v>
                </c:pt>
                <c:pt idx="57710">
                  <c:v>1.0000219999999999E-6</c:v>
                </c:pt>
                <c:pt idx="57711">
                  <c:v>9.9985289999999998E-7</c:v>
                </c:pt>
                <c:pt idx="57712">
                  <c:v>9.9991550000000006E-7</c:v>
                </c:pt>
                <c:pt idx="57713">
                  <c:v>9.9997900000000001E-7</c:v>
                </c:pt>
                <c:pt idx="57714">
                  <c:v>1.0000420000000001E-6</c:v>
                </c:pt>
                <c:pt idx="57715">
                  <c:v>9.9986929999999997E-7</c:v>
                </c:pt>
                <c:pt idx="57716">
                  <c:v>9.9993180000000011E-7</c:v>
                </c:pt>
                <c:pt idx="57717">
                  <c:v>9.9999509999999997E-7</c:v>
                </c:pt>
                <c:pt idx="57718">
                  <c:v>1.0000590000000001E-6</c:v>
                </c:pt>
                <c:pt idx="57719">
                  <c:v>9.9988329999999993E-7</c:v>
                </c:pt>
                <c:pt idx="57720">
                  <c:v>9.9994569999999992E-7</c:v>
                </c:pt>
                <c:pt idx="57721">
                  <c:v>1.000009E-6</c:v>
                </c:pt>
                <c:pt idx="57722">
                  <c:v>9.9984349999999998E-7</c:v>
                </c:pt>
                <c:pt idx="57723">
                  <c:v>9.999059999999999E-7</c:v>
                </c:pt>
                <c:pt idx="57724">
                  <c:v>9.9996939999999991E-7</c:v>
                </c:pt>
                <c:pt idx="57725">
                  <c:v>1.000033E-6</c:v>
                </c:pt>
                <c:pt idx="57726">
                  <c:v>9.9986120000000002E-7</c:v>
                </c:pt>
                <c:pt idx="57727">
                  <c:v>9.9992390000000004E-7</c:v>
                </c:pt>
                <c:pt idx="57728">
                  <c:v>9.9998749999999993E-7</c:v>
                </c:pt>
                <c:pt idx="57729">
                  <c:v>1.0000510000000001E-6</c:v>
                </c:pt>
                <c:pt idx="57730">
                  <c:v>9.9988060000000009E-7</c:v>
                </c:pt>
                <c:pt idx="57731">
                  <c:v>9.9994349999999998E-7</c:v>
                </c:pt>
                <c:pt idx="57732">
                  <c:v>1.0000069999999999E-6</c:v>
                </c:pt>
                <c:pt idx="57733">
                  <c:v>9.9984069999999998E-7</c:v>
                </c:pt>
                <c:pt idx="57734">
                  <c:v>9.9990379999999997E-7</c:v>
                </c:pt>
                <c:pt idx="57735">
                  <c:v>9.9996780000000004E-7</c:v>
                </c:pt>
                <c:pt idx="57736">
                  <c:v>1.000032E-6</c:v>
                </c:pt>
                <c:pt idx="57737">
                  <c:v>9.9986150000000005E-7</c:v>
                </c:pt>
                <c:pt idx="57738">
                  <c:v>9.99925E-7</c:v>
                </c:pt>
                <c:pt idx="57739">
                  <c:v>9.9998940000000004E-7</c:v>
                </c:pt>
                <c:pt idx="57740">
                  <c:v>1.000054E-6</c:v>
                </c:pt>
                <c:pt idx="57741">
                  <c:v>9.998804E-7</c:v>
                </c:pt>
                <c:pt idx="57742">
                  <c:v>9.9994429999999992E-7</c:v>
                </c:pt>
                <c:pt idx="57743">
                  <c:v>1.000009E-6</c:v>
                </c:pt>
                <c:pt idx="57744">
                  <c:v>9.9984249999999995E-7</c:v>
                </c:pt>
                <c:pt idx="57745">
                  <c:v>9.9990650000000002E-7</c:v>
                </c:pt>
                <c:pt idx="57746">
                  <c:v>9.9997149999999991E-7</c:v>
                </c:pt>
                <c:pt idx="57747">
                  <c:v>1.0000369999999999E-6</c:v>
                </c:pt>
                <c:pt idx="57748">
                  <c:v>9.9986619999999995E-7</c:v>
                </c:pt>
                <c:pt idx="57749">
                  <c:v>9.9993050000000005E-7</c:v>
                </c:pt>
                <c:pt idx="57750">
                  <c:v>9.9999570000000003E-7</c:v>
                </c:pt>
                <c:pt idx="57751">
                  <c:v>1.0000609999999999E-6</c:v>
                </c:pt>
                <c:pt idx="57752">
                  <c:v>9.9989490000000008E-7</c:v>
                </c:pt>
                <c:pt idx="57753">
                  <c:v>9.9995940000000006E-7</c:v>
                </c:pt>
                <c:pt idx="57754">
                  <c:v>1.000025E-6</c:v>
                </c:pt>
                <c:pt idx="57755">
                  <c:v>9.998574E-7</c:v>
                </c:pt>
                <c:pt idx="57756">
                  <c:v>9.9992180000000004E-7</c:v>
                </c:pt>
                <c:pt idx="57757">
                  <c:v>9.999871999999999E-7</c:v>
                </c:pt>
                <c:pt idx="57758">
                  <c:v>1.0000529999999999E-6</c:v>
                </c:pt>
                <c:pt idx="57759">
                  <c:v>9.998879000000001E-7</c:v>
                </c:pt>
                <c:pt idx="57760">
                  <c:v>9.9995240000000008E-7</c:v>
                </c:pt>
                <c:pt idx="57761">
                  <c:v>1.000018E-6</c:v>
                </c:pt>
                <c:pt idx="57762">
                  <c:v>9.9984540000000009E-7</c:v>
                </c:pt>
                <c:pt idx="57763">
                  <c:v>9.9990990000000007E-7</c:v>
                </c:pt>
                <c:pt idx="57764">
                  <c:v>9.9997519999999999E-7</c:v>
                </c:pt>
                <c:pt idx="57765">
                  <c:v>1.000041E-6</c:v>
                </c:pt>
                <c:pt idx="57766">
                  <c:v>9.9987309999999999E-7</c:v>
                </c:pt>
                <c:pt idx="57767">
                  <c:v>9.9993759999999997E-7</c:v>
                </c:pt>
                <c:pt idx="57768">
                  <c:v>1.000003E-6</c:v>
                </c:pt>
                <c:pt idx="57769">
                  <c:v>9.9983050000000004E-7</c:v>
                </c:pt>
                <c:pt idx="57770">
                  <c:v>9.9989479999999993E-7</c:v>
                </c:pt>
                <c:pt idx="57771">
                  <c:v>9.9995999999999991E-7</c:v>
                </c:pt>
                <c:pt idx="57772">
                  <c:v>1.000025E-6</c:v>
                </c:pt>
                <c:pt idx="57773">
                  <c:v>9.9985110000000002E-7</c:v>
                </c:pt>
                <c:pt idx="57774">
                  <c:v>9.9991539999999991E-7</c:v>
                </c:pt>
                <c:pt idx="57775">
                  <c:v>9.9998049999999995E-7</c:v>
                </c:pt>
                <c:pt idx="57776">
                  <c:v>1.000046E-6</c:v>
                </c:pt>
                <c:pt idx="57777">
                  <c:v>9.998811E-7</c:v>
                </c:pt>
                <c:pt idx="57778">
                  <c:v>9.9994529999999995E-7</c:v>
                </c:pt>
                <c:pt idx="57779">
                  <c:v>1.00001E-6</c:v>
                </c:pt>
                <c:pt idx="57780">
                  <c:v>9.9984020000000008E-7</c:v>
                </c:pt>
                <c:pt idx="57781">
                  <c:v>9.9990419999999994E-7</c:v>
                </c:pt>
                <c:pt idx="57782">
                  <c:v>9.999691000000001E-7</c:v>
                </c:pt>
                <c:pt idx="57783">
                  <c:v>1.000034E-6</c:v>
                </c:pt>
                <c:pt idx="57784">
                  <c:v>9.9986040000000008E-7</c:v>
                </c:pt>
                <c:pt idx="57785">
                  <c:v>9.9992439999999994E-7</c:v>
                </c:pt>
                <c:pt idx="57786">
                  <c:v>9.999893000000001E-7</c:v>
                </c:pt>
                <c:pt idx="57787">
                  <c:v>1.000054E-6</c:v>
                </c:pt>
                <c:pt idx="57788">
                  <c:v>9.9988359999999996E-7</c:v>
                </c:pt>
                <c:pt idx="57789">
                  <c:v>9.9994760000000003E-7</c:v>
                </c:pt>
                <c:pt idx="57790">
                  <c:v>1.0000120000000001E-6</c:v>
                </c:pt>
                <c:pt idx="57791">
                  <c:v>9.9984109999999995E-7</c:v>
                </c:pt>
                <c:pt idx="57792">
                  <c:v>9.9990500000000009E-7</c:v>
                </c:pt>
                <c:pt idx="57793">
                  <c:v>9.999698000000001E-7</c:v>
                </c:pt>
                <c:pt idx="57794">
                  <c:v>1.0000350000000001E-6</c:v>
                </c:pt>
                <c:pt idx="57795">
                  <c:v>9.9986990000000003E-7</c:v>
                </c:pt>
                <c:pt idx="57796">
                  <c:v>9.999339000000001E-7</c:v>
                </c:pt>
                <c:pt idx="57797">
                  <c:v>9.9999889999999999E-7</c:v>
                </c:pt>
                <c:pt idx="57798">
                  <c:v>1.000064E-6</c:v>
                </c:pt>
                <c:pt idx="57799">
                  <c:v>9.9989169999999991E-7</c:v>
                </c:pt>
                <c:pt idx="57800">
                  <c:v>9.9995579999999992E-7</c:v>
                </c:pt>
                <c:pt idx="57801">
                  <c:v>1.0000209999999999E-6</c:v>
                </c:pt>
                <c:pt idx="57802">
                  <c:v>9.9985460000000001E-7</c:v>
                </c:pt>
                <c:pt idx="57803">
                  <c:v>9.9991879999999996E-7</c:v>
                </c:pt>
                <c:pt idx="57804">
                  <c:v>9.999839E-7</c:v>
                </c:pt>
                <c:pt idx="57805">
                  <c:v>1.000049E-6</c:v>
                </c:pt>
                <c:pt idx="57806">
                  <c:v>9.9987209999999996E-7</c:v>
                </c:pt>
                <c:pt idx="57807">
                  <c:v>9.9993640000000006E-7</c:v>
                </c:pt>
                <c:pt idx="57808">
                  <c:v>1.000002E-6</c:v>
                </c:pt>
                <c:pt idx="57809">
                  <c:v>9.9983430000000006E-7</c:v>
                </c:pt>
                <c:pt idx="57810">
                  <c:v>9.998987000000001E-7</c:v>
                </c:pt>
                <c:pt idx="57811">
                  <c:v>9.9996400000000002E-7</c:v>
                </c:pt>
                <c:pt idx="57812">
                  <c:v>1.0000289999999999E-6</c:v>
                </c:pt>
                <c:pt idx="57813">
                  <c:v>9.9985819999999994E-7</c:v>
                </c:pt>
                <c:pt idx="57814">
                  <c:v>9.9992280000000007E-7</c:v>
                </c:pt>
                <c:pt idx="57815">
                  <c:v>9.9998819999999993E-7</c:v>
                </c:pt>
                <c:pt idx="57816">
                  <c:v>1.000054E-6</c:v>
                </c:pt>
                <c:pt idx="57817">
                  <c:v>9.9988749999999992E-7</c:v>
                </c:pt>
                <c:pt idx="57818">
                  <c:v>9.9995219999999999E-7</c:v>
                </c:pt>
                <c:pt idx="57819">
                  <c:v>1.000018E-6</c:v>
                </c:pt>
                <c:pt idx="57820">
                  <c:v>9.9984319999999995E-7</c:v>
                </c:pt>
                <c:pt idx="57821">
                  <c:v>9.9990799999999996E-7</c:v>
                </c:pt>
                <c:pt idx="57822">
                  <c:v>9.999735999999999E-7</c:v>
                </c:pt>
                <c:pt idx="57823">
                  <c:v>1.000039E-6</c:v>
                </c:pt>
                <c:pt idx="57824">
                  <c:v>9.998735999999999E-7</c:v>
                </c:pt>
                <c:pt idx="57825">
                  <c:v>9.9993850000000006E-7</c:v>
                </c:pt>
                <c:pt idx="57826">
                  <c:v>1.0000040000000001E-6</c:v>
                </c:pt>
                <c:pt idx="57827">
                  <c:v>9.9983780000000005E-7</c:v>
                </c:pt>
                <c:pt idx="57828">
                  <c:v>9.9990279999999994E-7</c:v>
                </c:pt>
                <c:pt idx="57829">
                  <c:v>9.9996859999999998E-7</c:v>
                </c:pt>
                <c:pt idx="57830">
                  <c:v>1.0000350000000001E-6</c:v>
                </c:pt>
                <c:pt idx="57831">
                  <c:v>9.9986570000000004E-7</c:v>
                </c:pt>
                <c:pt idx="57832">
                  <c:v>9.9993080000000008E-7</c:v>
                </c:pt>
                <c:pt idx="57833">
                  <c:v>9.9999670000000005E-7</c:v>
                </c:pt>
                <c:pt idx="57834">
                  <c:v>1.000063E-6</c:v>
                </c:pt>
                <c:pt idx="57835">
                  <c:v>9.9989959999999998E-7</c:v>
                </c:pt>
                <c:pt idx="57836">
                  <c:v>9.9996479999999996E-7</c:v>
                </c:pt>
                <c:pt idx="57837">
                  <c:v>1.000031E-6</c:v>
                </c:pt>
                <c:pt idx="57838">
                  <c:v>9.9986129999999996E-7</c:v>
                </c:pt>
                <c:pt idx="57839">
                  <c:v>9.9992649999999994E-7</c:v>
                </c:pt>
                <c:pt idx="57840">
                  <c:v>9.9999250000000007E-7</c:v>
                </c:pt>
                <c:pt idx="57841">
                  <c:v>1.0000590000000001E-6</c:v>
                </c:pt>
                <c:pt idx="57842">
                  <c:v>9.9988709999999995E-7</c:v>
                </c:pt>
                <c:pt idx="57843">
                  <c:v>9.9995229999999993E-7</c:v>
                </c:pt>
                <c:pt idx="57844">
                  <c:v>1.000018E-6</c:v>
                </c:pt>
                <c:pt idx="57845">
                  <c:v>9.998527000000001E-7</c:v>
                </c:pt>
                <c:pt idx="57846">
                  <c:v>9.9991790000000008E-7</c:v>
                </c:pt>
                <c:pt idx="57847">
                  <c:v>9.999839E-7</c:v>
                </c:pt>
                <c:pt idx="57848">
                  <c:v>1.0000500000000001E-6</c:v>
                </c:pt>
                <c:pt idx="57849">
                  <c:v>9.9988119999999994E-7</c:v>
                </c:pt>
                <c:pt idx="57850">
                  <c:v>9.9994639999999992E-7</c:v>
                </c:pt>
                <c:pt idx="57851">
                  <c:v>1.0000130000000001E-6</c:v>
                </c:pt>
                <c:pt idx="57852">
                  <c:v>9.998445E-7</c:v>
                </c:pt>
                <c:pt idx="57853">
                  <c:v>9.9990969999999998E-7</c:v>
                </c:pt>
                <c:pt idx="57854">
                  <c:v>9.999756999999999E-7</c:v>
                </c:pt>
                <c:pt idx="57855">
                  <c:v>1.0000420000000001E-6</c:v>
                </c:pt>
                <c:pt idx="57856">
                  <c:v>9.9987699999999995E-7</c:v>
                </c:pt>
                <c:pt idx="57857">
                  <c:v>9.9994219999999993E-7</c:v>
                </c:pt>
                <c:pt idx="57858">
                  <c:v>1.000008E-6</c:v>
                </c:pt>
                <c:pt idx="57859">
                  <c:v>9.9983360000000006E-7</c:v>
                </c:pt>
                <c:pt idx="57860">
                  <c:v>9.998987000000001E-7</c:v>
                </c:pt>
                <c:pt idx="57861">
                  <c:v>9.9996479999999996E-7</c:v>
                </c:pt>
                <c:pt idx="57862">
                  <c:v>1.000031E-6</c:v>
                </c:pt>
                <c:pt idx="57863">
                  <c:v>9.9986920000000003E-7</c:v>
                </c:pt>
                <c:pt idx="57864">
                  <c:v>9.9993449999999995E-7</c:v>
                </c:pt>
                <c:pt idx="57865">
                  <c:v>1.000001E-6</c:v>
                </c:pt>
                <c:pt idx="57866">
                  <c:v>9.9983320000000009E-7</c:v>
                </c:pt>
                <c:pt idx="57867">
                  <c:v>9.9989840000000007E-7</c:v>
                </c:pt>
                <c:pt idx="57868">
                  <c:v>9.9996449999999993E-7</c:v>
                </c:pt>
                <c:pt idx="57869">
                  <c:v>1.000031E-6</c:v>
                </c:pt>
                <c:pt idx="57870">
                  <c:v>9.9985949999999999E-7</c:v>
                </c:pt>
                <c:pt idx="57871">
                  <c:v>9.9992479999999991E-7</c:v>
                </c:pt>
                <c:pt idx="57872">
                  <c:v>9.9999099999999992E-7</c:v>
                </c:pt>
                <c:pt idx="57873">
                  <c:v>1.000057E-6</c:v>
                </c:pt>
                <c:pt idx="57874">
                  <c:v>9.9989059999999994E-7</c:v>
                </c:pt>
                <c:pt idx="57875">
                  <c:v>9.9995590000000007E-7</c:v>
                </c:pt>
                <c:pt idx="57876">
                  <c:v>1.0000219999999999E-6</c:v>
                </c:pt>
                <c:pt idx="57877">
                  <c:v>9.9985579999999991E-7</c:v>
                </c:pt>
                <c:pt idx="57878">
                  <c:v>9.9992110000000004E-7</c:v>
                </c:pt>
                <c:pt idx="57879">
                  <c:v>9.9998730000000005E-7</c:v>
                </c:pt>
                <c:pt idx="57880">
                  <c:v>1.000054E-6</c:v>
                </c:pt>
                <c:pt idx="57881">
                  <c:v>9.9988249999999999E-7</c:v>
                </c:pt>
                <c:pt idx="57882">
                  <c:v>9.9994790000000006E-7</c:v>
                </c:pt>
                <c:pt idx="57883">
                  <c:v>1.0000139999999999E-6</c:v>
                </c:pt>
                <c:pt idx="57884">
                  <c:v>9.9984200000000004E-7</c:v>
                </c:pt>
                <c:pt idx="57885">
                  <c:v>9.999073999999999E-7</c:v>
                </c:pt>
                <c:pt idx="57886">
                  <c:v>9.9997370000000005E-7</c:v>
                </c:pt>
                <c:pt idx="57887">
                  <c:v>1.00004E-6</c:v>
                </c:pt>
                <c:pt idx="57888">
                  <c:v>9.9987260000000008E-7</c:v>
                </c:pt>
                <c:pt idx="57889">
                  <c:v>9.9993810000000009E-7</c:v>
                </c:pt>
                <c:pt idx="57890">
                  <c:v>1.0000040000000001E-6</c:v>
                </c:pt>
                <c:pt idx="57891">
                  <c:v>9.998369999999999E-7</c:v>
                </c:pt>
                <c:pt idx="57892">
                  <c:v>9.9990249999999991E-7</c:v>
                </c:pt>
                <c:pt idx="57893">
                  <c:v>9.9996890000000001E-7</c:v>
                </c:pt>
                <c:pt idx="57894">
                  <c:v>1.0000350000000001E-6</c:v>
                </c:pt>
                <c:pt idx="57895">
                  <c:v>9.998656000000001E-7</c:v>
                </c:pt>
                <c:pt idx="57896">
                  <c:v>9.9993129999999999E-7</c:v>
                </c:pt>
                <c:pt idx="57897">
                  <c:v>9.9999780000000002E-7</c:v>
                </c:pt>
                <c:pt idx="57898">
                  <c:v>1.000064E-6</c:v>
                </c:pt>
                <c:pt idx="57899">
                  <c:v>9.9989670000000005E-7</c:v>
                </c:pt>
                <c:pt idx="57900">
                  <c:v>9.9996239999999993E-7</c:v>
                </c:pt>
                <c:pt idx="57901">
                  <c:v>1.0000289999999999E-6</c:v>
                </c:pt>
                <c:pt idx="57902">
                  <c:v>9.9985959999999993E-7</c:v>
                </c:pt>
                <c:pt idx="57903">
                  <c:v>9.9992539999999997E-7</c:v>
                </c:pt>
                <c:pt idx="57904">
                  <c:v>9.9999199999999995E-7</c:v>
                </c:pt>
                <c:pt idx="57905">
                  <c:v>1.0000590000000001E-6</c:v>
                </c:pt>
                <c:pt idx="57906">
                  <c:v>9.9989129999999994E-7</c:v>
                </c:pt>
                <c:pt idx="57907">
                  <c:v>9.9995709999999998E-7</c:v>
                </c:pt>
                <c:pt idx="57908">
                  <c:v>1.000024E-6</c:v>
                </c:pt>
                <c:pt idx="57909">
                  <c:v>9.998656000000001E-7</c:v>
                </c:pt>
                <c:pt idx="57910">
                  <c:v>9.9993150000000008E-7</c:v>
                </c:pt>
                <c:pt idx="57911">
                  <c:v>9.9999829999999993E-7</c:v>
                </c:pt>
                <c:pt idx="57912">
                  <c:v>1.0000650000000001E-6</c:v>
                </c:pt>
                <c:pt idx="57913">
                  <c:v>9.9988970000000007E-7</c:v>
                </c:pt>
                <c:pt idx="57914">
                  <c:v>9.9995569999999998E-7</c:v>
                </c:pt>
                <c:pt idx="57915">
                  <c:v>1.000023E-6</c:v>
                </c:pt>
                <c:pt idx="57916">
                  <c:v>9.9984839999999996E-7</c:v>
                </c:pt>
                <c:pt idx="57917">
                  <c:v>9.9991429999999994E-7</c:v>
                </c:pt>
                <c:pt idx="57918">
                  <c:v>9.9998119999999994E-7</c:v>
                </c:pt>
                <c:pt idx="57919">
                  <c:v>1.000048E-6</c:v>
                </c:pt>
                <c:pt idx="57920">
                  <c:v>9.9988480000000008E-7</c:v>
                </c:pt>
                <c:pt idx="57921">
                  <c:v>9.9995089999999993E-7</c:v>
                </c:pt>
                <c:pt idx="57922">
                  <c:v>1.000018E-6</c:v>
                </c:pt>
                <c:pt idx="57923">
                  <c:v>9.9985359999999998E-7</c:v>
                </c:pt>
                <c:pt idx="57924">
                  <c:v>9.999195999999999E-7</c:v>
                </c:pt>
                <c:pt idx="57925">
                  <c:v>9.999864999999999E-7</c:v>
                </c:pt>
                <c:pt idx="57926">
                  <c:v>1.0000529999999999E-6</c:v>
                </c:pt>
                <c:pt idx="57927">
                  <c:v>9.998818E-7</c:v>
                </c:pt>
                <c:pt idx="57928">
                  <c:v>9.9994779999999991E-7</c:v>
                </c:pt>
                <c:pt idx="57929">
                  <c:v>1.0000149999999999E-6</c:v>
                </c:pt>
                <c:pt idx="57930">
                  <c:v>9.9984489999999997E-7</c:v>
                </c:pt>
                <c:pt idx="57931">
                  <c:v>9.999109000000001E-7</c:v>
                </c:pt>
                <c:pt idx="57932">
                  <c:v>9.9997769999999995E-7</c:v>
                </c:pt>
                <c:pt idx="57933">
                  <c:v>1.0000449999999999E-6</c:v>
                </c:pt>
                <c:pt idx="57934">
                  <c:v>9.9987890000000006E-7</c:v>
                </c:pt>
                <c:pt idx="57935">
                  <c:v>9.9994489999999998E-7</c:v>
                </c:pt>
                <c:pt idx="57936">
                  <c:v>1.0000120000000001E-6</c:v>
                </c:pt>
                <c:pt idx="57937">
                  <c:v>9.9983950000000008E-7</c:v>
                </c:pt>
                <c:pt idx="57938">
                  <c:v>9.9990549999999999E-7</c:v>
                </c:pt>
                <c:pt idx="57939">
                  <c:v>9.9997230000000006E-7</c:v>
                </c:pt>
                <c:pt idx="57940">
                  <c:v>1.000039E-6</c:v>
                </c:pt>
                <c:pt idx="57941">
                  <c:v>9.9987519999999998E-7</c:v>
                </c:pt>
                <c:pt idx="57942">
                  <c:v>9.9994130000000005E-7</c:v>
                </c:pt>
                <c:pt idx="57943">
                  <c:v>1.000008E-6</c:v>
                </c:pt>
                <c:pt idx="57944">
                  <c:v>9.9983640000000006E-7</c:v>
                </c:pt>
                <c:pt idx="57945">
                  <c:v>9.9990239999999997E-7</c:v>
                </c:pt>
                <c:pt idx="57946">
                  <c:v>9.9996929999999998E-7</c:v>
                </c:pt>
                <c:pt idx="57947">
                  <c:v>1.0000360000000001E-6</c:v>
                </c:pt>
                <c:pt idx="57948">
                  <c:v>9.9986950000000006E-7</c:v>
                </c:pt>
                <c:pt idx="57949">
                  <c:v>9.9993559999999991E-7</c:v>
                </c:pt>
                <c:pt idx="57950">
                  <c:v>1.000003E-6</c:v>
                </c:pt>
                <c:pt idx="57951">
                  <c:v>9.9983719999999999E-7</c:v>
                </c:pt>
                <c:pt idx="57952">
                  <c:v>9.9990330000000006E-7</c:v>
                </c:pt>
                <c:pt idx="57953">
                  <c:v>9.999703E-7</c:v>
                </c:pt>
                <c:pt idx="57954">
                  <c:v>1.0000369999999999E-6</c:v>
                </c:pt>
                <c:pt idx="57955">
                  <c:v>9.998696E-7</c:v>
                </c:pt>
                <c:pt idx="57956">
                  <c:v>9.999358E-7</c:v>
                </c:pt>
                <c:pt idx="57957">
                  <c:v>1.000003E-6</c:v>
                </c:pt>
                <c:pt idx="57958">
                  <c:v>9.998351E-7</c:v>
                </c:pt>
                <c:pt idx="57959">
                  <c:v>9.999013E-7</c:v>
                </c:pt>
                <c:pt idx="57960">
                  <c:v>9.999684000000001E-7</c:v>
                </c:pt>
                <c:pt idx="57961">
                  <c:v>1.0000360000000001E-6</c:v>
                </c:pt>
                <c:pt idx="57962">
                  <c:v>9.9986999999999997E-7</c:v>
                </c:pt>
                <c:pt idx="57963">
                  <c:v>9.9993629999999991E-7</c:v>
                </c:pt>
                <c:pt idx="57964">
                  <c:v>1.000003E-6</c:v>
                </c:pt>
                <c:pt idx="57965">
                  <c:v>9.9983610000000003E-7</c:v>
                </c:pt>
                <c:pt idx="57966">
                  <c:v>9.9990239999999997E-7</c:v>
                </c:pt>
                <c:pt idx="57967">
                  <c:v>9.9996950000000007E-7</c:v>
                </c:pt>
                <c:pt idx="57968">
                  <c:v>1.0000369999999999E-6</c:v>
                </c:pt>
                <c:pt idx="57969">
                  <c:v>9.998656000000001E-7</c:v>
                </c:pt>
                <c:pt idx="57970">
                  <c:v>9.9993199999999998E-7</c:v>
                </c:pt>
                <c:pt idx="57971">
                  <c:v>9.9999929999999996E-7</c:v>
                </c:pt>
                <c:pt idx="57972">
                  <c:v>1.0000669999999999E-6</c:v>
                </c:pt>
                <c:pt idx="57973">
                  <c:v>9.9989759999999992E-7</c:v>
                </c:pt>
                <c:pt idx="57974">
                  <c:v>9.9996409999999996E-7</c:v>
                </c:pt>
                <c:pt idx="57975">
                  <c:v>1.000031E-6</c:v>
                </c:pt>
                <c:pt idx="57976">
                  <c:v>9.9986570000000004E-7</c:v>
                </c:pt>
                <c:pt idx="57977">
                  <c:v>9.9993220000000007E-7</c:v>
                </c:pt>
                <c:pt idx="57978">
                  <c:v>9.9999950000000005E-7</c:v>
                </c:pt>
                <c:pt idx="57979">
                  <c:v>1.0000669999999999E-6</c:v>
                </c:pt>
                <c:pt idx="57980">
                  <c:v>9.9989640000000002E-7</c:v>
                </c:pt>
                <c:pt idx="57981">
                  <c:v>9.9996290000000005E-7</c:v>
                </c:pt>
                <c:pt idx="57982">
                  <c:v>1.0000299999999999E-6</c:v>
                </c:pt>
                <c:pt idx="57983">
                  <c:v>9.9986059999999996E-7</c:v>
                </c:pt>
                <c:pt idx="57984">
                  <c:v>9.999271E-7</c:v>
                </c:pt>
                <c:pt idx="57985">
                  <c:v>9.9999449999999991E-7</c:v>
                </c:pt>
                <c:pt idx="57986">
                  <c:v>1.000062E-6</c:v>
                </c:pt>
                <c:pt idx="57987">
                  <c:v>9.9989490000000008E-7</c:v>
                </c:pt>
                <c:pt idx="57988">
                  <c:v>9.9996150000000006E-7</c:v>
                </c:pt>
                <c:pt idx="57989">
                  <c:v>1.0000289999999999E-6</c:v>
                </c:pt>
                <c:pt idx="57990">
                  <c:v>9.9985859999999991E-7</c:v>
                </c:pt>
                <c:pt idx="57991">
                  <c:v>9.9992509999999994E-7</c:v>
                </c:pt>
                <c:pt idx="57992">
                  <c:v>9.999926E-7</c:v>
                </c:pt>
                <c:pt idx="57993">
                  <c:v>1.0000599999999999E-6</c:v>
                </c:pt>
                <c:pt idx="57994">
                  <c:v>9.9989350000000009E-7</c:v>
                </c:pt>
                <c:pt idx="57995">
                  <c:v>9.9996010000000006E-7</c:v>
                </c:pt>
                <c:pt idx="57996">
                  <c:v>1.0000280000000001E-6</c:v>
                </c:pt>
                <c:pt idx="57997">
                  <c:v>9.9986250000000008E-7</c:v>
                </c:pt>
                <c:pt idx="57998">
                  <c:v>9.9992919999999999E-7</c:v>
                </c:pt>
                <c:pt idx="57999">
                  <c:v>9.9999670000000005E-7</c:v>
                </c:pt>
                <c:pt idx="58000">
                  <c:v>1.000064E-6</c:v>
                </c:pt>
                <c:pt idx="58001">
                  <c:v>9.9989539999999999E-7</c:v>
                </c:pt>
                <c:pt idx="58002">
                  <c:v>9.999620999999999E-7</c:v>
                </c:pt>
                <c:pt idx="58003">
                  <c:v>1.0000299999999999E-6</c:v>
                </c:pt>
                <c:pt idx="58004">
                  <c:v>9.9986220000000005E-7</c:v>
                </c:pt>
                <c:pt idx="58005">
                  <c:v>9.9992889999999996E-7</c:v>
                </c:pt>
                <c:pt idx="58006">
                  <c:v>9.9999649999999996E-7</c:v>
                </c:pt>
                <c:pt idx="58007">
                  <c:v>1.000064E-6</c:v>
                </c:pt>
                <c:pt idx="58008">
                  <c:v>9.9989210000000009E-7</c:v>
                </c:pt>
                <c:pt idx="58009">
                  <c:v>9.9995889999999994E-7</c:v>
                </c:pt>
                <c:pt idx="58010">
                  <c:v>1.0000270000000001E-6</c:v>
                </c:pt>
                <c:pt idx="58011">
                  <c:v>9.9985590000000006E-7</c:v>
                </c:pt>
                <c:pt idx="58012">
                  <c:v>9.9992269999999992E-7</c:v>
                </c:pt>
                <c:pt idx="58013">
                  <c:v>9.9999040000000007E-7</c:v>
                </c:pt>
                <c:pt idx="58014">
                  <c:v>1.0000580000000001E-6</c:v>
                </c:pt>
                <c:pt idx="58015">
                  <c:v>9.9989269999999994E-7</c:v>
                </c:pt>
                <c:pt idx="58016">
                  <c:v>9.999595E-7</c:v>
                </c:pt>
                <c:pt idx="58017">
                  <c:v>1.0000270000000001E-6</c:v>
                </c:pt>
                <c:pt idx="58018">
                  <c:v>9.9985870000000006E-7</c:v>
                </c:pt>
                <c:pt idx="58019">
                  <c:v>9.9992560000000006E-7</c:v>
                </c:pt>
                <c:pt idx="58020">
                  <c:v>9.999933E-7</c:v>
                </c:pt>
                <c:pt idx="58021">
                  <c:v>1.0000609999999999E-6</c:v>
                </c:pt>
                <c:pt idx="58022">
                  <c:v>9.9989570000000002E-7</c:v>
                </c:pt>
                <c:pt idx="58023">
                  <c:v>9.9996260000000002E-7</c:v>
                </c:pt>
                <c:pt idx="58024">
                  <c:v>1.0000299999999999E-6</c:v>
                </c:pt>
                <c:pt idx="58025">
                  <c:v>9.9986110000000008E-7</c:v>
                </c:pt>
                <c:pt idx="58026">
                  <c:v>9.9992800000000008E-7</c:v>
                </c:pt>
                <c:pt idx="58027">
                  <c:v>9.9999579999999997E-7</c:v>
                </c:pt>
                <c:pt idx="58028">
                  <c:v>1.000064E-6</c:v>
                </c:pt>
                <c:pt idx="58029">
                  <c:v>9.998944999999999E-7</c:v>
                </c:pt>
                <c:pt idx="58030">
                  <c:v>9.9996150000000006E-7</c:v>
                </c:pt>
                <c:pt idx="58031">
                  <c:v>1.0000289999999999E-6</c:v>
                </c:pt>
                <c:pt idx="58032">
                  <c:v>9.998606999999999E-7</c:v>
                </c:pt>
                <c:pt idx="58033">
                  <c:v>9.9992770000000006E-7</c:v>
                </c:pt>
                <c:pt idx="58034">
                  <c:v>9.9999549999999994E-7</c:v>
                </c:pt>
                <c:pt idx="58035">
                  <c:v>1.000063E-6</c:v>
                </c:pt>
                <c:pt idx="58036">
                  <c:v>9.9989439999999996E-7</c:v>
                </c:pt>
                <c:pt idx="58037">
                  <c:v>9.9996150000000006E-7</c:v>
                </c:pt>
                <c:pt idx="58038">
                  <c:v>1.0000289999999999E-6</c:v>
                </c:pt>
                <c:pt idx="58039">
                  <c:v>9.9986430000000004E-7</c:v>
                </c:pt>
                <c:pt idx="58040">
                  <c:v>9.9993129999999999E-7</c:v>
                </c:pt>
                <c:pt idx="58041">
                  <c:v>9.9999920000000002E-7</c:v>
                </c:pt>
                <c:pt idx="58042">
                  <c:v>1.0000669999999999E-6</c:v>
                </c:pt>
                <c:pt idx="58043">
                  <c:v>9.999008000000001E-7</c:v>
                </c:pt>
                <c:pt idx="58044">
                  <c:v>9.9996789999999998E-7</c:v>
                </c:pt>
                <c:pt idx="58045">
                  <c:v>1.0000360000000001E-6</c:v>
                </c:pt>
                <c:pt idx="58046">
                  <c:v>9.9985840000000003E-7</c:v>
                </c:pt>
                <c:pt idx="58047">
                  <c:v>9.9992549999999991E-7</c:v>
                </c:pt>
                <c:pt idx="58048">
                  <c:v>9.9999339999999994E-7</c:v>
                </c:pt>
                <c:pt idx="58049">
                  <c:v>1.0000609999999999E-6</c:v>
                </c:pt>
                <c:pt idx="58050">
                  <c:v>9.9989980000000007E-7</c:v>
                </c:pt>
                <c:pt idx="58051">
                  <c:v>9.999670000000001E-7</c:v>
                </c:pt>
                <c:pt idx="58052">
                  <c:v>1.0000350000000001E-6</c:v>
                </c:pt>
                <c:pt idx="58053">
                  <c:v>9.9986589999999992E-7</c:v>
                </c:pt>
                <c:pt idx="58054">
                  <c:v>9.9993300000000001E-7</c:v>
                </c:pt>
                <c:pt idx="58055">
                  <c:v>1.000001E-6</c:v>
                </c:pt>
                <c:pt idx="58056">
                  <c:v>9.9983589999999994E-7</c:v>
                </c:pt>
                <c:pt idx="58057">
                  <c:v>9.9990300000000003E-7</c:v>
                </c:pt>
                <c:pt idx="58058">
                  <c:v>9.9997109999999994E-7</c:v>
                </c:pt>
                <c:pt idx="58059">
                  <c:v>1.000039E-6</c:v>
                </c:pt>
                <c:pt idx="58060">
                  <c:v>9.9987160000000005E-7</c:v>
                </c:pt>
                <c:pt idx="58061">
                  <c:v>9.9993890000000003E-7</c:v>
                </c:pt>
                <c:pt idx="58062">
                  <c:v>1.0000069999999999E-6</c:v>
                </c:pt>
                <c:pt idx="58063">
                  <c:v>9.9984230000000007E-7</c:v>
                </c:pt>
                <c:pt idx="58064">
                  <c:v>9.999095000000001E-7</c:v>
                </c:pt>
                <c:pt idx="58065">
                  <c:v>9.9997769999999995E-7</c:v>
                </c:pt>
                <c:pt idx="58066">
                  <c:v>1.000046E-6</c:v>
                </c:pt>
                <c:pt idx="58067">
                  <c:v>9.9987389999999993E-7</c:v>
                </c:pt>
                <c:pt idx="58068">
                  <c:v>9.999411999999999E-7</c:v>
                </c:pt>
                <c:pt idx="58069">
                  <c:v>1.000009E-6</c:v>
                </c:pt>
                <c:pt idx="58070">
                  <c:v>9.9985089999999993E-7</c:v>
                </c:pt>
                <c:pt idx="58071">
                  <c:v>9.999181999999999E-7</c:v>
                </c:pt>
                <c:pt idx="58072">
                  <c:v>9.999864999999999E-7</c:v>
                </c:pt>
                <c:pt idx="58073">
                  <c:v>1.000055E-6</c:v>
                </c:pt>
                <c:pt idx="58074">
                  <c:v>9.9988490000000002E-7</c:v>
                </c:pt>
                <c:pt idx="58075">
                  <c:v>9.9995229999999993E-7</c:v>
                </c:pt>
                <c:pt idx="58076">
                  <c:v>1.0000209999999999E-6</c:v>
                </c:pt>
                <c:pt idx="58077">
                  <c:v>9.998520000000001E-7</c:v>
                </c:pt>
                <c:pt idx="58078">
                  <c:v>9.9991949999999996E-7</c:v>
                </c:pt>
                <c:pt idx="58079">
                  <c:v>9.9998779999999996E-7</c:v>
                </c:pt>
                <c:pt idx="58080">
                  <c:v>1.000056E-6</c:v>
                </c:pt>
                <c:pt idx="58081">
                  <c:v>9.9989059999999994E-7</c:v>
                </c:pt>
                <c:pt idx="58082">
                  <c:v>9.9995810000000001E-7</c:v>
                </c:pt>
                <c:pt idx="58083">
                  <c:v>1.0000270000000001E-6</c:v>
                </c:pt>
                <c:pt idx="58084">
                  <c:v>9.9985749999999994E-7</c:v>
                </c:pt>
                <c:pt idx="58085">
                  <c:v>9.99925E-7</c:v>
                </c:pt>
                <c:pt idx="58086">
                  <c:v>9.9999339999999994E-7</c:v>
                </c:pt>
                <c:pt idx="58087">
                  <c:v>1.000062E-6</c:v>
                </c:pt>
                <c:pt idx="58088">
                  <c:v>9.9989420000000008E-7</c:v>
                </c:pt>
                <c:pt idx="58089">
                  <c:v>9.9996180000000009E-7</c:v>
                </c:pt>
                <c:pt idx="58090">
                  <c:v>1.0000299999999999E-6</c:v>
                </c:pt>
                <c:pt idx="58091">
                  <c:v>9.9986120000000002E-7</c:v>
                </c:pt>
                <c:pt idx="58092">
                  <c:v>9.9992880000000002E-7</c:v>
                </c:pt>
                <c:pt idx="58093">
                  <c:v>9.9999719999999996E-7</c:v>
                </c:pt>
                <c:pt idx="58094">
                  <c:v>1.0000660000000001E-6</c:v>
                </c:pt>
                <c:pt idx="58095">
                  <c:v>9.9990309999999997E-7</c:v>
                </c:pt>
                <c:pt idx="58096">
                  <c:v>9.9997079999999991E-7</c:v>
                </c:pt>
                <c:pt idx="58097">
                  <c:v>1.000039E-6</c:v>
                </c:pt>
                <c:pt idx="58098">
                  <c:v>9.9986859999999997E-7</c:v>
                </c:pt>
                <c:pt idx="58099">
                  <c:v>9.9993619999999997E-7</c:v>
                </c:pt>
                <c:pt idx="58100">
                  <c:v>1.0000050000000001E-6</c:v>
                </c:pt>
                <c:pt idx="58101">
                  <c:v>9.9984209999999998E-7</c:v>
                </c:pt>
                <c:pt idx="58102">
                  <c:v>9.9990960000000004E-7</c:v>
                </c:pt>
                <c:pt idx="58103">
                  <c:v>9.9997809999999992E-7</c:v>
                </c:pt>
                <c:pt idx="58104">
                  <c:v>1.000047E-6</c:v>
                </c:pt>
                <c:pt idx="58105">
                  <c:v>9.9987599999999992E-7</c:v>
                </c:pt>
                <c:pt idx="58106">
                  <c:v>9.9994370000000007E-7</c:v>
                </c:pt>
                <c:pt idx="58107">
                  <c:v>1.0000120000000001E-6</c:v>
                </c:pt>
                <c:pt idx="58108">
                  <c:v>9.9984949999999993E-7</c:v>
                </c:pt>
                <c:pt idx="58109">
                  <c:v>9.9991709999999993E-7</c:v>
                </c:pt>
                <c:pt idx="58110">
                  <c:v>9.9998560000000002E-7</c:v>
                </c:pt>
                <c:pt idx="58111">
                  <c:v>1.000054E-6</c:v>
                </c:pt>
                <c:pt idx="58112">
                  <c:v>9.9988690000000007E-7</c:v>
                </c:pt>
                <c:pt idx="58113">
                  <c:v>9.9995460000000001E-7</c:v>
                </c:pt>
                <c:pt idx="58114">
                  <c:v>1.000023E-6</c:v>
                </c:pt>
                <c:pt idx="58115">
                  <c:v>9.998491999999999E-7</c:v>
                </c:pt>
                <c:pt idx="58116">
                  <c:v>9.999167999999999E-7</c:v>
                </c:pt>
                <c:pt idx="58117">
                  <c:v>9.9998539999999993E-7</c:v>
                </c:pt>
                <c:pt idx="58118">
                  <c:v>1.000054E-6</c:v>
                </c:pt>
                <c:pt idx="58119">
                  <c:v>9.9989059999999994E-7</c:v>
                </c:pt>
                <c:pt idx="58120">
                  <c:v>9.999583000000001E-7</c:v>
                </c:pt>
                <c:pt idx="58121">
                  <c:v>1.0000270000000001E-6</c:v>
                </c:pt>
                <c:pt idx="58122">
                  <c:v>9.9986239999999993E-7</c:v>
                </c:pt>
                <c:pt idx="58123">
                  <c:v>9.9993020000000002E-7</c:v>
                </c:pt>
                <c:pt idx="58124">
                  <c:v>9.9999880000000005E-7</c:v>
                </c:pt>
                <c:pt idx="58125">
                  <c:v>1.0000669999999999E-6</c:v>
                </c:pt>
                <c:pt idx="58126">
                  <c:v>9.9989959999999998E-7</c:v>
                </c:pt>
                <c:pt idx="58127">
                  <c:v>9.9996750000000001E-7</c:v>
                </c:pt>
                <c:pt idx="58128">
                  <c:v>1.0000360000000001E-6</c:v>
                </c:pt>
                <c:pt idx="58129">
                  <c:v>9.9987349999999996E-7</c:v>
                </c:pt>
                <c:pt idx="58130">
                  <c:v>9.9994130000000005E-7</c:v>
                </c:pt>
                <c:pt idx="58131">
                  <c:v>1.00001E-6</c:v>
                </c:pt>
                <c:pt idx="58132">
                  <c:v>9.9984310000000001E-7</c:v>
                </c:pt>
                <c:pt idx="58133">
                  <c:v>9.9991100000000004E-7</c:v>
                </c:pt>
                <c:pt idx="58134">
                  <c:v>9.9997970000000001E-7</c:v>
                </c:pt>
                <c:pt idx="58135">
                  <c:v>1.000049E-6</c:v>
                </c:pt>
                <c:pt idx="58136">
                  <c:v>9.9988249999999999E-7</c:v>
                </c:pt>
                <c:pt idx="58137">
                  <c:v>9.9995040000000003E-7</c:v>
                </c:pt>
                <c:pt idx="58138">
                  <c:v>1.0000190000000001E-6</c:v>
                </c:pt>
                <c:pt idx="58139">
                  <c:v>9.9984709999999991E-7</c:v>
                </c:pt>
                <c:pt idx="58140">
                  <c:v>9.999149E-7</c:v>
                </c:pt>
                <c:pt idx="58141">
                  <c:v>9.9998369999999991E-7</c:v>
                </c:pt>
                <c:pt idx="58142">
                  <c:v>1.0000529999999999E-6</c:v>
                </c:pt>
                <c:pt idx="58143">
                  <c:v>9.9988910000000001E-7</c:v>
                </c:pt>
                <c:pt idx="58144">
                  <c:v>9.9995700000000004E-7</c:v>
                </c:pt>
                <c:pt idx="58145">
                  <c:v>1.000026E-6</c:v>
                </c:pt>
                <c:pt idx="58146">
                  <c:v>9.9985560000000003E-7</c:v>
                </c:pt>
                <c:pt idx="58147">
                  <c:v>9.9992360000000001E-7</c:v>
                </c:pt>
                <c:pt idx="58148">
                  <c:v>9.9999239999999991E-7</c:v>
                </c:pt>
                <c:pt idx="58149">
                  <c:v>1.0000609999999999E-6</c:v>
                </c:pt>
                <c:pt idx="58150">
                  <c:v>9.9989730000000011E-7</c:v>
                </c:pt>
                <c:pt idx="58151">
                  <c:v>9.9996540000000002E-7</c:v>
                </c:pt>
                <c:pt idx="58152">
                  <c:v>1.000034E-6</c:v>
                </c:pt>
                <c:pt idx="58153">
                  <c:v>9.9986089999999999E-7</c:v>
                </c:pt>
                <c:pt idx="58154">
                  <c:v>9.999289999999999E-7</c:v>
                </c:pt>
                <c:pt idx="58155">
                  <c:v>9.9999789999999996E-7</c:v>
                </c:pt>
                <c:pt idx="58156">
                  <c:v>1.0000669999999999E-6</c:v>
                </c:pt>
                <c:pt idx="58157">
                  <c:v>9.9989999999999995E-7</c:v>
                </c:pt>
                <c:pt idx="58158">
                  <c:v>9.9996820000000001E-7</c:v>
                </c:pt>
                <c:pt idx="58159">
                  <c:v>1.0000369999999999E-6</c:v>
                </c:pt>
                <c:pt idx="58160">
                  <c:v>9.9987920000000009E-7</c:v>
                </c:pt>
                <c:pt idx="58161">
                  <c:v>9.999473E-7</c:v>
                </c:pt>
                <c:pt idx="58162">
                  <c:v>1.000016E-6</c:v>
                </c:pt>
                <c:pt idx="58163">
                  <c:v>9.9984470000000009E-7</c:v>
                </c:pt>
                <c:pt idx="58164">
                  <c:v>9.999128E-7</c:v>
                </c:pt>
                <c:pt idx="58165">
                  <c:v>9.999818E-7</c:v>
                </c:pt>
                <c:pt idx="58166">
                  <c:v>1.0000510000000001E-6</c:v>
                </c:pt>
                <c:pt idx="58167">
                  <c:v>9.9988809999999998E-7</c:v>
                </c:pt>
                <c:pt idx="58168">
                  <c:v>9.9995630000000004E-7</c:v>
                </c:pt>
                <c:pt idx="58169">
                  <c:v>1.000025E-6</c:v>
                </c:pt>
                <c:pt idx="58170">
                  <c:v>9.9985620000000009E-7</c:v>
                </c:pt>
                <c:pt idx="58171">
                  <c:v>9.9992450000000009E-7</c:v>
                </c:pt>
                <c:pt idx="58172">
                  <c:v>9.9999360000000003E-7</c:v>
                </c:pt>
                <c:pt idx="58173">
                  <c:v>1.000063E-6</c:v>
                </c:pt>
                <c:pt idx="58174">
                  <c:v>9.9989509999999996E-7</c:v>
                </c:pt>
                <c:pt idx="58175">
                  <c:v>9.999634999999999E-7</c:v>
                </c:pt>
                <c:pt idx="58176">
                  <c:v>1.000033E-6</c:v>
                </c:pt>
                <c:pt idx="58177">
                  <c:v>9.9986829999999994E-7</c:v>
                </c:pt>
                <c:pt idx="58178">
                  <c:v>9.9993659999999994E-7</c:v>
                </c:pt>
                <c:pt idx="58179">
                  <c:v>1.0000059999999999E-6</c:v>
                </c:pt>
                <c:pt idx="58180">
                  <c:v>9.998445E-7</c:v>
                </c:pt>
                <c:pt idx="58181">
                  <c:v>9.999128E-7</c:v>
                </c:pt>
                <c:pt idx="58182">
                  <c:v>9.9998189999999994E-7</c:v>
                </c:pt>
                <c:pt idx="58183">
                  <c:v>1.0000510000000001E-6</c:v>
                </c:pt>
                <c:pt idx="58184">
                  <c:v>9.9987909999999994E-7</c:v>
                </c:pt>
                <c:pt idx="58185">
                  <c:v>9.9994739999999994E-7</c:v>
                </c:pt>
                <c:pt idx="58186">
                  <c:v>1.000017E-6</c:v>
                </c:pt>
                <c:pt idx="58187">
                  <c:v>9.9985380000000007E-7</c:v>
                </c:pt>
                <c:pt idx="58188">
                  <c:v>9.9992210000000007E-7</c:v>
                </c:pt>
                <c:pt idx="58189">
                  <c:v>9.9999129999999995E-7</c:v>
                </c:pt>
                <c:pt idx="58190">
                  <c:v>1.0000609999999999E-6</c:v>
                </c:pt>
                <c:pt idx="58191">
                  <c:v>9.9989469999999999E-7</c:v>
                </c:pt>
                <c:pt idx="58192">
                  <c:v>9.9996309999999993E-7</c:v>
                </c:pt>
                <c:pt idx="58193">
                  <c:v>1.000032E-6</c:v>
                </c:pt>
                <c:pt idx="58194">
                  <c:v>9.9986339999999995E-7</c:v>
                </c:pt>
                <c:pt idx="58195">
                  <c:v>9.9993180000000011E-7</c:v>
                </c:pt>
                <c:pt idx="58196">
                  <c:v>1.000001E-6</c:v>
                </c:pt>
                <c:pt idx="58197">
                  <c:v>9.9983600000000009E-7</c:v>
                </c:pt>
                <c:pt idx="58198">
                  <c:v>9.9990440000000003E-7</c:v>
                </c:pt>
                <c:pt idx="58199">
                  <c:v>9.999735999999999E-7</c:v>
                </c:pt>
                <c:pt idx="58200">
                  <c:v>1.0000430000000001E-6</c:v>
                </c:pt>
                <c:pt idx="58201">
                  <c:v>9.9988319999999999E-7</c:v>
                </c:pt>
                <c:pt idx="58202">
                  <c:v>9.9995159999999993E-7</c:v>
                </c:pt>
                <c:pt idx="58203">
                  <c:v>1.0000209999999999E-6</c:v>
                </c:pt>
                <c:pt idx="58204">
                  <c:v>9.9984550000000003E-7</c:v>
                </c:pt>
                <c:pt idx="58205">
                  <c:v>9.9991399999999991E-7</c:v>
                </c:pt>
                <c:pt idx="58206">
                  <c:v>9.999832E-7</c:v>
                </c:pt>
                <c:pt idx="58207">
                  <c:v>1.0000529999999999E-6</c:v>
                </c:pt>
                <c:pt idx="58208">
                  <c:v>9.998898E-7</c:v>
                </c:pt>
                <c:pt idx="58209">
                  <c:v>9.999583000000001E-7</c:v>
                </c:pt>
                <c:pt idx="58210">
                  <c:v>1.0000280000000001E-6</c:v>
                </c:pt>
                <c:pt idx="58211">
                  <c:v>9.9986330000000001E-7</c:v>
                </c:pt>
                <c:pt idx="58212">
                  <c:v>9.9993180000000011E-7</c:v>
                </c:pt>
                <c:pt idx="58213">
                  <c:v>1.000001E-6</c:v>
                </c:pt>
                <c:pt idx="58214">
                  <c:v>9.9983230000000001E-7</c:v>
                </c:pt>
                <c:pt idx="58215">
                  <c:v>9.999008000000001E-7</c:v>
                </c:pt>
                <c:pt idx="58216">
                  <c:v>9.9997020000000006E-7</c:v>
                </c:pt>
                <c:pt idx="58217">
                  <c:v>1.00004E-6</c:v>
                </c:pt>
                <c:pt idx="58218">
                  <c:v>9.9987139999999996E-7</c:v>
                </c:pt>
                <c:pt idx="58219">
                  <c:v>9.9993990000000005E-7</c:v>
                </c:pt>
                <c:pt idx="58220">
                  <c:v>1.000009E-6</c:v>
                </c:pt>
                <c:pt idx="58221">
                  <c:v>9.9984720000000006E-7</c:v>
                </c:pt>
                <c:pt idx="58222">
                  <c:v>9.9991580000000009E-7</c:v>
                </c:pt>
                <c:pt idx="58223">
                  <c:v>9.9998529999999999E-7</c:v>
                </c:pt>
                <c:pt idx="58224">
                  <c:v>1.000055E-6</c:v>
                </c:pt>
                <c:pt idx="58225">
                  <c:v>9.9988130000000009E-7</c:v>
                </c:pt>
                <c:pt idx="58226">
                  <c:v>9.999501E-7</c:v>
                </c:pt>
                <c:pt idx="58227">
                  <c:v>1.0000200000000001E-6</c:v>
                </c:pt>
                <c:pt idx="58228">
                  <c:v>9.9986099999999993E-7</c:v>
                </c:pt>
                <c:pt idx="58229">
                  <c:v>9.9992980000000005E-7</c:v>
                </c:pt>
                <c:pt idx="58230">
                  <c:v>9.999993999999999E-7</c:v>
                </c:pt>
                <c:pt idx="58231">
                  <c:v>1.000069E-6</c:v>
                </c:pt>
                <c:pt idx="58232">
                  <c:v>9.9990020000000004E-7</c:v>
                </c:pt>
                <c:pt idx="58233">
                  <c:v>9.999691000000001E-7</c:v>
                </c:pt>
                <c:pt idx="58234">
                  <c:v>1.000039E-6</c:v>
                </c:pt>
                <c:pt idx="58235">
                  <c:v>9.9986840000000009E-7</c:v>
                </c:pt>
                <c:pt idx="58236">
                  <c:v>9.9993729999999994E-7</c:v>
                </c:pt>
                <c:pt idx="58237">
                  <c:v>1.0000069999999999E-6</c:v>
                </c:pt>
                <c:pt idx="58238">
                  <c:v>9.9983950000000008E-7</c:v>
                </c:pt>
                <c:pt idx="58239">
                  <c:v>9.9990839999999992E-7</c:v>
                </c:pt>
                <c:pt idx="58240">
                  <c:v>9.9997820000000007E-7</c:v>
                </c:pt>
                <c:pt idx="58241">
                  <c:v>1.000048E-6</c:v>
                </c:pt>
                <c:pt idx="58242">
                  <c:v>9.9988900000000007E-7</c:v>
                </c:pt>
                <c:pt idx="58243">
                  <c:v>9.9995800000000007E-7</c:v>
                </c:pt>
                <c:pt idx="58244">
                  <c:v>1.0000280000000001E-6</c:v>
                </c:pt>
                <c:pt idx="58245">
                  <c:v>9.998592999999999E-7</c:v>
                </c:pt>
                <c:pt idx="58246">
                  <c:v>9.999282999999999E-7</c:v>
                </c:pt>
                <c:pt idx="58247">
                  <c:v>9.9999819999999999E-7</c:v>
                </c:pt>
                <c:pt idx="58248">
                  <c:v>1.0000679999999999E-6</c:v>
                </c:pt>
                <c:pt idx="58249">
                  <c:v>9.999052999999999E-7</c:v>
                </c:pt>
                <c:pt idx="58250">
                  <c:v>9.9997440000000005E-7</c:v>
                </c:pt>
                <c:pt idx="58251">
                  <c:v>1.0000439999999999E-6</c:v>
                </c:pt>
                <c:pt idx="58252">
                  <c:v>9.9987349999999996E-7</c:v>
                </c:pt>
                <c:pt idx="58253">
                  <c:v>9.9994259999999989E-7</c:v>
                </c:pt>
                <c:pt idx="58254">
                  <c:v>1.0000130000000001E-6</c:v>
                </c:pt>
                <c:pt idx="58255">
                  <c:v>9.9985079999999999E-7</c:v>
                </c:pt>
                <c:pt idx="58256">
                  <c:v>9.9992000000000008E-7</c:v>
                </c:pt>
                <c:pt idx="58257">
                  <c:v>9.9998989999999995E-7</c:v>
                </c:pt>
                <c:pt idx="58258">
                  <c:v>1.0000599999999999E-6</c:v>
                </c:pt>
                <c:pt idx="58259">
                  <c:v>9.9988940000000004E-7</c:v>
                </c:pt>
                <c:pt idx="58260">
                  <c:v>9.9995859999999991E-7</c:v>
                </c:pt>
                <c:pt idx="58261">
                  <c:v>1.0000289999999999E-6</c:v>
                </c:pt>
                <c:pt idx="58262">
                  <c:v>9.998689E-7</c:v>
                </c:pt>
                <c:pt idx="58263">
                  <c:v>9.9993799999999994E-7</c:v>
                </c:pt>
                <c:pt idx="58264">
                  <c:v>1.000008E-6</c:v>
                </c:pt>
                <c:pt idx="58265">
                  <c:v>9.998351E-7</c:v>
                </c:pt>
                <c:pt idx="58266">
                  <c:v>9.9990419999999994E-7</c:v>
                </c:pt>
                <c:pt idx="58267">
                  <c:v>9.9997410000000002E-7</c:v>
                </c:pt>
                <c:pt idx="58268">
                  <c:v>1.0000439999999999E-6</c:v>
                </c:pt>
                <c:pt idx="58269">
                  <c:v>9.9988070000000003E-7</c:v>
                </c:pt>
                <c:pt idx="58270">
                  <c:v>9.9994979999999997E-7</c:v>
                </c:pt>
                <c:pt idx="58271">
                  <c:v>1.0000200000000001E-6</c:v>
                </c:pt>
                <c:pt idx="58272">
                  <c:v>9.9985520000000007E-7</c:v>
                </c:pt>
                <c:pt idx="58273">
                  <c:v>9.999243E-7</c:v>
                </c:pt>
                <c:pt idx="58274">
                  <c:v>9.9999420000000009E-7</c:v>
                </c:pt>
                <c:pt idx="58275">
                  <c:v>1.000064E-6</c:v>
                </c:pt>
                <c:pt idx="58276">
                  <c:v>9.9989350000000009E-7</c:v>
                </c:pt>
                <c:pt idx="58277">
                  <c:v>9.9996260000000002E-7</c:v>
                </c:pt>
                <c:pt idx="58278">
                  <c:v>1.000033E-6</c:v>
                </c:pt>
                <c:pt idx="58279">
                  <c:v>9.9986799999999991E-7</c:v>
                </c:pt>
                <c:pt idx="58280">
                  <c:v>9.999372E-7</c:v>
                </c:pt>
                <c:pt idx="58281">
                  <c:v>1.0000069999999999E-6</c:v>
                </c:pt>
                <c:pt idx="58282">
                  <c:v>9.9984249999999995E-7</c:v>
                </c:pt>
                <c:pt idx="58283">
                  <c:v>9.999116000000001E-7</c:v>
                </c:pt>
                <c:pt idx="58284">
                  <c:v>9.9998159999999991E-7</c:v>
                </c:pt>
                <c:pt idx="58285">
                  <c:v>1.0000519999999999E-6</c:v>
                </c:pt>
                <c:pt idx="58286">
                  <c:v>9.998818E-7</c:v>
                </c:pt>
                <c:pt idx="58287">
                  <c:v>9.9995100000000008E-7</c:v>
                </c:pt>
                <c:pt idx="58288">
                  <c:v>1.0000209999999999E-6</c:v>
                </c:pt>
                <c:pt idx="58289">
                  <c:v>9.9985749999999994E-7</c:v>
                </c:pt>
                <c:pt idx="58290">
                  <c:v>9.9992670000000003E-7</c:v>
                </c:pt>
                <c:pt idx="58291">
                  <c:v>9.9999679999999999E-7</c:v>
                </c:pt>
                <c:pt idx="58292">
                  <c:v>1.0000669999999999E-6</c:v>
                </c:pt>
                <c:pt idx="58293">
                  <c:v>9.9989759999999992E-7</c:v>
                </c:pt>
                <c:pt idx="58294">
                  <c:v>9.9996689999999995E-7</c:v>
                </c:pt>
                <c:pt idx="58295">
                  <c:v>1.0000369999999999E-6</c:v>
                </c:pt>
                <c:pt idx="58296">
                  <c:v>9.998757000000001E-7</c:v>
                </c:pt>
                <c:pt idx="58297">
                  <c:v>9.9994510000000007E-7</c:v>
                </c:pt>
                <c:pt idx="58298">
                  <c:v>1.0000149999999999E-6</c:v>
                </c:pt>
                <c:pt idx="58299">
                  <c:v>9.9983920000000005E-7</c:v>
                </c:pt>
                <c:pt idx="58300">
                  <c:v>9.9990860000000002E-7</c:v>
                </c:pt>
                <c:pt idx="58301">
                  <c:v>9.9997879999999992E-7</c:v>
                </c:pt>
                <c:pt idx="58302">
                  <c:v>1.000049E-6</c:v>
                </c:pt>
                <c:pt idx="58303">
                  <c:v>9.9989320000000006E-7</c:v>
                </c:pt>
                <c:pt idx="58304">
                  <c:v>9.9996269999999996E-7</c:v>
                </c:pt>
                <c:pt idx="58305">
                  <c:v>1.000033E-6</c:v>
                </c:pt>
                <c:pt idx="58306">
                  <c:v>9.998663000000001E-7</c:v>
                </c:pt>
                <c:pt idx="58307">
                  <c:v>9.9993570000000006E-7</c:v>
                </c:pt>
                <c:pt idx="58308">
                  <c:v>1.0000059999999999E-6</c:v>
                </c:pt>
                <c:pt idx="58309">
                  <c:v>9.9983330000000003E-7</c:v>
                </c:pt>
                <c:pt idx="58310">
                  <c:v>9.9990279999999994E-7</c:v>
                </c:pt>
                <c:pt idx="58311">
                  <c:v>9.999731E-7</c:v>
                </c:pt>
                <c:pt idx="58312">
                  <c:v>1.0000430000000001E-6</c:v>
                </c:pt>
                <c:pt idx="58313">
                  <c:v>9.9988130000000009E-7</c:v>
                </c:pt>
                <c:pt idx="58314">
                  <c:v>9.9995089999999993E-7</c:v>
                </c:pt>
                <c:pt idx="58315">
                  <c:v>1.0000209999999999E-6</c:v>
                </c:pt>
                <c:pt idx="58316">
                  <c:v>9.9985460000000001E-7</c:v>
                </c:pt>
                <c:pt idx="58317">
                  <c:v>9.9992420000000006E-7</c:v>
                </c:pt>
                <c:pt idx="58318">
                  <c:v>9.9999449999999991E-7</c:v>
                </c:pt>
                <c:pt idx="58319">
                  <c:v>1.0000650000000001E-6</c:v>
                </c:pt>
                <c:pt idx="58320">
                  <c:v>9.9989549999999993E-7</c:v>
                </c:pt>
                <c:pt idx="58321">
                  <c:v>9.9996509999999999E-7</c:v>
                </c:pt>
                <c:pt idx="58322">
                  <c:v>1.0000350000000001E-6</c:v>
                </c:pt>
                <c:pt idx="58323">
                  <c:v>9.998721999999999E-7</c:v>
                </c:pt>
                <c:pt idx="58324">
                  <c:v>9.9994179999999996E-7</c:v>
                </c:pt>
                <c:pt idx="58325">
                  <c:v>1.0000120000000001E-6</c:v>
                </c:pt>
                <c:pt idx="58326">
                  <c:v>9.9984709999999991E-7</c:v>
                </c:pt>
                <c:pt idx="58327">
                  <c:v>9.9991669999999996E-7</c:v>
                </c:pt>
                <c:pt idx="58328">
                  <c:v>9.999871999999999E-7</c:v>
                </c:pt>
                <c:pt idx="58329">
                  <c:v>1.0000580000000001E-6</c:v>
                </c:pt>
                <c:pt idx="58330">
                  <c:v>9.9988480000000008E-7</c:v>
                </c:pt>
                <c:pt idx="58331">
                  <c:v>9.9995450000000008E-7</c:v>
                </c:pt>
                <c:pt idx="58332">
                  <c:v>1.000025E-6</c:v>
                </c:pt>
                <c:pt idx="58333">
                  <c:v>9.9985949999999999E-7</c:v>
                </c:pt>
                <c:pt idx="58334">
                  <c:v>9.9992919999999999E-7</c:v>
                </c:pt>
                <c:pt idx="58335">
                  <c:v>9.9999969999999993E-7</c:v>
                </c:pt>
                <c:pt idx="58336">
                  <c:v>1.00007E-6</c:v>
                </c:pt>
                <c:pt idx="58337">
                  <c:v>9.9990769999999993E-7</c:v>
                </c:pt>
                <c:pt idx="58338">
                  <c:v>9.9997750000000007E-7</c:v>
                </c:pt>
                <c:pt idx="58339">
                  <c:v>1.000048E-6</c:v>
                </c:pt>
                <c:pt idx="58340">
                  <c:v>9.9988189999999993E-7</c:v>
                </c:pt>
                <c:pt idx="58341">
                  <c:v>9.9995170000000008E-7</c:v>
                </c:pt>
                <c:pt idx="58342">
                  <c:v>1.0000219999999999E-6</c:v>
                </c:pt>
                <c:pt idx="58343">
                  <c:v>9.9986029999999993E-7</c:v>
                </c:pt>
                <c:pt idx="58344">
                  <c:v>9.9993010000000008E-7</c:v>
                </c:pt>
                <c:pt idx="58345">
                  <c:v>1.000001E-6</c:v>
                </c:pt>
                <c:pt idx="58346">
                  <c:v>9.9983260000000003E-7</c:v>
                </c:pt>
                <c:pt idx="58347">
                  <c:v>9.9990239999999997E-7</c:v>
                </c:pt>
                <c:pt idx="58348">
                  <c:v>9.9997300000000006E-7</c:v>
                </c:pt>
                <c:pt idx="58349">
                  <c:v>1.0000439999999999E-6</c:v>
                </c:pt>
                <c:pt idx="58350">
                  <c:v>9.9988130000000009E-7</c:v>
                </c:pt>
                <c:pt idx="58351">
                  <c:v>9.9995119999999996E-7</c:v>
                </c:pt>
                <c:pt idx="58352">
                  <c:v>1.0000219999999999E-6</c:v>
                </c:pt>
                <c:pt idx="58353">
                  <c:v>9.9984720000000006E-7</c:v>
                </c:pt>
                <c:pt idx="58354">
                  <c:v>9.9991709999999993E-7</c:v>
                </c:pt>
                <c:pt idx="58355">
                  <c:v>9.9998779999999996E-7</c:v>
                </c:pt>
                <c:pt idx="58356">
                  <c:v>1.0000580000000001E-6</c:v>
                </c:pt>
                <c:pt idx="58357">
                  <c:v>9.9989630000000008E-7</c:v>
                </c:pt>
                <c:pt idx="58358">
                  <c:v>9.9996619999999995E-7</c:v>
                </c:pt>
                <c:pt idx="58359">
                  <c:v>1.0000369999999999E-6</c:v>
                </c:pt>
                <c:pt idx="58360">
                  <c:v>9.9987190000000008E-7</c:v>
                </c:pt>
                <c:pt idx="58361">
                  <c:v>9.9994179999999996E-7</c:v>
                </c:pt>
                <c:pt idx="58362">
                  <c:v>1.0000120000000001E-6</c:v>
                </c:pt>
                <c:pt idx="58363">
                  <c:v>9.9984510000000006E-7</c:v>
                </c:pt>
                <c:pt idx="58364">
                  <c:v>9.9991499999999994E-7</c:v>
                </c:pt>
                <c:pt idx="58365">
                  <c:v>9.9998560000000002E-7</c:v>
                </c:pt>
                <c:pt idx="58366">
                  <c:v>1.000056E-6</c:v>
                </c:pt>
                <c:pt idx="58367">
                  <c:v>9.998886000000001E-7</c:v>
                </c:pt>
                <c:pt idx="58368">
                  <c:v>9.9995849999999997E-7</c:v>
                </c:pt>
                <c:pt idx="58369">
                  <c:v>1.0000289999999999E-6</c:v>
                </c:pt>
                <c:pt idx="58370">
                  <c:v>9.9986320000000007E-7</c:v>
                </c:pt>
                <c:pt idx="58371">
                  <c:v>9.9993300000000001E-7</c:v>
                </c:pt>
                <c:pt idx="58372">
                  <c:v>1.0000040000000001E-6</c:v>
                </c:pt>
                <c:pt idx="58373">
                  <c:v>9.9983969999999996E-7</c:v>
                </c:pt>
                <c:pt idx="58374">
                  <c:v>9.999095000000001E-7</c:v>
                </c:pt>
                <c:pt idx="58375">
                  <c:v>9.9998019999999992E-7</c:v>
                </c:pt>
                <c:pt idx="58376">
                  <c:v>1.0000510000000001E-6</c:v>
                </c:pt>
                <c:pt idx="58377">
                  <c:v>9.9989019999999997E-7</c:v>
                </c:pt>
                <c:pt idx="58378">
                  <c:v>9.9996010000000006E-7</c:v>
                </c:pt>
                <c:pt idx="58379">
                  <c:v>1.000031E-6</c:v>
                </c:pt>
                <c:pt idx="58380">
                  <c:v>9.9986089999999999E-7</c:v>
                </c:pt>
                <c:pt idx="58381">
                  <c:v>9.9993080000000008E-7</c:v>
                </c:pt>
                <c:pt idx="58382">
                  <c:v>1.000002E-6</c:v>
                </c:pt>
                <c:pt idx="58383">
                  <c:v>9.9983430000000006E-7</c:v>
                </c:pt>
                <c:pt idx="58384">
                  <c:v>9.9990419999999994E-7</c:v>
                </c:pt>
                <c:pt idx="58385">
                  <c:v>9.999749999999999E-7</c:v>
                </c:pt>
                <c:pt idx="58386">
                  <c:v>1.000046E-6</c:v>
                </c:pt>
                <c:pt idx="58387">
                  <c:v>9.9987990000000009E-7</c:v>
                </c:pt>
                <c:pt idx="58388">
                  <c:v>9.9994989999999991E-7</c:v>
                </c:pt>
                <c:pt idx="58389">
                  <c:v>1.0000209999999999E-6</c:v>
                </c:pt>
                <c:pt idx="58390">
                  <c:v>9.9986059999999996E-7</c:v>
                </c:pt>
                <c:pt idx="58391">
                  <c:v>9.9993069999999993E-7</c:v>
                </c:pt>
                <c:pt idx="58392">
                  <c:v>1.000002E-6</c:v>
                </c:pt>
                <c:pt idx="58393">
                  <c:v>9.998325000000001E-7</c:v>
                </c:pt>
                <c:pt idx="58394">
                  <c:v>9.9990260000000006E-7</c:v>
                </c:pt>
                <c:pt idx="58395">
                  <c:v>9.999735999999999E-7</c:v>
                </c:pt>
                <c:pt idx="58396">
                  <c:v>1.0000449999999999E-6</c:v>
                </c:pt>
                <c:pt idx="58397">
                  <c:v>9.9987519999999998E-7</c:v>
                </c:pt>
                <c:pt idx="58398">
                  <c:v>9.999454000000001E-7</c:v>
                </c:pt>
                <c:pt idx="58399">
                  <c:v>1.000016E-6</c:v>
                </c:pt>
                <c:pt idx="58400">
                  <c:v>9.9986089999999999E-7</c:v>
                </c:pt>
                <c:pt idx="58401">
                  <c:v>9.999310999999999E-7</c:v>
                </c:pt>
                <c:pt idx="58402">
                  <c:v>1.000002E-6</c:v>
                </c:pt>
                <c:pt idx="58403">
                  <c:v>9.9983570000000006E-7</c:v>
                </c:pt>
                <c:pt idx="58404">
                  <c:v>9.999059999999999E-7</c:v>
                </c:pt>
                <c:pt idx="58405">
                  <c:v>9.9997709999999989E-7</c:v>
                </c:pt>
                <c:pt idx="58406">
                  <c:v>1.000048E-6</c:v>
                </c:pt>
                <c:pt idx="58407">
                  <c:v>9.9988560000000002E-7</c:v>
                </c:pt>
                <c:pt idx="58408">
                  <c:v>9.9995609999999995E-7</c:v>
                </c:pt>
                <c:pt idx="58409">
                  <c:v>1.0000270000000001E-6</c:v>
                </c:pt>
                <c:pt idx="58410">
                  <c:v>9.9985690000000009E-7</c:v>
                </c:pt>
                <c:pt idx="58411">
                  <c:v>9.9992730000000009E-7</c:v>
                </c:pt>
                <c:pt idx="58412">
                  <c:v>9.9999859999999996E-7</c:v>
                </c:pt>
                <c:pt idx="58413">
                  <c:v>1.00007E-6</c:v>
                </c:pt>
                <c:pt idx="58414">
                  <c:v>9.999095000000001E-7</c:v>
                </c:pt>
                <c:pt idx="58415">
                  <c:v>9.9998000000000004E-7</c:v>
                </c:pt>
                <c:pt idx="58416">
                  <c:v>1.0000510000000001E-6</c:v>
                </c:pt>
                <c:pt idx="58417">
                  <c:v>9.9988340000000008E-7</c:v>
                </c:pt>
                <c:pt idx="58418">
                  <c:v>9.9995390000000002E-7</c:v>
                </c:pt>
                <c:pt idx="58419">
                  <c:v>1.000025E-6</c:v>
                </c:pt>
                <c:pt idx="58420">
                  <c:v>9.998668E-7</c:v>
                </c:pt>
                <c:pt idx="58421">
                  <c:v>9.999372E-7</c:v>
                </c:pt>
                <c:pt idx="58422">
                  <c:v>1.000009E-6</c:v>
                </c:pt>
                <c:pt idx="58423">
                  <c:v>9.9984079999999992E-7</c:v>
                </c:pt>
                <c:pt idx="58424">
                  <c:v>9.9991130000000007E-7</c:v>
                </c:pt>
                <c:pt idx="58425">
                  <c:v>9.9998259999999994E-7</c:v>
                </c:pt>
                <c:pt idx="58426">
                  <c:v>1.000054E-6</c:v>
                </c:pt>
                <c:pt idx="58427">
                  <c:v>9.9989229999999997E-7</c:v>
                </c:pt>
                <c:pt idx="58428">
                  <c:v>9.999627999999999E-7</c:v>
                </c:pt>
                <c:pt idx="58429">
                  <c:v>1.000034E-6</c:v>
                </c:pt>
                <c:pt idx="58430">
                  <c:v>9.9986999999999997E-7</c:v>
                </c:pt>
                <c:pt idx="58431">
                  <c:v>9.9994039999999996E-7</c:v>
                </c:pt>
                <c:pt idx="58432">
                  <c:v>1.0000120000000001E-6</c:v>
                </c:pt>
                <c:pt idx="58433">
                  <c:v>9.9984820000000008E-7</c:v>
                </c:pt>
                <c:pt idx="58434">
                  <c:v>9.9991870000000002E-7</c:v>
                </c:pt>
                <c:pt idx="58435">
                  <c:v>9.9998989999999995E-7</c:v>
                </c:pt>
                <c:pt idx="58436">
                  <c:v>1.0000609999999999E-6</c:v>
                </c:pt>
                <c:pt idx="58437">
                  <c:v>9.9989110000000006E-7</c:v>
                </c:pt>
                <c:pt idx="58438">
                  <c:v>9.999616E-7</c:v>
                </c:pt>
                <c:pt idx="58439">
                  <c:v>1.000033E-6</c:v>
                </c:pt>
                <c:pt idx="58440">
                  <c:v>9.998728999999999E-7</c:v>
                </c:pt>
                <c:pt idx="58441">
                  <c:v>9.9994340000000004E-7</c:v>
                </c:pt>
                <c:pt idx="58442">
                  <c:v>1.0000149999999999E-6</c:v>
                </c:pt>
                <c:pt idx="58443">
                  <c:v>9.9985289999999998E-7</c:v>
                </c:pt>
                <c:pt idx="58444">
                  <c:v>9.9992339999999992E-7</c:v>
                </c:pt>
                <c:pt idx="58445">
                  <c:v>9.9999479999999994E-7</c:v>
                </c:pt>
                <c:pt idx="58446">
                  <c:v>1.0000660000000001E-6</c:v>
                </c:pt>
                <c:pt idx="58447">
                  <c:v>9.9989679999999999E-7</c:v>
                </c:pt>
                <c:pt idx="58448">
                  <c:v>9.9996740000000007E-7</c:v>
                </c:pt>
                <c:pt idx="58449">
                  <c:v>1.000039E-6</c:v>
                </c:pt>
                <c:pt idx="58450">
                  <c:v>9.9987249999999993E-7</c:v>
                </c:pt>
                <c:pt idx="58451">
                  <c:v>9.9994319999999995E-7</c:v>
                </c:pt>
                <c:pt idx="58452">
                  <c:v>1.0000149999999999E-6</c:v>
                </c:pt>
                <c:pt idx="58453">
                  <c:v>9.9984839999999996E-7</c:v>
                </c:pt>
                <c:pt idx="58454">
                  <c:v>9.9991900000000005E-7</c:v>
                </c:pt>
                <c:pt idx="58455">
                  <c:v>9.9999050000000001E-7</c:v>
                </c:pt>
                <c:pt idx="58456">
                  <c:v>1.000062E-6</c:v>
                </c:pt>
                <c:pt idx="58457">
                  <c:v>9.9989169999999991E-7</c:v>
                </c:pt>
                <c:pt idx="58458">
                  <c:v>9.9996239999999993E-7</c:v>
                </c:pt>
                <c:pt idx="58459">
                  <c:v>1.000034E-6</c:v>
                </c:pt>
                <c:pt idx="58460">
                  <c:v>9.9987309999999999E-7</c:v>
                </c:pt>
                <c:pt idx="58461">
                  <c:v>9.9994380000000001E-7</c:v>
                </c:pt>
                <c:pt idx="58462">
                  <c:v>1.0000149999999999E-6</c:v>
                </c:pt>
                <c:pt idx="58463">
                  <c:v>9.9985329999999995E-7</c:v>
                </c:pt>
                <c:pt idx="58464">
                  <c:v>9.9992399999999997E-7</c:v>
                </c:pt>
                <c:pt idx="58465">
                  <c:v>9.9999560000000009E-7</c:v>
                </c:pt>
                <c:pt idx="58466">
                  <c:v>1.0000669999999999E-6</c:v>
                </c:pt>
                <c:pt idx="58467">
                  <c:v>9.9990209999999994E-7</c:v>
                </c:pt>
                <c:pt idx="58468">
                  <c:v>9.9997300000000006E-7</c:v>
                </c:pt>
                <c:pt idx="58469">
                  <c:v>1.0000449999999999E-6</c:v>
                </c:pt>
                <c:pt idx="58470">
                  <c:v>9.9987930000000003E-7</c:v>
                </c:pt>
                <c:pt idx="58471">
                  <c:v>9.9995019999999994E-7</c:v>
                </c:pt>
                <c:pt idx="58472">
                  <c:v>1.0000219999999999E-6</c:v>
                </c:pt>
                <c:pt idx="58473">
                  <c:v>9.9985560000000003E-7</c:v>
                </c:pt>
                <c:pt idx="58474">
                  <c:v>9.999264E-7</c:v>
                </c:pt>
                <c:pt idx="58475">
                  <c:v>9.999979999999999E-7</c:v>
                </c:pt>
                <c:pt idx="58476">
                  <c:v>1.00007E-6</c:v>
                </c:pt>
                <c:pt idx="58477">
                  <c:v>9.9990909999999992E-7</c:v>
                </c:pt>
                <c:pt idx="58478">
                  <c:v>9.9998000000000004E-7</c:v>
                </c:pt>
                <c:pt idx="58479">
                  <c:v>1.0000519999999999E-6</c:v>
                </c:pt>
                <c:pt idx="58480">
                  <c:v>9.9988310000000005E-7</c:v>
                </c:pt>
                <c:pt idx="58481">
                  <c:v>9.9995399999999996E-7</c:v>
                </c:pt>
                <c:pt idx="58482">
                  <c:v>1.000026E-6</c:v>
                </c:pt>
                <c:pt idx="58483">
                  <c:v>9.9986269999999996E-7</c:v>
                </c:pt>
                <c:pt idx="58484">
                  <c:v>9.9993360000000007E-7</c:v>
                </c:pt>
                <c:pt idx="58485">
                  <c:v>1.0000050000000001E-6</c:v>
                </c:pt>
                <c:pt idx="58486">
                  <c:v>9.998362999999999E-7</c:v>
                </c:pt>
                <c:pt idx="58487">
                  <c:v>9.9990720000000002E-7</c:v>
                </c:pt>
                <c:pt idx="58488">
                  <c:v>9.9997879999999992E-7</c:v>
                </c:pt>
                <c:pt idx="58489">
                  <c:v>1.0000510000000001E-6</c:v>
                </c:pt>
                <c:pt idx="58490">
                  <c:v>9.9989640000000002E-7</c:v>
                </c:pt>
                <c:pt idx="58491">
                  <c:v>9.9996729999999992E-7</c:v>
                </c:pt>
                <c:pt idx="58492">
                  <c:v>1.000039E-6</c:v>
                </c:pt>
                <c:pt idx="58493">
                  <c:v>9.9987349999999996E-7</c:v>
                </c:pt>
                <c:pt idx="58494">
                  <c:v>9.9994450000000001E-7</c:v>
                </c:pt>
                <c:pt idx="58495">
                  <c:v>1.000016E-6</c:v>
                </c:pt>
                <c:pt idx="58496">
                  <c:v>9.9985149999999998E-7</c:v>
                </c:pt>
                <c:pt idx="58497">
                  <c:v>9.9992259999999998E-7</c:v>
                </c:pt>
                <c:pt idx="58498">
                  <c:v>9.9999449999999991E-7</c:v>
                </c:pt>
                <c:pt idx="58499">
                  <c:v>1.0000660000000001E-6</c:v>
                </c:pt>
                <c:pt idx="58500">
                  <c:v>9.9990330000000006E-7</c:v>
                </c:pt>
                <c:pt idx="58501">
                  <c:v>9.9997449999999999E-7</c:v>
                </c:pt>
                <c:pt idx="58502">
                  <c:v>1.000046E-6</c:v>
                </c:pt>
                <c:pt idx="58503">
                  <c:v>9.9988159999999991E-7</c:v>
                </c:pt>
                <c:pt idx="58504">
                  <c:v>9.9995289999999999E-7</c:v>
                </c:pt>
                <c:pt idx="58505">
                  <c:v>1.000025E-6</c:v>
                </c:pt>
                <c:pt idx="58506">
                  <c:v>9.9985889999999994E-7</c:v>
                </c:pt>
                <c:pt idx="58507">
                  <c:v>9.9993020000000002E-7</c:v>
                </c:pt>
                <c:pt idx="58508">
                  <c:v>1.000002E-6</c:v>
                </c:pt>
                <c:pt idx="58509">
                  <c:v>9.9984090000000007E-7</c:v>
                </c:pt>
                <c:pt idx="58510">
                  <c:v>9.9991210000000001E-7</c:v>
                </c:pt>
                <c:pt idx="58511">
                  <c:v>9.9998399999999994E-7</c:v>
                </c:pt>
                <c:pt idx="58512">
                  <c:v>1.000056E-6</c:v>
                </c:pt>
                <c:pt idx="58513">
                  <c:v>9.9988870000000004E-7</c:v>
                </c:pt>
                <c:pt idx="58514">
                  <c:v>9.9995989999999997E-7</c:v>
                </c:pt>
                <c:pt idx="58515">
                  <c:v>1.000032E-6</c:v>
                </c:pt>
                <c:pt idx="58516">
                  <c:v>9.9986600000000007E-7</c:v>
                </c:pt>
                <c:pt idx="58517">
                  <c:v>9.9993729999999994E-7</c:v>
                </c:pt>
                <c:pt idx="58518">
                  <c:v>1.000009E-6</c:v>
                </c:pt>
                <c:pt idx="58519">
                  <c:v>9.998477999999999E-7</c:v>
                </c:pt>
                <c:pt idx="58520">
                  <c:v>9.9991909999999999E-7</c:v>
                </c:pt>
                <c:pt idx="58521">
                  <c:v>9.9999129999999995E-7</c:v>
                </c:pt>
                <c:pt idx="58522">
                  <c:v>1.000063E-6</c:v>
                </c:pt>
                <c:pt idx="58523">
                  <c:v>9.999048E-7</c:v>
                </c:pt>
                <c:pt idx="58524">
                  <c:v>9.9997629999999996E-7</c:v>
                </c:pt>
                <c:pt idx="58525">
                  <c:v>1.000048E-6</c:v>
                </c:pt>
                <c:pt idx="58526">
                  <c:v>9.9987699999999995E-7</c:v>
                </c:pt>
                <c:pt idx="58527">
                  <c:v>9.9994839999999997E-7</c:v>
                </c:pt>
                <c:pt idx="58528">
                  <c:v>1.0000200000000001E-6</c:v>
                </c:pt>
                <c:pt idx="58529">
                  <c:v>9.9985350000000004E-7</c:v>
                </c:pt>
                <c:pt idx="58530">
                  <c:v>9.9992490000000006E-7</c:v>
                </c:pt>
                <c:pt idx="58531">
                  <c:v>9.9999710000000002E-7</c:v>
                </c:pt>
                <c:pt idx="58532">
                  <c:v>1.000069E-6</c:v>
                </c:pt>
                <c:pt idx="58533">
                  <c:v>9.9990860000000002E-7</c:v>
                </c:pt>
                <c:pt idx="58534">
                  <c:v>9.999799000000001E-7</c:v>
                </c:pt>
                <c:pt idx="58535">
                  <c:v>1.0000519999999999E-6</c:v>
                </c:pt>
                <c:pt idx="58536">
                  <c:v>9.9988539999999993E-7</c:v>
                </c:pt>
                <c:pt idx="58537">
                  <c:v>9.9995670000000001E-7</c:v>
                </c:pt>
                <c:pt idx="58538">
                  <c:v>1.0000289999999999E-6</c:v>
                </c:pt>
                <c:pt idx="58539">
                  <c:v>9.9985970000000008E-7</c:v>
                </c:pt>
                <c:pt idx="58540">
                  <c:v>9.9993099999999996E-7</c:v>
                </c:pt>
                <c:pt idx="58541">
                  <c:v>1.000003E-6</c:v>
                </c:pt>
                <c:pt idx="58542">
                  <c:v>9.998390999999999E-7</c:v>
                </c:pt>
                <c:pt idx="58543">
                  <c:v>9.9991039999999998E-7</c:v>
                </c:pt>
                <c:pt idx="58544">
                  <c:v>9.9998240000000006E-7</c:v>
                </c:pt>
                <c:pt idx="58545">
                  <c:v>1.000054E-6</c:v>
                </c:pt>
                <c:pt idx="58546">
                  <c:v>9.9988679999999992E-7</c:v>
                </c:pt>
                <c:pt idx="58547">
                  <c:v>9.9995810000000001E-7</c:v>
                </c:pt>
                <c:pt idx="58548">
                  <c:v>1.0000299999999999E-6</c:v>
                </c:pt>
                <c:pt idx="58549">
                  <c:v>9.9987090000000005E-7</c:v>
                </c:pt>
                <c:pt idx="58550">
                  <c:v>9.9994230000000008E-7</c:v>
                </c:pt>
                <c:pt idx="58551">
                  <c:v>1.0000139999999999E-6</c:v>
                </c:pt>
                <c:pt idx="58552">
                  <c:v>9.9984429999999991E-7</c:v>
                </c:pt>
                <c:pt idx="58553">
                  <c:v>9.9991580000000009E-7</c:v>
                </c:pt>
                <c:pt idx="58554">
                  <c:v>9.9998809999999999E-7</c:v>
                </c:pt>
                <c:pt idx="58555">
                  <c:v>1.0000599999999999E-6</c:v>
                </c:pt>
                <c:pt idx="58556">
                  <c:v>9.998951999999999E-7</c:v>
                </c:pt>
                <c:pt idx="58557">
                  <c:v>9.9996680000000001E-7</c:v>
                </c:pt>
                <c:pt idx="58558">
                  <c:v>1.000039E-6</c:v>
                </c:pt>
                <c:pt idx="58559">
                  <c:v>9.9987169999999999E-7</c:v>
                </c:pt>
                <c:pt idx="58560">
                  <c:v>9.9994349999999998E-7</c:v>
                </c:pt>
                <c:pt idx="58561">
                  <c:v>1.000016E-6</c:v>
                </c:pt>
                <c:pt idx="58562">
                  <c:v>9.9985259999999995E-7</c:v>
                </c:pt>
                <c:pt idx="58563">
                  <c:v>9.9992439999999994E-7</c:v>
                </c:pt>
                <c:pt idx="58564">
                  <c:v>9.9999670000000005E-7</c:v>
                </c:pt>
                <c:pt idx="58565">
                  <c:v>1.000069E-6</c:v>
                </c:pt>
                <c:pt idx="58566">
                  <c:v>9.9990109999999991E-7</c:v>
                </c:pt>
                <c:pt idx="58567">
                  <c:v>9.9997270000000003E-7</c:v>
                </c:pt>
                <c:pt idx="58568">
                  <c:v>1.0000449999999999E-6</c:v>
                </c:pt>
                <c:pt idx="58569">
                  <c:v>9.9988499999999996E-7</c:v>
                </c:pt>
                <c:pt idx="58570">
                  <c:v>9.9995670000000001E-7</c:v>
                </c:pt>
                <c:pt idx="58571">
                  <c:v>1.0000289999999999E-6</c:v>
                </c:pt>
                <c:pt idx="58572">
                  <c:v>9.9986129999999996E-7</c:v>
                </c:pt>
                <c:pt idx="58573">
                  <c:v>9.9993300000000001E-7</c:v>
                </c:pt>
                <c:pt idx="58574">
                  <c:v>1.0000050000000001E-6</c:v>
                </c:pt>
                <c:pt idx="58575">
                  <c:v>9.998412000000001E-7</c:v>
                </c:pt>
                <c:pt idx="58576">
                  <c:v>9.9991319999999997E-7</c:v>
                </c:pt>
                <c:pt idx="58577">
                  <c:v>9.9998590000000005E-7</c:v>
                </c:pt>
                <c:pt idx="58578">
                  <c:v>1.0000590000000001E-6</c:v>
                </c:pt>
                <c:pt idx="58579">
                  <c:v>9.9989609999999999E-7</c:v>
                </c:pt>
                <c:pt idx="58580">
                  <c:v>9.9996799999999992E-7</c:v>
                </c:pt>
                <c:pt idx="58581">
                  <c:v>1.000041E-6</c:v>
                </c:pt>
                <c:pt idx="58582">
                  <c:v>9.9987809999999991E-7</c:v>
                </c:pt>
                <c:pt idx="58583">
                  <c:v>9.9995000000000006E-7</c:v>
                </c:pt>
                <c:pt idx="58584">
                  <c:v>1.000023E-6</c:v>
                </c:pt>
                <c:pt idx="58585">
                  <c:v>9.998534000000001E-7</c:v>
                </c:pt>
                <c:pt idx="58586">
                  <c:v>9.9992549999999991E-7</c:v>
                </c:pt>
                <c:pt idx="58587">
                  <c:v>9.9999829999999993E-7</c:v>
                </c:pt>
                <c:pt idx="58588">
                  <c:v>1.000071E-6</c:v>
                </c:pt>
                <c:pt idx="58589">
                  <c:v>9.9991100000000004E-7</c:v>
                </c:pt>
                <c:pt idx="58590">
                  <c:v>9.9998299999999991E-7</c:v>
                </c:pt>
                <c:pt idx="58591">
                  <c:v>1.000056E-6</c:v>
                </c:pt>
                <c:pt idx="58592">
                  <c:v>9.9988949999999998E-7</c:v>
                </c:pt>
                <c:pt idx="58593">
                  <c:v>9.9996129999999997E-7</c:v>
                </c:pt>
                <c:pt idx="58594">
                  <c:v>1.000034E-6</c:v>
                </c:pt>
                <c:pt idx="58595">
                  <c:v>9.9986619999999995E-7</c:v>
                </c:pt>
                <c:pt idx="58596">
                  <c:v>9.999379E-7</c:v>
                </c:pt>
                <c:pt idx="58597">
                  <c:v>1.00001E-6</c:v>
                </c:pt>
                <c:pt idx="58598">
                  <c:v>9.9984860000000005E-7</c:v>
                </c:pt>
                <c:pt idx="58599">
                  <c:v>9.9992030000000011E-7</c:v>
                </c:pt>
                <c:pt idx="58600">
                  <c:v>9.9999299999999997E-7</c:v>
                </c:pt>
                <c:pt idx="58601">
                  <c:v>1.0000650000000001E-6</c:v>
                </c:pt>
                <c:pt idx="58602">
                  <c:v>9.9990220000000009E-7</c:v>
                </c:pt>
                <c:pt idx="58603">
                  <c:v>9.9997410000000002E-7</c:v>
                </c:pt>
                <c:pt idx="58604">
                  <c:v>1.000047E-6</c:v>
                </c:pt>
                <c:pt idx="58605">
                  <c:v>9.998818E-7</c:v>
                </c:pt>
                <c:pt idx="58606">
                  <c:v>9.9995369999999993E-7</c:v>
                </c:pt>
                <c:pt idx="58607">
                  <c:v>1.000026E-6</c:v>
                </c:pt>
                <c:pt idx="58608">
                  <c:v>9.9985560000000003E-7</c:v>
                </c:pt>
                <c:pt idx="58609">
                  <c:v>9.999275999999999E-7</c:v>
                </c:pt>
                <c:pt idx="58610">
                  <c:v>9.9999999999999995E-7</c:v>
                </c:pt>
                <c:pt idx="58611">
                  <c:v>9.9984109999999995E-7</c:v>
                </c:pt>
                <c:pt idx="58612">
                  <c:v>9.9991319999999997E-7</c:v>
                </c:pt>
                <c:pt idx="58613">
                  <c:v>9.9998609999999993E-7</c:v>
                </c:pt>
                <c:pt idx="58614">
                  <c:v>1.0000590000000001E-6</c:v>
                </c:pt>
                <c:pt idx="58615">
                  <c:v>9.9989019999999997E-7</c:v>
                </c:pt>
                <c:pt idx="58616">
                  <c:v>9.9996239999999993E-7</c:v>
                </c:pt>
                <c:pt idx="58617">
                  <c:v>1.0000350000000001E-6</c:v>
                </c:pt>
                <c:pt idx="58618">
                  <c:v>9.9986980000000009E-7</c:v>
                </c:pt>
                <c:pt idx="58619">
                  <c:v>9.9994209999999999E-7</c:v>
                </c:pt>
                <c:pt idx="58620">
                  <c:v>1.0000149999999999E-6</c:v>
                </c:pt>
                <c:pt idx="58621">
                  <c:v>9.9985630000000003E-7</c:v>
                </c:pt>
                <c:pt idx="58622">
                  <c:v>9.9992880000000002E-7</c:v>
                </c:pt>
                <c:pt idx="58623">
                  <c:v>1.000002E-6</c:v>
                </c:pt>
                <c:pt idx="58624">
                  <c:v>9.9983090000000001E-7</c:v>
                </c:pt>
                <c:pt idx="58625">
                  <c:v>9.9990319999999991E-7</c:v>
                </c:pt>
                <c:pt idx="58626">
                  <c:v>9.9997620000000002E-7</c:v>
                </c:pt>
                <c:pt idx="58627">
                  <c:v>1.000049E-6</c:v>
                </c:pt>
                <c:pt idx="58628">
                  <c:v>9.9988200000000009E-7</c:v>
                </c:pt>
                <c:pt idx="58629">
                  <c:v>9.9995420000000005E-7</c:v>
                </c:pt>
                <c:pt idx="58630">
                  <c:v>1.0000270000000001E-6</c:v>
                </c:pt>
                <c:pt idx="58631">
                  <c:v>9.9986600000000007E-7</c:v>
                </c:pt>
                <c:pt idx="58632">
                  <c:v>9.9993829999999997E-7</c:v>
                </c:pt>
                <c:pt idx="58633">
                  <c:v>1.000011E-6</c:v>
                </c:pt>
                <c:pt idx="58634">
                  <c:v>9.9984930000000005E-7</c:v>
                </c:pt>
                <c:pt idx="58635">
                  <c:v>9.9992189999999998E-7</c:v>
                </c:pt>
                <c:pt idx="58636">
                  <c:v>9.9999490000000009E-7</c:v>
                </c:pt>
                <c:pt idx="58637">
                  <c:v>1.0000679999999999E-6</c:v>
                </c:pt>
                <c:pt idx="58638">
                  <c:v>9.9990099999999997E-7</c:v>
                </c:pt>
                <c:pt idx="58639">
                  <c:v>9.9997340000000003E-7</c:v>
                </c:pt>
                <c:pt idx="58640">
                  <c:v>1.000046E-6</c:v>
                </c:pt>
                <c:pt idx="58641">
                  <c:v>9.9988119999999994E-7</c:v>
                </c:pt>
                <c:pt idx="58642">
                  <c:v>9.9995380000000008E-7</c:v>
                </c:pt>
                <c:pt idx="58643">
                  <c:v>1.0000270000000001E-6</c:v>
                </c:pt>
                <c:pt idx="58644">
                  <c:v>9.9985959999999993E-7</c:v>
                </c:pt>
                <c:pt idx="58645">
                  <c:v>9.9993209999999992E-7</c:v>
                </c:pt>
                <c:pt idx="58646">
                  <c:v>1.0000050000000001E-6</c:v>
                </c:pt>
                <c:pt idx="58647">
                  <c:v>9.9983999999999999E-7</c:v>
                </c:pt>
                <c:pt idx="58648">
                  <c:v>9.9991270000000006E-7</c:v>
                </c:pt>
                <c:pt idx="58649">
                  <c:v>9.999857999999999E-7</c:v>
                </c:pt>
                <c:pt idx="58650">
                  <c:v>1.0000590000000001E-6</c:v>
                </c:pt>
                <c:pt idx="58651">
                  <c:v>9.9989819999999998E-7</c:v>
                </c:pt>
                <c:pt idx="58652">
                  <c:v>9.9997050000000009E-7</c:v>
                </c:pt>
                <c:pt idx="58653">
                  <c:v>1.0000430000000001E-6</c:v>
                </c:pt>
                <c:pt idx="58654">
                  <c:v>9.998783E-7</c:v>
                </c:pt>
                <c:pt idx="58655">
                  <c:v>9.9995079999999999E-7</c:v>
                </c:pt>
                <c:pt idx="58656">
                  <c:v>1.000024E-6</c:v>
                </c:pt>
                <c:pt idx="58657">
                  <c:v>9.9985210000000004E-7</c:v>
                </c:pt>
                <c:pt idx="58658">
                  <c:v>9.9992479999999991E-7</c:v>
                </c:pt>
                <c:pt idx="58659">
                  <c:v>9.9999789999999996E-7</c:v>
                </c:pt>
                <c:pt idx="58660">
                  <c:v>1.000071E-6</c:v>
                </c:pt>
                <c:pt idx="58661">
                  <c:v>9.9990979999999992E-7</c:v>
                </c:pt>
                <c:pt idx="58662">
                  <c:v>9.9998229999999991E-7</c:v>
                </c:pt>
                <c:pt idx="58663">
                  <c:v>1.000055E-6</c:v>
                </c:pt>
                <c:pt idx="58664">
                  <c:v>9.9989000000000009E-7</c:v>
                </c:pt>
                <c:pt idx="58665">
                  <c:v>9.9996260000000002E-7</c:v>
                </c:pt>
                <c:pt idx="58666">
                  <c:v>1.0000360000000001E-6</c:v>
                </c:pt>
                <c:pt idx="58667">
                  <c:v>9.998735999999999E-7</c:v>
                </c:pt>
                <c:pt idx="58668">
                  <c:v>9.9994629999999998E-7</c:v>
                </c:pt>
                <c:pt idx="58669">
                  <c:v>1.0000200000000001E-6</c:v>
                </c:pt>
                <c:pt idx="58670">
                  <c:v>9.9985089999999993E-7</c:v>
                </c:pt>
                <c:pt idx="58671">
                  <c:v>9.9992390000000004E-7</c:v>
                </c:pt>
                <c:pt idx="58672">
                  <c:v>9.999972999999999E-7</c:v>
                </c:pt>
                <c:pt idx="58673">
                  <c:v>1.000071E-6</c:v>
                </c:pt>
                <c:pt idx="58674">
                  <c:v>9.9990729999999996E-7</c:v>
                </c:pt>
                <c:pt idx="58675">
                  <c:v>9.9998000000000004E-7</c:v>
                </c:pt>
                <c:pt idx="58676">
                  <c:v>1.0000529999999999E-6</c:v>
                </c:pt>
                <c:pt idx="58677">
                  <c:v>9.9988700000000001E-7</c:v>
                </c:pt>
                <c:pt idx="58678">
                  <c:v>9.9995980000000003E-7</c:v>
                </c:pt>
                <c:pt idx="58679">
                  <c:v>1.000033E-6</c:v>
                </c:pt>
                <c:pt idx="58680">
                  <c:v>9.9987130000000002E-7</c:v>
                </c:pt>
                <c:pt idx="58681">
                  <c:v>9.9994429999999992E-7</c:v>
                </c:pt>
                <c:pt idx="58682">
                  <c:v>1.000018E-6</c:v>
                </c:pt>
                <c:pt idx="58683">
                  <c:v>9.998459E-7</c:v>
                </c:pt>
                <c:pt idx="58684">
                  <c:v>9.999188999999999E-7</c:v>
                </c:pt>
                <c:pt idx="58685">
                  <c:v>9.9999239999999991E-7</c:v>
                </c:pt>
                <c:pt idx="58686">
                  <c:v>1.0000660000000001E-6</c:v>
                </c:pt>
                <c:pt idx="58687">
                  <c:v>9.9990759999999999E-7</c:v>
                </c:pt>
                <c:pt idx="58688">
                  <c:v>9.9998040000000001E-7</c:v>
                </c:pt>
                <c:pt idx="58689">
                  <c:v>1.000054E-6</c:v>
                </c:pt>
                <c:pt idx="58690">
                  <c:v>9.9988590000000005E-7</c:v>
                </c:pt>
                <c:pt idx="58691">
                  <c:v>9.999588E-7</c:v>
                </c:pt>
                <c:pt idx="58692">
                  <c:v>1.000032E-6</c:v>
                </c:pt>
                <c:pt idx="58693">
                  <c:v>9.9986770000000009E-7</c:v>
                </c:pt>
                <c:pt idx="58694">
                  <c:v>9.9994060000000005E-7</c:v>
                </c:pt>
                <c:pt idx="58695">
                  <c:v>1.0000139999999999E-6</c:v>
                </c:pt>
                <c:pt idx="58696">
                  <c:v>9.998534000000001E-7</c:v>
                </c:pt>
                <c:pt idx="58697">
                  <c:v>9.999264E-7</c:v>
                </c:pt>
                <c:pt idx="58698">
                  <c:v>9.9999990000000002E-7</c:v>
                </c:pt>
                <c:pt idx="58699">
                  <c:v>1.0000730000000001E-6</c:v>
                </c:pt>
                <c:pt idx="58700">
                  <c:v>9.9990510000000002E-7</c:v>
                </c:pt>
                <c:pt idx="58701">
                  <c:v>9.9997790000000004E-7</c:v>
                </c:pt>
                <c:pt idx="58702">
                  <c:v>1.0000510000000001E-6</c:v>
                </c:pt>
                <c:pt idx="58703">
                  <c:v>9.9988669999999998E-7</c:v>
                </c:pt>
                <c:pt idx="58704">
                  <c:v>9.999595E-7</c:v>
                </c:pt>
                <c:pt idx="58705">
                  <c:v>1.000033E-6</c:v>
                </c:pt>
                <c:pt idx="58706">
                  <c:v>9.9986509999999998E-7</c:v>
                </c:pt>
                <c:pt idx="58707">
                  <c:v>9.9993780000000006E-7</c:v>
                </c:pt>
                <c:pt idx="58708">
                  <c:v>1.000011E-6</c:v>
                </c:pt>
                <c:pt idx="58709">
                  <c:v>9.9984559999999997E-7</c:v>
                </c:pt>
                <c:pt idx="58710">
                  <c:v>9.9991849999999993E-7</c:v>
                </c:pt>
                <c:pt idx="58711">
                  <c:v>9.9999199999999995E-7</c:v>
                </c:pt>
                <c:pt idx="58712">
                  <c:v>1.0000650000000001E-6</c:v>
                </c:pt>
                <c:pt idx="58713">
                  <c:v>9.9990589999999996E-7</c:v>
                </c:pt>
                <c:pt idx="58714">
                  <c:v>9.9997869999999998E-7</c:v>
                </c:pt>
                <c:pt idx="58715">
                  <c:v>1.0000519999999999E-6</c:v>
                </c:pt>
                <c:pt idx="58716">
                  <c:v>9.998850999999999E-7</c:v>
                </c:pt>
                <c:pt idx="58717">
                  <c:v>9.9995789999999991E-7</c:v>
                </c:pt>
                <c:pt idx="58718">
                  <c:v>1.000031E-6</c:v>
                </c:pt>
                <c:pt idx="58719">
                  <c:v>9.998642000000001E-7</c:v>
                </c:pt>
                <c:pt idx="58720">
                  <c:v>9.999372E-7</c:v>
                </c:pt>
                <c:pt idx="58721">
                  <c:v>1.000011E-6</c:v>
                </c:pt>
                <c:pt idx="58722">
                  <c:v>9.9985250000000001E-7</c:v>
                </c:pt>
                <c:pt idx="58723">
                  <c:v>9.9992560000000006E-7</c:v>
                </c:pt>
                <c:pt idx="58724">
                  <c:v>9.9999920000000002E-7</c:v>
                </c:pt>
                <c:pt idx="58725">
                  <c:v>1.0000730000000001E-6</c:v>
                </c:pt>
                <c:pt idx="58726">
                  <c:v>9.9991049999999992E-7</c:v>
                </c:pt>
                <c:pt idx="58727">
                  <c:v>9.9998359999999997E-7</c:v>
                </c:pt>
                <c:pt idx="58728">
                  <c:v>1.0000580000000001E-6</c:v>
                </c:pt>
                <c:pt idx="58729">
                  <c:v>9.9989309999999991E-7</c:v>
                </c:pt>
                <c:pt idx="58730">
                  <c:v>9.9996640000000004E-7</c:v>
                </c:pt>
                <c:pt idx="58731">
                  <c:v>1.000041E-6</c:v>
                </c:pt>
                <c:pt idx="58732">
                  <c:v>9.9987379999999999E-7</c:v>
                </c:pt>
                <c:pt idx="58733">
                  <c:v>9.9994739999999994E-7</c:v>
                </c:pt>
                <c:pt idx="58734">
                  <c:v>1.0000219999999999E-6</c:v>
                </c:pt>
                <c:pt idx="58735">
                  <c:v>9.998555000000001E-7</c:v>
                </c:pt>
                <c:pt idx="58736">
                  <c:v>9.999289999999999E-7</c:v>
                </c:pt>
                <c:pt idx="58737">
                  <c:v>1.000003E-6</c:v>
                </c:pt>
                <c:pt idx="58738">
                  <c:v>9.9983890000000002E-7</c:v>
                </c:pt>
                <c:pt idx="58739">
                  <c:v>9.9991249999999997E-7</c:v>
                </c:pt>
                <c:pt idx="58740">
                  <c:v>9.9998669999999999E-7</c:v>
                </c:pt>
                <c:pt idx="58741">
                  <c:v>1.0000609999999999E-6</c:v>
                </c:pt>
                <c:pt idx="58742">
                  <c:v>9.9989390000000005E-7</c:v>
                </c:pt>
                <c:pt idx="58743">
                  <c:v>9.9996740000000007E-7</c:v>
                </c:pt>
                <c:pt idx="58744">
                  <c:v>1.0000420000000001E-6</c:v>
                </c:pt>
                <c:pt idx="58745">
                  <c:v>9.9988009999999997E-7</c:v>
                </c:pt>
                <c:pt idx="58746">
                  <c:v>9.9995350000000005E-7</c:v>
                </c:pt>
                <c:pt idx="58747">
                  <c:v>1.0000280000000001E-6</c:v>
                </c:pt>
                <c:pt idx="58748">
                  <c:v>9.9985970000000008E-7</c:v>
                </c:pt>
                <c:pt idx="58749">
                  <c:v>9.9993309999999995E-7</c:v>
                </c:pt>
                <c:pt idx="58750">
                  <c:v>1.0000069999999999E-6</c:v>
                </c:pt>
                <c:pt idx="58751">
                  <c:v>9.9984090000000007E-7</c:v>
                </c:pt>
                <c:pt idx="58752">
                  <c:v>9.9991440000000009E-7</c:v>
                </c:pt>
                <c:pt idx="58753">
                  <c:v>9.9998870000000005E-7</c:v>
                </c:pt>
                <c:pt idx="58754">
                  <c:v>1.000063E-6</c:v>
                </c:pt>
                <c:pt idx="58755">
                  <c:v>9.9989600000000005E-7</c:v>
                </c:pt>
                <c:pt idx="58756">
                  <c:v>9.9996950000000007E-7</c:v>
                </c:pt>
                <c:pt idx="58757">
                  <c:v>1.0000439999999999E-6</c:v>
                </c:pt>
                <c:pt idx="58758">
                  <c:v>9.9987850000000009E-7</c:v>
                </c:pt>
                <c:pt idx="58759">
                  <c:v>9.999519999999999E-7</c:v>
                </c:pt>
                <c:pt idx="58760">
                  <c:v>1.000026E-6</c:v>
                </c:pt>
                <c:pt idx="58761">
                  <c:v>9.9986449999999992E-7</c:v>
                </c:pt>
                <c:pt idx="58762">
                  <c:v>9.9993810000000009E-7</c:v>
                </c:pt>
                <c:pt idx="58763">
                  <c:v>1.0000120000000001E-6</c:v>
                </c:pt>
                <c:pt idx="58764">
                  <c:v>9.9984240000000001E-7</c:v>
                </c:pt>
                <c:pt idx="58765">
                  <c:v>9.9991590000000003E-7</c:v>
                </c:pt>
                <c:pt idx="58766">
                  <c:v>9.9998980000000001E-7</c:v>
                </c:pt>
                <c:pt idx="58767">
                  <c:v>1.000064E-6</c:v>
                </c:pt>
                <c:pt idx="58768">
                  <c:v>9.9989980000000007E-7</c:v>
                </c:pt>
                <c:pt idx="58769">
                  <c:v>9.9997319999999993E-7</c:v>
                </c:pt>
                <c:pt idx="58770">
                  <c:v>1.000047E-6</c:v>
                </c:pt>
                <c:pt idx="58771">
                  <c:v>9.9988240000000005E-7</c:v>
                </c:pt>
                <c:pt idx="58772">
                  <c:v>9.9995590000000007E-7</c:v>
                </c:pt>
                <c:pt idx="58773">
                  <c:v>1.0000299999999999E-6</c:v>
                </c:pt>
                <c:pt idx="58774">
                  <c:v>9.998714999999999E-7</c:v>
                </c:pt>
                <c:pt idx="58775">
                  <c:v>9.9994510000000007E-7</c:v>
                </c:pt>
                <c:pt idx="58776">
                  <c:v>1.0000190000000001E-6</c:v>
                </c:pt>
                <c:pt idx="58777">
                  <c:v>9.9985110000000002E-7</c:v>
                </c:pt>
                <c:pt idx="58778">
                  <c:v>9.9992490000000006E-7</c:v>
                </c:pt>
                <c:pt idx="58779">
                  <c:v>9.9999920000000002E-7</c:v>
                </c:pt>
                <c:pt idx="58780">
                  <c:v>1.0000730000000001E-6</c:v>
                </c:pt>
                <c:pt idx="58781">
                  <c:v>9.9991060000000007E-7</c:v>
                </c:pt>
                <c:pt idx="58782">
                  <c:v>9.9998439999999991E-7</c:v>
                </c:pt>
                <c:pt idx="58783">
                  <c:v>1.0000590000000001E-6</c:v>
                </c:pt>
                <c:pt idx="58784">
                  <c:v>9.9989549999999993E-7</c:v>
                </c:pt>
                <c:pt idx="58785">
                  <c:v>9.9996939999999991E-7</c:v>
                </c:pt>
                <c:pt idx="58786">
                  <c:v>1.0000439999999999E-6</c:v>
                </c:pt>
                <c:pt idx="58787">
                  <c:v>9.9987039999999993E-7</c:v>
                </c:pt>
                <c:pt idx="58788">
                  <c:v>9.9994440000000007E-7</c:v>
                </c:pt>
                <c:pt idx="58789">
                  <c:v>1.0000190000000001E-6</c:v>
                </c:pt>
                <c:pt idx="58790">
                  <c:v>9.9985730000000006E-7</c:v>
                </c:pt>
                <c:pt idx="58791">
                  <c:v>9.9993139999999992E-7</c:v>
                </c:pt>
                <c:pt idx="58792">
                  <c:v>1.0000059999999999E-6</c:v>
                </c:pt>
                <c:pt idx="58793">
                  <c:v>9.9983780000000005E-7</c:v>
                </c:pt>
                <c:pt idx="58794">
                  <c:v>9.9991200000000007E-7</c:v>
                </c:pt>
                <c:pt idx="58795">
                  <c:v>9.9998679999999993E-7</c:v>
                </c:pt>
                <c:pt idx="58796">
                  <c:v>1.0000609999999999E-6</c:v>
                </c:pt>
                <c:pt idx="58797">
                  <c:v>9.9989500000000002E-7</c:v>
                </c:pt>
                <c:pt idx="58798">
                  <c:v>9.9996890000000001E-7</c:v>
                </c:pt>
                <c:pt idx="58799">
                  <c:v>1.0000430000000001E-6</c:v>
                </c:pt>
                <c:pt idx="58800">
                  <c:v>9.9988009999999997E-7</c:v>
                </c:pt>
                <c:pt idx="58801">
                  <c:v>9.9995409999999989E-7</c:v>
                </c:pt>
                <c:pt idx="58802">
                  <c:v>1.0000289999999999E-6</c:v>
                </c:pt>
                <c:pt idx="58803">
                  <c:v>9.998588E-7</c:v>
                </c:pt>
                <c:pt idx="58804">
                  <c:v>9.9993290000000007E-7</c:v>
                </c:pt>
                <c:pt idx="58805">
                  <c:v>1.0000069999999999E-6</c:v>
                </c:pt>
                <c:pt idx="58806">
                  <c:v>9.9984149999999992E-7</c:v>
                </c:pt>
                <c:pt idx="58807">
                  <c:v>9.9991569999999994E-7</c:v>
                </c:pt>
                <c:pt idx="58808">
                  <c:v>9.9999029999999992E-7</c:v>
                </c:pt>
                <c:pt idx="58809">
                  <c:v>1.0000650000000001E-6</c:v>
                </c:pt>
                <c:pt idx="58810">
                  <c:v>9.9990179999999991E-7</c:v>
                </c:pt>
                <c:pt idx="58811">
                  <c:v>9.999756999999999E-7</c:v>
                </c:pt>
                <c:pt idx="58812">
                  <c:v>1.0000500000000001E-6</c:v>
                </c:pt>
                <c:pt idx="58813">
                  <c:v>9.9988499999999996E-7</c:v>
                </c:pt>
                <c:pt idx="58814">
                  <c:v>9.9995919999999997E-7</c:v>
                </c:pt>
                <c:pt idx="58815">
                  <c:v>1.000034E-6</c:v>
                </c:pt>
                <c:pt idx="58816">
                  <c:v>9.9986659999999991E-7</c:v>
                </c:pt>
                <c:pt idx="58817">
                  <c:v>9.9994100000000002E-7</c:v>
                </c:pt>
                <c:pt idx="58818">
                  <c:v>1.0000149999999999E-6</c:v>
                </c:pt>
                <c:pt idx="58819">
                  <c:v>9.998548000000001E-7</c:v>
                </c:pt>
                <c:pt idx="58820">
                  <c:v>9.999289999999999E-7</c:v>
                </c:pt>
                <c:pt idx="58821">
                  <c:v>1.0000040000000001E-6</c:v>
                </c:pt>
                <c:pt idx="58822">
                  <c:v>9.9983379999999994E-7</c:v>
                </c:pt>
                <c:pt idx="58823">
                  <c:v>9.9990820000000005E-7</c:v>
                </c:pt>
                <c:pt idx="58824">
                  <c:v>9.9998310000000006E-7</c:v>
                </c:pt>
                <c:pt idx="58825">
                  <c:v>1.0000580000000001E-6</c:v>
                </c:pt>
                <c:pt idx="58826">
                  <c:v>9.9989150000000003E-7</c:v>
                </c:pt>
                <c:pt idx="58827">
                  <c:v>9.9996559999999989E-7</c:v>
                </c:pt>
                <c:pt idx="58828">
                  <c:v>1.00004E-6</c:v>
                </c:pt>
                <c:pt idx="58829">
                  <c:v>9.9987799999999998E-7</c:v>
                </c:pt>
                <c:pt idx="58830">
                  <c:v>9.9995229999999993E-7</c:v>
                </c:pt>
                <c:pt idx="58831">
                  <c:v>1.0000270000000001E-6</c:v>
                </c:pt>
                <c:pt idx="58832">
                  <c:v>9.9985959999999993E-7</c:v>
                </c:pt>
                <c:pt idx="58833">
                  <c:v>9.9993400000000004E-7</c:v>
                </c:pt>
                <c:pt idx="58834">
                  <c:v>1.000009E-6</c:v>
                </c:pt>
                <c:pt idx="58835">
                  <c:v>9.9984650000000006E-7</c:v>
                </c:pt>
                <c:pt idx="58836">
                  <c:v>9.9992110000000004E-7</c:v>
                </c:pt>
                <c:pt idx="58837">
                  <c:v>9.9999600000000006E-7</c:v>
                </c:pt>
                <c:pt idx="58838">
                  <c:v>1.000071E-6</c:v>
                </c:pt>
                <c:pt idx="58839">
                  <c:v>9.999052999999999E-7</c:v>
                </c:pt>
                <c:pt idx="58840">
                  <c:v>9.9997939999999998E-7</c:v>
                </c:pt>
                <c:pt idx="58841">
                  <c:v>1.000054E-6</c:v>
                </c:pt>
                <c:pt idx="58842">
                  <c:v>9.9989439999999996E-7</c:v>
                </c:pt>
                <c:pt idx="58843">
                  <c:v>9.9996869999999992E-7</c:v>
                </c:pt>
                <c:pt idx="58844">
                  <c:v>1.0000439999999999E-6</c:v>
                </c:pt>
                <c:pt idx="58845">
                  <c:v>9.998764000000001E-7</c:v>
                </c:pt>
                <c:pt idx="58846">
                  <c:v>9.9995079999999999E-7</c:v>
                </c:pt>
                <c:pt idx="58847">
                  <c:v>1.000026E-6</c:v>
                </c:pt>
                <c:pt idx="58848">
                  <c:v>9.9986190000000002E-7</c:v>
                </c:pt>
                <c:pt idx="58849">
                  <c:v>9.9993659999999994E-7</c:v>
                </c:pt>
                <c:pt idx="58850">
                  <c:v>1.0000120000000001E-6</c:v>
                </c:pt>
                <c:pt idx="58851">
                  <c:v>9.9984009999999992E-7</c:v>
                </c:pt>
                <c:pt idx="58852">
                  <c:v>9.9991469999999991E-7</c:v>
                </c:pt>
                <c:pt idx="58853">
                  <c:v>9.9998989999999995E-7</c:v>
                </c:pt>
                <c:pt idx="58854">
                  <c:v>1.0000650000000001E-6</c:v>
                </c:pt>
                <c:pt idx="58855">
                  <c:v>9.9990209999999994E-7</c:v>
                </c:pt>
                <c:pt idx="58856">
                  <c:v>9.9997659999999999E-7</c:v>
                </c:pt>
                <c:pt idx="58857">
                  <c:v>1.0000519999999999E-6</c:v>
                </c:pt>
                <c:pt idx="58858">
                  <c:v>9.9987930000000003E-7</c:v>
                </c:pt>
                <c:pt idx="58859">
                  <c:v>9.9995390000000002E-7</c:v>
                </c:pt>
                <c:pt idx="58860">
                  <c:v>1.0000289999999999E-6</c:v>
                </c:pt>
                <c:pt idx="58861">
                  <c:v>9.9986430000000004E-7</c:v>
                </c:pt>
                <c:pt idx="58862">
                  <c:v>9.999390999999999E-7</c:v>
                </c:pt>
                <c:pt idx="58863">
                  <c:v>1.0000149999999999E-6</c:v>
                </c:pt>
                <c:pt idx="58864">
                  <c:v>9.998491999999999E-7</c:v>
                </c:pt>
                <c:pt idx="58865">
                  <c:v>9.9992409999999991E-7</c:v>
                </c:pt>
                <c:pt idx="58866">
                  <c:v>9.9999969999999993E-7</c:v>
                </c:pt>
                <c:pt idx="58867">
                  <c:v>1.0000749999999999E-6</c:v>
                </c:pt>
                <c:pt idx="58868">
                  <c:v>9.9991200000000007E-7</c:v>
                </c:pt>
                <c:pt idx="58869">
                  <c:v>9.9998700000000002E-7</c:v>
                </c:pt>
                <c:pt idx="58870">
                  <c:v>1.000063E-6</c:v>
                </c:pt>
                <c:pt idx="58871">
                  <c:v>9.9989129999999994E-7</c:v>
                </c:pt>
                <c:pt idx="58872">
                  <c:v>9.999663000000001E-7</c:v>
                </c:pt>
                <c:pt idx="58873">
                  <c:v>1.0000420000000001E-6</c:v>
                </c:pt>
                <c:pt idx="58874">
                  <c:v>9.9987300000000005E-7</c:v>
                </c:pt>
                <c:pt idx="58875">
                  <c:v>9.9994790000000006E-7</c:v>
                </c:pt>
                <c:pt idx="58876">
                  <c:v>1.000023E-6</c:v>
                </c:pt>
                <c:pt idx="58877">
                  <c:v>9.9986279999999989E-7</c:v>
                </c:pt>
                <c:pt idx="58878">
                  <c:v>9.9993780000000006E-7</c:v>
                </c:pt>
                <c:pt idx="58879">
                  <c:v>1.0000130000000001E-6</c:v>
                </c:pt>
                <c:pt idx="58880">
                  <c:v>9.9985000000000005E-7</c:v>
                </c:pt>
                <c:pt idx="58881">
                  <c:v>9.9992520000000009E-7</c:v>
                </c:pt>
                <c:pt idx="58882">
                  <c:v>1.000001E-6</c:v>
                </c:pt>
                <c:pt idx="58883">
                  <c:v>9.9983150000000007E-7</c:v>
                </c:pt>
                <c:pt idx="58884">
                  <c:v>9.9990650000000002E-7</c:v>
                </c:pt>
                <c:pt idx="58885">
                  <c:v>9.9998210000000003E-7</c:v>
                </c:pt>
                <c:pt idx="58886">
                  <c:v>1.000057E-6</c:v>
                </c:pt>
                <c:pt idx="58887">
                  <c:v>9.9989819999999998E-7</c:v>
                </c:pt>
                <c:pt idx="58888">
                  <c:v>9.9997289999999991E-7</c:v>
                </c:pt>
                <c:pt idx="58889">
                  <c:v>1.000048E-6</c:v>
                </c:pt>
                <c:pt idx="58890">
                  <c:v>9.9987429999999989E-7</c:v>
                </c:pt>
                <c:pt idx="58891">
                  <c:v>9.9994879999999994E-7</c:v>
                </c:pt>
                <c:pt idx="58892">
                  <c:v>1.000024E-6</c:v>
                </c:pt>
                <c:pt idx="58893">
                  <c:v>9.998527000000001E-7</c:v>
                </c:pt>
                <c:pt idx="58894">
                  <c:v>9.9992700000000006E-7</c:v>
                </c:pt>
                <c:pt idx="58895">
                  <c:v>1.000002E-6</c:v>
                </c:pt>
                <c:pt idx="58896">
                  <c:v>9.9984160000000007E-7</c:v>
                </c:pt>
                <c:pt idx="58897">
                  <c:v>9.9991590000000003E-7</c:v>
                </c:pt>
                <c:pt idx="58898">
                  <c:v>9.9999150000000004E-7</c:v>
                </c:pt>
                <c:pt idx="58899">
                  <c:v>1.0000660000000001E-6</c:v>
                </c:pt>
                <c:pt idx="58900">
                  <c:v>9.9990290000000009E-7</c:v>
                </c:pt>
                <c:pt idx="58901">
                  <c:v>9.9997760000000001E-7</c:v>
                </c:pt>
                <c:pt idx="58902">
                  <c:v>1.0000529999999999E-6</c:v>
                </c:pt>
                <c:pt idx="58903">
                  <c:v>9.998797E-7</c:v>
                </c:pt>
                <c:pt idx="58904">
                  <c:v>9.9995429999999998E-7</c:v>
                </c:pt>
                <c:pt idx="58905">
                  <c:v>1.0000299999999999E-6</c:v>
                </c:pt>
                <c:pt idx="58906">
                  <c:v>9.9986610000000001E-7</c:v>
                </c:pt>
                <c:pt idx="58907">
                  <c:v>9.9994090000000008E-7</c:v>
                </c:pt>
                <c:pt idx="58908">
                  <c:v>1.000017E-6</c:v>
                </c:pt>
                <c:pt idx="58909">
                  <c:v>9.9984709999999991E-7</c:v>
                </c:pt>
                <c:pt idx="58910">
                  <c:v>9.9992210000000007E-7</c:v>
                </c:pt>
                <c:pt idx="58911">
                  <c:v>9.9999819999999999E-7</c:v>
                </c:pt>
                <c:pt idx="58912">
                  <c:v>1.0000730000000001E-6</c:v>
                </c:pt>
                <c:pt idx="58913">
                  <c:v>9.999181999999999E-7</c:v>
                </c:pt>
                <c:pt idx="58914">
                  <c:v>9.9999360000000003E-7</c:v>
                </c:pt>
                <c:pt idx="58915">
                  <c:v>1.0039569999999999E-6</c:v>
                </c:pt>
                <c:pt idx="58916">
                  <c:v>1.0117730000000001E-6</c:v>
                </c:pt>
                <c:pt idx="58917">
                  <c:v>1.0111200000000001E-6</c:v>
                </c:pt>
                <c:pt idx="58918">
                  <c:v>1.010497E-6</c:v>
                </c:pt>
                <c:pt idx="58919">
                  <c:v>1.009944E-6</c:v>
                </c:pt>
                <c:pt idx="58920">
                  <c:v>1.0094480000000001E-6</c:v>
                </c:pt>
                <c:pt idx="58921">
                  <c:v>1.0089790000000001E-6</c:v>
                </c:pt>
                <c:pt idx="58922">
                  <c:v>1.008557E-6</c:v>
                </c:pt>
                <c:pt idx="58923">
                  <c:v>1.0081529999999999E-6</c:v>
                </c:pt>
                <c:pt idx="58924">
                  <c:v>1.0077779999999999E-6</c:v>
                </c:pt>
                <c:pt idx="58925">
                  <c:v>1.0074310000000001E-6</c:v>
                </c:pt>
                <c:pt idx="58926">
                  <c:v>1.0071029999999999E-6</c:v>
                </c:pt>
                <c:pt idx="58927">
                  <c:v>1.006789E-6</c:v>
                </c:pt>
                <c:pt idx="58928">
                  <c:v>1.006499E-6</c:v>
                </c:pt>
                <c:pt idx="58929">
                  <c:v>1.006209E-6</c:v>
                </c:pt>
                <c:pt idx="58930">
                  <c:v>1.005933E-6</c:v>
                </c:pt>
                <c:pt idx="58931">
                  <c:v>1.0056730000000001E-6</c:v>
                </c:pt>
                <c:pt idx="58932">
                  <c:v>1.0054210000000001E-6</c:v>
                </c:pt>
                <c:pt idx="58933">
                  <c:v>1.0051779999999999E-6</c:v>
                </c:pt>
                <c:pt idx="58934">
                  <c:v>1.0049380000000001E-6</c:v>
                </c:pt>
                <c:pt idx="58935">
                  <c:v>1.004712E-6</c:v>
                </c:pt>
                <c:pt idx="58936">
                  <c:v>1.004481E-6</c:v>
                </c:pt>
                <c:pt idx="58937">
                  <c:v>1.004266E-6</c:v>
                </c:pt>
                <c:pt idx="58938">
                  <c:v>1.0040489999999999E-6</c:v>
                </c:pt>
                <c:pt idx="58939">
                  <c:v>1.0038429999999999E-6</c:v>
                </c:pt>
                <c:pt idx="58940">
                  <c:v>1.003639E-6</c:v>
                </c:pt>
                <c:pt idx="58941">
                  <c:v>1.003447E-6</c:v>
                </c:pt>
                <c:pt idx="58942">
                  <c:v>1.0032439999999999E-6</c:v>
                </c:pt>
                <c:pt idx="58943">
                  <c:v>1.0030510000000001E-6</c:v>
                </c:pt>
                <c:pt idx="58944">
                  <c:v>1.0028590000000001E-6</c:v>
                </c:pt>
                <c:pt idx="58945">
                  <c:v>1.0026759999999999E-6</c:v>
                </c:pt>
                <c:pt idx="58946">
                  <c:v>1.0024849999999999E-6</c:v>
                </c:pt>
                <c:pt idx="58947">
                  <c:v>1.0023079999999999E-6</c:v>
                </c:pt>
                <c:pt idx="58948">
                  <c:v>1.0021319999999999E-6</c:v>
                </c:pt>
                <c:pt idx="58949">
                  <c:v>1.0019520000000001E-6</c:v>
                </c:pt>
                <c:pt idx="58950">
                  <c:v>1.001788E-6</c:v>
                </c:pt>
                <c:pt idx="58951">
                  <c:v>1.001614E-6</c:v>
                </c:pt>
                <c:pt idx="58952">
                  <c:v>1.001453E-6</c:v>
                </c:pt>
                <c:pt idx="58953">
                  <c:v>1.0012869999999999E-6</c:v>
                </c:pt>
                <c:pt idx="58954">
                  <c:v>1.0011189999999999E-6</c:v>
                </c:pt>
                <c:pt idx="58955">
                  <c:v>1.0009630000000001E-6</c:v>
                </c:pt>
                <c:pt idx="58956">
                  <c:v>1.000808E-6</c:v>
                </c:pt>
                <c:pt idx="58957">
                  <c:v>1.0006509999999999E-6</c:v>
                </c:pt>
                <c:pt idx="58958">
                  <c:v>1.000493E-6</c:v>
                </c:pt>
                <c:pt idx="58959">
                  <c:v>1.0003430000000001E-6</c:v>
                </c:pt>
                <c:pt idx="58960">
                  <c:v>1.0001970000000001E-6</c:v>
                </c:pt>
                <c:pt idx="58961">
                  <c:v>1.000039E-6</c:v>
                </c:pt>
                <c:pt idx="58962">
                  <c:v>9.998951999999999E-7</c:v>
                </c:pt>
                <c:pt idx="58963">
                  <c:v>9.9998380000000006E-7</c:v>
                </c:pt>
                <c:pt idx="58964">
                  <c:v>1.0000730000000001E-6</c:v>
                </c:pt>
                <c:pt idx="58965">
                  <c:v>9.9992609999999997E-7</c:v>
                </c:pt>
                <c:pt idx="58966">
                  <c:v>1.0000130000000001E-6</c:v>
                </c:pt>
                <c:pt idx="58967">
                  <c:v>9.9986470000000001E-7</c:v>
                </c:pt>
                <c:pt idx="58968">
                  <c:v>9.9995189999999996E-7</c:v>
                </c:pt>
                <c:pt idx="58969">
                  <c:v>1.000039E-6</c:v>
                </c:pt>
                <c:pt idx="58970">
                  <c:v>9.9989560000000008E-7</c:v>
                </c:pt>
                <c:pt idx="58971">
                  <c:v>9.9998089999999991E-7</c:v>
                </c:pt>
                <c:pt idx="58972">
                  <c:v>1.0000650000000001E-6</c:v>
                </c:pt>
                <c:pt idx="58973">
                  <c:v>9.9991009999999995E-7</c:v>
                </c:pt>
                <c:pt idx="58974">
                  <c:v>9.9999250000000007E-7</c:v>
                </c:pt>
                <c:pt idx="58975">
                  <c:v>1.0000730000000001E-6</c:v>
                </c:pt>
                <c:pt idx="58976">
                  <c:v>9.9992049999999998E-7</c:v>
                </c:pt>
                <c:pt idx="58977">
                  <c:v>9.9999929999999996E-7</c:v>
                </c:pt>
                <c:pt idx="58978">
                  <c:v>1.000077E-6</c:v>
                </c:pt>
                <c:pt idx="58979">
                  <c:v>9.9991699999999999E-7</c:v>
                </c:pt>
                <c:pt idx="58980">
                  <c:v>9.9999110000000007E-7</c:v>
                </c:pt>
                <c:pt idx="58981">
                  <c:v>1.000064E-6</c:v>
                </c:pt>
                <c:pt idx="58982">
                  <c:v>9.9989640000000002E-7</c:v>
                </c:pt>
                <c:pt idx="58983">
                  <c:v>9.999663000000001E-7</c:v>
                </c:pt>
                <c:pt idx="58984">
                  <c:v>1.0000350000000001E-6</c:v>
                </c:pt>
                <c:pt idx="58985">
                  <c:v>9.9986799999999991E-7</c:v>
                </c:pt>
                <c:pt idx="58986">
                  <c:v>9.9993300000000001E-7</c:v>
                </c:pt>
                <c:pt idx="58987">
                  <c:v>9.999961E-7</c:v>
                </c:pt>
                <c:pt idx="58988">
                  <c:v>1.000057E-6</c:v>
                </c:pt>
                <c:pt idx="58989">
                  <c:v>9.9986859999999997E-7</c:v>
                </c:pt>
                <c:pt idx="58990">
                  <c:v>9.999257E-7</c:v>
                </c:pt>
                <c:pt idx="58991">
                  <c:v>9.999806000000001E-7</c:v>
                </c:pt>
                <c:pt idx="58992">
                  <c:v>1.000033E-6</c:v>
                </c:pt>
                <c:pt idx="58993">
                  <c:v>9.9984610000000009E-7</c:v>
                </c:pt>
                <c:pt idx="58994">
                  <c:v>9.9989500000000002E-7</c:v>
                </c:pt>
                <c:pt idx="58995">
                  <c:v>9.9994219999999993E-7</c:v>
                </c:pt>
                <c:pt idx="58996">
                  <c:v>9.9998700000000002E-7</c:v>
                </c:pt>
                <c:pt idx="58997">
                  <c:v>1.0000289999999999E-6</c:v>
                </c:pt>
                <c:pt idx="58998">
                  <c:v>9.9982959999999995E-7</c:v>
                </c:pt>
                <c:pt idx="58999">
                  <c:v>9.9986869999999991E-7</c:v>
                </c:pt>
                <c:pt idx="59000">
                  <c:v>9.9990750000000005E-7</c:v>
                </c:pt>
                <c:pt idx="59001">
                  <c:v>9.9994419999999998E-7</c:v>
                </c:pt>
                <c:pt idx="59002">
                  <c:v>9.999792000000001E-7</c:v>
                </c:pt>
                <c:pt idx="59003">
                  <c:v>1.0000120000000001E-6</c:v>
                </c:pt>
                <c:pt idx="59004">
                  <c:v>9.9980729999999995E-7</c:v>
                </c:pt>
                <c:pt idx="59005">
                  <c:v>9.9983979999999989E-7</c:v>
                </c:pt>
                <c:pt idx="59006">
                  <c:v>9.9987260000000008E-7</c:v>
                </c:pt>
                <c:pt idx="59007">
                  <c:v>9.999048E-7</c:v>
                </c:pt>
                <c:pt idx="59008">
                  <c:v>9.9993710000000006E-7</c:v>
                </c:pt>
                <c:pt idx="59009">
                  <c:v>9.9997039999999994E-7</c:v>
                </c:pt>
                <c:pt idx="59010">
                  <c:v>1.0000059999999999E-6</c:v>
                </c:pt>
                <c:pt idx="59011">
                  <c:v>9.998107E-7</c:v>
                </c:pt>
                <c:pt idx="59012">
                  <c:v>9.9985110000000002E-7</c:v>
                </c:pt>
                <c:pt idx="59013">
                  <c:v>9.9989439999999996E-7</c:v>
                </c:pt>
                <c:pt idx="59014">
                  <c:v>9.999404999999999E-7</c:v>
                </c:pt>
                <c:pt idx="59015">
                  <c:v>9.9999040000000007E-7</c:v>
                </c:pt>
                <c:pt idx="59016">
                  <c:v>1.0000430000000001E-6</c:v>
                </c:pt>
                <c:pt idx="59017">
                  <c:v>9.9986089999999999E-7</c:v>
                </c:pt>
                <c:pt idx="59018">
                  <c:v>9.999181999999999E-7</c:v>
                </c:pt>
                <c:pt idx="59019">
                  <c:v>9.9997979999999995E-7</c:v>
                </c:pt>
                <c:pt idx="59020">
                  <c:v>1.0000439999999999E-6</c:v>
                </c:pt>
                <c:pt idx="59021">
                  <c:v>9.9988499999999996E-7</c:v>
                </c:pt>
                <c:pt idx="59022">
                  <c:v>9.9995359999999999E-7</c:v>
                </c:pt>
                <c:pt idx="59023">
                  <c:v>1.0000289999999999E-6</c:v>
                </c:pt>
                <c:pt idx="59024">
                  <c:v>9.9988159999999991E-7</c:v>
                </c:pt>
                <c:pt idx="59025">
                  <c:v>9.9996260000000002E-7</c:v>
                </c:pt>
                <c:pt idx="59026">
                  <c:v>1.000047E-6</c:v>
                </c:pt>
                <c:pt idx="59027">
                  <c:v>9.9989929999999995E-7</c:v>
                </c:pt>
                <c:pt idx="59028">
                  <c:v>9.9998760000000008E-7</c:v>
                </c:pt>
                <c:pt idx="59029">
                  <c:v>1.000079E-6</c:v>
                </c:pt>
                <c:pt idx="59030">
                  <c:v>9.9994160000000008E-7</c:v>
                </c:pt>
                <c:pt idx="59031">
                  <c:v>1.0000350000000001E-6</c:v>
                </c:pt>
                <c:pt idx="59032">
                  <c:v>9.9990160000000003E-7</c:v>
                </c:pt>
                <c:pt idx="59033">
                  <c:v>9.9999579999999997E-7</c:v>
                </c:pt>
                <c:pt idx="59034">
                  <c:v>1.0000909999999999E-6</c:v>
                </c:pt>
                <c:pt idx="59035">
                  <c:v>9.9995180000000002E-7</c:v>
                </c:pt>
                <c:pt idx="59036">
                  <c:v>1.000047E-6</c:v>
                </c:pt>
                <c:pt idx="59037">
                  <c:v>9.9989910000000007E-7</c:v>
                </c:pt>
                <c:pt idx="59038">
                  <c:v>9.99994E-7</c:v>
                </c:pt>
                <c:pt idx="59039">
                  <c:v>1.0000899999999999E-6</c:v>
                </c:pt>
                <c:pt idx="59040">
                  <c:v>9.9994750000000009E-7</c:v>
                </c:pt>
                <c:pt idx="59041">
                  <c:v>1.0000420000000001E-6</c:v>
                </c:pt>
                <c:pt idx="59042">
                  <c:v>9.998937999999999E-7</c:v>
                </c:pt>
                <c:pt idx="59043">
                  <c:v>9.9998660000000005E-7</c:v>
                </c:pt>
                <c:pt idx="59044">
                  <c:v>1.000079E-6</c:v>
                </c:pt>
                <c:pt idx="59045">
                  <c:v>9.9993120000000005E-7</c:v>
                </c:pt>
                <c:pt idx="59046">
                  <c:v>1.0000209999999999E-6</c:v>
                </c:pt>
                <c:pt idx="59047">
                  <c:v>9.99856E-7</c:v>
                </c:pt>
                <c:pt idx="59048">
                  <c:v>9.9994410000000004E-7</c:v>
                </c:pt>
                <c:pt idx="59049">
                  <c:v>1.000031E-6</c:v>
                </c:pt>
                <c:pt idx="59050">
                  <c:v>9.9987580000000004E-7</c:v>
                </c:pt>
                <c:pt idx="59051">
                  <c:v>9.999595E-7</c:v>
                </c:pt>
                <c:pt idx="59052">
                  <c:v>1.000041E-6</c:v>
                </c:pt>
                <c:pt idx="59053">
                  <c:v>9.9987300000000005E-7</c:v>
                </c:pt>
                <c:pt idx="59054">
                  <c:v>9.999533999999999E-7</c:v>
                </c:pt>
                <c:pt idx="59055">
                  <c:v>1.000032E-6</c:v>
                </c:pt>
                <c:pt idx="59056">
                  <c:v>9.9985040000000002E-7</c:v>
                </c:pt>
                <c:pt idx="59057">
                  <c:v>9.99925E-7</c:v>
                </c:pt>
                <c:pt idx="59058">
                  <c:v>9.9999770000000008E-7</c:v>
                </c:pt>
                <c:pt idx="59059">
                  <c:v>1.0000679999999999E-6</c:v>
                </c:pt>
                <c:pt idx="59060">
                  <c:v>9.9988480000000008E-7</c:v>
                </c:pt>
                <c:pt idx="59061">
                  <c:v>9.9995329999999996E-7</c:v>
                </c:pt>
                <c:pt idx="59062">
                  <c:v>1.0000209999999999E-6</c:v>
                </c:pt>
                <c:pt idx="59063">
                  <c:v>9.9983589999999994E-7</c:v>
                </c:pt>
                <c:pt idx="59064">
                  <c:v>9.9990020000000004E-7</c:v>
                </c:pt>
                <c:pt idx="59065">
                  <c:v>9.9996379999999993E-7</c:v>
                </c:pt>
                <c:pt idx="59066">
                  <c:v>1.000025E-6</c:v>
                </c:pt>
                <c:pt idx="59067">
                  <c:v>9.9982259999999997E-7</c:v>
                </c:pt>
                <c:pt idx="59068">
                  <c:v>9.9988189999999993E-7</c:v>
                </c:pt>
                <c:pt idx="59069">
                  <c:v>9.9993999999999999E-7</c:v>
                </c:pt>
                <c:pt idx="59070">
                  <c:v>9.9999570000000003E-7</c:v>
                </c:pt>
                <c:pt idx="59071">
                  <c:v>1.000049E-6</c:v>
                </c:pt>
                <c:pt idx="59072">
                  <c:v>9.9985439999999992E-7</c:v>
                </c:pt>
                <c:pt idx="59073">
                  <c:v>9.999066999999999E-7</c:v>
                </c:pt>
                <c:pt idx="59074">
                  <c:v>9.9995800000000007E-7</c:v>
                </c:pt>
                <c:pt idx="59075">
                  <c:v>1.000008E-6</c:v>
                </c:pt>
                <c:pt idx="59076">
                  <c:v>9.9980440000000002E-7</c:v>
                </c:pt>
                <c:pt idx="59077">
                  <c:v>9.9985250000000001E-7</c:v>
                </c:pt>
                <c:pt idx="59078">
                  <c:v>9.9990020000000004E-7</c:v>
                </c:pt>
                <c:pt idx="59079">
                  <c:v>9.9994720000000006E-7</c:v>
                </c:pt>
                <c:pt idx="59080">
                  <c:v>9.9999320000000006E-7</c:v>
                </c:pt>
                <c:pt idx="59081">
                  <c:v>1.0000379999999999E-6</c:v>
                </c:pt>
                <c:pt idx="59082">
                  <c:v>9.9984079999999992E-7</c:v>
                </c:pt>
                <c:pt idx="59083">
                  <c:v>9.9988480000000008E-7</c:v>
                </c:pt>
                <c:pt idx="59084">
                  <c:v>9.9992980000000005E-7</c:v>
                </c:pt>
                <c:pt idx="59085">
                  <c:v>9.9997480000000002E-7</c:v>
                </c:pt>
                <c:pt idx="59086">
                  <c:v>1.0000200000000001E-6</c:v>
                </c:pt>
                <c:pt idx="59087">
                  <c:v>9.9982080000000001E-7</c:v>
                </c:pt>
                <c:pt idx="59088">
                  <c:v>9.9986850000000003E-7</c:v>
                </c:pt>
                <c:pt idx="59089">
                  <c:v>9.9991860000000008E-7</c:v>
                </c:pt>
                <c:pt idx="59090">
                  <c:v>9.999703E-7</c:v>
                </c:pt>
                <c:pt idx="59091">
                  <c:v>1.000024E-6</c:v>
                </c:pt>
                <c:pt idx="59092">
                  <c:v>9.9983859999999999E-7</c:v>
                </c:pt>
                <c:pt idx="59093">
                  <c:v>9.998933E-7</c:v>
                </c:pt>
                <c:pt idx="59094">
                  <c:v>9.9995019999999994E-7</c:v>
                </c:pt>
                <c:pt idx="59095">
                  <c:v>1.000009E-6</c:v>
                </c:pt>
                <c:pt idx="59096">
                  <c:v>9.9982269999999991E-7</c:v>
                </c:pt>
                <c:pt idx="59097">
                  <c:v>9.9988270000000008E-7</c:v>
                </c:pt>
                <c:pt idx="59098">
                  <c:v>9.9994480000000004E-7</c:v>
                </c:pt>
                <c:pt idx="59099">
                  <c:v>1.000009E-6</c:v>
                </c:pt>
                <c:pt idx="59100">
                  <c:v>9.9984079999999992E-7</c:v>
                </c:pt>
                <c:pt idx="59101">
                  <c:v>9.9990829999999999E-7</c:v>
                </c:pt>
                <c:pt idx="59102">
                  <c:v>9.999799000000001E-7</c:v>
                </c:pt>
                <c:pt idx="59103">
                  <c:v>1.000054E-6</c:v>
                </c:pt>
                <c:pt idx="59104">
                  <c:v>9.998804E-7</c:v>
                </c:pt>
                <c:pt idx="59105">
                  <c:v>9.9995700000000004E-7</c:v>
                </c:pt>
                <c:pt idx="59106">
                  <c:v>1.0000350000000001E-6</c:v>
                </c:pt>
                <c:pt idx="59107">
                  <c:v>9.9987160000000005E-7</c:v>
                </c:pt>
                <c:pt idx="59108">
                  <c:v>9.9995189999999996E-7</c:v>
                </c:pt>
                <c:pt idx="59109">
                  <c:v>1.000034E-6</c:v>
                </c:pt>
                <c:pt idx="59110">
                  <c:v>9.998670000000001E-7</c:v>
                </c:pt>
                <c:pt idx="59111">
                  <c:v>9.9994909999999997E-7</c:v>
                </c:pt>
                <c:pt idx="59112">
                  <c:v>1.000033E-6</c:v>
                </c:pt>
                <c:pt idx="59113">
                  <c:v>9.9986470000000001E-7</c:v>
                </c:pt>
                <c:pt idx="59114">
                  <c:v>9.9994669999999994E-7</c:v>
                </c:pt>
                <c:pt idx="59115">
                  <c:v>1.0000299999999999E-6</c:v>
                </c:pt>
                <c:pt idx="59116">
                  <c:v>9.998675E-7</c:v>
                </c:pt>
                <c:pt idx="59117">
                  <c:v>9.999501E-7</c:v>
                </c:pt>
                <c:pt idx="59118">
                  <c:v>1.000033E-6</c:v>
                </c:pt>
                <c:pt idx="59119">
                  <c:v>9.9986409999999995E-7</c:v>
                </c:pt>
                <c:pt idx="59120">
                  <c:v>9.9994629999999998E-7</c:v>
                </c:pt>
                <c:pt idx="59121">
                  <c:v>1.0000289999999999E-6</c:v>
                </c:pt>
                <c:pt idx="59122">
                  <c:v>9.9985070000000005E-7</c:v>
                </c:pt>
                <c:pt idx="59123">
                  <c:v>9.9993120000000005E-7</c:v>
                </c:pt>
                <c:pt idx="59124">
                  <c:v>1.0000120000000001E-6</c:v>
                </c:pt>
                <c:pt idx="59125">
                  <c:v>9.9984370000000007E-7</c:v>
                </c:pt>
                <c:pt idx="59126">
                  <c:v>9.9992329999999998E-7</c:v>
                </c:pt>
                <c:pt idx="59127">
                  <c:v>1.000003E-6</c:v>
                </c:pt>
                <c:pt idx="59128">
                  <c:v>9.998337E-7</c:v>
                </c:pt>
                <c:pt idx="59129">
                  <c:v>9.9991259999999991E-7</c:v>
                </c:pt>
                <c:pt idx="59130">
                  <c:v>9.9999159999999998E-7</c:v>
                </c:pt>
                <c:pt idx="59131">
                  <c:v>1.00007E-6</c:v>
                </c:pt>
                <c:pt idx="59132">
                  <c:v>9.9989810000000004E-7</c:v>
                </c:pt>
                <c:pt idx="59133">
                  <c:v>9.9997489999999996E-7</c:v>
                </c:pt>
                <c:pt idx="59134">
                  <c:v>1.0000519999999999E-6</c:v>
                </c:pt>
                <c:pt idx="59135">
                  <c:v>9.9988690000000007E-7</c:v>
                </c:pt>
                <c:pt idx="59136">
                  <c:v>9.9996309999999993E-7</c:v>
                </c:pt>
                <c:pt idx="59137">
                  <c:v>1.000039E-6</c:v>
                </c:pt>
                <c:pt idx="59138">
                  <c:v>9.9986910000000009E-7</c:v>
                </c:pt>
                <c:pt idx="59139">
                  <c:v>9.9994419999999998E-7</c:v>
                </c:pt>
                <c:pt idx="59140">
                  <c:v>1.0000190000000001E-6</c:v>
                </c:pt>
                <c:pt idx="59141">
                  <c:v>9.9985779999999997E-7</c:v>
                </c:pt>
                <c:pt idx="59142">
                  <c:v>9.9993180000000011E-7</c:v>
                </c:pt>
                <c:pt idx="59143">
                  <c:v>1.0000059999999999E-6</c:v>
                </c:pt>
                <c:pt idx="59144">
                  <c:v>9.998351E-7</c:v>
                </c:pt>
                <c:pt idx="59145">
                  <c:v>9.9990720000000002E-7</c:v>
                </c:pt>
                <c:pt idx="59146">
                  <c:v>9.9997939999999998E-7</c:v>
                </c:pt>
                <c:pt idx="59147">
                  <c:v>1.0000500000000001E-6</c:v>
                </c:pt>
                <c:pt idx="59148">
                  <c:v>9.9988280000000002E-7</c:v>
                </c:pt>
                <c:pt idx="59149">
                  <c:v>9.9995140000000005E-7</c:v>
                </c:pt>
                <c:pt idx="59150">
                  <c:v>1.0000190000000001E-6</c:v>
                </c:pt>
                <c:pt idx="59151">
                  <c:v>9.9984949999999993E-7</c:v>
                </c:pt>
                <c:pt idx="59152">
                  <c:v>9.9991469999999991E-7</c:v>
                </c:pt>
                <c:pt idx="59153">
                  <c:v>9.9997900000000001E-7</c:v>
                </c:pt>
                <c:pt idx="59154">
                  <c:v>1.000041E-6</c:v>
                </c:pt>
                <c:pt idx="59155">
                  <c:v>9.9985980000000002E-7</c:v>
                </c:pt>
                <c:pt idx="59156">
                  <c:v>9.9992010000000002E-7</c:v>
                </c:pt>
                <c:pt idx="59157">
                  <c:v>9.9997930000000004E-7</c:v>
                </c:pt>
                <c:pt idx="59158">
                  <c:v>1.0000369999999999E-6</c:v>
                </c:pt>
                <c:pt idx="59159">
                  <c:v>9.998555000000001E-7</c:v>
                </c:pt>
                <c:pt idx="59160">
                  <c:v>9.9991130000000007E-7</c:v>
                </c:pt>
                <c:pt idx="59161">
                  <c:v>9.9996640000000004E-7</c:v>
                </c:pt>
                <c:pt idx="59162">
                  <c:v>1.0000200000000001E-6</c:v>
                </c:pt>
                <c:pt idx="59163">
                  <c:v>9.9982670000000002E-7</c:v>
                </c:pt>
                <c:pt idx="59164">
                  <c:v>9.9987809999999991E-7</c:v>
                </c:pt>
                <c:pt idx="59165">
                  <c:v>9.9992929999999993E-7</c:v>
                </c:pt>
                <c:pt idx="59166">
                  <c:v>9.9997949999999992E-7</c:v>
                </c:pt>
                <c:pt idx="59167">
                  <c:v>1.0000289999999999E-6</c:v>
                </c:pt>
                <c:pt idx="59168">
                  <c:v>9.998268999999999E-7</c:v>
                </c:pt>
                <c:pt idx="59169">
                  <c:v>9.9987589999999998E-7</c:v>
                </c:pt>
                <c:pt idx="59170">
                  <c:v>9.9992630000000006E-7</c:v>
                </c:pt>
                <c:pt idx="59171">
                  <c:v>9.9997760000000001E-7</c:v>
                </c:pt>
                <c:pt idx="59172">
                  <c:v>1.0000299999999999E-6</c:v>
                </c:pt>
                <c:pt idx="59173">
                  <c:v>9.9984240000000001E-7</c:v>
                </c:pt>
                <c:pt idx="59174">
                  <c:v>9.998951999999999E-7</c:v>
                </c:pt>
                <c:pt idx="59175">
                  <c:v>9.9994989999999991E-7</c:v>
                </c:pt>
                <c:pt idx="59176">
                  <c:v>1.0000059999999999E-6</c:v>
                </c:pt>
                <c:pt idx="59177">
                  <c:v>9.9981650000000008E-7</c:v>
                </c:pt>
                <c:pt idx="59178">
                  <c:v>9.9987459999999992E-7</c:v>
                </c:pt>
                <c:pt idx="59179">
                  <c:v>9.9993440000000001E-7</c:v>
                </c:pt>
                <c:pt idx="59180">
                  <c:v>9.999954E-7</c:v>
                </c:pt>
                <c:pt idx="59181">
                  <c:v>1.000057E-6</c:v>
                </c:pt>
                <c:pt idx="59182">
                  <c:v>9.998750000000001E-7</c:v>
                </c:pt>
                <c:pt idx="59183">
                  <c:v>9.9993799999999994E-7</c:v>
                </c:pt>
                <c:pt idx="59184">
                  <c:v>1.000003E-6</c:v>
                </c:pt>
                <c:pt idx="59185">
                  <c:v>9.9983409999999997E-7</c:v>
                </c:pt>
                <c:pt idx="59186">
                  <c:v>9.9990150000000009E-7</c:v>
                </c:pt>
                <c:pt idx="59187">
                  <c:v>9.9997090000000006E-7</c:v>
                </c:pt>
                <c:pt idx="59188">
                  <c:v>1.0000420000000001E-6</c:v>
                </c:pt>
                <c:pt idx="59189">
                  <c:v>9.998728999999999E-7</c:v>
                </c:pt>
                <c:pt idx="59190">
                  <c:v>9.9994620000000004E-7</c:v>
                </c:pt>
                <c:pt idx="59191">
                  <c:v>1.0000219999999999E-6</c:v>
                </c:pt>
                <c:pt idx="59192">
                  <c:v>9.9985709999999997E-7</c:v>
                </c:pt>
                <c:pt idx="59193">
                  <c:v>9.9993440000000001E-7</c:v>
                </c:pt>
                <c:pt idx="59194">
                  <c:v>1.0000139999999999E-6</c:v>
                </c:pt>
                <c:pt idx="59195">
                  <c:v>9.9985889999999994E-7</c:v>
                </c:pt>
                <c:pt idx="59196">
                  <c:v>9.999390999999999E-7</c:v>
                </c:pt>
                <c:pt idx="59197">
                  <c:v>1.0000209999999999E-6</c:v>
                </c:pt>
                <c:pt idx="59198">
                  <c:v>9.9986670000000007E-7</c:v>
                </c:pt>
                <c:pt idx="59199">
                  <c:v>9.9994849999999991E-7</c:v>
                </c:pt>
                <c:pt idx="59200">
                  <c:v>1.000032E-6</c:v>
                </c:pt>
                <c:pt idx="59201">
                  <c:v>9.9988030000000006E-7</c:v>
                </c:pt>
                <c:pt idx="59202">
                  <c:v>9.9996369999999999E-7</c:v>
                </c:pt>
                <c:pt idx="59203">
                  <c:v>1.000048E-6</c:v>
                </c:pt>
                <c:pt idx="59204">
                  <c:v>9.9989710000000002E-7</c:v>
                </c:pt>
                <c:pt idx="59205">
                  <c:v>9.999811E-7</c:v>
                </c:pt>
                <c:pt idx="59206">
                  <c:v>1.0000650000000001E-6</c:v>
                </c:pt>
                <c:pt idx="59207">
                  <c:v>9.9990939999999995E-7</c:v>
                </c:pt>
                <c:pt idx="59208">
                  <c:v>9.999921000000001E-7</c:v>
                </c:pt>
                <c:pt idx="59209">
                  <c:v>1.0000749999999999E-6</c:v>
                </c:pt>
                <c:pt idx="59210">
                  <c:v>9.9992579999999994E-7</c:v>
                </c:pt>
                <c:pt idx="59211">
                  <c:v>1.0000069999999999E-6</c:v>
                </c:pt>
                <c:pt idx="59212">
                  <c:v>9.9984680000000009E-7</c:v>
                </c:pt>
                <c:pt idx="59213">
                  <c:v>9.9992660000000009E-7</c:v>
                </c:pt>
                <c:pt idx="59214">
                  <c:v>1.0000069999999999E-6</c:v>
                </c:pt>
                <c:pt idx="59215">
                  <c:v>9.9984359999999992E-7</c:v>
                </c:pt>
                <c:pt idx="59216">
                  <c:v>9.9992199999999992E-7</c:v>
                </c:pt>
                <c:pt idx="59217">
                  <c:v>9.9999980000000008E-7</c:v>
                </c:pt>
                <c:pt idx="59218">
                  <c:v>1.0000759999999999E-6</c:v>
                </c:pt>
                <c:pt idx="59219">
                  <c:v>9.9990209999999994E-7</c:v>
                </c:pt>
                <c:pt idx="59220">
                  <c:v>9.999763999999999E-7</c:v>
                </c:pt>
                <c:pt idx="59221">
                  <c:v>1.0000500000000001E-6</c:v>
                </c:pt>
                <c:pt idx="59222">
                  <c:v>9.998707999999999E-7</c:v>
                </c:pt>
                <c:pt idx="59223">
                  <c:v>9.9994200000000005E-7</c:v>
                </c:pt>
                <c:pt idx="59224">
                  <c:v>1.0000130000000001E-6</c:v>
                </c:pt>
                <c:pt idx="59225">
                  <c:v>9.9983330000000003E-7</c:v>
                </c:pt>
                <c:pt idx="59226">
                  <c:v>9.9990169999999997E-7</c:v>
                </c:pt>
                <c:pt idx="59227">
                  <c:v>9.9996929999999998E-7</c:v>
                </c:pt>
                <c:pt idx="59228">
                  <c:v>1.0000360000000001E-6</c:v>
                </c:pt>
                <c:pt idx="59229">
                  <c:v>9.9984839999999996E-7</c:v>
                </c:pt>
                <c:pt idx="59230">
                  <c:v>9.9991259999999991E-7</c:v>
                </c:pt>
                <c:pt idx="59231">
                  <c:v>9.9997680000000008E-7</c:v>
                </c:pt>
                <c:pt idx="59232">
                  <c:v>1.00004E-6</c:v>
                </c:pt>
                <c:pt idx="59233">
                  <c:v>9.9985569999999997E-7</c:v>
                </c:pt>
                <c:pt idx="59234">
                  <c:v>9.9991669999999996E-7</c:v>
                </c:pt>
                <c:pt idx="59235">
                  <c:v>9.9997720000000005E-7</c:v>
                </c:pt>
                <c:pt idx="59236">
                  <c:v>1.0000369999999999E-6</c:v>
                </c:pt>
                <c:pt idx="59237">
                  <c:v>9.9983950000000008E-7</c:v>
                </c:pt>
                <c:pt idx="59238">
                  <c:v>9.9989910000000007E-7</c:v>
                </c:pt>
                <c:pt idx="59239">
                  <c:v>9.999588E-7</c:v>
                </c:pt>
                <c:pt idx="59240">
                  <c:v>1.000018E-6</c:v>
                </c:pt>
                <c:pt idx="59241">
                  <c:v>9.9982870000000008E-7</c:v>
                </c:pt>
                <c:pt idx="59242">
                  <c:v>9.9988730000000004E-7</c:v>
                </c:pt>
                <c:pt idx="59243">
                  <c:v>9.9994639999999992E-7</c:v>
                </c:pt>
                <c:pt idx="59244">
                  <c:v>1.0000050000000001E-6</c:v>
                </c:pt>
                <c:pt idx="59245">
                  <c:v>9.9980990000000006E-7</c:v>
                </c:pt>
                <c:pt idx="59246">
                  <c:v>9.9986789999999997E-7</c:v>
                </c:pt>
                <c:pt idx="59247">
                  <c:v>9.9992679999999997E-7</c:v>
                </c:pt>
                <c:pt idx="59248">
                  <c:v>9.9998550000000008E-7</c:v>
                </c:pt>
                <c:pt idx="59249">
                  <c:v>1.0000449999999999E-6</c:v>
                </c:pt>
                <c:pt idx="59250">
                  <c:v>9.9985919999999996E-7</c:v>
                </c:pt>
                <c:pt idx="59251">
                  <c:v>9.9991940000000002E-7</c:v>
                </c:pt>
                <c:pt idx="59252">
                  <c:v>9.9998089999999991E-7</c:v>
                </c:pt>
                <c:pt idx="59253">
                  <c:v>1.0000430000000001E-6</c:v>
                </c:pt>
                <c:pt idx="59254">
                  <c:v>9.9986400000000001E-7</c:v>
                </c:pt>
                <c:pt idx="59255">
                  <c:v>9.9992779999999999E-7</c:v>
                </c:pt>
                <c:pt idx="59256">
                  <c:v>9.9999280000000009E-7</c:v>
                </c:pt>
                <c:pt idx="59257">
                  <c:v>1.0000590000000001E-6</c:v>
                </c:pt>
                <c:pt idx="59258">
                  <c:v>9.9988420000000002E-7</c:v>
                </c:pt>
                <c:pt idx="59259">
                  <c:v>9.9995119999999996E-7</c:v>
                </c:pt>
                <c:pt idx="59260">
                  <c:v>1.0000200000000001E-6</c:v>
                </c:pt>
                <c:pt idx="59261">
                  <c:v>9.9984480000000003E-7</c:v>
                </c:pt>
                <c:pt idx="59262">
                  <c:v>9.9991329999999991E-7</c:v>
                </c:pt>
                <c:pt idx="59263">
                  <c:v>9.9998329999999994E-7</c:v>
                </c:pt>
                <c:pt idx="59264">
                  <c:v>1.000054E-6</c:v>
                </c:pt>
                <c:pt idx="59265">
                  <c:v>9.9988380000000005E-7</c:v>
                </c:pt>
                <c:pt idx="59266">
                  <c:v>9.9995399999999996E-7</c:v>
                </c:pt>
                <c:pt idx="59267">
                  <c:v>1.000025E-6</c:v>
                </c:pt>
                <c:pt idx="59268">
                  <c:v>9.9985000000000005E-7</c:v>
                </c:pt>
                <c:pt idx="59269">
                  <c:v>9.9992110000000004E-7</c:v>
                </c:pt>
                <c:pt idx="59270">
                  <c:v>9.9999390000000006E-7</c:v>
                </c:pt>
                <c:pt idx="59271">
                  <c:v>1.0000669999999999E-6</c:v>
                </c:pt>
                <c:pt idx="59272">
                  <c:v>9.9990209999999994E-7</c:v>
                </c:pt>
                <c:pt idx="59273">
                  <c:v>9.9997519999999999E-7</c:v>
                </c:pt>
                <c:pt idx="59274">
                  <c:v>1.000049E-6</c:v>
                </c:pt>
                <c:pt idx="59275">
                  <c:v>9.9987799999999998E-7</c:v>
                </c:pt>
                <c:pt idx="59276">
                  <c:v>9.999512999999999E-7</c:v>
                </c:pt>
                <c:pt idx="59277">
                  <c:v>1.000025E-6</c:v>
                </c:pt>
                <c:pt idx="59278">
                  <c:v>9.9984669999999994E-7</c:v>
                </c:pt>
                <c:pt idx="59279">
                  <c:v>9.9992010000000002E-7</c:v>
                </c:pt>
                <c:pt idx="59280">
                  <c:v>9.999947E-7</c:v>
                </c:pt>
                <c:pt idx="59281">
                  <c:v>1.000069E-6</c:v>
                </c:pt>
                <c:pt idx="59282">
                  <c:v>9.9989980000000007E-7</c:v>
                </c:pt>
                <c:pt idx="59283">
                  <c:v>9.999731E-7</c:v>
                </c:pt>
                <c:pt idx="59284">
                  <c:v>1.000047E-6</c:v>
                </c:pt>
                <c:pt idx="59285">
                  <c:v>9.9986089999999999E-7</c:v>
                </c:pt>
                <c:pt idx="59286">
                  <c:v>9.9993349999999992E-7</c:v>
                </c:pt>
                <c:pt idx="59287">
                  <c:v>1.0000069999999999E-6</c:v>
                </c:pt>
                <c:pt idx="59288">
                  <c:v>9.9983890000000002E-7</c:v>
                </c:pt>
                <c:pt idx="59289">
                  <c:v>9.999109000000001E-7</c:v>
                </c:pt>
                <c:pt idx="59290">
                  <c:v>9.9998350000000003E-7</c:v>
                </c:pt>
                <c:pt idx="59291">
                  <c:v>1.000056E-6</c:v>
                </c:pt>
                <c:pt idx="59292">
                  <c:v>9.9987069999999996E-7</c:v>
                </c:pt>
                <c:pt idx="59293">
                  <c:v>9.9994209999999999E-7</c:v>
                </c:pt>
                <c:pt idx="59294">
                  <c:v>1.0000139999999999E-6</c:v>
                </c:pt>
                <c:pt idx="59295">
                  <c:v>9.9983859999999999E-7</c:v>
                </c:pt>
                <c:pt idx="59296">
                  <c:v>9.9990969999999998E-7</c:v>
                </c:pt>
                <c:pt idx="59297">
                  <c:v>9.9998119999999994E-7</c:v>
                </c:pt>
                <c:pt idx="59298">
                  <c:v>1.0000519999999999E-6</c:v>
                </c:pt>
                <c:pt idx="59299">
                  <c:v>9.9986540000000001E-7</c:v>
                </c:pt>
                <c:pt idx="59300">
                  <c:v>9.9993559999999991E-7</c:v>
                </c:pt>
                <c:pt idx="59301">
                  <c:v>1.0000059999999999E-6</c:v>
                </c:pt>
                <c:pt idx="59302">
                  <c:v>9.9983460000000009E-7</c:v>
                </c:pt>
                <c:pt idx="59303">
                  <c:v>9.9990400000000006E-7</c:v>
                </c:pt>
                <c:pt idx="59304">
                  <c:v>9.9997410000000002E-7</c:v>
                </c:pt>
                <c:pt idx="59305">
                  <c:v>1.0000439999999999E-6</c:v>
                </c:pt>
                <c:pt idx="59306">
                  <c:v>9.9985639999999997E-7</c:v>
                </c:pt>
                <c:pt idx="59307">
                  <c:v>9.9992560000000006E-7</c:v>
                </c:pt>
                <c:pt idx="59308">
                  <c:v>9.9999560000000009E-7</c:v>
                </c:pt>
                <c:pt idx="59309">
                  <c:v>1.0000660000000001E-6</c:v>
                </c:pt>
                <c:pt idx="59310">
                  <c:v>9.9988420000000002E-7</c:v>
                </c:pt>
                <c:pt idx="59311">
                  <c:v>9.9995390000000002E-7</c:v>
                </c:pt>
                <c:pt idx="59312">
                  <c:v>1.000024E-6</c:v>
                </c:pt>
                <c:pt idx="59313">
                  <c:v>9.9985009999999999E-7</c:v>
                </c:pt>
                <c:pt idx="59314">
                  <c:v>9.9992010000000002E-7</c:v>
                </c:pt>
                <c:pt idx="59315">
                  <c:v>9.9999080000000004E-7</c:v>
                </c:pt>
                <c:pt idx="59316">
                  <c:v>1.0000609999999999E-6</c:v>
                </c:pt>
                <c:pt idx="59317">
                  <c:v>9.9989080000000003E-7</c:v>
                </c:pt>
                <c:pt idx="59318">
                  <c:v>9.999609E-7</c:v>
                </c:pt>
                <c:pt idx="59319">
                  <c:v>1.000032E-6</c:v>
                </c:pt>
                <c:pt idx="59320">
                  <c:v>9.9985940000000005E-7</c:v>
                </c:pt>
                <c:pt idx="59321">
                  <c:v>9.9992989999999999E-7</c:v>
                </c:pt>
                <c:pt idx="59322">
                  <c:v>1.000001E-6</c:v>
                </c:pt>
                <c:pt idx="59323">
                  <c:v>9.9984039999999995E-7</c:v>
                </c:pt>
                <c:pt idx="59324">
                  <c:v>9.999116000000001E-7</c:v>
                </c:pt>
                <c:pt idx="59325">
                  <c:v>9.9998350000000003E-7</c:v>
                </c:pt>
                <c:pt idx="59326">
                  <c:v>1.000055E-6</c:v>
                </c:pt>
                <c:pt idx="59327">
                  <c:v>9.9988119999999994E-7</c:v>
                </c:pt>
                <c:pt idx="59328">
                  <c:v>9.9995219999999999E-7</c:v>
                </c:pt>
                <c:pt idx="59329">
                  <c:v>1.000024E-6</c:v>
                </c:pt>
                <c:pt idx="59330">
                  <c:v>9.9985439999999992E-7</c:v>
                </c:pt>
                <c:pt idx="59331">
                  <c:v>9.9992469999999997E-7</c:v>
                </c:pt>
                <c:pt idx="59332">
                  <c:v>9.999954E-7</c:v>
                </c:pt>
                <c:pt idx="59333">
                  <c:v>1.0000660000000001E-6</c:v>
                </c:pt>
                <c:pt idx="59334">
                  <c:v>9.9989360000000002E-7</c:v>
                </c:pt>
                <c:pt idx="59335">
                  <c:v>9.9996290000000005E-7</c:v>
                </c:pt>
                <c:pt idx="59336">
                  <c:v>1.000033E-6</c:v>
                </c:pt>
                <c:pt idx="59337">
                  <c:v>9.9986689999999994E-7</c:v>
                </c:pt>
                <c:pt idx="59338">
                  <c:v>9.9993549999999997E-7</c:v>
                </c:pt>
                <c:pt idx="59339">
                  <c:v>1.0000050000000001E-6</c:v>
                </c:pt>
                <c:pt idx="59340">
                  <c:v>9.9982240000000009E-7</c:v>
                </c:pt>
                <c:pt idx="59341">
                  <c:v>9.9989059999999994E-7</c:v>
                </c:pt>
                <c:pt idx="59342">
                  <c:v>9.9995959999999994E-7</c:v>
                </c:pt>
                <c:pt idx="59343">
                  <c:v>1.0000280000000001E-6</c:v>
                </c:pt>
                <c:pt idx="59344">
                  <c:v>9.9985870000000006E-7</c:v>
                </c:pt>
                <c:pt idx="59345">
                  <c:v>9.9992579999999994E-7</c:v>
                </c:pt>
                <c:pt idx="59346">
                  <c:v>9.9999369999999997E-7</c:v>
                </c:pt>
                <c:pt idx="59347">
                  <c:v>1.000062E-6</c:v>
                </c:pt>
                <c:pt idx="59348">
                  <c:v>9.9988760000000007E-7</c:v>
                </c:pt>
                <c:pt idx="59349">
                  <c:v>9.9995439999999992E-7</c:v>
                </c:pt>
                <c:pt idx="59350">
                  <c:v>1.0000219999999999E-6</c:v>
                </c:pt>
                <c:pt idx="59351">
                  <c:v>9.9984680000000009E-7</c:v>
                </c:pt>
                <c:pt idx="59352">
                  <c:v>9.9991310000000003E-7</c:v>
                </c:pt>
                <c:pt idx="59353">
                  <c:v>9.9998019999999992E-7</c:v>
                </c:pt>
                <c:pt idx="59354">
                  <c:v>1.000047E-6</c:v>
                </c:pt>
                <c:pt idx="59355">
                  <c:v>9.9986789999999997E-7</c:v>
                </c:pt>
                <c:pt idx="59356">
                  <c:v>9.9993409999999998E-7</c:v>
                </c:pt>
                <c:pt idx="59357">
                  <c:v>1.000001E-6</c:v>
                </c:pt>
                <c:pt idx="59358">
                  <c:v>9.9982980000000004E-7</c:v>
                </c:pt>
                <c:pt idx="59359">
                  <c:v>9.9989640000000002E-7</c:v>
                </c:pt>
                <c:pt idx="59360">
                  <c:v>9.9996439999999999E-7</c:v>
                </c:pt>
                <c:pt idx="59361">
                  <c:v>1.000033E-6</c:v>
                </c:pt>
                <c:pt idx="59362">
                  <c:v>9.9985040000000002E-7</c:v>
                </c:pt>
                <c:pt idx="59363">
                  <c:v>9.9991849999999993E-7</c:v>
                </c:pt>
                <c:pt idx="59364">
                  <c:v>9.9998760000000008E-7</c:v>
                </c:pt>
                <c:pt idx="59365">
                  <c:v>1.000057E-6</c:v>
                </c:pt>
                <c:pt idx="59366">
                  <c:v>9.9988760000000007E-7</c:v>
                </c:pt>
                <c:pt idx="59367">
                  <c:v>9.9995639999999998E-7</c:v>
                </c:pt>
                <c:pt idx="59368">
                  <c:v>1.000026E-6</c:v>
                </c:pt>
                <c:pt idx="59369">
                  <c:v>9.9984900000000002E-7</c:v>
                </c:pt>
                <c:pt idx="59370">
                  <c:v>9.9991830000000005E-7</c:v>
                </c:pt>
                <c:pt idx="59371">
                  <c:v>9.9998889999999992E-7</c:v>
                </c:pt>
                <c:pt idx="59372">
                  <c:v>1.0000599999999999E-6</c:v>
                </c:pt>
                <c:pt idx="59373">
                  <c:v>9.998919E-7</c:v>
                </c:pt>
                <c:pt idx="59374">
                  <c:v>9.9996239999999993E-7</c:v>
                </c:pt>
                <c:pt idx="59375">
                  <c:v>1.000034E-6</c:v>
                </c:pt>
                <c:pt idx="59376">
                  <c:v>9.9986519999999992E-7</c:v>
                </c:pt>
                <c:pt idx="59377">
                  <c:v>9.9993670000000009E-7</c:v>
                </c:pt>
                <c:pt idx="59378">
                  <c:v>1.000009E-6</c:v>
                </c:pt>
                <c:pt idx="59379">
                  <c:v>9.9984830000000002E-7</c:v>
                </c:pt>
                <c:pt idx="59380">
                  <c:v>9.9992080000000001E-7</c:v>
                </c:pt>
                <c:pt idx="59381">
                  <c:v>9.9999449999999991E-7</c:v>
                </c:pt>
                <c:pt idx="59382">
                  <c:v>1.0000679999999999E-6</c:v>
                </c:pt>
                <c:pt idx="59383">
                  <c:v>9.9989509999999996E-7</c:v>
                </c:pt>
                <c:pt idx="59384">
                  <c:v>9.9996859999999998E-7</c:v>
                </c:pt>
                <c:pt idx="59385">
                  <c:v>1.0000430000000001E-6</c:v>
                </c:pt>
                <c:pt idx="59386">
                  <c:v>9.9989399999999999E-7</c:v>
                </c:pt>
                <c:pt idx="59387">
                  <c:v>9.9996780000000004E-7</c:v>
                </c:pt>
                <c:pt idx="59388">
                  <c:v>1.0000430000000001E-6</c:v>
                </c:pt>
                <c:pt idx="59389">
                  <c:v>9.9987340000000002E-7</c:v>
                </c:pt>
                <c:pt idx="59390">
                  <c:v>9.9994750000000009E-7</c:v>
                </c:pt>
                <c:pt idx="59391">
                  <c:v>1.000023E-6</c:v>
                </c:pt>
                <c:pt idx="59392">
                  <c:v>9.998656000000001E-7</c:v>
                </c:pt>
                <c:pt idx="59393">
                  <c:v>9.999397999999999E-7</c:v>
                </c:pt>
                <c:pt idx="59394">
                  <c:v>1.0000149999999999E-6</c:v>
                </c:pt>
                <c:pt idx="59395">
                  <c:v>9.9985310000000007E-7</c:v>
                </c:pt>
                <c:pt idx="59396">
                  <c:v>9.9992700000000006E-7</c:v>
                </c:pt>
                <c:pt idx="59397">
                  <c:v>1.000002E-6</c:v>
                </c:pt>
                <c:pt idx="59398">
                  <c:v>9.9983759999999996E-7</c:v>
                </c:pt>
                <c:pt idx="59399">
                  <c:v>9.9991100000000004E-7</c:v>
                </c:pt>
                <c:pt idx="59400">
                  <c:v>9.9998520000000005E-7</c:v>
                </c:pt>
                <c:pt idx="59401">
                  <c:v>1.0000590000000001E-6</c:v>
                </c:pt>
                <c:pt idx="59402">
                  <c:v>9.998951999999999E-7</c:v>
                </c:pt>
                <c:pt idx="59403">
                  <c:v>9.9996789999999998E-7</c:v>
                </c:pt>
                <c:pt idx="59404">
                  <c:v>1.000041E-6</c:v>
                </c:pt>
                <c:pt idx="59405">
                  <c:v>9.9987580000000004E-7</c:v>
                </c:pt>
                <c:pt idx="59406">
                  <c:v>9.9994769999999997E-7</c:v>
                </c:pt>
                <c:pt idx="59407">
                  <c:v>1.0000200000000001E-6</c:v>
                </c:pt>
                <c:pt idx="59408">
                  <c:v>9.9984930000000005E-7</c:v>
                </c:pt>
                <c:pt idx="59409">
                  <c:v>9.9992049999999998E-7</c:v>
                </c:pt>
                <c:pt idx="59410">
                  <c:v>9.9999220000000004E-7</c:v>
                </c:pt>
                <c:pt idx="59411">
                  <c:v>1.000064E-6</c:v>
                </c:pt>
                <c:pt idx="59412">
                  <c:v>9.9989730000000011E-7</c:v>
                </c:pt>
                <c:pt idx="59413">
                  <c:v>9.9996740000000007E-7</c:v>
                </c:pt>
                <c:pt idx="59414">
                  <c:v>1.0000379999999999E-6</c:v>
                </c:pt>
                <c:pt idx="59415">
                  <c:v>9.9986509999999998E-7</c:v>
                </c:pt>
                <c:pt idx="59416">
                  <c:v>9.9993449999999995E-7</c:v>
                </c:pt>
                <c:pt idx="59417">
                  <c:v>1.0000050000000001E-6</c:v>
                </c:pt>
                <c:pt idx="59418">
                  <c:v>9.998390999999999E-7</c:v>
                </c:pt>
                <c:pt idx="59419">
                  <c:v>9.9990780000000008E-7</c:v>
                </c:pt>
                <c:pt idx="59420">
                  <c:v>9.9997729999999998E-7</c:v>
                </c:pt>
                <c:pt idx="59421">
                  <c:v>1.000047E-6</c:v>
                </c:pt>
                <c:pt idx="59422">
                  <c:v>9.9986470000000001E-7</c:v>
                </c:pt>
                <c:pt idx="59423">
                  <c:v>9.9993309999999995E-7</c:v>
                </c:pt>
                <c:pt idx="59424">
                  <c:v>1.000002E-6</c:v>
                </c:pt>
                <c:pt idx="59425">
                  <c:v>9.9983269999999997E-7</c:v>
                </c:pt>
                <c:pt idx="59426">
                  <c:v>9.9990109999999991E-7</c:v>
                </c:pt>
                <c:pt idx="59427">
                  <c:v>9.999703E-7</c:v>
                </c:pt>
                <c:pt idx="59428">
                  <c:v>1.00004E-6</c:v>
                </c:pt>
                <c:pt idx="59429">
                  <c:v>9.9986659999999991E-7</c:v>
                </c:pt>
                <c:pt idx="59430">
                  <c:v>9.999353000000001E-7</c:v>
                </c:pt>
                <c:pt idx="59431">
                  <c:v>1.0000050000000001E-6</c:v>
                </c:pt>
                <c:pt idx="59432">
                  <c:v>9.998282999999999E-7</c:v>
                </c:pt>
                <c:pt idx="59433">
                  <c:v>9.9989710000000002E-7</c:v>
                </c:pt>
                <c:pt idx="59434">
                  <c:v>9.9996680000000001E-7</c:v>
                </c:pt>
                <c:pt idx="59435">
                  <c:v>1.0000369999999999E-6</c:v>
                </c:pt>
                <c:pt idx="59436">
                  <c:v>9.9986579999999998E-7</c:v>
                </c:pt>
                <c:pt idx="59437">
                  <c:v>9.9993500000000007E-7</c:v>
                </c:pt>
                <c:pt idx="59438">
                  <c:v>1.0000050000000001E-6</c:v>
                </c:pt>
                <c:pt idx="59439">
                  <c:v>9.9983320000000009E-7</c:v>
                </c:pt>
                <c:pt idx="59440">
                  <c:v>9.9990300000000003E-7</c:v>
                </c:pt>
                <c:pt idx="59441">
                  <c:v>9.9997379999999999E-7</c:v>
                </c:pt>
                <c:pt idx="59442">
                  <c:v>1.0000449999999999E-6</c:v>
                </c:pt>
                <c:pt idx="59443">
                  <c:v>9.9987559999999995E-7</c:v>
                </c:pt>
                <c:pt idx="59444">
                  <c:v>9.9994599999999995E-7</c:v>
                </c:pt>
                <c:pt idx="59445">
                  <c:v>1.000017E-6</c:v>
                </c:pt>
                <c:pt idx="59446">
                  <c:v>9.9984559999999997E-7</c:v>
                </c:pt>
                <c:pt idx="59447">
                  <c:v>9.9991650000000009E-7</c:v>
                </c:pt>
                <c:pt idx="59448">
                  <c:v>9.9998840000000002E-7</c:v>
                </c:pt>
                <c:pt idx="59449">
                  <c:v>1.0000609999999999E-6</c:v>
                </c:pt>
                <c:pt idx="59450">
                  <c:v>9.998933E-7</c:v>
                </c:pt>
                <c:pt idx="59451">
                  <c:v>9.999648999999999E-7</c:v>
                </c:pt>
                <c:pt idx="59452">
                  <c:v>1.0000379999999999E-6</c:v>
                </c:pt>
                <c:pt idx="59453">
                  <c:v>9.9987419999999996E-7</c:v>
                </c:pt>
                <c:pt idx="59454">
                  <c:v>9.999461000000001E-7</c:v>
                </c:pt>
                <c:pt idx="59455">
                  <c:v>1.0000190000000001E-6</c:v>
                </c:pt>
                <c:pt idx="59456">
                  <c:v>9.9985129999999989E-7</c:v>
                </c:pt>
                <c:pt idx="59457">
                  <c:v>9.9992360000000001E-7</c:v>
                </c:pt>
                <c:pt idx="59458">
                  <c:v>9.9999689999999993E-7</c:v>
                </c:pt>
                <c:pt idx="59459">
                  <c:v>1.00007E-6</c:v>
                </c:pt>
                <c:pt idx="59460">
                  <c:v>9.9990300000000003E-7</c:v>
                </c:pt>
                <c:pt idx="59461">
                  <c:v>9.9997559999999996E-7</c:v>
                </c:pt>
                <c:pt idx="59462">
                  <c:v>1.000049E-6</c:v>
                </c:pt>
                <c:pt idx="59463">
                  <c:v>9.9987480000000001E-7</c:v>
                </c:pt>
                <c:pt idx="59464">
                  <c:v>9.9994750000000009E-7</c:v>
                </c:pt>
                <c:pt idx="59465">
                  <c:v>1.0000209999999999E-6</c:v>
                </c:pt>
                <c:pt idx="59466">
                  <c:v>9.9985140000000005E-7</c:v>
                </c:pt>
                <c:pt idx="59467">
                  <c:v>9.9992399999999997E-7</c:v>
                </c:pt>
                <c:pt idx="59468">
                  <c:v>9.9999749999999999E-7</c:v>
                </c:pt>
                <c:pt idx="59469">
                  <c:v>1.000071E-6</c:v>
                </c:pt>
                <c:pt idx="59470">
                  <c:v>9.9990279999999994E-7</c:v>
                </c:pt>
                <c:pt idx="59471">
                  <c:v>9.9997540000000008E-7</c:v>
                </c:pt>
                <c:pt idx="59472">
                  <c:v>1.000049E-6</c:v>
                </c:pt>
                <c:pt idx="59473">
                  <c:v>9.9987990000000009E-7</c:v>
                </c:pt>
                <c:pt idx="59474">
                  <c:v>9.9995210000000005E-7</c:v>
                </c:pt>
                <c:pt idx="59475">
                  <c:v>1.000025E-6</c:v>
                </c:pt>
                <c:pt idx="59476">
                  <c:v>9.998581E-7</c:v>
                </c:pt>
                <c:pt idx="59477">
                  <c:v>9.9993020000000002E-7</c:v>
                </c:pt>
                <c:pt idx="59478">
                  <c:v>1.000003E-6</c:v>
                </c:pt>
                <c:pt idx="59479">
                  <c:v>9.9982889999999995E-7</c:v>
                </c:pt>
                <c:pt idx="59480">
                  <c:v>9.9990060000000001E-7</c:v>
                </c:pt>
                <c:pt idx="59481">
                  <c:v>9.9997330000000009E-7</c:v>
                </c:pt>
                <c:pt idx="59482">
                  <c:v>1.000046E-6</c:v>
                </c:pt>
                <c:pt idx="59483">
                  <c:v>9.998771000000001E-7</c:v>
                </c:pt>
                <c:pt idx="59484">
                  <c:v>9.9994860000000006E-7</c:v>
                </c:pt>
                <c:pt idx="59485">
                  <c:v>1.0000209999999999E-6</c:v>
                </c:pt>
                <c:pt idx="59486">
                  <c:v>9.9984340000000004E-7</c:v>
                </c:pt>
                <c:pt idx="59487">
                  <c:v>9.9991480000000006E-7</c:v>
                </c:pt>
                <c:pt idx="59488">
                  <c:v>9.9998690000000008E-7</c:v>
                </c:pt>
                <c:pt idx="59489">
                  <c:v>1.0000590000000001E-6</c:v>
                </c:pt>
                <c:pt idx="59490">
                  <c:v>9.9988639999999995E-7</c:v>
                </c:pt>
                <c:pt idx="59491">
                  <c:v>9.999576000000001E-7</c:v>
                </c:pt>
                <c:pt idx="59492">
                  <c:v>1.0000299999999999E-6</c:v>
                </c:pt>
                <c:pt idx="59493">
                  <c:v>9.9985450000000007E-7</c:v>
                </c:pt>
                <c:pt idx="59494">
                  <c:v>9.9992560000000006E-7</c:v>
                </c:pt>
                <c:pt idx="59495">
                  <c:v>9.9999759999999993E-7</c:v>
                </c:pt>
                <c:pt idx="59496">
                  <c:v>1.00007E-6</c:v>
                </c:pt>
                <c:pt idx="59497">
                  <c:v>9.9989829999999992E-7</c:v>
                </c:pt>
                <c:pt idx="59498">
                  <c:v>9.9996939999999991E-7</c:v>
                </c:pt>
                <c:pt idx="59499">
                  <c:v>1.000041E-6</c:v>
                </c:pt>
                <c:pt idx="59500">
                  <c:v>9.998783E-7</c:v>
                </c:pt>
                <c:pt idx="59501">
                  <c:v>9.9994949999999994E-7</c:v>
                </c:pt>
                <c:pt idx="59502">
                  <c:v>1.0000219999999999E-6</c:v>
                </c:pt>
                <c:pt idx="59503">
                  <c:v>9.9984440000000006E-7</c:v>
                </c:pt>
                <c:pt idx="59504">
                  <c:v>9.999156E-7</c:v>
                </c:pt>
                <c:pt idx="59505">
                  <c:v>9.9998779999999996E-7</c:v>
                </c:pt>
                <c:pt idx="59506">
                  <c:v>1.0000599999999999E-6</c:v>
                </c:pt>
                <c:pt idx="59507">
                  <c:v>9.998893000000001E-7</c:v>
                </c:pt>
                <c:pt idx="59508">
                  <c:v>9.9996080000000006E-7</c:v>
                </c:pt>
                <c:pt idx="59509">
                  <c:v>1.000033E-6</c:v>
                </c:pt>
                <c:pt idx="59510">
                  <c:v>9.9986260000000002E-7</c:v>
                </c:pt>
                <c:pt idx="59511">
                  <c:v>9.9993430000000007E-7</c:v>
                </c:pt>
                <c:pt idx="59512">
                  <c:v>1.0000069999999999E-6</c:v>
                </c:pt>
                <c:pt idx="59513">
                  <c:v>9.9983479999999997E-7</c:v>
                </c:pt>
                <c:pt idx="59514">
                  <c:v>9.999066999999999E-7</c:v>
                </c:pt>
                <c:pt idx="59515">
                  <c:v>9.9997960000000007E-7</c:v>
                </c:pt>
                <c:pt idx="59516">
                  <c:v>1.0000519999999999E-6</c:v>
                </c:pt>
                <c:pt idx="59517">
                  <c:v>9.9988709999999995E-7</c:v>
                </c:pt>
                <c:pt idx="59518">
                  <c:v>9.9995940000000006E-7</c:v>
                </c:pt>
                <c:pt idx="59519">
                  <c:v>1.000032E-6</c:v>
                </c:pt>
                <c:pt idx="59520">
                  <c:v>9.9985690000000009E-7</c:v>
                </c:pt>
                <c:pt idx="59521">
                  <c:v>9.9992919999999999E-7</c:v>
                </c:pt>
                <c:pt idx="59522">
                  <c:v>1.000002E-6</c:v>
                </c:pt>
                <c:pt idx="59523">
                  <c:v>9.9983160000000001E-7</c:v>
                </c:pt>
                <c:pt idx="59524">
                  <c:v>9.999041E-7</c:v>
                </c:pt>
                <c:pt idx="59525">
                  <c:v>9.9997750000000007E-7</c:v>
                </c:pt>
                <c:pt idx="59526">
                  <c:v>1.0000510000000001E-6</c:v>
                </c:pt>
                <c:pt idx="59527">
                  <c:v>9.9988679999999992E-7</c:v>
                </c:pt>
                <c:pt idx="59528">
                  <c:v>9.9995940000000006E-7</c:v>
                </c:pt>
                <c:pt idx="59529">
                  <c:v>1.000033E-6</c:v>
                </c:pt>
                <c:pt idx="59530">
                  <c:v>9.998606999999999E-7</c:v>
                </c:pt>
                <c:pt idx="59531">
                  <c:v>9.9993339999999998E-7</c:v>
                </c:pt>
                <c:pt idx="59532">
                  <c:v>1.0000069999999999E-6</c:v>
                </c:pt>
                <c:pt idx="59533">
                  <c:v>9.9984540000000009E-7</c:v>
                </c:pt>
                <c:pt idx="59534">
                  <c:v>9.999181999999999E-7</c:v>
                </c:pt>
                <c:pt idx="59535">
                  <c:v>9.9999180000000007E-7</c:v>
                </c:pt>
                <c:pt idx="59536">
                  <c:v>1.0000660000000001E-6</c:v>
                </c:pt>
                <c:pt idx="59537">
                  <c:v>9.9989700000000008E-7</c:v>
                </c:pt>
                <c:pt idx="59538">
                  <c:v>9.999698000000001E-7</c:v>
                </c:pt>
                <c:pt idx="59539">
                  <c:v>1.0000430000000001E-6</c:v>
                </c:pt>
                <c:pt idx="59540">
                  <c:v>9.9987370000000005E-7</c:v>
                </c:pt>
                <c:pt idx="59541">
                  <c:v>9.9994650000000007E-7</c:v>
                </c:pt>
                <c:pt idx="59542">
                  <c:v>1.0000200000000001E-6</c:v>
                </c:pt>
                <c:pt idx="59543">
                  <c:v>9.9985390000000001E-7</c:v>
                </c:pt>
                <c:pt idx="59544">
                  <c:v>9.9992660000000009E-7</c:v>
                </c:pt>
                <c:pt idx="59545">
                  <c:v>9.9999999999999995E-7</c:v>
                </c:pt>
                <c:pt idx="59546">
                  <c:v>9.9983309999999994E-7</c:v>
                </c:pt>
                <c:pt idx="59547">
                  <c:v>9.9990570000000008E-7</c:v>
                </c:pt>
                <c:pt idx="59548">
                  <c:v>9.9997930000000004E-7</c:v>
                </c:pt>
                <c:pt idx="59549">
                  <c:v>1.0000529999999999E-6</c:v>
                </c:pt>
                <c:pt idx="59550">
                  <c:v>9.9988520000000005E-7</c:v>
                </c:pt>
                <c:pt idx="59551">
                  <c:v>9.9995779999999998E-7</c:v>
                </c:pt>
                <c:pt idx="59552">
                  <c:v>1.000031E-6</c:v>
                </c:pt>
                <c:pt idx="59553">
                  <c:v>9.9986500000000004E-7</c:v>
                </c:pt>
                <c:pt idx="59554">
                  <c:v>9.9993750000000003E-7</c:v>
                </c:pt>
                <c:pt idx="59555">
                  <c:v>1.000011E-6</c:v>
                </c:pt>
                <c:pt idx="59556">
                  <c:v>9.9984170000000001E-7</c:v>
                </c:pt>
                <c:pt idx="59557">
                  <c:v>9.9991410000000006E-7</c:v>
                </c:pt>
                <c:pt idx="59558">
                  <c:v>9.9998739999999999E-7</c:v>
                </c:pt>
                <c:pt idx="59559">
                  <c:v>1.0000609999999999E-6</c:v>
                </c:pt>
                <c:pt idx="59560">
                  <c:v>9.998951999999999E-7</c:v>
                </c:pt>
                <c:pt idx="59561">
                  <c:v>9.999677000000001E-7</c:v>
                </c:pt>
                <c:pt idx="59562">
                  <c:v>1.000041E-6</c:v>
                </c:pt>
                <c:pt idx="59563">
                  <c:v>9.9987449999999998E-7</c:v>
                </c:pt>
                <c:pt idx="59564">
                  <c:v>9.9994690000000003E-7</c:v>
                </c:pt>
                <c:pt idx="59565">
                  <c:v>1.0000200000000001E-6</c:v>
                </c:pt>
                <c:pt idx="59566">
                  <c:v>9.9984709999999991E-7</c:v>
                </c:pt>
                <c:pt idx="59567">
                  <c:v>9.9991940000000002E-7</c:v>
                </c:pt>
                <c:pt idx="59568">
                  <c:v>9.9999269999999994E-7</c:v>
                </c:pt>
                <c:pt idx="59569">
                  <c:v>1.0000660000000001E-6</c:v>
                </c:pt>
                <c:pt idx="59570">
                  <c:v>9.9990109999999991E-7</c:v>
                </c:pt>
                <c:pt idx="59571">
                  <c:v>9.9997349999999996E-7</c:v>
                </c:pt>
                <c:pt idx="59572">
                  <c:v>1.000047E-6</c:v>
                </c:pt>
                <c:pt idx="59573">
                  <c:v>9.998829999999999E-7</c:v>
                </c:pt>
                <c:pt idx="59574">
                  <c:v>9.999555000000001E-7</c:v>
                </c:pt>
                <c:pt idx="59575">
                  <c:v>1.0000289999999999E-6</c:v>
                </c:pt>
                <c:pt idx="59576">
                  <c:v>9.9985569999999997E-7</c:v>
                </c:pt>
                <c:pt idx="59577">
                  <c:v>9.9992819999999996E-7</c:v>
                </c:pt>
                <c:pt idx="59578">
                  <c:v>1.000002E-6</c:v>
                </c:pt>
                <c:pt idx="59579">
                  <c:v>9.9983139999999992E-7</c:v>
                </c:pt>
                <c:pt idx="59580">
                  <c:v>9.9990400000000006E-7</c:v>
                </c:pt>
                <c:pt idx="59581">
                  <c:v>9.9997750000000007E-7</c:v>
                </c:pt>
                <c:pt idx="59582">
                  <c:v>1.0000510000000001E-6</c:v>
                </c:pt>
                <c:pt idx="59583">
                  <c:v>9.9988900000000007E-7</c:v>
                </c:pt>
                <c:pt idx="59584">
                  <c:v>9.9996180000000009E-7</c:v>
                </c:pt>
                <c:pt idx="59585">
                  <c:v>1.0000350000000001E-6</c:v>
                </c:pt>
                <c:pt idx="59586">
                  <c:v>9.9987069999999996E-7</c:v>
                </c:pt>
                <c:pt idx="59587">
                  <c:v>9.9994349999999998E-7</c:v>
                </c:pt>
                <c:pt idx="59588">
                  <c:v>1.000017E-6</c:v>
                </c:pt>
                <c:pt idx="59589">
                  <c:v>9.9984209999999998E-7</c:v>
                </c:pt>
                <c:pt idx="59590">
                  <c:v>9.9991499999999994E-7</c:v>
                </c:pt>
                <c:pt idx="59591">
                  <c:v>9.9998889999999992E-7</c:v>
                </c:pt>
                <c:pt idx="59592">
                  <c:v>1.000063E-6</c:v>
                </c:pt>
                <c:pt idx="59593">
                  <c:v>9.999066999999999E-7</c:v>
                </c:pt>
                <c:pt idx="59594">
                  <c:v>9.9997970000000001E-7</c:v>
                </c:pt>
                <c:pt idx="59595">
                  <c:v>1.000054E-6</c:v>
                </c:pt>
                <c:pt idx="59596">
                  <c:v>9.9988149999999997E-7</c:v>
                </c:pt>
                <c:pt idx="59597">
                  <c:v>9.9995469999999995E-7</c:v>
                </c:pt>
                <c:pt idx="59598">
                  <c:v>1.0000289999999999E-6</c:v>
                </c:pt>
                <c:pt idx="59599">
                  <c:v>9.998620999999999E-7</c:v>
                </c:pt>
                <c:pt idx="59600">
                  <c:v>9.999353000000001E-7</c:v>
                </c:pt>
                <c:pt idx="59601">
                  <c:v>1.000009E-6</c:v>
                </c:pt>
                <c:pt idx="59602">
                  <c:v>9.9985049999999996E-7</c:v>
                </c:pt>
                <c:pt idx="59603">
                  <c:v>9.9992369999999994E-7</c:v>
                </c:pt>
                <c:pt idx="59604">
                  <c:v>9.9999789999999996E-7</c:v>
                </c:pt>
                <c:pt idx="59605">
                  <c:v>1.000072E-6</c:v>
                </c:pt>
                <c:pt idx="59606">
                  <c:v>9.999034E-7</c:v>
                </c:pt>
                <c:pt idx="59607">
                  <c:v>9.9997680000000008E-7</c:v>
                </c:pt>
                <c:pt idx="59608">
                  <c:v>1.0000510000000001E-6</c:v>
                </c:pt>
                <c:pt idx="59609">
                  <c:v>9.9989110000000006E-7</c:v>
                </c:pt>
                <c:pt idx="59610">
                  <c:v>9.9996449999999993E-7</c:v>
                </c:pt>
                <c:pt idx="59611">
                  <c:v>1.000039E-6</c:v>
                </c:pt>
                <c:pt idx="59612">
                  <c:v>9.998682E-7</c:v>
                </c:pt>
                <c:pt idx="59613">
                  <c:v>9.9994170000000002E-7</c:v>
                </c:pt>
                <c:pt idx="59614">
                  <c:v>1.000016E-6</c:v>
                </c:pt>
                <c:pt idx="59615">
                  <c:v>9.9984830000000002E-7</c:v>
                </c:pt>
                <c:pt idx="59616">
                  <c:v>9.999217000000001E-7</c:v>
                </c:pt>
                <c:pt idx="59617">
                  <c:v>9.999961E-7</c:v>
                </c:pt>
                <c:pt idx="59618">
                  <c:v>1.000071E-6</c:v>
                </c:pt>
                <c:pt idx="59619">
                  <c:v>9.9990969999999998E-7</c:v>
                </c:pt>
                <c:pt idx="59620">
                  <c:v>9.999832E-7</c:v>
                </c:pt>
                <c:pt idx="59621">
                  <c:v>1.0000580000000001E-6</c:v>
                </c:pt>
                <c:pt idx="59622">
                  <c:v>9.9989740000000004E-7</c:v>
                </c:pt>
                <c:pt idx="59623">
                  <c:v>9.9997090000000006E-7</c:v>
                </c:pt>
                <c:pt idx="59624">
                  <c:v>1.0000449999999999E-6</c:v>
                </c:pt>
                <c:pt idx="59625">
                  <c:v>9.9987470000000007E-7</c:v>
                </c:pt>
                <c:pt idx="59626">
                  <c:v>9.9994820000000009E-7</c:v>
                </c:pt>
                <c:pt idx="59627">
                  <c:v>1.000023E-6</c:v>
                </c:pt>
                <c:pt idx="59628">
                  <c:v>9.998581E-7</c:v>
                </c:pt>
                <c:pt idx="59629">
                  <c:v>9.9993160000000001E-7</c:v>
                </c:pt>
                <c:pt idx="59630">
                  <c:v>1.0000059999999999E-6</c:v>
                </c:pt>
                <c:pt idx="59631">
                  <c:v>9.9983859999999999E-7</c:v>
                </c:pt>
                <c:pt idx="59632">
                  <c:v>9.9991210000000001E-7</c:v>
                </c:pt>
                <c:pt idx="59633">
                  <c:v>9.9998639999999996E-7</c:v>
                </c:pt>
                <c:pt idx="59634">
                  <c:v>1.0000609999999999E-6</c:v>
                </c:pt>
                <c:pt idx="59635">
                  <c:v>9.9989679999999999E-7</c:v>
                </c:pt>
                <c:pt idx="59636">
                  <c:v>9.999703E-7</c:v>
                </c:pt>
                <c:pt idx="59637">
                  <c:v>1.0000449999999999E-6</c:v>
                </c:pt>
                <c:pt idx="59638">
                  <c:v>9.998735999999999E-7</c:v>
                </c:pt>
                <c:pt idx="59639">
                  <c:v>9.9994709999999991E-7</c:v>
                </c:pt>
                <c:pt idx="59640">
                  <c:v>1.0000219999999999E-6</c:v>
                </c:pt>
                <c:pt idx="59641">
                  <c:v>9.9985030000000008E-7</c:v>
                </c:pt>
                <c:pt idx="59642">
                  <c:v>9.9992369999999994E-7</c:v>
                </c:pt>
                <c:pt idx="59643">
                  <c:v>9.9999810000000005E-7</c:v>
                </c:pt>
                <c:pt idx="59644">
                  <c:v>1.0000730000000001E-6</c:v>
                </c:pt>
                <c:pt idx="59645">
                  <c:v>9.9990549999999999E-7</c:v>
                </c:pt>
                <c:pt idx="59646">
                  <c:v>9.9997900000000001E-7</c:v>
                </c:pt>
                <c:pt idx="59647">
                  <c:v>1.0000529999999999E-6</c:v>
                </c:pt>
                <c:pt idx="59648">
                  <c:v>9.998872000000001E-7</c:v>
                </c:pt>
                <c:pt idx="59649">
                  <c:v>9.9996069999999991E-7</c:v>
                </c:pt>
                <c:pt idx="59650">
                  <c:v>1.0000350000000001E-6</c:v>
                </c:pt>
                <c:pt idx="59651">
                  <c:v>9.9986899999999994E-7</c:v>
                </c:pt>
                <c:pt idx="59652">
                  <c:v>9.9994249999999996E-7</c:v>
                </c:pt>
                <c:pt idx="59653">
                  <c:v>1.000017E-6</c:v>
                </c:pt>
                <c:pt idx="59654">
                  <c:v>9.9984750000000009E-7</c:v>
                </c:pt>
                <c:pt idx="59655">
                  <c:v>9.9992110000000004E-7</c:v>
                </c:pt>
                <c:pt idx="59656">
                  <c:v>9.9999549999999994E-7</c:v>
                </c:pt>
                <c:pt idx="59657">
                  <c:v>1.00007E-6</c:v>
                </c:pt>
                <c:pt idx="59658">
                  <c:v>9.9990060000000001E-7</c:v>
                </c:pt>
                <c:pt idx="59659">
                  <c:v>9.999742999999999E-7</c:v>
                </c:pt>
                <c:pt idx="59660">
                  <c:v>1.000049E-6</c:v>
                </c:pt>
                <c:pt idx="59661">
                  <c:v>9.9988450000000005E-7</c:v>
                </c:pt>
                <c:pt idx="59662">
                  <c:v>9.9995810000000001E-7</c:v>
                </c:pt>
                <c:pt idx="59663">
                  <c:v>1.000033E-6</c:v>
                </c:pt>
                <c:pt idx="59664">
                  <c:v>9.998635000000001E-7</c:v>
                </c:pt>
                <c:pt idx="59665">
                  <c:v>9.999372E-7</c:v>
                </c:pt>
                <c:pt idx="59666">
                  <c:v>1.0000120000000001E-6</c:v>
                </c:pt>
                <c:pt idx="59667">
                  <c:v>9.9984289999999992E-7</c:v>
                </c:pt>
                <c:pt idx="59668">
                  <c:v>9.9991660000000002E-7</c:v>
                </c:pt>
                <c:pt idx="59669">
                  <c:v>9.9999129999999995E-7</c:v>
                </c:pt>
                <c:pt idx="59670">
                  <c:v>1.0000660000000001E-6</c:v>
                </c:pt>
                <c:pt idx="59671">
                  <c:v>9.9990389999999991E-7</c:v>
                </c:pt>
                <c:pt idx="59672">
                  <c:v>9.999778000000001E-7</c:v>
                </c:pt>
                <c:pt idx="59673">
                  <c:v>1.0000529999999999E-6</c:v>
                </c:pt>
                <c:pt idx="59674">
                  <c:v>9.998783E-7</c:v>
                </c:pt>
                <c:pt idx="59675">
                  <c:v>9.9995210000000005E-7</c:v>
                </c:pt>
                <c:pt idx="59676">
                  <c:v>1.0000270000000001E-6</c:v>
                </c:pt>
                <c:pt idx="59677">
                  <c:v>9.9985770000000003E-7</c:v>
                </c:pt>
                <c:pt idx="59678">
                  <c:v>9.9993160000000001E-7</c:v>
                </c:pt>
                <c:pt idx="59679">
                  <c:v>1.0000059999999999E-6</c:v>
                </c:pt>
                <c:pt idx="59680">
                  <c:v>9.9984039999999995E-7</c:v>
                </c:pt>
                <c:pt idx="59681">
                  <c:v>9.9991440000000009E-7</c:v>
                </c:pt>
                <c:pt idx="59682">
                  <c:v>9.9998919999999995E-7</c:v>
                </c:pt>
                <c:pt idx="59683">
                  <c:v>1.000064E-6</c:v>
                </c:pt>
                <c:pt idx="59684">
                  <c:v>9.9989570000000002E-7</c:v>
                </c:pt>
                <c:pt idx="59685">
                  <c:v>9.9996969999999994E-7</c:v>
                </c:pt>
                <c:pt idx="59686">
                  <c:v>1.0000449999999999E-6</c:v>
                </c:pt>
                <c:pt idx="59687">
                  <c:v>9.9987239999999999E-7</c:v>
                </c:pt>
                <c:pt idx="59688">
                  <c:v>9.9994639999999992E-7</c:v>
                </c:pt>
                <c:pt idx="59689">
                  <c:v>1.0000209999999999E-6</c:v>
                </c:pt>
                <c:pt idx="59690">
                  <c:v>9.9986010000000005E-7</c:v>
                </c:pt>
                <c:pt idx="59691">
                  <c:v>9.9993419999999992E-7</c:v>
                </c:pt>
                <c:pt idx="59692">
                  <c:v>1.000009E-6</c:v>
                </c:pt>
                <c:pt idx="59693">
                  <c:v>9.9983409999999997E-7</c:v>
                </c:pt>
                <c:pt idx="59694">
                  <c:v>9.9990820000000005E-7</c:v>
                </c:pt>
                <c:pt idx="59695">
                  <c:v>9.9998329999999994E-7</c:v>
                </c:pt>
                <c:pt idx="59696">
                  <c:v>1.0000580000000001E-6</c:v>
                </c:pt>
                <c:pt idx="59697">
                  <c:v>9.9989169999999991E-7</c:v>
                </c:pt>
                <c:pt idx="59698">
                  <c:v>9.9996589999999992E-7</c:v>
                </c:pt>
                <c:pt idx="59699">
                  <c:v>1.000041E-6</c:v>
                </c:pt>
                <c:pt idx="59700">
                  <c:v>9.9987620000000001E-7</c:v>
                </c:pt>
                <c:pt idx="59701">
                  <c:v>9.9995040000000003E-7</c:v>
                </c:pt>
                <c:pt idx="59702">
                  <c:v>1.000026E-6</c:v>
                </c:pt>
                <c:pt idx="59703">
                  <c:v>9.9985380000000007E-7</c:v>
                </c:pt>
                <c:pt idx="59704">
                  <c:v>9.9992800000000008E-7</c:v>
                </c:pt>
                <c:pt idx="59705">
                  <c:v>1.000003E-6</c:v>
                </c:pt>
                <c:pt idx="59706">
                  <c:v>9.998419000000001E-7</c:v>
                </c:pt>
                <c:pt idx="59707">
                  <c:v>9.999160999999999E-7</c:v>
                </c:pt>
                <c:pt idx="59708">
                  <c:v>9.9999120000000001E-7</c:v>
                </c:pt>
                <c:pt idx="59709">
                  <c:v>1.0000660000000001E-6</c:v>
                </c:pt>
                <c:pt idx="59710">
                  <c:v>9.9989500000000002E-7</c:v>
                </c:pt>
                <c:pt idx="59711">
                  <c:v>9.9996929999999998E-7</c:v>
                </c:pt>
                <c:pt idx="59712">
                  <c:v>1.0000439999999999E-6</c:v>
                </c:pt>
                <c:pt idx="59713">
                  <c:v>9.9988000000000003E-7</c:v>
                </c:pt>
                <c:pt idx="59714">
                  <c:v>9.9995429999999998E-7</c:v>
                </c:pt>
                <c:pt idx="59715">
                  <c:v>1.0000299999999999E-6</c:v>
                </c:pt>
                <c:pt idx="59716">
                  <c:v>9.9986010000000005E-7</c:v>
                </c:pt>
                <c:pt idx="59717">
                  <c:v>9.9993440000000001E-7</c:v>
                </c:pt>
                <c:pt idx="59718">
                  <c:v>1.00001E-6</c:v>
                </c:pt>
                <c:pt idx="59719">
                  <c:v>9.998383999999999E-7</c:v>
                </c:pt>
                <c:pt idx="59720">
                  <c:v>9.9991270000000006E-7</c:v>
                </c:pt>
                <c:pt idx="59721">
                  <c:v>9.999878999999999E-7</c:v>
                </c:pt>
                <c:pt idx="59722">
                  <c:v>1.000063E-6</c:v>
                </c:pt>
                <c:pt idx="59723">
                  <c:v>9.9990150000000009E-7</c:v>
                </c:pt>
                <c:pt idx="59724">
                  <c:v>9.9997589999999999E-7</c:v>
                </c:pt>
                <c:pt idx="59725">
                  <c:v>1.0000510000000001E-6</c:v>
                </c:pt>
                <c:pt idx="59726">
                  <c:v>9.9988490000000002E-7</c:v>
                </c:pt>
                <c:pt idx="59727">
                  <c:v>9.9995929999999991E-7</c:v>
                </c:pt>
                <c:pt idx="59728">
                  <c:v>1.0000350000000001E-6</c:v>
                </c:pt>
                <c:pt idx="59729">
                  <c:v>9.9985989999999996E-7</c:v>
                </c:pt>
                <c:pt idx="59730">
                  <c:v>9.9993430000000007E-7</c:v>
                </c:pt>
                <c:pt idx="59731">
                  <c:v>1.00001E-6</c:v>
                </c:pt>
                <c:pt idx="59732">
                  <c:v>9.9984949999999993E-7</c:v>
                </c:pt>
                <c:pt idx="59733">
                  <c:v>9.9992399999999997E-7</c:v>
                </c:pt>
                <c:pt idx="59734">
                  <c:v>9.9999929999999996E-7</c:v>
                </c:pt>
                <c:pt idx="59735">
                  <c:v>1.0000749999999999E-6</c:v>
                </c:pt>
                <c:pt idx="59736">
                  <c:v>9.999095000000001E-7</c:v>
                </c:pt>
                <c:pt idx="59737">
                  <c:v>9.9998410000000009E-7</c:v>
                </c:pt>
                <c:pt idx="59738">
                  <c:v>1.0000590000000001E-6</c:v>
                </c:pt>
                <c:pt idx="59739">
                  <c:v>9.9989210000000009E-7</c:v>
                </c:pt>
                <c:pt idx="59740">
                  <c:v>9.9996659999999992E-7</c:v>
                </c:pt>
                <c:pt idx="59741">
                  <c:v>1.0000420000000001E-6</c:v>
                </c:pt>
                <c:pt idx="59742">
                  <c:v>9.9987769999999995E-7</c:v>
                </c:pt>
                <c:pt idx="59743">
                  <c:v>9.9995219999999999E-7</c:v>
                </c:pt>
                <c:pt idx="59744">
                  <c:v>1.0000280000000001E-6</c:v>
                </c:pt>
                <c:pt idx="59745">
                  <c:v>9.9986129999999996E-7</c:v>
                </c:pt>
                <c:pt idx="59746">
                  <c:v>9.9993589999999994E-7</c:v>
                </c:pt>
                <c:pt idx="59747">
                  <c:v>1.000011E-6</c:v>
                </c:pt>
                <c:pt idx="59748">
                  <c:v>9.998459E-7</c:v>
                </c:pt>
                <c:pt idx="59749">
                  <c:v>9.9992049999999998E-7</c:v>
                </c:pt>
                <c:pt idx="59750">
                  <c:v>9.9999600000000006E-7</c:v>
                </c:pt>
                <c:pt idx="59751">
                  <c:v>1.000072E-6</c:v>
                </c:pt>
                <c:pt idx="59752">
                  <c:v>9.9990370000000003E-7</c:v>
                </c:pt>
                <c:pt idx="59753">
                  <c:v>9.9997839999999995E-7</c:v>
                </c:pt>
                <c:pt idx="59754">
                  <c:v>1.000054E-6</c:v>
                </c:pt>
                <c:pt idx="59755">
                  <c:v>9.9989199999999994E-7</c:v>
                </c:pt>
                <c:pt idx="59756">
                  <c:v>9.9996670000000007E-7</c:v>
                </c:pt>
                <c:pt idx="59757">
                  <c:v>1.0000420000000001E-6</c:v>
                </c:pt>
                <c:pt idx="59758">
                  <c:v>9.9987389999999993E-7</c:v>
                </c:pt>
                <c:pt idx="59759">
                  <c:v>9.9994860000000006E-7</c:v>
                </c:pt>
                <c:pt idx="59760">
                  <c:v>1.000024E-6</c:v>
                </c:pt>
                <c:pt idx="59761">
                  <c:v>9.9985789999999991E-7</c:v>
                </c:pt>
                <c:pt idx="59762">
                  <c:v>9.9993260000000004E-7</c:v>
                </c:pt>
                <c:pt idx="59763">
                  <c:v>1.000008E-6</c:v>
                </c:pt>
                <c:pt idx="59764">
                  <c:v>9.998459E-7</c:v>
                </c:pt>
                <c:pt idx="59765">
                  <c:v>9.9992070000000007E-7</c:v>
                </c:pt>
                <c:pt idx="59766">
                  <c:v>9.9999640000000002E-7</c:v>
                </c:pt>
                <c:pt idx="59767">
                  <c:v>1.000072E-6</c:v>
                </c:pt>
                <c:pt idx="59768">
                  <c:v>9.9990920000000007E-7</c:v>
                </c:pt>
                <c:pt idx="59769">
                  <c:v>9.9998399999999994E-7</c:v>
                </c:pt>
                <c:pt idx="59770">
                  <c:v>1.0000599999999999E-6</c:v>
                </c:pt>
                <c:pt idx="59771">
                  <c:v>9.9988739999999998E-7</c:v>
                </c:pt>
                <c:pt idx="59772">
                  <c:v>9.9996229999999999E-7</c:v>
                </c:pt>
                <c:pt idx="59773">
                  <c:v>1.0000379999999999E-6</c:v>
                </c:pt>
                <c:pt idx="59774">
                  <c:v>9.9987669999999992E-7</c:v>
                </c:pt>
                <c:pt idx="59775">
                  <c:v>9.9995159999999993E-7</c:v>
                </c:pt>
                <c:pt idx="59776">
                  <c:v>1.0000270000000001E-6</c:v>
                </c:pt>
                <c:pt idx="59777">
                  <c:v>9.9986169999999993E-7</c:v>
                </c:pt>
                <c:pt idx="59778">
                  <c:v>9.9993659999999994E-7</c:v>
                </c:pt>
                <c:pt idx="59779">
                  <c:v>1.0000120000000001E-6</c:v>
                </c:pt>
                <c:pt idx="59780">
                  <c:v>9.9985140000000005E-7</c:v>
                </c:pt>
                <c:pt idx="59781">
                  <c:v>9.9992630000000006E-7</c:v>
                </c:pt>
                <c:pt idx="59782">
                  <c:v>1.000002E-6</c:v>
                </c:pt>
                <c:pt idx="59783">
                  <c:v>9.9983419999999991E-7</c:v>
                </c:pt>
                <c:pt idx="59784">
                  <c:v>9.9990909999999992E-7</c:v>
                </c:pt>
                <c:pt idx="59785">
                  <c:v>9.9998499999999996E-7</c:v>
                </c:pt>
                <c:pt idx="59786">
                  <c:v>1.0000609999999999E-6</c:v>
                </c:pt>
                <c:pt idx="59787">
                  <c:v>9.9989899999999992E-7</c:v>
                </c:pt>
                <c:pt idx="59788">
                  <c:v>9.9997410000000002E-7</c:v>
                </c:pt>
                <c:pt idx="59789">
                  <c:v>1.0000500000000001E-6</c:v>
                </c:pt>
                <c:pt idx="59790">
                  <c:v>9.9988340000000008E-7</c:v>
                </c:pt>
                <c:pt idx="59791">
                  <c:v>9.9995849999999997E-7</c:v>
                </c:pt>
                <c:pt idx="59792">
                  <c:v>1.000034E-6</c:v>
                </c:pt>
                <c:pt idx="59793">
                  <c:v>9.9987209999999996E-7</c:v>
                </c:pt>
                <c:pt idx="59794">
                  <c:v>9.9994720000000006E-7</c:v>
                </c:pt>
                <c:pt idx="59795">
                  <c:v>1.000023E-6</c:v>
                </c:pt>
                <c:pt idx="59796">
                  <c:v>9.9985310000000007E-7</c:v>
                </c:pt>
                <c:pt idx="59797">
                  <c:v>9.9992810000000002E-7</c:v>
                </c:pt>
                <c:pt idx="59798">
                  <c:v>1.0000040000000001E-6</c:v>
                </c:pt>
                <c:pt idx="59799">
                  <c:v>9.998412000000001E-7</c:v>
                </c:pt>
                <c:pt idx="59800">
                  <c:v>9.9991629999999999E-7</c:v>
                </c:pt>
                <c:pt idx="59801">
                  <c:v>9.9999229999999998E-7</c:v>
                </c:pt>
                <c:pt idx="59802">
                  <c:v>1.0000679999999999E-6</c:v>
                </c:pt>
                <c:pt idx="59803">
                  <c:v>9.9990309999999997E-7</c:v>
                </c:pt>
                <c:pt idx="59804">
                  <c:v>9.9997830000000001E-7</c:v>
                </c:pt>
                <c:pt idx="59805">
                  <c:v>1.000054E-6</c:v>
                </c:pt>
                <c:pt idx="59806">
                  <c:v>9.9989290000000003E-7</c:v>
                </c:pt>
                <c:pt idx="59807">
                  <c:v>9.9996799999999992E-7</c:v>
                </c:pt>
                <c:pt idx="59808">
                  <c:v>1.0000439999999999E-6</c:v>
                </c:pt>
                <c:pt idx="59809">
                  <c:v>9.9987690000000001E-7</c:v>
                </c:pt>
                <c:pt idx="59810">
                  <c:v>9.999519999999999E-7</c:v>
                </c:pt>
                <c:pt idx="59811">
                  <c:v>1.0000280000000001E-6</c:v>
                </c:pt>
                <c:pt idx="59812">
                  <c:v>9.9986670000000007E-7</c:v>
                </c:pt>
                <c:pt idx="59813">
                  <c:v>9.999418999999999E-7</c:v>
                </c:pt>
                <c:pt idx="59814">
                  <c:v>1.000018E-6</c:v>
                </c:pt>
                <c:pt idx="59815">
                  <c:v>9.9984960000000008E-7</c:v>
                </c:pt>
                <c:pt idx="59816">
                  <c:v>9.9992479999999991E-7</c:v>
                </c:pt>
                <c:pt idx="59817">
                  <c:v>1.000001E-6</c:v>
                </c:pt>
                <c:pt idx="59818">
                  <c:v>9.9983470000000003E-7</c:v>
                </c:pt>
                <c:pt idx="59819">
                  <c:v>9.9990990000000007E-7</c:v>
                </c:pt>
                <c:pt idx="59820">
                  <c:v>9.9998599999999999E-7</c:v>
                </c:pt>
                <c:pt idx="59821">
                  <c:v>1.000062E-6</c:v>
                </c:pt>
                <c:pt idx="59822">
                  <c:v>9.9989539999999999E-7</c:v>
                </c:pt>
                <c:pt idx="59823">
                  <c:v>9.9997069999999997E-7</c:v>
                </c:pt>
                <c:pt idx="59824">
                  <c:v>1.000047E-6</c:v>
                </c:pt>
                <c:pt idx="59825">
                  <c:v>9.9988060000000009E-7</c:v>
                </c:pt>
                <c:pt idx="59826">
                  <c:v>9.9995590000000007E-7</c:v>
                </c:pt>
                <c:pt idx="59827">
                  <c:v>1.000032E-6</c:v>
                </c:pt>
                <c:pt idx="59828">
                  <c:v>9.998696E-7</c:v>
                </c:pt>
                <c:pt idx="59829">
                  <c:v>9.9994489999999998E-7</c:v>
                </c:pt>
                <c:pt idx="59830">
                  <c:v>1.0000209999999999E-6</c:v>
                </c:pt>
                <c:pt idx="59831">
                  <c:v>9.9985639999999997E-7</c:v>
                </c:pt>
                <c:pt idx="59832">
                  <c:v>9.9993180000000011E-7</c:v>
                </c:pt>
                <c:pt idx="59833">
                  <c:v>1.000008E-6</c:v>
                </c:pt>
                <c:pt idx="59834">
                  <c:v>9.9983939999999993E-7</c:v>
                </c:pt>
                <c:pt idx="59835">
                  <c:v>9.9991480000000006E-7</c:v>
                </c:pt>
                <c:pt idx="59836">
                  <c:v>9.9999099999999992E-7</c:v>
                </c:pt>
                <c:pt idx="59837">
                  <c:v>1.0000669999999999E-6</c:v>
                </c:pt>
                <c:pt idx="59838">
                  <c:v>9.9989990000000001E-7</c:v>
                </c:pt>
                <c:pt idx="59839">
                  <c:v>9.9997529999999993E-7</c:v>
                </c:pt>
                <c:pt idx="59840">
                  <c:v>1.0000519999999999E-6</c:v>
                </c:pt>
                <c:pt idx="59841">
                  <c:v>9.9988630000000001E-7</c:v>
                </c:pt>
                <c:pt idx="59842">
                  <c:v>9.9996169999999994E-7</c:v>
                </c:pt>
                <c:pt idx="59843">
                  <c:v>1.0000379999999999E-6</c:v>
                </c:pt>
                <c:pt idx="59844">
                  <c:v>9.998714999999999E-7</c:v>
                </c:pt>
                <c:pt idx="59845">
                  <c:v>9.9994699999999997E-7</c:v>
                </c:pt>
                <c:pt idx="59846">
                  <c:v>1.000023E-6</c:v>
                </c:pt>
                <c:pt idx="59847">
                  <c:v>9.9985530000000001E-7</c:v>
                </c:pt>
                <c:pt idx="59848">
                  <c:v>9.9993080000000008E-7</c:v>
                </c:pt>
                <c:pt idx="59849">
                  <c:v>1.0000069999999999E-6</c:v>
                </c:pt>
                <c:pt idx="59850">
                  <c:v>9.9984139999999998E-7</c:v>
                </c:pt>
                <c:pt idx="59851">
                  <c:v>9.9991690000000005E-7</c:v>
                </c:pt>
                <c:pt idx="59852">
                  <c:v>9.999933E-7</c:v>
                </c:pt>
                <c:pt idx="59853">
                  <c:v>1.00007E-6</c:v>
                </c:pt>
                <c:pt idx="59854">
                  <c:v>9.9990389999999991E-7</c:v>
                </c:pt>
                <c:pt idx="59855">
                  <c:v>9.9997939999999998E-7</c:v>
                </c:pt>
                <c:pt idx="59856">
                  <c:v>1.000056E-6</c:v>
                </c:pt>
                <c:pt idx="59857">
                  <c:v>9.9989439999999996E-7</c:v>
                </c:pt>
                <c:pt idx="59858">
                  <c:v>9.9996999999999997E-7</c:v>
                </c:pt>
                <c:pt idx="59859">
                  <c:v>1.000046E-6</c:v>
                </c:pt>
                <c:pt idx="59860">
                  <c:v>9.9987260000000008E-7</c:v>
                </c:pt>
                <c:pt idx="59861">
                  <c:v>9.9994820000000009E-7</c:v>
                </c:pt>
                <c:pt idx="59862">
                  <c:v>1.000025E-6</c:v>
                </c:pt>
                <c:pt idx="59863">
                  <c:v>9.9986390000000007E-7</c:v>
                </c:pt>
                <c:pt idx="59864">
                  <c:v>9.9993950000000008E-7</c:v>
                </c:pt>
                <c:pt idx="59865">
                  <c:v>1.000016E-6</c:v>
                </c:pt>
                <c:pt idx="59866">
                  <c:v>9.9984639999999991E-7</c:v>
                </c:pt>
                <c:pt idx="59867">
                  <c:v>9.9992210000000007E-7</c:v>
                </c:pt>
                <c:pt idx="59868">
                  <c:v>9.9999859999999996E-7</c:v>
                </c:pt>
                <c:pt idx="59869">
                  <c:v>1.0000749999999999E-6</c:v>
                </c:pt>
                <c:pt idx="59870">
                  <c:v>9.9991210000000001E-7</c:v>
                </c:pt>
                <c:pt idx="59871">
                  <c:v>9.9998779999999996E-7</c:v>
                </c:pt>
                <c:pt idx="59872">
                  <c:v>1.000064E-6</c:v>
                </c:pt>
                <c:pt idx="59873">
                  <c:v>9.9989700000000008E-7</c:v>
                </c:pt>
                <c:pt idx="59874">
                  <c:v>9.9997279999999997E-7</c:v>
                </c:pt>
                <c:pt idx="59875">
                  <c:v>1.000049E-6</c:v>
                </c:pt>
                <c:pt idx="59876">
                  <c:v>9.9987850000000009E-7</c:v>
                </c:pt>
                <c:pt idx="59877">
                  <c:v>9.9995420000000005E-7</c:v>
                </c:pt>
                <c:pt idx="59878">
                  <c:v>1.000031E-6</c:v>
                </c:pt>
                <c:pt idx="59879">
                  <c:v>9.9987009999999991E-7</c:v>
                </c:pt>
                <c:pt idx="59880">
                  <c:v>9.9994590000000001E-7</c:v>
                </c:pt>
                <c:pt idx="59881">
                  <c:v>1.000023E-6</c:v>
                </c:pt>
                <c:pt idx="59882">
                  <c:v>9.998574E-7</c:v>
                </c:pt>
                <c:pt idx="59883">
                  <c:v>9.999332000000001E-7</c:v>
                </c:pt>
                <c:pt idx="59884">
                  <c:v>1.00001E-6</c:v>
                </c:pt>
                <c:pt idx="59885">
                  <c:v>9.9983540000000003E-7</c:v>
                </c:pt>
                <c:pt idx="59886">
                  <c:v>9.9991119999999992E-7</c:v>
                </c:pt>
                <c:pt idx="59887">
                  <c:v>9.999878999999999E-7</c:v>
                </c:pt>
                <c:pt idx="59888">
                  <c:v>1.0000650000000001E-6</c:v>
                </c:pt>
                <c:pt idx="59889">
                  <c:v>9.9989980000000007E-7</c:v>
                </c:pt>
                <c:pt idx="59890">
                  <c:v>9.9997580000000005E-7</c:v>
                </c:pt>
                <c:pt idx="59891">
                  <c:v>1.0000529999999999E-6</c:v>
                </c:pt>
                <c:pt idx="59892">
                  <c:v>9.9988959999999991E-7</c:v>
                </c:pt>
                <c:pt idx="59893">
                  <c:v>9.9996549999999996E-7</c:v>
                </c:pt>
                <c:pt idx="59894">
                  <c:v>1.0000420000000001E-6</c:v>
                </c:pt>
                <c:pt idx="59895">
                  <c:v>9.9987349999999996E-7</c:v>
                </c:pt>
                <c:pt idx="59896">
                  <c:v>9.999494E-7</c:v>
                </c:pt>
                <c:pt idx="59897">
                  <c:v>1.000026E-6</c:v>
                </c:pt>
                <c:pt idx="59898">
                  <c:v>9.9985819999999994E-7</c:v>
                </c:pt>
                <c:pt idx="59899">
                  <c:v>9.9993419999999992E-7</c:v>
                </c:pt>
                <c:pt idx="59900">
                  <c:v>1.000011E-6</c:v>
                </c:pt>
                <c:pt idx="59901">
                  <c:v>9.9984879999999993E-7</c:v>
                </c:pt>
                <c:pt idx="59902">
                  <c:v>9.9992479999999991E-7</c:v>
                </c:pt>
                <c:pt idx="59903">
                  <c:v>1.000002E-6</c:v>
                </c:pt>
                <c:pt idx="59904">
                  <c:v>9.9983479999999997E-7</c:v>
                </c:pt>
                <c:pt idx="59905">
                  <c:v>9.9991070000000001E-7</c:v>
                </c:pt>
                <c:pt idx="59906">
                  <c:v>9.9998760000000008E-7</c:v>
                </c:pt>
                <c:pt idx="59907">
                  <c:v>1.000064E-6</c:v>
                </c:pt>
                <c:pt idx="59908">
                  <c:v>9.9990190000000006E-7</c:v>
                </c:pt>
                <c:pt idx="59909">
                  <c:v>9.9997799999999998E-7</c:v>
                </c:pt>
                <c:pt idx="59910">
                  <c:v>1.000055E-6</c:v>
                </c:pt>
                <c:pt idx="59911">
                  <c:v>9.998872000000001E-7</c:v>
                </c:pt>
                <c:pt idx="59912">
                  <c:v>9.9996320000000008E-7</c:v>
                </c:pt>
                <c:pt idx="59913">
                  <c:v>1.00004E-6</c:v>
                </c:pt>
                <c:pt idx="59914">
                  <c:v>9.9987799999999998E-7</c:v>
                </c:pt>
                <c:pt idx="59915">
                  <c:v>9.9995409999999989E-7</c:v>
                </c:pt>
                <c:pt idx="59916">
                  <c:v>1.000031E-6</c:v>
                </c:pt>
                <c:pt idx="59917">
                  <c:v>9.9985709999999997E-7</c:v>
                </c:pt>
                <c:pt idx="59918">
                  <c:v>9.999332000000001E-7</c:v>
                </c:pt>
                <c:pt idx="59919">
                  <c:v>1.00001E-6</c:v>
                </c:pt>
                <c:pt idx="59920">
                  <c:v>9.9985030000000008E-7</c:v>
                </c:pt>
                <c:pt idx="59921">
                  <c:v>9.9992649999999994E-7</c:v>
                </c:pt>
                <c:pt idx="59922">
                  <c:v>1.0000040000000001E-6</c:v>
                </c:pt>
                <c:pt idx="59923">
                  <c:v>9.9983379999999994E-7</c:v>
                </c:pt>
                <c:pt idx="59924">
                  <c:v>9.9991000000000001E-7</c:v>
                </c:pt>
                <c:pt idx="59925">
                  <c:v>9.9998700000000002E-7</c:v>
                </c:pt>
                <c:pt idx="59926">
                  <c:v>1.000064E-6</c:v>
                </c:pt>
                <c:pt idx="59927">
                  <c:v>9.9989899999999992E-7</c:v>
                </c:pt>
                <c:pt idx="59928">
                  <c:v>9.9997519999999999E-7</c:v>
                </c:pt>
                <c:pt idx="59929">
                  <c:v>1.0000519999999999E-6</c:v>
                </c:pt>
                <c:pt idx="59930">
                  <c:v>9.9988940000000004E-7</c:v>
                </c:pt>
                <c:pt idx="59931">
                  <c:v>9.9996570000000005E-7</c:v>
                </c:pt>
                <c:pt idx="59932">
                  <c:v>1.0000430000000001E-6</c:v>
                </c:pt>
                <c:pt idx="59933">
                  <c:v>9.9988259999999993E-7</c:v>
                </c:pt>
                <c:pt idx="59934">
                  <c:v>9.9995889999999994E-7</c:v>
                </c:pt>
                <c:pt idx="59935">
                  <c:v>1.0000360000000001E-6</c:v>
                </c:pt>
                <c:pt idx="59936">
                  <c:v>9.9986540000000001E-7</c:v>
                </c:pt>
                <c:pt idx="59937">
                  <c:v>9.9994170000000002E-7</c:v>
                </c:pt>
                <c:pt idx="59938">
                  <c:v>1.0000190000000001E-6</c:v>
                </c:pt>
                <c:pt idx="59939">
                  <c:v>9.9986129999999996E-7</c:v>
                </c:pt>
                <c:pt idx="59940">
                  <c:v>9.9993759999999997E-7</c:v>
                </c:pt>
                <c:pt idx="59941">
                  <c:v>1.0000149999999999E-6</c:v>
                </c:pt>
                <c:pt idx="59942">
                  <c:v>9.998459E-7</c:v>
                </c:pt>
                <c:pt idx="59943">
                  <c:v>9.9992220000000001E-7</c:v>
                </c:pt>
                <c:pt idx="59944">
                  <c:v>9.9999950000000005E-7</c:v>
                </c:pt>
                <c:pt idx="59945">
                  <c:v>1.000077E-6</c:v>
                </c:pt>
                <c:pt idx="59946">
                  <c:v>9.9991130000000007E-7</c:v>
                </c:pt>
                <c:pt idx="59947">
                  <c:v>9.9998770000000002E-7</c:v>
                </c:pt>
                <c:pt idx="59948">
                  <c:v>1.0000650000000001E-6</c:v>
                </c:pt>
                <c:pt idx="59949">
                  <c:v>9.9990060000000001E-7</c:v>
                </c:pt>
                <c:pt idx="59950">
                  <c:v>9.9997699999999996E-7</c:v>
                </c:pt>
                <c:pt idx="59951">
                  <c:v>1.000054E-6</c:v>
                </c:pt>
                <c:pt idx="59952">
                  <c:v>9.9988830000000007E-7</c:v>
                </c:pt>
                <c:pt idx="59953">
                  <c:v>9.9996470000000002E-7</c:v>
                </c:pt>
                <c:pt idx="59954">
                  <c:v>1.0000420000000001E-6</c:v>
                </c:pt>
                <c:pt idx="59955">
                  <c:v>9.9987629999999995E-7</c:v>
                </c:pt>
                <c:pt idx="59956">
                  <c:v>9.999526999999999E-7</c:v>
                </c:pt>
                <c:pt idx="59957">
                  <c:v>1.0000299999999999E-6</c:v>
                </c:pt>
                <c:pt idx="59958">
                  <c:v>9.9986519999999992E-7</c:v>
                </c:pt>
                <c:pt idx="59959">
                  <c:v>9.9994160000000008E-7</c:v>
                </c:pt>
                <c:pt idx="59960">
                  <c:v>1.0000190000000001E-6</c:v>
                </c:pt>
                <c:pt idx="59961">
                  <c:v>9.9985450000000007E-7</c:v>
                </c:pt>
                <c:pt idx="59962">
                  <c:v>9.9993090000000002E-7</c:v>
                </c:pt>
                <c:pt idx="59963">
                  <c:v>1.000008E-6</c:v>
                </c:pt>
                <c:pt idx="59964">
                  <c:v>9.9984209999999998E-7</c:v>
                </c:pt>
                <c:pt idx="59965">
                  <c:v>9.9991849999999993E-7</c:v>
                </c:pt>
                <c:pt idx="59966">
                  <c:v>9.9999579999999997E-7</c:v>
                </c:pt>
                <c:pt idx="59967">
                  <c:v>1.0000730000000001E-6</c:v>
                </c:pt>
                <c:pt idx="59968">
                  <c:v>9.9991200000000007E-7</c:v>
                </c:pt>
                <c:pt idx="59969">
                  <c:v>9.9998849999999995E-7</c:v>
                </c:pt>
                <c:pt idx="59970">
                  <c:v>1.0000660000000001E-6</c:v>
                </c:pt>
                <c:pt idx="59971">
                  <c:v>9.9989390000000005E-7</c:v>
                </c:pt>
                <c:pt idx="59972">
                  <c:v>9.9997039999999994E-7</c:v>
                </c:pt>
                <c:pt idx="59973">
                  <c:v>1.000048E-6</c:v>
                </c:pt>
                <c:pt idx="59974">
                  <c:v>9.9988459999999999E-7</c:v>
                </c:pt>
                <c:pt idx="59975">
                  <c:v>9.9996110000000009E-7</c:v>
                </c:pt>
                <c:pt idx="59976">
                  <c:v>1.000039E-6</c:v>
                </c:pt>
                <c:pt idx="59977">
                  <c:v>9.9988119999999994E-7</c:v>
                </c:pt>
                <c:pt idx="59978">
                  <c:v>9.9995779999999998E-7</c:v>
                </c:pt>
                <c:pt idx="59979">
                  <c:v>1.0000350000000001E-6</c:v>
                </c:pt>
                <c:pt idx="59980">
                  <c:v>9.9986589999999992E-7</c:v>
                </c:pt>
                <c:pt idx="59981">
                  <c:v>9.9994249999999996E-7</c:v>
                </c:pt>
                <c:pt idx="59982">
                  <c:v>1.0000200000000001E-6</c:v>
                </c:pt>
                <c:pt idx="59983">
                  <c:v>9.9985250000000001E-7</c:v>
                </c:pt>
                <c:pt idx="59984">
                  <c:v>9.9992910000000005E-7</c:v>
                </c:pt>
                <c:pt idx="59985">
                  <c:v>1.0000069999999999E-6</c:v>
                </c:pt>
                <c:pt idx="59986">
                  <c:v>9.9984410000000003E-7</c:v>
                </c:pt>
                <c:pt idx="59987">
                  <c:v>9.9992080000000001E-7</c:v>
                </c:pt>
                <c:pt idx="59988">
                  <c:v>9.9999819999999999E-7</c:v>
                </c:pt>
                <c:pt idx="59989">
                  <c:v>1.0000759999999999E-6</c:v>
                </c:pt>
                <c:pt idx="59990">
                  <c:v>9.9991060000000007E-7</c:v>
                </c:pt>
                <c:pt idx="59991">
                  <c:v>9.9998730000000005E-7</c:v>
                </c:pt>
                <c:pt idx="59992">
                  <c:v>1.0000650000000001E-6</c:v>
                </c:pt>
                <c:pt idx="59993">
                  <c:v>9.9989399999999999E-7</c:v>
                </c:pt>
                <c:pt idx="59994">
                  <c:v>9.9997069999999997E-7</c:v>
                </c:pt>
                <c:pt idx="59995">
                  <c:v>1.000048E-6</c:v>
                </c:pt>
                <c:pt idx="59996">
                  <c:v>9.9989439999999996E-7</c:v>
                </c:pt>
                <c:pt idx="59997">
                  <c:v>9.9997109999999994E-7</c:v>
                </c:pt>
                <c:pt idx="59998">
                  <c:v>1.000049E-6</c:v>
                </c:pt>
                <c:pt idx="59999">
                  <c:v>9.9987529999999992E-7</c:v>
                </c:pt>
                <c:pt idx="60000">
                  <c:v>9.9995210000000005E-7</c:v>
                </c:pt>
                <c:pt idx="60001">
                  <c:v>1.0000299999999999E-6</c:v>
                </c:pt>
                <c:pt idx="60002">
                  <c:v>9.9987169999999999E-7</c:v>
                </c:pt>
                <c:pt idx="60003">
                  <c:v>9.9994849999999991E-7</c:v>
                </c:pt>
                <c:pt idx="60004">
                  <c:v>1.000026E-6</c:v>
                </c:pt>
                <c:pt idx="60005">
                  <c:v>9.9986400000000001E-7</c:v>
                </c:pt>
                <c:pt idx="60006">
                  <c:v>9.9994069999999999E-7</c:v>
                </c:pt>
                <c:pt idx="60007">
                  <c:v>1.000018E-6</c:v>
                </c:pt>
                <c:pt idx="60008">
                  <c:v>9.9985149999999998E-7</c:v>
                </c:pt>
                <c:pt idx="60009">
                  <c:v>9.999282999999999E-7</c:v>
                </c:pt>
                <c:pt idx="60010">
                  <c:v>1.0000059999999999E-6</c:v>
                </c:pt>
                <c:pt idx="60011">
                  <c:v>9.9983750000000002E-7</c:v>
                </c:pt>
                <c:pt idx="60012">
                  <c:v>9.9991429999999994E-7</c:v>
                </c:pt>
                <c:pt idx="60013">
                  <c:v>9.9999190000000001E-7</c:v>
                </c:pt>
                <c:pt idx="60014">
                  <c:v>1.00007E-6</c:v>
                </c:pt>
                <c:pt idx="60015">
                  <c:v>9.9991149999999995E-7</c:v>
                </c:pt>
                <c:pt idx="60016">
                  <c:v>9.9998830000000008E-7</c:v>
                </c:pt>
                <c:pt idx="60017">
                  <c:v>1.0000660000000001E-6</c:v>
                </c:pt>
                <c:pt idx="60018">
                  <c:v>9.9989969999999992E-7</c:v>
                </c:pt>
                <c:pt idx="60019">
                  <c:v>9.9997650000000005E-7</c:v>
                </c:pt>
                <c:pt idx="60020">
                  <c:v>1.000054E-6</c:v>
                </c:pt>
                <c:pt idx="60021">
                  <c:v>9.998893000000001E-7</c:v>
                </c:pt>
                <c:pt idx="60022">
                  <c:v>9.9996610000000001E-7</c:v>
                </c:pt>
                <c:pt idx="60023">
                  <c:v>1.0000439999999999E-6</c:v>
                </c:pt>
                <c:pt idx="60024">
                  <c:v>9.9987790000000004E-7</c:v>
                </c:pt>
                <c:pt idx="60025">
                  <c:v>9.999548000000001E-7</c:v>
                </c:pt>
                <c:pt idx="60026">
                  <c:v>1.000032E-6</c:v>
                </c:pt>
                <c:pt idx="60027">
                  <c:v>9.998703E-7</c:v>
                </c:pt>
                <c:pt idx="60028">
                  <c:v>9.9994720000000006E-7</c:v>
                </c:pt>
                <c:pt idx="60029">
                  <c:v>1.000025E-6</c:v>
                </c:pt>
                <c:pt idx="60030">
                  <c:v>9.9986309999999992E-7</c:v>
                </c:pt>
                <c:pt idx="60031">
                  <c:v>9.9993999999999999E-7</c:v>
                </c:pt>
                <c:pt idx="60032">
                  <c:v>1.000018E-6</c:v>
                </c:pt>
                <c:pt idx="60033">
                  <c:v>9.9985159999999992E-7</c:v>
                </c:pt>
                <c:pt idx="60034">
                  <c:v>9.9992859999999993E-7</c:v>
                </c:pt>
                <c:pt idx="60035">
                  <c:v>1.0000059999999999E-6</c:v>
                </c:pt>
                <c:pt idx="60036">
                  <c:v>9.998369999999999E-7</c:v>
                </c:pt>
                <c:pt idx="60037">
                  <c:v>9.9991389999999997E-7</c:v>
                </c:pt>
                <c:pt idx="60038">
                  <c:v>9.9999180000000007E-7</c:v>
                </c:pt>
                <c:pt idx="60039">
                  <c:v>1.00007E-6</c:v>
                </c:pt>
                <c:pt idx="60040">
                  <c:v>9.9990759999999999E-7</c:v>
                </c:pt>
                <c:pt idx="60041">
                  <c:v>9.999846E-7</c:v>
                </c:pt>
                <c:pt idx="60042">
                  <c:v>1.000063E-6</c:v>
                </c:pt>
                <c:pt idx="60043">
                  <c:v>9.9989560000000008E-7</c:v>
                </c:pt>
                <c:pt idx="60044">
                  <c:v>9.9997270000000003E-7</c:v>
                </c:pt>
                <c:pt idx="60045">
                  <c:v>1.0000510000000001E-6</c:v>
                </c:pt>
                <c:pt idx="60046">
                  <c:v>9.9988289999999996E-7</c:v>
                </c:pt>
                <c:pt idx="60047">
                  <c:v>9.9995999999999991E-7</c:v>
                </c:pt>
                <c:pt idx="60048">
                  <c:v>1.0000379999999999E-6</c:v>
                </c:pt>
                <c:pt idx="60049">
                  <c:v>9.9987850000000009E-7</c:v>
                </c:pt>
                <c:pt idx="60050">
                  <c:v>9.9995560000000004E-7</c:v>
                </c:pt>
                <c:pt idx="60051">
                  <c:v>1.000034E-6</c:v>
                </c:pt>
                <c:pt idx="60052">
                  <c:v>9.9986299999999998E-7</c:v>
                </c:pt>
                <c:pt idx="60053">
                  <c:v>9.9994009999999993E-7</c:v>
                </c:pt>
                <c:pt idx="60054">
                  <c:v>1.000018E-6</c:v>
                </c:pt>
                <c:pt idx="60055">
                  <c:v>9.9985299999999992E-7</c:v>
                </c:pt>
                <c:pt idx="60056">
                  <c:v>9.9993010000000008E-7</c:v>
                </c:pt>
                <c:pt idx="60057">
                  <c:v>1.000008E-6</c:v>
                </c:pt>
                <c:pt idx="60058">
                  <c:v>9.9984270000000004E-7</c:v>
                </c:pt>
                <c:pt idx="60059">
                  <c:v>9.9991989999999992E-7</c:v>
                </c:pt>
                <c:pt idx="60060">
                  <c:v>9.9999789999999996E-7</c:v>
                </c:pt>
                <c:pt idx="60061">
                  <c:v>1.0000759999999999E-6</c:v>
                </c:pt>
                <c:pt idx="60062">
                  <c:v>9.999123000000001E-7</c:v>
                </c:pt>
                <c:pt idx="60063">
                  <c:v>9.9998949999999998E-7</c:v>
                </c:pt>
                <c:pt idx="60064">
                  <c:v>1.0000679999999999E-6</c:v>
                </c:pt>
                <c:pt idx="60065">
                  <c:v>9.9990139999999994E-7</c:v>
                </c:pt>
                <c:pt idx="60066">
                  <c:v>9.9997860000000004E-7</c:v>
                </c:pt>
                <c:pt idx="60067">
                  <c:v>1.000057E-6</c:v>
                </c:pt>
                <c:pt idx="60068">
                  <c:v>9.9988560000000002E-7</c:v>
                </c:pt>
                <c:pt idx="60069">
                  <c:v>9.999627999999999E-7</c:v>
                </c:pt>
                <c:pt idx="60070">
                  <c:v>1.000041E-6</c:v>
                </c:pt>
                <c:pt idx="60071">
                  <c:v>9.998778000000001E-7</c:v>
                </c:pt>
                <c:pt idx="60072">
                  <c:v>9.9995499999999998E-7</c:v>
                </c:pt>
                <c:pt idx="60073">
                  <c:v>1.000033E-6</c:v>
                </c:pt>
                <c:pt idx="60074">
                  <c:v>9.9986759999999994E-7</c:v>
                </c:pt>
                <c:pt idx="60075">
                  <c:v>9.9994480000000004E-7</c:v>
                </c:pt>
                <c:pt idx="60076">
                  <c:v>1.000023E-6</c:v>
                </c:pt>
                <c:pt idx="60077">
                  <c:v>9.998574E-7</c:v>
                </c:pt>
                <c:pt idx="60078">
                  <c:v>9.9993470000000004E-7</c:v>
                </c:pt>
                <c:pt idx="60079">
                  <c:v>1.0000130000000001E-6</c:v>
                </c:pt>
                <c:pt idx="60080">
                  <c:v>9.9984160000000007E-7</c:v>
                </c:pt>
                <c:pt idx="60081">
                  <c:v>9.999188999999999E-7</c:v>
                </c:pt>
                <c:pt idx="60082">
                  <c:v>9.9999700000000008E-7</c:v>
                </c:pt>
                <c:pt idx="60083">
                  <c:v>1.0000749999999999E-6</c:v>
                </c:pt>
                <c:pt idx="60084">
                  <c:v>9.9990820000000005E-7</c:v>
                </c:pt>
                <c:pt idx="60085">
                  <c:v>9.9998550000000008E-7</c:v>
                </c:pt>
                <c:pt idx="60086">
                  <c:v>1.000064E-6</c:v>
                </c:pt>
                <c:pt idx="60087">
                  <c:v>9.9990360000000009E-7</c:v>
                </c:pt>
                <c:pt idx="60088">
                  <c:v>9.9998100000000007E-7</c:v>
                </c:pt>
                <c:pt idx="60089">
                  <c:v>1.0000590000000001E-6</c:v>
                </c:pt>
                <c:pt idx="60090">
                  <c:v>9.9989309999999991E-7</c:v>
                </c:pt>
                <c:pt idx="60091">
                  <c:v>9.9997050000000009E-7</c:v>
                </c:pt>
                <c:pt idx="60092">
                  <c:v>1.000049E-6</c:v>
                </c:pt>
                <c:pt idx="60093">
                  <c:v>9.9988889999999992E-7</c:v>
                </c:pt>
                <c:pt idx="60094">
                  <c:v>9.999663000000001E-7</c:v>
                </c:pt>
                <c:pt idx="60095">
                  <c:v>1.0000449999999999E-6</c:v>
                </c:pt>
                <c:pt idx="60096">
                  <c:v>9.9987540000000007E-7</c:v>
                </c:pt>
                <c:pt idx="60097">
                  <c:v>9.9995280000000005E-7</c:v>
                </c:pt>
                <c:pt idx="60098">
                  <c:v>1.000031E-6</c:v>
                </c:pt>
                <c:pt idx="60099">
                  <c:v>9.9986239999999993E-7</c:v>
                </c:pt>
                <c:pt idx="60100">
                  <c:v>9.999397999999999E-7</c:v>
                </c:pt>
                <c:pt idx="60101">
                  <c:v>1.000018E-6</c:v>
                </c:pt>
                <c:pt idx="60102">
                  <c:v>9.9985730000000006E-7</c:v>
                </c:pt>
                <c:pt idx="60103">
                  <c:v>9.9993470000000004E-7</c:v>
                </c:pt>
                <c:pt idx="60104">
                  <c:v>1.0000130000000001E-6</c:v>
                </c:pt>
                <c:pt idx="60105">
                  <c:v>9.9984480000000003E-7</c:v>
                </c:pt>
                <c:pt idx="60106">
                  <c:v>9.9992229999999995E-7</c:v>
                </c:pt>
                <c:pt idx="60107">
                  <c:v>1.000001E-6</c:v>
                </c:pt>
                <c:pt idx="60108">
                  <c:v>9.9984090000000007E-7</c:v>
                </c:pt>
                <c:pt idx="60109">
                  <c:v>9.9991839999999999E-7</c:v>
                </c:pt>
                <c:pt idx="60110">
                  <c:v>9.9999679999999999E-7</c:v>
                </c:pt>
                <c:pt idx="60111">
                  <c:v>1.0000749999999999E-6</c:v>
                </c:pt>
                <c:pt idx="60112">
                  <c:v>9.9990880000000011E-7</c:v>
                </c:pt>
                <c:pt idx="60113">
                  <c:v>9.9998639999999996E-7</c:v>
                </c:pt>
                <c:pt idx="60114">
                  <c:v>1.0000650000000001E-6</c:v>
                </c:pt>
                <c:pt idx="60115">
                  <c:v>9.9989570000000002E-7</c:v>
                </c:pt>
                <c:pt idx="60116">
                  <c:v>9.9997340000000003E-7</c:v>
                </c:pt>
                <c:pt idx="60117">
                  <c:v>1.0000519999999999E-6</c:v>
                </c:pt>
                <c:pt idx="60118">
                  <c:v>9.9988520000000005E-7</c:v>
                </c:pt>
                <c:pt idx="60119">
                  <c:v>9.999627999999999E-7</c:v>
                </c:pt>
                <c:pt idx="60120">
                  <c:v>1.000041E-6</c:v>
                </c:pt>
                <c:pt idx="60121">
                  <c:v>9.9987559999999995E-7</c:v>
                </c:pt>
                <c:pt idx="60122">
                  <c:v>9.9995320000000002E-7</c:v>
                </c:pt>
                <c:pt idx="60123">
                  <c:v>1.000032E-6</c:v>
                </c:pt>
                <c:pt idx="60124">
                  <c:v>9.9986850000000003E-7</c:v>
                </c:pt>
                <c:pt idx="60125">
                  <c:v>9.999461000000001E-7</c:v>
                </c:pt>
                <c:pt idx="60126">
                  <c:v>1.000025E-6</c:v>
                </c:pt>
                <c:pt idx="60127">
                  <c:v>9.9985940000000005E-7</c:v>
                </c:pt>
                <c:pt idx="60128">
                  <c:v>9.9993699999999991E-7</c:v>
                </c:pt>
                <c:pt idx="60129">
                  <c:v>1.000016E-6</c:v>
                </c:pt>
                <c:pt idx="60130">
                  <c:v>9.9985040000000002E-7</c:v>
                </c:pt>
                <c:pt idx="60131">
                  <c:v>9.9992800000000008E-7</c:v>
                </c:pt>
                <c:pt idx="60132">
                  <c:v>1.0000069999999999E-6</c:v>
                </c:pt>
                <c:pt idx="60133">
                  <c:v>9.9984380000000001E-7</c:v>
                </c:pt>
                <c:pt idx="60134">
                  <c:v>9.9992140000000007E-7</c:v>
                </c:pt>
                <c:pt idx="60135">
                  <c:v>9.9999990000000002E-7</c:v>
                </c:pt>
                <c:pt idx="60136">
                  <c:v>1.000078E-6</c:v>
                </c:pt>
                <c:pt idx="60137">
                  <c:v>9.9991380000000003E-7</c:v>
                </c:pt>
                <c:pt idx="60138">
                  <c:v>9.9999150000000004E-7</c:v>
                </c:pt>
                <c:pt idx="60139">
                  <c:v>1.00007E-6</c:v>
                </c:pt>
                <c:pt idx="60140">
                  <c:v>9.9990689999999999E-7</c:v>
                </c:pt>
                <c:pt idx="60141">
                  <c:v>9.999846E-7</c:v>
                </c:pt>
                <c:pt idx="60142">
                  <c:v>1.000063E-6</c:v>
                </c:pt>
                <c:pt idx="60143">
                  <c:v>9.9989280000000009E-7</c:v>
                </c:pt>
                <c:pt idx="60144">
                  <c:v>9.9997050000000009E-7</c:v>
                </c:pt>
                <c:pt idx="60145">
                  <c:v>1.000049E-6</c:v>
                </c:pt>
                <c:pt idx="60146">
                  <c:v>9.9989369999999996E-7</c:v>
                </c:pt>
                <c:pt idx="60147">
                  <c:v>9.9997139999999997E-7</c:v>
                </c:pt>
                <c:pt idx="60148">
                  <c:v>1.0000500000000001E-6</c:v>
                </c:pt>
                <c:pt idx="60149">
                  <c:v>9.9987930000000003E-7</c:v>
                </c:pt>
                <c:pt idx="60150">
                  <c:v>9.9995700000000004E-7</c:v>
                </c:pt>
                <c:pt idx="60151">
                  <c:v>1.0000360000000001E-6</c:v>
                </c:pt>
                <c:pt idx="60152">
                  <c:v>9.9987429999999989E-7</c:v>
                </c:pt>
                <c:pt idx="60153">
                  <c:v>9.9995210000000005E-7</c:v>
                </c:pt>
                <c:pt idx="60154">
                  <c:v>1.000031E-6</c:v>
                </c:pt>
                <c:pt idx="60155">
                  <c:v>9.9986519999999992E-7</c:v>
                </c:pt>
                <c:pt idx="60156">
                  <c:v>9.9994300000000008E-7</c:v>
                </c:pt>
                <c:pt idx="60157">
                  <c:v>1.0000219999999999E-6</c:v>
                </c:pt>
                <c:pt idx="60158">
                  <c:v>9.9985900000000009E-7</c:v>
                </c:pt>
                <c:pt idx="60159">
                  <c:v>9.9993680000000003E-7</c:v>
                </c:pt>
                <c:pt idx="60160">
                  <c:v>1.0000149999999999E-6</c:v>
                </c:pt>
                <c:pt idx="60161">
                  <c:v>9.9984219999999992E-7</c:v>
                </c:pt>
                <c:pt idx="60162">
                  <c:v>9.9992010000000002E-7</c:v>
                </c:pt>
                <c:pt idx="60163">
                  <c:v>9.9999880000000005E-7</c:v>
                </c:pt>
                <c:pt idx="60164">
                  <c:v>1.000078E-6</c:v>
                </c:pt>
                <c:pt idx="60165">
                  <c:v>9.9992479999999991E-7</c:v>
                </c:pt>
                <c:pt idx="60166">
                  <c:v>1.000003E-6</c:v>
                </c:pt>
                <c:pt idx="60167">
                  <c:v>9.9982810000000002E-7</c:v>
                </c:pt>
                <c:pt idx="60168">
                  <c:v>9.999059999999999E-7</c:v>
                </c:pt>
                <c:pt idx="60169">
                  <c:v>9.9998480000000009E-7</c:v>
                </c:pt>
                <c:pt idx="60170">
                  <c:v>1.000064E-6</c:v>
                </c:pt>
                <c:pt idx="60171">
                  <c:v>9.9990580000000002E-7</c:v>
                </c:pt>
                <c:pt idx="60172">
                  <c:v>9.9998380000000006E-7</c:v>
                </c:pt>
                <c:pt idx="60173">
                  <c:v>1.000063E-6</c:v>
                </c:pt>
                <c:pt idx="60174">
                  <c:v>9.9989509999999996E-7</c:v>
                </c:pt>
                <c:pt idx="60175">
                  <c:v>9.999731E-7</c:v>
                </c:pt>
                <c:pt idx="60176">
                  <c:v>1.0000519999999999E-6</c:v>
                </c:pt>
                <c:pt idx="60177">
                  <c:v>9.9988959999999991E-7</c:v>
                </c:pt>
                <c:pt idx="60178">
                  <c:v>9.9996759999999995E-7</c:v>
                </c:pt>
                <c:pt idx="60179">
                  <c:v>1.000046E-6</c:v>
                </c:pt>
                <c:pt idx="60180">
                  <c:v>9.9988280000000002E-7</c:v>
                </c:pt>
                <c:pt idx="60181">
                  <c:v>9.9996080000000006E-7</c:v>
                </c:pt>
                <c:pt idx="60182">
                  <c:v>1.00004E-6</c:v>
                </c:pt>
                <c:pt idx="60183">
                  <c:v>9.998783E-7</c:v>
                </c:pt>
                <c:pt idx="60184">
                  <c:v>9.9995630000000004E-7</c:v>
                </c:pt>
                <c:pt idx="60185">
                  <c:v>1.0000350000000001E-6</c:v>
                </c:pt>
                <c:pt idx="60186">
                  <c:v>9.9986729999999991E-7</c:v>
                </c:pt>
                <c:pt idx="60187">
                  <c:v>9.9994529999999995E-7</c:v>
                </c:pt>
                <c:pt idx="60188">
                  <c:v>1.000024E-6</c:v>
                </c:pt>
                <c:pt idx="60189">
                  <c:v>9.9986110000000008E-7</c:v>
                </c:pt>
                <c:pt idx="60190">
                  <c:v>9.999390999999999E-7</c:v>
                </c:pt>
                <c:pt idx="60191">
                  <c:v>1.000018E-6</c:v>
                </c:pt>
                <c:pt idx="60192">
                  <c:v>9.9984960000000008E-7</c:v>
                </c:pt>
                <c:pt idx="60193">
                  <c:v>9.999275999999999E-7</c:v>
                </c:pt>
                <c:pt idx="60194">
                  <c:v>1.0000069999999999E-6</c:v>
                </c:pt>
                <c:pt idx="60195">
                  <c:v>9.998440000000001E-7</c:v>
                </c:pt>
                <c:pt idx="60196">
                  <c:v>9.9992210000000007E-7</c:v>
                </c:pt>
                <c:pt idx="60197">
                  <c:v>1.000001E-6</c:v>
                </c:pt>
                <c:pt idx="60198">
                  <c:v>9.9983320000000009E-7</c:v>
                </c:pt>
                <c:pt idx="60199">
                  <c:v>9.9991130000000007E-7</c:v>
                </c:pt>
                <c:pt idx="60200">
                  <c:v>9.9999029999999992E-7</c:v>
                </c:pt>
                <c:pt idx="60201">
                  <c:v>1.000069E-6</c:v>
                </c:pt>
                <c:pt idx="60202">
                  <c:v>9.9990899999999998E-7</c:v>
                </c:pt>
                <c:pt idx="60203">
                  <c:v>9.999871999999999E-7</c:v>
                </c:pt>
                <c:pt idx="60204">
                  <c:v>1.0000660000000001E-6</c:v>
                </c:pt>
                <c:pt idx="60205">
                  <c:v>9.9989630000000008E-7</c:v>
                </c:pt>
                <c:pt idx="60206">
                  <c:v>9.9997449999999999E-7</c:v>
                </c:pt>
                <c:pt idx="60207">
                  <c:v>1.000054E-6</c:v>
                </c:pt>
                <c:pt idx="60208">
                  <c:v>9.9989129999999994E-7</c:v>
                </c:pt>
                <c:pt idx="60209">
                  <c:v>9.9996950000000007E-7</c:v>
                </c:pt>
                <c:pt idx="60210">
                  <c:v>1.000049E-6</c:v>
                </c:pt>
                <c:pt idx="60211">
                  <c:v>9.99879E-7</c:v>
                </c:pt>
                <c:pt idx="60212">
                  <c:v>9.9995719999999992E-7</c:v>
                </c:pt>
                <c:pt idx="60213">
                  <c:v>1.0000360000000001E-6</c:v>
                </c:pt>
                <c:pt idx="60214">
                  <c:v>9.9987550000000001E-7</c:v>
                </c:pt>
                <c:pt idx="60215">
                  <c:v>9.9995369999999993E-7</c:v>
                </c:pt>
                <c:pt idx="60216">
                  <c:v>1.000033E-6</c:v>
                </c:pt>
                <c:pt idx="60217">
                  <c:v>9.9987270000000002E-7</c:v>
                </c:pt>
                <c:pt idx="60218">
                  <c:v>9.9995089999999993E-7</c:v>
                </c:pt>
                <c:pt idx="60219">
                  <c:v>1.0000299999999999E-6</c:v>
                </c:pt>
                <c:pt idx="60220">
                  <c:v>9.9985859999999991E-7</c:v>
                </c:pt>
                <c:pt idx="60221">
                  <c:v>9.9993689999999997E-7</c:v>
                </c:pt>
                <c:pt idx="60222">
                  <c:v>1.000016E-6</c:v>
                </c:pt>
                <c:pt idx="60223">
                  <c:v>9.9984890000000008E-7</c:v>
                </c:pt>
                <c:pt idx="60224">
                  <c:v>9.9992730000000009E-7</c:v>
                </c:pt>
                <c:pt idx="60225">
                  <c:v>1.0000059999999999E-6</c:v>
                </c:pt>
                <c:pt idx="60226">
                  <c:v>9.9984489999999997E-7</c:v>
                </c:pt>
                <c:pt idx="60227">
                  <c:v>9.9992329999999998E-7</c:v>
                </c:pt>
                <c:pt idx="60228">
                  <c:v>1.000002E-6</c:v>
                </c:pt>
                <c:pt idx="60229">
                  <c:v>9.9983570000000006E-7</c:v>
                </c:pt>
                <c:pt idx="60230">
                  <c:v>9.9991410000000006E-7</c:v>
                </c:pt>
                <c:pt idx="60231">
                  <c:v>9.999933E-7</c:v>
                </c:pt>
                <c:pt idx="60232">
                  <c:v>1.0000730000000001E-6</c:v>
                </c:pt>
                <c:pt idx="60233">
                  <c:v>9.9990869999999995E-7</c:v>
                </c:pt>
                <c:pt idx="60234">
                  <c:v>9.9998709999999996E-7</c:v>
                </c:pt>
                <c:pt idx="60235">
                  <c:v>1.0000660000000001E-6</c:v>
                </c:pt>
                <c:pt idx="60236">
                  <c:v>9.9989899999999992E-7</c:v>
                </c:pt>
                <c:pt idx="60237">
                  <c:v>9.9997739999999992E-7</c:v>
                </c:pt>
                <c:pt idx="60238">
                  <c:v>1.000057E-6</c:v>
                </c:pt>
                <c:pt idx="60239">
                  <c:v>9.9989850000000001E-7</c:v>
                </c:pt>
                <c:pt idx="60240">
                  <c:v>9.9997690000000002E-7</c:v>
                </c:pt>
                <c:pt idx="60241">
                  <c:v>1.000056E-6</c:v>
                </c:pt>
                <c:pt idx="60242">
                  <c:v>9.9988580000000011E-7</c:v>
                </c:pt>
                <c:pt idx="60243">
                  <c:v>9.999641999999999E-7</c:v>
                </c:pt>
                <c:pt idx="60244">
                  <c:v>1.0000430000000001E-6</c:v>
                </c:pt>
                <c:pt idx="60245">
                  <c:v>9.9988389999999999E-7</c:v>
                </c:pt>
                <c:pt idx="60246">
                  <c:v>9.9996229999999999E-7</c:v>
                </c:pt>
                <c:pt idx="60247">
                  <c:v>1.0000420000000001E-6</c:v>
                </c:pt>
                <c:pt idx="60248">
                  <c:v>9.9987230000000005E-7</c:v>
                </c:pt>
                <c:pt idx="60249">
                  <c:v>9.9995070000000006E-7</c:v>
                </c:pt>
                <c:pt idx="60250">
                  <c:v>1.0000299999999999E-6</c:v>
                </c:pt>
                <c:pt idx="60251">
                  <c:v>9.9987090000000005E-7</c:v>
                </c:pt>
                <c:pt idx="60252">
                  <c:v>9.999494E-7</c:v>
                </c:pt>
                <c:pt idx="60253">
                  <c:v>1.0000289999999999E-6</c:v>
                </c:pt>
                <c:pt idx="60254">
                  <c:v>9.9985940000000005E-7</c:v>
                </c:pt>
                <c:pt idx="60255">
                  <c:v>9.999379E-7</c:v>
                </c:pt>
                <c:pt idx="60256">
                  <c:v>1.000017E-6</c:v>
                </c:pt>
                <c:pt idx="60257">
                  <c:v>9.998567E-7</c:v>
                </c:pt>
                <c:pt idx="60258">
                  <c:v>9.9993519999999994E-7</c:v>
                </c:pt>
                <c:pt idx="60259">
                  <c:v>1.0000149999999999E-6</c:v>
                </c:pt>
                <c:pt idx="60260">
                  <c:v>9.9984610000000009E-7</c:v>
                </c:pt>
                <c:pt idx="60261">
                  <c:v>9.9992469999999997E-7</c:v>
                </c:pt>
                <c:pt idx="60262">
                  <c:v>1.0000040000000001E-6</c:v>
                </c:pt>
                <c:pt idx="60263">
                  <c:v>9.9984550000000003E-7</c:v>
                </c:pt>
                <c:pt idx="60264">
                  <c:v>9.9992399999999997E-7</c:v>
                </c:pt>
                <c:pt idx="60265">
                  <c:v>1.000003E-6</c:v>
                </c:pt>
                <c:pt idx="60266">
                  <c:v>9.9982959999999995E-7</c:v>
                </c:pt>
                <c:pt idx="60267">
                  <c:v>9.9990820000000005E-7</c:v>
                </c:pt>
                <c:pt idx="60268">
                  <c:v>9.9998770000000002E-7</c:v>
                </c:pt>
                <c:pt idx="60269">
                  <c:v>1.0000669999999999E-6</c:v>
                </c:pt>
                <c:pt idx="60270">
                  <c:v>9.9990960000000004E-7</c:v>
                </c:pt>
                <c:pt idx="60271">
                  <c:v>9.9998830000000008E-7</c:v>
                </c:pt>
                <c:pt idx="60272">
                  <c:v>1.0000679999999999E-6</c:v>
                </c:pt>
                <c:pt idx="60273">
                  <c:v>9.99902E-7</c:v>
                </c:pt>
                <c:pt idx="60274">
                  <c:v>9.999806000000001E-7</c:v>
                </c:pt>
                <c:pt idx="60275">
                  <c:v>1.0000599999999999E-6</c:v>
                </c:pt>
                <c:pt idx="60276">
                  <c:v>9.9988970000000007E-7</c:v>
                </c:pt>
                <c:pt idx="60277">
                  <c:v>9.9996829999999995E-7</c:v>
                </c:pt>
                <c:pt idx="60278">
                  <c:v>1.000048E-6</c:v>
                </c:pt>
                <c:pt idx="60279">
                  <c:v>9.9988429999999996E-7</c:v>
                </c:pt>
                <c:pt idx="60280">
                  <c:v>9.9996290000000005E-7</c:v>
                </c:pt>
                <c:pt idx="60281">
                  <c:v>1.0000420000000001E-6</c:v>
                </c:pt>
                <c:pt idx="60282">
                  <c:v>9.9988130000000009E-7</c:v>
                </c:pt>
                <c:pt idx="60283">
                  <c:v>9.9995999999999991E-7</c:v>
                </c:pt>
                <c:pt idx="60284">
                  <c:v>1.00004E-6</c:v>
                </c:pt>
                <c:pt idx="60285">
                  <c:v>9.9987090000000005E-7</c:v>
                </c:pt>
                <c:pt idx="60286">
                  <c:v>9.9994960000000009E-7</c:v>
                </c:pt>
                <c:pt idx="60287">
                  <c:v>1.0000289999999999E-6</c:v>
                </c:pt>
                <c:pt idx="60288">
                  <c:v>9.9986040000000008E-7</c:v>
                </c:pt>
                <c:pt idx="60289">
                  <c:v>9.999390999999999E-7</c:v>
                </c:pt>
                <c:pt idx="60290">
                  <c:v>1.0000190000000001E-6</c:v>
                </c:pt>
                <c:pt idx="60291">
                  <c:v>9.9986220000000005E-7</c:v>
                </c:pt>
                <c:pt idx="60292">
                  <c:v>9.9994090000000008E-7</c:v>
                </c:pt>
                <c:pt idx="60293">
                  <c:v>1.0000200000000001E-6</c:v>
                </c:pt>
                <c:pt idx="60294">
                  <c:v>9.9985350000000004E-7</c:v>
                </c:pt>
                <c:pt idx="60295">
                  <c:v>9.9993220000000007E-7</c:v>
                </c:pt>
                <c:pt idx="60296">
                  <c:v>1.0000120000000001E-6</c:v>
                </c:pt>
                <c:pt idx="60297">
                  <c:v>9.9984979999999996E-7</c:v>
                </c:pt>
                <c:pt idx="60298">
                  <c:v>9.9992849999999999E-7</c:v>
                </c:pt>
                <c:pt idx="60299">
                  <c:v>1.000008E-6</c:v>
                </c:pt>
                <c:pt idx="60300">
                  <c:v>9.9984370000000007E-7</c:v>
                </c:pt>
                <c:pt idx="60301">
                  <c:v>9.9992250000000004E-7</c:v>
                </c:pt>
                <c:pt idx="60302">
                  <c:v>1.000002E-6</c:v>
                </c:pt>
                <c:pt idx="60303">
                  <c:v>9.9983689999999996E-7</c:v>
                </c:pt>
                <c:pt idx="60304">
                  <c:v>9.9991569999999994E-7</c:v>
                </c:pt>
                <c:pt idx="60305">
                  <c:v>9.999954E-7</c:v>
                </c:pt>
                <c:pt idx="60306">
                  <c:v>1.0000749999999999E-6</c:v>
                </c:pt>
                <c:pt idx="60307">
                  <c:v>9.999123000000001E-7</c:v>
                </c:pt>
                <c:pt idx="60308">
                  <c:v>9.9999110000000007E-7</c:v>
                </c:pt>
                <c:pt idx="60309">
                  <c:v>1.000071E-6</c:v>
                </c:pt>
                <c:pt idx="60310">
                  <c:v>9.9990650000000002E-7</c:v>
                </c:pt>
                <c:pt idx="60311">
                  <c:v>9.9998539999999993E-7</c:v>
                </c:pt>
                <c:pt idx="60312">
                  <c:v>1.0000650000000001E-6</c:v>
                </c:pt>
                <c:pt idx="60313">
                  <c:v>9.9989910000000007E-7</c:v>
                </c:pt>
                <c:pt idx="60314">
                  <c:v>9.9997799999999998E-7</c:v>
                </c:pt>
                <c:pt idx="60315">
                  <c:v>1.0000580000000001E-6</c:v>
                </c:pt>
                <c:pt idx="60316">
                  <c:v>9.9988870000000004E-7</c:v>
                </c:pt>
                <c:pt idx="60317">
                  <c:v>9.999677000000001E-7</c:v>
                </c:pt>
                <c:pt idx="60318">
                  <c:v>1.000047E-6</c:v>
                </c:pt>
                <c:pt idx="60319">
                  <c:v>9.9988210000000002E-7</c:v>
                </c:pt>
                <c:pt idx="60320">
                  <c:v>9.9996110000000009E-7</c:v>
                </c:pt>
                <c:pt idx="60321">
                  <c:v>1.000041E-6</c:v>
                </c:pt>
                <c:pt idx="60322">
                  <c:v>9.9988009999999997E-7</c:v>
                </c:pt>
                <c:pt idx="60323">
                  <c:v>9.9995910000000003E-7</c:v>
                </c:pt>
                <c:pt idx="60324">
                  <c:v>1.000039E-6</c:v>
                </c:pt>
                <c:pt idx="60325">
                  <c:v>9.998750000000001E-7</c:v>
                </c:pt>
                <c:pt idx="60326">
                  <c:v>9.9995399999999996E-7</c:v>
                </c:pt>
                <c:pt idx="60327">
                  <c:v>1.000034E-6</c:v>
                </c:pt>
                <c:pt idx="60328">
                  <c:v>9.9986719999999997E-7</c:v>
                </c:pt>
                <c:pt idx="60329">
                  <c:v>9.9994629999999998E-7</c:v>
                </c:pt>
                <c:pt idx="60330">
                  <c:v>1.000026E-6</c:v>
                </c:pt>
                <c:pt idx="60331">
                  <c:v>9.9986199999999996E-7</c:v>
                </c:pt>
                <c:pt idx="60332">
                  <c:v>9.9994109999999996E-7</c:v>
                </c:pt>
                <c:pt idx="60333">
                  <c:v>1.0000209999999999E-6</c:v>
                </c:pt>
                <c:pt idx="60334">
                  <c:v>9.9984900000000002E-7</c:v>
                </c:pt>
                <c:pt idx="60335">
                  <c:v>9.9992810000000002E-7</c:v>
                </c:pt>
                <c:pt idx="60336">
                  <c:v>1.000008E-6</c:v>
                </c:pt>
                <c:pt idx="60337">
                  <c:v>9.9985709999999997E-7</c:v>
                </c:pt>
                <c:pt idx="60338">
                  <c:v>9.9993619999999997E-7</c:v>
                </c:pt>
                <c:pt idx="60339">
                  <c:v>1.000016E-6</c:v>
                </c:pt>
                <c:pt idx="60340">
                  <c:v>9.9984629999999997E-7</c:v>
                </c:pt>
                <c:pt idx="60341">
                  <c:v>9.9992549999999991E-7</c:v>
                </c:pt>
                <c:pt idx="60342">
                  <c:v>1.0000050000000001E-6</c:v>
                </c:pt>
                <c:pt idx="60343">
                  <c:v>9.9984620000000003E-7</c:v>
                </c:pt>
                <c:pt idx="60344">
                  <c:v>9.9992539999999997E-7</c:v>
                </c:pt>
                <c:pt idx="60345">
                  <c:v>1.0000050000000001E-6</c:v>
                </c:pt>
                <c:pt idx="60346">
                  <c:v>9.9984079999999992E-7</c:v>
                </c:pt>
                <c:pt idx="60347">
                  <c:v>9.9992010000000002E-7</c:v>
                </c:pt>
                <c:pt idx="60348">
                  <c:v>9.9999999999999995E-7</c:v>
                </c:pt>
                <c:pt idx="60349">
                  <c:v>9.9984219999999992E-7</c:v>
                </c:pt>
                <c:pt idx="60350">
                  <c:v>9.9992140000000007E-7</c:v>
                </c:pt>
                <c:pt idx="60351">
                  <c:v>1.000001E-6</c:v>
                </c:pt>
                <c:pt idx="60352">
                  <c:v>9.998325000000001E-7</c:v>
                </c:pt>
                <c:pt idx="60353">
                  <c:v>9.9991179999999998E-7</c:v>
                </c:pt>
                <c:pt idx="60354">
                  <c:v>9.9999180000000007E-7</c:v>
                </c:pt>
                <c:pt idx="60355">
                  <c:v>1.000072E-6</c:v>
                </c:pt>
                <c:pt idx="60356">
                  <c:v>9.999116000000001E-7</c:v>
                </c:pt>
                <c:pt idx="60357">
                  <c:v>9.9999080000000004E-7</c:v>
                </c:pt>
                <c:pt idx="60358">
                  <c:v>1.000071E-6</c:v>
                </c:pt>
                <c:pt idx="60359">
                  <c:v>9.9990179999999991E-7</c:v>
                </c:pt>
                <c:pt idx="60360">
                  <c:v>9.9998100000000007E-7</c:v>
                </c:pt>
                <c:pt idx="60361">
                  <c:v>1.0000609999999999E-6</c:v>
                </c:pt>
                <c:pt idx="60362">
                  <c:v>9.999013E-7</c:v>
                </c:pt>
                <c:pt idx="60363">
                  <c:v>9.9998049999999995E-7</c:v>
                </c:pt>
                <c:pt idx="60364">
                  <c:v>1.0000609999999999E-6</c:v>
                </c:pt>
                <c:pt idx="60365">
                  <c:v>9.9989500000000002E-7</c:v>
                </c:pt>
                <c:pt idx="60366">
                  <c:v>9.9997419999999996E-7</c:v>
                </c:pt>
                <c:pt idx="60367">
                  <c:v>1.000054E-6</c:v>
                </c:pt>
                <c:pt idx="60368">
                  <c:v>9.9989080000000003E-7</c:v>
                </c:pt>
                <c:pt idx="60369">
                  <c:v>9.9997009999999991E-7</c:v>
                </c:pt>
                <c:pt idx="60370">
                  <c:v>1.0000500000000001E-6</c:v>
                </c:pt>
                <c:pt idx="60371">
                  <c:v>9.998872000000001E-7</c:v>
                </c:pt>
                <c:pt idx="60372">
                  <c:v>9.9996659999999992E-7</c:v>
                </c:pt>
                <c:pt idx="60373">
                  <c:v>1.000047E-6</c:v>
                </c:pt>
                <c:pt idx="60374">
                  <c:v>9.9988189999999993E-7</c:v>
                </c:pt>
                <c:pt idx="60375">
                  <c:v>9.9996120000000003E-7</c:v>
                </c:pt>
                <c:pt idx="60376">
                  <c:v>1.000041E-6</c:v>
                </c:pt>
                <c:pt idx="60377">
                  <c:v>9.9987330000000008E-7</c:v>
                </c:pt>
                <c:pt idx="60378">
                  <c:v>9.999526999999999E-7</c:v>
                </c:pt>
                <c:pt idx="60379">
                  <c:v>1.000033E-6</c:v>
                </c:pt>
                <c:pt idx="60380">
                  <c:v>9.9987330000000008E-7</c:v>
                </c:pt>
                <c:pt idx="60381">
                  <c:v>9.999526999999999E-7</c:v>
                </c:pt>
                <c:pt idx="60382">
                  <c:v>1.000033E-6</c:v>
                </c:pt>
                <c:pt idx="60383">
                  <c:v>9.9986640000000004E-7</c:v>
                </c:pt>
                <c:pt idx="60384">
                  <c:v>9.9994569999999992E-7</c:v>
                </c:pt>
                <c:pt idx="60385">
                  <c:v>1.000026E-6</c:v>
                </c:pt>
                <c:pt idx="60386">
                  <c:v>9.998620999999999E-7</c:v>
                </c:pt>
                <c:pt idx="60387">
                  <c:v>9.9994170000000002E-7</c:v>
                </c:pt>
                <c:pt idx="60388">
                  <c:v>1.0000219999999999E-6</c:v>
                </c:pt>
                <c:pt idx="60389">
                  <c:v>9.9985609999999994E-7</c:v>
                </c:pt>
                <c:pt idx="60390">
                  <c:v>9.9993570000000006E-7</c:v>
                </c:pt>
                <c:pt idx="60391">
                  <c:v>1.000016E-6</c:v>
                </c:pt>
                <c:pt idx="60392">
                  <c:v>9.9984949999999993E-7</c:v>
                </c:pt>
                <c:pt idx="60393">
                  <c:v>9.9992910000000005E-7</c:v>
                </c:pt>
                <c:pt idx="60394">
                  <c:v>1.000009E-6</c:v>
                </c:pt>
                <c:pt idx="60395">
                  <c:v>9.9984219999999992E-7</c:v>
                </c:pt>
                <c:pt idx="60396">
                  <c:v>9.999217000000001E-7</c:v>
                </c:pt>
                <c:pt idx="60397">
                  <c:v>1.000002E-6</c:v>
                </c:pt>
                <c:pt idx="60398">
                  <c:v>9.9984790000000005E-7</c:v>
                </c:pt>
                <c:pt idx="60399">
                  <c:v>9.999275999999999E-7</c:v>
                </c:pt>
                <c:pt idx="60400">
                  <c:v>1.000008E-6</c:v>
                </c:pt>
                <c:pt idx="60401">
                  <c:v>9.9983750000000002E-7</c:v>
                </c:pt>
                <c:pt idx="60402">
                  <c:v>9.9991730000000002E-7</c:v>
                </c:pt>
                <c:pt idx="60403">
                  <c:v>9.9999780000000002E-7</c:v>
                </c:pt>
                <c:pt idx="60404">
                  <c:v>1.000078E-6</c:v>
                </c:pt>
                <c:pt idx="60405">
                  <c:v>9.9991699999999999E-7</c:v>
                </c:pt>
                <c:pt idx="60406">
                  <c:v>9.9999670000000005E-7</c:v>
                </c:pt>
                <c:pt idx="60407">
                  <c:v>1.000077E-6</c:v>
                </c:pt>
                <c:pt idx="60408">
                  <c:v>9.999123000000001E-7</c:v>
                </c:pt>
                <c:pt idx="60409">
                  <c:v>9.999921000000001E-7</c:v>
                </c:pt>
                <c:pt idx="60410">
                  <c:v>1.0000730000000001E-6</c:v>
                </c:pt>
                <c:pt idx="60411">
                  <c:v>9.9991480000000006E-7</c:v>
                </c:pt>
                <c:pt idx="60412">
                  <c:v>9.9999449999999991E-7</c:v>
                </c:pt>
                <c:pt idx="60413">
                  <c:v>1.0000749999999999E-6</c:v>
                </c:pt>
                <c:pt idx="60414">
                  <c:v>9.9990470000000006E-7</c:v>
                </c:pt>
                <c:pt idx="60415">
                  <c:v>9.9998439999999991E-7</c:v>
                </c:pt>
                <c:pt idx="60416">
                  <c:v>1.0000650000000001E-6</c:v>
                </c:pt>
                <c:pt idx="60417">
                  <c:v>9.9990319999999991E-7</c:v>
                </c:pt>
                <c:pt idx="60418">
                  <c:v>9.9998289999999997E-7</c:v>
                </c:pt>
                <c:pt idx="60419">
                  <c:v>1.000063E-6</c:v>
                </c:pt>
                <c:pt idx="60420">
                  <c:v>9.998937999999999E-7</c:v>
                </c:pt>
                <c:pt idx="60421">
                  <c:v>9.9997349999999996E-7</c:v>
                </c:pt>
                <c:pt idx="60422">
                  <c:v>1.000054E-6</c:v>
                </c:pt>
                <c:pt idx="60423">
                  <c:v>9.9989479999999993E-7</c:v>
                </c:pt>
                <c:pt idx="60424">
                  <c:v>9.9997449999999999E-7</c:v>
                </c:pt>
                <c:pt idx="60425">
                  <c:v>1.000055E-6</c:v>
                </c:pt>
                <c:pt idx="60426">
                  <c:v>9.9988429999999996E-7</c:v>
                </c:pt>
                <c:pt idx="60427">
                  <c:v>9.9996400000000002E-7</c:v>
                </c:pt>
                <c:pt idx="60428">
                  <c:v>1.0000449999999999E-6</c:v>
                </c:pt>
                <c:pt idx="60429">
                  <c:v>9.9988870000000004E-7</c:v>
                </c:pt>
                <c:pt idx="60430">
                  <c:v>9.9996850000000004E-7</c:v>
                </c:pt>
                <c:pt idx="60431">
                  <c:v>1.000049E-6</c:v>
                </c:pt>
                <c:pt idx="60432">
                  <c:v>9.9988319999999999E-7</c:v>
                </c:pt>
                <c:pt idx="60433">
                  <c:v>9.9996309999999993E-7</c:v>
                </c:pt>
                <c:pt idx="60434">
                  <c:v>1.0000439999999999E-6</c:v>
                </c:pt>
                <c:pt idx="60435">
                  <c:v>9.9987839999999994E-7</c:v>
                </c:pt>
                <c:pt idx="60436">
                  <c:v>9.999583000000001E-7</c:v>
                </c:pt>
                <c:pt idx="60437">
                  <c:v>1.000039E-6</c:v>
                </c:pt>
                <c:pt idx="60438">
                  <c:v>9.998750000000001E-7</c:v>
                </c:pt>
                <c:pt idx="60439">
                  <c:v>9.9995499999999998E-7</c:v>
                </c:pt>
                <c:pt idx="60440">
                  <c:v>1.0000360000000001E-6</c:v>
                </c:pt>
                <c:pt idx="60441">
                  <c:v>9.9987650000000004E-7</c:v>
                </c:pt>
                <c:pt idx="60442">
                  <c:v>9.9995670000000001E-7</c:v>
                </c:pt>
                <c:pt idx="60443">
                  <c:v>1.0000379999999999E-6</c:v>
                </c:pt>
                <c:pt idx="60444">
                  <c:v>9.9986519999999992E-7</c:v>
                </c:pt>
                <c:pt idx="60445">
                  <c:v>9.999454000000001E-7</c:v>
                </c:pt>
                <c:pt idx="60446">
                  <c:v>1.000026E-6</c:v>
                </c:pt>
                <c:pt idx="60447">
                  <c:v>9.9986770000000009E-7</c:v>
                </c:pt>
                <c:pt idx="60448">
                  <c:v>9.9994779999999991E-7</c:v>
                </c:pt>
                <c:pt idx="60449">
                  <c:v>1.0000289999999999E-6</c:v>
                </c:pt>
                <c:pt idx="60450">
                  <c:v>9.9986120000000002E-7</c:v>
                </c:pt>
                <c:pt idx="60451">
                  <c:v>9.999411999999999E-7</c:v>
                </c:pt>
                <c:pt idx="60452">
                  <c:v>1.0000219999999999E-6</c:v>
                </c:pt>
                <c:pt idx="60453">
                  <c:v>9.9986309999999992E-7</c:v>
                </c:pt>
                <c:pt idx="60454">
                  <c:v>9.9994310000000001E-7</c:v>
                </c:pt>
                <c:pt idx="60455">
                  <c:v>1.000024E-6</c:v>
                </c:pt>
                <c:pt idx="60456">
                  <c:v>9.9986159999999999E-7</c:v>
                </c:pt>
                <c:pt idx="60457">
                  <c:v>9.9994170000000002E-7</c:v>
                </c:pt>
                <c:pt idx="60458">
                  <c:v>1.000023E-6</c:v>
                </c:pt>
                <c:pt idx="60459">
                  <c:v>9.9985420000000004E-7</c:v>
                </c:pt>
                <c:pt idx="60460">
                  <c:v>9.9993440000000001E-7</c:v>
                </c:pt>
                <c:pt idx="60461">
                  <c:v>1.000016E-6</c:v>
                </c:pt>
                <c:pt idx="60462">
                  <c:v>9.9984720000000006E-7</c:v>
                </c:pt>
                <c:pt idx="60463">
                  <c:v>9.9992730000000009E-7</c:v>
                </c:pt>
                <c:pt idx="60464">
                  <c:v>1.000008E-6</c:v>
                </c:pt>
                <c:pt idx="60465">
                  <c:v>9.9984669999999994E-7</c:v>
                </c:pt>
                <c:pt idx="60466">
                  <c:v>9.9992670000000003E-7</c:v>
                </c:pt>
                <c:pt idx="60467">
                  <c:v>1.0000069999999999E-6</c:v>
                </c:pt>
                <c:pt idx="60468">
                  <c:v>9.9983750000000002E-7</c:v>
                </c:pt>
                <c:pt idx="60469">
                  <c:v>9.999174999999999E-7</c:v>
                </c:pt>
                <c:pt idx="60470">
                  <c:v>9.9999819999999999E-7</c:v>
                </c:pt>
                <c:pt idx="60471">
                  <c:v>1.000079E-6</c:v>
                </c:pt>
                <c:pt idx="60472">
                  <c:v>9.9991730000000002E-7</c:v>
                </c:pt>
                <c:pt idx="60473">
                  <c:v>9.9999719999999996E-7</c:v>
                </c:pt>
                <c:pt idx="60474">
                  <c:v>1.000078E-6</c:v>
                </c:pt>
                <c:pt idx="60475">
                  <c:v>9.9991259999999991E-7</c:v>
                </c:pt>
                <c:pt idx="60476">
                  <c:v>9.9999250000000007E-7</c:v>
                </c:pt>
                <c:pt idx="60477">
                  <c:v>1.0000730000000001E-6</c:v>
                </c:pt>
                <c:pt idx="60478">
                  <c:v>9.9990960000000004E-7</c:v>
                </c:pt>
                <c:pt idx="60479">
                  <c:v>9.9998949999999998E-7</c:v>
                </c:pt>
                <c:pt idx="60480">
                  <c:v>1.00007E-6</c:v>
                </c:pt>
                <c:pt idx="60481">
                  <c:v>9.999080999999999E-7</c:v>
                </c:pt>
                <c:pt idx="60482">
                  <c:v>9.9998809999999999E-7</c:v>
                </c:pt>
                <c:pt idx="60483">
                  <c:v>1.000069E-6</c:v>
                </c:pt>
                <c:pt idx="60484">
                  <c:v>9.998980000000001E-7</c:v>
                </c:pt>
                <c:pt idx="60485">
                  <c:v>9.9997809999999992E-7</c:v>
                </c:pt>
                <c:pt idx="60486">
                  <c:v>1.0000590000000001E-6</c:v>
                </c:pt>
                <c:pt idx="60487">
                  <c:v>9.9989439999999996E-7</c:v>
                </c:pt>
                <c:pt idx="60488">
                  <c:v>9.9997470000000008E-7</c:v>
                </c:pt>
                <c:pt idx="60489">
                  <c:v>1.000055E-6</c:v>
                </c:pt>
                <c:pt idx="60490">
                  <c:v>9.998926E-7</c:v>
                </c:pt>
                <c:pt idx="60491">
                  <c:v>9.9997300000000006E-7</c:v>
                </c:pt>
                <c:pt idx="60492">
                  <c:v>1.000054E-6</c:v>
                </c:pt>
                <c:pt idx="60493">
                  <c:v>9.9989040000000006E-7</c:v>
                </c:pt>
                <c:pt idx="60494">
                  <c:v>9.9997090000000006E-7</c:v>
                </c:pt>
                <c:pt idx="60495">
                  <c:v>1.0000519999999999E-6</c:v>
                </c:pt>
                <c:pt idx="60496">
                  <c:v>9.9988910000000001E-7</c:v>
                </c:pt>
                <c:pt idx="60497">
                  <c:v>9.9996969999999994E-7</c:v>
                </c:pt>
                <c:pt idx="60498">
                  <c:v>1.0000510000000001E-6</c:v>
                </c:pt>
                <c:pt idx="60499">
                  <c:v>9.998872000000001E-7</c:v>
                </c:pt>
                <c:pt idx="60500">
                  <c:v>9.9996780000000004E-7</c:v>
                </c:pt>
                <c:pt idx="60501">
                  <c:v>1.000049E-6</c:v>
                </c:pt>
                <c:pt idx="60502">
                  <c:v>9.9989080000000003E-7</c:v>
                </c:pt>
                <c:pt idx="60503">
                  <c:v>9.999717E-7</c:v>
                </c:pt>
                <c:pt idx="60504">
                  <c:v>1.0000529999999999E-6</c:v>
                </c:pt>
                <c:pt idx="60505">
                  <c:v>9.9988019999999991E-7</c:v>
                </c:pt>
                <c:pt idx="60506">
                  <c:v>9.9996120000000003E-7</c:v>
                </c:pt>
                <c:pt idx="60507">
                  <c:v>1.0000430000000001E-6</c:v>
                </c:pt>
                <c:pt idx="60508">
                  <c:v>9.9987720000000004E-7</c:v>
                </c:pt>
                <c:pt idx="60509">
                  <c:v>9.9995810000000001E-7</c:v>
                </c:pt>
                <c:pt idx="60510">
                  <c:v>1.00004E-6</c:v>
                </c:pt>
                <c:pt idx="60511">
                  <c:v>9.9987459999999992E-7</c:v>
                </c:pt>
                <c:pt idx="60512">
                  <c:v>9.9995539999999995E-7</c:v>
                </c:pt>
                <c:pt idx="60513">
                  <c:v>1.0000369999999999E-6</c:v>
                </c:pt>
                <c:pt idx="60514">
                  <c:v>9.998728999999999E-7</c:v>
                </c:pt>
                <c:pt idx="60515">
                  <c:v>9.9995359999999999E-7</c:v>
                </c:pt>
                <c:pt idx="60516">
                  <c:v>1.0000350000000001E-6</c:v>
                </c:pt>
                <c:pt idx="60517">
                  <c:v>9.9987519999999998E-7</c:v>
                </c:pt>
                <c:pt idx="60518">
                  <c:v>9.999562000000001E-7</c:v>
                </c:pt>
                <c:pt idx="60519">
                  <c:v>1.0000379999999999E-6</c:v>
                </c:pt>
                <c:pt idx="60520">
                  <c:v>9.9986530000000007E-7</c:v>
                </c:pt>
                <c:pt idx="60521">
                  <c:v>9.9994620000000004E-7</c:v>
                </c:pt>
                <c:pt idx="60522">
                  <c:v>1.0000280000000001E-6</c:v>
                </c:pt>
                <c:pt idx="60523">
                  <c:v>9.9986320000000007E-7</c:v>
                </c:pt>
                <c:pt idx="60524">
                  <c:v>9.9994419999999998E-7</c:v>
                </c:pt>
                <c:pt idx="60525">
                  <c:v>1.000026E-6</c:v>
                </c:pt>
                <c:pt idx="60526">
                  <c:v>9.9986589999999992E-7</c:v>
                </c:pt>
                <c:pt idx="60527">
                  <c:v>9.9994690000000003E-7</c:v>
                </c:pt>
                <c:pt idx="60528">
                  <c:v>1.0000289999999999E-6</c:v>
                </c:pt>
                <c:pt idx="60529">
                  <c:v>9.9986330000000001E-7</c:v>
                </c:pt>
                <c:pt idx="60530">
                  <c:v>9.9994429999999992E-7</c:v>
                </c:pt>
                <c:pt idx="60531">
                  <c:v>1.000026E-6</c:v>
                </c:pt>
                <c:pt idx="60532">
                  <c:v>9.998567E-7</c:v>
                </c:pt>
                <c:pt idx="60533">
                  <c:v>9.9993759999999997E-7</c:v>
                </c:pt>
                <c:pt idx="60534">
                  <c:v>1.0000190000000001E-6</c:v>
                </c:pt>
                <c:pt idx="60535">
                  <c:v>9.9985609999999994E-7</c:v>
                </c:pt>
                <c:pt idx="60536">
                  <c:v>9.9993689999999997E-7</c:v>
                </c:pt>
                <c:pt idx="60537">
                  <c:v>1.000018E-6</c:v>
                </c:pt>
                <c:pt idx="60538">
                  <c:v>9.9985609999999994E-7</c:v>
                </c:pt>
                <c:pt idx="60539">
                  <c:v>9.9993680000000003E-7</c:v>
                </c:pt>
                <c:pt idx="60540">
                  <c:v>1.000018E-6</c:v>
                </c:pt>
                <c:pt idx="60541">
                  <c:v>9.998520000000001E-7</c:v>
                </c:pt>
                <c:pt idx="60542">
                  <c:v>9.9993260000000004E-7</c:v>
                </c:pt>
                <c:pt idx="60543">
                  <c:v>1.0000139999999999E-6</c:v>
                </c:pt>
                <c:pt idx="60544">
                  <c:v>9.9984599999999994E-7</c:v>
                </c:pt>
                <c:pt idx="60545">
                  <c:v>9.9992670000000003E-7</c:v>
                </c:pt>
                <c:pt idx="60546">
                  <c:v>1.000008E-6</c:v>
                </c:pt>
                <c:pt idx="60547">
                  <c:v>9.9984620000000003E-7</c:v>
                </c:pt>
                <c:pt idx="60548">
                  <c:v>9.9992689999999991E-7</c:v>
                </c:pt>
                <c:pt idx="60549">
                  <c:v>1.000008E-6</c:v>
                </c:pt>
                <c:pt idx="60550">
                  <c:v>9.9984060000000004E-7</c:v>
                </c:pt>
                <c:pt idx="60551">
                  <c:v>9.9992140000000007E-7</c:v>
                </c:pt>
                <c:pt idx="60552">
                  <c:v>1.000003E-6</c:v>
                </c:pt>
                <c:pt idx="60553">
                  <c:v>9.9983570000000006E-7</c:v>
                </c:pt>
                <c:pt idx="60554">
                  <c:v>9.9991660000000002E-7</c:v>
                </c:pt>
                <c:pt idx="60555">
                  <c:v>9.999979999999999E-7</c:v>
                </c:pt>
                <c:pt idx="60556">
                  <c:v>1.000079E-6</c:v>
                </c:pt>
                <c:pt idx="60557">
                  <c:v>9.9992119999999998E-7</c:v>
                </c:pt>
                <c:pt idx="60558">
                  <c:v>1.000002E-6</c:v>
                </c:pt>
                <c:pt idx="60559">
                  <c:v>9.9983199999999998E-7</c:v>
                </c:pt>
                <c:pt idx="60560">
                  <c:v>9.9991300000000009E-7</c:v>
                </c:pt>
                <c:pt idx="60561">
                  <c:v>9.9999460000000006E-7</c:v>
                </c:pt>
                <c:pt idx="60562">
                  <c:v>1.0000759999999999E-6</c:v>
                </c:pt>
                <c:pt idx="60563">
                  <c:v>9.9991870000000002E-7</c:v>
                </c:pt>
                <c:pt idx="60564">
                  <c:v>9.9999959999999999E-7</c:v>
                </c:pt>
                <c:pt idx="60565">
                  <c:v>1.0000810000000001E-6</c:v>
                </c:pt>
                <c:pt idx="60566">
                  <c:v>9.9991100000000004E-7</c:v>
                </c:pt>
                <c:pt idx="60567">
                  <c:v>9.9999199999999995E-7</c:v>
                </c:pt>
                <c:pt idx="60568">
                  <c:v>1.0000740000000001E-6</c:v>
                </c:pt>
                <c:pt idx="60569">
                  <c:v>9.999142E-7</c:v>
                </c:pt>
                <c:pt idx="60570">
                  <c:v>9.9999530000000006E-7</c:v>
                </c:pt>
                <c:pt idx="60571">
                  <c:v>1.000077E-6</c:v>
                </c:pt>
                <c:pt idx="60572">
                  <c:v>9.9990969999999998E-7</c:v>
                </c:pt>
                <c:pt idx="60573">
                  <c:v>9.999907000000001E-7</c:v>
                </c:pt>
                <c:pt idx="60574">
                  <c:v>1.000072E-6</c:v>
                </c:pt>
                <c:pt idx="60575">
                  <c:v>9.9990860000000002E-7</c:v>
                </c:pt>
                <c:pt idx="60576">
                  <c:v>9.9998970000000007E-7</c:v>
                </c:pt>
                <c:pt idx="60577">
                  <c:v>1.000071E-6</c:v>
                </c:pt>
                <c:pt idx="60578">
                  <c:v>9.999034E-7</c:v>
                </c:pt>
                <c:pt idx="60579">
                  <c:v>9.9998450000000006E-7</c:v>
                </c:pt>
                <c:pt idx="60580">
                  <c:v>1.0000660000000001E-6</c:v>
                </c:pt>
                <c:pt idx="60581">
                  <c:v>9.9990640000000008E-7</c:v>
                </c:pt>
                <c:pt idx="60582">
                  <c:v>9.9998779999999996E-7</c:v>
                </c:pt>
                <c:pt idx="60583">
                  <c:v>1.00007E-6</c:v>
                </c:pt>
                <c:pt idx="60584">
                  <c:v>9.9990349999999994E-7</c:v>
                </c:pt>
                <c:pt idx="60585">
                  <c:v>9.9998499999999996E-7</c:v>
                </c:pt>
                <c:pt idx="60586">
                  <c:v>1.0000669999999999E-6</c:v>
                </c:pt>
                <c:pt idx="60587">
                  <c:v>9.9990419999999994E-7</c:v>
                </c:pt>
                <c:pt idx="60588">
                  <c:v>9.999857999999999E-7</c:v>
                </c:pt>
                <c:pt idx="60589">
                  <c:v>1.0000679999999999E-6</c:v>
                </c:pt>
                <c:pt idx="60590">
                  <c:v>9.9989700000000008E-7</c:v>
                </c:pt>
                <c:pt idx="60591">
                  <c:v>9.9997869999999998E-7</c:v>
                </c:pt>
                <c:pt idx="60592">
                  <c:v>1.0000609999999999E-6</c:v>
                </c:pt>
                <c:pt idx="60593">
                  <c:v>9.9990139999999994E-7</c:v>
                </c:pt>
                <c:pt idx="60594">
                  <c:v>9.999832E-7</c:v>
                </c:pt>
                <c:pt idx="60595">
                  <c:v>1.0000660000000001E-6</c:v>
                </c:pt>
                <c:pt idx="60596">
                  <c:v>9.9989740000000004E-7</c:v>
                </c:pt>
                <c:pt idx="60597">
                  <c:v>9.9997909999999995E-7</c:v>
                </c:pt>
                <c:pt idx="60598">
                  <c:v>1.000062E-6</c:v>
                </c:pt>
                <c:pt idx="60599">
                  <c:v>9.9990139999999994E-7</c:v>
                </c:pt>
                <c:pt idx="60600">
                  <c:v>9.9998310000000006E-7</c:v>
                </c:pt>
                <c:pt idx="60601">
                  <c:v>1.0000660000000001E-6</c:v>
                </c:pt>
                <c:pt idx="60602">
                  <c:v>9.9990069999999995E-7</c:v>
                </c:pt>
                <c:pt idx="60603">
                  <c:v>9.999825E-7</c:v>
                </c:pt>
                <c:pt idx="60604">
                  <c:v>1.0000650000000001E-6</c:v>
                </c:pt>
                <c:pt idx="60605">
                  <c:v>9.9990470000000006E-7</c:v>
                </c:pt>
                <c:pt idx="60606">
                  <c:v>9.9998639999999996E-7</c:v>
                </c:pt>
                <c:pt idx="60607">
                  <c:v>1.000069E-6</c:v>
                </c:pt>
                <c:pt idx="60608">
                  <c:v>9.9989840000000007E-7</c:v>
                </c:pt>
                <c:pt idx="60609">
                  <c:v>9.9998019999999992E-7</c:v>
                </c:pt>
                <c:pt idx="60610">
                  <c:v>1.000063E-6</c:v>
                </c:pt>
                <c:pt idx="60611">
                  <c:v>9.9990370000000003E-7</c:v>
                </c:pt>
                <c:pt idx="60612">
                  <c:v>9.9998539999999993E-7</c:v>
                </c:pt>
                <c:pt idx="60613">
                  <c:v>1.0000679999999999E-6</c:v>
                </c:pt>
                <c:pt idx="60614">
                  <c:v>9.9989749999999998E-7</c:v>
                </c:pt>
                <c:pt idx="60615">
                  <c:v>9.9997939999999998E-7</c:v>
                </c:pt>
                <c:pt idx="60616">
                  <c:v>1.000062E-6</c:v>
                </c:pt>
                <c:pt idx="60617">
                  <c:v>9.9990389999999991E-7</c:v>
                </c:pt>
                <c:pt idx="60618">
                  <c:v>9.999857999999999E-7</c:v>
                </c:pt>
                <c:pt idx="60619">
                  <c:v>1.0000679999999999E-6</c:v>
                </c:pt>
                <c:pt idx="60620">
                  <c:v>9.9989829999999992E-7</c:v>
                </c:pt>
                <c:pt idx="60621">
                  <c:v>9.9998019999999992E-7</c:v>
                </c:pt>
                <c:pt idx="60622">
                  <c:v>1.000062E-6</c:v>
                </c:pt>
                <c:pt idx="60623">
                  <c:v>9.9989929999999995E-7</c:v>
                </c:pt>
                <c:pt idx="60624">
                  <c:v>9.999813000000001E-7</c:v>
                </c:pt>
                <c:pt idx="60625">
                  <c:v>1.000063E-6</c:v>
                </c:pt>
                <c:pt idx="60626">
                  <c:v>9.9989649999999996E-7</c:v>
                </c:pt>
                <c:pt idx="60627">
                  <c:v>9.999785000000001E-7</c:v>
                </c:pt>
                <c:pt idx="60628">
                  <c:v>1.0000609999999999E-6</c:v>
                </c:pt>
                <c:pt idx="60629">
                  <c:v>9.9989460000000005E-7</c:v>
                </c:pt>
                <c:pt idx="60630">
                  <c:v>9.9997650000000005E-7</c:v>
                </c:pt>
                <c:pt idx="60631">
                  <c:v>1.0000590000000001E-6</c:v>
                </c:pt>
                <c:pt idx="60632">
                  <c:v>9.9989859999999995E-7</c:v>
                </c:pt>
                <c:pt idx="60633">
                  <c:v>9.9998049999999995E-7</c:v>
                </c:pt>
                <c:pt idx="60634">
                  <c:v>1.000063E-6</c:v>
                </c:pt>
                <c:pt idx="60635">
                  <c:v>9.9989129999999994E-7</c:v>
                </c:pt>
                <c:pt idx="60636">
                  <c:v>9.9997300000000006E-7</c:v>
                </c:pt>
                <c:pt idx="60637">
                  <c:v>1.000055E-6</c:v>
                </c:pt>
                <c:pt idx="60638">
                  <c:v>9.9989070000000009E-7</c:v>
                </c:pt>
                <c:pt idx="60639">
                  <c:v>9.9997209999999997E-7</c:v>
                </c:pt>
                <c:pt idx="60640">
                  <c:v>1.000054E-6</c:v>
                </c:pt>
                <c:pt idx="60641">
                  <c:v>9.9989099999999991E-7</c:v>
                </c:pt>
                <c:pt idx="60642">
                  <c:v>9.9997209999999997E-7</c:v>
                </c:pt>
                <c:pt idx="60643">
                  <c:v>1.000054E-6</c:v>
                </c:pt>
                <c:pt idx="60644">
                  <c:v>9.9988620000000007E-7</c:v>
                </c:pt>
                <c:pt idx="60645">
                  <c:v>9.9996740000000007E-7</c:v>
                </c:pt>
                <c:pt idx="60646">
                  <c:v>1.0000500000000001E-6</c:v>
                </c:pt>
                <c:pt idx="60647">
                  <c:v>9.9989439999999996E-7</c:v>
                </c:pt>
                <c:pt idx="60648">
                  <c:v>9.9997550000000002E-7</c:v>
                </c:pt>
                <c:pt idx="60649">
                  <c:v>1.0000580000000001E-6</c:v>
                </c:pt>
                <c:pt idx="60650">
                  <c:v>9.9989290000000003E-7</c:v>
                </c:pt>
                <c:pt idx="60651">
                  <c:v>9.999742999999999E-7</c:v>
                </c:pt>
                <c:pt idx="60652">
                  <c:v>1.000057E-6</c:v>
                </c:pt>
                <c:pt idx="60653">
                  <c:v>9.9988919999999995E-7</c:v>
                </c:pt>
                <c:pt idx="60654">
                  <c:v>9.9997090000000006E-7</c:v>
                </c:pt>
                <c:pt idx="60655">
                  <c:v>1.0000529999999999E-6</c:v>
                </c:pt>
                <c:pt idx="60656">
                  <c:v>9.9988499999999996E-7</c:v>
                </c:pt>
                <c:pt idx="60657">
                  <c:v>9.999670000000001E-7</c:v>
                </c:pt>
                <c:pt idx="60658">
                  <c:v>1.000049E-6</c:v>
                </c:pt>
                <c:pt idx="60659">
                  <c:v>9.9988800000000004E-7</c:v>
                </c:pt>
                <c:pt idx="60660">
                  <c:v>9.9996999999999997E-7</c:v>
                </c:pt>
                <c:pt idx="60661">
                  <c:v>1.0000519999999999E-6</c:v>
                </c:pt>
                <c:pt idx="60662">
                  <c:v>9.9988660000000004E-7</c:v>
                </c:pt>
                <c:pt idx="60663">
                  <c:v>9.9996899999999995E-7</c:v>
                </c:pt>
                <c:pt idx="60664">
                  <c:v>1.0000519999999999E-6</c:v>
                </c:pt>
                <c:pt idx="60665">
                  <c:v>9.9988919999999995E-7</c:v>
                </c:pt>
                <c:pt idx="60666">
                  <c:v>9.9997190000000009E-7</c:v>
                </c:pt>
                <c:pt idx="60667">
                  <c:v>1.000055E-6</c:v>
                </c:pt>
                <c:pt idx="60668">
                  <c:v>9.998850999999999E-7</c:v>
                </c:pt>
                <c:pt idx="60669">
                  <c:v>9.9996799999999992E-7</c:v>
                </c:pt>
                <c:pt idx="60670">
                  <c:v>1.0000510000000001E-6</c:v>
                </c:pt>
                <c:pt idx="60671">
                  <c:v>9.9988900000000007E-7</c:v>
                </c:pt>
                <c:pt idx="60672">
                  <c:v>9.9997200000000003E-7</c:v>
                </c:pt>
                <c:pt idx="60673">
                  <c:v>1.000055E-6</c:v>
                </c:pt>
                <c:pt idx="60674">
                  <c:v>9.9988520000000005E-7</c:v>
                </c:pt>
                <c:pt idx="60675">
                  <c:v>9.9996829999999995E-7</c:v>
                </c:pt>
                <c:pt idx="60676">
                  <c:v>1.0000510000000001E-6</c:v>
                </c:pt>
                <c:pt idx="60677">
                  <c:v>9.998865000000001E-7</c:v>
                </c:pt>
                <c:pt idx="60678">
                  <c:v>9.9996939999999991E-7</c:v>
                </c:pt>
                <c:pt idx="60679">
                  <c:v>1.0000529999999999E-6</c:v>
                </c:pt>
                <c:pt idx="60680">
                  <c:v>9.9988639999999995E-7</c:v>
                </c:pt>
                <c:pt idx="60681">
                  <c:v>9.999691000000001E-7</c:v>
                </c:pt>
                <c:pt idx="60682">
                  <c:v>1.0000519999999999E-6</c:v>
                </c:pt>
                <c:pt idx="60683">
                  <c:v>9.9988739999999998E-7</c:v>
                </c:pt>
                <c:pt idx="60684">
                  <c:v>9.9996999999999997E-7</c:v>
                </c:pt>
                <c:pt idx="60685">
                  <c:v>1.0000529999999999E-6</c:v>
                </c:pt>
                <c:pt idx="60686">
                  <c:v>9.9989309999999991E-7</c:v>
                </c:pt>
                <c:pt idx="60687">
                  <c:v>9.9997559999999996E-7</c:v>
                </c:pt>
                <c:pt idx="60688">
                  <c:v>1.0000590000000001E-6</c:v>
                </c:pt>
                <c:pt idx="60689">
                  <c:v>9.998850999999999E-7</c:v>
                </c:pt>
                <c:pt idx="60690">
                  <c:v>9.9996750000000001E-7</c:v>
                </c:pt>
                <c:pt idx="60691">
                  <c:v>1.0000500000000001E-6</c:v>
                </c:pt>
                <c:pt idx="60692">
                  <c:v>9.9989269999999994E-7</c:v>
                </c:pt>
                <c:pt idx="60693">
                  <c:v>9.9997480000000002E-7</c:v>
                </c:pt>
                <c:pt idx="60694">
                  <c:v>1.000057E-6</c:v>
                </c:pt>
                <c:pt idx="60695">
                  <c:v>9.9989150000000003E-7</c:v>
                </c:pt>
                <c:pt idx="60696">
                  <c:v>9.9997379999999999E-7</c:v>
                </c:pt>
                <c:pt idx="60697">
                  <c:v>1.000056E-6</c:v>
                </c:pt>
                <c:pt idx="60698">
                  <c:v>9.9988849999999995E-7</c:v>
                </c:pt>
                <c:pt idx="60699">
                  <c:v>9.99971E-7</c:v>
                </c:pt>
                <c:pt idx="60700">
                  <c:v>1.000054E-6</c:v>
                </c:pt>
                <c:pt idx="60701">
                  <c:v>9.9988599999999998E-7</c:v>
                </c:pt>
                <c:pt idx="60702">
                  <c:v>9.9996869999999992E-7</c:v>
                </c:pt>
                <c:pt idx="60703">
                  <c:v>1.0000519999999999E-6</c:v>
                </c:pt>
                <c:pt idx="60704">
                  <c:v>9.9989089999999997E-7</c:v>
                </c:pt>
                <c:pt idx="60705">
                  <c:v>9.999735999999999E-7</c:v>
                </c:pt>
                <c:pt idx="60706">
                  <c:v>1.000056E-6</c:v>
                </c:pt>
                <c:pt idx="60707">
                  <c:v>9.9989220000000003E-7</c:v>
                </c:pt>
                <c:pt idx="60708">
                  <c:v>9.9997510000000005E-7</c:v>
                </c:pt>
                <c:pt idx="60709">
                  <c:v>1.0000580000000001E-6</c:v>
                </c:pt>
                <c:pt idx="60710">
                  <c:v>9.9989059999999994E-7</c:v>
                </c:pt>
                <c:pt idx="60711">
                  <c:v>9.9997330000000009E-7</c:v>
                </c:pt>
                <c:pt idx="60712">
                  <c:v>1.000057E-6</c:v>
                </c:pt>
                <c:pt idx="60713">
                  <c:v>9.9989129999999994E-7</c:v>
                </c:pt>
                <c:pt idx="60714">
                  <c:v>9.9997410000000002E-7</c:v>
                </c:pt>
                <c:pt idx="60715">
                  <c:v>1.000057E-6</c:v>
                </c:pt>
                <c:pt idx="60716">
                  <c:v>9.9989780000000001E-7</c:v>
                </c:pt>
                <c:pt idx="60717">
                  <c:v>9.9998070000000004E-7</c:v>
                </c:pt>
                <c:pt idx="60718">
                  <c:v>1.000064E-6</c:v>
                </c:pt>
                <c:pt idx="60719">
                  <c:v>9.9990050000000007E-7</c:v>
                </c:pt>
                <c:pt idx="60720">
                  <c:v>9.9998340000000009E-7</c:v>
                </c:pt>
                <c:pt idx="60721">
                  <c:v>1.0000669999999999E-6</c:v>
                </c:pt>
                <c:pt idx="60722">
                  <c:v>9.9990430000000009E-7</c:v>
                </c:pt>
                <c:pt idx="60723">
                  <c:v>9.9998700000000002E-7</c:v>
                </c:pt>
                <c:pt idx="60724">
                  <c:v>1.00007E-6</c:v>
                </c:pt>
                <c:pt idx="60725">
                  <c:v>9.9989530000000005E-7</c:v>
                </c:pt>
                <c:pt idx="60726">
                  <c:v>9.9997769999999995E-7</c:v>
                </c:pt>
                <c:pt idx="60727">
                  <c:v>1.0000609999999999E-6</c:v>
                </c:pt>
                <c:pt idx="60728">
                  <c:v>9.9989990000000001E-7</c:v>
                </c:pt>
                <c:pt idx="60729">
                  <c:v>9.9998219999999997E-7</c:v>
                </c:pt>
                <c:pt idx="60730">
                  <c:v>1.0000650000000001E-6</c:v>
                </c:pt>
                <c:pt idx="60731">
                  <c:v>9.9989719999999995E-7</c:v>
                </c:pt>
                <c:pt idx="60732">
                  <c:v>9.9997960000000007E-7</c:v>
                </c:pt>
                <c:pt idx="60733">
                  <c:v>1.000062E-6</c:v>
                </c:pt>
                <c:pt idx="60734">
                  <c:v>9.998994000000001E-7</c:v>
                </c:pt>
                <c:pt idx="60735">
                  <c:v>9.9998200000000009E-7</c:v>
                </c:pt>
                <c:pt idx="60736">
                  <c:v>1.0000650000000001E-6</c:v>
                </c:pt>
                <c:pt idx="60737">
                  <c:v>9.998994000000001E-7</c:v>
                </c:pt>
                <c:pt idx="60738">
                  <c:v>9.9998219999999997E-7</c:v>
                </c:pt>
                <c:pt idx="60739">
                  <c:v>1.0000650000000001E-6</c:v>
                </c:pt>
                <c:pt idx="60740">
                  <c:v>9.9989420000000008E-7</c:v>
                </c:pt>
                <c:pt idx="60741">
                  <c:v>9.9997720000000005E-7</c:v>
                </c:pt>
                <c:pt idx="60742">
                  <c:v>1.0000599999999999E-6</c:v>
                </c:pt>
                <c:pt idx="60743">
                  <c:v>9.9989670000000005E-7</c:v>
                </c:pt>
                <c:pt idx="60744">
                  <c:v>9.9998000000000004E-7</c:v>
                </c:pt>
                <c:pt idx="60745">
                  <c:v>1.000063E-6</c:v>
                </c:pt>
                <c:pt idx="60746">
                  <c:v>9.9989880000000004E-7</c:v>
                </c:pt>
                <c:pt idx="60747">
                  <c:v>9.9998189999999994E-7</c:v>
                </c:pt>
                <c:pt idx="60748">
                  <c:v>1.0000650000000001E-6</c:v>
                </c:pt>
                <c:pt idx="60749">
                  <c:v>9.9990370000000003E-7</c:v>
                </c:pt>
                <c:pt idx="60750">
                  <c:v>9.9998709999999996E-7</c:v>
                </c:pt>
                <c:pt idx="60751">
                  <c:v>1.000071E-6</c:v>
                </c:pt>
                <c:pt idx="60752">
                  <c:v>9.9990379999999997E-7</c:v>
                </c:pt>
                <c:pt idx="60753">
                  <c:v>9.9998730000000005E-7</c:v>
                </c:pt>
                <c:pt idx="60754">
                  <c:v>1.000071E-6</c:v>
                </c:pt>
                <c:pt idx="60755">
                  <c:v>9.9991000000000001E-7</c:v>
                </c:pt>
                <c:pt idx="60756">
                  <c:v>9.9999379999999991E-7</c:v>
                </c:pt>
                <c:pt idx="60757">
                  <c:v>1.000078E-6</c:v>
                </c:pt>
                <c:pt idx="60758">
                  <c:v>9.9990680000000005E-7</c:v>
                </c:pt>
                <c:pt idx="60759">
                  <c:v>9.9999040000000007E-7</c:v>
                </c:pt>
                <c:pt idx="60760">
                  <c:v>1.0000749999999999E-6</c:v>
                </c:pt>
                <c:pt idx="60761">
                  <c:v>9.9991590000000003E-7</c:v>
                </c:pt>
                <c:pt idx="60762">
                  <c:v>9.9999969999999993E-7</c:v>
                </c:pt>
                <c:pt idx="60763">
                  <c:v>1.0000839999999999E-6</c:v>
                </c:pt>
                <c:pt idx="60764">
                  <c:v>9.9991949999999996E-7</c:v>
                </c:pt>
                <c:pt idx="60765">
                  <c:v>1.000003E-6</c:v>
                </c:pt>
                <c:pt idx="60766">
                  <c:v>9.9983829999999996E-7</c:v>
                </c:pt>
                <c:pt idx="60767">
                  <c:v>9.9992210000000007E-7</c:v>
                </c:pt>
                <c:pt idx="60768">
                  <c:v>1.0000059999999999E-6</c:v>
                </c:pt>
                <c:pt idx="60769">
                  <c:v>9.9984249999999995E-7</c:v>
                </c:pt>
                <c:pt idx="60770">
                  <c:v>9.9992649999999994E-7</c:v>
                </c:pt>
                <c:pt idx="60771">
                  <c:v>1.000011E-6</c:v>
                </c:pt>
                <c:pt idx="60772">
                  <c:v>9.9984569999999991E-7</c:v>
                </c:pt>
                <c:pt idx="60773">
                  <c:v>9.9992959999999996E-7</c:v>
                </c:pt>
                <c:pt idx="60774">
                  <c:v>1.0000130000000001E-6</c:v>
                </c:pt>
                <c:pt idx="60775">
                  <c:v>9.9985280000000004E-7</c:v>
                </c:pt>
                <c:pt idx="60776">
                  <c:v>9.9993670000000009E-7</c:v>
                </c:pt>
                <c:pt idx="60777">
                  <c:v>1.0000200000000001E-6</c:v>
                </c:pt>
                <c:pt idx="60778">
                  <c:v>9.998466E-7</c:v>
                </c:pt>
                <c:pt idx="60779">
                  <c:v>9.9993020000000002E-7</c:v>
                </c:pt>
                <c:pt idx="60780">
                  <c:v>1.0000139999999999E-6</c:v>
                </c:pt>
                <c:pt idx="60781">
                  <c:v>9.9985359999999998E-7</c:v>
                </c:pt>
                <c:pt idx="60782">
                  <c:v>9.9993689999999997E-7</c:v>
                </c:pt>
                <c:pt idx="60783">
                  <c:v>1.0000200000000001E-6</c:v>
                </c:pt>
                <c:pt idx="60784">
                  <c:v>9.9985250000000001E-7</c:v>
                </c:pt>
                <c:pt idx="60785">
                  <c:v>9.9993559999999991E-7</c:v>
                </c:pt>
                <c:pt idx="60786">
                  <c:v>1.0000190000000001E-6</c:v>
                </c:pt>
                <c:pt idx="60787">
                  <c:v>9.9985030000000008E-7</c:v>
                </c:pt>
                <c:pt idx="60788">
                  <c:v>9.999332000000001E-7</c:v>
                </c:pt>
                <c:pt idx="60789">
                  <c:v>1.000017E-6</c:v>
                </c:pt>
                <c:pt idx="60790">
                  <c:v>9.9985210000000004E-7</c:v>
                </c:pt>
                <c:pt idx="60791">
                  <c:v>9.9993519999999994E-7</c:v>
                </c:pt>
                <c:pt idx="60792">
                  <c:v>1.000018E-6</c:v>
                </c:pt>
                <c:pt idx="60793">
                  <c:v>9.9984930000000005E-7</c:v>
                </c:pt>
                <c:pt idx="60794">
                  <c:v>9.9993260000000004E-7</c:v>
                </c:pt>
                <c:pt idx="60795">
                  <c:v>1.000016E-6</c:v>
                </c:pt>
                <c:pt idx="60796">
                  <c:v>9.9984839999999996E-7</c:v>
                </c:pt>
                <c:pt idx="60797">
                  <c:v>9.9993169999999995E-7</c:v>
                </c:pt>
                <c:pt idx="60798">
                  <c:v>1.0000149999999999E-6</c:v>
                </c:pt>
                <c:pt idx="60799">
                  <c:v>9.9984960000000008E-7</c:v>
                </c:pt>
                <c:pt idx="60800">
                  <c:v>9.9993300000000001E-7</c:v>
                </c:pt>
                <c:pt idx="60801">
                  <c:v>1.000017E-6</c:v>
                </c:pt>
                <c:pt idx="60802">
                  <c:v>9.9984909999999996E-7</c:v>
                </c:pt>
                <c:pt idx="60803">
                  <c:v>9.9993279999999992E-7</c:v>
                </c:pt>
                <c:pt idx="60804">
                  <c:v>1.000017E-6</c:v>
                </c:pt>
                <c:pt idx="60805">
                  <c:v>9.9986099999999993E-7</c:v>
                </c:pt>
                <c:pt idx="60806">
                  <c:v>9.999447000000001E-7</c:v>
                </c:pt>
                <c:pt idx="60807">
                  <c:v>1.0000289999999999E-6</c:v>
                </c:pt>
                <c:pt idx="60808">
                  <c:v>9.9985910000000003E-7</c:v>
                </c:pt>
                <c:pt idx="60809">
                  <c:v>9.9994310000000001E-7</c:v>
                </c:pt>
                <c:pt idx="60810">
                  <c:v>1.0000270000000001E-6</c:v>
                </c:pt>
                <c:pt idx="60811">
                  <c:v>9.9986309999999992E-7</c:v>
                </c:pt>
                <c:pt idx="60812">
                  <c:v>9.999473E-7</c:v>
                </c:pt>
                <c:pt idx="60813">
                  <c:v>1.000032E-6</c:v>
                </c:pt>
                <c:pt idx="60814">
                  <c:v>9.9986799999999991E-7</c:v>
                </c:pt>
                <c:pt idx="60815">
                  <c:v>9.9995250000000002E-7</c:v>
                </c:pt>
                <c:pt idx="60816">
                  <c:v>1.0000369999999999E-6</c:v>
                </c:pt>
                <c:pt idx="60817">
                  <c:v>9.9987349999999996E-7</c:v>
                </c:pt>
                <c:pt idx="60818">
                  <c:v>9.9995749999999995E-7</c:v>
                </c:pt>
                <c:pt idx="60819">
                  <c:v>1.0000420000000001E-6</c:v>
                </c:pt>
                <c:pt idx="60820">
                  <c:v>9.998721999999999E-7</c:v>
                </c:pt>
                <c:pt idx="60821">
                  <c:v>9.9995579999999992E-7</c:v>
                </c:pt>
                <c:pt idx="60822">
                  <c:v>1.000039E-6</c:v>
                </c:pt>
                <c:pt idx="60823">
                  <c:v>9.998703E-7</c:v>
                </c:pt>
                <c:pt idx="60824">
                  <c:v>9.9995350000000005E-7</c:v>
                </c:pt>
                <c:pt idx="60825">
                  <c:v>1.0000369999999999E-6</c:v>
                </c:pt>
                <c:pt idx="60826">
                  <c:v>9.9986579999999998E-7</c:v>
                </c:pt>
                <c:pt idx="60827">
                  <c:v>9.999487E-7</c:v>
                </c:pt>
                <c:pt idx="60828">
                  <c:v>1.000032E-6</c:v>
                </c:pt>
                <c:pt idx="60829">
                  <c:v>9.9986540000000001E-7</c:v>
                </c:pt>
                <c:pt idx="60830">
                  <c:v>9.99948E-7</c:v>
                </c:pt>
                <c:pt idx="60831">
                  <c:v>1.000031E-6</c:v>
                </c:pt>
                <c:pt idx="60832">
                  <c:v>9.9986150000000005E-7</c:v>
                </c:pt>
                <c:pt idx="60833">
                  <c:v>9.9994440000000007E-7</c:v>
                </c:pt>
                <c:pt idx="60834">
                  <c:v>1.0000280000000001E-6</c:v>
                </c:pt>
                <c:pt idx="60835">
                  <c:v>9.9985789999999991E-7</c:v>
                </c:pt>
                <c:pt idx="60836">
                  <c:v>9.9994069999999999E-7</c:v>
                </c:pt>
                <c:pt idx="60837">
                  <c:v>1.000024E-6</c:v>
                </c:pt>
                <c:pt idx="60838">
                  <c:v>9.998541000000001E-7</c:v>
                </c:pt>
                <c:pt idx="60839">
                  <c:v>9.999372E-7</c:v>
                </c:pt>
                <c:pt idx="60840">
                  <c:v>1.0000209999999999E-6</c:v>
                </c:pt>
                <c:pt idx="60841">
                  <c:v>9.9985569999999997E-7</c:v>
                </c:pt>
                <c:pt idx="60842">
                  <c:v>9.9993939999999993E-7</c:v>
                </c:pt>
                <c:pt idx="60843">
                  <c:v>1.000024E-6</c:v>
                </c:pt>
                <c:pt idx="60844">
                  <c:v>9.9986229999999999E-7</c:v>
                </c:pt>
                <c:pt idx="60845">
                  <c:v>9.999468000000001E-7</c:v>
                </c:pt>
                <c:pt idx="60846">
                  <c:v>1.000031E-6</c:v>
                </c:pt>
                <c:pt idx="60847">
                  <c:v>9.9986250000000008E-7</c:v>
                </c:pt>
                <c:pt idx="60848">
                  <c:v>9.999473E-7</c:v>
                </c:pt>
                <c:pt idx="60849">
                  <c:v>1.000032E-6</c:v>
                </c:pt>
                <c:pt idx="60850">
                  <c:v>9.9986309999999992E-7</c:v>
                </c:pt>
                <c:pt idx="60851">
                  <c:v>9.9994830000000003E-7</c:v>
                </c:pt>
                <c:pt idx="60852">
                  <c:v>1.000034E-6</c:v>
                </c:pt>
                <c:pt idx="60853">
                  <c:v>9.9987109999999993E-7</c:v>
                </c:pt>
                <c:pt idx="60854">
                  <c:v>9.9995639999999998E-7</c:v>
                </c:pt>
                <c:pt idx="60855">
                  <c:v>1.0000420000000001E-6</c:v>
                </c:pt>
                <c:pt idx="60856">
                  <c:v>9.9988329999999993E-7</c:v>
                </c:pt>
                <c:pt idx="60857">
                  <c:v>9.9996929999999998E-7</c:v>
                </c:pt>
                <c:pt idx="60858">
                  <c:v>1.000055E-6</c:v>
                </c:pt>
                <c:pt idx="60859">
                  <c:v>9.9988630000000001E-7</c:v>
                </c:pt>
                <c:pt idx="60860">
                  <c:v>9.9997300000000006E-7</c:v>
                </c:pt>
                <c:pt idx="60861">
                  <c:v>1.0000590000000001E-6</c:v>
                </c:pt>
                <c:pt idx="60862">
                  <c:v>9.9990239999999997E-7</c:v>
                </c:pt>
                <c:pt idx="60863">
                  <c:v>9.9998940000000004E-7</c:v>
                </c:pt>
                <c:pt idx="60864">
                  <c:v>1.0000759999999999E-6</c:v>
                </c:pt>
                <c:pt idx="60865">
                  <c:v>9.9991380000000003E-7</c:v>
                </c:pt>
                <c:pt idx="60866">
                  <c:v>1.000001E-6</c:v>
                </c:pt>
                <c:pt idx="60867">
                  <c:v>9.9984170000000001E-7</c:v>
                </c:pt>
                <c:pt idx="60868">
                  <c:v>9.9992849999999999E-7</c:v>
                </c:pt>
                <c:pt idx="60869">
                  <c:v>1.000016E-6</c:v>
                </c:pt>
                <c:pt idx="60870">
                  <c:v>9.9984580000000006E-7</c:v>
                </c:pt>
                <c:pt idx="60871">
                  <c:v>9.9993190000000004E-7</c:v>
                </c:pt>
                <c:pt idx="60872">
                  <c:v>1.000018E-6</c:v>
                </c:pt>
                <c:pt idx="60873">
                  <c:v>9.9985509999999991E-7</c:v>
                </c:pt>
                <c:pt idx="60874">
                  <c:v>9.9994030000000002E-7</c:v>
                </c:pt>
                <c:pt idx="60875">
                  <c:v>1.000025E-6</c:v>
                </c:pt>
                <c:pt idx="60876">
                  <c:v>9.9985889999999994E-7</c:v>
                </c:pt>
                <c:pt idx="60877">
                  <c:v>9.9994319999999995E-7</c:v>
                </c:pt>
                <c:pt idx="60878">
                  <c:v>1.0000280000000001E-6</c:v>
                </c:pt>
                <c:pt idx="60879">
                  <c:v>9.9986199999999996E-7</c:v>
                </c:pt>
                <c:pt idx="60880">
                  <c:v>9.9994550000000004E-7</c:v>
                </c:pt>
                <c:pt idx="60881">
                  <c:v>1.0000289999999999E-6</c:v>
                </c:pt>
                <c:pt idx="60882">
                  <c:v>9.998555000000001E-7</c:v>
                </c:pt>
                <c:pt idx="60883">
                  <c:v>9.9993829999999997E-7</c:v>
                </c:pt>
                <c:pt idx="60884">
                  <c:v>1.0000209999999999E-6</c:v>
                </c:pt>
                <c:pt idx="60885">
                  <c:v>9.9985149999999998E-7</c:v>
                </c:pt>
                <c:pt idx="60886">
                  <c:v>9.9993339999999998E-7</c:v>
                </c:pt>
                <c:pt idx="60887">
                  <c:v>1.0000149999999999E-6</c:v>
                </c:pt>
                <c:pt idx="60888">
                  <c:v>9.9983409999999997E-7</c:v>
                </c:pt>
                <c:pt idx="60889">
                  <c:v>9.999160999999999E-7</c:v>
                </c:pt>
                <c:pt idx="60890">
                  <c:v>9.9999749999999999E-7</c:v>
                </c:pt>
                <c:pt idx="60891">
                  <c:v>1.000078E-6</c:v>
                </c:pt>
                <c:pt idx="60892">
                  <c:v>9.9991109999999998E-7</c:v>
                </c:pt>
                <c:pt idx="60893">
                  <c:v>9.999926E-7</c:v>
                </c:pt>
                <c:pt idx="60894">
                  <c:v>1.0000740000000001E-6</c:v>
                </c:pt>
                <c:pt idx="60895">
                  <c:v>9.9990640000000008E-7</c:v>
                </c:pt>
                <c:pt idx="60896">
                  <c:v>9.9998879999999998E-7</c:v>
                </c:pt>
                <c:pt idx="60897">
                  <c:v>1.000071E-6</c:v>
                </c:pt>
                <c:pt idx="60898">
                  <c:v>9.9990029999999998E-7</c:v>
                </c:pt>
                <c:pt idx="60899">
                  <c:v>9.9998299999999991E-7</c:v>
                </c:pt>
                <c:pt idx="60900">
                  <c:v>1.0000650000000001E-6</c:v>
                </c:pt>
                <c:pt idx="60901">
                  <c:v>9.9988809999999998E-7</c:v>
                </c:pt>
                <c:pt idx="60902">
                  <c:v>9.9997139999999997E-7</c:v>
                </c:pt>
                <c:pt idx="60903">
                  <c:v>1.000055E-6</c:v>
                </c:pt>
                <c:pt idx="60904">
                  <c:v>9.9989299999999997E-7</c:v>
                </c:pt>
                <c:pt idx="60905">
                  <c:v>9.9997750000000007E-7</c:v>
                </c:pt>
                <c:pt idx="60906">
                  <c:v>1.000062E-6</c:v>
                </c:pt>
                <c:pt idx="60907">
                  <c:v>9.9988669999999998E-7</c:v>
                </c:pt>
                <c:pt idx="60908">
                  <c:v>9.9997219999999991E-7</c:v>
                </c:pt>
                <c:pt idx="60909">
                  <c:v>1.0000580000000001E-6</c:v>
                </c:pt>
                <c:pt idx="60910">
                  <c:v>9.9990470000000006E-7</c:v>
                </c:pt>
                <c:pt idx="60911">
                  <c:v>9.9999120000000001E-7</c:v>
                </c:pt>
                <c:pt idx="60912">
                  <c:v>1.000078E-6</c:v>
                </c:pt>
                <c:pt idx="60913">
                  <c:v>9.9990969999999998E-7</c:v>
                </c:pt>
                <c:pt idx="60914">
                  <c:v>9.9999710000000002E-7</c:v>
                </c:pt>
                <c:pt idx="60915">
                  <c:v>1.000085E-6</c:v>
                </c:pt>
                <c:pt idx="60916">
                  <c:v>9.9993120000000005E-7</c:v>
                </c:pt>
                <c:pt idx="60917">
                  <c:v>1.0000190000000001E-6</c:v>
                </c:pt>
                <c:pt idx="60918">
                  <c:v>9.9986290000000005E-7</c:v>
                </c:pt>
                <c:pt idx="60919">
                  <c:v>9.9995140000000005E-7</c:v>
                </c:pt>
                <c:pt idx="60920">
                  <c:v>1.00004E-6</c:v>
                </c:pt>
                <c:pt idx="60921">
                  <c:v>9.9987869999999997E-7</c:v>
                </c:pt>
                <c:pt idx="60922">
                  <c:v>9.9996649999999998E-7</c:v>
                </c:pt>
                <c:pt idx="60923">
                  <c:v>1.000055E-6</c:v>
                </c:pt>
                <c:pt idx="60924">
                  <c:v>9.9989280000000009E-7</c:v>
                </c:pt>
                <c:pt idx="60925">
                  <c:v>9.9997979999999995E-7</c:v>
                </c:pt>
                <c:pt idx="60926">
                  <c:v>1.0000669999999999E-6</c:v>
                </c:pt>
                <c:pt idx="60927">
                  <c:v>9.9990519999999996E-7</c:v>
                </c:pt>
                <c:pt idx="60928">
                  <c:v>9.9999129999999995E-7</c:v>
                </c:pt>
                <c:pt idx="60929">
                  <c:v>1.000078E-6</c:v>
                </c:pt>
                <c:pt idx="60930">
                  <c:v>9.9990969999999998E-7</c:v>
                </c:pt>
                <c:pt idx="60931">
                  <c:v>9.9999519999999991E-7</c:v>
                </c:pt>
                <c:pt idx="60932">
                  <c:v>1.0000810000000001E-6</c:v>
                </c:pt>
                <c:pt idx="60933">
                  <c:v>9.9991119999999992E-7</c:v>
                </c:pt>
                <c:pt idx="60934">
                  <c:v>9.9999570000000003E-7</c:v>
                </c:pt>
                <c:pt idx="60935">
                  <c:v>1.00008E-6</c:v>
                </c:pt>
                <c:pt idx="60936">
                  <c:v>9.9991049999999992E-7</c:v>
                </c:pt>
                <c:pt idx="60937">
                  <c:v>9.9999430000000003E-7</c:v>
                </c:pt>
                <c:pt idx="60938">
                  <c:v>1.000078E-6</c:v>
                </c:pt>
                <c:pt idx="60939">
                  <c:v>9.9990470000000006E-7</c:v>
                </c:pt>
                <c:pt idx="60940">
                  <c:v>9.999871999999999E-7</c:v>
                </c:pt>
                <c:pt idx="60941">
                  <c:v>1.00007E-6</c:v>
                </c:pt>
                <c:pt idx="60942">
                  <c:v>9.9989579999999996E-7</c:v>
                </c:pt>
                <c:pt idx="60943">
                  <c:v>9.9997739999999992E-7</c:v>
                </c:pt>
                <c:pt idx="60944">
                  <c:v>1.0000599999999999E-6</c:v>
                </c:pt>
                <c:pt idx="60945">
                  <c:v>9.9988669999999998E-7</c:v>
                </c:pt>
                <c:pt idx="60946">
                  <c:v>9.9996920000000004E-7</c:v>
                </c:pt>
                <c:pt idx="60947">
                  <c:v>1.0000519999999999E-6</c:v>
                </c:pt>
                <c:pt idx="60948">
                  <c:v>9.9988009999999997E-7</c:v>
                </c:pt>
                <c:pt idx="60949">
                  <c:v>9.9996250000000008E-7</c:v>
                </c:pt>
                <c:pt idx="60950">
                  <c:v>1.0000449999999999E-6</c:v>
                </c:pt>
                <c:pt idx="60951">
                  <c:v>9.9987370000000005E-7</c:v>
                </c:pt>
                <c:pt idx="60952">
                  <c:v>9.9995609999999995E-7</c:v>
                </c:pt>
                <c:pt idx="60953">
                  <c:v>1.000039E-6</c:v>
                </c:pt>
                <c:pt idx="60954">
                  <c:v>9.9986299999999998E-7</c:v>
                </c:pt>
                <c:pt idx="60955">
                  <c:v>9.9994599999999995E-7</c:v>
                </c:pt>
                <c:pt idx="60956">
                  <c:v>1.0000289999999999E-6</c:v>
                </c:pt>
                <c:pt idx="60957">
                  <c:v>9.9986190000000002E-7</c:v>
                </c:pt>
                <c:pt idx="60958">
                  <c:v>9.999454000000001E-7</c:v>
                </c:pt>
                <c:pt idx="60959">
                  <c:v>1.0000289999999999E-6</c:v>
                </c:pt>
                <c:pt idx="60960">
                  <c:v>9.9985819999999994E-7</c:v>
                </c:pt>
                <c:pt idx="60961">
                  <c:v>9.9994300000000008E-7</c:v>
                </c:pt>
                <c:pt idx="60962">
                  <c:v>1.0000280000000001E-6</c:v>
                </c:pt>
                <c:pt idx="60963">
                  <c:v>9.9986390000000007E-7</c:v>
                </c:pt>
                <c:pt idx="60964">
                  <c:v>9.999501E-7</c:v>
                </c:pt>
                <c:pt idx="60965">
                  <c:v>1.0000369999999999E-6</c:v>
                </c:pt>
                <c:pt idx="60966">
                  <c:v>9.9986929999999997E-7</c:v>
                </c:pt>
                <c:pt idx="60967">
                  <c:v>9.9995609999999995E-7</c:v>
                </c:pt>
                <c:pt idx="60968">
                  <c:v>1.0000430000000001E-6</c:v>
                </c:pt>
                <c:pt idx="60969">
                  <c:v>9.9989549999999993E-7</c:v>
                </c:pt>
                <c:pt idx="60970">
                  <c:v>9.9998329999999994E-7</c:v>
                </c:pt>
                <c:pt idx="60971">
                  <c:v>1.000071E-6</c:v>
                </c:pt>
                <c:pt idx="60972">
                  <c:v>9.9990829999999999E-7</c:v>
                </c:pt>
                <c:pt idx="60973">
                  <c:v>9.9999649999999996E-7</c:v>
                </c:pt>
                <c:pt idx="60974">
                  <c:v>1.0000839999999999E-6</c:v>
                </c:pt>
                <c:pt idx="60975">
                  <c:v>9.9992439999999994E-7</c:v>
                </c:pt>
                <c:pt idx="60976">
                  <c:v>1.0000120000000001E-6</c:v>
                </c:pt>
                <c:pt idx="60977">
                  <c:v>9.9985760000000009E-7</c:v>
                </c:pt>
                <c:pt idx="60978">
                  <c:v>9.9994520000000001E-7</c:v>
                </c:pt>
                <c:pt idx="60979">
                  <c:v>1.000033E-6</c:v>
                </c:pt>
                <c:pt idx="60980">
                  <c:v>9.998670000000001E-7</c:v>
                </c:pt>
                <c:pt idx="60981">
                  <c:v>9.9995369999999993E-7</c:v>
                </c:pt>
                <c:pt idx="60982">
                  <c:v>1.00004E-6</c:v>
                </c:pt>
                <c:pt idx="60983">
                  <c:v>9.9987610000000007E-7</c:v>
                </c:pt>
                <c:pt idx="60984">
                  <c:v>9.9996150000000006E-7</c:v>
                </c:pt>
                <c:pt idx="60985">
                  <c:v>1.000047E-6</c:v>
                </c:pt>
                <c:pt idx="60986">
                  <c:v>9.9987799999999998E-7</c:v>
                </c:pt>
                <c:pt idx="60987">
                  <c:v>9.9996199999999996E-7</c:v>
                </c:pt>
                <c:pt idx="60988">
                  <c:v>1.000046E-6</c:v>
                </c:pt>
                <c:pt idx="60989">
                  <c:v>9.9987209999999996E-7</c:v>
                </c:pt>
                <c:pt idx="60990">
                  <c:v>9.9995490000000004E-7</c:v>
                </c:pt>
                <c:pt idx="60991">
                  <c:v>1.0000369999999999E-6</c:v>
                </c:pt>
                <c:pt idx="60992">
                  <c:v>9.9986360000000004E-7</c:v>
                </c:pt>
                <c:pt idx="60993">
                  <c:v>9.9994529999999995E-7</c:v>
                </c:pt>
                <c:pt idx="60994">
                  <c:v>1.000026E-6</c:v>
                </c:pt>
                <c:pt idx="60995">
                  <c:v>9.9985660000000006E-7</c:v>
                </c:pt>
                <c:pt idx="60996">
                  <c:v>9.9993750000000003E-7</c:v>
                </c:pt>
                <c:pt idx="60997">
                  <c:v>1.000018E-6</c:v>
                </c:pt>
                <c:pt idx="60998">
                  <c:v>9.9984100000000001E-7</c:v>
                </c:pt>
                <c:pt idx="60999">
                  <c:v>9.9992220000000001E-7</c:v>
                </c:pt>
                <c:pt idx="61000">
                  <c:v>1.000003E-6</c:v>
                </c:pt>
                <c:pt idx="61001">
                  <c:v>9.998215E-7</c:v>
                </c:pt>
                <c:pt idx="61002">
                  <c:v>9.9990279999999994E-7</c:v>
                </c:pt>
                <c:pt idx="61003">
                  <c:v>9.9998410000000009E-7</c:v>
                </c:pt>
                <c:pt idx="61004">
                  <c:v>1.0000650000000001E-6</c:v>
                </c:pt>
                <c:pt idx="61005">
                  <c:v>9.9989840000000007E-7</c:v>
                </c:pt>
                <c:pt idx="61006">
                  <c:v>9.9997900000000001E-7</c:v>
                </c:pt>
                <c:pt idx="61007">
                  <c:v>1.0000599999999999E-6</c:v>
                </c:pt>
                <c:pt idx="61008">
                  <c:v>9.9988100000000006E-7</c:v>
                </c:pt>
                <c:pt idx="61009">
                  <c:v>9.9996220000000005E-7</c:v>
                </c:pt>
                <c:pt idx="61010">
                  <c:v>1.0000430000000001E-6</c:v>
                </c:pt>
                <c:pt idx="61011">
                  <c:v>9.9987279999999996E-7</c:v>
                </c:pt>
                <c:pt idx="61012">
                  <c:v>9.9995490000000004E-7</c:v>
                </c:pt>
                <c:pt idx="61013">
                  <c:v>1.0000369999999999E-6</c:v>
                </c:pt>
                <c:pt idx="61014">
                  <c:v>9.9986430000000004E-7</c:v>
                </c:pt>
                <c:pt idx="61015">
                  <c:v>9.9994750000000009E-7</c:v>
                </c:pt>
                <c:pt idx="61016">
                  <c:v>1.000032E-6</c:v>
                </c:pt>
                <c:pt idx="61017">
                  <c:v>9.9986649999999998E-7</c:v>
                </c:pt>
                <c:pt idx="61018">
                  <c:v>9.999519999999999E-7</c:v>
                </c:pt>
                <c:pt idx="61019">
                  <c:v>1.0000379999999999E-6</c:v>
                </c:pt>
                <c:pt idx="61020">
                  <c:v>9.9987510000000004E-7</c:v>
                </c:pt>
                <c:pt idx="61021">
                  <c:v>9.9996269999999996E-7</c:v>
                </c:pt>
                <c:pt idx="61022">
                  <c:v>1.0000510000000001E-6</c:v>
                </c:pt>
                <c:pt idx="61023">
                  <c:v>9.9988949999999998E-7</c:v>
                </c:pt>
                <c:pt idx="61024">
                  <c:v>9.999778000000001E-7</c:v>
                </c:pt>
                <c:pt idx="61025">
                  <c:v>1.0000669999999999E-6</c:v>
                </c:pt>
                <c:pt idx="61026">
                  <c:v>9.9991469999999991E-7</c:v>
                </c:pt>
                <c:pt idx="61027">
                  <c:v>1.0000040000000001E-6</c:v>
                </c:pt>
                <c:pt idx="61028">
                  <c:v>9.9985030000000008E-7</c:v>
                </c:pt>
                <c:pt idx="61029">
                  <c:v>9.9993969999999996E-7</c:v>
                </c:pt>
                <c:pt idx="61030">
                  <c:v>1.0000289999999999E-6</c:v>
                </c:pt>
                <c:pt idx="61031">
                  <c:v>9.9987039999999993E-7</c:v>
                </c:pt>
                <c:pt idx="61032">
                  <c:v>9.999595E-7</c:v>
                </c:pt>
                <c:pt idx="61033">
                  <c:v>1.000049E-6</c:v>
                </c:pt>
                <c:pt idx="61034">
                  <c:v>9.998926E-7</c:v>
                </c:pt>
                <c:pt idx="61035">
                  <c:v>9.9998119999999994E-7</c:v>
                </c:pt>
                <c:pt idx="61036">
                  <c:v>1.00007E-6</c:v>
                </c:pt>
                <c:pt idx="61037">
                  <c:v>9.9991329999999991E-7</c:v>
                </c:pt>
                <c:pt idx="61038">
                  <c:v>1.000001E-6</c:v>
                </c:pt>
                <c:pt idx="61039">
                  <c:v>9.9983710000000005E-7</c:v>
                </c:pt>
                <c:pt idx="61040">
                  <c:v>9.9992460000000003E-7</c:v>
                </c:pt>
                <c:pt idx="61041">
                  <c:v>1.000011E-6</c:v>
                </c:pt>
                <c:pt idx="61042">
                  <c:v>9.9984750000000009E-7</c:v>
                </c:pt>
                <c:pt idx="61043">
                  <c:v>9.9993260000000004E-7</c:v>
                </c:pt>
                <c:pt idx="61044">
                  <c:v>1.000018E-6</c:v>
                </c:pt>
                <c:pt idx="61045">
                  <c:v>9.9984860000000005E-7</c:v>
                </c:pt>
                <c:pt idx="61046">
                  <c:v>9.9993209999999992E-7</c:v>
                </c:pt>
                <c:pt idx="61047">
                  <c:v>1.000016E-6</c:v>
                </c:pt>
                <c:pt idx="61048">
                  <c:v>9.9984060000000004E-7</c:v>
                </c:pt>
                <c:pt idx="61049">
                  <c:v>9.9992299999999995E-7</c:v>
                </c:pt>
                <c:pt idx="61050">
                  <c:v>1.0000050000000001E-6</c:v>
                </c:pt>
                <c:pt idx="61051">
                  <c:v>9.998282999999999E-7</c:v>
                </c:pt>
                <c:pt idx="61052">
                  <c:v>9.9990920000000007E-7</c:v>
                </c:pt>
                <c:pt idx="61053">
                  <c:v>9.9998989999999995E-7</c:v>
                </c:pt>
                <c:pt idx="61054">
                  <c:v>1.00007E-6</c:v>
                </c:pt>
                <c:pt idx="61055">
                  <c:v>9.998912E-7</c:v>
                </c:pt>
                <c:pt idx="61056">
                  <c:v>9.9997050000000009E-7</c:v>
                </c:pt>
                <c:pt idx="61057">
                  <c:v>1.0000510000000001E-6</c:v>
                </c:pt>
                <c:pt idx="61058">
                  <c:v>9.9987809999999991E-7</c:v>
                </c:pt>
                <c:pt idx="61059">
                  <c:v>9.9995800000000007E-7</c:v>
                </c:pt>
                <c:pt idx="61060">
                  <c:v>1.0000379999999999E-6</c:v>
                </c:pt>
                <c:pt idx="61061">
                  <c:v>9.9986110000000008E-7</c:v>
                </c:pt>
                <c:pt idx="61062">
                  <c:v>9.9994039999999996E-7</c:v>
                </c:pt>
                <c:pt idx="61063">
                  <c:v>1.0000209999999999E-6</c:v>
                </c:pt>
                <c:pt idx="61064">
                  <c:v>9.9984170000000001E-7</c:v>
                </c:pt>
                <c:pt idx="61065">
                  <c:v>9.999210000000001E-7</c:v>
                </c:pt>
                <c:pt idx="61066">
                  <c:v>1.000001E-6</c:v>
                </c:pt>
                <c:pt idx="61067">
                  <c:v>9.9982670000000002E-7</c:v>
                </c:pt>
                <c:pt idx="61068">
                  <c:v>9.9990710000000008E-7</c:v>
                </c:pt>
                <c:pt idx="61069">
                  <c:v>9.9998819999999993E-7</c:v>
                </c:pt>
                <c:pt idx="61070">
                  <c:v>1.000069E-6</c:v>
                </c:pt>
                <c:pt idx="61071">
                  <c:v>9.9990160000000003E-7</c:v>
                </c:pt>
                <c:pt idx="61072">
                  <c:v>9.9998270000000009E-7</c:v>
                </c:pt>
                <c:pt idx="61073">
                  <c:v>1.0000650000000001E-6</c:v>
                </c:pt>
                <c:pt idx="61074">
                  <c:v>9.998958999999999E-7</c:v>
                </c:pt>
                <c:pt idx="61075">
                  <c:v>9.9997890000000007E-7</c:v>
                </c:pt>
                <c:pt idx="61076">
                  <c:v>1.000063E-6</c:v>
                </c:pt>
                <c:pt idx="61077">
                  <c:v>9.999013E-7</c:v>
                </c:pt>
                <c:pt idx="61078">
                  <c:v>9.999864999999999E-7</c:v>
                </c:pt>
                <c:pt idx="61079">
                  <c:v>1.000072E-6</c:v>
                </c:pt>
                <c:pt idx="61080">
                  <c:v>9.9991410000000006E-7</c:v>
                </c:pt>
                <c:pt idx="61081">
                  <c:v>1.000001E-6</c:v>
                </c:pt>
                <c:pt idx="61082">
                  <c:v>9.9984599999999994E-7</c:v>
                </c:pt>
                <c:pt idx="61083">
                  <c:v>9.9993360000000007E-7</c:v>
                </c:pt>
                <c:pt idx="61084">
                  <c:v>1.0000219999999999E-6</c:v>
                </c:pt>
                <c:pt idx="61085">
                  <c:v>9.9986840000000009E-7</c:v>
                </c:pt>
                <c:pt idx="61086">
                  <c:v>9.9995679999999995E-7</c:v>
                </c:pt>
                <c:pt idx="61087">
                  <c:v>1.000046E-6</c:v>
                </c:pt>
                <c:pt idx="61088">
                  <c:v>9.9990039999999992E-7</c:v>
                </c:pt>
                <c:pt idx="61089">
                  <c:v>9.9998900000000007E-7</c:v>
                </c:pt>
                <c:pt idx="61090">
                  <c:v>1.000078E-6</c:v>
                </c:pt>
                <c:pt idx="61091">
                  <c:v>9.9991699999999999E-7</c:v>
                </c:pt>
                <c:pt idx="61092">
                  <c:v>1.0000050000000001E-6</c:v>
                </c:pt>
                <c:pt idx="61093">
                  <c:v>9.9984410000000003E-7</c:v>
                </c:pt>
                <c:pt idx="61094">
                  <c:v>9.9993220000000007E-7</c:v>
                </c:pt>
                <c:pt idx="61095">
                  <c:v>1.0000200000000001E-6</c:v>
                </c:pt>
                <c:pt idx="61096">
                  <c:v>9.998682E-7</c:v>
                </c:pt>
                <c:pt idx="61097">
                  <c:v>9.9995530000000001E-7</c:v>
                </c:pt>
                <c:pt idx="61098">
                  <c:v>1.0000430000000001E-6</c:v>
                </c:pt>
                <c:pt idx="61099">
                  <c:v>9.9987470000000007E-7</c:v>
                </c:pt>
                <c:pt idx="61100">
                  <c:v>9.9996059999999997E-7</c:v>
                </c:pt>
                <c:pt idx="61101">
                  <c:v>1.000047E-6</c:v>
                </c:pt>
                <c:pt idx="61102">
                  <c:v>9.9988170000000006E-7</c:v>
                </c:pt>
                <c:pt idx="61103">
                  <c:v>9.9996579999999998E-7</c:v>
                </c:pt>
                <c:pt idx="61104">
                  <c:v>1.0000500000000001E-6</c:v>
                </c:pt>
                <c:pt idx="61105">
                  <c:v>9.9988159999999991E-7</c:v>
                </c:pt>
                <c:pt idx="61106">
                  <c:v>9.9996390000000008E-7</c:v>
                </c:pt>
                <c:pt idx="61107">
                  <c:v>1.000047E-6</c:v>
                </c:pt>
                <c:pt idx="61108">
                  <c:v>9.9987169999999999E-7</c:v>
                </c:pt>
                <c:pt idx="61109">
                  <c:v>9.9995299999999993E-7</c:v>
                </c:pt>
                <c:pt idx="61110">
                  <c:v>1.000034E-6</c:v>
                </c:pt>
                <c:pt idx="61111">
                  <c:v>9.9985569999999997E-7</c:v>
                </c:pt>
                <c:pt idx="61112">
                  <c:v>9.9993589999999994E-7</c:v>
                </c:pt>
                <c:pt idx="61113">
                  <c:v>1.000016E-6</c:v>
                </c:pt>
                <c:pt idx="61114">
                  <c:v>9.9984249999999995E-7</c:v>
                </c:pt>
                <c:pt idx="61115">
                  <c:v>9.9992259999999998E-7</c:v>
                </c:pt>
                <c:pt idx="61116">
                  <c:v>1.000003E-6</c:v>
                </c:pt>
                <c:pt idx="61117">
                  <c:v>9.9983020000000001E-7</c:v>
                </c:pt>
                <c:pt idx="61118">
                  <c:v>9.9991070000000001E-7</c:v>
                </c:pt>
                <c:pt idx="61119">
                  <c:v>9.999914000000001E-7</c:v>
                </c:pt>
                <c:pt idx="61120">
                  <c:v>1.000072E-6</c:v>
                </c:pt>
                <c:pt idx="61121">
                  <c:v>9.9989880000000004E-7</c:v>
                </c:pt>
                <c:pt idx="61122">
                  <c:v>9.9997869999999998E-7</c:v>
                </c:pt>
                <c:pt idx="61123">
                  <c:v>1.0000590000000001E-6</c:v>
                </c:pt>
                <c:pt idx="61124">
                  <c:v>9.9988270000000008E-7</c:v>
                </c:pt>
                <c:pt idx="61125">
                  <c:v>9.9996299999999999E-7</c:v>
                </c:pt>
                <c:pt idx="61126">
                  <c:v>1.0000430000000001E-6</c:v>
                </c:pt>
                <c:pt idx="61127">
                  <c:v>9.9987120000000008E-7</c:v>
                </c:pt>
                <c:pt idx="61128">
                  <c:v>9.999519999999999E-7</c:v>
                </c:pt>
                <c:pt idx="61129">
                  <c:v>1.000033E-6</c:v>
                </c:pt>
                <c:pt idx="61130">
                  <c:v>9.9986570000000004E-7</c:v>
                </c:pt>
                <c:pt idx="61131">
                  <c:v>9.9994699999999997E-7</c:v>
                </c:pt>
                <c:pt idx="61132">
                  <c:v>1.0000299999999999E-6</c:v>
                </c:pt>
                <c:pt idx="61133">
                  <c:v>9.9986330000000001E-7</c:v>
                </c:pt>
                <c:pt idx="61134">
                  <c:v>9.9994639999999992E-7</c:v>
                </c:pt>
                <c:pt idx="61135">
                  <c:v>1.0000299999999999E-6</c:v>
                </c:pt>
                <c:pt idx="61136">
                  <c:v>9.9986780000000003E-7</c:v>
                </c:pt>
                <c:pt idx="61137">
                  <c:v>9.999526999999999E-7</c:v>
                </c:pt>
                <c:pt idx="61138">
                  <c:v>1.000039E-6</c:v>
                </c:pt>
                <c:pt idx="61139">
                  <c:v>9.9988070000000003E-7</c:v>
                </c:pt>
                <c:pt idx="61140">
                  <c:v>9.9996710000000004E-7</c:v>
                </c:pt>
                <c:pt idx="61141">
                  <c:v>1.000054E-6</c:v>
                </c:pt>
                <c:pt idx="61142">
                  <c:v>9.9990519999999996E-7</c:v>
                </c:pt>
                <c:pt idx="61143">
                  <c:v>9.9999239999999991E-7</c:v>
                </c:pt>
                <c:pt idx="61144">
                  <c:v>1.0000810000000001E-6</c:v>
                </c:pt>
                <c:pt idx="61145">
                  <c:v>9.9992469999999997E-7</c:v>
                </c:pt>
                <c:pt idx="61146">
                  <c:v>1.0000130000000001E-6</c:v>
                </c:pt>
                <c:pt idx="61147">
                  <c:v>9.9985730000000006E-7</c:v>
                </c:pt>
                <c:pt idx="61148">
                  <c:v>9.9994520000000001E-7</c:v>
                </c:pt>
                <c:pt idx="61149">
                  <c:v>1.000034E-6</c:v>
                </c:pt>
                <c:pt idx="61150">
                  <c:v>9.9988000000000003E-7</c:v>
                </c:pt>
                <c:pt idx="61151">
                  <c:v>9.9996740000000007E-7</c:v>
                </c:pt>
                <c:pt idx="61152">
                  <c:v>1.000056E-6</c:v>
                </c:pt>
                <c:pt idx="61153">
                  <c:v>9.9989899999999992E-7</c:v>
                </c:pt>
                <c:pt idx="61154">
                  <c:v>9.9998609999999993E-7</c:v>
                </c:pt>
                <c:pt idx="61155">
                  <c:v>1.0000740000000001E-6</c:v>
                </c:pt>
                <c:pt idx="61156">
                  <c:v>9.9991860000000008E-7</c:v>
                </c:pt>
                <c:pt idx="61157">
                  <c:v>1.0000050000000001E-6</c:v>
                </c:pt>
                <c:pt idx="61158">
                  <c:v>9.9984039999999995E-7</c:v>
                </c:pt>
                <c:pt idx="61159">
                  <c:v>9.9992600000000003E-7</c:v>
                </c:pt>
                <c:pt idx="61160">
                  <c:v>1.000011E-6</c:v>
                </c:pt>
                <c:pt idx="61161">
                  <c:v>9.998498999999999E-7</c:v>
                </c:pt>
                <c:pt idx="61162">
                  <c:v>9.9993409999999998E-7</c:v>
                </c:pt>
                <c:pt idx="61163">
                  <c:v>1.000018E-6</c:v>
                </c:pt>
                <c:pt idx="61164">
                  <c:v>9.998477999999999E-7</c:v>
                </c:pt>
                <c:pt idx="61165">
                  <c:v>9.9993059999999999E-7</c:v>
                </c:pt>
                <c:pt idx="61166">
                  <c:v>1.0000139999999999E-6</c:v>
                </c:pt>
                <c:pt idx="61167">
                  <c:v>9.9984079999999992E-7</c:v>
                </c:pt>
                <c:pt idx="61168">
                  <c:v>9.9992290000000001E-7</c:v>
                </c:pt>
                <c:pt idx="61169">
                  <c:v>1.0000050000000001E-6</c:v>
                </c:pt>
                <c:pt idx="61170">
                  <c:v>9.9984149999999992E-7</c:v>
                </c:pt>
                <c:pt idx="61171">
                  <c:v>9.9992250000000004E-7</c:v>
                </c:pt>
                <c:pt idx="61172">
                  <c:v>1.0000040000000001E-6</c:v>
                </c:pt>
                <c:pt idx="61173">
                  <c:v>9.9982859999999992E-7</c:v>
                </c:pt>
                <c:pt idx="61174">
                  <c:v>9.9990839999999992E-7</c:v>
                </c:pt>
                <c:pt idx="61175">
                  <c:v>9.9998889999999992E-7</c:v>
                </c:pt>
                <c:pt idx="61176">
                  <c:v>1.000069E-6</c:v>
                </c:pt>
                <c:pt idx="61177">
                  <c:v>9.9989560000000008E-7</c:v>
                </c:pt>
                <c:pt idx="61178">
                  <c:v>9.999749999999999E-7</c:v>
                </c:pt>
                <c:pt idx="61179">
                  <c:v>1.000055E-6</c:v>
                </c:pt>
                <c:pt idx="61180">
                  <c:v>9.9988280000000002E-7</c:v>
                </c:pt>
                <c:pt idx="61181">
                  <c:v>9.9996299999999999E-7</c:v>
                </c:pt>
                <c:pt idx="61182">
                  <c:v>1.0000439999999999E-6</c:v>
                </c:pt>
                <c:pt idx="61183">
                  <c:v>9.9986939999999991E-7</c:v>
                </c:pt>
                <c:pt idx="61184">
                  <c:v>9.9994919999999991E-7</c:v>
                </c:pt>
                <c:pt idx="61185">
                  <c:v>1.0000299999999999E-6</c:v>
                </c:pt>
                <c:pt idx="61186">
                  <c:v>9.9985849999999997E-7</c:v>
                </c:pt>
                <c:pt idx="61187">
                  <c:v>9.9993869999999994E-7</c:v>
                </c:pt>
                <c:pt idx="61188">
                  <c:v>1.0000200000000001E-6</c:v>
                </c:pt>
                <c:pt idx="61189">
                  <c:v>9.9985280000000004E-7</c:v>
                </c:pt>
                <c:pt idx="61190">
                  <c:v>9.9993360000000007E-7</c:v>
                </c:pt>
                <c:pt idx="61191">
                  <c:v>1.000016E-6</c:v>
                </c:pt>
                <c:pt idx="61192">
                  <c:v>9.9985250000000001E-7</c:v>
                </c:pt>
                <c:pt idx="61193">
                  <c:v>9.9993419999999992E-7</c:v>
                </c:pt>
                <c:pt idx="61194">
                  <c:v>1.000017E-6</c:v>
                </c:pt>
                <c:pt idx="61195">
                  <c:v>9.9985170000000008E-7</c:v>
                </c:pt>
                <c:pt idx="61196">
                  <c:v>9.9993470000000004E-7</c:v>
                </c:pt>
                <c:pt idx="61197">
                  <c:v>1.0000190000000001E-6</c:v>
                </c:pt>
                <c:pt idx="61198">
                  <c:v>9.998588E-7</c:v>
                </c:pt>
                <c:pt idx="61199">
                  <c:v>9.9994310000000001E-7</c:v>
                </c:pt>
                <c:pt idx="61200">
                  <c:v>1.0000289999999999E-6</c:v>
                </c:pt>
                <c:pt idx="61201">
                  <c:v>9.9987720000000004E-7</c:v>
                </c:pt>
                <c:pt idx="61202">
                  <c:v>9.999627999999999E-7</c:v>
                </c:pt>
                <c:pt idx="61203">
                  <c:v>1.000049E-6</c:v>
                </c:pt>
                <c:pt idx="61204">
                  <c:v>9.9989320000000006E-7</c:v>
                </c:pt>
                <c:pt idx="61205">
                  <c:v>9.9997960000000007E-7</c:v>
                </c:pt>
                <c:pt idx="61206">
                  <c:v>1.0000669999999999E-6</c:v>
                </c:pt>
                <c:pt idx="61207">
                  <c:v>9.9990990000000007E-7</c:v>
                </c:pt>
                <c:pt idx="61208">
                  <c:v>9.9999679999999999E-7</c:v>
                </c:pt>
                <c:pt idx="61209">
                  <c:v>1.000085E-6</c:v>
                </c:pt>
                <c:pt idx="61210">
                  <c:v>9.9993440000000001E-7</c:v>
                </c:pt>
                <c:pt idx="61211">
                  <c:v>1.0000209999999999E-6</c:v>
                </c:pt>
                <c:pt idx="61212">
                  <c:v>9.9986279999999989E-7</c:v>
                </c:pt>
                <c:pt idx="61213">
                  <c:v>9.9994989999999991E-7</c:v>
                </c:pt>
                <c:pt idx="61214">
                  <c:v>1.0000369999999999E-6</c:v>
                </c:pt>
                <c:pt idx="61215">
                  <c:v>9.9988809999999998E-7</c:v>
                </c:pt>
                <c:pt idx="61216">
                  <c:v>9.9997459999999993E-7</c:v>
                </c:pt>
                <c:pt idx="61217">
                  <c:v>1.000062E-6</c:v>
                </c:pt>
                <c:pt idx="61218">
                  <c:v>9.9989990000000001E-7</c:v>
                </c:pt>
                <c:pt idx="61219">
                  <c:v>9.999857999999999E-7</c:v>
                </c:pt>
                <c:pt idx="61220">
                  <c:v>1.000072E-6</c:v>
                </c:pt>
                <c:pt idx="61221">
                  <c:v>9.9991259999999991E-7</c:v>
                </c:pt>
                <c:pt idx="61222">
                  <c:v>9.9999789999999996E-7</c:v>
                </c:pt>
                <c:pt idx="61223">
                  <c:v>1.0000829999999999E-6</c:v>
                </c:pt>
                <c:pt idx="61224">
                  <c:v>9.9992549999999991E-7</c:v>
                </c:pt>
                <c:pt idx="61225">
                  <c:v>1.000009E-6</c:v>
                </c:pt>
                <c:pt idx="61226">
                  <c:v>9.9984090000000007E-7</c:v>
                </c:pt>
                <c:pt idx="61227">
                  <c:v>9.999243E-7</c:v>
                </c:pt>
                <c:pt idx="61228">
                  <c:v>1.000008E-6</c:v>
                </c:pt>
                <c:pt idx="61229">
                  <c:v>9.9984459999999994E-7</c:v>
                </c:pt>
                <c:pt idx="61230">
                  <c:v>9.9992719999999994E-7</c:v>
                </c:pt>
                <c:pt idx="61231">
                  <c:v>1.00001E-6</c:v>
                </c:pt>
                <c:pt idx="61232">
                  <c:v>9.9984349999999998E-7</c:v>
                </c:pt>
                <c:pt idx="61233">
                  <c:v>9.9992520000000009E-7</c:v>
                </c:pt>
                <c:pt idx="61234">
                  <c:v>1.0000069999999999E-6</c:v>
                </c:pt>
                <c:pt idx="61235">
                  <c:v>9.998383999999999E-7</c:v>
                </c:pt>
                <c:pt idx="61236">
                  <c:v>9.9991949999999996E-7</c:v>
                </c:pt>
                <c:pt idx="61237">
                  <c:v>1.000001E-6</c:v>
                </c:pt>
                <c:pt idx="61238">
                  <c:v>9.998304000000001E-7</c:v>
                </c:pt>
                <c:pt idx="61239">
                  <c:v>9.9991079999999995E-7</c:v>
                </c:pt>
                <c:pt idx="61240">
                  <c:v>9.9999199999999995E-7</c:v>
                </c:pt>
                <c:pt idx="61241">
                  <c:v>1.0000730000000001E-6</c:v>
                </c:pt>
                <c:pt idx="61242">
                  <c:v>9.9990150000000009E-7</c:v>
                </c:pt>
                <c:pt idx="61243">
                  <c:v>9.9998170000000006E-7</c:v>
                </c:pt>
                <c:pt idx="61244">
                  <c:v>1.000063E-6</c:v>
                </c:pt>
                <c:pt idx="61245">
                  <c:v>9.998919E-7</c:v>
                </c:pt>
                <c:pt idx="61246">
                  <c:v>9.999724E-7</c:v>
                </c:pt>
                <c:pt idx="61247">
                  <c:v>1.000054E-6</c:v>
                </c:pt>
                <c:pt idx="61248">
                  <c:v>9.9989490000000008E-7</c:v>
                </c:pt>
                <c:pt idx="61249">
                  <c:v>9.9997589999999999E-7</c:v>
                </c:pt>
                <c:pt idx="61250">
                  <c:v>1.0000580000000001E-6</c:v>
                </c:pt>
                <c:pt idx="61251">
                  <c:v>9.9988739999999998E-7</c:v>
                </c:pt>
                <c:pt idx="61252">
                  <c:v>9.9996880000000007E-7</c:v>
                </c:pt>
                <c:pt idx="61253">
                  <c:v>1.0000510000000001E-6</c:v>
                </c:pt>
                <c:pt idx="61254">
                  <c:v>9.998886000000001E-7</c:v>
                </c:pt>
                <c:pt idx="61255">
                  <c:v>9.9997050000000009E-7</c:v>
                </c:pt>
                <c:pt idx="61256">
                  <c:v>1.0000529999999999E-6</c:v>
                </c:pt>
                <c:pt idx="61257">
                  <c:v>9.9988940000000004E-7</c:v>
                </c:pt>
                <c:pt idx="61258">
                  <c:v>9.9997190000000009E-7</c:v>
                </c:pt>
                <c:pt idx="61259">
                  <c:v>1.000055E-6</c:v>
                </c:pt>
                <c:pt idx="61260">
                  <c:v>9.9989780000000001E-7</c:v>
                </c:pt>
                <c:pt idx="61261">
                  <c:v>9.9998100000000007E-7</c:v>
                </c:pt>
                <c:pt idx="61262">
                  <c:v>1.0000650000000001E-6</c:v>
                </c:pt>
                <c:pt idx="61263">
                  <c:v>9.9990629999999993E-7</c:v>
                </c:pt>
                <c:pt idx="61264">
                  <c:v>9.9999019999999998E-7</c:v>
                </c:pt>
                <c:pt idx="61265">
                  <c:v>1.0000749999999999E-6</c:v>
                </c:pt>
                <c:pt idx="61266">
                  <c:v>9.9991660000000002E-7</c:v>
                </c:pt>
                <c:pt idx="61267">
                  <c:v>1.000001E-6</c:v>
                </c:pt>
                <c:pt idx="61268">
                  <c:v>9.9984030000000001E-7</c:v>
                </c:pt>
                <c:pt idx="61269">
                  <c:v>9.9992530000000003E-7</c:v>
                </c:pt>
                <c:pt idx="61270">
                  <c:v>1.000011E-6</c:v>
                </c:pt>
                <c:pt idx="61271">
                  <c:v>9.9985749999999994E-7</c:v>
                </c:pt>
                <c:pt idx="61272">
                  <c:v>9.9994289999999992E-7</c:v>
                </c:pt>
                <c:pt idx="61273">
                  <c:v>1.0000289999999999E-6</c:v>
                </c:pt>
                <c:pt idx="61274">
                  <c:v>9.9987650000000004E-7</c:v>
                </c:pt>
                <c:pt idx="61275">
                  <c:v>9.9996199999999996E-7</c:v>
                </c:pt>
                <c:pt idx="61276">
                  <c:v>1.000049E-6</c:v>
                </c:pt>
                <c:pt idx="61277">
                  <c:v>9.998843999999999E-7</c:v>
                </c:pt>
                <c:pt idx="61278">
                  <c:v>9.9997009999999991E-7</c:v>
                </c:pt>
                <c:pt idx="61279">
                  <c:v>1.000057E-6</c:v>
                </c:pt>
                <c:pt idx="61280">
                  <c:v>9.998994000000001E-7</c:v>
                </c:pt>
                <c:pt idx="61281">
                  <c:v>9.9998480000000009E-7</c:v>
                </c:pt>
                <c:pt idx="61282">
                  <c:v>1.000071E-6</c:v>
                </c:pt>
                <c:pt idx="61283">
                  <c:v>9.9991909999999999E-7</c:v>
                </c:pt>
                <c:pt idx="61284">
                  <c:v>1.0000040000000001E-6</c:v>
                </c:pt>
                <c:pt idx="61285">
                  <c:v>9.998369999999999E-7</c:v>
                </c:pt>
                <c:pt idx="61286">
                  <c:v>9.999217000000001E-7</c:v>
                </c:pt>
                <c:pt idx="61287">
                  <c:v>1.0000069999999999E-6</c:v>
                </c:pt>
                <c:pt idx="61288">
                  <c:v>9.998505999999999E-7</c:v>
                </c:pt>
                <c:pt idx="61289">
                  <c:v>9.9993470000000004E-7</c:v>
                </c:pt>
                <c:pt idx="61290">
                  <c:v>1.0000190000000001E-6</c:v>
                </c:pt>
                <c:pt idx="61291">
                  <c:v>9.9985579999999991E-7</c:v>
                </c:pt>
                <c:pt idx="61292">
                  <c:v>9.9993929999999999E-7</c:v>
                </c:pt>
                <c:pt idx="61293">
                  <c:v>1.000024E-6</c:v>
                </c:pt>
                <c:pt idx="61294">
                  <c:v>9.9986290000000005E-7</c:v>
                </c:pt>
                <c:pt idx="61295">
                  <c:v>9.9994590000000001E-7</c:v>
                </c:pt>
                <c:pt idx="61296">
                  <c:v>1.0000299999999999E-6</c:v>
                </c:pt>
                <c:pt idx="61297">
                  <c:v>9.9986549999999995E-7</c:v>
                </c:pt>
                <c:pt idx="61298">
                  <c:v>9.99948E-7</c:v>
                </c:pt>
                <c:pt idx="61299">
                  <c:v>1.000031E-6</c:v>
                </c:pt>
                <c:pt idx="61300">
                  <c:v>9.9986969999999994E-7</c:v>
                </c:pt>
                <c:pt idx="61301">
                  <c:v>9.9995170000000008E-7</c:v>
                </c:pt>
                <c:pt idx="61302">
                  <c:v>1.000034E-6</c:v>
                </c:pt>
                <c:pt idx="61303">
                  <c:v>9.9986640000000004E-7</c:v>
                </c:pt>
                <c:pt idx="61304">
                  <c:v>9.99948E-7</c:v>
                </c:pt>
                <c:pt idx="61305">
                  <c:v>1.0000299999999999E-6</c:v>
                </c:pt>
                <c:pt idx="61306">
                  <c:v>9.9986619999999995E-7</c:v>
                </c:pt>
                <c:pt idx="61307">
                  <c:v>9.9994760000000003E-7</c:v>
                </c:pt>
                <c:pt idx="61308">
                  <c:v>1.0000299999999999E-6</c:v>
                </c:pt>
                <c:pt idx="61309">
                  <c:v>9.9986299999999998E-7</c:v>
                </c:pt>
                <c:pt idx="61310">
                  <c:v>9.9994429999999992E-7</c:v>
                </c:pt>
                <c:pt idx="61311">
                  <c:v>1.0000270000000001E-6</c:v>
                </c:pt>
                <c:pt idx="61312">
                  <c:v>9.9986369999999998E-7</c:v>
                </c:pt>
                <c:pt idx="61313">
                  <c:v>9.9994520000000001E-7</c:v>
                </c:pt>
                <c:pt idx="61314">
                  <c:v>1.0000270000000001E-6</c:v>
                </c:pt>
                <c:pt idx="61315">
                  <c:v>9.998581E-7</c:v>
                </c:pt>
                <c:pt idx="61316">
                  <c:v>9.999397999999999E-7</c:v>
                </c:pt>
                <c:pt idx="61317">
                  <c:v>1.0000219999999999E-6</c:v>
                </c:pt>
                <c:pt idx="61318">
                  <c:v>9.9986010000000005E-7</c:v>
                </c:pt>
                <c:pt idx="61319">
                  <c:v>9.9994200000000005E-7</c:v>
                </c:pt>
                <c:pt idx="61320">
                  <c:v>1.000025E-6</c:v>
                </c:pt>
                <c:pt idx="61321">
                  <c:v>9.9986409999999995E-7</c:v>
                </c:pt>
                <c:pt idx="61322">
                  <c:v>9.9994650000000007E-7</c:v>
                </c:pt>
                <c:pt idx="61323">
                  <c:v>1.0000299999999999E-6</c:v>
                </c:pt>
                <c:pt idx="61324">
                  <c:v>9.9986990000000003E-7</c:v>
                </c:pt>
                <c:pt idx="61325">
                  <c:v>9.999526999999999E-7</c:v>
                </c:pt>
                <c:pt idx="61326">
                  <c:v>1.0000360000000001E-6</c:v>
                </c:pt>
                <c:pt idx="61327">
                  <c:v>9.9987429999999989E-7</c:v>
                </c:pt>
                <c:pt idx="61328">
                  <c:v>9.9995749999999995E-7</c:v>
                </c:pt>
                <c:pt idx="61329">
                  <c:v>1.0000420000000001E-6</c:v>
                </c:pt>
                <c:pt idx="61330">
                  <c:v>9.9987869999999997E-7</c:v>
                </c:pt>
                <c:pt idx="61331">
                  <c:v>9.9996229999999999E-7</c:v>
                </c:pt>
                <c:pt idx="61332">
                  <c:v>1.000047E-6</c:v>
                </c:pt>
                <c:pt idx="61333">
                  <c:v>9.998912E-7</c:v>
                </c:pt>
                <c:pt idx="61334">
                  <c:v>9.9997519999999999E-7</c:v>
                </c:pt>
                <c:pt idx="61335">
                  <c:v>1.0000599999999999E-6</c:v>
                </c:pt>
                <c:pt idx="61336">
                  <c:v>9.9990060000000001E-7</c:v>
                </c:pt>
                <c:pt idx="61337">
                  <c:v>9.9998490000000002E-7</c:v>
                </c:pt>
                <c:pt idx="61338">
                  <c:v>1.00007E-6</c:v>
                </c:pt>
                <c:pt idx="61339">
                  <c:v>9.9991520000000003E-7</c:v>
                </c:pt>
                <c:pt idx="61340">
                  <c:v>9.9999969999999993E-7</c:v>
                </c:pt>
                <c:pt idx="61341">
                  <c:v>1.000085E-6</c:v>
                </c:pt>
                <c:pt idx="61342">
                  <c:v>9.9992000000000008E-7</c:v>
                </c:pt>
                <c:pt idx="61343">
                  <c:v>1.0000050000000001E-6</c:v>
                </c:pt>
                <c:pt idx="61344">
                  <c:v>9.9985369999999992E-7</c:v>
                </c:pt>
                <c:pt idx="61345">
                  <c:v>9.9993829999999997E-7</c:v>
                </c:pt>
                <c:pt idx="61346">
                  <c:v>1.000024E-6</c:v>
                </c:pt>
                <c:pt idx="61347">
                  <c:v>9.9986619999999995E-7</c:v>
                </c:pt>
                <c:pt idx="61348">
                  <c:v>9.9995079999999999E-7</c:v>
                </c:pt>
                <c:pt idx="61349">
                  <c:v>1.0000360000000001E-6</c:v>
                </c:pt>
                <c:pt idx="61350">
                  <c:v>9.9987629999999995E-7</c:v>
                </c:pt>
                <c:pt idx="61351">
                  <c:v>9.9996080000000006E-7</c:v>
                </c:pt>
                <c:pt idx="61352">
                  <c:v>1.000046E-6</c:v>
                </c:pt>
                <c:pt idx="61353">
                  <c:v>9.9988350000000002E-7</c:v>
                </c:pt>
                <c:pt idx="61354">
                  <c:v>9.999677000000001E-7</c:v>
                </c:pt>
                <c:pt idx="61355">
                  <c:v>1.0000529999999999E-6</c:v>
                </c:pt>
                <c:pt idx="61356">
                  <c:v>9.998926E-7</c:v>
                </c:pt>
                <c:pt idx="61357">
                  <c:v>9.9997659999999999E-7</c:v>
                </c:pt>
                <c:pt idx="61358">
                  <c:v>1.0000609999999999E-6</c:v>
                </c:pt>
                <c:pt idx="61359">
                  <c:v>9.9990540000000005E-7</c:v>
                </c:pt>
                <c:pt idx="61360">
                  <c:v>9.9998910000000001E-7</c:v>
                </c:pt>
                <c:pt idx="61361">
                  <c:v>1.0000740000000001E-6</c:v>
                </c:pt>
                <c:pt idx="61362">
                  <c:v>9.999080999999999E-7</c:v>
                </c:pt>
                <c:pt idx="61363">
                  <c:v>9.9999150000000004E-7</c:v>
                </c:pt>
                <c:pt idx="61364">
                  <c:v>1.0000759999999999E-6</c:v>
                </c:pt>
                <c:pt idx="61365">
                  <c:v>9.9991399999999991E-7</c:v>
                </c:pt>
                <c:pt idx="61366">
                  <c:v>9.9999719999999996E-7</c:v>
                </c:pt>
                <c:pt idx="61367">
                  <c:v>1.0000810000000001E-6</c:v>
                </c:pt>
                <c:pt idx="61368">
                  <c:v>9.9991370000000009E-7</c:v>
                </c:pt>
                <c:pt idx="61369">
                  <c:v>9.999965999999999E-7</c:v>
                </c:pt>
                <c:pt idx="61370">
                  <c:v>1.00008E-6</c:v>
                </c:pt>
                <c:pt idx="61371">
                  <c:v>9.9992070000000007E-7</c:v>
                </c:pt>
                <c:pt idx="61372">
                  <c:v>1.000003E-6</c:v>
                </c:pt>
                <c:pt idx="61373">
                  <c:v>9.998358E-7</c:v>
                </c:pt>
                <c:pt idx="61374">
                  <c:v>9.9991839999999999E-7</c:v>
                </c:pt>
                <c:pt idx="61375">
                  <c:v>1.000002E-6</c:v>
                </c:pt>
                <c:pt idx="61376">
                  <c:v>9.9984480000000003E-7</c:v>
                </c:pt>
                <c:pt idx="61377">
                  <c:v>9.9992730000000009E-7</c:v>
                </c:pt>
                <c:pt idx="61378">
                  <c:v>1.000011E-6</c:v>
                </c:pt>
                <c:pt idx="61379">
                  <c:v>9.9984300000000007E-7</c:v>
                </c:pt>
                <c:pt idx="61380">
                  <c:v>9.9992539999999997E-7</c:v>
                </c:pt>
                <c:pt idx="61381">
                  <c:v>1.000009E-6</c:v>
                </c:pt>
                <c:pt idx="61382">
                  <c:v>9.9984720000000006E-7</c:v>
                </c:pt>
                <c:pt idx="61383">
                  <c:v>9.9992959999999996E-7</c:v>
                </c:pt>
                <c:pt idx="61384">
                  <c:v>1.0000130000000001E-6</c:v>
                </c:pt>
                <c:pt idx="61385">
                  <c:v>9.9984629999999997E-7</c:v>
                </c:pt>
                <c:pt idx="61386">
                  <c:v>9.9992880000000002E-7</c:v>
                </c:pt>
                <c:pt idx="61387">
                  <c:v>1.0000120000000001E-6</c:v>
                </c:pt>
                <c:pt idx="61388">
                  <c:v>9.9985359999999998E-7</c:v>
                </c:pt>
                <c:pt idx="61389">
                  <c:v>9.9993629999999991E-7</c:v>
                </c:pt>
                <c:pt idx="61390">
                  <c:v>1.0000200000000001E-6</c:v>
                </c:pt>
                <c:pt idx="61391">
                  <c:v>9.9985690000000009E-7</c:v>
                </c:pt>
                <c:pt idx="61392">
                  <c:v>9.9993969999999996E-7</c:v>
                </c:pt>
                <c:pt idx="61393">
                  <c:v>1.000023E-6</c:v>
                </c:pt>
                <c:pt idx="61394">
                  <c:v>9.9986040000000008E-7</c:v>
                </c:pt>
                <c:pt idx="61395">
                  <c:v>9.9994349999999998E-7</c:v>
                </c:pt>
                <c:pt idx="61396">
                  <c:v>1.0000270000000001E-6</c:v>
                </c:pt>
                <c:pt idx="61397">
                  <c:v>9.998707999999999E-7</c:v>
                </c:pt>
                <c:pt idx="61398">
                  <c:v>9.9995409999999989E-7</c:v>
                </c:pt>
                <c:pt idx="61399">
                  <c:v>1.0000379999999999E-6</c:v>
                </c:pt>
                <c:pt idx="61400">
                  <c:v>9.998707999999999E-7</c:v>
                </c:pt>
                <c:pt idx="61401">
                  <c:v>9.9995420000000005E-7</c:v>
                </c:pt>
                <c:pt idx="61402">
                  <c:v>1.000039E-6</c:v>
                </c:pt>
                <c:pt idx="61403">
                  <c:v>9.9987990000000009E-7</c:v>
                </c:pt>
                <c:pt idx="61404">
                  <c:v>9.999634999999999E-7</c:v>
                </c:pt>
                <c:pt idx="61405">
                  <c:v>1.000048E-6</c:v>
                </c:pt>
                <c:pt idx="61406">
                  <c:v>9.998893000000001E-7</c:v>
                </c:pt>
                <c:pt idx="61407">
                  <c:v>9.9997300000000006E-7</c:v>
                </c:pt>
                <c:pt idx="61408">
                  <c:v>1.0000580000000001E-6</c:v>
                </c:pt>
                <c:pt idx="61409">
                  <c:v>9.9989810000000004E-7</c:v>
                </c:pt>
                <c:pt idx="61410">
                  <c:v>9.9998200000000009E-7</c:v>
                </c:pt>
                <c:pt idx="61411">
                  <c:v>1.0000669999999999E-6</c:v>
                </c:pt>
                <c:pt idx="61412">
                  <c:v>9.9990519999999996E-7</c:v>
                </c:pt>
                <c:pt idx="61413">
                  <c:v>9.9998919999999995E-7</c:v>
                </c:pt>
                <c:pt idx="61414">
                  <c:v>1.0000740000000001E-6</c:v>
                </c:pt>
                <c:pt idx="61415">
                  <c:v>9.9991660000000002E-7</c:v>
                </c:pt>
                <c:pt idx="61416">
                  <c:v>1.000001E-6</c:v>
                </c:pt>
                <c:pt idx="61417">
                  <c:v>9.9983799999999993E-7</c:v>
                </c:pt>
                <c:pt idx="61418">
                  <c:v>9.9992189999999998E-7</c:v>
                </c:pt>
                <c:pt idx="61419">
                  <c:v>1.0000069999999999E-6</c:v>
                </c:pt>
                <c:pt idx="61420">
                  <c:v>9.998534000000001E-7</c:v>
                </c:pt>
                <c:pt idx="61421">
                  <c:v>9.9993729999999994E-7</c:v>
                </c:pt>
                <c:pt idx="61422">
                  <c:v>1.0000219999999999E-6</c:v>
                </c:pt>
                <c:pt idx="61423">
                  <c:v>9.998574E-7</c:v>
                </c:pt>
                <c:pt idx="61424">
                  <c:v>9.9994130000000005E-7</c:v>
                </c:pt>
                <c:pt idx="61425">
                  <c:v>1.000026E-6</c:v>
                </c:pt>
                <c:pt idx="61426">
                  <c:v>9.998642000000001E-7</c:v>
                </c:pt>
                <c:pt idx="61427">
                  <c:v>9.99948E-7</c:v>
                </c:pt>
                <c:pt idx="61428">
                  <c:v>1.000033E-6</c:v>
                </c:pt>
                <c:pt idx="61429">
                  <c:v>9.9987550000000001E-7</c:v>
                </c:pt>
                <c:pt idx="61430">
                  <c:v>9.9995929999999991E-7</c:v>
                </c:pt>
                <c:pt idx="61431">
                  <c:v>1.0000439999999999E-6</c:v>
                </c:pt>
                <c:pt idx="61432">
                  <c:v>9.9988280000000002E-7</c:v>
                </c:pt>
                <c:pt idx="61433">
                  <c:v>9.9996649999999998E-7</c:v>
                </c:pt>
                <c:pt idx="61434">
                  <c:v>1.0000510000000001E-6</c:v>
                </c:pt>
                <c:pt idx="61435">
                  <c:v>9.9988639999999995E-7</c:v>
                </c:pt>
                <c:pt idx="61436">
                  <c:v>9.9996990000000003E-7</c:v>
                </c:pt>
                <c:pt idx="61437">
                  <c:v>1.000054E-6</c:v>
                </c:pt>
                <c:pt idx="61438">
                  <c:v>9.9990150000000009E-7</c:v>
                </c:pt>
                <c:pt idx="61439">
                  <c:v>9.9998490000000002E-7</c:v>
                </c:pt>
                <c:pt idx="61440">
                  <c:v>1.000069E-6</c:v>
                </c:pt>
                <c:pt idx="61441">
                  <c:v>9.999034E-7</c:v>
                </c:pt>
                <c:pt idx="61442">
                  <c:v>9.9998669999999999E-7</c:v>
                </c:pt>
                <c:pt idx="61443">
                  <c:v>1.000071E-6</c:v>
                </c:pt>
                <c:pt idx="61444">
                  <c:v>9.9991219999999995E-7</c:v>
                </c:pt>
                <c:pt idx="61445">
                  <c:v>9.9999549999999994E-7</c:v>
                </c:pt>
                <c:pt idx="61446">
                  <c:v>1.00008E-6</c:v>
                </c:pt>
                <c:pt idx="61447">
                  <c:v>9.9991830000000005E-7</c:v>
                </c:pt>
                <c:pt idx="61448">
                  <c:v>1.000001E-6</c:v>
                </c:pt>
                <c:pt idx="61449">
                  <c:v>9.9983880000000008E-7</c:v>
                </c:pt>
                <c:pt idx="61450">
                  <c:v>9.9992189999999998E-7</c:v>
                </c:pt>
                <c:pt idx="61451">
                  <c:v>1.0000059999999999E-6</c:v>
                </c:pt>
                <c:pt idx="61452">
                  <c:v>9.9984629999999997E-7</c:v>
                </c:pt>
                <c:pt idx="61453">
                  <c:v>9.9992940000000008E-7</c:v>
                </c:pt>
                <c:pt idx="61454">
                  <c:v>1.0000130000000001E-6</c:v>
                </c:pt>
                <c:pt idx="61455">
                  <c:v>9.9985240000000007E-7</c:v>
                </c:pt>
                <c:pt idx="61456">
                  <c:v>9.9993559999999991E-7</c:v>
                </c:pt>
                <c:pt idx="61457">
                  <c:v>1.0000200000000001E-6</c:v>
                </c:pt>
                <c:pt idx="61458">
                  <c:v>9.9986220000000005E-7</c:v>
                </c:pt>
                <c:pt idx="61459">
                  <c:v>9.999454000000001E-7</c:v>
                </c:pt>
                <c:pt idx="61460">
                  <c:v>1.0000289999999999E-6</c:v>
                </c:pt>
                <c:pt idx="61461">
                  <c:v>9.9987200000000002E-7</c:v>
                </c:pt>
                <c:pt idx="61462">
                  <c:v>9.9995520000000007E-7</c:v>
                </c:pt>
                <c:pt idx="61463">
                  <c:v>1.000039E-6</c:v>
                </c:pt>
                <c:pt idx="61464">
                  <c:v>9.9987669999999992E-7</c:v>
                </c:pt>
                <c:pt idx="61465">
                  <c:v>9.9995989999999997E-7</c:v>
                </c:pt>
                <c:pt idx="61466">
                  <c:v>1.0000439999999999E-6</c:v>
                </c:pt>
                <c:pt idx="61467">
                  <c:v>9.9988679999999992E-7</c:v>
                </c:pt>
                <c:pt idx="61468">
                  <c:v>9.9997009999999991E-7</c:v>
                </c:pt>
                <c:pt idx="61469">
                  <c:v>1.000054E-6</c:v>
                </c:pt>
                <c:pt idx="61470">
                  <c:v>9.9988870000000004E-7</c:v>
                </c:pt>
                <c:pt idx="61471">
                  <c:v>9.9997209999999997E-7</c:v>
                </c:pt>
                <c:pt idx="61472">
                  <c:v>1.000056E-6</c:v>
                </c:pt>
                <c:pt idx="61473">
                  <c:v>9.9989920000000001E-7</c:v>
                </c:pt>
                <c:pt idx="61474">
                  <c:v>9.9998270000000009E-7</c:v>
                </c:pt>
                <c:pt idx="61475">
                  <c:v>1.0000669999999999E-6</c:v>
                </c:pt>
                <c:pt idx="61476">
                  <c:v>9.9990759999999999E-7</c:v>
                </c:pt>
                <c:pt idx="61477">
                  <c:v>9.9999120000000001E-7</c:v>
                </c:pt>
                <c:pt idx="61478">
                  <c:v>1.0000759999999999E-6</c:v>
                </c:pt>
                <c:pt idx="61479">
                  <c:v>9.999123000000001E-7</c:v>
                </c:pt>
                <c:pt idx="61480">
                  <c:v>9.9999589999999991E-7</c:v>
                </c:pt>
                <c:pt idx="61481">
                  <c:v>1.00008E-6</c:v>
                </c:pt>
                <c:pt idx="61482">
                  <c:v>9.9992290000000001E-7</c:v>
                </c:pt>
                <c:pt idx="61483">
                  <c:v>1.0000059999999999E-6</c:v>
                </c:pt>
                <c:pt idx="61484">
                  <c:v>9.9984389999999994E-7</c:v>
                </c:pt>
                <c:pt idx="61485">
                  <c:v>9.9992740000000003E-7</c:v>
                </c:pt>
                <c:pt idx="61486">
                  <c:v>1.0000120000000001E-6</c:v>
                </c:pt>
                <c:pt idx="61487">
                  <c:v>9.998491999999999E-7</c:v>
                </c:pt>
                <c:pt idx="61488">
                  <c:v>9.9993279999999992E-7</c:v>
                </c:pt>
                <c:pt idx="61489">
                  <c:v>1.000017E-6</c:v>
                </c:pt>
                <c:pt idx="61490">
                  <c:v>9.9985560000000003E-7</c:v>
                </c:pt>
                <c:pt idx="61491">
                  <c:v>9.9993920000000006E-7</c:v>
                </c:pt>
                <c:pt idx="61492">
                  <c:v>1.000024E-6</c:v>
                </c:pt>
                <c:pt idx="61493">
                  <c:v>9.9986190000000002E-7</c:v>
                </c:pt>
                <c:pt idx="61494">
                  <c:v>9.9994550000000004E-7</c:v>
                </c:pt>
                <c:pt idx="61495">
                  <c:v>1.0000299999999999E-6</c:v>
                </c:pt>
                <c:pt idx="61496">
                  <c:v>9.9986929999999997E-7</c:v>
                </c:pt>
                <c:pt idx="61497">
                  <c:v>9.9995289999999999E-7</c:v>
                </c:pt>
                <c:pt idx="61498">
                  <c:v>1.0000369999999999E-6</c:v>
                </c:pt>
                <c:pt idx="61499">
                  <c:v>9.9988270000000008E-7</c:v>
                </c:pt>
                <c:pt idx="61500">
                  <c:v>9.999663000000001E-7</c:v>
                </c:pt>
                <c:pt idx="61501">
                  <c:v>1.0000510000000001E-6</c:v>
                </c:pt>
                <c:pt idx="61502">
                  <c:v>9.9988700000000001E-7</c:v>
                </c:pt>
                <c:pt idx="61503">
                  <c:v>9.9997060000000003E-7</c:v>
                </c:pt>
                <c:pt idx="61504">
                  <c:v>1.000055E-6</c:v>
                </c:pt>
                <c:pt idx="61505">
                  <c:v>9.9989509999999996E-7</c:v>
                </c:pt>
                <c:pt idx="61506">
                  <c:v>9.9997879999999992E-7</c:v>
                </c:pt>
                <c:pt idx="61507">
                  <c:v>1.000063E-6</c:v>
                </c:pt>
                <c:pt idx="61508">
                  <c:v>9.9990330000000006E-7</c:v>
                </c:pt>
                <c:pt idx="61509">
                  <c:v>9.9998690000000008E-7</c:v>
                </c:pt>
                <c:pt idx="61510">
                  <c:v>1.000071E-6</c:v>
                </c:pt>
                <c:pt idx="61511">
                  <c:v>9.9991720000000008E-7</c:v>
                </c:pt>
                <c:pt idx="61512">
                  <c:v>1.000001E-6</c:v>
                </c:pt>
                <c:pt idx="61513">
                  <c:v>9.9983680000000002E-7</c:v>
                </c:pt>
                <c:pt idx="61514">
                  <c:v>9.9992040000000004E-7</c:v>
                </c:pt>
                <c:pt idx="61515">
                  <c:v>1.0000050000000001E-6</c:v>
                </c:pt>
                <c:pt idx="61516">
                  <c:v>9.998433000000001E-7</c:v>
                </c:pt>
                <c:pt idx="61517">
                  <c:v>9.9992679999999997E-7</c:v>
                </c:pt>
                <c:pt idx="61518">
                  <c:v>1.000011E-6</c:v>
                </c:pt>
                <c:pt idx="61519">
                  <c:v>9.9985119999999996E-7</c:v>
                </c:pt>
                <c:pt idx="61520">
                  <c:v>9.9993479999999998E-7</c:v>
                </c:pt>
                <c:pt idx="61521">
                  <c:v>1.0000190000000001E-6</c:v>
                </c:pt>
                <c:pt idx="61522">
                  <c:v>9.9985970000000008E-7</c:v>
                </c:pt>
                <c:pt idx="61523">
                  <c:v>9.9994319999999995E-7</c:v>
                </c:pt>
                <c:pt idx="61524">
                  <c:v>1.0000280000000001E-6</c:v>
                </c:pt>
                <c:pt idx="61525">
                  <c:v>9.998682E-7</c:v>
                </c:pt>
                <c:pt idx="61526">
                  <c:v>9.9995170000000008E-7</c:v>
                </c:pt>
                <c:pt idx="61527">
                  <c:v>1.0000360000000001E-6</c:v>
                </c:pt>
                <c:pt idx="61528">
                  <c:v>9.998735999999999E-7</c:v>
                </c:pt>
                <c:pt idx="61529">
                  <c:v>9.9995709999999998E-7</c:v>
                </c:pt>
                <c:pt idx="61530">
                  <c:v>1.000041E-6</c:v>
                </c:pt>
                <c:pt idx="61531">
                  <c:v>9.9987820000000007E-7</c:v>
                </c:pt>
                <c:pt idx="61532">
                  <c:v>9.9996169999999994E-7</c:v>
                </c:pt>
                <c:pt idx="61533">
                  <c:v>1.000046E-6</c:v>
                </c:pt>
                <c:pt idx="61534">
                  <c:v>9.9988609999999992E-7</c:v>
                </c:pt>
                <c:pt idx="61535">
                  <c:v>9.999696E-7</c:v>
                </c:pt>
                <c:pt idx="61536">
                  <c:v>1.000054E-6</c:v>
                </c:pt>
                <c:pt idx="61537">
                  <c:v>9.9988819999999992E-7</c:v>
                </c:pt>
                <c:pt idx="61538">
                  <c:v>9.999717E-7</c:v>
                </c:pt>
                <c:pt idx="61539">
                  <c:v>1.000056E-6</c:v>
                </c:pt>
                <c:pt idx="61540">
                  <c:v>9.9989880000000004E-7</c:v>
                </c:pt>
                <c:pt idx="61541">
                  <c:v>9.9998229999999991E-7</c:v>
                </c:pt>
                <c:pt idx="61542">
                  <c:v>1.0000669999999999E-6</c:v>
                </c:pt>
                <c:pt idx="61543">
                  <c:v>9.9990629999999993E-7</c:v>
                </c:pt>
                <c:pt idx="61544">
                  <c:v>9.9998970000000007E-7</c:v>
                </c:pt>
                <c:pt idx="61545">
                  <c:v>1.0000740000000001E-6</c:v>
                </c:pt>
                <c:pt idx="61546">
                  <c:v>9.9992030000000011E-7</c:v>
                </c:pt>
                <c:pt idx="61547">
                  <c:v>1.0000040000000001E-6</c:v>
                </c:pt>
                <c:pt idx="61548">
                  <c:v>9.998369999999999E-7</c:v>
                </c:pt>
                <c:pt idx="61549">
                  <c:v>9.9992049999999998E-7</c:v>
                </c:pt>
                <c:pt idx="61550">
                  <c:v>1.0000050000000001E-6</c:v>
                </c:pt>
                <c:pt idx="61551">
                  <c:v>9.9984799999999999E-7</c:v>
                </c:pt>
                <c:pt idx="61552">
                  <c:v>9.9993150000000008E-7</c:v>
                </c:pt>
                <c:pt idx="61553">
                  <c:v>1.000016E-6</c:v>
                </c:pt>
                <c:pt idx="61554">
                  <c:v>9.998541000000001E-7</c:v>
                </c:pt>
                <c:pt idx="61555">
                  <c:v>9.9993759999999997E-7</c:v>
                </c:pt>
                <c:pt idx="61556">
                  <c:v>1.0000219999999999E-6</c:v>
                </c:pt>
                <c:pt idx="61557">
                  <c:v>9.9986089999999999E-7</c:v>
                </c:pt>
                <c:pt idx="61558">
                  <c:v>9.9994440000000007E-7</c:v>
                </c:pt>
                <c:pt idx="61559">
                  <c:v>1.0000289999999999E-6</c:v>
                </c:pt>
                <c:pt idx="61560">
                  <c:v>9.9986910000000009E-7</c:v>
                </c:pt>
                <c:pt idx="61561">
                  <c:v>9.999526999999999E-7</c:v>
                </c:pt>
                <c:pt idx="61562">
                  <c:v>1.0000369999999999E-6</c:v>
                </c:pt>
                <c:pt idx="61563">
                  <c:v>9.9988030000000006E-7</c:v>
                </c:pt>
                <c:pt idx="61564">
                  <c:v>9.9996400000000002E-7</c:v>
                </c:pt>
                <c:pt idx="61565">
                  <c:v>1.000048E-6</c:v>
                </c:pt>
                <c:pt idx="61566">
                  <c:v>9.9988459999999999E-7</c:v>
                </c:pt>
                <c:pt idx="61567">
                  <c:v>9.9996829999999995E-7</c:v>
                </c:pt>
                <c:pt idx="61568">
                  <c:v>1.0000529999999999E-6</c:v>
                </c:pt>
                <c:pt idx="61569">
                  <c:v>9.9989600000000005E-7</c:v>
                </c:pt>
                <c:pt idx="61570">
                  <c:v>9.9997970000000001E-7</c:v>
                </c:pt>
                <c:pt idx="61571">
                  <c:v>1.000064E-6</c:v>
                </c:pt>
                <c:pt idx="61572">
                  <c:v>9.999045999999999E-7</c:v>
                </c:pt>
                <c:pt idx="61573">
                  <c:v>9.9998830000000008E-7</c:v>
                </c:pt>
                <c:pt idx="61574">
                  <c:v>1.0000730000000001E-6</c:v>
                </c:pt>
                <c:pt idx="61575">
                  <c:v>9.9990930000000001E-7</c:v>
                </c:pt>
                <c:pt idx="61576">
                  <c:v>9.9999299999999997E-7</c:v>
                </c:pt>
                <c:pt idx="61577">
                  <c:v>1.000078E-6</c:v>
                </c:pt>
                <c:pt idx="61578">
                  <c:v>9.9991650000000009E-7</c:v>
                </c:pt>
                <c:pt idx="61579">
                  <c:v>9.9999999999999995E-7</c:v>
                </c:pt>
                <c:pt idx="61580">
                  <c:v>9.9984669999999994E-7</c:v>
                </c:pt>
                <c:pt idx="61581">
                  <c:v>9.999303999999999E-7</c:v>
                </c:pt>
                <c:pt idx="61582">
                  <c:v>1.0000149999999999E-6</c:v>
                </c:pt>
                <c:pt idx="61583">
                  <c:v>9.9984970000000002E-7</c:v>
                </c:pt>
                <c:pt idx="61584">
                  <c:v>9.9993339999999998E-7</c:v>
                </c:pt>
                <c:pt idx="61585">
                  <c:v>1.000018E-6</c:v>
                </c:pt>
                <c:pt idx="61586">
                  <c:v>9.9986509999999998E-7</c:v>
                </c:pt>
                <c:pt idx="61587">
                  <c:v>9.999487E-7</c:v>
                </c:pt>
                <c:pt idx="61588">
                  <c:v>1.000033E-6</c:v>
                </c:pt>
                <c:pt idx="61589">
                  <c:v>9.998703E-7</c:v>
                </c:pt>
                <c:pt idx="61590">
                  <c:v>9.9995399999999996E-7</c:v>
                </c:pt>
                <c:pt idx="61591">
                  <c:v>1.000039E-6</c:v>
                </c:pt>
                <c:pt idx="61592">
                  <c:v>9.9988000000000003E-7</c:v>
                </c:pt>
                <c:pt idx="61593">
                  <c:v>9.9996369999999999E-7</c:v>
                </c:pt>
                <c:pt idx="61594">
                  <c:v>1.000048E-6</c:v>
                </c:pt>
                <c:pt idx="61595">
                  <c:v>9.9989080000000003E-7</c:v>
                </c:pt>
                <c:pt idx="61596">
                  <c:v>9.9997440000000005E-7</c:v>
                </c:pt>
                <c:pt idx="61597">
                  <c:v>1.0000590000000001E-6</c:v>
                </c:pt>
                <c:pt idx="61598">
                  <c:v>9.9989570000000002E-7</c:v>
                </c:pt>
                <c:pt idx="61599">
                  <c:v>9.9997930000000004E-7</c:v>
                </c:pt>
                <c:pt idx="61600">
                  <c:v>1.000064E-6</c:v>
                </c:pt>
                <c:pt idx="61601">
                  <c:v>9.9990349999999994E-7</c:v>
                </c:pt>
                <c:pt idx="61602">
                  <c:v>9.9998709999999996E-7</c:v>
                </c:pt>
                <c:pt idx="61603">
                  <c:v>1.000072E-6</c:v>
                </c:pt>
                <c:pt idx="61604">
                  <c:v>9.9990860000000002E-7</c:v>
                </c:pt>
                <c:pt idx="61605">
                  <c:v>9.9999220000000004E-7</c:v>
                </c:pt>
                <c:pt idx="61606">
                  <c:v>1.000077E-6</c:v>
                </c:pt>
                <c:pt idx="61607">
                  <c:v>9.9991300000000009E-7</c:v>
                </c:pt>
                <c:pt idx="61608">
                  <c:v>9.9999670000000005E-7</c:v>
                </c:pt>
                <c:pt idx="61609">
                  <c:v>1.0000810000000001E-6</c:v>
                </c:pt>
                <c:pt idx="61610">
                  <c:v>9.9992700000000006E-7</c:v>
                </c:pt>
                <c:pt idx="61611">
                  <c:v>1.000011E-6</c:v>
                </c:pt>
                <c:pt idx="61612">
                  <c:v>9.9985170000000008E-7</c:v>
                </c:pt>
                <c:pt idx="61613">
                  <c:v>9.999353000000001E-7</c:v>
                </c:pt>
                <c:pt idx="61614">
                  <c:v>1.0000200000000001E-6</c:v>
                </c:pt>
                <c:pt idx="61615">
                  <c:v>9.9986040000000008E-7</c:v>
                </c:pt>
                <c:pt idx="61616">
                  <c:v>9.999440000000001E-7</c:v>
                </c:pt>
                <c:pt idx="61617">
                  <c:v>1.0000289999999999E-6</c:v>
                </c:pt>
                <c:pt idx="61618">
                  <c:v>9.9986899999999994E-7</c:v>
                </c:pt>
                <c:pt idx="61619">
                  <c:v>9.999526999999999E-7</c:v>
                </c:pt>
                <c:pt idx="61620">
                  <c:v>1.0000369999999999E-6</c:v>
                </c:pt>
                <c:pt idx="61621">
                  <c:v>9.9987799999999998E-7</c:v>
                </c:pt>
                <c:pt idx="61622">
                  <c:v>9.9996169999999994E-7</c:v>
                </c:pt>
                <c:pt idx="61623">
                  <c:v>1.000046E-6</c:v>
                </c:pt>
                <c:pt idx="61624">
                  <c:v>9.9988159999999991E-7</c:v>
                </c:pt>
                <c:pt idx="61625">
                  <c:v>9.9996530000000008E-7</c:v>
                </c:pt>
                <c:pt idx="61626">
                  <c:v>1.0000500000000001E-6</c:v>
                </c:pt>
                <c:pt idx="61627">
                  <c:v>9.9989390000000005E-7</c:v>
                </c:pt>
                <c:pt idx="61628">
                  <c:v>9.9997769999999995E-7</c:v>
                </c:pt>
                <c:pt idx="61629">
                  <c:v>1.000062E-6</c:v>
                </c:pt>
                <c:pt idx="61630">
                  <c:v>9.9990440000000003E-7</c:v>
                </c:pt>
                <c:pt idx="61631">
                  <c:v>9.9998819999999993E-7</c:v>
                </c:pt>
                <c:pt idx="61632">
                  <c:v>1.0000730000000001E-6</c:v>
                </c:pt>
                <c:pt idx="61633">
                  <c:v>9.9991550000000006E-7</c:v>
                </c:pt>
                <c:pt idx="61634">
                  <c:v>9.999993999999999E-7</c:v>
                </c:pt>
                <c:pt idx="61635">
                  <c:v>1.0000839999999999E-6</c:v>
                </c:pt>
                <c:pt idx="61636">
                  <c:v>9.9991569999999994E-7</c:v>
                </c:pt>
                <c:pt idx="61637">
                  <c:v>9.9999950000000005E-7</c:v>
                </c:pt>
                <c:pt idx="61638">
                  <c:v>1.0000839999999999E-6</c:v>
                </c:pt>
                <c:pt idx="61639">
                  <c:v>9.9992929999999993E-7</c:v>
                </c:pt>
                <c:pt idx="61640">
                  <c:v>1.0000130000000001E-6</c:v>
                </c:pt>
                <c:pt idx="61641">
                  <c:v>9.998567E-7</c:v>
                </c:pt>
                <c:pt idx="61642">
                  <c:v>9.9994039999999996E-7</c:v>
                </c:pt>
                <c:pt idx="61643">
                  <c:v>1.000025E-6</c:v>
                </c:pt>
                <c:pt idx="61644">
                  <c:v>9.9986519999999992E-7</c:v>
                </c:pt>
                <c:pt idx="61645">
                  <c:v>9.9994890000000009E-7</c:v>
                </c:pt>
                <c:pt idx="61646">
                  <c:v>1.000033E-6</c:v>
                </c:pt>
                <c:pt idx="61647">
                  <c:v>9.9986859999999997E-7</c:v>
                </c:pt>
                <c:pt idx="61648">
                  <c:v>9.9995229999999993E-7</c:v>
                </c:pt>
                <c:pt idx="61649">
                  <c:v>1.0000369999999999E-6</c:v>
                </c:pt>
                <c:pt idx="61650">
                  <c:v>9.9988089999999991E-7</c:v>
                </c:pt>
                <c:pt idx="61651">
                  <c:v>9.9996460000000008E-7</c:v>
                </c:pt>
                <c:pt idx="61652">
                  <c:v>1.000049E-6</c:v>
                </c:pt>
                <c:pt idx="61653">
                  <c:v>9.9988660000000004E-7</c:v>
                </c:pt>
                <c:pt idx="61654">
                  <c:v>9.999703E-7</c:v>
                </c:pt>
                <c:pt idx="61655">
                  <c:v>1.000055E-6</c:v>
                </c:pt>
                <c:pt idx="61656">
                  <c:v>9.9989689999999993E-7</c:v>
                </c:pt>
                <c:pt idx="61657">
                  <c:v>9.999806000000001E-7</c:v>
                </c:pt>
                <c:pt idx="61658">
                  <c:v>1.0000650000000001E-6</c:v>
                </c:pt>
                <c:pt idx="61659">
                  <c:v>9.9990260000000006E-7</c:v>
                </c:pt>
                <c:pt idx="61660">
                  <c:v>9.9998620000000008E-7</c:v>
                </c:pt>
                <c:pt idx="61661">
                  <c:v>1.000071E-6</c:v>
                </c:pt>
                <c:pt idx="61662">
                  <c:v>9.9991240000000004E-7</c:v>
                </c:pt>
                <c:pt idx="61663">
                  <c:v>9.999961E-7</c:v>
                </c:pt>
                <c:pt idx="61664">
                  <c:v>1.0000810000000001E-6</c:v>
                </c:pt>
                <c:pt idx="61665">
                  <c:v>9.9992490000000006E-7</c:v>
                </c:pt>
                <c:pt idx="61666">
                  <c:v>1.000009E-6</c:v>
                </c:pt>
                <c:pt idx="61667">
                  <c:v>9.9985350000000004E-7</c:v>
                </c:pt>
                <c:pt idx="61668">
                  <c:v>9.999372E-7</c:v>
                </c:pt>
                <c:pt idx="61669">
                  <c:v>1.0000219999999999E-6</c:v>
                </c:pt>
                <c:pt idx="61670">
                  <c:v>9.9985009999999999E-7</c:v>
                </c:pt>
                <c:pt idx="61671">
                  <c:v>9.9993379999999995E-7</c:v>
                </c:pt>
                <c:pt idx="61672">
                  <c:v>1.000018E-6</c:v>
                </c:pt>
                <c:pt idx="61673">
                  <c:v>9.9986379999999992E-7</c:v>
                </c:pt>
                <c:pt idx="61674">
                  <c:v>9.9994760000000003E-7</c:v>
                </c:pt>
                <c:pt idx="61675">
                  <c:v>1.000032E-6</c:v>
                </c:pt>
                <c:pt idx="61676">
                  <c:v>9.9987370000000005E-7</c:v>
                </c:pt>
                <c:pt idx="61677">
                  <c:v>9.9995749999999995E-7</c:v>
                </c:pt>
                <c:pt idx="61678">
                  <c:v>1.0000420000000001E-6</c:v>
                </c:pt>
                <c:pt idx="61679">
                  <c:v>9.998771000000001E-7</c:v>
                </c:pt>
                <c:pt idx="61680">
                  <c:v>9.9996099999999994E-7</c:v>
                </c:pt>
                <c:pt idx="61681">
                  <c:v>1.000046E-6</c:v>
                </c:pt>
                <c:pt idx="61682">
                  <c:v>9.9989530000000005E-7</c:v>
                </c:pt>
                <c:pt idx="61683">
                  <c:v>9.999792000000001E-7</c:v>
                </c:pt>
                <c:pt idx="61684">
                  <c:v>1.000064E-6</c:v>
                </c:pt>
                <c:pt idx="61685">
                  <c:v>9.9990029999999998E-7</c:v>
                </c:pt>
                <c:pt idx="61686">
                  <c:v>9.9998420000000003E-7</c:v>
                </c:pt>
                <c:pt idx="61687">
                  <c:v>1.000069E-6</c:v>
                </c:pt>
                <c:pt idx="61688">
                  <c:v>9.9990500000000009E-7</c:v>
                </c:pt>
                <c:pt idx="61689">
                  <c:v>9.9998879999999998E-7</c:v>
                </c:pt>
                <c:pt idx="61690">
                  <c:v>1.0000740000000001E-6</c:v>
                </c:pt>
                <c:pt idx="61691">
                  <c:v>9.9991189999999992E-7</c:v>
                </c:pt>
                <c:pt idx="61692">
                  <c:v>9.9999570000000003E-7</c:v>
                </c:pt>
                <c:pt idx="61693">
                  <c:v>1.00008E-6</c:v>
                </c:pt>
                <c:pt idx="61694">
                  <c:v>9.9992360000000001E-7</c:v>
                </c:pt>
                <c:pt idx="61695">
                  <c:v>1.0000069999999999E-6</c:v>
                </c:pt>
                <c:pt idx="61696">
                  <c:v>9.9984480000000003E-7</c:v>
                </c:pt>
                <c:pt idx="61697">
                  <c:v>9.9992859999999993E-7</c:v>
                </c:pt>
                <c:pt idx="61698">
                  <c:v>1.0000130000000001E-6</c:v>
                </c:pt>
                <c:pt idx="61699">
                  <c:v>9.9985399999999995E-7</c:v>
                </c:pt>
                <c:pt idx="61700">
                  <c:v>9.9993769999999991E-7</c:v>
                </c:pt>
                <c:pt idx="61701">
                  <c:v>1.0000219999999999E-6</c:v>
                </c:pt>
                <c:pt idx="61702">
                  <c:v>9.9986379999999992E-7</c:v>
                </c:pt>
                <c:pt idx="61703">
                  <c:v>9.9994750000000009E-7</c:v>
                </c:pt>
                <c:pt idx="61704">
                  <c:v>1.000032E-6</c:v>
                </c:pt>
                <c:pt idx="61705">
                  <c:v>9.9987090000000005E-7</c:v>
                </c:pt>
                <c:pt idx="61706">
                  <c:v>9.9995460000000001E-7</c:v>
                </c:pt>
                <c:pt idx="61707">
                  <c:v>1.000039E-6</c:v>
                </c:pt>
                <c:pt idx="61708">
                  <c:v>9.998886000000001E-7</c:v>
                </c:pt>
                <c:pt idx="61709">
                  <c:v>9.9997230000000006E-7</c:v>
                </c:pt>
                <c:pt idx="61710">
                  <c:v>1.000057E-6</c:v>
                </c:pt>
                <c:pt idx="61711">
                  <c:v>9.9988989999999994E-7</c:v>
                </c:pt>
                <c:pt idx="61712">
                  <c:v>9.999735999999999E-7</c:v>
                </c:pt>
                <c:pt idx="61713">
                  <c:v>1.0000580000000001E-6</c:v>
                </c:pt>
                <c:pt idx="61714">
                  <c:v>9.9990300000000003E-7</c:v>
                </c:pt>
                <c:pt idx="61715">
                  <c:v>9.9998669999999999E-7</c:v>
                </c:pt>
                <c:pt idx="61716">
                  <c:v>1.000071E-6</c:v>
                </c:pt>
                <c:pt idx="61717">
                  <c:v>9.9990899999999998E-7</c:v>
                </c:pt>
                <c:pt idx="61718">
                  <c:v>9.999926E-7</c:v>
                </c:pt>
                <c:pt idx="61719">
                  <c:v>1.000077E-6</c:v>
                </c:pt>
                <c:pt idx="61720">
                  <c:v>9.9991699999999999E-7</c:v>
                </c:pt>
                <c:pt idx="61721">
                  <c:v>1.000001E-6</c:v>
                </c:pt>
                <c:pt idx="61722">
                  <c:v>9.9983619999999996E-7</c:v>
                </c:pt>
                <c:pt idx="61723">
                  <c:v>9.9991989999999992E-7</c:v>
                </c:pt>
                <c:pt idx="61724">
                  <c:v>1.0000040000000001E-6</c:v>
                </c:pt>
                <c:pt idx="61725">
                  <c:v>9.9985450000000007E-7</c:v>
                </c:pt>
                <c:pt idx="61726">
                  <c:v>9.9993820000000003E-7</c:v>
                </c:pt>
                <c:pt idx="61727">
                  <c:v>1.000023E-6</c:v>
                </c:pt>
                <c:pt idx="61728">
                  <c:v>9.9985900000000009E-7</c:v>
                </c:pt>
                <c:pt idx="61729">
                  <c:v>9.9994279999999999E-7</c:v>
                </c:pt>
                <c:pt idx="61730">
                  <c:v>1.0000270000000001E-6</c:v>
                </c:pt>
                <c:pt idx="61731">
                  <c:v>9.9986390000000007E-7</c:v>
                </c:pt>
                <c:pt idx="61732">
                  <c:v>9.9994769999999997E-7</c:v>
                </c:pt>
                <c:pt idx="61733">
                  <c:v>1.000032E-6</c:v>
                </c:pt>
                <c:pt idx="61734">
                  <c:v>9.998797E-7</c:v>
                </c:pt>
                <c:pt idx="61735">
                  <c:v>9.999634999999999E-7</c:v>
                </c:pt>
                <c:pt idx="61736">
                  <c:v>1.000048E-6</c:v>
                </c:pt>
                <c:pt idx="61737">
                  <c:v>9.9988550000000008E-7</c:v>
                </c:pt>
                <c:pt idx="61738">
                  <c:v>9.9996939999999991E-7</c:v>
                </c:pt>
                <c:pt idx="61739">
                  <c:v>1.000054E-6</c:v>
                </c:pt>
                <c:pt idx="61740">
                  <c:v>9.9989539999999999E-7</c:v>
                </c:pt>
                <c:pt idx="61741">
                  <c:v>9.9997930000000004E-7</c:v>
                </c:pt>
                <c:pt idx="61742">
                  <c:v>1.000064E-6</c:v>
                </c:pt>
                <c:pt idx="61743">
                  <c:v>9.9991049999999992E-7</c:v>
                </c:pt>
                <c:pt idx="61744">
                  <c:v>9.9999439999999997E-7</c:v>
                </c:pt>
                <c:pt idx="61745">
                  <c:v>1.000079E-6</c:v>
                </c:pt>
                <c:pt idx="61746">
                  <c:v>9.9991370000000009E-7</c:v>
                </c:pt>
                <c:pt idx="61747">
                  <c:v>9.9999759999999993E-7</c:v>
                </c:pt>
                <c:pt idx="61748">
                  <c:v>1.0000820000000001E-6</c:v>
                </c:pt>
                <c:pt idx="61749">
                  <c:v>9.9992579999999994E-7</c:v>
                </c:pt>
                <c:pt idx="61750">
                  <c:v>1.00001E-6</c:v>
                </c:pt>
                <c:pt idx="61751">
                  <c:v>9.998520000000001E-7</c:v>
                </c:pt>
                <c:pt idx="61752">
                  <c:v>9.999358E-7</c:v>
                </c:pt>
                <c:pt idx="61753">
                  <c:v>1.0000200000000001E-6</c:v>
                </c:pt>
                <c:pt idx="61754">
                  <c:v>9.9985889999999994E-7</c:v>
                </c:pt>
                <c:pt idx="61755">
                  <c:v>9.9994259999999989E-7</c:v>
                </c:pt>
                <c:pt idx="61756">
                  <c:v>1.0000270000000001E-6</c:v>
                </c:pt>
                <c:pt idx="61757">
                  <c:v>9.9986519999999992E-7</c:v>
                </c:pt>
                <c:pt idx="61758">
                  <c:v>9.9994890000000009E-7</c:v>
                </c:pt>
                <c:pt idx="61759">
                  <c:v>1.000033E-6</c:v>
                </c:pt>
                <c:pt idx="61760">
                  <c:v>9.9987529999999992E-7</c:v>
                </c:pt>
                <c:pt idx="61761">
                  <c:v>9.9995900000000009E-7</c:v>
                </c:pt>
                <c:pt idx="61762">
                  <c:v>1.0000430000000001E-6</c:v>
                </c:pt>
                <c:pt idx="61763">
                  <c:v>9.9988280000000002E-7</c:v>
                </c:pt>
                <c:pt idx="61764">
                  <c:v>9.9996649999999998E-7</c:v>
                </c:pt>
                <c:pt idx="61765">
                  <c:v>1.0000510000000001E-6</c:v>
                </c:pt>
                <c:pt idx="61766">
                  <c:v>9.9988809999999998E-7</c:v>
                </c:pt>
                <c:pt idx="61767">
                  <c:v>9.999717E-7</c:v>
                </c:pt>
                <c:pt idx="61768">
                  <c:v>1.000056E-6</c:v>
                </c:pt>
                <c:pt idx="61769">
                  <c:v>9.9989700000000008E-7</c:v>
                </c:pt>
                <c:pt idx="61770">
                  <c:v>9.999806000000001E-7</c:v>
                </c:pt>
                <c:pt idx="61771">
                  <c:v>1.0000650000000001E-6</c:v>
                </c:pt>
                <c:pt idx="61772">
                  <c:v>9.999102000000001E-7</c:v>
                </c:pt>
                <c:pt idx="61773">
                  <c:v>9.9999379999999991E-7</c:v>
                </c:pt>
                <c:pt idx="61774">
                  <c:v>1.000078E-6</c:v>
                </c:pt>
                <c:pt idx="61775">
                  <c:v>9.9991469999999991E-7</c:v>
                </c:pt>
                <c:pt idx="61776">
                  <c:v>9.9999840000000008E-7</c:v>
                </c:pt>
                <c:pt idx="61777">
                  <c:v>1.0000829999999999E-6</c:v>
                </c:pt>
                <c:pt idx="61778">
                  <c:v>9.99925E-7</c:v>
                </c:pt>
                <c:pt idx="61779">
                  <c:v>1.000009E-6</c:v>
                </c:pt>
                <c:pt idx="61780">
                  <c:v>9.9984529999999994E-7</c:v>
                </c:pt>
                <c:pt idx="61781">
                  <c:v>9.999289999999999E-7</c:v>
                </c:pt>
                <c:pt idx="61782">
                  <c:v>1.0000139999999999E-6</c:v>
                </c:pt>
                <c:pt idx="61783">
                  <c:v>9.9986180000000008E-7</c:v>
                </c:pt>
                <c:pt idx="61784">
                  <c:v>9.9994559999999998E-7</c:v>
                </c:pt>
                <c:pt idx="61785">
                  <c:v>1.0000299999999999E-6</c:v>
                </c:pt>
                <c:pt idx="61786">
                  <c:v>9.9986390000000007E-7</c:v>
                </c:pt>
                <c:pt idx="61787">
                  <c:v>9.9994769999999997E-7</c:v>
                </c:pt>
                <c:pt idx="61788">
                  <c:v>1.000032E-6</c:v>
                </c:pt>
                <c:pt idx="61789">
                  <c:v>9.998771000000001E-7</c:v>
                </c:pt>
                <c:pt idx="61790">
                  <c:v>9.9996099999999994E-7</c:v>
                </c:pt>
                <c:pt idx="61791">
                  <c:v>1.000046E-6</c:v>
                </c:pt>
                <c:pt idx="61792">
                  <c:v>9.9988730000000004E-7</c:v>
                </c:pt>
                <c:pt idx="61793">
                  <c:v>9.9997120000000009E-7</c:v>
                </c:pt>
                <c:pt idx="61794">
                  <c:v>1.000056E-6</c:v>
                </c:pt>
                <c:pt idx="61795">
                  <c:v>9.9989950000000004E-7</c:v>
                </c:pt>
                <c:pt idx="61796">
                  <c:v>9.9998350000000003E-7</c:v>
                </c:pt>
                <c:pt idx="61797">
                  <c:v>1.0000679999999999E-6</c:v>
                </c:pt>
                <c:pt idx="61798">
                  <c:v>9.9990689999999999E-7</c:v>
                </c:pt>
                <c:pt idx="61799">
                  <c:v>9.9999080000000004E-7</c:v>
                </c:pt>
                <c:pt idx="61800">
                  <c:v>1.0000759999999999E-6</c:v>
                </c:pt>
                <c:pt idx="61801">
                  <c:v>9.9991580000000009E-7</c:v>
                </c:pt>
                <c:pt idx="61802">
                  <c:v>9.9999969999999993E-7</c:v>
                </c:pt>
                <c:pt idx="61803">
                  <c:v>1.0000839999999999E-6</c:v>
                </c:pt>
                <c:pt idx="61804">
                  <c:v>9.9993069999999993E-7</c:v>
                </c:pt>
                <c:pt idx="61805">
                  <c:v>1.004238E-6</c:v>
                </c:pt>
                <c:pt idx="61806">
                  <c:v>1.012345E-6</c:v>
                </c:pt>
                <c:pt idx="61807">
                  <c:v>1.0116180000000001E-6</c:v>
                </c:pt>
                <c:pt idx="61808">
                  <c:v>1.0109459999999999E-6</c:v>
                </c:pt>
                <c:pt idx="61809">
                  <c:v>1.010349E-6</c:v>
                </c:pt>
                <c:pt idx="61810">
                  <c:v>1.0098259999999999E-6</c:v>
                </c:pt>
                <c:pt idx="61811">
                  <c:v>1.0093550000000001E-6</c:v>
                </c:pt>
                <c:pt idx="61812">
                  <c:v>1.0089110000000001E-6</c:v>
                </c:pt>
                <c:pt idx="61813">
                  <c:v>1.008495E-6</c:v>
                </c:pt>
                <c:pt idx="61814">
                  <c:v>1.008104E-6</c:v>
                </c:pt>
                <c:pt idx="61815">
                  <c:v>1.007742E-6</c:v>
                </c:pt>
                <c:pt idx="61816">
                  <c:v>1.0073850000000001E-6</c:v>
                </c:pt>
                <c:pt idx="61817">
                  <c:v>1.0070470000000001E-6</c:v>
                </c:pt>
                <c:pt idx="61818">
                  <c:v>1.0067240000000001E-6</c:v>
                </c:pt>
                <c:pt idx="61819">
                  <c:v>1.0064100000000001E-6</c:v>
                </c:pt>
                <c:pt idx="61820">
                  <c:v>1.006108E-6</c:v>
                </c:pt>
                <c:pt idx="61821">
                  <c:v>1.005823E-6</c:v>
                </c:pt>
                <c:pt idx="61822">
                  <c:v>1.005531E-6</c:v>
                </c:pt>
                <c:pt idx="61823">
                  <c:v>1.005265E-6</c:v>
                </c:pt>
                <c:pt idx="61824">
                  <c:v>1.004995E-6</c:v>
                </c:pt>
                <c:pt idx="61825">
                  <c:v>1.004735E-6</c:v>
                </c:pt>
                <c:pt idx="61826">
                  <c:v>1.0044859999999999E-6</c:v>
                </c:pt>
                <c:pt idx="61827">
                  <c:v>1.0042339999999999E-6</c:v>
                </c:pt>
                <c:pt idx="61828">
                  <c:v>1.003991E-6</c:v>
                </c:pt>
                <c:pt idx="61829">
                  <c:v>1.003759E-6</c:v>
                </c:pt>
                <c:pt idx="61830">
                  <c:v>1.003521E-6</c:v>
                </c:pt>
                <c:pt idx="61831">
                  <c:v>1.003291E-6</c:v>
                </c:pt>
                <c:pt idx="61832">
                  <c:v>1.0030749999999999E-6</c:v>
                </c:pt>
                <c:pt idx="61833">
                  <c:v>1.0028500000000001E-6</c:v>
                </c:pt>
                <c:pt idx="61834">
                  <c:v>1.0026350000000001E-6</c:v>
                </c:pt>
                <c:pt idx="61835">
                  <c:v>1.0024229999999999E-6</c:v>
                </c:pt>
                <c:pt idx="61836">
                  <c:v>1.0022159999999999E-6</c:v>
                </c:pt>
                <c:pt idx="61837">
                  <c:v>1.0020079999999999E-6</c:v>
                </c:pt>
                <c:pt idx="61838">
                  <c:v>1.001811E-6</c:v>
                </c:pt>
                <c:pt idx="61839">
                  <c:v>1.001605E-6</c:v>
                </c:pt>
                <c:pt idx="61840">
                  <c:v>1.0014109999999999E-6</c:v>
                </c:pt>
                <c:pt idx="61841">
                  <c:v>1.0012160000000001E-6</c:v>
                </c:pt>
                <c:pt idx="61842">
                  <c:v>1.001022E-6</c:v>
                </c:pt>
                <c:pt idx="61843">
                  <c:v>1.0008349999999999E-6</c:v>
                </c:pt>
                <c:pt idx="61844">
                  <c:v>1.000645E-6</c:v>
                </c:pt>
                <c:pt idx="61845">
                  <c:v>1.000456E-6</c:v>
                </c:pt>
                <c:pt idx="61846">
                  <c:v>1.0002749999999999E-6</c:v>
                </c:pt>
                <c:pt idx="61847">
                  <c:v>1.0000970000000001E-6</c:v>
                </c:pt>
                <c:pt idx="61848">
                  <c:v>9.9991319999999997E-7</c:v>
                </c:pt>
                <c:pt idx="61849">
                  <c:v>9.999818E-7</c:v>
                </c:pt>
                <c:pt idx="61850">
                  <c:v>1.0000519999999999E-6</c:v>
                </c:pt>
                <c:pt idx="61851">
                  <c:v>9.9987459999999992E-7</c:v>
                </c:pt>
                <c:pt idx="61852">
                  <c:v>9.9994459999999995E-7</c:v>
                </c:pt>
                <c:pt idx="61853">
                  <c:v>1.000016E-6</c:v>
                </c:pt>
                <c:pt idx="61854">
                  <c:v>9.9983969999999996E-7</c:v>
                </c:pt>
                <c:pt idx="61855">
                  <c:v>9.9991070000000001E-7</c:v>
                </c:pt>
                <c:pt idx="61856">
                  <c:v>9.9998280000000003E-7</c:v>
                </c:pt>
                <c:pt idx="61857">
                  <c:v>1.000055E-6</c:v>
                </c:pt>
                <c:pt idx="61858">
                  <c:v>9.9988200000000009E-7</c:v>
                </c:pt>
                <c:pt idx="61859">
                  <c:v>9.9995399999999996E-7</c:v>
                </c:pt>
                <c:pt idx="61860">
                  <c:v>1.0000270000000001E-6</c:v>
                </c:pt>
                <c:pt idx="61861">
                  <c:v>9.9985840000000003E-7</c:v>
                </c:pt>
                <c:pt idx="61862">
                  <c:v>9.9993090000000002E-7</c:v>
                </c:pt>
                <c:pt idx="61863">
                  <c:v>1.0000040000000001E-6</c:v>
                </c:pt>
                <c:pt idx="61864">
                  <c:v>9.9983400000000003E-7</c:v>
                </c:pt>
                <c:pt idx="61865">
                  <c:v>9.9990680000000005E-7</c:v>
                </c:pt>
                <c:pt idx="61866">
                  <c:v>9.9998049999999995E-7</c:v>
                </c:pt>
                <c:pt idx="61867">
                  <c:v>1.000054E-6</c:v>
                </c:pt>
                <c:pt idx="61868">
                  <c:v>9.9988249999999999E-7</c:v>
                </c:pt>
                <c:pt idx="61869">
                  <c:v>9.999555000000001E-7</c:v>
                </c:pt>
                <c:pt idx="61870">
                  <c:v>1.0000289999999999E-6</c:v>
                </c:pt>
                <c:pt idx="61871">
                  <c:v>9.9986470000000001E-7</c:v>
                </c:pt>
                <c:pt idx="61872">
                  <c:v>9.9993769999999991E-7</c:v>
                </c:pt>
                <c:pt idx="61873">
                  <c:v>1.0000120000000001E-6</c:v>
                </c:pt>
                <c:pt idx="61874">
                  <c:v>9.9984109999999995E-7</c:v>
                </c:pt>
                <c:pt idx="61875">
                  <c:v>9.999142E-7</c:v>
                </c:pt>
                <c:pt idx="61876">
                  <c:v>9.9998819999999993E-7</c:v>
                </c:pt>
                <c:pt idx="61877">
                  <c:v>1.000062E-6</c:v>
                </c:pt>
                <c:pt idx="61878">
                  <c:v>9.9989430000000002E-7</c:v>
                </c:pt>
                <c:pt idx="61879">
                  <c:v>9.9996750000000001E-7</c:v>
                </c:pt>
                <c:pt idx="61880">
                  <c:v>1.0000420000000001E-6</c:v>
                </c:pt>
                <c:pt idx="61881">
                  <c:v>9.9988079999999997E-7</c:v>
                </c:pt>
                <c:pt idx="61882">
                  <c:v>9.9995409999999989E-7</c:v>
                </c:pt>
                <c:pt idx="61883">
                  <c:v>1.0000280000000001E-6</c:v>
                </c:pt>
                <c:pt idx="61884">
                  <c:v>9.9985760000000009E-7</c:v>
                </c:pt>
                <c:pt idx="61885">
                  <c:v>9.9993099999999996E-7</c:v>
                </c:pt>
                <c:pt idx="61886">
                  <c:v>1.0000050000000001E-6</c:v>
                </c:pt>
                <c:pt idx="61887">
                  <c:v>9.9983990000000005E-7</c:v>
                </c:pt>
                <c:pt idx="61888">
                  <c:v>9.999135E-7</c:v>
                </c:pt>
                <c:pt idx="61889">
                  <c:v>9.9998800000000005E-7</c:v>
                </c:pt>
                <c:pt idx="61890">
                  <c:v>1.000063E-6</c:v>
                </c:pt>
                <c:pt idx="61891">
                  <c:v>9.998980000000001E-7</c:v>
                </c:pt>
                <c:pt idx="61892">
                  <c:v>9.9997190000000009E-7</c:v>
                </c:pt>
                <c:pt idx="61893">
                  <c:v>1.000047E-6</c:v>
                </c:pt>
                <c:pt idx="61894">
                  <c:v>9.998836999999999E-7</c:v>
                </c:pt>
                <c:pt idx="61895">
                  <c:v>9.9995779999999998E-7</c:v>
                </c:pt>
                <c:pt idx="61896">
                  <c:v>1.000033E-6</c:v>
                </c:pt>
                <c:pt idx="61897">
                  <c:v>9.9986939999999991E-7</c:v>
                </c:pt>
                <c:pt idx="61898">
                  <c:v>9.9994389999999995E-7</c:v>
                </c:pt>
                <c:pt idx="61899">
                  <c:v>1.0000190000000001E-6</c:v>
                </c:pt>
                <c:pt idx="61900">
                  <c:v>9.9985520000000007E-7</c:v>
                </c:pt>
                <c:pt idx="61901">
                  <c:v>9.9992999999999993E-7</c:v>
                </c:pt>
                <c:pt idx="61902">
                  <c:v>1.0000059999999999E-6</c:v>
                </c:pt>
                <c:pt idx="61903">
                  <c:v>9.9984230000000007E-7</c:v>
                </c:pt>
                <c:pt idx="61904">
                  <c:v>9.999174999999999E-7</c:v>
                </c:pt>
                <c:pt idx="61905">
                  <c:v>9.9999369999999997E-7</c:v>
                </c:pt>
                <c:pt idx="61906">
                  <c:v>1.00007E-6</c:v>
                </c:pt>
                <c:pt idx="61907">
                  <c:v>9.9991060000000007E-7</c:v>
                </c:pt>
                <c:pt idx="61908">
                  <c:v>9.999864999999999E-7</c:v>
                </c:pt>
                <c:pt idx="61909">
                  <c:v>1.000063E-6</c:v>
                </c:pt>
                <c:pt idx="61910">
                  <c:v>9.9989920000000001E-7</c:v>
                </c:pt>
                <c:pt idx="61911">
                  <c:v>9.9997550000000002E-7</c:v>
                </c:pt>
                <c:pt idx="61912">
                  <c:v>1.0000529999999999E-6</c:v>
                </c:pt>
                <c:pt idx="61913">
                  <c:v>9.9988730000000004E-7</c:v>
                </c:pt>
                <c:pt idx="61914">
                  <c:v>9.9996390000000008E-7</c:v>
                </c:pt>
                <c:pt idx="61915">
                  <c:v>1.000041E-6</c:v>
                </c:pt>
                <c:pt idx="61916">
                  <c:v>9.998818E-7</c:v>
                </c:pt>
                <c:pt idx="61917">
                  <c:v>9.9995870000000006E-7</c:v>
                </c:pt>
                <c:pt idx="61918">
                  <c:v>1.0000369999999999E-6</c:v>
                </c:pt>
                <c:pt idx="61919">
                  <c:v>9.9987370000000005E-7</c:v>
                </c:pt>
                <c:pt idx="61920">
                  <c:v>9.9995079999999999E-7</c:v>
                </c:pt>
                <c:pt idx="61921">
                  <c:v>1.0000289999999999E-6</c:v>
                </c:pt>
                <c:pt idx="61922">
                  <c:v>9.9987139999999996E-7</c:v>
                </c:pt>
                <c:pt idx="61923">
                  <c:v>9.999487E-7</c:v>
                </c:pt>
                <c:pt idx="61924">
                  <c:v>1.0000270000000001E-6</c:v>
                </c:pt>
                <c:pt idx="61925">
                  <c:v>9.998635000000001E-7</c:v>
                </c:pt>
                <c:pt idx="61926">
                  <c:v>9.9994079999999993E-7</c:v>
                </c:pt>
                <c:pt idx="61927">
                  <c:v>1.0000190000000001E-6</c:v>
                </c:pt>
                <c:pt idx="61928">
                  <c:v>9.9985940000000005E-7</c:v>
                </c:pt>
                <c:pt idx="61929">
                  <c:v>9.9993670000000009E-7</c:v>
                </c:pt>
                <c:pt idx="61930">
                  <c:v>1.0000149999999999E-6</c:v>
                </c:pt>
                <c:pt idx="61931">
                  <c:v>9.9985000000000005E-7</c:v>
                </c:pt>
                <c:pt idx="61932">
                  <c:v>9.9992719999999994E-7</c:v>
                </c:pt>
                <c:pt idx="61933">
                  <c:v>1.0000050000000001E-6</c:v>
                </c:pt>
                <c:pt idx="61934">
                  <c:v>9.9984690000000003E-7</c:v>
                </c:pt>
                <c:pt idx="61935">
                  <c:v>9.9992399999999997E-7</c:v>
                </c:pt>
                <c:pt idx="61936">
                  <c:v>1.000002E-6</c:v>
                </c:pt>
                <c:pt idx="61937">
                  <c:v>9.9983880000000008E-7</c:v>
                </c:pt>
                <c:pt idx="61938">
                  <c:v>9.9991580000000009E-7</c:v>
                </c:pt>
                <c:pt idx="61939">
                  <c:v>9.9999360000000003E-7</c:v>
                </c:pt>
                <c:pt idx="61940">
                  <c:v>1.000071E-6</c:v>
                </c:pt>
                <c:pt idx="61941">
                  <c:v>9.9990650000000002E-7</c:v>
                </c:pt>
                <c:pt idx="61942">
                  <c:v>9.9998329999999994E-7</c:v>
                </c:pt>
                <c:pt idx="61943">
                  <c:v>1.0000609999999999E-6</c:v>
                </c:pt>
                <c:pt idx="61944">
                  <c:v>9.9990050000000007E-7</c:v>
                </c:pt>
                <c:pt idx="61945">
                  <c:v>9.9997709999999989E-7</c:v>
                </c:pt>
                <c:pt idx="61946">
                  <c:v>1.000054E-6</c:v>
                </c:pt>
                <c:pt idx="61947">
                  <c:v>9.9989350000000009E-7</c:v>
                </c:pt>
                <c:pt idx="61948">
                  <c:v>9.999698000000001E-7</c:v>
                </c:pt>
                <c:pt idx="61949">
                  <c:v>1.000047E-6</c:v>
                </c:pt>
                <c:pt idx="61950">
                  <c:v>9.9988389999999999E-7</c:v>
                </c:pt>
                <c:pt idx="61951">
                  <c:v>9.9996010000000006E-7</c:v>
                </c:pt>
                <c:pt idx="61952">
                  <c:v>1.0000369999999999E-6</c:v>
                </c:pt>
                <c:pt idx="61953">
                  <c:v>9.9987300000000005E-7</c:v>
                </c:pt>
                <c:pt idx="61954">
                  <c:v>9.9994890000000009E-7</c:v>
                </c:pt>
                <c:pt idx="61955">
                  <c:v>1.000026E-6</c:v>
                </c:pt>
                <c:pt idx="61956">
                  <c:v>9.9986080000000005E-7</c:v>
                </c:pt>
                <c:pt idx="61957">
                  <c:v>9.9993659999999994E-7</c:v>
                </c:pt>
                <c:pt idx="61958">
                  <c:v>1.0000130000000001E-6</c:v>
                </c:pt>
                <c:pt idx="61959">
                  <c:v>9.9985129999999989E-7</c:v>
                </c:pt>
                <c:pt idx="61960">
                  <c:v>9.9992700000000006E-7</c:v>
                </c:pt>
                <c:pt idx="61961">
                  <c:v>1.0000040000000001E-6</c:v>
                </c:pt>
                <c:pt idx="61962">
                  <c:v>9.9983740000000008E-7</c:v>
                </c:pt>
                <c:pt idx="61963">
                  <c:v>9.9991289999999994E-7</c:v>
                </c:pt>
                <c:pt idx="61964">
                  <c:v>9.999893000000001E-7</c:v>
                </c:pt>
                <c:pt idx="61965">
                  <c:v>1.0000660000000001E-6</c:v>
                </c:pt>
                <c:pt idx="61966">
                  <c:v>9.9990020000000004E-7</c:v>
                </c:pt>
                <c:pt idx="61967">
                  <c:v>9.999756999999999E-7</c:v>
                </c:pt>
                <c:pt idx="61968">
                  <c:v>1.0000519999999999E-6</c:v>
                </c:pt>
                <c:pt idx="61969">
                  <c:v>9.9988819999999992E-7</c:v>
                </c:pt>
                <c:pt idx="61970">
                  <c:v>9.9996369999999999E-7</c:v>
                </c:pt>
                <c:pt idx="61971">
                  <c:v>1.00004E-6</c:v>
                </c:pt>
                <c:pt idx="61972">
                  <c:v>9.9987200000000002E-7</c:v>
                </c:pt>
                <c:pt idx="61973">
                  <c:v>9.9994750000000009E-7</c:v>
                </c:pt>
                <c:pt idx="61974">
                  <c:v>1.000024E-6</c:v>
                </c:pt>
                <c:pt idx="61975">
                  <c:v>9.9985700000000003E-7</c:v>
                </c:pt>
                <c:pt idx="61976">
                  <c:v>9.9993239999999995E-7</c:v>
                </c:pt>
                <c:pt idx="61977">
                  <c:v>1.000009E-6</c:v>
                </c:pt>
                <c:pt idx="61978">
                  <c:v>9.9984979999999996E-7</c:v>
                </c:pt>
                <c:pt idx="61979">
                  <c:v>9.9992530000000003E-7</c:v>
                </c:pt>
                <c:pt idx="61980">
                  <c:v>1.000002E-6</c:v>
                </c:pt>
                <c:pt idx="61981">
                  <c:v>9.9983810000000008E-7</c:v>
                </c:pt>
                <c:pt idx="61982">
                  <c:v>9.9991380000000003E-7</c:v>
                </c:pt>
                <c:pt idx="61983">
                  <c:v>9.9999040000000007E-7</c:v>
                </c:pt>
                <c:pt idx="61984">
                  <c:v>1.0000669999999999E-6</c:v>
                </c:pt>
                <c:pt idx="61985">
                  <c:v>9.9990190000000006E-7</c:v>
                </c:pt>
                <c:pt idx="61986">
                  <c:v>9.999778000000001E-7</c:v>
                </c:pt>
                <c:pt idx="61987">
                  <c:v>1.000055E-6</c:v>
                </c:pt>
                <c:pt idx="61988">
                  <c:v>9.9989019999999997E-7</c:v>
                </c:pt>
                <c:pt idx="61989">
                  <c:v>9.9996619999999995E-7</c:v>
                </c:pt>
                <c:pt idx="61990">
                  <c:v>1.0000430000000001E-6</c:v>
                </c:pt>
                <c:pt idx="61991">
                  <c:v>9.9987650000000004E-7</c:v>
                </c:pt>
                <c:pt idx="61992">
                  <c:v>9.9995280000000005E-7</c:v>
                </c:pt>
                <c:pt idx="61993">
                  <c:v>1.0000299999999999E-6</c:v>
                </c:pt>
                <c:pt idx="61994">
                  <c:v>9.9986089999999999E-7</c:v>
                </c:pt>
                <c:pt idx="61995">
                  <c:v>9.9993750000000003E-7</c:v>
                </c:pt>
                <c:pt idx="61996">
                  <c:v>1.0000149999999999E-6</c:v>
                </c:pt>
                <c:pt idx="61997">
                  <c:v>9.998555000000001E-7</c:v>
                </c:pt>
                <c:pt idx="61998">
                  <c:v>9.9993230000000001E-7</c:v>
                </c:pt>
                <c:pt idx="61999">
                  <c:v>1.00001E-6</c:v>
                </c:pt>
                <c:pt idx="62000">
                  <c:v>9.9984410000000003E-7</c:v>
                </c:pt>
                <c:pt idx="62001">
                  <c:v>9.999210000000001E-7</c:v>
                </c:pt>
                <c:pt idx="62002">
                  <c:v>9.9999889999999999E-7</c:v>
                </c:pt>
                <c:pt idx="62003">
                  <c:v>1.000077E-6</c:v>
                </c:pt>
                <c:pt idx="62004">
                  <c:v>9.9991569999999994E-7</c:v>
                </c:pt>
                <c:pt idx="62005">
                  <c:v>9.9999290000000003E-7</c:v>
                </c:pt>
                <c:pt idx="62006">
                  <c:v>1.000071E-6</c:v>
                </c:pt>
                <c:pt idx="62007">
                  <c:v>9.9990139999999994E-7</c:v>
                </c:pt>
                <c:pt idx="62008">
                  <c:v>9.9997869999999998E-7</c:v>
                </c:pt>
                <c:pt idx="62009">
                  <c:v>1.000057E-6</c:v>
                </c:pt>
                <c:pt idx="62010">
                  <c:v>9.998937999999999E-7</c:v>
                </c:pt>
                <c:pt idx="62011">
                  <c:v>9.9997109999999994E-7</c:v>
                </c:pt>
                <c:pt idx="62012">
                  <c:v>1.000049E-6</c:v>
                </c:pt>
                <c:pt idx="62013">
                  <c:v>9.9988809999999998E-7</c:v>
                </c:pt>
                <c:pt idx="62014">
                  <c:v>9.9996549999999996E-7</c:v>
                </c:pt>
                <c:pt idx="62015">
                  <c:v>1.0000439999999999E-6</c:v>
                </c:pt>
                <c:pt idx="62016">
                  <c:v>9.9987620000000001E-7</c:v>
                </c:pt>
                <c:pt idx="62017">
                  <c:v>9.9995359999999999E-7</c:v>
                </c:pt>
                <c:pt idx="62018">
                  <c:v>1.000032E-6</c:v>
                </c:pt>
                <c:pt idx="62019">
                  <c:v>9.9986519999999992E-7</c:v>
                </c:pt>
                <c:pt idx="62020">
                  <c:v>9.9994249999999996E-7</c:v>
                </c:pt>
                <c:pt idx="62021">
                  <c:v>1.0000209999999999E-6</c:v>
                </c:pt>
                <c:pt idx="62022">
                  <c:v>9.9986330000000001E-7</c:v>
                </c:pt>
                <c:pt idx="62023">
                  <c:v>9.9994060000000005E-7</c:v>
                </c:pt>
                <c:pt idx="62024">
                  <c:v>1.0000190000000001E-6</c:v>
                </c:pt>
                <c:pt idx="62025">
                  <c:v>9.9984359999999992E-7</c:v>
                </c:pt>
                <c:pt idx="62026">
                  <c:v>9.9992080000000001E-7</c:v>
                </c:pt>
                <c:pt idx="62027">
                  <c:v>9.999986999999999E-7</c:v>
                </c:pt>
                <c:pt idx="62028">
                  <c:v>1.000077E-6</c:v>
                </c:pt>
                <c:pt idx="62029">
                  <c:v>9.9991949999999996E-7</c:v>
                </c:pt>
                <c:pt idx="62030">
                  <c:v>9.9999649999999996E-7</c:v>
                </c:pt>
                <c:pt idx="62031">
                  <c:v>1.0000740000000001E-6</c:v>
                </c:pt>
                <c:pt idx="62032">
                  <c:v>9.9990190000000006E-7</c:v>
                </c:pt>
                <c:pt idx="62033">
                  <c:v>9.9997879999999992E-7</c:v>
                </c:pt>
                <c:pt idx="62034">
                  <c:v>1.000057E-6</c:v>
                </c:pt>
                <c:pt idx="62035">
                  <c:v>9.9990139999999994E-7</c:v>
                </c:pt>
                <c:pt idx="62036">
                  <c:v>9.9997820000000007E-7</c:v>
                </c:pt>
                <c:pt idx="62037">
                  <c:v>1.000056E-6</c:v>
                </c:pt>
                <c:pt idx="62038">
                  <c:v>9.9988249999999999E-7</c:v>
                </c:pt>
                <c:pt idx="62039">
                  <c:v>9.9995919999999997E-7</c:v>
                </c:pt>
                <c:pt idx="62040">
                  <c:v>1.0000369999999999E-6</c:v>
                </c:pt>
                <c:pt idx="62041">
                  <c:v>9.9987769999999995E-7</c:v>
                </c:pt>
                <c:pt idx="62042">
                  <c:v>9.9995420000000005E-7</c:v>
                </c:pt>
                <c:pt idx="62043">
                  <c:v>1.000032E-6</c:v>
                </c:pt>
                <c:pt idx="62044">
                  <c:v>9.9985859999999991E-7</c:v>
                </c:pt>
                <c:pt idx="62045">
                  <c:v>9.9993510000000001E-7</c:v>
                </c:pt>
                <c:pt idx="62046">
                  <c:v>1.0000120000000001E-6</c:v>
                </c:pt>
                <c:pt idx="62047">
                  <c:v>9.998527000000001E-7</c:v>
                </c:pt>
                <c:pt idx="62048">
                  <c:v>9.9992910000000005E-7</c:v>
                </c:pt>
                <c:pt idx="62049">
                  <c:v>1.0000059999999999E-6</c:v>
                </c:pt>
                <c:pt idx="62050">
                  <c:v>9.998344E-7</c:v>
                </c:pt>
                <c:pt idx="62051">
                  <c:v>9.9991079999999995E-7</c:v>
                </c:pt>
                <c:pt idx="62052">
                  <c:v>9.9998800000000005E-7</c:v>
                </c:pt>
                <c:pt idx="62053">
                  <c:v>1.0000650000000001E-6</c:v>
                </c:pt>
                <c:pt idx="62054">
                  <c:v>9.9990330000000006E-7</c:v>
                </c:pt>
                <c:pt idx="62055">
                  <c:v>9.9997970000000001E-7</c:v>
                </c:pt>
                <c:pt idx="62056">
                  <c:v>1.000057E-6</c:v>
                </c:pt>
                <c:pt idx="62057">
                  <c:v>9.9988340000000008E-7</c:v>
                </c:pt>
                <c:pt idx="62058">
                  <c:v>9.9995970000000009E-7</c:v>
                </c:pt>
                <c:pt idx="62059">
                  <c:v>1.0000369999999999E-6</c:v>
                </c:pt>
                <c:pt idx="62060">
                  <c:v>9.9987790000000004E-7</c:v>
                </c:pt>
                <c:pt idx="62061">
                  <c:v>9.9995429999999998E-7</c:v>
                </c:pt>
                <c:pt idx="62062">
                  <c:v>1.000032E-6</c:v>
                </c:pt>
                <c:pt idx="62063">
                  <c:v>9.9986239999999993E-7</c:v>
                </c:pt>
                <c:pt idx="62064">
                  <c:v>9.9993890000000003E-7</c:v>
                </c:pt>
                <c:pt idx="62065">
                  <c:v>1.000016E-6</c:v>
                </c:pt>
                <c:pt idx="62066">
                  <c:v>9.9985280000000004E-7</c:v>
                </c:pt>
                <c:pt idx="62067">
                  <c:v>9.9992950000000002E-7</c:v>
                </c:pt>
                <c:pt idx="62068">
                  <c:v>1.0000069999999999E-6</c:v>
                </c:pt>
                <c:pt idx="62069">
                  <c:v>9.9983330000000003E-7</c:v>
                </c:pt>
                <c:pt idx="62070">
                  <c:v>9.9991009999999995E-7</c:v>
                </c:pt>
                <c:pt idx="62071">
                  <c:v>9.9998779999999996E-7</c:v>
                </c:pt>
                <c:pt idx="62072">
                  <c:v>1.0000660000000001E-6</c:v>
                </c:pt>
                <c:pt idx="62073">
                  <c:v>9.9990120000000007E-7</c:v>
                </c:pt>
                <c:pt idx="62074">
                  <c:v>9.9997820000000007E-7</c:v>
                </c:pt>
                <c:pt idx="62075">
                  <c:v>1.000056E-6</c:v>
                </c:pt>
                <c:pt idx="62076">
                  <c:v>9.9989280000000009E-7</c:v>
                </c:pt>
                <c:pt idx="62077">
                  <c:v>9.9996990000000003E-7</c:v>
                </c:pt>
                <c:pt idx="62078">
                  <c:v>1.000048E-6</c:v>
                </c:pt>
                <c:pt idx="62079">
                  <c:v>9.9988529999999999E-7</c:v>
                </c:pt>
                <c:pt idx="62080">
                  <c:v>9.9996260000000002E-7</c:v>
                </c:pt>
                <c:pt idx="62081">
                  <c:v>1.000041E-6</c:v>
                </c:pt>
                <c:pt idx="62082">
                  <c:v>9.9987109999999993E-7</c:v>
                </c:pt>
                <c:pt idx="62083">
                  <c:v>9.9994849999999991E-7</c:v>
                </c:pt>
                <c:pt idx="62084">
                  <c:v>1.0000270000000001E-6</c:v>
                </c:pt>
                <c:pt idx="62085">
                  <c:v>9.9986470000000001E-7</c:v>
                </c:pt>
                <c:pt idx="62086">
                  <c:v>9.9994230000000008E-7</c:v>
                </c:pt>
                <c:pt idx="62087">
                  <c:v>1.0000209999999999E-6</c:v>
                </c:pt>
                <c:pt idx="62088">
                  <c:v>9.998567E-7</c:v>
                </c:pt>
                <c:pt idx="62089">
                  <c:v>9.9993430000000007E-7</c:v>
                </c:pt>
                <c:pt idx="62090">
                  <c:v>1.0000130000000001E-6</c:v>
                </c:pt>
                <c:pt idx="62091">
                  <c:v>9.9984960000000008E-7</c:v>
                </c:pt>
                <c:pt idx="62092">
                  <c:v>9.9992730000000009E-7</c:v>
                </c:pt>
                <c:pt idx="62093">
                  <c:v>1.0000059999999999E-6</c:v>
                </c:pt>
                <c:pt idx="62094">
                  <c:v>9.9983719999999999E-7</c:v>
                </c:pt>
                <c:pt idx="62095">
                  <c:v>9.999149E-7</c:v>
                </c:pt>
                <c:pt idx="62096">
                  <c:v>9.9999350000000009E-7</c:v>
                </c:pt>
                <c:pt idx="62097">
                  <c:v>1.000072E-6</c:v>
                </c:pt>
                <c:pt idx="62098">
                  <c:v>9.9990430000000009E-7</c:v>
                </c:pt>
                <c:pt idx="62099">
                  <c:v>9.9998210000000003E-7</c:v>
                </c:pt>
                <c:pt idx="62100">
                  <c:v>1.0000609999999999E-6</c:v>
                </c:pt>
                <c:pt idx="62101">
                  <c:v>9.9990489999999993E-7</c:v>
                </c:pt>
                <c:pt idx="62102">
                  <c:v>9.9998270000000009E-7</c:v>
                </c:pt>
                <c:pt idx="62103">
                  <c:v>1.0000609999999999E-6</c:v>
                </c:pt>
                <c:pt idx="62104">
                  <c:v>9.9989140000000009E-7</c:v>
                </c:pt>
                <c:pt idx="62105">
                  <c:v>9.999691000000001E-7</c:v>
                </c:pt>
                <c:pt idx="62106">
                  <c:v>1.000048E-6</c:v>
                </c:pt>
                <c:pt idx="62107">
                  <c:v>9.9987400000000008E-7</c:v>
                </c:pt>
                <c:pt idx="62108">
                  <c:v>9.9995159999999993E-7</c:v>
                </c:pt>
                <c:pt idx="62109">
                  <c:v>1.0000299999999999E-6</c:v>
                </c:pt>
                <c:pt idx="62110">
                  <c:v>9.9987190000000008E-7</c:v>
                </c:pt>
                <c:pt idx="62111">
                  <c:v>9.9994949999999994E-7</c:v>
                </c:pt>
                <c:pt idx="62112">
                  <c:v>1.0000280000000001E-6</c:v>
                </c:pt>
                <c:pt idx="62113">
                  <c:v>9.9986479999999995E-7</c:v>
                </c:pt>
                <c:pt idx="62114">
                  <c:v>9.9994230000000008E-7</c:v>
                </c:pt>
                <c:pt idx="62115">
                  <c:v>1.0000209999999999E-6</c:v>
                </c:pt>
                <c:pt idx="62116">
                  <c:v>9.9984970000000002E-7</c:v>
                </c:pt>
                <c:pt idx="62117">
                  <c:v>9.9992719999999994E-7</c:v>
                </c:pt>
                <c:pt idx="62118">
                  <c:v>1.0000059999999999E-6</c:v>
                </c:pt>
                <c:pt idx="62119">
                  <c:v>9.9984230000000007E-7</c:v>
                </c:pt>
                <c:pt idx="62120">
                  <c:v>9.9991970000000005E-7</c:v>
                </c:pt>
                <c:pt idx="62121">
                  <c:v>9.999979999999999E-7</c:v>
                </c:pt>
                <c:pt idx="62122">
                  <c:v>1.0000759999999999E-6</c:v>
                </c:pt>
                <c:pt idx="62123">
                  <c:v>9.9990899999999998E-7</c:v>
                </c:pt>
                <c:pt idx="62124">
                  <c:v>9.9998639999999996E-7</c:v>
                </c:pt>
                <c:pt idx="62125">
                  <c:v>1.0000650000000001E-6</c:v>
                </c:pt>
                <c:pt idx="62126">
                  <c:v>9.9989749999999998E-7</c:v>
                </c:pt>
                <c:pt idx="62127">
                  <c:v>9.9997489999999996E-7</c:v>
                </c:pt>
                <c:pt idx="62128">
                  <c:v>1.0000529999999999E-6</c:v>
                </c:pt>
                <c:pt idx="62129">
                  <c:v>9.9989229999999997E-7</c:v>
                </c:pt>
                <c:pt idx="62130">
                  <c:v>9.999696E-7</c:v>
                </c:pt>
                <c:pt idx="62131">
                  <c:v>1.000048E-6</c:v>
                </c:pt>
                <c:pt idx="62132">
                  <c:v>9.9987510000000004E-7</c:v>
                </c:pt>
                <c:pt idx="62133">
                  <c:v>9.9995240000000008E-7</c:v>
                </c:pt>
                <c:pt idx="62134">
                  <c:v>1.000031E-6</c:v>
                </c:pt>
                <c:pt idx="62135">
                  <c:v>9.9986379999999992E-7</c:v>
                </c:pt>
                <c:pt idx="62136">
                  <c:v>9.9994109999999996E-7</c:v>
                </c:pt>
                <c:pt idx="62137">
                  <c:v>1.0000190000000001E-6</c:v>
                </c:pt>
                <c:pt idx="62138">
                  <c:v>9.9985989999999996E-7</c:v>
                </c:pt>
                <c:pt idx="62139">
                  <c:v>9.9993729999999994E-7</c:v>
                </c:pt>
                <c:pt idx="62140">
                  <c:v>1.000016E-6</c:v>
                </c:pt>
                <c:pt idx="62141">
                  <c:v>9.9984480000000003E-7</c:v>
                </c:pt>
                <c:pt idx="62142">
                  <c:v>9.9992229999999995E-7</c:v>
                </c:pt>
                <c:pt idx="62143">
                  <c:v>1.000001E-6</c:v>
                </c:pt>
                <c:pt idx="62144">
                  <c:v>9.998358E-7</c:v>
                </c:pt>
                <c:pt idx="62145">
                  <c:v>9.9991329999999991E-7</c:v>
                </c:pt>
                <c:pt idx="62146">
                  <c:v>9.9999169999999992E-7</c:v>
                </c:pt>
                <c:pt idx="62147">
                  <c:v>1.00007E-6</c:v>
                </c:pt>
                <c:pt idx="62148">
                  <c:v>9.9990160000000003E-7</c:v>
                </c:pt>
                <c:pt idx="62149">
                  <c:v>9.9997930000000004E-7</c:v>
                </c:pt>
                <c:pt idx="62150">
                  <c:v>1.0000580000000001E-6</c:v>
                </c:pt>
                <c:pt idx="62151">
                  <c:v>9.9989530000000005E-7</c:v>
                </c:pt>
                <c:pt idx="62152">
                  <c:v>9.999731E-7</c:v>
                </c:pt>
                <c:pt idx="62153">
                  <c:v>1.0000519999999999E-6</c:v>
                </c:pt>
                <c:pt idx="62154">
                  <c:v>9.998811E-7</c:v>
                </c:pt>
                <c:pt idx="62155">
                  <c:v>9.9995900000000009E-7</c:v>
                </c:pt>
                <c:pt idx="62156">
                  <c:v>1.0000379999999999E-6</c:v>
                </c:pt>
                <c:pt idx="62157">
                  <c:v>9.9987669999999992E-7</c:v>
                </c:pt>
                <c:pt idx="62158">
                  <c:v>9.9995469999999995E-7</c:v>
                </c:pt>
                <c:pt idx="62159">
                  <c:v>1.000033E-6</c:v>
                </c:pt>
                <c:pt idx="62160">
                  <c:v>9.9986320000000007E-7</c:v>
                </c:pt>
                <c:pt idx="62161">
                  <c:v>9.999411999999999E-7</c:v>
                </c:pt>
                <c:pt idx="62162">
                  <c:v>1.0000200000000001E-6</c:v>
                </c:pt>
                <c:pt idx="62163">
                  <c:v>9.9985730000000006E-7</c:v>
                </c:pt>
                <c:pt idx="62164">
                  <c:v>9.999353000000001E-7</c:v>
                </c:pt>
                <c:pt idx="62165">
                  <c:v>1.0000139999999999E-6</c:v>
                </c:pt>
                <c:pt idx="62166">
                  <c:v>9.998505999999999E-7</c:v>
                </c:pt>
                <c:pt idx="62167">
                  <c:v>9.9992859999999993E-7</c:v>
                </c:pt>
                <c:pt idx="62168">
                  <c:v>1.000008E-6</c:v>
                </c:pt>
                <c:pt idx="62169">
                  <c:v>9.9983659999999993E-7</c:v>
                </c:pt>
                <c:pt idx="62170">
                  <c:v>9.9991469999999991E-7</c:v>
                </c:pt>
                <c:pt idx="62171">
                  <c:v>9.9999369999999997E-7</c:v>
                </c:pt>
                <c:pt idx="62172">
                  <c:v>1.0000730000000001E-6</c:v>
                </c:pt>
                <c:pt idx="62173">
                  <c:v>9.9990969999999998E-7</c:v>
                </c:pt>
                <c:pt idx="62174">
                  <c:v>9.999878999999999E-7</c:v>
                </c:pt>
                <c:pt idx="62175">
                  <c:v>1.0000669999999999E-6</c:v>
                </c:pt>
                <c:pt idx="62176">
                  <c:v>9.9989920000000001E-7</c:v>
                </c:pt>
                <c:pt idx="62177">
                  <c:v>9.9997729999999998E-7</c:v>
                </c:pt>
                <c:pt idx="62178">
                  <c:v>1.000056E-6</c:v>
                </c:pt>
                <c:pt idx="62179">
                  <c:v>9.9988819999999992E-7</c:v>
                </c:pt>
                <c:pt idx="62180">
                  <c:v>9.9996640000000004E-7</c:v>
                </c:pt>
                <c:pt idx="62181">
                  <c:v>1.0000449999999999E-6</c:v>
                </c:pt>
                <c:pt idx="62182">
                  <c:v>9.9988149999999997E-7</c:v>
                </c:pt>
                <c:pt idx="62183">
                  <c:v>9.9995970000000009E-7</c:v>
                </c:pt>
                <c:pt idx="62184">
                  <c:v>1.000039E-6</c:v>
                </c:pt>
                <c:pt idx="62185">
                  <c:v>9.9987519999999998E-7</c:v>
                </c:pt>
                <c:pt idx="62186">
                  <c:v>9.999533999999999E-7</c:v>
                </c:pt>
                <c:pt idx="62187">
                  <c:v>1.000032E-6</c:v>
                </c:pt>
                <c:pt idx="62188">
                  <c:v>9.9986169999999993E-7</c:v>
                </c:pt>
                <c:pt idx="62189">
                  <c:v>9.9993990000000005E-7</c:v>
                </c:pt>
                <c:pt idx="62190">
                  <c:v>1.0000190000000001E-6</c:v>
                </c:pt>
                <c:pt idx="62191">
                  <c:v>9.9985779999999997E-7</c:v>
                </c:pt>
                <c:pt idx="62192">
                  <c:v>9.9993610000000003E-7</c:v>
                </c:pt>
                <c:pt idx="62193">
                  <c:v>1.0000149999999999E-6</c:v>
                </c:pt>
                <c:pt idx="62194">
                  <c:v>9.9984809999999993E-7</c:v>
                </c:pt>
                <c:pt idx="62195">
                  <c:v>9.9992630000000006E-7</c:v>
                </c:pt>
                <c:pt idx="62196">
                  <c:v>1.0000050000000001E-6</c:v>
                </c:pt>
                <c:pt idx="62197">
                  <c:v>9.9983929999999999E-7</c:v>
                </c:pt>
                <c:pt idx="62198">
                  <c:v>9.9991760000000005E-7</c:v>
                </c:pt>
                <c:pt idx="62199">
                  <c:v>9.999965999999999E-7</c:v>
                </c:pt>
                <c:pt idx="62200">
                  <c:v>1.0000759999999999E-6</c:v>
                </c:pt>
                <c:pt idx="62201">
                  <c:v>9.999080999999999E-7</c:v>
                </c:pt>
                <c:pt idx="62202">
                  <c:v>9.9998639999999996E-7</c:v>
                </c:pt>
                <c:pt idx="62203">
                  <c:v>1.0000650000000001E-6</c:v>
                </c:pt>
                <c:pt idx="62204">
                  <c:v>9.999041E-7</c:v>
                </c:pt>
                <c:pt idx="62205">
                  <c:v>9.9998229999999991E-7</c:v>
                </c:pt>
                <c:pt idx="62206">
                  <c:v>1.000062E-6</c:v>
                </c:pt>
                <c:pt idx="62207">
                  <c:v>9.9988870000000004E-7</c:v>
                </c:pt>
                <c:pt idx="62208">
                  <c:v>9.9996710000000004E-7</c:v>
                </c:pt>
                <c:pt idx="62209">
                  <c:v>1.000046E-6</c:v>
                </c:pt>
                <c:pt idx="62210">
                  <c:v>9.9988830000000007E-7</c:v>
                </c:pt>
                <c:pt idx="62211">
                  <c:v>9.9996670000000007E-7</c:v>
                </c:pt>
                <c:pt idx="62212">
                  <c:v>1.000046E-6</c:v>
                </c:pt>
                <c:pt idx="62213">
                  <c:v>9.9987489999999995E-7</c:v>
                </c:pt>
                <c:pt idx="62214">
                  <c:v>9.9995329999999996E-7</c:v>
                </c:pt>
                <c:pt idx="62215">
                  <c:v>1.000032E-6</c:v>
                </c:pt>
                <c:pt idx="62216">
                  <c:v>9.998707999999999E-7</c:v>
                </c:pt>
                <c:pt idx="62217">
                  <c:v>9.9994919999999991E-7</c:v>
                </c:pt>
                <c:pt idx="62218">
                  <c:v>1.0000280000000001E-6</c:v>
                </c:pt>
                <c:pt idx="62219">
                  <c:v>9.9985849999999997E-7</c:v>
                </c:pt>
                <c:pt idx="62220">
                  <c:v>9.9993699999999991E-7</c:v>
                </c:pt>
                <c:pt idx="62221">
                  <c:v>1.000016E-6</c:v>
                </c:pt>
                <c:pt idx="62222">
                  <c:v>9.9985649999999991E-7</c:v>
                </c:pt>
                <c:pt idx="62223">
                  <c:v>9.9993489999999992E-7</c:v>
                </c:pt>
                <c:pt idx="62224">
                  <c:v>1.0000139999999999E-6</c:v>
                </c:pt>
                <c:pt idx="62225">
                  <c:v>9.9984790000000005E-7</c:v>
                </c:pt>
                <c:pt idx="62226">
                  <c:v>9.999264E-7</c:v>
                </c:pt>
                <c:pt idx="62227">
                  <c:v>1.0000059999999999E-6</c:v>
                </c:pt>
                <c:pt idx="62228">
                  <c:v>9.9984109999999995E-7</c:v>
                </c:pt>
                <c:pt idx="62229">
                  <c:v>9.999195999999999E-7</c:v>
                </c:pt>
                <c:pt idx="62230">
                  <c:v>9.9999889999999999E-7</c:v>
                </c:pt>
                <c:pt idx="62231">
                  <c:v>1.000078E-6</c:v>
                </c:pt>
                <c:pt idx="62232">
                  <c:v>9.9991149999999995E-7</c:v>
                </c:pt>
                <c:pt idx="62233">
                  <c:v>9.999900000000001E-7</c:v>
                </c:pt>
                <c:pt idx="62234">
                  <c:v>1.000069E-6</c:v>
                </c:pt>
                <c:pt idx="62235">
                  <c:v>9.9990489999999993E-7</c:v>
                </c:pt>
                <c:pt idx="62236">
                  <c:v>9.9998350000000003E-7</c:v>
                </c:pt>
                <c:pt idx="62237">
                  <c:v>1.000063E-6</c:v>
                </c:pt>
                <c:pt idx="62238">
                  <c:v>9.9990309999999997E-7</c:v>
                </c:pt>
                <c:pt idx="62239">
                  <c:v>9.9998170000000006E-7</c:v>
                </c:pt>
                <c:pt idx="62240">
                  <c:v>1.0000609999999999E-6</c:v>
                </c:pt>
                <c:pt idx="62241">
                  <c:v>9.9989350000000009E-7</c:v>
                </c:pt>
                <c:pt idx="62242">
                  <c:v>9.9997209999999997E-7</c:v>
                </c:pt>
                <c:pt idx="62243">
                  <c:v>1.0000519999999999E-6</c:v>
                </c:pt>
                <c:pt idx="62244">
                  <c:v>9.9989000000000009E-7</c:v>
                </c:pt>
                <c:pt idx="62245">
                  <c:v>9.9996869999999992E-7</c:v>
                </c:pt>
                <c:pt idx="62246">
                  <c:v>1.000048E-6</c:v>
                </c:pt>
                <c:pt idx="62247">
                  <c:v>9.9988189999999993E-7</c:v>
                </c:pt>
                <c:pt idx="62248">
                  <c:v>9.9996059999999997E-7</c:v>
                </c:pt>
                <c:pt idx="62249">
                  <c:v>1.00004E-6</c:v>
                </c:pt>
                <c:pt idx="62250">
                  <c:v>9.9987330000000008E-7</c:v>
                </c:pt>
                <c:pt idx="62251">
                  <c:v>9.999519999999999E-7</c:v>
                </c:pt>
                <c:pt idx="62252">
                  <c:v>1.000032E-6</c:v>
                </c:pt>
                <c:pt idx="62253">
                  <c:v>9.9986880000000006E-7</c:v>
                </c:pt>
                <c:pt idx="62254">
                  <c:v>9.9994760000000003E-7</c:v>
                </c:pt>
                <c:pt idx="62255">
                  <c:v>1.0000270000000001E-6</c:v>
                </c:pt>
                <c:pt idx="62256">
                  <c:v>9.9985579999999991E-7</c:v>
                </c:pt>
                <c:pt idx="62257">
                  <c:v>9.999346000000001E-7</c:v>
                </c:pt>
                <c:pt idx="62258">
                  <c:v>1.0000139999999999E-6</c:v>
                </c:pt>
                <c:pt idx="62259">
                  <c:v>9.9984799999999999E-7</c:v>
                </c:pt>
                <c:pt idx="62260">
                  <c:v>9.9992689999999991E-7</c:v>
                </c:pt>
                <c:pt idx="62261">
                  <c:v>1.0000069999999999E-6</c:v>
                </c:pt>
                <c:pt idx="62262">
                  <c:v>9.9983850000000005E-7</c:v>
                </c:pt>
                <c:pt idx="62263">
                  <c:v>9.9991739999999996E-7</c:v>
                </c:pt>
                <c:pt idx="62264">
                  <c:v>9.9999700000000008E-7</c:v>
                </c:pt>
                <c:pt idx="62265">
                  <c:v>1.000077E-6</c:v>
                </c:pt>
                <c:pt idx="62266">
                  <c:v>9.999167999999999E-7</c:v>
                </c:pt>
                <c:pt idx="62267">
                  <c:v>9.9999560000000009E-7</c:v>
                </c:pt>
                <c:pt idx="62268">
                  <c:v>1.0000749999999999E-6</c:v>
                </c:pt>
                <c:pt idx="62269">
                  <c:v>9.9990780000000008E-7</c:v>
                </c:pt>
                <c:pt idx="62270">
                  <c:v>9.9998669999999999E-7</c:v>
                </c:pt>
                <c:pt idx="62271">
                  <c:v>1.0000660000000001E-6</c:v>
                </c:pt>
                <c:pt idx="62272">
                  <c:v>9.9989880000000004E-7</c:v>
                </c:pt>
                <c:pt idx="62273">
                  <c:v>9.999778000000001E-7</c:v>
                </c:pt>
                <c:pt idx="62274">
                  <c:v>1.0000580000000001E-6</c:v>
                </c:pt>
                <c:pt idx="62275">
                  <c:v>9.9989500000000002E-7</c:v>
                </c:pt>
                <c:pt idx="62276">
                  <c:v>9.9997400000000008E-7</c:v>
                </c:pt>
                <c:pt idx="62277">
                  <c:v>1.000054E-6</c:v>
                </c:pt>
                <c:pt idx="62278">
                  <c:v>9.9988949999999998E-7</c:v>
                </c:pt>
                <c:pt idx="62279">
                  <c:v>9.9996850000000004E-7</c:v>
                </c:pt>
                <c:pt idx="62280">
                  <c:v>1.000048E-6</c:v>
                </c:pt>
                <c:pt idx="62281">
                  <c:v>9.9988140000000003E-7</c:v>
                </c:pt>
                <c:pt idx="62282">
                  <c:v>9.9996040000000009E-7</c:v>
                </c:pt>
                <c:pt idx="62283">
                  <c:v>1.00004E-6</c:v>
                </c:pt>
                <c:pt idx="62284">
                  <c:v>9.9987760000000001E-7</c:v>
                </c:pt>
                <c:pt idx="62285">
                  <c:v>9.9995660000000007E-7</c:v>
                </c:pt>
                <c:pt idx="62286">
                  <c:v>1.0000360000000001E-6</c:v>
                </c:pt>
                <c:pt idx="62287">
                  <c:v>9.9987249999999993E-7</c:v>
                </c:pt>
                <c:pt idx="62288">
                  <c:v>9.9995159999999993E-7</c:v>
                </c:pt>
                <c:pt idx="62289">
                  <c:v>1.000031E-6</c:v>
                </c:pt>
                <c:pt idx="62290">
                  <c:v>9.9986239999999993E-7</c:v>
                </c:pt>
                <c:pt idx="62291">
                  <c:v>9.9994149999999993E-7</c:v>
                </c:pt>
                <c:pt idx="62292">
                  <c:v>1.0000209999999999E-6</c:v>
                </c:pt>
                <c:pt idx="62293">
                  <c:v>9.9985849999999997E-7</c:v>
                </c:pt>
                <c:pt idx="62294">
                  <c:v>9.9993759999999997E-7</c:v>
                </c:pt>
                <c:pt idx="62295">
                  <c:v>1.000018E-6</c:v>
                </c:pt>
                <c:pt idx="62296">
                  <c:v>9.9985149999999998E-7</c:v>
                </c:pt>
                <c:pt idx="62297">
                  <c:v>9.9993069999999993E-7</c:v>
                </c:pt>
                <c:pt idx="62298">
                  <c:v>1.000011E-6</c:v>
                </c:pt>
                <c:pt idx="62299">
                  <c:v>9.9984790000000005E-7</c:v>
                </c:pt>
                <c:pt idx="62300">
                  <c:v>9.999271E-7</c:v>
                </c:pt>
                <c:pt idx="62301">
                  <c:v>1.0000069999999999E-6</c:v>
                </c:pt>
                <c:pt idx="62302">
                  <c:v>9.9984470000000009E-7</c:v>
                </c:pt>
                <c:pt idx="62303">
                  <c:v>9.9992399999999997E-7</c:v>
                </c:pt>
                <c:pt idx="62304">
                  <c:v>1.0000040000000001E-6</c:v>
                </c:pt>
                <c:pt idx="62305">
                  <c:v>9.9984149999999992E-7</c:v>
                </c:pt>
                <c:pt idx="62306">
                  <c:v>9.9992080000000001E-7</c:v>
                </c:pt>
                <c:pt idx="62307">
                  <c:v>1.000001E-6</c:v>
                </c:pt>
                <c:pt idx="62308">
                  <c:v>9.9983269999999997E-7</c:v>
                </c:pt>
                <c:pt idx="62309">
                  <c:v>9.9991200000000007E-7</c:v>
                </c:pt>
                <c:pt idx="62310">
                  <c:v>9.9999199999999995E-7</c:v>
                </c:pt>
                <c:pt idx="62311">
                  <c:v>1.000072E-6</c:v>
                </c:pt>
                <c:pt idx="62312">
                  <c:v>9.9990820000000005E-7</c:v>
                </c:pt>
                <c:pt idx="62313">
                  <c:v>9.9998749999999993E-7</c:v>
                </c:pt>
                <c:pt idx="62314">
                  <c:v>1.0000679999999999E-6</c:v>
                </c:pt>
                <c:pt idx="62315">
                  <c:v>9.9990699999999993E-7</c:v>
                </c:pt>
                <c:pt idx="62316">
                  <c:v>9.9998630000000002E-7</c:v>
                </c:pt>
                <c:pt idx="62317">
                  <c:v>1.0000660000000001E-6</c:v>
                </c:pt>
                <c:pt idx="62318">
                  <c:v>9.998994000000001E-7</c:v>
                </c:pt>
                <c:pt idx="62319">
                  <c:v>9.9997860000000004E-7</c:v>
                </c:pt>
                <c:pt idx="62320">
                  <c:v>1.0000590000000001E-6</c:v>
                </c:pt>
                <c:pt idx="62321">
                  <c:v>9.9989220000000003E-7</c:v>
                </c:pt>
                <c:pt idx="62322">
                  <c:v>9.9997149999999991E-7</c:v>
                </c:pt>
                <c:pt idx="62323">
                  <c:v>1.0000519999999999E-6</c:v>
                </c:pt>
                <c:pt idx="62324">
                  <c:v>9.9988800000000004E-7</c:v>
                </c:pt>
                <c:pt idx="62325">
                  <c:v>9.9996729999999992E-7</c:v>
                </c:pt>
                <c:pt idx="62326">
                  <c:v>1.000047E-6</c:v>
                </c:pt>
                <c:pt idx="62327">
                  <c:v>9.9988030000000006E-7</c:v>
                </c:pt>
                <c:pt idx="62328">
                  <c:v>9.9995959999999994E-7</c:v>
                </c:pt>
                <c:pt idx="62329">
                  <c:v>1.00004E-6</c:v>
                </c:pt>
                <c:pt idx="62330">
                  <c:v>9.998764000000001E-7</c:v>
                </c:pt>
                <c:pt idx="62331">
                  <c:v>9.9995569999999998E-7</c:v>
                </c:pt>
                <c:pt idx="62332">
                  <c:v>1.0000360000000001E-6</c:v>
                </c:pt>
                <c:pt idx="62333">
                  <c:v>9.998689E-7</c:v>
                </c:pt>
                <c:pt idx="62334">
                  <c:v>9.9994830000000003E-7</c:v>
                </c:pt>
                <c:pt idx="62335">
                  <c:v>1.0000280000000001E-6</c:v>
                </c:pt>
                <c:pt idx="62336">
                  <c:v>9.9986269999999996E-7</c:v>
                </c:pt>
                <c:pt idx="62337">
                  <c:v>9.9994209999999999E-7</c:v>
                </c:pt>
                <c:pt idx="62338">
                  <c:v>1.0000219999999999E-6</c:v>
                </c:pt>
                <c:pt idx="62339">
                  <c:v>9.9986010000000005E-7</c:v>
                </c:pt>
                <c:pt idx="62340">
                  <c:v>9.9993950000000008E-7</c:v>
                </c:pt>
                <c:pt idx="62341">
                  <c:v>1.0000200000000001E-6</c:v>
                </c:pt>
                <c:pt idx="62342">
                  <c:v>9.998567E-7</c:v>
                </c:pt>
                <c:pt idx="62343">
                  <c:v>9.9993629999999991E-7</c:v>
                </c:pt>
                <c:pt idx="62344">
                  <c:v>1.000017E-6</c:v>
                </c:pt>
                <c:pt idx="62345">
                  <c:v>9.9985800000000006E-7</c:v>
                </c:pt>
                <c:pt idx="62346">
                  <c:v>9.9993750000000003E-7</c:v>
                </c:pt>
                <c:pt idx="62347">
                  <c:v>1.000018E-6</c:v>
                </c:pt>
                <c:pt idx="62348">
                  <c:v>9.9984680000000009E-7</c:v>
                </c:pt>
                <c:pt idx="62349">
                  <c:v>9.9992649999999994E-7</c:v>
                </c:pt>
                <c:pt idx="62350">
                  <c:v>1.0000069999999999E-6</c:v>
                </c:pt>
                <c:pt idx="62351">
                  <c:v>9.998362999999999E-7</c:v>
                </c:pt>
                <c:pt idx="62352">
                  <c:v>9.9991599999999997E-7</c:v>
                </c:pt>
                <c:pt idx="62353">
                  <c:v>9.9999649999999996E-7</c:v>
                </c:pt>
                <c:pt idx="62354">
                  <c:v>1.000077E-6</c:v>
                </c:pt>
                <c:pt idx="62355">
                  <c:v>9.9991399999999991E-7</c:v>
                </c:pt>
                <c:pt idx="62356">
                  <c:v>9.9999379999999991E-7</c:v>
                </c:pt>
                <c:pt idx="62357">
                  <c:v>1.0000740000000001E-6</c:v>
                </c:pt>
                <c:pt idx="62358">
                  <c:v>9.9991329999999991E-7</c:v>
                </c:pt>
                <c:pt idx="62359">
                  <c:v>9.9999320000000006E-7</c:v>
                </c:pt>
                <c:pt idx="62360">
                  <c:v>1.0000740000000001E-6</c:v>
                </c:pt>
                <c:pt idx="62361">
                  <c:v>9.9990969999999998E-7</c:v>
                </c:pt>
                <c:pt idx="62362">
                  <c:v>9.9998959999999992E-7</c:v>
                </c:pt>
                <c:pt idx="62363">
                  <c:v>1.00007E-6</c:v>
                </c:pt>
                <c:pt idx="62364">
                  <c:v>9.9990519999999996E-7</c:v>
                </c:pt>
                <c:pt idx="62365">
                  <c:v>9.9998499999999996E-7</c:v>
                </c:pt>
                <c:pt idx="62366">
                  <c:v>1.0000660000000001E-6</c:v>
                </c:pt>
                <c:pt idx="62367">
                  <c:v>9.999008000000001E-7</c:v>
                </c:pt>
                <c:pt idx="62368">
                  <c:v>9.999806000000001E-7</c:v>
                </c:pt>
                <c:pt idx="62369">
                  <c:v>1.0000609999999999E-6</c:v>
                </c:pt>
                <c:pt idx="62370">
                  <c:v>9.998944999999999E-7</c:v>
                </c:pt>
                <c:pt idx="62371">
                  <c:v>9.999742999999999E-7</c:v>
                </c:pt>
                <c:pt idx="62372">
                  <c:v>1.000055E-6</c:v>
                </c:pt>
                <c:pt idx="62373">
                  <c:v>9.9988760000000007E-7</c:v>
                </c:pt>
                <c:pt idx="62374">
                  <c:v>9.9996740000000007E-7</c:v>
                </c:pt>
                <c:pt idx="62375">
                  <c:v>1.000048E-6</c:v>
                </c:pt>
                <c:pt idx="62376">
                  <c:v>9.9988520000000005E-7</c:v>
                </c:pt>
                <c:pt idx="62377">
                  <c:v>9.9996500000000005E-7</c:v>
                </c:pt>
                <c:pt idx="62378">
                  <c:v>1.000046E-6</c:v>
                </c:pt>
                <c:pt idx="62379">
                  <c:v>9.9988049999999994E-7</c:v>
                </c:pt>
                <c:pt idx="62380">
                  <c:v>9.9996029999999994E-7</c:v>
                </c:pt>
                <c:pt idx="62381">
                  <c:v>1.000041E-6</c:v>
                </c:pt>
                <c:pt idx="62382">
                  <c:v>9.9987330000000008E-7</c:v>
                </c:pt>
                <c:pt idx="62383">
                  <c:v>9.9995320000000002E-7</c:v>
                </c:pt>
                <c:pt idx="62384">
                  <c:v>1.000034E-6</c:v>
                </c:pt>
                <c:pt idx="62385">
                  <c:v>9.9987659999999998E-7</c:v>
                </c:pt>
                <c:pt idx="62386">
                  <c:v>9.9995660000000007E-7</c:v>
                </c:pt>
                <c:pt idx="62387">
                  <c:v>1.0000369999999999E-6</c:v>
                </c:pt>
                <c:pt idx="62388">
                  <c:v>9.9987060000000003E-7</c:v>
                </c:pt>
                <c:pt idx="62389">
                  <c:v>9.999505999999999E-7</c:v>
                </c:pt>
                <c:pt idx="62390">
                  <c:v>1.000031E-6</c:v>
                </c:pt>
                <c:pt idx="62391">
                  <c:v>9.9986770000000009E-7</c:v>
                </c:pt>
                <c:pt idx="62392">
                  <c:v>9.9994769999999997E-7</c:v>
                </c:pt>
                <c:pt idx="62393">
                  <c:v>1.0000280000000001E-6</c:v>
                </c:pt>
                <c:pt idx="62394">
                  <c:v>9.9986080000000005E-7</c:v>
                </c:pt>
                <c:pt idx="62395">
                  <c:v>9.9994079999999993E-7</c:v>
                </c:pt>
                <c:pt idx="62396">
                  <c:v>1.0000219999999999E-6</c:v>
                </c:pt>
                <c:pt idx="62397">
                  <c:v>9.9986269999999996E-7</c:v>
                </c:pt>
                <c:pt idx="62398">
                  <c:v>9.9994289999999992E-7</c:v>
                </c:pt>
                <c:pt idx="62399">
                  <c:v>1.000024E-6</c:v>
                </c:pt>
                <c:pt idx="62400">
                  <c:v>9.9985779999999997E-7</c:v>
                </c:pt>
                <c:pt idx="62401">
                  <c:v>9.9993799999999994E-7</c:v>
                </c:pt>
                <c:pt idx="62402">
                  <c:v>1.0000190000000001E-6</c:v>
                </c:pt>
                <c:pt idx="62403">
                  <c:v>9.9985119999999996E-7</c:v>
                </c:pt>
                <c:pt idx="62404">
                  <c:v>9.9993150000000008E-7</c:v>
                </c:pt>
                <c:pt idx="62405">
                  <c:v>1.0000130000000001E-6</c:v>
                </c:pt>
                <c:pt idx="62406">
                  <c:v>9.998484999999999E-7</c:v>
                </c:pt>
                <c:pt idx="62407">
                  <c:v>9.9992870000000008E-7</c:v>
                </c:pt>
                <c:pt idx="62408">
                  <c:v>1.00001E-6</c:v>
                </c:pt>
                <c:pt idx="62409">
                  <c:v>9.9984709999999991E-7</c:v>
                </c:pt>
                <c:pt idx="62410">
                  <c:v>9.999275999999999E-7</c:v>
                </c:pt>
                <c:pt idx="62411">
                  <c:v>1.000009E-6</c:v>
                </c:pt>
                <c:pt idx="62412">
                  <c:v>9.9984020000000008E-7</c:v>
                </c:pt>
                <c:pt idx="62413">
                  <c:v>9.9992080000000001E-7</c:v>
                </c:pt>
                <c:pt idx="62414">
                  <c:v>1.000002E-6</c:v>
                </c:pt>
                <c:pt idx="62415">
                  <c:v>9.9983500000000006E-7</c:v>
                </c:pt>
                <c:pt idx="62416">
                  <c:v>9.999156E-7</c:v>
                </c:pt>
                <c:pt idx="62417">
                  <c:v>9.9999679999999999E-7</c:v>
                </c:pt>
                <c:pt idx="62418">
                  <c:v>1.000078E-6</c:v>
                </c:pt>
                <c:pt idx="62419">
                  <c:v>9.9992049999999998E-7</c:v>
                </c:pt>
                <c:pt idx="62420">
                  <c:v>1.000001E-6</c:v>
                </c:pt>
                <c:pt idx="62421">
                  <c:v>9.9983279999999991E-7</c:v>
                </c:pt>
                <c:pt idx="62422">
                  <c:v>9.9991300000000009E-7</c:v>
                </c:pt>
                <c:pt idx="62423">
                  <c:v>9.9999420000000009E-7</c:v>
                </c:pt>
                <c:pt idx="62424">
                  <c:v>1.0000749999999999E-6</c:v>
                </c:pt>
                <c:pt idx="62425">
                  <c:v>9.9991590000000003E-7</c:v>
                </c:pt>
                <c:pt idx="62426">
                  <c:v>9.9999630000000009E-7</c:v>
                </c:pt>
                <c:pt idx="62427">
                  <c:v>1.000077E-6</c:v>
                </c:pt>
                <c:pt idx="62428">
                  <c:v>9.9991030000000004E-7</c:v>
                </c:pt>
                <c:pt idx="62429">
                  <c:v>9.9999080000000004E-7</c:v>
                </c:pt>
                <c:pt idx="62430">
                  <c:v>1.000072E-6</c:v>
                </c:pt>
                <c:pt idx="62431">
                  <c:v>9.9990860000000002E-7</c:v>
                </c:pt>
                <c:pt idx="62432">
                  <c:v>9.9998910000000001E-7</c:v>
                </c:pt>
                <c:pt idx="62433">
                  <c:v>1.00007E-6</c:v>
                </c:pt>
                <c:pt idx="62434">
                  <c:v>9.9990400000000006E-7</c:v>
                </c:pt>
                <c:pt idx="62435">
                  <c:v>9.9998439999999991E-7</c:v>
                </c:pt>
                <c:pt idx="62436">
                  <c:v>1.0000660000000001E-6</c:v>
                </c:pt>
                <c:pt idx="62437">
                  <c:v>9.999066999999999E-7</c:v>
                </c:pt>
                <c:pt idx="62438">
                  <c:v>9.999871999999999E-7</c:v>
                </c:pt>
                <c:pt idx="62439">
                  <c:v>1.0000679999999999E-6</c:v>
                </c:pt>
                <c:pt idx="62440">
                  <c:v>9.999027E-7</c:v>
                </c:pt>
                <c:pt idx="62441">
                  <c:v>9.999832E-7</c:v>
                </c:pt>
                <c:pt idx="62442">
                  <c:v>1.000064E-6</c:v>
                </c:pt>
                <c:pt idx="62443">
                  <c:v>9.9990029999999998E-7</c:v>
                </c:pt>
                <c:pt idx="62444">
                  <c:v>9.9998070000000004E-7</c:v>
                </c:pt>
                <c:pt idx="62445">
                  <c:v>1.000062E-6</c:v>
                </c:pt>
                <c:pt idx="62446">
                  <c:v>9.998926E-7</c:v>
                </c:pt>
                <c:pt idx="62447">
                  <c:v>9.999731E-7</c:v>
                </c:pt>
                <c:pt idx="62448">
                  <c:v>1.000054E-6</c:v>
                </c:pt>
                <c:pt idx="62449">
                  <c:v>9.9989710000000002E-7</c:v>
                </c:pt>
                <c:pt idx="62450">
                  <c:v>9.9997769999999995E-7</c:v>
                </c:pt>
                <c:pt idx="62451">
                  <c:v>1.0000590000000001E-6</c:v>
                </c:pt>
                <c:pt idx="62452">
                  <c:v>9.998893000000001E-7</c:v>
                </c:pt>
                <c:pt idx="62453">
                  <c:v>9.9996999999999997E-7</c:v>
                </c:pt>
                <c:pt idx="62454">
                  <c:v>1.0000510000000001E-6</c:v>
                </c:pt>
                <c:pt idx="62455">
                  <c:v>9.9989029999999991E-7</c:v>
                </c:pt>
                <c:pt idx="62456">
                  <c:v>9.99971E-7</c:v>
                </c:pt>
                <c:pt idx="62457">
                  <c:v>1.0000529999999999E-6</c:v>
                </c:pt>
                <c:pt idx="62458">
                  <c:v>9.9988989999999994E-7</c:v>
                </c:pt>
                <c:pt idx="62459">
                  <c:v>9.9997069999999997E-7</c:v>
                </c:pt>
                <c:pt idx="62460">
                  <c:v>1.0000519999999999E-6</c:v>
                </c:pt>
                <c:pt idx="62461">
                  <c:v>9.9989080000000003E-7</c:v>
                </c:pt>
                <c:pt idx="62462">
                  <c:v>9.9997160000000006E-7</c:v>
                </c:pt>
                <c:pt idx="62463">
                  <c:v>1.0000529999999999E-6</c:v>
                </c:pt>
                <c:pt idx="62464">
                  <c:v>9.9988840000000001E-7</c:v>
                </c:pt>
                <c:pt idx="62465">
                  <c:v>9.9996950000000007E-7</c:v>
                </c:pt>
                <c:pt idx="62466">
                  <c:v>1.0000510000000001E-6</c:v>
                </c:pt>
                <c:pt idx="62467">
                  <c:v>9.9988669999999998E-7</c:v>
                </c:pt>
                <c:pt idx="62468">
                  <c:v>9.9996780000000004E-7</c:v>
                </c:pt>
                <c:pt idx="62469">
                  <c:v>1.0000500000000001E-6</c:v>
                </c:pt>
                <c:pt idx="62470">
                  <c:v>9.998865000000001E-7</c:v>
                </c:pt>
                <c:pt idx="62471">
                  <c:v>9.9996759999999995E-7</c:v>
                </c:pt>
                <c:pt idx="62472">
                  <c:v>1.000049E-6</c:v>
                </c:pt>
                <c:pt idx="62473">
                  <c:v>9.998843999999999E-7</c:v>
                </c:pt>
                <c:pt idx="62474">
                  <c:v>9.9996540000000002E-7</c:v>
                </c:pt>
                <c:pt idx="62475">
                  <c:v>1.000047E-6</c:v>
                </c:pt>
                <c:pt idx="62476">
                  <c:v>9.9988159999999991E-7</c:v>
                </c:pt>
                <c:pt idx="62477">
                  <c:v>9.9996260000000002E-7</c:v>
                </c:pt>
                <c:pt idx="62478">
                  <c:v>1.0000439999999999E-6</c:v>
                </c:pt>
                <c:pt idx="62479">
                  <c:v>9.9988100000000006E-7</c:v>
                </c:pt>
                <c:pt idx="62480">
                  <c:v>9.9996180000000009E-7</c:v>
                </c:pt>
                <c:pt idx="62481">
                  <c:v>1.0000430000000001E-6</c:v>
                </c:pt>
                <c:pt idx="62482">
                  <c:v>9.9987550000000001E-7</c:v>
                </c:pt>
                <c:pt idx="62483">
                  <c:v>9.9995649999999992E-7</c:v>
                </c:pt>
                <c:pt idx="62484">
                  <c:v>1.0000379999999999E-6</c:v>
                </c:pt>
                <c:pt idx="62485">
                  <c:v>9.998721999999999E-7</c:v>
                </c:pt>
                <c:pt idx="62486">
                  <c:v>9.9995329999999996E-7</c:v>
                </c:pt>
                <c:pt idx="62487">
                  <c:v>1.0000350000000001E-6</c:v>
                </c:pt>
                <c:pt idx="62488">
                  <c:v>9.9987939999999997E-7</c:v>
                </c:pt>
                <c:pt idx="62489">
                  <c:v>9.9996059999999997E-7</c:v>
                </c:pt>
                <c:pt idx="62490">
                  <c:v>1.0000420000000001E-6</c:v>
                </c:pt>
                <c:pt idx="62491">
                  <c:v>9.9987239999999999E-7</c:v>
                </c:pt>
                <c:pt idx="62492">
                  <c:v>9.9995369999999993E-7</c:v>
                </c:pt>
                <c:pt idx="62493">
                  <c:v>1.0000360000000001E-6</c:v>
                </c:pt>
                <c:pt idx="62494">
                  <c:v>9.998696E-7</c:v>
                </c:pt>
                <c:pt idx="62495">
                  <c:v>9.9995079999999999E-7</c:v>
                </c:pt>
                <c:pt idx="62496">
                  <c:v>1.000033E-6</c:v>
                </c:pt>
                <c:pt idx="62497">
                  <c:v>9.9987389999999993E-7</c:v>
                </c:pt>
                <c:pt idx="62498">
                  <c:v>9.9995499999999998E-7</c:v>
                </c:pt>
                <c:pt idx="62499">
                  <c:v>1.0000369999999999E-6</c:v>
                </c:pt>
                <c:pt idx="62500">
                  <c:v>9.998682E-7</c:v>
                </c:pt>
                <c:pt idx="62501">
                  <c:v>9.9994930000000006E-7</c:v>
                </c:pt>
                <c:pt idx="62502">
                  <c:v>1.000031E-6</c:v>
                </c:pt>
                <c:pt idx="62503">
                  <c:v>9.9987039999999993E-7</c:v>
                </c:pt>
                <c:pt idx="62504">
                  <c:v>9.999512999999999E-7</c:v>
                </c:pt>
                <c:pt idx="62505">
                  <c:v>1.000033E-6</c:v>
                </c:pt>
                <c:pt idx="62506">
                  <c:v>9.9986220000000005E-7</c:v>
                </c:pt>
                <c:pt idx="62507">
                  <c:v>9.9994310000000001E-7</c:v>
                </c:pt>
                <c:pt idx="62508">
                  <c:v>1.000025E-6</c:v>
                </c:pt>
                <c:pt idx="62509">
                  <c:v>9.9986540000000001E-7</c:v>
                </c:pt>
                <c:pt idx="62510">
                  <c:v>9.9994639999999992E-7</c:v>
                </c:pt>
                <c:pt idx="62511">
                  <c:v>1.0000280000000001E-6</c:v>
                </c:pt>
                <c:pt idx="62512">
                  <c:v>9.9986589999999992E-7</c:v>
                </c:pt>
                <c:pt idx="62513">
                  <c:v>9.9994690000000003E-7</c:v>
                </c:pt>
                <c:pt idx="62514">
                  <c:v>1.0000289999999999E-6</c:v>
                </c:pt>
                <c:pt idx="62515">
                  <c:v>9.9986290000000005E-7</c:v>
                </c:pt>
                <c:pt idx="62516">
                  <c:v>9.999440000000001E-7</c:v>
                </c:pt>
                <c:pt idx="62517">
                  <c:v>1.000026E-6</c:v>
                </c:pt>
                <c:pt idx="62518">
                  <c:v>9.9986770000000009E-7</c:v>
                </c:pt>
                <c:pt idx="62519">
                  <c:v>9.9994900000000003E-7</c:v>
                </c:pt>
                <c:pt idx="62520">
                  <c:v>1.000031E-6</c:v>
                </c:pt>
                <c:pt idx="62521">
                  <c:v>9.9986449999999992E-7</c:v>
                </c:pt>
                <c:pt idx="62522">
                  <c:v>9.9994590000000001E-7</c:v>
                </c:pt>
                <c:pt idx="62523">
                  <c:v>1.0000280000000001E-6</c:v>
                </c:pt>
                <c:pt idx="62524">
                  <c:v>9.9986400000000001E-7</c:v>
                </c:pt>
                <c:pt idx="62525">
                  <c:v>9.9994550000000004E-7</c:v>
                </c:pt>
                <c:pt idx="62526">
                  <c:v>1.0000280000000001E-6</c:v>
                </c:pt>
                <c:pt idx="62527">
                  <c:v>9.998656000000001E-7</c:v>
                </c:pt>
                <c:pt idx="62528">
                  <c:v>9.999473E-7</c:v>
                </c:pt>
                <c:pt idx="62529">
                  <c:v>1.0000299999999999E-6</c:v>
                </c:pt>
                <c:pt idx="62530">
                  <c:v>9.9986689999999994E-7</c:v>
                </c:pt>
                <c:pt idx="62531">
                  <c:v>9.9994860000000006E-7</c:v>
                </c:pt>
                <c:pt idx="62532">
                  <c:v>1.000031E-6</c:v>
                </c:pt>
                <c:pt idx="62533">
                  <c:v>9.9986670000000007E-7</c:v>
                </c:pt>
                <c:pt idx="62534">
                  <c:v>9.9994820000000009E-7</c:v>
                </c:pt>
                <c:pt idx="62535">
                  <c:v>1.0000299999999999E-6</c:v>
                </c:pt>
                <c:pt idx="62536">
                  <c:v>9.9986309999999992E-7</c:v>
                </c:pt>
                <c:pt idx="62537">
                  <c:v>9.999447000000001E-7</c:v>
                </c:pt>
                <c:pt idx="62538">
                  <c:v>1.0000270000000001E-6</c:v>
                </c:pt>
                <c:pt idx="62539">
                  <c:v>9.9986250000000008E-7</c:v>
                </c:pt>
                <c:pt idx="62540">
                  <c:v>9.9994410000000004E-7</c:v>
                </c:pt>
                <c:pt idx="62541">
                  <c:v>1.000026E-6</c:v>
                </c:pt>
                <c:pt idx="62542">
                  <c:v>9.9985940000000005E-7</c:v>
                </c:pt>
                <c:pt idx="62543">
                  <c:v>9.9994130000000005E-7</c:v>
                </c:pt>
                <c:pt idx="62544">
                  <c:v>1.000024E-6</c:v>
                </c:pt>
                <c:pt idx="62545">
                  <c:v>9.9986619999999995E-7</c:v>
                </c:pt>
                <c:pt idx="62546">
                  <c:v>9.9994820000000009E-7</c:v>
                </c:pt>
                <c:pt idx="62547">
                  <c:v>1.000031E-6</c:v>
                </c:pt>
                <c:pt idx="62548">
                  <c:v>9.9985980000000002E-7</c:v>
                </c:pt>
                <c:pt idx="62549">
                  <c:v>9.9994170000000002E-7</c:v>
                </c:pt>
                <c:pt idx="62550">
                  <c:v>1.000024E-6</c:v>
                </c:pt>
                <c:pt idx="62551">
                  <c:v>9.9986710000000003E-7</c:v>
                </c:pt>
                <c:pt idx="62552">
                  <c:v>9.9994909999999997E-7</c:v>
                </c:pt>
                <c:pt idx="62553">
                  <c:v>1.000032E-6</c:v>
                </c:pt>
                <c:pt idx="62554">
                  <c:v>9.9986229999999999E-7</c:v>
                </c:pt>
                <c:pt idx="62555">
                  <c:v>9.9994440000000007E-7</c:v>
                </c:pt>
                <c:pt idx="62556">
                  <c:v>1.0000270000000001E-6</c:v>
                </c:pt>
                <c:pt idx="62557">
                  <c:v>9.9986689999999994E-7</c:v>
                </c:pt>
                <c:pt idx="62558">
                  <c:v>9.9994890000000009E-7</c:v>
                </c:pt>
                <c:pt idx="62559">
                  <c:v>1.000032E-6</c:v>
                </c:pt>
                <c:pt idx="62560">
                  <c:v>9.9986509999999998E-7</c:v>
                </c:pt>
                <c:pt idx="62561">
                  <c:v>9.9994699999999997E-7</c:v>
                </c:pt>
                <c:pt idx="62562">
                  <c:v>1.0000299999999999E-6</c:v>
                </c:pt>
                <c:pt idx="62563">
                  <c:v>9.998668E-7</c:v>
                </c:pt>
                <c:pt idx="62564">
                  <c:v>9.9994860000000006E-7</c:v>
                </c:pt>
                <c:pt idx="62565">
                  <c:v>1.000031E-6</c:v>
                </c:pt>
                <c:pt idx="62566">
                  <c:v>9.998670000000001E-7</c:v>
                </c:pt>
                <c:pt idx="62567">
                  <c:v>9.999487E-7</c:v>
                </c:pt>
                <c:pt idx="62568">
                  <c:v>1.000031E-6</c:v>
                </c:pt>
                <c:pt idx="62569">
                  <c:v>9.998707999999999E-7</c:v>
                </c:pt>
                <c:pt idx="62570">
                  <c:v>9.999526999999999E-7</c:v>
                </c:pt>
                <c:pt idx="62571">
                  <c:v>1.0000350000000001E-6</c:v>
                </c:pt>
                <c:pt idx="62572">
                  <c:v>9.9986390000000007E-7</c:v>
                </c:pt>
                <c:pt idx="62573">
                  <c:v>9.9994569999999992E-7</c:v>
                </c:pt>
                <c:pt idx="62574">
                  <c:v>1.0000280000000001E-6</c:v>
                </c:pt>
                <c:pt idx="62575">
                  <c:v>9.9986850000000003E-7</c:v>
                </c:pt>
                <c:pt idx="62576">
                  <c:v>9.9995040000000003E-7</c:v>
                </c:pt>
                <c:pt idx="62577">
                  <c:v>1.000033E-6</c:v>
                </c:pt>
                <c:pt idx="62578">
                  <c:v>9.9986239999999993E-7</c:v>
                </c:pt>
                <c:pt idx="62579">
                  <c:v>9.9994450000000001E-7</c:v>
                </c:pt>
                <c:pt idx="62580">
                  <c:v>1.0000270000000001E-6</c:v>
                </c:pt>
                <c:pt idx="62581">
                  <c:v>9.9986859999999997E-7</c:v>
                </c:pt>
                <c:pt idx="62582">
                  <c:v>9.9995070000000006E-7</c:v>
                </c:pt>
                <c:pt idx="62583">
                  <c:v>1.000033E-6</c:v>
                </c:pt>
                <c:pt idx="62584">
                  <c:v>9.9986719999999997E-7</c:v>
                </c:pt>
                <c:pt idx="62585">
                  <c:v>9.999494E-7</c:v>
                </c:pt>
                <c:pt idx="62586">
                  <c:v>1.000032E-6</c:v>
                </c:pt>
                <c:pt idx="62587">
                  <c:v>9.9986939999999991E-7</c:v>
                </c:pt>
                <c:pt idx="62588">
                  <c:v>9.9995159999999993E-7</c:v>
                </c:pt>
                <c:pt idx="62589">
                  <c:v>1.000034E-6</c:v>
                </c:pt>
                <c:pt idx="62590">
                  <c:v>9.9986829999999994E-7</c:v>
                </c:pt>
                <c:pt idx="62591">
                  <c:v>9.9995030000000009E-7</c:v>
                </c:pt>
                <c:pt idx="62592">
                  <c:v>1.000033E-6</c:v>
                </c:pt>
                <c:pt idx="62593">
                  <c:v>9.9987179999999993E-7</c:v>
                </c:pt>
                <c:pt idx="62594">
                  <c:v>9.9995390000000002E-7</c:v>
                </c:pt>
                <c:pt idx="62595">
                  <c:v>1.0000360000000001E-6</c:v>
                </c:pt>
                <c:pt idx="62596">
                  <c:v>9.9986990000000003E-7</c:v>
                </c:pt>
                <c:pt idx="62597">
                  <c:v>9.9995210000000005E-7</c:v>
                </c:pt>
                <c:pt idx="62598">
                  <c:v>1.0000350000000001E-6</c:v>
                </c:pt>
                <c:pt idx="62599">
                  <c:v>9.9987540000000007E-7</c:v>
                </c:pt>
                <c:pt idx="62600">
                  <c:v>9.9995749999999995E-7</c:v>
                </c:pt>
                <c:pt idx="62601">
                  <c:v>1.00004E-6</c:v>
                </c:pt>
                <c:pt idx="62602">
                  <c:v>9.9987260000000008E-7</c:v>
                </c:pt>
                <c:pt idx="62603">
                  <c:v>9.999548000000001E-7</c:v>
                </c:pt>
                <c:pt idx="62604">
                  <c:v>1.0000379999999999E-6</c:v>
                </c:pt>
                <c:pt idx="62605">
                  <c:v>9.9987419999999996E-7</c:v>
                </c:pt>
                <c:pt idx="62606">
                  <c:v>9.9995649999999992E-7</c:v>
                </c:pt>
                <c:pt idx="62607">
                  <c:v>1.000039E-6</c:v>
                </c:pt>
                <c:pt idx="62608">
                  <c:v>9.9987270000000002E-7</c:v>
                </c:pt>
                <c:pt idx="62609">
                  <c:v>9.9995509999999992E-7</c:v>
                </c:pt>
                <c:pt idx="62610">
                  <c:v>1.0000379999999999E-6</c:v>
                </c:pt>
                <c:pt idx="62611">
                  <c:v>9.9987519999999998E-7</c:v>
                </c:pt>
                <c:pt idx="62612">
                  <c:v>9.999576000000001E-7</c:v>
                </c:pt>
                <c:pt idx="62613">
                  <c:v>1.000041E-6</c:v>
                </c:pt>
                <c:pt idx="62614">
                  <c:v>9.998811E-7</c:v>
                </c:pt>
                <c:pt idx="62615">
                  <c:v>9.9996360000000005E-7</c:v>
                </c:pt>
                <c:pt idx="62616">
                  <c:v>1.000047E-6</c:v>
                </c:pt>
                <c:pt idx="62617">
                  <c:v>9.9988049999999994E-7</c:v>
                </c:pt>
                <c:pt idx="62618">
                  <c:v>9.9996299999999999E-7</c:v>
                </c:pt>
                <c:pt idx="62619">
                  <c:v>1.000046E-6</c:v>
                </c:pt>
                <c:pt idx="62620">
                  <c:v>9.998797E-7</c:v>
                </c:pt>
                <c:pt idx="62621">
                  <c:v>9.999620999999999E-7</c:v>
                </c:pt>
                <c:pt idx="62622">
                  <c:v>1.0000449999999999E-6</c:v>
                </c:pt>
                <c:pt idx="62623">
                  <c:v>9.9988340000000008E-7</c:v>
                </c:pt>
                <c:pt idx="62624">
                  <c:v>9.9996579999999998E-7</c:v>
                </c:pt>
                <c:pt idx="62625">
                  <c:v>1.000049E-6</c:v>
                </c:pt>
                <c:pt idx="62626">
                  <c:v>9.998879000000001E-7</c:v>
                </c:pt>
                <c:pt idx="62627">
                  <c:v>9.9997020000000006E-7</c:v>
                </c:pt>
                <c:pt idx="62628">
                  <c:v>1.0000529999999999E-6</c:v>
                </c:pt>
                <c:pt idx="62629">
                  <c:v>9.9988779999999995E-7</c:v>
                </c:pt>
                <c:pt idx="62630">
                  <c:v>9.9997020000000006E-7</c:v>
                </c:pt>
                <c:pt idx="62631">
                  <c:v>1.0000529999999999E-6</c:v>
                </c:pt>
                <c:pt idx="62632">
                  <c:v>9.9988599999999998E-7</c:v>
                </c:pt>
                <c:pt idx="62633">
                  <c:v>9.999684000000001E-7</c:v>
                </c:pt>
                <c:pt idx="62634">
                  <c:v>1.0000510000000001E-6</c:v>
                </c:pt>
                <c:pt idx="62635">
                  <c:v>9.9988849999999995E-7</c:v>
                </c:pt>
                <c:pt idx="62636">
                  <c:v>9.9997090000000006E-7</c:v>
                </c:pt>
                <c:pt idx="62637">
                  <c:v>1.000054E-6</c:v>
                </c:pt>
                <c:pt idx="62638">
                  <c:v>9.9988959999999991E-7</c:v>
                </c:pt>
                <c:pt idx="62639">
                  <c:v>9.9997219999999991E-7</c:v>
                </c:pt>
                <c:pt idx="62640">
                  <c:v>1.000055E-6</c:v>
                </c:pt>
                <c:pt idx="62641">
                  <c:v>9.998919E-7</c:v>
                </c:pt>
                <c:pt idx="62642">
                  <c:v>9.9997459999999993E-7</c:v>
                </c:pt>
                <c:pt idx="62643">
                  <c:v>1.0000580000000001E-6</c:v>
                </c:pt>
                <c:pt idx="62644">
                  <c:v>9.9989129999999994E-7</c:v>
                </c:pt>
                <c:pt idx="62645">
                  <c:v>9.9997410000000002E-7</c:v>
                </c:pt>
                <c:pt idx="62646">
                  <c:v>1.000057E-6</c:v>
                </c:pt>
                <c:pt idx="62647">
                  <c:v>9.998944999999999E-7</c:v>
                </c:pt>
                <c:pt idx="62648">
                  <c:v>9.9997739999999992E-7</c:v>
                </c:pt>
                <c:pt idx="62649">
                  <c:v>1.0000599999999999E-6</c:v>
                </c:pt>
                <c:pt idx="62650">
                  <c:v>9.9989609999999999E-7</c:v>
                </c:pt>
                <c:pt idx="62651">
                  <c:v>9.9997890000000007E-7</c:v>
                </c:pt>
                <c:pt idx="62652">
                  <c:v>1.000062E-6</c:v>
                </c:pt>
                <c:pt idx="62653">
                  <c:v>9.9989269999999994E-7</c:v>
                </c:pt>
                <c:pt idx="62654">
                  <c:v>9.9997550000000002E-7</c:v>
                </c:pt>
                <c:pt idx="62655">
                  <c:v>1.0000580000000001E-6</c:v>
                </c:pt>
                <c:pt idx="62656">
                  <c:v>9.9989600000000005E-7</c:v>
                </c:pt>
                <c:pt idx="62657">
                  <c:v>9.9997890000000007E-7</c:v>
                </c:pt>
                <c:pt idx="62658">
                  <c:v>1.000062E-6</c:v>
                </c:pt>
                <c:pt idx="62659">
                  <c:v>9.9989500000000002E-7</c:v>
                </c:pt>
                <c:pt idx="62660">
                  <c:v>9.9997790000000004E-7</c:v>
                </c:pt>
                <c:pt idx="62661">
                  <c:v>1.0000609999999999E-6</c:v>
                </c:pt>
                <c:pt idx="62662">
                  <c:v>9.9989700000000008E-7</c:v>
                </c:pt>
                <c:pt idx="62663">
                  <c:v>9.9997979999999995E-7</c:v>
                </c:pt>
                <c:pt idx="62664">
                  <c:v>1.000063E-6</c:v>
                </c:pt>
                <c:pt idx="62665">
                  <c:v>9.9989899999999992E-7</c:v>
                </c:pt>
                <c:pt idx="62666">
                  <c:v>9.9998149999999997E-7</c:v>
                </c:pt>
                <c:pt idx="62667">
                  <c:v>1.0000650000000001E-6</c:v>
                </c:pt>
                <c:pt idx="62668">
                  <c:v>9.9990249999999991E-7</c:v>
                </c:pt>
                <c:pt idx="62669">
                  <c:v>9.9998499999999996E-7</c:v>
                </c:pt>
                <c:pt idx="62670">
                  <c:v>1.000069E-6</c:v>
                </c:pt>
                <c:pt idx="62671">
                  <c:v>9.9990510000000002E-7</c:v>
                </c:pt>
                <c:pt idx="62672">
                  <c:v>9.9998760000000008E-7</c:v>
                </c:pt>
                <c:pt idx="62673">
                  <c:v>1.000071E-6</c:v>
                </c:pt>
                <c:pt idx="62674">
                  <c:v>9.9990920000000007E-7</c:v>
                </c:pt>
                <c:pt idx="62675">
                  <c:v>9.9999190000000001E-7</c:v>
                </c:pt>
                <c:pt idx="62676">
                  <c:v>1.0000749999999999E-6</c:v>
                </c:pt>
                <c:pt idx="62677">
                  <c:v>9.9991440000000009E-7</c:v>
                </c:pt>
                <c:pt idx="62678">
                  <c:v>9.999972999999999E-7</c:v>
                </c:pt>
                <c:pt idx="62679">
                  <c:v>1.0000810000000001E-6</c:v>
                </c:pt>
                <c:pt idx="62680">
                  <c:v>9.999142E-7</c:v>
                </c:pt>
                <c:pt idx="62681">
                  <c:v>9.9999740000000005E-7</c:v>
                </c:pt>
                <c:pt idx="62682">
                  <c:v>1.0000810000000001E-6</c:v>
                </c:pt>
                <c:pt idx="62683">
                  <c:v>9.9992030000000011E-7</c:v>
                </c:pt>
                <c:pt idx="62684">
                  <c:v>1.0000040000000001E-6</c:v>
                </c:pt>
                <c:pt idx="62685">
                  <c:v>9.9983619999999996E-7</c:v>
                </c:pt>
                <c:pt idx="62686">
                  <c:v>9.9992030000000011E-7</c:v>
                </c:pt>
                <c:pt idx="62687">
                  <c:v>1.0000050000000001E-6</c:v>
                </c:pt>
                <c:pt idx="62688">
                  <c:v>9.9984720000000006E-7</c:v>
                </c:pt>
                <c:pt idx="62689">
                  <c:v>9.9993129999999999E-7</c:v>
                </c:pt>
                <c:pt idx="62690">
                  <c:v>1.000016E-6</c:v>
                </c:pt>
                <c:pt idx="62691">
                  <c:v>9.9984489999999997E-7</c:v>
                </c:pt>
                <c:pt idx="62692">
                  <c:v>9.9992870000000008E-7</c:v>
                </c:pt>
                <c:pt idx="62693">
                  <c:v>1.0000130000000001E-6</c:v>
                </c:pt>
                <c:pt idx="62694">
                  <c:v>9.998505999999999E-7</c:v>
                </c:pt>
                <c:pt idx="62695">
                  <c:v>9.9993409999999998E-7</c:v>
                </c:pt>
                <c:pt idx="62696">
                  <c:v>1.0000190000000001E-6</c:v>
                </c:pt>
                <c:pt idx="62697">
                  <c:v>9.9985779999999997E-7</c:v>
                </c:pt>
                <c:pt idx="62698">
                  <c:v>9.9994109999999996E-7</c:v>
                </c:pt>
                <c:pt idx="62699">
                  <c:v>1.000025E-6</c:v>
                </c:pt>
                <c:pt idx="62700">
                  <c:v>9.9985390000000001E-7</c:v>
                </c:pt>
                <c:pt idx="62701">
                  <c:v>9.9993699999999991E-7</c:v>
                </c:pt>
                <c:pt idx="62702">
                  <c:v>1.0000209999999999E-6</c:v>
                </c:pt>
                <c:pt idx="62703">
                  <c:v>9.9985719999999991E-7</c:v>
                </c:pt>
                <c:pt idx="62704">
                  <c:v>9.9994009999999993E-7</c:v>
                </c:pt>
                <c:pt idx="62705">
                  <c:v>1.000023E-6</c:v>
                </c:pt>
                <c:pt idx="62706">
                  <c:v>9.998599999999999E-7</c:v>
                </c:pt>
                <c:pt idx="62707">
                  <c:v>9.9994310000000001E-7</c:v>
                </c:pt>
                <c:pt idx="62708">
                  <c:v>1.000026E-6</c:v>
                </c:pt>
                <c:pt idx="62709">
                  <c:v>9.9985970000000008E-7</c:v>
                </c:pt>
                <c:pt idx="62710">
                  <c:v>9.9994289999999992E-7</c:v>
                </c:pt>
                <c:pt idx="62711">
                  <c:v>1.000026E-6</c:v>
                </c:pt>
                <c:pt idx="62712">
                  <c:v>9.9986479999999995E-7</c:v>
                </c:pt>
                <c:pt idx="62713">
                  <c:v>9.9994809999999994E-7</c:v>
                </c:pt>
                <c:pt idx="62714">
                  <c:v>1.000031E-6</c:v>
                </c:pt>
                <c:pt idx="62715">
                  <c:v>9.9986439999999998E-7</c:v>
                </c:pt>
                <c:pt idx="62716">
                  <c:v>9.9994750000000009E-7</c:v>
                </c:pt>
                <c:pt idx="62717">
                  <c:v>1.000031E-6</c:v>
                </c:pt>
                <c:pt idx="62718">
                  <c:v>9.9986579999999998E-7</c:v>
                </c:pt>
                <c:pt idx="62719">
                  <c:v>9.9994909999999997E-7</c:v>
                </c:pt>
                <c:pt idx="62720">
                  <c:v>1.000033E-6</c:v>
                </c:pt>
                <c:pt idx="62721">
                  <c:v>9.9987190000000008E-7</c:v>
                </c:pt>
                <c:pt idx="62722">
                  <c:v>9.9995530000000001E-7</c:v>
                </c:pt>
                <c:pt idx="62723">
                  <c:v>1.000039E-6</c:v>
                </c:pt>
                <c:pt idx="62724">
                  <c:v>9.998682E-7</c:v>
                </c:pt>
                <c:pt idx="62725">
                  <c:v>9.9995159999999993E-7</c:v>
                </c:pt>
                <c:pt idx="62726">
                  <c:v>1.0000350000000001E-6</c:v>
                </c:pt>
                <c:pt idx="62727">
                  <c:v>9.9987799999999998E-7</c:v>
                </c:pt>
                <c:pt idx="62728">
                  <c:v>9.9996139999999991E-7</c:v>
                </c:pt>
                <c:pt idx="62729">
                  <c:v>1.0000449999999999E-6</c:v>
                </c:pt>
                <c:pt idx="62730">
                  <c:v>9.9987799999999998E-7</c:v>
                </c:pt>
                <c:pt idx="62731">
                  <c:v>9.9996129999999997E-7</c:v>
                </c:pt>
                <c:pt idx="62732">
                  <c:v>1.0000449999999999E-6</c:v>
                </c:pt>
                <c:pt idx="62733">
                  <c:v>9.998804E-7</c:v>
                </c:pt>
                <c:pt idx="62734">
                  <c:v>9.9996369999999999E-7</c:v>
                </c:pt>
                <c:pt idx="62735">
                  <c:v>1.000048E-6</c:v>
                </c:pt>
                <c:pt idx="62736">
                  <c:v>9.998836999999999E-7</c:v>
                </c:pt>
                <c:pt idx="62737">
                  <c:v>9.9996710000000004E-7</c:v>
                </c:pt>
                <c:pt idx="62738">
                  <c:v>1.0000510000000001E-6</c:v>
                </c:pt>
                <c:pt idx="62739">
                  <c:v>9.9988529999999999E-7</c:v>
                </c:pt>
                <c:pt idx="62740">
                  <c:v>9.9996869999999992E-7</c:v>
                </c:pt>
                <c:pt idx="62741">
                  <c:v>1.0000519999999999E-6</c:v>
                </c:pt>
                <c:pt idx="62742">
                  <c:v>9.9988700000000001E-7</c:v>
                </c:pt>
                <c:pt idx="62743">
                  <c:v>9.9997050000000009E-7</c:v>
                </c:pt>
                <c:pt idx="62744">
                  <c:v>1.000054E-6</c:v>
                </c:pt>
                <c:pt idx="62745">
                  <c:v>9.9988889999999992E-7</c:v>
                </c:pt>
                <c:pt idx="62746">
                  <c:v>9.9997260000000009E-7</c:v>
                </c:pt>
                <c:pt idx="62747">
                  <c:v>1.000056E-6</c:v>
                </c:pt>
                <c:pt idx="62748">
                  <c:v>9.9989290000000003E-7</c:v>
                </c:pt>
                <c:pt idx="62749">
                  <c:v>9.9997650000000005E-7</c:v>
                </c:pt>
                <c:pt idx="62750">
                  <c:v>1.0000599999999999E-6</c:v>
                </c:pt>
                <c:pt idx="62751">
                  <c:v>9.9989920000000001E-7</c:v>
                </c:pt>
                <c:pt idx="62752">
                  <c:v>9.9998289999999997E-7</c:v>
                </c:pt>
                <c:pt idx="62753">
                  <c:v>1.0000669999999999E-6</c:v>
                </c:pt>
                <c:pt idx="62754">
                  <c:v>9.9989959999999998E-7</c:v>
                </c:pt>
                <c:pt idx="62755">
                  <c:v>9.9998350000000003E-7</c:v>
                </c:pt>
                <c:pt idx="62756">
                  <c:v>1.0000679999999999E-6</c:v>
                </c:pt>
                <c:pt idx="62757">
                  <c:v>9.9990249999999991E-7</c:v>
                </c:pt>
                <c:pt idx="62758">
                  <c:v>9.9998630000000002E-7</c:v>
                </c:pt>
                <c:pt idx="62759">
                  <c:v>1.00007E-6</c:v>
                </c:pt>
                <c:pt idx="62760">
                  <c:v>9.9990899999999998E-7</c:v>
                </c:pt>
                <c:pt idx="62761">
                  <c:v>9.999926E-7</c:v>
                </c:pt>
                <c:pt idx="62762">
                  <c:v>1.000077E-6</c:v>
                </c:pt>
                <c:pt idx="62763">
                  <c:v>9.999080999999999E-7</c:v>
                </c:pt>
                <c:pt idx="62764">
                  <c:v>9.9999190000000001E-7</c:v>
                </c:pt>
                <c:pt idx="62765">
                  <c:v>1.0000759999999999E-6</c:v>
                </c:pt>
                <c:pt idx="62766">
                  <c:v>9.9990589999999996E-7</c:v>
                </c:pt>
                <c:pt idx="62767">
                  <c:v>9.999900000000001E-7</c:v>
                </c:pt>
                <c:pt idx="62768">
                  <c:v>1.0000740000000001E-6</c:v>
                </c:pt>
                <c:pt idx="62769">
                  <c:v>9.9991699999999999E-7</c:v>
                </c:pt>
                <c:pt idx="62770">
                  <c:v>1.000001E-6</c:v>
                </c:pt>
                <c:pt idx="62771">
                  <c:v>9.9983990000000005E-7</c:v>
                </c:pt>
                <c:pt idx="62772">
                  <c:v>9.9992439999999994E-7</c:v>
                </c:pt>
                <c:pt idx="62773">
                  <c:v>1.000009E-6</c:v>
                </c:pt>
                <c:pt idx="62774">
                  <c:v>9.9984540000000009E-7</c:v>
                </c:pt>
                <c:pt idx="62775">
                  <c:v>9.9993029999999996E-7</c:v>
                </c:pt>
                <c:pt idx="62776">
                  <c:v>1.0000149999999999E-6</c:v>
                </c:pt>
                <c:pt idx="62777">
                  <c:v>9.9985390000000001E-7</c:v>
                </c:pt>
                <c:pt idx="62778">
                  <c:v>9.9993890000000003E-7</c:v>
                </c:pt>
                <c:pt idx="62779">
                  <c:v>1.000024E-6</c:v>
                </c:pt>
                <c:pt idx="62780">
                  <c:v>9.9985690000000009E-7</c:v>
                </c:pt>
                <c:pt idx="62781">
                  <c:v>9.9994219999999993E-7</c:v>
                </c:pt>
                <c:pt idx="62782">
                  <c:v>1.0000270000000001E-6</c:v>
                </c:pt>
                <c:pt idx="62783">
                  <c:v>9.9986899999999994E-7</c:v>
                </c:pt>
                <c:pt idx="62784">
                  <c:v>9.9995420000000005E-7</c:v>
                </c:pt>
                <c:pt idx="62785">
                  <c:v>1.000039E-6</c:v>
                </c:pt>
                <c:pt idx="62786">
                  <c:v>9.9987330000000008E-7</c:v>
                </c:pt>
                <c:pt idx="62787">
                  <c:v>9.9995840000000003E-7</c:v>
                </c:pt>
                <c:pt idx="62788">
                  <c:v>1.0000439999999999E-6</c:v>
                </c:pt>
                <c:pt idx="62789">
                  <c:v>9.9987939999999997E-7</c:v>
                </c:pt>
                <c:pt idx="62790">
                  <c:v>9.9996430000000005E-7</c:v>
                </c:pt>
                <c:pt idx="62791">
                  <c:v>1.0000500000000001E-6</c:v>
                </c:pt>
                <c:pt idx="62792">
                  <c:v>9.998822999999999E-7</c:v>
                </c:pt>
                <c:pt idx="62793">
                  <c:v>9.9996670000000007E-7</c:v>
                </c:pt>
                <c:pt idx="62794">
                  <c:v>1.0000510000000001E-6</c:v>
                </c:pt>
                <c:pt idx="62795">
                  <c:v>9.998879000000001E-7</c:v>
                </c:pt>
                <c:pt idx="62796">
                  <c:v>9.9997190000000009E-7</c:v>
                </c:pt>
                <c:pt idx="62797">
                  <c:v>1.000056E-6</c:v>
                </c:pt>
                <c:pt idx="62798">
                  <c:v>9.9988760000000007E-7</c:v>
                </c:pt>
                <c:pt idx="62799">
                  <c:v>9.9997109999999994E-7</c:v>
                </c:pt>
                <c:pt idx="62800">
                  <c:v>1.000055E-6</c:v>
                </c:pt>
                <c:pt idx="62801">
                  <c:v>9.9989010000000003E-7</c:v>
                </c:pt>
                <c:pt idx="62802">
                  <c:v>9.9997330000000009E-7</c:v>
                </c:pt>
                <c:pt idx="62803">
                  <c:v>1.000057E-6</c:v>
                </c:pt>
                <c:pt idx="62804">
                  <c:v>9.9988660000000004E-7</c:v>
                </c:pt>
                <c:pt idx="62805">
                  <c:v>9.999696E-7</c:v>
                </c:pt>
                <c:pt idx="62806">
                  <c:v>1.0000529999999999E-6</c:v>
                </c:pt>
                <c:pt idx="62807">
                  <c:v>9.9988639999999995E-7</c:v>
                </c:pt>
                <c:pt idx="62808">
                  <c:v>9.9996950000000007E-7</c:v>
                </c:pt>
                <c:pt idx="62809">
                  <c:v>1.0000519999999999E-6</c:v>
                </c:pt>
                <c:pt idx="62810">
                  <c:v>9.9988630000000001E-7</c:v>
                </c:pt>
                <c:pt idx="62811">
                  <c:v>9.9996939999999991E-7</c:v>
                </c:pt>
                <c:pt idx="62812">
                  <c:v>1.0000519999999999E-6</c:v>
                </c:pt>
                <c:pt idx="62813">
                  <c:v>9.9988849999999995E-7</c:v>
                </c:pt>
                <c:pt idx="62814">
                  <c:v>9.9997190000000009E-7</c:v>
                </c:pt>
                <c:pt idx="62815">
                  <c:v>1.000055E-6</c:v>
                </c:pt>
                <c:pt idx="62816">
                  <c:v>9.9988469999999993E-7</c:v>
                </c:pt>
                <c:pt idx="62817">
                  <c:v>9.9996810000000007E-7</c:v>
                </c:pt>
                <c:pt idx="62818">
                  <c:v>1.0000519999999999E-6</c:v>
                </c:pt>
                <c:pt idx="62819">
                  <c:v>9.9989140000000009E-7</c:v>
                </c:pt>
                <c:pt idx="62820">
                  <c:v>9.9997519999999999E-7</c:v>
                </c:pt>
                <c:pt idx="62821">
                  <c:v>1.0000590000000001E-6</c:v>
                </c:pt>
                <c:pt idx="62822">
                  <c:v>9.9988739999999998E-7</c:v>
                </c:pt>
                <c:pt idx="62823">
                  <c:v>9.9997160000000006E-7</c:v>
                </c:pt>
                <c:pt idx="62824">
                  <c:v>1.000056E-6</c:v>
                </c:pt>
                <c:pt idx="62825">
                  <c:v>9.9989819999999998E-7</c:v>
                </c:pt>
                <c:pt idx="62826">
                  <c:v>9.9998280000000003E-7</c:v>
                </c:pt>
                <c:pt idx="62827">
                  <c:v>1.0000679999999999E-6</c:v>
                </c:pt>
                <c:pt idx="62828">
                  <c:v>9.9989999999999995E-7</c:v>
                </c:pt>
                <c:pt idx="62829">
                  <c:v>9.9998450000000006E-7</c:v>
                </c:pt>
                <c:pt idx="62830">
                  <c:v>1.00007E-6</c:v>
                </c:pt>
                <c:pt idx="62831">
                  <c:v>9.9991289999999994E-7</c:v>
                </c:pt>
                <c:pt idx="62832">
                  <c:v>9.9999749999999999E-7</c:v>
                </c:pt>
                <c:pt idx="62833">
                  <c:v>1.0000829999999999E-6</c:v>
                </c:pt>
                <c:pt idx="62834">
                  <c:v>9.9991539999999991E-7</c:v>
                </c:pt>
                <c:pt idx="62835">
                  <c:v>9.9999999999999995E-7</c:v>
                </c:pt>
                <c:pt idx="62836">
                  <c:v>9.9984410000000003E-7</c:v>
                </c:pt>
                <c:pt idx="62837">
                  <c:v>9.9992999999999993E-7</c:v>
                </c:pt>
                <c:pt idx="62838">
                  <c:v>1.000016E-6</c:v>
                </c:pt>
                <c:pt idx="62839">
                  <c:v>9.998505999999999E-7</c:v>
                </c:pt>
                <c:pt idx="62840">
                  <c:v>9.999365E-7</c:v>
                </c:pt>
                <c:pt idx="62841">
                  <c:v>1.0000219999999999E-6</c:v>
                </c:pt>
                <c:pt idx="62842">
                  <c:v>9.9986120000000002E-7</c:v>
                </c:pt>
                <c:pt idx="62843">
                  <c:v>9.9994720000000006E-7</c:v>
                </c:pt>
                <c:pt idx="62844">
                  <c:v>1.000033E-6</c:v>
                </c:pt>
                <c:pt idx="62845">
                  <c:v>9.9986589999999992E-7</c:v>
                </c:pt>
                <c:pt idx="62846">
                  <c:v>9.9995180000000002E-7</c:v>
                </c:pt>
                <c:pt idx="62847">
                  <c:v>1.0000379999999999E-6</c:v>
                </c:pt>
                <c:pt idx="62848">
                  <c:v>9.998757000000001E-7</c:v>
                </c:pt>
                <c:pt idx="62849">
                  <c:v>9.9996110000000009E-7</c:v>
                </c:pt>
                <c:pt idx="62850">
                  <c:v>1.000047E-6</c:v>
                </c:pt>
                <c:pt idx="62851">
                  <c:v>9.9987179999999993E-7</c:v>
                </c:pt>
                <c:pt idx="62852">
                  <c:v>9.9995670000000001E-7</c:v>
                </c:pt>
                <c:pt idx="62853">
                  <c:v>1.0000420000000001E-6</c:v>
                </c:pt>
                <c:pt idx="62854">
                  <c:v>9.9988539999999993E-7</c:v>
                </c:pt>
                <c:pt idx="62855">
                  <c:v>9.9997009999999991E-7</c:v>
                </c:pt>
                <c:pt idx="62856">
                  <c:v>1.000055E-6</c:v>
                </c:pt>
                <c:pt idx="62857">
                  <c:v>9.998797E-7</c:v>
                </c:pt>
                <c:pt idx="62858">
                  <c:v>9.9996460000000008E-7</c:v>
                </c:pt>
                <c:pt idx="62859">
                  <c:v>1.000049E-6</c:v>
                </c:pt>
                <c:pt idx="62860">
                  <c:v>9.998764000000001E-7</c:v>
                </c:pt>
                <c:pt idx="62861">
                  <c:v>9.9996110000000009E-7</c:v>
                </c:pt>
                <c:pt idx="62862">
                  <c:v>1.0000449999999999E-6</c:v>
                </c:pt>
                <c:pt idx="62863">
                  <c:v>9.9987960000000006E-7</c:v>
                </c:pt>
                <c:pt idx="62864">
                  <c:v>9.9996390000000008E-7</c:v>
                </c:pt>
                <c:pt idx="62865">
                  <c:v>1.000048E-6</c:v>
                </c:pt>
                <c:pt idx="62866">
                  <c:v>9.9988100000000006E-7</c:v>
                </c:pt>
                <c:pt idx="62867">
                  <c:v>9.9996519999999993E-7</c:v>
                </c:pt>
                <c:pt idx="62868">
                  <c:v>1.0000510000000001E-6</c:v>
                </c:pt>
                <c:pt idx="62869">
                  <c:v>9.9988200000000009E-7</c:v>
                </c:pt>
                <c:pt idx="62870">
                  <c:v>9.9996619999999995E-7</c:v>
                </c:pt>
                <c:pt idx="62871">
                  <c:v>1.0000510000000001E-6</c:v>
                </c:pt>
                <c:pt idx="62872">
                  <c:v>9.9988679999999992E-7</c:v>
                </c:pt>
                <c:pt idx="62873">
                  <c:v>9.9997109999999994E-7</c:v>
                </c:pt>
                <c:pt idx="62874">
                  <c:v>1.000056E-6</c:v>
                </c:pt>
                <c:pt idx="62875">
                  <c:v>9.998872000000001E-7</c:v>
                </c:pt>
                <c:pt idx="62876">
                  <c:v>9.9997200000000003E-7</c:v>
                </c:pt>
                <c:pt idx="62877">
                  <c:v>1.000057E-6</c:v>
                </c:pt>
                <c:pt idx="62878">
                  <c:v>9.9989810000000004E-7</c:v>
                </c:pt>
                <c:pt idx="62879">
                  <c:v>9.9998310000000006E-7</c:v>
                </c:pt>
                <c:pt idx="62880">
                  <c:v>1.0000679999999999E-6</c:v>
                </c:pt>
                <c:pt idx="62881">
                  <c:v>9.9990309999999997E-7</c:v>
                </c:pt>
                <c:pt idx="62882">
                  <c:v>9.9998819999999993E-7</c:v>
                </c:pt>
                <c:pt idx="62883">
                  <c:v>1.0000730000000001E-6</c:v>
                </c:pt>
                <c:pt idx="62884">
                  <c:v>9.9991240000000004E-7</c:v>
                </c:pt>
                <c:pt idx="62885">
                  <c:v>9.9999770000000008E-7</c:v>
                </c:pt>
                <c:pt idx="62886">
                  <c:v>1.0000829999999999E-6</c:v>
                </c:pt>
                <c:pt idx="62887">
                  <c:v>9.9992070000000007E-7</c:v>
                </c:pt>
                <c:pt idx="62888">
                  <c:v>1.0000059999999999E-6</c:v>
                </c:pt>
                <c:pt idx="62889">
                  <c:v>9.998473E-7</c:v>
                </c:pt>
                <c:pt idx="62890">
                  <c:v>9.9993470000000004E-7</c:v>
                </c:pt>
                <c:pt idx="62891">
                  <c:v>1.0000209999999999E-6</c:v>
                </c:pt>
                <c:pt idx="62892">
                  <c:v>9.9986080000000005E-7</c:v>
                </c:pt>
                <c:pt idx="62893">
                  <c:v>9.9994769999999997E-7</c:v>
                </c:pt>
                <c:pt idx="62894">
                  <c:v>1.000034E-6</c:v>
                </c:pt>
                <c:pt idx="62895">
                  <c:v>9.9987330000000008E-7</c:v>
                </c:pt>
                <c:pt idx="62896">
                  <c:v>9.9995999999999991E-7</c:v>
                </c:pt>
                <c:pt idx="62897">
                  <c:v>1.000046E-6</c:v>
                </c:pt>
                <c:pt idx="62898">
                  <c:v>9.9987860000000003E-7</c:v>
                </c:pt>
                <c:pt idx="62899">
                  <c:v>9.9996430000000005E-7</c:v>
                </c:pt>
                <c:pt idx="62900">
                  <c:v>1.0000500000000001E-6</c:v>
                </c:pt>
                <c:pt idx="62901">
                  <c:v>9.9988189999999993E-7</c:v>
                </c:pt>
                <c:pt idx="62902">
                  <c:v>9.9996670000000007E-7</c:v>
                </c:pt>
                <c:pt idx="62903">
                  <c:v>1.0000519999999999E-6</c:v>
                </c:pt>
                <c:pt idx="62904">
                  <c:v>9.998778000000001E-7</c:v>
                </c:pt>
                <c:pt idx="62905">
                  <c:v>9.9996199999999996E-7</c:v>
                </c:pt>
                <c:pt idx="62906">
                  <c:v>1.000047E-6</c:v>
                </c:pt>
                <c:pt idx="62907">
                  <c:v>9.9988550000000008E-7</c:v>
                </c:pt>
                <c:pt idx="62908">
                  <c:v>9.9996939999999991E-7</c:v>
                </c:pt>
                <c:pt idx="62909">
                  <c:v>1.000054E-6</c:v>
                </c:pt>
                <c:pt idx="62910">
                  <c:v>9.9988170000000006E-7</c:v>
                </c:pt>
                <c:pt idx="62911">
                  <c:v>9.9996519999999993E-7</c:v>
                </c:pt>
                <c:pt idx="62912">
                  <c:v>1.000049E-6</c:v>
                </c:pt>
                <c:pt idx="62913">
                  <c:v>9.9988089999999991E-7</c:v>
                </c:pt>
                <c:pt idx="62914">
                  <c:v>9.9996430000000005E-7</c:v>
                </c:pt>
                <c:pt idx="62915">
                  <c:v>1.000048E-6</c:v>
                </c:pt>
                <c:pt idx="62916">
                  <c:v>9.9987510000000004E-7</c:v>
                </c:pt>
                <c:pt idx="62917">
                  <c:v>9.9995900000000009E-7</c:v>
                </c:pt>
                <c:pt idx="62918">
                  <c:v>1.0000430000000001E-6</c:v>
                </c:pt>
                <c:pt idx="62919">
                  <c:v>9.9987960000000006E-7</c:v>
                </c:pt>
                <c:pt idx="62920">
                  <c:v>9.9996360000000005E-7</c:v>
                </c:pt>
                <c:pt idx="62921">
                  <c:v>1.000048E-6</c:v>
                </c:pt>
                <c:pt idx="62922">
                  <c:v>9.9987470000000007E-7</c:v>
                </c:pt>
                <c:pt idx="62923">
                  <c:v>9.9995889999999994E-7</c:v>
                </c:pt>
                <c:pt idx="62924">
                  <c:v>1.0000430000000001E-6</c:v>
                </c:pt>
                <c:pt idx="62925">
                  <c:v>9.9987510000000004E-7</c:v>
                </c:pt>
                <c:pt idx="62926">
                  <c:v>9.9995970000000009E-7</c:v>
                </c:pt>
                <c:pt idx="62927">
                  <c:v>1.0000439999999999E-6</c:v>
                </c:pt>
                <c:pt idx="62928">
                  <c:v>9.9987260000000008E-7</c:v>
                </c:pt>
                <c:pt idx="62929">
                  <c:v>9.9995789999999991E-7</c:v>
                </c:pt>
                <c:pt idx="62930">
                  <c:v>1.0000430000000001E-6</c:v>
                </c:pt>
                <c:pt idx="62931">
                  <c:v>9.9988149999999997E-7</c:v>
                </c:pt>
                <c:pt idx="62932">
                  <c:v>9.9996810000000007E-7</c:v>
                </c:pt>
                <c:pt idx="62933">
                  <c:v>1.000055E-6</c:v>
                </c:pt>
                <c:pt idx="62934">
                  <c:v>9.998944999999999E-7</c:v>
                </c:pt>
                <c:pt idx="62935">
                  <c:v>9.9998170000000006E-7</c:v>
                </c:pt>
                <c:pt idx="62936">
                  <c:v>1.0000679999999999E-6</c:v>
                </c:pt>
                <c:pt idx="62937">
                  <c:v>9.999041E-7</c:v>
                </c:pt>
                <c:pt idx="62938">
                  <c:v>9.9999190000000001E-7</c:v>
                </c:pt>
                <c:pt idx="62939">
                  <c:v>1.000079E-6</c:v>
                </c:pt>
                <c:pt idx="62940">
                  <c:v>9.9991459999999997E-7</c:v>
                </c:pt>
                <c:pt idx="62941">
                  <c:v>1.000003E-6</c:v>
                </c:pt>
                <c:pt idx="62942">
                  <c:v>9.9984340000000004E-7</c:v>
                </c:pt>
                <c:pt idx="62943">
                  <c:v>9.9993180000000011E-7</c:v>
                </c:pt>
                <c:pt idx="62944">
                  <c:v>1.0000200000000001E-6</c:v>
                </c:pt>
                <c:pt idx="62945">
                  <c:v>9.9986260000000002E-7</c:v>
                </c:pt>
                <c:pt idx="62946">
                  <c:v>9.9995040000000003E-7</c:v>
                </c:pt>
                <c:pt idx="62947">
                  <c:v>1.0000379999999999E-6</c:v>
                </c:pt>
                <c:pt idx="62948">
                  <c:v>9.9987839999999994E-7</c:v>
                </c:pt>
                <c:pt idx="62949">
                  <c:v>9.9996570000000005E-7</c:v>
                </c:pt>
                <c:pt idx="62950">
                  <c:v>1.0000529999999999E-6</c:v>
                </c:pt>
                <c:pt idx="62951">
                  <c:v>9.998905E-7</c:v>
                </c:pt>
                <c:pt idx="62952">
                  <c:v>9.9997720000000005E-7</c:v>
                </c:pt>
                <c:pt idx="62953">
                  <c:v>1.000063E-6</c:v>
                </c:pt>
                <c:pt idx="62954">
                  <c:v>9.998987000000001E-7</c:v>
                </c:pt>
                <c:pt idx="62955">
                  <c:v>9.9998410000000009E-7</c:v>
                </c:pt>
                <c:pt idx="62956">
                  <c:v>1.000069E-6</c:v>
                </c:pt>
                <c:pt idx="62957">
                  <c:v>9.9990220000000009E-7</c:v>
                </c:pt>
                <c:pt idx="62958">
                  <c:v>9.9998669999999999E-7</c:v>
                </c:pt>
                <c:pt idx="62959">
                  <c:v>1.00007E-6</c:v>
                </c:pt>
                <c:pt idx="62960">
                  <c:v>9.9989430000000002E-7</c:v>
                </c:pt>
                <c:pt idx="62961">
                  <c:v>9.9997820000000007E-7</c:v>
                </c:pt>
                <c:pt idx="62962">
                  <c:v>1.000062E-6</c:v>
                </c:pt>
                <c:pt idx="62963">
                  <c:v>9.9988770000000001E-7</c:v>
                </c:pt>
                <c:pt idx="62964">
                  <c:v>9.99971E-7</c:v>
                </c:pt>
                <c:pt idx="62965">
                  <c:v>1.000054E-6</c:v>
                </c:pt>
                <c:pt idx="62966">
                  <c:v>9.9989029999999991E-7</c:v>
                </c:pt>
                <c:pt idx="62967">
                  <c:v>9.9997270000000003E-7</c:v>
                </c:pt>
                <c:pt idx="62968">
                  <c:v>1.000056E-6</c:v>
                </c:pt>
                <c:pt idx="62969">
                  <c:v>9.9987809999999991E-7</c:v>
                </c:pt>
                <c:pt idx="62970">
                  <c:v>9.9996069999999991E-7</c:v>
                </c:pt>
                <c:pt idx="62971">
                  <c:v>1.0000439999999999E-6</c:v>
                </c:pt>
                <c:pt idx="62972">
                  <c:v>9.9987200000000002E-7</c:v>
                </c:pt>
                <c:pt idx="62973">
                  <c:v>9.9995460000000001E-7</c:v>
                </c:pt>
                <c:pt idx="62974">
                  <c:v>1.0000379999999999E-6</c:v>
                </c:pt>
                <c:pt idx="62975">
                  <c:v>9.9986110000000008E-7</c:v>
                </c:pt>
                <c:pt idx="62976">
                  <c:v>9.9994389999999995E-7</c:v>
                </c:pt>
                <c:pt idx="62977">
                  <c:v>1.0000270000000001E-6</c:v>
                </c:pt>
                <c:pt idx="62978">
                  <c:v>9.9985940000000005E-7</c:v>
                </c:pt>
                <c:pt idx="62979">
                  <c:v>9.9994259999999989E-7</c:v>
                </c:pt>
                <c:pt idx="62980">
                  <c:v>1.000026E-6</c:v>
                </c:pt>
                <c:pt idx="62981">
                  <c:v>9.9985620000000009E-7</c:v>
                </c:pt>
                <c:pt idx="62982">
                  <c:v>9.999397999999999E-7</c:v>
                </c:pt>
                <c:pt idx="62983">
                  <c:v>1.000024E-6</c:v>
                </c:pt>
                <c:pt idx="62984">
                  <c:v>9.998548000000001E-7</c:v>
                </c:pt>
                <c:pt idx="62985">
                  <c:v>9.999397999999999E-7</c:v>
                </c:pt>
                <c:pt idx="62986">
                  <c:v>1.000025E-6</c:v>
                </c:pt>
                <c:pt idx="62987">
                  <c:v>9.9986439999999998E-7</c:v>
                </c:pt>
                <c:pt idx="62988">
                  <c:v>9.9995100000000008E-7</c:v>
                </c:pt>
                <c:pt idx="62989">
                  <c:v>1.0000379999999999E-6</c:v>
                </c:pt>
                <c:pt idx="62990">
                  <c:v>9.9987799999999998E-7</c:v>
                </c:pt>
                <c:pt idx="62991">
                  <c:v>9.9996530000000008E-7</c:v>
                </c:pt>
                <c:pt idx="62992">
                  <c:v>1.0000529999999999E-6</c:v>
                </c:pt>
                <c:pt idx="62993">
                  <c:v>9.9989619999999993E-7</c:v>
                </c:pt>
                <c:pt idx="62994">
                  <c:v>9.9998439999999991E-7</c:v>
                </c:pt>
                <c:pt idx="62995">
                  <c:v>1.0000730000000001E-6</c:v>
                </c:pt>
                <c:pt idx="62996">
                  <c:v>9.9991949999999996E-7</c:v>
                </c:pt>
                <c:pt idx="62997">
                  <c:v>1.000008E-6</c:v>
                </c:pt>
                <c:pt idx="62998">
                  <c:v>9.9984669999999994E-7</c:v>
                </c:pt>
                <c:pt idx="62999">
                  <c:v>9.9993549999999997E-7</c:v>
                </c:pt>
                <c:pt idx="63000">
                  <c:v>1.000025E-6</c:v>
                </c:pt>
                <c:pt idx="63001">
                  <c:v>9.998682E-7</c:v>
                </c:pt>
                <c:pt idx="63002">
                  <c:v>9.9995639999999998E-7</c:v>
                </c:pt>
                <c:pt idx="63003">
                  <c:v>1.0000449999999999E-6</c:v>
                </c:pt>
                <c:pt idx="63004">
                  <c:v>9.9988700000000001E-7</c:v>
                </c:pt>
                <c:pt idx="63005">
                  <c:v>9.999742999999999E-7</c:v>
                </c:pt>
                <c:pt idx="63006">
                  <c:v>1.000062E-6</c:v>
                </c:pt>
                <c:pt idx="63007">
                  <c:v>9.9989290000000003E-7</c:v>
                </c:pt>
                <c:pt idx="63008">
                  <c:v>9.9997900000000001E-7</c:v>
                </c:pt>
                <c:pt idx="63009">
                  <c:v>1.0000650000000001E-6</c:v>
                </c:pt>
                <c:pt idx="63010">
                  <c:v>9.9989770000000007E-7</c:v>
                </c:pt>
                <c:pt idx="63011">
                  <c:v>9.9998270000000009E-7</c:v>
                </c:pt>
                <c:pt idx="63012">
                  <c:v>1.0000679999999999E-6</c:v>
                </c:pt>
                <c:pt idx="63013">
                  <c:v>9.9990150000000009E-7</c:v>
                </c:pt>
                <c:pt idx="63014">
                  <c:v>9.9998520000000005E-7</c:v>
                </c:pt>
                <c:pt idx="63015">
                  <c:v>1.000069E-6</c:v>
                </c:pt>
                <c:pt idx="63016">
                  <c:v>9.9989630000000008E-7</c:v>
                </c:pt>
                <c:pt idx="63017">
                  <c:v>9.999792000000001E-7</c:v>
                </c:pt>
                <c:pt idx="63018">
                  <c:v>1.000062E-6</c:v>
                </c:pt>
                <c:pt idx="63019">
                  <c:v>9.9988910000000001E-7</c:v>
                </c:pt>
                <c:pt idx="63020">
                  <c:v>9.9997120000000009E-7</c:v>
                </c:pt>
                <c:pt idx="63021">
                  <c:v>1.0000529999999999E-6</c:v>
                </c:pt>
                <c:pt idx="63022">
                  <c:v>9.9987389999999993E-7</c:v>
                </c:pt>
                <c:pt idx="63023">
                  <c:v>9.9995560000000004E-7</c:v>
                </c:pt>
                <c:pt idx="63024">
                  <c:v>1.0000379999999999E-6</c:v>
                </c:pt>
                <c:pt idx="63025">
                  <c:v>9.9986829999999994E-7</c:v>
                </c:pt>
                <c:pt idx="63026">
                  <c:v>9.9995079999999999E-7</c:v>
                </c:pt>
                <c:pt idx="63027">
                  <c:v>1.000033E-6</c:v>
                </c:pt>
                <c:pt idx="63028">
                  <c:v>9.9985350000000004E-7</c:v>
                </c:pt>
                <c:pt idx="63029">
                  <c:v>9.9993589999999994E-7</c:v>
                </c:pt>
                <c:pt idx="63030">
                  <c:v>1.000018E-6</c:v>
                </c:pt>
                <c:pt idx="63031">
                  <c:v>9.9984979999999996E-7</c:v>
                </c:pt>
                <c:pt idx="63032">
                  <c:v>9.9993190000000004E-7</c:v>
                </c:pt>
                <c:pt idx="63033">
                  <c:v>1.0000149999999999E-6</c:v>
                </c:pt>
                <c:pt idx="63034">
                  <c:v>9.9983750000000002E-7</c:v>
                </c:pt>
                <c:pt idx="63035">
                  <c:v>9.999195999999999E-7</c:v>
                </c:pt>
                <c:pt idx="63036">
                  <c:v>1.000003E-6</c:v>
                </c:pt>
                <c:pt idx="63037">
                  <c:v>9.998351E-7</c:v>
                </c:pt>
                <c:pt idx="63038">
                  <c:v>9.9991809999999996E-7</c:v>
                </c:pt>
                <c:pt idx="63039">
                  <c:v>1.000002E-6</c:v>
                </c:pt>
                <c:pt idx="63040">
                  <c:v>9.9983519999999994E-7</c:v>
                </c:pt>
                <c:pt idx="63041">
                  <c:v>9.9991949999999996E-7</c:v>
                </c:pt>
                <c:pt idx="63042">
                  <c:v>1.0000050000000001E-6</c:v>
                </c:pt>
                <c:pt idx="63043">
                  <c:v>9.9984739999999994E-7</c:v>
                </c:pt>
                <c:pt idx="63044">
                  <c:v>9.9993349999999992E-7</c:v>
                </c:pt>
                <c:pt idx="63045">
                  <c:v>1.0000200000000001E-6</c:v>
                </c:pt>
                <c:pt idx="63046">
                  <c:v>9.9985760000000009E-7</c:v>
                </c:pt>
                <c:pt idx="63047">
                  <c:v>9.9994520000000001E-7</c:v>
                </c:pt>
                <c:pt idx="63048">
                  <c:v>1.000033E-6</c:v>
                </c:pt>
                <c:pt idx="63049">
                  <c:v>9.998804E-7</c:v>
                </c:pt>
                <c:pt idx="63050">
                  <c:v>9.999691000000001E-7</c:v>
                </c:pt>
                <c:pt idx="63051">
                  <c:v>1.0000580000000001E-6</c:v>
                </c:pt>
                <c:pt idx="63052">
                  <c:v>9.9989479999999993E-7</c:v>
                </c:pt>
                <c:pt idx="63053">
                  <c:v>9.9998359999999997E-7</c:v>
                </c:pt>
                <c:pt idx="63054">
                  <c:v>1.000072E-6</c:v>
                </c:pt>
                <c:pt idx="63055">
                  <c:v>9.9992590000000009E-7</c:v>
                </c:pt>
                <c:pt idx="63056">
                  <c:v>1.0000139999999999E-6</c:v>
                </c:pt>
                <c:pt idx="63057">
                  <c:v>9.9985180000000001E-7</c:v>
                </c:pt>
                <c:pt idx="63058">
                  <c:v>9.9994060000000005E-7</c:v>
                </c:pt>
                <c:pt idx="63059">
                  <c:v>1.0000289999999999E-6</c:v>
                </c:pt>
                <c:pt idx="63060">
                  <c:v>9.9987169999999999E-7</c:v>
                </c:pt>
                <c:pt idx="63061">
                  <c:v>9.9995929999999991E-7</c:v>
                </c:pt>
                <c:pt idx="63062">
                  <c:v>1.000047E-6</c:v>
                </c:pt>
                <c:pt idx="63063">
                  <c:v>9.9988170000000006E-7</c:v>
                </c:pt>
                <c:pt idx="63064">
                  <c:v>9.9996810000000007E-7</c:v>
                </c:pt>
                <c:pt idx="63065">
                  <c:v>1.000055E-6</c:v>
                </c:pt>
                <c:pt idx="63066">
                  <c:v>9.9989579999999996E-7</c:v>
                </c:pt>
                <c:pt idx="63067">
                  <c:v>9.9998079999999998E-7</c:v>
                </c:pt>
                <c:pt idx="63068">
                  <c:v>1.0000650000000001E-6</c:v>
                </c:pt>
                <c:pt idx="63069">
                  <c:v>9.9989460000000005E-7</c:v>
                </c:pt>
                <c:pt idx="63070">
                  <c:v>9.9997839999999995E-7</c:v>
                </c:pt>
                <c:pt idx="63071">
                  <c:v>1.000062E-6</c:v>
                </c:pt>
                <c:pt idx="63072">
                  <c:v>9.998886000000001E-7</c:v>
                </c:pt>
                <c:pt idx="63073">
                  <c:v>9.9997109999999994E-7</c:v>
                </c:pt>
                <c:pt idx="63074">
                  <c:v>1.0000529999999999E-6</c:v>
                </c:pt>
                <c:pt idx="63075">
                  <c:v>9.998811E-7</c:v>
                </c:pt>
                <c:pt idx="63076">
                  <c:v>9.9996220000000005E-7</c:v>
                </c:pt>
                <c:pt idx="63077">
                  <c:v>1.0000430000000001E-6</c:v>
                </c:pt>
                <c:pt idx="63078">
                  <c:v>9.998689E-7</c:v>
                </c:pt>
                <c:pt idx="63079">
                  <c:v>9.9994979999999997E-7</c:v>
                </c:pt>
                <c:pt idx="63080">
                  <c:v>1.000031E-6</c:v>
                </c:pt>
                <c:pt idx="63081">
                  <c:v>9.9985180000000001E-7</c:v>
                </c:pt>
                <c:pt idx="63082">
                  <c:v>9.9993339999999998E-7</c:v>
                </c:pt>
                <c:pt idx="63083">
                  <c:v>1.0000149999999999E-6</c:v>
                </c:pt>
                <c:pt idx="63084">
                  <c:v>9.9984580000000006E-7</c:v>
                </c:pt>
                <c:pt idx="63085">
                  <c:v>9.9992730000000009E-7</c:v>
                </c:pt>
                <c:pt idx="63086">
                  <c:v>1.000009E-6</c:v>
                </c:pt>
                <c:pt idx="63087">
                  <c:v>9.9982269999999991E-7</c:v>
                </c:pt>
                <c:pt idx="63088">
                  <c:v>9.9990400000000006E-7</c:v>
                </c:pt>
                <c:pt idx="63089">
                  <c:v>9.9998590000000005E-7</c:v>
                </c:pt>
                <c:pt idx="63090">
                  <c:v>1.0000669999999999E-6</c:v>
                </c:pt>
                <c:pt idx="63091">
                  <c:v>9.9990239999999997E-7</c:v>
                </c:pt>
                <c:pt idx="63092">
                  <c:v>9.999839E-7</c:v>
                </c:pt>
                <c:pt idx="63093">
                  <c:v>1.0000660000000001E-6</c:v>
                </c:pt>
                <c:pt idx="63094">
                  <c:v>9.9989019999999997E-7</c:v>
                </c:pt>
                <c:pt idx="63095">
                  <c:v>9.9997230000000006E-7</c:v>
                </c:pt>
                <c:pt idx="63096">
                  <c:v>1.000056E-6</c:v>
                </c:pt>
                <c:pt idx="63097">
                  <c:v>9.9989089999999997E-7</c:v>
                </c:pt>
                <c:pt idx="63098">
                  <c:v>9.9997459999999993E-7</c:v>
                </c:pt>
                <c:pt idx="63099">
                  <c:v>1.0000590000000001E-6</c:v>
                </c:pt>
                <c:pt idx="63100">
                  <c:v>9.998872000000001E-7</c:v>
                </c:pt>
                <c:pt idx="63101">
                  <c:v>9.9997230000000006E-7</c:v>
                </c:pt>
                <c:pt idx="63102">
                  <c:v>1.0000590000000001E-6</c:v>
                </c:pt>
                <c:pt idx="63103">
                  <c:v>9.9990319999999991E-7</c:v>
                </c:pt>
                <c:pt idx="63104">
                  <c:v>9.9999040000000007E-7</c:v>
                </c:pt>
                <c:pt idx="63105">
                  <c:v>1.000078E-6</c:v>
                </c:pt>
                <c:pt idx="63106">
                  <c:v>9.9992030000000011E-7</c:v>
                </c:pt>
                <c:pt idx="63107">
                  <c:v>1.000008E-6</c:v>
                </c:pt>
                <c:pt idx="63108">
                  <c:v>9.9985490000000004E-7</c:v>
                </c:pt>
                <c:pt idx="63109">
                  <c:v>9.999440000000001E-7</c:v>
                </c:pt>
                <c:pt idx="63110">
                  <c:v>1.000034E-6</c:v>
                </c:pt>
                <c:pt idx="63111">
                  <c:v>9.9987839999999994E-7</c:v>
                </c:pt>
                <c:pt idx="63112">
                  <c:v>9.9996780000000004E-7</c:v>
                </c:pt>
                <c:pt idx="63113">
                  <c:v>1.000057E-6</c:v>
                </c:pt>
                <c:pt idx="63114">
                  <c:v>9.999080999999999E-7</c:v>
                </c:pt>
                <c:pt idx="63115">
                  <c:v>9.9999700000000008E-7</c:v>
                </c:pt>
                <c:pt idx="63116">
                  <c:v>1.000086E-6</c:v>
                </c:pt>
                <c:pt idx="63117">
                  <c:v>9.9992609999999997E-7</c:v>
                </c:pt>
                <c:pt idx="63118">
                  <c:v>1.0000139999999999E-6</c:v>
                </c:pt>
                <c:pt idx="63119">
                  <c:v>9.9985819999999994E-7</c:v>
                </c:pt>
                <c:pt idx="63120">
                  <c:v>9.9994580000000007E-7</c:v>
                </c:pt>
                <c:pt idx="63121">
                  <c:v>1.000034E-6</c:v>
                </c:pt>
                <c:pt idx="63122">
                  <c:v>9.9986810000000006E-7</c:v>
                </c:pt>
                <c:pt idx="63123">
                  <c:v>9.9995450000000008E-7</c:v>
                </c:pt>
                <c:pt idx="63124">
                  <c:v>1.000041E-6</c:v>
                </c:pt>
                <c:pt idx="63125">
                  <c:v>9.998771000000001E-7</c:v>
                </c:pt>
                <c:pt idx="63126">
                  <c:v>9.9996190000000003E-7</c:v>
                </c:pt>
                <c:pt idx="63127">
                  <c:v>1.000047E-6</c:v>
                </c:pt>
                <c:pt idx="63128">
                  <c:v>9.9987659999999998E-7</c:v>
                </c:pt>
                <c:pt idx="63129">
                  <c:v>9.999602E-7</c:v>
                </c:pt>
                <c:pt idx="63130">
                  <c:v>1.0000439999999999E-6</c:v>
                </c:pt>
                <c:pt idx="63131">
                  <c:v>9.9987419999999996E-7</c:v>
                </c:pt>
                <c:pt idx="63132">
                  <c:v>9.9995649999999992E-7</c:v>
                </c:pt>
                <c:pt idx="63133">
                  <c:v>1.000039E-6</c:v>
                </c:pt>
                <c:pt idx="63134">
                  <c:v>9.9986470000000001E-7</c:v>
                </c:pt>
                <c:pt idx="63135">
                  <c:v>9.9994580000000007E-7</c:v>
                </c:pt>
                <c:pt idx="63136">
                  <c:v>1.0000270000000001E-6</c:v>
                </c:pt>
                <c:pt idx="63137">
                  <c:v>9.9985870000000006E-7</c:v>
                </c:pt>
                <c:pt idx="63138">
                  <c:v>9.9993890000000003E-7</c:v>
                </c:pt>
                <c:pt idx="63139">
                  <c:v>1.0000190000000001E-6</c:v>
                </c:pt>
                <c:pt idx="63140">
                  <c:v>9.9983740000000008E-7</c:v>
                </c:pt>
                <c:pt idx="63141">
                  <c:v>9.9991800000000002E-7</c:v>
                </c:pt>
                <c:pt idx="63142">
                  <c:v>9.999986999999999E-7</c:v>
                </c:pt>
                <c:pt idx="63143">
                  <c:v>1.000079E-6</c:v>
                </c:pt>
                <c:pt idx="63144">
                  <c:v>9.999027E-7</c:v>
                </c:pt>
                <c:pt idx="63145">
                  <c:v>9.9998280000000003E-7</c:v>
                </c:pt>
                <c:pt idx="63146">
                  <c:v>1.000064E-6</c:v>
                </c:pt>
                <c:pt idx="63147">
                  <c:v>9.9988310000000005E-7</c:v>
                </c:pt>
                <c:pt idx="63148">
                  <c:v>9.9996330000000002E-7</c:v>
                </c:pt>
                <c:pt idx="63149">
                  <c:v>1.0000449999999999E-6</c:v>
                </c:pt>
                <c:pt idx="63150">
                  <c:v>9.9987620000000001E-7</c:v>
                </c:pt>
                <c:pt idx="63151">
                  <c:v>9.9995749999999995E-7</c:v>
                </c:pt>
                <c:pt idx="63152">
                  <c:v>1.000039E-6</c:v>
                </c:pt>
                <c:pt idx="63153">
                  <c:v>9.9987020000000006E-7</c:v>
                </c:pt>
                <c:pt idx="63154">
                  <c:v>9.9995219999999999E-7</c:v>
                </c:pt>
                <c:pt idx="63155">
                  <c:v>1.000034E-6</c:v>
                </c:pt>
                <c:pt idx="63156">
                  <c:v>9.9986990000000003E-7</c:v>
                </c:pt>
                <c:pt idx="63157">
                  <c:v>9.9995250000000002E-7</c:v>
                </c:pt>
                <c:pt idx="63158">
                  <c:v>1.0000360000000001E-6</c:v>
                </c:pt>
                <c:pt idx="63159">
                  <c:v>9.9987020000000006E-7</c:v>
                </c:pt>
                <c:pt idx="63160">
                  <c:v>9.9995439999999992E-7</c:v>
                </c:pt>
                <c:pt idx="63161">
                  <c:v>1.00004E-6</c:v>
                </c:pt>
                <c:pt idx="63162">
                  <c:v>9.9988130000000009E-7</c:v>
                </c:pt>
                <c:pt idx="63163">
                  <c:v>9.9996729999999992E-7</c:v>
                </c:pt>
                <c:pt idx="63164">
                  <c:v>1.000055E-6</c:v>
                </c:pt>
                <c:pt idx="63165">
                  <c:v>9.9990330000000006E-7</c:v>
                </c:pt>
                <c:pt idx="63166">
                  <c:v>9.9998989999999995E-7</c:v>
                </c:pt>
                <c:pt idx="63167">
                  <c:v>1.000078E-6</c:v>
                </c:pt>
                <c:pt idx="63168">
                  <c:v>9.9991669999999996E-7</c:v>
                </c:pt>
                <c:pt idx="63169">
                  <c:v>1.0000040000000001E-6</c:v>
                </c:pt>
                <c:pt idx="63170">
                  <c:v>9.9985310000000007E-7</c:v>
                </c:pt>
                <c:pt idx="63171">
                  <c:v>9.9994130000000005E-7</c:v>
                </c:pt>
                <c:pt idx="63172">
                  <c:v>1.0000299999999999E-6</c:v>
                </c:pt>
                <c:pt idx="63173">
                  <c:v>9.9988100000000006E-7</c:v>
                </c:pt>
                <c:pt idx="63174">
                  <c:v>9.9996939999999991E-7</c:v>
                </c:pt>
                <c:pt idx="63175">
                  <c:v>1.0000580000000001E-6</c:v>
                </c:pt>
                <c:pt idx="63176">
                  <c:v>9.9989959999999998E-7</c:v>
                </c:pt>
                <c:pt idx="63177">
                  <c:v>9.9998739999999999E-7</c:v>
                </c:pt>
                <c:pt idx="63178">
                  <c:v>1.0000759999999999E-6</c:v>
                </c:pt>
                <c:pt idx="63179">
                  <c:v>9.9991580000000009E-7</c:v>
                </c:pt>
                <c:pt idx="63180">
                  <c:v>1.000003E-6</c:v>
                </c:pt>
                <c:pt idx="63181">
                  <c:v>9.9984820000000008E-7</c:v>
                </c:pt>
                <c:pt idx="63182">
                  <c:v>9.999353000000001E-7</c:v>
                </c:pt>
                <c:pt idx="63183">
                  <c:v>1.0000219999999999E-6</c:v>
                </c:pt>
                <c:pt idx="63184">
                  <c:v>9.9985560000000003E-7</c:v>
                </c:pt>
                <c:pt idx="63185">
                  <c:v>9.9994100000000002E-7</c:v>
                </c:pt>
                <c:pt idx="63186">
                  <c:v>1.0000270000000001E-6</c:v>
                </c:pt>
                <c:pt idx="63187">
                  <c:v>9.998649000000001E-7</c:v>
                </c:pt>
                <c:pt idx="63188">
                  <c:v>9.999487E-7</c:v>
                </c:pt>
                <c:pt idx="63189">
                  <c:v>1.000033E-6</c:v>
                </c:pt>
                <c:pt idx="63190">
                  <c:v>9.9985590000000006E-7</c:v>
                </c:pt>
                <c:pt idx="63191">
                  <c:v>9.9993869999999994E-7</c:v>
                </c:pt>
                <c:pt idx="63192">
                  <c:v>1.0000219999999999E-6</c:v>
                </c:pt>
                <c:pt idx="63193">
                  <c:v>9.998588E-7</c:v>
                </c:pt>
                <c:pt idx="63194">
                  <c:v>9.9994069999999999E-7</c:v>
                </c:pt>
                <c:pt idx="63195">
                  <c:v>1.000023E-6</c:v>
                </c:pt>
                <c:pt idx="63196">
                  <c:v>9.9984389999999994E-7</c:v>
                </c:pt>
                <c:pt idx="63197">
                  <c:v>9.9992469999999997E-7</c:v>
                </c:pt>
                <c:pt idx="63198">
                  <c:v>1.0000059999999999E-6</c:v>
                </c:pt>
                <c:pt idx="63199">
                  <c:v>9.998325000000001E-7</c:v>
                </c:pt>
                <c:pt idx="63200">
                  <c:v>9.999128E-7</c:v>
                </c:pt>
                <c:pt idx="63201">
                  <c:v>9.999933E-7</c:v>
                </c:pt>
                <c:pt idx="63202">
                  <c:v>1.0000740000000001E-6</c:v>
                </c:pt>
                <c:pt idx="63203">
                  <c:v>9.9990239999999997E-7</c:v>
                </c:pt>
                <c:pt idx="63204">
                  <c:v>9.9998229999999991E-7</c:v>
                </c:pt>
                <c:pt idx="63205">
                  <c:v>1.000064E-6</c:v>
                </c:pt>
                <c:pt idx="63206">
                  <c:v>9.9988690000000007E-7</c:v>
                </c:pt>
                <c:pt idx="63207">
                  <c:v>9.9996759999999995E-7</c:v>
                </c:pt>
                <c:pt idx="63208">
                  <c:v>1.000049E-6</c:v>
                </c:pt>
                <c:pt idx="63209">
                  <c:v>9.9988329999999993E-7</c:v>
                </c:pt>
                <c:pt idx="63210">
                  <c:v>9.9996390000000008E-7</c:v>
                </c:pt>
                <c:pt idx="63211">
                  <c:v>1.0000449999999999E-6</c:v>
                </c:pt>
                <c:pt idx="63212">
                  <c:v>9.9987410000000002E-7</c:v>
                </c:pt>
                <c:pt idx="63213">
                  <c:v>9.9995499999999998E-7</c:v>
                </c:pt>
                <c:pt idx="63214">
                  <c:v>1.0000369999999999E-6</c:v>
                </c:pt>
                <c:pt idx="63215">
                  <c:v>9.9986439999999998E-7</c:v>
                </c:pt>
                <c:pt idx="63216">
                  <c:v>9.999461000000001E-7</c:v>
                </c:pt>
                <c:pt idx="63217">
                  <c:v>1.0000289999999999E-6</c:v>
                </c:pt>
                <c:pt idx="63218">
                  <c:v>9.9986759999999994E-7</c:v>
                </c:pt>
                <c:pt idx="63219">
                  <c:v>9.9995030000000009E-7</c:v>
                </c:pt>
                <c:pt idx="63220">
                  <c:v>1.000034E-6</c:v>
                </c:pt>
                <c:pt idx="63221">
                  <c:v>9.998707999999999E-7</c:v>
                </c:pt>
                <c:pt idx="63222">
                  <c:v>9.9995530000000001E-7</c:v>
                </c:pt>
                <c:pt idx="63223">
                  <c:v>1.000041E-6</c:v>
                </c:pt>
                <c:pt idx="63224">
                  <c:v>9.9988189999999993E-7</c:v>
                </c:pt>
                <c:pt idx="63225">
                  <c:v>9.9996750000000001E-7</c:v>
                </c:pt>
                <c:pt idx="63226">
                  <c:v>1.000054E-6</c:v>
                </c:pt>
                <c:pt idx="63227">
                  <c:v>9.9989600000000005E-7</c:v>
                </c:pt>
                <c:pt idx="63228">
                  <c:v>9.9998229999999991E-7</c:v>
                </c:pt>
                <c:pt idx="63229">
                  <c:v>1.000069E-6</c:v>
                </c:pt>
                <c:pt idx="63230">
                  <c:v>9.9991779999999993E-7</c:v>
                </c:pt>
                <c:pt idx="63231">
                  <c:v>1.0000050000000001E-6</c:v>
                </c:pt>
                <c:pt idx="63232">
                  <c:v>9.9984300000000007E-7</c:v>
                </c:pt>
                <c:pt idx="63233">
                  <c:v>9.9993029999999996E-7</c:v>
                </c:pt>
                <c:pt idx="63234">
                  <c:v>1.000018E-6</c:v>
                </c:pt>
                <c:pt idx="63235">
                  <c:v>9.9987260000000008E-7</c:v>
                </c:pt>
                <c:pt idx="63236">
                  <c:v>9.9995999999999991E-7</c:v>
                </c:pt>
                <c:pt idx="63237">
                  <c:v>1.000048E-6</c:v>
                </c:pt>
                <c:pt idx="63238">
                  <c:v>9.9989159999999997E-7</c:v>
                </c:pt>
                <c:pt idx="63239">
                  <c:v>9.9997869999999998E-7</c:v>
                </c:pt>
                <c:pt idx="63240">
                  <c:v>1.0000660000000001E-6</c:v>
                </c:pt>
                <c:pt idx="63241">
                  <c:v>9.9990160000000003E-7</c:v>
                </c:pt>
                <c:pt idx="63242">
                  <c:v>9.9998830000000008E-7</c:v>
                </c:pt>
                <c:pt idx="63243">
                  <c:v>1.0000749999999999E-6</c:v>
                </c:pt>
                <c:pt idx="63244">
                  <c:v>9.9991940000000002E-7</c:v>
                </c:pt>
                <c:pt idx="63245">
                  <c:v>1.0000050000000001E-6</c:v>
                </c:pt>
                <c:pt idx="63246">
                  <c:v>9.9984349999999998E-7</c:v>
                </c:pt>
                <c:pt idx="63247">
                  <c:v>9.9992910000000005E-7</c:v>
                </c:pt>
                <c:pt idx="63248">
                  <c:v>1.0000149999999999E-6</c:v>
                </c:pt>
                <c:pt idx="63249">
                  <c:v>9.9985000000000005E-7</c:v>
                </c:pt>
                <c:pt idx="63250">
                  <c:v>9.9993430000000007E-7</c:v>
                </c:pt>
                <c:pt idx="63251">
                  <c:v>1.0000190000000001E-6</c:v>
                </c:pt>
                <c:pt idx="63252">
                  <c:v>9.9985250000000001E-7</c:v>
                </c:pt>
                <c:pt idx="63253">
                  <c:v>9.9993589999999994E-7</c:v>
                </c:pt>
                <c:pt idx="63254">
                  <c:v>1.0000200000000001E-6</c:v>
                </c:pt>
                <c:pt idx="63255">
                  <c:v>9.9985819999999994E-7</c:v>
                </c:pt>
                <c:pt idx="63256">
                  <c:v>9.9994060000000005E-7</c:v>
                </c:pt>
                <c:pt idx="63257">
                  <c:v>1.000024E-6</c:v>
                </c:pt>
                <c:pt idx="63258">
                  <c:v>9.9985630000000003E-7</c:v>
                </c:pt>
                <c:pt idx="63259">
                  <c:v>9.9993799999999994E-7</c:v>
                </c:pt>
                <c:pt idx="63260">
                  <c:v>1.0000200000000001E-6</c:v>
                </c:pt>
                <c:pt idx="63261">
                  <c:v>9.9985229999999992E-7</c:v>
                </c:pt>
                <c:pt idx="63262">
                  <c:v>9.9993339999999998E-7</c:v>
                </c:pt>
                <c:pt idx="63263">
                  <c:v>1.0000149999999999E-6</c:v>
                </c:pt>
                <c:pt idx="63264">
                  <c:v>9.9983610000000003E-7</c:v>
                </c:pt>
                <c:pt idx="63265">
                  <c:v>9.999167999999999E-7</c:v>
                </c:pt>
                <c:pt idx="63266">
                  <c:v>9.9999819999999999E-7</c:v>
                </c:pt>
                <c:pt idx="63267">
                  <c:v>1.00008E-6</c:v>
                </c:pt>
                <c:pt idx="63268">
                  <c:v>9.9991039999999998E-7</c:v>
                </c:pt>
                <c:pt idx="63269">
                  <c:v>9.9999099999999992E-7</c:v>
                </c:pt>
                <c:pt idx="63270">
                  <c:v>1.000072E-6</c:v>
                </c:pt>
                <c:pt idx="63271">
                  <c:v>9.9991009999999995E-7</c:v>
                </c:pt>
                <c:pt idx="63272">
                  <c:v>9.9999120000000001E-7</c:v>
                </c:pt>
                <c:pt idx="63273">
                  <c:v>1.0000730000000001E-6</c:v>
                </c:pt>
                <c:pt idx="63274">
                  <c:v>9.9990050000000007E-7</c:v>
                </c:pt>
                <c:pt idx="63275">
                  <c:v>9.9998219999999997E-7</c:v>
                </c:pt>
                <c:pt idx="63276">
                  <c:v>1.0000650000000001E-6</c:v>
                </c:pt>
                <c:pt idx="63277">
                  <c:v>9.9989740000000004E-7</c:v>
                </c:pt>
                <c:pt idx="63278">
                  <c:v>9.9997949999999992E-7</c:v>
                </c:pt>
                <c:pt idx="63279">
                  <c:v>1.000063E-6</c:v>
                </c:pt>
                <c:pt idx="63280">
                  <c:v>9.998994000000001E-7</c:v>
                </c:pt>
                <c:pt idx="63281">
                  <c:v>9.9998219999999997E-7</c:v>
                </c:pt>
                <c:pt idx="63282">
                  <c:v>1.0000660000000001E-6</c:v>
                </c:pt>
                <c:pt idx="63283">
                  <c:v>9.9990260000000006E-7</c:v>
                </c:pt>
                <c:pt idx="63284">
                  <c:v>9.9998599999999999E-7</c:v>
                </c:pt>
                <c:pt idx="63285">
                  <c:v>1.000071E-6</c:v>
                </c:pt>
                <c:pt idx="63286">
                  <c:v>9.9990880000000011E-7</c:v>
                </c:pt>
                <c:pt idx="63287">
                  <c:v>9.9999299999999997E-7</c:v>
                </c:pt>
                <c:pt idx="63288">
                  <c:v>1.000078E-6</c:v>
                </c:pt>
                <c:pt idx="63289">
                  <c:v>9.9991760000000005E-7</c:v>
                </c:pt>
                <c:pt idx="63290">
                  <c:v>1.000003E-6</c:v>
                </c:pt>
                <c:pt idx="63291">
                  <c:v>9.9984300000000007E-7</c:v>
                </c:pt>
                <c:pt idx="63292">
                  <c:v>9.999282999999999E-7</c:v>
                </c:pt>
                <c:pt idx="63293">
                  <c:v>1.0000149999999999E-6</c:v>
                </c:pt>
                <c:pt idx="63294">
                  <c:v>9.9985849999999997E-7</c:v>
                </c:pt>
                <c:pt idx="63295">
                  <c:v>9.9994429999999992E-7</c:v>
                </c:pt>
                <c:pt idx="63296">
                  <c:v>1.000031E-6</c:v>
                </c:pt>
                <c:pt idx="63297">
                  <c:v>9.9987580000000004E-7</c:v>
                </c:pt>
                <c:pt idx="63298">
                  <c:v>9.9996199999999996E-7</c:v>
                </c:pt>
                <c:pt idx="63299">
                  <c:v>1.000049E-6</c:v>
                </c:pt>
                <c:pt idx="63300">
                  <c:v>9.998865000000001E-7</c:v>
                </c:pt>
                <c:pt idx="63301">
                  <c:v>9.9997270000000003E-7</c:v>
                </c:pt>
                <c:pt idx="63302">
                  <c:v>1.0000599999999999E-6</c:v>
                </c:pt>
                <c:pt idx="63303">
                  <c:v>9.9990680000000005E-7</c:v>
                </c:pt>
                <c:pt idx="63304">
                  <c:v>9.9999290000000003E-7</c:v>
                </c:pt>
                <c:pt idx="63305">
                  <c:v>1.00008E-6</c:v>
                </c:pt>
                <c:pt idx="63306">
                  <c:v>9.9991639999999993E-7</c:v>
                </c:pt>
                <c:pt idx="63307">
                  <c:v>1.000002E-6</c:v>
                </c:pt>
                <c:pt idx="63308">
                  <c:v>9.998445E-7</c:v>
                </c:pt>
                <c:pt idx="63309">
                  <c:v>9.9992999999999993E-7</c:v>
                </c:pt>
                <c:pt idx="63310">
                  <c:v>1.000016E-6</c:v>
                </c:pt>
                <c:pt idx="63311">
                  <c:v>9.9985989999999996E-7</c:v>
                </c:pt>
                <c:pt idx="63312">
                  <c:v>9.9994480000000004E-7</c:v>
                </c:pt>
                <c:pt idx="63313">
                  <c:v>1.0000299999999999E-6</c:v>
                </c:pt>
                <c:pt idx="63314">
                  <c:v>9.9986530000000007E-7</c:v>
                </c:pt>
                <c:pt idx="63315">
                  <c:v>9.9994960000000009E-7</c:v>
                </c:pt>
                <c:pt idx="63316">
                  <c:v>1.0000350000000001E-6</c:v>
                </c:pt>
                <c:pt idx="63317">
                  <c:v>9.9986950000000006E-7</c:v>
                </c:pt>
                <c:pt idx="63318">
                  <c:v>9.9995320000000002E-7</c:v>
                </c:pt>
                <c:pt idx="63319">
                  <c:v>1.0000379999999999E-6</c:v>
                </c:pt>
                <c:pt idx="63320">
                  <c:v>9.998783E-7</c:v>
                </c:pt>
                <c:pt idx="63321">
                  <c:v>9.9996150000000006E-7</c:v>
                </c:pt>
                <c:pt idx="63322">
                  <c:v>1.0000449999999999E-6</c:v>
                </c:pt>
                <c:pt idx="63323">
                  <c:v>9.9988189999999993E-7</c:v>
                </c:pt>
                <c:pt idx="63324">
                  <c:v>9.9996449999999993E-7</c:v>
                </c:pt>
                <c:pt idx="63325">
                  <c:v>1.000048E-6</c:v>
                </c:pt>
                <c:pt idx="63326">
                  <c:v>9.9987650000000004E-7</c:v>
                </c:pt>
                <c:pt idx="63327">
                  <c:v>9.9995870000000006E-7</c:v>
                </c:pt>
                <c:pt idx="63328">
                  <c:v>1.0000420000000001E-6</c:v>
                </c:pt>
                <c:pt idx="63329">
                  <c:v>9.9987550000000001E-7</c:v>
                </c:pt>
                <c:pt idx="63330">
                  <c:v>9.9995749999999995E-7</c:v>
                </c:pt>
                <c:pt idx="63331">
                  <c:v>1.00004E-6</c:v>
                </c:pt>
                <c:pt idx="63332">
                  <c:v>9.998721999999999E-7</c:v>
                </c:pt>
                <c:pt idx="63333">
                  <c:v>9.9995409999999989E-7</c:v>
                </c:pt>
                <c:pt idx="63334">
                  <c:v>1.0000369999999999E-6</c:v>
                </c:pt>
                <c:pt idx="63335">
                  <c:v>9.9986999999999997E-7</c:v>
                </c:pt>
                <c:pt idx="63336">
                  <c:v>9.9995189999999996E-7</c:v>
                </c:pt>
                <c:pt idx="63337">
                  <c:v>1.0000350000000001E-6</c:v>
                </c:pt>
                <c:pt idx="63338">
                  <c:v>9.9987090000000005E-7</c:v>
                </c:pt>
                <c:pt idx="63339">
                  <c:v>9.9995289999999999E-7</c:v>
                </c:pt>
                <c:pt idx="63340">
                  <c:v>1.0000360000000001E-6</c:v>
                </c:pt>
                <c:pt idx="63341">
                  <c:v>9.9986999999999997E-7</c:v>
                </c:pt>
                <c:pt idx="63342">
                  <c:v>9.9995229999999993E-7</c:v>
                </c:pt>
                <c:pt idx="63343">
                  <c:v>1.0000360000000001E-6</c:v>
                </c:pt>
                <c:pt idx="63344">
                  <c:v>9.9986719999999997E-7</c:v>
                </c:pt>
                <c:pt idx="63345">
                  <c:v>9.9994979999999997E-7</c:v>
                </c:pt>
                <c:pt idx="63346">
                  <c:v>1.000033E-6</c:v>
                </c:pt>
                <c:pt idx="63347">
                  <c:v>9.9987270000000002E-7</c:v>
                </c:pt>
                <c:pt idx="63348">
                  <c:v>9.9995579999999992E-7</c:v>
                </c:pt>
                <c:pt idx="63349">
                  <c:v>1.00004E-6</c:v>
                </c:pt>
                <c:pt idx="63350">
                  <c:v>9.9987699999999995E-7</c:v>
                </c:pt>
                <c:pt idx="63351">
                  <c:v>9.9996059999999997E-7</c:v>
                </c:pt>
                <c:pt idx="63352">
                  <c:v>1.0000449999999999E-6</c:v>
                </c:pt>
                <c:pt idx="63353">
                  <c:v>9.99879E-7</c:v>
                </c:pt>
                <c:pt idx="63354">
                  <c:v>9.9996299999999999E-7</c:v>
                </c:pt>
                <c:pt idx="63355">
                  <c:v>1.000048E-6</c:v>
                </c:pt>
                <c:pt idx="63356">
                  <c:v>9.9988959999999991E-7</c:v>
                </c:pt>
                <c:pt idx="63357">
                  <c:v>9.9997410000000002E-7</c:v>
                </c:pt>
                <c:pt idx="63358">
                  <c:v>1.0000590000000001E-6</c:v>
                </c:pt>
                <c:pt idx="63359">
                  <c:v>9.9990099999999997E-7</c:v>
                </c:pt>
                <c:pt idx="63360">
                  <c:v>9.999857999999999E-7</c:v>
                </c:pt>
                <c:pt idx="63361">
                  <c:v>1.000072E-6</c:v>
                </c:pt>
                <c:pt idx="63362">
                  <c:v>9.9991259999999991E-7</c:v>
                </c:pt>
                <c:pt idx="63363">
                  <c:v>9.9999759999999993E-7</c:v>
                </c:pt>
                <c:pt idx="63364">
                  <c:v>1.0000839999999999E-6</c:v>
                </c:pt>
                <c:pt idx="63365">
                  <c:v>9.9991779999999993E-7</c:v>
                </c:pt>
                <c:pt idx="63366">
                  <c:v>1.000003E-6</c:v>
                </c:pt>
                <c:pt idx="63367">
                  <c:v>9.9985250000000001E-7</c:v>
                </c:pt>
                <c:pt idx="63368">
                  <c:v>9.9993769999999991E-7</c:v>
                </c:pt>
                <c:pt idx="63369">
                  <c:v>1.000024E-6</c:v>
                </c:pt>
                <c:pt idx="63370">
                  <c:v>9.9985620000000009E-7</c:v>
                </c:pt>
                <c:pt idx="63371">
                  <c:v>9.9994139999999999E-7</c:v>
                </c:pt>
                <c:pt idx="63372">
                  <c:v>1.0000270000000001E-6</c:v>
                </c:pt>
                <c:pt idx="63373">
                  <c:v>9.9987270000000002E-7</c:v>
                </c:pt>
                <c:pt idx="63374">
                  <c:v>9.9995789999999991E-7</c:v>
                </c:pt>
                <c:pt idx="63375">
                  <c:v>1.0000439999999999E-6</c:v>
                </c:pt>
                <c:pt idx="63376">
                  <c:v>9.998804E-7</c:v>
                </c:pt>
                <c:pt idx="63377">
                  <c:v>9.9996530000000008E-7</c:v>
                </c:pt>
                <c:pt idx="63378">
                  <c:v>1.0000510000000001E-6</c:v>
                </c:pt>
                <c:pt idx="63379">
                  <c:v>9.998872000000001E-7</c:v>
                </c:pt>
                <c:pt idx="63380">
                  <c:v>9.9997190000000009E-7</c:v>
                </c:pt>
                <c:pt idx="63381">
                  <c:v>1.000057E-6</c:v>
                </c:pt>
                <c:pt idx="63382">
                  <c:v>9.9989710000000002E-7</c:v>
                </c:pt>
                <c:pt idx="63383">
                  <c:v>9.9998149999999997E-7</c:v>
                </c:pt>
                <c:pt idx="63384">
                  <c:v>1.0000669999999999E-6</c:v>
                </c:pt>
                <c:pt idx="63385">
                  <c:v>9.9990430000000009E-7</c:v>
                </c:pt>
                <c:pt idx="63386">
                  <c:v>9.9998840000000002E-7</c:v>
                </c:pt>
                <c:pt idx="63387">
                  <c:v>1.0000730000000001E-6</c:v>
                </c:pt>
                <c:pt idx="63388">
                  <c:v>9.9991130000000007E-7</c:v>
                </c:pt>
                <c:pt idx="63389">
                  <c:v>9.9999509999999997E-7</c:v>
                </c:pt>
                <c:pt idx="63390">
                  <c:v>1.00008E-6</c:v>
                </c:pt>
                <c:pt idx="63391">
                  <c:v>9.9991590000000003E-7</c:v>
                </c:pt>
                <c:pt idx="63392">
                  <c:v>9.9999950000000005E-7</c:v>
                </c:pt>
                <c:pt idx="63393">
                  <c:v>1.0000839999999999E-6</c:v>
                </c:pt>
                <c:pt idx="63394">
                  <c:v>9.999195999999999E-7</c:v>
                </c:pt>
                <c:pt idx="63395">
                  <c:v>1.000003E-6</c:v>
                </c:pt>
                <c:pt idx="63396">
                  <c:v>9.9983610000000003E-7</c:v>
                </c:pt>
                <c:pt idx="63397">
                  <c:v>9.9991930000000008E-7</c:v>
                </c:pt>
                <c:pt idx="63398">
                  <c:v>1.000003E-6</c:v>
                </c:pt>
                <c:pt idx="63399">
                  <c:v>9.9983890000000002E-7</c:v>
                </c:pt>
                <c:pt idx="63400">
                  <c:v>9.9992199999999992E-7</c:v>
                </c:pt>
                <c:pt idx="63401">
                  <c:v>1.0000059999999999E-6</c:v>
                </c:pt>
                <c:pt idx="63402">
                  <c:v>9.9984139999999998E-7</c:v>
                </c:pt>
                <c:pt idx="63403">
                  <c:v>9.9992439999999994E-7</c:v>
                </c:pt>
                <c:pt idx="63404">
                  <c:v>1.000008E-6</c:v>
                </c:pt>
                <c:pt idx="63405">
                  <c:v>9.9984470000000009E-7</c:v>
                </c:pt>
                <c:pt idx="63406">
                  <c:v>9.9992770000000006E-7</c:v>
                </c:pt>
                <c:pt idx="63407">
                  <c:v>1.0000120000000001E-6</c:v>
                </c:pt>
                <c:pt idx="63408">
                  <c:v>9.9984380000000001E-7</c:v>
                </c:pt>
                <c:pt idx="63409">
                  <c:v>9.9992689999999991E-7</c:v>
                </c:pt>
                <c:pt idx="63410">
                  <c:v>1.000011E-6</c:v>
                </c:pt>
                <c:pt idx="63411">
                  <c:v>9.998498999999999E-7</c:v>
                </c:pt>
                <c:pt idx="63412">
                  <c:v>9.9993309999999995E-7</c:v>
                </c:pt>
                <c:pt idx="63413">
                  <c:v>1.000017E-6</c:v>
                </c:pt>
                <c:pt idx="63414">
                  <c:v>9.9985490000000004E-7</c:v>
                </c:pt>
                <c:pt idx="63415">
                  <c:v>9.9993829999999997E-7</c:v>
                </c:pt>
                <c:pt idx="63416">
                  <c:v>1.000023E-6</c:v>
                </c:pt>
                <c:pt idx="63417">
                  <c:v>9.9985859999999991E-7</c:v>
                </c:pt>
                <c:pt idx="63418">
                  <c:v>9.9994219999999993E-7</c:v>
                </c:pt>
                <c:pt idx="63419">
                  <c:v>1.0000270000000001E-6</c:v>
                </c:pt>
                <c:pt idx="63420">
                  <c:v>9.9986400000000001E-7</c:v>
                </c:pt>
                <c:pt idx="63421">
                  <c:v>9.9994769999999997E-7</c:v>
                </c:pt>
                <c:pt idx="63422">
                  <c:v>1.000032E-6</c:v>
                </c:pt>
                <c:pt idx="63423">
                  <c:v>9.9986759999999994E-7</c:v>
                </c:pt>
                <c:pt idx="63424">
                  <c:v>9.9995149999999999E-7</c:v>
                </c:pt>
                <c:pt idx="63425">
                  <c:v>1.0000360000000001E-6</c:v>
                </c:pt>
                <c:pt idx="63426">
                  <c:v>9.9987690000000001E-7</c:v>
                </c:pt>
                <c:pt idx="63427">
                  <c:v>9.999609E-7</c:v>
                </c:pt>
                <c:pt idx="63428">
                  <c:v>1.000046E-6</c:v>
                </c:pt>
                <c:pt idx="63429">
                  <c:v>9.9988319999999999E-7</c:v>
                </c:pt>
                <c:pt idx="63430">
                  <c:v>9.9996750000000001E-7</c:v>
                </c:pt>
                <c:pt idx="63431">
                  <c:v>1.0000529999999999E-6</c:v>
                </c:pt>
                <c:pt idx="63432">
                  <c:v>9.9989579999999996E-7</c:v>
                </c:pt>
                <c:pt idx="63433">
                  <c:v>9.9998019999999992E-7</c:v>
                </c:pt>
                <c:pt idx="63434">
                  <c:v>1.0000650000000001E-6</c:v>
                </c:pt>
                <c:pt idx="63435">
                  <c:v>9.9990109999999991E-7</c:v>
                </c:pt>
                <c:pt idx="63436">
                  <c:v>9.9998550000000008E-7</c:v>
                </c:pt>
                <c:pt idx="63437">
                  <c:v>1.000071E-6</c:v>
                </c:pt>
                <c:pt idx="63438">
                  <c:v>9.999135E-7</c:v>
                </c:pt>
                <c:pt idx="63439">
                  <c:v>9.999979999999999E-7</c:v>
                </c:pt>
                <c:pt idx="63440">
                  <c:v>1.0000829999999999E-6</c:v>
                </c:pt>
                <c:pt idx="63441">
                  <c:v>9.9991949999999996E-7</c:v>
                </c:pt>
                <c:pt idx="63442">
                  <c:v>1.0000040000000001E-6</c:v>
                </c:pt>
                <c:pt idx="63443">
                  <c:v>9.9984709999999991E-7</c:v>
                </c:pt>
                <c:pt idx="63444">
                  <c:v>9.9993160000000001E-7</c:v>
                </c:pt>
                <c:pt idx="63445">
                  <c:v>1.000017E-6</c:v>
                </c:pt>
                <c:pt idx="63446">
                  <c:v>9.9984949999999993E-7</c:v>
                </c:pt>
                <c:pt idx="63447">
                  <c:v>9.9993400000000004E-7</c:v>
                </c:pt>
                <c:pt idx="63448">
                  <c:v>1.0000190000000001E-6</c:v>
                </c:pt>
                <c:pt idx="63449">
                  <c:v>9.9986640000000004E-7</c:v>
                </c:pt>
                <c:pt idx="63450">
                  <c:v>9.9995079999999999E-7</c:v>
                </c:pt>
                <c:pt idx="63451">
                  <c:v>1.0000360000000001E-6</c:v>
                </c:pt>
                <c:pt idx="63452">
                  <c:v>9.9987270000000002E-7</c:v>
                </c:pt>
                <c:pt idx="63453">
                  <c:v>9.9995700000000004E-7</c:v>
                </c:pt>
                <c:pt idx="63454">
                  <c:v>1.0000420000000001E-6</c:v>
                </c:pt>
                <c:pt idx="63455">
                  <c:v>9.9988249999999999E-7</c:v>
                </c:pt>
                <c:pt idx="63456">
                  <c:v>9.9996670000000007E-7</c:v>
                </c:pt>
                <c:pt idx="63457">
                  <c:v>1.0000519999999999E-6</c:v>
                </c:pt>
                <c:pt idx="63458">
                  <c:v>9.998804E-7</c:v>
                </c:pt>
                <c:pt idx="63459">
                  <c:v>9.9996449999999993E-7</c:v>
                </c:pt>
                <c:pt idx="63460">
                  <c:v>1.000049E-6</c:v>
                </c:pt>
                <c:pt idx="63461">
                  <c:v>9.9988959999999991E-7</c:v>
                </c:pt>
                <c:pt idx="63462">
                  <c:v>9.999735999999999E-7</c:v>
                </c:pt>
                <c:pt idx="63463">
                  <c:v>1.0000580000000001E-6</c:v>
                </c:pt>
                <c:pt idx="63464">
                  <c:v>9.9989320000000006E-7</c:v>
                </c:pt>
                <c:pt idx="63465">
                  <c:v>9.9997709999999989E-7</c:v>
                </c:pt>
                <c:pt idx="63466">
                  <c:v>1.000062E-6</c:v>
                </c:pt>
                <c:pt idx="63467">
                  <c:v>9.9990169999999997E-7</c:v>
                </c:pt>
                <c:pt idx="63468">
                  <c:v>9.9998550000000008E-7</c:v>
                </c:pt>
                <c:pt idx="63469">
                  <c:v>1.00007E-6</c:v>
                </c:pt>
                <c:pt idx="63470">
                  <c:v>9.9990470000000006E-7</c:v>
                </c:pt>
                <c:pt idx="63471">
                  <c:v>9.9998849999999995E-7</c:v>
                </c:pt>
                <c:pt idx="63472">
                  <c:v>1.0000730000000001E-6</c:v>
                </c:pt>
                <c:pt idx="63473">
                  <c:v>9.9990920000000007E-7</c:v>
                </c:pt>
                <c:pt idx="63474">
                  <c:v>9.9999299999999997E-7</c:v>
                </c:pt>
                <c:pt idx="63475">
                  <c:v>1.000078E-6</c:v>
                </c:pt>
                <c:pt idx="63476">
                  <c:v>9.9991130000000007E-7</c:v>
                </c:pt>
                <c:pt idx="63477">
                  <c:v>9.9999500000000003E-7</c:v>
                </c:pt>
                <c:pt idx="63478">
                  <c:v>1.00008E-6</c:v>
                </c:pt>
                <c:pt idx="63479">
                  <c:v>9.9991979999999999E-7</c:v>
                </c:pt>
                <c:pt idx="63480">
                  <c:v>1.0000040000000001E-6</c:v>
                </c:pt>
                <c:pt idx="63481">
                  <c:v>9.9984160000000007E-7</c:v>
                </c:pt>
                <c:pt idx="63482">
                  <c:v>9.9992530000000003E-7</c:v>
                </c:pt>
                <c:pt idx="63483">
                  <c:v>1.00001E-6</c:v>
                </c:pt>
                <c:pt idx="63484">
                  <c:v>9.9984480000000003E-7</c:v>
                </c:pt>
                <c:pt idx="63485">
                  <c:v>9.9992849999999999E-7</c:v>
                </c:pt>
                <c:pt idx="63486">
                  <c:v>1.0000130000000001E-6</c:v>
                </c:pt>
                <c:pt idx="63487">
                  <c:v>9.9985429999999998E-7</c:v>
                </c:pt>
                <c:pt idx="63488">
                  <c:v>9.9993799999999994E-7</c:v>
                </c:pt>
                <c:pt idx="63489">
                  <c:v>1.000023E-6</c:v>
                </c:pt>
                <c:pt idx="63490">
                  <c:v>9.9985690000000009E-7</c:v>
                </c:pt>
                <c:pt idx="63491">
                  <c:v>9.9994069999999999E-7</c:v>
                </c:pt>
                <c:pt idx="63492">
                  <c:v>1.000025E-6</c:v>
                </c:pt>
                <c:pt idx="63493">
                  <c:v>9.9986460000000007E-7</c:v>
                </c:pt>
                <c:pt idx="63494">
                  <c:v>9.9994839999999997E-7</c:v>
                </c:pt>
                <c:pt idx="63495">
                  <c:v>1.000033E-6</c:v>
                </c:pt>
                <c:pt idx="63496">
                  <c:v>9.998635000000001E-7</c:v>
                </c:pt>
                <c:pt idx="63497">
                  <c:v>9.9994739999999994E-7</c:v>
                </c:pt>
                <c:pt idx="63498">
                  <c:v>1.000032E-6</c:v>
                </c:pt>
                <c:pt idx="63499">
                  <c:v>9.9987489999999995E-7</c:v>
                </c:pt>
                <c:pt idx="63500">
                  <c:v>9.9995889999999994E-7</c:v>
                </c:pt>
                <c:pt idx="63501">
                  <c:v>1.0000439999999999E-6</c:v>
                </c:pt>
                <c:pt idx="63502">
                  <c:v>9.998843999999999E-7</c:v>
                </c:pt>
                <c:pt idx="63503">
                  <c:v>9.999684000000001E-7</c:v>
                </c:pt>
                <c:pt idx="63504">
                  <c:v>1.0000529999999999E-6</c:v>
                </c:pt>
                <c:pt idx="63505">
                  <c:v>9.9988830000000007E-7</c:v>
                </c:pt>
                <c:pt idx="63506">
                  <c:v>9.999724E-7</c:v>
                </c:pt>
                <c:pt idx="63507">
                  <c:v>1.000057E-6</c:v>
                </c:pt>
                <c:pt idx="63508">
                  <c:v>9.9989509999999996E-7</c:v>
                </c:pt>
                <c:pt idx="63509">
                  <c:v>9.9997930000000004E-7</c:v>
                </c:pt>
                <c:pt idx="63510">
                  <c:v>1.000064E-6</c:v>
                </c:pt>
                <c:pt idx="63511">
                  <c:v>9.9989630000000008E-7</c:v>
                </c:pt>
                <c:pt idx="63512">
                  <c:v>9.9998049999999995E-7</c:v>
                </c:pt>
                <c:pt idx="63513">
                  <c:v>1.0000650000000001E-6</c:v>
                </c:pt>
                <c:pt idx="63514">
                  <c:v>9.9990909999999992E-7</c:v>
                </c:pt>
                <c:pt idx="63515">
                  <c:v>9.999933E-7</c:v>
                </c:pt>
                <c:pt idx="63516">
                  <c:v>1.000078E-6</c:v>
                </c:pt>
                <c:pt idx="63517">
                  <c:v>9.9991259999999991E-7</c:v>
                </c:pt>
                <c:pt idx="63518">
                  <c:v>9.9999679999999999E-7</c:v>
                </c:pt>
                <c:pt idx="63519">
                  <c:v>1.0000820000000001E-6</c:v>
                </c:pt>
                <c:pt idx="63520">
                  <c:v>9.9992660000000009E-7</c:v>
                </c:pt>
                <c:pt idx="63521">
                  <c:v>1.000011E-6</c:v>
                </c:pt>
                <c:pt idx="63522">
                  <c:v>9.9984440000000006E-7</c:v>
                </c:pt>
                <c:pt idx="63523">
                  <c:v>9.9992859999999993E-7</c:v>
                </c:pt>
                <c:pt idx="63524">
                  <c:v>1.0000139999999999E-6</c:v>
                </c:pt>
                <c:pt idx="63525">
                  <c:v>9.998534000000001E-7</c:v>
                </c:pt>
                <c:pt idx="63526">
                  <c:v>9.9993759999999997E-7</c:v>
                </c:pt>
                <c:pt idx="63527">
                  <c:v>1.000023E-6</c:v>
                </c:pt>
                <c:pt idx="63528">
                  <c:v>9.998588E-7</c:v>
                </c:pt>
                <c:pt idx="63529">
                  <c:v>9.9994300000000008E-7</c:v>
                </c:pt>
                <c:pt idx="63530">
                  <c:v>1.0000280000000001E-6</c:v>
                </c:pt>
                <c:pt idx="63531">
                  <c:v>9.9986799999999991E-7</c:v>
                </c:pt>
                <c:pt idx="63532">
                  <c:v>9.9995219999999999E-7</c:v>
                </c:pt>
                <c:pt idx="63533">
                  <c:v>1.0000369999999999E-6</c:v>
                </c:pt>
                <c:pt idx="63534">
                  <c:v>9.9987540000000007E-7</c:v>
                </c:pt>
                <c:pt idx="63535">
                  <c:v>9.9995959999999994E-7</c:v>
                </c:pt>
                <c:pt idx="63536">
                  <c:v>1.0000449999999999E-6</c:v>
                </c:pt>
                <c:pt idx="63537">
                  <c:v>9.9988639999999995E-7</c:v>
                </c:pt>
                <c:pt idx="63538">
                  <c:v>9.9997060000000003E-7</c:v>
                </c:pt>
                <c:pt idx="63539">
                  <c:v>1.000056E-6</c:v>
                </c:pt>
                <c:pt idx="63540">
                  <c:v>9.9988669999999998E-7</c:v>
                </c:pt>
                <c:pt idx="63541">
                  <c:v>9.9997079999999991E-7</c:v>
                </c:pt>
                <c:pt idx="63542">
                  <c:v>1.000056E-6</c:v>
                </c:pt>
                <c:pt idx="63543">
                  <c:v>9.9989309999999991E-7</c:v>
                </c:pt>
                <c:pt idx="63544">
                  <c:v>9.9997720000000005E-7</c:v>
                </c:pt>
                <c:pt idx="63545">
                  <c:v>1.000062E-6</c:v>
                </c:pt>
                <c:pt idx="63546">
                  <c:v>9.998958999999999E-7</c:v>
                </c:pt>
                <c:pt idx="63547">
                  <c:v>9.9998000000000004E-7</c:v>
                </c:pt>
                <c:pt idx="63548">
                  <c:v>1.0000650000000001E-6</c:v>
                </c:pt>
                <c:pt idx="63549">
                  <c:v>9.9990780000000008E-7</c:v>
                </c:pt>
                <c:pt idx="63550">
                  <c:v>9.9999190000000001E-7</c:v>
                </c:pt>
                <c:pt idx="63551">
                  <c:v>1.000077E-6</c:v>
                </c:pt>
                <c:pt idx="63552">
                  <c:v>9.9990890000000004E-7</c:v>
                </c:pt>
                <c:pt idx="63553">
                  <c:v>9.9999299999999997E-7</c:v>
                </c:pt>
                <c:pt idx="63554">
                  <c:v>1.000078E-6</c:v>
                </c:pt>
                <c:pt idx="63555">
                  <c:v>9.9991730000000002E-7</c:v>
                </c:pt>
                <c:pt idx="63556">
                  <c:v>1.000001E-6</c:v>
                </c:pt>
                <c:pt idx="63557">
                  <c:v>9.9984319999999995E-7</c:v>
                </c:pt>
                <c:pt idx="63558">
                  <c:v>9.999271E-7</c:v>
                </c:pt>
                <c:pt idx="63559">
                  <c:v>1.0000120000000001E-6</c:v>
                </c:pt>
                <c:pt idx="63560">
                  <c:v>9.9984470000000009E-7</c:v>
                </c:pt>
                <c:pt idx="63561">
                  <c:v>9.9992870000000008E-7</c:v>
                </c:pt>
                <c:pt idx="63562">
                  <c:v>1.0000130000000001E-6</c:v>
                </c:pt>
                <c:pt idx="63563">
                  <c:v>9.9984650000000006E-7</c:v>
                </c:pt>
                <c:pt idx="63564">
                  <c:v>9.999303999999999E-7</c:v>
                </c:pt>
                <c:pt idx="63565">
                  <c:v>1.0000149999999999E-6</c:v>
                </c:pt>
                <c:pt idx="63566">
                  <c:v>9.998574E-7</c:v>
                </c:pt>
                <c:pt idx="63567">
                  <c:v>9.9994139999999999E-7</c:v>
                </c:pt>
                <c:pt idx="63568">
                  <c:v>1.000026E-6</c:v>
                </c:pt>
                <c:pt idx="63569">
                  <c:v>9.9986589999999992E-7</c:v>
                </c:pt>
                <c:pt idx="63570">
                  <c:v>9.9994989999999991E-7</c:v>
                </c:pt>
                <c:pt idx="63571">
                  <c:v>1.0000350000000001E-6</c:v>
                </c:pt>
                <c:pt idx="63572">
                  <c:v>9.9986840000000009E-7</c:v>
                </c:pt>
                <c:pt idx="63573">
                  <c:v>9.9995240000000008E-7</c:v>
                </c:pt>
                <c:pt idx="63574">
                  <c:v>1.0000369999999999E-6</c:v>
                </c:pt>
                <c:pt idx="63575">
                  <c:v>9.9987400000000008E-7</c:v>
                </c:pt>
                <c:pt idx="63576">
                  <c:v>9.9995800000000007E-7</c:v>
                </c:pt>
                <c:pt idx="63577">
                  <c:v>1.0000430000000001E-6</c:v>
                </c:pt>
                <c:pt idx="63578">
                  <c:v>9.9988130000000009E-7</c:v>
                </c:pt>
                <c:pt idx="63579">
                  <c:v>9.9996540000000002E-7</c:v>
                </c:pt>
                <c:pt idx="63580">
                  <c:v>1.0000500000000001E-6</c:v>
                </c:pt>
                <c:pt idx="63581">
                  <c:v>9.998879000000001E-7</c:v>
                </c:pt>
                <c:pt idx="63582">
                  <c:v>9.9997190000000009E-7</c:v>
                </c:pt>
                <c:pt idx="63583">
                  <c:v>1.000057E-6</c:v>
                </c:pt>
                <c:pt idx="63584">
                  <c:v>9.9989180000000006E-7</c:v>
                </c:pt>
                <c:pt idx="63585">
                  <c:v>9.9997589999999999E-7</c:v>
                </c:pt>
                <c:pt idx="63586">
                  <c:v>1.0000609999999999E-6</c:v>
                </c:pt>
                <c:pt idx="63587">
                  <c:v>9.9989990000000001E-7</c:v>
                </c:pt>
                <c:pt idx="63588">
                  <c:v>9.9998399999999994E-7</c:v>
                </c:pt>
                <c:pt idx="63589">
                  <c:v>1.000069E-6</c:v>
                </c:pt>
                <c:pt idx="63590">
                  <c:v>9.9991009999999995E-7</c:v>
                </c:pt>
                <c:pt idx="63591">
                  <c:v>9.9999430000000003E-7</c:v>
                </c:pt>
                <c:pt idx="63592">
                  <c:v>1.000079E-6</c:v>
                </c:pt>
                <c:pt idx="63593">
                  <c:v>9.9991170000000004E-7</c:v>
                </c:pt>
                <c:pt idx="63594">
                  <c:v>9.9999589999999991E-7</c:v>
                </c:pt>
                <c:pt idx="63595">
                  <c:v>1.0000810000000001E-6</c:v>
                </c:pt>
                <c:pt idx="63596">
                  <c:v>9.9992030000000011E-7</c:v>
                </c:pt>
                <c:pt idx="63597">
                  <c:v>1.0000050000000001E-6</c:v>
                </c:pt>
                <c:pt idx="63598">
                  <c:v>9.9984020000000008E-7</c:v>
                </c:pt>
                <c:pt idx="63599">
                  <c:v>9.9992439999999994E-7</c:v>
                </c:pt>
                <c:pt idx="63600">
                  <c:v>1.000009E-6</c:v>
                </c:pt>
                <c:pt idx="63601">
                  <c:v>9.998466E-7</c:v>
                </c:pt>
                <c:pt idx="63602">
                  <c:v>9.9993080000000008E-7</c:v>
                </c:pt>
                <c:pt idx="63603">
                  <c:v>1.000016E-6</c:v>
                </c:pt>
                <c:pt idx="63604">
                  <c:v>9.9985320000000001E-7</c:v>
                </c:pt>
                <c:pt idx="63605">
                  <c:v>9.9993740000000009E-7</c:v>
                </c:pt>
                <c:pt idx="63606">
                  <c:v>1.0000219999999999E-6</c:v>
                </c:pt>
                <c:pt idx="63607">
                  <c:v>9.9986190000000002E-7</c:v>
                </c:pt>
                <c:pt idx="63608">
                  <c:v>9.999461000000001E-7</c:v>
                </c:pt>
                <c:pt idx="63609">
                  <c:v>1.000031E-6</c:v>
                </c:pt>
                <c:pt idx="63610">
                  <c:v>9.9986799999999991E-7</c:v>
                </c:pt>
                <c:pt idx="63611">
                  <c:v>9.9995219999999999E-7</c:v>
                </c:pt>
                <c:pt idx="63612">
                  <c:v>1.0000369999999999E-6</c:v>
                </c:pt>
                <c:pt idx="63613">
                  <c:v>9.9987410000000002E-7</c:v>
                </c:pt>
                <c:pt idx="63614">
                  <c:v>9.9995840000000003E-7</c:v>
                </c:pt>
                <c:pt idx="63615">
                  <c:v>1.0000430000000001E-6</c:v>
                </c:pt>
                <c:pt idx="63616">
                  <c:v>9.9987489999999995E-7</c:v>
                </c:pt>
                <c:pt idx="63617">
                  <c:v>9.9995910000000003E-7</c:v>
                </c:pt>
                <c:pt idx="63618">
                  <c:v>1.0000439999999999E-6</c:v>
                </c:pt>
                <c:pt idx="63619">
                  <c:v>9.9989220000000003E-7</c:v>
                </c:pt>
                <c:pt idx="63620">
                  <c:v>9.999763999999999E-7</c:v>
                </c:pt>
                <c:pt idx="63621">
                  <c:v>1.0000609999999999E-6</c:v>
                </c:pt>
                <c:pt idx="63622">
                  <c:v>9.9989530000000005E-7</c:v>
                </c:pt>
                <c:pt idx="63623">
                  <c:v>9.9997939999999998E-7</c:v>
                </c:pt>
                <c:pt idx="63624">
                  <c:v>1.000064E-6</c:v>
                </c:pt>
                <c:pt idx="63625">
                  <c:v>9.9990139999999994E-7</c:v>
                </c:pt>
                <c:pt idx="63626">
                  <c:v>9.9998550000000008E-7</c:v>
                </c:pt>
                <c:pt idx="63627">
                  <c:v>1.00007E-6</c:v>
                </c:pt>
                <c:pt idx="63628">
                  <c:v>9.9990829999999999E-7</c:v>
                </c:pt>
                <c:pt idx="63629">
                  <c:v>9.9999239999999991E-7</c:v>
                </c:pt>
                <c:pt idx="63630">
                  <c:v>1.000077E-6</c:v>
                </c:pt>
                <c:pt idx="63631">
                  <c:v>9.9991650000000009E-7</c:v>
                </c:pt>
                <c:pt idx="63632">
                  <c:v>1.000001E-6</c:v>
                </c:pt>
                <c:pt idx="63633">
                  <c:v>9.998369999999999E-7</c:v>
                </c:pt>
                <c:pt idx="63634">
                  <c:v>9.999210000000001E-7</c:v>
                </c:pt>
                <c:pt idx="63635">
                  <c:v>1.0000059999999999E-6</c:v>
                </c:pt>
                <c:pt idx="63636">
                  <c:v>9.9984209999999998E-7</c:v>
                </c:pt>
                <c:pt idx="63637">
                  <c:v>9.9992619999999991E-7</c:v>
                </c:pt>
                <c:pt idx="63638">
                  <c:v>1.000011E-6</c:v>
                </c:pt>
                <c:pt idx="63639">
                  <c:v>9.9984939999999999E-7</c:v>
                </c:pt>
                <c:pt idx="63640">
                  <c:v>9.9993349999999992E-7</c:v>
                </c:pt>
                <c:pt idx="63641">
                  <c:v>1.000018E-6</c:v>
                </c:pt>
                <c:pt idx="63642">
                  <c:v>9.9985569999999997E-7</c:v>
                </c:pt>
                <c:pt idx="63643">
                  <c:v>9.9993969999999996E-7</c:v>
                </c:pt>
                <c:pt idx="63644">
                  <c:v>1.000025E-6</c:v>
                </c:pt>
                <c:pt idx="63645">
                  <c:v>9.998555000000001E-7</c:v>
                </c:pt>
                <c:pt idx="63646">
                  <c:v>9.9993960000000002E-7</c:v>
                </c:pt>
                <c:pt idx="63647">
                  <c:v>1.000024E-6</c:v>
                </c:pt>
                <c:pt idx="63648">
                  <c:v>9.998696E-7</c:v>
                </c:pt>
                <c:pt idx="63649">
                  <c:v>9.9995369999999993E-7</c:v>
                </c:pt>
                <c:pt idx="63650">
                  <c:v>1.000039E-6</c:v>
                </c:pt>
                <c:pt idx="63651">
                  <c:v>9.9987480000000001E-7</c:v>
                </c:pt>
                <c:pt idx="63652">
                  <c:v>9.9995889999999994E-7</c:v>
                </c:pt>
                <c:pt idx="63653">
                  <c:v>1.0000439999999999E-6</c:v>
                </c:pt>
                <c:pt idx="63654">
                  <c:v>9.9987979999999994E-7</c:v>
                </c:pt>
                <c:pt idx="63655">
                  <c:v>9.9996400000000002E-7</c:v>
                </c:pt>
                <c:pt idx="63656">
                  <c:v>1.000049E-6</c:v>
                </c:pt>
                <c:pt idx="63657">
                  <c:v>9.9988289999999996E-7</c:v>
                </c:pt>
                <c:pt idx="63658">
                  <c:v>9.9996719999999998E-7</c:v>
                </c:pt>
                <c:pt idx="63659">
                  <c:v>1.0000519999999999E-6</c:v>
                </c:pt>
                <c:pt idx="63660">
                  <c:v>9.9989390000000005E-7</c:v>
                </c:pt>
                <c:pt idx="63661">
                  <c:v>9.9997809999999992E-7</c:v>
                </c:pt>
                <c:pt idx="63662">
                  <c:v>1.000063E-6</c:v>
                </c:pt>
                <c:pt idx="63663">
                  <c:v>9.9989609999999999E-7</c:v>
                </c:pt>
                <c:pt idx="63664">
                  <c:v>9.9998040000000001E-7</c:v>
                </c:pt>
                <c:pt idx="63665">
                  <c:v>1.0000650000000001E-6</c:v>
                </c:pt>
                <c:pt idx="63666">
                  <c:v>9.9991079999999995E-7</c:v>
                </c:pt>
                <c:pt idx="63667">
                  <c:v>9.9999509999999997E-7</c:v>
                </c:pt>
                <c:pt idx="63668">
                  <c:v>1.00008E-6</c:v>
                </c:pt>
                <c:pt idx="63669">
                  <c:v>9.9991590000000003E-7</c:v>
                </c:pt>
                <c:pt idx="63670">
                  <c:v>9.9999999999999995E-7</c:v>
                </c:pt>
                <c:pt idx="63671">
                  <c:v>9.9983850000000005E-7</c:v>
                </c:pt>
                <c:pt idx="63672">
                  <c:v>9.9992280000000007E-7</c:v>
                </c:pt>
                <c:pt idx="63673">
                  <c:v>1.000008E-6</c:v>
                </c:pt>
                <c:pt idx="63674">
                  <c:v>9.9984170000000001E-7</c:v>
                </c:pt>
                <c:pt idx="63675">
                  <c:v>9.9992600000000003E-7</c:v>
                </c:pt>
                <c:pt idx="63676">
                  <c:v>1.000011E-6</c:v>
                </c:pt>
                <c:pt idx="63677">
                  <c:v>9.9985129999999989E-7</c:v>
                </c:pt>
                <c:pt idx="63678">
                  <c:v>9.9993549999999997E-7</c:v>
                </c:pt>
                <c:pt idx="63679">
                  <c:v>1.0000209999999999E-6</c:v>
                </c:pt>
                <c:pt idx="63680">
                  <c:v>9.9985679999999994E-7</c:v>
                </c:pt>
                <c:pt idx="63681">
                  <c:v>9.9994100000000002E-7</c:v>
                </c:pt>
                <c:pt idx="63682">
                  <c:v>1.000026E-6</c:v>
                </c:pt>
                <c:pt idx="63683">
                  <c:v>9.998588E-7</c:v>
                </c:pt>
                <c:pt idx="63684">
                  <c:v>9.9994289999999992E-7</c:v>
                </c:pt>
                <c:pt idx="63685">
                  <c:v>1.0000280000000001E-6</c:v>
                </c:pt>
                <c:pt idx="63686">
                  <c:v>9.9986379999999992E-7</c:v>
                </c:pt>
                <c:pt idx="63687">
                  <c:v>9.99948E-7</c:v>
                </c:pt>
                <c:pt idx="63688">
                  <c:v>1.000033E-6</c:v>
                </c:pt>
                <c:pt idx="63689">
                  <c:v>9.9987559999999995E-7</c:v>
                </c:pt>
                <c:pt idx="63690">
                  <c:v>9.9995970000000009E-7</c:v>
                </c:pt>
                <c:pt idx="63691">
                  <c:v>1.0000449999999999E-6</c:v>
                </c:pt>
                <c:pt idx="63692">
                  <c:v>9.9988019999999991E-7</c:v>
                </c:pt>
                <c:pt idx="63693">
                  <c:v>9.9996430000000005E-7</c:v>
                </c:pt>
                <c:pt idx="63694">
                  <c:v>1.000049E-6</c:v>
                </c:pt>
                <c:pt idx="63695">
                  <c:v>9.9988830000000007E-7</c:v>
                </c:pt>
                <c:pt idx="63696">
                  <c:v>9.9997249999999994E-7</c:v>
                </c:pt>
                <c:pt idx="63697">
                  <c:v>1.000057E-6</c:v>
                </c:pt>
                <c:pt idx="63698">
                  <c:v>9.998919E-7</c:v>
                </c:pt>
                <c:pt idx="63699">
                  <c:v>9.9997599999999993E-7</c:v>
                </c:pt>
                <c:pt idx="63700">
                  <c:v>1.0000609999999999E-6</c:v>
                </c:pt>
                <c:pt idx="63701">
                  <c:v>9.9989220000000003E-7</c:v>
                </c:pt>
                <c:pt idx="63702">
                  <c:v>9.999763999999999E-7</c:v>
                </c:pt>
                <c:pt idx="63703">
                  <c:v>1.0000609999999999E-6</c:v>
                </c:pt>
                <c:pt idx="63704">
                  <c:v>9.9989899999999992E-7</c:v>
                </c:pt>
                <c:pt idx="63705">
                  <c:v>9.999832E-7</c:v>
                </c:pt>
                <c:pt idx="63706">
                  <c:v>1.0000679999999999E-6</c:v>
                </c:pt>
                <c:pt idx="63707">
                  <c:v>9.9990880000000011E-7</c:v>
                </c:pt>
                <c:pt idx="63708">
                  <c:v>9.9999299999999997E-7</c:v>
                </c:pt>
                <c:pt idx="63709">
                  <c:v>1.000078E-6</c:v>
                </c:pt>
                <c:pt idx="63710">
                  <c:v>9.9991510000000009E-7</c:v>
                </c:pt>
                <c:pt idx="63711">
                  <c:v>9.999993999999999E-7</c:v>
                </c:pt>
                <c:pt idx="63712">
                  <c:v>1.0000839999999999E-6</c:v>
                </c:pt>
                <c:pt idx="63713">
                  <c:v>9.999264E-7</c:v>
                </c:pt>
                <c:pt idx="63714">
                  <c:v>1.000011E-6</c:v>
                </c:pt>
                <c:pt idx="63715">
                  <c:v>9.9983750000000002E-7</c:v>
                </c:pt>
                <c:pt idx="63716">
                  <c:v>9.9992180000000004E-7</c:v>
                </c:pt>
                <c:pt idx="63717">
                  <c:v>1.0000069999999999E-6</c:v>
                </c:pt>
                <c:pt idx="63718">
                  <c:v>9.998520000000001E-7</c:v>
                </c:pt>
                <c:pt idx="63719">
                  <c:v>9.9993629999999991E-7</c:v>
                </c:pt>
                <c:pt idx="63720">
                  <c:v>1.0000209999999999E-6</c:v>
                </c:pt>
                <c:pt idx="63721">
                  <c:v>9.9985259999999995E-7</c:v>
                </c:pt>
                <c:pt idx="63722">
                  <c:v>9.9993689999999997E-7</c:v>
                </c:pt>
                <c:pt idx="63723">
                  <c:v>1.0000219999999999E-6</c:v>
                </c:pt>
                <c:pt idx="63724">
                  <c:v>9.998642000000001E-7</c:v>
                </c:pt>
                <c:pt idx="63725">
                  <c:v>9.9994860000000006E-7</c:v>
                </c:pt>
                <c:pt idx="63726">
                  <c:v>1.000034E-6</c:v>
                </c:pt>
                <c:pt idx="63727">
                  <c:v>9.998620999999999E-7</c:v>
                </c:pt>
                <c:pt idx="63728">
                  <c:v>9.9994639999999992E-7</c:v>
                </c:pt>
                <c:pt idx="63729">
                  <c:v>1.000032E-6</c:v>
                </c:pt>
                <c:pt idx="63730">
                  <c:v>9.9987559999999995E-7</c:v>
                </c:pt>
                <c:pt idx="63731">
                  <c:v>9.9995989999999997E-7</c:v>
                </c:pt>
                <c:pt idx="63732">
                  <c:v>1.0000449999999999E-6</c:v>
                </c:pt>
                <c:pt idx="63733">
                  <c:v>9.9987960000000006E-7</c:v>
                </c:pt>
                <c:pt idx="63734">
                  <c:v>9.9996390000000008E-7</c:v>
                </c:pt>
                <c:pt idx="63735">
                  <c:v>1.000049E-6</c:v>
                </c:pt>
                <c:pt idx="63736">
                  <c:v>9.9989059999999994E-7</c:v>
                </c:pt>
                <c:pt idx="63737">
                  <c:v>9.9997489999999996E-7</c:v>
                </c:pt>
                <c:pt idx="63738">
                  <c:v>1.0000599999999999E-6</c:v>
                </c:pt>
                <c:pt idx="63739">
                  <c:v>9.9989269999999994E-7</c:v>
                </c:pt>
                <c:pt idx="63740">
                  <c:v>9.9997699999999996E-7</c:v>
                </c:pt>
                <c:pt idx="63741">
                  <c:v>1.000062E-6</c:v>
                </c:pt>
                <c:pt idx="63742">
                  <c:v>9.9989819999999998E-7</c:v>
                </c:pt>
                <c:pt idx="63743">
                  <c:v>9.999825E-7</c:v>
                </c:pt>
                <c:pt idx="63744">
                  <c:v>1.0000679999999999E-6</c:v>
                </c:pt>
                <c:pt idx="63745">
                  <c:v>9.9990790000000002E-7</c:v>
                </c:pt>
                <c:pt idx="63746">
                  <c:v>9.999921000000001E-7</c:v>
                </c:pt>
                <c:pt idx="63747">
                  <c:v>1.000077E-6</c:v>
                </c:pt>
                <c:pt idx="63748">
                  <c:v>9.9990759999999999E-7</c:v>
                </c:pt>
                <c:pt idx="63749">
                  <c:v>9.9999180000000007E-7</c:v>
                </c:pt>
                <c:pt idx="63750">
                  <c:v>1.000077E-6</c:v>
                </c:pt>
                <c:pt idx="63751">
                  <c:v>9.9991289999999994E-7</c:v>
                </c:pt>
                <c:pt idx="63752">
                  <c:v>9.9999710000000002E-7</c:v>
                </c:pt>
                <c:pt idx="63753">
                  <c:v>1.0000820000000001E-6</c:v>
                </c:pt>
                <c:pt idx="63754">
                  <c:v>9.9992439999999994E-7</c:v>
                </c:pt>
                <c:pt idx="63755">
                  <c:v>1.000009E-6</c:v>
                </c:pt>
                <c:pt idx="63756">
                  <c:v>9.998419000000001E-7</c:v>
                </c:pt>
                <c:pt idx="63757">
                  <c:v>9.9992609999999997E-7</c:v>
                </c:pt>
                <c:pt idx="63758">
                  <c:v>1.000011E-6</c:v>
                </c:pt>
                <c:pt idx="63759">
                  <c:v>9.9984869999999999E-7</c:v>
                </c:pt>
                <c:pt idx="63760">
                  <c:v>9.9993279999999992E-7</c:v>
                </c:pt>
                <c:pt idx="63761">
                  <c:v>1.000018E-6</c:v>
                </c:pt>
                <c:pt idx="63762">
                  <c:v>9.9985630000000003E-7</c:v>
                </c:pt>
                <c:pt idx="63763">
                  <c:v>9.9994060000000005E-7</c:v>
                </c:pt>
                <c:pt idx="63764">
                  <c:v>1.000026E-6</c:v>
                </c:pt>
                <c:pt idx="63765">
                  <c:v>9.9985980000000002E-7</c:v>
                </c:pt>
                <c:pt idx="63766">
                  <c:v>9.9994410000000004E-7</c:v>
                </c:pt>
                <c:pt idx="63767">
                  <c:v>1.0000289999999999E-6</c:v>
                </c:pt>
                <c:pt idx="63768">
                  <c:v>9.9986810000000006E-7</c:v>
                </c:pt>
                <c:pt idx="63769">
                  <c:v>9.9995240000000008E-7</c:v>
                </c:pt>
                <c:pt idx="63770">
                  <c:v>1.0000379999999999E-6</c:v>
                </c:pt>
                <c:pt idx="63771">
                  <c:v>9.9987650000000004E-7</c:v>
                </c:pt>
                <c:pt idx="63772">
                  <c:v>9.999609E-7</c:v>
                </c:pt>
                <c:pt idx="63773">
                  <c:v>1.000046E-6</c:v>
                </c:pt>
                <c:pt idx="63774">
                  <c:v>9.9988089999999991E-7</c:v>
                </c:pt>
                <c:pt idx="63775">
                  <c:v>9.9996530000000008E-7</c:v>
                </c:pt>
                <c:pt idx="63776">
                  <c:v>1.0000510000000001E-6</c:v>
                </c:pt>
                <c:pt idx="63777">
                  <c:v>9.998843999999999E-7</c:v>
                </c:pt>
                <c:pt idx="63778">
                  <c:v>9.9996890000000001E-7</c:v>
                </c:pt>
                <c:pt idx="63779">
                  <c:v>1.000054E-6</c:v>
                </c:pt>
                <c:pt idx="63780">
                  <c:v>9.9989509999999996E-7</c:v>
                </c:pt>
                <c:pt idx="63781">
                  <c:v>9.9997960000000007E-7</c:v>
                </c:pt>
                <c:pt idx="63782">
                  <c:v>1.0000650000000001E-6</c:v>
                </c:pt>
                <c:pt idx="63783">
                  <c:v>9.9989810000000004E-7</c:v>
                </c:pt>
                <c:pt idx="63784">
                  <c:v>9.999825E-7</c:v>
                </c:pt>
                <c:pt idx="63785">
                  <c:v>1.0000679999999999E-6</c:v>
                </c:pt>
                <c:pt idx="63786">
                  <c:v>9.9990279999999994E-7</c:v>
                </c:pt>
                <c:pt idx="63787">
                  <c:v>9.9998730000000005E-7</c:v>
                </c:pt>
                <c:pt idx="63788">
                  <c:v>1.0000730000000001E-6</c:v>
                </c:pt>
                <c:pt idx="63789">
                  <c:v>9.9991440000000009E-7</c:v>
                </c:pt>
                <c:pt idx="63790">
                  <c:v>9.9999880000000005E-7</c:v>
                </c:pt>
                <c:pt idx="63791">
                  <c:v>1.0000839999999999E-6</c:v>
                </c:pt>
                <c:pt idx="63792">
                  <c:v>9.9991259999999991E-7</c:v>
                </c:pt>
                <c:pt idx="63793">
                  <c:v>9.9999700000000008E-7</c:v>
                </c:pt>
                <c:pt idx="63794">
                  <c:v>1.0000820000000001E-6</c:v>
                </c:pt>
                <c:pt idx="63795">
                  <c:v>9.9992329999999998E-7</c:v>
                </c:pt>
                <c:pt idx="63796">
                  <c:v>1.000008E-6</c:v>
                </c:pt>
                <c:pt idx="63797">
                  <c:v>9.9984270000000004E-7</c:v>
                </c:pt>
                <c:pt idx="63798">
                  <c:v>9.999271E-7</c:v>
                </c:pt>
                <c:pt idx="63799">
                  <c:v>1.0000120000000001E-6</c:v>
                </c:pt>
                <c:pt idx="63800">
                  <c:v>9.9984960000000008E-7</c:v>
                </c:pt>
                <c:pt idx="63801">
                  <c:v>9.9993400000000004E-7</c:v>
                </c:pt>
                <c:pt idx="63802">
                  <c:v>1.0000190000000001E-6</c:v>
                </c:pt>
                <c:pt idx="63803">
                  <c:v>9.9985639999999997E-7</c:v>
                </c:pt>
                <c:pt idx="63804">
                  <c:v>9.9994069999999999E-7</c:v>
                </c:pt>
                <c:pt idx="63805">
                  <c:v>1.000026E-6</c:v>
                </c:pt>
                <c:pt idx="63806">
                  <c:v>9.9986640000000004E-7</c:v>
                </c:pt>
                <c:pt idx="63807">
                  <c:v>9.9995079999999999E-7</c:v>
                </c:pt>
                <c:pt idx="63808">
                  <c:v>1.0000360000000001E-6</c:v>
                </c:pt>
                <c:pt idx="63809">
                  <c:v>9.9987319999999993E-7</c:v>
                </c:pt>
                <c:pt idx="63810">
                  <c:v>9.999576000000001E-7</c:v>
                </c:pt>
                <c:pt idx="63811">
                  <c:v>1.0000430000000001E-6</c:v>
                </c:pt>
                <c:pt idx="63812">
                  <c:v>9.9986990000000003E-7</c:v>
                </c:pt>
                <c:pt idx="63813">
                  <c:v>9.9995420000000005E-7</c:v>
                </c:pt>
                <c:pt idx="63814">
                  <c:v>1.000039E-6</c:v>
                </c:pt>
                <c:pt idx="63815">
                  <c:v>9.9988310000000005E-7</c:v>
                </c:pt>
                <c:pt idx="63816">
                  <c:v>9.9996750000000001E-7</c:v>
                </c:pt>
                <c:pt idx="63817">
                  <c:v>1.0000529999999999E-6</c:v>
                </c:pt>
                <c:pt idx="63818">
                  <c:v>9.998818E-7</c:v>
                </c:pt>
                <c:pt idx="63819">
                  <c:v>9.9996610000000001E-7</c:v>
                </c:pt>
                <c:pt idx="63820">
                  <c:v>1.0000510000000001E-6</c:v>
                </c:pt>
                <c:pt idx="63821">
                  <c:v>9.998926E-7</c:v>
                </c:pt>
                <c:pt idx="63822">
                  <c:v>9.9997690000000002E-7</c:v>
                </c:pt>
                <c:pt idx="63823">
                  <c:v>1.000062E-6</c:v>
                </c:pt>
                <c:pt idx="63824">
                  <c:v>9.9989710000000002E-7</c:v>
                </c:pt>
                <c:pt idx="63825">
                  <c:v>9.9998140000000003E-7</c:v>
                </c:pt>
                <c:pt idx="63826">
                  <c:v>1.0000669999999999E-6</c:v>
                </c:pt>
                <c:pt idx="63827">
                  <c:v>9.999052999999999E-7</c:v>
                </c:pt>
                <c:pt idx="63828">
                  <c:v>9.9998970000000007E-7</c:v>
                </c:pt>
                <c:pt idx="63829">
                  <c:v>1.0000749999999999E-6</c:v>
                </c:pt>
                <c:pt idx="63830">
                  <c:v>9.9990769999999993E-7</c:v>
                </c:pt>
                <c:pt idx="63831">
                  <c:v>9.999921000000001E-7</c:v>
                </c:pt>
                <c:pt idx="63832">
                  <c:v>1.000077E-6</c:v>
                </c:pt>
                <c:pt idx="63833">
                  <c:v>9.9991870000000002E-7</c:v>
                </c:pt>
                <c:pt idx="63834">
                  <c:v>1.000003E-6</c:v>
                </c:pt>
                <c:pt idx="63835">
                  <c:v>9.9984039999999995E-7</c:v>
                </c:pt>
                <c:pt idx="63836">
                  <c:v>9.9992479999999991E-7</c:v>
                </c:pt>
                <c:pt idx="63837">
                  <c:v>1.00001E-6</c:v>
                </c:pt>
                <c:pt idx="63838">
                  <c:v>9.9984410000000003E-7</c:v>
                </c:pt>
                <c:pt idx="63839">
                  <c:v>9.9992849999999999E-7</c:v>
                </c:pt>
                <c:pt idx="63840">
                  <c:v>1.0000139999999999E-6</c:v>
                </c:pt>
                <c:pt idx="63841">
                  <c:v>9.9985049999999996E-7</c:v>
                </c:pt>
                <c:pt idx="63842">
                  <c:v>9.9993489999999992E-7</c:v>
                </c:pt>
                <c:pt idx="63843">
                  <c:v>1.0000200000000001E-6</c:v>
                </c:pt>
                <c:pt idx="63844">
                  <c:v>9.998588E-7</c:v>
                </c:pt>
                <c:pt idx="63845">
                  <c:v>9.9994319999999995E-7</c:v>
                </c:pt>
                <c:pt idx="63846">
                  <c:v>1.0000280000000001E-6</c:v>
                </c:pt>
                <c:pt idx="63847">
                  <c:v>9.9986180000000008E-7</c:v>
                </c:pt>
                <c:pt idx="63848">
                  <c:v>9.9994620000000004E-7</c:v>
                </c:pt>
                <c:pt idx="63849">
                  <c:v>1.000031E-6</c:v>
                </c:pt>
                <c:pt idx="63850">
                  <c:v>9.9986829999999994E-7</c:v>
                </c:pt>
                <c:pt idx="63851">
                  <c:v>9.9995280000000005E-7</c:v>
                </c:pt>
                <c:pt idx="63852">
                  <c:v>1.0000379999999999E-6</c:v>
                </c:pt>
                <c:pt idx="63853">
                  <c:v>9.9987470000000007E-7</c:v>
                </c:pt>
                <c:pt idx="63854">
                  <c:v>9.9995919999999997E-7</c:v>
                </c:pt>
                <c:pt idx="63855">
                  <c:v>1.0000439999999999E-6</c:v>
                </c:pt>
                <c:pt idx="63856">
                  <c:v>9.9987720000000004E-7</c:v>
                </c:pt>
                <c:pt idx="63857">
                  <c:v>9.999616E-7</c:v>
                </c:pt>
                <c:pt idx="63858">
                  <c:v>1.000047E-6</c:v>
                </c:pt>
                <c:pt idx="63859">
                  <c:v>9.9988819999999992E-7</c:v>
                </c:pt>
                <c:pt idx="63860">
                  <c:v>9.9997270000000003E-7</c:v>
                </c:pt>
                <c:pt idx="63861">
                  <c:v>1.0000580000000001E-6</c:v>
                </c:pt>
                <c:pt idx="63862">
                  <c:v>9.9989420000000008E-7</c:v>
                </c:pt>
                <c:pt idx="63863">
                  <c:v>9.9997860000000004E-7</c:v>
                </c:pt>
                <c:pt idx="63864">
                  <c:v>1.000064E-6</c:v>
                </c:pt>
                <c:pt idx="63865">
                  <c:v>9.998951999999999E-7</c:v>
                </c:pt>
                <c:pt idx="63866">
                  <c:v>9.9997960000000007E-7</c:v>
                </c:pt>
                <c:pt idx="63867">
                  <c:v>1.0000650000000001E-6</c:v>
                </c:pt>
                <c:pt idx="63868">
                  <c:v>9.99902E-7</c:v>
                </c:pt>
                <c:pt idx="63869">
                  <c:v>9.9998639999999996E-7</c:v>
                </c:pt>
                <c:pt idx="63870">
                  <c:v>1.000072E-6</c:v>
                </c:pt>
                <c:pt idx="63871">
                  <c:v>9.9991070000000001E-7</c:v>
                </c:pt>
                <c:pt idx="63872">
                  <c:v>9.9999509999999997E-7</c:v>
                </c:pt>
                <c:pt idx="63873">
                  <c:v>1.00008E-6</c:v>
                </c:pt>
                <c:pt idx="63874">
                  <c:v>9.9991510000000009E-7</c:v>
                </c:pt>
                <c:pt idx="63875">
                  <c:v>9.9999950000000005E-7</c:v>
                </c:pt>
                <c:pt idx="63876">
                  <c:v>1.000085E-6</c:v>
                </c:pt>
                <c:pt idx="63877">
                  <c:v>9.999257E-7</c:v>
                </c:pt>
                <c:pt idx="63878">
                  <c:v>1.00001E-6</c:v>
                </c:pt>
                <c:pt idx="63879">
                  <c:v>9.9984540000000009E-7</c:v>
                </c:pt>
                <c:pt idx="63880">
                  <c:v>9.9992980000000005E-7</c:v>
                </c:pt>
                <c:pt idx="63881">
                  <c:v>1.0000149999999999E-6</c:v>
                </c:pt>
                <c:pt idx="63882">
                  <c:v>9.9984580000000006E-7</c:v>
                </c:pt>
                <c:pt idx="63883">
                  <c:v>9.9993020000000002E-7</c:v>
                </c:pt>
                <c:pt idx="63884">
                  <c:v>1.0000149999999999E-6</c:v>
                </c:pt>
                <c:pt idx="63885">
                  <c:v>9.9985520000000007E-7</c:v>
                </c:pt>
                <c:pt idx="63886">
                  <c:v>9.9993960000000002E-7</c:v>
                </c:pt>
                <c:pt idx="63887">
                  <c:v>1.000025E-6</c:v>
                </c:pt>
                <c:pt idx="63888">
                  <c:v>9.9985590000000006E-7</c:v>
                </c:pt>
                <c:pt idx="63889">
                  <c:v>9.9994039999999996E-7</c:v>
                </c:pt>
                <c:pt idx="63890">
                  <c:v>1.000026E-6</c:v>
                </c:pt>
                <c:pt idx="63891">
                  <c:v>9.9986449999999992E-7</c:v>
                </c:pt>
                <c:pt idx="63892">
                  <c:v>9.9994900000000003E-7</c:v>
                </c:pt>
                <c:pt idx="63893">
                  <c:v>1.000034E-6</c:v>
                </c:pt>
                <c:pt idx="63894">
                  <c:v>9.9986899999999994E-7</c:v>
                </c:pt>
                <c:pt idx="63895">
                  <c:v>9.999533999999999E-7</c:v>
                </c:pt>
                <c:pt idx="63896">
                  <c:v>1.000039E-6</c:v>
                </c:pt>
                <c:pt idx="63897">
                  <c:v>9.9987519999999998E-7</c:v>
                </c:pt>
                <c:pt idx="63898">
                  <c:v>9.9995959999999994E-7</c:v>
                </c:pt>
                <c:pt idx="63899">
                  <c:v>1.0000449999999999E-6</c:v>
                </c:pt>
                <c:pt idx="63900">
                  <c:v>9.9987580000000004E-7</c:v>
                </c:pt>
                <c:pt idx="63901">
                  <c:v>9.9996029999999994E-7</c:v>
                </c:pt>
                <c:pt idx="63902">
                  <c:v>1.000046E-6</c:v>
                </c:pt>
                <c:pt idx="63903">
                  <c:v>9.9988560000000002E-7</c:v>
                </c:pt>
                <c:pt idx="63904">
                  <c:v>9.9996999999999997E-7</c:v>
                </c:pt>
                <c:pt idx="63905">
                  <c:v>1.000055E-6</c:v>
                </c:pt>
                <c:pt idx="63906">
                  <c:v>9.9989099999999991E-7</c:v>
                </c:pt>
                <c:pt idx="63907">
                  <c:v>9.9997540000000008E-7</c:v>
                </c:pt>
                <c:pt idx="63908">
                  <c:v>1.0000609999999999E-6</c:v>
                </c:pt>
                <c:pt idx="63909">
                  <c:v>9.9989819999999998E-7</c:v>
                </c:pt>
                <c:pt idx="63910">
                  <c:v>9.9998270000000009E-7</c:v>
                </c:pt>
                <c:pt idx="63911">
                  <c:v>1.0000679999999999E-6</c:v>
                </c:pt>
                <c:pt idx="63912">
                  <c:v>9.999013E-7</c:v>
                </c:pt>
                <c:pt idx="63913">
                  <c:v>9.999857999999999E-7</c:v>
                </c:pt>
                <c:pt idx="63914">
                  <c:v>1.000071E-6</c:v>
                </c:pt>
                <c:pt idx="63915">
                  <c:v>9.9991109999999998E-7</c:v>
                </c:pt>
                <c:pt idx="63916">
                  <c:v>9.9999560000000009E-7</c:v>
                </c:pt>
                <c:pt idx="63917">
                  <c:v>1.0000810000000001E-6</c:v>
                </c:pt>
                <c:pt idx="63918">
                  <c:v>9.9991730000000002E-7</c:v>
                </c:pt>
                <c:pt idx="63919">
                  <c:v>1.000002E-6</c:v>
                </c:pt>
                <c:pt idx="63920">
                  <c:v>9.9983570000000006E-7</c:v>
                </c:pt>
                <c:pt idx="63921">
                  <c:v>9.9992019999999995E-7</c:v>
                </c:pt>
                <c:pt idx="63922">
                  <c:v>1.0000050000000001E-6</c:v>
                </c:pt>
                <c:pt idx="63923">
                  <c:v>9.9984030000000001E-7</c:v>
                </c:pt>
                <c:pt idx="63924">
                  <c:v>9.9992479999999991E-7</c:v>
                </c:pt>
                <c:pt idx="63925">
                  <c:v>1.00001E-6</c:v>
                </c:pt>
                <c:pt idx="63926">
                  <c:v>9.9984569999999991E-7</c:v>
                </c:pt>
                <c:pt idx="63927">
                  <c:v>9.9993020000000002E-7</c:v>
                </c:pt>
                <c:pt idx="63928">
                  <c:v>1.0000149999999999E-6</c:v>
                </c:pt>
                <c:pt idx="63929">
                  <c:v>9.998527000000001E-7</c:v>
                </c:pt>
                <c:pt idx="63930">
                  <c:v>9.9993710000000006E-7</c:v>
                </c:pt>
                <c:pt idx="63931">
                  <c:v>1.0000219999999999E-6</c:v>
                </c:pt>
                <c:pt idx="63932">
                  <c:v>9.9985569999999997E-7</c:v>
                </c:pt>
                <c:pt idx="63933">
                  <c:v>9.9994020000000008E-7</c:v>
                </c:pt>
                <c:pt idx="63934">
                  <c:v>1.000025E-6</c:v>
                </c:pt>
                <c:pt idx="63935">
                  <c:v>9.998663000000001E-7</c:v>
                </c:pt>
                <c:pt idx="63936">
                  <c:v>9.9995079999999999E-7</c:v>
                </c:pt>
                <c:pt idx="63937">
                  <c:v>1.0000360000000001E-6</c:v>
                </c:pt>
                <c:pt idx="63938">
                  <c:v>9.9987400000000008E-7</c:v>
                </c:pt>
                <c:pt idx="63939">
                  <c:v>9.9995849999999997E-7</c:v>
                </c:pt>
                <c:pt idx="63940">
                  <c:v>1.0000439999999999E-6</c:v>
                </c:pt>
                <c:pt idx="63941">
                  <c:v>9.9987760000000001E-7</c:v>
                </c:pt>
                <c:pt idx="63942">
                  <c:v>9.999620999999999E-7</c:v>
                </c:pt>
                <c:pt idx="63943">
                  <c:v>1.000047E-6</c:v>
                </c:pt>
                <c:pt idx="63944">
                  <c:v>9.9988189999999993E-7</c:v>
                </c:pt>
                <c:pt idx="63945">
                  <c:v>9.9996640000000004E-7</c:v>
                </c:pt>
                <c:pt idx="63946">
                  <c:v>1.0000519999999999E-6</c:v>
                </c:pt>
                <c:pt idx="63947">
                  <c:v>9.9989250000000006E-7</c:v>
                </c:pt>
                <c:pt idx="63948">
                  <c:v>9.9997699999999996E-7</c:v>
                </c:pt>
                <c:pt idx="63949">
                  <c:v>1.000062E-6</c:v>
                </c:pt>
                <c:pt idx="63950">
                  <c:v>9.9990389999999991E-7</c:v>
                </c:pt>
                <c:pt idx="63951">
                  <c:v>9.9998840000000002E-7</c:v>
                </c:pt>
                <c:pt idx="63952">
                  <c:v>1.0000740000000001E-6</c:v>
                </c:pt>
                <c:pt idx="63953">
                  <c:v>9.9989810000000004E-7</c:v>
                </c:pt>
                <c:pt idx="63954">
                  <c:v>9.9998259999999994E-7</c:v>
                </c:pt>
                <c:pt idx="63955">
                  <c:v>1.0000679999999999E-6</c:v>
                </c:pt>
                <c:pt idx="63956">
                  <c:v>9.9990500000000009E-7</c:v>
                </c:pt>
                <c:pt idx="63957">
                  <c:v>9.9998940000000004E-7</c:v>
                </c:pt>
                <c:pt idx="63958">
                  <c:v>1.0000749999999999E-6</c:v>
                </c:pt>
                <c:pt idx="63959">
                  <c:v>9.9991240000000004E-7</c:v>
                </c:pt>
                <c:pt idx="63960">
                  <c:v>9.9999689999999993E-7</c:v>
                </c:pt>
                <c:pt idx="63961">
                  <c:v>1.0000820000000001E-6</c:v>
                </c:pt>
                <c:pt idx="63962">
                  <c:v>9.999231000000001E-7</c:v>
                </c:pt>
                <c:pt idx="63963">
                  <c:v>1.000008E-6</c:v>
                </c:pt>
                <c:pt idx="63964">
                  <c:v>9.9983759999999996E-7</c:v>
                </c:pt>
                <c:pt idx="63965">
                  <c:v>9.9992199999999992E-7</c:v>
                </c:pt>
                <c:pt idx="63966">
                  <c:v>1.0000069999999999E-6</c:v>
                </c:pt>
                <c:pt idx="63967">
                  <c:v>9.9984790000000005E-7</c:v>
                </c:pt>
                <c:pt idx="63968">
                  <c:v>9.9993230000000001E-7</c:v>
                </c:pt>
                <c:pt idx="63969">
                  <c:v>1.000018E-6</c:v>
                </c:pt>
                <c:pt idx="63970">
                  <c:v>9.9984930000000005E-7</c:v>
                </c:pt>
                <c:pt idx="63971">
                  <c:v>9.9993370000000001E-7</c:v>
                </c:pt>
                <c:pt idx="63972">
                  <c:v>1.0000190000000001E-6</c:v>
                </c:pt>
                <c:pt idx="63973">
                  <c:v>9.9985770000000003E-7</c:v>
                </c:pt>
                <c:pt idx="63974">
                  <c:v>9.9994209999999999E-7</c:v>
                </c:pt>
                <c:pt idx="63975">
                  <c:v>1.0000270000000001E-6</c:v>
                </c:pt>
                <c:pt idx="63976">
                  <c:v>9.9986799999999991E-7</c:v>
                </c:pt>
                <c:pt idx="63977">
                  <c:v>9.9995240000000008E-7</c:v>
                </c:pt>
                <c:pt idx="63978">
                  <c:v>1.0000379999999999E-6</c:v>
                </c:pt>
                <c:pt idx="63979">
                  <c:v>9.9986980000000009E-7</c:v>
                </c:pt>
                <c:pt idx="63980">
                  <c:v>9.9995429999999998E-7</c:v>
                </c:pt>
                <c:pt idx="63981">
                  <c:v>1.00004E-6</c:v>
                </c:pt>
                <c:pt idx="63982">
                  <c:v>9.9987410000000002E-7</c:v>
                </c:pt>
                <c:pt idx="63983">
                  <c:v>9.9995859999999991E-7</c:v>
                </c:pt>
                <c:pt idx="63984">
                  <c:v>1.0000439999999999E-6</c:v>
                </c:pt>
                <c:pt idx="63985">
                  <c:v>9.9988319999999999E-7</c:v>
                </c:pt>
                <c:pt idx="63986">
                  <c:v>9.9996780000000004E-7</c:v>
                </c:pt>
                <c:pt idx="63987">
                  <c:v>1.0000529999999999E-6</c:v>
                </c:pt>
                <c:pt idx="63988">
                  <c:v>9.998905E-7</c:v>
                </c:pt>
                <c:pt idx="63989">
                  <c:v>9.9997510000000005E-7</c:v>
                </c:pt>
                <c:pt idx="63990">
                  <c:v>1.0000599999999999E-6</c:v>
                </c:pt>
                <c:pt idx="63991">
                  <c:v>9.9989059999999994E-7</c:v>
                </c:pt>
                <c:pt idx="63992">
                  <c:v>9.9997519999999999E-7</c:v>
                </c:pt>
                <c:pt idx="63993">
                  <c:v>1.0000609999999999E-6</c:v>
                </c:pt>
                <c:pt idx="63994">
                  <c:v>9.9989430000000002E-7</c:v>
                </c:pt>
                <c:pt idx="63995">
                  <c:v>9.9997890000000007E-7</c:v>
                </c:pt>
                <c:pt idx="63996">
                  <c:v>1.000064E-6</c:v>
                </c:pt>
                <c:pt idx="63997">
                  <c:v>9.9989990000000001E-7</c:v>
                </c:pt>
                <c:pt idx="63998">
                  <c:v>9.9998450000000006E-7</c:v>
                </c:pt>
                <c:pt idx="63999">
                  <c:v>1.00007E-6</c:v>
                </c:pt>
                <c:pt idx="64000">
                  <c:v>9.9991179999999998E-7</c:v>
                </c:pt>
                <c:pt idx="64001">
                  <c:v>9.9999640000000002E-7</c:v>
                </c:pt>
                <c:pt idx="64002">
                  <c:v>1.0000820000000001E-6</c:v>
                </c:pt>
                <c:pt idx="64003">
                  <c:v>9.999195999999999E-7</c:v>
                </c:pt>
                <c:pt idx="64004">
                  <c:v>1.0000040000000001E-6</c:v>
                </c:pt>
                <c:pt idx="64005">
                  <c:v>9.9983680000000002E-7</c:v>
                </c:pt>
                <c:pt idx="64006">
                  <c:v>9.9992140000000007E-7</c:v>
                </c:pt>
                <c:pt idx="64007">
                  <c:v>1.0000069999999999E-6</c:v>
                </c:pt>
                <c:pt idx="64008">
                  <c:v>9.9984240000000001E-7</c:v>
                </c:pt>
                <c:pt idx="64009">
                  <c:v>9.9992689999999991E-7</c:v>
                </c:pt>
                <c:pt idx="64010">
                  <c:v>1.0000120000000001E-6</c:v>
                </c:pt>
                <c:pt idx="64011">
                  <c:v>9.998491999999999E-7</c:v>
                </c:pt>
                <c:pt idx="64012">
                  <c:v>9.9993370000000001E-7</c:v>
                </c:pt>
                <c:pt idx="64013">
                  <c:v>1.0000190000000001E-6</c:v>
                </c:pt>
                <c:pt idx="64014">
                  <c:v>9.9985590000000006E-7</c:v>
                </c:pt>
                <c:pt idx="64015">
                  <c:v>9.9994039999999996E-7</c:v>
                </c:pt>
                <c:pt idx="64016">
                  <c:v>1.000026E-6</c:v>
                </c:pt>
                <c:pt idx="64017">
                  <c:v>9.9985889999999994E-7</c:v>
                </c:pt>
                <c:pt idx="64018">
                  <c:v>9.9994340000000004E-7</c:v>
                </c:pt>
                <c:pt idx="64019">
                  <c:v>1.0000289999999999E-6</c:v>
                </c:pt>
                <c:pt idx="64020">
                  <c:v>9.9986869999999991E-7</c:v>
                </c:pt>
                <c:pt idx="64021">
                  <c:v>9.9995320000000002E-7</c:v>
                </c:pt>
                <c:pt idx="64022">
                  <c:v>1.0000379999999999E-6</c:v>
                </c:pt>
                <c:pt idx="64023">
                  <c:v>9.9987429999999989E-7</c:v>
                </c:pt>
                <c:pt idx="64024">
                  <c:v>9.999588E-7</c:v>
                </c:pt>
                <c:pt idx="64025">
                  <c:v>1.0000439999999999E-6</c:v>
                </c:pt>
                <c:pt idx="64026">
                  <c:v>9.9987979999999994E-7</c:v>
                </c:pt>
                <c:pt idx="64027">
                  <c:v>9.9996430000000005E-7</c:v>
                </c:pt>
                <c:pt idx="64028">
                  <c:v>1.0000500000000001E-6</c:v>
                </c:pt>
                <c:pt idx="64029">
                  <c:v>9.998872000000001E-7</c:v>
                </c:pt>
                <c:pt idx="64030">
                  <c:v>9.999717E-7</c:v>
                </c:pt>
                <c:pt idx="64031">
                  <c:v>1.000057E-6</c:v>
                </c:pt>
                <c:pt idx="64032">
                  <c:v>9.998933E-7</c:v>
                </c:pt>
                <c:pt idx="64033">
                  <c:v>9.999778000000001E-7</c:v>
                </c:pt>
                <c:pt idx="64034">
                  <c:v>1.000063E-6</c:v>
                </c:pt>
                <c:pt idx="64035">
                  <c:v>9.9989619999999993E-7</c:v>
                </c:pt>
                <c:pt idx="64036">
                  <c:v>9.9998070000000004E-7</c:v>
                </c:pt>
                <c:pt idx="64037">
                  <c:v>1.0000660000000001E-6</c:v>
                </c:pt>
                <c:pt idx="64038">
                  <c:v>9.9990230000000003E-7</c:v>
                </c:pt>
                <c:pt idx="64039">
                  <c:v>9.9998690000000008E-7</c:v>
                </c:pt>
                <c:pt idx="64040">
                  <c:v>1.000072E-6</c:v>
                </c:pt>
                <c:pt idx="64041">
                  <c:v>9.9990930000000001E-7</c:v>
                </c:pt>
                <c:pt idx="64042">
                  <c:v>9.9999379999999991E-7</c:v>
                </c:pt>
                <c:pt idx="64043">
                  <c:v>1.000079E-6</c:v>
                </c:pt>
                <c:pt idx="64044">
                  <c:v>9.9991109999999998E-7</c:v>
                </c:pt>
                <c:pt idx="64045">
                  <c:v>9.9999570000000003E-7</c:v>
                </c:pt>
                <c:pt idx="64046">
                  <c:v>1.0000810000000001E-6</c:v>
                </c:pt>
                <c:pt idx="64047">
                  <c:v>9.9991909999999999E-7</c:v>
                </c:pt>
                <c:pt idx="64048">
                  <c:v>1.0000040000000001E-6</c:v>
                </c:pt>
                <c:pt idx="64049">
                  <c:v>9.9984149999999992E-7</c:v>
                </c:pt>
                <c:pt idx="64050">
                  <c:v>9.9992609999999997E-7</c:v>
                </c:pt>
                <c:pt idx="64051">
                  <c:v>1.000011E-6</c:v>
                </c:pt>
                <c:pt idx="64052">
                  <c:v>9.9984459999999994E-7</c:v>
                </c:pt>
                <c:pt idx="64053">
                  <c:v>9.9992919999999999E-7</c:v>
                </c:pt>
                <c:pt idx="64054">
                  <c:v>1.0000149999999999E-6</c:v>
                </c:pt>
                <c:pt idx="64055">
                  <c:v>9.9984930000000005E-7</c:v>
                </c:pt>
                <c:pt idx="64056">
                  <c:v>9.999339000000001E-7</c:v>
                </c:pt>
                <c:pt idx="64057">
                  <c:v>1.0000190000000001E-6</c:v>
                </c:pt>
                <c:pt idx="64058">
                  <c:v>9.9985749999999994E-7</c:v>
                </c:pt>
                <c:pt idx="64059">
                  <c:v>9.9994209999999999E-7</c:v>
                </c:pt>
                <c:pt idx="64060">
                  <c:v>1.0000270000000001E-6</c:v>
                </c:pt>
                <c:pt idx="64061">
                  <c:v>9.9985989999999996E-7</c:v>
                </c:pt>
                <c:pt idx="64062">
                  <c:v>9.9994450000000001E-7</c:v>
                </c:pt>
                <c:pt idx="64063">
                  <c:v>1.0000299999999999E-6</c:v>
                </c:pt>
                <c:pt idx="64064">
                  <c:v>9.9986600000000007E-7</c:v>
                </c:pt>
                <c:pt idx="64065">
                  <c:v>9.9995049999999996E-7</c:v>
                </c:pt>
                <c:pt idx="64066">
                  <c:v>1.0000360000000001E-6</c:v>
                </c:pt>
                <c:pt idx="64067">
                  <c:v>9.998714999999999E-7</c:v>
                </c:pt>
                <c:pt idx="64068">
                  <c:v>9.9995609999999995E-7</c:v>
                </c:pt>
                <c:pt idx="64069">
                  <c:v>1.000041E-6</c:v>
                </c:pt>
                <c:pt idx="64070">
                  <c:v>9.9987650000000004E-7</c:v>
                </c:pt>
                <c:pt idx="64071">
                  <c:v>9.9996099999999994E-7</c:v>
                </c:pt>
                <c:pt idx="64072">
                  <c:v>1.000046E-6</c:v>
                </c:pt>
                <c:pt idx="64073">
                  <c:v>9.9988490000000002E-7</c:v>
                </c:pt>
                <c:pt idx="64074">
                  <c:v>9.9996939999999991E-7</c:v>
                </c:pt>
                <c:pt idx="64075">
                  <c:v>1.000055E-6</c:v>
                </c:pt>
                <c:pt idx="64076">
                  <c:v>9.9989710000000002E-7</c:v>
                </c:pt>
                <c:pt idx="64077">
                  <c:v>9.9998170000000006E-7</c:v>
                </c:pt>
                <c:pt idx="64078">
                  <c:v>1.0000669999999999E-6</c:v>
                </c:pt>
                <c:pt idx="64079">
                  <c:v>9.9989530000000005E-7</c:v>
                </c:pt>
                <c:pt idx="64080">
                  <c:v>9.999799000000001E-7</c:v>
                </c:pt>
                <c:pt idx="64081">
                  <c:v>1.0000650000000001E-6</c:v>
                </c:pt>
                <c:pt idx="64082">
                  <c:v>9.9990169999999997E-7</c:v>
                </c:pt>
                <c:pt idx="64083">
                  <c:v>9.9998630000000002E-7</c:v>
                </c:pt>
                <c:pt idx="64084">
                  <c:v>1.000072E-6</c:v>
                </c:pt>
                <c:pt idx="64085">
                  <c:v>9.9990659999999996E-7</c:v>
                </c:pt>
                <c:pt idx="64086">
                  <c:v>9.9999110000000007E-7</c:v>
                </c:pt>
                <c:pt idx="64087">
                  <c:v>1.0000759999999999E-6</c:v>
                </c:pt>
                <c:pt idx="64088">
                  <c:v>9.9990960000000004E-7</c:v>
                </c:pt>
                <c:pt idx="64089">
                  <c:v>9.9999420000000009E-7</c:v>
                </c:pt>
                <c:pt idx="64090">
                  <c:v>1.00008E-6</c:v>
                </c:pt>
                <c:pt idx="64091">
                  <c:v>9.9992010000000002E-7</c:v>
                </c:pt>
                <c:pt idx="64092">
                  <c:v>1.0000050000000001E-6</c:v>
                </c:pt>
                <c:pt idx="64093">
                  <c:v>9.9983869999999993E-7</c:v>
                </c:pt>
                <c:pt idx="64094">
                  <c:v>9.9992329999999998E-7</c:v>
                </c:pt>
                <c:pt idx="64095">
                  <c:v>1.000009E-6</c:v>
                </c:pt>
                <c:pt idx="64096">
                  <c:v>9.9984480000000003E-7</c:v>
                </c:pt>
                <c:pt idx="64097">
                  <c:v>9.9992940000000008E-7</c:v>
                </c:pt>
                <c:pt idx="64098">
                  <c:v>1.0000149999999999E-6</c:v>
                </c:pt>
                <c:pt idx="64099">
                  <c:v>9.9985140000000005E-7</c:v>
                </c:pt>
                <c:pt idx="64100">
                  <c:v>9.9993600000000009E-7</c:v>
                </c:pt>
                <c:pt idx="64101">
                  <c:v>1.0000209999999999E-6</c:v>
                </c:pt>
                <c:pt idx="64102">
                  <c:v>9.998548000000001E-7</c:v>
                </c:pt>
                <c:pt idx="64103">
                  <c:v>9.9993950000000008E-7</c:v>
                </c:pt>
                <c:pt idx="64104">
                  <c:v>1.000025E-6</c:v>
                </c:pt>
                <c:pt idx="64105">
                  <c:v>9.9986519999999992E-7</c:v>
                </c:pt>
                <c:pt idx="64106">
                  <c:v>9.9994979999999997E-7</c:v>
                </c:pt>
                <c:pt idx="64107">
                  <c:v>1.0000350000000001E-6</c:v>
                </c:pt>
                <c:pt idx="64108">
                  <c:v>9.9986859999999997E-7</c:v>
                </c:pt>
                <c:pt idx="64109">
                  <c:v>9.9995320000000002E-7</c:v>
                </c:pt>
                <c:pt idx="64110">
                  <c:v>1.000039E-6</c:v>
                </c:pt>
                <c:pt idx="64111">
                  <c:v>9.9987239999999999E-7</c:v>
                </c:pt>
                <c:pt idx="64112">
                  <c:v>9.9995700000000004E-7</c:v>
                </c:pt>
                <c:pt idx="64113">
                  <c:v>1.0000420000000001E-6</c:v>
                </c:pt>
                <c:pt idx="64114">
                  <c:v>9.9987760000000001E-7</c:v>
                </c:pt>
                <c:pt idx="64115">
                  <c:v>9.9996220000000005E-7</c:v>
                </c:pt>
                <c:pt idx="64116">
                  <c:v>1.000048E-6</c:v>
                </c:pt>
                <c:pt idx="64117">
                  <c:v>9.9988350000000002E-7</c:v>
                </c:pt>
                <c:pt idx="64118">
                  <c:v>9.9996810000000007E-7</c:v>
                </c:pt>
                <c:pt idx="64119">
                  <c:v>1.0000529999999999E-6</c:v>
                </c:pt>
                <c:pt idx="64120">
                  <c:v>9.9989239999999991E-7</c:v>
                </c:pt>
                <c:pt idx="64121">
                  <c:v>9.9997699999999996E-7</c:v>
                </c:pt>
                <c:pt idx="64122">
                  <c:v>1.000062E-6</c:v>
                </c:pt>
                <c:pt idx="64123">
                  <c:v>9.9989609999999999E-7</c:v>
                </c:pt>
                <c:pt idx="64124">
                  <c:v>9.9998070000000004E-7</c:v>
                </c:pt>
                <c:pt idx="64125">
                  <c:v>1.0000660000000001E-6</c:v>
                </c:pt>
                <c:pt idx="64126">
                  <c:v>9.9990239999999997E-7</c:v>
                </c:pt>
                <c:pt idx="64127">
                  <c:v>9.9998700000000002E-7</c:v>
                </c:pt>
                <c:pt idx="64128">
                  <c:v>1.000072E-6</c:v>
                </c:pt>
                <c:pt idx="64129">
                  <c:v>9.9991249999999997E-7</c:v>
                </c:pt>
                <c:pt idx="64130">
                  <c:v>9.9999710000000002E-7</c:v>
                </c:pt>
                <c:pt idx="64131">
                  <c:v>1.0000820000000001E-6</c:v>
                </c:pt>
                <c:pt idx="64132">
                  <c:v>9.9990759999999999E-7</c:v>
                </c:pt>
                <c:pt idx="64133">
                  <c:v>9.9999220000000004E-7</c:v>
                </c:pt>
                <c:pt idx="64134">
                  <c:v>1.000078E-6</c:v>
                </c:pt>
                <c:pt idx="64135">
                  <c:v>9.9991830000000005E-7</c:v>
                </c:pt>
                <c:pt idx="64136">
                  <c:v>1.000003E-6</c:v>
                </c:pt>
                <c:pt idx="64137">
                  <c:v>9.9983649999999999E-7</c:v>
                </c:pt>
                <c:pt idx="64138">
                  <c:v>9.999210000000001E-7</c:v>
                </c:pt>
                <c:pt idx="64139">
                  <c:v>1.0000059999999999E-6</c:v>
                </c:pt>
                <c:pt idx="64140">
                  <c:v>9.998426000000001E-7</c:v>
                </c:pt>
                <c:pt idx="64141">
                  <c:v>9.9992719999999994E-7</c:v>
                </c:pt>
                <c:pt idx="64142">
                  <c:v>1.0000130000000001E-6</c:v>
                </c:pt>
                <c:pt idx="64143">
                  <c:v>9.9984610000000009E-7</c:v>
                </c:pt>
                <c:pt idx="64144">
                  <c:v>9.9993069999999993E-7</c:v>
                </c:pt>
                <c:pt idx="64145">
                  <c:v>1.000016E-6</c:v>
                </c:pt>
                <c:pt idx="64146">
                  <c:v>9.9985560000000003E-7</c:v>
                </c:pt>
                <c:pt idx="64147">
                  <c:v>9.9994020000000008E-7</c:v>
                </c:pt>
                <c:pt idx="64148">
                  <c:v>1.000026E-6</c:v>
                </c:pt>
                <c:pt idx="64149">
                  <c:v>9.9985569999999997E-7</c:v>
                </c:pt>
                <c:pt idx="64150">
                  <c:v>9.9994030000000002E-7</c:v>
                </c:pt>
                <c:pt idx="64151">
                  <c:v>1.000026E-6</c:v>
                </c:pt>
                <c:pt idx="64152">
                  <c:v>9.9986129999999996E-7</c:v>
                </c:pt>
                <c:pt idx="64153">
                  <c:v>9.9994590000000001E-7</c:v>
                </c:pt>
                <c:pt idx="64154">
                  <c:v>1.000031E-6</c:v>
                </c:pt>
                <c:pt idx="64155">
                  <c:v>9.9987130000000002E-7</c:v>
                </c:pt>
                <c:pt idx="64156">
                  <c:v>9.9995590000000007E-7</c:v>
                </c:pt>
                <c:pt idx="64157">
                  <c:v>1.000041E-6</c:v>
                </c:pt>
                <c:pt idx="64158">
                  <c:v>9.9987580000000004E-7</c:v>
                </c:pt>
                <c:pt idx="64159">
                  <c:v>9.9996040000000009E-7</c:v>
                </c:pt>
                <c:pt idx="64160">
                  <c:v>1.000046E-6</c:v>
                </c:pt>
                <c:pt idx="64161">
                  <c:v>9.9987990000000009E-7</c:v>
                </c:pt>
                <c:pt idx="64162">
                  <c:v>9.9996449999999993E-7</c:v>
                </c:pt>
                <c:pt idx="64163">
                  <c:v>1.0000500000000001E-6</c:v>
                </c:pt>
                <c:pt idx="64164">
                  <c:v>9.9988739999999998E-7</c:v>
                </c:pt>
                <c:pt idx="64165">
                  <c:v>9.9997200000000003E-7</c:v>
                </c:pt>
                <c:pt idx="64166">
                  <c:v>1.000057E-6</c:v>
                </c:pt>
                <c:pt idx="64167">
                  <c:v>9.9989220000000003E-7</c:v>
                </c:pt>
                <c:pt idx="64168">
                  <c:v>9.9997669999999993E-7</c:v>
                </c:pt>
                <c:pt idx="64169">
                  <c:v>1.000062E-6</c:v>
                </c:pt>
                <c:pt idx="64170">
                  <c:v>9.9989910000000007E-7</c:v>
                </c:pt>
                <c:pt idx="64171">
                  <c:v>9.9998369999999991E-7</c:v>
                </c:pt>
                <c:pt idx="64172">
                  <c:v>1.000069E-6</c:v>
                </c:pt>
                <c:pt idx="64173">
                  <c:v>9.9990120000000007E-7</c:v>
                </c:pt>
                <c:pt idx="64174">
                  <c:v>9.999857999999999E-7</c:v>
                </c:pt>
                <c:pt idx="64175">
                  <c:v>1.000071E-6</c:v>
                </c:pt>
                <c:pt idx="64176">
                  <c:v>9.9990829999999999E-7</c:v>
                </c:pt>
                <c:pt idx="64177">
                  <c:v>9.9999280000000009E-7</c:v>
                </c:pt>
                <c:pt idx="64178">
                  <c:v>1.000078E-6</c:v>
                </c:pt>
                <c:pt idx="64179">
                  <c:v>9.999135E-7</c:v>
                </c:pt>
                <c:pt idx="64180">
                  <c:v>9.9999810000000005E-7</c:v>
                </c:pt>
                <c:pt idx="64181">
                  <c:v>1.0000829999999999E-6</c:v>
                </c:pt>
                <c:pt idx="64182">
                  <c:v>9.999174999999999E-7</c:v>
                </c:pt>
                <c:pt idx="64183">
                  <c:v>1.000002E-6</c:v>
                </c:pt>
                <c:pt idx="64184">
                  <c:v>9.9984100000000001E-7</c:v>
                </c:pt>
                <c:pt idx="64185">
                  <c:v>9.9992549999999991E-7</c:v>
                </c:pt>
                <c:pt idx="64186">
                  <c:v>1.000011E-6</c:v>
                </c:pt>
                <c:pt idx="64187">
                  <c:v>9.998440000000001E-7</c:v>
                </c:pt>
                <c:pt idx="64188">
                  <c:v>9.9992859999999993E-7</c:v>
                </c:pt>
                <c:pt idx="64189">
                  <c:v>1.0000139999999999E-6</c:v>
                </c:pt>
                <c:pt idx="64190">
                  <c:v>9.9984949999999993E-7</c:v>
                </c:pt>
                <c:pt idx="64191">
                  <c:v>9.9993409999999998E-7</c:v>
                </c:pt>
                <c:pt idx="64192">
                  <c:v>1.0000190000000001E-6</c:v>
                </c:pt>
                <c:pt idx="64193">
                  <c:v>9.9985719999999991E-7</c:v>
                </c:pt>
                <c:pt idx="64194">
                  <c:v>9.9994179999999996E-7</c:v>
                </c:pt>
                <c:pt idx="64195">
                  <c:v>1.0000270000000001E-6</c:v>
                </c:pt>
                <c:pt idx="64196">
                  <c:v>9.9986099999999993E-7</c:v>
                </c:pt>
                <c:pt idx="64197">
                  <c:v>9.9994559999999998E-7</c:v>
                </c:pt>
                <c:pt idx="64198">
                  <c:v>1.000031E-6</c:v>
                </c:pt>
                <c:pt idx="64199">
                  <c:v>9.9986640000000004E-7</c:v>
                </c:pt>
                <c:pt idx="64200">
                  <c:v>9.9995089999999993E-7</c:v>
                </c:pt>
                <c:pt idx="64201">
                  <c:v>1.0000360000000001E-6</c:v>
                </c:pt>
                <c:pt idx="64202">
                  <c:v>9.9987309999999999E-7</c:v>
                </c:pt>
                <c:pt idx="64203">
                  <c:v>9.9995770000000004E-7</c:v>
                </c:pt>
                <c:pt idx="64204">
                  <c:v>1.0000430000000001E-6</c:v>
                </c:pt>
                <c:pt idx="64205">
                  <c:v>9.99879E-7</c:v>
                </c:pt>
                <c:pt idx="64206">
                  <c:v>9.9996360000000005E-7</c:v>
                </c:pt>
                <c:pt idx="64207">
                  <c:v>1.000049E-6</c:v>
                </c:pt>
                <c:pt idx="64208">
                  <c:v>9.9988940000000004E-7</c:v>
                </c:pt>
                <c:pt idx="64209">
                  <c:v>9.9997400000000008E-7</c:v>
                </c:pt>
                <c:pt idx="64210">
                  <c:v>1.0000590000000001E-6</c:v>
                </c:pt>
                <c:pt idx="64211">
                  <c:v>9.9989299999999997E-7</c:v>
                </c:pt>
                <c:pt idx="64212">
                  <c:v>9.9997760000000001E-7</c:v>
                </c:pt>
                <c:pt idx="64213">
                  <c:v>1.000063E-6</c:v>
                </c:pt>
                <c:pt idx="64214">
                  <c:v>9.998951999999999E-7</c:v>
                </c:pt>
                <c:pt idx="64215">
                  <c:v>9.9997979999999995E-7</c:v>
                </c:pt>
                <c:pt idx="64216">
                  <c:v>1.0000650000000001E-6</c:v>
                </c:pt>
                <c:pt idx="64217">
                  <c:v>9.9990379999999997E-7</c:v>
                </c:pt>
                <c:pt idx="64218">
                  <c:v>9.9998840000000002E-7</c:v>
                </c:pt>
                <c:pt idx="64219">
                  <c:v>1.0000740000000001E-6</c:v>
                </c:pt>
                <c:pt idx="64220">
                  <c:v>9.9990920000000007E-7</c:v>
                </c:pt>
                <c:pt idx="64221">
                  <c:v>9.9999379999999991E-7</c:v>
                </c:pt>
                <c:pt idx="64222">
                  <c:v>1.000079E-6</c:v>
                </c:pt>
                <c:pt idx="64223">
                  <c:v>9.9991660000000002E-7</c:v>
                </c:pt>
                <c:pt idx="64224">
                  <c:v>1.000001E-6</c:v>
                </c:pt>
                <c:pt idx="64225">
                  <c:v>9.9983890000000002E-7</c:v>
                </c:pt>
                <c:pt idx="64226">
                  <c:v>9.9992350000000007E-7</c:v>
                </c:pt>
                <c:pt idx="64227">
                  <c:v>1.000009E-6</c:v>
                </c:pt>
                <c:pt idx="64228">
                  <c:v>9.9984429999999991E-7</c:v>
                </c:pt>
                <c:pt idx="64229">
                  <c:v>9.9992889999999996E-7</c:v>
                </c:pt>
                <c:pt idx="64230">
                  <c:v>1.0000139999999999E-6</c:v>
                </c:pt>
                <c:pt idx="64231">
                  <c:v>9.9984760000000003E-7</c:v>
                </c:pt>
                <c:pt idx="64232">
                  <c:v>9.9993209999999992E-7</c:v>
                </c:pt>
                <c:pt idx="64233">
                  <c:v>1.000017E-6</c:v>
                </c:pt>
                <c:pt idx="64234">
                  <c:v>9.9985789999999991E-7</c:v>
                </c:pt>
                <c:pt idx="64235">
                  <c:v>9.9994249999999996E-7</c:v>
                </c:pt>
                <c:pt idx="64236">
                  <c:v>1.0000280000000001E-6</c:v>
                </c:pt>
                <c:pt idx="64237">
                  <c:v>9.9986299999999998E-7</c:v>
                </c:pt>
                <c:pt idx="64238">
                  <c:v>9.9994750000000009E-7</c:v>
                </c:pt>
                <c:pt idx="64239">
                  <c:v>1.000033E-6</c:v>
                </c:pt>
                <c:pt idx="64240">
                  <c:v>9.9986770000000009E-7</c:v>
                </c:pt>
                <c:pt idx="64241">
                  <c:v>9.9995229999999993E-7</c:v>
                </c:pt>
                <c:pt idx="64242">
                  <c:v>1.0000379999999999E-6</c:v>
                </c:pt>
                <c:pt idx="64243">
                  <c:v>9.9987960000000006E-7</c:v>
                </c:pt>
                <c:pt idx="64244">
                  <c:v>9.999641999999999E-7</c:v>
                </c:pt>
                <c:pt idx="64245">
                  <c:v>1.0000500000000001E-6</c:v>
                </c:pt>
                <c:pt idx="64246">
                  <c:v>9.9988130000000009E-7</c:v>
                </c:pt>
                <c:pt idx="64247">
                  <c:v>9.9996589999999992E-7</c:v>
                </c:pt>
                <c:pt idx="64248">
                  <c:v>1.0000510000000001E-6</c:v>
                </c:pt>
                <c:pt idx="64249">
                  <c:v>9.9988630000000001E-7</c:v>
                </c:pt>
                <c:pt idx="64250">
                  <c:v>9.99971E-7</c:v>
                </c:pt>
                <c:pt idx="64251">
                  <c:v>1.000056E-6</c:v>
                </c:pt>
                <c:pt idx="64252">
                  <c:v>9.9989409999999993E-7</c:v>
                </c:pt>
                <c:pt idx="64253">
                  <c:v>9.9997869999999998E-7</c:v>
                </c:pt>
                <c:pt idx="64254">
                  <c:v>1.000064E-6</c:v>
                </c:pt>
                <c:pt idx="64255">
                  <c:v>9.9990020000000004E-7</c:v>
                </c:pt>
                <c:pt idx="64256">
                  <c:v>9.9998480000000009E-7</c:v>
                </c:pt>
                <c:pt idx="64257">
                  <c:v>1.00007E-6</c:v>
                </c:pt>
                <c:pt idx="64258">
                  <c:v>9.9989929999999995E-7</c:v>
                </c:pt>
                <c:pt idx="64259">
                  <c:v>9.9998399999999994E-7</c:v>
                </c:pt>
                <c:pt idx="64260">
                  <c:v>1.000069E-6</c:v>
                </c:pt>
                <c:pt idx="64261">
                  <c:v>9.9991030000000004E-7</c:v>
                </c:pt>
                <c:pt idx="64262">
                  <c:v>9.9999500000000003E-7</c:v>
                </c:pt>
                <c:pt idx="64263">
                  <c:v>1.00008E-6</c:v>
                </c:pt>
                <c:pt idx="64264">
                  <c:v>9.9991270000000006E-7</c:v>
                </c:pt>
                <c:pt idx="64265">
                  <c:v>9.999972999999999E-7</c:v>
                </c:pt>
                <c:pt idx="64266">
                  <c:v>1.0000829999999999E-6</c:v>
                </c:pt>
                <c:pt idx="64267">
                  <c:v>9.9991879999999996E-7</c:v>
                </c:pt>
                <c:pt idx="64268">
                  <c:v>1.000003E-6</c:v>
                </c:pt>
                <c:pt idx="64269">
                  <c:v>9.998358E-7</c:v>
                </c:pt>
                <c:pt idx="64270">
                  <c:v>9.9992040000000004E-7</c:v>
                </c:pt>
                <c:pt idx="64271">
                  <c:v>1.0000059999999999E-6</c:v>
                </c:pt>
                <c:pt idx="64272">
                  <c:v>9.9984230000000007E-7</c:v>
                </c:pt>
                <c:pt idx="64273">
                  <c:v>9.9992689999999991E-7</c:v>
                </c:pt>
                <c:pt idx="64274">
                  <c:v>1.0000120000000001E-6</c:v>
                </c:pt>
                <c:pt idx="64275">
                  <c:v>9.9984470000000009E-7</c:v>
                </c:pt>
                <c:pt idx="64276">
                  <c:v>9.9992929999999993E-7</c:v>
                </c:pt>
                <c:pt idx="64277">
                  <c:v>1.0000149999999999E-6</c:v>
                </c:pt>
                <c:pt idx="64278">
                  <c:v>9.9985229999999992E-7</c:v>
                </c:pt>
                <c:pt idx="64279">
                  <c:v>9.9993689999999997E-7</c:v>
                </c:pt>
                <c:pt idx="64280">
                  <c:v>1.0000219999999999E-6</c:v>
                </c:pt>
                <c:pt idx="64281">
                  <c:v>9.9985819999999994E-7</c:v>
                </c:pt>
                <c:pt idx="64282">
                  <c:v>9.9994279999999999E-7</c:v>
                </c:pt>
                <c:pt idx="64283">
                  <c:v>1.0000280000000001E-6</c:v>
                </c:pt>
                <c:pt idx="64284">
                  <c:v>9.9985919999999996E-7</c:v>
                </c:pt>
                <c:pt idx="64285">
                  <c:v>9.9994370000000007E-7</c:v>
                </c:pt>
                <c:pt idx="64286">
                  <c:v>1.0000289999999999E-6</c:v>
                </c:pt>
                <c:pt idx="64287">
                  <c:v>9.9986689999999994E-7</c:v>
                </c:pt>
                <c:pt idx="64288">
                  <c:v>9.9995149999999999E-7</c:v>
                </c:pt>
                <c:pt idx="64289">
                  <c:v>1.0000369999999999E-6</c:v>
                </c:pt>
                <c:pt idx="64290">
                  <c:v>9.9987489999999995E-7</c:v>
                </c:pt>
                <c:pt idx="64291">
                  <c:v>9.999595E-7</c:v>
                </c:pt>
                <c:pt idx="64292">
                  <c:v>1.0000449999999999E-6</c:v>
                </c:pt>
                <c:pt idx="64293">
                  <c:v>9.9987090000000005E-7</c:v>
                </c:pt>
                <c:pt idx="64294">
                  <c:v>9.999555000000001E-7</c:v>
                </c:pt>
                <c:pt idx="64295">
                  <c:v>1.000041E-6</c:v>
                </c:pt>
                <c:pt idx="64296">
                  <c:v>9.998804E-7</c:v>
                </c:pt>
                <c:pt idx="64297">
                  <c:v>9.9996500000000005E-7</c:v>
                </c:pt>
                <c:pt idx="64298">
                  <c:v>1.0000500000000001E-6</c:v>
                </c:pt>
                <c:pt idx="64299">
                  <c:v>9.9988560000000002E-7</c:v>
                </c:pt>
                <c:pt idx="64300">
                  <c:v>9.9997020000000006E-7</c:v>
                </c:pt>
                <c:pt idx="64301">
                  <c:v>1.000056E-6</c:v>
                </c:pt>
                <c:pt idx="64302">
                  <c:v>9.9988910000000001E-7</c:v>
                </c:pt>
                <c:pt idx="64303">
                  <c:v>9.9997370000000005E-7</c:v>
                </c:pt>
                <c:pt idx="64304">
                  <c:v>1.0000590000000001E-6</c:v>
                </c:pt>
                <c:pt idx="64305">
                  <c:v>9.9989439999999996E-7</c:v>
                </c:pt>
                <c:pt idx="64306">
                  <c:v>9.9997900000000001E-7</c:v>
                </c:pt>
                <c:pt idx="64307">
                  <c:v>1.000064E-6</c:v>
                </c:pt>
                <c:pt idx="64308">
                  <c:v>9.9990330000000006E-7</c:v>
                </c:pt>
                <c:pt idx="64309">
                  <c:v>9.999878999999999E-7</c:v>
                </c:pt>
                <c:pt idx="64310">
                  <c:v>1.0000730000000001E-6</c:v>
                </c:pt>
                <c:pt idx="64311">
                  <c:v>9.9990260000000006E-7</c:v>
                </c:pt>
                <c:pt idx="64312">
                  <c:v>9.9998730000000005E-7</c:v>
                </c:pt>
                <c:pt idx="64313">
                  <c:v>1.0000730000000001E-6</c:v>
                </c:pt>
                <c:pt idx="64314">
                  <c:v>9.9990489999999993E-7</c:v>
                </c:pt>
                <c:pt idx="64315">
                  <c:v>9.9998949999999998E-7</c:v>
                </c:pt>
                <c:pt idx="64316">
                  <c:v>1.0000749999999999E-6</c:v>
                </c:pt>
                <c:pt idx="64317">
                  <c:v>9.9991249999999997E-7</c:v>
                </c:pt>
                <c:pt idx="64318">
                  <c:v>9.9999719999999996E-7</c:v>
                </c:pt>
                <c:pt idx="64319">
                  <c:v>1.0000829999999999E-6</c:v>
                </c:pt>
                <c:pt idx="64320">
                  <c:v>9.9991800000000002E-7</c:v>
                </c:pt>
                <c:pt idx="64321">
                  <c:v>1.000003E-6</c:v>
                </c:pt>
                <c:pt idx="64322">
                  <c:v>9.9983929999999999E-7</c:v>
                </c:pt>
                <c:pt idx="64323">
                  <c:v>9.9992390000000004E-7</c:v>
                </c:pt>
                <c:pt idx="64324">
                  <c:v>1.000009E-6</c:v>
                </c:pt>
                <c:pt idx="64325">
                  <c:v>9.9984760000000003E-7</c:v>
                </c:pt>
                <c:pt idx="64326">
                  <c:v>9.9993220000000007E-7</c:v>
                </c:pt>
                <c:pt idx="64327">
                  <c:v>1.000018E-6</c:v>
                </c:pt>
                <c:pt idx="64328">
                  <c:v>9.9984650000000006E-7</c:v>
                </c:pt>
                <c:pt idx="64329">
                  <c:v>9.999310999999999E-7</c:v>
                </c:pt>
                <c:pt idx="64330">
                  <c:v>1.000016E-6</c:v>
                </c:pt>
                <c:pt idx="64331">
                  <c:v>9.9985329999999995E-7</c:v>
                </c:pt>
                <c:pt idx="64332">
                  <c:v>9.999379E-7</c:v>
                </c:pt>
                <c:pt idx="64333">
                  <c:v>1.000023E-6</c:v>
                </c:pt>
                <c:pt idx="64334">
                  <c:v>9.998599999999999E-7</c:v>
                </c:pt>
                <c:pt idx="64335">
                  <c:v>9.9994459999999995E-7</c:v>
                </c:pt>
                <c:pt idx="64336">
                  <c:v>1.0000299999999999E-6</c:v>
                </c:pt>
                <c:pt idx="64337">
                  <c:v>9.9986040000000008E-7</c:v>
                </c:pt>
                <c:pt idx="64338">
                  <c:v>9.9994499999999992E-7</c:v>
                </c:pt>
                <c:pt idx="64339">
                  <c:v>1.0000299999999999E-6</c:v>
                </c:pt>
                <c:pt idx="64340">
                  <c:v>9.9986980000000009E-7</c:v>
                </c:pt>
                <c:pt idx="64341">
                  <c:v>9.9995439999999992E-7</c:v>
                </c:pt>
                <c:pt idx="64342">
                  <c:v>1.00004E-6</c:v>
                </c:pt>
                <c:pt idx="64343">
                  <c:v>9.9987340000000002E-7</c:v>
                </c:pt>
                <c:pt idx="64344">
                  <c:v>9.9995800000000007E-7</c:v>
                </c:pt>
                <c:pt idx="64345">
                  <c:v>1.0000430000000001E-6</c:v>
                </c:pt>
                <c:pt idx="64346">
                  <c:v>9.9988350000000002E-7</c:v>
                </c:pt>
                <c:pt idx="64347">
                  <c:v>9.9996810000000007E-7</c:v>
                </c:pt>
                <c:pt idx="64348">
                  <c:v>1.0000529999999999E-6</c:v>
                </c:pt>
                <c:pt idx="64349">
                  <c:v>9.9988410000000008E-7</c:v>
                </c:pt>
                <c:pt idx="64350">
                  <c:v>9.9996869999999992E-7</c:v>
                </c:pt>
                <c:pt idx="64351">
                  <c:v>1.000054E-6</c:v>
                </c:pt>
                <c:pt idx="64352">
                  <c:v>9.998872000000001E-7</c:v>
                </c:pt>
                <c:pt idx="64353">
                  <c:v>9.9997179999999994E-7</c:v>
                </c:pt>
                <c:pt idx="64354">
                  <c:v>1.000057E-6</c:v>
                </c:pt>
                <c:pt idx="64355">
                  <c:v>9.9989420000000008E-7</c:v>
                </c:pt>
                <c:pt idx="64356">
                  <c:v>9.9997879999999992E-7</c:v>
                </c:pt>
                <c:pt idx="64357">
                  <c:v>1.000064E-6</c:v>
                </c:pt>
                <c:pt idx="64358">
                  <c:v>9.9989479999999993E-7</c:v>
                </c:pt>
                <c:pt idx="64359">
                  <c:v>9.9997939999999998E-7</c:v>
                </c:pt>
                <c:pt idx="64360">
                  <c:v>1.0000650000000001E-6</c:v>
                </c:pt>
                <c:pt idx="64361">
                  <c:v>9.9990249999999991E-7</c:v>
                </c:pt>
                <c:pt idx="64362">
                  <c:v>9.9998709999999996E-7</c:v>
                </c:pt>
                <c:pt idx="64363">
                  <c:v>1.000072E-6</c:v>
                </c:pt>
                <c:pt idx="64364">
                  <c:v>9.9990720000000002E-7</c:v>
                </c:pt>
                <c:pt idx="64365">
                  <c:v>9.9999190000000001E-7</c:v>
                </c:pt>
                <c:pt idx="64366">
                  <c:v>1.000077E-6</c:v>
                </c:pt>
                <c:pt idx="64367">
                  <c:v>9.9991219999999995E-7</c:v>
                </c:pt>
                <c:pt idx="64368">
                  <c:v>9.9999679999999999E-7</c:v>
                </c:pt>
                <c:pt idx="64369">
                  <c:v>1.0000820000000001E-6</c:v>
                </c:pt>
                <c:pt idx="64370">
                  <c:v>9.9991739999999996E-7</c:v>
                </c:pt>
                <c:pt idx="64371">
                  <c:v>1.000002E-6</c:v>
                </c:pt>
                <c:pt idx="64372">
                  <c:v>9.9983750000000002E-7</c:v>
                </c:pt>
                <c:pt idx="64373">
                  <c:v>9.9992210000000007E-7</c:v>
                </c:pt>
                <c:pt idx="64374">
                  <c:v>1.000008E-6</c:v>
                </c:pt>
                <c:pt idx="64375">
                  <c:v>9.9984410000000003E-7</c:v>
                </c:pt>
                <c:pt idx="64376">
                  <c:v>9.9992870000000008E-7</c:v>
                </c:pt>
                <c:pt idx="64377">
                  <c:v>1.0000139999999999E-6</c:v>
                </c:pt>
                <c:pt idx="64378">
                  <c:v>9.9984860000000005E-7</c:v>
                </c:pt>
                <c:pt idx="64379">
                  <c:v>9.999332000000001E-7</c:v>
                </c:pt>
                <c:pt idx="64380">
                  <c:v>1.0000190000000001E-6</c:v>
                </c:pt>
                <c:pt idx="64381">
                  <c:v>9.9984790000000005E-7</c:v>
                </c:pt>
                <c:pt idx="64382">
                  <c:v>9.9993260000000004E-7</c:v>
                </c:pt>
                <c:pt idx="64383">
                  <c:v>1.000018E-6</c:v>
                </c:pt>
                <c:pt idx="64384">
                  <c:v>9.9985140000000005E-7</c:v>
                </c:pt>
                <c:pt idx="64385">
                  <c:v>9.9993600000000009E-7</c:v>
                </c:pt>
                <c:pt idx="64386">
                  <c:v>1.0000209999999999E-6</c:v>
                </c:pt>
                <c:pt idx="64387">
                  <c:v>9.998581E-7</c:v>
                </c:pt>
                <c:pt idx="64388">
                  <c:v>9.9994270000000005E-7</c:v>
                </c:pt>
                <c:pt idx="64389">
                  <c:v>1.0000280000000001E-6</c:v>
                </c:pt>
                <c:pt idx="64390">
                  <c:v>9.9986449999999992E-7</c:v>
                </c:pt>
                <c:pt idx="64391">
                  <c:v>9.9994909999999997E-7</c:v>
                </c:pt>
                <c:pt idx="64392">
                  <c:v>1.000034E-6</c:v>
                </c:pt>
                <c:pt idx="64393">
                  <c:v>9.998682E-7</c:v>
                </c:pt>
                <c:pt idx="64394">
                  <c:v>9.9995280000000005E-7</c:v>
                </c:pt>
                <c:pt idx="64395">
                  <c:v>1.0000379999999999E-6</c:v>
                </c:pt>
                <c:pt idx="64396">
                  <c:v>9.9987410000000002E-7</c:v>
                </c:pt>
                <c:pt idx="64397">
                  <c:v>9.9995870000000006E-7</c:v>
                </c:pt>
                <c:pt idx="64398">
                  <c:v>1.0000439999999999E-6</c:v>
                </c:pt>
                <c:pt idx="64399">
                  <c:v>9.9987519999999998E-7</c:v>
                </c:pt>
                <c:pt idx="64400">
                  <c:v>9.9995980000000003E-7</c:v>
                </c:pt>
                <c:pt idx="64401">
                  <c:v>1.0000449999999999E-6</c:v>
                </c:pt>
                <c:pt idx="64402">
                  <c:v>9.9988499999999996E-7</c:v>
                </c:pt>
                <c:pt idx="64403">
                  <c:v>9.999696E-7</c:v>
                </c:pt>
                <c:pt idx="64404">
                  <c:v>1.000055E-6</c:v>
                </c:pt>
                <c:pt idx="64405">
                  <c:v>9.9988469999999993E-7</c:v>
                </c:pt>
                <c:pt idx="64406">
                  <c:v>9.9996929999999998E-7</c:v>
                </c:pt>
                <c:pt idx="64407">
                  <c:v>1.000055E-6</c:v>
                </c:pt>
                <c:pt idx="64408">
                  <c:v>9.998926E-7</c:v>
                </c:pt>
                <c:pt idx="64409">
                  <c:v>9.9997720000000005E-7</c:v>
                </c:pt>
                <c:pt idx="64410">
                  <c:v>1.000063E-6</c:v>
                </c:pt>
                <c:pt idx="64411">
                  <c:v>9.998937999999999E-7</c:v>
                </c:pt>
                <c:pt idx="64412">
                  <c:v>9.9997839999999995E-7</c:v>
                </c:pt>
                <c:pt idx="64413">
                  <c:v>1.000064E-6</c:v>
                </c:pt>
                <c:pt idx="64414">
                  <c:v>9.9990570000000008E-7</c:v>
                </c:pt>
                <c:pt idx="64415">
                  <c:v>9.9999029999999992E-7</c:v>
                </c:pt>
                <c:pt idx="64416">
                  <c:v>1.0000759999999999E-6</c:v>
                </c:pt>
                <c:pt idx="64417">
                  <c:v>9.9990960000000004E-7</c:v>
                </c:pt>
                <c:pt idx="64418">
                  <c:v>9.9999430000000003E-7</c:v>
                </c:pt>
                <c:pt idx="64419">
                  <c:v>1.00008E-6</c:v>
                </c:pt>
                <c:pt idx="64420">
                  <c:v>9.9991300000000009E-7</c:v>
                </c:pt>
                <c:pt idx="64421">
                  <c:v>9.9999759999999993E-7</c:v>
                </c:pt>
                <c:pt idx="64422">
                  <c:v>1.0000829999999999E-6</c:v>
                </c:pt>
                <c:pt idx="64423">
                  <c:v>9.9991480000000006E-7</c:v>
                </c:pt>
                <c:pt idx="64424">
                  <c:v>9.999993999999999E-7</c:v>
                </c:pt>
                <c:pt idx="64425">
                  <c:v>1.000085E-6</c:v>
                </c:pt>
                <c:pt idx="64426">
                  <c:v>9.9991940000000002E-7</c:v>
                </c:pt>
                <c:pt idx="64427">
                  <c:v>1.0000040000000001E-6</c:v>
                </c:pt>
                <c:pt idx="64428">
                  <c:v>9.998351E-7</c:v>
                </c:pt>
                <c:pt idx="64429">
                  <c:v>9.9991979999999999E-7</c:v>
                </c:pt>
                <c:pt idx="64430">
                  <c:v>1.0000050000000001E-6</c:v>
                </c:pt>
                <c:pt idx="64431">
                  <c:v>9.9984249999999995E-7</c:v>
                </c:pt>
                <c:pt idx="64432">
                  <c:v>9.999271E-7</c:v>
                </c:pt>
                <c:pt idx="64433">
                  <c:v>1.0000130000000001E-6</c:v>
                </c:pt>
                <c:pt idx="64434">
                  <c:v>9.9984839999999996E-7</c:v>
                </c:pt>
                <c:pt idx="64435">
                  <c:v>9.9993309999999995E-7</c:v>
                </c:pt>
                <c:pt idx="64436">
                  <c:v>1.0000190000000001E-6</c:v>
                </c:pt>
                <c:pt idx="64437">
                  <c:v>9.9985129999999989E-7</c:v>
                </c:pt>
                <c:pt idx="64438">
                  <c:v>9.9993600000000009E-7</c:v>
                </c:pt>
                <c:pt idx="64439">
                  <c:v>1.0000209999999999E-6</c:v>
                </c:pt>
                <c:pt idx="64440">
                  <c:v>9.9985420000000004E-7</c:v>
                </c:pt>
                <c:pt idx="64441">
                  <c:v>9.9993890000000003E-7</c:v>
                </c:pt>
                <c:pt idx="64442">
                  <c:v>1.000024E-6</c:v>
                </c:pt>
                <c:pt idx="64443">
                  <c:v>9.9985620000000009E-7</c:v>
                </c:pt>
                <c:pt idx="64444">
                  <c:v>9.9994090000000008E-7</c:v>
                </c:pt>
                <c:pt idx="64445">
                  <c:v>1.000026E-6</c:v>
                </c:pt>
                <c:pt idx="64446">
                  <c:v>9.9986549999999995E-7</c:v>
                </c:pt>
                <c:pt idx="64447">
                  <c:v>9.9995019999999994E-7</c:v>
                </c:pt>
                <c:pt idx="64448">
                  <c:v>1.0000360000000001E-6</c:v>
                </c:pt>
                <c:pt idx="64449">
                  <c:v>9.9986939999999991E-7</c:v>
                </c:pt>
                <c:pt idx="64450">
                  <c:v>9.9995409999999989E-7</c:v>
                </c:pt>
                <c:pt idx="64451">
                  <c:v>1.00004E-6</c:v>
                </c:pt>
                <c:pt idx="64452">
                  <c:v>9.9987480000000001E-7</c:v>
                </c:pt>
                <c:pt idx="64453">
                  <c:v>9.999595E-7</c:v>
                </c:pt>
                <c:pt idx="64454">
                  <c:v>1.0000449999999999E-6</c:v>
                </c:pt>
                <c:pt idx="64455">
                  <c:v>9.9988049999999994E-7</c:v>
                </c:pt>
                <c:pt idx="64456">
                  <c:v>9.9996519999999993E-7</c:v>
                </c:pt>
                <c:pt idx="64457">
                  <c:v>1.0000510000000001E-6</c:v>
                </c:pt>
                <c:pt idx="64458">
                  <c:v>9.9988800000000004E-7</c:v>
                </c:pt>
                <c:pt idx="64459">
                  <c:v>9.9997270000000003E-7</c:v>
                </c:pt>
                <c:pt idx="64460">
                  <c:v>1.0000580000000001E-6</c:v>
                </c:pt>
                <c:pt idx="64461">
                  <c:v>9.998893000000001E-7</c:v>
                </c:pt>
                <c:pt idx="64462">
                  <c:v>9.9997400000000008E-7</c:v>
                </c:pt>
                <c:pt idx="64463">
                  <c:v>1.0000590000000001E-6</c:v>
                </c:pt>
                <c:pt idx="64464">
                  <c:v>9.9989549999999993E-7</c:v>
                </c:pt>
                <c:pt idx="64465">
                  <c:v>9.9998019999999992E-7</c:v>
                </c:pt>
                <c:pt idx="64466">
                  <c:v>1.0000660000000001E-6</c:v>
                </c:pt>
                <c:pt idx="64467">
                  <c:v>9.9989980000000007E-7</c:v>
                </c:pt>
                <c:pt idx="64468">
                  <c:v>9.9998450000000006E-7</c:v>
                </c:pt>
                <c:pt idx="64469">
                  <c:v>1.00007E-6</c:v>
                </c:pt>
                <c:pt idx="64470">
                  <c:v>9.9990829999999999E-7</c:v>
                </c:pt>
                <c:pt idx="64471">
                  <c:v>9.9999299999999997E-7</c:v>
                </c:pt>
                <c:pt idx="64472">
                  <c:v>1.000078E-6</c:v>
                </c:pt>
                <c:pt idx="64473">
                  <c:v>9.9991130000000007E-7</c:v>
                </c:pt>
                <c:pt idx="64474">
                  <c:v>9.9999600000000006E-7</c:v>
                </c:pt>
                <c:pt idx="64475">
                  <c:v>1.0000820000000001E-6</c:v>
                </c:pt>
                <c:pt idx="64476">
                  <c:v>9.9991800000000002E-7</c:v>
                </c:pt>
                <c:pt idx="64477">
                  <c:v>1.000003E-6</c:v>
                </c:pt>
                <c:pt idx="64478">
                  <c:v>9.998362999999999E-7</c:v>
                </c:pt>
                <c:pt idx="64479">
                  <c:v>9.999210000000001E-7</c:v>
                </c:pt>
                <c:pt idx="64480">
                  <c:v>1.0000059999999999E-6</c:v>
                </c:pt>
                <c:pt idx="64481">
                  <c:v>9.9984249999999995E-7</c:v>
                </c:pt>
                <c:pt idx="64482">
                  <c:v>9.9992719999999994E-7</c:v>
                </c:pt>
                <c:pt idx="64483">
                  <c:v>1.0000130000000001E-6</c:v>
                </c:pt>
                <c:pt idx="64484">
                  <c:v>9.9984580000000006E-7</c:v>
                </c:pt>
                <c:pt idx="64485">
                  <c:v>9.9993050000000005E-7</c:v>
                </c:pt>
                <c:pt idx="64486">
                  <c:v>1.000016E-6</c:v>
                </c:pt>
                <c:pt idx="64487">
                  <c:v>9.9985520000000007E-7</c:v>
                </c:pt>
                <c:pt idx="64488">
                  <c:v>9.9993990000000005E-7</c:v>
                </c:pt>
                <c:pt idx="64489">
                  <c:v>1.000025E-6</c:v>
                </c:pt>
                <c:pt idx="64490">
                  <c:v>9.9985399999999995E-7</c:v>
                </c:pt>
                <c:pt idx="64491">
                  <c:v>9.9993869999999994E-7</c:v>
                </c:pt>
                <c:pt idx="64492">
                  <c:v>1.000024E-6</c:v>
                </c:pt>
                <c:pt idx="64493">
                  <c:v>9.9986470000000001E-7</c:v>
                </c:pt>
                <c:pt idx="64494">
                  <c:v>9.999494E-7</c:v>
                </c:pt>
                <c:pt idx="64495">
                  <c:v>1.0000350000000001E-6</c:v>
                </c:pt>
                <c:pt idx="64496">
                  <c:v>9.9986600000000007E-7</c:v>
                </c:pt>
                <c:pt idx="64497">
                  <c:v>9.9995070000000006E-7</c:v>
                </c:pt>
                <c:pt idx="64498">
                  <c:v>1.0000360000000001E-6</c:v>
                </c:pt>
                <c:pt idx="64499">
                  <c:v>9.9987069999999996E-7</c:v>
                </c:pt>
                <c:pt idx="64500">
                  <c:v>9.9995530000000001E-7</c:v>
                </c:pt>
                <c:pt idx="64501">
                  <c:v>1.000041E-6</c:v>
                </c:pt>
                <c:pt idx="64502">
                  <c:v>9.9987580000000004E-7</c:v>
                </c:pt>
                <c:pt idx="64503">
                  <c:v>9.9996050000000003E-7</c:v>
                </c:pt>
                <c:pt idx="64504">
                  <c:v>1.000046E-6</c:v>
                </c:pt>
                <c:pt idx="64505">
                  <c:v>9.9988219999999996E-7</c:v>
                </c:pt>
                <c:pt idx="64506">
                  <c:v>9.9996689999999995E-7</c:v>
                </c:pt>
                <c:pt idx="64507">
                  <c:v>1.0000519999999999E-6</c:v>
                </c:pt>
                <c:pt idx="64508">
                  <c:v>9.9988590000000005E-7</c:v>
                </c:pt>
                <c:pt idx="64509">
                  <c:v>9.9997060000000003E-7</c:v>
                </c:pt>
                <c:pt idx="64510">
                  <c:v>1.000056E-6</c:v>
                </c:pt>
                <c:pt idx="64511">
                  <c:v>9.9989320000000006E-7</c:v>
                </c:pt>
                <c:pt idx="64512">
                  <c:v>9.9997790000000004E-7</c:v>
                </c:pt>
                <c:pt idx="64513">
                  <c:v>1.000063E-6</c:v>
                </c:pt>
                <c:pt idx="64514">
                  <c:v>9.999008000000001E-7</c:v>
                </c:pt>
                <c:pt idx="64515">
                  <c:v>9.9998550000000008E-7</c:v>
                </c:pt>
                <c:pt idx="64516">
                  <c:v>1.000071E-6</c:v>
                </c:pt>
                <c:pt idx="64517">
                  <c:v>9.9990260000000006E-7</c:v>
                </c:pt>
                <c:pt idx="64518">
                  <c:v>9.9998730000000005E-7</c:v>
                </c:pt>
                <c:pt idx="64519">
                  <c:v>1.0000730000000001E-6</c:v>
                </c:pt>
                <c:pt idx="64520">
                  <c:v>9.9989899999999992E-7</c:v>
                </c:pt>
                <c:pt idx="64521">
                  <c:v>9.9998369999999991E-7</c:v>
                </c:pt>
                <c:pt idx="64522">
                  <c:v>1.000069E-6</c:v>
                </c:pt>
                <c:pt idx="64523">
                  <c:v>9.9991240000000004E-7</c:v>
                </c:pt>
                <c:pt idx="64524">
                  <c:v>9.9999710000000002E-7</c:v>
                </c:pt>
                <c:pt idx="64525">
                  <c:v>1.0000829999999999E-6</c:v>
                </c:pt>
                <c:pt idx="64526">
                  <c:v>9.9991070000000001E-7</c:v>
                </c:pt>
                <c:pt idx="64527">
                  <c:v>9.999954E-7</c:v>
                </c:pt>
                <c:pt idx="64528">
                  <c:v>1.0000810000000001E-6</c:v>
                </c:pt>
                <c:pt idx="64529">
                  <c:v>9.9991849999999993E-7</c:v>
                </c:pt>
                <c:pt idx="64530">
                  <c:v>1.000003E-6</c:v>
                </c:pt>
                <c:pt idx="64531">
                  <c:v>9.9983230000000001E-7</c:v>
                </c:pt>
                <c:pt idx="64532">
                  <c:v>9.9991699999999999E-7</c:v>
                </c:pt>
                <c:pt idx="64533">
                  <c:v>1.000002E-6</c:v>
                </c:pt>
                <c:pt idx="64534">
                  <c:v>9.9983850000000005E-7</c:v>
                </c:pt>
                <c:pt idx="64535">
                  <c:v>9.9992320000000004E-7</c:v>
                </c:pt>
                <c:pt idx="64536">
                  <c:v>1.000009E-6</c:v>
                </c:pt>
                <c:pt idx="64537">
                  <c:v>9.998445E-7</c:v>
                </c:pt>
                <c:pt idx="64538">
                  <c:v>9.9992919999999999E-7</c:v>
                </c:pt>
                <c:pt idx="64539">
                  <c:v>1.0000149999999999E-6</c:v>
                </c:pt>
                <c:pt idx="64540">
                  <c:v>9.9985100000000008E-7</c:v>
                </c:pt>
                <c:pt idx="64541">
                  <c:v>9.9993559999999991E-7</c:v>
                </c:pt>
                <c:pt idx="64542">
                  <c:v>1.0000209999999999E-6</c:v>
                </c:pt>
                <c:pt idx="64543">
                  <c:v>9.9985100000000008E-7</c:v>
                </c:pt>
                <c:pt idx="64544">
                  <c:v>9.9993570000000006E-7</c:v>
                </c:pt>
                <c:pt idx="64545">
                  <c:v>1.0000209999999999E-6</c:v>
                </c:pt>
                <c:pt idx="64546">
                  <c:v>9.9985819999999994E-7</c:v>
                </c:pt>
                <c:pt idx="64547">
                  <c:v>9.9994279999999999E-7</c:v>
                </c:pt>
                <c:pt idx="64548">
                  <c:v>1.0000280000000001E-6</c:v>
                </c:pt>
                <c:pt idx="64549">
                  <c:v>9.998620999999999E-7</c:v>
                </c:pt>
                <c:pt idx="64550">
                  <c:v>9.999468000000001E-7</c:v>
                </c:pt>
                <c:pt idx="64551">
                  <c:v>1.000032E-6</c:v>
                </c:pt>
                <c:pt idx="64552">
                  <c:v>9.998675E-7</c:v>
                </c:pt>
                <c:pt idx="64553">
                  <c:v>9.9995210000000005E-7</c:v>
                </c:pt>
                <c:pt idx="64554">
                  <c:v>1.0000379999999999E-6</c:v>
                </c:pt>
                <c:pt idx="64555">
                  <c:v>9.9987120000000008E-7</c:v>
                </c:pt>
                <c:pt idx="64556">
                  <c:v>9.9995579999999992E-7</c:v>
                </c:pt>
                <c:pt idx="64557">
                  <c:v>1.000041E-6</c:v>
                </c:pt>
                <c:pt idx="64558">
                  <c:v>9.998783E-7</c:v>
                </c:pt>
                <c:pt idx="64559">
                  <c:v>9.9996299999999999E-7</c:v>
                </c:pt>
                <c:pt idx="64560">
                  <c:v>1.000048E-6</c:v>
                </c:pt>
                <c:pt idx="64561">
                  <c:v>9.9987979999999994E-7</c:v>
                </c:pt>
                <c:pt idx="64562">
                  <c:v>9.9996439999999999E-7</c:v>
                </c:pt>
                <c:pt idx="64563">
                  <c:v>1.0000500000000001E-6</c:v>
                </c:pt>
                <c:pt idx="64564">
                  <c:v>9.9988159999999991E-7</c:v>
                </c:pt>
                <c:pt idx="64565">
                  <c:v>9.999663000000001E-7</c:v>
                </c:pt>
                <c:pt idx="64566">
                  <c:v>1.0000519999999999E-6</c:v>
                </c:pt>
                <c:pt idx="64567">
                  <c:v>9.9988830000000007E-7</c:v>
                </c:pt>
                <c:pt idx="64568">
                  <c:v>9.9997300000000006E-7</c:v>
                </c:pt>
                <c:pt idx="64569">
                  <c:v>1.0000580000000001E-6</c:v>
                </c:pt>
                <c:pt idx="64570">
                  <c:v>9.9988809999999998E-7</c:v>
                </c:pt>
                <c:pt idx="64571">
                  <c:v>9.9997279999999997E-7</c:v>
                </c:pt>
                <c:pt idx="64572">
                  <c:v>1.0000580000000001E-6</c:v>
                </c:pt>
                <c:pt idx="64573">
                  <c:v>9.9989229999999997E-7</c:v>
                </c:pt>
                <c:pt idx="64574">
                  <c:v>9.9997699999999996E-7</c:v>
                </c:pt>
                <c:pt idx="64575">
                  <c:v>1.000062E-6</c:v>
                </c:pt>
                <c:pt idx="64576">
                  <c:v>9.9989570000000002E-7</c:v>
                </c:pt>
                <c:pt idx="64577">
                  <c:v>9.9998040000000001E-7</c:v>
                </c:pt>
                <c:pt idx="64578">
                  <c:v>1.0000660000000001E-6</c:v>
                </c:pt>
                <c:pt idx="64579">
                  <c:v>9.9989999999999995E-7</c:v>
                </c:pt>
                <c:pt idx="64580">
                  <c:v>9.9998469999999993E-7</c:v>
                </c:pt>
                <c:pt idx="64581">
                  <c:v>1.00007E-6</c:v>
                </c:pt>
                <c:pt idx="64582">
                  <c:v>9.9990020000000004E-7</c:v>
                </c:pt>
                <c:pt idx="64583">
                  <c:v>9.9998490000000002E-7</c:v>
                </c:pt>
                <c:pt idx="64584">
                  <c:v>1.00007E-6</c:v>
                </c:pt>
                <c:pt idx="64585">
                  <c:v>9.9990909999999992E-7</c:v>
                </c:pt>
                <c:pt idx="64586">
                  <c:v>9.9999379999999991E-7</c:v>
                </c:pt>
                <c:pt idx="64587">
                  <c:v>1.000079E-6</c:v>
                </c:pt>
                <c:pt idx="64588">
                  <c:v>9.9991300000000009E-7</c:v>
                </c:pt>
                <c:pt idx="64589">
                  <c:v>9.9999770000000008E-7</c:v>
                </c:pt>
                <c:pt idx="64590">
                  <c:v>1.0000829999999999E-6</c:v>
                </c:pt>
                <c:pt idx="64591">
                  <c:v>9.9991340000000006E-7</c:v>
                </c:pt>
                <c:pt idx="64592">
                  <c:v>9.9999810000000005E-7</c:v>
                </c:pt>
                <c:pt idx="64593">
                  <c:v>1.0000839999999999E-6</c:v>
                </c:pt>
                <c:pt idx="64594">
                  <c:v>9.9991800000000002E-7</c:v>
                </c:pt>
                <c:pt idx="64595">
                  <c:v>1.000003E-6</c:v>
                </c:pt>
                <c:pt idx="64596">
                  <c:v>9.9983649999999999E-7</c:v>
                </c:pt>
                <c:pt idx="64597">
                  <c:v>9.9992110000000004E-7</c:v>
                </c:pt>
                <c:pt idx="64598">
                  <c:v>1.0000059999999999E-6</c:v>
                </c:pt>
                <c:pt idx="64599">
                  <c:v>9.9984130000000004E-7</c:v>
                </c:pt>
                <c:pt idx="64600">
                  <c:v>9.9992590000000009E-7</c:v>
                </c:pt>
                <c:pt idx="64601">
                  <c:v>1.000011E-6</c:v>
                </c:pt>
                <c:pt idx="64602">
                  <c:v>9.998491999999999E-7</c:v>
                </c:pt>
                <c:pt idx="64603">
                  <c:v>9.999339000000001E-7</c:v>
                </c:pt>
                <c:pt idx="64604">
                  <c:v>1.0000190000000001E-6</c:v>
                </c:pt>
                <c:pt idx="64605">
                  <c:v>9.9984809999999993E-7</c:v>
                </c:pt>
                <c:pt idx="64606">
                  <c:v>9.9993279999999992E-7</c:v>
                </c:pt>
                <c:pt idx="64607">
                  <c:v>1.000018E-6</c:v>
                </c:pt>
                <c:pt idx="64608">
                  <c:v>9.9985439999999992E-7</c:v>
                </c:pt>
                <c:pt idx="64609">
                  <c:v>9.9993899999999996E-7</c:v>
                </c:pt>
                <c:pt idx="64610">
                  <c:v>1.000024E-6</c:v>
                </c:pt>
                <c:pt idx="64611">
                  <c:v>9.998649000000001E-7</c:v>
                </c:pt>
                <c:pt idx="64612">
                  <c:v>9.9994949999999994E-7</c:v>
                </c:pt>
                <c:pt idx="64613">
                  <c:v>1.0000350000000001E-6</c:v>
                </c:pt>
                <c:pt idx="64614">
                  <c:v>9.9986449999999992E-7</c:v>
                </c:pt>
                <c:pt idx="64615">
                  <c:v>9.9994909999999997E-7</c:v>
                </c:pt>
                <c:pt idx="64616">
                  <c:v>1.000034E-6</c:v>
                </c:pt>
                <c:pt idx="64617">
                  <c:v>9.9987109999999993E-7</c:v>
                </c:pt>
                <c:pt idx="64618">
                  <c:v>9.9995569999999998E-7</c:v>
                </c:pt>
                <c:pt idx="64619">
                  <c:v>1.000041E-6</c:v>
                </c:pt>
                <c:pt idx="64620">
                  <c:v>9.9987249999999993E-7</c:v>
                </c:pt>
                <c:pt idx="64621">
                  <c:v>9.9995709999999998E-7</c:v>
                </c:pt>
                <c:pt idx="64622">
                  <c:v>1.0000430000000001E-6</c:v>
                </c:pt>
                <c:pt idx="64623">
                  <c:v>9.9987720000000004E-7</c:v>
                </c:pt>
                <c:pt idx="64624">
                  <c:v>9.9996180000000009E-7</c:v>
                </c:pt>
                <c:pt idx="64625">
                  <c:v>1.000047E-6</c:v>
                </c:pt>
                <c:pt idx="64626">
                  <c:v>9.9988119999999994E-7</c:v>
                </c:pt>
                <c:pt idx="64627">
                  <c:v>9.9996589999999992E-7</c:v>
                </c:pt>
                <c:pt idx="64628">
                  <c:v>1.0000510000000001E-6</c:v>
                </c:pt>
                <c:pt idx="64629">
                  <c:v>9.9988450000000005E-7</c:v>
                </c:pt>
                <c:pt idx="64630">
                  <c:v>9.9996920000000004E-7</c:v>
                </c:pt>
                <c:pt idx="64631">
                  <c:v>1.000055E-6</c:v>
                </c:pt>
                <c:pt idx="64632">
                  <c:v>9.9988560000000002E-7</c:v>
                </c:pt>
                <c:pt idx="64633">
                  <c:v>9.999703E-7</c:v>
                </c:pt>
                <c:pt idx="64634">
                  <c:v>1.000056E-6</c:v>
                </c:pt>
                <c:pt idx="64635">
                  <c:v>9.9989150000000003E-7</c:v>
                </c:pt>
                <c:pt idx="64636">
                  <c:v>9.9997620000000002E-7</c:v>
                </c:pt>
                <c:pt idx="64637">
                  <c:v>1.000062E-6</c:v>
                </c:pt>
                <c:pt idx="64638">
                  <c:v>9.998886000000001E-7</c:v>
                </c:pt>
                <c:pt idx="64639">
                  <c:v>9.9997330000000009E-7</c:v>
                </c:pt>
                <c:pt idx="64640">
                  <c:v>1.0000590000000001E-6</c:v>
                </c:pt>
                <c:pt idx="64641">
                  <c:v>9.998958999999999E-7</c:v>
                </c:pt>
                <c:pt idx="64642">
                  <c:v>9.9998049999999995E-7</c:v>
                </c:pt>
                <c:pt idx="64643">
                  <c:v>1.0000660000000001E-6</c:v>
                </c:pt>
                <c:pt idx="64644">
                  <c:v>9.9989929999999995E-7</c:v>
                </c:pt>
                <c:pt idx="64645">
                  <c:v>9.9998399999999994E-7</c:v>
                </c:pt>
                <c:pt idx="64646">
                  <c:v>1.000069E-6</c:v>
                </c:pt>
                <c:pt idx="64647">
                  <c:v>9.9989640000000002E-7</c:v>
                </c:pt>
                <c:pt idx="64648">
                  <c:v>9.999811E-7</c:v>
                </c:pt>
                <c:pt idx="64649">
                  <c:v>1.0000660000000001E-6</c:v>
                </c:pt>
                <c:pt idx="64650">
                  <c:v>9.9990279999999994E-7</c:v>
                </c:pt>
                <c:pt idx="64651">
                  <c:v>9.9998739999999999E-7</c:v>
                </c:pt>
                <c:pt idx="64652">
                  <c:v>1.0000730000000001E-6</c:v>
                </c:pt>
                <c:pt idx="64653">
                  <c:v>9.9990589999999996E-7</c:v>
                </c:pt>
                <c:pt idx="64654">
                  <c:v>9.9999050000000001E-7</c:v>
                </c:pt>
                <c:pt idx="64655">
                  <c:v>1.0000759999999999E-6</c:v>
                </c:pt>
                <c:pt idx="64656">
                  <c:v>9.9991249999999997E-7</c:v>
                </c:pt>
                <c:pt idx="64657">
                  <c:v>9.9999719999999996E-7</c:v>
                </c:pt>
                <c:pt idx="64658">
                  <c:v>1.0000829999999999E-6</c:v>
                </c:pt>
                <c:pt idx="64659">
                  <c:v>9.9991340000000006E-7</c:v>
                </c:pt>
                <c:pt idx="64660">
                  <c:v>9.9999810000000005E-7</c:v>
                </c:pt>
                <c:pt idx="64661">
                  <c:v>1.0000829999999999E-6</c:v>
                </c:pt>
                <c:pt idx="64662">
                  <c:v>9.9991520000000003E-7</c:v>
                </c:pt>
                <c:pt idx="64663">
                  <c:v>9.9999990000000002E-7</c:v>
                </c:pt>
                <c:pt idx="64664">
                  <c:v>1.000085E-6</c:v>
                </c:pt>
                <c:pt idx="64665">
                  <c:v>9.9992299999999995E-7</c:v>
                </c:pt>
                <c:pt idx="64666">
                  <c:v>1.000008E-6</c:v>
                </c:pt>
                <c:pt idx="64667">
                  <c:v>9.9984009999999992E-7</c:v>
                </c:pt>
                <c:pt idx="64668">
                  <c:v>9.9992479999999991E-7</c:v>
                </c:pt>
                <c:pt idx="64669">
                  <c:v>1.00001E-6</c:v>
                </c:pt>
                <c:pt idx="64670">
                  <c:v>9.9984580000000006E-7</c:v>
                </c:pt>
                <c:pt idx="64671">
                  <c:v>9.9993050000000005E-7</c:v>
                </c:pt>
                <c:pt idx="64672">
                  <c:v>1.000016E-6</c:v>
                </c:pt>
                <c:pt idx="64673">
                  <c:v>9.9984890000000008E-7</c:v>
                </c:pt>
                <c:pt idx="64674">
                  <c:v>9.9993360000000007E-7</c:v>
                </c:pt>
                <c:pt idx="64675">
                  <c:v>1.0000190000000001E-6</c:v>
                </c:pt>
                <c:pt idx="64676">
                  <c:v>9.998534000000001E-7</c:v>
                </c:pt>
                <c:pt idx="64677">
                  <c:v>9.9993820000000003E-7</c:v>
                </c:pt>
                <c:pt idx="64678">
                  <c:v>1.000024E-6</c:v>
                </c:pt>
                <c:pt idx="64679">
                  <c:v>9.9984930000000005E-7</c:v>
                </c:pt>
                <c:pt idx="64680">
                  <c:v>9.9993400000000004E-7</c:v>
                </c:pt>
                <c:pt idx="64681">
                  <c:v>1.0000190000000001E-6</c:v>
                </c:pt>
                <c:pt idx="64682">
                  <c:v>9.9985700000000003E-7</c:v>
                </c:pt>
                <c:pt idx="64683">
                  <c:v>9.9994170000000002E-7</c:v>
                </c:pt>
                <c:pt idx="64684">
                  <c:v>1.0000270000000001E-6</c:v>
                </c:pt>
                <c:pt idx="64685">
                  <c:v>9.998505999999999E-7</c:v>
                </c:pt>
                <c:pt idx="64686">
                  <c:v>9.999353000000001E-7</c:v>
                </c:pt>
                <c:pt idx="64687">
                  <c:v>1.0000209999999999E-6</c:v>
                </c:pt>
                <c:pt idx="64688">
                  <c:v>9.9986029999999993E-7</c:v>
                </c:pt>
                <c:pt idx="64689">
                  <c:v>9.9994499999999992E-7</c:v>
                </c:pt>
                <c:pt idx="64690">
                  <c:v>1.0000299999999999E-6</c:v>
                </c:pt>
                <c:pt idx="64691">
                  <c:v>9.9985889999999994E-7</c:v>
                </c:pt>
                <c:pt idx="64692">
                  <c:v>9.9994359999999992E-7</c:v>
                </c:pt>
                <c:pt idx="64693">
                  <c:v>1.0000289999999999E-6</c:v>
                </c:pt>
                <c:pt idx="64694">
                  <c:v>9.9986369999999998E-7</c:v>
                </c:pt>
                <c:pt idx="64695">
                  <c:v>9.9994839999999997E-7</c:v>
                </c:pt>
                <c:pt idx="64696">
                  <c:v>1.000034E-6</c:v>
                </c:pt>
                <c:pt idx="64697">
                  <c:v>9.9986610000000001E-7</c:v>
                </c:pt>
                <c:pt idx="64698">
                  <c:v>9.9995070000000006E-7</c:v>
                </c:pt>
                <c:pt idx="64699">
                  <c:v>1.0000360000000001E-6</c:v>
                </c:pt>
                <c:pt idx="64700">
                  <c:v>9.9987249999999993E-7</c:v>
                </c:pt>
                <c:pt idx="64701">
                  <c:v>9.9995709999999998E-7</c:v>
                </c:pt>
                <c:pt idx="64702">
                  <c:v>1.0000420000000001E-6</c:v>
                </c:pt>
                <c:pt idx="64703">
                  <c:v>9.9987879999999991E-7</c:v>
                </c:pt>
                <c:pt idx="64704">
                  <c:v>9.9996339999999996E-7</c:v>
                </c:pt>
                <c:pt idx="64705">
                  <c:v>1.000049E-6</c:v>
                </c:pt>
                <c:pt idx="64706">
                  <c:v>9.9988310000000005E-7</c:v>
                </c:pt>
                <c:pt idx="64707">
                  <c:v>9.999677000000001E-7</c:v>
                </c:pt>
                <c:pt idx="64708">
                  <c:v>1.0000529999999999E-6</c:v>
                </c:pt>
                <c:pt idx="64709">
                  <c:v>9.9988270000000008E-7</c:v>
                </c:pt>
                <c:pt idx="64710">
                  <c:v>9.9996729999999992E-7</c:v>
                </c:pt>
                <c:pt idx="64711">
                  <c:v>1.0000529999999999E-6</c:v>
                </c:pt>
                <c:pt idx="64712">
                  <c:v>9.9988620000000007E-7</c:v>
                </c:pt>
                <c:pt idx="64713">
                  <c:v>9.9997079999999991E-7</c:v>
                </c:pt>
                <c:pt idx="64714">
                  <c:v>1.000056E-6</c:v>
                </c:pt>
                <c:pt idx="64715">
                  <c:v>9.9988849999999995E-7</c:v>
                </c:pt>
                <c:pt idx="64716">
                  <c:v>9.999731E-7</c:v>
                </c:pt>
                <c:pt idx="64717">
                  <c:v>1.0000580000000001E-6</c:v>
                </c:pt>
                <c:pt idx="64718">
                  <c:v>9.9989309999999991E-7</c:v>
                </c:pt>
                <c:pt idx="64719">
                  <c:v>9.9997769999999995E-7</c:v>
                </c:pt>
                <c:pt idx="64720">
                  <c:v>1.000063E-6</c:v>
                </c:pt>
                <c:pt idx="64721">
                  <c:v>9.9989490000000008E-7</c:v>
                </c:pt>
                <c:pt idx="64722">
                  <c:v>9.9997949999999992E-7</c:v>
                </c:pt>
                <c:pt idx="64723">
                  <c:v>1.0000650000000001E-6</c:v>
                </c:pt>
                <c:pt idx="64724">
                  <c:v>9.9990150000000009E-7</c:v>
                </c:pt>
                <c:pt idx="64725">
                  <c:v>9.9998609999999993E-7</c:v>
                </c:pt>
                <c:pt idx="64726">
                  <c:v>1.000071E-6</c:v>
                </c:pt>
                <c:pt idx="64727">
                  <c:v>9.9990179999999991E-7</c:v>
                </c:pt>
                <c:pt idx="64728">
                  <c:v>9.9998639999999996E-7</c:v>
                </c:pt>
                <c:pt idx="64729">
                  <c:v>1.000072E-6</c:v>
                </c:pt>
                <c:pt idx="64730">
                  <c:v>9.9990839999999992E-7</c:v>
                </c:pt>
                <c:pt idx="64731">
                  <c:v>9.9999309999999991E-7</c:v>
                </c:pt>
                <c:pt idx="64732">
                  <c:v>1.000078E-6</c:v>
                </c:pt>
                <c:pt idx="64733">
                  <c:v>9.9990909999999992E-7</c:v>
                </c:pt>
                <c:pt idx="64734">
                  <c:v>9.9999369999999997E-7</c:v>
                </c:pt>
                <c:pt idx="64735">
                  <c:v>1.000079E-6</c:v>
                </c:pt>
                <c:pt idx="64736">
                  <c:v>9.9990930000000001E-7</c:v>
                </c:pt>
                <c:pt idx="64737">
                  <c:v>9.9999390000000006E-7</c:v>
                </c:pt>
                <c:pt idx="64738">
                  <c:v>1.000079E-6</c:v>
                </c:pt>
                <c:pt idx="64739">
                  <c:v>9.9991370000000009E-7</c:v>
                </c:pt>
                <c:pt idx="64740">
                  <c:v>9.9999840000000008E-7</c:v>
                </c:pt>
                <c:pt idx="64741">
                  <c:v>1.0000839999999999E-6</c:v>
                </c:pt>
                <c:pt idx="64742">
                  <c:v>9.9991800000000002E-7</c:v>
                </c:pt>
                <c:pt idx="64743">
                  <c:v>1.000003E-6</c:v>
                </c:pt>
                <c:pt idx="64744">
                  <c:v>9.9983869999999993E-7</c:v>
                </c:pt>
                <c:pt idx="64745">
                  <c:v>9.9992339999999992E-7</c:v>
                </c:pt>
                <c:pt idx="64746">
                  <c:v>1.000009E-6</c:v>
                </c:pt>
                <c:pt idx="64747">
                  <c:v>9.9984069999999998E-7</c:v>
                </c:pt>
                <c:pt idx="64748">
                  <c:v>9.9992539999999997E-7</c:v>
                </c:pt>
                <c:pt idx="64749">
                  <c:v>1.000011E-6</c:v>
                </c:pt>
                <c:pt idx="64750">
                  <c:v>9.998426000000001E-7</c:v>
                </c:pt>
                <c:pt idx="64751">
                  <c:v>9.9992730000000009E-7</c:v>
                </c:pt>
                <c:pt idx="64752">
                  <c:v>1.0000130000000001E-6</c:v>
                </c:pt>
                <c:pt idx="64753">
                  <c:v>9.9984839999999996E-7</c:v>
                </c:pt>
                <c:pt idx="64754">
                  <c:v>9.9993309999999995E-7</c:v>
                </c:pt>
                <c:pt idx="64755">
                  <c:v>1.000018E-6</c:v>
                </c:pt>
                <c:pt idx="64756">
                  <c:v>9.9984669999999994E-7</c:v>
                </c:pt>
                <c:pt idx="64757">
                  <c:v>9.9993139999999992E-7</c:v>
                </c:pt>
                <c:pt idx="64758">
                  <c:v>1.000017E-6</c:v>
                </c:pt>
                <c:pt idx="64759">
                  <c:v>9.9985369999999992E-7</c:v>
                </c:pt>
                <c:pt idx="64760">
                  <c:v>9.9993839999999991E-7</c:v>
                </c:pt>
                <c:pt idx="64761">
                  <c:v>1.000024E-6</c:v>
                </c:pt>
                <c:pt idx="64762">
                  <c:v>9.9984890000000008E-7</c:v>
                </c:pt>
                <c:pt idx="64763">
                  <c:v>9.9993360000000007E-7</c:v>
                </c:pt>
                <c:pt idx="64764">
                  <c:v>1.0000190000000001E-6</c:v>
                </c:pt>
                <c:pt idx="64765">
                  <c:v>9.9985800000000006E-7</c:v>
                </c:pt>
                <c:pt idx="64766">
                  <c:v>9.9994270000000005E-7</c:v>
                </c:pt>
                <c:pt idx="64767">
                  <c:v>1.0000280000000001E-6</c:v>
                </c:pt>
                <c:pt idx="64768">
                  <c:v>9.9986089999999999E-7</c:v>
                </c:pt>
                <c:pt idx="64769">
                  <c:v>9.9994559999999998E-7</c:v>
                </c:pt>
                <c:pt idx="64770">
                  <c:v>1.000031E-6</c:v>
                </c:pt>
                <c:pt idx="64771">
                  <c:v>9.9986710000000003E-7</c:v>
                </c:pt>
                <c:pt idx="64772">
                  <c:v>9.9995170000000008E-7</c:v>
                </c:pt>
                <c:pt idx="64773">
                  <c:v>1.0000369999999999E-6</c:v>
                </c:pt>
                <c:pt idx="64774">
                  <c:v>9.998675E-7</c:v>
                </c:pt>
                <c:pt idx="64775">
                  <c:v>9.9995219999999999E-7</c:v>
                </c:pt>
                <c:pt idx="64776">
                  <c:v>1.0000369999999999E-6</c:v>
                </c:pt>
                <c:pt idx="64777">
                  <c:v>9.9987060000000003E-7</c:v>
                </c:pt>
                <c:pt idx="64778">
                  <c:v>9.9995520000000007E-7</c:v>
                </c:pt>
                <c:pt idx="64779">
                  <c:v>1.000041E-6</c:v>
                </c:pt>
                <c:pt idx="64780">
                  <c:v>9.9987470000000007E-7</c:v>
                </c:pt>
                <c:pt idx="64781">
                  <c:v>9.9995929999999991E-7</c:v>
                </c:pt>
                <c:pt idx="64782">
                  <c:v>1.0000449999999999E-6</c:v>
                </c:pt>
                <c:pt idx="64783">
                  <c:v>9.9988140000000003E-7</c:v>
                </c:pt>
                <c:pt idx="64784">
                  <c:v>9.9996600000000008E-7</c:v>
                </c:pt>
                <c:pt idx="64785">
                  <c:v>1.0000510000000001E-6</c:v>
                </c:pt>
                <c:pt idx="64786">
                  <c:v>9.9988380000000005E-7</c:v>
                </c:pt>
                <c:pt idx="64787">
                  <c:v>9.9996829999999995E-7</c:v>
                </c:pt>
                <c:pt idx="64788">
                  <c:v>1.000054E-6</c:v>
                </c:pt>
                <c:pt idx="64789">
                  <c:v>9.998829999999999E-7</c:v>
                </c:pt>
                <c:pt idx="64790">
                  <c:v>9.9996750000000001E-7</c:v>
                </c:pt>
                <c:pt idx="64791">
                  <c:v>1.0000529999999999E-6</c:v>
                </c:pt>
                <c:pt idx="64792">
                  <c:v>9.9988819999999992E-7</c:v>
                </c:pt>
                <c:pt idx="64793">
                  <c:v>9.9997279999999997E-7</c:v>
                </c:pt>
                <c:pt idx="64794">
                  <c:v>1.0000580000000001E-6</c:v>
                </c:pt>
                <c:pt idx="64795">
                  <c:v>9.9988760000000007E-7</c:v>
                </c:pt>
                <c:pt idx="64796">
                  <c:v>9.9997219999999991E-7</c:v>
                </c:pt>
                <c:pt idx="64797">
                  <c:v>1.000057E-6</c:v>
                </c:pt>
                <c:pt idx="64798">
                  <c:v>9.9988709999999995E-7</c:v>
                </c:pt>
                <c:pt idx="64799">
                  <c:v>9.999717E-7</c:v>
                </c:pt>
                <c:pt idx="64800">
                  <c:v>1.000057E-6</c:v>
                </c:pt>
                <c:pt idx="64801">
                  <c:v>9.9989029999999991E-7</c:v>
                </c:pt>
                <c:pt idx="64802">
                  <c:v>9.9997489999999996E-7</c:v>
                </c:pt>
                <c:pt idx="64803">
                  <c:v>1.0000599999999999E-6</c:v>
                </c:pt>
                <c:pt idx="64804">
                  <c:v>9.9989630000000008E-7</c:v>
                </c:pt>
                <c:pt idx="64805">
                  <c:v>9.9998089999999991E-7</c:v>
                </c:pt>
                <c:pt idx="64806">
                  <c:v>1.0000660000000001E-6</c:v>
                </c:pt>
                <c:pt idx="64807">
                  <c:v>9.9990090000000004E-7</c:v>
                </c:pt>
                <c:pt idx="64808">
                  <c:v>9.9998550000000008E-7</c:v>
                </c:pt>
                <c:pt idx="64809">
                  <c:v>1.000071E-6</c:v>
                </c:pt>
                <c:pt idx="64810">
                  <c:v>9.9990300000000003E-7</c:v>
                </c:pt>
                <c:pt idx="64811">
                  <c:v>9.9998760000000008E-7</c:v>
                </c:pt>
                <c:pt idx="64812">
                  <c:v>1.0000730000000001E-6</c:v>
                </c:pt>
                <c:pt idx="64813">
                  <c:v>9.999041E-7</c:v>
                </c:pt>
                <c:pt idx="64814">
                  <c:v>9.9998870000000005E-7</c:v>
                </c:pt>
                <c:pt idx="64815">
                  <c:v>1.0000740000000001E-6</c:v>
                </c:pt>
                <c:pt idx="64816">
                  <c:v>9.9990869999999995E-7</c:v>
                </c:pt>
                <c:pt idx="64817">
                  <c:v>9.999933E-7</c:v>
                </c:pt>
                <c:pt idx="64818">
                  <c:v>1.000079E-6</c:v>
                </c:pt>
                <c:pt idx="64819">
                  <c:v>9.999048E-7</c:v>
                </c:pt>
                <c:pt idx="64820">
                  <c:v>9.999893000000001E-7</c:v>
                </c:pt>
                <c:pt idx="64821">
                  <c:v>1.0000749999999999E-6</c:v>
                </c:pt>
                <c:pt idx="64822">
                  <c:v>9.9991270000000006E-7</c:v>
                </c:pt>
                <c:pt idx="64823">
                  <c:v>9.999972999999999E-7</c:v>
                </c:pt>
                <c:pt idx="64824">
                  <c:v>1.0000829999999999E-6</c:v>
                </c:pt>
                <c:pt idx="64825">
                  <c:v>9.999123000000001E-7</c:v>
                </c:pt>
                <c:pt idx="64826">
                  <c:v>9.9999689999999993E-7</c:v>
                </c:pt>
                <c:pt idx="64827">
                  <c:v>1.0000820000000001E-6</c:v>
                </c:pt>
                <c:pt idx="64828">
                  <c:v>9.9991529999999997E-7</c:v>
                </c:pt>
                <c:pt idx="64829">
                  <c:v>9.9999990000000002E-7</c:v>
                </c:pt>
                <c:pt idx="64830">
                  <c:v>1.000085E-6</c:v>
                </c:pt>
                <c:pt idx="64831">
                  <c:v>9.9991760000000005E-7</c:v>
                </c:pt>
                <c:pt idx="64832">
                  <c:v>1.000002E-6</c:v>
                </c:pt>
                <c:pt idx="64833">
                  <c:v>9.9983979999999989E-7</c:v>
                </c:pt>
                <c:pt idx="64834">
                  <c:v>9.9992450000000009E-7</c:v>
                </c:pt>
                <c:pt idx="64835">
                  <c:v>1.00001E-6</c:v>
                </c:pt>
                <c:pt idx="64836">
                  <c:v>9.9983470000000003E-7</c:v>
                </c:pt>
                <c:pt idx="64837">
                  <c:v>9.9991940000000002E-7</c:v>
                </c:pt>
                <c:pt idx="64838">
                  <c:v>1.0000050000000001E-6</c:v>
                </c:pt>
                <c:pt idx="64839">
                  <c:v>9.9984820000000008E-7</c:v>
                </c:pt>
                <c:pt idx="64840">
                  <c:v>9.9993279999999992E-7</c:v>
                </c:pt>
                <c:pt idx="64841">
                  <c:v>1.000018E-6</c:v>
                </c:pt>
                <c:pt idx="64842">
                  <c:v>9.9985009999999999E-7</c:v>
                </c:pt>
                <c:pt idx="64843">
                  <c:v>9.9993470000000004E-7</c:v>
                </c:pt>
                <c:pt idx="64844">
                  <c:v>1.0000200000000001E-6</c:v>
                </c:pt>
                <c:pt idx="64845">
                  <c:v>9.9985240000000007E-7</c:v>
                </c:pt>
                <c:pt idx="64846">
                  <c:v>9.9993710000000006E-7</c:v>
                </c:pt>
                <c:pt idx="64847">
                  <c:v>1.0000219999999999E-6</c:v>
                </c:pt>
                <c:pt idx="64848">
                  <c:v>9.998555000000001E-7</c:v>
                </c:pt>
                <c:pt idx="64849">
                  <c:v>9.9994009999999993E-7</c:v>
                </c:pt>
                <c:pt idx="64850">
                  <c:v>1.000025E-6</c:v>
                </c:pt>
                <c:pt idx="64851">
                  <c:v>9.998606999999999E-7</c:v>
                </c:pt>
                <c:pt idx="64852">
                  <c:v>9.999454000000001E-7</c:v>
                </c:pt>
                <c:pt idx="64853">
                  <c:v>1.000031E-6</c:v>
                </c:pt>
                <c:pt idx="64854">
                  <c:v>9.9986439999999998E-7</c:v>
                </c:pt>
                <c:pt idx="64855">
                  <c:v>9.9994900000000003E-7</c:v>
                </c:pt>
                <c:pt idx="64856">
                  <c:v>1.000034E-6</c:v>
                </c:pt>
                <c:pt idx="64857">
                  <c:v>9.998635000000001E-7</c:v>
                </c:pt>
                <c:pt idx="64858">
                  <c:v>9.9994809999999994E-7</c:v>
                </c:pt>
                <c:pt idx="64859">
                  <c:v>1.000033E-6</c:v>
                </c:pt>
                <c:pt idx="64860">
                  <c:v>9.9986640000000004E-7</c:v>
                </c:pt>
                <c:pt idx="64861">
                  <c:v>9.9995100000000008E-7</c:v>
                </c:pt>
                <c:pt idx="64862">
                  <c:v>1.0000360000000001E-6</c:v>
                </c:pt>
                <c:pt idx="64863">
                  <c:v>9.9986719999999997E-7</c:v>
                </c:pt>
                <c:pt idx="64864">
                  <c:v>9.9995180000000002E-7</c:v>
                </c:pt>
                <c:pt idx="64865">
                  <c:v>1.0000369999999999E-6</c:v>
                </c:pt>
                <c:pt idx="64866">
                  <c:v>9.9987200000000002E-7</c:v>
                </c:pt>
                <c:pt idx="64867">
                  <c:v>9.9995660000000007E-7</c:v>
                </c:pt>
                <c:pt idx="64868">
                  <c:v>1.0000420000000001E-6</c:v>
                </c:pt>
                <c:pt idx="64869">
                  <c:v>9.998804E-7</c:v>
                </c:pt>
                <c:pt idx="64870">
                  <c:v>9.9996500000000005E-7</c:v>
                </c:pt>
                <c:pt idx="64871">
                  <c:v>1.0000500000000001E-6</c:v>
                </c:pt>
                <c:pt idx="64872">
                  <c:v>9.9987599999999992E-7</c:v>
                </c:pt>
                <c:pt idx="64873">
                  <c:v>9.9996050000000003E-7</c:v>
                </c:pt>
                <c:pt idx="64874">
                  <c:v>1.000046E-6</c:v>
                </c:pt>
                <c:pt idx="64875">
                  <c:v>9.9988499999999996E-7</c:v>
                </c:pt>
                <c:pt idx="64876">
                  <c:v>9.9996950000000007E-7</c:v>
                </c:pt>
                <c:pt idx="64877">
                  <c:v>1.000055E-6</c:v>
                </c:pt>
                <c:pt idx="64878">
                  <c:v>9.9988499999999996E-7</c:v>
                </c:pt>
                <c:pt idx="64879">
                  <c:v>9.9996950000000007E-7</c:v>
                </c:pt>
                <c:pt idx="64880">
                  <c:v>1.000055E-6</c:v>
                </c:pt>
                <c:pt idx="64881">
                  <c:v>9.9989019999999997E-7</c:v>
                </c:pt>
                <c:pt idx="64882">
                  <c:v>9.9997470000000008E-7</c:v>
                </c:pt>
                <c:pt idx="64883">
                  <c:v>1.0000599999999999E-6</c:v>
                </c:pt>
                <c:pt idx="64884">
                  <c:v>9.9988550000000008E-7</c:v>
                </c:pt>
                <c:pt idx="64885">
                  <c:v>9.9996999999999997E-7</c:v>
                </c:pt>
                <c:pt idx="64886">
                  <c:v>1.000055E-6</c:v>
                </c:pt>
                <c:pt idx="64887">
                  <c:v>9.9988819999999992E-7</c:v>
                </c:pt>
                <c:pt idx="64888">
                  <c:v>9.9997279999999997E-7</c:v>
                </c:pt>
                <c:pt idx="64889">
                  <c:v>1.0000580000000001E-6</c:v>
                </c:pt>
                <c:pt idx="64890">
                  <c:v>9.9989469999999999E-7</c:v>
                </c:pt>
                <c:pt idx="64891">
                  <c:v>9.9997930000000004E-7</c:v>
                </c:pt>
                <c:pt idx="64892">
                  <c:v>1.0000650000000001E-6</c:v>
                </c:pt>
                <c:pt idx="64893">
                  <c:v>9.9989770000000007E-7</c:v>
                </c:pt>
                <c:pt idx="64894">
                  <c:v>9.9998229999999991E-7</c:v>
                </c:pt>
                <c:pt idx="64895">
                  <c:v>1.0000679999999999E-6</c:v>
                </c:pt>
                <c:pt idx="64896">
                  <c:v>9.9989350000000009E-7</c:v>
                </c:pt>
                <c:pt idx="64897">
                  <c:v>9.9997809999999992E-7</c:v>
                </c:pt>
                <c:pt idx="64898">
                  <c:v>1.000063E-6</c:v>
                </c:pt>
                <c:pt idx="64899">
                  <c:v>9.9990179999999991E-7</c:v>
                </c:pt>
                <c:pt idx="64900">
                  <c:v>9.9998639999999996E-7</c:v>
                </c:pt>
                <c:pt idx="64901">
                  <c:v>1.000072E-6</c:v>
                </c:pt>
                <c:pt idx="64902">
                  <c:v>9.9990309999999997E-7</c:v>
                </c:pt>
                <c:pt idx="64903">
                  <c:v>9.9998779999999996E-7</c:v>
                </c:pt>
                <c:pt idx="64904">
                  <c:v>1.0000730000000001E-6</c:v>
                </c:pt>
                <c:pt idx="64905">
                  <c:v>9.9990710000000008E-7</c:v>
                </c:pt>
                <c:pt idx="64906">
                  <c:v>9.9999169999999992E-7</c:v>
                </c:pt>
                <c:pt idx="64907">
                  <c:v>1.000077E-6</c:v>
                </c:pt>
                <c:pt idx="64908">
                  <c:v>9.9990920000000007E-7</c:v>
                </c:pt>
                <c:pt idx="64909">
                  <c:v>9.9999390000000006E-7</c:v>
                </c:pt>
                <c:pt idx="64910">
                  <c:v>1.000079E-6</c:v>
                </c:pt>
                <c:pt idx="64911">
                  <c:v>9.9991259999999991E-7</c:v>
                </c:pt>
                <c:pt idx="64912">
                  <c:v>9.999972999999999E-7</c:v>
                </c:pt>
                <c:pt idx="64913">
                  <c:v>1.0000829999999999E-6</c:v>
                </c:pt>
                <c:pt idx="64914">
                  <c:v>9.9991520000000003E-7</c:v>
                </c:pt>
                <c:pt idx="64915">
                  <c:v>9.9999990000000002E-7</c:v>
                </c:pt>
                <c:pt idx="64916">
                  <c:v>1.000085E-6</c:v>
                </c:pt>
                <c:pt idx="64917">
                  <c:v>9.999142E-7</c:v>
                </c:pt>
                <c:pt idx="64918">
                  <c:v>9.9999889999999999E-7</c:v>
                </c:pt>
                <c:pt idx="64919">
                  <c:v>1.0000839999999999E-6</c:v>
                </c:pt>
                <c:pt idx="64920">
                  <c:v>9.9992040000000004E-7</c:v>
                </c:pt>
                <c:pt idx="64921">
                  <c:v>1.0000050000000001E-6</c:v>
                </c:pt>
                <c:pt idx="64922">
                  <c:v>9.9983740000000008E-7</c:v>
                </c:pt>
                <c:pt idx="64923">
                  <c:v>9.9992210000000007E-7</c:v>
                </c:pt>
                <c:pt idx="64924">
                  <c:v>1.000008E-6</c:v>
                </c:pt>
                <c:pt idx="64925">
                  <c:v>9.9983789999999999E-7</c:v>
                </c:pt>
                <c:pt idx="64926">
                  <c:v>9.9992259999999998E-7</c:v>
                </c:pt>
                <c:pt idx="64927">
                  <c:v>1.000008E-6</c:v>
                </c:pt>
                <c:pt idx="64928">
                  <c:v>9.9984030000000001E-7</c:v>
                </c:pt>
                <c:pt idx="64929">
                  <c:v>9.99925E-7</c:v>
                </c:pt>
                <c:pt idx="64930">
                  <c:v>1.00001E-6</c:v>
                </c:pt>
                <c:pt idx="64931">
                  <c:v>9.9984289999999992E-7</c:v>
                </c:pt>
                <c:pt idx="64932">
                  <c:v>9.999275999999999E-7</c:v>
                </c:pt>
                <c:pt idx="64933">
                  <c:v>1.0000130000000001E-6</c:v>
                </c:pt>
                <c:pt idx="64934">
                  <c:v>9.9984510000000006E-7</c:v>
                </c:pt>
                <c:pt idx="64935">
                  <c:v>9.9992980000000005E-7</c:v>
                </c:pt>
                <c:pt idx="64936">
                  <c:v>1.0000149999999999E-6</c:v>
                </c:pt>
                <c:pt idx="64937">
                  <c:v>9.998466E-7</c:v>
                </c:pt>
                <c:pt idx="64938">
                  <c:v>9.9993129999999999E-7</c:v>
                </c:pt>
                <c:pt idx="64939">
                  <c:v>1.000017E-6</c:v>
                </c:pt>
                <c:pt idx="64940">
                  <c:v>9.9984799999999999E-7</c:v>
                </c:pt>
                <c:pt idx="64941">
                  <c:v>9.9993269999999998E-7</c:v>
                </c:pt>
                <c:pt idx="64942">
                  <c:v>1.000018E-6</c:v>
                </c:pt>
                <c:pt idx="64943">
                  <c:v>9.9985000000000005E-7</c:v>
                </c:pt>
                <c:pt idx="64944">
                  <c:v>9.999346000000001E-7</c:v>
                </c:pt>
                <c:pt idx="64945">
                  <c:v>1.0000200000000001E-6</c:v>
                </c:pt>
                <c:pt idx="64946">
                  <c:v>9.9984830000000002E-7</c:v>
                </c:pt>
                <c:pt idx="64947">
                  <c:v>9.9993290000000007E-7</c:v>
                </c:pt>
                <c:pt idx="64948">
                  <c:v>1.000018E-6</c:v>
                </c:pt>
                <c:pt idx="64949">
                  <c:v>9.9985429999999998E-7</c:v>
                </c:pt>
                <c:pt idx="64950">
                  <c:v>9.9993880000000009E-7</c:v>
                </c:pt>
                <c:pt idx="64951">
                  <c:v>1.000024E-6</c:v>
                </c:pt>
                <c:pt idx="64952">
                  <c:v>9.9985530000000001E-7</c:v>
                </c:pt>
                <c:pt idx="64953">
                  <c:v>9.999397999999999E-7</c:v>
                </c:pt>
                <c:pt idx="64954">
                  <c:v>1.000025E-6</c:v>
                </c:pt>
                <c:pt idx="64955">
                  <c:v>9.9985660000000006E-7</c:v>
                </c:pt>
                <c:pt idx="64956">
                  <c:v>9.9994109999999996E-7</c:v>
                </c:pt>
                <c:pt idx="64957">
                  <c:v>1.000026E-6</c:v>
                </c:pt>
                <c:pt idx="64958">
                  <c:v>9.9986400000000001E-7</c:v>
                </c:pt>
                <c:pt idx="64959">
                  <c:v>9.9994839999999997E-7</c:v>
                </c:pt>
                <c:pt idx="64960">
                  <c:v>1.000034E-6</c:v>
                </c:pt>
                <c:pt idx="64961">
                  <c:v>9.998606999999999E-7</c:v>
                </c:pt>
                <c:pt idx="64962">
                  <c:v>9.9994529999999995E-7</c:v>
                </c:pt>
                <c:pt idx="64963">
                  <c:v>1.0000299999999999E-6</c:v>
                </c:pt>
                <c:pt idx="64964">
                  <c:v>9.998670000000001E-7</c:v>
                </c:pt>
                <c:pt idx="64965">
                  <c:v>9.9995149999999999E-7</c:v>
                </c:pt>
                <c:pt idx="64966">
                  <c:v>1.0000369999999999E-6</c:v>
                </c:pt>
                <c:pt idx="64967">
                  <c:v>9.9986649999999998E-7</c:v>
                </c:pt>
                <c:pt idx="64968">
                  <c:v>9.9995100000000008E-7</c:v>
                </c:pt>
                <c:pt idx="64969">
                  <c:v>1.0000360000000001E-6</c:v>
                </c:pt>
                <c:pt idx="64970">
                  <c:v>9.9987200000000002E-7</c:v>
                </c:pt>
                <c:pt idx="64971">
                  <c:v>9.9995649999999992E-7</c:v>
                </c:pt>
                <c:pt idx="64972">
                  <c:v>1.0000420000000001E-6</c:v>
                </c:pt>
                <c:pt idx="64973">
                  <c:v>9.9986869999999991E-7</c:v>
                </c:pt>
                <c:pt idx="64974">
                  <c:v>9.9995329999999996E-7</c:v>
                </c:pt>
                <c:pt idx="64975">
                  <c:v>1.000039E-6</c:v>
                </c:pt>
                <c:pt idx="64976">
                  <c:v>9.9987419999999996E-7</c:v>
                </c:pt>
                <c:pt idx="64977">
                  <c:v>9.999588E-7</c:v>
                </c:pt>
                <c:pt idx="64978">
                  <c:v>1.0000439999999999E-6</c:v>
                </c:pt>
                <c:pt idx="64979">
                  <c:v>9.9987239999999999E-7</c:v>
                </c:pt>
                <c:pt idx="64980">
                  <c:v>9.999569000000001E-7</c:v>
                </c:pt>
                <c:pt idx="64981">
                  <c:v>1.0000420000000001E-6</c:v>
                </c:pt>
                <c:pt idx="64982">
                  <c:v>9.9987179999999993E-7</c:v>
                </c:pt>
                <c:pt idx="64983">
                  <c:v>9.9995649999999992E-7</c:v>
                </c:pt>
                <c:pt idx="64984">
                  <c:v>1.0000420000000001E-6</c:v>
                </c:pt>
                <c:pt idx="64985">
                  <c:v>9.9987559999999995E-7</c:v>
                </c:pt>
                <c:pt idx="64986">
                  <c:v>9.9996029999999994E-7</c:v>
                </c:pt>
                <c:pt idx="64987">
                  <c:v>1.000046E-6</c:v>
                </c:pt>
                <c:pt idx="64988">
                  <c:v>9.9987440000000005E-7</c:v>
                </c:pt>
                <c:pt idx="64989">
                  <c:v>9.9995900000000009E-7</c:v>
                </c:pt>
                <c:pt idx="64990">
                  <c:v>1.0000439999999999E-6</c:v>
                </c:pt>
                <c:pt idx="64991">
                  <c:v>9.9988070000000003E-7</c:v>
                </c:pt>
                <c:pt idx="64992">
                  <c:v>9.9996540000000002E-7</c:v>
                </c:pt>
                <c:pt idx="64993">
                  <c:v>1.0000510000000001E-6</c:v>
                </c:pt>
                <c:pt idx="64994">
                  <c:v>9.9988219999999996E-7</c:v>
                </c:pt>
                <c:pt idx="64995">
                  <c:v>9.999670000000001E-7</c:v>
                </c:pt>
                <c:pt idx="64996">
                  <c:v>1.0000519999999999E-6</c:v>
                </c:pt>
                <c:pt idx="64997">
                  <c:v>9.9988429999999996E-7</c:v>
                </c:pt>
                <c:pt idx="64998">
                  <c:v>9.999691000000001E-7</c:v>
                </c:pt>
                <c:pt idx="64999">
                  <c:v>1.000055E-6</c:v>
                </c:pt>
                <c:pt idx="65000">
                  <c:v>9.9988429999999996E-7</c:v>
                </c:pt>
                <c:pt idx="65001">
                  <c:v>9.9996899999999995E-7</c:v>
                </c:pt>
                <c:pt idx="65002">
                  <c:v>1.000054E-6</c:v>
                </c:pt>
                <c:pt idx="65003">
                  <c:v>9.9988660000000004E-7</c:v>
                </c:pt>
                <c:pt idx="65004">
                  <c:v>9.9997130000000003E-7</c:v>
                </c:pt>
                <c:pt idx="65005">
                  <c:v>1.000057E-6</c:v>
                </c:pt>
                <c:pt idx="65006">
                  <c:v>9.9988849999999995E-7</c:v>
                </c:pt>
                <c:pt idx="65007">
                  <c:v>9.9997319999999993E-7</c:v>
                </c:pt>
                <c:pt idx="65008">
                  <c:v>1.0000590000000001E-6</c:v>
                </c:pt>
                <c:pt idx="65009">
                  <c:v>9.9989479999999993E-7</c:v>
                </c:pt>
                <c:pt idx="65010">
                  <c:v>9.9997949999999992E-7</c:v>
                </c:pt>
                <c:pt idx="65011">
                  <c:v>1.0000650000000001E-6</c:v>
                </c:pt>
                <c:pt idx="65012">
                  <c:v>9.9989819999999998E-7</c:v>
                </c:pt>
                <c:pt idx="65013">
                  <c:v>9.9998289999999997E-7</c:v>
                </c:pt>
                <c:pt idx="65014">
                  <c:v>1.0000679999999999E-6</c:v>
                </c:pt>
                <c:pt idx="65015">
                  <c:v>9.9989700000000008E-7</c:v>
                </c:pt>
                <c:pt idx="65016">
                  <c:v>9.9998159999999991E-7</c:v>
                </c:pt>
                <c:pt idx="65017">
                  <c:v>1.0000669999999999E-6</c:v>
                </c:pt>
                <c:pt idx="65018">
                  <c:v>9.9990050000000007E-7</c:v>
                </c:pt>
                <c:pt idx="65019">
                  <c:v>9.9998520000000005E-7</c:v>
                </c:pt>
                <c:pt idx="65020">
                  <c:v>1.000071E-6</c:v>
                </c:pt>
                <c:pt idx="65021">
                  <c:v>9.9990330000000006E-7</c:v>
                </c:pt>
                <c:pt idx="65022">
                  <c:v>9.9998800000000005E-7</c:v>
                </c:pt>
                <c:pt idx="65023">
                  <c:v>1.0000730000000001E-6</c:v>
                </c:pt>
                <c:pt idx="65024">
                  <c:v>9.9990589999999996E-7</c:v>
                </c:pt>
                <c:pt idx="65025">
                  <c:v>9.9999059999999995E-7</c:v>
                </c:pt>
                <c:pt idx="65026">
                  <c:v>1.0000759999999999E-6</c:v>
                </c:pt>
                <c:pt idx="65027">
                  <c:v>9.9990920000000007E-7</c:v>
                </c:pt>
                <c:pt idx="65028">
                  <c:v>9.99994E-7</c:v>
                </c:pt>
                <c:pt idx="65029">
                  <c:v>1.000079E-6</c:v>
                </c:pt>
                <c:pt idx="65030">
                  <c:v>9.9990990000000007E-7</c:v>
                </c:pt>
                <c:pt idx="65031">
                  <c:v>9.9999460000000006E-7</c:v>
                </c:pt>
                <c:pt idx="65032">
                  <c:v>1.00008E-6</c:v>
                </c:pt>
                <c:pt idx="65033">
                  <c:v>9.9991410000000006E-7</c:v>
                </c:pt>
                <c:pt idx="65034">
                  <c:v>9.9999880000000005E-7</c:v>
                </c:pt>
                <c:pt idx="65035">
                  <c:v>1.0000839999999999E-6</c:v>
                </c:pt>
                <c:pt idx="65036">
                  <c:v>9.9991270000000006E-7</c:v>
                </c:pt>
                <c:pt idx="65037">
                  <c:v>9.9999740000000005E-7</c:v>
                </c:pt>
                <c:pt idx="65038">
                  <c:v>1.0000829999999999E-6</c:v>
                </c:pt>
                <c:pt idx="65039">
                  <c:v>9.9991289999999994E-7</c:v>
                </c:pt>
                <c:pt idx="65040">
                  <c:v>9.9999770000000008E-7</c:v>
                </c:pt>
                <c:pt idx="65041">
                  <c:v>1.0000829999999999E-6</c:v>
                </c:pt>
                <c:pt idx="65042">
                  <c:v>9.9991730000000002E-7</c:v>
                </c:pt>
                <c:pt idx="65043">
                  <c:v>1.000002E-6</c:v>
                </c:pt>
                <c:pt idx="65044">
                  <c:v>9.9983649999999999E-7</c:v>
                </c:pt>
                <c:pt idx="65045">
                  <c:v>9.9992110000000004E-7</c:v>
                </c:pt>
                <c:pt idx="65046">
                  <c:v>1.0000069999999999E-6</c:v>
                </c:pt>
                <c:pt idx="65047">
                  <c:v>9.9983619999999996E-7</c:v>
                </c:pt>
                <c:pt idx="65048">
                  <c:v>9.999210000000001E-7</c:v>
                </c:pt>
                <c:pt idx="65049">
                  <c:v>1.0000059999999999E-6</c:v>
                </c:pt>
                <c:pt idx="65050">
                  <c:v>9.9983549999999997E-7</c:v>
                </c:pt>
                <c:pt idx="65051">
                  <c:v>9.9992040000000004E-7</c:v>
                </c:pt>
                <c:pt idx="65052">
                  <c:v>1.0000059999999999E-6</c:v>
                </c:pt>
                <c:pt idx="65053">
                  <c:v>9.9984319999999995E-7</c:v>
                </c:pt>
                <c:pt idx="65054">
                  <c:v>9.9992810000000002E-7</c:v>
                </c:pt>
                <c:pt idx="65055">
                  <c:v>1.0000130000000001E-6</c:v>
                </c:pt>
                <c:pt idx="65056">
                  <c:v>9.9983689999999996E-7</c:v>
                </c:pt>
                <c:pt idx="65057">
                  <c:v>9.9992180000000004E-7</c:v>
                </c:pt>
                <c:pt idx="65058">
                  <c:v>1.0000069999999999E-6</c:v>
                </c:pt>
                <c:pt idx="65059">
                  <c:v>9.9984179999999995E-7</c:v>
                </c:pt>
                <c:pt idx="65060">
                  <c:v>9.9992679999999997E-7</c:v>
                </c:pt>
                <c:pt idx="65061">
                  <c:v>1.0000120000000001E-6</c:v>
                </c:pt>
                <c:pt idx="65062">
                  <c:v>9.9984069999999998E-7</c:v>
                </c:pt>
                <c:pt idx="65063">
                  <c:v>9.999257E-7</c:v>
                </c:pt>
                <c:pt idx="65064">
                  <c:v>1.000011E-6</c:v>
                </c:pt>
                <c:pt idx="65065">
                  <c:v>9.9984440000000006E-7</c:v>
                </c:pt>
                <c:pt idx="65066">
                  <c:v>9.9992929999999993E-7</c:v>
                </c:pt>
                <c:pt idx="65067">
                  <c:v>1.0000149999999999E-6</c:v>
                </c:pt>
                <c:pt idx="65068">
                  <c:v>9.9984960000000008E-7</c:v>
                </c:pt>
                <c:pt idx="65069">
                  <c:v>9.9993449999999995E-7</c:v>
                </c:pt>
                <c:pt idx="65070">
                  <c:v>1.0000200000000001E-6</c:v>
                </c:pt>
                <c:pt idx="65071">
                  <c:v>9.9984790000000005E-7</c:v>
                </c:pt>
                <c:pt idx="65072">
                  <c:v>9.9993269999999998E-7</c:v>
                </c:pt>
                <c:pt idx="65073">
                  <c:v>1.000018E-6</c:v>
                </c:pt>
                <c:pt idx="65074">
                  <c:v>9.998491999999999E-7</c:v>
                </c:pt>
                <c:pt idx="65075">
                  <c:v>9.999339000000001E-7</c:v>
                </c:pt>
                <c:pt idx="65076">
                  <c:v>1.0000190000000001E-6</c:v>
                </c:pt>
                <c:pt idx="65077">
                  <c:v>9.9985110000000002E-7</c:v>
                </c:pt>
                <c:pt idx="65078">
                  <c:v>9.9993589999999994E-7</c:v>
                </c:pt>
                <c:pt idx="65079">
                  <c:v>1.0000209999999999E-6</c:v>
                </c:pt>
                <c:pt idx="65080">
                  <c:v>9.998541000000001E-7</c:v>
                </c:pt>
                <c:pt idx="65081">
                  <c:v>9.9993899999999996E-7</c:v>
                </c:pt>
                <c:pt idx="65082">
                  <c:v>1.000024E-6</c:v>
                </c:pt>
                <c:pt idx="65083">
                  <c:v>9.9985539999999994E-7</c:v>
                </c:pt>
                <c:pt idx="65084">
                  <c:v>9.9994020000000008E-7</c:v>
                </c:pt>
                <c:pt idx="65085">
                  <c:v>1.000026E-6</c:v>
                </c:pt>
                <c:pt idx="65086">
                  <c:v>9.9985119999999996E-7</c:v>
                </c:pt>
                <c:pt idx="65087">
                  <c:v>9.9993589999999994E-7</c:v>
                </c:pt>
                <c:pt idx="65088">
                  <c:v>1.0000209999999999E-6</c:v>
                </c:pt>
                <c:pt idx="65089">
                  <c:v>9.998548000000001E-7</c:v>
                </c:pt>
                <c:pt idx="65090">
                  <c:v>9.9993960000000002E-7</c:v>
                </c:pt>
                <c:pt idx="65091">
                  <c:v>1.000025E-6</c:v>
                </c:pt>
                <c:pt idx="65092">
                  <c:v>9.9985079999999999E-7</c:v>
                </c:pt>
                <c:pt idx="65093">
                  <c:v>9.9993559999999991E-7</c:v>
                </c:pt>
                <c:pt idx="65094">
                  <c:v>1.0000209999999999E-6</c:v>
                </c:pt>
                <c:pt idx="65095">
                  <c:v>9.9985089999999993E-7</c:v>
                </c:pt>
                <c:pt idx="65096">
                  <c:v>9.9993559999999991E-7</c:v>
                </c:pt>
                <c:pt idx="65097">
                  <c:v>1.0000209999999999E-6</c:v>
                </c:pt>
                <c:pt idx="65098">
                  <c:v>9.9985420000000004E-7</c:v>
                </c:pt>
                <c:pt idx="65099">
                  <c:v>9.9993890000000003E-7</c:v>
                </c:pt>
                <c:pt idx="65100">
                  <c:v>1.000024E-6</c:v>
                </c:pt>
                <c:pt idx="65101">
                  <c:v>9.9984890000000008E-7</c:v>
                </c:pt>
                <c:pt idx="65102">
                  <c:v>9.9993349999999992E-7</c:v>
                </c:pt>
                <c:pt idx="65103">
                  <c:v>1.0000190000000001E-6</c:v>
                </c:pt>
                <c:pt idx="65104">
                  <c:v>9.9985189999999995E-7</c:v>
                </c:pt>
                <c:pt idx="65105">
                  <c:v>9.9993670000000009E-7</c:v>
                </c:pt>
                <c:pt idx="65106">
                  <c:v>1.0000219999999999E-6</c:v>
                </c:pt>
                <c:pt idx="65107">
                  <c:v>9.9984900000000002E-7</c:v>
                </c:pt>
                <c:pt idx="65108">
                  <c:v>9.9993379999999995E-7</c:v>
                </c:pt>
                <c:pt idx="65109">
                  <c:v>1.0000190000000001E-6</c:v>
                </c:pt>
                <c:pt idx="65110">
                  <c:v>9.998555000000001E-7</c:v>
                </c:pt>
                <c:pt idx="65111">
                  <c:v>9.999404999999999E-7</c:v>
                </c:pt>
                <c:pt idx="65112">
                  <c:v>1.000026E-6</c:v>
                </c:pt>
                <c:pt idx="65113">
                  <c:v>9.9985229999999992E-7</c:v>
                </c:pt>
                <c:pt idx="65114">
                  <c:v>9.9993740000000009E-7</c:v>
                </c:pt>
                <c:pt idx="65115">
                  <c:v>1.000023E-6</c:v>
                </c:pt>
                <c:pt idx="65116">
                  <c:v>9.9985189999999995E-7</c:v>
                </c:pt>
                <c:pt idx="65117">
                  <c:v>9.9993699999999991E-7</c:v>
                </c:pt>
                <c:pt idx="65118">
                  <c:v>1.000023E-6</c:v>
                </c:pt>
                <c:pt idx="65119">
                  <c:v>9.9985429999999998E-7</c:v>
                </c:pt>
                <c:pt idx="65120">
                  <c:v>9.9993929999999999E-7</c:v>
                </c:pt>
                <c:pt idx="65121">
                  <c:v>1.000025E-6</c:v>
                </c:pt>
                <c:pt idx="65122">
                  <c:v>9.998592999999999E-7</c:v>
                </c:pt>
                <c:pt idx="65123">
                  <c:v>9.9994429999999992E-7</c:v>
                </c:pt>
                <c:pt idx="65124">
                  <c:v>1.0000299999999999E-6</c:v>
                </c:pt>
                <c:pt idx="65125">
                  <c:v>9.9985460000000001E-7</c:v>
                </c:pt>
                <c:pt idx="65126">
                  <c:v>9.9993950000000008E-7</c:v>
                </c:pt>
                <c:pt idx="65127">
                  <c:v>1.000025E-6</c:v>
                </c:pt>
                <c:pt idx="65128">
                  <c:v>9.9985620000000009E-7</c:v>
                </c:pt>
                <c:pt idx="65129">
                  <c:v>9.999411999999999E-7</c:v>
                </c:pt>
                <c:pt idx="65130">
                  <c:v>1.0000270000000001E-6</c:v>
                </c:pt>
                <c:pt idx="65131">
                  <c:v>9.9985800000000006E-7</c:v>
                </c:pt>
                <c:pt idx="65132">
                  <c:v>9.9994310000000001E-7</c:v>
                </c:pt>
                <c:pt idx="65133">
                  <c:v>1.0000289999999999E-6</c:v>
                </c:pt>
                <c:pt idx="65134">
                  <c:v>9.9985940000000005E-7</c:v>
                </c:pt>
                <c:pt idx="65135">
                  <c:v>9.9994450000000001E-7</c:v>
                </c:pt>
                <c:pt idx="65136">
                  <c:v>1.0000299999999999E-6</c:v>
                </c:pt>
                <c:pt idx="65137">
                  <c:v>9.9986339999999995E-7</c:v>
                </c:pt>
                <c:pt idx="65138">
                  <c:v>9.9994849999999991E-7</c:v>
                </c:pt>
                <c:pt idx="65139">
                  <c:v>1.000034E-6</c:v>
                </c:pt>
                <c:pt idx="65140">
                  <c:v>9.9986019999999999E-7</c:v>
                </c:pt>
                <c:pt idx="65141">
                  <c:v>9.999454000000001E-7</c:v>
                </c:pt>
                <c:pt idx="65142">
                  <c:v>1.000031E-6</c:v>
                </c:pt>
                <c:pt idx="65143">
                  <c:v>9.9986439999999998E-7</c:v>
                </c:pt>
                <c:pt idx="65144">
                  <c:v>9.9994949999999994E-7</c:v>
                </c:pt>
                <c:pt idx="65145">
                  <c:v>1.0000350000000001E-6</c:v>
                </c:pt>
                <c:pt idx="65146">
                  <c:v>9.9986810000000006E-7</c:v>
                </c:pt>
                <c:pt idx="65147">
                  <c:v>9.9995310000000008E-7</c:v>
                </c:pt>
                <c:pt idx="65148">
                  <c:v>1.000039E-6</c:v>
                </c:pt>
                <c:pt idx="65149">
                  <c:v>9.998649000000001E-7</c:v>
                </c:pt>
                <c:pt idx="65150">
                  <c:v>9.9994970000000003E-7</c:v>
                </c:pt>
                <c:pt idx="65151">
                  <c:v>1.0040799999999999E-6</c:v>
                </c:pt>
                <c:pt idx="65152">
                  <c:v>1.0123250000000001E-6</c:v>
                </c:pt>
                <c:pt idx="65153">
                  <c:v>1.011548E-6</c:v>
                </c:pt>
                <c:pt idx="65154">
                  <c:v>1.0108309999999999E-6</c:v>
                </c:pt>
                <c:pt idx="65155">
                  <c:v>1.0101859999999999E-6</c:v>
                </c:pt>
                <c:pt idx="65156">
                  <c:v>1.009621E-6</c:v>
                </c:pt>
                <c:pt idx="65157">
                  <c:v>1.009099E-6</c:v>
                </c:pt>
                <c:pt idx="65158">
                  <c:v>1.0086139999999999E-6</c:v>
                </c:pt>
                <c:pt idx="65159">
                  <c:v>1.0081520000000001E-6</c:v>
                </c:pt>
                <c:pt idx="65160">
                  <c:v>1.007728E-6</c:v>
                </c:pt>
                <c:pt idx="65161">
                  <c:v>1.007329E-6</c:v>
                </c:pt>
                <c:pt idx="65162">
                  <c:v>1.00696E-6</c:v>
                </c:pt>
                <c:pt idx="65163">
                  <c:v>1.0066010000000001E-6</c:v>
                </c:pt>
                <c:pt idx="65164">
                  <c:v>1.006261E-6</c:v>
                </c:pt>
                <c:pt idx="65165">
                  <c:v>1.005932E-6</c:v>
                </c:pt>
                <c:pt idx="65166">
                  <c:v>1.005611E-6</c:v>
                </c:pt>
                <c:pt idx="65167">
                  <c:v>1.0053050000000001E-6</c:v>
                </c:pt>
                <c:pt idx="65168">
                  <c:v>1.005005E-6</c:v>
                </c:pt>
                <c:pt idx="65169">
                  <c:v>1.0047140000000001E-6</c:v>
                </c:pt>
                <c:pt idx="65170">
                  <c:v>1.004435E-6</c:v>
                </c:pt>
                <c:pt idx="65171">
                  <c:v>1.0041559999999999E-6</c:v>
                </c:pt>
                <c:pt idx="65172">
                  <c:v>1.0038889999999999E-6</c:v>
                </c:pt>
                <c:pt idx="65173">
                  <c:v>1.0036279999999999E-6</c:v>
                </c:pt>
                <c:pt idx="65174">
                  <c:v>1.00337E-6</c:v>
                </c:pt>
                <c:pt idx="65175">
                  <c:v>1.003123E-6</c:v>
                </c:pt>
                <c:pt idx="65176">
                  <c:v>1.002871E-6</c:v>
                </c:pt>
                <c:pt idx="65177">
                  <c:v>1.002624E-6</c:v>
                </c:pt>
                <c:pt idx="65178">
                  <c:v>1.0023919999999999E-6</c:v>
                </c:pt>
                <c:pt idx="65179">
                  <c:v>1.0021539999999999E-6</c:v>
                </c:pt>
                <c:pt idx="65180">
                  <c:v>1.0019239999999999E-6</c:v>
                </c:pt>
                <c:pt idx="65181">
                  <c:v>1.0016990000000001E-6</c:v>
                </c:pt>
                <c:pt idx="65182">
                  <c:v>1.0014770000000001E-6</c:v>
                </c:pt>
                <c:pt idx="65183">
                  <c:v>1.0012569999999999E-6</c:v>
                </c:pt>
                <c:pt idx="65184">
                  <c:v>1.001039E-6</c:v>
                </c:pt>
                <c:pt idx="65185">
                  <c:v>1.00083E-6</c:v>
                </c:pt>
                <c:pt idx="65186">
                  <c:v>1.0006199999999999E-6</c:v>
                </c:pt>
                <c:pt idx="65187">
                  <c:v>1.0004180000000001E-6</c:v>
                </c:pt>
                <c:pt idx="65188">
                  <c:v>1.0002120000000001E-6</c:v>
                </c:pt>
                <c:pt idx="65189">
                  <c:v>1.000016E-6</c:v>
                </c:pt>
                <c:pt idx="65190">
                  <c:v>9.9981580000000008E-7</c:v>
                </c:pt>
                <c:pt idx="65191">
                  <c:v>9.9989369999999996E-7</c:v>
                </c:pt>
                <c:pt idx="65192">
                  <c:v>9.9997230000000006E-7</c:v>
                </c:pt>
                <c:pt idx="65193">
                  <c:v>1.0000510000000001E-6</c:v>
                </c:pt>
                <c:pt idx="65194">
                  <c:v>9.9985660000000006E-7</c:v>
                </c:pt>
                <c:pt idx="65195">
                  <c:v>9.9993500000000007E-7</c:v>
                </c:pt>
                <c:pt idx="65196">
                  <c:v>1.0000139999999999E-6</c:v>
                </c:pt>
                <c:pt idx="65197">
                  <c:v>9.998189000000001E-7</c:v>
                </c:pt>
                <c:pt idx="65198">
                  <c:v>9.9989710000000002E-7</c:v>
                </c:pt>
                <c:pt idx="65199">
                  <c:v>9.9997489999999996E-7</c:v>
                </c:pt>
                <c:pt idx="65200">
                  <c:v>1.0000519999999999E-6</c:v>
                </c:pt>
                <c:pt idx="65201">
                  <c:v>9.9985380000000007E-7</c:v>
                </c:pt>
                <c:pt idx="65202">
                  <c:v>9.999296999999999E-7</c:v>
                </c:pt>
                <c:pt idx="65203">
                  <c:v>1.0000050000000001E-6</c:v>
                </c:pt>
                <c:pt idx="65204">
                  <c:v>9.9981319999999997E-7</c:v>
                </c:pt>
                <c:pt idx="65205">
                  <c:v>9.9988770000000001E-7</c:v>
                </c:pt>
                <c:pt idx="65206">
                  <c:v>9.9996190000000003E-7</c:v>
                </c:pt>
                <c:pt idx="65207">
                  <c:v>1.0000350000000001E-6</c:v>
                </c:pt>
                <c:pt idx="65208">
                  <c:v>9.998383999999999E-7</c:v>
                </c:pt>
                <c:pt idx="65209">
                  <c:v>9.999102000000001E-7</c:v>
                </c:pt>
                <c:pt idx="65210">
                  <c:v>9.999813000000001E-7</c:v>
                </c:pt>
                <c:pt idx="65211">
                  <c:v>1.0000519999999999E-6</c:v>
                </c:pt>
                <c:pt idx="65212">
                  <c:v>9.9985730000000006E-7</c:v>
                </c:pt>
                <c:pt idx="65213">
                  <c:v>9.9992649999999994E-7</c:v>
                </c:pt>
                <c:pt idx="65214">
                  <c:v>9.9999519999999991E-7</c:v>
                </c:pt>
                <c:pt idx="65215">
                  <c:v>1.000063E-6</c:v>
                </c:pt>
                <c:pt idx="65216">
                  <c:v>9.9985889999999994E-7</c:v>
                </c:pt>
                <c:pt idx="65217">
                  <c:v>9.9992520000000009E-7</c:v>
                </c:pt>
                <c:pt idx="65218">
                  <c:v>9.9999120000000001E-7</c:v>
                </c:pt>
                <c:pt idx="65219">
                  <c:v>1.000057E-6</c:v>
                </c:pt>
                <c:pt idx="65220">
                  <c:v>9.9986400000000001E-7</c:v>
                </c:pt>
                <c:pt idx="65221">
                  <c:v>9.9992849999999999E-7</c:v>
                </c:pt>
                <c:pt idx="65222">
                  <c:v>9.999926E-7</c:v>
                </c:pt>
                <c:pt idx="65223">
                  <c:v>1.000056E-6</c:v>
                </c:pt>
                <c:pt idx="65224">
                  <c:v>9.998606999999999E-7</c:v>
                </c:pt>
                <c:pt idx="65225">
                  <c:v>9.999238000000001E-7</c:v>
                </c:pt>
                <c:pt idx="65226">
                  <c:v>9.9998700000000002E-7</c:v>
                </c:pt>
                <c:pt idx="65227">
                  <c:v>1.0000500000000001E-6</c:v>
                </c:pt>
                <c:pt idx="65228">
                  <c:v>9.9985170000000008E-7</c:v>
                </c:pt>
                <c:pt idx="65229">
                  <c:v>9.9991450000000003E-7</c:v>
                </c:pt>
                <c:pt idx="65230">
                  <c:v>9.9997830000000001E-7</c:v>
                </c:pt>
                <c:pt idx="65231">
                  <c:v>1.0000420000000001E-6</c:v>
                </c:pt>
                <c:pt idx="65232">
                  <c:v>9.998491999999999E-7</c:v>
                </c:pt>
                <c:pt idx="65233">
                  <c:v>9.999142E-7</c:v>
                </c:pt>
                <c:pt idx="65234">
                  <c:v>9.999806000000001E-7</c:v>
                </c:pt>
                <c:pt idx="65235">
                  <c:v>1.000048E-6</c:v>
                </c:pt>
                <c:pt idx="65236">
                  <c:v>9.9986059999999996E-7</c:v>
                </c:pt>
                <c:pt idx="65237">
                  <c:v>9.9992980000000005E-7</c:v>
                </c:pt>
                <c:pt idx="65238">
                  <c:v>1.000001E-6</c:v>
                </c:pt>
                <c:pt idx="65239">
                  <c:v>9.9981620000000005E-7</c:v>
                </c:pt>
                <c:pt idx="65240">
                  <c:v>9.9988800000000004E-7</c:v>
                </c:pt>
                <c:pt idx="65241">
                  <c:v>9.9996110000000009E-7</c:v>
                </c:pt>
                <c:pt idx="65242">
                  <c:v>1.0000350000000001E-6</c:v>
                </c:pt>
                <c:pt idx="65243">
                  <c:v>9.9985210000000004E-7</c:v>
                </c:pt>
                <c:pt idx="65244">
                  <c:v>9.9992649999999994E-7</c:v>
                </c:pt>
                <c:pt idx="65245">
                  <c:v>1.000002E-6</c:v>
                </c:pt>
                <c:pt idx="65246">
                  <c:v>9.9982870000000008E-7</c:v>
                </c:pt>
                <c:pt idx="65247">
                  <c:v>9.9990470000000006E-7</c:v>
                </c:pt>
                <c:pt idx="65248">
                  <c:v>9.9998219999999997E-7</c:v>
                </c:pt>
                <c:pt idx="65249">
                  <c:v>1.0000599999999999E-6</c:v>
                </c:pt>
                <c:pt idx="65250">
                  <c:v>9.998850999999999E-7</c:v>
                </c:pt>
                <c:pt idx="65251">
                  <c:v>9.9996309999999993E-7</c:v>
                </c:pt>
                <c:pt idx="65252">
                  <c:v>1.0000430000000001E-6</c:v>
                </c:pt>
                <c:pt idx="65253">
                  <c:v>9.9987020000000006E-7</c:v>
                </c:pt>
                <c:pt idx="65254">
                  <c:v>9.9995089999999993E-7</c:v>
                </c:pt>
                <c:pt idx="65255">
                  <c:v>1.000034E-6</c:v>
                </c:pt>
                <c:pt idx="65256">
                  <c:v>9.9986390000000007E-7</c:v>
                </c:pt>
                <c:pt idx="65257">
                  <c:v>9.9994849999999991E-7</c:v>
                </c:pt>
                <c:pt idx="65258">
                  <c:v>1.000034E-6</c:v>
                </c:pt>
                <c:pt idx="65259">
                  <c:v>9.9986649999999998E-7</c:v>
                </c:pt>
                <c:pt idx="65260">
                  <c:v>9.9995350000000005E-7</c:v>
                </c:pt>
                <c:pt idx="65261">
                  <c:v>1.000041E-6</c:v>
                </c:pt>
                <c:pt idx="65262">
                  <c:v>9.9987659999999998E-7</c:v>
                </c:pt>
                <c:pt idx="65263">
                  <c:v>9.9996500000000005E-7</c:v>
                </c:pt>
                <c:pt idx="65264">
                  <c:v>1.000054E-6</c:v>
                </c:pt>
                <c:pt idx="65265">
                  <c:v>9.9988490000000002E-7</c:v>
                </c:pt>
                <c:pt idx="65266">
                  <c:v>9.9997349999999996E-7</c:v>
                </c:pt>
                <c:pt idx="65267">
                  <c:v>1.000063E-6</c:v>
                </c:pt>
                <c:pt idx="65268">
                  <c:v>9.998958999999999E-7</c:v>
                </c:pt>
                <c:pt idx="65269">
                  <c:v>9.9998429999999997E-7</c:v>
                </c:pt>
                <c:pt idx="65270">
                  <c:v>1.0000730000000001E-6</c:v>
                </c:pt>
                <c:pt idx="65271">
                  <c:v>9.9990510000000002E-7</c:v>
                </c:pt>
                <c:pt idx="65272">
                  <c:v>9.9999239999999991E-7</c:v>
                </c:pt>
                <c:pt idx="65273">
                  <c:v>1.00008E-6</c:v>
                </c:pt>
                <c:pt idx="65274">
                  <c:v>9.9990500000000009E-7</c:v>
                </c:pt>
                <c:pt idx="65275">
                  <c:v>9.9999129999999995E-7</c:v>
                </c:pt>
                <c:pt idx="65276">
                  <c:v>1.000078E-6</c:v>
                </c:pt>
                <c:pt idx="65277">
                  <c:v>9.9991009999999995E-7</c:v>
                </c:pt>
                <c:pt idx="65278">
                  <c:v>9.9999479999999994E-7</c:v>
                </c:pt>
                <c:pt idx="65279">
                  <c:v>1.000079E-6</c:v>
                </c:pt>
                <c:pt idx="65280">
                  <c:v>9.9989810000000004E-7</c:v>
                </c:pt>
                <c:pt idx="65281">
                  <c:v>9.999811E-7</c:v>
                </c:pt>
                <c:pt idx="65282">
                  <c:v>1.000064E-6</c:v>
                </c:pt>
                <c:pt idx="65283">
                  <c:v>9.9988779999999995E-7</c:v>
                </c:pt>
                <c:pt idx="65284">
                  <c:v>9.999691000000001E-7</c:v>
                </c:pt>
                <c:pt idx="65285">
                  <c:v>1.0000500000000001E-6</c:v>
                </c:pt>
                <c:pt idx="65286">
                  <c:v>9.9987130000000002E-7</c:v>
                </c:pt>
                <c:pt idx="65287">
                  <c:v>9.999505999999999E-7</c:v>
                </c:pt>
                <c:pt idx="65288">
                  <c:v>1.0000299999999999E-6</c:v>
                </c:pt>
                <c:pt idx="65289">
                  <c:v>9.9984699999999997E-7</c:v>
                </c:pt>
                <c:pt idx="65290">
                  <c:v>9.9992409999999991E-7</c:v>
                </c:pt>
                <c:pt idx="65291">
                  <c:v>1.000001E-6</c:v>
                </c:pt>
                <c:pt idx="65292">
                  <c:v>9.9981979999999998E-7</c:v>
                </c:pt>
                <c:pt idx="65293">
                  <c:v>9.9989549999999993E-7</c:v>
                </c:pt>
                <c:pt idx="65294">
                  <c:v>9.9997050000000009E-7</c:v>
                </c:pt>
                <c:pt idx="65295">
                  <c:v>1.0000439999999999E-6</c:v>
                </c:pt>
                <c:pt idx="65296">
                  <c:v>9.9985830000000009E-7</c:v>
                </c:pt>
                <c:pt idx="65297">
                  <c:v>9.9993099999999996E-7</c:v>
                </c:pt>
                <c:pt idx="65298">
                  <c:v>1.000003E-6</c:v>
                </c:pt>
                <c:pt idx="65299">
                  <c:v>9.998196000000001E-7</c:v>
                </c:pt>
                <c:pt idx="65300">
                  <c:v>9.998912E-7</c:v>
                </c:pt>
                <c:pt idx="65301">
                  <c:v>9.9996260000000002E-7</c:v>
                </c:pt>
                <c:pt idx="65302">
                  <c:v>1.000033E-6</c:v>
                </c:pt>
                <c:pt idx="65303">
                  <c:v>9.998473E-7</c:v>
                </c:pt>
                <c:pt idx="65304">
                  <c:v>9.999174999999999E-7</c:v>
                </c:pt>
                <c:pt idx="65305">
                  <c:v>9.999878999999999E-7</c:v>
                </c:pt>
                <c:pt idx="65306">
                  <c:v>1.0000580000000001E-6</c:v>
                </c:pt>
                <c:pt idx="65307">
                  <c:v>9.998707999999999E-7</c:v>
                </c:pt>
                <c:pt idx="65308">
                  <c:v>9.9994030000000002E-7</c:v>
                </c:pt>
                <c:pt idx="65309">
                  <c:v>1.000011E-6</c:v>
                </c:pt>
                <c:pt idx="65310">
                  <c:v>9.998182000000001E-7</c:v>
                </c:pt>
                <c:pt idx="65311">
                  <c:v>9.9988809999999998E-7</c:v>
                </c:pt>
                <c:pt idx="65312">
                  <c:v>9.9995900000000009E-7</c:v>
                </c:pt>
                <c:pt idx="65313">
                  <c:v>1.0000299999999999E-6</c:v>
                </c:pt>
                <c:pt idx="65314">
                  <c:v>9.9983939999999993E-7</c:v>
                </c:pt>
                <c:pt idx="65315">
                  <c:v>9.9991100000000004E-7</c:v>
                </c:pt>
                <c:pt idx="65316">
                  <c:v>9.999839E-7</c:v>
                </c:pt>
                <c:pt idx="65317">
                  <c:v>1.000057E-6</c:v>
                </c:pt>
                <c:pt idx="65318">
                  <c:v>9.9988270000000008E-7</c:v>
                </c:pt>
                <c:pt idx="65319">
                  <c:v>9.999562000000001E-7</c:v>
                </c:pt>
                <c:pt idx="65320">
                  <c:v>1.000031E-6</c:v>
                </c:pt>
                <c:pt idx="65321">
                  <c:v>9.9984790000000005E-7</c:v>
                </c:pt>
                <c:pt idx="65322">
                  <c:v>9.9992220000000001E-7</c:v>
                </c:pt>
                <c:pt idx="65323">
                  <c:v>9.9999770000000008E-7</c:v>
                </c:pt>
                <c:pt idx="65324">
                  <c:v>1.0000740000000001E-6</c:v>
                </c:pt>
                <c:pt idx="65325">
                  <c:v>9.999001000000001E-7</c:v>
                </c:pt>
                <c:pt idx="65326">
                  <c:v>9.9997599999999993E-7</c:v>
                </c:pt>
                <c:pt idx="65327">
                  <c:v>1.0000529999999999E-6</c:v>
                </c:pt>
                <c:pt idx="65328">
                  <c:v>9.9987239999999999E-7</c:v>
                </c:pt>
                <c:pt idx="65329">
                  <c:v>9.9995000000000006E-7</c:v>
                </c:pt>
                <c:pt idx="65330">
                  <c:v>1.0000289999999999E-6</c:v>
                </c:pt>
                <c:pt idx="65331">
                  <c:v>9.9985240000000007E-7</c:v>
                </c:pt>
                <c:pt idx="65332">
                  <c:v>9.9993180000000011E-7</c:v>
                </c:pt>
                <c:pt idx="65333">
                  <c:v>1.0000130000000001E-6</c:v>
                </c:pt>
                <c:pt idx="65334">
                  <c:v>9.998358E-7</c:v>
                </c:pt>
                <c:pt idx="65335">
                  <c:v>9.9991790000000008E-7</c:v>
                </c:pt>
                <c:pt idx="65336">
                  <c:v>1.000002E-6</c:v>
                </c:pt>
                <c:pt idx="65337">
                  <c:v>9.9982859999999992E-7</c:v>
                </c:pt>
                <c:pt idx="65338">
                  <c:v>9.9991289999999994E-7</c:v>
                </c:pt>
                <c:pt idx="65339">
                  <c:v>9.9999829999999993E-7</c:v>
                </c:pt>
                <c:pt idx="65340">
                  <c:v>1.0000839999999999E-6</c:v>
                </c:pt>
                <c:pt idx="65341">
                  <c:v>9.9991249999999997E-7</c:v>
                </c:pt>
                <c:pt idx="65342">
                  <c:v>9.9999840000000008E-7</c:v>
                </c:pt>
                <c:pt idx="65343">
                  <c:v>1.000085E-6</c:v>
                </c:pt>
                <c:pt idx="65344">
                  <c:v>9.9990710000000008E-7</c:v>
                </c:pt>
                <c:pt idx="65345">
                  <c:v>9.9999309999999991E-7</c:v>
                </c:pt>
                <c:pt idx="65346">
                  <c:v>1.00008E-6</c:v>
                </c:pt>
                <c:pt idx="65347">
                  <c:v>9.9991000000000001E-7</c:v>
                </c:pt>
                <c:pt idx="65348">
                  <c:v>9.9999579999999997E-7</c:v>
                </c:pt>
                <c:pt idx="65349">
                  <c:v>1.0000820000000001E-6</c:v>
                </c:pt>
                <c:pt idx="65350">
                  <c:v>9.999073999999999E-7</c:v>
                </c:pt>
                <c:pt idx="65351">
                  <c:v>9.9999309999999991E-7</c:v>
                </c:pt>
                <c:pt idx="65352">
                  <c:v>1.000079E-6</c:v>
                </c:pt>
                <c:pt idx="65353">
                  <c:v>9.9990379999999997E-7</c:v>
                </c:pt>
                <c:pt idx="65354">
                  <c:v>9.9998910000000001E-7</c:v>
                </c:pt>
                <c:pt idx="65355">
                  <c:v>1.0000740000000001E-6</c:v>
                </c:pt>
                <c:pt idx="65356">
                  <c:v>9.9989999999999995E-7</c:v>
                </c:pt>
                <c:pt idx="65357">
                  <c:v>9.9998410000000009E-7</c:v>
                </c:pt>
                <c:pt idx="65358">
                  <c:v>1.0000679999999999E-6</c:v>
                </c:pt>
                <c:pt idx="65359">
                  <c:v>9.998905E-7</c:v>
                </c:pt>
                <c:pt idx="65360">
                  <c:v>9.999735999999999E-7</c:v>
                </c:pt>
                <c:pt idx="65361">
                  <c:v>1.000057E-6</c:v>
                </c:pt>
                <c:pt idx="65362">
                  <c:v>9.9987480000000001E-7</c:v>
                </c:pt>
                <c:pt idx="65363">
                  <c:v>9.9995679999999995E-7</c:v>
                </c:pt>
                <c:pt idx="65364">
                  <c:v>1.000039E-6</c:v>
                </c:pt>
                <c:pt idx="65365">
                  <c:v>9.998588E-7</c:v>
                </c:pt>
                <c:pt idx="65366">
                  <c:v>9.9993939999999993E-7</c:v>
                </c:pt>
                <c:pt idx="65367">
                  <c:v>1.0000200000000001E-6</c:v>
                </c:pt>
                <c:pt idx="65368">
                  <c:v>9.9983230000000001E-7</c:v>
                </c:pt>
                <c:pt idx="65369">
                  <c:v>9.9991140000000001E-7</c:v>
                </c:pt>
                <c:pt idx="65370">
                  <c:v>9.999900000000001E-7</c:v>
                </c:pt>
                <c:pt idx="65371">
                  <c:v>1.0000679999999999E-6</c:v>
                </c:pt>
                <c:pt idx="65372">
                  <c:v>9.9988200000000009E-7</c:v>
                </c:pt>
                <c:pt idx="65373">
                  <c:v>9.999588E-7</c:v>
                </c:pt>
                <c:pt idx="65374">
                  <c:v>1.0000350000000001E-6</c:v>
                </c:pt>
                <c:pt idx="65375">
                  <c:v>9.9985469999999995E-7</c:v>
                </c:pt>
                <c:pt idx="65376">
                  <c:v>9.9993029999999996E-7</c:v>
                </c:pt>
                <c:pt idx="65377">
                  <c:v>1.0000059999999999E-6</c:v>
                </c:pt>
                <c:pt idx="65378">
                  <c:v>9.9981310000000003E-7</c:v>
                </c:pt>
                <c:pt idx="65379">
                  <c:v>9.9988760000000007E-7</c:v>
                </c:pt>
                <c:pt idx="65380">
                  <c:v>9.9996180000000009E-7</c:v>
                </c:pt>
                <c:pt idx="65381">
                  <c:v>1.0000350000000001E-6</c:v>
                </c:pt>
                <c:pt idx="65382">
                  <c:v>9.9984480000000003E-7</c:v>
                </c:pt>
                <c:pt idx="65383">
                  <c:v>9.9991790000000008E-7</c:v>
                </c:pt>
                <c:pt idx="65384">
                  <c:v>9.999914000000001E-7</c:v>
                </c:pt>
                <c:pt idx="65385">
                  <c:v>1.000064E-6</c:v>
                </c:pt>
                <c:pt idx="65386">
                  <c:v>9.9988149999999997E-7</c:v>
                </c:pt>
                <c:pt idx="65387">
                  <c:v>9.9995350000000005E-7</c:v>
                </c:pt>
                <c:pt idx="65388">
                  <c:v>1.000026E-6</c:v>
                </c:pt>
                <c:pt idx="65389">
                  <c:v>9.9983260000000003E-7</c:v>
                </c:pt>
                <c:pt idx="65390">
                  <c:v>9.9990510000000002E-7</c:v>
                </c:pt>
                <c:pt idx="65391">
                  <c:v>9.9997809999999992E-7</c:v>
                </c:pt>
                <c:pt idx="65392">
                  <c:v>1.0000519999999999E-6</c:v>
                </c:pt>
                <c:pt idx="65393">
                  <c:v>9.9986950000000006E-7</c:v>
                </c:pt>
                <c:pt idx="65394">
                  <c:v>9.9994259999999989E-7</c:v>
                </c:pt>
                <c:pt idx="65395">
                  <c:v>1.000017E-6</c:v>
                </c:pt>
                <c:pt idx="65396">
                  <c:v>9.9982810000000002E-7</c:v>
                </c:pt>
                <c:pt idx="65397">
                  <c:v>9.9990290000000009E-7</c:v>
                </c:pt>
                <c:pt idx="65398">
                  <c:v>9.9997890000000007E-7</c:v>
                </c:pt>
                <c:pt idx="65399">
                  <c:v>1.000055E-6</c:v>
                </c:pt>
                <c:pt idx="65400">
                  <c:v>9.998757000000001E-7</c:v>
                </c:pt>
                <c:pt idx="65401">
                  <c:v>9.9995240000000008E-7</c:v>
                </c:pt>
                <c:pt idx="65402">
                  <c:v>1.0000299999999999E-6</c:v>
                </c:pt>
                <c:pt idx="65403">
                  <c:v>9.9984569999999991E-7</c:v>
                </c:pt>
                <c:pt idx="65404">
                  <c:v>9.9992320000000004E-7</c:v>
                </c:pt>
                <c:pt idx="65405">
                  <c:v>1.000002E-6</c:v>
                </c:pt>
                <c:pt idx="65406">
                  <c:v>9.9982380000000009E-7</c:v>
                </c:pt>
                <c:pt idx="65407">
                  <c:v>9.9990249999999991E-7</c:v>
                </c:pt>
                <c:pt idx="65408">
                  <c:v>9.9998229999999991E-7</c:v>
                </c:pt>
                <c:pt idx="65409">
                  <c:v>1.000063E-6</c:v>
                </c:pt>
                <c:pt idx="65410">
                  <c:v>9.9988539999999993E-7</c:v>
                </c:pt>
                <c:pt idx="65411">
                  <c:v>9.9996600000000008E-7</c:v>
                </c:pt>
                <c:pt idx="65412">
                  <c:v>1.000047E-6</c:v>
                </c:pt>
                <c:pt idx="65413">
                  <c:v>9.9986579999999998E-7</c:v>
                </c:pt>
                <c:pt idx="65414">
                  <c:v>9.9994790000000006E-7</c:v>
                </c:pt>
                <c:pt idx="65415">
                  <c:v>1.0000299999999999E-6</c:v>
                </c:pt>
                <c:pt idx="65416">
                  <c:v>9.9985399999999995E-7</c:v>
                </c:pt>
                <c:pt idx="65417">
                  <c:v>9.9993699999999991E-7</c:v>
                </c:pt>
                <c:pt idx="65418">
                  <c:v>1.0000209999999999E-6</c:v>
                </c:pt>
                <c:pt idx="65419">
                  <c:v>9.998426000000001E-7</c:v>
                </c:pt>
                <c:pt idx="65420">
                  <c:v>9.9992679999999997E-7</c:v>
                </c:pt>
                <c:pt idx="65421">
                  <c:v>1.000011E-6</c:v>
                </c:pt>
                <c:pt idx="65422">
                  <c:v>9.9983780000000005E-7</c:v>
                </c:pt>
                <c:pt idx="65423">
                  <c:v>9.9992250000000004E-7</c:v>
                </c:pt>
                <c:pt idx="65424">
                  <c:v>1.0000069999999999E-6</c:v>
                </c:pt>
                <c:pt idx="65425">
                  <c:v>9.9983419999999991E-7</c:v>
                </c:pt>
                <c:pt idx="65426">
                  <c:v>9.9991849999999993E-7</c:v>
                </c:pt>
                <c:pt idx="65427">
                  <c:v>1.000003E-6</c:v>
                </c:pt>
                <c:pt idx="65428">
                  <c:v>9.9981989999999992E-7</c:v>
                </c:pt>
                <c:pt idx="65429">
                  <c:v>9.9990389999999991E-7</c:v>
                </c:pt>
                <c:pt idx="65430">
                  <c:v>9.999878999999999E-7</c:v>
                </c:pt>
                <c:pt idx="65431">
                  <c:v>1.000071E-6</c:v>
                </c:pt>
                <c:pt idx="65432">
                  <c:v>9.9988870000000004E-7</c:v>
                </c:pt>
                <c:pt idx="65433">
                  <c:v>9.9997190000000009E-7</c:v>
                </c:pt>
                <c:pt idx="65434">
                  <c:v>1.000055E-6</c:v>
                </c:pt>
                <c:pt idx="65435">
                  <c:v>9.99879E-7</c:v>
                </c:pt>
                <c:pt idx="65436">
                  <c:v>9.999616E-7</c:v>
                </c:pt>
                <c:pt idx="65437">
                  <c:v>1.0000439999999999E-6</c:v>
                </c:pt>
                <c:pt idx="65438">
                  <c:v>9.9985789999999991E-7</c:v>
                </c:pt>
                <c:pt idx="65439">
                  <c:v>9.9993920000000006E-7</c:v>
                </c:pt>
                <c:pt idx="65440">
                  <c:v>1.0000209999999999E-6</c:v>
                </c:pt>
                <c:pt idx="65441">
                  <c:v>9.9984100000000001E-7</c:v>
                </c:pt>
                <c:pt idx="65442">
                  <c:v>9.9992180000000004E-7</c:v>
                </c:pt>
                <c:pt idx="65443">
                  <c:v>1.000003E-6</c:v>
                </c:pt>
                <c:pt idx="65444">
                  <c:v>9.9981970000000004E-7</c:v>
                </c:pt>
                <c:pt idx="65445">
                  <c:v>9.9990029999999998E-7</c:v>
                </c:pt>
                <c:pt idx="65446">
                  <c:v>9.9998079999999998E-7</c:v>
                </c:pt>
                <c:pt idx="65447">
                  <c:v>1.0000609999999999E-6</c:v>
                </c:pt>
                <c:pt idx="65448">
                  <c:v>9.9987309999999999E-7</c:v>
                </c:pt>
                <c:pt idx="65449">
                  <c:v>9.9995189999999996E-7</c:v>
                </c:pt>
                <c:pt idx="65450">
                  <c:v>1.000031E-6</c:v>
                </c:pt>
                <c:pt idx="65451">
                  <c:v>9.998505999999999E-7</c:v>
                </c:pt>
                <c:pt idx="65452">
                  <c:v>9.9992910000000005E-7</c:v>
                </c:pt>
                <c:pt idx="65453">
                  <c:v>1.0000069999999999E-6</c:v>
                </c:pt>
                <c:pt idx="65454">
                  <c:v>9.9981790000000007E-7</c:v>
                </c:pt>
                <c:pt idx="65455">
                  <c:v>9.9989619999999993E-7</c:v>
                </c:pt>
                <c:pt idx="65456">
                  <c:v>9.9997449999999999E-7</c:v>
                </c:pt>
                <c:pt idx="65457">
                  <c:v>1.0000519999999999E-6</c:v>
                </c:pt>
                <c:pt idx="65458">
                  <c:v>9.9986619999999995E-7</c:v>
                </c:pt>
                <c:pt idx="65459">
                  <c:v>9.999433000000001E-7</c:v>
                </c:pt>
                <c:pt idx="65460">
                  <c:v>1.0000200000000001E-6</c:v>
                </c:pt>
                <c:pt idx="65461">
                  <c:v>9.9983990000000005E-7</c:v>
                </c:pt>
                <c:pt idx="65462">
                  <c:v>9.9991669999999996E-7</c:v>
                </c:pt>
                <c:pt idx="65463">
                  <c:v>9.9999350000000009E-7</c:v>
                </c:pt>
                <c:pt idx="65464">
                  <c:v>1.00007E-6</c:v>
                </c:pt>
                <c:pt idx="65465">
                  <c:v>9.9988140000000003E-7</c:v>
                </c:pt>
                <c:pt idx="65466">
                  <c:v>9.999576000000001E-7</c:v>
                </c:pt>
                <c:pt idx="65467">
                  <c:v>1.000034E-6</c:v>
                </c:pt>
                <c:pt idx="65468">
                  <c:v>9.998440000000001E-7</c:v>
                </c:pt>
                <c:pt idx="65469">
                  <c:v>9.9992070000000007E-7</c:v>
                </c:pt>
                <c:pt idx="65470">
                  <c:v>9.9999749999999999E-7</c:v>
                </c:pt>
                <c:pt idx="65471">
                  <c:v>1.0000740000000001E-6</c:v>
                </c:pt>
                <c:pt idx="65472">
                  <c:v>9.9988560000000002E-7</c:v>
                </c:pt>
                <c:pt idx="65473">
                  <c:v>9.9996250000000008E-7</c:v>
                </c:pt>
                <c:pt idx="65474">
                  <c:v>1.00004E-6</c:v>
                </c:pt>
                <c:pt idx="65475">
                  <c:v>9.998606999999999E-7</c:v>
                </c:pt>
                <c:pt idx="65476">
                  <c:v>9.9993810000000009E-7</c:v>
                </c:pt>
                <c:pt idx="65477">
                  <c:v>1.000016E-6</c:v>
                </c:pt>
                <c:pt idx="65478">
                  <c:v>9.9983519999999994E-7</c:v>
                </c:pt>
                <c:pt idx="65479">
                  <c:v>9.9991370000000009E-7</c:v>
                </c:pt>
                <c:pt idx="65480">
                  <c:v>9.9999280000000009E-7</c:v>
                </c:pt>
                <c:pt idx="65481">
                  <c:v>1.000071E-6</c:v>
                </c:pt>
                <c:pt idx="65482">
                  <c:v>9.9988140000000003E-7</c:v>
                </c:pt>
                <c:pt idx="65483">
                  <c:v>9.9996010000000006E-7</c:v>
                </c:pt>
                <c:pt idx="65484">
                  <c:v>1.000039E-6</c:v>
                </c:pt>
                <c:pt idx="65485">
                  <c:v>9.9985989999999996E-7</c:v>
                </c:pt>
                <c:pt idx="65486">
                  <c:v>9.999390999999999E-7</c:v>
                </c:pt>
                <c:pt idx="65487">
                  <c:v>1.0000190000000001E-6</c:v>
                </c:pt>
                <c:pt idx="65488">
                  <c:v>9.9983559999999991E-7</c:v>
                </c:pt>
                <c:pt idx="65489">
                  <c:v>9.9991539999999991E-7</c:v>
                </c:pt>
                <c:pt idx="65490">
                  <c:v>9.9999579999999997E-7</c:v>
                </c:pt>
                <c:pt idx="65491">
                  <c:v>1.0000759999999999E-6</c:v>
                </c:pt>
                <c:pt idx="65492">
                  <c:v>9.9989369999999996E-7</c:v>
                </c:pt>
                <c:pt idx="65493">
                  <c:v>9.9997419999999996E-7</c:v>
                </c:pt>
                <c:pt idx="65494">
                  <c:v>1.000056E-6</c:v>
                </c:pt>
                <c:pt idx="65495">
                  <c:v>9.9987279999999996E-7</c:v>
                </c:pt>
                <c:pt idx="65496">
                  <c:v>9.9995369999999993E-7</c:v>
                </c:pt>
                <c:pt idx="65497">
                  <c:v>1.0000360000000001E-6</c:v>
                </c:pt>
                <c:pt idx="65498">
                  <c:v>9.9985420000000004E-7</c:v>
                </c:pt>
                <c:pt idx="65499">
                  <c:v>9.9993600000000009E-7</c:v>
                </c:pt>
                <c:pt idx="65500">
                  <c:v>1.000018E-6</c:v>
                </c:pt>
                <c:pt idx="65501">
                  <c:v>9.9984090000000007E-7</c:v>
                </c:pt>
                <c:pt idx="65502">
                  <c:v>9.9992369999999994E-7</c:v>
                </c:pt>
                <c:pt idx="65503">
                  <c:v>1.0000069999999999E-6</c:v>
                </c:pt>
                <c:pt idx="65504">
                  <c:v>9.9982910000000004E-7</c:v>
                </c:pt>
                <c:pt idx="65505">
                  <c:v>9.999128E-7</c:v>
                </c:pt>
                <c:pt idx="65506">
                  <c:v>9.9999700000000008E-7</c:v>
                </c:pt>
                <c:pt idx="65507">
                  <c:v>1.0000810000000001E-6</c:v>
                </c:pt>
                <c:pt idx="65508">
                  <c:v>9.9990090000000004E-7</c:v>
                </c:pt>
                <c:pt idx="65509">
                  <c:v>9.999846E-7</c:v>
                </c:pt>
                <c:pt idx="65510">
                  <c:v>1.000069E-6</c:v>
                </c:pt>
                <c:pt idx="65511">
                  <c:v>9.998886000000001E-7</c:v>
                </c:pt>
                <c:pt idx="65512">
                  <c:v>9.9997249999999994E-7</c:v>
                </c:pt>
                <c:pt idx="65513">
                  <c:v>1.000057E-6</c:v>
                </c:pt>
                <c:pt idx="65514">
                  <c:v>9.9988329999999993E-7</c:v>
                </c:pt>
                <c:pt idx="65515">
                  <c:v>9.9996740000000007E-7</c:v>
                </c:pt>
                <c:pt idx="65516">
                  <c:v>1.0000519999999999E-6</c:v>
                </c:pt>
                <c:pt idx="65517">
                  <c:v>9.9986780000000003E-7</c:v>
                </c:pt>
                <c:pt idx="65518">
                  <c:v>9.9995189999999996E-7</c:v>
                </c:pt>
                <c:pt idx="65519">
                  <c:v>1.0000360000000001E-6</c:v>
                </c:pt>
                <c:pt idx="65520">
                  <c:v>9.9985329999999995E-7</c:v>
                </c:pt>
                <c:pt idx="65521">
                  <c:v>9.9993659999999994E-7</c:v>
                </c:pt>
                <c:pt idx="65522">
                  <c:v>1.0000200000000001E-6</c:v>
                </c:pt>
                <c:pt idx="65523">
                  <c:v>9.9984020000000008E-7</c:v>
                </c:pt>
                <c:pt idx="65524">
                  <c:v>9.9992269999999992E-7</c:v>
                </c:pt>
                <c:pt idx="65525">
                  <c:v>1.0000050000000001E-6</c:v>
                </c:pt>
                <c:pt idx="65526">
                  <c:v>9.9981800000000001E-7</c:v>
                </c:pt>
                <c:pt idx="65527">
                  <c:v>9.9990020000000004E-7</c:v>
                </c:pt>
                <c:pt idx="65528">
                  <c:v>9.9998149999999997E-7</c:v>
                </c:pt>
                <c:pt idx="65529">
                  <c:v>1.000062E-6</c:v>
                </c:pt>
                <c:pt idx="65530">
                  <c:v>9.9988319999999999E-7</c:v>
                </c:pt>
                <c:pt idx="65531">
                  <c:v>9.999627999999999E-7</c:v>
                </c:pt>
                <c:pt idx="65532">
                  <c:v>1.0000420000000001E-6</c:v>
                </c:pt>
                <c:pt idx="65533">
                  <c:v>9.9985180000000001E-7</c:v>
                </c:pt>
                <c:pt idx="65534">
                  <c:v>9.9993069999999993E-7</c:v>
                </c:pt>
                <c:pt idx="65535">
                  <c:v>1.000009E-6</c:v>
                </c:pt>
                <c:pt idx="65536">
                  <c:v>9.998243E-7</c:v>
                </c:pt>
                <c:pt idx="65537">
                  <c:v>9.999027E-7</c:v>
                </c:pt>
                <c:pt idx="65538">
                  <c:v>9.9998089999999991E-7</c:v>
                </c:pt>
                <c:pt idx="65539">
                  <c:v>1.0000580000000001E-6</c:v>
                </c:pt>
                <c:pt idx="65540">
                  <c:v>9.998668E-7</c:v>
                </c:pt>
                <c:pt idx="65541">
                  <c:v>9.9994370000000007E-7</c:v>
                </c:pt>
                <c:pt idx="65542">
                  <c:v>1.0000200000000001E-6</c:v>
                </c:pt>
                <c:pt idx="65543">
                  <c:v>9.9983169999999995E-7</c:v>
                </c:pt>
                <c:pt idx="65544">
                  <c:v>9.9990890000000004E-7</c:v>
                </c:pt>
                <c:pt idx="65545">
                  <c:v>9.9998550000000008E-7</c:v>
                </c:pt>
                <c:pt idx="65546">
                  <c:v>1.000062E-6</c:v>
                </c:pt>
                <c:pt idx="65547">
                  <c:v>9.9987429999999989E-7</c:v>
                </c:pt>
                <c:pt idx="65548">
                  <c:v>9.9995049999999996E-7</c:v>
                </c:pt>
                <c:pt idx="65549">
                  <c:v>1.0000280000000001E-6</c:v>
                </c:pt>
                <c:pt idx="65550">
                  <c:v>9.998383999999999E-7</c:v>
                </c:pt>
                <c:pt idx="65551">
                  <c:v>9.9991550000000006E-7</c:v>
                </c:pt>
                <c:pt idx="65552">
                  <c:v>9.9999369999999997E-7</c:v>
                </c:pt>
                <c:pt idx="65553">
                  <c:v>1.000071E-6</c:v>
                </c:pt>
                <c:pt idx="65554">
                  <c:v>9.9988259999999993E-7</c:v>
                </c:pt>
                <c:pt idx="65555">
                  <c:v>9.9996129999999997E-7</c:v>
                </c:pt>
                <c:pt idx="65556">
                  <c:v>1.00004E-6</c:v>
                </c:pt>
                <c:pt idx="65557">
                  <c:v>9.9985849999999997E-7</c:v>
                </c:pt>
                <c:pt idx="65558">
                  <c:v>9.9993820000000003E-7</c:v>
                </c:pt>
                <c:pt idx="65559">
                  <c:v>1.0000190000000001E-6</c:v>
                </c:pt>
                <c:pt idx="65560">
                  <c:v>9.9983390000000009E-7</c:v>
                </c:pt>
                <c:pt idx="65561">
                  <c:v>9.9991510000000009E-7</c:v>
                </c:pt>
                <c:pt idx="65562">
                  <c:v>9.9999640000000002E-7</c:v>
                </c:pt>
                <c:pt idx="65563">
                  <c:v>1.000078E-6</c:v>
                </c:pt>
                <c:pt idx="65564">
                  <c:v>9.9989920000000001E-7</c:v>
                </c:pt>
                <c:pt idx="65565">
                  <c:v>9.999813000000001E-7</c:v>
                </c:pt>
                <c:pt idx="65566">
                  <c:v>1.000064E-6</c:v>
                </c:pt>
                <c:pt idx="65567">
                  <c:v>9.9988609999999992E-7</c:v>
                </c:pt>
                <c:pt idx="65568">
                  <c:v>9.9996939999999991E-7</c:v>
                </c:pt>
                <c:pt idx="65569">
                  <c:v>1.0000529999999999E-6</c:v>
                </c:pt>
                <c:pt idx="65570">
                  <c:v>9.9987659999999998E-7</c:v>
                </c:pt>
                <c:pt idx="65571">
                  <c:v>9.9996099999999994E-7</c:v>
                </c:pt>
                <c:pt idx="65572">
                  <c:v>1.000046E-6</c:v>
                </c:pt>
                <c:pt idx="65573">
                  <c:v>9.9986859999999997E-7</c:v>
                </c:pt>
                <c:pt idx="65574">
                  <c:v>9.9995350000000005E-7</c:v>
                </c:pt>
                <c:pt idx="65575">
                  <c:v>1.0000379999999999E-6</c:v>
                </c:pt>
                <c:pt idx="65576">
                  <c:v>9.9985940000000005E-7</c:v>
                </c:pt>
                <c:pt idx="65577">
                  <c:v>9.9994450000000001E-7</c:v>
                </c:pt>
                <c:pt idx="65578">
                  <c:v>1.0000289999999999E-6</c:v>
                </c:pt>
                <c:pt idx="65579">
                  <c:v>9.9985079999999999E-7</c:v>
                </c:pt>
                <c:pt idx="65580">
                  <c:v>9.9993559999999991E-7</c:v>
                </c:pt>
                <c:pt idx="65581">
                  <c:v>1.0000200000000001E-6</c:v>
                </c:pt>
                <c:pt idx="65582">
                  <c:v>9.9983789999999999E-7</c:v>
                </c:pt>
                <c:pt idx="65583">
                  <c:v>9.9992229999999995E-7</c:v>
                </c:pt>
                <c:pt idx="65584">
                  <c:v>1.0000059999999999E-6</c:v>
                </c:pt>
                <c:pt idx="65585">
                  <c:v>9.9981739999999995E-7</c:v>
                </c:pt>
                <c:pt idx="65586">
                  <c:v>9.9990109999999991E-7</c:v>
                </c:pt>
                <c:pt idx="65587">
                  <c:v>9.9998429999999997E-7</c:v>
                </c:pt>
                <c:pt idx="65588">
                  <c:v>1.0000669999999999E-6</c:v>
                </c:pt>
                <c:pt idx="65589">
                  <c:v>9.9987949999999991E-7</c:v>
                </c:pt>
                <c:pt idx="65590">
                  <c:v>9.999616E-7</c:v>
                </c:pt>
                <c:pt idx="65591">
                  <c:v>1.0000430000000001E-6</c:v>
                </c:pt>
                <c:pt idx="65592">
                  <c:v>9.9985560000000003E-7</c:v>
                </c:pt>
                <c:pt idx="65593">
                  <c:v>9.9993710000000006E-7</c:v>
                </c:pt>
                <c:pt idx="65594">
                  <c:v>1.000018E-6</c:v>
                </c:pt>
                <c:pt idx="65595">
                  <c:v>9.998318000000001E-7</c:v>
                </c:pt>
                <c:pt idx="65596">
                  <c:v>9.9991340000000006E-7</c:v>
                </c:pt>
                <c:pt idx="65597">
                  <c:v>9.9999479999999994E-7</c:v>
                </c:pt>
                <c:pt idx="65598">
                  <c:v>1.0000749999999999E-6</c:v>
                </c:pt>
                <c:pt idx="65599">
                  <c:v>9.9988079999999997E-7</c:v>
                </c:pt>
                <c:pt idx="65600">
                  <c:v>9.9996120000000003E-7</c:v>
                </c:pt>
                <c:pt idx="65601">
                  <c:v>1.000041E-6</c:v>
                </c:pt>
                <c:pt idx="65602">
                  <c:v>9.9985560000000003E-7</c:v>
                </c:pt>
                <c:pt idx="65603">
                  <c:v>9.9993570000000006E-7</c:v>
                </c:pt>
                <c:pt idx="65604">
                  <c:v>1.0000149999999999E-6</c:v>
                </c:pt>
                <c:pt idx="65605">
                  <c:v>9.9982870000000008E-7</c:v>
                </c:pt>
                <c:pt idx="65606">
                  <c:v>9.9990909999999992E-7</c:v>
                </c:pt>
                <c:pt idx="65607">
                  <c:v>9.9998910000000001E-7</c:v>
                </c:pt>
                <c:pt idx="65608">
                  <c:v>1.000069E-6</c:v>
                </c:pt>
                <c:pt idx="65609">
                  <c:v>9.9988030000000006E-7</c:v>
                </c:pt>
                <c:pt idx="65610">
                  <c:v>9.9996050000000003E-7</c:v>
                </c:pt>
                <c:pt idx="65611">
                  <c:v>1.000041E-6</c:v>
                </c:pt>
                <c:pt idx="65612">
                  <c:v>9.9985620000000009E-7</c:v>
                </c:pt>
                <c:pt idx="65613">
                  <c:v>9.9993729999999994E-7</c:v>
                </c:pt>
                <c:pt idx="65614">
                  <c:v>1.0000190000000001E-6</c:v>
                </c:pt>
                <c:pt idx="65615">
                  <c:v>9.9983880000000008E-7</c:v>
                </c:pt>
                <c:pt idx="65616">
                  <c:v>9.9992010000000002E-7</c:v>
                </c:pt>
                <c:pt idx="65617">
                  <c:v>1.000002E-6</c:v>
                </c:pt>
                <c:pt idx="65618">
                  <c:v>9.9981419999999999E-7</c:v>
                </c:pt>
                <c:pt idx="65619">
                  <c:v>9.9989630000000008E-7</c:v>
                </c:pt>
                <c:pt idx="65620">
                  <c:v>9.9997890000000007E-7</c:v>
                </c:pt>
                <c:pt idx="65621">
                  <c:v>1.0000609999999999E-6</c:v>
                </c:pt>
                <c:pt idx="65622">
                  <c:v>9.9988830000000007E-7</c:v>
                </c:pt>
                <c:pt idx="65623">
                  <c:v>9.9997079999999991E-7</c:v>
                </c:pt>
                <c:pt idx="65624">
                  <c:v>1.0000529999999999E-6</c:v>
                </c:pt>
                <c:pt idx="65625">
                  <c:v>9.9986600000000007E-7</c:v>
                </c:pt>
                <c:pt idx="65626">
                  <c:v>9.9994919999999991E-7</c:v>
                </c:pt>
                <c:pt idx="65627">
                  <c:v>1.000032E-6</c:v>
                </c:pt>
                <c:pt idx="65628">
                  <c:v>9.9985980000000002E-7</c:v>
                </c:pt>
                <c:pt idx="65629">
                  <c:v>9.9994300000000008E-7</c:v>
                </c:pt>
                <c:pt idx="65630">
                  <c:v>1.000026E-6</c:v>
                </c:pt>
                <c:pt idx="65631">
                  <c:v>9.9983969999999996E-7</c:v>
                </c:pt>
                <c:pt idx="65632">
                  <c:v>9.9992290000000001E-7</c:v>
                </c:pt>
                <c:pt idx="65633">
                  <c:v>1.0000050000000001E-6</c:v>
                </c:pt>
                <c:pt idx="65634">
                  <c:v>9.9982189999999997E-7</c:v>
                </c:pt>
                <c:pt idx="65635">
                  <c:v>9.999045999999999E-7</c:v>
                </c:pt>
                <c:pt idx="65636">
                  <c:v>9.999864999999999E-7</c:v>
                </c:pt>
                <c:pt idx="65637">
                  <c:v>1.0000669999999999E-6</c:v>
                </c:pt>
                <c:pt idx="65638">
                  <c:v>9.9987879999999991E-7</c:v>
                </c:pt>
                <c:pt idx="65639">
                  <c:v>9.9995929999999991E-7</c:v>
                </c:pt>
                <c:pt idx="65640">
                  <c:v>1.000039E-6</c:v>
                </c:pt>
                <c:pt idx="65641">
                  <c:v>9.9985749999999994E-7</c:v>
                </c:pt>
                <c:pt idx="65642">
                  <c:v>9.9993780000000006E-7</c:v>
                </c:pt>
                <c:pt idx="65643">
                  <c:v>1.000018E-6</c:v>
                </c:pt>
                <c:pt idx="65644">
                  <c:v>9.998210000000001E-7</c:v>
                </c:pt>
                <c:pt idx="65645">
                  <c:v>9.9990090000000004E-7</c:v>
                </c:pt>
                <c:pt idx="65646">
                  <c:v>9.9998030000000007E-7</c:v>
                </c:pt>
                <c:pt idx="65647">
                  <c:v>1.0000590000000001E-6</c:v>
                </c:pt>
                <c:pt idx="65648">
                  <c:v>9.9986840000000009E-7</c:v>
                </c:pt>
                <c:pt idx="65649">
                  <c:v>9.99948E-7</c:v>
                </c:pt>
                <c:pt idx="65650">
                  <c:v>1.0000280000000001E-6</c:v>
                </c:pt>
                <c:pt idx="65651">
                  <c:v>9.9983670000000008E-7</c:v>
                </c:pt>
                <c:pt idx="65652">
                  <c:v>9.9991709999999993E-7</c:v>
                </c:pt>
                <c:pt idx="65653">
                  <c:v>9.999972999999999E-7</c:v>
                </c:pt>
                <c:pt idx="65654">
                  <c:v>1.0000759999999999E-6</c:v>
                </c:pt>
                <c:pt idx="65655">
                  <c:v>9.9988410000000008E-7</c:v>
                </c:pt>
                <c:pt idx="65656">
                  <c:v>9.9996360000000005E-7</c:v>
                </c:pt>
                <c:pt idx="65657">
                  <c:v>1.0000430000000001E-6</c:v>
                </c:pt>
                <c:pt idx="65658">
                  <c:v>9.9985320000000001E-7</c:v>
                </c:pt>
                <c:pt idx="65659">
                  <c:v>9.9993309999999995E-7</c:v>
                </c:pt>
                <c:pt idx="65660">
                  <c:v>1.0000130000000001E-6</c:v>
                </c:pt>
                <c:pt idx="65661">
                  <c:v>9.9982649999999993E-7</c:v>
                </c:pt>
                <c:pt idx="65662">
                  <c:v>9.9990720000000002E-7</c:v>
                </c:pt>
                <c:pt idx="65663">
                  <c:v>9.9998800000000005E-7</c:v>
                </c:pt>
                <c:pt idx="65664">
                  <c:v>1.0000679999999999E-6</c:v>
                </c:pt>
                <c:pt idx="65665">
                  <c:v>9.9988329999999993E-7</c:v>
                </c:pt>
                <c:pt idx="65666">
                  <c:v>9.9996530000000008E-7</c:v>
                </c:pt>
                <c:pt idx="65667">
                  <c:v>1.000047E-6</c:v>
                </c:pt>
                <c:pt idx="65668">
                  <c:v>9.998675E-7</c:v>
                </c:pt>
                <c:pt idx="65669">
                  <c:v>9.999512999999999E-7</c:v>
                </c:pt>
                <c:pt idx="65670">
                  <c:v>1.0000350000000001E-6</c:v>
                </c:pt>
                <c:pt idx="65671">
                  <c:v>9.998541000000001E-7</c:v>
                </c:pt>
                <c:pt idx="65672">
                  <c:v>9.9993880000000009E-7</c:v>
                </c:pt>
                <c:pt idx="65673">
                  <c:v>1.000024E-6</c:v>
                </c:pt>
                <c:pt idx="65674">
                  <c:v>9.9984949999999993E-7</c:v>
                </c:pt>
                <c:pt idx="65675">
                  <c:v>9.9993549999999997E-7</c:v>
                </c:pt>
                <c:pt idx="65676">
                  <c:v>1.0000219999999999E-6</c:v>
                </c:pt>
                <c:pt idx="65677">
                  <c:v>9.9984079999999992E-7</c:v>
                </c:pt>
                <c:pt idx="65678">
                  <c:v>9.9992679999999997E-7</c:v>
                </c:pt>
                <c:pt idx="65679">
                  <c:v>1.0000130000000001E-6</c:v>
                </c:pt>
                <c:pt idx="65680">
                  <c:v>9.9984349999999998E-7</c:v>
                </c:pt>
                <c:pt idx="65681">
                  <c:v>9.9992959999999996E-7</c:v>
                </c:pt>
                <c:pt idx="65682">
                  <c:v>1.000016E-6</c:v>
                </c:pt>
                <c:pt idx="65683">
                  <c:v>9.9983759999999996E-7</c:v>
                </c:pt>
                <c:pt idx="65684">
                  <c:v>9.9992360000000001E-7</c:v>
                </c:pt>
                <c:pt idx="65685">
                  <c:v>1.000009E-6</c:v>
                </c:pt>
                <c:pt idx="65686">
                  <c:v>9.998358E-7</c:v>
                </c:pt>
                <c:pt idx="65687">
                  <c:v>9.9992089999999995E-7</c:v>
                </c:pt>
                <c:pt idx="65688">
                  <c:v>1.0000050000000001E-6</c:v>
                </c:pt>
                <c:pt idx="65689">
                  <c:v>9.9982320000000003E-7</c:v>
                </c:pt>
                <c:pt idx="65690">
                  <c:v>9.9990680000000005E-7</c:v>
                </c:pt>
                <c:pt idx="65691">
                  <c:v>9.9999010000000004E-7</c:v>
                </c:pt>
                <c:pt idx="65692">
                  <c:v>1.000072E-6</c:v>
                </c:pt>
                <c:pt idx="65693">
                  <c:v>9.9988499999999996E-7</c:v>
                </c:pt>
                <c:pt idx="65694">
                  <c:v>9.999663000000001E-7</c:v>
                </c:pt>
                <c:pt idx="65695">
                  <c:v>1.000047E-6</c:v>
                </c:pt>
                <c:pt idx="65696">
                  <c:v>9.9985749999999994E-7</c:v>
                </c:pt>
                <c:pt idx="65697">
                  <c:v>9.9993710000000006E-7</c:v>
                </c:pt>
                <c:pt idx="65698">
                  <c:v>1.000017E-6</c:v>
                </c:pt>
                <c:pt idx="65699">
                  <c:v>9.9982159999999994E-7</c:v>
                </c:pt>
                <c:pt idx="65700">
                  <c:v>9.9989999999999995E-7</c:v>
                </c:pt>
                <c:pt idx="65701">
                  <c:v>9.9997830000000001E-7</c:v>
                </c:pt>
                <c:pt idx="65702">
                  <c:v>1.000055E-6</c:v>
                </c:pt>
                <c:pt idx="65703">
                  <c:v>9.9985630000000003E-7</c:v>
                </c:pt>
                <c:pt idx="65704">
                  <c:v>9.9993330000000004E-7</c:v>
                </c:pt>
                <c:pt idx="65705">
                  <c:v>1.000011E-6</c:v>
                </c:pt>
                <c:pt idx="65706">
                  <c:v>9.9981559999999999E-7</c:v>
                </c:pt>
                <c:pt idx="65707">
                  <c:v>9.9989309999999991E-7</c:v>
                </c:pt>
                <c:pt idx="65708">
                  <c:v>9.9997109999999994E-7</c:v>
                </c:pt>
                <c:pt idx="65709">
                  <c:v>1.000048E-6</c:v>
                </c:pt>
                <c:pt idx="65710">
                  <c:v>9.9985189999999995E-7</c:v>
                </c:pt>
                <c:pt idx="65711">
                  <c:v>9.9992910000000005E-7</c:v>
                </c:pt>
                <c:pt idx="65712">
                  <c:v>1.0000059999999999E-6</c:v>
                </c:pt>
                <c:pt idx="65713">
                  <c:v>9.998121E-7</c:v>
                </c:pt>
                <c:pt idx="65714">
                  <c:v>9.9988970000000007E-7</c:v>
                </c:pt>
                <c:pt idx="65715">
                  <c:v>9.9996719999999998E-7</c:v>
                </c:pt>
                <c:pt idx="65716">
                  <c:v>1.0000439999999999E-6</c:v>
                </c:pt>
                <c:pt idx="65717">
                  <c:v>9.9984869999999999E-7</c:v>
                </c:pt>
                <c:pt idx="65718">
                  <c:v>9.9992630000000006E-7</c:v>
                </c:pt>
                <c:pt idx="65719">
                  <c:v>1.0000050000000001E-6</c:v>
                </c:pt>
                <c:pt idx="65720">
                  <c:v>9.9982040000000004E-7</c:v>
                </c:pt>
                <c:pt idx="65721">
                  <c:v>9.9989950000000004E-7</c:v>
                </c:pt>
                <c:pt idx="65722">
                  <c:v>9.9997970000000001E-7</c:v>
                </c:pt>
                <c:pt idx="65723">
                  <c:v>1.0000599999999999E-6</c:v>
                </c:pt>
                <c:pt idx="65724">
                  <c:v>9.9987370000000005E-7</c:v>
                </c:pt>
                <c:pt idx="65725">
                  <c:v>9.999555000000001E-7</c:v>
                </c:pt>
                <c:pt idx="65726">
                  <c:v>1.0000379999999999E-6</c:v>
                </c:pt>
                <c:pt idx="65727">
                  <c:v>9.9986339999999995E-7</c:v>
                </c:pt>
                <c:pt idx="65728">
                  <c:v>9.999473E-7</c:v>
                </c:pt>
                <c:pt idx="65729">
                  <c:v>1.000031E-6</c:v>
                </c:pt>
                <c:pt idx="65730">
                  <c:v>9.998520000000001E-7</c:v>
                </c:pt>
                <c:pt idx="65731">
                  <c:v>9.9993750000000003E-7</c:v>
                </c:pt>
                <c:pt idx="65732">
                  <c:v>1.000023E-6</c:v>
                </c:pt>
                <c:pt idx="65733">
                  <c:v>9.9985119999999996E-7</c:v>
                </c:pt>
                <c:pt idx="65734">
                  <c:v>9.9993740000000009E-7</c:v>
                </c:pt>
                <c:pt idx="65735">
                  <c:v>1.000024E-6</c:v>
                </c:pt>
                <c:pt idx="65736">
                  <c:v>9.9985159999999992E-7</c:v>
                </c:pt>
                <c:pt idx="65737">
                  <c:v>9.9993780000000006E-7</c:v>
                </c:pt>
                <c:pt idx="65738">
                  <c:v>1.000024E-6</c:v>
                </c:pt>
                <c:pt idx="65739">
                  <c:v>9.9985149999999998E-7</c:v>
                </c:pt>
                <c:pt idx="65740">
                  <c:v>9.9993750000000003E-7</c:v>
                </c:pt>
                <c:pt idx="65741">
                  <c:v>1.000023E-6</c:v>
                </c:pt>
                <c:pt idx="65742">
                  <c:v>9.9984069999999998E-7</c:v>
                </c:pt>
                <c:pt idx="65743">
                  <c:v>9.999264E-7</c:v>
                </c:pt>
                <c:pt idx="65744">
                  <c:v>1.0000120000000001E-6</c:v>
                </c:pt>
                <c:pt idx="65745">
                  <c:v>9.998325000000001E-7</c:v>
                </c:pt>
                <c:pt idx="65746">
                  <c:v>9.9991699999999999E-7</c:v>
                </c:pt>
                <c:pt idx="65747">
                  <c:v>1.000002E-6</c:v>
                </c:pt>
                <c:pt idx="65748">
                  <c:v>9.9982040000000004E-7</c:v>
                </c:pt>
                <c:pt idx="65749">
                  <c:v>9.9990370000000003E-7</c:v>
                </c:pt>
                <c:pt idx="65750">
                  <c:v>9.9998700000000002E-7</c:v>
                </c:pt>
                <c:pt idx="65751">
                  <c:v>1.000069E-6</c:v>
                </c:pt>
                <c:pt idx="65752">
                  <c:v>9.9987990000000009E-7</c:v>
                </c:pt>
                <c:pt idx="65753">
                  <c:v>9.9996120000000003E-7</c:v>
                </c:pt>
                <c:pt idx="65754">
                  <c:v>1.0000420000000001E-6</c:v>
                </c:pt>
                <c:pt idx="65755">
                  <c:v>9.9984869999999999E-7</c:v>
                </c:pt>
                <c:pt idx="65756">
                  <c:v>9.999282999999999E-7</c:v>
                </c:pt>
                <c:pt idx="65757">
                  <c:v>1.000008E-6</c:v>
                </c:pt>
                <c:pt idx="65758">
                  <c:v>9.998189000000001E-7</c:v>
                </c:pt>
                <c:pt idx="65759">
                  <c:v>9.9989740000000004E-7</c:v>
                </c:pt>
                <c:pt idx="65760">
                  <c:v>9.9997629999999996E-7</c:v>
                </c:pt>
                <c:pt idx="65761">
                  <c:v>1.000055E-6</c:v>
                </c:pt>
                <c:pt idx="65762">
                  <c:v>9.9985560000000003E-7</c:v>
                </c:pt>
                <c:pt idx="65763">
                  <c:v>9.9993409999999998E-7</c:v>
                </c:pt>
                <c:pt idx="65764">
                  <c:v>1.0000130000000001E-6</c:v>
                </c:pt>
                <c:pt idx="65765">
                  <c:v>9.9983279999999991E-7</c:v>
                </c:pt>
                <c:pt idx="65766">
                  <c:v>9.9991109999999998E-7</c:v>
                </c:pt>
                <c:pt idx="65767">
                  <c:v>9.9998959999999992E-7</c:v>
                </c:pt>
                <c:pt idx="65768">
                  <c:v>1.0000679999999999E-6</c:v>
                </c:pt>
                <c:pt idx="65769">
                  <c:v>9.998606999999999E-7</c:v>
                </c:pt>
                <c:pt idx="65770">
                  <c:v>9.9993820000000003E-7</c:v>
                </c:pt>
                <c:pt idx="65771">
                  <c:v>1.000016E-6</c:v>
                </c:pt>
                <c:pt idx="65772">
                  <c:v>9.9982569999999999E-7</c:v>
                </c:pt>
                <c:pt idx="65773">
                  <c:v>9.9990360000000009E-7</c:v>
                </c:pt>
                <c:pt idx="65774">
                  <c:v>9.9998240000000006E-7</c:v>
                </c:pt>
                <c:pt idx="65775">
                  <c:v>1.0000609999999999E-6</c:v>
                </c:pt>
                <c:pt idx="65776">
                  <c:v>9.9986880000000006E-7</c:v>
                </c:pt>
                <c:pt idx="65777">
                  <c:v>9.9994760000000003E-7</c:v>
                </c:pt>
                <c:pt idx="65778">
                  <c:v>1.0000270000000001E-6</c:v>
                </c:pt>
                <c:pt idx="65779">
                  <c:v>9.9984839999999996E-7</c:v>
                </c:pt>
                <c:pt idx="65780">
                  <c:v>9.9992810000000002E-7</c:v>
                </c:pt>
                <c:pt idx="65781">
                  <c:v>1.000009E-6</c:v>
                </c:pt>
                <c:pt idx="65782">
                  <c:v>9.9981790000000007E-7</c:v>
                </c:pt>
                <c:pt idx="65783">
                  <c:v>9.9989959999999998E-7</c:v>
                </c:pt>
                <c:pt idx="65784">
                  <c:v>9.9998219999999997E-7</c:v>
                </c:pt>
                <c:pt idx="65785">
                  <c:v>1.0000660000000001E-6</c:v>
                </c:pt>
                <c:pt idx="65786">
                  <c:v>9.9989460000000005E-7</c:v>
                </c:pt>
                <c:pt idx="65787">
                  <c:v>9.9997799999999998E-7</c:v>
                </c:pt>
                <c:pt idx="65788">
                  <c:v>1.000062E-6</c:v>
                </c:pt>
                <c:pt idx="65789">
                  <c:v>9.998850999999999E-7</c:v>
                </c:pt>
                <c:pt idx="65790">
                  <c:v>9.999698000000001E-7</c:v>
                </c:pt>
                <c:pt idx="65791">
                  <c:v>1.000055E-6</c:v>
                </c:pt>
                <c:pt idx="65792">
                  <c:v>9.9988499999999996E-7</c:v>
                </c:pt>
                <c:pt idx="65793">
                  <c:v>9.999698000000001E-7</c:v>
                </c:pt>
                <c:pt idx="65794">
                  <c:v>1.000055E-6</c:v>
                </c:pt>
                <c:pt idx="65795">
                  <c:v>9.9987589999999998E-7</c:v>
                </c:pt>
                <c:pt idx="65796">
                  <c:v>9.9996069999999991E-7</c:v>
                </c:pt>
                <c:pt idx="65797">
                  <c:v>1.000046E-6</c:v>
                </c:pt>
                <c:pt idx="65798">
                  <c:v>9.9987680000000007E-7</c:v>
                </c:pt>
                <c:pt idx="65799">
                  <c:v>9.9996129999999997E-7</c:v>
                </c:pt>
                <c:pt idx="65800">
                  <c:v>1.000046E-6</c:v>
                </c:pt>
                <c:pt idx="65801">
                  <c:v>9.998656000000001E-7</c:v>
                </c:pt>
                <c:pt idx="65802">
                  <c:v>9.9994909999999997E-7</c:v>
                </c:pt>
                <c:pt idx="65803">
                  <c:v>1.000033E-6</c:v>
                </c:pt>
                <c:pt idx="65804">
                  <c:v>9.9985350000000004E-7</c:v>
                </c:pt>
                <c:pt idx="65805">
                  <c:v>9.9993610000000003E-7</c:v>
                </c:pt>
                <c:pt idx="65806">
                  <c:v>1.0000190000000001E-6</c:v>
                </c:pt>
                <c:pt idx="65807">
                  <c:v>9.9983309999999994E-7</c:v>
                </c:pt>
                <c:pt idx="65808">
                  <c:v>9.9991440000000009E-7</c:v>
                </c:pt>
                <c:pt idx="65809">
                  <c:v>9.9999570000000003E-7</c:v>
                </c:pt>
                <c:pt idx="65810">
                  <c:v>1.000077E-6</c:v>
                </c:pt>
                <c:pt idx="65811">
                  <c:v>9.9989339999999993E-7</c:v>
                </c:pt>
                <c:pt idx="65812">
                  <c:v>9.999731E-7</c:v>
                </c:pt>
                <c:pt idx="65813">
                  <c:v>1.0000529999999999E-6</c:v>
                </c:pt>
                <c:pt idx="65814">
                  <c:v>9.9985490000000004E-7</c:v>
                </c:pt>
                <c:pt idx="65815">
                  <c:v>9.9993349999999992E-7</c:v>
                </c:pt>
                <c:pt idx="65816">
                  <c:v>1.0000120000000001E-6</c:v>
                </c:pt>
                <c:pt idx="65817">
                  <c:v>9.9982530000000002E-7</c:v>
                </c:pt>
                <c:pt idx="65818">
                  <c:v>9.9990309999999997E-7</c:v>
                </c:pt>
                <c:pt idx="65819">
                  <c:v>9.9998079999999998E-7</c:v>
                </c:pt>
                <c:pt idx="65820">
                  <c:v>1.0000590000000001E-6</c:v>
                </c:pt>
                <c:pt idx="65821">
                  <c:v>9.9986309999999992E-7</c:v>
                </c:pt>
                <c:pt idx="65822">
                  <c:v>9.9994100000000002E-7</c:v>
                </c:pt>
                <c:pt idx="65823">
                  <c:v>1.0000190000000001E-6</c:v>
                </c:pt>
                <c:pt idx="65824">
                  <c:v>9.9982880000000001E-7</c:v>
                </c:pt>
                <c:pt idx="65825">
                  <c:v>9.9990680000000005E-7</c:v>
                </c:pt>
                <c:pt idx="65826">
                  <c:v>9.9998480000000009E-7</c:v>
                </c:pt>
                <c:pt idx="65827">
                  <c:v>1.000063E-6</c:v>
                </c:pt>
                <c:pt idx="65828">
                  <c:v>9.9987419999999996E-7</c:v>
                </c:pt>
                <c:pt idx="65829">
                  <c:v>9.9995170000000008E-7</c:v>
                </c:pt>
                <c:pt idx="65830">
                  <c:v>1.0000299999999999E-6</c:v>
                </c:pt>
                <c:pt idx="65831">
                  <c:v>9.9983950000000008E-7</c:v>
                </c:pt>
                <c:pt idx="65832">
                  <c:v>9.9991760000000005E-7</c:v>
                </c:pt>
                <c:pt idx="65833">
                  <c:v>9.9999630000000009E-7</c:v>
                </c:pt>
                <c:pt idx="65834">
                  <c:v>1.0000759999999999E-6</c:v>
                </c:pt>
                <c:pt idx="65835">
                  <c:v>9.9988959999999991E-7</c:v>
                </c:pt>
                <c:pt idx="65836">
                  <c:v>9.9996850000000004E-7</c:v>
                </c:pt>
                <c:pt idx="65837">
                  <c:v>1.000049E-6</c:v>
                </c:pt>
                <c:pt idx="65838">
                  <c:v>9.9986649999999998E-7</c:v>
                </c:pt>
                <c:pt idx="65839">
                  <c:v>9.9994699999999997E-7</c:v>
                </c:pt>
                <c:pt idx="65840">
                  <c:v>1.0000289999999999E-6</c:v>
                </c:pt>
                <c:pt idx="65841">
                  <c:v>9.9984750000000009E-7</c:v>
                </c:pt>
                <c:pt idx="65842">
                  <c:v>9.9992989999999999E-7</c:v>
                </c:pt>
                <c:pt idx="65843">
                  <c:v>1.0000130000000001E-6</c:v>
                </c:pt>
                <c:pt idx="65844">
                  <c:v>9.998390999999999E-7</c:v>
                </c:pt>
                <c:pt idx="65845">
                  <c:v>9.9992339999999992E-7</c:v>
                </c:pt>
                <c:pt idx="65846">
                  <c:v>1.000008E-6</c:v>
                </c:pt>
                <c:pt idx="65847">
                  <c:v>9.9983349999999991E-7</c:v>
                </c:pt>
                <c:pt idx="65848">
                  <c:v>9.9991870000000002E-7</c:v>
                </c:pt>
                <c:pt idx="65849">
                  <c:v>1.0000050000000001E-6</c:v>
                </c:pt>
                <c:pt idx="65850">
                  <c:v>9.998337E-7</c:v>
                </c:pt>
                <c:pt idx="65851">
                  <c:v>9.9991930000000008E-7</c:v>
                </c:pt>
                <c:pt idx="65852">
                  <c:v>1.0000050000000001E-6</c:v>
                </c:pt>
                <c:pt idx="65853">
                  <c:v>9.9983080000000007E-7</c:v>
                </c:pt>
                <c:pt idx="65854">
                  <c:v>9.9991650000000009E-7</c:v>
                </c:pt>
                <c:pt idx="65855">
                  <c:v>1.000003E-6</c:v>
                </c:pt>
                <c:pt idx="65856">
                  <c:v>9.9983029999999995E-7</c:v>
                </c:pt>
                <c:pt idx="65857">
                  <c:v>9.999156E-7</c:v>
                </c:pt>
                <c:pt idx="65858">
                  <c:v>1.000001E-6</c:v>
                </c:pt>
                <c:pt idx="65859">
                  <c:v>9.998275999999999E-7</c:v>
                </c:pt>
                <c:pt idx="65860">
                  <c:v>9.9991240000000004E-7</c:v>
                </c:pt>
                <c:pt idx="65861">
                  <c:v>9.9999710000000002E-7</c:v>
                </c:pt>
                <c:pt idx="65862">
                  <c:v>1.0000820000000001E-6</c:v>
                </c:pt>
                <c:pt idx="65863">
                  <c:v>9.9989740000000004E-7</c:v>
                </c:pt>
                <c:pt idx="65864">
                  <c:v>9.999806000000001E-7</c:v>
                </c:pt>
                <c:pt idx="65865">
                  <c:v>1.000064E-6</c:v>
                </c:pt>
                <c:pt idx="65866">
                  <c:v>9.998818E-7</c:v>
                </c:pt>
                <c:pt idx="65867">
                  <c:v>9.9996379999999993E-7</c:v>
                </c:pt>
                <c:pt idx="65868">
                  <c:v>1.000046E-6</c:v>
                </c:pt>
                <c:pt idx="65869">
                  <c:v>9.9986279999999989E-7</c:v>
                </c:pt>
                <c:pt idx="65870">
                  <c:v>9.9994300000000008E-7</c:v>
                </c:pt>
                <c:pt idx="65871">
                  <c:v>1.000024E-6</c:v>
                </c:pt>
                <c:pt idx="65872">
                  <c:v>9.998337E-7</c:v>
                </c:pt>
                <c:pt idx="65873">
                  <c:v>9.9991310000000003E-7</c:v>
                </c:pt>
                <c:pt idx="65874">
                  <c:v>9.9999250000000007E-7</c:v>
                </c:pt>
                <c:pt idx="65875">
                  <c:v>1.000072E-6</c:v>
                </c:pt>
                <c:pt idx="65876">
                  <c:v>9.9988329999999993E-7</c:v>
                </c:pt>
                <c:pt idx="65877">
                  <c:v>9.9996099999999994E-7</c:v>
                </c:pt>
                <c:pt idx="65878">
                  <c:v>1.000039E-6</c:v>
                </c:pt>
                <c:pt idx="65879">
                  <c:v>9.998459E-7</c:v>
                </c:pt>
                <c:pt idx="65880">
                  <c:v>9.9992290000000001E-7</c:v>
                </c:pt>
                <c:pt idx="65881">
                  <c:v>9.9999999999999995E-7</c:v>
                </c:pt>
                <c:pt idx="65882">
                  <c:v>9.9980500000000008E-7</c:v>
                </c:pt>
                <c:pt idx="65883">
                  <c:v>9.9988170000000006E-7</c:v>
                </c:pt>
                <c:pt idx="65884">
                  <c:v>9.9995929999999991E-7</c:v>
                </c:pt>
                <c:pt idx="65885">
                  <c:v>1.0000369999999999E-6</c:v>
                </c:pt>
                <c:pt idx="65886">
                  <c:v>9.9985049999999996E-7</c:v>
                </c:pt>
                <c:pt idx="65887">
                  <c:v>9.9992800000000008E-7</c:v>
                </c:pt>
                <c:pt idx="65888">
                  <c:v>1.0000069999999999E-6</c:v>
                </c:pt>
                <c:pt idx="65889">
                  <c:v>9.9981849999999992E-7</c:v>
                </c:pt>
                <c:pt idx="65890">
                  <c:v>9.9989609999999999E-7</c:v>
                </c:pt>
                <c:pt idx="65891">
                  <c:v>9.9997480000000002E-7</c:v>
                </c:pt>
                <c:pt idx="65892">
                  <c:v>1.0000529999999999E-6</c:v>
                </c:pt>
                <c:pt idx="65893">
                  <c:v>9.9986269999999996E-7</c:v>
                </c:pt>
                <c:pt idx="65894">
                  <c:v>9.9994069999999999E-7</c:v>
                </c:pt>
                <c:pt idx="65895">
                  <c:v>1.0000200000000001E-6</c:v>
                </c:pt>
                <c:pt idx="65896">
                  <c:v>9.9982999999999992E-7</c:v>
                </c:pt>
                <c:pt idx="65897">
                  <c:v>9.9990899999999998E-7</c:v>
                </c:pt>
                <c:pt idx="65898">
                  <c:v>9.9998910000000001E-7</c:v>
                </c:pt>
                <c:pt idx="65899">
                  <c:v>1.000069E-6</c:v>
                </c:pt>
                <c:pt idx="65900">
                  <c:v>9.9989390000000005E-7</c:v>
                </c:pt>
                <c:pt idx="65901">
                  <c:v>9.999742999999999E-7</c:v>
                </c:pt>
                <c:pt idx="65902">
                  <c:v>1.000056E-6</c:v>
                </c:pt>
                <c:pt idx="65903">
                  <c:v>9.998696E-7</c:v>
                </c:pt>
                <c:pt idx="65904">
                  <c:v>9.9995149999999999E-7</c:v>
                </c:pt>
                <c:pt idx="65905">
                  <c:v>1.0000350000000001E-6</c:v>
                </c:pt>
                <c:pt idx="65906">
                  <c:v>9.9986159999999999E-7</c:v>
                </c:pt>
                <c:pt idx="65907">
                  <c:v>9.9994480000000004E-7</c:v>
                </c:pt>
                <c:pt idx="65908">
                  <c:v>1.0000289999999999E-6</c:v>
                </c:pt>
                <c:pt idx="65909">
                  <c:v>9.998567E-7</c:v>
                </c:pt>
                <c:pt idx="65910">
                  <c:v>9.9994069999999999E-7</c:v>
                </c:pt>
                <c:pt idx="65911">
                  <c:v>1.000026E-6</c:v>
                </c:pt>
                <c:pt idx="65912">
                  <c:v>9.9985329999999995E-7</c:v>
                </c:pt>
                <c:pt idx="65913">
                  <c:v>9.999379E-7</c:v>
                </c:pt>
                <c:pt idx="65914">
                  <c:v>1.000023E-6</c:v>
                </c:pt>
                <c:pt idx="65915">
                  <c:v>9.9984680000000009E-7</c:v>
                </c:pt>
                <c:pt idx="65916">
                  <c:v>9.9993150000000008E-7</c:v>
                </c:pt>
                <c:pt idx="65917">
                  <c:v>1.000017E-6</c:v>
                </c:pt>
                <c:pt idx="65918">
                  <c:v>9.998362999999999E-7</c:v>
                </c:pt>
                <c:pt idx="65919">
                  <c:v>9.9992080000000001E-7</c:v>
                </c:pt>
                <c:pt idx="65920">
                  <c:v>1.0000059999999999E-6</c:v>
                </c:pt>
                <c:pt idx="65921">
                  <c:v>9.9983349999999991E-7</c:v>
                </c:pt>
                <c:pt idx="65922">
                  <c:v>9.9991779999999993E-7</c:v>
                </c:pt>
                <c:pt idx="65923">
                  <c:v>1.000002E-6</c:v>
                </c:pt>
                <c:pt idx="65924">
                  <c:v>9.9982770000000005E-7</c:v>
                </c:pt>
                <c:pt idx="65925">
                  <c:v>9.9991130000000007E-7</c:v>
                </c:pt>
                <c:pt idx="65926">
                  <c:v>9.9999509999999997E-7</c:v>
                </c:pt>
                <c:pt idx="65927">
                  <c:v>1.000078E-6</c:v>
                </c:pt>
                <c:pt idx="65928">
                  <c:v>9.998965999999999E-7</c:v>
                </c:pt>
                <c:pt idx="65929">
                  <c:v>9.9997879999999992E-7</c:v>
                </c:pt>
                <c:pt idx="65930">
                  <c:v>1.0000609999999999E-6</c:v>
                </c:pt>
                <c:pt idx="65931">
                  <c:v>9.9988119999999994E-7</c:v>
                </c:pt>
                <c:pt idx="65932">
                  <c:v>9.9996239999999993E-7</c:v>
                </c:pt>
                <c:pt idx="65933">
                  <c:v>1.0000439999999999E-6</c:v>
                </c:pt>
                <c:pt idx="65934">
                  <c:v>9.9985210000000004E-7</c:v>
                </c:pt>
                <c:pt idx="65935">
                  <c:v>9.9993239999999995E-7</c:v>
                </c:pt>
                <c:pt idx="65936">
                  <c:v>1.0000130000000001E-6</c:v>
                </c:pt>
                <c:pt idx="65937">
                  <c:v>9.9983209999999992E-7</c:v>
                </c:pt>
                <c:pt idx="65938">
                  <c:v>9.999116000000001E-7</c:v>
                </c:pt>
                <c:pt idx="65939">
                  <c:v>9.9999150000000004E-7</c:v>
                </c:pt>
                <c:pt idx="65940">
                  <c:v>1.000071E-6</c:v>
                </c:pt>
                <c:pt idx="65941">
                  <c:v>9.9987930000000003E-7</c:v>
                </c:pt>
                <c:pt idx="65942">
                  <c:v>9.9995779999999998E-7</c:v>
                </c:pt>
                <c:pt idx="65943">
                  <c:v>1.0000369999999999E-6</c:v>
                </c:pt>
                <c:pt idx="65944">
                  <c:v>9.9985579999999991E-7</c:v>
                </c:pt>
                <c:pt idx="65945">
                  <c:v>9.9993409999999998E-7</c:v>
                </c:pt>
                <c:pt idx="65946">
                  <c:v>1.0000130000000001E-6</c:v>
                </c:pt>
                <c:pt idx="65947">
                  <c:v>9.9982240000000009E-7</c:v>
                </c:pt>
                <c:pt idx="65948">
                  <c:v>9.9990029999999998E-7</c:v>
                </c:pt>
                <c:pt idx="65949">
                  <c:v>9.9997890000000007E-7</c:v>
                </c:pt>
                <c:pt idx="65950">
                  <c:v>1.000057E-6</c:v>
                </c:pt>
                <c:pt idx="65951">
                  <c:v>9.9987629999999995E-7</c:v>
                </c:pt>
                <c:pt idx="65952">
                  <c:v>9.999548000000001E-7</c:v>
                </c:pt>
                <c:pt idx="65953">
                  <c:v>1.000034E-6</c:v>
                </c:pt>
                <c:pt idx="65954">
                  <c:v>9.9984510000000006E-7</c:v>
                </c:pt>
                <c:pt idx="65955">
                  <c:v>9.9992399999999997E-7</c:v>
                </c:pt>
                <c:pt idx="65956">
                  <c:v>1.0000040000000001E-6</c:v>
                </c:pt>
                <c:pt idx="65957">
                  <c:v>9.9981949999999995E-7</c:v>
                </c:pt>
                <c:pt idx="65958">
                  <c:v>9.9989889999999998E-7</c:v>
                </c:pt>
                <c:pt idx="65959">
                  <c:v>9.9997879999999992E-7</c:v>
                </c:pt>
                <c:pt idx="65960">
                  <c:v>1.0000590000000001E-6</c:v>
                </c:pt>
                <c:pt idx="65961">
                  <c:v>9.9987760000000001E-7</c:v>
                </c:pt>
                <c:pt idx="65962">
                  <c:v>9.999576000000001E-7</c:v>
                </c:pt>
                <c:pt idx="65963">
                  <c:v>1.000039E-6</c:v>
                </c:pt>
                <c:pt idx="65964">
                  <c:v>9.9985159999999992E-7</c:v>
                </c:pt>
                <c:pt idx="65965">
                  <c:v>9.9993209999999992E-7</c:v>
                </c:pt>
                <c:pt idx="65966">
                  <c:v>1.0000139999999999E-6</c:v>
                </c:pt>
                <c:pt idx="65967">
                  <c:v>9.9984240000000001E-7</c:v>
                </c:pt>
                <c:pt idx="65968">
                  <c:v>9.999238000000001E-7</c:v>
                </c:pt>
                <c:pt idx="65969">
                  <c:v>1.0000059999999999E-6</c:v>
                </c:pt>
                <c:pt idx="65970">
                  <c:v>9.9982310000000009E-7</c:v>
                </c:pt>
                <c:pt idx="65971">
                  <c:v>9.9990519999999996E-7</c:v>
                </c:pt>
                <c:pt idx="65972">
                  <c:v>9.9998809999999999E-7</c:v>
                </c:pt>
                <c:pt idx="65973">
                  <c:v>1.000071E-6</c:v>
                </c:pt>
                <c:pt idx="65974">
                  <c:v>9.9989059999999994E-7</c:v>
                </c:pt>
                <c:pt idx="65975">
                  <c:v>9.9997340000000003E-7</c:v>
                </c:pt>
                <c:pt idx="65976">
                  <c:v>1.000057E-6</c:v>
                </c:pt>
                <c:pt idx="65977">
                  <c:v>9.9988469999999993E-7</c:v>
                </c:pt>
                <c:pt idx="65978">
                  <c:v>9.9996780000000004E-7</c:v>
                </c:pt>
                <c:pt idx="65979">
                  <c:v>1.0000519999999999E-6</c:v>
                </c:pt>
                <c:pt idx="65980">
                  <c:v>9.9987130000000002E-7</c:v>
                </c:pt>
                <c:pt idx="65981">
                  <c:v>9.9995469999999995E-7</c:v>
                </c:pt>
                <c:pt idx="65982">
                  <c:v>1.000039E-6</c:v>
                </c:pt>
                <c:pt idx="65983">
                  <c:v>9.998656000000001E-7</c:v>
                </c:pt>
                <c:pt idx="65984">
                  <c:v>9.9994890000000009E-7</c:v>
                </c:pt>
                <c:pt idx="65985">
                  <c:v>1.000033E-6</c:v>
                </c:pt>
                <c:pt idx="65986">
                  <c:v>9.9985590000000006E-7</c:v>
                </c:pt>
                <c:pt idx="65987">
                  <c:v>9.9993899999999996E-7</c:v>
                </c:pt>
                <c:pt idx="65988">
                  <c:v>1.000023E-6</c:v>
                </c:pt>
                <c:pt idx="65989">
                  <c:v>9.9984380000000001E-7</c:v>
                </c:pt>
                <c:pt idx="65990">
                  <c:v>9.999264E-7</c:v>
                </c:pt>
                <c:pt idx="65991">
                  <c:v>1.00001E-6</c:v>
                </c:pt>
                <c:pt idx="65992">
                  <c:v>9.9983479999999997E-7</c:v>
                </c:pt>
                <c:pt idx="65993">
                  <c:v>9.9991690000000005E-7</c:v>
                </c:pt>
                <c:pt idx="65994">
                  <c:v>9.9999950000000005E-7</c:v>
                </c:pt>
                <c:pt idx="65995">
                  <c:v>1.0000820000000001E-6</c:v>
                </c:pt>
                <c:pt idx="65996">
                  <c:v>9.9990169999999997E-7</c:v>
                </c:pt>
                <c:pt idx="65997">
                  <c:v>9.9998299999999991E-7</c:v>
                </c:pt>
                <c:pt idx="65998">
                  <c:v>1.0000650000000001E-6</c:v>
                </c:pt>
                <c:pt idx="65999">
                  <c:v>9.998771000000001E-7</c:v>
                </c:pt>
                <c:pt idx="66000">
                  <c:v>9.9995779999999998E-7</c:v>
                </c:pt>
                <c:pt idx="66001">
                  <c:v>1.000039E-6</c:v>
                </c:pt>
                <c:pt idx="66002">
                  <c:v>9.9985679999999994E-7</c:v>
                </c:pt>
                <c:pt idx="66003">
                  <c:v>9.9993699999999991E-7</c:v>
                </c:pt>
                <c:pt idx="66004">
                  <c:v>1.000018E-6</c:v>
                </c:pt>
                <c:pt idx="66005">
                  <c:v>9.9982779999999999E-7</c:v>
                </c:pt>
                <c:pt idx="66006">
                  <c:v>9.9990750000000005E-7</c:v>
                </c:pt>
                <c:pt idx="66007">
                  <c:v>9.9998779999999996E-7</c:v>
                </c:pt>
                <c:pt idx="66008">
                  <c:v>1.0000679999999999E-6</c:v>
                </c:pt>
                <c:pt idx="66009">
                  <c:v>9.9988760000000007E-7</c:v>
                </c:pt>
                <c:pt idx="66010">
                  <c:v>9.9996689999999995E-7</c:v>
                </c:pt>
                <c:pt idx="66011">
                  <c:v>1.000047E-6</c:v>
                </c:pt>
                <c:pt idx="66012">
                  <c:v>9.9985350000000004E-7</c:v>
                </c:pt>
                <c:pt idx="66013">
                  <c:v>9.9993260000000004E-7</c:v>
                </c:pt>
                <c:pt idx="66014">
                  <c:v>1.0000120000000001E-6</c:v>
                </c:pt>
                <c:pt idx="66015">
                  <c:v>9.9983430000000006E-7</c:v>
                </c:pt>
                <c:pt idx="66016">
                  <c:v>9.9991340000000006E-7</c:v>
                </c:pt>
                <c:pt idx="66017">
                  <c:v>9.9999320000000006E-7</c:v>
                </c:pt>
                <c:pt idx="66018">
                  <c:v>1.0000730000000001E-6</c:v>
                </c:pt>
                <c:pt idx="66019">
                  <c:v>9.9988459999999999E-7</c:v>
                </c:pt>
                <c:pt idx="66020">
                  <c:v>9.9996390000000008E-7</c:v>
                </c:pt>
                <c:pt idx="66021">
                  <c:v>1.0000439999999999E-6</c:v>
                </c:pt>
                <c:pt idx="66022">
                  <c:v>9.9986570000000004E-7</c:v>
                </c:pt>
                <c:pt idx="66023">
                  <c:v>9.9994520000000001E-7</c:v>
                </c:pt>
                <c:pt idx="66024">
                  <c:v>1.000026E-6</c:v>
                </c:pt>
                <c:pt idx="66025">
                  <c:v>9.9984030000000001E-7</c:v>
                </c:pt>
                <c:pt idx="66026">
                  <c:v>9.9992010000000002E-7</c:v>
                </c:pt>
                <c:pt idx="66027">
                  <c:v>1.000001E-6</c:v>
                </c:pt>
                <c:pt idx="66028">
                  <c:v>9.9982329999999997E-7</c:v>
                </c:pt>
                <c:pt idx="66029">
                  <c:v>9.9990370000000003E-7</c:v>
                </c:pt>
                <c:pt idx="66030">
                  <c:v>9.9998490000000002E-7</c:v>
                </c:pt>
                <c:pt idx="66031">
                  <c:v>1.0000669999999999E-6</c:v>
                </c:pt>
                <c:pt idx="66032">
                  <c:v>9.9988480000000008E-7</c:v>
                </c:pt>
                <c:pt idx="66033">
                  <c:v>9.9996570000000005E-7</c:v>
                </c:pt>
                <c:pt idx="66034">
                  <c:v>1.000048E-6</c:v>
                </c:pt>
                <c:pt idx="66035">
                  <c:v>9.998642000000001E-7</c:v>
                </c:pt>
                <c:pt idx="66036">
                  <c:v>9.9994590000000001E-7</c:v>
                </c:pt>
                <c:pt idx="66037">
                  <c:v>1.0000280000000001E-6</c:v>
                </c:pt>
                <c:pt idx="66038">
                  <c:v>9.998527000000001E-7</c:v>
                </c:pt>
                <c:pt idx="66039">
                  <c:v>9.999346000000001E-7</c:v>
                </c:pt>
                <c:pt idx="66040">
                  <c:v>1.000017E-6</c:v>
                </c:pt>
                <c:pt idx="66041">
                  <c:v>9.998362999999999E-7</c:v>
                </c:pt>
                <c:pt idx="66042">
                  <c:v>9.9991839999999999E-7</c:v>
                </c:pt>
                <c:pt idx="66043">
                  <c:v>1.000001E-6</c:v>
                </c:pt>
                <c:pt idx="66044">
                  <c:v>9.9982409999999991E-7</c:v>
                </c:pt>
                <c:pt idx="66045">
                  <c:v>9.9990650000000002E-7</c:v>
                </c:pt>
                <c:pt idx="66046">
                  <c:v>9.9998949999999998E-7</c:v>
                </c:pt>
                <c:pt idx="66047">
                  <c:v>1.0000730000000001E-6</c:v>
                </c:pt>
                <c:pt idx="66048">
                  <c:v>9.9990029999999998E-7</c:v>
                </c:pt>
                <c:pt idx="66049">
                  <c:v>9.9998289999999997E-7</c:v>
                </c:pt>
                <c:pt idx="66050">
                  <c:v>1.0000660000000001E-6</c:v>
                </c:pt>
                <c:pt idx="66051">
                  <c:v>9.9988539999999993E-7</c:v>
                </c:pt>
                <c:pt idx="66052">
                  <c:v>9.999677000000001E-7</c:v>
                </c:pt>
                <c:pt idx="66053">
                  <c:v>1.0000510000000001E-6</c:v>
                </c:pt>
                <c:pt idx="66054">
                  <c:v>9.998668E-7</c:v>
                </c:pt>
                <c:pt idx="66055">
                  <c:v>9.9994919999999991E-7</c:v>
                </c:pt>
                <c:pt idx="66056">
                  <c:v>1.000032E-6</c:v>
                </c:pt>
                <c:pt idx="66057">
                  <c:v>9.99856E-7</c:v>
                </c:pt>
                <c:pt idx="66058">
                  <c:v>9.9993820000000003E-7</c:v>
                </c:pt>
                <c:pt idx="66059">
                  <c:v>1.0000209999999999E-6</c:v>
                </c:pt>
                <c:pt idx="66060">
                  <c:v>9.9983549999999997E-7</c:v>
                </c:pt>
                <c:pt idx="66061">
                  <c:v>9.999174999999999E-7</c:v>
                </c:pt>
                <c:pt idx="66062">
                  <c:v>9.9999999999999995E-7</c:v>
                </c:pt>
                <c:pt idx="66063">
                  <c:v>9.9983020000000001E-7</c:v>
                </c:pt>
                <c:pt idx="66064">
                  <c:v>9.9991189999999992E-7</c:v>
                </c:pt>
                <c:pt idx="66065">
                  <c:v>9.9999420000000009E-7</c:v>
                </c:pt>
                <c:pt idx="66066">
                  <c:v>1.0000759999999999E-6</c:v>
                </c:pt>
                <c:pt idx="66067">
                  <c:v>9.9988639999999995E-7</c:v>
                </c:pt>
                <c:pt idx="66068">
                  <c:v>9.999677000000001E-7</c:v>
                </c:pt>
                <c:pt idx="66069">
                  <c:v>1.0000500000000001E-6</c:v>
                </c:pt>
                <c:pt idx="66070">
                  <c:v>9.9987209999999996E-7</c:v>
                </c:pt>
                <c:pt idx="66071">
                  <c:v>9.9995310000000008E-7</c:v>
                </c:pt>
                <c:pt idx="66072">
                  <c:v>1.0000350000000001E-6</c:v>
                </c:pt>
                <c:pt idx="66073">
                  <c:v>9.9984569999999991E-7</c:v>
                </c:pt>
                <c:pt idx="66074">
                  <c:v>9.9992649999999994E-7</c:v>
                </c:pt>
                <c:pt idx="66075">
                  <c:v>1.000008E-6</c:v>
                </c:pt>
                <c:pt idx="66076">
                  <c:v>9.9983559999999991E-7</c:v>
                </c:pt>
                <c:pt idx="66077">
                  <c:v>9.9991620000000006E-7</c:v>
                </c:pt>
                <c:pt idx="66078">
                  <c:v>9.9999749999999999E-7</c:v>
                </c:pt>
                <c:pt idx="66079">
                  <c:v>1.000079E-6</c:v>
                </c:pt>
                <c:pt idx="66080">
                  <c:v>9.9988709999999995E-7</c:v>
                </c:pt>
                <c:pt idx="66081">
                  <c:v>9.9996750000000001E-7</c:v>
                </c:pt>
                <c:pt idx="66082">
                  <c:v>1.000049E-6</c:v>
                </c:pt>
                <c:pt idx="66083">
                  <c:v>9.998721999999999E-7</c:v>
                </c:pt>
                <c:pt idx="66084">
                  <c:v>9.9995259999999996E-7</c:v>
                </c:pt>
                <c:pt idx="66085">
                  <c:v>1.000034E-6</c:v>
                </c:pt>
                <c:pt idx="66086">
                  <c:v>9.998466E-7</c:v>
                </c:pt>
                <c:pt idx="66087">
                  <c:v>9.9992700000000006E-7</c:v>
                </c:pt>
                <c:pt idx="66088">
                  <c:v>1.000008E-6</c:v>
                </c:pt>
                <c:pt idx="66089">
                  <c:v>9.998282999999999E-7</c:v>
                </c:pt>
                <c:pt idx="66090">
                  <c:v>9.9990869999999995E-7</c:v>
                </c:pt>
                <c:pt idx="66091">
                  <c:v>9.9998989999999995E-7</c:v>
                </c:pt>
                <c:pt idx="66092">
                  <c:v>1.000071E-6</c:v>
                </c:pt>
                <c:pt idx="66093">
                  <c:v>9.9988709999999995E-7</c:v>
                </c:pt>
                <c:pt idx="66094">
                  <c:v>9.9996759999999995E-7</c:v>
                </c:pt>
                <c:pt idx="66095">
                  <c:v>1.000049E-6</c:v>
                </c:pt>
                <c:pt idx="66096">
                  <c:v>9.9986710000000003E-7</c:v>
                </c:pt>
                <c:pt idx="66097">
                  <c:v>9.9994779999999991E-7</c:v>
                </c:pt>
                <c:pt idx="66098">
                  <c:v>1.0000289999999999E-6</c:v>
                </c:pt>
                <c:pt idx="66099">
                  <c:v>9.9984319999999995E-7</c:v>
                </c:pt>
                <c:pt idx="66100">
                  <c:v>9.9992420000000006E-7</c:v>
                </c:pt>
                <c:pt idx="66101">
                  <c:v>1.0000059999999999E-6</c:v>
                </c:pt>
                <c:pt idx="66102">
                  <c:v>9.998311000000001E-7</c:v>
                </c:pt>
                <c:pt idx="66103">
                  <c:v>9.9991219999999995E-7</c:v>
                </c:pt>
                <c:pt idx="66104">
                  <c:v>9.9999420000000009E-7</c:v>
                </c:pt>
                <c:pt idx="66105">
                  <c:v>1.0000759999999999E-6</c:v>
                </c:pt>
                <c:pt idx="66106">
                  <c:v>9.9989929999999995E-7</c:v>
                </c:pt>
                <c:pt idx="66107">
                  <c:v>9.9998079999999998E-7</c:v>
                </c:pt>
                <c:pt idx="66108">
                  <c:v>1.000063E-6</c:v>
                </c:pt>
                <c:pt idx="66109">
                  <c:v>9.9987470000000007E-7</c:v>
                </c:pt>
                <c:pt idx="66110">
                  <c:v>9.9995630000000004E-7</c:v>
                </c:pt>
                <c:pt idx="66111">
                  <c:v>1.000039E-6</c:v>
                </c:pt>
                <c:pt idx="66112">
                  <c:v>9.9986519999999992E-7</c:v>
                </c:pt>
                <c:pt idx="66113">
                  <c:v>9.9994690000000003E-7</c:v>
                </c:pt>
                <c:pt idx="66114">
                  <c:v>1.0000299999999999E-6</c:v>
                </c:pt>
                <c:pt idx="66115">
                  <c:v>9.9985189999999995E-7</c:v>
                </c:pt>
                <c:pt idx="66116">
                  <c:v>9.9993379999999995E-7</c:v>
                </c:pt>
                <c:pt idx="66117">
                  <c:v>1.000016E-6</c:v>
                </c:pt>
                <c:pt idx="66118">
                  <c:v>9.9982919999999998E-7</c:v>
                </c:pt>
                <c:pt idx="66119">
                  <c:v>9.9991109999999998E-7</c:v>
                </c:pt>
                <c:pt idx="66120">
                  <c:v>9.9999379999999991E-7</c:v>
                </c:pt>
                <c:pt idx="66121">
                  <c:v>1.000077E-6</c:v>
                </c:pt>
                <c:pt idx="66122">
                  <c:v>9.9990349999999994E-7</c:v>
                </c:pt>
                <c:pt idx="66123">
                  <c:v>9.9998550000000008E-7</c:v>
                </c:pt>
                <c:pt idx="66124">
                  <c:v>1.0000679999999999E-6</c:v>
                </c:pt>
                <c:pt idx="66125">
                  <c:v>9.9988270000000008E-7</c:v>
                </c:pt>
                <c:pt idx="66126">
                  <c:v>9.9996460000000008E-7</c:v>
                </c:pt>
                <c:pt idx="66127">
                  <c:v>1.000047E-6</c:v>
                </c:pt>
                <c:pt idx="66128">
                  <c:v>9.9986640000000004E-7</c:v>
                </c:pt>
                <c:pt idx="66129">
                  <c:v>9.9994830000000003E-7</c:v>
                </c:pt>
                <c:pt idx="66130">
                  <c:v>1.000031E-6</c:v>
                </c:pt>
                <c:pt idx="66131">
                  <c:v>9.9985119999999996E-7</c:v>
                </c:pt>
                <c:pt idx="66132">
                  <c:v>9.9993300000000001E-7</c:v>
                </c:pt>
                <c:pt idx="66133">
                  <c:v>1.0000149999999999E-6</c:v>
                </c:pt>
                <c:pt idx="66134">
                  <c:v>9.998369999999999E-7</c:v>
                </c:pt>
                <c:pt idx="66135">
                  <c:v>9.9991870000000002E-7</c:v>
                </c:pt>
                <c:pt idx="66136">
                  <c:v>1.000001E-6</c:v>
                </c:pt>
                <c:pt idx="66137">
                  <c:v>9.9981949999999995E-7</c:v>
                </c:pt>
                <c:pt idx="66138">
                  <c:v>9.9990109999999991E-7</c:v>
                </c:pt>
                <c:pt idx="66139">
                  <c:v>9.9998340000000009E-7</c:v>
                </c:pt>
                <c:pt idx="66140">
                  <c:v>1.0000660000000001E-6</c:v>
                </c:pt>
                <c:pt idx="66141">
                  <c:v>9.9988490000000002E-7</c:v>
                </c:pt>
                <c:pt idx="66142">
                  <c:v>9.999663000000001E-7</c:v>
                </c:pt>
                <c:pt idx="66143">
                  <c:v>1.000049E-6</c:v>
                </c:pt>
                <c:pt idx="66144">
                  <c:v>9.9986460000000007E-7</c:v>
                </c:pt>
                <c:pt idx="66145">
                  <c:v>9.9994590000000001E-7</c:v>
                </c:pt>
                <c:pt idx="66146">
                  <c:v>1.0000280000000001E-6</c:v>
                </c:pt>
                <c:pt idx="66147">
                  <c:v>9.9984839999999996E-7</c:v>
                </c:pt>
                <c:pt idx="66148">
                  <c:v>9.999296999999999E-7</c:v>
                </c:pt>
                <c:pt idx="66149">
                  <c:v>1.0000120000000001E-6</c:v>
                </c:pt>
                <c:pt idx="66150">
                  <c:v>9.9983010000000007E-7</c:v>
                </c:pt>
                <c:pt idx="66151">
                  <c:v>9.9991130000000007E-7</c:v>
                </c:pt>
                <c:pt idx="66152">
                  <c:v>9.9999309999999991E-7</c:v>
                </c:pt>
                <c:pt idx="66153">
                  <c:v>1.0000749999999999E-6</c:v>
                </c:pt>
                <c:pt idx="66154">
                  <c:v>9.9989040000000006E-7</c:v>
                </c:pt>
                <c:pt idx="66155">
                  <c:v>9.9997160000000006E-7</c:v>
                </c:pt>
                <c:pt idx="66156">
                  <c:v>1.0000529999999999E-6</c:v>
                </c:pt>
                <c:pt idx="66157">
                  <c:v>9.9986789999999997E-7</c:v>
                </c:pt>
                <c:pt idx="66158">
                  <c:v>9.9994890000000009E-7</c:v>
                </c:pt>
                <c:pt idx="66159">
                  <c:v>1.000031E-6</c:v>
                </c:pt>
                <c:pt idx="66160">
                  <c:v>9.9985009999999999E-7</c:v>
                </c:pt>
                <c:pt idx="66161">
                  <c:v>9.999310999999999E-7</c:v>
                </c:pt>
                <c:pt idx="66162">
                  <c:v>1.0000130000000001E-6</c:v>
                </c:pt>
                <c:pt idx="66163">
                  <c:v>9.9983549999999997E-7</c:v>
                </c:pt>
                <c:pt idx="66164">
                  <c:v>9.9991660000000002E-7</c:v>
                </c:pt>
                <c:pt idx="66165">
                  <c:v>9.9999840000000008E-7</c:v>
                </c:pt>
                <c:pt idx="66166">
                  <c:v>1.00008E-6</c:v>
                </c:pt>
                <c:pt idx="66167">
                  <c:v>9.9989810000000004E-7</c:v>
                </c:pt>
                <c:pt idx="66168">
                  <c:v>9.999792000000001E-7</c:v>
                </c:pt>
                <c:pt idx="66169">
                  <c:v>1.0000609999999999E-6</c:v>
                </c:pt>
                <c:pt idx="66170">
                  <c:v>9.998836999999999E-7</c:v>
                </c:pt>
                <c:pt idx="66171">
                  <c:v>9.999648999999999E-7</c:v>
                </c:pt>
                <c:pt idx="66172">
                  <c:v>1.000047E-6</c:v>
                </c:pt>
                <c:pt idx="66173">
                  <c:v>9.998592999999999E-7</c:v>
                </c:pt>
                <c:pt idx="66174">
                  <c:v>9.999404999999999E-7</c:v>
                </c:pt>
                <c:pt idx="66175">
                  <c:v>1.0000219999999999E-6</c:v>
                </c:pt>
                <c:pt idx="66176">
                  <c:v>9.998445E-7</c:v>
                </c:pt>
                <c:pt idx="66177">
                  <c:v>9.9992579999999994E-7</c:v>
                </c:pt>
                <c:pt idx="66178">
                  <c:v>1.000008E-6</c:v>
                </c:pt>
                <c:pt idx="66179">
                  <c:v>9.9982660000000008E-7</c:v>
                </c:pt>
                <c:pt idx="66180">
                  <c:v>9.9990790000000002E-7</c:v>
                </c:pt>
                <c:pt idx="66181">
                  <c:v>9.999900000000001E-7</c:v>
                </c:pt>
                <c:pt idx="66182">
                  <c:v>1.000072E-6</c:v>
                </c:pt>
                <c:pt idx="66183">
                  <c:v>9.9989250000000006E-7</c:v>
                </c:pt>
                <c:pt idx="66184">
                  <c:v>9.9997389999999993E-7</c:v>
                </c:pt>
                <c:pt idx="66185">
                  <c:v>1.000056E-6</c:v>
                </c:pt>
                <c:pt idx="66186">
                  <c:v>9.9987389999999993E-7</c:v>
                </c:pt>
                <c:pt idx="66187">
                  <c:v>9.9995539999999995E-7</c:v>
                </c:pt>
                <c:pt idx="66188">
                  <c:v>1.0000379999999999E-6</c:v>
                </c:pt>
                <c:pt idx="66189">
                  <c:v>9.9985539999999994E-7</c:v>
                </c:pt>
                <c:pt idx="66190">
                  <c:v>9.9993689999999997E-7</c:v>
                </c:pt>
                <c:pt idx="66191">
                  <c:v>1.0000190000000001E-6</c:v>
                </c:pt>
                <c:pt idx="66192">
                  <c:v>9.9983339999999997E-7</c:v>
                </c:pt>
                <c:pt idx="66193">
                  <c:v>9.999149E-7</c:v>
                </c:pt>
                <c:pt idx="66194">
                  <c:v>9.9999719999999996E-7</c:v>
                </c:pt>
                <c:pt idx="66195">
                  <c:v>1.00008E-6</c:v>
                </c:pt>
                <c:pt idx="66196">
                  <c:v>9.999013E-7</c:v>
                </c:pt>
                <c:pt idx="66197">
                  <c:v>9.9998289999999997E-7</c:v>
                </c:pt>
                <c:pt idx="66198">
                  <c:v>1.0000650000000001E-6</c:v>
                </c:pt>
                <c:pt idx="66199">
                  <c:v>9.9988800000000004E-7</c:v>
                </c:pt>
                <c:pt idx="66200">
                  <c:v>9.999696E-7</c:v>
                </c:pt>
                <c:pt idx="66201">
                  <c:v>1.0000519999999999E-6</c:v>
                </c:pt>
                <c:pt idx="66202">
                  <c:v>9.9986619999999995E-7</c:v>
                </c:pt>
                <c:pt idx="66203">
                  <c:v>9.9994779999999991E-7</c:v>
                </c:pt>
                <c:pt idx="66204">
                  <c:v>1.0000299999999999E-6</c:v>
                </c:pt>
                <c:pt idx="66205">
                  <c:v>9.9985100000000008E-7</c:v>
                </c:pt>
                <c:pt idx="66206">
                  <c:v>9.9993260000000004E-7</c:v>
                </c:pt>
                <c:pt idx="66207">
                  <c:v>1.0000149999999999E-6</c:v>
                </c:pt>
                <c:pt idx="66208">
                  <c:v>9.9983570000000006E-7</c:v>
                </c:pt>
                <c:pt idx="66209">
                  <c:v>9.9991730000000002E-7</c:v>
                </c:pt>
                <c:pt idx="66210">
                  <c:v>9.9999950000000005E-7</c:v>
                </c:pt>
                <c:pt idx="66211">
                  <c:v>1.0000820000000001E-6</c:v>
                </c:pt>
                <c:pt idx="66212">
                  <c:v>9.9989479999999993E-7</c:v>
                </c:pt>
                <c:pt idx="66213">
                  <c:v>9.9997629999999996E-7</c:v>
                </c:pt>
                <c:pt idx="66214">
                  <c:v>1.0000590000000001E-6</c:v>
                </c:pt>
                <c:pt idx="66215">
                  <c:v>9.9987909999999994E-7</c:v>
                </c:pt>
                <c:pt idx="66216">
                  <c:v>9.9996059999999997E-7</c:v>
                </c:pt>
                <c:pt idx="66217">
                  <c:v>1.0000430000000001E-6</c:v>
                </c:pt>
                <c:pt idx="66218">
                  <c:v>9.9987099999999999E-7</c:v>
                </c:pt>
                <c:pt idx="66219">
                  <c:v>9.9995250000000002E-7</c:v>
                </c:pt>
                <c:pt idx="66220">
                  <c:v>1.0000350000000001E-6</c:v>
                </c:pt>
                <c:pt idx="66221">
                  <c:v>9.9985040000000002E-7</c:v>
                </c:pt>
                <c:pt idx="66222">
                  <c:v>9.9993190000000004E-7</c:v>
                </c:pt>
                <c:pt idx="66223">
                  <c:v>1.0000139999999999E-6</c:v>
                </c:pt>
                <c:pt idx="66224">
                  <c:v>9.9982989999999998E-7</c:v>
                </c:pt>
                <c:pt idx="66225">
                  <c:v>9.9991130000000007E-7</c:v>
                </c:pt>
                <c:pt idx="66226">
                  <c:v>9.9999339999999994E-7</c:v>
                </c:pt>
                <c:pt idx="66227">
                  <c:v>1.0000759999999999E-6</c:v>
                </c:pt>
                <c:pt idx="66228">
                  <c:v>9.9989140000000009E-7</c:v>
                </c:pt>
                <c:pt idx="66229">
                  <c:v>9.9997270000000003E-7</c:v>
                </c:pt>
                <c:pt idx="66230">
                  <c:v>1.000055E-6</c:v>
                </c:pt>
                <c:pt idx="66231">
                  <c:v>9.9987519999999998E-7</c:v>
                </c:pt>
                <c:pt idx="66232">
                  <c:v>9.9995660000000007E-7</c:v>
                </c:pt>
                <c:pt idx="66233">
                  <c:v>1.000039E-6</c:v>
                </c:pt>
                <c:pt idx="66234">
                  <c:v>9.9985320000000001E-7</c:v>
                </c:pt>
                <c:pt idx="66235">
                  <c:v>9.9993449999999995E-7</c:v>
                </c:pt>
                <c:pt idx="66236">
                  <c:v>1.000017E-6</c:v>
                </c:pt>
                <c:pt idx="66237">
                  <c:v>9.9983309999999994E-7</c:v>
                </c:pt>
                <c:pt idx="66238">
                  <c:v>9.9991440000000009E-7</c:v>
                </c:pt>
                <c:pt idx="66239">
                  <c:v>9.9999649999999996E-7</c:v>
                </c:pt>
                <c:pt idx="66240">
                  <c:v>1.000079E-6</c:v>
                </c:pt>
                <c:pt idx="66241">
                  <c:v>9.9989530000000005E-7</c:v>
                </c:pt>
                <c:pt idx="66242">
                  <c:v>9.9997669999999993E-7</c:v>
                </c:pt>
                <c:pt idx="66243">
                  <c:v>1.0000590000000001E-6</c:v>
                </c:pt>
                <c:pt idx="66244">
                  <c:v>9.998818E-7</c:v>
                </c:pt>
                <c:pt idx="66245">
                  <c:v>9.9996320000000008E-7</c:v>
                </c:pt>
                <c:pt idx="66246">
                  <c:v>1.0000449999999999E-6</c:v>
                </c:pt>
                <c:pt idx="66247">
                  <c:v>9.9985730000000006E-7</c:v>
                </c:pt>
                <c:pt idx="66248">
                  <c:v>9.9993869999999994E-7</c:v>
                </c:pt>
                <c:pt idx="66249">
                  <c:v>1.0000209999999999E-6</c:v>
                </c:pt>
                <c:pt idx="66250">
                  <c:v>9.9983780000000005E-7</c:v>
                </c:pt>
                <c:pt idx="66251">
                  <c:v>9.9991919999999993E-7</c:v>
                </c:pt>
                <c:pt idx="66252">
                  <c:v>1.000001E-6</c:v>
                </c:pt>
                <c:pt idx="66253">
                  <c:v>9.9982040000000004E-7</c:v>
                </c:pt>
                <c:pt idx="66254">
                  <c:v>9.9990169999999997E-7</c:v>
                </c:pt>
                <c:pt idx="66255">
                  <c:v>9.9998380000000006E-7</c:v>
                </c:pt>
                <c:pt idx="66256">
                  <c:v>1.0000660000000001E-6</c:v>
                </c:pt>
                <c:pt idx="66257">
                  <c:v>9.9988469999999993E-7</c:v>
                </c:pt>
                <c:pt idx="66258">
                  <c:v>9.9996610000000001E-7</c:v>
                </c:pt>
                <c:pt idx="66259">
                  <c:v>1.000048E-6</c:v>
                </c:pt>
                <c:pt idx="66260">
                  <c:v>9.9986640000000004E-7</c:v>
                </c:pt>
                <c:pt idx="66261">
                  <c:v>9.9994779999999991E-7</c:v>
                </c:pt>
                <c:pt idx="66262">
                  <c:v>1.0000299999999999E-6</c:v>
                </c:pt>
                <c:pt idx="66263">
                  <c:v>9.9984709999999991E-7</c:v>
                </c:pt>
                <c:pt idx="66264">
                  <c:v>9.9992849999999999E-7</c:v>
                </c:pt>
                <c:pt idx="66265">
                  <c:v>1.000011E-6</c:v>
                </c:pt>
                <c:pt idx="66266">
                  <c:v>9.9982639999999999E-7</c:v>
                </c:pt>
                <c:pt idx="66267">
                  <c:v>9.9990780000000008E-7</c:v>
                </c:pt>
                <c:pt idx="66268">
                  <c:v>9.999900000000001E-7</c:v>
                </c:pt>
                <c:pt idx="66269">
                  <c:v>1.000072E-6</c:v>
                </c:pt>
                <c:pt idx="66270">
                  <c:v>9.9989539999999999E-7</c:v>
                </c:pt>
                <c:pt idx="66271">
                  <c:v>9.9997699999999996E-7</c:v>
                </c:pt>
                <c:pt idx="66272">
                  <c:v>1.0000590000000001E-6</c:v>
                </c:pt>
                <c:pt idx="66273">
                  <c:v>9.9987270000000002E-7</c:v>
                </c:pt>
                <c:pt idx="66274">
                  <c:v>9.9995429999999998E-7</c:v>
                </c:pt>
                <c:pt idx="66275">
                  <c:v>1.0000369999999999E-6</c:v>
                </c:pt>
                <c:pt idx="66276">
                  <c:v>9.9985630000000003E-7</c:v>
                </c:pt>
                <c:pt idx="66277">
                  <c:v>9.999379E-7</c:v>
                </c:pt>
                <c:pt idx="66278">
                  <c:v>1.0000200000000001E-6</c:v>
                </c:pt>
                <c:pt idx="66279">
                  <c:v>9.9984030000000001E-7</c:v>
                </c:pt>
                <c:pt idx="66280">
                  <c:v>9.9992189999999998E-7</c:v>
                </c:pt>
                <c:pt idx="66281">
                  <c:v>1.0000040000000001E-6</c:v>
                </c:pt>
                <c:pt idx="66282">
                  <c:v>9.9982339999999991E-7</c:v>
                </c:pt>
                <c:pt idx="66283">
                  <c:v>9.9990500000000009E-7</c:v>
                </c:pt>
                <c:pt idx="66284">
                  <c:v>9.9998730000000005E-7</c:v>
                </c:pt>
                <c:pt idx="66285">
                  <c:v>1.00007E-6</c:v>
                </c:pt>
                <c:pt idx="66286">
                  <c:v>9.998905E-7</c:v>
                </c:pt>
                <c:pt idx="66287">
                  <c:v>9.9997219999999991E-7</c:v>
                </c:pt>
                <c:pt idx="66288">
                  <c:v>1.000055E-6</c:v>
                </c:pt>
                <c:pt idx="66289">
                  <c:v>9.9987200000000002E-7</c:v>
                </c:pt>
                <c:pt idx="66290">
                  <c:v>9.9995369999999993E-7</c:v>
                </c:pt>
                <c:pt idx="66291">
                  <c:v>1.0000360000000001E-6</c:v>
                </c:pt>
                <c:pt idx="66292">
                  <c:v>9.9985380000000007E-7</c:v>
                </c:pt>
                <c:pt idx="66293">
                  <c:v>9.9993540000000004E-7</c:v>
                </c:pt>
                <c:pt idx="66294">
                  <c:v>1.000018E-6</c:v>
                </c:pt>
                <c:pt idx="66295">
                  <c:v>9.9983659999999993E-7</c:v>
                </c:pt>
                <c:pt idx="66296">
                  <c:v>9.999181999999999E-7</c:v>
                </c:pt>
                <c:pt idx="66297">
                  <c:v>9.9999999999999995E-7</c:v>
                </c:pt>
                <c:pt idx="66298">
                  <c:v>9.9982210000000006E-7</c:v>
                </c:pt>
                <c:pt idx="66299">
                  <c:v>9.9990370000000003E-7</c:v>
                </c:pt>
                <c:pt idx="66300">
                  <c:v>9.9998599999999999E-7</c:v>
                </c:pt>
                <c:pt idx="66301">
                  <c:v>1.0000679999999999E-6</c:v>
                </c:pt>
                <c:pt idx="66302">
                  <c:v>9.9988599999999998E-7</c:v>
                </c:pt>
                <c:pt idx="66303">
                  <c:v>9.9996759999999995E-7</c:v>
                </c:pt>
                <c:pt idx="66304">
                  <c:v>1.0000500000000001E-6</c:v>
                </c:pt>
                <c:pt idx="66305">
                  <c:v>9.9987120000000008E-7</c:v>
                </c:pt>
                <c:pt idx="66306">
                  <c:v>9.9995280000000005E-7</c:v>
                </c:pt>
                <c:pt idx="66307">
                  <c:v>1.0000350000000001E-6</c:v>
                </c:pt>
                <c:pt idx="66308">
                  <c:v>9.9985140000000005E-7</c:v>
                </c:pt>
                <c:pt idx="66309">
                  <c:v>9.9993300000000001E-7</c:v>
                </c:pt>
                <c:pt idx="66310">
                  <c:v>1.0000149999999999E-6</c:v>
                </c:pt>
                <c:pt idx="66311">
                  <c:v>9.9983740000000008E-7</c:v>
                </c:pt>
                <c:pt idx="66312">
                  <c:v>9.999188999999999E-7</c:v>
                </c:pt>
                <c:pt idx="66313">
                  <c:v>1.000001E-6</c:v>
                </c:pt>
                <c:pt idx="66314">
                  <c:v>9.9982059999999992E-7</c:v>
                </c:pt>
                <c:pt idx="66315">
                  <c:v>9.9990220000000009E-7</c:v>
                </c:pt>
                <c:pt idx="66316">
                  <c:v>9.9998450000000006E-7</c:v>
                </c:pt>
                <c:pt idx="66317">
                  <c:v>1.0000669999999999E-6</c:v>
                </c:pt>
                <c:pt idx="66318">
                  <c:v>9.9988310000000005E-7</c:v>
                </c:pt>
                <c:pt idx="66319">
                  <c:v>9.9996470000000002E-7</c:v>
                </c:pt>
                <c:pt idx="66320">
                  <c:v>1.000047E-6</c:v>
                </c:pt>
                <c:pt idx="66321">
                  <c:v>9.9986479999999995E-7</c:v>
                </c:pt>
                <c:pt idx="66322">
                  <c:v>9.9994639999999992E-7</c:v>
                </c:pt>
                <c:pt idx="66323">
                  <c:v>1.0000289999999999E-6</c:v>
                </c:pt>
                <c:pt idx="66324">
                  <c:v>9.9985350000000004E-7</c:v>
                </c:pt>
                <c:pt idx="66325">
                  <c:v>9.9993510000000001E-7</c:v>
                </c:pt>
                <c:pt idx="66326">
                  <c:v>1.000017E-6</c:v>
                </c:pt>
                <c:pt idx="66327">
                  <c:v>9.998247999999999E-7</c:v>
                </c:pt>
                <c:pt idx="66328">
                  <c:v>9.9990640000000008E-7</c:v>
                </c:pt>
                <c:pt idx="66329">
                  <c:v>9.9998870000000005E-7</c:v>
                </c:pt>
                <c:pt idx="66330">
                  <c:v>1.000071E-6</c:v>
                </c:pt>
                <c:pt idx="66331">
                  <c:v>9.998965999999999E-7</c:v>
                </c:pt>
                <c:pt idx="66332">
                  <c:v>9.9997820000000007E-7</c:v>
                </c:pt>
                <c:pt idx="66333">
                  <c:v>1.0000609999999999E-6</c:v>
                </c:pt>
                <c:pt idx="66334">
                  <c:v>9.998811E-7</c:v>
                </c:pt>
                <c:pt idx="66335">
                  <c:v>9.9996269999999996E-7</c:v>
                </c:pt>
                <c:pt idx="66336">
                  <c:v>1.0000449999999999E-6</c:v>
                </c:pt>
                <c:pt idx="66337">
                  <c:v>9.9985959999999993E-7</c:v>
                </c:pt>
                <c:pt idx="66338">
                  <c:v>9.999411999999999E-7</c:v>
                </c:pt>
                <c:pt idx="66339">
                  <c:v>1.000024E-6</c:v>
                </c:pt>
                <c:pt idx="66340">
                  <c:v>9.9984030000000001E-7</c:v>
                </c:pt>
                <c:pt idx="66341">
                  <c:v>9.9992189999999998E-7</c:v>
                </c:pt>
                <c:pt idx="66342">
                  <c:v>1.0000040000000001E-6</c:v>
                </c:pt>
                <c:pt idx="66343">
                  <c:v>9.9982700000000005E-7</c:v>
                </c:pt>
                <c:pt idx="66344">
                  <c:v>9.9990860000000002E-7</c:v>
                </c:pt>
                <c:pt idx="66345">
                  <c:v>9.9999089999999998E-7</c:v>
                </c:pt>
                <c:pt idx="66346">
                  <c:v>1.0000730000000001E-6</c:v>
                </c:pt>
                <c:pt idx="66347">
                  <c:v>9.9988879999999998E-7</c:v>
                </c:pt>
                <c:pt idx="66348">
                  <c:v>9.9997039999999994E-7</c:v>
                </c:pt>
                <c:pt idx="66349">
                  <c:v>1.0000529999999999E-6</c:v>
                </c:pt>
                <c:pt idx="66350">
                  <c:v>9.9986999999999997E-7</c:v>
                </c:pt>
                <c:pt idx="66351">
                  <c:v>9.9995170000000008E-7</c:v>
                </c:pt>
                <c:pt idx="66352">
                  <c:v>1.000034E-6</c:v>
                </c:pt>
                <c:pt idx="66353">
                  <c:v>9.9985259999999995E-7</c:v>
                </c:pt>
                <c:pt idx="66354">
                  <c:v>9.9993430000000007E-7</c:v>
                </c:pt>
                <c:pt idx="66355">
                  <c:v>1.000017E-6</c:v>
                </c:pt>
                <c:pt idx="66356">
                  <c:v>9.9984090000000007E-7</c:v>
                </c:pt>
                <c:pt idx="66357">
                  <c:v>9.9992259999999998E-7</c:v>
                </c:pt>
                <c:pt idx="66358">
                  <c:v>1.0000050000000001E-6</c:v>
                </c:pt>
                <c:pt idx="66359">
                  <c:v>9.998229E-7</c:v>
                </c:pt>
                <c:pt idx="66360">
                  <c:v>9.9990449999999997E-7</c:v>
                </c:pt>
                <c:pt idx="66361">
                  <c:v>9.9998690000000008E-7</c:v>
                </c:pt>
                <c:pt idx="66362">
                  <c:v>1.000069E-6</c:v>
                </c:pt>
                <c:pt idx="66363">
                  <c:v>9.9988560000000002E-7</c:v>
                </c:pt>
                <c:pt idx="66364">
                  <c:v>9.9996729999999992E-7</c:v>
                </c:pt>
                <c:pt idx="66365">
                  <c:v>1.0000500000000001E-6</c:v>
                </c:pt>
                <c:pt idx="66366">
                  <c:v>9.9986449999999992E-7</c:v>
                </c:pt>
                <c:pt idx="66367">
                  <c:v>9.9994620000000004E-7</c:v>
                </c:pt>
                <c:pt idx="66368">
                  <c:v>1.0000289999999999E-6</c:v>
                </c:pt>
                <c:pt idx="66369">
                  <c:v>9.9984599999999994E-7</c:v>
                </c:pt>
                <c:pt idx="66370">
                  <c:v>9.9992770000000006E-7</c:v>
                </c:pt>
                <c:pt idx="66371">
                  <c:v>1.00001E-6</c:v>
                </c:pt>
                <c:pt idx="66372">
                  <c:v>9.9983330000000003E-7</c:v>
                </c:pt>
                <c:pt idx="66373">
                  <c:v>9.999149E-7</c:v>
                </c:pt>
                <c:pt idx="66374">
                  <c:v>9.999972999999999E-7</c:v>
                </c:pt>
                <c:pt idx="66375">
                  <c:v>1.00008E-6</c:v>
                </c:pt>
                <c:pt idx="66376">
                  <c:v>9.9989460000000005E-7</c:v>
                </c:pt>
                <c:pt idx="66377">
                  <c:v>9.9997629999999996E-7</c:v>
                </c:pt>
                <c:pt idx="66378">
                  <c:v>1.0000590000000001E-6</c:v>
                </c:pt>
                <c:pt idx="66379">
                  <c:v>9.9987230000000005E-7</c:v>
                </c:pt>
                <c:pt idx="66380">
                  <c:v>9.9995399999999996E-7</c:v>
                </c:pt>
                <c:pt idx="66381">
                  <c:v>1.0000360000000001E-6</c:v>
                </c:pt>
                <c:pt idx="66382">
                  <c:v>9.9986089999999999E-7</c:v>
                </c:pt>
                <c:pt idx="66383">
                  <c:v>9.9994259999999989E-7</c:v>
                </c:pt>
                <c:pt idx="66384">
                  <c:v>1.000025E-6</c:v>
                </c:pt>
                <c:pt idx="66385">
                  <c:v>9.9984380000000001E-7</c:v>
                </c:pt>
                <c:pt idx="66386">
                  <c:v>9.9992549999999991E-7</c:v>
                </c:pt>
                <c:pt idx="66387">
                  <c:v>1.000008E-6</c:v>
                </c:pt>
                <c:pt idx="66388">
                  <c:v>9.9982369999999994E-7</c:v>
                </c:pt>
                <c:pt idx="66389">
                  <c:v>9.9990540000000005E-7</c:v>
                </c:pt>
                <c:pt idx="66390">
                  <c:v>9.9998770000000002E-7</c:v>
                </c:pt>
                <c:pt idx="66391">
                  <c:v>1.00007E-6</c:v>
                </c:pt>
                <c:pt idx="66392">
                  <c:v>9.9988989999999994E-7</c:v>
                </c:pt>
                <c:pt idx="66393">
                  <c:v>9.9997160000000006E-7</c:v>
                </c:pt>
                <c:pt idx="66394">
                  <c:v>1.000054E-6</c:v>
                </c:pt>
                <c:pt idx="66395">
                  <c:v>9.9987009999999991E-7</c:v>
                </c:pt>
                <c:pt idx="66396">
                  <c:v>9.9995180000000002E-7</c:v>
                </c:pt>
                <c:pt idx="66397">
                  <c:v>1.000034E-6</c:v>
                </c:pt>
                <c:pt idx="66398">
                  <c:v>9.9985450000000007E-7</c:v>
                </c:pt>
                <c:pt idx="66399">
                  <c:v>9.9993610000000003E-7</c:v>
                </c:pt>
                <c:pt idx="66400">
                  <c:v>1.0000190000000001E-6</c:v>
                </c:pt>
                <c:pt idx="66401">
                  <c:v>9.9983449999999994E-7</c:v>
                </c:pt>
                <c:pt idx="66402">
                  <c:v>9.9991620000000006E-7</c:v>
                </c:pt>
                <c:pt idx="66403">
                  <c:v>9.9999850000000002E-7</c:v>
                </c:pt>
                <c:pt idx="66404">
                  <c:v>1.0000810000000001E-6</c:v>
                </c:pt>
                <c:pt idx="66405">
                  <c:v>9.9990150000000009E-7</c:v>
                </c:pt>
                <c:pt idx="66406">
                  <c:v>9.999832E-7</c:v>
                </c:pt>
                <c:pt idx="66407">
                  <c:v>1.0000660000000001E-6</c:v>
                </c:pt>
                <c:pt idx="66408">
                  <c:v>9.9988060000000009E-7</c:v>
                </c:pt>
                <c:pt idx="66409">
                  <c:v>9.9996220000000005E-7</c:v>
                </c:pt>
                <c:pt idx="66410">
                  <c:v>1.0000449999999999E-6</c:v>
                </c:pt>
                <c:pt idx="66411">
                  <c:v>9.9986309999999992E-7</c:v>
                </c:pt>
                <c:pt idx="66412">
                  <c:v>9.999447000000001E-7</c:v>
                </c:pt>
                <c:pt idx="66413">
                  <c:v>1.0000270000000001E-6</c:v>
                </c:pt>
                <c:pt idx="66414">
                  <c:v>9.9984300000000007E-7</c:v>
                </c:pt>
                <c:pt idx="66415">
                  <c:v>9.9992460000000003E-7</c:v>
                </c:pt>
                <c:pt idx="66416">
                  <c:v>1.0000069999999999E-6</c:v>
                </c:pt>
                <c:pt idx="66417">
                  <c:v>9.9983050000000004E-7</c:v>
                </c:pt>
                <c:pt idx="66418">
                  <c:v>9.9991210000000001E-7</c:v>
                </c:pt>
                <c:pt idx="66419">
                  <c:v>9.9999449999999991E-7</c:v>
                </c:pt>
                <c:pt idx="66420">
                  <c:v>1.000077E-6</c:v>
                </c:pt>
                <c:pt idx="66421">
                  <c:v>9.9989439999999996E-7</c:v>
                </c:pt>
                <c:pt idx="66422">
                  <c:v>9.9997610000000008E-7</c:v>
                </c:pt>
                <c:pt idx="66423">
                  <c:v>1.0000590000000001E-6</c:v>
                </c:pt>
                <c:pt idx="66424">
                  <c:v>9.9987190000000008E-7</c:v>
                </c:pt>
                <c:pt idx="66425">
                  <c:v>9.9995350000000005E-7</c:v>
                </c:pt>
                <c:pt idx="66426">
                  <c:v>1.0000360000000001E-6</c:v>
                </c:pt>
                <c:pt idx="66427">
                  <c:v>9.9985280000000004E-7</c:v>
                </c:pt>
                <c:pt idx="66428">
                  <c:v>9.9993449999999995E-7</c:v>
                </c:pt>
                <c:pt idx="66429">
                  <c:v>1.000017E-6</c:v>
                </c:pt>
                <c:pt idx="66430">
                  <c:v>9.998426000000001E-7</c:v>
                </c:pt>
                <c:pt idx="66431">
                  <c:v>9.9992420000000006E-7</c:v>
                </c:pt>
                <c:pt idx="66432">
                  <c:v>1.0000069999999999E-6</c:v>
                </c:pt>
                <c:pt idx="66433">
                  <c:v>9.998247999999999E-7</c:v>
                </c:pt>
                <c:pt idx="66434">
                  <c:v>9.9990650000000002E-7</c:v>
                </c:pt>
                <c:pt idx="66435">
                  <c:v>9.9998879999999998E-7</c:v>
                </c:pt>
                <c:pt idx="66436">
                  <c:v>1.000071E-6</c:v>
                </c:pt>
                <c:pt idx="66437">
                  <c:v>9.9988800000000004E-7</c:v>
                </c:pt>
                <c:pt idx="66438">
                  <c:v>9.999696E-7</c:v>
                </c:pt>
                <c:pt idx="66439">
                  <c:v>1.0000519999999999E-6</c:v>
                </c:pt>
                <c:pt idx="66440">
                  <c:v>9.9987120000000008E-7</c:v>
                </c:pt>
                <c:pt idx="66441">
                  <c:v>9.9995280000000005E-7</c:v>
                </c:pt>
                <c:pt idx="66442">
                  <c:v>1.0000350000000001E-6</c:v>
                </c:pt>
                <c:pt idx="66443">
                  <c:v>9.998473E-7</c:v>
                </c:pt>
                <c:pt idx="66444">
                  <c:v>9.9992889999999996E-7</c:v>
                </c:pt>
                <c:pt idx="66445">
                  <c:v>1.000011E-6</c:v>
                </c:pt>
                <c:pt idx="66446">
                  <c:v>9.9983220000000007E-7</c:v>
                </c:pt>
                <c:pt idx="66447">
                  <c:v>9.9991380000000003E-7</c:v>
                </c:pt>
                <c:pt idx="66448">
                  <c:v>9.999961E-7</c:v>
                </c:pt>
                <c:pt idx="66449">
                  <c:v>1.000078E-6</c:v>
                </c:pt>
                <c:pt idx="66450">
                  <c:v>9.9989089999999997E-7</c:v>
                </c:pt>
                <c:pt idx="66451">
                  <c:v>9.9997249999999994E-7</c:v>
                </c:pt>
                <c:pt idx="66452">
                  <c:v>1.000055E-6</c:v>
                </c:pt>
                <c:pt idx="66453">
                  <c:v>9.9987920000000009E-7</c:v>
                </c:pt>
                <c:pt idx="66454">
                  <c:v>9.999609E-7</c:v>
                </c:pt>
                <c:pt idx="66455">
                  <c:v>1.0000430000000001E-6</c:v>
                </c:pt>
                <c:pt idx="66456">
                  <c:v>9.9985390000000001E-7</c:v>
                </c:pt>
                <c:pt idx="66457">
                  <c:v>9.9993549999999997E-7</c:v>
                </c:pt>
                <c:pt idx="66458">
                  <c:v>1.000018E-6</c:v>
                </c:pt>
                <c:pt idx="66459">
                  <c:v>9.998351E-7</c:v>
                </c:pt>
                <c:pt idx="66460">
                  <c:v>9.9991669999999996E-7</c:v>
                </c:pt>
                <c:pt idx="66461">
                  <c:v>9.9999910000000008E-7</c:v>
                </c:pt>
                <c:pt idx="66462">
                  <c:v>1.0000810000000001E-6</c:v>
                </c:pt>
                <c:pt idx="66463">
                  <c:v>9.9990349999999994E-7</c:v>
                </c:pt>
                <c:pt idx="66464">
                  <c:v>9.999850999999999E-7</c:v>
                </c:pt>
                <c:pt idx="66465">
                  <c:v>1.0000669999999999E-6</c:v>
                </c:pt>
                <c:pt idx="66466">
                  <c:v>9.9988760000000007E-7</c:v>
                </c:pt>
                <c:pt idx="66467">
                  <c:v>9.9996920000000004E-7</c:v>
                </c:pt>
                <c:pt idx="66468">
                  <c:v>1.0000519999999999E-6</c:v>
                </c:pt>
                <c:pt idx="66469">
                  <c:v>9.9986759999999994E-7</c:v>
                </c:pt>
                <c:pt idx="66470">
                  <c:v>9.9994919999999991E-7</c:v>
                </c:pt>
                <c:pt idx="66471">
                  <c:v>1.000031E-6</c:v>
                </c:pt>
                <c:pt idx="66472">
                  <c:v>9.9985070000000005E-7</c:v>
                </c:pt>
                <c:pt idx="66473">
                  <c:v>9.9993230000000001E-7</c:v>
                </c:pt>
                <c:pt idx="66474">
                  <c:v>1.0000149999999999E-6</c:v>
                </c:pt>
                <c:pt idx="66475">
                  <c:v>9.9983290000000006E-7</c:v>
                </c:pt>
                <c:pt idx="66476">
                  <c:v>9.9991440000000009E-7</c:v>
                </c:pt>
                <c:pt idx="66477">
                  <c:v>9.9999670000000005E-7</c:v>
                </c:pt>
                <c:pt idx="66478">
                  <c:v>1.000079E-6</c:v>
                </c:pt>
                <c:pt idx="66479">
                  <c:v>9.998933E-7</c:v>
                </c:pt>
                <c:pt idx="66480">
                  <c:v>9.9997489999999996E-7</c:v>
                </c:pt>
                <c:pt idx="66481">
                  <c:v>1.000057E-6</c:v>
                </c:pt>
                <c:pt idx="66482">
                  <c:v>9.9987330000000008E-7</c:v>
                </c:pt>
                <c:pt idx="66483">
                  <c:v>9.999548000000001E-7</c:v>
                </c:pt>
                <c:pt idx="66484">
                  <c:v>1.0000369999999999E-6</c:v>
                </c:pt>
                <c:pt idx="66485">
                  <c:v>9.9985779999999997E-7</c:v>
                </c:pt>
                <c:pt idx="66486">
                  <c:v>9.9993929999999999E-7</c:v>
                </c:pt>
                <c:pt idx="66487">
                  <c:v>1.0000219999999999E-6</c:v>
                </c:pt>
                <c:pt idx="66488">
                  <c:v>9.9983920000000005E-7</c:v>
                </c:pt>
                <c:pt idx="66489">
                  <c:v>9.9992070000000007E-7</c:v>
                </c:pt>
                <c:pt idx="66490">
                  <c:v>1.000003E-6</c:v>
                </c:pt>
                <c:pt idx="66491">
                  <c:v>9.9982019999999995E-7</c:v>
                </c:pt>
                <c:pt idx="66492">
                  <c:v>9.9990169999999997E-7</c:v>
                </c:pt>
                <c:pt idx="66493">
                  <c:v>9.999839E-7</c:v>
                </c:pt>
                <c:pt idx="66494">
                  <c:v>1.0000660000000001E-6</c:v>
                </c:pt>
                <c:pt idx="66495">
                  <c:v>9.9988989999999994E-7</c:v>
                </c:pt>
                <c:pt idx="66496">
                  <c:v>9.9997139999999997E-7</c:v>
                </c:pt>
                <c:pt idx="66497">
                  <c:v>1.000054E-6</c:v>
                </c:pt>
                <c:pt idx="66498">
                  <c:v>9.9986869999999991E-7</c:v>
                </c:pt>
                <c:pt idx="66499">
                  <c:v>9.9995030000000009E-7</c:v>
                </c:pt>
                <c:pt idx="66500">
                  <c:v>1.000033E-6</c:v>
                </c:pt>
                <c:pt idx="66501">
                  <c:v>9.9985240000000007E-7</c:v>
                </c:pt>
                <c:pt idx="66502">
                  <c:v>9.9993400000000004E-7</c:v>
                </c:pt>
                <c:pt idx="66503">
                  <c:v>1.000016E-6</c:v>
                </c:pt>
                <c:pt idx="66504">
                  <c:v>9.9983890000000002E-7</c:v>
                </c:pt>
                <c:pt idx="66505">
                  <c:v>9.9992049999999998E-7</c:v>
                </c:pt>
                <c:pt idx="66506">
                  <c:v>1.000003E-6</c:v>
                </c:pt>
                <c:pt idx="66507">
                  <c:v>9.9981459999999996E-7</c:v>
                </c:pt>
                <c:pt idx="66508">
                  <c:v>9.9989609999999999E-7</c:v>
                </c:pt>
                <c:pt idx="66509">
                  <c:v>9.9997839999999995E-7</c:v>
                </c:pt>
                <c:pt idx="66510">
                  <c:v>1.0000609999999999E-6</c:v>
                </c:pt>
                <c:pt idx="66511">
                  <c:v>9.9987690000000001E-7</c:v>
                </c:pt>
                <c:pt idx="66512">
                  <c:v>9.9995849999999997E-7</c:v>
                </c:pt>
                <c:pt idx="66513">
                  <c:v>1.000041E-6</c:v>
                </c:pt>
                <c:pt idx="66514">
                  <c:v>9.9986129999999996E-7</c:v>
                </c:pt>
                <c:pt idx="66515">
                  <c:v>9.9994289999999992E-7</c:v>
                </c:pt>
                <c:pt idx="66516">
                  <c:v>1.000025E-6</c:v>
                </c:pt>
                <c:pt idx="66517">
                  <c:v>9.9984270000000004E-7</c:v>
                </c:pt>
                <c:pt idx="66518">
                  <c:v>9.999243E-7</c:v>
                </c:pt>
                <c:pt idx="66519">
                  <c:v>1.0000069999999999E-6</c:v>
                </c:pt>
                <c:pt idx="66520">
                  <c:v>9.9981459999999996E-7</c:v>
                </c:pt>
                <c:pt idx="66521">
                  <c:v>9.9989619999999993E-7</c:v>
                </c:pt>
                <c:pt idx="66522">
                  <c:v>9.9997839999999995E-7</c:v>
                </c:pt>
                <c:pt idx="66523">
                  <c:v>1.0000609999999999E-6</c:v>
                </c:pt>
                <c:pt idx="66524">
                  <c:v>9.9988660000000004E-7</c:v>
                </c:pt>
                <c:pt idx="66525">
                  <c:v>9.9996820000000001E-7</c:v>
                </c:pt>
                <c:pt idx="66526">
                  <c:v>1.0000510000000001E-6</c:v>
                </c:pt>
                <c:pt idx="66527">
                  <c:v>9.9986549999999995E-7</c:v>
                </c:pt>
                <c:pt idx="66528">
                  <c:v>9.9994709999999991E-7</c:v>
                </c:pt>
                <c:pt idx="66529">
                  <c:v>1.0000289999999999E-6</c:v>
                </c:pt>
                <c:pt idx="66530">
                  <c:v>9.998440000000001E-7</c:v>
                </c:pt>
                <c:pt idx="66531">
                  <c:v>9.9992560000000006E-7</c:v>
                </c:pt>
                <c:pt idx="66532">
                  <c:v>1.000008E-6</c:v>
                </c:pt>
                <c:pt idx="66533">
                  <c:v>9.9982210000000006E-7</c:v>
                </c:pt>
                <c:pt idx="66534">
                  <c:v>9.9990360000000009E-7</c:v>
                </c:pt>
                <c:pt idx="66535">
                  <c:v>9.9998590000000005E-7</c:v>
                </c:pt>
                <c:pt idx="66536">
                  <c:v>1.0000679999999999E-6</c:v>
                </c:pt>
                <c:pt idx="66537">
                  <c:v>9.9989169999999991E-7</c:v>
                </c:pt>
                <c:pt idx="66538">
                  <c:v>9.9997330000000009E-7</c:v>
                </c:pt>
                <c:pt idx="66539">
                  <c:v>1.000056E-6</c:v>
                </c:pt>
                <c:pt idx="66540">
                  <c:v>9.9986969999999994E-7</c:v>
                </c:pt>
                <c:pt idx="66541">
                  <c:v>9.999512999999999E-7</c:v>
                </c:pt>
                <c:pt idx="66542">
                  <c:v>1.000034E-6</c:v>
                </c:pt>
                <c:pt idx="66543">
                  <c:v>9.9985049999999996E-7</c:v>
                </c:pt>
                <c:pt idx="66544">
                  <c:v>9.9993209999999992E-7</c:v>
                </c:pt>
                <c:pt idx="66545">
                  <c:v>1.0000139999999999E-6</c:v>
                </c:pt>
                <c:pt idx="66546">
                  <c:v>9.9983190000000004E-7</c:v>
                </c:pt>
                <c:pt idx="66547">
                  <c:v>9.999135E-7</c:v>
                </c:pt>
                <c:pt idx="66548">
                  <c:v>9.9999579999999997E-7</c:v>
                </c:pt>
                <c:pt idx="66549">
                  <c:v>1.000078E-6</c:v>
                </c:pt>
                <c:pt idx="66550">
                  <c:v>9.9989479999999993E-7</c:v>
                </c:pt>
                <c:pt idx="66551">
                  <c:v>9.999763999999999E-7</c:v>
                </c:pt>
                <c:pt idx="66552">
                  <c:v>1.0000590000000001E-6</c:v>
                </c:pt>
                <c:pt idx="66553">
                  <c:v>9.9987449999999998E-7</c:v>
                </c:pt>
                <c:pt idx="66554">
                  <c:v>9.9995609999999995E-7</c:v>
                </c:pt>
                <c:pt idx="66555">
                  <c:v>1.000039E-6</c:v>
                </c:pt>
                <c:pt idx="66556">
                  <c:v>9.9986159999999999E-7</c:v>
                </c:pt>
                <c:pt idx="66557">
                  <c:v>9.999433000000001E-7</c:v>
                </c:pt>
                <c:pt idx="66558">
                  <c:v>1.000026E-6</c:v>
                </c:pt>
                <c:pt idx="66559">
                  <c:v>9.9983789999999999E-7</c:v>
                </c:pt>
                <c:pt idx="66560">
                  <c:v>9.9991949999999996E-7</c:v>
                </c:pt>
                <c:pt idx="66561">
                  <c:v>1.000002E-6</c:v>
                </c:pt>
                <c:pt idx="66562">
                  <c:v>9.9982210000000006E-7</c:v>
                </c:pt>
                <c:pt idx="66563">
                  <c:v>9.9990370000000003E-7</c:v>
                </c:pt>
                <c:pt idx="66564">
                  <c:v>9.9998609999999993E-7</c:v>
                </c:pt>
                <c:pt idx="66565">
                  <c:v>1.0000679999999999E-6</c:v>
                </c:pt>
                <c:pt idx="66566">
                  <c:v>9.9988620000000007E-7</c:v>
                </c:pt>
                <c:pt idx="66567">
                  <c:v>9.9996780000000004E-7</c:v>
                </c:pt>
                <c:pt idx="66568">
                  <c:v>1.0000500000000001E-6</c:v>
                </c:pt>
                <c:pt idx="66569">
                  <c:v>9.9986430000000004E-7</c:v>
                </c:pt>
                <c:pt idx="66570">
                  <c:v>9.9994590000000001E-7</c:v>
                </c:pt>
                <c:pt idx="66571">
                  <c:v>1.0000280000000001E-6</c:v>
                </c:pt>
                <c:pt idx="66572">
                  <c:v>9.998445E-7</c:v>
                </c:pt>
                <c:pt idx="66573">
                  <c:v>9.9992609999999997E-7</c:v>
                </c:pt>
                <c:pt idx="66574">
                  <c:v>1.000008E-6</c:v>
                </c:pt>
                <c:pt idx="66575">
                  <c:v>9.998268999999999E-7</c:v>
                </c:pt>
                <c:pt idx="66576">
                  <c:v>9.9990850000000008E-7</c:v>
                </c:pt>
                <c:pt idx="66577">
                  <c:v>9.9999080000000004E-7</c:v>
                </c:pt>
                <c:pt idx="66578">
                  <c:v>1.0000730000000001E-6</c:v>
                </c:pt>
                <c:pt idx="66579">
                  <c:v>9.9989369999999996E-7</c:v>
                </c:pt>
                <c:pt idx="66580">
                  <c:v>9.9997529999999993E-7</c:v>
                </c:pt>
                <c:pt idx="66581">
                  <c:v>1.0000580000000001E-6</c:v>
                </c:pt>
                <c:pt idx="66582">
                  <c:v>9.998675E-7</c:v>
                </c:pt>
                <c:pt idx="66583">
                  <c:v>9.9994909999999997E-7</c:v>
                </c:pt>
                <c:pt idx="66584">
                  <c:v>1.000031E-6</c:v>
                </c:pt>
                <c:pt idx="66585">
                  <c:v>9.9985079999999999E-7</c:v>
                </c:pt>
                <c:pt idx="66586">
                  <c:v>9.9993230000000001E-7</c:v>
                </c:pt>
                <c:pt idx="66587">
                  <c:v>1.0000149999999999E-6</c:v>
                </c:pt>
                <c:pt idx="66588">
                  <c:v>9.99833E-7</c:v>
                </c:pt>
                <c:pt idx="66589">
                  <c:v>9.9991450000000003E-7</c:v>
                </c:pt>
                <c:pt idx="66590">
                  <c:v>9.9999679999999999E-7</c:v>
                </c:pt>
                <c:pt idx="66591">
                  <c:v>1.000079E-6</c:v>
                </c:pt>
                <c:pt idx="66592">
                  <c:v>9.9989220000000003E-7</c:v>
                </c:pt>
                <c:pt idx="66593">
                  <c:v>9.9997370000000005E-7</c:v>
                </c:pt>
                <c:pt idx="66594">
                  <c:v>1.000056E-6</c:v>
                </c:pt>
                <c:pt idx="66595">
                  <c:v>9.9987349999999996E-7</c:v>
                </c:pt>
                <c:pt idx="66596">
                  <c:v>9.9995499999999998E-7</c:v>
                </c:pt>
                <c:pt idx="66597">
                  <c:v>1.0000369999999999E-6</c:v>
                </c:pt>
                <c:pt idx="66598">
                  <c:v>9.9985399999999995E-7</c:v>
                </c:pt>
                <c:pt idx="66599">
                  <c:v>9.9993549999999997E-7</c:v>
                </c:pt>
                <c:pt idx="66600">
                  <c:v>1.000018E-6</c:v>
                </c:pt>
                <c:pt idx="66601">
                  <c:v>9.9983689999999996E-7</c:v>
                </c:pt>
                <c:pt idx="66602">
                  <c:v>9.9991839999999999E-7</c:v>
                </c:pt>
                <c:pt idx="66603">
                  <c:v>1.000001E-6</c:v>
                </c:pt>
                <c:pt idx="66604">
                  <c:v>9.9981639999999993E-7</c:v>
                </c:pt>
                <c:pt idx="66605">
                  <c:v>9.9989789999999995E-7</c:v>
                </c:pt>
                <c:pt idx="66606">
                  <c:v>9.9998019999999992E-7</c:v>
                </c:pt>
                <c:pt idx="66607">
                  <c:v>1.000062E-6</c:v>
                </c:pt>
                <c:pt idx="66608">
                  <c:v>9.9988060000000009E-7</c:v>
                </c:pt>
                <c:pt idx="66609">
                  <c:v>9.9996220000000005E-7</c:v>
                </c:pt>
                <c:pt idx="66610">
                  <c:v>1.0000439999999999E-6</c:v>
                </c:pt>
                <c:pt idx="66611">
                  <c:v>9.9986169999999993E-7</c:v>
                </c:pt>
                <c:pt idx="66612">
                  <c:v>9.9994319999999995E-7</c:v>
                </c:pt>
                <c:pt idx="66613">
                  <c:v>1.000025E-6</c:v>
                </c:pt>
                <c:pt idx="66614">
                  <c:v>9.9983999999999999E-7</c:v>
                </c:pt>
                <c:pt idx="66615">
                  <c:v>9.9992150000000001E-7</c:v>
                </c:pt>
                <c:pt idx="66616">
                  <c:v>1.0000040000000001E-6</c:v>
                </c:pt>
                <c:pt idx="66617">
                  <c:v>9.9982180000000003E-7</c:v>
                </c:pt>
                <c:pt idx="66618">
                  <c:v>9.9990330000000006E-7</c:v>
                </c:pt>
                <c:pt idx="66619">
                  <c:v>9.9998550000000008E-7</c:v>
                </c:pt>
                <c:pt idx="66620">
                  <c:v>1.0000679999999999E-6</c:v>
                </c:pt>
                <c:pt idx="66621">
                  <c:v>9.9988739999999998E-7</c:v>
                </c:pt>
                <c:pt idx="66622">
                  <c:v>9.9996890000000001E-7</c:v>
                </c:pt>
                <c:pt idx="66623">
                  <c:v>1.0000510000000001E-6</c:v>
                </c:pt>
                <c:pt idx="66624">
                  <c:v>9.9987139999999996E-7</c:v>
                </c:pt>
                <c:pt idx="66625">
                  <c:v>9.9995289999999999E-7</c:v>
                </c:pt>
                <c:pt idx="66626">
                  <c:v>1.0000350000000001E-6</c:v>
                </c:pt>
                <c:pt idx="66627">
                  <c:v>9.998505999999999E-7</c:v>
                </c:pt>
                <c:pt idx="66628">
                  <c:v>9.9993209999999992E-7</c:v>
                </c:pt>
                <c:pt idx="66629">
                  <c:v>1.0000139999999999E-6</c:v>
                </c:pt>
                <c:pt idx="66630">
                  <c:v>9.9983540000000003E-7</c:v>
                </c:pt>
                <c:pt idx="66631">
                  <c:v>9.9991690000000005E-7</c:v>
                </c:pt>
                <c:pt idx="66632">
                  <c:v>9.9999910000000008E-7</c:v>
                </c:pt>
                <c:pt idx="66633">
                  <c:v>1.0000810000000001E-6</c:v>
                </c:pt>
                <c:pt idx="66634">
                  <c:v>9.9989829999999992E-7</c:v>
                </c:pt>
                <c:pt idx="66635">
                  <c:v>9.9997979999999995E-7</c:v>
                </c:pt>
                <c:pt idx="66636">
                  <c:v>1.000062E-6</c:v>
                </c:pt>
                <c:pt idx="66637">
                  <c:v>9.9987769999999995E-7</c:v>
                </c:pt>
                <c:pt idx="66638">
                  <c:v>9.9995919999999997E-7</c:v>
                </c:pt>
                <c:pt idx="66639">
                  <c:v>1.000041E-6</c:v>
                </c:pt>
                <c:pt idx="66640">
                  <c:v>9.9986260000000002E-7</c:v>
                </c:pt>
                <c:pt idx="66641">
                  <c:v>9.9994410000000004E-7</c:v>
                </c:pt>
                <c:pt idx="66642">
                  <c:v>1.000026E-6</c:v>
                </c:pt>
                <c:pt idx="66643">
                  <c:v>9.998376999999999E-7</c:v>
                </c:pt>
                <c:pt idx="66644">
                  <c:v>9.9991919999999993E-7</c:v>
                </c:pt>
                <c:pt idx="66645">
                  <c:v>1.000001E-6</c:v>
                </c:pt>
                <c:pt idx="66646">
                  <c:v>9.9981410000000005E-7</c:v>
                </c:pt>
                <c:pt idx="66647">
                  <c:v>9.9989560000000008E-7</c:v>
                </c:pt>
                <c:pt idx="66648">
                  <c:v>9.999778000000001E-7</c:v>
                </c:pt>
                <c:pt idx="66649">
                  <c:v>1.0000599999999999E-6</c:v>
                </c:pt>
                <c:pt idx="66650">
                  <c:v>9.9987869999999997E-7</c:v>
                </c:pt>
                <c:pt idx="66651">
                  <c:v>9.999602E-7</c:v>
                </c:pt>
                <c:pt idx="66652">
                  <c:v>1.0000420000000001E-6</c:v>
                </c:pt>
                <c:pt idx="66653">
                  <c:v>9.9985910000000003E-7</c:v>
                </c:pt>
                <c:pt idx="66654">
                  <c:v>9.9994060000000005E-7</c:v>
                </c:pt>
                <c:pt idx="66655">
                  <c:v>1.000023E-6</c:v>
                </c:pt>
                <c:pt idx="66656">
                  <c:v>9.9983859999999999E-7</c:v>
                </c:pt>
                <c:pt idx="66657">
                  <c:v>9.9992010000000002E-7</c:v>
                </c:pt>
                <c:pt idx="66658">
                  <c:v>1.000002E-6</c:v>
                </c:pt>
                <c:pt idx="66659">
                  <c:v>9.9982380000000009E-7</c:v>
                </c:pt>
                <c:pt idx="66660">
                  <c:v>9.999052999999999E-7</c:v>
                </c:pt>
                <c:pt idx="66661">
                  <c:v>9.9998749999999993E-7</c:v>
                </c:pt>
                <c:pt idx="66662">
                  <c:v>1.00007E-6</c:v>
                </c:pt>
                <c:pt idx="66663">
                  <c:v>9.9988819999999992E-7</c:v>
                </c:pt>
                <c:pt idx="66664">
                  <c:v>9.9996969999999994E-7</c:v>
                </c:pt>
                <c:pt idx="66665">
                  <c:v>1.0000519999999999E-6</c:v>
                </c:pt>
                <c:pt idx="66666">
                  <c:v>9.9986899999999994E-7</c:v>
                </c:pt>
                <c:pt idx="66667">
                  <c:v>9.9995049999999996E-7</c:v>
                </c:pt>
                <c:pt idx="66668">
                  <c:v>1.000033E-6</c:v>
                </c:pt>
                <c:pt idx="66669">
                  <c:v>9.9984939999999999E-7</c:v>
                </c:pt>
                <c:pt idx="66670">
                  <c:v>9.9993090000000002E-7</c:v>
                </c:pt>
                <c:pt idx="66671">
                  <c:v>1.0000130000000001E-6</c:v>
                </c:pt>
                <c:pt idx="66672">
                  <c:v>9.9982660000000008E-7</c:v>
                </c:pt>
                <c:pt idx="66673">
                  <c:v>9.999080999999999E-7</c:v>
                </c:pt>
                <c:pt idx="66674">
                  <c:v>9.9999029999999992E-7</c:v>
                </c:pt>
                <c:pt idx="66675">
                  <c:v>1.0000730000000001E-6</c:v>
                </c:pt>
                <c:pt idx="66676">
                  <c:v>9.9989530000000005E-7</c:v>
                </c:pt>
                <c:pt idx="66677">
                  <c:v>9.9997680000000008E-7</c:v>
                </c:pt>
                <c:pt idx="66678">
                  <c:v>1.0000590000000001E-6</c:v>
                </c:pt>
                <c:pt idx="66679">
                  <c:v>9.9987179999999993E-7</c:v>
                </c:pt>
                <c:pt idx="66680">
                  <c:v>9.9995329999999996E-7</c:v>
                </c:pt>
                <c:pt idx="66681">
                  <c:v>1.0000360000000001E-6</c:v>
                </c:pt>
                <c:pt idx="66682">
                  <c:v>9.9985170000000008E-7</c:v>
                </c:pt>
                <c:pt idx="66683">
                  <c:v>9.9993330000000004E-7</c:v>
                </c:pt>
                <c:pt idx="66684">
                  <c:v>1.000016E-6</c:v>
                </c:pt>
                <c:pt idx="66685">
                  <c:v>9.9983430000000006E-7</c:v>
                </c:pt>
                <c:pt idx="66686">
                  <c:v>9.9991580000000009E-7</c:v>
                </c:pt>
                <c:pt idx="66687">
                  <c:v>9.9999810000000005E-7</c:v>
                </c:pt>
                <c:pt idx="66688">
                  <c:v>1.00008E-6</c:v>
                </c:pt>
                <c:pt idx="66689">
                  <c:v>9.9989439999999996E-7</c:v>
                </c:pt>
                <c:pt idx="66690">
                  <c:v>9.9997589999999999E-7</c:v>
                </c:pt>
                <c:pt idx="66691">
                  <c:v>1.0000580000000001E-6</c:v>
                </c:pt>
                <c:pt idx="66692">
                  <c:v>9.9987400000000008E-7</c:v>
                </c:pt>
                <c:pt idx="66693">
                  <c:v>9.999555000000001E-7</c:v>
                </c:pt>
                <c:pt idx="66694">
                  <c:v>1.0000379999999999E-6</c:v>
                </c:pt>
                <c:pt idx="66695">
                  <c:v>9.9985369999999992E-7</c:v>
                </c:pt>
                <c:pt idx="66696">
                  <c:v>9.9993519999999994E-7</c:v>
                </c:pt>
                <c:pt idx="66697">
                  <c:v>1.000017E-6</c:v>
                </c:pt>
                <c:pt idx="66698">
                  <c:v>9.9983780000000005E-7</c:v>
                </c:pt>
                <c:pt idx="66699">
                  <c:v>9.9991930000000008E-7</c:v>
                </c:pt>
                <c:pt idx="66700">
                  <c:v>1.000002E-6</c:v>
                </c:pt>
                <c:pt idx="66701">
                  <c:v>9.9981730000000001E-7</c:v>
                </c:pt>
                <c:pt idx="66702">
                  <c:v>9.998987000000001E-7</c:v>
                </c:pt>
                <c:pt idx="66703">
                  <c:v>9.9998089999999991E-7</c:v>
                </c:pt>
                <c:pt idx="66704">
                  <c:v>1.000063E-6</c:v>
                </c:pt>
                <c:pt idx="66705">
                  <c:v>9.9987729999999998E-7</c:v>
                </c:pt>
                <c:pt idx="66706">
                  <c:v>9.999588E-7</c:v>
                </c:pt>
                <c:pt idx="66707">
                  <c:v>1.000041E-6</c:v>
                </c:pt>
                <c:pt idx="66708">
                  <c:v>9.998642000000001E-7</c:v>
                </c:pt>
                <c:pt idx="66709">
                  <c:v>9.9994569999999992E-7</c:v>
                </c:pt>
                <c:pt idx="66710">
                  <c:v>1.0000280000000001E-6</c:v>
                </c:pt>
                <c:pt idx="66711">
                  <c:v>9.9984039999999995E-7</c:v>
                </c:pt>
                <c:pt idx="66712">
                  <c:v>9.9992180000000004E-7</c:v>
                </c:pt>
                <c:pt idx="66713">
                  <c:v>1.0000040000000001E-6</c:v>
                </c:pt>
                <c:pt idx="66714">
                  <c:v>9.998229E-7</c:v>
                </c:pt>
                <c:pt idx="66715">
                  <c:v>9.9990430000000009E-7</c:v>
                </c:pt>
                <c:pt idx="66716">
                  <c:v>9.9998639999999996E-7</c:v>
                </c:pt>
                <c:pt idx="66717">
                  <c:v>1.000069E-6</c:v>
                </c:pt>
                <c:pt idx="66718">
                  <c:v>9.9988779999999995E-7</c:v>
                </c:pt>
                <c:pt idx="66719">
                  <c:v>9.9996920000000004E-7</c:v>
                </c:pt>
                <c:pt idx="66720">
                  <c:v>1.0000510000000001E-6</c:v>
                </c:pt>
                <c:pt idx="66721">
                  <c:v>9.9986589999999992E-7</c:v>
                </c:pt>
                <c:pt idx="66722">
                  <c:v>9.999473E-7</c:v>
                </c:pt>
                <c:pt idx="66723">
                  <c:v>1.0000289999999999E-6</c:v>
                </c:pt>
                <c:pt idx="66724">
                  <c:v>9.9984370000000007E-7</c:v>
                </c:pt>
                <c:pt idx="66725">
                  <c:v>9.9992520000000009E-7</c:v>
                </c:pt>
                <c:pt idx="66726">
                  <c:v>1.0000069999999999E-6</c:v>
                </c:pt>
                <c:pt idx="66727">
                  <c:v>9.9982460000000003E-7</c:v>
                </c:pt>
                <c:pt idx="66728">
                  <c:v>9.9990610000000005E-7</c:v>
                </c:pt>
                <c:pt idx="66729">
                  <c:v>9.9998830000000008E-7</c:v>
                </c:pt>
                <c:pt idx="66730">
                  <c:v>1.000071E-6</c:v>
                </c:pt>
                <c:pt idx="66731">
                  <c:v>9.9988389999999999E-7</c:v>
                </c:pt>
                <c:pt idx="66732">
                  <c:v>9.9996540000000002E-7</c:v>
                </c:pt>
                <c:pt idx="66733">
                  <c:v>1.000048E-6</c:v>
                </c:pt>
                <c:pt idx="66734">
                  <c:v>9.9987009999999991E-7</c:v>
                </c:pt>
                <c:pt idx="66735">
                  <c:v>9.9995170000000008E-7</c:v>
                </c:pt>
                <c:pt idx="66736">
                  <c:v>1.000034E-6</c:v>
                </c:pt>
                <c:pt idx="66737">
                  <c:v>9.9984100000000001E-7</c:v>
                </c:pt>
                <c:pt idx="66738">
                  <c:v>9.9992250000000004E-7</c:v>
                </c:pt>
                <c:pt idx="66739">
                  <c:v>1.0000050000000001E-6</c:v>
                </c:pt>
                <c:pt idx="66740">
                  <c:v>9.998261999999999E-7</c:v>
                </c:pt>
                <c:pt idx="66741">
                  <c:v>9.9990780000000008E-7</c:v>
                </c:pt>
                <c:pt idx="66742">
                  <c:v>9.999900000000001E-7</c:v>
                </c:pt>
                <c:pt idx="66743">
                  <c:v>1.000072E-6</c:v>
                </c:pt>
                <c:pt idx="66744">
                  <c:v>9.9988889999999992E-7</c:v>
                </c:pt>
                <c:pt idx="66745">
                  <c:v>9.9997050000000009E-7</c:v>
                </c:pt>
                <c:pt idx="66746">
                  <c:v>1.0000529999999999E-6</c:v>
                </c:pt>
                <c:pt idx="66747">
                  <c:v>9.9987270000000002E-7</c:v>
                </c:pt>
                <c:pt idx="66748">
                  <c:v>9.9995429999999998E-7</c:v>
                </c:pt>
                <c:pt idx="66749">
                  <c:v>1.0000369999999999E-6</c:v>
                </c:pt>
                <c:pt idx="66750">
                  <c:v>9.9985560000000003E-7</c:v>
                </c:pt>
                <c:pt idx="66751">
                  <c:v>9.9993710000000006E-7</c:v>
                </c:pt>
                <c:pt idx="66752">
                  <c:v>1.0000190000000001E-6</c:v>
                </c:pt>
                <c:pt idx="66753">
                  <c:v>9.9983729999999993E-7</c:v>
                </c:pt>
                <c:pt idx="66754">
                  <c:v>9.9991879999999996E-7</c:v>
                </c:pt>
                <c:pt idx="66755">
                  <c:v>1.000001E-6</c:v>
                </c:pt>
                <c:pt idx="66756">
                  <c:v>9.9981909999999998E-7</c:v>
                </c:pt>
                <c:pt idx="66757">
                  <c:v>9.9990060000000001E-7</c:v>
                </c:pt>
                <c:pt idx="66758">
                  <c:v>9.9998280000000003E-7</c:v>
                </c:pt>
                <c:pt idx="66759">
                  <c:v>1.0000650000000001E-6</c:v>
                </c:pt>
                <c:pt idx="66760">
                  <c:v>9.9988049999999994E-7</c:v>
                </c:pt>
                <c:pt idx="66761">
                  <c:v>9.9996199999999996E-7</c:v>
                </c:pt>
                <c:pt idx="66762">
                  <c:v>1.0000439999999999E-6</c:v>
                </c:pt>
                <c:pt idx="66763">
                  <c:v>9.9985730000000006E-7</c:v>
                </c:pt>
                <c:pt idx="66764">
                  <c:v>9.9993869999999994E-7</c:v>
                </c:pt>
                <c:pt idx="66765">
                  <c:v>1.0000209999999999E-6</c:v>
                </c:pt>
                <c:pt idx="66766">
                  <c:v>9.998419000000001E-7</c:v>
                </c:pt>
                <c:pt idx="66767">
                  <c:v>9.9992320000000004E-7</c:v>
                </c:pt>
                <c:pt idx="66768">
                  <c:v>1.0000050000000001E-6</c:v>
                </c:pt>
                <c:pt idx="66769">
                  <c:v>9.9982320000000003E-7</c:v>
                </c:pt>
                <c:pt idx="66770">
                  <c:v>9.999045999999999E-7</c:v>
                </c:pt>
                <c:pt idx="66771">
                  <c:v>9.9998669999999999E-7</c:v>
                </c:pt>
                <c:pt idx="66772">
                  <c:v>1.000069E-6</c:v>
                </c:pt>
                <c:pt idx="66773">
                  <c:v>9.9988800000000004E-7</c:v>
                </c:pt>
                <c:pt idx="66774">
                  <c:v>9.9996939999999991E-7</c:v>
                </c:pt>
                <c:pt idx="66775">
                  <c:v>1.0000519999999999E-6</c:v>
                </c:pt>
                <c:pt idx="66776">
                  <c:v>9.9986470000000001E-7</c:v>
                </c:pt>
                <c:pt idx="66777">
                  <c:v>9.999461000000001E-7</c:v>
                </c:pt>
                <c:pt idx="66778">
                  <c:v>1.0000280000000001E-6</c:v>
                </c:pt>
                <c:pt idx="66779">
                  <c:v>9.9983990000000005E-7</c:v>
                </c:pt>
                <c:pt idx="66780">
                  <c:v>9.9992129999999992E-7</c:v>
                </c:pt>
                <c:pt idx="66781">
                  <c:v>1.000003E-6</c:v>
                </c:pt>
                <c:pt idx="66782">
                  <c:v>9.9982700000000005E-7</c:v>
                </c:pt>
                <c:pt idx="66783">
                  <c:v>9.9990850000000008E-7</c:v>
                </c:pt>
                <c:pt idx="66784">
                  <c:v>9.9999059999999995E-7</c:v>
                </c:pt>
                <c:pt idx="66785">
                  <c:v>1.0000730000000001E-6</c:v>
                </c:pt>
                <c:pt idx="66786">
                  <c:v>9.9988590000000005E-7</c:v>
                </c:pt>
                <c:pt idx="66787">
                  <c:v>9.9996750000000001E-7</c:v>
                </c:pt>
                <c:pt idx="66788">
                  <c:v>1.0000500000000001E-6</c:v>
                </c:pt>
                <c:pt idx="66789">
                  <c:v>9.9987209999999996E-7</c:v>
                </c:pt>
                <c:pt idx="66790">
                  <c:v>9.9995359999999999E-7</c:v>
                </c:pt>
                <c:pt idx="66791">
                  <c:v>1.0000360000000001E-6</c:v>
                </c:pt>
                <c:pt idx="66792">
                  <c:v>9.9984650000000006E-7</c:v>
                </c:pt>
                <c:pt idx="66793">
                  <c:v>9.9992800000000008E-7</c:v>
                </c:pt>
                <c:pt idx="66794">
                  <c:v>1.00001E-6</c:v>
                </c:pt>
                <c:pt idx="66795">
                  <c:v>9.9982369999999994E-7</c:v>
                </c:pt>
                <c:pt idx="66796">
                  <c:v>9.999052999999999E-7</c:v>
                </c:pt>
                <c:pt idx="66797">
                  <c:v>9.9998749999999993E-7</c:v>
                </c:pt>
                <c:pt idx="66798">
                  <c:v>1.00007E-6</c:v>
                </c:pt>
                <c:pt idx="66799">
                  <c:v>9.9988940000000004E-7</c:v>
                </c:pt>
                <c:pt idx="66800">
                  <c:v>9.99971E-7</c:v>
                </c:pt>
                <c:pt idx="66801">
                  <c:v>1.0000529999999999E-6</c:v>
                </c:pt>
                <c:pt idx="66802">
                  <c:v>9.9986659999999991E-7</c:v>
                </c:pt>
                <c:pt idx="66803">
                  <c:v>9.9994820000000009E-7</c:v>
                </c:pt>
                <c:pt idx="66804">
                  <c:v>1.0000299999999999E-6</c:v>
                </c:pt>
                <c:pt idx="66805">
                  <c:v>9.9984790000000005E-7</c:v>
                </c:pt>
                <c:pt idx="66806">
                  <c:v>9.9992940000000008E-7</c:v>
                </c:pt>
                <c:pt idx="66807">
                  <c:v>1.0000120000000001E-6</c:v>
                </c:pt>
                <c:pt idx="66808">
                  <c:v>9.9982800000000008E-7</c:v>
                </c:pt>
                <c:pt idx="66809">
                  <c:v>9.999095000000001E-7</c:v>
                </c:pt>
                <c:pt idx="66810">
                  <c:v>9.9999169999999992E-7</c:v>
                </c:pt>
                <c:pt idx="66811">
                  <c:v>1.0000740000000001E-6</c:v>
                </c:pt>
                <c:pt idx="66812">
                  <c:v>9.9988879999999998E-7</c:v>
                </c:pt>
                <c:pt idx="66813">
                  <c:v>9.999703E-7</c:v>
                </c:pt>
                <c:pt idx="66814">
                  <c:v>1.0000519999999999E-6</c:v>
                </c:pt>
                <c:pt idx="66815">
                  <c:v>9.9987099999999999E-7</c:v>
                </c:pt>
                <c:pt idx="66816">
                  <c:v>9.9995240000000008E-7</c:v>
                </c:pt>
                <c:pt idx="66817">
                  <c:v>1.0000350000000001E-6</c:v>
                </c:pt>
                <c:pt idx="66818">
                  <c:v>9.998534000000001E-7</c:v>
                </c:pt>
                <c:pt idx="66819">
                  <c:v>9.9993479999999998E-7</c:v>
                </c:pt>
                <c:pt idx="66820">
                  <c:v>1.000017E-6</c:v>
                </c:pt>
                <c:pt idx="66821">
                  <c:v>9.9982709999999999E-7</c:v>
                </c:pt>
                <c:pt idx="66822">
                  <c:v>9.9990850000000008E-7</c:v>
                </c:pt>
                <c:pt idx="66823">
                  <c:v>9.9999059999999995E-7</c:v>
                </c:pt>
                <c:pt idx="66824">
                  <c:v>1.0000730000000001E-6</c:v>
                </c:pt>
                <c:pt idx="66825">
                  <c:v>9.9989290000000003E-7</c:v>
                </c:pt>
                <c:pt idx="66826">
                  <c:v>9.999742999999999E-7</c:v>
                </c:pt>
                <c:pt idx="66827">
                  <c:v>1.000056E-6</c:v>
                </c:pt>
                <c:pt idx="66828">
                  <c:v>9.9986859999999997E-7</c:v>
                </c:pt>
                <c:pt idx="66829">
                  <c:v>9.9995000000000006E-7</c:v>
                </c:pt>
                <c:pt idx="66830">
                  <c:v>1.000032E-6</c:v>
                </c:pt>
                <c:pt idx="66831">
                  <c:v>9.998473E-7</c:v>
                </c:pt>
                <c:pt idx="66832">
                  <c:v>9.9992880000000002E-7</c:v>
                </c:pt>
                <c:pt idx="66833">
                  <c:v>1.000011E-6</c:v>
                </c:pt>
                <c:pt idx="66834">
                  <c:v>9.9982670000000002E-7</c:v>
                </c:pt>
                <c:pt idx="66835">
                  <c:v>9.999080999999999E-7</c:v>
                </c:pt>
                <c:pt idx="66836">
                  <c:v>9.9999029999999992E-7</c:v>
                </c:pt>
                <c:pt idx="66837">
                  <c:v>1.0000730000000001E-6</c:v>
                </c:pt>
                <c:pt idx="66838">
                  <c:v>9.9989159999999997E-7</c:v>
                </c:pt>
                <c:pt idx="66839">
                  <c:v>9.999731E-7</c:v>
                </c:pt>
                <c:pt idx="66840">
                  <c:v>1.000055E-6</c:v>
                </c:pt>
                <c:pt idx="66841">
                  <c:v>9.998714999999999E-7</c:v>
                </c:pt>
                <c:pt idx="66842">
                  <c:v>9.9995299999999993E-7</c:v>
                </c:pt>
                <c:pt idx="66843">
                  <c:v>1.0000350000000001E-6</c:v>
                </c:pt>
                <c:pt idx="66844">
                  <c:v>9.9984830000000002E-7</c:v>
                </c:pt>
                <c:pt idx="66845">
                  <c:v>9.9992980000000005E-7</c:v>
                </c:pt>
                <c:pt idx="66846">
                  <c:v>1.0000120000000001E-6</c:v>
                </c:pt>
                <c:pt idx="66847">
                  <c:v>9.9983379999999994E-7</c:v>
                </c:pt>
                <c:pt idx="66848">
                  <c:v>9.9991520000000003E-7</c:v>
                </c:pt>
                <c:pt idx="66849">
                  <c:v>9.999972999999999E-7</c:v>
                </c:pt>
                <c:pt idx="66850">
                  <c:v>1.000079E-6</c:v>
                </c:pt>
                <c:pt idx="66851">
                  <c:v>9.9989059999999994E-7</c:v>
                </c:pt>
                <c:pt idx="66852">
                  <c:v>9.9997200000000003E-7</c:v>
                </c:pt>
                <c:pt idx="66853">
                  <c:v>1.000054E-6</c:v>
                </c:pt>
                <c:pt idx="66854">
                  <c:v>9.9987209999999996E-7</c:v>
                </c:pt>
                <c:pt idx="66855">
                  <c:v>9.9995350000000005E-7</c:v>
                </c:pt>
                <c:pt idx="66856">
                  <c:v>1.0000360000000001E-6</c:v>
                </c:pt>
                <c:pt idx="66857">
                  <c:v>9.9985070000000005E-7</c:v>
                </c:pt>
                <c:pt idx="66858">
                  <c:v>9.9993199999999998E-7</c:v>
                </c:pt>
                <c:pt idx="66859">
                  <c:v>1.0000139999999999E-6</c:v>
                </c:pt>
                <c:pt idx="66860">
                  <c:v>9.9983850000000005E-7</c:v>
                </c:pt>
                <c:pt idx="66861">
                  <c:v>9.9991979999999999E-7</c:v>
                </c:pt>
                <c:pt idx="66862">
                  <c:v>1.000002E-6</c:v>
                </c:pt>
                <c:pt idx="66863">
                  <c:v>9.9981270000000006E-7</c:v>
                </c:pt>
                <c:pt idx="66864">
                  <c:v>9.9989390000000005E-7</c:v>
                </c:pt>
                <c:pt idx="66865">
                  <c:v>9.9997580000000005E-7</c:v>
                </c:pt>
                <c:pt idx="66866">
                  <c:v>1.0000580000000001E-6</c:v>
                </c:pt>
                <c:pt idx="66867">
                  <c:v>9.9987690000000001E-7</c:v>
                </c:pt>
                <c:pt idx="66868">
                  <c:v>9.9995810000000001E-7</c:v>
                </c:pt>
                <c:pt idx="66869">
                  <c:v>1.00004E-6</c:v>
                </c:pt>
                <c:pt idx="66870">
                  <c:v>9.9984949999999993E-7</c:v>
                </c:pt>
                <c:pt idx="66871">
                  <c:v>9.9993069999999993E-7</c:v>
                </c:pt>
                <c:pt idx="66872">
                  <c:v>1.0000130000000001E-6</c:v>
                </c:pt>
                <c:pt idx="66873">
                  <c:v>9.9983540000000003E-7</c:v>
                </c:pt>
                <c:pt idx="66874">
                  <c:v>9.9991660000000002E-7</c:v>
                </c:pt>
                <c:pt idx="66875">
                  <c:v>9.9999859999999996E-7</c:v>
                </c:pt>
                <c:pt idx="66876">
                  <c:v>1.0000810000000001E-6</c:v>
                </c:pt>
                <c:pt idx="66877">
                  <c:v>9.998893000000001E-7</c:v>
                </c:pt>
                <c:pt idx="66878">
                  <c:v>9.9997050000000009E-7</c:v>
                </c:pt>
                <c:pt idx="66879">
                  <c:v>1.0000529999999999E-6</c:v>
                </c:pt>
                <c:pt idx="66880">
                  <c:v>9.998670000000001E-7</c:v>
                </c:pt>
                <c:pt idx="66881">
                  <c:v>9.9994830000000003E-7</c:v>
                </c:pt>
                <c:pt idx="66882">
                  <c:v>1.0000299999999999E-6</c:v>
                </c:pt>
                <c:pt idx="66883">
                  <c:v>9.9985110000000002E-7</c:v>
                </c:pt>
                <c:pt idx="66884">
                  <c:v>9.999325000000001E-7</c:v>
                </c:pt>
                <c:pt idx="66885">
                  <c:v>1.0000149999999999E-6</c:v>
                </c:pt>
                <c:pt idx="66886">
                  <c:v>9.9982789999999993E-7</c:v>
                </c:pt>
                <c:pt idx="66887">
                  <c:v>9.9990930000000001E-7</c:v>
                </c:pt>
                <c:pt idx="66888">
                  <c:v>9.999914000000001E-7</c:v>
                </c:pt>
                <c:pt idx="66889">
                  <c:v>1.0000730000000001E-6</c:v>
                </c:pt>
                <c:pt idx="66890">
                  <c:v>9.9988940000000004E-7</c:v>
                </c:pt>
                <c:pt idx="66891">
                  <c:v>9.9997079999999991E-7</c:v>
                </c:pt>
                <c:pt idx="66892">
                  <c:v>1.0000529999999999E-6</c:v>
                </c:pt>
                <c:pt idx="66893">
                  <c:v>9.9987069999999996E-7</c:v>
                </c:pt>
                <c:pt idx="66894">
                  <c:v>9.9995210000000005E-7</c:v>
                </c:pt>
                <c:pt idx="66895">
                  <c:v>1.000034E-6</c:v>
                </c:pt>
                <c:pt idx="66896">
                  <c:v>9.9985129999999989E-7</c:v>
                </c:pt>
                <c:pt idx="66897">
                  <c:v>9.9993269999999998E-7</c:v>
                </c:pt>
                <c:pt idx="66898">
                  <c:v>1.0000149999999999E-6</c:v>
                </c:pt>
                <c:pt idx="66899">
                  <c:v>9.998297000000001E-7</c:v>
                </c:pt>
                <c:pt idx="66900">
                  <c:v>9.9991109999999998E-7</c:v>
                </c:pt>
                <c:pt idx="66901">
                  <c:v>9.9999309999999991E-7</c:v>
                </c:pt>
                <c:pt idx="66902">
                  <c:v>1.0000749999999999E-6</c:v>
                </c:pt>
                <c:pt idx="66903">
                  <c:v>9.9989010000000003E-7</c:v>
                </c:pt>
                <c:pt idx="66904">
                  <c:v>9.9997139999999997E-7</c:v>
                </c:pt>
                <c:pt idx="66905">
                  <c:v>1.0000529999999999E-6</c:v>
                </c:pt>
                <c:pt idx="66906">
                  <c:v>9.9987230000000005E-7</c:v>
                </c:pt>
                <c:pt idx="66907">
                  <c:v>9.9995350000000005E-7</c:v>
                </c:pt>
                <c:pt idx="66908">
                  <c:v>1.0000350000000001E-6</c:v>
                </c:pt>
                <c:pt idx="66909">
                  <c:v>9.9984470000000009E-7</c:v>
                </c:pt>
                <c:pt idx="66910">
                  <c:v>9.9992579999999994E-7</c:v>
                </c:pt>
                <c:pt idx="66911">
                  <c:v>1.000008E-6</c:v>
                </c:pt>
                <c:pt idx="66912">
                  <c:v>9.9982980000000004E-7</c:v>
                </c:pt>
                <c:pt idx="66913">
                  <c:v>9.9991079999999995E-7</c:v>
                </c:pt>
                <c:pt idx="66914">
                  <c:v>9.999926E-7</c:v>
                </c:pt>
                <c:pt idx="66915">
                  <c:v>1.0000740000000001E-6</c:v>
                </c:pt>
                <c:pt idx="66916">
                  <c:v>9.998872000000001E-7</c:v>
                </c:pt>
                <c:pt idx="66917">
                  <c:v>9.9996820000000001E-7</c:v>
                </c:pt>
                <c:pt idx="66918">
                  <c:v>1.0000500000000001E-6</c:v>
                </c:pt>
                <c:pt idx="66919">
                  <c:v>9.9986260000000002E-7</c:v>
                </c:pt>
                <c:pt idx="66920">
                  <c:v>9.9994359999999992E-7</c:v>
                </c:pt>
                <c:pt idx="66921">
                  <c:v>1.000025E-6</c:v>
                </c:pt>
                <c:pt idx="66922">
                  <c:v>9.9984669999999994E-7</c:v>
                </c:pt>
                <c:pt idx="66923">
                  <c:v>9.9992770000000006E-7</c:v>
                </c:pt>
                <c:pt idx="66924">
                  <c:v>1.000009E-6</c:v>
                </c:pt>
                <c:pt idx="66925">
                  <c:v>9.9982409999999991E-7</c:v>
                </c:pt>
                <c:pt idx="66926">
                  <c:v>9.9990500000000009E-7</c:v>
                </c:pt>
                <c:pt idx="66927">
                  <c:v>9.9998669999999999E-7</c:v>
                </c:pt>
                <c:pt idx="66928">
                  <c:v>1.0000679999999999E-6</c:v>
                </c:pt>
                <c:pt idx="66929">
                  <c:v>9.9988019999999991E-7</c:v>
                </c:pt>
                <c:pt idx="66930">
                  <c:v>9.9996120000000003E-7</c:v>
                </c:pt>
                <c:pt idx="66931">
                  <c:v>1.0000430000000001E-6</c:v>
                </c:pt>
                <c:pt idx="66932">
                  <c:v>9.9986279999999989E-7</c:v>
                </c:pt>
                <c:pt idx="66933">
                  <c:v>9.9994380000000001E-7</c:v>
                </c:pt>
                <c:pt idx="66934">
                  <c:v>1.000026E-6</c:v>
                </c:pt>
                <c:pt idx="66935">
                  <c:v>9.998412000000001E-7</c:v>
                </c:pt>
                <c:pt idx="66936">
                  <c:v>9.9992229999999995E-7</c:v>
                </c:pt>
                <c:pt idx="66937">
                  <c:v>1.0000040000000001E-6</c:v>
                </c:pt>
                <c:pt idx="66938">
                  <c:v>9.9981779999999992E-7</c:v>
                </c:pt>
                <c:pt idx="66939">
                  <c:v>9.9989899999999992E-7</c:v>
                </c:pt>
                <c:pt idx="66940">
                  <c:v>9.9998089999999991E-7</c:v>
                </c:pt>
                <c:pt idx="66941">
                  <c:v>1.000063E-6</c:v>
                </c:pt>
                <c:pt idx="66942">
                  <c:v>9.998757000000001E-7</c:v>
                </c:pt>
                <c:pt idx="66943">
                  <c:v>9.9995700000000004E-7</c:v>
                </c:pt>
                <c:pt idx="66944">
                  <c:v>1.000039E-6</c:v>
                </c:pt>
                <c:pt idx="66945">
                  <c:v>9.9985959999999993E-7</c:v>
                </c:pt>
                <c:pt idx="66946">
                  <c:v>9.9994090000000008E-7</c:v>
                </c:pt>
                <c:pt idx="66947">
                  <c:v>1.000023E-6</c:v>
                </c:pt>
                <c:pt idx="66948">
                  <c:v>9.9983850000000005E-7</c:v>
                </c:pt>
                <c:pt idx="66949">
                  <c:v>9.9991979999999999E-7</c:v>
                </c:pt>
                <c:pt idx="66950">
                  <c:v>1.000002E-6</c:v>
                </c:pt>
                <c:pt idx="66951">
                  <c:v>9.9981730000000001E-7</c:v>
                </c:pt>
                <c:pt idx="66952">
                  <c:v>9.9989859999999995E-7</c:v>
                </c:pt>
                <c:pt idx="66953">
                  <c:v>9.999806000000001E-7</c:v>
                </c:pt>
                <c:pt idx="66954">
                  <c:v>1.000063E-6</c:v>
                </c:pt>
                <c:pt idx="66955">
                  <c:v>9.9987760000000001E-7</c:v>
                </c:pt>
                <c:pt idx="66956">
                  <c:v>9.9995889999999994E-7</c:v>
                </c:pt>
                <c:pt idx="66957">
                  <c:v>1.000041E-6</c:v>
                </c:pt>
                <c:pt idx="66958">
                  <c:v>9.9985450000000007E-7</c:v>
                </c:pt>
                <c:pt idx="66959">
                  <c:v>9.999358E-7</c:v>
                </c:pt>
                <c:pt idx="66960">
                  <c:v>1.000018E-6</c:v>
                </c:pt>
                <c:pt idx="66961">
                  <c:v>9.9982929999999992E-7</c:v>
                </c:pt>
                <c:pt idx="66962">
                  <c:v>9.9991039999999998E-7</c:v>
                </c:pt>
                <c:pt idx="66963">
                  <c:v>9.9999229999999998E-7</c:v>
                </c:pt>
                <c:pt idx="66964">
                  <c:v>1.0000740000000001E-6</c:v>
                </c:pt>
                <c:pt idx="66965">
                  <c:v>9.9989239999999991E-7</c:v>
                </c:pt>
                <c:pt idx="66966">
                  <c:v>9.9997349999999996E-7</c:v>
                </c:pt>
                <c:pt idx="66967">
                  <c:v>1.000055E-6</c:v>
                </c:pt>
                <c:pt idx="66968">
                  <c:v>9.9987249999999993E-7</c:v>
                </c:pt>
                <c:pt idx="66969">
                  <c:v>9.9995350000000005E-7</c:v>
                </c:pt>
                <c:pt idx="66970">
                  <c:v>1.0000350000000001E-6</c:v>
                </c:pt>
                <c:pt idx="66971">
                  <c:v>9.998484999999999E-7</c:v>
                </c:pt>
                <c:pt idx="66972">
                  <c:v>9.9992940000000008E-7</c:v>
                </c:pt>
                <c:pt idx="66973">
                  <c:v>1.000011E-6</c:v>
                </c:pt>
                <c:pt idx="66974">
                  <c:v>9.9982259999999997E-7</c:v>
                </c:pt>
                <c:pt idx="66975">
                  <c:v>9.9990349999999994E-7</c:v>
                </c:pt>
                <c:pt idx="66976">
                  <c:v>9.9998499999999996E-7</c:v>
                </c:pt>
                <c:pt idx="66977">
                  <c:v>1.0000669999999999E-6</c:v>
                </c:pt>
                <c:pt idx="66978">
                  <c:v>9.998843999999999E-7</c:v>
                </c:pt>
                <c:pt idx="66979">
                  <c:v>9.9996530000000008E-7</c:v>
                </c:pt>
                <c:pt idx="66980">
                  <c:v>1.000047E-6</c:v>
                </c:pt>
                <c:pt idx="66981">
                  <c:v>9.9986029999999993E-7</c:v>
                </c:pt>
                <c:pt idx="66982">
                  <c:v>9.999411999999999E-7</c:v>
                </c:pt>
                <c:pt idx="66983">
                  <c:v>1.000023E-6</c:v>
                </c:pt>
                <c:pt idx="66984">
                  <c:v>9.9983710000000005E-7</c:v>
                </c:pt>
                <c:pt idx="66985">
                  <c:v>9.9991800000000002E-7</c:v>
                </c:pt>
                <c:pt idx="66986">
                  <c:v>9.9999969999999993E-7</c:v>
                </c:pt>
                <c:pt idx="66987">
                  <c:v>1.0000810000000001E-6</c:v>
                </c:pt>
                <c:pt idx="66988">
                  <c:v>9.9990440000000003E-7</c:v>
                </c:pt>
                <c:pt idx="66989">
                  <c:v>9.9998539999999993E-7</c:v>
                </c:pt>
                <c:pt idx="66990">
                  <c:v>1.0000669999999999E-6</c:v>
                </c:pt>
                <c:pt idx="66991">
                  <c:v>9.9987879999999991E-7</c:v>
                </c:pt>
                <c:pt idx="66992">
                  <c:v>9.9995989999999997E-7</c:v>
                </c:pt>
                <c:pt idx="66993">
                  <c:v>1.0000420000000001E-6</c:v>
                </c:pt>
                <c:pt idx="66994">
                  <c:v>9.9985719999999991E-7</c:v>
                </c:pt>
                <c:pt idx="66995">
                  <c:v>9.9993839999999991E-7</c:v>
                </c:pt>
                <c:pt idx="66996">
                  <c:v>1.0000200000000001E-6</c:v>
                </c:pt>
                <c:pt idx="66997">
                  <c:v>9.9983729999999993E-7</c:v>
                </c:pt>
                <c:pt idx="66998">
                  <c:v>9.9991849999999993E-7</c:v>
                </c:pt>
                <c:pt idx="66999">
                  <c:v>9.9999999999999995E-7</c:v>
                </c:pt>
                <c:pt idx="67000">
                  <c:v>9.9981949999999995E-7</c:v>
                </c:pt>
                <c:pt idx="67001">
                  <c:v>9.999008000000001E-7</c:v>
                </c:pt>
                <c:pt idx="67002">
                  <c:v>9.9998280000000003E-7</c:v>
                </c:pt>
                <c:pt idx="67003">
                  <c:v>1.0000650000000001E-6</c:v>
                </c:pt>
                <c:pt idx="67004">
                  <c:v>9.998836999999999E-7</c:v>
                </c:pt>
                <c:pt idx="67005">
                  <c:v>9.9996500000000005E-7</c:v>
                </c:pt>
                <c:pt idx="67006">
                  <c:v>1.000047E-6</c:v>
                </c:pt>
                <c:pt idx="67007">
                  <c:v>9.9985520000000007E-7</c:v>
                </c:pt>
                <c:pt idx="67008">
                  <c:v>9.999365E-7</c:v>
                </c:pt>
                <c:pt idx="67009">
                  <c:v>1.0000190000000001E-6</c:v>
                </c:pt>
                <c:pt idx="67010">
                  <c:v>9.9983729999999993E-7</c:v>
                </c:pt>
                <c:pt idx="67011">
                  <c:v>9.9991849999999993E-7</c:v>
                </c:pt>
                <c:pt idx="67012">
                  <c:v>9.9999999999999995E-7</c:v>
                </c:pt>
                <c:pt idx="67013">
                  <c:v>9.9981499999999993E-7</c:v>
                </c:pt>
                <c:pt idx="67014">
                  <c:v>9.9989619999999993E-7</c:v>
                </c:pt>
                <c:pt idx="67015">
                  <c:v>9.9997799999999998E-7</c:v>
                </c:pt>
                <c:pt idx="67016">
                  <c:v>1.0000599999999999E-6</c:v>
                </c:pt>
                <c:pt idx="67017">
                  <c:v>9.9987510000000004E-7</c:v>
                </c:pt>
                <c:pt idx="67018">
                  <c:v>9.999562000000001E-7</c:v>
                </c:pt>
                <c:pt idx="67019">
                  <c:v>1.0000379999999999E-6</c:v>
                </c:pt>
                <c:pt idx="67020">
                  <c:v>9.9985819999999994E-7</c:v>
                </c:pt>
                <c:pt idx="67021">
                  <c:v>9.9993929999999999E-7</c:v>
                </c:pt>
                <c:pt idx="67022">
                  <c:v>1.0000209999999999E-6</c:v>
                </c:pt>
                <c:pt idx="67023">
                  <c:v>9.9983780000000005E-7</c:v>
                </c:pt>
                <c:pt idx="67024">
                  <c:v>9.9991870000000002E-7</c:v>
                </c:pt>
                <c:pt idx="67025">
                  <c:v>9.9999999999999995E-7</c:v>
                </c:pt>
                <c:pt idx="67026">
                  <c:v>9.998088000000001E-7</c:v>
                </c:pt>
                <c:pt idx="67027">
                  <c:v>9.9988970000000007E-7</c:v>
                </c:pt>
                <c:pt idx="67028">
                  <c:v>9.9997120000000009E-7</c:v>
                </c:pt>
                <c:pt idx="67029">
                  <c:v>1.0000529999999999E-6</c:v>
                </c:pt>
                <c:pt idx="67030">
                  <c:v>9.9987720000000004E-7</c:v>
                </c:pt>
                <c:pt idx="67031">
                  <c:v>9.9995810000000001E-7</c:v>
                </c:pt>
                <c:pt idx="67032">
                  <c:v>1.00004E-6</c:v>
                </c:pt>
                <c:pt idx="67033">
                  <c:v>9.998477999999999E-7</c:v>
                </c:pt>
                <c:pt idx="67034">
                  <c:v>9.9992870000000008E-7</c:v>
                </c:pt>
                <c:pt idx="67035">
                  <c:v>1.00001E-6</c:v>
                </c:pt>
                <c:pt idx="67036">
                  <c:v>9.9982509999999993E-7</c:v>
                </c:pt>
                <c:pt idx="67037">
                  <c:v>9.9990589999999996E-7</c:v>
                </c:pt>
                <c:pt idx="67038">
                  <c:v>9.9998749999999993E-7</c:v>
                </c:pt>
                <c:pt idx="67039">
                  <c:v>1.000069E-6</c:v>
                </c:pt>
                <c:pt idx="67040">
                  <c:v>9.9987879999999991E-7</c:v>
                </c:pt>
                <c:pt idx="67041">
                  <c:v>9.9995970000000009E-7</c:v>
                </c:pt>
                <c:pt idx="67042">
                  <c:v>1.000041E-6</c:v>
                </c:pt>
                <c:pt idx="67043">
                  <c:v>9.998592999999999E-7</c:v>
                </c:pt>
                <c:pt idx="67044">
                  <c:v>9.9994030000000002E-7</c:v>
                </c:pt>
                <c:pt idx="67045">
                  <c:v>1.0000219999999999E-6</c:v>
                </c:pt>
                <c:pt idx="67046">
                  <c:v>9.9983570000000006E-7</c:v>
                </c:pt>
                <c:pt idx="67047">
                  <c:v>9.9991669999999996E-7</c:v>
                </c:pt>
                <c:pt idx="67048">
                  <c:v>9.9999850000000002E-7</c:v>
                </c:pt>
                <c:pt idx="67049">
                  <c:v>1.00008E-6</c:v>
                </c:pt>
                <c:pt idx="67050">
                  <c:v>9.9989899999999992E-7</c:v>
                </c:pt>
                <c:pt idx="67051">
                  <c:v>9.9998019999999992E-7</c:v>
                </c:pt>
                <c:pt idx="67052">
                  <c:v>1.000062E-6</c:v>
                </c:pt>
                <c:pt idx="67053">
                  <c:v>9.9987629999999995E-7</c:v>
                </c:pt>
                <c:pt idx="67054">
                  <c:v>9.9995749999999995E-7</c:v>
                </c:pt>
                <c:pt idx="67055">
                  <c:v>1.000039E-6</c:v>
                </c:pt>
                <c:pt idx="67056">
                  <c:v>9.9985630000000003E-7</c:v>
                </c:pt>
                <c:pt idx="67057">
                  <c:v>9.9993750000000003E-7</c:v>
                </c:pt>
                <c:pt idx="67058">
                  <c:v>1.0000190000000001E-6</c:v>
                </c:pt>
                <c:pt idx="67059">
                  <c:v>9.9983099999999995E-7</c:v>
                </c:pt>
                <c:pt idx="67060">
                  <c:v>9.9991219999999995E-7</c:v>
                </c:pt>
                <c:pt idx="67061">
                  <c:v>9.9999409999999994E-7</c:v>
                </c:pt>
                <c:pt idx="67062">
                  <c:v>1.0000759999999999E-6</c:v>
                </c:pt>
                <c:pt idx="67063">
                  <c:v>9.9989829999999992E-7</c:v>
                </c:pt>
                <c:pt idx="67064">
                  <c:v>9.9997949999999992E-7</c:v>
                </c:pt>
                <c:pt idx="67065">
                  <c:v>1.0000609999999999E-6</c:v>
                </c:pt>
                <c:pt idx="67066">
                  <c:v>9.9987260000000008E-7</c:v>
                </c:pt>
                <c:pt idx="67067">
                  <c:v>9.9995369999999993E-7</c:v>
                </c:pt>
                <c:pt idx="67068">
                  <c:v>1.0000360000000001E-6</c:v>
                </c:pt>
                <c:pt idx="67069">
                  <c:v>9.998548000000001E-7</c:v>
                </c:pt>
                <c:pt idx="67070">
                  <c:v>9.9993589999999994E-7</c:v>
                </c:pt>
                <c:pt idx="67071">
                  <c:v>1.000018E-6</c:v>
                </c:pt>
                <c:pt idx="67072">
                  <c:v>9.9983339999999997E-7</c:v>
                </c:pt>
                <c:pt idx="67073">
                  <c:v>9.9991440000000009E-7</c:v>
                </c:pt>
                <c:pt idx="67074">
                  <c:v>9.9999619999999993E-7</c:v>
                </c:pt>
                <c:pt idx="67075">
                  <c:v>1.000078E-6</c:v>
                </c:pt>
                <c:pt idx="67076">
                  <c:v>9.998937999999999E-7</c:v>
                </c:pt>
                <c:pt idx="67077">
                  <c:v>9.9997480000000002E-7</c:v>
                </c:pt>
                <c:pt idx="67078">
                  <c:v>1.000057E-6</c:v>
                </c:pt>
                <c:pt idx="67079">
                  <c:v>9.9986899999999994E-7</c:v>
                </c:pt>
                <c:pt idx="67080">
                  <c:v>9.9994989999999991E-7</c:v>
                </c:pt>
                <c:pt idx="67081">
                  <c:v>1.000032E-6</c:v>
                </c:pt>
                <c:pt idx="67082">
                  <c:v>9.9984790000000005E-7</c:v>
                </c:pt>
                <c:pt idx="67083">
                  <c:v>9.9992870000000008E-7</c:v>
                </c:pt>
                <c:pt idx="67084">
                  <c:v>1.00001E-6</c:v>
                </c:pt>
                <c:pt idx="67085">
                  <c:v>9.9982199999999991E-7</c:v>
                </c:pt>
                <c:pt idx="67086">
                  <c:v>9.9990279999999994E-7</c:v>
                </c:pt>
                <c:pt idx="67087">
                  <c:v>9.9998429999999997E-7</c:v>
                </c:pt>
                <c:pt idx="67088">
                  <c:v>1.0000660000000001E-6</c:v>
                </c:pt>
                <c:pt idx="67089">
                  <c:v>9.9988569999999995E-7</c:v>
                </c:pt>
                <c:pt idx="67090">
                  <c:v>9.9996649999999998E-7</c:v>
                </c:pt>
                <c:pt idx="67091">
                  <c:v>1.000048E-6</c:v>
                </c:pt>
                <c:pt idx="67092">
                  <c:v>9.9986029999999993E-7</c:v>
                </c:pt>
                <c:pt idx="67093">
                  <c:v>9.9994100000000002E-7</c:v>
                </c:pt>
                <c:pt idx="67094">
                  <c:v>1.0000219999999999E-6</c:v>
                </c:pt>
                <c:pt idx="67095">
                  <c:v>9.9983759999999996E-7</c:v>
                </c:pt>
                <c:pt idx="67096">
                  <c:v>9.9991839999999999E-7</c:v>
                </c:pt>
                <c:pt idx="67097">
                  <c:v>9.9999980000000008E-7</c:v>
                </c:pt>
                <c:pt idx="67098">
                  <c:v>1.0000810000000001E-6</c:v>
                </c:pt>
                <c:pt idx="67099">
                  <c:v>9.9989880000000004E-7</c:v>
                </c:pt>
                <c:pt idx="67100">
                  <c:v>9.9997960000000007E-7</c:v>
                </c:pt>
                <c:pt idx="67101">
                  <c:v>1.0000609999999999E-6</c:v>
                </c:pt>
                <c:pt idx="67102">
                  <c:v>9.9987349999999996E-7</c:v>
                </c:pt>
                <c:pt idx="67103">
                  <c:v>9.9995429999999998E-7</c:v>
                </c:pt>
                <c:pt idx="67104">
                  <c:v>1.0000360000000001E-6</c:v>
                </c:pt>
                <c:pt idx="67105">
                  <c:v>9.9984890000000008E-7</c:v>
                </c:pt>
                <c:pt idx="67106">
                  <c:v>9.999296999999999E-7</c:v>
                </c:pt>
                <c:pt idx="67107">
                  <c:v>1.000011E-6</c:v>
                </c:pt>
                <c:pt idx="67108">
                  <c:v>9.9982950000000001E-7</c:v>
                </c:pt>
                <c:pt idx="67109">
                  <c:v>9.9991030000000004E-7</c:v>
                </c:pt>
                <c:pt idx="67110">
                  <c:v>9.9999190000000001E-7</c:v>
                </c:pt>
                <c:pt idx="67111">
                  <c:v>1.0000730000000001E-6</c:v>
                </c:pt>
                <c:pt idx="67112">
                  <c:v>9.9988200000000009E-7</c:v>
                </c:pt>
                <c:pt idx="67113">
                  <c:v>9.9996290000000005E-7</c:v>
                </c:pt>
                <c:pt idx="67114">
                  <c:v>1.0000439999999999E-6</c:v>
                </c:pt>
                <c:pt idx="67115">
                  <c:v>9.9986320000000007E-7</c:v>
                </c:pt>
                <c:pt idx="67116">
                  <c:v>9.9994410000000004E-7</c:v>
                </c:pt>
                <c:pt idx="67117">
                  <c:v>1.000026E-6</c:v>
                </c:pt>
                <c:pt idx="67118">
                  <c:v>9.9984100000000001E-7</c:v>
                </c:pt>
                <c:pt idx="67119">
                  <c:v>9.9992189999999998E-7</c:v>
                </c:pt>
                <c:pt idx="67120">
                  <c:v>1.000003E-6</c:v>
                </c:pt>
                <c:pt idx="67121">
                  <c:v>9.9981930000000007E-7</c:v>
                </c:pt>
                <c:pt idx="67122">
                  <c:v>9.999001000000001E-7</c:v>
                </c:pt>
                <c:pt idx="67123">
                  <c:v>9.9998170000000006E-7</c:v>
                </c:pt>
                <c:pt idx="67124">
                  <c:v>1.000063E-6</c:v>
                </c:pt>
                <c:pt idx="67125">
                  <c:v>9.9988019999999991E-7</c:v>
                </c:pt>
                <c:pt idx="67126">
                  <c:v>9.9996099999999994E-7</c:v>
                </c:pt>
                <c:pt idx="67127">
                  <c:v>1.0000430000000001E-6</c:v>
                </c:pt>
                <c:pt idx="67128">
                  <c:v>9.9985859999999991E-7</c:v>
                </c:pt>
                <c:pt idx="67129">
                  <c:v>9.9993939999999993E-7</c:v>
                </c:pt>
                <c:pt idx="67130">
                  <c:v>1.0000209999999999E-6</c:v>
                </c:pt>
                <c:pt idx="67131">
                  <c:v>9.9983589999999994E-7</c:v>
                </c:pt>
                <c:pt idx="67132">
                  <c:v>9.9991669999999996E-7</c:v>
                </c:pt>
                <c:pt idx="67133">
                  <c:v>9.9999810000000005E-7</c:v>
                </c:pt>
                <c:pt idx="67134">
                  <c:v>1.00008E-6</c:v>
                </c:pt>
                <c:pt idx="67135">
                  <c:v>9.9989229999999997E-7</c:v>
                </c:pt>
                <c:pt idx="67136">
                  <c:v>9.999731E-7</c:v>
                </c:pt>
                <c:pt idx="67137">
                  <c:v>1.000054E-6</c:v>
                </c:pt>
                <c:pt idx="67138">
                  <c:v>9.9986829999999994E-7</c:v>
                </c:pt>
                <c:pt idx="67139">
                  <c:v>9.9994900000000003E-7</c:v>
                </c:pt>
                <c:pt idx="67140">
                  <c:v>1.0000299999999999E-6</c:v>
                </c:pt>
                <c:pt idx="67141">
                  <c:v>9.9985049999999996E-7</c:v>
                </c:pt>
                <c:pt idx="67142">
                  <c:v>9.999310999999999E-7</c:v>
                </c:pt>
                <c:pt idx="67143">
                  <c:v>1.0000120000000001E-6</c:v>
                </c:pt>
                <c:pt idx="67144">
                  <c:v>9.9982019999999995E-7</c:v>
                </c:pt>
                <c:pt idx="67145">
                  <c:v>9.999008000000001E-7</c:v>
                </c:pt>
                <c:pt idx="67146">
                  <c:v>9.9998210000000003E-7</c:v>
                </c:pt>
                <c:pt idx="67147">
                  <c:v>1.000063E-6</c:v>
                </c:pt>
                <c:pt idx="67148">
                  <c:v>9.9988630000000001E-7</c:v>
                </c:pt>
                <c:pt idx="67149">
                  <c:v>9.9996689999999995E-7</c:v>
                </c:pt>
                <c:pt idx="67150">
                  <c:v>1.000048E-6</c:v>
                </c:pt>
                <c:pt idx="67151">
                  <c:v>9.9985789999999991E-7</c:v>
                </c:pt>
                <c:pt idx="67152">
                  <c:v>9.9993850000000006E-7</c:v>
                </c:pt>
                <c:pt idx="67153">
                  <c:v>1.0000200000000001E-6</c:v>
                </c:pt>
                <c:pt idx="67154">
                  <c:v>9.998390999999999E-7</c:v>
                </c:pt>
                <c:pt idx="67155">
                  <c:v>9.9991970000000005E-7</c:v>
                </c:pt>
                <c:pt idx="67156">
                  <c:v>1.000001E-6</c:v>
                </c:pt>
                <c:pt idx="67157">
                  <c:v>9.9981769999999998E-7</c:v>
                </c:pt>
                <c:pt idx="67158">
                  <c:v>9.9989829999999992E-7</c:v>
                </c:pt>
                <c:pt idx="67159">
                  <c:v>9.9997960000000007E-7</c:v>
                </c:pt>
                <c:pt idx="67160">
                  <c:v>1.0000609999999999E-6</c:v>
                </c:pt>
                <c:pt idx="67161">
                  <c:v>9.9987610000000007E-7</c:v>
                </c:pt>
                <c:pt idx="67162">
                  <c:v>9.9995679999999995E-7</c:v>
                </c:pt>
                <c:pt idx="67163">
                  <c:v>1.0000379999999999E-6</c:v>
                </c:pt>
                <c:pt idx="67164">
                  <c:v>9.9984580000000006E-7</c:v>
                </c:pt>
                <c:pt idx="67165">
                  <c:v>9.999264E-7</c:v>
                </c:pt>
                <c:pt idx="67166">
                  <c:v>1.000008E-6</c:v>
                </c:pt>
                <c:pt idx="67167">
                  <c:v>9.9982700000000005E-7</c:v>
                </c:pt>
                <c:pt idx="67168">
                  <c:v>9.9990759999999999E-7</c:v>
                </c:pt>
                <c:pt idx="67169">
                  <c:v>9.9998889999999992E-7</c:v>
                </c:pt>
                <c:pt idx="67170">
                  <c:v>1.00007E-6</c:v>
                </c:pt>
                <c:pt idx="67171">
                  <c:v>9.9988399999999993E-7</c:v>
                </c:pt>
                <c:pt idx="67172">
                  <c:v>9.9996460000000008E-7</c:v>
                </c:pt>
                <c:pt idx="67173">
                  <c:v>1.000046E-6</c:v>
                </c:pt>
                <c:pt idx="67174">
                  <c:v>9.9986579999999998E-7</c:v>
                </c:pt>
                <c:pt idx="67175">
                  <c:v>9.9994639999999992E-7</c:v>
                </c:pt>
                <c:pt idx="67176">
                  <c:v>1.0000280000000001E-6</c:v>
                </c:pt>
                <c:pt idx="67177">
                  <c:v>9.9983589999999994E-7</c:v>
                </c:pt>
                <c:pt idx="67178">
                  <c:v>9.9991650000000009E-7</c:v>
                </c:pt>
                <c:pt idx="67179">
                  <c:v>9.9999780000000002E-7</c:v>
                </c:pt>
                <c:pt idx="67180">
                  <c:v>1.000079E-6</c:v>
                </c:pt>
                <c:pt idx="67181">
                  <c:v>9.9989579999999996E-7</c:v>
                </c:pt>
                <c:pt idx="67182">
                  <c:v>9.9997650000000005E-7</c:v>
                </c:pt>
                <c:pt idx="67183">
                  <c:v>1.0000580000000001E-6</c:v>
                </c:pt>
                <c:pt idx="67184">
                  <c:v>9.9987300000000005E-7</c:v>
                </c:pt>
                <c:pt idx="67185">
                  <c:v>9.9995359999999999E-7</c:v>
                </c:pt>
                <c:pt idx="67186">
                  <c:v>1.0000350000000001E-6</c:v>
                </c:pt>
                <c:pt idx="67187">
                  <c:v>9.998484999999999E-7</c:v>
                </c:pt>
                <c:pt idx="67188">
                  <c:v>9.9992910000000005E-7</c:v>
                </c:pt>
                <c:pt idx="67189">
                  <c:v>1.00001E-6</c:v>
                </c:pt>
                <c:pt idx="67190">
                  <c:v>9.9982129999999991E-7</c:v>
                </c:pt>
                <c:pt idx="67191">
                  <c:v>9.9990190000000006E-7</c:v>
                </c:pt>
                <c:pt idx="67192">
                  <c:v>9.9998310000000006E-7</c:v>
                </c:pt>
                <c:pt idx="67193">
                  <c:v>1.000064E-6</c:v>
                </c:pt>
                <c:pt idx="67194">
                  <c:v>9.998783E-7</c:v>
                </c:pt>
                <c:pt idx="67195">
                  <c:v>9.9995889999999994E-7</c:v>
                </c:pt>
                <c:pt idx="67196">
                  <c:v>1.00004E-6</c:v>
                </c:pt>
                <c:pt idx="67197">
                  <c:v>9.9985779999999997E-7</c:v>
                </c:pt>
                <c:pt idx="67198">
                  <c:v>9.9993829999999997E-7</c:v>
                </c:pt>
                <c:pt idx="67199">
                  <c:v>1.0000200000000001E-6</c:v>
                </c:pt>
                <c:pt idx="67200">
                  <c:v>9.9983460000000009E-7</c:v>
                </c:pt>
                <c:pt idx="67201">
                  <c:v>9.9991520000000003E-7</c:v>
                </c:pt>
                <c:pt idx="67202">
                  <c:v>9.9999640000000002E-7</c:v>
                </c:pt>
                <c:pt idx="67203">
                  <c:v>1.000078E-6</c:v>
                </c:pt>
                <c:pt idx="67204">
                  <c:v>9.9989609999999999E-7</c:v>
                </c:pt>
                <c:pt idx="67205">
                  <c:v>9.9997669999999993E-7</c:v>
                </c:pt>
                <c:pt idx="67206">
                  <c:v>1.0000580000000001E-6</c:v>
                </c:pt>
                <c:pt idx="67207">
                  <c:v>9.998714999999999E-7</c:v>
                </c:pt>
                <c:pt idx="67208">
                  <c:v>9.9995210000000005E-7</c:v>
                </c:pt>
                <c:pt idx="67209">
                  <c:v>1.000033E-6</c:v>
                </c:pt>
                <c:pt idx="67210">
                  <c:v>9.9984720000000006E-7</c:v>
                </c:pt>
                <c:pt idx="67211">
                  <c:v>9.9992770000000006E-7</c:v>
                </c:pt>
                <c:pt idx="67212">
                  <c:v>1.000009E-6</c:v>
                </c:pt>
                <c:pt idx="67213">
                  <c:v>9.9982380000000009E-7</c:v>
                </c:pt>
                <c:pt idx="67214">
                  <c:v>9.9990430000000009E-7</c:v>
                </c:pt>
                <c:pt idx="67215">
                  <c:v>9.9998550000000008E-7</c:v>
                </c:pt>
                <c:pt idx="67216">
                  <c:v>1.0000669999999999E-6</c:v>
                </c:pt>
                <c:pt idx="67217">
                  <c:v>9.9988119999999994E-7</c:v>
                </c:pt>
                <c:pt idx="67218">
                  <c:v>9.9996180000000009E-7</c:v>
                </c:pt>
                <c:pt idx="67219">
                  <c:v>1.0000430000000001E-6</c:v>
                </c:pt>
                <c:pt idx="67220">
                  <c:v>9.9985630000000003E-7</c:v>
                </c:pt>
                <c:pt idx="67221">
                  <c:v>9.9993680000000003E-7</c:v>
                </c:pt>
                <c:pt idx="67222">
                  <c:v>1.000018E-6</c:v>
                </c:pt>
                <c:pt idx="67223">
                  <c:v>9.9983279999999991E-7</c:v>
                </c:pt>
                <c:pt idx="67224">
                  <c:v>9.9991340000000006E-7</c:v>
                </c:pt>
                <c:pt idx="67225">
                  <c:v>9.9999460000000006E-7</c:v>
                </c:pt>
                <c:pt idx="67226">
                  <c:v>1.0000759999999999E-6</c:v>
                </c:pt>
                <c:pt idx="67227">
                  <c:v>9.9989000000000009E-7</c:v>
                </c:pt>
                <c:pt idx="67228">
                  <c:v>9.9997050000000009E-7</c:v>
                </c:pt>
                <c:pt idx="67229">
                  <c:v>1.0000519999999999E-6</c:v>
                </c:pt>
                <c:pt idx="67230">
                  <c:v>9.998675E-7</c:v>
                </c:pt>
                <c:pt idx="67231">
                  <c:v>9.99948E-7</c:v>
                </c:pt>
                <c:pt idx="67232">
                  <c:v>1.0000289999999999E-6</c:v>
                </c:pt>
                <c:pt idx="67233">
                  <c:v>9.9984030000000001E-7</c:v>
                </c:pt>
                <c:pt idx="67234">
                  <c:v>9.9992080000000001E-7</c:v>
                </c:pt>
                <c:pt idx="67235">
                  <c:v>1.000002E-6</c:v>
                </c:pt>
                <c:pt idx="67236">
                  <c:v>9.998153999999999E-7</c:v>
                </c:pt>
                <c:pt idx="67237">
                  <c:v>9.9989579999999996E-7</c:v>
                </c:pt>
                <c:pt idx="67238">
                  <c:v>9.9997699999999996E-7</c:v>
                </c:pt>
                <c:pt idx="67239">
                  <c:v>1.0000580000000001E-6</c:v>
                </c:pt>
                <c:pt idx="67240">
                  <c:v>9.9987760000000001E-7</c:v>
                </c:pt>
                <c:pt idx="67241">
                  <c:v>9.9995810000000001E-7</c:v>
                </c:pt>
                <c:pt idx="67242">
                  <c:v>1.000039E-6</c:v>
                </c:pt>
                <c:pt idx="67243">
                  <c:v>9.9985129999999989E-7</c:v>
                </c:pt>
                <c:pt idx="67244">
                  <c:v>9.9993180000000011E-7</c:v>
                </c:pt>
                <c:pt idx="67245">
                  <c:v>1.0000130000000001E-6</c:v>
                </c:pt>
                <c:pt idx="67246">
                  <c:v>9.9982719999999993E-7</c:v>
                </c:pt>
                <c:pt idx="67247">
                  <c:v>9.9990759999999999E-7</c:v>
                </c:pt>
                <c:pt idx="67248">
                  <c:v>9.9998879999999998E-7</c:v>
                </c:pt>
                <c:pt idx="67249">
                  <c:v>1.00007E-6</c:v>
                </c:pt>
                <c:pt idx="67250">
                  <c:v>9.9988000000000003E-7</c:v>
                </c:pt>
                <c:pt idx="67251">
                  <c:v>9.9996050000000003E-7</c:v>
                </c:pt>
                <c:pt idx="67252">
                  <c:v>1.0000420000000001E-6</c:v>
                </c:pt>
                <c:pt idx="67253">
                  <c:v>9.9986010000000005E-7</c:v>
                </c:pt>
                <c:pt idx="67254">
                  <c:v>9.9994060000000005E-7</c:v>
                </c:pt>
                <c:pt idx="67255">
                  <c:v>1.0000219999999999E-6</c:v>
                </c:pt>
                <c:pt idx="67256">
                  <c:v>9.9983589999999994E-7</c:v>
                </c:pt>
                <c:pt idx="67257">
                  <c:v>9.9991639999999993E-7</c:v>
                </c:pt>
                <c:pt idx="67258">
                  <c:v>9.9999759999999993E-7</c:v>
                </c:pt>
                <c:pt idx="67259">
                  <c:v>1.000079E-6</c:v>
                </c:pt>
                <c:pt idx="67260">
                  <c:v>9.998944999999999E-7</c:v>
                </c:pt>
                <c:pt idx="67261">
                  <c:v>9.9997510000000005E-7</c:v>
                </c:pt>
                <c:pt idx="67262">
                  <c:v>1.000056E-6</c:v>
                </c:pt>
                <c:pt idx="67263">
                  <c:v>9.998682E-7</c:v>
                </c:pt>
                <c:pt idx="67264">
                  <c:v>9.999487E-7</c:v>
                </c:pt>
                <c:pt idx="67265">
                  <c:v>1.0000299999999999E-6</c:v>
                </c:pt>
                <c:pt idx="67266">
                  <c:v>9.998473E-7</c:v>
                </c:pt>
                <c:pt idx="67267">
                  <c:v>9.9992779999999999E-7</c:v>
                </c:pt>
                <c:pt idx="67268">
                  <c:v>1.000009E-6</c:v>
                </c:pt>
                <c:pt idx="67269">
                  <c:v>9.9982129999999991E-7</c:v>
                </c:pt>
                <c:pt idx="67270">
                  <c:v>9.9990179999999991E-7</c:v>
                </c:pt>
                <c:pt idx="67271">
                  <c:v>9.9998299999999991E-7</c:v>
                </c:pt>
                <c:pt idx="67272">
                  <c:v>1.000064E-6</c:v>
                </c:pt>
                <c:pt idx="67273">
                  <c:v>9.9988340000000008E-7</c:v>
                </c:pt>
                <c:pt idx="67274">
                  <c:v>9.9996390000000008E-7</c:v>
                </c:pt>
                <c:pt idx="67275">
                  <c:v>1.0000449999999999E-6</c:v>
                </c:pt>
                <c:pt idx="67276">
                  <c:v>9.9986080000000005E-7</c:v>
                </c:pt>
                <c:pt idx="67277">
                  <c:v>9.9994130000000005E-7</c:v>
                </c:pt>
                <c:pt idx="67278">
                  <c:v>1.0000219999999999E-6</c:v>
                </c:pt>
                <c:pt idx="67279">
                  <c:v>9.9983719999999999E-7</c:v>
                </c:pt>
                <c:pt idx="67280">
                  <c:v>9.9991760000000005E-7</c:v>
                </c:pt>
                <c:pt idx="67281">
                  <c:v>9.999986999999999E-7</c:v>
                </c:pt>
                <c:pt idx="67282">
                  <c:v>1.00008E-6</c:v>
                </c:pt>
                <c:pt idx="67283">
                  <c:v>9.9988350000000002E-7</c:v>
                </c:pt>
                <c:pt idx="67284">
                  <c:v>9.9996390000000008E-7</c:v>
                </c:pt>
                <c:pt idx="67285">
                  <c:v>1.0000449999999999E-6</c:v>
                </c:pt>
                <c:pt idx="67286">
                  <c:v>9.998620999999999E-7</c:v>
                </c:pt>
                <c:pt idx="67287">
                  <c:v>9.9994240000000002E-7</c:v>
                </c:pt>
                <c:pt idx="67288">
                  <c:v>1.000023E-6</c:v>
                </c:pt>
                <c:pt idx="67289">
                  <c:v>9.9983789999999999E-7</c:v>
                </c:pt>
                <c:pt idx="67290">
                  <c:v>9.999181999999999E-7</c:v>
                </c:pt>
                <c:pt idx="67291">
                  <c:v>9.9999920000000002E-7</c:v>
                </c:pt>
                <c:pt idx="67292">
                  <c:v>1.00008E-6</c:v>
                </c:pt>
                <c:pt idx="67293">
                  <c:v>9.9989859999999995E-7</c:v>
                </c:pt>
                <c:pt idx="67294">
                  <c:v>9.9997890000000007E-7</c:v>
                </c:pt>
                <c:pt idx="67295">
                  <c:v>1.0000599999999999E-6</c:v>
                </c:pt>
                <c:pt idx="67296">
                  <c:v>9.9986910000000009E-7</c:v>
                </c:pt>
                <c:pt idx="67297">
                  <c:v>9.999494E-7</c:v>
                </c:pt>
                <c:pt idx="67298">
                  <c:v>1.0000299999999999E-6</c:v>
                </c:pt>
                <c:pt idx="67299">
                  <c:v>9.9985100000000008E-7</c:v>
                </c:pt>
                <c:pt idx="67300">
                  <c:v>9.9993129999999999E-7</c:v>
                </c:pt>
                <c:pt idx="67301">
                  <c:v>1.0000120000000001E-6</c:v>
                </c:pt>
                <c:pt idx="67302">
                  <c:v>9.9982329999999997E-7</c:v>
                </c:pt>
                <c:pt idx="67303">
                  <c:v>9.9990349999999994E-7</c:v>
                </c:pt>
                <c:pt idx="67304">
                  <c:v>9.9998450000000006E-7</c:v>
                </c:pt>
                <c:pt idx="67305">
                  <c:v>1.0000650000000001E-6</c:v>
                </c:pt>
                <c:pt idx="67306">
                  <c:v>9.9988609999999992E-7</c:v>
                </c:pt>
                <c:pt idx="67307">
                  <c:v>9.9996640000000004E-7</c:v>
                </c:pt>
                <c:pt idx="67308">
                  <c:v>1.000047E-6</c:v>
                </c:pt>
                <c:pt idx="67309">
                  <c:v>9.9985320000000001E-7</c:v>
                </c:pt>
                <c:pt idx="67310">
                  <c:v>9.9993339999999998E-7</c:v>
                </c:pt>
                <c:pt idx="67311">
                  <c:v>1.0000139999999999E-6</c:v>
                </c:pt>
                <c:pt idx="67312">
                  <c:v>9.9982609999999996E-7</c:v>
                </c:pt>
                <c:pt idx="67313">
                  <c:v>9.9990640000000008E-7</c:v>
                </c:pt>
                <c:pt idx="67314">
                  <c:v>9.9998730000000005E-7</c:v>
                </c:pt>
                <c:pt idx="67315">
                  <c:v>1.0000679999999999E-6</c:v>
                </c:pt>
                <c:pt idx="67316">
                  <c:v>9.9988399999999993E-7</c:v>
                </c:pt>
                <c:pt idx="67317">
                  <c:v>9.999641999999999E-7</c:v>
                </c:pt>
                <c:pt idx="67318">
                  <c:v>1.0000449999999999E-6</c:v>
                </c:pt>
                <c:pt idx="67319">
                  <c:v>9.998620999999999E-7</c:v>
                </c:pt>
                <c:pt idx="67320">
                  <c:v>9.9994240000000002E-7</c:v>
                </c:pt>
                <c:pt idx="67321">
                  <c:v>1.000023E-6</c:v>
                </c:pt>
                <c:pt idx="67322">
                  <c:v>9.9983640000000006E-7</c:v>
                </c:pt>
                <c:pt idx="67323">
                  <c:v>9.9991660000000002E-7</c:v>
                </c:pt>
                <c:pt idx="67324">
                  <c:v>9.9999749999999999E-7</c:v>
                </c:pt>
                <c:pt idx="67325">
                  <c:v>1.000078E-6</c:v>
                </c:pt>
                <c:pt idx="67326">
                  <c:v>9.9989579999999996E-7</c:v>
                </c:pt>
                <c:pt idx="67327">
                  <c:v>9.9997599999999993E-7</c:v>
                </c:pt>
                <c:pt idx="67328">
                  <c:v>1.000057E-6</c:v>
                </c:pt>
                <c:pt idx="67329">
                  <c:v>9.9987069999999996E-7</c:v>
                </c:pt>
                <c:pt idx="67330">
                  <c:v>9.9995089999999993E-7</c:v>
                </c:pt>
                <c:pt idx="67331">
                  <c:v>1.000032E-6</c:v>
                </c:pt>
                <c:pt idx="67332">
                  <c:v>9.9984559999999997E-7</c:v>
                </c:pt>
                <c:pt idx="67333">
                  <c:v>9.9992579999999994E-7</c:v>
                </c:pt>
                <c:pt idx="67334">
                  <c:v>1.0000069999999999E-6</c:v>
                </c:pt>
                <c:pt idx="67335">
                  <c:v>9.9982049999999998E-7</c:v>
                </c:pt>
                <c:pt idx="67336">
                  <c:v>9.9990069999999995E-7</c:v>
                </c:pt>
                <c:pt idx="67337">
                  <c:v>9.9998149999999997E-7</c:v>
                </c:pt>
                <c:pt idx="67338">
                  <c:v>1.000062E-6</c:v>
                </c:pt>
                <c:pt idx="67339">
                  <c:v>9.9987489999999995E-7</c:v>
                </c:pt>
                <c:pt idx="67340">
                  <c:v>9.9995509999999992E-7</c:v>
                </c:pt>
                <c:pt idx="67341">
                  <c:v>1.0000360000000001E-6</c:v>
                </c:pt>
                <c:pt idx="67342">
                  <c:v>9.9984650000000006E-7</c:v>
                </c:pt>
                <c:pt idx="67343">
                  <c:v>9.9992660000000009E-7</c:v>
                </c:pt>
                <c:pt idx="67344">
                  <c:v>1.0000069999999999E-6</c:v>
                </c:pt>
                <c:pt idx="67345">
                  <c:v>9.9982840000000005E-7</c:v>
                </c:pt>
                <c:pt idx="67346">
                  <c:v>9.9990839999999992E-7</c:v>
                </c:pt>
                <c:pt idx="67347">
                  <c:v>9.9998919999999995E-7</c:v>
                </c:pt>
                <c:pt idx="67348">
                  <c:v>1.00007E-6</c:v>
                </c:pt>
                <c:pt idx="67349">
                  <c:v>9.9988270000000008E-7</c:v>
                </c:pt>
                <c:pt idx="67350">
                  <c:v>9.999627999999999E-7</c:v>
                </c:pt>
                <c:pt idx="67351">
                  <c:v>1.0000430000000001E-6</c:v>
                </c:pt>
                <c:pt idx="67352">
                  <c:v>9.9985970000000008E-7</c:v>
                </c:pt>
                <c:pt idx="67353">
                  <c:v>9.9993969999999996E-7</c:v>
                </c:pt>
                <c:pt idx="67354">
                  <c:v>1.0000200000000001E-6</c:v>
                </c:pt>
                <c:pt idx="67355">
                  <c:v>9.9983430000000006E-7</c:v>
                </c:pt>
                <c:pt idx="67356">
                  <c:v>9.9991429999999994E-7</c:v>
                </c:pt>
                <c:pt idx="67357">
                  <c:v>9.9999490000000009E-7</c:v>
                </c:pt>
                <c:pt idx="67358">
                  <c:v>1.0000759999999999E-6</c:v>
                </c:pt>
                <c:pt idx="67359">
                  <c:v>9.998898E-7</c:v>
                </c:pt>
                <c:pt idx="67360">
                  <c:v>9.9996969999999994E-7</c:v>
                </c:pt>
                <c:pt idx="67361">
                  <c:v>1.0000500000000001E-6</c:v>
                </c:pt>
                <c:pt idx="67362">
                  <c:v>9.9985940000000005E-7</c:v>
                </c:pt>
                <c:pt idx="67363">
                  <c:v>9.9993929999999999E-7</c:v>
                </c:pt>
                <c:pt idx="67364">
                  <c:v>1.0000200000000001E-6</c:v>
                </c:pt>
                <c:pt idx="67365">
                  <c:v>9.9983400000000003E-7</c:v>
                </c:pt>
                <c:pt idx="67366">
                  <c:v>9.9991389999999997E-7</c:v>
                </c:pt>
                <c:pt idx="67367">
                  <c:v>9.9999449999999991E-7</c:v>
                </c:pt>
                <c:pt idx="67368">
                  <c:v>1.0000749999999999E-6</c:v>
                </c:pt>
                <c:pt idx="67369">
                  <c:v>9.9989029999999991E-7</c:v>
                </c:pt>
                <c:pt idx="67370">
                  <c:v>9.9997020000000006E-7</c:v>
                </c:pt>
                <c:pt idx="67371">
                  <c:v>1.0000510000000001E-6</c:v>
                </c:pt>
                <c:pt idx="67372">
                  <c:v>9.9986770000000009E-7</c:v>
                </c:pt>
                <c:pt idx="67373">
                  <c:v>9.9994769999999997E-7</c:v>
                </c:pt>
                <c:pt idx="67374">
                  <c:v>1.0000280000000001E-6</c:v>
                </c:pt>
                <c:pt idx="67375">
                  <c:v>9.9984160000000007E-7</c:v>
                </c:pt>
                <c:pt idx="67376">
                  <c:v>9.9992150000000001E-7</c:v>
                </c:pt>
                <c:pt idx="67377">
                  <c:v>1.000002E-6</c:v>
                </c:pt>
                <c:pt idx="67378">
                  <c:v>9.9981900000000004E-7</c:v>
                </c:pt>
                <c:pt idx="67379">
                  <c:v>9.9989899999999992E-7</c:v>
                </c:pt>
                <c:pt idx="67380">
                  <c:v>9.9997949999999992E-7</c:v>
                </c:pt>
                <c:pt idx="67381">
                  <c:v>1.0000599999999999E-6</c:v>
                </c:pt>
                <c:pt idx="67382">
                  <c:v>9.9987340000000002E-7</c:v>
                </c:pt>
                <c:pt idx="67383">
                  <c:v>9.9995329999999996E-7</c:v>
                </c:pt>
                <c:pt idx="67384">
                  <c:v>1.000034E-6</c:v>
                </c:pt>
                <c:pt idx="67385">
                  <c:v>9.9985289999999998E-7</c:v>
                </c:pt>
                <c:pt idx="67386">
                  <c:v>9.9993279999999992E-7</c:v>
                </c:pt>
                <c:pt idx="67387">
                  <c:v>1.0000130000000001E-6</c:v>
                </c:pt>
                <c:pt idx="67388">
                  <c:v>9.9982320000000003E-7</c:v>
                </c:pt>
                <c:pt idx="67389">
                  <c:v>9.9990309999999997E-7</c:v>
                </c:pt>
                <c:pt idx="67390">
                  <c:v>9.9998359999999997E-7</c:v>
                </c:pt>
                <c:pt idx="67391">
                  <c:v>1.000064E-6</c:v>
                </c:pt>
                <c:pt idx="67392">
                  <c:v>9.9987949999999991E-7</c:v>
                </c:pt>
                <c:pt idx="67393">
                  <c:v>9.9995940000000006E-7</c:v>
                </c:pt>
                <c:pt idx="67394">
                  <c:v>1.00004E-6</c:v>
                </c:pt>
                <c:pt idx="67395">
                  <c:v>9.9985460000000001E-7</c:v>
                </c:pt>
                <c:pt idx="67396">
                  <c:v>9.9993449999999995E-7</c:v>
                </c:pt>
                <c:pt idx="67397">
                  <c:v>1.0000149999999999E-6</c:v>
                </c:pt>
                <c:pt idx="67398">
                  <c:v>9.9982719999999993E-7</c:v>
                </c:pt>
                <c:pt idx="67399">
                  <c:v>9.9990710000000008E-7</c:v>
                </c:pt>
                <c:pt idx="67400">
                  <c:v>9.9998760000000008E-7</c:v>
                </c:pt>
                <c:pt idx="67401">
                  <c:v>1.0000679999999999E-6</c:v>
                </c:pt>
                <c:pt idx="67402">
                  <c:v>9.9988009999999997E-7</c:v>
                </c:pt>
                <c:pt idx="67403">
                  <c:v>9.9995999999999991E-7</c:v>
                </c:pt>
                <c:pt idx="67404">
                  <c:v>1.00004E-6</c:v>
                </c:pt>
                <c:pt idx="67405">
                  <c:v>9.9985490000000004E-7</c:v>
                </c:pt>
                <c:pt idx="67406">
                  <c:v>9.9993470000000004E-7</c:v>
                </c:pt>
                <c:pt idx="67407">
                  <c:v>1.0000149999999999E-6</c:v>
                </c:pt>
                <c:pt idx="67408">
                  <c:v>9.9983430000000006E-7</c:v>
                </c:pt>
                <c:pt idx="67409">
                  <c:v>9.9991410000000006E-7</c:v>
                </c:pt>
                <c:pt idx="67410">
                  <c:v>9.9999460000000006E-7</c:v>
                </c:pt>
                <c:pt idx="67411">
                  <c:v>1.0000749999999999E-6</c:v>
                </c:pt>
                <c:pt idx="67412">
                  <c:v>9.9988429999999996E-7</c:v>
                </c:pt>
                <c:pt idx="67413">
                  <c:v>9.9996409999999996E-7</c:v>
                </c:pt>
                <c:pt idx="67414">
                  <c:v>1.0000449999999999E-6</c:v>
                </c:pt>
                <c:pt idx="67415">
                  <c:v>9.998642000000001E-7</c:v>
                </c:pt>
                <c:pt idx="67416">
                  <c:v>9.999440000000001E-7</c:v>
                </c:pt>
                <c:pt idx="67417">
                  <c:v>1.000024E-6</c:v>
                </c:pt>
                <c:pt idx="67418">
                  <c:v>9.9983489999999991E-7</c:v>
                </c:pt>
                <c:pt idx="67419">
                  <c:v>9.9991469999999991E-7</c:v>
                </c:pt>
                <c:pt idx="67420">
                  <c:v>9.9999509999999997E-7</c:v>
                </c:pt>
                <c:pt idx="67421">
                  <c:v>1.0000759999999999E-6</c:v>
                </c:pt>
                <c:pt idx="67422">
                  <c:v>9.9988739999999998E-7</c:v>
                </c:pt>
                <c:pt idx="67423">
                  <c:v>9.9996710000000004E-7</c:v>
                </c:pt>
                <c:pt idx="67424">
                  <c:v>1.000048E-6</c:v>
                </c:pt>
                <c:pt idx="67425">
                  <c:v>9.9986430000000004E-7</c:v>
                </c:pt>
                <c:pt idx="67426">
                  <c:v>9.9994410000000004E-7</c:v>
                </c:pt>
                <c:pt idx="67427">
                  <c:v>1.000025E-6</c:v>
                </c:pt>
                <c:pt idx="67428">
                  <c:v>9.9983680000000002E-7</c:v>
                </c:pt>
                <c:pt idx="67429">
                  <c:v>9.9991660000000002E-7</c:v>
                </c:pt>
                <c:pt idx="67430">
                  <c:v>9.9999700000000008E-7</c:v>
                </c:pt>
                <c:pt idx="67431">
                  <c:v>1.000078E-6</c:v>
                </c:pt>
                <c:pt idx="67432">
                  <c:v>9.998919E-7</c:v>
                </c:pt>
                <c:pt idx="67433">
                  <c:v>9.999717E-7</c:v>
                </c:pt>
                <c:pt idx="67434">
                  <c:v>1.0000519999999999E-6</c:v>
                </c:pt>
                <c:pt idx="67435">
                  <c:v>9.9986390000000007E-7</c:v>
                </c:pt>
                <c:pt idx="67436">
                  <c:v>9.9994370000000007E-7</c:v>
                </c:pt>
                <c:pt idx="67437">
                  <c:v>1.000024E-6</c:v>
                </c:pt>
                <c:pt idx="67438">
                  <c:v>9.9983960000000002E-7</c:v>
                </c:pt>
                <c:pt idx="67439">
                  <c:v>9.9991940000000002E-7</c:v>
                </c:pt>
                <c:pt idx="67440">
                  <c:v>9.9999980000000008E-7</c:v>
                </c:pt>
                <c:pt idx="67441">
                  <c:v>1.00008E-6</c:v>
                </c:pt>
                <c:pt idx="67442">
                  <c:v>9.9988450000000005E-7</c:v>
                </c:pt>
                <c:pt idx="67443">
                  <c:v>9.9996430000000005E-7</c:v>
                </c:pt>
                <c:pt idx="67444">
                  <c:v>1.0000449999999999E-6</c:v>
                </c:pt>
                <c:pt idx="67445">
                  <c:v>9.9986330000000001E-7</c:v>
                </c:pt>
                <c:pt idx="67446">
                  <c:v>9.9994310000000001E-7</c:v>
                </c:pt>
                <c:pt idx="67447">
                  <c:v>1.000024E-6</c:v>
                </c:pt>
                <c:pt idx="67448">
                  <c:v>9.9983649999999999E-7</c:v>
                </c:pt>
                <c:pt idx="67449">
                  <c:v>9.9991620000000006E-7</c:v>
                </c:pt>
                <c:pt idx="67450">
                  <c:v>9.9999670000000005E-7</c:v>
                </c:pt>
                <c:pt idx="67451">
                  <c:v>1.000077E-6</c:v>
                </c:pt>
                <c:pt idx="67452">
                  <c:v>9.9989369999999996E-7</c:v>
                </c:pt>
                <c:pt idx="67453">
                  <c:v>9.9997340000000003E-7</c:v>
                </c:pt>
                <c:pt idx="67454">
                  <c:v>1.000054E-6</c:v>
                </c:pt>
                <c:pt idx="67455">
                  <c:v>9.9986780000000003E-7</c:v>
                </c:pt>
                <c:pt idx="67456">
                  <c:v>9.9994750000000009E-7</c:v>
                </c:pt>
                <c:pt idx="67457">
                  <c:v>1.0000280000000001E-6</c:v>
                </c:pt>
                <c:pt idx="67458">
                  <c:v>9.9984720000000006E-7</c:v>
                </c:pt>
                <c:pt idx="67459">
                  <c:v>9.9992689999999991E-7</c:v>
                </c:pt>
                <c:pt idx="67460">
                  <c:v>1.0000069999999999E-6</c:v>
                </c:pt>
                <c:pt idx="67461">
                  <c:v>9.9982269999999991E-7</c:v>
                </c:pt>
                <c:pt idx="67462">
                  <c:v>9.9990239999999997E-7</c:v>
                </c:pt>
                <c:pt idx="67463">
                  <c:v>9.9998280000000003E-7</c:v>
                </c:pt>
                <c:pt idx="67464">
                  <c:v>1.000063E-6</c:v>
                </c:pt>
                <c:pt idx="67465">
                  <c:v>9.9987879999999991E-7</c:v>
                </c:pt>
                <c:pt idx="67466">
                  <c:v>9.9995849999999997E-7</c:v>
                </c:pt>
                <c:pt idx="67467">
                  <c:v>1.000039E-6</c:v>
                </c:pt>
                <c:pt idx="67468">
                  <c:v>9.9984939999999999E-7</c:v>
                </c:pt>
                <c:pt idx="67469">
                  <c:v>9.9992910000000005E-7</c:v>
                </c:pt>
                <c:pt idx="67470">
                  <c:v>1.000009E-6</c:v>
                </c:pt>
                <c:pt idx="67471">
                  <c:v>9.9982409999999991E-7</c:v>
                </c:pt>
                <c:pt idx="67472">
                  <c:v>9.9990379999999997E-7</c:v>
                </c:pt>
                <c:pt idx="67473">
                  <c:v>9.9998410000000009E-7</c:v>
                </c:pt>
                <c:pt idx="67474">
                  <c:v>1.000064E-6</c:v>
                </c:pt>
                <c:pt idx="67475">
                  <c:v>9.9987879999999991E-7</c:v>
                </c:pt>
                <c:pt idx="67476">
                  <c:v>9.9995840000000003E-7</c:v>
                </c:pt>
                <c:pt idx="67477">
                  <c:v>1.000039E-6</c:v>
                </c:pt>
                <c:pt idx="67478">
                  <c:v>9.9985660000000006E-7</c:v>
                </c:pt>
                <c:pt idx="67479">
                  <c:v>9.9993619999999997E-7</c:v>
                </c:pt>
                <c:pt idx="67480">
                  <c:v>1.000017E-6</c:v>
                </c:pt>
                <c:pt idx="67481">
                  <c:v>9.998215E-7</c:v>
                </c:pt>
                <c:pt idx="67482">
                  <c:v>9.9990109999999991E-7</c:v>
                </c:pt>
                <c:pt idx="67483">
                  <c:v>9.9998140000000003E-7</c:v>
                </c:pt>
                <c:pt idx="67484">
                  <c:v>1.000062E-6</c:v>
                </c:pt>
                <c:pt idx="67485">
                  <c:v>9.9987930000000003E-7</c:v>
                </c:pt>
                <c:pt idx="67486">
                  <c:v>9.9995889999999994E-7</c:v>
                </c:pt>
                <c:pt idx="67487">
                  <c:v>1.000039E-6</c:v>
                </c:pt>
                <c:pt idx="67488">
                  <c:v>9.9985280000000004E-7</c:v>
                </c:pt>
                <c:pt idx="67489">
                  <c:v>9.9993239999999995E-7</c:v>
                </c:pt>
                <c:pt idx="67490">
                  <c:v>1.0000130000000001E-6</c:v>
                </c:pt>
                <c:pt idx="67491">
                  <c:v>9.9982310000000009E-7</c:v>
                </c:pt>
                <c:pt idx="67492">
                  <c:v>9.999027E-7</c:v>
                </c:pt>
                <c:pt idx="67493">
                  <c:v>9.9998289999999997E-7</c:v>
                </c:pt>
                <c:pt idx="67494">
                  <c:v>1.000063E-6</c:v>
                </c:pt>
                <c:pt idx="67495">
                  <c:v>9.9987739999999992E-7</c:v>
                </c:pt>
                <c:pt idx="67496">
                  <c:v>9.9995700000000004E-7</c:v>
                </c:pt>
                <c:pt idx="67497">
                  <c:v>1.0000369999999999E-6</c:v>
                </c:pt>
                <c:pt idx="67498">
                  <c:v>9.9984890000000008E-7</c:v>
                </c:pt>
                <c:pt idx="67499">
                  <c:v>9.9992840000000005E-7</c:v>
                </c:pt>
                <c:pt idx="67500">
                  <c:v>1.000009E-6</c:v>
                </c:pt>
                <c:pt idx="67501">
                  <c:v>9.9982040000000004E-7</c:v>
                </c:pt>
                <c:pt idx="67502">
                  <c:v>9.9989980000000007E-7</c:v>
                </c:pt>
                <c:pt idx="67503">
                  <c:v>9.9998000000000004E-7</c:v>
                </c:pt>
                <c:pt idx="67504">
                  <c:v>1.0000599999999999E-6</c:v>
                </c:pt>
                <c:pt idx="67505">
                  <c:v>9.9988420000000002E-7</c:v>
                </c:pt>
                <c:pt idx="67506">
                  <c:v>9.9996360000000005E-7</c:v>
                </c:pt>
                <c:pt idx="67507">
                  <c:v>1.0000439999999999E-6</c:v>
                </c:pt>
                <c:pt idx="67508">
                  <c:v>9.9984790000000005E-7</c:v>
                </c:pt>
                <c:pt idx="67509">
                  <c:v>9.9992730000000009E-7</c:v>
                </c:pt>
                <c:pt idx="67510">
                  <c:v>1.0000069999999999E-6</c:v>
                </c:pt>
                <c:pt idx="67511">
                  <c:v>9.9982040000000004E-7</c:v>
                </c:pt>
                <c:pt idx="67512">
                  <c:v>9.9989969999999992E-7</c:v>
                </c:pt>
                <c:pt idx="67513">
                  <c:v>9.9997979999999995E-7</c:v>
                </c:pt>
                <c:pt idx="67514">
                  <c:v>1.0000599999999999E-6</c:v>
                </c:pt>
                <c:pt idx="67515">
                  <c:v>9.9987050000000009E-7</c:v>
                </c:pt>
                <c:pt idx="67516">
                  <c:v>9.9994979999999997E-7</c:v>
                </c:pt>
                <c:pt idx="67517">
                  <c:v>1.0000299999999999E-6</c:v>
                </c:pt>
                <c:pt idx="67518">
                  <c:v>9.9985089999999993E-7</c:v>
                </c:pt>
                <c:pt idx="67519">
                  <c:v>9.9993029999999996E-7</c:v>
                </c:pt>
                <c:pt idx="67520">
                  <c:v>1.00001E-6</c:v>
                </c:pt>
                <c:pt idx="67521">
                  <c:v>9.9982049999999998E-7</c:v>
                </c:pt>
                <c:pt idx="67522">
                  <c:v>9.9989980000000007E-7</c:v>
                </c:pt>
                <c:pt idx="67523">
                  <c:v>9.9997979999999995E-7</c:v>
                </c:pt>
                <c:pt idx="67524">
                  <c:v>1.0000599999999999E-6</c:v>
                </c:pt>
                <c:pt idx="67525">
                  <c:v>9.9987990000000009E-7</c:v>
                </c:pt>
                <c:pt idx="67526">
                  <c:v>9.9995919999999997E-7</c:v>
                </c:pt>
                <c:pt idx="67527">
                  <c:v>1.000039E-6</c:v>
                </c:pt>
                <c:pt idx="67528">
                  <c:v>9.9985019999999993E-7</c:v>
                </c:pt>
                <c:pt idx="67529">
                  <c:v>9.9992950000000002E-7</c:v>
                </c:pt>
                <c:pt idx="67530">
                  <c:v>1.000009E-6</c:v>
                </c:pt>
                <c:pt idx="67531">
                  <c:v>9.9982490000000006E-7</c:v>
                </c:pt>
                <c:pt idx="67532">
                  <c:v>9.9990419999999994E-7</c:v>
                </c:pt>
                <c:pt idx="67533">
                  <c:v>9.9998410000000009E-7</c:v>
                </c:pt>
                <c:pt idx="67534">
                  <c:v>1.000064E-6</c:v>
                </c:pt>
                <c:pt idx="67535">
                  <c:v>9.9988019999999991E-7</c:v>
                </c:pt>
                <c:pt idx="67536">
                  <c:v>9.999595E-7</c:v>
                </c:pt>
                <c:pt idx="67537">
                  <c:v>1.000039E-6</c:v>
                </c:pt>
                <c:pt idx="67538">
                  <c:v>9.9985240000000007E-7</c:v>
                </c:pt>
                <c:pt idx="67539">
                  <c:v>9.9993160000000001E-7</c:v>
                </c:pt>
                <c:pt idx="67540">
                  <c:v>1.0000120000000001E-6</c:v>
                </c:pt>
                <c:pt idx="67541">
                  <c:v>9.9982600000000002E-7</c:v>
                </c:pt>
                <c:pt idx="67542">
                  <c:v>9.999052999999999E-7</c:v>
                </c:pt>
                <c:pt idx="67543">
                  <c:v>9.9998520000000005E-7</c:v>
                </c:pt>
                <c:pt idx="67544">
                  <c:v>1.0000650000000001E-6</c:v>
                </c:pt>
                <c:pt idx="67545">
                  <c:v>9.9987519999999998E-7</c:v>
                </c:pt>
                <c:pt idx="67546">
                  <c:v>9.9995439999999992E-7</c:v>
                </c:pt>
                <c:pt idx="67547">
                  <c:v>1.000034E-6</c:v>
                </c:pt>
                <c:pt idx="67548">
                  <c:v>9.9984979999999996E-7</c:v>
                </c:pt>
                <c:pt idx="67549">
                  <c:v>9.999289999999999E-7</c:v>
                </c:pt>
                <c:pt idx="67550">
                  <c:v>1.000009E-6</c:v>
                </c:pt>
                <c:pt idx="67551">
                  <c:v>9.9982670000000002E-7</c:v>
                </c:pt>
                <c:pt idx="67552">
                  <c:v>9.9990580000000002E-7</c:v>
                </c:pt>
                <c:pt idx="67553">
                  <c:v>9.9998560000000002E-7</c:v>
                </c:pt>
                <c:pt idx="67554">
                  <c:v>1.0000650000000001E-6</c:v>
                </c:pt>
                <c:pt idx="67555">
                  <c:v>9.9987440000000005E-7</c:v>
                </c:pt>
                <c:pt idx="67556">
                  <c:v>9.9995350000000005E-7</c:v>
                </c:pt>
                <c:pt idx="67557">
                  <c:v>1.000033E-6</c:v>
                </c:pt>
                <c:pt idx="67558">
                  <c:v>9.9984960000000008E-7</c:v>
                </c:pt>
                <c:pt idx="67559">
                  <c:v>9.9992859999999993E-7</c:v>
                </c:pt>
                <c:pt idx="67560">
                  <c:v>1.000008E-6</c:v>
                </c:pt>
                <c:pt idx="67561">
                  <c:v>9.9982040000000004E-7</c:v>
                </c:pt>
                <c:pt idx="67562">
                  <c:v>9.998994000000001E-7</c:v>
                </c:pt>
                <c:pt idx="67563">
                  <c:v>9.9997909999999995E-7</c:v>
                </c:pt>
                <c:pt idx="67564">
                  <c:v>1.0000590000000001E-6</c:v>
                </c:pt>
                <c:pt idx="67565">
                  <c:v>9.998696E-7</c:v>
                </c:pt>
                <c:pt idx="67566">
                  <c:v>9.9994860000000006E-7</c:v>
                </c:pt>
                <c:pt idx="67567">
                  <c:v>1.0000280000000001E-6</c:v>
                </c:pt>
                <c:pt idx="67568">
                  <c:v>9.9983999999999999E-7</c:v>
                </c:pt>
                <c:pt idx="67569">
                  <c:v>9.9991900000000005E-7</c:v>
                </c:pt>
                <c:pt idx="67570">
                  <c:v>9.9999859999999996E-7</c:v>
                </c:pt>
                <c:pt idx="67571">
                  <c:v>1.000078E-6</c:v>
                </c:pt>
                <c:pt idx="67572">
                  <c:v>9.9989789999999995E-7</c:v>
                </c:pt>
                <c:pt idx="67573">
                  <c:v>9.9997690000000002E-7</c:v>
                </c:pt>
                <c:pt idx="67574">
                  <c:v>1.000056E-6</c:v>
                </c:pt>
                <c:pt idx="67575">
                  <c:v>9.9986619999999995E-7</c:v>
                </c:pt>
                <c:pt idx="67576">
                  <c:v>9.9994510000000007E-7</c:v>
                </c:pt>
                <c:pt idx="67577">
                  <c:v>1.000025E-6</c:v>
                </c:pt>
                <c:pt idx="67578">
                  <c:v>9.9984219999999992E-7</c:v>
                </c:pt>
                <c:pt idx="67579">
                  <c:v>9.9992110000000004E-7</c:v>
                </c:pt>
                <c:pt idx="67580">
                  <c:v>1.000001E-6</c:v>
                </c:pt>
                <c:pt idx="67581">
                  <c:v>9.9980710000000007E-7</c:v>
                </c:pt>
                <c:pt idx="67582">
                  <c:v>9.9988599999999998E-7</c:v>
                </c:pt>
                <c:pt idx="67583">
                  <c:v>9.9996559999999989E-7</c:v>
                </c:pt>
                <c:pt idx="67584">
                  <c:v>1.0000449999999999E-6</c:v>
                </c:pt>
                <c:pt idx="67585">
                  <c:v>9.9986729999999991E-7</c:v>
                </c:pt>
                <c:pt idx="67586">
                  <c:v>9.9994629999999998E-7</c:v>
                </c:pt>
                <c:pt idx="67587">
                  <c:v>1.000026E-6</c:v>
                </c:pt>
                <c:pt idx="67588">
                  <c:v>9.9983869999999993E-7</c:v>
                </c:pt>
                <c:pt idx="67589">
                  <c:v>9.9991769999999999E-7</c:v>
                </c:pt>
                <c:pt idx="67590">
                  <c:v>9.999972999999999E-7</c:v>
                </c:pt>
                <c:pt idx="67591">
                  <c:v>1.000077E-6</c:v>
                </c:pt>
                <c:pt idx="67592">
                  <c:v>9.9988429999999996E-7</c:v>
                </c:pt>
                <c:pt idx="67593">
                  <c:v>9.9996330000000002E-7</c:v>
                </c:pt>
                <c:pt idx="67594">
                  <c:v>1.0000430000000001E-6</c:v>
                </c:pt>
                <c:pt idx="67595">
                  <c:v>9.9986080000000005E-7</c:v>
                </c:pt>
                <c:pt idx="67596">
                  <c:v>9.999397999999999E-7</c:v>
                </c:pt>
                <c:pt idx="67597">
                  <c:v>1.0000190000000001E-6</c:v>
                </c:pt>
                <c:pt idx="67598">
                  <c:v>9.9983349999999991E-7</c:v>
                </c:pt>
                <c:pt idx="67599">
                  <c:v>9.9991240000000004E-7</c:v>
                </c:pt>
                <c:pt idx="67600">
                  <c:v>9.999921000000001E-7</c:v>
                </c:pt>
                <c:pt idx="67601">
                  <c:v>1.000072E-6</c:v>
                </c:pt>
                <c:pt idx="67602">
                  <c:v>9.9988490000000002E-7</c:v>
                </c:pt>
                <c:pt idx="67603">
                  <c:v>9.9996390000000008E-7</c:v>
                </c:pt>
                <c:pt idx="67604">
                  <c:v>1.0000439999999999E-6</c:v>
                </c:pt>
                <c:pt idx="67605">
                  <c:v>9.998555000000001E-7</c:v>
                </c:pt>
                <c:pt idx="67606">
                  <c:v>9.9993449999999995E-7</c:v>
                </c:pt>
                <c:pt idx="67607">
                  <c:v>1.0000139999999999E-6</c:v>
                </c:pt>
                <c:pt idx="67608">
                  <c:v>9.9983500000000006E-7</c:v>
                </c:pt>
                <c:pt idx="67609">
                  <c:v>9.9991399999999991E-7</c:v>
                </c:pt>
                <c:pt idx="67610">
                  <c:v>9.9999350000000009E-7</c:v>
                </c:pt>
                <c:pt idx="67611">
                  <c:v>1.0000730000000001E-6</c:v>
                </c:pt>
                <c:pt idx="67612">
                  <c:v>9.998811E-7</c:v>
                </c:pt>
                <c:pt idx="67613">
                  <c:v>9.9995999999999991E-7</c:v>
                </c:pt>
                <c:pt idx="67614">
                  <c:v>1.000039E-6</c:v>
                </c:pt>
                <c:pt idx="67615">
                  <c:v>9.9985390000000001E-7</c:v>
                </c:pt>
                <c:pt idx="67616">
                  <c:v>9.9993279999999992E-7</c:v>
                </c:pt>
                <c:pt idx="67617">
                  <c:v>1.0000120000000001E-6</c:v>
                </c:pt>
                <c:pt idx="67618">
                  <c:v>9.9982959999999995E-7</c:v>
                </c:pt>
                <c:pt idx="67619">
                  <c:v>9.9990850000000008E-7</c:v>
                </c:pt>
                <c:pt idx="67620">
                  <c:v>9.999878999999999E-7</c:v>
                </c:pt>
                <c:pt idx="67621">
                  <c:v>1.0000669999999999E-6</c:v>
                </c:pt>
                <c:pt idx="67622">
                  <c:v>9.9988089999999991E-7</c:v>
                </c:pt>
                <c:pt idx="67623">
                  <c:v>9.9995970000000009E-7</c:v>
                </c:pt>
                <c:pt idx="67624">
                  <c:v>1.000039E-6</c:v>
                </c:pt>
                <c:pt idx="67625">
                  <c:v>9.9985100000000008E-7</c:v>
                </c:pt>
                <c:pt idx="67626">
                  <c:v>9.9992980000000005E-7</c:v>
                </c:pt>
                <c:pt idx="67627">
                  <c:v>1.000009E-6</c:v>
                </c:pt>
                <c:pt idx="67628">
                  <c:v>9.9982800000000008E-7</c:v>
                </c:pt>
                <c:pt idx="67629">
                  <c:v>9.9990680000000005E-7</c:v>
                </c:pt>
                <c:pt idx="67630">
                  <c:v>9.9998620000000008E-7</c:v>
                </c:pt>
                <c:pt idx="67631">
                  <c:v>1.0000660000000001E-6</c:v>
                </c:pt>
                <c:pt idx="67632">
                  <c:v>9.9987330000000008E-7</c:v>
                </c:pt>
                <c:pt idx="67633">
                  <c:v>9.999519999999999E-7</c:v>
                </c:pt>
                <c:pt idx="67634">
                  <c:v>1.000031E-6</c:v>
                </c:pt>
                <c:pt idx="67635">
                  <c:v>9.998484999999999E-7</c:v>
                </c:pt>
                <c:pt idx="67636">
                  <c:v>9.9992730000000009E-7</c:v>
                </c:pt>
                <c:pt idx="67637">
                  <c:v>1.0000069999999999E-6</c:v>
                </c:pt>
                <c:pt idx="67638">
                  <c:v>9.9982049999999998E-7</c:v>
                </c:pt>
                <c:pt idx="67639">
                  <c:v>9.9989920000000001E-7</c:v>
                </c:pt>
                <c:pt idx="67640">
                  <c:v>9.9997860000000004E-7</c:v>
                </c:pt>
                <c:pt idx="67641">
                  <c:v>1.0000580000000001E-6</c:v>
                </c:pt>
                <c:pt idx="67642">
                  <c:v>9.9987370000000005E-7</c:v>
                </c:pt>
                <c:pt idx="67643">
                  <c:v>9.9995240000000008E-7</c:v>
                </c:pt>
                <c:pt idx="67644">
                  <c:v>1.000032E-6</c:v>
                </c:pt>
                <c:pt idx="67645">
                  <c:v>9.9984830000000002E-7</c:v>
                </c:pt>
                <c:pt idx="67646">
                  <c:v>9.9992700000000006E-7</c:v>
                </c:pt>
                <c:pt idx="67647">
                  <c:v>1.0000059999999999E-6</c:v>
                </c:pt>
                <c:pt idx="67648">
                  <c:v>9.9981590000000002E-7</c:v>
                </c:pt>
                <c:pt idx="67649">
                  <c:v>9.9989469999999999E-7</c:v>
                </c:pt>
                <c:pt idx="67650">
                  <c:v>9.9997419999999996E-7</c:v>
                </c:pt>
                <c:pt idx="67651">
                  <c:v>1.000054E-6</c:v>
                </c:pt>
                <c:pt idx="67652">
                  <c:v>9.9987300000000005E-7</c:v>
                </c:pt>
                <c:pt idx="67653">
                  <c:v>9.9995180000000002E-7</c:v>
                </c:pt>
                <c:pt idx="67654">
                  <c:v>1.000031E-6</c:v>
                </c:pt>
                <c:pt idx="67655">
                  <c:v>9.9984529999999994E-7</c:v>
                </c:pt>
                <c:pt idx="67656">
                  <c:v>9.9992409999999991E-7</c:v>
                </c:pt>
                <c:pt idx="67657">
                  <c:v>1.0000040000000001E-6</c:v>
                </c:pt>
                <c:pt idx="67658">
                  <c:v>9.9981629999999999E-7</c:v>
                </c:pt>
                <c:pt idx="67659">
                  <c:v>9.998951999999999E-7</c:v>
                </c:pt>
                <c:pt idx="67660">
                  <c:v>9.9997459999999993E-7</c:v>
                </c:pt>
                <c:pt idx="67661">
                  <c:v>1.000054E-6</c:v>
                </c:pt>
                <c:pt idx="67662">
                  <c:v>9.9987060000000003E-7</c:v>
                </c:pt>
                <c:pt idx="67663">
                  <c:v>9.999494E-7</c:v>
                </c:pt>
                <c:pt idx="67664">
                  <c:v>1.0000289999999999E-6</c:v>
                </c:pt>
                <c:pt idx="67665">
                  <c:v>9.9984340000000004E-7</c:v>
                </c:pt>
                <c:pt idx="67666">
                  <c:v>9.9992210000000007E-7</c:v>
                </c:pt>
                <c:pt idx="67667">
                  <c:v>1.000001E-6</c:v>
                </c:pt>
                <c:pt idx="67668">
                  <c:v>9.9980780000000007E-7</c:v>
                </c:pt>
                <c:pt idx="67669">
                  <c:v>9.998865000000001E-7</c:v>
                </c:pt>
                <c:pt idx="67670">
                  <c:v>9.9996579999999998E-7</c:v>
                </c:pt>
                <c:pt idx="67671">
                  <c:v>1.0000449999999999E-6</c:v>
                </c:pt>
                <c:pt idx="67672">
                  <c:v>9.998689E-7</c:v>
                </c:pt>
                <c:pt idx="67673">
                  <c:v>9.9994750000000009E-7</c:v>
                </c:pt>
                <c:pt idx="67674">
                  <c:v>1.0000270000000001E-6</c:v>
                </c:pt>
                <c:pt idx="67675">
                  <c:v>9.9983230000000001E-7</c:v>
                </c:pt>
                <c:pt idx="67676">
                  <c:v>9.999109000000001E-7</c:v>
                </c:pt>
                <c:pt idx="67677">
                  <c:v>9.9999010000000004E-7</c:v>
                </c:pt>
                <c:pt idx="67678">
                  <c:v>1.000069E-6</c:v>
                </c:pt>
                <c:pt idx="67679">
                  <c:v>9.9988989999999994E-7</c:v>
                </c:pt>
                <c:pt idx="67680">
                  <c:v>9.9996850000000004E-7</c:v>
                </c:pt>
                <c:pt idx="67681">
                  <c:v>1.000048E-6</c:v>
                </c:pt>
                <c:pt idx="67682">
                  <c:v>9.998592999999999E-7</c:v>
                </c:pt>
                <c:pt idx="67683">
                  <c:v>9.9993780000000006E-7</c:v>
                </c:pt>
                <c:pt idx="67684">
                  <c:v>1.000017E-6</c:v>
                </c:pt>
                <c:pt idx="67685">
                  <c:v>9.9982870000000008E-7</c:v>
                </c:pt>
                <c:pt idx="67686">
                  <c:v>9.9990720000000002E-7</c:v>
                </c:pt>
                <c:pt idx="67687">
                  <c:v>9.9998639999999996E-7</c:v>
                </c:pt>
                <c:pt idx="67688">
                  <c:v>1.0000660000000001E-6</c:v>
                </c:pt>
                <c:pt idx="67689">
                  <c:v>9.9987920000000009E-7</c:v>
                </c:pt>
                <c:pt idx="67690">
                  <c:v>9.9995770000000004E-7</c:v>
                </c:pt>
                <c:pt idx="67691">
                  <c:v>1.0000369999999999E-6</c:v>
                </c:pt>
                <c:pt idx="67692">
                  <c:v>9.998534000000001E-7</c:v>
                </c:pt>
                <c:pt idx="67693">
                  <c:v>9.9993199999999998E-7</c:v>
                </c:pt>
                <c:pt idx="67694">
                  <c:v>1.000011E-6</c:v>
                </c:pt>
                <c:pt idx="67695">
                  <c:v>9.9982460000000003E-7</c:v>
                </c:pt>
                <c:pt idx="67696">
                  <c:v>9.9990309999999997E-7</c:v>
                </c:pt>
                <c:pt idx="67697">
                  <c:v>9.9998219999999997E-7</c:v>
                </c:pt>
                <c:pt idx="67698">
                  <c:v>1.0000609999999999E-6</c:v>
                </c:pt>
                <c:pt idx="67699">
                  <c:v>9.9987470000000007E-7</c:v>
                </c:pt>
                <c:pt idx="67700">
                  <c:v>9.9995320000000002E-7</c:v>
                </c:pt>
                <c:pt idx="67701">
                  <c:v>1.000032E-6</c:v>
                </c:pt>
                <c:pt idx="67702">
                  <c:v>9.9985079999999999E-7</c:v>
                </c:pt>
                <c:pt idx="67703">
                  <c:v>9.9992929999999993E-7</c:v>
                </c:pt>
                <c:pt idx="67704">
                  <c:v>1.000008E-6</c:v>
                </c:pt>
                <c:pt idx="67705">
                  <c:v>9.9982089999999994E-7</c:v>
                </c:pt>
                <c:pt idx="67706">
                  <c:v>9.998994000000001E-7</c:v>
                </c:pt>
                <c:pt idx="67707">
                  <c:v>9.999785000000001E-7</c:v>
                </c:pt>
                <c:pt idx="67708">
                  <c:v>1.0000580000000001E-6</c:v>
                </c:pt>
                <c:pt idx="67709">
                  <c:v>9.9987589999999998E-7</c:v>
                </c:pt>
                <c:pt idx="67710">
                  <c:v>9.9995439999999992E-7</c:v>
                </c:pt>
                <c:pt idx="67711">
                  <c:v>1.000034E-6</c:v>
                </c:pt>
                <c:pt idx="67712">
                  <c:v>9.9984709999999991E-7</c:v>
                </c:pt>
                <c:pt idx="67713">
                  <c:v>9.9992560000000006E-7</c:v>
                </c:pt>
                <c:pt idx="67714">
                  <c:v>1.0000050000000001E-6</c:v>
                </c:pt>
                <c:pt idx="67715">
                  <c:v>9.998160999999999E-7</c:v>
                </c:pt>
                <c:pt idx="67716">
                  <c:v>9.9989460000000005E-7</c:v>
                </c:pt>
                <c:pt idx="67717">
                  <c:v>9.9997370000000005E-7</c:v>
                </c:pt>
                <c:pt idx="67718">
                  <c:v>1.0000529999999999E-6</c:v>
                </c:pt>
                <c:pt idx="67719">
                  <c:v>9.9986409999999995E-7</c:v>
                </c:pt>
                <c:pt idx="67720">
                  <c:v>9.9994249999999996E-7</c:v>
                </c:pt>
                <c:pt idx="67721">
                  <c:v>1.0000219999999999E-6</c:v>
                </c:pt>
                <c:pt idx="67722">
                  <c:v>9.9983960000000002E-7</c:v>
                </c:pt>
                <c:pt idx="67723">
                  <c:v>9.9991790000000008E-7</c:v>
                </c:pt>
                <c:pt idx="67724">
                  <c:v>9.9999689999999993E-7</c:v>
                </c:pt>
                <c:pt idx="67725">
                  <c:v>1.0000759999999999E-6</c:v>
                </c:pt>
                <c:pt idx="67726">
                  <c:v>9.9989099999999991E-7</c:v>
                </c:pt>
                <c:pt idx="67727">
                  <c:v>9.9996929999999998E-7</c:v>
                </c:pt>
                <c:pt idx="67728">
                  <c:v>1.000048E-6</c:v>
                </c:pt>
                <c:pt idx="67729">
                  <c:v>9.9985980000000002E-7</c:v>
                </c:pt>
                <c:pt idx="67730">
                  <c:v>9.9993799999999994E-7</c:v>
                </c:pt>
                <c:pt idx="67731">
                  <c:v>1.000017E-6</c:v>
                </c:pt>
                <c:pt idx="67732">
                  <c:v>9.9983059999999998E-7</c:v>
                </c:pt>
                <c:pt idx="67733">
                  <c:v>9.9990880000000011E-7</c:v>
                </c:pt>
                <c:pt idx="67734">
                  <c:v>9.9998760000000008E-7</c:v>
                </c:pt>
                <c:pt idx="67735">
                  <c:v>1.0000660000000001E-6</c:v>
                </c:pt>
                <c:pt idx="67736">
                  <c:v>9.9988499999999996E-7</c:v>
                </c:pt>
                <c:pt idx="67737">
                  <c:v>9.9996320000000008E-7</c:v>
                </c:pt>
                <c:pt idx="67738">
                  <c:v>1.0000420000000001E-6</c:v>
                </c:pt>
                <c:pt idx="67739">
                  <c:v>9.9984909999999996E-7</c:v>
                </c:pt>
                <c:pt idx="67740">
                  <c:v>9.9992730000000009E-7</c:v>
                </c:pt>
                <c:pt idx="67741">
                  <c:v>1.0000059999999999E-6</c:v>
                </c:pt>
                <c:pt idx="67742">
                  <c:v>9.9982369999999994E-7</c:v>
                </c:pt>
                <c:pt idx="67743">
                  <c:v>9.9990179999999991E-7</c:v>
                </c:pt>
                <c:pt idx="67744">
                  <c:v>9.9998049999999995E-7</c:v>
                </c:pt>
                <c:pt idx="67745">
                  <c:v>1.0000590000000001E-6</c:v>
                </c:pt>
                <c:pt idx="67746">
                  <c:v>9.9987580000000004E-7</c:v>
                </c:pt>
                <c:pt idx="67747">
                  <c:v>9.9995390000000002E-7</c:v>
                </c:pt>
                <c:pt idx="67748">
                  <c:v>1.000033E-6</c:v>
                </c:pt>
                <c:pt idx="67749">
                  <c:v>9.9984699999999997E-7</c:v>
                </c:pt>
                <c:pt idx="67750">
                  <c:v>9.9992509999999994E-7</c:v>
                </c:pt>
                <c:pt idx="67751">
                  <c:v>1.0000040000000001E-6</c:v>
                </c:pt>
                <c:pt idx="67752">
                  <c:v>9.9981550000000005E-7</c:v>
                </c:pt>
                <c:pt idx="67753">
                  <c:v>9.9989360000000002E-7</c:v>
                </c:pt>
                <c:pt idx="67754">
                  <c:v>9.9997230000000006E-7</c:v>
                </c:pt>
                <c:pt idx="67755">
                  <c:v>1.0000510000000001E-6</c:v>
                </c:pt>
                <c:pt idx="67756">
                  <c:v>9.9986859999999997E-7</c:v>
                </c:pt>
                <c:pt idx="67757">
                  <c:v>9.9994669999999994E-7</c:v>
                </c:pt>
                <c:pt idx="67758">
                  <c:v>1.000025E-6</c:v>
                </c:pt>
                <c:pt idx="67759">
                  <c:v>9.9984209999999998E-7</c:v>
                </c:pt>
                <c:pt idx="67760">
                  <c:v>9.9992019999999995E-7</c:v>
                </c:pt>
                <c:pt idx="67761">
                  <c:v>9.9999889999999999E-7</c:v>
                </c:pt>
                <c:pt idx="67762">
                  <c:v>1.000078E-6</c:v>
                </c:pt>
                <c:pt idx="67763">
                  <c:v>9.9989439999999996E-7</c:v>
                </c:pt>
                <c:pt idx="67764">
                  <c:v>9.9997249999999994E-7</c:v>
                </c:pt>
                <c:pt idx="67765">
                  <c:v>1.0000510000000001E-6</c:v>
                </c:pt>
                <c:pt idx="67766">
                  <c:v>9.9986330000000001E-7</c:v>
                </c:pt>
                <c:pt idx="67767">
                  <c:v>9.9994139999999999E-7</c:v>
                </c:pt>
                <c:pt idx="67768">
                  <c:v>1.0000200000000001E-6</c:v>
                </c:pt>
                <c:pt idx="67769">
                  <c:v>9.9983570000000006E-7</c:v>
                </c:pt>
                <c:pt idx="67770">
                  <c:v>9.9991380000000003E-7</c:v>
                </c:pt>
                <c:pt idx="67771">
                  <c:v>9.999926E-7</c:v>
                </c:pt>
                <c:pt idx="67772">
                  <c:v>1.000071E-6</c:v>
                </c:pt>
                <c:pt idx="67773">
                  <c:v>9.9988609999999992E-7</c:v>
                </c:pt>
                <c:pt idx="67774">
                  <c:v>9.999641999999999E-7</c:v>
                </c:pt>
                <c:pt idx="67775">
                  <c:v>1.0000430000000001E-6</c:v>
                </c:pt>
                <c:pt idx="67776">
                  <c:v>9.9985690000000009E-7</c:v>
                </c:pt>
                <c:pt idx="67777">
                  <c:v>9.9993489999999992E-7</c:v>
                </c:pt>
                <c:pt idx="67778">
                  <c:v>1.0000139999999999E-6</c:v>
                </c:pt>
                <c:pt idx="67779">
                  <c:v>9.9982770000000005E-7</c:v>
                </c:pt>
                <c:pt idx="67780">
                  <c:v>9.9990570000000008E-7</c:v>
                </c:pt>
                <c:pt idx="67781">
                  <c:v>9.9998439999999991E-7</c:v>
                </c:pt>
                <c:pt idx="67782">
                  <c:v>1.000063E-6</c:v>
                </c:pt>
                <c:pt idx="67783">
                  <c:v>9.9987869999999997E-7</c:v>
                </c:pt>
                <c:pt idx="67784">
                  <c:v>9.9995670000000001E-7</c:v>
                </c:pt>
                <c:pt idx="67785">
                  <c:v>1.0000350000000001E-6</c:v>
                </c:pt>
                <c:pt idx="67786">
                  <c:v>9.998459E-7</c:v>
                </c:pt>
                <c:pt idx="67787">
                  <c:v>9.9992390000000004E-7</c:v>
                </c:pt>
                <c:pt idx="67788">
                  <c:v>1.000003E-6</c:v>
                </c:pt>
                <c:pt idx="67789">
                  <c:v>9.9981510000000008E-7</c:v>
                </c:pt>
                <c:pt idx="67790">
                  <c:v>9.9989299999999997E-7</c:v>
                </c:pt>
                <c:pt idx="67791">
                  <c:v>9.9997160000000006E-7</c:v>
                </c:pt>
                <c:pt idx="67792">
                  <c:v>1.0000500000000001E-6</c:v>
                </c:pt>
                <c:pt idx="67793">
                  <c:v>9.9986449999999992E-7</c:v>
                </c:pt>
                <c:pt idx="67794">
                  <c:v>9.9994240000000002E-7</c:v>
                </c:pt>
                <c:pt idx="67795">
                  <c:v>1.0000209999999999E-6</c:v>
                </c:pt>
                <c:pt idx="67796">
                  <c:v>9.9983890000000002E-7</c:v>
                </c:pt>
                <c:pt idx="67797">
                  <c:v>9.999167999999999E-7</c:v>
                </c:pt>
                <c:pt idx="67798">
                  <c:v>9.999954E-7</c:v>
                </c:pt>
                <c:pt idx="67799">
                  <c:v>1.0000740000000001E-6</c:v>
                </c:pt>
                <c:pt idx="67800">
                  <c:v>9.9988580000000011E-7</c:v>
                </c:pt>
                <c:pt idx="67801">
                  <c:v>9.9996369999999999E-7</c:v>
                </c:pt>
                <c:pt idx="67802">
                  <c:v>1.0000420000000001E-6</c:v>
                </c:pt>
                <c:pt idx="67803">
                  <c:v>9.998555000000001E-7</c:v>
                </c:pt>
                <c:pt idx="67804">
                  <c:v>9.9993330000000004E-7</c:v>
                </c:pt>
                <c:pt idx="67805">
                  <c:v>1.0000120000000001E-6</c:v>
                </c:pt>
                <c:pt idx="67806">
                  <c:v>9.9982740000000002E-7</c:v>
                </c:pt>
                <c:pt idx="67807">
                  <c:v>9.9990519999999996E-7</c:v>
                </c:pt>
                <c:pt idx="67808">
                  <c:v>9.9998369999999991E-7</c:v>
                </c:pt>
                <c:pt idx="67809">
                  <c:v>1.000062E-6</c:v>
                </c:pt>
                <c:pt idx="67810">
                  <c:v>9.9987909999999994E-7</c:v>
                </c:pt>
                <c:pt idx="67811">
                  <c:v>9.9995700000000004E-7</c:v>
                </c:pt>
                <c:pt idx="67812">
                  <c:v>1.0000350000000001E-6</c:v>
                </c:pt>
                <c:pt idx="67813">
                  <c:v>9.998477999999999E-7</c:v>
                </c:pt>
                <c:pt idx="67814">
                  <c:v>9.9992560000000006E-7</c:v>
                </c:pt>
                <c:pt idx="67815">
                  <c:v>1.0000040000000001E-6</c:v>
                </c:pt>
                <c:pt idx="67816">
                  <c:v>9.9982269999999991E-7</c:v>
                </c:pt>
                <c:pt idx="67817">
                  <c:v>9.9990060000000001E-7</c:v>
                </c:pt>
                <c:pt idx="67818">
                  <c:v>9.9997909999999995E-7</c:v>
                </c:pt>
                <c:pt idx="67819">
                  <c:v>1.0000580000000001E-6</c:v>
                </c:pt>
                <c:pt idx="67820">
                  <c:v>9.9986770000000009E-7</c:v>
                </c:pt>
                <c:pt idx="67821">
                  <c:v>9.9994559999999998E-7</c:v>
                </c:pt>
                <c:pt idx="67822">
                  <c:v>1.000024E-6</c:v>
                </c:pt>
                <c:pt idx="67823">
                  <c:v>9.9983979999999989E-7</c:v>
                </c:pt>
                <c:pt idx="67824">
                  <c:v>9.9991779999999993E-7</c:v>
                </c:pt>
                <c:pt idx="67825">
                  <c:v>9.9999630000000009E-7</c:v>
                </c:pt>
                <c:pt idx="67826">
                  <c:v>1.0000749999999999E-6</c:v>
                </c:pt>
                <c:pt idx="67827">
                  <c:v>9.9989220000000003E-7</c:v>
                </c:pt>
                <c:pt idx="67828">
                  <c:v>9.9997009999999991E-7</c:v>
                </c:pt>
                <c:pt idx="67829">
                  <c:v>1.000049E-6</c:v>
                </c:pt>
                <c:pt idx="67830">
                  <c:v>9.9985730000000006E-7</c:v>
                </c:pt>
                <c:pt idx="67831">
                  <c:v>9.9993510000000001E-7</c:v>
                </c:pt>
                <c:pt idx="67832">
                  <c:v>1.0000139999999999E-6</c:v>
                </c:pt>
                <c:pt idx="67833">
                  <c:v>9.9983239999999994E-7</c:v>
                </c:pt>
                <c:pt idx="67834">
                  <c:v>9.999102000000001E-7</c:v>
                </c:pt>
                <c:pt idx="67835">
                  <c:v>9.9998859999999989E-7</c:v>
                </c:pt>
                <c:pt idx="67836">
                  <c:v>1.0000669999999999E-6</c:v>
                </c:pt>
                <c:pt idx="67837">
                  <c:v>9.9987510000000004E-7</c:v>
                </c:pt>
                <c:pt idx="67838">
                  <c:v>9.999526999999999E-7</c:v>
                </c:pt>
                <c:pt idx="67839">
                  <c:v>1.000031E-6</c:v>
                </c:pt>
                <c:pt idx="67840">
                  <c:v>9.9985040000000002E-7</c:v>
                </c:pt>
                <c:pt idx="67841">
                  <c:v>9.9992810000000002E-7</c:v>
                </c:pt>
                <c:pt idx="67842">
                  <c:v>1.0000059999999999E-6</c:v>
                </c:pt>
                <c:pt idx="67843">
                  <c:v>9.9982070000000007E-7</c:v>
                </c:pt>
                <c:pt idx="67844">
                  <c:v>9.9989840000000007E-7</c:v>
                </c:pt>
                <c:pt idx="67845">
                  <c:v>9.9997680000000008E-7</c:v>
                </c:pt>
                <c:pt idx="67846">
                  <c:v>1.000055E-6</c:v>
                </c:pt>
                <c:pt idx="67847">
                  <c:v>9.9986810000000006E-7</c:v>
                </c:pt>
                <c:pt idx="67848">
                  <c:v>9.9994590000000001E-7</c:v>
                </c:pt>
                <c:pt idx="67849">
                  <c:v>1.000024E-6</c:v>
                </c:pt>
                <c:pt idx="67850">
                  <c:v>9.998311000000001E-7</c:v>
                </c:pt>
                <c:pt idx="67851">
                  <c:v>9.9990880000000011E-7</c:v>
                </c:pt>
                <c:pt idx="67852">
                  <c:v>9.9998709999999996E-7</c:v>
                </c:pt>
                <c:pt idx="67853">
                  <c:v>1.0000650000000001E-6</c:v>
                </c:pt>
                <c:pt idx="67854">
                  <c:v>9.9988049999999994E-7</c:v>
                </c:pt>
                <c:pt idx="67855">
                  <c:v>9.9995810000000001E-7</c:v>
                </c:pt>
                <c:pt idx="67856">
                  <c:v>1.0000360000000001E-6</c:v>
                </c:pt>
                <c:pt idx="67857">
                  <c:v>9.9984970000000002E-7</c:v>
                </c:pt>
                <c:pt idx="67858">
                  <c:v>9.9992740000000003E-7</c:v>
                </c:pt>
                <c:pt idx="67859">
                  <c:v>1.0000059999999999E-6</c:v>
                </c:pt>
                <c:pt idx="67860">
                  <c:v>9.9982089999999994E-7</c:v>
                </c:pt>
                <c:pt idx="67861">
                  <c:v>9.9989859999999995E-7</c:v>
                </c:pt>
                <c:pt idx="67862">
                  <c:v>9.9997669999999993E-7</c:v>
                </c:pt>
                <c:pt idx="67863">
                  <c:v>1.000055E-6</c:v>
                </c:pt>
                <c:pt idx="67864">
                  <c:v>9.9987050000000009E-7</c:v>
                </c:pt>
                <c:pt idx="67865">
                  <c:v>9.9994809999999994E-7</c:v>
                </c:pt>
                <c:pt idx="67866">
                  <c:v>1.000026E-6</c:v>
                </c:pt>
                <c:pt idx="67867">
                  <c:v>9.9984149999999992E-7</c:v>
                </c:pt>
                <c:pt idx="67868">
                  <c:v>9.9991909999999999E-7</c:v>
                </c:pt>
                <c:pt idx="67869">
                  <c:v>9.999972999999999E-7</c:v>
                </c:pt>
                <c:pt idx="67870">
                  <c:v>1.0000749999999999E-6</c:v>
                </c:pt>
                <c:pt idx="67871">
                  <c:v>9.998865000000001E-7</c:v>
                </c:pt>
                <c:pt idx="67872">
                  <c:v>9.9996409999999996E-7</c:v>
                </c:pt>
                <c:pt idx="67873">
                  <c:v>1.0000420000000001E-6</c:v>
                </c:pt>
                <c:pt idx="67874">
                  <c:v>9.9986279999999989E-7</c:v>
                </c:pt>
                <c:pt idx="67875">
                  <c:v>9.9994030000000002E-7</c:v>
                </c:pt>
                <c:pt idx="67876">
                  <c:v>1.000018E-6</c:v>
                </c:pt>
                <c:pt idx="67877">
                  <c:v>9.9982789999999993E-7</c:v>
                </c:pt>
                <c:pt idx="67878">
                  <c:v>9.9990540000000005E-7</c:v>
                </c:pt>
                <c:pt idx="67879">
                  <c:v>9.9998359999999997E-7</c:v>
                </c:pt>
                <c:pt idx="67880">
                  <c:v>1.000062E-6</c:v>
                </c:pt>
                <c:pt idx="67881">
                  <c:v>9.9987920000000009E-7</c:v>
                </c:pt>
                <c:pt idx="67882">
                  <c:v>9.9995670000000001E-7</c:v>
                </c:pt>
                <c:pt idx="67883">
                  <c:v>1.0000350000000001E-6</c:v>
                </c:pt>
                <c:pt idx="67884">
                  <c:v>9.9984739999999994E-7</c:v>
                </c:pt>
                <c:pt idx="67885">
                  <c:v>9.9992490000000006E-7</c:v>
                </c:pt>
                <c:pt idx="67886">
                  <c:v>1.000003E-6</c:v>
                </c:pt>
                <c:pt idx="67887">
                  <c:v>9.9981429999999993E-7</c:v>
                </c:pt>
                <c:pt idx="67888">
                  <c:v>9.9989180000000006E-7</c:v>
                </c:pt>
                <c:pt idx="67889">
                  <c:v>9.999698000000001E-7</c:v>
                </c:pt>
                <c:pt idx="67890">
                  <c:v>1.000048E-6</c:v>
                </c:pt>
                <c:pt idx="67891">
                  <c:v>9.9986640000000004E-7</c:v>
                </c:pt>
                <c:pt idx="67892">
                  <c:v>9.9994370000000007E-7</c:v>
                </c:pt>
                <c:pt idx="67893">
                  <c:v>1.0000219999999999E-6</c:v>
                </c:pt>
                <c:pt idx="67894">
                  <c:v>9.9983479999999997E-7</c:v>
                </c:pt>
                <c:pt idx="67895">
                  <c:v>9.9991219999999995E-7</c:v>
                </c:pt>
                <c:pt idx="67896">
                  <c:v>9.9999010000000004E-7</c:v>
                </c:pt>
                <c:pt idx="67897">
                  <c:v>1.0000679999999999E-6</c:v>
                </c:pt>
                <c:pt idx="67898">
                  <c:v>9.9987979999999994E-7</c:v>
                </c:pt>
                <c:pt idx="67899">
                  <c:v>9.9995709999999998E-7</c:v>
                </c:pt>
                <c:pt idx="67900">
                  <c:v>1.0000350000000001E-6</c:v>
                </c:pt>
                <c:pt idx="67901">
                  <c:v>9.9985149999999998E-7</c:v>
                </c:pt>
                <c:pt idx="67902">
                  <c:v>9.9992889999999996E-7</c:v>
                </c:pt>
                <c:pt idx="67903">
                  <c:v>1.0000069999999999E-6</c:v>
                </c:pt>
                <c:pt idx="67904">
                  <c:v>9.998268999999999E-7</c:v>
                </c:pt>
                <c:pt idx="67905">
                  <c:v>9.9990419999999994E-7</c:v>
                </c:pt>
                <c:pt idx="67906">
                  <c:v>9.9998210000000003E-7</c:v>
                </c:pt>
                <c:pt idx="67907">
                  <c:v>1.0000599999999999E-6</c:v>
                </c:pt>
                <c:pt idx="67908">
                  <c:v>9.9986910000000009E-7</c:v>
                </c:pt>
                <c:pt idx="67909">
                  <c:v>9.9994639999999992E-7</c:v>
                </c:pt>
                <c:pt idx="67910">
                  <c:v>1.000024E-6</c:v>
                </c:pt>
                <c:pt idx="67911">
                  <c:v>9.9984510000000006E-7</c:v>
                </c:pt>
                <c:pt idx="67912">
                  <c:v>9.9992229999999995E-7</c:v>
                </c:pt>
                <c:pt idx="67913">
                  <c:v>9.9999999999999995E-7</c:v>
                </c:pt>
                <c:pt idx="67914">
                  <c:v>9.9980769999999992E-7</c:v>
                </c:pt>
                <c:pt idx="67915">
                  <c:v>9.9988499999999996E-7</c:v>
                </c:pt>
                <c:pt idx="67916">
                  <c:v>9.9996290000000005E-7</c:v>
                </c:pt>
                <c:pt idx="67917">
                  <c:v>1.000041E-6</c:v>
                </c:pt>
                <c:pt idx="67918">
                  <c:v>9.9985940000000005E-7</c:v>
                </c:pt>
                <c:pt idx="67919">
                  <c:v>9.9993659999999994E-7</c:v>
                </c:pt>
                <c:pt idx="67920">
                  <c:v>1.0000149999999999E-6</c:v>
                </c:pt>
                <c:pt idx="67921">
                  <c:v>9.9983409999999997E-7</c:v>
                </c:pt>
                <c:pt idx="67922">
                  <c:v>9.9991140000000001E-7</c:v>
                </c:pt>
                <c:pt idx="67923">
                  <c:v>9.9998940000000004E-7</c:v>
                </c:pt>
                <c:pt idx="67924">
                  <c:v>1.0000669999999999E-6</c:v>
                </c:pt>
                <c:pt idx="67925">
                  <c:v>9.9987510000000004E-7</c:v>
                </c:pt>
                <c:pt idx="67926">
                  <c:v>9.9995240000000008E-7</c:v>
                </c:pt>
                <c:pt idx="67927">
                  <c:v>1.0000299999999999E-6</c:v>
                </c:pt>
                <c:pt idx="67928">
                  <c:v>9.9984860000000005E-7</c:v>
                </c:pt>
                <c:pt idx="67929">
                  <c:v>9.9992590000000009E-7</c:v>
                </c:pt>
                <c:pt idx="67930">
                  <c:v>1.0000040000000001E-6</c:v>
                </c:pt>
                <c:pt idx="67931">
                  <c:v>9.9981690000000005E-7</c:v>
                </c:pt>
                <c:pt idx="67932">
                  <c:v>9.9989409999999993E-7</c:v>
                </c:pt>
                <c:pt idx="67933">
                  <c:v>9.9997209999999997E-7</c:v>
                </c:pt>
                <c:pt idx="67934">
                  <c:v>1.0000500000000001E-6</c:v>
                </c:pt>
                <c:pt idx="67935">
                  <c:v>9.9986549999999995E-7</c:v>
                </c:pt>
                <c:pt idx="67936">
                  <c:v>9.9994279999999999E-7</c:v>
                </c:pt>
                <c:pt idx="67937">
                  <c:v>1.0000209999999999E-6</c:v>
                </c:pt>
                <c:pt idx="67938">
                  <c:v>9.9983610000000003E-7</c:v>
                </c:pt>
                <c:pt idx="67939">
                  <c:v>9.9991359999999994E-7</c:v>
                </c:pt>
                <c:pt idx="67940">
                  <c:v>9.9999150000000004E-7</c:v>
                </c:pt>
                <c:pt idx="67941">
                  <c:v>1.000069E-6</c:v>
                </c:pt>
                <c:pt idx="67942">
                  <c:v>9.9987739999999992E-7</c:v>
                </c:pt>
                <c:pt idx="67943">
                  <c:v>9.9995469999999995E-7</c:v>
                </c:pt>
                <c:pt idx="67944">
                  <c:v>1.000032E-6</c:v>
                </c:pt>
                <c:pt idx="67945">
                  <c:v>9.998477999999999E-7</c:v>
                </c:pt>
                <c:pt idx="67946">
                  <c:v>9.99925E-7</c:v>
                </c:pt>
                <c:pt idx="67947">
                  <c:v>1.000003E-6</c:v>
                </c:pt>
                <c:pt idx="67948">
                  <c:v>9.9982040000000004E-7</c:v>
                </c:pt>
                <c:pt idx="67949">
                  <c:v>9.9989759999999992E-7</c:v>
                </c:pt>
                <c:pt idx="67950">
                  <c:v>9.9997519999999999E-7</c:v>
                </c:pt>
                <c:pt idx="67951">
                  <c:v>1.0000529999999999E-6</c:v>
                </c:pt>
                <c:pt idx="67952">
                  <c:v>9.9986519999999992E-7</c:v>
                </c:pt>
                <c:pt idx="67953">
                  <c:v>9.9994240000000002E-7</c:v>
                </c:pt>
                <c:pt idx="67954">
                  <c:v>1.0000200000000001E-6</c:v>
                </c:pt>
                <c:pt idx="67955">
                  <c:v>9.9983570000000006E-7</c:v>
                </c:pt>
                <c:pt idx="67956">
                  <c:v>9.9991289999999994E-7</c:v>
                </c:pt>
                <c:pt idx="67957">
                  <c:v>9.9999059999999995E-7</c:v>
                </c:pt>
                <c:pt idx="67958">
                  <c:v>1.0000679999999999E-6</c:v>
                </c:pt>
                <c:pt idx="67959">
                  <c:v>9.9988800000000004E-7</c:v>
                </c:pt>
                <c:pt idx="67960">
                  <c:v>9.9996519999999993E-7</c:v>
                </c:pt>
                <c:pt idx="67961">
                  <c:v>1.0000430000000001E-6</c:v>
                </c:pt>
                <c:pt idx="67962">
                  <c:v>9.9984830000000002E-7</c:v>
                </c:pt>
                <c:pt idx="67963">
                  <c:v>9.9992530000000003E-7</c:v>
                </c:pt>
                <c:pt idx="67964">
                  <c:v>1.000003E-6</c:v>
                </c:pt>
                <c:pt idx="67965">
                  <c:v>9.9981520000000002E-7</c:v>
                </c:pt>
                <c:pt idx="67966">
                  <c:v>9.9989229999999997E-7</c:v>
                </c:pt>
                <c:pt idx="67967">
                  <c:v>9.9996990000000003E-7</c:v>
                </c:pt>
                <c:pt idx="67968">
                  <c:v>1.000047E-6</c:v>
                </c:pt>
                <c:pt idx="67969">
                  <c:v>9.9986180000000008E-7</c:v>
                </c:pt>
                <c:pt idx="67970">
                  <c:v>9.9993880000000009E-7</c:v>
                </c:pt>
                <c:pt idx="67971">
                  <c:v>1.000016E-6</c:v>
                </c:pt>
                <c:pt idx="67972">
                  <c:v>9.9982649999999993E-7</c:v>
                </c:pt>
                <c:pt idx="67973">
                  <c:v>9.9990360000000009E-7</c:v>
                </c:pt>
                <c:pt idx="67974">
                  <c:v>9.9998100000000007E-7</c:v>
                </c:pt>
                <c:pt idx="67975">
                  <c:v>1.0000590000000001E-6</c:v>
                </c:pt>
                <c:pt idx="67976">
                  <c:v>9.9987319999999993E-7</c:v>
                </c:pt>
                <c:pt idx="67977">
                  <c:v>9.9995030000000009E-7</c:v>
                </c:pt>
                <c:pt idx="67978">
                  <c:v>1.0000280000000001E-6</c:v>
                </c:pt>
                <c:pt idx="67979">
                  <c:v>9.9984349999999998E-7</c:v>
                </c:pt>
                <c:pt idx="67980">
                  <c:v>9.9992049999999998E-7</c:v>
                </c:pt>
                <c:pt idx="67981">
                  <c:v>9.9999829999999993E-7</c:v>
                </c:pt>
                <c:pt idx="67982">
                  <c:v>1.0000759999999999E-6</c:v>
                </c:pt>
                <c:pt idx="67983">
                  <c:v>9.9989129999999994E-7</c:v>
                </c:pt>
                <c:pt idx="67984">
                  <c:v>9.9996829999999995E-7</c:v>
                </c:pt>
                <c:pt idx="67985">
                  <c:v>1.000046E-6</c:v>
                </c:pt>
                <c:pt idx="67986">
                  <c:v>9.9986169999999993E-7</c:v>
                </c:pt>
                <c:pt idx="67987">
                  <c:v>9.9993869999999994E-7</c:v>
                </c:pt>
                <c:pt idx="67988">
                  <c:v>1.000016E-6</c:v>
                </c:pt>
                <c:pt idx="67989">
                  <c:v>9.9982859999999992E-7</c:v>
                </c:pt>
                <c:pt idx="67990">
                  <c:v>9.9990559999999993E-7</c:v>
                </c:pt>
                <c:pt idx="67991">
                  <c:v>9.9998329999999994E-7</c:v>
                </c:pt>
                <c:pt idx="67992">
                  <c:v>1.0000609999999999E-6</c:v>
                </c:pt>
                <c:pt idx="67993">
                  <c:v>9.9987239999999999E-7</c:v>
                </c:pt>
                <c:pt idx="67994">
                  <c:v>9.9994949999999994E-7</c:v>
                </c:pt>
                <c:pt idx="67995">
                  <c:v>1.0000270000000001E-6</c:v>
                </c:pt>
                <c:pt idx="67996">
                  <c:v>9.9984319999999995E-7</c:v>
                </c:pt>
                <c:pt idx="67997">
                  <c:v>9.9992030000000011E-7</c:v>
                </c:pt>
                <c:pt idx="67998">
                  <c:v>9.999979999999999E-7</c:v>
                </c:pt>
                <c:pt idx="67999">
                  <c:v>1.0000749999999999E-6</c:v>
                </c:pt>
                <c:pt idx="68000">
                  <c:v>9.998850999999999E-7</c:v>
                </c:pt>
                <c:pt idx="68001">
                  <c:v>9.9996220000000005E-7</c:v>
                </c:pt>
                <c:pt idx="68002">
                  <c:v>1.000039E-6</c:v>
                </c:pt>
                <c:pt idx="68003">
                  <c:v>9.998574E-7</c:v>
                </c:pt>
                <c:pt idx="68004">
                  <c:v>9.999346000000001E-7</c:v>
                </c:pt>
                <c:pt idx="68005">
                  <c:v>1.0000120000000001E-6</c:v>
                </c:pt>
                <c:pt idx="68006">
                  <c:v>9.9982509999999993E-7</c:v>
                </c:pt>
                <c:pt idx="68007">
                  <c:v>9.9990220000000009E-7</c:v>
                </c:pt>
                <c:pt idx="68008">
                  <c:v>9.9997979999999995E-7</c:v>
                </c:pt>
                <c:pt idx="68009">
                  <c:v>1.000057E-6</c:v>
                </c:pt>
                <c:pt idx="68010">
                  <c:v>9.9987190000000008E-7</c:v>
                </c:pt>
                <c:pt idx="68011">
                  <c:v>9.9994900000000003E-7</c:v>
                </c:pt>
                <c:pt idx="68012">
                  <c:v>1.000026E-6</c:v>
                </c:pt>
                <c:pt idx="68013">
                  <c:v>9.9983920000000005E-7</c:v>
                </c:pt>
                <c:pt idx="68014">
                  <c:v>9.9991639999999993E-7</c:v>
                </c:pt>
                <c:pt idx="68015">
                  <c:v>9.9999379999999991E-7</c:v>
                </c:pt>
                <c:pt idx="68016">
                  <c:v>1.000071E-6</c:v>
                </c:pt>
                <c:pt idx="68017">
                  <c:v>9.998836999999999E-7</c:v>
                </c:pt>
                <c:pt idx="68018">
                  <c:v>9.9996069999999991E-7</c:v>
                </c:pt>
                <c:pt idx="68019">
                  <c:v>1.0000379999999999E-6</c:v>
                </c:pt>
                <c:pt idx="68020">
                  <c:v>9.9985369999999992E-7</c:v>
                </c:pt>
                <c:pt idx="68021">
                  <c:v>9.9993080000000008E-7</c:v>
                </c:pt>
                <c:pt idx="68022">
                  <c:v>1.000008E-6</c:v>
                </c:pt>
                <c:pt idx="68023">
                  <c:v>9.9982329999999997E-7</c:v>
                </c:pt>
                <c:pt idx="68024">
                  <c:v>9.9990029999999998E-7</c:v>
                </c:pt>
                <c:pt idx="68025">
                  <c:v>9.9997739999999992E-7</c:v>
                </c:pt>
                <c:pt idx="68026">
                  <c:v>1.000054E-6</c:v>
                </c:pt>
                <c:pt idx="68027">
                  <c:v>9.9987130000000002E-7</c:v>
                </c:pt>
                <c:pt idx="68028">
                  <c:v>9.9994790000000006E-7</c:v>
                </c:pt>
                <c:pt idx="68029">
                  <c:v>1.000025E-6</c:v>
                </c:pt>
                <c:pt idx="68030">
                  <c:v>9.9983990000000005E-7</c:v>
                </c:pt>
                <c:pt idx="68031">
                  <c:v>9.9991639999999993E-7</c:v>
                </c:pt>
                <c:pt idx="68032">
                  <c:v>9.9999339999999994E-7</c:v>
                </c:pt>
                <c:pt idx="68033">
                  <c:v>1.00007E-6</c:v>
                </c:pt>
                <c:pt idx="68034">
                  <c:v>9.9987930000000003E-7</c:v>
                </c:pt>
                <c:pt idx="68035">
                  <c:v>9.9995600000000001E-7</c:v>
                </c:pt>
                <c:pt idx="68036">
                  <c:v>1.000033E-6</c:v>
                </c:pt>
                <c:pt idx="68037">
                  <c:v>9.9985310000000007E-7</c:v>
                </c:pt>
                <c:pt idx="68038">
                  <c:v>9.999296999999999E-7</c:v>
                </c:pt>
                <c:pt idx="68039">
                  <c:v>1.0000069999999999E-6</c:v>
                </c:pt>
                <c:pt idx="68040">
                  <c:v>9.9981930000000007E-7</c:v>
                </c:pt>
                <c:pt idx="68041">
                  <c:v>9.9989579999999996E-7</c:v>
                </c:pt>
                <c:pt idx="68042">
                  <c:v>9.999731E-7</c:v>
                </c:pt>
                <c:pt idx="68043">
                  <c:v>1.0000500000000001E-6</c:v>
                </c:pt>
                <c:pt idx="68044">
                  <c:v>9.9986470000000001E-7</c:v>
                </c:pt>
                <c:pt idx="68045">
                  <c:v>9.9994130000000005E-7</c:v>
                </c:pt>
                <c:pt idx="68046">
                  <c:v>1.0000190000000001E-6</c:v>
                </c:pt>
                <c:pt idx="68047">
                  <c:v>9.9983020000000001E-7</c:v>
                </c:pt>
                <c:pt idx="68048">
                  <c:v>9.9990680000000005E-7</c:v>
                </c:pt>
                <c:pt idx="68049">
                  <c:v>9.9998410000000009E-7</c:v>
                </c:pt>
                <c:pt idx="68050">
                  <c:v>1.0000609999999999E-6</c:v>
                </c:pt>
                <c:pt idx="68051">
                  <c:v>9.9987750000000007E-7</c:v>
                </c:pt>
                <c:pt idx="68052">
                  <c:v>9.9995420000000005E-7</c:v>
                </c:pt>
                <c:pt idx="68053">
                  <c:v>1.000031E-6</c:v>
                </c:pt>
                <c:pt idx="68054">
                  <c:v>9.9984270000000004E-7</c:v>
                </c:pt>
                <c:pt idx="68055">
                  <c:v>9.9991919999999993E-7</c:v>
                </c:pt>
                <c:pt idx="68056">
                  <c:v>9.999961E-7</c:v>
                </c:pt>
                <c:pt idx="68057">
                  <c:v>1.000072E-6</c:v>
                </c:pt>
                <c:pt idx="68058">
                  <c:v>9.9989129999999994E-7</c:v>
                </c:pt>
                <c:pt idx="68059">
                  <c:v>9.999677000000001E-7</c:v>
                </c:pt>
                <c:pt idx="68060">
                  <c:v>1.0000439999999999E-6</c:v>
                </c:pt>
                <c:pt idx="68061">
                  <c:v>9.9985690000000009E-7</c:v>
                </c:pt>
                <c:pt idx="68062">
                  <c:v>9.9993339999999998E-7</c:v>
                </c:pt>
                <c:pt idx="68063">
                  <c:v>1.00001E-6</c:v>
                </c:pt>
                <c:pt idx="68064">
                  <c:v>9.9982129999999991E-7</c:v>
                </c:pt>
                <c:pt idx="68065">
                  <c:v>9.9989789999999995E-7</c:v>
                </c:pt>
                <c:pt idx="68066">
                  <c:v>9.9997459999999993E-7</c:v>
                </c:pt>
                <c:pt idx="68067">
                  <c:v>1.0000510000000001E-6</c:v>
                </c:pt>
                <c:pt idx="68068">
                  <c:v>9.9986869999999991E-7</c:v>
                </c:pt>
                <c:pt idx="68069">
                  <c:v>9.9994510000000007E-7</c:v>
                </c:pt>
                <c:pt idx="68070">
                  <c:v>1.0000219999999999E-6</c:v>
                </c:pt>
                <c:pt idx="68071">
                  <c:v>9.9983999999999999E-7</c:v>
                </c:pt>
                <c:pt idx="68072">
                  <c:v>9.9991650000000009E-7</c:v>
                </c:pt>
                <c:pt idx="68073">
                  <c:v>9.9999309999999991E-7</c:v>
                </c:pt>
                <c:pt idx="68074">
                  <c:v>1.00007E-6</c:v>
                </c:pt>
                <c:pt idx="68075">
                  <c:v>9.9988459999999999E-7</c:v>
                </c:pt>
                <c:pt idx="68076">
                  <c:v>9.9996080000000006E-7</c:v>
                </c:pt>
                <c:pt idx="68077">
                  <c:v>1.0000369999999999E-6</c:v>
                </c:pt>
                <c:pt idx="68078">
                  <c:v>9.9984879999999993E-7</c:v>
                </c:pt>
                <c:pt idx="68079">
                  <c:v>9.9992520000000009E-7</c:v>
                </c:pt>
                <c:pt idx="68080">
                  <c:v>1.000002E-6</c:v>
                </c:pt>
                <c:pt idx="68081">
                  <c:v>9.9981669999999996E-7</c:v>
                </c:pt>
                <c:pt idx="68082">
                  <c:v>9.9989320000000006E-7</c:v>
                </c:pt>
                <c:pt idx="68083">
                  <c:v>9.9997020000000006E-7</c:v>
                </c:pt>
                <c:pt idx="68084">
                  <c:v>1.000047E-6</c:v>
                </c:pt>
                <c:pt idx="68085">
                  <c:v>9.9986150000000005E-7</c:v>
                </c:pt>
                <c:pt idx="68086">
                  <c:v>9.9993780000000006E-7</c:v>
                </c:pt>
                <c:pt idx="68087">
                  <c:v>1.0000149999999999E-6</c:v>
                </c:pt>
                <c:pt idx="68088">
                  <c:v>9.9983090000000001E-7</c:v>
                </c:pt>
                <c:pt idx="68089">
                  <c:v>9.9990710000000008E-7</c:v>
                </c:pt>
                <c:pt idx="68090">
                  <c:v>9.9998410000000009E-7</c:v>
                </c:pt>
                <c:pt idx="68091">
                  <c:v>1.0000609999999999E-6</c:v>
                </c:pt>
                <c:pt idx="68092">
                  <c:v>9.9987249999999993E-7</c:v>
                </c:pt>
                <c:pt idx="68093">
                  <c:v>9.9994879999999994E-7</c:v>
                </c:pt>
                <c:pt idx="68094">
                  <c:v>1.000026E-6</c:v>
                </c:pt>
                <c:pt idx="68095">
                  <c:v>9.9984310000000001E-7</c:v>
                </c:pt>
                <c:pt idx="68096">
                  <c:v>9.9991940000000002E-7</c:v>
                </c:pt>
                <c:pt idx="68097">
                  <c:v>9.9999640000000002E-7</c:v>
                </c:pt>
                <c:pt idx="68098">
                  <c:v>1.0000730000000001E-6</c:v>
                </c:pt>
                <c:pt idx="68099">
                  <c:v>9.9988630000000001E-7</c:v>
                </c:pt>
                <c:pt idx="68100">
                  <c:v>9.9996269999999996E-7</c:v>
                </c:pt>
                <c:pt idx="68101">
                  <c:v>1.00004E-6</c:v>
                </c:pt>
                <c:pt idx="68102">
                  <c:v>9.9985800000000006E-7</c:v>
                </c:pt>
                <c:pt idx="68103">
                  <c:v>9.9993449999999995E-7</c:v>
                </c:pt>
                <c:pt idx="68104">
                  <c:v>1.000011E-6</c:v>
                </c:pt>
                <c:pt idx="68105">
                  <c:v>9.9981730000000001E-7</c:v>
                </c:pt>
                <c:pt idx="68106">
                  <c:v>9.998937999999999E-7</c:v>
                </c:pt>
                <c:pt idx="68107">
                  <c:v>9.9997090000000006E-7</c:v>
                </c:pt>
                <c:pt idx="68108">
                  <c:v>1.000047E-6</c:v>
                </c:pt>
                <c:pt idx="68109">
                  <c:v>9.998635000000001E-7</c:v>
                </c:pt>
                <c:pt idx="68110">
                  <c:v>9.9994020000000008E-7</c:v>
                </c:pt>
                <c:pt idx="68111">
                  <c:v>1.000017E-6</c:v>
                </c:pt>
                <c:pt idx="68112">
                  <c:v>9.9983139999999992E-7</c:v>
                </c:pt>
                <c:pt idx="68113">
                  <c:v>9.999080999999999E-7</c:v>
                </c:pt>
                <c:pt idx="68114">
                  <c:v>9.9998490000000002E-7</c:v>
                </c:pt>
                <c:pt idx="68115">
                  <c:v>1.0000609999999999E-6</c:v>
                </c:pt>
                <c:pt idx="68116">
                  <c:v>9.9987680000000007E-7</c:v>
                </c:pt>
                <c:pt idx="68117">
                  <c:v>9.999526999999999E-7</c:v>
                </c:pt>
                <c:pt idx="68118">
                  <c:v>1.0000289999999999E-6</c:v>
                </c:pt>
                <c:pt idx="68119">
                  <c:v>9.9984230000000007E-7</c:v>
                </c:pt>
                <c:pt idx="68120">
                  <c:v>9.9991849999999993E-7</c:v>
                </c:pt>
                <c:pt idx="68121">
                  <c:v>9.999947E-7</c:v>
                </c:pt>
                <c:pt idx="68122">
                  <c:v>1.000071E-6</c:v>
                </c:pt>
                <c:pt idx="68123">
                  <c:v>9.9989010000000003E-7</c:v>
                </c:pt>
                <c:pt idx="68124">
                  <c:v>9.9996610000000001E-7</c:v>
                </c:pt>
                <c:pt idx="68125">
                  <c:v>1.0000420000000001E-6</c:v>
                </c:pt>
                <c:pt idx="68126">
                  <c:v>9.9985630000000003E-7</c:v>
                </c:pt>
                <c:pt idx="68127">
                  <c:v>9.9993260000000004E-7</c:v>
                </c:pt>
                <c:pt idx="68128">
                  <c:v>1.000009E-6</c:v>
                </c:pt>
                <c:pt idx="68129">
                  <c:v>9.9982350000000006E-7</c:v>
                </c:pt>
                <c:pt idx="68130">
                  <c:v>9.9989980000000007E-7</c:v>
                </c:pt>
                <c:pt idx="68131">
                  <c:v>9.9997629999999996E-7</c:v>
                </c:pt>
                <c:pt idx="68132">
                  <c:v>1.0000529999999999E-6</c:v>
                </c:pt>
                <c:pt idx="68133">
                  <c:v>9.9986640000000004E-7</c:v>
                </c:pt>
                <c:pt idx="68134">
                  <c:v>9.9994230000000008E-7</c:v>
                </c:pt>
                <c:pt idx="68135">
                  <c:v>1.0000190000000001E-6</c:v>
                </c:pt>
                <c:pt idx="68136">
                  <c:v>9.9983519999999994E-7</c:v>
                </c:pt>
                <c:pt idx="68137">
                  <c:v>9.9991130000000007E-7</c:v>
                </c:pt>
                <c:pt idx="68138">
                  <c:v>9.999878999999999E-7</c:v>
                </c:pt>
                <c:pt idx="68139">
                  <c:v>1.0000650000000001E-6</c:v>
                </c:pt>
                <c:pt idx="68140">
                  <c:v>9.9987949999999991E-7</c:v>
                </c:pt>
                <c:pt idx="68141">
                  <c:v>9.999555000000001E-7</c:v>
                </c:pt>
                <c:pt idx="68142">
                  <c:v>1.000032E-6</c:v>
                </c:pt>
                <c:pt idx="68143">
                  <c:v>9.9985369999999992E-7</c:v>
                </c:pt>
                <c:pt idx="68144">
                  <c:v>9.9992980000000005E-7</c:v>
                </c:pt>
                <c:pt idx="68145">
                  <c:v>1.0000069999999999E-6</c:v>
                </c:pt>
                <c:pt idx="68146">
                  <c:v>9.9981779999999992E-7</c:v>
                </c:pt>
                <c:pt idx="68147">
                  <c:v>9.9989399999999999E-7</c:v>
                </c:pt>
                <c:pt idx="68148">
                  <c:v>9.9997079999999991E-7</c:v>
                </c:pt>
                <c:pt idx="68149">
                  <c:v>1.000047E-6</c:v>
                </c:pt>
                <c:pt idx="68150">
                  <c:v>9.9986029999999993E-7</c:v>
                </c:pt>
                <c:pt idx="68151">
                  <c:v>9.9993640000000006E-7</c:v>
                </c:pt>
                <c:pt idx="68152">
                  <c:v>1.0000130000000001E-6</c:v>
                </c:pt>
                <c:pt idx="68153">
                  <c:v>9.998318000000001E-7</c:v>
                </c:pt>
                <c:pt idx="68154">
                  <c:v>9.999080999999999E-7</c:v>
                </c:pt>
                <c:pt idx="68155">
                  <c:v>9.9998450000000006E-7</c:v>
                </c:pt>
                <c:pt idx="68156">
                  <c:v>1.0000599999999999E-6</c:v>
                </c:pt>
                <c:pt idx="68157">
                  <c:v>9.998721999999999E-7</c:v>
                </c:pt>
                <c:pt idx="68158">
                  <c:v>9.9994830000000003E-7</c:v>
                </c:pt>
                <c:pt idx="68159">
                  <c:v>1.000024E-6</c:v>
                </c:pt>
                <c:pt idx="68160">
                  <c:v>9.9984069999999998E-7</c:v>
                </c:pt>
                <c:pt idx="68161">
                  <c:v>9.9991699999999999E-7</c:v>
                </c:pt>
                <c:pt idx="68162">
                  <c:v>9.9999320000000006E-7</c:v>
                </c:pt>
                <c:pt idx="68163">
                  <c:v>1.000069E-6</c:v>
                </c:pt>
                <c:pt idx="68164">
                  <c:v>9.9988009999999997E-7</c:v>
                </c:pt>
                <c:pt idx="68165">
                  <c:v>9.9995600000000001E-7</c:v>
                </c:pt>
                <c:pt idx="68166">
                  <c:v>1.000032E-6</c:v>
                </c:pt>
                <c:pt idx="68167">
                  <c:v>9.9985140000000005E-7</c:v>
                </c:pt>
                <c:pt idx="68168">
                  <c:v>9.999271E-7</c:v>
                </c:pt>
                <c:pt idx="68169">
                  <c:v>1.000003E-6</c:v>
                </c:pt>
                <c:pt idx="68170">
                  <c:v>9.9981109999999997E-7</c:v>
                </c:pt>
                <c:pt idx="68171">
                  <c:v>9.9988700000000001E-7</c:v>
                </c:pt>
                <c:pt idx="68172">
                  <c:v>9.9996320000000008E-7</c:v>
                </c:pt>
                <c:pt idx="68173">
                  <c:v>1.000039E-6</c:v>
                </c:pt>
                <c:pt idx="68174">
                  <c:v>9.9985560000000003E-7</c:v>
                </c:pt>
                <c:pt idx="68175">
                  <c:v>9.9993139999999992E-7</c:v>
                </c:pt>
                <c:pt idx="68176">
                  <c:v>1.0000069999999999E-6</c:v>
                </c:pt>
                <c:pt idx="68177">
                  <c:v>9.9982259999999997E-7</c:v>
                </c:pt>
                <c:pt idx="68178">
                  <c:v>9.9989840000000007E-7</c:v>
                </c:pt>
                <c:pt idx="68179">
                  <c:v>9.9997440000000005E-7</c:v>
                </c:pt>
                <c:pt idx="68180">
                  <c:v>1.0000500000000001E-6</c:v>
                </c:pt>
                <c:pt idx="68181">
                  <c:v>9.9986770000000009E-7</c:v>
                </c:pt>
                <c:pt idx="68182">
                  <c:v>9.9994310000000001E-7</c:v>
                </c:pt>
                <c:pt idx="68183">
                  <c:v>1.0000190000000001E-6</c:v>
                </c:pt>
                <c:pt idx="68184">
                  <c:v>9.9983230000000001E-7</c:v>
                </c:pt>
                <c:pt idx="68185">
                  <c:v>9.9990799999999996E-7</c:v>
                </c:pt>
                <c:pt idx="68186">
                  <c:v>9.9998410000000009E-7</c:v>
                </c:pt>
                <c:pt idx="68187">
                  <c:v>1.0000599999999999E-6</c:v>
                </c:pt>
                <c:pt idx="68188">
                  <c:v>9.9987589999999998E-7</c:v>
                </c:pt>
                <c:pt idx="68189">
                  <c:v>9.9995159999999993E-7</c:v>
                </c:pt>
                <c:pt idx="68190">
                  <c:v>1.0000280000000001E-6</c:v>
                </c:pt>
                <c:pt idx="68191">
                  <c:v>9.9983969999999996E-7</c:v>
                </c:pt>
                <c:pt idx="68192">
                  <c:v>9.999156E-7</c:v>
                </c:pt>
                <c:pt idx="68193">
                  <c:v>9.9999199999999995E-7</c:v>
                </c:pt>
                <c:pt idx="68194">
                  <c:v>1.0000679999999999E-6</c:v>
                </c:pt>
                <c:pt idx="68195">
                  <c:v>9.9988580000000011E-7</c:v>
                </c:pt>
                <c:pt idx="68196">
                  <c:v>9.9996169999999994E-7</c:v>
                </c:pt>
                <c:pt idx="68197">
                  <c:v>1.0000379999999999E-6</c:v>
                </c:pt>
                <c:pt idx="68198">
                  <c:v>9.9984869999999999E-7</c:v>
                </c:pt>
                <c:pt idx="68199">
                  <c:v>9.9992460000000003E-7</c:v>
                </c:pt>
                <c:pt idx="68200">
                  <c:v>1.000001E-6</c:v>
                </c:pt>
                <c:pt idx="68201">
                  <c:v>9.9981480000000005E-7</c:v>
                </c:pt>
                <c:pt idx="68202">
                  <c:v>9.9989080000000003E-7</c:v>
                </c:pt>
                <c:pt idx="68203">
                  <c:v>9.9996710000000004E-7</c:v>
                </c:pt>
                <c:pt idx="68204">
                  <c:v>1.0000430000000001E-6</c:v>
                </c:pt>
                <c:pt idx="68205">
                  <c:v>9.9985889999999994E-7</c:v>
                </c:pt>
                <c:pt idx="68206">
                  <c:v>9.9993479999999998E-7</c:v>
                </c:pt>
                <c:pt idx="68207">
                  <c:v>1.00001E-6</c:v>
                </c:pt>
                <c:pt idx="68208">
                  <c:v>9.9982590000000008E-7</c:v>
                </c:pt>
                <c:pt idx="68209">
                  <c:v>9.99902E-7</c:v>
                </c:pt>
                <c:pt idx="68210">
                  <c:v>9.9997809999999992E-7</c:v>
                </c:pt>
                <c:pt idx="68211">
                  <c:v>1.000054E-6</c:v>
                </c:pt>
                <c:pt idx="68212">
                  <c:v>9.9986729999999991E-7</c:v>
                </c:pt>
                <c:pt idx="68213">
                  <c:v>9.9994310000000001E-7</c:v>
                </c:pt>
                <c:pt idx="68214">
                  <c:v>1.0000190000000001E-6</c:v>
                </c:pt>
                <c:pt idx="68215">
                  <c:v>9.9983309999999994E-7</c:v>
                </c:pt>
                <c:pt idx="68216">
                  <c:v>9.9990909999999992E-7</c:v>
                </c:pt>
                <c:pt idx="68217">
                  <c:v>9.9998529999999999E-7</c:v>
                </c:pt>
                <c:pt idx="68218">
                  <c:v>1.0000609999999999E-6</c:v>
                </c:pt>
                <c:pt idx="68219">
                  <c:v>9.9987589999999998E-7</c:v>
                </c:pt>
                <c:pt idx="68220">
                  <c:v>9.9995170000000008E-7</c:v>
                </c:pt>
                <c:pt idx="68221">
                  <c:v>1.0000280000000001E-6</c:v>
                </c:pt>
                <c:pt idx="68222">
                  <c:v>9.9984510000000006E-7</c:v>
                </c:pt>
                <c:pt idx="68223">
                  <c:v>9.9992080000000001E-7</c:v>
                </c:pt>
                <c:pt idx="68224">
                  <c:v>9.9999689999999993E-7</c:v>
                </c:pt>
                <c:pt idx="68225">
                  <c:v>1.000072E-6</c:v>
                </c:pt>
                <c:pt idx="68226">
                  <c:v>9.998850999999999E-7</c:v>
                </c:pt>
                <c:pt idx="68227">
                  <c:v>9.9996069999999991E-7</c:v>
                </c:pt>
                <c:pt idx="68228">
                  <c:v>1.0000360000000001E-6</c:v>
                </c:pt>
                <c:pt idx="68229">
                  <c:v>9.9985469999999995E-7</c:v>
                </c:pt>
                <c:pt idx="68230">
                  <c:v>9.9993069999999993E-7</c:v>
                </c:pt>
                <c:pt idx="68231">
                  <c:v>1.0000069999999999E-6</c:v>
                </c:pt>
                <c:pt idx="68232">
                  <c:v>9.9982059999999992E-7</c:v>
                </c:pt>
                <c:pt idx="68233">
                  <c:v>9.9989670000000005E-7</c:v>
                </c:pt>
                <c:pt idx="68234">
                  <c:v>9.9997279999999997E-7</c:v>
                </c:pt>
                <c:pt idx="68235">
                  <c:v>1.000048E-6</c:v>
                </c:pt>
                <c:pt idx="68236">
                  <c:v>9.9985959999999993E-7</c:v>
                </c:pt>
                <c:pt idx="68237">
                  <c:v>9.9993540000000004E-7</c:v>
                </c:pt>
                <c:pt idx="68238">
                  <c:v>1.000011E-6</c:v>
                </c:pt>
                <c:pt idx="68239">
                  <c:v>9.9983020000000001E-7</c:v>
                </c:pt>
                <c:pt idx="68240">
                  <c:v>9.9990589999999996E-7</c:v>
                </c:pt>
                <c:pt idx="68241">
                  <c:v>9.9998149999999997E-7</c:v>
                </c:pt>
                <c:pt idx="68242">
                  <c:v>1.000057E-6</c:v>
                </c:pt>
                <c:pt idx="68243">
                  <c:v>9.9987009999999991E-7</c:v>
                </c:pt>
                <c:pt idx="68244">
                  <c:v>9.999454000000001E-7</c:v>
                </c:pt>
                <c:pt idx="68245">
                  <c:v>1.0000209999999999E-6</c:v>
                </c:pt>
                <c:pt idx="68246">
                  <c:v>9.998351E-7</c:v>
                </c:pt>
                <c:pt idx="68247">
                  <c:v>9.9991070000000001E-7</c:v>
                </c:pt>
                <c:pt idx="68248">
                  <c:v>9.9998690000000008E-7</c:v>
                </c:pt>
                <c:pt idx="68249">
                  <c:v>1.000062E-6</c:v>
                </c:pt>
                <c:pt idx="68250">
                  <c:v>9.9987760000000001E-7</c:v>
                </c:pt>
                <c:pt idx="68251">
                  <c:v>9.9995320000000002E-7</c:v>
                </c:pt>
                <c:pt idx="68252">
                  <c:v>1.0000289999999999E-6</c:v>
                </c:pt>
                <c:pt idx="68253">
                  <c:v>9.9984470000000009E-7</c:v>
                </c:pt>
                <c:pt idx="68254">
                  <c:v>9.9992049999999998E-7</c:v>
                </c:pt>
                <c:pt idx="68255">
                  <c:v>9.9999640000000002E-7</c:v>
                </c:pt>
                <c:pt idx="68256">
                  <c:v>1.000072E-6</c:v>
                </c:pt>
                <c:pt idx="68257">
                  <c:v>9.9988219999999996E-7</c:v>
                </c:pt>
                <c:pt idx="68258">
                  <c:v>9.9995789999999991E-7</c:v>
                </c:pt>
                <c:pt idx="68259">
                  <c:v>1.000034E-6</c:v>
                </c:pt>
                <c:pt idx="68260">
                  <c:v>9.9985280000000004E-7</c:v>
                </c:pt>
                <c:pt idx="68261">
                  <c:v>9.9992880000000002E-7</c:v>
                </c:pt>
                <c:pt idx="68262">
                  <c:v>1.0000050000000001E-6</c:v>
                </c:pt>
                <c:pt idx="68263">
                  <c:v>9.9981750000000011E-7</c:v>
                </c:pt>
                <c:pt idx="68264">
                  <c:v>9.9989390000000005E-7</c:v>
                </c:pt>
                <c:pt idx="68265">
                  <c:v>9.9997020000000006E-7</c:v>
                </c:pt>
                <c:pt idx="68266">
                  <c:v>1.000046E-6</c:v>
                </c:pt>
                <c:pt idx="68267">
                  <c:v>9.998613999999999E-7</c:v>
                </c:pt>
                <c:pt idx="68268">
                  <c:v>9.9993759999999997E-7</c:v>
                </c:pt>
                <c:pt idx="68269">
                  <c:v>1.0000139999999999E-6</c:v>
                </c:pt>
                <c:pt idx="68270">
                  <c:v>9.9982639999999999E-7</c:v>
                </c:pt>
                <c:pt idx="68271">
                  <c:v>9.9990290000000009E-7</c:v>
                </c:pt>
                <c:pt idx="68272">
                  <c:v>9.9997949999999992E-7</c:v>
                </c:pt>
                <c:pt idx="68273">
                  <c:v>1.000055E-6</c:v>
                </c:pt>
                <c:pt idx="68274">
                  <c:v>9.9987529999999992E-7</c:v>
                </c:pt>
                <c:pt idx="68275">
                  <c:v>9.9995149999999999E-7</c:v>
                </c:pt>
                <c:pt idx="68276">
                  <c:v>1.0000280000000001E-6</c:v>
                </c:pt>
                <c:pt idx="68277">
                  <c:v>9.9983929999999999E-7</c:v>
                </c:pt>
                <c:pt idx="68278">
                  <c:v>9.9991580000000009E-7</c:v>
                </c:pt>
                <c:pt idx="68279">
                  <c:v>9.9999229999999998E-7</c:v>
                </c:pt>
                <c:pt idx="68280">
                  <c:v>1.0000679999999999E-6</c:v>
                </c:pt>
                <c:pt idx="68281">
                  <c:v>9.9988240000000005E-7</c:v>
                </c:pt>
                <c:pt idx="68282">
                  <c:v>9.9995810000000001E-7</c:v>
                </c:pt>
                <c:pt idx="68283">
                  <c:v>1.000034E-6</c:v>
                </c:pt>
                <c:pt idx="68284">
                  <c:v>9.9984869999999999E-7</c:v>
                </c:pt>
                <c:pt idx="68285">
                  <c:v>9.9992450000000009E-7</c:v>
                </c:pt>
                <c:pt idx="68286">
                  <c:v>9.9999999999999995E-7</c:v>
                </c:pt>
                <c:pt idx="68287">
                  <c:v>9.9981839999999998E-7</c:v>
                </c:pt>
                <c:pt idx="68288">
                  <c:v>9.9989439999999996E-7</c:v>
                </c:pt>
                <c:pt idx="68289">
                  <c:v>9.9997020000000006E-7</c:v>
                </c:pt>
                <c:pt idx="68290">
                  <c:v>1.0000449999999999E-6</c:v>
                </c:pt>
                <c:pt idx="68291">
                  <c:v>9.9985840000000003E-7</c:v>
                </c:pt>
                <c:pt idx="68292">
                  <c:v>9.9993370000000001E-7</c:v>
                </c:pt>
                <c:pt idx="68293">
                  <c:v>1.000009E-6</c:v>
                </c:pt>
                <c:pt idx="68294">
                  <c:v>9.9982080000000001E-7</c:v>
                </c:pt>
                <c:pt idx="68295">
                  <c:v>9.9989570000000002E-7</c:v>
                </c:pt>
                <c:pt idx="68296">
                  <c:v>9.9997050000000009E-7</c:v>
                </c:pt>
                <c:pt idx="68297">
                  <c:v>1.0000449999999999E-6</c:v>
                </c:pt>
                <c:pt idx="68298">
                  <c:v>9.9986059999999996E-7</c:v>
                </c:pt>
                <c:pt idx="68299">
                  <c:v>9.9993500000000007E-7</c:v>
                </c:pt>
                <c:pt idx="68300">
                  <c:v>1.00001E-6</c:v>
                </c:pt>
                <c:pt idx="68301">
                  <c:v>9.9982320000000003E-7</c:v>
                </c:pt>
                <c:pt idx="68302">
                  <c:v>9.9989810000000004E-7</c:v>
                </c:pt>
                <c:pt idx="68303">
                  <c:v>9.9997300000000006E-7</c:v>
                </c:pt>
                <c:pt idx="68304">
                  <c:v>1.000047E-6</c:v>
                </c:pt>
                <c:pt idx="68305">
                  <c:v>9.9985819999999994E-7</c:v>
                </c:pt>
                <c:pt idx="68306">
                  <c:v>9.9993330000000004E-7</c:v>
                </c:pt>
                <c:pt idx="68307">
                  <c:v>1.000009E-6</c:v>
                </c:pt>
                <c:pt idx="68308">
                  <c:v>9.9982369999999994E-7</c:v>
                </c:pt>
                <c:pt idx="68309">
                  <c:v>9.9989920000000001E-7</c:v>
                </c:pt>
                <c:pt idx="68310">
                  <c:v>9.9997489999999996E-7</c:v>
                </c:pt>
                <c:pt idx="68311">
                  <c:v>1.0000510000000001E-6</c:v>
                </c:pt>
                <c:pt idx="68312">
                  <c:v>9.9986649999999998E-7</c:v>
                </c:pt>
                <c:pt idx="68313">
                  <c:v>9.9994219999999993E-7</c:v>
                </c:pt>
                <c:pt idx="68314">
                  <c:v>1.000018E-6</c:v>
                </c:pt>
                <c:pt idx="68315">
                  <c:v>9.9983309999999994E-7</c:v>
                </c:pt>
                <c:pt idx="68316">
                  <c:v>9.9990939999999995E-7</c:v>
                </c:pt>
                <c:pt idx="68317">
                  <c:v>9.9998639999999996E-7</c:v>
                </c:pt>
                <c:pt idx="68318">
                  <c:v>1.000063E-6</c:v>
                </c:pt>
                <c:pt idx="68319">
                  <c:v>9.9987529999999992E-7</c:v>
                </c:pt>
                <c:pt idx="68320">
                  <c:v>9.999519999999999E-7</c:v>
                </c:pt>
                <c:pt idx="68321">
                  <c:v>1.0000289999999999E-6</c:v>
                </c:pt>
                <c:pt idx="68322">
                  <c:v>9.9984900000000002E-7</c:v>
                </c:pt>
                <c:pt idx="68323">
                  <c:v>9.9992609999999997E-7</c:v>
                </c:pt>
                <c:pt idx="68324">
                  <c:v>1.000003E-6</c:v>
                </c:pt>
                <c:pt idx="68325">
                  <c:v>9.998210000000001E-7</c:v>
                </c:pt>
                <c:pt idx="68326">
                  <c:v>9.9989829999999992E-7</c:v>
                </c:pt>
                <c:pt idx="68327">
                  <c:v>9.9997599999999993E-7</c:v>
                </c:pt>
                <c:pt idx="68328">
                  <c:v>1.0000519999999999E-6</c:v>
                </c:pt>
                <c:pt idx="68329">
                  <c:v>9.9987200000000002E-7</c:v>
                </c:pt>
                <c:pt idx="68330">
                  <c:v>9.9994930000000006E-7</c:v>
                </c:pt>
                <c:pt idx="68331">
                  <c:v>1.000026E-6</c:v>
                </c:pt>
                <c:pt idx="68332">
                  <c:v>9.9984179999999995E-7</c:v>
                </c:pt>
                <c:pt idx="68333">
                  <c:v>9.9991909999999999E-7</c:v>
                </c:pt>
                <c:pt idx="68334">
                  <c:v>9.9999570000000003E-7</c:v>
                </c:pt>
                <c:pt idx="68335">
                  <c:v>1.000071E-6</c:v>
                </c:pt>
                <c:pt idx="68336">
                  <c:v>9.9989059999999994E-7</c:v>
                </c:pt>
                <c:pt idx="68337">
                  <c:v>9.9996659999999992E-7</c:v>
                </c:pt>
                <c:pt idx="68338">
                  <c:v>1.0000420000000001E-6</c:v>
                </c:pt>
                <c:pt idx="68339">
                  <c:v>9.998541000000001E-7</c:v>
                </c:pt>
                <c:pt idx="68340">
                  <c:v>9.9992999999999993E-7</c:v>
                </c:pt>
                <c:pt idx="68341">
                  <c:v>1.0000050000000001E-6</c:v>
                </c:pt>
                <c:pt idx="68342">
                  <c:v>9.9982070000000007E-7</c:v>
                </c:pt>
                <c:pt idx="68343">
                  <c:v>9.9989609999999999E-7</c:v>
                </c:pt>
                <c:pt idx="68344">
                  <c:v>9.9997060000000003E-7</c:v>
                </c:pt>
                <c:pt idx="68345">
                  <c:v>1.0000439999999999E-6</c:v>
                </c:pt>
                <c:pt idx="68346">
                  <c:v>9.998520000000001E-7</c:v>
                </c:pt>
                <c:pt idx="68347">
                  <c:v>9.9992560000000006E-7</c:v>
                </c:pt>
                <c:pt idx="68348">
                  <c:v>9.9999929999999996E-7</c:v>
                </c:pt>
                <c:pt idx="68349">
                  <c:v>1.000072E-6</c:v>
                </c:pt>
                <c:pt idx="68350">
                  <c:v>9.998850999999999E-7</c:v>
                </c:pt>
                <c:pt idx="68351">
                  <c:v>9.9995819999999994E-7</c:v>
                </c:pt>
                <c:pt idx="68352">
                  <c:v>1.000032E-6</c:v>
                </c:pt>
                <c:pt idx="68353">
                  <c:v>9.9983780000000005E-7</c:v>
                </c:pt>
                <c:pt idx="68354">
                  <c:v>9.9991130000000007E-7</c:v>
                </c:pt>
                <c:pt idx="68355">
                  <c:v>9.9998480000000009E-7</c:v>
                </c:pt>
                <c:pt idx="68356">
                  <c:v>1.0000580000000001E-6</c:v>
                </c:pt>
                <c:pt idx="68357">
                  <c:v>9.9987599999999992E-7</c:v>
                </c:pt>
                <c:pt idx="68358">
                  <c:v>9.999501E-7</c:v>
                </c:pt>
                <c:pt idx="68359">
                  <c:v>1.000024E-6</c:v>
                </c:pt>
                <c:pt idx="68360">
                  <c:v>9.9983990000000005E-7</c:v>
                </c:pt>
                <c:pt idx="68361">
                  <c:v>9.9991450000000003E-7</c:v>
                </c:pt>
                <c:pt idx="68362">
                  <c:v>9.9998949999999998E-7</c:v>
                </c:pt>
                <c:pt idx="68363">
                  <c:v>1.000064E-6</c:v>
                </c:pt>
                <c:pt idx="68364">
                  <c:v>9.9987449999999998E-7</c:v>
                </c:pt>
                <c:pt idx="68365">
                  <c:v>9.9994960000000009E-7</c:v>
                </c:pt>
                <c:pt idx="68366">
                  <c:v>1.000025E-6</c:v>
                </c:pt>
                <c:pt idx="68367">
                  <c:v>9.9983969999999996E-7</c:v>
                </c:pt>
                <c:pt idx="68368">
                  <c:v>9.999160999999999E-7</c:v>
                </c:pt>
                <c:pt idx="68369">
                  <c:v>9.9999250000000007E-7</c:v>
                </c:pt>
                <c:pt idx="68370">
                  <c:v>1.0000679999999999E-6</c:v>
                </c:pt>
                <c:pt idx="68371">
                  <c:v>9.9988940000000004E-7</c:v>
                </c:pt>
                <c:pt idx="68372">
                  <c:v>9.9996610000000001E-7</c:v>
                </c:pt>
                <c:pt idx="68373">
                  <c:v>1.0000430000000001E-6</c:v>
                </c:pt>
                <c:pt idx="68374">
                  <c:v>9.998613999999999E-7</c:v>
                </c:pt>
                <c:pt idx="68375">
                  <c:v>9.9993890000000003E-7</c:v>
                </c:pt>
                <c:pt idx="68376">
                  <c:v>1.000016E-6</c:v>
                </c:pt>
                <c:pt idx="68377">
                  <c:v>9.9983449999999994E-7</c:v>
                </c:pt>
                <c:pt idx="68378">
                  <c:v>9.9991270000000006E-7</c:v>
                </c:pt>
                <c:pt idx="68379">
                  <c:v>9.999907000000001E-7</c:v>
                </c:pt>
                <c:pt idx="68380">
                  <c:v>1.0000679999999999E-6</c:v>
                </c:pt>
                <c:pt idx="68381">
                  <c:v>9.9988779999999995E-7</c:v>
                </c:pt>
                <c:pt idx="68382">
                  <c:v>9.9996540000000002E-7</c:v>
                </c:pt>
                <c:pt idx="68383">
                  <c:v>1.0000430000000001E-6</c:v>
                </c:pt>
                <c:pt idx="68384">
                  <c:v>9.9986040000000008E-7</c:v>
                </c:pt>
                <c:pt idx="68385">
                  <c:v>9.999379E-7</c:v>
                </c:pt>
                <c:pt idx="68386">
                  <c:v>1.0000149999999999E-6</c:v>
                </c:pt>
                <c:pt idx="68387">
                  <c:v>9.9982959999999995E-7</c:v>
                </c:pt>
                <c:pt idx="68388">
                  <c:v>9.999066999999999E-7</c:v>
                </c:pt>
                <c:pt idx="68389">
                  <c:v>9.9998329999999994E-7</c:v>
                </c:pt>
                <c:pt idx="68390">
                  <c:v>1.0000590000000001E-6</c:v>
                </c:pt>
                <c:pt idx="68391">
                  <c:v>9.9988019999999991E-7</c:v>
                </c:pt>
                <c:pt idx="68392">
                  <c:v>9.9995590000000007E-7</c:v>
                </c:pt>
                <c:pt idx="68393">
                  <c:v>1.000031E-6</c:v>
                </c:pt>
                <c:pt idx="68394">
                  <c:v>9.9984370000000007E-7</c:v>
                </c:pt>
                <c:pt idx="68395">
                  <c:v>9.999188999999999E-7</c:v>
                </c:pt>
                <c:pt idx="68396">
                  <c:v>9.999933E-7</c:v>
                </c:pt>
                <c:pt idx="68397">
                  <c:v>1.0000669999999999E-6</c:v>
                </c:pt>
                <c:pt idx="68398">
                  <c:v>9.9987890000000006E-7</c:v>
                </c:pt>
                <c:pt idx="68399">
                  <c:v>9.9995189999999996E-7</c:v>
                </c:pt>
                <c:pt idx="68400">
                  <c:v>1.000025E-6</c:v>
                </c:pt>
                <c:pt idx="68401">
                  <c:v>9.9983199999999998E-7</c:v>
                </c:pt>
                <c:pt idx="68402">
                  <c:v>9.9990470000000006E-7</c:v>
                </c:pt>
                <c:pt idx="68403">
                  <c:v>9.9997750000000007E-7</c:v>
                </c:pt>
                <c:pt idx="68404">
                  <c:v>1.000049E-6</c:v>
                </c:pt>
                <c:pt idx="68405">
                  <c:v>9.9986059999999996E-7</c:v>
                </c:pt>
                <c:pt idx="68406">
                  <c:v>9.9993290000000007E-7</c:v>
                </c:pt>
                <c:pt idx="68407">
                  <c:v>1.0000050000000001E-6</c:v>
                </c:pt>
                <c:pt idx="68408">
                  <c:v>9.9981030000000003E-7</c:v>
                </c:pt>
                <c:pt idx="68409">
                  <c:v>9.9988310000000005E-7</c:v>
                </c:pt>
                <c:pt idx="68410">
                  <c:v>9.9995600000000001E-7</c:v>
                </c:pt>
                <c:pt idx="68411">
                  <c:v>1.0000280000000001E-6</c:v>
                </c:pt>
                <c:pt idx="68412">
                  <c:v>9.998405000000001E-7</c:v>
                </c:pt>
                <c:pt idx="68413">
                  <c:v>9.9991300000000009E-7</c:v>
                </c:pt>
                <c:pt idx="68414">
                  <c:v>9.999850999999999E-7</c:v>
                </c:pt>
                <c:pt idx="68415">
                  <c:v>1.000057E-6</c:v>
                </c:pt>
                <c:pt idx="68416">
                  <c:v>9.9986439999999998E-7</c:v>
                </c:pt>
                <c:pt idx="68417">
                  <c:v>9.9993659999999994E-7</c:v>
                </c:pt>
                <c:pt idx="68418">
                  <c:v>1.000009E-6</c:v>
                </c:pt>
                <c:pt idx="68419">
                  <c:v>9.9982159999999994E-7</c:v>
                </c:pt>
                <c:pt idx="68420">
                  <c:v>9.998958999999999E-7</c:v>
                </c:pt>
                <c:pt idx="68421">
                  <c:v>9.9997009999999991E-7</c:v>
                </c:pt>
                <c:pt idx="68422">
                  <c:v>1.0000439999999999E-6</c:v>
                </c:pt>
                <c:pt idx="68423">
                  <c:v>9.9986050000000002E-7</c:v>
                </c:pt>
                <c:pt idx="68424">
                  <c:v>9.9993619999999997E-7</c:v>
                </c:pt>
                <c:pt idx="68425">
                  <c:v>1.0000120000000001E-6</c:v>
                </c:pt>
                <c:pt idx="68426">
                  <c:v>9.9983339999999997E-7</c:v>
                </c:pt>
                <c:pt idx="68427">
                  <c:v>9.9991009999999995E-7</c:v>
                </c:pt>
                <c:pt idx="68428">
                  <c:v>9.9998669999999999E-7</c:v>
                </c:pt>
                <c:pt idx="68429">
                  <c:v>1.000063E-6</c:v>
                </c:pt>
                <c:pt idx="68430">
                  <c:v>9.998804E-7</c:v>
                </c:pt>
                <c:pt idx="68431">
                  <c:v>9.9995779999999998E-7</c:v>
                </c:pt>
                <c:pt idx="68432">
                  <c:v>1.0000350000000001E-6</c:v>
                </c:pt>
                <c:pt idx="68433">
                  <c:v>9.9986220000000005E-7</c:v>
                </c:pt>
                <c:pt idx="68434">
                  <c:v>9.9994020000000008E-7</c:v>
                </c:pt>
                <c:pt idx="68435">
                  <c:v>1.000018E-6</c:v>
                </c:pt>
                <c:pt idx="68436">
                  <c:v>9.998351E-7</c:v>
                </c:pt>
                <c:pt idx="68437">
                  <c:v>9.9991289999999994E-7</c:v>
                </c:pt>
                <c:pt idx="68438">
                  <c:v>9.9999040000000007E-7</c:v>
                </c:pt>
                <c:pt idx="68439">
                  <c:v>1.0000669999999999E-6</c:v>
                </c:pt>
                <c:pt idx="68440">
                  <c:v>9.998919E-7</c:v>
                </c:pt>
                <c:pt idx="68441">
                  <c:v>9.9996850000000004E-7</c:v>
                </c:pt>
                <c:pt idx="68442">
                  <c:v>1.0000449999999999E-6</c:v>
                </c:pt>
                <c:pt idx="68443">
                  <c:v>9.9986479999999995E-7</c:v>
                </c:pt>
                <c:pt idx="68444">
                  <c:v>9.9994090000000008E-7</c:v>
                </c:pt>
                <c:pt idx="68445">
                  <c:v>1.000017E-6</c:v>
                </c:pt>
                <c:pt idx="68446">
                  <c:v>9.9983090000000001E-7</c:v>
                </c:pt>
                <c:pt idx="68447">
                  <c:v>9.9990629999999993E-7</c:v>
                </c:pt>
                <c:pt idx="68448">
                  <c:v>9.9998149999999997E-7</c:v>
                </c:pt>
                <c:pt idx="68449">
                  <c:v>1.000056E-6</c:v>
                </c:pt>
                <c:pt idx="68450">
                  <c:v>9.9986439999999998E-7</c:v>
                </c:pt>
                <c:pt idx="68451">
                  <c:v>9.9993810000000009E-7</c:v>
                </c:pt>
                <c:pt idx="68452">
                  <c:v>1.000011E-6</c:v>
                </c:pt>
                <c:pt idx="68453">
                  <c:v>9.9982709999999999E-7</c:v>
                </c:pt>
                <c:pt idx="68454">
                  <c:v>9.9989950000000004E-7</c:v>
                </c:pt>
                <c:pt idx="68455">
                  <c:v>9.9997179999999994E-7</c:v>
                </c:pt>
                <c:pt idx="68456">
                  <c:v>1.0000430000000001E-6</c:v>
                </c:pt>
                <c:pt idx="68457">
                  <c:v>9.9984559999999997E-7</c:v>
                </c:pt>
                <c:pt idx="68458">
                  <c:v>9.9991699999999999E-7</c:v>
                </c:pt>
                <c:pt idx="68459">
                  <c:v>9.9998830000000008E-7</c:v>
                </c:pt>
                <c:pt idx="68460">
                  <c:v>1.0000590000000001E-6</c:v>
                </c:pt>
                <c:pt idx="68461">
                  <c:v>9.9986880000000006E-7</c:v>
                </c:pt>
                <c:pt idx="68462">
                  <c:v>9.9994030000000002E-7</c:v>
                </c:pt>
                <c:pt idx="68463">
                  <c:v>1.0000120000000001E-6</c:v>
                </c:pt>
                <c:pt idx="68464">
                  <c:v>9.9982229999999994E-7</c:v>
                </c:pt>
                <c:pt idx="68465">
                  <c:v>9.9989390000000005E-7</c:v>
                </c:pt>
                <c:pt idx="68466">
                  <c:v>9.9996549999999996E-7</c:v>
                </c:pt>
                <c:pt idx="68467">
                  <c:v>1.0000360000000001E-6</c:v>
                </c:pt>
                <c:pt idx="68468">
                  <c:v>9.9984179999999995E-7</c:v>
                </c:pt>
                <c:pt idx="68469">
                  <c:v>9.9991289999999994E-7</c:v>
                </c:pt>
                <c:pt idx="68470">
                  <c:v>9.999839E-7</c:v>
                </c:pt>
                <c:pt idx="68471">
                  <c:v>1.000054E-6</c:v>
                </c:pt>
                <c:pt idx="68472">
                  <c:v>9.9986250000000008E-7</c:v>
                </c:pt>
                <c:pt idx="68473">
                  <c:v>9.9993419999999992E-7</c:v>
                </c:pt>
                <c:pt idx="68474">
                  <c:v>1.0000059999999999E-6</c:v>
                </c:pt>
                <c:pt idx="68475">
                  <c:v>9.9982579999999993E-7</c:v>
                </c:pt>
                <c:pt idx="68476">
                  <c:v>9.9989880000000004E-7</c:v>
                </c:pt>
                <c:pt idx="68477">
                  <c:v>9.9997260000000009E-7</c:v>
                </c:pt>
                <c:pt idx="68478">
                  <c:v>1.000047E-6</c:v>
                </c:pt>
                <c:pt idx="68479">
                  <c:v>9.998620999999999E-7</c:v>
                </c:pt>
                <c:pt idx="68480">
                  <c:v>9.9993699999999991E-7</c:v>
                </c:pt>
                <c:pt idx="68481">
                  <c:v>1.0000130000000001E-6</c:v>
                </c:pt>
                <c:pt idx="68482">
                  <c:v>9.9983789999999999E-7</c:v>
                </c:pt>
                <c:pt idx="68483">
                  <c:v>9.9991389999999997E-7</c:v>
                </c:pt>
                <c:pt idx="68484">
                  <c:v>9.9999050000000001E-7</c:v>
                </c:pt>
                <c:pt idx="68485">
                  <c:v>1.0000669999999999E-6</c:v>
                </c:pt>
                <c:pt idx="68486">
                  <c:v>9.9989269999999994E-7</c:v>
                </c:pt>
                <c:pt idx="68487">
                  <c:v>9.9996999999999997E-7</c:v>
                </c:pt>
                <c:pt idx="68488">
                  <c:v>1.000047E-6</c:v>
                </c:pt>
                <c:pt idx="68489">
                  <c:v>9.9987190000000008E-7</c:v>
                </c:pt>
                <c:pt idx="68490">
                  <c:v>9.999494E-7</c:v>
                </c:pt>
                <c:pt idx="68491">
                  <c:v>1.0000270000000001E-6</c:v>
                </c:pt>
                <c:pt idx="68492">
                  <c:v>9.9984750000000009E-7</c:v>
                </c:pt>
                <c:pt idx="68493">
                  <c:v>9.9992490000000006E-7</c:v>
                </c:pt>
                <c:pt idx="68494">
                  <c:v>1.000002E-6</c:v>
                </c:pt>
                <c:pt idx="68495">
                  <c:v>9.9983090000000001E-7</c:v>
                </c:pt>
                <c:pt idx="68496">
                  <c:v>9.9990790000000002E-7</c:v>
                </c:pt>
                <c:pt idx="68497">
                  <c:v>9.9998469999999993E-7</c:v>
                </c:pt>
                <c:pt idx="68498">
                  <c:v>1.0000599999999999E-6</c:v>
                </c:pt>
                <c:pt idx="68499">
                  <c:v>9.9987389999999993E-7</c:v>
                </c:pt>
                <c:pt idx="68500">
                  <c:v>9.9994919999999991E-7</c:v>
                </c:pt>
                <c:pt idx="68501">
                  <c:v>1.000024E-6</c:v>
                </c:pt>
                <c:pt idx="68502">
                  <c:v>9.9983640000000006E-7</c:v>
                </c:pt>
                <c:pt idx="68503">
                  <c:v>9.9991060000000007E-7</c:v>
                </c:pt>
                <c:pt idx="68504">
                  <c:v>9.9998429999999997E-7</c:v>
                </c:pt>
                <c:pt idx="68505">
                  <c:v>1.000057E-6</c:v>
                </c:pt>
                <c:pt idx="68506">
                  <c:v>9.9987379999999999E-7</c:v>
                </c:pt>
                <c:pt idx="68507">
                  <c:v>9.9994580000000007E-7</c:v>
                </c:pt>
                <c:pt idx="68508">
                  <c:v>1.000018E-6</c:v>
                </c:pt>
                <c:pt idx="68509">
                  <c:v>9.9982280000000006E-7</c:v>
                </c:pt>
                <c:pt idx="68510">
                  <c:v>9.9989409999999993E-7</c:v>
                </c:pt>
                <c:pt idx="68511">
                  <c:v>9.9996439999999999E-7</c:v>
                </c:pt>
                <c:pt idx="68512">
                  <c:v>1.000034E-6</c:v>
                </c:pt>
                <c:pt idx="68513">
                  <c:v>9.9984060000000004E-7</c:v>
                </c:pt>
                <c:pt idx="68514">
                  <c:v>9.9990979999999992E-7</c:v>
                </c:pt>
                <c:pt idx="68515">
                  <c:v>9.9997960000000007E-7</c:v>
                </c:pt>
                <c:pt idx="68516">
                  <c:v>1.000049E-6</c:v>
                </c:pt>
                <c:pt idx="68517">
                  <c:v>9.9985819999999994E-7</c:v>
                </c:pt>
                <c:pt idx="68518">
                  <c:v>9.999275999999999E-7</c:v>
                </c:pt>
                <c:pt idx="68519">
                  <c:v>9.9999749999999999E-7</c:v>
                </c:pt>
                <c:pt idx="68520">
                  <c:v>1.0000660000000001E-6</c:v>
                </c:pt>
                <c:pt idx="68521">
                  <c:v>9.9987340000000002E-7</c:v>
                </c:pt>
                <c:pt idx="68522">
                  <c:v>9.9994249999999996E-7</c:v>
                </c:pt>
                <c:pt idx="68523">
                  <c:v>1.0000120000000001E-6</c:v>
                </c:pt>
                <c:pt idx="68524">
                  <c:v>9.9981709999999992E-7</c:v>
                </c:pt>
                <c:pt idx="68525">
                  <c:v>9.9988679999999992E-7</c:v>
                </c:pt>
                <c:pt idx="68526">
                  <c:v>9.999569000000001E-7</c:v>
                </c:pt>
                <c:pt idx="68527">
                  <c:v>1.000026E-6</c:v>
                </c:pt>
                <c:pt idx="68528">
                  <c:v>9.9983619999999996E-7</c:v>
                </c:pt>
                <c:pt idx="68529">
                  <c:v>9.9990680000000005E-7</c:v>
                </c:pt>
                <c:pt idx="68530">
                  <c:v>9.9997760000000001E-7</c:v>
                </c:pt>
                <c:pt idx="68531">
                  <c:v>1.000048E-6</c:v>
                </c:pt>
                <c:pt idx="68532">
                  <c:v>9.9986080000000005E-7</c:v>
                </c:pt>
                <c:pt idx="68533">
                  <c:v>9.999325000000001E-7</c:v>
                </c:pt>
                <c:pt idx="68534">
                  <c:v>1.0000050000000001E-6</c:v>
                </c:pt>
                <c:pt idx="68535">
                  <c:v>9.9982709999999999E-7</c:v>
                </c:pt>
                <c:pt idx="68536">
                  <c:v>9.9990120000000007E-7</c:v>
                </c:pt>
                <c:pt idx="68537">
                  <c:v>9.9997629999999996E-7</c:v>
                </c:pt>
                <c:pt idx="68538">
                  <c:v>1.0000510000000001E-6</c:v>
                </c:pt>
                <c:pt idx="68539">
                  <c:v>9.9987429999999989E-7</c:v>
                </c:pt>
                <c:pt idx="68540">
                  <c:v>9.9994989999999991E-7</c:v>
                </c:pt>
                <c:pt idx="68541">
                  <c:v>1.000026E-6</c:v>
                </c:pt>
                <c:pt idx="68542">
                  <c:v>9.9985040000000002E-7</c:v>
                </c:pt>
                <c:pt idx="68543">
                  <c:v>9.9992730000000009E-7</c:v>
                </c:pt>
                <c:pt idx="68544">
                  <c:v>1.0000050000000001E-6</c:v>
                </c:pt>
                <c:pt idx="68545">
                  <c:v>9.9983719999999999E-7</c:v>
                </c:pt>
                <c:pt idx="68546">
                  <c:v>9.9991469999999991E-7</c:v>
                </c:pt>
                <c:pt idx="68547">
                  <c:v>9.999921000000001E-7</c:v>
                </c:pt>
                <c:pt idx="68548">
                  <c:v>1.000069E-6</c:v>
                </c:pt>
                <c:pt idx="68549">
                  <c:v>9.9989479999999993E-7</c:v>
                </c:pt>
                <c:pt idx="68550">
                  <c:v>9.9997149999999991E-7</c:v>
                </c:pt>
                <c:pt idx="68551">
                  <c:v>1.000048E-6</c:v>
                </c:pt>
                <c:pt idx="68552">
                  <c:v>9.9987860000000003E-7</c:v>
                </c:pt>
                <c:pt idx="68553">
                  <c:v>9.9995450000000008E-7</c:v>
                </c:pt>
                <c:pt idx="68554">
                  <c:v>1.000031E-6</c:v>
                </c:pt>
                <c:pt idx="68555">
                  <c:v>9.9984440000000006E-7</c:v>
                </c:pt>
                <c:pt idx="68556">
                  <c:v>9.9991930000000008E-7</c:v>
                </c:pt>
                <c:pt idx="68557">
                  <c:v>9.99994E-7</c:v>
                </c:pt>
                <c:pt idx="68558">
                  <c:v>1.0000679999999999E-6</c:v>
                </c:pt>
                <c:pt idx="68559">
                  <c:v>9.9989010000000003E-7</c:v>
                </c:pt>
                <c:pt idx="68560">
                  <c:v>9.9996299999999999E-7</c:v>
                </c:pt>
                <c:pt idx="68561">
                  <c:v>1.0000350000000001E-6</c:v>
                </c:pt>
                <c:pt idx="68562">
                  <c:v>9.9984230000000007E-7</c:v>
                </c:pt>
                <c:pt idx="68563">
                  <c:v>9.9991410000000006E-7</c:v>
                </c:pt>
                <c:pt idx="68564">
                  <c:v>9.9998539999999993E-7</c:v>
                </c:pt>
                <c:pt idx="68565">
                  <c:v>1.000056E-6</c:v>
                </c:pt>
                <c:pt idx="68566">
                  <c:v>9.998663000000001E-7</c:v>
                </c:pt>
                <c:pt idx="68567">
                  <c:v>9.999358E-7</c:v>
                </c:pt>
                <c:pt idx="68568">
                  <c:v>1.0000050000000001E-6</c:v>
                </c:pt>
                <c:pt idx="68569">
                  <c:v>9.9981170000000003E-7</c:v>
                </c:pt>
                <c:pt idx="68570">
                  <c:v>9.9988030000000006E-7</c:v>
                </c:pt>
                <c:pt idx="68571">
                  <c:v>9.9994900000000003E-7</c:v>
                </c:pt>
                <c:pt idx="68572">
                  <c:v>1.000018E-6</c:v>
                </c:pt>
                <c:pt idx="68573">
                  <c:v>9.9982770000000005E-7</c:v>
                </c:pt>
                <c:pt idx="68574">
                  <c:v>9.9989600000000005E-7</c:v>
                </c:pt>
                <c:pt idx="68575">
                  <c:v>9.999648999999999E-7</c:v>
                </c:pt>
                <c:pt idx="68576">
                  <c:v>1.000033E-6</c:v>
                </c:pt>
                <c:pt idx="68577">
                  <c:v>9.9983479999999997E-7</c:v>
                </c:pt>
                <c:pt idx="68578">
                  <c:v>9.9990249999999991E-7</c:v>
                </c:pt>
                <c:pt idx="68579">
                  <c:v>9.999703E-7</c:v>
                </c:pt>
                <c:pt idx="68580">
                  <c:v>1.0000379999999999E-6</c:v>
                </c:pt>
                <c:pt idx="68581">
                  <c:v>9.9985040000000002E-7</c:v>
                </c:pt>
                <c:pt idx="68582">
                  <c:v>9.999181999999999E-7</c:v>
                </c:pt>
                <c:pt idx="68583">
                  <c:v>9.9998630000000002E-7</c:v>
                </c:pt>
                <c:pt idx="68584">
                  <c:v>1.000054E-6</c:v>
                </c:pt>
                <c:pt idx="68585">
                  <c:v>9.998670000000001E-7</c:v>
                </c:pt>
                <c:pt idx="68586">
                  <c:v>9.999353000000001E-7</c:v>
                </c:pt>
                <c:pt idx="68587">
                  <c:v>1.0000050000000001E-6</c:v>
                </c:pt>
                <c:pt idx="68588">
                  <c:v>9.9981730000000001E-7</c:v>
                </c:pt>
                <c:pt idx="68589">
                  <c:v>9.9988709999999995E-7</c:v>
                </c:pt>
                <c:pt idx="68590">
                  <c:v>9.9995800000000007E-7</c:v>
                </c:pt>
                <c:pt idx="68591">
                  <c:v>1.0000289999999999E-6</c:v>
                </c:pt>
                <c:pt idx="68592">
                  <c:v>9.9984639999999991E-7</c:v>
                </c:pt>
                <c:pt idx="68593">
                  <c:v>9.9991879999999996E-7</c:v>
                </c:pt>
                <c:pt idx="68594">
                  <c:v>9.9999159999999998E-7</c:v>
                </c:pt>
                <c:pt idx="68595">
                  <c:v>1.0000650000000001E-6</c:v>
                </c:pt>
                <c:pt idx="68596">
                  <c:v>9.9989339999999993E-7</c:v>
                </c:pt>
                <c:pt idx="68597">
                  <c:v>9.9996729999999992E-7</c:v>
                </c:pt>
                <c:pt idx="68598">
                  <c:v>1.0000420000000001E-6</c:v>
                </c:pt>
                <c:pt idx="68599">
                  <c:v>9.998696E-7</c:v>
                </c:pt>
                <c:pt idx="68600">
                  <c:v>9.9994459999999995E-7</c:v>
                </c:pt>
                <c:pt idx="68601">
                  <c:v>1.0000200000000001E-6</c:v>
                </c:pt>
                <c:pt idx="68602">
                  <c:v>9.9984839999999996E-7</c:v>
                </c:pt>
                <c:pt idx="68603">
                  <c:v>9.9992420000000006E-7</c:v>
                </c:pt>
                <c:pt idx="68604">
                  <c:v>1.000001E-6</c:v>
                </c:pt>
                <c:pt idx="68605">
                  <c:v>9.9983239999999994E-7</c:v>
                </c:pt>
                <c:pt idx="68606">
                  <c:v>9.9990850000000008E-7</c:v>
                </c:pt>
                <c:pt idx="68607">
                  <c:v>9.9998480000000009E-7</c:v>
                </c:pt>
                <c:pt idx="68608">
                  <c:v>1.0000609999999999E-6</c:v>
                </c:pt>
                <c:pt idx="68609">
                  <c:v>9.9988599999999998E-7</c:v>
                </c:pt>
                <c:pt idx="68610">
                  <c:v>9.9996120000000003E-7</c:v>
                </c:pt>
                <c:pt idx="68611">
                  <c:v>1.0000369999999999E-6</c:v>
                </c:pt>
                <c:pt idx="68612">
                  <c:v>9.998581E-7</c:v>
                </c:pt>
                <c:pt idx="68613">
                  <c:v>9.9993220000000007E-7</c:v>
                </c:pt>
                <c:pt idx="68614">
                  <c:v>1.0000069999999999E-6</c:v>
                </c:pt>
                <c:pt idx="68615">
                  <c:v>9.9983129999999998E-7</c:v>
                </c:pt>
                <c:pt idx="68616">
                  <c:v>9.999041E-7</c:v>
                </c:pt>
                <c:pt idx="68617">
                  <c:v>9.9997690000000002E-7</c:v>
                </c:pt>
                <c:pt idx="68618">
                  <c:v>1.000049E-6</c:v>
                </c:pt>
                <c:pt idx="68619">
                  <c:v>9.9986099999999993E-7</c:v>
                </c:pt>
                <c:pt idx="68620">
                  <c:v>9.9993199999999998E-7</c:v>
                </c:pt>
                <c:pt idx="68621">
                  <c:v>1.000003E-6</c:v>
                </c:pt>
                <c:pt idx="68622">
                  <c:v>9.9981779999999992E-7</c:v>
                </c:pt>
                <c:pt idx="68623">
                  <c:v>9.9988760000000007E-7</c:v>
                </c:pt>
                <c:pt idx="68624">
                  <c:v>9.9995749999999995E-7</c:v>
                </c:pt>
                <c:pt idx="68625">
                  <c:v>1.000026E-6</c:v>
                </c:pt>
                <c:pt idx="68626">
                  <c:v>9.9982999999999992E-7</c:v>
                </c:pt>
                <c:pt idx="68627">
                  <c:v>9.998980000000001E-7</c:v>
                </c:pt>
                <c:pt idx="68628">
                  <c:v>9.9996570000000005E-7</c:v>
                </c:pt>
                <c:pt idx="68629">
                  <c:v>1.000033E-6</c:v>
                </c:pt>
                <c:pt idx="68630">
                  <c:v>9.9984380000000001E-7</c:v>
                </c:pt>
                <c:pt idx="68631">
                  <c:v>9.999109000000001E-7</c:v>
                </c:pt>
                <c:pt idx="68632">
                  <c:v>9.9997839999999995E-7</c:v>
                </c:pt>
                <c:pt idx="68633">
                  <c:v>1.000046E-6</c:v>
                </c:pt>
                <c:pt idx="68634">
                  <c:v>9.99856E-7</c:v>
                </c:pt>
                <c:pt idx="68635">
                  <c:v>9.9992320000000004E-7</c:v>
                </c:pt>
                <c:pt idx="68636">
                  <c:v>9.9999059999999995E-7</c:v>
                </c:pt>
                <c:pt idx="68637">
                  <c:v>1.0000580000000001E-6</c:v>
                </c:pt>
                <c:pt idx="68638">
                  <c:v>9.9986320000000007E-7</c:v>
                </c:pt>
                <c:pt idx="68639">
                  <c:v>9.9992989999999999E-7</c:v>
                </c:pt>
                <c:pt idx="68640">
                  <c:v>9.999972999999999E-7</c:v>
                </c:pt>
                <c:pt idx="68641">
                  <c:v>1.0000650000000001E-6</c:v>
                </c:pt>
                <c:pt idx="68642">
                  <c:v>9.9987599999999992E-7</c:v>
                </c:pt>
                <c:pt idx="68643">
                  <c:v>9.9994340000000004E-7</c:v>
                </c:pt>
                <c:pt idx="68644">
                  <c:v>1.000011E-6</c:v>
                </c:pt>
                <c:pt idx="68645">
                  <c:v>9.9983419999999991E-7</c:v>
                </c:pt>
                <c:pt idx="68646">
                  <c:v>9.9990230000000003E-7</c:v>
                </c:pt>
                <c:pt idx="68647">
                  <c:v>9.9997120000000009E-7</c:v>
                </c:pt>
                <c:pt idx="68648">
                  <c:v>1.000041E-6</c:v>
                </c:pt>
                <c:pt idx="68649">
                  <c:v>9.998491999999999E-7</c:v>
                </c:pt>
                <c:pt idx="68650">
                  <c:v>9.9991900000000005E-7</c:v>
                </c:pt>
                <c:pt idx="68651">
                  <c:v>9.9998980000000001E-7</c:v>
                </c:pt>
                <c:pt idx="68652">
                  <c:v>1.0000609999999999E-6</c:v>
                </c:pt>
                <c:pt idx="68653">
                  <c:v>9.9988879999999998E-7</c:v>
                </c:pt>
                <c:pt idx="68654">
                  <c:v>9.9996059999999997E-7</c:v>
                </c:pt>
                <c:pt idx="68655">
                  <c:v>1.000034E-6</c:v>
                </c:pt>
                <c:pt idx="68656">
                  <c:v>9.9985709999999997E-7</c:v>
                </c:pt>
                <c:pt idx="68657">
                  <c:v>9.9993050000000005E-7</c:v>
                </c:pt>
                <c:pt idx="68658">
                  <c:v>1.0000050000000001E-6</c:v>
                </c:pt>
                <c:pt idx="68659">
                  <c:v>9.9983649999999999E-7</c:v>
                </c:pt>
                <c:pt idx="68660">
                  <c:v>9.9991100000000004E-7</c:v>
                </c:pt>
                <c:pt idx="68661">
                  <c:v>9.9998609999999993E-7</c:v>
                </c:pt>
                <c:pt idx="68662">
                  <c:v>1.0000609999999999E-6</c:v>
                </c:pt>
                <c:pt idx="68663">
                  <c:v>9.998893000000001E-7</c:v>
                </c:pt>
                <c:pt idx="68664">
                  <c:v>9.9996409999999996E-7</c:v>
                </c:pt>
                <c:pt idx="68665">
                  <c:v>1.000039E-6</c:v>
                </c:pt>
                <c:pt idx="68666">
                  <c:v>9.9986589999999992E-7</c:v>
                </c:pt>
                <c:pt idx="68667">
                  <c:v>9.999404999999999E-7</c:v>
                </c:pt>
                <c:pt idx="68668">
                  <c:v>1.0000149999999999E-6</c:v>
                </c:pt>
                <c:pt idx="68669">
                  <c:v>9.9984160000000007E-7</c:v>
                </c:pt>
                <c:pt idx="68670">
                  <c:v>9.9991569999999994E-7</c:v>
                </c:pt>
                <c:pt idx="68671">
                  <c:v>9.9998980000000001E-7</c:v>
                </c:pt>
                <c:pt idx="68672">
                  <c:v>1.000064E-6</c:v>
                </c:pt>
                <c:pt idx="68673">
                  <c:v>9.998879000000001E-7</c:v>
                </c:pt>
                <c:pt idx="68674">
                  <c:v>9.9996029999999994E-7</c:v>
                </c:pt>
                <c:pt idx="68675">
                  <c:v>1.000033E-6</c:v>
                </c:pt>
                <c:pt idx="68676">
                  <c:v>9.998599999999999E-7</c:v>
                </c:pt>
                <c:pt idx="68677">
                  <c:v>9.9993099999999996E-7</c:v>
                </c:pt>
                <c:pt idx="68678">
                  <c:v>1.000003E-6</c:v>
                </c:pt>
                <c:pt idx="68679">
                  <c:v>9.9981930000000007E-7</c:v>
                </c:pt>
                <c:pt idx="68680">
                  <c:v>9.998893000000001E-7</c:v>
                </c:pt>
                <c:pt idx="68681">
                  <c:v>9.9995980000000003E-7</c:v>
                </c:pt>
                <c:pt idx="68682">
                  <c:v>1.0000289999999999E-6</c:v>
                </c:pt>
                <c:pt idx="68683">
                  <c:v>9.9984890000000008E-7</c:v>
                </c:pt>
                <c:pt idx="68684">
                  <c:v>9.999174999999999E-7</c:v>
                </c:pt>
                <c:pt idx="68685">
                  <c:v>9.9998620000000008E-7</c:v>
                </c:pt>
                <c:pt idx="68686">
                  <c:v>1.000054E-6</c:v>
                </c:pt>
                <c:pt idx="68687">
                  <c:v>9.9986910000000009E-7</c:v>
                </c:pt>
                <c:pt idx="68688">
                  <c:v>9.9993600000000009E-7</c:v>
                </c:pt>
                <c:pt idx="68689">
                  <c:v>1.000003E-6</c:v>
                </c:pt>
                <c:pt idx="68690">
                  <c:v>9.9981200000000006E-7</c:v>
                </c:pt>
                <c:pt idx="68691">
                  <c:v>9.9987839999999994E-7</c:v>
                </c:pt>
                <c:pt idx="68692">
                  <c:v>9.9994489999999998E-7</c:v>
                </c:pt>
                <c:pt idx="68693">
                  <c:v>1.000011E-6</c:v>
                </c:pt>
                <c:pt idx="68694">
                  <c:v>9.9981800000000001E-7</c:v>
                </c:pt>
                <c:pt idx="68695">
                  <c:v>9.998843999999999E-7</c:v>
                </c:pt>
                <c:pt idx="68696">
                  <c:v>9.9995140000000005E-7</c:v>
                </c:pt>
                <c:pt idx="68697">
                  <c:v>1.000018E-6</c:v>
                </c:pt>
                <c:pt idx="68698">
                  <c:v>9.9983330000000003E-7</c:v>
                </c:pt>
                <c:pt idx="68699">
                  <c:v>9.9989959999999998E-7</c:v>
                </c:pt>
                <c:pt idx="68700">
                  <c:v>9.9996680000000001E-7</c:v>
                </c:pt>
                <c:pt idx="68701">
                  <c:v>1.000034E-6</c:v>
                </c:pt>
                <c:pt idx="68702">
                  <c:v>9.9984540000000009E-7</c:v>
                </c:pt>
                <c:pt idx="68703">
                  <c:v>9.9991170000000004E-7</c:v>
                </c:pt>
                <c:pt idx="68704">
                  <c:v>9.9997930000000004E-7</c:v>
                </c:pt>
                <c:pt idx="68705">
                  <c:v>1.000047E-6</c:v>
                </c:pt>
                <c:pt idx="68706">
                  <c:v>9.9986150000000005E-7</c:v>
                </c:pt>
                <c:pt idx="68707">
                  <c:v>9.9992870000000008E-7</c:v>
                </c:pt>
                <c:pt idx="68708">
                  <c:v>9.9999719999999996E-7</c:v>
                </c:pt>
                <c:pt idx="68709">
                  <c:v>1.0000660000000001E-6</c:v>
                </c:pt>
                <c:pt idx="68710">
                  <c:v>9.9988849999999995E-7</c:v>
                </c:pt>
                <c:pt idx="68711">
                  <c:v>9.999576000000001E-7</c:v>
                </c:pt>
                <c:pt idx="68712">
                  <c:v>1.0000270000000001E-6</c:v>
                </c:pt>
                <c:pt idx="68713">
                  <c:v>9.9984839999999996E-7</c:v>
                </c:pt>
                <c:pt idx="68714">
                  <c:v>9.9991900000000005E-7</c:v>
                </c:pt>
                <c:pt idx="68715">
                  <c:v>9.9999010000000004E-7</c:v>
                </c:pt>
                <c:pt idx="68716">
                  <c:v>1.000062E-6</c:v>
                </c:pt>
                <c:pt idx="68717">
                  <c:v>9.998905E-7</c:v>
                </c:pt>
                <c:pt idx="68718">
                  <c:v>9.9996269999999996E-7</c:v>
                </c:pt>
                <c:pt idx="68719">
                  <c:v>1.0000350000000001E-6</c:v>
                </c:pt>
                <c:pt idx="68720">
                  <c:v>9.9986080000000005E-7</c:v>
                </c:pt>
                <c:pt idx="68721">
                  <c:v>9.9993339999999998E-7</c:v>
                </c:pt>
                <c:pt idx="68722">
                  <c:v>1.0000069999999999E-6</c:v>
                </c:pt>
                <c:pt idx="68723">
                  <c:v>9.9983619999999996E-7</c:v>
                </c:pt>
                <c:pt idx="68724">
                  <c:v>9.9990960000000004E-7</c:v>
                </c:pt>
                <c:pt idx="68725">
                  <c:v>9.9998369999999991E-7</c:v>
                </c:pt>
                <c:pt idx="68726">
                  <c:v>1.0000580000000001E-6</c:v>
                </c:pt>
                <c:pt idx="68727">
                  <c:v>9.9988749999999992E-7</c:v>
                </c:pt>
                <c:pt idx="68728">
                  <c:v>9.9996069999999991E-7</c:v>
                </c:pt>
                <c:pt idx="68729">
                  <c:v>1.0000350000000001E-6</c:v>
                </c:pt>
                <c:pt idx="68730">
                  <c:v>9.9986530000000007E-7</c:v>
                </c:pt>
                <c:pt idx="68731">
                  <c:v>9.9993850000000006E-7</c:v>
                </c:pt>
                <c:pt idx="68732">
                  <c:v>1.0000120000000001E-6</c:v>
                </c:pt>
                <c:pt idx="68733">
                  <c:v>9.998344E-7</c:v>
                </c:pt>
                <c:pt idx="68734">
                  <c:v>9.999066999999999E-7</c:v>
                </c:pt>
                <c:pt idx="68735">
                  <c:v>9.9997949999999992E-7</c:v>
                </c:pt>
                <c:pt idx="68736">
                  <c:v>1.0000519999999999E-6</c:v>
                </c:pt>
                <c:pt idx="68737">
                  <c:v>9.9987680000000007E-7</c:v>
                </c:pt>
                <c:pt idx="68738">
                  <c:v>9.9994779999999991E-7</c:v>
                </c:pt>
                <c:pt idx="68739">
                  <c:v>1.0000190000000001E-6</c:v>
                </c:pt>
                <c:pt idx="68740">
                  <c:v>9.9984300000000007E-7</c:v>
                </c:pt>
                <c:pt idx="68741">
                  <c:v>9.9991289999999994E-7</c:v>
                </c:pt>
                <c:pt idx="68742">
                  <c:v>9.9998369999999991E-7</c:v>
                </c:pt>
                <c:pt idx="68743">
                  <c:v>1.000054E-6</c:v>
                </c:pt>
                <c:pt idx="68744">
                  <c:v>9.9987169999999999E-7</c:v>
                </c:pt>
                <c:pt idx="68745">
                  <c:v>9.9994060000000005E-7</c:v>
                </c:pt>
                <c:pt idx="68746">
                  <c:v>1.00001E-6</c:v>
                </c:pt>
                <c:pt idx="68747">
                  <c:v>9.9982600000000002E-7</c:v>
                </c:pt>
                <c:pt idx="68748">
                  <c:v>9.9989390000000005E-7</c:v>
                </c:pt>
                <c:pt idx="68749">
                  <c:v>9.9996229999999999E-7</c:v>
                </c:pt>
                <c:pt idx="68750">
                  <c:v>1.0000299999999999E-6</c:v>
                </c:pt>
                <c:pt idx="68751">
                  <c:v>9.9984480000000003E-7</c:v>
                </c:pt>
                <c:pt idx="68752">
                  <c:v>9.9991179999999998E-7</c:v>
                </c:pt>
                <c:pt idx="68753">
                  <c:v>9.999792000000001E-7</c:v>
                </c:pt>
                <c:pt idx="68754">
                  <c:v>1.000046E-6</c:v>
                </c:pt>
                <c:pt idx="68755">
                  <c:v>9.9986050000000002E-7</c:v>
                </c:pt>
                <c:pt idx="68756">
                  <c:v>9.9992700000000006E-7</c:v>
                </c:pt>
                <c:pt idx="68757">
                  <c:v>9.9999379999999991E-7</c:v>
                </c:pt>
                <c:pt idx="68758">
                  <c:v>1.0000599999999999E-6</c:v>
                </c:pt>
                <c:pt idx="68759">
                  <c:v>9.9987249999999993E-7</c:v>
                </c:pt>
                <c:pt idx="68760">
                  <c:v>9.9993890000000003E-7</c:v>
                </c:pt>
                <c:pt idx="68761">
                  <c:v>1.0000059999999999E-6</c:v>
                </c:pt>
                <c:pt idx="68762">
                  <c:v>9.9982250000000003E-7</c:v>
                </c:pt>
                <c:pt idx="68763">
                  <c:v>9.9988949999999998E-7</c:v>
                </c:pt>
                <c:pt idx="68764">
                  <c:v>9.9995730000000007E-7</c:v>
                </c:pt>
                <c:pt idx="68765">
                  <c:v>1.000025E-6</c:v>
                </c:pt>
                <c:pt idx="68766">
                  <c:v>9.9983659999999993E-7</c:v>
                </c:pt>
                <c:pt idx="68767">
                  <c:v>9.9990400000000006E-7</c:v>
                </c:pt>
                <c:pt idx="68768">
                  <c:v>9.999717E-7</c:v>
                </c:pt>
                <c:pt idx="68769">
                  <c:v>1.00004E-6</c:v>
                </c:pt>
                <c:pt idx="68770">
                  <c:v>9.9986129999999996E-7</c:v>
                </c:pt>
                <c:pt idx="68771">
                  <c:v>9.9992929999999993E-7</c:v>
                </c:pt>
                <c:pt idx="68772">
                  <c:v>9.9999759999999993E-7</c:v>
                </c:pt>
                <c:pt idx="68773">
                  <c:v>1.0000660000000001E-6</c:v>
                </c:pt>
                <c:pt idx="68774">
                  <c:v>9.9988580000000011E-7</c:v>
                </c:pt>
                <c:pt idx="68775">
                  <c:v>9.9995499999999998E-7</c:v>
                </c:pt>
                <c:pt idx="68776">
                  <c:v>1.000025E-6</c:v>
                </c:pt>
                <c:pt idx="68777">
                  <c:v>9.9984540000000009E-7</c:v>
                </c:pt>
                <c:pt idx="68778">
                  <c:v>9.9991510000000009E-7</c:v>
                </c:pt>
                <c:pt idx="68779">
                  <c:v>9.9998599999999999E-7</c:v>
                </c:pt>
                <c:pt idx="68780">
                  <c:v>1.000057E-6</c:v>
                </c:pt>
                <c:pt idx="68781">
                  <c:v>9.9987930000000003E-7</c:v>
                </c:pt>
                <c:pt idx="68782">
                  <c:v>9.9995000000000006E-7</c:v>
                </c:pt>
                <c:pt idx="68783">
                  <c:v>1.0000209999999999E-6</c:v>
                </c:pt>
                <c:pt idx="68784">
                  <c:v>9.9985369999999992E-7</c:v>
                </c:pt>
                <c:pt idx="68785">
                  <c:v>9.9992490000000006E-7</c:v>
                </c:pt>
                <c:pt idx="68786">
                  <c:v>9.9999700000000008E-7</c:v>
                </c:pt>
                <c:pt idx="68787">
                  <c:v>1.000069E-6</c:v>
                </c:pt>
                <c:pt idx="68788">
                  <c:v>9.9989740000000004E-7</c:v>
                </c:pt>
                <c:pt idx="68789">
                  <c:v>9.9996920000000004E-7</c:v>
                </c:pt>
                <c:pt idx="68790">
                  <c:v>1.0000420000000001E-6</c:v>
                </c:pt>
                <c:pt idx="68791">
                  <c:v>9.9986759999999994E-7</c:v>
                </c:pt>
                <c:pt idx="68792">
                  <c:v>9.9993939999999993E-7</c:v>
                </c:pt>
                <c:pt idx="68793">
                  <c:v>1.0000120000000001E-6</c:v>
                </c:pt>
                <c:pt idx="68794">
                  <c:v>9.9983869999999993E-7</c:v>
                </c:pt>
                <c:pt idx="68795">
                  <c:v>9.9991039999999998E-7</c:v>
                </c:pt>
                <c:pt idx="68796">
                  <c:v>9.999825E-7</c:v>
                </c:pt>
                <c:pt idx="68797">
                  <c:v>1.000054E-6</c:v>
                </c:pt>
                <c:pt idx="68798">
                  <c:v>9.9988410000000008E-7</c:v>
                </c:pt>
                <c:pt idx="68799">
                  <c:v>9.9995509999999992E-7</c:v>
                </c:pt>
                <c:pt idx="68800">
                  <c:v>1.0000270000000001E-6</c:v>
                </c:pt>
                <c:pt idx="68801">
                  <c:v>9.9984979999999996E-7</c:v>
                </c:pt>
                <c:pt idx="68802">
                  <c:v>9.9992040000000004E-7</c:v>
                </c:pt>
                <c:pt idx="68803">
                  <c:v>9.9999129999999995E-7</c:v>
                </c:pt>
                <c:pt idx="68804">
                  <c:v>1.000062E-6</c:v>
                </c:pt>
                <c:pt idx="68805">
                  <c:v>9.9988739999999998E-7</c:v>
                </c:pt>
                <c:pt idx="68806">
                  <c:v>9.9995700000000004E-7</c:v>
                </c:pt>
                <c:pt idx="68807">
                  <c:v>1.0000270000000001E-6</c:v>
                </c:pt>
                <c:pt idx="68808">
                  <c:v>9.9984580000000006E-7</c:v>
                </c:pt>
                <c:pt idx="68809">
                  <c:v>9.9991480000000006E-7</c:v>
                </c:pt>
                <c:pt idx="68810">
                  <c:v>9.9998420000000003E-7</c:v>
                </c:pt>
                <c:pt idx="68811">
                  <c:v>1.0000529999999999E-6</c:v>
                </c:pt>
                <c:pt idx="68812">
                  <c:v>9.9986969999999994E-7</c:v>
                </c:pt>
                <c:pt idx="68813">
                  <c:v>9.999379E-7</c:v>
                </c:pt>
                <c:pt idx="68814">
                  <c:v>1.0000059999999999E-6</c:v>
                </c:pt>
                <c:pt idx="68815">
                  <c:v>9.9982700000000005E-7</c:v>
                </c:pt>
                <c:pt idx="68816">
                  <c:v>9.9989460000000005E-7</c:v>
                </c:pt>
                <c:pt idx="68817">
                  <c:v>9.9996269999999996E-7</c:v>
                </c:pt>
                <c:pt idx="68818">
                  <c:v>1.000031E-6</c:v>
                </c:pt>
                <c:pt idx="68819">
                  <c:v>9.9984970000000002E-7</c:v>
                </c:pt>
                <c:pt idx="68820">
                  <c:v>9.9991690000000005E-7</c:v>
                </c:pt>
                <c:pt idx="68821">
                  <c:v>9.999846E-7</c:v>
                </c:pt>
                <c:pt idx="68822">
                  <c:v>1.0000519999999999E-6</c:v>
                </c:pt>
                <c:pt idx="68823">
                  <c:v>9.9987419999999996E-7</c:v>
                </c:pt>
                <c:pt idx="68824">
                  <c:v>9.9994109999999996E-7</c:v>
                </c:pt>
                <c:pt idx="68825">
                  <c:v>1.000009E-6</c:v>
                </c:pt>
                <c:pt idx="68826">
                  <c:v>9.9982469999999997E-7</c:v>
                </c:pt>
                <c:pt idx="68827">
                  <c:v>9.9989159999999997E-7</c:v>
                </c:pt>
                <c:pt idx="68828">
                  <c:v>9.9995919999999997E-7</c:v>
                </c:pt>
                <c:pt idx="68829">
                  <c:v>1.0000270000000001E-6</c:v>
                </c:pt>
                <c:pt idx="68830">
                  <c:v>9.998412000000001E-7</c:v>
                </c:pt>
                <c:pt idx="68831">
                  <c:v>9.9990839999999992E-7</c:v>
                </c:pt>
                <c:pt idx="68832">
                  <c:v>9.9997629999999996E-7</c:v>
                </c:pt>
                <c:pt idx="68833">
                  <c:v>1.0000439999999999E-6</c:v>
                </c:pt>
                <c:pt idx="68834">
                  <c:v>9.9986589999999992E-7</c:v>
                </c:pt>
                <c:pt idx="68835">
                  <c:v>9.9993360000000007E-7</c:v>
                </c:pt>
                <c:pt idx="68836">
                  <c:v>1.000002E-6</c:v>
                </c:pt>
                <c:pt idx="68837">
                  <c:v>9.9982590000000008E-7</c:v>
                </c:pt>
                <c:pt idx="68838">
                  <c:v>9.9989399999999999E-7</c:v>
                </c:pt>
                <c:pt idx="68839">
                  <c:v>9.9996290000000005E-7</c:v>
                </c:pt>
                <c:pt idx="68840">
                  <c:v>1.000032E-6</c:v>
                </c:pt>
                <c:pt idx="68841">
                  <c:v>9.9985280000000004E-7</c:v>
                </c:pt>
                <c:pt idx="68842">
                  <c:v>9.9992140000000007E-7</c:v>
                </c:pt>
                <c:pt idx="68843">
                  <c:v>9.999907000000001E-7</c:v>
                </c:pt>
                <c:pt idx="68844">
                  <c:v>1.0000599999999999E-6</c:v>
                </c:pt>
                <c:pt idx="68845">
                  <c:v>9.9988520000000005E-7</c:v>
                </c:pt>
                <c:pt idx="68846">
                  <c:v>9.9995429999999998E-7</c:v>
                </c:pt>
                <c:pt idx="68847">
                  <c:v>1.000024E-6</c:v>
                </c:pt>
                <c:pt idx="68848">
                  <c:v>9.9984610000000009E-7</c:v>
                </c:pt>
                <c:pt idx="68849">
                  <c:v>9.9991539999999991E-7</c:v>
                </c:pt>
                <c:pt idx="68850">
                  <c:v>9.9998560000000002E-7</c:v>
                </c:pt>
                <c:pt idx="68851">
                  <c:v>1.000056E-6</c:v>
                </c:pt>
                <c:pt idx="68852">
                  <c:v>9.9988079999999997E-7</c:v>
                </c:pt>
                <c:pt idx="68853">
                  <c:v>9.999505999999999E-7</c:v>
                </c:pt>
                <c:pt idx="68854">
                  <c:v>1.0000209999999999E-6</c:v>
                </c:pt>
                <c:pt idx="68855">
                  <c:v>9.998505999999999E-7</c:v>
                </c:pt>
                <c:pt idx="68856">
                  <c:v>9.9992049999999998E-7</c:v>
                </c:pt>
                <c:pt idx="68857">
                  <c:v>9.9999099999999992E-7</c:v>
                </c:pt>
                <c:pt idx="68858">
                  <c:v>1.000062E-6</c:v>
                </c:pt>
                <c:pt idx="68859">
                  <c:v>9.9988949999999998E-7</c:v>
                </c:pt>
                <c:pt idx="68860">
                  <c:v>9.9995940000000006E-7</c:v>
                </c:pt>
                <c:pt idx="68861">
                  <c:v>1.0000299999999999E-6</c:v>
                </c:pt>
                <c:pt idx="68862">
                  <c:v>9.9985579999999991E-7</c:v>
                </c:pt>
                <c:pt idx="68863">
                  <c:v>9.9992560000000006E-7</c:v>
                </c:pt>
                <c:pt idx="68864">
                  <c:v>9.999961E-7</c:v>
                </c:pt>
                <c:pt idx="68865">
                  <c:v>1.0000669999999999E-6</c:v>
                </c:pt>
                <c:pt idx="68866">
                  <c:v>9.9988660000000004E-7</c:v>
                </c:pt>
                <c:pt idx="68867">
                  <c:v>9.999562000000001E-7</c:v>
                </c:pt>
                <c:pt idx="68868">
                  <c:v>1.000026E-6</c:v>
                </c:pt>
                <c:pt idx="68869">
                  <c:v>9.9985690000000009E-7</c:v>
                </c:pt>
                <c:pt idx="68870">
                  <c:v>9.9992619999999991E-7</c:v>
                </c:pt>
                <c:pt idx="68871">
                  <c:v>9.999961E-7</c:v>
                </c:pt>
                <c:pt idx="68872">
                  <c:v>1.0000660000000001E-6</c:v>
                </c:pt>
                <c:pt idx="68873">
                  <c:v>9.9988919999999995E-7</c:v>
                </c:pt>
                <c:pt idx="68874">
                  <c:v>9.9995819999999994E-7</c:v>
                </c:pt>
                <c:pt idx="68875">
                  <c:v>1.0000280000000001E-6</c:v>
                </c:pt>
                <c:pt idx="68876">
                  <c:v>9.9985350000000004E-7</c:v>
                </c:pt>
                <c:pt idx="68877">
                  <c:v>9.9992210000000007E-7</c:v>
                </c:pt>
                <c:pt idx="68878">
                  <c:v>9.9999129999999995E-7</c:v>
                </c:pt>
                <c:pt idx="68879">
                  <c:v>1.0000599999999999E-6</c:v>
                </c:pt>
                <c:pt idx="68880">
                  <c:v>9.998829999999999E-7</c:v>
                </c:pt>
                <c:pt idx="68881">
                  <c:v>9.9995119999999996E-7</c:v>
                </c:pt>
                <c:pt idx="68882">
                  <c:v>1.0000200000000001E-6</c:v>
                </c:pt>
                <c:pt idx="68883">
                  <c:v>9.9984079999999992E-7</c:v>
                </c:pt>
                <c:pt idx="68884">
                  <c:v>9.9990880000000011E-7</c:v>
                </c:pt>
                <c:pt idx="68885">
                  <c:v>9.9997729999999998E-7</c:v>
                </c:pt>
                <c:pt idx="68886">
                  <c:v>1.000046E-6</c:v>
                </c:pt>
                <c:pt idx="68887">
                  <c:v>9.9986339999999995E-7</c:v>
                </c:pt>
                <c:pt idx="68888">
                  <c:v>9.9993099999999996E-7</c:v>
                </c:pt>
                <c:pt idx="68889">
                  <c:v>9.9999929999999996E-7</c:v>
                </c:pt>
                <c:pt idx="68890">
                  <c:v>1.0000679999999999E-6</c:v>
                </c:pt>
                <c:pt idx="68891">
                  <c:v>9.9988800000000004E-7</c:v>
                </c:pt>
                <c:pt idx="68892">
                  <c:v>9.999555000000001E-7</c:v>
                </c:pt>
                <c:pt idx="68893">
                  <c:v>1.000024E-6</c:v>
                </c:pt>
                <c:pt idx="68894">
                  <c:v>9.9984470000000009E-7</c:v>
                </c:pt>
                <c:pt idx="68895">
                  <c:v>9.9991210000000001E-7</c:v>
                </c:pt>
                <c:pt idx="68896">
                  <c:v>9.9998019999999992E-7</c:v>
                </c:pt>
                <c:pt idx="68897">
                  <c:v>1.000048E-6</c:v>
                </c:pt>
                <c:pt idx="68898">
                  <c:v>9.998707999999999E-7</c:v>
                </c:pt>
                <c:pt idx="68899">
                  <c:v>9.9993820000000003E-7</c:v>
                </c:pt>
                <c:pt idx="68900">
                  <c:v>1.0000059999999999E-6</c:v>
                </c:pt>
                <c:pt idx="68901">
                  <c:v>9.998311000000001E-7</c:v>
                </c:pt>
                <c:pt idx="68902">
                  <c:v>9.9989850000000001E-7</c:v>
                </c:pt>
                <c:pt idx="68903">
                  <c:v>9.9996659999999992E-7</c:v>
                </c:pt>
                <c:pt idx="68904">
                  <c:v>1.0000350000000001E-6</c:v>
                </c:pt>
                <c:pt idx="68905">
                  <c:v>9.9985460000000001E-7</c:v>
                </c:pt>
                <c:pt idx="68906">
                  <c:v>9.9992220000000001E-7</c:v>
                </c:pt>
                <c:pt idx="68907">
                  <c:v>9.9999040000000007E-7</c:v>
                </c:pt>
                <c:pt idx="68908">
                  <c:v>1.0000590000000001E-6</c:v>
                </c:pt>
                <c:pt idx="68909">
                  <c:v>9.9988599999999998E-7</c:v>
                </c:pt>
                <c:pt idx="68910">
                  <c:v>9.9995380000000008E-7</c:v>
                </c:pt>
                <c:pt idx="68911">
                  <c:v>1.0000219999999999E-6</c:v>
                </c:pt>
                <c:pt idx="68912">
                  <c:v>9.998412000000001E-7</c:v>
                </c:pt>
                <c:pt idx="68913">
                  <c:v>9.9990909999999992E-7</c:v>
                </c:pt>
                <c:pt idx="68914">
                  <c:v>9.999778000000001E-7</c:v>
                </c:pt>
                <c:pt idx="68915">
                  <c:v>1.000046E-6</c:v>
                </c:pt>
                <c:pt idx="68916">
                  <c:v>9.9987249999999993E-7</c:v>
                </c:pt>
                <c:pt idx="68917">
                  <c:v>9.9994060000000005E-7</c:v>
                </c:pt>
                <c:pt idx="68918">
                  <c:v>1.000009E-6</c:v>
                </c:pt>
                <c:pt idx="68919">
                  <c:v>9.9982959999999995E-7</c:v>
                </c:pt>
                <c:pt idx="68920">
                  <c:v>9.9989789999999995E-7</c:v>
                </c:pt>
                <c:pt idx="68921">
                  <c:v>9.9996680000000001E-7</c:v>
                </c:pt>
                <c:pt idx="68922">
                  <c:v>1.0000360000000001E-6</c:v>
                </c:pt>
                <c:pt idx="68923">
                  <c:v>9.9986740000000006E-7</c:v>
                </c:pt>
                <c:pt idx="68924">
                  <c:v>9.999358E-7</c:v>
                </c:pt>
                <c:pt idx="68925">
                  <c:v>1.0000050000000001E-6</c:v>
                </c:pt>
                <c:pt idx="68926">
                  <c:v>9.9982649999999993E-7</c:v>
                </c:pt>
                <c:pt idx="68927">
                  <c:v>9.9989500000000002E-7</c:v>
                </c:pt>
                <c:pt idx="68928">
                  <c:v>9.9996409999999996E-7</c:v>
                </c:pt>
                <c:pt idx="68929">
                  <c:v>1.000033E-6</c:v>
                </c:pt>
                <c:pt idx="68930">
                  <c:v>9.9985719999999991E-7</c:v>
                </c:pt>
                <c:pt idx="68931">
                  <c:v>9.999257E-7</c:v>
                </c:pt>
                <c:pt idx="68932">
                  <c:v>9.9999490000000009E-7</c:v>
                </c:pt>
                <c:pt idx="68933">
                  <c:v>1.000064E-6</c:v>
                </c:pt>
                <c:pt idx="68934">
                  <c:v>9.9988580000000011E-7</c:v>
                </c:pt>
                <c:pt idx="68935">
                  <c:v>9.9995439999999992E-7</c:v>
                </c:pt>
                <c:pt idx="68936">
                  <c:v>1.000024E-6</c:v>
                </c:pt>
                <c:pt idx="68937">
                  <c:v>9.9985329999999995E-7</c:v>
                </c:pt>
                <c:pt idx="68938">
                  <c:v>9.9992180000000004E-7</c:v>
                </c:pt>
                <c:pt idx="68939">
                  <c:v>9.9999080000000004E-7</c:v>
                </c:pt>
                <c:pt idx="68940">
                  <c:v>1.0000599999999999E-6</c:v>
                </c:pt>
                <c:pt idx="68941">
                  <c:v>9.9988539999999993E-7</c:v>
                </c:pt>
                <c:pt idx="68942">
                  <c:v>9.9995369999999993E-7</c:v>
                </c:pt>
                <c:pt idx="68943">
                  <c:v>1.000023E-6</c:v>
                </c:pt>
                <c:pt idx="68944">
                  <c:v>9.9984389999999994E-7</c:v>
                </c:pt>
                <c:pt idx="68945">
                  <c:v>9.9991210000000001E-7</c:v>
                </c:pt>
                <c:pt idx="68946">
                  <c:v>9.9998089999999991E-7</c:v>
                </c:pt>
                <c:pt idx="68947">
                  <c:v>1.0000500000000001E-6</c:v>
                </c:pt>
                <c:pt idx="68948">
                  <c:v>9.9987860000000003E-7</c:v>
                </c:pt>
                <c:pt idx="68949">
                  <c:v>9.9994660000000001E-7</c:v>
                </c:pt>
                <c:pt idx="68950">
                  <c:v>1.0000149999999999E-6</c:v>
                </c:pt>
                <c:pt idx="68951">
                  <c:v>9.9983649999999999E-7</c:v>
                </c:pt>
                <c:pt idx="68952">
                  <c:v>9.9990430000000009E-7</c:v>
                </c:pt>
                <c:pt idx="68953">
                  <c:v>9.9997270000000003E-7</c:v>
                </c:pt>
                <c:pt idx="68954">
                  <c:v>1.000041E-6</c:v>
                </c:pt>
                <c:pt idx="68955">
                  <c:v>9.9986360000000004E-7</c:v>
                </c:pt>
                <c:pt idx="68956">
                  <c:v>9.9993129999999999E-7</c:v>
                </c:pt>
                <c:pt idx="68957">
                  <c:v>9.9999959999999999E-7</c:v>
                </c:pt>
                <c:pt idx="68958">
                  <c:v>1.0000679999999999E-6</c:v>
                </c:pt>
                <c:pt idx="68959">
                  <c:v>9.9989269999999994E-7</c:v>
                </c:pt>
                <c:pt idx="68960">
                  <c:v>9.999602E-7</c:v>
                </c:pt>
                <c:pt idx="68961">
                  <c:v>1.0000280000000001E-6</c:v>
                </c:pt>
                <c:pt idx="68962">
                  <c:v>9.9984559999999997E-7</c:v>
                </c:pt>
                <c:pt idx="68963">
                  <c:v>9.9991300000000009E-7</c:v>
                </c:pt>
                <c:pt idx="68964">
                  <c:v>9.9998100000000007E-7</c:v>
                </c:pt>
                <c:pt idx="68965">
                  <c:v>1.000049E-6</c:v>
                </c:pt>
                <c:pt idx="68966">
                  <c:v>9.9987419999999996E-7</c:v>
                </c:pt>
                <c:pt idx="68967">
                  <c:v>9.9994149999999993E-7</c:v>
                </c:pt>
                <c:pt idx="68968">
                  <c:v>1.000009E-6</c:v>
                </c:pt>
                <c:pt idx="68969">
                  <c:v>9.9983239999999994E-7</c:v>
                </c:pt>
                <c:pt idx="68970">
                  <c:v>9.9989959999999998E-7</c:v>
                </c:pt>
                <c:pt idx="68971">
                  <c:v>9.9996750000000001E-7</c:v>
                </c:pt>
                <c:pt idx="68972">
                  <c:v>1.0000350000000001E-6</c:v>
                </c:pt>
                <c:pt idx="68973">
                  <c:v>9.9985849999999997E-7</c:v>
                </c:pt>
                <c:pt idx="68974">
                  <c:v>9.9992579999999994E-7</c:v>
                </c:pt>
                <c:pt idx="68975">
                  <c:v>9.9999369999999997E-7</c:v>
                </c:pt>
                <c:pt idx="68976">
                  <c:v>1.000062E-6</c:v>
                </c:pt>
                <c:pt idx="68977">
                  <c:v>9.9988490000000002E-7</c:v>
                </c:pt>
                <c:pt idx="68978">
                  <c:v>9.9995219999999999E-7</c:v>
                </c:pt>
                <c:pt idx="68979">
                  <c:v>1.0000200000000001E-6</c:v>
                </c:pt>
                <c:pt idx="68980">
                  <c:v>9.998426000000001E-7</c:v>
                </c:pt>
                <c:pt idx="68981">
                  <c:v>9.9990990000000007E-7</c:v>
                </c:pt>
                <c:pt idx="68982">
                  <c:v>9.9997790000000004E-7</c:v>
                </c:pt>
                <c:pt idx="68983">
                  <c:v>1.000046E-6</c:v>
                </c:pt>
                <c:pt idx="68984">
                  <c:v>9.9987230000000005E-7</c:v>
                </c:pt>
                <c:pt idx="68985">
                  <c:v>9.9993960000000002E-7</c:v>
                </c:pt>
                <c:pt idx="68986">
                  <c:v>1.000008E-6</c:v>
                </c:pt>
                <c:pt idx="68987">
                  <c:v>9.9983400000000003E-7</c:v>
                </c:pt>
                <c:pt idx="68988">
                  <c:v>9.9990139999999994E-7</c:v>
                </c:pt>
                <c:pt idx="68989">
                  <c:v>9.9996950000000007E-7</c:v>
                </c:pt>
                <c:pt idx="68990">
                  <c:v>1.0000379999999999E-6</c:v>
                </c:pt>
                <c:pt idx="68991">
                  <c:v>9.998567E-7</c:v>
                </c:pt>
                <c:pt idx="68992">
                  <c:v>9.9992420000000006E-7</c:v>
                </c:pt>
                <c:pt idx="68993">
                  <c:v>9.9999229999999998E-7</c:v>
                </c:pt>
                <c:pt idx="68994">
                  <c:v>1.0000609999999999E-6</c:v>
                </c:pt>
                <c:pt idx="68995">
                  <c:v>9.9988910000000001E-7</c:v>
                </c:pt>
                <c:pt idx="68996">
                  <c:v>9.9995670000000001E-7</c:v>
                </c:pt>
                <c:pt idx="68997">
                  <c:v>1.000025E-6</c:v>
                </c:pt>
                <c:pt idx="68998">
                  <c:v>9.9984550000000003E-7</c:v>
                </c:pt>
                <c:pt idx="68999">
                  <c:v>9.9991310000000003E-7</c:v>
                </c:pt>
                <c:pt idx="69000">
                  <c:v>9.999813000000001E-7</c:v>
                </c:pt>
                <c:pt idx="69001">
                  <c:v>1.0000500000000001E-6</c:v>
                </c:pt>
                <c:pt idx="69002">
                  <c:v>9.998721999999999E-7</c:v>
                </c:pt>
                <c:pt idx="69003">
                  <c:v>9.999397999999999E-7</c:v>
                </c:pt>
                <c:pt idx="69004">
                  <c:v>1.000008E-6</c:v>
                </c:pt>
                <c:pt idx="69005">
                  <c:v>9.9984069999999998E-7</c:v>
                </c:pt>
                <c:pt idx="69006">
                  <c:v>9.9990820000000005E-7</c:v>
                </c:pt>
                <c:pt idx="69007">
                  <c:v>9.999763999999999E-7</c:v>
                </c:pt>
                <c:pt idx="69008">
                  <c:v>1.0000449999999999E-6</c:v>
                </c:pt>
                <c:pt idx="69009">
                  <c:v>9.9986619999999995E-7</c:v>
                </c:pt>
                <c:pt idx="69010">
                  <c:v>9.9993370000000001E-7</c:v>
                </c:pt>
                <c:pt idx="69011">
                  <c:v>1.000002E-6</c:v>
                </c:pt>
                <c:pt idx="69012">
                  <c:v>9.9982609999999996E-7</c:v>
                </c:pt>
                <c:pt idx="69013">
                  <c:v>9.9989350000000009E-7</c:v>
                </c:pt>
                <c:pt idx="69014">
                  <c:v>9.999616E-7</c:v>
                </c:pt>
                <c:pt idx="69015">
                  <c:v>1.0000299999999999E-6</c:v>
                </c:pt>
                <c:pt idx="69016">
                  <c:v>9.9985749999999994E-7</c:v>
                </c:pt>
                <c:pt idx="69017">
                  <c:v>9.9992490000000006E-7</c:v>
                </c:pt>
                <c:pt idx="69018">
                  <c:v>9.9999290000000003E-7</c:v>
                </c:pt>
                <c:pt idx="69019">
                  <c:v>1.0000609999999999E-6</c:v>
                </c:pt>
                <c:pt idx="69020">
                  <c:v>9.9988210000000002E-7</c:v>
                </c:pt>
                <c:pt idx="69021">
                  <c:v>9.999494E-7</c:v>
                </c:pt>
                <c:pt idx="69022">
                  <c:v>1.000017E-6</c:v>
                </c:pt>
                <c:pt idx="69023">
                  <c:v>9.9983950000000008E-7</c:v>
                </c:pt>
                <c:pt idx="69024">
                  <c:v>9.999066999999999E-7</c:v>
                </c:pt>
                <c:pt idx="69025">
                  <c:v>9.9997459999999993E-7</c:v>
                </c:pt>
                <c:pt idx="69026">
                  <c:v>1.0000430000000001E-6</c:v>
                </c:pt>
                <c:pt idx="69027">
                  <c:v>9.9986710000000003E-7</c:v>
                </c:pt>
                <c:pt idx="69028">
                  <c:v>9.9993430000000007E-7</c:v>
                </c:pt>
                <c:pt idx="69029">
                  <c:v>1.000002E-6</c:v>
                </c:pt>
                <c:pt idx="69030">
                  <c:v>9.9982509999999993E-7</c:v>
                </c:pt>
                <c:pt idx="69031">
                  <c:v>9.9989220000000003E-7</c:v>
                </c:pt>
                <c:pt idx="69032">
                  <c:v>9.9995999999999991E-7</c:v>
                </c:pt>
                <c:pt idx="69033">
                  <c:v>1.0000280000000001E-6</c:v>
                </c:pt>
                <c:pt idx="69034">
                  <c:v>9.9985450000000007E-7</c:v>
                </c:pt>
                <c:pt idx="69035">
                  <c:v>9.9992159999999995E-7</c:v>
                </c:pt>
                <c:pt idx="69036">
                  <c:v>9.999893000000001E-7</c:v>
                </c:pt>
                <c:pt idx="69037">
                  <c:v>1.000057E-6</c:v>
                </c:pt>
                <c:pt idx="69038">
                  <c:v>9.9988060000000009E-7</c:v>
                </c:pt>
                <c:pt idx="69039">
                  <c:v>9.9994760000000003E-7</c:v>
                </c:pt>
                <c:pt idx="69040">
                  <c:v>1.0000149999999999E-6</c:v>
                </c:pt>
                <c:pt idx="69041">
                  <c:v>9.9983530000000009E-7</c:v>
                </c:pt>
                <c:pt idx="69042">
                  <c:v>9.9990230000000003E-7</c:v>
                </c:pt>
                <c:pt idx="69043">
                  <c:v>9.999698000000001E-7</c:v>
                </c:pt>
                <c:pt idx="69044">
                  <c:v>1.0000369999999999E-6</c:v>
                </c:pt>
                <c:pt idx="69045">
                  <c:v>9.9986439999999998E-7</c:v>
                </c:pt>
                <c:pt idx="69046">
                  <c:v>9.9993139999999992E-7</c:v>
                </c:pt>
                <c:pt idx="69047">
                  <c:v>9.9999889999999999E-7</c:v>
                </c:pt>
                <c:pt idx="69048">
                  <c:v>1.0000669999999999E-6</c:v>
                </c:pt>
                <c:pt idx="69049">
                  <c:v>9.9989110000000006E-7</c:v>
                </c:pt>
                <c:pt idx="69050">
                  <c:v>9.9995810000000001E-7</c:v>
                </c:pt>
                <c:pt idx="69051">
                  <c:v>1.000026E-6</c:v>
                </c:pt>
                <c:pt idx="69052">
                  <c:v>9.9984480000000003E-7</c:v>
                </c:pt>
                <c:pt idx="69053">
                  <c:v>9.9991170000000004E-7</c:v>
                </c:pt>
                <c:pt idx="69054">
                  <c:v>9.999792000000001E-7</c:v>
                </c:pt>
                <c:pt idx="69055">
                  <c:v>1.000047E-6</c:v>
                </c:pt>
                <c:pt idx="69056">
                  <c:v>9.9987599999999992E-7</c:v>
                </c:pt>
                <c:pt idx="69057">
                  <c:v>9.9994289999999992E-7</c:v>
                </c:pt>
                <c:pt idx="69058">
                  <c:v>1.00001E-6</c:v>
                </c:pt>
                <c:pt idx="69059">
                  <c:v>9.9983619999999996E-7</c:v>
                </c:pt>
                <c:pt idx="69060">
                  <c:v>9.9990300000000003E-7</c:v>
                </c:pt>
                <c:pt idx="69061">
                  <c:v>9.9997050000000009E-7</c:v>
                </c:pt>
                <c:pt idx="69062">
                  <c:v>1.0000379999999999E-6</c:v>
                </c:pt>
                <c:pt idx="69063">
                  <c:v>9.9986409999999995E-7</c:v>
                </c:pt>
                <c:pt idx="69064">
                  <c:v>9.9993090000000002E-7</c:v>
                </c:pt>
                <c:pt idx="69065">
                  <c:v>9.9999840000000008E-7</c:v>
                </c:pt>
                <c:pt idx="69066">
                  <c:v>1.0000660000000001E-6</c:v>
                </c:pt>
                <c:pt idx="69067">
                  <c:v>9.9988879999999998E-7</c:v>
                </c:pt>
                <c:pt idx="69068">
                  <c:v>9.9995569999999998E-7</c:v>
                </c:pt>
                <c:pt idx="69069">
                  <c:v>1.000023E-6</c:v>
                </c:pt>
                <c:pt idx="69070">
                  <c:v>9.9984349999999998E-7</c:v>
                </c:pt>
                <c:pt idx="69071">
                  <c:v>9.9991030000000004E-7</c:v>
                </c:pt>
                <c:pt idx="69072">
                  <c:v>9.9997769999999995E-7</c:v>
                </c:pt>
                <c:pt idx="69073">
                  <c:v>1.0000449999999999E-6</c:v>
                </c:pt>
                <c:pt idx="69074">
                  <c:v>9.9987319999999993E-7</c:v>
                </c:pt>
                <c:pt idx="69075">
                  <c:v>9.9993999999999999E-7</c:v>
                </c:pt>
                <c:pt idx="69076">
                  <c:v>1.0000069999999999E-6</c:v>
                </c:pt>
                <c:pt idx="69077">
                  <c:v>9.9983080000000007E-7</c:v>
                </c:pt>
                <c:pt idx="69078">
                  <c:v>9.9989749999999998E-7</c:v>
                </c:pt>
                <c:pt idx="69079">
                  <c:v>9.999648999999999E-7</c:v>
                </c:pt>
                <c:pt idx="69080">
                  <c:v>1.000032E-6</c:v>
                </c:pt>
                <c:pt idx="69081">
                  <c:v>9.998567E-7</c:v>
                </c:pt>
                <c:pt idx="69082">
                  <c:v>9.9992339999999992E-7</c:v>
                </c:pt>
                <c:pt idx="69083">
                  <c:v>9.9999080000000004E-7</c:v>
                </c:pt>
                <c:pt idx="69084">
                  <c:v>1.0000580000000001E-6</c:v>
                </c:pt>
                <c:pt idx="69085">
                  <c:v>9.9987960000000006E-7</c:v>
                </c:pt>
                <c:pt idx="69086">
                  <c:v>9.9994629999999998E-7</c:v>
                </c:pt>
                <c:pt idx="69087">
                  <c:v>1.0000139999999999E-6</c:v>
                </c:pt>
                <c:pt idx="69088">
                  <c:v>9.9984139999999998E-7</c:v>
                </c:pt>
                <c:pt idx="69089">
                  <c:v>9.999080999999999E-7</c:v>
                </c:pt>
                <c:pt idx="69090">
                  <c:v>9.9997540000000008E-7</c:v>
                </c:pt>
                <c:pt idx="69091">
                  <c:v>1.0000430000000001E-6</c:v>
                </c:pt>
                <c:pt idx="69092">
                  <c:v>9.9986950000000006E-7</c:v>
                </c:pt>
                <c:pt idx="69093">
                  <c:v>9.9993610000000003E-7</c:v>
                </c:pt>
                <c:pt idx="69094">
                  <c:v>1.000003E-6</c:v>
                </c:pt>
                <c:pt idx="69095">
                  <c:v>9.9983010000000007E-7</c:v>
                </c:pt>
                <c:pt idx="69096">
                  <c:v>9.9989670000000005E-7</c:v>
                </c:pt>
                <c:pt idx="69097">
                  <c:v>9.9996390000000008E-7</c:v>
                </c:pt>
                <c:pt idx="69098">
                  <c:v>1.000031E-6</c:v>
                </c:pt>
                <c:pt idx="69099">
                  <c:v>9.9985989999999996E-7</c:v>
                </c:pt>
                <c:pt idx="69100">
                  <c:v>9.9992649999999994E-7</c:v>
                </c:pt>
                <c:pt idx="69101">
                  <c:v>9.9999369999999997E-7</c:v>
                </c:pt>
                <c:pt idx="69102">
                  <c:v>1.0000609999999999E-6</c:v>
                </c:pt>
                <c:pt idx="69103">
                  <c:v>9.9988469999999993E-7</c:v>
                </c:pt>
                <c:pt idx="69104">
                  <c:v>9.999512999999999E-7</c:v>
                </c:pt>
                <c:pt idx="69105">
                  <c:v>1.000018E-6</c:v>
                </c:pt>
                <c:pt idx="69106">
                  <c:v>9.998390999999999E-7</c:v>
                </c:pt>
                <c:pt idx="69107">
                  <c:v>9.9990559999999993E-7</c:v>
                </c:pt>
                <c:pt idx="69108">
                  <c:v>9.9997270000000003E-7</c:v>
                </c:pt>
                <c:pt idx="69109">
                  <c:v>1.00004E-6</c:v>
                </c:pt>
                <c:pt idx="69110">
                  <c:v>9.9986840000000009E-7</c:v>
                </c:pt>
                <c:pt idx="69111">
                  <c:v>9.9993489999999992E-7</c:v>
                </c:pt>
                <c:pt idx="69112">
                  <c:v>1.000002E-6</c:v>
                </c:pt>
                <c:pt idx="69113">
                  <c:v>9.9982800000000008E-7</c:v>
                </c:pt>
                <c:pt idx="69114">
                  <c:v>9.9989439999999996E-7</c:v>
                </c:pt>
                <c:pt idx="69115">
                  <c:v>9.9996150000000006E-7</c:v>
                </c:pt>
                <c:pt idx="69116">
                  <c:v>1.0000289999999999E-6</c:v>
                </c:pt>
                <c:pt idx="69117">
                  <c:v>9.9985259999999995E-7</c:v>
                </c:pt>
                <c:pt idx="69118">
                  <c:v>9.9991900000000005E-7</c:v>
                </c:pt>
                <c:pt idx="69119">
                  <c:v>9.9998609999999993E-7</c:v>
                </c:pt>
                <c:pt idx="69120">
                  <c:v>1.0000529999999999E-6</c:v>
                </c:pt>
                <c:pt idx="69121">
                  <c:v>9.9988350000000002E-7</c:v>
                </c:pt>
                <c:pt idx="69122">
                  <c:v>9.9994989999999991E-7</c:v>
                </c:pt>
                <c:pt idx="69123">
                  <c:v>1.000017E-6</c:v>
                </c:pt>
                <c:pt idx="69124">
                  <c:v>9.9983710000000005E-7</c:v>
                </c:pt>
                <c:pt idx="69125">
                  <c:v>9.999034E-7</c:v>
                </c:pt>
                <c:pt idx="69126">
                  <c:v>9.9997039999999994E-7</c:v>
                </c:pt>
                <c:pt idx="69127">
                  <c:v>1.0000369999999999E-6</c:v>
                </c:pt>
                <c:pt idx="69128">
                  <c:v>9.9986320000000007E-7</c:v>
                </c:pt>
                <c:pt idx="69129">
                  <c:v>9.9992950000000002E-7</c:v>
                </c:pt>
                <c:pt idx="69130">
                  <c:v>9.9999649999999996E-7</c:v>
                </c:pt>
                <c:pt idx="69131">
                  <c:v>1.000063E-6</c:v>
                </c:pt>
                <c:pt idx="69132">
                  <c:v>9.9988749999999992E-7</c:v>
                </c:pt>
                <c:pt idx="69133">
                  <c:v>9.9995380000000008E-7</c:v>
                </c:pt>
                <c:pt idx="69134">
                  <c:v>1.0000209999999999E-6</c:v>
                </c:pt>
                <c:pt idx="69135">
                  <c:v>9.9984440000000006E-7</c:v>
                </c:pt>
                <c:pt idx="69136">
                  <c:v>9.9991070000000001E-7</c:v>
                </c:pt>
                <c:pt idx="69137">
                  <c:v>9.9997750000000007E-7</c:v>
                </c:pt>
                <c:pt idx="69138">
                  <c:v>1.0000439999999999E-6</c:v>
                </c:pt>
                <c:pt idx="69139">
                  <c:v>9.9987099999999999E-7</c:v>
                </c:pt>
                <c:pt idx="69140">
                  <c:v>9.9993729999999994E-7</c:v>
                </c:pt>
                <c:pt idx="69141">
                  <c:v>1.0000040000000001E-6</c:v>
                </c:pt>
                <c:pt idx="69142">
                  <c:v>9.9982679999999996E-7</c:v>
                </c:pt>
                <c:pt idx="69143">
                  <c:v>9.9989299999999997E-7</c:v>
                </c:pt>
                <c:pt idx="69144">
                  <c:v>9.9995980000000003E-7</c:v>
                </c:pt>
                <c:pt idx="69145">
                  <c:v>1.0000270000000001E-6</c:v>
                </c:pt>
                <c:pt idx="69146">
                  <c:v>9.9985210000000004E-7</c:v>
                </c:pt>
                <c:pt idx="69147">
                  <c:v>9.999181999999999E-7</c:v>
                </c:pt>
                <c:pt idx="69148">
                  <c:v>9.9998499999999996E-7</c:v>
                </c:pt>
                <c:pt idx="69149">
                  <c:v>1.0000519999999999E-6</c:v>
                </c:pt>
                <c:pt idx="69150">
                  <c:v>9.9988089999999991E-7</c:v>
                </c:pt>
                <c:pt idx="69151">
                  <c:v>9.9994699999999997E-7</c:v>
                </c:pt>
                <c:pt idx="69152">
                  <c:v>1.0000139999999999E-6</c:v>
                </c:pt>
                <c:pt idx="69153">
                  <c:v>9.9983850000000005E-7</c:v>
                </c:pt>
                <c:pt idx="69154">
                  <c:v>9.999045999999999E-7</c:v>
                </c:pt>
                <c:pt idx="69155">
                  <c:v>9.9997130000000003E-7</c:v>
                </c:pt>
                <c:pt idx="69156">
                  <c:v>1.0000379999999999E-6</c:v>
                </c:pt>
                <c:pt idx="69157">
                  <c:v>9.998642000000001E-7</c:v>
                </c:pt>
                <c:pt idx="69158">
                  <c:v>9.9993029999999996E-7</c:v>
                </c:pt>
                <c:pt idx="69159">
                  <c:v>9.9999700000000008E-7</c:v>
                </c:pt>
                <c:pt idx="69160">
                  <c:v>1.000064E-6</c:v>
                </c:pt>
                <c:pt idx="69161">
                  <c:v>9.9988809999999998E-7</c:v>
                </c:pt>
                <c:pt idx="69162">
                  <c:v>9.9995420000000005E-7</c:v>
                </c:pt>
                <c:pt idx="69163">
                  <c:v>1.0000209999999999E-6</c:v>
                </c:pt>
                <c:pt idx="69164">
                  <c:v>9.9984459999999994E-7</c:v>
                </c:pt>
                <c:pt idx="69165">
                  <c:v>9.9991060000000007E-7</c:v>
                </c:pt>
                <c:pt idx="69166">
                  <c:v>9.9997729999999998E-7</c:v>
                </c:pt>
                <c:pt idx="69167">
                  <c:v>1.0000439999999999E-6</c:v>
                </c:pt>
                <c:pt idx="69168">
                  <c:v>9.9987260000000008E-7</c:v>
                </c:pt>
                <c:pt idx="69169">
                  <c:v>9.999386E-7</c:v>
                </c:pt>
                <c:pt idx="69170">
                  <c:v>1.0000050000000001E-6</c:v>
                </c:pt>
                <c:pt idx="69171">
                  <c:v>9.9983199999999998E-7</c:v>
                </c:pt>
                <c:pt idx="69172">
                  <c:v>9.998980000000001E-7</c:v>
                </c:pt>
                <c:pt idx="69173">
                  <c:v>9.9996449999999993E-7</c:v>
                </c:pt>
                <c:pt idx="69174">
                  <c:v>1.000031E-6</c:v>
                </c:pt>
                <c:pt idx="69175">
                  <c:v>9.998588E-7</c:v>
                </c:pt>
                <c:pt idx="69176">
                  <c:v>9.9992469999999997E-7</c:v>
                </c:pt>
                <c:pt idx="69177">
                  <c:v>9.9999129999999995E-7</c:v>
                </c:pt>
                <c:pt idx="69178">
                  <c:v>1.0000580000000001E-6</c:v>
                </c:pt>
                <c:pt idx="69179">
                  <c:v>9.9987809999999991E-7</c:v>
                </c:pt>
                <c:pt idx="69180">
                  <c:v>9.9994410000000004E-7</c:v>
                </c:pt>
                <c:pt idx="69181">
                  <c:v>1.000011E-6</c:v>
                </c:pt>
                <c:pt idx="69182">
                  <c:v>9.9983649999999999E-7</c:v>
                </c:pt>
                <c:pt idx="69183">
                  <c:v>9.9990239999999997E-7</c:v>
                </c:pt>
                <c:pt idx="69184">
                  <c:v>9.9996890000000001E-7</c:v>
                </c:pt>
                <c:pt idx="69185">
                  <c:v>1.0000360000000001E-6</c:v>
                </c:pt>
                <c:pt idx="69186">
                  <c:v>9.9986570000000004E-7</c:v>
                </c:pt>
                <c:pt idx="69187">
                  <c:v>9.9993160000000001E-7</c:v>
                </c:pt>
                <c:pt idx="69188">
                  <c:v>9.9999810000000005E-7</c:v>
                </c:pt>
                <c:pt idx="69189">
                  <c:v>1.0000650000000001E-6</c:v>
                </c:pt>
                <c:pt idx="69190">
                  <c:v>9.998919E-7</c:v>
                </c:pt>
                <c:pt idx="69191">
                  <c:v>9.9995779999999998E-7</c:v>
                </c:pt>
                <c:pt idx="69192">
                  <c:v>1.000024E-6</c:v>
                </c:pt>
                <c:pt idx="69193">
                  <c:v>9.9984869999999999E-7</c:v>
                </c:pt>
                <c:pt idx="69194">
                  <c:v>9.9991450000000003E-7</c:v>
                </c:pt>
                <c:pt idx="69195">
                  <c:v>9.9998100000000007E-7</c:v>
                </c:pt>
                <c:pt idx="69196">
                  <c:v>1.000047E-6</c:v>
                </c:pt>
                <c:pt idx="69197">
                  <c:v>9.9987190000000008E-7</c:v>
                </c:pt>
                <c:pt idx="69198">
                  <c:v>9.9993769999999991E-7</c:v>
                </c:pt>
                <c:pt idx="69199">
                  <c:v>1.0000040000000001E-6</c:v>
                </c:pt>
                <c:pt idx="69200">
                  <c:v>9.998236E-7</c:v>
                </c:pt>
                <c:pt idx="69201">
                  <c:v>9.9988940000000004E-7</c:v>
                </c:pt>
                <c:pt idx="69202">
                  <c:v>9.9995579999999992E-7</c:v>
                </c:pt>
                <c:pt idx="69203">
                  <c:v>1.0000219999999999E-6</c:v>
                </c:pt>
                <c:pt idx="69204">
                  <c:v>9.9985590000000006E-7</c:v>
                </c:pt>
                <c:pt idx="69205">
                  <c:v>9.9992159999999995E-7</c:v>
                </c:pt>
                <c:pt idx="69206">
                  <c:v>9.9998800000000005E-7</c:v>
                </c:pt>
                <c:pt idx="69207">
                  <c:v>1.000054E-6</c:v>
                </c:pt>
                <c:pt idx="69208">
                  <c:v>9.998797E-7</c:v>
                </c:pt>
                <c:pt idx="69209">
                  <c:v>9.9994550000000004E-7</c:v>
                </c:pt>
                <c:pt idx="69210">
                  <c:v>1.0000120000000001E-6</c:v>
                </c:pt>
                <c:pt idx="69211">
                  <c:v>9.9983230000000001E-7</c:v>
                </c:pt>
                <c:pt idx="69212">
                  <c:v>9.9989789999999995E-7</c:v>
                </c:pt>
                <c:pt idx="69213">
                  <c:v>9.999641999999999E-7</c:v>
                </c:pt>
                <c:pt idx="69214">
                  <c:v>1.000031E-6</c:v>
                </c:pt>
                <c:pt idx="69215">
                  <c:v>9.9985849999999997E-7</c:v>
                </c:pt>
                <c:pt idx="69216">
                  <c:v>9.9992409999999991E-7</c:v>
                </c:pt>
                <c:pt idx="69217">
                  <c:v>9.9999040000000007E-7</c:v>
                </c:pt>
                <c:pt idx="69218">
                  <c:v>1.000057E-6</c:v>
                </c:pt>
                <c:pt idx="69219">
                  <c:v>9.99879E-7</c:v>
                </c:pt>
                <c:pt idx="69220">
                  <c:v>9.9994459999999995E-7</c:v>
                </c:pt>
                <c:pt idx="69221">
                  <c:v>1.000011E-6</c:v>
                </c:pt>
                <c:pt idx="69222">
                  <c:v>9.998390999999999E-7</c:v>
                </c:pt>
                <c:pt idx="69223">
                  <c:v>9.9990470000000006E-7</c:v>
                </c:pt>
                <c:pt idx="69224">
                  <c:v>9.9997090000000006E-7</c:v>
                </c:pt>
                <c:pt idx="69225">
                  <c:v>1.0000369999999999E-6</c:v>
                </c:pt>
                <c:pt idx="69226">
                  <c:v>9.9986390000000007E-7</c:v>
                </c:pt>
                <c:pt idx="69227">
                  <c:v>9.9992950000000002E-7</c:v>
                </c:pt>
                <c:pt idx="69228">
                  <c:v>9.9999560000000009E-7</c:v>
                </c:pt>
                <c:pt idx="69229">
                  <c:v>1.000062E-6</c:v>
                </c:pt>
                <c:pt idx="69230">
                  <c:v>9.9989000000000009E-7</c:v>
                </c:pt>
                <c:pt idx="69231">
                  <c:v>9.999555000000001E-7</c:v>
                </c:pt>
                <c:pt idx="69232">
                  <c:v>1.0000219999999999E-6</c:v>
                </c:pt>
                <c:pt idx="69233">
                  <c:v>9.9984620000000003E-7</c:v>
                </c:pt>
                <c:pt idx="69234">
                  <c:v>9.999116000000001E-7</c:v>
                </c:pt>
                <c:pt idx="69235">
                  <c:v>9.9997769999999995E-7</c:v>
                </c:pt>
                <c:pt idx="69236">
                  <c:v>1.0000439999999999E-6</c:v>
                </c:pt>
                <c:pt idx="69237">
                  <c:v>9.9986789999999997E-7</c:v>
                </c:pt>
                <c:pt idx="69238">
                  <c:v>9.9993330000000004E-7</c:v>
                </c:pt>
                <c:pt idx="69239">
                  <c:v>9.999993999999999E-7</c:v>
                </c:pt>
                <c:pt idx="69240">
                  <c:v>1.0000660000000001E-6</c:v>
                </c:pt>
                <c:pt idx="69241">
                  <c:v>9.9989490000000008E-7</c:v>
                </c:pt>
                <c:pt idx="69242">
                  <c:v>9.9996029999999994E-7</c:v>
                </c:pt>
                <c:pt idx="69243">
                  <c:v>1.000026E-6</c:v>
                </c:pt>
                <c:pt idx="69244">
                  <c:v>9.9985079999999999E-7</c:v>
                </c:pt>
                <c:pt idx="69245">
                  <c:v>9.9991620000000006E-7</c:v>
                </c:pt>
                <c:pt idx="69246">
                  <c:v>9.9998219999999997E-7</c:v>
                </c:pt>
                <c:pt idx="69247">
                  <c:v>1.000048E-6</c:v>
                </c:pt>
                <c:pt idx="69248">
                  <c:v>9.9987349999999996E-7</c:v>
                </c:pt>
                <c:pt idx="69249">
                  <c:v>9.9993880000000009E-7</c:v>
                </c:pt>
                <c:pt idx="69250">
                  <c:v>1.0000050000000001E-6</c:v>
                </c:pt>
                <c:pt idx="69251">
                  <c:v>9.9983059999999998E-7</c:v>
                </c:pt>
                <c:pt idx="69252">
                  <c:v>9.998958999999999E-7</c:v>
                </c:pt>
                <c:pt idx="69253">
                  <c:v>9.9996199999999996E-7</c:v>
                </c:pt>
                <c:pt idx="69254">
                  <c:v>1.0000280000000001E-6</c:v>
                </c:pt>
                <c:pt idx="69255">
                  <c:v>9.9985849999999997E-7</c:v>
                </c:pt>
                <c:pt idx="69256">
                  <c:v>9.9992390000000004E-7</c:v>
                </c:pt>
                <c:pt idx="69257">
                  <c:v>9.9999010000000004E-7</c:v>
                </c:pt>
                <c:pt idx="69258">
                  <c:v>1.000056E-6</c:v>
                </c:pt>
                <c:pt idx="69259">
                  <c:v>9.9987769999999995E-7</c:v>
                </c:pt>
                <c:pt idx="69260">
                  <c:v>9.9994319999999995E-7</c:v>
                </c:pt>
                <c:pt idx="69261">
                  <c:v>1.000009E-6</c:v>
                </c:pt>
                <c:pt idx="69262">
                  <c:v>9.9983269999999997E-7</c:v>
                </c:pt>
                <c:pt idx="69263">
                  <c:v>9.9989819999999998E-7</c:v>
                </c:pt>
                <c:pt idx="69264">
                  <c:v>9.9996439999999999E-7</c:v>
                </c:pt>
                <c:pt idx="69265">
                  <c:v>1.000031E-6</c:v>
                </c:pt>
                <c:pt idx="69266">
                  <c:v>9.9986180000000008E-7</c:v>
                </c:pt>
                <c:pt idx="69267">
                  <c:v>9.9992740000000003E-7</c:v>
                </c:pt>
                <c:pt idx="69268">
                  <c:v>9.9999360000000003E-7</c:v>
                </c:pt>
                <c:pt idx="69269">
                  <c:v>1.0000599999999999E-6</c:v>
                </c:pt>
                <c:pt idx="69270">
                  <c:v>9.9988630000000001E-7</c:v>
                </c:pt>
                <c:pt idx="69271">
                  <c:v>9.9995180000000002E-7</c:v>
                </c:pt>
                <c:pt idx="69272">
                  <c:v>1.000018E-6</c:v>
                </c:pt>
                <c:pt idx="69273">
                  <c:v>9.9983789999999999E-7</c:v>
                </c:pt>
                <c:pt idx="69274">
                  <c:v>9.999034E-7</c:v>
                </c:pt>
                <c:pt idx="69275">
                  <c:v>9.999696E-7</c:v>
                </c:pt>
                <c:pt idx="69276">
                  <c:v>1.0000360000000001E-6</c:v>
                </c:pt>
                <c:pt idx="69277">
                  <c:v>9.9986719999999997E-7</c:v>
                </c:pt>
                <c:pt idx="69278">
                  <c:v>9.9993269999999998E-7</c:v>
                </c:pt>
                <c:pt idx="69279">
                  <c:v>9.9999889999999999E-7</c:v>
                </c:pt>
                <c:pt idx="69280">
                  <c:v>1.0000650000000001E-6</c:v>
                </c:pt>
                <c:pt idx="69281">
                  <c:v>9.9988889999999992E-7</c:v>
                </c:pt>
                <c:pt idx="69282">
                  <c:v>9.9995439999999992E-7</c:v>
                </c:pt>
                <c:pt idx="69283">
                  <c:v>1.0000209999999999E-6</c:v>
                </c:pt>
                <c:pt idx="69284">
                  <c:v>9.9984839999999996E-7</c:v>
                </c:pt>
                <c:pt idx="69285">
                  <c:v>9.9991389999999997E-7</c:v>
                </c:pt>
                <c:pt idx="69286">
                  <c:v>9.9998000000000004E-7</c:v>
                </c:pt>
                <c:pt idx="69287">
                  <c:v>1.000046E-6</c:v>
                </c:pt>
                <c:pt idx="69288">
                  <c:v>9.9986610000000001E-7</c:v>
                </c:pt>
                <c:pt idx="69289">
                  <c:v>9.9993150000000008E-7</c:v>
                </c:pt>
                <c:pt idx="69290">
                  <c:v>9.9999759999999993E-7</c:v>
                </c:pt>
                <c:pt idx="69291">
                  <c:v>1.000064E-6</c:v>
                </c:pt>
                <c:pt idx="69292">
                  <c:v>9.9989530000000005E-7</c:v>
                </c:pt>
                <c:pt idx="69293">
                  <c:v>9.9996069999999991E-7</c:v>
                </c:pt>
                <c:pt idx="69294">
                  <c:v>1.0000270000000001E-6</c:v>
                </c:pt>
                <c:pt idx="69295">
                  <c:v>9.9984480000000003E-7</c:v>
                </c:pt>
                <c:pt idx="69296">
                  <c:v>9.999102000000001E-7</c:v>
                </c:pt>
                <c:pt idx="69297">
                  <c:v>9.9997620000000002E-7</c:v>
                </c:pt>
                <c:pt idx="69298">
                  <c:v>1.0000420000000001E-6</c:v>
                </c:pt>
                <c:pt idx="69299">
                  <c:v>9.9987620000000001E-7</c:v>
                </c:pt>
                <c:pt idx="69300">
                  <c:v>9.9994149999999993E-7</c:v>
                </c:pt>
                <c:pt idx="69301">
                  <c:v>1.000008E-6</c:v>
                </c:pt>
                <c:pt idx="69302">
                  <c:v>9.9982789999999993E-7</c:v>
                </c:pt>
                <c:pt idx="69303">
                  <c:v>9.9989320000000006E-7</c:v>
                </c:pt>
                <c:pt idx="69304">
                  <c:v>9.9995919999999997E-7</c:v>
                </c:pt>
                <c:pt idx="69305">
                  <c:v>1.000025E-6</c:v>
                </c:pt>
                <c:pt idx="69306">
                  <c:v>9.9985460000000001E-7</c:v>
                </c:pt>
                <c:pt idx="69307">
                  <c:v>9.9991989999999992E-7</c:v>
                </c:pt>
                <c:pt idx="69308">
                  <c:v>9.9998590000000005E-7</c:v>
                </c:pt>
                <c:pt idx="69309">
                  <c:v>1.0000519999999999E-6</c:v>
                </c:pt>
                <c:pt idx="69310">
                  <c:v>9.9987459999999992E-7</c:v>
                </c:pt>
                <c:pt idx="69311">
                  <c:v>9.9993990000000005E-7</c:v>
                </c:pt>
                <c:pt idx="69312">
                  <c:v>1.0000059999999999E-6</c:v>
                </c:pt>
                <c:pt idx="69313">
                  <c:v>9.9983479999999997E-7</c:v>
                </c:pt>
                <c:pt idx="69314">
                  <c:v>9.999001000000001E-7</c:v>
                </c:pt>
                <c:pt idx="69315">
                  <c:v>9.9996600000000008E-7</c:v>
                </c:pt>
                <c:pt idx="69316">
                  <c:v>1.000032E-6</c:v>
                </c:pt>
                <c:pt idx="69317">
                  <c:v>9.9985380000000007E-7</c:v>
                </c:pt>
                <c:pt idx="69318">
                  <c:v>9.9991909999999999E-7</c:v>
                </c:pt>
                <c:pt idx="69319">
                  <c:v>9.9998499999999996E-7</c:v>
                </c:pt>
                <c:pt idx="69320">
                  <c:v>1.0000510000000001E-6</c:v>
                </c:pt>
                <c:pt idx="69321">
                  <c:v>9.9987820000000007E-7</c:v>
                </c:pt>
                <c:pt idx="69322">
                  <c:v>9.9994349999999998E-7</c:v>
                </c:pt>
                <c:pt idx="69323">
                  <c:v>1.000009E-6</c:v>
                </c:pt>
                <c:pt idx="69324">
                  <c:v>9.9983829999999996E-7</c:v>
                </c:pt>
                <c:pt idx="69325">
                  <c:v>9.9990349999999994E-7</c:v>
                </c:pt>
                <c:pt idx="69326">
                  <c:v>9.9996939999999991E-7</c:v>
                </c:pt>
                <c:pt idx="69327">
                  <c:v>1.0000350000000001E-6</c:v>
                </c:pt>
                <c:pt idx="69328">
                  <c:v>9.998592999999999E-7</c:v>
                </c:pt>
                <c:pt idx="69329">
                  <c:v>9.9992450000000009E-7</c:v>
                </c:pt>
                <c:pt idx="69330">
                  <c:v>9.9999040000000007E-7</c:v>
                </c:pt>
                <c:pt idx="69331">
                  <c:v>1.000056E-6</c:v>
                </c:pt>
                <c:pt idx="69332">
                  <c:v>9.9987890000000006E-7</c:v>
                </c:pt>
                <c:pt idx="69333">
                  <c:v>9.9994419999999998E-7</c:v>
                </c:pt>
                <c:pt idx="69334">
                  <c:v>1.00001E-6</c:v>
                </c:pt>
                <c:pt idx="69335">
                  <c:v>9.9983880000000008E-7</c:v>
                </c:pt>
                <c:pt idx="69336">
                  <c:v>9.9990400000000006E-7</c:v>
                </c:pt>
                <c:pt idx="69337">
                  <c:v>9.999698000000001E-7</c:v>
                </c:pt>
                <c:pt idx="69338">
                  <c:v>1.0000360000000001E-6</c:v>
                </c:pt>
                <c:pt idx="69339">
                  <c:v>9.9985560000000003E-7</c:v>
                </c:pt>
                <c:pt idx="69340">
                  <c:v>9.9992080000000001E-7</c:v>
                </c:pt>
                <c:pt idx="69341">
                  <c:v>9.9998660000000005E-7</c:v>
                </c:pt>
                <c:pt idx="69342">
                  <c:v>1.0000519999999999E-6</c:v>
                </c:pt>
                <c:pt idx="69343">
                  <c:v>9.9988200000000009E-7</c:v>
                </c:pt>
                <c:pt idx="69344">
                  <c:v>9.9994720000000006E-7</c:v>
                </c:pt>
                <c:pt idx="69345">
                  <c:v>1.0000130000000001E-6</c:v>
                </c:pt>
                <c:pt idx="69346">
                  <c:v>9.9984030000000001E-7</c:v>
                </c:pt>
                <c:pt idx="69347">
                  <c:v>9.999052999999999E-7</c:v>
                </c:pt>
                <c:pt idx="69348">
                  <c:v>9.9997109999999994E-7</c:v>
                </c:pt>
                <c:pt idx="69349">
                  <c:v>1.0000369999999999E-6</c:v>
                </c:pt>
                <c:pt idx="69350">
                  <c:v>9.9986260000000002E-7</c:v>
                </c:pt>
                <c:pt idx="69351">
                  <c:v>9.9992770000000006E-7</c:v>
                </c:pt>
                <c:pt idx="69352">
                  <c:v>9.9999339999999994E-7</c:v>
                </c:pt>
                <c:pt idx="69353">
                  <c:v>1.0000590000000001E-6</c:v>
                </c:pt>
                <c:pt idx="69354">
                  <c:v>9.9988690000000007E-7</c:v>
                </c:pt>
                <c:pt idx="69355">
                  <c:v>9.999519999999999E-7</c:v>
                </c:pt>
                <c:pt idx="69356">
                  <c:v>1.000018E-6</c:v>
                </c:pt>
                <c:pt idx="69357">
                  <c:v>9.9984620000000003E-7</c:v>
                </c:pt>
                <c:pt idx="69358">
                  <c:v>9.9991119999999992E-7</c:v>
                </c:pt>
                <c:pt idx="69359">
                  <c:v>9.9997690000000002E-7</c:v>
                </c:pt>
                <c:pt idx="69360">
                  <c:v>1.0000430000000001E-6</c:v>
                </c:pt>
                <c:pt idx="69361">
                  <c:v>9.9986719999999997E-7</c:v>
                </c:pt>
                <c:pt idx="69362">
                  <c:v>1.0031350000000001E-6</c:v>
                </c:pt>
                <c:pt idx="69363">
                  <c:v>1.01111E-6</c:v>
                </c:pt>
                <c:pt idx="69364">
                  <c:v>1.0102920000000001E-6</c:v>
                </c:pt>
                <c:pt idx="69365">
                  <c:v>1.009522E-6</c:v>
                </c:pt>
                <c:pt idx="69366">
                  <c:v>1.0088289999999999E-6</c:v>
                </c:pt>
                <c:pt idx="69367">
                  <c:v>1.008204E-6</c:v>
                </c:pt>
                <c:pt idx="69368">
                  <c:v>1.0076319999999999E-6</c:v>
                </c:pt>
                <c:pt idx="69369">
                  <c:v>1.0071160000000001E-6</c:v>
                </c:pt>
                <c:pt idx="69370">
                  <c:v>1.0066320000000001E-6</c:v>
                </c:pt>
                <c:pt idx="69371">
                  <c:v>1.0061889999999999E-6</c:v>
                </c:pt>
                <c:pt idx="69372">
                  <c:v>1.0057590000000001E-6</c:v>
                </c:pt>
                <c:pt idx="69373">
                  <c:v>1.0053660000000001E-6</c:v>
                </c:pt>
                <c:pt idx="69374">
                  <c:v>1.0049769999999999E-6</c:v>
                </c:pt>
                <c:pt idx="69375">
                  <c:v>1.004611E-6</c:v>
                </c:pt>
                <c:pt idx="69376">
                  <c:v>1.004259E-6</c:v>
                </c:pt>
                <c:pt idx="69377">
                  <c:v>1.003929E-6</c:v>
                </c:pt>
                <c:pt idx="69378">
                  <c:v>1.003601E-6</c:v>
                </c:pt>
                <c:pt idx="69379">
                  <c:v>1.003285E-6</c:v>
                </c:pt>
                <c:pt idx="69380">
                  <c:v>1.002971E-6</c:v>
                </c:pt>
                <c:pt idx="69381">
                  <c:v>1.00267E-6</c:v>
                </c:pt>
                <c:pt idx="69382">
                  <c:v>1.0023759999999999E-6</c:v>
                </c:pt>
                <c:pt idx="69383">
                  <c:v>1.0020939999999999E-6</c:v>
                </c:pt>
                <c:pt idx="69384">
                  <c:v>1.001818E-6</c:v>
                </c:pt>
                <c:pt idx="69385">
                  <c:v>1.0015390000000001E-6</c:v>
                </c:pt>
                <c:pt idx="69386">
                  <c:v>1.0012700000000001E-6</c:v>
                </c:pt>
                <c:pt idx="69387">
                  <c:v>1.0010090000000001E-6</c:v>
                </c:pt>
                <c:pt idx="69388">
                  <c:v>1.000744E-6</c:v>
                </c:pt>
                <c:pt idx="69389">
                  <c:v>1.0004889999999999E-6</c:v>
                </c:pt>
                <c:pt idx="69390">
                  <c:v>1.000239E-6</c:v>
                </c:pt>
                <c:pt idx="69391">
                  <c:v>9.999900000000001E-7</c:v>
                </c:pt>
                <c:pt idx="69392">
                  <c:v>1.0000270000000001E-6</c:v>
                </c:pt>
                <c:pt idx="69393">
                  <c:v>9.9978669999999997E-7</c:v>
                </c:pt>
                <c:pt idx="69394">
                  <c:v>9.9982499999999999E-7</c:v>
                </c:pt>
                <c:pt idx="69395">
                  <c:v>9.9986460000000007E-7</c:v>
                </c:pt>
                <c:pt idx="69396">
                  <c:v>9.9990489999999993E-7</c:v>
                </c:pt>
                <c:pt idx="69397">
                  <c:v>9.9994590000000001E-7</c:v>
                </c:pt>
                <c:pt idx="69398">
                  <c:v>9.9998739999999999E-7</c:v>
                </c:pt>
                <c:pt idx="69399">
                  <c:v>1.0000299999999999E-6</c:v>
                </c:pt>
                <c:pt idx="69400">
                  <c:v>9.9979140000000008E-7</c:v>
                </c:pt>
                <c:pt idx="69401">
                  <c:v>9.998337E-7</c:v>
                </c:pt>
                <c:pt idx="69402">
                  <c:v>9.9987720000000004E-7</c:v>
                </c:pt>
                <c:pt idx="69403">
                  <c:v>9.9992110000000004E-7</c:v>
                </c:pt>
                <c:pt idx="69404">
                  <c:v>9.9996549999999996E-7</c:v>
                </c:pt>
                <c:pt idx="69405">
                  <c:v>1.00001E-6</c:v>
                </c:pt>
                <c:pt idx="69406">
                  <c:v>9.997902999999999E-7</c:v>
                </c:pt>
                <c:pt idx="69407">
                  <c:v>9.998351E-7</c:v>
                </c:pt>
                <c:pt idx="69408">
                  <c:v>9.9988100000000006E-7</c:v>
                </c:pt>
                <c:pt idx="69409">
                  <c:v>9.9992719999999994E-7</c:v>
                </c:pt>
                <c:pt idx="69410">
                  <c:v>9.9997370000000005E-7</c:v>
                </c:pt>
                <c:pt idx="69411">
                  <c:v>1.0000209999999999E-6</c:v>
                </c:pt>
                <c:pt idx="69412">
                  <c:v>9.9979740000000004E-7</c:v>
                </c:pt>
                <c:pt idx="69413">
                  <c:v>9.9984419999999997E-7</c:v>
                </c:pt>
                <c:pt idx="69414">
                  <c:v>9.9989199999999994E-7</c:v>
                </c:pt>
                <c:pt idx="69415">
                  <c:v>9.9993999999999999E-7</c:v>
                </c:pt>
                <c:pt idx="69416">
                  <c:v>9.9998819999999993E-7</c:v>
                </c:pt>
                <c:pt idx="69417">
                  <c:v>1.0000369999999999E-6</c:v>
                </c:pt>
                <c:pt idx="69418">
                  <c:v>9.9982789999999993E-7</c:v>
                </c:pt>
                <c:pt idx="69419">
                  <c:v>9.9987620000000001E-7</c:v>
                </c:pt>
                <c:pt idx="69420">
                  <c:v>9.9992549999999991E-7</c:v>
                </c:pt>
                <c:pt idx="69421">
                  <c:v>9.999749999999999E-7</c:v>
                </c:pt>
                <c:pt idx="69422">
                  <c:v>1.000025E-6</c:v>
                </c:pt>
                <c:pt idx="69423">
                  <c:v>9.9981119999999991E-7</c:v>
                </c:pt>
                <c:pt idx="69424">
                  <c:v>9.998606999999999E-7</c:v>
                </c:pt>
                <c:pt idx="69425">
                  <c:v>9.9991109999999998E-7</c:v>
                </c:pt>
                <c:pt idx="69426">
                  <c:v>9.9996169999999994E-7</c:v>
                </c:pt>
                <c:pt idx="69427">
                  <c:v>1.0000130000000001E-6</c:v>
                </c:pt>
                <c:pt idx="69428">
                  <c:v>9.9980360000000008E-7</c:v>
                </c:pt>
                <c:pt idx="69429">
                  <c:v>9.9985420000000004E-7</c:v>
                </c:pt>
                <c:pt idx="69430">
                  <c:v>9.9990549999999999E-7</c:v>
                </c:pt>
                <c:pt idx="69431">
                  <c:v>9.9995719999999992E-7</c:v>
                </c:pt>
                <c:pt idx="69432">
                  <c:v>1.000009E-6</c:v>
                </c:pt>
                <c:pt idx="69433">
                  <c:v>9.9980659999999995E-7</c:v>
                </c:pt>
                <c:pt idx="69434">
                  <c:v>9.998581E-7</c:v>
                </c:pt>
                <c:pt idx="69435">
                  <c:v>9.9991039999999998E-7</c:v>
                </c:pt>
                <c:pt idx="69436">
                  <c:v>9.9996299999999999E-7</c:v>
                </c:pt>
                <c:pt idx="69437">
                  <c:v>1.000016E-6</c:v>
                </c:pt>
                <c:pt idx="69438">
                  <c:v>9.9981300000000009E-7</c:v>
                </c:pt>
                <c:pt idx="69439">
                  <c:v>9.9986530000000007E-7</c:v>
                </c:pt>
                <c:pt idx="69440">
                  <c:v>9.9991849999999993E-7</c:v>
                </c:pt>
                <c:pt idx="69441">
                  <c:v>9.9997179999999994E-7</c:v>
                </c:pt>
                <c:pt idx="69442">
                  <c:v>1.000025E-6</c:v>
                </c:pt>
                <c:pt idx="69443">
                  <c:v>9.9982530000000002E-7</c:v>
                </c:pt>
                <c:pt idx="69444">
                  <c:v>9.9987839999999994E-7</c:v>
                </c:pt>
                <c:pt idx="69445">
                  <c:v>9.9993230000000001E-7</c:v>
                </c:pt>
                <c:pt idx="69446">
                  <c:v>9.9998639999999996E-7</c:v>
                </c:pt>
                <c:pt idx="69447">
                  <c:v>1.000041E-6</c:v>
                </c:pt>
                <c:pt idx="69448">
                  <c:v>9.9984820000000008E-7</c:v>
                </c:pt>
                <c:pt idx="69449">
                  <c:v>9.99902E-7</c:v>
                </c:pt>
                <c:pt idx="69450">
                  <c:v>9.9995660000000007E-7</c:v>
                </c:pt>
                <c:pt idx="69451">
                  <c:v>1.000011E-6</c:v>
                </c:pt>
                <c:pt idx="69452">
                  <c:v>9.9981590000000002E-7</c:v>
                </c:pt>
                <c:pt idx="69453">
                  <c:v>9.998703E-7</c:v>
                </c:pt>
                <c:pt idx="69454">
                  <c:v>9.9992539999999997E-7</c:v>
                </c:pt>
                <c:pt idx="69455">
                  <c:v>9.9998070000000004E-7</c:v>
                </c:pt>
                <c:pt idx="69456">
                  <c:v>1.0000360000000001E-6</c:v>
                </c:pt>
                <c:pt idx="69457">
                  <c:v>9.9984529999999994E-7</c:v>
                </c:pt>
                <c:pt idx="69458">
                  <c:v>9.9990020000000004E-7</c:v>
                </c:pt>
                <c:pt idx="69459">
                  <c:v>9.9995579999999992E-7</c:v>
                </c:pt>
                <c:pt idx="69460">
                  <c:v>1.0000120000000001E-6</c:v>
                </c:pt>
                <c:pt idx="69461">
                  <c:v>9.9982420000000006E-7</c:v>
                </c:pt>
                <c:pt idx="69462">
                  <c:v>9.9987939999999997E-7</c:v>
                </c:pt>
                <c:pt idx="69463">
                  <c:v>9.9993540000000004E-7</c:v>
                </c:pt>
                <c:pt idx="69464">
                  <c:v>9.9999150000000004E-7</c:v>
                </c:pt>
                <c:pt idx="69465">
                  <c:v>1.000048E-6</c:v>
                </c:pt>
                <c:pt idx="69466">
                  <c:v>9.9985800000000006E-7</c:v>
                </c:pt>
                <c:pt idx="69467">
                  <c:v>9.9991359999999994E-7</c:v>
                </c:pt>
                <c:pt idx="69468">
                  <c:v>9.9996990000000003E-7</c:v>
                </c:pt>
                <c:pt idx="69469">
                  <c:v>1.000026E-6</c:v>
                </c:pt>
                <c:pt idx="69470">
                  <c:v>9.9984020000000008E-7</c:v>
                </c:pt>
                <c:pt idx="69471">
                  <c:v>9.998958999999999E-7</c:v>
                </c:pt>
                <c:pt idx="69472">
                  <c:v>9.9995240000000008E-7</c:v>
                </c:pt>
                <c:pt idx="69473">
                  <c:v>1.000009E-6</c:v>
                </c:pt>
                <c:pt idx="69474">
                  <c:v>9.998282999999999E-7</c:v>
                </c:pt>
                <c:pt idx="69475">
                  <c:v>9.9988429999999996E-7</c:v>
                </c:pt>
                <c:pt idx="69476">
                  <c:v>9.9994090000000008E-7</c:v>
                </c:pt>
                <c:pt idx="69477">
                  <c:v>9.9999749999999999E-7</c:v>
                </c:pt>
                <c:pt idx="69478">
                  <c:v>1.000054E-6</c:v>
                </c:pt>
                <c:pt idx="69479">
                  <c:v>9.9987060000000003E-7</c:v>
                </c:pt>
                <c:pt idx="69480">
                  <c:v>9.9992670000000003E-7</c:v>
                </c:pt>
                <c:pt idx="69481">
                  <c:v>9.9998350000000003E-7</c:v>
                </c:pt>
                <c:pt idx="69482">
                  <c:v>1.00004E-6</c:v>
                </c:pt>
                <c:pt idx="69483">
                  <c:v>9.998574E-7</c:v>
                </c:pt>
                <c:pt idx="69484">
                  <c:v>9.999135E-7</c:v>
                </c:pt>
                <c:pt idx="69485">
                  <c:v>9.9997039999999994E-7</c:v>
                </c:pt>
                <c:pt idx="69486">
                  <c:v>1.0000270000000001E-6</c:v>
                </c:pt>
                <c:pt idx="69487">
                  <c:v>9.9984580000000006E-7</c:v>
                </c:pt>
                <c:pt idx="69488">
                  <c:v>9.9990209999999994E-7</c:v>
                </c:pt>
                <c:pt idx="69489">
                  <c:v>9.9995910000000003E-7</c:v>
                </c:pt>
                <c:pt idx="69490">
                  <c:v>1.000016E-6</c:v>
                </c:pt>
                <c:pt idx="69491">
                  <c:v>9.998297000000001E-7</c:v>
                </c:pt>
                <c:pt idx="69492">
                  <c:v>9.9988609999999992E-7</c:v>
                </c:pt>
                <c:pt idx="69493">
                  <c:v>9.9994319999999995E-7</c:v>
                </c:pt>
                <c:pt idx="69494">
                  <c:v>9.9999999999999995E-7</c:v>
                </c:pt>
                <c:pt idx="69495">
                  <c:v>9.9981750000000011E-7</c:v>
                </c:pt>
                <c:pt idx="69496">
                  <c:v>9.9987389999999993E-7</c:v>
                </c:pt>
                <c:pt idx="69497">
                  <c:v>9.999310999999999E-7</c:v>
                </c:pt>
                <c:pt idx="69498">
                  <c:v>9.9998830000000008E-7</c:v>
                </c:pt>
                <c:pt idx="69499">
                  <c:v>1.000046E-6</c:v>
                </c:pt>
                <c:pt idx="69500">
                  <c:v>9.9986460000000007E-7</c:v>
                </c:pt>
                <c:pt idx="69501">
                  <c:v>9.9992119999999998E-7</c:v>
                </c:pt>
                <c:pt idx="69502">
                  <c:v>9.999785000000001E-7</c:v>
                </c:pt>
                <c:pt idx="69503">
                  <c:v>1.0000360000000001E-6</c:v>
                </c:pt>
                <c:pt idx="69504">
                  <c:v>9.9985210000000004E-7</c:v>
                </c:pt>
                <c:pt idx="69505">
                  <c:v>9.9990880000000011E-7</c:v>
                </c:pt>
                <c:pt idx="69506">
                  <c:v>9.9996619999999995E-7</c:v>
                </c:pt>
                <c:pt idx="69507">
                  <c:v>1.000024E-6</c:v>
                </c:pt>
                <c:pt idx="69508">
                  <c:v>9.9984130000000004E-7</c:v>
                </c:pt>
                <c:pt idx="69509">
                  <c:v>9.9989810000000004E-7</c:v>
                </c:pt>
                <c:pt idx="69510">
                  <c:v>9.9995560000000004E-7</c:v>
                </c:pt>
                <c:pt idx="69511">
                  <c:v>1.0000130000000001E-6</c:v>
                </c:pt>
                <c:pt idx="69512">
                  <c:v>9.9983540000000003E-7</c:v>
                </c:pt>
                <c:pt idx="69513">
                  <c:v>9.9989229999999997E-7</c:v>
                </c:pt>
                <c:pt idx="69514">
                  <c:v>9.9994989999999991E-7</c:v>
                </c:pt>
                <c:pt idx="69515">
                  <c:v>1.000008E-6</c:v>
                </c:pt>
                <c:pt idx="69516">
                  <c:v>9.9982670000000002E-7</c:v>
                </c:pt>
                <c:pt idx="69517">
                  <c:v>9.998836999999999E-7</c:v>
                </c:pt>
                <c:pt idx="69518">
                  <c:v>9.9994139999999999E-7</c:v>
                </c:pt>
                <c:pt idx="69519">
                  <c:v>9.9999910000000008E-7</c:v>
                </c:pt>
                <c:pt idx="69520">
                  <c:v>1.000057E-6</c:v>
                </c:pt>
                <c:pt idx="69521">
                  <c:v>9.9987909999999994E-7</c:v>
                </c:pt>
                <c:pt idx="69522">
                  <c:v>9.9993629999999991E-7</c:v>
                </c:pt>
                <c:pt idx="69523">
                  <c:v>9.9999409999999994E-7</c:v>
                </c:pt>
                <c:pt idx="69524">
                  <c:v>1.0000519999999999E-6</c:v>
                </c:pt>
                <c:pt idx="69525">
                  <c:v>9.9987349999999996E-7</c:v>
                </c:pt>
                <c:pt idx="69526">
                  <c:v>9.9993069999999993E-7</c:v>
                </c:pt>
                <c:pt idx="69527">
                  <c:v>9.9998870000000005E-7</c:v>
                </c:pt>
                <c:pt idx="69528">
                  <c:v>1.000047E-6</c:v>
                </c:pt>
                <c:pt idx="69529">
                  <c:v>9.9986740000000006E-7</c:v>
                </c:pt>
                <c:pt idx="69530">
                  <c:v>9.9992479999999991E-7</c:v>
                </c:pt>
                <c:pt idx="69531">
                  <c:v>9.9998289999999997E-7</c:v>
                </c:pt>
                <c:pt idx="69532">
                  <c:v>1.000041E-6</c:v>
                </c:pt>
                <c:pt idx="69533">
                  <c:v>9.9985700000000003E-7</c:v>
                </c:pt>
                <c:pt idx="69534">
                  <c:v>9.9991440000000009E-7</c:v>
                </c:pt>
                <c:pt idx="69535">
                  <c:v>9.9997260000000009E-7</c:v>
                </c:pt>
                <c:pt idx="69536">
                  <c:v>1.000031E-6</c:v>
                </c:pt>
                <c:pt idx="69537">
                  <c:v>9.998520000000001E-7</c:v>
                </c:pt>
                <c:pt idx="69538">
                  <c:v>9.999095000000001E-7</c:v>
                </c:pt>
                <c:pt idx="69539">
                  <c:v>9.999677000000001E-7</c:v>
                </c:pt>
                <c:pt idx="69540">
                  <c:v>1.000026E-6</c:v>
                </c:pt>
                <c:pt idx="69541">
                  <c:v>9.998505999999999E-7</c:v>
                </c:pt>
                <c:pt idx="69542">
                  <c:v>9.9990820000000005E-7</c:v>
                </c:pt>
                <c:pt idx="69543">
                  <c:v>9.9996640000000004E-7</c:v>
                </c:pt>
                <c:pt idx="69544">
                  <c:v>1.000025E-6</c:v>
                </c:pt>
                <c:pt idx="69545">
                  <c:v>9.9984170000000001E-7</c:v>
                </c:pt>
                <c:pt idx="69546">
                  <c:v>9.9989920000000001E-7</c:v>
                </c:pt>
                <c:pt idx="69547">
                  <c:v>9.9995740000000001E-7</c:v>
                </c:pt>
                <c:pt idx="69548">
                  <c:v>1.000016E-6</c:v>
                </c:pt>
                <c:pt idx="69549">
                  <c:v>9.9983430000000006E-7</c:v>
                </c:pt>
                <c:pt idx="69550">
                  <c:v>9.9989180000000006E-7</c:v>
                </c:pt>
                <c:pt idx="69551">
                  <c:v>9.9995000000000006E-7</c:v>
                </c:pt>
                <c:pt idx="69552">
                  <c:v>1.000008E-6</c:v>
                </c:pt>
                <c:pt idx="69553">
                  <c:v>9.9983150000000007E-7</c:v>
                </c:pt>
                <c:pt idx="69554">
                  <c:v>9.9988900000000007E-7</c:v>
                </c:pt>
                <c:pt idx="69555">
                  <c:v>9.9994720000000006E-7</c:v>
                </c:pt>
                <c:pt idx="69556">
                  <c:v>1.0000050000000001E-6</c:v>
                </c:pt>
                <c:pt idx="69557">
                  <c:v>9.9982070000000007E-7</c:v>
                </c:pt>
                <c:pt idx="69558">
                  <c:v>9.9987820000000007E-7</c:v>
                </c:pt>
                <c:pt idx="69559">
                  <c:v>9.9993629999999991E-7</c:v>
                </c:pt>
                <c:pt idx="69560">
                  <c:v>9.9999449999999991E-7</c:v>
                </c:pt>
                <c:pt idx="69561">
                  <c:v>1.0000529999999999E-6</c:v>
                </c:pt>
                <c:pt idx="69562">
                  <c:v>9.9986829999999994E-7</c:v>
                </c:pt>
                <c:pt idx="69563">
                  <c:v>9.9992579999999994E-7</c:v>
                </c:pt>
                <c:pt idx="69564">
                  <c:v>9.999839E-7</c:v>
                </c:pt>
                <c:pt idx="69565">
                  <c:v>1.0000420000000001E-6</c:v>
                </c:pt>
                <c:pt idx="69566">
                  <c:v>9.9986570000000004E-7</c:v>
                </c:pt>
                <c:pt idx="69567">
                  <c:v>9.999231000000001E-7</c:v>
                </c:pt>
                <c:pt idx="69568">
                  <c:v>9.9998119999999994E-7</c:v>
                </c:pt>
                <c:pt idx="69569">
                  <c:v>1.000039E-6</c:v>
                </c:pt>
                <c:pt idx="69570">
                  <c:v>9.9985789999999991E-7</c:v>
                </c:pt>
                <c:pt idx="69571">
                  <c:v>9.9991529999999997E-7</c:v>
                </c:pt>
                <c:pt idx="69572">
                  <c:v>9.9997330000000009E-7</c:v>
                </c:pt>
                <c:pt idx="69573">
                  <c:v>1.000031E-6</c:v>
                </c:pt>
                <c:pt idx="69574">
                  <c:v>9.9985089999999993E-7</c:v>
                </c:pt>
                <c:pt idx="69575">
                  <c:v>9.9990829999999999E-7</c:v>
                </c:pt>
                <c:pt idx="69576">
                  <c:v>9.999663000000001E-7</c:v>
                </c:pt>
                <c:pt idx="69577">
                  <c:v>1.000024E-6</c:v>
                </c:pt>
                <c:pt idx="69578">
                  <c:v>9.9984499999999991E-7</c:v>
                </c:pt>
                <c:pt idx="69579">
                  <c:v>9.9990230000000003E-7</c:v>
                </c:pt>
                <c:pt idx="69580">
                  <c:v>9.9996029999999994E-7</c:v>
                </c:pt>
                <c:pt idx="69581">
                  <c:v>1.000018E-6</c:v>
                </c:pt>
                <c:pt idx="69582">
                  <c:v>9.9983640000000006E-7</c:v>
                </c:pt>
                <c:pt idx="69583">
                  <c:v>9.998937999999999E-7</c:v>
                </c:pt>
                <c:pt idx="69584">
                  <c:v>9.9995180000000002E-7</c:v>
                </c:pt>
                <c:pt idx="69585">
                  <c:v>1.00001E-6</c:v>
                </c:pt>
                <c:pt idx="69586">
                  <c:v>9.9983360000000006E-7</c:v>
                </c:pt>
                <c:pt idx="69587">
                  <c:v>9.9989099999999991E-7</c:v>
                </c:pt>
                <c:pt idx="69588">
                  <c:v>9.9994900000000003E-7</c:v>
                </c:pt>
                <c:pt idx="69589">
                  <c:v>1.0000069999999999E-6</c:v>
                </c:pt>
                <c:pt idx="69590">
                  <c:v>9.998229E-7</c:v>
                </c:pt>
                <c:pt idx="69591">
                  <c:v>9.9988019999999991E-7</c:v>
                </c:pt>
                <c:pt idx="69592">
                  <c:v>9.9993829999999997E-7</c:v>
                </c:pt>
                <c:pt idx="69593">
                  <c:v>9.9999640000000002E-7</c:v>
                </c:pt>
                <c:pt idx="69594">
                  <c:v>1.000055E-6</c:v>
                </c:pt>
                <c:pt idx="69595">
                  <c:v>9.9988000000000003E-7</c:v>
                </c:pt>
                <c:pt idx="69596">
                  <c:v>9.9993740000000009E-7</c:v>
                </c:pt>
                <c:pt idx="69597">
                  <c:v>9.9999560000000009E-7</c:v>
                </c:pt>
                <c:pt idx="69598">
                  <c:v>1.000054E-6</c:v>
                </c:pt>
                <c:pt idx="69599">
                  <c:v>9.9987090000000005E-7</c:v>
                </c:pt>
                <c:pt idx="69600">
                  <c:v>9.9992840000000005E-7</c:v>
                </c:pt>
                <c:pt idx="69601">
                  <c:v>9.9998660000000005E-7</c:v>
                </c:pt>
                <c:pt idx="69602">
                  <c:v>1.0000449999999999E-6</c:v>
                </c:pt>
                <c:pt idx="69603">
                  <c:v>9.9986330000000001E-7</c:v>
                </c:pt>
                <c:pt idx="69604">
                  <c:v>9.9992080000000001E-7</c:v>
                </c:pt>
                <c:pt idx="69605">
                  <c:v>9.9997900000000001E-7</c:v>
                </c:pt>
                <c:pt idx="69606">
                  <c:v>1.0000369999999999E-6</c:v>
                </c:pt>
                <c:pt idx="69607">
                  <c:v>9.998527000000001E-7</c:v>
                </c:pt>
                <c:pt idx="69608">
                  <c:v>9.999102000000001E-7</c:v>
                </c:pt>
                <c:pt idx="69609">
                  <c:v>9.9996850000000004E-7</c:v>
                </c:pt>
                <c:pt idx="69610">
                  <c:v>1.0000270000000001E-6</c:v>
                </c:pt>
                <c:pt idx="69611">
                  <c:v>9.9985520000000007E-7</c:v>
                </c:pt>
                <c:pt idx="69612">
                  <c:v>9.999128E-7</c:v>
                </c:pt>
                <c:pt idx="69613">
                  <c:v>9.9997109999999994E-7</c:v>
                </c:pt>
                <c:pt idx="69614">
                  <c:v>1.0000289999999999E-6</c:v>
                </c:pt>
                <c:pt idx="69615">
                  <c:v>9.9984569999999991E-7</c:v>
                </c:pt>
                <c:pt idx="69616">
                  <c:v>9.9990330000000006E-7</c:v>
                </c:pt>
                <c:pt idx="69617">
                  <c:v>9.999616E-7</c:v>
                </c:pt>
                <c:pt idx="69618">
                  <c:v>1.0000200000000001E-6</c:v>
                </c:pt>
                <c:pt idx="69619">
                  <c:v>9.9984300000000007E-7</c:v>
                </c:pt>
                <c:pt idx="69620">
                  <c:v>9.9990060000000001E-7</c:v>
                </c:pt>
                <c:pt idx="69621">
                  <c:v>9.999588E-7</c:v>
                </c:pt>
                <c:pt idx="69622">
                  <c:v>1.000017E-6</c:v>
                </c:pt>
                <c:pt idx="69623">
                  <c:v>9.9983190000000004E-7</c:v>
                </c:pt>
                <c:pt idx="69624">
                  <c:v>9.9988940000000004E-7</c:v>
                </c:pt>
                <c:pt idx="69625">
                  <c:v>9.9994769999999997E-7</c:v>
                </c:pt>
                <c:pt idx="69626">
                  <c:v>1.0000059999999999E-6</c:v>
                </c:pt>
                <c:pt idx="69627">
                  <c:v>9.9982630000000005E-7</c:v>
                </c:pt>
                <c:pt idx="69628">
                  <c:v>9.9988389999999999E-7</c:v>
                </c:pt>
                <c:pt idx="69629">
                  <c:v>9.9994209999999999E-7</c:v>
                </c:pt>
                <c:pt idx="69630">
                  <c:v>9.9999999999999995E-7</c:v>
                </c:pt>
                <c:pt idx="69631">
                  <c:v>9.9981900000000004E-7</c:v>
                </c:pt>
                <c:pt idx="69632">
                  <c:v>9.9987650000000004E-7</c:v>
                </c:pt>
                <c:pt idx="69633">
                  <c:v>9.9993470000000004E-7</c:v>
                </c:pt>
                <c:pt idx="69634">
                  <c:v>9.9999290000000003E-7</c:v>
                </c:pt>
                <c:pt idx="69635">
                  <c:v>1.0000510000000001E-6</c:v>
                </c:pt>
                <c:pt idx="69636">
                  <c:v>9.9987559999999995E-7</c:v>
                </c:pt>
                <c:pt idx="69637">
                  <c:v>9.9993309999999995E-7</c:v>
                </c:pt>
                <c:pt idx="69638">
                  <c:v>9.9999129999999995E-7</c:v>
                </c:pt>
                <c:pt idx="69639">
                  <c:v>1.000049E-6</c:v>
                </c:pt>
                <c:pt idx="69640">
                  <c:v>9.9986910000000009E-7</c:v>
                </c:pt>
                <c:pt idx="69641">
                  <c:v>9.9992660000000009E-7</c:v>
                </c:pt>
                <c:pt idx="69642">
                  <c:v>9.9998480000000009E-7</c:v>
                </c:pt>
                <c:pt idx="69643">
                  <c:v>1.0000430000000001E-6</c:v>
                </c:pt>
                <c:pt idx="69644">
                  <c:v>9.9985900000000009E-7</c:v>
                </c:pt>
                <c:pt idx="69645">
                  <c:v>9.9991650000000009E-7</c:v>
                </c:pt>
                <c:pt idx="69646">
                  <c:v>9.9997459999999993E-7</c:v>
                </c:pt>
                <c:pt idx="69647">
                  <c:v>1.000033E-6</c:v>
                </c:pt>
                <c:pt idx="69648">
                  <c:v>9.9985009999999999E-7</c:v>
                </c:pt>
                <c:pt idx="69649">
                  <c:v>9.9990750000000005E-7</c:v>
                </c:pt>
                <c:pt idx="69650">
                  <c:v>9.9996559999999989E-7</c:v>
                </c:pt>
                <c:pt idx="69651">
                  <c:v>1.000024E-6</c:v>
                </c:pt>
                <c:pt idx="69652">
                  <c:v>9.9984470000000009E-7</c:v>
                </c:pt>
                <c:pt idx="69653">
                  <c:v>9.9990220000000009E-7</c:v>
                </c:pt>
                <c:pt idx="69654">
                  <c:v>9.9996029999999994E-7</c:v>
                </c:pt>
                <c:pt idx="69655">
                  <c:v>1.000018E-6</c:v>
                </c:pt>
                <c:pt idx="69656">
                  <c:v>9.9984219999999992E-7</c:v>
                </c:pt>
                <c:pt idx="69657">
                  <c:v>9.9989959999999998E-7</c:v>
                </c:pt>
                <c:pt idx="69658">
                  <c:v>9.9995770000000004E-7</c:v>
                </c:pt>
                <c:pt idx="69659">
                  <c:v>1.000016E-6</c:v>
                </c:pt>
                <c:pt idx="69660">
                  <c:v>9.9982800000000008E-7</c:v>
                </c:pt>
                <c:pt idx="69661">
                  <c:v>9.9988550000000008E-7</c:v>
                </c:pt>
                <c:pt idx="69662">
                  <c:v>9.9994359999999992E-7</c:v>
                </c:pt>
                <c:pt idx="69663">
                  <c:v>1.000002E-6</c:v>
                </c:pt>
                <c:pt idx="69664">
                  <c:v>9.9982250000000003E-7</c:v>
                </c:pt>
                <c:pt idx="69665">
                  <c:v>9.9987990000000009E-7</c:v>
                </c:pt>
                <c:pt idx="69666">
                  <c:v>9.9993810000000009E-7</c:v>
                </c:pt>
                <c:pt idx="69667">
                  <c:v>9.9999630000000009E-7</c:v>
                </c:pt>
                <c:pt idx="69668">
                  <c:v>1.000055E-6</c:v>
                </c:pt>
                <c:pt idx="69669">
                  <c:v>9.998757000000001E-7</c:v>
                </c:pt>
                <c:pt idx="69670">
                  <c:v>9.999332000000001E-7</c:v>
                </c:pt>
                <c:pt idx="69671">
                  <c:v>9.999914000000001E-7</c:v>
                </c:pt>
                <c:pt idx="69672">
                  <c:v>1.0000500000000001E-6</c:v>
                </c:pt>
                <c:pt idx="69673">
                  <c:v>9.9986829999999994E-7</c:v>
                </c:pt>
                <c:pt idx="69674">
                  <c:v>9.9992579999999994E-7</c:v>
                </c:pt>
                <c:pt idx="69675">
                  <c:v>9.9998399999999994E-7</c:v>
                </c:pt>
                <c:pt idx="69676">
                  <c:v>1.0000420000000001E-6</c:v>
                </c:pt>
                <c:pt idx="69677">
                  <c:v>9.9986439999999998E-7</c:v>
                </c:pt>
                <c:pt idx="69678">
                  <c:v>9.9992189999999998E-7</c:v>
                </c:pt>
                <c:pt idx="69679">
                  <c:v>9.9998009999999998E-7</c:v>
                </c:pt>
                <c:pt idx="69680">
                  <c:v>1.0000379999999999E-6</c:v>
                </c:pt>
                <c:pt idx="69681">
                  <c:v>9.9985089999999993E-7</c:v>
                </c:pt>
                <c:pt idx="69682">
                  <c:v>9.9990839999999992E-7</c:v>
                </c:pt>
                <c:pt idx="69683">
                  <c:v>9.9996659999999992E-7</c:v>
                </c:pt>
                <c:pt idx="69684">
                  <c:v>1.000025E-6</c:v>
                </c:pt>
                <c:pt idx="69685">
                  <c:v>9.9984569999999991E-7</c:v>
                </c:pt>
                <c:pt idx="69686">
                  <c:v>9.9990319999999991E-7</c:v>
                </c:pt>
                <c:pt idx="69687">
                  <c:v>9.9996139999999991E-7</c:v>
                </c:pt>
                <c:pt idx="69688">
                  <c:v>1.0000200000000001E-6</c:v>
                </c:pt>
                <c:pt idx="69689">
                  <c:v>9.9983979999999989E-7</c:v>
                </c:pt>
                <c:pt idx="69690">
                  <c:v>9.9989740000000004E-7</c:v>
                </c:pt>
                <c:pt idx="69691">
                  <c:v>9.9995560000000004E-7</c:v>
                </c:pt>
                <c:pt idx="69692">
                  <c:v>1.0000139999999999E-6</c:v>
                </c:pt>
                <c:pt idx="69693">
                  <c:v>9.9983619999999996E-7</c:v>
                </c:pt>
                <c:pt idx="69694">
                  <c:v>9.9989369999999996E-7</c:v>
                </c:pt>
                <c:pt idx="69695">
                  <c:v>9.9995189999999996E-7</c:v>
                </c:pt>
                <c:pt idx="69696">
                  <c:v>1.00001E-6</c:v>
                </c:pt>
                <c:pt idx="69697">
                  <c:v>9.9982999999999992E-7</c:v>
                </c:pt>
                <c:pt idx="69698">
                  <c:v>9.9988749999999992E-7</c:v>
                </c:pt>
                <c:pt idx="69699">
                  <c:v>9.9994569999999992E-7</c:v>
                </c:pt>
                <c:pt idx="69700">
                  <c:v>1.0000040000000001E-6</c:v>
                </c:pt>
                <c:pt idx="69701">
                  <c:v>9.9982380000000009E-7</c:v>
                </c:pt>
                <c:pt idx="69702">
                  <c:v>9.9988130000000009E-7</c:v>
                </c:pt>
                <c:pt idx="69703">
                  <c:v>9.9993950000000008E-7</c:v>
                </c:pt>
                <c:pt idx="69704">
                  <c:v>9.9999770000000008E-7</c:v>
                </c:pt>
                <c:pt idx="69705">
                  <c:v>1.000056E-6</c:v>
                </c:pt>
                <c:pt idx="69706">
                  <c:v>9.9987949999999991E-7</c:v>
                </c:pt>
                <c:pt idx="69707">
                  <c:v>9.9993699999999991E-7</c:v>
                </c:pt>
                <c:pt idx="69708">
                  <c:v>9.9999519999999991E-7</c:v>
                </c:pt>
                <c:pt idx="69709">
                  <c:v>1.0000529999999999E-6</c:v>
                </c:pt>
                <c:pt idx="69710">
                  <c:v>9.9987090000000005E-7</c:v>
                </c:pt>
                <c:pt idx="69711">
                  <c:v>9.9992849999999999E-7</c:v>
                </c:pt>
                <c:pt idx="69712">
                  <c:v>9.9998669999999999E-7</c:v>
                </c:pt>
                <c:pt idx="69713">
                  <c:v>1.0000449999999999E-6</c:v>
                </c:pt>
                <c:pt idx="69714">
                  <c:v>9.9986199999999996E-7</c:v>
                </c:pt>
                <c:pt idx="69715">
                  <c:v>9.9991949999999996E-7</c:v>
                </c:pt>
                <c:pt idx="69716">
                  <c:v>9.9997769999999995E-7</c:v>
                </c:pt>
                <c:pt idx="69717">
                  <c:v>1.0000360000000001E-6</c:v>
                </c:pt>
                <c:pt idx="69718">
                  <c:v>9.9985609999999994E-7</c:v>
                </c:pt>
                <c:pt idx="69719">
                  <c:v>9.9991359999999994E-7</c:v>
                </c:pt>
                <c:pt idx="69720">
                  <c:v>9.9997179999999994E-7</c:v>
                </c:pt>
                <c:pt idx="69721">
                  <c:v>1.0000299999999999E-6</c:v>
                </c:pt>
                <c:pt idx="69722">
                  <c:v>9.9984639999999991E-7</c:v>
                </c:pt>
                <c:pt idx="69723">
                  <c:v>9.9990389999999991E-7</c:v>
                </c:pt>
                <c:pt idx="69724">
                  <c:v>9.999620999999999E-7</c:v>
                </c:pt>
                <c:pt idx="69725">
                  <c:v>1.0000200000000001E-6</c:v>
                </c:pt>
                <c:pt idx="69726">
                  <c:v>9.9984030000000001E-7</c:v>
                </c:pt>
                <c:pt idx="69727">
                  <c:v>9.9989789999999995E-7</c:v>
                </c:pt>
                <c:pt idx="69728">
                  <c:v>9.9995609999999995E-7</c:v>
                </c:pt>
                <c:pt idx="69729">
                  <c:v>1.0000139999999999E-6</c:v>
                </c:pt>
                <c:pt idx="69730">
                  <c:v>9.998358E-7</c:v>
                </c:pt>
                <c:pt idx="69731">
                  <c:v>9.998933E-7</c:v>
                </c:pt>
                <c:pt idx="69732">
                  <c:v>9.9995149999999999E-7</c:v>
                </c:pt>
                <c:pt idx="69733">
                  <c:v>1.00001E-6</c:v>
                </c:pt>
                <c:pt idx="69734">
                  <c:v>9.9982420000000006E-7</c:v>
                </c:pt>
                <c:pt idx="69735">
                  <c:v>9.9988170000000006E-7</c:v>
                </c:pt>
                <c:pt idx="69736">
                  <c:v>9.9993999999999999E-7</c:v>
                </c:pt>
                <c:pt idx="69737">
                  <c:v>9.9999819999999999E-7</c:v>
                </c:pt>
                <c:pt idx="69738">
                  <c:v>1.000057E-6</c:v>
                </c:pt>
                <c:pt idx="69739">
                  <c:v>9.9987400000000008E-7</c:v>
                </c:pt>
                <c:pt idx="69740">
                  <c:v>9.9993160000000001E-7</c:v>
                </c:pt>
                <c:pt idx="69741">
                  <c:v>9.9998989999999995E-7</c:v>
                </c:pt>
                <c:pt idx="69742">
                  <c:v>1.000048E-6</c:v>
                </c:pt>
                <c:pt idx="69743">
                  <c:v>9.9987389999999993E-7</c:v>
                </c:pt>
                <c:pt idx="69744">
                  <c:v>9.9993139999999992E-7</c:v>
                </c:pt>
                <c:pt idx="69745">
                  <c:v>9.9998970000000007E-7</c:v>
                </c:pt>
                <c:pt idx="69746">
                  <c:v>1.000048E-6</c:v>
                </c:pt>
                <c:pt idx="69747">
                  <c:v>9.9986549999999995E-7</c:v>
                </c:pt>
                <c:pt idx="69748">
                  <c:v>9.999231000000001E-7</c:v>
                </c:pt>
                <c:pt idx="69749">
                  <c:v>9.999813000000001E-7</c:v>
                </c:pt>
                <c:pt idx="69750">
                  <c:v>1.00004E-6</c:v>
                </c:pt>
                <c:pt idx="69751">
                  <c:v>9.9986500000000004E-7</c:v>
                </c:pt>
                <c:pt idx="69752">
                  <c:v>9.9992250000000004E-7</c:v>
                </c:pt>
                <c:pt idx="69753">
                  <c:v>9.9998070000000004E-7</c:v>
                </c:pt>
                <c:pt idx="69754">
                  <c:v>1.000039E-6</c:v>
                </c:pt>
                <c:pt idx="69755">
                  <c:v>9.9985350000000004E-7</c:v>
                </c:pt>
                <c:pt idx="69756">
                  <c:v>9.9991100000000004E-7</c:v>
                </c:pt>
                <c:pt idx="69757">
                  <c:v>9.9996920000000004E-7</c:v>
                </c:pt>
                <c:pt idx="69758">
                  <c:v>1.0000270000000001E-6</c:v>
                </c:pt>
                <c:pt idx="69759">
                  <c:v>9.9984480000000003E-7</c:v>
                </c:pt>
                <c:pt idx="69760">
                  <c:v>9.9990230000000003E-7</c:v>
                </c:pt>
                <c:pt idx="69761">
                  <c:v>9.9996050000000003E-7</c:v>
                </c:pt>
                <c:pt idx="69762">
                  <c:v>1.0000190000000001E-6</c:v>
                </c:pt>
                <c:pt idx="69763">
                  <c:v>9.9983850000000005E-7</c:v>
                </c:pt>
                <c:pt idx="69764">
                  <c:v>9.9989600000000005E-7</c:v>
                </c:pt>
                <c:pt idx="69765">
                  <c:v>9.9995420000000005E-7</c:v>
                </c:pt>
                <c:pt idx="69766">
                  <c:v>1.0000120000000001E-6</c:v>
                </c:pt>
                <c:pt idx="69767">
                  <c:v>9.998337E-7</c:v>
                </c:pt>
                <c:pt idx="69768">
                  <c:v>9.9989129999999994E-7</c:v>
                </c:pt>
                <c:pt idx="69769">
                  <c:v>9.9994949999999994E-7</c:v>
                </c:pt>
                <c:pt idx="69770">
                  <c:v>1.000008E-6</c:v>
                </c:pt>
                <c:pt idx="69771">
                  <c:v>9.9982730000000008E-7</c:v>
                </c:pt>
                <c:pt idx="69772">
                  <c:v>9.9988480000000008E-7</c:v>
                </c:pt>
                <c:pt idx="69773">
                  <c:v>9.9994300000000008E-7</c:v>
                </c:pt>
                <c:pt idx="69774">
                  <c:v>1.000001E-6</c:v>
                </c:pt>
                <c:pt idx="69775">
                  <c:v>9.9982250000000003E-7</c:v>
                </c:pt>
                <c:pt idx="69776">
                  <c:v>9.9988009999999997E-7</c:v>
                </c:pt>
                <c:pt idx="69777">
                  <c:v>9.9993829999999997E-7</c:v>
                </c:pt>
                <c:pt idx="69778">
                  <c:v>9.999965999999999E-7</c:v>
                </c:pt>
                <c:pt idx="69779">
                  <c:v>1.000055E-6</c:v>
                </c:pt>
                <c:pt idx="69780">
                  <c:v>9.9987200000000002E-7</c:v>
                </c:pt>
                <c:pt idx="69781">
                  <c:v>9.9992959999999996E-7</c:v>
                </c:pt>
                <c:pt idx="69782">
                  <c:v>9.999878999999999E-7</c:v>
                </c:pt>
                <c:pt idx="69783">
                  <c:v>1.000046E-6</c:v>
                </c:pt>
                <c:pt idx="69784">
                  <c:v>9.9986239999999993E-7</c:v>
                </c:pt>
                <c:pt idx="69785">
                  <c:v>9.9992000000000008E-7</c:v>
                </c:pt>
                <c:pt idx="69786">
                  <c:v>9.9997830000000001E-7</c:v>
                </c:pt>
                <c:pt idx="69787">
                  <c:v>1.0000369999999999E-6</c:v>
                </c:pt>
                <c:pt idx="69788">
                  <c:v>9.9985870000000006E-7</c:v>
                </c:pt>
                <c:pt idx="69789">
                  <c:v>9.9991639999999993E-7</c:v>
                </c:pt>
                <c:pt idx="69790">
                  <c:v>9.9997470000000008E-7</c:v>
                </c:pt>
                <c:pt idx="69791">
                  <c:v>1.000033E-6</c:v>
                </c:pt>
                <c:pt idx="69792">
                  <c:v>9.9984720000000006E-7</c:v>
                </c:pt>
                <c:pt idx="69793">
                  <c:v>9.9990489999999993E-7</c:v>
                </c:pt>
                <c:pt idx="69794">
                  <c:v>9.9996320000000008E-7</c:v>
                </c:pt>
                <c:pt idx="69795">
                  <c:v>1.0000219999999999E-6</c:v>
                </c:pt>
                <c:pt idx="69796">
                  <c:v>9.9984529999999994E-7</c:v>
                </c:pt>
                <c:pt idx="69797">
                  <c:v>9.9990300000000003E-7</c:v>
                </c:pt>
                <c:pt idx="69798">
                  <c:v>9.9996139999999991E-7</c:v>
                </c:pt>
                <c:pt idx="69799">
                  <c:v>1.0000200000000001E-6</c:v>
                </c:pt>
                <c:pt idx="69800">
                  <c:v>9.9983850000000005E-7</c:v>
                </c:pt>
                <c:pt idx="69801">
                  <c:v>9.9989619999999993E-7</c:v>
                </c:pt>
                <c:pt idx="69802">
                  <c:v>9.9995450000000008E-7</c:v>
                </c:pt>
                <c:pt idx="69803">
                  <c:v>1.0000130000000001E-6</c:v>
                </c:pt>
                <c:pt idx="69804">
                  <c:v>9.998325000000001E-7</c:v>
                </c:pt>
                <c:pt idx="69805">
                  <c:v>9.9989019999999997E-7</c:v>
                </c:pt>
                <c:pt idx="69806">
                  <c:v>9.9994849999999991E-7</c:v>
                </c:pt>
                <c:pt idx="69807">
                  <c:v>1.0000069999999999E-6</c:v>
                </c:pt>
                <c:pt idx="69808">
                  <c:v>9.998243E-7</c:v>
                </c:pt>
                <c:pt idx="69809">
                  <c:v>9.9988200000000009E-7</c:v>
                </c:pt>
                <c:pt idx="69810">
                  <c:v>9.9994030000000002E-7</c:v>
                </c:pt>
                <c:pt idx="69811">
                  <c:v>9.999986999999999E-7</c:v>
                </c:pt>
                <c:pt idx="69812">
                  <c:v>1.000057E-6</c:v>
                </c:pt>
                <c:pt idx="69813">
                  <c:v>9.9988499999999996E-7</c:v>
                </c:pt>
                <c:pt idx="69814">
                  <c:v>9.9994279999999999E-7</c:v>
                </c:pt>
                <c:pt idx="69815">
                  <c:v>1.000001E-6</c:v>
                </c:pt>
                <c:pt idx="69816">
                  <c:v>9.9981569999999993E-7</c:v>
                </c:pt>
                <c:pt idx="69817">
                  <c:v>9.9987340000000002E-7</c:v>
                </c:pt>
                <c:pt idx="69818">
                  <c:v>9.9993169999999995E-7</c:v>
                </c:pt>
                <c:pt idx="69819">
                  <c:v>9.9999010000000004E-7</c:v>
                </c:pt>
                <c:pt idx="69820">
                  <c:v>1.000049E-6</c:v>
                </c:pt>
                <c:pt idx="69821">
                  <c:v>9.998689E-7</c:v>
                </c:pt>
                <c:pt idx="69822">
                  <c:v>9.9992660000000009E-7</c:v>
                </c:pt>
                <c:pt idx="69823">
                  <c:v>9.9998499999999996E-7</c:v>
                </c:pt>
                <c:pt idx="69824">
                  <c:v>1.0000430000000001E-6</c:v>
                </c:pt>
                <c:pt idx="69825">
                  <c:v>9.9986159999999999E-7</c:v>
                </c:pt>
                <c:pt idx="69826">
                  <c:v>9.9991940000000002E-7</c:v>
                </c:pt>
                <c:pt idx="69827">
                  <c:v>9.999778000000001E-7</c:v>
                </c:pt>
                <c:pt idx="69828">
                  <c:v>1.0000360000000001E-6</c:v>
                </c:pt>
                <c:pt idx="69829">
                  <c:v>9.9985870000000006E-7</c:v>
                </c:pt>
                <c:pt idx="69830">
                  <c:v>9.9991639999999993E-7</c:v>
                </c:pt>
                <c:pt idx="69831">
                  <c:v>9.9997480000000002E-7</c:v>
                </c:pt>
                <c:pt idx="69832">
                  <c:v>1.000033E-6</c:v>
                </c:pt>
                <c:pt idx="69833">
                  <c:v>9.998534000000001E-7</c:v>
                </c:pt>
                <c:pt idx="69834">
                  <c:v>9.9991119999999992E-7</c:v>
                </c:pt>
                <c:pt idx="69835">
                  <c:v>9.999696E-7</c:v>
                </c:pt>
                <c:pt idx="69836">
                  <c:v>1.0000280000000001E-6</c:v>
                </c:pt>
                <c:pt idx="69837">
                  <c:v>9.998555000000001E-7</c:v>
                </c:pt>
                <c:pt idx="69838">
                  <c:v>9.9991329999999991E-7</c:v>
                </c:pt>
                <c:pt idx="69839">
                  <c:v>9.999717E-7</c:v>
                </c:pt>
                <c:pt idx="69840">
                  <c:v>1.0000299999999999E-6</c:v>
                </c:pt>
                <c:pt idx="69841">
                  <c:v>9.9984440000000006E-7</c:v>
                </c:pt>
                <c:pt idx="69842">
                  <c:v>9.9990220000000009E-7</c:v>
                </c:pt>
                <c:pt idx="69843">
                  <c:v>9.9996059999999997E-7</c:v>
                </c:pt>
                <c:pt idx="69844">
                  <c:v>1.0000190000000001E-6</c:v>
                </c:pt>
                <c:pt idx="69845">
                  <c:v>9.9983460000000009E-7</c:v>
                </c:pt>
                <c:pt idx="69846">
                  <c:v>9.9989229999999997E-7</c:v>
                </c:pt>
                <c:pt idx="69847">
                  <c:v>9.9995079999999999E-7</c:v>
                </c:pt>
                <c:pt idx="69848">
                  <c:v>1.000009E-6</c:v>
                </c:pt>
                <c:pt idx="69849">
                  <c:v>9.9983190000000004E-7</c:v>
                </c:pt>
                <c:pt idx="69850">
                  <c:v>9.9988959999999991E-7</c:v>
                </c:pt>
                <c:pt idx="69851">
                  <c:v>9.99948E-7</c:v>
                </c:pt>
                <c:pt idx="69852">
                  <c:v>1.0000059999999999E-6</c:v>
                </c:pt>
                <c:pt idx="69853">
                  <c:v>9.9982609999999996E-7</c:v>
                </c:pt>
                <c:pt idx="69854">
                  <c:v>9.9988380000000005E-7</c:v>
                </c:pt>
                <c:pt idx="69855">
                  <c:v>9.9994219999999993E-7</c:v>
                </c:pt>
                <c:pt idx="69856">
                  <c:v>1.000001E-6</c:v>
                </c:pt>
                <c:pt idx="69857">
                  <c:v>9.9981699999999999E-7</c:v>
                </c:pt>
                <c:pt idx="69858">
                  <c:v>9.9987470000000007E-7</c:v>
                </c:pt>
                <c:pt idx="69859">
                  <c:v>9.9993309999999995E-7</c:v>
                </c:pt>
                <c:pt idx="69860">
                  <c:v>9.9999150000000004E-7</c:v>
                </c:pt>
                <c:pt idx="69861">
                  <c:v>1.0000500000000001E-6</c:v>
                </c:pt>
                <c:pt idx="69862">
                  <c:v>9.9987839999999994E-7</c:v>
                </c:pt>
                <c:pt idx="69863">
                  <c:v>9.9993619999999997E-7</c:v>
                </c:pt>
                <c:pt idx="69864">
                  <c:v>9.9999460000000006E-7</c:v>
                </c:pt>
                <c:pt idx="69865">
                  <c:v>1.0000529999999999E-6</c:v>
                </c:pt>
                <c:pt idx="69866">
                  <c:v>9.998721999999999E-7</c:v>
                </c:pt>
                <c:pt idx="69867">
                  <c:v>9.9992989999999999E-7</c:v>
                </c:pt>
                <c:pt idx="69868">
                  <c:v>9.9998840000000002E-7</c:v>
                </c:pt>
                <c:pt idx="69869">
                  <c:v>1.000047E-6</c:v>
                </c:pt>
                <c:pt idx="69870">
                  <c:v>9.9986129999999996E-7</c:v>
                </c:pt>
                <c:pt idx="69871">
                  <c:v>9.9991909999999999E-7</c:v>
                </c:pt>
                <c:pt idx="69872">
                  <c:v>9.9997750000000007E-7</c:v>
                </c:pt>
                <c:pt idx="69873">
                  <c:v>1.0000360000000001E-6</c:v>
                </c:pt>
                <c:pt idx="69874">
                  <c:v>9.9985579999999991E-7</c:v>
                </c:pt>
                <c:pt idx="69875">
                  <c:v>9.999135E-7</c:v>
                </c:pt>
                <c:pt idx="69876">
                  <c:v>9.9997200000000003E-7</c:v>
                </c:pt>
                <c:pt idx="69877">
                  <c:v>1.0000299999999999E-6</c:v>
                </c:pt>
                <c:pt idx="69878">
                  <c:v>9.9984949999999993E-7</c:v>
                </c:pt>
                <c:pt idx="69879">
                  <c:v>9.9990729999999996E-7</c:v>
                </c:pt>
                <c:pt idx="69880">
                  <c:v>9.9996579999999998E-7</c:v>
                </c:pt>
                <c:pt idx="69881">
                  <c:v>1.000024E-6</c:v>
                </c:pt>
                <c:pt idx="69882">
                  <c:v>9.9984720000000006E-7</c:v>
                </c:pt>
                <c:pt idx="69883">
                  <c:v>9.9990500000000009E-7</c:v>
                </c:pt>
                <c:pt idx="69884">
                  <c:v>9.999634999999999E-7</c:v>
                </c:pt>
                <c:pt idx="69885">
                  <c:v>1.0000219999999999E-6</c:v>
                </c:pt>
                <c:pt idx="69886">
                  <c:v>9.9984359999999992E-7</c:v>
                </c:pt>
                <c:pt idx="69887">
                  <c:v>9.9990139999999994E-7</c:v>
                </c:pt>
                <c:pt idx="69888">
                  <c:v>9.9995989999999997E-7</c:v>
                </c:pt>
                <c:pt idx="69889">
                  <c:v>1.000018E-6</c:v>
                </c:pt>
                <c:pt idx="69890">
                  <c:v>9.9983600000000009E-7</c:v>
                </c:pt>
                <c:pt idx="69891">
                  <c:v>9.998937999999999E-7</c:v>
                </c:pt>
                <c:pt idx="69892">
                  <c:v>9.9995219999999999E-7</c:v>
                </c:pt>
                <c:pt idx="69893">
                  <c:v>1.000011E-6</c:v>
                </c:pt>
                <c:pt idx="69894">
                  <c:v>9.9982779999999999E-7</c:v>
                </c:pt>
                <c:pt idx="69895">
                  <c:v>9.9988550000000008E-7</c:v>
                </c:pt>
                <c:pt idx="69896">
                  <c:v>9.999440000000001E-7</c:v>
                </c:pt>
                <c:pt idx="69897">
                  <c:v>1.000002E-6</c:v>
                </c:pt>
                <c:pt idx="69898">
                  <c:v>9.9982749999999996E-7</c:v>
                </c:pt>
                <c:pt idx="69899">
                  <c:v>9.9988520000000005E-7</c:v>
                </c:pt>
                <c:pt idx="69900">
                  <c:v>9.9994359999999992E-7</c:v>
                </c:pt>
                <c:pt idx="69901">
                  <c:v>1.000002E-6</c:v>
                </c:pt>
                <c:pt idx="69902">
                  <c:v>9.9982399999999997E-7</c:v>
                </c:pt>
                <c:pt idx="69903">
                  <c:v>9.998818E-7</c:v>
                </c:pt>
                <c:pt idx="69904">
                  <c:v>9.9994020000000008E-7</c:v>
                </c:pt>
                <c:pt idx="69905">
                  <c:v>9.9999859999999996E-7</c:v>
                </c:pt>
                <c:pt idx="69906">
                  <c:v>1.000057E-6</c:v>
                </c:pt>
                <c:pt idx="69907">
                  <c:v>9.9987510000000004E-7</c:v>
                </c:pt>
                <c:pt idx="69908">
                  <c:v>9.9993290000000007E-7</c:v>
                </c:pt>
                <c:pt idx="69909">
                  <c:v>9.9999120000000001E-7</c:v>
                </c:pt>
                <c:pt idx="69910">
                  <c:v>1.0000500000000001E-6</c:v>
                </c:pt>
                <c:pt idx="69911">
                  <c:v>9.9987769999999995E-7</c:v>
                </c:pt>
                <c:pt idx="69912">
                  <c:v>9.9993540000000004E-7</c:v>
                </c:pt>
                <c:pt idx="69913">
                  <c:v>9.9999379999999991E-7</c:v>
                </c:pt>
                <c:pt idx="69914">
                  <c:v>1.0000519999999999E-6</c:v>
                </c:pt>
                <c:pt idx="69915">
                  <c:v>9.998735999999999E-7</c:v>
                </c:pt>
                <c:pt idx="69916">
                  <c:v>9.9993129999999999E-7</c:v>
                </c:pt>
                <c:pt idx="69917">
                  <c:v>9.9998970000000007E-7</c:v>
                </c:pt>
                <c:pt idx="69918">
                  <c:v>1.000048E-6</c:v>
                </c:pt>
                <c:pt idx="69919">
                  <c:v>9.998620999999999E-7</c:v>
                </c:pt>
                <c:pt idx="69920">
                  <c:v>9.9991979999999999E-7</c:v>
                </c:pt>
                <c:pt idx="69921">
                  <c:v>9.9997809999999992E-7</c:v>
                </c:pt>
                <c:pt idx="69922">
                  <c:v>1.0000360000000001E-6</c:v>
                </c:pt>
                <c:pt idx="69923">
                  <c:v>9.9986080000000005E-7</c:v>
                </c:pt>
                <c:pt idx="69924">
                  <c:v>9.9991849999999993E-7</c:v>
                </c:pt>
                <c:pt idx="69925">
                  <c:v>9.9997690000000002E-7</c:v>
                </c:pt>
                <c:pt idx="69926">
                  <c:v>1.0000350000000001E-6</c:v>
                </c:pt>
                <c:pt idx="69927">
                  <c:v>9.998520000000001E-7</c:v>
                </c:pt>
                <c:pt idx="69928">
                  <c:v>9.9990969999999998E-7</c:v>
                </c:pt>
                <c:pt idx="69929">
                  <c:v>9.9996810000000007E-7</c:v>
                </c:pt>
                <c:pt idx="69930">
                  <c:v>1.0000270000000001E-6</c:v>
                </c:pt>
                <c:pt idx="69931">
                  <c:v>9.9985229999999992E-7</c:v>
                </c:pt>
                <c:pt idx="69932">
                  <c:v>9.9991009999999995E-7</c:v>
                </c:pt>
                <c:pt idx="69933">
                  <c:v>9.999684000000001E-7</c:v>
                </c:pt>
                <c:pt idx="69934">
                  <c:v>1.0000270000000001E-6</c:v>
                </c:pt>
                <c:pt idx="69935">
                  <c:v>9.9985030000000008E-7</c:v>
                </c:pt>
                <c:pt idx="69936">
                  <c:v>9.9990799999999996E-7</c:v>
                </c:pt>
                <c:pt idx="69937">
                  <c:v>9.9996640000000004E-7</c:v>
                </c:pt>
                <c:pt idx="69938">
                  <c:v>1.000025E-6</c:v>
                </c:pt>
                <c:pt idx="69939">
                  <c:v>9.9984820000000008E-7</c:v>
                </c:pt>
                <c:pt idx="69940">
                  <c:v>9.999059999999999E-7</c:v>
                </c:pt>
                <c:pt idx="69941">
                  <c:v>9.9996439999999999E-7</c:v>
                </c:pt>
                <c:pt idx="69942">
                  <c:v>1.000023E-6</c:v>
                </c:pt>
                <c:pt idx="69943">
                  <c:v>9.9983939999999993E-7</c:v>
                </c:pt>
                <c:pt idx="69944">
                  <c:v>9.9989719999999995E-7</c:v>
                </c:pt>
                <c:pt idx="69945">
                  <c:v>9.9995560000000004E-7</c:v>
                </c:pt>
                <c:pt idx="69946">
                  <c:v>1.0000139999999999E-6</c:v>
                </c:pt>
                <c:pt idx="69947">
                  <c:v>9.9983559999999991E-7</c:v>
                </c:pt>
                <c:pt idx="69948">
                  <c:v>9.9989339999999993E-7</c:v>
                </c:pt>
                <c:pt idx="69949">
                  <c:v>9.9995180000000002E-7</c:v>
                </c:pt>
                <c:pt idx="69950">
                  <c:v>1.00001E-6</c:v>
                </c:pt>
                <c:pt idx="69951">
                  <c:v>9.9983059999999998E-7</c:v>
                </c:pt>
                <c:pt idx="69952">
                  <c:v>9.9988840000000001E-7</c:v>
                </c:pt>
                <c:pt idx="69953">
                  <c:v>9.9994690000000003E-7</c:v>
                </c:pt>
                <c:pt idx="69954">
                  <c:v>1.0000050000000001E-6</c:v>
                </c:pt>
                <c:pt idx="69955">
                  <c:v>9.9982320000000003E-7</c:v>
                </c:pt>
                <c:pt idx="69956">
                  <c:v>9.9988089999999991E-7</c:v>
                </c:pt>
                <c:pt idx="69957">
                  <c:v>9.9993939999999993E-7</c:v>
                </c:pt>
                <c:pt idx="69958">
                  <c:v>9.9999780000000002E-7</c:v>
                </c:pt>
                <c:pt idx="69959">
                  <c:v>1.000056E-6</c:v>
                </c:pt>
                <c:pt idx="69960">
                  <c:v>9.9988049999999994E-7</c:v>
                </c:pt>
                <c:pt idx="69961">
                  <c:v>9.9993829999999997E-7</c:v>
                </c:pt>
                <c:pt idx="69962">
                  <c:v>9.9999679999999999E-7</c:v>
                </c:pt>
                <c:pt idx="69963">
                  <c:v>1.000055E-6</c:v>
                </c:pt>
                <c:pt idx="69964">
                  <c:v>9.9987349999999996E-7</c:v>
                </c:pt>
                <c:pt idx="69965">
                  <c:v>9.9993120000000005E-7</c:v>
                </c:pt>
                <c:pt idx="69966">
                  <c:v>9.9998959999999992E-7</c:v>
                </c:pt>
                <c:pt idx="69967">
                  <c:v>1.000048E-6</c:v>
                </c:pt>
                <c:pt idx="69968">
                  <c:v>9.9986899999999994E-7</c:v>
                </c:pt>
                <c:pt idx="69969">
                  <c:v>9.9992670000000003E-7</c:v>
                </c:pt>
                <c:pt idx="69970">
                  <c:v>9.999850999999999E-7</c:v>
                </c:pt>
                <c:pt idx="69971">
                  <c:v>1.0000439999999999E-6</c:v>
                </c:pt>
                <c:pt idx="69972">
                  <c:v>9.9986869999999991E-7</c:v>
                </c:pt>
                <c:pt idx="69973">
                  <c:v>9.9992649999999994E-7</c:v>
                </c:pt>
                <c:pt idx="69974">
                  <c:v>9.9998490000000002E-7</c:v>
                </c:pt>
                <c:pt idx="69975">
                  <c:v>1.0000430000000001E-6</c:v>
                </c:pt>
                <c:pt idx="69976">
                  <c:v>9.9986299999999998E-7</c:v>
                </c:pt>
                <c:pt idx="69977">
                  <c:v>9.9992070000000007E-7</c:v>
                </c:pt>
                <c:pt idx="69978">
                  <c:v>9.9997909999999995E-7</c:v>
                </c:pt>
                <c:pt idx="69979">
                  <c:v>1.0000369999999999E-6</c:v>
                </c:pt>
                <c:pt idx="69980">
                  <c:v>9.9985700000000003E-7</c:v>
                </c:pt>
                <c:pt idx="69981">
                  <c:v>9.9991480000000006E-7</c:v>
                </c:pt>
                <c:pt idx="69982">
                  <c:v>9.999731E-7</c:v>
                </c:pt>
                <c:pt idx="69983">
                  <c:v>1.000032E-6</c:v>
                </c:pt>
                <c:pt idx="69984">
                  <c:v>9.998548000000001E-7</c:v>
                </c:pt>
                <c:pt idx="69985">
                  <c:v>9.9991259999999991E-7</c:v>
                </c:pt>
                <c:pt idx="69986">
                  <c:v>9.99971E-7</c:v>
                </c:pt>
                <c:pt idx="69987">
                  <c:v>1.0000289999999999E-6</c:v>
                </c:pt>
                <c:pt idx="69988">
                  <c:v>9.9984839999999996E-7</c:v>
                </c:pt>
                <c:pt idx="69989">
                  <c:v>9.9990619999999999E-7</c:v>
                </c:pt>
                <c:pt idx="69990">
                  <c:v>9.9996460000000008E-7</c:v>
                </c:pt>
                <c:pt idx="69991">
                  <c:v>1.000023E-6</c:v>
                </c:pt>
                <c:pt idx="69992">
                  <c:v>9.9984300000000007E-7</c:v>
                </c:pt>
                <c:pt idx="69993">
                  <c:v>9.999008000000001E-7</c:v>
                </c:pt>
                <c:pt idx="69994">
                  <c:v>9.9995919999999997E-7</c:v>
                </c:pt>
                <c:pt idx="69995">
                  <c:v>1.000018E-6</c:v>
                </c:pt>
                <c:pt idx="69996">
                  <c:v>9.998390999999999E-7</c:v>
                </c:pt>
                <c:pt idx="69997">
                  <c:v>9.9989689999999993E-7</c:v>
                </c:pt>
                <c:pt idx="69998">
                  <c:v>9.9995530000000001E-7</c:v>
                </c:pt>
                <c:pt idx="69999">
                  <c:v>1.0000139999999999E-6</c:v>
                </c:pt>
                <c:pt idx="70000">
                  <c:v>9.9983780000000005E-7</c:v>
                </c:pt>
                <c:pt idx="70001">
                  <c:v>9.9989560000000008E-7</c:v>
                </c:pt>
                <c:pt idx="70002">
                  <c:v>9.9995409999999989E-7</c:v>
                </c:pt>
                <c:pt idx="70003">
                  <c:v>1.0000130000000001E-6</c:v>
                </c:pt>
                <c:pt idx="70004">
                  <c:v>9.9982819999999996E-7</c:v>
                </c:pt>
                <c:pt idx="70005">
                  <c:v>9.9988599999999998E-7</c:v>
                </c:pt>
                <c:pt idx="70006">
                  <c:v>9.9994440000000007E-7</c:v>
                </c:pt>
                <c:pt idx="70007">
                  <c:v>1.000003E-6</c:v>
                </c:pt>
                <c:pt idx="70008">
                  <c:v>9.9982040000000004E-7</c:v>
                </c:pt>
                <c:pt idx="70009">
                  <c:v>9.9987820000000007E-7</c:v>
                </c:pt>
                <c:pt idx="70010">
                  <c:v>9.9993659999999994E-7</c:v>
                </c:pt>
                <c:pt idx="70011">
                  <c:v>9.9999509999999997E-7</c:v>
                </c:pt>
                <c:pt idx="70012">
                  <c:v>1.000054E-6</c:v>
                </c:pt>
                <c:pt idx="70013">
                  <c:v>9.9987489999999995E-7</c:v>
                </c:pt>
                <c:pt idx="70014">
                  <c:v>9.9993269999999998E-7</c:v>
                </c:pt>
                <c:pt idx="70015">
                  <c:v>9.9999120000000001E-7</c:v>
                </c:pt>
                <c:pt idx="70016">
                  <c:v>1.0000500000000001E-6</c:v>
                </c:pt>
                <c:pt idx="70017">
                  <c:v>9.9987429999999989E-7</c:v>
                </c:pt>
                <c:pt idx="70018">
                  <c:v>9.9993199999999998E-7</c:v>
                </c:pt>
                <c:pt idx="70019">
                  <c:v>9.9999050000000001E-7</c:v>
                </c:pt>
                <c:pt idx="70020">
                  <c:v>1.000049E-6</c:v>
                </c:pt>
                <c:pt idx="70021">
                  <c:v>9.9986859999999997E-7</c:v>
                </c:pt>
                <c:pt idx="70022">
                  <c:v>9.9992630000000006E-7</c:v>
                </c:pt>
                <c:pt idx="70023">
                  <c:v>9.9998469999999993E-7</c:v>
                </c:pt>
                <c:pt idx="70024">
                  <c:v>1.0000430000000001E-6</c:v>
                </c:pt>
                <c:pt idx="70025">
                  <c:v>9.9986719999999997E-7</c:v>
                </c:pt>
                <c:pt idx="70026">
                  <c:v>9.99925E-7</c:v>
                </c:pt>
                <c:pt idx="70027">
                  <c:v>9.9998340000000009E-7</c:v>
                </c:pt>
                <c:pt idx="70028">
                  <c:v>1.0000420000000001E-6</c:v>
                </c:pt>
                <c:pt idx="70029">
                  <c:v>9.9986400000000001E-7</c:v>
                </c:pt>
                <c:pt idx="70030">
                  <c:v>9.9992180000000004E-7</c:v>
                </c:pt>
                <c:pt idx="70031">
                  <c:v>9.9998019999999992E-7</c:v>
                </c:pt>
                <c:pt idx="70032">
                  <c:v>1.000039E-6</c:v>
                </c:pt>
                <c:pt idx="70033">
                  <c:v>9.9985870000000006E-7</c:v>
                </c:pt>
                <c:pt idx="70034">
                  <c:v>9.9991650000000009E-7</c:v>
                </c:pt>
                <c:pt idx="70035">
                  <c:v>9.9997489999999996E-7</c:v>
                </c:pt>
                <c:pt idx="70036">
                  <c:v>1.000033E-6</c:v>
                </c:pt>
                <c:pt idx="70037">
                  <c:v>9.9985719999999991E-7</c:v>
                </c:pt>
                <c:pt idx="70038">
                  <c:v>9.999149E-7</c:v>
                </c:pt>
                <c:pt idx="70039">
                  <c:v>9.9997330000000009E-7</c:v>
                </c:pt>
                <c:pt idx="70040">
                  <c:v>1.000032E-6</c:v>
                </c:pt>
                <c:pt idx="70041">
                  <c:v>9.9985210000000004E-7</c:v>
                </c:pt>
                <c:pt idx="70042">
                  <c:v>9.9990990000000007E-7</c:v>
                </c:pt>
                <c:pt idx="70043">
                  <c:v>9.9996829999999995E-7</c:v>
                </c:pt>
                <c:pt idx="70044">
                  <c:v>1.0000270000000001E-6</c:v>
                </c:pt>
                <c:pt idx="70045">
                  <c:v>9.9984739999999994E-7</c:v>
                </c:pt>
                <c:pt idx="70046">
                  <c:v>9.9990519999999996E-7</c:v>
                </c:pt>
                <c:pt idx="70047">
                  <c:v>9.9996369999999999E-7</c:v>
                </c:pt>
                <c:pt idx="70048">
                  <c:v>1.0000219999999999E-6</c:v>
                </c:pt>
                <c:pt idx="70049">
                  <c:v>9.9984340000000004E-7</c:v>
                </c:pt>
                <c:pt idx="70050">
                  <c:v>9.9990120000000007E-7</c:v>
                </c:pt>
                <c:pt idx="70051">
                  <c:v>9.9995959999999994E-7</c:v>
                </c:pt>
                <c:pt idx="70052">
                  <c:v>1.000018E-6</c:v>
                </c:pt>
                <c:pt idx="70053">
                  <c:v>9.9983880000000008E-7</c:v>
                </c:pt>
                <c:pt idx="70054">
                  <c:v>9.998965999999999E-7</c:v>
                </c:pt>
                <c:pt idx="70055">
                  <c:v>9.9995509999999992E-7</c:v>
                </c:pt>
                <c:pt idx="70056">
                  <c:v>1.0000139999999999E-6</c:v>
                </c:pt>
                <c:pt idx="70057">
                  <c:v>9.9983710000000005E-7</c:v>
                </c:pt>
                <c:pt idx="70058">
                  <c:v>9.9989490000000008E-7</c:v>
                </c:pt>
                <c:pt idx="70059">
                  <c:v>9.9995329999999996E-7</c:v>
                </c:pt>
                <c:pt idx="70060">
                  <c:v>1.0000120000000001E-6</c:v>
                </c:pt>
                <c:pt idx="70061">
                  <c:v>9.998282999999999E-7</c:v>
                </c:pt>
                <c:pt idx="70062">
                  <c:v>9.9988599999999998E-7</c:v>
                </c:pt>
                <c:pt idx="70063">
                  <c:v>9.9994440000000007E-7</c:v>
                </c:pt>
                <c:pt idx="70064">
                  <c:v>1.000003E-6</c:v>
                </c:pt>
                <c:pt idx="70065">
                  <c:v>9.9983360000000006E-7</c:v>
                </c:pt>
                <c:pt idx="70066">
                  <c:v>9.9989129999999994E-7</c:v>
                </c:pt>
                <c:pt idx="70067">
                  <c:v>9.9994970000000003E-7</c:v>
                </c:pt>
                <c:pt idx="70068">
                  <c:v>1.000008E-6</c:v>
                </c:pt>
                <c:pt idx="70069">
                  <c:v>9.9982639999999999E-7</c:v>
                </c:pt>
                <c:pt idx="70070">
                  <c:v>9.9988410000000008E-7</c:v>
                </c:pt>
                <c:pt idx="70071">
                  <c:v>9.9994240000000002E-7</c:v>
                </c:pt>
                <c:pt idx="70072">
                  <c:v>1.000001E-6</c:v>
                </c:pt>
                <c:pt idx="70073">
                  <c:v>9.9982450000000009E-7</c:v>
                </c:pt>
                <c:pt idx="70074">
                  <c:v>9.9988219999999996E-7</c:v>
                </c:pt>
                <c:pt idx="70075">
                  <c:v>9.999404999999999E-7</c:v>
                </c:pt>
                <c:pt idx="70076">
                  <c:v>9.9999880000000005E-7</c:v>
                </c:pt>
                <c:pt idx="70077">
                  <c:v>1.000057E-6</c:v>
                </c:pt>
                <c:pt idx="70078">
                  <c:v>9.9987429999999989E-7</c:v>
                </c:pt>
                <c:pt idx="70079">
                  <c:v>9.9993199999999998E-7</c:v>
                </c:pt>
                <c:pt idx="70080">
                  <c:v>9.9999029999999992E-7</c:v>
                </c:pt>
                <c:pt idx="70081">
                  <c:v>1.000049E-6</c:v>
                </c:pt>
                <c:pt idx="70082">
                  <c:v>9.9987429999999989E-7</c:v>
                </c:pt>
                <c:pt idx="70083">
                  <c:v>9.9993199999999998E-7</c:v>
                </c:pt>
                <c:pt idx="70084">
                  <c:v>9.9999029999999992E-7</c:v>
                </c:pt>
                <c:pt idx="70085">
                  <c:v>1.000049E-6</c:v>
                </c:pt>
                <c:pt idx="70086">
                  <c:v>9.9986840000000009E-7</c:v>
                </c:pt>
                <c:pt idx="70087">
                  <c:v>9.9992609999999997E-7</c:v>
                </c:pt>
                <c:pt idx="70088">
                  <c:v>9.9998439999999991E-7</c:v>
                </c:pt>
                <c:pt idx="70089">
                  <c:v>1.0000430000000001E-6</c:v>
                </c:pt>
                <c:pt idx="70090">
                  <c:v>9.9986710000000003E-7</c:v>
                </c:pt>
                <c:pt idx="70091">
                  <c:v>9.9992479999999991E-7</c:v>
                </c:pt>
                <c:pt idx="70092">
                  <c:v>9.9998310000000006E-7</c:v>
                </c:pt>
                <c:pt idx="70093">
                  <c:v>1.000041E-6</c:v>
                </c:pt>
                <c:pt idx="70094">
                  <c:v>9.9986519999999992E-7</c:v>
                </c:pt>
                <c:pt idx="70095">
                  <c:v>9.9992290000000001E-7</c:v>
                </c:pt>
                <c:pt idx="70096">
                  <c:v>9.999813000000001E-7</c:v>
                </c:pt>
                <c:pt idx="70097">
                  <c:v>1.00004E-6</c:v>
                </c:pt>
                <c:pt idx="70098">
                  <c:v>9.9986019999999999E-7</c:v>
                </c:pt>
                <c:pt idx="70099">
                  <c:v>9.9991800000000002E-7</c:v>
                </c:pt>
                <c:pt idx="70100">
                  <c:v>9.999763999999999E-7</c:v>
                </c:pt>
                <c:pt idx="70101">
                  <c:v>1.0000350000000001E-6</c:v>
                </c:pt>
                <c:pt idx="70102">
                  <c:v>9.9985840000000003E-7</c:v>
                </c:pt>
                <c:pt idx="70103">
                  <c:v>9.9991620000000006E-7</c:v>
                </c:pt>
                <c:pt idx="70104">
                  <c:v>9.9997459999999993E-7</c:v>
                </c:pt>
                <c:pt idx="70105">
                  <c:v>1.000033E-6</c:v>
                </c:pt>
                <c:pt idx="70106">
                  <c:v>9.998574E-7</c:v>
                </c:pt>
                <c:pt idx="70107">
                  <c:v>9.9991520000000003E-7</c:v>
                </c:pt>
                <c:pt idx="70108">
                  <c:v>9.9997370000000005E-7</c:v>
                </c:pt>
                <c:pt idx="70109">
                  <c:v>1.000032E-6</c:v>
                </c:pt>
                <c:pt idx="70110">
                  <c:v>9.9985329999999995E-7</c:v>
                </c:pt>
                <c:pt idx="70111">
                  <c:v>9.9991109999999998E-7</c:v>
                </c:pt>
                <c:pt idx="70112">
                  <c:v>9.9996950000000007E-7</c:v>
                </c:pt>
                <c:pt idx="70113">
                  <c:v>1.0000280000000001E-6</c:v>
                </c:pt>
                <c:pt idx="70114">
                  <c:v>9.9984979999999996E-7</c:v>
                </c:pt>
                <c:pt idx="70115">
                  <c:v>9.9990759999999999E-7</c:v>
                </c:pt>
                <c:pt idx="70116">
                  <c:v>9.9996600000000008E-7</c:v>
                </c:pt>
                <c:pt idx="70117">
                  <c:v>1.000024E-6</c:v>
                </c:pt>
                <c:pt idx="70118">
                  <c:v>9.9984930000000005E-7</c:v>
                </c:pt>
                <c:pt idx="70119">
                  <c:v>9.9990710000000008E-7</c:v>
                </c:pt>
                <c:pt idx="70120">
                  <c:v>9.9996540000000002E-7</c:v>
                </c:pt>
                <c:pt idx="70121">
                  <c:v>1.000024E-6</c:v>
                </c:pt>
                <c:pt idx="70122">
                  <c:v>9.9984750000000009E-7</c:v>
                </c:pt>
                <c:pt idx="70123">
                  <c:v>9.9990510000000002E-7</c:v>
                </c:pt>
                <c:pt idx="70124">
                  <c:v>9.9996339999999996E-7</c:v>
                </c:pt>
                <c:pt idx="70125">
                  <c:v>1.0000219999999999E-6</c:v>
                </c:pt>
                <c:pt idx="70126">
                  <c:v>9.9984410000000003E-7</c:v>
                </c:pt>
                <c:pt idx="70127">
                  <c:v>9.9990179999999991E-7</c:v>
                </c:pt>
                <c:pt idx="70128">
                  <c:v>9.9995999999999991E-7</c:v>
                </c:pt>
                <c:pt idx="70129">
                  <c:v>1.000018E-6</c:v>
                </c:pt>
                <c:pt idx="70130">
                  <c:v>9.9984209999999998E-7</c:v>
                </c:pt>
                <c:pt idx="70131">
                  <c:v>9.9989969999999992E-7</c:v>
                </c:pt>
                <c:pt idx="70132">
                  <c:v>9.9995789999999991E-7</c:v>
                </c:pt>
                <c:pt idx="70133">
                  <c:v>1.000016E-6</c:v>
                </c:pt>
                <c:pt idx="70134">
                  <c:v>9.9983789999999999E-7</c:v>
                </c:pt>
                <c:pt idx="70135">
                  <c:v>9.9989539999999999E-7</c:v>
                </c:pt>
                <c:pt idx="70136">
                  <c:v>9.9995359999999999E-7</c:v>
                </c:pt>
                <c:pt idx="70137">
                  <c:v>1.0000120000000001E-6</c:v>
                </c:pt>
                <c:pt idx="70138">
                  <c:v>9.9983589999999994E-7</c:v>
                </c:pt>
                <c:pt idx="70139">
                  <c:v>9.9989350000000009E-7</c:v>
                </c:pt>
                <c:pt idx="70140">
                  <c:v>9.9995159999999993E-7</c:v>
                </c:pt>
                <c:pt idx="70141">
                  <c:v>1.00001E-6</c:v>
                </c:pt>
                <c:pt idx="70142">
                  <c:v>9.99833E-7</c:v>
                </c:pt>
                <c:pt idx="70143">
                  <c:v>9.998905E-7</c:v>
                </c:pt>
                <c:pt idx="70144">
                  <c:v>9.999487E-7</c:v>
                </c:pt>
                <c:pt idx="70145">
                  <c:v>1.0000069999999999E-6</c:v>
                </c:pt>
                <c:pt idx="70146">
                  <c:v>9.9982810000000002E-7</c:v>
                </c:pt>
                <c:pt idx="70147">
                  <c:v>9.9988569999999995E-7</c:v>
                </c:pt>
                <c:pt idx="70148">
                  <c:v>9.9994389999999995E-7</c:v>
                </c:pt>
                <c:pt idx="70149">
                  <c:v>1.000002E-6</c:v>
                </c:pt>
                <c:pt idx="70150">
                  <c:v>9.9982490000000006E-7</c:v>
                </c:pt>
                <c:pt idx="70151">
                  <c:v>9.9988249999999999E-7</c:v>
                </c:pt>
                <c:pt idx="70152">
                  <c:v>9.9994069999999999E-7</c:v>
                </c:pt>
                <c:pt idx="70153">
                  <c:v>9.9999889999999999E-7</c:v>
                </c:pt>
                <c:pt idx="70154">
                  <c:v>1.000057E-6</c:v>
                </c:pt>
                <c:pt idx="70155">
                  <c:v>9.998797E-7</c:v>
                </c:pt>
                <c:pt idx="70156">
                  <c:v>9.9993729999999994E-7</c:v>
                </c:pt>
                <c:pt idx="70157">
                  <c:v>9.9999560000000009E-7</c:v>
                </c:pt>
                <c:pt idx="70158">
                  <c:v>1.000054E-6</c:v>
                </c:pt>
                <c:pt idx="70159">
                  <c:v>9.9987330000000008E-7</c:v>
                </c:pt>
                <c:pt idx="70160">
                  <c:v>9.9993090000000002E-7</c:v>
                </c:pt>
                <c:pt idx="70161">
                  <c:v>9.9998910000000001E-7</c:v>
                </c:pt>
                <c:pt idx="70162">
                  <c:v>1.000047E-6</c:v>
                </c:pt>
                <c:pt idx="70163">
                  <c:v>9.998714999999999E-7</c:v>
                </c:pt>
                <c:pt idx="70164">
                  <c:v>9.9992910000000005E-7</c:v>
                </c:pt>
                <c:pt idx="70165">
                  <c:v>9.9998730000000005E-7</c:v>
                </c:pt>
                <c:pt idx="70166">
                  <c:v>1.000046E-6</c:v>
                </c:pt>
                <c:pt idx="70167">
                  <c:v>9.9986509999999998E-7</c:v>
                </c:pt>
                <c:pt idx="70168">
                  <c:v>9.9992269999999992E-7</c:v>
                </c:pt>
                <c:pt idx="70169">
                  <c:v>9.9998089999999991E-7</c:v>
                </c:pt>
                <c:pt idx="70170">
                  <c:v>1.000039E-6</c:v>
                </c:pt>
                <c:pt idx="70171">
                  <c:v>9.9986239999999993E-7</c:v>
                </c:pt>
                <c:pt idx="70172">
                  <c:v>9.9992000000000008E-7</c:v>
                </c:pt>
                <c:pt idx="70173">
                  <c:v>9.9997820000000007E-7</c:v>
                </c:pt>
                <c:pt idx="70174">
                  <c:v>1.0000360000000001E-6</c:v>
                </c:pt>
                <c:pt idx="70175">
                  <c:v>9.9985660000000006E-7</c:v>
                </c:pt>
                <c:pt idx="70176">
                  <c:v>9.9991410000000006E-7</c:v>
                </c:pt>
                <c:pt idx="70177">
                  <c:v>9.9997230000000006E-7</c:v>
                </c:pt>
                <c:pt idx="70178">
                  <c:v>1.0000299999999999E-6</c:v>
                </c:pt>
                <c:pt idx="70179">
                  <c:v>9.9986089999999999E-7</c:v>
                </c:pt>
                <c:pt idx="70180">
                  <c:v>9.9991849999999993E-7</c:v>
                </c:pt>
                <c:pt idx="70181">
                  <c:v>9.9997659999999999E-7</c:v>
                </c:pt>
                <c:pt idx="70182">
                  <c:v>1.0000350000000001E-6</c:v>
                </c:pt>
                <c:pt idx="70183">
                  <c:v>9.9985110000000002E-7</c:v>
                </c:pt>
                <c:pt idx="70184">
                  <c:v>9.9990860000000002E-7</c:v>
                </c:pt>
                <c:pt idx="70185">
                  <c:v>9.9996680000000001E-7</c:v>
                </c:pt>
                <c:pt idx="70186">
                  <c:v>1.000025E-6</c:v>
                </c:pt>
                <c:pt idx="70187">
                  <c:v>9.9985280000000004E-7</c:v>
                </c:pt>
                <c:pt idx="70188">
                  <c:v>9.9991030000000004E-7</c:v>
                </c:pt>
                <c:pt idx="70189">
                  <c:v>9.999684000000001E-7</c:v>
                </c:pt>
                <c:pt idx="70190">
                  <c:v>1.0000270000000001E-6</c:v>
                </c:pt>
                <c:pt idx="70191">
                  <c:v>9.9984540000000009E-7</c:v>
                </c:pt>
                <c:pt idx="70192">
                  <c:v>9.9990290000000009E-7</c:v>
                </c:pt>
                <c:pt idx="70193">
                  <c:v>9.9996099999999994E-7</c:v>
                </c:pt>
                <c:pt idx="70194">
                  <c:v>1.0000190000000001E-6</c:v>
                </c:pt>
                <c:pt idx="70195">
                  <c:v>9.9984499999999991E-7</c:v>
                </c:pt>
                <c:pt idx="70196">
                  <c:v>9.9990249999999991E-7</c:v>
                </c:pt>
                <c:pt idx="70197">
                  <c:v>9.9996059999999997E-7</c:v>
                </c:pt>
                <c:pt idx="70198">
                  <c:v>1.0000190000000001E-6</c:v>
                </c:pt>
                <c:pt idx="70199">
                  <c:v>9.9983689999999996E-7</c:v>
                </c:pt>
                <c:pt idx="70200">
                  <c:v>9.9989439999999996E-7</c:v>
                </c:pt>
                <c:pt idx="70201">
                  <c:v>9.9995250000000002E-7</c:v>
                </c:pt>
                <c:pt idx="70202">
                  <c:v>1.000011E-6</c:v>
                </c:pt>
                <c:pt idx="70203">
                  <c:v>9.9983619999999996E-7</c:v>
                </c:pt>
                <c:pt idx="70204">
                  <c:v>9.9989369999999996E-7</c:v>
                </c:pt>
                <c:pt idx="70205">
                  <c:v>9.9995180000000002E-7</c:v>
                </c:pt>
                <c:pt idx="70206">
                  <c:v>1.00001E-6</c:v>
                </c:pt>
                <c:pt idx="70207">
                  <c:v>9.9983430000000006E-7</c:v>
                </c:pt>
                <c:pt idx="70208">
                  <c:v>9.998919E-7</c:v>
                </c:pt>
                <c:pt idx="70209">
                  <c:v>9.9995000000000006E-7</c:v>
                </c:pt>
                <c:pt idx="70210">
                  <c:v>1.000008E-6</c:v>
                </c:pt>
                <c:pt idx="70211">
                  <c:v>9.9983740000000008E-7</c:v>
                </c:pt>
                <c:pt idx="70212">
                  <c:v>9.9989490000000008E-7</c:v>
                </c:pt>
                <c:pt idx="70213">
                  <c:v>9.9995310000000008E-7</c:v>
                </c:pt>
                <c:pt idx="70214">
                  <c:v>1.000011E-6</c:v>
                </c:pt>
                <c:pt idx="70215">
                  <c:v>9.9982989999999998E-7</c:v>
                </c:pt>
                <c:pt idx="70216">
                  <c:v>9.9988730000000004E-7</c:v>
                </c:pt>
                <c:pt idx="70217">
                  <c:v>9.9994550000000004E-7</c:v>
                </c:pt>
                <c:pt idx="70218">
                  <c:v>1.0000040000000001E-6</c:v>
                </c:pt>
                <c:pt idx="70219">
                  <c:v>9.9982989999999998E-7</c:v>
                </c:pt>
                <c:pt idx="70220">
                  <c:v>9.9988739999999998E-7</c:v>
                </c:pt>
                <c:pt idx="70221">
                  <c:v>9.9994550000000004E-7</c:v>
                </c:pt>
                <c:pt idx="70222">
                  <c:v>1.0000040000000001E-6</c:v>
                </c:pt>
                <c:pt idx="70223">
                  <c:v>9.9982700000000005E-7</c:v>
                </c:pt>
                <c:pt idx="70224">
                  <c:v>9.998843999999999E-7</c:v>
                </c:pt>
                <c:pt idx="70225">
                  <c:v>9.9994249999999996E-7</c:v>
                </c:pt>
                <c:pt idx="70226">
                  <c:v>1.000001E-6</c:v>
                </c:pt>
                <c:pt idx="70227">
                  <c:v>9.9981940000000001E-7</c:v>
                </c:pt>
                <c:pt idx="70228">
                  <c:v>9.9987680000000007E-7</c:v>
                </c:pt>
                <c:pt idx="70229">
                  <c:v>9.9993489999999992E-7</c:v>
                </c:pt>
                <c:pt idx="70230">
                  <c:v>9.9999290000000003E-7</c:v>
                </c:pt>
                <c:pt idx="70231">
                  <c:v>1.0000510000000001E-6</c:v>
                </c:pt>
                <c:pt idx="70232">
                  <c:v>9.998696E-7</c:v>
                </c:pt>
                <c:pt idx="70233">
                  <c:v>9.9992700000000006E-7</c:v>
                </c:pt>
                <c:pt idx="70234">
                  <c:v>9.999850999999999E-7</c:v>
                </c:pt>
                <c:pt idx="70235">
                  <c:v>1.0000430000000001E-6</c:v>
                </c:pt>
                <c:pt idx="70236">
                  <c:v>9.9987249999999993E-7</c:v>
                </c:pt>
                <c:pt idx="70237">
                  <c:v>9.9992980000000005E-7</c:v>
                </c:pt>
                <c:pt idx="70238">
                  <c:v>9.9998779999999996E-7</c:v>
                </c:pt>
                <c:pt idx="70239">
                  <c:v>1.000046E-6</c:v>
                </c:pt>
                <c:pt idx="70240">
                  <c:v>9.9986969999999994E-7</c:v>
                </c:pt>
                <c:pt idx="70241">
                  <c:v>9.999271E-7</c:v>
                </c:pt>
                <c:pt idx="70242">
                  <c:v>9.999850999999999E-7</c:v>
                </c:pt>
                <c:pt idx="70243">
                  <c:v>1.0000430000000001E-6</c:v>
                </c:pt>
                <c:pt idx="70244">
                  <c:v>9.9986369999999998E-7</c:v>
                </c:pt>
                <c:pt idx="70245">
                  <c:v>9.9992110000000004E-7</c:v>
                </c:pt>
                <c:pt idx="70246">
                  <c:v>9.9997900000000001E-7</c:v>
                </c:pt>
                <c:pt idx="70247">
                  <c:v>1.0000369999999999E-6</c:v>
                </c:pt>
                <c:pt idx="70248">
                  <c:v>9.9986089999999999E-7</c:v>
                </c:pt>
                <c:pt idx="70249">
                  <c:v>9.9991830000000005E-7</c:v>
                </c:pt>
                <c:pt idx="70250">
                  <c:v>9.9997629999999996E-7</c:v>
                </c:pt>
                <c:pt idx="70251">
                  <c:v>1.000034E-6</c:v>
                </c:pt>
                <c:pt idx="70252">
                  <c:v>9.9986159999999999E-7</c:v>
                </c:pt>
                <c:pt idx="70253">
                  <c:v>9.9991900000000005E-7</c:v>
                </c:pt>
                <c:pt idx="70254">
                  <c:v>9.9997699999999996E-7</c:v>
                </c:pt>
                <c:pt idx="70255">
                  <c:v>1.0000350000000001E-6</c:v>
                </c:pt>
                <c:pt idx="70256">
                  <c:v>9.9985579999999991E-7</c:v>
                </c:pt>
                <c:pt idx="70257">
                  <c:v>9.9991329999999991E-7</c:v>
                </c:pt>
                <c:pt idx="70258">
                  <c:v>9.9997139999999997E-7</c:v>
                </c:pt>
                <c:pt idx="70259">
                  <c:v>1.0000299999999999E-6</c:v>
                </c:pt>
                <c:pt idx="70260">
                  <c:v>9.998574E-7</c:v>
                </c:pt>
                <c:pt idx="70261">
                  <c:v>9.999149E-7</c:v>
                </c:pt>
                <c:pt idx="70262">
                  <c:v>9.9997300000000006E-7</c:v>
                </c:pt>
                <c:pt idx="70263">
                  <c:v>1.000031E-6</c:v>
                </c:pt>
                <c:pt idx="70264">
                  <c:v>9.9985490000000004E-7</c:v>
                </c:pt>
                <c:pt idx="70265">
                  <c:v>9.9991240000000004E-7</c:v>
                </c:pt>
                <c:pt idx="70266">
                  <c:v>9.9997060000000003E-7</c:v>
                </c:pt>
                <c:pt idx="70267">
                  <c:v>1.0000289999999999E-6</c:v>
                </c:pt>
                <c:pt idx="70268">
                  <c:v>9.9985329999999995E-7</c:v>
                </c:pt>
                <c:pt idx="70269">
                  <c:v>9.9991079999999995E-7</c:v>
                </c:pt>
                <c:pt idx="70270">
                  <c:v>9.9996890000000001E-7</c:v>
                </c:pt>
                <c:pt idx="70271">
                  <c:v>1.0000270000000001E-6</c:v>
                </c:pt>
                <c:pt idx="70272">
                  <c:v>9.9984690000000003E-7</c:v>
                </c:pt>
                <c:pt idx="70273">
                  <c:v>9.9990440000000003E-7</c:v>
                </c:pt>
                <c:pt idx="70274">
                  <c:v>9.9996250000000008E-7</c:v>
                </c:pt>
                <c:pt idx="70275">
                  <c:v>1.0000209999999999E-6</c:v>
                </c:pt>
                <c:pt idx="70276">
                  <c:v>9.9984650000000006E-7</c:v>
                </c:pt>
                <c:pt idx="70277">
                  <c:v>9.9990389999999991E-7</c:v>
                </c:pt>
                <c:pt idx="70278">
                  <c:v>9.9996199999999996E-7</c:v>
                </c:pt>
                <c:pt idx="70279">
                  <c:v>1.0000200000000001E-6</c:v>
                </c:pt>
                <c:pt idx="70280">
                  <c:v>9.998426000000001E-7</c:v>
                </c:pt>
                <c:pt idx="70281">
                  <c:v>9.9989999999999995E-7</c:v>
                </c:pt>
                <c:pt idx="70282">
                  <c:v>9.9995800000000007E-7</c:v>
                </c:pt>
                <c:pt idx="70283">
                  <c:v>1.000016E-6</c:v>
                </c:pt>
                <c:pt idx="70284">
                  <c:v>9.9983649999999999E-7</c:v>
                </c:pt>
                <c:pt idx="70285">
                  <c:v>9.9989390000000005E-7</c:v>
                </c:pt>
                <c:pt idx="70286">
                  <c:v>9.9995180000000002E-7</c:v>
                </c:pt>
                <c:pt idx="70287">
                  <c:v>1.00001E-6</c:v>
                </c:pt>
                <c:pt idx="70288">
                  <c:v>9.998344E-7</c:v>
                </c:pt>
                <c:pt idx="70289">
                  <c:v>9.9989169999999991E-7</c:v>
                </c:pt>
                <c:pt idx="70290">
                  <c:v>9.9994960000000009E-7</c:v>
                </c:pt>
                <c:pt idx="70291">
                  <c:v>1.0000069999999999E-6</c:v>
                </c:pt>
                <c:pt idx="70292">
                  <c:v>9.9983500000000006E-7</c:v>
                </c:pt>
                <c:pt idx="70293">
                  <c:v>9.9989229999999997E-7</c:v>
                </c:pt>
                <c:pt idx="70294">
                  <c:v>9.999501E-7</c:v>
                </c:pt>
                <c:pt idx="70295">
                  <c:v>1.000008E-6</c:v>
                </c:pt>
                <c:pt idx="70296">
                  <c:v>9.9983239999999994E-7</c:v>
                </c:pt>
                <c:pt idx="70297">
                  <c:v>9.9988959999999991E-7</c:v>
                </c:pt>
                <c:pt idx="70298">
                  <c:v>9.9994739999999994E-7</c:v>
                </c:pt>
                <c:pt idx="70299">
                  <c:v>1.0000050000000001E-6</c:v>
                </c:pt>
                <c:pt idx="70300">
                  <c:v>9.9983010000000007E-7</c:v>
                </c:pt>
                <c:pt idx="70301">
                  <c:v>9.9988730000000004E-7</c:v>
                </c:pt>
                <c:pt idx="70302">
                  <c:v>9.9994510000000007E-7</c:v>
                </c:pt>
                <c:pt idx="70303">
                  <c:v>1.000003E-6</c:v>
                </c:pt>
                <c:pt idx="70304">
                  <c:v>9.9982229999999994E-7</c:v>
                </c:pt>
                <c:pt idx="70305">
                  <c:v>9.9987949999999991E-7</c:v>
                </c:pt>
                <c:pt idx="70306">
                  <c:v>9.9993729999999994E-7</c:v>
                </c:pt>
                <c:pt idx="70307">
                  <c:v>9.9999509999999997E-7</c:v>
                </c:pt>
                <c:pt idx="70308">
                  <c:v>1.0000529999999999E-6</c:v>
                </c:pt>
                <c:pt idx="70309">
                  <c:v>9.9987760000000001E-7</c:v>
                </c:pt>
                <c:pt idx="70310">
                  <c:v>9.9993479999999998E-7</c:v>
                </c:pt>
                <c:pt idx="70311">
                  <c:v>9.999926E-7</c:v>
                </c:pt>
                <c:pt idx="70312">
                  <c:v>1.0000510000000001E-6</c:v>
                </c:pt>
                <c:pt idx="70313">
                  <c:v>9.9987400000000008E-7</c:v>
                </c:pt>
                <c:pt idx="70314">
                  <c:v>9.9993120000000005E-7</c:v>
                </c:pt>
                <c:pt idx="70315">
                  <c:v>9.9998910000000001E-7</c:v>
                </c:pt>
                <c:pt idx="70316">
                  <c:v>1.000047E-6</c:v>
                </c:pt>
                <c:pt idx="70317">
                  <c:v>9.9987050000000009E-7</c:v>
                </c:pt>
                <c:pt idx="70318">
                  <c:v>9.9992770000000006E-7</c:v>
                </c:pt>
                <c:pt idx="70319">
                  <c:v>9.9998560000000002E-7</c:v>
                </c:pt>
                <c:pt idx="70320">
                  <c:v>1.0000439999999999E-6</c:v>
                </c:pt>
                <c:pt idx="70321">
                  <c:v>9.9986910000000009E-7</c:v>
                </c:pt>
                <c:pt idx="70322">
                  <c:v>9.999264E-7</c:v>
                </c:pt>
                <c:pt idx="70323">
                  <c:v>9.9998439999999991E-7</c:v>
                </c:pt>
                <c:pt idx="70324">
                  <c:v>1.0000420000000001E-6</c:v>
                </c:pt>
                <c:pt idx="70325">
                  <c:v>9.9986519999999992E-7</c:v>
                </c:pt>
                <c:pt idx="70326">
                  <c:v>9.9992259999999998E-7</c:v>
                </c:pt>
                <c:pt idx="70327">
                  <c:v>9.9998049999999995E-7</c:v>
                </c:pt>
                <c:pt idx="70328">
                  <c:v>1.0000379999999999E-6</c:v>
                </c:pt>
                <c:pt idx="70329">
                  <c:v>9.9986029999999993E-7</c:v>
                </c:pt>
                <c:pt idx="70330">
                  <c:v>9.9991760000000005E-7</c:v>
                </c:pt>
                <c:pt idx="70331">
                  <c:v>9.9997550000000002E-7</c:v>
                </c:pt>
                <c:pt idx="70332">
                  <c:v>1.000033E-6</c:v>
                </c:pt>
                <c:pt idx="70333">
                  <c:v>9.998599999999999E-7</c:v>
                </c:pt>
                <c:pt idx="70334">
                  <c:v>9.9991730000000002E-7</c:v>
                </c:pt>
                <c:pt idx="70335">
                  <c:v>9.9997519999999999E-7</c:v>
                </c:pt>
                <c:pt idx="70336">
                  <c:v>1.000033E-6</c:v>
                </c:pt>
                <c:pt idx="70337">
                  <c:v>9.9986290000000005E-7</c:v>
                </c:pt>
                <c:pt idx="70338">
                  <c:v>9.9992010000000002E-7</c:v>
                </c:pt>
                <c:pt idx="70339">
                  <c:v>9.9997799999999998E-7</c:v>
                </c:pt>
                <c:pt idx="70340">
                  <c:v>1.0000360000000001E-6</c:v>
                </c:pt>
                <c:pt idx="70341">
                  <c:v>9.998527000000001E-7</c:v>
                </c:pt>
                <c:pt idx="70342">
                  <c:v>9.9990990000000007E-7</c:v>
                </c:pt>
                <c:pt idx="70343">
                  <c:v>9.9996780000000004E-7</c:v>
                </c:pt>
                <c:pt idx="70344">
                  <c:v>1.000026E-6</c:v>
                </c:pt>
                <c:pt idx="70345">
                  <c:v>9.998534000000001E-7</c:v>
                </c:pt>
                <c:pt idx="70346">
                  <c:v>9.9991060000000007E-7</c:v>
                </c:pt>
                <c:pt idx="70347">
                  <c:v>9.999684000000001E-7</c:v>
                </c:pt>
                <c:pt idx="70348">
                  <c:v>1.000026E-6</c:v>
                </c:pt>
                <c:pt idx="70349">
                  <c:v>9.9985000000000005E-7</c:v>
                </c:pt>
                <c:pt idx="70350">
                  <c:v>9.9990720000000002E-7</c:v>
                </c:pt>
                <c:pt idx="70351">
                  <c:v>9.999648999999999E-7</c:v>
                </c:pt>
                <c:pt idx="70352">
                  <c:v>1.000023E-6</c:v>
                </c:pt>
                <c:pt idx="70353">
                  <c:v>9.9984279999999998E-7</c:v>
                </c:pt>
                <c:pt idx="70354">
                  <c:v>9.9989990000000001E-7</c:v>
                </c:pt>
                <c:pt idx="70355">
                  <c:v>9.9995770000000004E-7</c:v>
                </c:pt>
                <c:pt idx="70356">
                  <c:v>1.0000149999999999E-6</c:v>
                </c:pt>
                <c:pt idx="70357">
                  <c:v>9.9984380000000001E-7</c:v>
                </c:pt>
                <c:pt idx="70358">
                  <c:v>9.9990090000000004E-7</c:v>
                </c:pt>
                <c:pt idx="70359">
                  <c:v>9.9995859999999991E-7</c:v>
                </c:pt>
                <c:pt idx="70360">
                  <c:v>1.000016E-6</c:v>
                </c:pt>
                <c:pt idx="70361">
                  <c:v>9.9983890000000002E-7</c:v>
                </c:pt>
                <c:pt idx="70362">
                  <c:v>9.9989600000000005E-7</c:v>
                </c:pt>
                <c:pt idx="70363">
                  <c:v>9.9995369999999993E-7</c:v>
                </c:pt>
                <c:pt idx="70364">
                  <c:v>1.000011E-6</c:v>
                </c:pt>
                <c:pt idx="70365">
                  <c:v>9.9983099999999995E-7</c:v>
                </c:pt>
                <c:pt idx="70366">
                  <c:v>9.9988800000000004E-7</c:v>
                </c:pt>
                <c:pt idx="70367">
                  <c:v>9.9994569999999992E-7</c:v>
                </c:pt>
                <c:pt idx="70368">
                  <c:v>1.000003E-6</c:v>
                </c:pt>
                <c:pt idx="70369">
                  <c:v>9.9983360000000006E-7</c:v>
                </c:pt>
                <c:pt idx="70370">
                  <c:v>9.9989070000000009E-7</c:v>
                </c:pt>
                <c:pt idx="70371">
                  <c:v>9.9994839999999997E-7</c:v>
                </c:pt>
                <c:pt idx="70372">
                  <c:v>1.0000059999999999E-6</c:v>
                </c:pt>
                <c:pt idx="70373">
                  <c:v>9.9983069999999992E-7</c:v>
                </c:pt>
                <c:pt idx="70374">
                  <c:v>9.9988779999999995E-7</c:v>
                </c:pt>
                <c:pt idx="70375">
                  <c:v>9.9994550000000004E-7</c:v>
                </c:pt>
                <c:pt idx="70376">
                  <c:v>1.000003E-6</c:v>
                </c:pt>
                <c:pt idx="70377">
                  <c:v>9.9982369999999994E-7</c:v>
                </c:pt>
                <c:pt idx="70378">
                  <c:v>9.9988070000000003E-7</c:v>
                </c:pt>
                <c:pt idx="70379">
                  <c:v>9.9993839999999991E-7</c:v>
                </c:pt>
                <c:pt idx="70380">
                  <c:v>9.999961E-7</c:v>
                </c:pt>
                <c:pt idx="70381">
                  <c:v>1.000054E-6</c:v>
                </c:pt>
                <c:pt idx="70382">
                  <c:v>9.9987589999999998E-7</c:v>
                </c:pt>
                <c:pt idx="70383">
                  <c:v>9.9993300000000001E-7</c:v>
                </c:pt>
                <c:pt idx="70384">
                  <c:v>9.999907000000001E-7</c:v>
                </c:pt>
                <c:pt idx="70385">
                  <c:v>1.000048E-6</c:v>
                </c:pt>
                <c:pt idx="70386">
                  <c:v>9.9987659999999998E-7</c:v>
                </c:pt>
                <c:pt idx="70387">
                  <c:v>9.9993360000000007E-7</c:v>
                </c:pt>
                <c:pt idx="70388">
                  <c:v>9.9999120000000001E-7</c:v>
                </c:pt>
                <c:pt idx="70389">
                  <c:v>1.000049E-6</c:v>
                </c:pt>
                <c:pt idx="70390">
                  <c:v>9.998783E-7</c:v>
                </c:pt>
                <c:pt idx="70391">
                  <c:v>9.999353000000001E-7</c:v>
                </c:pt>
                <c:pt idx="70392">
                  <c:v>9.9999290000000003E-7</c:v>
                </c:pt>
                <c:pt idx="70393">
                  <c:v>1.0000510000000001E-6</c:v>
                </c:pt>
                <c:pt idx="70394">
                  <c:v>9.9987449999999998E-7</c:v>
                </c:pt>
                <c:pt idx="70395">
                  <c:v>9.9993150000000008E-7</c:v>
                </c:pt>
                <c:pt idx="70396">
                  <c:v>9.9998910000000001E-7</c:v>
                </c:pt>
                <c:pt idx="70397">
                  <c:v>1.000047E-6</c:v>
                </c:pt>
                <c:pt idx="70398">
                  <c:v>9.9986999999999997E-7</c:v>
                </c:pt>
                <c:pt idx="70399">
                  <c:v>9.9992700000000006E-7</c:v>
                </c:pt>
                <c:pt idx="70400">
                  <c:v>9.999846E-7</c:v>
                </c:pt>
                <c:pt idx="70401">
                  <c:v>1.0000420000000001E-6</c:v>
                </c:pt>
                <c:pt idx="70402">
                  <c:v>9.9987060000000003E-7</c:v>
                </c:pt>
                <c:pt idx="70403">
                  <c:v>9.999275999999999E-7</c:v>
                </c:pt>
                <c:pt idx="70404">
                  <c:v>9.999850999999999E-7</c:v>
                </c:pt>
                <c:pt idx="70405">
                  <c:v>1.0000430000000001E-6</c:v>
                </c:pt>
                <c:pt idx="70406">
                  <c:v>9.9986479999999995E-7</c:v>
                </c:pt>
                <c:pt idx="70407">
                  <c:v>9.999217000000001E-7</c:v>
                </c:pt>
                <c:pt idx="70408">
                  <c:v>9.9997930000000004E-7</c:v>
                </c:pt>
                <c:pt idx="70409">
                  <c:v>1.0000369999999999E-6</c:v>
                </c:pt>
                <c:pt idx="70410">
                  <c:v>9.9986610000000001E-7</c:v>
                </c:pt>
                <c:pt idx="70411">
                  <c:v>9.9992299999999995E-7</c:v>
                </c:pt>
                <c:pt idx="70412">
                  <c:v>9.9998070000000004E-7</c:v>
                </c:pt>
                <c:pt idx="70413">
                  <c:v>1.0000379999999999E-6</c:v>
                </c:pt>
                <c:pt idx="70414">
                  <c:v>9.9986059999999996E-7</c:v>
                </c:pt>
                <c:pt idx="70415">
                  <c:v>9.9991760000000005E-7</c:v>
                </c:pt>
                <c:pt idx="70416">
                  <c:v>9.9997529999999993E-7</c:v>
                </c:pt>
                <c:pt idx="70417">
                  <c:v>1.000033E-6</c:v>
                </c:pt>
                <c:pt idx="70418">
                  <c:v>9.9985719999999991E-7</c:v>
                </c:pt>
                <c:pt idx="70419">
                  <c:v>9.999142E-7</c:v>
                </c:pt>
                <c:pt idx="70420">
                  <c:v>9.9997179999999994E-7</c:v>
                </c:pt>
                <c:pt idx="70421">
                  <c:v>1.0000289999999999E-6</c:v>
                </c:pt>
                <c:pt idx="70422">
                  <c:v>9.9985630000000003E-7</c:v>
                </c:pt>
                <c:pt idx="70423">
                  <c:v>9.9991329999999991E-7</c:v>
                </c:pt>
                <c:pt idx="70424">
                  <c:v>9.99971E-7</c:v>
                </c:pt>
                <c:pt idx="70425">
                  <c:v>1.0000289999999999E-6</c:v>
                </c:pt>
                <c:pt idx="70426">
                  <c:v>9.9985859999999991E-7</c:v>
                </c:pt>
                <c:pt idx="70427">
                  <c:v>9.999156E-7</c:v>
                </c:pt>
                <c:pt idx="70428">
                  <c:v>9.9997330000000009E-7</c:v>
                </c:pt>
                <c:pt idx="70429">
                  <c:v>1.000031E-6</c:v>
                </c:pt>
                <c:pt idx="70430">
                  <c:v>9.9985210000000004E-7</c:v>
                </c:pt>
                <c:pt idx="70431">
                  <c:v>9.9990909999999992E-7</c:v>
                </c:pt>
                <c:pt idx="70432">
                  <c:v>9.9996670000000007E-7</c:v>
                </c:pt>
                <c:pt idx="70433">
                  <c:v>1.000024E-6</c:v>
                </c:pt>
                <c:pt idx="70434">
                  <c:v>9.998548000000001E-7</c:v>
                </c:pt>
                <c:pt idx="70435">
                  <c:v>9.9991179999999998E-7</c:v>
                </c:pt>
                <c:pt idx="70436">
                  <c:v>9.9996929999999998E-7</c:v>
                </c:pt>
                <c:pt idx="70437">
                  <c:v>1.0000270000000001E-6</c:v>
                </c:pt>
                <c:pt idx="70438">
                  <c:v>9.9984830000000002E-7</c:v>
                </c:pt>
                <c:pt idx="70439">
                  <c:v>9.9990519999999996E-7</c:v>
                </c:pt>
                <c:pt idx="70440">
                  <c:v>9.9996269999999996E-7</c:v>
                </c:pt>
                <c:pt idx="70441">
                  <c:v>1.0000200000000001E-6</c:v>
                </c:pt>
                <c:pt idx="70442">
                  <c:v>9.9984820000000008E-7</c:v>
                </c:pt>
                <c:pt idx="70443">
                  <c:v>9.9990510000000002E-7</c:v>
                </c:pt>
                <c:pt idx="70444">
                  <c:v>9.9996250000000008E-7</c:v>
                </c:pt>
                <c:pt idx="70445">
                  <c:v>1.0000200000000001E-6</c:v>
                </c:pt>
                <c:pt idx="70446">
                  <c:v>9.9984799999999999E-7</c:v>
                </c:pt>
                <c:pt idx="70447">
                  <c:v>9.999048E-7</c:v>
                </c:pt>
                <c:pt idx="70448">
                  <c:v>9.999620999999999E-7</c:v>
                </c:pt>
                <c:pt idx="70449">
                  <c:v>1.0000200000000001E-6</c:v>
                </c:pt>
                <c:pt idx="70450">
                  <c:v>9.998419000000001E-7</c:v>
                </c:pt>
                <c:pt idx="70451">
                  <c:v>9.9989859999999995E-7</c:v>
                </c:pt>
                <c:pt idx="70452">
                  <c:v>9.9995590000000007E-7</c:v>
                </c:pt>
                <c:pt idx="70453">
                  <c:v>1.0000130000000001E-6</c:v>
                </c:pt>
                <c:pt idx="70454">
                  <c:v>9.9983859999999999E-7</c:v>
                </c:pt>
                <c:pt idx="70455">
                  <c:v>9.9989530000000005E-7</c:v>
                </c:pt>
                <c:pt idx="70456">
                  <c:v>9.9995259999999996E-7</c:v>
                </c:pt>
                <c:pt idx="70457">
                  <c:v>1.00001E-6</c:v>
                </c:pt>
                <c:pt idx="70458">
                  <c:v>9.9983479999999997E-7</c:v>
                </c:pt>
                <c:pt idx="70459">
                  <c:v>9.9989159999999997E-7</c:v>
                </c:pt>
                <c:pt idx="70460">
                  <c:v>9.9994890000000009E-7</c:v>
                </c:pt>
                <c:pt idx="70461">
                  <c:v>1.0000059999999999E-6</c:v>
                </c:pt>
                <c:pt idx="70462">
                  <c:v>9.9983199999999998E-7</c:v>
                </c:pt>
                <c:pt idx="70463">
                  <c:v>9.9988870000000004E-7</c:v>
                </c:pt>
                <c:pt idx="70464">
                  <c:v>9.9994599999999995E-7</c:v>
                </c:pt>
                <c:pt idx="70465">
                  <c:v>1.000003E-6</c:v>
                </c:pt>
                <c:pt idx="70466">
                  <c:v>9.9983069999999992E-7</c:v>
                </c:pt>
                <c:pt idx="70467">
                  <c:v>9.9988739999999998E-7</c:v>
                </c:pt>
                <c:pt idx="70468">
                  <c:v>9.9994480000000004E-7</c:v>
                </c:pt>
                <c:pt idx="70469">
                  <c:v>1.000002E-6</c:v>
                </c:pt>
                <c:pt idx="70470">
                  <c:v>9.9982709999999999E-7</c:v>
                </c:pt>
                <c:pt idx="70471">
                  <c:v>9.9988380000000005E-7</c:v>
                </c:pt>
                <c:pt idx="70472">
                  <c:v>9.999411999999999E-7</c:v>
                </c:pt>
                <c:pt idx="70473">
                  <c:v>9.9999859999999996E-7</c:v>
                </c:pt>
                <c:pt idx="70474">
                  <c:v>1.000056E-6</c:v>
                </c:pt>
                <c:pt idx="70475">
                  <c:v>9.9987790000000004E-7</c:v>
                </c:pt>
                <c:pt idx="70476">
                  <c:v>9.9993470000000004E-7</c:v>
                </c:pt>
                <c:pt idx="70477">
                  <c:v>9.999921000000001E-7</c:v>
                </c:pt>
                <c:pt idx="70478">
                  <c:v>1.000049E-6</c:v>
                </c:pt>
                <c:pt idx="70479">
                  <c:v>9.9987739999999992E-7</c:v>
                </c:pt>
                <c:pt idx="70480">
                  <c:v>9.9993419999999992E-7</c:v>
                </c:pt>
                <c:pt idx="70481">
                  <c:v>9.9999159999999998E-7</c:v>
                </c:pt>
                <c:pt idx="70482">
                  <c:v>1.000049E-6</c:v>
                </c:pt>
                <c:pt idx="70483">
                  <c:v>9.9987169999999999E-7</c:v>
                </c:pt>
                <c:pt idx="70484">
                  <c:v>9.9992849999999999E-7</c:v>
                </c:pt>
                <c:pt idx="70485">
                  <c:v>9.9998599999999999E-7</c:v>
                </c:pt>
                <c:pt idx="70486">
                  <c:v>1.0000430000000001E-6</c:v>
                </c:pt>
                <c:pt idx="70487">
                  <c:v>9.998675E-7</c:v>
                </c:pt>
                <c:pt idx="70488">
                  <c:v>9.999243E-7</c:v>
                </c:pt>
                <c:pt idx="70489">
                  <c:v>9.9998170000000006E-7</c:v>
                </c:pt>
                <c:pt idx="70490">
                  <c:v>1.000039E-6</c:v>
                </c:pt>
                <c:pt idx="70491">
                  <c:v>9.9986129999999996E-7</c:v>
                </c:pt>
                <c:pt idx="70492">
                  <c:v>9.9991809999999996E-7</c:v>
                </c:pt>
                <c:pt idx="70493">
                  <c:v>9.9997550000000002E-7</c:v>
                </c:pt>
                <c:pt idx="70494">
                  <c:v>1.000033E-6</c:v>
                </c:pt>
                <c:pt idx="70495">
                  <c:v>9.9985800000000006E-7</c:v>
                </c:pt>
                <c:pt idx="70496">
                  <c:v>9.9991469999999991E-7</c:v>
                </c:pt>
                <c:pt idx="70497">
                  <c:v>9.9997209999999997E-7</c:v>
                </c:pt>
                <c:pt idx="70498">
                  <c:v>1.0000289999999999E-6</c:v>
                </c:pt>
                <c:pt idx="70499">
                  <c:v>9.9985310000000007E-7</c:v>
                </c:pt>
                <c:pt idx="70500">
                  <c:v>9.9990979999999992E-7</c:v>
                </c:pt>
                <c:pt idx="70501">
                  <c:v>9.9996710000000004E-7</c:v>
                </c:pt>
                <c:pt idx="70502">
                  <c:v>1.000024E-6</c:v>
                </c:pt>
                <c:pt idx="70503">
                  <c:v>9.998520000000001E-7</c:v>
                </c:pt>
                <c:pt idx="70504">
                  <c:v>9.9990860000000002E-7</c:v>
                </c:pt>
                <c:pt idx="70505">
                  <c:v>9.9996589999999992E-7</c:v>
                </c:pt>
                <c:pt idx="70506">
                  <c:v>1.000023E-6</c:v>
                </c:pt>
                <c:pt idx="70507">
                  <c:v>9.9984839999999996E-7</c:v>
                </c:pt>
                <c:pt idx="70508">
                  <c:v>9.9990500000000009E-7</c:v>
                </c:pt>
                <c:pt idx="70509">
                  <c:v>9.9996229999999999E-7</c:v>
                </c:pt>
                <c:pt idx="70510">
                  <c:v>1.0000200000000001E-6</c:v>
                </c:pt>
                <c:pt idx="70511">
                  <c:v>9.9984569999999991E-7</c:v>
                </c:pt>
                <c:pt idx="70512">
                  <c:v>9.9990239999999997E-7</c:v>
                </c:pt>
                <c:pt idx="70513">
                  <c:v>9.9995959999999994E-7</c:v>
                </c:pt>
                <c:pt idx="70514">
                  <c:v>1.000017E-6</c:v>
                </c:pt>
                <c:pt idx="70515">
                  <c:v>9.998440000000001E-7</c:v>
                </c:pt>
                <c:pt idx="70516">
                  <c:v>9.9990060000000001E-7</c:v>
                </c:pt>
                <c:pt idx="70517">
                  <c:v>9.9995779999999998E-7</c:v>
                </c:pt>
                <c:pt idx="70518">
                  <c:v>1.0000149999999999E-6</c:v>
                </c:pt>
                <c:pt idx="70519">
                  <c:v>9.9983990000000005E-7</c:v>
                </c:pt>
                <c:pt idx="70520">
                  <c:v>9.9989649999999996E-7</c:v>
                </c:pt>
                <c:pt idx="70521">
                  <c:v>9.9995369999999993E-7</c:v>
                </c:pt>
                <c:pt idx="70522">
                  <c:v>1.000011E-6</c:v>
                </c:pt>
                <c:pt idx="70523">
                  <c:v>9.9983869999999993E-7</c:v>
                </c:pt>
                <c:pt idx="70524">
                  <c:v>9.9989530000000005E-7</c:v>
                </c:pt>
                <c:pt idx="70525">
                  <c:v>9.9995250000000002E-7</c:v>
                </c:pt>
                <c:pt idx="70526">
                  <c:v>1.00001E-6</c:v>
                </c:pt>
                <c:pt idx="70527">
                  <c:v>9.9983419999999991E-7</c:v>
                </c:pt>
                <c:pt idx="70528">
                  <c:v>9.9989080000000003E-7</c:v>
                </c:pt>
                <c:pt idx="70529">
                  <c:v>9.99948E-7</c:v>
                </c:pt>
                <c:pt idx="70530">
                  <c:v>1.0000050000000001E-6</c:v>
                </c:pt>
                <c:pt idx="70531">
                  <c:v>9.9983199999999998E-7</c:v>
                </c:pt>
                <c:pt idx="70532">
                  <c:v>9.9988870000000004E-7</c:v>
                </c:pt>
                <c:pt idx="70533">
                  <c:v>9.9994590000000001E-7</c:v>
                </c:pt>
                <c:pt idx="70534">
                  <c:v>1.000003E-6</c:v>
                </c:pt>
                <c:pt idx="70535">
                  <c:v>9.998275999999999E-7</c:v>
                </c:pt>
                <c:pt idx="70536">
                  <c:v>9.9988420000000002E-7</c:v>
                </c:pt>
                <c:pt idx="70537">
                  <c:v>9.9994149999999993E-7</c:v>
                </c:pt>
                <c:pt idx="70538">
                  <c:v>9.999986999999999E-7</c:v>
                </c:pt>
                <c:pt idx="70539">
                  <c:v>1.000056E-6</c:v>
                </c:pt>
                <c:pt idx="70540">
                  <c:v>9.9988569999999995E-7</c:v>
                </c:pt>
                <c:pt idx="70541">
                  <c:v>9.9994230000000008E-7</c:v>
                </c:pt>
                <c:pt idx="70542">
                  <c:v>9.9999950000000005E-7</c:v>
                </c:pt>
                <c:pt idx="70543">
                  <c:v>1.000057E-6</c:v>
                </c:pt>
                <c:pt idx="70544">
                  <c:v>9.9988019999999991E-7</c:v>
                </c:pt>
                <c:pt idx="70545">
                  <c:v>9.9993680000000003E-7</c:v>
                </c:pt>
                <c:pt idx="70546">
                  <c:v>9.9999390000000006E-7</c:v>
                </c:pt>
                <c:pt idx="70547">
                  <c:v>1.0000510000000001E-6</c:v>
                </c:pt>
                <c:pt idx="70548">
                  <c:v>9.9988089999999991E-7</c:v>
                </c:pt>
                <c:pt idx="70549">
                  <c:v>9.9993740000000009E-7</c:v>
                </c:pt>
                <c:pt idx="70550">
                  <c:v>9.9999460000000006E-7</c:v>
                </c:pt>
                <c:pt idx="70551">
                  <c:v>1.0000519999999999E-6</c:v>
                </c:pt>
                <c:pt idx="70552">
                  <c:v>9.9987480000000001E-7</c:v>
                </c:pt>
                <c:pt idx="70553">
                  <c:v>9.9993129999999999E-7</c:v>
                </c:pt>
                <c:pt idx="70554">
                  <c:v>9.9998840000000002E-7</c:v>
                </c:pt>
                <c:pt idx="70555">
                  <c:v>1.0000449999999999E-6</c:v>
                </c:pt>
                <c:pt idx="70556">
                  <c:v>9.9987300000000005E-7</c:v>
                </c:pt>
                <c:pt idx="70557">
                  <c:v>9.9992940000000008E-7</c:v>
                </c:pt>
                <c:pt idx="70558">
                  <c:v>9.999864999999999E-7</c:v>
                </c:pt>
                <c:pt idx="70559">
                  <c:v>1.0000439999999999E-6</c:v>
                </c:pt>
                <c:pt idx="70560">
                  <c:v>9.9987020000000006E-7</c:v>
                </c:pt>
                <c:pt idx="70561">
                  <c:v>9.9992670000000003E-7</c:v>
                </c:pt>
                <c:pt idx="70562">
                  <c:v>9.9998369999999991E-7</c:v>
                </c:pt>
                <c:pt idx="70563">
                  <c:v>1.000041E-6</c:v>
                </c:pt>
                <c:pt idx="70564">
                  <c:v>9.9986260000000002E-7</c:v>
                </c:pt>
                <c:pt idx="70565">
                  <c:v>9.9991900000000005E-7</c:v>
                </c:pt>
                <c:pt idx="70566">
                  <c:v>9.9997599999999993E-7</c:v>
                </c:pt>
                <c:pt idx="70567">
                  <c:v>1.000033E-6</c:v>
                </c:pt>
                <c:pt idx="70568">
                  <c:v>9.9985870000000006E-7</c:v>
                </c:pt>
                <c:pt idx="70569">
                  <c:v>9.9991510000000009E-7</c:v>
                </c:pt>
                <c:pt idx="70570">
                  <c:v>9.9997209999999997E-7</c:v>
                </c:pt>
                <c:pt idx="70571">
                  <c:v>1.0000289999999999E-6</c:v>
                </c:pt>
                <c:pt idx="70572">
                  <c:v>9.9985320000000001E-7</c:v>
                </c:pt>
                <c:pt idx="70573">
                  <c:v>9.9990960000000004E-7</c:v>
                </c:pt>
                <c:pt idx="70574">
                  <c:v>9.9996659999999992E-7</c:v>
                </c:pt>
                <c:pt idx="70575">
                  <c:v>1.000024E-6</c:v>
                </c:pt>
                <c:pt idx="70576">
                  <c:v>9.9985089999999993E-7</c:v>
                </c:pt>
                <c:pt idx="70577">
                  <c:v>9.9990729999999996E-7</c:v>
                </c:pt>
                <c:pt idx="70578">
                  <c:v>9.9996430000000005E-7</c:v>
                </c:pt>
                <c:pt idx="70579">
                  <c:v>1.0000209999999999E-6</c:v>
                </c:pt>
                <c:pt idx="70580">
                  <c:v>9.9984699999999997E-7</c:v>
                </c:pt>
                <c:pt idx="70581">
                  <c:v>9.9990349999999994E-7</c:v>
                </c:pt>
                <c:pt idx="70582">
                  <c:v>9.9996050000000003E-7</c:v>
                </c:pt>
                <c:pt idx="70583">
                  <c:v>1.000018E-6</c:v>
                </c:pt>
                <c:pt idx="70584">
                  <c:v>9.9984429999999991E-7</c:v>
                </c:pt>
                <c:pt idx="70585">
                  <c:v>9.999008000000001E-7</c:v>
                </c:pt>
                <c:pt idx="70586">
                  <c:v>9.9995789999999991E-7</c:v>
                </c:pt>
                <c:pt idx="70587">
                  <c:v>1.0000149999999999E-6</c:v>
                </c:pt>
                <c:pt idx="70588">
                  <c:v>9.9984440000000006E-7</c:v>
                </c:pt>
                <c:pt idx="70589">
                  <c:v>9.9990099999999997E-7</c:v>
                </c:pt>
                <c:pt idx="70590">
                  <c:v>9.9995800000000007E-7</c:v>
                </c:pt>
                <c:pt idx="70591">
                  <c:v>1.0000149999999999E-6</c:v>
                </c:pt>
                <c:pt idx="70592">
                  <c:v>9.9983729999999993E-7</c:v>
                </c:pt>
                <c:pt idx="70593">
                  <c:v>9.998937999999999E-7</c:v>
                </c:pt>
                <c:pt idx="70594">
                  <c:v>9.9995100000000008E-7</c:v>
                </c:pt>
                <c:pt idx="70595">
                  <c:v>1.000008E-6</c:v>
                </c:pt>
                <c:pt idx="70596">
                  <c:v>9.998337E-7</c:v>
                </c:pt>
                <c:pt idx="70597">
                  <c:v>9.9989029999999991E-7</c:v>
                </c:pt>
                <c:pt idx="70598">
                  <c:v>9.9994739999999994E-7</c:v>
                </c:pt>
                <c:pt idx="70599">
                  <c:v>1.0000040000000001E-6</c:v>
                </c:pt>
                <c:pt idx="70600">
                  <c:v>9.998297000000001E-7</c:v>
                </c:pt>
                <c:pt idx="70601">
                  <c:v>9.9988620000000007E-7</c:v>
                </c:pt>
                <c:pt idx="70602">
                  <c:v>9.999433000000001E-7</c:v>
                </c:pt>
                <c:pt idx="70603">
                  <c:v>9.9999999999999995E-7</c:v>
                </c:pt>
                <c:pt idx="70604">
                  <c:v>9.998261999999999E-7</c:v>
                </c:pt>
                <c:pt idx="70605">
                  <c:v>9.9988259999999993E-7</c:v>
                </c:pt>
                <c:pt idx="70606">
                  <c:v>9.9993950000000008E-7</c:v>
                </c:pt>
                <c:pt idx="70607">
                  <c:v>9.9999649999999996E-7</c:v>
                </c:pt>
                <c:pt idx="70608">
                  <c:v>1.0000529999999999E-6</c:v>
                </c:pt>
                <c:pt idx="70609">
                  <c:v>9.9987629999999995E-7</c:v>
                </c:pt>
                <c:pt idx="70610">
                  <c:v>9.9993260000000004E-7</c:v>
                </c:pt>
                <c:pt idx="70611">
                  <c:v>9.9998940000000004E-7</c:v>
                </c:pt>
                <c:pt idx="70612">
                  <c:v>1.000046E-6</c:v>
                </c:pt>
                <c:pt idx="70613">
                  <c:v>9.9987650000000004E-7</c:v>
                </c:pt>
                <c:pt idx="70614">
                  <c:v>9.9993260000000004E-7</c:v>
                </c:pt>
                <c:pt idx="70615">
                  <c:v>9.9998940000000004E-7</c:v>
                </c:pt>
                <c:pt idx="70616">
                  <c:v>1.000046E-6</c:v>
                </c:pt>
                <c:pt idx="70617">
                  <c:v>9.9986939999999991E-7</c:v>
                </c:pt>
                <c:pt idx="70618">
                  <c:v>9.9992560000000006E-7</c:v>
                </c:pt>
                <c:pt idx="70619">
                  <c:v>9.9998219999999997E-7</c:v>
                </c:pt>
                <c:pt idx="70620">
                  <c:v>1.000039E-6</c:v>
                </c:pt>
                <c:pt idx="70621">
                  <c:v>9.9986460000000007E-7</c:v>
                </c:pt>
                <c:pt idx="70622">
                  <c:v>9.9992070000000007E-7</c:v>
                </c:pt>
                <c:pt idx="70623">
                  <c:v>9.9997729999999998E-7</c:v>
                </c:pt>
                <c:pt idx="70624">
                  <c:v>1.000034E-6</c:v>
                </c:pt>
                <c:pt idx="70625">
                  <c:v>9.9986519999999992E-7</c:v>
                </c:pt>
                <c:pt idx="70626">
                  <c:v>9.9992119999999998E-7</c:v>
                </c:pt>
                <c:pt idx="70627">
                  <c:v>9.9997790000000004E-7</c:v>
                </c:pt>
                <c:pt idx="70628">
                  <c:v>1.0000350000000001E-6</c:v>
                </c:pt>
                <c:pt idx="70629">
                  <c:v>9.9985919999999996E-7</c:v>
                </c:pt>
                <c:pt idx="70630">
                  <c:v>9.9991529999999997E-7</c:v>
                </c:pt>
                <c:pt idx="70631">
                  <c:v>9.9997200000000003E-7</c:v>
                </c:pt>
                <c:pt idx="70632">
                  <c:v>1.0000289999999999E-6</c:v>
                </c:pt>
                <c:pt idx="70633">
                  <c:v>9.9985079999999999E-7</c:v>
                </c:pt>
                <c:pt idx="70634">
                  <c:v>9.9990689999999999E-7</c:v>
                </c:pt>
                <c:pt idx="70635">
                  <c:v>9.9996360000000005E-7</c:v>
                </c:pt>
                <c:pt idx="70636">
                  <c:v>1.0000200000000001E-6</c:v>
                </c:pt>
                <c:pt idx="70637">
                  <c:v>9.9984480000000003E-7</c:v>
                </c:pt>
                <c:pt idx="70638">
                  <c:v>9.9990099999999997E-7</c:v>
                </c:pt>
                <c:pt idx="70639">
                  <c:v>9.9995789999999991E-7</c:v>
                </c:pt>
                <c:pt idx="70640">
                  <c:v>1.0000149999999999E-6</c:v>
                </c:pt>
                <c:pt idx="70641">
                  <c:v>9.9984799999999999E-7</c:v>
                </c:pt>
                <c:pt idx="70642">
                  <c:v>9.9990430000000009E-7</c:v>
                </c:pt>
                <c:pt idx="70643">
                  <c:v>9.9996129999999997E-7</c:v>
                </c:pt>
                <c:pt idx="70644">
                  <c:v>1.000018E-6</c:v>
                </c:pt>
                <c:pt idx="70645">
                  <c:v>9.9984160000000007E-7</c:v>
                </c:pt>
                <c:pt idx="70646">
                  <c:v>9.9989789999999995E-7</c:v>
                </c:pt>
                <c:pt idx="70647">
                  <c:v>9.9995490000000004E-7</c:v>
                </c:pt>
                <c:pt idx="70648">
                  <c:v>1.0000120000000001E-6</c:v>
                </c:pt>
                <c:pt idx="70649">
                  <c:v>9.9983929999999999E-7</c:v>
                </c:pt>
                <c:pt idx="70650">
                  <c:v>9.9989570000000002E-7</c:v>
                </c:pt>
                <c:pt idx="70651">
                  <c:v>9.9995280000000005E-7</c:v>
                </c:pt>
                <c:pt idx="70652">
                  <c:v>1.00001E-6</c:v>
                </c:pt>
                <c:pt idx="70653">
                  <c:v>9.9983750000000002E-7</c:v>
                </c:pt>
                <c:pt idx="70654">
                  <c:v>9.9989390000000005E-7</c:v>
                </c:pt>
                <c:pt idx="70655">
                  <c:v>9.9995100000000008E-7</c:v>
                </c:pt>
                <c:pt idx="70656">
                  <c:v>1.000008E-6</c:v>
                </c:pt>
                <c:pt idx="70657">
                  <c:v>9.9983129999999998E-7</c:v>
                </c:pt>
                <c:pt idx="70658">
                  <c:v>9.9988760000000007E-7</c:v>
                </c:pt>
                <c:pt idx="70659">
                  <c:v>9.9994450000000001E-7</c:v>
                </c:pt>
                <c:pt idx="70660">
                  <c:v>1.000001E-6</c:v>
                </c:pt>
                <c:pt idx="70661">
                  <c:v>9.9983099999999995E-7</c:v>
                </c:pt>
                <c:pt idx="70662">
                  <c:v>9.9988730000000004E-7</c:v>
                </c:pt>
                <c:pt idx="70663">
                  <c:v>9.9994410000000004E-7</c:v>
                </c:pt>
                <c:pt idx="70664">
                  <c:v>1.000001E-6</c:v>
                </c:pt>
                <c:pt idx="70665">
                  <c:v>9.9982140000000006E-7</c:v>
                </c:pt>
                <c:pt idx="70666">
                  <c:v>9.9987760000000001E-7</c:v>
                </c:pt>
                <c:pt idx="70667">
                  <c:v>9.9993430000000007E-7</c:v>
                </c:pt>
                <c:pt idx="70668">
                  <c:v>9.9999089999999998E-7</c:v>
                </c:pt>
                <c:pt idx="70669">
                  <c:v>1.000048E-6</c:v>
                </c:pt>
                <c:pt idx="70670">
                  <c:v>9.998783E-7</c:v>
                </c:pt>
                <c:pt idx="70671">
                  <c:v>9.9993430000000007E-7</c:v>
                </c:pt>
                <c:pt idx="70672">
                  <c:v>9.9999089999999998E-7</c:v>
                </c:pt>
                <c:pt idx="70673">
                  <c:v>1.000047E-6</c:v>
                </c:pt>
                <c:pt idx="70674">
                  <c:v>9.9987340000000002E-7</c:v>
                </c:pt>
                <c:pt idx="70675">
                  <c:v>9.9992940000000008E-7</c:v>
                </c:pt>
                <c:pt idx="70676">
                  <c:v>9.9998590000000005E-7</c:v>
                </c:pt>
                <c:pt idx="70677">
                  <c:v>1.0000420000000001E-6</c:v>
                </c:pt>
                <c:pt idx="70678">
                  <c:v>9.998656000000001E-7</c:v>
                </c:pt>
                <c:pt idx="70679">
                  <c:v>9.9992150000000001E-7</c:v>
                </c:pt>
                <c:pt idx="70680">
                  <c:v>9.9997790000000004E-7</c:v>
                </c:pt>
                <c:pt idx="70681">
                  <c:v>1.000034E-6</c:v>
                </c:pt>
                <c:pt idx="70682">
                  <c:v>9.9986500000000004E-7</c:v>
                </c:pt>
                <c:pt idx="70683">
                  <c:v>9.9992080000000001E-7</c:v>
                </c:pt>
                <c:pt idx="70684">
                  <c:v>9.9997729999999998E-7</c:v>
                </c:pt>
                <c:pt idx="70685">
                  <c:v>1.000034E-6</c:v>
                </c:pt>
                <c:pt idx="70686">
                  <c:v>9.9986080000000005E-7</c:v>
                </c:pt>
                <c:pt idx="70687">
                  <c:v>9.9991669999999996E-7</c:v>
                </c:pt>
                <c:pt idx="70688">
                  <c:v>9.9997330000000009E-7</c:v>
                </c:pt>
                <c:pt idx="70689">
                  <c:v>1.0000299999999999E-6</c:v>
                </c:pt>
                <c:pt idx="70690">
                  <c:v>9.9984480000000003E-7</c:v>
                </c:pt>
                <c:pt idx="70691">
                  <c:v>9.999008000000001E-7</c:v>
                </c:pt>
                <c:pt idx="70692">
                  <c:v>9.9995730000000007E-7</c:v>
                </c:pt>
                <c:pt idx="70693">
                  <c:v>1.0000139999999999E-6</c:v>
                </c:pt>
                <c:pt idx="70694">
                  <c:v>9.9984680000000009E-7</c:v>
                </c:pt>
                <c:pt idx="70695">
                  <c:v>9.9990290000000009E-7</c:v>
                </c:pt>
                <c:pt idx="70696">
                  <c:v>9.9995959999999994E-7</c:v>
                </c:pt>
                <c:pt idx="70697">
                  <c:v>1.000016E-6</c:v>
                </c:pt>
                <c:pt idx="70698">
                  <c:v>9.9983950000000008E-7</c:v>
                </c:pt>
                <c:pt idx="70699">
                  <c:v>9.9989570000000002E-7</c:v>
                </c:pt>
                <c:pt idx="70700">
                  <c:v>9.9995259999999996E-7</c:v>
                </c:pt>
                <c:pt idx="70701">
                  <c:v>1.000009E-6</c:v>
                </c:pt>
                <c:pt idx="70702">
                  <c:v>9.9983990000000005E-7</c:v>
                </c:pt>
                <c:pt idx="70703">
                  <c:v>9.9989619999999993E-7</c:v>
                </c:pt>
                <c:pt idx="70704">
                  <c:v>9.9995320000000002E-7</c:v>
                </c:pt>
                <c:pt idx="70705">
                  <c:v>1.00001E-6</c:v>
                </c:pt>
                <c:pt idx="70706">
                  <c:v>9.9983540000000003E-7</c:v>
                </c:pt>
                <c:pt idx="70707">
                  <c:v>9.998919E-7</c:v>
                </c:pt>
                <c:pt idx="70708">
                  <c:v>9.9994890000000009E-7</c:v>
                </c:pt>
                <c:pt idx="70709">
                  <c:v>1.0000059999999999E-6</c:v>
                </c:pt>
                <c:pt idx="70710">
                  <c:v>9.9983680000000002E-7</c:v>
                </c:pt>
                <c:pt idx="70711">
                  <c:v>9.998933E-7</c:v>
                </c:pt>
                <c:pt idx="70712">
                  <c:v>9.9995030000000009E-7</c:v>
                </c:pt>
                <c:pt idx="70713">
                  <c:v>1.0000069999999999E-6</c:v>
                </c:pt>
                <c:pt idx="70714">
                  <c:v>9.9983390000000009E-7</c:v>
                </c:pt>
                <c:pt idx="70715">
                  <c:v>9.9989019999999997E-7</c:v>
                </c:pt>
                <c:pt idx="70716">
                  <c:v>9.9994709999999991E-7</c:v>
                </c:pt>
                <c:pt idx="70717">
                  <c:v>1.0000040000000001E-6</c:v>
                </c:pt>
                <c:pt idx="70718">
                  <c:v>9.9982579999999993E-7</c:v>
                </c:pt>
                <c:pt idx="70719">
                  <c:v>9.9988200000000009E-7</c:v>
                </c:pt>
                <c:pt idx="70720">
                  <c:v>9.9993880000000009E-7</c:v>
                </c:pt>
                <c:pt idx="70721">
                  <c:v>9.9999549999999994E-7</c:v>
                </c:pt>
                <c:pt idx="70722">
                  <c:v>1.0000519999999999E-6</c:v>
                </c:pt>
                <c:pt idx="70723">
                  <c:v>9.9987920000000009E-7</c:v>
                </c:pt>
                <c:pt idx="70724">
                  <c:v>9.999353000000001E-7</c:v>
                </c:pt>
                <c:pt idx="70725">
                  <c:v>9.9999199999999995E-7</c:v>
                </c:pt>
                <c:pt idx="70726">
                  <c:v>1.000049E-6</c:v>
                </c:pt>
                <c:pt idx="70727">
                  <c:v>9.9987729999999998E-7</c:v>
                </c:pt>
                <c:pt idx="70728">
                  <c:v>9.9993339999999998E-7</c:v>
                </c:pt>
                <c:pt idx="70729">
                  <c:v>9.999900000000001E-7</c:v>
                </c:pt>
                <c:pt idx="70730">
                  <c:v>1.000047E-6</c:v>
                </c:pt>
                <c:pt idx="70731">
                  <c:v>9.9986390000000007E-7</c:v>
                </c:pt>
                <c:pt idx="70732">
                  <c:v>9.9991989999999992E-7</c:v>
                </c:pt>
                <c:pt idx="70733">
                  <c:v>9.9997650000000005E-7</c:v>
                </c:pt>
                <c:pt idx="70734">
                  <c:v>1.000033E-6</c:v>
                </c:pt>
                <c:pt idx="70735">
                  <c:v>9.9986010000000005E-7</c:v>
                </c:pt>
                <c:pt idx="70736">
                  <c:v>9.999160999999999E-7</c:v>
                </c:pt>
                <c:pt idx="70737">
                  <c:v>9.9997270000000003E-7</c:v>
                </c:pt>
                <c:pt idx="70738">
                  <c:v>1.0000289999999999E-6</c:v>
                </c:pt>
                <c:pt idx="70739">
                  <c:v>9.9985639999999997E-7</c:v>
                </c:pt>
                <c:pt idx="70740">
                  <c:v>9.9991240000000004E-7</c:v>
                </c:pt>
                <c:pt idx="70741">
                  <c:v>9.9996890000000001E-7</c:v>
                </c:pt>
                <c:pt idx="70742">
                  <c:v>1.000025E-6</c:v>
                </c:pt>
                <c:pt idx="70743">
                  <c:v>9.9985460000000001E-7</c:v>
                </c:pt>
                <c:pt idx="70744">
                  <c:v>9.9991049999999992E-7</c:v>
                </c:pt>
                <c:pt idx="70745">
                  <c:v>9.9996689999999995E-7</c:v>
                </c:pt>
                <c:pt idx="70746">
                  <c:v>1.000023E-6</c:v>
                </c:pt>
                <c:pt idx="70747">
                  <c:v>9.9984599999999994E-7</c:v>
                </c:pt>
                <c:pt idx="70748">
                  <c:v>9.9990190000000006E-7</c:v>
                </c:pt>
                <c:pt idx="70749">
                  <c:v>9.9995840000000003E-7</c:v>
                </c:pt>
                <c:pt idx="70750">
                  <c:v>1.0000149999999999E-6</c:v>
                </c:pt>
                <c:pt idx="70751">
                  <c:v>9.9984410000000003E-7</c:v>
                </c:pt>
                <c:pt idx="70752">
                  <c:v>9.999001000000001E-7</c:v>
                </c:pt>
                <c:pt idx="70753">
                  <c:v>9.9995670000000001E-7</c:v>
                </c:pt>
                <c:pt idx="70754">
                  <c:v>1.0000130000000001E-6</c:v>
                </c:pt>
                <c:pt idx="70755">
                  <c:v>9.9983610000000003E-7</c:v>
                </c:pt>
                <c:pt idx="70756">
                  <c:v>9.9989229999999997E-7</c:v>
                </c:pt>
                <c:pt idx="70757">
                  <c:v>9.9994890000000009E-7</c:v>
                </c:pt>
                <c:pt idx="70758">
                  <c:v>1.0000059999999999E-6</c:v>
                </c:pt>
                <c:pt idx="70759">
                  <c:v>9.998362999999999E-7</c:v>
                </c:pt>
                <c:pt idx="70760">
                  <c:v>9.998926E-7</c:v>
                </c:pt>
                <c:pt idx="70761">
                  <c:v>9.9994930000000006E-7</c:v>
                </c:pt>
                <c:pt idx="70762">
                  <c:v>1.0000059999999999E-6</c:v>
                </c:pt>
                <c:pt idx="70763">
                  <c:v>9.9983010000000007E-7</c:v>
                </c:pt>
                <c:pt idx="70764">
                  <c:v>9.9988639999999995E-7</c:v>
                </c:pt>
                <c:pt idx="70765">
                  <c:v>9.9994340000000004E-7</c:v>
                </c:pt>
                <c:pt idx="70766">
                  <c:v>9.9999999999999995E-7</c:v>
                </c:pt>
                <c:pt idx="70767">
                  <c:v>9.9982929999999992E-7</c:v>
                </c:pt>
                <c:pt idx="70768">
                  <c:v>9.9988590000000005E-7</c:v>
                </c:pt>
                <c:pt idx="70769">
                  <c:v>9.9994279999999999E-7</c:v>
                </c:pt>
                <c:pt idx="70770">
                  <c:v>9.9999950000000005E-7</c:v>
                </c:pt>
                <c:pt idx="70771">
                  <c:v>1.000056E-6</c:v>
                </c:pt>
                <c:pt idx="70772">
                  <c:v>9.9987529999999992E-7</c:v>
                </c:pt>
                <c:pt idx="70773">
                  <c:v>9.9993150000000008E-7</c:v>
                </c:pt>
                <c:pt idx="70774">
                  <c:v>9.9998800000000005E-7</c:v>
                </c:pt>
                <c:pt idx="70775">
                  <c:v>1.0000449999999999E-6</c:v>
                </c:pt>
                <c:pt idx="70776">
                  <c:v>9.9987750000000007E-7</c:v>
                </c:pt>
                <c:pt idx="70777">
                  <c:v>9.9993349999999992E-7</c:v>
                </c:pt>
                <c:pt idx="70778">
                  <c:v>9.9999019999999998E-7</c:v>
                </c:pt>
                <c:pt idx="70779">
                  <c:v>1.000047E-6</c:v>
                </c:pt>
                <c:pt idx="70780">
                  <c:v>9.9987160000000005E-7</c:v>
                </c:pt>
                <c:pt idx="70781">
                  <c:v>9.9992779999999999E-7</c:v>
                </c:pt>
                <c:pt idx="70782">
                  <c:v>9.9998439999999991E-7</c:v>
                </c:pt>
                <c:pt idx="70783">
                  <c:v>1.000041E-6</c:v>
                </c:pt>
                <c:pt idx="70784">
                  <c:v>9.9986619999999995E-7</c:v>
                </c:pt>
                <c:pt idx="70785">
                  <c:v>9.9992229999999995E-7</c:v>
                </c:pt>
                <c:pt idx="70786">
                  <c:v>9.9997869999999998E-7</c:v>
                </c:pt>
                <c:pt idx="70787">
                  <c:v>1.0000350000000001E-6</c:v>
                </c:pt>
                <c:pt idx="70788">
                  <c:v>9.998613999999999E-7</c:v>
                </c:pt>
                <c:pt idx="70789">
                  <c:v>9.9991720000000008E-7</c:v>
                </c:pt>
                <c:pt idx="70790">
                  <c:v>9.9997340000000003E-7</c:v>
                </c:pt>
                <c:pt idx="70791">
                  <c:v>1.0000299999999999E-6</c:v>
                </c:pt>
                <c:pt idx="70792">
                  <c:v>9.998555000000001E-7</c:v>
                </c:pt>
                <c:pt idx="70793">
                  <c:v>9.9991130000000007E-7</c:v>
                </c:pt>
                <c:pt idx="70794">
                  <c:v>9.9996789999999998E-7</c:v>
                </c:pt>
                <c:pt idx="70795">
                  <c:v>1.000024E-6</c:v>
                </c:pt>
                <c:pt idx="70796">
                  <c:v>9.9985170000000008E-7</c:v>
                </c:pt>
                <c:pt idx="70797">
                  <c:v>9.9990759999999999E-7</c:v>
                </c:pt>
                <c:pt idx="70798">
                  <c:v>9.9996379999999993E-7</c:v>
                </c:pt>
                <c:pt idx="70799">
                  <c:v>1.0000200000000001E-6</c:v>
                </c:pt>
                <c:pt idx="70800">
                  <c:v>9.9984459999999994E-7</c:v>
                </c:pt>
                <c:pt idx="70801">
                  <c:v>9.9990039999999992E-7</c:v>
                </c:pt>
                <c:pt idx="70802">
                  <c:v>9.9995670000000001E-7</c:v>
                </c:pt>
                <c:pt idx="70803">
                  <c:v>1.0000130000000001E-6</c:v>
                </c:pt>
                <c:pt idx="70804">
                  <c:v>9.9983850000000005E-7</c:v>
                </c:pt>
                <c:pt idx="70805">
                  <c:v>9.9989420000000008E-7</c:v>
                </c:pt>
                <c:pt idx="70806">
                  <c:v>9.9995070000000006E-7</c:v>
                </c:pt>
                <c:pt idx="70807">
                  <c:v>1.0000069999999999E-6</c:v>
                </c:pt>
                <c:pt idx="70808">
                  <c:v>9.9983449999999994E-7</c:v>
                </c:pt>
                <c:pt idx="70809">
                  <c:v>9.9989059999999994E-7</c:v>
                </c:pt>
                <c:pt idx="70810">
                  <c:v>9.9994709999999991E-7</c:v>
                </c:pt>
                <c:pt idx="70811">
                  <c:v>1.0000040000000001E-6</c:v>
                </c:pt>
                <c:pt idx="70812">
                  <c:v>9.9983010000000007E-7</c:v>
                </c:pt>
                <c:pt idx="70813">
                  <c:v>9.9988639999999995E-7</c:v>
                </c:pt>
                <c:pt idx="70814">
                  <c:v>9.9994300000000008E-7</c:v>
                </c:pt>
                <c:pt idx="70815">
                  <c:v>9.9999969999999993E-7</c:v>
                </c:pt>
                <c:pt idx="70816">
                  <c:v>1.000056E-6</c:v>
                </c:pt>
                <c:pt idx="70817">
                  <c:v>9.9988249999999999E-7</c:v>
                </c:pt>
                <c:pt idx="70818">
                  <c:v>9.999386E-7</c:v>
                </c:pt>
                <c:pt idx="70819">
                  <c:v>9.9999509999999997E-7</c:v>
                </c:pt>
                <c:pt idx="70820">
                  <c:v>1.0000519999999999E-6</c:v>
                </c:pt>
                <c:pt idx="70821">
                  <c:v>9.9988319999999999E-7</c:v>
                </c:pt>
                <c:pt idx="70822">
                  <c:v>9.9993929999999999E-7</c:v>
                </c:pt>
                <c:pt idx="70823">
                  <c:v>9.9999589999999991E-7</c:v>
                </c:pt>
                <c:pt idx="70824">
                  <c:v>1.0000529999999999E-6</c:v>
                </c:pt>
                <c:pt idx="70825">
                  <c:v>9.9987519999999998E-7</c:v>
                </c:pt>
                <c:pt idx="70826">
                  <c:v>9.9993129999999999E-7</c:v>
                </c:pt>
                <c:pt idx="70827">
                  <c:v>9.9998800000000005E-7</c:v>
                </c:pt>
                <c:pt idx="70828">
                  <c:v>1.0000449999999999E-6</c:v>
                </c:pt>
                <c:pt idx="70829">
                  <c:v>9.998721999999999E-7</c:v>
                </c:pt>
                <c:pt idx="70830">
                  <c:v>9.9992840000000005E-7</c:v>
                </c:pt>
                <c:pt idx="70831">
                  <c:v>9.999850999999999E-7</c:v>
                </c:pt>
                <c:pt idx="70832">
                  <c:v>1.000041E-6</c:v>
                </c:pt>
                <c:pt idx="70833">
                  <c:v>9.9986950000000006E-7</c:v>
                </c:pt>
                <c:pt idx="70834">
                  <c:v>9.9992560000000006E-7</c:v>
                </c:pt>
                <c:pt idx="70835">
                  <c:v>9.9998210000000003E-7</c:v>
                </c:pt>
                <c:pt idx="70836">
                  <c:v>1.000039E-6</c:v>
                </c:pt>
                <c:pt idx="70837">
                  <c:v>9.9986379999999992E-7</c:v>
                </c:pt>
                <c:pt idx="70838">
                  <c:v>9.9991979999999999E-7</c:v>
                </c:pt>
                <c:pt idx="70839">
                  <c:v>9.999763999999999E-7</c:v>
                </c:pt>
                <c:pt idx="70840">
                  <c:v>1.000033E-6</c:v>
                </c:pt>
                <c:pt idx="70841">
                  <c:v>9.9986519999999992E-7</c:v>
                </c:pt>
                <c:pt idx="70842">
                  <c:v>9.9992129999999992E-7</c:v>
                </c:pt>
                <c:pt idx="70843">
                  <c:v>9.9997799999999998E-7</c:v>
                </c:pt>
                <c:pt idx="70844">
                  <c:v>1.000034E-6</c:v>
                </c:pt>
                <c:pt idx="70845">
                  <c:v>9.9986159999999999E-7</c:v>
                </c:pt>
                <c:pt idx="70846">
                  <c:v>9.9991779999999993E-7</c:v>
                </c:pt>
                <c:pt idx="70847">
                  <c:v>9.9997440000000005E-7</c:v>
                </c:pt>
                <c:pt idx="70848">
                  <c:v>1.000031E-6</c:v>
                </c:pt>
                <c:pt idx="70849">
                  <c:v>9.9985910000000003E-7</c:v>
                </c:pt>
                <c:pt idx="70850">
                  <c:v>9.9991520000000003E-7</c:v>
                </c:pt>
                <c:pt idx="70851">
                  <c:v>9.9997139999999997E-7</c:v>
                </c:pt>
                <c:pt idx="70852">
                  <c:v>1.0000270000000001E-6</c:v>
                </c:pt>
                <c:pt idx="70853">
                  <c:v>9.998520000000001E-7</c:v>
                </c:pt>
                <c:pt idx="70854">
                  <c:v>9.9990780000000008E-7</c:v>
                </c:pt>
                <c:pt idx="70855">
                  <c:v>9.9996379999999993E-7</c:v>
                </c:pt>
                <c:pt idx="70856">
                  <c:v>1.0000200000000001E-6</c:v>
                </c:pt>
                <c:pt idx="70857">
                  <c:v>9.9984629999999997E-7</c:v>
                </c:pt>
                <c:pt idx="70858">
                  <c:v>9.9990190000000006E-7</c:v>
                </c:pt>
                <c:pt idx="70859">
                  <c:v>9.999583000000001E-7</c:v>
                </c:pt>
                <c:pt idx="70860">
                  <c:v>1.0000139999999999E-6</c:v>
                </c:pt>
                <c:pt idx="70861">
                  <c:v>9.9984179999999995E-7</c:v>
                </c:pt>
                <c:pt idx="70862">
                  <c:v>9.9989749999999998E-7</c:v>
                </c:pt>
                <c:pt idx="70863">
                  <c:v>9.9995380000000008E-7</c:v>
                </c:pt>
                <c:pt idx="70864">
                  <c:v>1.00001E-6</c:v>
                </c:pt>
                <c:pt idx="70865">
                  <c:v>9.9983540000000003E-7</c:v>
                </c:pt>
                <c:pt idx="70866">
                  <c:v>9.9989129999999994E-7</c:v>
                </c:pt>
                <c:pt idx="70867">
                  <c:v>9.9994750000000009E-7</c:v>
                </c:pt>
                <c:pt idx="70868">
                  <c:v>1.0000040000000001E-6</c:v>
                </c:pt>
                <c:pt idx="70869">
                  <c:v>9.9982649999999993E-7</c:v>
                </c:pt>
                <c:pt idx="70870">
                  <c:v>9.998822999999999E-7</c:v>
                </c:pt>
                <c:pt idx="70871">
                  <c:v>9.9993869999999994E-7</c:v>
                </c:pt>
                <c:pt idx="70872">
                  <c:v>9.9999519999999991E-7</c:v>
                </c:pt>
                <c:pt idx="70873">
                  <c:v>1.0000510000000001E-6</c:v>
                </c:pt>
                <c:pt idx="70874">
                  <c:v>9.9987769999999995E-7</c:v>
                </c:pt>
                <c:pt idx="70875">
                  <c:v>9.9993339999999998E-7</c:v>
                </c:pt>
                <c:pt idx="70876">
                  <c:v>9.9998989999999995E-7</c:v>
                </c:pt>
                <c:pt idx="70877">
                  <c:v>1.000046E-6</c:v>
                </c:pt>
                <c:pt idx="70878">
                  <c:v>9.9986910000000009E-7</c:v>
                </c:pt>
                <c:pt idx="70879">
                  <c:v>9.9992479999999991E-7</c:v>
                </c:pt>
                <c:pt idx="70880">
                  <c:v>9.9998100000000007E-7</c:v>
                </c:pt>
                <c:pt idx="70881">
                  <c:v>1.0000369999999999E-6</c:v>
                </c:pt>
                <c:pt idx="70882">
                  <c:v>9.9986169999999993E-7</c:v>
                </c:pt>
                <c:pt idx="70883">
                  <c:v>9.9991730000000002E-7</c:v>
                </c:pt>
                <c:pt idx="70884">
                  <c:v>9.9997389999999993E-7</c:v>
                </c:pt>
                <c:pt idx="70885">
                  <c:v>1.0000299999999999E-6</c:v>
                </c:pt>
                <c:pt idx="70886">
                  <c:v>9.9985910000000003E-7</c:v>
                </c:pt>
                <c:pt idx="70887">
                  <c:v>9.9991510000000009E-7</c:v>
                </c:pt>
                <c:pt idx="70888">
                  <c:v>9.999717E-7</c:v>
                </c:pt>
                <c:pt idx="70889">
                  <c:v>1.0000280000000001E-6</c:v>
                </c:pt>
                <c:pt idx="70890">
                  <c:v>9.998567E-7</c:v>
                </c:pt>
                <c:pt idx="70891">
                  <c:v>9.9991300000000009E-7</c:v>
                </c:pt>
                <c:pt idx="70892">
                  <c:v>9.999696E-7</c:v>
                </c:pt>
                <c:pt idx="70893">
                  <c:v>1.000026E-6</c:v>
                </c:pt>
                <c:pt idx="70894">
                  <c:v>9.9985079999999999E-7</c:v>
                </c:pt>
                <c:pt idx="70895">
                  <c:v>9.9990689999999999E-7</c:v>
                </c:pt>
                <c:pt idx="70896">
                  <c:v>9.9996330000000002E-7</c:v>
                </c:pt>
                <c:pt idx="70897">
                  <c:v>1.0000200000000001E-6</c:v>
                </c:pt>
                <c:pt idx="70898">
                  <c:v>9.9984790000000005E-7</c:v>
                </c:pt>
                <c:pt idx="70899">
                  <c:v>9.9990400000000006E-7</c:v>
                </c:pt>
                <c:pt idx="70900">
                  <c:v>9.9996069999999991E-7</c:v>
                </c:pt>
                <c:pt idx="70901">
                  <c:v>1.000017E-6</c:v>
                </c:pt>
                <c:pt idx="70902">
                  <c:v>9.9983920000000005E-7</c:v>
                </c:pt>
                <c:pt idx="70903">
                  <c:v>9.9989539999999999E-7</c:v>
                </c:pt>
                <c:pt idx="70904">
                  <c:v>9.9995210000000005E-7</c:v>
                </c:pt>
                <c:pt idx="70905">
                  <c:v>1.000008E-6</c:v>
                </c:pt>
                <c:pt idx="70906">
                  <c:v>9.9984170000000001E-7</c:v>
                </c:pt>
                <c:pt idx="70907">
                  <c:v>9.9989789999999995E-7</c:v>
                </c:pt>
                <c:pt idx="70908">
                  <c:v>9.9995450000000008E-7</c:v>
                </c:pt>
                <c:pt idx="70909">
                  <c:v>1.000011E-6</c:v>
                </c:pt>
                <c:pt idx="70910">
                  <c:v>9.9983129999999998E-7</c:v>
                </c:pt>
                <c:pt idx="70911">
                  <c:v>9.998872000000001E-7</c:v>
                </c:pt>
                <c:pt idx="70912">
                  <c:v>9.9994359999999992E-7</c:v>
                </c:pt>
                <c:pt idx="70913">
                  <c:v>9.9999990000000002E-7</c:v>
                </c:pt>
                <c:pt idx="70914">
                  <c:v>1.000056E-6</c:v>
                </c:pt>
                <c:pt idx="70915">
                  <c:v>9.9987939999999997E-7</c:v>
                </c:pt>
                <c:pt idx="70916">
                  <c:v>9.9993519999999994E-7</c:v>
                </c:pt>
                <c:pt idx="70917">
                  <c:v>9.9999110000000007E-7</c:v>
                </c:pt>
                <c:pt idx="70918">
                  <c:v>1.000047E-6</c:v>
                </c:pt>
                <c:pt idx="70919">
                  <c:v>9.9987389999999993E-7</c:v>
                </c:pt>
                <c:pt idx="70920">
                  <c:v>9.9992940000000008E-7</c:v>
                </c:pt>
                <c:pt idx="70921">
                  <c:v>9.9998539999999993E-7</c:v>
                </c:pt>
                <c:pt idx="70922">
                  <c:v>1.000041E-6</c:v>
                </c:pt>
                <c:pt idx="70923">
                  <c:v>9.9986950000000006E-7</c:v>
                </c:pt>
                <c:pt idx="70924">
                  <c:v>9.9992530000000003E-7</c:v>
                </c:pt>
                <c:pt idx="70925">
                  <c:v>9.9998149999999997E-7</c:v>
                </c:pt>
                <c:pt idx="70926">
                  <c:v>1.0000369999999999E-6</c:v>
                </c:pt>
                <c:pt idx="70927">
                  <c:v>9.9985949999999999E-7</c:v>
                </c:pt>
                <c:pt idx="70928">
                  <c:v>9.9991529999999997E-7</c:v>
                </c:pt>
                <c:pt idx="70929">
                  <c:v>9.9997160000000006E-7</c:v>
                </c:pt>
                <c:pt idx="70930">
                  <c:v>1.0000270000000001E-6</c:v>
                </c:pt>
                <c:pt idx="70931">
                  <c:v>9.9985679999999994E-7</c:v>
                </c:pt>
                <c:pt idx="70932">
                  <c:v>9.999128E-7</c:v>
                </c:pt>
                <c:pt idx="70933">
                  <c:v>9.999691000000001E-7</c:v>
                </c:pt>
                <c:pt idx="70934">
                  <c:v>1.000025E-6</c:v>
                </c:pt>
                <c:pt idx="70935">
                  <c:v>9.9984760000000003E-7</c:v>
                </c:pt>
                <c:pt idx="70936">
                  <c:v>9.9990330000000006E-7</c:v>
                </c:pt>
                <c:pt idx="70937">
                  <c:v>9.9995940000000006E-7</c:v>
                </c:pt>
                <c:pt idx="70938">
                  <c:v>1.0000149999999999E-6</c:v>
                </c:pt>
                <c:pt idx="70939">
                  <c:v>9.9984240000000001E-7</c:v>
                </c:pt>
                <c:pt idx="70940">
                  <c:v>9.9989810000000004E-7</c:v>
                </c:pt>
                <c:pt idx="70941">
                  <c:v>9.9995439999999992E-7</c:v>
                </c:pt>
                <c:pt idx="70942">
                  <c:v>1.00001E-6</c:v>
                </c:pt>
                <c:pt idx="70943">
                  <c:v>9.9983820000000002E-7</c:v>
                </c:pt>
                <c:pt idx="70944">
                  <c:v>9.9989409999999993E-7</c:v>
                </c:pt>
                <c:pt idx="70945">
                  <c:v>9.9995049999999996E-7</c:v>
                </c:pt>
                <c:pt idx="70946">
                  <c:v>1.0000069999999999E-6</c:v>
                </c:pt>
                <c:pt idx="70947">
                  <c:v>9.998325000000001E-7</c:v>
                </c:pt>
                <c:pt idx="70948">
                  <c:v>9.9988870000000004E-7</c:v>
                </c:pt>
                <c:pt idx="70949">
                  <c:v>9.9994529999999995E-7</c:v>
                </c:pt>
                <c:pt idx="70950">
                  <c:v>1.000002E-6</c:v>
                </c:pt>
                <c:pt idx="70951">
                  <c:v>9.9983190000000004E-7</c:v>
                </c:pt>
                <c:pt idx="70952">
                  <c:v>9.9988819999999992E-7</c:v>
                </c:pt>
                <c:pt idx="70953">
                  <c:v>9.999447000000001E-7</c:v>
                </c:pt>
                <c:pt idx="70954">
                  <c:v>1.000001E-6</c:v>
                </c:pt>
                <c:pt idx="70955">
                  <c:v>9.9983169999999995E-7</c:v>
                </c:pt>
                <c:pt idx="70956">
                  <c:v>9.998879000000001E-7</c:v>
                </c:pt>
                <c:pt idx="70957">
                  <c:v>9.9994450000000001E-7</c:v>
                </c:pt>
                <c:pt idx="70958">
                  <c:v>1.000001E-6</c:v>
                </c:pt>
                <c:pt idx="70959">
                  <c:v>9.998261999999999E-7</c:v>
                </c:pt>
                <c:pt idx="70960">
                  <c:v>9.9988249999999999E-7</c:v>
                </c:pt>
                <c:pt idx="70961">
                  <c:v>9.9993939999999993E-7</c:v>
                </c:pt>
                <c:pt idx="70962">
                  <c:v>9.9999579999999997E-7</c:v>
                </c:pt>
                <c:pt idx="70963">
                  <c:v>1.0000519999999999E-6</c:v>
                </c:pt>
                <c:pt idx="70964">
                  <c:v>9.998764000000001E-7</c:v>
                </c:pt>
                <c:pt idx="70965">
                  <c:v>9.9993230000000001E-7</c:v>
                </c:pt>
                <c:pt idx="70966">
                  <c:v>9.9998840000000002E-7</c:v>
                </c:pt>
                <c:pt idx="70967">
                  <c:v>1.0000439999999999E-6</c:v>
                </c:pt>
                <c:pt idx="70968">
                  <c:v>9.9987330000000008E-7</c:v>
                </c:pt>
                <c:pt idx="70969">
                  <c:v>9.9992889999999996E-7</c:v>
                </c:pt>
                <c:pt idx="70970">
                  <c:v>9.9998490000000002E-7</c:v>
                </c:pt>
                <c:pt idx="70971">
                  <c:v>1.000041E-6</c:v>
                </c:pt>
                <c:pt idx="70972">
                  <c:v>9.9986600000000007E-7</c:v>
                </c:pt>
                <c:pt idx="70973">
                  <c:v>9.999217000000001E-7</c:v>
                </c:pt>
                <c:pt idx="70974">
                  <c:v>9.999778000000001E-7</c:v>
                </c:pt>
                <c:pt idx="70975">
                  <c:v>1.000034E-6</c:v>
                </c:pt>
                <c:pt idx="70976">
                  <c:v>9.998635000000001E-7</c:v>
                </c:pt>
                <c:pt idx="70977">
                  <c:v>9.9991919999999993E-7</c:v>
                </c:pt>
                <c:pt idx="70978">
                  <c:v>9.9997510000000005E-7</c:v>
                </c:pt>
                <c:pt idx="70979">
                  <c:v>1.000031E-6</c:v>
                </c:pt>
                <c:pt idx="70980">
                  <c:v>9.9984830000000002E-7</c:v>
                </c:pt>
                <c:pt idx="70981">
                  <c:v>9.9990389999999991E-7</c:v>
                </c:pt>
                <c:pt idx="70982">
                  <c:v>9.9995970000000009E-7</c:v>
                </c:pt>
                <c:pt idx="70983">
                  <c:v>1.0000149999999999E-6</c:v>
                </c:pt>
                <c:pt idx="70984">
                  <c:v>9.9984100000000001E-7</c:v>
                </c:pt>
                <c:pt idx="70985">
                  <c:v>9.998965999999999E-7</c:v>
                </c:pt>
                <c:pt idx="70986">
                  <c:v>9.9995259999999996E-7</c:v>
                </c:pt>
                <c:pt idx="70987">
                  <c:v>1.000008E-6</c:v>
                </c:pt>
                <c:pt idx="70988">
                  <c:v>9.998344E-7</c:v>
                </c:pt>
                <c:pt idx="70989">
                  <c:v>9.9989010000000003E-7</c:v>
                </c:pt>
                <c:pt idx="70990">
                  <c:v>9.9994620000000004E-7</c:v>
                </c:pt>
                <c:pt idx="70991">
                  <c:v>1.000002E-6</c:v>
                </c:pt>
                <c:pt idx="70992">
                  <c:v>9.9983239999999994E-7</c:v>
                </c:pt>
                <c:pt idx="70993">
                  <c:v>9.9988830000000007E-7</c:v>
                </c:pt>
                <c:pt idx="70994">
                  <c:v>9.9994450000000001E-7</c:v>
                </c:pt>
                <c:pt idx="70995">
                  <c:v>9.9999999999999995E-7</c:v>
                </c:pt>
                <c:pt idx="70996">
                  <c:v>9.998254999999999E-7</c:v>
                </c:pt>
                <c:pt idx="70997">
                  <c:v>9.9988100000000006E-7</c:v>
                </c:pt>
                <c:pt idx="70998">
                  <c:v>9.9993710000000006E-7</c:v>
                </c:pt>
                <c:pt idx="70999">
                  <c:v>9.9999299999999997E-7</c:v>
                </c:pt>
                <c:pt idx="71000">
                  <c:v>1.000049E-6</c:v>
                </c:pt>
                <c:pt idx="71001">
                  <c:v>9.9987939999999997E-7</c:v>
                </c:pt>
                <c:pt idx="71002">
                  <c:v>9.9993519999999994E-7</c:v>
                </c:pt>
                <c:pt idx="71003">
                  <c:v>9.9999110000000007E-7</c:v>
                </c:pt>
                <c:pt idx="71004">
                  <c:v>1.000047E-6</c:v>
                </c:pt>
                <c:pt idx="71005">
                  <c:v>9.9986789999999997E-7</c:v>
                </c:pt>
                <c:pt idx="71006">
                  <c:v>9.9992369999999994E-7</c:v>
                </c:pt>
                <c:pt idx="71007">
                  <c:v>9.9997979999999995E-7</c:v>
                </c:pt>
                <c:pt idx="71008">
                  <c:v>1.0000360000000001E-6</c:v>
                </c:pt>
                <c:pt idx="71009">
                  <c:v>9.9986929999999997E-7</c:v>
                </c:pt>
                <c:pt idx="71010">
                  <c:v>9.9992520000000009E-7</c:v>
                </c:pt>
                <c:pt idx="71011">
                  <c:v>9.9998159999999991E-7</c:v>
                </c:pt>
                <c:pt idx="71012">
                  <c:v>1.0000379999999999E-6</c:v>
                </c:pt>
                <c:pt idx="71013">
                  <c:v>9.9986530000000007E-7</c:v>
                </c:pt>
                <c:pt idx="71014">
                  <c:v>9.9992150000000001E-7</c:v>
                </c:pt>
                <c:pt idx="71015">
                  <c:v>9.9997820000000007E-7</c:v>
                </c:pt>
                <c:pt idx="71016">
                  <c:v>1.0000350000000001E-6</c:v>
                </c:pt>
                <c:pt idx="71017">
                  <c:v>9.9985949999999999E-7</c:v>
                </c:pt>
                <c:pt idx="71018">
                  <c:v>9.9991599999999997E-7</c:v>
                </c:pt>
                <c:pt idx="71019">
                  <c:v>9.9997270000000003E-7</c:v>
                </c:pt>
                <c:pt idx="71020">
                  <c:v>1.0000289999999999E-6</c:v>
                </c:pt>
                <c:pt idx="71021">
                  <c:v>9.998555000000001E-7</c:v>
                </c:pt>
                <c:pt idx="71022">
                  <c:v>9.9991189999999992E-7</c:v>
                </c:pt>
                <c:pt idx="71023">
                  <c:v>9.9996820000000001E-7</c:v>
                </c:pt>
                <c:pt idx="71024">
                  <c:v>1.000025E-6</c:v>
                </c:pt>
                <c:pt idx="71025">
                  <c:v>9.9984979999999996E-7</c:v>
                </c:pt>
                <c:pt idx="71026">
                  <c:v>9.9990580000000002E-7</c:v>
                </c:pt>
                <c:pt idx="71027">
                  <c:v>9.9996220000000005E-7</c:v>
                </c:pt>
                <c:pt idx="71028">
                  <c:v>1.0000190000000001E-6</c:v>
                </c:pt>
                <c:pt idx="71029">
                  <c:v>9.9984039999999995E-7</c:v>
                </c:pt>
                <c:pt idx="71030">
                  <c:v>9.9989649999999996E-7</c:v>
                </c:pt>
                <c:pt idx="71031">
                  <c:v>9.9995299999999993E-7</c:v>
                </c:pt>
                <c:pt idx="71032">
                  <c:v>1.000009E-6</c:v>
                </c:pt>
                <c:pt idx="71033">
                  <c:v>9.9983869999999993E-7</c:v>
                </c:pt>
                <c:pt idx="71034">
                  <c:v>9.9989490000000008E-7</c:v>
                </c:pt>
                <c:pt idx="71035">
                  <c:v>9.999512999999999E-7</c:v>
                </c:pt>
                <c:pt idx="71036">
                  <c:v>1.0000069999999999E-6</c:v>
                </c:pt>
                <c:pt idx="71037">
                  <c:v>9.9983330000000003E-7</c:v>
                </c:pt>
                <c:pt idx="71038">
                  <c:v>9.9988940000000004E-7</c:v>
                </c:pt>
                <c:pt idx="71039">
                  <c:v>9.9994499999999992E-7</c:v>
                </c:pt>
                <c:pt idx="71040">
                  <c:v>9.9999999999999995E-7</c:v>
                </c:pt>
                <c:pt idx="71041">
                  <c:v>9.9983010000000007E-7</c:v>
                </c:pt>
                <c:pt idx="71042">
                  <c:v>9.9988539999999993E-7</c:v>
                </c:pt>
                <c:pt idx="71043">
                  <c:v>9.999411999999999E-7</c:v>
                </c:pt>
                <c:pt idx="71044">
                  <c:v>9.9999719999999996E-7</c:v>
                </c:pt>
                <c:pt idx="71045">
                  <c:v>1.0000529999999999E-6</c:v>
                </c:pt>
                <c:pt idx="71046">
                  <c:v>9.998750000000001E-7</c:v>
                </c:pt>
                <c:pt idx="71047">
                  <c:v>9.9993050000000005E-7</c:v>
                </c:pt>
                <c:pt idx="71048">
                  <c:v>9.9998620000000008E-7</c:v>
                </c:pt>
                <c:pt idx="71049">
                  <c:v>1.000041E-6</c:v>
                </c:pt>
                <c:pt idx="71050">
                  <c:v>9.9986290000000005E-7</c:v>
                </c:pt>
                <c:pt idx="71051">
                  <c:v>9.9991839999999999E-7</c:v>
                </c:pt>
                <c:pt idx="71052">
                  <c:v>9.9997340000000003E-7</c:v>
                </c:pt>
                <c:pt idx="71053">
                  <c:v>1.0000280000000001E-6</c:v>
                </c:pt>
                <c:pt idx="71054">
                  <c:v>9.9985590000000006E-7</c:v>
                </c:pt>
                <c:pt idx="71055">
                  <c:v>9.999109000000001E-7</c:v>
                </c:pt>
                <c:pt idx="71056">
                  <c:v>9.999663000000001E-7</c:v>
                </c:pt>
                <c:pt idx="71057">
                  <c:v>1.0000219999999999E-6</c:v>
                </c:pt>
                <c:pt idx="71058">
                  <c:v>9.9984669999999994E-7</c:v>
                </c:pt>
                <c:pt idx="71059">
                  <c:v>9.9990190000000006E-7</c:v>
                </c:pt>
                <c:pt idx="71060">
                  <c:v>9.9995770000000004E-7</c:v>
                </c:pt>
                <c:pt idx="71061">
                  <c:v>1.0000139999999999E-6</c:v>
                </c:pt>
                <c:pt idx="71062">
                  <c:v>9.9984009999999992E-7</c:v>
                </c:pt>
                <c:pt idx="71063">
                  <c:v>9.9989579999999996E-7</c:v>
                </c:pt>
                <c:pt idx="71064">
                  <c:v>9.9995219999999999E-7</c:v>
                </c:pt>
                <c:pt idx="71065">
                  <c:v>1.000008E-6</c:v>
                </c:pt>
                <c:pt idx="71066">
                  <c:v>9.9983430000000006E-7</c:v>
                </c:pt>
                <c:pt idx="71067">
                  <c:v>9.9989080000000003E-7</c:v>
                </c:pt>
                <c:pt idx="71068">
                  <c:v>9.9994690000000003E-7</c:v>
                </c:pt>
                <c:pt idx="71069">
                  <c:v>1.000003E-6</c:v>
                </c:pt>
                <c:pt idx="71070">
                  <c:v>9.9982959999999995E-7</c:v>
                </c:pt>
                <c:pt idx="71071">
                  <c:v>9.9988560000000002E-7</c:v>
                </c:pt>
                <c:pt idx="71072">
                  <c:v>9.9994200000000005E-7</c:v>
                </c:pt>
                <c:pt idx="71073">
                  <c:v>9.9999859999999996E-7</c:v>
                </c:pt>
                <c:pt idx="71074">
                  <c:v>1.000055E-6</c:v>
                </c:pt>
                <c:pt idx="71075">
                  <c:v>9.9988130000000009E-7</c:v>
                </c:pt>
                <c:pt idx="71076">
                  <c:v>9.9993769999999991E-7</c:v>
                </c:pt>
                <c:pt idx="71077">
                  <c:v>9.9999439999999997E-7</c:v>
                </c:pt>
                <c:pt idx="71078">
                  <c:v>1.0000500000000001E-6</c:v>
                </c:pt>
                <c:pt idx="71079">
                  <c:v>9.9987529999999992E-7</c:v>
                </c:pt>
                <c:pt idx="71080">
                  <c:v>9.9993180000000011E-7</c:v>
                </c:pt>
                <c:pt idx="71081">
                  <c:v>9.9998779999999996E-7</c:v>
                </c:pt>
                <c:pt idx="71082">
                  <c:v>1.0000439999999999E-6</c:v>
                </c:pt>
                <c:pt idx="71083">
                  <c:v>9.9987200000000002E-7</c:v>
                </c:pt>
                <c:pt idx="71084">
                  <c:v>9.9992779999999999E-7</c:v>
                </c:pt>
                <c:pt idx="71085">
                  <c:v>9.999839E-7</c:v>
                </c:pt>
                <c:pt idx="71086">
                  <c:v>1.00004E-6</c:v>
                </c:pt>
                <c:pt idx="71087">
                  <c:v>9.998682E-7</c:v>
                </c:pt>
                <c:pt idx="71088">
                  <c:v>9.9992420000000006E-7</c:v>
                </c:pt>
                <c:pt idx="71089">
                  <c:v>9.999806000000001E-7</c:v>
                </c:pt>
                <c:pt idx="71090">
                  <c:v>1.0000369999999999E-6</c:v>
                </c:pt>
                <c:pt idx="71091">
                  <c:v>9.9986470000000001E-7</c:v>
                </c:pt>
                <c:pt idx="71092">
                  <c:v>9.9992080000000001E-7</c:v>
                </c:pt>
                <c:pt idx="71093">
                  <c:v>9.9997729999999998E-7</c:v>
                </c:pt>
                <c:pt idx="71094">
                  <c:v>1.000033E-6</c:v>
                </c:pt>
                <c:pt idx="71095">
                  <c:v>9.9985919999999996E-7</c:v>
                </c:pt>
                <c:pt idx="71096">
                  <c:v>9.9991550000000006E-7</c:v>
                </c:pt>
                <c:pt idx="71097">
                  <c:v>9.9997149999999991E-7</c:v>
                </c:pt>
                <c:pt idx="71098">
                  <c:v>1.0000270000000001E-6</c:v>
                </c:pt>
                <c:pt idx="71099">
                  <c:v>9.9985119999999996E-7</c:v>
                </c:pt>
                <c:pt idx="71100">
                  <c:v>9.9990699999999993E-7</c:v>
                </c:pt>
                <c:pt idx="71101">
                  <c:v>9.9996330000000002E-7</c:v>
                </c:pt>
                <c:pt idx="71102">
                  <c:v>1.0000190000000001E-6</c:v>
                </c:pt>
                <c:pt idx="71103">
                  <c:v>9.9985009999999999E-7</c:v>
                </c:pt>
                <c:pt idx="71104">
                  <c:v>9.9990589999999996E-7</c:v>
                </c:pt>
                <c:pt idx="71105">
                  <c:v>9.9996199999999996E-7</c:v>
                </c:pt>
                <c:pt idx="71106">
                  <c:v>1.000018E-6</c:v>
                </c:pt>
                <c:pt idx="71107">
                  <c:v>9.998362999999999E-7</c:v>
                </c:pt>
                <c:pt idx="71108">
                  <c:v>9.9989229999999997E-7</c:v>
                </c:pt>
                <c:pt idx="71109">
                  <c:v>9.9994809999999994E-7</c:v>
                </c:pt>
                <c:pt idx="71110">
                  <c:v>1.0000040000000001E-6</c:v>
                </c:pt>
                <c:pt idx="71111">
                  <c:v>9.9983470000000003E-7</c:v>
                </c:pt>
                <c:pt idx="71112">
                  <c:v>9.998905E-7</c:v>
                </c:pt>
                <c:pt idx="71113">
                  <c:v>9.9994650000000007E-7</c:v>
                </c:pt>
                <c:pt idx="71114">
                  <c:v>1.000002E-6</c:v>
                </c:pt>
                <c:pt idx="71115">
                  <c:v>9.998297000000001E-7</c:v>
                </c:pt>
                <c:pt idx="71116">
                  <c:v>9.9988550000000008E-7</c:v>
                </c:pt>
                <c:pt idx="71117">
                  <c:v>9.9994130000000005E-7</c:v>
                </c:pt>
                <c:pt idx="71118">
                  <c:v>9.9999710000000002E-7</c:v>
                </c:pt>
                <c:pt idx="71119">
                  <c:v>1.0000519999999999E-6</c:v>
                </c:pt>
                <c:pt idx="71120">
                  <c:v>9.9988289999999996E-7</c:v>
                </c:pt>
                <c:pt idx="71121">
                  <c:v>9.9993820000000003E-7</c:v>
                </c:pt>
                <c:pt idx="71122">
                  <c:v>9.9999369999999997E-7</c:v>
                </c:pt>
                <c:pt idx="71123">
                  <c:v>1.000049E-6</c:v>
                </c:pt>
                <c:pt idx="71124">
                  <c:v>9.9986899999999994E-7</c:v>
                </c:pt>
                <c:pt idx="71125">
                  <c:v>9.9992460000000003E-7</c:v>
                </c:pt>
                <c:pt idx="71126">
                  <c:v>9.9998030000000007E-7</c:v>
                </c:pt>
                <c:pt idx="71127">
                  <c:v>1.0000360000000001E-6</c:v>
                </c:pt>
                <c:pt idx="71128">
                  <c:v>9.9986290000000005E-7</c:v>
                </c:pt>
                <c:pt idx="71129">
                  <c:v>9.9991849999999993E-7</c:v>
                </c:pt>
                <c:pt idx="71130">
                  <c:v>9.9997419999999996E-7</c:v>
                </c:pt>
                <c:pt idx="71131">
                  <c:v>1.0000299999999999E-6</c:v>
                </c:pt>
                <c:pt idx="71132">
                  <c:v>9.9985560000000003E-7</c:v>
                </c:pt>
                <c:pt idx="71133">
                  <c:v>9.9991100000000004E-7</c:v>
                </c:pt>
                <c:pt idx="71134">
                  <c:v>9.9996670000000007E-7</c:v>
                </c:pt>
                <c:pt idx="71135">
                  <c:v>1.0000219999999999E-6</c:v>
                </c:pt>
                <c:pt idx="71136">
                  <c:v>9.9984550000000003E-7</c:v>
                </c:pt>
                <c:pt idx="71137">
                  <c:v>9.9990109999999991E-7</c:v>
                </c:pt>
                <c:pt idx="71138">
                  <c:v>9.999569000000001E-7</c:v>
                </c:pt>
                <c:pt idx="71139">
                  <c:v>1.0000120000000001E-6</c:v>
                </c:pt>
                <c:pt idx="71140">
                  <c:v>9.9983969999999996E-7</c:v>
                </c:pt>
                <c:pt idx="71141">
                  <c:v>9.9989549999999993E-7</c:v>
                </c:pt>
                <c:pt idx="71142">
                  <c:v>9.9995149999999999E-7</c:v>
                </c:pt>
                <c:pt idx="71143">
                  <c:v>1.0000069999999999E-6</c:v>
                </c:pt>
                <c:pt idx="71144">
                  <c:v>9.998304000000001E-7</c:v>
                </c:pt>
                <c:pt idx="71145">
                  <c:v>9.998865000000001E-7</c:v>
                </c:pt>
                <c:pt idx="71146">
                  <c:v>9.9994249999999996E-7</c:v>
                </c:pt>
                <c:pt idx="71147">
                  <c:v>9.9999780000000002E-7</c:v>
                </c:pt>
                <c:pt idx="71148">
                  <c:v>1.0000529999999999E-6</c:v>
                </c:pt>
                <c:pt idx="71149">
                  <c:v>9.9987890000000006E-7</c:v>
                </c:pt>
                <c:pt idx="71150">
                  <c:v>9.9993440000000001E-7</c:v>
                </c:pt>
                <c:pt idx="71151">
                  <c:v>9.9999050000000001E-7</c:v>
                </c:pt>
                <c:pt idx="71152">
                  <c:v>1.000046E-6</c:v>
                </c:pt>
                <c:pt idx="71153">
                  <c:v>9.9986540000000001E-7</c:v>
                </c:pt>
                <c:pt idx="71154">
                  <c:v>9.999217000000001E-7</c:v>
                </c:pt>
                <c:pt idx="71155">
                  <c:v>9.9997809999999992E-7</c:v>
                </c:pt>
                <c:pt idx="71156">
                  <c:v>1.000034E-6</c:v>
                </c:pt>
                <c:pt idx="71157">
                  <c:v>9.9986199999999996E-7</c:v>
                </c:pt>
                <c:pt idx="71158">
                  <c:v>9.9991849999999993E-7</c:v>
                </c:pt>
                <c:pt idx="71159">
                  <c:v>9.9997510000000005E-7</c:v>
                </c:pt>
                <c:pt idx="71160">
                  <c:v>1.000031E-6</c:v>
                </c:pt>
                <c:pt idx="71161">
                  <c:v>9.9986129999999996E-7</c:v>
                </c:pt>
                <c:pt idx="71162">
                  <c:v>9.9991760000000005E-7</c:v>
                </c:pt>
                <c:pt idx="71163">
                  <c:v>9.9997400000000008E-7</c:v>
                </c:pt>
                <c:pt idx="71164">
                  <c:v>1.0000299999999999E-6</c:v>
                </c:pt>
                <c:pt idx="71165">
                  <c:v>9.9985789999999991E-7</c:v>
                </c:pt>
                <c:pt idx="71166">
                  <c:v>9.999142E-7</c:v>
                </c:pt>
                <c:pt idx="71167">
                  <c:v>9.9997060000000003E-7</c:v>
                </c:pt>
                <c:pt idx="71168">
                  <c:v>1.0000270000000001E-6</c:v>
                </c:pt>
                <c:pt idx="71169">
                  <c:v>9.9985000000000005E-7</c:v>
                </c:pt>
                <c:pt idx="71170">
                  <c:v>9.9990640000000008E-7</c:v>
                </c:pt>
                <c:pt idx="71171">
                  <c:v>9.9996320000000008E-7</c:v>
                </c:pt>
                <c:pt idx="71172">
                  <c:v>1.0000190000000001E-6</c:v>
                </c:pt>
                <c:pt idx="71173">
                  <c:v>9.9984620000000003E-7</c:v>
                </c:pt>
                <c:pt idx="71174">
                  <c:v>9.9990239999999997E-7</c:v>
                </c:pt>
                <c:pt idx="71175">
                  <c:v>9.9995859999999991E-7</c:v>
                </c:pt>
                <c:pt idx="71176">
                  <c:v>1.0000139999999999E-6</c:v>
                </c:pt>
                <c:pt idx="71177">
                  <c:v>9.9984139999999998E-7</c:v>
                </c:pt>
                <c:pt idx="71178">
                  <c:v>9.9989749999999998E-7</c:v>
                </c:pt>
                <c:pt idx="71179">
                  <c:v>9.9995299999999993E-7</c:v>
                </c:pt>
                <c:pt idx="71180">
                  <c:v>1.000008E-6</c:v>
                </c:pt>
                <c:pt idx="71181">
                  <c:v>9.9983409999999997E-7</c:v>
                </c:pt>
                <c:pt idx="71182">
                  <c:v>9.9988989999999994E-7</c:v>
                </c:pt>
                <c:pt idx="71183">
                  <c:v>9.9994580000000007E-7</c:v>
                </c:pt>
                <c:pt idx="71184">
                  <c:v>1.000001E-6</c:v>
                </c:pt>
                <c:pt idx="71185">
                  <c:v>9.9982409999999991E-7</c:v>
                </c:pt>
                <c:pt idx="71186">
                  <c:v>9.9987979999999994E-7</c:v>
                </c:pt>
                <c:pt idx="71187">
                  <c:v>9.9993559999999991E-7</c:v>
                </c:pt>
                <c:pt idx="71188">
                  <c:v>9.9999120000000001E-7</c:v>
                </c:pt>
                <c:pt idx="71189">
                  <c:v>1.000046E-6</c:v>
                </c:pt>
                <c:pt idx="71190">
                  <c:v>9.9987169999999999E-7</c:v>
                </c:pt>
                <c:pt idx="71191">
                  <c:v>9.9992719999999994E-7</c:v>
                </c:pt>
                <c:pt idx="71192">
                  <c:v>9.9998219999999997E-7</c:v>
                </c:pt>
                <c:pt idx="71193">
                  <c:v>1.0000369999999999E-6</c:v>
                </c:pt>
                <c:pt idx="71194">
                  <c:v>9.9986040000000008E-7</c:v>
                </c:pt>
                <c:pt idx="71195">
                  <c:v>9.9991580000000009E-7</c:v>
                </c:pt>
                <c:pt idx="71196">
                  <c:v>9.9997109999999994E-7</c:v>
                </c:pt>
                <c:pt idx="71197">
                  <c:v>1.000026E-6</c:v>
                </c:pt>
                <c:pt idx="71198">
                  <c:v>9.9984909999999996E-7</c:v>
                </c:pt>
                <c:pt idx="71199">
                  <c:v>9.9990440000000003E-7</c:v>
                </c:pt>
                <c:pt idx="71200">
                  <c:v>9.9995999999999991E-7</c:v>
                </c:pt>
                <c:pt idx="71201">
                  <c:v>1.000016E-6</c:v>
                </c:pt>
                <c:pt idx="71202">
                  <c:v>9.9985000000000005E-7</c:v>
                </c:pt>
                <c:pt idx="71203">
                  <c:v>9.9990589999999996E-7</c:v>
                </c:pt>
                <c:pt idx="71204">
                  <c:v>9.9996229999999999E-7</c:v>
                </c:pt>
                <c:pt idx="71205">
                  <c:v>1.000018E-6</c:v>
                </c:pt>
                <c:pt idx="71206">
                  <c:v>9.9983719999999999E-7</c:v>
                </c:pt>
                <c:pt idx="71207">
                  <c:v>9.9989399999999999E-7</c:v>
                </c:pt>
                <c:pt idx="71208">
                  <c:v>9.999505999999999E-7</c:v>
                </c:pt>
                <c:pt idx="71209">
                  <c:v>1.0000059999999999E-6</c:v>
                </c:pt>
                <c:pt idx="71210">
                  <c:v>9.9983750000000002E-7</c:v>
                </c:pt>
                <c:pt idx="71211">
                  <c:v>9.9989430000000002E-7</c:v>
                </c:pt>
                <c:pt idx="71212">
                  <c:v>9.9995089999999993E-7</c:v>
                </c:pt>
                <c:pt idx="71213">
                  <c:v>1.0000069999999999E-6</c:v>
                </c:pt>
                <c:pt idx="71214">
                  <c:v>9.9983460000000009E-7</c:v>
                </c:pt>
                <c:pt idx="71215">
                  <c:v>9.9989129999999994E-7</c:v>
                </c:pt>
                <c:pt idx="71216">
                  <c:v>9.9994830000000003E-7</c:v>
                </c:pt>
                <c:pt idx="71217">
                  <c:v>1.0000059999999999E-6</c:v>
                </c:pt>
                <c:pt idx="71218">
                  <c:v>9.9983129999999998E-7</c:v>
                </c:pt>
                <c:pt idx="71219">
                  <c:v>9.9988840000000001E-7</c:v>
                </c:pt>
                <c:pt idx="71220">
                  <c:v>9.9994639999999992E-7</c:v>
                </c:pt>
                <c:pt idx="71221">
                  <c:v>1.000003E-6</c:v>
                </c:pt>
                <c:pt idx="71222">
                  <c:v>9.9983169999999995E-7</c:v>
                </c:pt>
                <c:pt idx="71223">
                  <c:v>9.9988910000000001E-7</c:v>
                </c:pt>
                <c:pt idx="71224">
                  <c:v>9.999454000000001E-7</c:v>
                </c:pt>
                <c:pt idx="71225">
                  <c:v>1.000001E-6</c:v>
                </c:pt>
                <c:pt idx="71226">
                  <c:v>9.9982840000000005E-7</c:v>
                </c:pt>
                <c:pt idx="71227">
                  <c:v>9.9988420000000002E-7</c:v>
                </c:pt>
                <c:pt idx="71228">
                  <c:v>9.9993999999999999E-7</c:v>
                </c:pt>
                <c:pt idx="71229">
                  <c:v>9.9999530000000006E-7</c:v>
                </c:pt>
                <c:pt idx="71230">
                  <c:v>1.0000500000000001E-6</c:v>
                </c:pt>
                <c:pt idx="71231">
                  <c:v>9.9986939999999991E-7</c:v>
                </c:pt>
                <c:pt idx="71232">
                  <c:v>9.9992439999999994E-7</c:v>
                </c:pt>
                <c:pt idx="71233">
                  <c:v>9.9997939999999998E-7</c:v>
                </c:pt>
                <c:pt idx="71234">
                  <c:v>1.000033E-6</c:v>
                </c:pt>
                <c:pt idx="71235">
                  <c:v>9.9985369999999992E-7</c:v>
                </c:pt>
                <c:pt idx="71236">
                  <c:v>9.9990839999999992E-7</c:v>
                </c:pt>
                <c:pt idx="71237">
                  <c:v>9.9996269999999996E-7</c:v>
                </c:pt>
                <c:pt idx="71238">
                  <c:v>1.000016E-6</c:v>
                </c:pt>
                <c:pt idx="71239">
                  <c:v>9.9984499999999991E-7</c:v>
                </c:pt>
                <c:pt idx="71240">
                  <c:v>9.9989910000000007E-7</c:v>
                </c:pt>
                <c:pt idx="71241">
                  <c:v>9.999526999999999E-7</c:v>
                </c:pt>
                <c:pt idx="71242">
                  <c:v>1.0000069999999999E-6</c:v>
                </c:pt>
                <c:pt idx="71243">
                  <c:v>9.9983330000000003E-7</c:v>
                </c:pt>
                <c:pt idx="71244">
                  <c:v>9.9988739999999998E-7</c:v>
                </c:pt>
                <c:pt idx="71245">
                  <c:v>9.9994209999999999E-7</c:v>
                </c:pt>
                <c:pt idx="71246">
                  <c:v>9.9999719999999996E-7</c:v>
                </c:pt>
                <c:pt idx="71247">
                  <c:v>1.0000510000000001E-6</c:v>
                </c:pt>
                <c:pt idx="71248">
                  <c:v>9.9987239999999999E-7</c:v>
                </c:pt>
                <c:pt idx="71249">
                  <c:v>9.9992819999999996E-7</c:v>
                </c:pt>
                <c:pt idx="71250">
                  <c:v>9.9998340000000009E-7</c:v>
                </c:pt>
                <c:pt idx="71251">
                  <c:v>1.0000379999999999E-6</c:v>
                </c:pt>
                <c:pt idx="71252">
                  <c:v>9.9986519999999992E-7</c:v>
                </c:pt>
                <c:pt idx="71253">
                  <c:v>9.999210000000001E-7</c:v>
                </c:pt>
                <c:pt idx="71254">
                  <c:v>9.9997659999999999E-7</c:v>
                </c:pt>
                <c:pt idx="71255">
                  <c:v>1.000032E-6</c:v>
                </c:pt>
                <c:pt idx="71256">
                  <c:v>9.9985940000000005E-7</c:v>
                </c:pt>
                <c:pt idx="71257">
                  <c:v>9.999156E-7</c:v>
                </c:pt>
                <c:pt idx="71258">
                  <c:v>9.9997230000000006E-7</c:v>
                </c:pt>
                <c:pt idx="71259">
                  <c:v>1.0000289999999999E-6</c:v>
                </c:pt>
                <c:pt idx="71260">
                  <c:v>9.9985399999999995E-7</c:v>
                </c:pt>
                <c:pt idx="71261">
                  <c:v>9.9991140000000001E-7</c:v>
                </c:pt>
                <c:pt idx="71262">
                  <c:v>9.9996899999999995E-7</c:v>
                </c:pt>
                <c:pt idx="71263">
                  <c:v>1.000026E-6</c:v>
                </c:pt>
                <c:pt idx="71264">
                  <c:v>9.9985040000000002E-7</c:v>
                </c:pt>
                <c:pt idx="71265">
                  <c:v>9.9990860000000002E-7</c:v>
                </c:pt>
                <c:pt idx="71266">
                  <c:v>9.9996659999999992E-7</c:v>
                </c:pt>
                <c:pt idx="71267">
                  <c:v>1.000024E-6</c:v>
                </c:pt>
                <c:pt idx="71268">
                  <c:v>9.998555000000001E-7</c:v>
                </c:pt>
                <c:pt idx="71269">
                  <c:v>9.9991389999999997E-7</c:v>
                </c:pt>
                <c:pt idx="71270">
                  <c:v>9.9997209999999997E-7</c:v>
                </c:pt>
                <c:pt idx="71271">
                  <c:v>1.0000299999999999E-6</c:v>
                </c:pt>
                <c:pt idx="71272">
                  <c:v>9.9986229999999999E-7</c:v>
                </c:pt>
                <c:pt idx="71273">
                  <c:v>9.9992049999999998E-7</c:v>
                </c:pt>
                <c:pt idx="71274">
                  <c:v>9.9997900000000001E-7</c:v>
                </c:pt>
                <c:pt idx="71275">
                  <c:v>1.0000360000000001E-6</c:v>
                </c:pt>
                <c:pt idx="71276">
                  <c:v>9.9986400000000001E-7</c:v>
                </c:pt>
                <c:pt idx="71277">
                  <c:v>9.999217000000001E-7</c:v>
                </c:pt>
                <c:pt idx="71278">
                  <c:v>9.9997879999999992E-7</c:v>
                </c:pt>
                <c:pt idx="71279">
                  <c:v>1.0000350000000001E-6</c:v>
                </c:pt>
                <c:pt idx="71280">
                  <c:v>9.998613999999999E-7</c:v>
                </c:pt>
                <c:pt idx="71281">
                  <c:v>9.9991769999999999E-7</c:v>
                </c:pt>
                <c:pt idx="71282">
                  <c:v>9.9997370000000005E-7</c:v>
                </c:pt>
                <c:pt idx="71283">
                  <c:v>1.0000289999999999E-6</c:v>
                </c:pt>
                <c:pt idx="71284">
                  <c:v>9.9984790000000005E-7</c:v>
                </c:pt>
                <c:pt idx="71285">
                  <c:v>9.9990319999999991E-7</c:v>
                </c:pt>
                <c:pt idx="71286">
                  <c:v>9.999583000000001E-7</c:v>
                </c:pt>
                <c:pt idx="71287">
                  <c:v>1.0000130000000001E-6</c:v>
                </c:pt>
                <c:pt idx="71288">
                  <c:v>9.998376999999999E-7</c:v>
                </c:pt>
                <c:pt idx="71289">
                  <c:v>9.9989180000000006E-7</c:v>
                </c:pt>
                <c:pt idx="71290">
                  <c:v>9.9994569999999992E-7</c:v>
                </c:pt>
                <c:pt idx="71291">
                  <c:v>9.9999829999999993E-7</c:v>
                </c:pt>
                <c:pt idx="71292">
                  <c:v>1.0000510000000001E-6</c:v>
                </c:pt>
                <c:pt idx="71293">
                  <c:v>9.998714999999999E-7</c:v>
                </c:pt>
                <c:pt idx="71294">
                  <c:v>9.999238000000001E-7</c:v>
                </c:pt>
                <c:pt idx="71295">
                  <c:v>9.999763999999999E-7</c:v>
                </c:pt>
                <c:pt idx="71296">
                  <c:v>1.0000289999999999E-6</c:v>
                </c:pt>
                <c:pt idx="71297">
                  <c:v>9.9984489999999997E-7</c:v>
                </c:pt>
                <c:pt idx="71298">
                  <c:v>9.9989780000000001E-7</c:v>
                </c:pt>
                <c:pt idx="71299">
                  <c:v>9.9995140000000005E-7</c:v>
                </c:pt>
                <c:pt idx="71300">
                  <c:v>1.0000040000000001E-6</c:v>
                </c:pt>
                <c:pt idx="71301">
                  <c:v>9.9982609999999996E-7</c:v>
                </c:pt>
                <c:pt idx="71302">
                  <c:v>9.998797E-7</c:v>
                </c:pt>
                <c:pt idx="71303">
                  <c:v>9.9993339999999998E-7</c:v>
                </c:pt>
                <c:pt idx="71304">
                  <c:v>9.9998679999999993E-7</c:v>
                </c:pt>
                <c:pt idx="71305">
                  <c:v>1.00004E-6</c:v>
                </c:pt>
                <c:pt idx="71306">
                  <c:v>9.9986309999999992E-7</c:v>
                </c:pt>
                <c:pt idx="71307">
                  <c:v>9.9991709999999993E-7</c:v>
                </c:pt>
                <c:pt idx="71308">
                  <c:v>9.9997120000000009E-7</c:v>
                </c:pt>
                <c:pt idx="71309">
                  <c:v>1.000025E-6</c:v>
                </c:pt>
                <c:pt idx="71310">
                  <c:v>9.9984650000000006E-7</c:v>
                </c:pt>
                <c:pt idx="71311">
                  <c:v>9.9990190000000006E-7</c:v>
                </c:pt>
                <c:pt idx="71312">
                  <c:v>9.9995779999999998E-7</c:v>
                </c:pt>
                <c:pt idx="71313">
                  <c:v>1.0000130000000001E-6</c:v>
                </c:pt>
                <c:pt idx="71314">
                  <c:v>9.9983950000000008E-7</c:v>
                </c:pt>
                <c:pt idx="71315">
                  <c:v>9.9989640000000002E-7</c:v>
                </c:pt>
                <c:pt idx="71316">
                  <c:v>9.9995329999999996E-7</c:v>
                </c:pt>
                <c:pt idx="71317">
                  <c:v>1.00001E-6</c:v>
                </c:pt>
                <c:pt idx="71318">
                  <c:v>9.9984480000000003E-7</c:v>
                </c:pt>
                <c:pt idx="71319">
                  <c:v>9.9990239999999997E-7</c:v>
                </c:pt>
                <c:pt idx="71320">
                  <c:v>9.999609E-7</c:v>
                </c:pt>
                <c:pt idx="71321">
                  <c:v>1.0000190000000001E-6</c:v>
                </c:pt>
                <c:pt idx="71322">
                  <c:v>9.9985089999999993E-7</c:v>
                </c:pt>
                <c:pt idx="71323">
                  <c:v>9.9990990000000007E-7</c:v>
                </c:pt>
                <c:pt idx="71324">
                  <c:v>9.999691000000001E-7</c:v>
                </c:pt>
                <c:pt idx="71325">
                  <c:v>1.0000270000000001E-6</c:v>
                </c:pt>
                <c:pt idx="71326">
                  <c:v>9.9986040000000008E-7</c:v>
                </c:pt>
                <c:pt idx="71327">
                  <c:v>9.9991949999999996E-7</c:v>
                </c:pt>
                <c:pt idx="71328">
                  <c:v>9.9997809999999992E-7</c:v>
                </c:pt>
                <c:pt idx="71329">
                  <c:v>1.0000360000000001E-6</c:v>
                </c:pt>
                <c:pt idx="71330">
                  <c:v>9.9986649999999998E-7</c:v>
                </c:pt>
                <c:pt idx="71331">
                  <c:v>9.9992439999999994E-7</c:v>
                </c:pt>
                <c:pt idx="71332">
                  <c:v>9.9998240000000006E-7</c:v>
                </c:pt>
                <c:pt idx="71333">
                  <c:v>1.000039E-6</c:v>
                </c:pt>
                <c:pt idx="71334">
                  <c:v>9.9986229999999999E-7</c:v>
                </c:pt>
                <c:pt idx="71335">
                  <c:v>9.999188999999999E-7</c:v>
                </c:pt>
                <c:pt idx="71336">
                  <c:v>9.9997540000000008E-7</c:v>
                </c:pt>
                <c:pt idx="71337">
                  <c:v>1.000031E-6</c:v>
                </c:pt>
                <c:pt idx="71338">
                  <c:v>9.9985779999999997E-7</c:v>
                </c:pt>
                <c:pt idx="71339">
                  <c:v>9.9991329999999991E-7</c:v>
                </c:pt>
                <c:pt idx="71340">
                  <c:v>9.9996829999999995E-7</c:v>
                </c:pt>
                <c:pt idx="71341">
                  <c:v>1.0000219999999999E-6</c:v>
                </c:pt>
                <c:pt idx="71342">
                  <c:v>9.9984249999999995E-7</c:v>
                </c:pt>
                <c:pt idx="71343">
                  <c:v>9.9989670000000005E-7</c:v>
                </c:pt>
                <c:pt idx="71344">
                  <c:v>9.9994979999999997E-7</c:v>
                </c:pt>
                <c:pt idx="71345">
                  <c:v>1.000002E-6</c:v>
                </c:pt>
                <c:pt idx="71346">
                  <c:v>9.9982070000000007E-7</c:v>
                </c:pt>
                <c:pt idx="71347">
                  <c:v>9.9987300000000005E-7</c:v>
                </c:pt>
                <c:pt idx="71348">
                  <c:v>9.9992560000000006E-7</c:v>
                </c:pt>
                <c:pt idx="71349">
                  <c:v>9.999778000000001E-7</c:v>
                </c:pt>
                <c:pt idx="71350">
                  <c:v>1.0000299999999999E-6</c:v>
                </c:pt>
                <c:pt idx="71351">
                  <c:v>9.9984830000000002E-7</c:v>
                </c:pt>
                <c:pt idx="71352">
                  <c:v>9.9990039999999992E-7</c:v>
                </c:pt>
                <c:pt idx="71353">
                  <c:v>9.9995259999999996E-7</c:v>
                </c:pt>
                <c:pt idx="71354">
                  <c:v>1.0000040000000001E-6</c:v>
                </c:pt>
                <c:pt idx="71355">
                  <c:v>9.9982509999999993E-7</c:v>
                </c:pt>
                <c:pt idx="71356">
                  <c:v>9.9987720000000004E-7</c:v>
                </c:pt>
                <c:pt idx="71357">
                  <c:v>9.9992950000000002E-7</c:v>
                </c:pt>
                <c:pt idx="71358">
                  <c:v>9.9998140000000003E-7</c:v>
                </c:pt>
                <c:pt idx="71359">
                  <c:v>1.000033E-6</c:v>
                </c:pt>
                <c:pt idx="71360">
                  <c:v>9.9984860000000005E-7</c:v>
                </c:pt>
                <c:pt idx="71361">
                  <c:v>9.999008000000001E-7</c:v>
                </c:pt>
                <c:pt idx="71362">
                  <c:v>9.9995390000000002E-7</c:v>
                </c:pt>
                <c:pt idx="71363">
                  <c:v>1.0000059999999999E-6</c:v>
                </c:pt>
                <c:pt idx="71364">
                  <c:v>9.9982919999999998E-7</c:v>
                </c:pt>
                <c:pt idx="71365">
                  <c:v>9.9988310000000005E-7</c:v>
                </c:pt>
                <c:pt idx="71366">
                  <c:v>9.9993729999999994E-7</c:v>
                </c:pt>
                <c:pt idx="71367">
                  <c:v>9.999914000000001E-7</c:v>
                </c:pt>
                <c:pt idx="71368">
                  <c:v>1.000046E-6</c:v>
                </c:pt>
                <c:pt idx="71369">
                  <c:v>9.9987190000000008E-7</c:v>
                </c:pt>
                <c:pt idx="71370">
                  <c:v>9.9992779999999999E-7</c:v>
                </c:pt>
                <c:pt idx="71371">
                  <c:v>9.9998420000000003E-7</c:v>
                </c:pt>
                <c:pt idx="71372">
                  <c:v>1.000041E-6</c:v>
                </c:pt>
                <c:pt idx="71373">
                  <c:v>9.9986449999999992E-7</c:v>
                </c:pt>
                <c:pt idx="71374">
                  <c:v>9.9992159999999995E-7</c:v>
                </c:pt>
                <c:pt idx="71375">
                  <c:v>9.9997939999999998E-7</c:v>
                </c:pt>
                <c:pt idx="71376">
                  <c:v>1.0000369999999999E-6</c:v>
                </c:pt>
                <c:pt idx="71377">
                  <c:v>9.998714999999999E-7</c:v>
                </c:pt>
                <c:pt idx="71378">
                  <c:v>9.9992989999999999E-7</c:v>
                </c:pt>
                <c:pt idx="71379">
                  <c:v>9.9998859999999989E-7</c:v>
                </c:pt>
                <c:pt idx="71380">
                  <c:v>1.000047E-6</c:v>
                </c:pt>
                <c:pt idx="71381">
                  <c:v>9.9988200000000009E-7</c:v>
                </c:pt>
                <c:pt idx="71382">
                  <c:v>9.9994090000000008E-7</c:v>
                </c:pt>
                <c:pt idx="71383">
                  <c:v>9.9999929999999996E-7</c:v>
                </c:pt>
                <c:pt idx="71384">
                  <c:v>1.000057E-6</c:v>
                </c:pt>
                <c:pt idx="71385">
                  <c:v>9.9988259999999993E-7</c:v>
                </c:pt>
                <c:pt idx="71386">
                  <c:v>9.9994039999999996E-7</c:v>
                </c:pt>
                <c:pt idx="71387">
                  <c:v>9.9999810000000005E-7</c:v>
                </c:pt>
                <c:pt idx="71388">
                  <c:v>1.000055E-6</c:v>
                </c:pt>
                <c:pt idx="71389">
                  <c:v>9.9988760000000007E-7</c:v>
                </c:pt>
                <c:pt idx="71390">
                  <c:v>9.9994440000000007E-7</c:v>
                </c:pt>
                <c:pt idx="71391">
                  <c:v>1.000001E-6</c:v>
                </c:pt>
                <c:pt idx="71392">
                  <c:v>9.9982800000000008E-7</c:v>
                </c:pt>
                <c:pt idx="71393">
                  <c:v>9.9988420000000002E-7</c:v>
                </c:pt>
                <c:pt idx="71394">
                  <c:v>9.9993939999999993E-7</c:v>
                </c:pt>
                <c:pt idx="71395">
                  <c:v>9.9999379999999991E-7</c:v>
                </c:pt>
                <c:pt idx="71396">
                  <c:v>1.000047E-6</c:v>
                </c:pt>
                <c:pt idx="71397">
                  <c:v>9.9986579999999998E-7</c:v>
                </c:pt>
                <c:pt idx="71398">
                  <c:v>9.9991909999999999E-7</c:v>
                </c:pt>
                <c:pt idx="71399">
                  <c:v>9.9997209999999997E-7</c:v>
                </c:pt>
                <c:pt idx="71400">
                  <c:v>1.000025E-6</c:v>
                </c:pt>
                <c:pt idx="71401">
                  <c:v>9.9984669999999994E-7</c:v>
                </c:pt>
                <c:pt idx="71402">
                  <c:v>9.9989880000000004E-7</c:v>
                </c:pt>
                <c:pt idx="71403">
                  <c:v>9.9995089999999993E-7</c:v>
                </c:pt>
                <c:pt idx="71404">
                  <c:v>1.000002E-6</c:v>
                </c:pt>
                <c:pt idx="71405">
                  <c:v>9.9982040000000004E-7</c:v>
                </c:pt>
                <c:pt idx="71406">
                  <c:v>9.9987270000000002E-7</c:v>
                </c:pt>
                <c:pt idx="71407">
                  <c:v>9.9992469999999997E-7</c:v>
                </c:pt>
                <c:pt idx="71408">
                  <c:v>9.9997550000000002E-7</c:v>
                </c:pt>
                <c:pt idx="71409">
                  <c:v>1.0000270000000001E-6</c:v>
                </c:pt>
                <c:pt idx="71410">
                  <c:v>9.9984130000000004E-7</c:v>
                </c:pt>
                <c:pt idx="71411">
                  <c:v>9.9989180000000006E-7</c:v>
                </c:pt>
                <c:pt idx="71412">
                  <c:v>9.9994310000000001E-7</c:v>
                </c:pt>
                <c:pt idx="71413">
                  <c:v>9.9999420000000009E-7</c:v>
                </c:pt>
                <c:pt idx="71414">
                  <c:v>1.0000449999999999E-6</c:v>
                </c:pt>
                <c:pt idx="71415">
                  <c:v>9.9986299999999998E-7</c:v>
                </c:pt>
                <c:pt idx="71416">
                  <c:v>9.9991399999999991E-7</c:v>
                </c:pt>
                <c:pt idx="71417">
                  <c:v>9.9996559999999989E-7</c:v>
                </c:pt>
                <c:pt idx="71418">
                  <c:v>1.000017E-6</c:v>
                </c:pt>
                <c:pt idx="71419">
                  <c:v>9.9983710000000005E-7</c:v>
                </c:pt>
                <c:pt idx="71420">
                  <c:v>9.9989000000000009E-7</c:v>
                </c:pt>
                <c:pt idx="71421">
                  <c:v>9.9994300000000008E-7</c:v>
                </c:pt>
                <c:pt idx="71422">
                  <c:v>9.9999560000000009E-7</c:v>
                </c:pt>
                <c:pt idx="71423">
                  <c:v>1.000049E-6</c:v>
                </c:pt>
                <c:pt idx="71424">
                  <c:v>9.9987540000000007E-7</c:v>
                </c:pt>
                <c:pt idx="71425">
                  <c:v>9.9993020000000002E-7</c:v>
                </c:pt>
                <c:pt idx="71426">
                  <c:v>9.999857999999999E-7</c:v>
                </c:pt>
                <c:pt idx="71427">
                  <c:v>1.000041E-6</c:v>
                </c:pt>
                <c:pt idx="71428">
                  <c:v>9.998750000000001E-7</c:v>
                </c:pt>
                <c:pt idx="71429">
                  <c:v>9.9993199999999998E-7</c:v>
                </c:pt>
                <c:pt idx="71430">
                  <c:v>9.999893000000001E-7</c:v>
                </c:pt>
                <c:pt idx="71431">
                  <c:v>1.000046E-6</c:v>
                </c:pt>
                <c:pt idx="71432">
                  <c:v>9.998797E-7</c:v>
                </c:pt>
                <c:pt idx="71433">
                  <c:v>9.9993820000000003E-7</c:v>
                </c:pt>
                <c:pt idx="71434">
                  <c:v>9.9999649999999996E-7</c:v>
                </c:pt>
                <c:pt idx="71435">
                  <c:v>1.000054E-6</c:v>
                </c:pt>
                <c:pt idx="71436">
                  <c:v>9.9988779999999995E-7</c:v>
                </c:pt>
                <c:pt idx="71437">
                  <c:v>9.9994599999999995E-7</c:v>
                </c:pt>
                <c:pt idx="71438">
                  <c:v>1.0000040000000001E-6</c:v>
                </c:pt>
                <c:pt idx="71439">
                  <c:v>9.9983969999999996E-7</c:v>
                </c:pt>
                <c:pt idx="71440">
                  <c:v>9.998980000000001E-7</c:v>
                </c:pt>
                <c:pt idx="71441">
                  <c:v>9.9995639999999998E-7</c:v>
                </c:pt>
                <c:pt idx="71442">
                  <c:v>1.0000139999999999E-6</c:v>
                </c:pt>
                <c:pt idx="71443">
                  <c:v>9.9984890000000008E-7</c:v>
                </c:pt>
                <c:pt idx="71444">
                  <c:v>9.9990640000000008E-7</c:v>
                </c:pt>
                <c:pt idx="71445">
                  <c:v>9.999634999999999E-7</c:v>
                </c:pt>
                <c:pt idx="71446">
                  <c:v>1.0000200000000001E-6</c:v>
                </c:pt>
                <c:pt idx="71447">
                  <c:v>9.998459E-7</c:v>
                </c:pt>
                <c:pt idx="71448">
                  <c:v>9.999013E-7</c:v>
                </c:pt>
                <c:pt idx="71449">
                  <c:v>9.9995649999999992E-7</c:v>
                </c:pt>
                <c:pt idx="71450">
                  <c:v>1.000011E-6</c:v>
                </c:pt>
                <c:pt idx="71451">
                  <c:v>9.998325000000001E-7</c:v>
                </c:pt>
                <c:pt idx="71452">
                  <c:v>9.9988609999999992E-7</c:v>
                </c:pt>
                <c:pt idx="71453">
                  <c:v>9.999397999999999E-7</c:v>
                </c:pt>
                <c:pt idx="71454">
                  <c:v>9.9999239999999991E-7</c:v>
                </c:pt>
                <c:pt idx="71455">
                  <c:v>1.0000439999999999E-6</c:v>
                </c:pt>
                <c:pt idx="71456">
                  <c:v>9.9986500000000004E-7</c:v>
                </c:pt>
                <c:pt idx="71457">
                  <c:v>9.9991590000000003E-7</c:v>
                </c:pt>
                <c:pt idx="71458">
                  <c:v>9.9996649999999998E-7</c:v>
                </c:pt>
                <c:pt idx="71459">
                  <c:v>1.000017E-6</c:v>
                </c:pt>
                <c:pt idx="71460">
                  <c:v>9.9982980000000004E-7</c:v>
                </c:pt>
                <c:pt idx="71461">
                  <c:v>9.998797E-7</c:v>
                </c:pt>
                <c:pt idx="71462">
                  <c:v>9.9993050000000005E-7</c:v>
                </c:pt>
                <c:pt idx="71463">
                  <c:v>9.9998070000000004E-7</c:v>
                </c:pt>
                <c:pt idx="71464">
                  <c:v>1.0000299999999999E-6</c:v>
                </c:pt>
                <c:pt idx="71465">
                  <c:v>9.9984709999999991E-7</c:v>
                </c:pt>
                <c:pt idx="71466">
                  <c:v>9.9989710000000002E-7</c:v>
                </c:pt>
                <c:pt idx="71467">
                  <c:v>9.9994669999999994E-7</c:v>
                </c:pt>
                <c:pt idx="71468">
                  <c:v>9.9999649999999996E-7</c:v>
                </c:pt>
                <c:pt idx="71469">
                  <c:v>1.000046E-6</c:v>
                </c:pt>
                <c:pt idx="71470">
                  <c:v>9.9986279999999989E-7</c:v>
                </c:pt>
                <c:pt idx="71471">
                  <c:v>9.9991259999999991E-7</c:v>
                </c:pt>
                <c:pt idx="71472">
                  <c:v>9.9996250000000008E-7</c:v>
                </c:pt>
                <c:pt idx="71473">
                  <c:v>1.0000120000000001E-6</c:v>
                </c:pt>
                <c:pt idx="71474">
                  <c:v>9.9982590000000008E-7</c:v>
                </c:pt>
                <c:pt idx="71475">
                  <c:v>9.9987629999999995E-7</c:v>
                </c:pt>
                <c:pt idx="71476">
                  <c:v>9.9992679999999997E-7</c:v>
                </c:pt>
                <c:pt idx="71477">
                  <c:v>9.9997839999999995E-7</c:v>
                </c:pt>
                <c:pt idx="71478">
                  <c:v>1.0000289999999999E-6</c:v>
                </c:pt>
                <c:pt idx="71479">
                  <c:v>9.9985569999999997E-7</c:v>
                </c:pt>
                <c:pt idx="71480">
                  <c:v>9.9990790000000002E-7</c:v>
                </c:pt>
                <c:pt idx="71481">
                  <c:v>9.9996050000000003E-7</c:v>
                </c:pt>
                <c:pt idx="71482">
                  <c:v>1.0000149999999999E-6</c:v>
                </c:pt>
                <c:pt idx="71483">
                  <c:v>9.9984499999999991E-7</c:v>
                </c:pt>
                <c:pt idx="71484">
                  <c:v>9.999001000000001E-7</c:v>
                </c:pt>
                <c:pt idx="71485">
                  <c:v>9.999555000000001E-7</c:v>
                </c:pt>
                <c:pt idx="71486">
                  <c:v>1.0000120000000001E-6</c:v>
                </c:pt>
                <c:pt idx="71487">
                  <c:v>9.9985000000000005E-7</c:v>
                </c:pt>
                <c:pt idx="71488">
                  <c:v>9.9990720000000002E-7</c:v>
                </c:pt>
                <c:pt idx="71489">
                  <c:v>9.9996519999999993E-7</c:v>
                </c:pt>
                <c:pt idx="71490">
                  <c:v>1.000023E-6</c:v>
                </c:pt>
                <c:pt idx="71491">
                  <c:v>9.99856E-7</c:v>
                </c:pt>
                <c:pt idx="71492">
                  <c:v>9.9991459999999997E-7</c:v>
                </c:pt>
                <c:pt idx="71493">
                  <c:v>9.9997330000000009E-7</c:v>
                </c:pt>
                <c:pt idx="71494">
                  <c:v>1.000031E-6</c:v>
                </c:pt>
                <c:pt idx="71495">
                  <c:v>9.9987020000000006E-7</c:v>
                </c:pt>
                <c:pt idx="71496">
                  <c:v>9.9992849999999999E-7</c:v>
                </c:pt>
                <c:pt idx="71497">
                  <c:v>9.999864999999999E-7</c:v>
                </c:pt>
                <c:pt idx="71498">
                  <c:v>1.0000449999999999E-6</c:v>
                </c:pt>
                <c:pt idx="71499">
                  <c:v>9.9987939999999997E-7</c:v>
                </c:pt>
                <c:pt idx="71500">
                  <c:v>9.9993659999999994E-7</c:v>
                </c:pt>
                <c:pt idx="71501">
                  <c:v>9.9999420000000009E-7</c:v>
                </c:pt>
                <c:pt idx="71502">
                  <c:v>1.0000510000000001E-6</c:v>
                </c:pt>
                <c:pt idx="71503">
                  <c:v>9.9987949999999991E-7</c:v>
                </c:pt>
                <c:pt idx="71504">
                  <c:v>9.9993540000000004E-7</c:v>
                </c:pt>
                <c:pt idx="71505">
                  <c:v>9.9999150000000004E-7</c:v>
                </c:pt>
                <c:pt idx="71506">
                  <c:v>1.000046E-6</c:v>
                </c:pt>
                <c:pt idx="71507">
                  <c:v>9.998783E-7</c:v>
                </c:pt>
                <c:pt idx="71508">
                  <c:v>9.9993239999999995E-7</c:v>
                </c:pt>
                <c:pt idx="71509">
                  <c:v>9.9998599999999999E-7</c:v>
                </c:pt>
                <c:pt idx="71510">
                  <c:v>1.000039E-6</c:v>
                </c:pt>
                <c:pt idx="71511">
                  <c:v>9.9985900000000009E-7</c:v>
                </c:pt>
                <c:pt idx="71512">
                  <c:v>9.9991079999999995E-7</c:v>
                </c:pt>
                <c:pt idx="71513">
                  <c:v>9.9996299999999999E-7</c:v>
                </c:pt>
                <c:pt idx="71514">
                  <c:v>1.0000139999999999E-6</c:v>
                </c:pt>
                <c:pt idx="71515">
                  <c:v>9.9982889999999995E-7</c:v>
                </c:pt>
                <c:pt idx="71516">
                  <c:v>9.9987920000000009E-7</c:v>
                </c:pt>
                <c:pt idx="71517">
                  <c:v>9.9992980000000005E-7</c:v>
                </c:pt>
                <c:pt idx="71518">
                  <c:v>9.9997960000000007E-7</c:v>
                </c:pt>
                <c:pt idx="71519">
                  <c:v>1.0000289999999999E-6</c:v>
                </c:pt>
                <c:pt idx="71520">
                  <c:v>9.9985320000000001E-7</c:v>
                </c:pt>
                <c:pt idx="71521">
                  <c:v>9.9990239999999997E-7</c:v>
                </c:pt>
                <c:pt idx="71522">
                  <c:v>9.9995229999999993E-7</c:v>
                </c:pt>
                <c:pt idx="71523">
                  <c:v>1.000002E-6</c:v>
                </c:pt>
                <c:pt idx="71524">
                  <c:v>9.9981779999999992E-7</c:v>
                </c:pt>
                <c:pt idx="71525">
                  <c:v>9.9986740000000006E-7</c:v>
                </c:pt>
                <c:pt idx="71526">
                  <c:v>9.9991660000000002E-7</c:v>
                </c:pt>
                <c:pt idx="71527">
                  <c:v>9.999663000000001E-7</c:v>
                </c:pt>
                <c:pt idx="71528">
                  <c:v>1.0000149999999999E-6</c:v>
                </c:pt>
                <c:pt idx="71529">
                  <c:v>9.9983160000000001E-7</c:v>
                </c:pt>
                <c:pt idx="71530">
                  <c:v>9.9988089999999991E-7</c:v>
                </c:pt>
                <c:pt idx="71531">
                  <c:v>9.9993029999999996E-7</c:v>
                </c:pt>
                <c:pt idx="71532">
                  <c:v>9.9998000000000004E-7</c:v>
                </c:pt>
                <c:pt idx="71533">
                  <c:v>1.0000289999999999E-6</c:v>
                </c:pt>
                <c:pt idx="71534">
                  <c:v>9.9984419999999997E-7</c:v>
                </c:pt>
                <c:pt idx="71535">
                  <c:v>9.9989439999999996E-7</c:v>
                </c:pt>
                <c:pt idx="71536">
                  <c:v>9.9994440000000007E-7</c:v>
                </c:pt>
                <c:pt idx="71537">
                  <c:v>9.9999570000000003E-7</c:v>
                </c:pt>
                <c:pt idx="71538">
                  <c:v>1.000047E-6</c:v>
                </c:pt>
                <c:pt idx="71539">
                  <c:v>9.9987389999999993E-7</c:v>
                </c:pt>
                <c:pt idx="71540">
                  <c:v>9.9992609999999997E-7</c:v>
                </c:pt>
                <c:pt idx="71541">
                  <c:v>9.9997869999999998E-7</c:v>
                </c:pt>
                <c:pt idx="71542">
                  <c:v>1.000032E-6</c:v>
                </c:pt>
                <c:pt idx="71543">
                  <c:v>9.9986299999999998E-7</c:v>
                </c:pt>
                <c:pt idx="71544">
                  <c:v>9.9991709999999993E-7</c:v>
                </c:pt>
                <c:pt idx="71545">
                  <c:v>9.9997230000000006E-7</c:v>
                </c:pt>
                <c:pt idx="71546">
                  <c:v>1.0000280000000001E-6</c:v>
                </c:pt>
                <c:pt idx="71547">
                  <c:v>9.9986250000000008E-7</c:v>
                </c:pt>
                <c:pt idx="71548">
                  <c:v>9.9991839999999999E-7</c:v>
                </c:pt>
                <c:pt idx="71549">
                  <c:v>9.9997519999999999E-7</c:v>
                </c:pt>
                <c:pt idx="71550">
                  <c:v>1.000032E-6</c:v>
                </c:pt>
                <c:pt idx="71551">
                  <c:v>9.9987099999999999E-7</c:v>
                </c:pt>
                <c:pt idx="71552">
                  <c:v>9.9992819999999996E-7</c:v>
                </c:pt>
                <c:pt idx="71553">
                  <c:v>9.9998569999999996E-7</c:v>
                </c:pt>
                <c:pt idx="71554">
                  <c:v>1.0000430000000001E-6</c:v>
                </c:pt>
                <c:pt idx="71555">
                  <c:v>9.9988189999999993E-7</c:v>
                </c:pt>
                <c:pt idx="71556">
                  <c:v>9.9993899999999996E-7</c:v>
                </c:pt>
                <c:pt idx="71557">
                  <c:v>9.9999619999999993E-7</c:v>
                </c:pt>
                <c:pt idx="71558">
                  <c:v>1.000054E-6</c:v>
                </c:pt>
                <c:pt idx="71559">
                  <c:v>9.9988800000000004E-7</c:v>
                </c:pt>
                <c:pt idx="71560">
                  <c:v>9.9994410000000004E-7</c:v>
                </c:pt>
                <c:pt idx="71561">
                  <c:v>1.000001E-6</c:v>
                </c:pt>
                <c:pt idx="71562">
                  <c:v>9.9983570000000006E-7</c:v>
                </c:pt>
                <c:pt idx="71563">
                  <c:v>9.9989129999999994E-7</c:v>
                </c:pt>
                <c:pt idx="71564">
                  <c:v>9.999468000000001E-7</c:v>
                </c:pt>
                <c:pt idx="71565">
                  <c:v>1.000002E-6</c:v>
                </c:pt>
                <c:pt idx="71566">
                  <c:v>9.998304000000001E-7</c:v>
                </c:pt>
                <c:pt idx="71567">
                  <c:v>9.9988420000000002E-7</c:v>
                </c:pt>
                <c:pt idx="71568">
                  <c:v>9.9993850000000006E-7</c:v>
                </c:pt>
                <c:pt idx="71569">
                  <c:v>9.9999220000000004E-7</c:v>
                </c:pt>
                <c:pt idx="71570">
                  <c:v>1.0000449999999999E-6</c:v>
                </c:pt>
                <c:pt idx="71571">
                  <c:v>9.9987190000000008E-7</c:v>
                </c:pt>
                <c:pt idx="71572">
                  <c:v>9.9992409999999991E-7</c:v>
                </c:pt>
                <c:pt idx="71573">
                  <c:v>9.9997620000000002E-7</c:v>
                </c:pt>
                <c:pt idx="71574">
                  <c:v>1.0000280000000001E-6</c:v>
                </c:pt>
                <c:pt idx="71575">
                  <c:v>9.9984489999999997E-7</c:v>
                </c:pt>
                <c:pt idx="71576">
                  <c:v>9.9989539999999999E-7</c:v>
                </c:pt>
                <c:pt idx="71577">
                  <c:v>9.9994590000000001E-7</c:v>
                </c:pt>
                <c:pt idx="71578">
                  <c:v>9.999961E-7</c:v>
                </c:pt>
                <c:pt idx="71579">
                  <c:v>1.000046E-6</c:v>
                </c:pt>
                <c:pt idx="71580">
                  <c:v>9.9987069999999996E-7</c:v>
                </c:pt>
                <c:pt idx="71581">
                  <c:v>9.999195999999999E-7</c:v>
                </c:pt>
                <c:pt idx="71582">
                  <c:v>9.9996899999999995E-7</c:v>
                </c:pt>
                <c:pt idx="71583">
                  <c:v>1.000018E-6</c:v>
                </c:pt>
                <c:pt idx="71584">
                  <c:v>9.9983489999999991E-7</c:v>
                </c:pt>
                <c:pt idx="71585">
                  <c:v>9.9988420000000002E-7</c:v>
                </c:pt>
                <c:pt idx="71586">
                  <c:v>9.9993409999999998E-7</c:v>
                </c:pt>
                <c:pt idx="71587">
                  <c:v>9.9998329999999994E-7</c:v>
                </c:pt>
                <c:pt idx="71588">
                  <c:v>1.000033E-6</c:v>
                </c:pt>
                <c:pt idx="71589">
                  <c:v>9.9985350000000004E-7</c:v>
                </c:pt>
                <c:pt idx="71590">
                  <c:v>9.9990249999999991E-7</c:v>
                </c:pt>
                <c:pt idx="71591">
                  <c:v>9.9995189999999996E-7</c:v>
                </c:pt>
                <c:pt idx="71592">
                  <c:v>1.000002E-6</c:v>
                </c:pt>
                <c:pt idx="71593">
                  <c:v>9.9982630000000005E-7</c:v>
                </c:pt>
                <c:pt idx="71594">
                  <c:v>9.998757000000001E-7</c:v>
                </c:pt>
                <c:pt idx="71595">
                  <c:v>9.9992600000000003E-7</c:v>
                </c:pt>
                <c:pt idx="71596">
                  <c:v>9.9997659999999999E-7</c:v>
                </c:pt>
                <c:pt idx="71597">
                  <c:v>1.0000270000000001E-6</c:v>
                </c:pt>
                <c:pt idx="71598">
                  <c:v>9.9984739999999994E-7</c:v>
                </c:pt>
                <c:pt idx="71599">
                  <c:v>9.998980000000001E-7</c:v>
                </c:pt>
                <c:pt idx="71600">
                  <c:v>9.9994949999999994E-7</c:v>
                </c:pt>
                <c:pt idx="71601">
                  <c:v>1.000001E-6</c:v>
                </c:pt>
                <c:pt idx="71602">
                  <c:v>9.9982959999999995E-7</c:v>
                </c:pt>
                <c:pt idx="71603">
                  <c:v>9.9988189999999993E-7</c:v>
                </c:pt>
                <c:pt idx="71604">
                  <c:v>9.9993540000000004E-7</c:v>
                </c:pt>
                <c:pt idx="71605">
                  <c:v>9.9998889999999992E-7</c:v>
                </c:pt>
                <c:pt idx="71606">
                  <c:v>1.0000430000000001E-6</c:v>
                </c:pt>
                <c:pt idx="71607">
                  <c:v>9.9987809999999991E-7</c:v>
                </c:pt>
                <c:pt idx="71608">
                  <c:v>9.999325000000001E-7</c:v>
                </c:pt>
                <c:pt idx="71609">
                  <c:v>9.9998760000000008E-7</c:v>
                </c:pt>
                <c:pt idx="71610">
                  <c:v>1.0000430000000001E-6</c:v>
                </c:pt>
                <c:pt idx="71611">
                  <c:v>9.998750000000001E-7</c:v>
                </c:pt>
                <c:pt idx="71612">
                  <c:v>9.9993020000000002E-7</c:v>
                </c:pt>
                <c:pt idx="71613">
                  <c:v>9.9998639999999996E-7</c:v>
                </c:pt>
                <c:pt idx="71614">
                  <c:v>1.0000430000000001E-6</c:v>
                </c:pt>
                <c:pt idx="71615">
                  <c:v>9.9987669999999992E-7</c:v>
                </c:pt>
                <c:pt idx="71616">
                  <c:v>9.9993239999999995E-7</c:v>
                </c:pt>
                <c:pt idx="71617">
                  <c:v>9.9998870000000005E-7</c:v>
                </c:pt>
                <c:pt idx="71618">
                  <c:v>1.0000449999999999E-6</c:v>
                </c:pt>
                <c:pt idx="71619">
                  <c:v>9.9988709999999995E-7</c:v>
                </c:pt>
                <c:pt idx="71620">
                  <c:v>9.9994259999999989E-7</c:v>
                </c:pt>
                <c:pt idx="71621">
                  <c:v>9.9999819999999999E-7</c:v>
                </c:pt>
                <c:pt idx="71622">
                  <c:v>1.000054E-6</c:v>
                </c:pt>
                <c:pt idx="71623">
                  <c:v>9.998829999999999E-7</c:v>
                </c:pt>
                <c:pt idx="71624">
                  <c:v>9.9993780000000006E-7</c:v>
                </c:pt>
                <c:pt idx="71625">
                  <c:v>9.9999290000000003E-7</c:v>
                </c:pt>
                <c:pt idx="71626">
                  <c:v>1.000048E-6</c:v>
                </c:pt>
                <c:pt idx="71627">
                  <c:v>9.9988499999999996E-7</c:v>
                </c:pt>
                <c:pt idx="71628">
                  <c:v>9.9993869999999994E-7</c:v>
                </c:pt>
                <c:pt idx="71629">
                  <c:v>9.9999280000000009E-7</c:v>
                </c:pt>
                <c:pt idx="71630">
                  <c:v>1.000046E-6</c:v>
                </c:pt>
                <c:pt idx="71631">
                  <c:v>9.9987410000000002E-7</c:v>
                </c:pt>
                <c:pt idx="71632">
                  <c:v>9.9992689999999991E-7</c:v>
                </c:pt>
                <c:pt idx="71633">
                  <c:v>9.9997970000000001E-7</c:v>
                </c:pt>
                <c:pt idx="71634">
                  <c:v>1.000032E-6</c:v>
                </c:pt>
                <c:pt idx="71635">
                  <c:v>9.9986019999999999E-7</c:v>
                </c:pt>
                <c:pt idx="71636">
                  <c:v>9.999116000000001E-7</c:v>
                </c:pt>
                <c:pt idx="71637">
                  <c:v>9.9996320000000008E-7</c:v>
                </c:pt>
                <c:pt idx="71638">
                  <c:v>1.0000149999999999E-6</c:v>
                </c:pt>
                <c:pt idx="71639">
                  <c:v>9.9983390000000009E-7</c:v>
                </c:pt>
                <c:pt idx="71640">
                  <c:v>9.9988420000000002E-7</c:v>
                </c:pt>
                <c:pt idx="71641">
                  <c:v>9.9993479999999998E-7</c:v>
                </c:pt>
                <c:pt idx="71642">
                  <c:v>9.999850999999999E-7</c:v>
                </c:pt>
                <c:pt idx="71643">
                  <c:v>1.0000350000000001E-6</c:v>
                </c:pt>
                <c:pt idx="71644">
                  <c:v>9.9986589999999992E-7</c:v>
                </c:pt>
                <c:pt idx="71645">
                  <c:v>9.9991520000000003E-7</c:v>
                </c:pt>
                <c:pt idx="71646">
                  <c:v>9.9996509999999999E-7</c:v>
                </c:pt>
                <c:pt idx="71647">
                  <c:v>1.0000149999999999E-6</c:v>
                </c:pt>
                <c:pt idx="71648">
                  <c:v>9.99833E-7</c:v>
                </c:pt>
                <c:pt idx="71649">
                  <c:v>9.9988210000000002E-7</c:v>
                </c:pt>
                <c:pt idx="71650">
                  <c:v>9.9993180000000011E-7</c:v>
                </c:pt>
                <c:pt idx="71651">
                  <c:v>9.999818E-7</c:v>
                </c:pt>
                <c:pt idx="71652">
                  <c:v>1.000032E-6</c:v>
                </c:pt>
                <c:pt idx="71653">
                  <c:v>9.9986250000000008E-7</c:v>
                </c:pt>
                <c:pt idx="71654">
                  <c:v>9.9991249999999997E-7</c:v>
                </c:pt>
                <c:pt idx="71655">
                  <c:v>9.9996290000000005E-7</c:v>
                </c:pt>
                <c:pt idx="71656">
                  <c:v>1.0000130000000001E-6</c:v>
                </c:pt>
                <c:pt idx="71657">
                  <c:v>9.9983209999999992E-7</c:v>
                </c:pt>
                <c:pt idx="71658">
                  <c:v>9.9988219999999996E-7</c:v>
                </c:pt>
                <c:pt idx="71659">
                  <c:v>9.9993300000000001E-7</c:v>
                </c:pt>
                <c:pt idx="71660">
                  <c:v>9.9998399999999994E-7</c:v>
                </c:pt>
                <c:pt idx="71661">
                  <c:v>1.0000350000000001E-6</c:v>
                </c:pt>
                <c:pt idx="71662">
                  <c:v>9.9986250000000008E-7</c:v>
                </c:pt>
                <c:pt idx="71663">
                  <c:v>9.999135E-7</c:v>
                </c:pt>
                <c:pt idx="71664">
                  <c:v>9.9996540000000002E-7</c:v>
                </c:pt>
                <c:pt idx="71665">
                  <c:v>1.000018E-6</c:v>
                </c:pt>
                <c:pt idx="71666">
                  <c:v>9.9984979999999996E-7</c:v>
                </c:pt>
                <c:pt idx="71667">
                  <c:v>9.9990169999999997E-7</c:v>
                </c:pt>
                <c:pt idx="71668">
                  <c:v>9.9995450000000008E-7</c:v>
                </c:pt>
                <c:pt idx="71669">
                  <c:v>1.000008E-6</c:v>
                </c:pt>
                <c:pt idx="71670">
                  <c:v>9.9984020000000008E-7</c:v>
                </c:pt>
                <c:pt idx="71671">
                  <c:v>9.9989320000000006E-7</c:v>
                </c:pt>
                <c:pt idx="71672">
                  <c:v>9.9994690000000003E-7</c:v>
                </c:pt>
                <c:pt idx="71673">
                  <c:v>1.000001E-6</c:v>
                </c:pt>
                <c:pt idx="71674">
                  <c:v>9.9983190000000004E-7</c:v>
                </c:pt>
                <c:pt idx="71675">
                  <c:v>9.9988550000000008E-7</c:v>
                </c:pt>
                <c:pt idx="71676">
                  <c:v>9.9993990000000005E-7</c:v>
                </c:pt>
                <c:pt idx="71677">
                  <c:v>9.9999449999999991E-7</c:v>
                </c:pt>
                <c:pt idx="71678">
                  <c:v>1.000049E-6</c:v>
                </c:pt>
                <c:pt idx="71679">
                  <c:v>9.998822999999999E-7</c:v>
                </c:pt>
                <c:pt idx="71680">
                  <c:v>9.999365E-7</c:v>
                </c:pt>
                <c:pt idx="71681">
                  <c:v>9.9999129999999995E-7</c:v>
                </c:pt>
                <c:pt idx="71682">
                  <c:v>1.000046E-6</c:v>
                </c:pt>
                <c:pt idx="71683">
                  <c:v>9.9988200000000009E-7</c:v>
                </c:pt>
                <c:pt idx="71684">
                  <c:v>9.9993619999999997E-7</c:v>
                </c:pt>
                <c:pt idx="71685">
                  <c:v>9.9999089999999998E-7</c:v>
                </c:pt>
                <c:pt idx="71686">
                  <c:v>1.0000449999999999E-6</c:v>
                </c:pt>
                <c:pt idx="71687">
                  <c:v>9.9988329999999993E-7</c:v>
                </c:pt>
                <c:pt idx="71688">
                  <c:v>9.9993710000000006E-7</c:v>
                </c:pt>
                <c:pt idx="71689">
                  <c:v>9.9999129999999995E-7</c:v>
                </c:pt>
                <c:pt idx="71690">
                  <c:v>1.0000449999999999E-6</c:v>
                </c:pt>
                <c:pt idx="71691">
                  <c:v>9.9988060000000009E-7</c:v>
                </c:pt>
                <c:pt idx="71692">
                  <c:v>9.9993379999999995E-7</c:v>
                </c:pt>
                <c:pt idx="71693">
                  <c:v>9.9998739999999999E-7</c:v>
                </c:pt>
                <c:pt idx="71694">
                  <c:v>1.000041E-6</c:v>
                </c:pt>
                <c:pt idx="71695">
                  <c:v>9.9986640000000004E-7</c:v>
                </c:pt>
                <c:pt idx="71696">
                  <c:v>9.9991879999999996E-7</c:v>
                </c:pt>
                <c:pt idx="71697">
                  <c:v>9.9997160000000006E-7</c:v>
                </c:pt>
                <c:pt idx="71698">
                  <c:v>1.000024E-6</c:v>
                </c:pt>
                <c:pt idx="71699">
                  <c:v>9.9985590000000006E-7</c:v>
                </c:pt>
                <c:pt idx="71700">
                  <c:v>9.9990750000000005E-7</c:v>
                </c:pt>
                <c:pt idx="71701">
                  <c:v>9.999595E-7</c:v>
                </c:pt>
                <c:pt idx="71702">
                  <c:v>1.000011E-6</c:v>
                </c:pt>
                <c:pt idx="71703">
                  <c:v>9.9984090000000007E-7</c:v>
                </c:pt>
                <c:pt idx="71704">
                  <c:v>9.9989169999999991E-7</c:v>
                </c:pt>
                <c:pt idx="71705">
                  <c:v>9.9994300000000008E-7</c:v>
                </c:pt>
                <c:pt idx="71706">
                  <c:v>9.9999420000000009E-7</c:v>
                </c:pt>
                <c:pt idx="71707">
                  <c:v>1.0000449999999999E-6</c:v>
                </c:pt>
                <c:pt idx="71708">
                  <c:v>9.9987470000000007E-7</c:v>
                </c:pt>
                <c:pt idx="71709">
                  <c:v>9.9992490000000006E-7</c:v>
                </c:pt>
                <c:pt idx="71710">
                  <c:v>9.9997550000000002E-7</c:v>
                </c:pt>
                <c:pt idx="71711">
                  <c:v>1.000026E-6</c:v>
                </c:pt>
                <c:pt idx="71712">
                  <c:v>9.9985259999999995E-7</c:v>
                </c:pt>
                <c:pt idx="71713">
                  <c:v>9.9990239999999997E-7</c:v>
                </c:pt>
                <c:pt idx="71714">
                  <c:v>9.9995280000000005E-7</c:v>
                </c:pt>
                <c:pt idx="71715">
                  <c:v>1.000003E-6</c:v>
                </c:pt>
                <c:pt idx="71716">
                  <c:v>9.9983010000000007E-7</c:v>
                </c:pt>
                <c:pt idx="71717">
                  <c:v>9.9987979999999994E-7</c:v>
                </c:pt>
                <c:pt idx="71718">
                  <c:v>9.9993020000000002E-7</c:v>
                </c:pt>
                <c:pt idx="71719">
                  <c:v>9.999806000000001E-7</c:v>
                </c:pt>
                <c:pt idx="71720">
                  <c:v>1.000031E-6</c:v>
                </c:pt>
                <c:pt idx="71721">
                  <c:v>9.9985560000000003E-7</c:v>
                </c:pt>
                <c:pt idx="71722">
                  <c:v>9.9990559999999993E-7</c:v>
                </c:pt>
                <c:pt idx="71723">
                  <c:v>9.9995630000000004E-7</c:v>
                </c:pt>
                <c:pt idx="71724">
                  <c:v>1.0000069999999999E-6</c:v>
                </c:pt>
                <c:pt idx="71725">
                  <c:v>9.9983460000000009E-7</c:v>
                </c:pt>
                <c:pt idx="71726">
                  <c:v>9.9988499999999996E-7</c:v>
                </c:pt>
                <c:pt idx="71727">
                  <c:v>9.9993629999999991E-7</c:v>
                </c:pt>
                <c:pt idx="71728">
                  <c:v>9.9998760000000008E-7</c:v>
                </c:pt>
                <c:pt idx="71729">
                  <c:v>1.000039E-6</c:v>
                </c:pt>
                <c:pt idx="71730">
                  <c:v>9.9986449999999992E-7</c:v>
                </c:pt>
                <c:pt idx="71731">
                  <c:v>9.9991569999999994E-7</c:v>
                </c:pt>
                <c:pt idx="71732">
                  <c:v>9.9996750000000001E-7</c:v>
                </c:pt>
                <c:pt idx="71733">
                  <c:v>1.0000200000000001E-6</c:v>
                </c:pt>
                <c:pt idx="71734">
                  <c:v>9.9985819999999994E-7</c:v>
                </c:pt>
                <c:pt idx="71735">
                  <c:v>9.9990990000000007E-7</c:v>
                </c:pt>
                <c:pt idx="71736">
                  <c:v>9.9996220000000005E-7</c:v>
                </c:pt>
                <c:pt idx="71737">
                  <c:v>1.0000149999999999E-6</c:v>
                </c:pt>
                <c:pt idx="71738">
                  <c:v>9.9984459999999994E-7</c:v>
                </c:pt>
                <c:pt idx="71739">
                  <c:v>9.9989670000000005E-7</c:v>
                </c:pt>
                <c:pt idx="71740">
                  <c:v>9.999494E-7</c:v>
                </c:pt>
                <c:pt idx="71741">
                  <c:v>1.000002E-6</c:v>
                </c:pt>
                <c:pt idx="71742">
                  <c:v>9.998304000000001E-7</c:v>
                </c:pt>
                <c:pt idx="71743">
                  <c:v>9.9988280000000002E-7</c:v>
                </c:pt>
                <c:pt idx="71744">
                  <c:v>9.9993589999999994E-7</c:v>
                </c:pt>
                <c:pt idx="71745">
                  <c:v>9.9998910000000001E-7</c:v>
                </c:pt>
                <c:pt idx="71746">
                  <c:v>1.0000420000000001E-6</c:v>
                </c:pt>
                <c:pt idx="71747">
                  <c:v>9.9988429999999996E-7</c:v>
                </c:pt>
                <c:pt idx="71748">
                  <c:v>9.9993699999999991E-7</c:v>
                </c:pt>
                <c:pt idx="71749">
                  <c:v>9.9999040000000007E-7</c:v>
                </c:pt>
                <c:pt idx="71750">
                  <c:v>1.0000439999999999E-6</c:v>
                </c:pt>
                <c:pt idx="71751">
                  <c:v>9.9987629999999995E-7</c:v>
                </c:pt>
                <c:pt idx="71752">
                  <c:v>9.9992910000000005E-7</c:v>
                </c:pt>
                <c:pt idx="71753">
                  <c:v>9.9998240000000006E-7</c:v>
                </c:pt>
                <c:pt idx="71754">
                  <c:v>1.0000360000000001E-6</c:v>
                </c:pt>
                <c:pt idx="71755">
                  <c:v>9.9986549999999995E-7</c:v>
                </c:pt>
                <c:pt idx="71756">
                  <c:v>9.9991809999999996E-7</c:v>
                </c:pt>
                <c:pt idx="71757">
                  <c:v>9.9997130000000003E-7</c:v>
                </c:pt>
                <c:pt idx="71758">
                  <c:v>1.000024E-6</c:v>
                </c:pt>
                <c:pt idx="71759">
                  <c:v>9.9985789999999991E-7</c:v>
                </c:pt>
                <c:pt idx="71760">
                  <c:v>9.999102000000001E-7</c:v>
                </c:pt>
                <c:pt idx="71761">
                  <c:v>9.9996299999999999E-7</c:v>
                </c:pt>
                <c:pt idx="71762">
                  <c:v>1.000016E-6</c:v>
                </c:pt>
                <c:pt idx="71763">
                  <c:v>9.9984370000000007E-7</c:v>
                </c:pt>
                <c:pt idx="71764">
                  <c:v>9.9989560000000008E-7</c:v>
                </c:pt>
                <c:pt idx="71765">
                  <c:v>9.9994809999999994E-7</c:v>
                </c:pt>
                <c:pt idx="71766">
                  <c:v>9.9999999999999995E-7</c:v>
                </c:pt>
                <c:pt idx="71767">
                  <c:v>9.9983759999999996E-7</c:v>
                </c:pt>
                <c:pt idx="71768">
                  <c:v>9.9988919999999995E-7</c:v>
                </c:pt>
                <c:pt idx="71769">
                  <c:v>9.999411999999999E-7</c:v>
                </c:pt>
                <c:pt idx="71770">
                  <c:v>9.9999320000000006E-7</c:v>
                </c:pt>
                <c:pt idx="71771">
                  <c:v>1.0000449999999999E-6</c:v>
                </c:pt>
                <c:pt idx="71772">
                  <c:v>9.9987340000000002E-7</c:v>
                </c:pt>
                <c:pt idx="71773">
                  <c:v>9.9992450000000009E-7</c:v>
                </c:pt>
                <c:pt idx="71774">
                  <c:v>9.9997610000000008E-7</c:v>
                </c:pt>
                <c:pt idx="71775">
                  <c:v>1.0000280000000001E-6</c:v>
                </c:pt>
                <c:pt idx="71776">
                  <c:v>9.9985730000000006E-7</c:v>
                </c:pt>
                <c:pt idx="71777">
                  <c:v>9.999080999999999E-7</c:v>
                </c:pt>
                <c:pt idx="71778">
                  <c:v>9.9995940000000006E-7</c:v>
                </c:pt>
                <c:pt idx="71779">
                  <c:v>1.000011E-6</c:v>
                </c:pt>
                <c:pt idx="71780">
                  <c:v>9.9983719999999999E-7</c:v>
                </c:pt>
                <c:pt idx="71781">
                  <c:v>9.9988779999999995E-7</c:v>
                </c:pt>
                <c:pt idx="71782">
                  <c:v>9.9993890000000003E-7</c:v>
                </c:pt>
                <c:pt idx="71783">
                  <c:v>9.999900000000001E-7</c:v>
                </c:pt>
                <c:pt idx="71784">
                  <c:v>1.000041E-6</c:v>
                </c:pt>
                <c:pt idx="71785">
                  <c:v>9.998707999999999E-7</c:v>
                </c:pt>
                <c:pt idx="71786">
                  <c:v>9.9992119999999998E-7</c:v>
                </c:pt>
                <c:pt idx="71787">
                  <c:v>9.9997230000000006E-7</c:v>
                </c:pt>
                <c:pt idx="71788">
                  <c:v>1.000023E-6</c:v>
                </c:pt>
                <c:pt idx="71789">
                  <c:v>9.9985140000000005E-7</c:v>
                </c:pt>
                <c:pt idx="71790">
                  <c:v>9.9990190000000006E-7</c:v>
                </c:pt>
                <c:pt idx="71791">
                  <c:v>9.9995289999999999E-7</c:v>
                </c:pt>
                <c:pt idx="71792">
                  <c:v>1.0000040000000001E-6</c:v>
                </c:pt>
                <c:pt idx="71793">
                  <c:v>9.998376999999999E-7</c:v>
                </c:pt>
                <c:pt idx="71794">
                  <c:v>9.9988819999999992E-7</c:v>
                </c:pt>
                <c:pt idx="71795">
                  <c:v>9.9993939999999993E-7</c:v>
                </c:pt>
                <c:pt idx="71796">
                  <c:v>9.9999059999999995E-7</c:v>
                </c:pt>
                <c:pt idx="71797">
                  <c:v>1.0000420000000001E-6</c:v>
                </c:pt>
                <c:pt idx="71798">
                  <c:v>9.9986829999999994E-7</c:v>
                </c:pt>
                <c:pt idx="71799">
                  <c:v>9.9991909999999999E-7</c:v>
                </c:pt>
                <c:pt idx="71800">
                  <c:v>9.9997060000000003E-7</c:v>
                </c:pt>
                <c:pt idx="71801">
                  <c:v>1.0000219999999999E-6</c:v>
                </c:pt>
                <c:pt idx="71802">
                  <c:v>9.9985450000000007E-7</c:v>
                </c:pt>
                <c:pt idx="71803">
                  <c:v>9.9990549999999999E-7</c:v>
                </c:pt>
                <c:pt idx="71804">
                  <c:v>9.9995719999999992E-7</c:v>
                </c:pt>
                <c:pt idx="71805">
                  <c:v>1.000009E-6</c:v>
                </c:pt>
                <c:pt idx="71806">
                  <c:v>9.9984240000000001E-7</c:v>
                </c:pt>
                <c:pt idx="71807">
                  <c:v>9.9989369999999996E-7</c:v>
                </c:pt>
                <c:pt idx="71808">
                  <c:v>9.9994559999999998E-7</c:v>
                </c:pt>
                <c:pt idx="71809">
                  <c:v>9.9999749999999999E-7</c:v>
                </c:pt>
                <c:pt idx="71810">
                  <c:v>1.0000500000000001E-6</c:v>
                </c:pt>
                <c:pt idx="71811">
                  <c:v>9.9988079999999997E-7</c:v>
                </c:pt>
                <c:pt idx="71812">
                  <c:v>9.9993230000000001E-7</c:v>
                </c:pt>
                <c:pt idx="71813">
                  <c:v>9.9998450000000006E-7</c:v>
                </c:pt>
                <c:pt idx="71814">
                  <c:v>1.0000369999999999E-6</c:v>
                </c:pt>
                <c:pt idx="71815">
                  <c:v>9.998707999999999E-7</c:v>
                </c:pt>
                <c:pt idx="71816">
                  <c:v>9.999224000000001E-7</c:v>
                </c:pt>
                <c:pt idx="71817">
                  <c:v>9.9997470000000008E-7</c:v>
                </c:pt>
                <c:pt idx="71818">
                  <c:v>1.0000270000000001E-6</c:v>
                </c:pt>
                <c:pt idx="71819">
                  <c:v>9.9985590000000006E-7</c:v>
                </c:pt>
                <c:pt idx="71820">
                  <c:v>9.9990769999999993E-7</c:v>
                </c:pt>
                <c:pt idx="71821">
                  <c:v>9.9995999999999991E-7</c:v>
                </c:pt>
                <c:pt idx="71822">
                  <c:v>1.0000120000000001E-6</c:v>
                </c:pt>
                <c:pt idx="71823">
                  <c:v>9.9984510000000006E-7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DDFD-4F7A-8B0C-A3E4749B1A31}"/>
            </c:ext>
          </c:extLst>
        </c:ser>
        <c:ser>
          <c:idx val="4"/>
          <c:order val="4"/>
          <c:tx>
            <c:strRef>
              <c:f>residuals_reg!$F$2</c:f>
              <c:strCache>
                <c:ptCount val="1"/>
                <c:pt idx="0">
                  <c:v>omega         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xVal>
            <c:numRef>
              <c:f>residuals_reg!$A$3:$A$71826</c:f>
              <c:numCache>
                <c:formatCode>0.00E+00</c:formatCode>
                <c:ptCount val="71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  <c:pt idx="824">
                  <c:v>8.2500000000000004E-7</c:v>
                </c:pt>
                <c:pt idx="825">
                  <c:v>8.2600000000000001E-7</c:v>
                </c:pt>
                <c:pt idx="826">
                  <c:v>8.2699999999999998E-7</c:v>
                </c:pt>
                <c:pt idx="827">
                  <c:v>8.2799999999999995E-7</c:v>
                </c:pt>
                <c:pt idx="828">
                  <c:v>8.2900000000000002E-7</c:v>
                </c:pt>
                <c:pt idx="829">
                  <c:v>8.2999999999999999E-7</c:v>
                </c:pt>
                <c:pt idx="830">
                  <c:v>8.3099999999999996E-7</c:v>
                </c:pt>
                <c:pt idx="831">
                  <c:v>8.3200000000000004E-7</c:v>
                </c:pt>
                <c:pt idx="832">
                  <c:v>8.3300000000000001E-7</c:v>
                </c:pt>
                <c:pt idx="833">
                  <c:v>8.3399999999999998E-7</c:v>
                </c:pt>
                <c:pt idx="834">
                  <c:v>8.3500000000000005E-7</c:v>
                </c:pt>
                <c:pt idx="835">
                  <c:v>8.3600000000000002E-7</c:v>
                </c:pt>
                <c:pt idx="836">
                  <c:v>8.3699999999999999E-7</c:v>
                </c:pt>
                <c:pt idx="837">
                  <c:v>8.3799999999999996E-7</c:v>
                </c:pt>
                <c:pt idx="838">
                  <c:v>8.3900000000000004E-7</c:v>
                </c:pt>
                <c:pt idx="839">
                  <c:v>8.4E-7</c:v>
                </c:pt>
                <c:pt idx="840">
                  <c:v>8.4099999999999997E-7</c:v>
                </c:pt>
                <c:pt idx="841">
                  <c:v>8.4200000000000005E-7</c:v>
                </c:pt>
                <c:pt idx="842">
                  <c:v>8.4300000000000002E-7</c:v>
                </c:pt>
                <c:pt idx="843">
                  <c:v>8.4399999999999999E-7</c:v>
                </c:pt>
                <c:pt idx="844">
                  <c:v>8.4499999999999996E-7</c:v>
                </c:pt>
                <c:pt idx="845">
                  <c:v>8.4600000000000003E-7</c:v>
                </c:pt>
                <c:pt idx="846">
                  <c:v>8.47E-7</c:v>
                </c:pt>
                <c:pt idx="847">
                  <c:v>8.4799999999999997E-7</c:v>
                </c:pt>
                <c:pt idx="848">
                  <c:v>8.4900000000000005E-7</c:v>
                </c:pt>
                <c:pt idx="849">
                  <c:v>8.5000000000000001E-7</c:v>
                </c:pt>
                <c:pt idx="850">
                  <c:v>8.5099999999999998E-7</c:v>
                </c:pt>
                <c:pt idx="851">
                  <c:v>8.5199999999999995E-7</c:v>
                </c:pt>
                <c:pt idx="852">
                  <c:v>8.5300000000000003E-7</c:v>
                </c:pt>
                <c:pt idx="853">
                  <c:v>8.54E-7</c:v>
                </c:pt>
                <c:pt idx="854">
                  <c:v>8.5499999999999997E-7</c:v>
                </c:pt>
                <c:pt idx="855">
                  <c:v>8.5600000000000004E-7</c:v>
                </c:pt>
                <c:pt idx="856">
                  <c:v>8.5700000000000001E-7</c:v>
                </c:pt>
                <c:pt idx="857">
                  <c:v>8.5799999999999998E-7</c:v>
                </c:pt>
                <c:pt idx="858">
                  <c:v>8.5899999999999995E-7</c:v>
                </c:pt>
                <c:pt idx="859">
                  <c:v>8.6000000000000002E-7</c:v>
                </c:pt>
                <c:pt idx="860">
                  <c:v>8.6099999999999999E-7</c:v>
                </c:pt>
                <c:pt idx="861">
                  <c:v>8.6199999999999996E-7</c:v>
                </c:pt>
                <c:pt idx="862">
                  <c:v>8.6300000000000004E-7</c:v>
                </c:pt>
                <c:pt idx="863">
                  <c:v>8.6400000000000001E-7</c:v>
                </c:pt>
                <c:pt idx="864">
                  <c:v>8.6499999999999998E-7</c:v>
                </c:pt>
                <c:pt idx="865">
                  <c:v>8.6600000000000005E-7</c:v>
                </c:pt>
                <c:pt idx="866">
                  <c:v>8.6700000000000002E-7</c:v>
                </c:pt>
                <c:pt idx="867">
                  <c:v>8.6799999999999999E-7</c:v>
                </c:pt>
                <c:pt idx="868">
                  <c:v>8.6899999999999996E-7</c:v>
                </c:pt>
                <c:pt idx="869">
                  <c:v>8.7000000000000003E-7</c:v>
                </c:pt>
                <c:pt idx="870">
                  <c:v>8.71E-7</c:v>
                </c:pt>
                <c:pt idx="871">
                  <c:v>8.7199999999999997E-7</c:v>
                </c:pt>
                <c:pt idx="872">
                  <c:v>8.7300000000000005E-7</c:v>
                </c:pt>
                <c:pt idx="873">
                  <c:v>8.7400000000000002E-7</c:v>
                </c:pt>
                <c:pt idx="874">
                  <c:v>8.7499999999999999E-7</c:v>
                </c:pt>
                <c:pt idx="875">
                  <c:v>8.7599999999999996E-7</c:v>
                </c:pt>
                <c:pt idx="876">
                  <c:v>8.7700000000000003E-7</c:v>
                </c:pt>
                <c:pt idx="877">
                  <c:v>8.78E-7</c:v>
                </c:pt>
                <c:pt idx="878">
                  <c:v>8.7899999999999997E-7</c:v>
                </c:pt>
                <c:pt idx="879">
                  <c:v>8.8000000000000004E-7</c:v>
                </c:pt>
                <c:pt idx="880">
                  <c:v>8.8100000000000001E-7</c:v>
                </c:pt>
                <c:pt idx="881">
                  <c:v>8.8199999999999998E-7</c:v>
                </c:pt>
                <c:pt idx="882">
                  <c:v>8.8299999999999995E-7</c:v>
                </c:pt>
                <c:pt idx="883">
                  <c:v>8.8400000000000003E-7</c:v>
                </c:pt>
                <c:pt idx="884">
                  <c:v>8.85E-7</c:v>
                </c:pt>
                <c:pt idx="885">
                  <c:v>8.8599999999999997E-7</c:v>
                </c:pt>
                <c:pt idx="886">
                  <c:v>8.8700000000000004E-7</c:v>
                </c:pt>
                <c:pt idx="887">
                  <c:v>8.8800000000000001E-7</c:v>
                </c:pt>
                <c:pt idx="888">
                  <c:v>8.8899999999999998E-7</c:v>
                </c:pt>
                <c:pt idx="889">
                  <c:v>8.8999999999999995E-7</c:v>
                </c:pt>
                <c:pt idx="890">
                  <c:v>8.9100000000000002E-7</c:v>
                </c:pt>
                <c:pt idx="891">
                  <c:v>8.9199999999999999E-7</c:v>
                </c:pt>
                <c:pt idx="892">
                  <c:v>8.9299999999999996E-7</c:v>
                </c:pt>
                <c:pt idx="893">
                  <c:v>8.9400000000000004E-7</c:v>
                </c:pt>
                <c:pt idx="894">
                  <c:v>8.9500000000000001E-7</c:v>
                </c:pt>
                <c:pt idx="895">
                  <c:v>8.9599999999999998E-7</c:v>
                </c:pt>
                <c:pt idx="896">
                  <c:v>8.9700000000000005E-7</c:v>
                </c:pt>
                <c:pt idx="897">
                  <c:v>8.9800000000000002E-7</c:v>
                </c:pt>
                <c:pt idx="898">
                  <c:v>8.9899999999999999E-7</c:v>
                </c:pt>
                <c:pt idx="899">
                  <c:v>8.9999999999999996E-7</c:v>
                </c:pt>
                <c:pt idx="900">
                  <c:v>9.0100000000000003E-7</c:v>
                </c:pt>
                <c:pt idx="901">
                  <c:v>9.02E-7</c:v>
                </c:pt>
                <c:pt idx="902">
                  <c:v>9.0299999999999997E-7</c:v>
                </c:pt>
                <c:pt idx="903">
                  <c:v>9.0400000000000005E-7</c:v>
                </c:pt>
                <c:pt idx="904">
                  <c:v>9.0500000000000002E-7</c:v>
                </c:pt>
                <c:pt idx="905">
                  <c:v>9.0599999999999999E-7</c:v>
                </c:pt>
                <c:pt idx="906">
                  <c:v>9.0699999999999996E-7</c:v>
                </c:pt>
                <c:pt idx="907">
                  <c:v>9.0800000000000003E-7</c:v>
                </c:pt>
                <c:pt idx="908">
                  <c:v>9.09E-7</c:v>
                </c:pt>
                <c:pt idx="909">
                  <c:v>9.0999999999999997E-7</c:v>
                </c:pt>
                <c:pt idx="910">
                  <c:v>9.1100000000000004E-7</c:v>
                </c:pt>
                <c:pt idx="911">
                  <c:v>9.1200000000000001E-7</c:v>
                </c:pt>
                <c:pt idx="912">
                  <c:v>9.1299999999999998E-7</c:v>
                </c:pt>
                <c:pt idx="913">
                  <c:v>9.1399999999999995E-7</c:v>
                </c:pt>
                <c:pt idx="914">
                  <c:v>9.1500000000000003E-7</c:v>
                </c:pt>
                <c:pt idx="915">
                  <c:v>9.16E-7</c:v>
                </c:pt>
                <c:pt idx="916">
                  <c:v>9.1699999999999997E-7</c:v>
                </c:pt>
                <c:pt idx="917">
                  <c:v>9.1800000000000004E-7</c:v>
                </c:pt>
                <c:pt idx="918">
                  <c:v>9.1900000000000001E-7</c:v>
                </c:pt>
                <c:pt idx="919">
                  <c:v>9.1999999999999998E-7</c:v>
                </c:pt>
                <c:pt idx="920">
                  <c:v>9.2099999999999995E-7</c:v>
                </c:pt>
                <c:pt idx="921">
                  <c:v>9.2200000000000002E-7</c:v>
                </c:pt>
                <c:pt idx="922">
                  <c:v>9.2299999999999999E-7</c:v>
                </c:pt>
                <c:pt idx="923">
                  <c:v>9.2399999999999996E-7</c:v>
                </c:pt>
                <c:pt idx="924">
                  <c:v>9.2500000000000004E-7</c:v>
                </c:pt>
                <c:pt idx="925">
                  <c:v>9.2600000000000001E-7</c:v>
                </c:pt>
                <c:pt idx="926">
                  <c:v>9.2699999999999998E-7</c:v>
                </c:pt>
                <c:pt idx="927">
                  <c:v>9.2800000000000005E-7</c:v>
                </c:pt>
                <c:pt idx="928">
                  <c:v>9.2900000000000002E-7</c:v>
                </c:pt>
                <c:pt idx="929">
                  <c:v>9.2999999999999999E-7</c:v>
                </c:pt>
                <c:pt idx="930">
                  <c:v>9.3099999999999996E-7</c:v>
                </c:pt>
                <c:pt idx="931">
                  <c:v>9.3200000000000003E-7</c:v>
                </c:pt>
                <c:pt idx="932">
                  <c:v>9.33E-7</c:v>
                </c:pt>
                <c:pt idx="933">
                  <c:v>9.3399999999999997E-7</c:v>
                </c:pt>
                <c:pt idx="934">
                  <c:v>9.3500000000000005E-7</c:v>
                </c:pt>
                <c:pt idx="935">
                  <c:v>9.3600000000000002E-7</c:v>
                </c:pt>
                <c:pt idx="936">
                  <c:v>9.3699999999999999E-7</c:v>
                </c:pt>
                <c:pt idx="937">
                  <c:v>9.3799999999999996E-7</c:v>
                </c:pt>
                <c:pt idx="938">
                  <c:v>9.3900000000000003E-7</c:v>
                </c:pt>
                <c:pt idx="939">
                  <c:v>9.4E-7</c:v>
                </c:pt>
                <c:pt idx="940">
                  <c:v>9.4099999999999997E-7</c:v>
                </c:pt>
                <c:pt idx="941">
                  <c:v>9.4200000000000004E-7</c:v>
                </c:pt>
                <c:pt idx="942">
                  <c:v>9.4300000000000001E-7</c:v>
                </c:pt>
                <c:pt idx="943">
                  <c:v>9.4399999999999998E-7</c:v>
                </c:pt>
                <c:pt idx="944">
                  <c:v>9.4499999999999995E-7</c:v>
                </c:pt>
                <c:pt idx="945">
                  <c:v>9.4600000000000003E-7</c:v>
                </c:pt>
                <c:pt idx="946">
                  <c:v>9.47E-7</c:v>
                </c:pt>
                <c:pt idx="947">
                  <c:v>9.4799999999999997E-7</c:v>
                </c:pt>
                <c:pt idx="948">
                  <c:v>9.4900000000000004E-7</c:v>
                </c:pt>
                <c:pt idx="949">
                  <c:v>9.5000000000000001E-7</c:v>
                </c:pt>
                <c:pt idx="950">
                  <c:v>9.5099999999999998E-7</c:v>
                </c:pt>
                <c:pt idx="951">
                  <c:v>9.5199999999999995E-7</c:v>
                </c:pt>
                <c:pt idx="952">
                  <c:v>9.5300000000000002E-7</c:v>
                </c:pt>
                <c:pt idx="953">
                  <c:v>9.540000000000001E-7</c:v>
                </c:pt>
                <c:pt idx="954">
                  <c:v>9.5499999999999996E-7</c:v>
                </c:pt>
                <c:pt idx="955">
                  <c:v>9.5600000000000004E-7</c:v>
                </c:pt>
                <c:pt idx="956">
                  <c:v>9.569999999999999E-7</c:v>
                </c:pt>
                <c:pt idx="957">
                  <c:v>9.5799999999999998E-7</c:v>
                </c:pt>
                <c:pt idx="958">
                  <c:v>9.5900000000000005E-7</c:v>
                </c:pt>
                <c:pt idx="959">
                  <c:v>9.5999999999999991E-7</c:v>
                </c:pt>
                <c:pt idx="960">
                  <c:v>9.6099999999999999E-7</c:v>
                </c:pt>
                <c:pt idx="961">
                  <c:v>9.6200000000000006E-7</c:v>
                </c:pt>
                <c:pt idx="962">
                  <c:v>9.6299999999999993E-7</c:v>
                </c:pt>
                <c:pt idx="963">
                  <c:v>9.64E-7</c:v>
                </c:pt>
                <c:pt idx="964">
                  <c:v>9.6500000000000008E-7</c:v>
                </c:pt>
                <c:pt idx="965">
                  <c:v>9.6599999999999994E-7</c:v>
                </c:pt>
                <c:pt idx="966">
                  <c:v>9.6700000000000002E-7</c:v>
                </c:pt>
                <c:pt idx="967">
                  <c:v>9.6800000000000009E-7</c:v>
                </c:pt>
                <c:pt idx="968">
                  <c:v>9.6899999999999996E-7</c:v>
                </c:pt>
                <c:pt idx="969">
                  <c:v>9.7000000000000003E-7</c:v>
                </c:pt>
                <c:pt idx="970">
                  <c:v>9.7100000000000011E-7</c:v>
                </c:pt>
                <c:pt idx="971">
                  <c:v>9.7199999999999997E-7</c:v>
                </c:pt>
                <c:pt idx="972">
                  <c:v>9.7300000000000004E-7</c:v>
                </c:pt>
                <c:pt idx="973">
                  <c:v>9.7399999999999991E-7</c:v>
                </c:pt>
                <c:pt idx="974">
                  <c:v>9.7499999999999998E-7</c:v>
                </c:pt>
                <c:pt idx="975">
                  <c:v>9.7600000000000006E-7</c:v>
                </c:pt>
                <c:pt idx="976">
                  <c:v>9.7699999999999992E-7</c:v>
                </c:pt>
                <c:pt idx="977">
                  <c:v>9.78E-7</c:v>
                </c:pt>
                <c:pt idx="978">
                  <c:v>9.7900000000000007E-7</c:v>
                </c:pt>
                <c:pt idx="979">
                  <c:v>9.7999999999999993E-7</c:v>
                </c:pt>
                <c:pt idx="980">
                  <c:v>9.8100000000000001E-7</c:v>
                </c:pt>
                <c:pt idx="981">
                  <c:v>9.8200000000000008E-7</c:v>
                </c:pt>
                <c:pt idx="982">
                  <c:v>9.8299999999999995E-7</c:v>
                </c:pt>
                <c:pt idx="983">
                  <c:v>9.8400000000000002E-7</c:v>
                </c:pt>
                <c:pt idx="984">
                  <c:v>9.850000000000001E-7</c:v>
                </c:pt>
                <c:pt idx="985">
                  <c:v>9.8599999999999996E-7</c:v>
                </c:pt>
                <c:pt idx="986">
                  <c:v>9.8700000000000004E-7</c:v>
                </c:pt>
                <c:pt idx="987">
                  <c:v>9.879999999999999E-7</c:v>
                </c:pt>
                <c:pt idx="988">
                  <c:v>9.8899999999999998E-7</c:v>
                </c:pt>
                <c:pt idx="989">
                  <c:v>9.9000000000000005E-7</c:v>
                </c:pt>
                <c:pt idx="990">
                  <c:v>9.9099999999999991E-7</c:v>
                </c:pt>
                <c:pt idx="991">
                  <c:v>9.9199999999999999E-7</c:v>
                </c:pt>
                <c:pt idx="992">
                  <c:v>9.9300000000000006E-7</c:v>
                </c:pt>
                <c:pt idx="993">
                  <c:v>9.9399999999999993E-7</c:v>
                </c:pt>
                <c:pt idx="994">
                  <c:v>9.95E-7</c:v>
                </c:pt>
                <c:pt idx="995">
                  <c:v>9.9600000000000008E-7</c:v>
                </c:pt>
                <c:pt idx="996">
                  <c:v>9.9699999999999994E-7</c:v>
                </c:pt>
                <c:pt idx="997">
                  <c:v>9.9800000000000002E-7</c:v>
                </c:pt>
                <c:pt idx="998">
                  <c:v>9.9900000000000009E-7</c:v>
                </c:pt>
                <c:pt idx="999">
                  <c:v>9.9999999999999995E-7</c:v>
                </c:pt>
                <c:pt idx="1000">
                  <c:v>1.001E-6</c:v>
                </c:pt>
                <c:pt idx="1001">
                  <c:v>1.0020000000000001E-6</c:v>
                </c:pt>
                <c:pt idx="1002">
                  <c:v>1.003E-6</c:v>
                </c:pt>
                <c:pt idx="1003">
                  <c:v>1.004E-6</c:v>
                </c:pt>
                <c:pt idx="1004">
                  <c:v>1.0049999999999999E-6</c:v>
                </c:pt>
                <c:pt idx="1005">
                  <c:v>1.006E-6</c:v>
                </c:pt>
                <c:pt idx="1006">
                  <c:v>1.0070000000000001E-6</c:v>
                </c:pt>
                <c:pt idx="1007">
                  <c:v>1.0079999999999999E-6</c:v>
                </c:pt>
                <c:pt idx="1008">
                  <c:v>1.009E-6</c:v>
                </c:pt>
                <c:pt idx="1009">
                  <c:v>1.0100000000000001E-6</c:v>
                </c:pt>
                <c:pt idx="1010">
                  <c:v>1.0109999999999999E-6</c:v>
                </c:pt>
                <c:pt idx="1011">
                  <c:v>1.012E-6</c:v>
                </c:pt>
                <c:pt idx="1012">
                  <c:v>1.0130000000000001E-6</c:v>
                </c:pt>
                <c:pt idx="1013">
                  <c:v>1.0139999999999999E-6</c:v>
                </c:pt>
                <c:pt idx="1014">
                  <c:v>1.015E-6</c:v>
                </c:pt>
                <c:pt idx="1015">
                  <c:v>1.0160000000000001E-6</c:v>
                </c:pt>
                <c:pt idx="1016">
                  <c:v>1.017E-6</c:v>
                </c:pt>
                <c:pt idx="1017">
                  <c:v>1.018E-6</c:v>
                </c:pt>
                <c:pt idx="1018">
                  <c:v>1.0189999999999999E-6</c:v>
                </c:pt>
                <c:pt idx="1019">
                  <c:v>1.02E-6</c:v>
                </c:pt>
                <c:pt idx="1020">
                  <c:v>1.0210000000000001E-6</c:v>
                </c:pt>
                <c:pt idx="1021">
                  <c:v>1.0219999999999999E-6</c:v>
                </c:pt>
                <c:pt idx="1022">
                  <c:v>1.023E-6</c:v>
                </c:pt>
                <c:pt idx="1023">
                  <c:v>1.0240000000000001E-6</c:v>
                </c:pt>
                <c:pt idx="1024">
                  <c:v>1.0249999999999999E-6</c:v>
                </c:pt>
                <c:pt idx="1025">
                  <c:v>1.026E-6</c:v>
                </c:pt>
                <c:pt idx="1026">
                  <c:v>1.0270000000000001E-6</c:v>
                </c:pt>
                <c:pt idx="1027">
                  <c:v>1.0279999999999999E-6</c:v>
                </c:pt>
                <c:pt idx="1028">
                  <c:v>1.029E-6</c:v>
                </c:pt>
                <c:pt idx="1029">
                  <c:v>1.0300000000000001E-6</c:v>
                </c:pt>
                <c:pt idx="1030">
                  <c:v>1.031E-6</c:v>
                </c:pt>
                <c:pt idx="1031">
                  <c:v>1.032E-6</c:v>
                </c:pt>
                <c:pt idx="1032">
                  <c:v>1.0330000000000001E-6</c:v>
                </c:pt>
                <c:pt idx="1033">
                  <c:v>1.034E-6</c:v>
                </c:pt>
                <c:pt idx="1034">
                  <c:v>1.035E-6</c:v>
                </c:pt>
                <c:pt idx="1035">
                  <c:v>1.0359999999999999E-6</c:v>
                </c:pt>
                <c:pt idx="1036">
                  <c:v>1.037E-6</c:v>
                </c:pt>
                <c:pt idx="1037">
                  <c:v>1.0380000000000001E-6</c:v>
                </c:pt>
                <c:pt idx="1038">
                  <c:v>1.0389999999999999E-6</c:v>
                </c:pt>
                <c:pt idx="1039">
                  <c:v>1.04E-6</c:v>
                </c:pt>
                <c:pt idx="1040">
                  <c:v>1.0410000000000001E-6</c:v>
                </c:pt>
                <c:pt idx="1041">
                  <c:v>1.0419999999999999E-6</c:v>
                </c:pt>
                <c:pt idx="1042">
                  <c:v>1.043E-6</c:v>
                </c:pt>
                <c:pt idx="1043">
                  <c:v>1.0440000000000001E-6</c:v>
                </c:pt>
                <c:pt idx="1044">
                  <c:v>1.0449999999999999E-6</c:v>
                </c:pt>
                <c:pt idx="1045">
                  <c:v>1.046E-6</c:v>
                </c:pt>
                <c:pt idx="1046">
                  <c:v>1.0470000000000001E-6</c:v>
                </c:pt>
                <c:pt idx="1047">
                  <c:v>1.048E-6</c:v>
                </c:pt>
                <c:pt idx="1048">
                  <c:v>1.049E-6</c:v>
                </c:pt>
                <c:pt idx="1049">
                  <c:v>1.0499999999999999E-6</c:v>
                </c:pt>
                <c:pt idx="1050">
                  <c:v>1.051E-6</c:v>
                </c:pt>
                <c:pt idx="1051">
                  <c:v>1.052E-6</c:v>
                </c:pt>
                <c:pt idx="1052">
                  <c:v>1.0529999999999999E-6</c:v>
                </c:pt>
                <c:pt idx="1053">
                  <c:v>1.054E-6</c:v>
                </c:pt>
                <c:pt idx="1054">
                  <c:v>1.0550000000000001E-6</c:v>
                </c:pt>
                <c:pt idx="1055">
                  <c:v>1.0559999999999999E-6</c:v>
                </c:pt>
                <c:pt idx="1056">
                  <c:v>1.057E-6</c:v>
                </c:pt>
                <c:pt idx="1057">
                  <c:v>1.0580000000000001E-6</c:v>
                </c:pt>
                <c:pt idx="1058">
                  <c:v>1.0589999999999999E-6</c:v>
                </c:pt>
                <c:pt idx="1059">
                  <c:v>1.06E-6</c:v>
                </c:pt>
                <c:pt idx="1060">
                  <c:v>1.0610000000000001E-6</c:v>
                </c:pt>
                <c:pt idx="1061">
                  <c:v>1.062E-6</c:v>
                </c:pt>
                <c:pt idx="1062">
                  <c:v>1.063E-6</c:v>
                </c:pt>
                <c:pt idx="1063">
                  <c:v>1.0640000000000001E-6</c:v>
                </c:pt>
                <c:pt idx="1064">
                  <c:v>1.065E-6</c:v>
                </c:pt>
                <c:pt idx="1065">
                  <c:v>1.066E-6</c:v>
                </c:pt>
                <c:pt idx="1066">
                  <c:v>1.0669999999999999E-6</c:v>
                </c:pt>
                <c:pt idx="1067">
                  <c:v>1.068E-6</c:v>
                </c:pt>
                <c:pt idx="1068">
                  <c:v>1.0690000000000001E-6</c:v>
                </c:pt>
                <c:pt idx="1069">
                  <c:v>1.0699999999999999E-6</c:v>
                </c:pt>
                <c:pt idx="1070">
                  <c:v>1.071E-6</c:v>
                </c:pt>
                <c:pt idx="1071">
                  <c:v>1.0720000000000001E-6</c:v>
                </c:pt>
                <c:pt idx="1072">
                  <c:v>1.0729999999999999E-6</c:v>
                </c:pt>
                <c:pt idx="1073">
                  <c:v>1.074E-6</c:v>
                </c:pt>
                <c:pt idx="1074">
                  <c:v>1.0750000000000001E-6</c:v>
                </c:pt>
                <c:pt idx="1075">
                  <c:v>1.0759999999999999E-6</c:v>
                </c:pt>
                <c:pt idx="1076">
                  <c:v>1.077E-6</c:v>
                </c:pt>
                <c:pt idx="1077">
                  <c:v>1.0780000000000001E-6</c:v>
                </c:pt>
                <c:pt idx="1078">
                  <c:v>1.079E-6</c:v>
                </c:pt>
                <c:pt idx="1079">
                  <c:v>1.08E-6</c:v>
                </c:pt>
                <c:pt idx="1080">
                  <c:v>1.0809999999999999E-6</c:v>
                </c:pt>
                <c:pt idx="1081">
                  <c:v>1.082E-6</c:v>
                </c:pt>
                <c:pt idx="1082">
                  <c:v>1.083E-6</c:v>
                </c:pt>
                <c:pt idx="1083">
                  <c:v>1.0839999999999999E-6</c:v>
                </c:pt>
                <c:pt idx="1084">
                  <c:v>1.085E-6</c:v>
                </c:pt>
                <c:pt idx="1085">
                  <c:v>1.0860000000000001E-6</c:v>
                </c:pt>
                <c:pt idx="1086">
                  <c:v>1.0869999999999999E-6</c:v>
                </c:pt>
                <c:pt idx="1087">
                  <c:v>1.088E-6</c:v>
                </c:pt>
                <c:pt idx="1088">
                  <c:v>1.0890000000000001E-6</c:v>
                </c:pt>
                <c:pt idx="1089">
                  <c:v>1.0899999999999999E-6</c:v>
                </c:pt>
                <c:pt idx="1090">
                  <c:v>1.091E-6</c:v>
                </c:pt>
                <c:pt idx="1091">
                  <c:v>1.0920000000000001E-6</c:v>
                </c:pt>
                <c:pt idx="1092">
                  <c:v>1.093E-6</c:v>
                </c:pt>
                <c:pt idx="1093">
                  <c:v>1.094E-6</c:v>
                </c:pt>
                <c:pt idx="1094">
                  <c:v>1.0950000000000001E-6</c:v>
                </c:pt>
                <c:pt idx="1095">
                  <c:v>1.096E-6</c:v>
                </c:pt>
                <c:pt idx="1096">
                  <c:v>1.097E-6</c:v>
                </c:pt>
                <c:pt idx="1097">
                  <c:v>1.0979999999999999E-6</c:v>
                </c:pt>
                <c:pt idx="1098">
                  <c:v>1.099E-6</c:v>
                </c:pt>
                <c:pt idx="1099">
                  <c:v>1.1000000000000001E-6</c:v>
                </c:pt>
                <c:pt idx="1100">
                  <c:v>1.1009999999999999E-6</c:v>
                </c:pt>
                <c:pt idx="1101">
                  <c:v>1.102E-6</c:v>
                </c:pt>
                <c:pt idx="1102">
                  <c:v>1.1030000000000001E-6</c:v>
                </c:pt>
                <c:pt idx="1103">
                  <c:v>1.1039999999999999E-6</c:v>
                </c:pt>
                <c:pt idx="1104">
                  <c:v>1.105E-6</c:v>
                </c:pt>
                <c:pt idx="1105">
                  <c:v>1.1060000000000001E-6</c:v>
                </c:pt>
                <c:pt idx="1106">
                  <c:v>1.1069999999999999E-6</c:v>
                </c:pt>
                <c:pt idx="1107">
                  <c:v>1.108E-6</c:v>
                </c:pt>
                <c:pt idx="1108">
                  <c:v>1.1090000000000001E-6</c:v>
                </c:pt>
                <c:pt idx="1109">
                  <c:v>1.11E-6</c:v>
                </c:pt>
                <c:pt idx="1110">
                  <c:v>1.111E-6</c:v>
                </c:pt>
                <c:pt idx="1111">
                  <c:v>1.1119999999999999E-6</c:v>
                </c:pt>
                <c:pt idx="1112">
                  <c:v>1.113E-6</c:v>
                </c:pt>
                <c:pt idx="1113">
                  <c:v>1.114E-6</c:v>
                </c:pt>
                <c:pt idx="1114">
                  <c:v>1.1149999999999999E-6</c:v>
                </c:pt>
                <c:pt idx="1115">
                  <c:v>1.116E-6</c:v>
                </c:pt>
                <c:pt idx="1116">
                  <c:v>1.1170000000000001E-6</c:v>
                </c:pt>
                <c:pt idx="1117">
                  <c:v>1.1179999999999999E-6</c:v>
                </c:pt>
                <c:pt idx="1118">
                  <c:v>1.119E-6</c:v>
                </c:pt>
                <c:pt idx="1119">
                  <c:v>1.1200000000000001E-6</c:v>
                </c:pt>
                <c:pt idx="1120">
                  <c:v>1.1209999999999999E-6</c:v>
                </c:pt>
                <c:pt idx="1121">
                  <c:v>1.122E-6</c:v>
                </c:pt>
                <c:pt idx="1122">
                  <c:v>1.1230000000000001E-6</c:v>
                </c:pt>
                <c:pt idx="1123">
                  <c:v>1.124E-6</c:v>
                </c:pt>
                <c:pt idx="1124">
                  <c:v>1.125E-6</c:v>
                </c:pt>
                <c:pt idx="1125">
                  <c:v>1.1260000000000001E-6</c:v>
                </c:pt>
                <c:pt idx="1126">
                  <c:v>1.127E-6</c:v>
                </c:pt>
                <c:pt idx="1127">
                  <c:v>1.128E-6</c:v>
                </c:pt>
                <c:pt idx="1128">
                  <c:v>1.1289999999999999E-6</c:v>
                </c:pt>
                <c:pt idx="1129">
                  <c:v>1.13E-6</c:v>
                </c:pt>
                <c:pt idx="1130">
                  <c:v>1.1310000000000001E-6</c:v>
                </c:pt>
                <c:pt idx="1131">
                  <c:v>1.1319999999999999E-6</c:v>
                </c:pt>
                <c:pt idx="1132">
                  <c:v>1.133E-6</c:v>
                </c:pt>
                <c:pt idx="1133">
                  <c:v>1.1340000000000001E-6</c:v>
                </c:pt>
                <c:pt idx="1134">
                  <c:v>1.1349999999999999E-6</c:v>
                </c:pt>
                <c:pt idx="1135">
                  <c:v>1.136E-6</c:v>
                </c:pt>
                <c:pt idx="1136">
                  <c:v>1.1370000000000001E-6</c:v>
                </c:pt>
                <c:pt idx="1137">
                  <c:v>1.1379999999999999E-6</c:v>
                </c:pt>
                <c:pt idx="1138">
                  <c:v>1.139E-6</c:v>
                </c:pt>
                <c:pt idx="1139">
                  <c:v>1.1400000000000001E-6</c:v>
                </c:pt>
                <c:pt idx="1140">
                  <c:v>1.141E-6</c:v>
                </c:pt>
                <c:pt idx="1141">
                  <c:v>1.142E-6</c:v>
                </c:pt>
                <c:pt idx="1142">
                  <c:v>1.1429999999999999E-6</c:v>
                </c:pt>
                <c:pt idx="1143">
                  <c:v>1.144E-6</c:v>
                </c:pt>
                <c:pt idx="1144">
                  <c:v>1.145E-6</c:v>
                </c:pt>
                <c:pt idx="1145">
                  <c:v>1.1459999999999999E-6</c:v>
                </c:pt>
                <c:pt idx="1146">
                  <c:v>1.147E-6</c:v>
                </c:pt>
                <c:pt idx="1147">
                  <c:v>1.1480000000000001E-6</c:v>
                </c:pt>
                <c:pt idx="1148">
                  <c:v>1.1489999999999999E-6</c:v>
                </c:pt>
                <c:pt idx="1149">
                  <c:v>1.15E-6</c:v>
                </c:pt>
                <c:pt idx="1150">
                  <c:v>1.1510000000000001E-6</c:v>
                </c:pt>
                <c:pt idx="1151">
                  <c:v>1.1519999999999999E-6</c:v>
                </c:pt>
                <c:pt idx="1152">
                  <c:v>1.153E-6</c:v>
                </c:pt>
                <c:pt idx="1153">
                  <c:v>1.1540000000000001E-6</c:v>
                </c:pt>
                <c:pt idx="1154">
                  <c:v>1.155E-6</c:v>
                </c:pt>
                <c:pt idx="1155">
                  <c:v>1.156E-6</c:v>
                </c:pt>
                <c:pt idx="1156">
                  <c:v>1.1570000000000001E-6</c:v>
                </c:pt>
                <c:pt idx="1157">
                  <c:v>1.158E-6</c:v>
                </c:pt>
                <c:pt idx="1158">
                  <c:v>1.159E-6</c:v>
                </c:pt>
                <c:pt idx="1159">
                  <c:v>1.1599999999999999E-6</c:v>
                </c:pt>
                <c:pt idx="1160">
                  <c:v>1.161E-6</c:v>
                </c:pt>
                <c:pt idx="1161">
                  <c:v>1.1620000000000001E-6</c:v>
                </c:pt>
                <c:pt idx="1162">
                  <c:v>1.1629999999999999E-6</c:v>
                </c:pt>
                <c:pt idx="1163">
                  <c:v>1.164E-6</c:v>
                </c:pt>
                <c:pt idx="1164">
                  <c:v>1.1650000000000001E-6</c:v>
                </c:pt>
                <c:pt idx="1165">
                  <c:v>1.1659999999999999E-6</c:v>
                </c:pt>
                <c:pt idx="1166">
                  <c:v>1.167E-6</c:v>
                </c:pt>
                <c:pt idx="1167">
                  <c:v>1.1680000000000001E-6</c:v>
                </c:pt>
                <c:pt idx="1168">
                  <c:v>1.1689999999999999E-6</c:v>
                </c:pt>
                <c:pt idx="1169">
                  <c:v>1.17E-6</c:v>
                </c:pt>
                <c:pt idx="1170">
                  <c:v>1.1710000000000001E-6</c:v>
                </c:pt>
                <c:pt idx="1171">
                  <c:v>1.172E-6</c:v>
                </c:pt>
                <c:pt idx="1172">
                  <c:v>1.173E-6</c:v>
                </c:pt>
                <c:pt idx="1173">
                  <c:v>1.1739999999999999E-6</c:v>
                </c:pt>
                <c:pt idx="1174">
                  <c:v>1.175E-6</c:v>
                </c:pt>
                <c:pt idx="1175">
                  <c:v>1.176E-6</c:v>
                </c:pt>
                <c:pt idx="1176">
                  <c:v>1.1769999999999999E-6</c:v>
                </c:pt>
                <c:pt idx="1177">
                  <c:v>1.178E-6</c:v>
                </c:pt>
                <c:pt idx="1178">
                  <c:v>1.1790000000000001E-6</c:v>
                </c:pt>
                <c:pt idx="1179">
                  <c:v>1.1799999999999999E-6</c:v>
                </c:pt>
                <c:pt idx="1180">
                  <c:v>1.181E-6</c:v>
                </c:pt>
                <c:pt idx="1181">
                  <c:v>1.1820000000000001E-6</c:v>
                </c:pt>
                <c:pt idx="1182">
                  <c:v>1.1829999999999999E-6</c:v>
                </c:pt>
                <c:pt idx="1183">
                  <c:v>1.184E-6</c:v>
                </c:pt>
                <c:pt idx="1184">
                  <c:v>1.1850000000000001E-6</c:v>
                </c:pt>
                <c:pt idx="1185">
                  <c:v>1.186E-6</c:v>
                </c:pt>
                <c:pt idx="1186">
                  <c:v>1.187E-6</c:v>
                </c:pt>
                <c:pt idx="1187">
                  <c:v>1.1880000000000001E-6</c:v>
                </c:pt>
                <c:pt idx="1188">
                  <c:v>1.189E-6</c:v>
                </c:pt>
                <c:pt idx="1189">
                  <c:v>1.19E-6</c:v>
                </c:pt>
                <c:pt idx="1190">
                  <c:v>1.1909999999999999E-6</c:v>
                </c:pt>
                <c:pt idx="1191">
                  <c:v>1.192E-6</c:v>
                </c:pt>
                <c:pt idx="1192">
                  <c:v>1.1930000000000001E-6</c:v>
                </c:pt>
                <c:pt idx="1193">
                  <c:v>1.1939999999999999E-6</c:v>
                </c:pt>
                <c:pt idx="1194">
                  <c:v>1.195E-6</c:v>
                </c:pt>
                <c:pt idx="1195">
                  <c:v>1.1960000000000001E-6</c:v>
                </c:pt>
                <c:pt idx="1196">
                  <c:v>1.1969999999999999E-6</c:v>
                </c:pt>
                <c:pt idx="1197">
                  <c:v>1.198E-6</c:v>
                </c:pt>
                <c:pt idx="1198">
                  <c:v>1.1990000000000001E-6</c:v>
                </c:pt>
                <c:pt idx="1199">
                  <c:v>1.1999999999999999E-6</c:v>
                </c:pt>
                <c:pt idx="1200">
                  <c:v>1.201E-6</c:v>
                </c:pt>
                <c:pt idx="1201">
                  <c:v>1.2020000000000001E-6</c:v>
                </c:pt>
                <c:pt idx="1202">
                  <c:v>1.203E-6</c:v>
                </c:pt>
                <c:pt idx="1203">
                  <c:v>1.204E-6</c:v>
                </c:pt>
                <c:pt idx="1204">
                  <c:v>1.2049999999999999E-6</c:v>
                </c:pt>
                <c:pt idx="1205">
                  <c:v>1.206E-6</c:v>
                </c:pt>
                <c:pt idx="1206">
                  <c:v>1.207E-6</c:v>
                </c:pt>
                <c:pt idx="1207">
                  <c:v>1.2079999999999999E-6</c:v>
                </c:pt>
                <c:pt idx="1208">
                  <c:v>1.209E-6</c:v>
                </c:pt>
                <c:pt idx="1209">
                  <c:v>1.2100000000000001E-6</c:v>
                </c:pt>
                <c:pt idx="1210">
                  <c:v>1.2109999999999999E-6</c:v>
                </c:pt>
                <c:pt idx="1211">
                  <c:v>1.212E-6</c:v>
                </c:pt>
                <c:pt idx="1212">
                  <c:v>1.2130000000000001E-6</c:v>
                </c:pt>
                <c:pt idx="1213">
                  <c:v>1.2139999999999999E-6</c:v>
                </c:pt>
                <c:pt idx="1214">
                  <c:v>1.215E-6</c:v>
                </c:pt>
                <c:pt idx="1215">
                  <c:v>1.2160000000000001E-6</c:v>
                </c:pt>
                <c:pt idx="1216">
                  <c:v>1.217E-6</c:v>
                </c:pt>
                <c:pt idx="1217">
                  <c:v>1.218E-6</c:v>
                </c:pt>
                <c:pt idx="1218">
                  <c:v>1.2190000000000001E-6</c:v>
                </c:pt>
                <c:pt idx="1219">
                  <c:v>1.22E-6</c:v>
                </c:pt>
                <c:pt idx="1220">
                  <c:v>1.221E-6</c:v>
                </c:pt>
                <c:pt idx="1221">
                  <c:v>1.2219999999999999E-6</c:v>
                </c:pt>
                <c:pt idx="1222">
                  <c:v>1.223E-6</c:v>
                </c:pt>
                <c:pt idx="1223">
                  <c:v>1.2240000000000001E-6</c:v>
                </c:pt>
                <c:pt idx="1224">
                  <c:v>1.2249999999999999E-6</c:v>
                </c:pt>
                <c:pt idx="1225">
                  <c:v>1.226E-6</c:v>
                </c:pt>
                <c:pt idx="1226">
                  <c:v>1.2270000000000001E-6</c:v>
                </c:pt>
                <c:pt idx="1227">
                  <c:v>1.2279999999999999E-6</c:v>
                </c:pt>
                <c:pt idx="1228">
                  <c:v>1.229E-6</c:v>
                </c:pt>
                <c:pt idx="1229">
                  <c:v>1.2300000000000001E-6</c:v>
                </c:pt>
                <c:pt idx="1230">
                  <c:v>1.2309999999999999E-6</c:v>
                </c:pt>
                <c:pt idx="1231">
                  <c:v>1.232E-6</c:v>
                </c:pt>
                <c:pt idx="1232">
                  <c:v>1.2330000000000001E-6</c:v>
                </c:pt>
                <c:pt idx="1233">
                  <c:v>1.234E-6</c:v>
                </c:pt>
                <c:pt idx="1234">
                  <c:v>1.235E-6</c:v>
                </c:pt>
                <c:pt idx="1235">
                  <c:v>1.2359999999999999E-6</c:v>
                </c:pt>
                <c:pt idx="1236">
                  <c:v>1.237E-6</c:v>
                </c:pt>
                <c:pt idx="1237">
                  <c:v>1.238E-6</c:v>
                </c:pt>
                <c:pt idx="1238">
                  <c:v>1.2389999999999999E-6</c:v>
                </c:pt>
                <c:pt idx="1239">
                  <c:v>1.24E-6</c:v>
                </c:pt>
                <c:pt idx="1240">
                  <c:v>1.2410000000000001E-6</c:v>
                </c:pt>
                <c:pt idx="1241">
                  <c:v>1.2419999999999999E-6</c:v>
                </c:pt>
                <c:pt idx="1242">
                  <c:v>1.243E-6</c:v>
                </c:pt>
                <c:pt idx="1243">
                  <c:v>1.2440000000000001E-6</c:v>
                </c:pt>
                <c:pt idx="1244">
                  <c:v>1.2449999999999999E-6</c:v>
                </c:pt>
                <c:pt idx="1245">
                  <c:v>1.246E-6</c:v>
                </c:pt>
                <c:pt idx="1246">
                  <c:v>1.2470000000000001E-6</c:v>
                </c:pt>
                <c:pt idx="1247">
                  <c:v>1.248E-6</c:v>
                </c:pt>
                <c:pt idx="1248">
                  <c:v>1.249E-6</c:v>
                </c:pt>
                <c:pt idx="1249">
                  <c:v>1.2500000000000001E-6</c:v>
                </c:pt>
                <c:pt idx="1250">
                  <c:v>1.251E-6</c:v>
                </c:pt>
                <c:pt idx="1251">
                  <c:v>1.252E-6</c:v>
                </c:pt>
                <c:pt idx="1252">
                  <c:v>1.2529999999999999E-6</c:v>
                </c:pt>
                <c:pt idx="1253">
                  <c:v>1.254E-6</c:v>
                </c:pt>
                <c:pt idx="1254">
                  <c:v>1.2550000000000001E-6</c:v>
                </c:pt>
                <c:pt idx="1255">
                  <c:v>1.2559999999999999E-6</c:v>
                </c:pt>
                <c:pt idx="1256">
                  <c:v>1.257E-6</c:v>
                </c:pt>
                <c:pt idx="1257">
                  <c:v>1.2580000000000001E-6</c:v>
                </c:pt>
                <c:pt idx="1258">
                  <c:v>1.2589999999999999E-6</c:v>
                </c:pt>
                <c:pt idx="1259">
                  <c:v>1.26E-6</c:v>
                </c:pt>
                <c:pt idx="1260">
                  <c:v>1.2610000000000001E-6</c:v>
                </c:pt>
                <c:pt idx="1261">
                  <c:v>1.2619999999999999E-6</c:v>
                </c:pt>
                <c:pt idx="1262">
                  <c:v>1.263E-6</c:v>
                </c:pt>
                <c:pt idx="1263">
                  <c:v>1.2640000000000001E-6</c:v>
                </c:pt>
                <c:pt idx="1264">
                  <c:v>1.265E-6</c:v>
                </c:pt>
                <c:pt idx="1265">
                  <c:v>1.266E-6</c:v>
                </c:pt>
                <c:pt idx="1266">
                  <c:v>1.2669999999999999E-6</c:v>
                </c:pt>
                <c:pt idx="1267">
                  <c:v>1.268E-6</c:v>
                </c:pt>
                <c:pt idx="1268">
                  <c:v>1.269E-6</c:v>
                </c:pt>
                <c:pt idx="1269">
                  <c:v>1.2699999999999999E-6</c:v>
                </c:pt>
                <c:pt idx="1270">
                  <c:v>1.271E-6</c:v>
                </c:pt>
                <c:pt idx="1271">
                  <c:v>1.2720000000000001E-6</c:v>
                </c:pt>
                <c:pt idx="1272">
                  <c:v>1.2729999999999999E-6</c:v>
                </c:pt>
                <c:pt idx="1273">
                  <c:v>1.274E-6</c:v>
                </c:pt>
                <c:pt idx="1274">
                  <c:v>1.2750000000000001E-6</c:v>
                </c:pt>
                <c:pt idx="1275">
                  <c:v>1.2759999999999999E-6</c:v>
                </c:pt>
                <c:pt idx="1276">
                  <c:v>1.277E-6</c:v>
                </c:pt>
                <c:pt idx="1277">
                  <c:v>1.2780000000000001E-6</c:v>
                </c:pt>
                <c:pt idx="1278">
                  <c:v>1.279E-6</c:v>
                </c:pt>
                <c:pt idx="1279">
                  <c:v>1.28E-6</c:v>
                </c:pt>
                <c:pt idx="1280">
                  <c:v>1.2810000000000001E-6</c:v>
                </c:pt>
                <c:pt idx="1281">
                  <c:v>1.282E-6</c:v>
                </c:pt>
                <c:pt idx="1282">
                  <c:v>1.283E-6</c:v>
                </c:pt>
                <c:pt idx="1283">
                  <c:v>1.2839999999999999E-6</c:v>
                </c:pt>
                <c:pt idx="1284">
                  <c:v>1.285E-6</c:v>
                </c:pt>
                <c:pt idx="1285">
                  <c:v>1.2860000000000001E-6</c:v>
                </c:pt>
                <c:pt idx="1286">
                  <c:v>1.2869999999999999E-6</c:v>
                </c:pt>
                <c:pt idx="1287">
                  <c:v>1.288E-6</c:v>
                </c:pt>
                <c:pt idx="1288">
                  <c:v>1.2890000000000001E-6</c:v>
                </c:pt>
                <c:pt idx="1289">
                  <c:v>1.2899999999999999E-6</c:v>
                </c:pt>
                <c:pt idx="1290">
                  <c:v>1.291E-6</c:v>
                </c:pt>
                <c:pt idx="1291">
                  <c:v>1.2920000000000001E-6</c:v>
                </c:pt>
                <c:pt idx="1292">
                  <c:v>1.2929999999999999E-6</c:v>
                </c:pt>
                <c:pt idx="1293">
                  <c:v>1.294E-6</c:v>
                </c:pt>
                <c:pt idx="1294">
                  <c:v>1.2950000000000001E-6</c:v>
                </c:pt>
                <c:pt idx="1295">
                  <c:v>1.296E-6</c:v>
                </c:pt>
                <c:pt idx="1296">
                  <c:v>1.297E-6</c:v>
                </c:pt>
                <c:pt idx="1297">
                  <c:v>1.2979999999999999E-6</c:v>
                </c:pt>
                <c:pt idx="1298">
                  <c:v>1.299E-6</c:v>
                </c:pt>
                <c:pt idx="1299">
                  <c:v>1.3E-6</c:v>
                </c:pt>
                <c:pt idx="1300">
                  <c:v>1.3009999999999999E-6</c:v>
                </c:pt>
                <c:pt idx="1301">
                  <c:v>1.302E-6</c:v>
                </c:pt>
                <c:pt idx="1302">
                  <c:v>1.3030000000000001E-6</c:v>
                </c:pt>
                <c:pt idx="1303">
                  <c:v>1.3039999999999999E-6</c:v>
                </c:pt>
                <c:pt idx="1304">
                  <c:v>1.305E-6</c:v>
                </c:pt>
                <c:pt idx="1305">
                  <c:v>1.3060000000000001E-6</c:v>
                </c:pt>
                <c:pt idx="1306">
                  <c:v>1.3069999999999999E-6</c:v>
                </c:pt>
                <c:pt idx="1307">
                  <c:v>1.308E-6</c:v>
                </c:pt>
                <c:pt idx="1308">
                  <c:v>1.3090000000000001E-6</c:v>
                </c:pt>
                <c:pt idx="1309">
                  <c:v>1.31E-6</c:v>
                </c:pt>
                <c:pt idx="1310">
                  <c:v>1.311E-6</c:v>
                </c:pt>
                <c:pt idx="1311">
                  <c:v>1.3120000000000001E-6</c:v>
                </c:pt>
                <c:pt idx="1312">
                  <c:v>1.313E-6</c:v>
                </c:pt>
                <c:pt idx="1313">
                  <c:v>1.314E-6</c:v>
                </c:pt>
                <c:pt idx="1314">
                  <c:v>1.3149999999999999E-6</c:v>
                </c:pt>
                <c:pt idx="1315">
                  <c:v>1.316E-6</c:v>
                </c:pt>
                <c:pt idx="1316">
                  <c:v>1.3170000000000001E-6</c:v>
                </c:pt>
                <c:pt idx="1317">
                  <c:v>1.3179999999999999E-6</c:v>
                </c:pt>
                <c:pt idx="1318">
                  <c:v>1.319E-6</c:v>
                </c:pt>
                <c:pt idx="1319">
                  <c:v>1.3200000000000001E-6</c:v>
                </c:pt>
                <c:pt idx="1320">
                  <c:v>1.3209999999999999E-6</c:v>
                </c:pt>
                <c:pt idx="1321">
                  <c:v>1.322E-6</c:v>
                </c:pt>
                <c:pt idx="1322">
                  <c:v>1.3230000000000001E-6</c:v>
                </c:pt>
                <c:pt idx="1323">
                  <c:v>1.3239999999999999E-6</c:v>
                </c:pt>
                <c:pt idx="1324">
                  <c:v>1.325E-6</c:v>
                </c:pt>
                <c:pt idx="1325">
                  <c:v>1.3260000000000001E-6</c:v>
                </c:pt>
                <c:pt idx="1326">
                  <c:v>1.327E-6</c:v>
                </c:pt>
                <c:pt idx="1327">
                  <c:v>1.328E-6</c:v>
                </c:pt>
                <c:pt idx="1328">
                  <c:v>1.3289999999999999E-6</c:v>
                </c:pt>
                <c:pt idx="1329">
                  <c:v>1.33E-6</c:v>
                </c:pt>
                <c:pt idx="1330">
                  <c:v>1.331E-6</c:v>
                </c:pt>
                <c:pt idx="1331">
                  <c:v>1.3319999999999999E-6</c:v>
                </c:pt>
                <c:pt idx="1332">
                  <c:v>1.333E-6</c:v>
                </c:pt>
                <c:pt idx="1333">
                  <c:v>1.3340000000000001E-6</c:v>
                </c:pt>
                <c:pt idx="1334">
                  <c:v>1.3349999999999999E-6</c:v>
                </c:pt>
                <c:pt idx="1335">
                  <c:v>1.336E-6</c:v>
                </c:pt>
                <c:pt idx="1336">
                  <c:v>1.3370000000000001E-6</c:v>
                </c:pt>
                <c:pt idx="1337">
                  <c:v>1.3379999999999999E-6</c:v>
                </c:pt>
                <c:pt idx="1338">
                  <c:v>1.339E-6</c:v>
                </c:pt>
                <c:pt idx="1339">
                  <c:v>1.3400000000000001E-6</c:v>
                </c:pt>
                <c:pt idx="1340">
                  <c:v>1.341E-6</c:v>
                </c:pt>
                <c:pt idx="1341">
                  <c:v>1.342E-6</c:v>
                </c:pt>
                <c:pt idx="1342">
                  <c:v>1.3430000000000001E-6</c:v>
                </c:pt>
                <c:pt idx="1343">
                  <c:v>1.344E-6</c:v>
                </c:pt>
                <c:pt idx="1344">
                  <c:v>1.345E-6</c:v>
                </c:pt>
                <c:pt idx="1345">
                  <c:v>1.3459999999999999E-6</c:v>
                </c:pt>
                <c:pt idx="1346">
                  <c:v>1.347E-6</c:v>
                </c:pt>
                <c:pt idx="1347">
                  <c:v>1.3480000000000001E-6</c:v>
                </c:pt>
                <c:pt idx="1348">
                  <c:v>1.3489999999999999E-6</c:v>
                </c:pt>
                <c:pt idx="1349">
                  <c:v>1.35E-6</c:v>
                </c:pt>
                <c:pt idx="1350">
                  <c:v>1.3510000000000001E-6</c:v>
                </c:pt>
                <c:pt idx="1351">
                  <c:v>1.3519999999999999E-6</c:v>
                </c:pt>
                <c:pt idx="1352">
                  <c:v>1.353E-6</c:v>
                </c:pt>
                <c:pt idx="1353">
                  <c:v>1.3540000000000001E-6</c:v>
                </c:pt>
                <c:pt idx="1354">
                  <c:v>1.3549999999999999E-6</c:v>
                </c:pt>
                <c:pt idx="1355">
                  <c:v>1.356E-6</c:v>
                </c:pt>
                <c:pt idx="1356">
                  <c:v>1.3570000000000001E-6</c:v>
                </c:pt>
                <c:pt idx="1357">
                  <c:v>1.358E-6</c:v>
                </c:pt>
                <c:pt idx="1358">
                  <c:v>1.359E-6</c:v>
                </c:pt>
                <c:pt idx="1359">
                  <c:v>1.3599999999999999E-6</c:v>
                </c:pt>
                <c:pt idx="1360">
                  <c:v>1.361E-6</c:v>
                </c:pt>
                <c:pt idx="1361">
                  <c:v>1.362E-6</c:v>
                </c:pt>
                <c:pt idx="1362">
                  <c:v>1.3629999999999999E-6</c:v>
                </c:pt>
                <c:pt idx="1363">
                  <c:v>1.364E-6</c:v>
                </c:pt>
                <c:pt idx="1364">
                  <c:v>1.3650000000000001E-6</c:v>
                </c:pt>
                <c:pt idx="1365">
                  <c:v>1.3659999999999999E-6</c:v>
                </c:pt>
                <c:pt idx="1366">
                  <c:v>1.367E-6</c:v>
                </c:pt>
                <c:pt idx="1367">
                  <c:v>1.3680000000000001E-6</c:v>
                </c:pt>
                <c:pt idx="1368">
                  <c:v>1.3689999999999999E-6</c:v>
                </c:pt>
                <c:pt idx="1369">
                  <c:v>1.37E-6</c:v>
                </c:pt>
                <c:pt idx="1370">
                  <c:v>1.3710000000000001E-6</c:v>
                </c:pt>
                <c:pt idx="1371">
                  <c:v>1.372E-6</c:v>
                </c:pt>
                <c:pt idx="1372">
                  <c:v>1.373E-6</c:v>
                </c:pt>
                <c:pt idx="1373">
                  <c:v>1.3740000000000001E-6</c:v>
                </c:pt>
                <c:pt idx="1374">
                  <c:v>1.375E-6</c:v>
                </c:pt>
                <c:pt idx="1375">
                  <c:v>1.376E-6</c:v>
                </c:pt>
                <c:pt idx="1376">
                  <c:v>1.3769999999999999E-6</c:v>
                </c:pt>
                <c:pt idx="1377">
                  <c:v>1.378E-6</c:v>
                </c:pt>
                <c:pt idx="1378">
                  <c:v>1.3790000000000001E-6</c:v>
                </c:pt>
                <c:pt idx="1379">
                  <c:v>1.3799999999999999E-6</c:v>
                </c:pt>
                <c:pt idx="1380">
                  <c:v>1.381E-6</c:v>
                </c:pt>
                <c:pt idx="1381">
                  <c:v>1.3820000000000001E-6</c:v>
                </c:pt>
                <c:pt idx="1382">
                  <c:v>1.3829999999999999E-6</c:v>
                </c:pt>
                <c:pt idx="1383">
                  <c:v>1.384E-6</c:v>
                </c:pt>
                <c:pt idx="1384">
                  <c:v>1.3850000000000001E-6</c:v>
                </c:pt>
                <c:pt idx="1385">
                  <c:v>1.3859999999999999E-6</c:v>
                </c:pt>
                <c:pt idx="1386">
                  <c:v>1.387E-6</c:v>
                </c:pt>
                <c:pt idx="1387">
                  <c:v>1.3880000000000001E-6</c:v>
                </c:pt>
                <c:pt idx="1388">
                  <c:v>1.389E-6</c:v>
                </c:pt>
                <c:pt idx="1389">
                  <c:v>1.39E-6</c:v>
                </c:pt>
                <c:pt idx="1390">
                  <c:v>1.3909999999999999E-6</c:v>
                </c:pt>
                <c:pt idx="1391">
                  <c:v>1.392E-6</c:v>
                </c:pt>
                <c:pt idx="1392">
                  <c:v>1.393E-6</c:v>
                </c:pt>
                <c:pt idx="1393">
                  <c:v>1.3939999999999999E-6</c:v>
                </c:pt>
                <c:pt idx="1394">
                  <c:v>1.395E-6</c:v>
                </c:pt>
                <c:pt idx="1395">
                  <c:v>1.3960000000000001E-6</c:v>
                </c:pt>
                <c:pt idx="1396">
                  <c:v>1.3969999999999999E-6</c:v>
                </c:pt>
                <c:pt idx="1397">
                  <c:v>1.398E-6</c:v>
                </c:pt>
                <c:pt idx="1398">
                  <c:v>1.3990000000000001E-6</c:v>
                </c:pt>
                <c:pt idx="1399">
                  <c:v>1.3999999999999999E-6</c:v>
                </c:pt>
                <c:pt idx="1400">
                  <c:v>1.401E-6</c:v>
                </c:pt>
                <c:pt idx="1401">
                  <c:v>1.4020000000000001E-6</c:v>
                </c:pt>
                <c:pt idx="1402">
                  <c:v>1.403E-6</c:v>
                </c:pt>
                <c:pt idx="1403">
                  <c:v>1.404E-6</c:v>
                </c:pt>
                <c:pt idx="1404">
                  <c:v>1.4050000000000001E-6</c:v>
                </c:pt>
                <c:pt idx="1405">
                  <c:v>1.406E-6</c:v>
                </c:pt>
                <c:pt idx="1406">
                  <c:v>1.407E-6</c:v>
                </c:pt>
                <c:pt idx="1407">
                  <c:v>1.4079999999999999E-6</c:v>
                </c:pt>
                <c:pt idx="1408">
                  <c:v>1.409E-6</c:v>
                </c:pt>
                <c:pt idx="1409">
                  <c:v>1.4100000000000001E-6</c:v>
                </c:pt>
                <c:pt idx="1410">
                  <c:v>1.4109999999999999E-6</c:v>
                </c:pt>
                <c:pt idx="1411">
                  <c:v>1.412E-6</c:v>
                </c:pt>
                <c:pt idx="1412">
                  <c:v>1.4130000000000001E-6</c:v>
                </c:pt>
                <c:pt idx="1413">
                  <c:v>1.4139999999999999E-6</c:v>
                </c:pt>
                <c:pt idx="1414">
                  <c:v>1.415E-6</c:v>
                </c:pt>
                <c:pt idx="1415">
                  <c:v>1.4160000000000001E-6</c:v>
                </c:pt>
                <c:pt idx="1416">
                  <c:v>1.4169999999999999E-6</c:v>
                </c:pt>
                <c:pt idx="1417">
                  <c:v>1.418E-6</c:v>
                </c:pt>
                <c:pt idx="1418">
                  <c:v>1.4190000000000001E-6</c:v>
                </c:pt>
                <c:pt idx="1419">
                  <c:v>1.42E-6</c:v>
                </c:pt>
                <c:pt idx="1420">
                  <c:v>1.421E-6</c:v>
                </c:pt>
                <c:pt idx="1421">
                  <c:v>1.4219999999999999E-6</c:v>
                </c:pt>
                <c:pt idx="1422">
                  <c:v>1.423E-6</c:v>
                </c:pt>
                <c:pt idx="1423">
                  <c:v>1.424E-6</c:v>
                </c:pt>
                <c:pt idx="1424">
                  <c:v>1.4249999999999999E-6</c:v>
                </c:pt>
                <c:pt idx="1425">
                  <c:v>1.426E-6</c:v>
                </c:pt>
                <c:pt idx="1426">
                  <c:v>1.4270000000000001E-6</c:v>
                </c:pt>
                <c:pt idx="1427">
                  <c:v>1.4279999999999999E-6</c:v>
                </c:pt>
                <c:pt idx="1428">
                  <c:v>1.429E-6</c:v>
                </c:pt>
                <c:pt idx="1429">
                  <c:v>1.4300000000000001E-6</c:v>
                </c:pt>
                <c:pt idx="1430">
                  <c:v>1.4309999999999999E-6</c:v>
                </c:pt>
                <c:pt idx="1431">
                  <c:v>1.432E-6</c:v>
                </c:pt>
                <c:pt idx="1432">
                  <c:v>1.4330000000000001E-6</c:v>
                </c:pt>
                <c:pt idx="1433">
                  <c:v>1.4339999999999999E-6</c:v>
                </c:pt>
                <c:pt idx="1434">
                  <c:v>1.435E-6</c:v>
                </c:pt>
                <c:pt idx="1435">
                  <c:v>1.4360000000000001E-6</c:v>
                </c:pt>
                <c:pt idx="1436">
                  <c:v>1.437E-6</c:v>
                </c:pt>
                <c:pt idx="1437">
                  <c:v>1.438E-6</c:v>
                </c:pt>
                <c:pt idx="1438">
                  <c:v>1.4389999999999999E-6</c:v>
                </c:pt>
                <c:pt idx="1439">
                  <c:v>1.44E-6</c:v>
                </c:pt>
                <c:pt idx="1440">
                  <c:v>1.4410000000000001E-6</c:v>
                </c:pt>
                <c:pt idx="1441">
                  <c:v>1.4419999999999999E-6</c:v>
                </c:pt>
                <c:pt idx="1442">
                  <c:v>1.443E-6</c:v>
                </c:pt>
                <c:pt idx="1443">
                  <c:v>1.4440000000000001E-6</c:v>
                </c:pt>
                <c:pt idx="1444">
                  <c:v>1.4449999999999999E-6</c:v>
                </c:pt>
                <c:pt idx="1445">
                  <c:v>1.446E-6</c:v>
                </c:pt>
                <c:pt idx="1446">
                  <c:v>1.4470000000000001E-6</c:v>
                </c:pt>
                <c:pt idx="1447">
                  <c:v>1.4479999999999999E-6</c:v>
                </c:pt>
                <c:pt idx="1448">
                  <c:v>1.449E-6</c:v>
                </c:pt>
                <c:pt idx="1449">
                  <c:v>1.4500000000000001E-6</c:v>
                </c:pt>
                <c:pt idx="1450">
                  <c:v>1.451E-6</c:v>
                </c:pt>
                <c:pt idx="1451">
                  <c:v>1.452E-6</c:v>
                </c:pt>
                <c:pt idx="1452">
                  <c:v>1.4529999999999999E-6</c:v>
                </c:pt>
                <c:pt idx="1453">
                  <c:v>1.454E-6</c:v>
                </c:pt>
                <c:pt idx="1454">
                  <c:v>1.455E-6</c:v>
                </c:pt>
                <c:pt idx="1455">
                  <c:v>1.4559999999999999E-6</c:v>
                </c:pt>
                <c:pt idx="1456">
                  <c:v>1.457E-6</c:v>
                </c:pt>
                <c:pt idx="1457">
                  <c:v>1.4580000000000001E-6</c:v>
                </c:pt>
                <c:pt idx="1458">
                  <c:v>1.4589999999999999E-6</c:v>
                </c:pt>
                <c:pt idx="1459">
                  <c:v>1.46E-6</c:v>
                </c:pt>
                <c:pt idx="1460">
                  <c:v>1.4610000000000001E-6</c:v>
                </c:pt>
                <c:pt idx="1461">
                  <c:v>1.4619999999999999E-6</c:v>
                </c:pt>
                <c:pt idx="1462">
                  <c:v>1.463E-6</c:v>
                </c:pt>
                <c:pt idx="1463">
                  <c:v>1.4640000000000001E-6</c:v>
                </c:pt>
                <c:pt idx="1464">
                  <c:v>1.4649999999999999E-6</c:v>
                </c:pt>
                <c:pt idx="1465">
                  <c:v>1.466E-6</c:v>
                </c:pt>
                <c:pt idx="1466">
                  <c:v>1.4670000000000001E-6</c:v>
                </c:pt>
                <c:pt idx="1467">
                  <c:v>1.468E-6</c:v>
                </c:pt>
                <c:pt idx="1468">
                  <c:v>1.469E-6</c:v>
                </c:pt>
                <c:pt idx="1469">
                  <c:v>1.4699999999999999E-6</c:v>
                </c:pt>
                <c:pt idx="1470">
                  <c:v>1.471E-6</c:v>
                </c:pt>
                <c:pt idx="1471">
                  <c:v>1.4720000000000001E-6</c:v>
                </c:pt>
                <c:pt idx="1472">
                  <c:v>1.4729999999999999E-6</c:v>
                </c:pt>
                <c:pt idx="1473">
                  <c:v>1.474E-6</c:v>
                </c:pt>
                <c:pt idx="1474">
                  <c:v>1.4750000000000001E-6</c:v>
                </c:pt>
                <c:pt idx="1475">
                  <c:v>1.4759999999999999E-6</c:v>
                </c:pt>
                <c:pt idx="1476">
                  <c:v>1.477E-6</c:v>
                </c:pt>
                <c:pt idx="1477">
                  <c:v>1.4780000000000001E-6</c:v>
                </c:pt>
                <c:pt idx="1478">
                  <c:v>1.4789999999999999E-6</c:v>
                </c:pt>
                <c:pt idx="1479">
                  <c:v>1.48E-6</c:v>
                </c:pt>
                <c:pt idx="1480">
                  <c:v>1.4810000000000001E-6</c:v>
                </c:pt>
                <c:pt idx="1481">
                  <c:v>1.482E-6</c:v>
                </c:pt>
                <c:pt idx="1482">
                  <c:v>1.483E-6</c:v>
                </c:pt>
                <c:pt idx="1483">
                  <c:v>1.4839999999999999E-6</c:v>
                </c:pt>
                <c:pt idx="1484">
                  <c:v>1.485E-6</c:v>
                </c:pt>
                <c:pt idx="1485">
                  <c:v>1.486E-6</c:v>
                </c:pt>
                <c:pt idx="1486">
                  <c:v>1.4869999999999999E-6</c:v>
                </c:pt>
                <c:pt idx="1487">
                  <c:v>1.488E-6</c:v>
                </c:pt>
                <c:pt idx="1488">
                  <c:v>1.4890000000000001E-6</c:v>
                </c:pt>
                <c:pt idx="1489">
                  <c:v>1.4899999999999999E-6</c:v>
                </c:pt>
                <c:pt idx="1490">
                  <c:v>1.491E-6</c:v>
                </c:pt>
                <c:pt idx="1491">
                  <c:v>1.4920000000000001E-6</c:v>
                </c:pt>
                <c:pt idx="1492">
                  <c:v>1.4929999999999999E-6</c:v>
                </c:pt>
                <c:pt idx="1493">
                  <c:v>1.494E-6</c:v>
                </c:pt>
                <c:pt idx="1494">
                  <c:v>1.4950000000000001E-6</c:v>
                </c:pt>
                <c:pt idx="1495">
                  <c:v>1.4959999999999999E-6</c:v>
                </c:pt>
                <c:pt idx="1496">
                  <c:v>1.497E-6</c:v>
                </c:pt>
                <c:pt idx="1497">
                  <c:v>1.4980000000000001E-6</c:v>
                </c:pt>
                <c:pt idx="1498">
                  <c:v>1.499E-6</c:v>
                </c:pt>
                <c:pt idx="1499">
                  <c:v>1.5E-6</c:v>
                </c:pt>
                <c:pt idx="1500">
                  <c:v>1.5009999999999999E-6</c:v>
                </c:pt>
                <c:pt idx="1501">
                  <c:v>1.502E-6</c:v>
                </c:pt>
                <c:pt idx="1502">
                  <c:v>1.5030000000000001E-6</c:v>
                </c:pt>
                <c:pt idx="1503">
                  <c:v>1.5039999999999999E-6</c:v>
                </c:pt>
                <c:pt idx="1504">
                  <c:v>1.505E-6</c:v>
                </c:pt>
                <c:pt idx="1505">
                  <c:v>1.5060000000000001E-6</c:v>
                </c:pt>
                <c:pt idx="1506">
                  <c:v>1.5069999999999999E-6</c:v>
                </c:pt>
                <c:pt idx="1507">
                  <c:v>1.508E-6</c:v>
                </c:pt>
                <c:pt idx="1508">
                  <c:v>1.5090000000000001E-6</c:v>
                </c:pt>
                <c:pt idx="1509">
                  <c:v>1.5099999999999999E-6</c:v>
                </c:pt>
                <c:pt idx="1510">
                  <c:v>1.511E-6</c:v>
                </c:pt>
                <c:pt idx="1511">
                  <c:v>1.5120000000000001E-6</c:v>
                </c:pt>
                <c:pt idx="1512">
                  <c:v>1.513E-6</c:v>
                </c:pt>
                <c:pt idx="1513">
                  <c:v>1.514E-6</c:v>
                </c:pt>
                <c:pt idx="1514">
                  <c:v>1.5149999999999999E-6</c:v>
                </c:pt>
                <c:pt idx="1515">
                  <c:v>1.516E-6</c:v>
                </c:pt>
                <c:pt idx="1516">
                  <c:v>1.517E-6</c:v>
                </c:pt>
                <c:pt idx="1517">
                  <c:v>1.5179999999999999E-6</c:v>
                </c:pt>
                <c:pt idx="1518">
                  <c:v>1.519E-6</c:v>
                </c:pt>
                <c:pt idx="1519">
                  <c:v>1.5200000000000001E-6</c:v>
                </c:pt>
                <c:pt idx="1520">
                  <c:v>1.5209999999999999E-6</c:v>
                </c:pt>
                <c:pt idx="1521">
                  <c:v>1.522E-6</c:v>
                </c:pt>
                <c:pt idx="1522">
                  <c:v>1.5230000000000001E-6</c:v>
                </c:pt>
                <c:pt idx="1523">
                  <c:v>1.5239999999999999E-6</c:v>
                </c:pt>
                <c:pt idx="1524">
                  <c:v>1.525E-6</c:v>
                </c:pt>
                <c:pt idx="1525">
                  <c:v>1.5260000000000001E-6</c:v>
                </c:pt>
                <c:pt idx="1526">
                  <c:v>1.5269999999999999E-6</c:v>
                </c:pt>
                <c:pt idx="1527">
                  <c:v>1.528E-6</c:v>
                </c:pt>
                <c:pt idx="1528">
                  <c:v>1.5290000000000001E-6</c:v>
                </c:pt>
                <c:pt idx="1529">
                  <c:v>1.53E-6</c:v>
                </c:pt>
                <c:pt idx="1530">
                  <c:v>1.531E-6</c:v>
                </c:pt>
                <c:pt idx="1531">
                  <c:v>1.5319999999999999E-6</c:v>
                </c:pt>
                <c:pt idx="1532">
                  <c:v>1.533E-6</c:v>
                </c:pt>
                <c:pt idx="1533">
                  <c:v>1.5340000000000001E-6</c:v>
                </c:pt>
                <c:pt idx="1534">
                  <c:v>1.5349999999999999E-6</c:v>
                </c:pt>
                <c:pt idx="1535">
                  <c:v>1.536E-6</c:v>
                </c:pt>
                <c:pt idx="1536">
                  <c:v>1.5370000000000001E-6</c:v>
                </c:pt>
                <c:pt idx="1537">
                  <c:v>1.5379999999999999E-6</c:v>
                </c:pt>
                <c:pt idx="1538">
                  <c:v>1.539E-6</c:v>
                </c:pt>
                <c:pt idx="1539">
                  <c:v>1.5400000000000001E-6</c:v>
                </c:pt>
                <c:pt idx="1540">
                  <c:v>1.5409999999999999E-6</c:v>
                </c:pt>
                <c:pt idx="1541">
                  <c:v>1.542E-6</c:v>
                </c:pt>
                <c:pt idx="1542">
                  <c:v>1.5430000000000001E-6</c:v>
                </c:pt>
                <c:pt idx="1543">
                  <c:v>1.544E-6</c:v>
                </c:pt>
                <c:pt idx="1544">
                  <c:v>1.545E-6</c:v>
                </c:pt>
                <c:pt idx="1545">
                  <c:v>1.5460000000000001E-6</c:v>
                </c:pt>
                <c:pt idx="1546">
                  <c:v>1.547E-6</c:v>
                </c:pt>
                <c:pt idx="1547">
                  <c:v>1.548E-6</c:v>
                </c:pt>
                <c:pt idx="1548">
                  <c:v>1.5489999999999999E-6</c:v>
                </c:pt>
                <c:pt idx="1549">
                  <c:v>1.55E-6</c:v>
                </c:pt>
                <c:pt idx="1550">
                  <c:v>1.5510000000000001E-6</c:v>
                </c:pt>
                <c:pt idx="1551">
                  <c:v>1.5519999999999999E-6</c:v>
                </c:pt>
                <c:pt idx="1552">
                  <c:v>1.553E-6</c:v>
                </c:pt>
                <c:pt idx="1553">
                  <c:v>1.5540000000000001E-6</c:v>
                </c:pt>
                <c:pt idx="1554">
                  <c:v>1.5549999999999999E-6</c:v>
                </c:pt>
                <c:pt idx="1555">
                  <c:v>1.556E-6</c:v>
                </c:pt>
                <c:pt idx="1556">
                  <c:v>1.5570000000000001E-6</c:v>
                </c:pt>
                <c:pt idx="1557">
                  <c:v>1.5579999999999999E-6</c:v>
                </c:pt>
                <c:pt idx="1558">
                  <c:v>1.559E-6</c:v>
                </c:pt>
                <c:pt idx="1559">
                  <c:v>1.5600000000000001E-6</c:v>
                </c:pt>
                <c:pt idx="1560">
                  <c:v>1.561E-6</c:v>
                </c:pt>
                <c:pt idx="1561">
                  <c:v>1.562E-6</c:v>
                </c:pt>
                <c:pt idx="1562">
                  <c:v>1.5629999999999999E-6</c:v>
                </c:pt>
                <c:pt idx="1563">
                  <c:v>1.564E-6</c:v>
                </c:pt>
                <c:pt idx="1564">
                  <c:v>1.5650000000000001E-6</c:v>
                </c:pt>
                <c:pt idx="1565">
                  <c:v>1.5659999999999999E-6</c:v>
                </c:pt>
                <c:pt idx="1566">
                  <c:v>1.567E-6</c:v>
                </c:pt>
                <c:pt idx="1567">
                  <c:v>1.5680000000000001E-6</c:v>
                </c:pt>
                <c:pt idx="1568">
                  <c:v>1.5689999999999999E-6</c:v>
                </c:pt>
                <c:pt idx="1569">
                  <c:v>1.57E-6</c:v>
                </c:pt>
                <c:pt idx="1570">
                  <c:v>1.5710000000000001E-6</c:v>
                </c:pt>
                <c:pt idx="1571">
                  <c:v>1.5719999999999999E-6</c:v>
                </c:pt>
                <c:pt idx="1572">
                  <c:v>1.573E-6</c:v>
                </c:pt>
                <c:pt idx="1573">
                  <c:v>1.5740000000000001E-6</c:v>
                </c:pt>
                <c:pt idx="1574">
                  <c:v>1.575E-6</c:v>
                </c:pt>
                <c:pt idx="1575">
                  <c:v>1.576E-6</c:v>
                </c:pt>
                <c:pt idx="1576">
                  <c:v>1.5770000000000001E-6</c:v>
                </c:pt>
                <c:pt idx="1577">
                  <c:v>1.578E-6</c:v>
                </c:pt>
                <c:pt idx="1578">
                  <c:v>1.579E-6</c:v>
                </c:pt>
                <c:pt idx="1579">
                  <c:v>1.5799999999999999E-6</c:v>
                </c:pt>
                <c:pt idx="1580">
                  <c:v>1.581E-6</c:v>
                </c:pt>
                <c:pt idx="1581">
                  <c:v>1.5820000000000001E-6</c:v>
                </c:pt>
                <c:pt idx="1582">
                  <c:v>1.5829999999999999E-6</c:v>
                </c:pt>
                <c:pt idx="1583">
                  <c:v>1.584E-6</c:v>
                </c:pt>
                <c:pt idx="1584">
                  <c:v>1.5850000000000001E-6</c:v>
                </c:pt>
                <c:pt idx="1585">
                  <c:v>1.5859999999999999E-6</c:v>
                </c:pt>
                <c:pt idx="1586">
                  <c:v>1.587E-6</c:v>
                </c:pt>
                <c:pt idx="1587">
                  <c:v>1.5880000000000001E-6</c:v>
                </c:pt>
                <c:pt idx="1588">
                  <c:v>1.5889999999999999E-6</c:v>
                </c:pt>
                <c:pt idx="1589">
                  <c:v>1.59E-6</c:v>
                </c:pt>
                <c:pt idx="1590">
                  <c:v>1.5910000000000001E-6</c:v>
                </c:pt>
                <c:pt idx="1591">
                  <c:v>1.592E-6</c:v>
                </c:pt>
                <c:pt idx="1592">
                  <c:v>1.593E-6</c:v>
                </c:pt>
                <c:pt idx="1593">
                  <c:v>1.5939999999999999E-6</c:v>
                </c:pt>
                <c:pt idx="1594">
                  <c:v>1.595E-6</c:v>
                </c:pt>
                <c:pt idx="1595">
                  <c:v>1.5960000000000001E-6</c:v>
                </c:pt>
                <c:pt idx="1596">
                  <c:v>1.5969999999999999E-6</c:v>
                </c:pt>
                <c:pt idx="1597">
                  <c:v>1.598E-6</c:v>
                </c:pt>
                <c:pt idx="1598">
                  <c:v>1.5990000000000001E-6</c:v>
                </c:pt>
                <c:pt idx="1599">
                  <c:v>1.5999999999999999E-6</c:v>
                </c:pt>
                <c:pt idx="1600">
                  <c:v>1.601E-6</c:v>
                </c:pt>
                <c:pt idx="1601">
                  <c:v>1.6020000000000001E-6</c:v>
                </c:pt>
                <c:pt idx="1602">
                  <c:v>1.6029999999999999E-6</c:v>
                </c:pt>
                <c:pt idx="1603">
                  <c:v>1.604E-6</c:v>
                </c:pt>
                <c:pt idx="1604">
                  <c:v>1.6050000000000001E-6</c:v>
                </c:pt>
                <c:pt idx="1605">
                  <c:v>1.606E-6</c:v>
                </c:pt>
                <c:pt idx="1606">
                  <c:v>1.607E-6</c:v>
                </c:pt>
                <c:pt idx="1607">
                  <c:v>1.6080000000000001E-6</c:v>
                </c:pt>
                <c:pt idx="1608">
                  <c:v>1.609E-6</c:v>
                </c:pt>
                <c:pt idx="1609">
                  <c:v>1.61E-6</c:v>
                </c:pt>
                <c:pt idx="1610">
                  <c:v>1.6109999999999999E-6</c:v>
                </c:pt>
                <c:pt idx="1611">
                  <c:v>1.612E-6</c:v>
                </c:pt>
                <c:pt idx="1612">
                  <c:v>1.6130000000000001E-6</c:v>
                </c:pt>
                <c:pt idx="1613">
                  <c:v>1.6139999999999999E-6</c:v>
                </c:pt>
                <c:pt idx="1614">
                  <c:v>1.615E-6</c:v>
                </c:pt>
                <c:pt idx="1615">
                  <c:v>1.6160000000000001E-6</c:v>
                </c:pt>
                <c:pt idx="1616">
                  <c:v>1.6169999999999999E-6</c:v>
                </c:pt>
                <c:pt idx="1617">
                  <c:v>1.618E-6</c:v>
                </c:pt>
                <c:pt idx="1618">
                  <c:v>1.6190000000000001E-6</c:v>
                </c:pt>
                <c:pt idx="1619">
                  <c:v>1.6199999999999999E-6</c:v>
                </c:pt>
                <c:pt idx="1620">
                  <c:v>1.621E-6</c:v>
                </c:pt>
                <c:pt idx="1621">
                  <c:v>1.6220000000000001E-6</c:v>
                </c:pt>
                <c:pt idx="1622">
                  <c:v>1.623E-6</c:v>
                </c:pt>
                <c:pt idx="1623">
                  <c:v>1.624E-6</c:v>
                </c:pt>
                <c:pt idx="1624">
                  <c:v>1.6249999999999999E-6</c:v>
                </c:pt>
                <c:pt idx="1625">
                  <c:v>1.626E-6</c:v>
                </c:pt>
                <c:pt idx="1626">
                  <c:v>1.6270000000000001E-6</c:v>
                </c:pt>
                <c:pt idx="1627">
                  <c:v>1.6279999999999999E-6</c:v>
                </c:pt>
                <c:pt idx="1628">
                  <c:v>1.629E-6</c:v>
                </c:pt>
                <c:pt idx="1629">
                  <c:v>1.6300000000000001E-6</c:v>
                </c:pt>
                <c:pt idx="1630">
                  <c:v>1.6309999999999999E-6</c:v>
                </c:pt>
                <c:pt idx="1631">
                  <c:v>1.632E-6</c:v>
                </c:pt>
                <c:pt idx="1632">
                  <c:v>1.6330000000000001E-6</c:v>
                </c:pt>
                <c:pt idx="1633">
                  <c:v>1.6339999999999999E-6</c:v>
                </c:pt>
                <c:pt idx="1634">
                  <c:v>1.635E-6</c:v>
                </c:pt>
                <c:pt idx="1635">
                  <c:v>1.6360000000000001E-6</c:v>
                </c:pt>
                <c:pt idx="1636">
                  <c:v>1.637E-6</c:v>
                </c:pt>
                <c:pt idx="1637">
                  <c:v>1.638E-6</c:v>
                </c:pt>
                <c:pt idx="1638">
                  <c:v>1.6390000000000001E-6</c:v>
                </c:pt>
                <c:pt idx="1639">
                  <c:v>1.64E-6</c:v>
                </c:pt>
                <c:pt idx="1640">
                  <c:v>1.641E-6</c:v>
                </c:pt>
                <c:pt idx="1641">
                  <c:v>1.6419999999999999E-6</c:v>
                </c:pt>
                <c:pt idx="1642">
                  <c:v>1.643E-6</c:v>
                </c:pt>
                <c:pt idx="1643">
                  <c:v>1.6440000000000001E-6</c:v>
                </c:pt>
                <c:pt idx="1644">
                  <c:v>1.6449999999999999E-6</c:v>
                </c:pt>
                <c:pt idx="1645">
                  <c:v>1.646E-6</c:v>
                </c:pt>
                <c:pt idx="1646">
                  <c:v>1.6470000000000001E-6</c:v>
                </c:pt>
                <c:pt idx="1647">
                  <c:v>1.6479999999999999E-6</c:v>
                </c:pt>
                <c:pt idx="1648">
                  <c:v>1.649E-6</c:v>
                </c:pt>
                <c:pt idx="1649">
                  <c:v>1.6500000000000001E-6</c:v>
                </c:pt>
                <c:pt idx="1650">
                  <c:v>1.6509999999999999E-6</c:v>
                </c:pt>
                <c:pt idx="1651">
                  <c:v>1.652E-6</c:v>
                </c:pt>
                <c:pt idx="1652">
                  <c:v>1.6530000000000001E-6</c:v>
                </c:pt>
                <c:pt idx="1653">
                  <c:v>1.654E-6</c:v>
                </c:pt>
                <c:pt idx="1654">
                  <c:v>1.655E-6</c:v>
                </c:pt>
                <c:pt idx="1655">
                  <c:v>1.6559999999999999E-6</c:v>
                </c:pt>
                <c:pt idx="1656">
                  <c:v>1.657E-6</c:v>
                </c:pt>
                <c:pt idx="1657">
                  <c:v>1.658E-6</c:v>
                </c:pt>
                <c:pt idx="1658">
                  <c:v>1.6589999999999999E-6</c:v>
                </c:pt>
                <c:pt idx="1659">
                  <c:v>1.66E-6</c:v>
                </c:pt>
                <c:pt idx="1660">
                  <c:v>1.6610000000000001E-6</c:v>
                </c:pt>
                <c:pt idx="1661">
                  <c:v>1.6619999999999999E-6</c:v>
                </c:pt>
                <c:pt idx="1662">
                  <c:v>1.663E-6</c:v>
                </c:pt>
                <c:pt idx="1663">
                  <c:v>1.6640000000000001E-6</c:v>
                </c:pt>
                <c:pt idx="1664">
                  <c:v>1.6649999999999999E-6</c:v>
                </c:pt>
                <c:pt idx="1665">
                  <c:v>1.666E-6</c:v>
                </c:pt>
                <c:pt idx="1666">
                  <c:v>1.6670000000000001E-6</c:v>
                </c:pt>
                <c:pt idx="1667">
                  <c:v>1.668E-6</c:v>
                </c:pt>
                <c:pt idx="1668">
                  <c:v>1.669E-6</c:v>
                </c:pt>
                <c:pt idx="1669">
                  <c:v>1.6700000000000001E-6</c:v>
                </c:pt>
                <c:pt idx="1670">
                  <c:v>1.671E-6</c:v>
                </c:pt>
                <c:pt idx="1671">
                  <c:v>1.672E-6</c:v>
                </c:pt>
                <c:pt idx="1672">
                  <c:v>1.6729999999999999E-6</c:v>
                </c:pt>
                <c:pt idx="1673">
                  <c:v>1.674E-6</c:v>
                </c:pt>
                <c:pt idx="1674">
                  <c:v>1.6750000000000001E-6</c:v>
                </c:pt>
                <c:pt idx="1675">
                  <c:v>1.6759999999999999E-6</c:v>
                </c:pt>
                <c:pt idx="1676">
                  <c:v>1.677E-6</c:v>
                </c:pt>
                <c:pt idx="1677">
                  <c:v>1.6780000000000001E-6</c:v>
                </c:pt>
                <c:pt idx="1678">
                  <c:v>1.6789999999999999E-6</c:v>
                </c:pt>
                <c:pt idx="1679">
                  <c:v>1.68E-6</c:v>
                </c:pt>
                <c:pt idx="1680">
                  <c:v>1.6810000000000001E-6</c:v>
                </c:pt>
                <c:pt idx="1681">
                  <c:v>1.6819999999999999E-6</c:v>
                </c:pt>
                <c:pt idx="1682">
                  <c:v>1.683E-6</c:v>
                </c:pt>
                <c:pt idx="1683">
                  <c:v>1.6840000000000001E-6</c:v>
                </c:pt>
                <c:pt idx="1684">
                  <c:v>1.685E-6</c:v>
                </c:pt>
                <c:pt idx="1685">
                  <c:v>1.686E-6</c:v>
                </c:pt>
                <c:pt idx="1686">
                  <c:v>1.6869999999999999E-6</c:v>
                </c:pt>
                <c:pt idx="1687">
                  <c:v>1.688E-6</c:v>
                </c:pt>
                <c:pt idx="1688">
                  <c:v>1.689E-6</c:v>
                </c:pt>
                <c:pt idx="1689">
                  <c:v>1.6899999999999999E-6</c:v>
                </c:pt>
                <c:pt idx="1690">
                  <c:v>1.691E-6</c:v>
                </c:pt>
                <c:pt idx="1691">
                  <c:v>1.6920000000000001E-6</c:v>
                </c:pt>
                <c:pt idx="1692">
                  <c:v>1.6929999999999999E-6</c:v>
                </c:pt>
                <c:pt idx="1693">
                  <c:v>1.694E-6</c:v>
                </c:pt>
                <c:pt idx="1694">
                  <c:v>1.6950000000000001E-6</c:v>
                </c:pt>
                <c:pt idx="1695">
                  <c:v>1.6959999999999999E-6</c:v>
                </c:pt>
                <c:pt idx="1696">
                  <c:v>1.697E-6</c:v>
                </c:pt>
                <c:pt idx="1697">
                  <c:v>1.6980000000000001E-6</c:v>
                </c:pt>
                <c:pt idx="1698">
                  <c:v>1.699E-6</c:v>
                </c:pt>
                <c:pt idx="1699">
                  <c:v>1.7E-6</c:v>
                </c:pt>
                <c:pt idx="1700">
                  <c:v>1.7010000000000001E-6</c:v>
                </c:pt>
                <c:pt idx="1701">
                  <c:v>1.702E-6</c:v>
                </c:pt>
                <c:pt idx="1702">
                  <c:v>1.703E-6</c:v>
                </c:pt>
                <c:pt idx="1703">
                  <c:v>1.7039999999999999E-6</c:v>
                </c:pt>
                <c:pt idx="1704">
                  <c:v>1.705E-6</c:v>
                </c:pt>
                <c:pt idx="1705">
                  <c:v>1.7060000000000001E-6</c:v>
                </c:pt>
                <c:pt idx="1706">
                  <c:v>1.7069999999999999E-6</c:v>
                </c:pt>
                <c:pt idx="1707">
                  <c:v>1.708E-6</c:v>
                </c:pt>
                <c:pt idx="1708">
                  <c:v>1.7090000000000001E-6</c:v>
                </c:pt>
                <c:pt idx="1709">
                  <c:v>1.7099999999999999E-6</c:v>
                </c:pt>
                <c:pt idx="1710">
                  <c:v>1.711E-6</c:v>
                </c:pt>
                <c:pt idx="1711">
                  <c:v>1.7120000000000001E-6</c:v>
                </c:pt>
                <c:pt idx="1712">
                  <c:v>1.7129999999999999E-6</c:v>
                </c:pt>
                <c:pt idx="1713">
                  <c:v>1.714E-6</c:v>
                </c:pt>
                <c:pt idx="1714">
                  <c:v>1.7150000000000001E-6</c:v>
                </c:pt>
                <c:pt idx="1715">
                  <c:v>1.716E-6</c:v>
                </c:pt>
                <c:pt idx="1716">
                  <c:v>1.717E-6</c:v>
                </c:pt>
                <c:pt idx="1717">
                  <c:v>1.7179999999999999E-6</c:v>
                </c:pt>
                <c:pt idx="1718">
                  <c:v>1.719E-6</c:v>
                </c:pt>
                <c:pt idx="1719">
                  <c:v>1.72E-6</c:v>
                </c:pt>
                <c:pt idx="1720">
                  <c:v>1.7209999999999999E-6</c:v>
                </c:pt>
                <c:pt idx="1721">
                  <c:v>1.722E-6</c:v>
                </c:pt>
                <c:pt idx="1722">
                  <c:v>1.7230000000000001E-6</c:v>
                </c:pt>
                <c:pt idx="1723">
                  <c:v>1.7239999999999999E-6</c:v>
                </c:pt>
                <c:pt idx="1724">
                  <c:v>1.725E-6</c:v>
                </c:pt>
                <c:pt idx="1725">
                  <c:v>1.7260000000000001E-6</c:v>
                </c:pt>
                <c:pt idx="1726">
                  <c:v>1.7269999999999999E-6</c:v>
                </c:pt>
                <c:pt idx="1727">
                  <c:v>1.728E-6</c:v>
                </c:pt>
                <c:pt idx="1728">
                  <c:v>1.7290000000000001E-6</c:v>
                </c:pt>
                <c:pt idx="1729">
                  <c:v>1.73E-6</c:v>
                </c:pt>
                <c:pt idx="1730">
                  <c:v>1.731E-6</c:v>
                </c:pt>
                <c:pt idx="1731">
                  <c:v>1.7320000000000001E-6</c:v>
                </c:pt>
                <c:pt idx="1732">
                  <c:v>1.733E-6</c:v>
                </c:pt>
                <c:pt idx="1733">
                  <c:v>1.734E-6</c:v>
                </c:pt>
                <c:pt idx="1734">
                  <c:v>1.7349999999999999E-6</c:v>
                </c:pt>
                <c:pt idx="1735">
                  <c:v>1.736E-6</c:v>
                </c:pt>
                <c:pt idx="1736">
                  <c:v>1.7370000000000001E-6</c:v>
                </c:pt>
                <c:pt idx="1737">
                  <c:v>1.7379999999999999E-6</c:v>
                </c:pt>
                <c:pt idx="1738">
                  <c:v>1.739E-6</c:v>
                </c:pt>
                <c:pt idx="1739">
                  <c:v>1.7400000000000001E-6</c:v>
                </c:pt>
                <c:pt idx="1740">
                  <c:v>1.7409999999999999E-6</c:v>
                </c:pt>
                <c:pt idx="1741">
                  <c:v>1.742E-6</c:v>
                </c:pt>
                <c:pt idx="1742">
                  <c:v>1.7430000000000001E-6</c:v>
                </c:pt>
                <c:pt idx="1743">
                  <c:v>1.7439999999999999E-6</c:v>
                </c:pt>
                <c:pt idx="1744">
                  <c:v>1.745E-6</c:v>
                </c:pt>
                <c:pt idx="1745">
                  <c:v>1.7460000000000001E-6</c:v>
                </c:pt>
                <c:pt idx="1746">
                  <c:v>1.747E-6</c:v>
                </c:pt>
                <c:pt idx="1747">
                  <c:v>1.748E-6</c:v>
                </c:pt>
                <c:pt idx="1748">
                  <c:v>1.7489999999999999E-6</c:v>
                </c:pt>
                <c:pt idx="1749">
                  <c:v>1.75E-6</c:v>
                </c:pt>
                <c:pt idx="1750">
                  <c:v>1.751E-6</c:v>
                </c:pt>
                <c:pt idx="1751">
                  <c:v>1.7519999999999999E-6</c:v>
                </c:pt>
                <c:pt idx="1752">
                  <c:v>1.753E-6</c:v>
                </c:pt>
                <c:pt idx="1753">
                  <c:v>1.7540000000000001E-6</c:v>
                </c:pt>
                <c:pt idx="1754">
                  <c:v>1.7549999999999999E-6</c:v>
                </c:pt>
                <c:pt idx="1755">
                  <c:v>1.756E-6</c:v>
                </c:pt>
                <c:pt idx="1756">
                  <c:v>1.7570000000000001E-6</c:v>
                </c:pt>
                <c:pt idx="1757">
                  <c:v>1.7579999999999999E-6</c:v>
                </c:pt>
                <c:pt idx="1758">
                  <c:v>1.759E-6</c:v>
                </c:pt>
                <c:pt idx="1759">
                  <c:v>1.7600000000000001E-6</c:v>
                </c:pt>
                <c:pt idx="1760">
                  <c:v>1.761E-6</c:v>
                </c:pt>
                <c:pt idx="1761">
                  <c:v>1.762E-6</c:v>
                </c:pt>
                <c:pt idx="1762">
                  <c:v>1.7630000000000001E-6</c:v>
                </c:pt>
                <c:pt idx="1763">
                  <c:v>1.764E-6</c:v>
                </c:pt>
                <c:pt idx="1764">
                  <c:v>1.765E-6</c:v>
                </c:pt>
                <c:pt idx="1765">
                  <c:v>1.7659999999999999E-6</c:v>
                </c:pt>
                <c:pt idx="1766">
                  <c:v>1.767E-6</c:v>
                </c:pt>
                <c:pt idx="1767">
                  <c:v>1.7680000000000001E-6</c:v>
                </c:pt>
                <c:pt idx="1768">
                  <c:v>1.7689999999999999E-6</c:v>
                </c:pt>
                <c:pt idx="1769">
                  <c:v>1.77E-6</c:v>
                </c:pt>
                <c:pt idx="1770">
                  <c:v>1.7710000000000001E-6</c:v>
                </c:pt>
                <c:pt idx="1771">
                  <c:v>1.7719999999999999E-6</c:v>
                </c:pt>
                <c:pt idx="1772">
                  <c:v>1.773E-6</c:v>
                </c:pt>
                <c:pt idx="1773">
                  <c:v>1.7740000000000001E-6</c:v>
                </c:pt>
                <c:pt idx="1774">
                  <c:v>1.7749999999999999E-6</c:v>
                </c:pt>
                <c:pt idx="1775">
                  <c:v>1.776E-6</c:v>
                </c:pt>
                <c:pt idx="1776">
                  <c:v>1.7770000000000001E-6</c:v>
                </c:pt>
                <c:pt idx="1777">
                  <c:v>1.778E-6</c:v>
                </c:pt>
                <c:pt idx="1778">
                  <c:v>1.779E-6</c:v>
                </c:pt>
                <c:pt idx="1779">
                  <c:v>1.7799999999999999E-6</c:v>
                </c:pt>
                <c:pt idx="1780">
                  <c:v>1.781E-6</c:v>
                </c:pt>
                <c:pt idx="1781">
                  <c:v>1.782E-6</c:v>
                </c:pt>
                <c:pt idx="1782">
                  <c:v>1.7829999999999999E-6</c:v>
                </c:pt>
                <c:pt idx="1783">
                  <c:v>1.784E-6</c:v>
                </c:pt>
                <c:pt idx="1784">
                  <c:v>1.7850000000000001E-6</c:v>
                </c:pt>
                <c:pt idx="1785">
                  <c:v>1.7859999999999999E-6</c:v>
                </c:pt>
                <c:pt idx="1786">
                  <c:v>1.787E-6</c:v>
                </c:pt>
                <c:pt idx="1787">
                  <c:v>1.7880000000000001E-6</c:v>
                </c:pt>
                <c:pt idx="1788">
                  <c:v>1.7889999999999999E-6</c:v>
                </c:pt>
                <c:pt idx="1789">
                  <c:v>1.79E-6</c:v>
                </c:pt>
                <c:pt idx="1790">
                  <c:v>1.7910000000000001E-6</c:v>
                </c:pt>
                <c:pt idx="1791">
                  <c:v>1.792E-6</c:v>
                </c:pt>
                <c:pt idx="1792">
                  <c:v>1.793E-6</c:v>
                </c:pt>
                <c:pt idx="1793">
                  <c:v>1.7940000000000001E-6</c:v>
                </c:pt>
                <c:pt idx="1794">
                  <c:v>1.795E-6</c:v>
                </c:pt>
                <c:pt idx="1795">
                  <c:v>1.796E-6</c:v>
                </c:pt>
                <c:pt idx="1796">
                  <c:v>1.7969999999999999E-6</c:v>
                </c:pt>
                <c:pt idx="1797">
                  <c:v>1.798E-6</c:v>
                </c:pt>
                <c:pt idx="1798">
                  <c:v>1.7990000000000001E-6</c:v>
                </c:pt>
                <c:pt idx="1799">
                  <c:v>1.7999999999999999E-6</c:v>
                </c:pt>
                <c:pt idx="1800">
                  <c:v>1.801E-6</c:v>
                </c:pt>
                <c:pt idx="1801">
                  <c:v>1.8020000000000001E-6</c:v>
                </c:pt>
                <c:pt idx="1802">
                  <c:v>1.8029999999999999E-6</c:v>
                </c:pt>
                <c:pt idx="1803">
                  <c:v>1.804E-6</c:v>
                </c:pt>
                <c:pt idx="1804">
                  <c:v>1.8050000000000001E-6</c:v>
                </c:pt>
                <c:pt idx="1805">
                  <c:v>1.8059999999999999E-6</c:v>
                </c:pt>
                <c:pt idx="1806">
                  <c:v>1.807E-6</c:v>
                </c:pt>
                <c:pt idx="1807">
                  <c:v>1.8080000000000001E-6</c:v>
                </c:pt>
                <c:pt idx="1808">
                  <c:v>1.809E-6</c:v>
                </c:pt>
                <c:pt idx="1809">
                  <c:v>1.81E-6</c:v>
                </c:pt>
                <c:pt idx="1810">
                  <c:v>1.8109999999999999E-6</c:v>
                </c:pt>
                <c:pt idx="1811">
                  <c:v>1.812E-6</c:v>
                </c:pt>
                <c:pt idx="1812">
                  <c:v>1.813E-6</c:v>
                </c:pt>
                <c:pt idx="1813">
                  <c:v>1.8139999999999999E-6</c:v>
                </c:pt>
                <c:pt idx="1814">
                  <c:v>1.815E-6</c:v>
                </c:pt>
                <c:pt idx="1815">
                  <c:v>1.8160000000000001E-6</c:v>
                </c:pt>
                <c:pt idx="1816">
                  <c:v>1.8169999999999999E-6</c:v>
                </c:pt>
                <c:pt idx="1817">
                  <c:v>1.818E-6</c:v>
                </c:pt>
                <c:pt idx="1818">
                  <c:v>1.8190000000000001E-6</c:v>
                </c:pt>
                <c:pt idx="1819">
                  <c:v>1.8199999999999999E-6</c:v>
                </c:pt>
                <c:pt idx="1820">
                  <c:v>1.821E-6</c:v>
                </c:pt>
                <c:pt idx="1821">
                  <c:v>1.8220000000000001E-6</c:v>
                </c:pt>
                <c:pt idx="1822">
                  <c:v>1.823E-6</c:v>
                </c:pt>
                <c:pt idx="1823">
                  <c:v>1.824E-6</c:v>
                </c:pt>
                <c:pt idx="1824">
                  <c:v>1.8250000000000001E-6</c:v>
                </c:pt>
                <c:pt idx="1825">
                  <c:v>1.826E-6</c:v>
                </c:pt>
                <c:pt idx="1826">
                  <c:v>1.827E-6</c:v>
                </c:pt>
                <c:pt idx="1827">
                  <c:v>1.8279999999999999E-6</c:v>
                </c:pt>
                <c:pt idx="1828">
                  <c:v>1.829E-6</c:v>
                </c:pt>
                <c:pt idx="1829">
                  <c:v>1.8300000000000001E-6</c:v>
                </c:pt>
                <c:pt idx="1830">
                  <c:v>1.8309999999999999E-6</c:v>
                </c:pt>
                <c:pt idx="1831">
                  <c:v>1.832E-6</c:v>
                </c:pt>
                <c:pt idx="1832">
                  <c:v>1.8330000000000001E-6</c:v>
                </c:pt>
                <c:pt idx="1833">
                  <c:v>1.8339999999999999E-6</c:v>
                </c:pt>
                <c:pt idx="1834">
                  <c:v>1.835E-6</c:v>
                </c:pt>
                <c:pt idx="1835">
                  <c:v>1.8360000000000001E-6</c:v>
                </c:pt>
                <c:pt idx="1836">
                  <c:v>1.8369999999999999E-6</c:v>
                </c:pt>
                <c:pt idx="1837">
                  <c:v>1.838E-6</c:v>
                </c:pt>
                <c:pt idx="1838">
                  <c:v>1.8390000000000001E-6</c:v>
                </c:pt>
                <c:pt idx="1839">
                  <c:v>1.84E-6</c:v>
                </c:pt>
                <c:pt idx="1840">
                  <c:v>1.841E-6</c:v>
                </c:pt>
                <c:pt idx="1841">
                  <c:v>1.8419999999999999E-6</c:v>
                </c:pt>
                <c:pt idx="1842">
                  <c:v>1.843E-6</c:v>
                </c:pt>
                <c:pt idx="1843">
                  <c:v>1.844E-6</c:v>
                </c:pt>
                <c:pt idx="1844">
                  <c:v>1.8449999999999999E-6</c:v>
                </c:pt>
                <c:pt idx="1845">
                  <c:v>1.846E-6</c:v>
                </c:pt>
                <c:pt idx="1846">
                  <c:v>1.8470000000000001E-6</c:v>
                </c:pt>
                <c:pt idx="1847">
                  <c:v>1.8479999999999999E-6</c:v>
                </c:pt>
                <c:pt idx="1848">
                  <c:v>1.849E-6</c:v>
                </c:pt>
                <c:pt idx="1849">
                  <c:v>1.8500000000000001E-6</c:v>
                </c:pt>
                <c:pt idx="1850">
                  <c:v>1.8509999999999999E-6</c:v>
                </c:pt>
                <c:pt idx="1851">
                  <c:v>1.852E-6</c:v>
                </c:pt>
                <c:pt idx="1852">
                  <c:v>1.8530000000000001E-6</c:v>
                </c:pt>
                <c:pt idx="1853">
                  <c:v>1.854E-6</c:v>
                </c:pt>
                <c:pt idx="1854">
                  <c:v>1.855E-6</c:v>
                </c:pt>
                <c:pt idx="1855">
                  <c:v>1.8560000000000001E-6</c:v>
                </c:pt>
                <c:pt idx="1856">
                  <c:v>1.857E-6</c:v>
                </c:pt>
                <c:pt idx="1857">
                  <c:v>1.858E-6</c:v>
                </c:pt>
                <c:pt idx="1858">
                  <c:v>1.8589999999999999E-6</c:v>
                </c:pt>
                <c:pt idx="1859">
                  <c:v>1.86E-6</c:v>
                </c:pt>
                <c:pt idx="1860">
                  <c:v>1.8610000000000001E-6</c:v>
                </c:pt>
                <c:pt idx="1861">
                  <c:v>1.8619999999999999E-6</c:v>
                </c:pt>
                <c:pt idx="1862">
                  <c:v>1.863E-6</c:v>
                </c:pt>
                <c:pt idx="1863">
                  <c:v>1.8640000000000001E-6</c:v>
                </c:pt>
                <c:pt idx="1864">
                  <c:v>1.8649999999999999E-6</c:v>
                </c:pt>
                <c:pt idx="1865">
                  <c:v>1.866E-6</c:v>
                </c:pt>
                <c:pt idx="1866">
                  <c:v>1.8670000000000001E-6</c:v>
                </c:pt>
                <c:pt idx="1867">
                  <c:v>1.8679999999999999E-6</c:v>
                </c:pt>
                <c:pt idx="1868">
                  <c:v>1.869E-6</c:v>
                </c:pt>
                <c:pt idx="1869">
                  <c:v>1.8700000000000001E-6</c:v>
                </c:pt>
                <c:pt idx="1870">
                  <c:v>1.871E-6</c:v>
                </c:pt>
                <c:pt idx="1871">
                  <c:v>1.872E-6</c:v>
                </c:pt>
                <c:pt idx="1872">
                  <c:v>1.8729999999999999E-6</c:v>
                </c:pt>
                <c:pt idx="1873">
                  <c:v>1.874E-6</c:v>
                </c:pt>
                <c:pt idx="1874">
                  <c:v>1.875E-6</c:v>
                </c:pt>
                <c:pt idx="1875">
                  <c:v>1.8759999999999999E-6</c:v>
                </c:pt>
                <c:pt idx="1876">
                  <c:v>1.877E-6</c:v>
                </c:pt>
                <c:pt idx="1877">
                  <c:v>1.8780000000000001E-6</c:v>
                </c:pt>
                <c:pt idx="1878">
                  <c:v>1.8789999999999999E-6</c:v>
                </c:pt>
                <c:pt idx="1879">
                  <c:v>1.88E-6</c:v>
                </c:pt>
                <c:pt idx="1880">
                  <c:v>1.8810000000000001E-6</c:v>
                </c:pt>
                <c:pt idx="1881">
                  <c:v>1.8819999999999999E-6</c:v>
                </c:pt>
                <c:pt idx="1882">
                  <c:v>1.883E-6</c:v>
                </c:pt>
                <c:pt idx="1883">
                  <c:v>1.8840000000000001E-6</c:v>
                </c:pt>
                <c:pt idx="1884">
                  <c:v>1.885E-6</c:v>
                </c:pt>
                <c:pt idx="1885">
                  <c:v>1.886E-6</c:v>
                </c:pt>
                <c:pt idx="1886">
                  <c:v>1.8870000000000001E-6</c:v>
                </c:pt>
                <c:pt idx="1887">
                  <c:v>1.888E-6</c:v>
                </c:pt>
                <c:pt idx="1888">
                  <c:v>1.889E-6</c:v>
                </c:pt>
                <c:pt idx="1889">
                  <c:v>1.8899999999999999E-6</c:v>
                </c:pt>
                <c:pt idx="1890">
                  <c:v>1.891E-6</c:v>
                </c:pt>
                <c:pt idx="1891">
                  <c:v>1.8920000000000001E-6</c:v>
                </c:pt>
                <c:pt idx="1892">
                  <c:v>1.8929999999999999E-6</c:v>
                </c:pt>
                <c:pt idx="1893">
                  <c:v>1.894E-6</c:v>
                </c:pt>
                <c:pt idx="1894">
                  <c:v>1.8950000000000001E-6</c:v>
                </c:pt>
                <c:pt idx="1895">
                  <c:v>1.8959999999999999E-6</c:v>
                </c:pt>
                <c:pt idx="1896">
                  <c:v>1.897E-6</c:v>
                </c:pt>
                <c:pt idx="1897">
                  <c:v>1.8980000000000001E-6</c:v>
                </c:pt>
                <c:pt idx="1898">
                  <c:v>1.8989999999999999E-6</c:v>
                </c:pt>
                <c:pt idx="1899">
                  <c:v>1.9E-6</c:v>
                </c:pt>
                <c:pt idx="1900">
                  <c:v>1.9010000000000001E-6</c:v>
                </c:pt>
                <c:pt idx="1901">
                  <c:v>1.902E-6</c:v>
                </c:pt>
                <c:pt idx="1902">
                  <c:v>1.903E-6</c:v>
                </c:pt>
                <c:pt idx="1903">
                  <c:v>1.9039999999999999E-6</c:v>
                </c:pt>
                <c:pt idx="1904">
                  <c:v>1.905E-6</c:v>
                </c:pt>
                <c:pt idx="1905">
                  <c:v>1.906E-6</c:v>
                </c:pt>
                <c:pt idx="1906">
                  <c:v>1.9069999999999999E-6</c:v>
                </c:pt>
                <c:pt idx="1907">
                  <c:v>1.9080000000000002E-6</c:v>
                </c:pt>
                <c:pt idx="1908">
                  <c:v>1.9089999999999998E-6</c:v>
                </c:pt>
                <c:pt idx="1909">
                  <c:v>1.9099999999999999E-6</c:v>
                </c:pt>
                <c:pt idx="1910">
                  <c:v>1.911E-6</c:v>
                </c:pt>
                <c:pt idx="1911">
                  <c:v>1.9120000000000001E-6</c:v>
                </c:pt>
                <c:pt idx="1912">
                  <c:v>1.9130000000000001E-6</c:v>
                </c:pt>
                <c:pt idx="1913">
                  <c:v>1.9139999999999998E-6</c:v>
                </c:pt>
                <c:pt idx="1914">
                  <c:v>1.9149999999999999E-6</c:v>
                </c:pt>
                <c:pt idx="1915">
                  <c:v>1.916E-6</c:v>
                </c:pt>
                <c:pt idx="1916">
                  <c:v>1.917E-6</c:v>
                </c:pt>
                <c:pt idx="1917">
                  <c:v>1.9180000000000001E-6</c:v>
                </c:pt>
                <c:pt idx="1918">
                  <c:v>1.9190000000000002E-6</c:v>
                </c:pt>
                <c:pt idx="1919">
                  <c:v>1.9199999999999998E-6</c:v>
                </c:pt>
                <c:pt idx="1920">
                  <c:v>1.9209999999999999E-6</c:v>
                </c:pt>
                <c:pt idx="1921">
                  <c:v>1.922E-6</c:v>
                </c:pt>
                <c:pt idx="1922">
                  <c:v>1.9230000000000001E-6</c:v>
                </c:pt>
                <c:pt idx="1923">
                  <c:v>1.9240000000000001E-6</c:v>
                </c:pt>
                <c:pt idx="1924">
                  <c:v>1.9250000000000002E-6</c:v>
                </c:pt>
                <c:pt idx="1925">
                  <c:v>1.9259999999999999E-6</c:v>
                </c:pt>
                <c:pt idx="1926">
                  <c:v>1.9269999999999999E-6</c:v>
                </c:pt>
                <c:pt idx="1927">
                  <c:v>1.928E-6</c:v>
                </c:pt>
                <c:pt idx="1928">
                  <c:v>1.9290000000000001E-6</c:v>
                </c:pt>
                <c:pt idx="1929">
                  <c:v>1.9300000000000002E-6</c:v>
                </c:pt>
                <c:pt idx="1930">
                  <c:v>1.9309999999999998E-6</c:v>
                </c:pt>
                <c:pt idx="1931">
                  <c:v>1.9319999999999999E-6</c:v>
                </c:pt>
                <c:pt idx="1932">
                  <c:v>1.933E-6</c:v>
                </c:pt>
                <c:pt idx="1933">
                  <c:v>1.934E-6</c:v>
                </c:pt>
                <c:pt idx="1934">
                  <c:v>1.9350000000000001E-6</c:v>
                </c:pt>
                <c:pt idx="1935">
                  <c:v>1.9360000000000002E-6</c:v>
                </c:pt>
                <c:pt idx="1936">
                  <c:v>1.9369999999999998E-6</c:v>
                </c:pt>
                <c:pt idx="1937">
                  <c:v>1.9379999999999999E-6</c:v>
                </c:pt>
                <c:pt idx="1938">
                  <c:v>1.939E-6</c:v>
                </c:pt>
                <c:pt idx="1939">
                  <c:v>1.9400000000000001E-6</c:v>
                </c:pt>
                <c:pt idx="1940">
                  <c:v>1.9410000000000001E-6</c:v>
                </c:pt>
                <c:pt idx="1941">
                  <c:v>1.9420000000000002E-6</c:v>
                </c:pt>
                <c:pt idx="1942">
                  <c:v>1.9429999999999999E-6</c:v>
                </c:pt>
                <c:pt idx="1943">
                  <c:v>1.9439999999999999E-6</c:v>
                </c:pt>
                <c:pt idx="1944">
                  <c:v>1.945E-6</c:v>
                </c:pt>
                <c:pt idx="1945">
                  <c:v>1.9460000000000001E-6</c:v>
                </c:pt>
                <c:pt idx="1946">
                  <c:v>1.9470000000000002E-6</c:v>
                </c:pt>
                <c:pt idx="1947">
                  <c:v>1.9479999999999998E-6</c:v>
                </c:pt>
                <c:pt idx="1948">
                  <c:v>1.9489999999999999E-6</c:v>
                </c:pt>
                <c:pt idx="1949">
                  <c:v>1.95E-6</c:v>
                </c:pt>
                <c:pt idx="1950">
                  <c:v>1.951E-6</c:v>
                </c:pt>
                <c:pt idx="1951">
                  <c:v>1.9520000000000001E-6</c:v>
                </c:pt>
                <c:pt idx="1952">
                  <c:v>1.9530000000000002E-6</c:v>
                </c:pt>
                <c:pt idx="1953">
                  <c:v>1.9539999999999998E-6</c:v>
                </c:pt>
                <c:pt idx="1954">
                  <c:v>1.9549999999999999E-6</c:v>
                </c:pt>
                <c:pt idx="1955">
                  <c:v>1.956E-6</c:v>
                </c:pt>
                <c:pt idx="1956">
                  <c:v>1.9570000000000001E-6</c:v>
                </c:pt>
                <c:pt idx="1957">
                  <c:v>1.9580000000000001E-6</c:v>
                </c:pt>
                <c:pt idx="1958">
                  <c:v>1.9589999999999998E-6</c:v>
                </c:pt>
                <c:pt idx="1959">
                  <c:v>1.9599999999999999E-6</c:v>
                </c:pt>
                <c:pt idx="1960">
                  <c:v>1.9609999999999999E-6</c:v>
                </c:pt>
                <c:pt idx="1961">
                  <c:v>1.962E-6</c:v>
                </c:pt>
                <c:pt idx="1962">
                  <c:v>1.9630000000000001E-6</c:v>
                </c:pt>
                <c:pt idx="1963">
                  <c:v>1.9640000000000002E-6</c:v>
                </c:pt>
                <c:pt idx="1964">
                  <c:v>1.9649999999999998E-6</c:v>
                </c:pt>
                <c:pt idx="1965">
                  <c:v>1.9659999999999999E-6</c:v>
                </c:pt>
                <c:pt idx="1966">
                  <c:v>1.967E-6</c:v>
                </c:pt>
                <c:pt idx="1967">
                  <c:v>1.968E-6</c:v>
                </c:pt>
                <c:pt idx="1968">
                  <c:v>1.9690000000000001E-6</c:v>
                </c:pt>
                <c:pt idx="1969">
                  <c:v>1.9700000000000002E-6</c:v>
                </c:pt>
                <c:pt idx="1970">
                  <c:v>1.9709999999999998E-6</c:v>
                </c:pt>
                <c:pt idx="1971">
                  <c:v>1.9719999999999999E-6</c:v>
                </c:pt>
                <c:pt idx="1972">
                  <c:v>1.973E-6</c:v>
                </c:pt>
                <c:pt idx="1973">
                  <c:v>1.9740000000000001E-6</c:v>
                </c:pt>
                <c:pt idx="1974">
                  <c:v>1.9750000000000001E-6</c:v>
                </c:pt>
                <c:pt idx="1975">
                  <c:v>1.9759999999999998E-6</c:v>
                </c:pt>
                <c:pt idx="1976">
                  <c:v>1.9769999999999999E-6</c:v>
                </c:pt>
                <c:pt idx="1977">
                  <c:v>1.978E-6</c:v>
                </c:pt>
                <c:pt idx="1978">
                  <c:v>1.979E-6</c:v>
                </c:pt>
                <c:pt idx="1979">
                  <c:v>1.9800000000000001E-6</c:v>
                </c:pt>
                <c:pt idx="1980">
                  <c:v>1.9810000000000002E-6</c:v>
                </c:pt>
                <c:pt idx="1981">
                  <c:v>1.9819999999999998E-6</c:v>
                </c:pt>
                <c:pt idx="1982">
                  <c:v>1.9829999999999999E-6</c:v>
                </c:pt>
                <c:pt idx="1983">
                  <c:v>1.984E-6</c:v>
                </c:pt>
                <c:pt idx="1984">
                  <c:v>1.9850000000000001E-6</c:v>
                </c:pt>
                <c:pt idx="1985">
                  <c:v>1.9860000000000001E-6</c:v>
                </c:pt>
                <c:pt idx="1986">
                  <c:v>1.9870000000000002E-6</c:v>
                </c:pt>
                <c:pt idx="1987">
                  <c:v>1.9879999999999999E-6</c:v>
                </c:pt>
                <c:pt idx="1988">
                  <c:v>1.9889999999999999E-6</c:v>
                </c:pt>
                <c:pt idx="1989">
                  <c:v>1.99E-6</c:v>
                </c:pt>
                <c:pt idx="1990">
                  <c:v>1.9910000000000001E-6</c:v>
                </c:pt>
                <c:pt idx="1991">
                  <c:v>1.9920000000000002E-6</c:v>
                </c:pt>
                <c:pt idx="1992">
                  <c:v>1.9929999999999998E-6</c:v>
                </c:pt>
                <c:pt idx="1993">
                  <c:v>1.9939999999999999E-6</c:v>
                </c:pt>
                <c:pt idx="1994">
                  <c:v>1.995E-6</c:v>
                </c:pt>
                <c:pt idx="1995">
                  <c:v>1.996E-6</c:v>
                </c:pt>
                <c:pt idx="1996">
                  <c:v>1.9970000000000001E-6</c:v>
                </c:pt>
                <c:pt idx="1997">
                  <c:v>1.9980000000000002E-6</c:v>
                </c:pt>
                <c:pt idx="1998">
                  <c:v>1.9989999999999998E-6</c:v>
                </c:pt>
                <c:pt idx="1999">
                  <c:v>1.9999999999999999E-6</c:v>
                </c:pt>
                <c:pt idx="2000">
                  <c:v>2.001E-6</c:v>
                </c:pt>
                <c:pt idx="2001">
                  <c:v>2.0020000000000001E-6</c:v>
                </c:pt>
                <c:pt idx="2002">
                  <c:v>2.0030000000000001E-6</c:v>
                </c:pt>
                <c:pt idx="2003">
                  <c:v>2.0040000000000002E-6</c:v>
                </c:pt>
                <c:pt idx="2004">
                  <c:v>2.0049999999999999E-6</c:v>
                </c:pt>
                <c:pt idx="2005">
                  <c:v>2.0059999999999999E-6</c:v>
                </c:pt>
                <c:pt idx="2006">
                  <c:v>2.007E-6</c:v>
                </c:pt>
                <c:pt idx="2007">
                  <c:v>2.0080000000000001E-6</c:v>
                </c:pt>
                <c:pt idx="2008">
                  <c:v>2.0090000000000002E-6</c:v>
                </c:pt>
                <c:pt idx="2009">
                  <c:v>2.0099999999999998E-6</c:v>
                </c:pt>
                <c:pt idx="2010">
                  <c:v>2.0109999999999999E-6</c:v>
                </c:pt>
                <c:pt idx="2011">
                  <c:v>2.012E-6</c:v>
                </c:pt>
                <c:pt idx="2012">
                  <c:v>2.013E-6</c:v>
                </c:pt>
                <c:pt idx="2013">
                  <c:v>2.0140000000000001E-6</c:v>
                </c:pt>
                <c:pt idx="2014">
                  <c:v>2.0150000000000002E-6</c:v>
                </c:pt>
                <c:pt idx="2015">
                  <c:v>2.0159999999999998E-6</c:v>
                </c:pt>
                <c:pt idx="2016">
                  <c:v>2.0169999999999999E-6</c:v>
                </c:pt>
                <c:pt idx="2017">
                  <c:v>2.018E-6</c:v>
                </c:pt>
                <c:pt idx="2018">
                  <c:v>2.0190000000000001E-6</c:v>
                </c:pt>
                <c:pt idx="2019">
                  <c:v>2.0200000000000001E-6</c:v>
                </c:pt>
                <c:pt idx="2020">
                  <c:v>2.0209999999999998E-6</c:v>
                </c:pt>
                <c:pt idx="2021">
                  <c:v>2.0219999999999999E-6</c:v>
                </c:pt>
                <c:pt idx="2022">
                  <c:v>2.0229999999999999E-6</c:v>
                </c:pt>
                <c:pt idx="2023">
                  <c:v>2.024E-6</c:v>
                </c:pt>
                <c:pt idx="2024">
                  <c:v>2.0250000000000001E-6</c:v>
                </c:pt>
                <c:pt idx="2025">
                  <c:v>2.0260000000000002E-6</c:v>
                </c:pt>
                <c:pt idx="2026">
                  <c:v>2.0269999999999998E-6</c:v>
                </c:pt>
                <c:pt idx="2027">
                  <c:v>2.0279999999999999E-6</c:v>
                </c:pt>
                <c:pt idx="2028">
                  <c:v>2.029E-6</c:v>
                </c:pt>
                <c:pt idx="2029">
                  <c:v>2.03E-6</c:v>
                </c:pt>
                <c:pt idx="2030">
                  <c:v>2.0310000000000001E-6</c:v>
                </c:pt>
                <c:pt idx="2031">
                  <c:v>2.0320000000000002E-6</c:v>
                </c:pt>
                <c:pt idx="2032">
                  <c:v>2.0329999999999998E-6</c:v>
                </c:pt>
                <c:pt idx="2033">
                  <c:v>2.0339999999999999E-6</c:v>
                </c:pt>
                <c:pt idx="2034">
                  <c:v>2.035E-6</c:v>
                </c:pt>
                <c:pt idx="2035">
                  <c:v>2.0360000000000001E-6</c:v>
                </c:pt>
                <c:pt idx="2036">
                  <c:v>2.0370000000000001E-6</c:v>
                </c:pt>
                <c:pt idx="2037">
                  <c:v>2.0379999999999998E-6</c:v>
                </c:pt>
                <c:pt idx="2038">
                  <c:v>2.0389999999999999E-6</c:v>
                </c:pt>
                <c:pt idx="2039">
                  <c:v>2.04E-6</c:v>
                </c:pt>
                <c:pt idx="2040">
                  <c:v>2.041E-6</c:v>
                </c:pt>
                <c:pt idx="2041">
                  <c:v>2.0420000000000001E-6</c:v>
                </c:pt>
                <c:pt idx="2042">
                  <c:v>2.0430000000000002E-6</c:v>
                </c:pt>
                <c:pt idx="2043">
                  <c:v>2.0439999999999998E-6</c:v>
                </c:pt>
                <c:pt idx="2044">
                  <c:v>2.0449999999999999E-6</c:v>
                </c:pt>
                <c:pt idx="2045">
                  <c:v>2.046E-6</c:v>
                </c:pt>
                <c:pt idx="2046">
                  <c:v>2.0470000000000001E-6</c:v>
                </c:pt>
                <c:pt idx="2047">
                  <c:v>2.0480000000000001E-6</c:v>
                </c:pt>
                <c:pt idx="2048">
                  <c:v>2.0490000000000002E-6</c:v>
                </c:pt>
                <c:pt idx="2049">
                  <c:v>2.0499999999999999E-6</c:v>
                </c:pt>
                <c:pt idx="2050">
                  <c:v>2.0509999999999999E-6</c:v>
                </c:pt>
                <c:pt idx="2051">
                  <c:v>2.052E-6</c:v>
                </c:pt>
                <c:pt idx="2052">
                  <c:v>2.0530000000000001E-6</c:v>
                </c:pt>
                <c:pt idx="2053">
                  <c:v>2.0540000000000002E-6</c:v>
                </c:pt>
                <c:pt idx="2054">
                  <c:v>2.0549999999999998E-6</c:v>
                </c:pt>
                <c:pt idx="2055">
                  <c:v>2.0559999999999999E-6</c:v>
                </c:pt>
                <c:pt idx="2056">
                  <c:v>2.057E-6</c:v>
                </c:pt>
                <c:pt idx="2057">
                  <c:v>2.058E-6</c:v>
                </c:pt>
                <c:pt idx="2058">
                  <c:v>2.0590000000000001E-6</c:v>
                </c:pt>
                <c:pt idx="2059">
                  <c:v>2.0600000000000002E-6</c:v>
                </c:pt>
                <c:pt idx="2060">
                  <c:v>2.0609999999999998E-6</c:v>
                </c:pt>
                <c:pt idx="2061">
                  <c:v>2.0619999999999999E-6</c:v>
                </c:pt>
                <c:pt idx="2062">
                  <c:v>2.063E-6</c:v>
                </c:pt>
                <c:pt idx="2063">
                  <c:v>2.0640000000000001E-6</c:v>
                </c:pt>
                <c:pt idx="2064">
                  <c:v>2.0650000000000001E-6</c:v>
                </c:pt>
                <c:pt idx="2065">
                  <c:v>2.0660000000000002E-6</c:v>
                </c:pt>
                <c:pt idx="2066">
                  <c:v>2.0669999999999999E-6</c:v>
                </c:pt>
                <c:pt idx="2067">
                  <c:v>2.0679999999999999E-6</c:v>
                </c:pt>
                <c:pt idx="2068">
                  <c:v>2.069E-6</c:v>
                </c:pt>
                <c:pt idx="2069">
                  <c:v>2.0700000000000001E-6</c:v>
                </c:pt>
                <c:pt idx="2070">
                  <c:v>2.0710000000000002E-6</c:v>
                </c:pt>
                <c:pt idx="2071">
                  <c:v>2.0719999999999998E-6</c:v>
                </c:pt>
                <c:pt idx="2072">
                  <c:v>2.0729999999999999E-6</c:v>
                </c:pt>
                <c:pt idx="2073">
                  <c:v>2.074E-6</c:v>
                </c:pt>
                <c:pt idx="2074">
                  <c:v>2.075E-6</c:v>
                </c:pt>
                <c:pt idx="2075">
                  <c:v>2.0760000000000001E-6</c:v>
                </c:pt>
                <c:pt idx="2076">
                  <c:v>2.0770000000000002E-6</c:v>
                </c:pt>
                <c:pt idx="2077">
                  <c:v>2.0779999999999998E-6</c:v>
                </c:pt>
                <c:pt idx="2078">
                  <c:v>2.0789999999999999E-6</c:v>
                </c:pt>
                <c:pt idx="2079">
                  <c:v>2.08E-6</c:v>
                </c:pt>
                <c:pt idx="2080">
                  <c:v>2.0810000000000001E-6</c:v>
                </c:pt>
                <c:pt idx="2081">
                  <c:v>2.0820000000000001E-6</c:v>
                </c:pt>
                <c:pt idx="2082">
                  <c:v>2.0829999999999998E-6</c:v>
                </c:pt>
                <c:pt idx="2083">
                  <c:v>2.0839999999999999E-6</c:v>
                </c:pt>
                <c:pt idx="2084">
                  <c:v>2.0849999999999999E-6</c:v>
                </c:pt>
                <c:pt idx="2085">
                  <c:v>2.086E-6</c:v>
                </c:pt>
                <c:pt idx="2086">
                  <c:v>2.0870000000000001E-6</c:v>
                </c:pt>
                <c:pt idx="2087">
                  <c:v>2.0880000000000002E-6</c:v>
                </c:pt>
                <c:pt idx="2088">
                  <c:v>2.0889999999999998E-6</c:v>
                </c:pt>
                <c:pt idx="2089">
                  <c:v>2.0899999999999999E-6</c:v>
                </c:pt>
                <c:pt idx="2090">
                  <c:v>2.091E-6</c:v>
                </c:pt>
                <c:pt idx="2091">
                  <c:v>2.092E-6</c:v>
                </c:pt>
                <c:pt idx="2092">
                  <c:v>2.0930000000000001E-6</c:v>
                </c:pt>
                <c:pt idx="2093">
                  <c:v>2.0940000000000002E-6</c:v>
                </c:pt>
                <c:pt idx="2094">
                  <c:v>2.0949999999999998E-6</c:v>
                </c:pt>
                <c:pt idx="2095">
                  <c:v>2.0959999999999999E-6</c:v>
                </c:pt>
                <c:pt idx="2096">
                  <c:v>2.097E-6</c:v>
                </c:pt>
                <c:pt idx="2097">
                  <c:v>2.0980000000000001E-6</c:v>
                </c:pt>
                <c:pt idx="2098">
                  <c:v>2.0990000000000001E-6</c:v>
                </c:pt>
                <c:pt idx="2099">
                  <c:v>2.0999999999999998E-6</c:v>
                </c:pt>
                <c:pt idx="2100">
                  <c:v>2.1009999999999999E-6</c:v>
                </c:pt>
                <c:pt idx="2101">
                  <c:v>2.1019999999999999E-6</c:v>
                </c:pt>
                <c:pt idx="2102">
                  <c:v>2.103E-6</c:v>
                </c:pt>
                <c:pt idx="2103">
                  <c:v>2.1040000000000001E-6</c:v>
                </c:pt>
                <c:pt idx="2104">
                  <c:v>2.1050000000000002E-6</c:v>
                </c:pt>
                <c:pt idx="2105">
                  <c:v>2.1059999999999998E-6</c:v>
                </c:pt>
                <c:pt idx="2106">
                  <c:v>2.1069999999999999E-6</c:v>
                </c:pt>
                <c:pt idx="2107">
                  <c:v>2.108E-6</c:v>
                </c:pt>
                <c:pt idx="2108">
                  <c:v>2.1090000000000001E-6</c:v>
                </c:pt>
                <c:pt idx="2109">
                  <c:v>2.1100000000000001E-6</c:v>
                </c:pt>
                <c:pt idx="2110">
                  <c:v>2.1110000000000002E-6</c:v>
                </c:pt>
                <c:pt idx="2111">
                  <c:v>2.1119999999999999E-6</c:v>
                </c:pt>
                <c:pt idx="2112">
                  <c:v>2.1129999999999999E-6</c:v>
                </c:pt>
                <c:pt idx="2113">
                  <c:v>2.114E-6</c:v>
                </c:pt>
                <c:pt idx="2114">
                  <c:v>2.1150000000000001E-6</c:v>
                </c:pt>
                <c:pt idx="2115">
                  <c:v>2.1160000000000002E-6</c:v>
                </c:pt>
                <c:pt idx="2116">
                  <c:v>2.1169999999999998E-6</c:v>
                </c:pt>
                <c:pt idx="2117">
                  <c:v>2.1179999999999999E-6</c:v>
                </c:pt>
                <c:pt idx="2118">
                  <c:v>2.119E-6</c:v>
                </c:pt>
                <c:pt idx="2119">
                  <c:v>2.12E-6</c:v>
                </c:pt>
                <c:pt idx="2120">
                  <c:v>2.1210000000000001E-6</c:v>
                </c:pt>
                <c:pt idx="2121">
                  <c:v>2.1220000000000002E-6</c:v>
                </c:pt>
                <c:pt idx="2122">
                  <c:v>2.1229999999999998E-6</c:v>
                </c:pt>
                <c:pt idx="2123">
                  <c:v>2.1239999999999999E-6</c:v>
                </c:pt>
                <c:pt idx="2124">
                  <c:v>2.125E-6</c:v>
                </c:pt>
                <c:pt idx="2125">
                  <c:v>2.1260000000000001E-6</c:v>
                </c:pt>
                <c:pt idx="2126">
                  <c:v>2.1270000000000001E-6</c:v>
                </c:pt>
                <c:pt idx="2127">
                  <c:v>2.1280000000000002E-6</c:v>
                </c:pt>
                <c:pt idx="2128">
                  <c:v>2.1289999999999999E-6</c:v>
                </c:pt>
                <c:pt idx="2129">
                  <c:v>2.1299999999999999E-6</c:v>
                </c:pt>
                <c:pt idx="2130">
                  <c:v>2.131E-6</c:v>
                </c:pt>
                <c:pt idx="2131">
                  <c:v>2.1320000000000001E-6</c:v>
                </c:pt>
                <c:pt idx="2132">
                  <c:v>2.1330000000000002E-6</c:v>
                </c:pt>
                <c:pt idx="2133">
                  <c:v>2.1339999999999998E-6</c:v>
                </c:pt>
                <c:pt idx="2134">
                  <c:v>2.1349999999999999E-6</c:v>
                </c:pt>
                <c:pt idx="2135">
                  <c:v>2.136E-6</c:v>
                </c:pt>
                <c:pt idx="2136">
                  <c:v>2.137E-6</c:v>
                </c:pt>
                <c:pt idx="2137">
                  <c:v>2.1380000000000001E-6</c:v>
                </c:pt>
                <c:pt idx="2138">
                  <c:v>2.1390000000000002E-6</c:v>
                </c:pt>
                <c:pt idx="2139">
                  <c:v>2.1399999999999998E-6</c:v>
                </c:pt>
                <c:pt idx="2140">
                  <c:v>2.1409999999999999E-6</c:v>
                </c:pt>
                <c:pt idx="2141">
                  <c:v>2.142E-6</c:v>
                </c:pt>
                <c:pt idx="2142">
                  <c:v>2.1430000000000001E-6</c:v>
                </c:pt>
                <c:pt idx="2143">
                  <c:v>2.1440000000000001E-6</c:v>
                </c:pt>
                <c:pt idx="2144">
                  <c:v>2.1449999999999998E-6</c:v>
                </c:pt>
                <c:pt idx="2145">
                  <c:v>2.1459999999999999E-6</c:v>
                </c:pt>
                <c:pt idx="2146">
                  <c:v>2.1469999999999999E-6</c:v>
                </c:pt>
                <c:pt idx="2147">
                  <c:v>2.148E-6</c:v>
                </c:pt>
                <c:pt idx="2148">
                  <c:v>2.1490000000000001E-6</c:v>
                </c:pt>
                <c:pt idx="2149">
                  <c:v>2.1500000000000002E-6</c:v>
                </c:pt>
                <c:pt idx="2150">
                  <c:v>2.1509999999999998E-6</c:v>
                </c:pt>
                <c:pt idx="2151">
                  <c:v>2.1519999999999999E-6</c:v>
                </c:pt>
                <c:pt idx="2152">
                  <c:v>2.153E-6</c:v>
                </c:pt>
                <c:pt idx="2153">
                  <c:v>2.154E-6</c:v>
                </c:pt>
                <c:pt idx="2154">
                  <c:v>2.1550000000000001E-6</c:v>
                </c:pt>
                <c:pt idx="2155">
                  <c:v>2.1560000000000002E-6</c:v>
                </c:pt>
                <c:pt idx="2156">
                  <c:v>2.1569999999999998E-6</c:v>
                </c:pt>
                <c:pt idx="2157">
                  <c:v>2.1579999999999999E-6</c:v>
                </c:pt>
                <c:pt idx="2158">
                  <c:v>2.159E-6</c:v>
                </c:pt>
                <c:pt idx="2159">
                  <c:v>2.1600000000000001E-6</c:v>
                </c:pt>
                <c:pt idx="2160">
                  <c:v>2.1610000000000001E-6</c:v>
                </c:pt>
                <c:pt idx="2161">
                  <c:v>2.1619999999999998E-6</c:v>
                </c:pt>
                <c:pt idx="2162">
                  <c:v>2.1629999999999999E-6</c:v>
                </c:pt>
                <c:pt idx="2163">
                  <c:v>2.1639999999999999E-6</c:v>
                </c:pt>
                <c:pt idx="2164">
                  <c:v>2.165E-6</c:v>
                </c:pt>
                <c:pt idx="2165">
                  <c:v>2.1660000000000001E-6</c:v>
                </c:pt>
                <c:pt idx="2166">
                  <c:v>2.1670000000000002E-6</c:v>
                </c:pt>
                <c:pt idx="2167">
                  <c:v>2.1679999999999998E-6</c:v>
                </c:pt>
                <c:pt idx="2168">
                  <c:v>2.1689999999999999E-6</c:v>
                </c:pt>
                <c:pt idx="2169">
                  <c:v>2.17E-6</c:v>
                </c:pt>
                <c:pt idx="2170">
                  <c:v>2.1710000000000001E-6</c:v>
                </c:pt>
                <c:pt idx="2171">
                  <c:v>2.1720000000000001E-6</c:v>
                </c:pt>
                <c:pt idx="2172">
                  <c:v>2.1730000000000002E-6</c:v>
                </c:pt>
                <c:pt idx="2173">
                  <c:v>2.1739999999999999E-6</c:v>
                </c:pt>
                <c:pt idx="2174">
                  <c:v>2.1749999999999999E-6</c:v>
                </c:pt>
                <c:pt idx="2175">
                  <c:v>2.176E-6</c:v>
                </c:pt>
                <c:pt idx="2176">
                  <c:v>2.1770000000000001E-6</c:v>
                </c:pt>
                <c:pt idx="2177">
                  <c:v>2.1780000000000002E-6</c:v>
                </c:pt>
                <c:pt idx="2178">
                  <c:v>2.1789999999999998E-6</c:v>
                </c:pt>
                <c:pt idx="2179">
                  <c:v>2.1799999999999999E-6</c:v>
                </c:pt>
                <c:pt idx="2180">
                  <c:v>2.181E-6</c:v>
                </c:pt>
                <c:pt idx="2181">
                  <c:v>2.182E-6</c:v>
                </c:pt>
                <c:pt idx="2182">
                  <c:v>2.1830000000000001E-6</c:v>
                </c:pt>
                <c:pt idx="2183">
                  <c:v>2.1840000000000002E-6</c:v>
                </c:pt>
                <c:pt idx="2184">
                  <c:v>2.1849999999999998E-6</c:v>
                </c:pt>
                <c:pt idx="2185">
                  <c:v>2.1859999999999999E-6</c:v>
                </c:pt>
                <c:pt idx="2186">
                  <c:v>2.187E-6</c:v>
                </c:pt>
                <c:pt idx="2187">
                  <c:v>2.1880000000000001E-6</c:v>
                </c:pt>
                <c:pt idx="2188">
                  <c:v>2.1890000000000001E-6</c:v>
                </c:pt>
                <c:pt idx="2189">
                  <c:v>2.1900000000000002E-6</c:v>
                </c:pt>
                <c:pt idx="2190">
                  <c:v>2.1909999999999999E-6</c:v>
                </c:pt>
                <c:pt idx="2191">
                  <c:v>2.1919999999999999E-6</c:v>
                </c:pt>
                <c:pt idx="2192">
                  <c:v>2.193E-6</c:v>
                </c:pt>
                <c:pt idx="2193">
                  <c:v>2.1940000000000001E-6</c:v>
                </c:pt>
                <c:pt idx="2194">
                  <c:v>2.1950000000000002E-6</c:v>
                </c:pt>
                <c:pt idx="2195">
                  <c:v>2.1959999999999998E-6</c:v>
                </c:pt>
                <c:pt idx="2196">
                  <c:v>2.1969999999999999E-6</c:v>
                </c:pt>
                <c:pt idx="2197">
                  <c:v>2.198E-6</c:v>
                </c:pt>
                <c:pt idx="2198">
                  <c:v>2.199E-6</c:v>
                </c:pt>
                <c:pt idx="2199">
                  <c:v>2.2000000000000001E-6</c:v>
                </c:pt>
                <c:pt idx="2200">
                  <c:v>2.2010000000000002E-6</c:v>
                </c:pt>
                <c:pt idx="2201">
                  <c:v>2.2019999999999998E-6</c:v>
                </c:pt>
                <c:pt idx="2202">
                  <c:v>2.2029999999999999E-6</c:v>
                </c:pt>
                <c:pt idx="2203">
                  <c:v>2.204E-6</c:v>
                </c:pt>
                <c:pt idx="2204">
                  <c:v>2.2050000000000001E-6</c:v>
                </c:pt>
                <c:pt idx="2205">
                  <c:v>2.2060000000000001E-6</c:v>
                </c:pt>
                <c:pt idx="2206">
                  <c:v>2.2069999999999998E-6</c:v>
                </c:pt>
                <c:pt idx="2207">
                  <c:v>2.2079999999999999E-6</c:v>
                </c:pt>
                <c:pt idx="2208">
                  <c:v>2.2089999999999999E-6</c:v>
                </c:pt>
                <c:pt idx="2209">
                  <c:v>2.21E-6</c:v>
                </c:pt>
                <c:pt idx="2210">
                  <c:v>2.2110000000000001E-6</c:v>
                </c:pt>
                <c:pt idx="2211">
                  <c:v>2.2120000000000002E-6</c:v>
                </c:pt>
                <c:pt idx="2212">
                  <c:v>2.2129999999999998E-6</c:v>
                </c:pt>
                <c:pt idx="2213">
                  <c:v>2.2139999999999999E-6</c:v>
                </c:pt>
                <c:pt idx="2214">
                  <c:v>2.215E-6</c:v>
                </c:pt>
                <c:pt idx="2215">
                  <c:v>2.216E-6</c:v>
                </c:pt>
                <c:pt idx="2216">
                  <c:v>2.2170000000000001E-6</c:v>
                </c:pt>
                <c:pt idx="2217">
                  <c:v>2.2180000000000002E-6</c:v>
                </c:pt>
                <c:pt idx="2218">
                  <c:v>2.2189999999999998E-6</c:v>
                </c:pt>
                <c:pt idx="2219">
                  <c:v>2.2199999999999999E-6</c:v>
                </c:pt>
                <c:pt idx="2220">
                  <c:v>2.221E-6</c:v>
                </c:pt>
                <c:pt idx="2221">
                  <c:v>2.2220000000000001E-6</c:v>
                </c:pt>
                <c:pt idx="2222">
                  <c:v>2.2230000000000001E-6</c:v>
                </c:pt>
                <c:pt idx="2223">
                  <c:v>2.2239999999999998E-6</c:v>
                </c:pt>
                <c:pt idx="2224">
                  <c:v>2.2249999999999999E-6</c:v>
                </c:pt>
                <c:pt idx="2225">
                  <c:v>2.2259999999999999E-6</c:v>
                </c:pt>
                <c:pt idx="2226">
                  <c:v>2.227E-6</c:v>
                </c:pt>
                <c:pt idx="2227">
                  <c:v>2.2280000000000001E-6</c:v>
                </c:pt>
                <c:pt idx="2228">
                  <c:v>2.2290000000000002E-6</c:v>
                </c:pt>
                <c:pt idx="2229">
                  <c:v>2.2299999999999998E-6</c:v>
                </c:pt>
                <c:pt idx="2230">
                  <c:v>2.2309999999999999E-6</c:v>
                </c:pt>
                <c:pt idx="2231">
                  <c:v>2.232E-6</c:v>
                </c:pt>
                <c:pt idx="2232">
                  <c:v>2.2330000000000001E-6</c:v>
                </c:pt>
                <c:pt idx="2233">
                  <c:v>2.2340000000000001E-6</c:v>
                </c:pt>
                <c:pt idx="2234">
                  <c:v>2.2350000000000002E-6</c:v>
                </c:pt>
                <c:pt idx="2235">
                  <c:v>2.2359999999999999E-6</c:v>
                </c:pt>
                <c:pt idx="2236">
                  <c:v>2.2369999999999999E-6</c:v>
                </c:pt>
                <c:pt idx="2237">
                  <c:v>2.238E-6</c:v>
                </c:pt>
                <c:pt idx="2238">
                  <c:v>2.2390000000000001E-6</c:v>
                </c:pt>
                <c:pt idx="2239">
                  <c:v>2.2400000000000002E-6</c:v>
                </c:pt>
                <c:pt idx="2240">
                  <c:v>2.2409999999999998E-6</c:v>
                </c:pt>
                <c:pt idx="2241">
                  <c:v>2.2419999999999999E-6</c:v>
                </c:pt>
                <c:pt idx="2242">
                  <c:v>2.243E-6</c:v>
                </c:pt>
                <c:pt idx="2243">
                  <c:v>2.244E-6</c:v>
                </c:pt>
                <c:pt idx="2244">
                  <c:v>2.2450000000000001E-6</c:v>
                </c:pt>
                <c:pt idx="2245">
                  <c:v>2.2460000000000002E-6</c:v>
                </c:pt>
                <c:pt idx="2246">
                  <c:v>2.2469999999999998E-6</c:v>
                </c:pt>
                <c:pt idx="2247">
                  <c:v>2.2479999999999999E-6</c:v>
                </c:pt>
                <c:pt idx="2248">
                  <c:v>2.249E-6</c:v>
                </c:pt>
                <c:pt idx="2249">
                  <c:v>2.2500000000000001E-6</c:v>
                </c:pt>
                <c:pt idx="2250">
                  <c:v>2.2510000000000001E-6</c:v>
                </c:pt>
                <c:pt idx="2251">
                  <c:v>2.2520000000000002E-6</c:v>
                </c:pt>
                <c:pt idx="2252">
                  <c:v>2.2529999999999999E-6</c:v>
                </c:pt>
                <c:pt idx="2253">
                  <c:v>2.2539999999999999E-6</c:v>
                </c:pt>
                <c:pt idx="2254">
                  <c:v>2.255E-6</c:v>
                </c:pt>
                <c:pt idx="2255">
                  <c:v>2.2560000000000001E-6</c:v>
                </c:pt>
                <c:pt idx="2256">
                  <c:v>2.2570000000000002E-6</c:v>
                </c:pt>
                <c:pt idx="2257">
                  <c:v>2.2579999999999998E-6</c:v>
                </c:pt>
                <c:pt idx="2258">
                  <c:v>2.2589999999999999E-6</c:v>
                </c:pt>
                <c:pt idx="2259">
                  <c:v>2.26E-6</c:v>
                </c:pt>
                <c:pt idx="2260">
                  <c:v>2.261E-6</c:v>
                </c:pt>
                <c:pt idx="2261">
                  <c:v>2.2620000000000001E-6</c:v>
                </c:pt>
                <c:pt idx="2262">
                  <c:v>2.2630000000000002E-6</c:v>
                </c:pt>
                <c:pt idx="2263">
                  <c:v>2.2639999999999998E-6</c:v>
                </c:pt>
                <c:pt idx="2264">
                  <c:v>2.2649999999999999E-6</c:v>
                </c:pt>
                <c:pt idx="2265">
                  <c:v>2.266E-6</c:v>
                </c:pt>
                <c:pt idx="2266">
                  <c:v>2.2670000000000001E-6</c:v>
                </c:pt>
                <c:pt idx="2267">
                  <c:v>2.2680000000000001E-6</c:v>
                </c:pt>
                <c:pt idx="2268">
                  <c:v>2.2689999999999998E-6</c:v>
                </c:pt>
                <c:pt idx="2269">
                  <c:v>2.2699999999999999E-6</c:v>
                </c:pt>
                <c:pt idx="2270">
                  <c:v>2.2709999999999999E-6</c:v>
                </c:pt>
                <c:pt idx="2271">
                  <c:v>2.272E-6</c:v>
                </c:pt>
                <c:pt idx="2272">
                  <c:v>2.2730000000000001E-6</c:v>
                </c:pt>
                <c:pt idx="2273">
                  <c:v>2.2740000000000002E-6</c:v>
                </c:pt>
                <c:pt idx="2274">
                  <c:v>2.2749999999999998E-6</c:v>
                </c:pt>
                <c:pt idx="2275">
                  <c:v>2.2759999999999999E-6</c:v>
                </c:pt>
                <c:pt idx="2276">
                  <c:v>2.277E-6</c:v>
                </c:pt>
                <c:pt idx="2277">
                  <c:v>2.278E-6</c:v>
                </c:pt>
                <c:pt idx="2278">
                  <c:v>2.2790000000000001E-6</c:v>
                </c:pt>
                <c:pt idx="2279">
                  <c:v>2.2800000000000002E-6</c:v>
                </c:pt>
                <c:pt idx="2280">
                  <c:v>2.2809999999999998E-6</c:v>
                </c:pt>
                <c:pt idx="2281">
                  <c:v>2.2819999999999999E-6</c:v>
                </c:pt>
                <c:pt idx="2282">
                  <c:v>2.283E-6</c:v>
                </c:pt>
                <c:pt idx="2283">
                  <c:v>2.2840000000000001E-6</c:v>
                </c:pt>
                <c:pt idx="2284">
                  <c:v>2.2850000000000001E-6</c:v>
                </c:pt>
                <c:pt idx="2285">
                  <c:v>2.2859999999999998E-6</c:v>
                </c:pt>
                <c:pt idx="2286">
                  <c:v>2.2869999999999999E-6</c:v>
                </c:pt>
                <c:pt idx="2287">
                  <c:v>2.2879999999999999E-6</c:v>
                </c:pt>
                <c:pt idx="2288">
                  <c:v>2.289E-6</c:v>
                </c:pt>
                <c:pt idx="2289">
                  <c:v>2.2900000000000001E-6</c:v>
                </c:pt>
                <c:pt idx="2290">
                  <c:v>2.2910000000000002E-6</c:v>
                </c:pt>
                <c:pt idx="2291">
                  <c:v>2.2919999999999998E-6</c:v>
                </c:pt>
                <c:pt idx="2292">
                  <c:v>2.2929999999999999E-6</c:v>
                </c:pt>
                <c:pt idx="2293">
                  <c:v>2.294E-6</c:v>
                </c:pt>
                <c:pt idx="2294">
                  <c:v>2.295E-6</c:v>
                </c:pt>
                <c:pt idx="2295">
                  <c:v>2.2960000000000001E-6</c:v>
                </c:pt>
                <c:pt idx="2296">
                  <c:v>2.2970000000000002E-6</c:v>
                </c:pt>
                <c:pt idx="2297">
                  <c:v>2.2979999999999999E-6</c:v>
                </c:pt>
                <c:pt idx="2298">
                  <c:v>2.2989999999999999E-6</c:v>
                </c:pt>
                <c:pt idx="2299">
                  <c:v>2.3E-6</c:v>
                </c:pt>
                <c:pt idx="2300">
                  <c:v>2.3010000000000001E-6</c:v>
                </c:pt>
                <c:pt idx="2301">
                  <c:v>2.3020000000000002E-6</c:v>
                </c:pt>
                <c:pt idx="2302">
                  <c:v>2.3029999999999998E-6</c:v>
                </c:pt>
                <c:pt idx="2303">
                  <c:v>2.3039999999999999E-6</c:v>
                </c:pt>
                <c:pt idx="2304">
                  <c:v>2.305E-6</c:v>
                </c:pt>
                <c:pt idx="2305">
                  <c:v>2.306E-6</c:v>
                </c:pt>
                <c:pt idx="2306">
                  <c:v>2.3070000000000001E-6</c:v>
                </c:pt>
                <c:pt idx="2307">
                  <c:v>2.3080000000000002E-6</c:v>
                </c:pt>
                <c:pt idx="2308">
                  <c:v>2.3089999999999998E-6</c:v>
                </c:pt>
                <c:pt idx="2309">
                  <c:v>2.3099999999999999E-6</c:v>
                </c:pt>
                <c:pt idx="2310">
                  <c:v>2.311E-6</c:v>
                </c:pt>
                <c:pt idx="2311">
                  <c:v>2.3120000000000001E-6</c:v>
                </c:pt>
                <c:pt idx="2312">
                  <c:v>2.3130000000000001E-6</c:v>
                </c:pt>
                <c:pt idx="2313">
                  <c:v>2.3140000000000002E-6</c:v>
                </c:pt>
                <c:pt idx="2314">
                  <c:v>2.3149999999999999E-6</c:v>
                </c:pt>
                <c:pt idx="2315">
                  <c:v>2.3159999999999999E-6</c:v>
                </c:pt>
                <c:pt idx="2316">
                  <c:v>2.317E-6</c:v>
                </c:pt>
                <c:pt idx="2317">
                  <c:v>2.3180000000000001E-6</c:v>
                </c:pt>
                <c:pt idx="2318">
                  <c:v>2.3190000000000002E-6</c:v>
                </c:pt>
                <c:pt idx="2319">
                  <c:v>2.3199999999999998E-6</c:v>
                </c:pt>
                <c:pt idx="2320">
                  <c:v>2.3209999999999999E-6</c:v>
                </c:pt>
                <c:pt idx="2321">
                  <c:v>2.322E-6</c:v>
                </c:pt>
                <c:pt idx="2322">
                  <c:v>2.323E-6</c:v>
                </c:pt>
                <c:pt idx="2323">
                  <c:v>2.3240000000000001E-6</c:v>
                </c:pt>
                <c:pt idx="2324">
                  <c:v>2.3250000000000002E-6</c:v>
                </c:pt>
                <c:pt idx="2325">
                  <c:v>2.3259999999999998E-6</c:v>
                </c:pt>
                <c:pt idx="2326">
                  <c:v>2.3269999999999999E-6</c:v>
                </c:pt>
                <c:pt idx="2327">
                  <c:v>2.328E-6</c:v>
                </c:pt>
                <c:pt idx="2328">
                  <c:v>2.3290000000000001E-6</c:v>
                </c:pt>
                <c:pt idx="2329">
                  <c:v>2.3300000000000001E-6</c:v>
                </c:pt>
                <c:pt idx="2330">
                  <c:v>2.3309999999999998E-6</c:v>
                </c:pt>
                <c:pt idx="2331">
                  <c:v>2.3319999999999999E-6</c:v>
                </c:pt>
                <c:pt idx="2332">
                  <c:v>2.3329999999999999E-6</c:v>
                </c:pt>
                <c:pt idx="2333">
                  <c:v>2.334E-6</c:v>
                </c:pt>
                <c:pt idx="2334">
                  <c:v>2.3350000000000001E-6</c:v>
                </c:pt>
                <c:pt idx="2335">
                  <c:v>2.3360000000000002E-6</c:v>
                </c:pt>
                <c:pt idx="2336">
                  <c:v>2.3369999999999998E-6</c:v>
                </c:pt>
                <c:pt idx="2337">
                  <c:v>2.3379999999999999E-6</c:v>
                </c:pt>
                <c:pt idx="2338">
                  <c:v>2.339E-6</c:v>
                </c:pt>
                <c:pt idx="2339">
                  <c:v>2.34E-6</c:v>
                </c:pt>
                <c:pt idx="2340">
                  <c:v>2.3410000000000001E-6</c:v>
                </c:pt>
                <c:pt idx="2341">
                  <c:v>2.3420000000000002E-6</c:v>
                </c:pt>
                <c:pt idx="2342">
                  <c:v>2.3429999999999998E-6</c:v>
                </c:pt>
                <c:pt idx="2343">
                  <c:v>2.3439999999999999E-6</c:v>
                </c:pt>
                <c:pt idx="2344">
                  <c:v>2.345E-6</c:v>
                </c:pt>
                <c:pt idx="2345">
                  <c:v>2.3460000000000001E-6</c:v>
                </c:pt>
                <c:pt idx="2346">
                  <c:v>2.3470000000000001E-6</c:v>
                </c:pt>
                <c:pt idx="2347">
                  <c:v>2.3479999999999998E-6</c:v>
                </c:pt>
                <c:pt idx="2348">
                  <c:v>2.3489999999999999E-6</c:v>
                </c:pt>
                <c:pt idx="2349">
                  <c:v>2.3499999999999999E-6</c:v>
                </c:pt>
                <c:pt idx="2350">
                  <c:v>2.351E-6</c:v>
                </c:pt>
                <c:pt idx="2351">
                  <c:v>2.3520000000000001E-6</c:v>
                </c:pt>
                <c:pt idx="2352">
                  <c:v>2.3530000000000002E-6</c:v>
                </c:pt>
                <c:pt idx="2353">
                  <c:v>2.3539999999999998E-6</c:v>
                </c:pt>
                <c:pt idx="2354">
                  <c:v>2.3549999999999999E-6</c:v>
                </c:pt>
                <c:pt idx="2355">
                  <c:v>2.356E-6</c:v>
                </c:pt>
                <c:pt idx="2356">
                  <c:v>2.357E-6</c:v>
                </c:pt>
                <c:pt idx="2357">
                  <c:v>2.3580000000000001E-6</c:v>
                </c:pt>
                <c:pt idx="2358">
                  <c:v>2.3590000000000002E-6</c:v>
                </c:pt>
                <c:pt idx="2359">
                  <c:v>2.3599999999999999E-6</c:v>
                </c:pt>
                <c:pt idx="2360">
                  <c:v>2.3609999999999999E-6</c:v>
                </c:pt>
                <c:pt idx="2361">
                  <c:v>2.362E-6</c:v>
                </c:pt>
                <c:pt idx="2362">
                  <c:v>2.3630000000000001E-6</c:v>
                </c:pt>
                <c:pt idx="2363">
                  <c:v>2.3640000000000002E-6</c:v>
                </c:pt>
                <c:pt idx="2364">
                  <c:v>2.3649999999999998E-6</c:v>
                </c:pt>
                <c:pt idx="2365">
                  <c:v>2.3659999999999999E-6</c:v>
                </c:pt>
                <c:pt idx="2366">
                  <c:v>2.367E-6</c:v>
                </c:pt>
                <c:pt idx="2367">
                  <c:v>2.368E-6</c:v>
                </c:pt>
                <c:pt idx="2368">
                  <c:v>2.3690000000000001E-6</c:v>
                </c:pt>
                <c:pt idx="2369">
                  <c:v>2.3700000000000002E-6</c:v>
                </c:pt>
                <c:pt idx="2370">
                  <c:v>2.3709999999999998E-6</c:v>
                </c:pt>
                <c:pt idx="2371">
                  <c:v>2.3719999999999999E-6</c:v>
                </c:pt>
                <c:pt idx="2372">
                  <c:v>2.373E-6</c:v>
                </c:pt>
                <c:pt idx="2373">
                  <c:v>2.3740000000000001E-6</c:v>
                </c:pt>
                <c:pt idx="2374">
                  <c:v>2.3750000000000001E-6</c:v>
                </c:pt>
                <c:pt idx="2375">
                  <c:v>2.3760000000000002E-6</c:v>
                </c:pt>
                <c:pt idx="2376">
                  <c:v>2.3769999999999999E-6</c:v>
                </c:pt>
                <c:pt idx="2377">
                  <c:v>2.3779999999999999E-6</c:v>
                </c:pt>
                <c:pt idx="2378">
                  <c:v>2.379E-6</c:v>
                </c:pt>
                <c:pt idx="2379">
                  <c:v>2.3800000000000001E-6</c:v>
                </c:pt>
                <c:pt idx="2380">
                  <c:v>2.3810000000000002E-6</c:v>
                </c:pt>
                <c:pt idx="2381">
                  <c:v>2.3819999999999998E-6</c:v>
                </c:pt>
                <c:pt idx="2382">
                  <c:v>2.3829999999999999E-6</c:v>
                </c:pt>
                <c:pt idx="2383">
                  <c:v>2.384E-6</c:v>
                </c:pt>
                <c:pt idx="2384">
                  <c:v>2.385E-6</c:v>
                </c:pt>
                <c:pt idx="2385">
                  <c:v>2.3860000000000001E-6</c:v>
                </c:pt>
                <c:pt idx="2386">
                  <c:v>2.3870000000000002E-6</c:v>
                </c:pt>
                <c:pt idx="2387">
                  <c:v>2.3879999999999998E-6</c:v>
                </c:pt>
                <c:pt idx="2388">
                  <c:v>2.3889999999999999E-6</c:v>
                </c:pt>
                <c:pt idx="2389">
                  <c:v>2.39E-6</c:v>
                </c:pt>
                <c:pt idx="2390">
                  <c:v>2.3910000000000001E-6</c:v>
                </c:pt>
                <c:pt idx="2391">
                  <c:v>2.3920000000000001E-6</c:v>
                </c:pt>
                <c:pt idx="2392">
                  <c:v>2.3929999999999998E-6</c:v>
                </c:pt>
                <c:pt idx="2393">
                  <c:v>2.3939999999999999E-6</c:v>
                </c:pt>
                <c:pt idx="2394">
                  <c:v>2.3949999999999999E-6</c:v>
                </c:pt>
                <c:pt idx="2395">
                  <c:v>2.396E-6</c:v>
                </c:pt>
                <c:pt idx="2396">
                  <c:v>2.3970000000000001E-6</c:v>
                </c:pt>
                <c:pt idx="2397">
                  <c:v>2.3980000000000002E-6</c:v>
                </c:pt>
                <c:pt idx="2398">
                  <c:v>2.3989999999999998E-6</c:v>
                </c:pt>
                <c:pt idx="2399">
                  <c:v>2.3999999999999999E-6</c:v>
                </c:pt>
                <c:pt idx="2400">
                  <c:v>2.401E-6</c:v>
                </c:pt>
                <c:pt idx="2401">
                  <c:v>2.402E-6</c:v>
                </c:pt>
                <c:pt idx="2402">
                  <c:v>2.4030000000000001E-6</c:v>
                </c:pt>
                <c:pt idx="2403">
                  <c:v>2.4040000000000002E-6</c:v>
                </c:pt>
                <c:pt idx="2404">
                  <c:v>2.4049999999999998E-6</c:v>
                </c:pt>
                <c:pt idx="2405">
                  <c:v>2.4059999999999999E-6</c:v>
                </c:pt>
                <c:pt idx="2406">
                  <c:v>2.407E-6</c:v>
                </c:pt>
                <c:pt idx="2407">
                  <c:v>2.4080000000000001E-6</c:v>
                </c:pt>
                <c:pt idx="2408">
                  <c:v>2.4090000000000001E-6</c:v>
                </c:pt>
                <c:pt idx="2409">
                  <c:v>2.4099999999999998E-6</c:v>
                </c:pt>
                <c:pt idx="2410">
                  <c:v>2.4109999999999999E-6</c:v>
                </c:pt>
                <c:pt idx="2411">
                  <c:v>2.4119999999999999E-6</c:v>
                </c:pt>
                <c:pt idx="2412">
                  <c:v>2.413E-6</c:v>
                </c:pt>
                <c:pt idx="2413">
                  <c:v>2.4140000000000001E-6</c:v>
                </c:pt>
                <c:pt idx="2414">
                  <c:v>2.4150000000000002E-6</c:v>
                </c:pt>
                <c:pt idx="2415">
                  <c:v>2.4159999999999998E-6</c:v>
                </c:pt>
                <c:pt idx="2416">
                  <c:v>2.4169999999999999E-6</c:v>
                </c:pt>
                <c:pt idx="2417">
                  <c:v>2.418E-6</c:v>
                </c:pt>
                <c:pt idx="2418">
                  <c:v>2.419E-6</c:v>
                </c:pt>
                <c:pt idx="2419">
                  <c:v>2.4200000000000001E-6</c:v>
                </c:pt>
                <c:pt idx="2420">
                  <c:v>2.4210000000000002E-6</c:v>
                </c:pt>
                <c:pt idx="2421">
                  <c:v>2.4219999999999999E-6</c:v>
                </c:pt>
                <c:pt idx="2422">
                  <c:v>2.4229999999999999E-6</c:v>
                </c:pt>
                <c:pt idx="2423">
                  <c:v>2.424E-6</c:v>
                </c:pt>
                <c:pt idx="2424">
                  <c:v>2.4250000000000001E-6</c:v>
                </c:pt>
                <c:pt idx="2425">
                  <c:v>2.4260000000000002E-6</c:v>
                </c:pt>
                <c:pt idx="2426">
                  <c:v>2.4269999999999998E-6</c:v>
                </c:pt>
                <c:pt idx="2427">
                  <c:v>2.4279999999999999E-6</c:v>
                </c:pt>
                <c:pt idx="2428">
                  <c:v>2.429E-6</c:v>
                </c:pt>
                <c:pt idx="2429">
                  <c:v>2.43E-6</c:v>
                </c:pt>
                <c:pt idx="2430">
                  <c:v>2.4310000000000001E-6</c:v>
                </c:pt>
                <c:pt idx="2431">
                  <c:v>2.4320000000000002E-6</c:v>
                </c:pt>
                <c:pt idx="2432">
                  <c:v>2.4329999999999998E-6</c:v>
                </c:pt>
                <c:pt idx="2433">
                  <c:v>2.4339999999999999E-6</c:v>
                </c:pt>
                <c:pt idx="2434">
                  <c:v>2.435E-6</c:v>
                </c:pt>
                <c:pt idx="2435">
                  <c:v>2.4360000000000001E-6</c:v>
                </c:pt>
                <c:pt idx="2436">
                  <c:v>2.4370000000000001E-6</c:v>
                </c:pt>
                <c:pt idx="2437">
                  <c:v>2.4380000000000002E-6</c:v>
                </c:pt>
                <c:pt idx="2438">
                  <c:v>2.4389999999999999E-6</c:v>
                </c:pt>
                <c:pt idx="2439">
                  <c:v>2.4399999999999999E-6</c:v>
                </c:pt>
                <c:pt idx="2440">
                  <c:v>2.441E-6</c:v>
                </c:pt>
                <c:pt idx="2441">
                  <c:v>2.4420000000000001E-6</c:v>
                </c:pt>
                <c:pt idx="2442">
                  <c:v>2.4430000000000002E-6</c:v>
                </c:pt>
                <c:pt idx="2443">
                  <c:v>2.4439999999999998E-6</c:v>
                </c:pt>
                <c:pt idx="2444">
                  <c:v>2.4449999999999999E-6</c:v>
                </c:pt>
                <c:pt idx="2445">
                  <c:v>2.446E-6</c:v>
                </c:pt>
                <c:pt idx="2446">
                  <c:v>2.447E-6</c:v>
                </c:pt>
                <c:pt idx="2447">
                  <c:v>2.4480000000000001E-6</c:v>
                </c:pt>
                <c:pt idx="2448">
                  <c:v>2.4490000000000002E-6</c:v>
                </c:pt>
                <c:pt idx="2449">
                  <c:v>2.4499999999999998E-6</c:v>
                </c:pt>
                <c:pt idx="2450">
                  <c:v>2.4509999999999999E-6</c:v>
                </c:pt>
                <c:pt idx="2451">
                  <c:v>2.452E-6</c:v>
                </c:pt>
                <c:pt idx="2452">
                  <c:v>2.4530000000000001E-6</c:v>
                </c:pt>
                <c:pt idx="2453">
                  <c:v>2.4540000000000001E-6</c:v>
                </c:pt>
                <c:pt idx="2454">
                  <c:v>2.4549999999999998E-6</c:v>
                </c:pt>
                <c:pt idx="2455">
                  <c:v>2.4559999999999999E-6</c:v>
                </c:pt>
                <c:pt idx="2456">
                  <c:v>2.4569999999999999E-6</c:v>
                </c:pt>
                <c:pt idx="2457">
                  <c:v>2.458E-6</c:v>
                </c:pt>
                <c:pt idx="2458">
                  <c:v>2.4590000000000001E-6</c:v>
                </c:pt>
                <c:pt idx="2459">
                  <c:v>2.4600000000000002E-6</c:v>
                </c:pt>
                <c:pt idx="2460">
                  <c:v>2.4609999999999998E-6</c:v>
                </c:pt>
                <c:pt idx="2461">
                  <c:v>2.4619999999999999E-6</c:v>
                </c:pt>
                <c:pt idx="2462">
                  <c:v>2.463E-6</c:v>
                </c:pt>
                <c:pt idx="2463">
                  <c:v>2.464E-6</c:v>
                </c:pt>
                <c:pt idx="2464">
                  <c:v>2.4650000000000001E-6</c:v>
                </c:pt>
                <c:pt idx="2465">
                  <c:v>2.4660000000000002E-6</c:v>
                </c:pt>
                <c:pt idx="2466">
                  <c:v>2.4669999999999998E-6</c:v>
                </c:pt>
                <c:pt idx="2467">
                  <c:v>2.4679999999999999E-6</c:v>
                </c:pt>
                <c:pt idx="2468">
                  <c:v>2.469E-6</c:v>
                </c:pt>
                <c:pt idx="2469">
                  <c:v>2.4700000000000001E-6</c:v>
                </c:pt>
                <c:pt idx="2470">
                  <c:v>2.4710000000000001E-6</c:v>
                </c:pt>
                <c:pt idx="2471">
                  <c:v>2.4719999999999998E-6</c:v>
                </c:pt>
                <c:pt idx="2472">
                  <c:v>2.4729999999999999E-6</c:v>
                </c:pt>
                <c:pt idx="2473">
                  <c:v>2.4739999999999999E-6</c:v>
                </c:pt>
                <c:pt idx="2474">
                  <c:v>2.475E-6</c:v>
                </c:pt>
                <c:pt idx="2475">
                  <c:v>2.4760000000000001E-6</c:v>
                </c:pt>
                <c:pt idx="2476">
                  <c:v>2.4770000000000002E-6</c:v>
                </c:pt>
                <c:pt idx="2477">
                  <c:v>2.4779999999999998E-6</c:v>
                </c:pt>
                <c:pt idx="2478">
                  <c:v>2.4789999999999999E-6</c:v>
                </c:pt>
                <c:pt idx="2479">
                  <c:v>2.48E-6</c:v>
                </c:pt>
                <c:pt idx="2480">
                  <c:v>2.481E-6</c:v>
                </c:pt>
                <c:pt idx="2481">
                  <c:v>2.4820000000000001E-6</c:v>
                </c:pt>
                <c:pt idx="2482">
                  <c:v>2.4830000000000002E-6</c:v>
                </c:pt>
                <c:pt idx="2483">
                  <c:v>2.4839999999999998E-6</c:v>
                </c:pt>
                <c:pt idx="2484">
                  <c:v>2.4849999999999999E-6</c:v>
                </c:pt>
                <c:pt idx="2485">
                  <c:v>2.486E-6</c:v>
                </c:pt>
                <c:pt idx="2486">
                  <c:v>2.4870000000000001E-6</c:v>
                </c:pt>
                <c:pt idx="2487">
                  <c:v>2.4880000000000001E-6</c:v>
                </c:pt>
                <c:pt idx="2488">
                  <c:v>2.4889999999999998E-6</c:v>
                </c:pt>
                <c:pt idx="2489">
                  <c:v>2.4899999999999999E-6</c:v>
                </c:pt>
                <c:pt idx="2490">
                  <c:v>2.491E-6</c:v>
                </c:pt>
                <c:pt idx="2491">
                  <c:v>2.492E-6</c:v>
                </c:pt>
                <c:pt idx="2492">
                  <c:v>2.4930000000000001E-6</c:v>
                </c:pt>
                <c:pt idx="2493">
                  <c:v>2.4940000000000002E-6</c:v>
                </c:pt>
                <c:pt idx="2494">
                  <c:v>2.4949999999999998E-6</c:v>
                </c:pt>
                <c:pt idx="2495">
                  <c:v>2.4959999999999999E-6</c:v>
                </c:pt>
                <c:pt idx="2496">
                  <c:v>2.497E-6</c:v>
                </c:pt>
                <c:pt idx="2497">
                  <c:v>2.4980000000000001E-6</c:v>
                </c:pt>
                <c:pt idx="2498">
                  <c:v>2.4990000000000001E-6</c:v>
                </c:pt>
                <c:pt idx="2499">
                  <c:v>2.5000000000000002E-6</c:v>
                </c:pt>
                <c:pt idx="2500">
                  <c:v>2.5009999999999999E-6</c:v>
                </c:pt>
                <c:pt idx="2501">
                  <c:v>2.5019999999999999E-6</c:v>
                </c:pt>
                <c:pt idx="2502">
                  <c:v>2.503E-6</c:v>
                </c:pt>
                <c:pt idx="2503">
                  <c:v>2.5040000000000001E-6</c:v>
                </c:pt>
                <c:pt idx="2504">
                  <c:v>2.5050000000000002E-6</c:v>
                </c:pt>
                <c:pt idx="2505">
                  <c:v>2.5059999999999998E-6</c:v>
                </c:pt>
                <c:pt idx="2506">
                  <c:v>2.5069999999999999E-6</c:v>
                </c:pt>
                <c:pt idx="2507">
                  <c:v>2.508E-6</c:v>
                </c:pt>
                <c:pt idx="2508">
                  <c:v>2.509E-6</c:v>
                </c:pt>
                <c:pt idx="2509">
                  <c:v>2.5100000000000001E-6</c:v>
                </c:pt>
                <c:pt idx="2510">
                  <c:v>2.5110000000000002E-6</c:v>
                </c:pt>
                <c:pt idx="2511">
                  <c:v>2.5119999999999998E-6</c:v>
                </c:pt>
                <c:pt idx="2512">
                  <c:v>2.5129999999999999E-6</c:v>
                </c:pt>
                <c:pt idx="2513">
                  <c:v>2.514E-6</c:v>
                </c:pt>
                <c:pt idx="2514">
                  <c:v>2.5150000000000001E-6</c:v>
                </c:pt>
                <c:pt idx="2515">
                  <c:v>2.5160000000000001E-6</c:v>
                </c:pt>
                <c:pt idx="2516">
                  <c:v>2.5170000000000002E-6</c:v>
                </c:pt>
                <c:pt idx="2517">
                  <c:v>2.5179999999999999E-6</c:v>
                </c:pt>
                <c:pt idx="2518">
                  <c:v>2.5189999999999999E-6</c:v>
                </c:pt>
                <c:pt idx="2519">
                  <c:v>2.52E-6</c:v>
                </c:pt>
                <c:pt idx="2520">
                  <c:v>2.5210000000000001E-6</c:v>
                </c:pt>
                <c:pt idx="2521">
                  <c:v>2.5220000000000002E-6</c:v>
                </c:pt>
                <c:pt idx="2522">
                  <c:v>2.5229999999999998E-6</c:v>
                </c:pt>
                <c:pt idx="2523">
                  <c:v>2.5239999999999999E-6</c:v>
                </c:pt>
                <c:pt idx="2524">
                  <c:v>2.525E-6</c:v>
                </c:pt>
                <c:pt idx="2525">
                  <c:v>2.526E-6</c:v>
                </c:pt>
                <c:pt idx="2526">
                  <c:v>2.5270000000000001E-6</c:v>
                </c:pt>
                <c:pt idx="2527">
                  <c:v>2.5280000000000002E-6</c:v>
                </c:pt>
                <c:pt idx="2528">
                  <c:v>2.5289999999999998E-6</c:v>
                </c:pt>
                <c:pt idx="2529">
                  <c:v>2.5299999999999999E-6</c:v>
                </c:pt>
                <c:pt idx="2530">
                  <c:v>2.531E-6</c:v>
                </c:pt>
                <c:pt idx="2531">
                  <c:v>2.5320000000000001E-6</c:v>
                </c:pt>
                <c:pt idx="2532">
                  <c:v>2.5330000000000001E-6</c:v>
                </c:pt>
                <c:pt idx="2533">
                  <c:v>2.5339999999999998E-6</c:v>
                </c:pt>
                <c:pt idx="2534">
                  <c:v>2.5349999999999999E-6</c:v>
                </c:pt>
                <c:pt idx="2535">
                  <c:v>2.5359999999999999E-6</c:v>
                </c:pt>
                <c:pt idx="2536">
                  <c:v>2.537E-6</c:v>
                </c:pt>
                <c:pt idx="2537">
                  <c:v>2.5380000000000001E-6</c:v>
                </c:pt>
                <c:pt idx="2538">
                  <c:v>2.5390000000000002E-6</c:v>
                </c:pt>
                <c:pt idx="2539">
                  <c:v>2.5399999999999998E-6</c:v>
                </c:pt>
                <c:pt idx="2540">
                  <c:v>2.5409999999999999E-6</c:v>
                </c:pt>
                <c:pt idx="2541">
                  <c:v>2.542E-6</c:v>
                </c:pt>
                <c:pt idx="2542">
                  <c:v>2.543E-6</c:v>
                </c:pt>
                <c:pt idx="2543">
                  <c:v>2.5440000000000001E-6</c:v>
                </c:pt>
                <c:pt idx="2544">
                  <c:v>2.5450000000000002E-6</c:v>
                </c:pt>
                <c:pt idx="2545">
                  <c:v>2.5459999999999998E-6</c:v>
                </c:pt>
                <c:pt idx="2546">
                  <c:v>2.5469999999999999E-6</c:v>
                </c:pt>
                <c:pt idx="2547">
                  <c:v>2.548E-6</c:v>
                </c:pt>
                <c:pt idx="2548">
                  <c:v>2.5490000000000001E-6</c:v>
                </c:pt>
                <c:pt idx="2549">
                  <c:v>2.5500000000000001E-6</c:v>
                </c:pt>
                <c:pt idx="2550">
                  <c:v>2.5509999999999998E-6</c:v>
                </c:pt>
                <c:pt idx="2551">
                  <c:v>2.5519999999999999E-6</c:v>
                </c:pt>
                <c:pt idx="2552">
                  <c:v>2.553E-6</c:v>
                </c:pt>
                <c:pt idx="2553">
                  <c:v>2.554E-6</c:v>
                </c:pt>
                <c:pt idx="2554">
                  <c:v>2.5550000000000001E-6</c:v>
                </c:pt>
                <c:pt idx="2555">
                  <c:v>2.5560000000000002E-6</c:v>
                </c:pt>
                <c:pt idx="2556">
                  <c:v>2.5569999999999998E-6</c:v>
                </c:pt>
                <c:pt idx="2557">
                  <c:v>2.5579999999999999E-6</c:v>
                </c:pt>
                <c:pt idx="2558">
                  <c:v>2.559E-6</c:v>
                </c:pt>
                <c:pt idx="2559">
                  <c:v>2.5600000000000001E-6</c:v>
                </c:pt>
                <c:pt idx="2560">
                  <c:v>2.5610000000000001E-6</c:v>
                </c:pt>
                <c:pt idx="2561">
                  <c:v>2.5620000000000002E-6</c:v>
                </c:pt>
                <c:pt idx="2562">
                  <c:v>2.5629999999999999E-6</c:v>
                </c:pt>
                <c:pt idx="2563">
                  <c:v>2.5639999999999999E-6</c:v>
                </c:pt>
                <c:pt idx="2564">
                  <c:v>2.565E-6</c:v>
                </c:pt>
                <c:pt idx="2565">
                  <c:v>2.5660000000000001E-6</c:v>
                </c:pt>
                <c:pt idx="2566">
                  <c:v>2.5670000000000002E-6</c:v>
                </c:pt>
                <c:pt idx="2567">
                  <c:v>2.5679999999999998E-6</c:v>
                </c:pt>
                <c:pt idx="2568">
                  <c:v>2.5689999999999999E-6</c:v>
                </c:pt>
                <c:pt idx="2569">
                  <c:v>2.57E-6</c:v>
                </c:pt>
                <c:pt idx="2570">
                  <c:v>2.571E-6</c:v>
                </c:pt>
                <c:pt idx="2571">
                  <c:v>2.5720000000000001E-6</c:v>
                </c:pt>
                <c:pt idx="2572">
                  <c:v>2.5730000000000002E-6</c:v>
                </c:pt>
                <c:pt idx="2573">
                  <c:v>2.5739999999999998E-6</c:v>
                </c:pt>
                <c:pt idx="2574">
                  <c:v>2.5749999999999999E-6</c:v>
                </c:pt>
                <c:pt idx="2575">
                  <c:v>2.576E-6</c:v>
                </c:pt>
                <c:pt idx="2576">
                  <c:v>2.5770000000000001E-6</c:v>
                </c:pt>
                <c:pt idx="2577">
                  <c:v>2.5780000000000001E-6</c:v>
                </c:pt>
                <c:pt idx="2578">
                  <c:v>2.5790000000000002E-6</c:v>
                </c:pt>
                <c:pt idx="2579">
                  <c:v>2.5799999999999999E-6</c:v>
                </c:pt>
                <c:pt idx="2580">
                  <c:v>2.5809999999999999E-6</c:v>
                </c:pt>
                <c:pt idx="2581">
                  <c:v>2.582E-6</c:v>
                </c:pt>
                <c:pt idx="2582">
                  <c:v>2.5830000000000001E-6</c:v>
                </c:pt>
                <c:pt idx="2583">
                  <c:v>2.5840000000000002E-6</c:v>
                </c:pt>
                <c:pt idx="2584">
                  <c:v>2.5849999999999998E-6</c:v>
                </c:pt>
                <c:pt idx="2585">
                  <c:v>2.5859999999999999E-6</c:v>
                </c:pt>
                <c:pt idx="2586">
                  <c:v>2.587E-6</c:v>
                </c:pt>
                <c:pt idx="2587">
                  <c:v>2.588E-6</c:v>
                </c:pt>
                <c:pt idx="2588">
                  <c:v>2.5890000000000001E-6</c:v>
                </c:pt>
                <c:pt idx="2589">
                  <c:v>2.5900000000000002E-6</c:v>
                </c:pt>
                <c:pt idx="2590">
                  <c:v>2.5909999999999998E-6</c:v>
                </c:pt>
                <c:pt idx="2591">
                  <c:v>2.5919999999999999E-6</c:v>
                </c:pt>
                <c:pt idx="2592">
                  <c:v>2.593E-6</c:v>
                </c:pt>
                <c:pt idx="2593">
                  <c:v>2.5940000000000001E-6</c:v>
                </c:pt>
                <c:pt idx="2594">
                  <c:v>2.5950000000000001E-6</c:v>
                </c:pt>
                <c:pt idx="2595">
                  <c:v>2.5959999999999998E-6</c:v>
                </c:pt>
                <c:pt idx="2596">
                  <c:v>2.5969999999999999E-6</c:v>
                </c:pt>
                <c:pt idx="2597">
                  <c:v>2.5979999999999999E-6</c:v>
                </c:pt>
                <c:pt idx="2598">
                  <c:v>2.599E-6</c:v>
                </c:pt>
                <c:pt idx="2599">
                  <c:v>2.6000000000000001E-6</c:v>
                </c:pt>
                <c:pt idx="2600">
                  <c:v>2.6010000000000002E-6</c:v>
                </c:pt>
                <c:pt idx="2601">
                  <c:v>2.6019999999999998E-6</c:v>
                </c:pt>
                <c:pt idx="2602">
                  <c:v>2.6029999999999999E-6</c:v>
                </c:pt>
                <c:pt idx="2603">
                  <c:v>2.604E-6</c:v>
                </c:pt>
                <c:pt idx="2604">
                  <c:v>2.605E-6</c:v>
                </c:pt>
                <c:pt idx="2605">
                  <c:v>2.6060000000000001E-6</c:v>
                </c:pt>
                <c:pt idx="2606">
                  <c:v>2.6070000000000002E-6</c:v>
                </c:pt>
                <c:pt idx="2607">
                  <c:v>2.6079999999999998E-6</c:v>
                </c:pt>
                <c:pt idx="2608">
                  <c:v>2.6089999999999999E-6</c:v>
                </c:pt>
                <c:pt idx="2609">
                  <c:v>2.61E-6</c:v>
                </c:pt>
                <c:pt idx="2610">
                  <c:v>2.6110000000000001E-6</c:v>
                </c:pt>
                <c:pt idx="2611">
                  <c:v>2.6120000000000001E-6</c:v>
                </c:pt>
                <c:pt idx="2612">
                  <c:v>2.6129999999999998E-6</c:v>
                </c:pt>
                <c:pt idx="2613">
                  <c:v>2.6139999999999999E-6</c:v>
                </c:pt>
                <c:pt idx="2614">
                  <c:v>2.615E-6</c:v>
                </c:pt>
                <c:pt idx="2615">
                  <c:v>2.616E-6</c:v>
                </c:pt>
                <c:pt idx="2616">
                  <c:v>2.6170000000000001E-6</c:v>
                </c:pt>
                <c:pt idx="2617">
                  <c:v>2.6180000000000002E-6</c:v>
                </c:pt>
                <c:pt idx="2618">
                  <c:v>2.6189999999999998E-6</c:v>
                </c:pt>
                <c:pt idx="2619">
                  <c:v>2.6199999999999999E-6</c:v>
                </c:pt>
                <c:pt idx="2620">
                  <c:v>2.621E-6</c:v>
                </c:pt>
                <c:pt idx="2621">
                  <c:v>2.6220000000000001E-6</c:v>
                </c:pt>
                <c:pt idx="2622">
                  <c:v>2.6230000000000001E-6</c:v>
                </c:pt>
                <c:pt idx="2623">
                  <c:v>2.6240000000000002E-6</c:v>
                </c:pt>
                <c:pt idx="2624">
                  <c:v>2.6249999999999999E-6</c:v>
                </c:pt>
                <c:pt idx="2625">
                  <c:v>2.6259999999999999E-6</c:v>
                </c:pt>
                <c:pt idx="2626">
                  <c:v>2.627E-6</c:v>
                </c:pt>
                <c:pt idx="2627">
                  <c:v>2.6280000000000001E-6</c:v>
                </c:pt>
                <c:pt idx="2628">
                  <c:v>2.6290000000000002E-6</c:v>
                </c:pt>
                <c:pt idx="2629">
                  <c:v>2.6299999999999998E-6</c:v>
                </c:pt>
                <c:pt idx="2630">
                  <c:v>2.6309999999999999E-6</c:v>
                </c:pt>
                <c:pt idx="2631">
                  <c:v>2.632E-6</c:v>
                </c:pt>
                <c:pt idx="2632">
                  <c:v>2.633E-6</c:v>
                </c:pt>
                <c:pt idx="2633">
                  <c:v>2.6340000000000001E-6</c:v>
                </c:pt>
                <c:pt idx="2634">
                  <c:v>2.6350000000000002E-6</c:v>
                </c:pt>
                <c:pt idx="2635">
                  <c:v>2.6359999999999998E-6</c:v>
                </c:pt>
                <c:pt idx="2636">
                  <c:v>2.6369999999999999E-6</c:v>
                </c:pt>
                <c:pt idx="2637">
                  <c:v>2.638E-6</c:v>
                </c:pt>
                <c:pt idx="2638">
                  <c:v>2.6390000000000001E-6</c:v>
                </c:pt>
                <c:pt idx="2639">
                  <c:v>2.6400000000000001E-6</c:v>
                </c:pt>
                <c:pt idx="2640">
                  <c:v>2.6410000000000002E-6</c:v>
                </c:pt>
                <c:pt idx="2641">
                  <c:v>2.6419999999999999E-6</c:v>
                </c:pt>
                <c:pt idx="2642">
                  <c:v>2.6429999999999999E-6</c:v>
                </c:pt>
                <c:pt idx="2643">
                  <c:v>2.644E-6</c:v>
                </c:pt>
                <c:pt idx="2644">
                  <c:v>2.6450000000000001E-6</c:v>
                </c:pt>
                <c:pt idx="2645">
                  <c:v>2.6460000000000002E-6</c:v>
                </c:pt>
                <c:pt idx="2646">
                  <c:v>2.6469999999999998E-6</c:v>
                </c:pt>
                <c:pt idx="2647">
                  <c:v>2.6479999999999999E-6</c:v>
                </c:pt>
                <c:pt idx="2648">
                  <c:v>2.649E-6</c:v>
                </c:pt>
                <c:pt idx="2649">
                  <c:v>2.65E-6</c:v>
                </c:pt>
                <c:pt idx="2650">
                  <c:v>2.6510000000000001E-6</c:v>
                </c:pt>
                <c:pt idx="2651">
                  <c:v>2.6520000000000002E-6</c:v>
                </c:pt>
                <c:pt idx="2652">
                  <c:v>2.6529999999999998E-6</c:v>
                </c:pt>
                <c:pt idx="2653">
                  <c:v>2.6539999999999999E-6</c:v>
                </c:pt>
                <c:pt idx="2654">
                  <c:v>2.655E-6</c:v>
                </c:pt>
                <c:pt idx="2655">
                  <c:v>2.6560000000000001E-6</c:v>
                </c:pt>
                <c:pt idx="2656">
                  <c:v>2.6570000000000001E-6</c:v>
                </c:pt>
                <c:pt idx="2657">
                  <c:v>2.6579999999999998E-6</c:v>
                </c:pt>
                <c:pt idx="2658">
                  <c:v>2.6589999999999999E-6</c:v>
                </c:pt>
                <c:pt idx="2659">
                  <c:v>2.6599999999999999E-6</c:v>
                </c:pt>
                <c:pt idx="2660">
                  <c:v>2.661E-6</c:v>
                </c:pt>
                <c:pt idx="2661">
                  <c:v>2.6620000000000001E-6</c:v>
                </c:pt>
                <c:pt idx="2662">
                  <c:v>2.6630000000000002E-6</c:v>
                </c:pt>
                <c:pt idx="2663">
                  <c:v>2.6639999999999998E-6</c:v>
                </c:pt>
                <c:pt idx="2664">
                  <c:v>2.6649999999999999E-6</c:v>
                </c:pt>
                <c:pt idx="2665">
                  <c:v>2.666E-6</c:v>
                </c:pt>
                <c:pt idx="2666">
                  <c:v>2.667E-6</c:v>
                </c:pt>
                <c:pt idx="2667">
                  <c:v>2.6680000000000001E-6</c:v>
                </c:pt>
                <c:pt idx="2668">
                  <c:v>2.6690000000000002E-6</c:v>
                </c:pt>
                <c:pt idx="2669">
                  <c:v>2.6699999999999998E-6</c:v>
                </c:pt>
                <c:pt idx="2670">
                  <c:v>2.6709999999999999E-6</c:v>
                </c:pt>
                <c:pt idx="2671">
                  <c:v>2.672E-6</c:v>
                </c:pt>
                <c:pt idx="2672">
                  <c:v>2.6730000000000001E-6</c:v>
                </c:pt>
                <c:pt idx="2673">
                  <c:v>2.6740000000000001E-6</c:v>
                </c:pt>
                <c:pt idx="2674">
                  <c:v>2.6749999999999998E-6</c:v>
                </c:pt>
                <c:pt idx="2675">
                  <c:v>2.6759999999999999E-6</c:v>
                </c:pt>
                <c:pt idx="2676">
                  <c:v>2.6769999999999999E-6</c:v>
                </c:pt>
                <c:pt idx="2677">
                  <c:v>2.678E-6</c:v>
                </c:pt>
                <c:pt idx="2678">
                  <c:v>2.6790000000000001E-6</c:v>
                </c:pt>
                <c:pt idx="2679">
                  <c:v>2.6800000000000002E-6</c:v>
                </c:pt>
                <c:pt idx="2680">
                  <c:v>2.6809999999999998E-6</c:v>
                </c:pt>
                <c:pt idx="2681">
                  <c:v>2.6819999999999999E-6</c:v>
                </c:pt>
                <c:pt idx="2682">
                  <c:v>2.683E-6</c:v>
                </c:pt>
                <c:pt idx="2683">
                  <c:v>2.6840000000000001E-6</c:v>
                </c:pt>
                <c:pt idx="2684">
                  <c:v>2.6850000000000001E-6</c:v>
                </c:pt>
                <c:pt idx="2685">
                  <c:v>2.6860000000000002E-6</c:v>
                </c:pt>
                <c:pt idx="2686">
                  <c:v>2.6869999999999999E-6</c:v>
                </c:pt>
                <c:pt idx="2687">
                  <c:v>2.6879999999999999E-6</c:v>
                </c:pt>
                <c:pt idx="2688">
                  <c:v>2.689E-6</c:v>
                </c:pt>
                <c:pt idx="2689">
                  <c:v>2.6900000000000001E-6</c:v>
                </c:pt>
                <c:pt idx="2690">
                  <c:v>2.6910000000000002E-6</c:v>
                </c:pt>
                <c:pt idx="2691">
                  <c:v>2.6919999999999998E-6</c:v>
                </c:pt>
                <c:pt idx="2692">
                  <c:v>2.6929999999999999E-6</c:v>
                </c:pt>
                <c:pt idx="2693">
                  <c:v>2.694E-6</c:v>
                </c:pt>
                <c:pt idx="2694">
                  <c:v>2.695E-6</c:v>
                </c:pt>
                <c:pt idx="2695">
                  <c:v>2.6960000000000001E-6</c:v>
                </c:pt>
                <c:pt idx="2696">
                  <c:v>2.6970000000000002E-6</c:v>
                </c:pt>
                <c:pt idx="2697">
                  <c:v>2.6979999999999998E-6</c:v>
                </c:pt>
                <c:pt idx="2698">
                  <c:v>2.6989999999999999E-6</c:v>
                </c:pt>
                <c:pt idx="2699">
                  <c:v>2.7E-6</c:v>
                </c:pt>
                <c:pt idx="2700">
                  <c:v>2.7010000000000001E-6</c:v>
                </c:pt>
                <c:pt idx="2701">
                  <c:v>2.7020000000000001E-6</c:v>
                </c:pt>
                <c:pt idx="2702">
                  <c:v>2.7030000000000002E-6</c:v>
                </c:pt>
                <c:pt idx="2703">
                  <c:v>2.7039999999999999E-6</c:v>
                </c:pt>
                <c:pt idx="2704">
                  <c:v>2.7049999999999999E-6</c:v>
                </c:pt>
                <c:pt idx="2705">
                  <c:v>2.706E-6</c:v>
                </c:pt>
                <c:pt idx="2706">
                  <c:v>2.7070000000000001E-6</c:v>
                </c:pt>
                <c:pt idx="2707">
                  <c:v>2.7080000000000002E-6</c:v>
                </c:pt>
                <c:pt idx="2708">
                  <c:v>2.7089999999999998E-6</c:v>
                </c:pt>
                <c:pt idx="2709">
                  <c:v>2.7099999999999999E-6</c:v>
                </c:pt>
                <c:pt idx="2710">
                  <c:v>2.711E-6</c:v>
                </c:pt>
                <c:pt idx="2711">
                  <c:v>2.712E-6</c:v>
                </c:pt>
                <c:pt idx="2712">
                  <c:v>2.7130000000000001E-6</c:v>
                </c:pt>
                <c:pt idx="2713">
                  <c:v>2.7140000000000002E-6</c:v>
                </c:pt>
                <c:pt idx="2714">
                  <c:v>2.7149999999999998E-6</c:v>
                </c:pt>
                <c:pt idx="2715">
                  <c:v>2.7159999999999999E-6</c:v>
                </c:pt>
                <c:pt idx="2716">
                  <c:v>2.717E-6</c:v>
                </c:pt>
                <c:pt idx="2717">
                  <c:v>2.7180000000000001E-6</c:v>
                </c:pt>
                <c:pt idx="2718">
                  <c:v>2.7190000000000001E-6</c:v>
                </c:pt>
                <c:pt idx="2719">
                  <c:v>2.7199999999999998E-6</c:v>
                </c:pt>
                <c:pt idx="2720">
                  <c:v>2.7209999999999999E-6</c:v>
                </c:pt>
                <c:pt idx="2721">
                  <c:v>2.7219999999999999E-6</c:v>
                </c:pt>
                <c:pt idx="2722">
                  <c:v>2.723E-6</c:v>
                </c:pt>
                <c:pt idx="2723">
                  <c:v>2.7240000000000001E-6</c:v>
                </c:pt>
                <c:pt idx="2724">
                  <c:v>2.7250000000000002E-6</c:v>
                </c:pt>
                <c:pt idx="2725">
                  <c:v>2.7259999999999998E-6</c:v>
                </c:pt>
                <c:pt idx="2726">
                  <c:v>2.7269999999999999E-6</c:v>
                </c:pt>
                <c:pt idx="2727">
                  <c:v>2.728E-6</c:v>
                </c:pt>
                <c:pt idx="2728">
                  <c:v>2.729E-6</c:v>
                </c:pt>
                <c:pt idx="2729">
                  <c:v>2.7300000000000001E-6</c:v>
                </c:pt>
                <c:pt idx="2730">
                  <c:v>2.7310000000000002E-6</c:v>
                </c:pt>
                <c:pt idx="2731">
                  <c:v>2.7319999999999998E-6</c:v>
                </c:pt>
                <c:pt idx="2732">
                  <c:v>2.7329999999999999E-6</c:v>
                </c:pt>
                <c:pt idx="2733">
                  <c:v>2.734E-6</c:v>
                </c:pt>
                <c:pt idx="2734">
                  <c:v>2.7350000000000001E-6</c:v>
                </c:pt>
                <c:pt idx="2735">
                  <c:v>2.7360000000000001E-6</c:v>
                </c:pt>
                <c:pt idx="2736">
                  <c:v>2.7369999999999998E-6</c:v>
                </c:pt>
                <c:pt idx="2737">
                  <c:v>2.7379999999999999E-6</c:v>
                </c:pt>
                <c:pt idx="2738">
                  <c:v>2.7389999999999999E-6</c:v>
                </c:pt>
                <c:pt idx="2739">
                  <c:v>2.74E-6</c:v>
                </c:pt>
                <c:pt idx="2740">
                  <c:v>2.7410000000000001E-6</c:v>
                </c:pt>
                <c:pt idx="2741">
                  <c:v>2.7420000000000002E-6</c:v>
                </c:pt>
                <c:pt idx="2742">
                  <c:v>2.7429999999999998E-6</c:v>
                </c:pt>
                <c:pt idx="2743">
                  <c:v>2.7439999999999999E-6</c:v>
                </c:pt>
                <c:pt idx="2744">
                  <c:v>2.745E-6</c:v>
                </c:pt>
                <c:pt idx="2745">
                  <c:v>2.7460000000000001E-6</c:v>
                </c:pt>
                <c:pt idx="2746">
                  <c:v>2.7470000000000001E-6</c:v>
                </c:pt>
                <c:pt idx="2747">
                  <c:v>2.7480000000000002E-6</c:v>
                </c:pt>
                <c:pt idx="2748">
                  <c:v>2.7489999999999999E-6</c:v>
                </c:pt>
                <c:pt idx="2749">
                  <c:v>2.7499999999999999E-6</c:v>
                </c:pt>
                <c:pt idx="2750">
                  <c:v>2.751E-6</c:v>
                </c:pt>
                <c:pt idx="2751">
                  <c:v>2.7520000000000001E-6</c:v>
                </c:pt>
                <c:pt idx="2752">
                  <c:v>2.7530000000000002E-6</c:v>
                </c:pt>
                <c:pt idx="2753">
                  <c:v>2.7539999999999998E-6</c:v>
                </c:pt>
                <c:pt idx="2754">
                  <c:v>2.7549999999999999E-6</c:v>
                </c:pt>
                <c:pt idx="2755">
                  <c:v>2.756E-6</c:v>
                </c:pt>
                <c:pt idx="2756">
                  <c:v>2.757E-6</c:v>
                </c:pt>
                <c:pt idx="2757">
                  <c:v>2.7580000000000001E-6</c:v>
                </c:pt>
                <c:pt idx="2758">
                  <c:v>2.7590000000000002E-6</c:v>
                </c:pt>
                <c:pt idx="2759">
                  <c:v>2.7599999999999998E-6</c:v>
                </c:pt>
                <c:pt idx="2760">
                  <c:v>2.7609999999999999E-6</c:v>
                </c:pt>
                <c:pt idx="2761">
                  <c:v>2.762E-6</c:v>
                </c:pt>
                <c:pt idx="2762">
                  <c:v>2.7630000000000001E-6</c:v>
                </c:pt>
                <c:pt idx="2763">
                  <c:v>2.7640000000000001E-6</c:v>
                </c:pt>
                <c:pt idx="2764">
                  <c:v>2.7650000000000002E-6</c:v>
                </c:pt>
                <c:pt idx="2765">
                  <c:v>2.7659999999999999E-6</c:v>
                </c:pt>
                <c:pt idx="2766">
                  <c:v>2.7669999999999999E-6</c:v>
                </c:pt>
                <c:pt idx="2767">
                  <c:v>2.768E-6</c:v>
                </c:pt>
                <c:pt idx="2768">
                  <c:v>2.7690000000000001E-6</c:v>
                </c:pt>
                <c:pt idx="2769">
                  <c:v>2.7700000000000002E-6</c:v>
                </c:pt>
                <c:pt idx="2770">
                  <c:v>2.7709999999999998E-6</c:v>
                </c:pt>
                <c:pt idx="2771">
                  <c:v>2.7719999999999999E-6</c:v>
                </c:pt>
                <c:pt idx="2772">
                  <c:v>2.773E-6</c:v>
                </c:pt>
                <c:pt idx="2773">
                  <c:v>2.774E-6</c:v>
                </c:pt>
                <c:pt idx="2774">
                  <c:v>2.7750000000000001E-6</c:v>
                </c:pt>
                <c:pt idx="2775">
                  <c:v>2.7760000000000002E-6</c:v>
                </c:pt>
                <c:pt idx="2776">
                  <c:v>2.7769999999999998E-6</c:v>
                </c:pt>
                <c:pt idx="2777">
                  <c:v>2.7779999999999999E-6</c:v>
                </c:pt>
                <c:pt idx="2778">
                  <c:v>2.779E-6</c:v>
                </c:pt>
                <c:pt idx="2779">
                  <c:v>2.7800000000000001E-6</c:v>
                </c:pt>
                <c:pt idx="2780">
                  <c:v>2.7810000000000001E-6</c:v>
                </c:pt>
                <c:pt idx="2781">
                  <c:v>2.7819999999999998E-6</c:v>
                </c:pt>
                <c:pt idx="2782">
                  <c:v>2.7829999999999999E-6</c:v>
                </c:pt>
                <c:pt idx="2783">
                  <c:v>2.7839999999999999E-6</c:v>
                </c:pt>
                <c:pt idx="2784">
                  <c:v>2.785E-6</c:v>
                </c:pt>
                <c:pt idx="2785">
                  <c:v>2.7860000000000001E-6</c:v>
                </c:pt>
                <c:pt idx="2786">
                  <c:v>2.7870000000000002E-6</c:v>
                </c:pt>
                <c:pt idx="2787">
                  <c:v>2.7879999999999998E-6</c:v>
                </c:pt>
                <c:pt idx="2788">
                  <c:v>2.7889999999999999E-6</c:v>
                </c:pt>
                <c:pt idx="2789">
                  <c:v>2.79E-6</c:v>
                </c:pt>
                <c:pt idx="2790">
                  <c:v>2.791E-6</c:v>
                </c:pt>
                <c:pt idx="2791">
                  <c:v>2.7920000000000001E-6</c:v>
                </c:pt>
                <c:pt idx="2792">
                  <c:v>2.7930000000000002E-6</c:v>
                </c:pt>
                <c:pt idx="2793">
                  <c:v>2.7939999999999998E-6</c:v>
                </c:pt>
                <c:pt idx="2794">
                  <c:v>2.7949999999999999E-6</c:v>
                </c:pt>
                <c:pt idx="2795">
                  <c:v>2.796E-6</c:v>
                </c:pt>
                <c:pt idx="2796">
                  <c:v>2.7970000000000001E-6</c:v>
                </c:pt>
                <c:pt idx="2797">
                  <c:v>2.7980000000000001E-6</c:v>
                </c:pt>
                <c:pt idx="2798">
                  <c:v>2.7989999999999998E-6</c:v>
                </c:pt>
                <c:pt idx="2799">
                  <c:v>2.7999999999999999E-6</c:v>
                </c:pt>
                <c:pt idx="2800">
                  <c:v>2.8009999999999999E-6</c:v>
                </c:pt>
                <c:pt idx="2801">
                  <c:v>2.802E-6</c:v>
                </c:pt>
                <c:pt idx="2802">
                  <c:v>2.8030000000000001E-6</c:v>
                </c:pt>
                <c:pt idx="2803">
                  <c:v>2.8040000000000002E-6</c:v>
                </c:pt>
                <c:pt idx="2804">
                  <c:v>2.8049999999999998E-6</c:v>
                </c:pt>
                <c:pt idx="2805">
                  <c:v>2.8059999999999999E-6</c:v>
                </c:pt>
                <c:pt idx="2806">
                  <c:v>2.807E-6</c:v>
                </c:pt>
                <c:pt idx="2807">
                  <c:v>2.8080000000000001E-6</c:v>
                </c:pt>
                <c:pt idx="2808">
                  <c:v>2.8090000000000001E-6</c:v>
                </c:pt>
                <c:pt idx="2809">
                  <c:v>2.8100000000000002E-6</c:v>
                </c:pt>
                <c:pt idx="2810">
                  <c:v>2.8109999999999999E-6</c:v>
                </c:pt>
                <c:pt idx="2811">
                  <c:v>2.8119999999999999E-6</c:v>
                </c:pt>
                <c:pt idx="2812">
                  <c:v>2.813E-6</c:v>
                </c:pt>
                <c:pt idx="2813">
                  <c:v>2.8140000000000001E-6</c:v>
                </c:pt>
                <c:pt idx="2814">
                  <c:v>2.8150000000000002E-6</c:v>
                </c:pt>
                <c:pt idx="2815">
                  <c:v>2.8159999999999998E-6</c:v>
                </c:pt>
                <c:pt idx="2816">
                  <c:v>2.8169999999999999E-6</c:v>
                </c:pt>
                <c:pt idx="2817">
                  <c:v>2.818E-6</c:v>
                </c:pt>
                <c:pt idx="2818">
                  <c:v>2.819E-6</c:v>
                </c:pt>
                <c:pt idx="2819">
                  <c:v>2.8200000000000001E-6</c:v>
                </c:pt>
                <c:pt idx="2820">
                  <c:v>2.8210000000000002E-6</c:v>
                </c:pt>
                <c:pt idx="2821">
                  <c:v>2.8219999999999998E-6</c:v>
                </c:pt>
                <c:pt idx="2822">
                  <c:v>2.8229999999999999E-6</c:v>
                </c:pt>
                <c:pt idx="2823">
                  <c:v>2.824E-6</c:v>
                </c:pt>
                <c:pt idx="2824">
                  <c:v>2.8250000000000001E-6</c:v>
                </c:pt>
                <c:pt idx="2825">
                  <c:v>2.8260000000000001E-6</c:v>
                </c:pt>
                <c:pt idx="2826">
                  <c:v>2.8270000000000002E-6</c:v>
                </c:pt>
                <c:pt idx="2827">
                  <c:v>2.8279999999999999E-6</c:v>
                </c:pt>
                <c:pt idx="2828">
                  <c:v>2.8289999999999999E-6</c:v>
                </c:pt>
                <c:pt idx="2829">
                  <c:v>2.83E-6</c:v>
                </c:pt>
                <c:pt idx="2830">
                  <c:v>2.8310000000000001E-6</c:v>
                </c:pt>
                <c:pt idx="2831">
                  <c:v>2.8320000000000002E-6</c:v>
                </c:pt>
                <c:pt idx="2832">
                  <c:v>2.8329999999999998E-6</c:v>
                </c:pt>
                <c:pt idx="2833">
                  <c:v>2.8339999999999999E-6</c:v>
                </c:pt>
                <c:pt idx="2834">
                  <c:v>2.835E-6</c:v>
                </c:pt>
                <c:pt idx="2835">
                  <c:v>2.836E-6</c:v>
                </c:pt>
                <c:pt idx="2836">
                  <c:v>2.8370000000000001E-6</c:v>
                </c:pt>
                <c:pt idx="2837">
                  <c:v>2.8380000000000002E-6</c:v>
                </c:pt>
                <c:pt idx="2838">
                  <c:v>2.8389999999999998E-6</c:v>
                </c:pt>
                <c:pt idx="2839">
                  <c:v>2.8399999999999999E-6</c:v>
                </c:pt>
                <c:pt idx="2840">
                  <c:v>2.841E-6</c:v>
                </c:pt>
                <c:pt idx="2841">
                  <c:v>2.8420000000000001E-6</c:v>
                </c:pt>
                <c:pt idx="2842">
                  <c:v>2.8430000000000001E-6</c:v>
                </c:pt>
                <c:pt idx="2843">
                  <c:v>2.8439999999999998E-6</c:v>
                </c:pt>
                <c:pt idx="2844">
                  <c:v>2.8449999999999999E-6</c:v>
                </c:pt>
                <c:pt idx="2845">
                  <c:v>2.8459999999999999E-6</c:v>
                </c:pt>
                <c:pt idx="2846">
                  <c:v>2.847E-6</c:v>
                </c:pt>
                <c:pt idx="2847">
                  <c:v>2.8480000000000001E-6</c:v>
                </c:pt>
                <c:pt idx="2848">
                  <c:v>2.8490000000000002E-6</c:v>
                </c:pt>
                <c:pt idx="2849">
                  <c:v>2.8499999999999998E-6</c:v>
                </c:pt>
                <c:pt idx="2850">
                  <c:v>2.8509999999999999E-6</c:v>
                </c:pt>
                <c:pt idx="2851">
                  <c:v>2.852E-6</c:v>
                </c:pt>
                <c:pt idx="2852">
                  <c:v>2.853E-6</c:v>
                </c:pt>
                <c:pt idx="2853">
                  <c:v>2.8540000000000001E-6</c:v>
                </c:pt>
                <c:pt idx="2854">
                  <c:v>2.8550000000000002E-6</c:v>
                </c:pt>
                <c:pt idx="2855">
                  <c:v>2.8559999999999998E-6</c:v>
                </c:pt>
                <c:pt idx="2856">
                  <c:v>2.8569999999999999E-6</c:v>
                </c:pt>
                <c:pt idx="2857">
                  <c:v>2.858E-6</c:v>
                </c:pt>
                <c:pt idx="2858">
                  <c:v>2.8590000000000001E-6</c:v>
                </c:pt>
                <c:pt idx="2859">
                  <c:v>2.8600000000000001E-6</c:v>
                </c:pt>
                <c:pt idx="2860">
                  <c:v>2.8609999999999998E-6</c:v>
                </c:pt>
                <c:pt idx="2861">
                  <c:v>2.8619999999999999E-6</c:v>
                </c:pt>
                <c:pt idx="2862">
                  <c:v>2.8629999999999999E-6</c:v>
                </c:pt>
                <c:pt idx="2863">
                  <c:v>2.864E-6</c:v>
                </c:pt>
                <c:pt idx="2864">
                  <c:v>2.8650000000000001E-6</c:v>
                </c:pt>
                <c:pt idx="2865">
                  <c:v>2.8660000000000002E-6</c:v>
                </c:pt>
                <c:pt idx="2866">
                  <c:v>2.8669999999999998E-6</c:v>
                </c:pt>
                <c:pt idx="2867">
                  <c:v>2.8679999999999999E-6</c:v>
                </c:pt>
                <c:pt idx="2868">
                  <c:v>2.869E-6</c:v>
                </c:pt>
                <c:pt idx="2869">
                  <c:v>2.8700000000000001E-6</c:v>
                </c:pt>
                <c:pt idx="2870">
                  <c:v>2.8710000000000001E-6</c:v>
                </c:pt>
                <c:pt idx="2871">
                  <c:v>2.8720000000000002E-6</c:v>
                </c:pt>
                <c:pt idx="2872">
                  <c:v>2.8729999999999999E-6</c:v>
                </c:pt>
                <c:pt idx="2873">
                  <c:v>2.8739999999999999E-6</c:v>
                </c:pt>
                <c:pt idx="2874">
                  <c:v>2.875E-6</c:v>
                </c:pt>
                <c:pt idx="2875">
                  <c:v>2.8760000000000001E-6</c:v>
                </c:pt>
                <c:pt idx="2876">
                  <c:v>2.8770000000000002E-6</c:v>
                </c:pt>
                <c:pt idx="2877">
                  <c:v>2.8779999999999998E-6</c:v>
                </c:pt>
                <c:pt idx="2878">
                  <c:v>2.8789999999999999E-6</c:v>
                </c:pt>
                <c:pt idx="2879">
                  <c:v>2.88E-6</c:v>
                </c:pt>
                <c:pt idx="2880">
                  <c:v>2.881E-6</c:v>
                </c:pt>
                <c:pt idx="2881">
                  <c:v>2.8820000000000001E-6</c:v>
                </c:pt>
                <c:pt idx="2882">
                  <c:v>2.8830000000000002E-6</c:v>
                </c:pt>
                <c:pt idx="2883">
                  <c:v>2.8839999999999998E-6</c:v>
                </c:pt>
                <c:pt idx="2884">
                  <c:v>2.8849999999999999E-6</c:v>
                </c:pt>
                <c:pt idx="2885">
                  <c:v>2.886E-6</c:v>
                </c:pt>
                <c:pt idx="2886">
                  <c:v>2.8870000000000001E-6</c:v>
                </c:pt>
                <c:pt idx="2887">
                  <c:v>2.8880000000000001E-6</c:v>
                </c:pt>
                <c:pt idx="2888">
                  <c:v>2.8890000000000002E-6</c:v>
                </c:pt>
                <c:pt idx="2889">
                  <c:v>2.8899999999999999E-6</c:v>
                </c:pt>
                <c:pt idx="2890">
                  <c:v>2.8909999999999999E-6</c:v>
                </c:pt>
                <c:pt idx="2891">
                  <c:v>2.892E-6</c:v>
                </c:pt>
                <c:pt idx="2892">
                  <c:v>2.8930000000000001E-6</c:v>
                </c:pt>
                <c:pt idx="2893">
                  <c:v>2.8940000000000002E-6</c:v>
                </c:pt>
                <c:pt idx="2894">
                  <c:v>2.8949999999999998E-6</c:v>
                </c:pt>
                <c:pt idx="2895">
                  <c:v>2.8959999999999999E-6</c:v>
                </c:pt>
                <c:pt idx="2896">
                  <c:v>2.897E-6</c:v>
                </c:pt>
                <c:pt idx="2897">
                  <c:v>2.898E-6</c:v>
                </c:pt>
                <c:pt idx="2898">
                  <c:v>2.8990000000000001E-6</c:v>
                </c:pt>
                <c:pt idx="2899">
                  <c:v>2.9000000000000002E-6</c:v>
                </c:pt>
                <c:pt idx="2900">
                  <c:v>2.9009999999999998E-6</c:v>
                </c:pt>
                <c:pt idx="2901">
                  <c:v>2.9019999999999999E-6</c:v>
                </c:pt>
                <c:pt idx="2902">
                  <c:v>2.903E-6</c:v>
                </c:pt>
                <c:pt idx="2903">
                  <c:v>2.9040000000000001E-6</c:v>
                </c:pt>
                <c:pt idx="2904">
                  <c:v>2.9050000000000001E-6</c:v>
                </c:pt>
                <c:pt idx="2905">
                  <c:v>2.9059999999999998E-6</c:v>
                </c:pt>
                <c:pt idx="2906">
                  <c:v>2.9069999999999999E-6</c:v>
                </c:pt>
                <c:pt idx="2907">
                  <c:v>2.9079999999999999E-6</c:v>
                </c:pt>
                <c:pt idx="2908">
                  <c:v>2.909E-6</c:v>
                </c:pt>
                <c:pt idx="2909">
                  <c:v>2.9100000000000001E-6</c:v>
                </c:pt>
                <c:pt idx="2910">
                  <c:v>2.9110000000000002E-6</c:v>
                </c:pt>
                <c:pt idx="2911">
                  <c:v>2.9119999999999998E-6</c:v>
                </c:pt>
                <c:pt idx="2912">
                  <c:v>2.9129999999999999E-6</c:v>
                </c:pt>
                <c:pt idx="2913">
                  <c:v>2.914E-6</c:v>
                </c:pt>
                <c:pt idx="2914">
                  <c:v>2.915E-6</c:v>
                </c:pt>
                <c:pt idx="2915">
                  <c:v>2.9160000000000001E-6</c:v>
                </c:pt>
                <c:pt idx="2916">
                  <c:v>2.9170000000000002E-6</c:v>
                </c:pt>
                <c:pt idx="2917">
                  <c:v>2.9179999999999998E-6</c:v>
                </c:pt>
                <c:pt idx="2918">
                  <c:v>2.9189999999999999E-6</c:v>
                </c:pt>
                <c:pt idx="2919">
                  <c:v>2.92E-6</c:v>
                </c:pt>
                <c:pt idx="2920">
                  <c:v>2.9210000000000001E-6</c:v>
                </c:pt>
                <c:pt idx="2921">
                  <c:v>2.9220000000000001E-6</c:v>
                </c:pt>
                <c:pt idx="2922">
                  <c:v>2.9229999999999998E-6</c:v>
                </c:pt>
                <c:pt idx="2923">
                  <c:v>2.9239999999999999E-6</c:v>
                </c:pt>
                <c:pt idx="2924">
                  <c:v>2.9249999999999999E-6</c:v>
                </c:pt>
                <c:pt idx="2925">
                  <c:v>2.926E-6</c:v>
                </c:pt>
                <c:pt idx="2926">
                  <c:v>2.9270000000000001E-6</c:v>
                </c:pt>
                <c:pt idx="2927">
                  <c:v>2.9280000000000002E-6</c:v>
                </c:pt>
                <c:pt idx="2928">
                  <c:v>2.9289999999999998E-6</c:v>
                </c:pt>
                <c:pt idx="2929">
                  <c:v>2.9299999999999999E-6</c:v>
                </c:pt>
                <c:pt idx="2930">
                  <c:v>2.931E-6</c:v>
                </c:pt>
                <c:pt idx="2931">
                  <c:v>2.932E-6</c:v>
                </c:pt>
                <c:pt idx="2932">
                  <c:v>2.9330000000000001E-6</c:v>
                </c:pt>
                <c:pt idx="2933">
                  <c:v>2.9340000000000002E-6</c:v>
                </c:pt>
                <c:pt idx="2934">
                  <c:v>2.9349999999999999E-6</c:v>
                </c:pt>
                <c:pt idx="2935">
                  <c:v>2.9359999999999999E-6</c:v>
                </c:pt>
                <c:pt idx="2936">
                  <c:v>2.937E-6</c:v>
                </c:pt>
                <c:pt idx="2937">
                  <c:v>2.9380000000000001E-6</c:v>
                </c:pt>
                <c:pt idx="2938">
                  <c:v>2.9390000000000002E-6</c:v>
                </c:pt>
                <c:pt idx="2939">
                  <c:v>2.9399999999999998E-6</c:v>
                </c:pt>
                <c:pt idx="2940">
                  <c:v>2.9409999999999999E-6</c:v>
                </c:pt>
                <c:pt idx="2941">
                  <c:v>2.942E-6</c:v>
                </c:pt>
                <c:pt idx="2942">
                  <c:v>2.943E-6</c:v>
                </c:pt>
                <c:pt idx="2943">
                  <c:v>2.9440000000000001E-6</c:v>
                </c:pt>
                <c:pt idx="2944">
                  <c:v>2.9450000000000002E-6</c:v>
                </c:pt>
                <c:pt idx="2945">
                  <c:v>2.9459999999999998E-6</c:v>
                </c:pt>
                <c:pt idx="2946">
                  <c:v>2.9469999999999999E-6</c:v>
                </c:pt>
                <c:pt idx="2947">
                  <c:v>2.948E-6</c:v>
                </c:pt>
                <c:pt idx="2948">
                  <c:v>2.9490000000000001E-6</c:v>
                </c:pt>
                <c:pt idx="2949">
                  <c:v>2.9500000000000001E-6</c:v>
                </c:pt>
                <c:pt idx="2950">
                  <c:v>2.9510000000000002E-6</c:v>
                </c:pt>
                <c:pt idx="2951">
                  <c:v>2.9519999999999999E-6</c:v>
                </c:pt>
                <c:pt idx="2952">
                  <c:v>2.9529999999999999E-6</c:v>
                </c:pt>
                <c:pt idx="2953">
                  <c:v>2.954E-6</c:v>
                </c:pt>
                <c:pt idx="2954">
                  <c:v>2.9550000000000001E-6</c:v>
                </c:pt>
                <c:pt idx="2955">
                  <c:v>2.9560000000000002E-6</c:v>
                </c:pt>
                <c:pt idx="2956">
                  <c:v>2.9569999999999998E-6</c:v>
                </c:pt>
                <c:pt idx="2957">
                  <c:v>2.9579999999999999E-6</c:v>
                </c:pt>
                <c:pt idx="2958">
                  <c:v>2.959E-6</c:v>
                </c:pt>
                <c:pt idx="2959">
                  <c:v>2.96E-6</c:v>
                </c:pt>
                <c:pt idx="2960">
                  <c:v>2.9610000000000001E-6</c:v>
                </c:pt>
                <c:pt idx="2961">
                  <c:v>2.9620000000000002E-6</c:v>
                </c:pt>
                <c:pt idx="2962">
                  <c:v>2.9629999999999998E-6</c:v>
                </c:pt>
                <c:pt idx="2963">
                  <c:v>2.9639999999999999E-6</c:v>
                </c:pt>
                <c:pt idx="2964">
                  <c:v>2.965E-6</c:v>
                </c:pt>
                <c:pt idx="2965">
                  <c:v>2.9660000000000001E-6</c:v>
                </c:pt>
                <c:pt idx="2966">
                  <c:v>2.9670000000000001E-6</c:v>
                </c:pt>
                <c:pt idx="2967">
                  <c:v>2.9679999999999998E-6</c:v>
                </c:pt>
                <c:pt idx="2968">
                  <c:v>2.9689999999999999E-6</c:v>
                </c:pt>
                <c:pt idx="2969">
                  <c:v>2.9699999999999999E-6</c:v>
                </c:pt>
                <c:pt idx="2970">
                  <c:v>2.971E-6</c:v>
                </c:pt>
                <c:pt idx="2971">
                  <c:v>2.9720000000000001E-6</c:v>
                </c:pt>
                <c:pt idx="2972">
                  <c:v>2.9730000000000002E-6</c:v>
                </c:pt>
                <c:pt idx="2973">
                  <c:v>2.9739999999999998E-6</c:v>
                </c:pt>
                <c:pt idx="2974">
                  <c:v>2.9749999999999999E-6</c:v>
                </c:pt>
                <c:pt idx="2975">
                  <c:v>2.976E-6</c:v>
                </c:pt>
                <c:pt idx="2976">
                  <c:v>2.977E-6</c:v>
                </c:pt>
                <c:pt idx="2977">
                  <c:v>2.9780000000000001E-6</c:v>
                </c:pt>
                <c:pt idx="2978">
                  <c:v>2.9790000000000002E-6</c:v>
                </c:pt>
                <c:pt idx="2979">
                  <c:v>2.9799999999999998E-6</c:v>
                </c:pt>
                <c:pt idx="2980">
                  <c:v>2.9809999999999999E-6</c:v>
                </c:pt>
                <c:pt idx="2981">
                  <c:v>2.982E-6</c:v>
                </c:pt>
                <c:pt idx="2982">
                  <c:v>2.9830000000000001E-6</c:v>
                </c:pt>
                <c:pt idx="2983">
                  <c:v>2.9840000000000001E-6</c:v>
                </c:pt>
                <c:pt idx="2984">
                  <c:v>2.9849999999999998E-6</c:v>
                </c:pt>
                <c:pt idx="2985">
                  <c:v>2.9859999999999999E-6</c:v>
                </c:pt>
                <c:pt idx="2986">
                  <c:v>2.9869999999999999E-6</c:v>
                </c:pt>
                <c:pt idx="2987">
                  <c:v>2.988E-6</c:v>
                </c:pt>
                <c:pt idx="2988">
                  <c:v>2.9890000000000001E-6</c:v>
                </c:pt>
                <c:pt idx="2989">
                  <c:v>2.9900000000000002E-6</c:v>
                </c:pt>
                <c:pt idx="2990">
                  <c:v>2.9909999999999998E-6</c:v>
                </c:pt>
                <c:pt idx="2991">
                  <c:v>2.9919999999999999E-6</c:v>
                </c:pt>
                <c:pt idx="2992">
                  <c:v>2.993E-6</c:v>
                </c:pt>
                <c:pt idx="2993">
                  <c:v>2.994E-6</c:v>
                </c:pt>
                <c:pt idx="2994">
                  <c:v>2.9950000000000001E-6</c:v>
                </c:pt>
                <c:pt idx="2995">
                  <c:v>2.9960000000000002E-6</c:v>
                </c:pt>
                <c:pt idx="2996">
                  <c:v>2.9969999999999999E-6</c:v>
                </c:pt>
                <c:pt idx="2997">
                  <c:v>2.9979999999999999E-6</c:v>
                </c:pt>
                <c:pt idx="2998">
                  <c:v>2.999E-6</c:v>
                </c:pt>
                <c:pt idx="2999">
                  <c:v>3.0000000000000001E-6</c:v>
                </c:pt>
                <c:pt idx="3000">
                  <c:v>3.0010000000000002E-6</c:v>
                </c:pt>
                <c:pt idx="3001">
                  <c:v>3.0019999999999998E-6</c:v>
                </c:pt>
                <c:pt idx="3002">
                  <c:v>3.0029999999999999E-6</c:v>
                </c:pt>
                <c:pt idx="3003">
                  <c:v>3.004E-6</c:v>
                </c:pt>
                <c:pt idx="3004">
                  <c:v>3.005E-6</c:v>
                </c:pt>
                <c:pt idx="3005">
                  <c:v>3.0060000000000001E-6</c:v>
                </c:pt>
                <c:pt idx="3006">
                  <c:v>3.0070000000000002E-6</c:v>
                </c:pt>
                <c:pt idx="3007">
                  <c:v>3.0079999999999998E-6</c:v>
                </c:pt>
                <c:pt idx="3008">
                  <c:v>3.0089999999999999E-6</c:v>
                </c:pt>
                <c:pt idx="3009">
                  <c:v>3.01E-6</c:v>
                </c:pt>
                <c:pt idx="3010">
                  <c:v>3.0110000000000001E-6</c:v>
                </c:pt>
                <c:pt idx="3011">
                  <c:v>3.0120000000000001E-6</c:v>
                </c:pt>
                <c:pt idx="3012">
                  <c:v>3.0130000000000002E-6</c:v>
                </c:pt>
                <c:pt idx="3013">
                  <c:v>3.0139999999999999E-6</c:v>
                </c:pt>
                <c:pt idx="3014">
                  <c:v>3.0149999999999999E-6</c:v>
                </c:pt>
                <c:pt idx="3015">
                  <c:v>3.016E-6</c:v>
                </c:pt>
                <c:pt idx="3016">
                  <c:v>3.0170000000000001E-6</c:v>
                </c:pt>
                <c:pt idx="3017">
                  <c:v>3.0180000000000002E-6</c:v>
                </c:pt>
                <c:pt idx="3018">
                  <c:v>3.0189999999999998E-6</c:v>
                </c:pt>
                <c:pt idx="3019">
                  <c:v>3.0199999999999999E-6</c:v>
                </c:pt>
                <c:pt idx="3020">
                  <c:v>3.021E-6</c:v>
                </c:pt>
                <c:pt idx="3021">
                  <c:v>3.022E-6</c:v>
                </c:pt>
                <c:pt idx="3022">
                  <c:v>3.0230000000000001E-6</c:v>
                </c:pt>
                <c:pt idx="3023">
                  <c:v>3.0240000000000002E-6</c:v>
                </c:pt>
                <c:pt idx="3024">
                  <c:v>3.0249999999999998E-6</c:v>
                </c:pt>
                <c:pt idx="3025">
                  <c:v>3.0259999999999999E-6</c:v>
                </c:pt>
                <c:pt idx="3026">
                  <c:v>3.027E-6</c:v>
                </c:pt>
                <c:pt idx="3027">
                  <c:v>3.0280000000000001E-6</c:v>
                </c:pt>
                <c:pt idx="3028">
                  <c:v>3.0290000000000001E-6</c:v>
                </c:pt>
                <c:pt idx="3029">
                  <c:v>3.0299999999999998E-6</c:v>
                </c:pt>
                <c:pt idx="3030">
                  <c:v>3.0309999999999999E-6</c:v>
                </c:pt>
                <c:pt idx="3031">
                  <c:v>3.0319999999999999E-6</c:v>
                </c:pt>
                <c:pt idx="3032">
                  <c:v>3.033E-6</c:v>
                </c:pt>
                <c:pt idx="3033">
                  <c:v>3.0340000000000001E-6</c:v>
                </c:pt>
                <c:pt idx="3034">
                  <c:v>3.0350000000000002E-6</c:v>
                </c:pt>
                <c:pt idx="3035">
                  <c:v>3.0359999999999998E-6</c:v>
                </c:pt>
                <c:pt idx="3036">
                  <c:v>3.0369999999999999E-6</c:v>
                </c:pt>
                <c:pt idx="3037">
                  <c:v>3.038E-6</c:v>
                </c:pt>
                <c:pt idx="3038">
                  <c:v>3.039E-6</c:v>
                </c:pt>
                <c:pt idx="3039">
                  <c:v>3.0400000000000001E-6</c:v>
                </c:pt>
                <c:pt idx="3040">
                  <c:v>3.0410000000000002E-6</c:v>
                </c:pt>
                <c:pt idx="3041">
                  <c:v>3.0419999999999998E-6</c:v>
                </c:pt>
                <c:pt idx="3042">
                  <c:v>3.0429999999999999E-6</c:v>
                </c:pt>
                <c:pt idx="3043">
                  <c:v>3.044E-6</c:v>
                </c:pt>
                <c:pt idx="3044">
                  <c:v>3.0450000000000001E-6</c:v>
                </c:pt>
                <c:pt idx="3045">
                  <c:v>3.0460000000000001E-6</c:v>
                </c:pt>
                <c:pt idx="3046">
                  <c:v>3.0469999999999998E-6</c:v>
                </c:pt>
                <c:pt idx="3047">
                  <c:v>3.0479999999999999E-6</c:v>
                </c:pt>
                <c:pt idx="3048">
                  <c:v>3.0489999999999999E-6</c:v>
                </c:pt>
                <c:pt idx="3049">
                  <c:v>3.05E-6</c:v>
                </c:pt>
                <c:pt idx="3050">
                  <c:v>3.0510000000000001E-6</c:v>
                </c:pt>
                <c:pt idx="3051">
                  <c:v>3.0520000000000002E-6</c:v>
                </c:pt>
                <c:pt idx="3052">
                  <c:v>3.0529999999999998E-6</c:v>
                </c:pt>
                <c:pt idx="3053">
                  <c:v>3.0539999999999999E-6</c:v>
                </c:pt>
                <c:pt idx="3054">
                  <c:v>3.055E-6</c:v>
                </c:pt>
                <c:pt idx="3055">
                  <c:v>3.056E-6</c:v>
                </c:pt>
                <c:pt idx="3056">
                  <c:v>3.0570000000000001E-6</c:v>
                </c:pt>
                <c:pt idx="3057">
                  <c:v>3.0580000000000002E-6</c:v>
                </c:pt>
                <c:pt idx="3058">
                  <c:v>3.0589999999999998E-6</c:v>
                </c:pt>
                <c:pt idx="3059">
                  <c:v>3.0599999999999999E-6</c:v>
                </c:pt>
                <c:pt idx="3060">
                  <c:v>3.061E-6</c:v>
                </c:pt>
                <c:pt idx="3061">
                  <c:v>3.0620000000000001E-6</c:v>
                </c:pt>
                <c:pt idx="3062">
                  <c:v>3.0630000000000002E-6</c:v>
                </c:pt>
                <c:pt idx="3063">
                  <c:v>3.0639999999999998E-6</c:v>
                </c:pt>
                <c:pt idx="3064">
                  <c:v>3.0649999999999999E-6</c:v>
                </c:pt>
                <c:pt idx="3065">
                  <c:v>3.066E-6</c:v>
                </c:pt>
                <c:pt idx="3066">
                  <c:v>3.067E-6</c:v>
                </c:pt>
                <c:pt idx="3067">
                  <c:v>3.0680000000000001E-6</c:v>
                </c:pt>
                <c:pt idx="3068">
                  <c:v>3.0690000000000002E-6</c:v>
                </c:pt>
                <c:pt idx="3069">
                  <c:v>3.0699999999999998E-6</c:v>
                </c:pt>
                <c:pt idx="3070">
                  <c:v>3.0709999999999999E-6</c:v>
                </c:pt>
                <c:pt idx="3071">
                  <c:v>3.072E-6</c:v>
                </c:pt>
                <c:pt idx="3072">
                  <c:v>3.0730000000000001E-6</c:v>
                </c:pt>
                <c:pt idx="3073">
                  <c:v>3.0740000000000001E-6</c:v>
                </c:pt>
                <c:pt idx="3074">
                  <c:v>3.0750000000000002E-6</c:v>
                </c:pt>
                <c:pt idx="3075">
                  <c:v>3.0759999999999999E-6</c:v>
                </c:pt>
                <c:pt idx="3076">
                  <c:v>3.0769999999999999E-6</c:v>
                </c:pt>
                <c:pt idx="3077">
                  <c:v>3.078E-6</c:v>
                </c:pt>
                <c:pt idx="3078">
                  <c:v>3.0790000000000001E-6</c:v>
                </c:pt>
                <c:pt idx="3079">
                  <c:v>3.0800000000000002E-6</c:v>
                </c:pt>
                <c:pt idx="3080">
                  <c:v>3.0809999999999998E-6</c:v>
                </c:pt>
                <c:pt idx="3081">
                  <c:v>3.0819999999999999E-6</c:v>
                </c:pt>
                <c:pt idx="3082">
                  <c:v>3.083E-6</c:v>
                </c:pt>
                <c:pt idx="3083">
                  <c:v>3.084E-6</c:v>
                </c:pt>
                <c:pt idx="3084">
                  <c:v>3.0850000000000001E-6</c:v>
                </c:pt>
                <c:pt idx="3085">
                  <c:v>3.0860000000000002E-6</c:v>
                </c:pt>
                <c:pt idx="3086">
                  <c:v>3.0869999999999998E-6</c:v>
                </c:pt>
                <c:pt idx="3087">
                  <c:v>3.0879999999999999E-6</c:v>
                </c:pt>
                <c:pt idx="3088">
                  <c:v>3.089E-6</c:v>
                </c:pt>
                <c:pt idx="3089">
                  <c:v>3.0900000000000001E-6</c:v>
                </c:pt>
                <c:pt idx="3090">
                  <c:v>3.0910000000000001E-6</c:v>
                </c:pt>
                <c:pt idx="3091">
                  <c:v>3.0920000000000002E-6</c:v>
                </c:pt>
                <c:pt idx="3092">
                  <c:v>3.0929999999999999E-6</c:v>
                </c:pt>
                <c:pt idx="3093">
                  <c:v>3.0939999999999999E-6</c:v>
                </c:pt>
                <c:pt idx="3094">
                  <c:v>3.095E-6</c:v>
                </c:pt>
                <c:pt idx="3095">
                  <c:v>3.0960000000000001E-6</c:v>
                </c:pt>
                <c:pt idx="3096">
                  <c:v>3.0970000000000002E-6</c:v>
                </c:pt>
                <c:pt idx="3097">
                  <c:v>3.0979999999999998E-6</c:v>
                </c:pt>
                <c:pt idx="3098">
                  <c:v>3.0989999999999999E-6</c:v>
                </c:pt>
                <c:pt idx="3099">
                  <c:v>3.1E-6</c:v>
                </c:pt>
                <c:pt idx="3100">
                  <c:v>3.101E-6</c:v>
                </c:pt>
                <c:pt idx="3101">
                  <c:v>3.1020000000000001E-6</c:v>
                </c:pt>
                <c:pt idx="3102">
                  <c:v>3.1030000000000002E-6</c:v>
                </c:pt>
                <c:pt idx="3103">
                  <c:v>3.1039999999999998E-6</c:v>
                </c:pt>
                <c:pt idx="3104">
                  <c:v>3.1049999999999999E-6</c:v>
                </c:pt>
                <c:pt idx="3105">
                  <c:v>3.106E-6</c:v>
                </c:pt>
                <c:pt idx="3106">
                  <c:v>3.1070000000000001E-6</c:v>
                </c:pt>
                <c:pt idx="3107">
                  <c:v>3.1080000000000001E-6</c:v>
                </c:pt>
                <c:pt idx="3108">
                  <c:v>3.1089999999999998E-6</c:v>
                </c:pt>
                <c:pt idx="3109">
                  <c:v>3.1099999999999999E-6</c:v>
                </c:pt>
                <c:pt idx="3110">
                  <c:v>3.1109999999999999E-6</c:v>
                </c:pt>
                <c:pt idx="3111">
                  <c:v>3.112E-6</c:v>
                </c:pt>
                <c:pt idx="3112">
                  <c:v>3.1130000000000001E-6</c:v>
                </c:pt>
                <c:pt idx="3113">
                  <c:v>3.1140000000000002E-6</c:v>
                </c:pt>
                <c:pt idx="3114">
                  <c:v>3.1149999999999998E-6</c:v>
                </c:pt>
                <c:pt idx="3115">
                  <c:v>3.1159999999999999E-6</c:v>
                </c:pt>
                <c:pt idx="3116">
                  <c:v>3.117E-6</c:v>
                </c:pt>
                <c:pt idx="3117">
                  <c:v>3.118E-6</c:v>
                </c:pt>
                <c:pt idx="3118">
                  <c:v>3.1190000000000001E-6</c:v>
                </c:pt>
                <c:pt idx="3119">
                  <c:v>3.1200000000000002E-6</c:v>
                </c:pt>
                <c:pt idx="3120">
                  <c:v>3.1209999999999998E-6</c:v>
                </c:pt>
                <c:pt idx="3121">
                  <c:v>3.1219999999999999E-6</c:v>
                </c:pt>
                <c:pt idx="3122">
                  <c:v>3.123E-6</c:v>
                </c:pt>
                <c:pt idx="3123">
                  <c:v>3.1240000000000001E-6</c:v>
                </c:pt>
                <c:pt idx="3124">
                  <c:v>3.1250000000000001E-6</c:v>
                </c:pt>
                <c:pt idx="3125">
                  <c:v>3.1259999999999998E-6</c:v>
                </c:pt>
                <c:pt idx="3126">
                  <c:v>3.1269999999999999E-6</c:v>
                </c:pt>
                <c:pt idx="3127">
                  <c:v>3.128E-6</c:v>
                </c:pt>
                <c:pt idx="3128">
                  <c:v>3.129E-6</c:v>
                </c:pt>
                <c:pt idx="3129">
                  <c:v>3.1300000000000001E-6</c:v>
                </c:pt>
                <c:pt idx="3130">
                  <c:v>3.1310000000000002E-6</c:v>
                </c:pt>
                <c:pt idx="3131">
                  <c:v>3.1319999999999998E-6</c:v>
                </c:pt>
                <c:pt idx="3132">
                  <c:v>3.1329999999999999E-6</c:v>
                </c:pt>
                <c:pt idx="3133">
                  <c:v>3.134E-6</c:v>
                </c:pt>
                <c:pt idx="3134">
                  <c:v>3.1350000000000001E-6</c:v>
                </c:pt>
                <c:pt idx="3135">
                  <c:v>3.1360000000000001E-6</c:v>
                </c:pt>
                <c:pt idx="3136">
                  <c:v>3.1370000000000002E-6</c:v>
                </c:pt>
                <c:pt idx="3137">
                  <c:v>3.1379999999999999E-6</c:v>
                </c:pt>
                <c:pt idx="3138">
                  <c:v>3.1389999999999999E-6</c:v>
                </c:pt>
                <c:pt idx="3139">
                  <c:v>3.14E-6</c:v>
                </c:pt>
                <c:pt idx="3140">
                  <c:v>3.1410000000000001E-6</c:v>
                </c:pt>
                <c:pt idx="3141">
                  <c:v>3.1420000000000002E-6</c:v>
                </c:pt>
                <c:pt idx="3142">
                  <c:v>3.1429999999999998E-6</c:v>
                </c:pt>
                <c:pt idx="3143">
                  <c:v>3.1439999999999999E-6</c:v>
                </c:pt>
                <c:pt idx="3144">
                  <c:v>3.145E-6</c:v>
                </c:pt>
                <c:pt idx="3145">
                  <c:v>3.146E-6</c:v>
                </c:pt>
                <c:pt idx="3146">
                  <c:v>3.1470000000000001E-6</c:v>
                </c:pt>
                <c:pt idx="3147">
                  <c:v>3.1480000000000002E-6</c:v>
                </c:pt>
                <c:pt idx="3148">
                  <c:v>3.1489999999999998E-6</c:v>
                </c:pt>
                <c:pt idx="3149">
                  <c:v>3.1499999999999999E-6</c:v>
                </c:pt>
                <c:pt idx="3150">
                  <c:v>3.151E-6</c:v>
                </c:pt>
                <c:pt idx="3151">
                  <c:v>3.1520000000000001E-6</c:v>
                </c:pt>
                <c:pt idx="3152">
                  <c:v>3.1530000000000001E-6</c:v>
                </c:pt>
                <c:pt idx="3153">
                  <c:v>3.1540000000000002E-6</c:v>
                </c:pt>
                <c:pt idx="3154">
                  <c:v>3.1549999999999999E-6</c:v>
                </c:pt>
                <c:pt idx="3155">
                  <c:v>3.1559999999999999E-6</c:v>
                </c:pt>
                <c:pt idx="3156">
                  <c:v>3.157E-6</c:v>
                </c:pt>
                <c:pt idx="3157">
                  <c:v>3.1580000000000001E-6</c:v>
                </c:pt>
                <c:pt idx="3158">
                  <c:v>3.1590000000000002E-6</c:v>
                </c:pt>
                <c:pt idx="3159">
                  <c:v>3.1599999999999998E-6</c:v>
                </c:pt>
                <c:pt idx="3160">
                  <c:v>3.1609999999999999E-6</c:v>
                </c:pt>
                <c:pt idx="3161">
                  <c:v>3.162E-6</c:v>
                </c:pt>
                <c:pt idx="3162">
                  <c:v>3.163E-6</c:v>
                </c:pt>
                <c:pt idx="3163">
                  <c:v>3.1640000000000001E-6</c:v>
                </c:pt>
                <c:pt idx="3164">
                  <c:v>3.1650000000000002E-6</c:v>
                </c:pt>
                <c:pt idx="3165">
                  <c:v>3.1659999999999998E-6</c:v>
                </c:pt>
                <c:pt idx="3166">
                  <c:v>3.1669999999999999E-6</c:v>
                </c:pt>
                <c:pt idx="3167">
                  <c:v>3.168E-6</c:v>
                </c:pt>
                <c:pt idx="3168">
                  <c:v>3.1690000000000001E-6</c:v>
                </c:pt>
                <c:pt idx="3169">
                  <c:v>3.1700000000000001E-6</c:v>
                </c:pt>
                <c:pt idx="3170">
                  <c:v>3.1709999999999998E-6</c:v>
                </c:pt>
                <c:pt idx="3171">
                  <c:v>3.1719999999999999E-6</c:v>
                </c:pt>
                <c:pt idx="3172">
                  <c:v>3.1729999999999999E-6</c:v>
                </c:pt>
                <c:pt idx="3173">
                  <c:v>3.174E-6</c:v>
                </c:pt>
                <c:pt idx="3174">
                  <c:v>3.1750000000000001E-6</c:v>
                </c:pt>
                <c:pt idx="3175">
                  <c:v>3.1760000000000002E-6</c:v>
                </c:pt>
                <c:pt idx="3176">
                  <c:v>3.1769999999999998E-6</c:v>
                </c:pt>
                <c:pt idx="3177">
                  <c:v>3.1779999999999999E-6</c:v>
                </c:pt>
                <c:pt idx="3178">
                  <c:v>3.179E-6</c:v>
                </c:pt>
                <c:pt idx="3179">
                  <c:v>3.18E-6</c:v>
                </c:pt>
                <c:pt idx="3180">
                  <c:v>3.1810000000000001E-6</c:v>
                </c:pt>
                <c:pt idx="3181">
                  <c:v>3.1820000000000002E-6</c:v>
                </c:pt>
                <c:pt idx="3182">
                  <c:v>3.1829999999999998E-6</c:v>
                </c:pt>
                <c:pt idx="3183">
                  <c:v>3.1839999999999999E-6</c:v>
                </c:pt>
                <c:pt idx="3184">
                  <c:v>3.185E-6</c:v>
                </c:pt>
                <c:pt idx="3185">
                  <c:v>3.1860000000000001E-6</c:v>
                </c:pt>
                <c:pt idx="3186">
                  <c:v>3.1870000000000001E-6</c:v>
                </c:pt>
                <c:pt idx="3187">
                  <c:v>3.1879999999999998E-6</c:v>
                </c:pt>
                <c:pt idx="3188">
                  <c:v>3.1889999999999999E-6</c:v>
                </c:pt>
                <c:pt idx="3189">
                  <c:v>3.19E-6</c:v>
                </c:pt>
                <c:pt idx="3190">
                  <c:v>3.191E-6</c:v>
                </c:pt>
                <c:pt idx="3191">
                  <c:v>3.1920000000000001E-6</c:v>
                </c:pt>
                <c:pt idx="3192">
                  <c:v>3.1930000000000002E-6</c:v>
                </c:pt>
                <c:pt idx="3193">
                  <c:v>3.1939999999999998E-6</c:v>
                </c:pt>
                <c:pt idx="3194">
                  <c:v>3.1949999999999999E-6</c:v>
                </c:pt>
                <c:pt idx="3195">
                  <c:v>3.196E-6</c:v>
                </c:pt>
                <c:pt idx="3196">
                  <c:v>3.1970000000000001E-6</c:v>
                </c:pt>
                <c:pt idx="3197">
                  <c:v>3.1980000000000001E-6</c:v>
                </c:pt>
                <c:pt idx="3198">
                  <c:v>3.1990000000000002E-6</c:v>
                </c:pt>
                <c:pt idx="3199">
                  <c:v>3.1999999999999999E-6</c:v>
                </c:pt>
                <c:pt idx="3200">
                  <c:v>3.2009999999999999E-6</c:v>
                </c:pt>
                <c:pt idx="3201">
                  <c:v>3.202E-6</c:v>
                </c:pt>
                <c:pt idx="3202">
                  <c:v>3.2030000000000001E-6</c:v>
                </c:pt>
                <c:pt idx="3203">
                  <c:v>3.2040000000000002E-6</c:v>
                </c:pt>
                <c:pt idx="3204">
                  <c:v>3.2049999999999998E-6</c:v>
                </c:pt>
                <c:pt idx="3205">
                  <c:v>3.2059999999999999E-6</c:v>
                </c:pt>
                <c:pt idx="3206">
                  <c:v>3.207E-6</c:v>
                </c:pt>
                <c:pt idx="3207">
                  <c:v>3.208E-6</c:v>
                </c:pt>
                <c:pt idx="3208">
                  <c:v>3.2090000000000001E-6</c:v>
                </c:pt>
                <c:pt idx="3209">
                  <c:v>3.2100000000000002E-6</c:v>
                </c:pt>
                <c:pt idx="3210">
                  <c:v>3.2109999999999998E-6</c:v>
                </c:pt>
                <c:pt idx="3211">
                  <c:v>3.2119999999999999E-6</c:v>
                </c:pt>
                <c:pt idx="3212">
                  <c:v>3.213E-6</c:v>
                </c:pt>
                <c:pt idx="3213">
                  <c:v>3.2140000000000001E-6</c:v>
                </c:pt>
                <c:pt idx="3214">
                  <c:v>3.2150000000000001E-6</c:v>
                </c:pt>
                <c:pt idx="3215">
                  <c:v>3.2160000000000002E-6</c:v>
                </c:pt>
                <c:pt idx="3216">
                  <c:v>3.2169999999999999E-6</c:v>
                </c:pt>
                <c:pt idx="3217">
                  <c:v>3.2179999999999999E-6</c:v>
                </c:pt>
                <c:pt idx="3218">
                  <c:v>3.219E-6</c:v>
                </c:pt>
                <c:pt idx="3219">
                  <c:v>3.2200000000000001E-6</c:v>
                </c:pt>
                <c:pt idx="3220">
                  <c:v>3.2210000000000002E-6</c:v>
                </c:pt>
                <c:pt idx="3221">
                  <c:v>3.2219999999999998E-6</c:v>
                </c:pt>
                <c:pt idx="3222">
                  <c:v>3.2229999999999999E-6</c:v>
                </c:pt>
                <c:pt idx="3223">
                  <c:v>3.224E-6</c:v>
                </c:pt>
                <c:pt idx="3224">
                  <c:v>3.225E-6</c:v>
                </c:pt>
                <c:pt idx="3225">
                  <c:v>3.2260000000000001E-6</c:v>
                </c:pt>
                <c:pt idx="3226">
                  <c:v>3.2270000000000002E-6</c:v>
                </c:pt>
                <c:pt idx="3227">
                  <c:v>3.2279999999999998E-6</c:v>
                </c:pt>
                <c:pt idx="3228">
                  <c:v>3.2289999999999999E-6</c:v>
                </c:pt>
                <c:pt idx="3229">
                  <c:v>3.23E-6</c:v>
                </c:pt>
                <c:pt idx="3230">
                  <c:v>3.2310000000000001E-6</c:v>
                </c:pt>
                <c:pt idx="3231">
                  <c:v>3.2320000000000001E-6</c:v>
                </c:pt>
                <c:pt idx="3232">
                  <c:v>3.2329999999999998E-6</c:v>
                </c:pt>
                <c:pt idx="3233">
                  <c:v>3.2339999999999999E-6</c:v>
                </c:pt>
                <c:pt idx="3234">
                  <c:v>3.2349999999999999E-6</c:v>
                </c:pt>
                <c:pt idx="3235">
                  <c:v>3.236E-6</c:v>
                </c:pt>
                <c:pt idx="3236">
                  <c:v>3.2370000000000001E-6</c:v>
                </c:pt>
                <c:pt idx="3237">
                  <c:v>3.2380000000000002E-6</c:v>
                </c:pt>
                <c:pt idx="3238">
                  <c:v>3.2389999999999998E-6</c:v>
                </c:pt>
                <c:pt idx="3239">
                  <c:v>3.2399999999999999E-6</c:v>
                </c:pt>
                <c:pt idx="3240">
                  <c:v>3.241E-6</c:v>
                </c:pt>
                <c:pt idx="3241">
                  <c:v>3.242E-6</c:v>
                </c:pt>
                <c:pt idx="3242">
                  <c:v>3.2430000000000001E-6</c:v>
                </c:pt>
                <c:pt idx="3243">
                  <c:v>3.2440000000000002E-6</c:v>
                </c:pt>
                <c:pt idx="3244">
                  <c:v>3.2449999999999998E-6</c:v>
                </c:pt>
                <c:pt idx="3245">
                  <c:v>3.2459999999999999E-6</c:v>
                </c:pt>
                <c:pt idx="3246">
                  <c:v>3.247E-6</c:v>
                </c:pt>
                <c:pt idx="3247">
                  <c:v>3.2480000000000001E-6</c:v>
                </c:pt>
                <c:pt idx="3248">
                  <c:v>3.2490000000000001E-6</c:v>
                </c:pt>
                <c:pt idx="3249">
                  <c:v>3.2499999999999998E-6</c:v>
                </c:pt>
                <c:pt idx="3250">
                  <c:v>3.2509999999999999E-6</c:v>
                </c:pt>
                <c:pt idx="3251">
                  <c:v>3.252E-6</c:v>
                </c:pt>
                <c:pt idx="3252">
                  <c:v>3.253E-6</c:v>
                </c:pt>
                <c:pt idx="3253">
                  <c:v>3.2540000000000001E-6</c:v>
                </c:pt>
                <c:pt idx="3254">
                  <c:v>3.2550000000000002E-6</c:v>
                </c:pt>
                <c:pt idx="3255">
                  <c:v>3.2559999999999998E-6</c:v>
                </c:pt>
                <c:pt idx="3256">
                  <c:v>3.2569999999999999E-6</c:v>
                </c:pt>
                <c:pt idx="3257">
                  <c:v>3.258E-6</c:v>
                </c:pt>
                <c:pt idx="3258">
                  <c:v>3.2590000000000001E-6</c:v>
                </c:pt>
                <c:pt idx="3259">
                  <c:v>3.2600000000000001E-6</c:v>
                </c:pt>
                <c:pt idx="3260">
                  <c:v>3.2610000000000002E-6</c:v>
                </c:pt>
                <c:pt idx="3261">
                  <c:v>3.2619999999999999E-6</c:v>
                </c:pt>
                <c:pt idx="3262">
                  <c:v>3.2629999999999999E-6</c:v>
                </c:pt>
                <c:pt idx="3263">
                  <c:v>3.264E-6</c:v>
                </c:pt>
                <c:pt idx="3264">
                  <c:v>3.2650000000000001E-6</c:v>
                </c:pt>
                <c:pt idx="3265">
                  <c:v>3.2660000000000002E-6</c:v>
                </c:pt>
                <c:pt idx="3266">
                  <c:v>3.2669999999999998E-6</c:v>
                </c:pt>
                <c:pt idx="3267">
                  <c:v>3.2679999999999999E-6</c:v>
                </c:pt>
                <c:pt idx="3268">
                  <c:v>3.269E-6</c:v>
                </c:pt>
                <c:pt idx="3269">
                  <c:v>3.27E-6</c:v>
                </c:pt>
                <c:pt idx="3270">
                  <c:v>3.2710000000000001E-6</c:v>
                </c:pt>
                <c:pt idx="3271">
                  <c:v>3.2720000000000002E-6</c:v>
                </c:pt>
                <c:pt idx="3272">
                  <c:v>3.2729999999999998E-6</c:v>
                </c:pt>
                <c:pt idx="3273">
                  <c:v>3.2739999999999999E-6</c:v>
                </c:pt>
                <c:pt idx="3274">
                  <c:v>3.275E-6</c:v>
                </c:pt>
                <c:pt idx="3275">
                  <c:v>3.2760000000000001E-6</c:v>
                </c:pt>
                <c:pt idx="3276">
                  <c:v>3.2770000000000001E-6</c:v>
                </c:pt>
                <c:pt idx="3277">
                  <c:v>3.2780000000000002E-6</c:v>
                </c:pt>
                <c:pt idx="3278">
                  <c:v>3.2789999999999999E-6</c:v>
                </c:pt>
                <c:pt idx="3279">
                  <c:v>3.2799999999999999E-6</c:v>
                </c:pt>
                <c:pt idx="3280">
                  <c:v>3.281E-6</c:v>
                </c:pt>
                <c:pt idx="3281">
                  <c:v>3.2820000000000001E-6</c:v>
                </c:pt>
                <c:pt idx="3282">
                  <c:v>3.2830000000000002E-6</c:v>
                </c:pt>
                <c:pt idx="3283">
                  <c:v>3.2839999999999998E-6</c:v>
                </c:pt>
                <c:pt idx="3284">
                  <c:v>3.2849999999999999E-6</c:v>
                </c:pt>
                <c:pt idx="3285">
                  <c:v>3.286E-6</c:v>
                </c:pt>
                <c:pt idx="3286">
                  <c:v>3.287E-6</c:v>
                </c:pt>
                <c:pt idx="3287">
                  <c:v>3.2880000000000001E-6</c:v>
                </c:pt>
                <c:pt idx="3288">
                  <c:v>3.2890000000000002E-6</c:v>
                </c:pt>
                <c:pt idx="3289">
                  <c:v>3.2899999999999998E-6</c:v>
                </c:pt>
                <c:pt idx="3290">
                  <c:v>3.2909999999999999E-6</c:v>
                </c:pt>
                <c:pt idx="3291">
                  <c:v>3.292E-6</c:v>
                </c:pt>
                <c:pt idx="3292">
                  <c:v>3.2930000000000001E-6</c:v>
                </c:pt>
                <c:pt idx="3293">
                  <c:v>3.2940000000000001E-6</c:v>
                </c:pt>
                <c:pt idx="3294">
                  <c:v>3.2949999999999998E-6</c:v>
                </c:pt>
                <c:pt idx="3295">
                  <c:v>3.2959999999999999E-6</c:v>
                </c:pt>
                <c:pt idx="3296">
                  <c:v>3.2969999999999999E-6</c:v>
                </c:pt>
                <c:pt idx="3297">
                  <c:v>3.298E-6</c:v>
                </c:pt>
                <c:pt idx="3298">
                  <c:v>3.2990000000000001E-6</c:v>
                </c:pt>
                <c:pt idx="3299">
                  <c:v>3.3000000000000002E-6</c:v>
                </c:pt>
                <c:pt idx="3300">
                  <c:v>3.3009999999999998E-6</c:v>
                </c:pt>
                <c:pt idx="3301">
                  <c:v>3.3019999999999999E-6</c:v>
                </c:pt>
                <c:pt idx="3302">
                  <c:v>3.303E-6</c:v>
                </c:pt>
                <c:pt idx="3303">
                  <c:v>3.304E-6</c:v>
                </c:pt>
                <c:pt idx="3304">
                  <c:v>3.3050000000000001E-6</c:v>
                </c:pt>
                <c:pt idx="3305">
                  <c:v>3.3060000000000002E-6</c:v>
                </c:pt>
                <c:pt idx="3306">
                  <c:v>3.3069999999999998E-6</c:v>
                </c:pt>
                <c:pt idx="3307">
                  <c:v>3.3079999999999999E-6</c:v>
                </c:pt>
                <c:pt idx="3308">
                  <c:v>3.309E-6</c:v>
                </c:pt>
                <c:pt idx="3309">
                  <c:v>3.3100000000000001E-6</c:v>
                </c:pt>
                <c:pt idx="3310">
                  <c:v>3.3110000000000001E-6</c:v>
                </c:pt>
                <c:pt idx="3311">
                  <c:v>3.3119999999999998E-6</c:v>
                </c:pt>
                <c:pt idx="3312">
                  <c:v>3.3129999999999999E-6</c:v>
                </c:pt>
                <c:pt idx="3313">
                  <c:v>3.3139999999999999E-6</c:v>
                </c:pt>
                <c:pt idx="3314">
                  <c:v>3.315E-6</c:v>
                </c:pt>
                <c:pt idx="3315">
                  <c:v>3.3160000000000001E-6</c:v>
                </c:pt>
                <c:pt idx="3316">
                  <c:v>3.3170000000000002E-6</c:v>
                </c:pt>
                <c:pt idx="3317">
                  <c:v>3.3179999999999998E-6</c:v>
                </c:pt>
                <c:pt idx="3318">
                  <c:v>3.3189999999999999E-6</c:v>
                </c:pt>
                <c:pt idx="3319">
                  <c:v>3.32E-6</c:v>
                </c:pt>
                <c:pt idx="3320">
                  <c:v>3.3210000000000001E-6</c:v>
                </c:pt>
                <c:pt idx="3321">
                  <c:v>3.3220000000000001E-6</c:v>
                </c:pt>
                <c:pt idx="3322">
                  <c:v>3.3230000000000002E-6</c:v>
                </c:pt>
                <c:pt idx="3323">
                  <c:v>3.3239999999999999E-6</c:v>
                </c:pt>
                <c:pt idx="3324">
                  <c:v>3.3249999999999999E-6</c:v>
                </c:pt>
                <c:pt idx="3325">
                  <c:v>3.326E-6</c:v>
                </c:pt>
                <c:pt idx="3326">
                  <c:v>3.3270000000000001E-6</c:v>
                </c:pt>
                <c:pt idx="3327">
                  <c:v>3.3280000000000002E-6</c:v>
                </c:pt>
                <c:pt idx="3328">
                  <c:v>3.3289999999999998E-6</c:v>
                </c:pt>
                <c:pt idx="3329">
                  <c:v>3.3299999999999999E-6</c:v>
                </c:pt>
                <c:pt idx="3330">
                  <c:v>3.331E-6</c:v>
                </c:pt>
                <c:pt idx="3331">
                  <c:v>3.332E-6</c:v>
                </c:pt>
                <c:pt idx="3332">
                  <c:v>3.3330000000000001E-6</c:v>
                </c:pt>
                <c:pt idx="3333">
                  <c:v>3.3340000000000002E-6</c:v>
                </c:pt>
                <c:pt idx="3334">
                  <c:v>3.3349999999999998E-6</c:v>
                </c:pt>
                <c:pt idx="3335">
                  <c:v>3.3359999999999999E-6</c:v>
                </c:pt>
                <c:pt idx="3336">
                  <c:v>3.337E-6</c:v>
                </c:pt>
                <c:pt idx="3337">
                  <c:v>3.3380000000000001E-6</c:v>
                </c:pt>
                <c:pt idx="3338">
                  <c:v>3.3390000000000001E-6</c:v>
                </c:pt>
                <c:pt idx="3339">
                  <c:v>3.3400000000000002E-6</c:v>
                </c:pt>
                <c:pt idx="3340">
                  <c:v>3.3409999999999999E-6</c:v>
                </c:pt>
                <c:pt idx="3341">
                  <c:v>3.3419999999999999E-6</c:v>
                </c:pt>
                <c:pt idx="3342">
                  <c:v>3.343E-6</c:v>
                </c:pt>
                <c:pt idx="3343">
                  <c:v>3.3440000000000001E-6</c:v>
                </c:pt>
                <c:pt idx="3344">
                  <c:v>3.3450000000000002E-6</c:v>
                </c:pt>
                <c:pt idx="3345">
                  <c:v>3.3459999999999998E-6</c:v>
                </c:pt>
                <c:pt idx="3346">
                  <c:v>3.3469999999999999E-6</c:v>
                </c:pt>
                <c:pt idx="3347">
                  <c:v>3.348E-6</c:v>
                </c:pt>
                <c:pt idx="3348">
                  <c:v>3.349E-6</c:v>
                </c:pt>
                <c:pt idx="3349">
                  <c:v>3.3500000000000001E-6</c:v>
                </c:pt>
                <c:pt idx="3350">
                  <c:v>3.3510000000000002E-6</c:v>
                </c:pt>
                <c:pt idx="3351">
                  <c:v>3.3519999999999998E-6</c:v>
                </c:pt>
                <c:pt idx="3352">
                  <c:v>3.3529999999999999E-6</c:v>
                </c:pt>
                <c:pt idx="3353">
                  <c:v>3.354E-6</c:v>
                </c:pt>
                <c:pt idx="3354">
                  <c:v>3.3550000000000001E-6</c:v>
                </c:pt>
                <c:pt idx="3355">
                  <c:v>3.3560000000000001E-6</c:v>
                </c:pt>
                <c:pt idx="3356">
                  <c:v>3.3569999999999998E-6</c:v>
                </c:pt>
                <c:pt idx="3357">
                  <c:v>3.3579999999999999E-6</c:v>
                </c:pt>
                <c:pt idx="3358">
                  <c:v>3.3589999999999999E-6</c:v>
                </c:pt>
                <c:pt idx="3359">
                  <c:v>3.36E-6</c:v>
                </c:pt>
                <c:pt idx="3360">
                  <c:v>3.3610000000000001E-6</c:v>
                </c:pt>
                <c:pt idx="3361">
                  <c:v>3.3620000000000002E-6</c:v>
                </c:pt>
                <c:pt idx="3362">
                  <c:v>3.3629999999999998E-6</c:v>
                </c:pt>
                <c:pt idx="3363">
                  <c:v>3.3639999999999999E-6</c:v>
                </c:pt>
                <c:pt idx="3364">
                  <c:v>3.365E-6</c:v>
                </c:pt>
                <c:pt idx="3365">
                  <c:v>3.366E-6</c:v>
                </c:pt>
                <c:pt idx="3366">
                  <c:v>3.3670000000000001E-6</c:v>
                </c:pt>
                <c:pt idx="3367">
                  <c:v>3.3680000000000002E-6</c:v>
                </c:pt>
                <c:pt idx="3368">
                  <c:v>3.3689999999999998E-6</c:v>
                </c:pt>
                <c:pt idx="3369">
                  <c:v>3.3699999999999999E-6</c:v>
                </c:pt>
                <c:pt idx="3370">
                  <c:v>3.371E-6</c:v>
                </c:pt>
                <c:pt idx="3371">
                  <c:v>3.3720000000000001E-6</c:v>
                </c:pt>
                <c:pt idx="3372">
                  <c:v>3.3730000000000001E-6</c:v>
                </c:pt>
                <c:pt idx="3373">
                  <c:v>3.3739999999999998E-6</c:v>
                </c:pt>
                <c:pt idx="3374">
                  <c:v>3.3749999999999999E-6</c:v>
                </c:pt>
                <c:pt idx="3375">
                  <c:v>3.3759999999999999E-6</c:v>
                </c:pt>
                <c:pt idx="3376">
                  <c:v>3.377E-6</c:v>
                </c:pt>
                <c:pt idx="3377">
                  <c:v>3.3780000000000001E-6</c:v>
                </c:pt>
                <c:pt idx="3378">
                  <c:v>3.3790000000000002E-6</c:v>
                </c:pt>
                <c:pt idx="3379">
                  <c:v>3.3799999999999998E-6</c:v>
                </c:pt>
                <c:pt idx="3380">
                  <c:v>3.3809999999999999E-6</c:v>
                </c:pt>
                <c:pt idx="3381">
                  <c:v>3.382E-6</c:v>
                </c:pt>
                <c:pt idx="3382">
                  <c:v>3.3830000000000001E-6</c:v>
                </c:pt>
                <c:pt idx="3383">
                  <c:v>3.3840000000000001E-6</c:v>
                </c:pt>
                <c:pt idx="3384">
                  <c:v>3.3850000000000002E-6</c:v>
                </c:pt>
                <c:pt idx="3385">
                  <c:v>3.3859999999999999E-6</c:v>
                </c:pt>
                <c:pt idx="3386">
                  <c:v>3.3869999999999999E-6</c:v>
                </c:pt>
                <c:pt idx="3387">
                  <c:v>3.388E-6</c:v>
                </c:pt>
                <c:pt idx="3388">
                  <c:v>3.3890000000000001E-6</c:v>
                </c:pt>
                <c:pt idx="3389">
                  <c:v>3.3900000000000002E-6</c:v>
                </c:pt>
                <c:pt idx="3390">
                  <c:v>3.3909999999999998E-6</c:v>
                </c:pt>
                <c:pt idx="3391">
                  <c:v>3.3919999999999999E-6</c:v>
                </c:pt>
                <c:pt idx="3392">
                  <c:v>3.393E-6</c:v>
                </c:pt>
                <c:pt idx="3393">
                  <c:v>3.394E-6</c:v>
                </c:pt>
                <c:pt idx="3394">
                  <c:v>3.3950000000000001E-6</c:v>
                </c:pt>
                <c:pt idx="3395">
                  <c:v>3.3960000000000002E-6</c:v>
                </c:pt>
                <c:pt idx="3396">
                  <c:v>3.3969999999999998E-6</c:v>
                </c:pt>
                <c:pt idx="3397">
                  <c:v>3.3979999999999999E-6</c:v>
                </c:pt>
                <c:pt idx="3398">
                  <c:v>3.399E-6</c:v>
                </c:pt>
                <c:pt idx="3399">
                  <c:v>3.4000000000000001E-6</c:v>
                </c:pt>
                <c:pt idx="3400">
                  <c:v>3.4010000000000001E-6</c:v>
                </c:pt>
                <c:pt idx="3401">
                  <c:v>3.4020000000000002E-6</c:v>
                </c:pt>
                <c:pt idx="3402">
                  <c:v>3.4029999999999999E-6</c:v>
                </c:pt>
                <c:pt idx="3403">
                  <c:v>3.4039999999999999E-6</c:v>
                </c:pt>
                <c:pt idx="3404">
                  <c:v>3.405E-6</c:v>
                </c:pt>
                <c:pt idx="3405">
                  <c:v>3.4060000000000001E-6</c:v>
                </c:pt>
                <c:pt idx="3406">
                  <c:v>3.4070000000000002E-6</c:v>
                </c:pt>
                <c:pt idx="3407">
                  <c:v>3.4079999999999998E-6</c:v>
                </c:pt>
                <c:pt idx="3408">
                  <c:v>3.4089999999999999E-6</c:v>
                </c:pt>
                <c:pt idx="3409">
                  <c:v>3.41E-6</c:v>
                </c:pt>
                <c:pt idx="3410">
                  <c:v>3.411E-6</c:v>
                </c:pt>
                <c:pt idx="3411">
                  <c:v>3.4120000000000001E-6</c:v>
                </c:pt>
                <c:pt idx="3412">
                  <c:v>3.4130000000000002E-6</c:v>
                </c:pt>
                <c:pt idx="3413">
                  <c:v>3.4139999999999998E-6</c:v>
                </c:pt>
                <c:pt idx="3414">
                  <c:v>3.4149999999999999E-6</c:v>
                </c:pt>
                <c:pt idx="3415">
                  <c:v>3.416E-6</c:v>
                </c:pt>
                <c:pt idx="3416">
                  <c:v>3.4170000000000001E-6</c:v>
                </c:pt>
                <c:pt idx="3417">
                  <c:v>3.4180000000000001E-6</c:v>
                </c:pt>
                <c:pt idx="3418">
                  <c:v>3.4189999999999998E-6</c:v>
                </c:pt>
                <c:pt idx="3419">
                  <c:v>3.4199999999999999E-6</c:v>
                </c:pt>
                <c:pt idx="3420">
                  <c:v>3.4209999999999999E-6</c:v>
                </c:pt>
                <c:pt idx="3421">
                  <c:v>3.422E-6</c:v>
                </c:pt>
                <c:pt idx="3422">
                  <c:v>3.4230000000000001E-6</c:v>
                </c:pt>
                <c:pt idx="3423">
                  <c:v>3.4240000000000002E-6</c:v>
                </c:pt>
                <c:pt idx="3424">
                  <c:v>3.4249999999999998E-6</c:v>
                </c:pt>
                <c:pt idx="3425">
                  <c:v>3.4259999999999999E-6</c:v>
                </c:pt>
                <c:pt idx="3426">
                  <c:v>3.427E-6</c:v>
                </c:pt>
                <c:pt idx="3427">
                  <c:v>3.428E-6</c:v>
                </c:pt>
                <c:pt idx="3428">
                  <c:v>3.4290000000000001E-6</c:v>
                </c:pt>
                <c:pt idx="3429">
                  <c:v>3.4300000000000002E-6</c:v>
                </c:pt>
                <c:pt idx="3430">
                  <c:v>3.4309999999999998E-6</c:v>
                </c:pt>
                <c:pt idx="3431">
                  <c:v>3.4319999999999999E-6</c:v>
                </c:pt>
                <c:pt idx="3432">
                  <c:v>3.433E-6</c:v>
                </c:pt>
                <c:pt idx="3433">
                  <c:v>3.4340000000000001E-6</c:v>
                </c:pt>
                <c:pt idx="3434">
                  <c:v>3.4350000000000001E-6</c:v>
                </c:pt>
                <c:pt idx="3435">
                  <c:v>3.4359999999999998E-6</c:v>
                </c:pt>
                <c:pt idx="3436">
                  <c:v>3.4369999999999999E-6</c:v>
                </c:pt>
                <c:pt idx="3437">
                  <c:v>3.4379999999999999E-6</c:v>
                </c:pt>
                <c:pt idx="3438">
                  <c:v>3.439E-6</c:v>
                </c:pt>
                <c:pt idx="3439">
                  <c:v>3.4400000000000001E-6</c:v>
                </c:pt>
                <c:pt idx="3440">
                  <c:v>3.4410000000000002E-6</c:v>
                </c:pt>
                <c:pt idx="3441">
                  <c:v>3.4419999999999998E-6</c:v>
                </c:pt>
                <c:pt idx="3442">
                  <c:v>3.4429999999999999E-6</c:v>
                </c:pt>
                <c:pt idx="3443">
                  <c:v>3.444E-6</c:v>
                </c:pt>
                <c:pt idx="3444">
                  <c:v>3.4450000000000001E-6</c:v>
                </c:pt>
                <c:pt idx="3445">
                  <c:v>3.4460000000000001E-6</c:v>
                </c:pt>
                <c:pt idx="3446">
                  <c:v>3.4470000000000002E-6</c:v>
                </c:pt>
                <c:pt idx="3447">
                  <c:v>3.4479999999999999E-6</c:v>
                </c:pt>
                <c:pt idx="3448">
                  <c:v>3.4489999999999999E-6</c:v>
                </c:pt>
                <c:pt idx="3449">
                  <c:v>3.45E-6</c:v>
                </c:pt>
                <c:pt idx="3450">
                  <c:v>3.4510000000000001E-6</c:v>
                </c:pt>
                <c:pt idx="3451">
                  <c:v>3.4520000000000002E-6</c:v>
                </c:pt>
                <c:pt idx="3452">
                  <c:v>3.4529999999999998E-6</c:v>
                </c:pt>
                <c:pt idx="3453">
                  <c:v>3.4539999999999999E-6</c:v>
                </c:pt>
                <c:pt idx="3454">
                  <c:v>3.455E-6</c:v>
                </c:pt>
                <c:pt idx="3455">
                  <c:v>3.456E-6</c:v>
                </c:pt>
                <c:pt idx="3456">
                  <c:v>3.4570000000000001E-6</c:v>
                </c:pt>
                <c:pt idx="3457">
                  <c:v>3.4580000000000002E-6</c:v>
                </c:pt>
                <c:pt idx="3458">
                  <c:v>3.4589999999999998E-6</c:v>
                </c:pt>
                <c:pt idx="3459">
                  <c:v>3.4599999999999999E-6</c:v>
                </c:pt>
                <c:pt idx="3460">
                  <c:v>3.461E-6</c:v>
                </c:pt>
                <c:pt idx="3461">
                  <c:v>3.4620000000000001E-6</c:v>
                </c:pt>
                <c:pt idx="3462">
                  <c:v>3.4630000000000001E-6</c:v>
                </c:pt>
                <c:pt idx="3463">
                  <c:v>3.4640000000000002E-6</c:v>
                </c:pt>
                <c:pt idx="3464">
                  <c:v>3.4649999999999999E-6</c:v>
                </c:pt>
                <c:pt idx="3465">
                  <c:v>3.4659999999999999E-6</c:v>
                </c:pt>
                <c:pt idx="3466">
                  <c:v>3.467E-6</c:v>
                </c:pt>
                <c:pt idx="3467">
                  <c:v>3.4680000000000001E-6</c:v>
                </c:pt>
                <c:pt idx="3468">
                  <c:v>3.4690000000000002E-6</c:v>
                </c:pt>
                <c:pt idx="3469">
                  <c:v>3.4699999999999998E-6</c:v>
                </c:pt>
                <c:pt idx="3470">
                  <c:v>3.4709999999999999E-6</c:v>
                </c:pt>
                <c:pt idx="3471">
                  <c:v>3.472E-6</c:v>
                </c:pt>
                <c:pt idx="3472">
                  <c:v>3.473E-6</c:v>
                </c:pt>
                <c:pt idx="3473">
                  <c:v>3.4740000000000001E-6</c:v>
                </c:pt>
                <c:pt idx="3474">
                  <c:v>3.4750000000000002E-6</c:v>
                </c:pt>
                <c:pt idx="3475">
                  <c:v>3.4759999999999998E-6</c:v>
                </c:pt>
                <c:pt idx="3476">
                  <c:v>3.4769999999999999E-6</c:v>
                </c:pt>
                <c:pt idx="3477">
                  <c:v>3.478E-6</c:v>
                </c:pt>
                <c:pt idx="3478">
                  <c:v>3.4790000000000001E-6</c:v>
                </c:pt>
                <c:pt idx="3479">
                  <c:v>3.4800000000000001E-6</c:v>
                </c:pt>
                <c:pt idx="3480">
                  <c:v>3.4809999999999998E-6</c:v>
                </c:pt>
                <c:pt idx="3481">
                  <c:v>3.4819999999999999E-6</c:v>
                </c:pt>
                <c:pt idx="3482">
                  <c:v>3.4829999999999999E-6</c:v>
                </c:pt>
                <c:pt idx="3483">
                  <c:v>3.484E-6</c:v>
                </c:pt>
                <c:pt idx="3484">
                  <c:v>3.4850000000000001E-6</c:v>
                </c:pt>
                <c:pt idx="3485">
                  <c:v>3.4860000000000002E-6</c:v>
                </c:pt>
                <c:pt idx="3486">
                  <c:v>3.4869999999999998E-6</c:v>
                </c:pt>
                <c:pt idx="3487">
                  <c:v>3.4879999999999999E-6</c:v>
                </c:pt>
                <c:pt idx="3488">
                  <c:v>3.489E-6</c:v>
                </c:pt>
                <c:pt idx="3489">
                  <c:v>3.49E-6</c:v>
                </c:pt>
                <c:pt idx="3490">
                  <c:v>3.4910000000000001E-6</c:v>
                </c:pt>
                <c:pt idx="3491">
                  <c:v>3.4920000000000002E-6</c:v>
                </c:pt>
                <c:pt idx="3492">
                  <c:v>3.4929999999999998E-6</c:v>
                </c:pt>
                <c:pt idx="3493">
                  <c:v>3.4939999999999999E-6</c:v>
                </c:pt>
                <c:pt idx="3494">
                  <c:v>3.495E-6</c:v>
                </c:pt>
                <c:pt idx="3495">
                  <c:v>3.4960000000000001E-6</c:v>
                </c:pt>
                <c:pt idx="3496">
                  <c:v>3.4970000000000001E-6</c:v>
                </c:pt>
                <c:pt idx="3497">
                  <c:v>3.4979999999999998E-6</c:v>
                </c:pt>
                <c:pt idx="3498">
                  <c:v>3.4989999999999999E-6</c:v>
                </c:pt>
                <c:pt idx="3499">
                  <c:v>3.4999999999999999E-6</c:v>
                </c:pt>
                <c:pt idx="3500">
                  <c:v>3.501E-6</c:v>
                </c:pt>
                <c:pt idx="3501">
                  <c:v>3.5020000000000001E-6</c:v>
                </c:pt>
                <c:pt idx="3502">
                  <c:v>3.5030000000000002E-6</c:v>
                </c:pt>
                <c:pt idx="3503">
                  <c:v>3.5039999999999998E-6</c:v>
                </c:pt>
                <c:pt idx="3504">
                  <c:v>3.5049999999999999E-6</c:v>
                </c:pt>
                <c:pt idx="3505">
                  <c:v>3.506E-6</c:v>
                </c:pt>
                <c:pt idx="3506">
                  <c:v>3.507E-6</c:v>
                </c:pt>
                <c:pt idx="3507">
                  <c:v>3.5080000000000001E-6</c:v>
                </c:pt>
                <c:pt idx="3508">
                  <c:v>3.5090000000000002E-6</c:v>
                </c:pt>
                <c:pt idx="3509">
                  <c:v>3.5099999999999999E-6</c:v>
                </c:pt>
                <c:pt idx="3510">
                  <c:v>3.5109999999999999E-6</c:v>
                </c:pt>
                <c:pt idx="3511">
                  <c:v>3.512E-6</c:v>
                </c:pt>
                <c:pt idx="3512">
                  <c:v>3.5130000000000001E-6</c:v>
                </c:pt>
                <c:pt idx="3513">
                  <c:v>3.5140000000000002E-6</c:v>
                </c:pt>
                <c:pt idx="3514">
                  <c:v>3.5149999999999998E-6</c:v>
                </c:pt>
                <c:pt idx="3515">
                  <c:v>3.5159999999999999E-6</c:v>
                </c:pt>
                <c:pt idx="3516">
                  <c:v>3.517E-6</c:v>
                </c:pt>
                <c:pt idx="3517">
                  <c:v>3.518E-6</c:v>
                </c:pt>
                <c:pt idx="3518">
                  <c:v>3.5190000000000001E-6</c:v>
                </c:pt>
                <c:pt idx="3519">
                  <c:v>3.5200000000000002E-6</c:v>
                </c:pt>
                <c:pt idx="3520">
                  <c:v>3.5209999999999998E-6</c:v>
                </c:pt>
                <c:pt idx="3521">
                  <c:v>3.5219999999999999E-6</c:v>
                </c:pt>
                <c:pt idx="3522">
                  <c:v>3.523E-6</c:v>
                </c:pt>
                <c:pt idx="3523">
                  <c:v>3.5240000000000001E-6</c:v>
                </c:pt>
                <c:pt idx="3524">
                  <c:v>3.5250000000000001E-6</c:v>
                </c:pt>
                <c:pt idx="3525">
                  <c:v>3.5260000000000002E-6</c:v>
                </c:pt>
                <c:pt idx="3526">
                  <c:v>3.5269999999999999E-6</c:v>
                </c:pt>
                <c:pt idx="3527">
                  <c:v>3.5279999999999999E-6</c:v>
                </c:pt>
                <c:pt idx="3528">
                  <c:v>3.529E-6</c:v>
                </c:pt>
                <c:pt idx="3529">
                  <c:v>3.5300000000000001E-6</c:v>
                </c:pt>
                <c:pt idx="3530">
                  <c:v>3.5310000000000002E-6</c:v>
                </c:pt>
                <c:pt idx="3531">
                  <c:v>3.5319999999999998E-6</c:v>
                </c:pt>
                <c:pt idx="3532">
                  <c:v>3.5329999999999999E-6</c:v>
                </c:pt>
                <c:pt idx="3533">
                  <c:v>3.534E-6</c:v>
                </c:pt>
                <c:pt idx="3534">
                  <c:v>3.535E-6</c:v>
                </c:pt>
                <c:pt idx="3535">
                  <c:v>3.5360000000000001E-6</c:v>
                </c:pt>
                <c:pt idx="3536">
                  <c:v>3.5370000000000002E-6</c:v>
                </c:pt>
                <c:pt idx="3537">
                  <c:v>3.5379999999999998E-6</c:v>
                </c:pt>
                <c:pt idx="3538">
                  <c:v>3.5389999999999999E-6</c:v>
                </c:pt>
                <c:pt idx="3539">
                  <c:v>3.54E-6</c:v>
                </c:pt>
                <c:pt idx="3540">
                  <c:v>3.5410000000000001E-6</c:v>
                </c:pt>
                <c:pt idx="3541">
                  <c:v>3.5420000000000001E-6</c:v>
                </c:pt>
                <c:pt idx="3542">
                  <c:v>3.5429999999999998E-6</c:v>
                </c:pt>
                <c:pt idx="3543">
                  <c:v>3.5439999999999999E-6</c:v>
                </c:pt>
                <c:pt idx="3544">
                  <c:v>3.5449999999999999E-6</c:v>
                </c:pt>
                <c:pt idx="3545">
                  <c:v>3.546E-6</c:v>
                </c:pt>
                <c:pt idx="3546">
                  <c:v>3.5470000000000001E-6</c:v>
                </c:pt>
                <c:pt idx="3547">
                  <c:v>3.5480000000000002E-6</c:v>
                </c:pt>
                <c:pt idx="3548">
                  <c:v>3.5489999999999998E-6</c:v>
                </c:pt>
                <c:pt idx="3549">
                  <c:v>3.5499999999999999E-6</c:v>
                </c:pt>
                <c:pt idx="3550">
                  <c:v>3.551E-6</c:v>
                </c:pt>
                <c:pt idx="3551">
                  <c:v>3.552E-6</c:v>
                </c:pt>
                <c:pt idx="3552">
                  <c:v>3.5530000000000001E-6</c:v>
                </c:pt>
                <c:pt idx="3553">
                  <c:v>3.5540000000000002E-6</c:v>
                </c:pt>
                <c:pt idx="3554">
                  <c:v>3.5549999999999998E-6</c:v>
                </c:pt>
                <c:pt idx="3555">
                  <c:v>3.5559999999999999E-6</c:v>
                </c:pt>
                <c:pt idx="3556">
                  <c:v>3.557E-6</c:v>
                </c:pt>
                <c:pt idx="3557">
                  <c:v>3.5580000000000001E-6</c:v>
                </c:pt>
                <c:pt idx="3558">
                  <c:v>3.5590000000000001E-6</c:v>
                </c:pt>
                <c:pt idx="3559">
                  <c:v>3.5599999999999998E-6</c:v>
                </c:pt>
                <c:pt idx="3560">
                  <c:v>3.5609999999999999E-6</c:v>
                </c:pt>
                <c:pt idx="3561">
                  <c:v>3.5619999999999999E-6</c:v>
                </c:pt>
                <c:pt idx="3562">
                  <c:v>3.563E-6</c:v>
                </c:pt>
                <c:pt idx="3563">
                  <c:v>3.5640000000000001E-6</c:v>
                </c:pt>
                <c:pt idx="3564">
                  <c:v>3.5650000000000002E-6</c:v>
                </c:pt>
                <c:pt idx="3565">
                  <c:v>3.5659999999999998E-6</c:v>
                </c:pt>
                <c:pt idx="3566">
                  <c:v>3.5669999999999999E-6</c:v>
                </c:pt>
                <c:pt idx="3567">
                  <c:v>3.568E-6</c:v>
                </c:pt>
                <c:pt idx="3568">
                  <c:v>3.569E-6</c:v>
                </c:pt>
                <c:pt idx="3569">
                  <c:v>3.5700000000000001E-6</c:v>
                </c:pt>
                <c:pt idx="3570">
                  <c:v>3.5710000000000002E-6</c:v>
                </c:pt>
                <c:pt idx="3571">
                  <c:v>3.5719999999999999E-6</c:v>
                </c:pt>
                <c:pt idx="3572">
                  <c:v>3.5729999999999999E-6</c:v>
                </c:pt>
                <c:pt idx="3573">
                  <c:v>3.574E-6</c:v>
                </c:pt>
                <c:pt idx="3574">
                  <c:v>3.5750000000000001E-6</c:v>
                </c:pt>
                <c:pt idx="3575">
                  <c:v>3.5760000000000002E-6</c:v>
                </c:pt>
                <c:pt idx="3576">
                  <c:v>3.5769999999999998E-6</c:v>
                </c:pt>
                <c:pt idx="3577">
                  <c:v>3.5779999999999999E-6</c:v>
                </c:pt>
                <c:pt idx="3578">
                  <c:v>3.579E-6</c:v>
                </c:pt>
                <c:pt idx="3579">
                  <c:v>3.58E-6</c:v>
                </c:pt>
                <c:pt idx="3580">
                  <c:v>3.5810000000000001E-6</c:v>
                </c:pt>
                <c:pt idx="3581">
                  <c:v>3.5820000000000002E-6</c:v>
                </c:pt>
                <c:pt idx="3582">
                  <c:v>3.5829999999999998E-6</c:v>
                </c:pt>
                <c:pt idx="3583">
                  <c:v>3.5839999999999999E-6</c:v>
                </c:pt>
                <c:pt idx="3584">
                  <c:v>3.585E-6</c:v>
                </c:pt>
                <c:pt idx="3585">
                  <c:v>3.5860000000000001E-6</c:v>
                </c:pt>
                <c:pt idx="3586">
                  <c:v>3.5870000000000001E-6</c:v>
                </c:pt>
                <c:pt idx="3587">
                  <c:v>3.5880000000000002E-6</c:v>
                </c:pt>
                <c:pt idx="3588">
                  <c:v>3.5889999999999999E-6</c:v>
                </c:pt>
                <c:pt idx="3589">
                  <c:v>3.5899999999999999E-6</c:v>
                </c:pt>
                <c:pt idx="3590">
                  <c:v>3.591E-6</c:v>
                </c:pt>
                <c:pt idx="3591">
                  <c:v>3.5920000000000001E-6</c:v>
                </c:pt>
                <c:pt idx="3592">
                  <c:v>3.5930000000000002E-6</c:v>
                </c:pt>
                <c:pt idx="3593">
                  <c:v>3.5939999999999998E-6</c:v>
                </c:pt>
                <c:pt idx="3594">
                  <c:v>3.5949999999999999E-6</c:v>
                </c:pt>
                <c:pt idx="3595">
                  <c:v>3.596E-6</c:v>
                </c:pt>
                <c:pt idx="3596">
                  <c:v>3.597E-6</c:v>
                </c:pt>
                <c:pt idx="3597">
                  <c:v>3.5980000000000001E-6</c:v>
                </c:pt>
                <c:pt idx="3598">
                  <c:v>3.5990000000000002E-6</c:v>
                </c:pt>
                <c:pt idx="3599">
                  <c:v>3.5999999999999998E-6</c:v>
                </c:pt>
                <c:pt idx="3600">
                  <c:v>3.6009999999999999E-6</c:v>
                </c:pt>
                <c:pt idx="3601">
                  <c:v>3.602E-6</c:v>
                </c:pt>
                <c:pt idx="3602">
                  <c:v>3.6030000000000001E-6</c:v>
                </c:pt>
                <c:pt idx="3603">
                  <c:v>3.6040000000000001E-6</c:v>
                </c:pt>
                <c:pt idx="3604">
                  <c:v>3.6049999999999998E-6</c:v>
                </c:pt>
                <c:pt idx="3605">
                  <c:v>3.6059999999999999E-6</c:v>
                </c:pt>
                <c:pt idx="3606">
                  <c:v>3.6069999999999999E-6</c:v>
                </c:pt>
                <c:pt idx="3607">
                  <c:v>3.608E-6</c:v>
                </c:pt>
                <c:pt idx="3608">
                  <c:v>3.6090000000000001E-6</c:v>
                </c:pt>
                <c:pt idx="3609">
                  <c:v>3.6100000000000002E-6</c:v>
                </c:pt>
                <c:pt idx="3610">
                  <c:v>3.6109999999999998E-6</c:v>
                </c:pt>
                <c:pt idx="3611">
                  <c:v>3.6119999999999999E-6</c:v>
                </c:pt>
                <c:pt idx="3612">
                  <c:v>3.613E-6</c:v>
                </c:pt>
                <c:pt idx="3613">
                  <c:v>3.614E-6</c:v>
                </c:pt>
                <c:pt idx="3614">
                  <c:v>3.6150000000000001E-6</c:v>
                </c:pt>
                <c:pt idx="3615">
                  <c:v>3.6160000000000002E-6</c:v>
                </c:pt>
                <c:pt idx="3616">
                  <c:v>3.6169999999999998E-6</c:v>
                </c:pt>
                <c:pt idx="3617">
                  <c:v>3.6179999999999999E-6</c:v>
                </c:pt>
                <c:pt idx="3618">
                  <c:v>3.619E-6</c:v>
                </c:pt>
                <c:pt idx="3619">
                  <c:v>3.6200000000000001E-6</c:v>
                </c:pt>
                <c:pt idx="3620">
                  <c:v>3.6210000000000001E-6</c:v>
                </c:pt>
                <c:pt idx="3621">
                  <c:v>3.6219999999999998E-6</c:v>
                </c:pt>
                <c:pt idx="3622">
                  <c:v>3.6229999999999999E-6</c:v>
                </c:pt>
                <c:pt idx="3623">
                  <c:v>3.6239999999999999E-6</c:v>
                </c:pt>
                <c:pt idx="3624">
                  <c:v>3.625E-6</c:v>
                </c:pt>
                <c:pt idx="3625">
                  <c:v>3.6260000000000001E-6</c:v>
                </c:pt>
                <c:pt idx="3626">
                  <c:v>3.6270000000000002E-6</c:v>
                </c:pt>
                <c:pt idx="3627">
                  <c:v>3.6279999999999998E-6</c:v>
                </c:pt>
                <c:pt idx="3628">
                  <c:v>3.6289999999999999E-6</c:v>
                </c:pt>
                <c:pt idx="3629">
                  <c:v>3.63E-6</c:v>
                </c:pt>
                <c:pt idx="3630">
                  <c:v>3.631E-6</c:v>
                </c:pt>
                <c:pt idx="3631">
                  <c:v>3.6320000000000001E-6</c:v>
                </c:pt>
                <c:pt idx="3632">
                  <c:v>3.6330000000000002E-6</c:v>
                </c:pt>
                <c:pt idx="3633">
                  <c:v>3.6339999999999999E-6</c:v>
                </c:pt>
                <c:pt idx="3634">
                  <c:v>3.6349999999999999E-6</c:v>
                </c:pt>
                <c:pt idx="3635">
                  <c:v>3.636E-6</c:v>
                </c:pt>
                <c:pt idx="3636">
                  <c:v>3.6370000000000001E-6</c:v>
                </c:pt>
                <c:pt idx="3637">
                  <c:v>3.6380000000000002E-6</c:v>
                </c:pt>
                <c:pt idx="3638">
                  <c:v>3.6389999999999998E-6</c:v>
                </c:pt>
                <c:pt idx="3639">
                  <c:v>3.6399999999999999E-6</c:v>
                </c:pt>
                <c:pt idx="3640">
                  <c:v>3.641E-6</c:v>
                </c:pt>
                <c:pt idx="3641">
                  <c:v>3.642E-6</c:v>
                </c:pt>
                <c:pt idx="3642">
                  <c:v>3.6430000000000001E-6</c:v>
                </c:pt>
                <c:pt idx="3643">
                  <c:v>3.6440000000000002E-6</c:v>
                </c:pt>
                <c:pt idx="3644">
                  <c:v>3.6449999999999998E-6</c:v>
                </c:pt>
                <c:pt idx="3645">
                  <c:v>3.6459999999999999E-6</c:v>
                </c:pt>
                <c:pt idx="3646">
                  <c:v>3.647E-6</c:v>
                </c:pt>
                <c:pt idx="3647">
                  <c:v>3.6480000000000001E-6</c:v>
                </c:pt>
                <c:pt idx="3648">
                  <c:v>3.6490000000000001E-6</c:v>
                </c:pt>
                <c:pt idx="3649">
                  <c:v>3.6500000000000002E-6</c:v>
                </c:pt>
                <c:pt idx="3650">
                  <c:v>3.6509999999999999E-6</c:v>
                </c:pt>
                <c:pt idx="3651">
                  <c:v>3.6519999999999999E-6</c:v>
                </c:pt>
                <c:pt idx="3652">
                  <c:v>3.653E-6</c:v>
                </c:pt>
                <c:pt idx="3653">
                  <c:v>3.6540000000000001E-6</c:v>
                </c:pt>
                <c:pt idx="3654">
                  <c:v>3.6550000000000002E-6</c:v>
                </c:pt>
                <c:pt idx="3655">
                  <c:v>3.6559999999999998E-6</c:v>
                </c:pt>
                <c:pt idx="3656">
                  <c:v>3.6569999999999999E-6</c:v>
                </c:pt>
                <c:pt idx="3657">
                  <c:v>3.658E-6</c:v>
                </c:pt>
                <c:pt idx="3658">
                  <c:v>3.659E-6</c:v>
                </c:pt>
                <c:pt idx="3659">
                  <c:v>3.6600000000000001E-6</c:v>
                </c:pt>
                <c:pt idx="3660">
                  <c:v>3.6610000000000002E-6</c:v>
                </c:pt>
                <c:pt idx="3661">
                  <c:v>3.6619999999999998E-6</c:v>
                </c:pt>
                <c:pt idx="3662">
                  <c:v>3.6629999999999999E-6</c:v>
                </c:pt>
                <c:pt idx="3663">
                  <c:v>3.664E-6</c:v>
                </c:pt>
                <c:pt idx="3664">
                  <c:v>3.6650000000000001E-6</c:v>
                </c:pt>
                <c:pt idx="3665">
                  <c:v>3.6660000000000001E-6</c:v>
                </c:pt>
                <c:pt idx="3666">
                  <c:v>3.6669999999999998E-6</c:v>
                </c:pt>
                <c:pt idx="3667">
                  <c:v>3.6679999999999999E-6</c:v>
                </c:pt>
                <c:pt idx="3668">
                  <c:v>3.6689999999999999E-6</c:v>
                </c:pt>
                <c:pt idx="3669">
                  <c:v>3.67E-6</c:v>
                </c:pt>
                <c:pt idx="3670">
                  <c:v>3.6710000000000001E-6</c:v>
                </c:pt>
                <c:pt idx="3671">
                  <c:v>3.6720000000000002E-6</c:v>
                </c:pt>
                <c:pt idx="3672">
                  <c:v>3.6729999999999998E-6</c:v>
                </c:pt>
                <c:pt idx="3673">
                  <c:v>3.6739999999999999E-6</c:v>
                </c:pt>
                <c:pt idx="3674">
                  <c:v>3.675E-6</c:v>
                </c:pt>
                <c:pt idx="3675">
                  <c:v>3.676E-6</c:v>
                </c:pt>
                <c:pt idx="3676">
                  <c:v>3.6770000000000001E-6</c:v>
                </c:pt>
                <c:pt idx="3677">
                  <c:v>3.6780000000000002E-6</c:v>
                </c:pt>
                <c:pt idx="3678">
                  <c:v>3.6789999999999998E-6</c:v>
                </c:pt>
                <c:pt idx="3679">
                  <c:v>3.6799999999999999E-6</c:v>
                </c:pt>
                <c:pt idx="3680">
                  <c:v>3.681E-6</c:v>
                </c:pt>
                <c:pt idx="3681">
                  <c:v>3.6820000000000001E-6</c:v>
                </c:pt>
                <c:pt idx="3682">
                  <c:v>3.6830000000000001E-6</c:v>
                </c:pt>
                <c:pt idx="3683">
                  <c:v>3.6839999999999998E-6</c:v>
                </c:pt>
                <c:pt idx="3684">
                  <c:v>3.6849999999999999E-6</c:v>
                </c:pt>
                <c:pt idx="3685">
                  <c:v>3.6859999999999999E-6</c:v>
                </c:pt>
                <c:pt idx="3686">
                  <c:v>3.687E-6</c:v>
                </c:pt>
                <c:pt idx="3687">
                  <c:v>3.6880000000000001E-6</c:v>
                </c:pt>
                <c:pt idx="3688">
                  <c:v>3.6890000000000002E-6</c:v>
                </c:pt>
                <c:pt idx="3689">
                  <c:v>3.6899999999999998E-6</c:v>
                </c:pt>
                <c:pt idx="3690">
                  <c:v>3.6909999999999999E-6</c:v>
                </c:pt>
                <c:pt idx="3691">
                  <c:v>3.692E-6</c:v>
                </c:pt>
                <c:pt idx="3692">
                  <c:v>3.693E-6</c:v>
                </c:pt>
                <c:pt idx="3693">
                  <c:v>3.6940000000000001E-6</c:v>
                </c:pt>
                <c:pt idx="3694">
                  <c:v>3.6950000000000002E-6</c:v>
                </c:pt>
                <c:pt idx="3695">
                  <c:v>3.6959999999999998E-6</c:v>
                </c:pt>
                <c:pt idx="3696">
                  <c:v>3.6969999999999999E-6</c:v>
                </c:pt>
                <c:pt idx="3697">
                  <c:v>3.698E-6</c:v>
                </c:pt>
                <c:pt idx="3698">
                  <c:v>3.6990000000000001E-6</c:v>
                </c:pt>
                <c:pt idx="3699">
                  <c:v>3.7000000000000002E-6</c:v>
                </c:pt>
                <c:pt idx="3700">
                  <c:v>3.7009999999999998E-6</c:v>
                </c:pt>
                <c:pt idx="3701">
                  <c:v>3.7019999999999999E-6</c:v>
                </c:pt>
                <c:pt idx="3702">
                  <c:v>3.703E-6</c:v>
                </c:pt>
                <c:pt idx="3703">
                  <c:v>3.704E-6</c:v>
                </c:pt>
                <c:pt idx="3704">
                  <c:v>3.7050000000000001E-6</c:v>
                </c:pt>
                <c:pt idx="3705">
                  <c:v>3.7060000000000002E-6</c:v>
                </c:pt>
                <c:pt idx="3706">
                  <c:v>3.7069999999999998E-6</c:v>
                </c:pt>
                <c:pt idx="3707">
                  <c:v>3.7079999999999999E-6</c:v>
                </c:pt>
                <c:pt idx="3708">
                  <c:v>3.709E-6</c:v>
                </c:pt>
                <c:pt idx="3709">
                  <c:v>3.7100000000000001E-6</c:v>
                </c:pt>
                <c:pt idx="3710">
                  <c:v>3.7110000000000001E-6</c:v>
                </c:pt>
                <c:pt idx="3711">
                  <c:v>3.7120000000000002E-6</c:v>
                </c:pt>
                <c:pt idx="3712">
                  <c:v>3.7129999999999999E-6</c:v>
                </c:pt>
                <c:pt idx="3713">
                  <c:v>3.7139999999999999E-6</c:v>
                </c:pt>
                <c:pt idx="3714">
                  <c:v>3.715E-6</c:v>
                </c:pt>
                <c:pt idx="3715">
                  <c:v>3.7160000000000001E-6</c:v>
                </c:pt>
                <c:pt idx="3716">
                  <c:v>3.7170000000000002E-6</c:v>
                </c:pt>
                <c:pt idx="3717">
                  <c:v>3.7179999999999998E-6</c:v>
                </c:pt>
                <c:pt idx="3718">
                  <c:v>3.7189999999999999E-6</c:v>
                </c:pt>
                <c:pt idx="3719">
                  <c:v>3.72E-6</c:v>
                </c:pt>
                <c:pt idx="3720">
                  <c:v>3.721E-6</c:v>
                </c:pt>
                <c:pt idx="3721">
                  <c:v>3.7220000000000001E-6</c:v>
                </c:pt>
                <c:pt idx="3722">
                  <c:v>3.7230000000000002E-6</c:v>
                </c:pt>
                <c:pt idx="3723">
                  <c:v>3.7239999999999998E-6</c:v>
                </c:pt>
                <c:pt idx="3724">
                  <c:v>3.7249999999999999E-6</c:v>
                </c:pt>
                <c:pt idx="3725">
                  <c:v>3.726E-6</c:v>
                </c:pt>
                <c:pt idx="3726">
                  <c:v>3.7270000000000001E-6</c:v>
                </c:pt>
                <c:pt idx="3727">
                  <c:v>3.7280000000000001E-6</c:v>
                </c:pt>
                <c:pt idx="3728">
                  <c:v>3.7290000000000002E-6</c:v>
                </c:pt>
                <c:pt idx="3729">
                  <c:v>3.7299999999999999E-6</c:v>
                </c:pt>
                <c:pt idx="3730">
                  <c:v>3.7309999999999999E-6</c:v>
                </c:pt>
                <c:pt idx="3731">
                  <c:v>3.732E-6</c:v>
                </c:pt>
                <c:pt idx="3732">
                  <c:v>3.7330000000000001E-6</c:v>
                </c:pt>
                <c:pt idx="3733">
                  <c:v>3.7340000000000002E-6</c:v>
                </c:pt>
                <c:pt idx="3734">
                  <c:v>3.7349999999999998E-6</c:v>
                </c:pt>
                <c:pt idx="3735">
                  <c:v>3.7359999999999999E-6</c:v>
                </c:pt>
                <c:pt idx="3736">
                  <c:v>3.737E-6</c:v>
                </c:pt>
                <c:pt idx="3737">
                  <c:v>3.738E-6</c:v>
                </c:pt>
                <c:pt idx="3738">
                  <c:v>3.7390000000000001E-6</c:v>
                </c:pt>
                <c:pt idx="3739">
                  <c:v>3.7400000000000002E-6</c:v>
                </c:pt>
                <c:pt idx="3740">
                  <c:v>3.7409999999999998E-6</c:v>
                </c:pt>
                <c:pt idx="3741">
                  <c:v>3.7419999999999999E-6</c:v>
                </c:pt>
                <c:pt idx="3742">
                  <c:v>3.743E-6</c:v>
                </c:pt>
                <c:pt idx="3743">
                  <c:v>3.7440000000000001E-6</c:v>
                </c:pt>
                <c:pt idx="3744">
                  <c:v>3.7450000000000001E-6</c:v>
                </c:pt>
                <c:pt idx="3745">
                  <c:v>3.7459999999999998E-6</c:v>
                </c:pt>
                <c:pt idx="3746">
                  <c:v>3.7469999999999999E-6</c:v>
                </c:pt>
                <c:pt idx="3747">
                  <c:v>3.7479999999999999E-6</c:v>
                </c:pt>
                <c:pt idx="3748">
                  <c:v>3.749E-6</c:v>
                </c:pt>
                <c:pt idx="3749">
                  <c:v>3.7500000000000001E-6</c:v>
                </c:pt>
                <c:pt idx="3750">
                  <c:v>3.7510000000000002E-6</c:v>
                </c:pt>
                <c:pt idx="3751">
                  <c:v>3.7519999999999998E-6</c:v>
                </c:pt>
                <c:pt idx="3752">
                  <c:v>3.7529999999999999E-6</c:v>
                </c:pt>
                <c:pt idx="3753">
                  <c:v>3.754E-6</c:v>
                </c:pt>
                <c:pt idx="3754">
                  <c:v>3.755E-6</c:v>
                </c:pt>
                <c:pt idx="3755">
                  <c:v>3.7560000000000001E-6</c:v>
                </c:pt>
                <c:pt idx="3756">
                  <c:v>3.7570000000000002E-6</c:v>
                </c:pt>
                <c:pt idx="3757">
                  <c:v>3.7579999999999998E-6</c:v>
                </c:pt>
                <c:pt idx="3758">
                  <c:v>3.7589999999999999E-6</c:v>
                </c:pt>
                <c:pt idx="3759">
                  <c:v>3.76E-6</c:v>
                </c:pt>
                <c:pt idx="3760">
                  <c:v>3.7610000000000001E-6</c:v>
                </c:pt>
                <c:pt idx="3761">
                  <c:v>3.7620000000000001E-6</c:v>
                </c:pt>
                <c:pt idx="3762">
                  <c:v>3.7629999999999998E-6</c:v>
                </c:pt>
                <c:pt idx="3763">
                  <c:v>3.7639999999999999E-6</c:v>
                </c:pt>
                <c:pt idx="3764">
                  <c:v>3.765E-6</c:v>
                </c:pt>
                <c:pt idx="3765">
                  <c:v>3.766E-6</c:v>
                </c:pt>
                <c:pt idx="3766">
                  <c:v>3.7670000000000001E-6</c:v>
                </c:pt>
                <c:pt idx="3767">
                  <c:v>3.7680000000000002E-6</c:v>
                </c:pt>
                <c:pt idx="3768">
                  <c:v>3.7689999999999998E-6</c:v>
                </c:pt>
                <c:pt idx="3769">
                  <c:v>3.7699999999999999E-6</c:v>
                </c:pt>
                <c:pt idx="3770">
                  <c:v>3.771E-6</c:v>
                </c:pt>
                <c:pt idx="3771">
                  <c:v>3.7720000000000001E-6</c:v>
                </c:pt>
                <c:pt idx="3772">
                  <c:v>3.7730000000000001E-6</c:v>
                </c:pt>
                <c:pt idx="3773">
                  <c:v>3.7740000000000002E-6</c:v>
                </c:pt>
                <c:pt idx="3774">
                  <c:v>3.7749999999999999E-6</c:v>
                </c:pt>
                <c:pt idx="3775">
                  <c:v>3.7759999999999999E-6</c:v>
                </c:pt>
                <c:pt idx="3776">
                  <c:v>3.777E-6</c:v>
                </c:pt>
                <c:pt idx="3777">
                  <c:v>3.7780000000000001E-6</c:v>
                </c:pt>
                <c:pt idx="3778">
                  <c:v>3.7790000000000002E-6</c:v>
                </c:pt>
                <c:pt idx="3779">
                  <c:v>3.7799999999999998E-6</c:v>
                </c:pt>
                <c:pt idx="3780">
                  <c:v>3.7809999999999999E-6</c:v>
                </c:pt>
                <c:pt idx="3781">
                  <c:v>3.782E-6</c:v>
                </c:pt>
                <c:pt idx="3782">
                  <c:v>3.783E-6</c:v>
                </c:pt>
                <c:pt idx="3783">
                  <c:v>3.7840000000000001E-6</c:v>
                </c:pt>
                <c:pt idx="3784">
                  <c:v>3.7850000000000002E-6</c:v>
                </c:pt>
                <c:pt idx="3785">
                  <c:v>3.7859999999999998E-6</c:v>
                </c:pt>
                <c:pt idx="3786">
                  <c:v>3.7869999999999999E-6</c:v>
                </c:pt>
                <c:pt idx="3787">
                  <c:v>3.788E-6</c:v>
                </c:pt>
                <c:pt idx="3788">
                  <c:v>3.7890000000000001E-6</c:v>
                </c:pt>
                <c:pt idx="3789">
                  <c:v>3.7900000000000001E-6</c:v>
                </c:pt>
                <c:pt idx="3790">
                  <c:v>3.7910000000000002E-6</c:v>
                </c:pt>
                <c:pt idx="3791">
                  <c:v>3.7919999999999999E-6</c:v>
                </c:pt>
                <c:pt idx="3792">
                  <c:v>3.7929999999999999E-6</c:v>
                </c:pt>
                <c:pt idx="3793">
                  <c:v>3.794E-6</c:v>
                </c:pt>
                <c:pt idx="3794">
                  <c:v>3.7950000000000001E-6</c:v>
                </c:pt>
                <c:pt idx="3795">
                  <c:v>3.7960000000000002E-6</c:v>
                </c:pt>
                <c:pt idx="3796">
                  <c:v>3.7969999999999998E-6</c:v>
                </c:pt>
                <c:pt idx="3797">
                  <c:v>3.7979999999999999E-6</c:v>
                </c:pt>
                <c:pt idx="3798">
                  <c:v>3.799E-6</c:v>
                </c:pt>
                <c:pt idx="3799">
                  <c:v>3.8E-6</c:v>
                </c:pt>
                <c:pt idx="3800">
                  <c:v>3.8010000000000001E-6</c:v>
                </c:pt>
                <c:pt idx="3801">
                  <c:v>3.8020000000000002E-6</c:v>
                </c:pt>
                <c:pt idx="3802">
                  <c:v>3.8029999999999998E-6</c:v>
                </c:pt>
                <c:pt idx="3803">
                  <c:v>3.8039999999999999E-6</c:v>
                </c:pt>
                <c:pt idx="3804">
                  <c:v>3.805E-6</c:v>
                </c:pt>
                <c:pt idx="3805">
                  <c:v>3.8060000000000001E-6</c:v>
                </c:pt>
                <c:pt idx="3806">
                  <c:v>3.8070000000000001E-6</c:v>
                </c:pt>
                <c:pt idx="3807">
                  <c:v>3.8079999999999998E-6</c:v>
                </c:pt>
                <c:pt idx="3808">
                  <c:v>3.8089999999999999E-6</c:v>
                </c:pt>
                <c:pt idx="3809">
                  <c:v>3.8099999999999999E-6</c:v>
                </c:pt>
                <c:pt idx="3810">
                  <c:v>3.811E-6</c:v>
                </c:pt>
                <c:pt idx="3811">
                  <c:v>3.8120000000000001E-6</c:v>
                </c:pt>
                <c:pt idx="3812">
                  <c:v>3.8130000000000002E-6</c:v>
                </c:pt>
                <c:pt idx="3813">
                  <c:v>3.8139999999999998E-6</c:v>
                </c:pt>
                <c:pt idx="3814">
                  <c:v>3.8149999999999999E-6</c:v>
                </c:pt>
                <c:pt idx="3815">
                  <c:v>3.8160000000000004E-6</c:v>
                </c:pt>
                <c:pt idx="3816">
                  <c:v>3.817E-6</c:v>
                </c:pt>
                <c:pt idx="3817">
                  <c:v>3.8179999999999997E-6</c:v>
                </c:pt>
                <c:pt idx="3818">
                  <c:v>3.8190000000000002E-6</c:v>
                </c:pt>
                <c:pt idx="3819">
                  <c:v>3.8199999999999998E-6</c:v>
                </c:pt>
                <c:pt idx="3820">
                  <c:v>3.8210000000000003E-6</c:v>
                </c:pt>
                <c:pt idx="3821">
                  <c:v>3.822E-6</c:v>
                </c:pt>
                <c:pt idx="3822">
                  <c:v>3.8229999999999997E-6</c:v>
                </c:pt>
                <c:pt idx="3823">
                  <c:v>3.8240000000000001E-6</c:v>
                </c:pt>
                <c:pt idx="3824">
                  <c:v>3.8249999999999998E-6</c:v>
                </c:pt>
                <c:pt idx="3825">
                  <c:v>3.8260000000000003E-6</c:v>
                </c:pt>
                <c:pt idx="3826">
                  <c:v>3.827E-6</c:v>
                </c:pt>
                <c:pt idx="3827">
                  <c:v>3.8279999999999996E-6</c:v>
                </c:pt>
                <c:pt idx="3828">
                  <c:v>3.8290000000000001E-6</c:v>
                </c:pt>
                <c:pt idx="3829">
                  <c:v>3.8299999999999998E-6</c:v>
                </c:pt>
                <c:pt idx="3830">
                  <c:v>3.8310000000000003E-6</c:v>
                </c:pt>
                <c:pt idx="3831">
                  <c:v>3.8319999999999999E-6</c:v>
                </c:pt>
                <c:pt idx="3832">
                  <c:v>3.8330000000000004E-6</c:v>
                </c:pt>
                <c:pt idx="3833">
                  <c:v>3.8340000000000001E-6</c:v>
                </c:pt>
                <c:pt idx="3834">
                  <c:v>3.8349999999999997E-6</c:v>
                </c:pt>
                <c:pt idx="3835">
                  <c:v>3.8360000000000002E-6</c:v>
                </c:pt>
                <c:pt idx="3836">
                  <c:v>3.8369999999999999E-6</c:v>
                </c:pt>
                <c:pt idx="3837">
                  <c:v>3.8380000000000004E-6</c:v>
                </c:pt>
                <c:pt idx="3838">
                  <c:v>3.839E-6</c:v>
                </c:pt>
                <c:pt idx="3839">
                  <c:v>3.8399999999999997E-6</c:v>
                </c:pt>
                <c:pt idx="3840">
                  <c:v>3.8410000000000002E-6</c:v>
                </c:pt>
                <c:pt idx="3841">
                  <c:v>3.8419999999999998E-6</c:v>
                </c:pt>
                <c:pt idx="3842">
                  <c:v>3.8430000000000003E-6</c:v>
                </c:pt>
                <c:pt idx="3843">
                  <c:v>3.844E-6</c:v>
                </c:pt>
                <c:pt idx="3844">
                  <c:v>3.8449999999999996E-6</c:v>
                </c:pt>
                <c:pt idx="3845">
                  <c:v>3.8460000000000001E-6</c:v>
                </c:pt>
                <c:pt idx="3846">
                  <c:v>3.8469999999999998E-6</c:v>
                </c:pt>
                <c:pt idx="3847">
                  <c:v>3.8480000000000003E-6</c:v>
                </c:pt>
                <c:pt idx="3848">
                  <c:v>3.8489999999999999E-6</c:v>
                </c:pt>
                <c:pt idx="3849">
                  <c:v>3.8500000000000004E-6</c:v>
                </c:pt>
                <c:pt idx="3850">
                  <c:v>3.8510000000000001E-6</c:v>
                </c:pt>
                <c:pt idx="3851">
                  <c:v>3.8519999999999997E-6</c:v>
                </c:pt>
                <c:pt idx="3852">
                  <c:v>3.8530000000000002E-6</c:v>
                </c:pt>
                <c:pt idx="3853">
                  <c:v>3.8539999999999999E-6</c:v>
                </c:pt>
                <c:pt idx="3854">
                  <c:v>3.8550000000000004E-6</c:v>
                </c:pt>
                <c:pt idx="3855">
                  <c:v>3.856E-6</c:v>
                </c:pt>
                <c:pt idx="3856">
                  <c:v>3.8569999999999997E-6</c:v>
                </c:pt>
                <c:pt idx="3857">
                  <c:v>3.8580000000000002E-6</c:v>
                </c:pt>
                <c:pt idx="3858">
                  <c:v>3.8589999999999998E-6</c:v>
                </c:pt>
                <c:pt idx="3859">
                  <c:v>3.8600000000000003E-6</c:v>
                </c:pt>
                <c:pt idx="3860">
                  <c:v>3.861E-6</c:v>
                </c:pt>
                <c:pt idx="3861">
                  <c:v>3.8619999999999996E-6</c:v>
                </c:pt>
                <c:pt idx="3862">
                  <c:v>3.8630000000000001E-6</c:v>
                </c:pt>
                <c:pt idx="3863">
                  <c:v>3.8639999999999998E-6</c:v>
                </c:pt>
                <c:pt idx="3864">
                  <c:v>3.8650000000000003E-6</c:v>
                </c:pt>
                <c:pt idx="3865">
                  <c:v>3.8659999999999999E-6</c:v>
                </c:pt>
                <c:pt idx="3866">
                  <c:v>3.8670000000000004E-6</c:v>
                </c:pt>
                <c:pt idx="3867">
                  <c:v>3.8680000000000001E-6</c:v>
                </c:pt>
                <c:pt idx="3868">
                  <c:v>3.8689999999999997E-6</c:v>
                </c:pt>
                <c:pt idx="3869">
                  <c:v>3.8700000000000002E-6</c:v>
                </c:pt>
                <c:pt idx="3870">
                  <c:v>3.8709999999999999E-6</c:v>
                </c:pt>
                <c:pt idx="3871">
                  <c:v>3.8720000000000004E-6</c:v>
                </c:pt>
                <c:pt idx="3872">
                  <c:v>3.873E-6</c:v>
                </c:pt>
                <c:pt idx="3873">
                  <c:v>3.8739999999999997E-6</c:v>
                </c:pt>
                <c:pt idx="3874">
                  <c:v>3.8750000000000002E-6</c:v>
                </c:pt>
                <c:pt idx="3875">
                  <c:v>3.8759999999999998E-6</c:v>
                </c:pt>
                <c:pt idx="3876">
                  <c:v>3.8770000000000003E-6</c:v>
                </c:pt>
                <c:pt idx="3877">
                  <c:v>3.878E-6</c:v>
                </c:pt>
                <c:pt idx="3878">
                  <c:v>3.8789999999999996E-6</c:v>
                </c:pt>
                <c:pt idx="3879">
                  <c:v>3.8800000000000001E-6</c:v>
                </c:pt>
                <c:pt idx="3880">
                  <c:v>3.8809999999999998E-6</c:v>
                </c:pt>
                <c:pt idx="3881">
                  <c:v>3.8820000000000003E-6</c:v>
                </c:pt>
                <c:pt idx="3882">
                  <c:v>3.8829999999999999E-6</c:v>
                </c:pt>
                <c:pt idx="3883">
                  <c:v>3.8840000000000004E-6</c:v>
                </c:pt>
                <c:pt idx="3884">
                  <c:v>3.8850000000000001E-6</c:v>
                </c:pt>
                <c:pt idx="3885">
                  <c:v>3.8859999999999997E-6</c:v>
                </c:pt>
                <c:pt idx="3886">
                  <c:v>3.8870000000000002E-6</c:v>
                </c:pt>
                <c:pt idx="3887">
                  <c:v>3.8879999999999999E-6</c:v>
                </c:pt>
                <c:pt idx="3888">
                  <c:v>3.8890000000000004E-6</c:v>
                </c:pt>
                <c:pt idx="3889">
                  <c:v>3.89E-6</c:v>
                </c:pt>
                <c:pt idx="3890">
                  <c:v>3.8909999999999997E-6</c:v>
                </c:pt>
                <c:pt idx="3891">
                  <c:v>3.8920000000000002E-6</c:v>
                </c:pt>
                <c:pt idx="3892">
                  <c:v>3.8929999999999998E-6</c:v>
                </c:pt>
                <c:pt idx="3893">
                  <c:v>3.8940000000000003E-6</c:v>
                </c:pt>
                <c:pt idx="3894">
                  <c:v>3.895E-6</c:v>
                </c:pt>
                <c:pt idx="3895">
                  <c:v>3.8959999999999996E-6</c:v>
                </c:pt>
                <c:pt idx="3896">
                  <c:v>3.8970000000000001E-6</c:v>
                </c:pt>
                <c:pt idx="3897">
                  <c:v>3.8979999999999998E-6</c:v>
                </c:pt>
                <c:pt idx="3898">
                  <c:v>3.8990000000000003E-6</c:v>
                </c:pt>
                <c:pt idx="3899">
                  <c:v>3.8999999999999999E-6</c:v>
                </c:pt>
                <c:pt idx="3900">
                  <c:v>3.9009999999999996E-6</c:v>
                </c:pt>
                <c:pt idx="3901">
                  <c:v>3.9020000000000001E-6</c:v>
                </c:pt>
                <c:pt idx="3902">
                  <c:v>3.9029999999999997E-6</c:v>
                </c:pt>
                <c:pt idx="3903">
                  <c:v>3.9040000000000002E-6</c:v>
                </c:pt>
                <c:pt idx="3904">
                  <c:v>3.9049999999999999E-6</c:v>
                </c:pt>
                <c:pt idx="3905">
                  <c:v>3.9060000000000004E-6</c:v>
                </c:pt>
                <c:pt idx="3906">
                  <c:v>3.907E-6</c:v>
                </c:pt>
                <c:pt idx="3907">
                  <c:v>3.9079999999999997E-6</c:v>
                </c:pt>
                <c:pt idx="3908">
                  <c:v>3.9090000000000002E-6</c:v>
                </c:pt>
                <c:pt idx="3909">
                  <c:v>3.9099999999999998E-6</c:v>
                </c:pt>
                <c:pt idx="3910">
                  <c:v>3.9110000000000003E-6</c:v>
                </c:pt>
                <c:pt idx="3911">
                  <c:v>3.912E-6</c:v>
                </c:pt>
                <c:pt idx="3912">
                  <c:v>3.9129999999999996E-6</c:v>
                </c:pt>
                <c:pt idx="3913">
                  <c:v>3.9140000000000001E-6</c:v>
                </c:pt>
                <c:pt idx="3914">
                  <c:v>3.9149999999999998E-6</c:v>
                </c:pt>
                <c:pt idx="3915">
                  <c:v>3.9160000000000003E-6</c:v>
                </c:pt>
                <c:pt idx="3916">
                  <c:v>3.9169999999999999E-6</c:v>
                </c:pt>
                <c:pt idx="3917">
                  <c:v>3.9179999999999996E-6</c:v>
                </c:pt>
                <c:pt idx="3918">
                  <c:v>3.9190000000000001E-6</c:v>
                </c:pt>
                <c:pt idx="3919">
                  <c:v>3.9199999999999997E-6</c:v>
                </c:pt>
                <c:pt idx="3920">
                  <c:v>3.9210000000000002E-6</c:v>
                </c:pt>
                <c:pt idx="3921">
                  <c:v>3.9219999999999999E-6</c:v>
                </c:pt>
                <c:pt idx="3922">
                  <c:v>3.9230000000000004E-6</c:v>
                </c:pt>
                <c:pt idx="3923">
                  <c:v>3.924E-6</c:v>
                </c:pt>
                <c:pt idx="3924">
                  <c:v>3.9249999999999997E-6</c:v>
                </c:pt>
                <c:pt idx="3925">
                  <c:v>3.9260000000000002E-6</c:v>
                </c:pt>
                <c:pt idx="3926">
                  <c:v>3.9269999999999998E-6</c:v>
                </c:pt>
                <c:pt idx="3927">
                  <c:v>3.9280000000000003E-6</c:v>
                </c:pt>
                <c:pt idx="3928">
                  <c:v>3.929E-6</c:v>
                </c:pt>
                <c:pt idx="3929">
                  <c:v>3.9299999999999996E-6</c:v>
                </c:pt>
                <c:pt idx="3930">
                  <c:v>3.9310000000000001E-6</c:v>
                </c:pt>
                <c:pt idx="3931">
                  <c:v>3.9319999999999998E-6</c:v>
                </c:pt>
                <c:pt idx="3932">
                  <c:v>3.9330000000000003E-6</c:v>
                </c:pt>
                <c:pt idx="3933">
                  <c:v>3.9339999999999999E-6</c:v>
                </c:pt>
                <c:pt idx="3934">
                  <c:v>3.9349999999999996E-6</c:v>
                </c:pt>
                <c:pt idx="3935">
                  <c:v>3.9360000000000001E-6</c:v>
                </c:pt>
                <c:pt idx="3936">
                  <c:v>3.9369999999999997E-6</c:v>
                </c:pt>
                <c:pt idx="3937">
                  <c:v>3.9380000000000002E-6</c:v>
                </c:pt>
                <c:pt idx="3938">
                  <c:v>3.9389999999999999E-6</c:v>
                </c:pt>
                <c:pt idx="3939">
                  <c:v>3.9400000000000004E-6</c:v>
                </c:pt>
                <c:pt idx="3940">
                  <c:v>3.941E-6</c:v>
                </c:pt>
                <c:pt idx="3941">
                  <c:v>3.9419999999999997E-6</c:v>
                </c:pt>
                <c:pt idx="3942">
                  <c:v>3.9430000000000002E-6</c:v>
                </c:pt>
                <c:pt idx="3943">
                  <c:v>3.9439999999999998E-6</c:v>
                </c:pt>
                <c:pt idx="3944">
                  <c:v>3.9450000000000003E-6</c:v>
                </c:pt>
                <c:pt idx="3945">
                  <c:v>3.946E-6</c:v>
                </c:pt>
                <c:pt idx="3946">
                  <c:v>3.9469999999999996E-6</c:v>
                </c:pt>
                <c:pt idx="3947">
                  <c:v>3.9480000000000001E-6</c:v>
                </c:pt>
                <c:pt idx="3948">
                  <c:v>3.9489999999999998E-6</c:v>
                </c:pt>
                <c:pt idx="3949">
                  <c:v>3.9500000000000003E-6</c:v>
                </c:pt>
                <c:pt idx="3950">
                  <c:v>3.9509999999999999E-6</c:v>
                </c:pt>
                <c:pt idx="3951">
                  <c:v>3.9519999999999996E-6</c:v>
                </c:pt>
                <c:pt idx="3952">
                  <c:v>3.9530000000000001E-6</c:v>
                </c:pt>
                <c:pt idx="3953">
                  <c:v>3.9539999999999998E-6</c:v>
                </c:pt>
                <c:pt idx="3954">
                  <c:v>3.9550000000000002E-6</c:v>
                </c:pt>
                <c:pt idx="3955">
                  <c:v>3.9559999999999999E-6</c:v>
                </c:pt>
                <c:pt idx="3956">
                  <c:v>3.9570000000000004E-6</c:v>
                </c:pt>
                <c:pt idx="3957">
                  <c:v>3.9580000000000001E-6</c:v>
                </c:pt>
                <c:pt idx="3958">
                  <c:v>3.9589999999999997E-6</c:v>
                </c:pt>
                <c:pt idx="3959">
                  <c:v>3.9600000000000002E-6</c:v>
                </c:pt>
                <c:pt idx="3960">
                  <c:v>3.9609999999999999E-6</c:v>
                </c:pt>
                <c:pt idx="3961">
                  <c:v>3.9620000000000004E-6</c:v>
                </c:pt>
                <c:pt idx="3962">
                  <c:v>3.963E-6</c:v>
                </c:pt>
                <c:pt idx="3963">
                  <c:v>3.9639999999999997E-6</c:v>
                </c:pt>
                <c:pt idx="3964">
                  <c:v>3.9650000000000002E-6</c:v>
                </c:pt>
                <c:pt idx="3965">
                  <c:v>3.9659999999999998E-6</c:v>
                </c:pt>
                <c:pt idx="3966">
                  <c:v>3.9670000000000003E-6</c:v>
                </c:pt>
                <c:pt idx="3967">
                  <c:v>3.968E-6</c:v>
                </c:pt>
                <c:pt idx="3968">
                  <c:v>3.9689999999999996E-6</c:v>
                </c:pt>
                <c:pt idx="3969">
                  <c:v>3.9700000000000001E-6</c:v>
                </c:pt>
                <c:pt idx="3970">
                  <c:v>3.9709999999999998E-6</c:v>
                </c:pt>
                <c:pt idx="3971">
                  <c:v>3.9720000000000003E-6</c:v>
                </c:pt>
                <c:pt idx="3972">
                  <c:v>3.9729999999999999E-6</c:v>
                </c:pt>
                <c:pt idx="3973">
                  <c:v>3.9740000000000004E-6</c:v>
                </c:pt>
                <c:pt idx="3974">
                  <c:v>3.9750000000000001E-6</c:v>
                </c:pt>
                <c:pt idx="3975">
                  <c:v>3.9759999999999997E-6</c:v>
                </c:pt>
                <c:pt idx="3976">
                  <c:v>3.9770000000000002E-6</c:v>
                </c:pt>
                <c:pt idx="3977">
                  <c:v>3.9779999999999999E-6</c:v>
                </c:pt>
                <c:pt idx="3978">
                  <c:v>3.9790000000000004E-6</c:v>
                </c:pt>
                <c:pt idx="3979">
                  <c:v>3.98E-6</c:v>
                </c:pt>
                <c:pt idx="3980">
                  <c:v>3.9809999999999997E-6</c:v>
                </c:pt>
                <c:pt idx="3981">
                  <c:v>3.9820000000000002E-6</c:v>
                </c:pt>
                <c:pt idx="3982">
                  <c:v>3.9829999999999998E-6</c:v>
                </c:pt>
                <c:pt idx="3983">
                  <c:v>3.9840000000000003E-6</c:v>
                </c:pt>
                <c:pt idx="3984">
                  <c:v>3.985E-6</c:v>
                </c:pt>
                <c:pt idx="3985">
                  <c:v>3.9859999999999996E-6</c:v>
                </c:pt>
                <c:pt idx="3986">
                  <c:v>3.9870000000000001E-6</c:v>
                </c:pt>
                <c:pt idx="3987">
                  <c:v>3.9879999999999998E-6</c:v>
                </c:pt>
                <c:pt idx="3988">
                  <c:v>3.9890000000000003E-6</c:v>
                </c:pt>
                <c:pt idx="3989">
                  <c:v>3.9899999999999999E-6</c:v>
                </c:pt>
                <c:pt idx="3990">
                  <c:v>3.9910000000000004E-6</c:v>
                </c:pt>
                <c:pt idx="3991">
                  <c:v>3.9920000000000001E-6</c:v>
                </c:pt>
                <c:pt idx="3992">
                  <c:v>3.9929999999999997E-6</c:v>
                </c:pt>
                <c:pt idx="3993">
                  <c:v>3.9940000000000002E-6</c:v>
                </c:pt>
                <c:pt idx="3994">
                  <c:v>3.9949999999999999E-6</c:v>
                </c:pt>
                <c:pt idx="3995">
                  <c:v>3.9960000000000004E-6</c:v>
                </c:pt>
                <c:pt idx="3996">
                  <c:v>3.997E-6</c:v>
                </c:pt>
                <c:pt idx="3997">
                  <c:v>3.9979999999999997E-6</c:v>
                </c:pt>
                <c:pt idx="3998">
                  <c:v>3.9990000000000002E-6</c:v>
                </c:pt>
                <c:pt idx="3999">
                  <c:v>3.9999999999999998E-6</c:v>
                </c:pt>
                <c:pt idx="4000">
                  <c:v>4.0010000000000003E-6</c:v>
                </c:pt>
                <c:pt idx="4001">
                  <c:v>4.002E-6</c:v>
                </c:pt>
                <c:pt idx="4002">
                  <c:v>4.0029999999999996E-6</c:v>
                </c:pt>
                <c:pt idx="4003">
                  <c:v>4.0040000000000001E-6</c:v>
                </c:pt>
                <c:pt idx="4004">
                  <c:v>4.0049999999999998E-6</c:v>
                </c:pt>
                <c:pt idx="4005">
                  <c:v>4.0060000000000003E-6</c:v>
                </c:pt>
                <c:pt idx="4006">
                  <c:v>4.0069999999999999E-6</c:v>
                </c:pt>
                <c:pt idx="4007">
                  <c:v>4.0080000000000004E-6</c:v>
                </c:pt>
                <c:pt idx="4008">
                  <c:v>4.0090000000000001E-6</c:v>
                </c:pt>
                <c:pt idx="4009">
                  <c:v>4.0099999999999997E-6</c:v>
                </c:pt>
                <c:pt idx="4010">
                  <c:v>4.0110000000000002E-6</c:v>
                </c:pt>
                <c:pt idx="4011">
                  <c:v>4.0119999999999999E-6</c:v>
                </c:pt>
                <c:pt idx="4012">
                  <c:v>4.0130000000000004E-6</c:v>
                </c:pt>
                <c:pt idx="4013">
                  <c:v>4.014E-6</c:v>
                </c:pt>
                <c:pt idx="4014">
                  <c:v>4.0149999999999997E-6</c:v>
                </c:pt>
                <c:pt idx="4015">
                  <c:v>4.0160000000000002E-6</c:v>
                </c:pt>
                <c:pt idx="4016">
                  <c:v>4.0169999999999998E-6</c:v>
                </c:pt>
                <c:pt idx="4017">
                  <c:v>4.0180000000000003E-6</c:v>
                </c:pt>
                <c:pt idx="4018">
                  <c:v>4.019E-6</c:v>
                </c:pt>
                <c:pt idx="4019">
                  <c:v>4.0199999999999996E-6</c:v>
                </c:pt>
                <c:pt idx="4020">
                  <c:v>4.0210000000000001E-6</c:v>
                </c:pt>
                <c:pt idx="4021">
                  <c:v>4.0219999999999998E-6</c:v>
                </c:pt>
                <c:pt idx="4022">
                  <c:v>4.0230000000000003E-6</c:v>
                </c:pt>
                <c:pt idx="4023">
                  <c:v>4.0239999999999999E-6</c:v>
                </c:pt>
                <c:pt idx="4024">
                  <c:v>4.0249999999999996E-6</c:v>
                </c:pt>
                <c:pt idx="4025">
                  <c:v>4.0260000000000001E-6</c:v>
                </c:pt>
                <c:pt idx="4026">
                  <c:v>4.0269999999999997E-6</c:v>
                </c:pt>
                <c:pt idx="4027">
                  <c:v>4.0280000000000002E-6</c:v>
                </c:pt>
                <c:pt idx="4028">
                  <c:v>4.0289999999999999E-6</c:v>
                </c:pt>
                <c:pt idx="4029">
                  <c:v>4.0300000000000004E-6</c:v>
                </c:pt>
                <c:pt idx="4030">
                  <c:v>4.031E-6</c:v>
                </c:pt>
                <c:pt idx="4031">
                  <c:v>4.0319999999999997E-6</c:v>
                </c:pt>
                <c:pt idx="4032">
                  <c:v>4.0330000000000002E-6</c:v>
                </c:pt>
                <c:pt idx="4033">
                  <c:v>4.0339999999999998E-6</c:v>
                </c:pt>
                <c:pt idx="4034">
                  <c:v>4.0350000000000003E-6</c:v>
                </c:pt>
                <c:pt idx="4035">
                  <c:v>4.036E-6</c:v>
                </c:pt>
                <c:pt idx="4036">
                  <c:v>4.0369999999999996E-6</c:v>
                </c:pt>
                <c:pt idx="4037">
                  <c:v>4.0380000000000001E-6</c:v>
                </c:pt>
                <c:pt idx="4038">
                  <c:v>4.0389999999999998E-6</c:v>
                </c:pt>
                <c:pt idx="4039">
                  <c:v>4.0400000000000003E-6</c:v>
                </c:pt>
                <c:pt idx="4040">
                  <c:v>4.0409999999999999E-6</c:v>
                </c:pt>
                <c:pt idx="4041">
                  <c:v>4.0419999999999996E-6</c:v>
                </c:pt>
                <c:pt idx="4042">
                  <c:v>4.0430000000000001E-6</c:v>
                </c:pt>
                <c:pt idx="4043">
                  <c:v>4.0439999999999997E-6</c:v>
                </c:pt>
                <c:pt idx="4044">
                  <c:v>4.0450000000000002E-6</c:v>
                </c:pt>
                <c:pt idx="4045">
                  <c:v>4.0459999999999999E-6</c:v>
                </c:pt>
                <c:pt idx="4046">
                  <c:v>4.0470000000000004E-6</c:v>
                </c:pt>
                <c:pt idx="4047">
                  <c:v>4.048E-6</c:v>
                </c:pt>
                <c:pt idx="4048">
                  <c:v>4.0489999999999997E-6</c:v>
                </c:pt>
                <c:pt idx="4049">
                  <c:v>4.0500000000000002E-6</c:v>
                </c:pt>
                <c:pt idx="4050">
                  <c:v>4.0509999999999998E-6</c:v>
                </c:pt>
                <c:pt idx="4051">
                  <c:v>4.0520000000000003E-6</c:v>
                </c:pt>
                <c:pt idx="4052">
                  <c:v>4.053E-6</c:v>
                </c:pt>
                <c:pt idx="4053">
                  <c:v>4.0539999999999996E-6</c:v>
                </c:pt>
                <c:pt idx="4054">
                  <c:v>4.0550000000000001E-6</c:v>
                </c:pt>
                <c:pt idx="4055">
                  <c:v>4.0559999999999998E-6</c:v>
                </c:pt>
                <c:pt idx="4056">
                  <c:v>4.0570000000000003E-6</c:v>
                </c:pt>
                <c:pt idx="4057">
                  <c:v>4.0579999999999999E-6</c:v>
                </c:pt>
                <c:pt idx="4058">
                  <c:v>4.0589999999999996E-6</c:v>
                </c:pt>
                <c:pt idx="4059">
                  <c:v>4.0600000000000001E-6</c:v>
                </c:pt>
                <c:pt idx="4060">
                  <c:v>4.0609999999999997E-6</c:v>
                </c:pt>
                <c:pt idx="4061">
                  <c:v>4.0620000000000002E-6</c:v>
                </c:pt>
                <c:pt idx="4062">
                  <c:v>4.0629999999999999E-6</c:v>
                </c:pt>
                <c:pt idx="4063">
                  <c:v>4.0640000000000004E-6</c:v>
                </c:pt>
                <c:pt idx="4064">
                  <c:v>4.065E-6</c:v>
                </c:pt>
                <c:pt idx="4065">
                  <c:v>4.0659999999999997E-6</c:v>
                </c:pt>
                <c:pt idx="4066">
                  <c:v>4.0670000000000002E-6</c:v>
                </c:pt>
                <c:pt idx="4067">
                  <c:v>4.0679999999999998E-6</c:v>
                </c:pt>
                <c:pt idx="4068">
                  <c:v>4.0690000000000003E-6</c:v>
                </c:pt>
                <c:pt idx="4069">
                  <c:v>4.07E-6</c:v>
                </c:pt>
                <c:pt idx="4070">
                  <c:v>4.0709999999999996E-6</c:v>
                </c:pt>
                <c:pt idx="4071">
                  <c:v>4.0720000000000001E-6</c:v>
                </c:pt>
                <c:pt idx="4072">
                  <c:v>4.0729999999999998E-6</c:v>
                </c:pt>
                <c:pt idx="4073">
                  <c:v>4.0740000000000003E-6</c:v>
                </c:pt>
                <c:pt idx="4074">
                  <c:v>4.0749999999999999E-6</c:v>
                </c:pt>
                <c:pt idx="4075">
                  <c:v>4.0759999999999996E-6</c:v>
                </c:pt>
                <c:pt idx="4076">
                  <c:v>4.0770000000000001E-6</c:v>
                </c:pt>
                <c:pt idx="4077">
                  <c:v>4.0779999999999997E-6</c:v>
                </c:pt>
                <c:pt idx="4078">
                  <c:v>4.0790000000000002E-6</c:v>
                </c:pt>
                <c:pt idx="4079">
                  <c:v>4.0799999999999999E-6</c:v>
                </c:pt>
                <c:pt idx="4080">
                  <c:v>4.0810000000000004E-6</c:v>
                </c:pt>
                <c:pt idx="4081">
                  <c:v>4.0820000000000001E-6</c:v>
                </c:pt>
                <c:pt idx="4082">
                  <c:v>4.0829999999999997E-6</c:v>
                </c:pt>
                <c:pt idx="4083">
                  <c:v>4.0840000000000002E-6</c:v>
                </c:pt>
                <c:pt idx="4084">
                  <c:v>4.0849999999999999E-6</c:v>
                </c:pt>
                <c:pt idx="4085">
                  <c:v>4.0860000000000004E-6</c:v>
                </c:pt>
                <c:pt idx="4086">
                  <c:v>4.087E-6</c:v>
                </c:pt>
                <c:pt idx="4087">
                  <c:v>4.0879999999999997E-6</c:v>
                </c:pt>
                <c:pt idx="4088">
                  <c:v>4.0890000000000002E-6</c:v>
                </c:pt>
                <c:pt idx="4089">
                  <c:v>4.0899999999999998E-6</c:v>
                </c:pt>
                <c:pt idx="4090">
                  <c:v>4.0910000000000003E-6</c:v>
                </c:pt>
                <c:pt idx="4091">
                  <c:v>4.092E-6</c:v>
                </c:pt>
                <c:pt idx="4092">
                  <c:v>4.0929999999999996E-6</c:v>
                </c:pt>
                <c:pt idx="4093">
                  <c:v>4.0940000000000001E-6</c:v>
                </c:pt>
                <c:pt idx="4094">
                  <c:v>4.0949999999999998E-6</c:v>
                </c:pt>
                <c:pt idx="4095">
                  <c:v>4.0960000000000003E-6</c:v>
                </c:pt>
                <c:pt idx="4096">
                  <c:v>4.0969999999999999E-6</c:v>
                </c:pt>
                <c:pt idx="4097">
                  <c:v>4.0980000000000004E-6</c:v>
                </c:pt>
                <c:pt idx="4098">
                  <c:v>4.0990000000000001E-6</c:v>
                </c:pt>
                <c:pt idx="4099">
                  <c:v>4.0999999999999997E-6</c:v>
                </c:pt>
                <c:pt idx="4100">
                  <c:v>4.1010000000000002E-6</c:v>
                </c:pt>
                <c:pt idx="4101">
                  <c:v>4.1019999999999999E-6</c:v>
                </c:pt>
                <c:pt idx="4102">
                  <c:v>4.1030000000000004E-6</c:v>
                </c:pt>
                <c:pt idx="4103">
                  <c:v>4.104E-6</c:v>
                </c:pt>
                <c:pt idx="4104">
                  <c:v>4.1049999999999997E-6</c:v>
                </c:pt>
                <c:pt idx="4105">
                  <c:v>4.1060000000000002E-6</c:v>
                </c:pt>
                <c:pt idx="4106">
                  <c:v>4.1069999999999998E-6</c:v>
                </c:pt>
                <c:pt idx="4107">
                  <c:v>4.1080000000000003E-6</c:v>
                </c:pt>
                <c:pt idx="4108">
                  <c:v>4.109E-6</c:v>
                </c:pt>
                <c:pt idx="4109">
                  <c:v>4.1099999999999996E-6</c:v>
                </c:pt>
                <c:pt idx="4110">
                  <c:v>4.1110000000000001E-6</c:v>
                </c:pt>
                <c:pt idx="4111">
                  <c:v>4.1119999999999998E-6</c:v>
                </c:pt>
                <c:pt idx="4112">
                  <c:v>4.1130000000000003E-6</c:v>
                </c:pt>
                <c:pt idx="4113">
                  <c:v>4.1139999999999999E-6</c:v>
                </c:pt>
                <c:pt idx="4114">
                  <c:v>4.1150000000000004E-6</c:v>
                </c:pt>
                <c:pt idx="4115">
                  <c:v>4.1160000000000001E-6</c:v>
                </c:pt>
                <c:pt idx="4116">
                  <c:v>4.1169999999999997E-6</c:v>
                </c:pt>
                <c:pt idx="4117">
                  <c:v>4.1180000000000002E-6</c:v>
                </c:pt>
                <c:pt idx="4118">
                  <c:v>4.1189999999999999E-6</c:v>
                </c:pt>
                <c:pt idx="4119">
                  <c:v>4.1200000000000004E-6</c:v>
                </c:pt>
                <c:pt idx="4120">
                  <c:v>4.121E-6</c:v>
                </c:pt>
                <c:pt idx="4121">
                  <c:v>4.1219999999999997E-6</c:v>
                </c:pt>
                <c:pt idx="4122">
                  <c:v>4.1230000000000002E-6</c:v>
                </c:pt>
                <c:pt idx="4123">
                  <c:v>4.1239999999999998E-6</c:v>
                </c:pt>
                <c:pt idx="4124">
                  <c:v>4.1250000000000003E-6</c:v>
                </c:pt>
                <c:pt idx="4125">
                  <c:v>4.126E-6</c:v>
                </c:pt>
                <c:pt idx="4126">
                  <c:v>4.1269999999999996E-6</c:v>
                </c:pt>
                <c:pt idx="4127">
                  <c:v>4.1280000000000001E-6</c:v>
                </c:pt>
                <c:pt idx="4128">
                  <c:v>4.1289999999999998E-6</c:v>
                </c:pt>
                <c:pt idx="4129">
                  <c:v>4.1300000000000003E-6</c:v>
                </c:pt>
                <c:pt idx="4130">
                  <c:v>4.1309999999999999E-6</c:v>
                </c:pt>
                <c:pt idx="4131">
                  <c:v>4.1320000000000004E-6</c:v>
                </c:pt>
                <c:pt idx="4132">
                  <c:v>4.1330000000000001E-6</c:v>
                </c:pt>
                <c:pt idx="4133">
                  <c:v>4.1339999999999997E-6</c:v>
                </c:pt>
                <c:pt idx="4134">
                  <c:v>4.1350000000000002E-6</c:v>
                </c:pt>
                <c:pt idx="4135">
                  <c:v>4.1359999999999999E-6</c:v>
                </c:pt>
                <c:pt idx="4136">
                  <c:v>4.1370000000000004E-6</c:v>
                </c:pt>
                <c:pt idx="4137">
                  <c:v>4.138E-6</c:v>
                </c:pt>
                <c:pt idx="4138">
                  <c:v>4.1389999999999997E-6</c:v>
                </c:pt>
                <c:pt idx="4139">
                  <c:v>4.1400000000000002E-6</c:v>
                </c:pt>
                <c:pt idx="4140">
                  <c:v>4.1409999999999998E-6</c:v>
                </c:pt>
                <c:pt idx="4141">
                  <c:v>4.1420000000000003E-6</c:v>
                </c:pt>
                <c:pt idx="4142">
                  <c:v>4.143E-6</c:v>
                </c:pt>
                <c:pt idx="4143">
                  <c:v>4.1439999999999996E-6</c:v>
                </c:pt>
                <c:pt idx="4144">
                  <c:v>4.1450000000000001E-6</c:v>
                </c:pt>
                <c:pt idx="4145">
                  <c:v>4.1459999999999998E-6</c:v>
                </c:pt>
                <c:pt idx="4146">
                  <c:v>4.1470000000000003E-6</c:v>
                </c:pt>
                <c:pt idx="4147">
                  <c:v>4.1479999999999999E-6</c:v>
                </c:pt>
                <c:pt idx="4148">
                  <c:v>4.1489999999999996E-6</c:v>
                </c:pt>
                <c:pt idx="4149">
                  <c:v>4.1500000000000001E-6</c:v>
                </c:pt>
                <c:pt idx="4150">
                  <c:v>4.1509999999999997E-6</c:v>
                </c:pt>
                <c:pt idx="4151">
                  <c:v>4.1520000000000002E-6</c:v>
                </c:pt>
                <c:pt idx="4152">
                  <c:v>4.1529999999999999E-6</c:v>
                </c:pt>
                <c:pt idx="4153">
                  <c:v>4.1540000000000004E-6</c:v>
                </c:pt>
                <c:pt idx="4154">
                  <c:v>4.155E-6</c:v>
                </c:pt>
                <c:pt idx="4155">
                  <c:v>4.1559999999999997E-6</c:v>
                </c:pt>
                <c:pt idx="4156">
                  <c:v>4.1570000000000002E-6</c:v>
                </c:pt>
                <c:pt idx="4157">
                  <c:v>4.1579999999999998E-6</c:v>
                </c:pt>
                <c:pt idx="4158">
                  <c:v>4.1590000000000003E-6</c:v>
                </c:pt>
                <c:pt idx="4159">
                  <c:v>4.16E-6</c:v>
                </c:pt>
                <c:pt idx="4160">
                  <c:v>4.1609999999999996E-6</c:v>
                </c:pt>
                <c:pt idx="4161">
                  <c:v>4.1620000000000001E-6</c:v>
                </c:pt>
                <c:pt idx="4162">
                  <c:v>4.1629999999999998E-6</c:v>
                </c:pt>
                <c:pt idx="4163">
                  <c:v>4.1640000000000003E-6</c:v>
                </c:pt>
                <c:pt idx="4164">
                  <c:v>4.1649999999999999E-6</c:v>
                </c:pt>
                <c:pt idx="4165">
                  <c:v>4.1659999999999996E-6</c:v>
                </c:pt>
                <c:pt idx="4166">
                  <c:v>4.1670000000000001E-6</c:v>
                </c:pt>
                <c:pt idx="4167">
                  <c:v>4.1679999999999997E-6</c:v>
                </c:pt>
                <c:pt idx="4168">
                  <c:v>4.1690000000000002E-6</c:v>
                </c:pt>
                <c:pt idx="4169">
                  <c:v>4.1699999999999999E-6</c:v>
                </c:pt>
                <c:pt idx="4170">
                  <c:v>4.1710000000000004E-6</c:v>
                </c:pt>
                <c:pt idx="4171">
                  <c:v>4.172E-6</c:v>
                </c:pt>
                <c:pt idx="4172">
                  <c:v>4.1729999999999997E-6</c:v>
                </c:pt>
                <c:pt idx="4173">
                  <c:v>4.1740000000000002E-6</c:v>
                </c:pt>
                <c:pt idx="4174">
                  <c:v>4.1749999999999998E-6</c:v>
                </c:pt>
                <c:pt idx="4175">
                  <c:v>4.1760000000000003E-6</c:v>
                </c:pt>
                <c:pt idx="4176">
                  <c:v>4.177E-6</c:v>
                </c:pt>
                <c:pt idx="4177">
                  <c:v>4.1779999999999996E-6</c:v>
                </c:pt>
                <c:pt idx="4178">
                  <c:v>4.1790000000000001E-6</c:v>
                </c:pt>
                <c:pt idx="4179">
                  <c:v>4.1799999999999998E-6</c:v>
                </c:pt>
                <c:pt idx="4180">
                  <c:v>4.1810000000000003E-6</c:v>
                </c:pt>
                <c:pt idx="4181">
                  <c:v>4.1819999999999999E-6</c:v>
                </c:pt>
                <c:pt idx="4182">
                  <c:v>4.1829999999999996E-6</c:v>
                </c:pt>
                <c:pt idx="4183">
                  <c:v>4.1840000000000001E-6</c:v>
                </c:pt>
                <c:pt idx="4184">
                  <c:v>4.1849999999999997E-6</c:v>
                </c:pt>
                <c:pt idx="4185">
                  <c:v>4.1860000000000002E-6</c:v>
                </c:pt>
                <c:pt idx="4186">
                  <c:v>4.1869999999999999E-6</c:v>
                </c:pt>
                <c:pt idx="4187">
                  <c:v>4.1880000000000004E-6</c:v>
                </c:pt>
                <c:pt idx="4188">
                  <c:v>4.189E-6</c:v>
                </c:pt>
                <c:pt idx="4189">
                  <c:v>4.1899999999999997E-6</c:v>
                </c:pt>
                <c:pt idx="4190">
                  <c:v>4.1910000000000002E-6</c:v>
                </c:pt>
                <c:pt idx="4191">
                  <c:v>4.1919999999999998E-6</c:v>
                </c:pt>
                <c:pt idx="4192">
                  <c:v>4.1930000000000003E-6</c:v>
                </c:pt>
                <c:pt idx="4193">
                  <c:v>4.194E-6</c:v>
                </c:pt>
                <c:pt idx="4194">
                  <c:v>4.1949999999999996E-6</c:v>
                </c:pt>
                <c:pt idx="4195">
                  <c:v>4.1960000000000001E-6</c:v>
                </c:pt>
                <c:pt idx="4196">
                  <c:v>4.1969999999999998E-6</c:v>
                </c:pt>
                <c:pt idx="4197">
                  <c:v>4.1980000000000003E-6</c:v>
                </c:pt>
                <c:pt idx="4198">
                  <c:v>4.1989999999999999E-6</c:v>
                </c:pt>
                <c:pt idx="4199">
                  <c:v>4.1999999999999996E-6</c:v>
                </c:pt>
                <c:pt idx="4200">
                  <c:v>4.2010000000000001E-6</c:v>
                </c:pt>
                <c:pt idx="4201">
                  <c:v>4.2019999999999997E-6</c:v>
                </c:pt>
                <c:pt idx="4202">
                  <c:v>4.2030000000000002E-6</c:v>
                </c:pt>
                <c:pt idx="4203">
                  <c:v>4.2039999999999999E-6</c:v>
                </c:pt>
                <c:pt idx="4204">
                  <c:v>4.2050000000000004E-6</c:v>
                </c:pt>
                <c:pt idx="4205">
                  <c:v>4.206E-6</c:v>
                </c:pt>
                <c:pt idx="4206">
                  <c:v>4.2069999999999997E-6</c:v>
                </c:pt>
                <c:pt idx="4207">
                  <c:v>4.2080000000000002E-6</c:v>
                </c:pt>
                <c:pt idx="4208">
                  <c:v>4.2089999999999999E-6</c:v>
                </c:pt>
                <c:pt idx="4209">
                  <c:v>4.2100000000000003E-6</c:v>
                </c:pt>
                <c:pt idx="4210">
                  <c:v>4.211E-6</c:v>
                </c:pt>
                <c:pt idx="4211">
                  <c:v>4.2119999999999997E-6</c:v>
                </c:pt>
                <c:pt idx="4212">
                  <c:v>4.2130000000000002E-6</c:v>
                </c:pt>
                <c:pt idx="4213">
                  <c:v>4.2139999999999998E-6</c:v>
                </c:pt>
                <c:pt idx="4214">
                  <c:v>4.2150000000000003E-6</c:v>
                </c:pt>
                <c:pt idx="4215">
                  <c:v>4.216E-6</c:v>
                </c:pt>
                <c:pt idx="4216">
                  <c:v>4.2169999999999996E-6</c:v>
                </c:pt>
                <c:pt idx="4217">
                  <c:v>4.2180000000000001E-6</c:v>
                </c:pt>
                <c:pt idx="4218">
                  <c:v>4.2189999999999998E-6</c:v>
                </c:pt>
                <c:pt idx="4219">
                  <c:v>4.2200000000000003E-6</c:v>
                </c:pt>
                <c:pt idx="4220">
                  <c:v>4.2209999999999999E-6</c:v>
                </c:pt>
                <c:pt idx="4221">
                  <c:v>4.2220000000000004E-6</c:v>
                </c:pt>
                <c:pt idx="4222">
                  <c:v>4.2230000000000001E-6</c:v>
                </c:pt>
                <c:pt idx="4223">
                  <c:v>4.2239999999999997E-6</c:v>
                </c:pt>
                <c:pt idx="4224">
                  <c:v>4.2250000000000002E-6</c:v>
                </c:pt>
                <c:pt idx="4225">
                  <c:v>4.2259999999999999E-6</c:v>
                </c:pt>
                <c:pt idx="4226">
                  <c:v>4.2270000000000004E-6</c:v>
                </c:pt>
                <c:pt idx="4227">
                  <c:v>4.228E-6</c:v>
                </c:pt>
                <c:pt idx="4228">
                  <c:v>4.2289999999999997E-6</c:v>
                </c:pt>
                <c:pt idx="4229">
                  <c:v>4.2300000000000002E-6</c:v>
                </c:pt>
                <c:pt idx="4230">
                  <c:v>4.2309999999999998E-6</c:v>
                </c:pt>
                <c:pt idx="4231">
                  <c:v>4.2320000000000003E-6</c:v>
                </c:pt>
                <c:pt idx="4232">
                  <c:v>4.233E-6</c:v>
                </c:pt>
                <c:pt idx="4233">
                  <c:v>4.2339999999999996E-6</c:v>
                </c:pt>
                <c:pt idx="4234">
                  <c:v>4.2350000000000001E-6</c:v>
                </c:pt>
                <c:pt idx="4235">
                  <c:v>4.2359999999999998E-6</c:v>
                </c:pt>
                <c:pt idx="4236">
                  <c:v>4.2370000000000003E-6</c:v>
                </c:pt>
                <c:pt idx="4237">
                  <c:v>4.2379999999999999E-6</c:v>
                </c:pt>
                <c:pt idx="4238">
                  <c:v>4.2390000000000004E-6</c:v>
                </c:pt>
                <c:pt idx="4239">
                  <c:v>4.2400000000000001E-6</c:v>
                </c:pt>
                <c:pt idx="4240">
                  <c:v>4.2409999999999997E-6</c:v>
                </c:pt>
                <c:pt idx="4241">
                  <c:v>4.2420000000000002E-6</c:v>
                </c:pt>
                <c:pt idx="4242">
                  <c:v>4.2429999999999999E-6</c:v>
                </c:pt>
                <c:pt idx="4243">
                  <c:v>4.2440000000000004E-6</c:v>
                </c:pt>
                <c:pt idx="4244">
                  <c:v>4.245E-6</c:v>
                </c:pt>
                <c:pt idx="4245">
                  <c:v>4.2459999999999997E-6</c:v>
                </c:pt>
                <c:pt idx="4246">
                  <c:v>4.2470000000000002E-6</c:v>
                </c:pt>
                <c:pt idx="4247">
                  <c:v>4.2479999999999998E-6</c:v>
                </c:pt>
                <c:pt idx="4248">
                  <c:v>4.2490000000000003E-6</c:v>
                </c:pt>
                <c:pt idx="4249">
                  <c:v>4.25E-6</c:v>
                </c:pt>
                <c:pt idx="4250">
                  <c:v>4.2509999999999996E-6</c:v>
                </c:pt>
                <c:pt idx="4251">
                  <c:v>4.2520000000000001E-6</c:v>
                </c:pt>
                <c:pt idx="4252">
                  <c:v>4.2529999999999998E-6</c:v>
                </c:pt>
                <c:pt idx="4253">
                  <c:v>4.2540000000000003E-6</c:v>
                </c:pt>
                <c:pt idx="4254">
                  <c:v>4.2549999999999999E-6</c:v>
                </c:pt>
                <c:pt idx="4255">
                  <c:v>4.2560000000000004E-6</c:v>
                </c:pt>
                <c:pt idx="4256">
                  <c:v>4.2570000000000001E-6</c:v>
                </c:pt>
                <c:pt idx="4257">
                  <c:v>4.2579999999999997E-6</c:v>
                </c:pt>
                <c:pt idx="4258">
                  <c:v>4.2590000000000002E-6</c:v>
                </c:pt>
                <c:pt idx="4259">
                  <c:v>4.2599999999999999E-6</c:v>
                </c:pt>
                <c:pt idx="4260">
                  <c:v>4.2610000000000004E-6</c:v>
                </c:pt>
                <c:pt idx="4261">
                  <c:v>4.262E-6</c:v>
                </c:pt>
                <c:pt idx="4262">
                  <c:v>4.2629999999999997E-6</c:v>
                </c:pt>
                <c:pt idx="4263">
                  <c:v>4.2640000000000002E-6</c:v>
                </c:pt>
                <c:pt idx="4264">
                  <c:v>4.2649999999999998E-6</c:v>
                </c:pt>
                <c:pt idx="4265">
                  <c:v>4.2660000000000003E-6</c:v>
                </c:pt>
                <c:pt idx="4266">
                  <c:v>4.267E-6</c:v>
                </c:pt>
                <c:pt idx="4267">
                  <c:v>4.2679999999999996E-6</c:v>
                </c:pt>
                <c:pt idx="4268">
                  <c:v>4.2690000000000001E-6</c:v>
                </c:pt>
                <c:pt idx="4269">
                  <c:v>4.2699999999999998E-6</c:v>
                </c:pt>
                <c:pt idx="4270">
                  <c:v>4.2710000000000003E-6</c:v>
                </c:pt>
                <c:pt idx="4271">
                  <c:v>4.2719999999999999E-6</c:v>
                </c:pt>
                <c:pt idx="4272">
                  <c:v>4.2729999999999996E-6</c:v>
                </c:pt>
                <c:pt idx="4273">
                  <c:v>4.2740000000000001E-6</c:v>
                </c:pt>
                <c:pt idx="4274">
                  <c:v>4.2749999999999997E-6</c:v>
                </c:pt>
                <c:pt idx="4275">
                  <c:v>4.2760000000000002E-6</c:v>
                </c:pt>
                <c:pt idx="4276">
                  <c:v>4.2769999999999999E-6</c:v>
                </c:pt>
                <c:pt idx="4277">
                  <c:v>4.2780000000000004E-6</c:v>
                </c:pt>
                <c:pt idx="4278">
                  <c:v>4.279E-6</c:v>
                </c:pt>
                <c:pt idx="4279">
                  <c:v>4.2799999999999997E-6</c:v>
                </c:pt>
                <c:pt idx="4280">
                  <c:v>4.2810000000000002E-6</c:v>
                </c:pt>
                <c:pt idx="4281">
                  <c:v>4.2819999999999998E-6</c:v>
                </c:pt>
                <c:pt idx="4282">
                  <c:v>4.2830000000000003E-6</c:v>
                </c:pt>
                <c:pt idx="4283">
                  <c:v>4.284E-6</c:v>
                </c:pt>
                <c:pt idx="4284">
                  <c:v>4.2849999999999996E-6</c:v>
                </c:pt>
                <c:pt idx="4285">
                  <c:v>4.2860000000000001E-6</c:v>
                </c:pt>
                <c:pt idx="4286">
                  <c:v>4.2869999999999998E-6</c:v>
                </c:pt>
                <c:pt idx="4287">
                  <c:v>4.2880000000000003E-6</c:v>
                </c:pt>
                <c:pt idx="4288">
                  <c:v>4.2889999999999999E-6</c:v>
                </c:pt>
                <c:pt idx="4289">
                  <c:v>4.2899999999999996E-6</c:v>
                </c:pt>
                <c:pt idx="4290">
                  <c:v>4.2910000000000001E-6</c:v>
                </c:pt>
                <c:pt idx="4291">
                  <c:v>4.2919999999999997E-6</c:v>
                </c:pt>
                <c:pt idx="4292">
                  <c:v>4.2930000000000002E-6</c:v>
                </c:pt>
                <c:pt idx="4293">
                  <c:v>4.2939999999999999E-6</c:v>
                </c:pt>
                <c:pt idx="4294">
                  <c:v>4.2950000000000004E-6</c:v>
                </c:pt>
                <c:pt idx="4295">
                  <c:v>4.296E-6</c:v>
                </c:pt>
                <c:pt idx="4296">
                  <c:v>4.2969999999999997E-6</c:v>
                </c:pt>
                <c:pt idx="4297">
                  <c:v>4.2980000000000002E-6</c:v>
                </c:pt>
                <c:pt idx="4298">
                  <c:v>4.2989999999999998E-6</c:v>
                </c:pt>
                <c:pt idx="4299">
                  <c:v>4.3000000000000003E-6</c:v>
                </c:pt>
                <c:pt idx="4300">
                  <c:v>4.301E-6</c:v>
                </c:pt>
                <c:pt idx="4301">
                  <c:v>4.3019999999999996E-6</c:v>
                </c:pt>
                <c:pt idx="4302">
                  <c:v>4.3030000000000001E-6</c:v>
                </c:pt>
                <c:pt idx="4303">
                  <c:v>4.3039999999999998E-6</c:v>
                </c:pt>
                <c:pt idx="4304">
                  <c:v>4.3050000000000003E-6</c:v>
                </c:pt>
                <c:pt idx="4305">
                  <c:v>4.3059999999999999E-6</c:v>
                </c:pt>
                <c:pt idx="4306">
                  <c:v>4.3069999999999996E-6</c:v>
                </c:pt>
                <c:pt idx="4307">
                  <c:v>4.3080000000000001E-6</c:v>
                </c:pt>
                <c:pt idx="4308">
                  <c:v>4.3089999999999997E-6</c:v>
                </c:pt>
                <c:pt idx="4309">
                  <c:v>4.3100000000000002E-6</c:v>
                </c:pt>
                <c:pt idx="4310">
                  <c:v>4.3109999999999999E-6</c:v>
                </c:pt>
                <c:pt idx="4311">
                  <c:v>4.3120000000000004E-6</c:v>
                </c:pt>
                <c:pt idx="4312">
                  <c:v>4.313E-6</c:v>
                </c:pt>
                <c:pt idx="4313">
                  <c:v>4.3139999999999997E-6</c:v>
                </c:pt>
                <c:pt idx="4314">
                  <c:v>4.3150000000000002E-6</c:v>
                </c:pt>
                <c:pt idx="4315">
                  <c:v>4.3159999999999998E-6</c:v>
                </c:pt>
                <c:pt idx="4316">
                  <c:v>4.3170000000000003E-6</c:v>
                </c:pt>
                <c:pt idx="4317">
                  <c:v>4.318E-6</c:v>
                </c:pt>
                <c:pt idx="4318">
                  <c:v>4.3189999999999996E-6</c:v>
                </c:pt>
                <c:pt idx="4319">
                  <c:v>4.3200000000000001E-6</c:v>
                </c:pt>
                <c:pt idx="4320">
                  <c:v>4.3209999999999998E-6</c:v>
                </c:pt>
                <c:pt idx="4321">
                  <c:v>4.3220000000000003E-6</c:v>
                </c:pt>
                <c:pt idx="4322">
                  <c:v>4.3229999999999999E-6</c:v>
                </c:pt>
                <c:pt idx="4323">
                  <c:v>4.3239999999999996E-6</c:v>
                </c:pt>
                <c:pt idx="4324">
                  <c:v>4.3250000000000001E-6</c:v>
                </c:pt>
                <c:pt idx="4325">
                  <c:v>4.3259999999999997E-6</c:v>
                </c:pt>
                <c:pt idx="4326">
                  <c:v>4.3270000000000002E-6</c:v>
                </c:pt>
                <c:pt idx="4327">
                  <c:v>4.3279999999999999E-6</c:v>
                </c:pt>
                <c:pt idx="4328">
                  <c:v>4.3290000000000004E-6</c:v>
                </c:pt>
                <c:pt idx="4329">
                  <c:v>4.33E-6</c:v>
                </c:pt>
                <c:pt idx="4330">
                  <c:v>4.3309999999999997E-6</c:v>
                </c:pt>
                <c:pt idx="4331">
                  <c:v>4.3320000000000002E-6</c:v>
                </c:pt>
                <c:pt idx="4332">
                  <c:v>4.3329999999999998E-6</c:v>
                </c:pt>
                <c:pt idx="4333">
                  <c:v>4.3340000000000003E-6</c:v>
                </c:pt>
                <c:pt idx="4334">
                  <c:v>4.335E-6</c:v>
                </c:pt>
                <c:pt idx="4335">
                  <c:v>4.3359999999999997E-6</c:v>
                </c:pt>
                <c:pt idx="4336">
                  <c:v>4.3370000000000001E-6</c:v>
                </c:pt>
                <c:pt idx="4337">
                  <c:v>4.3379999999999998E-6</c:v>
                </c:pt>
                <c:pt idx="4338">
                  <c:v>4.3390000000000003E-6</c:v>
                </c:pt>
                <c:pt idx="4339">
                  <c:v>4.34E-6</c:v>
                </c:pt>
                <c:pt idx="4340">
                  <c:v>4.3409999999999996E-6</c:v>
                </c:pt>
                <c:pt idx="4341">
                  <c:v>4.3420000000000001E-6</c:v>
                </c:pt>
                <c:pt idx="4342">
                  <c:v>4.3429999999999998E-6</c:v>
                </c:pt>
                <c:pt idx="4343">
                  <c:v>4.3440000000000003E-6</c:v>
                </c:pt>
                <c:pt idx="4344">
                  <c:v>4.3449999999999999E-6</c:v>
                </c:pt>
                <c:pt idx="4345">
                  <c:v>4.3460000000000004E-6</c:v>
                </c:pt>
                <c:pt idx="4346">
                  <c:v>4.3470000000000001E-6</c:v>
                </c:pt>
                <c:pt idx="4347">
                  <c:v>4.3479999999999997E-6</c:v>
                </c:pt>
                <c:pt idx="4348">
                  <c:v>4.3490000000000002E-6</c:v>
                </c:pt>
                <c:pt idx="4349">
                  <c:v>4.3499999999999999E-6</c:v>
                </c:pt>
                <c:pt idx="4350">
                  <c:v>4.3510000000000004E-6</c:v>
                </c:pt>
                <c:pt idx="4351">
                  <c:v>4.352E-6</c:v>
                </c:pt>
                <c:pt idx="4352">
                  <c:v>4.3529999999999997E-6</c:v>
                </c:pt>
                <c:pt idx="4353">
                  <c:v>4.3540000000000002E-6</c:v>
                </c:pt>
                <c:pt idx="4354">
                  <c:v>4.3549999999999998E-6</c:v>
                </c:pt>
                <c:pt idx="4355">
                  <c:v>4.3560000000000003E-6</c:v>
                </c:pt>
                <c:pt idx="4356">
                  <c:v>4.357E-6</c:v>
                </c:pt>
                <c:pt idx="4357">
                  <c:v>4.3579999999999996E-6</c:v>
                </c:pt>
                <c:pt idx="4358">
                  <c:v>4.3590000000000001E-6</c:v>
                </c:pt>
                <c:pt idx="4359">
                  <c:v>4.3599999999999998E-6</c:v>
                </c:pt>
                <c:pt idx="4360">
                  <c:v>4.3610000000000003E-6</c:v>
                </c:pt>
                <c:pt idx="4361">
                  <c:v>4.3619999999999999E-6</c:v>
                </c:pt>
                <c:pt idx="4362">
                  <c:v>4.3630000000000004E-6</c:v>
                </c:pt>
                <c:pt idx="4363">
                  <c:v>4.3640000000000001E-6</c:v>
                </c:pt>
                <c:pt idx="4364">
                  <c:v>4.3649999999999997E-6</c:v>
                </c:pt>
                <c:pt idx="4365">
                  <c:v>4.3660000000000002E-6</c:v>
                </c:pt>
                <c:pt idx="4366">
                  <c:v>4.3669999999999999E-6</c:v>
                </c:pt>
                <c:pt idx="4367">
                  <c:v>4.3680000000000004E-6</c:v>
                </c:pt>
                <c:pt idx="4368">
                  <c:v>4.369E-6</c:v>
                </c:pt>
                <c:pt idx="4369">
                  <c:v>4.3699999999999997E-6</c:v>
                </c:pt>
                <c:pt idx="4370">
                  <c:v>4.3710000000000002E-6</c:v>
                </c:pt>
                <c:pt idx="4371">
                  <c:v>4.3719999999999998E-6</c:v>
                </c:pt>
                <c:pt idx="4372">
                  <c:v>4.3730000000000003E-6</c:v>
                </c:pt>
                <c:pt idx="4373">
                  <c:v>4.374E-6</c:v>
                </c:pt>
                <c:pt idx="4374">
                  <c:v>4.3749999999999996E-6</c:v>
                </c:pt>
                <c:pt idx="4375">
                  <c:v>4.3760000000000001E-6</c:v>
                </c:pt>
                <c:pt idx="4376">
                  <c:v>4.3769999999999998E-6</c:v>
                </c:pt>
                <c:pt idx="4377">
                  <c:v>4.3780000000000003E-6</c:v>
                </c:pt>
                <c:pt idx="4378">
                  <c:v>4.3789999999999999E-6</c:v>
                </c:pt>
                <c:pt idx="4379">
                  <c:v>4.3800000000000004E-6</c:v>
                </c:pt>
                <c:pt idx="4380">
                  <c:v>4.3810000000000001E-6</c:v>
                </c:pt>
                <c:pt idx="4381">
                  <c:v>4.3819999999999997E-6</c:v>
                </c:pt>
                <c:pt idx="4382">
                  <c:v>4.3830000000000002E-6</c:v>
                </c:pt>
                <c:pt idx="4383">
                  <c:v>4.3839999999999999E-6</c:v>
                </c:pt>
                <c:pt idx="4384">
                  <c:v>4.3850000000000004E-6</c:v>
                </c:pt>
                <c:pt idx="4385">
                  <c:v>4.386E-6</c:v>
                </c:pt>
                <c:pt idx="4386">
                  <c:v>4.3869999999999997E-6</c:v>
                </c:pt>
                <c:pt idx="4387">
                  <c:v>4.3880000000000002E-6</c:v>
                </c:pt>
                <c:pt idx="4388">
                  <c:v>4.3889999999999998E-6</c:v>
                </c:pt>
                <c:pt idx="4389">
                  <c:v>4.3900000000000003E-6</c:v>
                </c:pt>
                <c:pt idx="4390">
                  <c:v>4.391E-6</c:v>
                </c:pt>
                <c:pt idx="4391">
                  <c:v>4.3919999999999996E-6</c:v>
                </c:pt>
                <c:pt idx="4392">
                  <c:v>4.3930000000000001E-6</c:v>
                </c:pt>
                <c:pt idx="4393">
                  <c:v>4.3939999999999998E-6</c:v>
                </c:pt>
                <c:pt idx="4394">
                  <c:v>4.3950000000000003E-6</c:v>
                </c:pt>
                <c:pt idx="4395">
                  <c:v>4.3959999999999999E-6</c:v>
                </c:pt>
                <c:pt idx="4396">
                  <c:v>4.3970000000000004E-6</c:v>
                </c:pt>
                <c:pt idx="4397">
                  <c:v>4.3980000000000001E-6</c:v>
                </c:pt>
                <c:pt idx="4398">
                  <c:v>4.3989999999999997E-6</c:v>
                </c:pt>
                <c:pt idx="4399">
                  <c:v>4.4000000000000002E-6</c:v>
                </c:pt>
                <c:pt idx="4400">
                  <c:v>4.4009999999999999E-6</c:v>
                </c:pt>
                <c:pt idx="4401">
                  <c:v>4.4020000000000004E-6</c:v>
                </c:pt>
                <c:pt idx="4402">
                  <c:v>4.403E-6</c:v>
                </c:pt>
                <c:pt idx="4403">
                  <c:v>4.4039999999999997E-6</c:v>
                </c:pt>
                <c:pt idx="4404">
                  <c:v>4.4050000000000002E-6</c:v>
                </c:pt>
                <c:pt idx="4405">
                  <c:v>4.4059999999999998E-6</c:v>
                </c:pt>
                <c:pt idx="4406">
                  <c:v>4.4070000000000003E-6</c:v>
                </c:pt>
                <c:pt idx="4407">
                  <c:v>4.408E-6</c:v>
                </c:pt>
                <c:pt idx="4408">
                  <c:v>4.4089999999999996E-6</c:v>
                </c:pt>
                <c:pt idx="4409">
                  <c:v>4.4100000000000001E-6</c:v>
                </c:pt>
                <c:pt idx="4410">
                  <c:v>4.4109999999999998E-6</c:v>
                </c:pt>
                <c:pt idx="4411">
                  <c:v>4.4120000000000003E-6</c:v>
                </c:pt>
                <c:pt idx="4412">
                  <c:v>4.4129999999999999E-6</c:v>
                </c:pt>
                <c:pt idx="4413">
                  <c:v>4.4139999999999996E-6</c:v>
                </c:pt>
                <c:pt idx="4414">
                  <c:v>4.4150000000000001E-6</c:v>
                </c:pt>
                <c:pt idx="4415">
                  <c:v>4.4159999999999997E-6</c:v>
                </c:pt>
                <c:pt idx="4416">
                  <c:v>4.4170000000000002E-6</c:v>
                </c:pt>
                <c:pt idx="4417">
                  <c:v>4.4179999999999999E-6</c:v>
                </c:pt>
                <c:pt idx="4418">
                  <c:v>4.4190000000000004E-6</c:v>
                </c:pt>
                <c:pt idx="4419">
                  <c:v>4.42E-6</c:v>
                </c:pt>
                <c:pt idx="4420">
                  <c:v>4.4209999999999997E-6</c:v>
                </c:pt>
                <c:pt idx="4421">
                  <c:v>4.4220000000000002E-6</c:v>
                </c:pt>
                <c:pt idx="4422">
                  <c:v>4.4229999999999998E-6</c:v>
                </c:pt>
                <c:pt idx="4423">
                  <c:v>4.4240000000000003E-6</c:v>
                </c:pt>
                <c:pt idx="4424">
                  <c:v>4.425E-6</c:v>
                </c:pt>
                <c:pt idx="4425">
                  <c:v>4.4259999999999996E-6</c:v>
                </c:pt>
                <c:pt idx="4426">
                  <c:v>4.4270000000000001E-6</c:v>
                </c:pt>
                <c:pt idx="4427">
                  <c:v>4.4279999999999998E-6</c:v>
                </c:pt>
                <c:pt idx="4428">
                  <c:v>4.4290000000000003E-6</c:v>
                </c:pt>
                <c:pt idx="4429">
                  <c:v>4.4299999999999999E-6</c:v>
                </c:pt>
                <c:pt idx="4430">
                  <c:v>4.4309999999999996E-6</c:v>
                </c:pt>
                <c:pt idx="4431">
                  <c:v>4.4320000000000001E-6</c:v>
                </c:pt>
                <c:pt idx="4432">
                  <c:v>4.4329999999999997E-6</c:v>
                </c:pt>
                <c:pt idx="4433">
                  <c:v>4.4340000000000002E-6</c:v>
                </c:pt>
                <c:pt idx="4434">
                  <c:v>4.4349999999999999E-6</c:v>
                </c:pt>
                <c:pt idx="4435">
                  <c:v>4.4360000000000004E-6</c:v>
                </c:pt>
                <c:pt idx="4436">
                  <c:v>4.437E-6</c:v>
                </c:pt>
                <c:pt idx="4437">
                  <c:v>4.4379999999999997E-6</c:v>
                </c:pt>
                <c:pt idx="4438">
                  <c:v>4.4390000000000002E-6</c:v>
                </c:pt>
                <c:pt idx="4439">
                  <c:v>4.4399999999999998E-6</c:v>
                </c:pt>
                <c:pt idx="4440">
                  <c:v>4.4410000000000003E-6</c:v>
                </c:pt>
                <c:pt idx="4441">
                  <c:v>4.442E-6</c:v>
                </c:pt>
                <c:pt idx="4442">
                  <c:v>4.4429999999999996E-6</c:v>
                </c:pt>
                <c:pt idx="4443">
                  <c:v>4.4440000000000001E-6</c:v>
                </c:pt>
                <c:pt idx="4444">
                  <c:v>4.4449999999999998E-6</c:v>
                </c:pt>
                <c:pt idx="4445">
                  <c:v>4.4460000000000003E-6</c:v>
                </c:pt>
                <c:pt idx="4446">
                  <c:v>4.4469999999999999E-6</c:v>
                </c:pt>
                <c:pt idx="4447">
                  <c:v>4.4479999999999996E-6</c:v>
                </c:pt>
                <c:pt idx="4448">
                  <c:v>4.4490000000000001E-6</c:v>
                </c:pt>
                <c:pt idx="4449">
                  <c:v>4.4499999999999997E-6</c:v>
                </c:pt>
                <c:pt idx="4450">
                  <c:v>4.4510000000000002E-6</c:v>
                </c:pt>
                <c:pt idx="4451">
                  <c:v>4.4519999999999999E-6</c:v>
                </c:pt>
                <c:pt idx="4452">
                  <c:v>4.4530000000000004E-6</c:v>
                </c:pt>
                <c:pt idx="4453">
                  <c:v>4.454E-6</c:v>
                </c:pt>
                <c:pt idx="4454">
                  <c:v>4.4549999999999997E-6</c:v>
                </c:pt>
                <c:pt idx="4455">
                  <c:v>4.4560000000000002E-6</c:v>
                </c:pt>
                <c:pt idx="4456">
                  <c:v>4.4569999999999998E-6</c:v>
                </c:pt>
                <c:pt idx="4457">
                  <c:v>4.4580000000000003E-6</c:v>
                </c:pt>
                <c:pt idx="4458">
                  <c:v>4.459E-6</c:v>
                </c:pt>
                <c:pt idx="4459">
                  <c:v>4.4599999999999996E-6</c:v>
                </c:pt>
                <c:pt idx="4460">
                  <c:v>4.4610000000000001E-6</c:v>
                </c:pt>
                <c:pt idx="4461">
                  <c:v>4.4619999999999998E-6</c:v>
                </c:pt>
                <c:pt idx="4462">
                  <c:v>4.4630000000000003E-6</c:v>
                </c:pt>
                <c:pt idx="4463">
                  <c:v>4.464E-6</c:v>
                </c:pt>
                <c:pt idx="4464">
                  <c:v>4.4649999999999996E-6</c:v>
                </c:pt>
                <c:pt idx="4465">
                  <c:v>4.4660000000000001E-6</c:v>
                </c:pt>
                <c:pt idx="4466">
                  <c:v>4.4669999999999998E-6</c:v>
                </c:pt>
                <c:pt idx="4467">
                  <c:v>4.4680000000000003E-6</c:v>
                </c:pt>
                <c:pt idx="4468">
                  <c:v>4.4689999999999999E-6</c:v>
                </c:pt>
                <c:pt idx="4469">
                  <c:v>4.4700000000000004E-6</c:v>
                </c:pt>
                <c:pt idx="4470">
                  <c:v>4.4710000000000001E-6</c:v>
                </c:pt>
                <c:pt idx="4471">
                  <c:v>4.4719999999999997E-6</c:v>
                </c:pt>
                <c:pt idx="4472">
                  <c:v>4.4730000000000002E-6</c:v>
                </c:pt>
                <c:pt idx="4473">
                  <c:v>4.4739999999999999E-6</c:v>
                </c:pt>
                <c:pt idx="4474">
                  <c:v>4.4750000000000004E-6</c:v>
                </c:pt>
                <c:pt idx="4475">
                  <c:v>4.476E-6</c:v>
                </c:pt>
                <c:pt idx="4476">
                  <c:v>4.4769999999999997E-6</c:v>
                </c:pt>
                <c:pt idx="4477">
                  <c:v>4.4780000000000002E-6</c:v>
                </c:pt>
                <c:pt idx="4478">
                  <c:v>4.4789999999999998E-6</c:v>
                </c:pt>
                <c:pt idx="4479">
                  <c:v>4.4800000000000003E-6</c:v>
                </c:pt>
                <c:pt idx="4480">
                  <c:v>4.481E-6</c:v>
                </c:pt>
                <c:pt idx="4481">
                  <c:v>4.4819999999999996E-6</c:v>
                </c:pt>
                <c:pt idx="4482">
                  <c:v>4.4830000000000001E-6</c:v>
                </c:pt>
                <c:pt idx="4483">
                  <c:v>4.4839999999999998E-6</c:v>
                </c:pt>
                <c:pt idx="4484">
                  <c:v>4.4850000000000003E-6</c:v>
                </c:pt>
                <c:pt idx="4485">
                  <c:v>4.4859999999999999E-6</c:v>
                </c:pt>
                <c:pt idx="4486">
                  <c:v>4.4870000000000004E-6</c:v>
                </c:pt>
                <c:pt idx="4487">
                  <c:v>4.4880000000000001E-6</c:v>
                </c:pt>
                <c:pt idx="4488">
                  <c:v>4.4889999999999997E-6</c:v>
                </c:pt>
                <c:pt idx="4489">
                  <c:v>4.4900000000000002E-6</c:v>
                </c:pt>
                <c:pt idx="4490">
                  <c:v>4.4909999999999999E-6</c:v>
                </c:pt>
                <c:pt idx="4491">
                  <c:v>4.4920000000000004E-6</c:v>
                </c:pt>
                <c:pt idx="4492">
                  <c:v>4.493E-6</c:v>
                </c:pt>
                <c:pt idx="4493">
                  <c:v>4.4939999999999997E-6</c:v>
                </c:pt>
                <c:pt idx="4494">
                  <c:v>4.4950000000000002E-6</c:v>
                </c:pt>
                <c:pt idx="4495">
                  <c:v>4.4959999999999998E-6</c:v>
                </c:pt>
                <c:pt idx="4496">
                  <c:v>4.4970000000000003E-6</c:v>
                </c:pt>
                <c:pt idx="4497">
                  <c:v>4.498E-6</c:v>
                </c:pt>
                <c:pt idx="4498">
                  <c:v>4.4989999999999996E-6</c:v>
                </c:pt>
                <c:pt idx="4499">
                  <c:v>4.5000000000000001E-6</c:v>
                </c:pt>
                <c:pt idx="4500">
                  <c:v>4.5009999999999998E-6</c:v>
                </c:pt>
                <c:pt idx="4501">
                  <c:v>4.5020000000000003E-6</c:v>
                </c:pt>
                <c:pt idx="4502">
                  <c:v>4.5029999999999999E-6</c:v>
                </c:pt>
                <c:pt idx="4503">
                  <c:v>4.5040000000000004E-6</c:v>
                </c:pt>
                <c:pt idx="4504">
                  <c:v>4.5050000000000001E-6</c:v>
                </c:pt>
                <c:pt idx="4505">
                  <c:v>4.5059999999999997E-6</c:v>
                </c:pt>
                <c:pt idx="4506">
                  <c:v>4.5070000000000002E-6</c:v>
                </c:pt>
                <c:pt idx="4507">
                  <c:v>4.5079999999999999E-6</c:v>
                </c:pt>
                <c:pt idx="4508">
                  <c:v>4.5090000000000004E-6</c:v>
                </c:pt>
                <c:pt idx="4509">
                  <c:v>4.51E-6</c:v>
                </c:pt>
                <c:pt idx="4510">
                  <c:v>4.5109999999999997E-6</c:v>
                </c:pt>
                <c:pt idx="4511">
                  <c:v>4.5120000000000002E-6</c:v>
                </c:pt>
                <c:pt idx="4512">
                  <c:v>4.5129999999999998E-6</c:v>
                </c:pt>
                <c:pt idx="4513">
                  <c:v>4.5140000000000003E-6</c:v>
                </c:pt>
                <c:pt idx="4514">
                  <c:v>4.515E-6</c:v>
                </c:pt>
                <c:pt idx="4515">
                  <c:v>4.5159999999999996E-6</c:v>
                </c:pt>
                <c:pt idx="4516">
                  <c:v>4.5170000000000001E-6</c:v>
                </c:pt>
                <c:pt idx="4517">
                  <c:v>4.5179999999999998E-6</c:v>
                </c:pt>
                <c:pt idx="4518">
                  <c:v>4.5190000000000003E-6</c:v>
                </c:pt>
                <c:pt idx="4519">
                  <c:v>4.5199999999999999E-6</c:v>
                </c:pt>
                <c:pt idx="4520">
                  <c:v>4.5210000000000004E-6</c:v>
                </c:pt>
                <c:pt idx="4521">
                  <c:v>4.5220000000000001E-6</c:v>
                </c:pt>
                <c:pt idx="4522">
                  <c:v>4.5229999999999997E-6</c:v>
                </c:pt>
                <c:pt idx="4523">
                  <c:v>4.5240000000000002E-6</c:v>
                </c:pt>
                <c:pt idx="4524">
                  <c:v>4.5249999999999999E-6</c:v>
                </c:pt>
                <c:pt idx="4525">
                  <c:v>4.5260000000000004E-6</c:v>
                </c:pt>
                <c:pt idx="4526">
                  <c:v>4.527E-6</c:v>
                </c:pt>
                <c:pt idx="4527">
                  <c:v>4.5279999999999997E-6</c:v>
                </c:pt>
                <c:pt idx="4528">
                  <c:v>4.5290000000000002E-6</c:v>
                </c:pt>
                <c:pt idx="4529">
                  <c:v>4.5299999999999998E-6</c:v>
                </c:pt>
                <c:pt idx="4530">
                  <c:v>4.5310000000000003E-6</c:v>
                </c:pt>
                <c:pt idx="4531">
                  <c:v>4.532E-6</c:v>
                </c:pt>
                <c:pt idx="4532">
                  <c:v>4.5329999999999996E-6</c:v>
                </c:pt>
                <c:pt idx="4533">
                  <c:v>4.5340000000000001E-6</c:v>
                </c:pt>
                <c:pt idx="4534">
                  <c:v>4.5349999999999998E-6</c:v>
                </c:pt>
                <c:pt idx="4535">
                  <c:v>4.5360000000000003E-6</c:v>
                </c:pt>
                <c:pt idx="4536">
                  <c:v>4.5369999999999999E-6</c:v>
                </c:pt>
                <c:pt idx="4537">
                  <c:v>4.5379999999999996E-6</c:v>
                </c:pt>
                <c:pt idx="4538">
                  <c:v>4.5390000000000001E-6</c:v>
                </c:pt>
                <c:pt idx="4539">
                  <c:v>4.5399999999999997E-6</c:v>
                </c:pt>
                <c:pt idx="4540">
                  <c:v>4.5410000000000002E-6</c:v>
                </c:pt>
                <c:pt idx="4541">
                  <c:v>4.5419999999999999E-6</c:v>
                </c:pt>
                <c:pt idx="4542">
                  <c:v>4.5430000000000004E-6</c:v>
                </c:pt>
                <c:pt idx="4543">
                  <c:v>4.544E-6</c:v>
                </c:pt>
                <c:pt idx="4544">
                  <c:v>4.5449999999999997E-6</c:v>
                </c:pt>
                <c:pt idx="4545">
                  <c:v>4.5460000000000002E-6</c:v>
                </c:pt>
                <c:pt idx="4546">
                  <c:v>4.5469999999999998E-6</c:v>
                </c:pt>
                <c:pt idx="4547">
                  <c:v>4.5480000000000003E-6</c:v>
                </c:pt>
                <c:pt idx="4548">
                  <c:v>4.549E-6</c:v>
                </c:pt>
                <c:pt idx="4549">
                  <c:v>4.5499999999999996E-6</c:v>
                </c:pt>
                <c:pt idx="4550">
                  <c:v>4.5510000000000001E-6</c:v>
                </c:pt>
                <c:pt idx="4551">
                  <c:v>4.5519999999999998E-6</c:v>
                </c:pt>
                <c:pt idx="4552">
                  <c:v>4.5530000000000003E-6</c:v>
                </c:pt>
                <c:pt idx="4553">
                  <c:v>4.5539999999999999E-6</c:v>
                </c:pt>
                <c:pt idx="4554">
                  <c:v>4.5549999999999996E-6</c:v>
                </c:pt>
                <c:pt idx="4555">
                  <c:v>4.5560000000000001E-6</c:v>
                </c:pt>
                <c:pt idx="4556">
                  <c:v>4.5569999999999997E-6</c:v>
                </c:pt>
                <c:pt idx="4557">
                  <c:v>4.5580000000000002E-6</c:v>
                </c:pt>
                <c:pt idx="4558">
                  <c:v>4.5589999999999999E-6</c:v>
                </c:pt>
                <c:pt idx="4559">
                  <c:v>4.5600000000000004E-6</c:v>
                </c:pt>
                <c:pt idx="4560">
                  <c:v>4.561E-6</c:v>
                </c:pt>
                <c:pt idx="4561">
                  <c:v>4.5619999999999997E-6</c:v>
                </c:pt>
                <c:pt idx="4562">
                  <c:v>4.5630000000000002E-6</c:v>
                </c:pt>
                <c:pt idx="4563">
                  <c:v>4.5639999999999998E-6</c:v>
                </c:pt>
                <c:pt idx="4564">
                  <c:v>4.5650000000000003E-6</c:v>
                </c:pt>
                <c:pt idx="4565">
                  <c:v>4.566E-6</c:v>
                </c:pt>
                <c:pt idx="4566">
                  <c:v>4.5669999999999996E-6</c:v>
                </c:pt>
                <c:pt idx="4567">
                  <c:v>4.5680000000000001E-6</c:v>
                </c:pt>
                <c:pt idx="4568">
                  <c:v>4.5689999999999998E-6</c:v>
                </c:pt>
                <c:pt idx="4569">
                  <c:v>4.5700000000000003E-6</c:v>
                </c:pt>
                <c:pt idx="4570">
                  <c:v>4.5709999999999999E-6</c:v>
                </c:pt>
                <c:pt idx="4571">
                  <c:v>4.5719999999999996E-6</c:v>
                </c:pt>
                <c:pt idx="4572">
                  <c:v>4.5730000000000001E-6</c:v>
                </c:pt>
                <c:pt idx="4573">
                  <c:v>4.5739999999999997E-6</c:v>
                </c:pt>
                <c:pt idx="4574">
                  <c:v>4.5750000000000002E-6</c:v>
                </c:pt>
                <c:pt idx="4575">
                  <c:v>4.5759999999999999E-6</c:v>
                </c:pt>
                <c:pt idx="4576">
                  <c:v>4.5770000000000004E-6</c:v>
                </c:pt>
                <c:pt idx="4577">
                  <c:v>4.578E-6</c:v>
                </c:pt>
                <c:pt idx="4578">
                  <c:v>4.5789999999999997E-6</c:v>
                </c:pt>
                <c:pt idx="4579">
                  <c:v>4.5800000000000002E-6</c:v>
                </c:pt>
                <c:pt idx="4580">
                  <c:v>4.5809999999999998E-6</c:v>
                </c:pt>
                <c:pt idx="4581">
                  <c:v>4.5820000000000003E-6</c:v>
                </c:pt>
                <c:pt idx="4582">
                  <c:v>4.583E-6</c:v>
                </c:pt>
                <c:pt idx="4583">
                  <c:v>4.5839999999999996E-6</c:v>
                </c:pt>
                <c:pt idx="4584">
                  <c:v>4.5850000000000001E-6</c:v>
                </c:pt>
                <c:pt idx="4585">
                  <c:v>4.5859999999999998E-6</c:v>
                </c:pt>
                <c:pt idx="4586">
                  <c:v>4.5870000000000003E-6</c:v>
                </c:pt>
                <c:pt idx="4587">
                  <c:v>4.5879999999999999E-6</c:v>
                </c:pt>
                <c:pt idx="4588">
                  <c:v>4.5889999999999996E-6</c:v>
                </c:pt>
                <c:pt idx="4589">
                  <c:v>4.5900000000000001E-6</c:v>
                </c:pt>
                <c:pt idx="4590">
                  <c:v>4.5909999999999998E-6</c:v>
                </c:pt>
                <c:pt idx="4591">
                  <c:v>4.5920000000000002E-6</c:v>
                </c:pt>
                <c:pt idx="4592">
                  <c:v>4.5929999999999999E-6</c:v>
                </c:pt>
                <c:pt idx="4593">
                  <c:v>4.5940000000000004E-6</c:v>
                </c:pt>
                <c:pt idx="4594">
                  <c:v>4.5950000000000001E-6</c:v>
                </c:pt>
                <c:pt idx="4595">
                  <c:v>4.5959999999999997E-6</c:v>
                </c:pt>
                <c:pt idx="4596">
                  <c:v>4.5970000000000002E-6</c:v>
                </c:pt>
                <c:pt idx="4597">
                  <c:v>4.5979999999999999E-6</c:v>
                </c:pt>
                <c:pt idx="4598">
                  <c:v>4.5990000000000004E-6</c:v>
                </c:pt>
                <c:pt idx="4599">
                  <c:v>4.6E-6</c:v>
                </c:pt>
                <c:pt idx="4600">
                  <c:v>4.6009999999999997E-6</c:v>
                </c:pt>
                <c:pt idx="4601">
                  <c:v>4.6020000000000002E-6</c:v>
                </c:pt>
                <c:pt idx="4602">
                  <c:v>4.6029999999999998E-6</c:v>
                </c:pt>
                <c:pt idx="4603">
                  <c:v>4.6040000000000003E-6</c:v>
                </c:pt>
                <c:pt idx="4604">
                  <c:v>4.605E-6</c:v>
                </c:pt>
                <c:pt idx="4605">
                  <c:v>4.6059999999999996E-6</c:v>
                </c:pt>
                <c:pt idx="4606">
                  <c:v>4.6070000000000001E-6</c:v>
                </c:pt>
                <c:pt idx="4607">
                  <c:v>4.6079999999999998E-6</c:v>
                </c:pt>
                <c:pt idx="4608">
                  <c:v>4.6090000000000003E-6</c:v>
                </c:pt>
                <c:pt idx="4609">
                  <c:v>4.6099999999999999E-6</c:v>
                </c:pt>
                <c:pt idx="4610">
                  <c:v>4.6110000000000004E-6</c:v>
                </c:pt>
                <c:pt idx="4611">
                  <c:v>4.6120000000000001E-6</c:v>
                </c:pt>
                <c:pt idx="4612">
                  <c:v>4.6129999999999997E-6</c:v>
                </c:pt>
                <c:pt idx="4613">
                  <c:v>4.6140000000000002E-6</c:v>
                </c:pt>
                <c:pt idx="4614">
                  <c:v>4.6149999999999999E-6</c:v>
                </c:pt>
                <c:pt idx="4615">
                  <c:v>4.6160000000000004E-6</c:v>
                </c:pt>
                <c:pt idx="4616">
                  <c:v>4.617E-6</c:v>
                </c:pt>
                <c:pt idx="4617">
                  <c:v>4.6179999999999997E-6</c:v>
                </c:pt>
                <c:pt idx="4618">
                  <c:v>4.6190000000000002E-6</c:v>
                </c:pt>
                <c:pt idx="4619">
                  <c:v>4.6199999999999998E-6</c:v>
                </c:pt>
                <c:pt idx="4620">
                  <c:v>4.6210000000000003E-6</c:v>
                </c:pt>
                <c:pt idx="4621">
                  <c:v>4.622E-6</c:v>
                </c:pt>
                <c:pt idx="4622">
                  <c:v>4.6229999999999996E-6</c:v>
                </c:pt>
                <c:pt idx="4623">
                  <c:v>4.6240000000000001E-6</c:v>
                </c:pt>
                <c:pt idx="4624">
                  <c:v>4.6249999999999998E-6</c:v>
                </c:pt>
                <c:pt idx="4625">
                  <c:v>4.6260000000000003E-6</c:v>
                </c:pt>
                <c:pt idx="4626">
                  <c:v>4.6269999999999999E-6</c:v>
                </c:pt>
                <c:pt idx="4627">
                  <c:v>4.6280000000000004E-6</c:v>
                </c:pt>
                <c:pt idx="4628">
                  <c:v>4.6290000000000001E-6</c:v>
                </c:pt>
                <c:pt idx="4629">
                  <c:v>4.6299999999999997E-6</c:v>
                </c:pt>
                <c:pt idx="4630">
                  <c:v>4.6310000000000002E-6</c:v>
                </c:pt>
                <c:pt idx="4631">
                  <c:v>4.6319999999999999E-6</c:v>
                </c:pt>
                <c:pt idx="4632">
                  <c:v>4.6330000000000004E-6</c:v>
                </c:pt>
                <c:pt idx="4633">
                  <c:v>4.634E-6</c:v>
                </c:pt>
                <c:pt idx="4634">
                  <c:v>4.6349999999999997E-6</c:v>
                </c:pt>
                <c:pt idx="4635">
                  <c:v>4.6360000000000002E-6</c:v>
                </c:pt>
                <c:pt idx="4636">
                  <c:v>4.6369999999999998E-6</c:v>
                </c:pt>
                <c:pt idx="4637">
                  <c:v>4.6380000000000003E-6</c:v>
                </c:pt>
                <c:pt idx="4638">
                  <c:v>4.639E-6</c:v>
                </c:pt>
                <c:pt idx="4639">
                  <c:v>4.6399999999999996E-6</c:v>
                </c:pt>
                <c:pt idx="4640">
                  <c:v>4.6410000000000001E-6</c:v>
                </c:pt>
                <c:pt idx="4641">
                  <c:v>4.6419999999999998E-6</c:v>
                </c:pt>
                <c:pt idx="4642">
                  <c:v>4.6430000000000003E-6</c:v>
                </c:pt>
                <c:pt idx="4643">
                  <c:v>4.6439999999999999E-6</c:v>
                </c:pt>
                <c:pt idx="4644">
                  <c:v>4.6450000000000004E-6</c:v>
                </c:pt>
                <c:pt idx="4645">
                  <c:v>4.6460000000000001E-6</c:v>
                </c:pt>
                <c:pt idx="4646">
                  <c:v>4.6469999999999997E-6</c:v>
                </c:pt>
                <c:pt idx="4647">
                  <c:v>4.6480000000000002E-6</c:v>
                </c:pt>
                <c:pt idx="4648">
                  <c:v>4.6489999999999999E-6</c:v>
                </c:pt>
                <c:pt idx="4649">
                  <c:v>4.6500000000000004E-6</c:v>
                </c:pt>
                <c:pt idx="4650">
                  <c:v>4.651E-6</c:v>
                </c:pt>
                <c:pt idx="4651">
                  <c:v>4.6519999999999997E-6</c:v>
                </c:pt>
                <c:pt idx="4652">
                  <c:v>4.6530000000000002E-6</c:v>
                </c:pt>
                <c:pt idx="4653">
                  <c:v>4.6539999999999998E-6</c:v>
                </c:pt>
                <c:pt idx="4654">
                  <c:v>4.6550000000000003E-6</c:v>
                </c:pt>
                <c:pt idx="4655">
                  <c:v>4.656E-6</c:v>
                </c:pt>
                <c:pt idx="4656">
                  <c:v>4.6569999999999996E-6</c:v>
                </c:pt>
                <c:pt idx="4657">
                  <c:v>4.6580000000000001E-6</c:v>
                </c:pt>
                <c:pt idx="4658">
                  <c:v>4.6589999999999998E-6</c:v>
                </c:pt>
                <c:pt idx="4659">
                  <c:v>4.6600000000000003E-6</c:v>
                </c:pt>
                <c:pt idx="4660">
                  <c:v>4.6609999999999999E-6</c:v>
                </c:pt>
                <c:pt idx="4661">
                  <c:v>4.6619999999999996E-6</c:v>
                </c:pt>
                <c:pt idx="4662">
                  <c:v>4.6630000000000001E-6</c:v>
                </c:pt>
                <c:pt idx="4663">
                  <c:v>4.6639999999999997E-6</c:v>
                </c:pt>
                <c:pt idx="4664">
                  <c:v>4.6650000000000002E-6</c:v>
                </c:pt>
                <c:pt idx="4665">
                  <c:v>4.6659999999999999E-6</c:v>
                </c:pt>
                <c:pt idx="4666">
                  <c:v>4.6670000000000004E-6</c:v>
                </c:pt>
                <c:pt idx="4667">
                  <c:v>4.668E-6</c:v>
                </c:pt>
                <c:pt idx="4668">
                  <c:v>4.6689999999999997E-6</c:v>
                </c:pt>
                <c:pt idx="4669">
                  <c:v>4.6700000000000002E-6</c:v>
                </c:pt>
                <c:pt idx="4670">
                  <c:v>4.6709999999999998E-6</c:v>
                </c:pt>
                <c:pt idx="4671">
                  <c:v>4.6720000000000003E-6</c:v>
                </c:pt>
                <c:pt idx="4672">
                  <c:v>4.673E-6</c:v>
                </c:pt>
                <c:pt idx="4673">
                  <c:v>4.6739999999999996E-6</c:v>
                </c:pt>
                <c:pt idx="4674">
                  <c:v>4.6750000000000001E-6</c:v>
                </c:pt>
                <c:pt idx="4675">
                  <c:v>4.6759999999999998E-6</c:v>
                </c:pt>
                <c:pt idx="4676">
                  <c:v>4.6770000000000003E-6</c:v>
                </c:pt>
                <c:pt idx="4677">
                  <c:v>4.6779999999999999E-6</c:v>
                </c:pt>
                <c:pt idx="4678">
                  <c:v>4.6789999999999996E-6</c:v>
                </c:pt>
                <c:pt idx="4679">
                  <c:v>4.6800000000000001E-6</c:v>
                </c:pt>
                <c:pt idx="4680">
                  <c:v>4.6809999999999997E-6</c:v>
                </c:pt>
                <c:pt idx="4681">
                  <c:v>4.6820000000000002E-6</c:v>
                </c:pt>
                <c:pt idx="4682">
                  <c:v>4.6829999999999999E-6</c:v>
                </c:pt>
                <c:pt idx="4683">
                  <c:v>4.6840000000000004E-6</c:v>
                </c:pt>
                <c:pt idx="4684">
                  <c:v>4.685E-6</c:v>
                </c:pt>
                <c:pt idx="4685">
                  <c:v>4.6859999999999997E-6</c:v>
                </c:pt>
                <c:pt idx="4686">
                  <c:v>4.6870000000000002E-6</c:v>
                </c:pt>
                <c:pt idx="4687">
                  <c:v>4.6879999999999998E-6</c:v>
                </c:pt>
                <c:pt idx="4688">
                  <c:v>4.6890000000000003E-6</c:v>
                </c:pt>
                <c:pt idx="4689">
                  <c:v>4.69E-6</c:v>
                </c:pt>
                <c:pt idx="4690">
                  <c:v>4.6909999999999996E-6</c:v>
                </c:pt>
                <c:pt idx="4691">
                  <c:v>4.6920000000000001E-6</c:v>
                </c:pt>
                <c:pt idx="4692">
                  <c:v>4.6929999999999998E-6</c:v>
                </c:pt>
                <c:pt idx="4693">
                  <c:v>4.6940000000000003E-6</c:v>
                </c:pt>
                <c:pt idx="4694">
                  <c:v>4.6949999999999999E-6</c:v>
                </c:pt>
                <c:pt idx="4695">
                  <c:v>4.6959999999999996E-6</c:v>
                </c:pt>
                <c:pt idx="4696">
                  <c:v>4.6970000000000001E-6</c:v>
                </c:pt>
                <c:pt idx="4697">
                  <c:v>4.6979999999999997E-6</c:v>
                </c:pt>
                <c:pt idx="4698">
                  <c:v>4.6990000000000002E-6</c:v>
                </c:pt>
                <c:pt idx="4699">
                  <c:v>4.6999999999999999E-6</c:v>
                </c:pt>
                <c:pt idx="4700">
                  <c:v>4.7010000000000004E-6</c:v>
                </c:pt>
                <c:pt idx="4701">
                  <c:v>4.702E-6</c:v>
                </c:pt>
                <c:pt idx="4702">
                  <c:v>4.7029999999999997E-6</c:v>
                </c:pt>
                <c:pt idx="4703">
                  <c:v>4.7040000000000002E-6</c:v>
                </c:pt>
                <c:pt idx="4704">
                  <c:v>4.7049999999999998E-6</c:v>
                </c:pt>
                <c:pt idx="4705">
                  <c:v>4.7060000000000003E-6</c:v>
                </c:pt>
                <c:pt idx="4706">
                  <c:v>4.707E-6</c:v>
                </c:pt>
                <c:pt idx="4707">
                  <c:v>4.7079999999999996E-6</c:v>
                </c:pt>
                <c:pt idx="4708">
                  <c:v>4.7090000000000001E-6</c:v>
                </c:pt>
                <c:pt idx="4709">
                  <c:v>4.7099999999999998E-6</c:v>
                </c:pt>
                <c:pt idx="4710">
                  <c:v>4.7110000000000003E-6</c:v>
                </c:pt>
                <c:pt idx="4711">
                  <c:v>4.7119999999999999E-6</c:v>
                </c:pt>
                <c:pt idx="4712">
                  <c:v>4.7129999999999996E-6</c:v>
                </c:pt>
                <c:pt idx="4713">
                  <c:v>4.7140000000000001E-6</c:v>
                </c:pt>
                <c:pt idx="4714">
                  <c:v>4.7149999999999997E-6</c:v>
                </c:pt>
                <c:pt idx="4715">
                  <c:v>4.7160000000000002E-6</c:v>
                </c:pt>
                <c:pt idx="4716">
                  <c:v>4.7169999999999999E-6</c:v>
                </c:pt>
                <c:pt idx="4717">
                  <c:v>4.7180000000000004E-6</c:v>
                </c:pt>
                <c:pt idx="4718">
                  <c:v>4.7190000000000001E-6</c:v>
                </c:pt>
                <c:pt idx="4719">
                  <c:v>4.7199999999999997E-6</c:v>
                </c:pt>
                <c:pt idx="4720">
                  <c:v>4.7210000000000002E-6</c:v>
                </c:pt>
                <c:pt idx="4721">
                  <c:v>4.7219999999999999E-6</c:v>
                </c:pt>
                <c:pt idx="4722">
                  <c:v>4.7230000000000004E-6</c:v>
                </c:pt>
                <c:pt idx="4723">
                  <c:v>4.724E-6</c:v>
                </c:pt>
                <c:pt idx="4724">
                  <c:v>4.7249999999999997E-6</c:v>
                </c:pt>
                <c:pt idx="4725">
                  <c:v>4.7260000000000002E-6</c:v>
                </c:pt>
                <c:pt idx="4726">
                  <c:v>4.7269999999999998E-6</c:v>
                </c:pt>
                <c:pt idx="4727">
                  <c:v>4.7280000000000003E-6</c:v>
                </c:pt>
                <c:pt idx="4728">
                  <c:v>4.729E-6</c:v>
                </c:pt>
                <c:pt idx="4729">
                  <c:v>4.7299999999999996E-6</c:v>
                </c:pt>
                <c:pt idx="4730">
                  <c:v>4.7310000000000001E-6</c:v>
                </c:pt>
                <c:pt idx="4731">
                  <c:v>4.7319999999999998E-6</c:v>
                </c:pt>
                <c:pt idx="4732">
                  <c:v>4.7330000000000003E-6</c:v>
                </c:pt>
                <c:pt idx="4733">
                  <c:v>4.7339999999999999E-6</c:v>
                </c:pt>
                <c:pt idx="4734">
                  <c:v>4.7350000000000004E-6</c:v>
                </c:pt>
                <c:pt idx="4735">
                  <c:v>4.7360000000000001E-6</c:v>
                </c:pt>
                <c:pt idx="4736">
                  <c:v>4.7369999999999997E-6</c:v>
                </c:pt>
                <c:pt idx="4737">
                  <c:v>4.7380000000000002E-6</c:v>
                </c:pt>
                <c:pt idx="4738">
                  <c:v>4.7389999999999999E-6</c:v>
                </c:pt>
                <c:pt idx="4739">
                  <c:v>4.7400000000000004E-6</c:v>
                </c:pt>
                <c:pt idx="4740">
                  <c:v>4.741E-6</c:v>
                </c:pt>
                <c:pt idx="4741">
                  <c:v>4.7419999999999997E-6</c:v>
                </c:pt>
                <c:pt idx="4742">
                  <c:v>4.7430000000000002E-6</c:v>
                </c:pt>
                <c:pt idx="4743">
                  <c:v>4.7439999999999998E-6</c:v>
                </c:pt>
                <c:pt idx="4744">
                  <c:v>4.7450000000000003E-6</c:v>
                </c:pt>
                <c:pt idx="4745">
                  <c:v>4.746E-6</c:v>
                </c:pt>
                <c:pt idx="4746">
                  <c:v>4.7469999999999996E-6</c:v>
                </c:pt>
                <c:pt idx="4747">
                  <c:v>4.7480000000000001E-6</c:v>
                </c:pt>
                <c:pt idx="4748">
                  <c:v>4.7489999999999998E-6</c:v>
                </c:pt>
                <c:pt idx="4749">
                  <c:v>4.7500000000000003E-6</c:v>
                </c:pt>
                <c:pt idx="4750">
                  <c:v>4.7509999999999999E-6</c:v>
                </c:pt>
                <c:pt idx="4751">
                  <c:v>4.7520000000000004E-6</c:v>
                </c:pt>
                <c:pt idx="4752">
                  <c:v>4.7530000000000001E-6</c:v>
                </c:pt>
                <c:pt idx="4753">
                  <c:v>4.7539999999999997E-6</c:v>
                </c:pt>
                <c:pt idx="4754">
                  <c:v>4.7550000000000002E-6</c:v>
                </c:pt>
                <c:pt idx="4755">
                  <c:v>4.7559999999999999E-6</c:v>
                </c:pt>
                <c:pt idx="4756">
                  <c:v>4.7570000000000004E-6</c:v>
                </c:pt>
                <c:pt idx="4757">
                  <c:v>4.758E-6</c:v>
                </c:pt>
                <c:pt idx="4758">
                  <c:v>4.7589999999999997E-6</c:v>
                </c:pt>
                <c:pt idx="4759">
                  <c:v>4.7600000000000002E-6</c:v>
                </c:pt>
                <c:pt idx="4760">
                  <c:v>4.7609999999999998E-6</c:v>
                </c:pt>
                <c:pt idx="4761">
                  <c:v>4.7620000000000003E-6</c:v>
                </c:pt>
                <c:pt idx="4762">
                  <c:v>4.763E-6</c:v>
                </c:pt>
                <c:pt idx="4763">
                  <c:v>4.7639999999999996E-6</c:v>
                </c:pt>
                <c:pt idx="4764">
                  <c:v>4.7650000000000001E-6</c:v>
                </c:pt>
                <c:pt idx="4765">
                  <c:v>4.7659999999999998E-6</c:v>
                </c:pt>
                <c:pt idx="4766">
                  <c:v>4.7670000000000003E-6</c:v>
                </c:pt>
                <c:pt idx="4767">
                  <c:v>4.7679999999999999E-6</c:v>
                </c:pt>
                <c:pt idx="4768">
                  <c:v>4.7690000000000004E-6</c:v>
                </c:pt>
                <c:pt idx="4769">
                  <c:v>4.7700000000000001E-6</c:v>
                </c:pt>
                <c:pt idx="4770">
                  <c:v>4.7709999999999997E-6</c:v>
                </c:pt>
                <c:pt idx="4771">
                  <c:v>4.7720000000000002E-6</c:v>
                </c:pt>
                <c:pt idx="4772">
                  <c:v>4.7729999999999999E-6</c:v>
                </c:pt>
                <c:pt idx="4773">
                  <c:v>4.7740000000000004E-6</c:v>
                </c:pt>
                <c:pt idx="4774">
                  <c:v>4.775E-6</c:v>
                </c:pt>
                <c:pt idx="4775">
                  <c:v>4.7759999999999997E-6</c:v>
                </c:pt>
                <c:pt idx="4776">
                  <c:v>4.7770000000000002E-6</c:v>
                </c:pt>
                <c:pt idx="4777">
                  <c:v>4.7779999999999998E-6</c:v>
                </c:pt>
                <c:pt idx="4778">
                  <c:v>4.7790000000000003E-6</c:v>
                </c:pt>
                <c:pt idx="4779">
                  <c:v>4.78E-6</c:v>
                </c:pt>
                <c:pt idx="4780">
                  <c:v>4.7809999999999996E-6</c:v>
                </c:pt>
                <c:pt idx="4781">
                  <c:v>4.7820000000000001E-6</c:v>
                </c:pt>
                <c:pt idx="4782">
                  <c:v>4.7829999999999998E-6</c:v>
                </c:pt>
                <c:pt idx="4783">
                  <c:v>4.7840000000000003E-6</c:v>
                </c:pt>
                <c:pt idx="4784">
                  <c:v>4.7849999999999999E-6</c:v>
                </c:pt>
                <c:pt idx="4785">
                  <c:v>4.7859999999999996E-6</c:v>
                </c:pt>
                <c:pt idx="4786">
                  <c:v>4.7870000000000001E-6</c:v>
                </c:pt>
                <c:pt idx="4787">
                  <c:v>4.7879999999999997E-6</c:v>
                </c:pt>
                <c:pt idx="4788">
                  <c:v>4.7890000000000002E-6</c:v>
                </c:pt>
                <c:pt idx="4789">
                  <c:v>4.7899999999999999E-6</c:v>
                </c:pt>
                <c:pt idx="4790">
                  <c:v>4.7910000000000004E-6</c:v>
                </c:pt>
                <c:pt idx="4791">
                  <c:v>4.792E-6</c:v>
                </c:pt>
                <c:pt idx="4792">
                  <c:v>4.7929999999999997E-6</c:v>
                </c:pt>
                <c:pt idx="4793">
                  <c:v>4.7940000000000002E-6</c:v>
                </c:pt>
                <c:pt idx="4794">
                  <c:v>4.7949999999999998E-6</c:v>
                </c:pt>
                <c:pt idx="4795">
                  <c:v>4.7960000000000003E-6</c:v>
                </c:pt>
                <c:pt idx="4796">
                  <c:v>4.797E-6</c:v>
                </c:pt>
                <c:pt idx="4797">
                  <c:v>4.7979999999999996E-6</c:v>
                </c:pt>
                <c:pt idx="4798">
                  <c:v>4.7990000000000001E-6</c:v>
                </c:pt>
                <c:pt idx="4799">
                  <c:v>4.7999999999999998E-6</c:v>
                </c:pt>
                <c:pt idx="4800">
                  <c:v>4.8010000000000003E-6</c:v>
                </c:pt>
                <c:pt idx="4801">
                  <c:v>4.8019999999999999E-6</c:v>
                </c:pt>
                <c:pt idx="4802">
                  <c:v>4.8029999999999996E-6</c:v>
                </c:pt>
                <c:pt idx="4803">
                  <c:v>4.8040000000000001E-6</c:v>
                </c:pt>
                <c:pt idx="4804">
                  <c:v>4.8049999999999997E-6</c:v>
                </c:pt>
                <c:pt idx="4805">
                  <c:v>4.8060000000000002E-6</c:v>
                </c:pt>
                <c:pt idx="4806">
                  <c:v>4.8069999999999999E-6</c:v>
                </c:pt>
                <c:pt idx="4807">
                  <c:v>4.8080000000000004E-6</c:v>
                </c:pt>
                <c:pt idx="4808">
                  <c:v>4.809E-6</c:v>
                </c:pt>
                <c:pt idx="4809">
                  <c:v>4.8099999999999997E-6</c:v>
                </c:pt>
                <c:pt idx="4810">
                  <c:v>4.8110000000000002E-6</c:v>
                </c:pt>
                <c:pt idx="4811">
                  <c:v>4.8119999999999998E-6</c:v>
                </c:pt>
                <c:pt idx="4812">
                  <c:v>4.8130000000000003E-6</c:v>
                </c:pt>
                <c:pt idx="4813">
                  <c:v>4.814E-6</c:v>
                </c:pt>
                <c:pt idx="4814">
                  <c:v>4.8149999999999996E-6</c:v>
                </c:pt>
                <c:pt idx="4815">
                  <c:v>4.8160000000000001E-6</c:v>
                </c:pt>
                <c:pt idx="4816">
                  <c:v>4.8169999999999998E-6</c:v>
                </c:pt>
                <c:pt idx="4817">
                  <c:v>4.8180000000000003E-6</c:v>
                </c:pt>
                <c:pt idx="4818">
                  <c:v>4.8189999999999999E-6</c:v>
                </c:pt>
                <c:pt idx="4819">
                  <c:v>4.8199999999999996E-6</c:v>
                </c:pt>
                <c:pt idx="4820">
                  <c:v>4.8210000000000001E-6</c:v>
                </c:pt>
                <c:pt idx="4821">
                  <c:v>4.8219999999999997E-6</c:v>
                </c:pt>
                <c:pt idx="4822">
                  <c:v>4.8230000000000002E-6</c:v>
                </c:pt>
                <c:pt idx="4823">
                  <c:v>4.8239999999999999E-6</c:v>
                </c:pt>
                <c:pt idx="4824">
                  <c:v>4.8250000000000004E-6</c:v>
                </c:pt>
                <c:pt idx="4825">
                  <c:v>4.826E-6</c:v>
                </c:pt>
                <c:pt idx="4826">
                  <c:v>4.8269999999999997E-6</c:v>
                </c:pt>
                <c:pt idx="4827">
                  <c:v>4.8280000000000002E-6</c:v>
                </c:pt>
                <c:pt idx="4828">
                  <c:v>4.8289999999999998E-6</c:v>
                </c:pt>
                <c:pt idx="4829">
                  <c:v>4.8300000000000003E-6</c:v>
                </c:pt>
                <c:pt idx="4830">
                  <c:v>4.831E-6</c:v>
                </c:pt>
                <c:pt idx="4831">
                  <c:v>4.8319999999999996E-6</c:v>
                </c:pt>
                <c:pt idx="4832">
                  <c:v>4.8330000000000001E-6</c:v>
                </c:pt>
                <c:pt idx="4833">
                  <c:v>4.8339999999999998E-6</c:v>
                </c:pt>
                <c:pt idx="4834">
                  <c:v>4.8350000000000003E-6</c:v>
                </c:pt>
                <c:pt idx="4835">
                  <c:v>4.8359999999999999E-6</c:v>
                </c:pt>
                <c:pt idx="4836">
                  <c:v>4.8369999999999996E-6</c:v>
                </c:pt>
                <c:pt idx="4837">
                  <c:v>4.8380000000000001E-6</c:v>
                </c:pt>
                <c:pt idx="4838">
                  <c:v>4.8389999999999997E-6</c:v>
                </c:pt>
                <c:pt idx="4839">
                  <c:v>4.8400000000000002E-6</c:v>
                </c:pt>
                <c:pt idx="4840">
                  <c:v>4.8409999999999999E-6</c:v>
                </c:pt>
                <c:pt idx="4841">
                  <c:v>4.8420000000000004E-6</c:v>
                </c:pt>
                <c:pt idx="4842">
                  <c:v>4.843E-6</c:v>
                </c:pt>
                <c:pt idx="4843">
                  <c:v>4.8439999999999997E-6</c:v>
                </c:pt>
                <c:pt idx="4844">
                  <c:v>4.8450000000000002E-6</c:v>
                </c:pt>
                <c:pt idx="4845">
                  <c:v>4.8459999999999999E-6</c:v>
                </c:pt>
                <c:pt idx="4846">
                  <c:v>4.8470000000000003E-6</c:v>
                </c:pt>
                <c:pt idx="4847">
                  <c:v>4.848E-6</c:v>
                </c:pt>
                <c:pt idx="4848">
                  <c:v>4.8489999999999997E-6</c:v>
                </c:pt>
                <c:pt idx="4849">
                  <c:v>4.8500000000000002E-6</c:v>
                </c:pt>
                <c:pt idx="4850">
                  <c:v>4.8509999999999998E-6</c:v>
                </c:pt>
                <c:pt idx="4851">
                  <c:v>4.8520000000000003E-6</c:v>
                </c:pt>
                <c:pt idx="4852">
                  <c:v>4.853E-6</c:v>
                </c:pt>
                <c:pt idx="4853">
                  <c:v>4.8539999999999996E-6</c:v>
                </c:pt>
                <c:pt idx="4854">
                  <c:v>4.8550000000000001E-6</c:v>
                </c:pt>
                <c:pt idx="4855">
                  <c:v>4.8559999999999998E-6</c:v>
                </c:pt>
                <c:pt idx="4856">
                  <c:v>4.8570000000000003E-6</c:v>
                </c:pt>
                <c:pt idx="4857">
                  <c:v>4.8579999999999999E-6</c:v>
                </c:pt>
                <c:pt idx="4858">
                  <c:v>4.8590000000000004E-6</c:v>
                </c:pt>
                <c:pt idx="4859">
                  <c:v>4.8600000000000001E-6</c:v>
                </c:pt>
                <c:pt idx="4860">
                  <c:v>4.8609999999999997E-6</c:v>
                </c:pt>
                <c:pt idx="4861">
                  <c:v>4.8620000000000002E-6</c:v>
                </c:pt>
                <c:pt idx="4862">
                  <c:v>4.8629999999999999E-6</c:v>
                </c:pt>
                <c:pt idx="4863">
                  <c:v>4.8640000000000004E-6</c:v>
                </c:pt>
                <c:pt idx="4864">
                  <c:v>4.865E-6</c:v>
                </c:pt>
                <c:pt idx="4865">
                  <c:v>4.8659999999999997E-6</c:v>
                </c:pt>
                <c:pt idx="4866">
                  <c:v>4.8670000000000002E-6</c:v>
                </c:pt>
                <c:pt idx="4867">
                  <c:v>4.8679999999999998E-6</c:v>
                </c:pt>
                <c:pt idx="4868">
                  <c:v>4.8690000000000003E-6</c:v>
                </c:pt>
                <c:pt idx="4869">
                  <c:v>4.87E-6</c:v>
                </c:pt>
                <c:pt idx="4870">
                  <c:v>4.8709999999999996E-6</c:v>
                </c:pt>
                <c:pt idx="4871">
                  <c:v>4.8720000000000001E-6</c:v>
                </c:pt>
                <c:pt idx="4872">
                  <c:v>4.8729999999999998E-6</c:v>
                </c:pt>
                <c:pt idx="4873">
                  <c:v>4.8740000000000003E-6</c:v>
                </c:pt>
                <c:pt idx="4874">
                  <c:v>4.8749999999999999E-6</c:v>
                </c:pt>
                <c:pt idx="4875">
                  <c:v>4.8760000000000004E-6</c:v>
                </c:pt>
                <c:pt idx="4876">
                  <c:v>4.8770000000000001E-6</c:v>
                </c:pt>
                <c:pt idx="4877">
                  <c:v>4.8779999999999997E-6</c:v>
                </c:pt>
                <c:pt idx="4878">
                  <c:v>4.8790000000000002E-6</c:v>
                </c:pt>
                <c:pt idx="4879">
                  <c:v>4.8799999999999999E-6</c:v>
                </c:pt>
                <c:pt idx="4880">
                  <c:v>4.8810000000000004E-6</c:v>
                </c:pt>
                <c:pt idx="4881">
                  <c:v>4.882E-6</c:v>
                </c:pt>
                <c:pt idx="4882">
                  <c:v>4.8829999999999997E-6</c:v>
                </c:pt>
                <c:pt idx="4883">
                  <c:v>4.8840000000000002E-6</c:v>
                </c:pt>
                <c:pt idx="4884">
                  <c:v>4.8849999999999998E-6</c:v>
                </c:pt>
                <c:pt idx="4885">
                  <c:v>4.8860000000000003E-6</c:v>
                </c:pt>
                <c:pt idx="4886">
                  <c:v>4.887E-6</c:v>
                </c:pt>
                <c:pt idx="4887">
                  <c:v>4.8879999999999996E-6</c:v>
                </c:pt>
                <c:pt idx="4888">
                  <c:v>4.8890000000000001E-6</c:v>
                </c:pt>
                <c:pt idx="4889">
                  <c:v>4.8899999999999998E-6</c:v>
                </c:pt>
                <c:pt idx="4890">
                  <c:v>4.8910000000000003E-6</c:v>
                </c:pt>
                <c:pt idx="4891">
                  <c:v>4.8919999999999999E-6</c:v>
                </c:pt>
                <c:pt idx="4892">
                  <c:v>4.8930000000000004E-6</c:v>
                </c:pt>
                <c:pt idx="4893">
                  <c:v>4.8940000000000001E-6</c:v>
                </c:pt>
                <c:pt idx="4894">
                  <c:v>4.8949999999999997E-6</c:v>
                </c:pt>
                <c:pt idx="4895">
                  <c:v>4.8960000000000002E-6</c:v>
                </c:pt>
                <c:pt idx="4896">
                  <c:v>4.8969999999999999E-6</c:v>
                </c:pt>
                <c:pt idx="4897">
                  <c:v>4.8980000000000004E-6</c:v>
                </c:pt>
                <c:pt idx="4898">
                  <c:v>4.899E-6</c:v>
                </c:pt>
                <c:pt idx="4899">
                  <c:v>4.8999999999999997E-6</c:v>
                </c:pt>
                <c:pt idx="4900">
                  <c:v>4.9010000000000002E-6</c:v>
                </c:pt>
                <c:pt idx="4901">
                  <c:v>4.9019999999999998E-6</c:v>
                </c:pt>
                <c:pt idx="4902">
                  <c:v>4.9030000000000003E-6</c:v>
                </c:pt>
                <c:pt idx="4903">
                  <c:v>4.904E-6</c:v>
                </c:pt>
                <c:pt idx="4904">
                  <c:v>4.9049999999999996E-6</c:v>
                </c:pt>
                <c:pt idx="4905">
                  <c:v>4.9060000000000001E-6</c:v>
                </c:pt>
                <c:pt idx="4906">
                  <c:v>4.9069999999999998E-6</c:v>
                </c:pt>
                <c:pt idx="4907">
                  <c:v>4.9080000000000003E-6</c:v>
                </c:pt>
                <c:pt idx="4908">
                  <c:v>4.9089999999999999E-6</c:v>
                </c:pt>
                <c:pt idx="4909">
                  <c:v>4.9100000000000004E-6</c:v>
                </c:pt>
                <c:pt idx="4910">
                  <c:v>4.9110000000000001E-6</c:v>
                </c:pt>
                <c:pt idx="4911">
                  <c:v>4.9119999999999997E-6</c:v>
                </c:pt>
                <c:pt idx="4912">
                  <c:v>4.9130000000000002E-6</c:v>
                </c:pt>
                <c:pt idx="4913">
                  <c:v>4.9139999999999999E-6</c:v>
                </c:pt>
                <c:pt idx="4914">
                  <c:v>4.9150000000000004E-6</c:v>
                </c:pt>
                <c:pt idx="4915">
                  <c:v>4.916E-6</c:v>
                </c:pt>
                <c:pt idx="4916">
                  <c:v>4.9169999999999997E-6</c:v>
                </c:pt>
                <c:pt idx="4917">
                  <c:v>4.9180000000000002E-6</c:v>
                </c:pt>
                <c:pt idx="4918">
                  <c:v>4.9189999999999998E-6</c:v>
                </c:pt>
                <c:pt idx="4919">
                  <c:v>4.9200000000000003E-6</c:v>
                </c:pt>
                <c:pt idx="4920">
                  <c:v>4.921E-6</c:v>
                </c:pt>
                <c:pt idx="4921">
                  <c:v>4.9219999999999996E-6</c:v>
                </c:pt>
                <c:pt idx="4922">
                  <c:v>4.9230000000000001E-6</c:v>
                </c:pt>
                <c:pt idx="4923">
                  <c:v>4.9239999999999998E-6</c:v>
                </c:pt>
                <c:pt idx="4924">
                  <c:v>4.9250000000000003E-6</c:v>
                </c:pt>
                <c:pt idx="4925">
                  <c:v>4.9259999999999999E-6</c:v>
                </c:pt>
                <c:pt idx="4926">
                  <c:v>4.9269999999999996E-6</c:v>
                </c:pt>
                <c:pt idx="4927">
                  <c:v>4.9280000000000001E-6</c:v>
                </c:pt>
                <c:pt idx="4928">
                  <c:v>4.9289999999999997E-6</c:v>
                </c:pt>
                <c:pt idx="4929">
                  <c:v>4.9300000000000002E-6</c:v>
                </c:pt>
                <c:pt idx="4930">
                  <c:v>4.9309999999999999E-6</c:v>
                </c:pt>
                <c:pt idx="4931">
                  <c:v>4.9320000000000004E-6</c:v>
                </c:pt>
                <c:pt idx="4932">
                  <c:v>4.933E-6</c:v>
                </c:pt>
                <c:pt idx="4933">
                  <c:v>4.9339999999999997E-6</c:v>
                </c:pt>
                <c:pt idx="4934">
                  <c:v>4.9350000000000002E-6</c:v>
                </c:pt>
                <c:pt idx="4935">
                  <c:v>4.9359999999999998E-6</c:v>
                </c:pt>
                <c:pt idx="4936">
                  <c:v>4.9370000000000003E-6</c:v>
                </c:pt>
                <c:pt idx="4937">
                  <c:v>4.938E-6</c:v>
                </c:pt>
                <c:pt idx="4938">
                  <c:v>4.9389999999999996E-6</c:v>
                </c:pt>
                <c:pt idx="4939">
                  <c:v>4.9400000000000001E-6</c:v>
                </c:pt>
                <c:pt idx="4940">
                  <c:v>4.9409999999999998E-6</c:v>
                </c:pt>
                <c:pt idx="4941">
                  <c:v>4.9420000000000003E-6</c:v>
                </c:pt>
                <c:pt idx="4942">
                  <c:v>4.9429999999999999E-6</c:v>
                </c:pt>
                <c:pt idx="4943">
                  <c:v>4.9439999999999996E-6</c:v>
                </c:pt>
                <c:pt idx="4944">
                  <c:v>4.9450000000000001E-6</c:v>
                </c:pt>
                <c:pt idx="4945">
                  <c:v>4.9459999999999997E-6</c:v>
                </c:pt>
                <c:pt idx="4946">
                  <c:v>4.9470000000000002E-6</c:v>
                </c:pt>
                <c:pt idx="4947">
                  <c:v>4.9479999999999999E-6</c:v>
                </c:pt>
                <c:pt idx="4948">
                  <c:v>4.9490000000000004E-6</c:v>
                </c:pt>
                <c:pt idx="4949">
                  <c:v>4.95E-6</c:v>
                </c:pt>
                <c:pt idx="4950">
                  <c:v>4.9509999999999997E-6</c:v>
                </c:pt>
                <c:pt idx="4951">
                  <c:v>4.9520000000000002E-6</c:v>
                </c:pt>
                <c:pt idx="4952">
                  <c:v>4.9529999999999998E-6</c:v>
                </c:pt>
                <c:pt idx="4953">
                  <c:v>4.9540000000000003E-6</c:v>
                </c:pt>
                <c:pt idx="4954">
                  <c:v>4.955E-6</c:v>
                </c:pt>
                <c:pt idx="4955">
                  <c:v>4.9559999999999996E-6</c:v>
                </c:pt>
                <c:pt idx="4956">
                  <c:v>4.9570000000000001E-6</c:v>
                </c:pt>
                <c:pt idx="4957">
                  <c:v>4.9579999999999998E-6</c:v>
                </c:pt>
                <c:pt idx="4958">
                  <c:v>4.9590000000000003E-6</c:v>
                </c:pt>
                <c:pt idx="4959">
                  <c:v>4.9599999999999999E-6</c:v>
                </c:pt>
                <c:pt idx="4960">
                  <c:v>4.9609999999999996E-6</c:v>
                </c:pt>
                <c:pt idx="4961">
                  <c:v>4.9620000000000001E-6</c:v>
                </c:pt>
                <c:pt idx="4962">
                  <c:v>4.9629999999999997E-6</c:v>
                </c:pt>
                <c:pt idx="4963">
                  <c:v>4.9640000000000002E-6</c:v>
                </c:pt>
                <c:pt idx="4964">
                  <c:v>4.9649999999999999E-6</c:v>
                </c:pt>
                <c:pt idx="4965">
                  <c:v>4.9660000000000004E-6</c:v>
                </c:pt>
                <c:pt idx="4966">
                  <c:v>4.967E-6</c:v>
                </c:pt>
                <c:pt idx="4967">
                  <c:v>4.9679999999999997E-6</c:v>
                </c:pt>
                <c:pt idx="4968">
                  <c:v>4.9690000000000002E-6</c:v>
                </c:pt>
                <c:pt idx="4969">
                  <c:v>4.9699999999999998E-6</c:v>
                </c:pt>
                <c:pt idx="4970">
                  <c:v>4.9710000000000003E-6</c:v>
                </c:pt>
                <c:pt idx="4971">
                  <c:v>4.972E-6</c:v>
                </c:pt>
                <c:pt idx="4972">
                  <c:v>4.9729999999999997E-6</c:v>
                </c:pt>
                <c:pt idx="4973">
                  <c:v>4.9740000000000001E-6</c:v>
                </c:pt>
                <c:pt idx="4974">
                  <c:v>4.9749999999999998E-6</c:v>
                </c:pt>
                <c:pt idx="4975">
                  <c:v>4.9760000000000003E-6</c:v>
                </c:pt>
                <c:pt idx="4976">
                  <c:v>4.977E-6</c:v>
                </c:pt>
                <c:pt idx="4977">
                  <c:v>4.9779999999999996E-6</c:v>
                </c:pt>
                <c:pt idx="4978">
                  <c:v>4.9790000000000001E-6</c:v>
                </c:pt>
                <c:pt idx="4979">
                  <c:v>4.9799999999999998E-6</c:v>
                </c:pt>
                <c:pt idx="4980">
                  <c:v>4.9810000000000003E-6</c:v>
                </c:pt>
                <c:pt idx="4981">
                  <c:v>4.9819999999999999E-6</c:v>
                </c:pt>
                <c:pt idx="4982">
                  <c:v>4.9830000000000004E-6</c:v>
                </c:pt>
                <c:pt idx="4983">
                  <c:v>4.9840000000000001E-6</c:v>
                </c:pt>
                <c:pt idx="4984">
                  <c:v>4.9849999999999997E-6</c:v>
                </c:pt>
                <c:pt idx="4985">
                  <c:v>4.9860000000000002E-6</c:v>
                </c:pt>
                <c:pt idx="4986">
                  <c:v>4.9869999999999999E-6</c:v>
                </c:pt>
                <c:pt idx="4987">
                  <c:v>4.9880000000000004E-6</c:v>
                </c:pt>
                <c:pt idx="4988">
                  <c:v>4.989E-6</c:v>
                </c:pt>
                <c:pt idx="4989">
                  <c:v>4.9899999999999997E-6</c:v>
                </c:pt>
                <c:pt idx="4990">
                  <c:v>4.9910000000000002E-6</c:v>
                </c:pt>
                <c:pt idx="4991">
                  <c:v>4.9919999999999998E-6</c:v>
                </c:pt>
                <c:pt idx="4992">
                  <c:v>4.9930000000000003E-6</c:v>
                </c:pt>
                <c:pt idx="4993">
                  <c:v>4.994E-6</c:v>
                </c:pt>
                <c:pt idx="4994">
                  <c:v>4.9949999999999996E-6</c:v>
                </c:pt>
                <c:pt idx="4995">
                  <c:v>4.9960000000000001E-6</c:v>
                </c:pt>
                <c:pt idx="4996">
                  <c:v>4.9969999999999998E-6</c:v>
                </c:pt>
                <c:pt idx="4997">
                  <c:v>4.9980000000000003E-6</c:v>
                </c:pt>
                <c:pt idx="4998">
                  <c:v>4.9989999999999999E-6</c:v>
                </c:pt>
                <c:pt idx="4999">
                  <c:v>5.0000000000000004E-6</c:v>
                </c:pt>
                <c:pt idx="5000">
                  <c:v>5.0010000000000001E-6</c:v>
                </c:pt>
                <c:pt idx="5001">
                  <c:v>5.0019999999999997E-6</c:v>
                </c:pt>
                <c:pt idx="5002">
                  <c:v>5.0030000000000002E-6</c:v>
                </c:pt>
                <c:pt idx="5003">
                  <c:v>5.0039999999999999E-6</c:v>
                </c:pt>
                <c:pt idx="5004">
                  <c:v>5.0050000000000004E-6</c:v>
                </c:pt>
                <c:pt idx="5005">
                  <c:v>5.006E-6</c:v>
                </c:pt>
                <c:pt idx="5006">
                  <c:v>5.0069999999999997E-6</c:v>
                </c:pt>
                <c:pt idx="5007">
                  <c:v>5.0080000000000002E-6</c:v>
                </c:pt>
                <c:pt idx="5008">
                  <c:v>5.0089999999999998E-6</c:v>
                </c:pt>
                <c:pt idx="5009">
                  <c:v>5.0100000000000003E-6</c:v>
                </c:pt>
                <c:pt idx="5010">
                  <c:v>5.011E-6</c:v>
                </c:pt>
                <c:pt idx="5011">
                  <c:v>5.0119999999999996E-6</c:v>
                </c:pt>
                <c:pt idx="5012">
                  <c:v>5.0130000000000001E-6</c:v>
                </c:pt>
                <c:pt idx="5013">
                  <c:v>5.0139999999999998E-6</c:v>
                </c:pt>
                <c:pt idx="5014">
                  <c:v>5.0150000000000003E-6</c:v>
                </c:pt>
                <c:pt idx="5015">
                  <c:v>5.0159999999999999E-6</c:v>
                </c:pt>
                <c:pt idx="5016">
                  <c:v>5.0170000000000004E-6</c:v>
                </c:pt>
                <c:pt idx="5017">
                  <c:v>5.0180000000000001E-6</c:v>
                </c:pt>
                <c:pt idx="5018">
                  <c:v>5.0189999999999997E-6</c:v>
                </c:pt>
                <c:pt idx="5019">
                  <c:v>5.0200000000000002E-6</c:v>
                </c:pt>
                <c:pt idx="5020">
                  <c:v>5.0209999999999999E-6</c:v>
                </c:pt>
                <c:pt idx="5021">
                  <c:v>5.0220000000000004E-6</c:v>
                </c:pt>
                <c:pt idx="5022">
                  <c:v>5.023E-6</c:v>
                </c:pt>
                <c:pt idx="5023">
                  <c:v>5.0239999999999997E-6</c:v>
                </c:pt>
                <c:pt idx="5024">
                  <c:v>5.0250000000000002E-6</c:v>
                </c:pt>
                <c:pt idx="5025">
                  <c:v>5.0259999999999998E-6</c:v>
                </c:pt>
                <c:pt idx="5026">
                  <c:v>5.0270000000000003E-6</c:v>
                </c:pt>
                <c:pt idx="5027">
                  <c:v>5.028E-6</c:v>
                </c:pt>
                <c:pt idx="5028">
                  <c:v>5.0289999999999996E-6</c:v>
                </c:pt>
                <c:pt idx="5029">
                  <c:v>5.0300000000000001E-6</c:v>
                </c:pt>
                <c:pt idx="5030">
                  <c:v>5.0309999999999998E-6</c:v>
                </c:pt>
                <c:pt idx="5031">
                  <c:v>5.0320000000000003E-6</c:v>
                </c:pt>
                <c:pt idx="5032">
                  <c:v>5.0329999999999999E-6</c:v>
                </c:pt>
                <c:pt idx="5033">
                  <c:v>5.0340000000000004E-6</c:v>
                </c:pt>
                <c:pt idx="5034">
                  <c:v>5.0350000000000001E-6</c:v>
                </c:pt>
                <c:pt idx="5035">
                  <c:v>5.0359999999999997E-6</c:v>
                </c:pt>
                <c:pt idx="5036">
                  <c:v>5.0370000000000002E-6</c:v>
                </c:pt>
                <c:pt idx="5037">
                  <c:v>5.0379999999999999E-6</c:v>
                </c:pt>
                <c:pt idx="5038">
                  <c:v>5.0390000000000004E-6</c:v>
                </c:pt>
                <c:pt idx="5039">
                  <c:v>5.04E-6</c:v>
                </c:pt>
                <c:pt idx="5040">
                  <c:v>5.0409999999999997E-6</c:v>
                </c:pt>
                <c:pt idx="5041">
                  <c:v>5.0420000000000002E-6</c:v>
                </c:pt>
                <c:pt idx="5042">
                  <c:v>5.0429999999999998E-6</c:v>
                </c:pt>
                <c:pt idx="5043">
                  <c:v>5.0440000000000003E-6</c:v>
                </c:pt>
                <c:pt idx="5044">
                  <c:v>5.045E-6</c:v>
                </c:pt>
                <c:pt idx="5045">
                  <c:v>5.0459999999999996E-6</c:v>
                </c:pt>
                <c:pt idx="5046">
                  <c:v>5.0470000000000001E-6</c:v>
                </c:pt>
                <c:pt idx="5047">
                  <c:v>5.0479999999999998E-6</c:v>
                </c:pt>
                <c:pt idx="5048">
                  <c:v>5.0490000000000003E-6</c:v>
                </c:pt>
                <c:pt idx="5049">
                  <c:v>5.0499999999999999E-6</c:v>
                </c:pt>
                <c:pt idx="5050">
                  <c:v>5.0509999999999996E-6</c:v>
                </c:pt>
                <c:pt idx="5051">
                  <c:v>5.0520000000000001E-6</c:v>
                </c:pt>
                <c:pt idx="5052">
                  <c:v>5.0529999999999997E-6</c:v>
                </c:pt>
                <c:pt idx="5053">
                  <c:v>5.0540000000000002E-6</c:v>
                </c:pt>
                <c:pt idx="5054">
                  <c:v>5.0549999999999999E-6</c:v>
                </c:pt>
                <c:pt idx="5055">
                  <c:v>5.0560000000000004E-6</c:v>
                </c:pt>
                <c:pt idx="5056">
                  <c:v>5.057E-6</c:v>
                </c:pt>
                <c:pt idx="5057">
                  <c:v>5.0579999999999997E-6</c:v>
                </c:pt>
                <c:pt idx="5058">
                  <c:v>5.0590000000000002E-6</c:v>
                </c:pt>
                <c:pt idx="5059">
                  <c:v>5.0599999999999998E-6</c:v>
                </c:pt>
                <c:pt idx="5060">
                  <c:v>5.0610000000000003E-6</c:v>
                </c:pt>
                <c:pt idx="5061">
                  <c:v>5.062E-6</c:v>
                </c:pt>
                <c:pt idx="5062">
                  <c:v>5.0629999999999996E-6</c:v>
                </c:pt>
                <c:pt idx="5063">
                  <c:v>5.0640000000000001E-6</c:v>
                </c:pt>
                <c:pt idx="5064">
                  <c:v>5.0649999999999998E-6</c:v>
                </c:pt>
                <c:pt idx="5065">
                  <c:v>5.0660000000000003E-6</c:v>
                </c:pt>
                <c:pt idx="5066">
                  <c:v>5.0669999999999999E-6</c:v>
                </c:pt>
                <c:pt idx="5067">
                  <c:v>5.0679999999999996E-6</c:v>
                </c:pt>
                <c:pt idx="5068">
                  <c:v>5.0690000000000001E-6</c:v>
                </c:pt>
                <c:pt idx="5069">
                  <c:v>5.0699999999999997E-6</c:v>
                </c:pt>
                <c:pt idx="5070">
                  <c:v>5.0710000000000002E-6</c:v>
                </c:pt>
                <c:pt idx="5071">
                  <c:v>5.0719999999999999E-6</c:v>
                </c:pt>
                <c:pt idx="5072">
                  <c:v>5.0730000000000004E-6</c:v>
                </c:pt>
                <c:pt idx="5073">
                  <c:v>5.074E-6</c:v>
                </c:pt>
                <c:pt idx="5074">
                  <c:v>5.0749999999999997E-6</c:v>
                </c:pt>
                <c:pt idx="5075">
                  <c:v>5.0760000000000002E-6</c:v>
                </c:pt>
                <c:pt idx="5076">
                  <c:v>5.0769999999999998E-6</c:v>
                </c:pt>
                <c:pt idx="5077">
                  <c:v>5.0780000000000003E-6</c:v>
                </c:pt>
                <c:pt idx="5078">
                  <c:v>5.079E-6</c:v>
                </c:pt>
                <c:pt idx="5079">
                  <c:v>5.0799999999999996E-6</c:v>
                </c:pt>
                <c:pt idx="5080">
                  <c:v>5.0810000000000001E-6</c:v>
                </c:pt>
                <c:pt idx="5081">
                  <c:v>5.0819999999999998E-6</c:v>
                </c:pt>
                <c:pt idx="5082">
                  <c:v>5.0830000000000003E-6</c:v>
                </c:pt>
                <c:pt idx="5083">
                  <c:v>5.0839999999999999E-6</c:v>
                </c:pt>
                <c:pt idx="5084">
                  <c:v>5.0849999999999996E-6</c:v>
                </c:pt>
                <c:pt idx="5085">
                  <c:v>5.0860000000000001E-6</c:v>
                </c:pt>
                <c:pt idx="5086">
                  <c:v>5.0869999999999997E-6</c:v>
                </c:pt>
                <c:pt idx="5087">
                  <c:v>5.0880000000000002E-6</c:v>
                </c:pt>
                <c:pt idx="5088">
                  <c:v>5.0889999999999999E-6</c:v>
                </c:pt>
                <c:pt idx="5089">
                  <c:v>5.0900000000000004E-6</c:v>
                </c:pt>
                <c:pt idx="5090">
                  <c:v>5.091E-6</c:v>
                </c:pt>
                <c:pt idx="5091">
                  <c:v>5.0919999999999997E-6</c:v>
                </c:pt>
                <c:pt idx="5092">
                  <c:v>5.0930000000000002E-6</c:v>
                </c:pt>
                <c:pt idx="5093">
                  <c:v>5.0939999999999998E-6</c:v>
                </c:pt>
                <c:pt idx="5094">
                  <c:v>5.0950000000000003E-6</c:v>
                </c:pt>
                <c:pt idx="5095">
                  <c:v>5.096E-6</c:v>
                </c:pt>
                <c:pt idx="5096">
                  <c:v>5.0969999999999996E-6</c:v>
                </c:pt>
                <c:pt idx="5097">
                  <c:v>5.0980000000000001E-6</c:v>
                </c:pt>
                <c:pt idx="5098">
                  <c:v>5.0989999999999998E-6</c:v>
                </c:pt>
                <c:pt idx="5099">
                  <c:v>5.1000000000000003E-6</c:v>
                </c:pt>
                <c:pt idx="5100">
                  <c:v>5.101E-6</c:v>
                </c:pt>
                <c:pt idx="5101">
                  <c:v>5.1019999999999996E-6</c:v>
                </c:pt>
                <c:pt idx="5102">
                  <c:v>5.1030000000000001E-6</c:v>
                </c:pt>
                <c:pt idx="5103">
                  <c:v>5.1039999999999998E-6</c:v>
                </c:pt>
                <c:pt idx="5104">
                  <c:v>5.1050000000000003E-6</c:v>
                </c:pt>
                <c:pt idx="5105">
                  <c:v>5.1059999999999999E-6</c:v>
                </c:pt>
                <c:pt idx="5106">
                  <c:v>5.1070000000000004E-6</c:v>
                </c:pt>
                <c:pt idx="5107">
                  <c:v>5.1080000000000001E-6</c:v>
                </c:pt>
                <c:pt idx="5108">
                  <c:v>5.1089999999999997E-6</c:v>
                </c:pt>
                <c:pt idx="5109">
                  <c:v>5.1100000000000002E-6</c:v>
                </c:pt>
                <c:pt idx="5110">
                  <c:v>5.1109999999999999E-6</c:v>
                </c:pt>
                <c:pt idx="5111">
                  <c:v>5.1120000000000004E-6</c:v>
                </c:pt>
                <c:pt idx="5112">
                  <c:v>5.113E-6</c:v>
                </c:pt>
                <c:pt idx="5113">
                  <c:v>5.1139999999999997E-6</c:v>
                </c:pt>
                <c:pt idx="5114">
                  <c:v>5.1150000000000002E-6</c:v>
                </c:pt>
                <c:pt idx="5115">
                  <c:v>5.1159999999999998E-6</c:v>
                </c:pt>
                <c:pt idx="5116">
                  <c:v>5.1170000000000003E-6</c:v>
                </c:pt>
                <c:pt idx="5117">
                  <c:v>5.118E-6</c:v>
                </c:pt>
                <c:pt idx="5118">
                  <c:v>5.1189999999999996E-6</c:v>
                </c:pt>
                <c:pt idx="5119">
                  <c:v>5.1200000000000001E-6</c:v>
                </c:pt>
                <c:pt idx="5120">
                  <c:v>5.1209999999999998E-6</c:v>
                </c:pt>
                <c:pt idx="5121">
                  <c:v>5.1220000000000003E-6</c:v>
                </c:pt>
                <c:pt idx="5122">
                  <c:v>5.1229999999999999E-6</c:v>
                </c:pt>
                <c:pt idx="5123">
                  <c:v>5.1240000000000004E-6</c:v>
                </c:pt>
                <c:pt idx="5124">
                  <c:v>5.1250000000000001E-6</c:v>
                </c:pt>
                <c:pt idx="5125">
                  <c:v>5.1259999999999997E-6</c:v>
                </c:pt>
                <c:pt idx="5126">
                  <c:v>5.1270000000000002E-6</c:v>
                </c:pt>
                <c:pt idx="5127">
                  <c:v>5.1279999999999999E-6</c:v>
                </c:pt>
                <c:pt idx="5128">
                  <c:v>5.1290000000000004E-6</c:v>
                </c:pt>
                <c:pt idx="5129">
                  <c:v>5.13E-6</c:v>
                </c:pt>
                <c:pt idx="5130">
                  <c:v>5.1309999999999997E-6</c:v>
                </c:pt>
                <c:pt idx="5131">
                  <c:v>5.1320000000000002E-6</c:v>
                </c:pt>
                <c:pt idx="5132">
                  <c:v>5.1329999999999998E-6</c:v>
                </c:pt>
                <c:pt idx="5133">
                  <c:v>5.1340000000000003E-6</c:v>
                </c:pt>
                <c:pt idx="5134">
                  <c:v>5.135E-6</c:v>
                </c:pt>
                <c:pt idx="5135">
                  <c:v>5.1359999999999996E-6</c:v>
                </c:pt>
                <c:pt idx="5136">
                  <c:v>5.1370000000000001E-6</c:v>
                </c:pt>
                <c:pt idx="5137">
                  <c:v>5.1379999999999998E-6</c:v>
                </c:pt>
                <c:pt idx="5138">
                  <c:v>5.1390000000000003E-6</c:v>
                </c:pt>
                <c:pt idx="5139">
                  <c:v>5.1399999999999999E-6</c:v>
                </c:pt>
                <c:pt idx="5140">
                  <c:v>5.1410000000000004E-6</c:v>
                </c:pt>
                <c:pt idx="5141">
                  <c:v>5.1420000000000001E-6</c:v>
                </c:pt>
                <c:pt idx="5142">
                  <c:v>5.1429999999999997E-6</c:v>
                </c:pt>
                <c:pt idx="5143">
                  <c:v>5.1440000000000002E-6</c:v>
                </c:pt>
                <c:pt idx="5144">
                  <c:v>5.1449999999999999E-6</c:v>
                </c:pt>
                <c:pt idx="5145">
                  <c:v>5.1460000000000004E-6</c:v>
                </c:pt>
                <c:pt idx="5146">
                  <c:v>5.147E-6</c:v>
                </c:pt>
                <c:pt idx="5147">
                  <c:v>5.1479999999999997E-6</c:v>
                </c:pt>
                <c:pt idx="5148">
                  <c:v>5.1490000000000002E-6</c:v>
                </c:pt>
                <c:pt idx="5149">
                  <c:v>5.1499999999999998E-6</c:v>
                </c:pt>
                <c:pt idx="5150">
                  <c:v>5.1510000000000003E-6</c:v>
                </c:pt>
                <c:pt idx="5151">
                  <c:v>5.152E-6</c:v>
                </c:pt>
                <c:pt idx="5152">
                  <c:v>5.1529999999999996E-6</c:v>
                </c:pt>
                <c:pt idx="5153">
                  <c:v>5.1540000000000001E-6</c:v>
                </c:pt>
                <c:pt idx="5154">
                  <c:v>5.1549999999999998E-6</c:v>
                </c:pt>
                <c:pt idx="5155">
                  <c:v>5.1560000000000003E-6</c:v>
                </c:pt>
                <c:pt idx="5156">
                  <c:v>5.1569999999999999E-6</c:v>
                </c:pt>
                <c:pt idx="5157">
                  <c:v>5.1580000000000004E-6</c:v>
                </c:pt>
                <c:pt idx="5158">
                  <c:v>5.1590000000000001E-6</c:v>
                </c:pt>
                <c:pt idx="5159">
                  <c:v>5.1599999999999997E-6</c:v>
                </c:pt>
                <c:pt idx="5160">
                  <c:v>5.1610000000000002E-6</c:v>
                </c:pt>
                <c:pt idx="5161">
                  <c:v>5.1619999999999999E-6</c:v>
                </c:pt>
                <c:pt idx="5162">
                  <c:v>5.1630000000000004E-6</c:v>
                </c:pt>
                <c:pt idx="5163">
                  <c:v>5.164E-6</c:v>
                </c:pt>
                <c:pt idx="5164">
                  <c:v>5.1649999999999997E-6</c:v>
                </c:pt>
                <c:pt idx="5165">
                  <c:v>5.1660000000000002E-6</c:v>
                </c:pt>
                <c:pt idx="5166">
                  <c:v>5.1669999999999998E-6</c:v>
                </c:pt>
                <c:pt idx="5167">
                  <c:v>5.1680000000000003E-6</c:v>
                </c:pt>
                <c:pt idx="5168">
                  <c:v>5.169E-6</c:v>
                </c:pt>
                <c:pt idx="5169">
                  <c:v>5.1699999999999996E-6</c:v>
                </c:pt>
                <c:pt idx="5170">
                  <c:v>5.1710000000000001E-6</c:v>
                </c:pt>
                <c:pt idx="5171">
                  <c:v>5.1719999999999998E-6</c:v>
                </c:pt>
                <c:pt idx="5172">
                  <c:v>5.1730000000000003E-6</c:v>
                </c:pt>
                <c:pt idx="5173">
                  <c:v>5.1739999999999999E-6</c:v>
                </c:pt>
                <c:pt idx="5174">
                  <c:v>5.1749999999999996E-6</c:v>
                </c:pt>
                <c:pt idx="5175">
                  <c:v>5.1760000000000001E-6</c:v>
                </c:pt>
                <c:pt idx="5176">
                  <c:v>5.1769999999999997E-6</c:v>
                </c:pt>
                <c:pt idx="5177">
                  <c:v>5.1780000000000002E-6</c:v>
                </c:pt>
                <c:pt idx="5178">
                  <c:v>5.1789999999999999E-6</c:v>
                </c:pt>
                <c:pt idx="5179">
                  <c:v>5.1800000000000004E-6</c:v>
                </c:pt>
                <c:pt idx="5180">
                  <c:v>5.181E-6</c:v>
                </c:pt>
                <c:pt idx="5181">
                  <c:v>5.1819999999999997E-6</c:v>
                </c:pt>
                <c:pt idx="5182">
                  <c:v>5.1830000000000002E-6</c:v>
                </c:pt>
                <c:pt idx="5183">
                  <c:v>5.1839999999999998E-6</c:v>
                </c:pt>
                <c:pt idx="5184">
                  <c:v>5.1850000000000003E-6</c:v>
                </c:pt>
                <c:pt idx="5185">
                  <c:v>5.186E-6</c:v>
                </c:pt>
                <c:pt idx="5186">
                  <c:v>5.1869999999999996E-6</c:v>
                </c:pt>
                <c:pt idx="5187">
                  <c:v>5.1880000000000001E-6</c:v>
                </c:pt>
                <c:pt idx="5188">
                  <c:v>5.1889999999999998E-6</c:v>
                </c:pt>
                <c:pt idx="5189">
                  <c:v>5.1900000000000003E-6</c:v>
                </c:pt>
                <c:pt idx="5190">
                  <c:v>5.1909999999999999E-6</c:v>
                </c:pt>
                <c:pt idx="5191">
                  <c:v>5.1919999999999996E-6</c:v>
                </c:pt>
                <c:pt idx="5192">
                  <c:v>5.1930000000000001E-6</c:v>
                </c:pt>
                <c:pt idx="5193">
                  <c:v>5.1939999999999997E-6</c:v>
                </c:pt>
                <c:pt idx="5194">
                  <c:v>5.1950000000000002E-6</c:v>
                </c:pt>
                <c:pt idx="5195">
                  <c:v>5.1959999999999999E-6</c:v>
                </c:pt>
                <c:pt idx="5196">
                  <c:v>5.1970000000000004E-6</c:v>
                </c:pt>
                <c:pt idx="5197">
                  <c:v>5.198E-6</c:v>
                </c:pt>
                <c:pt idx="5198">
                  <c:v>5.1989999999999997E-6</c:v>
                </c:pt>
                <c:pt idx="5199">
                  <c:v>5.2000000000000002E-6</c:v>
                </c:pt>
                <c:pt idx="5200">
                  <c:v>5.2009999999999998E-6</c:v>
                </c:pt>
                <c:pt idx="5201">
                  <c:v>5.2020000000000003E-6</c:v>
                </c:pt>
                <c:pt idx="5202">
                  <c:v>5.203E-6</c:v>
                </c:pt>
                <c:pt idx="5203">
                  <c:v>5.2039999999999996E-6</c:v>
                </c:pt>
                <c:pt idx="5204">
                  <c:v>5.2050000000000001E-6</c:v>
                </c:pt>
                <c:pt idx="5205">
                  <c:v>5.2059999999999998E-6</c:v>
                </c:pt>
                <c:pt idx="5206">
                  <c:v>5.2070000000000003E-6</c:v>
                </c:pt>
                <c:pt idx="5207">
                  <c:v>5.2079999999999999E-6</c:v>
                </c:pt>
                <c:pt idx="5208">
                  <c:v>5.2089999999999996E-6</c:v>
                </c:pt>
                <c:pt idx="5209">
                  <c:v>5.2100000000000001E-6</c:v>
                </c:pt>
                <c:pt idx="5210">
                  <c:v>5.2109999999999997E-6</c:v>
                </c:pt>
                <c:pt idx="5211">
                  <c:v>5.2120000000000002E-6</c:v>
                </c:pt>
                <c:pt idx="5212">
                  <c:v>5.2129999999999999E-6</c:v>
                </c:pt>
                <c:pt idx="5213">
                  <c:v>5.2140000000000004E-6</c:v>
                </c:pt>
                <c:pt idx="5214">
                  <c:v>5.215E-6</c:v>
                </c:pt>
                <c:pt idx="5215">
                  <c:v>5.2159999999999997E-6</c:v>
                </c:pt>
                <c:pt idx="5216">
                  <c:v>5.2170000000000002E-6</c:v>
                </c:pt>
                <c:pt idx="5217">
                  <c:v>5.2179999999999998E-6</c:v>
                </c:pt>
                <c:pt idx="5218">
                  <c:v>5.2190000000000003E-6</c:v>
                </c:pt>
                <c:pt idx="5219">
                  <c:v>5.22E-6</c:v>
                </c:pt>
                <c:pt idx="5220">
                  <c:v>5.2209999999999996E-6</c:v>
                </c:pt>
                <c:pt idx="5221">
                  <c:v>5.2220000000000001E-6</c:v>
                </c:pt>
                <c:pt idx="5222">
                  <c:v>5.2229999999999998E-6</c:v>
                </c:pt>
                <c:pt idx="5223">
                  <c:v>5.2240000000000003E-6</c:v>
                </c:pt>
                <c:pt idx="5224">
                  <c:v>5.2249999999999999E-6</c:v>
                </c:pt>
                <c:pt idx="5225">
                  <c:v>5.2259999999999996E-6</c:v>
                </c:pt>
                <c:pt idx="5226">
                  <c:v>5.2270000000000001E-6</c:v>
                </c:pt>
                <c:pt idx="5227">
                  <c:v>5.2279999999999998E-6</c:v>
                </c:pt>
                <c:pt idx="5228">
                  <c:v>5.2290000000000002E-6</c:v>
                </c:pt>
                <c:pt idx="5229">
                  <c:v>5.2299999999999999E-6</c:v>
                </c:pt>
                <c:pt idx="5230">
                  <c:v>5.2310000000000004E-6</c:v>
                </c:pt>
                <c:pt idx="5231">
                  <c:v>5.2320000000000001E-6</c:v>
                </c:pt>
                <c:pt idx="5232">
                  <c:v>5.2329999999999997E-6</c:v>
                </c:pt>
                <c:pt idx="5233">
                  <c:v>5.2340000000000002E-6</c:v>
                </c:pt>
                <c:pt idx="5234">
                  <c:v>5.2349999999999999E-6</c:v>
                </c:pt>
                <c:pt idx="5235">
                  <c:v>5.2360000000000004E-6</c:v>
                </c:pt>
                <c:pt idx="5236">
                  <c:v>5.237E-6</c:v>
                </c:pt>
                <c:pt idx="5237">
                  <c:v>5.2379999999999997E-6</c:v>
                </c:pt>
                <c:pt idx="5238">
                  <c:v>5.2390000000000002E-6</c:v>
                </c:pt>
                <c:pt idx="5239">
                  <c:v>5.2399999999999998E-6</c:v>
                </c:pt>
                <c:pt idx="5240">
                  <c:v>5.2410000000000003E-6</c:v>
                </c:pt>
                <c:pt idx="5241">
                  <c:v>5.242E-6</c:v>
                </c:pt>
                <c:pt idx="5242">
                  <c:v>5.2429999999999996E-6</c:v>
                </c:pt>
                <c:pt idx="5243">
                  <c:v>5.2440000000000001E-6</c:v>
                </c:pt>
                <c:pt idx="5244">
                  <c:v>5.2449999999999998E-6</c:v>
                </c:pt>
                <c:pt idx="5245">
                  <c:v>5.2460000000000003E-6</c:v>
                </c:pt>
                <c:pt idx="5246">
                  <c:v>5.2469999999999999E-6</c:v>
                </c:pt>
                <c:pt idx="5247">
                  <c:v>5.2480000000000004E-6</c:v>
                </c:pt>
                <c:pt idx="5248">
                  <c:v>5.2490000000000001E-6</c:v>
                </c:pt>
                <c:pt idx="5249">
                  <c:v>5.2499999999999997E-6</c:v>
                </c:pt>
                <c:pt idx="5250">
                  <c:v>5.2510000000000002E-6</c:v>
                </c:pt>
                <c:pt idx="5251">
                  <c:v>5.2519999999999999E-6</c:v>
                </c:pt>
                <c:pt idx="5252">
                  <c:v>5.2530000000000004E-6</c:v>
                </c:pt>
                <c:pt idx="5253">
                  <c:v>5.254E-6</c:v>
                </c:pt>
                <c:pt idx="5254">
                  <c:v>5.2549999999999997E-6</c:v>
                </c:pt>
                <c:pt idx="5255">
                  <c:v>5.2560000000000002E-6</c:v>
                </c:pt>
                <c:pt idx="5256">
                  <c:v>5.2569999999999998E-6</c:v>
                </c:pt>
                <c:pt idx="5257">
                  <c:v>5.2580000000000003E-6</c:v>
                </c:pt>
                <c:pt idx="5258">
                  <c:v>5.259E-6</c:v>
                </c:pt>
                <c:pt idx="5259">
                  <c:v>5.2599999999999996E-6</c:v>
                </c:pt>
                <c:pt idx="5260">
                  <c:v>5.2610000000000001E-6</c:v>
                </c:pt>
                <c:pt idx="5261">
                  <c:v>5.2619999999999998E-6</c:v>
                </c:pt>
                <c:pt idx="5262">
                  <c:v>5.2630000000000003E-6</c:v>
                </c:pt>
                <c:pt idx="5263">
                  <c:v>5.2639999999999999E-6</c:v>
                </c:pt>
                <c:pt idx="5264">
                  <c:v>5.2650000000000004E-6</c:v>
                </c:pt>
                <c:pt idx="5265">
                  <c:v>5.2660000000000001E-6</c:v>
                </c:pt>
                <c:pt idx="5266">
                  <c:v>5.2669999999999997E-6</c:v>
                </c:pt>
                <c:pt idx="5267">
                  <c:v>5.2680000000000002E-6</c:v>
                </c:pt>
                <c:pt idx="5268">
                  <c:v>5.2689999999999999E-6</c:v>
                </c:pt>
                <c:pt idx="5269">
                  <c:v>5.2700000000000004E-6</c:v>
                </c:pt>
                <c:pt idx="5270">
                  <c:v>5.271E-6</c:v>
                </c:pt>
                <c:pt idx="5271">
                  <c:v>5.2719999999999997E-6</c:v>
                </c:pt>
                <c:pt idx="5272">
                  <c:v>5.2730000000000002E-6</c:v>
                </c:pt>
                <c:pt idx="5273">
                  <c:v>5.2739999999999998E-6</c:v>
                </c:pt>
                <c:pt idx="5274">
                  <c:v>5.2750000000000003E-6</c:v>
                </c:pt>
                <c:pt idx="5275">
                  <c:v>5.276E-6</c:v>
                </c:pt>
                <c:pt idx="5276">
                  <c:v>5.2769999999999996E-6</c:v>
                </c:pt>
                <c:pt idx="5277">
                  <c:v>5.2780000000000001E-6</c:v>
                </c:pt>
                <c:pt idx="5278">
                  <c:v>5.2789999999999998E-6</c:v>
                </c:pt>
                <c:pt idx="5279">
                  <c:v>5.2800000000000003E-6</c:v>
                </c:pt>
                <c:pt idx="5280">
                  <c:v>5.2809999999999999E-6</c:v>
                </c:pt>
                <c:pt idx="5281">
                  <c:v>5.2820000000000004E-6</c:v>
                </c:pt>
                <c:pt idx="5282">
                  <c:v>5.2830000000000001E-6</c:v>
                </c:pt>
                <c:pt idx="5283">
                  <c:v>5.2839999999999997E-6</c:v>
                </c:pt>
                <c:pt idx="5284">
                  <c:v>5.2850000000000002E-6</c:v>
                </c:pt>
                <c:pt idx="5285">
                  <c:v>5.2859999999999999E-6</c:v>
                </c:pt>
                <c:pt idx="5286">
                  <c:v>5.2870000000000004E-6</c:v>
                </c:pt>
                <c:pt idx="5287">
                  <c:v>5.288E-6</c:v>
                </c:pt>
                <c:pt idx="5288">
                  <c:v>5.2889999999999997E-6</c:v>
                </c:pt>
                <c:pt idx="5289">
                  <c:v>5.2900000000000002E-6</c:v>
                </c:pt>
                <c:pt idx="5290">
                  <c:v>5.2909999999999998E-6</c:v>
                </c:pt>
                <c:pt idx="5291">
                  <c:v>5.2920000000000003E-6</c:v>
                </c:pt>
                <c:pt idx="5292">
                  <c:v>5.293E-6</c:v>
                </c:pt>
                <c:pt idx="5293">
                  <c:v>5.2939999999999996E-6</c:v>
                </c:pt>
                <c:pt idx="5294">
                  <c:v>5.2950000000000001E-6</c:v>
                </c:pt>
                <c:pt idx="5295">
                  <c:v>5.2959999999999998E-6</c:v>
                </c:pt>
                <c:pt idx="5296">
                  <c:v>5.2970000000000003E-6</c:v>
                </c:pt>
                <c:pt idx="5297">
                  <c:v>5.2979999999999999E-6</c:v>
                </c:pt>
                <c:pt idx="5298">
                  <c:v>5.2989999999999996E-6</c:v>
                </c:pt>
                <c:pt idx="5299">
                  <c:v>5.3000000000000001E-6</c:v>
                </c:pt>
                <c:pt idx="5300">
                  <c:v>5.3009999999999997E-6</c:v>
                </c:pt>
                <c:pt idx="5301">
                  <c:v>5.3020000000000002E-6</c:v>
                </c:pt>
                <c:pt idx="5302">
                  <c:v>5.3029999999999999E-6</c:v>
                </c:pt>
                <c:pt idx="5303">
                  <c:v>5.3040000000000004E-6</c:v>
                </c:pt>
                <c:pt idx="5304">
                  <c:v>5.305E-6</c:v>
                </c:pt>
                <c:pt idx="5305">
                  <c:v>5.3059999999999997E-6</c:v>
                </c:pt>
                <c:pt idx="5306">
                  <c:v>5.3070000000000002E-6</c:v>
                </c:pt>
                <c:pt idx="5307">
                  <c:v>5.3079999999999998E-6</c:v>
                </c:pt>
                <c:pt idx="5308">
                  <c:v>5.3090000000000003E-6</c:v>
                </c:pt>
                <c:pt idx="5309">
                  <c:v>5.31E-6</c:v>
                </c:pt>
                <c:pt idx="5310">
                  <c:v>5.3109999999999996E-6</c:v>
                </c:pt>
                <c:pt idx="5311">
                  <c:v>5.3120000000000001E-6</c:v>
                </c:pt>
                <c:pt idx="5312">
                  <c:v>5.3129999999999998E-6</c:v>
                </c:pt>
                <c:pt idx="5313">
                  <c:v>5.3140000000000003E-6</c:v>
                </c:pt>
                <c:pt idx="5314">
                  <c:v>5.3149999999999999E-6</c:v>
                </c:pt>
                <c:pt idx="5315">
                  <c:v>5.3159999999999996E-6</c:v>
                </c:pt>
                <c:pt idx="5316">
                  <c:v>5.3170000000000001E-6</c:v>
                </c:pt>
                <c:pt idx="5317">
                  <c:v>5.3179999999999997E-6</c:v>
                </c:pt>
                <c:pt idx="5318">
                  <c:v>5.3190000000000002E-6</c:v>
                </c:pt>
                <c:pt idx="5319">
                  <c:v>5.3199999999999999E-6</c:v>
                </c:pt>
                <c:pt idx="5320">
                  <c:v>5.3210000000000004E-6</c:v>
                </c:pt>
                <c:pt idx="5321">
                  <c:v>5.322E-6</c:v>
                </c:pt>
                <c:pt idx="5322">
                  <c:v>5.3229999999999997E-6</c:v>
                </c:pt>
                <c:pt idx="5323">
                  <c:v>5.3240000000000002E-6</c:v>
                </c:pt>
                <c:pt idx="5324">
                  <c:v>5.3249999999999998E-6</c:v>
                </c:pt>
                <c:pt idx="5325">
                  <c:v>5.3260000000000003E-6</c:v>
                </c:pt>
                <c:pt idx="5326">
                  <c:v>5.327E-6</c:v>
                </c:pt>
                <c:pt idx="5327">
                  <c:v>5.3279999999999996E-6</c:v>
                </c:pt>
                <c:pt idx="5328">
                  <c:v>5.3290000000000001E-6</c:v>
                </c:pt>
                <c:pt idx="5329">
                  <c:v>5.3299999999999998E-6</c:v>
                </c:pt>
                <c:pt idx="5330">
                  <c:v>5.3310000000000003E-6</c:v>
                </c:pt>
                <c:pt idx="5331">
                  <c:v>5.3319999999999999E-6</c:v>
                </c:pt>
                <c:pt idx="5332">
                  <c:v>5.3329999999999996E-6</c:v>
                </c:pt>
                <c:pt idx="5333">
                  <c:v>5.3340000000000001E-6</c:v>
                </c:pt>
                <c:pt idx="5334">
                  <c:v>5.3349999999999997E-6</c:v>
                </c:pt>
                <c:pt idx="5335">
                  <c:v>5.3360000000000002E-6</c:v>
                </c:pt>
                <c:pt idx="5336">
                  <c:v>5.3369999999999999E-6</c:v>
                </c:pt>
                <c:pt idx="5337">
                  <c:v>5.3380000000000004E-6</c:v>
                </c:pt>
                <c:pt idx="5338">
                  <c:v>5.339E-6</c:v>
                </c:pt>
                <c:pt idx="5339">
                  <c:v>5.3399999999999997E-6</c:v>
                </c:pt>
                <c:pt idx="5340">
                  <c:v>5.3410000000000002E-6</c:v>
                </c:pt>
                <c:pt idx="5341">
                  <c:v>5.3419999999999998E-6</c:v>
                </c:pt>
                <c:pt idx="5342">
                  <c:v>5.3430000000000003E-6</c:v>
                </c:pt>
                <c:pt idx="5343">
                  <c:v>5.344E-6</c:v>
                </c:pt>
                <c:pt idx="5344">
                  <c:v>5.3449999999999996E-6</c:v>
                </c:pt>
                <c:pt idx="5345">
                  <c:v>5.3460000000000001E-6</c:v>
                </c:pt>
                <c:pt idx="5346">
                  <c:v>5.3469999999999998E-6</c:v>
                </c:pt>
                <c:pt idx="5347">
                  <c:v>5.3480000000000003E-6</c:v>
                </c:pt>
                <c:pt idx="5348">
                  <c:v>5.3489999999999999E-6</c:v>
                </c:pt>
                <c:pt idx="5349">
                  <c:v>5.3499999999999996E-6</c:v>
                </c:pt>
                <c:pt idx="5350">
                  <c:v>5.3510000000000001E-6</c:v>
                </c:pt>
                <c:pt idx="5351">
                  <c:v>5.3519999999999997E-6</c:v>
                </c:pt>
                <c:pt idx="5352">
                  <c:v>5.3530000000000002E-6</c:v>
                </c:pt>
                <c:pt idx="5353">
                  <c:v>5.3539999999999999E-6</c:v>
                </c:pt>
                <c:pt idx="5354">
                  <c:v>5.3550000000000004E-6</c:v>
                </c:pt>
                <c:pt idx="5355">
                  <c:v>5.356E-6</c:v>
                </c:pt>
                <c:pt idx="5356">
                  <c:v>5.3569999999999997E-6</c:v>
                </c:pt>
                <c:pt idx="5357">
                  <c:v>5.3580000000000002E-6</c:v>
                </c:pt>
                <c:pt idx="5358">
                  <c:v>5.3589999999999999E-6</c:v>
                </c:pt>
                <c:pt idx="5359">
                  <c:v>5.3600000000000004E-6</c:v>
                </c:pt>
                <c:pt idx="5360">
                  <c:v>5.361E-6</c:v>
                </c:pt>
                <c:pt idx="5361">
                  <c:v>5.3619999999999997E-6</c:v>
                </c:pt>
                <c:pt idx="5362">
                  <c:v>5.3630000000000002E-6</c:v>
                </c:pt>
                <c:pt idx="5363">
                  <c:v>5.3639999999999998E-6</c:v>
                </c:pt>
                <c:pt idx="5364">
                  <c:v>5.3650000000000003E-6</c:v>
                </c:pt>
                <c:pt idx="5365">
                  <c:v>5.366E-6</c:v>
                </c:pt>
                <c:pt idx="5366">
                  <c:v>5.3669999999999996E-6</c:v>
                </c:pt>
                <c:pt idx="5367">
                  <c:v>5.3680000000000001E-6</c:v>
                </c:pt>
                <c:pt idx="5368">
                  <c:v>5.3689999999999998E-6</c:v>
                </c:pt>
                <c:pt idx="5369">
                  <c:v>5.3700000000000003E-6</c:v>
                </c:pt>
                <c:pt idx="5370">
                  <c:v>5.3709999999999999E-6</c:v>
                </c:pt>
                <c:pt idx="5371">
                  <c:v>5.3720000000000004E-6</c:v>
                </c:pt>
                <c:pt idx="5372">
                  <c:v>5.3730000000000001E-6</c:v>
                </c:pt>
                <c:pt idx="5373">
                  <c:v>5.3739999999999997E-6</c:v>
                </c:pt>
                <c:pt idx="5374">
                  <c:v>5.3750000000000002E-6</c:v>
                </c:pt>
                <c:pt idx="5375">
                  <c:v>5.3759999999999999E-6</c:v>
                </c:pt>
                <c:pt idx="5376">
                  <c:v>5.3770000000000004E-6</c:v>
                </c:pt>
                <c:pt idx="5377">
                  <c:v>5.378E-6</c:v>
                </c:pt>
                <c:pt idx="5378">
                  <c:v>5.3789999999999997E-6</c:v>
                </c:pt>
                <c:pt idx="5379">
                  <c:v>5.3800000000000002E-6</c:v>
                </c:pt>
                <c:pt idx="5380">
                  <c:v>5.3809999999999998E-6</c:v>
                </c:pt>
                <c:pt idx="5381">
                  <c:v>5.3820000000000003E-6</c:v>
                </c:pt>
                <c:pt idx="5382">
                  <c:v>5.383E-6</c:v>
                </c:pt>
                <c:pt idx="5383">
                  <c:v>5.3839999999999996E-6</c:v>
                </c:pt>
                <c:pt idx="5384">
                  <c:v>5.3850000000000001E-6</c:v>
                </c:pt>
                <c:pt idx="5385">
                  <c:v>5.3859999999999998E-6</c:v>
                </c:pt>
                <c:pt idx="5386">
                  <c:v>5.3870000000000003E-6</c:v>
                </c:pt>
                <c:pt idx="5387">
                  <c:v>5.3879999999999999E-6</c:v>
                </c:pt>
                <c:pt idx="5388">
                  <c:v>5.3890000000000004E-6</c:v>
                </c:pt>
                <c:pt idx="5389">
                  <c:v>5.3900000000000001E-6</c:v>
                </c:pt>
                <c:pt idx="5390">
                  <c:v>5.3909999999999997E-6</c:v>
                </c:pt>
                <c:pt idx="5391">
                  <c:v>5.3920000000000002E-6</c:v>
                </c:pt>
                <c:pt idx="5392">
                  <c:v>5.3929999999999999E-6</c:v>
                </c:pt>
                <c:pt idx="5393">
                  <c:v>5.3940000000000004E-6</c:v>
                </c:pt>
                <c:pt idx="5394">
                  <c:v>5.395E-6</c:v>
                </c:pt>
                <c:pt idx="5395">
                  <c:v>5.3959999999999997E-6</c:v>
                </c:pt>
                <c:pt idx="5396">
                  <c:v>5.3970000000000002E-6</c:v>
                </c:pt>
                <c:pt idx="5397">
                  <c:v>5.3979999999999998E-6</c:v>
                </c:pt>
                <c:pt idx="5398">
                  <c:v>5.3990000000000003E-6</c:v>
                </c:pt>
                <c:pt idx="5399">
                  <c:v>5.4E-6</c:v>
                </c:pt>
                <c:pt idx="5400">
                  <c:v>5.4009999999999996E-6</c:v>
                </c:pt>
                <c:pt idx="5401">
                  <c:v>5.4020000000000001E-6</c:v>
                </c:pt>
                <c:pt idx="5402">
                  <c:v>5.4029999999999998E-6</c:v>
                </c:pt>
                <c:pt idx="5403">
                  <c:v>5.4040000000000003E-6</c:v>
                </c:pt>
                <c:pt idx="5404">
                  <c:v>5.4049999999999999E-6</c:v>
                </c:pt>
                <c:pt idx="5405">
                  <c:v>5.4060000000000004E-6</c:v>
                </c:pt>
                <c:pt idx="5406">
                  <c:v>5.4070000000000001E-6</c:v>
                </c:pt>
                <c:pt idx="5407">
                  <c:v>5.4079999999999997E-6</c:v>
                </c:pt>
                <c:pt idx="5408">
                  <c:v>5.4090000000000002E-6</c:v>
                </c:pt>
                <c:pt idx="5409">
                  <c:v>5.4099999999999999E-6</c:v>
                </c:pt>
                <c:pt idx="5410">
                  <c:v>5.4110000000000004E-6</c:v>
                </c:pt>
                <c:pt idx="5411">
                  <c:v>5.412E-6</c:v>
                </c:pt>
                <c:pt idx="5412">
                  <c:v>5.4129999999999997E-6</c:v>
                </c:pt>
                <c:pt idx="5413">
                  <c:v>5.4140000000000002E-6</c:v>
                </c:pt>
                <c:pt idx="5414">
                  <c:v>5.4149999999999998E-6</c:v>
                </c:pt>
                <c:pt idx="5415">
                  <c:v>5.4160000000000003E-6</c:v>
                </c:pt>
                <c:pt idx="5416">
                  <c:v>5.417E-6</c:v>
                </c:pt>
                <c:pt idx="5417">
                  <c:v>5.4179999999999996E-6</c:v>
                </c:pt>
                <c:pt idx="5418">
                  <c:v>5.4190000000000001E-6</c:v>
                </c:pt>
                <c:pt idx="5419">
                  <c:v>5.4199999999999998E-6</c:v>
                </c:pt>
                <c:pt idx="5420">
                  <c:v>5.4210000000000003E-6</c:v>
                </c:pt>
                <c:pt idx="5421">
                  <c:v>5.4219999999999999E-6</c:v>
                </c:pt>
                <c:pt idx="5422">
                  <c:v>5.4229999999999996E-6</c:v>
                </c:pt>
                <c:pt idx="5423">
                  <c:v>5.4240000000000001E-6</c:v>
                </c:pt>
                <c:pt idx="5424">
                  <c:v>5.4249999999999997E-6</c:v>
                </c:pt>
                <c:pt idx="5425">
                  <c:v>5.4260000000000002E-6</c:v>
                </c:pt>
                <c:pt idx="5426">
                  <c:v>5.4269999999999999E-6</c:v>
                </c:pt>
                <c:pt idx="5427">
                  <c:v>5.4280000000000004E-6</c:v>
                </c:pt>
                <c:pt idx="5428">
                  <c:v>5.429E-6</c:v>
                </c:pt>
                <c:pt idx="5429">
                  <c:v>5.4299999999999997E-6</c:v>
                </c:pt>
                <c:pt idx="5430">
                  <c:v>5.4310000000000002E-6</c:v>
                </c:pt>
                <c:pt idx="5431">
                  <c:v>5.4319999999999998E-6</c:v>
                </c:pt>
                <c:pt idx="5432">
                  <c:v>5.4330000000000003E-6</c:v>
                </c:pt>
                <c:pt idx="5433">
                  <c:v>5.434E-6</c:v>
                </c:pt>
                <c:pt idx="5434">
                  <c:v>5.4349999999999996E-6</c:v>
                </c:pt>
                <c:pt idx="5435">
                  <c:v>5.4360000000000001E-6</c:v>
                </c:pt>
                <c:pt idx="5436">
                  <c:v>5.4369999999999998E-6</c:v>
                </c:pt>
                <c:pt idx="5437">
                  <c:v>5.4380000000000003E-6</c:v>
                </c:pt>
                <c:pt idx="5438">
                  <c:v>5.4389999999999999E-6</c:v>
                </c:pt>
                <c:pt idx="5439">
                  <c:v>5.4399999999999996E-6</c:v>
                </c:pt>
                <c:pt idx="5440">
                  <c:v>5.4410000000000001E-6</c:v>
                </c:pt>
                <c:pt idx="5441">
                  <c:v>5.4419999999999997E-6</c:v>
                </c:pt>
                <c:pt idx="5442">
                  <c:v>5.4430000000000002E-6</c:v>
                </c:pt>
                <c:pt idx="5443">
                  <c:v>5.4439999999999999E-6</c:v>
                </c:pt>
                <c:pt idx="5444">
                  <c:v>5.4450000000000004E-6</c:v>
                </c:pt>
                <c:pt idx="5445">
                  <c:v>5.446E-6</c:v>
                </c:pt>
                <c:pt idx="5446">
                  <c:v>5.4469999999999997E-6</c:v>
                </c:pt>
                <c:pt idx="5447">
                  <c:v>5.4480000000000002E-6</c:v>
                </c:pt>
                <c:pt idx="5448">
                  <c:v>5.4489999999999998E-6</c:v>
                </c:pt>
                <c:pt idx="5449">
                  <c:v>5.4500000000000003E-6</c:v>
                </c:pt>
                <c:pt idx="5450">
                  <c:v>5.451E-6</c:v>
                </c:pt>
                <c:pt idx="5451">
                  <c:v>5.4519999999999996E-6</c:v>
                </c:pt>
                <c:pt idx="5452">
                  <c:v>5.4530000000000001E-6</c:v>
                </c:pt>
                <c:pt idx="5453">
                  <c:v>5.4539999999999998E-6</c:v>
                </c:pt>
                <c:pt idx="5454">
                  <c:v>5.4550000000000003E-6</c:v>
                </c:pt>
                <c:pt idx="5455">
                  <c:v>5.4559999999999999E-6</c:v>
                </c:pt>
                <c:pt idx="5456">
                  <c:v>5.4569999999999996E-6</c:v>
                </c:pt>
                <c:pt idx="5457">
                  <c:v>5.4580000000000001E-6</c:v>
                </c:pt>
                <c:pt idx="5458">
                  <c:v>5.4589999999999997E-6</c:v>
                </c:pt>
                <c:pt idx="5459">
                  <c:v>5.4600000000000002E-6</c:v>
                </c:pt>
                <c:pt idx="5460">
                  <c:v>5.4609999999999999E-6</c:v>
                </c:pt>
                <c:pt idx="5461">
                  <c:v>5.4620000000000004E-6</c:v>
                </c:pt>
                <c:pt idx="5462">
                  <c:v>5.463E-6</c:v>
                </c:pt>
                <c:pt idx="5463">
                  <c:v>5.4639999999999997E-6</c:v>
                </c:pt>
                <c:pt idx="5464">
                  <c:v>5.4650000000000002E-6</c:v>
                </c:pt>
                <c:pt idx="5465">
                  <c:v>5.4659999999999998E-6</c:v>
                </c:pt>
                <c:pt idx="5466">
                  <c:v>5.4670000000000003E-6</c:v>
                </c:pt>
                <c:pt idx="5467">
                  <c:v>5.468E-6</c:v>
                </c:pt>
                <c:pt idx="5468">
                  <c:v>5.4689999999999996E-6</c:v>
                </c:pt>
                <c:pt idx="5469">
                  <c:v>5.4700000000000001E-6</c:v>
                </c:pt>
                <c:pt idx="5470">
                  <c:v>5.4709999999999998E-6</c:v>
                </c:pt>
                <c:pt idx="5471">
                  <c:v>5.4720000000000003E-6</c:v>
                </c:pt>
                <c:pt idx="5472">
                  <c:v>5.4729999999999999E-6</c:v>
                </c:pt>
                <c:pt idx="5473">
                  <c:v>5.4739999999999996E-6</c:v>
                </c:pt>
                <c:pt idx="5474">
                  <c:v>5.4750000000000001E-6</c:v>
                </c:pt>
                <c:pt idx="5475">
                  <c:v>5.4759999999999997E-6</c:v>
                </c:pt>
                <c:pt idx="5476">
                  <c:v>5.4770000000000002E-6</c:v>
                </c:pt>
                <c:pt idx="5477">
                  <c:v>5.4779999999999999E-6</c:v>
                </c:pt>
                <c:pt idx="5478">
                  <c:v>5.4790000000000004E-6</c:v>
                </c:pt>
                <c:pt idx="5479">
                  <c:v>5.48E-6</c:v>
                </c:pt>
                <c:pt idx="5480">
                  <c:v>5.4809999999999997E-6</c:v>
                </c:pt>
                <c:pt idx="5481">
                  <c:v>5.4820000000000002E-6</c:v>
                </c:pt>
                <c:pt idx="5482">
                  <c:v>5.4829999999999999E-6</c:v>
                </c:pt>
                <c:pt idx="5483">
                  <c:v>5.4840000000000003E-6</c:v>
                </c:pt>
                <c:pt idx="5484">
                  <c:v>5.485E-6</c:v>
                </c:pt>
                <c:pt idx="5485">
                  <c:v>5.4859999999999997E-6</c:v>
                </c:pt>
                <c:pt idx="5486">
                  <c:v>5.4870000000000002E-6</c:v>
                </c:pt>
                <c:pt idx="5487">
                  <c:v>5.4879999999999998E-6</c:v>
                </c:pt>
                <c:pt idx="5488">
                  <c:v>5.4890000000000003E-6</c:v>
                </c:pt>
                <c:pt idx="5489">
                  <c:v>5.49E-6</c:v>
                </c:pt>
                <c:pt idx="5490">
                  <c:v>5.4909999999999996E-6</c:v>
                </c:pt>
                <c:pt idx="5491">
                  <c:v>5.4920000000000001E-6</c:v>
                </c:pt>
                <c:pt idx="5492">
                  <c:v>5.4929999999999998E-6</c:v>
                </c:pt>
                <c:pt idx="5493">
                  <c:v>5.4940000000000003E-6</c:v>
                </c:pt>
                <c:pt idx="5494">
                  <c:v>5.4949999999999999E-6</c:v>
                </c:pt>
                <c:pt idx="5495">
                  <c:v>5.4960000000000004E-6</c:v>
                </c:pt>
                <c:pt idx="5496">
                  <c:v>5.4970000000000001E-6</c:v>
                </c:pt>
                <c:pt idx="5497">
                  <c:v>5.4979999999999997E-6</c:v>
                </c:pt>
                <c:pt idx="5498">
                  <c:v>5.4990000000000002E-6</c:v>
                </c:pt>
                <c:pt idx="5499">
                  <c:v>5.4999999999999999E-6</c:v>
                </c:pt>
                <c:pt idx="5500">
                  <c:v>5.5010000000000004E-6</c:v>
                </c:pt>
                <c:pt idx="5501">
                  <c:v>5.502E-6</c:v>
                </c:pt>
                <c:pt idx="5502">
                  <c:v>5.5029999999999997E-6</c:v>
                </c:pt>
                <c:pt idx="5503">
                  <c:v>5.5040000000000002E-6</c:v>
                </c:pt>
                <c:pt idx="5504">
                  <c:v>5.5049999999999998E-6</c:v>
                </c:pt>
                <c:pt idx="5505">
                  <c:v>5.5060000000000003E-6</c:v>
                </c:pt>
                <c:pt idx="5506">
                  <c:v>5.507E-6</c:v>
                </c:pt>
                <c:pt idx="5507">
                  <c:v>5.5079999999999996E-6</c:v>
                </c:pt>
                <c:pt idx="5508">
                  <c:v>5.5090000000000001E-6</c:v>
                </c:pt>
                <c:pt idx="5509">
                  <c:v>5.5099999999999998E-6</c:v>
                </c:pt>
                <c:pt idx="5510">
                  <c:v>5.5110000000000003E-6</c:v>
                </c:pt>
                <c:pt idx="5511">
                  <c:v>5.5119999999999999E-6</c:v>
                </c:pt>
                <c:pt idx="5512">
                  <c:v>5.5130000000000004E-6</c:v>
                </c:pt>
                <c:pt idx="5513">
                  <c:v>5.5140000000000001E-6</c:v>
                </c:pt>
                <c:pt idx="5514">
                  <c:v>5.5149999999999997E-6</c:v>
                </c:pt>
                <c:pt idx="5515">
                  <c:v>5.5160000000000002E-6</c:v>
                </c:pt>
                <c:pt idx="5516">
                  <c:v>5.5169999999999999E-6</c:v>
                </c:pt>
                <c:pt idx="5517">
                  <c:v>5.5180000000000004E-6</c:v>
                </c:pt>
                <c:pt idx="5518">
                  <c:v>5.519E-6</c:v>
                </c:pt>
                <c:pt idx="5519">
                  <c:v>5.5199999999999997E-6</c:v>
                </c:pt>
                <c:pt idx="5520">
                  <c:v>5.5210000000000002E-6</c:v>
                </c:pt>
                <c:pt idx="5521">
                  <c:v>5.5219999999999998E-6</c:v>
                </c:pt>
                <c:pt idx="5522">
                  <c:v>5.5230000000000003E-6</c:v>
                </c:pt>
                <c:pt idx="5523">
                  <c:v>5.524E-6</c:v>
                </c:pt>
                <c:pt idx="5524">
                  <c:v>5.5249999999999996E-6</c:v>
                </c:pt>
                <c:pt idx="5525">
                  <c:v>5.5260000000000001E-6</c:v>
                </c:pt>
                <c:pt idx="5526">
                  <c:v>5.5269999999999998E-6</c:v>
                </c:pt>
                <c:pt idx="5527">
                  <c:v>5.5280000000000003E-6</c:v>
                </c:pt>
                <c:pt idx="5528">
                  <c:v>5.5289999999999999E-6</c:v>
                </c:pt>
                <c:pt idx="5529">
                  <c:v>5.5300000000000004E-6</c:v>
                </c:pt>
                <c:pt idx="5530">
                  <c:v>5.5310000000000001E-6</c:v>
                </c:pt>
                <c:pt idx="5531">
                  <c:v>5.5319999999999997E-6</c:v>
                </c:pt>
                <c:pt idx="5532">
                  <c:v>5.5330000000000002E-6</c:v>
                </c:pt>
                <c:pt idx="5533">
                  <c:v>5.5339999999999999E-6</c:v>
                </c:pt>
                <c:pt idx="5534">
                  <c:v>5.5350000000000004E-6</c:v>
                </c:pt>
                <c:pt idx="5535">
                  <c:v>5.536E-6</c:v>
                </c:pt>
                <c:pt idx="5536">
                  <c:v>5.5369999999999997E-6</c:v>
                </c:pt>
                <c:pt idx="5537">
                  <c:v>5.5380000000000002E-6</c:v>
                </c:pt>
                <c:pt idx="5538">
                  <c:v>5.5389999999999998E-6</c:v>
                </c:pt>
                <c:pt idx="5539">
                  <c:v>5.5400000000000003E-6</c:v>
                </c:pt>
                <c:pt idx="5540">
                  <c:v>5.541E-6</c:v>
                </c:pt>
                <c:pt idx="5541">
                  <c:v>5.5419999999999996E-6</c:v>
                </c:pt>
                <c:pt idx="5542">
                  <c:v>5.5430000000000001E-6</c:v>
                </c:pt>
                <c:pt idx="5543">
                  <c:v>5.5439999999999998E-6</c:v>
                </c:pt>
                <c:pt idx="5544">
                  <c:v>5.5450000000000003E-6</c:v>
                </c:pt>
                <c:pt idx="5545">
                  <c:v>5.5459999999999999E-6</c:v>
                </c:pt>
                <c:pt idx="5546">
                  <c:v>5.5469999999999996E-6</c:v>
                </c:pt>
                <c:pt idx="5547">
                  <c:v>5.5480000000000001E-6</c:v>
                </c:pt>
                <c:pt idx="5548">
                  <c:v>5.5489999999999997E-6</c:v>
                </c:pt>
                <c:pt idx="5549">
                  <c:v>5.5500000000000002E-6</c:v>
                </c:pt>
                <c:pt idx="5550">
                  <c:v>5.5509999999999999E-6</c:v>
                </c:pt>
                <c:pt idx="5551">
                  <c:v>5.5520000000000004E-6</c:v>
                </c:pt>
                <c:pt idx="5552">
                  <c:v>5.553E-6</c:v>
                </c:pt>
                <c:pt idx="5553">
                  <c:v>5.5539999999999997E-6</c:v>
                </c:pt>
                <c:pt idx="5554">
                  <c:v>5.5550000000000002E-6</c:v>
                </c:pt>
                <c:pt idx="5555">
                  <c:v>5.5559999999999998E-6</c:v>
                </c:pt>
                <c:pt idx="5556">
                  <c:v>5.5570000000000003E-6</c:v>
                </c:pt>
                <c:pt idx="5557">
                  <c:v>5.558E-6</c:v>
                </c:pt>
                <c:pt idx="5558">
                  <c:v>5.5589999999999996E-6</c:v>
                </c:pt>
                <c:pt idx="5559">
                  <c:v>5.5600000000000001E-6</c:v>
                </c:pt>
                <c:pt idx="5560">
                  <c:v>5.5609999999999998E-6</c:v>
                </c:pt>
                <c:pt idx="5561">
                  <c:v>5.5620000000000003E-6</c:v>
                </c:pt>
                <c:pt idx="5562">
                  <c:v>5.5629999999999999E-6</c:v>
                </c:pt>
                <c:pt idx="5563">
                  <c:v>5.5639999999999996E-6</c:v>
                </c:pt>
                <c:pt idx="5564">
                  <c:v>5.5650000000000001E-6</c:v>
                </c:pt>
                <c:pt idx="5565">
                  <c:v>5.5659999999999997E-6</c:v>
                </c:pt>
                <c:pt idx="5566">
                  <c:v>5.5670000000000002E-6</c:v>
                </c:pt>
                <c:pt idx="5567">
                  <c:v>5.5679999999999999E-6</c:v>
                </c:pt>
                <c:pt idx="5568">
                  <c:v>5.5690000000000004E-6</c:v>
                </c:pt>
                <c:pt idx="5569">
                  <c:v>5.57E-6</c:v>
                </c:pt>
                <c:pt idx="5570">
                  <c:v>5.5709999999999997E-6</c:v>
                </c:pt>
                <c:pt idx="5571">
                  <c:v>5.5720000000000002E-6</c:v>
                </c:pt>
                <c:pt idx="5572">
                  <c:v>5.5729999999999998E-6</c:v>
                </c:pt>
                <c:pt idx="5573">
                  <c:v>5.5740000000000003E-6</c:v>
                </c:pt>
                <c:pt idx="5574">
                  <c:v>5.575E-6</c:v>
                </c:pt>
                <c:pt idx="5575">
                  <c:v>5.5759999999999996E-6</c:v>
                </c:pt>
                <c:pt idx="5576">
                  <c:v>5.5770000000000001E-6</c:v>
                </c:pt>
                <c:pt idx="5577">
                  <c:v>5.5779999999999998E-6</c:v>
                </c:pt>
                <c:pt idx="5578">
                  <c:v>5.5790000000000003E-6</c:v>
                </c:pt>
                <c:pt idx="5579">
                  <c:v>5.5799999999999999E-6</c:v>
                </c:pt>
                <c:pt idx="5580">
                  <c:v>5.5809999999999996E-6</c:v>
                </c:pt>
                <c:pt idx="5581">
                  <c:v>5.5820000000000001E-6</c:v>
                </c:pt>
                <c:pt idx="5582">
                  <c:v>5.5829999999999997E-6</c:v>
                </c:pt>
                <c:pt idx="5583">
                  <c:v>5.5840000000000002E-6</c:v>
                </c:pt>
                <c:pt idx="5584">
                  <c:v>5.5849999999999999E-6</c:v>
                </c:pt>
                <c:pt idx="5585">
                  <c:v>5.5860000000000004E-6</c:v>
                </c:pt>
                <c:pt idx="5586">
                  <c:v>5.587E-6</c:v>
                </c:pt>
                <c:pt idx="5587">
                  <c:v>5.5879999999999997E-6</c:v>
                </c:pt>
                <c:pt idx="5588">
                  <c:v>5.5890000000000002E-6</c:v>
                </c:pt>
                <c:pt idx="5589">
                  <c:v>5.5899999999999998E-6</c:v>
                </c:pt>
                <c:pt idx="5590">
                  <c:v>5.5910000000000003E-6</c:v>
                </c:pt>
                <c:pt idx="5591">
                  <c:v>5.592E-6</c:v>
                </c:pt>
                <c:pt idx="5592">
                  <c:v>5.5929999999999996E-6</c:v>
                </c:pt>
                <c:pt idx="5593">
                  <c:v>5.5940000000000001E-6</c:v>
                </c:pt>
                <c:pt idx="5594">
                  <c:v>5.5949999999999998E-6</c:v>
                </c:pt>
                <c:pt idx="5595">
                  <c:v>5.5960000000000003E-6</c:v>
                </c:pt>
                <c:pt idx="5596">
                  <c:v>5.5969999999999999E-6</c:v>
                </c:pt>
                <c:pt idx="5597">
                  <c:v>5.5979999999999996E-6</c:v>
                </c:pt>
                <c:pt idx="5598">
                  <c:v>5.5990000000000001E-6</c:v>
                </c:pt>
                <c:pt idx="5599">
                  <c:v>5.5999999999999997E-6</c:v>
                </c:pt>
                <c:pt idx="5600">
                  <c:v>5.6010000000000002E-6</c:v>
                </c:pt>
                <c:pt idx="5601">
                  <c:v>5.6019999999999999E-6</c:v>
                </c:pt>
                <c:pt idx="5602">
                  <c:v>5.6030000000000004E-6</c:v>
                </c:pt>
                <c:pt idx="5603">
                  <c:v>5.604E-6</c:v>
                </c:pt>
                <c:pt idx="5604">
                  <c:v>5.6049999999999997E-6</c:v>
                </c:pt>
                <c:pt idx="5605">
                  <c:v>5.6060000000000002E-6</c:v>
                </c:pt>
                <c:pt idx="5606">
                  <c:v>5.6069999999999998E-6</c:v>
                </c:pt>
                <c:pt idx="5607">
                  <c:v>5.6080000000000003E-6</c:v>
                </c:pt>
                <c:pt idx="5608">
                  <c:v>5.609E-6</c:v>
                </c:pt>
                <c:pt idx="5609">
                  <c:v>5.6099999999999997E-6</c:v>
                </c:pt>
                <c:pt idx="5610">
                  <c:v>5.6110000000000001E-6</c:v>
                </c:pt>
                <c:pt idx="5611">
                  <c:v>5.6119999999999998E-6</c:v>
                </c:pt>
                <c:pt idx="5612">
                  <c:v>5.6130000000000003E-6</c:v>
                </c:pt>
                <c:pt idx="5613">
                  <c:v>5.614E-6</c:v>
                </c:pt>
                <c:pt idx="5614">
                  <c:v>5.6149999999999996E-6</c:v>
                </c:pt>
                <c:pt idx="5615">
                  <c:v>5.6160000000000001E-6</c:v>
                </c:pt>
                <c:pt idx="5616">
                  <c:v>5.6169999999999998E-6</c:v>
                </c:pt>
                <c:pt idx="5617">
                  <c:v>5.6180000000000003E-6</c:v>
                </c:pt>
                <c:pt idx="5618">
                  <c:v>5.6189999999999999E-6</c:v>
                </c:pt>
                <c:pt idx="5619">
                  <c:v>5.6200000000000004E-6</c:v>
                </c:pt>
                <c:pt idx="5620">
                  <c:v>5.6210000000000001E-6</c:v>
                </c:pt>
                <c:pt idx="5621">
                  <c:v>5.6219999999999997E-6</c:v>
                </c:pt>
                <c:pt idx="5622">
                  <c:v>5.6230000000000002E-6</c:v>
                </c:pt>
                <c:pt idx="5623">
                  <c:v>5.6239999999999999E-6</c:v>
                </c:pt>
                <c:pt idx="5624">
                  <c:v>5.6250000000000004E-6</c:v>
                </c:pt>
                <c:pt idx="5625">
                  <c:v>5.626E-6</c:v>
                </c:pt>
                <c:pt idx="5626">
                  <c:v>5.6269999999999997E-6</c:v>
                </c:pt>
                <c:pt idx="5627">
                  <c:v>5.6280000000000002E-6</c:v>
                </c:pt>
                <c:pt idx="5628">
                  <c:v>5.6289999999999998E-6</c:v>
                </c:pt>
                <c:pt idx="5629">
                  <c:v>5.6300000000000003E-6</c:v>
                </c:pt>
                <c:pt idx="5630">
                  <c:v>5.631E-6</c:v>
                </c:pt>
                <c:pt idx="5631">
                  <c:v>5.6319999999999996E-6</c:v>
                </c:pt>
                <c:pt idx="5632">
                  <c:v>5.6330000000000001E-6</c:v>
                </c:pt>
                <c:pt idx="5633">
                  <c:v>5.6339999999999998E-6</c:v>
                </c:pt>
                <c:pt idx="5634">
                  <c:v>5.6350000000000003E-6</c:v>
                </c:pt>
                <c:pt idx="5635">
                  <c:v>5.6359999999999999E-6</c:v>
                </c:pt>
                <c:pt idx="5636">
                  <c:v>5.6370000000000004E-6</c:v>
                </c:pt>
                <c:pt idx="5637">
                  <c:v>5.6380000000000001E-6</c:v>
                </c:pt>
                <c:pt idx="5638">
                  <c:v>5.6389999999999997E-6</c:v>
                </c:pt>
                <c:pt idx="5639">
                  <c:v>5.6400000000000002E-6</c:v>
                </c:pt>
                <c:pt idx="5640">
                  <c:v>5.6409999999999999E-6</c:v>
                </c:pt>
                <c:pt idx="5641">
                  <c:v>5.6420000000000004E-6</c:v>
                </c:pt>
                <c:pt idx="5642">
                  <c:v>5.643E-6</c:v>
                </c:pt>
                <c:pt idx="5643">
                  <c:v>5.6439999999999997E-6</c:v>
                </c:pt>
                <c:pt idx="5644">
                  <c:v>5.6450000000000002E-6</c:v>
                </c:pt>
                <c:pt idx="5645">
                  <c:v>5.6459999999999998E-6</c:v>
                </c:pt>
                <c:pt idx="5646">
                  <c:v>5.6470000000000003E-6</c:v>
                </c:pt>
                <c:pt idx="5647">
                  <c:v>5.648E-6</c:v>
                </c:pt>
                <c:pt idx="5648">
                  <c:v>5.6489999999999996E-6</c:v>
                </c:pt>
                <c:pt idx="5649">
                  <c:v>5.6500000000000001E-6</c:v>
                </c:pt>
                <c:pt idx="5650">
                  <c:v>5.6509999999999998E-6</c:v>
                </c:pt>
                <c:pt idx="5651">
                  <c:v>5.6520000000000003E-6</c:v>
                </c:pt>
                <c:pt idx="5652">
                  <c:v>5.6529999999999999E-6</c:v>
                </c:pt>
                <c:pt idx="5653">
                  <c:v>5.6540000000000004E-6</c:v>
                </c:pt>
                <c:pt idx="5654">
                  <c:v>5.6550000000000001E-6</c:v>
                </c:pt>
                <c:pt idx="5655">
                  <c:v>5.6559999999999997E-6</c:v>
                </c:pt>
                <c:pt idx="5656">
                  <c:v>5.6570000000000002E-6</c:v>
                </c:pt>
                <c:pt idx="5657">
                  <c:v>5.6579999999999999E-6</c:v>
                </c:pt>
                <c:pt idx="5658">
                  <c:v>5.6590000000000004E-6</c:v>
                </c:pt>
                <c:pt idx="5659">
                  <c:v>5.66E-6</c:v>
                </c:pt>
                <c:pt idx="5660">
                  <c:v>5.6609999999999997E-6</c:v>
                </c:pt>
                <c:pt idx="5661">
                  <c:v>5.6620000000000002E-6</c:v>
                </c:pt>
                <c:pt idx="5662">
                  <c:v>5.6629999999999998E-6</c:v>
                </c:pt>
                <c:pt idx="5663">
                  <c:v>5.6640000000000003E-6</c:v>
                </c:pt>
                <c:pt idx="5664">
                  <c:v>5.665E-6</c:v>
                </c:pt>
                <c:pt idx="5665">
                  <c:v>5.6659999999999996E-6</c:v>
                </c:pt>
                <c:pt idx="5666">
                  <c:v>5.6670000000000001E-6</c:v>
                </c:pt>
                <c:pt idx="5667">
                  <c:v>5.6679999999999998E-6</c:v>
                </c:pt>
                <c:pt idx="5668">
                  <c:v>5.6690000000000003E-6</c:v>
                </c:pt>
                <c:pt idx="5669">
                  <c:v>5.6699999999999999E-6</c:v>
                </c:pt>
                <c:pt idx="5670">
                  <c:v>5.6710000000000004E-6</c:v>
                </c:pt>
                <c:pt idx="5671">
                  <c:v>5.6720000000000001E-6</c:v>
                </c:pt>
                <c:pt idx="5672">
                  <c:v>5.6729999999999997E-6</c:v>
                </c:pt>
                <c:pt idx="5673">
                  <c:v>5.6740000000000002E-6</c:v>
                </c:pt>
                <c:pt idx="5674">
                  <c:v>5.6749999999999999E-6</c:v>
                </c:pt>
                <c:pt idx="5675">
                  <c:v>5.6760000000000004E-6</c:v>
                </c:pt>
                <c:pt idx="5676">
                  <c:v>5.677E-6</c:v>
                </c:pt>
                <c:pt idx="5677">
                  <c:v>5.6779999999999997E-6</c:v>
                </c:pt>
                <c:pt idx="5678">
                  <c:v>5.6790000000000002E-6</c:v>
                </c:pt>
                <c:pt idx="5679">
                  <c:v>5.6799999999999998E-6</c:v>
                </c:pt>
                <c:pt idx="5680">
                  <c:v>5.6810000000000003E-6</c:v>
                </c:pt>
                <c:pt idx="5681">
                  <c:v>5.682E-6</c:v>
                </c:pt>
                <c:pt idx="5682">
                  <c:v>5.6829999999999996E-6</c:v>
                </c:pt>
                <c:pt idx="5683">
                  <c:v>5.6840000000000001E-6</c:v>
                </c:pt>
                <c:pt idx="5684">
                  <c:v>5.6849999999999998E-6</c:v>
                </c:pt>
                <c:pt idx="5685">
                  <c:v>5.6860000000000003E-6</c:v>
                </c:pt>
                <c:pt idx="5686">
                  <c:v>5.6869999999999999E-6</c:v>
                </c:pt>
                <c:pt idx="5687">
                  <c:v>5.6879999999999996E-6</c:v>
                </c:pt>
                <c:pt idx="5688">
                  <c:v>5.6890000000000001E-6</c:v>
                </c:pt>
                <c:pt idx="5689">
                  <c:v>5.6899999999999997E-6</c:v>
                </c:pt>
                <c:pt idx="5690">
                  <c:v>5.6910000000000002E-6</c:v>
                </c:pt>
                <c:pt idx="5691">
                  <c:v>5.6919999999999999E-6</c:v>
                </c:pt>
                <c:pt idx="5692">
                  <c:v>5.6930000000000004E-6</c:v>
                </c:pt>
                <c:pt idx="5693">
                  <c:v>5.694E-6</c:v>
                </c:pt>
                <c:pt idx="5694">
                  <c:v>5.6949999999999997E-6</c:v>
                </c:pt>
                <c:pt idx="5695">
                  <c:v>5.6960000000000002E-6</c:v>
                </c:pt>
                <c:pt idx="5696">
                  <c:v>5.6969999999999998E-6</c:v>
                </c:pt>
                <c:pt idx="5697">
                  <c:v>5.6980000000000003E-6</c:v>
                </c:pt>
                <c:pt idx="5698">
                  <c:v>5.699E-6</c:v>
                </c:pt>
                <c:pt idx="5699">
                  <c:v>5.6999999999999996E-6</c:v>
                </c:pt>
                <c:pt idx="5700">
                  <c:v>5.7010000000000001E-6</c:v>
                </c:pt>
                <c:pt idx="5701">
                  <c:v>5.7019999999999998E-6</c:v>
                </c:pt>
                <c:pt idx="5702">
                  <c:v>5.7030000000000003E-6</c:v>
                </c:pt>
                <c:pt idx="5703">
                  <c:v>5.7039999999999999E-6</c:v>
                </c:pt>
                <c:pt idx="5704">
                  <c:v>5.7049999999999996E-6</c:v>
                </c:pt>
                <c:pt idx="5705">
                  <c:v>5.7060000000000001E-6</c:v>
                </c:pt>
                <c:pt idx="5706">
                  <c:v>5.7069999999999997E-6</c:v>
                </c:pt>
                <c:pt idx="5707">
                  <c:v>5.7080000000000002E-6</c:v>
                </c:pt>
                <c:pt idx="5708">
                  <c:v>5.7089999999999999E-6</c:v>
                </c:pt>
                <c:pt idx="5709">
                  <c:v>5.7100000000000004E-6</c:v>
                </c:pt>
                <c:pt idx="5710">
                  <c:v>5.711E-6</c:v>
                </c:pt>
                <c:pt idx="5711">
                  <c:v>5.7119999999999997E-6</c:v>
                </c:pt>
                <c:pt idx="5712">
                  <c:v>5.7130000000000002E-6</c:v>
                </c:pt>
                <c:pt idx="5713">
                  <c:v>5.7139999999999998E-6</c:v>
                </c:pt>
                <c:pt idx="5714">
                  <c:v>5.7150000000000003E-6</c:v>
                </c:pt>
                <c:pt idx="5715">
                  <c:v>5.716E-6</c:v>
                </c:pt>
                <c:pt idx="5716">
                  <c:v>5.7169999999999996E-6</c:v>
                </c:pt>
                <c:pt idx="5717">
                  <c:v>5.7180000000000001E-6</c:v>
                </c:pt>
                <c:pt idx="5718">
                  <c:v>5.7189999999999998E-6</c:v>
                </c:pt>
                <c:pt idx="5719">
                  <c:v>5.7200000000000003E-6</c:v>
                </c:pt>
                <c:pt idx="5720">
                  <c:v>5.7209999999999999E-6</c:v>
                </c:pt>
                <c:pt idx="5721">
                  <c:v>5.7219999999999996E-6</c:v>
                </c:pt>
                <c:pt idx="5722">
                  <c:v>5.7230000000000001E-6</c:v>
                </c:pt>
                <c:pt idx="5723">
                  <c:v>5.7239999999999997E-6</c:v>
                </c:pt>
                <c:pt idx="5724">
                  <c:v>5.7250000000000002E-6</c:v>
                </c:pt>
                <c:pt idx="5725">
                  <c:v>5.7259999999999999E-6</c:v>
                </c:pt>
                <c:pt idx="5726">
                  <c:v>5.7270000000000004E-6</c:v>
                </c:pt>
                <c:pt idx="5727">
                  <c:v>5.728E-6</c:v>
                </c:pt>
                <c:pt idx="5728">
                  <c:v>5.7289999999999997E-6</c:v>
                </c:pt>
                <c:pt idx="5729">
                  <c:v>5.7300000000000002E-6</c:v>
                </c:pt>
                <c:pt idx="5730">
                  <c:v>5.7309999999999998E-6</c:v>
                </c:pt>
                <c:pt idx="5731">
                  <c:v>5.7320000000000003E-6</c:v>
                </c:pt>
                <c:pt idx="5732">
                  <c:v>5.733E-6</c:v>
                </c:pt>
                <c:pt idx="5733">
                  <c:v>5.7339999999999996E-6</c:v>
                </c:pt>
                <c:pt idx="5734">
                  <c:v>5.7350000000000001E-6</c:v>
                </c:pt>
                <c:pt idx="5735">
                  <c:v>5.7359999999999998E-6</c:v>
                </c:pt>
                <c:pt idx="5736">
                  <c:v>5.7370000000000003E-6</c:v>
                </c:pt>
                <c:pt idx="5737">
                  <c:v>5.7379999999999999E-6</c:v>
                </c:pt>
                <c:pt idx="5738">
                  <c:v>5.7389999999999996E-6</c:v>
                </c:pt>
                <c:pt idx="5739">
                  <c:v>5.7400000000000001E-6</c:v>
                </c:pt>
                <c:pt idx="5740">
                  <c:v>5.7409999999999998E-6</c:v>
                </c:pt>
                <c:pt idx="5741">
                  <c:v>5.7420000000000003E-6</c:v>
                </c:pt>
                <c:pt idx="5742">
                  <c:v>5.7429999999999999E-6</c:v>
                </c:pt>
                <c:pt idx="5743">
                  <c:v>5.7440000000000004E-6</c:v>
                </c:pt>
                <c:pt idx="5744">
                  <c:v>5.7450000000000001E-6</c:v>
                </c:pt>
                <c:pt idx="5745">
                  <c:v>5.7459999999999997E-6</c:v>
                </c:pt>
                <c:pt idx="5746">
                  <c:v>5.7470000000000002E-6</c:v>
                </c:pt>
                <c:pt idx="5747">
                  <c:v>5.7479999999999999E-6</c:v>
                </c:pt>
                <c:pt idx="5748">
                  <c:v>5.7490000000000004E-6</c:v>
                </c:pt>
                <c:pt idx="5749">
                  <c:v>5.75E-6</c:v>
                </c:pt>
                <c:pt idx="5750">
                  <c:v>5.7509999999999997E-6</c:v>
                </c:pt>
                <c:pt idx="5751">
                  <c:v>5.7520000000000002E-6</c:v>
                </c:pt>
                <c:pt idx="5752">
                  <c:v>5.7529999999999998E-6</c:v>
                </c:pt>
                <c:pt idx="5753">
                  <c:v>5.7540000000000003E-6</c:v>
                </c:pt>
                <c:pt idx="5754">
                  <c:v>5.755E-6</c:v>
                </c:pt>
                <c:pt idx="5755">
                  <c:v>5.7559999999999996E-6</c:v>
                </c:pt>
                <c:pt idx="5756">
                  <c:v>5.7570000000000001E-6</c:v>
                </c:pt>
                <c:pt idx="5757">
                  <c:v>5.7579999999999998E-6</c:v>
                </c:pt>
                <c:pt idx="5758">
                  <c:v>5.7590000000000003E-6</c:v>
                </c:pt>
                <c:pt idx="5759">
                  <c:v>5.7599999999999999E-6</c:v>
                </c:pt>
                <c:pt idx="5760">
                  <c:v>5.7610000000000004E-6</c:v>
                </c:pt>
                <c:pt idx="5761">
                  <c:v>5.7620000000000001E-6</c:v>
                </c:pt>
                <c:pt idx="5762">
                  <c:v>5.7629999999999997E-6</c:v>
                </c:pt>
                <c:pt idx="5763">
                  <c:v>5.7640000000000002E-6</c:v>
                </c:pt>
                <c:pt idx="5764">
                  <c:v>5.7649999999999999E-6</c:v>
                </c:pt>
                <c:pt idx="5765">
                  <c:v>5.7660000000000004E-6</c:v>
                </c:pt>
                <c:pt idx="5766">
                  <c:v>5.767E-6</c:v>
                </c:pt>
                <c:pt idx="5767">
                  <c:v>5.7679999999999997E-6</c:v>
                </c:pt>
                <c:pt idx="5768">
                  <c:v>5.7690000000000002E-6</c:v>
                </c:pt>
                <c:pt idx="5769">
                  <c:v>5.7699999999999998E-6</c:v>
                </c:pt>
                <c:pt idx="5770">
                  <c:v>5.7710000000000003E-6</c:v>
                </c:pt>
                <c:pt idx="5771">
                  <c:v>5.772E-6</c:v>
                </c:pt>
                <c:pt idx="5772">
                  <c:v>5.7729999999999996E-6</c:v>
                </c:pt>
                <c:pt idx="5773">
                  <c:v>5.7740000000000001E-6</c:v>
                </c:pt>
                <c:pt idx="5774">
                  <c:v>5.7749999999999998E-6</c:v>
                </c:pt>
                <c:pt idx="5775">
                  <c:v>5.7760000000000003E-6</c:v>
                </c:pt>
                <c:pt idx="5776">
                  <c:v>5.7769999999999999E-6</c:v>
                </c:pt>
                <c:pt idx="5777">
                  <c:v>5.7780000000000004E-6</c:v>
                </c:pt>
                <c:pt idx="5778">
                  <c:v>5.7790000000000001E-6</c:v>
                </c:pt>
                <c:pt idx="5779">
                  <c:v>5.7799999999999997E-6</c:v>
                </c:pt>
                <c:pt idx="5780">
                  <c:v>5.7810000000000002E-6</c:v>
                </c:pt>
                <c:pt idx="5781">
                  <c:v>5.7819999999999999E-6</c:v>
                </c:pt>
                <c:pt idx="5782">
                  <c:v>5.7830000000000004E-6</c:v>
                </c:pt>
                <c:pt idx="5783">
                  <c:v>5.784E-6</c:v>
                </c:pt>
                <c:pt idx="5784">
                  <c:v>5.7849999999999997E-6</c:v>
                </c:pt>
                <c:pt idx="5785">
                  <c:v>5.7860000000000002E-6</c:v>
                </c:pt>
                <c:pt idx="5786">
                  <c:v>5.7869999999999998E-6</c:v>
                </c:pt>
                <c:pt idx="5787">
                  <c:v>5.7880000000000003E-6</c:v>
                </c:pt>
                <c:pt idx="5788">
                  <c:v>5.789E-6</c:v>
                </c:pt>
                <c:pt idx="5789">
                  <c:v>5.7899999999999996E-6</c:v>
                </c:pt>
                <c:pt idx="5790">
                  <c:v>5.7910000000000001E-6</c:v>
                </c:pt>
                <c:pt idx="5791">
                  <c:v>5.7919999999999998E-6</c:v>
                </c:pt>
                <c:pt idx="5792">
                  <c:v>5.7930000000000003E-6</c:v>
                </c:pt>
                <c:pt idx="5793">
                  <c:v>5.7939999999999999E-6</c:v>
                </c:pt>
                <c:pt idx="5794">
                  <c:v>5.7950000000000004E-6</c:v>
                </c:pt>
                <c:pt idx="5795">
                  <c:v>5.7960000000000001E-6</c:v>
                </c:pt>
                <c:pt idx="5796">
                  <c:v>5.7969999999999997E-6</c:v>
                </c:pt>
                <c:pt idx="5797">
                  <c:v>5.7980000000000002E-6</c:v>
                </c:pt>
                <c:pt idx="5798">
                  <c:v>5.7989999999999999E-6</c:v>
                </c:pt>
                <c:pt idx="5799">
                  <c:v>5.8000000000000004E-6</c:v>
                </c:pt>
                <c:pt idx="5800">
                  <c:v>5.801E-6</c:v>
                </c:pt>
                <c:pt idx="5801">
                  <c:v>5.8019999999999997E-6</c:v>
                </c:pt>
                <c:pt idx="5802">
                  <c:v>5.8030000000000002E-6</c:v>
                </c:pt>
                <c:pt idx="5803">
                  <c:v>5.8039999999999998E-6</c:v>
                </c:pt>
                <c:pt idx="5804">
                  <c:v>5.8050000000000003E-6</c:v>
                </c:pt>
                <c:pt idx="5805">
                  <c:v>5.806E-6</c:v>
                </c:pt>
                <c:pt idx="5806">
                  <c:v>5.8069999999999996E-6</c:v>
                </c:pt>
                <c:pt idx="5807">
                  <c:v>5.8080000000000001E-6</c:v>
                </c:pt>
                <c:pt idx="5808">
                  <c:v>5.8089999999999998E-6</c:v>
                </c:pt>
                <c:pt idx="5809">
                  <c:v>5.8100000000000003E-6</c:v>
                </c:pt>
                <c:pt idx="5810">
                  <c:v>5.8109999999999999E-6</c:v>
                </c:pt>
                <c:pt idx="5811">
                  <c:v>5.8119999999999996E-6</c:v>
                </c:pt>
                <c:pt idx="5812">
                  <c:v>5.8130000000000001E-6</c:v>
                </c:pt>
                <c:pt idx="5813">
                  <c:v>5.8139999999999997E-6</c:v>
                </c:pt>
                <c:pt idx="5814">
                  <c:v>5.8150000000000002E-6</c:v>
                </c:pt>
                <c:pt idx="5815">
                  <c:v>5.8159999999999999E-6</c:v>
                </c:pt>
                <c:pt idx="5816">
                  <c:v>5.8170000000000004E-6</c:v>
                </c:pt>
                <c:pt idx="5817">
                  <c:v>5.818E-6</c:v>
                </c:pt>
                <c:pt idx="5818">
                  <c:v>5.8189999999999997E-6</c:v>
                </c:pt>
                <c:pt idx="5819">
                  <c:v>5.8200000000000002E-6</c:v>
                </c:pt>
                <c:pt idx="5820">
                  <c:v>5.8209999999999998E-6</c:v>
                </c:pt>
                <c:pt idx="5821">
                  <c:v>5.8220000000000003E-6</c:v>
                </c:pt>
                <c:pt idx="5822">
                  <c:v>5.823E-6</c:v>
                </c:pt>
                <c:pt idx="5823">
                  <c:v>5.8239999999999996E-6</c:v>
                </c:pt>
                <c:pt idx="5824">
                  <c:v>5.8250000000000001E-6</c:v>
                </c:pt>
                <c:pt idx="5825">
                  <c:v>5.8259999999999998E-6</c:v>
                </c:pt>
                <c:pt idx="5826">
                  <c:v>5.8270000000000003E-6</c:v>
                </c:pt>
                <c:pt idx="5827">
                  <c:v>5.8279999999999999E-6</c:v>
                </c:pt>
                <c:pt idx="5828">
                  <c:v>5.8289999999999996E-6</c:v>
                </c:pt>
                <c:pt idx="5829">
                  <c:v>5.8300000000000001E-6</c:v>
                </c:pt>
                <c:pt idx="5830">
                  <c:v>5.8309999999999997E-6</c:v>
                </c:pt>
                <c:pt idx="5831">
                  <c:v>5.8320000000000002E-6</c:v>
                </c:pt>
                <c:pt idx="5832">
                  <c:v>5.8329999999999999E-6</c:v>
                </c:pt>
                <c:pt idx="5833">
                  <c:v>5.8340000000000004E-6</c:v>
                </c:pt>
                <c:pt idx="5834">
                  <c:v>5.835E-6</c:v>
                </c:pt>
                <c:pt idx="5835">
                  <c:v>5.8359999999999997E-6</c:v>
                </c:pt>
                <c:pt idx="5836">
                  <c:v>5.8370000000000002E-6</c:v>
                </c:pt>
                <c:pt idx="5837">
                  <c:v>5.8379999999999998E-6</c:v>
                </c:pt>
                <c:pt idx="5838">
                  <c:v>5.8390000000000003E-6</c:v>
                </c:pt>
                <c:pt idx="5839">
                  <c:v>5.84E-6</c:v>
                </c:pt>
                <c:pt idx="5840">
                  <c:v>5.8409999999999996E-6</c:v>
                </c:pt>
                <c:pt idx="5841">
                  <c:v>5.8420000000000001E-6</c:v>
                </c:pt>
                <c:pt idx="5842">
                  <c:v>5.8429999999999998E-6</c:v>
                </c:pt>
                <c:pt idx="5843">
                  <c:v>5.8440000000000003E-6</c:v>
                </c:pt>
                <c:pt idx="5844">
                  <c:v>5.8449999999999999E-6</c:v>
                </c:pt>
                <c:pt idx="5845">
                  <c:v>5.8459999999999996E-6</c:v>
                </c:pt>
                <c:pt idx="5846">
                  <c:v>5.8470000000000001E-6</c:v>
                </c:pt>
                <c:pt idx="5847">
                  <c:v>5.8479999999999997E-6</c:v>
                </c:pt>
                <c:pt idx="5848">
                  <c:v>5.8490000000000002E-6</c:v>
                </c:pt>
                <c:pt idx="5849">
                  <c:v>5.8499999999999999E-6</c:v>
                </c:pt>
                <c:pt idx="5850">
                  <c:v>5.8510000000000004E-6</c:v>
                </c:pt>
                <c:pt idx="5851">
                  <c:v>5.852E-6</c:v>
                </c:pt>
                <c:pt idx="5852">
                  <c:v>5.8529999999999997E-6</c:v>
                </c:pt>
                <c:pt idx="5853">
                  <c:v>5.8540000000000002E-6</c:v>
                </c:pt>
                <c:pt idx="5854">
                  <c:v>5.8549999999999998E-6</c:v>
                </c:pt>
                <c:pt idx="5855">
                  <c:v>5.8560000000000003E-6</c:v>
                </c:pt>
                <c:pt idx="5856">
                  <c:v>5.857E-6</c:v>
                </c:pt>
                <c:pt idx="5857">
                  <c:v>5.8579999999999996E-6</c:v>
                </c:pt>
                <c:pt idx="5858">
                  <c:v>5.8590000000000001E-6</c:v>
                </c:pt>
                <c:pt idx="5859">
                  <c:v>5.8599999999999998E-6</c:v>
                </c:pt>
                <c:pt idx="5860">
                  <c:v>5.8610000000000003E-6</c:v>
                </c:pt>
                <c:pt idx="5861">
                  <c:v>5.8619999999999999E-6</c:v>
                </c:pt>
                <c:pt idx="5862">
                  <c:v>5.8629999999999996E-6</c:v>
                </c:pt>
                <c:pt idx="5863">
                  <c:v>5.8640000000000001E-6</c:v>
                </c:pt>
                <c:pt idx="5864">
                  <c:v>5.8649999999999998E-6</c:v>
                </c:pt>
                <c:pt idx="5865">
                  <c:v>5.8660000000000002E-6</c:v>
                </c:pt>
                <c:pt idx="5866">
                  <c:v>5.8669999999999999E-6</c:v>
                </c:pt>
                <c:pt idx="5867">
                  <c:v>5.8680000000000004E-6</c:v>
                </c:pt>
                <c:pt idx="5868">
                  <c:v>5.8690000000000001E-6</c:v>
                </c:pt>
                <c:pt idx="5869">
                  <c:v>5.8699999999999997E-6</c:v>
                </c:pt>
                <c:pt idx="5870">
                  <c:v>5.8710000000000002E-6</c:v>
                </c:pt>
                <c:pt idx="5871">
                  <c:v>5.8719999999999999E-6</c:v>
                </c:pt>
                <c:pt idx="5872">
                  <c:v>5.8730000000000004E-6</c:v>
                </c:pt>
                <c:pt idx="5873">
                  <c:v>5.874E-6</c:v>
                </c:pt>
                <c:pt idx="5874">
                  <c:v>5.8749999999999997E-6</c:v>
                </c:pt>
                <c:pt idx="5875">
                  <c:v>5.8760000000000002E-6</c:v>
                </c:pt>
                <c:pt idx="5876">
                  <c:v>5.8769999999999998E-6</c:v>
                </c:pt>
                <c:pt idx="5877">
                  <c:v>5.8780000000000003E-6</c:v>
                </c:pt>
                <c:pt idx="5878">
                  <c:v>5.879E-6</c:v>
                </c:pt>
                <c:pt idx="5879">
                  <c:v>5.8799999999999996E-6</c:v>
                </c:pt>
                <c:pt idx="5880">
                  <c:v>5.8810000000000001E-6</c:v>
                </c:pt>
                <c:pt idx="5881">
                  <c:v>5.8819999999999998E-6</c:v>
                </c:pt>
                <c:pt idx="5882">
                  <c:v>5.8830000000000003E-6</c:v>
                </c:pt>
                <c:pt idx="5883">
                  <c:v>5.8839999999999999E-6</c:v>
                </c:pt>
                <c:pt idx="5884">
                  <c:v>5.8850000000000004E-6</c:v>
                </c:pt>
                <c:pt idx="5885">
                  <c:v>5.8860000000000001E-6</c:v>
                </c:pt>
                <c:pt idx="5886">
                  <c:v>5.8869999999999997E-6</c:v>
                </c:pt>
                <c:pt idx="5887">
                  <c:v>5.8880000000000002E-6</c:v>
                </c:pt>
                <c:pt idx="5888">
                  <c:v>5.8889999999999999E-6</c:v>
                </c:pt>
                <c:pt idx="5889">
                  <c:v>5.8900000000000004E-6</c:v>
                </c:pt>
                <c:pt idx="5890">
                  <c:v>5.891E-6</c:v>
                </c:pt>
                <c:pt idx="5891">
                  <c:v>5.8919999999999997E-6</c:v>
                </c:pt>
                <c:pt idx="5892">
                  <c:v>5.8930000000000002E-6</c:v>
                </c:pt>
                <c:pt idx="5893">
                  <c:v>5.8939999999999998E-6</c:v>
                </c:pt>
                <c:pt idx="5894">
                  <c:v>5.8950000000000003E-6</c:v>
                </c:pt>
                <c:pt idx="5895">
                  <c:v>5.896E-6</c:v>
                </c:pt>
                <c:pt idx="5896">
                  <c:v>5.8969999999999996E-6</c:v>
                </c:pt>
                <c:pt idx="5897">
                  <c:v>5.8980000000000001E-6</c:v>
                </c:pt>
                <c:pt idx="5898">
                  <c:v>5.8989999999999998E-6</c:v>
                </c:pt>
                <c:pt idx="5899">
                  <c:v>5.9000000000000003E-6</c:v>
                </c:pt>
                <c:pt idx="5900">
                  <c:v>5.9009999999999999E-6</c:v>
                </c:pt>
                <c:pt idx="5901">
                  <c:v>5.9020000000000004E-6</c:v>
                </c:pt>
                <c:pt idx="5902">
                  <c:v>5.9030000000000001E-6</c:v>
                </c:pt>
                <c:pt idx="5903">
                  <c:v>5.9039999999999997E-6</c:v>
                </c:pt>
                <c:pt idx="5904">
                  <c:v>5.9050000000000002E-6</c:v>
                </c:pt>
                <c:pt idx="5905">
                  <c:v>5.9059999999999999E-6</c:v>
                </c:pt>
                <c:pt idx="5906">
                  <c:v>5.9070000000000004E-6</c:v>
                </c:pt>
                <c:pt idx="5907">
                  <c:v>5.908E-6</c:v>
                </c:pt>
                <c:pt idx="5908">
                  <c:v>5.9089999999999997E-6</c:v>
                </c:pt>
                <c:pt idx="5909">
                  <c:v>5.9100000000000002E-6</c:v>
                </c:pt>
                <c:pt idx="5910">
                  <c:v>5.9109999999999998E-6</c:v>
                </c:pt>
                <c:pt idx="5911">
                  <c:v>5.9120000000000003E-6</c:v>
                </c:pt>
                <c:pt idx="5912">
                  <c:v>5.913E-6</c:v>
                </c:pt>
                <c:pt idx="5913">
                  <c:v>5.9139999999999996E-6</c:v>
                </c:pt>
                <c:pt idx="5914">
                  <c:v>5.9150000000000001E-6</c:v>
                </c:pt>
                <c:pt idx="5915">
                  <c:v>5.9159999999999998E-6</c:v>
                </c:pt>
                <c:pt idx="5916">
                  <c:v>5.9170000000000003E-6</c:v>
                </c:pt>
                <c:pt idx="5917">
                  <c:v>5.9179999999999999E-6</c:v>
                </c:pt>
                <c:pt idx="5918">
                  <c:v>5.9190000000000004E-6</c:v>
                </c:pt>
                <c:pt idx="5919">
                  <c:v>5.9200000000000001E-6</c:v>
                </c:pt>
                <c:pt idx="5920">
                  <c:v>5.9209999999999997E-6</c:v>
                </c:pt>
                <c:pt idx="5921">
                  <c:v>5.9220000000000002E-6</c:v>
                </c:pt>
                <c:pt idx="5922">
                  <c:v>5.9229999999999999E-6</c:v>
                </c:pt>
                <c:pt idx="5923">
                  <c:v>5.9240000000000004E-6</c:v>
                </c:pt>
                <c:pt idx="5924">
                  <c:v>5.925E-6</c:v>
                </c:pt>
                <c:pt idx="5925">
                  <c:v>5.9259999999999997E-6</c:v>
                </c:pt>
                <c:pt idx="5926">
                  <c:v>5.9270000000000002E-6</c:v>
                </c:pt>
                <c:pt idx="5927">
                  <c:v>5.9279999999999998E-6</c:v>
                </c:pt>
                <c:pt idx="5928">
                  <c:v>5.9290000000000003E-6</c:v>
                </c:pt>
                <c:pt idx="5929">
                  <c:v>5.93E-6</c:v>
                </c:pt>
                <c:pt idx="5930">
                  <c:v>5.9309999999999996E-6</c:v>
                </c:pt>
                <c:pt idx="5931">
                  <c:v>5.9320000000000001E-6</c:v>
                </c:pt>
                <c:pt idx="5932">
                  <c:v>5.9329999999999998E-6</c:v>
                </c:pt>
                <c:pt idx="5933">
                  <c:v>5.9340000000000003E-6</c:v>
                </c:pt>
                <c:pt idx="5934">
                  <c:v>5.9349999999999999E-6</c:v>
                </c:pt>
                <c:pt idx="5935">
                  <c:v>5.9359999999999996E-6</c:v>
                </c:pt>
                <c:pt idx="5936">
                  <c:v>5.9370000000000001E-6</c:v>
                </c:pt>
                <c:pt idx="5937">
                  <c:v>5.9379999999999997E-6</c:v>
                </c:pt>
                <c:pt idx="5938">
                  <c:v>5.9390000000000002E-6</c:v>
                </c:pt>
                <c:pt idx="5939">
                  <c:v>5.9399999999999999E-6</c:v>
                </c:pt>
                <c:pt idx="5940">
                  <c:v>5.9410000000000004E-6</c:v>
                </c:pt>
                <c:pt idx="5941">
                  <c:v>5.942E-6</c:v>
                </c:pt>
                <c:pt idx="5942">
                  <c:v>5.9429999999999997E-6</c:v>
                </c:pt>
                <c:pt idx="5943">
                  <c:v>5.9440000000000002E-6</c:v>
                </c:pt>
                <c:pt idx="5944">
                  <c:v>5.9449999999999998E-6</c:v>
                </c:pt>
                <c:pt idx="5945">
                  <c:v>5.9460000000000003E-6</c:v>
                </c:pt>
                <c:pt idx="5946">
                  <c:v>5.947E-6</c:v>
                </c:pt>
                <c:pt idx="5947">
                  <c:v>5.9479999999999996E-6</c:v>
                </c:pt>
                <c:pt idx="5948">
                  <c:v>5.9490000000000001E-6</c:v>
                </c:pt>
                <c:pt idx="5949">
                  <c:v>5.9499999999999998E-6</c:v>
                </c:pt>
                <c:pt idx="5950">
                  <c:v>5.9510000000000003E-6</c:v>
                </c:pt>
                <c:pt idx="5951">
                  <c:v>5.9519999999999999E-6</c:v>
                </c:pt>
                <c:pt idx="5952">
                  <c:v>5.9529999999999996E-6</c:v>
                </c:pt>
                <c:pt idx="5953">
                  <c:v>5.9540000000000001E-6</c:v>
                </c:pt>
                <c:pt idx="5954">
                  <c:v>5.9549999999999997E-6</c:v>
                </c:pt>
                <c:pt idx="5955">
                  <c:v>5.9560000000000002E-6</c:v>
                </c:pt>
                <c:pt idx="5956">
                  <c:v>5.9569999999999999E-6</c:v>
                </c:pt>
                <c:pt idx="5957">
                  <c:v>5.9580000000000004E-6</c:v>
                </c:pt>
                <c:pt idx="5958">
                  <c:v>5.959E-6</c:v>
                </c:pt>
                <c:pt idx="5959">
                  <c:v>5.9599999999999997E-6</c:v>
                </c:pt>
                <c:pt idx="5960">
                  <c:v>5.9610000000000002E-6</c:v>
                </c:pt>
                <c:pt idx="5961">
                  <c:v>5.9619999999999998E-6</c:v>
                </c:pt>
                <c:pt idx="5962">
                  <c:v>5.9630000000000003E-6</c:v>
                </c:pt>
                <c:pt idx="5963">
                  <c:v>5.964E-6</c:v>
                </c:pt>
                <c:pt idx="5964">
                  <c:v>5.9649999999999996E-6</c:v>
                </c:pt>
                <c:pt idx="5965">
                  <c:v>5.9660000000000001E-6</c:v>
                </c:pt>
                <c:pt idx="5966">
                  <c:v>5.9669999999999998E-6</c:v>
                </c:pt>
                <c:pt idx="5967">
                  <c:v>5.9680000000000003E-6</c:v>
                </c:pt>
                <c:pt idx="5968">
                  <c:v>5.9689999999999999E-6</c:v>
                </c:pt>
                <c:pt idx="5969">
                  <c:v>5.9699999999999996E-6</c:v>
                </c:pt>
                <c:pt idx="5970">
                  <c:v>5.9710000000000001E-6</c:v>
                </c:pt>
                <c:pt idx="5971">
                  <c:v>5.9719999999999997E-6</c:v>
                </c:pt>
                <c:pt idx="5972">
                  <c:v>5.9730000000000002E-6</c:v>
                </c:pt>
                <c:pt idx="5973">
                  <c:v>5.9739999999999999E-6</c:v>
                </c:pt>
                <c:pt idx="5974">
                  <c:v>5.9750000000000004E-6</c:v>
                </c:pt>
                <c:pt idx="5975">
                  <c:v>5.976E-6</c:v>
                </c:pt>
                <c:pt idx="5976">
                  <c:v>5.9769999999999997E-6</c:v>
                </c:pt>
                <c:pt idx="5977">
                  <c:v>5.9780000000000002E-6</c:v>
                </c:pt>
                <c:pt idx="5978">
                  <c:v>5.9789999999999998E-6</c:v>
                </c:pt>
                <c:pt idx="5979">
                  <c:v>5.9800000000000003E-6</c:v>
                </c:pt>
                <c:pt idx="5980">
                  <c:v>5.981E-6</c:v>
                </c:pt>
                <c:pt idx="5981">
                  <c:v>5.9819999999999996E-6</c:v>
                </c:pt>
                <c:pt idx="5982">
                  <c:v>5.9830000000000001E-6</c:v>
                </c:pt>
                <c:pt idx="5983">
                  <c:v>5.9839999999999998E-6</c:v>
                </c:pt>
                <c:pt idx="5984">
                  <c:v>5.9850000000000003E-6</c:v>
                </c:pt>
                <c:pt idx="5985">
                  <c:v>5.9859999999999999E-6</c:v>
                </c:pt>
                <c:pt idx="5986">
                  <c:v>5.9869999999999996E-6</c:v>
                </c:pt>
                <c:pt idx="5987">
                  <c:v>5.9880000000000001E-6</c:v>
                </c:pt>
                <c:pt idx="5988">
                  <c:v>5.9889999999999997E-6</c:v>
                </c:pt>
                <c:pt idx="5989">
                  <c:v>5.9900000000000002E-6</c:v>
                </c:pt>
                <c:pt idx="5990">
                  <c:v>5.9909999999999999E-6</c:v>
                </c:pt>
                <c:pt idx="5991">
                  <c:v>5.9920000000000004E-6</c:v>
                </c:pt>
                <c:pt idx="5992">
                  <c:v>5.993E-6</c:v>
                </c:pt>
                <c:pt idx="5993">
                  <c:v>5.9939999999999997E-6</c:v>
                </c:pt>
                <c:pt idx="5994">
                  <c:v>5.9950000000000002E-6</c:v>
                </c:pt>
                <c:pt idx="5995">
                  <c:v>5.9959999999999999E-6</c:v>
                </c:pt>
                <c:pt idx="5996">
                  <c:v>5.9970000000000004E-6</c:v>
                </c:pt>
                <c:pt idx="5997">
                  <c:v>5.998E-6</c:v>
                </c:pt>
                <c:pt idx="5998">
                  <c:v>5.9989999999999997E-6</c:v>
                </c:pt>
                <c:pt idx="5999">
                  <c:v>6.0000000000000002E-6</c:v>
                </c:pt>
                <c:pt idx="6000">
                  <c:v>6.0009999999999998E-6</c:v>
                </c:pt>
                <c:pt idx="6001">
                  <c:v>6.0020000000000003E-6</c:v>
                </c:pt>
                <c:pt idx="6002">
                  <c:v>6.003E-6</c:v>
                </c:pt>
                <c:pt idx="6003">
                  <c:v>6.0039999999999996E-6</c:v>
                </c:pt>
                <c:pt idx="6004">
                  <c:v>6.0050000000000001E-6</c:v>
                </c:pt>
                <c:pt idx="6005">
                  <c:v>6.0059999999999998E-6</c:v>
                </c:pt>
                <c:pt idx="6006">
                  <c:v>6.0070000000000003E-6</c:v>
                </c:pt>
                <c:pt idx="6007">
                  <c:v>6.0079999999999999E-6</c:v>
                </c:pt>
                <c:pt idx="6008">
                  <c:v>6.0090000000000004E-6</c:v>
                </c:pt>
                <c:pt idx="6009">
                  <c:v>6.0100000000000001E-6</c:v>
                </c:pt>
                <c:pt idx="6010">
                  <c:v>6.0109999999999997E-6</c:v>
                </c:pt>
                <c:pt idx="6011">
                  <c:v>6.0120000000000002E-6</c:v>
                </c:pt>
                <c:pt idx="6012">
                  <c:v>6.0129999999999999E-6</c:v>
                </c:pt>
                <c:pt idx="6013">
                  <c:v>6.0140000000000004E-6</c:v>
                </c:pt>
                <c:pt idx="6014">
                  <c:v>6.015E-6</c:v>
                </c:pt>
                <c:pt idx="6015">
                  <c:v>6.0159999999999997E-6</c:v>
                </c:pt>
                <c:pt idx="6016">
                  <c:v>6.0170000000000002E-6</c:v>
                </c:pt>
                <c:pt idx="6017">
                  <c:v>6.0179999999999998E-6</c:v>
                </c:pt>
                <c:pt idx="6018">
                  <c:v>6.0190000000000003E-6</c:v>
                </c:pt>
                <c:pt idx="6019">
                  <c:v>6.02E-6</c:v>
                </c:pt>
                <c:pt idx="6020">
                  <c:v>6.0209999999999996E-6</c:v>
                </c:pt>
                <c:pt idx="6021">
                  <c:v>6.0220000000000001E-6</c:v>
                </c:pt>
                <c:pt idx="6022">
                  <c:v>6.0229999999999998E-6</c:v>
                </c:pt>
                <c:pt idx="6023">
                  <c:v>6.0240000000000003E-6</c:v>
                </c:pt>
                <c:pt idx="6024">
                  <c:v>6.0249999999999999E-6</c:v>
                </c:pt>
                <c:pt idx="6025">
                  <c:v>6.0260000000000004E-6</c:v>
                </c:pt>
                <c:pt idx="6026">
                  <c:v>6.0270000000000001E-6</c:v>
                </c:pt>
                <c:pt idx="6027">
                  <c:v>6.0279999999999997E-6</c:v>
                </c:pt>
                <c:pt idx="6028">
                  <c:v>6.0290000000000002E-6</c:v>
                </c:pt>
                <c:pt idx="6029">
                  <c:v>6.0299999999999999E-6</c:v>
                </c:pt>
                <c:pt idx="6030">
                  <c:v>6.0310000000000004E-6</c:v>
                </c:pt>
                <c:pt idx="6031">
                  <c:v>6.032E-6</c:v>
                </c:pt>
                <c:pt idx="6032">
                  <c:v>6.0329999999999997E-6</c:v>
                </c:pt>
                <c:pt idx="6033">
                  <c:v>6.0340000000000002E-6</c:v>
                </c:pt>
                <c:pt idx="6034">
                  <c:v>6.0349999999999998E-6</c:v>
                </c:pt>
                <c:pt idx="6035">
                  <c:v>6.0360000000000003E-6</c:v>
                </c:pt>
                <c:pt idx="6036">
                  <c:v>6.037E-6</c:v>
                </c:pt>
                <c:pt idx="6037">
                  <c:v>6.0379999999999996E-6</c:v>
                </c:pt>
                <c:pt idx="6038">
                  <c:v>6.0390000000000001E-6</c:v>
                </c:pt>
                <c:pt idx="6039">
                  <c:v>6.0399999999999998E-6</c:v>
                </c:pt>
                <c:pt idx="6040">
                  <c:v>6.0410000000000003E-6</c:v>
                </c:pt>
                <c:pt idx="6041">
                  <c:v>6.0419999999999999E-6</c:v>
                </c:pt>
                <c:pt idx="6042">
                  <c:v>6.0430000000000004E-6</c:v>
                </c:pt>
                <c:pt idx="6043">
                  <c:v>6.0440000000000001E-6</c:v>
                </c:pt>
                <c:pt idx="6044">
                  <c:v>6.0449999999999997E-6</c:v>
                </c:pt>
                <c:pt idx="6045">
                  <c:v>6.0460000000000002E-6</c:v>
                </c:pt>
                <c:pt idx="6046">
                  <c:v>6.0469999999999999E-6</c:v>
                </c:pt>
                <c:pt idx="6047">
                  <c:v>6.0480000000000004E-6</c:v>
                </c:pt>
                <c:pt idx="6048">
                  <c:v>6.049E-6</c:v>
                </c:pt>
                <c:pt idx="6049">
                  <c:v>6.0499999999999997E-6</c:v>
                </c:pt>
                <c:pt idx="6050">
                  <c:v>6.0510000000000002E-6</c:v>
                </c:pt>
                <c:pt idx="6051">
                  <c:v>6.0519999999999998E-6</c:v>
                </c:pt>
                <c:pt idx="6052">
                  <c:v>6.0530000000000003E-6</c:v>
                </c:pt>
                <c:pt idx="6053">
                  <c:v>6.054E-6</c:v>
                </c:pt>
                <c:pt idx="6054">
                  <c:v>6.0549999999999996E-6</c:v>
                </c:pt>
                <c:pt idx="6055">
                  <c:v>6.0560000000000001E-6</c:v>
                </c:pt>
                <c:pt idx="6056">
                  <c:v>6.0569999999999998E-6</c:v>
                </c:pt>
                <c:pt idx="6057">
                  <c:v>6.0580000000000003E-6</c:v>
                </c:pt>
                <c:pt idx="6058">
                  <c:v>6.0589999999999999E-6</c:v>
                </c:pt>
                <c:pt idx="6059">
                  <c:v>6.0599999999999996E-6</c:v>
                </c:pt>
                <c:pt idx="6060">
                  <c:v>6.0610000000000001E-6</c:v>
                </c:pt>
                <c:pt idx="6061">
                  <c:v>6.0619999999999997E-6</c:v>
                </c:pt>
                <c:pt idx="6062">
                  <c:v>6.0630000000000002E-6</c:v>
                </c:pt>
                <c:pt idx="6063">
                  <c:v>6.0639999999999999E-6</c:v>
                </c:pt>
                <c:pt idx="6064">
                  <c:v>6.0650000000000004E-6</c:v>
                </c:pt>
                <c:pt idx="6065">
                  <c:v>6.066E-6</c:v>
                </c:pt>
                <c:pt idx="6066">
                  <c:v>6.0669999999999997E-6</c:v>
                </c:pt>
                <c:pt idx="6067">
                  <c:v>6.0680000000000002E-6</c:v>
                </c:pt>
                <c:pt idx="6068">
                  <c:v>6.0689999999999998E-6</c:v>
                </c:pt>
                <c:pt idx="6069">
                  <c:v>6.0700000000000003E-6</c:v>
                </c:pt>
                <c:pt idx="6070">
                  <c:v>6.071E-6</c:v>
                </c:pt>
                <c:pt idx="6071">
                  <c:v>6.0719999999999996E-6</c:v>
                </c:pt>
                <c:pt idx="6072">
                  <c:v>6.0730000000000001E-6</c:v>
                </c:pt>
                <c:pt idx="6073">
                  <c:v>6.0739999999999998E-6</c:v>
                </c:pt>
                <c:pt idx="6074">
                  <c:v>6.0750000000000003E-6</c:v>
                </c:pt>
                <c:pt idx="6075">
                  <c:v>6.0759999999999999E-6</c:v>
                </c:pt>
                <c:pt idx="6076">
                  <c:v>6.0769999999999996E-6</c:v>
                </c:pt>
                <c:pt idx="6077">
                  <c:v>6.0780000000000001E-6</c:v>
                </c:pt>
                <c:pt idx="6078">
                  <c:v>6.0789999999999997E-6</c:v>
                </c:pt>
                <c:pt idx="6079">
                  <c:v>6.0800000000000002E-6</c:v>
                </c:pt>
                <c:pt idx="6080">
                  <c:v>6.0809999999999999E-6</c:v>
                </c:pt>
                <c:pt idx="6081">
                  <c:v>6.0820000000000004E-6</c:v>
                </c:pt>
                <c:pt idx="6082">
                  <c:v>6.083E-6</c:v>
                </c:pt>
                <c:pt idx="6083">
                  <c:v>6.0839999999999997E-6</c:v>
                </c:pt>
                <c:pt idx="6084">
                  <c:v>6.0850000000000002E-6</c:v>
                </c:pt>
                <c:pt idx="6085">
                  <c:v>6.0859999999999998E-6</c:v>
                </c:pt>
                <c:pt idx="6086">
                  <c:v>6.0870000000000003E-6</c:v>
                </c:pt>
                <c:pt idx="6087">
                  <c:v>6.088E-6</c:v>
                </c:pt>
                <c:pt idx="6088">
                  <c:v>6.0889999999999996E-6</c:v>
                </c:pt>
                <c:pt idx="6089">
                  <c:v>6.0900000000000001E-6</c:v>
                </c:pt>
                <c:pt idx="6090">
                  <c:v>6.0909999999999998E-6</c:v>
                </c:pt>
                <c:pt idx="6091">
                  <c:v>6.0920000000000003E-6</c:v>
                </c:pt>
                <c:pt idx="6092">
                  <c:v>6.0929999999999999E-6</c:v>
                </c:pt>
                <c:pt idx="6093">
                  <c:v>6.0939999999999996E-6</c:v>
                </c:pt>
                <c:pt idx="6094">
                  <c:v>6.0950000000000001E-6</c:v>
                </c:pt>
                <c:pt idx="6095">
                  <c:v>6.0959999999999997E-6</c:v>
                </c:pt>
                <c:pt idx="6096">
                  <c:v>6.0970000000000002E-6</c:v>
                </c:pt>
                <c:pt idx="6097">
                  <c:v>6.0979999999999999E-6</c:v>
                </c:pt>
                <c:pt idx="6098">
                  <c:v>6.0990000000000004E-6</c:v>
                </c:pt>
                <c:pt idx="6099">
                  <c:v>6.1E-6</c:v>
                </c:pt>
                <c:pt idx="6100">
                  <c:v>6.1009999999999997E-6</c:v>
                </c:pt>
                <c:pt idx="6101">
                  <c:v>6.1020000000000002E-6</c:v>
                </c:pt>
                <c:pt idx="6102">
                  <c:v>6.1029999999999998E-6</c:v>
                </c:pt>
                <c:pt idx="6103">
                  <c:v>6.1040000000000003E-6</c:v>
                </c:pt>
                <c:pt idx="6104">
                  <c:v>6.105E-6</c:v>
                </c:pt>
                <c:pt idx="6105">
                  <c:v>6.1059999999999996E-6</c:v>
                </c:pt>
                <c:pt idx="6106">
                  <c:v>6.1070000000000001E-6</c:v>
                </c:pt>
                <c:pt idx="6107">
                  <c:v>6.1079999999999998E-6</c:v>
                </c:pt>
                <c:pt idx="6108">
                  <c:v>6.1090000000000003E-6</c:v>
                </c:pt>
                <c:pt idx="6109">
                  <c:v>6.1099999999999999E-6</c:v>
                </c:pt>
                <c:pt idx="6110">
                  <c:v>6.1109999999999996E-6</c:v>
                </c:pt>
                <c:pt idx="6111">
                  <c:v>6.1120000000000001E-6</c:v>
                </c:pt>
                <c:pt idx="6112">
                  <c:v>6.1129999999999997E-6</c:v>
                </c:pt>
                <c:pt idx="6113">
                  <c:v>6.1140000000000002E-6</c:v>
                </c:pt>
                <c:pt idx="6114">
                  <c:v>6.1149999999999999E-6</c:v>
                </c:pt>
                <c:pt idx="6115">
                  <c:v>6.1160000000000004E-6</c:v>
                </c:pt>
                <c:pt idx="6116">
                  <c:v>6.117E-6</c:v>
                </c:pt>
                <c:pt idx="6117">
                  <c:v>6.1179999999999997E-6</c:v>
                </c:pt>
                <c:pt idx="6118">
                  <c:v>6.1190000000000002E-6</c:v>
                </c:pt>
                <c:pt idx="6119">
                  <c:v>6.1199999999999999E-6</c:v>
                </c:pt>
                <c:pt idx="6120">
                  <c:v>6.1210000000000003E-6</c:v>
                </c:pt>
                <c:pt idx="6121">
                  <c:v>6.122E-6</c:v>
                </c:pt>
                <c:pt idx="6122">
                  <c:v>6.1229999999999997E-6</c:v>
                </c:pt>
                <c:pt idx="6123">
                  <c:v>6.1240000000000002E-6</c:v>
                </c:pt>
                <c:pt idx="6124">
                  <c:v>6.1249999999999998E-6</c:v>
                </c:pt>
                <c:pt idx="6125">
                  <c:v>6.1260000000000003E-6</c:v>
                </c:pt>
                <c:pt idx="6126">
                  <c:v>6.127E-6</c:v>
                </c:pt>
                <c:pt idx="6127">
                  <c:v>6.1279999999999996E-6</c:v>
                </c:pt>
                <c:pt idx="6128">
                  <c:v>6.1290000000000001E-6</c:v>
                </c:pt>
                <c:pt idx="6129">
                  <c:v>6.1299999999999998E-6</c:v>
                </c:pt>
                <c:pt idx="6130">
                  <c:v>6.1310000000000003E-6</c:v>
                </c:pt>
                <c:pt idx="6131">
                  <c:v>6.1319999999999999E-6</c:v>
                </c:pt>
                <c:pt idx="6132">
                  <c:v>6.1330000000000004E-6</c:v>
                </c:pt>
                <c:pt idx="6133">
                  <c:v>6.1340000000000001E-6</c:v>
                </c:pt>
                <c:pt idx="6134">
                  <c:v>6.1349999999999997E-6</c:v>
                </c:pt>
                <c:pt idx="6135">
                  <c:v>6.1360000000000002E-6</c:v>
                </c:pt>
                <c:pt idx="6136">
                  <c:v>6.1369999999999999E-6</c:v>
                </c:pt>
                <c:pt idx="6137">
                  <c:v>6.1380000000000004E-6</c:v>
                </c:pt>
                <c:pt idx="6138">
                  <c:v>6.139E-6</c:v>
                </c:pt>
                <c:pt idx="6139">
                  <c:v>6.1399999999999997E-6</c:v>
                </c:pt>
                <c:pt idx="6140">
                  <c:v>6.1410000000000002E-6</c:v>
                </c:pt>
                <c:pt idx="6141">
                  <c:v>6.1419999999999998E-6</c:v>
                </c:pt>
                <c:pt idx="6142">
                  <c:v>6.1430000000000003E-6</c:v>
                </c:pt>
                <c:pt idx="6143">
                  <c:v>6.144E-6</c:v>
                </c:pt>
                <c:pt idx="6144">
                  <c:v>6.1449999999999996E-6</c:v>
                </c:pt>
                <c:pt idx="6145">
                  <c:v>6.1460000000000001E-6</c:v>
                </c:pt>
                <c:pt idx="6146">
                  <c:v>6.1469999999999998E-6</c:v>
                </c:pt>
                <c:pt idx="6147">
                  <c:v>6.1480000000000003E-6</c:v>
                </c:pt>
                <c:pt idx="6148">
                  <c:v>6.1489999999999999E-6</c:v>
                </c:pt>
                <c:pt idx="6149">
                  <c:v>6.1500000000000004E-6</c:v>
                </c:pt>
                <c:pt idx="6150">
                  <c:v>6.1510000000000001E-6</c:v>
                </c:pt>
                <c:pt idx="6151">
                  <c:v>6.1519999999999997E-6</c:v>
                </c:pt>
                <c:pt idx="6152">
                  <c:v>6.1530000000000002E-6</c:v>
                </c:pt>
                <c:pt idx="6153">
                  <c:v>6.1539999999999999E-6</c:v>
                </c:pt>
                <c:pt idx="6154">
                  <c:v>6.1550000000000004E-6</c:v>
                </c:pt>
                <c:pt idx="6155">
                  <c:v>6.156E-6</c:v>
                </c:pt>
                <c:pt idx="6156">
                  <c:v>6.1569999999999997E-6</c:v>
                </c:pt>
                <c:pt idx="6157">
                  <c:v>6.1580000000000002E-6</c:v>
                </c:pt>
                <c:pt idx="6158">
                  <c:v>6.1589999999999998E-6</c:v>
                </c:pt>
                <c:pt idx="6159">
                  <c:v>6.1600000000000003E-6</c:v>
                </c:pt>
                <c:pt idx="6160">
                  <c:v>6.161E-6</c:v>
                </c:pt>
                <c:pt idx="6161">
                  <c:v>6.1619999999999996E-6</c:v>
                </c:pt>
                <c:pt idx="6162">
                  <c:v>6.1630000000000001E-6</c:v>
                </c:pt>
                <c:pt idx="6163">
                  <c:v>6.1639999999999998E-6</c:v>
                </c:pt>
                <c:pt idx="6164">
                  <c:v>6.1650000000000003E-6</c:v>
                </c:pt>
                <c:pt idx="6165">
                  <c:v>6.1659999999999999E-6</c:v>
                </c:pt>
                <c:pt idx="6166">
                  <c:v>6.1670000000000004E-6</c:v>
                </c:pt>
                <c:pt idx="6167">
                  <c:v>6.1680000000000001E-6</c:v>
                </c:pt>
                <c:pt idx="6168">
                  <c:v>6.1689999999999997E-6</c:v>
                </c:pt>
                <c:pt idx="6169">
                  <c:v>6.1700000000000002E-6</c:v>
                </c:pt>
                <c:pt idx="6170">
                  <c:v>6.1709999999999999E-6</c:v>
                </c:pt>
                <c:pt idx="6171">
                  <c:v>6.1720000000000004E-6</c:v>
                </c:pt>
                <c:pt idx="6172">
                  <c:v>6.173E-6</c:v>
                </c:pt>
                <c:pt idx="6173">
                  <c:v>6.1739999999999997E-6</c:v>
                </c:pt>
                <c:pt idx="6174">
                  <c:v>6.1750000000000002E-6</c:v>
                </c:pt>
                <c:pt idx="6175">
                  <c:v>6.1759999999999998E-6</c:v>
                </c:pt>
                <c:pt idx="6176">
                  <c:v>6.1770000000000003E-6</c:v>
                </c:pt>
                <c:pt idx="6177">
                  <c:v>6.178E-6</c:v>
                </c:pt>
                <c:pt idx="6178">
                  <c:v>6.1789999999999996E-6</c:v>
                </c:pt>
                <c:pt idx="6179">
                  <c:v>6.1800000000000001E-6</c:v>
                </c:pt>
                <c:pt idx="6180">
                  <c:v>6.1809999999999998E-6</c:v>
                </c:pt>
                <c:pt idx="6181">
                  <c:v>6.1820000000000003E-6</c:v>
                </c:pt>
                <c:pt idx="6182">
                  <c:v>6.1829999999999999E-6</c:v>
                </c:pt>
                <c:pt idx="6183">
                  <c:v>6.1840000000000004E-6</c:v>
                </c:pt>
                <c:pt idx="6184">
                  <c:v>6.1850000000000001E-6</c:v>
                </c:pt>
                <c:pt idx="6185">
                  <c:v>6.1859999999999997E-6</c:v>
                </c:pt>
                <c:pt idx="6186">
                  <c:v>6.1870000000000002E-6</c:v>
                </c:pt>
                <c:pt idx="6187">
                  <c:v>6.1879999999999999E-6</c:v>
                </c:pt>
                <c:pt idx="6188">
                  <c:v>6.1890000000000004E-6</c:v>
                </c:pt>
                <c:pt idx="6189">
                  <c:v>6.19E-6</c:v>
                </c:pt>
                <c:pt idx="6190">
                  <c:v>6.1909999999999997E-6</c:v>
                </c:pt>
                <c:pt idx="6191">
                  <c:v>6.1920000000000002E-6</c:v>
                </c:pt>
                <c:pt idx="6192">
                  <c:v>6.1929999999999998E-6</c:v>
                </c:pt>
                <c:pt idx="6193">
                  <c:v>6.1940000000000003E-6</c:v>
                </c:pt>
                <c:pt idx="6194">
                  <c:v>6.195E-6</c:v>
                </c:pt>
                <c:pt idx="6195">
                  <c:v>6.1959999999999996E-6</c:v>
                </c:pt>
                <c:pt idx="6196">
                  <c:v>6.1970000000000001E-6</c:v>
                </c:pt>
                <c:pt idx="6197">
                  <c:v>6.1979999999999998E-6</c:v>
                </c:pt>
                <c:pt idx="6198">
                  <c:v>6.1990000000000003E-6</c:v>
                </c:pt>
                <c:pt idx="6199">
                  <c:v>6.1999999999999999E-6</c:v>
                </c:pt>
                <c:pt idx="6200">
                  <c:v>6.2009999999999996E-6</c:v>
                </c:pt>
                <c:pt idx="6201">
                  <c:v>6.2020000000000001E-6</c:v>
                </c:pt>
                <c:pt idx="6202">
                  <c:v>6.2029999999999997E-6</c:v>
                </c:pt>
                <c:pt idx="6203">
                  <c:v>6.2040000000000002E-6</c:v>
                </c:pt>
                <c:pt idx="6204">
                  <c:v>6.2049999999999999E-6</c:v>
                </c:pt>
                <c:pt idx="6205">
                  <c:v>6.2060000000000004E-6</c:v>
                </c:pt>
                <c:pt idx="6206">
                  <c:v>6.207E-6</c:v>
                </c:pt>
                <c:pt idx="6207">
                  <c:v>6.2079999999999997E-6</c:v>
                </c:pt>
                <c:pt idx="6208">
                  <c:v>6.2090000000000002E-6</c:v>
                </c:pt>
                <c:pt idx="6209">
                  <c:v>6.2099999999999998E-6</c:v>
                </c:pt>
                <c:pt idx="6210">
                  <c:v>6.2110000000000003E-6</c:v>
                </c:pt>
                <c:pt idx="6211">
                  <c:v>6.212E-6</c:v>
                </c:pt>
                <c:pt idx="6212">
                  <c:v>6.2129999999999996E-6</c:v>
                </c:pt>
                <c:pt idx="6213">
                  <c:v>6.2140000000000001E-6</c:v>
                </c:pt>
                <c:pt idx="6214">
                  <c:v>6.2149999999999998E-6</c:v>
                </c:pt>
                <c:pt idx="6215">
                  <c:v>6.2160000000000003E-6</c:v>
                </c:pt>
                <c:pt idx="6216">
                  <c:v>6.2169999999999999E-6</c:v>
                </c:pt>
                <c:pt idx="6217">
                  <c:v>6.2179999999999996E-6</c:v>
                </c:pt>
                <c:pt idx="6218">
                  <c:v>6.2190000000000001E-6</c:v>
                </c:pt>
                <c:pt idx="6219">
                  <c:v>6.2199999999999997E-6</c:v>
                </c:pt>
                <c:pt idx="6220">
                  <c:v>6.2210000000000002E-6</c:v>
                </c:pt>
                <c:pt idx="6221">
                  <c:v>6.2219999999999999E-6</c:v>
                </c:pt>
                <c:pt idx="6222">
                  <c:v>6.2230000000000004E-6</c:v>
                </c:pt>
                <c:pt idx="6223">
                  <c:v>6.224E-6</c:v>
                </c:pt>
                <c:pt idx="6224">
                  <c:v>6.2249999999999997E-6</c:v>
                </c:pt>
                <c:pt idx="6225">
                  <c:v>6.2260000000000002E-6</c:v>
                </c:pt>
                <c:pt idx="6226">
                  <c:v>6.2269999999999998E-6</c:v>
                </c:pt>
                <c:pt idx="6227">
                  <c:v>6.2280000000000003E-6</c:v>
                </c:pt>
                <c:pt idx="6228">
                  <c:v>6.229E-6</c:v>
                </c:pt>
                <c:pt idx="6229">
                  <c:v>6.2299999999999996E-6</c:v>
                </c:pt>
                <c:pt idx="6230">
                  <c:v>6.2310000000000001E-6</c:v>
                </c:pt>
                <c:pt idx="6231">
                  <c:v>6.2319999999999998E-6</c:v>
                </c:pt>
                <c:pt idx="6232">
                  <c:v>6.2330000000000003E-6</c:v>
                </c:pt>
                <c:pt idx="6233">
                  <c:v>6.2339999999999999E-6</c:v>
                </c:pt>
                <c:pt idx="6234">
                  <c:v>6.2349999999999996E-6</c:v>
                </c:pt>
                <c:pt idx="6235">
                  <c:v>6.2360000000000001E-6</c:v>
                </c:pt>
                <c:pt idx="6236">
                  <c:v>6.2369999999999997E-6</c:v>
                </c:pt>
                <c:pt idx="6237">
                  <c:v>6.2380000000000002E-6</c:v>
                </c:pt>
                <c:pt idx="6238">
                  <c:v>6.2389999999999999E-6</c:v>
                </c:pt>
                <c:pt idx="6239">
                  <c:v>6.2400000000000004E-6</c:v>
                </c:pt>
                <c:pt idx="6240">
                  <c:v>6.241E-6</c:v>
                </c:pt>
                <c:pt idx="6241">
                  <c:v>6.2419999999999997E-6</c:v>
                </c:pt>
                <c:pt idx="6242">
                  <c:v>6.2430000000000002E-6</c:v>
                </c:pt>
                <c:pt idx="6243">
                  <c:v>6.2439999999999998E-6</c:v>
                </c:pt>
                <c:pt idx="6244">
                  <c:v>6.2450000000000003E-6</c:v>
                </c:pt>
                <c:pt idx="6245">
                  <c:v>6.246E-6</c:v>
                </c:pt>
                <c:pt idx="6246">
                  <c:v>6.2469999999999997E-6</c:v>
                </c:pt>
                <c:pt idx="6247">
                  <c:v>6.2480000000000001E-6</c:v>
                </c:pt>
                <c:pt idx="6248">
                  <c:v>6.2489999999999998E-6</c:v>
                </c:pt>
                <c:pt idx="6249">
                  <c:v>6.2500000000000003E-6</c:v>
                </c:pt>
                <c:pt idx="6250">
                  <c:v>6.251E-6</c:v>
                </c:pt>
                <c:pt idx="6251">
                  <c:v>6.2519999999999996E-6</c:v>
                </c:pt>
                <c:pt idx="6252">
                  <c:v>6.2530000000000001E-6</c:v>
                </c:pt>
                <c:pt idx="6253">
                  <c:v>6.2539999999999998E-6</c:v>
                </c:pt>
                <c:pt idx="6254">
                  <c:v>6.2550000000000003E-6</c:v>
                </c:pt>
                <c:pt idx="6255">
                  <c:v>6.2559999999999999E-6</c:v>
                </c:pt>
                <c:pt idx="6256">
                  <c:v>6.2570000000000004E-6</c:v>
                </c:pt>
                <c:pt idx="6257">
                  <c:v>6.2580000000000001E-6</c:v>
                </c:pt>
                <c:pt idx="6258">
                  <c:v>6.2589999999999997E-6</c:v>
                </c:pt>
                <c:pt idx="6259">
                  <c:v>6.2600000000000002E-6</c:v>
                </c:pt>
                <c:pt idx="6260">
                  <c:v>6.2609999999999999E-6</c:v>
                </c:pt>
                <c:pt idx="6261">
                  <c:v>6.2620000000000004E-6</c:v>
                </c:pt>
                <c:pt idx="6262">
                  <c:v>6.263E-6</c:v>
                </c:pt>
                <c:pt idx="6263">
                  <c:v>6.2639999999999997E-6</c:v>
                </c:pt>
                <c:pt idx="6264">
                  <c:v>6.2650000000000002E-6</c:v>
                </c:pt>
                <c:pt idx="6265">
                  <c:v>6.2659999999999998E-6</c:v>
                </c:pt>
                <c:pt idx="6266">
                  <c:v>6.2670000000000003E-6</c:v>
                </c:pt>
                <c:pt idx="6267">
                  <c:v>6.268E-6</c:v>
                </c:pt>
                <c:pt idx="6268">
                  <c:v>6.2689999999999996E-6</c:v>
                </c:pt>
                <c:pt idx="6269">
                  <c:v>6.2700000000000001E-6</c:v>
                </c:pt>
                <c:pt idx="6270">
                  <c:v>6.2709999999999998E-6</c:v>
                </c:pt>
                <c:pt idx="6271">
                  <c:v>6.2720000000000003E-6</c:v>
                </c:pt>
                <c:pt idx="6272">
                  <c:v>6.2729999999999999E-6</c:v>
                </c:pt>
                <c:pt idx="6273">
                  <c:v>6.2740000000000004E-6</c:v>
                </c:pt>
                <c:pt idx="6274">
                  <c:v>6.2750000000000001E-6</c:v>
                </c:pt>
                <c:pt idx="6275">
                  <c:v>6.2759999999999997E-6</c:v>
                </c:pt>
                <c:pt idx="6276">
                  <c:v>6.2770000000000002E-6</c:v>
                </c:pt>
                <c:pt idx="6277">
                  <c:v>6.2779999999999999E-6</c:v>
                </c:pt>
                <c:pt idx="6278">
                  <c:v>6.2790000000000004E-6</c:v>
                </c:pt>
                <c:pt idx="6279">
                  <c:v>6.28E-6</c:v>
                </c:pt>
                <c:pt idx="6280">
                  <c:v>6.2809999999999997E-6</c:v>
                </c:pt>
                <c:pt idx="6281">
                  <c:v>6.2820000000000002E-6</c:v>
                </c:pt>
                <c:pt idx="6282">
                  <c:v>6.2829999999999998E-6</c:v>
                </c:pt>
                <c:pt idx="6283">
                  <c:v>6.2840000000000003E-6</c:v>
                </c:pt>
                <c:pt idx="6284">
                  <c:v>6.285E-6</c:v>
                </c:pt>
                <c:pt idx="6285">
                  <c:v>6.2859999999999996E-6</c:v>
                </c:pt>
                <c:pt idx="6286">
                  <c:v>6.2870000000000001E-6</c:v>
                </c:pt>
                <c:pt idx="6287">
                  <c:v>6.2879999999999998E-6</c:v>
                </c:pt>
                <c:pt idx="6288">
                  <c:v>6.2890000000000003E-6</c:v>
                </c:pt>
                <c:pt idx="6289">
                  <c:v>6.2899999999999999E-6</c:v>
                </c:pt>
                <c:pt idx="6290">
                  <c:v>6.2910000000000004E-6</c:v>
                </c:pt>
                <c:pt idx="6291">
                  <c:v>6.2920000000000001E-6</c:v>
                </c:pt>
                <c:pt idx="6292">
                  <c:v>6.2929999999999997E-6</c:v>
                </c:pt>
                <c:pt idx="6293">
                  <c:v>6.2940000000000002E-6</c:v>
                </c:pt>
                <c:pt idx="6294">
                  <c:v>6.2949999999999999E-6</c:v>
                </c:pt>
                <c:pt idx="6295">
                  <c:v>6.2960000000000004E-6</c:v>
                </c:pt>
                <c:pt idx="6296">
                  <c:v>6.297E-6</c:v>
                </c:pt>
                <c:pt idx="6297">
                  <c:v>6.2979999999999997E-6</c:v>
                </c:pt>
                <c:pt idx="6298">
                  <c:v>6.2990000000000002E-6</c:v>
                </c:pt>
                <c:pt idx="6299">
                  <c:v>6.2999999999999998E-6</c:v>
                </c:pt>
                <c:pt idx="6300">
                  <c:v>6.3010000000000003E-6</c:v>
                </c:pt>
                <c:pt idx="6301">
                  <c:v>6.302E-6</c:v>
                </c:pt>
                <c:pt idx="6302">
                  <c:v>6.3029999999999996E-6</c:v>
                </c:pt>
                <c:pt idx="6303">
                  <c:v>6.3040000000000001E-6</c:v>
                </c:pt>
                <c:pt idx="6304">
                  <c:v>6.3049999999999998E-6</c:v>
                </c:pt>
                <c:pt idx="6305">
                  <c:v>6.3060000000000003E-6</c:v>
                </c:pt>
                <c:pt idx="6306">
                  <c:v>6.3069999999999999E-6</c:v>
                </c:pt>
                <c:pt idx="6307">
                  <c:v>6.3080000000000004E-6</c:v>
                </c:pt>
                <c:pt idx="6308">
                  <c:v>6.3090000000000001E-6</c:v>
                </c:pt>
                <c:pt idx="6309">
                  <c:v>6.3099999999999997E-6</c:v>
                </c:pt>
                <c:pt idx="6310">
                  <c:v>6.3110000000000002E-6</c:v>
                </c:pt>
                <c:pt idx="6311">
                  <c:v>6.3119999999999999E-6</c:v>
                </c:pt>
                <c:pt idx="6312">
                  <c:v>6.3130000000000004E-6</c:v>
                </c:pt>
                <c:pt idx="6313">
                  <c:v>6.314E-6</c:v>
                </c:pt>
                <c:pt idx="6314">
                  <c:v>6.3149999999999997E-6</c:v>
                </c:pt>
                <c:pt idx="6315">
                  <c:v>6.3160000000000002E-6</c:v>
                </c:pt>
                <c:pt idx="6316">
                  <c:v>6.3169999999999998E-6</c:v>
                </c:pt>
                <c:pt idx="6317">
                  <c:v>6.3180000000000003E-6</c:v>
                </c:pt>
                <c:pt idx="6318">
                  <c:v>6.319E-6</c:v>
                </c:pt>
                <c:pt idx="6319">
                  <c:v>6.3199999999999996E-6</c:v>
                </c:pt>
                <c:pt idx="6320">
                  <c:v>6.3210000000000001E-6</c:v>
                </c:pt>
                <c:pt idx="6321">
                  <c:v>6.3219999999999998E-6</c:v>
                </c:pt>
                <c:pt idx="6322">
                  <c:v>6.3230000000000003E-6</c:v>
                </c:pt>
                <c:pt idx="6323">
                  <c:v>6.3239999999999999E-6</c:v>
                </c:pt>
                <c:pt idx="6324">
                  <c:v>6.3249999999999996E-6</c:v>
                </c:pt>
                <c:pt idx="6325">
                  <c:v>6.3260000000000001E-6</c:v>
                </c:pt>
                <c:pt idx="6326">
                  <c:v>6.3269999999999997E-6</c:v>
                </c:pt>
                <c:pt idx="6327">
                  <c:v>6.3280000000000002E-6</c:v>
                </c:pt>
                <c:pt idx="6328">
                  <c:v>6.3289999999999999E-6</c:v>
                </c:pt>
                <c:pt idx="6329">
                  <c:v>6.3300000000000004E-6</c:v>
                </c:pt>
                <c:pt idx="6330">
                  <c:v>6.331E-6</c:v>
                </c:pt>
                <c:pt idx="6331">
                  <c:v>6.3319999999999997E-6</c:v>
                </c:pt>
                <c:pt idx="6332">
                  <c:v>6.3330000000000002E-6</c:v>
                </c:pt>
                <c:pt idx="6333">
                  <c:v>6.3339999999999998E-6</c:v>
                </c:pt>
                <c:pt idx="6334">
                  <c:v>6.3350000000000003E-6</c:v>
                </c:pt>
                <c:pt idx="6335">
                  <c:v>6.336E-6</c:v>
                </c:pt>
                <c:pt idx="6336">
                  <c:v>6.3369999999999996E-6</c:v>
                </c:pt>
                <c:pt idx="6337">
                  <c:v>6.3380000000000001E-6</c:v>
                </c:pt>
                <c:pt idx="6338">
                  <c:v>6.3389999999999998E-6</c:v>
                </c:pt>
                <c:pt idx="6339">
                  <c:v>6.3400000000000003E-6</c:v>
                </c:pt>
                <c:pt idx="6340">
                  <c:v>6.3409999999999999E-6</c:v>
                </c:pt>
                <c:pt idx="6341">
                  <c:v>6.3419999999999996E-6</c:v>
                </c:pt>
                <c:pt idx="6342">
                  <c:v>6.3430000000000001E-6</c:v>
                </c:pt>
                <c:pt idx="6343">
                  <c:v>6.3439999999999997E-6</c:v>
                </c:pt>
                <c:pt idx="6344">
                  <c:v>6.3450000000000002E-6</c:v>
                </c:pt>
                <c:pt idx="6345">
                  <c:v>6.3459999999999999E-6</c:v>
                </c:pt>
                <c:pt idx="6346">
                  <c:v>6.3470000000000004E-6</c:v>
                </c:pt>
                <c:pt idx="6347">
                  <c:v>6.348E-6</c:v>
                </c:pt>
                <c:pt idx="6348">
                  <c:v>6.3489999999999997E-6</c:v>
                </c:pt>
                <c:pt idx="6349">
                  <c:v>6.3500000000000002E-6</c:v>
                </c:pt>
                <c:pt idx="6350">
                  <c:v>6.3509999999999998E-6</c:v>
                </c:pt>
                <c:pt idx="6351">
                  <c:v>6.3520000000000003E-6</c:v>
                </c:pt>
                <c:pt idx="6352">
                  <c:v>6.353E-6</c:v>
                </c:pt>
                <c:pt idx="6353">
                  <c:v>6.3539999999999996E-6</c:v>
                </c:pt>
                <c:pt idx="6354">
                  <c:v>6.3550000000000001E-6</c:v>
                </c:pt>
                <c:pt idx="6355">
                  <c:v>6.3559999999999998E-6</c:v>
                </c:pt>
                <c:pt idx="6356">
                  <c:v>6.3570000000000003E-6</c:v>
                </c:pt>
                <c:pt idx="6357">
                  <c:v>6.3579999999999999E-6</c:v>
                </c:pt>
                <c:pt idx="6358">
                  <c:v>6.3589999999999996E-6</c:v>
                </c:pt>
                <c:pt idx="6359">
                  <c:v>6.3600000000000001E-6</c:v>
                </c:pt>
                <c:pt idx="6360">
                  <c:v>6.3609999999999997E-6</c:v>
                </c:pt>
                <c:pt idx="6361">
                  <c:v>6.3620000000000002E-6</c:v>
                </c:pt>
                <c:pt idx="6362">
                  <c:v>6.3629999999999999E-6</c:v>
                </c:pt>
                <c:pt idx="6363">
                  <c:v>6.3640000000000004E-6</c:v>
                </c:pt>
                <c:pt idx="6364">
                  <c:v>6.365E-6</c:v>
                </c:pt>
                <c:pt idx="6365">
                  <c:v>6.3659999999999997E-6</c:v>
                </c:pt>
                <c:pt idx="6366">
                  <c:v>6.3670000000000002E-6</c:v>
                </c:pt>
                <c:pt idx="6367">
                  <c:v>6.3679999999999998E-6</c:v>
                </c:pt>
                <c:pt idx="6368">
                  <c:v>6.3690000000000003E-6</c:v>
                </c:pt>
                <c:pt idx="6369">
                  <c:v>6.37E-6</c:v>
                </c:pt>
                <c:pt idx="6370">
                  <c:v>6.3709999999999996E-6</c:v>
                </c:pt>
                <c:pt idx="6371">
                  <c:v>6.3720000000000001E-6</c:v>
                </c:pt>
                <c:pt idx="6372">
                  <c:v>6.3729999999999998E-6</c:v>
                </c:pt>
                <c:pt idx="6373">
                  <c:v>6.3740000000000003E-6</c:v>
                </c:pt>
                <c:pt idx="6374">
                  <c:v>6.3749999999999999E-6</c:v>
                </c:pt>
                <c:pt idx="6375">
                  <c:v>6.3759999999999996E-6</c:v>
                </c:pt>
                <c:pt idx="6376">
                  <c:v>6.3770000000000001E-6</c:v>
                </c:pt>
                <c:pt idx="6377">
                  <c:v>6.3779999999999998E-6</c:v>
                </c:pt>
                <c:pt idx="6378">
                  <c:v>6.3790000000000003E-6</c:v>
                </c:pt>
                <c:pt idx="6379">
                  <c:v>6.3799999999999999E-6</c:v>
                </c:pt>
                <c:pt idx="6380">
                  <c:v>6.3810000000000004E-6</c:v>
                </c:pt>
                <c:pt idx="6381">
                  <c:v>6.3820000000000001E-6</c:v>
                </c:pt>
                <c:pt idx="6382">
                  <c:v>6.3829999999999997E-6</c:v>
                </c:pt>
                <c:pt idx="6383">
                  <c:v>6.3840000000000002E-6</c:v>
                </c:pt>
                <c:pt idx="6384">
                  <c:v>6.3849999999999999E-6</c:v>
                </c:pt>
                <c:pt idx="6385">
                  <c:v>6.3860000000000004E-6</c:v>
                </c:pt>
                <c:pt idx="6386">
                  <c:v>6.387E-6</c:v>
                </c:pt>
                <c:pt idx="6387">
                  <c:v>6.3879999999999997E-6</c:v>
                </c:pt>
                <c:pt idx="6388">
                  <c:v>6.3890000000000002E-6</c:v>
                </c:pt>
                <c:pt idx="6389">
                  <c:v>6.3899999999999998E-6</c:v>
                </c:pt>
                <c:pt idx="6390">
                  <c:v>6.3910000000000003E-6</c:v>
                </c:pt>
                <c:pt idx="6391">
                  <c:v>6.392E-6</c:v>
                </c:pt>
                <c:pt idx="6392">
                  <c:v>6.3929999999999996E-6</c:v>
                </c:pt>
                <c:pt idx="6393">
                  <c:v>6.3940000000000001E-6</c:v>
                </c:pt>
                <c:pt idx="6394">
                  <c:v>6.3949999999999998E-6</c:v>
                </c:pt>
                <c:pt idx="6395">
                  <c:v>6.3960000000000003E-6</c:v>
                </c:pt>
                <c:pt idx="6396">
                  <c:v>6.3969999999999999E-6</c:v>
                </c:pt>
                <c:pt idx="6397">
                  <c:v>6.3980000000000004E-6</c:v>
                </c:pt>
                <c:pt idx="6398">
                  <c:v>6.3990000000000001E-6</c:v>
                </c:pt>
                <c:pt idx="6399">
                  <c:v>6.3999999999999997E-6</c:v>
                </c:pt>
                <c:pt idx="6400">
                  <c:v>6.4010000000000002E-6</c:v>
                </c:pt>
                <c:pt idx="6401">
                  <c:v>6.4019999999999999E-6</c:v>
                </c:pt>
                <c:pt idx="6402">
                  <c:v>6.4030000000000004E-6</c:v>
                </c:pt>
                <c:pt idx="6403">
                  <c:v>6.404E-6</c:v>
                </c:pt>
                <c:pt idx="6404">
                  <c:v>6.4049999999999997E-6</c:v>
                </c:pt>
                <c:pt idx="6405">
                  <c:v>6.4060000000000002E-6</c:v>
                </c:pt>
                <c:pt idx="6406">
                  <c:v>6.4069999999999998E-6</c:v>
                </c:pt>
                <c:pt idx="6407">
                  <c:v>6.4080000000000003E-6</c:v>
                </c:pt>
                <c:pt idx="6408">
                  <c:v>6.409E-6</c:v>
                </c:pt>
                <c:pt idx="6409">
                  <c:v>6.4099999999999996E-6</c:v>
                </c:pt>
                <c:pt idx="6410">
                  <c:v>6.4110000000000001E-6</c:v>
                </c:pt>
                <c:pt idx="6411">
                  <c:v>6.4119999999999998E-6</c:v>
                </c:pt>
                <c:pt idx="6412">
                  <c:v>6.4130000000000003E-6</c:v>
                </c:pt>
                <c:pt idx="6413">
                  <c:v>6.4139999999999999E-6</c:v>
                </c:pt>
                <c:pt idx="6414">
                  <c:v>6.4150000000000004E-6</c:v>
                </c:pt>
                <c:pt idx="6415">
                  <c:v>6.4160000000000001E-6</c:v>
                </c:pt>
                <c:pt idx="6416">
                  <c:v>6.4169999999999997E-6</c:v>
                </c:pt>
                <c:pt idx="6417">
                  <c:v>6.4180000000000002E-6</c:v>
                </c:pt>
                <c:pt idx="6418">
                  <c:v>6.4189999999999999E-6</c:v>
                </c:pt>
                <c:pt idx="6419">
                  <c:v>6.4200000000000004E-6</c:v>
                </c:pt>
                <c:pt idx="6420">
                  <c:v>6.421E-6</c:v>
                </c:pt>
                <c:pt idx="6421">
                  <c:v>6.4219999999999997E-6</c:v>
                </c:pt>
                <c:pt idx="6422">
                  <c:v>6.4230000000000002E-6</c:v>
                </c:pt>
                <c:pt idx="6423">
                  <c:v>6.4239999999999998E-6</c:v>
                </c:pt>
                <c:pt idx="6424">
                  <c:v>6.4250000000000003E-6</c:v>
                </c:pt>
                <c:pt idx="6425">
                  <c:v>6.426E-6</c:v>
                </c:pt>
                <c:pt idx="6426">
                  <c:v>6.4269999999999996E-6</c:v>
                </c:pt>
                <c:pt idx="6427">
                  <c:v>6.4280000000000001E-6</c:v>
                </c:pt>
                <c:pt idx="6428">
                  <c:v>6.4289999999999998E-6</c:v>
                </c:pt>
                <c:pt idx="6429">
                  <c:v>6.4300000000000003E-6</c:v>
                </c:pt>
                <c:pt idx="6430">
                  <c:v>6.4309999999999999E-6</c:v>
                </c:pt>
                <c:pt idx="6431">
                  <c:v>6.4320000000000004E-6</c:v>
                </c:pt>
                <c:pt idx="6432">
                  <c:v>6.4330000000000001E-6</c:v>
                </c:pt>
                <c:pt idx="6433">
                  <c:v>6.4339999999999997E-6</c:v>
                </c:pt>
                <c:pt idx="6434">
                  <c:v>6.4350000000000002E-6</c:v>
                </c:pt>
                <c:pt idx="6435">
                  <c:v>6.4359999999999999E-6</c:v>
                </c:pt>
                <c:pt idx="6436">
                  <c:v>6.4370000000000004E-6</c:v>
                </c:pt>
                <c:pt idx="6437">
                  <c:v>6.438E-6</c:v>
                </c:pt>
                <c:pt idx="6438">
                  <c:v>6.4389999999999997E-6</c:v>
                </c:pt>
                <c:pt idx="6439">
                  <c:v>6.4400000000000002E-6</c:v>
                </c:pt>
                <c:pt idx="6440">
                  <c:v>6.4409999999999998E-6</c:v>
                </c:pt>
                <c:pt idx="6441">
                  <c:v>6.4420000000000003E-6</c:v>
                </c:pt>
                <c:pt idx="6442">
                  <c:v>6.443E-6</c:v>
                </c:pt>
                <c:pt idx="6443">
                  <c:v>6.4439999999999996E-6</c:v>
                </c:pt>
                <c:pt idx="6444">
                  <c:v>6.4450000000000001E-6</c:v>
                </c:pt>
                <c:pt idx="6445">
                  <c:v>6.4459999999999998E-6</c:v>
                </c:pt>
                <c:pt idx="6446">
                  <c:v>6.4470000000000003E-6</c:v>
                </c:pt>
                <c:pt idx="6447">
                  <c:v>6.4479999999999999E-6</c:v>
                </c:pt>
                <c:pt idx="6448">
                  <c:v>6.4489999999999996E-6</c:v>
                </c:pt>
                <c:pt idx="6449">
                  <c:v>6.4500000000000001E-6</c:v>
                </c:pt>
                <c:pt idx="6450">
                  <c:v>6.4509999999999997E-6</c:v>
                </c:pt>
                <c:pt idx="6451">
                  <c:v>6.4520000000000002E-6</c:v>
                </c:pt>
                <c:pt idx="6452">
                  <c:v>6.4529999999999999E-6</c:v>
                </c:pt>
                <c:pt idx="6453">
                  <c:v>6.4540000000000004E-6</c:v>
                </c:pt>
                <c:pt idx="6454">
                  <c:v>6.455E-6</c:v>
                </c:pt>
                <c:pt idx="6455">
                  <c:v>6.4559999999999997E-6</c:v>
                </c:pt>
                <c:pt idx="6456">
                  <c:v>6.4570000000000002E-6</c:v>
                </c:pt>
                <c:pt idx="6457">
                  <c:v>6.4579999999999998E-6</c:v>
                </c:pt>
                <c:pt idx="6458">
                  <c:v>6.4590000000000003E-6</c:v>
                </c:pt>
                <c:pt idx="6459">
                  <c:v>6.46E-6</c:v>
                </c:pt>
                <c:pt idx="6460">
                  <c:v>6.4609999999999996E-6</c:v>
                </c:pt>
                <c:pt idx="6461">
                  <c:v>6.4620000000000001E-6</c:v>
                </c:pt>
                <c:pt idx="6462">
                  <c:v>6.4629999999999998E-6</c:v>
                </c:pt>
                <c:pt idx="6463">
                  <c:v>6.4640000000000003E-6</c:v>
                </c:pt>
                <c:pt idx="6464">
                  <c:v>6.4649999999999999E-6</c:v>
                </c:pt>
                <c:pt idx="6465">
                  <c:v>6.4659999999999996E-6</c:v>
                </c:pt>
                <c:pt idx="6466">
                  <c:v>6.4670000000000001E-6</c:v>
                </c:pt>
                <c:pt idx="6467">
                  <c:v>6.4679999999999997E-6</c:v>
                </c:pt>
                <c:pt idx="6468">
                  <c:v>6.4690000000000002E-6</c:v>
                </c:pt>
                <c:pt idx="6469">
                  <c:v>6.4699999999999999E-6</c:v>
                </c:pt>
                <c:pt idx="6470">
                  <c:v>6.4710000000000004E-6</c:v>
                </c:pt>
                <c:pt idx="6471">
                  <c:v>6.472E-6</c:v>
                </c:pt>
                <c:pt idx="6472">
                  <c:v>6.4729999999999997E-6</c:v>
                </c:pt>
                <c:pt idx="6473">
                  <c:v>6.4740000000000002E-6</c:v>
                </c:pt>
                <c:pt idx="6474">
                  <c:v>6.4749999999999998E-6</c:v>
                </c:pt>
                <c:pt idx="6475">
                  <c:v>6.4760000000000003E-6</c:v>
                </c:pt>
                <c:pt idx="6476">
                  <c:v>6.477E-6</c:v>
                </c:pt>
                <c:pt idx="6477">
                  <c:v>6.4779999999999996E-6</c:v>
                </c:pt>
                <c:pt idx="6478">
                  <c:v>6.4790000000000001E-6</c:v>
                </c:pt>
                <c:pt idx="6479">
                  <c:v>6.4799999999999998E-6</c:v>
                </c:pt>
                <c:pt idx="6480">
                  <c:v>6.4810000000000003E-6</c:v>
                </c:pt>
                <c:pt idx="6481">
                  <c:v>6.4819999999999999E-6</c:v>
                </c:pt>
                <c:pt idx="6482">
                  <c:v>6.4829999999999996E-6</c:v>
                </c:pt>
                <c:pt idx="6483">
                  <c:v>6.4840000000000001E-6</c:v>
                </c:pt>
                <c:pt idx="6484">
                  <c:v>6.4849999999999997E-6</c:v>
                </c:pt>
                <c:pt idx="6485">
                  <c:v>6.4860000000000002E-6</c:v>
                </c:pt>
                <c:pt idx="6486">
                  <c:v>6.4869999999999999E-6</c:v>
                </c:pt>
                <c:pt idx="6487">
                  <c:v>6.4880000000000004E-6</c:v>
                </c:pt>
                <c:pt idx="6488">
                  <c:v>6.489E-6</c:v>
                </c:pt>
                <c:pt idx="6489">
                  <c:v>6.4899999999999997E-6</c:v>
                </c:pt>
                <c:pt idx="6490">
                  <c:v>6.4910000000000002E-6</c:v>
                </c:pt>
                <c:pt idx="6491">
                  <c:v>6.4919999999999998E-6</c:v>
                </c:pt>
                <c:pt idx="6492">
                  <c:v>6.4930000000000003E-6</c:v>
                </c:pt>
                <c:pt idx="6493">
                  <c:v>6.494E-6</c:v>
                </c:pt>
                <c:pt idx="6494">
                  <c:v>6.4949999999999996E-6</c:v>
                </c:pt>
                <c:pt idx="6495">
                  <c:v>6.4960000000000001E-6</c:v>
                </c:pt>
                <c:pt idx="6496">
                  <c:v>6.4969999999999998E-6</c:v>
                </c:pt>
                <c:pt idx="6497">
                  <c:v>6.4980000000000003E-6</c:v>
                </c:pt>
                <c:pt idx="6498">
                  <c:v>6.4989999999999999E-6</c:v>
                </c:pt>
                <c:pt idx="6499">
                  <c:v>6.4999999999999996E-6</c:v>
                </c:pt>
                <c:pt idx="6500">
                  <c:v>6.5010000000000001E-6</c:v>
                </c:pt>
                <c:pt idx="6501">
                  <c:v>6.5019999999999998E-6</c:v>
                </c:pt>
                <c:pt idx="6502">
                  <c:v>6.5030000000000002E-6</c:v>
                </c:pt>
                <c:pt idx="6503">
                  <c:v>6.5039999999999999E-6</c:v>
                </c:pt>
                <c:pt idx="6504">
                  <c:v>6.5050000000000004E-6</c:v>
                </c:pt>
                <c:pt idx="6505">
                  <c:v>6.5060000000000001E-6</c:v>
                </c:pt>
                <c:pt idx="6506">
                  <c:v>6.5069999999999997E-6</c:v>
                </c:pt>
                <c:pt idx="6507">
                  <c:v>6.5080000000000002E-6</c:v>
                </c:pt>
                <c:pt idx="6508">
                  <c:v>6.5089999999999999E-6</c:v>
                </c:pt>
                <c:pt idx="6509">
                  <c:v>6.5100000000000004E-6</c:v>
                </c:pt>
                <c:pt idx="6510">
                  <c:v>6.511E-6</c:v>
                </c:pt>
                <c:pt idx="6511">
                  <c:v>6.5119999999999997E-6</c:v>
                </c:pt>
                <c:pt idx="6512">
                  <c:v>6.5130000000000002E-6</c:v>
                </c:pt>
                <c:pt idx="6513">
                  <c:v>6.5139999999999998E-6</c:v>
                </c:pt>
                <c:pt idx="6514">
                  <c:v>6.5150000000000003E-6</c:v>
                </c:pt>
                <c:pt idx="6515">
                  <c:v>6.516E-6</c:v>
                </c:pt>
                <c:pt idx="6516">
                  <c:v>6.5169999999999996E-6</c:v>
                </c:pt>
                <c:pt idx="6517">
                  <c:v>6.5180000000000001E-6</c:v>
                </c:pt>
                <c:pt idx="6518">
                  <c:v>6.5189999999999998E-6</c:v>
                </c:pt>
                <c:pt idx="6519">
                  <c:v>6.5200000000000003E-6</c:v>
                </c:pt>
                <c:pt idx="6520">
                  <c:v>6.5209999999999999E-6</c:v>
                </c:pt>
                <c:pt idx="6521">
                  <c:v>6.5220000000000004E-6</c:v>
                </c:pt>
                <c:pt idx="6522">
                  <c:v>6.5230000000000001E-6</c:v>
                </c:pt>
                <c:pt idx="6523">
                  <c:v>6.5239999999999997E-6</c:v>
                </c:pt>
                <c:pt idx="6524">
                  <c:v>6.5250000000000002E-6</c:v>
                </c:pt>
                <c:pt idx="6525">
                  <c:v>6.5259999999999999E-6</c:v>
                </c:pt>
                <c:pt idx="6526">
                  <c:v>6.5270000000000004E-6</c:v>
                </c:pt>
                <c:pt idx="6527">
                  <c:v>6.528E-6</c:v>
                </c:pt>
                <c:pt idx="6528">
                  <c:v>6.5289999999999997E-6</c:v>
                </c:pt>
                <c:pt idx="6529">
                  <c:v>6.5300000000000002E-6</c:v>
                </c:pt>
                <c:pt idx="6530">
                  <c:v>6.5309999999999998E-6</c:v>
                </c:pt>
                <c:pt idx="6531">
                  <c:v>6.5320000000000003E-6</c:v>
                </c:pt>
                <c:pt idx="6532">
                  <c:v>6.533E-6</c:v>
                </c:pt>
                <c:pt idx="6533">
                  <c:v>6.5339999999999996E-6</c:v>
                </c:pt>
                <c:pt idx="6534">
                  <c:v>6.5350000000000001E-6</c:v>
                </c:pt>
                <c:pt idx="6535">
                  <c:v>6.5359999999999998E-6</c:v>
                </c:pt>
                <c:pt idx="6536">
                  <c:v>6.5370000000000003E-6</c:v>
                </c:pt>
                <c:pt idx="6537">
                  <c:v>6.5379999999999999E-6</c:v>
                </c:pt>
                <c:pt idx="6538">
                  <c:v>6.5390000000000004E-6</c:v>
                </c:pt>
                <c:pt idx="6539">
                  <c:v>6.5400000000000001E-6</c:v>
                </c:pt>
                <c:pt idx="6540">
                  <c:v>6.5409999999999997E-6</c:v>
                </c:pt>
                <c:pt idx="6541">
                  <c:v>6.5420000000000002E-6</c:v>
                </c:pt>
                <c:pt idx="6542">
                  <c:v>6.5429999999999999E-6</c:v>
                </c:pt>
                <c:pt idx="6543">
                  <c:v>6.5440000000000004E-6</c:v>
                </c:pt>
                <c:pt idx="6544">
                  <c:v>6.545E-6</c:v>
                </c:pt>
                <c:pt idx="6545">
                  <c:v>6.5459999999999997E-6</c:v>
                </c:pt>
                <c:pt idx="6546">
                  <c:v>6.5470000000000002E-6</c:v>
                </c:pt>
                <c:pt idx="6547">
                  <c:v>6.5479999999999998E-6</c:v>
                </c:pt>
                <c:pt idx="6548">
                  <c:v>6.5490000000000003E-6</c:v>
                </c:pt>
                <c:pt idx="6549">
                  <c:v>6.55E-6</c:v>
                </c:pt>
                <c:pt idx="6550">
                  <c:v>6.5509999999999996E-6</c:v>
                </c:pt>
                <c:pt idx="6551">
                  <c:v>6.5520000000000001E-6</c:v>
                </c:pt>
                <c:pt idx="6552">
                  <c:v>6.5529999999999998E-6</c:v>
                </c:pt>
                <c:pt idx="6553">
                  <c:v>6.5540000000000003E-6</c:v>
                </c:pt>
                <c:pt idx="6554">
                  <c:v>6.5549999999999999E-6</c:v>
                </c:pt>
                <c:pt idx="6555">
                  <c:v>6.5560000000000004E-6</c:v>
                </c:pt>
                <c:pt idx="6556">
                  <c:v>6.5570000000000001E-6</c:v>
                </c:pt>
                <c:pt idx="6557">
                  <c:v>6.5579999999999997E-6</c:v>
                </c:pt>
                <c:pt idx="6558">
                  <c:v>6.5590000000000002E-6</c:v>
                </c:pt>
                <c:pt idx="6559">
                  <c:v>6.5599999999999999E-6</c:v>
                </c:pt>
                <c:pt idx="6560">
                  <c:v>6.5610000000000004E-6</c:v>
                </c:pt>
                <c:pt idx="6561">
                  <c:v>6.562E-6</c:v>
                </c:pt>
                <c:pt idx="6562">
                  <c:v>6.5629999999999997E-6</c:v>
                </c:pt>
                <c:pt idx="6563">
                  <c:v>6.5640000000000002E-6</c:v>
                </c:pt>
                <c:pt idx="6564">
                  <c:v>6.5649999999999998E-6</c:v>
                </c:pt>
                <c:pt idx="6565">
                  <c:v>6.5660000000000003E-6</c:v>
                </c:pt>
                <c:pt idx="6566">
                  <c:v>6.567E-6</c:v>
                </c:pt>
                <c:pt idx="6567">
                  <c:v>6.5679999999999996E-6</c:v>
                </c:pt>
                <c:pt idx="6568">
                  <c:v>6.5690000000000001E-6</c:v>
                </c:pt>
                <c:pt idx="6569">
                  <c:v>6.5699999999999998E-6</c:v>
                </c:pt>
                <c:pt idx="6570">
                  <c:v>6.5710000000000003E-6</c:v>
                </c:pt>
                <c:pt idx="6571">
                  <c:v>6.5719999999999999E-6</c:v>
                </c:pt>
                <c:pt idx="6572">
                  <c:v>6.5729999999999996E-6</c:v>
                </c:pt>
                <c:pt idx="6573">
                  <c:v>6.5740000000000001E-6</c:v>
                </c:pt>
                <c:pt idx="6574">
                  <c:v>6.5749999999999997E-6</c:v>
                </c:pt>
                <c:pt idx="6575">
                  <c:v>6.5760000000000002E-6</c:v>
                </c:pt>
                <c:pt idx="6576">
                  <c:v>6.5769999999999999E-6</c:v>
                </c:pt>
                <c:pt idx="6577">
                  <c:v>6.5780000000000004E-6</c:v>
                </c:pt>
                <c:pt idx="6578">
                  <c:v>6.579E-6</c:v>
                </c:pt>
                <c:pt idx="6579">
                  <c:v>6.5799999999999997E-6</c:v>
                </c:pt>
                <c:pt idx="6580">
                  <c:v>6.5810000000000002E-6</c:v>
                </c:pt>
                <c:pt idx="6581">
                  <c:v>6.5819999999999998E-6</c:v>
                </c:pt>
                <c:pt idx="6582">
                  <c:v>6.5830000000000003E-6</c:v>
                </c:pt>
                <c:pt idx="6583">
                  <c:v>6.584E-6</c:v>
                </c:pt>
                <c:pt idx="6584">
                  <c:v>6.5849999999999996E-6</c:v>
                </c:pt>
                <c:pt idx="6585">
                  <c:v>6.5860000000000001E-6</c:v>
                </c:pt>
                <c:pt idx="6586">
                  <c:v>6.5869999999999998E-6</c:v>
                </c:pt>
                <c:pt idx="6587">
                  <c:v>6.5880000000000003E-6</c:v>
                </c:pt>
                <c:pt idx="6588">
                  <c:v>6.5889999999999999E-6</c:v>
                </c:pt>
                <c:pt idx="6589">
                  <c:v>6.5899999999999996E-6</c:v>
                </c:pt>
                <c:pt idx="6590">
                  <c:v>6.5910000000000001E-6</c:v>
                </c:pt>
                <c:pt idx="6591">
                  <c:v>6.5919999999999997E-6</c:v>
                </c:pt>
                <c:pt idx="6592">
                  <c:v>6.5930000000000002E-6</c:v>
                </c:pt>
                <c:pt idx="6593">
                  <c:v>6.5939999999999999E-6</c:v>
                </c:pt>
                <c:pt idx="6594">
                  <c:v>6.5950000000000004E-6</c:v>
                </c:pt>
                <c:pt idx="6595">
                  <c:v>6.596E-6</c:v>
                </c:pt>
                <c:pt idx="6596">
                  <c:v>6.5969999999999997E-6</c:v>
                </c:pt>
                <c:pt idx="6597">
                  <c:v>6.5980000000000002E-6</c:v>
                </c:pt>
                <c:pt idx="6598">
                  <c:v>6.5989999999999998E-6</c:v>
                </c:pt>
                <c:pt idx="6599">
                  <c:v>6.6000000000000003E-6</c:v>
                </c:pt>
                <c:pt idx="6600">
                  <c:v>6.601E-6</c:v>
                </c:pt>
                <c:pt idx="6601">
                  <c:v>6.6019999999999996E-6</c:v>
                </c:pt>
                <c:pt idx="6602">
                  <c:v>6.6030000000000001E-6</c:v>
                </c:pt>
                <c:pt idx="6603">
                  <c:v>6.6039999999999998E-6</c:v>
                </c:pt>
                <c:pt idx="6604">
                  <c:v>6.6050000000000003E-6</c:v>
                </c:pt>
                <c:pt idx="6605">
                  <c:v>6.6059999999999999E-6</c:v>
                </c:pt>
                <c:pt idx="6606">
                  <c:v>6.6069999999999996E-6</c:v>
                </c:pt>
                <c:pt idx="6607">
                  <c:v>6.6080000000000001E-6</c:v>
                </c:pt>
                <c:pt idx="6608">
                  <c:v>6.6089999999999997E-6</c:v>
                </c:pt>
                <c:pt idx="6609">
                  <c:v>6.6100000000000002E-6</c:v>
                </c:pt>
                <c:pt idx="6610">
                  <c:v>6.6109999999999999E-6</c:v>
                </c:pt>
                <c:pt idx="6611">
                  <c:v>6.6120000000000004E-6</c:v>
                </c:pt>
                <c:pt idx="6612">
                  <c:v>6.613E-6</c:v>
                </c:pt>
                <c:pt idx="6613">
                  <c:v>6.6139999999999997E-6</c:v>
                </c:pt>
                <c:pt idx="6614">
                  <c:v>6.6150000000000002E-6</c:v>
                </c:pt>
                <c:pt idx="6615">
                  <c:v>6.6159999999999998E-6</c:v>
                </c:pt>
                <c:pt idx="6616">
                  <c:v>6.6170000000000003E-6</c:v>
                </c:pt>
                <c:pt idx="6617">
                  <c:v>6.618E-6</c:v>
                </c:pt>
                <c:pt idx="6618">
                  <c:v>6.6189999999999996E-6</c:v>
                </c:pt>
                <c:pt idx="6619">
                  <c:v>6.6200000000000001E-6</c:v>
                </c:pt>
                <c:pt idx="6620">
                  <c:v>6.6209999999999998E-6</c:v>
                </c:pt>
                <c:pt idx="6621">
                  <c:v>6.6220000000000003E-6</c:v>
                </c:pt>
                <c:pt idx="6622">
                  <c:v>6.6229999999999999E-6</c:v>
                </c:pt>
                <c:pt idx="6623">
                  <c:v>6.6239999999999996E-6</c:v>
                </c:pt>
                <c:pt idx="6624">
                  <c:v>6.6250000000000001E-6</c:v>
                </c:pt>
                <c:pt idx="6625">
                  <c:v>6.6259999999999997E-6</c:v>
                </c:pt>
                <c:pt idx="6626">
                  <c:v>6.6270000000000002E-6</c:v>
                </c:pt>
                <c:pt idx="6627">
                  <c:v>6.6279999999999999E-6</c:v>
                </c:pt>
                <c:pt idx="6628">
                  <c:v>6.6290000000000004E-6</c:v>
                </c:pt>
                <c:pt idx="6629">
                  <c:v>6.63E-6</c:v>
                </c:pt>
                <c:pt idx="6630">
                  <c:v>6.6309999999999997E-6</c:v>
                </c:pt>
                <c:pt idx="6631">
                  <c:v>6.6320000000000002E-6</c:v>
                </c:pt>
                <c:pt idx="6632">
                  <c:v>6.6329999999999999E-6</c:v>
                </c:pt>
                <c:pt idx="6633">
                  <c:v>6.6340000000000003E-6</c:v>
                </c:pt>
                <c:pt idx="6634">
                  <c:v>6.635E-6</c:v>
                </c:pt>
                <c:pt idx="6635">
                  <c:v>6.6359999999999997E-6</c:v>
                </c:pt>
                <c:pt idx="6636">
                  <c:v>6.6370000000000002E-6</c:v>
                </c:pt>
                <c:pt idx="6637">
                  <c:v>6.6379999999999998E-6</c:v>
                </c:pt>
                <c:pt idx="6638">
                  <c:v>6.6390000000000003E-6</c:v>
                </c:pt>
                <c:pt idx="6639">
                  <c:v>6.64E-6</c:v>
                </c:pt>
                <c:pt idx="6640">
                  <c:v>6.6409999999999996E-6</c:v>
                </c:pt>
                <c:pt idx="6641">
                  <c:v>6.6420000000000001E-6</c:v>
                </c:pt>
                <c:pt idx="6642">
                  <c:v>6.6429999999999998E-6</c:v>
                </c:pt>
                <c:pt idx="6643">
                  <c:v>6.6440000000000003E-6</c:v>
                </c:pt>
                <c:pt idx="6644">
                  <c:v>6.6449999999999999E-6</c:v>
                </c:pt>
                <c:pt idx="6645">
                  <c:v>6.6460000000000004E-6</c:v>
                </c:pt>
                <c:pt idx="6646">
                  <c:v>6.6470000000000001E-6</c:v>
                </c:pt>
                <c:pt idx="6647">
                  <c:v>6.6479999999999997E-6</c:v>
                </c:pt>
                <c:pt idx="6648">
                  <c:v>6.6490000000000002E-6</c:v>
                </c:pt>
                <c:pt idx="6649">
                  <c:v>6.6499999999999999E-6</c:v>
                </c:pt>
                <c:pt idx="6650">
                  <c:v>6.6510000000000004E-6</c:v>
                </c:pt>
                <c:pt idx="6651">
                  <c:v>6.652E-6</c:v>
                </c:pt>
                <c:pt idx="6652">
                  <c:v>6.6529999999999997E-6</c:v>
                </c:pt>
                <c:pt idx="6653">
                  <c:v>6.6540000000000002E-6</c:v>
                </c:pt>
                <c:pt idx="6654">
                  <c:v>6.6549999999999998E-6</c:v>
                </c:pt>
                <c:pt idx="6655">
                  <c:v>6.6560000000000003E-6</c:v>
                </c:pt>
                <c:pt idx="6656">
                  <c:v>6.657E-6</c:v>
                </c:pt>
                <c:pt idx="6657">
                  <c:v>6.6579999999999996E-6</c:v>
                </c:pt>
                <c:pt idx="6658">
                  <c:v>6.6590000000000001E-6</c:v>
                </c:pt>
                <c:pt idx="6659">
                  <c:v>6.6599999999999998E-6</c:v>
                </c:pt>
                <c:pt idx="6660">
                  <c:v>6.6610000000000003E-6</c:v>
                </c:pt>
                <c:pt idx="6661">
                  <c:v>6.6619999999999999E-6</c:v>
                </c:pt>
                <c:pt idx="6662">
                  <c:v>6.6630000000000004E-6</c:v>
                </c:pt>
                <c:pt idx="6663">
                  <c:v>6.6640000000000001E-6</c:v>
                </c:pt>
                <c:pt idx="6664">
                  <c:v>6.6649999999999997E-6</c:v>
                </c:pt>
                <c:pt idx="6665">
                  <c:v>6.6660000000000002E-6</c:v>
                </c:pt>
                <c:pt idx="6666">
                  <c:v>6.6669999999999999E-6</c:v>
                </c:pt>
                <c:pt idx="6667">
                  <c:v>6.6680000000000004E-6</c:v>
                </c:pt>
                <c:pt idx="6668">
                  <c:v>6.669E-6</c:v>
                </c:pt>
                <c:pt idx="6669">
                  <c:v>6.6699999999999997E-6</c:v>
                </c:pt>
                <c:pt idx="6670">
                  <c:v>6.6710000000000002E-6</c:v>
                </c:pt>
                <c:pt idx="6671">
                  <c:v>6.6719999999999998E-6</c:v>
                </c:pt>
                <c:pt idx="6672">
                  <c:v>6.6730000000000003E-6</c:v>
                </c:pt>
                <c:pt idx="6673">
                  <c:v>6.674E-6</c:v>
                </c:pt>
                <c:pt idx="6674">
                  <c:v>6.6749999999999996E-6</c:v>
                </c:pt>
                <c:pt idx="6675">
                  <c:v>6.6760000000000001E-6</c:v>
                </c:pt>
                <c:pt idx="6676">
                  <c:v>6.6769999999999998E-6</c:v>
                </c:pt>
                <c:pt idx="6677">
                  <c:v>6.6780000000000003E-6</c:v>
                </c:pt>
                <c:pt idx="6678">
                  <c:v>6.6789999999999999E-6</c:v>
                </c:pt>
                <c:pt idx="6679">
                  <c:v>6.6800000000000004E-6</c:v>
                </c:pt>
                <c:pt idx="6680">
                  <c:v>6.6810000000000001E-6</c:v>
                </c:pt>
                <c:pt idx="6681">
                  <c:v>6.6819999999999997E-6</c:v>
                </c:pt>
                <c:pt idx="6682">
                  <c:v>6.6830000000000002E-6</c:v>
                </c:pt>
                <c:pt idx="6683">
                  <c:v>6.6839999999999999E-6</c:v>
                </c:pt>
                <c:pt idx="6684">
                  <c:v>6.6850000000000004E-6</c:v>
                </c:pt>
                <c:pt idx="6685">
                  <c:v>6.686E-6</c:v>
                </c:pt>
                <c:pt idx="6686">
                  <c:v>6.6869999999999997E-6</c:v>
                </c:pt>
                <c:pt idx="6687">
                  <c:v>6.6880000000000002E-6</c:v>
                </c:pt>
                <c:pt idx="6688">
                  <c:v>6.6889999999999998E-6</c:v>
                </c:pt>
                <c:pt idx="6689">
                  <c:v>6.6900000000000003E-6</c:v>
                </c:pt>
                <c:pt idx="6690">
                  <c:v>6.691E-6</c:v>
                </c:pt>
                <c:pt idx="6691">
                  <c:v>6.6919999999999996E-6</c:v>
                </c:pt>
                <c:pt idx="6692">
                  <c:v>6.6930000000000001E-6</c:v>
                </c:pt>
                <c:pt idx="6693">
                  <c:v>6.6939999999999998E-6</c:v>
                </c:pt>
                <c:pt idx="6694">
                  <c:v>6.6950000000000003E-6</c:v>
                </c:pt>
                <c:pt idx="6695">
                  <c:v>6.6959999999999999E-6</c:v>
                </c:pt>
                <c:pt idx="6696">
                  <c:v>6.6969999999999996E-6</c:v>
                </c:pt>
                <c:pt idx="6697">
                  <c:v>6.6980000000000001E-6</c:v>
                </c:pt>
                <c:pt idx="6698">
                  <c:v>6.6989999999999997E-6</c:v>
                </c:pt>
                <c:pt idx="6699">
                  <c:v>6.7000000000000002E-6</c:v>
                </c:pt>
                <c:pt idx="6700">
                  <c:v>6.7009999999999999E-6</c:v>
                </c:pt>
                <c:pt idx="6701">
                  <c:v>6.7020000000000004E-6</c:v>
                </c:pt>
                <c:pt idx="6702">
                  <c:v>6.703E-6</c:v>
                </c:pt>
                <c:pt idx="6703">
                  <c:v>6.7039999999999997E-6</c:v>
                </c:pt>
                <c:pt idx="6704">
                  <c:v>6.7050000000000002E-6</c:v>
                </c:pt>
                <c:pt idx="6705">
                  <c:v>6.7059999999999998E-6</c:v>
                </c:pt>
                <c:pt idx="6706">
                  <c:v>6.7070000000000003E-6</c:v>
                </c:pt>
                <c:pt idx="6707">
                  <c:v>6.708E-6</c:v>
                </c:pt>
                <c:pt idx="6708">
                  <c:v>6.7089999999999996E-6</c:v>
                </c:pt>
                <c:pt idx="6709">
                  <c:v>6.7100000000000001E-6</c:v>
                </c:pt>
                <c:pt idx="6710">
                  <c:v>6.7109999999999998E-6</c:v>
                </c:pt>
                <c:pt idx="6711">
                  <c:v>6.7120000000000003E-6</c:v>
                </c:pt>
                <c:pt idx="6712">
                  <c:v>6.7129999999999999E-6</c:v>
                </c:pt>
                <c:pt idx="6713">
                  <c:v>6.7139999999999996E-6</c:v>
                </c:pt>
                <c:pt idx="6714">
                  <c:v>6.7150000000000001E-6</c:v>
                </c:pt>
                <c:pt idx="6715">
                  <c:v>6.7159999999999997E-6</c:v>
                </c:pt>
                <c:pt idx="6716">
                  <c:v>6.7170000000000002E-6</c:v>
                </c:pt>
                <c:pt idx="6717">
                  <c:v>6.7179999999999999E-6</c:v>
                </c:pt>
                <c:pt idx="6718">
                  <c:v>6.7190000000000004E-6</c:v>
                </c:pt>
                <c:pt idx="6719">
                  <c:v>6.72E-6</c:v>
                </c:pt>
                <c:pt idx="6720">
                  <c:v>6.7209999999999997E-6</c:v>
                </c:pt>
                <c:pt idx="6721">
                  <c:v>6.7220000000000002E-6</c:v>
                </c:pt>
                <c:pt idx="6722">
                  <c:v>6.7229999999999998E-6</c:v>
                </c:pt>
                <c:pt idx="6723">
                  <c:v>6.7240000000000003E-6</c:v>
                </c:pt>
                <c:pt idx="6724">
                  <c:v>6.725E-6</c:v>
                </c:pt>
                <c:pt idx="6725">
                  <c:v>6.7259999999999996E-6</c:v>
                </c:pt>
                <c:pt idx="6726">
                  <c:v>6.7270000000000001E-6</c:v>
                </c:pt>
                <c:pt idx="6727">
                  <c:v>6.7279999999999998E-6</c:v>
                </c:pt>
                <c:pt idx="6728">
                  <c:v>6.7290000000000003E-6</c:v>
                </c:pt>
                <c:pt idx="6729">
                  <c:v>6.7299999999999999E-6</c:v>
                </c:pt>
                <c:pt idx="6730">
                  <c:v>6.7309999999999996E-6</c:v>
                </c:pt>
                <c:pt idx="6731">
                  <c:v>6.7320000000000001E-6</c:v>
                </c:pt>
                <c:pt idx="6732">
                  <c:v>6.7329999999999997E-6</c:v>
                </c:pt>
                <c:pt idx="6733">
                  <c:v>6.7340000000000002E-6</c:v>
                </c:pt>
                <c:pt idx="6734">
                  <c:v>6.7349999999999999E-6</c:v>
                </c:pt>
                <c:pt idx="6735">
                  <c:v>6.7360000000000004E-6</c:v>
                </c:pt>
                <c:pt idx="6736">
                  <c:v>6.737E-6</c:v>
                </c:pt>
                <c:pt idx="6737">
                  <c:v>6.7379999999999997E-6</c:v>
                </c:pt>
                <c:pt idx="6738">
                  <c:v>6.7390000000000002E-6</c:v>
                </c:pt>
                <c:pt idx="6739">
                  <c:v>6.7399999999999998E-6</c:v>
                </c:pt>
                <c:pt idx="6740">
                  <c:v>6.7410000000000003E-6</c:v>
                </c:pt>
                <c:pt idx="6741">
                  <c:v>6.742E-6</c:v>
                </c:pt>
                <c:pt idx="6742">
                  <c:v>6.7429999999999996E-6</c:v>
                </c:pt>
                <c:pt idx="6743">
                  <c:v>6.7440000000000001E-6</c:v>
                </c:pt>
                <c:pt idx="6744">
                  <c:v>6.7449999999999998E-6</c:v>
                </c:pt>
                <c:pt idx="6745">
                  <c:v>6.7460000000000003E-6</c:v>
                </c:pt>
                <c:pt idx="6746">
                  <c:v>6.7469999999999999E-6</c:v>
                </c:pt>
                <c:pt idx="6747">
                  <c:v>6.7479999999999996E-6</c:v>
                </c:pt>
                <c:pt idx="6748">
                  <c:v>6.7490000000000001E-6</c:v>
                </c:pt>
                <c:pt idx="6749">
                  <c:v>6.7499999999999997E-6</c:v>
                </c:pt>
                <c:pt idx="6750">
                  <c:v>6.7510000000000002E-6</c:v>
                </c:pt>
                <c:pt idx="6751">
                  <c:v>6.7519999999999999E-6</c:v>
                </c:pt>
                <c:pt idx="6752">
                  <c:v>6.7530000000000004E-6</c:v>
                </c:pt>
                <c:pt idx="6753">
                  <c:v>6.754E-6</c:v>
                </c:pt>
                <c:pt idx="6754">
                  <c:v>6.7549999999999997E-6</c:v>
                </c:pt>
                <c:pt idx="6755">
                  <c:v>6.7560000000000002E-6</c:v>
                </c:pt>
                <c:pt idx="6756">
                  <c:v>6.7569999999999998E-6</c:v>
                </c:pt>
                <c:pt idx="6757">
                  <c:v>6.7580000000000003E-6</c:v>
                </c:pt>
                <c:pt idx="6758">
                  <c:v>6.759E-6</c:v>
                </c:pt>
                <c:pt idx="6759">
                  <c:v>6.7599999999999997E-6</c:v>
                </c:pt>
                <c:pt idx="6760">
                  <c:v>6.7610000000000002E-6</c:v>
                </c:pt>
                <c:pt idx="6761">
                  <c:v>6.7619999999999998E-6</c:v>
                </c:pt>
                <c:pt idx="6762">
                  <c:v>6.7630000000000003E-6</c:v>
                </c:pt>
                <c:pt idx="6763">
                  <c:v>6.764E-6</c:v>
                </c:pt>
                <c:pt idx="6764">
                  <c:v>6.7649999999999996E-6</c:v>
                </c:pt>
                <c:pt idx="6765">
                  <c:v>6.7660000000000001E-6</c:v>
                </c:pt>
                <c:pt idx="6766">
                  <c:v>6.7669999999999998E-6</c:v>
                </c:pt>
                <c:pt idx="6767">
                  <c:v>6.7680000000000003E-6</c:v>
                </c:pt>
                <c:pt idx="6768">
                  <c:v>6.7689999999999999E-6</c:v>
                </c:pt>
                <c:pt idx="6769">
                  <c:v>6.7700000000000004E-6</c:v>
                </c:pt>
                <c:pt idx="6770">
                  <c:v>6.7710000000000001E-6</c:v>
                </c:pt>
                <c:pt idx="6771">
                  <c:v>6.7719999999999997E-6</c:v>
                </c:pt>
                <c:pt idx="6772">
                  <c:v>6.7730000000000002E-6</c:v>
                </c:pt>
                <c:pt idx="6773">
                  <c:v>6.7739999999999999E-6</c:v>
                </c:pt>
                <c:pt idx="6774">
                  <c:v>6.7750000000000004E-6</c:v>
                </c:pt>
                <c:pt idx="6775">
                  <c:v>6.776E-6</c:v>
                </c:pt>
                <c:pt idx="6776">
                  <c:v>6.7769999999999997E-6</c:v>
                </c:pt>
                <c:pt idx="6777">
                  <c:v>6.7780000000000002E-6</c:v>
                </c:pt>
                <c:pt idx="6778">
                  <c:v>6.7789999999999998E-6</c:v>
                </c:pt>
                <c:pt idx="6779">
                  <c:v>6.7800000000000003E-6</c:v>
                </c:pt>
                <c:pt idx="6780">
                  <c:v>6.781E-6</c:v>
                </c:pt>
                <c:pt idx="6781">
                  <c:v>6.7819999999999996E-6</c:v>
                </c:pt>
                <c:pt idx="6782">
                  <c:v>6.7830000000000001E-6</c:v>
                </c:pt>
                <c:pt idx="6783">
                  <c:v>6.7839999999999998E-6</c:v>
                </c:pt>
                <c:pt idx="6784">
                  <c:v>6.7850000000000003E-6</c:v>
                </c:pt>
                <c:pt idx="6785">
                  <c:v>6.7859999999999999E-6</c:v>
                </c:pt>
                <c:pt idx="6786">
                  <c:v>6.7870000000000004E-6</c:v>
                </c:pt>
                <c:pt idx="6787">
                  <c:v>6.7880000000000001E-6</c:v>
                </c:pt>
                <c:pt idx="6788">
                  <c:v>6.7889999999999997E-6</c:v>
                </c:pt>
                <c:pt idx="6789">
                  <c:v>6.7900000000000002E-6</c:v>
                </c:pt>
                <c:pt idx="6790">
                  <c:v>6.7909999999999999E-6</c:v>
                </c:pt>
                <c:pt idx="6791">
                  <c:v>6.7920000000000004E-6</c:v>
                </c:pt>
                <c:pt idx="6792">
                  <c:v>6.793E-6</c:v>
                </c:pt>
                <c:pt idx="6793">
                  <c:v>6.7939999999999997E-6</c:v>
                </c:pt>
                <c:pt idx="6794">
                  <c:v>6.7950000000000002E-6</c:v>
                </c:pt>
                <c:pt idx="6795">
                  <c:v>6.7959999999999998E-6</c:v>
                </c:pt>
                <c:pt idx="6796">
                  <c:v>6.7970000000000003E-6</c:v>
                </c:pt>
                <c:pt idx="6797">
                  <c:v>6.798E-6</c:v>
                </c:pt>
                <c:pt idx="6798">
                  <c:v>6.7989999999999996E-6</c:v>
                </c:pt>
                <c:pt idx="6799">
                  <c:v>6.8000000000000001E-6</c:v>
                </c:pt>
                <c:pt idx="6800">
                  <c:v>6.8009999999999998E-6</c:v>
                </c:pt>
                <c:pt idx="6801">
                  <c:v>6.8020000000000003E-6</c:v>
                </c:pt>
                <c:pt idx="6802">
                  <c:v>6.8029999999999999E-6</c:v>
                </c:pt>
                <c:pt idx="6803">
                  <c:v>6.8040000000000004E-6</c:v>
                </c:pt>
                <c:pt idx="6804">
                  <c:v>6.8050000000000001E-6</c:v>
                </c:pt>
                <c:pt idx="6805">
                  <c:v>6.8059999999999997E-6</c:v>
                </c:pt>
                <c:pt idx="6806">
                  <c:v>6.8070000000000002E-6</c:v>
                </c:pt>
                <c:pt idx="6807">
                  <c:v>6.8079999999999999E-6</c:v>
                </c:pt>
                <c:pt idx="6808">
                  <c:v>6.8090000000000004E-6</c:v>
                </c:pt>
                <c:pt idx="6809">
                  <c:v>6.81E-6</c:v>
                </c:pt>
                <c:pt idx="6810">
                  <c:v>6.8109999999999997E-6</c:v>
                </c:pt>
                <c:pt idx="6811">
                  <c:v>6.8120000000000002E-6</c:v>
                </c:pt>
                <c:pt idx="6812">
                  <c:v>6.8129999999999998E-6</c:v>
                </c:pt>
                <c:pt idx="6813">
                  <c:v>6.8140000000000003E-6</c:v>
                </c:pt>
                <c:pt idx="6814">
                  <c:v>6.815E-6</c:v>
                </c:pt>
                <c:pt idx="6815">
                  <c:v>6.8159999999999996E-6</c:v>
                </c:pt>
                <c:pt idx="6816">
                  <c:v>6.8170000000000001E-6</c:v>
                </c:pt>
                <c:pt idx="6817">
                  <c:v>6.8179999999999998E-6</c:v>
                </c:pt>
                <c:pt idx="6818">
                  <c:v>6.8190000000000003E-6</c:v>
                </c:pt>
                <c:pt idx="6819">
                  <c:v>6.8199999999999999E-6</c:v>
                </c:pt>
                <c:pt idx="6820">
                  <c:v>6.8210000000000004E-6</c:v>
                </c:pt>
                <c:pt idx="6821">
                  <c:v>6.8220000000000001E-6</c:v>
                </c:pt>
                <c:pt idx="6822">
                  <c:v>6.8229999999999997E-6</c:v>
                </c:pt>
                <c:pt idx="6823">
                  <c:v>6.8240000000000002E-6</c:v>
                </c:pt>
                <c:pt idx="6824">
                  <c:v>6.8249999999999999E-6</c:v>
                </c:pt>
                <c:pt idx="6825">
                  <c:v>6.8260000000000004E-6</c:v>
                </c:pt>
                <c:pt idx="6826">
                  <c:v>6.827E-6</c:v>
                </c:pt>
                <c:pt idx="6827">
                  <c:v>6.8279999999999997E-6</c:v>
                </c:pt>
                <c:pt idx="6828">
                  <c:v>6.8290000000000002E-6</c:v>
                </c:pt>
                <c:pt idx="6829">
                  <c:v>6.8299999999999998E-6</c:v>
                </c:pt>
                <c:pt idx="6830">
                  <c:v>6.8310000000000003E-6</c:v>
                </c:pt>
                <c:pt idx="6831">
                  <c:v>6.832E-6</c:v>
                </c:pt>
                <c:pt idx="6832">
                  <c:v>6.8329999999999996E-6</c:v>
                </c:pt>
                <c:pt idx="6833">
                  <c:v>6.8340000000000001E-6</c:v>
                </c:pt>
                <c:pt idx="6834">
                  <c:v>6.8349999999999998E-6</c:v>
                </c:pt>
                <c:pt idx="6835">
                  <c:v>6.8360000000000003E-6</c:v>
                </c:pt>
                <c:pt idx="6836">
                  <c:v>6.8369999999999999E-6</c:v>
                </c:pt>
                <c:pt idx="6837">
                  <c:v>6.8379999999999996E-6</c:v>
                </c:pt>
                <c:pt idx="6838">
                  <c:v>6.8390000000000001E-6</c:v>
                </c:pt>
                <c:pt idx="6839">
                  <c:v>6.8399999999999997E-6</c:v>
                </c:pt>
                <c:pt idx="6840">
                  <c:v>6.8410000000000002E-6</c:v>
                </c:pt>
                <c:pt idx="6841">
                  <c:v>6.8419999999999999E-6</c:v>
                </c:pt>
                <c:pt idx="6842">
                  <c:v>6.8430000000000004E-6</c:v>
                </c:pt>
                <c:pt idx="6843">
                  <c:v>6.844E-6</c:v>
                </c:pt>
                <c:pt idx="6844">
                  <c:v>6.8449999999999997E-6</c:v>
                </c:pt>
                <c:pt idx="6845">
                  <c:v>6.8460000000000002E-6</c:v>
                </c:pt>
                <c:pt idx="6846">
                  <c:v>6.8469999999999998E-6</c:v>
                </c:pt>
                <c:pt idx="6847">
                  <c:v>6.8480000000000003E-6</c:v>
                </c:pt>
                <c:pt idx="6848">
                  <c:v>6.849E-6</c:v>
                </c:pt>
                <c:pt idx="6849">
                  <c:v>6.8499999999999996E-6</c:v>
                </c:pt>
                <c:pt idx="6850">
                  <c:v>6.8510000000000001E-6</c:v>
                </c:pt>
                <c:pt idx="6851">
                  <c:v>6.8519999999999998E-6</c:v>
                </c:pt>
                <c:pt idx="6852">
                  <c:v>6.8530000000000003E-6</c:v>
                </c:pt>
                <c:pt idx="6853">
                  <c:v>6.8539999999999999E-6</c:v>
                </c:pt>
                <c:pt idx="6854">
                  <c:v>6.8549999999999996E-6</c:v>
                </c:pt>
                <c:pt idx="6855">
                  <c:v>6.8560000000000001E-6</c:v>
                </c:pt>
                <c:pt idx="6856">
                  <c:v>6.8569999999999997E-6</c:v>
                </c:pt>
                <c:pt idx="6857">
                  <c:v>6.8580000000000002E-6</c:v>
                </c:pt>
                <c:pt idx="6858">
                  <c:v>6.8589999999999999E-6</c:v>
                </c:pt>
                <c:pt idx="6859">
                  <c:v>6.8600000000000004E-6</c:v>
                </c:pt>
                <c:pt idx="6860">
                  <c:v>6.861E-6</c:v>
                </c:pt>
                <c:pt idx="6861">
                  <c:v>6.8619999999999997E-6</c:v>
                </c:pt>
                <c:pt idx="6862">
                  <c:v>6.8630000000000002E-6</c:v>
                </c:pt>
                <c:pt idx="6863">
                  <c:v>6.8639999999999998E-6</c:v>
                </c:pt>
                <c:pt idx="6864">
                  <c:v>6.8650000000000003E-6</c:v>
                </c:pt>
                <c:pt idx="6865">
                  <c:v>6.866E-6</c:v>
                </c:pt>
                <c:pt idx="6866">
                  <c:v>6.8669999999999996E-6</c:v>
                </c:pt>
                <c:pt idx="6867">
                  <c:v>6.8680000000000001E-6</c:v>
                </c:pt>
                <c:pt idx="6868">
                  <c:v>6.8689999999999998E-6</c:v>
                </c:pt>
                <c:pt idx="6869">
                  <c:v>6.8700000000000003E-6</c:v>
                </c:pt>
                <c:pt idx="6870">
                  <c:v>6.8709999999999999E-6</c:v>
                </c:pt>
                <c:pt idx="6871">
                  <c:v>6.8719999999999996E-6</c:v>
                </c:pt>
                <c:pt idx="6872">
                  <c:v>6.8730000000000001E-6</c:v>
                </c:pt>
                <c:pt idx="6873">
                  <c:v>6.8739999999999997E-6</c:v>
                </c:pt>
                <c:pt idx="6874">
                  <c:v>6.8750000000000002E-6</c:v>
                </c:pt>
                <c:pt idx="6875">
                  <c:v>6.8759999999999999E-6</c:v>
                </c:pt>
                <c:pt idx="6876">
                  <c:v>6.8770000000000004E-6</c:v>
                </c:pt>
                <c:pt idx="6877">
                  <c:v>6.878E-6</c:v>
                </c:pt>
                <c:pt idx="6878">
                  <c:v>6.8789999999999997E-6</c:v>
                </c:pt>
                <c:pt idx="6879">
                  <c:v>6.8800000000000002E-6</c:v>
                </c:pt>
                <c:pt idx="6880">
                  <c:v>6.8809999999999998E-6</c:v>
                </c:pt>
                <c:pt idx="6881">
                  <c:v>6.8820000000000003E-6</c:v>
                </c:pt>
                <c:pt idx="6882">
                  <c:v>6.883E-6</c:v>
                </c:pt>
                <c:pt idx="6883">
                  <c:v>6.8839999999999997E-6</c:v>
                </c:pt>
                <c:pt idx="6884">
                  <c:v>6.8850000000000001E-6</c:v>
                </c:pt>
                <c:pt idx="6885">
                  <c:v>6.8859999999999998E-6</c:v>
                </c:pt>
                <c:pt idx="6886">
                  <c:v>6.8870000000000003E-6</c:v>
                </c:pt>
                <c:pt idx="6887">
                  <c:v>6.888E-6</c:v>
                </c:pt>
                <c:pt idx="6888">
                  <c:v>6.8889999999999996E-6</c:v>
                </c:pt>
                <c:pt idx="6889">
                  <c:v>6.8900000000000001E-6</c:v>
                </c:pt>
                <c:pt idx="6890">
                  <c:v>6.8909999999999998E-6</c:v>
                </c:pt>
                <c:pt idx="6891">
                  <c:v>6.8920000000000003E-6</c:v>
                </c:pt>
                <c:pt idx="6892">
                  <c:v>6.8929999999999999E-6</c:v>
                </c:pt>
                <c:pt idx="6893">
                  <c:v>6.8940000000000004E-6</c:v>
                </c:pt>
                <c:pt idx="6894">
                  <c:v>6.8950000000000001E-6</c:v>
                </c:pt>
                <c:pt idx="6895">
                  <c:v>6.8959999999999997E-6</c:v>
                </c:pt>
                <c:pt idx="6896">
                  <c:v>6.8970000000000002E-6</c:v>
                </c:pt>
                <c:pt idx="6897">
                  <c:v>6.8979999999999999E-6</c:v>
                </c:pt>
                <c:pt idx="6898">
                  <c:v>6.8990000000000004E-6</c:v>
                </c:pt>
                <c:pt idx="6899">
                  <c:v>6.9E-6</c:v>
                </c:pt>
                <c:pt idx="6900">
                  <c:v>6.9009999999999997E-6</c:v>
                </c:pt>
                <c:pt idx="6901">
                  <c:v>6.9020000000000002E-6</c:v>
                </c:pt>
                <c:pt idx="6902">
                  <c:v>6.9029999999999998E-6</c:v>
                </c:pt>
                <c:pt idx="6903">
                  <c:v>6.9040000000000003E-6</c:v>
                </c:pt>
                <c:pt idx="6904">
                  <c:v>6.905E-6</c:v>
                </c:pt>
                <c:pt idx="6905">
                  <c:v>6.9059999999999996E-6</c:v>
                </c:pt>
                <c:pt idx="6906">
                  <c:v>6.9070000000000001E-6</c:v>
                </c:pt>
                <c:pt idx="6907">
                  <c:v>6.9079999999999998E-6</c:v>
                </c:pt>
                <c:pt idx="6908">
                  <c:v>6.9090000000000003E-6</c:v>
                </c:pt>
                <c:pt idx="6909">
                  <c:v>6.9099999999999999E-6</c:v>
                </c:pt>
                <c:pt idx="6910">
                  <c:v>6.9110000000000004E-6</c:v>
                </c:pt>
                <c:pt idx="6911">
                  <c:v>6.9120000000000001E-6</c:v>
                </c:pt>
                <c:pt idx="6912">
                  <c:v>6.9129999999999997E-6</c:v>
                </c:pt>
                <c:pt idx="6913">
                  <c:v>6.9140000000000002E-6</c:v>
                </c:pt>
                <c:pt idx="6914">
                  <c:v>6.9149999999999999E-6</c:v>
                </c:pt>
                <c:pt idx="6915">
                  <c:v>6.9160000000000004E-6</c:v>
                </c:pt>
                <c:pt idx="6916">
                  <c:v>6.917E-6</c:v>
                </c:pt>
                <c:pt idx="6917">
                  <c:v>6.9179999999999997E-6</c:v>
                </c:pt>
                <c:pt idx="6918">
                  <c:v>6.9190000000000002E-6</c:v>
                </c:pt>
                <c:pt idx="6919">
                  <c:v>6.9199999999999998E-6</c:v>
                </c:pt>
                <c:pt idx="6920">
                  <c:v>6.9210000000000003E-6</c:v>
                </c:pt>
                <c:pt idx="6921">
                  <c:v>6.922E-6</c:v>
                </c:pt>
                <c:pt idx="6922">
                  <c:v>6.9229999999999996E-6</c:v>
                </c:pt>
                <c:pt idx="6923">
                  <c:v>6.9240000000000001E-6</c:v>
                </c:pt>
                <c:pt idx="6924">
                  <c:v>6.9249999999999998E-6</c:v>
                </c:pt>
                <c:pt idx="6925">
                  <c:v>6.9260000000000003E-6</c:v>
                </c:pt>
                <c:pt idx="6926">
                  <c:v>6.9269999999999999E-6</c:v>
                </c:pt>
                <c:pt idx="6927">
                  <c:v>6.9280000000000004E-6</c:v>
                </c:pt>
                <c:pt idx="6928">
                  <c:v>6.9290000000000001E-6</c:v>
                </c:pt>
                <c:pt idx="6929">
                  <c:v>6.9299999999999997E-6</c:v>
                </c:pt>
                <c:pt idx="6930">
                  <c:v>6.9310000000000002E-6</c:v>
                </c:pt>
                <c:pt idx="6931">
                  <c:v>6.9319999999999999E-6</c:v>
                </c:pt>
                <c:pt idx="6932">
                  <c:v>6.9330000000000004E-6</c:v>
                </c:pt>
                <c:pt idx="6933">
                  <c:v>6.934E-6</c:v>
                </c:pt>
                <c:pt idx="6934">
                  <c:v>6.9349999999999997E-6</c:v>
                </c:pt>
                <c:pt idx="6935">
                  <c:v>6.9360000000000002E-6</c:v>
                </c:pt>
                <c:pt idx="6936">
                  <c:v>6.9369999999999998E-6</c:v>
                </c:pt>
                <c:pt idx="6937">
                  <c:v>6.9380000000000003E-6</c:v>
                </c:pt>
                <c:pt idx="6938">
                  <c:v>6.939E-6</c:v>
                </c:pt>
                <c:pt idx="6939">
                  <c:v>6.9399999999999996E-6</c:v>
                </c:pt>
                <c:pt idx="6940">
                  <c:v>6.9410000000000001E-6</c:v>
                </c:pt>
                <c:pt idx="6941">
                  <c:v>6.9419999999999998E-6</c:v>
                </c:pt>
                <c:pt idx="6942">
                  <c:v>6.9430000000000003E-6</c:v>
                </c:pt>
                <c:pt idx="6943">
                  <c:v>6.9439999999999999E-6</c:v>
                </c:pt>
                <c:pt idx="6944">
                  <c:v>6.9450000000000004E-6</c:v>
                </c:pt>
                <c:pt idx="6945">
                  <c:v>6.9460000000000001E-6</c:v>
                </c:pt>
                <c:pt idx="6946">
                  <c:v>6.9469999999999997E-6</c:v>
                </c:pt>
                <c:pt idx="6947">
                  <c:v>6.9480000000000002E-6</c:v>
                </c:pt>
                <c:pt idx="6948">
                  <c:v>6.9489999999999999E-6</c:v>
                </c:pt>
                <c:pt idx="6949">
                  <c:v>6.9500000000000004E-6</c:v>
                </c:pt>
                <c:pt idx="6950">
                  <c:v>6.951E-6</c:v>
                </c:pt>
                <c:pt idx="6951">
                  <c:v>6.9519999999999997E-6</c:v>
                </c:pt>
                <c:pt idx="6952">
                  <c:v>6.9530000000000002E-6</c:v>
                </c:pt>
                <c:pt idx="6953">
                  <c:v>6.9539999999999998E-6</c:v>
                </c:pt>
                <c:pt idx="6954">
                  <c:v>6.9550000000000003E-6</c:v>
                </c:pt>
                <c:pt idx="6955">
                  <c:v>6.956E-6</c:v>
                </c:pt>
                <c:pt idx="6956">
                  <c:v>6.9569999999999996E-6</c:v>
                </c:pt>
                <c:pt idx="6957">
                  <c:v>6.9580000000000001E-6</c:v>
                </c:pt>
                <c:pt idx="6958">
                  <c:v>6.9589999999999998E-6</c:v>
                </c:pt>
                <c:pt idx="6959">
                  <c:v>6.9600000000000003E-6</c:v>
                </c:pt>
                <c:pt idx="6960">
                  <c:v>6.9609999999999999E-6</c:v>
                </c:pt>
                <c:pt idx="6961">
                  <c:v>6.9619999999999996E-6</c:v>
                </c:pt>
                <c:pt idx="6962">
                  <c:v>6.9630000000000001E-6</c:v>
                </c:pt>
                <c:pt idx="6963">
                  <c:v>6.9639999999999997E-6</c:v>
                </c:pt>
                <c:pt idx="6964">
                  <c:v>6.9650000000000002E-6</c:v>
                </c:pt>
                <c:pt idx="6965">
                  <c:v>6.9659999999999999E-6</c:v>
                </c:pt>
                <c:pt idx="6966">
                  <c:v>6.9670000000000004E-6</c:v>
                </c:pt>
                <c:pt idx="6967">
                  <c:v>6.968E-6</c:v>
                </c:pt>
                <c:pt idx="6968">
                  <c:v>6.9689999999999997E-6</c:v>
                </c:pt>
                <c:pt idx="6969">
                  <c:v>6.9700000000000002E-6</c:v>
                </c:pt>
                <c:pt idx="6970">
                  <c:v>6.9709999999999998E-6</c:v>
                </c:pt>
                <c:pt idx="6971">
                  <c:v>6.9720000000000003E-6</c:v>
                </c:pt>
                <c:pt idx="6972">
                  <c:v>6.973E-6</c:v>
                </c:pt>
                <c:pt idx="6973">
                  <c:v>6.9739999999999996E-6</c:v>
                </c:pt>
                <c:pt idx="6974">
                  <c:v>6.9750000000000001E-6</c:v>
                </c:pt>
                <c:pt idx="6975">
                  <c:v>6.9759999999999998E-6</c:v>
                </c:pt>
                <c:pt idx="6976">
                  <c:v>6.9770000000000003E-6</c:v>
                </c:pt>
                <c:pt idx="6977">
                  <c:v>6.9779999999999999E-6</c:v>
                </c:pt>
                <c:pt idx="6978">
                  <c:v>6.9789999999999996E-6</c:v>
                </c:pt>
                <c:pt idx="6979">
                  <c:v>6.9800000000000001E-6</c:v>
                </c:pt>
                <c:pt idx="6980">
                  <c:v>6.9809999999999997E-6</c:v>
                </c:pt>
                <c:pt idx="6981">
                  <c:v>6.9820000000000002E-6</c:v>
                </c:pt>
                <c:pt idx="6982">
                  <c:v>6.9829999999999999E-6</c:v>
                </c:pt>
                <c:pt idx="6983">
                  <c:v>6.9840000000000004E-6</c:v>
                </c:pt>
                <c:pt idx="6984">
                  <c:v>6.985E-6</c:v>
                </c:pt>
                <c:pt idx="6985">
                  <c:v>6.9859999999999997E-6</c:v>
                </c:pt>
                <c:pt idx="6986">
                  <c:v>6.9870000000000002E-6</c:v>
                </c:pt>
                <c:pt idx="6987">
                  <c:v>6.9879999999999998E-6</c:v>
                </c:pt>
                <c:pt idx="6988">
                  <c:v>6.9890000000000003E-6</c:v>
                </c:pt>
                <c:pt idx="6989">
                  <c:v>6.99E-6</c:v>
                </c:pt>
                <c:pt idx="6990">
                  <c:v>6.9909999999999996E-6</c:v>
                </c:pt>
                <c:pt idx="6991">
                  <c:v>6.9920000000000001E-6</c:v>
                </c:pt>
                <c:pt idx="6992">
                  <c:v>6.9929999999999998E-6</c:v>
                </c:pt>
                <c:pt idx="6993">
                  <c:v>6.9940000000000003E-6</c:v>
                </c:pt>
                <c:pt idx="6994">
                  <c:v>6.9949999999999999E-6</c:v>
                </c:pt>
                <c:pt idx="6995">
                  <c:v>6.9959999999999996E-6</c:v>
                </c:pt>
                <c:pt idx="6996">
                  <c:v>6.9970000000000001E-6</c:v>
                </c:pt>
                <c:pt idx="6997">
                  <c:v>6.9979999999999997E-6</c:v>
                </c:pt>
                <c:pt idx="6998">
                  <c:v>6.9990000000000002E-6</c:v>
                </c:pt>
                <c:pt idx="6999">
                  <c:v>6.9999999999999999E-6</c:v>
                </c:pt>
                <c:pt idx="7000">
                  <c:v>7.0010000000000004E-6</c:v>
                </c:pt>
                <c:pt idx="7001">
                  <c:v>7.002E-6</c:v>
                </c:pt>
                <c:pt idx="7002">
                  <c:v>7.0029999999999997E-6</c:v>
                </c:pt>
                <c:pt idx="7003">
                  <c:v>7.0040000000000002E-6</c:v>
                </c:pt>
                <c:pt idx="7004">
                  <c:v>7.0049999999999998E-6</c:v>
                </c:pt>
                <c:pt idx="7005">
                  <c:v>7.0060000000000003E-6</c:v>
                </c:pt>
                <c:pt idx="7006">
                  <c:v>7.007E-6</c:v>
                </c:pt>
                <c:pt idx="7007">
                  <c:v>7.0079999999999996E-6</c:v>
                </c:pt>
                <c:pt idx="7008">
                  <c:v>7.0090000000000001E-6</c:v>
                </c:pt>
                <c:pt idx="7009">
                  <c:v>7.0099999999999998E-6</c:v>
                </c:pt>
                <c:pt idx="7010">
                  <c:v>7.0110000000000003E-6</c:v>
                </c:pt>
                <c:pt idx="7011">
                  <c:v>7.0119999999999999E-6</c:v>
                </c:pt>
                <c:pt idx="7012">
                  <c:v>7.0129999999999996E-6</c:v>
                </c:pt>
                <c:pt idx="7013">
                  <c:v>7.0140000000000001E-6</c:v>
                </c:pt>
                <c:pt idx="7014">
                  <c:v>7.0149999999999998E-6</c:v>
                </c:pt>
                <c:pt idx="7015">
                  <c:v>7.0160000000000003E-6</c:v>
                </c:pt>
                <c:pt idx="7016">
                  <c:v>7.0169999999999999E-6</c:v>
                </c:pt>
                <c:pt idx="7017">
                  <c:v>7.0180000000000004E-6</c:v>
                </c:pt>
                <c:pt idx="7018">
                  <c:v>7.0190000000000001E-6</c:v>
                </c:pt>
                <c:pt idx="7019">
                  <c:v>7.0199999999999997E-6</c:v>
                </c:pt>
                <c:pt idx="7020">
                  <c:v>7.0210000000000002E-6</c:v>
                </c:pt>
                <c:pt idx="7021">
                  <c:v>7.0219999999999999E-6</c:v>
                </c:pt>
                <c:pt idx="7022">
                  <c:v>7.0230000000000004E-6</c:v>
                </c:pt>
                <c:pt idx="7023">
                  <c:v>7.024E-6</c:v>
                </c:pt>
                <c:pt idx="7024">
                  <c:v>7.0249999999999997E-6</c:v>
                </c:pt>
                <c:pt idx="7025">
                  <c:v>7.0260000000000002E-6</c:v>
                </c:pt>
                <c:pt idx="7026">
                  <c:v>7.0269999999999998E-6</c:v>
                </c:pt>
                <c:pt idx="7027">
                  <c:v>7.0280000000000003E-6</c:v>
                </c:pt>
                <c:pt idx="7028">
                  <c:v>7.029E-6</c:v>
                </c:pt>
                <c:pt idx="7029">
                  <c:v>7.0299999999999996E-6</c:v>
                </c:pt>
                <c:pt idx="7030">
                  <c:v>7.0310000000000001E-6</c:v>
                </c:pt>
                <c:pt idx="7031">
                  <c:v>7.0319999999999998E-6</c:v>
                </c:pt>
                <c:pt idx="7032">
                  <c:v>7.0330000000000003E-6</c:v>
                </c:pt>
                <c:pt idx="7033">
                  <c:v>7.0339999999999999E-6</c:v>
                </c:pt>
                <c:pt idx="7034">
                  <c:v>7.0350000000000004E-6</c:v>
                </c:pt>
                <c:pt idx="7035">
                  <c:v>7.0360000000000001E-6</c:v>
                </c:pt>
                <c:pt idx="7036">
                  <c:v>7.0369999999999997E-6</c:v>
                </c:pt>
                <c:pt idx="7037">
                  <c:v>7.0380000000000002E-6</c:v>
                </c:pt>
                <c:pt idx="7038">
                  <c:v>7.0389999999999999E-6</c:v>
                </c:pt>
                <c:pt idx="7039">
                  <c:v>7.0400000000000004E-6</c:v>
                </c:pt>
                <c:pt idx="7040">
                  <c:v>7.041E-6</c:v>
                </c:pt>
                <c:pt idx="7041">
                  <c:v>7.0419999999999997E-6</c:v>
                </c:pt>
                <c:pt idx="7042">
                  <c:v>7.0430000000000002E-6</c:v>
                </c:pt>
                <c:pt idx="7043">
                  <c:v>7.0439999999999998E-6</c:v>
                </c:pt>
                <c:pt idx="7044">
                  <c:v>7.0450000000000003E-6</c:v>
                </c:pt>
                <c:pt idx="7045">
                  <c:v>7.046E-6</c:v>
                </c:pt>
                <c:pt idx="7046">
                  <c:v>7.0469999999999996E-6</c:v>
                </c:pt>
                <c:pt idx="7047">
                  <c:v>7.0480000000000001E-6</c:v>
                </c:pt>
                <c:pt idx="7048">
                  <c:v>7.0489999999999998E-6</c:v>
                </c:pt>
                <c:pt idx="7049">
                  <c:v>7.0500000000000003E-6</c:v>
                </c:pt>
                <c:pt idx="7050">
                  <c:v>7.0509999999999999E-6</c:v>
                </c:pt>
                <c:pt idx="7051">
                  <c:v>7.0520000000000004E-6</c:v>
                </c:pt>
                <c:pt idx="7052">
                  <c:v>7.0530000000000001E-6</c:v>
                </c:pt>
                <c:pt idx="7053">
                  <c:v>7.0539999999999997E-6</c:v>
                </c:pt>
                <c:pt idx="7054">
                  <c:v>7.0550000000000002E-6</c:v>
                </c:pt>
                <c:pt idx="7055">
                  <c:v>7.0559999999999999E-6</c:v>
                </c:pt>
                <c:pt idx="7056">
                  <c:v>7.0570000000000004E-6</c:v>
                </c:pt>
                <c:pt idx="7057">
                  <c:v>7.058E-6</c:v>
                </c:pt>
                <c:pt idx="7058">
                  <c:v>7.0589999999999997E-6</c:v>
                </c:pt>
                <c:pt idx="7059">
                  <c:v>7.0600000000000002E-6</c:v>
                </c:pt>
                <c:pt idx="7060">
                  <c:v>7.0609999999999998E-6</c:v>
                </c:pt>
                <c:pt idx="7061">
                  <c:v>7.0620000000000003E-6</c:v>
                </c:pt>
                <c:pt idx="7062">
                  <c:v>7.063E-6</c:v>
                </c:pt>
                <c:pt idx="7063">
                  <c:v>7.0639999999999996E-6</c:v>
                </c:pt>
                <c:pt idx="7064">
                  <c:v>7.0650000000000001E-6</c:v>
                </c:pt>
                <c:pt idx="7065">
                  <c:v>7.0659999999999998E-6</c:v>
                </c:pt>
                <c:pt idx="7066">
                  <c:v>7.0670000000000003E-6</c:v>
                </c:pt>
                <c:pt idx="7067">
                  <c:v>7.0679999999999999E-6</c:v>
                </c:pt>
                <c:pt idx="7068">
                  <c:v>7.0690000000000004E-6</c:v>
                </c:pt>
                <c:pt idx="7069">
                  <c:v>7.0700000000000001E-6</c:v>
                </c:pt>
                <c:pt idx="7070">
                  <c:v>7.0709999999999997E-6</c:v>
                </c:pt>
                <c:pt idx="7071">
                  <c:v>7.0720000000000002E-6</c:v>
                </c:pt>
                <c:pt idx="7072">
                  <c:v>7.0729999999999999E-6</c:v>
                </c:pt>
                <c:pt idx="7073">
                  <c:v>7.0740000000000004E-6</c:v>
                </c:pt>
                <c:pt idx="7074">
                  <c:v>7.075E-6</c:v>
                </c:pt>
                <c:pt idx="7075">
                  <c:v>7.0759999999999997E-6</c:v>
                </c:pt>
                <c:pt idx="7076">
                  <c:v>7.0770000000000002E-6</c:v>
                </c:pt>
                <c:pt idx="7077">
                  <c:v>7.0779999999999998E-6</c:v>
                </c:pt>
                <c:pt idx="7078">
                  <c:v>7.0790000000000003E-6</c:v>
                </c:pt>
                <c:pt idx="7079">
                  <c:v>7.08E-6</c:v>
                </c:pt>
                <c:pt idx="7080">
                  <c:v>7.0809999999999996E-6</c:v>
                </c:pt>
                <c:pt idx="7081">
                  <c:v>7.0820000000000001E-6</c:v>
                </c:pt>
                <c:pt idx="7082">
                  <c:v>7.0829999999999998E-6</c:v>
                </c:pt>
                <c:pt idx="7083">
                  <c:v>7.0840000000000003E-6</c:v>
                </c:pt>
                <c:pt idx="7084">
                  <c:v>7.0849999999999999E-6</c:v>
                </c:pt>
                <c:pt idx="7085">
                  <c:v>7.0859999999999996E-6</c:v>
                </c:pt>
                <c:pt idx="7086">
                  <c:v>7.0870000000000001E-6</c:v>
                </c:pt>
                <c:pt idx="7087">
                  <c:v>7.0879999999999997E-6</c:v>
                </c:pt>
                <c:pt idx="7088">
                  <c:v>7.0890000000000002E-6</c:v>
                </c:pt>
                <c:pt idx="7089">
                  <c:v>7.0899999999999999E-6</c:v>
                </c:pt>
                <c:pt idx="7090">
                  <c:v>7.0910000000000004E-6</c:v>
                </c:pt>
                <c:pt idx="7091">
                  <c:v>7.092E-6</c:v>
                </c:pt>
                <c:pt idx="7092">
                  <c:v>7.0929999999999997E-6</c:v>
                </c:pt>
                <c:pt idx="7093">
                  <c:v>7.0940000000000002E-6</c:v>
                </c:pt>
                <c:pt idx="7094">
                  <c:v>7.0949999999999998E-6</c:v>
                </c:pt>
                <c:pt idx="7095">
                  <c:v>7.0960000000000003E-6</c:v>
                </c:pt>
                <c:pt idx="7096">
                  <c:v>7.097E-6</c:v>
                </c:pt>
                <c:pt idx="7097">
                  <c:v>7.0979999999999996E-6</c:v>
                </c:pt>
                <c:pt idx="7098">
                  <c:v>7.0990000000000001E-6</c:v>
                </c:pt>
                <c:pt idx="7099">
                  <c:v>7.0999999999999998E-6</c:v>
                </c:pt>
                <c:pt idx="7100">
                  <c:v>7.1010000000000003E-6</c:v>
                </c:pt>
                <c:pt idx="7101">
                  <c:v>7.1019999999999999E-6</c:v>
                </c:pt>
                <c:pt idx="7102">
                  <c:v>7.1029999999999996E-6</c:v>
                </c:pt>
                <c:pt idx="7103">
                  <c:v>7.1040000000000001E-6</c:v>
                </c:pt>
                <c:pt idx="7104">
                  <c:v>7.1049999999999997E-6</c:v>
                </c:pt>
                <c:pt idx="7105">
                  <c:v>7.1060000000000002E-6</c:v>
                </c:pt>
                <c:pt idx="7106">
                  <c:v>7.1069999999999999E-6</c:v>
                </c:pt>
                <c:pt idx="7107">
                  <c:v>7.1080000000000004E-6</c:v>
                </c:pt>
                <c:pt idx="7108">
                  <c:v>7.109E-6</c:v>
                </c:pt>
                <c:pt idx="7109">
                  <c:v>7.1099999999999997E-6</c:v>
                </c:pt>
                <c:pt idx="7110">
                  <c:v>7.1110000000000002E-6</c:v>
                </c:pt>
                <c:pt idx="7111">
                  <c:v>7.1119999999999998E-6</c:v>
                </c:pt>
                <c:pt idx="7112">
                  <c:v>7.1130000000000003E-6</c:v>
                </c:pt>
                <c:pt idx="7113">
                  <c:v>7.114E-6</c:v>
                </c:pt>
                <c:pt idx="7114">
                  <c:v>7.1149999999999996E-6</c:v>
                </c:pt>
                <c:pt idx="7115">
                  <c:v>7.1160000000000001E-6</c:v>
                </c:pt>
                <c:pt idx="7116">
                  <c:v>7.1169999999999998E-6</c:v>
                </c:pt>
                <c:pt idx="7117">
                  <c:v>7.1180000000000003E-6</c:v>
                </c:pt>
                <c:pt idx="7118">
                  <c:v>7.1189999999999999E-6</c:v>
                </c:pt>
                <c:pt idx="7119">
                  <c:v>7.1199999999999996E-6</c:v>
                </c:pt>
                <c:pt idx="7120">
                  <c:v>7.1210000000000001E-6</c:v>
                </c:pt>
                <c:pt idx="7121">
                  <c:v>7.1219999999999997E-6</c:v>
                </c:pt>
                <c:pt idx="7122">
                  <c:v>7.1230000000000002E-6</c:v>
                </c:pt>
                <c:pt idx="7123">
                  <c:v>7.1239999999999999E-6</c:v>
                </c:pt>
                <c:pt idx="7124">
                  <c:v>7.1250000000000004E-6</c:v>
                </c:pt>
                <c:pt idx="7125">
                  <c:v>7.126E-6</c:v>
                </c:pt>
                <c:pt idx="7126">
                  <c:v>7.1269999999999997E-6</c:v>
                </c:pt>
                <c:pt idx="7127">
                  <c:v>7.1280000000000002E-6</c:v>
                </c:pt>
                <c:pt idx="7128">
                  <c:v>7.1289999999999998E-6</c:v>
                </c:pt>
                <c:pt idx="7129">
                  <c:v>7.1300000000000003E-6</c:v>
                </c:pt>
                <c:pt idx="7130">
                  <c:v>7.131E-6</c:v>
                </c:pt>
                <c:pt idx="7131">
                  <c:v>7.1319999999999996E-6</c:v>
                </c:pt>
                <c:pt idx="7132">
                  <c:v>7.1330000000000001E-6</c:v>
                </c:pt>
                <c:pt idx="7133">
                  <c:v>7.1339999999999998E-6</c:v>
                </c:pt>
                <c:pt idx="7134">
                  <c:v>7.1350000000000003E-6</c:v>
                </c:pt>
                <c:pt idx="7135">
                  <c:v>7.1359999999999999E-6</c:v>
                </c:pt>
                <c:pt idx="7136">
                  <c:v>7.1369999999999996E-6</c:v>
                </c:pt>
                <c:pt idx="7137">
                  <c:v>7.1380000000000001E-6</c:v>
                </c:pt>
                <c:pt idx="7138">
                  <c:v>7.1389999999999998E-6</c:v>
                </c:pt>
                <c:pt idx="7139">
                  <c:v>7.1400000000000002E-6</c:v>
                </c:pt>
                <c:pt idx="7140">
                  <c:v>7.1409999999999999E-6</c:v>
                </c:pt>
                <c:pt idx="7141">
                  <c:v>7.1420000000000004E-6</c:v>
                </c:pt>
                <c:pt idx="7142">
                  <c:v>7.1430000000000001E-6</c:v>
                </c:pt>
                <c:pt idx="7143">
                  <c:v>7.1439999999999997E-6</c:v>
                </c:pt>
                <c:pt idx="7144">
                  <c:v>7.1450000000000002E-6</c:v>
                </c:pt>
                <c:pt idx="7145">
                  <c:v>7.1459999999999999E-6</c:v>
                </c:pt>
                <c:pt idx="7146">
                  <c:v>7.1470000000000004E-6</c:v>
                </c:pt>
                <c:pt idx="7147">
                  <c:v>7.148E-6</c:v>
                </c:pt>
                <c:pt idx="7148">
                  <c:v>7.1489999999999997E-6</c:v>
                </c:pt>
                <c:pt idx="7149">
                  <c:v>7.1500000000000002E-6</c:v>
                </c:pt>
                <c:pt idx="7150">
                  <c:v>7.1509999999999998E-6</c:v>
                </c:pt>
                <c:pt idx="7151">
                  <c:v>7.1520000000000003E-6</c:v>
                </c:pt>
                <c:pt idx="7152">
                  <c:v>7.153E-6</c:v>
                </c:pt>
                <c:pt idx="7153">
                  <c:v>7.1539999999999996E-6</c:v>
                </c:pt>
                <c:pt idx="7154">
                  <c:v>7.1550000000000001E-6</c:v>
                </c:pt>
                <c:pt idx="7155">
                  <c:v>7.1559999999999998E-6</c:v>
                </c:pt>
                <c:pt idx="7156">
                  <c:v>7.1570000000000003E-6</c:v>
                </c:pt>
                <c:pt idx="7157">
                  <c:v>7.1579999999999999E-6</c:v>
                </c:pt>
                <c:pt idx="7158">
                  <c:v>7.1590000000000004E-6</c:v>
                </c:pt>
                <c:pt idx="7159">
                  <c:v>7.1600000000000001E-6</c:v>
                </c:pt>
                <c:pt idx="7160">
                  <c:v>7.1609999999999997E-6</c:v>
                </c:pt>
                <c:pt idx="7161">
                  <c:v>7.1620000000000002E-6</c:v>
                </c:pt>
                <c:pt idx="7162">
                  <c:v>7.1629999999999999E-6</c:v>
                </c:pt>
                <c:pt idx="7163">
                  <c:v>7.1640000000000004E-6</c:v>
                </c:pt>
                <c:pt idx="7164">
                  <c:v>7.165E-6</c:v>
                </c:pt>
                <c:pt idx="7165">
                  <c:v>7.1659999999999997E-6</c:v>
                </c:pt>
                <c:pt idx="7166">
                  <c:v>7.1670000000000002E-6</c:v>
                </c:pt>
                <c:pt idx="7167">
                  <c:v>7.1679999999999998E-6</c:v>
                </c:pt>
                <c:pt idx="7168">
                  <c:v>7.1690000000000003E-6</c:v>
                </c:pt>
                <c:pt idx="7169">
                  <c:v>7.17E-6</c:v>
                </c:pt>
                <c:pt idx="7170">
                  <c:v>7.1709999999999996E-6</c:v>
                </c:pt>
                <c:pt idx="7171">
                  <c:v>7.1720000000000001E-6</c:v>
                </c:pt>
                <c:pt idx="7172">
                  <c:v>7.1729999999999998E-6</c:v>
                </c:pt>
                <c:pt idx="7173">
                  <c:v>7.1740000000000003E-6</c:v>
                </c:pt>
                <c:pt idx="7174">
                  <c:v>7.1749999999999999E-6</c:v>
                </c:pt>
                <c:pt idx="7175">
                  <c:v>7.1760000000000004E-6</c:v>
                </c:pt>
                <c:pt idx="7176">
                  <c:v>7.1770000000000001E-6</c:v>
                </c:pt>
                <c:pt idx="7177">
                  <c:v>7.1779999999999997E-6</c:v>
                </c:pt>
                <c:pt idx="7178">
                  <c:v>7.1790000000000002E-6</c:v>
                </c:pt>
                <c:pt idx="7179">
                  <c:v>7.1799999999999999E-6</c:v>
                </c:pt>
                <c:pt idx="7180">
                  <c:v>7.1810000000000004E-6</c:v>
                </c:pt>
                <c:pt idx="7181">
                  <c:v>7.182E-6</c:v>
                </c:pt>
                <c:pt idx="7182">
                  <c:v>7.1829999999999997E-6</c:v>
                </c:pt>
                <c:pt idx="7183">
                  <c:v>7.1840000000000002E-6</c:v>
                </c:pt>
                <c:pt idx="7184">
                  <c:v>7.1849999999999998E-6</c:v>
                </c:pt>
                <c:pt idx="7185">
                  <c:v>7.1860000000000003E-6</c:v>
                </c:pt>
                <c:pt idx="7186">
                  <c:v>7.187E-6</c:v>
                </c:pt>
                <c:pt idx="7187">
                  <c:v>7.1879999999999996E-6</c:v>
                </c:pt>
                <c:pt idx="7188">
                  <c:v>7.1890000000000001E-6</c:v>
                </c:pt>
                <c:pt idx="7189">
                  <c:v>7.1899999999999998E-6</c:v>
                </c:pt>
                <c:pt idx="7190">
                  <c:v>7.1910000000000003E-6</c:v>
                </c:pt>
                <c:pt idx="7191">
                  <c:v>7.1919999999999999E-6</c:v>
                </c:pt>
                <c:pt idx="7192">
                  <c:v>7.1930000000000004E-6</c:v>
                </c:pt>
                <c:pt idx="7193">
                  <c:v>7.1940000000000001E-6</c:v>
                </c:pt>
                <c:pt idx="7194">
                  <c:v>7.1949999999999997E-6</c:v>
                </c:pt>
                <c:pt idx="7195">
                  <c:v>7.1960000000000002E-6</c:v>
                </c:pt>
                <c:pt idx="7196">
                  <c:v>7.1969999999999999E-6</c:v>
                </c:pt>
                <c:pt idx="7197">
                  <c:v>7.1980000000000004E-6</c:v>
                </c:pt>
                <c:pt idx="7198">
                  <c:v>7.199E-6</c:v>
                </c:pt>
                <c:pt idx="7199">
                  <c:v>7.1999999999999997E-6</c:v>
                </c:pt>
                <c:pt idx="7200">
                  <c:v>7.2010000000000002E-6</c:v>
                </c:pt>
                <c:pt idx="7201">
                  <c:v>7.2019999999999998E-6</c:v>
                </c:pt>
                <c:pt idx="7202">
                  <c:v>7.2030000000000003E-6</c:v>
                </c:pt>
                <c:pt idx="7203">
                  <c:v>7.204E-6</c:v>
                </c:pt>
                <c:pt idx="7204">
                  <c:v>7.2049999999999996E-6</c:v>
                </c:pt>
                <c:pt idx="7205">
                  <c:v>7.2060000000000001E-6</c:v>
                </c:pt>
                <c:pt idx="7206">
                  <c:v>7.2069999999999998E-6</c:v>
                </c:pt>
                <c:pt idx="7207">
                  <c:v>7.2080000000000003E-6</c:v>
                </c:pt>
                <c:pt idx="7208">
                  <c:v>7.2089999999999999E-6</c:v>
                </c:pt>
                <c:pt idx="7209">
                  <c:v>7.2099999999999996E-6</c:v>
                </c:pt>
                <c:pt idx="7210">
                  <c:v>7.2110000000000001E-6</c:v>
                </c:pt>
                <c:pt idx="7211">
                  <c:v>7.2119999999999997E-6</c:v>
                </c:pt>
                <c:pt idx="7212">
                  <c:v>7.2130000000000002E-6</c:v>
                </c:pt>
                <c:pt idx="7213">
                  <c:v>7.2139999999999999E-6</c:v>
                </c:pt>
                <c:pt idx="7214">
                  <c:v>7.2150000000000004E-6</c:v>
                </c:pt>
                <c:pt idx="7215">
                  <c:v>7.216E-6</c:v>
                </c:pt>
                <c:pt idx="7216">
                  <c:v>7.2169999999999997E-6</c:v>
                </c:pt>
                <c:pt idx="7217">
                  <c:v>7.2180000000000002E-6</c:v>
                </c:pt>
                <c:pt idx="7218">
                  <c:v>7.2189999999999998E-6</c:v>
                </c:pt>
                <c:pt idx="7219">
                  <c:v>7.2200000000000003E-6</c:v>
                </c:pt>
                <c:pt idx="7220">
                  <c:v>7.221E-6</c:v>
                </c:pt>
                <c:pt idx="7221">
                  <c:v>7.2219999999999996E-6</c:v>
                </c:pt>
                <c:pt idx="7222">
                  <c:v>7.2230000000000001E-6</c:v>
                </c:pt>
                <c:pt idx="7223">
                  <c:v>7.2239999999999998E-6</c:v>
                </c:pt>
                <c:pt idx="7224">
                  <c:v>7.2250000000000003E-6</c:v>
                </c:pt>
                <c:pt idx="7225">
                  <c:v>7.2259999999999999E-6</c:v>
                </c:pt>
                <c:pt idx="7226">
                  <c:v>7.2269999999999996E-6</c:v>
                </c:pt>
                <c:pt idx="7227">
                  <c:v>7.2280000000000001E-6</c:v>
                </c:pt>
                <c:pt idx="7228">
                  <c:v>7.2289999999999997E-6</c:v>
                </c:pt>
                <c:pt idx="7229">
                  <c:v>7.2300000000000002E-6</c:v>
                </c:pt>
                <c:pt idx="7230">
                  <c:v>7.2309999999999999E-6</c:v>
                </c:pt>
                <c:pt idx="7231">
                  <c:v>7.2320000000000004E-6</c:v>
                </c:pt>
                <c:pt idx="7232">
                  <c:v>7.233E-6</c:v>
                </c:pt>
                <c:pt idx="7233">
                  <c:v>7.2339999999999997E-6</c:v>
                </c:pt>
                <c:pt idx="7234">
                  <c:v>7.2350000000000002E-6</c:v>
                </c:pt>
                <c:pt idx="7235">
                  <c:v>7.2359999999999998E-6</c:v>
                </c:pt>
                <c:pt idx="7236">
                  <c:v>7.2370000000000003E-6</c:v>
                </c:pt>
                <c:pt idx="7237">
                  <c:v>7.238E-6</c:v>
                </c:pt>
                <c:pt idx="7238">
                  <c:v>7.2389999999999996E-6</c:v>
                </c:pt>
                <c:pt idx="7239">
                  <c:v>7.2400000000000001E-6</c:v>
                </c:pt>
                <c:pt idx="7240">
                  <c:v>7.2409999999999998E-6</c:v>
                </c:pt>
                <c:pt idx="7241">
                  <c:v>7.2420000000000003E-6</c:v>
                </c:pt>
                <c:pt idx="7242">
                  <c:v>7.2429999999999999E-6</c:v>
                </c:pt>
                <c:pt idx="7243">
                  <c:v>7.2439999999999996E-6</c:v>
                </c:pt>
                <c:pt idx="7244">
                  <c:v>7.2450000000000001E-6</c:v>
                </c:pt>
                <c:pt idx="7245">
                  <c:v>7.2459999999999997E-6</c:v>
                </c:pt>
                <c:pt idx="7246">
                  <c:v>7.2470000000000002E-6</c:v>
                </c:pt>
                <c:pt idx="7247">
                  <c:v>7.2479999999999999E-6</c:v>
                </c:pt>
                <c:pt idx="7248">
                  <c:v>7.2490000000000004E-6</c:v>
                </c:pt>
                <c:pt idx="7249">
                  <c:v>7.25E-6</c:v>
                </c:pt>
                <c:pt idx="7250">
                  <c:v>7.2509999999999997E-6</c:v>
                </c:pt>
                <c:pt idx="7251">
                  <c:v>7.2520000000000002E-6</c:v>
                </c:pt>
                <c:pt idx="7252">
                  <c:v>7.2529999999999998E-6</c:v>
                </c:pt>
                <c:pt idx="7253">
                  <c:v>7.2540000000000003E-6</c:v>
                </c:pt>
                <c:pt idx="7254">
                  <c:v>7.255E-6</c:v>
                </c:pt>
                <c:pt idx="7255">
                  <c:v>7.2559999999999996E-6</c:v>
                </c:pt>
                <c:pt idx="7256">
                  <c:v>7.2570000000000001E-6</c:v>
                </c:pt>
                <c:pt idx="7257">
                  <c:v>7.2579999999999998E-6</c:v>
                </c:pt>
                <c:pt idx="7258">
                  <c:v>7.2590000000000003E-6</c:v>
                </c:pt>
                <c:pt idx="7259">
                  <c:v>7.2599999999999999E-6</c:v>
                </c:pt>
                <c:pt idx="7260">
                  <c:v>7.2609999999999996E-6</c:v>
                </c:pt>
                <c:pt idx="7261">
                  <c:v>7.2620000000000001E-6</c:v>
                </c:pt>
                <c:pt idx="7262">
                  <c:v>7.2629999999999997E-6</c:v>
                </c:pt>
                <c:pt idx="7263">
                  <c:v>7.2640000000000002E-6</c:v>
                </c:pt>
                <c:pt idx="7264">
                  <c:v>7.2649999999999999E-6</c:v>
                </c:pt>
                <c:pt idx="7265">
                  <c:v>7.2660000000000004E-6</c:v>
                </c:pt>
                <c:pt idx="7266">
                  <c:v>7.267E-6</c:v>
                </c:pt>
                <c:pt idx="7267">
                  <c:v>7.2679999999999997E-6</c:v>
                </c:pt>
                <c:pt idx="7268">
                  <c:v>7.2690000000000002E-6</c:v>
                </c:pt>
                <c:pt idx="7269">
                  <c:v>7.2699999999999999E-6</c:v>
                </c:pt>
                <c:pt idx="7270">
                  <c:v>7.2710000000000003E-6</c:v>
                </c:pt>
                <c:pt idx="7271">
                  <c:v>7.272E-6</c:v>
                </c:pt>
                <c:pt idx="7272">
                  <c:v>7.2729999999999997E-6</c:v>
                </c:pt>
                <c:pt idx="7273">
                  <c:v>7.2740000000000002E-6</c:v>
                </c:pt>
                <c:pt idx="7274">
                  <c:v>7.2749999999999998E-6</c:v>
                </c:pt>
                <c:pt idx="7275">
                  <c:v>7.2760000000000003E-6</c:v>
                </c:pt>
                <c:pt idx="7276">
                  <c:v>7.277E-6</c:v>
                </c:pt>
                <c:pt idx="7277">
                  <c:v>7.2779999999999996E-6</c:v>
                </c:pt>
                <c:pt idx="7278">
                  <c:v>7.2790000000000001E-6</c:v>
                </c:pt>
                <c:pt idx="7279">
                  <c:v>7.2799999999999998E-6</c:v>
                </c:pt>
                <c:pt idx="7280">
                  <c:v>7.2810000000000003E-6</c:v>
                </c:pt>
                <c:pt idx="7281">
                  <c:v>7.2819999999999999E-6</c:v>
                </c:pt>
                <c:pt idx="7282">
                  <c:v>7.2830000000000004E-6</c:v>
                </c:pt>
                <c:pt idx="7283">
                  <c:v>7.2840000000000001E-6</c:v>
                </c:pt>
                <c:pt idx="7284">
                  <c:v>7.2849999999999997E-6</c:v>
                </c:pt>
                <c:pt idx="7285">
                  <c:v>7.2860000000000002E-6</c:v>
                </c:pt>
                <c:pt idx="7286">
                  <c:v>7.2869999999999999E-6</c:v>
                </c:pt>
                <c:pt idx="7287">
                  <c:v>7.2880000000000004E-6</c:v>
                </c:pt>
                <c:pt idx="7288">
                  <c:v>7.289E-6</c:v>
                </c:pt>
                <c:pt idx="7289">
                  <c:v>7.2899999999999997E-6</c:v>
                </c:pt>
                <c:pt idx="7290">
                  <c:v>7.2910000000000002E-6</c:v>
                </c:pt>
                <c:pt idx="7291">
                  <c:v>7.2919999999999998E-6</c:v>
                </c:pt>
                <c:pt idx="7292">
                  <c:v>7.2930000000000003E-6</c:v>
                </c:pt>
                <c:pt idx="7293">
                  <c:v>7.294E-6</c:v>
                </c:pt>
                <c:pt idx="7294">
                  <c:v>7.2949999999999996E-6</c:v>
                </c:pt>
                <c:pt idx="7295">
                  <c:v>7.2960000000000001E-6</c:v>
                </c:pt>
                <c:pt idx="7296">
                  <c:v>7.2969999999999998E-6</c:v>
                </c:pt>
                <c:pt idx="7297">
                  <c:v>7.2980000000000003E-6</c:v>
                </c:pt>
                <c:pt idx="7298">
                  <c:v>7.2989999999999999E-6</c:v>
                </c:pt>
                <c:pt idx="7299">
                  <c:v>7.3000000000000004E-6</c:v>
                </c:pt>
                <c:pt idx="7300">
                  <c:v>7.3010000000000001E-6</c:v>
                </c:pt>
                <c:pt idx="7301">
                  <c:v>7.3019999999999997E-6</c:v>
                </c:pt>
                <c:pt idx="7302">
                  <c:v>7.3030000000000002E-6</c:v>
                </c:pt>
                <c:pt idx="7303">
                  <c:v>7.3039999999999999E-6</c:v>
                </c:pt>
                <c:pt idx="7304">
                  <c:v>7.3050000000000004E-6</c:v>
                </c:pt>
                <c:pt idx="7305">
                  <c:v>7.306E-6</c:v>
                </c:pt>
                <c:pt idx="7306">
                  <c:v>7.3069999999999997E-6</c:v>
                </c:pt>
                <c:pt idx="7307">
                  <c:v>7.3080000000000002E-6</c:v>
                </c:pt>
                <c:pt idx="7308">
                  <c:v>7.3089999999999998E-6</c:v>
                </c:pt>
                <c:pt idx="7309">
                  <c:v>7.3100000000000003E-6</c:v>
                </c:pt>
                <c:pt idx="7310">
                  <c:v>7.311E-6</c:v>
                </c:pt>
                <c:pt idx="7311">
                  <c:v>7.3119999999999996E-6</c:v>
                </c:pt>
                <c:pt idx="7312">
                  <c:v>7.3130000000000001E-6</c:v>
                </c:pt>
                <c:pt idx="7313">
                  <c:v>7.3139999999999998E-6</c:v>
                </c:pt>
                <c:pt idx="7314">
                  <c:v>7.3150000000000003E-6</c:v>
                </c:pt>
                <c:pt idx="7315">
                  <c:v>7.3159999999999999E-6</c:v>
                </c:pt>
                <c:pt idx="7316">
                  <c:v>7.3170000000000004E-6</c:v>
                </c:pt>
                <c:pt idx="7317">
                  <c:v>7.3180000000000001E-6</c:v>
                </c:pt>
                <c:pt idx="7318">
                  <c:v>7.3189999999999997E-6</c:v>
                </c:pt>
                <c:pt idx="7319">
                  <c:v>7.3200000000000002E-6</c:v>
                </c:pt>
                <c:pt idx="7320">
                  <c:v>7.3209999999999999E-6</c:v>
                </c:pt>
                <c:pt idx="7321">
                  <c:v>7.3220000000000004E-6</c:v>
                </c:pt>
                <c:pt idx="7322">
                  <c:v>7.323E-6</c:v>
                </c:pt>
                <c:pt idx="7323">
                  <c:v>7.3239999999999997E-6</c:v>
                </c:pt>
                <c:pt idx="7324">
                  <c:v>7.3250000000000002E-6</c:v>
                </c:pt>
                <c:pt idx="7325">
                  <c:v>7.3259999999999998E-6</c:v>
                </c:pt>
                <c:pt idx="7326">
                  <c:v>7.3270000000000003E-6</c:v>
                </c:pt>
                <c:pt idx="7327">
                  <c:v>7.328E-6</c:v>
                </c:pt>
                <c:pt idx="7328">
                  <c:v>7.3289999999999996E-6</c:v>
                </c:pt>
                <c:pt idx="7329">
                  <c:v>7.3300000000000001E-6</c:v>
                </c:pt>
                <c:pt idx="7330">
                  <c:v>7.3309999999999998E-6</c:v>
                </c:pt>
                <c:pt idx="7331">
                  <c:v>7.3320000000000003E-6</c:v>
                </c:pt>
                <c:pt idx="7332">
                  <c:v>7.3329999999999999E-6</c:v>
                </c:pt>
                <c:pt idx="7333">
                  <c:v>7.3339999999999996E-6</c:v>
                </c:pt>
                <c:pt idx="7334">
                  <c:v>7.3350000000000001E-6</c:v>
                </c:pt>
                <c:pt idx="7335">
                  <c:v>7.3359999999999997E-6</c:v>
                </c:pt>
                <c:pt idx="7336">
                  <c:v>7.3370000000000002E-6</c:v>
                </c:pt>
                <c:pt idx="7337">
                  <c:v>7.3379999999999999E-6</c:v>
                </c:pt>
                <c:pt idx="7338">
                  <c:v>7.3390000000000004E-6</c:v>
                </c:pt>
                <c:pt idx="7339">
                  <c:v>7.34E-6</c:v>
                </c:pt>
                <c:pt idx="7340">
                  <c:v>7.3409999999999997E-6</c:v>
                </c:pt>
                <c:pt idx="7341">
                  <c:v>7.3420000000000002E-6</c:v>
                </c:pt>
                <c:pt idx="7342">
                  <c:v>7.3429999999999998E-6</c:v>
                </c:pt>
                <c:pt idx="7343">
                  <c:v>7.3440000000000003E-6</c:v>
                </c:pt>
                <c:pt idx="7344">
                  <c:v>7.345E-6</c:v>
                </c:pt>
                <c:pt idx="7345">
                  <c:v>7.3459999999999996E-6</c:v>
                </c:pt>
                <c:pt idx="7346">
                  <c:v>7.3470000000000001E-6</c:v>
                </c:pt>
                <c:pt idx="7347">
                  <c:v>7.3479999999999998E-6</c:v>
                </c:pt>
                <c:pt idx="7348">
                  <c:v>7.3490000000000003E-6</c:v>
                </c:pt>
                <c:pt idx="7349">
                  <c:v>7.3499999999999999E-6</c:v>
                </c:pt>
                <c:pt idx="7350">
                  <c:v>7.3509999999999996E-6</c:v>
                </c:pt>
                <c:pt idx="7351">
                  <c:v>7.3520000000000001E-6</c:v>
                </c:pt>
                <c:pt idx="7352">
                  <c:v>7.3529999999999997E-6</c:v>
                </c:pt>
                <c:pt idx="7353">
                  <c:v>7.3540000000000002E-6</c:v>
                </c:pt>
                <c:pt idx="7354">
                  <c:v>7.3549999999999999E-6</c:v>
                </c:pt>
                <c:pt idx="7355">
                  <c:v>7.3560000000000004E-6</c:v>
                </c:pt>
                <c:pt idx="7356">
                  <c:v>7.357E-6</c:v>
                </c:pt>
                <c:pt idx="7357">
                  <c:v>7.3579999999999997E-6</c:v>
                </c:pt>
                <c:pt idx="7358">
                  <c:v>7.3590000000000002E-6</c:v>
                </c:pt>
                <c:pt idx="7359">
                  <c:v>7.3599999999999998E-6</c:v>
                </c:pt>
                <c:pt idx="7360">
                  <c:v>7.3610000000000003E-6</c:v>
                </c:pt>
                <c:pt idx="7361">
                  <c:v>7.362E-6</c:v>
                </c:pt>
                <c:pt idx="7362">
                  <c:v>7.3629999999999996E-6</c:v>
                </c:pt>
                <c:pt idx="7363">
                  <c:v>7.3640000000000001E-6</c:v>
                </c:pt>
                <c:pt idx="7364">
                  <c:v>7.3649999999999998E-6</c:v>
                </c:pt>
                <c:pt idx="7365">
                  <c:v>7.3660000000000003E-6</c:v>
                </c:pt>
                <c:pt idx="7366">
                  <c:v>7.3669999999999999E-6</c:v>
                </c:pt>
                <c:pt idx="7367">
                  <c:v>7.3679999999999996E-6</c:v>
                </c:pt>
                <c:pt idx="7368">
                  <c:v>7.3690000000000001E-6</c:v>
                </c:pt>
                <c:pt idx="7369">
                  <c:v>7.3699999999999997E-6</c:v>
                </c:pt>
                <c:pt idx="7370">
                  <c:v>7.3710000000000002E-6</c:v>
                </c:pt>
                <c:pt idx="7371">
                  <c:v>7.3719999999999999E-6</c:v>
                </c:pt>
                <c:pt idx="7372">
                  <c:v>7.3730000000000004E-6</c:v>
                </c:pt>
                <c:pt idx="7373">
                  <c:v>7.374E-6</c:v>
                </c:pt>
                <c:pt idx="7374">
                  <c:v>7.3749999999999997E-6</c:v>
                </c:pt>
                <c:pt idx="7375">
                  <c:v>7.3760000000000002E-6</c:v>
                </c:pt>
                <c:pt idx="7376">
                  <c:v>7.3769999999999998E-6</c:v>
                </c:pt>
                <c:pt idx="7377">
                  <c:v>7.3780000000000003E-6</c:v>
                </c:pt>
                <c:pt idx="7378">
                  <c:v>7.379E-6</c:v>
                </c:pt>
                <c:pt idx="7379">
                  <c:v>7.3799999999999996E-6</c:v>
                </c:pt>
                <c:pt idx="7380">
                  <c:v>7.3810000000000001E-6</c:v>
                </c:pt>
                <c:pt idx="7381">
                  <c:v>7.3819999999999998E-6</c:v>
                </c:pt>
                <c:pt idx="7382">
                  <c:v>7.3830000000000003E-6</c:v>
                </c:pt>
                <c:pt idx="7383">
                  <c:v>7.3839999999999999E-6</c:v>
                </c:pt>
                <c:pt idx="7384">
                  <c:v>7.3849999999999996E-6</c:v>
                </c:pt>
                <c:pt idx="7385">
                  <c:v>7.3860000000000001E-6</c:v>
                </c:pt>
                <c:pt idx="7386">
                  <c:v>7.3869999999999997E-6</c:v>
                </c:pt>
                <c:pt idx="7387">
                  <c:v>7.3880000000000002E-6</c:v>
                </c:pt>
                <c:pt idx="7388">
                  <c:v>7.3889999999999999E-6</c:v>
                </c:pt>
                <c:pt idx="7389">
                  <c:v>7.3900000000000004E-6</c:v>
                </c:pt>
                <c:pt idx="7390">
                  <c:v>7.391E-6</c:v>
                </c:pt>
                <c:pt idx="7391">
                  <c:v>7.3919999999999997E-6</c:v>
                </c:pt>
                <c:pt idx="7392">
                  <c:v>7.3930000000000002E-6</c:v>
                </c:pt>
                <c:pt idx="7393">
                  <c:v>7.3939999999999998E-6</c:v>
                </c:pt>
                <c:pt idx="7394">
                  <c:v>7.3950000000000003E-6</c:v>
                </c:pt>
                <c:pt idx="7395">
                  <c:v>7.396E-6</c:v>
                </c:pt>
                <c:pt idx="7396">
                  <c:v>7.3969999999999997E-6</c:v>
                </c:pt>
                <c:pt idx="7397">
                  <c:v>7.3980000000000002E-6</c:v>
                </c:pt>
                <c:pt idx="7398">
                  <c:v>7.3989999999999998E-6</c:v>
                </c:pt>
                <c:pt idx="7399">
                  <c:v>7.4000000000000003E-6</c:v>
                </c:pt>
                <c:pt idx="7400">
                  <c:v>7.401E-6</c:v>
                </c:pt>
                <c:pt idx="7401">
                  <c:v>7.4019999999999996E-6</c:v>
                </c:pt>
                <c:pt idx="7402">
                  <c:v>7.4030000000000001E-6</c:v>
                </c:pt>
                <c:pt idx="7403">
                  <c:v>7.4039999999999998E-6</c:v>
                </c:pt>
                <c:pt idx="7404">
                  <c:v>7.4050000000000003E-6</c:v>
                </c:pt>
                <c:pt idx="7405">
                  <c:v>7.4059999999999999E-6</c:v>
                </c:pt>
                <c:pt idx="7406">
                  <c:v>7.4070000000000004E-6</c:v>
                </c:pt>
                <c:pt idx="7407">
                  <c:v>7.4080000000000001E-6</c:v>
                </c:pt>
                <c:pt idx="7408">
                  <c:v>7.4089999999999997E-6</c:v>
                </c:pt>
                <c:pt idx="7409">
                  <c:v>7.4100000000000002E-6</c:v>
                </c:pt>
                <c:pt idx="7410">
                  <c:v>7.4109999999999999E-6</c:v>
                </c:pt>
                <c:pt idx="7411">
                  <c:v>7.4120000000000004E-6</c:v>
                </c:pt>
                <c:pt idx="7412">
                  <c:v>7.413E-6</c:v>
                </c:pt>
                <c:pt idx="7413">
                  <c:v>7.4139999999999997E-6</c:v>
                </c:pt>
                <c:pt idx="7414">
                  <c:v>7.4150000000000002E-6</c:v>
                </c:pt>
                <c:pt idx="7415">
                  <c:v>7.4159999999999998E-6</c:v>
                </c:pt>
                <c:pt idx="7416">
                  <c:v>7.4170000000000003E-6</c:v>
                </c:pt>
                <c:pt idx="7417">
                  <c:v>7.418E-6</c:v>
                </c:pt>
                <c:pt idx="7418">
                  <c:v>7.4189999999999996E-6</c:v>
                </c:pt>
                <c:pt idx="7419">
                  <c:v>7.4200000000000001E-6</c:v>
                </c:pt>
                <c:pt idx="7420">
                  <c:v>7.4209999999999998E-6</c:v>
                </c:pt>
                <c:pt idx="7421">
                  <c:v>7.4220000000000003E-6</c:v>
                </c:pt>
                <c:pt idx="7422">
                  <c:v>7.4229999999999999E-6</c:v>
                </c:pt>
                <c:pt idx="7423">
                  <c:v>7.4240000000000004E-6</c:v>
                </c:pt>
                <c:pt idx="7424">
                  <c:v>7.4250000000000001E-6</c:v>
                </c:pt>
                <c:pt idx="7425">
                  <c:v>7.4259999999999997E-6</c:v>
                </c:pt>
                <c:pt idx="7426">
                  <c:v>7.4270000000000002E-6</c:v>
                </c:pt>
                <c:pt idx="7427">
                  <c:v>7.4279999999999999E-6</c:v>
                </c:pt>
                <c:pt idx="7428">
                  <c:v>7.4290000000000004E-6</c:v>
                </c:pt>
                <c:pt idx="7429">
                  <c:v>7.43E-6</c:v>
                </c:pt>
                <c:pt idx="7430">
                  <c:v>7.4309999999999997E-6</c:v>
                </c:pt>
                <c:pt idx="7431">
                  <c:v>7.4320000000000002E-6</c:v>
                </c:pt>
                <c:pt idx="7432">
                  <c:v>7.4329999999999998E-6</c:v>
                </c:pt>
                <c:pt idx="7433">
                  <c:v>7.4340000000000003E-6</c:v>
                </c:pt>
                <c:pt idx="7434">
                  <c:v>7.435E-6</c:v>
                </c:pt>
                <c:pt idx="7435">
                  <c:v>7.4359999999999996E-6</c:v>
                </c:pt>
                <c:pt idx="7436">
                  <c:v>7.4370000000000001E-6</c:v>
                </c:pt>
                <c:pt idx="7437">
                  <c:v>7.4379999999999998E-6</c:v>
                </c:pt>
                <c:pt idx="7438">
                  <c:v>7.4390000000000003E-6</c:v>
                </c:pt>
                <c:pt idx="7439">
                  <c:v>7.4399999999999999E-6</c:v>
                </c:pt>
                <c:pt idx="7440">
                  <c:v>7.4410000000000004E-6</c:v>
                </c:pt>
                <c:pt idx="7441">
                  <c:v>7.4420000000000001E-6</c:v>
                </c:pt>
                <c:pt idx="7442">
                  <c:v>7.4429999999999997E-6</c:v>
                </c:pt>
                <c:pt idx="7443">
                  <c:v>7.4440000000000002E-6</c:v>
                </c:pt>
                <c:pt idx="7444">
                  <c:v>7.4449999999999999E-6</c:v>
                </c:pt>
                <c:pt idx="7445">
                  <c:v>7.4460000000000004E-6</c:v>
                </c:pt>
                <c:pt idx="7446">
                  <c:v>7.447E-6</c:v>
                </c:pt>
                <c:pt idx="7447">
                  <c:v>7.4479999999999997E-6</c:v>
                </c:pt>
                <c:pt idx="7448">
                  <c:v>7.4490000000000002E-6</c:v>
                </c:pt>
                <c:pt idx="7449">
                  <c:v>7.4499999999999998E-6</c:v>
                </c:pt>
                <c:pt idx="7450">
                  <c:v>7.4510000000000003E-6</c:v>
                </c:pt>
                <c:pt idx="7451">
                  <c:v>7.452E-6</c:v>
                </c:pt>
                <c:pt idx="7452">
                  <c:v>7.4529999999999996E-6</c:v>
                </c:pt>
                <c:pt idx="7453">
                  <c:v>7.4540000000000001E-6</c:v>
                </c:pt>
                <c:pt idx="7454">
                  <c:v>7.4549999999999998E-6</c:v>
                </c:pt>
                <c:pt idx="7455">
                  <c:v>7.4560000000000003E-6</c:v>
                </c:pt>
                <c:pt idx="7456">
                  <c:v>7.4569999999999999E-6</c:v>
                </c:pt>
                <c:pt idx="7457">
                  <c:v>7.4580000000000004E-6</c:v>
                </c:pt>
                <c:pt idx="7458">
                  <c:v>7.4590000000000001E-6</c:v>
                </c:pt>
                <c:pt idx="7459">
                  <c:v>7.4599999999999997E-6</c:v>
                </c:pt>
                <c:pt idx="7460">
                  <c:v>7.4610000000000002E-6</c:v>
                </c:pt>
                <c:pt idx="7461">
                  <c:v>7.4619999999999999E-6</c:v>
                </c:pt>
                <c:pt idx="7462">
                  <c:v>7.4630000000000004E-6</c:v>
                </c:pt>
                <c:pt idx="7463">
                  <c:v>7.464E-6</c:v>
                </c:pt>
                <c:pt idx="7464">
                  <c:v>7.4649999999999997E-6</c:v>
                </c:pt>
                <c:pt idx="7465">
                  <c:v>7.4660000000000002E-6</c:v>
                </c:pt>
                <c:pt idx="7466">
                  <c:v>7.4669999999999998E-6</c:v>
                </c:pt>
                <c:pt idx="7467">
                  <c:v>7.4680000000000003E-6</c:v>
                </c:pt>
                <c:pt idx="7468">
                  <c:v>7.469E-6</c:v>
                </c:pt>
                <c:pt idx="7469">
                  <c:v>7.4699999999999996E-6</c:v>
                </c:pt>
                <c:pt idx="7470">
                  <c:v>7.4710000000000001E-6</c:v>
                </c:pt>
                <c:pt idx="7471">
                  <c:v>7.4719999999999998E-6</c:v>
                </c:pt>
                <c:pt idx="7472">
                  <c:v>7.4730000000000003E-6</c:v>
                </c:pt>
                <c:pt idx="7473">
                  <c:v>7.4739999999999999E-6</c:v>
                </c:pt>
                <c:pt idx="7474">
                  <c:v>7.4749999999999996E-6</c:v>
                </c:pt>
                <c:pt idx="7475">
                  <c:v>7.4760000000000001E-6</c:v>
                </c:pt>
                <c:pt idx="7476">
                  <c:v>7.4769999999999997E-6</c:v>
                </c:pt>
                <c:pt idx="7477">
                  <c:v>7.4780000000000002E-6</c:v>
                </c:pt>
                <c:pt idx="7478">
                  <c:v>7.4789999999999999E-6</c:v>
                </c:pt>
                <c:pt idx="7479">
                  <c:v>7.4800000000000004E-6</c:v>
                </c:pt>
                <c:pt idx="7480">
                  <c:v>7.481E-6</c:v>
                </c:pt>
                <c:pt idx="7481">
                  <c:v>7.4819999999999997E-6</c:v>
                </c:pt>
                <c:pt idx="7482">
                  <c:v>7.4830000000000002E-6</c:v>
                </c:pt>
                <c:pt idx="7483">
                  <c:v>7.4839999999999998E-6</c:v>
                </c:pt>
                <c:pt idx="7484">
                  <c:v>7.4850000000000003E-6</c:v>
                </c:pt>
                <c:pt idx="7485">
                  <c:v>7.486E-6</c:v>
                </c:pt>
                <c:pt idx="7486">
                  <c:v>7.4869999999999996E-6</c:v>
                </c:pt>
                <c:pt idx="7487">
                  <c:v>7.4880000000000001E-6</c:v>
                </c:pt>
                <c:pt idx="7488">
                  <c:v>7.4889999999999998E-6</c:v>
                </c:pt>
                <c:pt idx="7489">
                  <c:v>7.4900000000000003E-6</c:v>
                </c:pt>
                <c:pt idx="7490">
                  <c:v>7.4909999999999999E-6</c:v>
                </c:pt>
                <c:pt idx="7491">
                  <c:v>7.4919999999999996E-6</c:v>
                </c:pt>
                <c:pt idx="7492">
                  <c:v>7.4930000000000001E-6</c:v>
                </c:pt>
                <c:pt idx="7493">
                  <c:v>7.4939999999999997E-6</c:v>
                </c:pt>
                <c:pt idx="7494">
                  <c:v>7.4950000000000002E-6</c:v>
                </c:pt>
                <c:pt idx="7495">
                  <c:v>7.4959999999999999E-6</c:v>
                </c:pt>
                <c:pt idx="7496">
                  <c:v>7.4970000000000004E-6</c:v>
                </c:pt>
                <c:pt idx="7497">
                  <c:v>7.498E-6</c:v>
                </c:pt>
                <c:pt idx="7498">
                  <c:v>7.4989999999999997E-6</c:v>
                </c:pt>
                <c:pt idx="7499">
                  <c:v>7.5000000000000002E-6</c:v>
                </c:pt>
                <c:pt idx="7500">
                  <c:v>7.5009999999999998E-6</c:v>
                </c:pt>
                <c:pt idx="7501">
                  <c:v>7.5020000000000003E-6</c:v>
                </c:pt>
                <c:pt idx="7502">
                  <c:v>7.503E-6</c:v>
                </c:pt>
                <c:pt idx="7503">
                  <c:v>7.5039999999999996E-6</c:v>
                </c:pt>
                <c:pt idx="7504">
                  <c:v>7.5050000000000001E-6</c:v>
                </c:pt>
                <c:pt idx="7505">
                  <c:v>7.5059999999999998E-6</c:v>
                </c:pt>
                <c:pt idx="7506">
                  <c:v>7.5070000000000003E-6</c:v>
                </c:pt>
                <c:pt idx="7507">
                  <c:v>7.5079999999999999E-6</c:v>
                </c:pt>
                <c:pt idx="7508">
                  <c:v>7.5089999999999996E-6</c:v>
                </c:pt>
                <c:pt idx="7509">
                  <c:v>7.5100000000000001E-6</c:v>
                </c:pt>
                <c:pt idx="7510">
                  <c:v>7.5109999999999997E-6</c:v>
                </c:pt>
                <c:pt idx="7511">
                  <c:v>7.5120000000000002E-6</c:v>
                </c:pt>
                <c:pt idx="7512">
                  <c:v>7.5129999999999999E-6</c:v>
                </c:pt>
                <c:pt idx="7513">
                  <c:v>7.5140000000000004E-6</c:v>
                </c:pt>
                <c:pt idx="7514">
                  <c:v>7.515E-6</c:v>
                </c:pt>
                <c:pt idx="7515">
                  <c:v>7.5159999999999997E-6</c:v>
                </c:pt>
                <c:pt idx="7516">
                  <c:v>7.5170000000000002E-6</c:v>
                </c:pt>
                <c:pt idx="7517">
                  <c:v>7.5179999999999998E-6</c:v>
                </c:pt>
                <c:pt idx="7518">
                  <c:v>7.5190000000000003E-6</c:v>
                </c:pt>
                <c:pt idx="7519">
                  <c:v>7.52E-6</c:v>
                </c:pt>
                <c:pt idx="7520">
                  <c:v>7.5209999999999997E-6</c:v>
                </c:pt>
                <c:pt idx="7521">
                  <c:v>7.5220000000000001E-6</c:v>
                </c:pt>
                <c:pt idx="7522">
                  <c:v>7.5229999999999998E-6</c:v>
                </c:pt>
                <c:pt idx="7523">
                  <c:v>7.5240000000000003E-6</c:v>
                </c:pt>
                <c:pt idx="7524">
                  <c:v>7.525E-6</c:v>
                </c:pt>
                <c:pt idx="7525">
                  <c:v>7.5259999999999996E-6</c:v>
                </c:pt>
                <c:pt idx="7526">
                  <c:v>7.5270000000000001E-6</c:v>
                </c:pt>
                <c:pt idx="7527">
                  <c:v>7.5279999999999998E-6</c:v>
                </c:pt>
                <c:pt idx="7528">
                  <c:v>7.5290000000000003E-6</c:v>
                </c:pt>
                <c:pt idx="7529">
                  <c:v>7.5299999999999999E-6</c:v>
                </c:pt>
                <c:pt idx="7530">
                  <c:v>7.5310000000000004E-6</c:v>
                </c:pt>
                <c:pt idx="7531">
                  <c:v>7.5320000000000001E-6</c:v>
                </c:pt>
                <c:pt idx="7532">
                  <c:v>7.5329999999999997E-6</c:v>
                </c:pt>
                <c:pt idx="7533">
                  <c:v>7.5340000000000002E-6</c:v>
                </c:pt>
                <c:pt idx="7534">
                  <c:v>7.5349999999999999E-6</c:v>
                </c:pt>
                <c:pt idx="7535">
                  <c:v>7.5360000000000004E-6</c:v>
                </c:pt>
                <c:pt idx="7536">
                  <c:v>7.537E-6</c:v>
                </c:pt>
                <c:pt idx="7537">
                  <c:v>7.5379999999999997E-6</c:v>
                </c:pt>
                <c:pt idx="7538">
                  <c:v>7.5390000000000002E-6</c:v>
                </c:pt>
                <c:pt idx="7539">
                  <c:v>7.5399999999999998E-6</c:v>
                </c:pt>
                <c:pt idx="7540">
                  <c:v>7.5410000000000003E-6</c:v>
                </c:pt>
                <c:pt idx="7541">
                  <c:v>7.542E-6</c:v>
                </c:pt>
                <c:pt idx="7542">
                  <c:v>7.5429999999999996E-6</c:v>
                </c:pt>
                <c:pt idx="7543">
                  <c:v>7.5440000000000001E-6</c:v>
                </c:pt>
                <c:pt idx="7544">
                  <c:v>7.5449999999999998E-6</c:v>
                </c:pt>
                <c:pt idx="7545">
                  <c:v>7.5460000000000003E-6</c:v>
                </c:pt>
                <c:pt idx="7546">
                  <c:v>7.5469999999999999E-6</c:v>
                </c:pt>
                <c:pt idx="7547">
                  <c:v>7.5480000000000004E-6</c:v>
                </c:pt>
                <c:pt idx="7548">
                  <c:v>7.5490000000000001E-6</c:v>
                </c:pt>
                <c:pt idx="7549">
                  <c:v>7.5499999999999997E-6</c:v>
                </c:pt>
                <c:pt idx="7550">
                  <c:v>7.5510000000000002E-6</c:v>
                </c:pt>
                <c:pt idx="7551">
                  <c:v>7.5519999999999999E-6</c:v>
                </c:pt>
                <c:pt idx="7552">
                  <c:v>7.5530000000000004E-6</c:v>
                </c:pt>
                <c:pt idx="7553">
                  <c:v>7.554E-6</c:v>
                </c:pt>
                <c:pt idx="7554">
                  <c:v>7.5549999999999997E-6</c:v>
                </c:pt>
                <c:pt idx="7555">
                  <c:v>7.5560000000000002E-6</c:v>
                </c:pt>
                <c:pt idx="7556">
                  <c:v>7.5569999999999998E-6</c:v>
                </c:pt>
                <c:pt idx="7557">
                  <c:v>7.5580000000000003E-6</c:v>
                </c:pt>
                <c:pt idx="7558">
                  <c:v>7.559E-6</c:v>
                </c:pt>
                <c:pt idx="7559">
                  <c:v>7.5599999999999996E-6</c:v>
                </c:pt>
                <c:pt idx="7560">
                  <c:v>7.5610000000000001E-6</c:v>
                </c:pt>
                <c:pt idx="7561">
                  <c:v>7.5619999999999998E-6</c:v>
                </c:pt>
                <c:pt idx="7562">
                  <c:v>7.5630000000000003E-6</c:v>
                </c:pt>
                <c:pt idx="7563">
                  <c:v>7.5639999999999999E-6</c:v>
                </c:pt>
                <c:pt idx="7564">
                  <c:v>7.5650000000000004E-6</c:v>
                </c:pt>
                <c:pt idx="7565">
                  <c:v>7.5660000000000001E-6</c:v>
                </c:pt>
                <c:pt idx="7566">
                  <c:v>7.5669999999999997E-6</c:v>
                </c:pt>
                <c:pt idx="7567">
                  <c:v>7.5680000000000002E-6</c:v>
                </c:pt>
                <c:pt idx="7568">
                  <c:v>7.5689999999999999E-6</c:v>
                </c:pt>
                <c:pt idx="7569">
                  <c:v>7.5700000000000004E-6</c:v>
                </c:pt>
                <c:pt idx="7570">
                  <c:v>7.571E-6</c:v>
                </c:pt>
                <c:pt idx="7571">
                  <c:v>7.5719999999999997E-6</c:v>
                </c:pt>
                <c:pt idx="7572">
                  <c:v>7.5730000000000002E-6</c:v>
                </c:pt>
                <c:pt idx="7573">
                  <c:v>7.5739999999999998E-6</c:v>
                </c:pt>
                <c:pt idx="7574">
                  <c:v>7.5750000000000003E-6</c:v>
                </c:pt>
                <c:pt idx="7575">
                  <c:v>7.576E-6</c:v>
                </c:pt>
                <c:pt idx="7576">
                  <c:v>7.5769999999999996E-6</c:v>
                </c:pt>
                <c:pt idx="7577">
                  <c:v>7.5780000000000001E-6</c:v>
                </c:pt>
                <c:pt idx="7578">
                  <c:v>7.5789999999999998E-6</c:v>
                </c:pt>
                <c:pt idx="7579">
                  <c:v>7.5800000000000003E-6</c:v>
                </c:pt>
                <c:pt idx="7580">
                  <c:v>7.5809999999999999E-6</c:v>
                </c:pt>
                <c:pt idx="7581">
                  <c:v>7.5820000000000004E-6</c:v>
                </c:pt>
                <c:pt idx="7582">
                  <c:v>7.5830000000000001E-6</c:v>
                </c:pt>
                <c:pt idx="7583">
                  <c:v>7.5839999999999997E-6</c:v>
                </c:pt>
                <c:pt idx="7584">
                  <c:v>7.5850000000000002E-6</c:v>
                </c:pt>
                <c:pt idx="7585">
                  <c:v>7.5859999999999999E-6</c:v>
                </c:pt>
                <c:pt idx="7586">
                  <c:v>7.5870000000000004E-6</c:v>
                </c:pt>
                <c:pt idx="7587">
                  <c:v>7.588E-6</c:v>
                </c:pt>
                <c:pt idx="7588">
                  <c:v>7.5889999999999997E-6</c:v>
                </c:pt>
                <c:pt idx="7589">
                  <c:v>7.5900000000000002E-6</c:v>
                </c:pt>
                <c:pt idx="7590">
                  <c:v>7.5909999999999998E-6</c:v>
                </c:pt>
                <c:pt idx="7591">
                  <c:v>7.5920000000000003E-6</c:v>
                </c:pt>
                <c:pt idx="7592">
                  <c:v>7.593E-6</c:v>
                </c:pt>
                <c:pt idx="7593">
                  <c:v>7.5939999999999996E-6</c:v>
                </c:pt>
                <c:pt idx="7594">
                  <c:v>7.5950000000000001E-6</c:v>
                </c:pt>
                <c:pt idx="7595">
                  <c:v>7.5959999999999998E-6</c:v>
                </c:pt>
                <c:pt idx="7596">
                  <c:v>7.5970000000000003E-6</c:v>
                </c:pt>
                <c:pt idx="7597">
                  <c:v>7.5979999999999999E-6</c:v>
                </c:pt>
                <c:pt idx="7598">
                  <c:v>7.5989999999999996E-6</c:v>
                </c:pt>
                <c:pt idx="7599">
                  <c:v>7.6000000000000001E-6</c:v>
                </c:pt>
                <c:pt idx="7600">
                  <c:v>7.6009999999999997E-6</c:v>
                </c:pt>
                <c:pt idx="7601">
                  <c:v>7.6020000000000002E-6</c:v>
                </c:pt>
                <c:pt idx="7602">
                  <c:v>7.6029999999999999E-6</c:v>
                </c:pt>
                <c:pt idx="7603">
                  <c:v>7.6040000000000004E-6</c:v>
                </c:pt>
                <c:pt idx="7604">
                  <c:v>7.605E-6</c:v>
                </c:pt>
                <c:pt idx="7605">
                  <c:v>7.6059999999999997E-6</c:v>
                </c:pt>
                <c:pt idx="7606">
                  <c:v>7.6070000000000002E-6</c:v>
                </c:pt>
                <c:pt idx="7607">
                  <c:v>7.6079999999999998E-6</c:v>
                </c:pt>
                <c:pt idx="7608">
                  <c:v>7.6090000000000003E-6</c:v>
                </c:pt>
                <c:pt idx="7609">
                  <c:v>7.61E-6</c:v>
                </c:pt>
                <c:pt idx="7610">
                  <c:v>7.6109999999999996E-6</c:v>
                </c:pt>
                <c:pt idx="7611">
                  <c:v>7.6120000000000001E-6</c:v>
                </c:pt>
                <c:pt idx="7612">
                  <c:v>7.6129999999999998E-6</c:v>
                </c:pt>
                <c:pt idx="7613">
                  <c:v>7.6140000000000003E-6</c:v>
                </c:pt>
                <c:pt idx="7614">
                  <c:v>7.6149999999999999E-6</c:v>
                </c:pt>
                <c:pt idx="7615">
                  <c:v>7.6159999999999996E-6</c:v>
                </c:pt>
                <c:pt idx="7616">
                  <c:v>7.6170000000000001E-6</c:v>
                </c:pt>
                <c:pt idx="7617">
                  <c:v>7.6179999999999997E-6</c:v>
                </c:pt>
                <c:pt idx="7618">
                  <c:v>7.6190000000000002E-6</c:v>
                </c:pt>
                <c:pt idx="7619">
                  <c:v>7.6199999999999999E-6</c:v>
                </c:pt>
                <c:pt idx="7620">
                  <c:v>7.6210000000000004E-6</c:v>
                </c:pt>
                <c:pt idx="7621">
                  <c:v>7.622E-6</c:v>
                </c:pt>
                <c:pt idx="7622">
                  <c:v>7.6229999999999997E-6</c:v>
                </c:pt>
                <c:pt idx="7623">
                  <c:v>7.6240000000000002E-6</c:v>
                </c:pt>
                <c:pt idx="7624">
                  <c:v>7.6249999999999998E-6</c:v>
                </c:pt>
                <c:pt idx="7625">
                  <c:v>7.6260000000000003E-6</c:v>
                </c:pt>
                <c:pt idx="7626">
                  <c:v>7.627E-6</c:v>
                </c:pt>
                <c:pt idx="7627">
                  <c:v>7.6279999999999996E-6</c:v>
                </c:pt>
                <c:pt idx="7628">
                  <c:v>7.6290000000000001E-6</c:v>
                </c:pt>
                <c:pt idx="7629">
                  <c:v>7.6299999999999998E-6</c:v>
                </c:pt>
                <c:pt idx="7630">
                  <c:v>7.6310000000000003E-6</c:v>
                </c:pt>
                <c:pt idx="7631">
                  <c:v>7.6320000000000008E-6</c:v>
                </c:pt>
                <c:pt idx="7632">
                  <c:v>7.6329999999999996E-6</c:v>
                </c:pt>
                <c:pt idx="7633">
                  <c:v>7.6340000000000001E-6</c:v>
                </c:pt>
                <c:pt idx="7634">
                  <c:v>7.6350000000000006E-6</c:v>
                </c:pt>
                <c:pt idx="7635">
                  <c:v>7.6359999999999994E-6</c:v>
                </c:pt>
                <c:pt idx="7636">
                  <c:v>7.6369999999999999E-6</c:v>
                </c:pt>
                <c:pt idx="7637">
                  <c:v>7.6380000000000004E-6</c:v>
                </c:pt>
                <c:pt idx="7638">
                  <c:v>7.6389999999999992E-6</c:v>
                </c:pt>
                <c:pt idx="7639">
                  <c:v>7.6399999999999997E-6</c:v>
                </c:pt>
                <c:pt idx="7640">
                  <c:v>7.6410000000000002E-6</c:v>
                </c:pt>
                <c:pt idx="7641">
                  <c:v>7.6420000000000007E-6</c:v>
                </c:pt>
                <c:pt idx="7642">
                  <c:v>7.6429999999999995E-6</c:v>
                </c:pt>
                <c:pt idx="7643">
                  <c:v>7.644E-6</c:v>
                </c:pt>
                <c:pt idx="7644">
                  <c:v>7.6450000000000005E-6</c:v>
                </c:pt>
                <c:pt idx="7645">
                  <c:v>7.6459999999999993E-6</c:v>
                </c:pt>
                <c:pt idx="7646">
                  <c:v>7.6469999999999998E-6</c:v>
                </c:pt>
                <c:pt idx="7647">
                  <c:v>7.6480000000000003E-6</c:v>
                </c:pt>
                <c:pt idx="7648">
                  <c:v>7.6490000000000008E-6</c:v>
                </c:pt>
                <c:pt idx="7649">
                  <c:v>7.6499999999999996E-6</c:v>
                </c:pt>
                <c:pt idx="7650">
                  <c:v>7.6510000000000001E-6</c:v>
                </c:pt>
                <c:pt idx="7651">
                  <c:v>7.6520000000000006E-6</c:v>
                </c:pt>
                <c:pt idx="7652">
                  <c:v>7.6529999999999994E-6</c:v>
                </c:pt>
                <c:pt idx="7653">
                  <c:v>7.6539999999999999E-6</c:v>
                </c:pt>
                <c:pt idx="7654">
                  <c:v>7.6550000000000004E-6</c:v>
                </c:pt>
                <c:pt idx="7655">
                  <c:v>7.6559999999999992E-6</c:v>
                </c:pt>
                <c:pt idx="7656">
                  <c:v>7.6569999999999997E-6</c:v>
                </c:pt>
                <c:pt idx="7657">
                  <c:v>7.6580000000000002E-6</c:v>
                </c:pt>
                <c:pt idx="7658">
                  <c:v>7.6590000000000007E-6</c:v>
                </c:pt>
                <c:pt idx="7659">
                  <c:v>7.6599999999999995E-6</c:v>
                </c:pt>
                <c:pt idx="7660">
                  <c:v>7.661E-6</c:v>
                </c:pt>
                <c:pt idx="7661">
                  <c:v>7.6620000000000005E-6</c:v>
                </c:pt>
                <c:pt idx="7662">
                  <c:v>7.6629999999999993E-6</c:v>
                </c:pt>
                <c:pt idx="7663">
                  <c:v>7.6639999999999998E-6</c:v>
                </c:pt>
                <c:pt idx="7664">
                  <c:v>7.6650000000000003E-6</c:v>
                </c:pt>
                <c:pt idx="7665">
                  <c:v>7.6660000000000008E-6</c:v>
                </c:pt>
                <c:pt idx="7666">
                  <c:v>7.6669999999999996E-6</c:v>
                </c:pt>
                <c:pt idx="7667">
                  <c:v>7.6680000000000001E-6</c:v>
                </c:pt>
                <c:pt idx="7668">
                  <c:v>7.6690000000000006E-6</c:v>
                </c:pt>
                <c:pt idx="7669">
                  <c:v>7.6699999999999994E-6</c:v>
                </c:pt>
                <c:pt idx="7670">
                  <c:v>7.6709999999999999E-6</c:v>
                </c:pt>
                <c:pt idx="7671">
                  <c:v>7.6720000000000004E-6</c:v>
                </c:pt>
                <c:pt idx="7672">
                  <c:v>7.6729999999999992E-6</c:v>
                </c:pt>
                <c:pt idx="7673">
                  <c:v>7.6739999999999997E-6</c:v>
                </c:pt>
                <c:pt idx="7674">
                  <c:v>7.6750000000000002E-6</c:v>
                </c:pt>
                <c:pt idx="7675">
                  <c:v>7.6760000000000007E-6</c:v>
                </c:pt>
                <c:pt idx="7676">
                  <c:v>7.6769999999999995E-6</c:v>
                </c:pt>
                <c:pt idx="7677">
                  <c:v>7.678E-6</c:v>
                </c:pt>
                <c:pt idx="7678">
                  <c:v>7.6790000000000005E-6</c:v>
                </c:pt>
                <c:pt idx="7679">
                  <c:v>7.6799999999999993E-6</c:v>
                </c:pt>
                <c:pt idx="7680">
                  <c:v>7.6809999999999998E-6</c:v>
                </c:pt>
                <c:pt idx="7681">
                  <c:v>7.6820000000000003E-6</c:v>
                </c:pt>
                <c:pt idx="7682">
                  <c:v>7.6830000000000008E-6</c:v>
                </c:pt>
                <c:pt idx="7683">
                  <c:v>7.6839999999999996E-6</c:v>
                </c:pt>
                <c:pt idx="7684">
                  <c:v>7.6850000000000001E-6</c:v>
                </c:pt>
                <c:pt idx="7685">
                  <c:v>7.6860000000000006E-6</c:v>
                </c:pt>
                <c:pt idx="7686">
                  <c:v>7.6869999999999994E-6</c:v>
                </c:pt>
                <c:pt idx="7687">
                  <c:v>7.6879999999999999E-6</c:v>
                </c:pt>
                <c:pt idx="7688">
                  <c:v>7.6890000000000004E-6</c:v>
                </c:pt>
                <c:pt idx="7689">
                  <c:v>7.6899999999999992E-6</c:v>
                </c:pt>
                <c:pt idx="7690">
                  <c:v>7.6909999999999997E-6</c:v>
                </c:pt>
                <c:pt idx="7691">
                  <c:v>7.6920000000000002E-6</c:v>
                </c:pt>
                <c:pt idx="7692">
                  <c:v>7.6930000000000007E-6</c:v>
                </c:pt>
                <c:pt idx="7693">
                  <c:v>7.6939999999999995E-6</c:v>
                </c:pt>
                <c:pt idx="7694">
                  <c:v>7.695E-6</c:v>
                </c:pt>
                <c:pt idx="7695">
                  <c:v>7.6960000000000005E-6</c:v>
                </c:pt>
                <c:pt idx="7696">
                  <c:v>7.6969999999999993E-6</c:v>
                </c:pt>
                <c:pt idx="7697">
                  <c:v>7.6979999999999998E-6</c:v>
                </c:pt>
                <c:pt idx="7698">
                  <c:v>7.6990000000000003E-6</c:v>
                </c:pt>
                <c:pt idx="7699">
                  <c:v>7.7000000000000008E-6</c:v>
                </c:pt>
                <c:pt idx="7700">
                  <c:v>7.7009999999999996E-6</c:v>
                </c:pt>
                <c:pt idx="7701">
                  <c:v>7.7020000000000001E-6</c:v>
                </c:pt>
                <c:pt idx="7702">
                  <c:v>7.7030000000000006E-6</c:v>
                </c:pt>
                <c:pt idx="7703">
                  <c:v>7.7039999999999994E-6</c:v>
                </c:pt>
                <c:pt idx="7704">
                  <c:v>7.7049999999999999E-6</c:v>
                </c:pt>
                <c:pt idx="7705">
                  <c:v>7.7060000000000004E-6</c:v>
                </c:pt>
                <c:pt idx="7706">
                  <c:v>7.7069999999999992E-6</c:v>
                </c:pt>
                <c:pt idx="7707">
                  <c:v>7.7079999999999997E-6</c:v>
                </c:pt>
                <c:pt idx="7708">
                  <c:v>7.7090000000000002E-6</c:v>
                </c:pt>
                <c:pt idx="7709">
                  <c:v>7.7100000000000007E-6</c:v>
                </c:pt>
                <c:pt idx="7710">
                  <c:v>7.7109999999999995E-6</c:v>
                </c:pt>
                <c:pt idx="7711">
                  <c:v>7.712E-6</c:v>
                </c:pt>
                <c:pt idx="7712">
                  <c:v>7.7130000000000005E-6</c:v>
                </c:pt>
                <c:pt idx="7713">
                  <c:v>7.7139999999999993E-6</c:v>
                </c:pt>
                <c:pt idx="7714">
                  <c:v>7.7149999999999998E-6</c:v>
                </c:pt>
                <c:pt idx="7715">
                  <c:v>7.7160000000000003E-6</c:v>
                </c:pt>
                <c:pt idx="7716">
                  <c:v>7.7170000000000008E-6</c:v>
                </c:pt>
                <c:pt idx="7717">
                  <c:v>7.7179999999999996E-6</c:v>
                </c:pt>
                <c:pt idx="7718">
                  <c:v>7.7190000000000001E-6</c:v>
                </c:pt>
                <c:pt idx="7719">
                  <c:v>7.7200000000000006E-6</c:v>
                </c:pt>
                <c:pt idx="7720">
                  <c:v>7.7209999999999994E-6</c:v>
                </c:pt>
                <c:pt idx="7721">
                  <c:v>7.7219999999999999E-6</c:v>
                </c:pt>
                <c:pt idx="7722">
                  <c:v>7.7230000000000004E-6</c:v>
                </c:pt>
                <c:pt idx="7723">
                  <c:v>7.7239999999999992E-6</c:v>
                </c:pt>
                <c:pt idx="7724">
                  <c:v>7.7249999999999997E-6</c:v>
                </c:pt>
                <c:pt idx="7725">
                  <c:v>7.7260000000000002E-6</c:v>
                </c:pt>
                <c:pt idx="7726">
                  <c:v>7.7270000000000007E-6</c:v>
                </c:pt>
                <c:pt idx="7727">
                  <c:v>7.7279999999999995E-6</c:v>
                </c:pt>
                <c:pt idx="7728">
                  <c:v>7.729E-6</c:v>
                </c:pt>
                <c:pt idx="7729">
                  <c:v>7.7300000000000005E-6</c:v>
                </c:pt>
                <c:pt idx="7730">
                  <c:v>7.7309999999999993E-6</c:v>
                </c:pt>
                <c:pt idx="7731">
                  <c:v>7.7319999999999998E-6</c:v>
                </c:pt>
                <c:pt idx="7732">
                  <c:v>7.7330000000000003E-6</c:v>
                </c:pt>
                <c:pt idx="7733">
                  <c:v>7.7340000000000008E-6</c:v>
                </c:pt>
                <c:pt idx="7734">
                  <c:v>7.7349999999999996E-6</c:v>
                </c:pt>
                <c:pt idx="7735">
                  <c:v>7.7360000000000001E-6</c:v>
                </c:pt>
                <c:pt idx="7736">
                  <c:v>7.7370000000000006E-6</c:v>
                </c:pt>
                <c:pt idx="7737">
                  <c:v>7.7379999999999994E-6</c:v>
                </c:pt>
                <c:pt idx="7738">
                  <c:v>7.7389999999999999E-6</c:v>
                </c:pt>
                <c:pt idx="7739">
                  <c:v>7.7400000000000004E-6</c:v>
                </c:pt>
                <c:pt idx="7740">
                  <c:v>7.7409999999999992E-6</c:v>
                </c:pt>
                <c:pt idx="7741">
                  <c:v>7.7419999999999997E-6</c:v>
                </c:pt>
                <c:pt idx="7742">
                  <c:v>7.7430000000000002E-6</c:v>
                </c:pt>
                <c:pt idx="7743">
                  <c:v>7.7440000000000007E-6</c:v>
                </c:pt>
                <c:pt idx="7744">
                  <c:v>7.7449999999999995E-6</c:v>
                </c:pt>
                <c:pt idx="7745">
                  <c:v>7.746E-6</c:v>
                </c:pt>
                <c:pt idx="7746">
                  <c:v>7.7470000000000005E-6</c:v>
                </c:pt>
                <c:pt idx="7747">
                  <c:v>7.7479999999999993E-6</c:v>
                </c:pt>
                <c:pt idx="7748">
                  <c:v>7.7489999999999998E-6</c:v>
                </c:pt>
                <c:pt idx="7749">
                  <c:v>7.7500000000000003E-6</c:v>
                </c:pt>
                <c:pt idx="7750">
                  <c:v>7.7510000000000008E-6</c:v>
                </c:pt>
                <c:pt idx="7751">
                  <c:v>7.7519999999999996E-6</c:v>
                </c:pt>
                <c:pt idx="7752">
                  <c:v>7.7530000000000001E-6</c:v>
                </c:pt>
                <c:pt idx="7753">
                  <c:v>7.7540000000000006E-6</c:v>
                </c:pt>
                <c:pt idx="7754">
                  <c:v>7.7549999999999994E-6</c:v>
                </c:pt>
                <c:pt idx="7755">
                  <c:v>7.7559999999999999E-6</c:v>
                </c:pt>
                <c:pt idx="7756">
                  <c:v>7.7570000000000004E-6</c:v>
                </c:pt>
                <c:pt idx="7757">
                  <c:v>7.7579999999999992E-6</c:v>
                </c:pt>
                <c:pt idx="7758">
                  <c:v>7.7589999999999997E-6</c:v>
                </c:pt>
                <c:pt idx="7759">
                  <c:v>7.7600000000000002E-6</c:v>
                </c:pt>
                <c:pt idx="7760">
                  <c:v>7.7610000000000007E-6</c:v>
                </c:pt>
                <c:pt idx="7761">
                  <c:v>7.7619999999999995E-6</c:v>
                </c:pt>
                <c:pt idx="7762">
                  <c:v>7.763E-6</c:v>
                </c:pt>
                <c:pt idx="7763">
                  <c:v>7.7640000000000005E-6</c:v>
                </c:pt>
                <c:pt idx="7764">
                  <c:v>7.7649999999999993E-6</c:v>
                </c:pt>
                <c:pt idx="7765">
                  <c:v>7.7659999999999998E-6</c:v>
                </c:pt>
                <c:pt idx="7766">
                  <c:v>7.7670000000000003E-6</c:v>
                </c:pt>
                <c:pt idx="7767">
                  <c:v>7.7680000000000008E-6</c:v>
                </c:pt>
                <c:pt idx="7768">
                  <c:v>7.7689999999999996E-6</c:v>
                </c:pt>
                <c:pt idx="7769">
                  <c:v>7.7700000000000001E-6</c:v>
                </c:pt>
                <c:pt idx="7770">
                  <c:v>7.7710000000000006E-6</c:v>
                </c:pt>
                <c:pt idx="7771">
                  <c:v>7.7719999999999994E-6</c:v>
                </c:pt>
                <c:pt idx="7772">
                  <c:v>7.7729999999999999E-6</c:v>
                </c:pt>
                <c:pt idx="7773">
                  <c:v>7.7740000000000004E-6</c:v>
                </c:pt>
                <c:pt idx="7774">
                  <c:v>7.7749999999999993E-6</c:v>
                </c:pt>
                <c:pt idx="7775">
                  <c:v>7.7759999999999997E-6</c:v>
                </c:pt>
                <c:pt idx="7776">
                  <c:v>7.7770000000000002E-6</c:v>
                </c:pt>
                <c:pt idx="7777">
                  <c:v>7.7780000000000007E-6</c:v>
                </c:pt>
                <c:pt idx="7778">
                  <c:v>7.7789999999999996E-6</c:v>
                </c:pt>
                <c:pt idx="7779">
                  <c:v>7.7800000000000001E-6</c:v>
                </c:pt>
                <c:pt idx="7780">
                  <c:v>7.7810000000000005E-6</c:v>
                </c:pt>
                <c:pt idx="7781">
                  <c:v>7.7819999999999994E-6</c:v>
                </c:pt>
                <c:pt idx="7782">
                  <c:v>7.7829999999999999E-6</c:v>
                </c:pt>
                <c:pt idx="7783">
                  <c:v>7.7840000000000004E-6</c:v>
                </c:pt>
                <c:pt idx="7784">
                  <c:v>7.7849999999999992E-6</c:v>
                </c:pt>
                <c:pt idx="7785">
                  <c:v>7.7859999999999997E-6</c:v>
                </c:pt>
                <c:pt idx="7786">
                  <c:v>7.7870000000000002E-6</c:v>
                </c:pt>
                <c:pt idx="7787">
                  <c:v>7.7880000000000007E-6</c:v>
                </c:pt>
                <c:pt idx="7788">
                  <c:v>7.7889999999999995E-6</c:v>
                </c:pt>
                <c:pt idx="7789">
                  <c:v>7.79E-6</c:v>
                </c:pt>
                <c:pt idx="7790">
                  <c:v>7.7910000000000005E-6</c:v>
                </c:pt>
                <c:pt idx="7791">
                  <c:v>7.7919999999999993E-6</c:v>
                </c:pt>
                <c:pt idx="7792">
                  <c:v>7.7929999999999998E-6</c:v>
                </c:pt>
                <c:pt idx="7793">
                  <c:v>7.7940000000000003E-6</c:v>
                </c:pt>
                <c:pt idx="7794">
                  <c:v>7.7950000000000008E-6</c:v>
                </c:pt>
                <c:pt idx="7795">
                  <c:v>7.7959999999999996E-6</c:v>
                </c:pt>
                <c:pt idx="7796">
                  <c:v>7.7970000000000001E-6</c:v>
                </c:pt>
                <c:pt idx="7797">
                  <c:v>7.7980000000000006E-6</c:v>
                </c:pt>
                <c:pt idx="7798">
                  <c:v>7.7989999999999994E-6</c:v>
                </c:pt>
                <c:pt idx="7799">
                  <c:v>7.7999999999999999E-6</c:v>
                </c:pt>
                <c:pt idx="7800">
                  <c:v>7.8010000000000004E-6</c:v>
                </c:pt>
                <c:pt idx="7801">
                  <c:v>7.8019999999999992E-6</c:v>
                </c:pt>
                <c:pt idx="7802">
                  <c:v>7.8029999999999997E-6</c:v>
                </c:pt>
                <c:pt idx="7803">
                  <c:v>7.8040000000000002E-6</c:v>
                </c:pt>
                <c:pt idx="7804">
                  <c:v>7.8050000000000007E-6</c:v>
                </c:pt>
                <c:pt idx="7805">
                  <c:v>7.8059999999999995E-6</c:v>
                </c:pt>
                <c:pt idx="7806">
                  <c:v>7.807E-6</c:v>
                </c:pt>
                <c:pt idx="7807">
                  <c:v>7.8080000000000005E-6</c:v>
                </c:pt>
                <c:pt idx="7808">
                  <c:v>7.8089999999999993E-6</c:v>
                </c:pt>
                <c:pt idx="7809">
                  <c:v>7.8099999999999998E-6</c:v>
                </c:pt>
                <c:pt idx="7810">
                  <c:v>7.8110000000000003E-6</c:v>
                </c:pt>
                <c:pt idx="7811">
                  <c:v>7.8120000000000008E-6</c:v>
                </c:pt>
                <c:pt idx="7812">
                  <c:v>7.8129999999999996E-6</c:v>
                </c:pt>
                <c:pt idx="7813">
                  <c:v>7.8140000000000001E-6</c:v>
                </c:pt>
                <c:pt idx="7814">
                  <c:v>7.8150000000000006E-6</c:v>
                </c:pt>
                <c:pt idx="7815">
                  <c:v>7.8159999999999994E-6</c:v>
                </c:pt>
                <c:pt idx="7816">
                  <c:v>7.8169999999999999E-6</c:v>
                </c:pt>
                <c:pt idx="7817">
                  <c:v>7.8180000000000004E-6</c:v>
                </c:pt>
                <c:pt idx="7818">
                  <c:v>7.8189999999999992E-6</c:v>
                </c:pt>
                <c:pt idx="7819">
                  <c:v>7.8199999999999997E-6</c:v>
                </c:pt>
                <c:pt idx="7820">
                  <c:v>7.8210000000000002E-6</c:v>
                </c:pt>
                <c:pt idx="7821">
                  <c:v>7.8220000000000007E-6</c:v>
                </c:pt>
                <c:pt idx="7822">
                  <c:v>7.8229999999999995E-6</c:v>
                </c:pt>
                <c:pt idx="7823">
                  <c:v>7.824E-6</c:v>
                </c:pt>
                <c:pt idx="7824">
                  <c:v>7.8250000000000005E-6</c:v>
                </c:pt>
                <c:pt idx="7825">
                  <c:v>7.8259999999999993E-6</c:v>
                </c:pt>
                <c:pt idx="7826">
                  <c:v>7.8269999999999998E-6</c:v>
                </c:pt>
                <c:pt idx="7827">
                  <c:v>7.8280000000000003E-6</c:v>
                </c:pt>
                <c:pt idx="7828">
                  <c:v>7.8290000000000008E-6</c:v>
                </c:pt>
                <c:pt idx="7829">
                  <c:v>7.8299999999999996E-6</c:v>
                </c:pt>
                <c:pt idx="7830">
                  <c:v>7.8310000000000001E-6</c:v>
                </c:pt>
                <c:pt idx="7831">
                  <c:v>7.8320000000000006E-6</c:v>
                </c:pt>
                <c:pt idx="7832">
                  <c:v>7.8329999999999994E-6</c:v>
                </c:pt>
                <c:pt idx="7833">
                  <c:v>7.8339999999999999E-6</c:v>
                </c:pt>
                <c:pt idx="7834">
                  <c:v>7.8350000000000004E-6</c:v>
                </c:pt>
                <c:pt idx="7835">
                  <c:v>7.8359999999999992E-6</c:v>
                </c:pt>
                <c:pt idx="7836">
                  <c:v>7.8369999999999997E-6</c:v>
                </c:pt>
                <c:pt idx="7837">
                  <c:v>7.8380000000000002E-6</c:v>
                </c:pt>
                <c:pt idx="7838">
                  <c:v>7.8390000000000007E-6</c:v>
                </c:pt>
                <c:pt idx="7839">
                  <c:v>7.8399999999999995E-6</c:v>
                </c:pt>
                <c:pt idx="7840">
                  <c:v>7.841E-6</c:v>
                </c:pt>
                <c:pt idx="7841">
                  <c:v>7.8420000000000005E-6</c:v>
                </c:pt>
                <c:pt idx="7842">
                  <c:v>7.8429999999999993E-6</c:v>
                </c:pt>
                <c:pt idx="7843">
                  <c:v>7.8439999999999998E-6</c:v>
                </c:pt>
                <c:pt idx="7844">
                  <c:v>7.8450000000000003E-6</c:v>
                </c:pt>
                <c:pt idx="7845">
                  <c:v>7.8460000000000008E-6</c:v>
                </c:pt>
                <c:pt idx="7846">
                  <c:v>7.8469999999999996E-6</c:v>
                </c:pt>
                <c:pt idx="7847">
                  <c:v>7.8480000000000001E-6</c:v>
                </c:pt>
                <c:pt idx="7848">
                  <c:v>7.8490000000000006E-6</c:v>
                </c:pt>
                <c:pt idx="7849">
                  <c:v>7.8499999999999994E-6</c:v>
                </c:pt>
                <c:pt idx="7850">
                  <c:v>7.8509999999999999E-6</c:v>
                </c:pt>
                <c:pt idx="7851">
                  <c:v>7.8520000000000004E-6</c:v>
                </c:pt>
                <c:pt idx="7852">
                  <c:v>7.8529999999999992E-6</c:v>
                </c:pt>
                <c:pt idx="7853">
                  <c:v>7.8539999999999997E-6</c:v>
                </c:pt>
                <c:pt idx="7854">
                  <c:v>7.8550000000000002E-6</c:v>
                </c:pt>
                <c:pt idx="7855">
                  <c:v>7.8560000000000007E-6</c:v>
                </c:pt>
                <c:pt idx="7856">
                  <c:v>7.8569999999999995E-6</c:v>
                </c:pt>
                <c:pt idx="7857">
                  <c:v>7.858E-6</c:v>
                </c:pt>
                <c:pt idx="7858">
                  <c:v>7.8590000000000005E-6</c:v>
                </c:pt>
                <c:pt idx="7859">
                  <c:v>7.8599999999999993E-6</c:v>
                </c:pt>
                <c:pt idx="7860">
                  <c:v>7.8609999999999998E-6</c:v>
                </c:pt>
                <c:pt idx="7861">
                  <c:v>7.8620000000000003E-6</c:v>
                </c:pt>
                <c:pt idx="7862">
                  <c:v>7.8630000000000008E-6</c:v>
                </c:pt>
                <c:pt idx="7863">
                  <c:v>7.8639999999999996E-6</c:v>
                </c:pt>
                <c:pt idx="7864">
                  <c:v>7.8650000000000001E-6</c:v>
                </c:pt>
                <c:pt idx="7865">
                  <c:v>7.8660000000000006E-6</c:v>
                </c:pt>
                <c:pt idx="7866">
                  <c:v>7.8669999999999994E-6</c:v>
                </c:pt>
                <c:pt idx="7867">
                  <c:v>7.8679999999999999E-6</c:v>
                </c:pt>
                <c:pt idx="7868">
                  <c:v>7.8690000000000004E-6</c:v>
                </c:pt>
                <c:pt idx="7869">
                  <c:v>7.8699999999999992E-6</c:v>
                </c:pt>
                <c:pt idx="7870">
                  <c:v>7.8709999999999997E-6</c:v>
                </c:pt>
                <c:pt idx="7871">
                  <c:v>7.8720000000000002E-6</c:v>
                </c:pt>
                <c:pt idx="7872">
                  <c:v>7.8730000000000007E-6</c:v>
                </c:pt>
                <c:pt idx="7873">
                  <c:v>7.8739999999999995E-6</c:v>
                </c:pt>
                <c:pt idx="7874">
                  <c:v>7.875E-6</c:v>
                </c:pt>
                <c:pt idx="7875">
                  <c:v>7.8760000000000005E-6</c:v>
                </c:pt>
                <c:pt idx="7876">
                  <c:v>7.8769999999999993E-6</c:v>
                </c:pt>
                <c:pt idx="7877">
                  <c:v>7.8779999999999998E-6</c:v>
                </c:pt>
                <c:pt idx="7878">
                  <c:v>7.8790000000000003E-6</c:v>
                </c:pt>
                <c:pt idx="7879">
                  <c:v>7.8800000000000008E-6</c:v>
                </c:pt>
                <c:pt idx="7880">
                  <c:v>7.8809999999999996E-6</c:v>
                </c:pt>
                <c:pt idx="7881">
                  <c:v>7.8820000000000001E-6</c:v>
                </c:pt>
                <c:pt idx="7882">
                  <c:v>7.8830000000000006E-6</c:v>
                </c:pt>
                <c:pt idx="7883">
                  <c:v>7.8839999999999994E-6</c:v>
                </c:pt>
                <c:pt idx="7884">
                  <c:v>7.8849999999999999E-6</c:v>
                </c:pt>
                <c:pt idx="7885">
                  <c:v>7.8860000000000004E-6</c:v>
                </c:pt>
                <c:pt idx="7886">
                  <c:v>7.8869999999999992E-6</c:v>
                </c:pt>
                <c:pt idx="7887">
                  <c:v>7.8879999999999997E-6</c:v>
                </c:pt>
                <c:pt idx="7888">
                  <c:v>7.8890000000000002E-6</c:v>
                </c:pt>
                <c:pt idx="7889">
                  <c:v>7.8900000000000007E-6</c:v>
                </c:pt>
                <c:pt idx="7890">
                  <c:v>7.8909999999999995E-6</c:v>
                </c:pt>
                <c:pt idx="7891">
                  <c:v>7.892E-6</c:v>
                </c:pt>
                <c:pt idx="7892">
                  <c:v>7.8930000000000005E-6</c:v>
                </c:pt>
                <c:pt idx="7893">
                  <c:v>7.8939999999999993E-6</c:v>
                </c:pt>
                <c:pt idx="7894">
                  <c:v>7.8949999999999998E-6</c:v>
                </c:pt>
                <c:pt idx="7895">
                  <c:v>7.8960000000000003E-6</c:v>
                </c:pt>
                <c:pt idx="7896">
                  <c:v>7.8970000000000008E-6</c:v>
                </c:pt>
                <c:pt idx="7897">
                  <c:v>7.8979999999999996E-6</c:v>
                </c:pt>
                <c:pt idx="7898">
                  <c:v>7.8990000000000001E-6</c:v>
                </c:pt>
                <c:pt idx="7899">
                  <c:v>7.9000000000000006E-6</c:v>
                </c:pt>
                <c:pt idx="7900">
                  <c:v>7.9009999999999994E-6</c:v>
                </c:pt>
                <c:pt idx="7901">
                  <c:v>7.9019999999999999E-6</c:v>
                </c:pt>
                <c:pt idx="7902">
                  <c:v>7.9030000000000004E-6</c:v>
                </c:pt>
                <c:pt idx="7903">
                  <c:v>7.9039999999999992E-6</c:v>
                </c:pt>
                <c:pt idx="7904">
                  <c:v>7.9049999999999997E-6</c:v>
                </c:pt>
                <c:pt idx="7905">
                  <c:v>7.9060000000000002E-6</c:v>
                </c:pt>
                <c:pt idx="7906">
                  <c:v>7.9070000000000007E-6</c:v>
                </c:pt>
                <c:pt idx="7907">
                  <c:v>7.9079999999999995E-6</c:v>
                </c:pt>
                <c:pt idx="7908">
                  <c:v>7.909E-6</c:v>
                </c:pt>
                <c:pt idx="7909">
                  <c:v>7.9100000000000005E-6</c:v>
                </c:pt>
                <c:pt idx="7910">
                  <c:v>7.9109999999999993E-6</c:v>
                </c:pt>
                <c:pt idx="7911">
                  <c:v>7.9119999999999998E-6</c:v>
                </c:pt>
                <c:pt idx="7912">
                  <c:v>7.9130000000000003E-6</c:v>
                </c:pt>
                <c:pt idx="7913">
                  <c:v>7.9140000000000008E-6</c:v>
                </c:pt>
                <c:pt idx="7914">
                  <c:v>7.9149999999999996E-6</c:v>
                </c:pt>
                <c:pt idx="7915">
                  <c:v>7.9160000000000001E-6</c:v>
                </c:pt>
                <c:pt idx="7916">
                  <c:v>7.9170000000000006E-6</c:v>
                </c:pt>
                <c:pt idx="7917">
                  <c:v>7.9179999999999994E-6</c:v>
                </c:pt>
                <c:pt idx="7918">
                  <c:v>7.9189999999999999E-6</c:v>
                </c:pt>
                <c:pt idx="7919">
                  <c:v>7.9200000000000004E-6</c:v>
                </c:pt>
                <c:pt idx="7920">
                  <c:v>7.9209999999999992E-6</c:v>
                </c:pt>
                <c:pt idx="7921">
                  <c:v>7.9219999999999997E-6</c:v>
                </c:pt>
                <c:pt idx="7922">
                  <c:v>7.9230000000000002E-6</c:v>
                </c:pt>
                <c:pt idx="7923">
                  <c:v>7.9240000000000007E-6</c:v>
                </c:pt>
                <c:pt idx="7924">
                  <c:v>7.9249999999999995E-6</c:v>
                </c:pt>
                <c:pt idx="7925">
                  <c:v>7.926E-6</c:v>
                </c:pt>
                <c:pt idx="7926">
                  <c:v>7.9270000000000005E-6</c:v>
                </c:pt>
                <c:pt idx="7927">
                  <c:v>7.9279999999999993E-6</c:v>
                </c:pt>
                <c:pt idx="7928">
                  <c:v>7.9289999999999998E-6</c:v>
                </c:pt>
                <c:pt idx="7929">
                  <c:v>7.9300000000000003E-6</c:v>
                </c:pt>
                <c:pt idx="7930">
                  <c:v>7.9310000000000008E-6</c:v>
                </c:pt>
                <c:pt idx="7931">
                  <c:v>7.9319999999999996E-6</c:v>
                </c:pt>
                <c:pt idx="7932">
                  <c:v>7.9330000000000001E-6</c:v>
                </c:pt>
                <c:pt idx="7933">
                  <c:v>7.9340000000000006E-6</c:v>
                </c:pt>
                <c:pt idx="7934">
                  <c:v>7.9349999999999994E-6</c:v>
                </c:pt>
                <c:pt idx="7935">
                  <c:v>7.9359999999999999E-6</c:v>
                </c:pt>
                <c:pt idx="7936">
                  <c:v>7.9370000000000004E-6</c:v>
                </c:pt>
                <c:pt idx="7937">
                  <c:v>7.9379999999999992E-6</c:v>
                </c:pt>
                <c:pt idx="7938">
                  <c:v>7.9389999999999997E-6</c:v>
                </c:pt>
                <c:pt idx="7939">
                  <c:v>7.9400000000000002E-6</c:v>
                </c:pt>
                <c:pt idx="7940">
                  <c:v>7.9410000000000007E-6</c:v>
                </c:pt>
                <c:pt idx="7941">
                  <c:v>7.9419999999999995E-6</c:v>
                </c:pt>
                <c:pt idx="7942">
                  <c:v>7.943E-6</c:v>
                </c:pt>
                <c:pt idx="7943">
                  <c:v>7.9440000000000005E-6</c:v>
                </c:pt>
                <c:pt idx="7944">
                  <c:v>7.9449999999999993E-6</c:v>
                </c:pt>
                <c:pt idx="7945">
                  <c:v>7.9459999999999998E-6</c:v>
                </c:pt>
                <c:pt idx="7946">
                  <c:v>7.9470000000000003E-6</c:v>
                </c:pt>
                <c:pt idx="7947">
                  <c:v>7.9480000000000008E-6</c:v>
                </c:pt>
                <c:pt idx="7948">
                  <c:v>7.9489999999999996E-6</c:v>
                </c:pt>
                <c:pt idx="7949">
                  <c:v>7.9500000000000001E-6</c:v>
                </c:pt>
                <c:pt idx="7950">
                  <c:v>7.9510000000000006E-6</c:v>
                </c:pt>
                <c:pt idx="7951">
                  <c:v>7.9519999999999994E-6</c:v>
                </c:pt>
                <c:pt idx="7952">
                  <c:v>7.9529999999999999E-6</c:v>
                </c:pt>
                <c:pt idx="7953">
                  <c:v>7.9540000000000004E-6</c:v>
                </c:pt>
                <c:pt idx="7954">
                  <c:v>7.9549999999999992E-6</c:v>
                </c:pt>
                <c:pt idx="7955">
                  <c:v>7.9559999999999997E-6</c:v>
                </c:pt>
                <c:pt idx="7956">
                  <c:v>7.9570000000000002E-6</c:v>
                </c:pt>
                <c:pt idx="7957">
                  <c:v>7.9580000000000007E-6</c:v>
                </c:pt>
                <c:pt idx="7958">
                  <c:v>7.9589999999999995E-6</c:v>
                </c:pt>
                <c:pt idx="7959">
                  <c:v>7.96E-6</c:v>
                </c:pt>
                <c:pt idx="7960">
                  <c:v>7.9610000000000005E-6</c:v>
                </c:pt>
                <c:pt idx="7961">
                  <c:v>7.9619999999999993E-6</c:v>
                </c:pt>
                <c:pt idx="7962">
                  <c:v>7.9629999999999998E-6</c:v>
                </c:pt>
                <c:pt idx="7963">
                  <c:v>7.9640000000000003E-6</c:v>
                </c:pt>
                <c:pt idx="7964">
                  <c:v>7.9650000000000008E-6</c:v>
                </c:pt>
                <c:pt idx="7965">
                  <c:v>7.9659999999999996E-6</c:v>
                </c:pt>
                <c:pt idx="7966">
                  <c:v>7.9670000000000001E-6</c:v>
                </c:pt>
                <c:pt idx="7967">
                  <c:v>7.9680000000000006E-6</c:v>
                </c:pt>
                <c:pt idx="7968">
                  <c:v>7.9689999999999994E-6</c:v>
                </c:pt>
                <c:pt idx="7969">
                  <c:v>7.9699999999999999E-6</c:v>
                </c:pt>
                <c:pt idx="7970">
                  <c:v>7.9710000000000004E-6</c:v>
                </c:pt>
                <c:pt idx="7971">
                  <c:v>7.9719999999999992E-6</c:v>
                </c:pt>
                <c:pt idx="7972">
                  <c:v>7.9729999999999997E-6</c:v>
                </c:pt>
                <c:pt idx="7973">
                  <c:v>7.9740000000000002E-6</c:v>
                </c:pt>
                <c:pt idx="7974">
                  <c:v>7.9750000000000007E-6</c:v>
                </c:pt>
                <c:pt idx="7975">
                  <c:v>7.9759999999999995E-6</c:v>
                </c:pt>
                <c:pt idx="7976">
                  <c:v>7.977E-6</c:v>
                </c:pt>
                <c:pt idx="7977">
                  <c:v>7.9780000000000005E-6</c:v>
                </c:pt>
                <c:pt idx="7978">
                  <c:v>7.9789999999999993E-6</c:v>
                </c:pt>
                <c:pt idx="7979">
                  <c:v>7.9799999999999998E-6</c:v>
                </c:pt>
                <c:pt idx="7980">
                  <c:v>7.9810000000000003E-6</c:v>
                </c:pt>
                <c:pt idx="7981">
                  <c:v>7.9820000000000008E-6</c:v>
                </c:pt>
                <c:pt idx="7982">
                  <c:v>7.9829999999999996E-6</c:v>
                </c:pt>
                <c:pt idx="7983">
                  <c:v>7.9840000000000001E-6</c:v>
                </c:pt>
                <c:pt idx="7984">
                  <c:v>7.9850000000000006E-6</c:v>
                </c:pt>
                <c:pt idx="7985">
                  <c:v>7.9859999999999994E-6</c:v>
                </c:pt>
                <c:pt idx="7986">
                  <c:v>7.9869999999999999E-6</c:v>
                </c:pt>
                <c:pt idx="7987">
                  <c:v>7.9880000000000004E-6</c:v>
                </c:pt>
                <c:pt idx="7988">
                  <c:v>7.9889999999999992E-6</c:v>
                </c:pt>
                <c:pt idx="7989">
                  <c:v>7.9899999999999997E-6</c:v>
                </c:pt>
                <c:pt idx="7990">
                  <c:v>7.9910000000000002E-6</c:v>
                </c:pt>
                <c:pt idx="7991">
                  <c:v>7.9920000000000007E-6</c:v>
                </c:pt>
                <c:pt idx="7992">
                  <c:v>7.9929999999999995E-6</c:v>
                </c:pt>
                <c:pt idx="7993">
                  <c:v>7.994E-6</c:v>
                </c:pt>
                <c:pt idx="7994">
                  <c:v>7.9950000000000005E-6</c:v>
                </c:pt>
                <c:pt idx="7995">
                  <c:v>7.9959999999999993E-6</c:v>
                </c:pt>
                <c:pt idx="7996">
                  <c:v>7.9969999999999998E-6</c:v>
                </c:pt>
                <c:pt idx="7997">
                  <c:v>7.9980000000000003E-6</c:v>
                </c:pt>
                <c:pt idx="7998">
                  <c:v>7.9990000000000008E-6</c:v>
                </c:pt>
                <c:pt idx="7999">
                  <c:v>7.9999999999999996E-6</c:v>
                </c:pt>
                <c:pt idx="8000">
                  <c:v>8.0010000000000001E-6</c:v>
                </c:pt>
                <c:pt idx="8001">
                  <c:v>8.0020000000000006E-6</c:v>
                </c:pt>
                <c:pt idx="8002">
                  <c:v>8.0029999999999994E-6</c:v>
                </c:pt>
                <c:pt idx="8003">
                  <c:v>8.0039999999999999E-6</c:v>
                </c:pt>
                <c:pt idx="8004">
                  <c:v>8.0050000000000004E-6</c:v>
                </c:pt>
                <c:pt idx="8005">
                  <c:v>8.0059999999999992E-6</c:v>
                </c:pt>
                <c:pt idx="8006">
                  <c:v>8.0069999999999997E-6</c:v>
                </c:pt>
                <c:pt idx="8007">
                  <c:v>8.0080000000000002E-6</c:v>
                </c:pt>
                <c:pt idx="8008">
                  <c:v>8.0090000000000007E-6</c:v>
                </c:pt>
                <c:pt idx="8009">
                  <c:v>8.0099999999999995E-6</c:v>
                </c:pt>
                <c:pt idx="8010">
                  <c:v>8.011E-6</c:v>
                </c:pt>
                <c:pt idx="8011">
                  <c:v>8.0120000000000005E-6</c:v>
                </c:pt>
                <c:pt idx="8012">
                  <c:v>8.0129999999999993E-6</c:v>
                </c:pt>
                <c:pt idx="8013">
                  <c:v>8.0139999999999998E-6</c:v>
                </c:pt>
                <c:pt idx="8014">
                  <c:v>8.0150000000000003E-6</c:v>
                </c:pt>
                <c:pt idx="8015">
                  <c:v>8.0160000000000008E-6</c:v>
                </c:pt>
                <c:pt idx="8016">
                  <c:v>8.0169999999999996E-6</c:v>
                </c:pt>
                <c:pt idx="8017">
                  <c:v>8.0180000000000001E-6</c:v>
                </c:pt>
                <c:pt idx="8018">
                  <c:v>8.0190000000000006E-6</c:v>
                </c:pt>
                <c:pt idx="8019">
                  <c:v>8.0199999999999994E-6</c:v>
                </c:pt>
                <c:pt idx="8020">
                  <c:v>8.0209999999999999E-6</c:v>
                </c:pt>
                <c:pt idx="8021">
                  <c:v>8.0220000000000004E-6</c:v>
                </c:pt>
                <c:pt idx="8022">
                  <c:v>8.0229999999999992E-6</c:v>
                </c:pt>
                <c:pt idx="8023">
                  <c:v>8.0239999999999997E-6</c:v>
                </c:pt>
                <c:pt idx="8024">
                  <c:v>8.0250000000000002E-6</c:v>
                </c:pt>
                <c:pt idx="8025">
                  <c:v>8.0260000000000007E-6</c:v>
                </c:pt>
                <c:pt idx="8026">
                  <c:v>8.0269999999999995E-6</c:v>
                </c:pt>
                <c:pt idx="8027">
                  <c:v>8.028E-6</c:v>
                </c:pt>
                <c:pt idx="8028">
                  <c:v>8.0290000000000005E-6</c:v>
                </c:pt>
                <c:pt idx="8029">
                  <c:v>8.0299999999999994E-6</c:v>
                </c:pt>
                <c:pt idx="8030">
                  <c:v>8.0309999999999998E-6</c:v>
                </c:pt>
                <c:pt idx="8031">
                  <c:v>8.0320000000000003E-6</c:v>
                </c:pt>
                <c:pt idx="8032">
                  <c:v>8.0329999999999992E-6</c:v>
                </c:pt>
                <c:pt idx="8033">
                  <c:v>8.0339999999999997E-6</c:v>
                </c:pt>
                <c:pt idx="8034">
                  <c:v>8.0350000000000001E-6</c:v>
                </c:pt>
                <c:pt idx="8035">
                  <c:v>8.0360000000000006E-6</c:v>
                </c:pt>
                <c:pt idx="8036">
                  <c:v>8.0369999999999995E-6</c:v>
                </c:pt>
                <c:pt idx="8037">
                  <c:v>8.038E-6</c:v>
                </c:pt>
                <c:pt idx="8038">
                  <c:v>8.0390000000000005E-6</c:v>
                </c:pt>
                <c:pt idx="8039">
                  <c:v>8.0399999999999993E-6</c:v>
                </c:pt>
                <c:pt idx="8040">
                  <c:v>8.0409999999999998E-6</c:v>
                </c:pt>
                <c:pt idx="8041">
                  <c:v>8.0420000000000003E-6</c:v>
                </c:pt>
                <c:pt idx="8042">
                  <c:v>8.0430000000000008E-6</c:v>
                </c:pt>
                <c:pt idx="8043">
                  <c:v>8.0439999999999996E-6</c:v>
                </c:pt>
                <c:pt idx="8044">
                  <c:v>8.0450000000000001E-6</c:v>
                </c:pt>
                <c:pt idx="8045">
                  <c:v>8.0460000000000006E-6</c:v>
                </c:pt>
                <c:pt idx="8046">
                  <c:v>8.0469999999999994E-6</c:v>
                </c:pt>
                <c:pt idx="8047">
                  <c:v>8.0479999999999999E-6</c:v>
                </c:pt>
                <c:pt idx="8048">
                  <c:v>8.0490000000000004E-6</c:v>
                </c:pt>
                <c:pt idx="8049">
                  <c:v>8.0499999999999992E-6</c:v>
                </c:pt>
                <c:pt idx="8050">
                  <c:v>8.0509999999999997E-6</c:v>
                </c:pt>
                <c:pt idx="8051">
                  <c:v>8.0520000000000002E-6</c:v>
                </c:pt>
                <c:pt idx="8052">
                  <c:v>8.0530000000000007E-6</c:v>
                </c:pt>
                <c:pt idx="8053">
                  <c:v>8.0539999999999995E-6</c:v>
                </c:pt>
                <c:pt idx="8054">
                  <c:v>8.055E-6</c:v>
                </c:pt>
                <c:pt idx="8055">
                  <c:v>8.0560000000000005E-6</c:v>
                </c:pt>
                <c:pt idx="8056">
                  <c:v>8.0569999999999993E-6</c:v>
                </c:pt>
                <c:pt idx="8057">
                  <c:v>8.0579999999999998E-6</c:v>
                </c:pt>
                <c:pt idx="8058">
                  <c:v>8.0590000000000003E-6</c:v>
                </c:pt>
                <c:pt idx="8059">
                  <c:v>8.0600000000000008E-6</c:v>
                </c:pt>
                <c:pt idx="8060">
                  <c:v>8.0609999999999996E-6</c:v>
                </c:pt>
                <c:pt idx="8061">
                  <c:v>8.0620000000000001E-6</c:v>
                </c:pt>
                <c:pt idx="8062">
                  <c:v>8.0630000000000006E-6</c:v>
                </c:pt>
                <c:pt idx="8063">
                  <c:v>8.0639999999999994E-6</c:v>
                </c:pt>
                <c:pt idx="8064">
                  <c:v>8.0649999999999999E-6</c:v>
                </c:pt>
                <c:pt idx="8065">
                  <c:v>8.0660000000000004E-6</c:v>
                </c:pt>
                <c:pt idx="8066">
                  <c:v>8.0669999999999992E-6</c:v>
                </c:pt>
                <c:pt idx="8067">
                  <c:v>8.0679999999999997E-6</c:v>
                </c:pt>
                <c:pt idx="8068">
                  <c:v>8.0690000000000002E-6</c:v>
                </c:pt>
                <c:pt idx="8069">
                  <c:v>8.0700000000000007E-6</c:v>
                </c:pt>
                <c:pt idx="8070">
                  <c:v>8.0709999999999995E-6</c:v>
                </c:pt>
                <c:pt idx="8071">
                  <c:v>8.072E-6</c:v>
                </c:pt>
                <c:pt idx="8072">
                  <c:v>8.0730000000000005E-6</c:v>
                </c:pt>
                <c:pt idx="8073">
                  <c:v>8.0739999999999993E-6</c:v>
                </c:pt>
                <c:pt idx="8074">
                  <c:v>8.0749999999999998E-6</c:v>
                </c:pt>
                <c:pt idx="8075">
                  <c:v>8.0760000000000003E-6</c:v>
                </c:pt>
                <c:pt idx="8076">
                  <c:v>8.0770000000000008E-6</c:v>
                </c:pt>
                <c:pt idx="8077">
                  <c:v>8.0779999999999996E-6</c:v>
                </c:pt>
                <c:pt idx="8078">
                  <c:v>8.0790000000000001E-6</c:v>
                </c:pt>
                <c:pt idx="8079">
                  <c:v>8.0800000000000006E-6</c:v>
                </c:pt>
                <c:pt idx="8080">
                  <c:v>8.0809999999999994E-6</c:v>
                </c:pt>
                <c:pt idx="8081">
                  <c:v>8.0819999999999999E-6</c:v>
                </c:pt>
                <c:pt idx="8082">
                  <c:v>8.0830000000000004E-6</c:v>
                </c:pt>
                <c:pt idx="8083">
                  <c:v>8.0839999999999992E-6</c:v>
                </c:pt>
                <c:pt idx="8084">
                  <c:v>8.0849999999999997E-6</c:v>
                </c:pt>
                <c:pt idx="8085">
                  <c:v>8.0860000000000002E-6</c:v>
                </c:pt>
                <c:pt idx="8086">
                  <c:v>8.0870000000000007E-6</c:v>
                </c:pt>
                <c:pt idx="8087">
                  <c:v>8.0879999999999995E-6</c:v>
                </c:pt>
                <c:pt idx="8088">
                  <c:v>8.089E-6</c:v>
                </c:pt>
                <c:pt idx="8089">
                  <c:v>8.0900000000000005E-6</c:v>
                </c:pt>
                <c:pt idx="8090">
                  <c:v>8.0909999999999993E-6</c:v>
                </c:pt>
                <c:pt idx="8091">
                  <c:v>8.0919999999999998E-6</c:v>
                </c:pt>
                <c:pt idx="8092">
                  <c:v>8.0930000000000003E-6</c:v>
                </c:pt>
                <c:pt idx="8093">
                  <c:v>8.0940000000000008E-6</c:v>
                </c:pt>
                <c:pt idx="8094">
                  <c:v>8.0949999999999996E-6</c:v>
                </c:pt>
                <c:pt idx="8095">
                  <c:v>8.0960000000000001E-6</c:v>
                </c:pt>
                <c:pt idx="8096">
                  <c:v>8.0970000000000006E-6</c:v>
                </c:pt>
                <c:pt idx="8097">
                  <c:v>8.0979999999999994E-6</c:v>
                </c:pt>
                <c:pt idx="8098">
                  <c:v>8.0989999999999999E-6</c:v>
                </c:pt>
                <c:pt idx="8099">
                  <c:v>8.1000000000000004E-6</c:v>
                </c:pt>
                <c:pt idx="8100">
                  <c:v>8.1009999999999992E-6</c:v>
                </c:pt>
                <c:pt idx="8101">
                  <c:v>8.1019999999999997E-6</c:v>
                </c:pt>
                <c:pt idx="8102">
                  <c:v>8.1030000000000002E-6</c:v>
                </c:pt>
                <c:pt idx="8103">
                  <c:v>8.1040000000000007E-6</c:v>
                </c:pt>
                <c:pt idx="8104">
                  <c:v>8.1049999999999995E-6</c:v>
                </c:pt>
                <c:pt idx="8105">
                  <c:v>8.106E-6</c:v>
                </c:pt>
                <c:pt idx="8106">
                  <c:v>8.1070000000000005E-6</c:v>
                </c:pt>
                <c:pt idx="8107">
                  <c:v>8.1079999999999993E-6</c:v>
                </c:pt>
                <c:pt idx="8108">
                  <c:v>8.1089999999999998E-6</c:v>
                </c:pt>
                <c:pt idx="8109">
                  <c:v>8.1100000000000003E-6</c:v>
                </c:pt>
                <c:pt idx="8110">
                  <c:v>8.1110000000000008E-6</c:v>
                </c:pt>
                <c:pt idx="8111">
                  <c:v>8.1119999999999996E-6</c:v>
                </c:pt>
                <c:pt idx="8112">
                  <c:v>8.1130000000000001E-6</c:v>
                </c:pt>
                <c:pt idx="8113">
                  <c:v>8.1140000000000006E-6</c:v>
                </c:pt>
                <c:pt idx="8114">
                  <c:v>8.1149999999999994E-6</c:v>
                </c:pt>
                <c:pt idx="8115">
                  <c:v>8.1159999999999999E-6</c:v>
                </c:pt>
                <c:pt idx="8116">
                  <c:v>8.1170000000000004E-6</c:v>
                </c:pt>
                <c:pt idx="8117">
                  <c:v>8.1179999999999992E-6</c:v>
                </c:pt>
                <c:pt idx="8118">
                  <c:v>8.1189999999999997E-6</c:v>
                </c:pt>
                <c:pt idx="8119">
                  <c:v>8.1200000000000002E-6</c:v>
                </c:pt>
                <c:pt idx="8120">
                  <c:v>8.1210000000000007E-6</c:v>
                </c:pt>
                <c:pt idx="8121">
                  <c:v>8.1219999999999995E-6</c:v>
                </c:pt>
                <c:pt idx="8122">
                  <c:v>8.123E-6</c:v>
                </c:pt>
                <c:pt idx="8123">
                  <c:v>8.1240000000000005E-6</c:v>
                </c:pt>
                <c:pt idx="8124">
                  <c:v>8.1249999999999993E-6</c:v>
                </c:pt>
                <c:pt idx="8125">
                  <c:v>8.1259999999999998E-6</c:v>
                </c:pt>
                <c:pt idx="8126">
                  <c:v>8.1270000000000003E-6</c:v>
                </c:pt>
                <c:pt idx="8127">
                  <c:v>8.1280000000000008E-6</c:v>
                </c:pt>
                <c:pt idx="8128">
                  <c:v>8.1289999999999996E-6</c:v>
                </c:pt>
                <c:pt idx="8129">
                  <c:v>8.1300000000000001E-6</c:v>
                </c:pt>
                <c:pt idx="8130">
                  <c:v>8.1310000000000006E-6</c:v>
                </c:pt>
                <c:pt idx="8131">
                  <c:v>8.1319999999999994E-6</c:v>
                </c:pt>
                <c:pt idx="8132">
                  <c:v>8.1329999999999999E-6</c:v>
                </c:pt>
                <c:pt idx="8133">
                  <c:v>8.1340000000000004E-6</c:v>
                </c:pt>
                <c:pt idx="8134">
                  <c:v>8.1349999999999992E-6</c:v>
                </c:pt>
                <c:pt idx="8135">
                  <c:v>8.1359999999999997E-6</c:v>
                </c:pt>
                <c:pt idx="8136">
                  <c:v>8.1370000000000002E-6</c:v>
                </c:pt>
                <c:pt idx="8137">
                  <c:v>8.1380000000000007E-6</c:v>
                </c:pt>
                <c:pt idx="8138">
                  <c:v>8.1389999999999995E-6</c:v>
                </c:pt>
                <c:pt idx="8139">
                  <c:v>8.14E-6</c:v>
                </c:pt>
                <c:pt idx="8140">
                  <c:v>8.1410000000000005E-6</c:v>
                </c:pt>
                <c:pt idx="8141">
                  <c:v>8.1419999999999993E-6</c:v>
                </c:pt>
                <c:pt idx="8142">
                  <c:v>8.1429999999999998E-6</c:v>
                </c:pt>
                <c:pt idx="8143">
                  <c:v>8.1440000000000003E-6</c:v>
                </c:pt>
                <c:pt idx="8144">
                  <c:v>8.1450000000000008E-6</c:v>
                </c:pt>
                <c:pt idx="8145">
                  <c:v>8.1459999999999996E-6</c:v>
                </c:pt>
                <c:pt idx="8146">
                  <c:v>8.1470000000000001E-6</c:v>
                </c:pt>
                <c:pt idx="8147">
                  <c:v>8.1480000000000006E-6</c:v>
                </c:pt>
                <c:pt idx="8148">
                  <c:v>8.1489999999999994E-6</c:v>
                </c:pt>
                <c:pt idx="8149">
                  <c:v>8.1499999999999999E-6</c:v>
                </c:pt>
                <c:pt idx="8150">
                  <c:v>8.1510000000000004E-6</c:v>
                </c:pt>
                <c:pt idx="8151">
                  <c:v>8.1519999999999992E-6</c:v>
                </c:pt>
                <c:pt idx="8152">
                  <c:v>8.1529999999999997E-6</c:v>
                </c:pt>
                <c:pt idx="8153">
                  <c:v>8.1540000000000002E-6</c:v>
                </c:pt>
                <c:pt idx="8154">
                  <c:v>8.1550000000000007E-6</c:v>
                </c:pt>
                <c:pt idx="8155">
                  <c:v>8.1559999999999995E-6</c:v>
                </c:pt>
                <c:pt idx="8156">
                  <c:v>8.157E-6</c:v>
                </c:pt>
                <c:pt idx="8157">
                  <c:v>8.1580000000000005E-6</c:v>
                </c:pt>
                <c:pt idx="8158">
                  <c:v>8.1589999999999993E-6</c:v>
                </c:pt>
                <c:pt idx="8159">
                  <c:v>8.1599999999999998E-6</c:v>
                </c:pt>
                <c:pt idx="8160">
                  <c:v>8.1610000000000003E-6</c:v>
                </c:pt>
                <c:pt idx="8161">
                  <c:v>8.1620000000000008E-6</c:v>
                </c:pt>
                <c:pt idx="8162">
                  <c:v>8.1629999999999996E-6</c:v>
                </c:pt>
                <c:pt idx="8163">
                  <c:v>8.1640000000000001E-6</c:v>
                </c:pt>
                <c:pt idx="8164">
                  <c:v>8.1650000000000006E-6</c:v>
                </c:pt>
                <c:pt idx="8165">
                  <c:v>8.1659999999999994E-6</c:v>
                </c:pt>
                <c:pt idx="8166">
                  <c:v>8.1669999999999999E-6</c:v>
                </c:pt>
                <c:pt idx="8167">
                  <c:v>8.1680000000000004E-6</c:v>
                </c:pt>
                <c:pt idx="8168">
                  <c:v>8.1689999999999992E-6</c:v>
                </c:pt>
                <c:pt idx="8169">
                  <c:v>8.1699999999999997E-6</c:v>
                </c:pt>
                <c:pt idx="8170">
                  <c:v>8.1710000000000002E-6</c:v>
                </c:pt>
                <c:pt idx="8171">
                  <c:v>8.1720000000000007E-6</c:v>
                </c:pt>
                <c:pt idx="8172">
                  <c:v>8.1729999999999995E-6</c:v>
                </c:pt>
                <c:pt idx="8173">
                  <c:v>8.174E-6</c:v>
                </c:pt>
                <c:pt idx="8174">
                  <c:v>8.1750000000000005E-6</c:v>
                </c:pt>
                <c:pt idx="8175">
                  <c:v>8.1759999999999993E-6</c:v>
                </c:pt>
                <c:pt idx="8176">
                  <c:v>8.1769999999999998E-6</c:v>
                </c:pt>
                <c:pt idx="8177">
                  <c:v>8.1780000000000003E-6</c:v>
                </c:pt>
                <c:pt idx="8178">
                  <c:v>8.1790000000000008E-6</c:v>
                </c:pt>
                <c:pt idx="8179">
                  <c:v>8.1799999999999996E-6</c:v>
                </c:pt>
                <c:pt idx="8180">
                  <c:v>8.1810000000000001E-6</c:v>
                </c:pt>
                <c:pt idx="8181">
                  <c:v>8.1820000000000006E-6</c:v>
                </c:pt>
                <c:pt idx="8182">
                  <c:v>8.1829999999999994E-6</c:v>
                </c:pt>
                <c:pt idx="8183">
                  <c:v>8.1839999999999999E-6</c:v>
                </c:pt>
                <c:pt idx="8184">
                  <c:v>8.1850000000000004E-6</c:v>
                </c:pt>
                <c:pt idx="8185">
                  <c:v>8.1859999999999992E-6</c:v>
                </c:pt>
                <c:pt idx="8186">
                  <c:v>8.1869999999999997E-6</c:v>
                </c:pt>
                <c:pt idx="8187">
                  <c:v>8.1880000000000002E-6</c:v>
                </c:pt>
                <c:pt idx="8188">
                  <c:v>8.1890000000000007E-6</c:v>
                </c:pt>
                <c:pt idx="8189">
                  <c:v>8.1899999999999995E-6</c:v>
                </c:pt>
                <c:pt idx="8190">
                  <c:v>8.191E-6</c:v>
                </c:pt>
                <c:pt idx="8191">
                  <c:v>8.1920000000000005E-6</c:v>
                </c:pt>
                <c:pt idx="8192">
                  <c:v>8.1929999999999993E-6</c:v>
                </c:pt>
                <c:pt idx="8193">
                  <c:v>8.1939999999999998E-6</c:v>
                </c:pt>
                <c:pt idx="8194">
                  <c:v>8.1950000000000003E-6</c:v>
                </c:pt>
                <c:pt idx="8195">
                  <c:v>8.1960000000000008E-6</c:v>
                </c:pt>
                <c:pt idx="8196">
                  <c:v>8.1969999999999996E-6</c:v>
                </c:pt>
                <c:pt idx="8197">
                  <c:v>8.1980000000000001E-6</c:v>
                </c:pt>
                <c:pt idx="8198">
                  <c:v>8.1990000000000006E-6</c:v>
                </c:pt>
                <c:pt idx="8199">
                  <c:v>8.1999999999999994E-6</c:v>
                </c:pt>
                <c:pt idx="8200">
                  <c:v>8.2009999999999999E-6</c:v>
                </c:pt>
                <c:pt idx="8201">
                  <c:v>8.2020000000000004E-6</c:v>
                </c:pt>
                <c:pt idx="8202">
                  <c:v>8.2029999999999992E-6</c:v>
                </c:pt>
                <c:pt idx="8203">
                  <c:v>8.2039999999999997E-6</c:v>
                </c:pt>
                <c:pt idx="8204">
                  <c:v>8.2050000000000002E-6</c:v>
                </c:pt>
                <c:pt idx="8205">
                  <c:v>8.2060000000000007E-6</c:v>
                </c:pt>
                <c:pt idx="8206">
                  <c:v>8.2069999999999995E-6</c:v>
                </c:pt>
                <c:pt idx="8207">
                  <c:v>8.208E-6</c:v>
                </c:pt>
                <c:pt idx="8208">
                  <c:v>8.2090000000000005E-6</c:v>
                </c:pt>
                <c:pt idx="8209">
                  <c:v>8.2099999999999993E-6</c:v>
                </c:pt>
                <c:pt idx="8210">
                  <c:v>8.2109999999999998E-6</c:v>
                </c:pt>
                <c:pt idx="8211">
                  <c:v>8.2120000000000003E-6</c:v>
                </c:pt>
                <c:pt idx="8212">
                  <c:v>8.2130000000000008E-6</c:v>
                </c:pt>
                <c:pt idx="8213">
                  <c:v>8.2139999999999996E-6</c:v>
                </c:pt>
                <c:pt idx="8214">
                  <c:v>8.2150000000000001E-6</c:v>
                </c:pt>
                <c:pt idx="8215">
                  <c:v>8.2160000000000006E-6</c:v>
                </c:pt>
                <c:pt idx="8216">
                  <c:v>8.2169999999999994E-6</c:v>
                </c:pt>
                <c:pt idx="8217">
                  <c:v>8.2179999999999999E-6</c:v>
                </c:pt>
                <c:pt idx="8218">
                  <c:v>8.2190000000000004E-6</c:v>
                </c:pt>
                <c:pt idx="8219">
                  <c:v>8.2199999999999992E-6</c:v>
                </c:pt>
                <c:pt idx="8220">
                  <c:v>8.2209999999999997E-6</c:v>
                </c:pt>
                <c:pt idx="8221">
                  <c:v>8.2220000000000002E-6</c:v>
                </c:pt>
                <c:pt idx="8222">
                  <c:v>8.2230000000000007E-6</c:v>
                </c:pt>
                <c:pt idx="8223">
                  <c:v>8.2239999999999995E-6</c:v>
                </c:pt>
                <c:pt idx="8224">
                  <c:v>8.225E-6</c:v>
                </c:pt>
                <c:pt idx="8225">
                  <c:v>8.2260000000000005E-6</c:v>
                </c:pt>
                <c:pt idx="8226">
                  <c:v>8.2269999999999993E-6</c:v>
                </c:pt>
                <c:pt idx="8227">
                  <c:v>8.2279999999999998E-6</c:v>
                </c:pt>
                <c:pt idx="8228">
                  <c:v>8.2290000000000003E-6</c:v>
                </c:pt>
                <c:pt idx="8229">
                  <c:v>8.2300000000000008E-6</c:v>
                </c:pt>
                <c:pt idx="8230">
                  <c:v>8.2309999999999996E-6</c:v>
                </c:pt>
                <c:pt idx="8231">
                  <c:v>8.2320000000000001E-6</c:v>
                </c:pt>
                <c:pt idx="8232">
                  <c:v>8.2330000000000006E-6</c:v>
                </c:pt>
                <c:pt idx="8233">
                  <c:v>8.2339999999999994E-6</c:v>
                </c:pt>
                <c:pt idx="8234">
                  <c:v>8.2349999999999999E-6</c:v>
                </c:pt>
                <c:pt idx="8235">
                  <c:v>8.2360000000000004E-6</c:v>
                </c:pt>
                <c:pt idx="8236">
                  <c:v>8.2369999999999992E-6</c:v>
                </c:pt>
                <c:pt idx="8237">
                  <c:v>8.2379999999999997E-6</c:v>
                </c:pt>
                <c:pt idx="8238">
                  <c:v>8.2390000000000002E-6</c:v>
                </c:pt>
                <c:pt idx="8239">
                  <c:v>8.2400000000000007E-6</c:v>
                </c:pt>
                <c:pt idx="8240">
                  <c:v>8.2409999999999995E-6</c:v>
                </c:pt>
                <c:pt idx="8241">
                  <c:v>8.242E-6</c:v>
                </c:pt>
                <c:pt idx="8242">
                  <c:v>8.2430000000000005E-6</c:v>
                </c:pt>
                <c:pt idx="8243">
                  <c:v>8.2439999999999993E-6</c:v>
                </c:pt>
                <c:pt idx="8244">
                  <c:v>8.2449999999999998E-6</c:v>
                </c:pt>
                <c:pt idx="8245">
                  <c:v>8.2460000000000003E-6</c:v>
                </c:pt>
                <c:pt idx="8246">
                  <c:v>8.2470000000000008E-6</c:v>
                </c:pt>
                <c:pt idx="8247">
                  <c:v>8.2479999999999996E-6</c:v>
                </c:pt>
                <c:pt idx="8248">
                  <c:v>8.2490000000000001E-6</c:v>
                </c:pt>
                <c:pt idx="8249">
                  <c:v>8.2500000000000006E-6</c:v>
                </c:pt>
                <c:pt idx="8250">
                  <c:v>8.2509999999999994E-6</c:v>
                </c:pt>
                <c:pt idx="8251">
                  <c:v>8.2519999999999999E-6</c:v>
                </c:pt>
                <c:pt idx="8252">
                  <c:v>8.2530000000000004E-6</c:v>
                </c:pt>
                <c:pt idx="8253">
                  <c:v>8.2539999999999992E-6</c:v>
                </c:pt>
                <c:pt idx="8254">
                  <c:v>8.2549999999999997E-6</c:v>
                </c:pt>
                <c:pt idx="8255">
                  <c:v>8.2560000000000002E-6</c:v>
                </c:pt>
                <c:pt idx="8256">
                  <c:v>8.2570000000000007E-6</c:v>
                </c:pt>
                <c:pt idx="8257">
                  <c:v>8.2579999999999995E-6</c:v>
                </c:pt>
                <c:pt idx="8258">
                  <c:v>8.259E-6</c:v>
                </c:pt>
                <c:pt idx="8259">
                  <c:v>8.2600000000000005E-6</c:v>
                </c:pt>
                <c:pt idx="8260">
                  <c:v>8.2609999999999993E-6</c:v>
                </c:pt>
                <c:pt idx="8261">
                  <c:v>8.2619999999999998E-6</c:v>
                </c:pt>
                <c:pt idx="8262">
                  <c:v>8.2630000000000003E-6</c:v>
                </c:pt>
                <c:pt idx="8263">
                  <c:v>8.2640000000000008E-6</c:v>
                </c:pt>
                <c:pt idx="8264">
                  <c:v>8.2649999999999996E-6</c:v>
                </c:pt>
                <c:pt idx="8265">
                  <c:v>8.2660000000000001E-6</c:v>
                </c:pt>
                <c:pt idx="8266">
                  <c:v>8.2670000000000006E-6</c:v>
                </c:pt>
                <c:pt idx="8267">
                  <c:v>8.2679999999999994E-6</c:v>
                </c:pt>
                <c:pt idx="8268">
                  <c:v>8.2689999999999999E-6</c:v>
                </c:pt>
                <c:pt idx="8269">
                  <c:v>8.2700000000000004E-6</c:v>
                </c:pt>
                <c:pt idx="8270">
                  <c:v>8.2709999999999992E-6</c:v>
                </c:pt>
                <c:pt idx="8271">
                  <c:v>8.2719999999999997E-6</c:v>
                </c:pt>
                <c:pt idx="8272">
                  <c:v>8.2730000000000002E-6</c:v>
                </c:pt>
                <c:pt idx="8273">
                  <c:v>8.2740000000000007E-6</c:v>
                </c:pt>
                <c:pt idx="8274">
                  <c:v>8.2749999999999995E-6</c:v>
                </c:pt>
                <c:pt idx="8275">
                  <c:v>8.276E-6</c:v>
                </c:pt>
                <c:pt idx="8276">
                  <c:v>8.2770000000000005E-6</c:v>
                </c:pt>
                <c:pt idx="8277">
                  <c:v>8.2779999999999993E-6</c:v>
                </c:pt>
                <c:pt idx="8278">
                  <c:v>8.2789999999999998E-6</c:v>
                </c:pt>
                <c:pt idx="8279">
                  <c:v>8.2800000000000003E-6</c:v>
                </c:pt>
                <c:pt idx="8280">
                  <c:v>8.2810000000000008E-6</c:v>
                </c:pt>
                <c:pt idx="8281">
                  <c:v>8.2819999999999996E-6</c:v>
                </c:pt>
                <c:pt idx="8282">
                  <c:v>8.2830000000000001E-6</c:v>
                </c:pt>
                <c:pt idx="8283">
                  <c:v>8.2840000000000006E-6</c:v>
                </c:pt>
                <c:pt idx="8284">
                  <c:v>8.2849999999999995E-6</c:v>
                </c:pt>
                <c:pt idx="8285">
                  <c:v>8.2859999999999999E-6</c:v>
                </c:pt>
                <c:pt idx="8286">
                  <c:v>8.2870000000000004E-6</c:v>
                </c:pt>
                <c:pt idx="8287">
                  <c:v>8.2879999999999993E-6</c:v>
                </c:pt>
                <c:pt idx="8288">
                  <c:v>8.2889999999999998E-6</c:v>
                </c:pt>
                <c:pt idx="8289">
                  <c:v>8.2900000000000002E-6</c:v>
                </c:pt>
                <c:pt idx="8290">
                  <c:v>8.2910000000000007E-6</c:v>
                </c:pt>
                <c:pt idx="8291">
                  <c:v>8.2919999999999996E-6</c:v>
                </c:pt>
                <c:pt idx="8292">
                  <c:v>8.2930000000000001E-6</c:v>
                </c:pt>
                <c:pt idx="8293">
                  <c:v>8.2940000000000006E-6</c:v>
                </c:pt>
                <c:pt idx="8294">
                  <c:v>8.2949999999999994E-6</c:v>
                </c:pt>
                <c:pt idx="8295">
                  <c:v>8.2959999999999999E-6</c:v>
                </c:pt>
                <c:pt idx="8296">
                  <c:v>8.2970000000000004E-6</c:v>
                </c:pt>
                <c:pt idx="8297">
                  <c:v>8.2979999999999992E-6</c:v>
                </c:pt>
                <c:pt idx="8298">
                  <c:v>8.2989999999999997E-6</c:v>
                </c:pt>
                <c:pt idx="8299">
                  <c:v>8.3000000000000002E-6</c:v>
                </c:pt>
                <c:pt idx="8300">
                  <c:v>8.3010000000000007E-6</c:v>
                </c:pt>
                <c:pt idx="8301">
                  <c:v>8.3019999999999995E-6</c:v>
                </c:pt>
                <c:pt idx="8302">
                  <c:v>8.303E-6</c:v>
                </c:pt>
                <c:pt idx="8303">
                  <c:v>8.3040000000000005E-6</c:v>
                </c:pt>
                <c:pt idx="8304">
                  <c:v>8.3049999999999993E-6</c:v>
                </c:pt>
                <c:pt idx="8305">
                  <c:v>8.3059999999999998E-6</c:v>
                </c:pt>
                <c:pt idx="8306">
                  <c:v>8.3070000000000003E-6</c:v>
                </c:pt>
                <c:pt idx="8307">
                  <c:v>8.3080000000000008E-6</c:v>
                </c:pt>
                <c:pt idx="8308">
                  <c:v>8.3089999999999996E-6</c:v>
                </c:pt>
                <c:pt idx="8309">
                  <c:v>8.3100000000000001E-6</c:v>
                </c:pt>
                <c:pt idx="8310">
                  <c:v>8.3110000000000006E-6</c:v>
                </c:pt>
                <c:pt idx="8311">
                  <c:v>8.3119999999999994E-6</c:v>
                </c:pt>
                <c:pt idx="8312">
                  <c:v>8.3129999999999999E-6</c:v>
                </c:pt>
                <c:pt idx="8313">
                  <c:v>8.3140000000000004E-6</c:v>
                </c:pt>
                <c:pt idx="8314">
                  <c:v>8.3149999999999992E-6</c:v>
                </c:pt>
                <c:pt idx="8315">
                  <c:v>8.3159999999999997E-6</c:v>
                </c:pt>
                <c:pt idx="8316">
                  <c:v>8.3170000000000002E-6</c:v>
                </c:pt>
                <c:pt idx="8317">
                  <c:v>8.3180000000000007E-6</c:v>
                </c:pt>
                <c:pt idx="8318">
                  <c:v>8.3189999999999995E-6</c:v>
                </c:pt>
                <c:pt idx="8319">
                  <c:v>8.32E-6</c:v>
                </c:pt>
                <c:pt idx="8320">
                  <c:v>8.3210000000000005E-6</c:v>
                </c:pt>
                <c:pt idx="8321">
                  <c:v>8.3219999999999993E-6</c:v>
                </c:pt>
                <c:pt idx="8322">
                  <c:v>8.3229999999999998E-6</c:v>
                </c:pt>
                <c:pt idx="8323">
                  <c:v>8.3240000000000003E-6</c:v>
                </c:pt>
                <c:pt idx="8324">
                  <c:v>8.3250000000000008E-6</c:v>
                </c:pt>
                <c:pt idx="8325">
                  <c:v>8.3259999999999996E-6</c:v>
                </c:pt>
                <c:pt idx="8326">
                  <c:v>8.3270000000000001E-6</c:v>
                </c:pt>
                <c:pt idx="8327">
                  <c:v>8.3280000000000006E-6</c:v>
                </c:pt>
                <c:pt idx="8328">
                  <c:v>8.3289999999999994E-6</c:v>
                </c:pt>
                <c:pt idx="8329">
                  <c:v>8.3299999999999999E-6</c:v>
                </c:pt>
                <c:pt idx="8330">
                  <c:v>8.3310000000000004E-6</c:v>
                </c:pt>
                <c:pt idx="8331">
                  <c:v>8.3319999999999992E-6</c:v>
                </c:pt>
                <c:pt idx="8332">
                  <c:v>8.3329999999999997E-6</c:v>
                </c:pt>
                <c:pt idx="8333">
                  <c:v>8.3340000000000002E-6</c:v>
                </c:pt>
                <c:pt idx="8334">
                  <c:v>8.3350000000000007E-6</c:v>
                </c:pt>
                <c:pt idx="8335">
                  <c:v>8.3359999999999995E-6</c:v>
                </c:pt>
                <c:pt idx="8336">
                  <c:v>8.337E-6</c:v>
                </c:pt>
                <c:pt idx="8337">
                  <c:v>8.3380000000000005E-6</c:v>
                </c:pt>
                <c:pt idx="8338">
                  <c:v>8.3389999999999993E-6</c:v>
                </c:pt>
                <c:pt idx="8339">
                  <c:v>8.3399999999999998E-6</c:v>
                </c:pt>
                <c:pt idx="8340">
                  <c:v>8.3410000000000003E-6</c:v>
                </c:pt>
                <c:pt idx="8341">
                  <c:v>8.3420000000000008E-6</c:v>
                </c:pt>
                <c:pt idx="8342">
                  <c:v>8.3429999999999996E-6</c:v>
                </c:pt>
                <c:pt idx="8343">
                  <c:v>8.3440000000000001E-6</c:v>
                </c:pt>
                <c:pt idx="8344">
                  <c:v>8.3450000000000006E-6</c:v>
                </c:pt>
                <c:pt idx="8345">
                  <c:v>8.3459999999999994E-6</c:v>
                </c:pt>
                <c:pt idx="8346">
                  <c:v>8.3469999999999999E-6</c:v>
                </c:pt>
                <c:pt idx="8347">
                  <c:v>8.3480000000000004E-6</c:v>
                </c:pt>
                <c:pt idx="8348">
                  <c:v>8.3489999999999992E-6</c:v>
                </c:pt>
                <c:pt idx="8349">
                  <c:v>8.3499999999999997E-6</c:v>
                </c:pt>
                <c:pt idx="8350">
                  <c:v>8.3510000000000002E-6</c:v>
                </c:pt>
                <c:pt idx="8351">
                  <c:v>8.3520000000000007E-6</c:v>
                </c:pt>
                <c:pt idx="8352">
                  <c:v>8.3529999999999995E-6</c:v>
                </c:pt>
                <c:pt idx="8353">
                  <c:v>8.354E-6</c:v>
                </c:pt>
                <c:pt idx="8354">
                  <c:v>8.3550000000000005E-6</c:v>
                </c:pt>
                <c:pt idx="8355">
                  <c:v>8.3559999999999993E-6</c:v>
                </c:pt>
                <c:pt idx="8356">
                  <c:v>8.3569999999999998E-6</c:v>
                </c:pt>
                <c:pt idx="8357">
                  <c:v>8.3580000000000003E-6</c:v>
                </c:pt>
                <c:pt idx="8358">
                  <c:v>8.3590000000000008E-6</c:v>
                </c:pt>
                <c:pt idx="8359">
                  <c:v>8.3599999999999996E-6</c:v>
                </c:pt>
                <c:pt idx="8360">
                  <c:v>8.3610000000000001E-6</c:v>
                </c:pt>
                <c:pt idx="8361">
                  <c:v>8.3620000000000006E-6</c:v>
                </c:pt>
                <c:pt idx="8362">
                  <c:v>8.3629999999999994E-6</c:v>
                </c:pt>
                <c:pt idx="8363">
                  <c:v>8.3639999999999999E-6</c:v>
                </c:pt>
                <c:pt idx="8364">
                  <c:v>8.3650000000000004E-6</c:v>
                </c:pt>
                <c:pt idx="8365">
                  <c:v>8.3659999999999992E-6</c:v>
                </c:pt>
                <c:pt idx="8366">
                  <c:v>8.3669999999999997E-6</c:v>
                </c:pt>
                <c:pt idx="8367">
                  <c:v>8.3680000000000002E-6</c:v>
                </c:pt>
                <c:pt idx="8368">
                  <c:v>8.3690000000000007E-6</c:v>
                </c:pt>
                <c:pt idx="8369">
                  <c:v>8.3699999999999995E-6</c:v>
                </c:pt>
                <c:pt idx="8370">
                  <c:v>8.371E-6</c:v>
                </c:pt>
                <c:pt idx="8371">
                  <c:v>8.3720000000000005E-6</c:v>
                </c:pt>
                <c:pt idx="8372">
                  <c:v>8.3729999999999993E-6</c:v>
                </c:pt>
                <c:pt idx="8373">
                  <c:v>8.3739999999999998E-6</c:v>
                </c:pt>
                <c:pt idx="8374">
                  <c:v>8.3750000000000003E-6</c:v>
                </c:pt>
                <c:pt idx="8375">
                  <c:v>8.3760000000000008E-6</c:v>
                </c:pt>
                <c:pt idx="8376">
                  <c:v>8.3769999999999996E-6</c:v>
                </c:pt>
                <c:pt idx="8377">
                  <c:v>8.3780000000000001E-6</c:v>
                </c:pt>
                <c:pt idx="8378">
                  <c:v>8.3790000000000006E-6</c:v>
                </c:pt>
                <c:pt idx="8379">
                  <c:v>8.3799999999999994E-6</c:v>
                </c:pt>
                <c:pt idx="8380">
                  <c:v>8.3809999999999999E-6</c:v>
                </c:pt>
                <c:pt idx="8381">
                  <c:v>8.3820000000000004E-6</c:v>
                </c:pt>
                <c:pt idx="8382">
                  <c:v>8.3829999999999992E-6</c:v>
                </c:pt>
                <c:pt idx="8383">
                  <c:v>8.3839999999999997E-6</c:v>
                </c:pt>
                <c:pt idx="8384">
                  <c:v>8.3850000000000002E-6</c:v>
                </c:pt>
                <c:pt idx="8385">
                  <c:v>8.3860000000000007E-6</c:v>
                </c:pt>
                <c:pt idx="8386">
                  <c:v>8.3869999999999995E-6</c:v>
                </c:pt>
                <c:pt idx="8387">
                  <c:v>8.388E-6</c:v>
                </c:pt>
                <c:pt idx="8388">
                  <c:v>8.3890000000000005E-6</c:v>
                </c:pt>
                <c:pt idx="8389">
                  <c:v>8.3899999999999993E-6</c:v>
                </c:pt>
                <c:pt idx="8390">
                  <c:v>8.3909999999999998E-6</c:v>
                </c:pt>
                <c:pt idx="8391">
                  <c:v>8.3920000000000003E-6</c:v>
                </c:pt>
                <c:pt idx="8392">
                  <c:v>8.3930000000000008E-6</c:v>
                </c:pt>
                <c:pt idx="8393">
                  <c:v>8.3939999999999996E-6</c:v>
                </c:pt>
                <c:pt idx="8394">
                  <c:v>8.3950000000000001E-6</c:v>
                </c:pt>
                <c:pt idx="8395">
                  <c:v>8.3960000000000006E-6</c:v>
                </c:pt>
                <c:pt idx="8396">
                  <c:v>8.3969999999999994E-6</c:v>
                </c:pt>
                <c:pt idx="8397">
                  <c:v>8.3979999999999999E-6</c:v>
                </c:pt>
                <c:pt idx="8398">
                  <c:v>8.3990000000000004E-6</c:v>
                </c:pt>
                <c:pt idx="8399">
                  <c:v>8.3999999999999992E-6</c:v>
                </c:pt>
                <c:pt idx="8400">
                  <c:v>8.4009999999999997E-6</c:v>
                </c:pt>
                <c:pt idx="8401">
                  <c:v>8.4020000000000002E-6</c:v>
                </c:pt>
                <c:pt idx="8402">
                  <c:v>8.4030000000000007E-6</c:v>
                </c:pt>
                <c:pt idx="8403">
                  <c:v>8.4039999999999995E-6</c:v>
                </c:pt>
                <c:pt idx="8404">
                  <c:v>8.405E-6</c:v>
                </c:pt>
                <c:pt idx="8405">
                  <c:v>8.4060000000000005E-6</c:v>
                </c:pt>
                <c:pt idx="8406">
                  <c:v>8.4069999999999993E-6</c:v>
                </c:pt>
                <c:pt idx="8407">
                  <c:v>8.4079999999999998E-6</c:v>
                </c:pt>
                <c:pt idx="8408">
                  <c:v>8.4090000000000003E-6</c:v>
                </c:pt>
                <c:pt idx="8409">
                  <c:v>8.4100000000000008E-6</c:v>
                </c:pt>
                <c:pt idx="8410">
                  <c:v>8.4109999999999996E-6</c:v>
                </c:pt>
                <c:pt idx="8411">
                  <c:v>8.4120000000000001E-6</c:v>
                </c:pt>
                <c:pt idx="8412">
                  <c:v>8.4130000000000006E-6</c:v>
                </c:pt>
                <c:pt idx="8413">
                  <c:v>8.4139999999999994E-6</c:v>
                </c:pt>
                <c:pt idx="8414">
                  <c:v>8.4149999999999999E-6</c:v>
                </c:pt>
                <c:pt idx="8415">
                  <c:v>8.4160000000000004E-6</c:v>
                </c:pt>
                <c:pt idx="8416">
                  <c:v>8.4169999999999992E-6</c:v>
                </c:pt>
                <c:pt idx="8417">
                  <c:v>8.4179999999999997E-6</c:v>
                </c:pt>
                <c:pt idx="8418">
                  <c:v>8.4190000000000002E-6</c:v>
                </c:pt>
                <c:pt idx="8419">
                  <c:v>8.4200000000000007E-6</c:v>
                </c:pt>
                <c:pt idx="8420">
                  <c:v>8.4209999999999995E-6</c:v>
                </c:pt>
                <c:pt idx="8421">
                  <c:v>8.422E-6</c:v>
                </c:pt>
                <c:pt idx="8422">
                  <c:v>8.4230000000000005E-6</c:v>
                </c:pt>
                <c:pt idx="8423">
                  <c:v>8.4239999999999993E-6</c:v>
                </c:pt>
                <c:pt idx="8424">
                  <c:v>8.4249999999999998E-6</c:v>
                </c:pt>
                <c:pt idx="8425">
                  <c:v>8.4260000000000003E-6</c:v>
                </c:pt>
                <c:pt idx="8426">
                  <c:v>8.4270000000000008E-6</c:v>
                </c:pt>
                <c:pt idx="8427">
                  <c:v>8.4279999999999996E-6</c:v>
                </c:pt>
                <c:pt idx="8428">
                  <c:v>8.4290000000000001E-6</c:v>
                </c:pt>
                <c:pt idx="8429">
                  <c:v>8.4300000000000006E-6</c:v>
                </c:pt>
                <c:pt idx="8430">
                  <c:v>8.4309999999999994E-6</c:v>
                </c:pt>
                <c:pt idx="8431">
                  <c:v>8.4319999999999999E-6</c:v>
                </c:pt>
                <c:pt idx="8432">
                  <c:v>8.4330000000000004E-6</c:v>
                </c:pt>
                <c:pt idx="8433">
                  <c:v>8.4339999999999992E-6</c:v>
                </c:pt>
                <c:pt idx="8434">
                  <c:v>8.4349999999999997E-6</c:v>
                </c:pt>
                <c:pt idx="8435">
                  <c:v>8.4360000000000002E-6</c:v>
                </c:pt>
                <c:pt idx="8436">
                  <c:v>8.4370000000000007E-6</c:v>
                </c:pt>
                <c:pt idx="8437">
                  <c:v>8.4379999999999995E-6</c:v>
                </c:pt>
                <c:pt idx="8438">
                  <c:v>8.439E-6</c:v>
                </c:pt>
                <c:pt idx="8439">
                  <c:v>8.4400000000000005E-6</c:v>
                </c:pt>
                <c:pt idx="8440">
                  <c:v>8.4409999999999993E-6</c:v>
                </c:pt>
                <c:pt idx="8441">
                  <c:v>8.4419999999999998E-6</c:v>
                </c:pt>
                <c:pt idx="8442">
                  <c:v>8.4430000000000003E-6</c:v>
                </c:pt>
                <c:pt idx="8443">
                  <c:v>8.4440000000000008E-6</c:v>
                </c:pt>
                <c:pt idx="8444">
                  <c:v>8.4449999999999996E-6</c:v>
                </c:pt>
                <c:pt idx="8445">
                  <c:v>8.4460000000000001E-6</c:v>
                </c:pt>
                <c:pt idx="8446">
                  <c:v>8.4470000000000006E-6</c:v>
                </c:pt>
                <c:pt idx="8447">
                  <c:v>8.4479999999999994E-6</c:v>
                </c:pt>
                <c:pt idx="8448">
                  <c:v>8.4489999999999999E-6</c:v>
                </c:pt>
                <c:pt idx="8449">
                  <c:v>8.4500000000000004E-6</c:v>
                </c:pt>
                <c:pt idx="8450">
                  <c:v>8.4509999999999992E-6</c:v>
                </c:pt>
                <c:pt idx="8451">
                  <c:v>8.4519999999999997E-6</c:v>
                </c:pt>
                <c:pt idx="8452">
                  <c:v>8.4530000000000002E-6</c:v>
                </c:pt>
                <c:pt idx="8453">
                  <c:v>8.4540000000000007E-6</c:v>
                </c:pt>
                <c:pt idx="8454">
                  <c:v>8.4549999999999995E-6</c:v>
                </c:pt>
                <c:pt idx="8455">
                  <c:v>8.456E-6</c:v>
                </c:pt>
                <c:pt idx="8456">
                  <c:v>8.4570000000000005E-6</c:v>
                </c:pt>
                <c:pt idx="8457">
                  <c:v>8.4579999999999993E-6</c:v>
                </c:pt>
                <c:pt idx="8458">
                  <c:v>8.4589999999999998E-6</c:v>
                </c:pt>
                <c:pt idx="8459">
                  <c:v>8.4600000000000003E-6</c:v>
                </c:pt>
                <c:pt idx="8460">
                  <c:v>8.4610000000000008E-6</c:v>
                </c:pt>
                <c:pt idx="8461">
                  <c:v>8.4619999999999996E-6</c:v>
                </c:pt>
                <c:pt idx="8462">
                  <c:v>8.4630000000000001E-6</c:v>
                </c:pt>
                <c:pt idx="8463">
                  <c:v>8.4640000000000006E-6</c:v>
                </c:pt>
                <c:pt idx="8464">
                  <c:v>8.4649999999999994E-6</c:v>
                </c:pt>
                <c:pt idx="8465">
                  <c:v>8.4659999999999999E-6</c:v>
                </c:pt>
                <c:pt idx="8466">
                  <c:v>8.4670000000000004E-6</c:v>
                </c:pt>
                <c:pt idx="8467">
                  <c:v>8.4679999999999992E-6</c:v>
                </c:pt>
                <c:pt idx="8468">
                  <c:v>8.4689999999999997E-6</c:v>
                </c:pt>
                <c:pt idx="8469">
                  <c:v>8.4700000000000002E-6</c:v>
                </c:pt>
                <c:pt idx="8470">
                  <c:v>8.4710000000000007E-6</c:v>
                </c:pt>
                <c:pt idx="8471">
                  <c:v>8.4719999999999995E-6</c:v>
                </c:pt>
                <c:pt idx="8472">
                  <c:v>8.473E-6</c:v>
                </c:pt>
                <c:pt idx="8473">
                  <c:v>8.4740000000000005E-6</c:v>
                </c:pt>
                <c:pt idx="8474">
                  <c:v>8.4749999999999993E-6</c:v>
                </c:pt>
                <c:pt idx="8475">
                  <c:v>8.4759999999999998E-6</c:v>
                </c:pt>
                <c:pt idx="8476">
                  <c:v>8.4770000000000003E-6</c:v>
                </c:pt>
                <c:pt idx="8477">
                  <c:v>8.4780000000000008E-6</c:v>
                </c:pt>
                <c:pt idx="8478">
                  <c:v>8.4789999999999996E-6</c:v>
                </c:pt>
                <c:pt idx="8479">
                  <c:v>8.4800000000000001E-6</c:v>
                </c:pt>
                <c:pt idx="8480">
                  <c:v>8.4810000000000006E-6</c:v>
                </c:pt>
                <c:pt idx="8481">
                  <c:v>8.4819999999999994E-6</c:v>
                </c:pt>
                <c:pt idx="8482">
                  <c:v>8.4829999999999999E-6</c:v>
                </c:pt>
                <c:pt idx="8483">
                  <c:v>8.4840000000000004E-6</c:v>
                </c:pt>
                <c:pt idx="8484">
                  <c:v>8.4849999999999992E-6</c:v>
                </c:pt>
                <c:pt idx="8485">
                  <c:v>8.4859999999999997E-6</c:v>
                </c:pt>
                <c:pt idx="8486">
                  <c:v>8.4870000000000002E-6</c:v>
                </c:pt>
                <c:pt idx="8487">
                  <c:v>8.4880000000000007E-6</c:v>
                </c:pt>
                <c:pt idx="8488">
                  <c:v>8.4889999999999995E-6</c:v>
                </c:pt>
                <c:pt idx="8489">
                  <c:v>8.49E-6</c:v>
                </c:pt>
                <c:pt idx="8490">
                  <c:v>8.4910000000000005E-6</c:v>
                </c:pt>
                <c:pt idx="8491">
                  <c:v>8.4919999999999993E-6</c:v>
                </c:pt>
                <c:pt idx="8492">
                  <c:v>8.4929999999999998E-6</c:v>
                </c:pt>
                <c:pt idx="8493">
                  <c:v>8.4940000000000003E-6</c:v>
                </c:pt>
                <c:pt idx="8494">
                  <c:v>8.4950000000000008E-6</c:v>
                </c:pt>
                <c:pt idx="8495">
                  <c:v>8.4959999999999996E-6</c:v>
                </c:pt>
                <c:pt idx="8496">
                  <c:v>8.4970000000000001E-6</c:v>
                </c:pt>
                <c:pt idx="8497">
                  <c:v>8.4980000000000006E-6</c:v>
                </c:pt>
                <c:pt idx="8498">
                  <c:v>8.4989999999999994E-6</c:v>
                </c:pt>
                <c:pt idx="8499">
                  <c:v>8.4999999999999999E-6</c:v>
                </c:pt>
                <c:pt idx="8500">
                  <c:v>8.5010000000000004E-6</c:v>
                </c:pt>
                <c:pt idx="8501">
                  <c:v>8.5019999999999992E-6</c:v>
                </c:pt>
                <c:pt idx="8502">
                  <c:v>8.5029999999999997E-6</c:v>
                </c:pt>
                <c:pt idx="8503">
                  <c:v>8.5040000000000002E-6</c:v>
                </c:pt>
                <c:pt idx="8504">
                  <c:v>8.5050000000000007E-6</c:v>
                </c:pt>
                <c:pt idx="8505">
                  <c:v>8.5059999999999995E-6</c:v>
                </c:pt>
                <c:pt idx="8506">
                  <c:v>8.507E-6</c:v>
                </c:pt>
                <c:pt idx="8507">
                  <c:v>8.5080000000000005E-6</c:v>
                </c:pt>
                <c:pt idx="8508">
                  <c:v>8.5089999999999993E-6</c:v>
                </c:pt>
                <c:pt idx="8509">
                  <c:v>8.5099999999999998E-6</c:v>
                </c:pt>
                <c:pt idx="8510">
                  <c:v>8.5110000000000003E-6</c:v>
                </c:pt>
                <c:pt idx="8511">
                  <c:v>8.5120000000000008E-6</c:v>
                </c:pt>
                <c:pt idx="8512">
                  <c:v>8.5129999999999996E-6</c:v>
                </c:pt>
                <c:pt idx="8513">
                  <c:v>8.5140000000000001E-6</c:v>
                </c:pt>
                <c:pt idx="8514">
                  <c:v>8.5150000000000006E-6</c:v>
                </c:pt>
                <c:pt idx="8515">
                  <c:v>8.5159999999999994E-6</c:v>
                </c:pt>
                <c:pt idx="8516">
                  <c:v>8.5169999999999999E-6</c:v>
                </c:pt>
                <c:pt idx="8517">
                  <c:v>8.5180000000000004E-6</c:v>
                </c:pt>
                <c:pt idx="8518">
                  <c:v>8.5189999999999992E-6</c:v>
                </c:pt>
                <c:pt idx="8519">
                  <c:v>8.5199999999999997E-6</c:v>
                </c:pt>
                <c:pt idx="8520">
                  <c:v>8.5210000000000002E-6</c:v>
                </c:pt>
                <c:pt idx="8521">
                  <c:v>8.5220000000000007E-6</c:v>
                </c:pt>
                <c:pt idx="8522">
                  <c:v>8.5229999999999995E-6</c:v>
                </c:pt>
                <c:pt idx="8523">
                  <c:v>8.524E-6</c:v>
                </c:pt>
                <c:pt idx="8524">
                  <c:v>8.5250000000000005E-6</c:v>
                </c:pt>
                <c:pt idx="8525">
                  <c:v>8.5259999999999993E-6</c:v>
                </c:pt>
                <c:pt idx="8526">
                  <c:v>8.5269999999999998E-6</c:v>
                </c:pt>
                <c:pt idx="8527">
                  <c:v>8.5280000000000003E-6</c:v>
                </c:pt>
                <c:pt idx="8528">
                  <c:v>8.5290000000000008E-6</c:v>
                </c:pt>
                <c:pt idx="8529">
                  <c:v>8.5299999999999996E-6</c:v>
                </c:pt>
                <c:pt idx="8530">
                  <c:v>8.5310000000000001E-6</c:v>
                </c:pt>
                <c:pt idx="8531">
                  <c:v>8.5320000000000006E-6</c:v>
                </c:pt>
                <c:pt idx="8532">
                  <c:v>8.5329999999999994E-6</c:v>
                </c:pt>
                <c:pt idx="8533">
                  <c:v>8.5339999999999999E-6</c:v>
                </c:pt>
                <c:pt idx="8534">
                  <c:v>8.5350000000000004E-6</c:v>
                </c:pt>
                <c:pt idx="8535">
                  <c:v>8.5359999999999992E-6</c:v>
                </c:pt>
                <c:pt idx="8536">
                  <c:v>8.5369999999999997E-6</c:v>
                </c:pt>
                <c:pt idx="8537">
                  <c:v>8.5380000000000002E-6</c:v>
                </c:pt>
                <c:pt idx="8538">
                  <c:v>8.5390000000000007E-6</c:v>
                </c:pt>
                <c:pt idx="8539">
                  <c:v>8.5399999999999996E-6</c:v>
                </c:pt>
                <c:pt idx="8540">
                  <c:v>8.541E-6</c:v>
                </c:pt>
                <c:pt idx="8541">
                  <c:v>8.5420000000000005E-6</c:v>
                </c:pt>
                <c:pt idx="8542">
                  <c:v>8.5429999999999994E-6</c:v>
                </c:pt>
                <c:pt idx="8543">
                  <c:v>8.5439999999999999E-6</c:v>
                </c:pt>
                <c:pt idx="8544">
                  <c:v>8.5450000000000003E-6</c:v>
                </c:pt>
                <c:pt idx="8545">
                  <c:v>8.5459999999999992E-6</c:v>
                </c:pt>
                <c:pt idx="8546">
                  <c:v>8.5469999999999997E-6</c:v>
                </c:pt>
                <c:pt idx="8547">
                  <c:v>8.5480000000000002E-6</c:v>
                </c:pt>
                <c:pt idx="8548">
                  <c:v>8.5490000000000006E-6</c:v>
                </c:pt>
                <c:pt idx="8549">
                  <c:v>8.5499999999999995E-6</c:v>
                </c:pt>
                <c:pt idx="8550">
                  <c:v>8.551E-6</c:v>
                </c:pt>
                <c:pt idx="8551">
                  <c:v>8.5520000000000005E-6</c:v>
                </c:pt>
                <c:pt idx="8552">
                  <c:v>8.5529999999999993E-6</c:v>
                </c:pt>
                <c:pt idx="8553">
                  <c:v>8.5539999999999998E-6</c:v>
                </c:pt>
                <c:pt idx="8554">
                  <c:v>8.5550000000000003E-6</c:v>
                </c:pt>
                <c:pt idx="8555">
                  <c:v>8.5560000000000008E-6</c:v>
                </c:pt>
                <c:pt idx="8556">
                  <c:v>8.5569999999999996E-6</c:v>
                </c:pt>
                <c:pt idx="8557">
                  <c:v>8.5580000000000001E-6</c:v>
                </c:pt>
                <c:pt idx="8558">
                  <c:v>8.5590000000000006E-6</c:v>
                </c:pt>
                <c:pt idx="8559">
                  <c:v>8.5599999999999994E-6</c:v>
                </c:pt>
                <c:pt idx="8560">
                  <c:v>8.5609999999999999E-6</c:v>
                </c:pt>
                <c:pt idx="8561">
                  <c:v>8.5620000000000004E-6</c:v>
                </c:pt>
                <c:pt idx="8562">
                  <c:v>8.5629999999999992E-6</c:v>
                </c:pt>
                <c:pt idx="8563">
                  <c:v>8.5639999999999997E-6</c:v>
                </c:pt>
                <c:pt idx="8564">
                  <c:v>8.5650000000000002E-6</c:v>
                </c:pt>
                <c:pt idx="8565">
                  <c:v>8.5660000000000007E-6</c:v>
                </c:pt>
                <c:pt idx="8566">
                  <c:v>8.5669999999999995E-6</c:v>
                </c:pt>
                <c:pt idx="8567">
                  <c:v>8.568E-6</c:v>
                </c:pt>
                <c:pt idx="8568">
                  <c:v>8.5690000000000005E-6</c:v>
                </c:pt>
                <c:pt idx="8569">
                  <c:v>8.5699999999999993E-6</c:v>
                </c:pt>
                <c:pt idx="8570">
                  <c:v>8.5709999999999998E-6</c:v>
                </c:pt>
                <c:pt idx="8571">
                  <c:v>8.5720000000000003E-6</c:v>
                </c:pt>
                <c:pt idx="8572">
                  <c:v>8.5730000000000008E-6</c:v>
                </c:pt>
                <c:pt idx="8573">
                  <c:v>8.5739999999999996E-6</c:v>
                </c:pt>
                <c:pt idx="8574">
                  <c:v>8.5750000000000001E-6</c:v>
                </c:pt>
                <c:pt idx="8575">
                  <c:v>8.5760000000000006E-6</c:v>
                </c:pt>
                <c:pt idx="8576">
                  <c:v>8.5769999999999994E-6</c:v>
                </c:pt>
                <c:pt idx="8577">
                  <c:v>8.5779999999999999E-6</c:v>
                </c:pt>
                <c:pt idx="8578">
                  <c:v>8.5790000000000004E-6</c:v>
                </c:pt>
                <c:pt idx="8579">
                  <c:v>8.5799999999999992E-6</c:v>
                </c:pt>
                <c:pt idx="8580">
                  <c:v>8.5809999999999997E-6</c:v>
                </c:pt>
                <c:pt idx="8581">
                  <c:v>8.5820000000000002E-6</c:v>
                </c:pt>
                <c:pt idx="8582">
                  <c:v>8.5830000000000007E-6</c:v>
                </c:pt>
                <c:pt idx="8583">
                  <c:v>8.5839999999999995E-6</c:v>
                </c:pt>
                <c:pt idx="8584">
                  <c:v>8.585E-6</c:v>
                </c:pt>
                <c:pt idx="8585">
                  <c:v>8.5860000000000005E-6</c:v>
                </c:pt>
                <c:pt idx="8586">
                  <c:v>8.5869999999999993E-6</c:v>
                </c:pt>
                <c:pt idx="8587">
                  <c:v>8.5879999999999998E-6</c:v>
                </c:pt>
                <c:pt idx="8588">
                  <c:v>8.5890000000000003E-6</c:v>
                </c:pt>
                <c:pt idx="8589">
                  <c:v>8.5900000000000008E-6</c:v>
                </c:pt>
                <c:pt idx="8590">
                  <c:v>8.5909999999999996E-6</c:v>
                </c:pt>
                <c:pt idx="8591">
                  <c:v>8.5920000000000001E-6</c:v>
                </c:pt>
                <c:pt idx="8592">
                  <c:v>8.5930000000000006E-6</c:v>
                </c:pt>
                <c:pt idx="8593">
                  <c:v>8.5939999999999994E-6</c:v>
                </c:pt>
                <c:pt idx="8594">
                  <c:v>8.5949999999999999E-6</c:v>
                </c:pt>
                <c:pt idx="8595">
                  <c:v>8.5960000000000004E-6</c:v>
                </c:pt>
                <c:pt idx="8596">
                  <c:v>8.5969999999999992E-6</c:v>
                </c:pt>
                <c:pt idx="8597">
                  <c:v>8.5979999999999997E-6</c:v>
                </c:pt>
                <c:pt idx="8598">
                  <c:v>8.5990000000000002E-6</c:v>
                </c:pt>
                <c:pt idx="8599">
                  <c:v>8.6000000000000007E-6</c:v>
                </c:pt>
                <c:pt idx="8600">
                  <c:v>8.6009999999999995E-6</c:v>
                </c:pt>
                <c:pt idx="8601">
                  <c:v>8.602E-6</c:v>
                </c:pt>
                <c:pt idx="8602">
                  <c:v>8.6030000000000005E-6</c:v>
                </c:pt>
                <c:pt idx="8603">
                  <c:v>8.6039999999999993E-6</c:v>
                </c:pt>
                <c:pt idx="8604">
                  <c:v>8.6049999999999998E-6</c:v>
                </c:pt>
                <c:pt idx="8605">
                  <c:v>8.6060000000000003E-6</c:v>
                </c:pt>
                <c:pt idx="8606">
                  <c:v>8.6070000000000008E-6</c:v>
                </c:pt>
                <c:pt idx="8607">
                  <c:v>8.6079999999999996E-6</c:v>
                </c:pt>
                <c:pt idx="8608">
                  <c:v>8.6090000000000001E-6</c:v>
                </c:pt>
                <c:pt idx="8609">
                  <c:v>8.6100000000000006E-6</c:v>
                </c:pt>
                <c:pt idx="8610">
                  <c:v>8.6109999999999994E-6</c:v>
                </c:pt>
                <c:pt idx="8611">
                  <c:v>8.6119999999999999E-6</c:v>
                </c:pt>
                <c:pt idx="8612">
                  <c:v>8.6130000000000004E-6</c:v>
                </c:pt>
                <c:pt idx="8613">
                  <c:v>8.6139999999999992E-6</c:v>
                </c:pt>
                <c:pt idx="8614">
                  <c:v>8.6149999999999997E-6</c:v>
                </c:pt>
                <c:pt idx="8615">
                  <c:v>8.6160000000000002E-6</c:v>
                </c:pt>
                <c:pt idx="8616">
                  <c:v>8.6170000000000007E-6</c:v>
                </c:pt>
                <c:pt idx="8617">
                  <c:v>8.6179999999999995E-6</c:v>
                </c:pt>
                <c:pt idx="8618">
                  <c:v>8.619E-6</c:v>
                </c:pt>
                <c:pt idx="8619">
                  <c:v>8.6200000000000005E-6</c:v>
                </c:pt>
                <c:pt idx="8620">
                  <c:v>8.6209999999999993E-6</c:v>
                </c:pt>
                <c:pt idx="8621">
                  <c:v>8.6219999999999998E-6</c:v>
                </c:pt>
                <c:pt idx="8622">
                  <c:v>8.6230000000000003E-6</c:v>
                </c:pt>
                <c:pt idx="8623">
                  <c:v>8.6240000000000008E-6</c:v>
                </c:pt>
                <c:pt idx="8624">
                  <c:v>8.6249999999999996E-6</c:v>
                </c:pt>
                <c:pt idx="8625">
                  <c:v>8.6260000000000001E-6</c:v>
                </c:pt>
                <c:pt idx="8626">
                  <c:v>8.6270000000000006E-6</c:v>
                </c:pt>
                <c:pt idx="8627">
                  <c:v>8.6279999999999994E-6</c:v>
                </c:pt>
                <c:pt idx="8628">
                  <c:v>8.6289999999999999E-6</c:v>
                </c:pt>
                <c:pt idx="8629">
                  <c:v>8.6300000000000004E-6</c:v>
                </c:pt>
                <c:pt idx="8630">
                  <c:v>8.6309999999999992E-6</c:v>
                </c:pt>
                <c:pt idx="8631">
                  <c:v>8.6319999999999997E-6</c:v>
                </c:pt>
                <c:pt idx="8632">
                  <c:v>8.6330000000000002E-6</c:v>
                </c:pt>
                <c:pt idx="8633">
                  <c:v>8.6340000000000007E-6</c:v>
                </c:pt>
                <c:pt idx="8634">
                  <c:v>8.6349999999999995E-6</c:v>
                </c:pt>
                <c:pt idx="8635">
                  <c:v>8.636E-6</c:v>
                </c:pt>
                <c:pt idx="8636">
                  <c:v>8.6370000000000005E-6</c:v>
                </c:pt>
                <c:pt idx="8637">
                  <c:v>8.6379999999999993E-6</c:v>
                </c:pt>
                <c:pt idx="8638">
                  <c:v>8.6389999999999998E-6</c:v>
                </c:pt>
                <c:pt idx="8639">
                  <c:v>8.6400000000000003E-6</c:v>
                </c:pt>
                <c:pt idx="8640">
                  <c:v>8.6410000000000008E-6</c:v>
                </c:pt>
                <c:pt idx="8641">
                  <c:v>8.6419999999999996E-6</c:v>
                </c:pt>
                <c:pt idx="8642">
                  <c:v>8.6430000000000001E-6</c:v>
                </c:pt>
                <c:pt idx="8643">
                  <c:v>8.6440000000000006E-6</c:v>
                </c:pt>
                <c:pt idx="8644">
                  <c:v>8.6449999999999994E-6</c:v>
                </c:pt>
                <c:pt idx="8645">
                  <c:v>8.6459999999999999E-6</c:v>
                </c:pt>
                <c:pt idx="8646">
                  <c:v>8.6470000000000004E-6</c:v>
                </c:pt>
                <c:pt idx="8647">
                  <c:v>8.6479999999999992E-6</c:v>
                </c:pt>
                <c:pt idx="8648">
                  <c:v>8.6489999999999997E-6</c:v>
                </c:pt>
                <c:pt idx="8649">
                  <c:v>8.6500000000000002E-6</c:v>
                </c:pt>
                <c:pt idx="8650">
                  <c:v>8.6510000000000007E-6</c:v>
                </c:pt>
                <c:pt idx="8651">
                  <c:v>8.6519999999999995E-6</c:v>
                </c:pt>
                <c:pt idx="8652">
                  <c:v>8.653E-6</c:v>
                </c:pt>
                <c:pt idx="8653">
                  <c:v>8.6540000000000005E-6</c:v>
                </c:pt>
                <c:pt idx="8654">
                  <c:v>8.6549999999999993E-6</c:v>
                </c:pt>
                <c:pt idx="8655">
                  <c:v>8.6559999999999998E-6</c:v>
                </c:pt>
                <c:pt idx="8656">
                  <c:v>8.6570000000000003E-6</c:v>
                </c:pt>
                <c:pt idx="8657">
                  <c:v>8.6580000000000008E-6</c:v>
                </c:pt>
                <c:pt idx="8658">
                  <c:v>8.6589999999999996E-6</c:v>
                </c:pt>
                <c:pt idx="8659">
                  <c:v>8.6600000000000001E-6</c:v>
                </c:pt>
                <c:pt idx="8660">
                  <c:v>8.6610000000000006E-6</c:v>
                </c:pt>
                <c:pt idx="8661">
                  <c:v>8.6619999999999994E-6</c:v>
                </c:pt>
                <c:pt idx="8662">
                  <c:v>8.6629999999999999E-6</c:v>
                </c:pt>
                <c:pt idx="8663">
                  <c:v>8.6640000000000004E-6</c:v>
                </c:pt>
                <c:pt idx="8664">
                  <c:v>8.6649999999999992E-6</c:v>
                </c:pt>
                <c:pt idx="8665">
                  <c:v>8.6659999999999997E-6</c:v>
                </c:pt>
                <c:pt idx="8666">
                  <c:v>8.6670000000000002E-6</c:v>
                </c:pt>
                <c:pt idx="8667">
                  <c:v>8.6680000000000007E-6</c:v>
                </c:pt>
                <c:pt idx="8668">
                  <c:v>8.6689999999999995E-6</c:v>
                </c:pt>
                <c:pt idx="8669">
                  <c:v>8.67E-6</c:v>
                </c:pt>
                <c:pt idx="8670">
                  <c:v>8.6710000000000005E-6</c:v>
                </c:pt>
                <c:pt idx="8671">
                  <c:v>8.6719999999999993E-6</c:v>
                </c:pt>
                <c:pt idx="8672">
                  <c:v>8.6729999999999998E-6</c:v>
                </c:pt>
                <c:pt idx="8673">
                  <c:v>8.6740000000000003E-6</c:v>
                </c:pt>
                <c:pt idx="8674">
                  <c:v>8.6750000000000008E-6</c:v>
                </c:pt>
                <c:pt idx="8675">
                  <c:v>8.6759999999999996E-6</c:v>
                </c:pt>
                <c:pt idx="8676">
                  <c:v>8.6770000000000001E-6</c:v>
                </c:pt>
                <c:pt idx="8677">
                  <c:v>8.6780000000000006E-6</c:v>
                </c:pt>
                <c:pt idx="8678">
                  <c:v>8.6789999999999994E-6</c:v>
                </c:pt>
                <c:pt idx="8679">
                  <c:v>8.6799999999999999E-6</c:v>
                </c:pt>
                <c:pt idx="8680">
                  <c:v>8.6810000000000004E-6</c:v>
                </c:pt>
                <c:pt idx="8681">
                  <c:v>8.6819999999999992E-6</c:v>
                </c:pt>
                <c:pt idx="8682">
                  <c:v>8.6829999999999997E-6</c:v>
                </c:pt>
                <c:pt idx="8683">
                  <c:v>8.6840000000000002E-6</c:v>
                </c:pt>
                <c:pt idx="8684">
                  <c:v>8.6850000000000007E-6</c:v>
                </c:pt>
                <c:pt idx="8685">
                  <c:v>8.6859999999999995E-6</c:v>
                </c:pt>
                <c:pt idx="8686">
                  <c:v>8.687E-6</c:v>
                </c:pt>
                <c:pt idx="8687">
                  <c:v>8.6880000000000005E-6</c:v>
                </c:pt>
                <c:pt idx="8688">
                  <c:v>8.6889999999999993E-6</c:v>
                </c:pt>
                <c:pt idx="8689">
                  <c:v>8.6899999999999998E-6</c:v>
                </c:pt>
                <c:pt idx="8690">
                  <c:v>8.6910000000000003E-6</c:v>
                </c:pt>
                <c:pt idx="8691">
                  <c:v>8.6920000000000008E-6</c:v>
                </c:pt>
                <c:pt idx="8692">
                  <c:v>8.6929999999999996E-6</c:v>
                </c:pt>
                <c:pt idx="8693">
                  <c:v>8.6940000000000001E-6</c:v>
                </c:pt>
                <c:pt idx="8694">
                  <c:v>8.6950000000000006E-6</c:v>
                </c:pt>
                <c:pt idx="8695">
                  <c:v>8.6959999999999994E-6</c:v>
                </c:pt>
                <c:pt idx="8696">
                  <c:v>8.6969999999999999E-6</c:v>
                </c:pt>
                <c:pt idx="8697">
                  <c:v>8.6980000000000004E-6</c:v>
                </c:pt>
                <c:pt idx="8698">
                  <c:v>8.6989999999999992E-6</c:v>
                </c:pt>
                <c:pt idx="8699">
                  <c:v>8.6999999999999997E-6</c:v>
                </c:pt>
                <c:pt idx="8700">
                  <c:v>8.7010000000000002E-6</c:v>
                </c:pt>
                <c:pt idx="8701">
                  <c:v>8.7020000000000007E-6</c:v>
                </c:pt>
                <c:pt idx="8702">
                  <c:v>8.7029999999999995E-6</c:v>
                </c:pt>
                <c:pt idx="8703">
                  <c:v>8.704E-6</c:v>
                </c:pt>
                <c:pt idx="8704">
                  <c:v>8.7050000000000005E-6</c:v>
                </c:pt>
                <c:pt idx="8705">
                  <c:v>8.7059999999999993E-6</c:v>
                </c:pt>
                <c:pt idx="8706">
                  <c:v>8.7069999999999998E-6</c:v>
                </c:pt>
                <c:pt idx="8707">
                  <c:v>8.7080000000000003E-6</c:v>
                </c:pt>
                <c:pt idx="8708">
                  <c:v>8.7090000000000008E-6</c:v>
                </c:pt>
                <c:pt idx="8709">
                  <c:v>8.7099999999999996E-6</c:v>
                </c:pt>
                <c:pt idx="8710">
                  <c:v>8.7110000000000001E-6</c:v>
                </c:pt>
                <c:pt idx="8711">
                  <c:v>8.7120000000000006E-6</c:v>
                </c:pt>
                <c:pt idx="8712">
                  <c:v>8.7129999999999994E-6</c:v>
                </c:pt>
                <c:pt idx="8713">
                  <c:v>8.7139999999999999E-6</c:v>
                </c:pt>
                <c:pt idx="8714">
                  <c:v>8.7150000000000004E-6</c:v>
                </c:pt>
                <c:pt idx="8715">
                  <c:v>8.7159999999999992E-6</c:v>
                </c:pt>
                <c:pt idx="8716">
                  <c:v>8.7169999999999997E-6</c:v>
                </c:pt>
                <c:pt idx="8717">
                  <c:v>8.7180000000000002E-6</c:v>
                </c:pt>
                <c:pt idx="8718">
                  <c:v>8.7190000000000007E-6</c:v>
                </c:pt>
                <c:pt idx="8719">
                  <c:v>8.7199999999999995E-6</c:v>
                </c:pt>
                <c:pt idx="8720">
                  <c:v>8.721E-6</c:v>
                </c:pt>
                <c:pt idx="8721">
                  <c:v>8.7220000000000005E-6</c:v>
                </c:pt>
                <c:pt idx="8722">
                  <c:v>8.7229999999999993E-6</c:v>
                </c:pt>
                <c:pt idx="8723">
                  <c:v>8.7239999999999998E-6</c:v>
                </c:pt>
                <c:pt idx="8724">
                  <c:v>8.7250000000000003E-6</c:v>
                </c:pt>
                <c:pt idx="8725">
                  <c:v>8.7260000000000008E-6</c:v>
                </c:pt>
                <c:pt idx="8726">
                  <c:v>8.7269999999999996E-6</c:v>
                </c:pt>
                <c:pt idx="8727">
                  <c:v>8.7280000000000001E-6</c:v>
                </c:pt>
                <c:pt idx="8728">
                  <c:v>8.7290000000000006E-6</c:v>
                </c:pt>
                <c:pt idx="8729">
                  <c:v>8.7299999999999994E-6</c:v>
                </c:pt>
                <c:pt idx="8730">
                  <c:v>8.7309999999999999E-6</c:v>
                </c:pt>
                <c:pt idx="8731">
                  <c:v>8.7320000000000004E-6</c:v>
                </c:pt>
                <c:pt idx="8732">
                  <c:v>8.7329999999999992E-6</c:v>
                </c:pt>
                <c:pt idx="8733">
                  <c:v>8.7339999999999997E-6</c:v>
                </c:pt>
                <c:pt idx="8734">
                  <c:v>8.7350000000000002E-6</c:v>
                </c:pt>
                <c:pt idx="8735">
                  <c:v>8.7360000000000007E-6</c:v>
                </c:pt>
                <c:pt idx="8736">
                  <c:v>8.7369999999999995E-6</c:v>
                </c:pt>
                <c:pt idx="8737">
                  <c:v>8.738E-6</c:v>
                </c:pt>
                <c:pt idx="8738">
                  <c:v>8.7390000000000005E-6</c:v>
                </c:pt>
                <c:pt idx="8739">
                  <c:v>8.7399999999999993E-6</c:v>
                </c:pt>
                <c:pt idx="8740">
                  <c:v>8.7409999999999998E-6</c:v>
                </c:pt>
                <c:pt idx="8741">
                  <c:v>8.7420000000000003E-6</c:v>
                </c:pt>
                <c:pt idx="8742">
                  <c:v>8.7430000000000008E-6</c:v>
                </c:pt>
                <c:pt idx="8743">
                  <c:v>8.7439999999999996E-6</c:v>
                </c:pt>
                <c:pt idx="8744">
                  <c:v>8.7450000000000001E-6</c:v>
                </c:pt>
                <c:pt idx="8745">
                  <c:v>8.7460000000000006E-6</c:v>
                </c:pt>
                <c:pt idx="8746">
                  <c:v>8.7469999999999994E-6</c:v>
                </c:pt>
                <c:pt idx="8747">
                  <c:v>8.7479999999999999E-6</c:v>
                </c:pt>
                <c:pt idx="8748">
                  <c:v>8.7490000000000004E-6</c:v>
                </c:pt>
                <c:pt idx="8749">
                  <c:v>8.7499999999999992E-6</c:v>
                </c:pt>
                <c:pt idx="8750">
                  <c:v>8.7509999999999997E-6</c:v>
                </c:pt>
                <c:pt idx="8751">
                  <c:v>8.7520000000000002E-6</c:v>
                </c:pt>
                <c:pt idx="8752">
                  <c:v>8.7530000000000007E-6</c:v>
                </c:pt>
                <c:pt idx="8753">
                  <c:v>8.7539999999999995E-6</c:v>
                </c:pt>
                <c:pt idx="8754">
                  <c:v>8.755E-6</c:v>
                </c:pt>
                <c:pt idx="8755">
                  <c:v>8.7560000000000005E-6</c:v>
                </c:pt>
                <c:pt idx="8756">
                  <c:v>8.7569999999999993E-6</c:v>
                </c:pt>
                <c:pt idx="8757">
                  <c:v>8.7579999999999998E-6</c:v>
                </c:pt>
                <c:pt idx="8758">
                  <c:v>8.7590000000000003E-6</c:v>
                </c:pt>
                <c:pt idx="8759">
                  <c:v>8.7600000000000008E-6</c:v>
                </c:pt>
                <c:pt idx="8760">
                  <c:v>8.7609999999999996E-6</c:v>
                </c:pt>
                <c:pt idx="8761">
                  <c:v>8.7620000000000001E-6</c:v>
                </c:pt>
                <c:pt idx="8762">
                  <c:v>8.7630000000000006E-6</c:v>
                </c:pt>
                <c:pt idx="8763">
                  <c:v>8.7639999999999994E-6</c:v>
                </c:pt>
                <c:pt idx="8764">
                  <c:v>8.7649999999999999E-6</c:v>
                </c:pt>
                <c:pt idx="8765">
                  <c:v>8.7660000000000004E-6</c:v>
                </c:pt>
                <c:pt idx="8766">
                  <c:v>8.7669999999999992E-6</c:v>
                </c:pt>
                <c:pt idx="8767">
                  <c:v>8.7679999999999997E-6</c:v>
                </c:pt>
                <c:pt idx="8768">
                  <c:v>8.7690000000000002E-6</c:v>
                </c:pt>
                <c:pt idx="8769">
                  <c:v>8.7700000000000007E-6</c:v>
                </c:pt>
                <c:pt idx="8770">
                  <c:v>8.7709999999999995E-6</c:v>
                </c:pt>
                <c:pt idx="8771">
                  <c:v>8.772E-6</c:v>
                </c:pt>
                <c:pt idx="8772">
                  <c:v>8.7730000000000005E-6</c:v>
                </c:pt>
                <c:pt idx="8773">
                  <c:v>8.7739999999999993E-6</c:v>
                </c:pt>
                <c:pt idx="8774">
                  <c:v>8.7749999999999998E-6</c:v>
                </c:pt>
                <c:pt idx="8775">
                  <c:v>8.7760000000000003E-6</c:v>
                </c:pt>
                <c:pt idx="8776">
                  <c:v>8.7770000000000008E-6</c:v>
                </c:pt>
                <c:pt idx="8777">
                  <c:v>8.7779999999999996E-6</c:v>
                </c:pt>
                <c:pt idx="8778">
                  <c:v>8.7790000000000001E-6</c:v>
                </c:pt>
                <c:pt idx="8779">
                  <c:v>8.7800000000000006E-6</c:v>
                </c:pt>
                <c:pt idx="8780">
                  <c:v>8.7809999999999994E-6</c:v>
                </c:pt>
                <c:pt idx="8781">
                  <c:v>8.7819999999999999E-6</c:v>
                </c:pt>
                <c:pt idx="8782">
                  <c:v>8.7830000000000004E-6</c:v>
                </c:pt>
                <c:pt idx="8783">
                  <c:v>8.7839999999999992E-6</c:v>
                </c:pt>
                <c:pt idx="8784">
                  <c:v>8.7849999999999997E-6</c:v>
                </c:pt>
                <c:pt idx="8785">
                  <c:v>8.7860000000000002E-6</c:v>
                </c:pt>
                <c:pt idx="8786">
                  <c:v>8.7870000000000007E-6</c:v>
                </c:pt>
                <c:pt idx="8787">
                  <c:v>8.7879999999999995E-6</c:v>
                </c:pt>
                <c:pt idx="8788">
                  <c:v>8.789E-6</c:v>
                </c:pt>
                <c:pt idx="8789">
                  <c:v>8.7900000000000005E-6</c:v>
                </c:pt>
                <c:pt idx="8790">
                  <c:v>8.7909999999999993E-6</c:v>
                </c:pt>
                <c:pt idx="8791">
                  <c:v>8.7919999999999998E-6</c:v>
                </c:pt>
                <c:pt idx="8792">
                  <c:v>8.7930000000000003E-6</c:v>
                </c:pt>
                <c:pt idx="8793">
                  <c:v>8.7940000000000008E-6</c:v>
                </c:pt>
                <c:pt idx="8794">
                  <c:v>8.7949999999999996E-6</c:v>
                </c:pt>
                <c:pt idx="8795">
                  <c:v>8.7960000000000001E-6</c:v>
                </c:pt>
                <c:pt idx="8796">
                  <c:v>8.7970000000000006E-6</c:v>
                </c:pt>
                <c:pt idx="8797">
                  <c:v>8.7979999999999995E-6</c:v>
                </c:pt>
                <c:pt idx="8798">
                  <c:v>8.799E-6</c:v>
                </c:pt>
                <c:pt idx="8799">
                  <c:v>8.8000000000000004E-6</c:v>
                </c:pt>
                <c:pt idx="8800">
                  <c:v>8.8009999999999993E-6</c:v>
                </c:pt>
                <c:pt idx="8801">
                  <c:v>8.8019999999999998E-6</c:v>
                </c:pt>
                <c:pt idx="8802">
                  <c:v>8.8030000000000003E-6</c:v>
                </c:pt>
                <c:pt idx="8803">
                  <c:v>8.8040000000000007E-6</c:v>
                </c:pt>
                <c:pt idx="8804">
                  <c:v>8.8049999999999996E-6</c:v>
                </c:pt>
                <c:pt idx="8805">
                  <c:v>8.8060000000000001E-6</c:v>
                </c:pt>
                <c:pt idx="8806">
                  <c:v>8.8070000000000006E-6</c:v>
                </c:pt>
                <c:pt idx="8807">
                  <c:v>8.8079999999999994E-6</c:v>
                </c:pt>
                <c:pt idx="8808">
                  <c:v>8.8089999999999999E-6</c:v>
                </c:pt>
                <c:pt idx="8809">
                  <c:v>8.8100000000000004E-6</c:v>
                </c:pt>
                <c:pt idx="8810">
                  <c:v>8.8109999999999992E-6</c:v>
                </c:pt>
                <c:pt idx="8811">
                  <c:v>8.8119999999999997E-6</c:v>
                </c:pt>
                <c:pt idx="8812">
                  <c:v>8.8130000000000002E-6</c:v>
                </c:pt>
                <c:pt idx="8813">
                  <c:v>8.8140000000000007E-6</c:v>
                </c:pt>
                <c:pt idx="8814">
                  <c:v>8.8149999999999995E-6</c:v>
                </c:pt>
                <c:pt idx="8815">
                  <c:v>8.816E-6</c:v>
                </c:pt>
                <c:pt idx="8816">
                  <c:v>8.8170000000000005E-6</c:v>
                </c:pt>
                <c:pt idx="8817">
                  <c:v>8.8179999999999993E-6</c:v>
                </c:pt>
                <c:pt idx="8818">
                  <c:v>8.8189999999999998E-6</c:v>
                </c:pt>
                <c:pt idx="8819">
                  <c:v>8.8200000000000003E-6</c:v>
                </c:pt>
                <c:pt idx="8820">
                  <c:v>8.8210000000000008E-6</c:v>
                </c:pt>
                <c:pt idx="8821">
                  <c:v>8.8219999999999996E-6</c:v>
                </c:pt>
                <c:pt idx="8822">
                  <c:v>8.8230000000000001E-6</c:v>
                </c:pt>
                <c:pt idx="8823">
                  <c:v>8.8240000000000006E-6</c:v>
                </c:pt>
                <c:pt idx="8824">
                  <c:v>8.8249999999999994E-6</c:v>
                </c:pt>
                <c:pt idx="8825">
                  <c:v>8.8259999999999999E-6</c:v>
                </c:pt>
                <c:pt idx="8826">
                  <c:v>8.8270000000000004E-6</c:v>
                </c:pt>
                <c:pt idx="8827">
                  <c:v>8.8279999999999992E-6</c:v>
                </c:pt>
                <c:pt idx="8828">
                  <c:v>8.8289999999999997E-6</c:v>
                </c:pt>
                <c:pt idx="8829">
                  <c:v>8.8300000000000002E-6</c:v>
                </c:pt>
                <c:pt idx="8830">
                  <c:v>8.8310000000000007E-6</c:v>
                </c:pt>
                <c:pt idx="8831">
                  <c:v>8.8319999999999995E-6</c:v>
                </c:pt>
                <c:pt idx="8832">
                  <c:v>8.833E-6</c:v>
                </c:pt>
                <c:pt idx="8833">
                  <c:v>8.8340000000000005E-6</c:v>
                </c:pt>
                <c:pt idx="8834">
                  <c:v>8.8349999999999993E-6</c:v>
                </c:pt>
                <c:pt idx="8835">
                  <c:v>8.8359999999999998E-6</c:v>
                </c:pt>
                <c:pt idx="8836">
                  <c:v>8.8370000000000003E-6</c:v>
                </c:pt>
                <c:pt idx="8837">
                  <c:v>8.8380000000000008E-6</c:v>
                </c:pt>
                <c:pt idx="8838">
                  <c:v>8.8389999999999996E-6</c:v>
                </c:pt>
                <c:pt idx="8839">
                  <c:v>8.8400000000000001E-6</c:v>
                </c:pt>
                <c:pt idx="8840">
                  <c:v>8.8410000000000006E-6</c:v>
                </c:pt>
                <c:pt idx="8841">
                  <c:v>8.8419999999999994E-6</c:v>
                </c:pt>
                <c:pt idx="8842">
                  <c:v>8.8429999999999999E-6</c:v>
                </c:pt>
                <c:pt idx="8843">
                  <c:v>8.8440000000000004E-6</c:v>
                </c:pt>
                <c:pt idx="8844">
                  <c:v>8.8449999999999992E-6</c:v>
                </c:pt>
                <c:pt idx="8845">
                  <c:v>8.8459999999999997E-6</c:v>
                </c:pt>
                <c:pt idx="8846">
                  <c:v>8.8470000000000002E-6</c:v>
                </c:pt>
                <c:pt idx="8847">
                  <c:v>8.8480000000000007E-6</c:v>
                </c:pt>
                <c:pt idx="8848">
                  <c:v>8.8489999999999995E-6</c:v>
                </c:pt>
                <c:pt idx="8849">
                  <c:v>8.85E-6</c:v>
                </c:pt>
                <c:pt idx="8850">
                  <c:v>8.8510000000000005E-6</c:v>
                </c:pt>
                <c:pt idx="8851">
                  <c:v>8.8519999999999993E-6</c:v>
                </c:pt>
                <c:pt idx="8852">
                  <c:v>8.8529999999999998E-6</c:v>
                </c:pt>
                <c:pt idx="8853">
                  <c:v>8.8540000000000003E-6</c:v>
                </c:pt>
                <c:pt idx="8854">
                  <c:v>8.8550000000000008E-6</c:v>
                </c:pt>
                <c:pt idx="8855">
                  <c:v>8.8559999999999996E-6</c:v>
                </c:pt>
                <c:pt idx="8856">
                  <c:v>8.8570000000000001E-6</c:v>
                </c:pt>
                <c:pt idx="8857">
                  <c:v>8.8580000000000006E-6</c:v>
                </c:pt>
                <c:pt idx="8858">
                  <c:v>8.8589999999999994E-6</c:v>
                </c:pt>
                <c:pt idx="8859">
                  <c:v>8.8599999999999999E-6</c:v>
                </c:pt>
                <c:pt idx="8860">
                  <c:v>8.8610000000000004E-6</c:v>
                </c:pt>
                <c:pt idx="8861">
                  <c:v>8.8619999999999992E-6</c:v>
                </c:pt>
                <c:pt idx="8862">
                  <c:v>8.8629999999999997E-6</c:v>
                </c:pt>
                <c:pt idx="8863">
                  <c:v>8.8640000000000002E-6</c:v>
                </c:pt>
                <c:pt idx="8864">
                  <c:v>8.8650000000000007E-6</c:v>
                </c:pt>
                <c:pt idx="8865">
                  <c:v>8.8659999999999995E-6</c:v>
                </c:pt>
                <c:pt idx="8866">
                  <c:v>8.867E-6</c:v>
                </c:pt>
                <c:pt idx="8867">
                  <c:v>8.8680000000000005E-6</c:v>
                </c:pt>
                <c:pt idx="8868">
                  <c:v>8.8689999999999993E-6</c:v>
                </c:pt>
                <c:pt idx="8869">
                  <c:v>8.8699999999999998E-6</c:v>
                </c:pt>
                <c:pt idx="8870">
                  <c:v>8.8710000000000003E-6</c:v>
                </c:pt>
                <c:pt idx="8871">
                  <c:v>8.8720000000000008E-6</c:v>
                </c:pt>
                <c:pt idx="8872">
                  <c:v>8.8729999999999996E-6</c:v>
                </c:pt>
                <c:pt idx="8873">
                  <c:v>8.8740000000000001E-6</c:v>
                </c:pt>
                <c:pt idx="8874">
                  <c:v>8.8750000000000006E-6</c:v>
                </c:pt>
                <c:pt idx="8875">
                  <c:v>8.8759999999999994E-6</c:v>
                </c:pt>
                <c:pt idx="8876">
                  <c:v>8.8769999999999999E-6</c:v>
                </c:pt>
                <c:pt idx="8877">
                  <c:v>8.8780000000000004E-6</c:v>
                </c:pt>
                <c:pt idx="8878">
                  <c:v>8.8789999999999992E-6</c:v>
                </c:pt>
                <c:pt idx="8879">
                  <c:v>8.8799999999999997E-6</c:v>
                </c:pt>
                <c:pt idx="8880">
                  <c:v>8.8810000000000002E-6</c:v>
                </c:pt>
                <c:pt idx="8881">
                  <c:v>8.8820000000000007E-6</c:v>
                </c:pt>
                <c:pt idx="8882">
                  <c:v>8.8829999999999995E-6</c:v>
                </c:pt>
                <c:pt idx="8883">
                  <c:v>8.884E-6</c:v>
                </c:pt>
                <c:pt idx="8884">
                  <c:v>8.8850000000000005E-6</c:v>
                </c:pt>
                <c:pt idx="8885">
                  <c:v>8.8859999999999993E-6</c:v>
                </c:pt>
                <c:pt idx="8886">
                  <c:v>8.8869999999999998E-6</c:v>
                </c:pt>
                <c:pt idx="8887">
                  <c:v>8.8880000000000003E-6</c:v>
                </c:pt>
                <c:pt idx="8888">
                  <c:v>8.8890000000000008E-6</c:v>
                </c:pt>
                <c:pt idx="8889">
                  <c:v>8.8899999999999996E-6</c:v>
                </c:pt>
                <c:pt idx="8890">
                  <c:v>8.8910000000000001E-6</c:v>
                </c:pt>
                <c:pt idx="8891">
                  <c:v>8.8920000000000006E-6</c:v>
                </c:pt>
                <c:pt idx="8892">
                  <c:v>8.8929999999999994E-6</c:v>
                </c:pt>
                <c:pt idx="8893">
                  <c:v>8.8939999999999999E-6</c:v>
                </c:pt>
                <c:pt idx="8894">
                  <c:v>8.8950000000000004E-6</c:v>
                </c:pt>
                <c:pt idx="8895">
                  <c:v>8.8959999999999992E-6</c:v>
                </c:pt>
                <c:pt idx="8896">
                  <c:v>8.8969999999999997E-6</c:v>
                </c:pt>
                <c:pt idx="8897">
                  <c:v>8.8980000000000002E-6</c:v>
                </c:pt>
                <c:pt idx="8898">
                  <c:v>8.8990000000000007E-6</c:v>
                </c:pt>
                <c:pt idx="8899">
                  <c:v>8.8999999999999995E-6</c:v>
                </c:pt>
                <c:pt idx="8900">
                  <c:v>8.901E-6</c:v>
                </c:pt>
                <c:pt idx="8901">
                  <c:v>8.9020000000000005E-6</c:v>
                </c:pt>
                <c:pt idx="8902">
                  <c:v>8.9029999999999993E-6</c:v>
                </c:pt>
                <c:pt idx="8903">
                  <c:v>8.9039999999999998E-6</c:v>
                </c:pt>
                <c:pt idx="8904">
                  <c:v>8.9050000000000003E-6</c:v>
                </c:pt>
                <c:pt idx="8905">
                  <c:v>8.9060000000000008E-6</c:v>
                </c:pt>
                <c:pt idx="8906">
                  <c:v>8.9069999999999996E-6</c:v>
                </c:pt>
                <c:pt idx="8907">
                  <c:v>8.9080000000000001E-6</c:v>
                </c:pt>
                <c:pt idx="8908">
                  <c:v>8.9090000000000006E-6</c:v>
                </c:pt>
                <c:pt idx="8909">
                  <c:v>8.9099999999999994E-6</c:v>
                </c:pt>
                <c:pt idx="8910">
                  <c:v>8.9109999999999999E-6</c:v>
                </c:pt>
                <c:pt idx="8911">
                  <c:v>8.9120000000000004E-6</c:v>
                </c:pt>
                <c:pt idx="8912">
                  <c:v>8.9129999999999992E-6</c:v>
                </c:pt>
                <c:pt idx="8913">
                  <c:v>8.9139999999999997E-6</c:v>
                </c:pt>
                <c:pt idx="8914">
                  <c:v>8.9150000000000002E-6</c:v>
                </c:pt>
                <c:pt idx="8915">
                  <c:v>8.9160000000000007E-6</c:v>
                </c:pt>
                <c:pt idx="8916">
                  <c:v>8.9169999999999995E-6</c:v>
                </c:pt>
                <c:pt idx="8917">
                  <c:v>8.918E-6</c:v>
                </c:pt>
                <c:pt idx="8918">
                  <c:v>8.9190000000000005E-6</c:v>
                </c:pt>
                <c:pt idx="8919">
                  <c:v>8.9199999999999993E-6</c:v>
                </c:pt>
                <c:pt idx="8920">
                  <c:v>8.9209999999999998E-6</c:v>
                </c:pt>
                <c:pt idx="8921">
                  <c:v>8.9220000000000003E-6</c:v>
                </c:pt>
                <c:pt idx="8922">
                  <c:v>8.9230000000000008E-6</c:v>
                </c:pt>
                <c:pt idx="8923">
                  <c:v>8.9239999999999996E-6</c:v>
                </c:pt>
                <c:pt idx="8924">
                  <c:v>8.9250000000000001E-6</c:v>
                </c:pt>
                <c:pt idx="8925">
                  <c:v>8.9260000000000006E-6</c:v>
                </c:pt>
                <c:pt idx="8926">
                  <c:v>8.9269999999999994E-6</c:v>
                </c:pt>
                <c:pt idx="8927">
                  <c:v>8.9279999999999999E-6</c:v>
                </c:pt>
                <c:pt idx="8928">
                  <c:v>8.9290000000000004E-6</c:v>
                </c:pt>
                <c:pt idx="8929">
                  <c:v>8.9299999999999992E-6</c:v>
                </c:pt>
                <c:pt idx="8930">
                  <c:v>8.9309999999999997E-6</c:v>
                </c:pt>
                <c:pt idx="8931">
                  <c:v>8.9320000000000002E-6</c:v>
                </c:pt>
                <c:pt idx="8932">
                  <c:v>8.9330000000000007E-6</c:v>
                </c:pt>
                <c:pt idx="8933">
                  <c:v>8.9339999999999995E-6</c:v>
                </c:pt>
                <c:pt idx="8934">
                  <c:v>8.935E-6</c:v>
                </c:pt>
                <c:pt idx="8935">
                  <c:v>8.9360000000000005E-6</c:v>
                </c:pt>
                <c:pt idx="8936">
                  <c:v>8.9369999999999993E-6</c:v>
                </c:pt>
                <c:pt idx="8937">
                  <c:v>8.9379999999999998E-6</c:v>
                </c:pt>
                <c:pt idx="8938">
                  <c:v>8.9390000000000003E-6</c:v>
                </c:pt>
                <c:pt idx="8939">
                  <c:v>8.9400000000000008E-6</c:v>
                </c:pt>
                <c:pt idx="8940">
                  <c:v>8.9409999999999996E-6</c:v>
                </c:pt>
                <c:pt idx="8941">
                  <c:v>8.9420000000000001E-6</c:v>
                </c:pt>
                <c:pt idx="8942">
                  <c:v>8.9430000000000006E-6</c:v>
                </c:pt>
                <c:pt idx="8943">
                  <c:v>8.9439999999999994E-6</c:v>
                </c:pt>
                <c:pt idx="8944">
                  <c:v>8.9449999999999999E-6</c:v>
                </c:pt>
                <c:pt idx="8945">
                  <c:v>8.9460000000000004E-6</c:v>
                </c:pt>
                <c:pt idx="8946">
                  <c:v>8.9469999999999992E-6</c:v>
                </c:pt>
                <c:pt idx="8947">
                  <c:v>8.9479999999999997E-6</c:v>
                </c:pt>
                <c:pt idx="8948">
                  <c:v>8.9490000000000002E-6</c:v>
                </c:pt>
                <c:pt idx="8949">
                  <c:v>8.9500000000000007E-6</c:v>
                </c:pt>
                <c:pt idx="8950">
                  <c:v>8.9509999999999995E-6</c:v>
                </c:pt>
                <c:pt idx="8951">
                  <c:v>8.952E-6</c:v>
                </c:pt>
                <c:pt idx="8952">
                  <c:v>8.9530000000000005E-6</c:v>
                </c:pt>
                <c:pt idx="8953">
                  <c:v>8.9539999999999993E-6</c:v>
                </c:pt>
                <c:pt idx="8954">
                  <c:v>8.9549999999999998E-6</c:v>
                </c:pt>
                <c:pt idx="8955">
                  <c:v>8.9560000000000003E-6</c:v>
                </c:pt>
                <c:pt idx="8956">
                  <c:v>8.9570000000000008E-6</c:v>
                </c:pt>
                <c:pt idx="8957">
                  <c:v>8.9579999999999996E-6</c:v>
                </c:pt>
                <c:pt idx="8958">
                  <c:v>8.9590000000000001E-6</c:v>
                </c:pt>
                <c:pt idx="8959">
                  <c:v>8.9600000000000006E-6</c:v>
                </c:pt>
                <c:pt idx="8960">
                  <c:v>8.9609999999999994E-6</c:v>
                </c:pt>
                <c:pt idx="8961">
                  <c:v>8.9619999999999999E-6</c:v>
                </c:pt>
                <c:pt idx="8962">
                  <c:v>8.9630000000000004E-6</c:v>
                </c:pt>
                <c:pt idx="8963">
                  <c:v>8.9639999999999992E-6</c:v>
                </c:pt>
                <c:pt idx="8964">
                  <c:v>8.9649999999999997E-6</c:v>
                </c:pt>
                <c:pt idx="8965">
                  <c:v>8.9660000000000002E-6</c:v>
                </c:pt>
                <c:pt idx="8966">
                  <c:v>8.9670000000000007E-6</c:v>
                </c:pt>
                <c:pt idx="8967">
                  <c:v>8.9679999999999995E-6</c:v>
                </c:pt>
                <c:pt idx="8968">
                  <c:v>8.969E-6</c:v>
                </c:pt>
                <c:pt idx="8969">
                  <c:v>8.9700000000000005E-6</c:v>
                </c:pt>
                <c:pt idx="8970">
                  <c:v>8.9709999999999993E-6</c:v>
                </c:pt>
                <c:pt idx="8971">
                  <c:v>8.9719999999999998E-6</c:v>
                </c:pt>
                <c:pt idx="8972">
                  <c:v>8.9730000000000003E-6</c:v>
                </c:pt>
                <c:pt idx="8973">
                  <c:v>8.9740000000000008E-6</c:v>
                </c:pt>
                <c:pt idx="8974">
                  <c:v>8.9749999999999996E-6</c:v>
                </c:pt>
                <c:pt idx="8975">
                  <c:v>8.9760000000000001E-6</c:v>
                </c:pt>
                <c:pt idx="8976">
                  <c:v>8.9770000000000006E-6</c:v>
                </c:pt>
                <c:pt idx="8977">
                  <c:v>8.9779999999999994E-6</c:v>
                </c:pt>
                <c:pt idx="8978">
                  <c:v>8.9789999999999999E-6</c:v>
                </c:pt>
                <c:pt idx="8979">
                  <c:v>8.9800000000000004E-6</c:v>
                </c:pt>
                <c:pt idx="8980">
                  <c:v>8.9809999999999992E-6</c:v>
                </c:pt>
                <c:pt idx="8981">
                  <c:v>8.9819999999999997E-6</c:v>
                </c:pt>
                <c:pt idx="8982">
                  <c:v>8.9830000000000002E-6</c:v>
                </c:pt>
                <c:pt idx="8983">
                  <c:v>8.9840000000000007E-6</c:v>
                </c:pt>
                <c:pt idx="8984">
                  <c:v>8.9849999999999995E-6</c:v>
                </c:pt>
                <c:pt idx="8985">
                  <c:v>8.986E-6</c:v>
                </c:pt>
                <c:pt idx="8986">
                  <c:v>8.9870000000000005E-6</c:v>
                </c:pt>
                <c:pt idx="8987">
                  <c:v>8.9879999999999993E-6</c:v>
                </c:pt>
                <c:pt idx="8988">
                  <c:v>8.9889999999999998E-6</c:v>
                </c:pt>
                <c:pt idx="8989">
                  <c:v>8.9900000000000003E-6</c:v>
                </c:pt>
                <c:pt idx="8990">
                  <c:v>8.9910000000000008E-6</c:v>
                </c:pt>
                <c:pt idx="8991">
                  <c:v>8.9919999999999996E-6</c:v>
                </c:pt>
                <c:pt idx="8992">
                  <c:v>8.9930000000000001E-6</c:v>
                </c:pt>
                <c:pt idx="8993">
                  <c:v>8.9940000000000006E-6</c:v>
                </c:pt>
                <c:pt idx="8994">
                  <c:v>8.9949999999999994E-6</c:v>
                </c:pt>
                <c:pt idx="8995">
                  <c:v>8.9959999999999999E-6</c:v>
                </c:pt>
                <c:pt idx="8996">
                  <c:v>8.9970000000000004E-6</c:v>
                </c:pt>
                <c:pt idx="8997">
                  <c:v>8.9979999999999992E-6</c:v>
                </c:pt>
                <c:pt idx="8998">
                  <c:v>8.9989999999999997E-6</c:v>
                </c:pt>
                <c:pt idx="8999">
                  <c:v>9.0000000000000002E-6</c:v>
                </c:pt>
                <c:pt idx="9000">
                  <c:v>9.0010000000000007E-6</c:v>
                </c:pt>
                <c:pt idx="9001">
                  <c:v>9.0019999999999995E-6</c:v>
                </c:pt>
                <c:pt idx="9002">
                  <c:v>9.003E-6</c:v>
                </c:pt>
                <c:pt idx="9003">
                  <c:v>9.0040000000000005E-6</c:v>
                </c:pt>
                <c:pt idx="9004">
                  <c:v>9.0049999999999993E-6</c:v>
                </c:pt>
                <c:pt idx="9005">
                  <c:v>9.0059999999999998E-6</c:v>
                </c:pt>
                <c:pt idx="9006">
                  <c:v>9.0070000000000003E-6</c:v>
                </c:pt>
                <c:pt idx="9007">
                  <c:v>9.0080000000000008E-6</c:v>
                </c:pt>
                <c:pt idx="9008">
                  <c:v>9.0089999999999996E-6</c:v>
                </c:pt>
                <c:pt idx="9009">
                  <c:v>9.0100000000000001E-6</c:v>
                </c:pt>
                <c:pt idx="9010">
                  <c:v>9.0110000000000006E-6</c:v>
                </c:pt>
                <c:pt idx="9011">
                  <c:v>9.0119999999999994E-6</c:v>
                </c:pt>
                <c:pt idx="9012">
                  <c:v>9.0129999999999999E-6</c:v>
                </c:pt>
                <c:pt idx="9013">
                  <c:v>9.0140000000000004E-6</c:v>
                </c:pt>
                <c:pt idx="9014">
                  <c:v>9.0149999999999992E-6</c:v>
                </c:pt>
                <c:pt idx="9015">
                  <c:v>9.0159999999999997E-6</c:v>
                </c:pt>
                <c:pt idx="9016">
                  <c:v>9.0170000000000002E-6</c:v>
                </c:pt>
                <c:pt idx="9017">
                  <c:v>9.0180000000000007E-6</c:v>
                </c:pt>
                <c:pt idx="9018">
                  <c:v>9.0189999999999995E-6</c:v>
                </c:pt>
                <c:pt idx="9019">
                  <c:v>9.02E-6</c:v>
                </c:pt>
                <c:pt idx="9020">
                  <c:v>9.0210000000000005E-6</c:v>
                </c:pt>
                <c:pt idx="9021">
                  <c:v>9.0219999999999993E-6</c:v>
                </c:pt>
                <c:pt idx="9022">
                  <c:v>9.0229999999999998E-6</c:v>
                </c:pt>
                <c:pt idx="9023">
                  <c:v>9.0240000000000003E-6</c:v>
                </c:pt>
                <c:pt idx="9024">
                  <c:v>9.0250000000000008E-6</c:v>
                </c:pt>
                <c:pt idx="9025">
                  <c:v>9.0259999999999996E-6</c:v>
                </c:pt>
                <c:pt idx="9026">
                  <c:v>9.0270000000000001E-6</c:v>
                </c:pt>
                <c:pt idx="9027">
                  <c:v>9.0280000000000006E-6</c:v>
                </c:pt>
                <c:pt idx="9028">
                  <c:v>9.0289999999999994E-6</c:v>
                </c:pt>
                <c:pt idx="9029">
                  <c:v>9.0299999999999999E-6</c:v>
                </c:pt>
                <c:pt idx="9030">
                  <c:v>9.0310000000000004E-6</c:v>
                </c:pt>
                <c:pt idx="9031">
                  <c:v>9.0319999999999992E-6</c:v>
                </c:pt>
                <c:pt idx="9032">
                  <c:v>9.0329999999999997E-6</c:v>
                </c:pt>
                <c:pt idx="9033">
                  <c:v>9.0340000000000002E-6</c:v>
                </c:pt>
                <c:pt idx="9034">
                  <c:v>9.0350000000000007E-6</c:v>
                </c:pt>
                <c:pt idx="9035">
                  <c:v>9.0359999999999995E-6</c:v>
                </c:pt>
                <c:pt idx="9036">
                  <c:v>9.037E-6</c:v>
                </c:pt>
                <c:pt idx="9037">
                  <c:v>9.0380000000000005E-6</c:v>
                </c:pt>
                <c:pt idx="9038">
                  <c:v>9.0389999999999993E-6</c:v>
                </c:pt>
                <c:pt idx="9039">
                  <c:v>9.0399999999999998E-6</c:v>
                </c:pt>
                <c:pt idx="9040">
                  <c:v>9.0410000000000003E-6</c:v>
                </c:pt>
                <c:pt idx="9041">
                  <c:v>9.0420000000000008E-6</c:v>
                </c:pt>
                <c:pt idx="9042">
                  <c:v>9.0429999999999996E-6</c:v>
                </c:pt>
                <c:pt idx="9043">
                  <c:v>9.0440000000000001E-6</c:v>
                </c:pt>
                <c:pt idx="9044">
                  <c:v>9.0450000000000006E-6</c:v>
                </c:pt>
                <c:pt idx="9045">
                  <c:v>9.0459999999999994E-6</c:v>
                </c:pt>
                <c:pt idx="9046">
                  <c:v>9.0469999999999999E-6</c:v>
                </c:pt>
                <c:pt idx="9047">
                  <c:v>9.0480000000000004E-6</c:v>
                </c:pt>
                <c:pt idx="9048">
                  <c:v>9.0489999999999993E-6</c:v>
                </c:pt>
                <c:pt idx="9049">
                  <c:v>9.0499999999999997E-6</c:v>
                </c:pt>
                <c:pt idx="9050">
                  <c:v>9.0510000000000002E-6</c:v>
                </c:pt>
                <c:pt idx="9051">
                  <c:v>9.0520000000000007E-6</c:v>
                </c:pt>
                <c:pt idx="9052">
                  <c:v>9.0529999999999996E-6</c:v>
                </c:pt>
                <c:pt idx="9053">
                  <c:v>9.054E-6</c:v>
                </c:pt>
                <c:pt idx="9054">
                  <c:v>9.0550000000000005E-6</c:v>
                </c:pt>
                <c:pt idx="9055">
                  <c:v>9.0559999999999994E-6</c:v>
                </c:pt>
                <c:pt idx="9056">
                  <c:v>9.0569999999999999E-6</c:v>
                </c:pt>
                <c:pt idx="9057">
                  <c:v>9.0580000000000004E-6</c:v>
                </c:pt>
                <c:pt idx="9058">
                  <c:v>9.0589999999999992E-6</c:v>
                </c:pt>
                <c:pt idx="9059">
                  <c:v>9.0599999999999997E-6</c:v>
                </c:pt>
                <c:pt idx="9060">
                  <c:v>9.0610000000000002E-6</c:v>
                </c:pt>
                <c:pt idx="9061">
                  <c:v>9.0620000000000007E-6</c:v>
                </c:pt>
                <c:pt idx="9062">
                  <c:v>9.0629999999999995E-6</c:v>
                </c:pt>
                <c:pt idx="9063">
                  <c:v>9.064E-6</c:v>
                </c:pt>
                <c:pt idx="9064">
                  <c:v>9.0650000000000005E-6</c:v>
                </c:pt>
                <c:pt idx="9065">
                  <c:v>9.0659999999999993E-6</c:v>
                </c:pt>
                <c:pt idx="9066">
                  <c:v>9.0669999999999998E-6</c:v>
                </c:pt>
                <c:pt idx="9067">
                  <c:v>9.0680000000000003E-6</c:v>
                </c:pt>
                <c:pt idx="9068">
                  <c:v>9.0690000000000008E-6</c:v>
                </c:pt>
                <c:pt idx="9069">
                  <c:v>9.0699999999999996E-6</c:v>
                </c:pt>
                <c:pt idx="9070">
                  <c:v>9.0710000000000001E-6</c:v>
                </c:pt>
                <c:pt idx="9071">
                  <c:v>9.0720000000000006E-6</c:v>
                </c:pt>
                <c:pt idx="9072">
                  <c:v>9.0729999999999994E-6</c:v>
                </c:pt>
                <c:pt idx="9073">
                  <c:v>9.0739999999999999E-6</c:v>
                </c:pt>
                <c:pt idx="9074">
                  <c:v>9.0750000000000004E-6</c:v>
                </c:pt>
                <c:pt idx="9075">
                  <c:v>9.0759999999999992E-6</c:v>
                </c:pt>
                <c:pt idx="9076">
                  <c:v>9.0769999999999997E-6</c:v>
                </c:pt>
                <c:pt idx="9077">
                  <c:v>9.0780000000000002E-6</c:v>
                </c:pt>
                <c:pt idx="9078">
                  <c:v>9.0790000000000007E-6</c:v>
                </c:pt>
                <c:pt idx="9079">
                  <c:v>9.0799999999999995E-6</c:v>
                </c:pt>
                <c:pt idx="9080">
                  <c:v>9.081E-6</c:v>
                </c:pt>
                <c:pt idx="9081">
                  <c:v>9.0820000000000005E-6</c:v>
                </c:pt>
                <c:pt idx="9082">
                  <c:v>9.0829999999999993E-6</c:v>
                </c:pt>
                <c:pt idx="9083">
                  <c:v>9.0839999999999998E-6</c:v>
                </c:pt>
                <c:pt idx="9084">
                  <c:v>9.0850000000000003E-6</c:v>
                </c:pt>
                <c:pt idx="9085">
                  <c:v>9.0860000000000008E-6</c:v>
                </c:pt>
                <c:pt idx="9086">
                  <c:v>9.0869999999999996E-6</c:v>
                </c:pt>
                <c:pt idx="9087">
                  <c:v>9.0880000000000001E-6</c:v>
                </c:pt>
                <c:pt idx="9088">
                  <c:v>9.0890000000000006E-6</c:v>
                </c:pt>
                <c:pt idx="9089">
                  <c:v>9.0899999999999994E-6</c:v>
                </c:pt>
                <c:pt idx="9090">
                  <c:v>9.0909999999999999E-6</c:v>
                </c:pt>
                <c:pt idx="9091">
                  <c:v>9.0920000000000004E-6</c:v>
                </c:pt>
                <c:pt idx="9092">
                  <c:v>9.0929999999999992E-6</c:v>
                </c:pt>
                <c:pt idx="9093">
                  <c:v>9.0939999999999997E-6</c:v>
                </c:pt>
                <c:pt idx="9094">
                  <c:v>9.0950000000000002E-6</c:v>
                </c:pt>
                <c:pt idx="9095">
                  <c:v>9.0960000000000007E-6</c:v>
                </c:pt>
                <c:pt idx="9096">
                  <c:v>9.0969999999999995E-6</c:v>
                </c:pt>
                <c:pt idx="9097">
                  <c:v>9.098E-6</c:v>
                </c:pt>
                <c:pt idx="9098">
                  <c:v>9.0990000000000005E-6</c:v>
                </c:pt>
                <c:pt idx="9099">
                  <c:v>9.0999999999999993E-6</c:v>
                </c:pt>
                <c:pt idx="9100">
                  <c:v>9.1009999999999998E-6</c:v>
                </c:pt>
                <c:pt idx="9101">
                  <c:v>9.1020000000000003E-6</c:v>
                </c:pt>
                <c:pt idx="9102">
                  <c:v>9.1030000000000008E-6</c:v>
                </c:pt>
                <c:pt idx="9103">
                  <c:v>9.1039999999999996E-6</c:v>
                </c:pt>
                <c:pt idx="9104">
                  <c:v>9.1050000000000001E-6</c:v>
                </c:pt>
                <c:pt idx="9105">
                  <c:v>9.1060000000000006E-6</c:v>
                </c:pt>
                <c:pt idx="9106">
                  <c:v>9.1069999999999994E-6</c:v>
                </c:pt>
                <c:pt idx="9107">
                  <c:v>9.1079999999999999E-6</c:v>
                </c:pt>
                <c:pt idx="9108">
                  <c:v>9.1090000000000004E-6</c:v>
                </c:pt>
                <c:pt idx="9109">
                  <c:v>9.1099999999999992E-6</c:v>
                </c:pt>
                <c:pt idx="9110">
                  <c:v>9.1109999999999997E-6</c:v>
                </c:pt>
                <c:pt idx="9111">
                  <c:v>9.1120000000000002E-6</c:v>
                </c:pt>
                <c:pt idx="9112">
                  <c:v>9.1130000000000007E-6</c:v>
                </c:pt>
                <c:pt idx="9113">
                  <c:v>9.1139999999999995E-6</c:v>
                </c:pt>
                <c:pt idx="9114">
                  <c:v>9.115E-6</c:v>
                </c:pt>
                <c:pt idx="9115">
                  <c:v>9.1160000000000005E-6</c:v>
                </c:pt>
                <c:pt idx="9116">
                  <c:v>9.1169999999999993E-6</c:v>
                </c:pt>
                <c:pt idx="9117">
                  <c:v>9.1179999999999998E-6</c:v>
                </c:pt>
                <c:pt idx="9118">
                  <c:v>9.1190000000000003E-6</c:v>
                </c:pt>
                <c:pt idx="9119">
                  <c:v>9.1200000000000008E-6</c:v>
                </c:pt>
                <c:pt idx="9120">
                  <c:v>9.1209999999999996E-6</c:v>
                </c:pt>
                <c:pt idx="9121">
                  <c:v>9.1220000000000001E-6</c:v>
                </c:pt>
                <c:pt idx="9122">
                  <c:v>9.1230000000000006E-6</c:v>
                </c:pt>
                <c:pt idx="9123">
                  <c:v>9.1239999999999994E-6</c:v>
                </c:pt>
                <c:pt idx="9124">
                  <c:v>9.1249999999999999E-6</c:v>
                </c:pt>
                <c:pt idx="9125">
                  <c:v>9.1260000000000004E-6</c:v>
                </c:pt>
                <c:pt idx="9126">
                  <c:v>9.1269999999999992E-6</c:v>
                </c:pt>
                <c:pt idx="9127">
                  <c:v>9.1279999999999997E-6</c:v>
                </c:pt>
                <c:pt idx="9128">
                  <c:v>9.1290000000000002E-6</c:v>
                </c:pt>
                <c:pt idx="9129">
                  <c:v>9.1300000000000007E-6</c:v>
                </c:pt>
                <c:pt idx="9130">
                  <c:v>9.1309999999999995E-6</c:v>
                </c:pt>
                <c:pt idx="9131">
                  <c:v>9.132E-6</c:v>
                </c:pt>
                <c:pt idx="9132">
                  <c:v>9.1330000000000005E-6</c:v>
                </c:pt>
                <c:pt idx="9133">
                  <c:v>9.1339999999999993E-6</c:v>
                </c:pt>
                <c:pt idx="9134">
                  <c:v>9.1349999999999998E-6</c:v>
                </c:pt>
                <c:pt idx="9135">
                  <c:v>9.1360000000000003E-6</c:v>
                </c:pt>
                <c:pt idx="9136">
                  <c:v>9.1370000000000008E-6</c:v>
                </c:pt>
                <c:pt idx="9137">
                  <c:v>9.1379999999999996E-6</c:v>
                </c:pt>
                <c:pt idx="9138">
                  <c:v>9.1390000000000001E-6</c:v>
                </c:pt>
                <c:pt idx="9139">
                  <c:v>9.1400000000000006E-6</c:v>
                </c:pt>
                <c:pt idx="9140">
                  <c:v>9.1409999999999994E-6</c:v>
                </c:pt>
                <c:pt idx="9141">
                  <c:v>9.1419999999999999E-6</c:v>
                </c:pt>
                <c:pt idx="9142">
                  <c:v>9.1430000000000004E-6</c:v>
                </c:pt>
                <c:pt idx="9143">
                  <c:v>9.1439999999999992E-6</c:v>
                </c:pt>
                <c:pt idx="9144">
                  <c:v>9.1449999999999997E-6</c:v>
                </c:pt>
                <c:pt idx="9145">
                  <c:v>9.1460000000000002E-6</c:v>
                </c:pt>
                <c:pt idx="9146">
                  <c:v>9.1470000000000007E-6</c:v>
                </c:pt>
                <c:pt idx="9147">
                  <c:v>9.1479999999999995E-6</c:v>
                </c:pt>
                <c:pt idx="9148">
                  <c:v>9.149E-6</c:v>
                </c:pt>
                <c:pt idx="9149">
                  <c:v>9.1500000000000005E-6</c:v>
                </c:pt>
                <c:pt idx="9150">
                  <c:v>9.1509999999999993E-6</c:v>
                </c:pt>
                <c:pt idx="9151">
                  <c:v>9.1519999999999998E-6</c:v>
                </c:pt>
                <c:pt idx="9152">
                  <c:v>9.1530000000000003E-6</c:v>
                </c:pt>
                <c:pt idx="9153">
                  <c:v>9.1540000000000008E-6</c:v>
                </c:pt>
                <c:pt idx="9154">
                  <c:v>9.1549999999999996E-6</c:v>
                </c:pt>
                <c:pt idx="9155">
                  <c:v>9.1560000000000001E-6</c:v>
                </c:pt>
                <c:pt idx="9156">
                  <c:v>9.1570000000000006E-6</c:v>
                </c:pt>
                <c:pt idx="9157">
                  <c:v>9.1579999999999994E-6</c:v>
                </c:pt>
                <c:pt idx="9158">
                  <c:v>9.1589999999999999E-6</c:v>
                </c:pt>
                <c:pt idx="9159">
                  <c:v>9.1600000000000004E-6</c:v>
                </c:pt>
                <c:pt idx="9160">
                  <c:v>9.1609999999999992E-6</c:v>
                </c:pt>
                <c:pt idx="9161">
                  <c:v>9.1619999999999997E-6</c:v>
                </c:pt>
                <c:pt idx="9162">
                  <c:v>9.1630000000000002E-6</c:v>
                </c:pt>
                <c:pt idx="9163">
                  <c:v>9.1640000000000007E-6</c:v>
                </c:pt>
                <c:pt idx="9164">
                  <c:v>9.1649999999999995E-6</c:v>
                </c:pt>
                <c:pt idx="9165">
                  <c:v>9.166E-6</c:v>
                </c:pt>
                <c:pt idx="9166">
                  <c:v>9.1670000000000005E-6</c:v>
                </c:pt>
                <c:pt idx="9167">
                  <c:v>9.1679999999999993E-6</c:v>
                </c:pt>
                <c:pt idx="9168">
                  <c:v>9.1689999999999998E-6</c:v>
                </c:pt>
                <c:pt idx="9169">
                  <c:v>9.1700000000000003E-6</c:v>
                </c:pt>
                <c:pt idx="9170">
                  <c:v>9.1710000000000008E-6</c:v>
                </c:pt>
                <c:pt idx="9171">
                  <c:v>9.1719999999999996E-6</c:v>
                </c:pt>
                <c:pt idx="9172">
                  <c:v>9.1730000000000001E-6</c:v>
                </c:pt>
                <c:pt idx="9173">
                  <c:v>9.1740000000000006E-6</c:v>
                </c:pt>
                <c:pt idx="9174">
                  <c:v>9.1749999999999994E-6</c:v>
                </c:pt>
                <c:pt idx="9175">
                  <c:v>9.1759999999999999E-6</c:v>
                </c:pt>
                <c:pt idx="9176">
                  <c:v>9.1770000000000004E-6</c:v>
                </c:pt>
                <c:pt idx="9177">
                  <c:v>9.1779999999999992E-6</c:v>
                </c:pt>
                <c:pt idx="9178">
                  <c:v>9.1789999999999997E-6</c:v>
                </c:pt>
                <c:pt idx="9179">
                  <c:v>9.1800000000000002E-6</c:v>
                </c:pt>
                <c:pt idx="9180">
                  <c:v>9.1810000000000007E-6</c:v>
                </c:pt>
                <c:pt idx="9181">
                  <c:v>9.1819999999999995E-6</c:v>
                </c:pt>
                <c:pt idx="9182">
                  <c:v>9.183E-6</c:v>
                </c:pt>
                <c:pt idx="9183">
                  <c:v>9.1840000000000005E-6</c:v>
                </c:pt>
                <c:pt idx="9184">
                  <c:v>9.1849999999999993E-6</c:v>
                </c:pt>
                <c:pt idx="9185">
                  <c:v>9.1859999999999998E-6</c:v>
                </c:pt>
                <c:pt idx="9186">
                  <c:v>9.1870000000000003E-6</c:v>
                </c:pt>
                <c:pt idx="9187">
                  <c:v>9.1880000000000008E-6</c:v>
                </c:pt>
                <c:pt idx="9188">
                  <c:v>9.1889999999999996E-6</c:v>
                </c:pt>
                <c:pt idx="9189">
                  <c:v>9.1900000000000001E-6</c:v>
                </c:pt>
                <c:pt idx="9190">
                  <c:v>9.1910000000000006E-6</c:v>
                </c:pt>
                <c:pt idx="9191">
                  <c:v>9.1919999999999994E-6</c:v>
                </c:pt>
                <c:pt idx="9192">
                  <c:v>9.1929999999999999E-6</c:v>
                </c:pt>
                <c:pt idx="9193">
                  <c:v>9.1940000000000004E-6</c:v>
                </c:pt>
                <c:pt idx="9194">
                  <c:v>9.1949999999999992E-6</c:v>
                </c:pt>
                <c:pt idx="9195">
                  <c:v>9.1959999999999997E-6</c:v>
                </c:pt>
                <c:pt idx="9196">
                  <c:v>9.1970000000000002E-6</c:v>
                </c:pt>
                <c:pt idx="9197">
                  <c:v>9.1980000000000007E-6</c:v>
                </c:pt>
                <c:pt idx="9198">
                  <c:v>9.1989999999999995E-6</c:v>
                </c:pt>
                <c:pt idx="9199">
                  <c:v>9.2E-6</c:v>
                </c:pt>
                <c:pt idx="9200">
                  <c:v>9.2010000000000005E-6</c:v>
                </c:pt>
                <c:pt idx="9201">
                  <c:v>9.2019999999999993E-6</c:v>
                </c:pt>
                <c:pt idx="9202">
                  <c:v>9.2029999999999998E-6</c:v>
                </c:pt>
                <c:pt idx="9203">
                  <c:v>9.2040000000000003E-6</c:v>
                </c:pt>
                <c:pt idx="9204">
                  <c:v>9.2050000000000008E-6</c:v>
                </c:pt>
                <c:pt idx="9205">
                  <c:v>9.2059999999999996E-6</c:v>
                </c:pt>
                <c:pt idx="9206">
                  <c:v>9.2070000000000001E-6</c:v>
                </c:pt>
                <c:pt idx="9207">
                  <c:v>9.2080000000000006E-6</c:v>
                </c:pt>
                <c:pt idx="9208">
                  <c:v>9.2089999999999994E-6</c:v>
                </c:pt>
                <c:pt idx="9209">
                  <c:v>9.2099999999999999E-6</c:v>
                </c:pt>
                <c:pt idx="9210">
                  <c:v>9.2110000000000004E-6</c:v>
                </c:pt>
                <c:pt idx="9211">
                  <c:v>9.2119999999999992E-6</c:v>
                </c:pt>
                <c:pt idx="9212">
                  <c:v>9.2129999999999997E-6</c:v>
                </c:pt>
                <c:pt idx="9213">
                  <c:v>9.2140000000000002E-6</c:v>
                </c:pt>
                <c:pt idx="9214">
                  <c:v>9.2150000000000007E-6</c:v>
                </c:pt>
                <c:pt idx="9215">
                  <c:v>9.2159999999999995E-6</c:v>
                </c:pt>
                <c:pt idx="9216">
                  <c:v>9.217E-6</c:v>
                </c:pt>
                <c:pt idx="9217">
                  <c:v>9.2180000000000005E-6</c:v>
                </c:pt>
                <c:pt idx="9218">
                  <c:v>9.2189999999999993E-6</c:v>
                </c:pt>
                <c:pt idx="9219">
                  <c:v>9.2199999999999998E-6</c:v>
                </c:pt>
                <c:pt idx="9220">
                  <c:v>9.2210000000000003E-6</c:v>
                </c:pt>
                <c:pt idx="9221">
                  <c:v>9.2220000000000008E-6</c:v>
                </c:pt>
                <c:pt idx="9222">
                  <c:v>9.2229999999999996E-6</c:v>
                </c:pt>
                <c:pt idx="9223">
                  <c:v>9.2240000000000001E-6</c:v>
                </c:pt>
                <c:pt idx="9224">
                  <c:v>9.2250000000000006E-6</c:v>
                </c:pt>
                <c:pt idx="9225">
                  <c:v>9.2259999999999994E-6</c:v>
                </c:pt>
                <c:pt idx="9226">
                  <c:v>9.2269999999999999E-6</c:v>
                </c:pt>
                <c:pt idx="9227">
                  <c:v>9.2280000000000004E-6</c:v>
                </c:pt>
                <c:pt idx="9228">
                  <c:v>9.2289999999999992E-6</c:v>
                </c:pt>
                <c:pt idx="9229">
                  <c:v>9.2299999999999997E-6</c:v>
                </c:pt>
                <c:pt idx="9230">
                  <c:v>9.2310000000000002E-6</c:v>
                </c:pt>
                <c:pt idx="9231">
                  <c:v>9.2320000000000007E-6</c:v>
                </c:pt>
                <c:pt idx="9232">
                  <c:v>9.2329999999999995E-6</c:v>
                </c:pt>
                <c:pt idx="9233">
                  <c:v>9.234E-6</c:v>
                </c:pt>
                <c:pt idx="9234">
                  <c:v>9.2350000000000005E-6</c:v>
                </c:pt>
                <c:pt idx="9235">
                  <c:v>9.2359999999999993E-6</c:v>
                </c:pt>
                <c:pt idx="9236">
                  <c:v>9.2369999999999998E-6</c:v>
                </c:pt>
                <c:pt idx="9237">
                  <c:v>9.2380000000000003E-6</c:v>
                </c:pt>
                <c:pt idx="9238">
                  <c:v>9.2390000000000008E-6</c:v>
                </c:pt>
                <c:pt idx="9239">
                  <c:v>9.2399999999999996E-6</c:v>
                </c:pt>
                <c:pt idx="9240">
                  <c:v>9.2410000000000001E-6</c:v>
                </c:pt>
                <c:pt idx="9241">
                  <c:v>9.2420000000000006E-6</c:v>
                </c:pt>
                <c:pt idx="9242">
                  <c:v>9.2429999999999994E-6</c:v>
                </c:pt>
                <c:pt idx="9243">
                  <c:v>9.2439999999999999E-6</c:v>
                </c:pt>
                <c:pt idx="9244">
                  <c:v>9.2450000000000004E-6</c:v>
                </c:pt>
                <c:pt idx="9245">
                  <c:v>9.2459999999999992E-6</c:v>
                </c:pt>
                <c:pt idx="9246">
                  <c:v>9.2469999999999997E-6</c:v>
                </c:pt>
                <c:pt idx="9247">
                  <c:v>9.2480000000000002E-6</c:v>
                </c:pt>
                <c:pt idx="9248">
                  <c:v>9.2490000000000007E-6</c:v>
                </c:pt>
                <c:pt idx="9249">
                  <c:v>9.2499999999999995E-6</c:v>
                </c:pt>
                <c:pt idx="9250">
                  <c:v>9.251E-6</c:v>
                </c:pt>
                <c:pt idx="9251">
                  <c:v>9.2520000000000005E-6</c:v>
                </c:pt>
                <c:pt idx="9252">
                  <c:v>9.2529999999999993E-6</c:v>
                </c:pt>
                <c:pt idx="9253">
                  <c:v>9.2539999999999998E-6</c:v>
                </c:pt>
                <c:pt idx="9254">
                  <c:v>9.2550000000000003E-6</c:v>
                </c:pt>
                <c:pt idx="9255">
                  <c:v>9.2560000000000008E-6</c:v>
                </c:pt>
                <c:pt idx="9256">
                  <c:v>9.2569999999999996E-6</c:v>
                </c:pt>
                <c:pt idx="9257">
                  <c:v>9.2580000000000001E-6</c:v>
                </c:pt>
                <c:pt idx="9258">
                  <c:v>9.2590000000000006E-6</c:v>
                </c:pt>
                <c:pt idx="9259">
                  <c:v>9.2599999999999994E-6</c:v>
                </c:pt>
                <c:pt idx="9260">
                  <c:v>9.2609999999999999E-6</c:v>
                </c:pt>
                <c:pt idx="9261">
                  <c:v>9.2620000000000004E-6</c:v>
                </c:pt>
                <c:pt idx="9262">
                  <c:v>9.2629999999999992E-6</c:v>
                </c:pt>
                <c:pt idx="9263">
                  <c:v>9.2639999999999997E-6</c:v>
                </c:pt>
                <c:pt idx="9264">
                  <c:v>9.2650000000000002E-6</c:v>
                </c:pt>
                <c:pt idx="9265">
                  <c:v>9.2660000000000007E-6</c:v>
                </c:pt>
                <c:pt idx="9266">
                  <c:v>9.2669999999999995E-6</c:v>
                </c:pt>
                <c:pt idx="9267">
                  <c:v>9.268E-6</c:v>
                </c:pt>
                <c:pt idx="9268">
                  <c:v>9.2690000000000005E-6</c:v>
                </c:pt>
                <c:pt idx="9269">
                  <c:v>9.2699999999999993E-6</c:v>
                </c:pt>
                <c:pt idx="9270">
                  <c:v>9.2709999999999998E-6</c:v>
                </c:pt>
                <c:pt idx="9271">
                  <c:v>9.2720000000000003E-6</c:v>
                </c:pt>
                <c:pt idx="9272">
                  <c:v>9.2730000000000008E-6</c:v>
                </c:pt>
                <c:pt idx="9273">
                  <c:v>9.2739999999999996E-6</c:v>
                </c:pt>
                <c:pt idx="9274">
                  <c:v>9.2750000000000001E-6</c:v>
                </c:pt>
                <c:pt idx="9275">
                  <c:v>9.2760000000000006E-6</c:v>
                </c:pt>
                <c:pt idx="9276">
                  <c:v>9.2769999999999994E-6</c:v>
                </c:pt>
                <c:pt idx="9277">
                  <c:v>9.2779999999999999E-6</c:v>
                </c:pt>
                <c:pt idx="9278">
                  <c:v>9.2790000000000004E-6</c:v>
                </c:pt>
                <c:pt idx="9279">
                  <c:v>9.2799999999999992E-6</c:v>
                </c:pt>
                <c:pt idx="9280">
                  <c:v>9.2809999999999997E-6</c:v>
                </c:pt>
                <c:pt idx="9281">
                  <c:v>9.2820000000000002E-6</c:v>
                </c:pt>
                <c:pt idx="9282">
                  <c:v>9.2830000000000007E-6</c:v>
                </c:pt>
                <c:pt idx="9283">
                  <c:v>9.2839999999999995E-6</c:v>
                </c:pt>
                <c:pt idx="9284">
                  <c:v>9.285E-6</c:v>
                </c:pt>
                <c:pt idx="9285">
                  <c:v>9.2860000000000005E-6</c:v>
                </c:pt>
                <c:pt idx="9286">
                  <c:v>9.2869999999999993E-6</c:v>
                </c:pt>
                <c:pt idx="9287">
                  <c:v>9.2879999999999998E-6</c:v>
                </c:pt>
                <c:pt idx="9288">
                  <c:v>9.2890000000000003E-6</c:v>
                </c:pt>
                <c:pt idx="9289">
                  <c:v>9.2900000000000008E-6</c:v>
                </c:pt>
                <c:pt idx="9290">
                  <c:v>9.2909999999999996E-6</c:v>
                </c:pt>
                <c:pt idx="9291">
                  <c:v>9.2920000000000001E-6</c:v>
                </c:pt>
                <c:pt idx="9292">
                  <c:v>9.2930000000000006E-6</c:v>
                </c:pt>
                <c:pt idx="9293">
                  <c:v>9.2939999999999994E-6</c:v>
                </c:pt>
                <c:pt idx="9294">
                  <c:v>9.2949999999999999E-6</c:v>
                </c:pt>
                <c:pt idx="9295">
                  <c:v>9.2960000000000004E-6</c:v>
                </c:pt>
                <c:pt idx="9296">
                  <c:v>9.2969999999999992E-6</c:v>
                </c:pt>
                <c:pt idx="9297">
                  <c:v>9.2979999999999997E-6</c:v>
                </c:pt>
                <c:pt idx="9298">
                  <c:v>9.2990000000000002E-6</c:v>
                </c:pt>
                <c:pt idx="9299">
                  <c:v>9.3000000000000007E-6</c:v>
                </c:pt>
                <c:pt idx="9300">
                  <c:v>9.3009999999999995E-6</c:v>
                </c:pt>
                <c:pt idx="9301">
                  <c:v>9.302E-6</c:v>
                </c:pt>
                <c:pt idx="9302">
                  <c:v>9.3030000000000005E-6</c:v>
                </c:pt>
                <c:pt idx="9303">
                  <c:v>9.3039999999999994E-6</c:v>
                </c:pt>
                <c:pt idx="9304">
                  <c:v>9.3049999999999998E-6</c:v>
                </c:pt>
                <c:pt idx="9305">
                  <c:v>9.3060000000000003E-6</c:v>
                </c:pt>
                <c:pt idx="9306">
                  <c:v>9.3070000000000008E-6</c:v>
                </c:pt>
                <c:pt idx="9307">
                  <c:v>9.3079999999999997E-6</c:v>
                </c:pt>
                <c:pt idx="9308">
                  <c:v>9.3090000000000001E-6</c:v>
                </c:pt>
                <c:pt idx="9309">
                  <c:v>9.3100000000000006E-6</c:v>
                </c:pt>
                <c:pt idx="9310">
                  <c:v>9.3109999999999995E-6</c:v>
                </c:pt>
                <c:pt idx="9311">
                  <c:v>9.312E-6</c:v>
                </c:pt>
                <c:pt idx="9312">
                  <c:v>9.3130000000000004E-6</c:v>
                </c:pt>
                <c:pt idx="9313">
                  <c:v>9.3139999999999993E-6</c:v>
                </c:pt>
                <c:pt idx="9314">
                  <c:v>9.3149999999999998E-6</c:v>
                </c:pt>
                <c:pt idx="9315">
                  <c:v>9.3160000000000003E-6</c:v>
                </c:pt>
                <c:pt idx="9316">
                  <c:v>9.3170000000000008E-6</c:v>
                </c:pt>
                <c:pt idx="9317">
                  <c:v>9.3179999999999996E-6</c:v>
                </c:pt>
                <c:pt idx="9318">
                  <c:v>9.3190000000000001E-6</c:v>
                </c:pt>
                <c:pt idx="9319">
                  <c:v>9.3200000000000006E-6</c:v>
                </c:pt>
                <c:pt idx="9320">
                  <c:v>9.3209999999999994E-6</c:v>
                </c:pt>
                <c:pt idx="9321">
                  <c:v>9.3219999999999999E-6</c:v>
                </c:pt>
                <c:pt idx="9322">
                  <c:v>9.3230000000000004E-6</c:v>
                </c:pt>
                <c:pt idx="9323">
                  <c:v>9.3239999999999992E-6</c:v>
                </c:pt>
                <c:pt idx="9324">
                  <c:v>9.3249999999999997E-6</c:v>
                </c:pt>
                <c:pt idx="9325">
                  <c:v>9.3260000000000002E-6</c:v>
                </c:pt>
                <c:pt idx="9326">
                  <c:v>9.3270000000000007E-6</c:v>
                </c:pt>
                <c:pt idx="9327">
                  <c:v>9.3279999999999995E-6</c:v>
                </c:pt>
                <c:pt idx="9328">
                  <c:v>9.329E-6</c:v>
                </c:pt>
                <c:pt idx="9329">
                  <c:v>9.3300000000000005E-6</c:v>
                </c:pt>
                <c:pt idx="9330">
                  <c:v>9.3309999999999993E-6</c:v>
                </c:pt>
                <c:pt idx="9331">
                  <c:v>9.3319999999999998E-6</c:v>
                </c:pt>
                <c:pt idx="9332">
                  <c:v>9.3330000000000003E-6</c:v>
                </c:pt>
                <c:pt idx="9333">
                  <c:v>9.3340000000000008E-6</c:v>
                </c:pt>
                <c:pt idx="9334">
                  <c:v>9.3349999999999996E-6</c:v>
                </c:pt>
                <c:pt idx="9335">
                  <c:v>9.3360000000000001E-6</c:v>
                </c:pt>
                <c:pt idx="9336">
                  <c:v>9.3370000000000006E-6</c:v>
                </c:pt>
                <c:pt idx="9337">
                  <c:v>9.3379999999999994E-6</c:v>
                </c:pt>
                <c:pt idx="9338">
                  <c:v>9.3389999999999999E-6</c:v>
                </c:pt>
                <c:pt idx="9339">
                  <c:v>9.3400000000000004E-6</c:v>
                </c:pt>
                <c:pt idx="9340">
                  <c:v>9.3409999999999992E-6</c:v>
                </c:pt>
                <c:pt idx="9341">
                  <c:v>9.3419999999999997E-6</c:v>
                </c:pt>
                <c:pt idx="9342">
                  <c:v>9.3430000000000002E-6</c:v>
                </c:pt>
                <c:pt idx="9343">
                  <c:v>9.3440000000000007E-6</c:v>
                </c:pt>
                <c:pt idx="9344">
                  <c:v>9.3449999999999995E-6</c:v>
                </c:pt>
                <c:pt idx="9345">
                  <c:v>9.346E-6</c:v>
                </c:pt>
                <c:pt idx="9346">
                  <c:v>9.3470000000000005E-6</c:v>
                </c:pt>
                <c:pt idx="9347">
                  <c:v>9.3479999999999993E-6</c:v>
                </c:pt>
                <c:pt idx="9348">
                  <c:v>9.3489999999999998E-6</c:v>
                </c:pt>
                <c:pt idx="9349">
                  <c:v>9.3500000000000003E-6</c:v>
                </c:pt>
                <c:pt idx="9350">
                  <c:v>9.3510000000000008E-6</c:v>
                </c:pt>
                <c:pt idx="9351">
                  <c:v>9.3519999999999996E-6</c:v>
                </c:pt>
                <c:pt idx="9352">
                  <c:v>9.3530000000000001E-6</c:v>
                </c:pt>
                <c:pt idx="9353">
                  <c:v>9.3540000000000006E-6</c:v>
                </c:pt>
                <c:pt idx="9354">
                  <c:v>9.3549999999999994E-6</c:v>
                </c:pt>
                <c:pt idx="9355">
                  <c:v>9.3559999999999999E-6</c:v>
                </c:pt>
                <c:pt idx="9356">
                  <c:v>9.3570000000000004E-6</c:v>
                </c:pt>
                <c:pt idx="9357">
                  <c:v>9.3579999999999992E-6</c:v>
                </c:pt>
                <c:pt idx="9358">
                  <c:v>9.3589999999999997E-6</c:v>
                </c:pt>
                <c:pt idx="9359">
                  <c:v>9.3600000000000002E-6</c:v>
                </c:pt>
                <c:pt idx="9360">
                  <c:v>9.3610000000000007E-6</c:v>
                </c:pt>
                <c:pt idx="9361">
                  <c:v>9.3619999999999995E-6</c:v>
                </c:pt>
                <c:pt idx="9362">
                  <c:v>9.363E-6</c:v>
                </c:pt>
                <c:pt idx="9363">
                  <c:v>9.3640000000000005E-6</c:v>
                </c:pt>
                <c:pt idx="9364">
                  <c:v>9.3649999999999993E-6</c:v>
                </c:pt>
                <c:pt idx="9365">
                  <c:v>9.3659999999999998E-6</c:v>
                </c:pt>
                <c:pt idx="9366">
                  <c:v>9.3670000000000003E-6</c:v>
                </c:pt>
                <c:pt idx="9367">
                  <c:v>9.3680000000000008E-6</c:v>
                </c:pt>
                <c:pt idx="9368">
                  <c:v>9.3689999999999996E-6</c:v>
                </c:pt>
                <c:pt idx="9369">
                  <c:v>9.3700000000000001E-6</c:v>
                </c:pt>
                <c:pt idx="9370">
                  <c:v>9.3710000000000006E-6</c:v>
                </c:pt>
                <c:pt idx="9371">
                  <c:v>9.3719999999999994E-6</c:v>
                </c:pt>
                <c:pt idx="9372">
                  <c:v>9.3729999999999999E-6</c:v>
                </c:pt>
                <c:pt idx="9373">
                  <c:v>9.3740000000000004E-6</c:v>
                </c:pt>
                <c:pt idx="9374">
                  <c:v>9.3749999999999992E-6</c:v>
                </c:pt>
                <c:pt idx="9375">
                  <c:v>9.3759999999999997E-6</c:v>
                </c:pt>
                <c:pt idx="9376">
                  <c:v>9.3770000000000002E-6</c:v>
                </c:pt>
                <c:pt idx="9377">
                  <c:v>9.3780000000000007E-6</c:v>
                </c:pt>
                <c:pt idx="9378">
                  <c:v>9.3789999999999995E-6</c:v>
                </c:pt>
                <c:pt idx="9379">
                  <c:v>9.38E-6</c:v>
                </c:pt>
                <c:pt idx="9380">
                  <c:v>9.3810000000000005E-6</c:v>
                </c:pt>
                <c:pt idx="9381">
                  <c:v>9.3819999999999993E-6</c:v>
                </c:pt>
                <c:pt idx="9382">
                  <c:v>9.3829999999999998E-6</c:v>
                </c:pt>
                <c:pt idx="9383">
                  <c:v>9.3840000000000003E-6</c:v>
                </c:pt>
                <c:pt idx="9384">
                  <c:v>9.3850000000000008E-6</c:v>
                </c:pt>
                <c:pt idx="9385">
                  <c:v>9.3859999999999996E-6</c:v>
                </c:pt>
                <c:pt idx="9386">
                  <c:v>9.3870000000000001E-6</c:v>
                </c:pt>
                <c:pt idx="9387">
                  <c:v>9.3880000000000006E-6</c:v>
                </c:pt>
                <c:pt idx="9388">
                  <c:v>9.3889999999999994E-6</c:v>
                </c:pt>
                <c:pt idx="9389">
                  <c:v>9.3899999999999999E-6</c:v>
                </c:pt>
                <c:pt idx="9390">
                  <c:v>9.3910000000000004E-6</c:v>
                </c:pt>
                <c:pt idx="9391">
                  <c:v>9.3919999999999992E-6</c:v>
                </c:pt>
                <c:pt idx="9392">
                  <c:v>9.3929999999999997E-6</c:v>
                </c:pt>
                <c:pt idx="9393">
                  <c:v>9.3940000000000002E-6</c:v>
                </c:pt>
                <c:pt idx="9394">
                  <c:v>9.3950000000000007E-6</c:v>
                </c:pt>
                <c:pt idx="9395">
                  <c:v>9.3959999999999995E-6</c:v>
                </c:pt>
                <c:pt idx="9396">
                  <c:v>9.397E-6</c:v>
                </c:pt>
                <c:pt idx="9397">
                  <c:v>9.3980000000000005E-6</c:v>
                </c:pt>
                <c:pt idx="9398">
                  <c:v>9.3989999999999993E-6</c:v>
                </c:pt>
                <c:pt idx="9399">
                  <c:v>9.3999999999999998E-6</c:v>
                </c:pt>
                <c:pt idx="9400">
                  <c:v>9.4010000000000003E-6</c:v>
                </c:pt>
                <c:pt idx="9401">
                  <c:v>9.4020000000000008E-6</c:v>
                </c:pt>
                <c:pt idx="9402">
                  <c:v>9.4029999999999996E-6</c:v>
                </c:pt>
                <c:pt idx="9403">
                  <c:v>9.4040000000000001E-6</c:v>
                </c:pt>
                <c:pt idx="9404">
                  <c:v>9.4050000000000006E-6</c:v>
                </c:pt>
                <c:pt idx="9405">
                  <c:v>9.4059999999999994E-6</c:v>
                </c:pt>
                <c:pt idx="9406">
                  <c:v>9.4069999999999999E-6</c:v>
                </c:pt>
                <c:pt idx="9407">
                  <c:v>9.4080000000000004E-6</c:v>
                </c:pt>
                <c:pt idx="9408">
                  <c:v>9.4089999999999992E-6</c:v>
                </c:pt>
                <c:pt idx="9409">
                  <c:v>9.4099999999999997E-6</c:v>
                </c:pt>
                <c:pt idx="9410">
                  <c:v>9.4110000000000002E-6</c:v>
                </c:pt>
                <c:pt idx="9411">
                  <c:v>9.4120000000000007E-6</c:v>
                </c:pt>
                <c:pt idx="9412">
                  <c:v>9.4129999999999995E-6</c:v>
                </c:pt>
                <c:pt idx="9413">
                  <c:v>9.414E-6</c:v>
                </c:pt>
                <c:pt idx="9414">
                  <c:v>9.4150000000000005E-6</c:v>
                </c:pt>
                <c:pt idx="9415">
                  <c:v>9.4159999999999993E-6</c:v>
                </c:pt>
                <c:pt idx="9416">
                  <c:v>9.4169999999999998E-6</c:v>
                </c:pt>
                <c:pt idx="9417">
                  <c:v>9.4180000000000003E-6</c:v>
                </c:pt>
                <c:pt idx="9418">
                  <c:v>9.4190000000000008E-6</c:v>
                </c:pt>
                <c:pt idx="9419">
                  <c:v>9.4199999999999996E-6</c:v>
                </c:pt>
                <c:pt idx="9420">
                  <c:v>9.4210000000000001E-6</c:v>
                </c:pt>
                <c:pt idx="9421">
                  <c:v>9.4220000000000006E-6</c:v>
                </c:pt>
                <c:pt idx="9422">
                  <c:v>9.4229999999999994E-6</c:v>
                </c:pt>
                <c:pt idx="9423">
                  <c:v>9.4239999999999999E-6</c:v>
                </c:pt>
                <c:pt idx="9424">
                  <c:v>9.4250000000000004E-6</c:v>
                </c:pt>
                <c:pt idx="9425">
                  <c:v>9.4259999999999992E-6</c:v>
                </c:pt>
                <c:pt idx="9426">
                  <c:v>9.4269999999999997E-6</c:v>
                </c:pt>
                <c:pt idx="9427">
                  <c:v>9.4280000000000002E-6</c:v>
                </c:pt>
                <c:pt idx="9428">
                  <c:v>9.4290000000000007E-6</c:v>
                </c:pt>
                <c:pt idx="9429">
                  <c:v>9.4299999999999995E-6</c:v>
                </c:pt>
                <c:pt idx="9430">
                  <c:v>9.431E-6</c:v>
                </c:pt>
                <c:pt idx="9431">
                  <c:v>9.4320000000000005E-6</c:v>
                </c:pt>
                <c:pt idx="9432">
                  <c:v>9.4329999999999993E-6</c:v>
                </c:pt>
                <c:pt idx="9433">
                  <c:v>9.4339999999999998E-6</c:v>
                </c:pt>
                <c:pt idx="9434">
                  <c:v>9.4350000000000003E-6</c:v>
                </c:pt>
                <c:pt idx="9435">
                  <c:v>9.4360000000000008E-6</c:v>
                </c:pt>
                <c:pt idx="9436">
                  <c:v>9.4369999999999996E-6</c:v>
                </c:pt>
                <c:pt idx="9437">
                  <c:v>9.4380000000000001E-6</c:v>
                </c:pt>
                <c:pt idx="9438">
                  <c:v>9.4390000000000006E-6</c:v>
                </c:pt>
                <c:pt idx="9439">
                  <c:v>9.4399999999999994E-6</c:v>
                </c:pt>
                <c:pt idx="9440">
                  <c:v>9.4409999999999999E-6</c:v>
                </c:pt>
                <c:pt idx="9441">
                  <c:v>9.4420000000000004E-6</c:v>
                </c:pt>
                <c:pt idx="9442">
                  <c:v>9.4429999999999992E-6</c:v>
                </c:pt>
                <c:pt idx="9443">
                  <c:v>9.4439999999999997E-6</c:v>
                </c:pt>
                <c:pt idx="9444">
                  <c:v>9.4450000000000002E-6</c:v>
                </c:pt>
                <c:pt idx="9445">
                  <c:v>9.4460000000000007E-6</c:v>
                </c:pt>
                <c:pt idx="9446">
                  <c:v>9.4469999999999995E-6</c:v>
                </c:pt>
                <c:pt idx="9447">
                  <c:v>9.448E-6</c:v>
                </c:pt>
                <c:pt idx="9448">
                  <c:v>9.4490000000000005E-6</c:v>
                </c:pt>
                <c:pt idx="9449">
                  <c:v>9.4499999999999993E-6</c:v>
                </c:pt>
                <c:pt idx="9450">
                  <c:v>9.4509999999999998E-6</c:v>
                </c:pt>
                <c:pt idx="9451">
                  <c:v>9.4520000000000003E-6</c:v>
                </c:pt>
                <c:pt idx="9452">
                  <c:v>9.4530000000000008E-6</c:v>
                </c:pt>
                <c:pt idx="9453">
                  <c:v>9.4539999999999996E-6</c:v>
                </c:pt>
                <c:pt idx="9454">
                  <c:v>9.4550000000000001E-6</c:v>
                </c:pt>
                <c:pt idx="9455">
                  <c:v>9.4560000000000006E-6</c:v>
                </c:pt>
                <c:pt idx="9456">
                  <c:v>9.4569999999999994E-6</c:v>
                </c:pt>
                <c:pt idx="9457">
                  <c:v>9.4579999999999999E-6</c:v>
                </c:pt>
                <c:pt idx="9458">
                  <c:v>9.4590000000000004E-6</c:v>
                </c:pt>
                <c:pt idx="9459">
                  <c:v>9.4599999999999992E-6</c:v>
                </c:pt>
                <c:pt idx="9460">
                  <c:v>9.4609999999999997E-6</c:v>
                </c:pt>
                <c:pt idx="9461">
                  <c:v>9.4620000000000002E-6</c:v>
                </c:pt>
                <c:pt idx="9462">
                  <c:v>9.4630000000000007E-6</c:v>
                </c:pt>
                <c:pt idx="9463">
                  <c:v>9.4639999999999995E-6</c:v>
                </c:pt>
                <c:pt idx="9464">
                  <c:v>9.465E-6</c:v>
                </c:pt>
                <c:pt idx="9465">
                  <c:v>9.4660000000000005E-6</c:v>
                </c:pt>
                <c:pt idx="9466">
                  <c:v>9.4669999999999993E-6</c:v>
                </c:pt>
                <c:pt idx="9467">
                  <c:v>9.4679999999999998E-6</c:v>
                </c:pt>
                <c:pt idx="9468">
                  <c:v>9.4690000000000003E-6</c:v>
                </c:pt>
                <c:pt idx="9469">
                  <c:v>9.4700000000000008E-6</c:v>
                </c:pt>
                <c:pt idx="9470">
                  <c:v>9.4709999999999996E-6</c:v>
                </c:pt>
                <c:pt idx="9471">
                  <c:v>9.4720000000000001E-6</c:v>
                </c:pt>
                <c:pt idx="9472">
                  <c:v>9.4730000000000006E-6</c:v>
                </c:pt>
                <c:pt idx="9473">
                  <c:v>9.4739999999999994E-6</c:v>
                </c:pt>
                <c:pt idx="9474">
                  <c:v>9.4749999999999999E-6</c:v>
                </c:pt>
                <c:pt idx="9475">
                  <c:v>9.4760000000000004E-6</c:v>
                </c:pt>
                <c:pt idx="9476">
                  <c:v>9.4769999999999992E-6</c:v>
                </c:pt>
                <c:pt idx="9477">
                  <c:v>9.4779999999999997E-6</c:v>
                </c:pt>
                <c:pt idx="9478">
                  <c:v>9.4790000000000002E-6</c:v>
                </c:pt>
                <c:pt idx="9479">
                  <c:v>9.4800000000000007E-6</c:v>
                </c:pt>
                <c:pt idx="9480">
                  <c:v>9.4809999999999995E-6</c:v>
                </c:pt>
                <c:pt idx="9481">
                  <c:v>9.482E-6</c:v>
                </c:pt>
                <c:pt idx="9482">
                  <c:v>9.4830000000000005E-6</c:v>
                </c:pt>
                <c:pt idx="9483">
                  <c:v>9.4839999999999993E-6</c:v>
                </c:pt>
                <c:pt idx="9484">
                  <c:v>9.4849999999999998E-6</c:v>
                </c:pt>
                <c:pt idx="9485">
                  <c:v>9.4860000000000003E-6</c:v>
                </c:pt>
                <c:pt idx="9486">
                  <c:v>9.4870000000000008E-6</c:v>
                </c:pt>
                <c:pt idx="9487">
                  <c:v>9.4879999999999996E-6</c:v>
                </c:pt>
                <c:pt idx="9488">
                  <c:v>9.4890000000000001E-6</c:v>
                </c:pt>
                <c:pt idx="9489">
                  <c:v>9.4900000000000006E-6</c:v>
                </c:pt>
                <c:pt idx="9490">
                  <c:v>9.4909999999999994E-6</c:v>
                </c:pt>
                <c:pt idx="9491">
                  <c:v>9.4919999999999999E-6</c:v>
                </c:pt>
                <c:pt idx="9492">
                  <c:v>9.4930000000000004E-6</c:v>
                </c:pt>
                <c:pt idx="9493">
                  <c:v>9.4939999999999992E-6</c:v>
                </c:pt>
                <c:pt idx="9494">
                  <c:v>9.4949999999999997E-6</c:v>
                </c:pt>
                <c:pt idx="9495">
                  <c:v>9.4960000000000002E-6</c:v>
                </c:pt>
                <c:pt idx="9496">
                  <c:v>9.4970000000000007E-6</c:v>
                </c:pt>
                <c:pt idx="9497">
                  <c:v>9.4979999999999995E-6</c:v>
                </c:pt>
                <c:pt idx="9498">
                  <c:v>9.499E-6</c:v>
                </c:pt>
                <c:pt idx="9499">
                  <c:v>9.5000000000000005E-6</c:v>
                </c:pt>
                <c:pt idx="9500">
                  <c:v>9.5009999999999993E-6</c:v>
                </c:pt>
                <c:pt idx="9501">
                  <c:v>9.5019999999999998E-6</c:v>
                </c:pt>
                <c:pt idx="9502">
                  <c:v>9.5030000000000003E-6</c:v>
                </c:pt>
                <c:pt idx="9503">
                  <c:v>9.5040000000000008E-6</c:v>
                </c:pt>
                <c:pt idx="9504">
                  <c:v>9.5049999999999996E-6</c:v>
                </c:pt>
                <c:pt idx="9505">
                  <c:v>9.5060000000000001E-6</c:v>
                </c:pt>
                <c:pt idx="9506">
                  <c:v>9.5070000000000006E-6</c:v>
                </c:pt>
                <c:pt idx="9507">
                  <c:v>9.5079999999999994E-6</c:v>
                </c:pt>
                <c:pt idx="9508">
                  <c:v>9.5089999999999999E-6</c:v>
                </c:pt>
                <c:pt idx="9509">
                  <c:v>9.5100000000000004E-6</c:v>
                </c:pt>
                <c:pt idx="9510">
                  <c:v>9.5109999999999992E-6</c:v>
                </c:pt>
                <c:pt idx="9511">
                  <c:v>9.5119999999999997E-6</c:v>
                </c:pt>
                <c:pt idx="9512">
                  <c:v>9.5130000000000002E-6</c:v>
                </c:pt>
                <c:pt idx="9513">
                  <c:v>9.5140000000000007E-6</c:v>
                </c:pt>
                <c:pt idx="9514">
                  <c:v>9.5149999999999995E-6</c:v>
                </c:pt>
                <c:pt idx="9515">
                  <c:v>9.516E-6</c:v>
                </c:pt>
                <c:pt idx="9516">
                  <c:v>9.5170000000000005E-6</c:v>
                </c:pt>
                <c:pt idx="9517">
                  <c:v>9.5179999999999993E-6</c:v>
                </c:pt>
                <c:pt idx="9518">
                  <c:v>9.5189999999999998E-6</c:v>
                </c:pt>
                <c:pt idx="9519">
                  <c:v>9.5200000000000003E-6</c:v>
                </c:pt>
                <c:pt idx="9520">
                  <c:v>9.5210000000000008E-6</c:v>
                </c:pt>
                <c:pt idx="9521">
                  <c:v>9.5219999999999996E-6</c:v>
                </c:pt>
                <c:pt idx="9522">
                  <c:v>9.5230000000000001E-6</c:v>
                </c:pt>
                <c:pt idx="9523">
                  <c:v>9.5240000000000006E-6</c:v>
                </c:pt>
                <c:pt idx="9524">
                  <c:v>9.5249999999999994E-6</c:v>
                </c:pt>
                <c:pt idx="9525">
                  <c:v>9.5259999999999999E-6</c:v>
                </c:pt>
                <c:pt idx="9526">
                  <c:v>9.5270000000000004E-6</c:v>
                </c:pt>
                <c:pt idx="9527">
                  <c:v>9.5279999999999992E-6</c:v>
                </c:pt>
                <c:pt idx="9528">
                  <c:v>9.5289999999999997E-6</c:v>
                </c:pt>
                <c:pt idx="9529">
                  <c:v>9.5300000000000002E-6</c:v>
                </c:pt>
                <c:pt idx="9530">
                  <c:v>9.5310000000000007E-6</c:v>
                </c:pt>
                <c:pt idx="9531">
                  <c:v>9.5319999999999995E-6</c:v>
                </c:pt>
                <c:pt idx="9532">
                  <c:v>9.533E-6</c:v>
                </c:pt>
                <c:pt idx="9533">
                  <c:v>9.5340000000000005E-6</c:v>
                </c:pt>
                <c:pt idx="9534">
                  <c:v>9.5349999999999993E-6</c:v>
                </c:pt>
                <c:pt idx="9535">
                  <c:v>9.5359999999999998E-6</c:v>
                </c:pt>
                <c:pt idx="9536">
                  <c:v>9.5370000000000003E-6</c:v>
                </c:pt>
                <c:pt idx="9537">
                  <c:v>9.5380000000000008E-6</c:v>
                </c:pt>
                <c:pt idx="9538">
                  <c:v>9.5389999999999996E-6</c:v>
                </c:pt>
                <c:pt idx="9539">
                  <c:v>9.5400000000000001E-6</c:v>
                </c:pt>
                <c:pt idx="9540">
                  <c:v>9.5410000000000006E-6</c:v>
                </c:pt>
                <c:pt idx="9541">
                  <c:v>9.5419999999999994E-6</c:v>
                </c:pt>
                <c:pt idx="9542">
                  <c:v>9.5429999999999999E-6</c:v>
                </c:pt>
                <c:pt idx="9543">
                  <c:v>9.5440000000000004E-6</c:v>
                </c:pt>
                <c:pt idx="9544">
                  <c:v>9.5449999999999992E-6</c:v>
                </c:pt>
                <c:pt idx="9545">
                  <c:v>9.5459999999999997E-6</c:v>
                </c:pt>
                <c:pt idx="9546">
                  <c:v>9.5470000000000002E-6</c:v>
                </c:pt>
                <c:pt idx="9547">
                  <c:v>9.5480000000000007E-6</c:v>
                </c:pt>
                <c:pt idx="9548">
                  <c:v>9.5489999999999995E-6</c:v>
                </c:pt>
                <c:pt idx="9549">
                  <c:v>9.55E-6</c:v>
                </c:pt>
                <c:pt idx="9550">
                  <c:v>9.5510000000000005E-6</c:v>
                </c:pt>
                <c:pt idx="9551">
                  <c:v>9.5519999999999993E-6</c:v>
                </c:pt>
                <c:pt idx="9552">
                  <c:v>9.5529999999999998E-6</c:v>
                </c:pt>
                <c:pt idx="9553">
                  <c:v>9.5540000000000003E-6</c:v>
                </c:pt>
                <c:pt idx="9554">
                  <c:v>9.5550000000000008E-6</c:v>
                </c:pt>
                <c:pt idx="9555">
                  <c:v>9.5559999999999996E-6</c:v>
                </c:pt>
                <c:pt idx="9556">
                  <c:v>9.5570000000000001E-6</c:v>
                </c:pt>
                <c:pt idx="9557">
                  <c:v>9.5580000000000006E-6</c:v>
                </c:pt>
                <c:pt idx="9558">
                  <c:v>9.5589999999999994E-6</c:v>
                </c:pt>
                <c:pt idx="9559">
                  <c:v>9.5599999999999999E-6</c:v>
                </c:pt>
                <c:pt idx="9560">
                  <c:v>9.5610000000000004E-6</c:v>
                </c:pt>
                <c:pt idx="9561">
                  <c:v>9.5619999999999993E-6</c:v>
                </c:pt>
                <c:pt idx="9562">
                  <c:v>9.5629999999999998E-6</c:v>
                </c:pt>
                <c:pt idx="9563">
                  <c:v>9.5640000000000002E-6</c:v>
                </c:pt>
                <c:pt idx="9564">
                  <c:v>9.5650000000000007E-6</c:v>
                </c:pt>
                <c:pt idx="9565">
                  <c:v>9.5659999999999996E-6</c:v>
                </c:pt>
                <c:pt idx="9566">
                  <c:v>9.5670000000000001E-6</c:v>
                </c:pt>
                <c:pt idx="9567">
                  <c:v>9.5680000000000005E-6</c:v>
                </c:pt>
                <c:pt idx="9568">
                  <c:v>9.5689999999999994E-6</c:v>
                </c:pt>
                <c:pt idx="9569">
                  <c:v>9.5699999999999999E-6</c:v>
                </c:pt>
                <c:pt idx="9570">
                  <c:v>9.5710000000000004E-6</c:v>
                </c:pt>
                <c:pt idx="9571">
                  <c:v>9.5719999999999992E-6</c:v>
                </c:pt>
                <c:pt idx="9572">
                  <c:v>9.5729999999999997E-6</c:v>
                </c:pt>
                <c:pt idx="9573">
                  <c:v>9.5740000000000002E-6</c:v>
                </c:pt>
                <c:pt idx="9574">
                  <c:v>9.5750000000000007E-6</c:v>
                </c:pt>
                <c:pt idx="9575">
                  <c:v>9.5759999999999995E-6</c:v>
                </c:pt>
                <c:pt idx="9576">
                  <c:v>9.577E-6</c:v>
                </c:pt>
                <c:pt idx="9577">
                  <c:v>9.5780000000000005E-6</c:v>
                </c:pt>
                <c:pt idx="9578">
                  <c:v>9.5789999999999993E-6</c:v>
                </c:pt>
                <c:pt idx="9579">
                  <c:v>9.5799999999999998E-6</c:v>
                </c:pt>
                <c:pt idx="9580">
                  <c:v>9.5810000000000003E-6</c:v>
                </c:pt>
                <c:pt idx="9581">
                  <c:v>9.5820000000000008E-6</c:v>
                </c:pt>
                <c:pt idx="9582">
                  <c:v>9.5829999999999996E-6</c:v>
                </c:pt>
                <c:pt idx="9583">
                  <c:v>9.5840000000000001E-6</c:v>
                </c:pt>
                <c:pt idx="9584">
                  <c:v>9.5850000000000006E-6</c:v>
                </c:pt>
                <c:pt idx="9585">
                  <c:v>9.5859999999999994E-6</c:v>
                </c:pt>
                <c:pt idx="9586">
                  <c:v>9.5869999999999999E-6</c:v>
                </c:pt>
                <c:pt idx="9587">
                  <c:v>9.5880000000000004E-6</c:v>
                </c:pt>
                <c:pt idx="9588">
                  <c:v>9.5889999999999992E-6</c:v>
                </c:pt>
                <c:pt idx="9589">
                  <c:v>9.5899999999999997E-6</c:v>
                </c:pt>
                <c:pt idx="9590">
                  <c:v>9.5910000000000002E-6</c:v>
                </c:pt>
                <c:pt idx="9591">
                  <c:v>9.5920000000000007E-6</c:v>
                </c:pt>
                <c:pt idx="9592">
                  <c:v>9.5929999999999995E-6</c:v>
                </c:pt>
                <c:pt idx="9593">
                  <c:v>9.594E-6</c:v>
                </c:pt>
                <c:pt idx="9594">
                  <c:v>9.5950000000000005E-6</c:v>
                </c:pt>
                <c:pt idx="9595">
                  <c:v>9.5959999999999993E-6</c:v>
                </c:pt>
                <c:pt idx="9596">
                  <c:v>9.5969999999999998E-6</c:v>
                </c:pt>
                <c:pt idx="9597">
                  <c:v>9.5980000000000003E-6</c:v>
                </c:pt>
                <c:pt idx="9598">
                  <c:v>9.5990000000000008E-6</c:v>
                </c:pt>
                <c:pt idx="9599">
                  <c:v>9.5999999999999996E-6</c:v>
                </c:pt>
                <c:pt idx="9600">
                  <c:v>9.6010000000000001E-6</c:v>
                </c:pt>
                <c:pt idx="9601">
                  <c:v>9.6020000000000006E-6</c:v>
                </c:pt>
                <c:pt idx="9602">
                  <c:v>9.6029999999999994E-6</c:v>
                </c:pt>
                <c:pt idx="9603">
                  <c:v>9.6039999999999999E-6</c:v>
                </c:pt>
                <c:pt idx="9604">
                  <c:v>9.6050000000000004E-6</c:v>
                </c:pt>
                <c:pt idx="9605">
                  <c:v>9.6059999999999992E-6</c:v>
                </c:pt>
                <c:pt idx="9606">
                  <c:v>9.6069999999999997E-6</c:v>
                </c:pt>
                <c:pt idx="9607">
                  <c:v>9.6080000000000002E-6</c:v>
                </c:pt>
                <c:pt idx="9608">
                  <c:v>9.6090000000000007E-6</c:v>
                </c:pt>
                <c:pt idx="9609">
                  <c:v>9.6099999999999995E-6</c:v>
                </c:pt>
                <c:pt idx="9610">
                  <c:v>9.611E-6</c:v>
                </c:pt>
                <c:pt idx="9611">
                  <c:v>9.6120000000000005E-6</c:v>
                </c:pt>
                <c:pt idx="9612">
                  <c:v>9.6129999999999993E-6</c:v>
                </c:pt>
                <c:pt idx="9613">
                  <c:v>9.6139999999999998E-6</c:v>
                </c:pt>
                <c:pt idx="9614">
                  <c:v>9.6150000000000003E-6</c:v>
                </c:pt>
                <c:pt idx="9615">
                  <c:v>9.6160000000000008E-6</c:v>
                </c:pt>
                <c:pt idx="9616">
                  <c:v>9.6169999999999996E-6</c:v>
                </c:pt>
                <c:pt idx="9617">
                  <c:v>9.6180000000000001E-6</c:v>
                </c:pt>
                <c:pt idx="9618">
                  <c:v>9.6190000000000006E-6</c:v>
                </c:pt>
                <c:pt idx="9619">
                  <c:v>9.6199999999999994E-6</c:v>
                </c:pt>
                <c:pt idx="9620">
                  <c:v>9.6209999999999999E-6</c:v>
                </c:pt>
                <c:pt idx="9621">
                  <c:v>9.6220000000000004E-6</c:v>
                </c:pt>
                <c:pt idx="9622">
                  <c:v>9.6229999999999992E-6</c:v>
                </c:pt>
                <c:pt idx="9623">
                  <c:v>9.6239999999999997E-6</c:v>
                </c:pt>
                <c:pt idx="9624">
                  <c:v>9.6250000000000002E-6</c:v>
                </c:pt>
                <c:pt idx="9625">
                  <c:v>9.6260000000000007E-6</c:v>
                </c:pt>
                <c:pt idx="9626">
                  <c:v>9.6269999999999995E-6</c:v>
                </c:pt>
                <c:pt idx="9627">
                  <c:v>9.628E-6</c:v>
                </c:pt>
                <c:pt idx="9628">
                  <c:v>9.6290000000000005E-6</c:v>
                </c:pt>
                <c:pt idx="9629">
                  <c:v>9.6299999999999993E-6</c:v>
                </c:pt>
                <c:pt idx="9630">
                  <c:v>9.6309999999999998E-6</c:v>
                </c:pt>
                <c:pt idx="9631">
                  <c:v>9.6320000000000003E-6</c:v>
                </c:pt>
                <c:pt idx="9632">
                  <c:v>9.6330000000000008E-6</c:v>
                </c:pt>
                <c:pt idx="9633">
                  <c:v>9.6339999999999996E-6</c:v>
                </c:pt>
                <c:pt idx="9634">
                  <c:v>9.6350000000000001E-6</c:v>
                </c:pt>
                <c:pt idx="9635">
                  <c:v>9.6360000000000006E-6</c:v>
                </c:pt>
                <c:pt idx="9636">
                  <c:v>9.6369999999999994E-6</c:v>
                </c:pt>
                <c:pt idx="9637">
                  <c:v>9.6379999999999999E-6</c:v>
                </c:pt>
                <c:pt idx="9638">
                  <c:v>9.6390000000000004E-6</c:v>
                </c:pt>
                <c:pt idx="9639">
                  <c:v>9.6399999999999992E-6</c:v>
                </c:pt>
                <c:pt idx="9640">
                  <c:v>9.6409999999999997E-6</c:v>
                </c:pt>
                <c:pt idx="9641">
                  <c:v>9.6420000000000002E-6</c:v>
                </c:pt>
                <c:pt idx="9642">
                  <c:v>9.6430000000000007E-6</c:v>
                </c:pt>
                <c:pt idx="9643">
                  <c:v>9.6439999999999995E-6</c:v>
                </c:pt>
                <c:pt idx="9644">
                  <c:v>9.645E-6</c:v>
                </c:pt>
                <c:pt idx="9645">
                  <c:v>9.6460000000000005E-6</c:v>
                </c:pt>
                <c:pt idx="9646">
                  <c:v>9.6469999999999993E-6</c:v>
                </c:pt>
                <c:pt idx="9647">
                  <c:v>9.6479999999999998E-6</c:v>
                </c:pt>
                <c:pt idx="9648">
                  <c:v>9.6490000000000003E-6</c:v>
                </c:pt>
                <c:pt idx="9649">
                  <c:v>9.6500000000000008E-6</c:v>
                </c:pt>
                <c:pt idx="9650">
                  <c:v>9.6509999999999996E-6</c:v>
                </c:pt>
                <c:pt idx="9651">
                  <c:v>9.6520000000000001E-6</c:v>
                </c:pt>
                <c:pt idx="9652">
                  <c:v>9.6530000000000006E-6</c:v>
                </c:pt>
                <c:pt idx="9653">
                  <c:v>9.6539999999999994E-6</c:v>
                </c:pt>
                <c:pt idx="9654">
                  <c:v>9.6549999999999999E-6</c:v>
                </c:pt>
                <c:pt idx="9655">
                  <c:v>9.6560000000000004E-6</c:v>
                </c:pt>
                <c:pt idx="9656">
                  <c:v>9.6569999999999992E-6</c:v>
                </c:pt>
                <c:pt idx="9657">
                  <c:v>9.6579999999999997E-6</c:v>
                </c:pt>
                <c:pt idx="9658">
                  <c:v>9.6590000000000002E-6</c:v>
                </c:pt>
                <c:pt idx="9659">
                  <c:v>9.6600000000000007E-6</c:v>
                </c:pt>
                <c:pt idx="9660">
                  <c:v>9.6609999999999995E-6</c:v>
                </c:pt>
                <c:pt idx="9661">
                  <c:v>9.662E-6</c:v>
                </c:pt>
                <c:pt idx="9662">
                  <c:v>9.6630000000000005E-6</c:v>
                </c:pt>
                <c:pt idx="9663">
                  <c:v>9.6639999999999993E-6</c:v>
                </c:pt>
                <c:pt idx="9664">
                  <c:v>9.6649999999999998E-6</c:v>
                </c:pt>
                <c:pt idx="9665">
                  <c:v>9.6660000000000003E-6</c:v>
                </c:pt>
                <c:pt idx="9666">
                  <c:v>9.6670000000000008E-6</c:v>
                </c:pt>
                <c:pt idx="9667">
                  <c:v>9.6679999999999996E-6</c:v>
                </c:pt>
                <c:pt idx="9668">
                  <c:v>9.6690000000000001E-6</c:v>
                </c:pt>
                <c:pt idx="9669">
                  <c:v>9.6700000000000006E-6</c:v>
                </c:pt>
                <c:pt idx="9670">
                  <c:v>9.6709999999999994E-6</c:v>
                </c:pt>
                <c:pt idx="9671">
                  <c:v>9.6719999999999999E-6</c:v>
                </c:pt>
                <c:pt idx="9672">
                  <c:v>9.6730000000000004E-6</c:v>
                </c:pt>
                <c:pt idx="9673">
                  <c:v>9.6739999999999992E-6</c:v>
                </c:pt>
                <c:pt idx="9674">
                  <c:v>9.6749999999999997E-6</c:v>
                </c:pt>
                <c:pt idx="9675">
                  <c:v>9.6760000000000002E-6</c:v>
                </c:pt>
                <c:pt idx="9676">
                  <c:v>9.6770000000000007E-6</c:v>
                </c:pt>
                <c:pt idx="9677">
                  <c:v>9.6779999999999995E-6</c:v>
                </c:pt>
                <c:pt idx="9678">
                  <c:v>9.679E-6</c:v>
                </c:pt>
                <c:pt idx="9679">
                  <c:v>9.6800000000000005E-6</c:v>
                </c:pt>
                <c:pt idx="9680">
                  <c:v>9.6809999999999993E-6</c:v>
                </c:pt>
                <c:pt idx="9681">
                  <c:v>9.6819999999999998E-6</c:v>
                </c:pt>
                <c:pt idx="9682">
                  <c:v>9.6830000000000003E-6</c:v>
                </c:pt>
                <c:pt idx="9683">
                  <c:v>9.6840000000000008E-6</c:v>
                </c:pt>
                <c:pt idx="9684">
                  <c:v>9.6849999999999996E-6</c:v>
                </c:pt>
                <c:pt idx="9685">
                  <c:v>9.6860000000000001E-6</c:v>
                </c:pt>
                <c:pt idx="9686">
                  <c:v>9.6870000000000006E-6</c:v>
                </c:pt>
                <c:pt idx="9687">
                  <c:v>9.6879999999999994E-6</c:v>
                </c:pt>
                <c:pt idx="9688">
                  <c:v>9.6889999999999999E-6</c:v>
                </c:pt>
                <c:pt idx="9689">
                  <c:v>9.6900000000000004E-6</c:v>
                </c:pt>
                <c:pt idx="9690">
                  <c:v>9.6909999999999992E-6</c:v>
                </c:pt>
                <c:pt idx="9691">
                  <c:v>9.6919999999999997E-6</c:v>
                </c:pt>
                <c:pt idx="9692">
                  <c:v>9.6930000000000002E-6</c:v>
                </c:pt>
                <c:pt idx="9693">
                  <c:v>9.6940000000000007E-6</c:v>
                </c:pt>
                <c:pt idx="9694">
                  <c:v>9.6949999999999995E-6</c:v>
                </c:pt>
                <c:pt idx="9695">
                  <c:v>9.696E-6</c:v>
                </c:pt>
                <c:pt idx="9696">
                  <c:v>9.6970000000000005E-6</c:v>
                </c:pt>
                <c:pt idx="9697">
                  <c:v>9.6979999999999993E-6</c:v>
                </c:pt>
                <c:pt idx="9698">
                  <c:v>9.6989999999999998E-6</c:v>
                </c:pt>
                <c:pt idx="9699">
                  <c:v>9.7000000000000003E-6</c:v>
                </c:pt>
                <c:pt idx="9700">
                  <c:v>9.7010000000000008E-6</c:v>
                </c:pt>
                <c:pt idx="9701">
                  <c:v>9.7019999999999996E-6</c:v>
                </c:pt>
                <c:pt idx="9702">
                  <c:v>9.7030000000000001E-6</c:v>
                </c:pt>
                <c:pt idx="9703">
                  <c:v>9.7040000000000006E-6</c:v>
                </c:pt>
                <c:pt idx="9704">
                  <c:v>9.7049999999999994E-6</c:v>
                </c:pt>
                <c:pt idx="9705">
                  <c:v>9.7059999999999999E-6</c:v>
                </c:pt>
                <c:pt idx="9706">
                  <c:v>9.7070000000000004E-6</c:v>
                </c:pt>
                <c:pt idx="9707">
                  <c:v>9.7079999999999992E-6</c:v>
                </c:pt>
                <c:pt idx="9708">
                  <c:v>9.7089999999999997E-6</c:v>
                </c:pt>
                <c:pt idx="9709">
                  <c:v>9.7100000000000002E-6</c:v>
                </c:pt>
                <c:pt idx="9710">
                  <c:v>9.7110000000000007E-6</c:v>
                </c:pt>
                <c:pt idx="9711">
                  <c:v>9.7119999999999995E-6</c:v>
                </c:pt>
                <c:pt idx="9712">
                  <c:v>9.713E-6</c:v>
                </c:pt>
                <c:pt idx="9713">
                  <c:v>9.7140000000000005E-6</c:v>
                </c:pt>
                <c:pt idx="9714">
                  <c:v>9.7149999999999993E-6</c:v>
                </c:pt>
                <c:pt idx="9715">
                  <c:v>9.7159999999999998E-6</c:v>
                </c:pt>
                <c:pt idx="9716">
                  <c:v>9.7170000000000003E-6</c:v>
                </c:pt>
                <c:pt idx="9717">
                  <c:v>9.7180000000000008E-6</c:v>
                </c:pt>
                <c:pt idx="9718">
                  <c:v>9.7189999999999996E-6</c:v>
                </c:pt>
                <c:pt idx="9719">
                  <c:v>9.7200000000000001E-6</c:v>
                </c:pt>
                <c:pt idx="9720">
                  <c:v>9.7210000000000006E-6</c:v>
                </c:pt>
                <c:pt idx="9721">
                  <c:v>9.7219999999999994E-6</c:v>
                </c:pt>
                <c:pt idx="9722">
                  <c:v>9.7229999999999999E-6</c:v>
                </c:pt>
                <c:pt idx="9723">
                  <c:v>9.7240000000000004E-6</c:v>
                </c:pt>
                <c:pt idx="9724">
                  <c:v>9.7249999999999992E-6</c:v>
                </c:pt>
                <c:pt idx="9725">
                  <c:v>9.7259999999999997E-6</c:v>
                </c:pt>
                <c:pt idx="9726">
                  <c:v>9.7270000000000002E-6</c:v>
                </c:pt>
                <c:pt idx="9727">
                  <c:v>9.7280000000000007E-6</c:v>
                </c:pt>
                <c:pt idx="9728">
                  <c:v>9.7289999999999995E-6</c:v>
                </c:pt>
                <c:pt idx="9729">
                  <c:v>9.73E-6</c:v>
                </c:pt>
                <c:pt idx="9730">
                  <c:v>9.7310000000000005E-6</c:v>
                </c:pt>
                <c:pt idx="9731">
                  <c:v>9.7319999999999993E-6</c:v>
                </c:pt>
                <c:pt idx="9732">
                  <c:v>9.7329999999999998E-6</c:v>
                </c:pt>
                <c:pt idx="9733">
                  <c:v>9.7340000000000003E-6</c:v>
                </c:pt>
                <c:pt idx="9734">
                  <c:v>9.7350000000000008E-6</c:v>
                </c:pt>
                <c:pt idx="9735">
                  <c:v>9.7359999999999996E-6</c:v>
                </c:pt>
                <c:pt idx="9736">
                  <c:v>9.7370000000000001E-6</c:v>
                </c:pt>
                <c:pt idx="9737">
                  <c:v>9.7380000000000006E-6</c:v>
                </c:pt>
                <c:pt idx="9738">
                  <c:v>9.7389999999999994E-6</c:v>
                </c:pt>
                <c:pt idx="9739">
                  <c:v>9.7399999999999999E-6</c:v>
                </c:pt>
                <c:pt idx="9740">
                  <c:v>9.7410000000000004E-6</c:v>
                </c:pt>
                <c:pt idx="9741">
                  <c:v>9.7419999999999992E-6</c:v>
                </c:pt>
                <c:pt idx="9742">
                  <c:v>9.7429999999999997E-6</c:v>
                </c:pt>
                <c:pt idx="9743">
                  <c:v>9.7440000000000002E-6</c:v>
                </c:pt>
                <c:pt idx="9744">
                  <c:v>9.7450000000000007E-6</c:v>
                </c:pt>
                <c:pt idx="9745">
                  <c:v>9.7459999999999995E-6</c:v>
                </c:pt>
                <c:pt idx="9746">
                  <c:v>9.747E-6</c:v>
                </c:pt>
                <c:pt idx="9747">
                  <c:v>9.7480000000000005E-6</c:v>
                </c:pt>
                <c:pt idx="9748">
                  <c:v>9.7489999999999993E-6</c:v>
                </c:pt>
                <c:pt idx="9749">
                  <c:v>9.7499999999999998E-6</c:v>
                </c:pt>
                <c:pt idx="9750">
                  <c:v>9.7510000000000003E-6</c:v>
                </c:pt>
                <c:pt idx="9751">
                  <c:v>9.7520000000000008E-6</c:v>
                </c:pt>
                <c:pt idx="9752">
                  <c:v>9.7529999999999996E-6</c:v>
                </c:pt>
                <c:pt idx="9753">
                  <c:v>9.7540000000000001E-6</c:v>
                </c:pt>
                <c:pt idx="9754">
                  <c:v>9.7550000000000006E-6</c:v>
                </c:pt>
                <c:pt idx="9755">
                  <c:v>9.7559999999999994E-6</c:v>
                </c:pt>
                <c:pt idx="9756">
                  <c:v>9.7569999999999999E-6</c:v>
                </c:pt>
                <c:pt idx="9757">
                  <c:v>9.7580000000000004E-6</c:v>
                </c:pt>
                <c:pt idx="9758">
                  <c:v>9.7589999999999992E-6</c:v>
                </c:pt>
                <c:pt idx="9759">
                  <c:v>9.7599999999999997E-6</c:v>
                </c:pt>
                <c:pt idx="9760">
                  <c:v>9.7610000000000002E-6</c:v>
                </c:pt>
                <c:pt idx="9761">
                  <c:v>9.7620000000000007E-6</c:v>
                </c:pt>
                <c:pt idx="9762">
                  <c:v>9.7629999999999995E-6</c:v>
                </c:pt>
                <c:pt idx="9763">
                  <c:v>9.764E-6</c:v>
                </c:pt>
                <c:pt idx="9764">
                  <c:v>9.7650000000000005E-6</c:v>
                </c:pt>
                <c:pt idx="9765">
                  <c:v>9.7659999999999993E-6</c:v>
                </c:pt>
                <c:pt idx="9766">
                  <c:v>9.7669999999999998E-6</c:v>
                </c:pt>
                <c:pt idx="9767">
                  <c:v>9.7680000000000003E-6</c:v>
                </c:pt>
                <c:pt idx="9768">
                  <c:v>9.7690000000000008E-6</c:v>
                </c:pt>
                <c:pt idx="9769">
                  <c:v>9.7699999999999996E-6</c:v>
                </c:pt>
                <c:pt idx="9770">
                  <c:v>9.7710000000000001E-6</c:v>
                </c:pt>
                <c:pt idx="9771">
                  <c:v>9.7720000000000006E-6</c:v>
                </c:pt>
                <c:pt idx="9772">
                  <c:v>9.7729999999999994E-6</c:v>
                </c:pt>
                <c:pt idx="9773">
                  <c:v>9.7739999999999999E-6</c:v>
                </c:pt>
                <c:pt idx="9774">
                  <c:v>9.7750000000000004E-6</c:v>
                </c:pt>
                <c:pt idx="9775">
                  <c:v>9.7759999999999992E-6</c:v>
                </c:pt>
                <c:pt idx="9776">
                  <c:v>9.7769999999999997E-6</c:v>
                </c:pt>
                <c:pt idx="9777">
                  <c:v>9.7780000000000002E-6</c:v>
                </c:pt>
                <c:pt idx="9778">
                  <c:v>9.7790000000000007E-6</c:v>
                </c:pt>
                <c:pt idx="9779">
                  <c:v>9.7799999999999995E-6</c:v>
                </c:pt>
                <c:pt idx="9780">
                  <c:v>9.781E-6</c:v>
                </c:pt>
                <c:pt idx="9781">
                  <c:v>9.7820000000000005E-6</c:v>
                </c:pt>
                <c:pt idx="9782">
                  <c:v>9.7829999999999993E-6</c:v>
                </c:pt>
                <c:pt idx="9783">
                  <c:v>9.7839999999999998E-6</c:v>
                </c:pt>
                <c:pt idx="9784">
                  <c:v>9.7850000000000003E-6</c:v>
                </c:pt>
                <c:pt idx="9785">
                  <c:v>9.7860000000000008E-6</c:v>
                </c:pt>
                <c:pt idx="9786">
                  <c:v>9.7869999999999996E-6</c:v>
                </c:pt>
                <c:pt idx="9787">
                  <c:v>9.7880000000000001E-6</c:v>
                </c:pt>
                <c:pt idx="9788">
                  <c:v>9.7890000000000006E-6</c:v>
                </c:pt>
                <c:pt idx="9789">
                  <c:v>9.7899999999999994E-6</c:v>
                </c:pt>
                <c:pt idx="9790">
                  <c:v>9.7909999999999999E-6</c:v>
                </c:pt>
                <c:pt idx="9791">
                  <c:v>9.7920000000000004E-6</c:v>
                </c:pt>
                <c:pt idx="9792">
                  <c:v>9.7929999999999992E-6</c:v>
                </c:pt>
                <c:pt idx="9793">
                  <c:v>9.7939999999999997E-6</c:v>
                </c:pt>
                <c:pt idx="9794">
                  <c:v>9.7950000000000002E-6</c:v>
                </c:pt>
                <c:pt idx="9795">
                  <c:v>9.7960000000000007E-6</c:v>
                </c:pt>
                <c:pt idx="9796">
                  <c:v>9.7969999999999995E-6</c:v>
                </c:pt>
                <c:pt idx="9797">
                  <c:v>9.798E-6</c:v>
                </c:pt>
                <c:pt idx="9798">
                  <c:v>9.7990000000000005E-6</c:v>
                </c:pt>
                <c:pt idx="9799">
                  <c:v>9.7999999999999993E-6</c:v>
                </c:pt>
                <c:pt idx="9800">
                  <c:v>9.8009999999999998E-6</c:v>
                </c:pt>
                <c:pt idx="9801">
                  <c:v>9.8020000000000003E-6</c:v>
                </c:pt>
                <c:pt idx="9802">
                  <c:v>9.8030000000000008E-6</c:v>
                </c:pt>
                <c:pt idx="9803">
                  <c:v>9.8039999999999996E-6</c:v>
                </c:pt>
                <c:pt idx="9804">
                  <c:v>9.8050000000000001E-6</c:v>
                </c:pt>
                <c:pt idx="9805">
                  <c:v>9.8060000000000006E-6</c:v>
                </c:pt>
                <c:pt idx="9806">
                  <c:v>9.8069999999999994E-6</c:v>
                </c:pt>
                <c:pt idx="9807">
                  <c:v>9.8079999999999999E-6</c:v>
                </c:pt>
                <c:pt idx="9808">
                  <c:v>9.8090000000000004E-6</c:v>
                </c:pt>
                <c:pt idx="9809">
                  <c:v>9.8099999999999992E-6</c:v>
                </c:pt>
                <c:pt idx="9810">
                  <c:v>9.8109999999999997E-6</c:v>
                </c:pt>
                <c:pt idx="9811">
                  <c:v>9.8120000000000002E-6</c:v>
                </c:pt>
                <c:pt idx="9812">
                  <c:v>9.8130000000000007E-6</c:v>
                </c:pt>
                <c:pt idx="9813">
                  <c:v>9.8139999999999995E-6</c:v>
                </c:pt>
                <c:pt idx="9814">
                  <c:v>9.815E-6</c:v>
                </c:pt>
                <c:pt idx="9815">
                  <c:v>9.8160000000000005E-6</c:v>
                </c:pt>
                <c:pt idx="9816">
                  <c:v>9.8169999999999994E-6</c:v>
                </c:pt>
                <c:pt idx="9817">
                  <c:v>9.8179999999999999E-6</c:v>
                </c:pt>
                <c:pt idx="9818">
                  <c:v>9.8190000000000003E-6</c:v>
                </c:pt>
                <c:pt idx="9819">
                  <c:v>9.8200000000000008E-6</c:v>
                </c:pt>
                <c:pt idx="9820">
                  <c:v>9.8209999999999997E-6</c:v>
                </c:pt>
                <c:pt idx="9821">
                  <c:v>9.8220000000000002E-6</c:v>
                </c:pt>
                <c:pt idx="9822">
                  <c:v>9.8230000000000006E-6</c:v>
                </c:pt>
                <c:pt idx="9823">
                  <c:v>9.8239999999999995E-6</c:v>
                </c:pt>
                <c:pt idx="9824">
                  <c:v>9.825E-6</c:v>
                </c:pt>
                <c:pt idx="9825">
                  <c:v>9.8260000000000005E-6</c:v>
                </c:pt>
                <c:pt idx="9826">
                  <c:v>9.8269999999999993E-6</c:v>
                </c:pt>
                <c:pt idx="9827">
                  <c:v>9.8279999999999998E-6</c:v>
                </c:pt>
                <c:pt idx="9828">
                  <c:v>9.8290000000000003E-6</c:v>
                </c:pt>
                <c:pt idx="9829">
                  <c:v>9.8300000000000008E-6</c:v>
                </c:pt>
                <c:pt idx="9830">
                  <c:v>9.8309999999999996E-6</c:v>
                </c:pt>
                <c:pt idx="9831">
                  <c:v>9.8320000000000001E-6</c:v>
                </c:pt>
                <c:pt idx="9832">
                  <c:v>9.8330000000000006E-6</c:v>
                </c:pt>
                <c:pt idx="9833">
                  <c:v>9.8339999999999994E-6</c:v>
                </c:pt>
                <c:pt idx="9834">
                  <c:v>9.8349999999999999E-6</c:v>
                </c:pt>
                <c:pt idx="9835">
                  <c:v>9.8360000000000004E-6</c:v>
                </c:pt>
                <c:pt idx="9836">
                  <c:v>9.8369999999999992E-6</c:v>
                </c:pt>
                <c:pt idx="9837">
                  <c:v>9.8379999999999997E-6</c:v>
                </c:pt>
                <c:pt idx="9838">
                  <c:v>9.8390000000000002E-6</c:v>
                </c:pt>
                <c:pt idx="9839">
                  <c:v>9.8400000000000007E-6</c:v>
                </c:pt>
                <c:pt idx="9840">
                  <c:v>9.8409999999999995E-6</c:v>
                </c:pt>
                <c:pt idx="9841">
                  <c:v>9.842E-6</c:v>
                </c:pt>
                <c:pt idx="9842">
                  <c:v>9.8430000000000005E-6</c:v>
                </c:pt>
                <c:pt idx="9843">
                  <c:v>9.8439999999999993E-6</c:v>
                </c:pt>
                <c:pt idx="9844">
                  <c:v>9.8449999999999998E-6</c:v>
                </c:pt>
                <c:pt idx="9845">
                  <c:v>9.8460000000000003E-6</c:v>
                </c:pt>
                <c:pt idx="9846">
                  <c:v>9.8470000000000008E-6</c:v>
                </c:pt>
                <c:pt idx="9847">
                  <c:v>9.8479999999999996E-6</c:v>
                </c:pt>
                <c:pt idx="9848">
                  <c:v>9.8490000000000001E-6</c:v>
                </c:pt>
                <c:pt idx="9849">
                  <c:v>9.8500000000000006E-6</c:v>
                </c:pt>
                <c:pt idx="9850">
                  <c:v>9.8509999999999994E-6</c:v>
                </c:pt>
                <c:pt idx="9851">
                  <c:v>9.8519999999999999E-6</c:v>
                </c:pt>
                <c:pt idx="9852">
                  <c:v>9.8530000000000004E-6</c:v>
                </c:pt>
                <c:pt idx="9853">
                  <c:v>9.8539999999999992E-6</c:v>
                </c:pt>
                <c:pt idx="9854">
                  <c:v>9.8549999999999997E-6</c:v>
                </c:pt>
                <c:pt idx="9855">
                  <c:v>9.8560000000000002E-6</c:v>
                </c:pt>
                <c:pt idx="9856">
                  <c:v>9.8570000000000007E-6</c:v>
                </c:pt>
                <c:pt idx="9857">
                  <c:v>9.8579999999999995E-6</c:v>
                </c:pt>
                <c:pt idx="9858">
                  <c:v>9.859E-6</c:v>
                </c:pt>
                <c:pt idx="9859">
                  <c:v>9.8600000000000005E-6</c:v>
                </c:pt>
                <c:pt idx="9860">
                  <c:v>9.8609999999999993E-6</c:v>
                </c:pt>
                <c:pt idx="9861">
                  <c:v>9.8619999999999998E-6</c:v>
                </c:pt>
                <c:pt idx="9862">
                  <c:v>9.8630000000000003E-6</c:v>
                </c:pt>
                <c:pt idx="9863">
                  <c:v>9.8640000000000008E-6</c:v>
                </c:pt>
                <c:pt idx="9864">
                  <c:v>9.8649999999999996E-6</c:v>
                </c:pt>
                <c:pt idx="9865">
                  <c:v>9.8660000000000001E-6</c:v>
                </c:pt>
                <c:pt idx="9866">
                  <c:v>9.8670000000000006E-6</c:v>
                </c:pt>
                <c:pt idx="9867">
                  <c:v>9.8679999999999994E-6</c:v>
                </c:pt>
                <c:pt idx="9868">
                  <c:v>9.8689999999999999E-6</c:v>
                </c:pt>
                <c:pt idx="9869">
                  <c:v>9.8700000000000004E-6</c:v>
                </c:pt>
                <c:pt idx="9870">
                  <c:v>9.8709999999999992E-6</c:v>
                </c:pt>
                <c:pt idx="9871">
                  <c:v>9.8719999999999997E-6</c:v>
                </c:pt>
                <c:pt idx="9872">
                  <c:v>9.8730000000000002E-6</c:v>
                </c:pt>
                <c:pt idx="9873">
                  <c:v>9.8740000000000007E-6</c:v>
                </c:pt>
                <c:pt idx="9874">
                  <c:v>9.8749999999999995E-6</c:v>
                </c:pt>
                <c:pt idx="9875">
                  <c:v>9.876E-6</c:v>
                </c:pt>
                <c:pt idx="9876">
                  <c:v>9.8770000000000005E-6</c:v>
                </c:pt>
                <c:pt idx="9877">
                  <c:v>9.8779999999999993E-6</c:v>
                </c:pt>
                <c:pt idx="9878">
                  <c:v>9.8789999999999998E-6</c:v>
                </c:pt>
                <c:pt idx="9879">
                  <c:v>9.8800000000000003E-6</c:v>
                </c:pt>
                <c:pt idx="9880">
                  <c:v>9.8810000000000008E-6</c:v>
                </c:pt>
                <c:pt idx="9881">
                  <c:v>9.8819999999999996E-6</c:v>
                </c:pt>
                <c:pt idx="9882">
                  <c:v>9.8830000000000001E-6</c:v>
                </c:pt>
                <c:pt idx="9883">
                  <c:v>9.8840000000000006E-6</c:v>
                </c:pt>
                <c:pt idx="9884">
                  <c:v>9.8849999999999994E-6</c:v>
                </c:pt>
                <c:pt idx="9885">
                  <c:v>9.8859999999999999E-6</c:v>
                </c:pt>
                <c:pt idx="9886">
                  <c:v>9.8870000000000004E-6</c:v>
                </c:pt>
                <c:pt idx="9887">
                  <c:v>9.8879999999999992E-6</c:v>
                </c:pt>
                <c:pt idx="9888">
                  <c:v>9.8889999999999997E-6</c:v>
                </c:pt>
                <c:pt idx="9889">
                  <c:v>9.8900000000000002E-6</c:v>
                </c:pt>
                <c:pt idx="9890">
                  <c:v>9.8910000000000007E-6</c:v>
                </c:pt>
                <c:pt idx="9891">
                  <c:v>9.8919999999999995E-6</c:v>
                </c:pt>
                <c:pt idx="9892">
                  <c:v>9.893E-6</c:v>
                </c:pt>
                <c:pt idx="9893">
                  <c:v>9.8940000000000005E-6</c:v>
                </c:pt>
                <c:pt idx="9894">
                  <c:v>9.8949999999999993E-6</c:v>
                </c:pt>
                <c:pt idx="9895">
                  <c:v>9.8959999999999998E-6</c:v>
                </c:pt>
                <c:pt idx="9896">
                  <c:v>9.8970000000000003E-6</c:v>
                </c:pt>
                <c:pt idx="9897">
                  <c:v>9.8980000000000008E-6</c:v>
                </c:pt>
                <c:pt idx="9898">
                  <c:v>9.8989999999999996E-6</c:v>
                </c:pt>
                <c:pt idx="9899">
                  <c:v>9.9000000000000001E-6</c:v>
                </c:pt>
                <c:pt idx="9900">
                  <c:v>9.9010000000000006E-6</c:v>
                </c:pt>
                <c:pt idx="9901">
                  <c:v>9.9019999999999994E-6</c:v>
                </c:pt>
                <c:pt idx="9902">
                  <c:v>9.9029999999999999E-6</c:v>
                </c:pt>
                <c:pt idx="9903">
                  <c:v>9.9040000000000004E-6</c:v>
                </c:pt>
                <c:pt idx="9904">
                  <c:v>9.9049999999999992E-6</c:v>
                </c:pt>
                <c:pt idx="9905">
                  <c:v>9.9059999999999997E-6</c:v>
                </c:pt>
                <c:pt idx="9906">
                  <c:v>9.9070000000000002E-6</c:v>
                </c:pt>
                <c:pt idx="9907">
                  <c:v>9.9080000000000007E-6</c:v>
                </c:pt>
                <c:pt idx="9908">
                  <c:v>9.9089999999999995E-6</c:v>
                </c:pt>
                <c:pt idx="9909">
                  <c:v>9.91E-6</c:v>
                </c:pt>
                <c:pt idx="9910">
                  <c:v>9.9110000000000005E-6</c:v>
                </c:pt>
                <c:pt idx="9911">
                  <c:v>9.9119999999999993E-6</c:v>
                </c:pt>
                <c:pt idx="9912">
                  <c:v>9.9129999999999998E-6</c:v>
                </c:pt>
                <c:pt idx="9913">
                  <c:v>9.9140000000000003E-6</c:v>
                </c:pt>
                <c:pt idx="9914">
                  <c:v>9.9150000000000008E-6</c:v>
                </c:pt>
                <c:pt idx="9915">
                  <c:v>9.9159999999999996E-6</c:v>
                </c:pt>
                <c:pt idx="9916">
                  <c:v>9.9170000000000001E-6</c:v>
                </c:pt>
                <c:pt idx="9917">
                  <c:v>9.9180000000000006E-6</c:v>
                </c:pt>
                <c:pt idx="9918">
                  <c:v>9.9189999999999994E-6</c:v>
                </c:pt>
                <c:pt idx="9919">
                  <c:v>9.9199999999999999E-6</c:v>
                </c:pt>
                <c:pt idx="9920">
                  <c:v>9.9210000000000004E-6</c:v>
                </c:pt>
                <c:pt idx="9921">
                  <c:v>9.9219999999999992E-6</c:v>
                </c:pt>
                <c:pt idx="9922">
                  <c:v>9.9229999999999997E-6</c:v>
                </c:pt>
                <c:pt idx="9923">
                  <c:v>9.9240000000000002E-6</c:v>
                </c:pt>
                <c:pt idx="9924">
                  <c:v>9.9250000000000007E-6</c:v>
                </c:pt>
                <c:pt idx="9925">
                  <c:v>9.9259999999999995E-6</c:v>
                </c:pt>
                <c:pt idx="9926">
                  <c:v>9.927E-6</c:v>
                </c:pt>
                <c:pt idx="9927">
                  <c:v>9.9280000000000005E-6</c:v>
                </c:pt>
                <c:pt idx="9928">
                  <c:v>9.9289999999999993E-6</c:v>
                </c:pt>
                <c:pt idx="9929">
                  <c:v>9.9299999999999998E-6</c:v>
                </c:pt>
                <c:pt idx="9930">
                  <c:v>9.9310000000000003E-6</c:v>
                </c:pt>
                <c:pt idx="9931">
                  <c:v>9.9320000000000008E-6</c:v>
                </c:pt>
                <c:pt idx="9932">
                  <c:v>9.9329999999999996E-6</c:v>
                </c:pt>
                <c:pt idx="9933">
                  <c:v>9.9340000000000001E-6</c:v>
                </c:pt>
                <c:pt idx="9934">
                  <c:v>9.9350000000000006E-6</c:v>
                </c:pt>
                <c:pt idx="9935">
                  <c:v>9.9359999999999994E-6</c:v>
                </c:pt>
                <c:pt idx="9936">
                  <c:v>9.9369999999999999E-6</c:v>
                </c:pt>
                <c:pt idx="9937">
                  <c:v>9.9380000000000004E-6</c:v>
                </c:pt>
                <c:pt idx="9938">
                  <c:v>9.9389999999999992E-6</c:v>
                </c:pt>
                <c:pt idx="9939">
                  <c:v>9.9399999999999997E-6</c:v>
                </c:pt>
                <c:pt idx="9940">
                  <c:v>9.9410000000000002E-6</c:v>
                </c:pt>
                <c:pt idx="9941">
                  <c:v>9.9420000000000007E-6</c:v>
                </c:pt>
                <c:pt idx="9942">
                  <c:v>9.9429999999999995E-6</c:v>
                </c:pt>
                <c:pt idx="9943">
                  <c:v>9.944E-6</c:v>
                </c:pt>
                <c:pt idx="9944">
                  <c:v>9.9450000000000005E-6</c:v>
                </c:pt>
                <c:pt idx="9945">
                  <c:v>9.9459999999999993E-6</c:v>
                </c:pt>
                <c:pt idx="9946">
                  <c:v>9.9469999999999998E-6</c:v>
                </c:pt>
                <c:pt idx="9947">
                  <c:v>9.9480000000000003E-6</c:v>
                </c:pt>
                <c:pt idx="9948">
                  <c:v>9.9490000000000008E-6</c:v>
                </c:pt>
                <c:pt idx="9949">
                  <c:v>9.9499999999999996E-6</c:v>
                </c:pt>
                <c:pt idx="9950">
                  <c:v>9.9510000000000001E-6</c:v>
                </c:pt>
                <c:pt idx="9951">
                  <c:v>9.9520000000000006E-6</c:v>
                </c:pt>
                <c:pt idx="9952">
                  <c:v>9.9529999999999994E-6</c:v>
                </c:pt>
                <c:pt idx="9953">
                  <c:v>9.9539999999999999E-6</c:v>
                </c:pt>
                <c:pt idx="9954">
                  <c:v>9.9550000000000004E-6</c:v>
                </c:pt>
                <c:pt idx="9955">
                  <c:v>9.9559999999999992E-6</c:v>
                </c:pt>
                <c:pt idx="9956">
                  <c:v>9.9569999999999997E-6</c:v>
                </c:pt>
                <c:pt idx="9957">
                  <c:v>9.9580000000000002E-6</c:v>
                </c:pt>
                <c:pt idx="9958">
                  <c:v>9.9590000000000007E-6</c:v>
                </c:pt>
                <c:pt idx="9959">
                  <c:v>9.9599999999999995E-6</c:v>
                </c:pt>
                <c:pt idx="9960">
                  <c:v>9.961E-6</c:v>
                </c:pt>
                <c:pt idx="9961">
                  <c:v>9.9620000000000005E-6</c:v>
                </c:pt>
                <c:pt idx="9962">
                  <c:v>9.9629999999999993E-6</c:v>
                </c:pt>
                <c:pt idx="9963">
                  <c:v>9.9639999999999998E-6</c:v>
                </c:pt>
                <c:pt idx="9964">
                  <c:v>9.9650000000000003E-6</c:v>
                </c:pt>
                <c:pt idx="9965">
                  <c:v>9.9660000000000008E-6</c:v>
                </c:pt>
                <c:pt idx="9966">
                  <c:v>9.9669999999999996E-6</c:v>
                </c:pt>
                <c:pt idx="9967">
                  <c:v>9.9680000000000001E-6</c:v>
                </c:pt>
                <c:pt idx="9968">
                  <c:v>9.9690000000000006E-6</c:v>
                </c:pt>
                <c:pt idx="9969">
                  <c:v>9.9699999999999994E-6</c:v>
                </c:pt>
                <c:pt idx="9970">
                  <c:v>9.9709999999999999E-6</c:v>
                </c:pt>
                <c:pt idx="9971">
                  <c:v>9.9720000000000004E-6</c:v>
                </c:pt>
                <c:pt idx="9972">
                  <c:v>9.9729999999999992E-6</c:v>
                </c:pt>
                <c:pt idx="9973">
                  <c:v>9.9739999999999997E-6</c:v>
                </c:pt>
                <c:pt idx="9974">
                  <c:v>9.9750000000000002E-6</c:v>
                </c:pt>
                <c:pt idx="9975">
                  <c:v>9.9760000000000007E-6</c:v>
                </c:pt>
                <c:pt idx="9976">
                  <c:v>9.9769999999999995E-6</c:v>
                </c:pt>
                <c:pt idx="9977">
                  <c:v>9.978E-6</c:v>
                </c:pt>
                <c:pt idx="9978">
                  <c:v>9.9790000000000005E-6</c:v>
                </c:pt>
                <c:pt idx="9979">
                  <c:v>9.9799999999999993E-6</c:v>
                </c:pt>
                <c:pt idx="9980">
                  <c:v>9.9809999999999998E-6</c:v>
                </c:pt>
                <c:pt idx="9981">
                  <c:v>9.9820000000000003E-6</c:v>
                </c:pt>
                <c:pt idx="9982">
                  <c:v>9.9830000000000008E-6</c:v>
                </c:pt>
                <c:pt idx="9983">
                  <c:v>9.9839999999999996E-6</c:v>
                </c:pt>
                <c:pt idx="9984">
                  <c:v>9.9850000000000001E-6</c:v>
                </c:pt>
                <c:pt idx="9985">
                  <c:v>9.9860000000000006E-6</c:v>
                </c:pt>
                <c:pt idx="9986">
                  <c:v>9.9869999999999994E-6</c:v>
                </c:pt>
                <c:pt idx="9987">
                  <c:v>9.9879999999999999E-6</c:v>
                </c:pt>
                <c:pt idx="9988">
                  <c:v>9.9890000000000004E-6</c:v>
                </c:pt>
                <c:pt idx="9989">
                  <c:v>9.9899999999999992E-6</c:v>
                </c:pt>
                <c:pt idx="9990">
                  <c:v>9.9909999999999997E-6</c:v>
                </c:pt>
                <c:pt idx="9991">
                  <c:v>9.9920000000000002E-6</c:v>
                </c:pt>
                <c:pt idx="9992">
                  <c:v>9.9930000000000007E-6</c:v>
                </c:pt>
                <c:pt idx="9993">
                  <c:v>9.9939999999999995E-6</c:v>
                </c:pt>
                <c:pt idx="9994">
                  <c:v>9.995E-6</c:v>
                </c:pt>
                <c:pt idx="9995">
                  <c:v>9.9960000000000005E-6</c:v>
                </c:pt>
                <c:pt idx="9996">
                  <c:v>9.9969999999999993E-6</c:v>
                </c:pt>
                <c:pt idx="9997">
                  <c:v>9.9979999999999998E-6</c:v>
                </c:pt>
                <c:pt idx="9998">
                  <c:v>9.9990000000000003E-6</c:v>
                </c:pt>
                <c:pt idx="9999">
                  <c:v>1.0000000000000001E-5</c:v>
                </c:pt>
                <c:pt idx="10000">
                  <c:v>1.0001E-5</c:v>
                </c:pt>
                <c:pt idx="10001">
                  <c:v>1.0002E-5</c:v>
                </c:pt>
                <c:pt idx="10002">
                  <c:v>1.0003000000000001E-5</c:v>
                </c:pt>
                <c:pt idx="10003">
                  <c:v>1.0003999999999999E-5</c:v>
                </c:pt>
                <c:pt idx="10004">
                  <c:v>1.0005E-5</c:v>
                </c:pt>
                <c:pt idx="10005">
                  <c:v>1.0006E-5</c:v>
                </c:pt>
                <c:pt idx="10006">
                  <c:v>1.0006999999999999E-5</c:v>
                </c:pt>
                <c:pt idx="10007">
                  <c:v>1.0008E-5</c:v>
                </c:pt>
                <c:pt idx="10008">
                  <c:v>1.0009E-5</c:v>
                </c:pt>
                <c:pt idx="10009">
                  <c:v>1.0010000000000001E-5</c:v>
                </c:pt>
                <c:pt idx="10010">
                  <c:v>1.0011E-5</c:v>
                </c:pt>
                <c:pt idx="10011">
                  <c:v>1.0012E-5</c:v>
                </c:pt>
                <c:pt idx="10012">
                  <c:v>1.0013000000000001E-5</c:v>
                </c:pt>
                <c:pt idx="10013">
                  <c:v>1.0013999999999999E-5</c:v>
                </c:pt>
                <c:pt idx="10014">
                  <c:v>1.0015E-5</c:v>
                </c:pt>
                <c:pt idx="10015">
                  <c:v>1.0016E-5</c:v>
                </c:pt>
                <c:pt idx="10016">
                  <c:v>1.0017000000000001E-5</c:v>
                </c:pt>
                <c:pt idx="10017">
                  <c:v>1.0018E-5</c:v>
                </c:pt>
                <c:pt idx="10018">
                  <c:v>1.0019E-5</c:v>
                </c:pt>
                <c:pt idx="10019">
                  <c:v>1.0020000000000001E-5</c:v>
                </c:pt>
                <c:pt idx="10020">
                  <c:v>1.0020999999999999E-5</c:v>
                </c:pt>
                <c:pt idx="10021">
                  <c:v>1.0022E-5</c:v>
                </c:pt>
                <c:pt idx="10022">
                  <c:v>1.0023E-5</c:v>
                </c:pt>
                <c:pt idx="10023">
                  <c:v>1.0023999999999999E-5</c:v>
                </c:pt>
                <c:pt idx="10024">
                  <c:v>1.0025E-5</c:v>
                </c:pt>
                <c:pt idx="10025">
                  <c:v>1.0026E-5</c:v>
                </c:pt>
                <c:pt idx="10026">
                  <c:v>1.0027000000000001E-5</c:v>
                </c:pt>
                <c:pt idx="10027">
                  <c:v>1.0028E-5</c:v>
                </c:pt>
                <c:pt idx="10028">
                  <c:v>1.0029E-5</c:v>
                </c:pt>
                <c:pt idx="10029">
                  <c:v>1.0030000000000001E-5</c:v>
                </c:pt>
                <c:pt idx="10030">
                  <c:v>1.0030999999999999E-5</c:v>
                </c:pt>
                <c:pt idx="10031">
                  <c:v>1.0032E-5</c:v>
                </c:pt>
                <c:pt idx="10032">
                  <c:v>1.0033E-5</c:v>
                </c:pt>
                <c:pt idx="10033">
                  <c:v>1.0034000000000001E-5</c:v>
                </c:pt>
                <c:pt idx="10034">
                  <c:v>1.0035E-5</c:v>
                </c:pt>
                <c:pt idx="10035">
                  <c:v>1.0036E-5</c:v>
                </c:pt>
                <c:pt idx="10036">
                  <c:v>1.0037000000000001E-5</c:v>
                </c:pt>
                <c:pt idx="10037">
                  <c:v>1.0037999999999999E-5</c:v>
                </c:pt>
                <c:pt idx="10038">
                  <c:v>1.0039E-5</c:v>
                </c:pt>
                <c:pt idx="10039">
                  <c:v>1.004E-5</c:v>
                </c:pt>
                <c:pt idx="10040">
                  <c:v>1.0040999999999999E-5</c:v>
                </c:pt>
                <c:pt idx="10041">
                  <c:v>1.0042E-5</c:v>
                </c:pt>
                <c:pt idx="10042">
                  <c:v>1.0043E-5</c:v>
                </c:pt>
                <c:pt idx="10043">
                  <c:v>1.0044000000000001E-5</c:v>
                </c:pt>
                <c:pt idx="10044">
                  <c:v>1.0045E-5</c:v>
                </c:pt>
                <c:pt idx="10045">
                  <c:v>1.0046E-5</c:v>
                </c:pt>
                <c:pt idx="10046">
                  <c:v>1.0047000000000001E-5</c:v>
                </c:pt>
                <c:pt idx="10047">
                  <c:v>1.0047999999999999E-5</c:v>
                </c:pt>
                <c:pt idx="10048">
                  <c:v>1.0049E-5</c:v>
                </c:pt>
                <c:pt idx="10049">
                  <c:v>1.005E-5</c:v>
                </c:pt>
                <c:pt idx="10050">
                  <c:v>1.0051000000000001E-5</c:v>
                </c:pt>
                <c:pt idx="10051">
                  <c:v>1.0052E-5</c:v>
                </c:pt>
                <c:pt idx="10052">
                  <c:v>1.0053E-5</c:v>
                </c:pt>
                <c:pt idx="10053">
                  <c:v>1.0054000000000001E-5</c:v>
                </c:pt>
                <c:pt idx="10054">
                  <c:v>1.0054999999999999E-5</c:v>
                </c:pt>
                <c:pt idx="10055">
                  <c:v>1.0056E-5</c:v>
                </c:pt>
                <c:pt idx="10056">
                  <c:v>1.0057E-5</c:v>
                </c:pt>
                <c:pt idx="10057">
                  <c:v>1.0057999999999999E-5</c:v>
                </c:pt>
                <c:pt idx="10058">
                  <c:v>1.0059E-5</c:v>
                </c:pt>
                <c:pt idx="10059">
                  <c:v>1.006E-5</c:v>
                </c:pt>
                <c:pt idx="10060">
                  <c:v>1.0061000000000001E-5</c:v>
                </c:pt>
                <c:pt idx="10061">
                  <c:v>1.0062E-5</c:v>
                </c:pt>
                <c:pt idx="10062">
                  <c:v>1.0063E-5</c:v>
                </c:pt>
                <c:pt idx="10063">
                  <c:v>1.0064000000000001E-5</c:v>
                </c:pt>
                <c:pt idx="10064">
                  <c:v>1.0064999999999999E-5</c:v>
                </c:pt>
                <c:pt idx="10065">
                  <c:v>1.0066E-5</c:v>
                </c:pt>
                <c:pt idx="10066">
                  <c:v>1.0067E-5</c:v>
                </c:pt>
                <c:pt idx="10067">
                  <c:v>1.0068000000000001E-5</c:v>
                </c:pt>
                <c:pt idx="10068">
                  <c:v>1.0069E-5</c:v>
                </c:pt>
                <c:pt idx="10069">
                  <c:v>1.007E-5</c:v>
                </c:pt>
                <c:pt idx="10070">
                  <c:v>1.0071000000000001E-5</c:v>
                </c:pt>
                <c:pt idx="10071">
                  <c:v>1.0071999999999999E-5</c:v>
                </c:pt>
                <c:pt idx="10072">
                  <c:v>1.0073E-5</c:v>
                </c:pt>
                <c:pt idx="10073">
                  <c:v>1.0074E-5</c:v>
                </c:pt>
                <c:pt idx="10074">
                  <c:v>1.0074999999999999E-5</c:v>
                </c:pt>
                <c:pt idx="10075">
                  <c:v>1.0076E-5</c:v>
                </c:pt>
                <c:pt idx="10076">
                  <c:v>1.0077E-5</c:v>
                </c:pt>
                <c:pt idx="10077">
                  <c:v>1.0078000000000001E-5</c:v>
                </c:pt>
                <c:pt idx="10078">
                  <c:v>1.0079E-5</c:v>
                </c:pt>
                <c:pt idx="10079">
                  <c:v>1.008E-5</c:v>
                </c:pt>
                <c:pt idx="10080">
                  <c:v>1.0081000000000001E-5</c:v>
                </c:pt>
                <c:pt idx="10081">
                  <c:v>1.0081999999999999E-5</c:v>
                </c:pt>
                <c:pt idx="10082">
                  <c:v>1.0083E-5</c:v>
                </c:pt>
                <c:pt idx="10083">
                  <c:v>1.0084E-5</c:v>
                </c:pt>
                <c:pt idx="10084">
                  <c:v>1.0084999999999999E-5</c:v>
                </c:pt>
                <c:pt idx="10085">
                  <c:v>1.0086E-5</c:v>
                </c:pt>
                <c:pt idx="10086">
                  <c:v>1.0087E-5</c:v>
                </c:pt>
                <c:pt idx="10087">
                  <c:v>1.0088000000000001E-5</c:v>
                </c:pt>
                <c:pt idx="10088">
                  <c:v>1.0088999999999999E-5</c:v>
                </c:pt>
                <c:pt idx="10089">
                  <c:v>1.009E-5</c:v>
                </c:pt>
                <c:pt idx="10090">
                  <c:v>1.0091E-5</c:v>
                </c:pt>
                <c:pt idx="10091">
                  <c:v>1.0091999999999999E-5</c:v>
                </c:pt>
                <c:pt idx="10092">
                  <c:v>1.0093E-5</c:v>
                </c:pt>
                <c:pt idx="10093">
                  <c:v>1.0094E-5</c:v>
                </c:pt>
                <c:pt idx="10094">
                  <c:v>1.0095000000000001E-5</c:v>
                </c:pt>
                <c:pt idx="10095">
                  <c:v>1.0096E-5</c:v>
                </c:pt>
                <c:pt idx="10096">
                  <c:v>1.0097E-5</c:v>
                </c:pt>
                <c:pt idx="10097">
                  <c:v>1.0098000000000001E-5</c:v>
                </c:pt>
                <c:pt idx="10098">
                  <c:v>1.0098999999999999E-5</c:v>
                </c:pt>
                <c:pt idx="10099">
                  <c:v>1.01E-5</c:v>
                </c:pt>
                <c:pt idx="10100">
                  <c:v>1.0101E-5</c:v>
                </c:pt>
                <c:pt idx="10101">
                  <c:v>1.0101999999999999E-5</c:v>
                </c:pt>
                <c:pt idx="10102">
                  <c:v>1.0103E-5</c:v>
                </c:pt>
                <c:pt idx="10103">
                  <c:v>1.0104E-5</c:v>
                </c:pt>
                <c:pt idx="10104">
                  <c:v>1.0105000000000001E-5</c:v>
                </c:pt>
                <c:pt idx="10105">
                  <c:v>1.0105999999999999E-5</c:v>
                </c:pt>
                <c:pt idx="10106">
                  <c:v>1.0107E-5</c:v>
                </c:pt>
                <c:pt idx="10107">
                  <c:v>1.0108E-5</c:v>
                </c:pt>
                <c:pt idx="10108">
                  <c:v>1.0108999999999999E-5</c:v>
                </c:pt>
                <c:pt idx="10109">
                  <c:v>1.011E-5</c:v>
                </c:pt>
                <c:pt idx="10110">
                  <c:v>1.0111E-5</c:v>
                </c:pt>
                <c:pt idx="10111">
                  <c:v>1.0112000000000001E-5</c:v>
                </c:pt>
                <c:pt idx="10112">
                  <c:v>1.0113E-5</c:v>
                </c:pt>
                <c:pt idx="10113">
                  <c:v>1.0114E-5</c:v>
                </c:pt>
                <c:pt idx="10114">
                  <c:v>1.0115000000000001E-5</c:v>
                </c:pt>
                <c:pt idx="10115">
                  <c:v>1.0115999999999999E-5</c:v>
                </c:pt>
                <c:pt idx="10116">
                  <c:v>1.0117E-5</c:v>
                </c:pt>
                <c:pt idx="10117">
                  <c:v>1.0118E-5</c:v>
                </c:pt>
                <c:pt idx="10118">
                  <c:v>1.0118999999999999E-5</c:v>
                </c:pt>
                <c:pt idx="10119">
                  <c:v>1.012E-5</c:v>
                </c:pt>
                <c:pt idx="10120">
                  <c:v>1.0121E-5</c:v>
                </c:pt>
                <c:pt idx="10121">
                  <c:v>1.0122000000000001E-5</c:v>
                </c:pt>
                <c:pt idx="10122">
                  <c:v>1.0122999999999999E-5</c:v>
                </c:pt>
                <c:pt idx="10123">
                  <c:v>1.0124E-5</c:v>
                </c:pt>
                <c:pt idx="10124">
                  <c:v>1.0125E-5</c:v>
                </c:pt>
                <c:pt idx="10125">
                  <c:v>1.0125999999999999E-5</c:v>
                </c:pt>
                <c:pt idx="10126">
                  <c:v>1.0127E-5</c:v>
                </c:pt>
                <c:pt idx="10127">
                  <c:v>1.0128E-5</c:v>
                </c:pt>
                <c:pt idx="10128">
                  <c:v>1.0129000000000001E-5</c:v>
                </c:pt>
                <c:pt idx="10129">
                  <c:v>1.013E-5</c:v>
                </c:pt>
                <c:pt idx="10130">
                  <c:v>1.0131E-5</c:v>
                </c:pt>
                <c:pt idx="10131">
                  <c:v>1.0132000000000001E-5</c:v>
                </c:pt>
                <c:pt idx="10132">
                  <c:v>1.0132999999999999E-5</c:v>
                </c:pt>
                <c:pt idx="10133">
                  <c:v>1.0134E-5</c:v>
                </c:pt>
                <c:pt idx="10134">
                  <c:v>1.0135E-5</c:v>
                </c:pt>
                <c:pt idx="10135">
                  <c:v>1.0135999999999999E-5</c:v>
                </c:pt>
                <c:pt idx="10136">
                  <c:v>1.0137E-5</c:v>
                </c:pt>
                <c:pt idx="10137">
                  <c:v>1.0138E-5</c:v>
                </c:pt>
                <c:pt idx="10138">
                  <c:v>1.0139000000000001E-5</c:v>
                </c:pt>
                <c:pt idx="10139">
                  <c:v>1.0139999999999999E-5</c:v>
                </c:pt>
                <c:pt idx="10140">
                  <c:v>1.0141E-5</c:v>
                </c:pt>
                <c:pt idx="10141">
                  <c:v>1.0142E-5</c:v>
                </c:pt>
                <c:pt idx="10142">
                  <c:v>1.0142999999999999E-5</c:v>
                </c:pt>
                <c:pt idx="10143">
                  <c:v>1.0144E-5</c:v>
                </c:pt>
                <c:pt idx="10144">
                  <c:v>1.0145E-5</c:v>
                </c:pt>
                <c:pt idx="10145">
                  <c:v>1.0146000000000001E-5</c:v>
                </c:pt>
                <c:pt idx="10146">
                  <c:v>1.0147E-5</c:v>
                </c:pt>
                <c:pt idx="10147">
                  <c:v>1.0148E-5</c:v>
                </c:pt>
                <c:pt idx="10148">
                  <c:v>1.0149000000000001E-5</c:v>
                </c:pt>
                <c:pt idx="10149">
                  <c:v>1.0149999999999999E-5</c:v>
                </c:pt>
                <c:pt idx="10150">
                  <c:v>1.0151E-5</c:v>
                </c:pt>
                <c:pt idx="10151">
                  <c:v>1.0152E-5</c:v>
                </c:pt>
                <c:pt idx="10152">
                  <c:v>1.0152999999999999E-5</c:v>
                </c:pt>
                <c:pt idx="10153">
                  <c:v>1.0154E-5</c:v>
                </c:pt>
                <c:pt idx="10154">
                  <c:v>1.0155E-5</c:v>
                </c:pt>
                <c:pt idx="10155">
                  <c:v>1.0156000000000001E-5</c:v>
                </c:pt>
                <c:pt idx="10156">
                  <c:v>1.0156999999999999E-5</c:v>
                </c:pt>
                <c:pt idx="10157">
                  <c:v>1.0158E-5</c:v>
                </c:pt>
                <c:pt idx="10158">
                  <c:v>1.0159E-5</c:v>
                </c:pt>
                <c:pt idx="10159">
                  <c:v>1.0159999999999999E-5</c:v>
                </c:pt>
                <c:pt idx="10160">
                  <c:v>1.0161E-5</c:v>
                </c:pt>
                <c:pt idx="10161">
                  <c:v>1.0162E-5</c:v>
                </c:pt>
                <c:pt idx="10162">
                  <c:v>1.0163000000000001E-5</c:v>
                </c:pt>
                <c:pt idx="10163">
                  <c:v>1.0164E-5</c:v>
                </c:pt>
                <c:pt idx="10164">
                  <c:v>1.0165E-5</c:v>
                </c:pt>
                <c:pt idx="10165">
                  <c:v>1.0166000000000001E-5</c:v>
                </c:pt>
                <c:pt idx="10166">
                  <c:v>1.0166999999999999E-5</c:v>
                </c:pt>
                <c:pt idx="10167">
                  <c:v>1.0168E-5</c:v>
                </c:pt>
                <c:pt idx="10168">
                  <c:v>1.0169E-5</c:v>
                </c:pt>
                <c:pt idx="10169">
                  <c:v>1.0169999999999999E-5</c:v>
                </c:pt>
                <c:pt idx="10170">
                  <c:v>1.0171E-5</c:v>
                </c:pt>
                <c:pt idx="10171">
                  <c:v>1.0172E-5</c:v>
                </c:pt>
                <c:pt idx="10172">
                  <c:v>1.0173000000000001E-5</c:v>
                </c:pt>
                <c:pt idx="10173">
                  <c:v>1.0173999999999999E-5</c:v>
                </c:pt>
                <c:pt idx="10174">
                  <c:v>1.0175E-5</c:v>
                </c:pt>
                <c:pt idx="10175">
                  <c:v>1.0176E-5</c:v>
                </c:pt>
                <c:pt idx="10176">
                  <c:v>1.0176999999999999E-5</c:v>
                </c:pt>
                <c:pt idx="10177">
                  <c:v>1.0178E-5</c:v>
                </c:pt>
                <c:pt idx="10178">
                  <c:v>1.0179E-5</c:v>
                </c:pt>
                <c:pt idx="10179">
                  <c:v>1.0180000000000001E-5</c:v>
                </c:pt>
                <c:pt idx="10180">
                  <c:v>1.0181E-5</c:v>
                </c:pt>
                <c:pt idx="10181">
                  <c:v>1.0182E-5</c:v>
                </c:pt>
                <c:pt idx="10182">
                  <c:v>1.0183000000000001E-5</c:v>
                </c:pt>
                <c:pt idx="10183">
                  <c:v>1.0183999999999999E-5</c:v>
                </c:pt>
                <c:pt idx="10184">
                  <c:v>1.0185E-5</c:v>
                </c:pt>
                <c:pt idx="10185">
                  <c:v>1.0186E-5</c:v>
                </c:pt>
                <c:pt idx="10186">
                  <c:v>1.0186999999999999E-5</c:v>
                </c:pt>
                <c:pt idx="10187">
                  <c:v>1.0188E-5</c:v>
                </c:pt>
                <c:pt idx="10188">
                  <c:v>1.0189E-5</c:v>
                </c:pt>
                <c:pt idx="10189">
                  <c:v>1.0190000000000001E-5</c:v>
                </c:pt>
                <c:pt idx="10190">
                  <c:v>1.0190999999999999E-5</c:v>
                </c:pt>
                <c:pt idx="10191">
                  <c:v>1.0192E-5</c:v>
                </c:pt>
                <c:pt idx="10192">
                  <c:v>1.0193E-5</c:v>
                </c:pt>
                <c:pt idx="10193">
                  <c:v>1.0193999999999999E-5</c:v>
                </c:pt>
                <c:pt idx="10194">
                  <c:v>1.0195E-5</c:v>
                </c:pt>
                <c:pt idx="10195">
                  <c:v>1.0196E-5</c:v>
                </c:pt>
                <c:pt idx="10196">
                  <c:v>1.0197000000000001E-5</c:v>
                </c:pt>
                <c:pt idx="10197">
                  <c:v>1.0198E-5</c:v>
                </c:pt>
                <c:pt idx="10198">
                  <c:v>1.0199E-5</c:v>
                </c:pt>
                <c:pt idx="10199">
                  <c:v>1.0200000000000001E-5</c:v>
                </c:pt>
                <c:pt idx="10200">
                  <c:v>1.0200999999999999E-5</c:v>
                </c:pt>
                <c:pt idx="10201">
                  <c:v>1.0202E-5</c:v>
                </c:pt>
                <c:pt idx="10202">
                  <c:v>1.0203E-5</c:v>
                </c:pt>
                <c:pt idx="10203">
                  <c:v>1.0203999999999999E-5</c:v>
                </c:pt>
                <c:pt idx="10204">
                  <c:v>1.0205E-5</c:v>
                </c:pt>
                <c:pt idx="10205">
                  <c:v>1.0206E-5</c:v>
                </c:pt>
                <c:pt idx="10206">
                  <c:v>1.0207000000000001E-5</c:v>
                </c:pt>
                <c:pt idx="10207">
                  <c:v>1.0208E-5</c:v>
                </c:pt>
                <c:pt idx="10208">
                  <c:v>1.0209E-5</c:v>
                </c:pt>
                <c:pt idx="10209">
                  <c:v>1.0210000000000001E-5</c:v>
                </c:pt>
                <c:pt idx="10210">
                  <c:v>1.0210999999999999E-5</c:v>
                </c:pt>
                <c:pt idx="10211">
                  <c:v>1.0212E-5</c:v>
                </c:pt>
                <c:pt idx="10212">
                  <c:v>1.0213E-5</c:v>
                </c:pt>
                <c:pt idx="10213">
                  <c:v>1.0214000000000001E-5</c:v>
                </c:pt>
                <c:pt idx="10214">
                  <c:v>1.0215E-5</c:v>
                </c:pt>
                <c:pt idx="10215">
                  <c:v>1.0216E-5</c:v>
                </c:pt>
                <c:pt idx="10216">
                  <c:v>1.0217000000000001E-5</c:v>
                </c:pt>
                <c:pt idx="10217">
                  <c:v>1.0217999999999999E-5</c:v>
                </c:pt>
                <c:pt idx="10218">
                  <c:v>1.0219E-5</c:v>
                </c:pt>
                <c:pt idx="10219">
                  <c:v>1.022E-5</c:v>
                </c:pt>
                <c:pt idx="10220">
                  <c:v>1.0220999999999999E-5</c:v>
                </c:pt>
                <c:pt idx="10221">
                  <c:v>1.0222E-5</c:v>
                </c:pt>
                <c:pt idx="10222">
                  <c:v>1.0223E-5</c:v>
                </c:pt>
                <c:pt idx="10223">
                  <c:v>1.0224000000000001E-5</c:v>
                </c:pt>
                <c:pt idx="10224">
                  <c:v>1.0225E-5</c:v>
                </c:pt>
                <c:pt idx="10225">
                  <c:v>1.0226E-5</c:v>
                </c:pt>
                <c:pt idx="10226">
                  <c:v>1.0227000000000001E-5</c:v>
                </c:pt>
                <c:pt idx="10227">
                  <c:v>1.0227999999999999E-5</c:v>
                </c:pt>
                <c:pt idx="10228">
                  <c:v>1.0229E-5</c:v>
                </c:pt>
                <c:pt idx="10229">
                  <c:v>1.023E-5</c:v>
                </c:pt>
                <c:pt idx="10230">
                  <c:v>1.0231000000000001E-5</c:v>
                </c:pt>
                <c:pt idx="10231">
                  <c:v>1.0232E-5</c:v>
                </c:pt>
                <c:pt idx="10232">
                  <c:v>1.0233E-5</c:v>
                </c:pt>
                <c:pt idx="10233">
                  <c:v>1.0234000000000001E-5</c:v>
                </c:pt>
                <c:pt idx="10234">
                  <c:v>1.0234999999999999E-5</c:v>
                </c:pt>
                <c:pt idx="10235">
                  <c:v>1.0236E-5</c:v>
                </c:pt>
                <c:pt idx="10236">
                  <c:v>1.0237E-5</c:v>
                </c:pt>
                <c:pt idx="10237">
                  <c:v>1.0237999999999999E-5</c:v>
                </c:pt>
                <c:pt idx="10238">
                  <c:v>1.0239E-5</c:v>
                </c:pt>
                <c:pt idx="10239">
                  <c:v>1.024E-5</c:v>
                </c:pt>
                <c:pt idx="10240">
                  <c:v>1.0241000000000001E-5</c:v>
                </c:pt>
                <c:pt idx="10241">
                  <c:v>1.0242E-5</c:v>
                </c:pt>
                <c:pt idx="10242">
                  <c:v>1.0243E-5</c:v>
                </c:pt>
                <c:pt idx="10243">
                  <c:v>1.0244000000000001E-5</c:v>
                </c:pt>
                <c:pt idx="10244">
                  <c:v>1.0244999999999999E-5</c:v>
                </c:pt>
                <c:pt idx="10245">
                  <c:v>1.0246E-5</c:v>
                </c:pt>
                <c:pt idx="10246">
                  <c:v>1.0247E-5</c:v>
                </c:pt>
                <c:pt idx="10247">
                  <c:v>1.0248000000000001E-5</c:v>
                </c:pt>
                <c:pt idx="10248">
                  <c:v>1.0249E-5</c:v>
                </c:pt>
                <c:pt idx="10249">
                  <c:v>1.025E-5</c:v>
                </c:pt>
                <c:pt idx="10250">
                  <c:v>1.0251000000000001E-5</c:v>
                </c:pt>
                <c:pt idx="10251">
                  <c:v>1.0251999999999999E-5</c:v>
                </c:pt>
                <c:pt idx="10252">
                  <c:v>1.0253E-5</c:v>
                </c:pt>
                <c:pt idx="10253">
                  <c:v>1.0254E-5</c:v>
                </c:pt>
                <c:pt idx="10254">
                  <c:v>1.0254999999999999E-5</c:v>
                </c:pt>
                <c:pt idx="10255">
                  <c:v>1.0256E-5</c:v>
                </c:pt>
                <c:pt idx="10256">
                  <c:v>1.0257E-5</c:v>
                </c:pt>
                <c:pt idx="10257">
                  <c:v>1.0258000000000001E-5</c:v>
                </c:pt>
                <c:pt idx="10258">
                  <c:v>1.0259E-5</c:v>
                </c:pt>
                <c:pt idx="10259">
                  <c:v>1.026E-5</c:v>
                </c:pt>
                <c:pt idx="10260">
                  <c:v>1.0261000000000001E-5</c:v>
                </c:pt>
                <c:pt idx="10261">
                  <c:v>1.0261999999999999E-5</c:v>
                </c:pt>
                <c:pt idx="10262">
                  <c:v>1.0263E-5</c:v>
                </c:pt>
                <c:pt idx="10263">
                  <c:v>1.0264E-5</c:v>
                </c:pt>
                <c:pt idx="10264">
                  <c:v>1.0265000000000001E-5</c:v>
                </c:pt>
                <c:pt idx="10265">
                  <c:v>1.0266E-5</c:v>
                </c:pt>
                <c:pt idx="10266">
                  <c:v>1.0267E-5</c:v>
                </c:pt>
                <c:pt idx="10267">
                  <c:v>1.0268000000000001E-5</c:v>
                </c:pt>
                <c:pt idx="10268">
                  <c:v>1.0268999999999999E-5</c:v>
                </c:pt>
                <c:pt idx="10269">
                  <c:v>1.027E-5</c:v>
                </c:pt>
                <c:pt idx="10270">
                  <c:v>1.0271E-5</c:v>
                </c:pt>
                <c:pt idx="10271">
                  <c:v>1.0271999999999999E-5</c:v>
                </c:pt>
                <c:pt idx="10272">
                  <c:v>1.0273E-5</c:v>
                </c:pt>
                <c:pt idx="10273">
                  <c:v>1.0274E-5</c:v>
                </c:pt>
                <c:pt idx="10274">
                  <c:v>1.0275000000000001E-5</c:v>
                </c:pt>
                <c:pt idx="10275">
                  <c:v>1.0276E-5</c:v>
                </c:pt>
                <c:pt idx="10276">
                  <c:v>1.0277E-5</c:v>
                </c:pt>
                <c:pt idx="10277">
                  <c:v>1.0278000000000001E-5</c:v>
                </c:pt>
                <c:pt idx="10278">
                  <c:v>1.0278999999999999E-5</c:v>
                </c:pt>
                <c:pt idx="10279">
                  <c:v>1.028E-5</c:v>
                </c:pt>
                <c:pt idx="10280">
                  <c:v>1.0281E-5</c:v>
                </c:pt>
                <c:pt idx="10281">
                  <c:v>1.0282000000000001E-5</c:v>
                </c:pt>
                <c:pt idx="10282">
                  <c:v>1.0283E-5</c:v>
                </c:pt>
                <c:pt idx="10283">
                  <c:v>1.0284E-5</c:v>
                </c:pt>
                <c:pt idx="10284">
                  <c:v>1.0285000000000001E-5</c:v>
                </c:pt>
                <c:pt idx="10285">
                  <c:v>1.0285999999999999E-5</c:v>
                </c:pt>
                <c:pt idx="10286">
                  <c:v>1.0287E-5</c:v>
                </c:pt>
                <c:pt idx="10287">
                  <c:v>1.0288E-5</c:v>
                </c:pt>
                <c:pt idx="10288">
                  <c:v>1.0288999999999999E-5</c:v>
                </c:pt>
                <c:pt idx="10289">
                  <c:v>1.029E-5</c:v>
                </c:pt>
                <c:pt idx="10290">
                  <c:v>1.0291E-5</c:v>
                </c:pt>
                <c:pt idx="10291">
                  <c:v>1.0292000000000001E-5</c:v>
                </c:pt>
                <c:pt idx="10292">
                  <c:v>1.0293E-5</c:v>
                </c:pt>
                <c:pt idx="10293">
                  <c:v>1.0294E-5</c:v>
                </c:pt>
                <c:pt idx="10294">
                  <c:v>1.0295000000000001E-5</c:v>
                </c:pt>
                <c:pt idx="10295">
                  <c:v>1.0295999999999999E-5</c:v>
                </c:pt>
                <c:pt idx="10296">
                  <c:v>1.0297E-5</c:v>
                </c:pt>
                <c:pt idx="10297">
                  <c:v>1.0298E-5</c:v>
                </c:pt>
                <c:pt idx="10298">
                  <c:v>1.0299000000000001E-5</c:v>
                </c:pt>
                <c:pt idx="10299">
                  <c:v>1.03E-5</c:v>
                </c:pt>
                <c:pt idx="10300">
                  <c:v>1.0301E-5</c:v>
                </c:pt>
                <c:pt idx="10301">
                  <c:v>1.0302000000000001E-5</c:v>
                </c:pt>
                <c:pt idx="10302">
                  <c:v>1.0302999999999999E-5</c:v>
                </c:pt>
                <c:pt idx="10303">
                  <c:v>1.0304E-5</c:v>
                </c:pt>
                <c:pt idx="10304">
                  <c:v>1.0305E-5</c:v>
                </c:pt>
                <c:pt idx="10305">
                  <c:v>1.0305999999999999E-5</c:v>
                </c:pt>
                <c:pt idx="10306">
                  <c:v>1.0307E-5</c:v>
                </c:pt>
                <c:pt idx="10307">
                  <c:v>1.0308E-5</c:v>
                </c:pt>
                <c:pt idx="10308">
                  <c:v>1.0309000000000001E-5</c:v>
                </c:pt>
                <c:pt idx="10309">
                  <c:v>1.031E-5</c:v>
                </c:pt>
                <c:pt idx="10310">
                  <c:v>1.0311E-5</c:v>
                </c:pt>
                <c:pt idx="10311">
                  <c:v>1.0312000000000001E-5</c:v>
                </c:pt>
                <c:pt idx="10312">
                  <c:v>1.0312999999999999E-5</c:v>
                </c:pt>
                <c:pt idx="10313">
                  <c:v>1.0314E-5</c:v>
                </c:pt>
                <c:pt idx="10314">
                  <c:v>1.0315E-5</c:v>
                </c:pt>
                <c:pt idx="10315">
                  <c:v>1.0316000000000001E-5</c:v>
                </c:pt>
                <c:pt idx="10316">
                  <c:v>1.0317E-5</c:v>
                </c:pt>
                <c:pt idx="10317">
                  <c:v>1.0318E-5</c:v>
                </c:pt>
                <c:pt idx="10318">
                  <c:v>1.0319000000000001E-5</c:v>
                </c:pt>
                <c:pt idx="10319">
                  <c:v>1.0319999999999999E-5</c:v>
                </c:pt>
                <c:pt idx="10320">
                  <c:v>1.0321E-5</c:v>
                </c:pt>
                <c:pt idx="10321">
                  <c:v>1.0322E-5</c:v>
                </c:pt>
                <c:pt idx="10322">
                  <c:v>1.0322999999999999E-5</c:v>
                </c:pt>
                <c:pt idx="10323">
                  <c:v>1.0324E-5</c:v>
                </c:pt>
                <c:pt idx="10324">
                  <c:v>1.0325E-5</c:v>
                </c:pt>
                <c:pt idx="10325">
                  <c:v>1.0326000000000001E-5</c:v>
                </c:pt>
                <c:pt idx="10326">
                  <c:v>1.0327E-5</c:v>
                </c:pt>
                <c:pt idx="10327">
                  <c:v>1.0328E-5</c:v>
                </c:pt>
                <c:pt idx="10328">
                  <c:v>1.0329000000000001E-5</c:v>
                </c:pt>
                <c:pt idx="10329">
                  <c:v>1.0329999999999999E-5</c:v>
                </c:pt>
                <c:pt idx="10330">
                  <c:v>1.0331E-5</c:v>
                </c:pt>
                <c:pt idx="10331">
                  <c:v>1.0332E-5</c:v>
                </c:pt>
                <c:pt idx="10332">
                  <c:v>1.0332999999999999E-5</c:v>
                </c:pt>
                <c:pt idx="10333">
                  <c:v>1.0334E-5</c:v>
                </c:pt>
                <c:pt idx="10334">
                  <c:v>1.0335E-5</c:v>
                </c:pt>
                <c:pt idx="10335">
                  <c:v>1.0336000000000001E-5</c:v>
                </c:pt>
                <c:pt idx="10336">
                  <c:v>1.0336999999999999E-5</c:v>
                </c:pt>
                <c:pt idx="10337">
                  <c:v>1.0338E-5</c:v>
                </c:pt>
                <c:pt idx="10338">
                  <c:v>1.0339E-5</c:v>
                </c:pt>
                <c:pt idx="10339">
                  <c:v>1.0339999999999999E-5</c:v>
                </c:pt>
                <c:pt idx="10340">
                  <c:v>1.0341E-5</c:v>
                </c:pt>
                <c:pt idx="10341">
                  <c:v>1.0342E-5</c:v>
                </c:pt>
                <c:pt idx="10342">
                  <c:v>1.0343000000000001E-5</c:v>
                </c:pt>
                <c:pt idx="10343">
                  <c:v>1.0344E-5</c:v>
                </c:pt>
                <c:pt idx="10344">
                  <c:v>1.0345E-5</c:v>
                </c:pt>
                <c:pt idx="10345">
                  <c:v>1.0346000000000001E-5</c:v>
                </c:pt>
                <c:pt idx="10346">
                  <c:v>1.0346999999999999E-5</c:v>
                </c:pt>
                <c:pt idx="10347">
                  <c:v>1.0348E-5</c:v>
                </c:pt>
                <c:pt idx="10348">
                  <c:v>1.0349E-5</c:v>
                </c:pt>
                <c:pt idx="10349">
                  <c:v>1.0349999999999999E-5</c:v>
                </c:pt>
                <c:pt idx="10350">
                  <c:v>1.0351E-5</c:v>
                </c:pt>
                <c:pt idx="10351">
                  <c:v>1.0352E-5</c:v>
                </c:pt>
                <c:pt idx="10352">
                  <c:v>1.0353000000000001E-5</c:v>
                </c:pt>
                <c:pt idx="10353">
                  <c:v>1.0353999999999999E-5</c:v>
                </c:pt>
                <c:pt idx="10354">
                  <c:v>1.0355E-5</c:v>
                </c:pt>
                <c:pt idx="10355">
                  <c:v>1.0356E-5</c:v>
                </c:pt>
                <c:pt idx="10356">
                  <c:v>1.0356999999999999E-5</c:v>
                </c:pt>
                <c:pt idx="10357">
                  <c:v>1.0358E-5</c:v>
                </c:pt>
                <c:pt idx="10358">
                  <c:v>1.0359E-5</c:v>
                </c:pt>
                <c:pt idx="10359">
                  <c:v>1.0360000000000001E-5</c:v>
                </c:pt>
                <c:pt idx="10360">
                  <c:v>1.0361E-5</c:v>
                </c:pt>
                <c:pt idx="10361">
                  <c:v>1.0362E-5</c:v>
                </c:pt>
                <c:pt idx="10362">
                  <c:v>1.0363000000000001E-5</c:v>
                </c:pt>
                <c:pt idx="10363">
                  <c:v>1.0363999999999999E-5</c:v>
                </c:pt>
                <c:pt idx="10364">
                  <c:v>1.0365E-5</c:v>
                </c:pt>
                <c:pt idx="10365">
                  <c:v>1.0366E-5</c:v>
                </c:pt>
                <c:pt idx="10366">
                  <c:v>1.0366999999999999E-5</c:v>
                </c:pt>
                <c:pt idx="10367">
                  <c:v>1.0368E-5</c:v>
                </c:pt>
                <c:pt idx="10368">
                  <c:v>1.0369E-5</c:v>
                </c:pt>
                <c:pt idx="10369">
                  <c:v>1.0370000000000001E-5</c:v>
                </c:pt>
                <c:pt idx="10370">
                  <c:v>1.0370999999999999E-5</c:v>
                </c:pt>
                <c:pt idx="10371">
                  <c:v>1.0372E-5</c:v>
                </c:pt>
                <c:pt idx="10372">
                  <c:v>1.0373E-5</c:v>
                </c:pt>
                <c:pt idx="10373">
                  <c:v>1.0373999999999999E-5</c:v>
                </c:pt>
                <c:pt idx="10374">
                  <c:v>1.0375E-5</c:v>
                </c:pt>
                <c:pt idx="10375">
                  <c:v>1.0376E-5</c:v>
                </c:pt>
                <c:pt idx="10376">
                  <c:v>1.0377000000000001E-5</c:v>
                </c:pt>
                <c:pt idx="10377">
                  <c:v>1.0378E-5</c:v>
                </c:pt>
                <c:pt idx="10378">
                  <c:v>1.0379E-5</c:v>
                </c:pt>
                <c:pt idx="10379">
                  <c:v>1.0380000000000001E-5</c:v>
                </c:pt>
                <c:pt idx="10380">
                  <c:v>1.0380999999999999E-5</c:v>
                </c:pt>
                <c:pt idx="10381">
                  <c:v>1.0382E-5</c:v>
                </c:pt>
                <c:pt idx="10382">
                  <c:v>1.0383E-5</c:v>
                </c:pt>
                <c:pt idx="10383">
                  <c:v>1.0383999999999999E-5</c:v>
                </c:pt>
                <c:pt idx="10384">
                  <c:v>1.0385E-5</c:v>
                </c:pt>
                <c:pt idx="10385">
                  <c:v>1.0386E-5</c:v>
                </c:pt>
                <c:pt idx="10386">
                  <c:v>1.0387000000000001E-5</c:v>
                </c:pt>
                <c:pt idx="10387">
                  <c:v>1.0387999999999999E-5</c:v>
                </c:pt>
                <c:pt idx="10388">
                  <c:v>1.0389E-5</c:v>
                </c:pt>
                <c:pt idx="10389">
                  <c:v>1.039E-5</c:v>
                </c:pt>
                <c:pt idx="10390">
                  <c:v>1.0390999999999999E-5</c:v>
                </c:pt>
                <c:pt idx="10391">
                  <c:v>1.0392E-5</c:v>
                </c:pt>
                <c:pt idx="10392">
                  <c:v>1.0393E-5</c:v>
                </c:pt>
                <c:pt idx="10393">
                  <c:v>1.0394000000000001E-5</c:v>
                </c:pt>
                <c:pt idx="10394">
                  <c:v>1.0395E-5</c:v>
                </c:pt>
                <c:pt idx="10395">
                  <c:v>1.0396E-5</c:v>
                </c:pt>
                <c:pt idx="10396">
                  <c:v>1.0397000000000001E-5</c:v>
                </c:pt>
                <c:pt idx="10397">
                  <c:v>1.0397999999999999E-5</c:v>
                </c:pt>
                <c:pt idx="10398">
                  <c:v>1.0399E-5</c:v>
                </c:pt>
                <c:pt idx="10399">
                  <c:v>1.04E-5</c:v>
                </c:pt>
                <c:pt idx="10400">
                  <c:v>1.0400999999999999E-5</c:v>
                </c:pt>
                <c:pt idx="10401">
                  <c:v>1.0402E-5</c:v>
                </c:pt>
                <c:pt idx="10402">
                  <c:v>1.0403E-5</c:v>
                </c:pt>
                <c:pt idx="10403">
                  <c:v>1.0404000000000001E-5</c:v>
                </c:pt>
                <c:pt idx="10404">
                  <c:v>1.0404999999999999E-5</c:v>
                </c:pt>
                <c:pt idx="10405">
                  <c:v>1.0406E-5</c:v>
                </c:pt>
                <c:pt idx="10406">
                  <c:v>1.0407E-5</c:v>
                </c:pt>
                <c:pt idx="10407">
                  <c:v>1.0407999999999999E-5</c:v>
                </c:pt>
                <c:pt idx="10408">
                  <c:v>1.0409E-5</c:v>
                </c:pt>
                <c:pt idx="10409">
                  <c:v>1.041E-5</c:v>
                </c:pt>
                <c:pt idx="10410">
                  <c:v>1.0411000000000001E-5</c:v>
                </c:pt>
                <c:pt idx="10411">
                  <c:v>1.0412E-5</c:v>
                </c:pt>
                <c:pt idx="10412">
                  <c:v>1.0413E-5</c:v>
                </c:pt>
                <c:pt idx="10413">
                  <c:v>1.0414000000000001E-5</c:v>
                </c:pt>
                <c:pt idx="10414">
                  <c:v>1.0414999999999999E-5</c:v>
                </c:pt>
                <c:pt idx="10415">
                  <c:v>1.0416E-5</c:v>
                </c:pt>
                <c:pt idx="10416">
                  <c:v>1.0417E-5</c:v>
                </c:pt>
                <c:pt idx="10417">
                  <c:v>1.0417999999999999E-5</c:v>
                </c:pt>
                <c:pt idx="10418">
                  <c:v>1.0419E-5</c:v>
                </c:pt>
                <c:pt idx="10419">
                  <c:v>1.042E-5</c:v>
                </c:pt>
                <c:pt idx="10420">
                  <c:v>1.0421000000000001E-5</c:v>
                </c:pt>
                <c:pt idx="10421">
                  <c:v>1.0421999999999999E-5</c:v>
                </c:pt>
                <c:pt idx="10422">
                  <c:v>1.0423E-5</c:v>
                </c:pt>
                <c:pt idx="10423">
                  <c:v>1.0424E-5</c:v>
                </c:pt>
                <c:pt idx="10424">
                  <c:v>1.0424999999999999E-5</c:v>
                </c:pt>
                <c:pt idx="10425">
                  <c:v>1.0426E-5</c:v>
                </c:pt>
                <c:pt idx="10426">
                  <c:v>1.0427E-5</c:v>
                </c:pt>
                <c:pt idx="10427">
                  <c:v>1.0428000000000001E-5</c:v>
                </c:pt>
                <c:pt idx="10428">
                  <c:v>1.0429E-5</c:v>
                </c:pt>
                <c:pt idx="10429">
                  <c:v>1.043E-5</c:v>
                </c:pt>
                <c:pt idx="10430">
                  <c:v>1.0431000000000001E-5</c:v>
                </c:pt>
                <c:pt idx="10431">
                  <c:v>1.0431999999999999E-5</c:v>
                </c:pt>
                <c:pt idx="10432">
                  <c:v>1.0433E-5</c:v>
                </c:pt>
                <c:pt idx="10433">
                  <c:v>1.0434E-5</c:v>
                </c:pt>
                <c:pt idx="10434">
                  <c:v>1.0434999999999999E-5</c:v>
                </c:pt>
                <c:pt idx="10435">
                  <c:v>1.0436E-5</c:v>
                </c:pt>
                <c:pt idx="10436">
                  <c:v>1.0437E-5</c:v>
                </c:pt>
                <c:pt idx="10437">
                  <c:v>1.0438000000000001E-5</c:v>
                </c:pt>
                <c:pt idx="10438">
                  <c:v>1.0438999999999999E-5</c:v>
                </c:pt>
                <c:pt idx="10439">
                  <c:v>1.044E-5</c:v>
                </c:pt>
                <c:pt idx="10440">
                  <c:v>1.0441E-5</c:v>
                </c:pt>
                <c:pt idx="10441">
                  <c:v>1.0441999999999999E-5</c:v>
                </c:pt>
                <c:pt idx="10442">
                  <c:v>1.0443E-5</c:v>
                </c:pt>
                <c:pt idx="10443">
                  <c:v>1.0444E-5</c:v>
                </c:pt>
                <c:pt idx="10444">
                  <c:v>1.0445000000000001E-5</c:v>
                </c:pt>
                <c:pt idx="10445">
                  <c:v>1.0446E-5</c:v>
                </c:pt>
                <c:pt idx="10446">
                  <c:v>1.0447E-5</c:v>
                </c:pt>
                <c:pt idx="10447">
                  <c:v>1.0448000000000001E-5</c:v>
                </c:pt>
                <c:pt idx="10448">
                  <c:v>1.0448999999999999E-5</c:v>
                </c:pt>
                <c:pt idx="10449">
                  <c:v>1.045E-5</c:v>
                </c:pt>
                <c:pt idx="10450">
                  <c:v>1.0451E-5</c:v>
                </c:pt>
                <c:pt idx="10451">
                  <c:v>1.0451999999999999E-5</c:v>
                </c:pt>
                <c:pt idx="10452">
                  <c:v>1.0453E-5</c:v>
                </c:pt>
                <c:pt idx="10453">
                  <c:v>1.0454E-5</c:v>
                </c:pt>
                <c:pt idx="10454">
                  <c:v>1.0455000000000001E-5</c:v>
                </c:pt>
                <c:pt idx="10455">
                  <c:v>1.0456E-5</c:v>
                </c:pt>
                <c:pt idx="10456">
                  <c:v>1.0457E-5</c:v>
                </c:pt>
                <c:pt idx="10457">
                  <c:v>1.0458E-5</c:v>
                </c:pt>
                <c:pt idx="10458">
                  <c:v>1.0458999999999999E-5</c:v>
                </c:pt>
                <c:pt idx="10459">
                  <c:v>1.046E-5</c:v>
                </c:pt>
                <c:pt idx="10460">
                  <c:v>1.0461E-5</c:v>
                </c:pt>
                <c:pt idx="10461">
                  <c:v>1.0462000000000001E-5</c:v>
                </c:pt>
                <c:pt idx="10462">
                  <c:v>1.0463E-5</c:v>
                </c:pt>
                <c:pt idx="10463">
                  <c:v>1.0464E-5</c:v>
                </c:pt>
                <c:pt idx="10464">
                  <c:v>1.0465000000000001E-5</c:v>
                </c:pt>
                <c:pt idx="10465">
                  <c:v>1.0465999999999999E-5</c:v>
                </c:pt>
                <c:pt idx="10466">
                  <c:v>1.0467E-5</c:v>
                </c:pt>
                <c:pt idx="10467">
                  <c:v>1.0468E-5</c:v>
                </c:pt>
                <c:pt idx="10468">
                  <c:v>1.0468999999999999E-5</c:v>
                </c:pt>
                <c:pt idx="10469">
                  <c:v>1.047E-5</c:v>
                </c:pt>
                <c:pt idx="10470">
                  <c:v>1.0471E-5</c:v>
                </c:pt>
                <c:pt idx="10471">
                  <c:v>1.0472000000000001E-5</c:v>
                </c:pt>
                <c:pt idx="10472">
                  <c:v>1.0473E-5</c:v>
                </c:pt>
                <c:pt idx="10473">
                  <c:v>1.0474E-5</c:v>
                </c:pt>
                <c:pt idx="10474">
                  <c:v>1.0475000000000001E-5</c:v>
                </c:pt>
                <c:pt idx="10475">
                  <c:v>1.0475999999999999E-5</c:v>
                </c:pt>
                <c:pt idx="10476">
                  <c:v>1.0477E-5</c:v>
                </c:pt>
                <c:pt idx="10477">
                  <c:v>1.0478E-5</c:v>
                </c:pt>
                <c:pt idx="10478">
                  <c:v>1.0479000000000001E-5</c:v>
                </c:pt>
                <c:pt idx="10479">
                  <c:v>1.048E-5</c:v>
                </c:pt>
                <c:pt idx="10480">
                  <c:v>1.0481E-5</c:v>
                </c:pt>
                <c:pt idx="10481">
                  <c:v>1.0482000000000001E-5</c:v>
                </c:pt>
                <c:pt idx="10482">
                  <c:v>1.0482999999999999E-5</c:v>
                </c:pt>
                <c:pt idx="10483">
                  <c:v>1.0484E-5</c:v>
                </c:pt>
                <c:pt idx="10484">
                  <c:v>1.0485E-5</c:v>
                </c:pt>
                <c:pt idx="10485">
                  <c:v>1.0485999999999999E-5</c:v>
                </c:pt>
                <c:pt idx="10486">
                  <c:v>1.0487E-5</c:v>
                </c:pt>
                <c:pt idx="10487">
                  <c:v>1.0488E-5</c:v>
                </c:pt>
                <c:pt idx="10488">
                  <c:v>1.0489000000000001E-5</c:v>
                </c:pt>
                <c:pt idx="10489">
                  <c:v>1.049E-5</c:v>
                </c:pt>
                <c:pt idx="10490">
                  <c:v>1.0491E-5</c:v>
                </c:pt>
                <c:pt idx="10491">
                  <c:v>1.0492000000000001E-5</c:v>
                </c:pt>
                <c:pt idx="10492">
                  <c:v>1.0492999999999999E-5</c:v>
                </c:pt>
                <c:pt idx="10493">
                  <c:v>1.0494E-5</c:v>
                </c:pt>
                <c:pt idx="10494">
                  <c:v>1.0495E-5</c:v>
                </c:pt>
                <c:pt idx="10495">
                  <c:v>1.0496000000000001E-5</c:v>
                </c:pt>
                <c:pt idx="10496">
                  <c:v>1.0497E-5</c:v>
                </c:pt>
                <c:pt idx="10497">
                  <c:v>1.0498E-5</c:v>
                </c:pt>
                <c:pt idx="10498">
                  <c:v>1.0499000000000001E-5</c:v>
                </c:pt>
                <c:pt idx="10499">
                  <c:v>1.0499999999999999E-5</c:v>
                </c:pt>
                <c:pt idx="10500">
                  <c:v>1.0501E-5</c:v>
                </c:pt>
                <c:pt idx="10501">
                  <c:v>1.0502E-5</c:v>
                </c:pt>
                <c:pt idx="10502">
                  <c:v>1.0502999999999999E-5</c:v>
                </c:pt>
                <c:pt idx="10503">
                  <c:v>1.0504E-5</c:v>
                </c:pt>
                <c:pt idx="10504">
                  <c:v>1.0505E-5</c:v>
                </c:pt>
                <c:pt idx="10505">
                  <c:v>1.0506000000000001E-5</c:v>
                </c:pt>
                <c:pt idx="10506">
                  <c:v>1.0507E-5</c:v>
                </c:pt>
                <c:pt idx="10507">
                  <c:v>1.0508E-5</c:v>
                </c:pt>
                <c:pt idx="10508">
                  <c:v>1.0509000000000001E-5</c:v>
                </c:pt>
                <c:pt idx="10509">
                  <c:v>1.0509999999999999E-5</c:v>
                </c:pt>
                <c:pt idx="10510">
                  <c:v>1.0511E-5</c:v>
                </c:pt>
                <c:pt idx="10511">
                  <c:v>1.0512E-5</c:v>
                </c:pt>
                <c:pt idx="10512">
                  <c:v>1.0513000000000001E-5</c:v>
                </c:pt>
                <c:pt idx="10513">
                  <c:v>1.0514E-5</c:v>
                </c:pt>
                <c:pt idx="10514">
                  <c:v>1.0515E-5</c:v>
                </c:pt>
                <c:pt idx="10515">
                  <c:v>1.0516000000000001E-5</c:v>
                </c:pt>
                <c:pt idx="10516">
                  <c:v>1.0516999999999999E-5</c:v>
                </c:pt>
                <c:pt idx="10517">
                  <c:v>1.0518E-5</c:v>
                </c:pt>
                <c:pt idx="10518">
                  <c:v>1.0519E-5</c:v>
                </c:pt>
                <c:pt idx="10519">
                  <c:v>1.0519999999999999E-5</c:v>
                </c:pt>
                <c:pt idx="10520">
                  <c:v>1.0521E-5</c:v>
                </c:pt>
                <c:pt idx="10521">
                  <c:v>1.0522E-5</c:v>
                </c:pt>
                <c:pt idx="10522">
                  <c:v>1.0523000000000001E-5</c:v>
                </c:pt>
                <c:pt idx="10523">
                  <c:v>1.0524E-5</c:v>
                </c:pt>
                <c:pt idx="10524">
                  <c:v>1.0525E-5</c:v>
                </c:pt>
                <c:pt idx="10525">
                  <c:v>1.0526000000000001E-5</c:v>
                </c:pt>
                <c:pt idx="10526">
                  <c:v>1.0526999999999999E-5</c:v>
                </c:pt>
                <c:pt idx="10527">
                  <c:v>1.0528E-5</c:v>
                </c:pt>
                <c:pt idx="10528">
                  <c:v>1.0529E-5</c:v>
                </c:pt>
                <c:pt idx="10529">
                  <c:v>1.0530000000000001E-5</c:v>
                </c:pt>
                <c:pt idx="10530">
                  <c:v>1.0531E-5</c:v>
                </c:pt>
                <c:pt idx="10531">
                  <c:v>1.0532E-5</c:v>
                </c:pt>
                <c:pt idx="10532">
                  <c:v>1.0533000000000001E-5</c:v>
                </c:pt>
                <c:pt idx="10533">
                  <c:v>1.0533999999999999E-5</c:v>
                </c:pt>
                <c:pt idx="10534">
                  <c:v>1.0535E-5</c:v>
                </c:pt>
                <c:pt idx="10535">
                  <c:v>1.0536E-5</c:v>
                </c:pt>
                <c:pt idx="10536">
                  <c:v>1.0536999999999999E-5</c:v>
                </c:pt>
                <c:pt idx="10537">
                  <c:v>1.0538E-5</c:v>
                </c:pt>
                <c:pt idx="10538">
                  <c:v>1.0539E-5</c:v>
                </c:pt>
                <c:pt idx="10539">
                  <c:v>1.0540000000000001E-5</c:v>
                </c:pt>
                <c:pt idx="10540">
                  <c:v>1.0541E-5</c:v>
                </c:pt>
                <c:pt idx="10541">
                  <c:v>1.0542E-5</c:v>
                </c:pt>
                <c:pt idx="10542">
                  <c:v>1.0543000000000001E-5</c:v>
                </c:pt>
                <c:pt idx="10543">
                  <c:v>1.0543999999999999E-5</c:v>
                </c:pt>
                <c:pt idx="10544">
                  <c:v>1.0545E-5</c:v>
                </c:pt>
                <c:pt idx="10545">
                  <c:v>1.0546E-5</c:v>
                </c:pt>
                <c:pt idx="10546">
                  <c:v>1.0547000000000001E-5</c:v>
                </c:pt>
                <c:pt idx="10547">
                  <c:v>1.0548E-5</c:v>
                </c:pt>
                <c:pt idx="10548">
                  <c:v>1.0549E-5</c:v>
                </c:pt>
                <c:pt idx="10549">
                  <c:v>1.0550000000000001E-5</c:v>
                </c:pt>
                <c:pt idx="10550">
                  <c:v>1.0550999999999999E-5</c:v>
                </c:pt>
                <c:pt idx="10551">
                  <c:v>1.0552E-5</c:v>
                </c:pt>
                <c:pt idx="10552">
                  <c:v>1.0553E-5</c:v>
                </c:pt>
                <c:pt idx="10553">
                  <c:v>1.0553999999999999E-5</c:v>
                </c:pt>
                <c:pt idx="10554">
                  <c:v>1.0555E-5</c:v>
                </c:pt>
                <c:pt idx="10555">
                  <c:v>1.0556E-5</c:v>
                </c:pt>
                <c:pt idx="10556">
                  <c:v>1.0557000000000001E-5</c:v>
                </c:pt>
                <c:pt idx="10557">
                  <c:v>1.0558E-5</c:v>
                </c:pt>
                <c:pt idx="10558">
                  <c:v>1.0559E-5</c:v>
                </c:pt>
                <c:pt idx="10559">
                  <c:v>1.0560000000000001E-5</c:v>
                </c:pt>
                <c:pt idx="10560">
                  <c:v>1.0560999999999999E-5</c:v>
                </c:pt>
                <c:pt idx="10561">
                  <c:v>1.0562E-5</c:v>
                </c:pt>
                <c:pt idx="10562">
                  <c:v>1.0563E-5</c:v>
                </c:pt>
                <c:pt idx="10563">
                  <c:v>1.0564000000000001E-5</c:v>
                </c:pt>
                <c:pt idx="10564">
                  <c:v>1.0565E-5</c:v>
                </c:pt>
                <c:pt idx="10565">
                  <c:v>1.0566E-5</c:v>
                </c:pt>
                <c:pt idx="10566">
                  <c:v>1.0567000000000001E-5</c:v>
                </c:pt>
                <c:pt idx="10567">
                  <c:v>1.0567999999999999E-5</c:v>
                </c:pt>
                <c:pt idx="10568">
                  <c:v>1.0569E-5</c:v>
                </c:pt>
                <c:pt idx="10569">
                  <c:v>1.057E-5</c:v>
                </c:pt>
                <c:pt idx="10570">
                  <c:v>1.0570999999999999E-5</c:v>
                </c:pt>
                <c:pt idx="10571">
                  <c:v>1.0572E-5</c:v>
                </c:pt>
                <c:pt idx="10572">
                  <c:v>1.0573E-5</c:v>
                </c:pt>
                <c:pt idx="10573">
                  <c:v>1.0574000000000001E-5</c:v>
                </c:pt>
                <c:pt idx="10574">
                  <c:v>1.0575E-5</c:v>
                </c:pt>
                <c:pt idx="10575">
                  <c:v>1.0576E-5</c:v>
                </c:pt>
                <c:pt idx="10576">
                  <c:v>1.0577000000000001E-5</c:v>
                </c:pt>
                <c:pt idx="10577">
                  <c:v>1.0577999999999999E-5</c:v>
                </c:pt>
                <c:pt idx="10578">
                  <c:v>1.0579E-5</c:v>
                </c:pt>
                <c:pt idx="10579">
                  <c:v>1.058E-5</c:v>
                </c:pt>
                <c:pt idx="10580">
                  <c:v>1.0581000000000001E-5</c:v>
                </c:pt>
                <c:pt idx="10581">
                  <c:v>1.0582E-5</c:v>
                </c:pt>
                <c:pt idx="10582">
                  <c:v>1.0583E-5</c:v>
                </c:pt>
                <c:pt idx="10583">
                  <c:v>1.0584000000000001E-5</c:v>
                </c:pt>
                <c:pt idx="10584">
                  <c:v>1.0584999999999999E-5</c:v>
                </c:pt>
                <c:pt idx="10585">
                  <c:v>1.0586E-5</c:v>
                </c:pt>
                <c:pt idx="10586">
                  <c:v>1.0587E-5</c:v>
                </c:pt>
                <c:pt idx="10587">
                  <c:v>1.0587999999999999E-5</c:v>
                </c:pt>
                <c:pt idx="10588">
                  <c:v>1.0589E-5</c:v>
                </c:pt>
                <c:pt idx="10589">
                  <c:v>1.059E-5</c:v>
                </c:pt>
                <c:pt idx="10590">
                  <c:v>1.0591000000000001E-5</c:v>
                </c:pt>
                <c:pt idx="10591">
                  <c:v>1.0592E-5</c:v>
                </c:pt>
                <c:pt idx="10592">
                  <c:v>1.0593E-5</c:v>
                </c:pt>
                <c:pt idx="10593">
                  <c:v>1.0594000000000001E-5</c:v>
                </c:pt>
                <c:pt idx="10594">
                  <c:v>1.0594999999999999E-5</c:v>
                </c:pt>
                <c:pt idx="10595">
                  <c:v>1.0596E-5</c:v>
                </c:pt>
                <c:pt idx="10596">
                  <c:v>1.0597E-5</c:v>
                </c:pt>
                <c:pt idx="10597">
                  <c:v>1.0597999999999999E-5</c:v>
                </c:pt>
                <c:pt idx="10598">
                  <c:v>1.0599E-5</c:v>
                </c:pt>
                <c:pt idx="10599">
                  <c:v>1.06E-5</c:v>
                </c:pt>
                <c:pt idx="10600">
                  <c:v>1.0601000000000001E-5</c:v>
                </c:pt>
                <c:pt idx="10601">
                  <c:v>1.0601999999999999E-5</c:v>
                </c:pt>
                <c:pt idx="10602">
                  <c:v>1.0603E-5</c:v>
                </c:pt>
                <c:pt idx="10603">
                  <c:v>1.0604E-5</c:v>
                </c:pt>
                <c:pt idx="10604">
                  <c:v>1.0604999999999999E-5</c:v>
                </c:pt>
                <c:pt idx="10605">
                  <c:v>1.0606E-5</c:v>
                </c:pt>
                <c:pt idx="10606">
                  <c:v>1.0607E-5</c:v>
                </c:pt>
                <c:pt idx="10607">
                  <c:v>1.0608000000000001E-5</c:v>
                </c:pt>
                <c:pt idx="10608">
                  <c:v>1.0609E-5</c:v>
                </c:pt>
                <c:pt idx="10609">
                  <c:v>1.061E-5</c:v>
                </c:pt>
                <c:pt idx="10610">
                  <c:v>1.0611000000000001E-5</c:v>
                </c:pt>
                <c:pt idx="10611">
                  <c:v>1.0611999999999999E-5</c:v>
                </c:pt>
                <c:pt idx="10612">
                  <c:v>1.0613E-5</c:v>
                </c:pt>
                <c:pt idx="10613">
                  <c:v>1.0614E-5</c:v>
                </c:pt>
                <c:pt idx="10614">
                  <c:v>1.0614999999999999E-5</c:v>
                </c:pt>
                <c:pt idx="10615">
                  <c:v>1.0616E-5</c:v>
                </c:pt>
                <c:pt idx="10616">
                  <c:v>1.0617E-5</c:v>
                </c:pt>
                <c:pt idx="10617">
                  <c:v>1.0618000000000001E-5</c:v>
                </c:pt>
                <c:pt idx="10618">
                  <c:v>1.0618999999999999E-5</c:v>
                </c:pt>
                <c:pt idx="10619">
                  <c:v>1.062E-5</c:v>
                </c:pt>
                <c:pt idx="10620">
                  <c:v>1.0621E-5</c:v>
                </c:pt>
                <c:pt idx="10621">
                  <c:v>1.0621999999999999E-5</c:v>
                </c:pt>
                <c:pt idx="10622">
                  <c:v>1.0623E-5</c:v>
                </c:pt>
                <c:pt idx="10623">
                  <c:v>1.0624E-5</c:v>
                </c:pt>
                <c:pt idx="10624">
                  <c:v>1.0625000000000001E-5</c:v>
                </c:pt>
                <c:pt idx="10625">
                  <c:v>1.0626E-5</c:v>
                </c:pt>
                <c:pt idx="10626">
                  <c:v>1.0627E-5</c:v>
                </c:pt>
                <c:pt idx="10627">
                  <c:v>1.0628000000000001E-5</c:v>
                </c:pt>
                <c:pt idx="10628">
                  <c:v>1.0628999999999999E-5</c:v>
                </c:pt>
                <c:pt idx="10629">
                  <c:v>1.063E-5</c:v>
                </c:pt>
                <c:pt idx="10630">
                  <c:v>1.0631E-5</c:v>
                </c:pt>
                <c:pt idx="10631">
                  <c:v>1.0631999999999999E-5</c:v>
                </c:pt>
                <c:pt idx="10632">
                  <c:v>1.0633E-5</c:v>
                </c:pt>
                <c:pt idx="10633">
                  <c:v>1.0634E-5</c:v>
                </c:pt>
                <c:pt idx="10634">
                  <c:v>1.0635000000000001E-5</c:v>
                </c:pt>
                <c:pt idx="10635">
                  <c:v>1.0635999999999999E-5</c:v>
                </c:pt>
                <c:pt idx="10636">
                  <c:v>1.0637E-5</c:v>
                </c:pt>
                <c:pt idx="10637">
                  <c:v>1.0638E-5</c:v>
                </c:pt>
                <c:pt idx="10638">
                  <c:v>1.0638999999999999E-5</c:v>
                </c:pt>
                <c:pt idx="10639">
                  <c:v>1.064E-5</c:v>
                </c:pt>
                <c:pt idx="10640">
                  <c:v>1.0641E-5</c:v>
                </c:pt>
                <c:pt idx="10641">
                  <c:v>1.0642000000000001E-5</c:v>
                </c:pt>
                <c:pt idx="10642">
                  <c:v>1.0643E-5</c:v>
                </c:pt>
                <c:pt idx="10643">
                  <c:v>1.0644E-5</c:v>
                </c:pt>
                <c:pt idx="10644">
                  <c:v>1.0645000000000001E-5</c:v>
                </c:pt>
                <c:pt idx="10645">
                  <c:v>1.0645999999999999E-5</c:v>
                </c:pt>
                <c:pt idx="10646">
                  <c:v>1.0647E-5</c:v>
                </c:pt>
                <c:pt idx="10647">
                  <c:v>1.0648E-5</c:v>
                </c:pt>
                <c:pt idx="10648">
                  <c:v>1.0648999999999999E-5</c:v>
                </c:pt>
                <c:pt idx="10649">
                  <c:v>1.065E-5</c:v>
                </c:pt>
                <c:pt idx="10650">
                  <c:v>1.0651E-5</c:v>
                </c:pt>
                <c:pt idx="10651">
                  <c:v>1.0652000000000001E-5</c:v>
                </c:pt>
                <c:pt idx="10652">
                  <c:v>1.0652999999999999E-5</c:v>
                </c:pt>
                <c:pt idx="10653">
                  <c:v>1.0654E-5</c:v>
                </c:pt>
                <c:pt idx="10654">
                  <c:v>1.0655E-5</c:v>
                </c:pt>
                <c:pt idx="10655">
                  <c:v>1.0655999999999999E-5</c:v>
                </c:pt>
                <c:pt idx="10656">
                  <c:v>1.0657E-5</c:v>
                </c:pt>
                <c:pt idx="10657">
                  <c:v>1.0658E-5</c:v>
                </c:pt>
                <c:pt idx="10658">
                  <c:v>1.0659000000000001E-5</c:v>
                </c:pt>
                <c:pt idx="10659">
                  <c:v>1.066E-5</c:v>
                </c:pt>
                <c:pt idx="10660">
                  <c:v>1.0661E-5</c:v>
                </c:pt>
                <c:pt idx="10661">
                  <c:v>1.0662000000000001E-5</c:v>
                </c:pt>
                <c:pt idx="10662">
                  <c:v>1.0662999999999999E-5</c:v>
                </c:pt>
                <c:pt idx="10663">
                  <c:v>1.0664E-5</c:v>
                </c:pt>
                <c:pt idx="10664">
                  <c:v>1.0665E-5</c:v>
                </c:pt>
                <c:pt idx="10665">
                  <c:v>1.0665999999999999E-5</c:v>
                </c:pt>
                <c:pt idx="10666">
                  <c:v>1.0667E-5</c:v>
                </c:pt>
                <c:pt idx="10667">
                  <c:v>1.0668E-5</c:v>
                </c:pt>
                <c:pt idx="10668">
                  <c:v>1.0669000000000001E-5</c:v>
                </c:pt>
                <c:pt idx="10669">
                  <c:v>1.0669999999999999E-5</c:v>
                </c:pt>
                <c:pt idx="10670">
                  <c:v>1.0671E-5</c:v>
                </c:pt>
                <c:pt idx="10671">
                  <c:v>1.0672E-5</c:v>
                </c:pt>
                <c:pt idx="10672">
                  <c:v>1.0672999999999999E-5</c:v>
                </c:pt>
                <c:pt idx="10673">
                  <c:v>1.0674E-5</c:v>
                </c:pt>
                <c:pt idx="10674">
                  <c:v>1.0675E-5</c:v>
                </c:pt>
                <c:pt idx="10675">
                  <c:v>1.0676000000000001E-5</c:v>
                </c:pt>
                <c:pt idx="10676">
                  <c:v>1.0677E-5</c:v>
                </c:pt>
                <c:pt idx="10677">
                  <c:v>1.0678E-5</c:v>
                </c:pt>
                <c:pt idx="10678">
                  <c:v>1.0679000000000001E-5</c:v>
                </c:pt>
                <c:pt idx="10679">
                  <c:v>1.0679999999999999E-5</c:v>
                </c:pt>
                <c:pt idx="10680">
                  <c:v>1.0681E-5</c:v>
                </c:pt>
                <c:pt idx="10681">
                  <c:v>1.0682E-5</c:v>
                </c:pt>
                <c:pt idx="10682">
                  <c:v>1.0682999999999999E-5</c:v>
                </c:pt>
                <c:pt idx="10683">
                  <c:v>1.0684E-5</c:v>
                </c:pt>
                <c:pt idx="10684">
                  <c:v>1.0685E-5</c:v>
                </c:pt>
                <c:pt idx="10685">
                  <c:v>1.0686000000000001E-5</c:v>
                </c:pt>
                <c:pt idx="10686">
                  <c:v>1.0686999999999999E-5</c:v>
                </c:pt>
                <c:pt idx="10687">
                  <c:v>1.0688E-5</c:v>
                </c:pt>
                <c:pt idx="10688">
                  <c:v>1.0689E-5</c:v>
                </c:pt>
                <c:pt idx="10689">
                  <c:v>1.0689999999999999E-5</c:v>
                </c:pt>
                <c:pt idx="10690">
                  <c:v>1.0691E-5</c:v>
                </c:pt>
                <c:pt idx="10691">
                  <c:v>1.0692E-5</c:v>
                </c:pt>
                <c:pt idx="10692">
                  <c:v>1.0693000000000001E-5</c:v>
                </c:pt>
                <c:pt idx="10693">
                  <c:v>1.0694E-5</c:v>
                </c:pt>
                <c:pt idx="10694">
                  <c:v>1.0695E-5</c:v>
                </c:pt>
                <c:pt idx="10695">
                  <c:v>1.0696000000000001E-5</c:v>
                </c:pt>
                <c:pt idx="10696">
                  <c:v>1.0696999999999999E-5</c:v>
                </c:pt>
                <c:pt idx="10697">
                  <c:v>1.0698E-5</c:v>
                </c:pt>
                <c:pt idx="10698">
                  <c:v>1.0699E-5</c:v>
                </c:pt>
                <c:pt idx="10699">
                  <c:v>1.0699999999999999E-5</c:v>
                </c:pt>
                <c:pt idx="10700">
                  <c:v>1.0701E-5</c:v>
                </c:pt>
                <c:pt idx="10701">
                  <c:v>1.0702E-5</c:v>
                </c:pt>
                <c:pt idx="10702">
                  <c:v>1.0703000000000001E-5</c:v>
                </c:pt>
                <c:pt idx="10703">
                  <c:v>1.0703999999999999E-5</c:v>
                </c:pt>
                <c:pt idx="10704">
                  <c:v>1.0705E-5</c:v>
                </c:pt>
                <c:pt idx="10705">
                  <c:v>1.0706E-5</c:v>
                </c:pt>
                <c:pt idx="10706">
                  <c:v>1.0706999999999999E-5</c:v>
                </c:pt>
                <c:pt idx="10707">
                  <c:v>1.0708E-5</c:v>
                </c:pt>
                <c:pt idx="10708">
                  <c:v>1.0709E-5</c:v>
                </c:pt>
                <c:pt idx="10709">
                  <c:v>1.0710000000000001E-5</c:v>
                </c:pt>
                <c:pt idx="10710">
                  <c:v>1.0711E-5</c:v>
                </c:pt>
                <c:pt idx="10711">
                  <c:v>1.0712E-5</c:v>
                </c:pt>
                <c:pt idx="10712">
                  <c:v>1.0713000000000001E-5</c:v>
                </c:pt>
                <c:pt idx="10713">
                  <c:v>1.0713999999999999E-5</c:v>
                </c:pt>
                <c:pt idx="10714">
                  <c:v>1.0715E-5</c:v>
                </c:pt>
                <c:pt idx="10715">
                  <c:v>1.0716E-5</c:v>
                </c:pt>
                <c:pt idx="10716">
                  <c:v>1.0716999999999999E-5</c:v>
                </c:pt>
                <c:pt idx="10717">
                  <c:v>1.0718E-5</c:v>
                </c:pt>
                <c:pt idx="10718">
                  <c:v>1.0719E-5</c:v>
                </c:pt>
                <c:pt idx="10719">
                  <c:v>1.0720000000000001E-5</c:v>
                </c:pt>
                <c:pt idx="10720">
                  <c:v>1.0721E-5</c:v>
                </c:pt>
                <c:pt idx="10721">
                  <c:v>1.0722E-5</c:v>
                </c:pt>
                <c:pt idx="10722">
                  <c:v>1.0723000000000001E-5</c:v>
                </c:pt>
                <c:pt idx="10723">
                  <c:v>1.0723999999999999E-5</c:v>
                </c:pt>
                <c:pt idx="10724">
                  <c:v>1.0725E-5</c:v>
                </c:pt>
                <c:pt idx="10725">
                  <c:v>1.0726E-5</c:v>
                </c:pt>
                <c:pt idx="10726">
                  <c:v>1.0727000000000001E-5</c:v>
                </c:pt>
                <c:pt idx="10727">
                  <c:v>1.0728E-5</c:v>
                </c:pt>
                <c:pt idx="10728">
                  <c:v>1.0729E-5</c:v>
                </c:pt>
                <c:pt idx="10729">
                  <c:v>1.0730000000000001E-5</c:v>
                </c:pt>
                <c:pt idx="10730">
                  <c:v>1.0730999999999999E-5</c:v>
                </c:pt>
                <c:pt idx="10731">
                  <c:v>1.0732E-5</c:v>
                </c:pt>
                <c:pt idx="10732">
                  <c:v>1.0733E-5</c:v>
                </c:pt>
                <c:pt idx="10733">
                  <c:v>1.0733999999999999E-5</c:v>
                </c:pt>
                <c:pt idx="10734">
                  <c:v>1.0735E-5</c:v>
                </c:pt>
                <c:pt idx="10735">
                  <c:v>1.0736E-5</c:v>
                </c:pt>
                <c:pt idx="10736">
                  <c:v>1.0737000000000001E-5</c:v>
                </c:pt>
                <c:pt idx="10737">
                  <c:v>1.0738E-5</c:v>
                </c:pt>
                <c:pt idx="10738">
                  <c:v>1.0739E-5</c:v>
                </c:pt>
                <c:pt idx="10739">
                  <c:v>1.0740000000000001E-5</c:v>
                </c:pt>
                <c:pt idx="10740">
                  <c:v>1.0740999999999999E-5</c:v>
                </c:pt>
                <c:pt idx="10741">
                  <c:v>1.0742E-5</c:v>
                </c:pt>
                <c:pt idx="10742">
                  <c:v>1.0743E-5</c:v>
                </c:pt>
                <c:pt idx="10743">
                  <c:v>1.0744000000000001E-5</c:v>
                </c:pt>
                <c:pt idx="10744">
                  <c:v>1.0745E-5</c:v>
                </c:pt>
                <c:pt idx="10745">
                  <c:v>1.0746E-5</c:v>
                </c:pt>
                <c:pt idx="10746">
                  <c:v>1.0747000000000001E-5</c:v>
                </c:pt>
                <c:pt idx="10747">
                  <c:v>1.0747999999999999E-5</c:v>
                </c:pt>
                <c:pt idx="10748">
                  <c:v>1.0749E-5</c:v>
                </c:pt>
                <c:pt idx="10749">
                  <c:v>1.075E-5</c:v>
                </c:pt>
                <c:pt idx="10750">
                  <c:v>1.0750999999999999E-5</c:v>
                </c:pt>
                <c:pt idx="10751">
                  <c:v>1.0752E-5</c:v>
                </c:pt>
                <c:pt idx="10752">
                  <c:v>1.0753E-5</c:v>
                </c:pt>
                <c:pt idx="10753">
                  <c:v>1.0754000000000001E-5</c:v>
                </c:pt>
                <c:pt idx="10754">
                  <c:v>1.0755E-5</c:v>
                </c:pt>
                <c:pt idx="10755">
                  <c:v>1.0756E-5</c:v>
                </c:pt>
                <c:pt idx="10756">
                  <c:v>1.0757000000000001E-5</c:v>
                </c:pt>
                <c:pt idx="10757">
                  <c:v>1.0757999999999999E-5</c:v>
                </c:pt>
                <c:pt idx="10758">
                  <c:v>1.0759E-5</c:v>
                </c:pt>
                <c:pt idx="10759">
                  <c:v>1.076E-5</c:v>
                </c:pt>
                <c:pt idx="10760">
                  <c:v>1.0761000000000001E-5</c:v>
                </c:pt>
                <c:pt idx="10761">
                  <c:v>1.0762E-5</c:v>
                </c:pt>
                <c:pt idx="10762">
                  <c:v>1.0763E-5</c:v>
                </c:pt>
                <c:pt idx="10763">
                  <c:v>1.0764000000000001E-5</c:v>
                </c:pt>
                <c:pt idx="10764">
                  <c:v>1.0764999999999999E-5</c:v>
                </c:pt>
                <c:pt idx="10765">
                  <c:v>1.0766E-5</c:v>
                </c:pt>
                <c:pt idx="10766">
                  <c:v>1.0767E-5</c:v>
                </c:pt>
                <c:pt idx="10767">
                  <c:v>1.0767999999999999E-5</c:v>
                </c:pt>
                <c:pt idx="10768">
                  <c:v>1.0769E-5</c:v>
                </c:pt>
                <c:pt idx="10769">
                  <c:v>1.077E-5</c:v>
                </c:pt>
                <c:pt idx="10770">
                  <c:v>1.0771000000000001E-5</c:v>
                </c:pt>
                <c:pt idx="10771">
                  <c:v>1.0772E-5</c:v>
                </c:pt>
                <c:pt idx="10772">
                  <c:v>1.0773E-5</c:v>
                </c:pt>
                <c:pt idx="10773">
                  <c:v>1.0774000000000001E-5</c:v>
                </c:pt>
                <c:pt idx="10774">
                  <c:v>1.0774999999999999E-5</c:v>
                </c:pt>
                <c:pt idx="10775">
                  <c:v>1.0776E-5</c:v>
                </c:pt>
                <c:pt idx="10776">
                  <c:v>1.0777E-5</c:v>
                </c:pt>
                <c:pt idx="10777">
                  <c:v>1.0778000000000001E-5</c:v>
                </c:pt>
                <c:pt idx="10778">
                  <c:v>1.0779E-5</c:v>
                </c:pt>
                <c:pt idx="10779">
                  <c:v>1.078E-5</c:v>
                </c:pt>
                <c:pt idx="10780">
                  <c:v>1.0781000000000001E-5</c:v>
                </c:pt>
                <c:pt idx="10781">
                  <c:v>1.0781999999999999E-5</c:v>
                </c:pt>
                <c:pt idx="10782">
                  <c:v>1.0783E-5</c:v>
                </c:pt>
                <c:pt idx="10783">
                  <c:v>1.0784E-5</c:v>
                </c:pt>
                <c:pt idx="10784">
                  <c:v>1.0784999999999999E-5</c:v>
                </c:pt>
                <c:pt idx="10785">
                  <c:v>1.0786E-5</c:v>
                </c:pt>
                <c:pt idx="10786">
                  <c:v>1.0787E-5</c:v>
                </c:pt>
                <c:pt idx="10787">
                  <c:v>1.0788000000000001E-5</c:v>
                </c:pt>
                <c:pt idx="10788">
                  <c:v>1.0789E-5</c:v>
                </c:pt>
                <c:pt idx="10789">
                  <c:v>1.079E-5</c:v>
                </c:pt>
                <c:pt idx="10790">
                  <c:v>1.0791000000000001E-5</c:v>
                </c:pt>
                <c:pt idx="10791">
                  <c:v>1.0791999999999999E-5</c:v>
                </c:pt>
                <c:pt idx="10792">
                  <c:v>1.0793E-5</c:v>
                </c:pt>
                <c:pt idx="10793">
                  <c:v>1.0794E-5</c:v>
                </c:pt>
                <c:pt idx="10794">
                  <c:v>1.0795000000000001E-5</c:v>
                </c:pt>
                <c:pt idx="10795">
                  <c:v>1.0796E-5</c:v>
                </c:pt>
                <c:pt idx="10796">
                  <c:v>1.0797E-5</c:v>
                </c:pt>
                <c:pt idx="10797">
                  <c:v>1.0798000000000001E-5</c:v>
                </c:pt>
                <c:pt idx="10798">
                  <c:v>1.0798999999999999E-5</c:v>
                </c:pt>
                <c:pt idx="10799">
                  <c:v>1.08E-5</c:v>
                </c:pt>
                <c:pt idx="10800">
                  <c:v>1.0801E-5</c:v>
                </c:pt>
                <c:pt idx="10801">
                  <c:v>1.0801999999999999E-5</c:v>
                </c:pt>
                <c:pt idx="10802">
                  <c:v>1.0803E-5</c:v>
                </c:pt>
                <c:pt idx="10803">
                  <c:v>1.0804E-5</c:v>
                </c:pt>
                <c:pt idx="10804">
                  <c:v>1.0805000000000001E-5</c:v>
                </c:pt>
                <c:pt idx="10805">
                  <c:v>1.0806E-5</c:v>
                </c:pt>
                <c:pt idx="10806">
                  <c:v>1.0807E-5</c:v>
                </c:pt>
                <c:pt idx="10807">
                  <c:v>1.0808000000000001E-5</c:v>
                </c:pt>
                <c:pt idx="10808">
                  <c:v>1.0808999999999999E-5</c:v>
                </c:pt>
                <c:pt idx="10809">
                  <c:v>1.081E-5</c:v>
                </c:pt>
                <c:pt idx="10810">
                  <c:v>1.0811E-5</c:v>
                </c:pt>
                <c:pt idx="10811">
                  <c:v>1.0812000000000001E-5</c:v>
                </c:pt>
                <c:pt idx="10812">
                  <c:v>1.0813E-5</c:v>
                </c:pt>
                <c:pt idx="10813">
                  <c:v>1.0814E-5</c:v>
                </c:pt>
                <c:pt idx="10814">
                  <c:v>1.0815000000000001E-5</c:v>
                </c:pt>
                <c:pt idx="10815">
                  <c:v>1.0815999999999999E-5</c:v>
                </c:pt>
                <c:pt idx="10816">
                  <c:v>1.0817E-5</c:v>
                </c:pt>
                <c:pt idx="10817">
                  <c:v>1.0818E-5</c:v>
                </c:pt>
                <c:pt idx="10818">
                  <c:v>1.0818999999999999E-5</c:v>
                </c:pt>
                <c:pt idx="10819">
                  <c:v>1.082E-5</c:v>
                </c:pt>
                <c:pt idx="10820">
                  <c:v>1.0821E-5</c:v>
                </c:pt>
                <c:pt idx="10821">
                  <c:v>1.0822000000000001E-5</c:v>
                </c:pt>
                <c:pt idx="10822">
                  <c:v>1.0823E-5</c:v>
                </c:pt>
                <c:pt idx="10823">
                  <c:v>1.0824E-5</c:v>
                </c:pt>
                <c:pt idx="10824">
                  <c:v>1.0825000000000001E-5</c:v>
                </c:pt>
                <c:pt idx="10825">
                  <c:v>1.0825999999999999E-5</c:v>
                </c:pt>
                <c:pt idx="10826">
                  <c:v>1.0827E-5</c:v>
                </c:pt>
                <c:pt idx="10827">
                  <c:v>1.0828E-5</c:v>
                </c:pt>
                <c:pt idx="10828">
                  <c:v>1.0829000000000001E-5</c:v>
                </c:pt>
                <c:pt idx="10829">
                  <c:v>1.083E-5</c:v>
                </c:pt>
                <c:pt idx="10830">
                  <c:v>1.0831E-5</c:v>
                </c:pt>
                <c:pt idx="10831">
                  <c:v>1.0832000000000001E-5</c:v>
                </c:pt>
                <c:pt idx="10832">
                  <c:v>1.0832999999999999E-5</c:v>
                </c:pt>
                <c:pt idx="10833">
                  <c:v>1.0834E-5</c:v>
                </c:pt>
                <c:pt idx="10834">
                  <c:v>1.0835E-5</c:v>
                </c:pt>
                <c:pt idx="10835">
                  <c:v>1.0835999999999999E-5</c:v>
                </c:pt>
                <c:pt idx="10836">
                  <c:v>1.0837E-5</c:v>
                </c:pt>
                <c:pt idx="10837">
                  <c:v>1.0838E-5</c:v>
                </c:pt>
                <c:pt idx="10838">
                  <c:v>1.0839000000000001E-5</c:v>
                </c:pt>
                <c:pt idx="10839">
                  <c:v>1.084E-5</c:v>
                </c:pt>
                <c:pt idx="10840">
                  <c:v>1.0841E-5</c:v>
                </c:pt>
                <c:pt idx="10841">
                  <c:v>1.0842000000000001E-5</c:v>
                </c:pt>
                <c:pt idx="10842">
                  <c:v>1.0842999999999999E-5</c:v>
                </c:pt>
                <c:pt idx="10843">
                  <c:v>1.0844E-5</c:v>
                </c:pt>
                <c:pt idx="10844">
                  <c:v>1.0845E-5</c:v>
                </c:pt>
                <c:pt idx="10845">
                  <c:v>1.0845999999999999E-5</c:v>
                </c:pt>
                <c:pt idx="10846">
                  <c:v>1.0847E-5</c:v>
                </c:pt>
                <c:pt idx="10847">
                  <c:v>1.0848E-5</c:v>
                </c:pt>
                <c:pt idx="10848">
                  <c:v>1.0849000000000001E-5</c:v>
                </c:pt>
                <c:pt idx="10849">
                  <c:v>1.0849999999999999E-5</c:v>
                </c:pt>
                <c:pt idx="10850">
                  <c:v>1.0851E-5</c:v>
                </c:pt>
                <c:pt idx="10851">
                  <c:v>1.0852E-5</c:v>
                </c:pt>
                <c:pt idx="10852">
                  <c:v>1.0852999999999999E-5</c:v>
                </c:pt>
                <c:pt idx="10853">
                  <c:v>1.0854E-5</c:v>
                </c:pt>
                <c:pt idx="10854">
                  <c:v>1.0855E-5</c:v>
                </c:pt>
                <c:pt idx="10855">
                  <c:v>1.0856000000000001E-5</c:v>
                </c:pt>
                <c:pt idx="10856">
                  <c:v>1.0857E-5</c:v>
                </c:pt>
                <c:pt idx="10857">
                  <c:v>1.0858E-5</c:v>
                </c:pt>
                <c:pt idx="10858">
                  <c:v>1.0859000000000001E-5</c:v>
                </c:pt>
                <c:pt idx="10859">
                  <c:v>1.0859999999999999E-5</c:v>
                </c:pt>
                <c:pt idx="10860">
                  <c:v>1.0861E-5</c:v>
                </c:pt>
                <c:pt idx="10861">
                  <c:v>1.0862E-5</c:v>
                </c:pt>
                <c:pt idx="10862">
                  <c:v>1.0862999999999999E-5</c:v>
                </c:pt>
                <c:pt idx="10863">
                  <c:v>1.0864E-5</c:v>
                </c:pt>
                <c:pt idx="10864">
                  <c:v>1.0865E-5</c:v>
                </c:pt>
                <c:pt idx="10865">
                  <c:v>1.0866000000000001E-5</c:v>
                </c:pt>
                <c:pt idx="10866">
                  <c:v>1.0866999999999999E-5</c:v>
                </c:pt>
                <c:pt idx="10867">
                  <c:v>1.0868E-5</c:v>
                </c:pt>
                <c:pt idx="10868">
                  <c:v>1.0869E-5</c:v>
                </c:pt>
                <c:pt idx="10869">
                  <c:v>1.0869999999999999E-5</c:v>
                </c:pt>
                <c:pt idx="10870">
                  <c:v>1.0871E-5</c:v>
                </c:pt>
                <c:pt idx="10871">
                  <c:v>1.0872E-5</c:v>
                </c:pt>
                <c:pt idx="10872">
                  <c:v>1.0873000000000001E-5</c:v>
                </c:pt>
                <c:pt idx="10873">
                  <c:v>1.0874E-5</c:v>
                </c:pt>
                <c:pt idx="10874">
                  <c:v>1.0875E-5</c:v>
                </c:pt>
                <c:pt idx="10875">
                  <c:v>1.0876000000000001E-5</c:v>
                </c:pt>
                <c:pt idx="10876">
                  <c:v>1.0876999999999999E-5</c:v>
                </c:pt>
                <c:pt idx="10877">
                  <c:v>1.0878E-5</c:v>
                </c:pt>
                <c:pt idx="10878">
                  <c:v>1.0879E-5</c:v>
                </c:pt>
                <c:pt idx="10879">
                  <c:v>1.0879999999999999E-5</c:v>
                </c:pt>
                <c:pt idx="10880">
                  <c:v>1.0881E-5</c:v>
                </c:pt>
                <c:pt idx="10881">
                  <c:v>1.0882E-5</c:v>
                </c:pt>
                <c:pt idx="10882">
                  <c:v>1.0883000000000001E-5</c:v>
                </c:pt>
                <c:pt idx="10883">
                  <c:v>1.0883999999999999E-5</c:v>
                </c:pt>
                <c:pt idx="10884">
                  <c:v>1.0885E-5</c:v>
                </c:pt>
                <c:pt idx="10885">
                  <c:v>1.0886E-5</c:v>
                </c:pt>
                <c:pt idx="10886">
                  <c:v>1.0886999999999999E-5</c:v>
                </c:pt>
                <c:pt idx="10887">
                  <c:v>1.0888E-5</c:v>
                </c:pt>
                <c:pt idx="10888">
                  <c:v>1.0889E-5</c:v>
                </c:pt>
                <c:pt idx="10889">
                  <c:v>1.0890000000000001E-5</c:v>
                </c:pt>
                <c:pt idx="10890">
                  <c:v>1.0891E-5</c:v>
                </c:pt>
                <c:pt idx="10891">
                  <c:v>1.0892E-5</c:v>
                </c:pt>
                <c:pt idx="10892">
                  <c:v>1.0893000000000001E-5</c:v>
                </c:pt>
                <c:pt idx="10893">
                  <c:v>1.0893999999999999E-5</c:v>
                </c:pt>
                <c:pt idx="10894">
                  <c:v>1.0895E-5</c:v>
                </c:pt>
                <c:pt idx="10895">
                  <c:v>1.0896E-5</c:v>
                </c:pt>
                <c:pt idx="10896">
                  <c:v>1.0896999999999999E-5</c:v>
                </c:pt>
                <c:pt idx="10897">
                  <c:v>1.0898E-5</c:v>
                </c:pt>
                <c:pt idx="10898">
                  <c:v>1.0899E-5</c:v>
                </c:pt>
                <c:pt idx="10899">
                  <c:v>1.0900000000000001E-5</c:v>
                </c:pt>
                <c:pt idx="10900">
                  <c:v>1.0900999999999999E-5</c:v>
                </c:pt>
                <c:pt idx="10901">
                  <c:v>1.0902E-5</c:v>
                </c:pt>
                <c:pt idx="10902">
                  <c:v>1.0903E-5</c:v>
                </c:pt>
                <c:pt idx="10903">
                  <c:v>1.0903999999999999E-5</c:v>
                </c:pt>
                <c:pt idx="10904">
                  <c:v>1.0905E-5</c:v>
                </c:pt>
                <c:pt idx="10905">
                  <c:v>1.0906E-5</c:v>
                </c:pt>
                <c:pt idx="10906">
                  <c:v>1.0907000000000001E-5</c:v>
                </c:pt>
                <c:pt idx="10907">
                  <c:v>1.0908E-5</c:v>
                </c:pt>
                <c:pt idx="10908">
                  <c:v>1.0909E-5</c:v>
                </c:pt>
                <c:pt idx="10909">
                  <c:v>1.0910000000000001E-5</c:v>
                </c:pt>
                <c:pt idx="10910">
                  <c:v>1.0910999999999999E-5</c:v>
                </c:pt>
                <c:pt idx="10911">
                  <c:v>1.0912E-5</c:v>
                </c:pt>
                <c:pt idx="10912">
                  <c:v>1.0913E-5</c:v>
                </c:pt>
                <c:pt idx="10913">
                  <c:v>1.0913999999999999E-5</c:v>
                </c:pt>
                <c:pt idx="10914">
                  <c:v>1.0915E-5</c:v>
                </c:pt>
                <c:pt idx="10915">
                  <c:v>1.0916E-5</c:v>
                </c:pt>
                <c:pt idx="10916">
                  <c:v>1.0917000000000001E-5</c:v>
                </c:pt>
                <c:pt idx="10917">
                  <c:v>1.0917999999999999E-5</c:v>
                </c:pt>
                <c:pt idx="10918">
                  <c:v>1.0919E-5</c:v>
                </c:pt>
                <c:pt idx="10919">
                  <c:v>1.092E-5</c:v>
                </c:pt>
                <c:pt idx="10920">
                  <c:v>1.0920999999999999E-5</c:v>
                </c:pt>
                <c:pt idx="10921">
                  <c:v>1.0922E-5</c:v>
                </c:pt>
                <c:pt idx="10922">
                  <c:v>1.0923E-5</c:v>
                </c:pt>
                <c:pt idx="10923">
                  <c:v>1.0924000000000001E-5</c:v>
                </c:pt>
                <c:pt idx="10924">
                  <c:v>1.0925E-5</c:v>
                </c:pt>
                <c:pt idx="10925">
                  <c:v>1.0926E-5</c:v>
                </c:pt>
                <c:pt idx="10926">
                  <c:v>1.0927000000000001E-5</c:v>
                </c:pt>
                <c:pt idx="10927">
                  <c:v>1.0927999999999999E-5</c:v>
                </c:pt>
                <c:pt idx="10928">
                  <c:v>1.0929E-5</c:v>
                </c:pt>
                <c:pt idx="10929">
                  <c:v>1.093E-5</c:v>
                </c:pt>
                <c:pt idx="10930">
                  <c:v>1.0930999999999999E-5</c:v>
                </c:pt>
                <c:pt idx="10931">
                  <c:v>1.0932E-5</c:v>
                </c:pt>
                <c:pt idx="10932">
                  <c:v>1.0933E-5</c:v>
                </c:pt>
                <c:pt idx="10933">
                  <c:v>1.0934000000000001E-5</c:v>
                </c:pt>
                <c:pt idx="10934">
                  <c:v>1.0934999999999999E-5</c:v>
                </c:pt>
                <c:pt idx="10935">
                  <c:v>1.0936E-5</c:v>
                </c:pt>
                <c:pt idx="10936">
                  <c:v>1.0937E-5</c:v>
                </c:pt>
                <c:pt idx="10937">
                  <c:v>1.0937999999999999E-5</c:v>
                </c:pt>
                <c:pt idx="10938">
                  <c:v>1.0939E-5</c:v>
                </c:pt>
                <c:pt idx="10939">
                  <c:v>1.094E-5</c:v>
                </c:pt>
                <c:pt idx="10940">
                  <c:v>1.0941000000000001E-5</c:v>
                </c:pt>
                <c:pt idx="10941">
                  <c:v>1.0942E-5</c:v>
                </c:pt>
                <c:pt idx="10942">
                  <c:v>1.0943E-5</c:v>
                </c:pt>
                <c:pt idx="10943">
                  <c:v>1.0944000000000001E-5</c:v>
                </c:pt>
                <c:pt idx="10944">
                  <c:v>1.0944999999999999E-5</c:v>
                </c:pt>
                <c:pt idx="10945">
                  <c:v>1.0946E-5</c:v>
                </c:pt>
                <c:pt idx="10946">
                  <c:v>1.0947E-5</c:v>
                </c:pt>
                <c:pt idx="10947">
                  <c:v>1.0947999999999999E-5</c:v>
                </c:pt>
                <c:pt idx="10948">
                  <c:v>1.0949E-5</c:v>
                </c:pt>
                <c:pt idx="10949">
                  <c:v>1.095E-5</c:v>
                </c:pt>
                <c:pt idx="10950">
                  <c:v>1.0951000000000001E-5</c:v>
                </c:pt>
                <c:pt idx="10951">
                  <c:v>1.0951999999999999E-5</c:v>
                </c:pt>
                <c:pt idx="10952">
                  <c:v>1.0953E-5</c:v>
                </c:pt>
                <c:pt idx="10953">
                  <c:v>1.0954E-5</c:v>
                </c:pt>
                <c:pt idx="10954">
                  <c:v>1.0954999999999999E-5</c:v>
                </c:pt>
                <c:pt idx="10955">
                  <c:v>1.0956E-5</c:v>
                </c:pt>
                <c:pt idx="10956">
                  <c:v>1.0957E-5</c:v>
                </c:pt>
                <c:pt idx="10957">
                  <c:v>1.0958000000000001E-5</c:v>
                </c:pt>
                <c:pt idx="10958">
                  <c:v>1.0959E-5</c:v>
                </c:pt>
                <c:pt idx="10959">
                  <c:v>1.096E-5</c:v>
                </c:pt>
                <c:pt idx="10960">
                  <c:v>1.0961000000000001E-5</c:v>
                </c:pt>
                <c:pt idx="10961">
                  <c:v>1.0961999999999999E-5</c:v>
                </c:pt>
                <c:pt idx="10962">
                  <c:v>1.0963E-5</c:v>
                </c:pt>
                <c:pt idx="10963">
                  <c:v>1.0964E-5</c:v>
                </c:pt>
                <c:pt idx="10964">
                  <c:v>1.0964999999999999E-5</c:v>
                </c:pt>
                <c:pt idx="10965">
                  <c:v>1.0966E-5</c:v>
                </c:pt>
                <c:pt idx="10966">
                  <c:v>1.0967E-5</c:v>
                </c:pt>
                <c:pt idx="10967">
                  <c:v>1.0968000000000001E-5</c:v>
                </c:pt>
                <c:pt idx="10968">
                  <c:v>1.0969E-5</c:v>
                </c:pt>
                <c:pt idx="10969">
                  <c:v>1.097E-5</c:v>
                </c:pt>
                <c:pt idx="10970">
                  <c:v>1.0971E-5</c:v>
                </c:pt>
                <c:pt idx="10971">
                  <c:v>1.0971999999999999E-5</c:v>
                </c:pt>
                <c:pt idx="10972">
                  <c:v>1.0973E-5</c:v>
                </c:pt>
                <c:pt idx="10973">
                  <c:v>1.0974E-5</c:v>
                </c:pt>
                <c:pt idx="10974">
                  <c:v>1.0975000000000001E-5</c:v>
                </c:pt>
                <c:pt idx="10975">
                  <c:v>1.0976E-5</c:v>
                </c:pt>
                <c:pt idx="10976">
                  <c:v>1.0977E-5</c:v>
                </c:pt>
                <c:pt idx="10977">
                  <c:v>1.0978000000000001E-5</c:v>
                </c:pt>
                <c:pt idx="10978">
                  <c:v>1.0978999999999999E-5</c:v>
                </c:pt>
                <c:pt idx="10979">
                  <c:v>1.098E-5</c:v>
                </c:pt>
                <c:pt idx="10980">
                  <c:v>1.0981E-5</c:v>
                </c:pt>
                <c:pt idx="10981">
                  <c:v>1.0981999999999999E-5</c:v>
                </c:pt>
                <c:pt idx="10982">
                  <c:v>1.0983E-5</c:v>
                </c:pt>
                <c:pt idx="10983">
                  <c:v>1.0984E-5</c:v>
                </c:pt>
                <c:pt idx="10984">
                  <c:v>1.0985000000000001E-5</c:v>
                </c:pt>
                <c:pt idx="10985">
                  <c:v>1.0986E-5</c:v>
                </c:pt>
                <c:pt idx="10986">
                  <c:v>1.0987E-5</c:v>
                </c:pt>
                <c:pt idx="10987">
                  <c:v>1.0988000000000001E-5</c:v>
                </c:pt>
                <c:pt idx="10988">
                  <c:v>1.0988999999999999E-5</c:v>
                </c:pt>
                <c:pt idx="10989">
                  <c:v>1.099E-5</c:v>
                </c:pt>
                <c:pt idx="10990">
                  <c:v>1.0991E-5</c:v>
                </c:pt>
                <c:pt idx="10991">
                  <c:v>1.0992000000000001E-5</c:v>
                </c:pt>
                <c:pt idx="10992">
                  <c:v>1.0993E-5</c:v>
                </c:pt>
                <c:pt idx="10993">
                  <c:v>1.0994E-5</c:v>
                </c:pt>
                <c:pt idx="10994">
                  <c:v>1.0995000000000001E-5</c:v>
                </c:pt>
                <c:pt idx="10995">
                  <c:v>1.0995999999999999E-5</c:v>
                </c:pt>
                <c:pt idx="10996">
                  <c:v>1.0997E-5</c:v>
                </c:pt>
                <c:pt idx="10997">
                  <c:v>1.0998E-5</c:v>
                </c:pt>
                <c:pt idx="10998">
                  <c:v>1.0998999999999999E-5</c:v>
                </c:pt>
                <c:pt idx="10999">
                  <c:v>1.1E-5</c:v>
                </c:pt>
                <c:pt idx="11000">
                  <c:v>1.1001E-5</c:v>
                </c:pt>
                <c:pt idx="11001">
                  <c:v>1.1002000000000001E-5</c:v>
                </c:pt>
                <c:pt idx="11002">
                  <c:v>1.1003E-5</c:v>
                </c:pt>
                <c:pt idx="11003">
                  <c:v>1.1004E-5</c:v>
                </c:pt>
                <c:pt idx="11004">
                  <c:v>1.1005000000000001E-5</c:v>
                </c:pt>
                <c:pt idx="11005">
                  <c:v>1.1005999999999999E-5</c:v>
                </c:pt>
                <c:pt idx="11006">
                  <c:v>1.1007E-5</c:v>
                </c:pt>
                <c:pt idx="11007">
                  <c:v>1.1008E-5</c:v>
                </c:pt>
                <c:pt idx="11008">
                  <c:v>1.1009000000000001E-5</c:v>
                </c:pt>
                <c:pt idx="11009">
                  <c:v>1.101E-5</c:v>
                </c:pt>
                <c:pt idx="11010">
                  <c:v>1.1011E-5</c:v>
                </c:pt>
                <c:pt idx="11011">
                  <c:v>1.1012000000000001E-5</c:v>
                </c:pt>
                <c:pt idx="11012">
                  <c:v>1.1012999999999999E-5</c:v>
                </c:pt>
                <c:pt idx="11013">
                  <c:v>1.1014E-5</c:v>
                </c:pt>
                <c:pt idx="11014">
                  <c:v>1.1015E-5</c:v>
                </c:pt>
                <c:pt idx="11015">
                  <c:v>1.1015999999999999E-5</c:v>
                </c:pt>
                <c:pt idx="11016">
                  <c:v>1.1017E-5</c:v>
                </c:pt>
                <c:pt idx="11017">
                  <c:v>1.1018E-5</c:v>
                </c:pt>
                <c:pt idx="11018">
                  <c:v>1.1019000000000001E-5</c:v>
                </c:pt>
                <c:pt idx="11019">
                  <c:v>1.102E-5</c:v>
                </c:pt>
                <c:pt idx="11020">
                  <c:v>1.1021E-5</c:v>
                </c:pt>
                <c:pt idx="11021">
                  <c:v>1.1022000000000001E-5</c:v>
                </c:pt>
                <c:pt idx="11022">
                  <c:v>1.1022999999999999E-5</c:v>
                </c:pt>
                <c:pt idx="11023">
                  <c:v>1.1024E-5</c:v>
                </c:pt>
                <c:pt idx="11024">
                  <c:v>1.1025E-5</c:v>
                </c:pt>
                <c:pt idx="11025">
                  <c:v>1.1026000000000001E-5</c:v>
                </c:pt>
                <c:pt idx="11026">
                  <c:v>1.1027E-5</c:v>
                </c:pt>
                <c:pt idx="11027">
                  <c:v>1.1028E-5</c:v>
                </c:pt>
                <c:pt idx="11028">
                  <c:v>1.1029000000000001E-5</c:v>
                </c:pt>
                <c:pt idx="11029">
                  <c:v>1.1029999999999999E-5</c:v>
                </c:pt>
                <c:pt idx="11030">
                  <c:v>1.1031E-5</c:v>
                </c:pt>
                <c:pt idx="11031">
                  <c:v>1.1032E-5</c:v>
                </c:pt>
                <c:pt idx="11032">
                  <c:v>1.1032999999999999E-5</c:v>
                </c:pt>
                <c:pt idx="11033">
                  <c:v>1.1034E-5</c:v>
                </c:pt>
                <c:pt idx="11034">
                  <c:v>1.1035E-5</c:v>
                </c:pt>
                <c:pt idx="11035">
                  <c:v>1.1036000000000001E-5</c:v>
                </c:pt>
                <c:pt idx="11036">
                  <c:v>1.1037E-5</c:v>
                </c:pt>
                <c:pt idx="11037">
                  <c:v>1.1038E-5</c:v>
                </c:pt>
                <c:pt idx="11038">
                  <c:v>1.1039000000000001E-5</c:v>
                </c:pt>
                <c:pt idx="11039">
                  <c:v>1.1039999999999999E-5</c:v>
                </c:pt>
                <c:pt idx="11040">
                  <c:v>1.1041E-5</c:v>
                </c:pt>
                <c:pt idx="11041">
                  <c:v>1.1042E-5</c:v>
                </c:pt>
                <c:pt idx="11042">
                  <c:v>1.1043000000000001E-5</c:v>
                </c:pt>
                <c:pt idx="11043">
                  <c:v>1.1044E-5</c:v>
                </c:pt>
                <c:pt idx="11044">
                  <c:v>1.1045E-5</c:v>
                </c:pt>
                <c:pt idx="11045">
                  <c:v>1.1046000000000001E-5</c:v>
                </c:pt>
                <c:pt idx="11046">
                  <c:v>1.1046999999999999E-5</c:v>
                </c:pt>
                <c:pt idx="11047">
                  <c:v>1.1048E-5</c:v>
                </c:pt>
                <c:pt idx="11048">
                  <c:v>1.1049E-5</c:v>
                </c:pt>
                <c:pt idx="11049">
                  <c:v>1.1049999999999999E-5</c:v>
                </c:pt>
                <c:pt idx="11050">
                  <c:v>1.1051E-5</c:v>
                </c:pt>
                <c:pt idx="11051">
                  <c:v>1.1052E-5</c:v>
                </c:pt>
                <c:pt idx="11052">
                  <c:v>1.1053000000000001E-5</c:v>
                </c:pt>
                <c:pt idx="11053">
                  <c:v>1.1054E-5</c:v>
                </c:pt>
                <c:pt idx="11054">
                  <c:v>1.1055E-5</c:v>
                </c:pt>
                <c:pt idx="11055">
                  <c:v>1.1056000000000001E-5</c:v>
                </c:pt>
                <c:pt idx="11056">
                  <c:v>1.1056999999999999E-5</c:v>
                </c:pt>
                <c:pt idx="11057">
                  <c:v>1.1058E-5</c:v>
                </c:pt>
                <c:pt idx="11058">
                  <c:v>1.1059E-5</c:v>
                </c:pt>
                <c:pt idx="11059">
                  <c:v>1.1060000000000001E-5</c:v>
                </c:pt>
                <c:pt idx="11060">
                  <c:v>1.1061E-5</c:v>
                </c:pt>
                <c:pt idx="11061">
                  <c:v>1.1062E-5</c:v>
                </c:pt>
                <c:pt idx="11062">
                  <c:v>1.1063000000000001E-5</c:v>
                </c:pt>
                <c:pt idx="11063">
                  <c:v>1.1063999999999999E-5</c:v>
                </c:pt>
                <c:pt idx="11064">
                  <c:v>1.1065E-5</c:v>
                </c:pt>
                <c:pt idx="11065">
                  <c:v>1.1066E-5</c:v>
                </c:pt>
                <c:pt idx="11066">
                  <c:v>1.1066999999999999E-5</c:v>
                </c:pt>
                <c:pt idx="11067">
                  <c:v>1.1068E-5</c:v>
                </c:pt>
                <c:pt idx="11068">
                  <c:v>1.1069E-5</c:v>
                </c:pt>
                <c:pt idx="11069">
                  <c:v>1.1070000000000001E-5</c:v>
                </c:pt>
                <c:pt idx="11070">
                  <c:v>1.1071E-5</c:v>
                </c:pt>
                <c:pt idx="11071">
                  <c:v>1.1072E-5</c:v>
                </c:pt>
                <c:pt idx="11072">
                  <c:v>1.1073000000000001E-5</c:v>
                </c:pt>
                <c:pt idx="11073">
                  <c:v>1.1073999999999999E-5</c:v>
                </c:pt>
                <c:pt idx="11074">
                  <c:v>1.1075E-5</c:v>
                </c:pt>
                <c:pt idx="11075">
                  <c:v>1.1076E-5</c:v>
                </c:pt>
                <c:pt idx="11076">
                  <c:v>1.1077000000000001E-5</c:v>
                </c:pt>
                <c:pt idx="11077">
                  <c:v>1.1078E-5</c:v>
                </c:pt>
                <c:pt idx="11078">
                  <c:v>1.1079E-5</c:v>
                </c:pt>
                <c:pt idx="11079">
                  <c:v>1.1080000000000001E-5</c:v>
                </c:pt>
                <c:pt idx="11080">
                  <c:v>1.1080999999999999E-5</c:v>
                </c:pt>
                <c:pt idx="11081">
                  <c:v>1.1082E-5</c:v>
                </c:pt>
                <c:pt idx="11082">
                  <c:v>1.1083E-5</c:v>
                </c:pt>
                <c:pt idx="11083">
                  <c:v>1.1083999999999999E-5</c:v>
                </c:pt>
                <c:pt idx="11084">
                  <c:v>1.1085E-5</c:v>
                </c:pt>
                <c:pt idx="11085">
                  <c:v>1.1086E-5</c:v>
                </c:pt>
                <c:pt idx="11086">
                  <c:v>1.1087000000000001E-5</c:v>
                </c:pt>
                <c:pt idx="11087">
                  <c:v>1.1088E-5</c:v>
                </c:pt>
                <c:pt idx="11088">
                  <c:v>1.1089E-5</c:v>
                </c:pt>
                <c:pt idx="11089">
                  <c:v>1.1090000000000001E-5</c:v>
                </c:pt>
                <c:pt idx="11090">
                  <c:v>1.1090999999999999E-5</c:v>
                </c:pt>
                <c:pt idx="11091">
                  <c:v>1.1092E-5</c:v>
                </c:pt>
                <c:pt idx="11092">
                  <c:v>1.1093E-5</c:v>
                </c:pt>
                <c:pt idx="11093">
                  <c:v>1.1093999999999999E-5</c:v>
                </c:pt>
                <c:pt idx="11094">
                  <c:v>1.1095E-5</c:v>
                </c:pt>
                <c:pt idx="11095">
                  <c:v>1.1096E-5</c:v>
                </c:pt>
                <c:pt idx="11096">
                  <c:v>1.1097000000000001E-5</c:v>
                </c:pt>
                <c:pt idx="11097">
                  <c:v>1.1097999999999999E-5</c:v>
                </c:pt>
                <c:pt idx="11098">
                  <c:v>1.1099E-5</c:v>
                </c:pt>
                <c:pt idx="11099">
                  <c:v>1.11E-5</c:v>
                </c:pt>
                <c:pt idx="11100">
                  <c:v>1.1100999999999999E-5</c:v>
                </c:pt>
                <c:pt idx="11101">
                  <c:v>1.1102E-5</c:v>
                </c:pt>
                <c:pt idx="11102">
                  <c:v>1.1103E-5</c:v>
                </c:pt>
                <c:pt idx="11103">
                  <c:v>1.1104000000000001E-5</c:v>
                </c:pt>
                <c:pt idx="11104">
                  <c:v>1.1105E-5</c:v>
                </c:pt>
                <c:pt idx="11105">
                  <c:v>1.1106E-5</c:v>
                </c:pt>
                <c:pt idx="11106">
                  <c:v>1.1107000000000001E-5</c:v>
                </c:pt>
                <c:pt idx="11107">
                  <c:v>1.1107999999999999E-5</c:v>
                </c:pt>
                <c:pt idx="11108">
                  <c:v>1.1109E-5</c:v>
                </c:pt>
                <c:pt idx="11109">
                  <c:v>1.111E-5</c:v>
                </c:pt>
                <c:pt idx="11110">
                  <c:v>1.1110999999999999E-5</c:v>
                </c:pt>
                <c:pt idx="11111">
                  <c:v>1.1112E-5</c:v>
                </c:pt>
                <c:pt idx="11112">
                  <c:v>1.1113E-5</c:v>
                </c:pt>
                <c:pt idx="11113">
                  <c:v>1.1114000000000001E-5</c:v>
                </c:pt>
                <c:pt idx="11114">
                  <c:v>1.1114999999999999E-5</c:v>
                </c:pt>
                <c:pt idx="11115">
                  <c:v>1.1116E-5</c:v>
                </c:pt>
                <c:pt idx="11116">
                  <c:v>1.1117E-5</c:v>
                </c:pt>
                <c:pt idx="11117">
                  <c:v>1.1117999999999999E-5</c:v>
                </c:pt>
                <c:pt idx="11118">
                  <c:v>1.1119E-5</c:v>
                </c:pt>
                <c:pt idx="11119">
                  <c:v>1.112E-5</c:v>
                </c:pt>
                <c:pt idx="11120">
                  <c:v>1.1121000000000001E-5</c:v>
                </c:pt>
                <c:pt idx="11121">
                  <c:v>1.1122E-5</c:v>
                </c:pt>
                <c:pt idx="11122">
                  <c:v>1.1123E-5</c:v>
                </c:pt>
                <c:pt idx="11123">
                  <c:v>1.1124000000000001E-5</c:v>
                </c:pt>
                <c:pt idx="11124">
                  <c:v>1.1124999999999999E-5</c:v>
                </c:pt>
                <c:pt idx="11125">
                  <c:v>1.1126E-5</c:v>
                </c:pt>
                <c:pt idx="11126">
                  <c:v>1.1127E-5</c:v>
                </c:pt>
                <c:pt idx="11127">
                  <c:v>1.1127999999999999E-5</c:v>
                </c:pt>
                <c:pt idx="11128">
                  <c:v>1.1129E-5</c:v>
                </c:pt>
                <c:pt idx="11129">
                  <c:v>1.113E-5</c:v>
                </c:pt>
                <c:pt idx="11130">
                  <c:v>1.1131000000000001E-5</c:v>
                </c:pt>
                <c:pt idx="11131">
                  <c:v>1.1131999999999999E-5</c:v>
                </c:pt>
                <c:pt idx="11132">
                  <c:v>1.1133E-5</c:v>
                </c:pt>
                <c:pt idx="11133">
                  <c:v>1.1134E-5</c:v>
                </c:pt>
                <c:pt idx="11134">
                  <c:v>1.1134999999999999E-5</c:v>
                </c:pt>
                <c:pt idx="11135">
                  <c:v>1.1136E-5</c:v>
                </c:pt>
                <c:pt idx="11136">
                  <c:v>1.1137E-5</c:v>
                </c:pt>
                <c:pt idx="11137">
                  <c:v>1.1138000000000001E-5</c:v>
                </c:pt>
                <c:pt idx="11138">
                  <c:v>1.1139E-5</c:v>
                </c:pt>
                <c:pt idx="11139">
                  <c:v>1.114E-5</c:v>
                </c:pt>
                <c:pt idx="11140">
                  <c:v>1.1141000000000001E-5</c:v>
                </c:pt>
                <c:pt idx="11141">
                  <c:v>1.1141999999999999E-5</c:v>
                </c:pt>
                <c:pt idx="11142">
                  <c:v>1.1143E-5</c:v>
                </c:pt>
                <c:pt idx="11143">
                  <c:v>1.1144E-5</c:v>
                </c:pt>
                <c:pt idx="11144">
                  <c:v>1.1144999999999999E-5</c:v>
                </c:pt>
                <c:pt idx="11145">
                  <c:v>1.1146E-5</c:v>
                </c:pt>
                <c:pt idx="11146">
                  <c:v>1.1147E-5</c:v>
                </c:pt>
                <c:pt idx="11147">
                  <c:v>1.1148000000000001E-5</c:v>
                </c:pt>
                <c:pt idx="11148">
                  <c:v>1.1148999999999999E-5</c:v>
                </c:pt>
                <c:pt idx="11149">
                  <c:v>1.115E-5</c:v>
                </c:pt>
                <c:pt idx="11150">
                  <c:v>1.1151E-5</c:v>
                </c:pt>
                <c:pt idx="11151">
                  <c:v>1.1151999999999999E-5</c:v>
                </c:pt>
                <c:pt idx="11152">
                  <c:v>1.1153E-5</c:v>
                </c:pt>
                <c:pt idx="11153">
                  <c:v>1.1154E-5</c:v>
                </c:pt>
                <c:pt idx="11154">
                  <c:v>1.1155000000000001E-5</c:v>
                </c:pt>
                <c:pt idx="11155">
                  <c:v>1.1156E-5</c:v>
                </c:pt>
                <c:pt idx="11156">
                  <c:v>1.1157E-5</c:v>
                </c:pt>
                <c:pt idx="11157">
                  <c:v>1.1158000000000001E-5</c:v>
                </c:pt>
                <c:pt idx="11158">
                  <c:v>1.1158999999999999E-5</c:v>
                </c:pt>
                <c:pt idx="11159">
                  <c:v>1.116E-5</c:v>
                </c:pt>
                <c:pt idx="11160">
                  <c:v>1.1161E-5</c:v>
                </c:pt>
                <c:pt idx="11161">
                  <c:v>1.1161999999999999E-5</c:v>
                </c:pt>
                <c:pt idx="11162">
                  <c:v>1.1163E-5</c:v>
                </c:pt>
                <c:pt idx="11163">
                  <c:v>1.1164E-5</c:v>
                </c:pt>
                <c:pt idx="11164">
                  <c:v>1.1165000000000001E-5</c:v>
                </c:pt>
                <c:pt idx="11165">
                  <c:v>1.1165999999999999E-5</c:v>
                </c:pt>
                <c:pt idx="11166">
                  <c:v>1.1167E-5</c:v>
                </c:pt>
                <c:pt idx="11167">
                  <c:v>1.1168E-5</c:v>
                </c:pt>
                <c:pt idx="11168">
                  <c:v>1.1168999999999999E-5</c:v>
                </c:pt>
                <c:pt idx="11169">
                  <c:v>1.117E-5</c:v>
                </c:pt>
                <c:pt idx="11170">
                  <c:v>1.1171E-5</c:v>
                </c:pt>
                <c:pt idx="11171">
                  <c:v>1.1172000000000001E-5</c:v>
                </c:pt>
                <c:pt idx="11172">
                  <c:v>1.1173E-5</c:v>
                </c:pt>
                <c:pt idx="11173">
                  <c:v>1.1174E-5</c:v>
                </c:pt>
                <c:pt idx="11174">
                  <c:v>1.1175000000000001E-5</c:v>
                </c:pt>
                <c:pt idx="11175">
                  <c:v>1.1175999999999999E-5</c:v>
                </c:pt>
                <c:pt idx="11176">
                  <c:v>1.1177E-5</c:v>
                </c:pt>
                <c:pt idx="11177">
                  <c:v>1.1178E-5</c:v>
                </c:pt>
                <c:pt idx="11178">
                  <c:v>1.1178999999999999E-5</c:v>
                </c:pt>
                <c:pt idx="11179">
                  <c:v>1.118E-5</c:v>
                </c:pt>
                <c:pt idx="11180">
                  <c:v>1.1181E-5</c:v>
                </c:pt>
                <c:pt idx="11181">
                  <c:v>1.1182000000000001E-5</c:v>
                </c:pt>
                <c:pt idx="11182">
                  <c:v>1.1182999999999999E-5</c:v>
                </c:pt>
                <c:pt idx="11183">
                  <c:v>1.1184E-5</c:v>
                </c:pt>
                <c:pt idx="11184">
                  <c:v>1.1185E-5</c:v>
                </c:pt>
                <c:pt idx="11185">
                  <c:v>1.1185999999999999E-5</c:v>
                </c:pt>
                <c:pt idx="11186">
                  <c:v>1.1187E-5</c:v>
                </c:pt>
                <c:pt idx="11187">
                  <c:v>1.1188E-5</c:v>
                </c:pt>
                <c:pt idx="11188">
                  <c:v>1.1189000000000001E-5</c:v>
                </c:pt>
                <c:pt idx="11189">
                  <c:v>1.119E-5</c:v>
                </c:pt>
                <c:pt idx="11190">
                  <c:v>1.1191E-5</c:v>
                </c:pt>
                <c:pt idx="11191">
                  <c:v>1.1192000000000001E-5</c:v>
                </c:pt>
                <c:pt idx="11192">
                  <c:v>1.1192999999999999E-5</c:v>
                </c:pt>
                <c:pt idx="11193">
                  <c:v>1.1194E-5</c:v>
                </c:pt>
                <c:pt idx="11194">
                  <c:v>1.1195E-5</c:v>
                </c:pt>
                <c:pt idx="11195">
                  <c:v>1.1195999999999999E-5</c:v>
                </c:pt>
                <c:pt idx="11196">
                  <c:v>1.1197E-5</c:v>
                </c:pt>
                <c:pt idx="11197">
                  <c:v>1.1198E-5</c:v>
                </c:pt>
                <c:pt idx="11198">
                  <c:v>1.1199000000000001E-5</c:v>
                </c:pt>
                <c:pt idx="11199">
                  <c:v>1.1199999999999999E-5</c:v>
                </c:pt>
                <c:pt idx="11200">
                  <c:v>1.1201E-5</c:v>
                </c:pt>
                <c:pt idx="11201">
                  <c:v>1.1202E-5</c:v>
                </c:pt>
                <c:pt idx="11202">
                  <c:v>1.1202999999999999E-5</c:v>
                </c:pt>
                <c:pt idx="11203">
                  <c:v>1.1204E-5</c:v>
                </c:pt>
                <c:pt idx="11204">
                  <c:v>1.1205E-5</c:v>
                </c:pt>
                <c:pt idx="11205">
                  <c:v>1.1206000000000001E-5</c:v>
                </c:pt>
                <c:pt idx="11206">
                  <c:v>1.1207E-5</c:v>
                </c:pt>
                <c:pt idx="11207">
                  <c:v>1.1208E-5</c:v>
                </c:pt>
                <c:pt idx="11208">
                  <c:v>1.1209000000000001E-5</c:v>
                </c:pt>
                <c:pt idx="11209">
                  <c:v>1.1209999999999999E-5</c:v>
                </c:pt>
                <c:pt idx="11210">
                  <c:v>1.1211E-5</c:v>
                </c:pt>
                <c:pt idx="11211">
                  <c:v>1.1212E-5</c:v>
                </c:pt>
                <c:pt idx="11212">
                  <c:v>1.1212999999999999E-5</c:v>
                </c:pt>
                <c:pt idx="11213">
                  <c:v>1.1214E-5</c:v>
                </c:pt>
                <c:pt idx="11214">
                  <c:v>1.1215E-5</c:v>
                </c:pt>
                <c:pt idx="11215">
                  <c:v>1.1216000000000001E-5</c:v>
                </c:pt>
                <c:pt idx="11216">
                  <c:v>1.1216999999999999E-5</c:v>
                </c:pt>
                <c:pt idx="11217">
                  <c:v>1.1218E-5</c:v>
                </c:pt>
                <c:pt idx="11218">
                  <c:v>1.1219E-5</c:v>
                </c:pt>
                <c:pt idx="11219">
                  <c:v>1.1219999999999999E-5</c:v>
                </c:pt>
                <c:pt idx="11220">
                  <c:v>1.1221E-5</c:v>
                </c:pt>
                <c:pt idx="11221">
                  <c:v>1.1222E-5</c:v>
                </c:pt>
                <c:pt idx="11222">
                  <c:v>1.1223000000000001E-5</c:v>
                </c:pt>
                <c:pt idx="11223">
                  <c:v>1.1224E-5</c:v>
                </c:pt>
                <c:pt idx="11224">
                  <c:v>1.1225E-5</c:v>
                </c:pt>
                <c:pt idx="11225">
                  <c:v>1.1226000000000001E-5</c:v>
                </c:pt>
                <c:pt idx="11226">
                  <c:v>1.1226999999999999E-5</c:v>
                </c:pt>
                <c:pt idx="11227">
                  <c:v>1.1228E-5</c:v>
                </c:pt>
                <c:pt idx="11228">
                  <c:v>1.1229E-5</c:v>
                </c:pt>
                <c:pt idx="11229">
                  <c:v>1.1229999999999999E-5</c:v>
                </c:pt>
                <c:pt idx="11230">
                  <c:v>1.1231E-5</c:v>
                </c:pt>
                <c:pt idx="11231">
                  <c:v>1.1232E-5</c:v>
                </c:pt>
                <c:pt idx="11232">
                  <c:v>1.1233000000000001E-5</c:v>
                </c:pt>
                <c:pt idx="11233">
                  <c:v>1.1234E-5</c:v>
                </c:pt>
                <c:pt idx="11234">
                  <c:v>1.1235E-5</c:v>
                </c:pt>
                <c:pt idx="11235">
                  <c:v>1.1236000000000001E-5</c:v>
                </c:pt>
                <c:pt idx="11236">
                  <c:v>1.1236999999999999E-5</c:v>
                </c:pt>
                <c:pt idx="11237">
                  <c:v>1.1238E-5</c:v>
                </c:pt>
                <c:pt idx="11238">
                  <c:v>1.1239E-5</c:v>
                </c:pt>
                <c:pt idx="11239">
                  <c:v>1.1240000000000001E-5</c:v>
                </c:pt>
                <c:pt idx="11240">
                  <c:v>1.1241E-5</c:v>
                </c:pt>
                <c:pt idx="11241">
                  <c:v>1.1242E-5</c:v>
                </c:pt>
                <c:pt idx="11242">
                  <c:v>1.1243000000000001E-5</c:v>
                </c:pt>
                <c:pt idx="11243">
                  <c:v>1.1243999999999999E-5</c:v>
                </c:pt>
                <c:pt idx="11244">
                  <c:v>1.1245E-5</c:v>
                </c:pt>
                <c:pt idx="11245">
                  <c:v>1.1246E-5</c:v>
                </c:pt>
                <c:pt idx="11246">
                  <c:v>1.1246999999999999E-5</c:v>
                </c:pt>
                <c:pt idx="11247">
                  <c:v>1.1248E-5</c:v>
                </c:pt>
                <c:pt idx="11248">
                  <c:v>1.1249E-5</c:v>
                </c:pt>
                <c:pt idx="11249">
                  <c:v>1.1250000000000001E-5</c:v>
                </c:pt>
                <c:pt idx="11250">
                  <c:v>1.1251E-5</c:v>
                </c:pt>
                <c:pt idx="11251">
                  <c:v>1.1252E-5</c:v>
                </c:pt>
                <c:pt idx="11252">
                  <c:v>1.1253000000000001E-5</c:v>
                </c:pt>
                <c:pt idx="11253">
                  <c:v>1.1253999999999999E-5</c:v>
                </c:pt>
                <c:pt idx="11254">
                  <c:v>1.1255E-5</c:v>
                </c:pt>
                <c:pt idx="11255">
                  <c:v>1.1256E-5</c:v>
                </c:pt>
                <c:pt idx="11256">
                  <c:v>1.1257000000000001E-5</c:v>
                </c:pt>
                <c:pt idx="11257">
                  <c:v>1.1258E-5</c:v>
                </c:pt>
                <c:pt idx="11258">
                  <c:v>1.1259E-5</c:v>
                </c:pt>
                <c:pt idx="11259">
                  <c:v>1.1260000000000001E-5</c:v>
                </c:pt>
                <c:pt idx="11260">
                  <c:v>1.1260999999999999E-5</c:v>
                </c:pt>
                <c:pt idx="11261">
                  <c:v>1.1262E-5</c:v>
                </c:pt>
                <c:pt idx="11262">
                  <c:v>1.1263E-5</c:v>
                </c:pt>
                <c:pt idx="11263">
                  <c:v>1.1263999999999999E-5</c:v>
                </c:pt>
                <c:pt idx="11264">
                  <c:v>1.1265E-5</c:v>
                </c:pt>
                <c:pt idx="11265">
                  <c:v>1.1266E-5</c:v>
                </c:pt>
                <c:pt idx="11266">
                  <c:v>1.1267000000000001E-5</c:v>
                </c:pt>
                <c:pt idx="11267">
                  <c:v>1.1268E-5</c:v>
                </c:pt>
                <c:pt idx="11268">
                  <c:v>1.1269E-5</c:v>
                </c:pt>
                <c:pt idx="11269">
                  <c:v>1.1270000000000001E-5</c:v>
                </c:pt>
                <c:pt idx="11270">
                  <c:v>1.1270999999999999E-5</c:v>
                </c:pt>
                <c:pt idx="11271">
                  <c:v>1.1272E-5</c:v>
                </c:pt>
                <c:pt idx="11272">
                  <c:v>1.1273E-5</c:v>
                </c:pt>
                <c:pt idx="11273">
                  <c:v>1.1274000000000001E-5</c:v>
                </c:pt>
                <c:pt idx="11274">
                  <c:v>1.1275E-5</c:v>
                </c:pt>
                <c:pt idx="11275">
                  <c:v>1.1276E-5</c:v>
                </c:pt>
                <c:pt idx="11276">
                  <c:v>1.1277000000000001E-5</c:v>
                </c:pt>
                <c:pt idx="11277">
                  <c:v>1.1277999999999999E-5</c:v>
                </c:pt>
                <c:pt idx="11278">
                  <c:v>1.1279E-5</c:v>
                </c:pt>
                <c:pt idx="11279">
                  <c:v>1.128E-5</c:v>
                </c:pt>
                <c:pt idx="11280">
                  <c:v>1.1280999999999999E-5</c:v>
                </c:pt>
                <c:pt idx="11281">
                  <c:v>1.1282E-5</c:v>
                </c:pt>
                <c:pt idx="11282">
                  <c:v>1.1283E-5</c:v>
                </c:pt>
                <c:pt idx="11283">
                  <c:v>1.1284000000000001E-5</c:v>
                </c:pt>
                <c:pt idx="11284">
                  <c:v>1.1285E-5</c:v>
                </c:pt>
                <c:pt idx="11285">
                  <c:v>1.1286E-5</c:v>
                </c:pt>
                <c:pt idx="11286">
                  <c:v>1.1287000000000001E-5</c:v>
                </c:pt>
                <c:pt idx="11287">
                  <c:v>1.1287999999999999E-5</c:v>
                </c:pt>
                <c:pt idx="11288">
                  <c:v>1.1289E-5</c:v>
                </c:pt>
                <c:pt idx="11289">
                  <c:v>1.129E-5</c:v>
                </c:pt>
                <c:pt idx="11290">
                  <c:v>1.1291000000000001E-5</c:v>
                </c:pt>
                <c:pt idx="11291">
                  <c:v>1.1292E-5</c:v>
                </c:pt>
                <c:pt idx="11292">
                  <c:v>1.1293E-5</c:v>
                </c:pt>
                <c:pt idx="11293">
                  <c:v>1.1294000000000001E-5</c:v>
                </c:pt>
                <c:pt idx="11294">
                  <c:v>1.1294999999999999E-5</c:v>
                </c:pt>
                <c:pt idx="11295">
                  <c:v>1.1296E-5</c:v>
                </c:pt>
                <c:pt idx="11296">
                  <c:v>1.1297E-5</c:v>
                </c:pt>
                <c:pt idx="11297">
                  <c:v>1.1297999999999999E-5</c:v>
                </c:pt>
                <c:pt idx="11298">
                  <c:v>1.1299E-5</c:v>
                </c:pt>
                <c:pt idx="11299">
                  <c:v>1.13E-5</c:v>
                </c:pt>
                <c:pt idx="11300">
                  <c:v>1.1301000000000001E-5</c:v>
                </c:pt>
                <c:pt idx="11301">
                  <c:v>1.1302E-5</c:v>
                </c:pt>
                <c:pt idx="11302">
                  <c:v>1.1303E-5</c:v>
                </c:pt>
                <c:pt idx="11303">
                  <c:v>1.1304000000000001E-5</c:v>
                </c:pt>
                <c:pt idx="11304">
                  <c:v>1.1304999999999999E-5</c:v>
                </c:pt>
                <c:pt idx="11305">
                  <c:v>1.1306E-5</c:v>
                </c:pt>
                <c:pt idx="11306">
                  <c:v>1.1307E-5</c:v>
                </c:pt>
                <c:pt idx="11307">
                  <c:v>1.1308000000000001E-5</c:v>
                </c:pt>
                <c:pt idx="11308">
                  <c:v>1.1309E-5</c:v>
                </c:pt>
                <c:pt idx="11309">
                  <c:v>1.131E-5</c:v>
                </c:pt>
                <c:pt idx="11310">
                  <c:v>1.1311000000000001E-5</c:v>
                </c:pt>
                <c:pt idx="11311">
                  <c:v>1.1311999999999999E-5</c:v>
                </c:pt>
                <c:pt idx="11312">
                  <c:v>1.1313E-5</c:v>
                </c:pt>
                <c:pt idx="11313">
                  <c:v>1.1314E-5</c:v>
                </c:pt>
                <c:pt idx="11314">
                  <c:v>1.1314999999999999E-5</c:v>
                </c:pt>
                <c:pt idx="11315">
                  <c:v>1.1316E-5</c:v>
                </c:pt>
                <c:pt idx="11316">
                  <c:v>1.1317E-5</c:v>
                </c:pt>
                <c:pt idx="11317">
                  <c:v>1.1318000000000001E-5</c:v>
                </c:pt>
                <c:pt idx="11318">
                  <c:v>1.1319E-5</c:v>
                </c:pt>
                <c:pt idx="11319">
                  <c:v>1.132E-5</c:v>
                </c:pt>
                <c:pt idx="11320">
                  <c:v>1.1321000000000001E-5</c:v>
                </c:pt>
                <c:pt idx="11321">
                  <c:v>1.1321999999999999E-5</c:v>
                </c:pt>
                <c:pt idx="11322">
                  <c:v>1.1323E-5</c:v>
                </c:pt>
                <c:pt idx="11323">
                  <c:v>1.1324E-5</c:v>
                </c:pt>
                <c:pt idx="11324">
                  <c:v>1.1325000000000001E-5</c:v>
                </c:pt>
                <c:pt idx="11325">
                  <c:v>1.1326E-5</c:v>
                </c:pt>
                <c:pt idx="11326">
                  <c:v>1.1327E-5</c:v>
                </c:pt>
                <c:pt idx="11327">
                  <c:v>1.1328000000000001E-5</c:v>
                </c:pt>
                <c:pt idx="11328">
                  <c:v>1.1328999999999999E-5</c:v>
                </c:pt>
                <c:pt idx="11329">
                  <c:v>1.133E-5</c:v>
                </c:pt>
                <c:pt idx="11330">
                  <c:v>1.1331E-5</c:v>
                </c:pt>
                <c:pt idx="11331">
                  <c:v>1.1331999999999999E-5</c:v>
                </c:pt>
                <c:pt idx="11332">
                  <c:v>1.1333E-5</c:v>
                </c:pt>
                <c:pt idx="11333">
                  <c:v>1.1334E-5</c:v>
                </c:pt>
                <c:pt idx="11334">
                  <c:v>1.1335000000000001E-5</c:v>
                </c:pt>
                <c:pt idx="11335">
                  <c:v>1.1336E-5</c:v>
                </c:pt>
                <c:pt idx="11336">
                  <c:v>1.1337E-5</c:v>
                </c:pt>
                <c:pt idx="11337">
                  <c:v>1.1338000000000001E-5</c:v>
                </c:pt>
                <c:pt idx="11338">
                  <c:v>1.1338999999999999E-5</c:v>
                </c:pt>
                <c:pt idx="11339">
                  <c:v>1.134E-5</c:v>
                </c:pt>
                <c:pt idx="11340">
                  <c:v>1.1341E-5</c:v>
                </c:pt>
                <c:pt idx="11341">
                  <c:v>1.1342000000000001E-5</c:v>
                </c:pt>
                <c:pt idx="11342">
                  <c:v>1.1343E-5</c:v>
                </c:pt>
                <c:pt idx="11343">
                  <c:v>1.1344E-5</c:v>
                </c:pt>
                <c:pt idx="11344">
                  <c:v>1.1345000000000001E-5</c:v>
                </c:pt>
                <c:pt idx="11345">
                  <c:v>1.1345999999999999E-5</c:v>
                </c:pt>
                <c:pt idx="11346">
                  <c:v>1.1347E-5</c:v>
                </c:pt>
                <c:pt idx="11347">
                  <c:v>1.1348E-5</c:v>
                </c:pt>
                <c:pt idx="11348">
                  <c:v>1.1348999999999999E-5</c:v>
                </c:pt>
                <c:pt idx="11349">
                  <c:v>1.135E-5</c:v>
                </c:pt>
                <c:pt idx="11350">
                  <c:v>1.1351E-5</c:v>
                </c:pt>
                <c:pt idx="11351">
                  <c:v>1.1352000000000001E-5</c:v>
                </c:pt>
                <c:pt idx="11352">
                  <c:v>1.1353E-5</c:v>
                </c:pt>
                <c:pt idx="11353">
                  <c:v>1.1354E-5</c:v>
                </c:pt>
                <c:pt idx="11354">
                  <c:v>1.1355000000000001E-5</c:v>
                </c:pt>
                <c:pt idx="11355">
                  <c:v>1.1355999999999999E-5</c:v>
                </c:pt>
                <c:pt idx="11356">
                  <c:v>1.1357E-5</c:v>
                </c:pt>
                <c:pt idx="11357">
                  <c:v>1.1358E-5</c:v>
                </c:pt>
                <c:pt idx="11358">
                  <c:v>1.1358999999999999E-5</c:v>
                </c:pt>
                <c:pt idx="11359">
                  <c:v>1.136E-5</c:v>
                </c:pt>
                <c:pt idx="11360">
                  <c:v>1.1361E-5</c:v>
                </c:pt>
                <c:pt idx="11361">
                  <c:v>1.1362000000000001E-5</c:v>
                </c:pt>
                <c:pt idx="11362">
                  <c:v>1.1362999999999999E-5</c:v>
                </c:pt>
                <c:pt idx="11363">
                  <c:v>1.1364E-5</c:v>
                </c:pt>
                <c:pt idx="11364">
                  <c:v>1.1365E-5</c:v>
                </c:pt>
                <c:pt idx="11365">
                  <c:v>1.1365999999999999E-5</c:v>
                </c:pt>
                <c:pt idx="11366">
                  <c:v>1.1367E-5</c:v>
                </c:pt>
                <c:pt idx="11367">
                  <c:v>1.1368E-5</c:v>
                </c:pt>
                <c:pt idx="11368">
                  <c:v>1.1369000000000001E-5</c:v>
                </c:pt>
                <c:pt idx="11369">
                  <c:v>1.137E-5</c:v>
                </c:pt>
                <c:pt idx="11370">
                  <c:v>1.1371E-5</c:v>
                </c:pt>
                <c:pt idx="11371">
                  <c:v>1.1372000000000001E-5</c:v>
                </c:pt>
                <c:pt idx="11372">
                  <c:v>1.1372999999999999E-5</c:v>
                </c:pt>
                <c:pt idx="11373">
                  <c:v>1.1374E-5</c:v>
                </c:pt>
                <c:pt idx="11374">
                  <c:v>1.1375E-5</c:v>
                </c:pt>
                <c:pt idx="11375">
                  <c:v>1.1375999999999999E-5</c:v>
                </c:pt>
                <c:pt idx="11376">
                  <c:v>1.1377E-5</c:v>
                </c:pt>
                <c:pt idx="11377">
                  <c:v>1.1378E-5</c:v>
                </c:pt>
                <c:pt idx="11378">
                  <c:v>1.1379000000000001E-5</c:v>
                </c:pt>
                <c:pt idx="11379">
                  <c:v>1.1379999999999999E-5</c:v>
                </c:pt>
                <c:pt idx="11380">
                  <c:v>1.1381E-5</c:v>
                </c:pt>
                <c:pt idx="11381">
                  <c:v>1.1382E-5</c:v>
                </c:pt>
                <c:pt idx="11382">
                  <c:v>1.1382999999999999E-5</c:v>
                </c:pt>
                <c:pt idx="11383">
                  <c:v>1.1384E-5</c:v>
                </c:pt>
                <c:pt idx="11384">
                  <c:v>1.1385E-5</c:v>
                </c:pt>
                <c:pt idx="11385">
                  <c:v>1.1386000000000001E-5</c:v>
                </c:pt>
                <c:pt idx="11386">
                  <c:v>1.1387E-5</c:v>
                </c:pt>
                <c:pt idx="11387">
                  <c:v>1.1388E-5</c:v>
                </c:pt>
                <c:pt idx="11388">
                  <c:v>1.1389000000000001E-5</c:v>
                </c:pt>
                <c:pt idx="11389">
                  <c:v>1.1389999999999999E-5</c:v>
                </c:pt>
                <c:pt idx="11390">
                  <c:v>1.1391E-5</c:v>
                </c:pt>
                <c:pt idx="11391">
                  <c:v>1.1392E-5</c:v>
                </c:pt>
                <c:pt idx="11392">
                  <c:v>1.1392999999999999E-5</c:v>
                </c:pt>
                <c:pt idx="11393">
                  <c:v>1.1394E-5</c:v>
                </c:pt>
                <c:pt idx="11394">
                  <c:v>1.1395E-5</c:v>
                </c:pt>
                <c:pt idx="11395">
                  <c:v>1.1396000000000001E-5</c:v>
                </c:pt>
                <c:pt idx="11396">
                  <c:v>1.1396999999999999E-5</c:v>
                </c:pt>
                <c:pt idx="11397">
                  <c:v>1.1398E-5</c:v>
                </c:pt>
                <c:pt idx="11398">
                  <c:v>1.1399E-5</c:v>
                </c:pt>
                <c:pt idx="11399">
                  <c:v>1.1399999999999999E-5</c:v>
                </c:pt>
                <c:pt idx="11400">
                  <c:v>1.1401E-5</c:v>
                </c:pt>
                <c:pt idx="11401">
                  <c:v>1.1402E-5</c:v>
                </c:pt>
                <c:pt idx="11402">
                  <c:v>1.1403000000000001E-5</c:v>
                </c:pt>
                <c:pt idx="11403">
                  <c:v>1.1404E-5</c:v>
                </c:pt>
                <c:pt idx="11404">
                  <c:v>1.1405E-5</c:v>
                </c:pt>
                <c:pt idx="11405">
                  <c:v>1.1406000000000001E-5</c:v>
                </c:pt>
                <c:pt idx="11406">
                  <c:v>1.1406999999999999E-5</c:v>
                </c:pt>
                <c:pt idx="11407">
                  <c:v>1.1408E-5</c:v>
                </c:pt>
                <c:pt idx="11408">
                  <c:v>1.1409E-5</c:v>
                </c:pt>
                <c:pt idx="11409">
                  <c:v>1.1409999999999999E-5</c:v>
                </c:pt>
                <c:pt idx="11410">
                  <c:v>1.1411E-5</c:v>
                </c:pt>
                <c:pt idx="11411">
                  <c:v>1.1412E-5</c:v>
                </c:pt>
                <c:pt idx="11412">
                  <c:v>1.1413000000000001E-5</c:v>
                </c:pt>
                <c:pt idx="11413">
                  <c:v>1.1413999999999999E-5</c:v>
                </c:pt>
                <c:pt idx="11414">
                  <c:v>1.1415E-5</c:v>
                </c:pt>
                <c:pt idx="11415">
                  <c:v>1.1416E-5</c:v>
                </c:pt>
                <c:pt idx="11416">
                  <c:v>1.1416999999999999E-5</c:v>
                </c:pt>
                <c:pt idx="11417">
                  <c:v>1.1418E-5</c:v>
                </c:pt>
                <c:pt idx="11418">
                  <c:v>1.1419E-5</c:v>
                </c:pt>
                <c:pt idx="11419">
                  <c:v>1.1420000000000001E-5</c:v>
                </c:pt>
                <c:pt idx="11420">
                  <c:v>1.1421E-5</c:v>
                </c:pt>
                <c:pt idx="11421">
                  <c:v>1.1422E-5</c:v>
                </c:pt>
                <c:pt idx="11422">
                  <c:v>1.1423000000000001E-5</c:v>
                </c:pt>
                <c:pt idx="11423">
                  <c:v>1.1423999999999999E-5</c:v>
                </c:pt>
                <c:pt idx="11424">
                  <c:v>1.1425E-5</c:v>
                </c:pt>
                <c:pt idx="11425">
                  <c:v>1.1426E-5</c:v>
                </c:pt>
                <c:pt idx="11426">
                  <c:v>1.1426999999999999E-5</c:v>
                </c:pt>
                <c:pt idx="11427">
                  <c:v>1.1428E-5</c:v>
                </c:pt>
                <c:pt idx="11428">
                  <c:v>1.1429E-5</c:v>
                </c:pt>
                <c:pt idx="11429">
                  <c:v>1.1430000000000001E-5</c:v>
                </c:pt>
                <c:pt idx="11430">
                  <c:v>1.1430999999999999E-5</c:v>
                </c:pt>
                <c:pt idx="11431">
                  <c:v>1.1432E-5</c:v>
                </c:pt>
                <c:pt idx="11432">
                  <c:v>1.1433E-5</c:v>
                </c:pt>
                <c:pt idx="11433">
                  <c:v>1.1433999999999999E-5</c:v>
                </c:pt>
                <c:pt idx="11434">
                  <c:v>1.1435E-5</c:v>
                </c:pt>
                <c:pt idx="11435">
                  <c:v>1.1436E-5</c:v>
                </c:pt>
                <c:pt idx="11436">
                  <c:v>1.1437000000000001E-5</c:v>
                </c:pt>
                <c:pt idx="11437">
                  <c:v>1.1438E-5</c:v>
                </c:pt>
                <c:pt idx="11438">
                  <c:v>1.1439E-5</c:v>
                </c:pt>
                <c:pt idx="11439">
                  <c:v>1.1440000000000001E-5</c:v>
                </c:pt>
                <c:pt idx="11440">
                  <c:v>1.1440999999999999E-5</c:v>
                </c:pt>
                <c:pt idx="11441">
                  <c:v>1.1442E-5</c:v>
                </c:pt>
                <c:pt idx="11442">
                  <c:v>1.1443E-5</c:v>
                </c:pt>
                <c:pt idx="11443">
                  <c:v>1.1443999999999999E-5</c:v>
                </c:pt>
                <c:pt idx="11444">
                  <c:v>1.1445E-5</c:v>
                </c:pt>
                <c:pt idx="11445">
                  <c:v>1.1446E-5</c:v>
                </c:pt>
                <c:pt idx="11446">
                  <c:v>1.1447000000000001E-5</c:v>
                </c:pt>
                <c:pt idx="11447">
                  <c:v>1.1447999999999999E-5</c:v>
                </c:pt>
                <c:pt idx="11448">
                  <c:v>1.1449E-5</c:v>
                </c:pt>
                <c:pt idx="11449">
                  <c:v>1.145E-5</c:v>
                </c:pt>
                <c:pt idx="11450">
                  <c:v>1.1450999999999999E-5</c:v>
                </c:pt>
                <c:pt idx="11451">
                  <c:v>1.1452E-5</c:v>
                </c:pt>
                <c:pt idx="11452">
                  <c:v>1.1453E-5</c:v>
                </c:pt>
                <c:pt idx="11453">
                  <c:v>1.1454000000000001E-5</c:v>
                </c:pt>
                <c:pt idx="11454">
                  <c:v>1.1455E-5</c:v>
                </c:pt>
                <c:pt idx="11455">
                  <c:v>1.1456E-5</c:v>
                </c:pt>
                <c:pt idx="11456">
                  <c:v>1.1457000000000001E-5</c:v>
                </c:pt>
                <c:pt idx="11457">
                  <c:v>1.1457999999999999E-5</c:v>
                </c:pt>
                <c:pt idx="11458">
                  <c:v>1.1459E-5</c:v>
                </c:pt>
                <c:pt idx="11459">
                  <c:v>1.146E-5</c:v>
                </c:pt>
                <c:pt idx="11460">
                  <c:v>1.1460999999999999E-5</c:v>
                </c:pt>
                <c:pt idx="11461">
                  <c:v>1.1462E-5</c:v>
                </c:pt>
                <c:pt idx="11462">
                  <c:v>1.1463E-5</c:v>
                </c:pt>
                <c:pt idx="11463">
                  <c:v>1.1464000000000001E-5</c:v>
                </c:pt>
                <c:pt idx="11464">
                  <c:v>1.1464999999999999E-5</c:v>
                </c:pt>
                <c:pt idx="11465">
                  <c:v>1.1466E-5</c:v>
                </c:pt>
                <c:pt idx="11466">
                  <c:v>1.1467E-5</c:v>
                </c:pt>
                <c:pt idx="11467">
                  <c:v>1.1467999999999999E-5</c:v>
                </c:pt>
                <c:pt idx="11468">
                  <c:v>1.1469E-5</c:v>
                </c:pt>
                <c:pt idx="11469">
                  <c:v>1.147E-5</c:v>
                </c:pt>
                <c:pt idx="11470">
                  <c:v>1.1471000000000001E-5</c:v>
                </c:pt>
                <c:pt idx="11471">
                  <c:v>1.1472E-5</c:v>
                </c:pt>
                <c:pt idx="11472">
                  <c:v>1.1473E-5</c:v>
                </c:pt>
                <c:pt idx="11473">
                  <c:v>1.1474000000000001E-5</c:v>
                </c:pt>
                <c:pt idx="11474">
                  <c:v>1.1474999999999999E-5</c:v>
                </c:pt>
                <c:pt idx="11475">
                  <c:v>1.1476E-5</c:v>
                </c:pt>
                <c:pt idx="11476">
                  <c:v>1.1477E-5</c:v>
                </c:pt>
                <c:pt idx="11477">
                  <c:v>1.1477999999999999E-5</c:v>
                </c:pt>
                <c:pt idx="11478">
                  <c:v>1.1479E-5</c:v>
                </c:pt>
                <c:pt idx="11479">
                  <c:v>1.148E-5</c:v>
                </c:pt>
                <c:pt idx="11480">
                  <c:v>1.1481000000000001E-5</c:v>
                </c:pt>
                <c:pt idx="11481">
                  <c:v>1.1482E-5</c:v>
                </c:pt>
                <c:pt idx="11482">
                  <c:v>1.1483E-5</c:v>
                </c:pt>
                <c:pt idx="11483">
                  <c:v>1.1484000000000001E-5</c:v>
                </c:pt>
                <c:pt idx="11484">
                  <c:v>1.1484999999999999E-5</c:v>
                </c:pt>
                <c:pt idx="11485">
                  <c:v>1.1486E-5</c:v>
                </c:pt>
                <c:pt idx="11486">
                  <c:v>1.1487E-5</c:v>
                </c:pt>
                <c:pt idx="11487">
                  <c:v>1.1488000000000001E-5</c:v>
                </c:pt>
                <c:pt idx="11488">
                  <c:v>1.1489E-5</c:v>
                </c:pt>
                <c:pt idx="11489">
                  <c:v>1.149E-5</c:v>
                </c:pt>
                <c:pt idx="11490">
                  <c:v>1.1491000000000001E-5</c:v>
                </c:pt>
                <c:pt idx="11491">
                  <c:v>1.1491999999999999E-5</c:v>
                </c:pt>
                <c:pt idx="11492">
                  <c:v>1.1493E-5</c:v>
                </c:pt>
                <c:pt idx="11493">
                  <c:v>1.1494E-5</c:v>
                </c:pt>
                <c:pt idx="11494">
                  <c:v>1.1494999999999999E-5</c:v>
                </c:pt>
                <c:pt idx="11495">
                  <c:v>1.1496E-5</c:v>
                </c:pt>
                <c:pt idx="11496">
                  <c:v>1.1497E-5</c:v>
                </c:pt>
                <c:pt idx="11497">
                  <c:v>1.1498000000000001E-5</c:v>
                </c:pt>
                <c:pt idx="11498">
                  <c:v>1.1499E-5</c:v>
                </c:pt>
                <c:pt idx="11499">
                  <c:v>1.15E-5</c:v>
                </c:pt>
                <c:pt idx="11500">
                  <c:v>1.1501000000000001E-5</c:v>
                </c:pt>
                <c:pt idx="11501">
                  <c:v>1.1501999999999999E-5</c:v>
                </c:pt>
                <c:pt idx="11502">
                  <c:v>1.1503E-5</c:v>
                </c:pt>
                <c:pt idx="11503">
                  <c:v>1.1504E-5</c:v>
                </c:pt>
                <c:pt idx="11504">
                  <c:v>1.1505000000000001E-5</c:v>
                </c:pt>
                <c:pt idx="11505">
                  <c:v>1.1506E-5</c:v>
                </c:pt>
                <c:pt idx="11506">
                  <c:v>1.1507E-5</c:v>
                </c:pt>
                <c:pt idx="11507">
                  <c:v>1.1508000000000001E-5</c:v>
                </c:pt>
                <c:pt idx="11508">
                  <c:v>1.1508999999999999E-5</c:v>
                </c:pt>
                <c:pt idx="11509">
                  <c:v>1.151E-5</c:v>
                </c:pt>
                <c:pt idx="11510">
                  <c:v>1.1511E-5</c:v>
                </c:pt>
                <c:pt idx="11511">
                  <c:v>1.1511999999999999E-5</c:v>
                </c:pt>
                <c:pt idx="11512">
                  <c:v>1.1513E-5</c:v>
                </c:pt>
                <c:pt idx="11513">
                  <c:v>1.1514E-5</c:v>
                </c:pt>
                <c:pt idx="11514">
                  <c:v>1.1515000000000001E-5</c:v>
                </c:pt>
                <c:pt idx="11515">
                  <c:v>1.1516E-5</c:v>
                </c:pt>
                <c:pt idx="11516">
                  <c:v>1.1517E-5</c:v>
                </c:pt>
                <c:pt idx="11517">
                  <c:v>1.1518000000000001E-5</c:v>
                </c:pt>
                <c:pt idx="11518">
                  <c:v>1.1518999999999999E-5</c:v>
                </c:pt>
                <c:pt idx="11519">
                  <c:v>1.152E-5</c:v>
                </c:pt>
                <c:pt idx="11520">
                  <c:v>1.1521E-5</c:v>
                </c:pt>
                <c:pt idx="11521">
                  <c:v>1.1522000000000001E-5</c:v>
                </c:pt>
                <c:pt idx="11522">
                  <c:v>1.1523E-5</c:v>
                </c:pt>
                <c:pt idx="11523">
                  <c:v>1.1524E-5</c:v>
                </c:pt>
                <c:pt idx="11524">
                  <c:v>1.1525000000000001E-5</c:v>
                </c:pt>
                <c:pt idx="11525">
                  <c:v>1.1525999999999999E-5</c:v>
                </c:pt>
                <c:pt idx="11526">
                  <c:v>1.1527E-5</c:v>
                </c:pt>
                <c:pt idx="11527">
                  <c:v>1.1528E-5</c:v>
                </c:pt>
                <c:pt idx="11528">
                  <c:v>1.1528999999999999E-5</c:v>
                </c:pt>
                <c:pt idx="11529">
                  <c:v>1.153E-5</c:v>
                </c:pt>
                <c:pt idx="11530">
                  <c:v>1.1531E-5</c:v>
                </c:pt>
                <c:pt idx="11531">
                  <c:v>1.1532000000000001E-5</c:v>
                </c:pt>
                <c:pt idx="11532">
                  <c:v>1.1533E-5</c:v>
                </c:pt>
                <c:pt idx="11533">
                  <c:v>1.1534E-5</c:v>
                </c:pt>
                <c:pt idx="11534">
                  <c:v>1.1535000000000001E-5</c:v>
                </c:pt>
                <c:pt idx="11535">
                  <c:v>1.1535999999999999E-5</c:v>
                </c:pt>
                <c:pt idx="11536">
                  <c:v>1.1537E-5</c:v>
                </c:pt>
                <c:pt idx="11537">
                  <c:v>1.1538E-5</c:v>
                </c:pt>
                <c:pt idx="11538">
                  <c:v>1.1539000000000001E-5</c:v>
                </c:pt>
                <c:pt idx="11539">
                  <c:v>1.154E-5</c:v>
                </c:pt>
                <c:pt idx="11540">
                  <c:v>1.1541E-5</c:v>
                </c:pt>
                <c:pt idx="11541">
                  <c:v>1.1542000000000001E-5</c:v>
                </c:pt>
                <c:pt idx="11542">
                  <c:v>1.1542999999999999E-5</c:v>
                </c:pt>
                <c:pt idx="11543">
                  <c:v>1.1544E-5</c:v>
                </c:pt>
                <c:pt idx="11544">
                  <c:v>1.1545E-5</c:v>
                </c:pt>
                <c:pt idx="11545">
                  <c:v>1.1545999999999999E-5</c:v>
                </c:pt>
                <c:pt idx="11546">
                  <c:v>1.1547E-5</c:v>
                </c:pt>
                <c:pt idx="11547">
                  <c:v>1.1548E-5</c:v>
                </c:pt>
                <c:pt idx="11548">
                  <c:v>1.1549000000000001E-5</c:v>
                </c:pt>
                <c:pt idx="11549">
                  <c:v>1.155E-5</c:v>
                </c:pt>
                <c:pt idx="11550">
                  <c:v>1.1551E-5</c:v>
                </c:pt>
                <c:pt idx="11551">
                  <c:v>1.1552000000000001E-5</c:v>
                </c:pt>
                <c:pt idx="11552">
                  <c:v>1.1552999999999999E-5</c:v>
                </c:pt>
                <c:pt idx="11553">
                  <c:v>1.1554E-5</c:v>
                </c:pt>
                <c:pt idx="11554">
                  <c:v>1.1555E-5</c:v>
                </c:pt>
                <c:pt idx="11555">
                  <c:v>1.1556000000000001E-5</c:v>
                </c:pt>
                <c:pt idx="11556">
                  <c:v>1.1557E-5</c:v>
                </c:pt>
                <c:pt idx="11557">
                  <c:v>1.1558E-5</c:v>
                </c:pt>
                <c:pt idx="11558">
                  <c:v>1.1559000000000001E-5</c:v>
                </c:pt>
                <c:pt idx="11559">
                  <c:v>1.1559999999999999E-5</c:v>
                </c:pt>
                <c:pt idx="11560">
                  <c:v>1.1561E-5</c:v>
                </c:pt>
                <c:pt idx="11561">
                  <c:v>1.1562E-5</c:v>
                </c:pt>
                <c:pt idx="11562">
                  <c:v>1.1562999999999999E-5</c:v>
                </c:pt>
                <c:pt idx="11563">
                  <c:v>1.1564E-5</c:v>
                </c:pt>
                <c:pt idx="11564">
                  <c:v>1.1565E-5</c:v>
                </c:pt>
                <c:pt idx="11565">
                  <c:v>1.1566000000000001E-5</c:v>
                </c:pt>
                <c:pt idx="11566">
                  <c:v>1.1567E-5</c:v>
                </c:pt>
                <c:pt idx="11567">
                  <c:v>1.1568E-5</c:v>
                </c:pt>
                <c:pt idx="11568">
                  <c:v>1.1569000000000001E-5</c:v>
                </c:pt>
                <c:pt idx="11569">
                  <c:v>1.1569999999999999E-5</c:v>
                </c:pt>
                <c:pt idx="11570">
                  <c:v>1.1571E-5</c:v>
                </c:pt>
                <c:pt idx="11571">
                  <c:v>1.1572E-5</c:v>
                </c:pt>
                <c:pt idx="11572">
                  <c:v>1.1573000000000001E-5</c:v>
                </c:pt>
                <c:pt idx="11573">
                  <c:v>1.1574E-5</c:v>
                </c:pt>
                <c:pt idx="11574">
                  <c:v>1.1575E-5</c:v>
                </c:pt>
                <c:pt idx="11575">
                  <c:v>1.1576000000000001E-5</c:v>
                </c:pt>
                <c:pt idx="11576">
                  <c:v>1.1576999999999999E-5</c:v>
                </c:pt>
                <c:pt idx="11577">
                  <c:v>1.1578E-5</c:v>
                </c:pt>
                <c:pt idx="11578">
                  <c:v>1.1579E-5</c:v>
                </c:pt>
                <c:pt idx="11579">
                  <c:v>1.1579999999999999E-5</c:v>
                </c:pt>
                <c:pt idx="11580">
                  <c:v>1.1581E-5</c:v>
                </c:pt>
                <c:pt idx="11581">
                  <c:v>1.1582E-5</c:v>
                </c:pt>
                <c:pt idx="11582">
                  <c:v>1.1583000000000001E-5</c:v>
                </c:pt>
                <c:pt idx="11583">
                  <c:v>1.1584E-5</c:v>
                </c:pt>
                <c:pt idx="11584">
                  <c:v>1.1585E-5</c:v>
                </c:pt>
                <c:pt idx="11585">
                  <c:v>1.1586000000000001E-5</c:v>
                </c:pt>
                <c:pt idx="11586">
                  <c:v>1.1586999999999999E-5</c:v>
                </c:pt>
                <c:pt idx="11587">
                  <c:v>1.1588E-5</c:v>
                </c:pt>
                <c:pt idx="11588">
                  <c:v>1.1589E-5</c:v>
                </c:pt>
                <c:pt idx="11589">
                  <c:v>1.1590000000000001E-5</c:v>
                </c:pt>
                <c:pt idx="11590">
                  <c:v>1.1591E-5</c:v>
                </c:pt>
                <c:pt idx="11591">
                  <c:v>1.1592E-5</c:v>
                </c:pt>
                <c:pt idx="11592">
                  <c:v>1.1593000000000001E-5</c:v>
                </c:pt>
                <c:pt idx="11593">
                  <c:v>1.1593999999999999E-5</c:v>
                </c:pt>
                <c:pt idx="11594">
                  <c:v>1.1595E-5</c:v>
                </c:pt>
                <c:pt idx="11595">
                  <c:v>1.1596E-5</c:v>
                </c:pt>
                <c:pt idx="11596">
                  <c:v>1.1596999999999999E-5</c:v>
                </c:pt>
                <c:pt idx="11597">
                  <c:v>1.1598E-5</c:v>
                </c:pt>
                <c:pt idx="11598">
                  <c:v>1.1599E-5</c:v>
                </c:pt>
                <c:pt idx="11599">
                  <c:v>1.1600000000000001E-5</c:v>
                </c:pt>
                <c:pt idx="11600">
                  <c:v>1.1601E-5</c:v>
                </c:pt>
                <c:pt idx="11601">
                  <c:v>1.1602E-5</c:v>
                </c:pt>
                <c:pt idx="11602">
                  <c:v>1.1603000000000001E-5</c:v>
                </c:pt>
                <c:pt idx="11603">
                  <c:v>1.1603999999999999E-5</c:v>
                </c:pt>
                <c:pt idx="11604">
                  <c:v>1.1605E-5</c:v>
                </c:pt>
                <c:pt idx="11605">
                  <c:v>1.1606E-5</c:v>
                </c:pt>
                <c:pt idx="11606">
                  <c:v>1.1606999999999999E-5</c:v>
                </c:pt>
                <c:pt idx="11607">
                  <c:v>1.1608E-5</c:v>
                </c:pt>
                <c:pt idx="11608">
                  <c:v>1.1609E-5</c:v>
                </c:pt>
                <c:pt idx="11609">
                  <c:v>1.1610000000000001E-5</c:v>
                </c:pt>
                <c:pt idx="11610">
                  <c:v>1.1610999999999999E-5</c:v>
                </c:pt>
                <c:pt idx="11611">
                  <c:v>1.1612E-5</c:v>
                </c:pt>
                <c:pt idx="11612">
                  <c:v>1.1613E-5</c:v>
                </c:pt>
                <c:pt idx="11613">
                  <c:v>1.1613999999999999E-5</c:v>
                </c:pt>
                <c:pt idx="11614">
                  <c:v>1.1615E-5</c:v>
                </c:pt>
                <c:pt idx="11615">
                  <c:v>1.1616E-5</c:v>
                </c:pt>
                <c:pt idx="11616">
                  <c:v>1.1617000000000001E-5</c:v>
                </c:pt>
                <c:pt idx="11617">
                  <c:v>1.1618E-5</c:v>
                </c:pt>
                <c:pt idx="11618">
                  <c:v>1.1619E-5</c:v>
                </c:pt>
                <c:pt idx="11619">
                  <c:v>1.1620000000000001E-5</c:v>
                </c:pt>
                <c:pt idx="11620">
                  <c:v>1.1620999999999999E-5</c:v>
                </c:pt>
                <c:pt idx="11621">
                  <c:v>1.1622E-5</c:v>
                </c:pt>
                <c:pt idx="11622">
                  <c:v>1.1623E-5</c:v>
                </c:pt>
                <c:pt idx="11623">
                  <c:v>1.1623999999999999E-5</c:v>
                </c:pt>
                <c:pt idx="11624">
                  <c:v>1.1625E-5</c:v>
                </c:pt>
                <c:pt idx="11625">
                  <c:v>1.1626E-5</c:v>
                </c:pt>
                <c:pt idx="11626">
                  <c:v>1.1627000000000001E-5</c:v>
                </c:pt>
                <c:pt idx="11627">
                  <c:v>1.1627999999999999E-5</c:v>
                </c:pt>
                <c:pt idx="11628">
                  <c:v>1.1629E-5</c:v>
                </c:pt>
                <c:pt idx="11629">
                  <c:v>1.163E-5</c:v>
                </c:pt>
                <c:pt idx="11630">
                  <c:v>1.1630999999999999E-5</c:v>
                </c:pt>
                <c:pt idx="11631">
                  <c:v>1.1632E-5</c:v>
                </c:pt>
                <c:pt idx="11632">
                  <c:v>1.1633E-5</c:v>
                </c:pt>
                <c:pt idx="11633">
                  <c:v>1.1634000000000001E-5</c:v>
                </c:pt>
                <c:pt idx="11634">
                  <c:v>1.1635E-5</c:v>
                </c:pt>
                <c:pt idx="11635">
                  <c:v>1.1636E-5</c:v>
                </c:pt>
                <c:pt idx="11636">
                  <c:v>1.1637000000000001E-5</c:v>
                </c:pt>
                <c:pt idx="11637">
                  <c:v>1.1637999999999999E-5</c:v>
                </c:pt>
                <c:pt idx="11638">
                  <c:v>1.1639E-5</c:v>
                </c:pt>
                <c:pt idx="11639">
                  <c:v>1.164E-5</c:v>
                </c:pt>
                <c:pt idx="11640">
                  <c:v>1.1640999999999999E-5</c:v>
                </c:pt>
                <c:pt idx="11641">
                  <c:v>1.1642E-5</c:v>
                </c:pt>
                <c:pt idx="11642">
                  <c:v>1.1643E-5</c:v>
                </c:pt>
                <c:pt idx="11643">
                  <c:v>1.1644000000000001E-5</c:v>
                </c:pt>
                <c:pt idx="11644">
                  <c:v>1.1644999999999999E-5</c:v>
                </c:pt>
                <c:pt idx="11645">
                  <c:v>1.1646E-5</c:v>
                </c:pt>
                <c:pt idx="11646">
                  <c:v>1.1647E-5</c:v>
                </c:pt>
                <c:pt idx="11647">
                  <c:v>1.1647999999999999E-5</c:v>
                </c:pt>
                <c:pt idx="11648">
                  <c:v>1.1649E-5</c:v>
                </c:pt>
                <c:pt idx="11649">
                  <c:v>1.165E-5</c:v>
                </c:pt>
                <c:pt idx="11650">
                  <c:v>1.1651000000000001E-5</c:v>
                </c:pt>
                <c:pt idx="11651">
                  <c:v>1.1652E-5</c:v>
                </c:pt>
                <c:pt idx="11652">
                  <c:v>1.1653E-5</c:v>
                </c:pt>
                <c:pt idx="11653">
                  <c:v>1.1654000000000001E-5</c:v>
                </c:pt>
                <c:pt idx="11654">
                  <c:v>1.1654999999999999E-5</c:v>
                </c:pt>
                <c:pt idx="11655">
                  <c:v>1.1656E-5</c:v>
                </c:pt>
                <c:pt idx="11656">
                  <c:v>1.1657E-5</c:v>
                </c:pt>
                <c:pt idx="11657">
                  <c:v>1.1657999999999999E-5</c:v>
                </c:pt>
                <c:pt idx="11658">
                  <c:v>1.1659E-5</c:v>
                </c:pt>
                <c:pt idx="11659">
                  <c:v>1.166E-5</c:v>
                </c:pt>
                <c:pt idx="11660">
                  <c:v>1.1661000000000001E-5</c:v>
                </c:pt>
                <c:pt idx="11661">
                  <c:v>1.1661999999999999E-5</c:v>
                </c:pt>
                <c:pt idx="11662">
                  <c:v>1.1663E-5</c:v>
                </c:pt>
                <c:pt idx="11663">
                  <c:v>1.1664E-5</c:v>
                </c:pt>
                <c:pt idx="11664">
                  <c:v>1.1664999999999999E-5</c:v>
                </c:pt>
                <c:pt idx="11665">
                  <c:v>1.1666E-5</c:v>
                </c:pt>
                <c:pt idx="11666">
                  <c:v>1.1667E-5</c:v>
                </c:pt>
                <c:pt idx="11667">
                  <c:v>1.1668000000000001E-5</c:v>
                </c:pt>
                <c:pt idx="11668">
                  <c:v>1.1669E-5</c:v>
                </c:pt>
                <c:pt idx="11669">
                  <c:v>1.167E-5</c:v>
                </c:pt>
                <c:pt idx="11670">
                  <c:v>1.1671000000000001E-5</c:v>
                </c:pt>
                <c:pt idx="11671">
                  <c:v>1.1671999999999999E-5</c:v>
                </c:pt>
                <c:pt idx="11672">
                  <c:v>1.1673E-5</c:v>
                </c:pt>
                <c:pt idx="11673">
                  <c:v>1.1674E-5</c:v>
                </c:pt>
                <c:pt idx="11674">
                  <c:v>1.1674999999999999E-5</c:v>
                </c:pt>
                <c:pt idx="11675">
                  <c:v>1.1676E-5</c:v>
                </c:pt>
                <c:pt idx="11676">
                  <c:v>1.1677E-5</c:v>
                </c:pt>
                <c:pt idx="11677">
                  <c:v>1.1678000000000001E-5</c:v>
                </c:pt>
                <c:pt idx="11678">
                  <c:v>1.1678999999999999E-5</c:v>
                </c:pt>
                <c:pt idx="11679">
                  <c:v>1.168E-5</c:v>
                </c:pt>
                <c:pt idx="11680">
                  <c:v>1.1681E-5</c:v>
                </c:pt>
                <c:pt idx="11681">
                  <c:v>1.1681999999999999E-5</c:v>
                </c:pt>
                <c:pt idx="11682">
                  <c:v>1.1683E-5</c:v>
                </c:pt>
                <c:pt idx="11683">
                  <c:v>1.1684E-5</c:v>
                </c:pt>
                <c:pt idx="11684">
                  <c:v>1.1685000000000001E-5</c:v>
                </c:pt>
                <c:pt idx="11685">
                  <c:v>1.1686E-5</c:v>
                </c:pt>
                <c:pt idx="11686">
                  <c:v>1.1687E-5</c:v>
                </c:pt>
                <c:pt idx="11687">
                  <c:v>1.1688000000000001E-5</c:v>
                </c:pt>
                <c:pt idx="11688">
                  <c:v>1.1688999999999999E-5</c:v>
                </c:pt>
                <c:pt idx="11689">
                  <c:v>1.169E-5</c:v>
                </c:pt>
                <c:pt idx="11690">
                  <c:v>1.1691E-5</c:v>
                </c:pt>
                <c:pt idx="11691">
                  <c:v>1.1691999999999999E-5</c:v>
                </c:pt>
                <c:pt idx="11692">
                  <c:v>1.1693E-5</c:v>
                </c:pt>
                <c:pt idx="11693">
                  <c:v>1.1694E-5</c:v>
                </c:pt>
                <c:pt idx="11694">
                  <c:v>1.1695000000000001E-5</c:v>
                </c:pt>
                <c:pt idx="11695">
                  <c:v>1.1695999999999999E-5</c:v>
                </c:pt>
                <c:pt idx="11696">
                  <c:v>1.1697E-5</c:v>
                </c:pt>
                <c:pt idx="11697">
                  <c:v>1.1698E-5</c:v>
                </c:pt>
                <c:pt idx="11698">
                  <c:v>1.1698999999999999E-5</c:v>
                </c:pt>
                <c:pt idx="11699">
                  <c:v>1.17E-5</c:v>
                </c:pt>
                <c:pt idx="11700">
                  <c:v>1.1701E-5</c:v>
                </c:pt>
                <c:pt idx="11701">
                  <c:v>1.1702000000000001E-5</c:v>
                </c:pt>
                <c:pt idx="11702">
                  <c:v>1.1703E-5</c:v>
                </c:pt>
                <c:pt idx="11703">
                  <c:v>1.1704E-5</c:v>
                </c:pt>
                <c:pt idx="11704">
                  <c:v>1.1705000000000001E-5</c:v>
                </c:pt>
                <c:pt idx="11705">
                  <c:v>1.1705999999999999E-5</c:v>
                </c:pt>
                <c:pt idx="11706">
                  <c:v>1.1707E-5</c:v>
                </c:pt>
                <c:pt idx="11707">
                  <c:v>1.1708E-5</c:v>
                </c:pt>
                <c:pt idx="11708">
                  <c:v>1.1708999999999999E-5</c:v>
                </c:pt>
                <c:pt idx="11709">
                  <c:v>1.171E-5</c:v>
                </c:pt>
                <c:pt idx="11710">
                  <c:v>1.1711E-5</c:v>
                </c:pt>
                <c:pt idx="11711">
                  <c:v>1.1712000000000001E-5</c:v>
                </c:pt>
                <c:pt idx="11712">
                  <c:v>1.1712999999999999E-5</c:v>
                </c:pt>
                <c:pt idx="11713">
                  <c:v>1.1714E-5</c:v>
                </c:pt>
                <c:pt idx="11714">
                  <c:v>1.1715E-5</c:v>
                </c:pt>
                <c:pt idx="11715">
                  <c:v>1.1715999999999999E-5</c:v>
                </c:pt>
                <c:pt idx="11716">
                  <c:v>1.1717E-5</c:v>
                </c:pt>
                <c:pt idx="11717">
                  <c:v>1.1718E-5</c:v>
                </c:pt>
                <c:pt idx="11718">
                  <c:v>1.1719000000000001E-5</c:v>
                </c:pt>
                <c:pt idx="11719">
                  <c:v>1.172E-5</c:v>
                </c:pt>
                <c:pt idx="11720">
                  <c:v>1.1721E-5</c:v>
                </c:pt>
                <c:pt idx="11721">
                  <c:v>1.1722000000000001E-5</c:v>
                </c:pt>
                <c:pt idx="11722">
                  <c:v>1.1722999999999999E-5</c:v>
                </c:pt>
                <c:pt idx="11723">
                  <c:v>1.1724E-5</c:v>
                </c:pt>
                <c:pt idx="11724">
                  <c:v>1.1725E-5</c:v>
                </c:pt>
                <c:pt idx="11725">
                  <c:v>1.1725999999999999E-5</c:v>
                </c:pt>
                <c:pt idx="11726">
                  <c:v>1.1727E-5</c:v>
                </c:pt>
                <c:pt idx="11727">
                  <c:v>1.1728E-5</c:v>
                </c:pt>
                <c:pt idx="11728">
                  <c:v>1.1729000000000001E-5</c:v>
                </c:pt>
                <c:pt idx="11729">
                  <c:v>1.173E-5</c:v>
                </c:pt>
                <c:pt idx="11730">
                  <c:v>1.1731E-5</c:v>
                </c:pt>
                <c:pt idx="11731">
                  <c:v>1.1732E-5</c:v>
                </c:pt>
                <c:pt idx="11732">
                  <c:v>1.1732999999999999E-5</c:v>
                </c:pt>
                <c:pt idx="11733">
                  <c:v>1.1734E-5</c:v>
                </c:pt>
                <c:pt idx="11734">
                  <c:v>1.1735E-5</c:v>
                </c:pt>
                <c:pt idx="11735">
                  <c:v>1.1736000000000001E-5</c:v>
                </c:pt>
                <c:pt idx="11736">
                  <c:v>1.1737E-5</c:v>
                </c:pt>
                <c:pt idx="11737">
                  <c:v>1.1738E-5</c:v>
                </c:pt>
                <c:pt idx="11738">
                  <c:v>1.1739000000000001E-5</c:v>
                </c:pt>
                <c:pt idx="11739">
                  <c:v>1.1739999999999999E-5</c:v>
                </c:pt>
                <c:pt idx="11740">
                  <c:v>1.1741E-5</c:v>
                </c:pt>
                <c:pt idx="11741">
                  <c:v>1.1742E-5</c:v>
                </c:pt>
                <c:pt idx="11742">
                  <c:v>1.1742999999999999E-5</c:v>
                </c:pt>
                <c:pt idx="11743">
                  <c:v>1.1744E-5</c:v>
                </c:pt>
                <c:pt idx="11744">
                  <c:v>1.1745E-5</c:v>
                </c:pt>
                <c:pt idx="11745">
                  <c:v>1.1746000000000001E-5</c:v>
                </c:pt>
                <c:pt idx="11746">
                  <c:v>1.1747E-5</c:v>
                </c:pt>
                <c:pt idx="11747">
                  <c:v>1.1748E-5</c:v>
                </c:pt>
                <c:pt idx="11748">
                  <c:v>1.1749000000000001E-5</c:v>
                </c:pt>
                <c:pt idx="11749">
                  <c:v>1.1749999999999999E-5</c:v>
                </c:pt>
                <c:pt idx="11750">
                  <c:v>1.1751E-5</c:v>
                </c:pt>
                <c:pt idx="11751">
                  <c:v>1.1752E-5</c:v>
                </c:pt>
                <c:pt idx="11752">
                  <c:v>1.1753000000000001E-5</c:v>
                </c:pt>
                <c:pt idx="11753">
                  <c:v>1.1754E-5</c:v>
                </c:pt>
                <c:pt idx="11754">
                  <c:v>1.1755E-5</c:v>
                </c:pt>
                <c:pt idx="11755">
                  <c:v>1.1756000000000001E-5</c:v>
                </c:pt>
                <c:pt idx="11756">
                  <c:v>1.1756999999999999E-5</c:v>
                </c:pt>
                <c:pt idx="11757">
                  <c:v>1.1758E-5</c:v>
                </c:pt>
                <c:pt idx="11758">
                  <c:v>1.1759E-5</c:v>
                </c:pt>
                <c:pt idx="11759">
                  <c:v>1.1759999999999999E-5</c:v>
                </c:pt>
                <c:pt idx="11760">
                  <c:v>1.1761E-5</c:v>
                </c:pt>
                <c:pt idx="11761">
                  <c:v>1.1762E-5</c:v>
                </c:pt>
                <c:pt idx="11762">
                  <c:v>1.1763000000000001E-5</c:v>
                </c:pt>
                <c:pt idx="11763">
                  <c:v>1.1764E-5</c:v>
                </c:pt>
                <c:pt idx="11764">
                  <c:v>1.1765E-5</c:v>
                </c:pt>
                <c:pt idx="11765">
                  <c:v>1.1766000000000001E-5</c:v>
                </c:pt>
                <c:pt idx="11766">
                  <c:v>1.1766999999999999E-5</c:v>
                </c:pt>
                <c:pt idx="11767">
                  <c:v>1.1768E-5</c:v>
                </c:pt>
                <c:pt idx="11768">
                  <c:v>1.1769E-5</c:v>
                </c:pt>
                <c:pt idx="11769">
                  <c:v>1.1770000000000001E-5</c:v>
                </c:pt>
                <c:pt idx="11770">
                  <c:v>1.1771E-5</c:v>
                </c:pt>
                <c:pt idx="11771">
                  <c:v>1.1772E-5</c:v>
                </c:pt>
                <c:pt idx="11772">
                  <c:v>1.1773000000000001E-5</c:v>
                </c:pt>
                <c:pt idx="11773">
                  <c:v>1.1773999999999999E-5</c:v>
                </c:pt>
                <c:pt idx="11774">
                  <c:v>1.1775E-5</c:v>
                </c:pt>
                <c:pt idx="11775">
                  <c:v>1.1776E-5</c:v>
                </c:pt>
                <c:pt idx="11776">
                  <c:v>1.1776999999999999E-5</c:v>
                </c:pt>
                <c:pt idx="11777">
                  <c:v>1.1778E-5</c:v>
                </c:pt>
                <c:pt idx="11778">
                  <c:v>1.1779E-5</c:v>
                </c:pt>
                <c:pt idx="11779">
                  <c:v>1.1780000000000001E-5</c:v>
                </c:pt>
                <c:pt idx="11780">
                  <c:v>1.1781E-5</c:v>
                </c:pt>
                <c:pt idx="11781">
                  <c:v>1.1782E-5</c:v>
                </c:pt>
                <c:pt idx="11782">
                  <c:v>1.1783000000000001E-5</c:v>
                </c:pt>
                <c:pt idx="11783">
                  <c:v>1.1783999999999999E-5</c:v>
                </c:pt>
                <c:pt idx="11784">
                  <c:v>1.1785E-5</c:v>
                </c:pt>
                <c:pt idx="11785">
                  <c:v>1.1786E-5</c:v>
                </c:pt>
                <c:pt idx="11786">
                  <c:v>1.1787000000000001E-5</c:v>
                </c:pt>
                <c:pt idx="11787">
                  <c:v>1.1788E-5</c:v>
                </c:pt>
                <c:pt idx="11788">
                  <c:v>1.1789E-5</c:v>
                </c:pt>
                <c:pt idx="11789">
                  <c:v>1.1790000000000001E-5</c:v>
                </c:pt>
                <c:pt idx="11790">
                  <c:v>1.1790999999999999E-5</c:v>
                </c:pt>
                <c:pt idx="11791">
                  <c:v>1.1792E-5</c:v>
                </c:pt>
                <c:pt idx="11792">
                  <c:v>1.1793E-5</c:v>
                </c:pt>
                <c:pt idx="11793">
                  <c:v>1.1793999999999999E-5</c:v>
                </c:pt>
                <c:pt idx="11794">
                  <c:v>1.1795E-5</c:v>
                </c:pt>
                <c:pt idx="11795">
                  <c:v>1.1796E-5</c:v>
                </c:pt>
                <c:pt idx="11796">
                  <c:v>1.1797000000000001E-5</c:v>
                </c:pt>
                <c:pt idx="11797">
                  <c:v>1.1798E-5</c:v>
                </c:pt>
                <c:pt idx="11798">
                  <c:v>1.1799E-5</c:v>
                </c:pt>
                <c:pt idx="11799">
                  <c:v>1.1800000000000001E-5</c:v>
                </c:pt>
                <c:pt idx="11800">
                  <c:v>1.1800999999999999E-5</c:v>
                </c:pt>
                <c:pt idx="11801">
                  <c:v>1.1802E-5</c:v>
                </c:pt>
                <c:pt idx="11802">
                  <c:v>1.1803E-5</c:v>
                </c:pt>
                <c:pt idx="11803">
                  <c:v>1.1804000000000001E-5</c:v>
                </c:pt>
                <c:pt idx="11804">
                  <c:v>1.1805E-5</c:v>
                </c:pt>
                <c:pt idx="11805">
                  <c:v>1.1806E-5</c:v>
                </c:pt>
                <c:pt idx="11806">
                  <c:v>1.1807000000000001E-5</c:v>
                </c:pt>
                <c:pt idx="11807">
                  <c:v>1.1807999999999999E-5</c:v>
                </c:pt>
                <c:pt idx="11808">
                  <c:v>1.1809E-5</c:v>
                </c:pt>
                <c:pt idx="11809">
                  <c:v>1.181E-5</c:v>
                </c:pt>
                <c:pt idx="11810">
                  <c:v>1.1810999999999999E-5</c:v>
                </c:pt>
                <c:pt idx="11811">
                  <c:v>1.1812E-5</c:v>
                </c:pt>
                <c:pt idx="11812">
                  <c:v>1.1813E-5</c:v>
                </c:pt>
                <c:pt idx="11813">
                  <c:v>1.1814000000000001E-5</c:v>
                </c:pt>
                <c:pt idx="11814">
                  <c:v>1.1815E-5</c:v>
                </c:pt>
                <c:pt idx="11815">
                  <c:v>1.1816E-5</c:v>
                </c:pt>
                <c:pt idx="11816">
                  <c:v>1.1817000000000001E-5</c:v>
                </c:pt>
                <c:pt idx="11817">
                  <c:v>1.1817999999999999E-5</c:v>
                </c:pt>
                <c:pt idx="11818">
                  <c:v>1.1819E-5</c:v>
                </c:pt>
                <c:pt idx="11819">
                  <c:v>1.182E-5</c:v>
                </c:pt>
                <c:pt idx="11820">
                  <c:v>1.1821000000000001E-5</c:v>
                </c:pt>
                <c:pt idx="11821">
                  <c:v>1.1822E-5</c:v>
                </c:pt>
                <c:pt idx="11822">
                  <c:v>1.1823E-5</c:v>
                </c:pt>
                <c:pt idx="11823">
                  <c:v>1.1824000000000001E-5</c:v>
                </c:pt>
                <c:pt idx="11824">
                  <c:v>1.1824999999999999E-5</c:v>
                </c:pt>
                <c:pt idx="11825">
                  <c:v>1.1826E-5</c:v>
                </c:pt>
                <c:pt idx="11826">
                  <c:v>1.1827E-5</c:v>
                </c:pt>
                <c:pt idx="11827">
                  <c:v>1.1827999999999999E-5</c:v>
                </c:pt>
                <c:pt idx="11828">
                  <c:v>1.1829E-5</c:v>
                </c:pt>
                <c:pt idx="11829">
                  <c:v>1.183E-5</c:v>
                </c:pt>
                <c:pt idx="11830">
                  <c:v>1.1831000000000001E-5</c:v>
                </c:pt>
                <c:pt idx="11831">
                  <c:v>1.1832E-5</c:v>
                </c:pt>
                <c:pt idx="11832">
                  <c:v>1.1833E-5</c:v>
                </c:pt>
                <c:pt idx="11833">
                  <c:v>1.1834000000000001E-5</c:v>
                </c:pt>
                <c:pt idx="11834">
                  <c:v>1.1834999999999999E-5</c:v>
                </c:pt>
                <c:pt idx="11835">
                  <c:v>1.1836E-5</c:v>
                </c:pt>
                <c:pt idx="11836">
                  <c:v>1.1837E-5</c:v>
                </c:pt>
                <c:pt idx="11837">
                  <c:v>1.1838000000000001E-5</c:v>
                </c:pt>
                <c:pt idx="11838">
                  <c:v>1.1839E-5</c:v>
                </c:pt>
                <c:pt idx="11839">
                  <c:v>1.184E-5</c:v>
                </c:pt>
                <c:pt idx="11840">
                  <c:v>1.1841000000000001E-5</c:v>
                </c:pt>
                <c:pt idx="11841">
                  <c:v>1.1841999999999999E-5</c:v>
                </c:pt>
                <c:pt idx="11842">
                  <c:v>1.1843E-5</c:v>
                </c:pt>
                <c:pt idx="11843">
                  <c:v>1.1844E-5</c:v>
                </c:pt>
                <c:pt idx="11844">
                  <c:v>1.1844999999999999E-5</c:v>
                </c:pt>
                <c:pt idx="11845">
                  <c:v>1.1846E-5</c:v>
                </c:pt>
                <c:pt idx="11846">
                  <c:v>1.1847E-5</c:v>
                </c:pt>
                <c:pt idx="11847">
                  <c:v>1.1848000000000001E-5</c:v>
                </c:pt>
                <c:pt idx="11848">
                  <c:v>1.1849E-5</c:v>
                </c:pt>
                <c:pt idx="11849">
                  <c:v>1.185E-5</c:v>
                </c:pt>
                <c:pt idx="11850">
                  <c:v>1.1851000000000001E-5</c:v>
                </c:pt>
                <c:pt idx="11851">
                  <c:v>1.1851999999999999E-5</c:v>
                </c:pt>
                <c:pt idx="11852">
                  <c:v>1.1853E-5</c:v>
                </c:pt>
                <c:pt idx="11853">
                  <c:v>1.1854E-5</c:v>
                </c:pt>
                <c:pt idx="11854">
                  <c:v>1.1855000000000001E-5</c:v>
                </c:pt>
                <c:pt idx="11855">
                  <c:v>1.1856E-5</c:v>
                </c:pt>
                <c:pt idx="11856">
                  <c:v>1.1857E-5</c:v>
                </c:pt>
                <c:pt idx="11857">
                  <c:v>1.1858000000000001E-5</c:v>
                </c:pt>
                <c:pt idx="11858">
                  <c:v>1.1858999999999999E-5</c:v>
                </c:pt>
                <c:pt idx="11859">
                  <c:v>1.186E-5</c:v>
                </c:pt>
                <c:pt idx="11860">
                  <c:v>1.1861E-5</c:v>
                </c:pt>
                <c:pt idx="11861">
                  <c:v>1.1861999999999999E-5</c:v>
                </c:pt>
                <c:pt idx="11862">
                  <c:v>1.1863E-5</c:v>
                </c:pt>
                <c:pt idx="11863">
                  <c:v>1.1864E-5</c:v>
                </c:pt>
                <c:pt idx="11864">
                  <c:v>1.1865000000000001E-5</c:v>
                </c:pt>
                <c:pt idx="11865">
                  <c:v>1.1866E-5</c:v>
                </c:pt>
                <c:pt idx="11866">
                  <c:v>1.1867E-5</c:v>
                </c:pt>
                <c:pt idx="11867">
                  <c:v>1.1868000000000001E-5</c:v>
                </c:pt>
                <c:pt idx="11868">
                  <c:v>1.1868999999999999E-5</c:v>
                </c:pt>
                <c:pt idx="11869">
                  <c:v>1.187E-5</c:v>
                </c:pt>
                <c:pt idx="11870">
                  <c:v>1.1871E-5</c:v>
                </c:pt>
                <c:pt idx="11871">
                  <c:v>1.1871999999999999E-5</c:v>
                </c:pt>
                <c:pt idx="11872">
                  <c:v>1.1873E-5</c:v>
                </c:pt>
                <c:pt idx="11873">
                  <c:v>1.1874E-5</c:v>
                </c:pt>
                <c:pt idx="11874">
                  <c:v>1.1875000000000001E-5</c:v>
                </c:pt>
                <c:pt idx="11875">
                  <c:v>1.1875999999999999E-5</c:v>
                </c:pt>
                <c:pt idx="11876">
                  <c:v>1.1877E-5</c:v>
                </c:pt>
                <c:pt idx="11877">
                  <c:v>1.1878E-5</c:v>
                </c:pt>
                <c:pt idx="11878">
                  <c:v>1.1878999999999999E-5</c:v>
                </c:pt>
                <c:pt idx="11879">
                  <c:v>1.188E-5</c:v>
                </c:pt>
                <c:pt idx="11880">
                  <c:v>1.1881E-5</c:v>
                </c:pt>
                <c:pt idx="11881">
                  <c:v>1.1882000000000001E-5</c:v>
                </c:pt>
                <c:pt idx="11882">
                  <c:v>1.1883E-5</c:v>
                </c:pt>
                <c:pt idx="11883">
                  <c:v>1.1884E-5</c:v>
                </c:pt>
                <c:pt idx="11884">
                  <c:v>1.1885000000000001E-5</c:v>
                </c:pt>
                <c:pt idx="11885">
                  <c:v>1.1885999999999999E-5</c:v>
                </c:pt>
                <c:pt idx="11886">
                  <c:v>1.1887E-5</c:v>
                </c:pt>
                <c:pt idx="11887">
                  <c:v>1.1888E-5</c:v>
                </c:pt>
                <c:pt idx="11888">
                  <c:v>1.1888999999999999E-5</c:v>
                </c:pt>
                <c:pt idx="11889">
                  <c:v>1.189E-5</c:v>
                </c:pt>
                <c:pt idx="11890">
                  <c:v>1.1891E-5</c:v>
                </c:pt>
                <c:pt idx="11891">
                  <c:v>1.1892000000000001E-5</c:v>
                </c:pt>
                <c:pt idx="11892">
                  <c:v>1.1892999999999999E-5</c:v>
                </c:pt>
                <c:pt idx="11893">
                  <c:v>1.1894E-5</c:v>
                </c:pt>
                <c:pt idx="11894">
                  <c:v>1.1895E-5</c:v>
                </c:pt>
                <c:pt idx="11895">
                  <c:v>1.1895999999999999E-5</c:v>
                </c:pt>
                <c:pt idx="11896">
                  <c:v>1.1897E-5</c:v>
                </c:pt>
                <c:pt idx="11897">
                  <c:v>1.1898E-5</c:v>
                </c:pt>
                <c:pt idx="11898">
                  <c:v>1.1899000000000001E-5</c:v>
                </c:pt>
                <c:pt idx="11899">
                  <c:v>1.19E-5</c:v>
                </c:pt>
                <c:pt idx="11900">
                  <c:v>1.1901E-5</c:v>
                </c:pt>
                <c:pt idx="11901">
                  <c:v>1.1902000000000001E-5</c:v>
                </c:pt>
                <c:pt idx="11902">
                  <c:v>1.1902999999999999E-5</c:v>
                </c:pt>
                <c:pt idx="11903">
                  <c:v>1.1904E-5</c:v>
                </c:pt>
                <c:pt idx="11904">
                  <c:v>1.1905E-5</c:v>
                </c:pt>
                <c:pt idx="11905">
                  <c:v>1.1905999999999999E-5</c:v>
                </c:pt>
                <c:pt idx="11906">
                  <c:v>1.1907E-5</c:v>
                </c:pt>
                <c:pt idx="11907">
                  <c:v>1.1908E-5</c:v>
                </c:pt>
                <c:pt idx="11908">
                  <c:v>1.1909000000000001E-5</c:v>
                </c:pt>
                <c:pt idx="11909">
                  <c:v>1.1909999999999999E-5</c:v>
                </c:pt>
                <c:pt idx="11910">
                  <c:v>1.1911E-5</c:v>
                </c:pt>
                <c:pt idx="11911">
                  <c:v>1.1912E-5</c:v>
                </c:pt>
                <c:pt idx="11912">
                  <c:v>1.1912999999999999E-5</c:v>
                </c:pt>
                <c:pt idx="11913">
                  <c:v>1.1914E-5</c:v>
                </c:pt>
                <c:pt idx="11914">
                  <c:v>1.1915E-5</c:v>
                </c:pt>
                <c:pt idx="11915">
                  <c:v>1.1916000000000001E-5</c:v>
                </c:pt>
                <c:pt idx="11916">
                  <c:v>1.1917E-5</c:v>
                </c:pt>
                <c:pt idx="11917">
                  <c:v>1.1918E-5</c:v>
                </c:pt>
                <c:pt idx="11918">
                  <c:v>1.1919000000000001E-5</c:v>
                </c:pt>
                <c:pt idx="11919">
                  <c:v>1.1919999999999999E-5</c:v>
                </c:pt>
                <c:pt idx="11920">
                  <c:v>1.1921E-5</c:v>
                </c:pt>
                <c:pt idx="11921">
                  <c:v>1.1922E-5</c:v>
                </c:pt>
                <c:pt idx="11922">
                  <c:v>1.1922999999999999E-5</c:v>
                </c:pt>
                <c:pt idx="11923">
                  <c:v>1.1924E-5</c:v>
                </c:pt>
                <c:pt idx="11924">
                  <c:v>1.1925E-5</c:v>
                </c:pt>
                <c:pt idx="11925">
                  <c:v>1.1926000000000001E-5</c:v>
                </c:pt>
                <c:pt idx="11926">
                  <c:v>1.1926999999999999E-5</c:v>
                </c:pt>
                <c:pt idx="11927">
                  <c:v>1.1928E-5</c:v>
                </c:pt>
                <c:pt idx="11928">
                  <c:v>1.1929E-5</c:v>
                </c:pt>
                <c:pt idx="11929">
                  <c:v>1.1929999999999999E-5</c:v>
                </c:pt>
                <c:pt idx="11930">
                  <c:v>1.1931E-5</c:v>
                </c:pt>
                <c:pt idx="11931">
                  <c:v>1.1932E-5</c:v>
                </c:pt>
                <c:pt idx="11932">
                  <c:v>1.1933000000000001E-5</c:v>
                </c:pt>
                <c:pt idx="11933">
                  <c:v>1.1934E-5</c:v>
                </c:pt>
                <c:pt idx="11934">
                  <c:v>1.1935E-5</c:v>
                </c:pt>
                <c:pt idx="11935">
                  <c:v>1.1936000000000001E-5</c:v>
                </c:pt>
                <c:pt idx="11936">
                  <c:v>1.1936999999999999E-5</c:v>
                </c:pt>
                <c:pt idx="11937">
                  <c:v>1.1938E-5</c:v>
                </c:pt>
                <c:pt idx="11938">
                  <c:v>1.1939E-5</c:v>
                </c:pt>
                <c:pt idx="11939">
                  <c:v>1.1939999999999999E-5</c:v>
                </c:pt>
                <c:pt idx="11940">
                  <c:v>1.1941E-5</c:v>
                </c:pt>
                <c:pt idx="11941">
                  <c:v>1.1942E-5</c:v>
                </c:pt>
                <c:pt idx="11942">
                  <c:v>1.1943000000000001E-5</c:v>
                </c:pt>
                <c:pt idx="11943">
                  <c:v>1.1943999999999999E-5</c:v>
                </c:pt>
                <c:pt idx="11944">
                  <c:v>1.1945E-5</c:v>
                </c:pt>
                <c:pt idx="11945">
                  <c:v>1.1946E-5</c:v>
                </c:pt>
                <c:pt idx="11946">
                  <c:v>1.1946999999999999E-5</c:v>
                </c:pt>
                <c:pt idx="11947">
                  <c:v>1.1948E-5</c:v>
                </c:pt>
                <c:pt idx="11948">
                  <c:v>1.1949E-5</c:v>
                </c:pt>
                <c:pt idx="11949">
                  <c:v>1.1950000000000001E-5</c:v>
                </c:pt>
                <c:pt idx="11950">
                  <c:v>1.1951E-5</c:v>
                </c:pt>
                <c:pt idx="11951">
                  <c:v>1.1952E-5</c:v>
                </c:pt>
                <c:pt idx="11952">
                  <c:v>1.1953000000000001E-5</c:v>
                </c:pt>
                <c:pt idx="11953">
                  <c:v>1.1953999999999999E-5</c:v>
                </c:pt>
                <c:pt idx="11954">
                  <c:v>1.1955E-5</c:v>
                </c:pt>
                <c:pt idx="11955">
                  <c:v>1.1956E-5</c:v>
                </c:pt>
                <c:pt idx="11956">
                  <c:v>1.1956999999999999E-5</c:v>
                </c:pt>
                <c:pt idx="11957">
                  <c:v>1.1958E-5</c:v>
                </c:pt>
                <c:pt idx="11958">
                  <c:v>1.1959E-5</c:v>
                </c:pt>
                <c:pt idx="11959">
                  <c:v>1.1960000000000001E-5</c:v>
                </c:pt>
                <c:pt idx="11960">
                  <c:v>1.1960999999999999E-5</c:v>
                </c:pt>
                <c:pt idx="11961">
                  <c:v>1.1962E-5</c:v>
                </c:pt>
                <c:pt idx="11962">
                  <c:v>1.1963E-5</c:v>
                </c:pt>
                <c:pt idx="11963">
                  <c:v>1.1963999999999999E-5</c:v>
                </c:pt>
                <c:pt idx="11964">
                  <c:v>1.1965E-5</c:v>
                </c:pt>
                <c:pt idx="11965">
                  <c:v>1.1966E-5</c:v>
                </c:pt>
                <c:pt idx="11966">
                  <c:v>1.1967000000000001E-5</c:v>
                </c:pt>
                <c:pt idx="11967">
                  <c:v>1.1968E-5</c:v>
                </c:pt>
                <c:pt idx="11968">
                  <c:v>1.1969E-5</c:v>
                </c:pt>
                <c:pt idx="11969">
                  <c:v>1.1970000000000001E-5</c:v>
                </c:pt>
                <c:pt idx="11970">
                  <c:v>1.1970999999999999E-5</c:v>
                </c:pt>
                <c:pt idx="11971">
                  <c:v>1.1972E-5</c:v>
                </c:pt>
                <c:pt idx="11972">
                  <c:v>1.1973E-5</c:v>
                </c:pt>
                <c:pt idx="11973">
                  <c:v>1.1973999999999999E-5</c:v>
                </c:pt>
                <c:pt idx="11974">
                  <c:v>1.1975E-5</c:v>
                </c:pt>
                <c:pt idx="11975">
                  <c:v>1.1976E-5</c:v>
                </c:pt>
                <c:pt idx="11976">
                  <c:v>1.1977000000000001E-5</c:v>
                </c:pt>
                <c:pt idx="11977">
                  <c:v>1.1977999999999999E-5</c:v>
                </c:pt>
                <c:pt idx="11978">
                  <c:v>1.1979E-5</c:v>
                </c:pt>
                <c:pt idx="11979">
                  <c:v>1.198E-5</c:v>
                </c:pt>
                <c:pt idx="11980">
                  <c:v>1.1980999999999999E-5</c:v>
                </c:pt>
                <c:pt idx="11981">
                  <c:v>1.1982E-5</c:v>
                </c:pt>
                <c:pt idx="11982">
                  <c:v>1.1983E-5</c:v>
                </c:pt>
                <c:pt idx="11983">
                  <c:v>1.1984000000000001E-5</c:v>
                </c:pt>
                <c:pt idx="11984">
                  <c:v>1.1985E-5</c:v>
                </c:pt>
                <c:pt idx="11985">
                  <c:v>1.1986E-5</c:v>
                </c:pt>
                <c:pt idx="11986">
                  <c:v>1.1987000000000001E-5</c:v>
                </c:pt>
                <c:pt idx="11987">
                  <c:v>1.1987999999999999E-5</c:v>
                </c:pt>
                <c:pt idx="11988">
                  <c:v>1.1989E-5</c:v>
                </c:pt>
                <c:pt idx="11989">
                  <c:v>1.199E-5</c:v>
                </c:pt>
                <c:pt idx="11990">
                  <c:v>1.1990999999999999E-5</c:v>
                </c:pt>
                <c:pt idx="11991">
                  <c:v>1.1992E-5</c:v>
                </c:pt>
                <c:pt idx="11992">
                  <c:v>1.1993E-5</c:v>
                </c:pt>
                <c:pt idx="11993">
                  <c:v>1.1994000000000001E-5</c:v>
                </c:pt>
                <c:pt idx="11994">
                  <c:v>1.1995E-5</c:v>
                </c:pt>
                <c:pt idx="11995">
                  <c:v>1.1996E-5</c:v>
                </c:pt>
                <c:pt idx="11996">
                  <c:v>1.1997000000000001E-5</c:v>
                </c:pt>
                <c:pt idx="11997">
                  <c:v>1.1997999999999999E-5</c:v>
                </c:pt>
                <c:pt idx="11998">
                  <c:v>1.1999E-5</c:v>
                </c:pt>
                <c:pt idx="11999">
                  <c:v>1.2E-5</c:v>
                </c:pt>
                <c:pt idx="12000">
                  <c:v>1.2001000000000001E-5</c:v>
                </c:pt>
                <c:pt idx="12001">
                  <c:v>1.2002E-5</c:v>
                </c:pt>
                <c:pt idx="12002">
                  <c:v>1.2003E-5</c:v>
                </c:pt>
                <c:pt idx="12003">
                  <c:v>1.2004000000000001E-5</c:v>
                </c:pt>
                <c:pt idx="12004">
                  <c:v>1.2004999999999999E-5</c:v>
                </c:pt>
                <c:pt idx="12005">
                  <c:v>1.2006E-5</c:v>
                </c:pt>
                <c:pt idx="12006">
                  <c:v>1.2007E-5</c:v>
                </c:pt>
                <c:pt idx="12007">
                  <c:v>1.2007999999999999E-5</c:v>
                </c:pt>
                <c:pt idx="12008">
                  <c:v>1.2009E-5</c:v>
                </c:pt>
                <c:pt idx="12009">
                  <c:v>1.201E-5</c:v>
                </c:pt>
                <c:pt idx="12010">
                  <c:v>1.2011000000000001E-5</c:v>
                </c:pt>
                <c:pt idx="12011">
                  <c:v>1.2012E-5</c:v>
                </c:pt>
                <c:pt idx="12012">
                  <c:v>1.2013E-5</c:v>
                </c:pt>
                <c:pt idx="12013">
                  <c:v>1.2014000000000001E-5</c:v>
                </c:pt>
                <c:pt idx="12014">
                  <c:v>1.2014999999999999E-5</c:v>
                </c:pt>
                <c:pt idx="12015">
                  <c:v>1.2016E-5</c:v>
                </c:pt>
                <c:pt idx="12016">
                  <c:v>1.2017E-5</c:v>
                </c:pt>
                <c:pt idx="12017">
                  <c:v>1.2018000000000001E-5</c:v>
                </c:pt>
                <c:pt idx="12018">
                  <c:v>1.2019E-5</c:v>
                </c:pt>
                <c:pt idx="12019">
                  <c:v>1.202E-5</c:v>
                </c:pt>
                <c:pt idx="12020">
                  <c:v>1.2021000000000001E-5</c:v>
                </c:pt>
                <c:pt idx="12021">
                  <c:v>1.2021999999999999E-5</c:v>
                </c:pt>
                <c:pt idx="12022">
                  <c:v>1.2023E-5</c:v>
                </c:pt>
                <c:pt idx="12023">
                  <c:v>1.2024E-5</c:v>
                </c:pt>
                <c:pt idx="12024">
                  <c:v>1.2024999999999999E-5</c:v>
                </c:pt>
                <c:pt idx="12025">
                  <c:v>1.2026E-5</c:v>
                </c:pt>
                <c:pt idx="12026">
                  <c:v>1.2027E-5</c:v>
                </c:pt>
                <c:pt idx="12027">
                  <c:v>1.2028000000000001E-5</c:v>
                </c:pt>
                <c:pt idx="12028">
                  <c:v>1.2029E-5</c:v>
                </c:pt>
                <c:pt idx="12029">
                  <c:v>1.203E-5</c:v>
                </c:pt>
                <c:pt idx="12030">
                  <c:v>1.2031000000000001E-5</c:v>
                </c:pt>
                <c:pt idx="12031">
                  <c:v>1.2031999999999999E-5</c:v>
                </c:pt>
                <c:pt idx="12032">
                  <c:v>1.2033E-5</c:v>
                </c:pt>
                <c:pt idx="12033">
                  <c:v>1.2034E-5</c:v>
                </c:pt>
                <c:pt idx="12034">
                  <c:v>1.2035000000000001E-5</c:v>
                </c:pt>
                <c:pt idx="12035">
                  <c:v>1.2036E-5</c:v>
                </c:pt>
                <c:pt idx="12036">
                  <c:v>1.2037E-5</c:v>
                </c:pt>
                <c:pt idx="12037">
                  <c:v>1.2038000000000001E-5</c:v>
                </c:pt>
                <c:pt idx="12038">
                  <c:v>1.2038999999999999E-5</c:v>
                </c:pt>
                <c:pt idx="12039">
                  <c:v>1.204E-5</c:v>
                </c:pt>
                <c:pt idx="12040">
                  <c:v>1.2041E-5</c:v>
                </c:pt>
                <c:pt idx="12041">
                  <c:v>1.2041999999999999E-5</c:v>
                </c:pt>
                <c:pt idx="12042">
                  <c:v>1.2043E-5</c:v>
                </c:pt>
                <c:pt idx="12043">
                  <c:v>1.2044E-5</c:v>
                </c:pt>
                <c:pt idx="12044">
                  <c:v>1.2045000000000001E-5</c:v>
                </c:pt>
                <c:pt idx="12045">
                  <c:v>1.2046E-5</c:v>
                </c:pt>
                <c:pt idx="12046">
                  <c:v>1.2047E-5</c:v>
                </c:pt>
                <c:pt idx="12047">
                  <c:v>1.2048000000000001E-5</c:v>
                </c:pt>
                <c:pt idx="12048">
                  <c:v>1.2048999999999999E-5</c:v>
                </c:pt>
                <c:pt idx="12049">
                  <c:v>1.205E-5</c:v>
                </c:pt>
                <c:pt idx="12050">
                  <c:v>1.2051E-5</c:v>
                </c:pt>
                <c:pt idx="12051">
                  <c:v>1.2052000000000001E-5</c:v>
                </c:pt>
                <c:pt idx="12052">
                  <c:v>1.2053E-5</c:v>
                </c:pt>
                <c:pt idx="12053">
                  <c:v>1.2054E-5</c:v>
                </c:pt>
                <c:pt idx="12054">
                  <c:v>1.2055000000000001E-5</c:v>
                </c:pt>
                <c:pt idx="12055">
                  <c:v>1.2055999999999999E-5</c:v>
                </c:pt>
                <c:pt idx="12056">
                  <c:v>1.2057E-5</c:v>
                </c:pt>
                <c:pt idx="12057">
                  <c:v>1.2058E-5</c:v>
                </c:pt>
                <c:pt idx="12058">
                  <c:v>1.2058999999999999E-5</c:v>
                </c:pt>
                <c:pt idx="12059">
                  <c:v>1.206E-5</c:v>
                </c:pt>
                <c:pt idx="12060">
                  <c:v>1.2061E-5</c:v>
                </c:pt>
                <c:pt idx="12061">
                  <c:v>1.2062000000000001E-5</c:v>
                </c:pt>
                <c:pt idx="12062">
                  <c:v>1.2063E-5</c:v>
                </c:pt>
                <c:pt idx="12063">
                  <c:v>1.2064E-5</c:v>
                </c:pt>
                <c:pt idx="12064">
                  <c:v>1.2065000000000001E-5</c:v>
                </c:pt>
                <c:pt idx="12065">
                  <c:v>1.2065999999999999E-5</c:v>
                </c:pt>
                <c:pt idx="12066">
                  <c:v>1.2067E-5</c:v>
                </c:pt>
                <c:pt idx="12067">
                  <c:v>1.2068E-5</c:v>
                </c:pt>
                <c:pt idx="12068">
                  <c:v>1.2069000000000001E-5</c:v>
                </c:pt>
                <c:pt idx="12069">
                  <c:v>1.207E-5</c:v>
                </c:pt>
                <c:pt idx="12070">
                  <c:v>1.2071E-5</c:v>
                </c:pt>
                <c:pt idx="12071">
                  <c:v>1.2072000000000001E-5</c:v>
                </c:pt>
                <c:pt idx="12072">
                  <c:v>1.2072999999999999E-5</c:v>
                </c:pt>
                <c:pt idx="12073">
                  <c:v>1.2074E-5</c:v>
                </c:pt>
                <c:pt idx="12074">
                  <c:v>1.2075E-5</c:v>
                </c:pt>
                <c:pt idx="12075">
                  <c:v>1.2075999999999999E-5</c:v>
                </c:pt>
                <c:pt idx="12076">
                  <c:v>1.2077E-5</c:v>
                </c:pt>
                <c:pt idx="12077">
                  <c:v>1.2078E-5</c:v>
                </c:pt>
                <c:pt idx="12078">
                  <c:v>1.2079000000000001E-5</c:v>
                </c:pt>
                <c:pt idx="12079">
                  <c:v>1.208E-5</c:v>
                </c:pt>
                <c:pt idx="12080">
                  <c:v>1.2081E-5</c:v>
                </c:pt>
                <c:pt idx="12081">
                  <c:v>1.2082000000000001E-5</c:v>
                </c:pt>
                <c:pt idx="12082">
                  <c:v>1.2082999999999999E-5</c:v>
                </c:pt>
                <c:pt idx="12083">
                  <c:v>1.2084E-5</c:v>
                </c:pt>
                <c:pt idx="12084">
                  <c:v>1.2085E-5</c:v>
                </c:pt>
                <c:pt idx="12085">
                  <c:v>1.2086000000000001E-5</c:v>
                </c:pt>
                <c:pt idx="12086">
                  <c:v>1.2087E-5</c:v>
                </c:pt>
                <c:pt idx="12087">
                  <c:v>1.2088E-5</c:v>
                </c:pt>
                <c:pt idx="12088">
                  <c:v>1.2089000000000001E-5</c:v>
                </c:pt>
                <c:pt idx="12089">
                  <c:v>1.2089999999999999E-5</c:v>
                </c:pt>
                <c:pt idx="12090">
                  <c:v>1.2091E-5</c:v>
                </c:pt>
                <c:pt idx="12091">
                  <c:v>1.2092E-5</c:v>
                </c:pt>
                <c:pt idx="12092">
                  <c:v>1.2092999999999999E-5</c:v>
                </c:pt>
                <c:pt idx="12093">
                  <c:v>1.2094E-5</c:v>
                </c:pt>
                <c:pt idx="12094">
                  <c:v>1.2095E-5</c:v>
                </c:pt>
                <c:pt idx="12095">
                  <c:v>1.2096000000000001E-5</c:v>
                </c:pt>
                <c:pt idx="12096">
                  <c:v>1.2097E-5</c:v>
                </c:pt>
                <c:pt idx="12097">
                  <c:v>1.2098E-5</c:v>
                </c:pt>
                <c:pt idx="12098">
                  <c:v>1.2099000000000001E-5</c:v>
                </c:pt>
                <c:pt idx="12099">
                  <c:v>1.2099999999999999E-5</c:v>
                </c:pt>
                <c:pt idx="12100">
                  <c:v>1.2101E-5</c:v>
                </c:pt>
                <c:pt idx="12101">
                  <c:v>1.2102E-5</c:v>
                </c:pt>
                <c:pt idx="12102">
                  <c:v>1.2103000000000001E-5</c:v>
                </c:pt>
                <c:pt idx="12103">
                  <c:v>1.2104E-5</c:v>
                </c:pt>
                <c:pt idx="12104">
                  <c:v>1.2105E-5</c:v>
                </c:pt>
                <c:pt idx="12105">
                  <c:v>1.2106000000000001E-5</c:v>
                </c:pt>
                <c:pt idx="12106">
                  <c:v>1.2106999999999999E-5</c:v>
                </c:pt>
                <c:pt idx="12107">
                  <c:v>1.2108E-5</c:v>
                </c:pt>
                <c:pt idx="12108">
                  <c:v>1.2109E-5</c:v>
                </c:pt>
                <c:pt idx="12109">
                  <c:v>1.2109999999999999E-5</c:v>
                </c:pt>
                <c:pt idx="12110">
                  <c:v>1.2111E-5</c:v>
                </c:pt>
                <c:pt idx="12111">
                  <c:v>1.2112E-5</c:v>
                </c:pt>
                <c:pt idx="12112">
                  <c:v>1.2113000000000001E-5</c:v>
                </c:pt>
                <c:pt idx="12113">
                  <c:v>1.2114E-5</c:v>
                </c:pt>
                <c:pt idx="12114">
                  <c:v>1.2115E-5</c:v>
                </c:pt>
                <c:pt idx="12115">
                  <c:v>1.2116000000000001E-5</c:v>
                </c:pt>
                <c:pt idx="12116">
                  <c:v>1.2116999999999999E-5</c:v>
                </c:pt>
                <c:pt idx="12117">
                  <c:v>1.2118E-5</c:v>
                </c:pt>
                <c:pt idx="12118">
                  <c:v>1.2119E-5</c:v>
                </c:pt>
                <c:pt idx="12119">
                  <c:v>1.2119999999999999E-5</c:v>
                </c:pt>
                <c:pt idx="12120">
                  <c:v>1.2121E-5</c:v>
                </c:pt>
                <c:pt idx="12121">
                  <c:v>1.2122E-5</c:v>
                </c:pt>
                <c:pt idx="12122">
                  <c:v>1.2123000000000001E-5</c:v>
                </c:pt>
                <c:pt idx="12123">
                  <c:v>1.2123999999999999E-5</c:v>
                </c:pt>
                <c:pt idx="12124">
                  <c:v>1.2125E-5</c:v>
                </c:pt>
                <c:pt idx="12125">
                  <c:v>1.2126E-5</c:v>
                </c:pt>
                <c:pt idx="12126">
                  <c:v>1.2126999999999999E-5</c:v>
                </c:pt>
                <c:pt idx="12127">
                  <c:v>1.2128E-5</c:v>
                </c:pt>
                <c:pt idx="12128">
                  <c:v>1.2129E-5</c:v>
                </c:pt>
                <c:pt idx="12129">
                  <c:v>1.2130000000000001E-5</c:v>
                </c:pt>
                <c:pt idx="12130">
                  <c:v>1.2131E-5</c:v>
                </c:pt>
                <c:pt idx="12131">
                  <c:v>1.2132E-5</c:v>
                </c:pt>
                <c:pt idx="12132">
                  <c:v>1.2133000000000001E-5</c:v>
                </c:pt>
                <c:pt idx="12133">
                  <c:v>1.2133999999999999E-5</c:v>
                </c:pt>
                <c:pt idx="12134">
                  <c:v>1.2135E-5</c:v>
                </c:pt>
                <c:pt idx="12135">
                  <c:v>1.2136E-5</c:v>
                </c:pt>
                <c:pt idx="12136">
                  <c:v>1.2136999999999999E-5</c:v>
                </c:pt>
                <c:pt idx="12137">
                  <c:v>1.2138E-5</c:v>
                </c:pt>
                <c:pt idx="12138">
                  <c:v>1.2139E-5</c:v>
                </c:pt>
                <c:pt idx="12139">
                  <c:v>1.2140000000000001E-5</c:v>
                </c:pt>
                <c:pt idx="12140">
                  <c:v>1.2140999999999999E-5</c:v>
                </c:pt>
                <c:pt idx="12141">
                  <c:v>1.2142E-5</c:v>
                </c:pt>
                <c:pt idx="12142">
                  <c:v>1.2143E-5</c:v>
                </c:pt>
                <c:pt idx="12143">
                  <c:v>1.2143999999999999E-5</c:v>
                </c:pt>
                <c:pt idx="12144">
                  <c:v>1.2145E-5</c:v>
                </c:pt>
                <c:pt idx="12145">
                  <c:v>1.2146E-5</c:v>
                </c:pt>
                <c:pt idx="12146">
                  <c:v>1.2147000000000001E-5</c:v>
                </c:pt>
                <c:pt idx="12147">
                  <c:v>1.2148E-5</c:v>
                </c:pt>
                <c:pt idx="12148">
                  <c:v>1.2149E-5</c:v>
                </c:pt>
                <c:pt idx="12149">
                  <c:v>1.2150000000000001E-5</c:v>
                </c:pt>
                <c:pt idx="12150">
                  <c:v>1.2150999999999999E-5</c:v>
                </c:pt>
                <c:pt idx="12151">
                  <c:v>1.2152E-5</c:v>
                </c:pt>
                <c:pt idx="12152">
                  <c:v>1.2153E-5</c:v>
                </c:pt>
                <c:pt idx="12153">
                  <c:v>1.2153999999999999E-5</c:v>
                </c:pt>
                <c:pt idx="12154">
                  <c:v>1.2155E-5</c:v>
                </c:pt>
                <c:pt idx="12155">
                  <c:v>1.2156E-5</c:v>
                </c:pt>
                <c:pt idx="12156">
                  <c:v>1.2157000000000001E-5</c:v>
                </c:pt>
                <c:pt idx="12157">
                  <c:v>1.2157999999999999E-5</c:v>
                </c:pt>
                <c:pt idx="12158">
                  <c:v>1.2159E-5</c:v>
                </c:pt>
                <c:pt idx="12159">
                  <c:v>1.216E-5</c:v>
                </c:pt>
                <c:pt idx="12160">
                  <c:v>1.2160999999999999E-5</c:v>
                </c:pt>
                <c:pt idx="12161">
                  <c:v>1.2162E-5</c:v>
                </c:pt>
                <c:pt idx="12162">
                  <c:v>1.2163E-5</c:v>
                </c:pt>
                <c:pt idx="12163">
                  <c:v>1.2164000000000001E-5</c:v>
                </c:pt>
                <c:pt idx="12164">
                  <c:v>1.2165E-5</c:v>
                </c:pt>
                <c:pt idx="12165">
                  <c:v>1.2166E-5</c:v>
                </c:pt>
                <c:pt idx="12166">
                  <c:v>1.2167000000000001E-5</c:v>
                </c:pt>
                <c:pt idx="12167">
                  <c:v>1.2167999999999999E-5</c:v>
                </c:pt>
                <c:pt idx="12168">
                  <c:v>1.2169E-5</c:v>
                </c:pt>
                <c:pt idx="12169">
                  <c:v>1.217E-5</c:v>
                </c:pt>
                <c:pt idx="12170">
                  <c:v>1.2170999999999999E-5</c:v>
                </c:pt>
                <c:pt idx="12171">
                  <c:v>1.2172E-5</c:v>
                </c:pt>
                <c:pt idx="12172">
                  <c:v>1.2173E-5</c:v>
                </c:pt>
                <c:pt idx="12173">
                  <c:v>1.2174000000000001E-5</c:v>
                </c:pt>
                <c:pt idx="12174">
                  <c:v>1.2174999999999999E-5</c:v>
                </c:pt>
                <c:pt idx="12175">
                  <c:v>1.2176E-5</c:v>
                </c:pt>
                <c:pt idx="12176">
                  <c:v>1.2177E-5</c:v>
                </c:pt>
                <c:pt idx="12177">
                  <c:v>1.2177999999999999E-5</c:v>
                </c:pt>
                <c:pt idx="12178">
                  <c:v>1.2179E-5</c:v>
                </c:pt>
                <c:pt idx="12179">
                  <c:v>1.218E-5</c:v>
                </c:pt>
                <c:pt idx="12180">
                  <c:v>1.2181000000000001E-5</c:v>
                </c:pt>
                <c:pt idx="12181">
                  <c:v>1.2182E-5</c:v>
                </c:pt>
                <c:pt idx="12182">
                  <c:v>1.2183E-5</c:v>
                </c:pt>
                <c:pt idx="12183">
                  <c:v>1.2184000000000001E-5</c:v>
                </c:pt>
                <c:pt idx="12184">
                  <c:v>1.2184999999999999E-5</c:v>
                </c:pt>
                <c:pt idx="12185">
                  <c:v>1.2186E-5</c:v>
                </c:pt>
                <c:pt idx="12186">
                  <c:v>1.2187E-5</c:v>
                </c:pt>
                <c:pt idx="12187">
                  <c:v>1.2187999999999999E-5</c:v>
                </c:pt>
                <c:pt idx="12188">
                  <c:v>1.2189E-5</c:v>
                </c:pt>
                <c:pt idx="12189">
                  <c:v>1.219E-5</c:v>
                </c:pt>
                <c:pt idx="12190">
                  <c:v>1.2191000000000001E-5</c:v>
                </c:pt>
                <c:pt idx="12191">
                  <c:v>1.2191999999999999E-5</c:v>
                </c:pt>
                <c:pt idx="12192">
                  <c:v>1.2193E-5</c:v>
                </c:pt>
                <c:pt idx="12193">
                  <c:v>1.2194E-5</c:v>
                </c:pt>
                <c:pt idx="12194">
                  <c:v>1.2194999999999999E-5</c:v>
                </c:pt>
                <c:pt idx="12195">
                  <c:v>1.2196E-5</c:v>
                </c:pt>
                <c:pt idx="12196">
                  <c:v>1.2197E-5</c:v>
                </c:pt>
                <c:pt idx="12197">
                  <c:v>1.2198000000000001E-5</c:v>
                </c:pt>
                <c:pt idx="12198">
                  <c:v>1.2199E-5</c:v>
                </c:pt>
                <c:pt idx="12199">
                  <c:v>1.22E-5</c:v>
                </c:pt>
                <c:pt idx="12200">
                  <c:v>1.2201000000000001E-5</c:v>
                </c:pt>
                <c:pt idx="12201">
                  <c:v>1.2201999999999999E-5</c:v>
                </c:pt>
                <c:pt idx="12202">
                  <c:v>1.2203E-5</c:v>
                </c:pt>
                <c:pt idx="12203">
                  <c:v>1.2204E-5</c:v>
                </c:pt>
                <c:pt idx="12204">
                  <c:v>1.2204999999999999E-5</c:v>
                </c:pt>
                <c:pt idx="12205">
                  <c:v>1.2206E-5</c:v>
                </c:pt>
                <c:pt idx="12206">
                  <c:v>1.2207E-5</c:v>
                </c:pt>
                <c:pt idx="12207">
                  <c:v>1.2208000000000001E-5</c:v>
                </c:pt>
                <c:pt idx="12208">
                  <c:v>1.2208999999999999E-5</c:v>
                </c:pt>
                <c:pt idx="12209">
                  <c:v>1.221E-5</c:v>
                </c:pt>
                <c:pt idx="12210">
                  <c:v>1.2211E-5</c:v>
                </c:pt>
                <c:pt idx="12211">
                  <c:v>1.2211999999999999E-5</c:v>
                </c:pt>
                <c:pt idx="12212">
                  <c:v>1.2213E-5</c:v>
                </c:pt>
                <c:pt idx="12213">
                  <c:v>1.2214E-5</c:v>
                </c:pt>
                <c:pt idx="12214">
                  <c:v>1.2215000000000001E-5</c:v>
                </c:pt>
                <c:pt idx="12215">
                  <c:v>1.2216E-5</c:v>
                </c:pt>
                <c:pt idx="12216">
                  <c:v>1.2217E-5</c:v>
                </c:pt>
                <c:pt idx="12217">
                  <c:v>1.2218000000000001E-5</c:v>
                </c:pt>
                <c:pt idx="12218">
                  <c:v>1.2218999999999999E-5</c:v>
                </c:pt>
                <c:pt idx="12219">
                  <c:v>1.222E-5</c:v>
                </c:pt>
                <c:pt idx="12220">
                  <c:v>1.2221E-5</c:v>
                </c:pt>
                <c:pt idx="12221">
                  <c:v>1.2221999999999999E-5</c:v>
                </c:pt>
                <c:pt idx="12222">
                  <c:v>1.2223E-5</c:v>
                </c:pt>
                <c:pt idx="12223">
                  <c:v>1.2224E-5</c:v>
                </c:pt>
                <c:pt idx="12224">
                  <c:v>1.2225000000000001E-5</c:v>
                </c:pt>
                <c:pt idx="12225">
                  <c:v>1.2225999999999999E-5</c:v>
                </c:pt>
                <c:pt idx="12226">
                  <c:v>1.2227E-5</c:v>
                </c:pt>
                <c:pt idx="12227">
                  <c:v>1.2228E-5</c:v>
                </c:pt>
                <c:pt idx="12228">
                  <c:v>1.2228999999999999E-5</c:v>
                </c:pt>
                <c:pt idx="12229">
                  <c:v>1.223E-5</c:v>
                </c:pt>
                <c:pt idx="12230">
                  <c:v>1.2231E-5</c:v>
                </c:pt>
                <c:pt idx="12231">
                  <c:v>1.2232000000000001E-5</c:v>
                </c:pt>
                <c:pt idx="12232">
                  <c:v>1.2233E-5</c:v>
                </c:pt>
                <c:pt idx="12233">
                  <c:v>1.2234E-5</c:v>
                </c:pt>
                <c:pt idx="12234">
                  <c:v>1.2235000000000001E-5</c:v>
                </c:pt>
                <c:pt idx="12235">
                  <c:v>1.2235999999999999E-5</c:v>
                </c:pt>
                <c:pt idx="12236">
                  <c:v>1.2237E-5</c:v>
                </c:pt>
                <c:pt idx="12237">
                  <c:v>1.2238E-5</c:v>
                </c:pt>
                <c:pt idx="12238">
                  <c:v>1.2238999999999999E-5</c:v>
                </c:pt>
                <c:pt idx="12239">
                  <c:v>1.224E-5</c:v>
                </c:pt>
                <c:pt idx="12240">
                  <c:v>1.2241E-5</c:v>
                </c:pt>
                <c:pt idx="12241">
                  <c:v>1.2242000000000001E-5</c:v>
                </c:pt>
                <c:pt idx="12242">
                  <c:v>1.2243E-5</c:v>
                </c:pt>
                <c:pt idx="12243">
                  <c:v>1.2244E-5</c:v>
                </c:pt>
                <c:pt idx="12244">
                  <c:v>1.2245E-5</c:v>
                </c:pt>
                <c:pt idx="12245">
                  <c:v>1.2245999999999999E-5</c:v>
                </c:pt>
                <c:pt idx="12246">
                  <c:v>1.2247E-5</c:v>
                </c:pt>
                <c:pt idx="12247">
                  <c:v>1.2248E-5</c:v>
                </c:pt>
                <c:pt idx="12248">
                  <c:v>1.2249000000000001E-5</c:v>
                </c:pt>
                <c:pt idx="12249">
                  <c:v>1.225E-5</c:v>
                </c:pt>
                <c:pt idx="12250">
                  <c:v>1.2251E-5</c:v>
                </c:pt>
                <c:pt idx="12251">
                  <c:v>1.2252000000000001E-5</c:v>
                </c:pt>
                <c:pt idx="12252">
                  <c:v>1.2252999999999999E-5</c:v>
                </c:pt>
                <c:pt idx="12253">
                  <c:v>1.2254E-5</c:v>
                </c:pt>
                <c:pt idx="12254">
                  <c:v>1.2255E-5</c:v>
                </c:pt>
                <c:pt idx="12255">
                  <c:v>1.2255999999999999E-5</c:v>
                </c:pt>
                <c:pt idx="12256">
                  <c:v>1.2257E-5</c:v>
                </c:pt>
                <c:pt idx="12257">
                  <c:v>1.2258E-5</c:v>
                </c:pt>
                <c:pt idx="12258">
                  <c:v>1.2259000000000001E-5</c:v>
                </c:pt>
                <c:pt idx="12259">
                  <c:v>1.226E-5</c:v>
                </c:pt>
                <c:pt idx="12260">
                  <c:v>1.2261E-5</c:v>
                </c:pt>
                <c:pt idx="12261">
                  <c:v>1.2262000000000001E-5</c:v>
                </c:pt>
                <c:pt idx="12262">
                  <c:v>1.2262999999999999E-5</c:v>
                </c:pt>
                <c:pt idx="12263">
                  <c:v>1.2264E-5</c:v>
                </c:pt>
                <c:pt idx="12264">
                  <c:v>1.2265E-5</c:v>
                </c:pt>
                <c:pt idx="12265">
                  <c:v>1.2266000000000001E-5</c:v>
                </c:pt>
                <c:pt idx="12266">
                  <c:v>1.2267E-5</c:v>
                </c:pt>
                <c:pt idx="12267">
                  <c:v>1.2268E-5</c:v>
                </c:pt>
                <c:pt idx="12268">
                  <c:v>1.2269000000000001E-5</c:v>
                </c:pt>
                <c:pt idx="12269">
                  <c:v>1.2269999999999999E-5</c:v>
                </c:pt>
                <c:pt idx="12270">
                  <c:v>1.2271E-5</c:v>
                </c:pt>
                <c:pt idx="12271">
                  <c:v>1.2272E-5</c:v>
                </c:pt>
                <c:pt idx="12272">
                  <c:v>1.2272999999999999E-5</c:v>
                </c:pt>
                <c:pt idx="12273">
                  <c:v>1.2274E-5</c:v>
                </c:pt>
                <c:pt idx="12274">
                  <c:v>1.2275E-5</c:v>
                </c:pt>
                <c:pt idx="12275">
                  <c:v>1.2276000000000001E-5</c:v>
                </c:pt>
                <c:pt idx="12276">
                  <c:v>1.2277E-5</c:v>
                </c:pt>
                <c:pt idx="12277">
                  <c:v>1.2278E-5</c:v>
                </c:pt>
                <c:pt idx="12278">
                  <c:v>1.2279000000000001E-5</c:v>
                </c:pt>
                <c:pt idx="12279">
                  <c:v>1.2279999999999999E-5</c:v>
                </c:pt>
                <c:pt idx="12280">
                  <c:v>1.2281E-5</c:v>
                </c:pt>
                <c:pt idx="12281">
                  <c:v>1.2282E-5</c:v>
                </c:pt>
                <c:pt idx="12282">
                  <c:v>1.2283000000000001E-5</c:v>
                </c:pt>
                <c:pt idx="12283">
                  <c:v>1.2284E-5</c:v>
                </c:pt>
                <c:pt idx="12284">
                  <c:v>1.2285E-5</c:v>
                </c:pt>
                <c:pt idx="12285">
                  <c:v>1.2286000000000001E-5</c:v>
                </c:pt>
                <c:pt idx="12286">
                  <c:v>1.2286999999999999E-5</c:v>
                </c:pt>
                <c:pt idx="12287">
                  <c:v>1.2288E-5</c:v>
                </c:pt>
                <c:pt idx="12288">
                  <c:v>1.2289E-5</c:v>
                </c:pt>
                <c:pt idx="12289">
                  <c:v>1.2289999999999999E-5</c:v>
                </c:pt>
                <c:pt idx="12290">
                  <c:v>1.2291E-5</c:v>
                </c:pt>
                <c:pt idx="12291">
                  <c:v>1.2292E-5</c:v>
                </c:pt>
                <c:pt idx="12292">
                  <c:v>1.2293000000000001E-5</c:v>
                </c:pt>
                <c:pt idx="12293">
                  <c:v>1.2294E-5</c:v>
                </c:pt>
                <c:pt idx="12294">
                  <c:v>1.2295E-5</c:v>
                </c:pt>
                <c:pt idx="12295">
                  <c:v>1.2296000000000001E-5</c:v>
                </c:pt>
                <c:pt idx="12296">
                  <c:v>1.2296999999999999E-5</c:v>
                </c:pt>
                <c:pt idx="12297">
                  <c:v>1.2298E-5</c:v>
                </c:pt>
                <c:pt idx="12298">
                  <c:v>1.2299E-5</c:v>
                </c:pt>
                <c:pt idx="12299">
                  <c:v>1.2300000000000001E-5</c:v>
                </c:pt>
                <c:pt idx="12300">
                  <c:v>1.2301E-5</c:v>
                </c:pt>
                <c:pt idx="12301">
                  <c:v>1.2302E-5</c:v>
                </c:pt>
                <c:pt idx="12302">
                  <c:v>1.2303000000000001E-5</c:v>
                </c:pt>
                <c:pt idx="12303">
                  <c:v>1.2303999999999999E-5</c:v>
                </c:pt>
                <c:pt idx="12304">
                  <c:v>1.2305E-5</c:v>
                </c:pt>
                <c:pt idx="12305">
                  <c:v>1.2306E-5</c:v>
                </c:pt>
                <c:pt idx="12306">
                  <c:v>1.2306999999999999E-5</c:v>
                </c:pt>
                <c:pt idx="12307">
                  <c:v>1.2308E-5</c:v>
                </c:pt>
                <c:pt idx="12308">
                  <c:v>1.2309E-5</c:v>
                </c:pt>
                <c:pt idx="12309">
                  <c:v>1.2310000000000001E-5</c:v>
                </c:pt>
                <c:pt idx="12310">
                  <c:v>1.2311E-5</c:v>
                </c:pt>
                <c:pt idx="12311">
                  <c:v>1.2312E-5</c:v>
                </c:pt>
                <c:pt idx="12312">
                  <c:v>1.2313000000000001E-5</c:v>
                </c:pt>
                <c:pt idx="12313">
                  <c:v>1.2313999999999999E-5</c:v>
                </c:pt>
                <c:pt idx="12314">
                  <c:v>1.2315E-5</c:v>
                </c:pt>
                <c:pt idx="12315">
                  <c:v>1.2316E-5</c:v>
                </c:pt>
                <c:pt idx="12316">
                  <c:v>1.2317000000000001E-5</c:v>
                </c:pt>
                <c:pt idx="12317">
                  <c:v>1.2318E-5</c:v>
                </c:pt>
                <c:pt idx="12318">
                  <c:v>1.2319E-5</c:v>
                </c:pt>
                <c:pt idx="12319">
                  <c:v>1.2320000000000001E-5</c:v>
                </c:pt>
                <c:pt idx="12320">
                  <c:v>1.2320999999999999E-5</c:v>
                </c:pt>
                <c:pt idx="12321">
                  <c:v>1.2322E-5</c:v>
                </c:pt>
                <c:pt idx="12322">
                  <c:v>1.2323E-5</c:v>
                </c:pt>
                <c:pt idx="12323">
                  <c:v>1.2323999999999999E-5</c:v>
                </c:pt>
                <c:pt idx="12324">
                  <c:v>1.2325E-5</c:v>
                </c:pt>
                <c:pt idx="12325">
                  <c:v>1.2326E-5</c:v>
                </c:pt>
                <c:pt idx="12326">
                  <c:v>1.2327000000000001E-5</c:v>
                </c:pt>
                <c:pt idx="12327">
                  <c:v>1.2328E-5</c:v>
                </c:pt>
                <c:pt idx="12328">
                  <c:v>1.2329E-5</c:v>
                </c:pt>
                <c:pt idx="12329">
                  <c:v>1.2330000000000001E-5</c:v>
                </c:pt>
                <c:pt idx="12330">
                  <c:v>1.2330999999999999E-5</c:v>
                </c:pt>
                <c:pt idx="12331">
                  <c:v>1.2332E-5</c:v>
                </c:pt>
                <c:pt idx="12332">
                  <c:v>1.2333E-5</c:v>
                </c:pt>
                <c:pt idx="12333">
                  <c:v>1.2334000000000001E-5</c:v>
                </c:pt>
                <c:pt idx="12334">
                  <c:v>1.2335E-5</c:v>
                </c:pt>
                <c:pt idx="12335">
                  <c:v>1.2336E-5</c:v>
                </c:pt>
                <c:pt idx="12336">
                  <c:v>1.2337000000000001E-5</c:v>
                </c:pt>
                <c:pt idx="12337">
                  <c:v>1.2337999999999999E-5</c:v>
                </c:pt>
                <c:pt idx="12338">
                  <c:v>1.2339E-5</c:v>
                </c:pt>
                <c:pt idx="12339">
                  <c:v>1.234E-5</c:v>
                </c:pt>
                <c:pt idx="12340">
                  <c:v>1.2340999999999999E-5</c:v>
                </c:pt>
                <c:pt idx="12341">
                  <c:v>1.2342E-5</c:v>
                </c:pt>
                <c:pt idx="12342">
                  <c:v>1.2343E-5</c:v>
                </c:pt>
                <c:pt idx="12343">
                  <c:v>1.2344000000000001E-5</c:v>
                </c:pt>
                <c:pt idx="12344">
                  <c:v>1.2345E-5</c:v>
                </c:pt>
                <c:pt idx="12345">
                  <c:v>1.2346E-5</c:v>
                </c:pt>
                <c:pt idx="12346">
                  <c:v>1.2347000000000001E-5</c:v>
                </c:pt>
                <c:pt idx="12347">
                  <c:v>1.2347999999999999E-5</c:v>
                </c:pt>
                <c:pt idx="12348">
                  <c:v>1.2349E-5</c:v>
                </c:pt>
                <c:pt idx="12349">
                  <c:v>1.235E-5</c:v>
                </c:pt>
                <c:pt idx="12350">
                  <c:v>1.2351000000000001E-5</c:v>
                </c:pt>
                <c:pt idx="12351">
                  <c:v>1.2352E-5</c:v>
                </c:pt>
                <c:pt idx="12352">
                  <c:v>1.2353E-5</c:v>
                </c:pt>
                <c:pt idx="12353">
                  <c:v>1.2354000000000001E-5</c:v>
                </c:pt>
                <c:pt idx="12354">
                  <c:v>1.2354999999999999E-5</c:v>
                </c:pt>
                <c:pt idx="12355">
                  <c:v>1.2356E-5</c:v>
                </c:pt>
                <c:pt idx="12356">
                  <c:v>1.2357E-5</c:v>
                </c:pt>
                <c:pt idx="12357">
                  <c:v>1.2357999999999999E-5</c:v>
                </c:pt>
                <c:pt idx="12358">
                  <c:v>1.2359E-5</c:v>
                </c:pt>
                <c:pt idx="12359">
                  <c:v>1.236E-5</c:v>
                </c:pt>
                <c:pt idx="12360">
                  <c:v>1.2361000000000001E-5</c:v>
                </c:pt>
                <c:pt idx="12361">
                  <c:v>1.2362E-5</c:v>
                </c:pt>
                <c:pt idx="12362">
                  <c:v>1.2363E-5</c:v>
                </c:pt>
                <c:pt idx="12363">
                  <c:v>1.2364000000000001E-5</c:v>
                </c:pt>
                <c:pt idx="12364">
                  <c:v>1.2364999999999999E-5</c:v>
                </c:pt>
                <c:pt idx="12365">
                  <c:v>1.2366E-5</c:v>
                </c:pt>
                <c:pt idx="12366">
                  <c:v>1.2367E-5</c:v>
                </c:pt>
                <c:pt idx="12367">
                  <c:v>1.2368000000000001E-5</c:v>
                </c:pt>
                <c:pt idx="12368">
                  <c:v>1.2369E-5</c:v>
                </c:pt>
                <c:pt idx="12369">
                  <c:v>1.237E-5</c:v>
                </c:pt>
                <c:pt idx="12370">
                  <c:v>1.2371000000000001E-5</c:v>
                </c:pt>
                <c:pt idx="12371">
                  <c:v>1.2371999999999999E-5</c:v>
                </c:pt>
                <c:pt idx="12372">
                  <c:v>1.2373E-5</c:v>
                </c:pt>
                <c:pt idx="12373">
                  <c:v>1.2374E-5</c:v>
                </c:pt>
                <c:pt idx="12374">
                  <c:v>1.2374999999999999E-5</c:v>
                </c:pt>
                <c:pt idx="12375">
                  <c:v>1.2376E-5</c:v>
                </c:pt>
                <c:pt idx="12376">
                  <c:v>1.2377E-5</c:v>
                </c:pt>
                <c:pt idx="12377">
                  <c:v>1.2378000000000001E-5</c:v>
                </c:pt>
                <c:pt idx="12378">
                  <c:v>1.2379E-5</c:v>
                </c:pt>
                <c:pt idx="12379">
                  <c:v>1.238E-5</c:v>
                </c:pt>
                <c:pt idx="12380">
                  <c:v>1.2381000000000001E-5</c:v>
                </c:pt>
                <c:pt idx="12381">
                  <c:v>1.2381999999999999E-5</c:v>
                </c:pt>
                <c:pt idx="12382">
                  <c:v>1.2383E-5</c:v>
                </c:pt>
                <c:pt idx="12383">
                  <c:v>1.2384E-5</c:v>
                </c:pt>
                <c:pt idx="12384">
                  <c:v>1.2384999999999999E-5</c:v>
                </c:pt>
                <c:pt idx="12385">
                  <c:v>1.2386E-5</c:v>
                </c:pt>
                <c:pt idx="12386">
                  <c:v>1.2387E-5</c:v>
                </c:pt>
                <c:pt idx="12387">
                  <c:v>1.2388000000000001E-5</c:v>
                </c:pt>
                <c:pt idx="12388">
                  <c:v>1.2388999999999999E-5</c:v>
                </c:pt>
                <c:pt idx="12389">
                  <c:v>1.239E-5</c:v>
                </c:pt>
                <c:pt idx="12390">
                  <c:v>1.2391E-5</c:v>
                </c:pt>
                <c:pt idx="12391">
                  <c:v>1.2391999999999999E-5</c:v>
                </c:pt>
                <c:pt idx="12392">
                  <c:v>1.2393E-5</c:v>
                </c:pt>
                <c:pt idx="12393">
                  <c:v>1.2394E-5</c:v>
                </c:pt>
                <c:pt idx="12394">
                  <c:v>1.2395000000000001E-5</c:v>
                </c:pt>
                <c:pt idx="12395">
                  <c:v>1.2396E-5</c:v>
                </c:pt>
                <c:pt idx="12396">
                  <c:v>1.2397E-5</c:v>
                </c:pt>
                <c:pt idx="12397">
                  <c:v>1.2398000000000001E-5</c:v>
                </c:pt>
                <c:pt idx="12398">
                  <c:v>1.2398999999999999E-5</c:v>
                </c:pt>
                <c:pt idx="12399">
                  <c:v>1.24E-5</c:v>
                </c:pt>
                <c:pt idx="12400">
                  <c:v>1.2401E-5</c:v>
                </c:pt>
                <c:pt idx="12401">
                  <c:v>1.2401999999999999E-5</c:v>
                </c:pt>
                <c:pt idx="12402">
                  <c:v>1.2403E-5</c:v>
                </c:pt>
                <c:pt idx="12403">
                  <c:v>1.2404E-5</c:v>
                </c:pt>
                <c:pt idx="12404">
                  <c:v>1.2405000000000001E-5</c:v>
                </c:pt>
                <c:pt idx="12405">
                  <c:v>1.2405999999999999E-5</c:v>
                </c:pt>
                <c:pt idx="12406">
                  <c:v>1.2407E-5</c:v>
                </c:pt>
                <c:pt idx="12407">
                  <c:v>1.2408E-5</c:v>
                </c:pt>
                <c:pt idx="12408">
                  <c:v>1.2408999999999999E-5</c:v>
                </c:pt>
                <c:pt idx="12409">
                  <c:v>1.241E-5</c:v>
                </c:pt>
                <c:pt idx="12410">
                  <c:v>1.2411E-5</c:v>
                </c:pt>
                <c:pt idx="12411">
                  <c:v>1.2412000000000001E-5</c:v>
                </c:pt>
                <c:pt idx="12412">
                  <c:v>1.2413E-5</c:v>
                </c:pt>
                <c:pt idx="12413">
                  <c:v>1.2414E-5</c:v>
                </c:pt>
                <c:pt idx="12414">
                  <c:v>1.2415000000000001E-5</c:v>
                </c:pt>
                <c:pt idx="12415">
                  <c:v>1.2415999999999999E-5</c:v>
                </c:pt>
                <c:pt idx="12416">
                  <c:v>1.2417E-5</c:v>
                </c:pt>
                <c:pt idx="12417">
                  <c:v>1.2418E-5</c:v>
                </c:pt>
                <c:pt idx="12418">
                  <c:v>1.2418999999999999E-5</c:v>
                </c:pt>
                <c:pt idx="12419">
                  <c:v>1.242E-5</c:v>
                </c:pt>
                <c:pt idx="12420">
                  <c:v>1.2421E-5</c:v>
                </c:pt>
                <c:pt idx="12421">
                  <c:v>1.2422000000000001E-5</c:v>
                </c:pt>
                <c:pt idx="12422">
                  <c:v>1.2422999999999999E-5</c:v>
                </c:pt>
                <c:pt idx="12423">
                  <c:v>1.2424E-5</c:v>
                </c:pt>
                <c:pt idx="12424">
                  <c:v>1.2425E-5</c:v>
                </c:pt>
                <c:pt idx="12425">
                  <c:v>1.2425999999999999E-5</c:v>
                </c:pt>
                <c:pt idx="12426">
                  <c:v>1.2427E-5</c:v>
                </c:pt>
                <c:pt idx="12427">
                  <c:v>1.2428E-5</c:v>
                </c:pt>
                <c:pt idx="12428">
                  <c:v>1.2429000000000001E-5</c:v>
                </c:pt>
                <c:pt idx="12429">
                  <c:v>1.243E-5</c:v>
                </c:pt>
                <c:pt idx="12430">
                  <c:v>1.2431E-5</c:v>
                </c:pt>
                <c:pt idx="12431">
                  <c:v>1.2432000000000001E-5</c:v>
                </c:pt>
                <c:pt idx="12432">
                  <c:v>1.2432999999999999E-5</c:v>
                </c:pt>
                <c:pt idx="12433">
                  <c:v>1.2434E-5</c:v>
                </c:pt>
                <c:pt idx="12434">
                  <c:v>1.2435E-5</c:v>
                </c:pt>
                <c:pt idx="12435">
                  <c:v>1.2435999999999999E-5</c:v>
                </c:pt>
                <c:pt idx="12436">
                  <c:v>1.2437E-5</c:v>
                </c:pt>
                <c:pt idx="12437">
                  <c:v>1.2438E-5</c:v>
                </c:pt>
                <c:pt idx="12438">
                  <c:v>1.2439000000000001E-5</c:v>
                </c:pt>
                <c:pt idx="12439">
                  <c:v>1.2439999999999999E-5</c:v>
                </c:pt>
                <c:pt idx="12440">
                  <c:v>1.2441E-5</c:v>
                </c:pt>
                <c:pt idx="12441">
                  <c:v>1.2442E-5</c:v>
                </c:pt>
                <c:pt idx="12442">
                  <c:v>1.2442999999999999E-5</c:v>
                </c:pt>
                <c:pt idx="12443">
                  <c:v>1.2444E-5</c:v>
                </c:pt>
                <c:pt idx="12444">
                  <c:v>1.2445E-5</c:v>
                </c:pt>
                <c:pt idx="12445">
                  <c:v>1.2446000000000001E-5</c:v>
                </c:pt>
                <c:pt idx="12446">
                  <c:v>1.2447E-5</c:v>
                </c:pt>
                <c:pt idx="12447">
                  <c:v>1.2448E-5</c:v>
                </c:pt>
                <c:pt idx="12448">
                  <c:v>1.2449000000000001E-5</c:v>
                </c:pt>
                <c:pt idx="12449">
                  <c:v>1.2449999999999999E-5</c:v>
                </c:pt>
                <c:pt idx="12450">
                  <c:v>1.2451E-5</c:v>
                </c:pt>
                <c:pt idx="12451">
                  <c:v>1.2452E-5</c:v>
                </c:pt>
                <c:pt idx="12452">
                  <c:v>1.2452999999999999E-5</c:v>
                </c:pt>
                <c:pt idx="12453">
                  <c:v>1.2454E-5</c:v>
                </c:pt>
                <c:pt idx="12454">
                  <c:v>1.2455E-5</c:v>
                </c:pt>
                <c:pt idx="12455">
                  <c:v>1.2456000000000001E-5</c:v>
                </c:pt>
                <c:pt idx="12456">
                  <c:v>1.2456999999999999E-5</c:v>
                </c:pt>
                <c:pt idx="12457">
                  <c:v>1.2458E-5</c:v>
                </c:pt>
                <c:pt idx="12458">
                  <c:v>1.2459E-5</c:v>
                </c:pt>
                <c:pt idx="12459">
                  <c:v>1.2459999999999999E-5</c:v>
                </c:pt>
                <c:pt idx="12460">
                  <c:v>1.2461E-5</c:v>
                </c:pt>
                <c:pt idx="12461">
                  <c:v>1.2462E-5</c:v>
                </c:pt>
                <c:pt idx="12462">
                  <c:v>1.2463000000000001E-5</c:v>
                </c:pt>
                <c:pt idx="12463">
                  <c:v>1.2464E-5</c:v>
                </c:pt>
                <c:pt idx="12464">
                  <c:v>1.2465E-5</c:v>
                </c:pt>
                <c:pt idx="12465">
                  <c:v>1.2466000000000001E-5</c:v>
                </c:pt>
                <c:pt idx="12466">
                  <c:v>1.2466999999999999E-5</c:v>
                </c:pt>
                <c:pt idx="12467">
                  <c:v>1.2468E-5</c:v>
                </c:pt>
                <c:pt idx="12468">
                  <c:v>1.2469E-5</c:v>
                </c:pt>
                <c:pt idx="12469">
                  <c:v>1.2469999999999999E-5</c:v>
                </c:pt>
                <c:pt idx="12470">
                  <c:v>1.2471E-5</c:v>
                </c:pt>
                <c:pt idx="12471">
                  <c:v>1.2472E-5</c:v>
                </c:pt>
                <c:pt idx="12472">
                  <c:v>1.2473000000000001E-5</c:v>
                </c:pt>
                <c:pt idx="12473">
                  <c:v>1.2473999999999999E-5</c:v>
                </c:pt>
                <c:pt idx="12474">
                  <c:v>1.2475E-5</c:v>
                </c:pt>
                <c:pt idx="12475">
                  <c:v>1.2476E-5</c:v>
                </c:pt>
                <c:pt idx="12476">
                  <c:v>1.2476999999999999E-5</c:v>
                </c:pt>
                <c:pt idx="12477">
                  <c:v>1.2478E-5</c:v>
                </c:pt>
                <c:pt idx="12478">
                  <c:v>1.2479E-5</c:v>
                </c:pt>
                <c:pt idx="12479">
                  <c:v>1.2480000000000001E-5</c:v>
                </c:pt>
                <c:pt idx="12480">
                  <c:v>1.2481E-5</c:v>
                </c:pt>
                <c:pt idx="12481">
                  <c:v>1.2482E-5</c:v>
                </c:pt>
                <c:pt idx="12482">
                  <c:v>1.2483000000000001E-5</c:v>
                </c:pt>
                <c:pt idx="12483">
                  <c:v>1.2483999999999999E-5</c:v>
                </c:pt>
                <c:pt idx="12484">
                  <c:v>1.2485E-5</c:v>
                </c:pt>
                <c:pt idx="12485">
                  <c:v>1.2486E-5</c:v>
                </c:pt>
                <c:pt idx="12486">
                  <c:v>1.2486999999999999E-5</c:v>
                </c:pt>
                <c:pt idx="12487">
                  <c:v>1.2488E-5</c:v>
                </c:pt>
                <c:pt idx="12488">
                  <c:v>1.2489E-5</c:v>
                </c:pt>
                <c:pt idx="12489">
                  <c:v>1.2490000000000001E-5</c:v>
                </c:pt>
                <c:pt idx="12490">
                  <c:v>1.2490999999999999E-5</c:v>
                </c:pt>
                <c:pt idx="12491">
                  <c:v>1.2492E-5</c:v>
                </c:pt>
                <c:pt idx="12492">
                  <c:v>1.2493E-5</c:v>
                </c:pt>
                <c:pt idx="12493">
                  <c:v>1.2493999999999999E-5</c:v>
                </c:pt>
                <c:pt idx="12494">
                  <c:v>1.2495E-5</c:v>
                </c:pt>
                <c:pt idx="12495">
                  <c:v>1.2496E-5</c:v>
                </c:pt>
                <c:pt idx="12496">
                  <c:v>1.2497000000000001E-5</c:v>
                </c:pt>
                <c:pt idx="12497">
                  <c:v>1.2498E-5</c:v>
                </c:pt>
                <c:pt idx="12498">
                  <c:v>1.2499E-5</c:v>
                </c:pt>
                <c:pt idx="12499">
                  <c:v>1.2500000000000001E-5</c:v>
                </c:pt>
                <c:pt idx="12500">
                  <c:v>1.2500999999999999E-5</c:v>
                </c:pt>
                <c:pt idx="12501">
                  <c:v>1.2502E-5</c:v>
                </c:pt>
                <c:pt idx="12502">
                  <c:v>1.2503E-5</c:v>
                </c:pt>
                <c:pt idx="12503">
                  <c:v>1.2503999999999999E-5</c:v>
                </c:pt>
                <c:pt idx="12504">
                  <c:v>1.2505E-5</c:v>
                </c:pt>
                <c:pt idx="12505">
                  <c:v>1.2506E-5</c:v>
                </c:pt>
                <c:pt idx="12506">
                  <c:v>1.2507000000000001E-5</c:v>
                </c:pt>
                <c:pt idx="12507">
                  <c:v>1.2508E-5</c:v>
                </c:pt>
                <c:pt idx="12508">
                  <c:v>1.2509E-5</c:v>
                </c:pt>
                <c:pt idx="12509">
                  <c:v>1.2510000000000001E-5</c:v>
                </c:pt>
                <c:pt idx="12510">
                  <c:v>1.2510999999999999E-5</c:v>
                </c:pt>
                <c:pt idx="12511">
                  <c:v>1.2512E-5</c:v>
                </c:pt>
                <c:pt idx="12512">
                  <c:v>1.2513E-5</c:v>
                </c:pt>
                <c:pt idx="12513">
                  <c:v>1.2514000000000001E-5</c:v>
                </c:pt>
                <c:pt idx="12514">
                  <c:v>1.2515E-5</c:v>
                </c:pt>
                <c:pt idx="12515">
                  <c:v>1.2516E-5</c:v>
                </c:pt>
                <c:pt idx="12516">
                  <c:v>1.2517000000000001E-5</c:v>
                </c:pt>
                <c:pt idx="12517">
                  <c:v>1.2517999999999999E-5</c:v>
                </c:pt>
                <c:pt idx="12518">
                  <c:v>1.2519E-5</c:v>
                </c:pt>
                <c:pt idx="12519">
                  <c:v>1.252E-5</c:v>
                </c:pt>
                <c:pt idx="12520">
                  <c:v>1.2520999999999999E-5</c:v>
                </c:pt>
                <c:pt idx="12521">
                  <c:v>1.2522E-5</c:v>
                </c:pt>
                <c:pt idx="12522">
                  <c:v>1.2523E-5</c:v>
                </c:pt>
                <c:pt idx="12523">
                  <c:v>1.2524000000000001E-5</c:v>
                </c:pt>
                <c:pt idx="12524">
                  <c:v>1.2525E-5</c:v>
                </c:pt>
                <c:pt idx="12525">
                  <c:v>1.2526E-5</c:v>
                </c:pt>
                <c:pt idx="12526">
                  <c:v>1.2527000000000001E-5</c:v>
                </c:pt>
                <c:pt idx="12527">
                  <c:v>1.2527999999999999E-5</c:v>
                </c:pt>
                <c:pt idx="12528">
                  <c:v>1.2529E-5</c:v>
                </c:pt>
                <c:pt idx="12529">
                  <c:v>1.253E-5</c:v>
                </c:pt>
                <c:pt idx="12530">
                  <c:v>1.2531000000000001E-5</c:v>
                </c:pt>
                <c:pt idx="12531">
                  <c:v>1.2532E-5</c:v>
                </c:pt>
                <c:pt idx="12532">
                  <c:v>1.2533E-5</c:v>
                </c:pt>
                <c:pt idx="12533">
                  <c:v>1.2534000000000001E-5</c:v>
                </c:pt>
                <c:pt idx="12534">
                  <c:v>1.2534999999999999E-5</c:v>
                </c:pt>
                <c:pt idx="12535">
                  <c:v>1.2536E-5</c:v>
                </c:pt>
                <c:pt idx="12536">
                  <c:v>1.2537E-5</c:v>
                </c:pt>
                <c:pt idx="12537">
                  <c:v>1.2537999999999999E-5</c:v>
                </c:pt>
                <c:pt idx="12538">
                  <c:v>1.2539E-5</c:v>
                </c:pt>
                <c:pt idx="12539">
                  <c:v>1.254E-5</c:v>
                </c:pt>
                <c:pt idx="12540">
                  <c:v>1.2541000000000001E-5</c:v>
                </c:pt>
                <c:pt idx="12541">
                  <c:v>1.2542E-5</c:v>
                </c:pt>
                <c:pt idx="12542">
                  <c:v>1.2543E-5</c:v>
                </c:pt>
                <c:pt idx="12543">
                  <c:v>1.2544000000000001E-5</c:v>
                </c:pt>
                <c:pt idx="12544">
                  <c:v>1.2544999999999999E-5</c:v>
                </c:pt>
                <c:pt idx="12545">
                  <c:v>1.2546E-5</c:v>
                </c:pt>
                <c:pt idx="12546">
                  <c:v>1.2547E-5</c:v>
                </c:pt>
                <c:pt idx="12547">
                  <c:v>1.2548000000000001E-5</c:v>
                </c:pt>
                <c:pt idx="12548">
                  <c:v>1.2549E-5</c:v>
                </c:pt>
                <c:pt idx="12549">
                  <c:v>1.255E-5</c:v>
                </c:pt>
                <c:pt idx="12550">
                  <c:v>1.2551000000000001E-5</c:v>
                </c:pt>
                <c:pt idx="12551">
                  <c:v>1.2551999999999999E-5</c:v>
                </c:pt>
                <c:pt idx="12552">
                  <c:v>1.2553E-5</c:v>
                </c:pt>
                <c:pt idx="12553">
                  <c:v>1.2554E-5</c:v>
                </c:pt>
                <c:pt idx="12554">
                  <c:v>1.2554999999999999E-5</c:v>
                </c:pt>
                <c:pt idx="12555">
                  <c:v>1.2556E-5</c:v>
                </c:pt>
                <c:pt idx="12556">
                  <c:v>1.2557E-5</c:v>
                </c:pt>
                <c:pt idx="12557">
                  <c:v>1.2558000000000001E-5</c:v>
                </c:pt>
                <c:pt idx="12558">
                  <c:v>1.2559E-5</c:v>
                </c:pt>
                <c:pt idx="12559">
                  <c:v>1.256E-5</c:v>
                </c:pt>
                <c:pt idx="12560">
                  <c:v>1.2561000000000001E-5</c:v>
                </c:pt>
                <c:pt idx="12561">
                  <c:v>1.2561999999999999E-5</c:v>
                </c:pt>
                <c:pt idx="12562">
                  <c:v>1.2563E-5</c:v>
                </c:pt>
                <c:pt idx="12563">
                  <c:v>1.2564E-5</c:v>
                </c:pt>
                <c:pt idx="12564">
                  <c:v>1.2565000000000001E-5</c:v>
                </c:pt>
                <c:pt idx="12565">
                  <c:v>1.2566E-5</c:v>
                </c:pt>
                <c:pt idx="12566">
                  <c:v>1.2567E-5</c:v>
                </c:pt>
                <c:pt idx="12567">
                  <c:v>1.2568000000000001E-5</c:v>
                </c:pt>
                <c:pt idx="12568">
                  <c:v>1.2568999999999999E-5</c:v>
                </c:pt>
                <c:pt idx="12569">
                  <c:v>1.257E-5</c:v>
                </c:pt>
                <c:pt idx="12570">
                  <c:v>1.2571E-5</c:v>
                </c:pt>
                <c:pt idx="12571">
                  <c:v>1.2571999999999999E-5</c:v>
                </c:pt>
                <c:pt idx="12572">
                  <c:v>1.2573E-5</c:v>
                </c:pt>
                <c:pt idx="12573">
                  <c:v>1.2574E-5</c:v>
                </c:pt>
                <c:pt idx="12574">
                  <c:v>1.2575000000000001E-5</c:v>
                </c:pt>
                <c:pt idx="12575">
                  <c:v>1.2576E-5</c:v>
                </c:pt>
                <c:pt idx="12576">
                  <c:v>1.2577E-5</c:v>
                </c:pt>
                <c:pt idx="12577">
                  <c:v>1.2578000000000001E-5</c:v>
                </c:pt>
                <c:pt idx="12578">
                  <c:v>1.2578999999999999E-5</c:v>
                </c:pt>
                <c:pt idx="12579">
                  <c:v>1.258E-5</c:v>
                </c:pt>
                <c:pt idx="12580">
                  <c:v>1.2581E-5</c:v>
                </c:pt>
                <c:pt idx="12581">
                  <c:v>1.2582000000000001E-5</c:v>
                </c:pt>
                <c:pt idx="12582">
                  <c:v>1.2583E-5</c:v>
                </c:pt>
                <c:pt idx="12583">
                  <c:v>1.2584E-5</c:v>
                </c:pt>
                <c:pt idx="12584">
                  <c:v>1.2585000000000001E-5</c:v>
                </c:pt>
                <c:pt idx="12585">
                  <c:v>1.2585999999999999E-5</c:v>
                </c:pt>
                <c:pt idx="12586">
                  <c:v>1.2587E-5</c:v>
                </c:pt>
                <c:pt idx="12587">
                  <c:v>1.2588E-5</c:v>
                </c:pt>
                <c:pt idx="12588">
                  <c:v>1.2588999999999999E-5</c:v>
                </c:pt>
                <c:pt idx="12589">
                  <c:v>1.259E-5</c:v>
                </c:pt>
                <c:pt idx="12590">
                  <c:v>1.2591E-5</c:v>
                </c:pt>
                <c:pt idx="12591">
                  <c:v>1.2592000000000001E-5</c:v>
                </c:pt>
                <c:pt idx="12592">
                  <c:v>1.2593E-5</c:v>
                </c:pt>
                <c:pt idx="12593">
                  <c:v>1.2594E-5</c:v>
                </c:pt>
                <c:pt idx="12594">
                  <c:v>1.2595000000000001E-5</c:v>
                </c:pt>
                <c:pt idx="12595">
                  <c:v>1.2595999999999999E-5</c:v>
                </c:pt>
                <c:pt idx="12596">
                  <c:v>1.2597E-5</c:v>
                </c:pt>
                <c:pt idx="12597">
                  <c:v>1.2598E-5</c:v>
                </c:pt>
                <c:pt idx="12598">
                  <c:v>1.2599000000000001E-5</c:v>
                </c:pt>
                <c:pt idx="12599">
                  <c:v>1.26E-5</c:v>
                </c:pt>
                <c:pt idx="12600">
                  <c:v>1.2601E-5</c:v>
                </c:pt>
                <c:pt idx="12601">
                  <c:v>1.2602000000000001E-5</c:v>
                </c:pt>
                <c:pt idx="12602">
                  <c:v>1.2602999999999999E-5</c:v>
                </c:pt>
                <c:pt idx="12603">
                  <c:v>1.2604E-5</c:v>
                </c:pt>
                <c:pt idx="12604">
                  <c:v>1.2605E-5</c:v>
                </c:pt>
                <c:pt idx="12605">
                  <c:v>1.2605999999999999E-5</c:v>
                </c:pt>
                <c:pt idx="12606">
                  <c:v>1.2607E-5</c:v>
                </c:pt>
                <c:pt idx="12607">
                  <c:v>1.2608E-5</c:v>
                </c:pt>
                <c:pt idx="12608">
                  <c:v>1.2609000000000001E-5</c:v>
                </c:pt>
                <c:pt idx="12609">
                  <c:v>1.261E-5</c:v>
                </c:pt>
                <c:pt idx="12610">
                  <c:v>1.2611E-5</c:v>
                </c:pt>
                <c:pt idx="12611">
                  <c:v>1.2612000000000001E-5</c:v>
                </c:pt>
                <c:pt idx="12612">
                  <c:v>1.2612999999999999E-5</c:v>
                </c:pt>
                <c:pt idx="12613">
                  <c:v>1.2614E-5</c:v>
                </c:pt>
                <c:pt idx="12614">
                  <c:v>1.2615E-5</c:v>
                </c:pt>
                <c:pt idx="12615">
                  <c:v>1.2616000000000001E-5</c:v>
                </c:pt>
                <c:pt idx="12616">
                  <c:v>1.2617E-5</c:v>
                </c:pt>
                <c:pt idx="12617">
                  <c:v>1.2618E-5</c:v>
                </c:pt>
                <c:pt idx="12618">
                  <c:v>1.2619000000000001E-5</c:v>
                </c:pt>
                <c:pt idx="12619">
                  <c:v>1.2619999999999999E-5</c:v>
                </c:pt>
                <c:pt idx="12620">
                  <c:v>1.2621E-5</c:v>
                </c:pt>
                <c:pt idx="12621">
                  <c:v>1.2622E-5</c:v>
                </c:pt>
                <c:pt idx="12622">
                  <c:v>1.2622999999999999E-5</c:v>
                </c:pt>
                <c:pt idx="12623">
                  <c:v>1.2624E-5</c:v>
                </c:pt>
                <c:pt idx="12624">
                  <c:v>1.2625E-5</c:v>
                </c:pt>
                <c:pt idx="12625">
                  <c:v>1.2626000000000001E-5</c:v>
                </c:pt>
                <c:pt idx="12626">
                  <c:v>1.2627E-5</c:v>
                </c:pt>
                <c:pt idx="12627">
                  <c:v>1.2628E-5</c:v>
                </c:pt>
                <c:pt idx="12628">
                  <c:v>1.2629000000000001E-5</c:v>
                </c:pt>
                <c:pt idx="12629">
                  <c:v>1.2629999999999999E-5</c:v>
                </c:pt>
                <c:pt idx="12630">
                  <c:v>1.2631E-5</c:v>
                </c:pt>
                <c:pt idx="12631">
                  <c:v>1.2632E-5</c:v>
                </c:pt>
                <c:pt idx="12632">
                  <c:v>1.2632999999999999E-5</c:v>
                </c:pt>
                <c:pt idx="12633">
                  <c:v>1.2634E-5</c:v>
                </c:pt>
                <c:pt idx="12634">
                  <c:v>1.2635E-5</c:v>
                </c:pt>
                <c:pt idx="12635">
                  <c:v>1.2636000000000001E-5</c:v>
                </c:pt>
                <c:pt idx="12636">
                  <c:v>1.2636999999999999E-5</c:v>
                </c:pt>
                <c:pt idx="12637">
                  <c:v>1.2638E-5</c:v>
                </c:pt>
                <c:pt idx="12638">
                  <c:v>1.2639E-5</c:v>
                </c:pt>
                <c:pt idx="12639">
                  <c:v>1.2639999999999999E-5</c:v>
                </c:pt>
                <c:pt idx="12640">
                  <c:v>1.2641E-5</c:v>
                </c:pt>
                <c:pt idx="12641">
                  <c:v>1.2642E-5</c:v>
                </c:pt>
                <c:pt idx="12642">
                  <c:v>1.2643000000000001E-5</c:v>
                </c:pt>
                <c:pt idx="12643">
                  <c:v>1.2644E-5</c:v>
                </c:pt>
                <c:pt idx="12644">
                  <c:v>1.2645E-5</c:v>
                </c:pt>
                <c:pt idx="12645">
                  <c:v>1.2646000000000001E-5</c:v>
                </c:pt>
                <c:pt idx="12646">
                  <c:v>1.2646999999999999E-5</c:v>
                </c:pt>
                <c:pt idx="12647">
                  <c:v>1.2648E-5</c:v>
                </c:pt>
                <c:pt idx="12648">
                  <c:v>1.2649E-5</c:v>
                </c:pt>
                <c:pt idx="12649">
                  <c:v>1.2649999999999999E-5</c:v>
                </c:pt>
                <c:pt idx="12650">
                  <c:v>1.2651E-5</c:v>
                </c:pt>
                <c:pt idx="12651">
                  <c:v>1.2652E-5</c:v>
                </c:pt>
                <c:pt idx="12652">
                  <c:v>1.2653000000000001E-5</c:v>
                </c:pt>
                <c:pt idx="12653">
                  <c:v>1.2653999999999999E-5</c:v>
                </c:pt>
                <c:pt idx="12654">
                  <c:v>1.2655E-5</c:v>
                </c:pt>
                <c:pt idx="12655">
                  <c:v>1.2656E-5</c:v>
                </c:pt>
                <c:pt idx="12656">
                  <c:v>1.2656999999999999E-5</c:v>
                </c:pt>
                <c:pt idx="12657">
                  <c:v>1.2658E-5</c:v>
                </c:pt>
                <c:pt idx="12658">
                  <c:v>1.2659E-5</c:v>
                </c:pt>
                <c:pt idx="12659">
                  <c:v>1.2660000000000001E-5</c:v>
                </c:pt>
                <c:pt idx="12660">
                  <c:v>1.2661E-5</c:v>
                </c:pt>
                <c:pt idx="12661">
                  <c:v>1.2662E-5</c:v>
                </c:pt>
                <c:pt idx="12662">
                  <c:v>1.2663000000000001E-5</c:v>
                </c:pt>
                <c:pt idx="12663">
                  <c:v>1.2663999999999999E-5</c:v>
                </c:pt>
                <c:pt idx="12664">
                  <c:v>1.2665E-5</c:v>
                </c:pt>
                <c:pt idx="12665">
                  <c:v>1.2666E-5</c:v>
                </c:pt>
                <c:pt idx="12666">
                  <c:v>1.2666999999999999E-5</c:v>
                </c:pt>
                <c:pt idx="12667">
                  <c:v>1.2668E-5</c:v>
                </c:pt>
                <c:pt idx="12668">
                  <c:v>1.2669E-5</c:v>
                </c:pt>
                <c:pt idx="12669">
                  <c:v>1.2670000000000001E-5</c:v>
                </c:pt>
                <c:pt idx="12670">
                  <c:v>1.2670999999999999E-5</c:v>
                </c:pt>
                <c:pt idx="12671">
                  <c:v>1.2672E-5</c:v>
                </c:pt>
                <c:pt idx="12672">
                  <c:v>1.2673E-5</c:v>
                </c:pt>
                <c:pt idx="12673">
                  <c:v>1.2673999999999999E-5</c:v>
                </c:pt>
                <c:pt idx="12674">
                  <c:v>1.2675E-5</c:v>
                </c:pt>
                <c:pt idx="12675">
                  <c:v>1.2676E-5</c:v>
                </c:pt>
                <c:pt idx="12676">
                  <c:v>1.2677000000000001E-5</c:v>
                </c:pt>
                <c:pt idx="12677">
                  <c:v>1.2678E-5</c:v>
                </c:pt>
                <c:pt idx="12678">
                  <c:v>1.2679E-5</c:v>
                </c:pt>
                <c:pt idx="12679">
                  <c:v>1.2680000000000001E-5</c:v>
                </c:pt>
                <c:pt idx="12680">
                  <c:v>1.2680999999999999E-5</c:v>
                </c:pt>
                <c:pt idx="12681">
                  <c:v>1.2682E-5</c:v>
                </c:pt>
                <c:pt idx="12682">
                  <c:v>1.2683E-5</c:v>
                </c:pt>
                <c:pt idx="12683">
                  <c:v>1.2683999999999999E-5</c:v>
                </c:pt>
                <c:pt idx="12684">
                  <c:v>1.2685E-5</c:v>
                </c:pt>
                <c:pt idx="12685">
                  <c:v>1.2686E-5</c:v>
                </c:pt>
                <c:pt idx="12686">
                  <c:v>1.2687000000000001E-5</c:v>
                </c:pt>
                <c:pt idx="12687">
                  <c:v>1.2687999999999999E-5</c:v>
                </c:pt>
                <c:pt idx="12688">
                  <c:v>1.2689E-5</c:v>
                </c:pt>
                <c:pt idx="12689">
                  <c:v>1.269E-5</c:v>
                </c:pt>
                <c:pt idx="12690">
                  <c:v>1.2690999999999999E-5</c:v>
                </c:pt>
                <c:pt idx="12691">
                  <c:v>1.2692E-5</c:v>
                </c:pt>
                <c:pt idx="12692">
                  <c:v>1.2693E-5</c:v>
                </c:pt>
                <c:pt idx="12693">
                  <c:v>1.2694000000000001E-5</c:v>
                </c:pt>
                <c:pt idx="12694">
                  <c:v>1.2695E-5</c:v>
                </c:pt>
                <c:pt idx="12695">
                  <c:v>1.2696E-5</c:v>
                </c:pt>
                <c:pt idx="12696">
                  <c:v>1.2697000000000001E-5</c:v>
                </c:pt>
                <c:pt idx="12697">
                  <c:v>1.2697999999999999E-5</c:v>
                </c:pt>
                <c:pt idx="12698">
                  <c:v>1.2699E-5</c:v>
                </c:pt>
                <c:pt idx="12699">
                  <c:v>1.27E-5</c:v>
                </c:pt>
                <c:pt idx="12700">
                  <c:v>1.2700999999999999E-5</c:v>
                </c:pt>
                <c:pt idx="12701">
                  <c:v>1.2702E-5</c:v>
                </c:pt>
                <c:pt idx="12702">
                  <c:v>1.2703E-5</c:v>
                </c:pt>
                <c:pt idx="12703">
                  <c:v>1.2704000000000001E-5</c:v>
                </c:pt>
                <c:pt idx="12704">
                  <c:v>1.2704999999999999E-5</c:v>
                </c:pt>
                <c:pt idx="12705">
                  <c:v>1.2706E-5</c:v>
                </c:pt>
                <c:pt idx="12706">
                  <c:v>1.2707E-5</c:v>
                </c:pt>
                <c:pt idx="12707">
                  <c:v>1.2707999999999999E-5</c:v>
                </c:pt>
                <c:pt idx="12708">
                  <c:v>1.2709E-5</c:v>
                </c:pt>
                <c:pt idx="12709">
                  <c:v>1.271E-5</c:v>
                </c:pt>
                <c:pt idx="12710">
                  <c:v>1.2711000000000001E-5</c:v>
                </c:pt>
                <c:pt idx="12711">
                  <c:v>1.2712E-5</c:v>
                </c:pt>
                <c:pt idx="12712">
                  <c:v>1.2713E-5</c:v>
                </c:pt>
                <c:pt idx="12713">
                  <c:v>1.2714000000000001E-5</c:v>
                </c:pt>
                <c:pt idx="12714">
                  <c:v>1.2714999999999999E-5</c:v>
                </c:pt>
                <c:pt idx="12715">
                  <c:v>1.2716E-5</c:v>
                </c:pt>
                <c:pt idx="12716">
                  <c:v>1.2717E-5</c:v>
                </c:pt>
                <c:pt idx="12717">
                  <c:v>1.2717999999999999E-5</c:v>
                </c:pt>
                <c:pt idx="12718">
                  <c:v>1.2719E-5</c:v>
                </c:pt>
                <c:pt idx="12719">
                  <c:v>1.272E-5</c:v>
                </c:pt>
                <c:pt idx="12720">
                  <c:v>1.2721000000000001E-5</c:v>
                </c:pt>
                <c:pt idx="12721">
                  <c:v>1.2721999999999999E-5</c:v>
                </c:pt>
                <c:pt idx="12722">
                  <c:v>1.2723E-5</c:v>
                </c:pt>
                <c:pt idx="12723">
                  <c:v>1.2724E-5</c:v>
                </c:pt>
                <c:pt idx="12724">
                  <c:v>1.2724999999999999E-5</c:v>
                </c:pt>
                <c:pt idx="12725">
                  <c:v>1.2726E-5</c:v>
                </c:pt>
                <c:pt idx="12726">
                  <c:v>1.2727E-5</c:v>
                </c:pt>
                <c:pt idx="12727">
                  <c:v>1.2728000000000001E-5</c:v>
                </c:pt>
                <c:pt idx="12728">
                  <c:v>1.2729E-5</c:v>
                </c:pt>
                <c:pt idx="12729">
                  <c:v>1.273E-5</c:v>
                </c:pt>
                <c:pt idx="12730">
                  <c:v>1.2731000000000001E-5</c:v>
                </c:pt>
                <c:pt idx="12731">
                  <c:v>1.2731999999999999E-5</c:v>
                </c:pt>
                <c:pt idx="12732">
                  <c:v>1.2733E-5</c:v>
                </c:pt>
                <c:pt idx="12733">
                  <c:v>1.2734E-5</c:v>
                </c:pt>
                <c:pt idx="12734">
                  <c:v>1.2734999999999999E-5</c:v>
                </c:pt>
                <c:pt idx="12735">
                  <c:v>1.2736E-5</c:v>
                </c:pt>
                <c:pt idx="12736">
                  <c:v>1.2737E-5</c:v>
                </c:pt>
                <c:pt idx="12737">
                  <c:v>1.2738000000000001E-5</c:v>
                </c:pt>
                <c:pt idx="12738">
                  <c:v>1.2738999999999999E-5</c:v>
                </c:pt>
                <c:pt idx="12739">
                  <c:v>1.274E-5</c:v>
                </c:pt>
                <c:pt idx="12740">
                  <c:v>1.2741E-5</c:v>
                </c:pt>
                <c:pt idx="12741">
                  <c:v>1.2741999999999999E-5</c:v>
                </c:pt>
                <c:pt idx="12742">
                  <c:v>1.2743E-5</c:v>
                </c:pt>
                <c:pt idx="12743">
                  <c:v>1.2744E-5</c:v>
                </c:pt>
                <c:pt idx="12744">
                  <c:v>1.2745000000000001E-5</c:v>
                </c:pt>
                <c:pt idx="12745">
                  <c:v>1.2746E-5</c:v>
                </c:pt>
                <c:pt idx="12746">
                  <c:v>1.2747E-5</c:v>
                </c:pt>
                <c:pt idx="12747">
                  <c:v>1.2748000000000001E-5</c:v>
                </c:pt>
                <c:pt idx="12748">
                  <c:v>1.2748999999999999E-5</c:v>
                </c:pt>
                <c:pt idx="12749">
                  <c:v>1.275E-5</c:v>
                </c:pt>
                <c:pt idx="12750">
                  <c:v>1.2751E-5</c:v>
                </c:pt>
                <c:pt idx="12751">
                  <c:v>1.2751999999999999E-5</c:v>
                </c:pt>
                <c:pt idx="12752">
                  <c:v>1.2753E-5</c:v>
                </c:pt>
                <c:pt idx="12753">
                  <c:v>1.2754E-5</c:v>
                </c:pt>
                <c:pt idx="12754">
                  <c:v>1.2755000000000001E-5</c:v>
                </c:pt>
                <c:pt idx="12755">
                  <c:v>1.2756E-5</c:v>
                </c:pt>
                <c:pt idx="12756">
                  <c:v>1.2757E-5</c:v>
                </c:pt>
                <c:pt idx="12757">
                  <c:v>1.2758000000000001E-5</c:v>
                </c:pt>
                <c:pt idx="12758">
                  <c:v>1.2758999999999999E-5</c:v>
                </c:pt>
                <c:pt idx="12759">
                  <c:v>1.276E-5</c:v>
                </c:pt>
                <c:pt idx="12760">
                  <c:v>1.2761E-5</c:v>
                </c:pt>
                <c:pt idx="12761">
                  <c:v>1.2762000000000001E-5</c:v>
                </c:pt>
                <c:pt idx="12762">
                  <c:v>1.2763E-5</c:v>
                </c:pt>
                <c:pt idx="12763">
                  <c:v>1.2764E-5</c:v>
                </c:pt>
                <c:pt idx="12764">
                  <c:v>1.2765000000000001E-5</c:v>
                </c:pt>
                <c:pt idx="12765">
                  <c:v>1.2765999999999999E-5</c:v>
                </c:pt>
                <c:pt idx="12766">
                  <c:v>1.2767E-5</c:v>
                </c:pt>
                <c:pt idx="12767">
                  <c:v>1.2768E-5</c:v>
                </c:pt>
                <c:pt idx="12768">
                  <c:v>1.2768999999999999E-5</c:v>
                </c:pt>
                <c:pt idx="12769">
                  <c:v>1.277E-5</c:v>
                </c:pt>
                <c:pt idx="12770">
                  <c:v>1.2771E-5</c:v>
                </c:pt>
                <c:pt idx="12771">
                  <c:v>1.2772000000000001E-5</c:v>
                </c:pt>
                <c:pt idx="12772">
                  <c:v>1.2773E-5</c:v>
                </c:pt>
                <c:pt idx="12773">
                  <c:v>1.2774E-5</c:v>
                </c:pt>
                <c:pt idx="12774">
                  <c:v>1.2775000000000001E-5</c:v>
                </c:pt>
                <c:pt idx="12775">
                  <c:v>1.2775999999999999E-5</c:v>
                </c:pt>
                <c:pt idx="12776">
                  <c:v>1.2777E-5</c:v>
                </c:pt>
                <c:pt idx="12777">
                  <c:v>1.2778E-5</c:v>
                </c:pt>
                <c:pt idx="12778">
                  <c:v>1.2779000000000001E-5</c:v>
                </c:pt>
                <c:pt idx="12779">
                  <c:v>1.278E-5</c:v>
                </c:pt>
                <c:pt idx="12780">
                  <c:v>1.2781E-5</c:v>
                </c:pt>
                <c:pt idx="12781">
                  <c:v>1.2782000000000001E-5</c:v>
                </c:pt>
                <c:pt idx="12782">
                  <c:v>1.2782999999999999E-5</c:v>
                </c:pt>
                <c:pt idx="12783">
                  <c:v>1.2784E-5</c:v>
                </c:pt>
                <c:pt idx="12784">
                  <c:v>1.2785E-5</c:v>
                </c:pt>
                <c:pt idx="12785">
                  <c:v>1.2785999999999999E-5</c:v>
                </c:pt>
                <c:pt idx="12786">
                  <c:v>1.2787E-5</c:v>
                </c:pt>
                <c:pt idx="12787">
                  <c:v>1.2788E-5</c:v>
                </c:pt>
                <c:pt idx="12788">
                  <c:v>1.2789000000000001E-5</c:v>
                </c:pt>
                <c:pt idx="12789">
                  <c:v>1.279E-5</c:v>
                </c:pt>
                <c:pt idx="12790">
                  <c:v>1.2791E-5</c:v>
                </c:pt>
                <c:pt idx="12791">
                  <c:v>1.2792000000000001E-5</c:v>
                </c:pt>
                <c:pt idx="12792">
                  <c:v>1.2792999999999999E-5</c:v>
                </c:pt>
                <c:pt idx="12793">
                  <c:v>1.2794E-5</c:v>
                </c:pt>
                <c:pt idx="12794">
                  <c:v>1.2795E-5</c:v>
                </c:pt>
                <c:pt idx="12795">
                  <c:v>1.2796000000000001E-5</c:v>
                </c:pt>
                <c:pt idx="12796">
                  <c:v>1.2797E-5</c:v>
                </c:pt>
                <c:pt idx="12797">
                  <c:v>1.2798E-5</c:v>
                </c:pt>
                <c:pt idx="12798">
                  <c:v>1.2799000000000001E-5</c:v>
                </c:pt>
                <c:pt idx="12799">
                  <c:v>1.2799999999999999E-5</c:v>
                </c:pt>
                <c:pt idx="12800">
                  <c:v>1.2801E-5</c:v>
                </c:pt>
                <c:pt idx="12801">
                  <c:v>1.2802E-5</c:v>
                </c:pt>
                <c:pt idx="12802">
                  <c:v>1.2802999999999999E-5</c:v>
                </c:pt>
                <c:pt idx="12803">
                  <c:v>1.2804E-5</c:v>
                </c:pt>
                <c:pt idx="12804">
                  <c:v>1.2805E-5</c:v>
                </c:pt>
                <c:pt idx="12805">
                  <c:v>1.2806000000000001E-5</c:v>
                </c:pt>
                <c:pt idx="12806">
                  <c:v>1.2807E-5</c:v>
                </c:pt>
                <c:pt idx="12807">
                  <c:v>1.2808E-5</c:v>
                </c:pt>
                <c:pt idx="12808">
                  <c:v>1.2809000000000001E-5</c:v>
                </c:pt>
                <c:pt idx="12809">
                  <c:v>1.2809999999999999E-5</c:v>
                </c:pt>
                <c:pt idx="12810">
                  <c:v>1.2811E-5</c:v>
                </c:pt>
                <c:pt idx="12811">
                  <c:v>1.2812E-5</c:v>
                </c:pt>
                <c:pt idx="12812">
                  <c:v>1.2813000000000001E-5</c:v>
                </c:pt>
                <c:pt idx="12813">
                  <c:v>1.2814E-5</c:v>
                </c:pt>
                <c:pt idx="12814">
                  <c:v>1.2815E-5</c:v>
                </c:pt>
                <c:pt idx="12815">
                  <c:v>1.2816000000000001E-5</c:v>
                </c:pt>
                <c:pt idx="12816">
                  <c:v>1.2816999999999999E-5</c:v>
                </c:pt>
                <c:pt idx="12817">
                  <c:v>1.2818E-5</c:v>
                </c:pt>
                <c:pt idx="12818">
                  <c:v>1.2819E-5</c:v>
                </c:pt>
                <c:pt idx="12819">
                  <c:v>1.2819999999999999E-5</c:v>
                </c:pt>
                <c:pt idx="12820">
                  <c:v>1.2821E-5</c:v>
                </c:pt>
                <c:pt idx="12821">
                  <c:v>1.2822E-5</c:v>
                </c:pt>
                <c:pt idx="12822">
                  <c:v>1.2823000000000001E-5</c:v>
                </c:pt>
                <c:pt idx="12823">
                  <c:v>1.2824E-5</c:v>
                </c:pt>
                <c:pt idx="12824">
                  <c:v>1.2825E-5</c:v>
                </c:pt>
                <c:pt idx="12825">
                  <c:v>1.2826000000000001E-5</c:v>
                </c:pt>
                <c:pt idx="12826">
                  <c:v>1.2826999999999999E-5</c:v>
                </c:pt>
                <c:pt idx="12827">
                  <c:v>1.2828E-5</c:v>
                </c:pt>
                <c:pt idx="12828">
                  <c:v>1.2829E-5</c:v>
                </c:pt>
                <c:pt idx="12829">
                  <c:v>1.2830000000000001E-5</c:v>
                </c:pt>
                <c:pt idx="12830">
                  <c:v>1.2831E-5</c:v>
                </c:pt>
                <c:pt idx="12831">
                  <c:v>1.2832E-5</c:v>
                </c:pt>
                <c:pt idx="12832">
                  <c:v>1.2833000000000001E-5</c:v>
                </c:pt>
                <c:pt idx="12833">
                  <c:v>1.2833999999999999E-5</c:v>
                </c:pt>
                <c:pt idx="12834">
                  <c:v>1.2835E-5</c:v>
                </c:pt>
                <c:pt idx="12835">
                  <c:v>1.2836E-5</c:v>
                </c:pt>
                <c:pt idx="12836">
                  <c:v>1.2836999999999999E-5</c:v>
                </c:pt>
                <c:pt idx="12837">
                  <c:v>1.2838E-5</c:v>
                </c:pt>
                <c:pt idx="12838">
                  <c:v>1.2839E-5</c:v>
                </c:pt>
                <c:pt idx="12839">
                  <c:v>1.2840000000000001E-5</c:v>
                </c:pt>
                <c:pt idx="12840">
                  <c:v>1.2841E-5</c:v>
                </c:pt>
                <c:pt idx="12841">
                  <c:v>1.2842E-5</c:v>
                </c:pt>
                <c:pt idx="12842">
                  <c:v>1.2843000000000001E-5</c:v>
                </c:pt>
                <c:pt idx="12843">
                  <c:v>1.2843999999999999E-5</c:v>
                </c:pt>
                <c:pt idx="12844">
                  <c:v>1.2845E-5</c:v>
                </c:pt>
                <c:pt idx="12845">
                  <c:v>1.2846E-5</c:v>
                </c:pt>
                <c:pt idx="12846">
                  <c:v>1.2847000000000001E-5</c:v>
                </c:pt>
                <c:pt idx="12847">
                  <c:v>1.2848E-5</c:v>
                </c:pt>
                <c:pt idx="12848">
                  <c:v>1.2849E-5</c:v>
                </c:pt>
                <c:pt idx="12849">
                  <c:v>1.2850000000000001E-5</c:v>
                </c:pt>
                <c:pt idx="12850">
                  <c:v>1.2850999999999999E-5</c:v>
                </c:pt>
                <c:pt idx="12851">
                  <c:v>1.2852E-5</c:v>
                </c:pt>
                <c:pt idx="12852">
                  <c:v>1.2853E-5</c:v>
                </c:pt>
                <c:pt idx="12853">
                  <c:v>1.2853999999999999E-5</c:v>
                </c:pt>
                <c:pt idx="12854">
                  <c:v>1.2855E-5</c:v>
                </c:pt>
                <c:pt idx="12855">
                  <c:v>1.2856E-5</c:v>
                </c:pt>
                <c:pt idx="12856">
                  <c:v>1.2857000000000001E-5</c:v>
                </c:pt>
                <c:pt idx="12857">
                  <c:v>1.2858E-5</c:v>
                </c:pt>
                <c:pt idx="12858">
                  <c:v>1.2859E-5</c:v>
                </c:pt>
                <c:pt idx="12859">
                  <c:v>1.2860000000000001E-5</c:v>
                </c:pt>
                <c:pt idx="12860">
                  <c:v>1.2860999999999999E-5</c:v>
                </c:pt>
                <c:pt idx="12861">
                  <c:v>1.2862E-5</c:v>
                </c:pt>
                <c:pt idx="12862">
                  <c:v>1.2863E-5</c:v>
                </c:pt>
                <c:pt idx="12863">
                  <c:v>1.2864000000000001E-5</c:v>
                </c:pt>
                <c:pt idx="12864">
                  <c:v>1.2865E-5</c:v>
                </c:pt>
                <c:pt idx="12865">
                  <c:v>1.2866E-5</c:v>
                </c:pt>
                <c:pt idx="12866">
                  <c:v>1.2867000000000001E-5</c:v>
                </c:pt>
                <c:pt idx="12867">
                  <c:v>1.2867999999999999E-5</c:v>
                </c:pt>
                <c:pt idx="12868">
                  <c:v>1.2869E-5</c:v>
                </c:pt>
                <c:pt idx="12869">
                  <c:v>1.287E-5</c:v>
                </c:pt>
                <c:pt idx="12870">
                  <c:v>1.2870999999999999E-5</c:v>
                </c:pt>
                <c:pt idx="12871">
                  <c:v>1.2872E-5</c:v>
                </c:pt>
                <c:pt idx="12872">
                  <c:v>1.2873E-5</c:v>
                </c:pt>
                <c:pt idx="12873">
                  <c:v>1.2874000000000001E-5</c:v>
                </c:pt>
                <c:pt idx="12874">
                  <c:v>1.2875E-5</c:v>
                </c:pt>
                <c:pt idx="12875">
                  <c:v>1.2876E-5</c:v>
                </c:pt>
                <c:pt idx="12876">
                  <c:v>1.2877000000000001E-5</c:v>
                </c:pt>
                <c:pt idx="12877">
                  <c:v>1.2877999999999999E-5</c:v>
                </c:pt>
                <c:pt idx="12878">
                  <c:v>1.2879E-5</c:v>
                </c:pt>
                <c:pt idx="12879">
                  <c:v>1.288E-5</c:v>
                </c:pt>
                <c:pt idx="12880">
                  <c:v>1.2880999999999999E-5</c:v>
                </c:pt>
                <c:pt idx="12881">
                  <c:v>1.2882E-5</c:v>
                </c:pt>
                <c:pt idx="12882">
                  <c:v>1.2883E-5</c:v>
                </c:pt>
                <c:pt idx="12883">
                  <c:v>1.2884000000000001E-5</c:v>
                </c:pt>
                <c:pt idx="12884">
                  <c:v>1.2884999999999999E-5</c:v>
                </c:pt>
                <c:pt idx="12885">
                  <c:v>1.2886E-5</c:v>
                </c:pt>
                <c:pt idx="12886">
                  <c:v>1.2887E-5</c:v>
                </c:pt>
                <c:pt idx="12887">
                  <c:v>1.2887999999999999E-5</c:v>
                </c:pt>
                <c:pt idx="12888">
                  <c:v>1.2889E-5</c:v>
                </c:pt>
                <c:pt idx="12889">
                  <c:v>1.289E-5</c:v>
                </c:pt>
                <c:pt idx="12890">
                  <c:v>1.2891000000000001E-5</c:v>
                </c:pt>
                <c:pt idx="12891">
                  <c:v>1.2892E-5</c:v>
                </c:pt>
                <c:pt idx="12892">
                  <c:v>1.2893E-5</c:v>
                </c:pt>
                <c:pt idx="12893">
                  <c:v>1.2894000000000001E-5</c:v>
                </c:pt>
                <c:pt idx="12894">
                  <c:v>1.2894999999999999E-5</c:v>
                </c:pt>
                <c:pt idx="12895">
                  <c:v>1.2896E-5</c:v>
                </c:pt>
                <c:pt idx="12896">
                  <c:v>1.2897E-5</c:v>
                </c:pt>
                <c:pt idx="12897">
                  <c:v>1.2897999999999999E-5</c:v>
                </c:pt>
                <c:pt idx="12898">
                  <c:v>1.2899E-5</c:v>
                </c:pt>
                <c:pt idx="12899">
                  <c:v>1.29E-5</c:v>
                </c:pt>
                <c:pt idx="12900">
                  <c:v>1.2901000000000001E-5</c:v>
                </c:pt>
                <c:pt idx="12901">
                  <c:v>1.2901999999999999E-5</c:v>
                </c:pt>
                <c:pt idx="12902">
                  <c:v>1.2903E-5</c:v>
                </c:pt>
                <c:pt idx="12903">
                  <c:v>1.2904E-5</c:v>
                </c:pt>
                <c:pt idx="12904">
                  <c:v>1.2904999999999999E-5</c:v>
                </c:pt>
                <c:pt idx="12905">
                  <c:v>1.2906E-5</c:v>
                </c:pt>
                <c:pt idx="12906">
                  <c:v>1.2907E-5</c:v>
                </c:pt>
                <c:pt idx="12907">
                  <c:v>1.2908000000000001E-5</c:v>
                </c:pt>
                <c:pt idx="12908">
                  <c:v>1.2909E-5</c:v>
                </c:pt>
                <c:pt idx="12909">
                  <c:v>1.291E-5</c:v>
                </c:pt>
                <c:pt idx="12910">
                  <c:v>1.2911000000000001E-5</c:v>
                </c:pt>
                <c:pt idx="12911">
                  <c:v>1.2911999999999999E-5</c:v>
                </c:pt>
                <c:pt idx="12912">
                  <c:v>1.2913E-5</c:v>
                </c:pt>
                <c:pt idx="12913">
                  <c:v>1.2914E-5</c:v>
                </c:pt>
                <c:pt idx="12914">
                  <c:v>1.2914999999999999E-5</c:v>
                </c:pt>
                <c:pt idx="12915">
                  <c:v>1.2916E-5</c:v>
                </c:pt>
                <c:pt idx="12916">
                  <c:v>1.2917E-5</c:v>
                </c:pt>
                <c:pt idx="12917">
                  <c:v>1.2918000000000001E-5</c:v>
                </c:pt>
                <c:pt idx="12918">
                  <c:v>1.2918999999999999E-5</c:v>
                </c:pt>
                <c:pt idx="12919">
                  <c:v>1.292E-5</c:v>
                </c:pt>
                <c:pt idx="12920">
                  <c:v>1.2921E-5</c:v>
                </c:pt>
                <c:pt idx="12921">
                  <c:v>1.2921999999999999E-5</c:v>
                </c:pt>
                <c:pt idx="12922">
                  <c:v>1.2923E-5</c:v>
                </c:pt>
                <c:pt idx="12923">
                  <c:v>1.2924E-5</c:v>
                </c:pt>
                <c:pt idx="12924">
                  <c:v>1.2925000000000001E-5</c:v>
                </c:pt>
                <c:pt idx="12925">
                  <c:v>1.2926E-5</c:v>
                </c:pt>
                <c:pt idx="12926">
                  <c:v>1.2927E-5</c:v>
                </c:pt>
                <c:pt idx="12927">
                  <c:v>1.2928000000000001E-5</c:v>
                </c:pt>
                <c:pt idx="12928">
                  <c:v>1.2928999999999999E-5</c:v>
                </c:pt>
                <c:pt idx="12929">
                  <c:v>1.293E-5</c:v>
                </c:pt>
                <c:pt idx="12930">
                  <c:v>1.2931E-5</c:v>
                </c:pt>
                <c:pt idx="12931">
                  <c:v>1.2931999999999999E-5</c:v>
                </c:pt>
                <c:pt idx="12932">
                  <c:v>1.2933E-5</c:v>
                </c:pt>
                <c:pt idx="12933">
                  <c:v>1.2934E-5</c:v>
                </c:pt>
                <c:pt idx="12934">
                  <c:v>1.2935000000000001E-5</c:v>
                </c:pt>
                <c:pt idx="12935">
                  <c:v>1.2935999999999999E-5</c:v>
                </c:pt>
                <c:pt idx="12936">
                  <c:v>1.2937E-5</c:v>
                </c:pt>
                <c:pt idx="12937">
                  <c:v>1.2938E-5</c:v>
                </c:pt>
                <c:pt idx="12938">
                  <c:v>1.2938999999999999E-5</c:v>
                </c:pt>
                <c:pt idx="12939">
                  <c:v>1.294E-5</c:v>
                </c:pt>
                <c:pt idx="12940">
                  <c:v>1.2941E-5</c:v>
                </c:pt>
                <c:pt idx="12941">
                  <c:v>1.2942000000000001E-5</c:v>
                </c:pt>
                <c:pt idx="12942">
                  <c:v>1.2943E-5</c:v>
                </c:pt>
                <c:pt idx="12943">
                  <c:v>1.2944E-5</c:v>
                </c:pt>
                <c:pt idx="12944">
                  <c:v>1.2945000000000001E-5</c:v>
                </c:pt>
                <c:pt idx="12945">
                  <c:v>1.2945999999999999E-5</c:v>
                </c:pt>
                <c:pt idx="12946">
                  <c:v>1.2947E-5</c:v>
                </c:pt>
                <c:pt idx="12947">
                  <c:v>1.2948E-5</c:v>
                </c:pt>
                <c:pt idx="12948">
                  <c:v>1.2948999999999999E-5</c:v>
                </c:pt>
                <c:pt idx="12949">
                  <c:v>1.295E-5</c:v>
                </c:pt>
                <c:pt idx="12950">
                  <c:v>1.2951E-5</c:v>
                </c:pt>
                <c:pt idx="12951">
                  <c:v>1.2952000000000001E-5</c:v>
                </c:pt>
                <c:pt idx="12952">
                  <c:v>1.2952999999999999E-5</c:v>
                </c:pt>
                <c:pt idx="12953">
                  <c:v>1.2954E-5</c:v>
                </c:pt>
                <c:pt idx="12954">
                  <c:v>1.2955E-5</c:v>
                </c:pt>
                <c:pt idx="12955">
                  <c:v>1.2955999999999999E-5</c:v>
                </c:pt>
                <c:pt idx="12956">
                  <c:v>1.2957E-5</c:v>
                </c:pt>
                <c:pt idx="12957">
                  <c:v>1.2958E-5</c:v>
                </c:pt>
                <c:pt idx="12958">
                  <c:v>1.2959000000000001E-5</c:v>
                </c:pt>
                <c:pt idx="12959">
                  <c:v>1.296E-5</c:v>
                </c:pt>
                <c:pt idx="12960">
                  <c:v>1.2961E-5</c:v>
                </c:pt>
                <c:pt idx="12961">
                  <c:v>1.2962000000000001E-5</c:v>
                </c:pt>
                <c:pt idx="12962">
                  <c:v>1.2962999999999999E-5</c:v>
                </c:pt>
                <c:pt idx="12963">
                  <c:v>1.2964E-5</c:v>
                </c:pt>
                <c:pt idx="12964">
                  <c:v>1.2965E-5</c:v>
                </c:pt>
                <c:pt idx="12965">
                  <c:v>1.2965999999999999E-5</c:v>
                </c:pt>
                <c:pt idx="12966">
                  <c:v>1.2967E-5</c:v>
                </c:pt>
                <c:pt idx="12967">
                  <c:v>1.2968E-5</c:v>
                </c:pt>
                <c:pt idx="12968">
                  <c:v>1.2969000000000001E-5</c:v>
                </c:pt>
                <c:pt idx="12969">
                  <c:v>1.2969999999999999E-5</c:v>
                </c:pt>
                <c:pt idx="12970">
                  <c:v>1.2971E-5</c:v>
                </c:pt>
                <c:pt idx="12971">
                  <c:v>1.2972E-5</c:v>
                </c:pt>
                <c:pt idx="12972">
                  <c:v>1.2972999999999999E-5</c:v>
                </c:pt>
                <c:pt idx="12973">
                  <c:v>1.2974E-5</c:v>
                </c:pt>
                <c:pt idx="12974">
                  <c:v>1.2975E-5</c:v>
                </c:pt>
                <c:pt idx="12975">
                  <c:v>1.2976000000000001E-5</c:v>
                </c:pt>
                <c:pt idx="12976">
                  <c:v>1.2977E-5</c:v>
                </c:pt>
                <c:pt idx="12977">
                  <c:v>1.2978E-5</c:v>
                </c:pt>
                <c:pt idx="12978">
                  <c:v>1.2979000000000001E-5</c:v>
                </c:pt>
                <c:pt idx="12979">
                  <c:v>1.2979999999999999E-5</c:v>
                </c:pt>
                <c:pt idx="12980">
                  <c:v>1.2981E-5</c:v>
                </c:pt>
                <c:pt idx="12981">
                  <c:v>1.2982E-5</c:v>
                </c:pt>
                <c:pt idx="12982">
                  <c:v>1.2982999999999999E-5</c:v>
                </c:pt>
                <c:pt idx="12983">
                  <c:v>1.2984E-5</c:v>
                </c:pt>
                <c:pt idx="12984">
                  <c:v>1.2985E-5</c:v>
                </c:pt>
                <c:pt idx="12985">
                  <c:v>1.2986000000000001E-5</c:v>
                </c:pt>
                <c:pt idx="12986">
                  <c:v>1.2986999999999999E-5</c:v>
                </c:pt>
                <c:pt idx="12987">
                  <c:v>1.2988E-5</c:v>
                </c:pt>
                <c:pt idx="12988">
                  <c:v>1.2989E-5</c:v>
                </c:pt>
                <c:pt idx="12989">
                  <c:v>1.2989999999999999E-5</c:v>
                </c:pt>
                <c:pt idx="12990">
                  <c:v>1.2991E-5</c:v>
                </c:pt>
                <c:pt idx="12991">
                  <c:v>1.2992E-5</c:v>
                </c:pt>
                <c:pt idx="12992">
                  <c:v>1.2993000000000001E-5</c:v>
                </c:pt>
                <c:pt idx="12993">
                  <c:v>1.2994E-5</c:v>
                </c:pt>
                <c:pt idx="12994">
                  <c:v>1.2995E-5</c:v>
                </c:pt>
                <c:pt idx="12995">
                  <c:v>1.2996000000000001E-5</c:v>
                </c:pt>
                <c:pt idx="12996">
                  <c:v>1.2996999999999999E-5</c:v>
                </c:pt>
                <c:pt idx="12997">
                  <c:v>1.2998E-5</c:v>
                </c:pt>
                <c:pt idx="12998">
                  <c:v>1.2999E-5</c:v>
                </c:pt>
                <c:pt idx="12999">
                  <c:v>1.2999999999999999E-5</c:v>
                </c:pt>
                <c:pt idx="13000">
                  <c:v>1.3001E-5</c:v>
                </c:pt>
                <c:pt idx="13001">
                  <c:v>1.3002E-5</c:v>
                </c:pt>
                <c:pt idx="13002">
                  <c:v>1.3003000000000001E-5</c:v>
                </c:pt>
                <c:pt idx="13003">
                  <c:v>1.3004E-5</c:v>
                </c:pt>
                <c:pt idx="13004">
                  <c:v>1.3005E-5</c:v>
                </c:pt>
                <c:pt idx="13005">
                  <c:v>1.3006E-5</c:v>
                </c:pt>
                <c:pt idx="13006">
                  <c:v>1.3006999999999999E-5</c:v>
                </c:pt>
                <c:pt idx="13007">
                  <c:v>1.3008E-5</c:v>
                </c:pt>
                <c:pt idx="13008">
                  <c:v>1.3009E-5</c:v>
                </c:pt>
                <c:pt idx="13009">
                  <c:v>1.3010000000000001E-5</c:v>
                </c:pt>
                <c:pt idx="13010">
                  <c:v>1.3011E-5</c:v>
                </c:pt>
                <c:pt idx="13011">
                  <c:v>1.3012E-5</c:v>
                </c:pt>
                <c:pt idx="13012">
                  <c:v>1.3013000000000001E-5</c:v>
                </c:pt>
                <c:pt idx="13013">
                  <c:v>1.3013999999999999E-5</c:v>
                </c:pt>
                <c:pt idx="13014">
                  <c:v>1.3015E-5</c:v>
                </c:pt>
                <c:pt idx="13015">
                  <c:v>1.3016E-5</c:v>
                </c:pt>
                <c:pt idx="13016">
                  <c:v>1.3016999999999999E-5</c:v>
                </c:pt>
                <c:pt idx="13017">
                  <c:v>1.3018E-5</c:v>
                </c:pt>
                <c:pt idx="13018">
                  <c:v>1.3019E-5</c:v>
                </c:pt>
                <c:pt idx="13019">
                  <c:v>1.3020000000000001E-5</c:v>
                </c:pt>
                <c:pt idx="13020">
                  <c:v>1.3021E-5</c:v>
                </c:pt>
                <c:pt idx="13021">
                  <c:v>1.3022E-5</c:v>
                </c:pt>
                <c:pt idx="13022">
                  <c:v>1.3023000000000001E-5</c:v>
                </c:pt>
                <c:pt idx="13023">
                  <c:v>1.3023999999999999E-5</c:v>
                </c:pt>
                <c:pt idx="13024">
                  <c:v>1.3025E-5</c:v>
                </c:pt>
                <c:pt idx="13025">
                  <c:v>1.3026E-5</c:v>
                </c:pt>
                <c:pt idx="13026">
                  <c:v>1.3027000000000001E-5</c:v>
                </c:pt>
                <c:pt idx="13027">
                  <c:v>1.3028E-5</c:v>
                </c:pt>
                <c:pt idx="13028">
                  <c:v>1.3029E-5</c:v>
                </c:pt>
                <c:pt idx="13029">
                  <c:v>1.3030000000000001E-5</c:v>
                </c:pt>
                <c:pt idx="13030">
                  <c:v>1.3030999999999999E-5</c:v>
                </c:pt>
                <c:pt idx="13031">
                  <c:v>1.3032E-5</c:v>
                </c:pt>
                <c:pt idx="13032">
                  <c:v>1.3033E-5</c:v>
                </c:pt>
                <c:pt idx="13033">
                  <c:v>1.3033999999999999E-5</c:v>
                </c:pt>
                <c:pt idx="13034">
                  <c:v>1.3035E-5</c:v>
                </c:pt>
                <c:pt idx="13035">
                  <c:v>1.3036E-5</c:v>
                </c:pt>
                <c:pt idx="13036">
                  <c:v>1.3037000000000001E-5</c:v>
                </c:pt>
                <c:pt idx="13037">
                  <c:v>1.3038E-5</c:v>
                </c:pt>
                <c:pt idx="13038">
                  <c:v>1.3039E-5</c:v>
                </c:pt>
                <c:pt idx="13039">
                  <c:v>1.3040000000000001E-5</c:v>
                </c:pt>
                <c:pt idx="13040">
                  <c:v>1.3040999999999999E-5</c:v>
                </c:pt>
                <c:pt idx="13041">
                  <c:v>1.3042E-5</c:v>
                </c:pt>
                <c:pt idx="13042">
                  <c:v>1.3043E-5</c:v>
                </c:pt>
                <c:pt idx="13043">
                  <c:v>1.3044000000000001E-5</c:v>
                </c:pt>
                <c:pt idx="13044">
                  <c:v>1.3045E-5</c:v>
                </c:pt>
                <c:pt idx="13045">
                  <c:v>1.3046E-5</c:v>
                </c:pt>
                <c:pt idx="13046">
                  <c:v>1.3047000000000001E-5</c:v>
                </c:pt>
                <c:pt idx="13047">
                  <c:v>1.3047999999999999E-5</c:v>
                </c:pt>
                <c:pt idx="13048">
                  <c:v>1.3049E-5</c:v>
                </c:pt>
                <c:pt idx="13049">
                  <c:v>1.305E-5</c:v>
                </c:pt>
                <c:pt idx="13050">
                  <c:v>1.3050999999999999E-5</c:v>
                </c:pt>
                <c:pt idx="13051">
                  <c:v>1.3052E-5</c:v>
                </c:pt>
                <c:pt idx="13052">
                  <c:v>1.3053E-5</c:v>
                </c:pt>
                <c:pt idx="13053">
                  <c:v>1.3054000000000001E-5</c:v>
                </c:pt>
                <c:pt idx="13054">
                  <c:v>1.3055E-5</c:v>
                </c:pt>
                <c:pt idx="13055">
                  <c:v>1.3056E-5</c:v>
                </c:pt>
                <c:pt idx="13056">
                  <c:v>1.3057000000000001E-5</c:v>
                </c:pt>
                <c:pt idx="13057">
                  <c:v>1.3057999999999999E-5</c:v>
                </c:pt>
                <c:pt idx="13058">
                  <c:v>1.3059E-5</c:v>
                </c:pt>
                <c:pt idx="13059">
                  <c:v>1.306E-5</c:v>
                </c:pt>
                <c:pt idx="13060">
                  <c:v>1.3061000000000001E-5</c:v>
                </c:pt>
                <c:pt idx="13061">
                  <c:v>1.3062E-5</c:v>
                </c:pt>
                <c:pt idx="13062">
                  <c:v>1.3063E-5</c:v>
                </c:pt>
                <c:pt idx="13063">
                  <c:v>1.3064000000000001E-5</c:v>
                </c:pt>
                <c:pt idx="13064">
                  <c:v>1.3064999999999999E-5</c:v>
                </c:pt>
                <c:pt idx="13065">
                  <c:v>1.3066E-5</c:v>
                </c:pt>
                <c:pt idx="13066">
                  <c:v>1.3067E-5</c:v>
                </c:pt>
                <c:pt idx="13067">
                  <c:v>1.3067999999999999E-5</c:v>
                </c:pt>
                <c:pt idx="13068">
                  <c:v>1.3069E-5</c:v>
                </c:pt>
                <c:pt idx="13069">
                  <c:v>1.307E-5</c:v>
                </c:pt>
                <c:pt idx="13070">
                  <c:v>1.3071000000000001E-5</c:v>
                </c:pt>
                <c:pt idx="13071">
                  <c:v>1.3072E-5</c:v>
                </c:pt>
                <c:pt idx="13072">
                  <c:v>1.3073E-5</c:v>
                </c:pt>
                <c:pt idx="13073">
                  <c:v>1.3074000000000001E-5</c:v>
                </c:pt>
                <c:pt idx="13074">
                  <c:v>1.3074999999999999E-5</c:v>
                </c:pt>
                <c:pt idx="13075">
                  <c:v>1.3076E-5</c:v>
                </c:pt>
                <c:pt idx="13076">
                  <c:v>1.3077E-5</c:v>
                </c:pt>
                <c:pt idx="13077">
                  <c:v>1.3078000000000001E-5</c:v>
                </c:pt>
                <c:pt idx="13078">
                  <c:v>1.3079E-5</c:v>
                </c:pt>
                <c:pt idx="13079">
                  <c:v>1.308E-5</c:v>
                </c:pt>
                <c:pt idx="13080">
                  <c:v>1.3081000000000001E-5</c:v>
                </c:pt>
                <c:pt idx="13081">
                  <c:v>1.3081999999999999E-5</c:v>
                </c:pt>
                <c:pt idx="13082">
                  <c:v>1.3083E-5</c:v>
                </c:pt>
                <c:pt idx="13083">
                  <c:v>1.3084E-5</c:v>
                </c:pt>
                <c:pt idx="13084">
                  <c:v>1.3084999999999999E-5</c:v>
                </c:pt>
                <c:pt idx="13085">
                  <c:v>1.3086E-5</c:v>
                </c:pt>
                <c:pt idx="13086">
                  <c:v>1.3087E-5</c:v>
                </c:pt>
                <c:pt idx="13087">
                  <c:v>1.3088000000000001E-5</c:v>
                </c:pt>
                <c:pt idx="13088">
                  <c:v>1.3089E-5</c:v>
                </c:pt>
                <c:pt idx="13089">
                  <c:v>1.309E-5</c:v>
                </c:pt>
                <c:pt idx="13090">
                  <c:v>1.3091000000000001E-5</c:v>
                </c:pt>
                <c:pt idx="13091">
                  <c:v>1.3091999999999999E-5</c:v>
                </c:pt>
                <c:pt idx="13092">
                  <c:v>1.3093E-5</c:v>
                </c:pt>
                <c:pt idx="13093">
                  <c:v>1.3094E-5</c:v>
                </c:pt>
                <c:pt idx="13094">
                  <c:v>1.3095000000000001E-5</c:v>
                </c:pt>
                <c:pt idx="13095">
                  <c:v>1.3096E-5</c:v>
                </c:pt>
                <c:pt idx="13096">
                  <c:v>1.3097E-5</c:v>
                </c:pt>
                <c:pt idx="13097">
                  <c:v>1.3098000000000001E-5</c:v>
                </c:pt>
                <c:pt idx="13098">
                  <c:v>1.3098999999999999E-5</c:v>
                </c:pt>
                <c:pt idx="13099">
                  <c:v>1.31E-5</c:v>
                </c:pt>
                <c:pt idx="13100">
                  <c:v>1.3101E-5</c:v>
                </c:pt>
                <c:pt idx="13101">
                  <c:v>1.3101999999999999E-5</c:v>
                </c:pt>
                <c:pt idx="13102">
                  <c:v>1.3103E-5</c:v>
                </c:pt>
                <c:pt idx="13103">
                  <c:v>1.3104E-5</c:v>
                </c:pt>
                <c:pt idx="13104">
                  <c:v>1.3105000000000001E-5</c:v>
                </c:pt>
                <c:pt idx="13105">
                  <c:v>1.3106E-5</c:v>
                </c:pt>
                <c:pt idx="13106">
                  <c:v>1.3107E-5</c:v>
                </c:pt>
                <c:pt idx="13107">
                  <c:v>1.3108000000000001E-5</c:v>
                </c:pt>
                <c:pt idx="13108">
                  <c:v>1.3108999999999999E-5</c:v>
                </c:pt>
                <c:pt idx="13109">
                  <c:v>1.311E-5</c:v>
                </c:pt>
                <c:pt idx="13110">
                  <c:v>1.3111E-5</c:v>
                </c:pt>
                <c:pt idx="13111">
                  <c:v>1.3112000000000001E-5</c:v>
                </c:pt>
                <c:pt idx="13112">
                  <c:v>1.3113E-5</c:v>
                </c:pt>
                <c:pt idx="13113">
                  <c:v>1.3114E-5</c:v>
                </c:pt>
                <c:pt idx="13114">
                  <c:v>1.3115000000000001E-5</c:v>
                </c:pt>
                <c:pt idx="13115">
                  <c:v>1.3115999999999999E-5</c:v>
                </c:pt>
                <c:pt idx="13116">
                  <c:v>1.3117E-5</c:v>
                </c:pt>
                <c:pt idx="13117">
                  <c:v>1.3118E-5</c:v>
                </c:pt>
                <c:pt idx="13118">
                  <c:v>1.3118999999999999E-5</c:v>
                </c:pt>
                <c:pt idx="13119">
                  <c:v>1.312E-5</c:v>
                </c:pt>
                <c:pt idx="13120">
                  <c:v>1.3121E-5</c:v>
                </c:pt>
                <c:pt idx="13121">
                  <c:v>1.3122000000000001E-5</c:v>
                </c:pt>
                <c:pt idx="13122">
                  <c:v>1.3123E-5</c:v>
                </c:pt>
                <c:pt idx="13123">
                  <c:v>1.3124E-5</c:v>
                </c:pt>
                <c:pt idx="13124">
                  <c:v>1.3125000000000001E-5</c:v>
                </c:pt>
                <c:pt idx="13125">
                  <c:v>1.3125999999999999E-5</c:v>
                </c:pt>
                <c:pt idx="13126">
                  <c:v>1.3127E-5</c:v>
                </c:pt>
                <c:pt idx="13127">
                  <c:v>1.3128E-5</c:v>
                </c:pt>
                <c:pt idx="13128">
                  <c:v>1.3129000000000001E-5</c:v>
                </c:pt>
                <c:pt idx="13129">
                  <c:v>1.313E-5</c:v>
                </c:pt>
                <c:pt idx="13130">
                  <c:v>1.3131E-5</c:v>
                </c:pt>
                <c:pt idx="13131">
                  <c:v>1.3132000000000001E-5</c:v>
                </c:pt>
                <c:pt idx="13132">
                  <c:v>1.3132999999999999E-5</c:v>
                </c:pt>
                <c:pt idx="13133">
                  <c:v>1.3134E-5</c:v>
                </c:pt>
                <c:pt idx="13134">
                  <c:v>1.3135E-5</c:v>
                </c:pt>
                <c:pt idx="13135">
                  <c:v>1.3135999999999999E-5</c:v>
                </c:pt>
                <c:pt idx="13136">
                  <c:v>1.3137E-5</c:v>
                </c:pt>
                <c:pt idx="13137">
                  <c:v>1.3138E-5</c:v>
                </c:pt>
                <c:pt idx="13138">
                  <c:v>1.3139000000000001E-5</c:v>
                </c:pt>
                <c:pt idx="13139">
                  <c:v>1.314E-5</c:v>
                </c:pt>
                <c:pt idx="13140">
                  <c:v>1.3141E-5</c:v>
                </c:pt>
                <c:pt idx="13141">
                  <c:v>1.3142000000000001E-5</c:v>
                </c:pt>
                <c:pt idx="13142">
                  <c:v>1.3142999999999999E-5</c:v>
                </c:pt>
                <c:pt idx="13143">
                  <c:v>1.3144E-5</c:v>
                </c:pt>
                <c:pt idx="13144">
                  <c:v>1.3145E-5</c:v>
                </c:pt>
                <c:pt idx="13145">
                  <c:v>1.3145999999999999E-5</c:v>
                </c:pt>
                <c:pt idx="13146">
                  <c:v>1.3147E-5</c:v>
                </c:pt>
                <c:pt idx="13147">
                  <c:v>1.3148E-5</c:v>
                </c:pt>
                <c:pt idx="13148">
                  <c:v>1.3149000000000001E-5</c:v>
                </c:pt>
                <c:pt idx="13149">
                  <c:v>1.3149999999999999E-5</c:v>
                </c:pt>
                <c:pt idx="13150">
                  <c:v>1.3151E-5</c:v>
                </c:pt>
                <c:pt idx="13151">
                  <c:v>1.3152E-5</c:v>
                </c:pt>
                <c:pt idx="13152">
                  <c:v>1.3152999999999999E-5</c:v>
                </c:pt>
                <c:pt idx="13153">
                  <c:v>1.3154E-5</c:v>
                </c:pt>
                <c:pt idx="13154">
                  <c:v>1.3155E-5</c:v>
                </c:pt>
                <c:pt idx="13155">
                  <c:v>1.3156000000000001E-5</c:v>
                </c:pt>
                <c:pt idx="13156">
                  <c:v>1.3157E-5</c:v>
                </c:pt>
                <c:pt idx="13157">
                  <c:v>1.3158E-5</c:v>
                </c:pt>
                <c:pt idx="13158">
                  <c:v>1.3159000000000001E-5</c:v>
                </c:pt>
                <c:pt idx="13159">
                  <c:v>1.3159999999999999E-5</c:v>
                </c:pt>
                <c:pt idx="13160">
                  <c:v>1.3161E-5</c:v>
                </c:pt>
                <c:pt idx="13161">
                  <c:v>1.3162E-5</c:v>
                </c:pt>
                <c:pt idx="13162">
                  <c:v>1.3162999999999999E-5</c:v>
                </c:pt>
                <c:pt idx="13163">
                  <c:v>1.3164E-5</c:v>
                </c:pt>
                <c:pt idx="13164">
                  <c:v>1.3165E-5</c:v>
                </c:pt>
                <c:pt idx="13165">
                  <c:v>1.3166000000000001E-5</c:v>
                </c:pt>
                <c:pt idx="13166">
                  <c:v>1.3166999999999999E-5</c:v>
                </c:pt>
                <c:pt idx="13167">
                  <c:v>1.3168E-5</c:v>
                </c:pt>
                <c:pt idx="13168">
                  <c:v>1.3169E-5</c:v>
                </c:pt>
                <c:pt idx="13169">
                  <c:v>1.3169999999999999E-5</c:v>
                </c:pt>
                <c:pt idx="13170">
                  <c:v>1.3171E-5</c:v>
                </c:pt>
                <c:pt idx="13171">
                  <c:v>1.3172E-5</c:v>
                </c:pt>
                <c:pt idx="13172">
                  <c:v>1.3173000000000001E-5</c:v>
                </c:pt>
                <c:pt idx="13173">
                  <c:v>1.3174E-5</c:v>
                </c:pt>
                <c:pt idx="13174">
                  <c:v>1.3175E-5</c:v>
                </c:pt>
                <c:pt idx="13175">
                  <c:v>1.3176000000000001E-5</c:v>
                </c:pt>
                <c:pt idx="13176">
                  <c:v>1.3176999999999999E-5</c:v>
                </c:pt>
                <c:pt idx="13177">
                  <c:v>1.3178E-5</c:v>
                </c:pt>
                <c:pt idx="13178">
                  <c:v>1.3179E-5</c:v>
                </c:pt>
                <c:pt idx="13179">
                  <c:v>1.3179999999999999E-5</c:v>
                </c:pt>
                <c:pt idx="13180">
                  <c:v>1.3181E-5</c:v>
                </c:pt>
                <c:pt idx="13181">
                  <c:v>1.3182E-5</c:v>
                </c:pt>
                <c:pt idx="13182">
                  <c:v>1.3183000000000001E-5</c:v>
                </c:pt>
                <c:pt idx="13183">
                  <c:v>1.3183999999999999E-5</c:v>
                </c:pt>
                <c:pt idx="13184">
                  <c:v>1.3185E-5</c:v>
                </c:pt>
                <c:pt idx="13185">
                  <c:v>1.3186E-5</c:v>
                </c:pt>
                <c:pt idx="13186">
                  <c:v>1.3186999999999999E-5</c:v>
                </c:pt>
                <c:pt idx="13187">
                  <c:v>1.3188E-5</c:v>
                </c:pt>
                <c:pt idx="13188">
                  <c:v>1.3189E-5</c:v>
                </c:pt>
                <c:pt idx="13189">
                  <c:v>1.3190000000000001E-5</c:v>
                </c:pt>
                <c:pt idx="13190">
                  <c:v>1.3191E-5</c:v>
                </c:pt>
                <c:pt idx="13191">
                  <c:v>1.3192E-5</c:v>
                </c:pt>
                <c:pt idx="13192">
                  <c:v>1.3193000000000001E-5</c:v>
                </c:pt>
                <c:pt idx="13193">
                  <c:v>1.3193999999999999E-5</c:v>
                </c:pt>
                <c:pt idx="13194">
                  <c:v>1.3195E-5</c:v>
                </c:pt>
                <c:pt idx="13195">
                  <c:v>1.3196E-5</c:v>
                </c:pt>
                <c:pt idx="13196">
                  <c:v>1.3196999999999999E-5</c:v>
                </c:pt>
                <c:pt idx="13197">
                  <c:v>1.3198E-5</c:v>
                </c:pt>
                <c:pt idx="13198">
                  <c:v>1.3199E-5</c:v>
                </c:pt>
                <c:pt idx="13199">
                  <c:v>1.3200000000000001E-5</c:v>
                </c:pt>
                <c:pt idx="13200">
                  <c:v>1.3200999999999999E-5</c:v>
                </c:pt>
                <c:pt idx="13201">
                  <c:v>1.3202E-5</c:v>
                </c:pt>
                <c:pt idx="13202">
                  <c:v>1.3203E-5</c:v>
                </c:pt>
                <c:pt idx="13203">
                  <c:v>1.3203999999999999E-5</c:v>
                </c:pt>
                <c:pt idx="13204">
                  <c:v>1.3205E-5</c:v>
                </c:pt>
                <c:pt idx="13205">
                  <c:v>1.3206E-5</c:v>
                </c:pt>
                <c:pt idx="13206">
                  <c:v>1.3207000000000001E-5</c:v>
                </c:pt>
                <c:pt idx="13207">
                  <c:v>1.3208E-5</c:v>
                </c:pt>
                <c:pt idx="13208">
                  <c:v>1.3209E-5</c:v>
                </c:pt>
                <c:pt idx="13209">
                  <c:v>1.3210000000000001E-5</c:v>
                </c:pt>
                <c:pt idx="13210">
                  <c:v>1.3210999999999999E-5</c:v>
                </c:pt>
                <c:pt idx="13211">
                  <c:v>1.3212E-5</c:v>
                </c:pt>
                <c:pt idx="13212">
                  <c:v>1.3213E-5</c:v>
                </c:pt>
                <c:pt idx="13213">
                  <c:v>1.3213999999999999E-5</c:v>
                </c:pt>
                <c:pt idx="13214">
                  <c:v>1.3215E-5</c:v>
                </c:pt>
                <c:pt idx="13215">
                  <c:v>1.3216E-5</c:v>
                </c:pt>
                <c:pt idx="13216">
                  <c:v>1.3217000000000001E-5</c:v>
                </c:pt>
                <c:pt idx="13217">
                  <c:v>1.3217999999999999E-5</c:v>
                </c:pt>
                <c:pt idx="13218">
                  <c:v>1.3219E-5</c:v>
                </c:pt>
                <c:pt idx="13219">
                  <c:v>1.322E-5</c:v>
                </c:pt>
                <c:pt idx="13220">
                  <c:v>1.3220999999999999E-5</c:v>
                </c:pt>
                <c:pt idx="13221">
                  <c:v>1.3222E-5</c:v>
                </c:pt>
                <c:pt idx="13222">
                  <c:v>1.3223E-5</c:v>
                </c:pt>
                <c:pt idx="13223">
                  <c:v>1.3224000000000001E-5</c:v>
                </c:pt>
                <c:pt idx="13224">
                  <c:v>1.3225E-5</c:v>
                </c:pt>
                <c:pt idx="13225">
                  <c:v>1.3226E-5</c:v>
                </c:pt>
                <c:pt idx="13226">
                  <c:v>1.3227000000000001E-5</c:v>
                </c:pt>
                <c:pt idx="13227">
                  <c:v>1.3227999999999999E-5</c:v>
                </c:pt>
                <c:pt idx="13228">
                  <c:v>1.3229E-5</c:v>
                </c:pt>
                <c:pt idx="13229">
                  <c:v>1.323E-5</c:v>
                </c:pt>
                <c:pt idx="13230">
                  <c:v>1.3230999999999999E-5</c:v>
                </c:pt>
                <c:pt idx="13231">
                  <c:v>1.3232E-5</c:v>
                </c:pt>
                <c:pt idx="13232">
                  <c:v>1.3233E-5</c:v>
                </c:pt>
                <c:pt idx="13233">
                  <c:v>1.3234000000000001E-5</c:v>
                </c:pt>
                <c:pt idx="13234">
                  <c:v>1.3234999999999999E-5</c:v>
                </c:pt>
                <c:pt idx="13235">
                  <c:v>1.3236E-5</c:v>
                </c:pt>
                <c:pt idx="13236">
                  <c:v>1.3237E-5</c:v>
                </c:pt>
                <c:pt idx="13237">
                  <c:v>1.3237999999999999E-5</c:v>
                </c:pt>
                <c:pt idx="13238">
                  <c:v>1.3239E-5</c:v>
                </c:pt>
                <c:pt idx="13239">
                  <c:v>1.324E-5</c:v>
                </c:pt>
                <c:pt idx="13240">
                  <c:v>1.3241000000000001E-5</c:v>
                </c:pt>
                <c:pt idx="13241">
                  <c:v>1.3242E-5</c:v>
                </c:pt>
                <c:pt idx="13242">
                  <c:v>1.3243E-5</c:v>
                </c:pt>
                <c:pt idx="13243">
                  <c:v>1.3244000000000001E-5</c:v>
                </c:pt>
                <c:pt idx="13244">
                  <c:v>1.3244999999999999E-5</c:v>
                </c:pt>
                <c:pt idx="13245">
                  <c:v>1.3246E-5</c:v>
                </c:pt>
                <c:pt idx="13246">
                  <c:v>1.3247E-5</c:v>
                </c:pt>
                <c:pt idx="13247">
                  <c:v>1.3247999999999999E-5</c:v>
                </c:pt>
                <c:pt idx="13248">
                  <c:v>1.3249E-5</c:v>
                </c:pt>
                <c:pt idx="13249">
                  <c:v>1.325E-5</c:v>
                </c:pt>
                <c:pt idx="13250">
                  <c:v>1.3251000000000001E-5</c:v>
                </c:pt>
                <c:pt idx="13251">
                  <c:v>1.3251999999999999E-5</c:v>
                </c:pt>
                <c:pt idx="13252">
                  <c:v>1.3253E-5</c:v>
                </c:pt>
                <c:pt idx="13253">
                  <c:v>1.3254E-5</c:v>
                </c:pt>
                <c:pt idx="13254">
                  <c:v>1.3254999999999999E-5</c:v>
                </c:pt>
                <c:pt idx="13255">
                  <c:v>1.3256E-5</c:v>
                </c:pt>
                <c:pt idx="13256">
                  <c:v>1.3257E-5</c:v>
                </c:pt>
                <c:pt idx="13257">
                  <c:v>1.3258000000000001E-5</c:v>
                </c:pt>
                <c:pt idx="13258">
                  <c:v>1.3259E-5</c:v>
                </c:pt>
                <c:pt idx="13259">
                  <c:v>1.326E-5</c:v>
                </c:pt>
                <c:pt idx="13260">
                  <c:v>1.3261000000000001E-5</c:v>
                </c:pt>
                <c:pt idx="13261">
                  <c:v>1.3261999999999999E-5</c:v>
                </c:pt>
                <c:pt idx="13262">
                  <c:v>1.3263E-5</c:v>
                </c:pt>
                <c:pt idx="13263">
                  <c:v>1.3264E-5</c:v>
                </c:pt>
                <c:pt idx="13264">
                  <c:v>1.3264999999999999E-5</c:v>
                </c:pt>
                <c:pt idx="13265">
                  <c:v>1.3266E-5</c:v>
                </c:pt>
                <c:pt idx="13266">
                  <c:v>1.3267E-5</c:v>
                </c:pt>
                <c:pt idx="13267">
                  <c:v>1.3268000000000001E-5</c:v>
                </c:pt>
                <c:pt idx="13268">
                  <c:v>1.3269E-5</c:v>
                </c:pt>
                <c:pt idx="13269">
                  <c:v>1.327E-5</c:v>
                </c:pt>
                <c:pt idx="13270">
                  <c:v>1.3271000000000001E-5</c:v>
                </c:pt>
                <c:pt idx="13271">
                  <c:v>1.3271999999999999E-5</c:v>
                </c:pt>
                <c:pt idx="13272">
                  <c:v>1.3273E-5</c:v>
                </c:pt>
                <c:pt idx="13273">
                  <c:v>1.3274E-5</c:v>
                </c:pt>
                <c:pt idx="13274">
                  <c:v>1.3275000000000001E-5</c:v>
                </c:pt>
                <c:pt idx="13275">
                  <c:v>1.3276E-5</c:v>
                </c:pt>
                <c:pt idx="13276">
                  <c:v>1.3277E-5</c:v>
                </c:pt>
                <c:pt idx="13277">
                  <c:v>1.3278000000000001E-5</c:v>
                </c:pt>
                <c:pt idx="13278">
                  <c:v>1.3278999999999999E-5</c:v>
                </c:pt>
                <c:pt idx="13279">
                  <c:v>1.328E-5</c:v>
                </c:pt>
                <c:pt idx="13280">
                  <c:v>1.3281E-5</c:v>
                </c:pt>
                <c:pt idx="13281">
                  <c:v>1.3281999999999999E-5</c:v>
                </c:pt>
                <c:pt idx="13282">
                  <c:v>1.3283E-5</c:v>
                </c:pt>
                <c:pt idx="13283">
                  <c:v>1.3284E-5</c:v>
                </c:pt>
                <c:pt idx="13284">
                  <c:v>1.3285000000000001E-5</c:v>
                </c:pt>
                <c:pt idx="13285">
                  <c:v>1.3286E-5</c:v>
                </c:pt>
                <c:pt idx="13286">
                  <c:v>1.3287E-5</c:v>
                </c:pt>
                <c:pt idx="13287">
                  <c:v>1.3288000000000001E-5</c:v>
                </c:pt>
                <c:pt idx="13288">
                  <c:v>1.3288999999999999E-5</c:v>
                </c:pt>
                <c:pt idx="13289">
                  <c:v>1.329E-5</c:v>
                </c:pt>
                <c:pt idx="13290">
                  <c:v>1.3291E-5</c:v>
                </c:pt>
                <c:pt idx="13291">
                  <c:v>1.3292000000000001E-5</c:v>
                </c:pt>
                <c:pt idx="13292">
                  <c:v>1.3293E-5</c:v>
                </c:pt>
                <c:pt idx="13293">
                  <c:v>1.3294E-5</c:v>
                </c:pt>
                <c:pt idx="13294">
                  <c:v>1.3295000000000001E-5</c:v>
                </c:pt>
                <c:pt idx="13295">
                  <c:v>1.3295999999999999E-5</c:v>
                </c:pt>
                <c:pt idx="13296">
                  <c:v>1.3297E-5</c:v>
                </c:pt>
                <c:pt idx="13297">
                  <c:v>1.3298E-5</c:v>
                </c:pt>
                <c:pt idx="13298">
                  <c:v>1.3298999999999999E-5</c:v>
                </c:pt>
                <c:pt idx="13299">
                  <c:v>1.33E-5</c:v>
                </c:pt>
                <c:pt idx="13300">
                  <c:v>1.3301E-5</c:v>
                </c:pt>
                <c:pt idx="13301">
                  <c:v>1.3302000000000001E-5</c:v>
                </c:pt>
                <c:pt idx="13302">
                  <c:v>1.3303E-5</c:v>
                </c:pt>
                <c:pt idx="13303">
                  <c:v>1.3304E-5</c:v>
                </c:pt>
                <c:pt idx="13304">
                  <c:v>1.3305000000000001E-5</c:v>
                </c:pt>
                <c:pt idx="13305">
                  <c:v>1.3305999999999999E-5</c:v>
                </c:pt>
                <c:pt idx="13306">
                  <c:v>1.3307E-5</c:v>
                </c:pt>
                <c:pt idx="13307">
                  <c:v>1.3308E-5</c:v>
                </c:pt>
                <c:pt idx="13308">
                  <c:v>1.3309000000000001E-5</c:v>
                </c:pt>
                <c:pt idx="13309">
                  <c:v>1.331E-5</c:v>
                </c:pt>
                <c:pt idx="13310">
                  <c:v>1.3311E-5</c:v>
                </c:pt>
                <c:pt idx="13311">
                  <c:v>1.3312000000000001E-5</c:v>
                </c:pt>
                <c:pt idx="13312">
                  <c:v>1.3312999999999999E-5</c:v>
                </c:pt>
                <c:pt idx="13313">
                  <c:v>1.3314E-5</c:v>
                </c:pt>
                <c:pt idx="13314">
                  <c:v>1.3315E-5</c:v>
                </c:pt>
                <c:pt idx="13315">
                  <c:v>1.3315999999999999E-5</c:v>
                </c:pt>
                <c:pt idx="13316">
                  <c:v>1.3317E-5</c:v>
                </c:pt>
                <c:pt idx="13317">
                  <c:v>1.3318E-5</c:v>
                </c:pt>
                <c:pt idx="13318">
                  <c:v>1.3319000000000001E-5</c:v>
                </c:pt>
                <c:pt idx="13319">
                  <c:v>1.332E-5</c:v>
                </c:pt>
                <c:pt idx="13320">
                  <c:v>1.3321E-5</c:v>
                </c:pt>
                <c:pt idx="13321">
                  <c:v>1.3322000000000001E-5</c:v>
                </c:pt>
                <c:pt idx="13322">
                  <c:v>1.3322999999999999E-5</c:v>
                </c:pt>
                <c:pt idx="13323">
                  <c:v>1.3324E-5</c:v>
                </c:pt>
                <c:pt idx="13324">
                  <c:v>1.3325E-5</c:v>
                </c:pt>
                <c:pt idx="13325">
                  <c:v>1.3326000000000001E-5</c:v>
                </c:pt>
                <c:pt idx="13326">
                  <c:v>1.3327E-5</c:v>
                </c:pt>
                <c:pt idx="13327">
                  <c:v>1.3328E-5</c:v>
                </c:pt>
                <c:pt idx="13328">
                  <c:v>1.3329000000000001E-5</c:v>
                </c:pt>
                <c:pt idx="13329">
                  <c:v>1.3329999999999999E-5</c:v>
                </c:pt>
                <c:pt idx="13330">
                  <c:v>1.3331E-5</c:v>
                </c:pt>
                <c:pt idx="13331">
                  <c:v>1.3332E-5</c:v>
                </c:pt>
                <c:pt idx="13332">
                  <c:v>1.3332999999999999E-5</c:v>
                </c:pt>
                <c:pt idx="13333">
                  <c:v>1.3334E-5</c:v>
                </c:pt>
                <c:pt idx="13334">
                  <c:v>1.3335E-5</c:v>
                </c:pt>
                <c:pt idx="13335">
                  <c:v>1.3336000000000001E-5</c:v>
                </c:pt>
                <c:pt idx="13336">
                  <c:v>1.3337E-5</c:v>
                </c:pt>
                <c:pt idx="13337">
                  <c:v>1.3338E-5</c:v>
                </c:pt>
                <c:pt idx="13338">
                  <c:v>1.3339000000000001E-5</c:v>
                </c:pt>
                <c:pt idx="13339">
                  <c:v>1.3339999999999999E-5</c:v>
                </c:pt>
                <c:pt idx="13340">
                  <c:v>1.3341E-5</c:v>
                </c:pt>
                <c:pt idx="13341">
                  <c:v>1.3342E-5</c:v>
                </c:pt>
                <c:pt idx="13342">
                  <c:v>1.3343000000000001E-5</c:v>
                </c:pt>
                <c:pt idx="13343">
                  <c:v>1.3344E-5</c:v>
                </c:pt>
                <c:pt idx="13344">
                  <c:v>1.3345E-5</c:v>
                </c:pt>
                <c:pt idx="13345">
                  <c:v>1.3346000000000001E-5</c:v>
                </c:pt>
                <c:pt idx="13346">
                  <c:v>1.3346999999999999E-5</c:v>
                </c:pt>
                <c:pt idx="13347">
                  <c:v>1.3348E-5</c:v>
                </c:pt>
                <c:pt idx="13348">
                  <c:v>1.3349E-5</c:v>
                </c:pt>
                <c:pt idx="13349">
                  <c:v>1.3349999999999999E-5</c:v>
                </c:pt>
                <c:pt idx="13350">
                  <c:v>1.3351E-5</c:v>
                </c:pt>
                <c:pt idx="13351">
                  <c:v>1.3352E-5</c:v>
                </c:pt>
                <c:pt idx="13352">
                  <c:v>1.3353000000000001E-5</c:v>
                </c:pt>
                <c:pt idx="13353">
                  <c:v>1.3354E-5</c:v>
                </c:pt>
                <c:pt idx="13354">
                  <c:v>1.3355E-5</c:v>
                </c:pt>
                <c:pt idx="13355">
                  <c:v>1.3356000000000001E-5</c:v>
                </c:pt>
                <c:pt idx="13356">
                  <c:v>1.3356999999999999E-5</c:v>
                </c:pt>
                <c:pt idx="13357">
                  <c:v>1.3358E-5</c:v>
                </c:pt>
                <c:pt idx="13358">
                  <c:v>1.3359E-5</c:v>
                </c:pt>
                <c:pt idx="13359">
                  <c:v>1.3360000000000001E-5</c:v>
                </c:pt>
                <c:pt idx="13360">
                  <c:v>1.3361E-5</c:v>
                </c:pt>
                <c:pt idx="13361">
                  <c:v>1.3362E-5</c:v>
                </c:pt>
                <c:pt idx="13362">
                  <c:v>1.3363000000000001E-5</c:v>
                </c:pt>
                <c:pt idx="13363">
                  <c:v>1.3363999999999999E-5</c:v>
                </c:pt>
                <c:pt idx="13364">
                  <c:v>1.3365E-5</c:v>
                </c:pt>
                <c:pt idx="13365">
                  <c:v>1.3366E-5</c:v>
                </c:pt>
                <c:pt idx="13366">
                  <c:v>1.3366999999999999E-5</c:v>
                </c:pt>
                <c:pt idx="13367">
                  <c:v>1.3368E-5</c:v>
                </c:pt>
                <c:pt idx="13368">
                  <c:v>1.3369E-5</c:v>
                </c:pt>
                <c:pt idx="13369">
                  <c:v>1.3370000000000001E-5</c:v>
                </c:pt>
                <c:pt idx="13370">
                  <c:v>1.3371E-5</c:v>
                </c:pt>
                <c:pt idx="13371">
                  <c:v>1.3372E-5</c:v>
                </c:pt>
                <c:pt idx="13372">
                  <c:v>1.3373000000000001E-5</c:v>
                </c:pt>
                <c:pt idx="13373">
                  <c:v>1.3373999999999999E-5</c:v>
                </c:pt>
                <c:pt idx="13374">
                  <c:v>1.3375E-5</c:v>
                </c:pt>
                <c:pt idx="13375">
                  <c:v>1.3376E-5</c:v>
                </c:pt>
                <c:pt idx="13376">
                  <c:v>1.3377000000000001E-5</c:v>
                </c:pt>
                <c:pt idx="13377">
                  <c:v>1.3378E-5</c:v>
                </c:pt>
                <c:pt idx="13378">
                  <c:v>1.3379E-5</c:v>
                </c:pt>
                <c:pt idx="13379">
                  <c:v>1.3380000000000001E-5</c:v>
                </c:pt>
                <c:pt idx="13380">
                  <c:v>1.3380999999999999E-5</c:v>
                </c:pt>
                <c:pt idx="13381">
                  <c:v>1.3382E-5</c:v>
                </c:pt>
                <c:pt idx="13382">
                  <c:v>1.3383E-5</c:v>
                </c:pt>
                <c:pt idx="13383">
                  <c:v>1.3383999999999999E-5</c:v>
                </c:pt>
                <c:pt idx="13384">
                  <c:v>1.3385E-5</c:v>
                </c:pt>
                <c:pt idx="13385">
                  <c:v>1.3386E-5</c:v>
                </c:pt>
                <c:pt idx="13386">
                  <c:v>1.3387000000000001E-5</c:v>
                </c:pt>
                <c:pt idx="13387">
                  <c:v>1.3388E-5</c:v>
                </c:pt>
                <c:pt idx="13388">
                  <c:v>1.3389E-5</c:v>
                </c:pt>
                <c:pt idx="13389">
                  <c:v>1.3390000000000001E-5</c:v>
                </c:pt>
                <c:pt idx="13390">
                  <c:v>1.3390999999999999E-5</c:v>
                </c:pt>
                <c:pt idx="13391">
                  <c:v>1.3392E-5</c:v>
                </c:pt>
                <c:pt idx="13392">
                  <c:v>1.3393E-5</c:v>
                </c:pt>
                <c:pt idx="13393">
                  <c:v>1.3393999999999999E-5</c:v>
                </c:pt>
                <c:pt idx="13394">
                  <c:v>1.3395E-5</c:v>
                </c:pt>
                <c:pt idx="13395">
                  <c:v>1.3396E-5</c:v>
                </c:pt>
                <c:pt idx="13396">
                  <c:v>1.3397000000000001E-5</c:v>
                </c:pt>
                <c:pt idx="13397">
                  <c:v>1.3397999999999999E-5</c:v>
                </c:pt>
                <c:pt idx="13398">
                  <c:v>1.3399E-5</c:v>
                </c:pt>
                <c:pt idx="13399">
                  <c:v>1.34E-5</c:v>
                </c:pt>
                <c:pt idx="13400">
                  <c:v>1.3400999999999999E-5</c:v>
                </c:pt>
                <c:pt idx="13401">
                  <c:v>1.3402E-5</c:v>
                </c:pt>
                <c:pt idx="13402">
                  <c:v>1.3403E-5</c:v>
                </c:pt>
                <c:pt idx="13403">
                  <c:v>1.3404000000000001E-5</c:v>
                </c:pt>
                <c:pt idx="13404">
                  <c:v>1.3405E-5</c:v>
                </c:pt>
                <c:pt idx="13405">
                  <c:v>1.3406E-5</c:v>
                </c:pt>
                <c:pt idx="13406">
                  <c:v>1.3407000000000001E-5</c:v>
                </c:pt>
                <c:pt idx="13407">
                  <c:v>1.3407999999999999E-5</c:v>
                </c:pt>
                <c:pt idx="13408">
                  <c:v>1.3409E-5</c:v>
                </c:pt>
                <c:pt idx="13409">
                  <c:v>1.341E-5</c:v>
                </c:pt>
                <c:pt idx="13410">
                  <c:v>1.3410999999999999E-5</c:v>
                </c:pt>
                <c:pt idx="13411">
                  <c:v>1.3412E-5</c:v>
                </c:pt>
                <c:pt idx="13412">
                  <c:v>1.3413E-5</c:v>
                </c:pt>
                <c:pt idx="13413">
                  <c:v>1.3414000000000001E-5</c:v>
                </c:pt>
                <c:pt idx="13414">
                  <c:v>1.3414999999999999E-5</c:v>
                </c:pt>
                <c:pt idx="13415">
                  <c:v>1.3416E-5</c:v>
                </c:pt>
                <c:pt idx="13416">
                  <c:v>1.3417E-5</c:v>
                </c:pt>
                <c:pt idx="13417">
                  <c:v>1.3417999999999999E-5</c:v>
                </c:pt>
                <c:pt idx="13418">
                  <c:v>1.3419E-5</c:v>
                </c:pt>
                <c:pt idx="13419">
                  <c:v>1.342E-5</c:v>
                </c:pt>
                <c:pt idx="13420">
                  <c:v>1.3421000000000001E-5</c:v>
                </c:pt>
                <c:pt idx="13421">
                  <c:v>1.3422E-5</c:v>
                </c:pt>
                <c:pt idx="13422">
                  <c:v>1.3423E-5</c:v>
                </c:pt>
                <c:pt idx="13423">
                  <c:v>1.3424000000000001E-5</c:v>
                </c:pt>
                <c:pt idx="13424">
                  <c:v>1.3424999999999999E-5</c:v>
                </c:pt>
                <c:pt idx="13425">
                  <c:v>1.3426E-5</c:v>
                </c:pt>
                <c:pt idx="13426">
                  <c:v>1.3427E-5</c:v>
                </c:pt>
                <c:pt idx="13427">
                  <c:v>1.3427999999999999E-5</c:v>
                </c:pt>
                <c:pt idx="13428">
                  <c:v>1.3429E-5</c:v>
                </c:pt>
                <c:pt idx="13429">
                  <c:v>1.343E-5</c:v>
                </c:pt>
                <c:pt idx="13430">
                  <c:v>1.3431000000000001E-5</c:v>
                </c:pt>
                <c:pt idx="13431">
                  <c:v>1.3431999999999999E-5</c:v>
                </c:pt>
                <c:pt idx="13432">
                  <c:v>1.3433E-5</c:v>
                </c:pt>
                <c:pt idx="13433">
                  <c:v>1.3434E-5</c:v>
                </c:pt>
                <c:pt idx="13434">
                  <c:v>1.3434999999999999E-5</c:v>
                </c:pt>
                <c:pt idx="13435">
                  <c:v>1.3436E-5</c:v>
                </c:pt>
                <c:pt idx="13436">
                  <c:v>1.3437E-5</c:v>
                </c:pt>
                <c:pt idx="13437">
                  <c:v>1.3438000000000001E-5</c:v>
                </c:pt>
                <c:pt idx="13438">
                  <c:v>1.3439E-5</c:v>
                </c:pt>
                <c:pt idx="13439">
                  <c:v>1.344E-5</c:v>
                </c:pt>
                <c:pt idx="13440">
                  <c:v>1.3441000000000001E-5</c:v>
                </c:pt>
                <c:pt idx="13441">
                  <c:v>1.3441999999999999E-5</c:v>
                </c:pt>
                <c:pt idx="13442">
                  <c:v>1.3443E-5</c:v>
                </c:pt>
                <c:pt idx="13443">
                  <c:v>1.3444E-5</c:v>
                </c:pt>
                <c:pt idx="13444">
                  <c:v>1.3444999999999999E-5</c:v>
                </c:pt>
                <c:pt idx="13445">
                  <c:v>1.3446E-5</c:v>
                </c:pt>
                <c:pt idx="13446">
                  <c:v>1.3447E-5</c:v>
                </c:pt>
                <c:pt idx="13447">
                  <c:v>1.3448000000000001E-5</c:v>
                </c:pt>
                <c:pt idx="13448">
                  <c:v>1.3448999999999999E-5</c:v>
                </c:pt>
                <c:pt idx="13449">
                  <c:v>1.345E-5</c:v>
                </c:pt>
                <c:pt idx="13450">
                  <c:v>1.3451E-5</c:v>
                </c:pt>
                <c:pt idx="13451">
                  <c:v>1.3451999999999999E-5</c:v>
                </c:pt>
                <c:pt idx="13452">
                  <c:v>1.3453E-5</c:v>
                </c:pt>
                <c:pt idx="13453">
                  <c:v>1.3454E-5</c:v>
                </c:pt>
                <c:pt idx="13454">
                  <c:v>1.3455000000000001E-5</c:v>
                </c:pt>
                <c:pt idx="13455">
                  <c:v>1.3456E-5</c:v>
                </c:pt>
                <c:pt idx="13456">
                  <c:v>1.3457E-5</c:v>
                </c:pt>
                <c:pt idx="13457">
                  <c:v>1.3458000000000001E-5</c:v>
                </c:pt>
                <c:pt idx="13458">
                  <c:v>1.3458999999999999E-5</c:v>
                </c:pt>
                <c:pt idx="13459">
                  <c:v>1.346E-5</c:v>
                </c:pt>
                <c:pt idx="13460">
                  <c:v>1.3461E-5</c:v>
                </c:pt>
                <c:pt idx="13461">
                  <c:v>1.3461999999999999E-5</c:v>
                </c:pt>
                <c:pt idx="13462">
                  <c:v>1.3463E-5</c:v>
                </c:pt>
                <c:pt idx="13463">
                  <c:v>1.3464E-5</c:v>
                </c:pt>
                <c:pt idx="13464">
                  <c:v>1.3465000000000001E-5</c:v>
                </c:pt>
                <c:pt idx="13465">
                  <c:v>1.3465999999999999E-5</c:v>
                </c:pt>
                <c:pt idx="13466">
                  <c:v>1.3467E-5</c:v>
                </c:pt>
                <c:pt idx="13467">
                  <c:v>1.3468E-5</c:v>
                </c:pt>
                <c:pt idx="13468">
                  <c:v>1.3468999999999999E-5</c:v>
                </c:pt>
                <c:pt idx="13469">
                  <c:v>1.347E-5</c:v>
                </c:pt>
                <c:pt idx="13470">
                  <c:v>1.3471E-5</c:v>
                </c:pt>
                <c:pt idx="13471">
                  <c:v>1.3472000000000001E-5</c:v>
                </c:pt>
                <c:pt idx="13472">
                  <c:v>1.3473E-5</c:v>
                </c:pt>
                <c:pt idx="13473">
                  <c:v>1.3474E-5</c:v>
                </c:pt>
                <c:pt idx="13474">
                  <c:v>1.3475000000000001E-5</c:v>
                </c:pt>
                <c:pt idx="13475">
                  <c:v>1.3475999999999999E-5</c:v>
                </c:pt>
                <c:pt idx="13476">
                  <c:v>1.3477E-5</c:v>
                </c:pt>
                <c:pt idx="13477">
                  <c:v>1.3478E-5</c:v>
                </c:pt>
                <c:pt idx="13478">
                  <c:v>1.3478999999999999E-5</c:v>
                </c:pt>
                <c:pt idx="13479">
                  <c:v>1.348E-5</c:v>
                </c:pt>
                <c:pt idx="13480">
                  <c:v>1.3481E-5</c:v>
                </c:pt>
                <c:pt idx="13481">
                  <c:v>1.3482000000000001E-5</c:v>
                </c:pt>
                <c:pt idx="13482">
                  <c:v>1.3482999999999999E-5</c:v>
                </c:pt>
                <c:pt idx="13483">
                  <c:v>1.3484E-5</c:v>
                </c:pt>
                <c:pt idx="13484">
                  <c:v>1.3485E-5</c:v>
                </c:pt>
                <c:pt idx="13485">
                  <c:v>1.3485999999999999E-5</c:v>
                </c:pt>
                <c:pt idx="13486">
                  <c:v>1.3487E-5</c:v>
                </c:pt>
                <c:pt idx="13487">
                  <c:v>1.3488E-5</c:v>
                </c:pt>
                <c:pt idx="13488">
                  <c:v>1.3489000000000001E-5</c:v>
                </c:pt>
                <c:pt idx="13489">
                  <c:v>1.349E-5</c:v>
                </c:pt>
                <c:pt idx="13490">
                  <c:v>1.3491E-5</c:v>
                </c:pt>
                <c:pt idx="13491">
                  <c:v>1.3492000000000001E-5</c:v>
                </c:pt>
                <c:pt idx="13492">
                  <c:v>1.3492999999999999E-5</c:v>
                </c:pt>
                <c:pt idx="13493">
                  <c:v>1.3494E-5</c:v>
                </c:pt>
                <c:pt idx="13494">
                  <c:v>1.3495E-5</c:v>
                </c:pt>
                <c:pt idx="13495">
                  <c:v>1.3495999999999999E-5</c:v>
                </c:pt>
                <c:pt idx="13496">
                  <c:v>1.3497E-5</c:v>
                </c:pt>
                <c:pt idx="13497">
                  <c:v>1.3498E-5</c:v>
                </c:pt>
                <c:pt idx="13498">
                  <c:v>1.3499000000000001E-5</c:v>
                </c:pt>
                <c:pt idx="13499">
                  <c:v>1.3499999999999999E-5</c:v>
                </c:pt>
                <c:pt idx="13500">
                  <c:v>1.3501E-5</c:v>
                </c:pt>
                <c:pt idx="13501">
                  <c:v>1.3502E-5</c:v>
                </c:pt>
                <c:pt idx="13502">
                  <c:v>1.3502999999999999E-5</c:v>
                </c:pt>
                <c:pt idx="13503">
                  <c:v>1.3504E-5</c:v>
                </c:pt>
                <c:pt idx="13504">
                  <c:v>1.3505E-5</c:v>
                </c:pt>
                <c:pt idx="13505">
                  <c:v>1.3506000000000001E-5</c:v>
                </c:pt>
                <c:pt idx="13506">
                  <c:v>1.3507E-5</c:v>
                </c:pt>
                <c:pt idx="13507">
                  <c:v>1.3508E-5</c:v>
                </c:pt>
                <c:pt idx="13508">
                  <c:v>1.3509000000000001E-5</c:v>
                </c:pt>
                <c:pt idx="13509">
                  <c:v>1.3509999999999999E-5</c:v>
                </c:pt>
                <c:pt idx="13510">
                  <c:v>1.3511E-5</c:v>
                </c:pt>
                <c:pt idx="13511">
                  <c:v>1.3512E-5</c:v>
                </c:pt>
                <c:pt idx="13512">
                  <c:v>1.3512999999999999E-5</c:v>
                </c:pt>
                <c:pt idx="13513">
                  <c:v>1.3514E-5</c:v>
                </c:pt>
                <c:pt idx="13514">
                  <c:v>1.3515E-5</c:v>
                </c:pt>
                <c:pt idx="13515">
                  <c:v>1.3516000000000001E-5</c:v>
                </c:pt>
                <c:pt idx="13516">
                  <c:v>1.3517E-5</c:v>
                </c:pt>
                <c:pt idx="13517">
                  <c:v>1.3518E-5</c:v>
                </c:pt>
                <c:pt idx="13518">
                  <c:v>1.3519E-5</c:v>
                </c:pt>
                <c:pt idx="13519">
                  <c:v>1.3519999999999999E-5</c:v>
                </c:pt>
                <c:pt idx="13520">
                  <c:v>1.3521E-5</c:v>
                </c:pt>
                <c:pt idx="13521">
                  <c:v>1.3522E-5</c:v>
                </c:pt>
                <c:pt idx="13522">
                  <c:v>1.3523000000000001E-5</c:v>
                </c:pt>
                <c:pt idx="13523">
                  <c:v>1.3524E-5</c:v>
                </c:pt>
                <c:pt idx="13524">
                  <c:v>1.3525E-5</c:v>
                </c:pt>
                <c:pt idx="13525">
                  <c:v>1.3526000000000001E-5</c:v>
                </c:pt>
                <c:pt idx="13526">
                  <c:v>1.3526999999999999E-5</c:v>
                </c:pt>
                <c:pt idx="13527">
                  <c:v>1.3528E-5</c:v>
                </c:pt>
                <c:pt idx="13528">
                  <c:v>1.3529E-5</c:v>
                </c:pt>
                <c:pt idx="13529">
                  <c:v>1.3529999999999999E-5</c:v>
                </c:pt>
                <c:pt idx="13530">
                  <c:v>1.3531E-5</c:v>
                </c:pt>
                <c:pt idx="13531">
                  <c:v>1.3532E-5</c:v>
                </c:pt>
                <c:pt idx="13532">
                  <c:v>1.3533000000000001E-5</c:v>
                </c:pt>
                <c:pt idx="13533">
                  <c:v>1.3534E-5</c:v>
                </c:pt>
                <c:pt idx="13534">
                  <c:v>1.3535E-5</c:v>
                </c:pt>
                <c:pt idx="13535">
                  <c:v>1.3536000000000001E-5</c:v>
                </c:pt>
                <c:pt idx="13536">
                  <c:v>1.3536999999999999E-5</c:v>
                </c:pt>
                <c:pt idx="13537">
                  <c:v>1.3538E-5</c:v>
                </c:pt>
                <c:pt idx="13538">
                  <c:v>1.3539E-5</c:v>
                </c:pt>
                <c:pt idx="13539">
                  <c:v>1.3540000000000001E-5</c:v>
                </c:pt>
                <c:pt idx="13540">
                  <c:v>1.3541E-5</c:v>
                </c:pt>
                <c:pt idx="13541">
                  <c:v>1.3542E-5</c:v>
                </c:pt>
                <c:pt idx="13542">
                  <c:v>1.3543000000000001E-5</c:v>
                </c:pt>
                <c:pt idx="13543">
                  <c:v>1.3543999999999999E-5</c:v>
                </c:pt>
                <c:pt idx="13544">
                  <c:v>1.3545E-5</c:v>
                </c:pt>
                <c:pt idx="13545">
                  <c:v>1.3546E-5</c:v>
                </c:pt>
                <c:pt idx="13546">
                  <c:v>1.3546999999999999E-5</c:v>
                </c:pt>
                <c:pt idx="13547">
                  <c:v>1.3548E-5</c:v>
                </c:pt>
                <c:pt idx="13548">
                  <c:v>1.3549E-5</c:v>
                </c:pt>
                <c:pt idx="13549">
                  <c:v>1.3550000000000001E-5</c:v>
                </c:pt>
                <c:pt idx="13550">
                  <c:v>1.3551E-5</c:v>
                </c:pt>
                <c:pt idx="13551">
                  <c:v>1.3552E-5</c:v>
                </c:pt>
                <c:pt idx="13552">
                  <c:v>1.3553000000000001E-5</c:v>
                </c:pt>
                <c:pt idx="13553">
                  <c:v>1.3553999999999999E-5</c:v>
                </c:pt>
                <c:pt idx="13554">
                  <c:v>1.3555E-5</c:v>
                </c:pt>
                <c:pt idx="13555">
                  <c:v>1.3556E-5</c:v>
                </c:pt>
                <c:pt idx="13556">
                  <c:v>1.3557000000000001E-5</c:v>
                </c:pt>
                <c:pt idx="13557">
                  <c:v>1.3558E-5</c:v>
                </c:pt>
                <c:pt idx="13558">
                  <c:v>1.3559E-5</c:v>
                </c:pt>
                <c:pt idx="13559">
                  <c:v>1.3560000000000001E-5</c:v>
                </c:pt>
                <c:pt idx="13560">
                  <c:v>1.3560999999999999E-5</c:v>
                </c:pt>
                <c:pt idx="13561">
                  <c:v>1.3562E-5</c:v>
                </c:pt>
                <c:pt idx="13562">
                  <c:v>1.3563E-5</c:v>
                </c:pt>
                <c:pt idx="13563">
                  <c:v>1.3563999999999999E-5</c:v>
                </c:pt>
                <c:pt idx="13564">
                  <c:v>1.3565E-5</c:v>
                </c:pt>
                <c:pt idx="13565">
                  <c:v>1.3566E-5</c:v>
                </c:pt>
                <c:pt idx="13566">
                  <c:v>1.3567000000000001E-5</c:v>
                </c:pt>
                <c:pt idx="13567">
                  <c:v>1.3568E-5</c:v>
                </c:pt>
                <c:pt idx="13568">
                  <c:v>1.3569E-5</c:v>
                </c:pt>
                <c:pt idx="13569">
                  <c:v>1.3570000000000001E-5</c:v>
                </c:pt>
                <c:pt idx="13570">
                  <c:v>1.3570999999999999E-5</c:v>
                </c:pt>
                <c:pt idx="13571">
                  <c:v>1.3572E-5</c:v>
                </c:pt>
                <c:pt idx="13572">
                  <c:v>1.3573E-5</c:v>
                </c:pt>
                <c:pt idx="13573">
                  <c:v>1.3574000000000001E-5</c:v>
                </c:pt>
                <c:pt idx="13574">
                  <c:v>1.3575E-5</c:v>
                </c:pt>
                <c:pt idx="13575">
                  <c:v>1.3576E-5</c:v>
                </c:pt>
                <c:pt idx="13576">
                  <c:v>1.3577000000000001E-5</c:v>
                </c:pt>
                <c:pt idx="13577">
                  <c:v>1.3577999999999999E-5</c:v>
                </c:pt>
                <c:pt idx="13578">
                  <c:v>1.3579E-5</c:v>
                </c:pt>
                <c:pt idx="13579">
                  <c:v>1.358E-5</c:v>
                </c:pt>
                <c:pt idx="13580">
                  <c:v>1.3580999999999999E-5</c:v>
                </c:pt>
                <c:pt idx="13581">
                  <c:v>1.3582E-5</c:v>
                </c:pt>
                <c:pt idx="13582">
                  <c:v>1.3583E-5</c:v>
                </c:pt>
                <c:pt idx="13583">
                  <c:v>1.3584000000000001E-5</c:v>
                </c:pt>
                <c:pt idx="13584">
                  <c:v>1.3585E-5</c:v>
                </c:pt>
                <c:pt idx="13585">
                  <c:v>1.3586E-5</c:v>
                </c:pt>
                <c:pt idx="13586">
                  <c:v>1.3587000000000001E-5</c:v>
                </c:pt>
                <c:pt idx="13587">
                  <c:v>1.3587999999999999E-5</c:v>
                </c:pt>
                <c:pt idx="13588">
                  <c:v>1.3589E-5</c:v>
                </c:pt>
                <c:pt idx="13589">
                  <c:v>1.359E-5</c:v>
                </c:pt>
                <c:pt idx="13590">
                  <c:v>1.3591000000000001E-5</c:v>
                </c:pt>
                <c:pt idx="13591">
                  <c:v>1.3592E-5</c:v>
                </c:pt>
                <c:pt idx="13592">
                  <c:v>1.3593E-5</c:v>
                </c:pt>
                <c:pt idx="13593">
                  <c:v>1.3594000000000001E-5</c:v>
                </c:pt>
                <c:pt idx="13594">
                  <c:v>1.3594999999999999E-5</c:v>
                </c:pt>
                <c:pt idx="13595">
                  <c:v>1.3596E-5</c:v>
                </c:pt>
                <c:pt idx="13596">
                  <c:v>1.3597E-5</c:v>
                </c:pt>
                <c:pt idx="13597">
                  <c:v>1.3597999999999999E-5</c:v>
                </c:pt>
                <c:pt idx="13598">
                  <c:v>1.3599E-5</c:v>
                </c:pt>
                <c:pt idx="13599">
                  <c:v>1.36E-5</c:v>
                </c:pt>
                <c:pt idx="13600">
                  <c:v>1.3601000000000001E-5</c:v>
                </c:pt>
                <c:pt idx="13601">
                  <c:v>1.3602E-5</c:v>
                </c:pt>
                <c:pt idx="13602">
                  <c:v>1.3603E-5</c:v>
                </c:pt>
                <c:pt idx="13603">
                  <c:v>1.3604000000000001E-5</c:v>
                </c:pt>
                <c:pt idx="13604">
                  <c:v>1.3604999999999999E-5</c:v>
                </c:pt>
                <c:pt idx="13605">
                  <c:v>1.3606E-5</c:v>
                </c:pt>
                <c:pt idx="13606">
                  <c:v>1.3607E-5</c:v>
                </c:pt>
                <c:pt idx="13607">
                  <c:v>1.3608000000000001E-5</c:v>
                </c:pt>
                <c:pt idx="13608">
                  <c:v>1.3609E-5</c:v>
                </c:pt>
                <c:pt idx="13609">
                  <c:v>1.361E-5</c:v>
                </c:pt>
                <c:pt idx="13610">
                  <c:v>1.3611000000000001E-5</c:v>
                </c:pt>
                <c:pt idx="13611">
                  <c:v>1.3611999999999999E-5</c:v>
                </c:pt>
                <c:pt idx="13612">
                  <c:v>1.3613E-5</c:v>
                </c:pt>
                <c:pt idx="13613">
                  <c:v>1.3614E-5</c:v>
                </c:pt>
                <c:pt idx="13614">
                  <c:v>1.3614999999999999E-5</c:v>
                </c:pt>
                <c:pt idx="13615">
                  <c:v>1.3616E-5</c:v>
                </c:pt>
                <c:pt idx="13616">
                  <c:v>1.3617E-5</c:v>
                </c:pt>
                <c:pt idx="13617">
                  <c:v>1.3618000000000001E-5</c:v>
                </c:pt>
                <c:pt idx="13618">
                  <c:v>1.3619E-5</c:v>
                </c:pt>
                <c:pt idx="13619">
                  <c:v>1.362E-5</c:v>
                </c:pt>
                <c:pt idx="13620">
                  <c:v>1.3621000000000001E-5</c:v>
                </c:pt>
                <c:pt idx="13621">
                  <c:v>1.3621999999999999E-5</c:v>
                </c:pt>
                <c:pt idx="13622">
                  <c:v>1.3623E-5</c:v>
                </c:pt>
                <c:pt idx="13623">
                  <c:v>1.3624E-5</c:v>
                </c:pt>
                <c:pt idx="13624">
                  <c:v>1.3625000000000001E-5</c:v>
                </c:pt>
                <c:pt idx="13625">
                  <c:v>1.3626E-5</c:v>
                </c:pt>
                <c:pt idx="13626">
                  <c:v>1.3627E-5</c:v>
                </c:pt>
                <c:pt idx="13627">
                  <c:v>1.3628000000000001E-5</c:v>
                </c:pt>
                <c:pt idx="13628">
                  <c:v>1.3628999999999999E-5</c:v>
                </c:pt>
                <c:pt idx="13629">
                  <c:v>1.363E-5</c:v>
                </c:pt>
                <c:pt idx="13630">
                  <c:v>1.3631E-5</c:v>
                </c:pt>
                <c:pt idx="13631">
                  <c:v>1.3631999999999999E-5</c:v>
                </c:pt>
                <c:pt idx="13632">
                  <c:v>1.3633E-5</c:v>
                </c:pt>
                <c:pt idx="13633">
                  <c:v>1.3634E-5</c:v>
                </c:pt>
                <c:pt idx="13634">
                  <c:v>1.3635000000000001E-5</c:v>
                </c:pt>
                <c:pt idx="13635">
                  <c:v>1.3636E-5</c:v>
                </c:pt>
                <c:pt idx="13636">
                  <c:v>1.3637E-5</c:v>
                </c:pt>
                <c:pt idx="13637">
                  <c:v>1.3638000000000001E-5</c:v>
                </c:pt>
                <c:pt idx="13638">
                  <c:v>1.3638999999999999E-5</c:v>
                </c:pt>
                <c:pt idx="13639">
                  <c:v>1.364E-5</c:v>
                </c:pt>
                <c:pt idx="13640">
                  <c:v>1.3641E-5</c:v>
                </c:pt>
                <c:pt idx="13641">
                  <c:v>1.3642000000000001E-5</c:v>
                </c:pt>
                <c:pt idx="13642">
                  <c:v>1.3643E-5</c:v>
                </c:pt>
                <c:pt idx="13643">
                  <c:v>1.3644E-5</c:v>
                </c:pt>
                <c:pt idx="13644">
                  <c:v>1.3645000000000001E-5</c:v>
                </c:pt>
                <c:pt idx="13645">
                  <c:v>1.3645999999999999E-5</c:v>
                </c:pt>
                <c:pt idx="13646">
                  <c:v>1.3647E-5</c:v>
                </c:pt>
                <c:pt idx="13647">
                  <c:v>1.3648E-5</c:v>
                </c:pt>
                <c:pt idx="13648">
                  <c:v>1.3648999999999999E-5</c:v>
                </c:pt>
                <c:pt idx="13649">
                  <c:v>1.365E-5</c:v>
                </c:pt>
                <c:pt idx="13650">
                  <c:v>1.3651E-5</c:v>
                </c:pt>
                <c:pt idx="13651">
                  <c:v>1.3652000000000001E-5</c:v>
                </c:pt>
                <c:pt idx="13652">
                  <c:v>1.3653E-5</c:v>
                </c:pt>
                <c:pt idx="13653">
                  <c:v>1.3654E-5</c:v>
                </c:pt>
                <c:pt idx="13654">
                  <c:v>1.3655000000000001E-5</c:v>
                </c:pt>
                <c:pt idx="13655">
                  <c:v>1.3655999999999999E-5</c:v>
                </c:pt>
                <c:pt idx="13656">
                  <c:v>1.3657E-5</c:v>
                </c:pt>
                <c:pt idx="13657">
                  <c:v>1.3658E-5</c:v>
                </c:pt>
                <c:pt idx="13658">
                  <c:v>1.3658999999999999E-5</c:v>
                </c:pt>
                <c:pt idx="13659">
                  <c:v>1.366E-5</c:v>
                </c:pt>
                <c:pt idx="13660">
                  <c:v>1.3661E-5</c:v>
                </c:pt>
                <c:pt idx="13661">
                  <c:v>1.3662000000000001E-5</c:v>
                </c:pt>
                <c:pt idx="13662">
                  <c:v>1.3662999999999999E-5</c:v>
                </c:pt>
                <c:pt idx="13663">
                  <c:v>1.3664E-5</c:v>
                </c:pt>
                <c:pt idx="13664">
                  <c:v>1.3665E-5</c:v>
                </c:pt>
                <c:pt idx="13665">
                  <c:v>1.3665999999999999E-5</c:v>
                </c:pt>
                <c:pt idx="13666">
                  <c:v>1.3667E-5</c:v>
                </c:pt>
                <c:pt idx="13667">
                  <c:v>1.3668E-5</c:v>
                </c:pt>
                <c:pt idx="13668">
                  <c:v>1.3669000000000001E-5</c:v>
                </c:pt>
                <c:pt idx="13669">
                  <c:v>1.367E-5</c:v>
                </c:pt>
                <c:pt idx="13670">
                  <c:v>1.3671E-5</c:v>
                </c:pt>
                <c:pt idx="13671">
                  <c:v>1.3672000000000001E-5</c:v>
                </c:pt>
                <c:pt idx="13672">
                  <c:v>1.3672999999999999E-5</c:v>
                </c:pt>
                <c:pt idx="13673">
                  <c:v>1.3674E-5</c:v>
                </c:pt>
                <c:pt idx="13674">
                  <c:v>1.3675E-5</c:v>
                </c:pt>
                <c:pt idx="13675">
                  <c:v>1.3675999999999999E-5</c:v>
                </c:pt>
                <c:pt idx="13676">
                  <c:v>1.3677E-5</c:v>
                </c:pt>
                <c:pt idx="13677">
                  <c:v>1.3678E-5</c:v>
                </c:pt>
                <c:pt idx="13678">
                  <c:v>1.3679000000000001E-5</c:v>
                </c:pt>
                <c:pt idx="13679">
                  <c:v>1.3679999999999999E-5</c:v>
                </c:pt>
                <c:pt idx="13680">
                  <c:v>1.3681E-5</c:v>
                </c:pt>
                <c:pt idx="13681">
                  <c:v>1.3682E-5</c:v>
                </c:pt>
                <c:pt idx="13682">
                  <c:v>1.3682999999999999E-5</c:v>
                </c:pt>
                <c:pt idx="13683">
                  <c:v>1.3684E-5</c:v>
                </c:pt>
                <c:pt idx="13684">
                  <c:v>1.3685E-5</c:v>
                </c:pt>
                <c:pt idx="13685">
                  <c:v>1.3686000000000001E-5</c:v>
                </c:pt>
                <c:pt idx="13686">
                  <c:v>1.3687E-5</c:v>
                </c:pt>
                <c:pt idx="13687">
                  <c:v>1.3688E-5</c:v>
                </c:pt>
                <c:pt idx="13688">
                  <c:v>1.3689000000000001E-5</c:v>
                </c:pt>
                <c:pt idx="13689">
                  <c:v>1.3689999999999999E-5</c:v>
                </c:pt>
                <c:pt idx="13690">
                  <c:v>1.3691E-5</c:v>
                </c:pt>
                <c:pt idx="13691">
                  <c:v>1.3692E-5</c:v>
                </c:pt>
                <c:pt idx="13692">
                  <c:v>1.3692999999999999E-5</c:v>
                </c:pt>
                <c:pt idx="13693">
                  <c:v>1.3694E-5</c:v>
                </c:pt>
                <c:pt idx="13694">
                  <c:v>1.3695E-5</c:v>
                </c:pt>
                <c:pt idx="13695">
                  <c:v>1.3696000000000001E-5</c:v>
                </c:pt>
                <c:pt idx="13696">
                  <c:v>1.3696999999999999E-5</c:v>
                </c:pt>
                <c:pt idx="13697">
                  <c:v>1.3698E-5</c:v>
                </c:pt>
                <c:pt idx="13698">
                  <c:v>1.3699E-5</c:v>
                </c:pt>
                <c:pt idx="13699">
                  <c:v>1.3699999999999999E-5</c:v>
                </c:pt>
                <c:pt idx="13700">
                  <c:v>1.3701E-5</c:v>
                </c:pt>
                <c:pt idx="13701">
                  <c:v>1.3702E-5</c:v>
                </c:pt>
                <c:pt idx="13702">
                  <c:v>1.3703000000000001E-5</c:v>
                </c:pt>
                <c:pt idx="13703">
                  <c:v>1.3704E-5</c:v>
                </c:pt>
                <c:pt idx="13704">
                  <c:v>1.3705E-5</c:v>
                </c:pt>
                <c:pt idx="13705">
                  <c:v>1.3706000000000001E-5</c:v>
                </c:pt>
                <c:pt idx="13706">
                  <c:v>1.3706999999999999E-5</c:v>
                </c:pt>
                <c:pt idx="13707">
                  <c:v>1.3708E-5</c:v>
                </c:pt>
                <c:pt idx="13708">
                  <c:v>1.3709E-5</c:v>
                </c:pt>
                <c:pt idx="13709">
                  <c:v>1.3709999999999999E-5</c:v>
                </c:pt>
                <c:pt idx="13710">
                  <c:v>1.3711E-5</c:v>
                </c:pt>
                <c:pt idx="13711">
                  <c:v>1.3712E-5</c:v>
                </c:pt>
                <c:pt idx="13712">
                  <c:v>1.3713000000000001E-5</c:v>
                </c:pt>
                <c:pt idx="13713">
                  <c:v>1.3713999999999999E-5</c:v>
                </c:pt>
                <c:pt idx="13714">
                  <c:v>1.3715E-5</c:v>
                </c:pt>
                <c:pt idx="13715">
                  <c:v>1.3716E-5</c:v>
                </c:pt>
                <c:pt idx="13716">
                  <c:v>1.3716999999999999E-5</c:v>
                </c:pt>
                <c:pt idx="13717">
                  <c:v>1.3718E-5</c:v>
                </c:pt>
                <c:pt idx="13718">
                  <c:v>1.3719E-5</c:v>
                </c:pt>
                <c:pt idx="13719">
                  <c:v>1.3720000000000001E-5</c:v>
                </c:pt>
                <c:pt idx="13720">
                  <c:v>1.3721E-5</c:v>
                </c:pt>
                <c:pt idx="13721">
                  <c:v>1.3722E-5</c:v>
                </c:pt>
                <c:pt idx="13722">
                  <c:v>1.3723000000000001E-5</c:v>
                </c:pt>
                <c:pt idx="13723">
                  <c:v>1.3723999999999999E-5</c:v>
                </c:pt>
                <c:pt idx="13724">
                  <c:v>1.3725E-5</c:v>
                </c:pt>
                <c:pt idx="13725">
                  <c:v>1.3726E-5</c:v>
                </c:pt>
                <c:pt idx="13726">
                  <c:v>1.3726999999999999E-5</c:v>
                </c:pt>
                <c:pt idx="13727">
                  <c:v>1.3728E-5</c:v>
                </c:pt>
                <c:pt idx="13728">
                  <c:v>1.3729E-5</c:v>
                </c:pt>
                <c:pt idx="13729">
                  <c:v>1.3730000000000001E-5</c:v>
                </c:pt>
                <c:pt idx="13730">
                  <c:v>1.3730999999999999E-5</c:v>
                </c:pt>
                <c:pt idx="13731">
                  <c:v>1.3732E-5</c:v>
                </c:pt>
                <c:pt idx="13732">
                  <c:v>1.3733E-5</c:v>
                </c:pt>
                <c:pt idx="13733">
                  <c:v>1.3733999999999999E-5</c:v>
                </c:pt>
                <c:pt idx="13734">
                  <c:v>1.3735E-5</c:v>
                </c:pt>
                <c:pt idx="13735">
                  <c:v>1.3736E-5</c:v>
                </c:pt>
                <c:pt idx="13736">
                  <c:v>1.3737000000000001E-5</c:v>
                </c:pt>
                <c:pt idx="13737">
                  <c:v>1.3738E-5</c:v>
                </c:pt>
                <c:pt idx="13738">
                  <c:v>1.3739E-5</c:v>
                </c:pt>
                <c:pt idx="13739">
                  <c:v>1.3740000000000001E-5</c:v>
                </c:pt>
                <c:pt idx="13740">
                  <c:v>1.3740999999999999E-5</c:v>
                </c:pt>
                <c:pt idx="13741">
                  <c:v>1.3742E-5</c:v>
                </c:pt>
                <c:pt idx="13742">
                  <c:v>1.3743E-5</c:v>
                </c:pt>
                <c:pt idx="13743">
                  <c:v>1.3743999999999999E-5</c:v>
                </c:pt>
                <c:pt idx="13744">
                  <c:v>1.3745E-5</c:v>
                </c:pt>
                <c:pt idx="13745">
                  <c:v>1.3746E-5</c:v>
                </c:pt>
                <c:pt idx="13746">
                  <c:v>1.3747000000000001E-5</c:v>
                </c:pt>
                <c:pt idx="13747">
                  <c:v>1.3747999999999999E-5</c:v>
                </c:pt>
                <c:pt idx="13748">
                  <c:v>1.3749E-5</c:v>
                </c:pt>
                <c:pt idx="13749">
                  <c:v>1.375E-5</c:v>
                </c:pt>
                <c:pt idx="13750">
                  <c:v>1.3750999999999999E-5</c:v>
                </c:pt>
                <c:pt idx="13751">
                  <c:v>1.3752E-5</c:v>
                </c:pt>
                <c:pt idx="13752">
                  <c:v>1.3753E-5</c:v>
                </c:pt>
                <c:pt idx="13753">
                  <c:v>1.3754000000000001E-5</c:v>
                </c:pt>
                <c:pt idx="13754">
                  <c:v>1.3755E-5</c:v>
                </c:pt>
                <c:pt idx="13755">
                  <c:v>1.3756E-5</c:v>
                </c:pt>
                <c:pt idx="13756">
                  <c:v>1.3757000000000001E-5</c:v>
                </c:pt>
                <c:pt idx="13757">
                  <c:v>1.3757999999999999E-5</c:v>
                </c:pt>
                <c:pt idx="13758">
                  <c:v>1.3759E-5</c:v>
                </c:pt>
                <c:pt idx="13759">
                  <c:v>1.376E-5</c:v>
                </c:pt>
                <c:pt idx="13760">
                  <c:v>1.3760999999999999E-5</c:v>
                </c:pt>
                <c:pt idx="13761">
                  <c:v>1.3762E-5</c:v>
                </c:pt>
                <c:pt idx="13762">
                  <c:v>1.3763E-5</c:v>
                </c:pt>
                <c:pt idx="13763">
                  <c:v>1.3764000000000001E-5</c:v>
                </c:pt>
                <c:pt idx="13764">
                  <c:v>1.3764999999999999E-5</c:v>
                </c:pt>
                <c:pt idx="13765">
                  <c:v>1.3766E-5</c:v>
                </c:pt>
                <c:pt idx="13766">
                  <c:v>1.3767E-5</c:v>
                </c:pt>
                <c:pt idx="13767">
                  <c:v>1.3767999999999999E-5</c:v>
                </c:pt>
                <c:pt idx="13768">
                  <c:v>1.3769E-5</c:v>
                </c:pt>
                <c:pt idx="13769">
                  <c:v>1.377E-5</c:v>
                </c:pt>
                <c:pt idx="13770">
                  <c:v>1.3771000000000001E-5</c:v>
                </c:pt>
                <c:pt idx="13771">
                  <c:v>1.3772E-5</c:v>
                </c:pt>
                <c:pt idx="13772">
                  <c:v>1.3773E-5</c:v>
                </c:pt>
                <c:pt idx="13773">
                  <c:v>1.3774000000000001E-5</c:v>
                </c:pt>
                <c:pt idx="13774">
                  <c:v>1.3774999999999999E-5</c:v>
                </c:pt>
                <c:pt idx="13775">
                  <c:v>1.3776E-5</c:v>
                </c:pt>
                <c:pt idx="13776">
                  <c:v>1.3777E-5</c:v>
                </c:pt>
                <c:pt idx="13777">
                  <c:v>1.3777999999999999E-5</c:v>
                </c:pt>
                <c:pt idx="13778">
                  <c:v>1.3779E-5</c:v>
                </c:pt>
                <c:pt idx="13779">
                  <c:v>1.378E-5</c:v>
                </c:pt>
                <c:pt idx="13780">
                  <c:v>1.3781000000000001E-5</c:v>
                </c:pt>
                <c:pt idx="13781">
                  <c:v>1.3782E-5</c:v>
                </c:pt>
                <c:pt idx="13782">
                  <c:v>1.3783E-5</c:v>
                </c:pt>
                <c:pt idx="13783">
                  <c:v>1.3784000000000001E-5</c:v>
                </c:pt>
                <c:pt idx="13784">
                  <c:v>1.3784999999999999E-5</c:v>
                </c:pt>
                <c:pt idx="13785">
                  <c:v>1.3786E-5</c:v>
                </c:pt>
                <c:pt idx="13786">
                  <c:v>1.3787E-5</c:v>
                </c:pt>
                <c:pt idx="13787">
                  <c:v>1.3788000000000001E-5</c:v>
                </c:pt>
                <c:pt idx="13788">
                  <c:v>1.3789E-5</c:v>
                </c:pt>
                <c:pt idx="13789">
                  <c:v>1.379E-5</c:v>
                </c:pt>
                <c:pt idx="13790">
                  <c:v>1.3791000000000001E-5</c:v>
                </c:pt>
                <c:pt idx="13791">
                  <c:v>1.3791999999999999E-5</c:v>
                </c:pt>
                <c:pt idx="13792">
                  <c:v>1.3793E-5</c:v>
                </c:pt>
                <c:pt idx="13793">
                  <c:v>1.3794E-5</c:v>
                </c:pt>
                <c:pt idx="13794">
                  <c:v>1.3794999999999999E-5</c:v>
                </c:pt>
                <c:pt idx="13795">
                  <c:v>1.3796E-5</c:v>
                </c:pt>
                <c:pt idx="13796">
                  <c:v>1.3797E-5</c:v>
                </c:pt>
                <c:pt idx="13797">
                  <c:v>1.3798000000000001E-5</c:v>
                </c:pt>
                <c:pt idx="13798">
                  <c:v>1.3799E-5</c:v>
                </c:pt>
                <c:pt idx="13799">
                  <c:v>1.38E-5</c:v>
                </c:pt>
                <c:pt idx="13800">
                  <c:v>1.3801000000000001E-5</c:v>
                </c:pt>
                <c:pt idx="13801">
                  <c:v>1.3801999999999999E-5</c:v>
                </c:pt>
                <c:pt idx="13802">
                  <c:v>1.3803E-5</c:v>
                </c:pt>
                <c:pt idx="13803">
                  <c:v>1.3804E-5</c:v>
                </c:pt>
                <c:pt idx="13804">
                  <c:v>1.3805000000000001E-5</c:v>
                </c:pt>
                <c:pt idx="13805">
                  <c:v>1.3806E-5</c:v>
                </c:pt>
                <c:pt idx="13806">
                  <c:v>1.3807E-5</c:v>
                </c:pt>
                <c:pt idx="13807">
                  <c:v>1.3808000000000001E-5</c:v>
                </c:pt>
                <c:pt idx="13808">
                  <c:v>1.3808999999999999E-5</c:v>
                </c:pt>
                <c:pt idx="13809">
                  <c:v>1.381E-5</c:v>
                </c:pt>
                <c:pt idx="13810">
                  <c:v>1.3811E-5</c:v>
                </c:pt>
                <c:pt idx="13811">
                  <c:v>1.3811999999999999E-5</c:v>
                </c:pt>
                <c:pt idx="13812">
                  <c:v>1.3813E-5</c:v>
                </c:pt>
                <c:pt idx="13813">
                  <c:v>1.3814E-5</c:v>
                </c:pt>
                <c:pt idx="13814">
                  <c:v>1.3815000000000001E-5</c:v>
                </c:pt>
                <c:pt idx="13815">
                  <c:v>1.3816E-5</c:v>
                </c:pt>
                <c:pt idx="13816">
                  <c:v>1.3817E-5</c:v>
                </c:pt>
                <c:pt idx="13817">
                  <c:v>1.3818000000000001E-5</c:v>
                </c:pt>
                <c:pt idx="13818">
                  <c:v>1.3818999999999999E-5</c:v>
                </c:pt>
                <c:pt idx="13819">
                  <c:v>1.382E-5</c:v>
                </c:pt>
                <c:pt idx="13820">
                  <c:v>1.3821E-5</c:v>
                </c:pt>
                <c:pt idx="13821">
                  <c:v>1.3822000000000001E-5</c:v>
                </c:pt>
                <c:pt idx="13822">
                  <c:v>1.3823E-5</c:v>
                </c:pt>
                <c:pt idx="13823">
                  <c:v>1.3824E-5</c:v>
                </c:pt>
                <c:pt idx="13824">
                  <c:v>1.3825000000000001E-5</c:v>
                </c:pt>
                <c:pt idx="13825">
                  <c:v>1.3825999999999999E-5</c:v>
                </c:pt>
                <c:pt idx="13826">
                  <c:v>1.3827E-5</c:v>
                </c:pt>
                <c:pt idx="13827">
                  <c:v>1.3828E-5</c:v>
                </c:pt>
                <c:pt idx="13828">
                  <c:v>1.3828999999999999E-5</c:v>
                </c:pt>
                <c:pt idx="13829">
                  <c:v>1.383E-5</c:v>
                </c:pt>
                <c:pt idx="13830">
                  <c:v>1.3831E-5</c:v>
                </c:pt>
                <c:pt idx="13831">
                  <c:v>1.3832000000000001E-5</c:v>
                </c:pt>
                <c:pt idx="13832">
                  <c:v>1.3833E-5</c:v>
                </c:pt>
                <c:pt idx="13833">
                  <c:v>1.3834E-5</c:v>
                </c:pt>
                <c:pt idx="13834">
                  <c:v>1.3835000000000001E-5</c:v>
                </c:pt>
                <c:pt idx="13835">
                  <c:v>1.3835999999999999E-5</c:v>
                </c:pt>
                <c:pt idx="13836">
                  <c:v>1.3837E-5</c:v>
                </c:pt>
                <c:pt idx="13837">
                  <c:v>1.3838E-5</c:v>
                </c:pt>
                <c:pt idx="13838">
                  <c:v>1.3839000000000001E-5</c:v>
                </c:pt>
                <c:pt idx="13839">
                  <c:v>1.384E-5</c:v>
                </c:pt>
                <c:pt idx="13840">
                  <c:v>1.3841E-5</c:v>
                </c:pt>
                <c:pt idx="13841">
                  <c:v>1.3842000000000001E-5</c:v>
                </c:pt>
                <c:pt idx="13842">
                  <c:v>1.3842999999999999E-5</c:v>
                </c:pt>
                <c:pt idx="13843">
                  <c:v>1.3844E-5</c:v>
                </c:pt>
                <c:pt idx="13844">
                  <c:v>1.3845E-5</c:v>
                </c:pt>
                <c:pt idx="13845">
                  <c:v>1.3845999999999999E-5</c:v>
                </c:pt>
                <c:pt idx="13846">
                  <c:v>1.3847E-5</c:v>
                </c:pt>
                <c:pt idx="13847">
                  <c:v>1.3848E-5</c:v>
                </c:pt>
                <c:pt idx="13848">
                  <c:v>1.3849000000000001E-5</c:v>
                </c:pt>
                <c:pt idx="13849">
                  <c:v>1.385E-5</c:v>
                </c:pt>
                <c:pt idx="13850">
                  <c:v>1.3851E-5</c:v>
                </c:pt>
                <c:pt idx="13851">
                  <c:v>1.3852000000000001E-5</c:v>
                </c:pt>
                <c:pt idx="13852">
                  <c:v>1.3852999999999999E-5</c:v>
                </c:pt>
                <c:pt idx="13853">
                  <c:v>1.3854E-5</c:v>
                </c:pt>
                <c:pt idx="13854">
                  <c:v>1.3855E-5</c:v>
                </c:pt>
                <c:pt idx="13855">
                  <c:v>1.3856000000000001E-5</c:v>
                </c:pt>
                <c:pt idx="13856">
                  <c:v>1.3857E-5</c:v>
                </c:pt>
                <c:pt idx="13857">
                  <c:v>1.3858E-5</c:v>
                </c:pt>
                <c:pt idx="13858">
                  <c:v>1.3859000000000001E-5</c:v>
                </c:pt>
                <c:pt idx="13859">
                  <c:v>1.3859999999999999E-5</c:v>
                </c:pt>
                <c:pt idx="13860">
                  <c:v>1.3861E-5</c:v>
                </c:pt>
                <c:pt idx="13861">
                  <c:v>1.3862E-5</c:v>
                </c:pt>
                <c:pt idx="13862">
                  <c:v>1.3862999999999999E-5</c:v>
                </c:pt>
                <c:pt idx="13863">
                  <c:v>1.3864E-5</c:v>
                </c:pt>
                <c:pt idx="13864">
                  <c:v>1.3865E-5</c:v>
                </c:pt>
                <c:pt idx="13865">
                  <c:v>1.3866000000000001E-5</c:v>
                </c:pt>
                <c:pt idx="13866">
                  <c:v>1.3867E-5</c:v>
                </c:pt>
                <c:pt idx="13867">
                  <c:v>1.3868E-5</c:v>
                </c:pt>
                <c:pt idx="13868">
                  <c:v>1.3869000000000001E-5</c:v>
                </c:pt>
                <c:pt idx="13869">
                  <c:v>1.3869999999999999E-5</c:v>
                </c:pt>
                <c:pt idx="13870">
                  <c:v>1.3871E-5</c:v>
                </c:pt>
                <c:pt idx="13871">
                  <c:v>1.3872E-5</c:v>
                </c:pt>
                <c:pt idx="13872">
                  <c:v>1.3873000000000001E-5</c:v>
                </c:pt>
                <c:pt idx="13873">
                  <c:v>1.3874E-5</c:v>
                </c:pt>
                <c:pt idx="13874">
                  <c:v>1.3875E-5</c:v>
                </c:pt>
                <c:pt idx="13875">
                  <c:v>1.3876000000000001E-5</c:v>
                </c:pt>
                <c:pt idx="13876">
                  <c:v>1.3876999999999999E-5</c:v>
                </c:pt>
                <c:pt idx="13877">
                  <c:v>1.3878E-5</c:v>
                </c:pt>
                <c:pt idx="13878">
                  <c:v>1.3879E-5</c:v>
                </c:pt>
                <c:pt idx="13879">
                  <c:v>1.3879999999999999E-5</c:v>
                </c:pt>
                <c:pt idx="13880">
                  <c:v>1.3881E-5</c:v>
                </c:pt>
                <c:pt idx="13881">
                  <c:v>1.3882E-5</c:v>
                </c:pt>
                <c:pt idx="13882">
                  <c:v>1.3883000000000001E-5</c:v>
                </c:pt>
                <c:pt idx="13883">
                  <c:v>1.3884E-5</c:v>
                </c:pt>
                <c:pt idx="13884">
                  <c:v>1.3885E-5</c:v>
                </c:pt>
                <c:pt idx="13885">
                  <c:v>1.3886000000000001E-5</c:v>
                </c:pt>
                <c:pt idx="13886">
                  <c:v>1.3886999999999999E-5</c:v>
                </c:pt>
                <c:pt idx="13887">
                  <c:v>1.3888E-5</c:v>
                </c:pt>
                <c:pt idx="13888">
                  <c:v>1.3889E-5</c:v>
                </c:pt>
                <c:pt idx="13889">
                  <c:v>1.3890000000000001E-5</c:v>
                </c:pt>
                <c:pt idx="13890">
                  <c:v>1.3891E-5</c:v>
                </c:pt>
                <c:pt idx="13891">
                  <c:v>1.3892E-5</c:v>
                </c:pt>
                <c:pt idx="13892">
                  <c:v>1.3893000000000001E-5</c:v>
                </c:pt>
                <c:pt idx="13893">
                  <c:v>1.3893999999999999E-5</c:v>
                </c:pt>
                <c:pt idx="13894">
                  <c:v>1.3895E-5</c:v>
                </c:pt>
                <c:pt idx="13895">
                  <c:v>1.3896E-5</c:v>
                </c:pt>
                <c:pt idx="13896">
                  <c:v>1.3896999999999999E-5</c:v>
                </c:pt>
                <c:pt idx="13897">
                  <c:v>1.3898E-5</c:v>
                </c:pt>
                <c:pt idx="13898">
                  <c:v>1.3899E-5</c:v>
                </c:pt>
                <c:pt idx="13899">
                  <c:v>1.3900000000000001E-5</c:v>
                </c:pt>
                <c:pt idx="13900">
                  <c:v>1.3901E-5</c:v>
                </c:pt>
                <c:pt idx="13901">
                  <c:v>1.3902E-5</c:v>
                </c:pt>
                <c:pt idx="13902">
                  <c:v>1.3903000000000001E-5</c:v>
                </c:pt>
                <c:pt idx="13903">
                  <c:v>1.3903999999999999E-5</c:v>
                </c:pt>
                <c:pt idx="13904">
                  <c:v>1.3905E-5</c:v>
                </c:pt>
                <c:pt idx="13905">
                  <c:v>1.3906E-5</c:v>
                </c:pt>
                <c:pt idx="13906">
                  <c:v>1.3906999999999999E-5</c:v>
                </c:pt>
                <c:pt idx="13907">
                  <c:v>1.3908E-5</c:v>
                </c:pt>
                <c:pt idx="13908">
                  <c:v>1.3909E-5</c:v>
                </c:pt>
                <c:pt idx="13909">
                  <c:v>1.3910000000000001E-5</c:v>
                </c:pt>
                <c:pt idx="13910">
                  <c:v>1.3910999999999999E-5</c:v>
                </c:pt>
                <c:pt idx="13911">
                  <c:v>1.3912E-5</c:v>
                </c:pt>
                <c:pt idx="13912">
                  <c:v>1.3913E-5</c:v>
                </c:pt>
                <c:pt idx="13913">
                  <c:v>1.3913999999999999E-5</c:v>
                </c:pt>
                <c:pt idx="13914">
                  <c:v>1.3915E-5</c:v>
                </c:pt>
                <c:pt idx="13915">
                  <c:v>1.3916E-5</c:v>
                </c:pt>
                <c:pt idx="13916">
                  <c:v>1.3917000000000001E-5</c:v>
                </c:pt>
                <c:pt idx="13917">
                  <c:v>1.3918E-5</c:v>
                </c:pt>
                <c:pt idx="13918">
                  <c:v>1.3919E-5</c:v>
                </c:pt>
                <c:pt idx="13919">
                  <c:v>1.3920000000000001E-5</c:v>
                </c:pt>
                <c:pt idx="13920">
                  <c:v>1.3920999999999999E-5</c:v>
                </c:pt>
                <c:pt idx="13921">
                  <c:v>1.3922E-5</c:v>
                </c:pt>
                <c:pt idx="13922">
                  <c:v>1.3923E-5</c:v>
                </c:pt>
                <c:pt idx="13923">
                  <c:v>1.3923999999999999E-5</c:v>
                </c:pt>
                <c:pt idx="13924">
                  <c:v>1.3925E-5</c:v>
                </c:pt>
                <c:pt idx="13925">
                  <c:v>1.3926E-5</c:v>
                </c:pt>
                <c:pt idx="13926">
                  <c:v>1.3927000000000001E-5</c:v>
                </c:pt>
                <c:pt idx="13927">
                  <c:v>1.3927999999999999E-5</c:v>
                </c:pt>
                <c:pt idx="13928">
                  <c:v>1.3929E-5</c:v>
                </c:pt>
                <c:pt idx="13929">
                  <c:v>1.393E-5</c:v>
                </c:pt>
                <c:pt idx="13930">
                  <c:v>1.3930999999999999E-5</c:v>
                </c:pt>
                <c:pt idx="13931">
                  <c:v>1.3932E-5</c:v>
                </c:pt>
                <c:pt idx="13932">
                  <c:v>1.3933E-5</c:v>
                </c:pt>
                <c:pt idx="13933">
                  <c:v>1.3934000000000001E-5</c:v>
                </c:pt>
                <c:pt idx="13934">
                  <c:v>1.3935E-5</c:v>
                </c:pt>
                <c:pt idx="13935">
                  <c:v>1.3936E-5</c:v>
                </c:pt>
                <c:pt idx="13936">
                  <c:v>1.3937000000000001E-5</c:v>
                </c:pt>
                <c:pt idx="13937">
                  <c:v>1.3937999999999999E-5</c:v>
                </c:pt>
                <c:pt idx="13938">
                  <c:v>1.3939E-5</c:v>
                </c:pt>
                <c:pt idx="13939">
                  <c:v>1.394E-5</c:v>
                </c:pt>
                <c:pt idx="13940">
                  <c:v>1.3940999999999999E-5</c:v>
                </c:pt>
                <c:pt idx="13941">
                  <c:v>1.3942E-5</c:v>
                </c:pt>
                <c:pt idx="13942">
                  <c:v>1.3943E-5</c:v>
                </c:pt>
                <c:pt idx="13943">
                  <c:v>1.3944000000000001E-5</c:v>
                </c:pt>
                <c:pt idx="13944">
                  <c:v>1.3944999999999999E-5</c:v>
                </c:pt>
                <c:pt idx="13945">
                  <c:v>1.3946E-5</c:v>
                </c:pt>
                <c:pt idx="13946">
                  <c:v>1.3947E-5</c:v>
                </c:pt>
                <c:pt idx="13947">
                  <c:v>1.3947999999999999E-5</c:v>
                </c:pt>
                <c:pt idx="13948">
                  <c:v>1.3949E-5</c:v>
                </c:pt>
                <c:pt idx="13949">
                  <c:v>1.395E-5</c:v>
                </c:pt>
                <c:pt idx="13950">
                  <c:v>1.3951000000000001E-5</c:v>
                </c:pt>
                <c:pt idx="13951">
                  <c:v>1.3952E-5</c:v>
                </c:pt>
                <c:pt idx="13952">
                  <c:v>1.3953E-5</c:v>
                </c:pt>
                <c:pt idx="13953">
                  <c:v>1.3954000000000001E-5</c:v>
                </c:pt>
                <c:pt idx="13954">
                  <c:v>1.3954999999999999E-5</c:v>
                </c:pt>
                <c:pt idx="13955">
                  <c:v>1.3956E-5</c:v>
                </c:pt>
                <c:pt idx="13956">
                  <c:v>1.3957E-5</c:v>
                </c:pt>
                <c:pt idx="13957">
                  <c:v>1.3957999999999999E-5</c:v>
                </c:pt>
                <c:pt idx="13958">
                  <c:v>1.3959E-5</c:v>
                </c:pt>
                <c:pt idx="13959">
                  <c:v>1.396E-5</c:v>
                </c:pt>
                <c:pt idx="13960">
                  <c:v>1.3961000000000001E-5</c:v>
                </c:pt>
                <c:pt idx="13961">
                  <c:v>1.3961999999999999E-5</c:v>
                </c:pt>
                <c:pt idx="13962">
                  <c:v>1.3963E-5</c:v>
                </c:pt>
                <c:pt idx="13963">
                  <c:v>1.3964E-5</c:v>
                </c:pt>
                <c:pt idx="13964">
                  <c:v>1.3964999999999999E-5</c:v>
                </c:pt>
                <c:pt idx="13965">
                  <c:v>1.3966E-5</c:v>
                </c:pt>
                <c:pt idx="13966">
                  <c:v>1.3967E-5</c:v>
                </c:pt>
                <c:pt idx="13967">
                  <c:v>1.3968000000000001E-5</c:v>
                </c:pt>
                <c:pt idx="13968">
                  <c:v>1.3969E-5</c:v>
                </c:pt>
                <c:pt idx="13969">
                  <c:v>1.397E-5</c:v>
                </c:pt>
                <c:pt idx="13970">
                  <c:v>1.3971000000000001E-5</c:v>
                </c:pt>
                <c:pt idx="13971">
                  <c:v>1.3971999999999999E-5</c:v>
                </c:pt>
                <c:pt idx="13972">
                  <c:v>1.3973E-5</c:v>
                </c:pt>
                <c:pt idx="13973">
                  <c:v>1.3974E-5</c:v>
                </c:pt>
                <c:pt idx="13974">
                  <c:v>1.3974999999999999E-5</c:v>
                </c:pt>
                <c:pt idx="13975">
                  <c:v>1.3976E-5</c:v>
                </c:pt>
                <c:pt idx="13976">
                  <c:v>1.3977E-5</c:v>
                </c:pt>
                <c:pt idx="13977">
                  <c:v>1.3978000000000001E-5</c:v>
                </c:pt>
                <c:pt idx="13978">
                  <c:v>1.3978999999999999E-5</c:v>
                </c:pt>
                <c:pt idx="13979">
                  <c:v>1.398E-5</c:v>
                </c:pt>
                <c:pt idx="13980">
                  <c:v>1.3981E-5</c:v>
                </c:pt>
                <c:pt idx="13981">
                  <c:v>1.3981999999999999E-5</c:v>
                </c:pt>
                <c:pt idx="13982">
                  <c:v>1.3983E-5</c:v>
                </c:pt>
                <c:pt idx="13983">
                  <c:v>1.3984E-5</c:v>
                </c:pt>
                <c:pt idx="13984">
                  <c:v>1.3985000000000001E-5</c:v>
                </c:pt>
                <c:pt idx="13985">
                  <c:v>1.3986E-5</c:v>
                </c:pt>
                <c:pt idx="13986">
                  <c:v>1.3987E-5</c:v>
                </c:pt>
                <c:pt idx="13987">
                  <c:v>1.3988000000000001E-5</c:v>
                </c:pt>
                <c:pt idx="13988">
                  <c:v>1.3988999999999999E-5</c:v>
                </c:pt>
                <c:pt idx="13989">
                  <c:v>1.399E-5</c:v>
                </c:pt>
                <c:pt idx="13990">
                  <c:v>1.3991E-5</c:v>
                </c:pt>
                <c:pt idx="13991">
                  <c:v>1.3991999999999999E-5</c:v>
                </c:pt>
                <c:pt idx="13992">
                  <c:v>1.3993E-5</c:v>
                </c:pt>
                <c:pt idx="13993">
                  <c:v>1.3994E-5</c:v>
                </c:pt>
                <c:pt idx="13994">
                  <c:v>1.3995000000000001E-5</c:v>
                </c:pt>
                <c:pt idx="13995">
                  <c:v>1.3995999999999999E-5</c:v>
                </c:pt>
                <c:pt idx="13996">
                  <c:v>1.3997E-5</c:v>
                </c:pt>
                <c:pt idx="13997">
                  <c:v>1.3998E-5</c:v>
                </c:pt>
                <c:pt idx="13998">
                  <c:v>1.3998999999999999E-5</c:v>
                </c:pt>
                <c:pt idx="13999">
                  <c:v>1.4E-5</c:v>
                </c:pt>
                <c:pt idx="14000">
                  <c:v>1.4001E-5</c:v>
                </c:pt>
                <c:pt idx="14001">
                  <c:v>1.4002000000000001E-5</c:v>
                </c:pt>
                <c:pt idx="14002">
                  <c:v>1.4003E-5</c:v>
                </c:pt>
                <c:pt idx="14003">
                  <c:v>1.4004E-5</c:v>
                </c:pt>
                <c:pt idx="14004">
                  <c:v>1.4005000000000001E-5</c:v>
                </c:pt>
                <c:pt idx="14005">
                  <c:v>1.4005999999999999E-5</c:v>
                </c:pt>
                <c:pt idx="14006">
                  <c:v>1.4007E-5</c:v>
                </c:pt>
                <c:pt idx="14007">
                  <c:v>1.4008E-5</c:v>
                </c:pt>
                <c:pt idx="14008">
                  <c:v>1.4008999999999999E-5</c:v>
                </c:pt>
                <c:pt idx="14009">
                  <c:v>1.401E-5</c:v>
                </c:pt>
                <c:pt idx="14010">
                  <c:v>1.4011E-5</c:v>
                </c:pt>
                <c:pt idx="14011">
                  <c:v>1.4012000000000001E-5</c:v>
                </c:pt>
                <c:pt idx="14012">
                  <c:v>1.4012999999999999E-5</c:v>
                </c:pt>
                <c:pt idx="14013">
                  <c:v>1.4014E-5</c:v>
                </c:pt>
                <c:pt idx="14014">
                  <c:v>1.4015E-5</c:v>
                </c:pt>
                <c:pt idx="14015">
                  <c:v>1.4015999999999999E-5</c:v>
                </c:pt>
                <c:pt idx="14016">
                  <c:v>1.4017E-5</c:v>
                </c:pt>
                <c:pt idx="14017">
                  <c:v>1.4018E-5</c:v>
                </c:pt>
                <c:pt idx="14018">
                  <c:v>1.4019000000000001E-5</c:v>
                </c:pt>
                <c:pt idx="14019">
                  <c:v>1.402E-5</c:v>
                </c:pt>
                <c:pt idx="14020">
                  <c:v>1.4021E-5</c:v>
                </c:pt>
                <c:pt idx="14021">
                  <c:v>1.4022000000000001E-5</c:v>
                </c:pt>
                <c:pt idx="14022">
                  <c:v>1.4022999999999999E-5</c:v>
                </c:pt>
                <c:pt idx="14023">
                  <c:v>1.4024E-5</c:v>
                </c:pt>
                <c:pt idx="14024">
                  <c:v>1.4025E-5</c:v>
                </c:pt>
                <c:pt idx="14025">
                  <c:v>1.4025999999999999E-5</c:v>
                </c:pt>
                <c:pt idx="14026">
                  <c:v>1.4027E-5</c:v>
                </c:pt>
                <c:pt idx="14027">
                  <c:v>1.4028E-5</c:v>
                </c:pt>
                <c:pt idx="14028">
                  <c:v>1.4029000000000001E-5</c:v>
                </c:pt>
                <c:pt idx="14029">
                  <c:v>1.403E-5</c:v>
                </c:pt>
                <c:pt idx="14030">
                  <c:v>1.4031E-5</c:v>
                </c:pt>
                <c:pt idx="14031">
                  <c:v>1.4032000000000001E-5</c:v>
                </c:pt>
                <c:pt idx="14032">
                  <c:v>1.4032999999999999E-5</c:v>
                </c:pt>
                <c:pt idx="14033">
                  <c:v>1.4034E-5</c:v>
                </c:pt>
                <c:pt idx="14034">
                  <c:v>1.4035E-5</c:v>
                </c:pt>
                <c:pt idx="14035">
                  <c:v>1.4036000000000001E-5</c:v>
                </c:pt>
                <c:pt idx="14036">
                  <c:v>1.4037E-5</c:v>
                </c:pt>
                <c:pt idx="14037">
                  <c:v>1.4038E-5</c:v>
                </c:pt>
                <c:pt idx="14038">
                  <c:v>1.4039000000000001E-5</c:v>
                </c:pt>
                <c:pt idx="14039">
                  <c:v>1.4039999999999999E-5</c:v>
                </c:pt>
                <c:pt idx="14040">
                  <c:v>1.4041E-5</c:v>
                </c:pt>
                <c:pt idx="14041">
                  <c:v>1.4042E-5</c:v>
                </c:pt>
                <c:pt idx="14042">
                  <c:v>1.4042999999999999E-5</c:v>
                </c:pt>
                <c:pt idx="14043">
                  <c:v>1.4044E-5</c:v>
                </c:pt>
                <c:pt idx="14044">
                  <c:v>1.4045E-5</c:v>
                </c:pt>
                <c:pt idx="14045">
                  <c:v>1.4046000000000001E-5</c:v>
                </c:pt>
                <c:pt idx="14046">
                  <c:v>1.4047E-5</c:v>
                </c:pt>
                <c:pt idx="14047">
                  <c:v>1.4048E-5</c:v>
                </c:pt>
                <c:pt idx="14048">
                  <c:v>1.4049000000000001E-5</c:v>
                </c:pt>
                <c:pt idx="14049">
                  <c:v>1.4049999999999999E-5</c:v>
                </c:pt>
                <c:pt idx="14050">
                  <c:v>1.4051E-5</c:v>
                </c:pt>
                <c:pt idx="14051">
                  <c:v>1.4052E-5</c:v>
                </c:pt>
                <c:pt idx="14052">
                  <c:v>1.4053000000000001E-5</c:v>
                </c:pt>
                <c:pt idx="14053">
                  <c:v>1.4054E-5</c:v>
                </c:pt>
                <c:pt idx="14054">
                  <c:v>1.4055E-5</c:v>
                </c:pt>
                <c:pt idx="14055">
                  <c:v>1.4056000000000001E-5</c:v>
                </c:pt>
                <c:pt idx="14056">
                  <c:v>1.4056999999999999E-5</c:v>
                </c:pt>
                <c:pt idx="14057">
                  <c:v>1.4058E-5</c:v>
                </c:pt>
                <c:pt idx="14058">
                  <c:v>1.4059E-5</c:v>
                </c:pt>
                <c:pt idx="14059">
                  <c:v>1.4059999999999999E-5</c:v>
                </c:pt>
                <c:pt idx="14060">
                  <c:v>1.4061E-5</c:v>
                </c:pt>
                <c:pt idx="14061">
                  <c:v>1.4062E-5</c:v>
                </c:pt>
                <c:pt idx="14062">
                  <c:v>1.4063000000000001E-5</c:v>
                </c:pt>
                <c:pt idx="14063">
                  <c:v>1.4064E-5</c:v>
                </c:pt>
                <c:pt idx="14064">
                  <c:v>1.4065E-5</c:v>
                </c:pt>
                <c:pt idx="14065">
                  <c:v>1.4066000000000001E-5</c:v>
                </c:pt>
                <c:pt idx="14066">
                  <c:v>1.4066999999999999E-5</c:v>
                </c:pt>
                <c:pt idx="14067">
                  <c:v>1.4068E-5</c:v>
                </c:pt>
                <c:pt idx="14068">
                  <c:v>1.4069E-5</c:v>
                </c:pt>
                <c:pt idx="14069">
                  <c:v>1.4070000000000001E-5</c:v>
                </c:pt>
                <c:pt idx="14070">
                  <c:v>1.4071E-5</c:v>
                </c:pt>
                <c:pt idx="14071">
                  <c:v>1.4072E-5</c:v>
                </c:pt>
                <c:pt idx="14072">
                  <c:v>1.4073000000000001E-5</c:v>
                </c:pt>
                <c:pt idx="14073">
                  <c:v>1.4073999999999999E-5</c:v>
                </c:pt>
                <c:pt idx="14074">
                  <c:v>1.4075E-5</c:v>
                </c:pt>
                <c:pt idx="14075">
                  <c:v>1.4076E-5</c:v>
                </c:pt>
                <c:pt idx="14076">
                  <c:v>1.4076999999999999E-5</c:v>
                </c:pt>
                <c:pt idx="14077">
                  <c:v>1.4078E-5</c:v>
                </c:pt>
                <c:pt idx="14078">
                  <c:v>1.4079E-5</c:v>
                </c:pt>
                <c:pt idx="14079">
                  <c:v>1.4080000000000001E-5</c:v>
                </c:pt>
                <c:pt idx="14080">
                  <c:v>1.4081E-5</c:v>
                </c:pt>
                <c:pt idx="14081">
                  <c:v>1.4082E-5</c:v>
                </c:pt>
                <c:pt idx="14082">
                  <c:v>1.4083000000000001E-5</c:v>
                </c:pt>
                <c:pt idx="14083">
                  <c:v>1.4083999999999999E-5</c:v>
                </c:pt>
                <c:pt idx="14084">
                  <c:v>1.4085E-5</c:v>
                </c:pt>
                <c:pt idx="14085">
                  <c:v>1.4086E-5</c:v>
                </c:pt>
                <c:pt idx="14086">
                  <c:v>1.4087000000000001E-5</c:v>
                </c:pt>
                <c:pt idx="14087">
                  <c:v>1.4088E-5</c:v>
                </c:pt>
                <c:pt idx="14088">
                  <c:v>1.4089E-5</c:v>
                </c:pt>
                <c:pt idx="14089">
                  <c:v>1.4090000000000001E-5</c:v>
                </c:pt>
                <c:pt idx="14090">
                  <c:v>1.4090999999999999E-5</c:v>
                </c:pt>
                <c:pt idx="14091">
                  <c:v>1.4092E-5</c:v>
                </c:pt>
                <c:pt idx="14092">
                  <c:v>1.4093E-5</c:v>
                </c:pt>
                <c:pt idx="14093">
                  <c:v>1.4093999999999999E-5</c:v>
                </c:pt>
                <c:pt idx="14094">
                  <c:v>1.4095E-5</c:v>
                </c:pt>
                <c:pt idx="14095">
                  <c:v>1.4096E-5</c:v>
                </c:pt>
                <c:pt idx="14096">
                  <c:v>1.4097000000000001E-5</c:v>
                </c:pt>
                <c:pt idx="14097">
                  <c:v>1.4098E-5</c:v>
                </c:pt>
                <c:pt idx="14098">
                  <c:v>1.4099E-5</c:v>
                </c:pt>
                <c:pt idx="14099">
                  <c:v>1.4100000000000001E-5</c:v>
                </c:pt>
                <c:pt idx="14100">
                  <c:v>1.4100999999999999E-5</c:v>
                </c:pt>
                <c:pt idx="14101">
                  <c:v>1.4102E-5</c:v>
                </c:pt>
                <c:pt idx="14102">
                  <c:v>1.4103E-5</c:v>
                </c:pt>
                <c:pt idx="14103">
                  <c:v>1.4104000000000001E-5</c:v>
                </c:pt>
                <c:pt idx="14104">
                  <c:v>1.4105E-5</c:v>
                </c:pt>
                <c:pt idx="14105">
                  <c:v>1.4106E-5</c:v>
                </c:pt>
                <c:pt idx="14106">
                  <c:v>1.4107000000000001E-5</c:v>
                </c:pt>
                <c:pt idx="14107">
                  <c:v>1.4107999999999999E-5</c:v>
                </c:pt>
                <c:pt idx="14108">
                  <c:v>1.4109E-5</c:v>
                </c:pt>
                <c:pt idx="14109">
                  <c:v>1.411E-5</c:v>
                </c:pt>
                <c:pt idx="14110">
                  <c:v>1.4110999999999999E-5</c:v>
                </c:pt>
                <c:pt idx="14111">
                  <c:v>1.4112E-5</c:v>
                </c:pt>
                <c:pt idx="14112">
                  <c:v>1.4113E-5</c:v>
                </c:pt>
                <c:pt idx="14113">
                  <c:v>1.4114000000000001E-5</c:v>
                </c:pt>
                <c:pt idx="14114">
                  <c:v>1.4115E-5</c:v>
                </c:pt>
                <c:pt idx="14115">
                  <c:v>1.4116E-5</c:v>
                </c:pt>
                <c:pt idx="14116">
                  <c:v>1.4117000000000001E-5</c:v>
                </c:pt>
                <c:pt idx="14117">
                  <c:v>1.4117999999999999E-5</c:v>
                </c:pt>
                <c:pt idx="14118">
                  <c:v>1.4119E-5</c:v>
                </c:pt>
                <c:pt idx="14119">
                  <c:v>1.412E-5</c:v>
                </c:pt>
                <c:pt idx="14120">
                  <c:v>1.4121000000000001E-5</c:v>
                </c:pt>
                <c:pt idx="14121">
                  <c:v>1.4122E-5</c:v>
                </c:pt>
                <c:pt idx="14122">
                  <c:v>1.4123E-5</c:v>
                </c:pt>
                <c:pt idx="14123">
                  <c:v>1.4124000000000001E-5</c:v>
                </c:pt>
                <c:pt idx="14124">
                  <c:v>1.4124999999999999E-5</c:v>
                </c:pt>
                <c:pt idx="14125">
                  <c:v>1.4126E-5</c:v>
                </c:pt>
                <c:pt idx="14126">
                  <c:v>1.4127E-5</c:v>
                </c:pt>
                <c:pt idx="14127">
                  <c:v>1.4127999999999999E-5</c:v>
                </c:pt>
                <c:pt idx="14128">
                  <c:v>1.4129E-5</c:v>
                </c:pt>
                <c:pt idx="14129">
                  <c:v>1.413E-5</c:v>
                </c:pt>
                <c:pt idx="14130">
                  <c:v>1.4131000000000001E-5</c:v>
                </c:pt>
                <c:pt idx="14131">
                  <c:v>1.4132E-5</c:v>
                </c:pt>
                <c:pt idx="14132">
                  <c:v>1.4133E-5</c:v>
                </c:pt>
                <c:pt idx="14133">
                  <c:v>1.4134000000000001E-5</c:v>
                </c:pt>
                <c:pt idx="14134">
                  <c:v>1.4134999999999999E-5</c:v>
                </c:pt>
                <c:pt idx="14135">
                  <c:v>1.4136E-5</c:v>
                </c:pt>
                <c:pt idx="14136">
                  <c:v>1.4137E-5</c:v>
                </c:pt>
                <c:pt idx="14137">
                  <c:v>1.4138000000000001E-5</c:v>
                </c:pt>
                <c:pt idx="14138">
                  <c:v>1.4139E-5</c:v>
                </c:pt>
                <c:pt idx="14139">
                  <c:v>1.414E-5</c:v>
                </c:pt>
                <c:pt idx="14140">
                  <c:v>1.4141000000000001E-5</c:v>
                </c:pt>
                <c:pt idx="14141">
                  <c:v>1.4141999999999999E-5</c:v>
                </c:pt>
                <c:pt idx="14142">
                  <c:v>1.4143E-5</c:v>
                </c:pt>
                <c:pt idx="14143">
                  <c:v>1.4144E-5</c:v>
                </c:pt>
                <c:pt idx="14144">
                  <c:v>1.4144999999999999E-5</c:v>
                </c:pt>
                <c:pt idx="14145">
                  <c:v>1.4146E-5</c:v>
                </c:pt>
                <c:pt idx="14146">
                  <c:v>1.4147E-5</c:v>
                </c:pt>
                <c:pt idx="14147">
                  <c:v>1.4148000000000001E-5</c:v>
                </c:pt>
                <c:pt idx="14148">
                  <c:v>1.4149E-5</c:v>
                </c:pt>
                <c:pt idx="14149">
                  <c:v>1.415E-5</c:v>
                </c:pt>
                <c:pt idx="14150">
                  <c:v>1.4151000000000001E-5</c:v>
                </c:pt>
                <c:pt idx="14151">
                  <c:v>1.4151999999999999E-5</c:v>
                </c:pt>
                <c:pt idx="14152">
                  <c:v>1.4153E-5</c:v>
                </c:pt>
                <c:pt idx="14153">
                  <c:v>1.4154E-5</c:v>
                </c:pt>
                <c:pt idx="14154">
                  <c:v>1.4154999999999999E-5</c:v>
                </c:pt>
                <c:pt idx="14155">
                  <c:v>1.4156E-5</c:v>
                </c:pt>
                <c:pt idx="14156">
                  <c:v>1.4157E-5</c:v>
                </c:pt>
                <c:pt idx="14157">
                  <c:v>1.4158000000000001E-5</c:v>
                </c:pt>
                <c:pt idx="14158">
                  <c:v>1.4158999999999999E-5</c:v>
                </c:pt>
                <c:pt idx="14159">
                  <c:v>1.416E-5</c:v>
                </c:pt>
                <c:pt idx="14160">
                  <c:v>1.4161E-5</c:v>
                </c:pt>
                <c:pt idx="14161">
                  <c:v>1.4161999999999999E-5</c:v>
                </c:pt>
                <c:pt idx="14162">
                  <c:v>1.4163E-5</c:v>
                </c:pt>
                <c:pt idx="14163">
                  <c:v>1.4164E-5</c:v>
                </c:pt>
                <c:pt idx="14164">
                  <c:v>1.4165000000000001E-5</c:v>
                </c:pt>
                <c:pt idx="14165">
                  <c:v>1.4166E-5</c:v>
                </c:pt>
                <c:pt idx="14166">
                  <c:v>1.4167E-5</c:v>
                </c:pt>
                <c:pt idx="14167">
                  <c:v>1.4168000000000001E-5</c:v>
                </c:pt>
                <c:pt idx="14168">
                  <c:v>1.4168999999999999E-5</c:v>
                </c:pt>
                <c:pt idx="14169">
                  <c:v>1.417E-5</c:v>
                </c:pt>
                <c:pt idx="14170">
                  <c:v>1.4171E-5</c:v>
                </c:pt>
                <c:pt idx="14171">
                  <c:v>1.4171999999999999E-5</c:v>
                </c:pt>
                <c:pt idx="14172">
                  <c:v>1.4173E-5</c:v>
                </c:pt>
                <c:pt idx="14173">
                  <c:v>1.4174E-5</c:v>
                </c:pt>
                <c:pt idx="14174">
                  <c:v>1.4175000000000001E-5</c:v>
                </c:pt>
                <c:pt idx="14175">
                  <c:v>1.4175999999999999E-5</c:v>
                </c:pt>
                <c:pt idx="14176">
                  <c:v>1.4177E-5</c:v>
                </c:pt>
                <c:pt idx="14177">
                  <c:v>1.4178E-5</c:v>
                </c:pt>
                <c:pt idx="14178">
                  <c:v>1.4178999999999999E-5</c:v>
                </c:pt>
                <c:pt idx="14179">
                  <c:v>1.418E-5</c:v>
                </c:pt>
                <c:pt idx="14180">
                  <c:v>1.4181E-5</c:v>
                </c:pt>
                <c:pt idx="14181">
                  <c:v>1.4182000000000001E-5</c:v>
                </c:pt>
                <c:pt idx="14182">
                  <c:v>1.4183E-5</c:v>
                </c:pt>
                <c:pt idx="14183">
                  <c:v>1.4184E-5</c:v>
                </c:pt>
                <c:pt idx="14184">
                  <c:v>1.4185000000000001E-5</c:v>
                </c:pt>
                <c:pt idx="14185">
                  <c:v>1.4185999999999999E-5</c:v>
                </c:pt>
                <c:pt idx="14186">
                  <c:v>1.4187E-5</c:v>
                </c:pt>
                <c:pt idx="14187">
                  <c:v>1.4188E-5</c:v>
                </c:pt>
                <c:pt idx="14188">
                  <c:v>1.4188999999999999E-5</c:v>
                </c:pt>
                <c:pt idx="14189">
                  <c:v>1.419E-5</c:v>
                </c:pt>
                <c:pt idx="14190">
                  <c:v>1.4191E-5</c:v>
                </c:pt>
                <c:pt idx="14191">
                  <c:v>1.4192000000000001E-5</c:v>
                </c:pt>
                <c:pt idx="14192">
                  <c:v>1.4192999999999999E-5</c:v>
                </c:pt>
                <c:pt idx="14193">
                  <c:v>1.4194E-5</c:v>
                </c:pt>
                <c:pt idx="14194">
                  <c:v>1.4195E-5</c:v>
                </c:pt>
                <c:pt idx="14195">
                  <c:v>1.4195999999999999E-5</c:v>
                </c:pt>
                <c:pt idx="14196">
                  <c:v>1.4197E-5</c:v>
                </c:pt>
                <c:pt idx="14197">
                  <c:v>1.4198E-5</c:v>
                </c:pt>
                <c:pt idx="14198">
                  <c:v>1.4199000000000001E-5</c:v>
                </c:pt>
                <c:pt idx="14199">
                  <c:v>1.42E-5</c:v>
                </c:pt>
                <c:pt idx="14200">
                  <c:v>1.4201E-5</c:v>
                </c:pt>
                <c:pt idx="14201">
                  <c:v>1.4202000000000001E-5</c:v>
                </c:pt>
                <c:pt idx="14202">
                  <c:v>1.4202999999999999E-5</c:v>
                </c:pt>
                <c:pt idx="14203">
                  <c:v>1.4204E-5</c:v>
                </c:pt>
                <c:pt idx="14204">
                  <c:v>1.4205E-5</c:v>
                </c:pt>
                <c:pt idx="14205">
                  <c:v>1.4205999999999999E-5</c:v>
                </c:pt>
                <c:pt idx="14206">
                  <c:v>1.4207E-5</c:v>
                </c:pt>
                <c:pt idx="14207">
                  <c:v>1.4208E-5</c:v>
                </c:pt>
                <c:pt idx="14208">
                  <c:v>1.4209000000000001E-5</c:v>
                </c:pt>
                <c:pt idx="14209">
                  <c:v>1.4209999999999999E-5</c:v>
                </c:pt>
                <c:pt idx="14210">
                  <c:v>1.4211E-5</c:v>
                </c:pt>
                <c:pt idx="14211">
                  <c:v>1.4212E-5</c:v>
                </c:pt>
                <c:pt idx="14212">
                  <c:v>1.4212999999999999E-5</c:v>
                </c:pt>
                <c:pt idx="14213">
                  <c:v>1.4214E-5</c:v>
                </c:pt>
                <c:pt idx="14214">
                  <c:v>1.4215E-5</c:v>
                </c:pt>
                <c:pt idx="14215">
                  <c:v>1.4216000000000001E-5</c:v>
                </c:pt>
                <c:pt idx="14216">
                  <c:v>1.4217E-5</c:v>
                </c:pt>
                <c:pt idx="14217">
                  <c:v>1.4218E-5</c:v>
                </c:pt>
                <c:pt idx="14218">
                  <c:v>1.4219000000000001E-5</c:v>
                </c:pt>
                <c:pt idx="14219">
                  <c:v>1.4219999999999999E-5</c:v>
                </c:pt>
                <c:pt idx="14220">
                  <c:v>1.4221E-5</c:v>
                </c:pt>
                <c:pt idx="14221">
                  <c:v>1.4222E-5</c:v>
                </c:pt>
                <c:pt idx="14222">
                  <c:v>1.4222999999999999E-5</c:v>
                </c:pt>
                <c:pt idx="14223">
                  <c:v>1.4224E-5</c:v>
                </c:pt>
                <c:pt idx="14224">
                  <c:v>1.4225E-5</c:v>
                </c:pt>
                <c:pt idx="14225">
                  <c:v>1.4226000000000001E-5</c:v>
                </c:pt>
                <c:pt idx="14226">
                  <c:v>1.4226999999999999E-5</c:v>
                </c:pt>
                <c:pt idx="14227">
                  <c:v>1.4228E-5</c:v>
                </c:pt>
                <c:pt idx="14228">
                  <c:v>1.4229E-5</c:v>
                </c:pt>
                <c:pt idx="14229">
                  <c:v>1.4229999999999999E-5</c:v>
                </c:pt>
                <c:pt idx="14230">
                  <c:v>1.4231E-5</c:v>
                </c:pt>
                <c:pt idx="14231">
                  <c:v>1.4232E-5</c:v>
                </c:pt>
                <c:pt idx="14232">
                  <c:v>1.4233000000000001E-5</c:v>
                </c:pt>
                <c:pt idx="14233">
                  <c:v>1.4234E-5</c:v>
                </c:pt>
                <c:pt idx="14234">
                  <c:v>1.4235E-5</c:v>
                </c:pt>
                <c:pt idx="14235">
                  <c:v>1.4236000000000001E-5</c:v>
                </c:pt>
                <c:pt idx="14236">
                  <c:v>1.4236999999999999E-5</c:v>
                </c:pt>
                <c:pt idx="14237">
                  <c:v>1.4238E-5</c:v>
                </c:pt>
                <c:pt idx="14238">
                  <c:v>1.4239E-5</c:v>
                </c:pt>
                <c:pt idx="14239">
                  <c:v>1.4239999999999999E-5</c:v>
                </c:pt>
                <c:pt idx="14240">
                  <c:v>1.4241E-5</c:v>
                </c:pt>
                <c:pt idx="14241">
                  <c:v>1.4242E-5</c:v>
                </c:pt>
                <c:pt idx="14242">
                  <c:v>1.4243000000000001E-5</c:v>
                </c:pt>
                <c:pt idx="14243">
                  <c:v>1.4243999999999999E-5</c:v>
                </c:pt>
                <c:pt idx="14244">
                  <c:v>1.4245E-5</c:v>
                </c:pt>
                <c:pt idx="14245">
                  <c:v>1.4246E-5</c:v>
                </c:pt>
                <c:pt idx="14246">
                  <c:v>1.4246999999999999E-5</c:v>
                </c:pt>
                <c:pt idx="14247">
                  <c:v>1.4248E-5</c:v>
                </c:pt>
                <c:pt idx="14248">
                  <c:v>1.4249E-5</c:v>
                </c:pt>
                <c:pt idx="14249">
                  <c:v>1.4250000000000001E-5</c:v>
                </c:pt>
                <c:pt idx="14250">
                  <c:v>1.4251E-5</c:v>
                </c:pt>
                <c:pt idx="14251">
                  <c:v>1.4252E-5</c:v>
                </c:pt>
                <c:pt idx="14252">
                  <c:v>1.4253000000000001E-5</c:v>
                </c:pt>
                <c:pt idx="14253">
                  <c:v>1.4253999999999999E-5</c:v>
                </c:pt>
                <c:pt idx="14254">
                  <c:v>1.4255E-5</c:v>
                </c:pt>
                <c:pt idx="14255">
                  <c:v>1.4256E-5</c:v>
                </c:pt>
                <c:pt idx="14256">
                  <c:v>1.4256999999999999E-5</c:v>
                </c:pt>
                <c:pt idx="14257">
                  <c:v>1.4258E-5</c:v>
                </c:pt>
                <c:pt idx="14258">
                  <c:v>1.4259E-5</c:v>
                </c:pt>
                <c:pt idx="14259">
                  <c:v>1.4260000000000001E-5</c:v>
                </c:pt>
                <c:pt idx="14260">
                  <c:v>1.4260999999999999E-5</c:v>
                </c:pt>
                <c:pt idx="14261">
                  <c:v>1.4262E-5</c:v>
                </c:pt>
                <c:pt idx="14262">
                  <c:v>1.4263E-5</c:v>
                </c:pt>
                <c:pt idx="14263">
                  <c:v>1.4263999999999999E-5</c:v>
                </c:pt>
                <c:pt idx="14264">
                  <c:v>1.4265E-5</c:v>
                </c:pt>
                <c:pt idx="14265">
                  <c:v>1.4266E-5</c:v>
                </c:pt>
                <c:pt idx="14266">
                  <c:v>1.4267000000000001E-5</c:v>
                </c:pt>
                <c:pt idx="14267">
                  <c:v>1.4268E-5</c:v>
                </c:pt>
                <c:pt idx="14268">
                  <c:v>1.4269E-5</c:v>
                </c:pt>
                <c:pt idx="14269">
                  <c:v>1.4270000000000001E-5</c:v>
                </c:pt>
                <c:pt idx="14270">
                  <c:v>1.4270999999999999E-5</c:v>
                </c:pt>
                <c:pt idx="14271">
                  <c:v>1.4272E-5</c:v>
                </c:pt>
                <c:pt idx="14272">
                  <c:v>1.4273E-5</c:v>
                </c:pt>
                <c:pt idx="14273">
                  <c:v>1.4273999999999999E-5</c:v>
                </c:pt>
                <c:pt idx="14274">
                  <c:v>1.4275E-5</c:v>
                </c:pt>
                <c:pt idx="14275">
                  <c:v>1.4276E-5</c:v>
                </c:pt>
                <c:pt idx="14276">
                  <c:v>1.4277000000000001E-5</c:v>
                </c:pt>
                <c:pt idx="14277">
                  <c:v>1.4278E-5</c:v>
                </c:pt>
                <c:pt idx="14278">
                  <c:v>1.4279E-5</c:v>
                </c:pt>
                <c:pt idx="14279">
                  <c:v>1.428E-5</c:v>
                </c:pt>
                <c:pt idx="14280">
                  <c:v>1.4280999999999999E-5</c:v>
                </c:pt>
                <c:pt idx="14281">
                  <c:v>1.4282E-5</c:v>
                </c:pt>
                <c:pt idx="14282">
                  <c:v>1.4283E-5</c:v>
                </c:pt>
                <c:pt idx="14283">
                  <c:v>1.4284000000000001E-5</c:v>
                </c:pt>
                <c:pt idx="14284">
                  <c:v>1.4285E-5</c:v>
                </c:pt>
                <c:pt idx="14285">
                  <c:v>1.4286E-5</c:v>
                </c:pt>
                <c:pt idx="14286">
                  <c:v>1.4287000000000001E-5</c:v>
                </c:pt>
                <c:pt idx="14287">
                  <c:v>1.4287999999999999E-5</c:v>
                </c:pt>
                <c:pt idx="14288">
                  <c:v>1.4289E-5</c:v>
                </c:pt>
                <c:pt idx="14289">
                  <c:v>1.429E-5</c:v>
                </c:pt>
                <c:pt idx="14290">
                  <c:v>1.4290999999999999E-5</c:v>
                </c:pt>
                <c:pt idx="14291">
                  <c:v>1.4292E-5</c:v>
                </c:pt>
                <c:pt idx="14292">
                  <c:v>1.4293E-5</c:v>
                </c:pt>
                <c:pt idx="14293">
                  <c:v>1.4294000000000001E-5</c:v>
                </c:pt>
                <c:pt idx="14294">
                  <c:v>1.4295E-5</c:v>
                </c:pt>
                <c:pt idx="14295">
                  <c:v>1.4296E-5</c:v>
                </c:pt>
                <c:pt idx="14296">
                  <c:v>1.4297000000000001E-5</c:v>
                </c:pt>
                <c:pt idx="14297">
                  <c:v>1.4297999999999999E-5</c:v>
                </c:pt>
                <c:pt idx="14298">
                  <c:v>1.4299E-5</c:v>
                </c:pt>
                <c:pt idx="14299">
                  <c:v>1.43E-5</c:v>
                </c:pt>
                <c:pt idx="14300">
                  <c:v>1.4301000000000001E-5</c:v>
                </c:pt>
                <c:pt idx="14301">
                  <c:v>1.4302E-5</c:v>
                </c:pt>
                <c:pt idx="14302">
                  <c:v>1.4303E-5</c:v>
                </c:pt>
                <c:pt idx="14303">
                  <c:v>1.4304000000000001E-5</c:v>
                </c:pt>
                <c:pt idx="14304">
                  <c:v>1.4304999999999999E-5</c:v>
                </c:pt>
                <c:pt idx="14305">
                  <c:v>1.4306E-5</c:v>
                </c:pt>
                <c:pt idx="14306">
                  <c:v>1.4307E-5</c:v>
                </c:pt>
                <c:pt idx="14307">
                  <c:v>1.4307999999999999E-5</c:v>
                </c:pt>
                <c:pt idx="14308">
                  <c:v>1.4309E-5</c:v>
                </c:pt>
                <c:pt idx="14309">
                  <c:v>1.431E-5</c:v>
                </c:pt>
                <c:pt idx="14310">
                  <c:v>1.4311000000000001E-5</c:v>
                </c:pt>
                <c:pt idx="14311">
                  <c:v>1.4312E-5</c:v>
                </c:pt>
                <c:pt idx="14312">
                  <c:v>1.4313E-5</c:v>
                </c:pt>
                <c:pt idx="14313">
                  <c:v>1.4314000000000001E-5</c:v>
                </c:pt>
                <c:pt idx="14314">
                  <c:v>1.4314999999999999E-5</c:v>
                </c:pt>
                <c:pt idx="14315">
                  <c:v>1.4316E-5</c:v>
                </c:pt>
                <c:pt idx="14316">
                  <c:v>1.4317E-5</c:v>
                </c:pt>
                <c:pt idx="14317">
                  <c:v>1.4318000000000001E-5</c:v>
                </c:pt>
                <c:pt idx="14318">
                  <c:v>1.4319E-5</c:v>
                </c:pt>
                <c:pt idx="14319">
                  <c:v>1.432E-5</c:v>
                </c:pt>
                <c:pt idx="14320">
                  <c:v>1.4321000000000001E-5</c:v>
                </c:pt>
                <c:pt idx="14321">
                  <c:v>1.4321999999999999E-5</c:v>
                </c:pt>
                <c:pt idx="14322">
                  <c:v>1.4323E-5</c:v>
                </c:pt>
                <c:pt idx="14323">
                  <c:v>1.4324E-5</c:v>
                </c:pt>
                <c:pt idx="14324">
                  <c:v>1.4324999999999999E-5</c:v>
                </c:pt>
                <c:pt idx="14325">
                  <c:v>1.4326E-5</c:v>
                </c:pt>
                <c:pt idx="14326">
                  <c:v>1.4327E-5</c:v>
                </c:pt>
                <c:pt idx="14327">
                  <c:v>1.4328000000000001E-5</c:v>
                </c:pt>
                <c:pt idx="14328">
                  <c:v>1.4329E-5</c:v>
                </c:pt>
                <c:pt idx="14329">
                  <c:v>1.433E-5</c:v>
                </c:pt>
                <c:pt idx="14330">
                  <c:v>1.4331000000000001E-5</c:v>
                </c:pt>
                <c:pt idx="14331">
                  <c:v>1.4331999999999999E-5</c:v>
                </c:pt>
                <c:pt idx="14332">
                  <c:v>1.4333E-5</c:v>
                </c:pt>
                <c:pt idx="14333">
                  <c:v>1.4334E-5</c:v>
                </c:pt>
                <c:pt idx="14334">
                  <c:v>1.4335000000000001E-5</c:v>
                </c:pt>
                <c:pt idx="14335">
                  <c:v>1.4336E-5</c:v>
                </c:pt>
                <c:pt idx="14336">
                  <c:v>1.4337E-5</c:v>
                </c:pt>
                <c:pt idx="14337">
                  <c:v>1.4338000000000001E-5</c:v>
                </c:pt>
                <c:pt idx="14338">
                  <c:v>1.4338999999999999E-5</c:v>
                </c:pt>
                <c:pt idx="14339">
                  <c:v>1.434E-5</c:v>
                </c:pt>
                <c:pt idx="14340">
                  <c:v>1.4341E-5</c:v>
                </c:pt>
                <c:pt idx="14341">
                  <c:v>1.4341999999999999E-5</c:v>
                </c:pt>
                <c:pt idx="14342">
                  <c:v>1.4343E-5</c:v>
                </c:pt>
                <c:pt idx="14343">
                  <c:v>1.4344E-5</c:v>
                </c:pt>
                <c:pt idx="14344">
                  <c:v>1.4345000000000001E-5</c:v>
                </c:pt>
                <c:pt idx="14345">
                  <c:v>1.4346E-5</c:v>
                </c:pt>
                <c:pt idx="14346">
                  <c:v>1.4347E-5</c:v>
                </c:pt>
                <c:pt idx="14347">
                  <c:v>1.4348000000000001E-5</c:v>
                </c:pt>
                <c:pt idx="14348">
                  <c:v>1.4348999999999999E-5</c:v>
                </c:pt>
                <c:pt idx="14349">
                  <c:v>1.435E-5</c:v>
                </c:pt>
                <c:pt idx="14350">
                  <c:v>1.4351E-5</c:v>
                </c:pt>
                <c:pt idx="14351">
                  <c:v>1.4352000000000001E-5</c:v>
                </c:pt>
                <c:pt idx="14352">
                  <c:v>1.4353E-5</c:v>
                </c:pt>
                <c:pt idx="14353">
                  <c:v>1.4354E-5</c:v>
                </c:pt>
                <c:pt idx="14354">
                  <c:v>1.4355000000000001E-5</c:v>
                </c:pt>
                <c:pt idx="14355">
                  <c:v>1.4355999999999999E-5</c:v>
                </c:pt>
                <c:pt idx="14356">
                  <c:v>1.4357E-5</c:v>
                </c:pt>
                <c:pt idx="14357">
                  <c:v>1.4358E-5</c:v>
                </c:pt>
                <c:pt idx="14358">
                  <c:v>1.4358999999999999E-5</c:v>
                </c:pt>
                <c:pt idx="14359">
                  <c:v>1.436E-5</c:v>
                </c:pt>
                <c:pt idx="14360">
                  <c:v>1.4361E-5</c:v>
                </c:pt>
                <c:pt idx="14361">
                  <c:v>1.4362000000000001E-5</c:v>
                </c:pt>
                <c:pt idx="14362">
                  <c:v>1.4363E-5</c:v>
                </c:pt>
                <c:pt idx="14363">
                  <c:v>1.4364E-5</c:v>
                </c:pt>
                <c:pt idx="14364">
                  <c:v>1.4365000000000001E-5</c:v>
                </c:pt>
                <c:pt idx="14365">
                  <c:v>1.4365999999999999E-5</c:v>
                </c:pt>
                <c:pt idx="14366">
                  <c:v>1.4367E-5</c:v>
                </c:pt>
                <c:pt idx="14367">
                  <c:v>1.4368E-5</c:v>
                </c:pt>
                <c:pt idx="14368">
                  <c:v>1.4369000000000001E-5</c:v>
                </c:pt>
                <c:pt idx="14369">
                  <c:v>1.437E-5</c:v>
                </c:pt>
                <c:pt idx="14370">
                  <c:v>1.4371E-5</c:v>
                </c:pt>
                <c:pt idx="14371">
                  <c:v>1.4372000000000001E-5</c:v>
                </c:pt>
                <c:pt idx="14372">
                  <c:v>1.4372999999999999E-5</c:v>
                </c:pt>
                <c:pt idx="14373">
                  <c:v>1.4374E-5</c:v>
                </c:pt>
                <c:pt idx="14374">
                  <c:v>1.4375E-5</c:v>
                </c:pt>
                <c:pt idx="14375">
                  <c:v>1.4375999999999999E-5</c:v>
                </c:pt>
                <c:pt idx="14376">
                  <c:v>1.4377E-5</c:v>
                </c:pt>
                <c:pt idx="14377">
                  <c:v>1.4378E-5</c:v>
                </c:pt>
                <c:pt idx="14378">
                  <c:v>1.4379000000000001E-5</c:v>
                </c:pt>
                <c:pt idx="14379">
                  <c:v>1.438E-5</c:v>
                </c:pt>
                <c:pt idx="14380">
                  <c:v>1.4381E-5</c:v>
                </c:pt>
                <c:pt idx="14381">
                  <c:v>1.4382000000000001E-5</c:v>
                </c:pt>
                <c:pt idx="14382">
                  <c:v>1.4382999999999999E-5</c:v>
                </c:pt>
                <c:pt idx="14383">
                  <c:v>1.4384E-5</c:v>
                </c:pt>
                <c:pt idx="14384">
                  <c:v>1.4385E-5</c:v>
                </c:pt>
                <c:pt idx="14385">
                  <c:v>1.4386000000000001E-5</c:v>
                </c:pt>
                <c:pt idx="14386">
                  <c:v>1.4387E-5</c:v>
                </c:pt>
                <c:pt idx="14387">
                  <c:v>1.4388E-5</c:v>
                </c:pt>
                <c:pt idx="14388">
                  <c:v>1.4389000000000001E-5</c:v>
                </c:pt>
                <c:pt idx="14389">
                  <c:v>1.4389999999999999E-5</c:v>
                </c:pt>
                <c:pt idx="14390">
                  <c:v>1.4391E-5</c:v>
                </c:pt>
                <c:pt idx="14391">
                  <c:v>1.4392E-5</c:v>
                </c:pt>
                <c:pt idx="14392">
                  <c:v>1.4392999999999999E-5</c:v>
                </c:pt>
                <c:pt idx="14393">
                  <c:v>1.4394E-5</c:v>
                </c:pt>
                <c:pt idx="14394">
                  <c:v>1.4395E-5</c:v>
                </c:pt>
                <c:pt idx="14395">
                  <c:v>1.4396000000000001E-5</c:v>
                </c:pt>
                <c:pt idx="14396">
                  <c:v>1.4397E-5</c:v>
                </c:pt>
                <c:pt idx="14397">
                  <c:v>1.4398E-5</c:v>
                </c:pt>
                <c:pt idx="14398">
                  <c:v>1.4399000000000001E-5</c:v>
                </c:pt>
                <c:pt idx="14399">
                  <c:v>1.4399999999999999E-5</c:v>
                </c:pt>
                <c:pt idx="14400">
                  <c:v>1.4401E-5</c:v>
                </c:pt>
                <c:pt idx="14401">
                  <c:v>1.4402E-5</c:v>
                </c:pt>
                <c:pt idx="14402">
                  <c:v>1.4403000000000001E-5</c:v>
                </c:pt>
                <c:pt idx="14403">
                  <c:v>1.4404E-5</c:v>
                </c:pt>
                <c:pt idx="14404">
                  <c:v>1.4405E-5</c:v>
                </c:pt>
                <c:pt idx="14405">
                  <c:v>1.4406000000000001E-5</c:v>
                </c:pt>
                <c:pt idx="14406">
                  <c:v>1.4406999999999999E-5</c:v>
                </c:pt>
                <c:pt idx="14407">
                  <c:v>1.4408E-5</c:v>
                </c:pt>
                <c:pt idx="14408">
                  <c:v>1.4409E-5</c:v>
                </c:pt>
                <c:pt idx="14409">
                  <c:v>1.4409999999999999E-5</c:v>
                </c:pt>
                <c:pt idx="14410">
                  <c:v>1.4411E-5</c:v>
                </c:pt>
                <c:pt idx="14411">
                  <c:v>1.4412E-5</c:v>
                </c:pt>
                <c:pt idx="14412">
                  <c:v>1.4413000000000001E-5</c:v>
                </c:pt>
                <c:pt idx="14413">
                  <c:v>1.4414E-5</c:v>
                </c:pt>
                <c:pt idx="14414">
                  <c:v>1.4415E-5</c:v>
                </c:pt>
                <c:pt idx="14415">
                  <c:v>1.4416000000000001E-5</c:v>
                </c:pt>
                <c:pt idx="14416">
                  <c:v>1.4416999999999999E-5</c:v>
                </c:pt>
                <c:pt idx="14417">
                  <c:v>1.4418E-5</c:v>
                </c:pt>
                <c:pt idx="14418">
                  <c:v>1.4419E-5</c:v>
                </c:pt>
                <c:pt idx="14419">
                  <c:v>1.4419999999999999E-5</c:v>
                </c:pt>
                <c:pt idx="14420">
                  <c:v>1.4421E-5</c:v>
                </c:pt>
                <c:pt idx="14421">
                  <c:v>1.4422E-5</c:v>
                </c:pt>
                <c:pt idx="14422">
                  <c:v>1.4423000000000001E-5</c:v>
                </c:pt>
                <c:pt idx="14423">
                  <c:v>1.4423999999999999E-5</c:v>
                </c:pt>
                <c:pt idx="14424">
                  <c:v>1.4425E-5</c:v>
                </c:pt>
                <c:pt idx="14425">
                  <c:v>1.4426E-5</c:v>
                </c:pt>
                <c:pt idx="14426">
                  <c:v>1.4426999999999999E-5</c:v>
                </c:pt>
                <c:pt idx="14427">
                  <c:v>1.4428E-5</c:v>
                </c:pt>
                <c:pt idx="14428">
                  <c:v>1.4429E-5</c:v>
                </c:pt>
                <c:pt idx="14429">
                  <c:v>1.4430000000000001E-5</c:v>
                </c:pt>
                <c:pt idx="14430">
                  <c:v>1.4431E-5</c:v>
                </c:pt>
                <c:pt idx="14431">
                  <c:v>1.4432E-5</c:v>
                </c:pt>
                <c:pt idx="14432">
                  <c:v>1.4433000000000001E-5</c:v>
                </c:pt>
                <c:pt idx="14433">
                  <c:v>1.4433999999999999E-5</c:v>
                </c:pt>
                <c:pt idx="14434">
                  <c:v>1.4435E-5</c:v>
                </c:pt>
                <c:pt idx="14435">
                  <c:v>1.4436E-5</c:v>
                </c:pt>
                <c:pt idx="14436">
                  <c:v>1.4436999999999999E-5</c:v>
                </c:pt>
                <c:pt idx="14437">
                  <c:v>1.4438E-5</c:v>
                </c:pt>
                <c:pt idx="14438">
                  <c:v>1.4439E-5</c:v>
                </c:pt>
                <c:pt idx="14439">
                  <c:v>1.4440000000000001E-5</c:v>
                </c:pt>
                <c:pt idx="14440">
                  <c:v>1.4440999999999999E-5</c:v>
                </c:pt>
                <c:pt idx="14441">
                  <c:v>1.4442E-5</c:v>
                </c:pt>
                <c:pt idx="14442">
                  <c:v>1.4443E-5</c:v>
                </c:pt>
                <c:pt idx="14443">
                  <c:v>1.4443999999999999E-5</c:v>
                </c:pt>
                <c:pt idx="14444">
                  <c:v>1.4445E-5</c:v>
                </c:pt>
                <c:pt idx="14445">
                  <c:v>1.4446E-5</c:v>
                </c:pt>
                <c:pt idx="14446">
                  <c:v>1.4447000000000001E-5</c:v>
                </c:pt>
                <c:pt idx="14447">
                  <c:v>1.4448E-5</c:v>
                </c:pt>
                <c:pt idx="14448">
                  <c:v>1.4449E-5</c:v>
                </c:pt>
                <c:pt idx="14449">
                  <c:v>1.4450000000000001E-5</c:v>
                </c:pt>
                <c:pt idx="14450">
                  <c:v>1.4450999999999999E-5</c:v>
                </c:pt>
                <c:pt idx="14451">
                  <c:v>1.4452E-5</c:v>
                </c:pt>
                <c:pt idx="14452">
                  <c:v>1.4453E-5</c:v>
                </c:pt>
                <c:pt idx="14453">
                  <c:v>1.4453999999999999E-5</c:v>
                </c:pt>
                <c:pt idx="14454">
                  <c:v>1.4455E-5</c:v>
                </c:pt>
                <c:pt idx="14455">
                  <c:v>1.4456E-5</c:v>
                </c:pt>
                <c:pt idx="14456">
                  <c:v>1.4457000000000001E-5</c:v>
                </c:pt>
                <c:pt idx="14457">
                  <c:v>1.4457999999999999E-5</c:v>
                </c:pt>
                <c:pt idx="14458">
                  <c:v>1.4459E-5</c:v>
                </c:pt>
                <c:pt idx="14459">
                  <c:v>1.446E-5</c:v>
                </c:pt>
                <c:pt idx="14460">
                  <c:v>1.4460999999999999E-5</c:v>
                </c:pt>
                <c:pt idx="14461">
                  <c:v>1.4462E-5</c:v>
                </c:pt>
                <c:pt idx="14462">
                  <c:v>1.4463E-5</c:v>
                </c:pt>
                <c:pt idx="14463">
                  <c:v>1.4464000000000001E-5</c:v>
                </c:pt>
                <c:pt idx="14464">
                  <c:v>1.4465E-5</c:v>
                </c:pt>
                <c:pt idx="14465">
                  <c:v>1.4466E-5</c:v>
                </c:pt>
                <c:pt idx="14466">
                  <c:v>1.4467000000000001E-5</c:v>
                </c:pt>
                <c:pt idx="14467">
                  <c:v>1.4467999999999999E-5</c:v>
                </c:pt>
                <c:pt idx="14468">
                  <c:v>1.4469E-5</c:v>
                </c:pt>
                <c:pt idx="14469">
                  <c:v>1.447E-5</c:v>
                </c:pt>
                <c:pt idx="14470">
                  <c:v>1.4470999999999999E-5</c:v>
                </c:pt>
                <c:pt idx="14471">
                  <c:v>1.4472E-5</c:v>
                </c:pt>
                <c:pt idx="14472">
                  <c:v>1.4473E-5</c:v>
                </c:pt>
                <c:pt idx="14473">
                  <c:v>1.4474000000000001E-5</c:v>
                </c:pt>
                <c:pt idx="14474">
                  <c:v>1.4474999999999999E-5</c:v>
                </c:pt>
                <c:pt idx="14475">
                  <c:v>1.4476E-5</c:v>
                </c:pt>
                <c:pt idx="14476">
                  <c:v>1.4477E-5</c:v>
                </c:pt>
                <c:pt idx="14477">
                  <c:v>1.4477999999999999E-5</c:v>
                </c:pt>
                <c:pt idx="14478">
                  <c:v>1.4479E-5</c:v>
                </c:pt>
                <c:pt idx="14479">
                  <c:v>1.448E-5</c:v>
                </c:pt>
                <c:pt idx="14480">
                  <c:v>1.4481000000000001E-5</c:v>
                </c:pt>
                <c:pt idx="14481">
                  <c:v>1.4482E-5</c:v>
                </c:pt>
                <c:pt idx="14482">
                  <c:v>1.4483E-5</c:v>
                </c:pt>
                <c:pt idx="14483">
                  <c:v>1.4484000000000001E-5</c:v>
                </c:pt>
                <c:pt idx="14484">
                  <c:v>1.4484999999999999E-5</c:v>
                </c:pt>
                <c:pt idx="14485">
                  <c:v>1.4486E-5</c:v>
                </c:pt>
                <c:pt idx="14486">
                  <c:v>1.4487E-5</c:v>
                </c:pt>
                <c:pt idx="14487">
                  <c:v>1.4487999999999999E-5</c:v>
                </c:pt>
                <c:pt idx="14488">
                  <c:v>1.4489E-5</c:v>
                </c:pt>
                <c:pt idx="14489">
                  <c:v>1.449E-5</c:v>
                </c:pt>
                <c:pt idx="14490">
                  <c:v>1.4491000000000001E-5</c:v>
                </c:pt>
                <c:pt idx="14491">
                  <c:v>1.4491999999999999E-5</c:v>
                </c:pt>
                <c:pt idx="14492">
                  <c:v>1.4493E-5</c:v>
                </c:pt>
                <c:pt idx="14493">
                  <c:v>1.4494E-5</c:v>
                </c:pt>
                <c:pt idx="14494">
                  <c:v>1.4494999999999999E-5</c:v>
                </c:pt>
                <c:pt idx="14495">
                  <c:v>1.4496E-5</c:v>
                </c:pt>
                <c:pt idx="14496">
                  <c:v>1.4497E-5</c:v>
                </c:pt>
                <c:pt idx="14497">
                  <c:v>1.4498000000000001E-5</c:v>
                </c:pt>
                <c:pt idx="14498">
                  <c:v>1.4499E-5</c:v>
                </c:pt>
                <c:pt idx="14499">
                  <c:v>1.45E-5</c:v>
                </c:pt>
                <c:pt idx="14500">
                  <c:v>1.4501000000000001E-5</c:v>
                </c:pt>
                <c:pt idx="14501">
                  <c:v>1.4501999999999999E-5</c:v>
                </c:pt>
                <c:pt idx="14502">
                  <c:v>1.4503E-5</c:v>
                </c:pt>
                <c:pt idx="14503">
                  <c:v>1.4504E-5</c:v>
                </c:pt>
                <c:pt idx="14504">
                  <c:v>1.4504999999999999E-5</c:v>
                </c:pt>
                <c:pt idx="14505">
                  <c:v>1.4506E-5</c:v>
                </c:pt>
                <c:pt idx="14506">
                  <c:v>1.4507E-5</c:v>
                </c:pt>
                <c:pt idx="14507">
                  <c:v>1.4508000000000001E-5</c:v>
                </c:pt>
                <c:pt idx="14508">
                  <c:v>1.4508999999999999E-5</c:v>
                </c:pt>
                <c:pt idx="14509">
                  <c:v>1.451E-5</c:v>
                </c:pt>
                <c:pt idx="14510">
                  <c:v>1.4511E-5</c:v>
                </c:pt>
                <c:pt idx="14511">
                  <c:v>1.4511999999999999E-5</c:v>
                </c:pt>
                <c:pt idx="14512">
                  <c:v>1.4513E-5</c:v>
                </c:pt>
                <c:pt idx="14513">
                  <c:v>1.4514E-5</c:v>
                </c:pt>
                <c:pt idx="14514">
                  <c:v>1.4515000000000001E-5</c:v>
                </c:pt>
                <c:pt idx="14515">
                  <c:v>1.4516E-5</c:v>
                </c:pt>
                <c:pt idx="14516">
                  <c:v>1.4517E-5</c:v>
                </c:pt>
                <c:pt idx="14517">
                  <c:v>1.4518000000000001E-5</c:v>
                </c:pt>
                <c:pt idx="14518">
                  <c:v>1.4518999999999999E-5</c:v>
                </c:pt>
                <c:pt idx="14519">
                  <c:v>1.452E-5</c:v>
                </c:pt>
                <c:pt idx="14520">
                  <c:v>1.4521E-5</c:v>
                </c:pt>
                <c:pt idx="14521">
                  <c:v>1.4521999999999999E-5</c:v>
                </c:pt>
                <c:pt idx="14522">
                  <c:v>1.4523E-5</c:v>
                </c:pt>
                <c:pt idx="14523">
                  <c:v>1.4524E-5</c:v>
                </c:pt>
                <c:pt idx="14524">
                  <c:v>1.4525000000000001E-5</c:v>
                </c:pt>
                <c:pt idx="14525">
                  <c:v>1.4525999999999999E-5</c:v>
                </c:pt>
                <c:pt idx="14526">
                  <c:v>1.4527E-5</c:v>
                </c:pt>
                <c:pt idx="14527">
                  <c:v>1.4528E-5</c:v>
                </c:pt>
                <c:pt idx="14528">
                  <c:v>1.4528999999999999E-5</c:v>
                </c:pt>
                <c:pt idx="14529">
                  <c:v>1.453E-5</c:v>
                </c:pt>
                <c:pt idx="14530">
                  <c:v>1.4531E-5</c:v>
                </c:pt>
                <c:pt idx="14531">
                  <c:v>1.4532000000000001E-5</c:v>
                </c:pt>
                <c:pt idx="14532">
                  <c:v>1.4533E-5</c:v>
                </c:pt>
                <c:pt idx="14533">
                  <c:v>1.4534E-5</c:v>
                </c:pt>
                <c:pt idx="14534">
                  <c:v>1.4535000000000001E-5</c:v>
                </c:pt>
                <c:pt idx="14535">
                  <c:v>1.4535999999999999E-5</c:v>
                </c:pt>
                <c:pt idx="14536">
                  <c:v>1.4537E-5</c:v>
                </c:pt>
                <c:pt idx="14537">
                  <c:v>1.4538E-5</c:v>
                </c:pt>
                <c:pt idx="14538">
                  <c:v>1.4538999999999999E-5</c:v>
                </c:pt>
                <c:pt idx="14539">
                  <c:v>1.454E-5</c:v>
                </c:pt>
                <c:pt idx="14540">
                  <c:v>1.4541E-5</c:v>
                </c:pt>
                <c:pt idx="14541">
                  <c:v>1.4542000000000001E-5</c:v>
                </c:pt>
                <c:pt idx="14542">
                  <c:v>1.4543E-5</c:v>
                </c:pt>
                <c:pt idx="14543">
                  <c:v>1.4544E-5</c:v>
                </c:pt>
                <c:pt idx="14544">
                  <c:v>1.4545000000000001E-5</c:v>
                </c:pt>
                <c:pt idx="14545">
                  <c:v>1.4545999999999999E-5</c:v>
                </c:pt>
                <c:pt idx="14546">
                  <c:v>1.4547E-5</c:v>
                </c:pt>
                <c:pt idx="14547">
                  <c:v>1.4548E-5</c:v>
                </c:pt>
                <c:pt idx="14548">
                  <c:v>1.4549000000000001E-5</c:v>
                </c:pt>
                <c:pt idx="14549">
                  <c:v>1.455E-5</c:v>
                </c:pt>
                <c:pt idx="14550">
                  <c:v>1.4551E-5</c:v>
                </c:pt>
                <c:pt idx="14551">
                  <c:v>1.4552000000000001E-5</c:v>
                </c:pt>
                <c:pt idx="14552">
                  <c:v>1.4552999999999999E-5</c:v>
                </c:pt>
                <c:pt idx="14553">
                  <c:v>1.4554E-5</c:v>
                </c:pt>
                <c:pt idx="14554">
                  <c:v>1.4555E-5</c:v>
                </c:pt>
                <c:pt idx="14555">
                  <c:v>1.4555999999999999E-5</c:v>
                </c:pt>
                <c:pt idx="14556">
                  <c:v>1.4557E-5</c:v>
                </c:pt>
                <c:pt idx="14557">
                  <c:v>1.4558E-5</c:v>
                </c:pt>
                <c:pt idx="14558">
                  <c:v>1.4559000000000001E-5</c:v>
                </c:pt>
                <c:pt idx="14559">
                  <c:v>1.456E-5</c:v>
                </c:pt>
                <c:pt idx="14560">
                  <c:v>1.4561E-5</c:v>
                </c:pt>
                <c:pt idx="14561">
                  <c:v>1.4562000000000001E-5</c:v>
                </c:pt>
                <c:pt idx="14562">
                  <c:v>1.4562999999999999E-5</c:v>
                </c:pt>
                <c:pt idx="14563">
                  <c:v>1.4564E-5</c:v>
                </c:pt>
                <c:pt idx="14564">
                  <c:v>1.4565E-5</c:v>
                </c:pt>
                <c:pt idx="14565">
                  <c:v>1.4566000000000001E-5</c:v>
                </c:pt>
                <c:pt idx="14566">
                  <c:v>1.4567E-5</c:v>
                </c:pt>
                <c:pt idx="14567">
                  <c:v>1.4568E-5</c:v>
                </c:pt>
                <c:pt idx="14568">
                  <c:v>1.4569000000000001E-5</c:v>
                </c:pt>
                <c:pt idx="14569">
                  <c:v>1.4569999999999999E-5</c:v>
                </c:pt>
                <c:pt idx="14570">
                  <c:v>1.4571E-5</c:v>
                </c:pt>
                <c:pt idx="14571">
                  <c:v>1.4572E-5</c:v>
                </c:pt>
                <c:pt idx="14572">
                  <c:v>1.4572999999999999E-5</c:v>
                </c:pt>
                <c:pt idx="14573">
                  <c:v>1.4574E-5</c:v>
                </c:pt>
                <c:pt idx="14574">
                  <c:v>1.4575E-5</c:v>
                </c:pt>
                <c:pt idx="14575">
                  <c:v>1.4576000000000001E-5</c:v>
                </c:pt>
                <c:pt idx="14576">
                  <c:v>1.4577E-5</c:v>
                </c:pt>
                <c:pt idx="14577">
                  <c:v>1.4578E-5</c:v>
                </c:pt>
                <c:pt idx="14578">
                  <c:v>1.4579000000000001E-5</c:v>
                </c:pt>
                <c:pt idx="14579">
                  <c:v>1.4579999999999999E-5</c:v>
                </c:pt>
                <c:pt idx="14580">
                  <c:v>1.4581E-5</c:v>
                </c:pt>
                <c:pt idx="14581">
                  <c:v>1.4582E-5</c:v>
                </c:pt>
                <c:pt idx="14582">
                  <c:v>1.4583000000000001E-5</c:v>
                </c:pt>
                <c:pt idx="14583">
                  <c:v>1.4584E-5</c:v>
                </c:pt>
                <c:pt idx="14584">
                  <c:v>1.4585E-5</c:v>
                </c:pt>
                <c:pt idx="14585">
                  <c:v>1.4586000000000001E-5</c:v>
                </c:pt>
                <c:pt idx="14586">
                  <c:v>1.4586999999999999E-5</c:v>
                </c:pt>
                <c:pt idx="14587">
                  <c:v>1.4588E-5</c:v>
                </c:pt>
                <c:pt idx="14588">
                  <c:v>1.4589E-5</c:v>
                </c:pt>
                <c:pt idx="14589">
                  <c:v>1.4589999999999999E-5</c:v>
                </c:pt>
                <c:pt idx="14590">
                  <c:v>1.4591E-5</c:v>
                </c:pt>
                <c:pt idx="14591">
                  <c:v>1.4592E-5</c:v>
                </c:pt>
                <c:pt idx="14592">
                  <c:v>1.4593000000000001E-5</c:v>
                </c:pt>
                <c:pt idx="14593">
                  <c:v>1.4594E-5</c:v>
                </c:pt>
                <c:pt idx="14594">
                  <c:v>1.4595E-5</c:v>
                </c:pt>
                <c:pt idx="14595">
                  <c:v>1.4596000000000001E-5</c:v>
                </c:pt>
                <c:pt idx="14596">
                  <c:v>1.4596999999999999E-5</c:v>
                </c:pt>
                <c:pt idx="14597">
                  <c:v>1.4598E-5</c:v>
                </c:pt>
                <c:pt idx="14598">
                  <c:v>1.4599E-5</c:v>
                </c:pt>
                <c:pt idx="14599">
                  <c:v>1.4600000000000001E-5</c:v>
                </c:pt>
                <c:pt idx="14600">
                  <c:v>1.4601E-5</c:v>
                </c:pt>
                <c:pt idx="14601">
                  <c:v>1.4602E-5</c:v>
                </c:pt>
                <c:pt idx="14602">
                  <c:v>1.4603000000000001E-5</c:v>
                </c:pt>
                <c:pt idx="14603">
                  <c:v>1.4603999999999999E-5</c:v>
                </c:pt>
                <c:pt idx="14604">
                  <c:v>1.4605E-5</c:v>
                </c:pt>
                <c:pt idx="14605">
                  <c:v>1.4606E-5</c:v>
                </c:pt>
                <c:pt idx="14606">
                  <c:v>1.4606999999999999E-5</c:v>
                </c:pt>
                <c:pt idx="14607">
                  <c:v>1.4608E-5</c:v>
                </c:pt>
                <c:pt idx="14608">
                  <c:v>1.4609E-5</c:v>
                </c:pt>
                <c:pt idx="14609">
                  <c:v>1.4610000000000001E-5</c:v>
                </c:pt>
                <c:pt idx="14610">
                  <c:v>1.4611E-5</c:v>
                </c:pt>
                <c:pt idx="14611">
                  <c:v>1.4612E-5</c:v>
                </c:pt>
                <c:pt idx="14612">
                  <c:v>1.4613000000000001E-5</c:v>
                </c:pt>
                <c:pt idx="14613">
                  <c:v>1.4613999999999999E-5</c:v>
                </c:pt>
                <c:pt idx="14614">
                  <c:v>1.4615E-5</c:v>
                </c:pt>
                <c:pt idx="14615">
                  <c:v>1.4616E-5</c:v>
                </c:pt>
                <c:pt idx="14616">
                  <c:v>1.4617000000000001E-5</c:v>
                </c:pt>
                <c:pt idx="14617">
                  <c:v>1.4618E-5</c:v>
                </c:pt>
                <c:pt idx="14618">
                  <c:v>1.4619E-5</c:v>
                </c:pt>
                <c:pt idx="14619">
                  <c:v>1.4620000000000001E-5</c:v>
                </c:pt>
                <c:pt idx="14620">
                  <c:v>1.4620999999999999E-5</c:v>
                </c:pt>
                <c:pt idx="14621">
                  <c:v>1.4622E-5</c:v>
                </c:pt>
                <c:pt idx="14622">
                  <c:v>1.4623E-5</c:v>
                </c:pt>
                <c:pt idx="14623">
                  <c:v>1.4623999999999999E-5</c:v>
                </c:pt>
                <c:pt idx="14624">
                  <c:v>1.4625E-5</c:v>
                </c:pt>
                <c:pt idx="14625">
                  <c:v>1.4626E-5</c:v>
                </c:pt>
                <c:pt idx="14626">
                  <c:v>1.4627000000000001E-5</c:v>
                </c:pt>
                <c:pt idx="14627">
                  <c:v>1.4628E-5</c:v>
                </c:pt>
                <c:pt idx="14628">
                  <c:v>1.4629E-5</c:v>
                </c:pt>
                <c:pt idx="14629">
                  <c:v>1.4630000000000001E-5</c:v>
                </c:pt>
                <c:pt idx="14630">
                  <c:v>1.4630999999999999E-5</c:v>
                </c:pt>
                <c:pt idx="14631">
                  <c:v>1.4632E-5</c:v>
                </c:pt>
                <c:pt idx="14632">
                  <c:v>1.4633E-5</c:v>
                </c:pt>
                <c:pt idx="14633">
                  <c:v>1.4634000000000001E-5</c:v>
                </c:pt>
                <c:pt idx="14634">
                  <c:v>1.4635E-5</c:v>
                </c:pt>
                <c:pt idx="14635">
                  <c:v>1.4636E-5</c:v>
                </c:pt>
                <c:pt idx="14636">
                  <c:v>1.4637000000000001E-5</c:v>
                </c:pt>
                <c:pt idx="14637">
                  <c:v>1.4637999999999999E-5</c:v>
                </c:pt>
                <c:pt idx="14638">
                  <c:v>1.4639E-5</c:v>
                </c:pt>
                <c:pt idx="14639">
                  <c:v>1.464E-5</c:v>
                </c:pt>
                <c:pt idx="14640">
                  <c:v>1.4640999999999999E-5</c:v>
                </c:pt>
                <c:pt idx="14641">
                  <c:v>1.4642E-5</c:v>
                </c:pt>
                <c:pt idx="14642">
                  <c:v>1.4643E-5</c:v>
                </c:pt>
                <c:pt idx="14643">
                  <c:v>1.4644000000000001E-5</c:v>
                </c:pt>
                <c:pt idx="14644">
                  <c:v>1.4645E-5</c:v>
                </c:pt>
                <c:pt idx="14645">
                  <c:v>1.4646E-5</c:v>
                </c:pt>
                <c:pt idx="14646">
                  <c:v>1.4647000000000001E-5</c:v>
                </c:pt>
                <c:pt idx="14647">
                  <c:v>1.4647999999999999E-5</c:v>
                </c:pt>
                <c:pt idx="14648">
                  <c:v>1.4649E-5</c:v>
                </c:pt>
                <c:pt idx="14649">
                  <c:v>1.465E-5</c:v>
                </c:pt>
                <c:pt idx="14650">
                  <c:v>1.4651000000000001E-5</c:v>
                </c:pt>
                <c:pt idx="14651">
                  <c:v>1.4652E-5</c:v>
                </c:pt>
                <c:pt idx="14652">
                  <c:v>1.4653E-5</c:v>
                </c:pt>
                <c:pt idx="14653">
                  <c:v>1.4654000000000001E-5</c:v>
                </c:pt>
                <c:pt idx="14654">
                  <c:v>1.4654999999999999E-5</c:v>
                </c:pt>
                <c:pt idx="14655">
                  <c:v>1.4656E-5</c:v>
                </c:pt>
                <c:pt idx="14656">
                  <c:v>1.4657E-5</c:v>
                </c:pt>
                <c:pt idx="14657">
                  <c:v>1.4657999999999999E-5</c:v>
                </c:pt>
                <c:pt idx="14658">
                  <c:v>1.4659E-5</c:v>
                </c:pt>
                <c:pt idx="14659">
                  <c:v>1.466E-5</c:v>
                </c:pt>
                <c:pt idx="14660">
                  <c:v>1.4661000000000001E-5</c:v>
                </c:pt>
                <c:pt idx="14661">
                  <c:v>1.4662E-5</c:v>
                </c:pt>
                <c:pt idx="14662">
                  <c:v>1.4663E-5</c:v>
                </c:pt>
                <c:pt idx="14663">
                  <c:v>1.4664000000000001E-5</c:v>
                </c:pt>
                <c:pt idx="14664">
                  <c:v>1.4664999999999999E-5</c:v>
                </c:pt>
                <c:pt idx="14665">
                  <c:v>1.4666E-5</c:v>
                </c:pt>
                <c:pt idx="14666">
                  <c:v>1.4667E-5</c:v>
                </c:pt>
                <c:pt idx="14667">
                  <c:v>1.4667999999999999E-5</c:v>
                </c:pt>
                <c:pt idx="14668">
                  <c:v>1.4669E-5</c:v>
                </c:pt>
                <c:pt idx="14669">
                  <c:v>1.467E-5</c:v>
                </c:pt>
                <c:pt idx="14670">
                  <c:v>1.4671000000000001E-5</c:v>
                </c:pt>
                <c:pt idx="14671">
                  <c:v>1.4671999999999999E-5</c:v>
                </c:pt>
                <c:pt idx="14672">
                  <c:v>1.4673E-5</c:v>
                </c:pt>
                <c:pt idx="14673">
                  <c:v>1.4674E-5</c:v>
                </c:pt>
                <c:pt idx="14674">
                  <c:v>1.4674999999999999E-5</c:v>
                </c:pt>
                <c:pt idx="14675">
                  <c:v>1.4676E-5</c:v>
                </c:pt>
                <c:pt idx="14676">
                  <c:v>1.4677E-5</c:v>
                </c:pt>
                <c:pt idx="14677">
                  <c:v>1.4678000000000001E-5</c:v>
                </c:pt>
                <c:pt idx="14678">
                  <c:v>1.4679E-5</c:v>
                </c:pt>
                <c:pt idx="14679">
                  <c:v>1.468E-5</c:v>
                </c:pt>
                <c:pt idx="14680">
                  <c:v>1.4681000000000001E-5</c:v>
                </c:pt>
                <c:pt idx="14681">
                  <c:v>1.4681999999999999E-5</c:v>
                </c:pt>
                <c:pt idx="14682">
                  <c:v>1.4683E-5</c:v>
                </c:pt>
                <c:pt idx="14683">
                  <c:v>1.4684E-5</c:v>
                </c:pt>
                <c:pt idx="14684">
                  <c:v>1.4684999999999999E-5</c:v>
                </c:pt>
                <c:pt idx="14685">
                  <c:v>1.4686E-5</c:v>
                </c:pt>
                <c:pt idx="14686">
                  <c:v>1.4687E-5</c:v>
                </c:pt>
                <c:pt idx="14687">
                  <c:v>1.4688000000000001E-5</c:v>
                </c:pt>
                <c:pt idx="14688">
                  <c:v>1.4688999999999999E-5</c:v>
                </c:pt>
                <c:pt idx="14689">
                  <c:v>1.469E-5</c:v>
                </c:pt>
                <c:pt idx="14690">
                  <c:v>1.4691E-5</c:v>
                </c:pt>
                <c:pt idx="14691">
                  <c:v>1.4691999999999999E-5</c:v>
                </c:pt>
                <c:pt idx="14692">
                  <c:v>1.4693E-5</c:v>
                </c:pt>
                <c:pt idx="14693">
                  <c:v>1.4694E-5</c:v>
                </c:pt>
                <c:pt idx="14694">
                  <c:v>1.4695000000000001E-5</c:v>
                </c:pt>
                <c:pt idx="14695">
                  <c:v>1.4696E-5</c:v>
                </c:pt>
                <c:pt idx="14696">
                  <c:v>1.4697E-5</c:v>
                </c:pt>
                <c:pt idx="14697">
                  <c:v>1.4698000000000001E-5</c:v>
                </c:pt>
                <c:pt idx="14698">
                  <c:v>1.4698999999999999E-5</c:v>
                </c:pt>
                <c:pt idx="14699">
                  <c:v>1.47E-5</c:v>
                </c:pt>
                <c:pt idx="14700">
                  <c:v>1.4701E-5</c:v>
                </c:pt>
                <c:pt idx="14701">
                  <c:v>1.4701999999999999E-5</c:v>
                </c:pt>
                <c:pt idx="14702">
                  <c:v>1.4703E-5</c:v>
                </c:pt>
                <c:pt idx="14703">
                  <c:v>1.4704E-5</c:v>
                </c:pt>
                <c:pt idx="14704">
                  <c:v>1.4705000000000001E-5</c:v>
                </c:pt>
                <c:pt idx="14705">
                  <c:v>1.4705999999999999E-5</c:v>
                </c:pt>
                <c:pt idx="14706">
                  <c:v>1.4707E-5</c:v>
                </c:pt>
                <c:pt idx="14707">
                  <c:v>1.4708E-5</c:v>
                </c:pt>
                <c:pt idx="14708">
                  <c:v>1.4708999999999999E-5</c:v>
                </c:pt>
                <c:pt idx="14709">
                  <c:v>1.471E-5</c:v>
                </c:pt>
                <c:pt idx="14710">
                  <c:v>1.4711E-5</c:v>
                </c:pt>
                <c:pt idx="14711">
                  <c:v>1.4712000000000001E-5</c:v>
                </c:pt>
                <c:pt idx="14712">
                  <c:v>1.4713E-5</c:v>
                </c:pt>
                <c:pt idx="14713">
                  <c:v>1.4714E-5</c:v>
                </c:pt>
                <c:pt idx="14714">
                  <c:v>1.4715000000000001E-5</c:v>
                </c:pt>
                <c:pt idx="14715">
                  <c:v>1.4715999999999999E-5</c:v>
                </c:pt>
                <c:pt idx="14716">
                  <c:v>1.4717E-5</c:v>
                </c:pt>
                <c:pt idx="14717">
                  <c:v>1.4718E-5</c:v>
                </c:pt>
                <c:pt idx="14718">
                  <c:v>1.4718999999999999E-5</c:v>
                </c:pt>
                <c:pt idx="14719">
                  <c:v>1.472E-5</c:v>
                </c:pt>
                <c:pt idx="14720">
                  <c:v>1.4721E-5</c:v>
                </c:pt>
                <c:pt idx="14721">
                  <c:v>1.4722000000000001E-5</c:v>
                </c:pt>
                <c:pt idx="14722">
                  <c:v>1.4722999999999999E-5</c:v>
                </c:pt>
                <c:pt idx="14723">
                  <c:v>1.4724E-5</c:v>
                </c:pt>
                <c:pt idx="14724">
                  <c:v>1.4725E-5</c:v>
                </c:pt>
                <c:pt idx="14725">
                  <c:v>1.4725999999999999E-5</c:v>
                </c:pt>
                <c:pt idx="14726">
                  <c:v>1.4727E-5</c:v>
                </c:pt>
                <c:pt idx="14727">
                  <c:v>1.4728E-5</c:v>
                </c:pt>
                <c:pt idx="14728">
                  <c:v>1.4729000000000001E-5</c:v>
                </c:pt>
                <c:pt idx="14729">
                  <c:v>1.473E-5</c:v>
                </c:pt>
                <c:pt idx="14730">
                  <c:v>1.4731E-5</c:v>
                </c:pt>
                <c:pt idx="14731">
                  <c:v>1.4732000000000001E-5</c:v>
                </c:pt>
                <c:pt idx="14732">
                  <c:v>1.4732999999999999E-5</c:v>
                </c:pt>
                <c:pt idx="14733">
                  <c:v>1.4734E-5</c:v>
                </c:pt>
                <c:pt idx="14734">
                  <c:v>1.4735E-5</c:v>
                </c:pt>
                <c:pt idx="14735">
                  <c:v>1.4735999999999999E-5</c:v>
                </c:pt>
                <c:pt idx="14736">
                  <c:v>1.4737E-5</c:v>
                </c:pt>
                <c:pt idx="14737">
                  <c:v>1.4738E-5</c:v>
                </c:pt>
                <c:pt idx="14738">
                  <c:v>1.4739000000000001E-5</c:v>
                </c:pt>
                <c:pt idx="14739">
                  <c:v>1.4739999999999999E-5</c:v>
                </c:pt>
                <c:pt idx="14740">
                  <c:v>1.4741E-5</c:v>
                </c:pt>
                <c:pt idx="14741">
                  <c:v>1.4742E-5</c:v>
                </c:pt>
                <c:pt idx="14742">
                  <c:v>1.4742999999999999E-5</c:v>
                </c:pt>
                <c:pt idx="14743">
                  <c:v>1.4744E-5</c:v>
                </c:pt>
                <c:pt idx="14744">
                  <c:v>1.4745E-5</c:v>
                </c:pt>
                <c:pt idx="14745">
                  <c:v>1.4746000000000001E-5</c:v>
                </c:pt>
                <c:pt idx="14746">
                  <c:v>1.4747E-5</c:v>
                </c:pt>
                <c:pt idx="14747">
                  <c:v>1.4748E-5</c:v>
                </c:pt>
                <c:pt idx="14748">
                  <c:v>1.4749000000000001E-5</c:v>
                </c:pt>
                <c:pt idx="14749">
                  <c:v>1.4749999999999999E-5</c:v>
                </c:pt>
                <c:pt idx="14750">
                  <c:v>1.4751E-5</c:v>
                </c:pt>
                <c:pt idx="14751">
                  <c:v>1.4752E-5</c:v>
                </c:pt>
                <c:pt idx="14752">
                  <c:v>1.4752999999999999E-5</c:v>
                </c:pt>
                <c:pt idx="14753">
                  <c:v>1.4754E-5</c:v>
                </c:pt>
                <c:pt idx="14754">
                  <c:v>1.4755E-5</c:v>
                </c:pt>
                <c:pt idx="14755">
                  <c:v>1.4756000000000001E-5</c:v>
                </c:pt>
                <c:pt idx="14756">
                  <c:v>1.4756999999999999E-5</c:v>
                </c:pt>
                <c:pt idx="14757">
                  <c:v>1.4758E-5</c:v>
                </c:pt>
                <c:pt idx="14758">
                  <c:v>1.4759E-5</c:v>
                </c:pt>
                <c:pt idx="14759">
                  <c:v>1.4759999999999999E-5</c:v>
                </c:pt>
                <c:pt idx="14760">
                  <c:v>1.4761E-5</c:v>
                </c:pt>
                <c:pt idx="14761">
                  <c:v>1.4762E-5</c:v>
                </c:pt>
                <c:pt idx="14762">
                  <c:v>1.4763000000000001E-5</c:v>
                </c:pt>
                <c:pt idx="14763">
                  <c:v>1.4764E-5</c:v>
                </c:pt>
                <c:pt idx="14764">
                  <c:v>1.4765E-5</c:v>
                </c:pt>
                <c:pt idx="14765">
                  <c:v>1.4766000000000001E-5</c:v>
                </c:pt>
                <c:pt idx="14766">
                  <c:v>1.4766999999999999E-5</c:v>
                </c:pt>
                <c:pt idx="14767">
                  <c:v>1.4768E-5</c:v>
                </c:pt>
                <c:pt idx="14768">
                  <c:v>1.4769E-5</c:v>
                </c:pt>
                <c:pt idx="14769">
                  <c:v>1.4769999999999999E-5</c:v>
                </c:pt>
                <c:pt idx="14770">
                  <c:v>1.4771E-5</c:v>
                </c:pt>
                <c:pt idx="14771">
                  <c:v>1.4772E-5</c:v>
                </c:pt>
                <c:pt idx="14772">
                  <c:v>1.4773000000000001E-5</c:v>
                </c:pt>
                <c:pt idx="14773">
                  <c:v>1.4773999999999999E-5</c:v>
                </c:pt>
                <c:pt idx="14774">
                  <c:v>1.4775E-5</c:v>
                </c:pt>
                <c:pt idx="14775">
                  <c:v>1.4776E-5</c:v>
                </c:pt>
                <c:pt idx="14776">
                  <c:v>1.4776999999999999E-5</c:v>
                </c:pt>
                <c:pt idx="14777">
                  <c:v>1.4778E-5</c:v>
                </c:pt>
                <c:pt idx="14778">
                  <c:v>1.4779E-5</c:v>
                </c:pt>
                <c:pt idx="14779">
                  <c:v>1.4780000000000001E-5</c:v>
                </c:pt>
                <c:pt idx="14780">
                  <c:v>1.4781E-5</c:v>
                </c:pt>
                <c:pt idx="14781">
                  <c:v>1.4782E-5</c:v>
                </c:pt>
                <c:pt idx="14782">
                  <c:v>1.4783000000000001E-5</c:v>
                </c:pt>
                <c:pt idx="14783">
                  <c:v>1.4783999999999999E-5</c:v>
                </c:pt>
                <c:pt idx="14784">
                  <c:v>1.4785E-5</c:v>
                </c:pt>
                <c:pt idx="14785">
                  <c:v>1.4786E-5</c:v>
                </c:pt>
                <c:pt idx="14786">
                  <c:v>1.4786999999999999E-5</c:v>
                </c:pt>
                <c:pt idx="14787">
                  <c:v>1.4788E-5</c:v>
                </c:pt>
                <c:pt idx="14788">
                  <c:v>1.4789E-5</c:v>
                </c:pt>
                <c:pt idx="14789">
                  <c:v>1.4790000000000001E-5</c:v>
                </c:pt>
                <c:pt idx="14790">
                  <c:v>1.4791E-5</c:v>
                </c:pt>
                <c:pt idx="14791">
                  <c:v>1.4792E-5</c:v>
                </c:pt>
                <c:pt idx="14792">
                  <c:v>1.4793E-5</c:v>
                </c:pt>
                <c:pt idx="14793">
                  <c:v>1.4793999999999999E-5</c:v>
                </c:pt>
                <c:pt idx="14794">
                  <c:v>1.4795E-5</c:v>
                </c:pt>
                <c:pt idx="14795">
                  <c:v>1.4796E-5</c:v>
                </c:pt>
                <c:pt idx="14796">
                  <c:v>1.4797000000000001E-5</c:v>
                </c:pt>
                <c:pt idx="14797">
                  <c:v>1.4798E-5</c:v>
                </c:pt>
                <c:pt idx="14798">
                  <c:v>1.4799E-5</c:v>
                </c:pt>
                <c:pt idx="14799">
                  <c:v>1.4800000000000001E-5</c:v>
                </c:pt>
                <c:pt idx="14800">
                  <c:v>1.4800999999999999E-5</c:v>
                </c:pt>
                <c:pt idx="14801">
                  <c:v>1.4802E-5</c:v>
                </c:pt>
                <c:pt idx="14802">
                  <c:v>1.4803E-5</c:v>
                </c:pt>
                <c:pt idx="14803">
                  <c:v>1.4803999999999999E-5</c:v>
                </c:pt>
                <c:pt idx="14804">
                  <c:v>1.4805E-5</c:v>
                </c:pt>
                <c:pt idx="14805">
                  <c:v>1.4806E-5</c:v>
                </c:pt>
                <c:pt idx="14806">
                  <c:v>1.4807000000000001E-5</c:v>
                </c:pt>
                <c:pt idx="14807">
                  <c:v>1.4808E-5</c:v>
                </c:pt>
                <c:pt idx="14808">
                  <c:v>1.4809E-5</c:v>
                </c:pt>
                <c:pt idx="14809">
                  <c:v>1.4810000000000001E-5</c:v>
                </c:pt>
                <c:pt idx="14810">
                  <c:v>1.4810999999999999E-5</c:v>
                </c:pt>
                <c:pt idx="14811">
                  <c:v>1.4812E-5</c:v>
                </c:pt>
                <c:pt idx="14812">
                  <c:v>1.4813E-5</c:v>
                </c:pt>
                <c:pt idx="14813">
                  <c:v>1.4814000000000001E-5</c:v>
                </c:pt>
                <c:pt idx="14814">
                  <c:v>1.4815E-5</c:v>
                </c:pt>
                <c:pt idx="14815">
                  <c:v>1.4816E-5</c:v>
                </c:pt>
                <c:pt idx="14816">
                  <c:v>1.4817000000000001E-5</c:v>
                </c:pt>
                <c:pt idx="14817">
                  <c:v>1.4817999999999999E-5</c:v>
                </c:pt>
                <c:pt idx="14818">
                  <c:v>1.4819E-5</c:v>
                </c:pt>
                <c:pt idx="14819">
                  <c:v>1.482E-5</c:v>
                </c:pt>
                <c:pt idx="14820">
                  <c:v>1.4820999999999999E-5</c:v>
                </c:pt>
                <c:pt idx="14821">
                  <c:v>1.4822E-5</c:v>
                </c:pt>
                <c:pt idx="14822">
                  <c:v>1.4823E-5</c:v>
                </c:pt>
                <c:pt idx="14823">
                  <c:v>1.4824000000000001E-5</c:v>
                </c:pt>
                <c:pt idx="14824">
                  <c:v>1.4825E-5</c:v>
                </c:pt>
                <c:pt idx="14825">
                  <c:v>1.4826E-5</c:v>
                </c:pt>
                <c:pt idx="14826">
                  <c:v>1.4827000000000001E-5</c:v>
                </c:pt>
                <c:pt idx="14827">
                  <c:v>1.4827999999999999E-5</c:v>
                </c:pt>
                <c:pt idx="14828">
                  <c:v>1.4829E-5</c:v>
                </c:pt>
                <c:pt idx="14829">
                  <c:v>1.483E-5</c:v>
                </c:pt>
                <c:pt idx="14830">
                  <c:v>1.4831000000000001E-5</c:v>
                </c:pt>
                <c:pt idx="14831">
                  <c:v>1.4832E-5</c:v>
                </c:pt>
                <c:pt idx="14832">
                  <c:v>1.4833E-5</c:v>
                </c:pt>
                <c:pt idx="14833">
                  <c:v>1.4834000000000001E-5</c:v>
                </c:pt>
                <c:pt idx="14834">
                  <c:v>1.4834999999999999E-5</c:v>
                </c:pt>
                <c:pt idx="14835">
                  <c:v>1.4836E-5</c:v>
                </c:pt>
                <c:pt idx="14836">
                  <c:v>1.4837E-5</c:v>
                </c:pt>
                <c:pt idx="14837">
                  <c:v>1.4837999999999999E-5</c:v>
                </c:pt>
                <c:pt idx="14838">
                  <c:v>1.4839E-5</c:v>
                </c:pt>
                <c:pt idx="14839">
                  <c:v>1.484E-5</c:v>
                </c:pt>
                <c:pt idx="14840">
                  <c:v>1.4841000000000001E-5</c:v>
                </c:pt>
                <c:pt idx="14841">
                  <c:v>1.4842E-5</c:v>
                </c:pt>
                <c:pt idx="14842">
                  <c:v>1.4843E-5</c:v>
                </c:pt>
                <c:pt idx="14843">
                  <c:v>1.4844000000000001E-5</c:v>
                </c:pt>
                <c:pt idx="14844">
                  <c:v>1.4844999999999999E-5</c:v>
                </c:pt>
                <c:pt idx="14845">
                  <c:v>1.4846E-5</c:v>
                </c:pt>
                <c:pt idx="14846">
                  <c:v>1.4847E-5</c:v>
                </c:pt>
                <c:pt idx="14847">
                  <c:v>1.4848000000000001E-5</c:v>
                </c:pt>
                <c:pt idx="14848">
                  <c:v>1.4849E-5</c:v>
                </c:pt>
                <c:pt idx="14849">
                  <c:v>1.485E-5</c:v>
                </c:pt>
                <c:pt idx="14850">
                  <c:v>1.4851000000000001E-5</c:v>
                </c:pt>
                <c:pt idx="14851">
                  <c:v>1.4851999999999999E-5</c:v>
                </c:pt>
                <c:pt idx="14852">
                  <c:v>1.4853E-5</c:v>
                </c:pt>
                <c:pt idx="14853">
                  <c:v>1.4854E-5</c:v>
                </c:pt>
                <c:pt idx="14854">
                  <c:v>1.4854999999999999E-5</c:v>
                </c:pt>
                <c:pt idx="14855">
                  <c:v>1.4856E-5</c:v>
                </c:pt>
                <c:pt idx="14856">
                  <c:v>1.4857E-5</c:v>
                </c:pt>
                <c:pt idx="14857">
                  <c:v>1.4858000000000001E-5</c:v>
                </c:pt>
                <c:pt idx="14858">
                  <c:v>1.4859E-5</c:v>
                </c:pt>
                <c:pt idx="14859">
                  <c:v>1.486E-5</c:v>
                </c:pt>
                <c:pt idx="14860">
                  <c:v>1.4861000000000001E-5</c:v>
                </c:pt>
                <c:pt idx="14861">
                  <c:v>1.4861999999999999E-5</c:v>
                </c:pt>
                <c:pt idx="14862">
                  <c:v>1.4863E-5</c:v>
                </c:pt>
                <c:pt idx="14863">
                  <c:v>1.4864E-5</c:v>
                </c:pt>
                <c:pt idx="14864">
                  <c:v>1.4865000000000001E-5</c:v>
                </c:pt>
                <c:pt idx="14865">
                  <c:v>1.4866E-5</c:v>
                </c:pt>
                <c:pt idx="14866">
                  <c:v>1.4867E-5</c:v>
                </c:pt>
                <c:pt idx="14867">
                  <c:v>1.4868000000000001E-5</c:v>
                </c:pt>
                <c:pt idx="14868">
                  <c:v>1.4868999999999999E-5</c:v>
                </c:pt>
                <c:pt idx="14869">
                  <c:v>1.487E-5</c:v>
                </c:pt>
                <c:pt idx="14870">
                  <c:v>1.4871E-5</c:v>
                </c:pt>
                <c:pt idx="14871">
                  <c:v>1.4871999999999999E-5</c:v>
                </c:pt>
                <c:pt idx="14872">
                  <c:v>1.4873E-5</c:v>
                </c:pt>
                <c:pt idx="14873">
                  <c:v>1.4874E-5</c:v>
                </c:pt>
                <c:pt idx="14874">
                  <c:v>1.4875000000000001E-5</c:v>
                </c:pt>
                <c:pt idx="14875">
                  <c:v>1.4876E-5</c:v>
                </c:pt>
                <c:pt idx="14876">
                  <c:v>1.4877E-5</c:v>
                </c:pt>
                <c:pt idx="14877">
                  <c:v>1.4878000000000001E-5</c:v>
                </c:pt>
                <c:pt idx="14878">
                  <c:v>1.4878999999999999E-5</c:v>
                </c:pt>
                <c:pt idx="14879">
                  <c:v>1.488E-5</c:v>
                </c:pt>
                <c:pt idx="14880">
                  <c:v>1.4881E-5</c:v>
                </c:pt>
                <c:pt idx="14881">
                  <c:v>1.4882000000000001E-5</c:v>
                </c:pt>
                <c:pt idx="14882">
                  <c:v>1.4883E-5</c:v>
                </c:pt>
                <c:pt idx="14883">
                  <c:v>1.4884E-5</c:v>
                </c:pt>
                <c:pt idx="14884">
                  <c:v>1.4885000000000001E-5</c:v>
                </c:pt>
                <c:pt idx="14885">
                  <c:v>1.4885999999999999E-5</c:v>
                </c:pt>
                <c:pt idx="14886">
                  <c:v>1.4887E-5</c:v>
                </c:pt>
                <c:pt idx="14887">
                  <c:v>1.4888E-5</c:v>
                </c:pt>
                <c:pt idx="14888">
                  <c:v>1.4888999999999999E-5</c:v>
                </c:pt>
                <c:pt idx="14889">
                  <c:v>1.489E-5</c:v>
                </c:pt>
                <c:pt idx="14890">
                  <c:v>1.4891E-5</c:v>
                </c:pt>
                <c:pt idx="14891">
                  <c:v>1.4892000000000001E-5</c:v>
                </c:pt>
                <c:pt idx="14892">
                  <c:v>1.4893E-5</c:v>
                </c:pt>
                <c:pt idx="14893">
                  <c:v>1.4894E-5</c:v>
                </c:pt>
                <c:pt idx="14894">
                  <c:v>1.4895000000000001E-5</c:v>
                </c:pt>
                <c:pt idx="14895">
                  <c:v>1.4895999999999999E-5</c:v>
                </c:pt>
                <c:pt idx="14896">
                  <c:v>1.4897E-5</c:v>
                </c:pt>
                <c:pt idx="14897">
                  <c:v>1.4898E-5</c:v>
                </c:pt>
                <c:pt idx="14898">
                  <c:v>1.4899000000000001E-5</c:v>
                </c:pt>
                <c:pt idx="14899">
                  <c:v>1.49E-5</c:v>
                </c:pt>
                <c:pt idx="14900">
                  <c:v>1.4901E-5</c:v>
                </c:pt>
                <c:pt idx="14901">
                  <c:v>1.4902000000000001E-5</c:v>
                </c:pt>
                <c:pt idx="14902">
                  <c:v>1.4902999999999999E-5</c:v>
                </c:pt>
                <c:pt idx="14903">
                  <c:v>1.4904E-5</c:v>
                </c:pt>
                <c:pt idx="14904">
                  <c:v>1.4905E-5</c:v>
                </c:pt>
                <c:pt idx="14905">
                  <c:v>1.4905999999999999E-5</c:v>
                </c:pt>
                <c:pt idx="14906">
                  <c:v>1.4907E-5</c:v>
                </c:pt>
                <c:pt idx="14907">
                  <c:v>1.4908E-5</c:v>
                </c:pt>
                <c:pt idx="14908">
                  <c:v>1.4909000000000001E-5</c:v>
                </c:pt>
                <c:pt idx="14909">
                  <c:v>1.491E-5</c:v>
                </c:pt>
                <c:pt idx="14910">
                  <c:v>1.4911E-5</c:v>
                </c:pt>
                <c:pt idx="14911">
                  <c:v>1.4912000000000001E-5</c:v>
                </c:pt>
                <c:pt idx="14912">
                  <c:v>1.4912999999999999E-5</c:v>
                </c:pt>
                <c:pt idx="14913">
                  <c:v>1.4914E-5</c:v>
                </c:pt>
                <c:pt idx="14914">
                  <c:v>1.4915E-5</c:v>
                </c:pt>
                <c:pt idx="14915">
                  <c:v>1.4916000000000001E-5</c:v>
                </c:pt>
                <c:pt idx="14916">
                  <c:v>1.4917E-5</c:v>
                </c:pt>
                <c:pt idx="14917">
                  <c:v>1.4918E-5</c:v>
                </c:pt>
                <c:pt idx="14918">
                  <c:v>1.4919000000000001E-5</c:v>
                </c:pt>
                <c:pt idx="14919">
                  <c:v>1.4919999999999999E-5</c:v>
                </c:pt>
                <c:pt idx="14920">
                  <c:v>1.4921E-5</c:v>
                </c:pt>
                <c:pt idx="14921">
                  <c:v>1.4922E-5</c:v>
                </c:pt>
                <c:pt idx="14922">
                  <c:v>1.4922999999999999E-5</c:v>
                </c:pt>
                <c:pt idx="14923">
                  <c:v>1.4924E-5</c:v>
                </c:pt>
                <c:pt idx="14924">
                  <c:v>1.4925E-5</c:v>
                </c:pt>
                <c:pt idx="14925">
                  <c:v>1.4926000000000001E-5</c:v>
                </c:pt>
                <c:pt idx="14926">
                  <c:v>1.4927E-5</c:v>
                </c:pt>
                <c:pt idx="14927">
                  <c:v>1.4928E-5</c:v>
                </c:pt>
                <c:pt idx="14928">
                  <c:v>1.4929000000000001E-5</c:v>
                </c:pt>
                <c:pt idx="14929">
                  <c:v>1.4929999999999999E-5</c:v>
                </c:pt>
                <c:pt idx="14930">
                  <c:v>1.4931E-5</c:v>
                </c:pt>
                <c:pt idx="14931">
                  <c:v>1.4932E-5</c:v>
                </c:pt>
                <c:pt idx="14932">
                  <c:v>1.4932999999999999E-5</c:v>
                </c:pt>
                <c:pt idx="14933">
                  <c:v>1.4934E-5</c:v>
                </c:pt>
                <c:pt idx="14934">
                  <c:v>1.4935E-5</c:v>
                </c:pt>
                <c:pt idx="14935">
                  <c:v>1.4936000000000001E-5</c:v>
                </c:pt>
                <c:pt idx="14936">
                  <c:v>1.4936999999999999E-5</c:v>
                </c:pt>
                <c:pt idx="14937">
                  <c:v>1.4938E-5</c:v>
                </c:pt>
                <c:pt idx="14938">
                  <c:v>1.4939E-5</c:v>
                </c:pt>
                <c:pt idx="14939">
                  <c:v>1.4939999999999999E-5</c:v>
                </c:pt>
                <c:pt idx="14940">
                  <c:v>1.4941E-5</c:v>
                </c:pt>
                <c:pt idx="14941">
                  <c:v>1.4942E-5</c:v>
                </c:pt>
                <c:pt idx="14942">
                  <c:v>1.4943000000000001E-5</c:v>
                </c:pt>
                <c:pt idx="14943">
                  <c:v>1.4944E-5</c:v>
                </c:pt>
                <c:pt idx="14944">
                  <c:v>1.4945E-5</c:v>
                </c:pt>
                <c:pt idx="14945">
                  <c:v>1.4946000000000001E-5</c:v>
                </c:pt>
                <c:pt idx="14946">
                  <c:v>1.4946999999999999E-5</c:v>
                </c:pt>
                <c:pt idx="14947">
                  <c:v>1.4948E-5</c:v>
                </c:pt>
                <c:pt idx="14948">
                  <c:v>1.4949E-5</c:v>
                </c:pt>
                <c:pt idx="14949">
                  <c:v>1.4949999999999999E-5</c:v>
                </c:pt>
                <c:pt idx="14950">
                  <c:v>1.4951E-5</c:v>
                </c:pt>
                <c:pt idx="14951">
                  <c:v>1.4952E-5</c:v>
                </c:pt>
                <c:pt idx="14952">
                  <c:v>1.4953000000000001E-5</c:v>
                </c:pt>
                <c:pt idx="14953">
                  <c:v>1.4953999999999999E-5</c:v>
                </c:pt>
                <c:pt idx="14954">
                  <c:v>1.4955E-5</c:v>
                </c:pt>
                <c:pt idx="14955">
                  <c:v>1.4956E-5</c:v>
                </c:pt>
                <c:pt idx="14956">
                  <c:v>1.4956999999999999E-5</c:v>
                </c:pt>
                <c:pt idx="14957">
                  <c:v>1.4958E-5</c:v>
                </c:pt>
                <c:pt idx="14958">
                  <c:v>1.4959E-5</c:v>
                </c:pt>
                <c:pt idx="14959">
                  <c:v>1.4960000000000001E-5</c:v>
                </c:pt>
                <c:pt idx="14960">
                  <c:v>1.4961E-5</c:v>
                </c:pt>
                <c:pt idx="14961">
                  <c:v>1.4962E-5</c:v>
                </c:pt>
                <c:pt idx="14962">
                  <c:v>1.4963000000000001E-5</c:v>
                </c:pt>
                <c:pt idx="14963">
                  <c:v>1.4963999999999999E-5</c:v>
                </c:pt>
                <c:pt idx="14964">
                  <c:v>1.4965E-5</c:v>
                </c:pt>
                <c:pt idx="14965">
                  <c:v>1.4966E-5</c:v>
                </c:pt>
                <c:pt idx="14966">
                  <c:v>1.4966999999999999E-5</c:v>
                </c:pt>
                <c:pt idx="14967">
                  <c:v>1.4968E-5</c:v>
                </c:pt>
                <c:pt idx="14968">
                  <c:v>1.4969E-5</c:v>
                </c:pt>
                <c:pt idx="14969">
                  <c:v>1.4970000000000001E-5</c:v>
                </c:pt>
                <c:pt idx="14970">
                  <c:v>1.4970999999999999E-5</c:v>
                </c:pt>
                <c:pt idx="14971">
                  <c:v>1.4972E-5</c:v>
                </c:pt>
                <c:pt idx="14972">
                  <c:v>1.4973E-5</c:v>
                </c:pt>
                <c:pt idx="14973">
                  <c:v>1.4973999999999999E-5</c:v>
                </c:pt>
                <c:pt idx="14974">
                  <c:v>1.4975E-5</c:v>
                </c:pt>
                <c:pt idx="14975">
                  <c:v>1.4976E-5</c:v>
                </c:pt>
                <c:pt idx="14976">
                  <c:v>1.4977000000000001E-5</c:v>
                </c:pt>
                <c:pt idx="14977">
                  <c:v>1.4978E-5</c:v>
                </c:pt>
                <c:pt idx="14978">
                  <c:v>1.4979E-5</c:v>
                </c:pt>
                <c:pt idx="14979">
                  <c:v>1.4980000000000001E-5</c:v>
                </c:pt>
                <c:pt idx="14980">
                  <c:v>1.4980999999999999E-5</c:v>
                </c:pt>
                <c:pt idx="14981">
                  <c:v>1.4982E-5</c:v>
                </c:pt>
                <c:pt idx="14982">
                  <c:v>1.4983E-5</c:v>
                </c:pt>
                <c:pt idx="14983">
                  <c:v>1.4983999999999999E-5</c:v>
                </c:pt>
                <c:pt idx="14984">
                  <c:v>1.4985E-5</c:v>
                </c:pt>
                <c:pt idx="14985">
                  <c:v>1.4986E-5</c:v>
                </c:pt>
                <c:pt idx="14986">
                  <c:v>1.4987000000000001E-5</c:v>
                </c:pt>
                <c:pt idx="14987">
                  <c:v>1.4987999999999999E-5</c:v>
                </c:pt>
                <c:pt idx="14988">
                  <c:v>1.4989E-5</c:v>
                </c:pt>
                <c:pt idx="14989">
                  <c:v>1.499E-5</c:v>
                </c:pt>
                <c:pt idx="14990">
                  <c:v>1.4990999999999999E-5</c:v>
                </c:pt>
                <c:pt idx="14991">
                  <c:v>1.4992E-5</c:v>
                </c:pt>
                <c:pt idx="14992">
                  <c:v>1.4993E-5</c:v>
                </c:pt>
                <c:pt idx="14993">
                  <c:v>1.4994000000000001E-5</c:v>
                </c:pt>
                <c:pt idx="14994">
                  <c:v>1.4995E-5</c:v>
                </c:pt>
                <c:pt idx="14995">
                  <c:v>1.4996E-5</c:v>
                </c:pt>
                <c:pt idx="14996">
                  <c:v>1.4997000000000001E-5</c:v>
                </c:pt>
                <c:pt idx="14997">
                  <c:v>1.4997999999999999E-5</c:v>
                </c:pt>
                <c:pt idx="14998">
                  <c:v>1.4999E-5</c:v>
                </c:pt>
                <c:pt idx="14999">
                  <c:v>1.5E-5</c:v>
                </c:pt>
                <c:pt idx="15000">
                  <c:v>1.5000999999999999E-5</c:v>
                </c:pt>
                <c:pt idx="15001">
                  <c:v>1.5002E-5</c:v>
                </c:pt>
                <c:pt idx="15002">
                  <c:v>1.5003E-5</c:v>
                </c:pt>
                <c:pt idx="15003">
                  <c:v>1.5004000000000001E-5</c:v>
                </c:pt>
                <c:pt idx="15004">
                  <c:v>1.5004999999999999E-5</c:v>
                </c:pt>
                <c:pt idx="15005">
                  <c:v>1.5006E-5</c:v>
                </c:pt>
                <c:pt idx="15006">
                  <c:v>1.5007E-5</c:v>
                </c:pt>
                <c:pt idx="15007">
                  <c:v>1.5007999999999999E-5</c:v>
                </c:pt>
                <c:pt idx="15008">
                  <c:v>1.5009E-5</c:v>
                </c:pt>
                <c:pt idx="15009">
                  <c:v>1.501E-5</c:v>
                </c:pt>
                <c:pt idx="15010">
                  <c:v>1.5011000000000001E-5</c:v>
                </c:pt>
                <c:pt idx="15011">
                  <c:v>1.5012E-5</c:v>
                </c:pt>
                <c:pt idx="15012">
                  <c:v>1.5013E-5</c:v>
                </c:pt>
                <c:pt idx="15013">
                  <c:v>1.5014000000000001E-5</c:v>
                </c:pt>
                <c:pt idx="15014">
                  <c:v>1.5014999999999999E-5</c:v>
                </c:pt>
                <c:pt idx="15015">
                  <c:v>1.5016E-5</c:v>
                </c:pt>
                <c:pt idx="15016">
                  <c:v>1.5017E-5</c:v>
                </c:pt>
                <c:pt idx="15017">
                  <c:v>1.5017999999999999E-5</c:v>
                </c:pt>
                <c:pt idx="15018">
                  <c:v>1.5019E-5</c:v>
                </c:pt>
                <c:pt idx="15019">
                  <c:v>1.502E-5</c:v>
                </c:pt>
                <c:pt idx="15020">
                  <c:v>1.5021000000000001E-5</c:v>
                </c:pt>
                <c:pt idx="15021">
                  <c:v>1.5021999999999999E-5</c:v>
                </c:pt>
                <c:pt idx="15022">
                  <c:v>1.5023E-5</c:v>
                </c:pt>
                <c:pt idx="15023">
                  <c:v>1.5024E-5</c:v>
                </c:pt>
                <c:pt idx="15024">
                  <c:v>1.5024999999999999E-5</c:v>
                </c:pt>
                <c:pt idx="15025">
                  <c:v>1.5026E-5</c:v>
                </c:pt>
                <c:pt idx="15026">
                  <c:v>1.5027E-5</c:v>
                </c:pt>
                <c:pt idx="15027">
                  <c:v>1.5028000000000001E-5</c:v>
                </c:pt>
                <c:pt idx="15028">
                  <c:v>1.5029E-5</c:v>
                </c:pt>
                <c:pt idx="15029">
                  <c:v>1.503E-5</c:v>
                </c:pt>
                <c:pt idx="15030">
                  <c:v>1.5031000000000001E-5</c:v>
                </c:pt>
                <c:pt idx="15031">
                  <c:v>1.5031999999999999E-5</c:v>
                </c:pt>
                <c:pt idx="15032">
                  <c:v>1.5033E-5</c:v>
                </c:pt>
                <c:pt idx="15033">
                  <c:v>1.5034E-5</c:v>
                </c:pt>
                <c:pt idx="15034">
                  <c:v>1.5034999999999999E-5</c:v>
                </c:pt>
                <c:pt idx="15035">
                  <c:v>1.5036E-5</c:v>
                </c:pt>
                <c:pt idx="15036">
                  <c:v>1.5037E-5</c:v>
                </c:pt>
                <c:pt idx="15037">
                  <c:v>1.5038000000000001E-5</c:v>
                </c:pt>
                <c:pt idx="15038">
                  <c:v>1.5038999999999999E-5</c:v>
                </c:pt>
                <c:pt idx="15039">
                  <c:v>1.504E-5</c:v>
                </c:pt>
                <c:pt idx="15040">
                  <c:v>1.5041E-5</c:v>
                </c:pt>
                <c:pt idx="15041">
                  <c:v>1.5041999999999999E-5</c:v>
                </c:pt>
                <c:pt idx="15042">
                  <c:v>1.5043E-5</c:v>
                </c:pt>
                <c:pt idx="15043">
                  <c:v>1.5044E-5</c:v>
                </c:pt>
                <c:pt idx="15044">
                  <c:v>1.5045000000000001E-5</c:v>
                </c:pt>
                <c:pt idx="15045">
                  <c:v>1.5046E-5</c:v>
                </c:pt>
                <c:pt idx="15046">
                  <c:v>1.5047E-5</c:v>
                </c:pt>
                <c:pt idx="15047">
                  <c:v>1.5048000000000001E-5</c:v>
                </c:pt>
                <c:pt idx="15048">
                  <c:v>1.5048999999999999E-5</c:v>
                </c:pt>
                <c:pt idx="15049">
                  <c:v>1.505E-5</c:v>
                </c:pt>
                <c:pt idx="15050">
                  <c:v>1.5051E-5</c:v>
                </c:pt>
                <c:pt idx="15051">
                  <c:v>1.5051999999999999E-5</c:v>
                </c:pt>
                <c:pt idx="15052">
                  <c:v>1.5053E-5</c:v>
                </c:pt>
                <c:pt idx="15053">
                  <c:v>1.5054E-5</c:v>
                </c:pt>
                <c:pt idx="15054">
                  <c:v>1.5055000000000001E-5</c:v>
                </c:pt>
                <c:pt idx="15055">
                  <c:v>1.5056E-5</c:v>
                </c:pt>
                <c:pt idx="15056">
                  <c:v>1.5057E-5</c:v>
                </c:pt>
                <c:pt idx="15057">
                  <c:v>1.5058000000000001E-5</c:v>
                </c:pt>
                <c:pt idx="15058">
                  <c:v>1.5058999999999999E-5</c:v>
                </c:pt>
                <c:pt idx="15059">
                  <c:v>1.506E-5</c:v>
                </c:pt>
                <c:pt idx="15060">
                  <c:v>1.5061E-5</c:v>
                </c:pt>
                <c:pt idx="15061">
                  <c:v>1.5062000000000001E-5</c:v>
                </c:pt>
                <c:pt idx="15062">
                  <c:v>1.5063E-5</c:v>
                </c:pt>
                <c:pt idx="15063">
                  <c:v>1.5064E-5</c:v>
                </c:pt>
                <c:pt idx="15064">
                  <c:v>1.5065000000000001E-5</c:v>
                </c:pt>
                <c:pt idx="15065">
                  <c:v>1.5065999999999999E-5</c:v>
                </c:pt>
                <c:pt idx="15066">
                  <c:v>1.5067E-5</c:v>
                </c:pt>
                <c:pt idx="15067">
                  <c:v>1.5068E-5</c:v>
                </c:pt>
                <c:pt idx="15068">
                  <c:v>1.5068999999999999E-5</c:v>
                </c:pt>
                <c:pt idx="15069">
                  <c:v>1.507E-5</c:v>
                </c:pt>
                <c:pt idx="15070">
                  <c:v>1.5071E-5</c:v>
                </c:pt>
                <c:pt idx="15071">
                  <c:v>1.5072000000000001E-5</c:v>
                </c:pt>
                <c:pt idx="15072">
                  <c:v>1.5073E-5</c:v>
                </c:pt>
                <c:pt idx="15073">
                  <c:v>1.5074E-5</c:v>
                </c:pt>
                <c:pt idx="15074">
                  <c:v>1.5075000000000001E-5</c:v>
                </c:pt>
                <c:pt idx="15075">
                  <c:v>1.5075999999999999E-5</c:v>
                </c:pt>
                <c:pt idx="15076">
                  <c:v>1.5077E-5</c:v>
                </c:pt>
                <c:pt idx="15077">
                  <c:v>1.5078E-5</c:v>
                </c:pt>
                <c:pt idx="15078">
                  <c:v>1.5079000000000001E-5</c:v>
                </c:pt>
                <c:pt idx="15079">
                  <c:v>1.508E-5</c:v>
                </c:pt>
                <c:pt idx="15080">
                  <c:v>1.5081E-5</c:v>
                </c:pt>
                <c:pt idx="15081">
                  <c:v>1.5082000000000001E-5</c:v>
                </c:pt>
                <c:pt idx="15082">
                  <c:v>1.5082999999999999E-5</c:v>
                </c:pt>
                <c:pt idx="15083">
                  <c:v>1.5084E-5</c:v>
                </c:pt>
                <c:pt idx="15084">
                  <c:v>1.5085E-5</c:v>
                </c:pt>
                <c:pt idx="15085">
                  <c:v>1.5085999999999999E-5</c:v>
                </c:pt>
                <c:pt idx="15086">
                  <c:v>1.5087E-5</c:v>
                </c:pt>
                <c:pt idx="15087">
                  <c:v>1.5088E-5</c:v>
                </c:pt>
                <c:pt idx="15088">
                  <c:v>1.5089000000000001E-5</c:v>
                </c:pt>
                <c:pt idx="15089">
                  <c:v>1.509E-5</c:v>
                </c:pt>
                <c:pt idx="15090">
                  <c:v>1.5091E-5</c:v>
                </c:pt>
                <c:pt idx="15091">
                  <c:v>1.5092000000000001E-5</c:v>
                </c:pt>
                <c:pt idx="15092">
                  <c:v>1.5092999999999999E-5</c:v>
                </c:pt>
                <c:pt idx="15093">
                  <c:v>1.5094E-5</c:v>
                </c:pt>
                <c:pt idx="15094">
                  <c:v>1.5095E-5</c:v>
                </c:pt>
                <c:pt idx="15095">
                  <c:v>1.5096000000000001E-5</c:v>
                </c:pt>
                <c:pt idx="15096">
                  <c:v>1.5097E-5</c:v>
                </c:pt>
                <c:pt idx="15097">
                  <c:v>1.5098E-5</c:v>
                </c:pt>
                <c:pt idx="15098">
                  <c:v>1.5099000000000001E-5</c:v>
                </c:pt>
                <c:pt idx="15099">
                  <c:v>1.5099999999999999E-5</c:v>
                </c:pt>
                <c:pt idx="15100">
                  <c:v>1.5101E-5</c:v>
                </c:pt>
                <c:pt idx="15101">
                  <c:v>1.5102E-5</c:v>
                </c:pt>
                <c:pt idx="15102">
                  <c:v>1.5102999999999999E-5</c:v>
                </c:pt>
                <c:pt idx="15103">
                  <c:v>1.5104E-5</c:v>
                </c:pt>
                <c:pt idx="15104">
                  <c:v>1.5105E-5</c:v>
                </c:pt>
                <c:pt idx="15105">
                  <c:v>1.5106000000000001E-5</c:v>
                </c:pt>
                <c:pt idx="15106">
                  <c:v>1.5107E-5</c:v>
                </c:pt>
                <c:pt idx="15107">
                  <c:v>1.5108E-5</c:v>
                </c:pt>
                <c:pt idx="15108">
                  <c:v>1.5109000000000001E-5</c:v>
                </c:pt>
                <c:pt idx="15109">
                  <c:v>1.5109999999999999E-5</c:v>
                </c:pt>
                <c:pt idx="15110">
                  <c:v>1.5111E-5</c:v>
                </c:pt>
                <c:pt idx="15111">
                  <c:v>1.5112E-5</c:v>
                </c:pt>
                <c:pt idx="15112">
                  <c:v>1.5113000000000001E-5</c:v>
                </c:pt>
                <c:pt idx="15113">
                  <c:v>1.5114E-5</c:v>
                </c:pt>
                <c:pt idx="15114">
                  <c:v>1.5115E-5</c:v>
                </c:pt>
                <c:pt idx="15115">
                  <c:v>1.5116000000000001E-5</c:v>
                </c:pt>
                <c:pt idx="15116">
                  <c:v>1.5116999999999999E-5</c:v>
                </c:pt>
                <c:pt idx="15117">
                  <c:v>1.5118E-5</c:v>
                </c:pt>
                <c:pt idx="15118">
                  <c:v>1.5119E-5</c:v>
                </c:pt>
                <c:pt idx="15119">
                  <c:v>1.5119999999999999E-5</c:v>
                </c:pt>
                <c:pt idx="15120">
                  <c:v>1.5121E-5</c:v>
                </c:pt>
                <c:pt idx="15121">
                  <c:v>1.5122E-5</c:v>
                </c:pt>
                <c:pt idx="15122">
                  <c:v>1.5123000000000001E-5</c:v>
                </c:pt>
                <c:pt idx="15123">
                  <c:v>1.5124E-5</c:v>
                </c:pt>
                <c:pt idx="15124">
                  <c:v>1.5125E-5</c:v>
                </c:pt>
                <c:pt idx="15125">
                  <c:v>1.5126000000000001E-5</c:v>
                </c:pt>
                <c:pt idx="15126">
                  <c:v>1.5126999999999999E-5</c:v>
                </c:pt>
                <c:pt idx="15127">
                  <c:v>1.5128E-5</c:v>
                </c:pt>
                <c:pt idx="15128">
                  <c:v>1.5129E-5</c:v>
                </c:pt>
                <c:pt idx="15129">
                  <c:v>1.5130000000000001E-5</c:v>
                </c:pt>
                <c:pt idx="15130">
                  <c:v>1.5131E-5</c:v>
                </c:pt>
                <c:pt idx="15131">
                  <c:v>1.5132E-5</c:v>
                </c:pt>
                <c:pt idx="15132">
                  <c:v>1.5133000000000001E-5</c:v>
                </c:pt>
                <c:pt idx="15133">
                  <c:v>1.5133999999999999E-5</c:v>
                </c:pt>
                <c:pt idx="15134">
                  <c:v>1.5135E-5</c:v>
                </c:pt>
                <c:pt idx="15135">
                  <c:v>1.5136E-5</c:v>
                </c:pt>
                <c:pt idx="15136">
                  <c:v>1.5136999999999999E-5</c:v>
                </c:pt>
                <c:pt idx="15137">
                  <c:v>1.5138E-5</c:v>
                </c:pt>
                <c:pt idx="15138">
                  <c:v>1.5139E-5</c:v>
                </c:pt>
                <c:pt idx="15139">
                  <c:v>1.5140000000000001E-5</c:v>
                </c:pt>
                <c:pt idx="15140">
                  <c:v>1.5141E-5</c:v>
                </c:pt>
                <c:pt idx="15141">
                  <c:v>1.5142E-5</c:v>
                </c:pt>
                <c:pt idx="15142">
                  <c:v>1.5143000000000001E-5</c:v>
                </c:pt>
                <c:pt idx="15143">
                  <c:v>1.5143999999999999E-5</c:v>
                </c:pt>
                <c:pt idx="15144">
                  <c:v>1.5145E-5</c:v>
                </c:pt>
                <c:pt idx="15145">
                  <c:v>1.5146E-5</c:v>
                </c:pt>
                <c:pt idx="15146">
                  <c:v>1.5147000000000001E-5</c:v>
                </c:pt>
                <c:pt idx="15147">
                  <c:v>1.5148E-5</c:v>
                </c:pt>
                <c:pt idx="15148">
                  <c:v>1.5149E-5</c:v>
                </c:pt>
                <c:pt idx="15149">
                  <c:v>1.5150000000000001E-5</c:v>
                </c:pt>
                <c:pt idx="15150">
                  <c:v>1.5150999999999999E-5</c:v>
                </c:pt>
                <c:pt idx="15151">
                  <c:v>1.5152E-5</c:v>
                </c:pt>
                <c:pt idx="15152">
                  <c:v>1.5153E-5</c:v>
                </c:pt>
                <c:pt idx="15153">
                  <c:v>1.5153999999999999E-5</c:v>
                </c:pt>
                <c:pt idx="15154">
                  <c:v>1.5155E-5</c:v>
                </c:pt>
                <c:pt idx="15155">
                  <c:v>1.5156E-5</c:v>
                </c:pt>
                <c:pt idx="15156">
                  <c:v>1.5157000000000001E-5</c:v>
                </c:pt>
                <c:pt idx="15157">
                  <c:v>1.5158E-5</c:v>
                </c:pt>
                <c:pt idx="15158">
                  <c:v>1.5159E-5</c:v>
                </c:pt>
                <c:pt idx="15159">
                  <c:v>1.5160000000000001E-5</c:v>
                </c:pt>
                <c:pt idx="15160">
                  <c:v>1.5160999999999999E-5</c:v>
                </c:pt>
                <c:pt idx="15161">
                  <c:v>1.5162E-5</c:v>
                </c:pt>
                <c:pt idx="15162">
                  <c:v>1.5163E-5</c:v>
                </c:pt>
                <c:pt idx="15163">
                  <c:v>1.5164000000000001E-5</c:v>
                </c:pt>
                <c:pt idx="15164">
                  <c:v>1.5165E-5</c:v>
                </c:pt>
                <c:pt idx="15165">
                  <c:v>1.5166E-5</c:v>
                </c:pt>
                <c:pt idx="15166">
                  <c:v>1.5167000000000001E-5</c:v>
                </c:pt>
                <c:pt idx="15167">
                  <c:v>1.5167999999999999E-5</c:v>
                </c:pt>
                <c:pt idx="15168">
                  <c:v>1.5169E-5</c:v>
                </c:pt>
                <c:pt idx="15169">
                  <c:v>1.517E-5</c:v>
                </c:pt>
                <c:pt idx="15170">
                  <c:v>1.5170999999999999E-5</c:v>
                </c:pt>
                <c:pt idx="15171">
                  <c:v>1.5172E-5</c:v>
                </c:pt>
                <c:pt idx="15172">
                  <c:v>1.5173E-5</c:v>
                </c:pt>
                <c:pt idx="15173">
                  <c:v>1.5174000000000001E-5</c:v>
                </c:pt>
                <c:pt idx="15174">
                  <c:v>1.5175E-5</c:v>
                </c:pt>
                <c:pt idx="15175">
                  <c:v>1.5176E-5</c:v>
                </c:pt>
                <c:pt idx="15176">
                  <c:v>1.5177000000000001E-5</c:v>
                </c:pt>
                <c:pt idx="15177">
                  <c:v>1.5177999999999999E-5</c:v>
                </c:pt>
                <c:pt idx="15178">
                  <c:v>1.5179E-5</c:v>
                </c:pt>
                <c:pt idx="15179">
                  <c:v>1.518E-5</c:v>
                </c:pt>
                <c:pt idx="15180">
                  <c:v>1.5180999999999999E-5</c:v>
                </c:pt>
                <c:pt idx="15181">
                  <c:v>1.5182E-5</c:v>
                </c:pt>
                <c:pt idx="15182">
                  <c:v>1.5183E-5</c:v>
                </c:pt>
                <c:pt idx="15183">
                  <c:v>1.5184000000000001E-5</c:v>
                </c:pt>
                <c:pt idx="15184">
                  <c:v>1.5184999999999999E-5</c:v>
                </c:pt>
                <c:pt idx="15185">
                  <c:v>1.5186E-5</c:v>
                </c:pt>
                <c:pt idx="15186">
                  <c:v>1.5187E-5</c:v>
                </c:pt>
                <c:pt idx="15187">
                  <c:v>1.5187999999999999E-5</c:v>
                </c:pt>
                <c:pt idx="15188">
                  <c:v>1.5189E-5</c:v>
                </c:pt>
                <c:pt idx="15189">
                  <c:v>1.519E-5</c:v>
                </c:pt>
                <c:pt idx="15190">
                  <c:v>1.5191000000000001E-5</c:v>
                </c:pt>
                <c:pt idx="15191">
                  <c:v>1.5192E-5</c:v>
                </c:pt>
                <c:pt idx="15192">
                  <c:v>1.5193E-5</c:v>
                </c:pt>
                <c:pt idx="15193">
                  <c:v>1.5194000000000001E-5</c:v>
                </c:pt>
                <c:pt idx="15194">
                  <c:v>1.5194999999999999E-5</c:v>
                </c:pt>
                <c:pt idx="15195">
                  <c:v>1.5196E-5</c:v>
                </c:pt>
                <c:pt idx="15196">
                  <c:v>1.5197E-5</c:v>
                </c:pt>
                <c:pt idx="15197">
                  <c:v>1.5197999999999999E-5</c:v>
                </c:pt>
                <c:pt idx="15198">
                  <c:v>1.5199E-5</c:v>
                </c:pt>
                <c:pt idx="15199">
                  <c:v>1.52E-5</c:v>
                </c:pt>
                <c:pt idx="15200">
                  <c:v>1.5201000000000001E-5</c:v>
                </c:pt>
                <c:pt idx="15201">
                  <c:v>1.5201999999999999E-5</c:v>
                </c:pt>
                <c:pt idx="15202">
                  <c:v>1.5203E-5</c:v>
                </c:pt>
                <c:pt idx="15203">
                  <c:v>1.5204E-5</c:v>
                </c:pt>
                <c:pt idx="15204">
                  <c:v>1.5204999999999999E-5</c:v>
                </c:pt>
                <c:pt idx="15205">
                  <c:v>1.5206E-5</c:v>
                </c:pt>
                <c:pt idx="15206">
                  <c:v>1.5207E-5</c:v>
                </c:pt>
                <c:pt idx="15207">
                  <c:v>1.5208000000000001E-5</c:v>
                </c:pt>
                <c:pt idx="15208">
                  <c:v>1.5209E-5</c:v>
                </c:pt>
                <c:pt idx="15209">
                  <c:v>1.521E-5</c:v>
                </c:pt>
                <c:pt idx="15210">
                  <c:v>1.5211000000000001E-5</c:v>
                </c:pt>
                <c:pt idx="15211">
                  <c:v>1.5211999999999999E-5</c:v>
                </c:pt>
                <c:pt idx="15212">
                  <c:v>1.5213E-5</c:v>
                </c:pt>
                <c:pt idx="15213">
                  <c:v>1.5214E-5</c:v>
                </c:pt>
                <c:pt idx="15214">
                  <c:v>1.5214999999999999E-5</c:v>
                </c:pt>
                <c:pt idx="15215">
                  <c:v>1.5216E-5</c:v>
                </c:pt>
                <c:pt idx="15216">
                  <c:v>1.5217E-5</c:v>
                </c:pt>
                <c:pt idx="15217">
                  <c:v>1.5218000000000001E-5</c:v>
                </c:pt>
                <c:pt idx="15218">
                  <c:v>1.5218999999999999E-5</c:v>
                </c:pt>
                <c:pt idx="15219">
                  <c:v>1.522E-5</c:v>
                </c:pt>
                <c:pt idx="15220">
                  <c:v>1.5221E-5</c:v>
                </c:pt>
                <c:pt idx="15221">
                  <c:v>1.5221999999999999E-5</c:v>
                </c:pt>
                <c:pt idx="15222">
                  <c:v>1.5223E-5</c:v>
                </c:pt>
                <c:pt idx="15223">
                  <c:v>1.5224E-5</c:v>
                </c:pt>
                <c:pt idx="15224">
                  <c:v>1.5225000000000001E-5</c:v>
                </c:pt>
                <c:pt idx="15225">
                  <c:v>1.5226E-5</c:v>
                </c:pt>
                <c:pt idx="15226">
                  <c:v>1.5227E-5</c:v>
                </c:pt>
                <c:pt idx="15227">
                  <c:v>1.5228000000000001E-5</c:v>
                </c:pt>
                <c:pt idx="15228">
                  <c:v>1.5228999999999999E-5</c:v>
                </c:pt>
                <c:pt idx="15229">
                  <c:v>1.523E-5</c:v>
                </c:pt>
                <c:pt idx="15230">
                  <c:v>1.5231E-5</c:v>
                </c:pt>
                <c:pt idx="15231">
                  <c:v>1.5231999999999999E-5</c:v>
                </c:pt>
                <c:pt idx="15232">
                  <c:v>1.5233E-5</c:v>
                </c:pt>
                <c:pt idx="15233">
                  <c:v>1.5234E-5</c:v>
                </c:pt>
                <c:pt idx="15234">
                  <c:v>1.5235000000000001E-5</c:v>
                </c:pt>
                <c:pt idx="15235">
                  <c:v>1.5235999999999999E-5</c:v>
                </c:pt>
                <c:pt idx="15236">
                  <c:v>1.5237E-5</c:v>
                </c:pt>
                <c:pt idx="15237">
                  <c:v>1.5238E-5</c:v>
                </c:pt>
                <c:pt idx="15238">
                  <c:v>1.5238999999999999E-5</c:v>
                </c:pt>
                <c:pt idx="15239">
                  <c:v>1.524E-5</c:v>
                </c:pt>
                <c:pt idx="15240">
                  <c:v>1.5241E-5</c:v>
                </c:pt>
                <c:pt idx="15241">
                  <c:v>1.5242000000000001E-5</c:v>
                </c:pt>
                <c:pt idx="15242">
                  <c:v>1.5243E-5</c:v>
                </c:pt>
                <c:pt idx="15243">
                  <c:v>1.5244E-5</c:v>
                </c:pt>
                <c:pt idx="15244">
                  <c:v>1.5245000000000001E-5</c:v>
                </c:pt>
                <c:pt idx="15245">
                  <c:v>1.5245999999999999E-5</c:v>
                </c:pt>
                <c:pt idx="15246">
                  <c:v>1.5247E-5</c:v>
                </c:pt>
                <c:pt idx="15247">
                  <c:v>1.5248E-5</c:v>
                </c:pt>
                <c:pt idx="15248">
                  <c:v>1.5248999999999999E-5</c:v>
                </c:pt>
                <c:pt idx="15249">
                  <c:v>1.525E-5</c:v>
                </c:pt>
                <c:pt idx="15250">
                  <c:v>1.5251E-5</c:v>
                </c:pt>
                <c:pt idx="15251">
                  <c:v>1.5252000000000001E-5</c:v>
                </c:pt>
                <c:pt idx="15252">
                  <c:v>1.5252999999999999E-5</c:v>
                </c:pt>
                <c:pt idx="15253">
                  <c:v>1.5254E-5</c:v>
                </c:pt>
                <c:pt idx="15254">
                  <c:v>1.5255E-5</c:v>
                </c:pt>
                <c:pt idx="15255">
                  <c:v>1.5255999999999999E-5</c:v>
                </c:pt>
                <c:pt idx="15256">
                  <c:v>1.5257E-5</c:v>
                </c:pt>
                <c:pt idx="15257">
                  <c:v>1.5258E-5</c:v>
                </c:pt>
                <c:pt idx="15258">
                  <c:v>1.5259000000000001E-5</c:v>
                </c:pt>
                <c:pt idx="15259">
                  <c:v>1.526E-5</c:v>
                </c:pt>
                <c:pt idx="15260">
                  <c:v>1.5260999999999998E-5</c:v>
                </c:pt>
                <c:pt idx="15261">
                  <c:v>1.5262000000000001E-5</c:v>
                </c:pt>
                <c:pt idx="15262">
                  <c:v>1.5262999999999999E-5</c:v>
                </c:pt>
                <c:pt idx="15263">
                  <c:v>1.5264000000000002E-5</c:v>
                </c:pt>
                <c:pt idx="15264">
                  <c:v>1.5265E-5</c:v>
                </c:pt>
                <c:pt idx="15265">
                  <c:v>1.5265999999999999E-5</c:v>
                </c:pt>
                <c:pt idx="15266">
                  <c:v>1.5267000000000001E-5</c:v>
                </c:pt>
                <c:pt idx="15267">
                  <c:v>1.5268E-5</c:v>
                </c:pt>
                <c:pt idx="15268">
                  <c:v>1.5268999999999999E-5</c:v>
                </c:pt>
                <c:pt idx="15269">
                  <c:v>1.5270000000000001E-5</c:v>
                </c:pt>
                <c:pt idx="15270">
                  <c:v>1.5271E-5</c:v>
                </c:pt>
                <c:pt idx="15271">
                  <c:v>1.5271999999999999E-5</c:v>
                </c:pt>
                <c:pt idx="15272">
                  <c:v>1.5273000000000001E-5</c:v>
                </c:pt>
                <c:pt idx="15273">
                  <c:v>1.5274E-5</c:v>
                </c:pt>
                <c:pt idx="15274">
                  <c:v>1.5274999999999999E-5</c:v>
                </c:pt>
                <c:pt idx="15275">
                  <c:v>1.5276000000000001E-5</c:v>
                </c:pt>
                <c:pt idx="15276">
                  <c:v>1.5277E-5</c:v>
                </c:pt>
                <c:pt idx="15277">
                  <c:v>1.5277999999999998E-5</c:v>
                </c:pt>
                <c:pt idx="15278">
                  <c:v>1.5279000000000001E-5</c:v>
                </c:pt>
                <c:pt idx="15279">
                  <c:v>1.5279999999999999E-5</c:v>
                </c:pt>
                <c:pt idx="15280">
                  <c:v>1.5281000000000002E-5</c:v>
                </c:pt>
                <c:pt idx="15281">
                  <c:v>1.5282E-5</c:v>
                </c:pt>
                <c:pt idx="15282">
                  <c:v>1.5282999999999999E-5</c:v>
                </c:pt>
                <c:pt idx="15283">
                  <c:v>1.5284000000000001E-5</c:v>
                </c:pt>
                <c:pt idx="15284">
                  <c:v>1.5285E-5</c:v>
                </c:pt>
                <c:pt idx="15285">
                  <c:v>1.5285999999999999E-5</c:v>
                </c:pt>
                <c:pt idx="15286">
                  <c:v>1.5287000000000001E-5</c:v>
                </c:pt>
                <c:pt idx="15287">
                  <c:v>1.5288E-5</c:v>
                </c:pt>
                <c:pt idx="15288">
                  <c:v>1.5288999999999999E-5</c:v>
                </c:pt>
                <c:pt idx="15289">
                  <c:v>1.5290000000000001E-5</c:v>
                </c:pt>
                <c:pt idx="15290">
                  <c:v>1.5291E-5</c:v>
                </c:pt>
                <c:pt idx="15291">
                  <c:v>1.5291999999999999E-5</c:v>
                </c:pt>
                <c:pt idx="15292">
                  <c:v>1.5293000000000001E-5</c:v>
                </c:pt>
                <c:pt idx="15293">
                  <c:v>1.5294E-5</c:v>
                </c:pt>
                <c:pt idx="15294">
                  <c:v>1.5294999999999998E-5</c:v>
                </c:pt>
                <c:pt idx="15295">
                  <c:v>1.5296000000000001E-5</c:v>
                </c:pt>
                <c:pt idx="15296">
                  <c:v>1.5296999999999999E-5</c:v>
                </c:pt>
                <c:pt idx="15297">
                  <c:v>1.5298000000000002E-5</c:v>
                </c:pt>
                <c:pt idx="15298">
                  <c:v>1.5299E-5</c:v>
                </c:pt>
                <c:pt idx="15299">
                  <c:v>1.5299999999999999E-5</c:v>
                </c:pt>
                <c:pt idx="15300">
                  <c:v>1.5301000000000001E-5</c:v>
                </c:pt>
                <c:pt idx="15301">
                  <c:v>1.5302E-5</c:v>
                </c:pt>
                <c:pt idx="15302">
                  <c:v>1.5302999999999999E-5</c:v>
                </c:pt>
                <c:pt idx="15303">
                  <c:v>1.5304000000000001E-5</c:v>
                </c:pt>
                <c:pt idx="15304">
                  <c:v>1.5305E-5</c:v>
                </c:pt>
                <c:pt idx="15305">
                  <c:v>1.5305999999999999E-5</c:v>
                </c:pt>
                <c:pt idx="15306">
                  <c:v>1.5307000000000001E-5</c:v>
                </c:pt>
                <c:pt idx="15307">
                  <c:v>1.5308E-5</c:v>
                </c:pt>
                <c:pt idx="15308">
                  <c:v>1.5308999999999999E-5</c:v>
                </c:pt>
                <c:pt idx="15309">
                  <c:v>1.5310000000000001E-5</c:v>
                </c:pt>
                <c:pt idx="15310">
                  <c:v>1.5311E-5</c:v>
                </c:pt>
                <c:pt idx="15311">
                  <c:v>1.5311999999999998E-5</c:v>
                </c:pt>
                <c:pt idx="15312">
                  <c:v>1.5313000000000001E-5</c:v>
                </c:pt>
                <c:pt idx="15313">
                  <c:v>1.5313999999999999E-5</c:v>
                </c:pt>
                <c:pt idx="15314">
                  <c:v>1.5315000000000002E-5</c:v>
                </c:pt>
                <c:pt idx="15315">
                  <c:v>1.5316E-5</c:v>
                </c:pt>
                <c:pt idx="15316">
                  <c:v>1.5316999999999999E-5</c:v>
                </c:pt>
                <c:pt idx="15317">
                  <c:v>1.5318000000000001E-5</c:v>
                </c:pt>
                <c:pt idx="15318">
                  <c:v>1.5319E-5</c:v>
                </c:pt>
                <c:pt idx="15319">
                  <c:v>1.5319999999999999E-5</c:v>
                </c:pt>
                <c:pt idx="15320">
                  <c:v>1.5321000000000001E-5</c:v>
                </c:pt>
                <c:pt idx="15321">
                  <c:v>1.5322E-5</c:v>
                </c:pt>
                <c:pt idx="15322">
                  <c:v>1.5322999999999999E-5</c:v>
                </c:pt>
                <c:pt idx="15323">
                  <c:v>1.5324000000000001E-5</c:v>
                </c:pt>
                <c:pt idx="15324">
                  <c:v>1.5325E-5</c:v>
                </c:pt>
                <c:pt idx="15325">
                  <c:v>1.5325999999999999E-5</c:v>
                </c:pt>
                <c:pt idx="15326">
                  <c:v>1.5327000000000001E-5</c:v>
                </c:pt>
                <c:pt idx="15327">
                  <c:v>1.5328E-5</c:v>
                </c:pt>
                <c:pt idx="15328">
                  <c:v>1.5328999999999998E-5</c:v>
                </c:pt>
                <c:pt idx="15329">
                  <c:v>1.5330000000000001E-5</c:v>
                </c:pt>
                <c:pt idx="15330">
                  <c:v>1.5330999999999999E-5</c:v>
                </c:pt>
                <c:pt idx="15331">
                  <c:v>1.5332000000000002E-5</c:v>
                </c:pt>
                <c:pt idx="15332">
                  <c:v>1.5333E-5</c:v>
                </c:pt>
                <c:pt idx="15333">
                  <c:v>1.5333999999999999E-5</c:v>
                </c:pt>
                <c:pt idx="15334">
                  <c:v>1.5335000000000001E-5</c:v>
                </c:pt>
                <c:pt idx="15335">
                  <c:v>1.5336E-5</c:v>
                </c:pt>
                <c:pt idx="15336">
                  <c:v>1.5336999999999999E-5</c:v>
                </c:pt>
                <c:pt idx="15337">
                  <c:v>1.5338000000000001E-5</c:v>
                </c:pt>
                <c:pt idx="15338">
                  <c:v>1.5339E-5</c:v>
                </c:pt>
                <c:pt idx="15339">
                  <c:v>1.5339999999999999E-5</c:v>
                </c:pt>
                <c:pt idx="15340">
                  <c:v>1.5341000000000001E-5</c:v>
                </c:pt>
                <c:pt idx="15341">
                  <c:v>1.5342E-5</c:v>
                </c:pt>
                <c:pt idx="15342">
                  <c:v>1.5342999999999999E-5</c:v>
                </c:pt>
                <c:pt idx="15343">
                  <c:v>1.5344000000000001E-5</c:v>
                </c:pt>
                <c:pt idx="15344">
                  <c:v>1.5345E-5</c:v>
                </c:pt>
                <c:pt idx="15345">
                  <c:v>1.5345999999999998E-5</c:v>
                </c:pt>
                <c:pt idx="15346">
                  <c:v>1.5347000000000001E-5</c:v>
                </c:pt>
                <c:pt idx="15347">
                  <c:v>1.5347999999999999E-5</c:v>
                </c:pt>
                <c:pt idx="15348">
                  <c:v>1.5349000000000002E-5</c:v>
                </c:pt>
                <c:pt idx="15349">
                  <c:v>1.535E-5</c:v>
                </c:pt>
                <c:pt idx="15350">
                  <c:v>1.5350999999999999E-5</c:v>
                </c:pt>
                <c:pt idx="15351">
                  <c:v>1.5352000000000001E-5</c:v>
                </c:pt>
                <c:pt idx="15352">
                  <c:v>1.5353E-5</c:v>
                </c:pt>
                <c:pt idx="15353">
                  <c:v>1.5353999999999999E-5</c:v>
                </c:pt>
                <c:pt idx="15354">
                  <c:v>1.5355000000000001E-5</c:v>
                </c:pt>
                <c:pt idx="15355">
                  <c:v>1.5356E-5</c:v>
                </c:pt>
                <c:pt idx="15356">
                  <c:v>1.5356999999999999E-5</c:v>
                </c:pt>
                <c:pt idx="15357">
                  <c:v>1.5358000000000001E-5</c:v>
                </c:pt>
                <c:pt idx="15358">
                  <c:v>1.5359E-5</c:v>
                </c:pt>
                <c:pt idx="15359">
                  <c:v>1.5359999999999999E-5</c:v>
                </c:pt>
                <c:pt idx="15360">
                  <c:v>1.5361000000000001E-5</c:v>
                </c:pt>
                <c:pt idx="15361">
                  <c:v>1.5362E-5</c:v>
                </c:pt>
                <c:pt idx="15362">
                  <c:v>1.5362999999999998E-5</c:v>
                </c:pt>
                <c:pt idx="15363">
                  <c:v>1.5364000000000001E-5</c:v>
                </c:pt>
                <c:pt idx="15364">
                  <c:v>1.5364999999999999E-5</c:v>
                </c:pt>
                <c:pt idx="15365">
                  <c:v>1.5366000000000002E-5</c:v>
                </c:pt>
                <c:pt idx="15366">
                  <c:v>1.5367E-5</c:v>
                </c:pt>
                <c:pt idx="15367">
                  <c:v>1.5367999999999999E-5</c:v>
                </c:pt>
                <c:pt idx="15368">
                  <c:v>1.5369000000000001E-5</c:v>
                </c:pt>
                <c:pt idx="15369">
                  <c:v>1.537E-5</c:v>
                </c:pt>
                <c:pt idx="15370">
                  <c:v>1.5370999999999999E-5</c:v>
                </c:pt>
                <c:pt idx="15371">
                  <c:v>1.5372000000000001E-5</c:v>
                </c:pt>
                <c:pt idx="15372">
                  <c:v>1.5373E-5</c:v>
                </c:pt>
                <c:pt idx="15373">
                  <c:v>1.5373999999999999E-5</c:v>
                </c:pt>
                <c:pt idx="15374">
                  <c:v>1.5375000000000001E-5</c:v>
                </c:pt>
                <c:pt idx="15375">
                  <c:v>1.5376E-5</c:v>
                </c:pt>
                <c:pt idx="15376">
                  <c:v>1.5376999999999999E-5</c:v>
                </c:pt>
                <c:pt idx="15377">
                  <c:v>1.5378000000000001E-5</c:v>
                </c:pt>
                <c:pt idx="15378">
                  <c:v>1.5379E-5</c:v>
                </c:pt>
                <c:pt idx="15379">
                  <c:v>1.5379999999999998E-5</c:v>
                </c:pt>
                <c:pt idx="15380">
                  <c:v>1.5381000000000001E-5</c:v>
                </c:pt>
                <c:pt idx="15381">
                  <c:v>1.5381999999999999E-5</c:v>
                </c:pt>
                <c:pt idx="15382">
                  <c:v>1.5383000000000002E-5</c:v>
                </c:pt>
                <c:pt idx="15383">
                  <c:v>1.5384E-5</c:v>
                </c:pt>
                <c:pt idx="15384">
                  <c:v>1.5384999999999999E-5</c:v>
                </c:pt>
                <c:pt idx="15385">
                  <c:v>1.5386000000000001E-5</c:v>
                </c:pt>
                <c:pt idx="15386">
                  <c:v>1.5387E-5</c:v>
                </c:pt>
                <c:pt idx="15387">
                  <c:v>1.5387999999999999E-5</c:v>
                </c:pt>
                <c:pt idx="15388">
                  <c:v>1.5389000000000001E-5</c:v>
                </c:pt>
                <c:pt idx="15389">
                  <c:v>1.539E-5</c:v>
                </c:pt>
                <c:pt idx="15390">
                  <c:v>1.5390999999999999E-5</c:v>
                </c:pt>
                <c:pt idx="15391">
                  <c:v>1.5392000000000001E-5</c:v>
                </c:pt>
                <c:pt idx="15392">
                  <c:v>1.5393E-5</c:v>
                </c:pt>
                <c:pt idx="15393">
                  <c:v>1.5393999999999999E-5</c:v>
                </c:pt>
                <c:pt idx="15394">
                  <c:v>1.5395000000000001E-5</c:v>
                </c:pt>
                <c:pt idx="15395">
                  <c:v>1.5396E-5</c:v>
                </c:pt>
                <c:pt idx="15396">
                  <c:v>1.5396999999999998E-5</c:v>
                </c:pt>
                <c:pt idx="15397">
                  <c:v>1.5398000000000001E-5</c:v>
                </c:pt>
                <c:pt idx="15398">
                  <c:v>1.5398999999999999E-5</c:v>
                </c:pt>
                <c:pt idx="15399">
                  <c:v>1.5400000000000002E-5</c:v>
                </c:pt>
                <c:pt idx="15400">
                  <c:v>1.5401E-5</c:v>
                </c:pt>
                <c:pt idx="15401">
                  <c:v>1.5401999999999999E-5</c:v>
                </c:pt>
                <c:pt idx="15402">
                  <c:v>1.5403000000000001E-5</c:v>
                </c:pt>
                <c:pt idx="15403">
                  <c:v>1.5404E-5</c:v>
                </c:pt>
                <c:pt idx="15404">
                  <c:v>1.5404999999999999E-5</c:v>
                </c:pt>
                <c:pt idx="15405">
                  <c:v>1.5406000000000001E-5</c:v>
                </c:pt>
                <c:pt idx="15406">
                  <c:v>1.5407E-5</c:v>
                </c:pt>
                <c:pt idx="15407">
                  <c:v>1.5407999999999999E-5</c:v>
                </c:pt>
                <c:pt idx="15408">
                  <c:v>1.5409000000000001E-5</c:v>
                </c:pt>
                <c:pt idx="15409">
                  <c:v>1.541E-5</c:v>
                </c:pt>
                <c:pt idx="15410">
                  <c:v>1.5410999999999999E-5</c:v>
                </c:pt>
                <c:pt idx="15411">
                  <c:v>1.5412000000000001E-5</c:v>
                </c:pt>
                <c:pt idx="15412">
                  <c:v>1.5413E-5</c:v>
                </c:pt>
                <c:pt idx="15413">
                  <c:v>1.5413999999999998E-5</c:v>
                </c:pt>
                <c:pt idx="15414">
                  <c:v>1.5415000000000001E-5</c:v>
                </c:pt>
                <c:pt idx="15415">
                  <c:v>1.5415999999999999E-5</c:v>
                </c:pt>
                <c:pt idx="15416">
                  <c:v>1.5417000000000002E-5</c:v>
                </c:pt>
                <c:pt idx="15417">
                  <c:v>1.5418E-5</c:v>
                </c:pt>
                <c:pt idx="15418">
                  <c:v>1.5418999999999999E-5</c:v>
                </c:pt>
                <c:pt idx="15419">
                  <c:v>1.5420000000000001E-5</c:v>
                </c:pt>
                <c:pt idx="15420">
                  <c:v>1.5421E-5</c:v>
                </c:pt>
                <c:pt idx="15421">
                  <c:v>1.5421999999999999E-5</c:v>
                </c:pt>
                <c:pt idx="15422">
                  <c:v>1.5423000000000001E-5</c:v>
                </c:pt>
                <c:pt idx="15423">
                  <c:v>1.5424E-5</c:v>
                </c:pt>
                <c:pt idx="15424">
                  <c:v>1.5424999999999999E-5</c:v>
                </c:pt>
                <c:pt idx="15425">
                  <c:v>1.5426000000000001E-5</c:v>
                </c:pt>
                <c:pt idx="15426">
                  <c:v>1.5427E-5</c:v>
                </c:pt>
                <c:pt idx="15427">
                  <c:v>1.5427999999999999E-5</c:v>
                </c:pt>
                <c:pt idx="15428">
                  <c:v>1.5429000000000001E-5</c:v>
                </c:pt>
                <c:pt idx="15429">
                  <c:v>1.543E-5</c:v>
                </c:pt>
                <c:pt idx="15430">
                  <c:v>1.5430999999999998E-5</c:v>
                </c:pt>
                <c:pt idx="15431">
                  <c:v>1.5432000000000001E-5</c:v>
                </c:pt>
                <c:pt idx="15432">
                  <c:v>1.5432999999999999E-5</c:v>
                </c:pt>
                <c:pt idx="15433">
                  <c:v>1.5434000000000002E-5</c:v>
                </c:pt>
                <c:pt idx="15434">
                  <c:v>1.5435E-5</c:v>
                </c:pt>
                <c:pt idx="15435">
                  <c:v>1.5435999999999999E-5</c:v>
                </c:pt>
                <c:pt idx="15436">
                  <c:v>1.5437000000000001E-5</c:v>
                </c:pt>
                <c:pt idx="15437">
                  <c:v>1.5438E-5</c:v>
                </c:pt>
                <c:pt idx="15438">
                  <c:v>1.5438999999999999E-5</c:v>
                </c:pt>
                <c:pt idx="15439">
                  <c:v>1.5440000000000001E-5</c:v>
                </c:pt>
                <c:pt idx="15440">
                  <c:v>1.5441E-5</c:v>
                </c:pt>
                <c:pt idx="15441">
                  <c:v>1.5441999999999999E-5</c:v>
                </c:pt>
                <c:pt idx="15442">
                  <c:v>1.5443000000000001E-5</c:v>
                </c:pt>
                <c:pt idx="15443">
                  <c:v>1.5444E-5</c:v>
                </c:pt>
                <c:pt idx="15444">
                  <c:v>1.5444999999999999E-5</c:v>
                </c:pt>
                <c:pt idx="15445">
                  <c:v>1.5446000000000001E-5</c:v>
                </c:pt>
                <c:pt idx="15446">
                  <c:v>1.5447E-5</c:v>
                </c:pt>
                <c:pt idx="15447">
                  <c:v>1.5447999999999998E-5</c:v>
                </c:pt>
                <c:pt idx="15448">
                  <c:v>1.5449000000000001E-5</c:v>
                </c:pt>
                <c:pt idx="15449">
                  <c:v>1.5449999999999999E-5</c:v>
                </c:pt>
                <c:pt idx="15450">
                  <c:v>1.5451000000000002E-5</c:v>
                </c:pt>
                <c:pt idx="15451">
                  <c:v>1.5452E-5</c:v>
                </c:pt>
                <c:pt idx="15452">
                  <c:v>1.5452999999999999E-5</c:v>
                </c:pt>
                <c:pt idx="15453">
                  <c:v>1.5454000000000001E-5</c:v>
                </c:pt>
                <c:pt idx="15454">
                  <c:v>1.5455E-5</c:v>
                </c:pt>
                <c:pt idx="15455">
                  <c:v>1.5455999999999999E-5</c:v>
                </c:pt>
                <c:pt idx="15456">
                  <c:v>1.5457000000000001E-5</c:v>
                </c:pt>
                <c:pt idx="15457">
                  <c:v>1.5458E-5</c:v>
                </c:pt>
                <c:pt idx="15458">
                  <c:v>1.5458999999999999E-5</c:v>
                </c:pt>
                <c:pt idx="15459">
                  <c:v>1.5460000000000001E-5</c:v>
                </c:pt>
                <c:pt idx="15460">
                  <c:v>1.5461E-5</c:v>
                </c:pt>
                <c:pt idx="15461">
                  <c:v>1.5461999999999999E-5</c:v>
                </c:pt>
                <c:pt idx="15462">
                  <c:v>1.5463000000000001E-5</c:v>
                </c:pt>
                <c:pt idx="15463">
                  <c:v>1.5464E-5</c:v>
                </c:pt>
                <c:pt idx="15464">
                  <c:v>1.5464999999999998E-5</c:v>
                </c:pt>
                <c:pt idx="15465">
                  <c:v>1.5466000000000001E-5</c:v>
                </c:pt>
                <c:pt idx="15466">
                  <c:v>1.5466999999999999E-5</c:v>
                </c:pt>
                <c:pt idx="15467">
                  <c:v>1.5468000000000002E-5</c:v>
                </c:pt>
                <c:pt idx="15468">
                  <c:v>1.5469E-5</c:v>
                </c:pt>
                <c:pt idx="15469">
                  <c:v>1.5469999999999999E-5</c:v>
                </c:pt>
                <c:pt idx="15470">
                  <c:v>1.5471000000000001E-5</c:v>
                </c:pt>
                <c:pt idx="15471">
                  <c:v>1.5472E-5</c:v>
                </c:pt>
                <c:pt idx="15472">
                  <c:v>1.5472999999999999E-5</c:v>
                </c:pt>
                <c:pt idx="15473">
                  <c:v>1.5474000000000001E-5</c:v>
                </c:pt>
                <c:pt idx="15474">
                  <c:v>1.5475E-5</c:v>
                </c:pt>
                <c:pt idx="15475">
                  <c:v>1.5475999999999999E-5</c:v>
                </c:pt>
                <c:pt idx="15476">
                  <c:v>1.5477000000000001E-5</c:v>
                </c:pt>
                <c:pt idx="15477">
                  <c:v>1.5478E-5</c:v>
                </c:pt>
                <c:pt idx="15478">
                  <c:v>1.5478999999999999E-5</c:v>
                </c:pt>
                <c:pt idx="15479">
                  <c:v>1.5480000000000001E-5</c:v>
                </c:pt>
                <c:pt idx="15480">
                  <c:v>1.5481E-5</c:v>
                </c:pt>
                <c:pt idx="15481">
                  <c:v>1.5481999999999998E-5</c:v>
                </c:pt>
                <c:pt idx="15482">
                  <c:v>1.5483000000000001E-5</c:v>
                </c:pt>
                <c:pt idx="15483">
                  <c:v>1.5483999999999999E-5</c:v>
                </c:pt>
                <c:pt idx="15484">
                  <c:v>1.5485000000000002E-5</c:v>
                </c:pt>
                <c:pt idx="15485">
                  <c:v>1.5486E-5</c:v>
                </c:pt>
                <c:pt idx="15486">
                  <c:v>1.5486999999999999E-5</c:v>
                </c:pt>
                <c:pt idx="15487">
                  <c:v>1.5488000000000001E-5</c:v>
                </c:pt>
                <c:pt idx="15488">
                  <c:v>1.5489E-5</c:v>
                </c:pt>
                <c:pt idx="15489">
                  <c:v>1.5489999999999999E-5</c:v>
                </c:pt>
                <c:pt idx="15490">
                  <c:v>1.5491000000000001E-5</c:v>
                </c:pt>
                <c:pt idx="15491">
                  <c:v>1.5492E-5</c:v>
                </c:pt>
                <c:pt idx="15492">
                  <c:v>1.5492999999999999E-5</c:v>
                </c:pt>
                <c:pt idx="15493">
                  <c:v>1.5494000000000001E-5</c:v>
                </c:pt>
                <c:pt idx="15494">
                  <c:v>1.5495E-5</c:v>
                </c:pt>
                <c:pt idx="15495">
                  <c:v>1.5495999999999999E-5</c:v>
                </c:pt>
                <c:pt idx="15496">
                  <c:v>1.5497000000000001E-5</c:v>
                </c:pt>
                <c:pt idx="15497">
                  <c:v>1.5498E-5</c:v>
                </c:pt>
                <c:pt idx="15498">
                  <c:v>1.5498999999999998E-5</c:v>
                </c:pt>
                <c:pt idx="15499">
                  <c:v>1.5500000000000001E-5</c:v>
                </c:pt>
                <c:pt idx="15500">
                  <c:v>1.5500999999999999E-5</c:v>
                </c:pt>
                <c:pt idx="15501">
                  <c:v>1.5502000000000002E-5</c:v>
                </c:pt>
                <c:pt idx="15502">
                  <c:v>1.5503E-5</c:v>
                </c:pt>
                <c:pt idx="15503">
                  <c:v>1.5503999999999999E-5</c:v>
                </c:pt>
                <c:pt idx="15504">
                  <c:v>1.5505000000000001E-5</c:v>
                </c:pt>
                <c:pt idx="15505">
                  <c:v>1.5506E-5</c:v>
                </c:pt>
                <c:pt idx="15506">
                  <c:v>1.5506999999999999E-5</c:v>
                </c:pt>
                <c:pt idx="15507">
                  <c:v>1.5508000000000001E-5</c:v>
                </c:pt>
                <c:pt idx="15508">
                  <c:v>1.5509E-5</c:v>
                </c:pt>
                <c:pt idx="15509">
                  <c:v>1.5509999999999999E-5</c:v>
                </c:pt>
                <c:pt idx="15510">
                  <c:v>1.5511000000000001E-5</c:v>
                </c:pt>
                <c:pt idx="15511">
                  <c:v>1.5512E-5</c:v>
                </c:pt>
                <c:pt idx="15512">
                  <c:v>1.5512999999999999E-5</c:v>
                </c:pt>
                <c:pt idx="15513">
                  <c:v>1.5514000000000001E-5</c:v>
                </c:pt>
                <c:pt idx="15514">
                  <c:v>1.5515E-5</c:v>
                </c:pt>
                <c:pt idx="15515">
                  <c:v>1.5515999999999998E-5</c:v>
                </c:pt>
                <c:pt idx="15516">
                  <c:v>1.5517000000000001E-5</c:v>
                </c:pt>
                <c:pt idx="15517">
                  <c:v>1.5517999999999999E-5</c:v>
                </c:pt>
                <c:pt idx="15518">
                  <c:v>1.5519000000000002E-5</c:v>
                </c:pt>
                <c:pt idx="15519">
                  <c:v>1.552E-5</c:v>
                </c:pt>
                <c:pt idx="15520">
                  <c:v>1.5520999999999999E-5</c:v>
                </c:pt>
                <c:pt idx="15521">
                  <c:v>1.5522000000000001E-5</c:v>
                </c:pt>
                <c:pt idx="15522">
                  <c:v>1.5523E-5</c:v>
                </c:pt>
                <c:pt idx="15523">
                  <c:v>1.5523999999999999E-5</c:v>
                </c:pt>
                <c:pt idx="15524">
                  <c:v>1.5525000000000001E-5</c:v>
                </c:pt>
                <c:pt idx="15525">
                  <c:v>1.5526E-5</c:v>
                </c:pt>
                <c:pt idx="15526">
                  <c:v>1.5526999999999999E-5</c:v>
                </c:pt>
                <c:pt idx="15527">
                  <c:v>1.5528000000000001E-5</c:v>
                </c:pt>
                <c:pt idx="15528">
                  <c:v>1.5529E-5</c:v>
                </c:pt>
                <c:pt idx="15529">
                  <c:v>1.5529999999999999E-5</c:v>
                </c:pt>
                <c:pt idx="15530">
                  <c:v>1.5531000000000001E-5</c:v>
                </c:pt>
                <c:pt idx="15531">
                  <c:v>1.5532E-5</c:v>
                </c:pt>
                <c:pt idx="15532">
                  <c:v>1.5532999999999998E-5</c:v>
                </c:pt>
                <c:pt idx="15533">
                  <c:v>1.5534000000000001E-5</c:v>
                </c:pt>
                <c:pt idx="15534">
                  <c:v>1.5534999999999999E-5</c:v>
                </c:pt>
                <c:pt idx="15535">
                  <c:v>1.5536000000000002E-5</c:v>
                </c:pt>
                <c:pt idx="15536">
                  <c:v>1.5537E-5</c:v>
                </c:pt>
                <c:pt idx="15537">
                  <c:v>1.5537999999999999E-5</c:v>
                </c:pt>
                <c:pt idx="15538">
                  <c:v>1.5539000000000001E-5</c:v>
                </c:pt>
                <c:pt idx="15539">
                  <c:v>1.554E-5</c:v>
                </c:pt>
                <c:pt idx="15540">
                  <c:v>1.5540999999999999E-5</c:v>
                </c:pt>
                <c:pt idx="15541">
                  <c:v>1.5542000000000001E-5</c:v>
                </c:pt>
                <c:pt idx="15542">
                  <c:v>1.5543E-5</c:v>
                </c:pt>
                <c:pt idx="15543">
                  <c:v>1.5543999999999999E-5</c:v>
                </c:pt>
                <c:pt idx="15544">
                  <c:v>1.5545000000000001E-5</c:v>
                </c:pt>
                <c:pt idx="15545">
                  <c:v>1.5546E-5</c:v>
                </c:pt>
                <c:pt idx="15546">
                  <c:v>1.5546999999999999E-5</c:v>
                </c:pt>
                <c:pt idx="15547">
                  <c:v>1.5548000000000001E-5</c:v>
                </c:pt>
                <c:pt idx="15548">
                  <c:v>1.5549E-5</c:v>
                </c:pt>
                <c:pt idx="15549">
                  <c:v>1.5549999999999999E-5</c:v>
                </c:pt>
                <c:pt idx="15550">
                  <c:v>1.5551000000000001E-5</c:v>
                </c:pt>
                <c:pt idx="15551">
                  <c:v>1.5551999999999999E-5</c:v>
                </c:pt>
                <c:pt idx="15552">
                  <c:v>1.5553000000000002E-5</c:v>
                </c:pt>
                <c:pt idx="15553">
                  <c:v>1.5554E-5</c:v>
                </c:pt>
                <c:pt idx="15554">
                  <c:v>1.5554999999999999E-5</c:v>
                </c:pt>
                <c:pt idx="15555">
                  <c:v>1.5556000000000001E-5</c:v>
                </c:pt>
                <c:pt idx="15556">
                  <c:v>1.5557E-5</c:v>
                </c:pt>
                <c:pt idx="15557">
                  <c:v>1.5557999999999999E-5</c:v>
                </c:pt>
                <c:pt idx="15558">
                  <c:v>1.5559000000000001E-5</c:v>
                </c:pt>
                <c:pt idx="15559">
                  <c:v>1.556E-5</c:v>
                </c:pt>
                <c:pt idx="15560">
                  <c:v>1.5560999999999999E-5</c:v>
                </c:pt>
                <c:pt idx="15561">
                  <c:v>1.5562000000000001E-5</c:v>
                </c:pt>
                <c:pt idx="15562">
                  <c:v>1.5563E-5</c:v>
                </c:pt>
                <c:pt idx="15563">
                  <c:v>1.5563999999999999E-5</c:v>
                </c:pt>
                <c:pt idx="15564">
                  <c:v>1.5565000000000001E-5</c:v>
                </c:pt>
                <c:pt idx="15565">
                  <c:v>1.5566E-5</c:v>
                </c:pt>
                <c:pt idx="15566">
                  <c:v>1.5566999999999999E-5</c:v>
                </c:pt>
                <c:pt idx="15567">
                  <c:v>1.5568000000000001E-5</c:v>
                </c:pt>
                <c:pt idx="15568">
                  <c:v>1.5569E-5</c:v>
                </c:pt>
                <c:pt idx="15569">
                  <c:v>1.5569999999999998E-5</c:v>
                </c:pt>
                <c:pt idx="15570">
                  <c:v>1.5571000000000001E-5</c:v>
                </c:pt>
                <c:pt idx="15571">
                  <c:v>1.5571999999999999E-5</c:v>
                </c:pt>
                <c:pt idx="15572">
                  <c:v>1.5573000000000002E-5</c:v>
                </c:pt>
                <c:pt idx="15573">
                  <c:v>1.5574E-5</c:v>
                </c:pt>
                <c:pt idx="15574">
                  <c:v>1.5574999999999999E-5</c:v>
                </c:pt>
                <c:pt idx="15575">
                  <c:v>1.5576000000000001E-5</c:v>
                </c:pt>
                <c:pt idx="15576">
                  <c:v>1.5577E-5</c:v>
                </c:pt>
                <c:pt idx="15577">
                  <c:v>1.5577999999999999E-5</c:v>
                </c:pt>
                <c:pt idx="15578">
                  <c:v>1.5579000000000001E-5</c:v>
                </c:pt>
                <c:pt idx="15579">
                  <c:v>1.558E-5</c:v>
                </c:pt>
                <c:pt idx="15580">
                  <c:v>1.5580999999999999E-5</c:v>
                </c:pt>
                <c:pt idx="15581">
                  <c:v>1.5582000000000001E-5</c:v>
                </c:pt>
                <c:pt idx="15582">
                  <c:v>1.5583E-5</c:v>
                </c:pt>
                <c:pt idx="15583">
                  <c:v>1.5583999999999999E-5</c:v>
                </c:pt>
                <c:pt idx="15584">
                  <c:v>1.5585000000000001E-5</c:v>
                </c:pt>
                <c:pt idx="15585">
                  <c:v>1.5586E-5</c:v>
                </c:pt>
                <c:pt idx="15586">
                  <c:v>1.5586999999999998E-5</c:v>
                </c:pt>
                <c:pt idx="15587">
                  <c:v>1.5588000000000001E-5</c:v>
                </c:pt>
                <c:pt idx="15588">
                  <c:v>1.5588999999999999E-5</c:v>
                </c:pt>
                <c:pt idx="15589">
                  <c:v>1.5590000000000002E-5</c:v>
                </c:pt>
                <c:pt idx="15590">
                  <c:v>1.5591E-5</c:v>
                </c:pt>
                <c:pt idx="15591">
                  <c:v>1.5591999999999999E-5</c:v>
                </c:pt>
                <c:pt idx="15592">
                  <c:v>1.5593000000000001E-5</c:v>
                </c:pt>
                <c:pt idx="15593">
                  <c:v>1.5594E-5</c:v>
                </c:pt>
                <c:pt idx="15594">
                  <c:v>1.5594999999999999E-5</c:v>
                </c:pt>
                <c:pt idx="15595">
                  <c:v>1.5596000000000001E-5</c:v>
                </c:pt>
                <c:pt idx="15596">
                  <c:v>1.5597E-5</c:v>
                </c:pt>
                <c:pt idx="15597">
                  <c:v>1.5597999999999999E-5</c:v>
                </c:pt>
                <c:pt idx="15598">
                  <c:v>1.5599000000000001E-5</c:v>
                </c:pt>
                <c:pt idx="15599">
                  <c:v>1.56E-5</c:v>
                </c:pt>
                <c:pt idx="15600">
                  <c:v>1.5600999999999999E-5</c:v>
                </c:pt>
                <c:pt idx="15601">
                  <c:v>1.5602000000000001E-5</c:v>
                </c:pt>
                <c:pt idx="15602">
                  <c:v>1.5603E-5</c:v>
                </c:pt>
                <c:pt idx="15603">
                  <c:v>1.5603999999999998E-5</c:v>
                </c:pt>
                <c:pt idx="15604">
                  <c:v>1.5605000000000001E-5</c:v>
                </c:pt>
                <c:pt idx="15605">
                  <c:v>1.5605999999999999E-5</c:v>
                </c:pt>
                <c:pt idx="15606">
                  <c:v>1.5607000000000002E-5</c:v>
                </c:pt>
                <c:pt idx="15607">
                  <c:v>1.5608E-5</c:v>
                </c:pt>
                <c:pt idx="15608">
                  <c:v>1.5608999999999999E-5</c:v>
                </c:pt>
                <c:pt idx="15609">
                  <c:v>1.5610000000000001E-5</c:v>
                </c:pt>
                <c:pt idx="15610">
                  <c:v>1.5611E-5</c:v>
                </c:pt>
                <c:pt idx="15611">
                  <c:v>1.5611999999999999E-5</c:v>
                </c:pt>
                <c:pt idx="15612">
                  <c:v>1.5613000000000001E-5</c:v>
                </c:pt>
                <c:pt idx="15613">
                  <c:v>1.5614E-5</c:v>
                </c:pt>
                <c:pt idx="15614">
                  <c:v>1.5614999999999999E-5</c:v>
                </c:pt>
                <c:pt idx="15615">
                  <c:v>1.5616000000000001E-5</c:v>
                </c:pt>
                <c:pt idx="15616">
                  <c:v>1.5617E-5</c:v>
                </c:pt>
                <c:pt idx="15617">
                  <c:v>1.5617999999999999E-5</c:v>
                </c:pt>
                <c:pt idx="15618">
                  <c:v>1.5619000000000001E-5</c:v>
                </c:pt>
                <c:pt idx="15619">
                  <c:v>1.562E-5</c:v>
                </c:pt>
                <c:pt idx="15620">
                  <c:v>1.5620999999999998E-5</c:v>
                </c:pt>
                <c:pt idx="15621">
                  <c:v>1.5622000000000001E-5</c:v>
                </c:pt>
                <c:pt idx="15622">
                  <c:v>1.5622999999999999E-5</c:v>
                </c:pt>
                <c:pt idx="15623">
                  <c:v>1.5624000000000002E-5</c:v>
                </c:pt>
                <c:pt idx="15624">
                  <c:v>1.5625E-5</c:v>
                </c:pt>
                <c:pt idx="15625">
                  <c:v>1.5625999999999999E-5</c:v>
                </c:pt>
                <c:pt idx="15626">
                  <c:v>1.5627000000000001E-5</c:v>
                </c:pt>
                <c:pt idx="15627">
                  <c:v>1.5628E-5</c:v>
                </c:pt>
                <c:pt idx="15628">
                  <c:v>1.5628999999999999E-5</c:v>
                </c:pt>
                <c:pt idx="15629">
                  <c:v>1.5630000000000001E-5</c:v>
                </c:pt>
                <c:pt idx="15630">
                  <c:v>1.5631E-5</c:v>
                </c:pt>
                <c:pt idx="15631">
                  <c:v>1.5631999999999999E-5</c:v>
                </c:pt>
                <c:pt idx="15632">
                  <c:v>1.5633000000000001E-5</c:v>
                </c:pt>
                <c:pt idx="15633">
                  <c:v>1.5634E-5</c:v>
                </c:pt>
                <c:pt idx="15634">
                  <c:v>1.5634999999999999E-5</c:v>
                </c:pt>
                <c:pt idx="15635">
                  <c:v>1.5636000000000001E-5</c:v>
                </c:pt>
                <c:pt idx="15636">
                  <c:v>1.5637E-5</c:v>
                </c:pt>
                <c:pt idx="15637">
                  <c:v>1.5637999999999998E-5</c:v>
                </c:pt>
                <c:pt idx="15638">
                  <c:v>1.5639000000000001E-5</c:v>
                </c:pt>
                <c:pt idx="15639">
                  <c:v>1.5639999999999999E-5</c:v>
                </c:pt>
                <c:pt idx="15640">
                  <c:v>1.5641000000000002E-5</c:v>
                </c:pt>
                <c:pt idx="15641">
                  <c:v>1.5642E-5</c:v>
                </c:pt>
                <c:pt idx="15642">
                  <c:v>1.5642999999999999E-5</c:v>
                </c:pt>
                <c:pt idx="15643">
                  <c:v>1.5644000000000001E-5</c:v>
                </c:pt>
                <c:pt idx="15644">
                  <c:v>1.5645E-5</c:v>
                </c:pt>
                <c:pt idx="15645">
                  <c:v>1.5645999999999999E-5</c:v>
                </c:pt>
                <c:pt idx="15646">
                  <c:v>1.5647000000000001E-5</c:v>
                </c:pt>
                <c:pt idx="15647">
                  <c:v>1.5648E-5</c:v>
                </c:pt>
                <c:pt idx="15648">
                  <c:v>1.5648999999999999E-5</c:v>
                </c:pt>
                <c:pt idx="15649">
                  <c:v>1.5650000000000001E-5</c:v>
                </c:pt>
                <c:pt idx="15650">
                  <c:v>1.5651E-5</c:v>
                </c:pt>
                <c:pt idx="15651">
                  <c:v>1.5651999999999999E-5</c:v>
                </c:pt>
                <c:pt idx="15652">
                  <c:v>1.5653000000000001E-5</c:v>
                </c:pt>
                <c:pt idx="15653">
                  <c:v>1.5654E-5</c:v>
                </c:pt>
                <c:pt idx="15654">
                  <c:v>1.5654999999999998E-5</c:v>
                </c:pt>
                <c:pt idx="15655">
                  <c:v>1.5656000000000001E-5</c:v>
                </c:pt>
                <c:pt idx="15656">
                  <c:v>1.5656999999999999E-5</c:v>
                </c:pt>
                <c:pt idx="15657">
                  <c:v>1.5658000000000002E-5</c:v>
                </c:pt>
                <c:pt idx="15658">
                  <c:v>1.5659E-5</c:v>
                </c:pt>
                <c:pt idx="15659">
                  <c:v>1.5659999999999999E-5</c:v>
                </c:pt>
                <c:pt idx="15660">
                  <c:v>1.5661000000000001E-5</c:v>
                </c:pt>
                <c:pt idx="15661">
                  <c:v>1.5662E-5</c:v>
                </c:pt>
                <c:pt idx="15662">
                  <c:v>1.5662999999999999E-5</c:v>
                </c:pt>
                <c:pt idx="15663">
                  <c:v>1.5664000000000001E-5</c:v>
                </c:pt>
                <c:pt idx="15664">
                  <c:v>1.5665E-5</c:v>
                </c:pt>
                <c:pt idx="15665">
                  <c:v>1.5665999999999999E-5</c:v>
                </c:pt>
                <c:pt idx="15666">
                  <c:v>1.5667000000000001E-5</c:v>
                </c:pt>
                <c:pt idx="15667">
                  <c:v>1.5668E-5</c:v>
                </c:pt>
                <c:pt idx="15668">
                  <c:v>1.5668999999999999E-5</c:v>
                </c:pt>
                <c:pt idx="15669">
                  <c:v>1.5670000000000001E-5</c:v>
                </c:pt>
                <c:pt idx="15670">
                  <c:v>1.5671E-5</c:v>
                </c:pt>
                <c:pt idx="15671">
                  <c:v>1.5671999999999998E-5</c:v>
                </c:pt>
                <c:pt idx="15672">
                  <c:v>1.5673000000000001E-5</c:v>
                </c:pt>
                <c:pt idx="15673">
                  <c:v>1.5673999999999999E-5</c:v>
                </c:pt>
                <c:pt idx="15674">
                  <c:v>1.5675000000000002E-5</c:v>
                </c:pt>
                <c:pt idx="15675">
                  <c:v>1.5676E-5</c:v>
                </c:pt>
                <c:pt idx="15676">
                  <c:v>1.5676999999999999E-5</c:v>
                </c:pt>
                <c:pt idx="15677">
                  <c:v>1.5678000000000001E-5</c:v>
                </c:pt>
                <c:pt idx="15678">
                  <c:v>1.5679E-5</c:v>
                </c:pt>
                <c:pt idx="15679">
                  <c:v>1.5679999999999999E-5</c:v>
                </c:pt>
                <c:pt idx="15680">
                  <c:v>1.5681000000000001E-5</c:v>
                </c:pt>
                <c:pt idx="15681">
                  <c:v>1.5682E-5</c:v>
                </c:pt>
                <c:pt idx="15682">
                  <c:v>1.5682999999999999E-5</c:v>
                </c:pt>
                <c:pt idx="15683">
                  <c:v>1.5684000000000001E-5</c:v>
                </c:pt>
                <c:pt idx="15684">
                  <c:v>1.5685E-5</c:v>
                </c:pt>
                <c:pt idx="15685">
                  <c:v>1.5685999999999999E-5</c:v>
                </c:pt>
                <c:pt idx="15686">
                  <c:v>1.5687000000000001E-5</c:v>
                </c:pt>
                <c:pt idx="15687">
                  <c:v>1.5688E-5</c:v>
                </c:pt>
                <c:pt idx="15688">
                  <c:v>1.5688999999999998E-5</c:v>
                </c:pt>
                <c:pt idx="15689">
                  <c:v>1.5690000000000001E-5</c:v>
                </c:pt>
                <c:pt idx="15690">
                  <c:v>1.5690999999999999E-5</c:v>
                </c:pt>
                <c:pt idx="15691">
                  <c:v>1.5692000000000002E-5</c:v>
                </c:pt>
                <c:pt idx="15692">
                  <c:v>1.5693E-5</c:v>
                </c:pt>
                <c:pt idx="15693">
                  <c:v>1.5693999999999999E-5</c:v>
                </c:pt>
                <c:pt idx="15694">
                  <c:v>1.5695000000000001E-5</c:v>
                </c:pt>
                <c:pt idx="15695">
                  <c:v>1.5696E-5</c:v>
                </c:pt>
                <c:pt idx="15696">
                  <c:v>1.5696999999999999E-5</c:v>
                </c:pt>
                <c:pt idx="15697">
                  <c:v>1.5698000000000001E-5</c:v>
                </c:pt>
                <c:pt idx="15698">
                  <c:v>1.5699E-5</c:v>
                </c:pt>
                <c:pt idx="15699">
                  <c:v>1.5699999999999999E-5</c:v>
                </c:pt>
                <c:pt idx="15700">
                  <c:v>1.5701000000000001E-5</c:v>
                </c:pt>
                <c:pt idx="15701">
                  <c:v>1.5702E-5</c:v>
                </c:pt>
                <c:pt idx="15702">
                  <c:v>1.5702999999999999E-5</c:v>
                </c:pt>
                <c:pt idx="15703">
                  <c:v>1.5704000000000001E-5</c:v>
                </c:pt>
                <c:pt idx="15704">
                  <c:v>1.5705E-5</c:v>
                </c:pt>
                <c:pt idx="15705">
                  <c:v>1.5705999999999998E-5</c:v>
                </c:pt>
                <c:pt idx="15706">
                  <c:v>1.5707000000000001E-5</c:v>
                </c:pt>
                <c:pt idx="15707">
                  <c:v>1.5707999999999999E-5</c:v>
                </c:pt>
                <c:pt idx="15708">
                  <c:v>1.5709000000000002E-5</c:v>
                </c:pt>
                <c:pt idx="15709">
                  <c:v>1.571E-5</c:v>
                </c:pt>
                <c:pt idx="15710">
                  <c:v>1.5710999999999999E-5</c:v>
                </c:pt>
                <c:pt idx="15711">
                  <c:v>1.5712000000000001E-5</c:v>
                </c:pt>
                <c:pt idx="15712">
                  <c:v>1.5713E-5</c:v>
                </c:pt>
                <c:pt idx="15713">
                  <c:v>1.5713999999999999E-5</c:v>
                </c:pt>
                <c:pt idx="15714">
                  <c:v>1.5715000000000001E-5</c:v>
                </c:pt>
                <c:pt idx="15715">
                  <c:v>1.5716E-5</c:v>
                </c:pt>
                <c:pt idx="15716">
                  <c:v>1.5716999999999999E-5</c:v>
                </c:pt>
                <c:pt idx="15717">
                  <c:v>1.5718000000000001E-5</c:v>
                </c:pt>
                <c:pt idx="15718">
                  <c:v>1.5719E-5</c:v>
                </c:pt>
                <c:pt idx="15719">
                  <c:v>1.5719999999999999E-5</c:v>
                </c:pt>
                <c:pt idx="15720">
                  <c:v>1.5721000000000001E-5</c:v>
                </c:pt>
                <c:pt idx="15721">
                  <c:v>1.5722E-5</c:v>
                </c:pt>
                <c:pt idx="15722">
                  <c:v>1.5722999999999998E-5</c:v>
                </c:pt>
                <c:pt idx="15723">
                  <c:v>1.5724000000000001E-5</c:v>
                </c:pt>
                <c:pt idx="15724">
                  <c:v>1.5724999999999999E-5</c:v>
                </c:pt>
                <c:pt idx="15725">
                  <c:v>1.5726000000000002E-5</c:v>
                </c:pt>
                <c:pt idx="15726">
                  <c:v>1.5727E-5</c:v>
                </c:pt>
                <c:pt idx="15727">
                  <c:v>1.5727999999999999E-5</c:v>
                </c:pt>
                <c:pt idx="15728">
                  <c:v>1.5729000000000001E-5</c:v>
                </c:pt>
                <c:pt idx="15729">
                  <c:v>1.573E-5</c:v>
                </c:pt>
                <c:pt idx="15730">
                  <c:v>1.5730999999999999E-5</c:v>
                </c:pt>
                <c:pt idx="15731">
                  <c:v>1.5732000000000001E-5</c:v>
                </c:pt>
                <c:pt idx="15732">
                  <c:v>1.5733E-5</c:v>
                </c:pt>
                <c:pt idx="15733">
                  <c:v>1.5733999999999999E-5</c:v>
                </c:pt>
                <c:pt idx="15734">
                  <c:v>1.5735000000000001E-5</c:v>
                </c:pt>
                <c:pt idx="15735">
                  <c:v>1.5736E-5</c:v>
                </c:pt>
                <c:pt idx="15736">
                  <c:v>1.5736999999999999E-5</c:v>
                </c:pt>
                <c:pt idx="15737">
                  <c:v>1.5738000000000001E-5</c:v>
                </c:pt>
                <c:pt idx="15738">
                  <c:v>1.5739E-5</c:v>
                </c:pt>
                <c:pt idx="15739">
                  <c:v>1.5739999999999998E-5</c:v>
                </c:pt>
                <c:pt idx="15740">
                  <c:v>1.5741000000000001E-5</c:v>
                </c:pt>
                <c:pt idx="15741">
                  <c:v>1.5741999999999999E-5</c:v>
                </c:pt>
                <c:pt idx="15742">
                  <c:v>1.5743000000000002E-5</c:v>
                </c:pt>
                <c:pt idx="15743">
                  <c:v>1.5744E-5</c:v>
                </c:pt>
                <c:pt idx="15744">
                  <c:v>1.5744999999999999E-5</c:v>
                </c:pt>
                <c:pt idx="15745">
                  <c:v>1.5746000000000001E-5</c:v>
                </c:pt>
                <c:pt idx="15746">
                  <c:v>1.5747E-5</c:v>
                </c:pt>
                <c:pt idx="15747">
                  <c:v>1.5747999999999999E-5</c:v>
                </c:pt>
                <c:pt idx="15748">
                  <c:v>1.5749000000000001E-5</c:v>
                </c:pt>
                <c:pt idx="15749">
                  <c:v>1.575E-5</c:v>
                </c:pt>
                <c:pt idx="15750">
                  <c:v>1.5750999999999999E-5</c:v>
                </c:pt>
                <c:pt idx="15751">
                  <c:v>1.5752000000000001E-5</c:v>
                </c:pt>
                <c:pt idx="15752">
                  <c:v>1.5753E-5</c:v>
                </c:pt>
                <c:pt idx="15753">
                  <c:v>1.5753999999999999E-5</c:v>
                </c:pt>
                <c:pt idx="15754">
                  <c:v>1.5755000000000001E-5</c:v>
                </c:pt>
                <c:pt idx="15755">
                  <c:v>1.5756E-5</c:v>
                </c:pt>
                <c:pt idx="15756">
                  <c:v>1.5756999999999998E-5</c:v>
                </c:pt>
                <c:pt idx="15757">
                  <c:v>1.5758000000000001E-5</c:v>
                </c:pt>
                <c:pt idx="15758">
                  <c:v>1.5758999999999999E-5</c:v>
                </c:pt>
                <c:pt idx="15759">
                  <c:v>1.5760000000000002E-5</c:v>
                </c:pt>
                <c:pt idx="15760">
                  <c:v>1.5761E-5</c:v>
                </c:pt>
                <c:pt idx="15761">
                  <c:v>1.5761999999999999E-5</c:v>
                </c:pt>
                <c:pt idx="15762">
                  <c:v>1.5763000000000001E-5</c:v>
                </c:pt>
                <c:pt idx="15763">
                  <c:v>1.5764E-5</c:v>
                </c:pt>
                <c:pt idx="15764">
                  <c:v>1.5764999999999999E-5</c:v>
                </c:pt>
                <c:pt idx="15765">
                  <c:v>1.5766000000000001E-5</c:v>
                </c:pt>
                <c:pt idx="15766">
                  <c:v>1.5767E-5</c:v>
                </c:pt>
                <c:pt idx="15767">
                  <c:v>1.5767999999999999E-5</c:v>
                </c:pt>
                <c:pt idx="15768">
                  <c:v>1.5769000000000001E-5</c:v>
                </c:pt>
                <c:pt idx="15769">
                  <c:v>1.577E-5</c:v>
                </c:pt>
                <c:pt idx="15770">
                  <c:v>1.5770999999999999E-5</c:v>
                </c:pt>
                <c:pt idx="15771">
                  <c:v>1.5772000000000001E-5</c:v>
                </c:pt>
                <c:pt idx="15772">
                  <c:v>1.5773E-5</c:v>
                </c:pt>
                <c:pt idx="15773">
                  <c:v>1.5773999999999998E-5</c:v>
                </c:pt>
                <c:pt idx="15774">
                  <c:v>1.5775000000000001E-5</c:v>
                </c:pt>
                <c:pt idx="15775">
                  <c:v>1.5775999999999999E-5</c:v>
                </c:pt>
                <c:pt idx="15776">
                  <c:v>1.5777000000000002E-5</c:v>
                </c:pt>
                <c:pt idx="15777">
                  <c:v>1.5778E-5</c:v>
                </c:pt>
                <c:pt idx="15778">
                  <c:v>1.5778999999999999E-5</c:v>
                </c:pt>
                <c:pt idx="15779">
                  <c:v>1.5780000000000001E-5</c:v>
                </c:pt>
                <c:pt idx="15780">
                  <c:v>1.5781E-5</c:v>
                </c:pt>
                <c:pt idx="15781">
                  <c:v>1.5781999999999999E-5</c:v>
                </c:pt>
                <c:pt idx="15782">
                  <c:v>1.5783000000000001E-5</c:v>
                </c:pt>
                <c:pt idx="15783">
                  <c:v>1.5784E-5</c:v>
                </c:pt>
                <c:pt idx="15784">
                  <c:v>1.5784999999999999E-5</c:v>
                </c:pt>
                <c:pt idx="15785">
                  <c:v>1.5786000000000001E-5</c:v>
                </c:pt>
                <c:pt idx="15786">
                  <c:v>1.5787E-5</c:v>
                </c:pt>
                <c:pt idx="15787">
                  <c:v>1.5787999999999999E-5</c:v>
                </c:pt>
                <c:pt idx="15788">
                  <c:v>1.5789000000000001E-5</c:v>
                </c:pt>
                <c:pt idx="15789">
                  <c:v>1.579E-5</c:v>
                </c:pt>
                <c:pt idx="15790">
                  <c:v>1.5790999999999998E-5</c:v>
                </c:pt>
                <c:pt idx="15791">
                  <c:v>1.5792000000000001E-5</c:v>
                </c:pt>
                <c:pt idx="15792">
                  <c:v>1.5792999999999999E-5</c:v>
                </c:pt>
                <c:pt idx="15793">
                  <c:v>1.5794000000000002E-5</c:v>
                </c:pt>
                <c:pt idx="15794">
                  <c:v>1.5795E-5</c:v>
                </c:pt>
                <c:pt idx="15795">
                  <c:v>1.5795999999999999E-5</c:v>
                </c:pt>
                <c:pt idx="15796">
                  <c:v>1.5797000000000001E-5</c:v>
                </c:pt>
                <c:pt idx="15797">
                  <c:v>1.5798E-5</c:v>
                </c:pt>
                <c:pt idx="15798">
                  <c:v>1.5798999999999999E-5</c:v>
                </c:pt>
                <c:pt idx="15799">
                  <c:v>1.5800000000000001E-5</c:v>
                </c:pt>
                <c:pt idx="15800">
                  <c:v>1.5801E-5</c:v>
                </c:pt>
                <c:pt idx="15801">
                  <c:v>1.5801999999999999E-5</c:v>
                </c:pt>
                <c:pt idx="15802">
                  <c:v>1.5803000000000001E-5</c:v>
                </c:pt>
                <c:pt idx="15803">
                  <c:v>1.5804E-5</c:v>
                </c:pt>
                <c:pt idx="15804">
                  <c:v>1.5804999999999999E-5</c:v>
                </c:pt>
                <c:pt idx="15805">
                  <c:v>1.5806000000000001E-5</c:v>
                </c:pt>
                <c:pt idx="15806">
                  <c:v>1.5807E-5</c:v>
                </c:pt>
                <c:pt idx="15807">
                  <c:v>1.5807999999999998E-5</c:v>
                </c:pt>
                <c:pt idx="15808">
                  <c:v>1.5809000000000001E-5</c:v>
                </c:pt>
                <c:pt idx="15809">
                  <c:v>1.5809999999999999E-5</c:v>
                </c:pt>
                <c:pt idx="15810">
                  <c:v>1.5811000000000002E-5</c:v>
                </c:pt>
                <c:pt idx="15811">
                  <c:v>1.5812E-5</c:v>
                </c:pt>
                <c:pt idx="15812">
                  <c:v>1.5812999999999999E-5</c:v>
                </c:pt>
                <c:pt idx="15813">
                  <c:v>1.5814000000000001E-5</c:v>
                </c:pt>
                <c:pt idx="15814">
                  <c:v>1.5815E-5</c:v>
                </c:pt>
                <c:pt idx="15815">
                  <c:v>1.5815999999999999E-5</c:v>
                </c:pt>
                <c:pt idx="15816">
                  <c:v>1.5817000000000001E-5</c:v>
                </c:pt>
                <c:pt idx="15817">
                  <c:v>1.5818E-5</c:v>
                </c:pt>
                <c:pt idx="15818">
                  <c:v>1.5818999999999999E-5</c:v>
                </c:pt>
                <c:pt idx="15819">
                  <c:v>1.5820000000000001E-5</c:v>
                </c:pt>
                <c:pt idx="15820">
                  <c:v>1.5821E-5</c:v>
                </c:pt>
                <c:pt idx="15821">
                  <c:v>1.5821999999999999E-5</c:v>
                </c:pt>
                <c:pt idx="15822">
                  <c:v>1.5823000000000001E-5</c:v>
                </c:pt>
                <c:pt idx="15823">
                  <c:v>1.5824E-5</c:v>
                </c:pt>
                <c:pt idx="15824">
                  <c:v>1.5824999999999998E-5</c:v>
                </c:pt>
                <c:pt idx="15825">
                  <c:v>1.5826000000000001E-5</c:v>
                </c:pt>
                <c:pt idx="15826">
                  <c:v>1.5826999999999999E-5</c:v>
                </c:pt>
                <c:pt idx="15827">
                  <c:v>1.5828000000000002E-5</c:v>
                </c:pt>
                <c:pt idx="15828">
                  <c:v>1.5829E-5</c:v>
                </c:pt>
                <c:pt idx="15829">
                  <c:v>1.5829999999999999E-5</c:v>
                </c:pt>
                <c:pt idx="15830">
                  <c:v>1.5831000000000001E-5</c:v>
                </c:pt>
                <c:pt idx="15831">
                  <c:v>1.5832E-5</c:v>
                </c:pt>
                <c:pt idx="15832">
                  <c:v>1.5832999999999999E-5</c:v>
                </c:pt>
                <c:pt idx="15833">
                  <c:v>1.5834000000000001E-5</c:v>
                </c:pt>
                <c:pt idx="15834">
                  <c:v>1.5835E-5</c:v>
                </c:pt>
                <c:pt idx="15835">
                  <c:v>1.5835999999999999E-5</c:v>
                </c:pt>
                <c:pt idx="15836">
                  <c:v>1.5837000000000001E-5</c:v>
                </c:pt>
                <c:pt idx="15837">
                  <c:v>1.5838E-5</c:v>
                </c:pt>
                <c:pt idx="15838">
                  <c:v>1.5838999999999999E-5</c:v>
                </c:pt>
                <c:pt idx="15839">
                  <c:v>1.5840000000000001E-5</c:v>
                </c:pt>
                <c:pt idx="15840">
                  <c:v>1.5841E-5</c:v>
                </c:pt>
                <c:pt idx="15841">
                  <c:v>1.5841999999999998E-5</c:v>
                </c:pt>
                <c:pt idx="15842">
                  <c:v>1.5843000000000001E-5</c:v>
                </c:pt>
                <c:pt idx="15843">
                  <c:v>1.5843999999999999E-5</c:v>
                </c:pt>
                <c:pt idx="15844">
                  <c:v>1.5845000000000002E-5</c:v>
                </c:pt>
                <c:pt idx="15845">
                  <c:v>1.5846E-5</c:v>
                </c:pt>
                <c:pt idx="15846">
                  <c:v>1.5846999999999999E-5</c:v>
                </c:pt>
                <c:pt idx="15847">
                  <c:v>1.5848000000000001E-5</c:v>
                </c:pt>
                <c:pt idx="15848">
                  <c:v>1.5849E-5</c:v>
                </c:pt>
                <c:pt idx="15849">
                  <c:v>1.5849999999999999E-5</c:v>
                </c:pt>
                <c:pt idx="15850">
                  <c:v>1.5851000000000001E-5</c:v>
                </c:pt>
                <c:pt idx="15851">
                  <c:v>1.5852E-5</c:v>
                </c:pt>
                <c:pt idx="15852">
                  <c:v>1.5852999999999999E-5</c:v>
                </c:pt>
                <c:pt idx="15853">
                  <c:v>1.5854000000000001E-5</c:v>
                </c:pt>
                <c:pt idx="15854">
                  <c:v>1.5855E-5</c:v>
                </c:pt>
                <c:pt idx="15855">
                  <c:v>1.5855999999999999E-5</c:v>
                </c:pt>
                <c:pt idx="15856">
                  <c:v>1.5857000000000001E-5</c:v>
                </c:pt>
                <c:pt idx="15857">
                  <c:v>1.5858E-5</c:v>
                </c:pt>
                <c:pt idx="15858">
                  <c:v>1.5858999999999998E-5</c:v>
                </c:pt>
                <c:pt idx="15859">
                  <c:v>1.5860000000000001E-5</c:v>
                </c:pt>
                <c:pt idx="15860">
                  <c:v>1.5860999999999999E-5</c:v>
                </c:pt>
                <c:pt idx="15861">
                  <c:v>1.5862000000000002E-5</c:v>
                </c:pt>
                <c:pt idx="15862">
                  <c:v>1.5863E-5</c:v>
                </c:pt>
                <c:pt idx="15863">
                  <c:v>1.5863999999999999E-5</c:v>
                </c:pt>
                <c:pt idx="15864">
                  <c:v>1.5865000000000001E-5</c:v>
                </c:pt>
                <c:pt idx="15865">
                  <c:v>1.5866E-5</c:v>
                </c:pt>
                <c:pt idx="15866">
                  <c:v>1.5866999999999999E-5</c:v>
                </c:pt>
                <c:pt idx="15867">
                  <c:v>1.5868000000000001E-5</c:v>
                </c:pt>
                <c:pt idx="15868">
                  <c:v>1.5869E-5</c:v>
                </c:pt>
                <c:pt idx="15869">
                  <c:v>1.5869999999999999E-5</c:v>
                </c:pt>
                <c:pt idx="15870">
                  <c:v>1.5871000000000001E-5</c:v>
                </c:pt>
                <c:pt idx="15871">
                  <c:v>1.5872E-5</c:v>
                </c:pt>
                <c:pt idx="15872">
                  <c:v>1.5872999999999999E-5</c:v>
                </c:pt>
                <c:pt idx="15873">
                  <c:v>1.5874000000000001E-5</c:v>
                </c:pt>
                <c:pt idx="15874">
                  <c:v>1.5875E-5</c:v>
                </c:pt>
                <c:pt idx="15875">
                  <c:v>1.5875999999999998E-5</c:v>
                </c:pt>
                <c:pt idx="15876">
                  <c:v>1.5877000000000001E-5</c:v>
                </c:pt>
                <c:pt idx="15877">
                  <c:v>1.5877999999999999E-5</c:v>
                </c:pt>
                <c:pt idx="15878">
                  <c:v>1.5879000000000002E-5</c:v>
                </c:pt>
                <c:pt idx="15879">
                  <c:v>1.588E-5</c:v>
                </c:pt>
                <c:pt idx="15880">
                  <c:v>1.5880999999999999E-5</c:v>
                </c:pt>
                <c:pt idx="15881">
                  <c:v>1.5882000000000001E-5</c:v>
                </c:pt>
                <c:pt idx="15882">
                  <c:v>1.5883E-5</c:v>
                </c:pt>
                <c:pt idx="15883">
                  <c:v>1.5883999999999999E-5</c:v>
                </c:pt>
                <c:pt idx="15884">
                  <c:v>1.5885000000000001E-5</c:v>
                </c:pt>
                <c:pt idx="15885">
                  <c:v>1.5886E-5</c:v>
                </c:pt>
                <c:pt idx="15886">
                  <c:v>1.5886999999999999E-5</c:v>
                </c:pt>
                <c:pt idx="15887">
                  <c:v>1.5888000000000001E-5</c:v>
                </c:pt>
                <c:pt idx="15888">
                  <c:v>1.5889E-5</c:v>
                </c:pt>
                <c:pt idx="15889">
                  <c:v>1.5889999999999999E-5</c:v>
                </c:pt>
                <c:pt idx="15890">
                  <c:v>1.5891000000000001E-5</c:v>
                </c:pt>
                <c:pt idx="15891">
                  <c:v>1.5892E-5</c:v>
                </c:pt>
                <c:pt idx="15892">
                  <c:v>1.5892999999999998E-5</c:v>
                </c:pt>
                <c:pt idx="15893">
                  <c:v>1.5894000000000001E-5</c:v>
                </c:pt>
                <c:pt idx="15894">
                  <c:v>1.5894999999999999E-5</c:v>
                </c:pt>
                <c:pt idx="15895">
                  <c:v>1.5896000000000002E-5</c:v>
                </c:pt>
                <c:pt idx="15896">
                  <c:v>1.5897E-5</c:v>
                </c:pt>
                <c:pt idx="15897">
                  <c:v>1.5897999999999999E-5</c:v>
                </c:pt>
                <c:pt idx="15898">
                  <c:v>1.5899000000000001E-5</c:v>
                </c:pt>
                <c:pt idx="15899">
                  <c:v>1.59E-5</c:v>
                </c:pt>
                <c:pt idx="15900">
                  <c:v>1.5900999999999999E-5</c:v>
                </c:pt>
                <c:pt idx="15901">
                  <c:v>1.5902000000000001E-5</c:v>
                </c:pt>
                <c:pt idx="15902">
                  <c:v>1.5903E-5</c:v>
                </c:pt>
                <c:pt idx="15903">
                  <c:v>1.5903999999999999E-5</c:v>
                </c:pt>
                <c:pt idx="15904">
                  <c:v>1.5905000000000001E-5</c:v>
                </c:pt>
                <c:pt idx="15905">
                  <c:v>1.5906E-5</c:v>
                </c:pt>
                <c:pt idx="15906">
                  <c:v>1.5906999999999999E-5</c:v>
                </c:pt>
                <c:pt idx="15907">
                  <c:v>1.5908000000000001E-5</c:v>
                </c:pt>
                <c:pt idx="15908">
                  <c:v>1.5909E-5</c:v>
                </c:pt>
                <c:pt idx="15909">
                  <c:v>1.5909999999999998E-5</c:v>
                </c:pt>
                <c:pt idx="15910">
                  <c:v>1.5911000000000001E-5</c:v>
                </c:pt>
                <c:pt idx="15911">
                  <c:v>1.5911999999999999E-5</c:v>
                </c:pt>
                <c:pt idx="15912">
                  <c:v>1.5913000000000002E-5</c:v>
                </c:pt>
                <c:pt idx="15913">
                  <c:v>1.5914E-5</c:v>
                </c:pt>
                <c:pt idx="15914">
                  <c:v>1.5914999999999999E-5</c:v>
                </c:pt>
                <c:pt idx="15915">
                  <c:v>1.5916000000000001E-5</c:v>
                </c:pt>
                <c:pt idx="15916">
                  <c:v>1.5917E-5</c:v>
                </c:pt>
                <c:pt idx="15917">
                  <c:v>1.5917999999999999E-5</c:v>
                </c:pt>
                <c:pt idx="15918">
                  <c:v>1.5919000000000001E-5</c:v>
                </c:pt>
                <c:pt idx="15919">
                  <c:v>1.592E-5</c:v>
                </c:pt>
                <c:pt idx="15920">
                  <c:v>1.5920999999999999E-5</c:v>
                </c:pt>
                <c:pt idx="15921">
                  <c:v>1.5922000000000001E-5</c:v>
                </c:pt>
                <c:pt idx="15922">
                  <c:v>1.5923E-5</c:v>
                </c:pt>
                <c:pt idx="15923">
                  <c:v>1.5923999999999999E-5</c:v>
                </c:pt>
                <c:pt idx="15924">
                  <c:v>1.5925000000000001E-5</c:v>
                </c:pt>
                <c:pt idx="15925">
                  <c:v>1.5926E-5</c:v>
                </c:pt>
                <c:pt idx="15926">
                  <c:v>1.5926999999999998E-5</c:v>
                </c:pt>
                <c:pt idx="15927">
                  <c:v>1.5928000000000001E-5</c:v>
                </c:pt>
                <c:pt idx="15928">
                  <c:v>1.5928999999999999E-5</c:v>
                </c:pt>
                <c:pt idx="15929">
                  <c:v>1.5930000000000002E-5</c:v>
                </c:pt>
                <c:pt idx="15930">
                  <c:v>1.5931E-5</c:v>
                </c:pt>
                <c:pt idx="15931">
                  <c:v>1.5931999999999999E-5</c:v>
                </c:pt>
                <c:pt idx="15932">
                  <c:v>1.5933000000000001E-5</c:v>
                </c:pt>
                <c:pt idx="15933">
                  <c:v>1.5934E-5</c:v>
                </c:pt>
                <c:pt idx="15934">
                  <c:v>1.5934999999999999E-5</c:v>
                </c:pt>
                <c:pt idx="15935">
                  <c:v>1.5936000000000001E-5</c:v>
                </c:pt>
                <c:pt idx="15936">
                  <c:v>1.5937E-5</c:v>
                </c:pt>
                <c:pt idx="15937">
                  <c:v>1.5937999999999999E-5</c:v>
                </c:pt>
                <c:pt idx="15938">
                  <c:v>1.5939000000000001E-5</c:v>
                </c:pt>
                <c:pt idx="15939">
                  <c:v>1.594E-5</c:v>
                </c:pt>
                <c:pt idx="15940">
                  <c:v>1.5940999999999999E-5</c:v>
                </c:pt>
                <c:pt idx="15941">
                  <c:v>1.5942000000000001E-5</c:v>
                </c:pt>
                <c:pt idx="15942">
                  <c:v>1.5943E-5</c:v>
                </c:pt>
                <c:pt idx="15943">
                  <c:v>1.5943999999999998E-5</c:v>
                </c:pt>
                <c:pt idx="15944">
                  <c:v>1.5945000000000001E-5</c:v>
                </c:pt>
                <c:pt idx="15945">
                  <c:v>1.5945999999999999E-5</c:v>
                </c:pt>
                <c:pt idx="15946">
                  <c:v>1.5947000000000002E-5</c:v>
                </c:pt>
                <c:pt idx="15947">
                  <c:v>1.5948E-5</c:v>
                </c:pt>
                <c:pt idx="15948">
                  <c:v>1.5948999999999999E-5</c:v>
                </c:pt>
                <c:pt idx="15949">
                  <c:v>1.5950000000000001E-5</c:v>
                </c:pt>
                <c:pt idx="15950">
                  <c:v>1.5951E-5</c:v>
                </c:pt>
                <c:pt idx="15951">
                  <c:v>1.5951999999999999E-5</c:v>
                </c:pt>
                <c:pt idx="15952">
                  <c:v>1.5953000000000001E-5</c:v>
                </c:pt>
                <c:pt idx="15953">
                  <c:v>1.5954E-5</c:v>
                </c:pt>
                <c:pt idx="15954">
                  <c:v>1.5954999999999999E-5</c:v>
                </c:pt>
                <c:pt idx="15955">
                  <c:v>1.5956000000000001E-5</c:v>
                </c:pt>
                <c:pt idx="15956">
                  <c:v>1.5957E-5</c:v>
                </c:pt>
                <c:pt idx="15957">
                  <c:v>1.5957999999999999E-5</c:v>
                </c:pt>
                <c:pt idx="15958">
                  <c:v>1.5959000000000001E-5</c:v>
                </c:pt>
                <c:pt idx="15959">
                  <c:v>1.596E-5</c:v>
                </c:pt>
                <c:pt idx="15960">
                  <c:v>1.5960999999999998E-5</c:v>
                </c:pt>
                <c:pt idx="15961">
                  <c:v>1.5962000000000001E-5</c:v>
                </c:pt>
                <c:pt idx="15962">
                  <c:v>1.5962999999999999E-5</c:v>
                </c:pt>
                <c:pt idx="15963">
                  <c:v>1.5964000000000002E-5</c:v>
                </c:pt>
                <c:pt idx="15964">
                  <c:v>1.5965E-5</c:v>
                </c:pt>
                <c:pt idx="15965">
                  <c:v>1.5965999999999999E-5</c:v>
                </c:pt>
                <c:pt idx="15966">
                  <c:v>1.5967000000000001E-5</c:v>
                </c:pt>
                <c:pt idx="15967">
                  <c:v>1.5968E-5</c:v>
                </c:pt>
                <c:pt idx="15968">
                  <c:v>1.5968999999999999E-5</c:v>
                </c:pt>
                <c:pt idx="15969">
                  <c:v>1.5970000000000001E-5</c:v>
                </c:pt>
                <c:pt idx="15970">
                  <c:v>1.5971E-5</c:v>
                </c:pt>
                <c:pt idx="15971">
                  <c:v>1.5971999999999999E-5</c:v>
                </c:pt>
                <c:pt idx="15972">
                  <c:v>1.5973000000000001E-5</c:v>
                </c:pt>
                <c:pt idx="15973">
                  <c:v>1.5974E-5</c:v>
                </c:pt>
                <c:pt idx="15974">
                  <c:v>1.5974999999999999E-5</c:v>
                </c:pt>
                <c:pt idx="15975">
                  <c:v>1.5976000000000001E-5</c:v>
                </c:pt>
                <c:pt idx="15976">
                  <c:v>1.5977E-5</c:v>
                </c:pt>
                <c:pt idx="15977">
                  <c:v>1.5977999999999998E-5</c:v>
                </c:pt>
                <c:pt idx="15978">
                  <c:v>1.5979000000000001E-5</c:v>
                </c:pt>
                <c:pt idx="15979">
                  <c:v>1.5979999999999999E-5</c:v>
                </c:pt>
                <c:pt idx="15980">
                  <c:v>1.5981000000000002E-5</c:v>
                </c:pt>
                <c:pt idx="15981">
                  <c:v>1.5982E-5</c:v>
                </c:pt>
                <c:pt idx="15982">
                  <c:v>1.5982999999999999E-5</c:v>
                </c:pt>
                <c:pt idx="15983">
                  <c:v>1.5984000000000001E-5</c:v>
                </c:pt>
                <c:pt idx="15984">
                  <c:v>1.5985E-5</c:v>
                </c:pt>
                <c:pt idx="15985">
                  <c:v>1.5985999999999999E-5</c:v>
                </c:pt>
                <c:pt idx="15986">
                  <c:v>1.5987000000000001E-5</c:v>
                </c:pt>
                <c:pt idx="15987">
                  <c:v>1.5988E-5</c:v>
                </c:pt>
                <c:pt idx="15988">
                  <c:v>1.5988999999999999E-5</c:v>
                </c:pt>
                <c:pt idx="15989">
                  <c:v>1.5990000000000001E-5</c:v>
                </c:pt>
                <c:pt idx="15990">
                  <c:v>1.5991E-5</c:v>
                </c:pt>
                <c:pt idx="15991">
                  <c:v>1.5991999999999999E-5</c:v>
                </c:pt>
                <c:pt idx="15992">
                  <c:v>1.5993000000000001E-5</c:v>
                </c:pt>
                <c:pt idx="15993">
                  <c:v>1.5994E-5</c:v>
                </c:pt>
                <c:pt idx="15994">
                  <c:v>1.5994999999999998E-5</c:v>
                </c:pt>
                <c:pt idx="15995">
                  <c:v>1.5996000000000001E-5</c:v>
                </c:pt>
                <c:pt idx="15996">
                  <c:v>1.5996999999999999E-5</c:v>
                </c:pt>
                <c:pt idx="15997">
                  <c:v>1.5998000000000002E-5</c:v>
                </c:pt>
                <c:pt idx="15998">
                  <c:v>1.5999E-5</c:v>
                </c:pt>
                <c:pt idx="15999">
                  <c:v>1.5999999999999999E-5</c:v>
                </c:pt>
                <c:pt idx="16000">
                  <c:v>1.6001000000000001E-5</c:v>
                </c:pt>
                <c:pt idx="16001">
                  <c:v>1.6002E-5</c:v>
                </c:pt>
                <c:pt idx="16002">
                  <c:v>1.6002999999999999E-5</c:v>
                </c:pt>
                <c:pt idx="16003">
                  <c:v>1.6004000000000001E-5</c:v>
                </c:pt>
                <c:pt idx="16004">
                  <c:v>1.6005E-5</c:v>
                </c:pt>
                <c:pt idx="16005">
                  <c:v>1.6005999999999999E-5</c:v>
                </c:pt>
                <c:pt idx="16006">
                  <c:v>1.6007000000000001E-5</c:v>
                </c:pt>
                <c:pt idx="16007">
                  <c:v>1.6008E-5</c:v>
                </c:pt>
                <c:pt idx="16008">
                  <c:v>1.6008999999999999E-5</c:v>
                </c:pt>
                <c:pt idx="16009">
                  <c:v>1.6010000000000001E-5</c:v>
                </c:pt>
                <c:pt idx="16010">
                  <c:v>1.6011E-5</c:v>
                </c:pt>
                <c:pt idx="16011">
                  <c:v>1.6011999999999998E-5</c:v>
                </c:pt>
                <c:pt idx="16012">
                  <c:v>1.6013000000000001E-5</c:v>
                </c:pt>
                <c:pt idx="16013">
                  <c:v>1.6013999999999999E-5</c:v>
                </c:pt>
                <c:pt idx="16014">
                  <c:v>1.6015000000000002E-5</c:v>
                </c:pt>
                <c:pt idx="16015">
                  <c:v>1.6016E-5</c:v>
                </c:pt>
                <c:pt idx="16016">
                  <c:v>1.6016999999999999E-5</c:v>
                </c:pt>
                <c:pt idx="16017">
                  <c:v>1.6018000000000001E-5</c:v>
                </c:pt>
                <c:pt idx="16018">
                  <c:v>1.6019E-5</c:v>
                </c:pt>
                <c:pt idx="16019">
                  <c:v>1.6019999999999999E-5</c:v>
                </c:pt>
                <c:pt idx="16020">
                  <c:v>1.6021000000000001E-5</c:v>
                </c:pt>
                <c:pt idx="16021">
                  <c:v>1.6022E-5</c:v>
                </c:pt>
                <c:pt idx="16022">
                  <c:v>1.6022999999999999E-5</c:v>
                </c:pt>
                <c:pt idx="16023">
                  <c:v>1.6024000000000001E-5</c:v>
                </c:pt>
                <c:pt idx="16024">
                  <c:v>1.6025E-5</c:v>
                </c:pt>
                <c:pt idx="16025">
                  <c:v>1.6025999999999999E-5</c:v>
                </c:pt>
                <c:pt idx="16026">
                  <c:v>1.6027000000000001E-5</c:v>
                </c:pt>
                <c:pt idx="16027">
                  <c:v>1.6028E-5</c:v>
                </c:pt>
                <c:pt idx="16028">
                  <c:v>1.6028999999999998E-5</c:v>
                </c:pt>
                <c:pt idx="16029">
                  <c:v>1.6030000000000001E-5</c:v>
                </c:pt>
                <c:pt idx="16030">
                  <c:v>1.6030999999999999E-5</c:v>
                </c:pt>
                <c:pt idx="16031">
                  <c:v>1.6032000000000002E-5</c:v>
                </c:pt>
                <c:pt idx="16032">
                  <c:v>1.6033E-5</c:v>
                </c:pt>
                <c:pt idx="16033">
                  <c:v>1.6033999999999999E-5</c:v>
                </c:pt>
                <c:pt idx="16034">
                  <c:v>1.6035000000000001E-5</c:v>
                </c:pt>
                <c:pt idx="16035">
                  <c:v>1.6036E-5</c:v>
                </c:pt>
                <c:pt idx="16036">
                  <c:v>1.6036999999999999E-5</c:v>
                </c:pt>
                <c:pt idx="16037">
                  <c:v>1.6038000000000001E-5</c:v>
                </c:pt>
                <c:pt idx="16038">
                  <c:v>1.6039E-5</c:v>
                </c:pt>
                <c:pt idx="16039">
                  <c:v>1.6039999999999999E-5</c:v>
                </c:pt>
                <c:pt idx="16040">
                  <c:v>1.6041000000000001E-5</c:v>
                </c:pt>
                <c:pt idx="16041">
                  <c:v>1.6042E-5</c:v>
                </c:pt>
                <c:pt idx="16042">
                  <c:v>1.6042999999999999E-5</c:v>
                </c:pt>
                <c:pt idx="16043">
                  <c:v>1.6044000000000001E-5</c:v>
                </c:pt>
                <c:pt idx="16044">
                  <c:v>1.6045E-5</c:v>
                </c:pt>
                <c:pt idx="16045">
                  <c:v>1.6045999999999998E-5</c:v>
                </c:pt>
                <c:pt idx="16046">
                  <c:v>1.6047000000000001E-5</c:v>
                </c:pt>
                <c:pt idx="16047">
                  <c:v>1.6047999999999999E-5</c:v>
                </c:pt>
                <c:pt idx="16048">
                  <c:v>1.6049000000000002E-5</c:v>
                </c:pt>
                <c:pt idx="16049">
                  <c:v>1.605E-5</c:v>
                </c:pt>
                <c:pt idx="16050">
                  <c:v>1.6050999999999999E-5</c:v>
                </c:pt>
                <c:pt idx="16051">
                  <c:v>1.6052000000000001E-5</c:v>
                </c:pt>
                <c:pt idx="16052">
                  <c:v>1.6053E-5</c:v>
                </c:pt>
                <c:pt idx="16053">
                  <c:v>1.6053999999999999E-5</c:v>
                </c:pt>
                <c:pt idx="16054">
                  <c:v>1.6055000000000001E-5</c:v>
                </c:pt>
                <c:pt idx="16055">
                  <c:v>1.6056E-5</c:v>
                </c:pt>
                <c:pt idx="16056">
                  <c:v>1.6056999999999999E-5</c:v>
                </c:pt>
                <c:pt idx="16057">
                  <c:v>1.6058000000000001E-5</c:v>
                </c:pt>
                <c:pt idx="16058">
                  <c:v>1.6059E-5</c:v>
                </c:pt>
                <c:pt idx="16059">
                  <c:v>1.6059999999999999E-5</c:v>
                </c:pt>
                <c:pt idx="16060">
                  <c:v>1.6061000000000001E-5</c:v>
                </c:pt>
                <c:pt idx="16061">
                  <c:v>1.6062E-5</c:v>
                </c:pt>
                <c:pt idx="16062">
                  <c:v>1.6062999999999999E-5</c:v>
                </c:pt>
                <c:pt idx="16063">
                  <c:v>1.6064000000000001E-5</c:v>
                </c:pt>
                <c:pt idx="16064">
                  <c:v>1.6065E-5</c:v>
                </c:pt>
                <c:pt idx="16065">
                  <c:v>1.6065999999999998E-5</c:v>
                </c:pt>
                <c:pt idx="16066">
                  <c:v>1.6067E-5</c:v>
                </c:pt>
                <c:pt idx="16067">
                  <c:v>1.6067999999999999E-5</c:v>
                </c:pt>
                <c:pt idx="16068">
                  <c:v>1.6069000000000001E-5</c:v>
                </c:pt>
                <c:pt idx="16069">
                  <c:v>1.607E-5</c:v>
                </c:pt>
                <c:pt idx="16070">
                  <c:v>1.6070999999999999E-5</c:v>
                </c:pt>
                <c:pt idx="16071">
                  <c:v>1.6072000000000001E-5</c:v>
                </c:pt>
                <c:pt idx="16072">
                  <c:v>1.6073E-5</c:v>
                </c:pt>
                <c:pt idx="16073">
                  <c:v>1.6073999999999999E-5</c:v>
                </c:pt>
                <c:pt idx="16074">
                  <c:v>1.6075000000000001E-5</c:v>
                </c:pt>
                <c:pt idx="16075">
                  <c:v>1.6076E-5</c:v>
                </c:pt>
                <c:pt idx="16076">
                  <c:v>1.6076999999999999E-5</c:v>
                </c:pt>
                <c:pt idx="16077">
                  <c:v>1.6078000000000001E-5</c:v>
                </c:pt>
                <c:pt idx="16078">
                  <c:v>1.6079E-5</c:v>
                </c:pt>
                <c:pt idx="16079">
                  <c:v>1.6079999999999999E-5</c:v>
                </c:pt>
                <c:pt idx="16080">
                  <c:v>1.6081000000000001E-5</c:v>
                </c:pt>
                <c:pt idx="16081">
                  <c:v>1.6082E-5</c:v>
                </c:pt>
                <c:pt idx="16082">
                  <c:v>1.6082999999999998E-5</c:v>
                </c:pt>
                <c:pt idx="16083">
                  <c:v>1.6084000000000001E-5</c:v>
                </c:pt>
                <c:pt idx="16084">
                  <c:v>1.6084999999999999E-5</c:v>
                </c:pt>
                <c:pt idx="16085">
                  <c:v>1.6086000000000002E-5</c:v>
                </c:pt>
                <c:pt idx="16086">
                  <c:v>1.6087E-5</c:v>
                </c:pt>
                <c:pt idx="16087">
                  <c:v>1.6087999999999999E-5</c:v>
                </c:pt>
                <c:pt idx="16088">
                  <c:v>1.6089000000000001E-5</c:v>
                </c:pt>
                <c:pt idx="16089">
                  <c:v>1.609E-5</c:v>
                </c:pt>
                <c:pt idx="16090">
                  <c:v>1.6090999999999999E-5</c:v>
                </c:pt>
                <c:pt idx="16091">
                  <c:v>1.6092000000000001E-5</c:v>
                </c:pt>
                <c:pt idx="16092">
                  <c:v>1.6093E-5</c:v>
                </c:pt>
                <c:pt idx="16093">
                  <c:v>1.6093999999999999E-5</c:v>
                </c:pt>
                <c:pt idx="16094">
                  <c:v>1.6095000000000001E-5</c:v>
                </c:pt>
                <c:pt idx="16095">
                  <c:v>1.6096E-5</c:v>
                </c:pt>
                <c:pt idx="16096">
                  <c:v>1.6096999999999999E-5</c:v>
                </c:pt>
                <c:pt idx="16097">
                  <c:v>1.6098000000000001E-5</c:v>
                </c:pt>
                <c:pt idx="16098">
                  <c:v>1.6099E-5</c:v>
                </c:pt>
                <c:pt idx="16099">
                  <c:v>1.6099999999999998E-5</c:v>
                </c:pt>
                <c:pt idx="16100">
                  <c:v>1.6101000000000001E-5</c:v>
                </c:pt>
                <c:pt idx="16101">
                  <c:v>1.6101999999999999E-5</c:v>
                </c:pt>
                <c:pt idx="16102">
                  <c:v>1.6103000000000002E-5</c:v>
                </c:pt>
                <c:pt idx="16103">
                  <c:v>1.6104E-5</c:v>
                </c:pt>
                <c:pt idx="16104">
                  <c:v>1.6104999999999999E-5</c:v>
                </c:pt>
                <c:pt idx="16105">
                  <c:v>1.6106000000000001E-5</c:v>
                </c:pt>
                <c:pt idx="16106">
                  <c:v>1.6107E-5</c:v>
                </c:pt>
                <c:pt idx="16107">
                  <c:v>1.6107999999999999E-5</c:v>
                </c:pt>
                <c:pt idx="16108">
                  <c:v>1.6109000000000001E-5</c:v>
                </c:pt>
                <c:pt idx="16109">
                  <c:v>1.611E-5</c:v>
                </c:pt>
                <c:pt idx="16110">
                  <c:v>1.6110999999999999E-5</c:v>
                </c:pt>
                <c:pt idx="16111">
                  <c:v>1.6112000000000001E-5</c:v>
                </c:pt>
                <c:pt idx="16112">
                  <c:v>1.6113E-5</c:v>
                </c:pt>
                <c:pt idx="16113">
                  <c:v>1.6113999999999999E-5</c:v>
                </c:pt>
                <c:pt idx="16114">
                  <c:v>1.6115000000000001E-5</c:v>
                </c:pt>
                <c:pt idx="16115">
                  <c:v>1.6116E-5</c:v>
                </c:pt>
                <c:pt idx="16116">
                  <c:v>1.6116999999999998E-5</c:v>
                </c:pt>
                <c:pt idx="16117">
                  <c:v>1.6118000000000001E-5</c:v>
                </c:pt>
                <c:pt idx="16118">
                  <c:v>1.6118999999999999E-5</c:v>
                </c:pt>
                <c:pt idx="16119">
                  <c:v>1.6120000000000002E-5</c:v>
                </c:pt>
                <c:pt idx="16120">
                  <c:v>1.6121E-5</c:v>
                </c:pt>
                <c:pt idx="16121">
                  <c:v>1.6121999999999999E-5</c:v>
                </c:pt>
                <c:pt idx="16122">
                  <c:v>1.6123000000000001E-5</c:v>
                </c:pt>
                <c:pt idx="16123">
                  <c:v>1.6124E-5</c:v>
                </c:pt>
                <c:pt idx="16124">
                  <c:v>1.6124999999999999E-5</c:v>
                </c:pt>
                <c:pt idx="16125">
                  <c:v>1.6126000000000001E-5</c:v>
                </c:pt>
                <c:pt idx="16126">
                  <c:v>1.6127E-5</c:v>
                </c:pt>
                <c:pt idx="16127">
                  <c:v>1.6127999999999999E-5</c:v>
                </c:pt>
                <c:pt idx="16128">
                  <c:v>1.6129000000000001E-5</c:v>
                </c:pt>
                <c:pt idx="16129">
                  <c:v>1.613E-5</c:v>
                </c:pt>
                <c:pt idx="16130">
                  <c:v>1.6130999999999999E-5</c:v>
                </c:pt>
                <c:pt idx="16131">
                  <c:v>1.6132000000000001E-5</c:v>
                </c:pt>
                <c:pt idx="16132">
                  <c:v>1.6133E-5</c:v>
                </c:pt>
                <c:pt idx="16133">
                  <c:v>1.6133999999999998E-5</c:v>
                </c:pt>
                <c:pt idx="16134">
                  <c:v>1.6135000000000001E-5</c:v>
                </c:pt>
                <c:pt idx="16135">
                  <c:v>1.6135999999999999E-5</c:v>
                </c:pt>
                <c:pt idx="16136">
                  <c:v>1.6137000000000002E-5</c:v>
                </c:pt>
                <c:pt idx="16137">
                  <c:v>1.6138E-5</c:v>
                </c:pt>
                <c:pt idx="16138">
                  <c:v>1.6138999999999999E-5</c:v>
                </c:pt>
                <c:pt idx="16139">
                  <c:v>1.6140000000000001E-5</c:v>
                </c:pt>
                <c:pt idx="16140">
                  <c:v>1.6141E-5</c:v>
                </c:pt>
                <c:pt idx="16141">
                  <c:v>1.6141999999999999E-5</c:v>
                </c:pt>
                <c:pt idx="16142">
                  <c:v>1.6143000000000001E-5</c:v>
                </c:pt>
                <c:pt idx="16143">
                  <c:v>1.6144E-5</c:v>
                </c:pt>
                <c:pt idx="16144">
                  <c:v>1.6144999999999999E-5</c:v>
                </c:pt>
                <c:pt idx="16145">
                  <c:v>1.6146000000000001E-5</c:v>
                </c:pt>
                <c:pt idx="16146">
                  <c:v>1.6147E-5</c:v>
                </c:pt>
                <c:pt idx="16147">
                  <c:v>1.6147999999999999E-5</c:v>
                </c:pt>
                <c:pt idx="16148">
                  <c:v>1.6149000000000001E-5</c:v>
                </c:pt>
                <c:pt idx="16149">
                  <c:v>1.615E-5</c:v>
                </c:pt>
                <c:pt idx="16150">
                  <c:v>1.6150999999999998E-5</c:v>
                </c:pt>
                <c:pt idx="16151">
                  <c:v>1.6152000000000001E-5</c:v>
                </c:pt>
                <c:pt idx="16152">
                  <c:v>1.6152999999999999E-5</c:v>
                </c:pt>
                <c:pt idx="16153">
                  <c:v>1.6154000000000002E-5</c:v>
                </c:pt>
                <c:pt idx="16154">
                  <c:v>1.6155E-5</c:v>
                </c:pt>
                <c:pt idx="16155">
                  <c:v>1.6155999999999999E-5</c:v>
                </c:pt>
                <c:pt idx="16156">
                  <c:v>1.6157000000000001E-5</c:v>
                </c:pt>
                <c:pt idx="16157">
                  <c:v>1.6158E-5</c:v>
                </c:pt>
                <c:pt idx="16158">
                  <c:v>1.6158999999999999E-5</c:v>
                </c:pt>
                <c:pt idx="16159">
                  <c:v>1.6160000000000001E-5</c:v>
                </c:pt>
                <c:pt idx="16160">
                  <c:v>1.6161E-5</c:v>
                </c:pt>
                <c:pt idx="16161">
                  <c:v>1.6161999999999999E-5</c:v>
                </c:pt>
                <c:pt idx="16162">
                  <c:v>1.6163000000000001E-5</c:v>
                </c:pt>
                <c:pt idx="16163">
                  <c:v>1.6164E-5</c:v>
                </c:pt>
                <c:pt idx="16164">
                  <c:v>1.6164999999999999E-5</c:v>
                </c:pt>
                <c:pt idx="16165">
                  <c:v>1.6166000000000001E-5</c:v>
                </c:pt>
                <c:pt idx="16166">
                  <c:v>1.6167E-5</c:v>
                </c:pt>
                <c:pt idx="16167">
                  <c:v>1.6167999999999998E-5</c:v>
                </c:pt>
                <c:pt idx="16168">
                  <c:v>1.6169000000000001E-5</c:v>
                </c:pt>
                <c:pt idx="16169">
                  <c:v>1.6169999999999999E-5</c:v>
                </c:pt>
                <c:pt idx="16170">
                  <c:v>1.6171000000000002E-5</c:v>
                </c:pt>
                <c:pt idx="16171">
                  <c:v>1.6172E-5</c:v>
                </c:pt>
                <c:pt idx="16172">
                  <c:v>1.6172999999999999E-5</c:v>
                </c:pt>
                <c:pt idx="16173">
                  <c:v>1.6174000000000001E-5</c:v>
                </c:pt>
                <c:pt idx="16174">
                  <c:v>1.6175E-5</c:v>
                </c:pt>
                <c:pt idx="16175">
                  <c:v>1.6175999999999999E-5</c:v>
                </c:pt>
                <c:pt idx="16176">
                  <c:v>1.6177000000000001E-5</c:v>
                </c:pt>
                <c:pt idx="16177">
                  <c:v>1.6178E-5</c:v>
                </c:pt>
                <c:pt idx="16178">
                  <c:v>1.6178999999999999E-5</c:v>
                </c:pt>
                <c:pt idx="16179">
                  <c:v>1.6180000000000001E-5</c:v>
                </c:pt>
                <c:pt idx="16180">
                  <c:v>1.6181E-5</c:v>
                </c:pt>
                <c:pt idx="16181">
                  <c:v>1.6181999999999999E-5</c:v>
                </c:pt>
                <c:pt idx="16182">
                  <c:v>1.6183000000000001E-5</c:v>
                </c:pt>
                <c:pt idx="16183">
                  <c:v>1.6184E-5</c:v>
                </c:pt>
                <c:pt idx="16184">
                  <c:v>1.6184999999999998E-5</c:v>
                </c:pt>
                <c:pt idx="16185">
                  <c:v>1.6186000000000001E-5</c:v>
                </c:pt>
                <c:pt idx="16186">
                  <c:v>1.6186999999999999E-5</c:v>
                </c:pt>
                <c:pt idx="16187">
                  <c:v>1.6188000000000002E-5</c:v>
                </c:pt>
                <c:pt idx="16188">
                  <c:v>1.6189E-5</c:v>
                </c:pt>
                <c:pt idx="16189">
                  <c:v>1.6189999999999999E-5</c:v>
                </c:pt>
                <c:pt idx="16190">
                  <c:v>1.6191000000000001E-5</c:v>
                </c:pt>
                <c:pt idx="16191">
                  <c:v>1.6192E-5</c:v>
                </c:pt>
                <c:pt idx="16192">
                  <c:v>1.6192999999999999E-5</c:v>
                </c:pt>
                <c:pt idx="16193">
                  <c:v>1.6194000000000001E-5</c:v>
                </c:pt>
                <c:pt idx="16194">
                  <c:v>1.6195E-5</c:v>
                </c:pt>
                <c:pt idx="16195">
                  <c:v>1.6195999999999999E-5</c:v>
                </c:pt>
                <c:pt idx="16196">
                  <c:v>1.6197000000000001E-5</c:v>
                </c:pt>
                <c:pt idx="16197">
                  <c:v>1.6198E-5</c:v>
                </c:pt>
                <c:pt idx="16198">
                  <c:v>1.6198999999999999E-5</c:v>
                </c:pt>
                <c:pt idx="16199">
                  <c:v>1.6200000000000001E-5</c:v>
                </c:pt>
                <c:pt idx="16200">
                  <c:v>1.6201E-5</c:v>
                </c:pt>
                <c:pt idx="16201">
                  <c:v>1.6201999999999998E-5</c:v>
                </c:pt>
                <c:pt idx="16202">
                  <c:v>1.6203000000000001E-5</c:v>
                </c:pt>
                <c:pt idx="16203">
                  <c:v>1.6203999999999999E-5</c:v>
                </c:pt>
                <c:pt idx="16204">
                  <c:v>1.6205000000000002E-5</c:v>
                </c:pt>
                <c:pt idx="16205">
                  <c:v>1.6206E-5</c:v>
                </c:pt>
                <c:pt idx="16206">
                  <c:v>1.6206999999999999E-5</c:v>
                </c:pt>
                <c:pt idx="16207">
                  <c:v>1.6208000000000001E-5</c:v>
                </c:pt>
                <c:pt idx="16208">
                  <c:v>1.6209E-5</c:v>
                </c:pt>
                <c:pt idx="16209">
                  <c:v>1.6209999999999999E-5</c:v>
                </c:pt>
                <c:pt idx="16210">
                  <c:v>1.6211000000000001E-5</c:v>
                </c:pt>
                <c:pt idx="16211">
                  <c:v>1.6212E-5</c:v>
                </c:pt>
                <c:pt idx="16212">
                  <c:v>1.6212999999999999E-5</c:v>
                </c:pt>
                <c:pt idx="16213">
                  <c:v>1.6214000000000001E-5</c:v>
                </c:pt>
                <c:pt idx="16214">
                  <c:v>1.6215E-5</c:v>
                </c:pt>
                <c:pt idx="16215">
                  <c:v>1.6215999999999999E-5</c:v>
                </c:pt>
                <c:pt idx="16216">
                  <c:v>1.6217000000000001E-5</c:v>
                </c:pt>
                <c:pt idx="16217">
                  <c:v>1.6218E-5</c:v>
                </c:pt>
                <c:pt idx="16218">
                  <c:v>1.6218999999999998E-5</c:v>
                </c:pt>
                <c:pt idx="16219">
                  <c:v>1.6220000000000001E-5</c:v>
                </c:pt>
                <c:pt idx="16220">
                  <c:v>1.6220999999999999E-5</c:v>
                </c:pt>
                <c:pt idx="16221">
                  <c:v>1.6222000000000002E-5</c:v>
                </c:pt>
                <c:pt idx="16222">
                  <c:v>1.6223E-5</c:v>
                </c:pt>
                <c:pt idx="16223">
                  <c:v>1.6223999999999999E-5</c:v>
                </c:pt>
                <c:pt idx="16224">
                  <c:v>1.6225000000000001E-5</c:v>
                </c:pt>
                <c:pt idx="16225">
                  <c:v>1.6226E-5</c:v>
                </c:pt>
                <c:pt idx="16226">
                  <c:v>1.6226999999999999E-5</c:v>
                </c:pt>
                <c:pt idx="16227">
                  <c:v>1.6228000000000001E-5</c:v>
                </c:pt>
                <c:pt idx="16228">
                  <c:v>1.6229E-5</c:v>
                </c:pt>
                <c:pt idx="16229">
                  <c:v>1.6229999999999999E-5</c:v>
                </c:pt>
                <c:pt idx="16230">
                  <c:v>1.6231000000000001E-5</c:v>
                </c:pt>
                <c:pt idx="16231">
                  <c:v>1.6232E-5</c:v>
                </c:pt>
                <c:pt idx="16232">
                  <c:v>1.6232999999999999E-5</c:v>
                </c:pt>
                <c:pt idx="16233">
                  <c:v>1.6234000000000001E-5</c:v>
                </c:pt>
                <c:pt idx="16234">
                  <c:v>1.6235E-5</c:v>
                </c:pt>
                <c:pt idx="16235">
                  <c:v>1.6235999999999998E-5</c:v>
                </c:pt>
                <c:pt idx="16236">
                  <c:v>1.6237000000000001E-5</c:v>
                </c:pt>
                <c:pt idx="16237">
                  <c:v>1.6237999999999999E-5</c:v>
                </c:pt>
                <c:pt idx="16238">
                  <c:v>1.6239000000000002E-5</c:v>
                </c:pt>
                <c:pt idx="16239">
                  <c:v>1.624E-5</c:v>
                </c:pt>
                <c:pt idx="16240">
                  <c:v>1.6240999999999999E-5</c:v>
                </c:pt>
                <c:pt idx="16241">
                  <c:v>1.6242000000000001E-5</c:v>
                </c:pt>
                <c:pt idx="16242">
                  <c:v>1.6243E-5</c:v>
                </c:pt>
                <c:pt idx="16243">
                  <c:v>1.6243999999999999E-5</c:v>
                </c:pt>
                <c:pt idx="16244">
                  <c:v>1.6245000000000001E-5</c:v>
                </c:pt>
                <c:pt idx="16245">
                  <c:v>1.6246E-5</c:v>
                </c:pt>
                <c:pt idx="16246">
                  <c:v>1.6246999999999999E-5</c:v>
                </c:pt>
                <c:pt idx="16247">
                  <c:v>1.6248000000000001E-5</c:v>
                </c:pt>
                <c:pt idx="16248">
                  <c:v>1.6249E-5</c:v>
                </c:pt>
                <c:pt idx="16249">
                  <c:v>1.6249999999999999E-5</c:v>
                </c:pt>
                <c:pt idx="16250">
                  <c:v>1.6251000000000001E-5</c:v>
                </c:pt>
                <c:pt idx="16251">
                  <c:v>1.6252E-5</c:v>
                </c:pt>
                <c:pt idx="16252">
                  <c:v>1.6252999999999998E-5</c:v>
                </c:pt>
                <c:pt idx="16253">
                  <c:v>1.6254000000000001E-5</c:v>
                </c:pt>
                <c:pt idx="16254">
                  <c:v>1.6254999999999999E-5</c:v>
                </c:pt>
                <c:pt idx="16255">
                  <c:v>1.6256000000000002E-5</c:v>
                </c:pt>
                <c:pt idx="16256">
                  <c:v>1.6257E-5</c:v>
                </c:pt>
                <c:pt idx="16257">
                  <c:v>1.6257999999999999E-5</c:v>
                </c:pt>
                <c:pt idx="16258">
                  <c:v>1.6259000000000001E-5</c:v>
                </c:pt>
                <c:pt idx="16259">
                  <c:v>1.626E-5</c:v>
                </c:pt>
                <c:pt idx="16260">
                  <c:v>1.6260999999999999E-5</c:v>
                </c:pt>
                <c:pt idx="16261">
                  <c:v>1.6262000000000001E-5</c:v>
                </c:pt>
                <c:pt idx="16262">
                  <c:v>1.6263E-5</c:v>
                </c:pt>
                <c:pt idx="16263">
                  <c:v>1.6263999999999999E-5</c:v>
                </c:pt>
                <c:pt idx="16264">
                  <c:v>1.6265000000000001E-5</c:v>
                </c:pt>
                <c:pt idx="16265">
                  <c:v>1.6266E-5</c:v>
                </c:pt>
                <c:pt idx="16266">
                  <c:v>1.6266999999999999E-5</c:v>
                </c:pt>
                <c:pt idx="16267">
                  <c:v>1.6268000000000001E-5</c:v>
                </c:pt>
                <c:pt idx="16268">
                  <c:v>1.6269E-5</c:v>
                </c:pt>
                <c:pt idx="16269">
                  <c:v>1.6269999999999998E-5</c:v>
                </c:pt>
                <c:pt idx="16270">
                  <c:v>1.6271000000000001E-5</c:v>
                </c:pt>
                <c:pt idx="16271">
                  <c:v>1.6271999999999999E-5</c:v>
                </c:pt>
                <c:pt idx="16272">
                  <c:v>1.6273000000000002E-5</c:v>
                </c:pt>
                <c:pt idx="16273">
                  <c:v>1.6274E-5</c:v>
                </c:pt>
                <c:pt idx="16274">
                  <c:v>1.6274999999999999E-5</c:v>
                </c:pt>
                <c:pt idx="16275">
                  <c:v>1.6276000000000001E-5</c:v>
                </c:pt>
                <c:pt idx="16276">
                  <c:v>1.6277E-5</c:v>
                </c:pt>
                <c:pt idx="16277">
                  <c:v>1.6277999999999999E-5</c:v>
                </c:pt>
                <c:pt idx="16278">
                  <c:v>1.6279000000000001E-5</c:v>
                </c:pt>
                <c:pt idx="16279">
                  <c:v>1.628E-5</c:v>
                </c:pt>
                <c:pt idx="16280">
                  <c:v>1.6280999999999999E-5</c:v>
                </c:pt>
                <c:pt idx="16281">
                  <c:v>1.6282000000000001E-5</c:v>
                </c:pt>
                <c:pt idx="16282">
                  <c:v>1.6283E-5</c:v>
                </c:pt>
                <c:pt idx="16283">
                  <c:v>1.6283999999999999E-5</c:v>
                </c:pt>
                <c:pt idx="16284">
                  <c:v>1.6285000000000001E-5</c:v>
                </c:pt>
                <c:pt idx="16285">
                  <c:v>1.6286E-5</c:v>
                </c:pt>
                <c:pt idx="16286">
                  <c:v>1.6286999999999998E-5</c:v>
                </c:pt>
                <c:pt idx="16287">
                  <c:v>1.6288000000000001E-5</c:v>
                </c:pt>
                <c:pt idx="16288">
                  <c:v>1.6288999999999999E-5</c:v>
                </c:pt>
                <c:pt idx="16289">
                  <c:v>1.6290000000000002E-5</c:v>
                </c:pt>
                <c:pt idx="16290">
                  <c:v>1.6291E-5</c:v>
                </c:pt>
                <c:pt idx="16291">
                  <c:v>1.6291999999999999E-5</c:v>
                </c:pt>
                <c:pt idx="16292">
                  <c:v>1.6293000000000001E-5</c:v>
                </c:pt>
                <c:pt idx="16293">
                  <c:v>1.6294E-5</c:v>
                </c:pt>
                <c:pt idx="16294">
                  <c:v>1.6294999999999999E-5</c:v>
                </c:pt>
                <c:pt idx="16295">
                  <c:v>1.6296000000000001E-5</c:v>
                </c:pt>
                <c:pt idx="16296">
                  <c:v>1.6297E-5</c:v>
                </c:pt>
                <c:pt idx="16297">
                  <c:v>1.6297999999999999E-5</c:v>
                </c:pt>
                <c:pt idx="16298">
                  <c:v>1.6299000000000001E-5</c:v>
                </c:pt>
                <c:pt idx="16299">
                  <c:v>1.63E-5</c:v>
                </c:pt>
                <c:pt idx="16300">
                  <c:v>1.6300999999999999E-5</c:v>
                </c:pt>
                <c:pt idx="16301">
                  <c:v>1.6302000000000001E-5</c:v>
                </c:pt>
                <c:pt idx="16302">
                  <c:v>1.6303E-5</c:v>
                </c:pt>
                <c:pt idx="16303">
                  <c:v>1.6303999999999998E-5</c:v>
                </c:pt>
                <c:pt idx="16304">
                  <c:v>1.6305000000000001E-5</c:v>
                </c:pt>
                <c:pt idx="16305">
                  <c:v>1.6305999999999999E-5</c:v>
                </c:pt>
                <c:pt idx="16306">
                  <c:v>1.6307000000000002E-5</c:v>
                </c:pt>
                <c:pt idx="16307">
                  <c:v>1.6308E-5</c:v>
                </c:pt>
                <c:pt idx="16308">
                  <c:v>1.6308999999999999E-5</c:v>
                </c:pt>
                <c:pt idx="16309">
                  <c:v>1.6310000000000001E-5</c:v>
                </c:pt>
                <c:pt idx="16310">
                  <c:v>1.6311E-5</c:v>
                </c:pt>
                <c:pt idx="16311">
                  <c:v>1.6311999999999999E-5</c:v>
                </c:pt>
                <c:pt idx="16312">
                  <c:v>1.6313000000000001E-5</c:v>
                </c:pt>
                <c:pt idx="16313">
                  <c:v>1.6314E-5</c:v>
                </c:pt>
                <c:pt idx="16314">
                  <c:v>1.6314999999999999E-5</c:v>
                </c:pt>
                <c:pt idx="16315">
                  <c:v>1.6316000000000001E-5</c:v>
                </c:pt>
                <c:pt idx="16316">
                  <c:v>1.6317E-5</c:v>
                </c:pt>
                <c:pt idx="16317">
                  <c:v>1.6317999999999999E-5</c:v>
                </c:pt>
                <c:pt idx="16318">
                  <c:v>1.6319000000000001E-5</c:v>
                </c:pt>
                <c:pt idx="16319">
                  <c:v>1.632E-5</c:v>
                </c:pt>
                <c:pt idx="16320">
                  <c:v>1.6320999999999998E-5</c:v>
                </c:pt>
                <c:pt idx="16321">
                  <c:v>1.6322000000000001E-5</c:v>
                </c:pt>
                <c:pt idx="16322">
                  <c:v>1.6322999999999999E-5</c:v>
                </c:pt>
                <c:pt idx="16323">
                  <c:v>1.6324000000000002E-5</c:v>
                </c:pt>
                <c:pt idx="16324">
                  <c:v>1.6325E-5</c:v>
                </c:pt>
                <c:pt idx="16325">
                  <c:v>1.6325999999999999E-5</c:v>
                </c:pt>
                <c:pt idx="16326">
                  <c:v>1.6327000000000001E-5</c:v>
                </c:pt>
                <c:pt idx="16327">
                  <c:v>1.6328E-5</c:v>
                </c:pt>
                <c:pt idx="16328">
                  <c:v>1.6328999999999999E-5</c:v>
                </c:pt>
                <c:pt idx="16329">
                  <c:v>1.6330000000000001E-5</c:v>
                </c:pt>
                <c:pt idx="16330">
                  <c:v>1.6331E-5</c:v>
                </c:pt>
                <c:pt idx="16331">
                  <c:v>1.6331999999999999E-5</c:v>
                </c:pt>
                <c:pt idx="16332">
                  <c:v>1.6333000000000001E-5</c:v>
                </c:pt>
                <c:pt idx="16333">
                  <c:v>1.6334E-5</c:v>
                </c:pt>
                <c:pt idx="16334">
                  <c:v>1.6334999999999999E-5</c:v>
                </c:pt>
                <c:pt idx="16335">
                  <c:v>1.6336000000000001E-5</c:v>
                </c:pt>
                <c:pt idx="16336">
                  <c:v>1.6337E-5</c:v>
                </c:pt>
                <c:pt idx="16337">
                  <c:v>1.6337999999999998E-5</c:v>
                </c:pt>
                <c:pt idx="16338">
                  <c:v>1.6339000000000001E-5</c:v>
                </c:pt>
                <c:pt idx="16339">
                  <c:v>1.6339999999999999E-5</c:v>
                </c:pt>
                <c:pt idx="16340">
                  <c:v>1.6341000000000002E-5</c:v>
                </c:pt>
                <c:pt idx="16341">
                  <c:v>1.6342E-5</c:v>
                </c:pt>
                <c:pt idx="16342">
                  <c:v>1.6342999999999999E-5</c:v>
                </c:pt>
                <c:pt idx="16343">
                  <c:v>1.6344000000000001E-5</c:v>
                </c:pt>
                <c:pt idx="16344">
                  <c:v>1.6345E-5</c:v>
                </c:pt>
                <c:pt idx="16345">
                  <c:v>1.6345999999999999E-5</c:v>
                </c:pt>
                <c:pt idx="16346">
                  <c:v>1.6347000000000001E-5</c:v>
                </c:pt>
                <c:pt idx="16347">
                  <c:v>1.6348E-5</c:v>
                </c:pt>
                <c:pt idx="16348">
                  <c:v>1.6348999999999999E-5</c:v>
                </c:pt>
                <c:pt idx="16349">
                  <c:v>1.6350000000000001E-5</c:v>
                </c:pt>
                <c:pt idx="16350">
                  <c:v>1.6351E-5</c:v>
                </c:pt>
                <c:pt idx="16351">
                  <c:v>1.6351999999999999E-5</c:v>
                </c:pt>
                <c:pt idx="16352">
                  <c:v>1.6353000000000001E-5</c:v>
                </c:pt>
                <c:pt idx="16353">
                  <c:v>1.6354E-5</c:v>
                </c:pt>
                <c:pt idx="16354">
                  <c:v>1.6354999999999998E-5</c:v>
                </c:pt>
                <c:pt idx="16355">
                  <c:v>1.6356000000000001E-5</c:v>
                </c:pt>
                <c:pt idx="16356">
                  <c:v>1.6356999999999999E-5</c:v>
                </c:pt>
                <c:pt idx="16357">
                  <c:v>1.6358000000000002E-5</c:v>
                </c:pt>
                <c:pt idx="16358">
                  <c:v>1.6359E-5</c:v>
                </c:pt>
                <c:pt idx="16359">
                  <c:v>1.6359999999999999E-5</c:v>
                </c:pt>
                <c:pt idx="16360">
                  <c:v>1.6361000000000001E-5</c:v>
                </c:pt>
                <c:pt idx="16361">
                  <c:v>1.6362E-5</c:v>
                </c:pt>
                <c:pt idx="16362">
                  <c:v>1.6362999999999999E-5</c:v>
                </c:pt>
                <c:pt idx="16363">
                  <c:v>1.6364000000000001E-5</c:v>
                </c:pt>
                <c:pt idx="16364">
                  <c:v>1.6365E-5</c:v>
                </c:pt>
                <c:pt idx="16365">
                  <c:v>1.6365999999999999E-5</c:v>
                </c:pt>
                <c:pt idx="16366">
                  <c:v>1.6367000000000001E-5</c:v>
                </c:pt>
                <c:pt idx="16367">
                  <c:v>1.6368E-5</c:v>
                </c:pt>
                <c:pt idx="16368">
                  <c:v>1.6368999999999999E-5</c:v>
                </c:pt>
                <c:pt idx="16369">
                  <c:v>1.6370000000000001E-5</c:v>
                </c:pt>
                <c:pt idx="16370">
                  <c:v>1.6371E-5</c:v>
                </c:pt>
                <c:pt idx="16371">
                  <c:v>1.6371999999999998E-5</c:v>
                </c:pt>
                <c:pt idx="16372">
                  <c:v>1.6373000000000001E-5</c:v>
                </c:pt>
                <c:pt idx="16373">
                  <c:v>1.6373999999999999E-5</c:v>
                </c:pt>
                <c:pt idx="16374">
                  <c:v>1.6375000000000002E-5</c:v>
                </c:pt>
                <c:pt idx="16375">
                  <c:v>1.6376E-5</c:v>
                </c:pt>
                <c:pt idx="16376">
                  <c:v>1.6376999999999999E-5</c:v>
                </c:pt>
                <c:pt idx="16377">
                  <c:v>1.6378000000000001E-5</c:v>
                </c:pt>
                <c:pt idx="16378">
                  <c:v>1.6379E-5</c:v>
                </c:pt>
                <c:pt idx="16379">
                  <c:v>1.6379999999999999E-5</c:v>
                </c:pt>
                <c:pt idx="16380">
                  <c:v>1.6381000000000001E-5</c:v>
                </c:pt>
                <c:pt idx="16381">
                  <c:v>1.6382E-5</c:v>
                </c:pt>
                <c:pt idx="16382">
                  <c:v>1.6382999999999999E-5</c:v>
                </c:pt>
                <c:pt idx="16383">
                  <c:v>1.6384000000000001E-5</c:v>
                </c:pt>
                <c:pt idx="16384">
                  <c:v>1.6385E-5</c:v>
                </c:pt>
                <c:pt idx="16385">
                  <c:v>1.6385999999999999E-5</c:v>
                </c:pt>
                <c:pt idx="16386">
                  <c:v>1.6387000000000001E-5</c:v>
                </c:pt>
                <c:pt idx="16387">
                  <c:v>1.6388E-5</c:v>
                </c:pt>
                <c:pt idx="16388">
                  <c:v>1.6388999999999998E-5</c:v>
                </c:pt>
                <c:pt idx="16389">
                  <c:v>1.6390000000000001E-5</c:v>
                </c:pt>
                <c:pt idx="16390">
                  <c:v>1.6390999999999999E-5</c:v>
                </c:pt>
                <c:pt idx="16391">
                  <c:v>1.6392000000000002E-5</c:v>
                </c:pt>
                <c:pt idx="16392">
                  <c:v>1.6393E-5</c:v>
                </c:pt>
                <c:pt idx="16393">
                  <c:v>1.6393999999999999E-5</c:v>
                </c:pt>
                <c:pt idx="16394">
                  <c:v>1.6395000000000001E-5</c:v>
                </c:pt>
                <c:pt idx="16395">
                  <c:v>1.6396E-5</c:v>
                </c:pt>
                <c:pt idx="16396">
                  <c:v>1.6396999999999999E-5</c:v>
                </c:pt>
                <c:pt idx="16397">
                  <c:v>1.6398000000000001E-5</c:v>
                </c:pt>
                <c:pt idx="16398">
                  <c:v>1.6399E-5</c:v>
                </c:pt>
                <c:pt idx="16399">
                  <c:v>1.6399999999999999E-5</c:v>
                </c:pt>
                <c:pt idx="16400">
                  <c:v>1.6401000000000001E-5</c:v>
                </c:pt>
                <c:pt idx="16401">
                  <c:v>1.6402E-5</c:v>
                </c:pt>
                <c:pt idx="16402">
                  <c:v>1.6402999999999999E-5</c:v>
                </c:pt>
                <c:pt idx="16403">
                  <c:v>1.6404000000000001E-5</c:v>
                </c:pt>
                <c:pt idx="16404">
                  <c:v>1.6405E-5</c:v>
                </c:pt>
                <c:pt idx="16405">
                  <c:v>1.6405999999999998E-5</c:v>
                </c:pt>
                <c:pt idx="16406">
                  <c:v>1.6407000000000001E-5</c:v>
                </c:pt>
                <c:pt idx="16407">
                  <c:v>1.6407999999999999E-5</c:v>
                </c:pt>
                <c:pt idx="16408">
                  <c:v>1.6409000000000002E-5</c:v>
                </c:pt>
                <c:pt idx="16409">
                  <c:v>1.641E-5</c:v>
                </c:pt>
                <c:pt idx="16410">
                  <c:v>1.6410999999999999E-5</c:v>
                </c:pt>
                <c:pt idx="16411">
                  <c:v>1.6412000000000001E-5</c:v>
                </c:pt>
                <c:pt idx="16412">
                  <c:v>1.6413E-5</c:v>
                </c:pt>
                <c:pt idx="16413">
                  <c:v>1.6413999999999999E-5</c:v>
                </c:pt>
                <c:pt idx="16414">
                  <c:v>1.6415000000000001E-5</c:v>
                </c:pt>
                <c:pt idx="16415">
                  <c:v>1.6416E-5</c:v>
                </c:pt>
                <c:pt idx="16416">
                  <c:v>1.6416999999999999E-5</c:v>
                </c:pt>
                <c:pt idx="16417">
                  <c:v>1.6418000000000001E-5</c:v>
                </c:pt>
                <c:pt idx="16418">
                  <c:v>1.6419E-5</c:v>
                </c:pt>
                <c:pt idx="16419">
                  <c:v>1.6419999999999999E-5</c:v>
                </c:pt>
                <c:pt idx="16420">
                  <c:v>1.6421000000000001E-5</c:v>
                </c:pt>
                <c:pt idx="16421">
                  <c:v>1.6422E-5</c:v>
                </c:pt>
                <c:pt idx="16422">
                  <c:v>1.6422999999999998E-5</c:v>
                </c:pt>
                <c:pt idx="16423">
                  <c:v>1.6424000000000001E-5</c:v>
                </c:pt>
                <c:pt idx="16424">
                  <c:v>1.6424999999999999E-5</c:v>
                </c:pt>
                <c:pt idx="16425">
                  <c:v>1.6426000000000002E-5</c:v>
                </c:pt>
                <c:pt idx="16426">
                  <c:v>1.6427E-5</c:v>
                </c:pt>
                <c:pt idx="16427">
                  <c:v>1.6427999999999999E-5</c:v>
                </c:pt>
                <c:pt idx="16428">
                  <c:v>1.6429000000000001E-5</c:v>
                </c:pt>
                <c:pt idx="16429">
                  <c:v>1.643E-5</c:v>
                </c:pt>
                <c:pt idx="16430">
                  <c:v>1.6430999999999999E-5</c:v>
                </c:pt>
                <c:pt idx="16431">
                  <c:v>1.6432000000000001E-5</c:v>
                </c:pt>
                <c:pt idx="16432">
                  <c:v>1.6433E-5</c:v>
                </c:pt>
                <c:pt idx="16433">
                  <c:v>1.6433999999999999E-5</c:v>
                </c:pt>
                <c:pt idx="16434">
                  <c:v>1.6435000000000001E-5</c:v>
                </c:pt>
                <c:pt idx="16435">
                  <c:v>1.6436E-5</c:v>
                </c:pt>
                <c:pt idx="16436">
                  <c:v>1.6436999999999999E-5</c:v>
                </c:pt>
                <c:pt idx="16437">
                  <c:v>1.6438000000000001E-5</c:v>
                </c:pt>
                <c:pt idx="16438">
                  <c:v>1.6439E-5</c:v>
                </c:pt>
                <c:pt idx="16439">
                  <c:v>1.6439999999999998E-5</c:v>
                </c:pt>
                <c:pt idx="16440">
                  <c:v>1.6441000000000001E-5</c:v>
                </c:pt>
                <c:pt idx="16441">
                  <c:v>1.6441999999999999E-5</c:v>
                </c:pt>
                <c:pt idx="16442">
                  <c:v>1.6443000000000002E-5</c:v>
                </c:pt>
                <c:pt idx="16443">
                  <c:v>1.6444E-5</c:v>
                </c:pt>
                <c:pt idx="16444">
                  <c:v>1.6444999999999999E-5</c:v>
                </c:pt>
                <c:pt idx="16445">
                  <c:v>1.6446000000000001E-5</c:v>
                </c:pt>
                <c:pt idx="16446">
                  <c:v>1.6447E-5</c:v>
                </c:pt>
                <c:pt idx="16447">
                  <c:v>1.6447999999999999E-5</c:v>
                </c:pt>
                <c:pt idx="16448">
                  <c:v>1.6449000000000001E-5</c:v>
                </c:pt>
                <c:pt idx="16449">
                  <c:v>1.645E-5</c:v>
                </c:pt>
                <c:pt idx="16450">
                  <c:v>1.6450999999999999E-5</c:v>
                </c:pt>
                <c:pt idx="16451">
                  <c:v>1.6452000000000001E-5</c:v>
                </c:pt>
                <c:pt idx="16452">
                  <c:v>1.6453E-5</c:v>
                </c:pt>
                <c:pt idx="16453">
                  <c:v>1.6453999999999999E-5</c:v>
                </c:pt>
                <c:pt idx="16454">
                  <c:v>1.6455000000000001E-5</c:v>
                </c:pt>
                <c:pt idx="16455">
                  <c:v>1.6456E-5</c:v>
                </c:pt>
                <c:pt idx="16456">
                  <c:v>1.6456999999999998E-5</c:v>
                </c:pt>
                <c:pt idx="16457">
                  <c:v>1.6458000000000001E-5</c:v>
                </c:pt>
                <c:pt idx="16458">
                  <c:v>1.6458999999999999E-5</c:v>
                </c:pt>
                <c:pt idx="16459">
                  <c:v>1.6460000000000002E-5</c:v>
                </c:pt>
                <c:pt idx="16460">
                  <c:v>1.6461E-5</c:v>
                </c:pt>
                <c:pt idx="16461">
                  <c:v>1.6461999999999999E-5</c:v>
                </c:pt>
                <c:pt idx="16462">
                  <c:v>1.6463000000000001E-5</c:v>
                </c:pt>
                <c:pt idx="16463">
                  <c:v>1.6464E-5</c:v>
                </c:pt>
                <c:pt idx="16464">
                  <c:v>1.6464999999999999E-5</c:v>
                </c:pt>
                <c:pt idx="16465">
                  <c:v>1.6466000000000001E-5</c:v>
                </c:pt>
                <c:pt idx="16466">
                  <c:v>1.6467E-5</c:v>
                </c:pt>
                <c:pt idx="16467">
                  <c:v>1.6467999999999999E-5</c:v>
                </c:pt>
                <c:pt idx="16468">
                  <c:v>1.6469000000000001E-5</c:v>
                </c:pt>
                <c:pt idx="16469">
                  <c:v>1.647E-5</c:v>
                </c:pt>
                <c:pt idx="16470">
                  <c:v>1.6470999999999999E-5</c:v>
                </c:pt>
                <c:pt idx="16471">
                  <c:v>1.6472000000000001E-5</c:v>
                </c:pt>
                <c:pt idx="16472">
                  <c:v>1.6473E-5</c:v>
                </c:pt>
                <c:pt idx="16473">
                  <c:v>1.6473999999999998E-5</c:v>
                </c:pt>
                <c:pt idx="16474">
                  <c:v>1.6475000000000001E-5</c:v>
                </c:pt>
                <c:pt idx="16475">
                  <c:v>1.6475999999999999E-5</c:v>
                </c:pt>
                <c:pt idx="16476">
                  <c:v>1.6477000000000002E-5</c:v>
                </c:pt>
                <c:pt idx="16477">
                  <c:v>1.6478E-5</c:v>
                </c:pt>
                <c:pt idx="16478">
                  <c:v>1.6478999999999999E-5</c:v>
                </c:pt>
                <c:pt idx="16479">
                  <c:v>1.6480000000000001E-5</c:v>
                </c:pt>
                <c:pt idx="16480">
                  <c:v>1.6481E-5</c:v>
                </c:pt>
                <c:pt idx="16481">
                  <c:v>1.6481999999999999E-5</c:v>
                </c:pt>
                <c:pt idx="16482">
                  <c:v>1.6483000000000001E-5</c:v>
                </c:pt>
                <c:pt idx="16483">
                  <c:v>1.6484E-5</c:v>
                </c:pt>
                <c:pt idx="16484">
                  <c:v>1.6484999999999999E-5</c:v>
                </c:pt>
                <c:pt idx="16485">
                  <c:v>1.6486000000000001E-5</c:v>
                </c:pt>
                <c:pt idx="16486">
                  <c:v>1.6487E-5</c:v>
                </c:pt>
                <c:pt idx="16487">
                  <c:v>1.6487999999999999E-5</c:v>
                </c:pt>
                <c:pt idx="16488">
                  <c:v>1.6489000000000001E-5</c:v>
                </c:pt>
                <c:pt idx="16489">
                  <c:v>1.649E-5</c:v>
                </c:pt>
                <c:pt idx="16490">
                  <c:v>1.6490999999999998E-5</c:v>
                </c:pt>
                <c:pt idx="16491">
                  <c:v>1.6492000000000001E-5</c:v>
                </c:pt>
                <c:pt idx="16492">
                  <c:v>1.6492999999999999E-5</c:v>
                </c:pt>
                <c:pt idx="16493">
                  <c:v>1.6494000000000002E-5</c:v>
                </c:pt>
                <c:pt idx="16494">
                  <c:v>1.6495E-5</c:v>
                </c:pt>
                <c:pt idx="16495">
                  <c:v>1.6495999999999999E-5</c:v>
                </c:pt>
                <c:pt idx="16496">
                  <c:v>1.6497000000000001E-5</c:v>
                </c:pt>
                <c:pt idx="16497">
                  <c:v>1.6498E-5</c:v>
                </c:pt>
                <c:pt idx="16498">
                  <c:v>1.6498999999999999E-5</c:v>
                </c:pt>
                <c:pt idx="16499">
                  <c:v>1.6500000000000001E-5</c:v>
                </c:pt>
                <c:pt idx="16500">
                  <c:v>1.6501E-5</c:v>
                </c:pt>
                <c:pt idx="16501">
                  <c:v>1.6501999999999999E-5</c:v>
                </c:pt>
                <c:pt idx="16502">
                  <c:v>1.6503000000000001E-5</c:v>
                </c:pt>
                <c:pt idx="16503">
                  <c:v>1.6504E-5</c:v>
                </c:pt>
                <c:pt idx="16504">
                  <c:v>1.6504999999999999E-5</c:v>
                </c:pt>
                <c:pt idx="16505">
                  <c:v>1.6506000000000001E-5</c:v>
                </c:pt>
                <c:pt idx="16506">
                  <c:v>1.6507E-5</c:v>
                </c:pt>
                <c:pt idx="16507">
                  <c:v>1.6507999999999998E-5</c:v>
                </c:pt>
                <c:pt idx="16508">
                  <c:v>1.6509000000000001E-5</c:v>
                </c:pt>
                <c:pt idx="16509">
                  <c:v>1.6509999999999999E-5</c:v>
                </c:pt>
                <c:pt idx="16510">
                  <c:v>1.6511000000000002E-5</c:v>
                </c:pt>
                <c:pt idx="16511">
                  <c:v>1.6512E-5</c:v>
                </c:pt>
                <c:pt idx="16512">
                  <c:v>1.6512999999999999E-5</c:v>
                </c:pt>
                <c:pt idx="16513">
                  <c:v>1.6514000000000001E-5</c:v>
                </c:pt>
                <c:pt idx="16514">
                  <c:v>1.6515E-5</c:v>
                </c:pt>
                <c:pt idx="16515">
                  <c:v>1.6515999999999999E-5</c:v>
                </c:pt>
                <c:pt idx="16516">
                  <c:v>1.6517000000000001E-5</c:v>
                </c:pt>
                <c:pt idx="16517">
                  <c:v>1.6518E-5</c:v>
                </c:pt>
                <c:pt idx="16518">
                  <c:v>1.6518999999999999E-5</c:v>
                </c:pt>
                <c:pt idx="16519">
                  <c:v>1.6520000000000001E-5</c:v>
                </c:pt>
                <c:pt idx="16520">
                  <c:v>1.6521E-5</c:v>
                </c:pt>
                <c:pt idx="16521">
                  <c:v>1.6521999999999999E-5</c:v>
                </c:pt>
                <c:pt idx="16522">
                  <c:v>1.6523000000000001E-5</c:v>
                </c:pt>
                <c:pt idx="16523">
                  <c:v>1.6524E-5</c:v>
                </c:pt>
                <c:pt idx="16524">
                  <c:v>1.6524999999999998E-5</c:v>
                </c:pt>
                <c:pt idx="16525">
                  <c:v>1.6526000000000001E-5</c:v>
                </c:pt>
                <c:pt idx="16526">
                  <c:v>1.6526999999999999E-5</c:v>
                </c:pt>
                <c:pt idx="16527">
                  <c:v>1.6528000000000002E-5</c:v>
                </c:pt>
                <c:pt idx="16528">
                  <c:v>1.6529E-5</c:v>
                </c:pt>
                <c:pt idx="16529">
                  <c:v>1.6529999999999999E-5</c:v>
                </c:pt>
                <c:pt idx="16530">
                  <c:v>1.6531000000000001E-5</c:v>
                </c:pt>
                <c:pt idx="16531">
                  <c:v>1.6532E-5</c:v>
                </c:pt>
                <c:pt idx="16532">
                  <c:v>1.6532999999999999E-5</c:v>
                </c:pt>
                <c:pt idx="16533">
                  <c:v>1.6534000000000001E-5</c:v>
                </c:pt>
                <c:pt idx="16534">
                  <c:v>1.6535E-5</c:v>
                </c:pt>
                <c:pt idx="16535">
                  <c:v>1.6535999999999999E-5</c:v>
                </c:pt>
                <c:pt idx="16536">
                  <c:v>1.6537000000000001E-5</c:v>
                </c:pt>
                <c:pt idx="16537">
                  <c:v>1.6538E-5</c:v>
                </c:pt>
                <c:pt idx="16538">
                  <c:v>1.6538999999999999E-5</c:v>
                </c:pt>
                <c:pt idx="16539">
                  <c:v>1.6540000000000001E-5</c:v>
                </c:pt>
                <c:pt idx="16540">
                  <c:v>1.6541E-5</c:v>
                </c:pt>
                <c:pt idx="16541">
                  <c:v>1.6541999999999998E-5</c:v>
                </c:pt>
                <c:pt idx="16542">
                  <c:v>1.6543000000000001E-5</c:v>
                </c:pt>
                <c:pt idx="16543">
                  <c:v>1.6543999999999999E-5</c:v>
                </c:pt>
                <c:pt idx="16544">
                  <c:v>1.6545000000000002E-5</c:v>
                </c:pt>
                <c:pt idx="16545">
                  <c:v>1.6546E-5</c:v>
                </c:pt>
                <c:pt idx="16546">
                  <c:v>1.6546999999999999E-5</c:v>
                </c:pt>
                <c:pt idx="16547">
                  <c:v>1.6548000000000001E-5</c:v>
                </c:pt>
                <c:pt idx="16548">
                  <c:v>1.6549E-5</c:v>
                </c:pt>
                <c:pt idx="16549">
                  <c:v>1.6549999999999999E-5</c:v>
                </c:pt>
                <c:pt idx="16550">
                  <c:v>1.6551000000000001E-5</c:v>
                </c:pt>
                <c:pt idx="16551">
                  <c:v>1.6552E-5</c:v>
                </c:pt>
                <c:pt idx="16552">
                  <c:v>1.6552999999999999E-5</c:v>
                </c:pt>
                <c:pt idx="16553">
                  <c:v>1.6554000000000001E-5</c:v>
                </c:pt>
                <c:pt idx="16554">
                  <c:v>1.6555E-5</c:v>
                </c:pt>
                <c:pt idx="16555">
                  <c:v>1.6555999999999999E-5</c:v>
                </c:pt>
                <c:pt idx="16556">
                  <c:v>1.6557000000000001E-5</c:v>
                </c:pt>
                <c:pt idx="16557">
                  <c:v>1.6558E-5</c:v>
                </c:pt>
                <c:pt idx="16558">
                  <c:v>1.6558999999999998E-5</c:v>
                </c:pt>
                <c:pt idx="16559">
                  <c:v>1.6560000000000001E-5</c:v>
                </c:pt>
                <c:pt idx="16560">
                  <c:v>1.6560999999999999E-5</c:v>
                </c:pt>
                <c:pt idx="16561">
                  <c:v>1.6562000000000002E-5</c:v>
                </c:pt>
                <c:pt idx="16562">
                  <c:v>1.6563E-5</c:v>
                </c:pt>
                <c:pt idx="16563">
                  <c:v>1.6563999999999999E-5</c:v>
                </c:pt>
                <c:pt idx="16564">
                  <c:v>1.6565000000000001E-5</c:v>
                </c:pt>
                <c:pt idx="16565">
                  <c:v>1.6566E-5</c:v>
                </c:pt>
                <c:pt idx="16566">
                  <c:v>1.6566999999999999E-5</c:v>
                </c:pt>
                <c:pt idx="16567">
                  <c:v>1.6568000000000001E-5</c:v>
                </c:pt>
                <c:pt idx="16568">
                  <c:v>1.6569E-5</c:v>
                </c:pt>
                <c:pt idx="16569">
                  <c:v>1.6569999999999999E-5</c:v>
                </c:pt>
                <c:pt idx="16570">
                  <c:v>1.6571000000000001E-5</c:v>
                </c:pt>
                <c:pt idx="16571">
                  <c:v>1.6572E-5</c:v>
                </c:pt>
                <c:pt idx="16572">
                  <c:v>1.6572999999999999E-5</c:v>
                </c:pt>
                <c:pt idx="16573">
                  <c:v>1.6574000000000001E-5</c:v>
                </c:pt>
                <c:pt idx="16574">
                  <c:v>1.6575E-5</c:v>
                </c:pt>
                <c:pt idx="16575">
                  <c:v>1.6575999999999999E-5</c:v>
                </c:pt>
                <c:pt idx="16576">
                  <c:v>1.6577000000000001E-5</c:v>
                </c:pt>
                <c:pt idx="16577">
                  <c:v>1.6578E-5</c:v>
                </c:pt>
                <c:pt idx="16578">
                  <c:v>1.6578999999999998E-5</c:v>
                </c:pt>
                <c:pt idx="16579">
                  <c:v>1.658E-5</c:v>
                </c:pt>
                <c:pt idx="16580">
                  <c:v>1.6580999999999999E-5</c:v>
                </c:pt>
                <c:pt idx="16581">
                  <c:v>1.6582000000000001E-5</c:v>
                </c:pt>
                <c:pt idx="16582">
                  <c:v>1.6583E-5</c:v>
                </c:pt>
                <c:pt idx="16583">
                  <c:v>1.6583999999999999E-5</c:v>
                </c:pt>
                <c:pt idx="16584">
                  <c:v>1.6585000000000001E-5</c:v>
                </c:pt>
                <c:pt idx="16585">
                  <c:v>1.6586E-5</c:v>
                </c:pt>
                <c:pt idx="16586">
                  <c:v>1.6586999999999999E-5</c:v>
                </c:pt>
                <c:pt idx="16587">
                  <c:v>1.6588000000000001E-5</c:v>
                </c:pt>
                <c:pt idx="16588">
                  <c:v>1.6589E-5</c:v>
                </c:pt>
                <c:pt idx="16589">
                  <c:v>1.6589999999999999E-5</c:v>
                </c:pt>
                <c:pt idx="16590">
                  <c:v>1.6591000000000001E-5</c:v>
                </c:pt>
                <c:pt idx="16591">
                  <c:v>1.6592E-5</c:v>
                </c:pt>
                <c:pt idx="16592">
                  <c:v>1.6592999999999999E-5</c:v>
                </c:pt>
                <c:pt idx="16593">
                  <c:v>1.6594000000000001E-5</c:v>
                </c:pt>
                <c:pt idx="16594">
                  <c:v>1.6595E-5</c:v>
                </c:pt>
                <c:pt idx="16595">
                  <c:v>1.6595999999999998E-5</c:v>
                </c:pt>
                <c:pt idx="16596">
                  <c:v>1.6597000000000001E-5</c:v>
                </c:pt>
                <c:pt idx="16597">
                  <c:v>1.6597999999999999E-5</c:v>
                </c:pt>
                <c:pt idx="16598">
                  <c:v>1.6599000000000002E-5</c:v>
                </c:pt>
                <c:pt idx="16599">
                  <c:v>1.66E-5</c:v>
                </c:pt>
                <c:pt idx="16600">
                  <c:v>1.6600999999999999E-5</c:v>
                </c:pt>
                <c:pt idx="16601">
                  <c:v>1.6602000000000001E-5</c:v>
                </c:pt>
                <c:pt idx="16602">
                  <c:v>1.6603E-5</c:v>
                </c:pt>
                <c:pt idx="16603">
                  <c:v>1.6603999999999999E-5</c:v>
                </c:pt>
                <c:pt idx="16604">
                  <c:v>1.6605000000000001E-5</c:v>
                </c:pt>
                <c:pt idx="16605">
                  <c:v>1.6606E-5</c:v>
                </c:pt>
                <c:pt idx="16606">
                  <c:v>1.6606999999999999E-5</c:v>
                </c:pt>
                <c:pt idx="16607">
                  <c:v>1.6608000000000001E-5</c:v>
                </c:pt>
                <c:pt idx="16608">
                  <c:v>1.6609E-5</c:v>
                </c:pt>
                <c:pt idx="16609">
                  <c:v>1.6609999999999999E-5</c:v>
                </c:pt>
                <c:pt idx="16610">
                  <c:v>1.6611000000000001E-5</c:v>
                </c:pt>
                <c:pt idx="16611">
                  <c:v>1.6612E-5</c:v>
                </c:pt>
                <c:pt idx="16612">
                  <c:v>1.6612999999999998E-5</c:v>
                </c:pt>
                <c:pt idx="16613">
                  <c:v>1.6614000000000001E-5</c:v>
                </c:pt>
                <c:pt idx="16614">
                  <c:v>1.6614999999999999E-5</c:v>
                </c:pt>
                <c:pt idx="16615">
                  <c:v>1.6616000000000002E-5</c:v>
                </c:pt>
                <c:pt idx="16616">
                  <c:v>1.6617E-5</c:v>
                </c:pt>
                <c:pt idx="16617">
                  <c:v>1.6617999999999999E-5</c:v>
                </c:pt>
                <c:pt idx="16618">
                  <c:v>1.6619000000000001E-5</c:v>
                </c:pt>
                <c:pt idx="16619">
                  <c:v>1.662E-5</c:v>
                </c:pt>
                <c:pt idx="16620">
                  <c:v>1.6620999999999999E-5</c:v>
                </c:pt>
                <c:pt idx="16621">
                  <c:v>1.6622000000000001E-5</c:v>
                </c:pt>
                <c:pt idx="16622">
                  <c:v>1.6623E-5</c:v>
                </c:pt>
                <c:pt idx="16623">
                  <c:v>1.6623999999999999E-5</c:v>
                </c:pt>
                <c:pt idx="16624">
                  <c:v>1.6625000000000001E-5</c:v>
                </c:pt>
                <c:pt idx="16625">
                  <c:v>1.6626E-5</c:v>
                </c:pt>
                <c:pt idx="16626">
                  <c:v>1.6626999999999999E-5</c:v>
                </c:pt>
                <c:pt idx="16627">
                  <c:v>1.6628000000000001E-5</c:v>
                </c:pt>
                <c:pt idx="16628">
                  <c:v>1.6629E-5</c:v>
                </c:pt>
                <c:pt idx="16629">
                  <c:v>1.6629999999999998E-5</c:v>
                </c:pt>
                <c:pt idx="16630">
                  <c:v>1.6631000000000001E-5</c:v>
                </c:pt>
                <c:pt idx="16631">
                  <c:v>1.6631999999999999E-5</c:v>
                </c:pt>
                <c:pt idx="16632">
                  <c:v>1.6633000000000002E-5</c:v>
                </c:pt>
                <c:pt idx="16633">
                  <c:v>1.6634E-5</c:v>
                </c:pt>
                <c:pt idx="16634">
                  <c:v>1.6634999999999999E-5</c:v>
                </c:pt>
                <c:pt idx="16635">
                  <c:v>1.6636000000000001E-5</c:v>
                </c:pt>
                <c:pt idx="16636">
                  <c:v>1.6637E-5</c:v>
                </c:pt>
                <c:pt idx="16637">
                  <c:v>1.6637999999999999E-5</c:v>
                </c:pt>
                <c:pt idx="16638">
                  <c:v>1.6639000000000001E-5</c:v>
                </c:pt>
                <c:pt idx="16639">
                  <c:v>1.664E-5</c:v>
                </c:pt>
                <c:pt idx="16640">
                  <c:v>1.6640999999999999E-5</c:v>
                </c:pt>
                <c:pt idx="16641">
                  <c:v>1.6642000000000001E-5</c:v>
                </c:pt>
                <c:pt idx="16642">
                  <c:v>1.6643E-5</c:v>
                </c:pt>
                <c:pt idx="16643">
                  <c:v>1.6643999999999999E-5</c:v>
                </c:pt>
                <c:pt idx="16644">
                  <c:v>1.6645000000000001E-5</c:v>
                </c:pt>
                <c:pt idx="16645">
                  <c:v>1.6646E-5</c:v>
                </c:pt>
                <c:pt idx="16646">
                  <c:v>1.6646999999999998E-5</c:v>
                </c:pt>
                <c:pt idx="16647">
                  <c:v>1.6648000000000001E-5</c:v>
                </c:pt>
                <c:pt idx="16648">
                  <c:v>1.6648999999999999E-5</c:v>
                </c:pt>
                <c:pt idx="16649">
                  <c:v>1.6650000000000002E-5</c:v>
                </c:pt>
                <c:pt idx="16650">
                  <c:v>1.6651E-5</c:v>
                </c:pt>
                <c:pt idx="16651">
                  <c:v>1.6651999999999999E-5</c:v>
                </c:pt>
                <c:pt idx="16652">
                  <c:v>1.6653000000000001E-5</c:v>
                </c:pt>
                <c:pt idx="16653">
                  <c:v>1.6654E-5</c:v>
                </c:pt>
                <c:pt idx="16654">
                  <c:v>1.6654999999999999E-5</c:v>
                </c:pt>
                <c:pt idx="16655">
                  <c:v>1.6656000000000001E-5</c:v>
                </c:pt>
                <c:pt idx="16656">
                  <c:v>1.6657E-5</c:v>
                </c:pt>
                <c:pt idx="16657">
                  <c:v>1.6657999999999999E-5</c:v>
                </c:pt>
                <c:pt idx="16658">
                  <c:v>1.6659000000000001E-5</c:v>
                </c:pt>
                <c:pt idx="16659">
                  <c:v>1.666E-5</c:v>
                </c:pt>
                <c:pt idx="16660">
                  <c:v>1.6660999999999999E-5</c:v>
                </c:pt>
                <c:pt idx="16661">
                  <c:v>1.6662000000000001E-5</c:v>
                </c:pt>
                <c:pt idx="16662">
                  <c:v>1.6663E-5</c:v>
                </c:pt>
                <c:pt idx="16663">
                  <c:v>1.6663999999999998E-5</c:v>
                </c:pt>
                <c:pt idx="16664">
                  <c:v>1.6665000000000001E-5</c:v>
                </c:pt>
                <c:pt idx="16665">
                  <c:v>1.6665999999999999E-5</c:v>
                </c:pt>
                <c:pt idx="16666">
                  <c:v>1.6667000000000002E-5</c:v>
                </c:pt>
                <c:pt idx="16667">
                  <c:v>1.6668E-5</c:v>
                </c:pt>
                <c:pt idx="16668">
                  <c:v>1.6668999999999999E-5</c:v>
                </c:pt>
                <c:pt idx="16669">
                  <c:v>1.6670000000000001E-5</c:v>
                </c:pt>
                <c:pt idx="16670">
                  <c:v>1.6671E-5</c:v>
                </c:pt>
                <c:pt idx="16671">
                  <c:v>1.6671999999999999E-5</c:v>
                </c:pt>
                <c:pt idx="16672">
                  <c:v>1.6673000000000001E-5</c:v>
                </c:pt>
                <c:pt idx="16673">
                  <c:v>1.6674E-5</c:v>
                </c:pt>
                <c:pt idx="16674">
                  <c:v>1.6674999999999999E-5</c:v>
                </c:pt>
                <c:pt idx="16675">
                  <c:v>1.6676000000000001E-5</c:v>
                </c:pt>
                <c:pt idx="16676">
                  <c:v>1.6677E-5</c:v>
                </c:pt>
                <c:pt idx="16677">
                  <c:v>1.6677999999999999E-5</c:v>
                </c:pt>
                <c:pt idx="16678">
                  <c:v>1.6679000000000001E-5</c:v>
                </c:pt>
                <c:pt idx="16679">
                  <c:v>1.668E-5</c:v>
                </c:pt>
                <c:pt idx="16680">
                  <c:v>1.6680999999999998E-5</c:v>
                </c:pt>
                <c:pt idx="16681">
                  <c:v>1.6682000000000001E-5</c:v>
                </c:pt>
                <c:pt idx="16682">
                  <c:v>1.6682999999999999E-5</c:v>
                </c:pt>
                <c:pt idx="16683">
                  <c:v>1.6684000000000002E-5</c:v>
                </c:pt>
                <c:pt idx="16684">
                  <c:v>1.6685E-5</c:v>
                </c:pt>
                <c:pt idx="16685">
                  <c:v>1.6685999999999999E-5</c:v>
                </c:pt>
                <c:pt idx="16686">
                  <c:v>1.6687000000000001E-5</c:v>
                </c:pt>
                <c:pt idx="16687">
                  <c:v>1.6688E-5</c:v>
                </c:pt>
                <c:pt idx="16688">
                  <c:v>1.6688999999999999E-5</c:v>
                </c:pt>
                <c:pt idx="16689">
                  <c:v>1.6690000000000001E-5</c:v>
                </c:pt>
                <c:pt idx="16690">
                  <c:v>1.6691E-5</c:v>
                </c:pt>
                <c:pt idx="16691">
                  <c:v>1.6691999999999999E-5</c:v>
                </c:pt>
                <c:pt idx="16692">
                  <c:v>1.6693000000000001E-5</c:v>
                </c:pt>
                <c:pt idx="16693">
                  <c:v>1.6694E-5</c:v>
                </c:pt>
                <c:pt idx="16694">
                  <c:v>1.6694999999999999E-5</c:v>
                </c:pt>
                <c:pt idx="16695">
                  <c:v>1.6696000000000001E-5</c:v>
                </c:pt>
                <c:pt idx="16696">
                  <c:v>1.6697E-5</c:v>
                </c:pt>
                <c:pt idx="16697">
                  <c:v>1.6697999999999998E-5</c:v>
                </c:pt>
                <c:pt idx="16698">
                  <c:v>1.6699000000000001E-5</c:v>
                </c:pt>
                <c:pt idx="16699">
                  <c:v>1.6699999999999999E-5</c:v>
                </c:pt>
                <c:pt idx="16700">
                  <c:v>1.6701000000000002E-5</c:v>
                </c:pt>
                <c:pt idx="16701">
                  <c:v>1.6702E-5</c:v>
                </c:pt>
                <c:pt idx="16702">
                  <c:v>1.6702999999999999E-5</c:v>
                </c:pt>
                <c:pt idx="16703">
                  <c:v>1.6704000000000001E-5</c:v>
                </c:pt>
                <c:pt idx="16704">
                  <c:v>1.6705E-5</c:v>
                </c:pt>
                <c:pt idx="16705">
                  <c:v>1.6705999999999999E-5</c:v>
                </c:pt>
                <c:pt idx="16706">
                  <c:v>1.6707000000000001E-5</c:v>
                </c:pt>
                <c:pt idx="16707">
                  <c:v>1.6708E-5</c:v>
                </c:pt>
                <c:pt idx="16708">
                  <c:v>1.6708999999999999E-5</c:v>
                </c:pt>
                <c:pt idx="16709">
                  <c:v>1.6710000000000001E-5</c:v>
                </c:pt>
                <c:pt idx="16710">
                  <c:v>1.6711E-5</c:v>
                </c:pt>
                <c:pt idx="16711">
                  <c:v>1.6711999999999999E-5</c:v>
                </c:pt>
                <c:pt idx="16712">
                  <c:v>1.6713000000000001E-5</c:v>
                </c:pt>
                <c:pt idx="16713">
                  <c:v>1.6714E-5</c:v>
                </c:pt>
                <c:pt idx="16714">
                  <c:v>1.6714999999999998E-5</c:v>
                </c:pt>
                <c:pt idx="16715">
                  <c:v>1.6716000000000001E-5</c:v>
                </c:pt>
                <c:pt idx="16716">
                  <c:v>1.6716999999999999E-5</c:v>
                </c:pt>
                <c:pt idx="16717">
                  <c:v>1.6718000000000002E-5</c:v>
                </c:pt>
                <c:pt idx="16718">
                  <c:v>1.6719E-5</c:v>
                </c:pt>
                <c:pt idx="16719">
                  <c:v>1.6719999999999999E-5</c:v>
                </c:pt>
                <c:pt idx="16720">
                  <c:v>1.6721000000000001E-5</c:v>
                </c:pt>
                <c:pt idx="16721">
                  <c:v>1.6722E-5</c:v>
                </c:pt>
                <c:pt idx="16722">
                  <c:v>1.6722999999999999E-5</c:v>
                </c:pt>
                <c:pt idx="16723">
                  <c:v>1.6724000000000001E-5</c:v>
                </c:pt>
                <c:pt idx="16724">
                  <c:v>1.6725E-5</c:v>
                </c:pt>
                <c:pt idx="16725">
                  <c:v>1.6725999999999999E-5</c:v>
                </c:pt>
                <c:pt idx="16726">
                  <c:v>1.6727000000000001E-5</c:v>
                </c:pt>
                <c:pt idx="16727">
                  <c:v>1.6728E-5</c:v>
                </c:pt>
                <c:pt idx="16728">
                  <c:v>1.6728999999999999E-5</c:v>
                </c:pt>
                <c:pt idx="16729">
                  <c:v>1.6730000000000001E-5</c:v>
                </c:pt>
                <c:pt idx="16730">
                  <c:v>1.6731E-5</c:v>
                </c:pt>
                <c:pt idx="16731">
                  <c:v>1.6731999999999998E-5</c:v>
                </c:pt>
                <c:pt idx="16732">
                  <c:v>1.6733000000000001E-5</c:v>
                </c:pt>
                <c:pt idx="16733">
                  <c:v>1.6733999999999999E-5</c:v>
                </c:pt>
                <c:pt idx="16734">
                  <c:v>1.6735000000000002E-5</c:v>
                </c:pt>
                <c:pt idx="16735">
                  <c:v>1.6736E-5</c:v>
                </c:pt>
                <c:pt idx="16736">
                  <c:v>1.6736999999999999E-5</c:v>
                </c:pt>
                <c:pt idx="16737">
                  <c:v>1.6738000000000001E-5</c:v>
                </c:pt>
                <c:pt idx="16738">
                  <c:v>1.6739E-5</c:v>
                </c:pt>
                <c:pt idx="16739">
                  <c:v>1.6739999999999999E-5</c:v>
                </c:pt>
                <c:pt idx="16740">
                  <c:v>1.6741000000000001E-5</c:v>
                </c:pt>
                <c:pt idx="16741">
                  <c:v>1.6742E-5</c:v>
                </c:pt>
                <c:pt idx="16742">
                  <c:v>1.6742999999999999E-5</c:v>
                </c:pt>
                <c:pt idx="16743">
                  <c:v>1.6744000000000001E-5</c:v>
                </c:pt>
                <c:pt idx="16744">
                  <c:v>1.6745E-5</c:v>
                </c:pt>
                <c:pt idx="16745">
                  <c:v>1.6745999999999999E-5</c:v>
                </c:pt>
                <c:pt idx="16746">
                  <c:v>1.6747000000000001E-5</c:v>
                </c:pt>
                <c:pt idx="16747">
                  <c:v>1.6748E-5</c:v>
                </c:pt>
                <c:pt idx="16748">
                  <c:v>1.6748999999999998E-5</c:v>
                </c:pt>
                <c:pt idx="16749">
                  <c:v>1.6750000000000001E-5</c:v>
                </c:pt>
                <c:pt idx="16750">
                  <c:v>1.6750999999999999E-5</c:v>
                </c:pt>
                <c:pt idx="16751">
                  <c:v>1.6752000000000002E-5</c:v>
                </c:pt>
                <c:pt idx="16752">
                  <c:v>1.6753E-5</c:v>
                </c:pt>
                <c:pt idx="16753">
                  <c:v>1.6753999999999999E-5</c:v>
                </c:pt>
                <c:pt idx="16754">
                  <c:v>1.6755000000000001E-5</c:v>
                </c:pt>
                <c:pt idx="16755">
                  <c:v>1.6756E-5</c:v>
                </c:pt>
                <c:pt idx="16756">
                  <c:v>1.6756999999999999E-5</c:v>
                </c:pt>
                <c:pt idx="16757">
                  <c:v>1.6758000000000001E-5</c:v>
                </c:pt>
                <c:pt idx="16758">
                  <c:v>1.6759E-5</c:v>
                </c:pt>
                <c:pt idx="16759">
                  <c:v>1.6759999999999999E-5</c:v>
                </c:pt>
                <c:pt idx="16760">
                  <c:v>1.6761000000000001E-5</c:v>
                </c:pt>
                <c:pt idx="16761">
                  <c:v>1.6762E-5</c:v>
                </c:pt>
                <c:pt idx="16762">
                  <c:v>1.6762999999999999E-5</c:v>
                </c:pt>
                <c:pt idx="16763">
                  <c:v>1.6764000000000001E-5</c:v>
                </c:pt>
                <c:pt idx="16764">
                  <c:v>1.6765E-5</c:v>
                </c:pt>
                <c:pt idx="16765">
                  <c:v>1.6765999999999998E-5</c:v>
                </c:pt>
                <c:pt idx="16766">
                  <c:v>1.6767000000000001E-5</c:v>
                </c:pt>
                <c:pt idx="16767">
                  <c:v>1.6767999999999999E-5</c:v>
                </c:pt>
                <c:pt idx="16768">
                  <c:v>1.6769000000000002E-5</c:v>
                </c:pt>
                <c:pt idx="16769">
                  <c:v>1.677E-5</c:v>
                </c:pt>
                <c:pt idx="16770">
                  <c:v>1.6770999999999999E-5</c:v>
                </c:pt>
                <c:pt idx="16771">
                  <c:v>1.6772000000000001E-5</c:v>
                </c:pt>
                <c:pt idx="16772">
                  <c:v>1.6773E-5</c:v>
                </c:pt>
                <c:pt idx="16773">
                  <c:v>1.6773999999999999E-5</c:v>
                </c:pt>
                <c:pt idx="16774">
                  <c:v>1.6775000000000001E-5</c:v>
                </c:pt>
                <c:pt idx="16775">
                  <c:v>1.6776E-5</c:v>
                </c:pt>
                <c:pt idx="16776">
                  <c:v>1.6776999999999999E-5</c:v>
                </c:pt>
                <c:pt idx="16777">
                  <c:v>1.6778000000000001E-5</c:v>
                </c:pt>
                <c:pt idx="16778">
                  <c:v>1.6779E-5</c:v>
                </c:pt>
                <c:pt idx="16779">
                  <c:v>1.6779999999999999E-5</c:v>
                </c:pt>
                <c:pt idx="16780">
                  <c:v>1.6781000000000001E-5</c:v>
                </c:pt>
                <c:pt idx="16781">
                  <c:v>1.6782E-5</c:v>
                </c:pt>
                <c:pt idx="16782">
                  <c:v>1.6782999999999998E-5</c:v>
                </c:pt>
                <c:pt idx="16783">
                  <c:v>1.6784000000000001E-5</c:v>
                </c:pt>
                <c:pt idx="16784">
                  <c:v>1.6784999999999999E-5</c:v>
                </c:pt>
                <c:pt idx="16785">
                  <c:v>1.6786000000000002E-5</c:v>
                </c:pt>
                <c:pt idx="16786">
                  <c:v>1.6787E-5</c:v>
                </c:pt>
                <c:pt idx="16787">
                  <c:v>1.6787999999999999E-5</c:v>
                </c:pt>
                <c:pt idx="16788">
                  <c:v>1.6789000000000001E-5</c:v>
                </c:pt>
                <c:pt idx="16789">
                  <c:v>1.679E-5</c:v>
                </c:pt>
                <c:pt idx="16790">
                  <c:v>1.6790999999999999E-5</c:v>
                </c:pt>
                <c:pt idx="16791">
                  <c:v>1.6792000000000001E-5</c:v>
                </c:pt>
                <c:pt idx="16792">
                  <c:v>1.6793E-5</c:v>
                </c:pt>
                <c:pt idx="16793">
                  <c:v>1.6793999999999999E-5</c:v>
                </c:pt>
                <c:pt idx="16794">
                  <c:v>1.6795000000000001E-5</c:v>
                </c:pt>
                <c:pt idx="16795">
                  <c:v>1.6796E-5</c:v>
                </c:pt>
                <c:pt idx="16796">
                  <c:v>1.6796999999999999E-5</c:v>
                </c:pt>
                <c:pt idx="16797">
                  <c:v>1.6798000000000001E-5</c:v>
                </c:pt>
                <c:pt idx="16798">
                  <c:v>1.6799E-5</c:v>
                </c:pt>
                <c:pt idx="16799">
                  <c:v>1.6799999999999998E-5</c:v>
                </c:pt>
                <c:pt idx="16800">
                  <c:v>1.6801000000000001E-5</c:v>
                </c:pt>
                <c:pt idx="16801">
                  <c:v>1.6801999999999999E-5</c:v>
                </c:pt>
                <c:pt idx="16802">
                  <c:v>1.6803000000000002E-5</c:v>
                </c:pt>
                <c:pt idx="16803">
                  <c:v>1.6804E-5</c:v>
                </c:pt>
                <c:pt idx="16804">
                  <c:v>1.6804999999999999E-5</c:v>
                </c:pt>
                <c:pt idx="16805">
                  <c:v>1.6806000000000001E-5</c:v>
                </c:pt>
                <c:pt idx="16806">
                  <c:v>1.6807E-5</c:v>
                </c:pt>
                <c:pt idx="16807">
                  <c:v>1.6807999999999999E-5</c:v>
                </c:pt>
                <c:pt idx="16808">
                  <c:v>1.6809000000000001E-5</c:v>
                </c:pt>
                <c:pt idx="16809">
                  <c:v>1.681E-5</c:v>
                </c:pt>
                <c:pt idx="16810">
                  <c:v>1.6810999999999999E-5</c:v>
                </c:pt>
                <c:pt idx="16811">
                  <c:v>1.6812000000000001E-5</c:v>
                </c:pt>
                <c:pt idx="16812">
                  <c:v>1.6813E-5</c:v>
                </c:pt>
                <c:pt idx="16813">
                  <c:v>1.6813999999999999E-5</c:v>
                </c:pt>
                <c:pt idx="16814">
                  <c:v>1.6815000000000001E-5</c:v>
                </c:pt>
                <c:pt idx="16815">
                  <c:v>1.6816E-5</c:v>
                </c:pt>
                <c:pt idx="16816">
                  <c:v>1.6816999999999998E-5</c:v>
                </c:pt>
                <c:pt idx="16817">
                  <c:v>1.6818000000000001E-5</c:v>
                </c:pt>
                <c:pt idx="16818">
                  <c:v>1.6818999999999999E-5</c:v>
                </c:pt>
                <c:pt idx="16819">
                  <c:v>1.6820000000000002E-5</c:v>
                </c:pt>
                <c:pt idx="16820">
                  <c:v>1.6821E-5</c:v>
                </c:pt>
                <c:pt idx="16821">
                  <c:v>1.6821999999999999E-5</c:v>
                </c:pt>
                <c:pt idx="16822">
                  <c:v>1.6823000000000001E-5</c:v>
                </c:pt>
                <c:pt idx="16823">
                  <c:v>1.6824E-5</c:v>
                </c:pt>
                <c:pt idx="16824">
                  <c:v>1.6824999999999999E-5</c:v>
                </c:pt>
                <c:pt idx="16825">
                  <c:v>1.6826000000000001E-5</c:v>
                </c:pt>
                <c:pt idx="16826">
                  <c:v>1.6827E-5</c:v>
                </c:pt>
                <c:pt idx="16827">
                  <c:v>1.6827999999999999E-5</c:v>
                </c:pt>
                <c:pt idx="16828">
                  <c:v>1.6829000000000001E-5</c:v>
                </c:pt>
                <c:pt idx="16829">
                  <c:v>1.683E-5</c:v>
                </c:pt>
                <c:pt idx="16830">
                  <c:v>1.6830999999999999E-5</c:v>
                </c:pt>
                <c:pt idx="16831">
                  <c:v>1.6832000000000001E-5</c:v>
                </c:pt>
                <c:pt idx="16832">
                  <c:v>1.6833E-5</c:v>
                </c:pt>
                <c:pt idx="16833">
                  <c:v>1.6833999999999998E-5</c:v>
                </c:pt>
                <c:pt idx="16834">
                  <c:v>1.6835000000000001E-5</c:v>
                </c:pt>
                <c:pt idx="16835">
                  <c:v>1.6835999999999999E-5</c:v>
                </c:pt>
                <c:pt idx="16836">
                  <c:v>1.6837000000000002E-5</c:v>
                </c:pt>
                <c:pt idx="16837">
                  <c:v>1.6838E-5</c:v>
                </c:pt>
                <c:pt idx="16838">
                  <c:v>1.6838999999999999E-5</c:v>
                </c:pt>
                <c:pt idx="16839">
                  <c:v>1.6840000000000001E-5</c:v>
                </c:pt>
                <c:pt idx="16840">
                  <c:v>1.6841E-5</c:v>
                </c:pt>
                <c:pt idx="16841">
                  <c:v>1.6841999999999999E-5</c:v>
                </c:pt>
                <c:pt idx="16842">
                  <c:v>1.6843000000000001E-5</c:v>
                </c:pt>
                <c:pt idx="16843">
                  <c:v>1.6844E-5</c:v>
                </c:pt>
                <c:pt idx="16844">
                  <c:v>1.6844999999999999E-5</c:v>
                </c:pt>
                <c:pt idx="16845">
                  <c:v>1.6846000000000001E-5</c:v>
                </c:pt>
                <c:pt idx="16846">
                  <c:v>1.6847E-5</c:v>
                </c:pt>
                <c:pt idx="16847">
                  <c:v>1.6847999999999999E-5</c:v>
                </c:pt>
                <c:pt idx="16848">
                  <c:v>1.6849000000000001E-5</c:v>
                </c:pt>
                <c:pt idx="16849">
                  <c:v>1.685E-5</c:v>
                </c:pt>
                <c:pt idx="16850">
                  <c:v>1.6850999999999998E-5</c:v>
                </c:pt>
                <c:pt idx="16851">
                  <c:v>1.6852000000000001E-5</c:v>
                </c:pt>
                <c:pt idx="16852">
                  <c:v>1.6852999999999999E-5</c:v>
                </c:pt>
                <c:pt idx="16853">
                  <c:v>1.6854000000000002E-5</c:v>
                </c:pt>
                <c:pt idx="16854">
                  <c:v>1.6855E-5</c:v>
                </c:pt>
                <c:pt idx="16855">
                  <c:v>1.6855999999999999E-5</c:v>
                </c:pt>
                <c:pt idx="16856">
                  <c:v>1.6857000000000001E-5</c:v>
                </c:pt>
                <c:pt idx="16857">
                  <c:v>1.6858E-5</c:v>
                </c:pt>
                <c:pt idx="16858">
                  <c:v>1.6858999999999999E-5</c:v>
                </c:pt>
                <c:pt idx="16859">
                  <c:v>1.6860000000000001E-5</c:v>
                </c:pt>
                <c:pt idx="16860">
                  <c:v>1.6861E-5</c:v>
                </c:pt>
                <c:pt idx="16861">
                  <c:v>1.6861999999999999E-5</c:v>
                </c:pt>
                <c:pt idx="16862">
                  <c:v>1.6863000000000001E-5</c:v>
                </c:pt>
                <c:pt idx="16863">
                  <c:v>1.6864E-5</c:v>
                </c:pt>
                <c:pt idx="16864">
                  <c:v>1.6864999999999999E-5</c:v>
                </c:pt>
                <c:pt idx="16865">
                  <c:v>1.6866000000000001E-5</c:v>
                </c:pt>
                <c:pt idx="16866">
                  <c:v>1.6867E-5</c:v>
                </c:pt>
                <c:pt idx="16867">
                  <c:v>1.6867999999999998E-5</c:v>
                </c:pt>
                <c:pt idx="16868">
                  <c:v>1.6869000000000001E-5</c:v>
                </c:pt>
                <c:pt idx="16869">
                  <c:v>1.6869999999999999E-5</c:v>
                </c:pt>
                <c:pt idx="16870">
                  <c:v>1.6871000000000002E-5</c:v>
                </c:pt>
                <c:pt idx="16871">
                  <c:v>1.6872E-5</c:v>
                </c:pt>
                <c:pt idx="16872">
                  <c:v>1.6872999999999999E-5</c:v>
                </c:pt>
                <c:pt idx="16873">
                  <c:v>1.6874000000000001E-5</c:v>
                </c:pt>
                <c:pt idx="16874">
                  <c:v>1.6875E-5</c:v>
                </c:pt>
                <c:pt idx="16875">
                  <c:v>1.6875999999999999E-5</c:v>
                </c:pt>
                <c:pt idx="16876">
                  <c:v>1.6877000000000001E-5</c:v>
                </c:pt>
                <c:pt idx="16877">
                  <c:v>1.6878E-5</c:v>
                </c:pt>
                <c:pt idx="16878">
                  <c:v>1.6878999999999999E-5</c:v>
                </c:pt>
                <c:pt idx="16879">
                  <c:v>1.6880000000000001E-5</c:v>
                </c:pt>
                <c:pt idx="16880">
                  <c:v>1.6881E-5</c:v>
                </c:pt>
                <c:pt idx="16881">
                  <c:v>1.6881999999999999E-5</c:v>
                </c:pt>
                <c:pt idx="16882">
                  <c:v>1.6883000000000001E-5</c:v>
                </c:pt>
                <c:pt idx="16883">
                  <c:v>1.6884E-5</c:v>
                </c:pt>
                <c:pt idx="16884">
                  <c:v>1.6884999999999998E-5</c:v>
                </c:pt>
                <c:pt idx="16885">
                  <c:v>1.6886000000000001E-5</c:v>
                </c:pt>
                <c:pt idx="16886">
                  <c:v>1.6886999999999999E-5</c:v>
                </c:pt>
                <c:pt idx="16887">
                  <c:v>1.6888000000000002E-5</c:v>
                </c:pt>
                <c:pt idx="16888">
                  <c:v>1.6889E-5</c:v>
                </c:pt>
                <c:pt idx="16889">
                  <c:v>1.6889999999999999E-5</c:v>
                </c:pt>
                <c:pt idx="16890">
                  <c:v>1.6891000000000001E-5</c:v>
                </c:pt>
                <c:pt idx="16891">
                  <c:v>1.6892E-5</c:v>
                </c:pt>
                <c:pt idx="16892">
                  <c:v>1.6892999999999999E-5</c:v>
                </c:pt>
                <c:pt idx="16893">
                  <c:v>1.6894000000000001E-5</c:v>
                </c:pt>
                <c:pt idx="16894">
                  <c:v>1.6895E-5</c:v>
                </c:pt>
                <c:pt idx="16895">
                  <c:v>1.6895999999999999E-5</c:v>
                </c:pt>
                <c:pt idx="16896">
                  <c:v>1.6897000000000001E-5</c:v>
                </c:pt>
                <c:pt idx="16897">
                  <c:v>1.6898E-5</c:v>
                </c:pt>
                <c:pt idx="16898">
                  <c:v>1.6898999999999999E-5</c:v>
                </c:pt>
                <c:pt idx="16899">
                  <c:v>1.6900000000000001E-5</c:v>
                </c:pt>
                <c:pt idx="16900">
                  <c:v>1.6901E-5</c:v>
                </c:pt>
                <c:pt idx="16901">
                  <c:v>1.6901999999999998E-5</c:v>
                </c:pt>
                <c:pt idx="16902">
                  <c:v>1.6903000000000001E-5</c:v>
                </c:pt>
                <c:pt idx="16903">
                  <c:v>1.6903999999999999E-5</c:v>
                </c:pt>
                <c:pt idx="16904">
                  <c:v>1.6905000000000002E-5</c:v>
                </c:pt>
                <c:pt idx="16905">
                  <c:v>1.6906E-5</c:v>
                </c:pt>
                <c:pt idx="16906">
                  <c:v>1.6906999999999999E-5</c:v>
                </c:pt>
                <c:pt idx="16907">
                  <c:v>1.6908000000000001E-5</c:v>
                </c:pt>
                <c:pt idx="16908">
                  <c:v>1.6909E-5</c:v>
                </c:pt>
                <c:pt idx="16909">
                  <c:v>1.6909999999999999E-5</c:v>
                </c:pt>
                <c:pt idx="16910">
                  <c:v>1.6911000000000001E-5</c:v>
                </c:pt>
                <c:pt idx="16911">
                  <c:v>1.6912E-5</c:v>
                </c:pt>
                <c:pt idx="16912">
                  <c:v>1.6912999999999999E-5</c:v>
                </c:pt>
                <c:pt idx="16913">
                  <c:v>1.6914000000000001E-5</c:v>
                </c:pt>
                <c:pt idx="16914">
                  <c:v>1.6915E-5</c:v>
                </c:pt>
                <c:pt idx="16915">
                  <c:v>1.6915999999999999E-5</c:v>
                </c:pt>
                <c:pt idx="16916">
                  <c:v>1.6917000000000001E-5</c:v>
                </c:pt>
                <c:pt idx="16917">
                  <c:v>1.6918E-5</c:v>
                </c:pt>
                <c:pt idx="16918">
                  <c:v>1.6918999999999998E-5</c:v>
                </c:pt>
                <c:pt idx="16919">
                  <c:v>1.6920000000000001E-5</c:v>
                </c:pt>
                <c:pt idx="16920">
                  <c:v>1.6920999999999999E-5</c:v>
                </c:pt>
                <c:pt idx="16921">
                  <c:v>1.6922000000000002E-5</c:v>
                </c:pt>
                <c:pt idx="16922">
                  <c:v>1.6923E-5</c:v>
                </c:pt>
                <c:pt idx="16923">
                  <c:v>1.6923999999999999E-5</c:v>
                </c:pt>
                <c:pt idx="16924">
                  <c:v>1.6925000000000001E-5</c:v>
                </c:pt>
                <c:pt idx="16925">
                  <c:v>1.6926E-5</c:v>
                </c:pt>
                <c:pt idx="16926">
                  <c:v>1.6926999999999999E-5</c:v>
                </c:pt>
                <c:pt idx="16927">
                  <c:v>1.6928000000000001E-5</c:v>
                </c:pt>
                <c:pt idx="16928">
                  <c:v>1.6929E-5</c:v>
                </c:pt>
                <c:pt idx="16929">
                  <c:v>1.6929999999999999E-5</c:v>
                </c:pt>
                <c:pt idx="16930">
                  <c:v>1.6931000000000001E-5</c:v>
                </c:pt>
                <c:pt idx="16931">
                  <c:v>1.6932E-5</c:v>
                </c:pt>
                <c:pt idx="16932">
                  <c:v>1.6932999999999999E-5</c:v>
                </c:pt>
                <c:pt idx="16933">
                  <c:v>1.6934000000000001E-5</c:v>
                </c:pt>
                <c:pt idx="16934">
                  <c:v>1.6935E-5</c:v>
                </c:pt>
                <c:pt idx="16935">
                  <c:v>1.6935999999999998E-5</c:v>
                </c:pt>
                <c:pt idx="16936">
                  <c:v>1.6937000000000001E-5</c:v>
                </c:pt>
                <c:pt idx="16937">
                  <c:v>1.6937999999999999E-5</c:v>
                </c:pt>
                <c:pt idx="16938">
                  <c:v>1.6939000000000002E-5</c:v>
                </c:pt>
                <c:pt idx="16939">
                  <c:v>1.694E-5</c:v>
                </c:pt>
                <c:pt idx="16940">
                  <c:v>1.6940999999999999E-5</c:v>
                </c:pt>
                <c:pt idx="16941">
                  <c:v>1.6942000000000001E-5</c:v>
                </c:pt>
                <c:pt idx="16942">
                  <c:v>1.6943E-5</c:v>
                </c:pt>
                <c:pt idx="16943">
                  <c:v>1.6943999999999999E-5</c:v>
                </c:pt>
                <c:pt idx="16944">
                  <c:v>1.6945000000000001E-5</c:v>
                </c:pt>
                <c:pt idx="16945">
                  <c:v>1.6946E-5</c:v>
                </c:pt>
                <c:pt idx="16946">
                  <c:v>1.6946999999999999E-5</c:v>
                </c:pt>
                <c:pt idx="16947">
                  <c:v>1.6948000000000001E-5</c:v>
                </c:pt>
                <c:pt idx="16948">
                  <c:v>1.6949E-5</c:v>
                </c:pt>
                <c:pt idx="16949">
                  <c:v>1.6949999999999999E-5</c:v>
                </c:pt>
                <c:pt idx="16950">
                  <c:v>1.6951000000000001E-5</c:v>
                </c:pt>
                <c:pt idx="16951">
                  <c:v>1.6952E-5</c:v>
                </c:pt>
                <c:pt idx="16952">
                  <c:v>1.6952999999999998E-5</c:v>
                </c:pt>
                <c:pt idx="16953">
                  <c:v>1.6954000000000001E-5</c:v>
                </c:pt>
                <c:pt idx="16954">
                  <c:v>1.6954999999999999E-5</c:v>
                </c:pt>
                <c:pt idx="16955">
                  <c:v>1.6956000000000002E-5</c:v>
                </c:pt>
                <c:pt idx="16956">
                  <c:v>1.6957E-5</c:v>
                </c:pt>
                <c:pt idx="16957">
                  <c:v>1.6957999999999999E-5</c:v>
                </c:pt>
                <c:pt idx="16958">
                  <c:v>1.6959000000000001E-5</c:v>
                </c:pt>
                <c:pt idx="16959">
                  <c:v>1.696E-5</c:v>
                </c:pt>
                <c:pt idx="16960">
                  <c:v>1.6960999999999999E-5</c:v>
                </c:pt>
                <c:pt idx="16961">
                  <c:v>1.6962000000000001E-5</c:v>
                </c:pt>
                <c:pt idx="16962">
                  <c:v>1.6963E-5</c:v>
                </c:pt>
                <c:pt idx="16963">
                  <c:v>1.6963999999999999E-5</c:v>
                </c:pt>
                <c:pt idx="16964">
                  <c:v>1.6965000000000001E-5</c:v>
                </c:pt>
                <c:pt idx="16965">
                  <c:v>1.6966E-5</c:v>
                </c:pt>
                <c:pt idx="16966">
                  <c:v>1.6966999999999999E-5</c:v>
                </c:pt>
                <c:pt idx="16967">
                  <c:v>1.6968000000000001E-5</c:v>
                </c:pt>
                <c:pt idx="16968">
                  <c:v>1.6969E-5</c:v>
                </c:pt>
                <c:pt idx="16969">
                  <c:v>1.6969999999999998E-5</c:v>
                </c:pt>
                <c:pt idx="16970">
                  <c:v>1.6971000000000001E-5</c:v>
                </c:pt>
                <c:pt idx="16971">
                  <c:v>1.6971999999999999E-5</c:v>
                </c:pt>
                <c:pt idx="16972">
                  <c:v>1.6973000000000002E-5</c:v>
                </c:pt>
                <c:pt idx="16973">
                  <c:v>1.6974E-5</c:v>
                </c:pt>
                <c:pt idx="16974">
                  <c:v>1.6974999999999999E-5</c:v>
                </c:pt>
                <c:pt idx="16975">
                  <c:v>1.6976000000000001E-5</c:v>
                </c:pt>
                <c:pt idx="16976">
                  <c:v>1.6977E-5</c:v>
                </c:pt>
                <c:pt idx="16977">
                  <c:v>1.6977999999999999E-5</c:v>
                </c:pt>
                <c:pt idx="16978">
                  <c:v>1.6979000000000001E-5</c:v>
                </c:pt>
                <c:pt idx="16979">
                  <c:v>1.698E-5</c:v>
                </c:pt>
                <c:pt idx="16980">
                  <c:v>1.6980999999999999E-5</c:v>
                </c:pt>
                <c:pt idx="16981">
                  <c:v>1.6982000000000001E-5</c:v>
                </c:pt>
                <c:pt idx="16982">
                  <c:v>1.6983E-5</c:v>
                </c:pt>
                <c:pt idx="16983">
                  <c:v>1.6983999999999999E-5</c:v>
                </c:pt>
                <c:pt idx="16984">
                  <c:v>1.6985000000000001E-5</c:v>
                </c:pt>
                <c:pt idx="16985">
                  <c:v>1.6986E-5</c:v>
                </c:pt>
                <c:pt idx="16986">
                  <c:v>1.6986999999999998E-5</c:v>
                </c:pt>
                <c:pt idx="16987">
                  <c:v>1.6988000000000001E-5</c:v>
                </c:pt>
                <c:pt idx="16988">
                  <c:v>1.6988999999999999E-5</c:v>
                </c:pt>
                <c:pt idx="16989">
                  <c:v>1.6990000000000002E-5</c:v>
                </c:pt>
                <c:pt idx="16990">
                  <c:v>1.6991E-5</c:v>
                </c:pt>
                <c:pt idx="16991">
                  <c:v>1.6991999999999999E-5</c:v>
                </c:pt>
                <c:pt idx="16992">
                  <c:v>1.6993000000000001E-5</c:v>
                </c:pt>
                <c:pt idx="16993">
                  <c:v>1.6994E-5</c:v>
                </c:pt>
                <c:pt idx="16994">
                  <c:v>1.6994999999999999E-5</c:v>
                </c:pt>
                <c:pt idx="16995">
                  <c:v>1.6996000000000001E-5</c:v>
                </c:pt>
                <c:pt idx="16996">
                  <c:v>1.6997E-5</c:v>
                </c:pt>
                <c:pt idx="16997">
                  <c:v>1.6997999999999999E-5</c:v>
                </c:pt>
                <c:pt idx="16998">
                  <c:v>1.6999000000000001E-5</c:v>
                </c:pt>
                <c:pt idx="16999">
                  <c:v>1.7E-5</c:v>
                </c:pt>
                <c:pt idx="17000">
                  <c:v>1.7000999999999999E-5</c:v>
                </c:pt>
                <c:pt idx="17001">
                  <c:v>1.7002000000000001E-5</c:v>
                </c:pt>
                <c:pt idx="17002">
                  <c:v>1.7003E-5</c:v>
                </c:pt>
                <c:pt idx="17003">
                  <c:v>1.7003999999999998E-5</c:v>
                </c:pt>
                <c:pt idx="17004">
                  <c:v>1.7005000000000001E-5</c:v>
                </c:pt>
                <c:pt idx="17005">
                  <c:v>1.7005999999999999E-5</c:v>
                </c:pt>
                <c:pt idx="17006">
                  <c:v>1.7007000000000002E-5</c:v>
                </c:pt>
                <c:pt idx="17007">
                  <c:v>1.7008E-5</c:v>
                </c:pt>
                <c:pt idx="17008">
                  <c:v>1.7008999999999999E-5</c:v>
                </c:pt>
                <c:pt idx="17009">
                  <c:v>1.7010000000000001E-5</c:v>
                </c:pt>
                <c:pt idx="17010">
                  <c:v>1.7011E-5</c:v>
                </c:pt>
                <c:pt idx="17011">
                  <c:v>1.7011999999999999E-5</c:v>
                </c:pt>
                <c:pt idx="17012">
                  <c:v>1.7013000000000001E-5</c:v>
                </c:pt>
                <c:pt idx="17013">
                  <c:v>1.7014E-5</c:v>
                </c:pt>
                <c:pt idx="17014">
                  <c:v>1.7014999999999999E-5</c:v>
                </c:pt>
                <c:pt idx="17015">
                  <c:v>1.7016000000000001E-5</c:v>
                </c:pt>
                <c:pt idx="17016">
                  <c:v>1.7017E-5</c:v>
                </c:pt>
                <c:pt idx="17017">
                  <c:v>1.7017999999999999E-5</c:v>
                </c:pt>
                <c:pt idx="17018">
                  <c:v>1.7019000000000001E-5</c:v>
                </c:pt>
                <c:pt idx="17019">
                  <c:v>1.702E-5</c:v>
                </c:pt>
                <c:pt idx="17020">
                  <c:v>1.7020999999999998E-5</c:v>
                </c:pt>
                <c:pt idx="17021">
                  <c:v>1.7022000000000001E-5</c:v>
                </c:pt>
                <c:pt idx="17022">
                  <c:v>1.7022999999999999E-5</c:v>
                </c:pt>
                <c:pt idx="17023">
                  <c:v>1.7024000000000002E-5</c:v>
                </c:pt>
                <c:pt idx="17024">
                  <c:v>1.7025E-5</c:v>
                </c:pt>
                <c:pt idx="17025">
                  <c:v>1.7025999999999999E-5</c:v>
                </c:pt>
                <c:pt idx="17026">
                  <c:v>1.7027000000000001E-5</c:v>
                </c:pt>
                <c:pt idx="17027">
                  <c:v>1.7028E-5</c:v>
                </c:pt>
                <c:pt idx="17028">
                  <c:v>1.7028999999999999E-5</c:v>
                </c:pt>
                <c:pt idx="17029">
                  <c:v>1.7030000000000001E-5</c:v>
                </c:pt>
                <c:pt idx="17030">
                  <c:v>1.7031E-5</c:v>
                </c:pt>
                <c:pt idx="17031">
                  <c:v>1.7031999999999999E-5</c:v>
                </c:pt>
                <c:pt idx="17032">
                  <c:v>1.7033000000000001E-5</c:v>
                </c:pt>
                <c:pt idx="17033">
                  <c:v>1.7034E-5</c:v>
                </c:pt>
                <c:pt idx="17034">
                  <c:v>1.7034999999999999E-5</c:v>
                </c:pt>
                <c:pt idx="17035">
                  <c:v>1.7036000000000001E-5</c:v>
                </c:pt>
                <c:pt idx="17036">
                  <c:v>1.7037E-5</c:v>
                </c:pt>
                <c:pt idx="17037">
                  <c:v>1.7037999999999998E-5</c:v>
                </c:pt>
                <c:pt idx="17038">
                  <c:v>1.7039000000000001E-5</c:v>
                </c:pt>
                <c:pt idx="17039">
                  <c:v>1.7039999999999999E-5</c:v>
                </c:pt>
                <c:pt idx="17040">
                  <c:v>1.7041000000000002E-5</c:v>
                </c:pt>
                <c:pt idx="17041">
                  <c:v>1.7042E-5</c:v>
                </c:pt>
                <c:pt idx="17042">
                  <c:v>1.7042999999999999E-5</c:v>
                </c:pt>
                <c:pt idx="17043">
                  <c:v>1.7044000000000001E-5</c:v>
                </c:pt>
                <c:pt idx="17044">
                  <c:v>1.7045E-5</c:v>
                </c:pt>
                <c:pt idx="17045">
                  <c:v>1.7045999999999999E-5</c:v>
                </c:pt>
                <c:pt idx="17046">
                  <c:v>1.7047000000000001E-5</c:v>
                </c:pt>
                <c:pt idx="17047">
                  <c:v>1.7048E-5</c:v>
                </c:pt>
                <c:pt idx="17048">
                  <c:v>1.7048999999999999E-5</c:v>
                </c:pt>
                <c:pt idx="17049">
                  <c:v>1.7050000000000001E-5</c:v>
                </c:pt>
                <c:pt idx="17050">
                  <c:v>1.7051E-5</c:v>
                </c:pt>
                <c:pt idx="17051">
                  <c:v>1.7051999999999999E-5</c:v>
                </c:pt>
                <c:pt idx="17052">
                  <c:v>1.7053000000000001E-5</c:v>
                </c:pt>
                <c:pt idx="17053">
                  <c:v>1.7054E-5</c:v>
                </c:pt>
                <c:pt idx="17054">
                  <c:v>1.7054999999999998E-5</c:v>
                </c:pt>
                <c:pt idx="17055">
                  <c:v>1.7056000000000001E-5</c:v>
                </c:pt>
                <c:pt idx="17056">
                  <c:v>1.7056999999999999E-5</c:v>
                </c:pt>
                <c:pt idx="17057">
                  <c:v>1.7058000000000002E-5</c:v>
                </c:pt>
                <c:pt idx="17058">
                  <c:v>1.7059E-5</c:v>
                </c:pt>
                <c:pt idx="17059">
                  <c:v>1.7059999999999999E-5</c:v>
                </c:pt>
                <c:pt idx="17060">
                  <c:v>1.7061000000000001E-5</c:v>
                </c:pt>
                <c:pt idx="17061">
                  <c:v>1.7062E-5</c:v>
                </c:pt>
                <c:pt idx="17062">
                  <c:v>1.7062999999999999E-5</c:v>
                </c:pt>
                <c:pt idx="17063">
                  <c:v>1.7064000000000001E-5</c:v>
                </c:pt>
                <c:pt idx="17064">
                  <c:v>1.7065E-5</c:v>
                </c:pt>
                <c:pt idx="17065">
                  <c:v>1.7065999999999999E-5</c:v>
                </c:pt>
                <c:pt idx="17066">
                  <c:v>1.7067000000000001E-5</c:v>
                </c:pt>
                <c:pt idx="17067">
                  <c:v>1.7068E-5</c:v>
                </c:pt>
                <c:pt idx="17068">
                  <c:v>1.7068999999999999E-5</c:v>
                </c:pt>
                <c:pt idx="17069">
                  <c:v>1.7070000000000001E-5</c:v>
                </c:pt>
                <c:pt idx="17070">
                  <c:v>1.7071E-5</c:v>
                </c:pt>
                <c:pt idx="17071">
                  <c:v>1.7071999999999998E-5</c:v>
                </c:pt>
                <c:pt idx="17072">
                  <c:v>1.7073000000000001E-5</c:v>
                </c:pt>
                <c:pt idx="17073">
                  <c:v>1.7073999999999999E-5</c:v>
                </c:pt>
                <c:pt idx="17074">
                  <c:v>1.7075000000000002E-5</c:v>
                </c:pt>
                <c:pt idx="17075">
                  <c:v>1.7076E-5</c:v>
                </c:pt>
                <c:pt idx="17076">
                  <c:v>1.7076999999999999E-5</c:v>
                </c:pt>
                <c:pt idx="17077">
                  <c:v>1.7078000000000001E-5</c:v>
                </c:pt>
                <c:pt idx="17078">
                  <c:v>1.7079E-5</c:v>
                </c:pt>
                <c:pt idx="17079">
                  <c:v>1.7079999999999999E-5</c:v>
                </c:pt>
                <c:pt idx="17080">
                  <c:v>1.7081000000000001E-5</c:v>
                </c:pt>
                <c:pt idx="17081">
                  <c:v>1.7082E-5</c:v>
                </c:pt>
                <c:pt idx="17082">
                  <c:v>1.7082999999999999E-5</c:v>
                </c:pt>
                <c:pt idx="17083">
                  <c:v>1.7084000000000001E-5</c:v>
                </c:pt>
                <c:pt idx="17084">
                  <c:v>1.7085E-5</c:v>
                </c:pt>
                <c:pt idx="17085">
                  <c:v>1.7085999999999999E-5</c:v>
                </c:pt>
                <c:pt idx="17086">
                  <c:v>1.7087000000000001E-5</c:v>
                </c:pt>
                <c:pt idx="17087">
                  <c:v>1.7088E-5</c:v>
                </c:pt>
                <c:pt idx="17088">
                  <c:v>1.7088999999999999E-5</c:v>
                </c:pt>
                <c:pt idx="17089">
                  <c:v>1.7090000000000001E-5</c:v>
                </c:pt>
                <c:pt idx="17090">
                  <c:v>1.7091E-5</c:v>
                </c:pt>
                <c:pt idx="17091">
                  <c:v>1.7091999999999998E-5</c:v>
                </c:pt>
                <c:pt idx="17092">
                  <c:v>1.7093000000000001E-5</c:v>
                </c:pt>
                <c:pt idx="17093">
                  <c:v>1.7093999999999999E-5</c:v>
                </c:pt>
                <c:pt idx="17094">
                  <c:v>1.7095000000000001E-5</c:v>
                </c:pt>
                <c:pt idx="17095">
                  <c:v>1.7096E-5</c:v>
                </c:pt>
                <c:pt idx="17096">
                  <c:v>1.7096999999999999E-5</c:v>
                </c:pt>
                <c:pt idx="17097">
                  <c:v>1.7098000000000001E-5</c:v>
                </c:pt>
                <c:pt idx="17098">
                  <c:v>1.7099E-5</c:v>
                </c:pt>
                <c:pt idx="17099">
                  <c:v>1.7099999999999999E-5</c:v>
                </c:pt>
                <c:pt idx="17100">
                  <c:v>1.7101000000000001E-5</c:v>
                </c:pt>
                <c:pt idx="17101">
                  <c:v>1.7102E-5</c:v>
                </c:pt>
                <c:pt idx="17102">
                  <c:v>1.7102999999999999E-5</c:v>
                </c:pt>
                <c:pt idx="17103">
                  <c:v>1.7104000000000001E-5</c:v>
                </c:pt>
                <c:pt idx="17104">
                  <c:v>1.7105E-5</c:v>
                </c:pt>
                <c:pt idx="17105">
                  <c:v>1.7105999999999999E-5</c:v>
                </c:pt>
                <c:pt idx="17106">
                  <c:v>1.7107000000000001E-5</c:v>
                </c:pt>
                <c:pt idx="17107">
                  <c:v>1.7108E-5</c:v>
                </c:pt>
                <c:pt idx="17108">
                  <c:v>1.7108999999999998E-5</c:v>
                </c:pt>
                <c:pt idx="17109">
                  <c:v>1.7110000000000001E-5</c:v>
                </c:pt>
                <c:pt idx="17110">
                  <c:v>1.7110999999999999E-5</c:v>
                </c:pt>
                <c:pt idx="17111">
                  <c:v>1.7112000000000002E-5</c:v>
                </c:pt>
                <c:pt idx="17112">
                  <c:v>1.7113E-5</c:v>
                </c:pt>
                <c:pt idx="17113">
                  <c:v>1.7113999999999999E-5</c:v>
                </c:pt>
                <c:pt idx="17114">
                  <c:v>1.7115000000000001E-5</c:v>
                </c:pt>
                <c:pt idx="17115">
                  <c:v>1.7116E-5</c:v>
                </c:pt>
                <c:pt idx="17116">
                  <c:v>1.7116999999999999E-5</c:v>
                </c:pt>
                <c:pt idx="17117">
                  <c:v>1.7118000000000001E-5</c:v>
                </c:pt>
                <c:pt idx="17118">
                  <c:v>1.7119E-5</c:v>
                </c:pt>
                <c:pt idx="17119">
                  <c:v>1.7119999999999999E-5</c:v>
                </c:pt>
                <c:pt idx="17120">
                  <c:v>1.7121000000000001E-5</c:v>
                </c:pt>
                <c:pt idx="17121">
                  <c:v>1.7122E-5</c:v>
                </c:pt>
                <c:pt idx="17122">
                  <c:v>1.7122999999999999E-5</c:v>
                </c:pt>
                <c:pt idx="17123">
                  <c:v>1.7124000000000001E-5</c:v>
                </c:pt>
                <c:pt idx="17124">
                  <c:v>1.7125E-5</c:v>
                </c:pt>
                <c:pt idx="17125">
                  <c:v>1.7125999999999998E-5</c:v>
                </c:pt>
                <c:pt idx="17126">
                  <c:v>1.7127000000000001E-5</c:v>
                </c:pt>
                <c:pt idx="17127">
                  <c:v>1.7127999999999999E-5</c:v>
                </c:pt>
                <c:pt idx="17128">
                  <c:v>1.7129000000000002E-5</c:v>
                </c:pt>
                <c:pt idx="17129">
                  <c:v>1.713E-5</c:v>
                </c:pt>
                <c:pt idx="17130">
                  <c:v>1.7130999999999999E-5</c:v>
                </c:pt>
                <c:pt idx="17131">
                  <c:v>1.7132000000000001E-5</c:v>
                </c:pt>
                <c:pt idx="17132">
                  <c:v>1.7133E-5</c:v>
                </c:pt>
                <c:pt idx="17133">
                  <c:v>1.7133999999999999E-5</c:v>
                </c:pt>
                <c:pt idx="17134">
                  <c:v>1.7135000000000001E-5</c:v>
                </c:pt>
                <c:pt idx="17135">
                  <c:v>1.7136E-5</c:v>
                </c:pt>
                <c:pt idx="17136">
                  <c:v>1.7136999999999999E-5</c:v>
                </c:pt>
                <c:pt idx="17137">
                  <c:v>1.7138000000000001E-5</c:v>
                </c:pt>
                <c:pt idx="17138">
                  <c:v>1.7139E-5</c:v>
                </c:pt>
                <c:pt idx="17139">
                  <c:v>1.7139999999999999E-5</c:v>
                </c:pt>
                <c:pt idx="17140">
                  <c:v>1.7141000000000001E-5</c:v>
                </c:pt>
                <c:pt idx="17141">
                  <c:v>1.7142E-5</c:v>
                </c:pt>
                <c:pt idx="17142">
                  <c:v>1.7142999999999998E-5</c:v>
                </c:pt>
                <c:pt idx="17143">
                  <c:v>1.7144000000000001E-5</c:v>
                </c:pt>
                <c:pt idx="17144">
                  <c:v>1.7144999999999999E-5</c:v>
                </c:pt>
                <c:pt idx="17145">
                  <c:v>1.7146000000000002E-5</c:v>
                </c:pt>
                <c:pt idx="17146">
                  <c:v>1.7147E-5</c:v>
                </c:pt>
                <c:pt idx="17147">
                  <c:v>1.7147999999999999E-5</c:v>
                </c:pt>
                <c:pt idx="17148">
                  <c:v>1.7149000000000001E-5</c:v>
                </c:pt>
                <c:pt idx="17149">
                  <c:v>1.715E-5</c:v>
                </c:pt>
                <c:pt idx="17150">
                  <c:v>1.7150999999999999E-5</c:v>
                </c:pt>
                <c:pt idx="17151">
                  <c:v>1.7152000000000001E-5</c:v>
                </c:pt>
                <c:pt idx="17152">
                  <c:v>1.7153E-5</c:v>
                </c:pt>
                <c:pt idx="17153">
                  <c:v>1.7153999999999999E-5</c:v>
                </c:pt>
                <c:pt idx="17154">
                  <c:v>1.7155000000000001E-5</c:v>
                </c:pt>
                <c:pt idx="17155">
                  <c:v>1.7156E-5</c:v>
                </c:pt>
                <c:pt idx="17156">
                  <c:v>1.7156999999999999E-5</c:v>
                </c:pt>
                <c:pt idx="17157">
                  <c:v>1.7158000000000001E-5</c:v>
                </c:pt>
                <c:pt idx="17158">
                  <c:v>1.7159E-5</c:v>
                </c:pt>
                <c:pt idx="17159">
                  <c:v>1.7159999999999998E-5</c:v>
                </c:pt>
                <c:pt idx="17160">
                  <c:v>1.7161000000000001E-5</c:v>
                </c:pt>
                <c:pt idx="17161">
                  <c:v>1.7161999999999999E-5</c:v>
                </c:pt>
                <c:pt idx="17162">
                  <c:v>1.7163000000000002E-5</c:v>
                </c:pt>
                <c:pt idx="17163">
                  <c:v>1.7164E-5</c:v>
                </c:pt>
                <c:pt idx="17164">
                  <c:v>1.7164999999999999E-5</c:v>
                </c:pt>
                <c:pt idx="17165">
                  <c:v>1.7166000000000001E-5</c:v>
                </c:pt>
                <c:pt idx="17166">
                  <c:v>1.7167E-5</c:v>
                </c:pt>
                <c:pt idx="17167">
                  <c:v>1.7167999999999999E-5</c:v>
                </c:pt>
                <c:pt idx="17168">
                  <c:v>1.7169000000000001E-5</c:v>
                </c:pt>
                <c:pt idx="17169">
                  <c:v>1.717E-5</c:v>
                </c:pt>
                <c:pt idx="17170">
                  <c:v>1.7170999999999999E-5</c:v>
                </c:pt>
                <c:pt idx="17171">
                  <c:v>1.7172000000000001E-5</c:v>
                </c:pt>
                <c:pt idx="17172">
                  <c:v>1.7173E-5</c:v>
                </c:pt>
                <c:pt idx="17173">
                  <c:v>1.7173999999999999E-5</c:v>
                </c:pt>
                <c:pt idx="17174">
                  <c:v>1.7175000000000001E-5</c:v>
                </c:pt>
                <c:pt idx="17175">
                  <c:v>1.7176E-5</c:v>
                </c:pt>
                <c:pt idx="17176">
                  <c:v>1.7176999999999998E-5</c:v>
                </c:pt>
                <c:pt idx="17177">
                  <c:v>1.7178000000000001E-5</c:v>
                </c:pt>
                <c:pt idx="17178">
                  <c:v>1.7178999999999999E-5</c:v>
                </c:pt>
                <c:pt idx="17179">
                  <c:v>1.7180000000000002E-5</c:v>
                </c:pt>
                <c:pt idx="17180">
                  <c:v>1.7181E-5</c:v>
                </c:pt>
                <c:pt idx="17181">
                  <c:v>1.7181999999999999E-5</c:v>
                </c:pt>
                <c:pt idx="17182">
                  <c:v>1.7183000000000001E-5</c:v>
                </c:pt>
                <c:pt idx="17183">
                  <c:v>1.7184E-5</c:v>
                </c:pt>
                <c:pt idx="17184">
                  <c:v>1.7184999999999999E-5</c:v>
                </c:pt>
                <c:pt idx="17185">
                  <c:v>1.7186000000000001E-5</c:v>
                </c:pt>
                <c:pt idx="17186">
                  <c:v>1.7187E-5</c:v>
                </c:pt>
                <c:pt idx="17187">
                  <c:v>1.7187999999999999E-5</c:v>
                </c:pt>
                <c:pt idx="17188">
                  <c:v>1.7189000000000001E-5</c:v>
                </c:pt>
                <c:pt idx="17189">
                  <c:v>1.719E-5</c:v>
                </c:pt>
                <c:pt idx="17190">
                  <c:v>1.7190999999999999E-5</c:v>
                </c:pt>
                <c:pt idx="17191">
                  <c:v>1.7192000000000001E-5</c:v>
                </c:pt>
                <c:pt idx="17192">
                  <c:v>1.7193E-5</c:v>
                </c:pt>
                <c:pt idx="17193">
                  <c:v>1.7193999999999998E-5</c:v>
                </c:pt>
                <c:pt idx="17194">
                  <c:v>1.7195000000000001E-5</c:v>
                </c:pt>
                <c:pt idx="17195">
                  <c:v>1.7195999999999999E-5</c:v>
                </c:pt>
                <c:pt idx="17196">
                  <c:v>1.7197000000000002E-5</c:v>
                </c:pt>
                <c:pt idx="17197">
                  <c:v>1.7198E-5</c:v>
                </c:pt>
                <c:pt idx="17198">
                  <c:v>1.7198999999999999E-5</c:v>
                </c:pt>
                <c:pt idx="17199">
                  <c:v>1.7200000000000001E-5</c:v>
                </c:pt>
                <c:pt idx="17200">
                  <c:v>1.7201E-5</c:v>
                </c:pt>
                <c:pt idx="17201">
                  <c:v>1.7201999999999999E-5</c:v>
                </c:pt>
                <c:pt idx="17202">
                  <c:v>1.7203000000000001E-5</c:v>
                </c:pt>
                <c:pt idx="17203">
                  <c:v>1.7204E-5</c:v>
                </c:pt>
                <c:pt idx="17204">
                  <c:v>1.7204999999999999E-5</c:v>
                </c:pt>
                <c:pt idx="17205">
                  <c:v>1.7206000000000001E-5</c:v>
                </c:pt>
                <c:pt idx="17206">
                  <c:v>1.7207E-5</c:v>
                </c:pt>
                <c:pt idx="17207">
                  <c:v>1.7207999999999999E-5</c:v>
                </c:pt>
                <c:pt idx="17208">
                  <c:v>1.7209000000000001E-5</c:v>
                </c:pt>
                <c:pt idx="17209">
                  <c:v>1.721E-5</c:v>
                </c:pt>
                <c:pt idx="17210">
                  <c:v>1.7210999999999998E-5</c:v>
                </c:pt>
                <c:pt idx="17211">
                  <c:v>1.7212000000000001E-5</c:v>
                </c:pt>
                <c:pt idx="17212">
                  <c:v>1.7212999999999999E-5</c:v>
                </c:pt>
                <c:pt idx="17213">
                  <c:v>1.7214000000000002E-5</c:v>
                </c:pt>
                <c:pt idx="17214">
                  <c:v>1.7215E-5</c:v>
                </c:pt>
                <c:pt idx="17215">
                  <c:v>1.7215999999999999E-5</c:v>
                </c:pt>
                <c:pt idx="17216">
                  <c:v>1.7217000000000001E-5</c:v>
                </c:pt>
                <c:pt idx="17217">
                  <c:v>1.7218E-5</c:v>
                </c:pt>
                <c:pt idx="17218">
                  <c:v>1.7218999999999999E-5</c:v>
                </c:pt>
                <c:pt idx="17219">
                  <c:v>1.7220000000000001E-5</c:v>
                </c:pt>
                <c:pt idx="17220">
                  <c:v>1.7221E-5</c:v>
                </c:pt>
                <c:pt idx="17221">
                  <c:v>1.7221999999999999E-5</c:v>
                </c:pt>
                <c:pt idx="17222">
                  <c:v>1.7223000000000001E-5</c:v>
                </c:pt>
                <c:pt idx="17223">
                  <c:v>1.7224E-5</c:v>
                </c:pt>
                <c:pt idx="17224">
                  <c:v>1.7224999999999999E-5</c:v>
                </c:pt>
                <c:pt idx="17225">
                  <c:v>1.7226000000000001E-5</c:v>
                </c:pt>
                <c:pt idx="17226">
                  <c:v>1.7227E-5</c:v>
                </c:pt>
                <c:pt idx="17227">
                  <c:v>1.7227999999999998E-5</c:v>
                </c:pt>
                <c:pt idx="17228">
                  <c:v>1.7229000000000001E-5</c:v>
                </c:pt>
                <c:pt idx="17229">
                  <c:v>1.7229999999999999E-5</c:v>
                </c:pt>
                <c:pt idx="17230">
                  <c:v>1.7231000000000002E-5</c:v>
                </c:pt>
                <c:pt idx="17231">
                  <c:v>1.7232E-5</c:v>
                </c:pt>
                <c:pt idx="17232">
                  <c:v>1.7232999999999999E-5</c:v>
                </c:pt>
                <c:pt idx="17233">
                  <c:v>1.7234000000000001E-5</c:v>
                </c:pt>
                <c:pt idx="17234">
                  <c:v>1.7235E-5</c:v>
                </c:pt>
                <c:pt idx="17235">
                  <c:v>1.7235999999999999E-5</c:v>
                </c:pt>
                <c:pt idx="17236">
                  <c:v>1.7237000000000001E-5</c:v>
                </c:pt>
                <c:pt idx="17237">
                  <c:v>1.7238E-5</c:v>
                </c:pt>
                <c:pt idx="17238">
                  <c:v>1.7238999999999999E-5</c:v>
                </c:pt>
                <c:pt idx="17239">
                  <c:v>1.7240000000000001E-5</c:v>
                </c:pt>
                <c:pt idx="17240">
                  <c:v>1.7241E-5</c:v>
                </c:pt>
                <c:pt idx="17241">
                  <c:v>1.7241999999999999E-5</c:v>
                </c:pt>
                <c:pt idx="17242">
                  <c:v>1.7243000000000001E-5</c:v>
                </c:pt>
                <c:pt idx="17243">
                  <c:v>1.7244E-5</c:v>
                </c:pt>
                <c:pt idx="17244">
                  <c:v>1.7244999999999998E-5</c:v>
                </c:pt>
                <c:pt idx="17245">
                  <c:v>1.7246000000000001E-5</c:v>
                </c:pt>
                <c:pt idx="17246">
                  <c:v>1.7246999999999999E-5</c:v>
                </c:pt>
                <c:pt idx="17247">
                  <c:v>1.7248000000000002E-5</c:v>
                </c:pt>
                <c:pt idx="17248">
                  <c:v>1.7249E-5</c:v>
                </c:pt>
                <c:pt idx="17249">
                  <c:v>1.7249999999999999E-5</c:v>
                </c:pt>
                <c:pt idx="17250">
                  <c:v>1.7251000000000001E-5</c:v>
                </c:pt>
                <c:pt idx="17251">
                  <c:v>1.7252E-5</c:v>
                </c:pt>
                <c:pt idx="17252">
                  <c:v>1.7252999999999999E-5</c:v>
                </c:pt>
                <c:pt idx="17253">
                  <c:v>1.7254000000000001E-5</c:v>
                </c:pt>
                <c:pt idx="17254">
                  <c:v>1.7255E-5</c:v>
                </c:pt>
                <c:pt idx="17255">
                  <c:v>1.7255999999999999E-5</c:v>
                </c:pt>
                <c:pt idx="17256">
                  <c:v>1.7257000000000001E-5</c:v>
                </c:pt>
                <c:pt idx="17257">
                  <c:v>1.7258E-5</c:v>
                </c:pt>
                <c:pt idx="17258">
                  <c:v>1.7258999999999999E-5</c:v>
                </c:pt>
                <c:pt idx="17259">
                  <c:v>1.7260000000000001E-5</c:v>
                </c:pt>
                <c:pt idx="17260">
                  <c:v>1.7261E-5</c:v>
                </c:pt>
                <c:pt idx="17261">
                  <c:v>1.7261999999999998E-5</c:v>
                </c:pt>
                <c:pt idx="17262">
                  <c:v>1.7263000000000001E-5</c:v>
                </c:pt>
                <c:pt idx="17263">
                  <c:v>1.7263999999999999E-5</c:v>
                </c:pt>
                <c:pt idx="17264">
                  <c:v>1.7265000000000002E-5</c:v>
                </c:pt>
                <c:pt idx="17265">
                  <c:v>1.7266E-5</c:v>
                </c:pt>
                <c:pt idx="17266">
                  <c:v>1.7266999999999999E-5</c:v>
                </c:pt>
                <c:pt idx="17267">
                  <c:v>1.7268000000000001E-5</c:v>
                </c:pt>
                <c:pt idx="17268">
                  <c:v>1.7269E-5</c:v>
                </c:pt>
                <c:pt idx="17269">
                  <c:v>1.7269999999999999E-5</c:v>
                </c:pt>
                <c:pt idx="17270">
                  <c:v>1.7271000000000001E-5</c:v>
                </c:pt>
                <c:pt idx="17271">
                  <c:v>1.7272E-5</c:v>
                </c:pt>
                <c:pt idx="17272">
                  <c:v>1.7272999999999999E-5</c:v>
                </c:pt>
                <c:pt idx="17273">
                  <c:v>1.7274000000000001E-5</c:v>
                </c:pt>
                <c:pt idx="17274">
                  <c:v>1.7275E-5</c:v>
                </c:pt>
                <c:pt idx="17275">
                  <c:v>1.7275999999999999E-5</c:v>
                </c:pt>
                <c:pt idx="17276">
                  <c:v>1.7277000000000001E-5</c:v>
                </c:pt>
                <c:pt idx="17277">
                  <c:v>1.7278E-5</c:v>
                </c:pt>
                <c:pt idx="17278">
                  <c:v>1.7278999999999998E-5</c:v>
                </c:pt>
                <c:pt idx="17279">
                  <c:v>1.7280000000000001E-5</c:v>
                </c:pt>
                <c:pt idx="17280">
                  <c:v>1.7280999999999999E-5</c:v>
                </c:pt>
                <c:pt idx="17281">
                  <c:v>1.7282000000000002E-5</c:v>
                </c:pt>
                <c:pt idx="17282">
                  <c:v>1.7283E-5</c:v>
                </c:pt>
                <c:pt idx="17283">
                  <c:v>1.7283999999999999E-5</c:v>
                </c:pt>
                <c:pt idx="17284">
                  <c:v>1.7285000000000001E-5</c:v>
                </c:pt>
                <c:pt idx="17285">
                  <c:v>1.7286E-5</c:v>
                </c:pt>
                <c:pt idx="17286">
                  <c:v>1.7286999999999999E-5</c:v>
                </c:pt>
                <c:pt idx="17287">
                  <c:v>1.7288000000000001E-5</c:v>
                </c:pt>
                <c:pt idx="17288">
                  <c:v>1.7289E-5</c:v>
                </c:pt>
                <c:pt idx="17289">
                  <c:v>1.7289999999999999E-5</c:v>
                </c:pt>
                <c:pt idx="17290">
                  <c:v>1.7291000000000001E-5</c:v>
                </c:pt>
                <c:pt idx="17291">
                  <c:v>1.7292E-5</c:v>
                </c:pt>
                <c:pt idx="17292">
                  <c:v>1.7292999999999999E-5</c:v>
                </c:pt>
                <c:pt idx="17293">
                  <c:v>1.7294000000000001E-5</c:v>
                </c:pt>
                <c:pt idx="17294">
                  <c:v>1.7295E-5</c:v>
                </c:pt>
                <c:pt idx="17295">
                  <c:v>1.7295999999999998E-5</c:v>
                </c:pt>
                <c:pt idx="17296">
                  <c:v>1.7297000000000001E-5</c:v>
                </c:pt>
                <c:pt idx="17297">
                  <c:v>1.7297999999999999E-5</c:v>
                </c:pt>
                <c:pt idx="17298">
                  <c:v>1.7299000000000002E-5</c:v>
                </c:pt>
                <c:pt idx="17299">
                  <c:v>1.73E-5</c:v>
                </c:pt>
                <c:pt idx="17300">
                  <c:v>1.7300999999999999E-5</c:v>
                </c:pt>
                <c:pt idx="17301">
                  <c:v>1.7302000000000001E-5</c:v>
                </c:pt>
                <c:pt idx="17302">
                  <c:v>1.7303E-5</c:v>
                </c:pt>
                <c:pt idx="17303">
                  <c:v>1.7303999999999999E-5</c:v>
                </c:pt>
                <c:pt idx="17304">
                  <c:v>1.7305000000000001E-5</c:v>
                </c:pt>
                <c:pt idx="17305">
                  <c:v>1.7306E-5</c:v>
                </c:pt>
                <c:pt idx="17306">
                  <c:v>1.7306999999999999E-5</c:v>
                </c:pt>
                <c:pt idx="17307">
                  <c:v>1.7308000000000001E-5</c:v>
                </c:pt>
                <c:pt idx="17308">
                  <c:v>1.7309E-5</c:v>
                </c:pt>
                <c:pt idx="17309">
                  <c:v>1.7309999999999999E-5</c:v>
                </c:pt>
                <c:pt idx="17310">
                  <c:v>1.7311000000000001E-5</c:v>
                </c:pt>
                <c:pt idx="17311">
                  <c:v>1.7312E-5</c:v>
                </c:pt>
                <c:pt idx="17312">
                  <c:v>1.7312999999999998E-5</c:v>
                </c:pt>
                <c:pt idx="17313">
                  <c:v>1.7314000000000001E-5</c:v>
                </c:pt>
                <c:pt idx="17314">
                  <c:v>1.7314999999999999E-5</c:v>
                </c:pt>
                <c:pt idx="17315">
                  <c:v>1.7316000000000002E-5</c:v>
                </c:pt>
                <c:pt idx="17316">
                  <c:v>1.7317E-5</c:v>
                </c:pt>
                <c:pt idx="17317">
                  <c:v>1.7317999999999999E-5</c:v>
                </c:pt>
                <c:pt idx="17318">
                  <c:v>1.7319000000000001E-5</c:v>
                </c:pt>
                <c:pt idx="17319">
                  <c:v>1.732E-5</c:v>
                </c:pt>
                <c:pt idx="17320">
                  <c:v>1.7320999999999999E-5</c:v>
                </c:pt>
                <c:pt idx="17321">
                  <c:v>1.7322000000000001E-5</c:v>
                </c:pt>
                <c:pt idx="17322">
                  <c:v>1.7323E-5</c:v>
                </c:pt>
                <c:pt idx="17323">
                  <c:v>1.7323999999999999E-5</c:v>
                </c:pt>
                <c:pt idx="17324">
                  <c:v>1.7325000000000001E-5</c:v>
                </c:pt>
                <c:pt idx="17325">
                  <c:v>1.7326E-5</c:v>
                </c:pt>
                <c:pt idx="17326">
                  <c:v>1.7326999999999999E-5</c:v>
                </c:pt>
                <c:pt idx="17327">
                  <c:v>1.7328000000000001E-5</c:v>
                </c:pt>
                <c:pt idx="17328">
                  <c:v>1.7329E-5</c:v>
                </c:pt>
                <c:pt idx="17329">
                  <c:v>1.7329999999999998E-5</c:v>
                </c:pt>
                <c:pt idx="17330">
                  <c:v>1.7331000000000001E-5</c:v>
                </c:pt>
                <c:pt idx="17331">
                  <c:v>1.7331999999999999E-5</c:v>
                </c:pt>
                <c:pt idx="17332">
                  <c:v>1.7333000000000002E-5</c:v>
                </c:pt>
                <c:pt idx="17333">
                  <c:v>1.7334E-5</c:v>
                </c:pt>
                <c:pt idx="17334">
                  <c:v>1.7334999999999999E-5</c:v>
                </c:pt>
                <c:pt idx="17335">
                  <c:v>1.7336000000000001E-5</c:v>
                </c:pt>
                <c:pt idx="17336">
                  <c:v>1.7337E-5</c:v>
                </c:pt>
                <c:pt idx="17337">
                  <c:v>1.7337999999999999E-5</c:v>
                </c:pt>
                <c:pt idx="17338">
                  <c:v>1.7339000000000001E-5</c:v>
                </c:pt>
                <c:pt idx="17339">
                  <c:v>1.734E-5</c:v>
                </c:pt>
                <c:pt idx="17340">
                  <c:v>1.7340999999999999E-5</c:v>
                </c:pt>
                <c:pt idx="17341">
                  <c:v>1.7342000000000001E-5</c:v>
                </c:pt>
                <c:pt idx="17342">
                  <c:v>1.7343E-5</c:v>
                </c:pt>
                <c:pt idx="17343">
                  <c:v>1.7343999999999999E-5</c:v>
                </c:pt>
                <c:pt idx="17344">
                  <c:v>1.7345000000000001E-5</c:v>
                </c:pt>
                <c:pt idx="17345">
                  <c:v>1.7346E-5</c:v>
                </c:pt>
                <c:pt idx="17346">
                  <c:v>1.7346999999999998E-5</c:v>
                </c:pt>
                <c:pt idx="17347">
                  <c:v>1.7348000000000001E-5</c:v>
                </c:pt>
                <c:pt idx="17348">
                  <c:v>1.7348999999999999E-5</c:v>
                </c:pt>
                <c:pt idx="17349">
                  <c:v>1.7350000000000002E-5</c:v>
                </c:pt>
                <c:pt idx="17350">
                  <c:v>1.7351E-5</c:v>
                </c:pt>
                <c:pt idx="17351">
                  <c:v>1.7351999999999999E-5</c:v>
                </c:pt>
                <c:pt idx="17352">
                  <c:v>1.7353000000000001E-5</c:v>
                </c:pt>
                <c:pt idx="17353">
                  <c:v>1.7354E-5</c:v>
                </c:pt>
                <c:pt idx="17354">
                  <c:v>1.7354999999999999E-5</c:v>
                </c:pt>
                <c:pt idx="17355">
                  <c:v>1.7356000000000001E-5</c:v>
                </c:pt>
                <c:pt idx="17356">
                  <c:v>1.7357E-5</c:v>
                </c:pt>
                <c:pt idx="17357">
                  <c:v>1.7357999999999999E-5</c:v>
                </c:pt>
                <c:pt idx="17358">
                  <c:v>1.7359000000000001E-5</c:v>
                </c:pt>
                <c:pt idx="17359">
                  <c:v>1.736E-5</c:v>
                </c:pt>
                <c:pt idx="17360">
                  <c:v>1.7360999999999999E-5</c:v>
                </c:pt>
                <c:pt idx="17361">
                  <c:v>1.7362000000000001E-5</c:v>
                </c:pt>
                <c:pt idx="17362">
                  <c:v>1.7363E-5</c:v>
                </c:pt>
                <c:pt idx="17363">
                  <c:v>1.7363999999999998E-5</c:v>
                </c:pt>
                <c:pt idx="17364">
                  <c:v>1.7365000000000001E-5</c:v>
                </c:pt>
                <c:pt idx="17365">
                  <c:v>1.7365999999999999E-5</c:v>
                </c:pt>
                <c:pt idx="17366">
                  <c:v>1.7367000000000002E-5</c:v>
                </c:pt>
                <c:pt idx="17367">
                  <c:v>1.7368E-5</c:v>
                </c:pt>
                <c:pt idx="17368">
                  <c:v>1.7368999999999999E-5</c:v>
                </c:pt>
                <c:pt idx="17369">
                  <c:v>1.7370000000000001E-5</c:v>
                </c:pt>
                <c:pt idx="17370">
                  <c:v>1.7371E-5</c:v>
                </c:pt>
                <c:pt idx="17371">
                  <c:v>1.7371999999999999E-5</c:v>
                </c:pt>
                <c:pt idx="17372">
                  <c:v>1.7373000000000001E-5</c:v>
                </c:pt>
                <c:pt idx="17373">
                  <c:v>1.7374E-5</c:v>
                </c:pt>
                <c:pt idx="17374">
                  <c:v>1.7374999999999999E-5</c:v>
                </c:pt>
                <c:pt idx="17375">
                  <c:v>1.7376000000000001E-5</c:v>
                </c:pt>
                <c:pt idx="17376">
                  <c:v>1.7377E-5</c:v>
                </c:pt>
                <c:pt idx="17377">
                  <c:v>1.7377999999999999E-5</c:v>
                </c:pt>
                <c:pt idx="17378">
                  <c:v>1.7379000000000001E-5</c:v>
                </c:pt>
                <c:pt idx="17379">
                  <c:v>1.738E-5</c:v>
                </c:pt>
                <c:pt idx="17380">
                  <c:v>1.7380999999999998E-5</c:v>
                </c:pt>
                <c:pt idx="17381">
                  <c:v>1.7382000000000001E-5</c:v>
                </c:pt>
                <c:pt idx="17382">
                  <c:v>1.7382999999999999E-5</c:v>
                </c:pt>
                <c:pt idx="17383">
                  <c:v>1.7384000000000002E-5</c:v>
                </c:pt>
                <c:pt idx="17384">
                  <c:v>1.7385E-5</c:v>
                </c:pt>
                <c:pt idx="17385">
                  <c:v>1.7385999999999999E-5</c:v>
                </c:pt>
                <c:pt idx="17386">
                  <c:v>1.7387000000000001E-5</c:v>
                </c:pt>
                <c:pt idx="17387">
                  <c:v>1.7388E-5</c:v>
                </c:pt>
                <c:pt idx="17388">
                  <c:v>1.7388999999999999E-5</c:v>
                </c:pt>
                <c:pt idx="17389">
                  <c:v>1.7390000000000001E-5</c:v>
                </c:pt>
                <c:pt idx="17390">
                  <c:v>1.7391E-5</c:v>
                </c:pt>
                <c:pt idx="17391">
                  <c:v>1.7391999999999999E-5</c:v>
                </c:pt>
                <c:pt idx="17392">
                  <c:v>1.7393000000000001E-5</c:v>
                </c:pt>
                <c:pt idx="17393">
                  <c:v>1.7394E-5</c:v>
                </c:pt>
                <c:pt idx="17394">
                  <c:v>1.7394999999999999E-5</c:v>
                </c:pt>
                <c:pt idx="17395">
                  <c:v>1.7396000000000001E-5</c:v>
                </c:pt>
                <c:pt idx="17396">
                  <c:v>1.7397E-5</c:v>
                </c:pt>
                <c:pt idx="17397">
                  <c:v>1.7397999999999998E-5</c:v>
                </c:pt>
                <c:pt idx="17398">
                  <c:v>1.7399000000000001E-5</c:v>
                </c:pt>
                <c:pt idx="17399">
                  <c:v>1.7399999999999999E-5</c:v>
                </c:pt>
                <c:pt idx="17400">
                  <c:v>1.7401000000000002E-5</c:v>
                </c:pt>
                <c:pt idx="17401">
                  <c:v>1.7402E-5</c:v>
                </c:pt>
                <c:pt idx="17402">
                  <c:v>1.7402999999999999E-5</c:v>
                </c:pt>
                <c:pt idx="17403">
                  <c:v>1.7404000000000001E-5</c:v>
                </c:pt>
                <c:pt idx="17404">
                  <c:v>1.7405E-5</c:v>
                </c:pt>
                <c:pt idx="17405">
                  <c:v>1.7405999999999999E-5</c:v>
                </c:pt>
                <c:pt idx="17406">
                  <c:v>1.7407000000000001E-5</c:v>
                </c:pt>
                <c:pt idx="17407">
                  <c:v>1.7408E-5</c:v>
                </c:pt>
                <c:pt idx="17408">
                  <c:v>1.7408999999999999E-5</c:v>
                </c:pt>
                <c:pt idx="17409">
                  <c:v>1.7410000000000001E-5</c:v>
                </c:pt>
                <c:pt idx="17410">
                  <c:v>1.7411E-5</c:v>
                </c:pt>
                <c:pt idx="17411">
                  <c:v>1.7411999999999999E-5</c:v>
                </c:pt>
                <c:pt idx="17412">
                  <c:v>1.7413000000000001E-5</c:v>
                </c:pt>
                <c:pt idx="17413">
                  <c:v>1.7414E-5</c:v>
                </c:pt>
                <c:pt idx="17414">
                  <c:v>1.7414999999999998E-5</c:v>
                </c:pt>
                <c:pt idx="17415">
                  <c:v>1.7416000000000001E-5</c:v>
                </c:pt>
                <c:pt idx="17416">
                  <c:v>1.7416999999999999E-5</c:v>
                </c:pt>
                <c:pt idx="17417">
                  <c:v>1.7418000000000002E-5</c:v>
                </c:pt>
                <c:pt idx="17418">
                  <c:v>1.7419E-5</c:v>
                </c:pt>
                <c:pt idx="17419">
                  <c:v>1.7419999999999999E-5</c:v>
                </c:pt>
                <c:pt idx="17420">
                  <c:v>1.7421000000000001E-5</c:v>
                </c:pt>
                <c:pt idx="17421">
                  <c:v>1.7422E-5</c:v>
                </c:pt>
                <c:pt idx="17422">
                  <c:v>1.7422999999999999E-5</c:v>
                </c:pt>
                <c:pt idx="17423">
                  <c:v>1.7424000000000001E-5</c:v>
                </c:pt>
                <c:pt idx="17424">
                  <c:v>1.7425E-5</c:v>
                </c:pt>
                <c:pt idx="17425">
                  <c:v>1.7425999999999999E-5</c:v>
                </c:pt>
                <c:pt idx="17426">
                  <c:v>1.7427000000000001E-5</c:v>
                </c:pt>
                <c:pt idx="17427">
                  <c:v>1.7428E-5</c:v>
                </c:pt>
                <c:pt idx="17428">
                  <c:v>1.7428999999999999E-5</c:v>
                </c:pt>
                <c:pt idx="17429">
                  <c:v>1.7430000000000001E-5</c:v>
                </c:pt>
                <c:pt idx="17430">
                  <c:v>1.7431E-5</c:v>
                </c:pt>
                <c:pt idx="17431">
                  <c:v>1.7431999999999998E-5</c:v>
                </c:pt>
                <c:pt idx="17432">
                  <c:v>1.7433000000000001E-5</c:v>
                </c:pt>
                <c:pt idx="17433">
                  <c:v>1.7433999999999999E-5</c:v>
                </c:pt>
                <c:pt idx="17434">
                  <c:v>1.7435000000000002E-5</c:v>
                </c:pt>
                <c:pt idx="17435">
                  <c:v>1.7436E-5</c:v>
                </c:pt>
                <c:pt idx="17436">
                  <c:v>1.7436999999999999E-5</c:v>
                </c:pt>
                <c:pt idx="17437">
                  <c:v>1.7438000000000001E-5</c:v>
                </c:pt>
                <c:pt idx="17438">
                  <c:v>1.7439E-5</c:v>
                </c:pt>
                <c:pt idx="17439">
                  <c:v>1.7439999999999999E-5</c:v>
                </c:pt>
                <c:pt idx="17440">
                  <c:v>1.7441000000000001E-5</c:v>
                </c:pt>
                <c:pt idx="17441">
                  <c:v>1.7442E-5</c:v>
                </c:pt>
                <c:pt idx="17442">
                  <c:v>1.7442999999999999E-5</c:v>
                </c:pt>
                <c:pt idx="17443">
                  <c:v>1.7444000000000001E-5</c:v>
                </c:pt>
                <c:pt idx="17444">
                  <c:v>1.7445E-5</c:v>
                </c:pt>
                <c:pt idx="17445">
                  <c:v>1.7445999999999999E-5</c:v>
                </c:pt>
                <c:pt idx="17446">
                  <c:v>1.7447000000000001E-5</c:v>
                </c:pt>
                <c:pt idx="17447">
                  <c:v>1.7448E-5</c:v>
                </c:pt>
                <c:pt idx="17448">
                  <c:v>1.7448999999999998E-5</c:v>
                </c:pt>
                <c:pt idx="17449">
                  <c:v>1.7450000000000001E-5</c:v>
                </c:pt>
                <c:pt idx="17450">
                  <c:v>1.7450999999999999E-5</c:v>
                </c:pt>
                <c:pt idx="17451">
                  <c:v>1.7452000000000002E-5</c:v>
                </c:pt>
                <c:pt idx="17452">
                  <c:v>1.7453E-5</c:v>
                </c:pt>
                <c:pt idx="17453">
                  <c:v>1.7453999999999999E-5</c:v>
                </c:pt>
                <c:pt idx="17454">
                  <c:v>1.7455000000000001E-5</c:v>
                </c:pt>
                <c:pt idx="17455">
                  <c:v>1.7456E-5</c:v>
                </c:pt>
                <c:pt idx="17456">
                  <c:v>1.7456999999999999E-5</c:v>
                </c:pt>
                <c:pt idx="17457">
                  <c:v>1.7458000000000001E-5</c:v>
                </c:pt>
                <c:pt idx="17458">
                  <c:v>1.7459E-5</c:v>
                </c:pt>
                <c:pt idx="17459">
                  <c:v>1.7459999999999999E-5</c:v>
                </c:pt>
                <c:pt idx="17460">
                  <c:v>1.7461000000000001E-5</c:v>
                </c:pt>
                <c:pt idx="17461">
                  <c:v>1.7462E-5</c:v>
                </c:pt>
                <c:pt idx="17462">
                  <c:v>1.7462999999999999E-5</c:v>
                </c:pt>
                <c:pt idx="17463">
                  <c:v>1.7464000000000001E-5</c:v>
                </c:pt>
                <c:pt idx="17464">
                  <c:v>1.7465E-5</c:v>
                </c:pt>
                <c:pt idx="17465">
                  <c:v>1.7465999999999998E-5</c:v>
                </c:pt>
                <c:pt idx="17466">
                  <c:v>1.7467000000000001E-5</c:v>
                </c:pt>
                <c:pt idx="17467">
                  <c:v>1.7467999999999999E-5</c:v>
                </c:pt>
                <c:pt idx="17468">
                  <c:v>1.7469000000000002E-5</c:v>
                </c:pt>
                <c:pt idx="17469">
                  <c:v>1.747E-5</c:v>
                </c:pt>
                <c:pt idx="17470">
                  <c:v>1.7470999999999999E-5</c:v>
                </c:pt>
                <c:pt idx="17471">
                  <c:v>1.7472000000000001E-5</c:v>
                </c:pt>
                <c:pt idx="17472">
                  <c:v>1.7473E-5</c:v>
                </c:pt>
                <c:pt idx="17473">
                  <c:v>1.7473999999999999E-5</c:v>
                </c:pt>
                <c:pt idx="17474">
                  <c:v>1.7475000000000001E-5</c:v>
                </c:pt>
                <c:pt idx="17475">
                  <c:v>1.7476E-5</c:v>
                </c:pt>
                <c:pt idx="17476">
                  <c:v>1.7476999999999999E-5</c:v>
                </c:pt>
                <c:pt idx="17477">
                  <c:v>1.7478000000000001E-5</c:v>
                </c:pt>
                <c:pt idx="17478">
                  <c:v>1.7479E-5</c:v>
                </c:pt>
                <c:pt idx="17479">
                  <c:v>1.7479999999999999E-5</c:v>
                </c:pt>
                <c:pt idx="17480">
                  <c:v>1.7481000000000001E-5</c:v>
                </c:pt>
                <c:pt idx="17481">
                  <c:v>1.7482E-5</c:v>
                </c:pt>
                <c:pt idx="17482">
                  <c:v>1.7482999999999998E-5</c:v>
                </c:pt>
                <c:pt idx="17483">
                  <c:v>1.7484000000000001E-5</c:v>
                </c:pt>
                <c:pt idx="17484">
                  <c:v>1.7484999999999999E-5</c:v>
                </c:pt>
                <c:pt idx="17485">
                  <c:v>1.7486000000000002E-5</c:v>
                </c:pt>
                <c:pt idx="17486">
                  <c:v>1.7487E-5</c:v>
                </c:pt>
                <c:pt idx="17487">
                  <c:v>1.7487999999999999E-5</c:v>
                </c:pt>
                <c:pt idx="17488">
                  <c:v>1.7489000000000001E-5</c:v>
                </c:pt>
                <c:pt idx="17489">
                  <c:v>1.749E-5</c:v>
                </c:pt>
                <c:pt idx="17490">
                  <c:v>1.7490999999999999E-5</c:v>
                </c:pt>
                <c:pt idx="17491">
                  <c:v>1.7492000000000001E-5</c:v>
                </c:pt>
                <c:pt idx="17492">
                  <c:v>1.7493E-5</c:v>
                </c:pt>
                <c:pt idx="17493">
                  <c:v>1.7493999999999999E-5</c:v>
                </c:pt>
                <c:pt idx="17494">
                  <c:v>1.7495000000000001E-5</c:v>
                </c:pt>
                <c:pt idx="17495">
                  <c:v>1.7496E-5</c:v>
                </c:pt>
                <c:pt idx="17496">
                  <c:v>1.7496999999999999E-5</c:v>
                </c:pt>
                <c:pt idx="17497">
                  <c:v>1.7498000000000001E-5</c:v>
                </c:pt>
                <c:pt idx="17498">
                  <c:v>1.7499E-5</c:v>
                </c:pt>
                <c:pt idx="17499">
                  <c:v>1.7499999999999998E-5</c:v>
                </c:pt>
                <c:pt idx="17500">
                  <c:v>1.7501000000000001E-5</c:v>
                </c:pt>
                <c:pt idx="17501">
                  <c:v>1.7501999999999999E-5</c:v>
                </c:pt>
                <c:pt idx="17502">
                  <c:v>1.7503000000000002E-5</c:v>
                </c:pt>
                <c:pt idx="17503">
                  <c:v>1.7504E-5</c:v>
                </c:pt>
                <c:pt idx="17504">
                  <c:v>1.7504999999999999E-5</c:v>
                </c:pt>
                <c:pt idx="17505">
                  <c:v>1.7506000000000001E-5</c:v>
                </c:pt>
                <c:pt idx="17506">
                  <c:v>1.7507E-5</c:v>
                </c:pt>
                <c:pt idx="17507">
                  <c:v>1.7507999999999999E-5</c:v>
                </c:pt>
                <c:pt idx="17508">
                  <c:v>1.7509000000000001E-5</c:v>
                </c:pt>
                <c:pt idx="17509">
                  <c:v>1.751E-5</c:v>
                </c:pt>
                <c:pt idx="17510">
                  <c:v>1.7510999999999999E-5</c:v>
                </c:pt>
                <c:pt idx="17511">
                  <c:v>1.7512000000000001E-5</c:v>
                </c:pt>
                <c:pt idx="17512">
                  <c:v>1.7513E-5</c:v>
                </c:pt>
                <c:pt idx="17513">
                  <c:v>1.7513999999999999E-5</c:v>
                </c:pt>
                <c:pt idx="17514">
                  <c:v>1.7515000000000001E-5</c:v>
                </c:pt>
                <c:pt idx="17515">
                  <c:v>1.7516E-5</c:v>
                </c:pt>
                <c:pt idx="17516">
                  <c:v>1.7516999999999998E-5</c:v>
                </c:pt>
                <c:pt idx="17517">
                  <c:v>1.7518000000000001E-5</c:v>
                </c:pt>
                <c:pt idx="17518">
                  <c:v>1.7518999999999999E-5</c:v>
                </c:pt>
                <c:pt idx="17519">
                  <c:v>1.7520000000000002E-5</c:v>
                </c:pt>
                <c:pt idx="17520">
                  <c:v>1.7521E-5</c:v>
                </c:pt>
                <c:pt idx="17521">
                  <c:v>1.7521999999999999E-5</c:v>
                </c:pt>
                <c:pt idx="17522">
                  <c:v>1.7523000000000001E-5</c:v>
                </c:pt>
                <c:pt idx="17523">
                  <c:v>1.7524E-5</c:v>
                </c:pt>
                <c:pt idx="17524">
                  <c:v>1.7524999999999999E-5</c:v>
                </c:pt>
                <c:pt idx="17525">
                  <c:v>1.7526000000000001E-5</c:v>
                </c:pt>
                <c:pt idx="17526">
                  <c:v>1.7527E-5</c:v>
                </c:pt>
                <c:pt idx="17527">
                  <c:v>1.7527999999999999E-5</c:v>
                </c:pt>
                <c:pt idx="17528">
                  <c:v>1.7529000000000001E-5</c:v>
                </c:pt>
                <c:pt idx="17529">
                  <c:v>1.753E-5</c:v>
                </c:pt>
                <c:pt idx="17530">
                  <c:v>1.7530999999999999E-5</c:v>
                </c:pt>
                <c:pt idx="17531">
                  <c:v>1.7532000000000001E-5</c:v>
                </c:pt>
                <c:pt idx="17532">
                  <c:v>1.7533E-5</c:v>
                </c:pt>
                <c:pt idx="17533">
                  <c:v>1.7533999999999998E-5</c:v>
                </c:pt>
                <c:pt idx="17534">
                  <c:v>1.7535000000000001E-5</c:v>
                </c:pt>
                <c:pt idx="17535">
                  <c:v>1.7535999999999999E-5</c:v>
                </c:pt>
                <c:pt idx="17536">
                  <c:v>1.7537000000000002E-5</c:v>
                </c:pt>
                <c:pt idx="17537">
                  <c:v>1.7538E-5</c:v>
                </c:pt>
                <c:pt idx="17538">
                  <c:v>1.7538999999999999E-5</c:v>
                </c:pt>
                <c:pt idx="17539">
                  <c:v>1.7540000000000001E-5</c:v>
                </c:pt>
                <c:pt idx="17540">
                  <c:v>1.7541E-5</c:v>
                </c:pt>
                <c:pt idx="17541">
                  <c:v>1.7541999999999999E-5</c:v>
                </c:pt>
                <c:pt idx="17542">
                  <c:v>1.7543000000000001E-5</c:v>
                </c:pt>
                <c:pt idx="17543">
                  <c:v>1.7544E-5</c:v>
                </c:pt>
                <c:pt idx="17544">
                  <c:v>1.7544999999999999E-5</c:v>
                </c:pt>
                <c:pt idx="17545">
                  <c:v>1.7546000000000001E-5</c:v>
                </c:pt>
                <c:pt idx="17546">
                  <c:v>1.7547E-5</c:v>
                </c:pt>
                <c:pt idx="17547">
                  <c:v>1.7547999999999999E-5</c:v>
                </c:pt>
                <c:pt idx="17548">
                  <c:v>1.7549000000000001E-5</c:v>
                </c:pt>
                <c:pt idx="17549">
                  <c:v>1.755E-5</c:v>
                </c:pt>
                <c:pt idx="17550">
                  <c:v>1.7550999999999998E-5</c:v>
                </c:pt>
                <c:pt idx="17551">
                  <c:v>1.7552000000000001E-5</c:v>
                </c:pt>
                <c:pt idx="17552">
                  <c:v>1.7552999999999999E-5</c:v>
                </c:pt>
                <c:pt idx="17553">
                  <c:v>1.7554000000000002E-5</c:v>
                </c:pt>
                <c:pt idx="17554">
                  <c:v>1.7555E-5</c:v>
                </c:pt>
                <c:pt idx="17555">
                  <c:v>1.7555999999999999E-5</c:v>
                </c:pt>
                <c:pt idx="17556">
                  <c:v>1.7557000000000001E-5</c:v>
                </c:pt>
                <c:pt idx="17557">
                  <c:v>1.7558E-5</c:v>
                </c:pt>
                <c:pt idx="17558">
                  <c:v>1.7558999999999999E-5</c:v>
                </c:pt>
                <c:pt idx="17559">
                  <c:v>1.7560000000000001E-5</c:v>
                </c:pt>
                <c:pt idx="17560">
                  <c:v>1.7561E-5</c:v>
                </c:pt>
                <c:pt idx="17561">
                  <c:v>1.7561999999999999E-5</c:v>
                </c:pt>
                <c:pt idx="17562">
                  <c:v>1.7563000000000001E-5</c:v>
                </c:pt>
                <c:pt idx="17563">
                  <c:v>1.7564E-5</c:v>
                </c:pt>
                <c:pt idx="17564">
                  <c:v>1.7564999999999999E-5</c:v>
                </c:pt>
                <c:pt idx="17565">
                  <c:v>1.7566000000000001E-5</c:v>
                </c:pt>
                <c:pt idx="17566">
                  <c:v>1.7567E-5</c:v>
                </c:pt>
                <c:pt idx="17567">
                  <c:v>1.7567999999999998E-5</c:v>
                </c:pt>
                <c:pt idx="17568">
                  <c:v>1.7569000000000001E-5</c:v>
                </c:pt>
                <c:pt idx="17569">
                  <c:v>1.7569999999999999E-5</c:v>
                </c:pt>
                <c:pt idx="17570">
                  <c:v>1.7571000000000002E-5</c:v>
                </c:pt>
                <c:pt idx="17571">
                  <c:v>1.7572E-5</c:v>
                </c:pt>
                <c:pt idx="17572">
                  <c:v>1.7572999999999999E-5</c:v>
                </c:pt>
                <c:pt idx="17573">
                  <c:v>1.7574000000000001E-5</c:v>
                </c:pt>
                <c:pt idx="17574">
                  <c:v>1.7575E-5</c:v>
                </c:pt>
                <c:pt idx="17575">
                  <c:v>1.7575999999999999E-5</c:v>
                </c:pt>
                <c:pt idx="17576">
                  <c:v>1.7577000000000001E-5</c:v>
                </c:pt>
                <c:pt idx="17577">
                  <c:v>1.7578E-5</c:v>
                </c:pt>
                <c:pt idx="17578">
                  <c:v>1.7578999999999999E-5</c:v>
                </c:pt>
                <c:pt idx="17579">
                  <c:v>1.7580000000000001E-5</c:v>
                </c:pt>
                <c:pt idx="17580">
                  <c:v>1.7581E-5</c:v>
                </c:pt>
                <c:pt idx="17581">
                  <c:v>1.7581999999999999E-5</c:v>
                </c:pt>
                <c:pt idx="17582">
                  <c:v>1.7583000000000001E-5</c:v>
                </c:pt>
                <c:pt idx="17583">
                  <c:v>1.7584E-5</c:v>
                </c:pt>
                <c:pt idx="17584">
                  <c:v>1.7584999999999999E-5</c:v>
                </c:pt>
                <c:pt idx="17585">
                  <c:v>1.7586000000000001E-5</c:v>
                </c:pt>
                <c:pt idx="17586">
                  <c:v>1.7586999999999999E-5</c:v>
                </c:pt>
                <c:pt idx="17587">
                  <c:v>1.7588000000000002E-5</c:v>
                </c:pt>
                <c:pt idx="17588">
                  <c:v>1.7589E-5</c:v>
                </c:pt>
                <c:pt idx="17589">
                  <c:v>1.7589999999999999E-5</c:v>
                </c:pt>
                <c:pt idx="17590">
                  <c:v>1.7591000000000001E-5</c:v>
                </c:pt>
                <c:pt idx="17591">
                  <c:v>1.7592E-5</c:v>
                </c:pt>
                <c:pt idx="17592">
                  <c:v>1.7592999999999999E-5</c:v>
                </c:pt>
                <c:pt idx="17593">
                  <c:v>1.7594000000000001E-5</c:v>
                </c:pt>
                <c:pt idx="17594">
                  <c:v>1.7595E-5</c:v>
                </c:pt>
                <c:pt idx="17595">
                  <c:v>1.7595999999999999E-5</c:v>
                </c:pt>
                <c:pt idx="17596">
                  <c:v>1.7597000000000001E-5</c:v>
                </c:pt>
                <c:pt idx="17597">
                  <c:v>1.7598E-5</c:v>
                </c:pt>
                <c:pt idx="17598">
                  <c:v>1.7598999999999999E-5</c:v>
                </c:pt>
                <c:pt idx="17599">
                  <c:v>1.7600000000000001E-5</c:v>
                </c:pt>
                <c:pt idx="17600">
                  <c:v>1.7601E-5</c:v>
                </c:pt>
                <c:pt idx="17601">
                  <c:v>1.7601999999999999E-5</c:v>
                </c:pt>
                <c:pt idx="17602">
                  <c:v>1.7603000000000001E-5</c:v>
                </c:pt>
                <c:pt idx="17603">
                  <c:v>1.7604E-5</c:v>
                </c:pt>
                <c:pt idx="17604">
                  <c:v>1.7604999999999998E-5</c:v>
                </c:pt>
                <c:pt idx="17605">
                  <c:v>1.7606000000000001E-5</c:v>
                </c:pt>
                <c:pt idx="17606">
                  <c:v>1.7606999999999999E-5</c:v>
                </c:pt>
                <c:pt idx="17607">
                  <c:v>1.7608000000000001E-5</c:v>
                </c:pt>
                <c:pt idx="17608">
                  <c:v>1.7609E-5</c:v>
                </c:pt>
                <c:pt idx="17609">
                  <c:v>1.7609999999999999E-5</c:v>
                </c:pt>
                <c:pt idx="17610">
                  <c:v>1.7611000000000001E-5</c:v>
                </c:pt>
                <c:pt idx="17611">
                  <c:v>1.7612E-5</c:v>
                </c:pt>
                <c:pt idx="17612">
                  <c:v>1.7612999999999999E-5</c:v>
                </c:pt>
                <c:pt idx="17613">
                  <c:v>1.7614000000000001E-5</c:v>
                </c:pt>
                <c:pt idx="17614">
                  <c:v>1.7615E-5</c:v>
                </c:pt>
                <c:pt idx="17615">
                  <c:v>1.7615999999999999E-5</c:v>
                </c:pt>
                <c:pt idx="17616">
                  <c:v>1.7617000000000001E-5</c:v>
                </c:pt>
                <c:pt idx="17617">
                  <c:v>1.7618E-5</c:v>
                </c:pt>
                <c:pt idx="17618">
                  <c:v>1.7618999999999999E-5</c:v>
                </c:pt>
                <c:pt idx="17619">
                  <c:v>1.7620000000000001E-5</c:v>
                </c:pt>
                <c:pt idx="17620">
                  <c:v>1.7621E-5</c:v>
                </c:pt>
                <c:pt idx="17621">
                  <c:v>1.7621999999999998E-5</c:v>
                </c:pt>
                <c:pt idx="17622">
                  <c:v>1.7623000000000001E-5</c:v>
                </c:pt>
                <c:pt idx="17623">
                  <c:v>1.7623999999999999E-5</c:v>
                </c:pt>
                <c:pt idx="17624">
                  <c:v>1.7625000000000002E-5</c:v>
                </c:pt>
                <c:pt idx="17625">
                  <c:v>1.7626E-5</c:v>
                </c:pt>
                <c:pt idx="17626">
                  <c:v>1.7626999999999999E-5</c:v>
                </c:pt>
                <c:pt idx="17627">
                  <c:v>1.7628000000000001E-5</c:v>
                </c:pt>
                <c:pt idx="17628">
                  <c:v>1.7629E-5</c:v>
                </c:pt>
                <c:pt idx="17629">
                  <c:v>1.7629999999999999E-5</c:v>
                </c:pt>
                <c:pt idx="17630">
                  <c:v>1.7631000000000001E-5</c:v>
                </c:pt>
                <c:pt idx="17631">
                  <c:v>1.7632E-5</c:v>
                </c:pt>
                <c:pt idx="17632">
                  <c:v>1.7632999999999999E-5</c:v>
                </c:pt>
                <c:pt idx="17633">
                  <c:v>1.7634000000000001E-5</c:v>
                </c:pt>
                <c:pt idx="17634">
                  <c:v>1.7635E-5</c:v>
                </c:pt>
                <c:pt idx="17635">
                  <c:v>1.7635999999999999E-5</c:v>
                </c:pt>
                <c:pt idx="17636">
                  <c:v>1.7637000000000001E-5</c:v>
                </c:pt>
                <c:pt idx="17637">
                  <c:v>1.7638E-5</c:v>
                </c:pt>
                <c:pt idx="17638">
                  <c:v>1.7638999999999998E-5</c:v>
                </c:pt>
                <c:pt idx="17639">
                  <c:v>1.7640000000000001E-5</c:v>
                </c:pt>
                <c:pt idx="17640">
                  <c:v>1.7640999999999999E-5</c:v>
                </c:pt>
                <c:pt idx="17641">
                  <c:v>1.7642000000000002E-5</c:v>
                </c:pt>
                <c:pt idx="17642">
                  <c:v>1.7643E-5</c:v>
                </c:pt>
                <c:pt idx="17643">
                  <c:v>1.7643999999999999E-5</c:v>
                </c:pt>
                <c:pt idx="17644">
                  <c:v>1.7645000000000001E-5</c:v>
                </c:pt>
                <c:pt idx="17645">
                  <c:v>1.7646E-5</c:v>
                </c:pt>
                <c:pt idx="17646">
                  <c:v>1.7646999999999999E-5</c:v>
                </c:pt>
                <c:pt idx="17647">
                  <c:v>1.7648000000000001E-5</c:v>
                </c:pt>
                <c:pt idx="17648">
                  <c:v>1.7649E-5</c:v>
                </c:pt>
                <c:pt idx="17649">
                  <c:v>1.7649999999999999E-5</c:v>
                </c:pt>
                <c:pt idx="17650">
                  <c:v>1.7651000000000001E-5</c:v>
                </c:pt>
                <c:pt idx="17651">
                  <c:v>1.7652E-5</c:v>
                </c:pt>
                <c:pt idx="17652">
                  <c:v>1.7652999999999999E-5</c:v>
                </c:pt>
                <c:pt idx="17653">
                  <c:v>1.7654000000000001E-5</c:v>
                </c:pt>
                <c:pt idx="17654">
                  <c:v>1.7655E-5</c:v>
                </c:pt>
                <c:pt idx="17655">
                  <c:v>1.7655999999999998E-5</c:v>
                </c:pt>
                <c:pt idx="17656">
                  <c:v>1.7657000000000001E-5</c:v>
                </c:pt>
                <c:pt idx="17657">
                  <c:v>1.7657999999999999E-5</c:v>
                </c:pt>
                <c:pt idx="17658">
                  <c:v>1.7659000000000002E-5</c:v>
                </c:pt>
                <c:pt idx="17659">
                  <c:v>1.766E-5</c:v>
                </c:pt>
                <c:pt idx="17660">
                  <c:v>1.7660999999999999E-5</c:v>
                </c:pt>
                <c:pt idx="17661">
                  <c:v>1.7662000000000001E-5</c:v>
                </c:pt>
                <c:pt idx="17662">
                  <c:v>1.7663E-5</c:v>
                </c:pt>
                <c:pt idx="17663">
                  <c:v>1.7663999999999999E-5</c:v>
                </c:pt>
                <c:pt idx="17664">
                  <c:v>1.7665000000000001E-5</c:v>
                </c:pt>
                <c:pt idx="17665">
                  <c:v>1.7666E-5</c:v>
                </c:pt>
                <c:pt idx="17666">
                  <c:v>1.7666999999999999E-5</c:v>
                </c:pt>
                <c:pt idx="17667">
                  <c:v>1.7668000000000001E-5</c:v>
                </c:pt>
                <c:pt idx="17668">
                  <c:v>1.7669E-5</c:v>
                </c:pt>
                <c:pt idx="17669">
                  <c:v>1.7669999999999999E-5</c:v>
                </c:pt>
                <c:pt idx="17670">
                  <c:v>1.7671000000000001E-5</c:v>
                </c:pt>
                <c:pt idx="17671">
                  <c:v>1.7672E-5</c:v>
                </c:pt>
                <c:pt idx="17672">
                  <c:v>1.7672999999999998E-5</c:v>
                </c:pt>
                <c:pt idx="17673">
                  <c:v>1.7674000000000001E-5</c:v>
                </c:pt>
                <c:pt idx="17674">
                  <c:v>1.7674999999999999E-5</c:v>
                </c:pt>
                <c:pt idx="17675">
                  <c:v>1.7676000000000002E-5</c:v>
                </c:pt>
                <c:pt idx="17676">
                  <c:v>1.7677E-5</c:v>
                </c:pt>
                <c:pt idx="17677">
                  <c:v>1.7677999999999999E-5</c:v>
                </c:pt>
                <c:pt idx="17678">
                  <c:v>1.7679000000000001E-5</c:v>
                </c:pt>
                <c:pt idx="17679">
                  <c:v>1.768E-5</c:v>
                </c:pt>
                <c:pt idx="17680">
                  <c:v>1.7680999999999999E-5</c:v>
                </c:pt>
                <c:pt idx="17681">
                  <c:v>1.7682000000000001E-5</c:v>
                </c:pt>
                <c:pt idx="17682">
                  <c:v>1.7683E-5</c:v>
                </c:pt>
                <c:pt idx="17683">
                  <c:v>1.7683999999999999E-5</c:v>
                </c:pt>
                <c:pt idx="17684">
                  <c:v>1.7685000000000001E-5</c:v>
                </c:pt>
                <c:pt idx="17685">
                  <c:v>1.7686E-5</c:v>
                </c:pt>
                <c:pt idx="17686">
                  <c:v>1.7686999999999999E-5</c:v>
                </c:pt>
                <c:pt idx="17687">
                  <c:v>1.7688000000000001E-5</c:v>
                </c:pt>
                <c:pt idx="17688">
                  <c:v>1.7689E-5</c:v>
                </c:pt>
                <c:pt idx="17689">
                  <c:v>1.7689999999999998E-5</c:v>
                </c:pt>
                <c:pt idx="17690">
                  <c:v>1.7691000000000001E-5</c:v>
                </c:pt>
                <c:pt idx="17691">
                  <c:v>1.7691999999999999E-5</c:v>
                </c:pt>
                <c:pt idx="17692">
                  <c:v>1.7693000000000002E-5</c:v>
                </c:pt>
                <c:pt idx="17693">
                  <c:v>1.7694E-5</c:v>
                </c:pt>
                <c:pt idx="17694">
                  <c:v>1.7694999999999999E-5</c:v>
                </c:pt>
                <c:pt idx="17695">
                  <c:v>1.7696000000000001E-5</c:v>
                </c:pt>
                <c:pt idx="17696">
                  <c:v>1.7697E-5</c:v>
                </c:pt>
                <c:pt idx="17697">
                  <c:v>1.7697999999999999E-5</c:v>
                </c:pt>
                <c:pt idx="17698">
                  <c:v>1.7699000000000001E-5</c:v>
                </c:pt>
                <c:pt idx="17699">
                  <c:v>1.77E-5</c:v>
                </c:pt>
                <c:pt idx="17700">
                  <c:v>1.7700999999999999E-5</c:v>
                </c:pt>
                <c:pt idx="17701">
                  <c:v>1.7702000000000001E-5</c:v>
                </c:pt>
                <c:pt idx="17702">
                  <c:v>1.7703E-5</c:v>
                </c:pt>
                <c:pt idx="17703">
                  <c:v>1.7703999999999999E-5</c:v>
                </c:pt>
                <c:pt idx="17704">
                  <c:v>1.7705000000000001E-5</c:v>
                </c:pt>
                <c:pt idx="17705">
                  <c:v>1.7706E-5</c:v>
                </c:pt>
                <c:pt idx="17706">
                  <c:v>1.7706999999999998E-5</c:v>
                </c:pt>
                <c:pt idx="17707">
                  <c:v>1.7708000000000001E-5</c:v>
                </c:pt>
                <c:pt idx="17708">
                  <c:v>1.7708999999999999E-5</c:v>
                </c:pt>
                <c:pt idx="17709">
                  <c:v>1.7710000000000002E-5</c:v>
                </c:pt>
                <c:pt idx="17710">
                  <c:v>1.7711E-5</c:v>
                </c:pt>
                <c:pt idx="17711">
                  <c:v>1.7711999999999999E-5</c:v>
                </c:pt>
                <c:pt idx="17712">
                  <c:v>1.7713000000000001E-5</c:v>
                </c:pt>
                <c:pt idx="17713">
                  <c:v>1.7714E-5</c:v>
                </c:pt>
                <c:pt idx="17714">
                  <c:v>1.7714999999999999E-5</c:v>
                </c:pt>
                <c:pt idx="17715">
                  <c:v>1.7716000000000001E-5</c:v>
                </c:pt>
                <c:pt idx="17716">
                  <c:v>1.7717E-5</c:v>
                </c:pt>
                <c:pt idx="17717">
                  <c:v>1.7717999999999999E-5</c:v>
                </c:pt>
                <c:pt idx="17718">
                  <c:v>1.7719000000000001E-5</c:v>
                </c:pt>
                <c:pt idx="17719">
                  <c:v>1.772E-5</c:v>
                </c:pt>
                <c:pt idx="17720">
                  <c:v>1.7720999999999999E-5</c:v>
                </c:pt>
                <c:pt idx="17721">
                  <c:v>1.7722000000000001E-5</c:v>
                </c:pt>
                <c:pt idx="17722">
                  <c:v>1.7723E-5</c:v>
                </c:pt>
                <c:pt idx="17723">
                  <c:v>1.7723999999999998E-5</c:v>
                </c:pt>
                <c:pt idx="17724">
                  <c:v>1.7725000000000001E-5</c:v>
                </c:pt>
                <c:pt idx="17725">
                  <c:v>1.7725999999999999E-5</c:v>
                </c:pt>
                <c:pt idx="17726">
                  <c:v>1.7727000000000002E-5</c:v>
                </c:pt>
                <c:pt idx="17727">
                  <c:v>1.7728E-5</c:v>
                </c:pt>
                <c:pt idx="17728">
                  <c:v>1.7728999999999999E-5</c:v>
                </c:pt>
                <c:pt idx="17729">
                  <c:v>1.7730000000000001E-5</c:v>
                </c:pt>
                <c:pt idx="17730">
                  <c:v>1.7731E-5</c:v>
                </c:pt>
                <c:pt idx="17731">
                  <c:v>1.7731999999999999E-5</c:v>
                </c:pt>
                <c:pt idx="17732">
                  <c:v>1.7733000000000001E-5</c:v>
                </c:pt>
                <c:pt idx="17733">
                  <c:v>1.7734E-5</c:v>
                </c:pt>
                <c:pt idx="17734">
                  <c:v>1.7734999999999999E-5</c:v>
                </c:pt>
                <c:pt idx="17735">
                  <c:v>1.7736000000000001E-5</c:v>
                </c:pt>
                <c:pt idx="17736">
                  <c:v>1.7737E-5</c:v>
                </c:pt>
                <c:pt idx="17737">
                  <c:v>1.7737999999999999E-5</c:v>
                </c:pt>
                <c:pt idx="17738">
                  <c:v>1.7739000000000001E-5</c:v>
                </c:pt>
                <c:pt idx="17739">
                  <c:v>1.774E-5</c:v>
                </c:pt>
                <c:pt idx="17740">
                  <c:v>1.7740999999999998E-5</c:v>
                </c:pt>
                <c:pt idx="17741">
                  <c:v>1.7742000000000001E-5</c:v>
                </c:pt>
                <c:pt idx="17742">
                  <c:v>1.7742999999999999E-5</c:v>
                </c:pt>
                <c:pt idx="17743">
                  <c:v>1.7744000000000002E-5</c:v>
                </c:pt>
                <c:pt idx="17744">
                  <c:v>1.7745E-5</c:v>
                </c:pt>
                <c:pt idx="17745">
                  <c:v>1.7745999999999999E-5</c:v>
                </c:pt>
                <c:pt idx="17746">
                  <c:v>1.7747000000000001E-5</c:v>
                </c:pt>
                <c:pt idx="17747">
                  <c:v>1.7748E-5</c:v>
                </c:pt>
                <c:pt idx="17748">
                  <c:v>1.7748999999999999E-5</c:v>
                </c:pt>
                <c:pt idx="17749">
                  <c:v>1.7750000000000001E-5</c:v>
                </c:pt>
                <c:pt idx="17750">
                  <c:v>1.7751E-5</c:v>
                </c:pt>
                <c:pt idx="17751">
                  <c:v>1.7751999999999999E-5</c:v>
                </c:pt>
                <c:pt idx="17752">
                  <c:v>1.7753000000000001E-5</c:v>
                </c:pt>
                <c:pt idx="17753">
                  <c:v>1.7754E-5</c:v>
                </c:pt>
                <c:pt idx="17754">
                  <c:v>1.7754999999999999E-5</c:v>
                </c:pt>
                <c:pt idx="17755">
                  <c:v>1.7756000000000001E-5</c:v>
                </c:pt>
                <c:pt idx="17756">
                  <c:v>1.7757E-5</c:v>
                </c:pt>
                <c:pt idx="17757">
                  <c:v>1.7757999999999998E-5</c:v>
                </c:pt>
                <c:pt idx="17758">
                  <c:v>1.7759000000000001E-5</c:v>
                </c:pt>
                <c:pt idx="17759">
                  <c:v>1.7759999999999999E-5</c:v>
                </c:pt>
                <c:pt idx="17760">
                  <c:v>1.7761000000000002E-5</c:v>
                </c:pt>
                <c:pt idx="17761">
                  <c:v>1.7762E-5</c:v>
                </c:pt>
                <c:pt idx="17762">
                  <c:v>1.7762999999999999E-5</c:v>
                </c:pt>
                <c:pt idx="17763">
                  <c:v>1.7764000000000001E-5</c:v>
                </c:pt>
                <c:pt idx="17764">
                  <c:v>1.7765E-5</c:v>
                </c:pt>
                <c:pt idx="17765">
                  <c:v>1.7765999999999999E-5</c:v>
                </c:pt>
                <c:pt idx="17766">
                  <c:v>1.7767000000000001E-5</c:v>
                </c:pt>
                <c:pt idx="17767">
                  <c:v>1.7768E-5</c:v>
                </c:pt>
                <c:pt idx="17768">
                  <c:v>1.7768999999999999E-5</c:v>
                </c:pt>
                <c:pt idx="17769">
                  <c:v>1.7770000000000001E-5</c:v>
                </c:pt>
                <c:pt idx="17770">
                  <c:v>1.7771E-5</c:v>
                </c:pt>
                <c:pt idx="17771">
                  <c:v>1.7771999999999999E-5</c:v>
                </c:pt>
                <c:pt idx="17772">
                  <c:v>1.7773000000000001E-5</c:v>
                </c:pt>
                <c:pt idx="17773">
                  <c:v>1.7774E-5</c:v>
                </c:pt>
                <c:pt idx="17774">
                  <c:v>1.7774999999999998E-5</c:v>
                </c:pt>
                <c:pt idx="17775">
                  <c:v>1.7776000000000001E-5</c:v>
                </c:pt>
                <c:pt idx="17776">
                  <c:v>1.7776999999999999E-5</c:v>
                </c:pt>
                <c:pt idx="17777">
                  <c:v>1.7778000000000002E-5</c:v>
                </c:pt>
                <c:pt idx="17778">
                  <c:v>1.7779E-5</c:v>
                </c:pt>
                <c:pt idx="17779">
                  <c:v>1.7779999999999999E-5</c:v>
                </c:pt>
                <c:pt idx="17780">
                  <c:v>1.7781000000000001E-5</c:v>
                </c:pt>
                <c:pt idx="17781">
                  <c:v>1.7782E-5</c:v>
                </c:pt>
                <c:pt idx="17782">
                  <c:v>1.7782999999999999E-5</c:v>
                </c:pt>
                <c:pt idx="17783">
                  <c:v>1.7784000000000001E-5</c:v>
                </c:pt>
                <c:pt idx="17784">
                  <c:v>1.7785E-5</c:v>
                </c:pt>
                <c:pt idx="17785">
                  <c:v>1.7785999999999999E-5</c:v>
                </c:pt>
                <c:pt idx="17786">
                  <c:v>1.7787000000000001E-5</c:v>
                </c:pt>
                <c:pt idx="17787">
                  <c:v>1.7788E-5</c:v>
                </c:pt>
                <c:pt idx="17788">
                  <c:v>1.7788999999999999E-5</c:v>
                </c:pt>
                <c:pt idx="17789">
                  <c:v>1.7790000000000001E-5</c:v>
                </c:pt>
                <c:pt idx="17790">
                  <c:v>1.7791E-5</c:v>
                </c:pt>
                <c:pt idx="17791">
                  <c:v>1.7791999999999998E-5</c:v>
                </c:pt>
                <c:pt idx="17792">
                  <c:v>1.7793000000000001E-5</c:v>
                </c:pt>
                <c:pt idx="17793">
                  <c:v>1.7793999999999999E-5</c:v>
                </c:pt>
                <c:pt idx="17794">
                  <c:v>1.7795000000000002E-5</c:v>
                </c:pt>
                <c:pt idx="17795">
                  <c:v>1.7796E-5</c:v>
                </c:pt>
                <c:pt idx="17796">
                  <c:v>1.7796999999999999E-5</c:v>
                </c:pt>
                <c:pt idx="17797">
                  <c:v>1.7798000000000001E-5</c:v>
                </c:pt>
                <c:pt idx="17798">
                  <c:v>1.7799E-5</c:v>
                </c:pt>
                <c:pt idx="17799">
                  <c:v>1.7799999999999999E-5</c:v>
                </c:pt>
                <c:pt idx="17800">
                  <c:v>1.7801000000000001E-5</c:v>
                </c:pt>
                <c:pt idx="17801">
                  <c:v>1.7802E-5</c:v>
                </c:pt>
                <c:pt idx="17802">
                  <c:v>1.7802999999999999E-5</c:v>
                </c:pt>
                <c:pt idx="17803">
                  <c:v>1.7804000000000001E-5</c:v>
                </c:pt>
                <c:pt idx="17804">
                  <c:v>1.7805E-5</c:v>
                </c:pt>
                <c:pt idx="17805">
                  <c:v>1.7805999999999999E-5</c:v>
                </c:pt>
                <c:pt idx="17806">
                  <c:v>1.7807000000000001E-5</c:v>
                </c:pt>
                <c:pt idx="17807">
                  <c:v>1.7808E-5</c:v>
                </c:pt>
                <c:pt idx="17808">
                  <c:v>1.7808999999999998E-5</c:v>
                </c:pt>
                <c:pt idx="17809">
                  <c:v>1.7810000000000001E-5</c:v>
                </c:pt>
                <c:pt idx="17810">
                  <c:v>1.7810999999999999E-5</c:v>
                </c:pt>
                <c:pt idx="17811">
                  <c:v>1.7812000000000002E-5</c:v>
                </c:pt>
                <c:pt idx="17812">
                  <c:v>1.7813E-5</c:v>
                </c:pt>
                <c:pt idx="17813">
                  <c:v>1.7813999999999999E-5</c:v>
                </c:pt>
                <c:pt idx="17814">
                  <c:v>1.7815000000000001E-5</c:v>
                </c:pt>
                <c:pt idx="17815">
                  <c:v>1.7816E-5</c:v>
                </c:pt>
                <c:pt idx="17816">
                  <c:v>1.7816999999999999E-5</c:v>
                </c:pt>
                <c:pt idx="17817">
                  <c:v>1.7818000000000001E-5</c:v>
                </c:pt>
                <c:pt idx="17818">
                  <c:v>1.7819E-5</c:v>
                </c:pt>
                <c:pt idx="17819">
                  <c:v>1.7819999999999999E-5</c:v>
                </c:pt>
                <c:pt idx="17820">
                  <c:v>1.7821000000000001E-5</c:v>
                </c:pt>
                <c:pt idx="17821">
                  <c:v>1.7822E-5</c:v>
                </c:pt>
                <c:pt idx="17822">
                  <c:v>1.7822999999999999E-5</c:v>
                </c:pt>
                <c:pt idx="17823">
                  <c:v>1.7824000000000001E-5</c:v>
                </c:pt>
                <c:pt idx="17824">
                  <c:v>1.7825E-5</c:v>
                </c:pt>
                <c:pt idx="17825">
                  <c:v>1.7825999999999998E-5</c:v>
                </c:pt>
                <c:pt idx="17826">
                  <c:v>1.7827000000000001E-5</c:v>
                </c:pt>
                <c:pt idx="17827">
                  <c:v>1.7827999999999999E-5</c:v>
                </c:pt>
                <c:pt idx="17828">
                  <c:v>1.7829000000000002E-5</c:v>
                </c:pt>
                <c:pt idx="17829">
                  <c:v>1.783E-5</c:v>
                </c:pt>
                <c:pt idx="17830">
                  <c:v>1.7830999999999999E-5</c:v>
                </c:pt>
                <c:pt idx="17831">
                  <c:v>1.7832000000000001E-5</c:v>
                </c:pt>
                <c:pt idx="17832">
                  <c:v>1.7833E-5</c:v>
                </c:pt>
                <c:pt idx="17833">
                  <c:v>1.7833999999999999E-5</c:v>
                </c:pt>
                <c:pt idx="17834">
                  <c:v>1.7835000000000001E-5</c:v>
                </c:pt>
                <c:pt idx="17835">
                  <c:v>1.7836E-5</c:v>
                </c:pt>
                <c:pt idx="17836">
                  <c:v>1.7836999999999999E-5</c:v>
                </c:pt>
                <c:pt idx="17837">
                  <c:v>1.7838000000000001E-5</c:v>
                </c:pt>
                <c:pt idx="17838">
                  <c:v>1.7839E-5</c:v>
                </c:pt>
                <c:pt idx="17839">
                  <c:v>1.7839999999999999E-5</c:v>
                </c:pt>
                <c:pt idx="17840">
                  <c:v>1.7841000000000001E-5</c:v>
                </c:pt>
                <c:pt idx="17841">
                  <c:v>1.7842E-5</c:v>
                </c:pt>
                <c:pt idx="17842">
                  <c:v>1.7842999999999998E-5</c:v>
                </c:pt>
                <c:pt idx="17843">
                  <c:v>1.7844000000000001E-5</c:v>
                </c:pt>
                <c:pt idx="17844">
                  <c:v>1.7844999999999999E-5</c:v>
                </c:pt>
                <c:pt idx="17845">
                  <c:v>1.7846000000000002E-5</c:v>
                </c:pt>
                <c:pt idx="17846">
                  <c:v>1.7847E-5</c:v>
                </c:pt>
                <c:pt idx="17847">
                  <c:v>1.7847999999999999E-5</c:v>
                </c:pt>
                <c:pt idx="17848">
                  <c:v>1.7849000000000001E-5</c:v>
                </c:pt>
                <c:pt idx="17849">
                  <c:v>1.785E-5</c:v>
                </c:pt>
                <c:pt idx="17850">
                  <c:v>1.7850999999999999E-5</c:v>
                </c:pt>
                <c:pt idx="17851">
                  <c:v>1.7852000000000001E-5</c:v>
                </c:pt>
                <c:pt idx="17852">
                  <c:v>1.7853E-5</c:v>
                </c:pt>
                <c:pt idx="17853">
                  <c:v>1.7853999999999999E-5</c:v>
                </c:pt>
                <c:pt idx="17854">
                  <c:v>1.7855000000000001E-5</c:v>
                </c:pt>
                <c:pt idx="17855">
                  <c:v>1.7856E-5</c:v>
                </c:pt>
                <c:pt idx="17856">
                  <c:v>1.7856999999999999E-5</c:v>
                </c:pt>
                <c:pt idx="17857">
                  <c:v>1.7858000000000001E-5</c:v>
                </c:pt>
                <c:pt idx="17858">
                  <c:v>1.7859E-5</c:v>
                </c:pt>
                <c:pt idx="17859">
                  <c:v>1.7859999999999998E-5</c:v>
                </c:pt>
                <c:pt idx="17860">
                  <c:v>1.7861000000000001E-5</c:v>
                </c:pt>
                <c:pt idx="17861">
                  <c:v>1.7861999999999999E-5</c:v>
                </c:pt>
                <c:pt idx="17862">
                  <c:v>1.7863000000000002E-5</c:v>
                </c:pt>
                <c:pt idx="17863">
                  <c:v>1.7864E-5</c:v>
                </c:pt>
                <c:pt idx="17864">
                  <c:v>1.7864999999999999E-5</c:v>
                </c:pt>
                <c:pt idx="17865">
                  <c:v>1.7866000000000001E-5</c:v>
                </c:pt>
                <c:pt idx="17866">
                  <c:v>1.7867E-5</c:v>
                </c:pt>
                <c:pt idx="17867">
                  <c:v>1.7867999999999999E-5</c:v>
                </c:pt>
                <c:pt idx="17868">
                  <c:v>1.7869000000000001E-5</c:v>
                </c:pt>
                <c:pt idx="17869">
                  <c:v>1.787E-5</c:v>
                </c:pt>
                <c:pt idx="17870">
                  <c:v>1.7870999999999999E-5</c:v>
                </c:pt>
                <c:pt idx="17871">
                  <c:v>1.7872000000000001E-5</c:v>
                </c:pt>
                <c:pt idx="17872">
                  <c:v>1.7873E-5</c:v>
                </c:pt>
                <c:pt idx="17873">
                  <c:v>1.7873999999999999E-5</c:v>
                </c:pt>
                <c:pt idx="17874">
                  <c:v>1.7875000000000001E-5</c:v>
                </c:pt>
                <c:pt idx="17875">
                  <c:v>1.7876E-5</c:v>
                </c:pt>
                <c:pt idx="17876">
                  <c:v>1.7876999999999998E-5</c:v>
                </c:pt>
                <c:pt idx="17877">
                  <c:v>1.7878000000000001E-5</c:v>
                </c:pt>
                <c:pt idx="17878">
                  <c:v>1.7878999999999999E-5</c:v>
                </c:pt>
                <c:pt idx="17879">
                  <c:v>1.7880000000000002E-5</c:v>
                </c:pt>
                <c:pt idx="17880">
                  <c:v>1.7881E-5</c:v>
                </c:pt>
                <c:pt idx="17881">
                  <c:v>1.7881999999999999E-5</c:v>
                </c:pt>
                <c:pt idx="17882">
                  <c:v>1.7883000000000001E-5</c:v>
                </c:pt>
                <c:pt idx="17883">
                  <c:v>1.7884E-5</c:v>
                </c:pt>
                <c:pt idx="17884">
                  <c:v>1.7884999999999999E-5</c:v>
                </c:pt>
                <c:pt idx="17885">
                  <c:v>1.7886000000000001E-5</c:v>
                </c:pt>
                <c:pt idx="17886">
                  <c:v>1.7887E-5</c:v>
                </c:pt>
                <c:pt idx="17887">
                  <c:v>1.7887999999999999E-5</c:v>
                </c:pt>
                <c:pt idx="17888">
                  <c:v>1.7889000000000001E-5</c:v>
                </c:pt>
                <c:pt idx="17889">
                  <c:v>1.789E-5</c:v>
                </c:pt>
                <c:pt idx="17890">
                  <c:v>1.7890999999999999E-5</c:v>
                </c:pt>
                <c:pt idx="17891">
                  <c:v>1.7892000000000001E-5</c:v>
                </c:pt>
                <c:pt idx="17892">
                  <c:v>1.7893E-5</c:v>
                </c:pt>
                <c:pt idx="17893">
                  <c:v>1.7893999999999998E-5</c:v>
                </c:pt>
                <c:pt idx="17894">
                  <c:v>1.7895000000000001E-5</c:v>
                </c:pt>
                <c:pt idx="17895">
                  <c:v>1.7895999999999999E-5</c:v>
                </c:pt>
                <c:pt idx="17896">
                  <c:v>1.7897000000000002E-5</c:v>
                </c:pt>
                <c:pt idx="17897">
                  <c:v>1.7898E-5</c:v>
                </c:pt>
                <c:pt idx="17898">
                  <c:v>1.7898999999999999E-5</c:v>
                </c:pt>
                <c:pt idx="17899">
                  <c:v>1.7900000000000001E-5</c:v>
                </c:pt>
                <c:pt idx="17900">
                  <c:v>1.7901E-5</c:v>
                </c:pt>
                <c:pt idx="17901">
                  <c:v>1.7901999999999999E-5</c:v>
                </c:pt>
                <c:pt idx="17902">
                  <c:v>1.7903000000000001E-5</c:v>
                </c:pt>
                <c:pt idx="17903">
                  <c:v>1.7904E-5</c:v>
                </c:pt>
                <c:pt idx="17904">
                  <c:v>1.7904999999999999E-5</c:v>
                </c:pt>
                <c:pt idx="17905">
                  <c:v>1.7906000000000001E-5</c:v>
                </c:pt>
                <c:pt idx="17906">
                  <c:v>1.7907E-5</c:v>
                </c:pt>
                <c:pt idx="17907">
                  <c:v>1.7907999999999999E-5</c:v>
                </c:pt>
                <c:pt idx="17908">
                  <c:v>1.7909000000000001E-5</c:v>
                </c:pt>
                <c:pt idx="17909">
                  <c:v>1.791E-5</c:v>
                </c:pt>
                <c:pt idx="17910">
                  <c:v>1.7910999999999998E-5</c:v>
                </c:pt>
                <c:pt idx="17911">
                  <c:v>1.7912000000000001E-5</c:v>
                </c:pt>
                <c:pt idx="17912">
                  <c:v>1.7912999999999999E-5</c:v>
                </c:pt>
                <c:pt idx="17913">
                  <c:v>1.7914000000000002E-5</c:v>
                </c:pt>
                <c:pt idx="17914">
                  <c:v>1.7915E-5</c:v>
                </c:pt>
                <c:pt idx="17915">
                  <c:v>1.7915999999999999E-5</c:v>
                </c:pt>
                <c:pt idx="17916">
                  <c:v>1.7917000000000001E-5</c:v>
                </c:pt>
                <c:pt idx="17917">
                  <c:v>1.7918E-5</c:v>
                </c:pt>
                <c:pt idx="17918">
                  <c:v>1.7918999999999999E-5</c:v>
                </c:pt>
                <c:pt idx="17919">
                  <c:v>1.7920000000000001E-5</c:v>
                </c:pt>
                <c:pt idx="17920">
                  <c:v>1.7921E-5</c:v>
                </c:pt>
                <c:pt idx="17921">
                  <c:v>1.7921999999999999E-5</c:v>
                </c:pt>
                <c:pt idx="17922">
                  <c:v>1.7923000000000001E-5</c:v>
                </c:pt>
                <c:pt idx="17923">
                  <c:v>1.7924E-5</c:v>
                </c:pt>
                <c:pt idx="17924">
                  <c:v>1.7924999999999999E-5</c:v>
                </c:pt>
                <c:pt idx="17925">
                  <c:v>1.7926000000000001E-5</c:v>
                </c:pt>
                <c:pt idx="17926">
                  <c:v>1.7927E-5</c:v>
                </c:pt>
                <c:pt idx="17927">
                  <c:v>1.7927999999999998E-5</c:v>
                </c:pt>
                <c:pt idx="17928">
                  <c:v>1.7929000000000001E-5</c:v>
                </c:pt>
                <c:pt idx="17929">
                  <c:v>1.7929999999999999E-5</c:v>
                </c:pt>
                <c:pt idx="17930">
                  <c:v>1.7931000000000002E-5</c:v>
                </c:pt>
                <c:pt idx="17931">
                  <c:v>1.7932E-5</c:v>
                </c:pt>
                <c:pt idx="17932">
                  <c:v>1.7932999999999999E-5</c:v>
                </c:pt>
                <c:pt idx="17933">
                  <c:v>1.7934000000000001E-5</c:v>
                </c:pt>
                <c:pt idx="17934">
                  <c:v>1.7935E-5</c:v>
                </c:pt>
                <c:pt idx="17935">
                  <c:v>1.7935999999999999E-5</c:v>
                </c:pt>
                <c:pt idx="17936">
                  <c:v>1.7937000000000001E-5</c:v>
                </c:pt>
                <c:pt idx="17937">
                  <c:v>1.7938E-5</c:v>
                </c:pt>
                <c:pt idx="17938">
                  <c:v>1.7938999999999999E-5</c:v>
                </c:pt>
                <c:pt idx="17939">
                  <c:v>1.7940000000000001E-5</c:v>
                </c:pt>
                <c:pt idx="17940">
                  <c:v>1.7941E-5</c:v>
                </c:pt>
                <c:pt idx="17941">
                  <c:v>1.7941999999999999E-5</c:v>
                </c:pt>
                <c:pt idx="17942">
                  <c:v>1.7943000000000001E-5</c:v>
                </c:pt>
                <c:pt idx="17943">
                  <c:v>1.7944E-5</c:v>
                </c:pt>
                <c:pt idx="17944">
                  <c:v>1.7944999999999998E-5</c:v>
                </c:pt>
                <c:pt idx="17945">
                  <c:v>1.7946000000000001E-5</c:v>
                </c:pt>
                <c:pt idx="17946">
                  <c:v>1.7946999999999999E-5</c:v>
                </c:pt>
                <c:pt idx="17947">
                  <c:v>1.7948000000000002E-5</c:v>
                </c:pt>
                <c:pt idx="17948">
                  <c:v>1.7949E-5</c:v>
                </c:pt>
                <c:pt idx="17949">
                  <c:v>1.7949999999999999E-5</c:v>
                </c:pt>
                <c:pt idx="17950">
                  <c:v>1.7951000000000001E-5</c:v>
                </c:pt>
                <c:pt idx="17951">
                  <c:v>1.7952E-5</c:v>
                </c:pt>
                <c:pt idx="17952">
                  <c:v>1.7952999999999999E-5</c:v>
                </c:pt>
                <c:pt idx="17953">
                  <c:v>1.7954000000000001E-5</c:v>
                </c:pt>
                <c:pt idx="17954">
                  <c:v>1.7955E-5</c:v>
                </c:pt>
                <c:pt idx="17955">
                  <c:v>1.7955999999999999E-5</c:v>
                </c:pt>
                <c:pt idx="17956">
                  <c:v>1.7957000000000001E-5</c:v>
                </c:pt>
                <c:pt idx="17957">
                  <c:v>1.7958E-5</c:v>
                </c:pt>
                <c:pt idx="17958">
                  <c:v>1.7958999999999999E-5</c:v>
                </c:pt>
                <c:pt idx="17959">
                  <c:v>1.7960000000000001E-5</c:v>
                </c:pt>
                <c:pt idx="17960">
                  <c:v>1.7961E-5</c:v>
                </c:pt>
                <c:pt idx="17961">
                  <c:v>1.7961999999999998E-5</c:v>
                </c:pt>
                <c:pt idx="17962">
                  <c:v>1.7963000000000001E-5</c:v>
                </c:pt>
                <c:pt idx="17963">
                  <c:v>1.7963999999999999E-5</c:v>
                </c:pt>
                <c:pt idx="17964">
                  <c:v>1.7965000000000002E-5</c:v>
                </c:pt>
                <c:pt idx="17965">
                  <c:v>1.7966E-5</c:v>
                </c:pt>
                <c:pt idx="17966">
                  <c:v>1.7966999999999999E-5</c:v>
                </c:pt>
                <c:pt idx="17967">
                  <c:v>1.7968000000000001E-5</c:v>
                </c:pt>
                <c:pt idx="17968">
                  <c:v>1.7969E-5</c:v>
                </c:pt>
                <c:pt idx="17969">
                  <c:v>1.7969999999999999E-5</c:v>
                </c:pt>
                <c:pt idx="17970">
                  <c:v>1.7971000000000001E-5</c:v>
                </c:pt>
                <c:pt idx="17971">
                  <c:v>1.7972E-5</c:v>
                </c:pt>
                <c:pt idx="17972">
                  <c:v>1.7972999999999999E-5</c:v>
                </c:pt>
                <c:pt idx="17973">
                  <c:v>1.7974000000000001E-5</c:v>
                </c:pt>
                <c:pt idx="17974">
                  <c:v>1.7975E-5</c:v>
                </c:pt>
                <c:pt idx="17975">
                  <c:v>1.7975999999999999E-5</c:v>
                </c:pt>
                <c:pt idx="17976">
                  <c:v>1.7977000000000001E-5</c:v>
                </c:pt>
                <c:pt idx="17977">
                  <c:v>1.7978E-5</c:v>
                </c:pt>
                <c:pt idx="17978">
                  <c:v>1.7978999999999998E-5</c:v>
                </c:pt>
                <c:pt idx="17979">
                  <c:v>1.7980000000000001E-5</c:v>
                </c:pt>
                <c:pt idx="17980">
                  <c:v>1.7980999999999999E-5</c:v>
                </c:pt>
                <c:pt idx="17981">
                  <c:v>1.7982000000000002E-5</c:v>
                </c:pt>
                <c:pt idx="17982">
                  <c:v>1.7983E-5</c:v>
                </c:pt>
                <c:pt idx="17983">
                  <c:v>1.7983999999999999E-5</c:v>
                </c:pt>
                <c:pt idx="17984">
                  <c:v>1.7985000000000001E-5</c:v>
                </c:pt>
                <c:pt idx="17985">
                  <c:v>1.7986E-5</c:v>
                </c:pt>
                <c:pt idx="17986">
                  <c:v>1.7986999999999999E-5</c:v>
                </c:pt>
                <c:pt idx="17987">
                  <c:v>1.7988000000000001E-5</c:v>
                </c:pt>
                <c:pt idx="17988">
                  <c:v>1.7989E-5</c:v>
                </c:pt>
                <c:pt idx="17989">
                  <c:v>1.7989999999999999E-5</c:v>
                </c:pt>
                <c:pt idx="17990">
                  <c:v>1.7991000000000001E-5</c:v>
                </c:pt>
                <c:pt idx="17991">
                  <c:v>1.7992E-5</c:v>
                </c:pt>
                <c:pt idx="17992">
                  <c:v>1.7992999999999999E-5</c:v>
                </c:pt>
                <c:pt idx="17993">
                  <c:v>1.7994000000000001E-5</c:v>
                </c:pt>
                <c:pt idx="17994">
                  <c:v>1.7995E-5</c:v>
                </c:pt>
                <c:pt idx="17995">
                  <c:v>1.7995999999999998E-5</c:v>
                </c:pt>
                <c:pt idx="17996">
                  <c:v>1.7997000000000001E-5</c:v>
                </c:pt>
                <c:pt idx="17997">
                  <c:v>1.7997999999999999E-5</c:v>
                </c:pt>
                <c:pt idx="17998">
                  <c:v>1.7999000000000002E-5</c:v>
                </c:pt>
                <c:pt idx="17999">
                  <c:v>1.8E-5</c:v>
                </c:pt>
                <c:pt idx="18000">
                  <c:v>1.8000999999999999E-5</c:v>
                </c:pt>
                <c:pt idx="18001">
                  <c:v>1.8002000000000001E-5</c:v>
                </c:pt>
                <c:pt idx="18002">
                  <c:v>1.8003E-5</c:v>
                </c:pt>
                <c:pt idx="18003">
                  <c:v>1.8003999999999999E-5</c:v>
                </c:pt>
                <c:pt idx="18004">
                  <c:v>1.8005000000000001E-5</c:v>
                </c:pt>
                <c:pt idx="18005">
                  <c:v>1.8006E-5</c:v>
                </c:pt>
                <c:pt idx="18006">
                  <c:v>1.8006999999999999E-5</c:v>
                </c:pt>
                <c:pt idx="18007">
                  <c:v>1.8008000000000001E-5</c:v>
                </c:pt>
                <c:pt idx="18008">
                  <c:v>1.8009E-5</c:v>
                </c:pt>
                <c:pt idx="18009">
                  <c:v>1.8009999999999999E-5</c:v>
                </c:pt>
                <c:pt idx="18010">
                  <c:v>1.8011000000000001E-5</c:v>
                </c:pt>
                <c:pt idx="18011">
                  <c:v>1.8012E-5</c:v>
                </c:pt>
                <c:pt idx="18012">
                  <c:v>1.8012999999999998E-5</c:v>
                </c:pt>
                <c:pt idx="18013">
                  <c:v>1.8014000000000001E-5</c:v>
                </c:pt>
                <c:pt idx="18014">
                  <c:v>1.8014999999999999E-5</c:v>
                </c:pt>
                <c:pt idx="18015">
                  <c:v>1.8016000000000002E-5</c:v>
                </c:pt>
                <c:pt idx="18016">
                  <c:v>1.8017E-5</c:v>
                </c:pt>
                <c:pt idx="18017">
                  <c:v>1.8017999999999999E-5</c:v>
                </c:pt>
                <c:pt idx="18018">
                  <c:v>1.8019000000000001E-5</c:v>
                </c:pt>
                <c:pt idx="18019">
                  <c:v>1.802E-5</c:v>
                </c:pt>
                <c:pt idx="18020">
                  <c:v>1.8020999999999999E-5</c:v>
                </c:pt>
                <c:pt idx="18021">
                  <c:v>1.8022000000000001E-5</c:v>
                </c:pt>
                <c:pt idx="18022">
                  <c:v>1.8023E-5</c:v>
                </c:pt>
                <c:pt idx="18023">
                  <c:v>1.8023999999999999E-5</c:v>
                </c:pt>
                <c:pt idx="18024">
                  <c:v>1.8025000000000001E-5</c:v>
                </c:pt>
                <c:pt idx="18025">
                  <c:v>1.8026E-5</c:v>
                </c:pt>
                <c:pt idx="18026">
                  <c:v>1.8026999999999999E-5</c:v>
                </c:pt>
                <c:pt idx="18027">
                  <c:v>1.8028000000000001E-5</c:v>
                </c:pt>
                <c:pt idx="18028">
                  <c:v>1.8029E-5</c:v>
                </c:pt>
                <c:pt idx="18029">
                  <c:v>1.8029999999999998E-5</c:v>
                </c:pt>
                <c:pt idx="18030">
                  <c:v>1.8031000000000001E-5</c:v>
                </c:pt>
                <c:pt idx="18031">
                  <c:v>1.8031999999999999E-5</c:v>
                </c:pt>
                <c:pt idx="18032">
                  <c:v>1.8033000000000002E-5</c:v>
                </c:pt>
                <c:pt idx="18033">
                  <c:v>1.8034E-5</c:v>
                </c:pt>
                <c:pt idx="18034">
                  <c:v>1.8034999999999999E-5</c:v>
                </c:pt>
                <c:pt idx="18035">
                  <c:v>1.8036000000000001E-5</c:v>
                </c:pt>
                <c:pt idx="18036">
                  <c:v>1.8037E-5</c:v>
                </c:pt>
                <c:pt idx="18037">
                  <c:v>1.8037999999999999E-5</c:v>
                </c:pt>
                <c:pt idx="18038">
                  <c:v>1.8039000000000001E-5</c:v>
                </c:pt>
                <c:pt idx="18039">
                  <c:v>1.804E-5</c:v>
                </c:pt>
                <c:pt idx="18040">
                  <c:v>1.8040999999999999E-5</c:v>
                </c:pt>
                <c:pt idx="18041">
                  <c:v>1.8042000000000001E-5</c:v>
                </c:pt>
                <c:pt idx="18042">
                  <c:v>1.8043E-5</c:v>
                </c:pt>
                <c:pt idx="18043">
                  <c:v>1.8043999999999999E-5</c:v>
                </c:pt>
                <c:pt idx="18044">
                  <c:v>1.8045000000000001E-5</c:v>
                </c:pt>
                <c:pt idx="18045">
                  <c:v>1.8046E-5</c:v>
                </c:pt>
                <c:pt idx="18046">
                  <c:v>1.8046999999999998E-5</c:v>
                </c:pt>
                <c:pt idx="18047">
                  <c:v>1.8048000000000001E-5</c:v>
                </c:pt>
                <c:pt idx="18048">
                  <c:v>1.8048999999999999E-5</c:v>
                </c:pt>
                <c:pt idx="18049">
                  <c:v>1.8050000000000002E-5</c:v>
                </c:pt>
                <c:pt idx="18050">
                  <c:v>1.8051E-5</c:v>
                </c:pt>
                <c:pt idx="18051">
                  <c:v>1.8051999999999999E-5</c:v>
                </c:pt>
                <c:pt idx="18052">
                  <c:v>1.8053000000000001E-5</c:v>
                </c:pt>
                <c:pt idx="18053">
                  <c:v>1.8054E-5</c:v>
                </c:pt>
                <c:pt idx="18054">
                  <c:v>1.8054999999999999E-5</c:v>
                </c:pt>
                <c:pt idx="18055">
                  <c:v>1.8056000000000001E-5</c:v>
                </c:pt>
                <c:pt idx="18056">
                  <c:v>1.8057E-5</c:v>
                </c:pt>
                <c:pt idx="18057">
                  <c:v>1.8057999999999999E-5</c:v>
                </c:pt>
                <c:pt idx="18058">
                  <c:v>1.8059000000000001E-5</c:v>
                </c:pt>
                <c:pt idx="18059">
                  <c:v>1.806E-5</c:v>
                </c:pt>
                <c:pt idx="18060">
                  <c:v>1.8060999999999999E-5</c:v>
                </c:pt>
                <c:pt idx="18061">
                  <c:v>1.8062000000000001E-5</c:v>
                </c:pt>
                <c:pt idx="18062">
                  <c:v>1.8063E-5</c:v>
                </c:pt>
                <c:pt idx="18063">
                  <c:v>1.8063999999999998E-5</c:v>
                </c:pt>
                <c:pt idx="18064">
                  <c:v>1.8065000000000001E-5</c:v>
                </c:pt>
                <c:pt idx="18065">
                  <c:v>1.8065999999999999E-5</c:v>
                </c:pt>
                <c:pt idx="18066">
                  <c:v>1.8067000000000002E-5</c:v>
                </c:pt>
                <c:pt idx="18067">
                  <c:v>1.8068E-5</c:v>
                </c:pt>
                <c:pt idx="18068">
                  <c:v>1.8068999999999999E-5</c:v>
                </c:pt>
                <c:pt idx="18069">
                  <c:v>1.8070000000000001E-5</c:v>
                </c:pt>
                <c:pt idx="18070">
                  <c:v>1.8071E-5</c:v>
                </c:pt>
                <c:pt idx="18071">
                  <c:v>1.8071999999999999E-5</c:v>
                </c:pt>
                <c:pt idx="18072">
                  <c:v>1.8073000000000001E-5</c:v>
                </c:pt>
                <c:pt idx="18073">
                  <c:v>1.8074E-5</c:v>
                </c:pt>
                <c:pt idx="18074">
                  <c:v>1.8074999999999999E-5</c:v>
                </c:pt>
                <c:pt idx="18075">
                  <c:v>1.8076000000000001E-5</c:v>
                </c:pt>
                <c:pt idx="18076">
                  <c:v>1.8077E-5</c:v>
                </c:pt>
                <c:pt idx="18077">
                  <c:v>1.8077999999999999E-5</c:v>
                </c:pt>
                <c:pt idx="18078">
                  <c:v>1.8079000000000001E-5</c:v>
                </c:pt>
                <c:pt idx="18079">
                  <c:v>1.808E-5</c:v>
                </c:pt>
                <c:pt idx="18080">
                  <c:v>1.8080999999999998E-5</c:v>
                </c:pt>
                <c:pt idx="18081">
                  <c:v>1.8082000000000001E-5</c:v>
                </c:pt>
                <c:pt idx="18082">
                  <c:v>1.8082999999999999E-5</c:v>
                </c:pt>
                <c:pt idx="18083">
                  <c:v>1.8084000000000002E-5</c:v>
                </c:pt>
                <c:pt idx="18084">
                  <c:v>1.8085E-5</c:v>
                </c:pt>
                <c:pt idx="18085">
                  <c:v>1.8085999999999999E-5</c:v>
                </c:pt>
                <c:pt idx="18086">
                  <c:v>1.8087000000000001E-5</c:v>
                </c:pt>
                <c:pt idx="18087">
                  <c:v>1.8088E-5</c:v>
                </c:pt>
                <c:pt idx="18088">
                  <c:v>1.8088999999999999E-5</c:v>
                </c:pt>
                <c:pt idx="18089">
                  <c:v>1.8090000000000001E-5</c:v>
                </c:pt>
                <c:pt idx="18090">
                  <c:v>1.8091E-5</c:v>
                </c:pt>
                <c:pt idx="18091">
                  <c:v>1.8091999999999999E-5</c:v>
                </c:pt>
                <c:pt idx="18092">
                  <c:v>1.8093000000000001E-5</c:v>
                </c:pt>
                <c:pt idx="18093">
                  <c:v>1.8094E-5</c:v>
                </c:pt>
                <c:pt idx="18094">
                  <c:v>1.8094999999999999E-5</c:v>
                </c:pt>
                <c:pt idx="18095">
                  <c:v>1.8096000000000001E-5</c:v>
                </c:pt>
                <c:pt idx="18096">
                  <c:v>1.8097E-5</c:v>
                </c:pt>
                <c:pt idx="18097">
                  <c:v>1.8097999999999999E-5</c:v>
                </c:pt>
                <c:pt idx="18098">
                  <c:v>1.8099000000000001E-5</c:v>
                </c:pt>
                <c:pt idx="18099">
                  <c:v>1.8099999999999999E-5</c:v>
                </c:pt>
                <c:pt idx="18100">
                  <c:v>1.8101000000000002E-5</c:v>
                </c:pt>
                <c:pt idx="18101">
                  <c:v>1.8102E-5</c:v>
                </c:pt>
                <c:pt idx="18102">
                  <c:v>1.8102999999999999E-5</c:v>
                </c:pt>
                <c:pt idx="18103">
                  <c:v>1.8104000000000001E-5</c:v>
                </c:pt>
                <c:pt idx="18104">
                  <c:v>1.8105E-5</c:v>
                </c:pt>
                <c:pt idx="18105">
                  <c:v>1.8105999999999999E-5</c:v>
                </c:pt>
                <c:pt idx="18106">
                  <c:v>1.8107000000000001E-5</c:v>
                </c:pt>
                <c:pt idx="18107">
                  <c:v>1.8108E-5</c:v>
                </c:pt>
                <c:pt idx="18108">
                  <c:v>1.8108999999999999E-5</c:v>
                </c:pt>
                <c:pt idx="18109">
                  <c:v>1.8110000000000001E-5</c:v>
                </c:pt>
                <c:pt idx="18110">
                  <c:v>1.8111E-5</c:v>
                </c:pt>
                <c:pt idx="18111">
                  <c:v>1.8111999999999999E-5</c:v>
                </c:pt>
                <c:pt idx="18112">
                  <c:v>1.8113000000000001E-5</c:v>
                </c:pt>
                <c:pt idx="18113">
                  <c:v>1.8114E-5</c:v>
                </c:pt>
                <c:pt idx="18114">
                  <c:v>1.8114999999999999E-5</c:v>
                </c:pt>
                <c:pt idx="18115">
                  <c:v>1.8116000000000001E-5</c:v>
                </c:pt>
                <c:pt idx="18116">
                  <c:v>1.8117E-5</c:v>
                </c:pt>
                <c:pt idx="18117">
                  <c:v>1.8117999999999998E-5</c:v>
                </c:pt>
                <c:pt idx="18118">
                  <c:v>1.8119000000000001E-5</c:v>
                </c:pt>
                <c:pt idx="18119">
                  <c:v>1.8119999999999999E-5</c:v>
                </c:pt>
                <c:pt idx="18120">
                  <c:v>1.8121000000000001E-5</c:v>
                </c:pt>
                <c:pt idx="18121">
                  <c:v>1.8122E-5</c:v>
                </c:pt>
                <c:pt idx="18122">
                  <c:v>1.8122999999999999E-5</c:v>
                </c:pt>
                <c:pt idx="18123">
                  <c:v>1.8124000000000001E-5</c:v>
                </c:pt>
                <c:pt idx="18124">
                  <c:v>1.8125E-5</c:v>
                </c:pt>
                <c:pt idx="18125">
                  <c:v>1.8125999999999999E-5</c:v>
                </c:pt>
                <c:pt idx="18126">
                  <c:v>1.8127000000000001E-5</c:v>
                </c:pt>
                <c:pt idx="18127">
                  <c:v>1.8128E-5</c:v>
                </c:pt>
                <c:pt idx="18128">
                  <c:v>1.8128999999999999E-5</c:v>
                </c:pt>
                <c:pt idx="18129">
                  <c:v>1.8130000000000001E-5</c:v>
                </c:pt>
                <c:pt idx="18130">
                  <c:v>1.8131E-5</c:v>
                </c:pt>
                <c:pt idx="18131">
                  <c:v>1.8131999999999999E-5</c:v>
                </c:pt>
                <c:pt idx="18132">
                  <c:v>1.8133000000000001E-5</c:v>
                </c:pt>
                <c:pt idx="18133">
                  <c:v>1.8134E-5</c:v>
                </c:pt>
                <c:pt idx="18134">
                  <c:v>1.8134999999999998E-5</c:v>
                </c:pt>
                <c:pt idx="18135">
                  <c:v>1.8136000000000001E-5</c:v>
                </c:pt>
                <c:pt idx="18136">
                  <c:v>1.8136999999999999E-5</c:v>
                </c:pt>
                <c:pt idx="18137">
                  <c:v>1.8138000000000002E-5</c:v>
                </c:pt>
                <c:pt idx="18138">
                  <c:v>1.8139E-5</c:v>
                </c:pt>
                <c:pt idx="18139">
                  <c:v>1.8139999999999999E-5</c:v>
                </c:pt>
                <c:pt idx="18140">
                  <c:v>1.8141000000000001E-5</c:v>
                </c:pt>
                <c:pt idx="18141">
                  <c:v>1.8142E-5</c:v>
                </c:pt>
                <c:pt idx="18142">
                  <c:v>1.8142999999999999E-5</c:v>
                </c:pt>
                <c:pt idx="18143">
                  <c:v>1.8144000000000001E-5</c:v>
                </c:pt>
                <c:pt idx="18144">
                  <c:v>1.8145E-5</c:v>
                </c:pt>
                <c:pt idx="18145">
                  <c:v>1.8145999999999999E-5</c:v>
                </c:pt>
                <c:pt idx="18146">
                  <c:v>1.8147000000000001E-5</c:v>
                </c:pt>
                <c:pt idx="18147">
                  <c:v>1.8148E-5</c:v>
                </c:pt>
                <c:pt idx="18148">
                  <c:v>1.8148999999999999E-5</c:v>
                </c:pt>
                <c:pt idx="18149">
                  <c:v>1.8150000000000001E-5</c:v>
                </c:pt>
                <c:pt idx="18150">
                  <c:v>1.8151E-5</c:v>
                </c:pt>
                <c:pt idx="18151">
                  <c:v>1.8151999999999998E-5</c:v>
                </c:pt>
                <c:pt idx="18152">
                  <c:v>1.8153000000000001E-5</c:v>
                </c:pt>
                <c:pt idx="18153">
                  <c:v>1.8153999999999999E-5</c:v>
                </c:pt>
                <c:pt idx="18154">
                  <c:v>1.8155000000000002E-5</c:v>
                </c:pt>
                <c:pt idx="18155">
                  <c:v>1.8156E-5</c:v>
                </c:pt>
                <c:pt idx="18156">
                  <c:v>1.8156999999999999E-5</c:v>
                </c:pt>
                <c:pt idx="18157">
                  <c:v>1.8158000000000001E-5</c:v>
                </c:pt>
                <c:pt idx="18158">
                  <c:v>1.8159E-5</c:v>
                </c:pt>
                <c:pt idx="18159">
                  <c:v>1.8159999999999999E-5</c:v>
                </c:pt>
                <c:pt idx="18160">
                  <c:v>1.8161000000000001E-5</c:v>
                </c:pt>
                <c:pt idx="18161">
                  <c:v>1.8162E-5</c:v>
                </c:pt>
                <c:pt idx="18162">
                  <c:v>1.8162999999999999E-5</c:v>
                </c:pt>
                <c:pt idx="18163">
                  <c:v>1.8164000000000001E-5</c:v>
                </c:pt>
                <c:pt idx="18164">
                  <c:v>1.8165E-5</c:v>
                </c:pt>
                <c:pt idx="18165">
                  <c:v>1.8165999999999999E-5</c:v>
                </c:pt>
                <c:pt idx="18166">
                  <c:v>1.8167000000000001E-5</c:v>
                </c:pt>
                <c:pt idx="18167">
                  <c:v>1.8168E-5</c:v>
                </c:pt>
                <c:pt idx="18168">
                  <c:v>1.8168999999999998E-5</c:v>
                </c:pt>
                <c:pt idx="18169">
                  <c:v>1.8170000000000001E-5</c:v>
                </c:pt>
                <c:pt idx="18170">
                  <c:v>1.8170999999999999E-5</c:v>
                </c:pt>
                <c:pt idx="18171">
                  <c:v>1.8172000000000002E-5</c:v>
                </c:pt>
                <c:pt idx="18172">
                  <c:v>1.8173E-5</c:v>
                </c:pt>
                <c:pt idx="18173">
                  <c:v>1.8173999999999999E-5</c:v>
                </c:pt>
                <c:pt idx="18174">
                  <c:v>1.8175000000000001E-5</c:v>
                </c:pt>
                <c:pt idx="18175">
                  <c:v>1.8176E-5</c:v>
                </c:pt>
                <c:pt idx="18176">
                  <c:v>1.8176999999999999E-5</c:v>
                </c:pt>
                <c:pt idx="18177">
                  <c:v>1.8178000000000001E-5</c:v>
                </c:pt>
                <c:pt idx="18178">
                  <c:v>1.8179E-5</c:v>
                </c:pt>
                <c:pt idx="18179">
                  <c:v>1.8179999999999999E-5</c:v>
                </c:pt>
                <c:pt idx="18180">
                  <c:v>1.8181000000000001E-5</c:v>
                </c:pt>
                <c:pt idx="18181">
                  <c:v>1.8182E-5</c:v>
                </c:pt>
                <c:pt idx="18182">
                  <c:v>1.8182999999999999E-5</c:v>
                </c:pt>
                <c:pt idx="18183">
                  <c:v>1.8184000000000001E-5</c:v>
                </c:pt>
                <c:pt idx="18184">
                  <c:v>1.8185E-5</c:v>
                </c:pt>
                <c:pt idx="18185">
                  <c:v>1.8185999999999998E-5</c:v>
                </c:pt>
                <c:pt idx="18186">
                  <c:v>1.8187000000000001E-5</c:v>
                </c:pt>
                <c:pt idx="18187">
                  <c:v>1.8187999999999999E-5</c:v>
                </c:pt>
                <c:pt idx="18188">
                  <c:v>1.8189000000000002E-5</c:v>
                </c:pt>
                <c:pt idx="18189">
                  <c:v>1.819E-5</c:v>
                </c:pt>
                <c:pt idx="18190">
                  <c:v>1.8190999999999999E-5</c:v>
                </c:pt>
                <c:pt idx="18191">
                  <c:v>1.8192000000000001E-5</c:v>
                </c:pt>
                <c:pt idx="18192">
                  <c:v>1.8193E-5</c:v>
                </c:pt>
                <c:pt idx="18193">
                  <c:v>1.8193999999999999E-5</c:v>
                </c:pt>
                <c:pt idx="18194">
                  <c:v>1.8195000000000001E-5</c:v>
                </c:pt>
                <c:pt idx="18195">
                  <c:v>1.8196E-5</c:v>
                </c:pt>
                <c:pt idx="18196">
                  <c:v>1.8196999999999999E-5</c:v>
                </c:pt>
                <c:pt idx="18197">
                  <c:v>1.8198000000000001E-5</c:v>
                </c:pt>
                <c:pt idx="18198">
                  <c:v>1.8199E-5</c:v>
                </c:pt>
                <c:pt idx="18199">
                  <c:v>1.8199999999999999E-5</c:v>
                </c:pt>
                <c:pt idx="18200">
                  <c:v>1.8201000000000001E-5</c:v>
                </c:pt>
                <c:pt idx="18201">
                  <c:v>1.8202E-5</c:v>
                </c:pt>
                <c:pt idx="18202">
                  <c:v>1.8202999999999998E-5</c:v>
                </c:pt>
                <c:pt idx="18203">
                  <c:v>1.8204000000000001E-5</c:v>
                </c:pt>
                <c:pt idx="18204">
                  <c:v>1.8204999999999999E-5</c:v>
                </c:pt>
                <c:pt idx="18205">
                  <c:v>1.8206000000000002E-5</c:v>
                </c:pt>
                <c:pt idx="18206">
                  <c:v>1.8207E-5</c:v>
                </c:pt>
                <c:pt idx="18207">
                  <c:v>1.8207999999999999E-5</c:v>
                </c:pt>
                <c:pt idx="18208">
                  <c:v>1.8209000000000001E-5</c:v>
                </c:pt>
                <c:pt idx="18209">
                  <c:v>1.821E-5</c:v>
                </c:pt>
                <c:pt idx="18210">
                  <c:v>1.8210999999999999E-5</c:v>
                </c:pt>
                <c:pt idx="18211">
                  <c:v>1.8212000000000001E-5</c:v>
                </c:pt>
                <c:pt idx="18212">
                  <c:v>1.8213E-5</c:v>
                </c:pt>
                <c:pt idx="18213">
                  <c:v>1.8213999999999999E-5</c:v>
                </c:pt>
                <c:pt idx="18214">
                  <c:v>1.8215000000000001E-5</c:v>
                </c:pt>
                <c:pt idx="18215">
                  <c:v>1.8216E-5</c:v>
                </c:pt>
                <c:pt idx="18216">
                  <c:v>1.8216999999999999E-5</c:v>
                </c:pt>
                <c:pt idx="18217">
                  <c:v>1.8218000000000001E-5</c:v>
                </c:pt>
                <c:pt idx="18218">
                  <c:v>1.8219E-5</c:v>
                </c:pt>
                <c:pt idx="18219">
                  <c:v>1.8219999999999998E-5</c:v>
                </c:pt>
                <c:pt idx="18220">
                  <c:v>1.8221000000000001E-5</c:v>
                </c:pt>
                <c:pt idx="18221">
                  <c:v>1.8221999999999999E-5</c:v>
                </c:pt>
                <c:pt idx="18222">
                  <c:v>1.8223000000000002E-5</c:v>
                </c:pt>
                <c:pt idx="18223">
                  <c:v>1.8224E-5</c:v>
                </c:pt>
                <c:pt idx="18224">
                  <c:v>1.8224999999999999E-5</c:v>
                </c:pt>
                <c:pt idx="18225">
                  <c:v>1.8226000000000001E-5</c:v>
                </c:pt>
                <c:pt idx="18226">
                  <c:v>1.8227E-5</c:v>
                </c:pt>
                <c:pt idx="18227">
                  <c:v>1.8227999999999999E-5</c:v>
                </c:pt>
                <c:pt idx="18228">
                  <c:v>1.8229000000000001E-5</c:v>
                </c:pt>
                <c:pt idx="18229">
                  <c:v>1.823E-5</c:v>
                </c:pt>
                <c:pt idx="18230">
                  <c:v>1.8230999999999999E-5</c:v>
                </c:pt>
                <c:pt idx="18231">
                  <c:v>1.8232000000000001E-5</c:v>
                </c:pt>
                <c:pt idx="18232">
                  <c:v>1.8233E-5</c:v>
                </c:pt>
                <c:pt idx="18233">
                  <c:v>1.8233999999999999E-5</c:v>
                </c:pt>
                <c:pt idx="18234">
                  <c:v>1.8235000000000001E-5</c:v>
                </c:pt>
                <c:pt idx="18235">
                  <c:v>1.8236E-5</c:v>
                </c:pt>
                <c:pt idx="18236">
                  <c:v>1.8236999999999998E-5</c:v>
                </c:pt>
                <c:pt idx="18237">
                  <c:v>1.8238000000000001E-5</c:v>
                </c:pt>
                <c:pt idx="18238">
                  <c:v>1.8238999999999999E-5</c:v>
                </c:pt>
                <c:pt idx="18239">
                  <c:v>1.8240000000000002E-5</c:v>
                </c:pt>
                <c:pt idx="18240">
                  <c:v>1.8241E-5</c:v>
                </c:pt>
                <c:pt idx="18241">
                  <c:v>1.8241999999999999E-5</c:v>
                </c:pt>
                <c:pt idx="18242">
                  <c:v>1.8243000000000001E-5</c:v>
                </c:pt>
                <c:pt idx="18243">
                  <c:v>1.8244E-5</c:v>
                </c:pt>
                <c:pt idx="18244">
                  <c:v>1.8244999999999999E-5</c:v>
                </c:pt>
                <c:pt idx="18245">
                  <c:v>1.8246000000000001E-5</c:v>
                </c:pt>
                <c:pt idx="18246">
                  <c:v>1.8247E-5</c:v>
                </c:pt>
                <c:pt idx="18247">
                  <c:v>1.8247999999999999E-5</c:v>
                </c:pt>
                <c:pt idx="18248">
                  <c:v>1.8249000000000001E-5</c:v>
                </c:pt>
                <c:pt idx="18249">
                  <c:v>1.825E-5</c:v>
                </c:pt>
                <c:pt idx="18250">
                  <c:v>1.8250999999999999E-5</c:v>
                </c:pt>
                <c:pt idx="18251">
                  <c:v>1.8252000000000001E-5</c:v>
                </c:pt>
                <c:pt idx="18252">
                  <c:v>1.8253E-5</c:v>
                </c:pt>
                <c:pt idx="18253">
                  <c:v>1.8253999999999998E-5</c:v>
                </c:pt>
                <c:pt idx="18254">
                  <c:v>1.8255000000000001E-5</c:v>
                </c:pt>
                <c:pt idx="18255">
                  <c:v>1.8255999999999999E-5</c:v>
                </c:pt>
                <c:pt idx="18256">
                  <c:v>1.8257000000000002E-5</c:v>
                </c:pt>
                <c:pt idx="18257">
                  <c:v>1.8258E-5</c:v>
                </c:pt>
                <c:pt idx="18258">
                  <c:v>1.8258999999999999E-5</c:v>
                </c:pt>
                <c:pt idx="18259">
                  <c:v>1.8260000000000001E-5</c:v>
                </c:pt>
                <c:pt idx="18260">
                  <c:v>1.8261E-5</c:v>
                </c:pt>
                <c:pt idx="18261">
                  <c:v>1.8261999999999999E-5</c:v>
                </c:pt>
                <c:pt idx="18262">
                  <c:v>1.8263000000000001E-5</c:v>
                </c:pt>
                <c:pt idx="18263">
                  <c:v>1.8264E-5</c:v>
                </c:pt>
                <c:pt idx="18264">
                  <c:v>1.8264999999999999E-5</c:v>
                </c:pt>
                <c:pt idx="18265">
                  <c:v>1.8266000000000001E-5</c:v>
                </c:pt>
                <c:pt idx="18266">
                  <c:v>1.8267E-5</c:v>
                </c:pt>
                <c:pt idx="18267">
                  <c:v>1.8267999999999999E-5</c:v>
                </c:pt>
                <c:pt idx="18268">
                  <c:v>1.8269000000000001E-5</c:v>
                </c:pt>
                <c:pt idx="18269">
                  <c:v>1.827E-5</c:v>
                </c:pt>
                <c:pt idx="18270">
                  <c:v>1.8270999999999998E-5</c:v>
                </c:pt>
                <c:pt idx="18271">
                  <c:v>1.8272000000000001E-5</c:v>
                </c:pt>
                <c:pt idx="18272">
                  <c:v>1.8272999999999999E-5</c:v>
                </c:pt>
                <c:pt idx="18273">
                  <c:v>1.8274000000000002E-5</c:v>
                </c:pt>
                <c:pt idx="18274">
                  <c:v>1.8275E-5</c:v>
                </c:pt>
                <c:pt idx="18275">
                  <c:v>1.8275999999999999E-5</c:v>
                </c:pt>
                <c:pt idx="18276">
                  <c:v>1.8277000000000001E-5</c:v>
                </c:pt>
                <c:pt idx="18277">
                  <c:v>1.8278E-5</c:v>
                </c:pt>
                <c:pt idx="18278">
                  <c:v>1.8278999999999999E-5</c:v>
                </c:pt>
                <c:pt idx="18279">
                  <c:v>1.8280000000000001E-5</c:v>
                </c:pt>
                <c:pt idx="18280">
                  <c:v>1.8281E-5</c:v>
                </c:pt>
                <c:pt idx="18281">
                  <c:v>1.8281999999999999E-5</c:v>
                </c:pt>
                <c:pt idx="18282">
                  <c:v>1.8283000000000001E-5</c:v>
                </c:pt>
                <c:pt idx="18283">
                  <c:v>1.8284E-5</c:v>
                </c:pt>
                <c:pt idx="18284">
                  <c:v>1.8284999999999999E-5</c:v>
                </c:pt>
                <c:pt idx="18285">
                  <c:v>1.8286000000000001E-5</c:v>
                </c:pt>
                <c:pt idx="18286">
                  <c:v>1.8287E-5</c:v>
                </c:pt>
                <c:pt idx="18287">
                  <c:v>1.8287999999999998E-5</c:v>
                </c:pt>
                <c:pt idx="18288">
                  <c:v>1.8289000000000001E-5</c:v>
                </c:pt>
                <c:pt idx="18289">
                  <c:v>1.8289999999999999E-5</c:v>
                </c:pt>
                <c:pt idx="18290">
                  <c:v>1.8291000000000002E-5</c:v>
                </c:pt>
                <c:pt idx="18291">
                  <c:v>1.8292E-5</c:v>
                </c:pt>
                <c:pt idx="18292">
                  <c:v>1.8292999999999999E-5</c:v>
                </c:pt>
                <c:pt idx="18293">
                  <c:v>1.8294000000000001E-5</c:v>
                </c:pt>
                <c:pt idx="18294">
                  <c:v>1.8295E-5</c:v>
                </c:pt>
                <c:pt idx="18295">
                  <c:v>1.8295999999999999E-5</c:v>
                </c:pt>
                <c:pt idx="18296">
                  <c:v>1.8297000000000001E-5</c:v>
                </c:pt>
                <c:pt idx="18297">
                  <c:v>1.8298E-5</c:v>
                </c:pt>
                <c:pt idx="18298">
                  <c:v>1.8298999999999999E-5</c:v>
                </c:pt>
                <c:pt idx="18299">
                  <c:v>1.8300000000000001E-5</c:v>
                </c:pt>
                <c:pt idx="18300">
                  <c:v>1.8301E-5</c:v>
                </c:pt>
                <c:pt idx="18301">
                  <c:v>1.8301999999999999E-5</c:v>
                </c:pt>
                <c:pt idx="18302">
                  <c:v>1.8303000000000001E-5</c:v>
                </c:pt>
                <c:pt idx="18303">
                  <c:v>1.8304E-5</c:v>
                </c:pt>
                <c:pt idx="18304">
                  <c:v>1.8304999999999998E-5</c:v>
                </c:pt>
                <c:pt idx="18305">
                  <c:v>1.8306000000000001E-5</c:v>
                </c:pt>
                <c:pt idx="18306">
                  <c:v>1.8306999999999999E-5</c:v>
                </c:pt>
                <c:pt idx="18307">
                  <c:v>1.8308000000000002E-5</c:v>
                </c:pt>
                <c:pt idx="18308">
                  <c:v>1.8309E-5</c:v>
                </c:pt>
                <c:pt idx="18309">
                  <c:v>1.8309999999999999E-5</c:v>
                </c:pt>
                <c:pt idx="18310">
                  <c:v>1.8311000000000001E-5</c:v>
                </c:pt>
                <c:pt idx="18311">
                  <c:v>1.8312E-5</c:v>
                </c:pt>
                <c:pt idx="18312">
                  <c:v>1.8312999999999999E-5</c:v>
                </c:pt>
                <c:pt idx="18313">
                  <c:v>1.8314000000000001E-5</c:v>
                </c:pt>
                <c:pt idx="18314">
                  <c:v>1.8315E-5</c:v>
                </c:pt>
                <c:pt idx="18315">
                  <c:v>1.8315999999999999E-5</c:v>
                </c:pt>
                <c:pt idx="18316">
                  <c:v>1.8317000000000001E-5</c:v>
                </c:pt>
                <c:pt idx="18317">
                  <c:v>1.8318E-5</c:v>
                </c:pt>
                <c:pt idx="18318">
                  <c:v>1.8318999999999999E-5</c:v>
                </c:pt>
                <c:pt idx="18319">
                  <c:v>1.8320000000000001E-5</c:v>
                </c:pt>
                <c:pt idx="18320">
                  <c:v>1.8321E-5</c:v>
                </c:pt>
                <c:pt idx="18321">
                  <c:v>1.8321999999999998E-5</c:v>
                </c:pt>
                <c:pt idx="18322">
                  <c:v>1.8323000000000001E-5</c:v>
                </c:pt>
                <c:pt idx="18323">
                  <c:v>1.8323999999999999E-5</c:v>
                </c:pt>
                <c:pt idx="18324">
                  <c:v>1.8325000000000002E-5</c:v>
                </c:pt>
                <c:pt idx="18325">
                  <c:v>1.8326E-5</c:v>
                </c:pt>
                <c:pt idx="18326">
                  <c:v>1.8326999999999999E-5</c:v>
                </c:pt>
                <c:pt idx="18327">
                  <c:v>1.8328000000000001E-5</c:v>
                </c:pt>
                <c:pt idx="18328">
                  <c:v>1.8329E-5</c:v>
                </c:pt>
                <c:pt idx="18329">
                  <c:v>1.8329999999999999E-5</c:v>
                </c:pt>
                <c:pt idx="18330">
                  <c:v>1.8331000000000001E-5</c:v>
                </c:pt>
                <c:pt idx="18331">
                  <c:v>1.8332E-5</c:v>
                </c:pt>
                <c:pt idx="18332">
                  <c:v>1.8332999999999999E-5</c:v>
                </c:pt>
                <c:pt idx="18333">
                  <c:v>1.8334000000000001E-5</c:v>
                </c:pt>
                <c:pt idx="18334">
                  <c:v>1.8335E-5</c:v>
                </c:pt>
                <c:pt idx="18335">
                  <c:v>1.8335999999999999E-5</c:v>
                </c:pt>
                <c:pt idx="18336">
                  <c:v>1.8337000000000001E-5</c:v>
                </c:pt>
                <c:pt idx="18337">
                  <c:v>1.8338E-5</c:v>
                </c:pt>
                <c:pt idx="18338">
                  <c:v>1.8338999999999998E-5</c:v>
                </c:pt>
                <c:pt idx="18339">
                  <c:v>1.8340000000000001E-5</c:v>
                </c:pt>
                <c:pt idx="18340">
                  <c:v>1.8340999999999999E-5</c:v>
                </c:pt>
                <c:pt idx="18341">
                  <c:v>1.8342000000000002E-5</c:v>
                </c:pt>
                <c:pt idx="18342">
                  <c:v>1.8343E-5</c:v>
                </c:pt>
                <c:pt idx="18343">
                  <c:v>1.8343999999999999E-5</c:v>
                </c:pt>
                <c:pt idx="18344">
                  <c:v>1.8345000000000001E-5</c:v>
                </c:pt>
                <c:pt idx="18345">
                  <c:v>1.8346E-5</c:v>
                </c:pt>
                <c:pt idx="18346">
                  <c:v>1.8346999999999999E-5</c:v>
                </c:pt>
                <c:pt idx="18347">
                  <c:v>1.8348000000000001E-5</c:v>
                </c:pt>
                <c:pt idx="18348">
                  <c:v>1.8349E-5</c:v>
                </c:pt>
                <c:pt idx="18349">
                  <c:v>1.8349999999999999E-5</c:v>
                </c:pt>
                <c:pt idx="18350">
                  <c:v>1.8351000000000001E-5</c:v>
                </c:pt>
                <c:pt idx="18351">
                  <c:v>1.8352E-5</c:v>
                </c:pt>
                <c:pt idx="18352">
                  <c:v>1.8352999999999999E-5</c:v>
                </c:pt>
                <c:pt idx="18353">
                  <c:v>1.8354000000000001E-5</c:v>
                </c:pt>
                <c:pt idx="18354">
                  <c:v>1.8355E-5</c:v>
                </c:pt>
                <c:pt idx="18355">
                  <c:v>1.8355999999999998E-5</c:v>
                </c:pt>
                <c:pt idx="18356">
                  <c:v>1.8357000000000001E-5</c:v>
                </c:pt>
                <c:pt idx="18357">
                  <c:v>1.8357999999999999E-5</c:v>
                </c:pt>
                <c:pt idx="18358">
                  <c:v>1.8359000000000002E-5</c:v>
                </c:pt>
                <c:pt idx="18359">
                  <c:v>1.836E-5</c:v>
                </c:pt>
                <c:pt idx="18360">
                  <c:v>1.8360999999999999E-5</c:v>
                </c:pt>
                <c:pt idx="18361">
                  <c:v>1.8362000000000001E-5</c:v>
                </c:pt>
                <c:pt idx="18362">
                  <c:v>1.8363E-5</c:v>
                </c:pt>
                <c:pt idx="18363">
                  <c:v>1.8363999999999999E-5</c:v>
                </c:pt>
                <c:pt idx="18364">
                  <c:v>1.8365000000000001E-5</c:v>
                </c:pt>
                <c:pt idx="18365">
                  <c:v>1.8366E-5</c:v>
                </c:pt>
                <c:pt idx="18366">
                  <c:v>1.8366999999999999E-5</c:v>
                </c:pt>
                <c:pt idx="18367">
                  <c:v>1.8368000000000001E-5</c:v>
                </c:pt>
                <c:pt idx="18368">
                  <c:v>1.8369E-5</c:v>
                </c:pt>
                <c:pt idx="18369">
                  <c:v>1.8369999999999999E-5</c:v>
                </c:pt>
                <c:pt idx="18370">
                  <c:v>1.8371000000000001E-5</c:v>
                </c:pt>
                <c:pt idx="18371">
                  <c:v>1.8372E-5</c:v>
                </c:pt>
                <c:pt idx="18372">
                  <c:v>1.8372999999999998E-5</c:v>
                </c:pt>
                <c:pt idx="18373">
                  <c:v>1.8374000000000001E-5</c:v>
                </c:pt>
                <c:pt idx="18374">
                  <c:v>1.8374999999999999E-5</c:v>
                </c:pt>
                <c:pt idx="18375">
                  <c:v>1.8376000000000002E-5</c:v>
                </c:pt>
                <c:pt idx="18376">
                  <c:v>1.8377E-5</c:v>
                </c:pt>
                <c:pt idx="18377">
                  <c:v>1.8377999999999999E-5</c:v>
                </c:pt>
                <c:pt idx="18378">
                  <c:v>1.8379000000000001E-5</c:v>
                </c:pt>
                <c:pt idx="18379">
                  <c:v>1.838E-5</c:v>
                </c:pt>
                <c:pt idx="18380">
                  <c:v>1.8380999999999999E-5</c:v>
                </c:pt>
                <c:pt idx="18381">
                  <c:v>1.8382000000000001E-5</c:v>
                </c:pt>
                <c:pt idx="18382">
                  <c:v>1.8383E-5</c:v>
                </c:pt>
                <c:pt idx="18383">
                  <c:v>1.8383999999999999E-5</c:v>
                </c:pt>
                <c:pt idx="18384">
                  <c:v>1.8385000000000001E-5</c:v>
                </c:pt>
                <c:pt idx="18385">
                  <c:v>1.8386E-5</c:v>
                </c:pt>
                <c:pt idx="18386">
                  <c:v>1.8386999999999999E-5</c:v>
                </c:pt>
                <c:pt idx="18387">
                  <c:v>1.8388000000000001E-5</c:v>
                </c:pt>
                <c:pt idx="18388">
                  <c:v>1.8389E-5</c:v>
                </c:pt>
                <c:pt idx="18389">
                  <c:v>1.8389999999999998E-5</c:v>
                </c:pt>
                <c:pt idx="18390">
                  <c:v>1.8391000000000001E-5</c:v>
                </c:pt>
                <c:pt idx="18391">
                  <c:v>1.8391999999999999E-5</c:v>
                </c:pt>
                <c:pt idx="18392">
                  <c:v>1.8393000000000002E-5</c:v>
                </c:pt>
                <c:pt idx="18393">
                  <c:v>1.8394E-5</c:v>
                </c:pt>
                <c:pt idx="18394">
                  <c:v>1.8394999999999999E-5</c:v>
                </c:pt>
                <c:pt idx="18395">
                  <c:v>1.8396000000000001E-5</c:v>
                </c:pt>
                <c:pt idx="18396">
                  <c:v>1.8397E-5</c:v>
                </c:pt>
                <c:pt idx="18397">
                  <c:v>1.8397999999999999E-5</c:v>
                </c:pt>
                <c:pt idx="18398">
                  <c:v>1.8399000000000001E-5</c:v>
                </c:pt>
                <c:pt idx="18399">
                  <c:v>1.84E-5</c:v>
                </c:pt>
                <c:pt idx="18400">
                  <c:v>1.8400999999999999E-5</c:v>
                </c:pt>
                <c:pt idx="18401">
                  <c:v>1.8402000000000001E-5</c:v>
                </c:pt>
                <c:pt idx="18402">
                  <c:v>1.8403E-5</c:v>
                </c:pt>
                <c:pt idx="18403">
                  <c:v>1.8403999999999999E-5</c:v>
                </c:pt>
                <c:pt idx="18404">
                  <c:v>1.8405000000000001E-5</c:v>
                </c:pt>
                <c:pt idx="18405">
                  <c:v>1.8406E-5</c:v>
                </c:pt>
                <c:pt idx="18406">
                  <c:v>1.8406999999999998E-5</c:v>
                </c:pt>
                <c:pt idx="18407">
                  <c:v>1.8408000000000001E-5</c:v>
                </c:pt>
                <c:pt idx="18408">
                  <c:v>1.8408999999999999E-5</c:v>
                </c:pt>
                <c:pt idx="18409">
                  <c:v>1.8410000000000002E-5</c:v>
                </c:pt>
                <c:pt idx="18410">
                  <c:v>1.8411E-5</c:v>
                </c:pt>
                <c:pt idx="18411">
                  <c:v>1.8411999999999999E-5</c:v>
                </c:pt>
                <c:pt idx="18412">
                  <c:v>1.8413000000000001E-5</c:v>
                </c:pt>
                <c:pt idx="18413">
                  <c:v>1.8414E-5</c:v>
                </c:pt>
                <c:pt idx="18414">
                  <c:v>1.8414999999999999E-5</c:v>
                </c:pt>
                <c:pt idx="18415">
                  <c:v>1.8416000000000001E-5</c:v>
                </c:pt>
                <c:pt idx="18416">
                  <c:v>1.8417E-5</c:v>
                </c:pt>
                <c:pt idx="18417">
                  <c:v>1.8417999999999999E-5</c:v>
                </c:pt>
                <c:pt idx="18418">
                  <c:v>1.8419000000000001E-5</c:v>
                </c:pt>
                <c:pt idx="18419">
                  <c:v>1.842E-5</c:v>
                </c:pt>
                <c:pt idx="18420">
                  <c:v>1.8420999999999999E-5</c:v>
                </c:pt>
                <c:pt idx="18421">
                  <c:v>1.8422000000000001E-5</c:v>
                </c:pt>
                <c:pt idx="18422">
                  <c:v>1.8423E-5</c:v>
                </c:pt>
                <c:pt idx="18423">
                  <c:v>1.8423999999999998E-5</c:v>
                </c:pt>
                <c:pt idx="18424">
                  <c:v>1.8425000000000001E-5</c:v>
                </c:pt>
                <c:pt idx="18425">
                  <c:v>1.8425999999999999E-5</c:v>
                </c:pt>
                <c:pt idx="18426">
                  <c:v>1.8427000000000002E-5</c:v>
                </c:pt>
                <c:pt idx="18427">
                  <c:v>1.8428E-5</c:v>
                </c:pt>
                <c:pt idx="18428">
                  <c:v>1.8428999999999999E-5</c:v>
                </c:pt>
                <c:pt idx="18429">
                  <c:v>1.8430000000000001E-5</c:v>
                </c:pt>
                <c:pt idx="18430">
                  <c:v>1.8431E-5</c:v>
                </c:pt>
                <c:pt idx="18431">
                  <c:v>1.8431999999999999E-5</c:v>
                </c:pt>
                <c:pt idx="18432">
                  <c:v>1.8433000000000001E-5</c:v>
                </c:pt>
                <c:pt idx="18433">
                  <c:v>1.8434E-5</c:v>
                </c:pt>
                <c:pt idx="18434">
                  <c:v>1.8434999999999999E-5</c:v>
                </c:pt>
                <c:pt idx="18435">
                  <c:v>1.8436000000000001E-5</c:v>
                </c:pt>
                <c:pt idx="18436">
                  <c:v>1.8437E-5</c:v>
                </c:pt>
                <c:pt idx="18437">
                  <c:v>1.8437999999999999E-5</c:v>
                </c:pt>
                <c:pt idx="18438">
                  <c:v>1.8439000000000001E-5</c:v>
                </c:pt>
                <c:pt idx="18439">
                  <c:v>1.844E-5</c:v>
                </c:pt>
                <c:pt idx="18440">
                  <c:v>1.8440999999999998E-5</c:v>
                </c:pt>
                <c:pt idx="18441">
                  <c:v>1.8442000000000001E-5</c:v>
                </c:pt>
                <c:pt idx="18442">
                  <c:v>1.8442999999999999E-5</c:v>
                </c:pt>
                <c:pt idx="18443">
                  <c:v>1.8444000000000002E-5</c:v>
                </c:pt>
                <c:pt idx="18444">
                  <c:v>1.8445E-5</c:v>
                </c:pt>
                <c:pt idx="18445">
                  <c:v>1.8445999999999999E-5</c:v>
                </c:pt>
                <c:pt idx="18446">
                  <c:v>1.8447000000000001E-5</c:v>
                </c:pt>
                <c:pt idx="18447">
                  <c:v>1.8448E-5</c:v>
                </c:pt>
                <c:pt idx="18448">
                  <c:v>1.8448999999999999E-5</c:v>
                </c:pt>
                <c:pt idx="18449">
                  <c:v>1.8450000000000001E-5</c:v>
                </c:pt>
                <c:pt idx="18450">
                  <c:v>1.8451E-5</c:v>
                </c:pt>
                <c:pt idx="18451">
                  <c:v>1.8451999999999999E-5</c:v>
                </c:pt>
                <c:pt idx="18452">
                  <c:v>1.8453000000000001E-5</c:v>
                </c:pt>
                <c:pt idx="18453">
                  <c:v>1.8454E-5</c:v>
                </c:pt>
                <c:pt idx="18454">
                  <c:v>1.8454999999999999E-5</c:v>
                </c:pt>
                <c:pt idx="18455">
                  <c:v>1.8456000000000001E-5</c:v>
                </c:pt>
                <c:pt idx="18456">
                  <c:v>1.8457E-5</c:v>
                </c:pt>
                <c:pt idx="18457">
                  <c:v>1.8457999999999998E-5</c:v>
                </c:pt>
                <c:pt idx="18458">
                  <c:v>1.8459000000000001E-5</c:v>
                </c:pt>
                <c:pt idx="18459">
                  <c:v>1.8459999999999999E-5</c:v>
                </c:pt>
                <c:pt idx="18460">
                  <c:v>1.8461000000000002E-5</c:v>
                </c:pt>
                <c:pt idx="18461">
                  <c:v>1.8462E-5</c:v>
                </c:pt>
                <c:pt idx="18462">
                  <c:v>1.8462999999999999E-5</c:v>
                </c:pt>
                <c:pt idx="18463">
                  <c:v>1.8464000000000001E-5</c:v>
                </c:pt>
                <c:pt idx="18464">
                  <c:v>1.8465E-5</c:v>
                </c:pt>
                <c:pt idx="18465">
                  <c:v>1.8465999999999999E-5</c:v>
                </c:pt>
                <c:pt idx="18466">
                  <c:v>1.8467000000000001E-5</c:v>
                </c:pt>
                <c:pt idx="18467">
                  <c:v>1.8468E-5</c:v>
                </c:pt>
                <c:pt idx="18468">
                  <c:v>1.8468999999999999E-5</c:v>
                </c:pt>
                <c:pt idx="18469">
                  <c:v>1.8470000000000001E-5</c:v>
                </c:pt>
                <c:pt idx="18470">
                  <c:v>1.8471E-5</c:v>
                </c:pt>
                <c:pt idx="18471">
                  <c:v>1.8471999999999999E-5</c:v>
                </c:pt>
                <c:pt idx="18472">
                  <c:v>1.8473000000000001E-5</c:v>
                </c:pt>
                <c:pt idx="18473">
                  <c:v>1.8474E-5</c:v>
                </c:pt>
                <c:pt idx="18474">
                  <c:v>1.8474999999999998E-5</c:v>
                </c:pt>
                <c:pt idx="18475">
                  <c:v>1.8476000000000001E-5</c:v>
                </c:pt>
                <c:pt idx="18476">
                  <c:v>1.8476999999999999E-5</c:v>
                </c:pt>
                <c:pt idx="18477">
                  <c:v>1.8478000000000002E-5</c:v>
                </c:pt>
                <c:pt idx="18478">
                  <c:v>1.8479E-5</c:v>
                </c:pt>
                <c:pt idx="18479">
                  <c:v>1.8479999999999999E-5</c:v>
                </c:pt>
                <c:pt idx="18480">
                  <c:v>1.8481000000000001E-5</c:v>
                </c:pt>
                <c:pt idx="18481">
                  <c:v>1.8482E-5</c:v>
                </c:pt>
                <c:pt idx="18482">
                  <c:v>1.8482999999999999E-5</c:v>
                </c:pt>
                <c:pt idx="18483">
                  <c:v>1.8484000000000001E-5</c:v>
                </c:pt>
                <c:pt idx="18484">
                  <c:v>1.8485E-5</c:v>
                </c:pt>
                <c:pt idx="18485">
                  <c:v>1.8485999999999999E-5</c:v>
                </c:pt>
                <c:pt idx="18486">
                  <c:v>1.8487000000000001E-5</c:v>
                </c:pt>
                <c:pt idx="18487">
                  <c:v>1.8488E-5</c:v>
                </c:pt>
                <c:pt idx="18488">
                  <c:v>1.8488999999999999E-5</c:v>
                </c:pt>
                <c:pt idx="18489">
                  <c:v>1.8490000000000001E-5</c:v>
                </c:pt>
                <c:pt idx="18490">
                  <c:v>1.8491E-5</c:v>
                </c:pt>
                <c:pt idx="18491">
                  <c:v>1.8491999999999998E-5</c:v>
                </c:pt>
                <c:pt idx="18492">
                  <c:v>1.8493000000000001E-5</c:v>
                </c:pt>
                <c:pt idx="18493">
                  <c:v>1.8493999999999999E-5</c:v>
                </c:pt>
                <c:pt idx="18494">
                  <c:v>1.8495000000000002E-5</c:v>
                </c:pt>
                <c:pt idx="18495">
                  <c:v>1.8496E-5</c:v>
                </c:pt>
                <c:pt idx="18496">
                  <c:v>1.8496999999999999E-5</c:v>
                </c:pt>
                <c:pt idx="18497">
                  <c:v>1.8498000000000001E-5</c:v>
                </c:pt>
                <c:pt idx="18498">
                  <c:v>1.8499E-5</c:v>
                </c:pt>
                <c:pt idx="18499">
                  <c:v>1.8499999999999999E-5</c:v>
                </c:pt>
                <c:pt idx="18500">
                  <c:v>1.8501000000000001E-5</c:v>
                </c:pt>
                <c:pt idx="18501">
                  <c:v>1.8502E-5</c:v>
                </c:pt>
                <c:pt idx="18502">
                  <c:v>1.8502999999999999E-5</c:v>
                </c:pt>
                <c:pt idx="18503">
                  <c:v>1.8504000000000001E-5</c:v>
                </c:pt>
                <c:pt idx="18504">
                  <c:v>1.8505E-5</c:v>
                </c:pt>
                <c:pt idx="18505">
                  <c:v>1.8505999999999999E-5</c:v>
                </c:pt>
                <c:pt idx="18506">
                  <c:v>1.8507000000000001E-5</c:v>
                </c:pt>
                <c:pt idx="18507">
                  <c:v>1.8508E-5</c:v>
                </c:pt>
                <c:pt idx="18508">
                  <c:v>1.8508999999999998E-5</c:v>
                </c:pt>
                <c:pt idx="18509">
                  <c:v>1.8510000000000001E-5</c:v>
                </c:pt>
                <c:pt idx="18510">
                  <c:v>1.8510999999999999E-5</c:v>
                </c:pt>
                <c:pt idx="18511">
                  <c:v>1.8512000000000002E-5</c:v>
                </c:pt>
                <c:pt idx="18512">
                  <c:v>1.8513E-5</c:v>
                </c:pt>
                <c:pt idx="18513">
                  <c:v>1.8513999999999999E-5</c:v>
                </c:pt>
                <c:pt idx="18514">
                  <c:v>1.8515000000000001E-5</c:v>
                </c:pt>
                <c:pt idx="18515">
                  <c:v>1.8516E-5</c:v>
                </c:pt>
                <c:pt idx="18516">
                  <c:v>1.8516999999999999E-5</c:v>
                </c:pt>
                <c:pt idx="18517">
                  <c:v>1.8518000000000001E-5</c:v>
                </c:pt>
                <c:pt idx="18518">
                  <c:v>1.8519E-5</c:v>
                </c:pt>
                <c:pt idx="18519">
                  <c:v>1.8519999999999999E-5</c:v>
                </c:pt>
                <c:pt idx="18520">
                  <c:v>1.8521000000000001E-5</c:v>
                </c:pt>
                <c:pt idx="18521">
                  <c:v>1.8522E-5</c:v>
                </c:pt>
                <c:pt idx="18522">
                  <c:v>1.8522999999999999E-5</c:v>
                </c:pt>
                <c:pt idx="18523">
                  <c:v>1.8524000000000001E-5</c:v>
                </c:pt>
                <c:pt idx="18524">
                  <c:v>1.8525E-5</c:v>
                </c:pt>
                <c:pt idx="18525">
                  <c:v>1.8525999999999998E-5</c:v>
                </c:pt>
                <c:pt idx="18526">
                  <c:v>1.8527000000000001E-5</c:v>
                </c:pt>
                <c:pt idx="18527">
                  <c:v>1.8527999999999999E-5</c:v>
                </c:pt>
                <c:pt idx="18528">
                  <c:v>1.8529000000000002E-5</c:v>
                </c:pt>
                <c:pt idx="18529">
                  <c:v>1.853E-5</c:v>
                </c:pt>
                <c:pt idx="18530">
                  <c:v>1.8530999999999999E-5</c:v>
                </c:pt>
                <c:pt idx="18531">
                  <c:v>1.8532000000000001E-5</c:v>
                </c:pt>
                <c:pt idx="18532">
                  <c:v>1.8533E-5</c:v>
                </c:pt>
                <c:pt idx="18533">
                  <c:v>1.8533999999999999E-5</c:v>
                </c:pt>
                <c:pt idx="18534">
                  <c:v>1.8535000000000001E-5</c:v>
                </c:pt>
                <c:pt idx="18535">
                  <c:v>1.8536E-5</c:v>
                </c:pt>
                <c:pt idx="18536">
                  <c:v>1.8536999999999999E-5</c:v>
                </c:pt>
                <c:pt idx="18537">
                  <c:v>1.8538000000000001E-5</c:v>
                </c:pt>
                <c:pt idx="18538">
                  <c:v>1.8539E-5</c:v>
                </c:pt>
                <c:pt idx="18539">
                  <c:v>1.8539999999999999E-5</c:v>
                </c:pt>
                <c:pt idx="18540">
                  <c:v>1.8541000000000001E-5</c:v>
                </c:pt>
                <c:pt idx="18541">
                  <c:v>1.8542E-5</c:v>
                </c:pt>
                <c:pt idx="18542">
                  <c:v>1.8542999999999998E-5</c:v>
                </c:pt>
                <c:pt idx="18543">
                  <c:v>1.8544000000000001E-5</c:v>
                </c:pt>
                <c:pt idx="18544">
                  <c:v>1.8544999999999999E-5</c:v>
                </c:pt>
                <c:pt idx="18545">
                  <c:v>1.8546000000000002E-5</c:v>
                </c:pt>
                <c:pt idx="18546">
                  <c:v>1.8547E-5</c:v>
                </c:pt>
                <c:pt idx="18547">
                  <c:v>1.8547999999999999E-5</c:v>
                </c:pt>
                <c:pt idx="18548">
                  <c:v>1.8549000000000001E-5</c:v>
                </c:pt>
                <c:pt idx="18549">
                  <c:v>1.855E-5</c:v>
                </c:pt>
                <c:pt idx="18550">
                  <c:v>1.8550999999999999E-5</c:v>
                </c:pt>
                <c:pt idx="18551">
                  <c:v>1.8552000000000001E-5</c:v>
                </c:pt>
                <c:pt idx="18552">
                  <c:v>1.8553E-5</c:v>
                </c:pt>
                <c:pt idx="18553">
                  <c:v>1.8553999999999999E-5</c:v>
                </c:pt>
                <c:pt idx="18554">
                  <c:v>1.8555000000000001E-5</c:v>
                </c:pt>
                <c:pt idx="18555">
                  <c:v>1.8556E-5</c:v>
                </c:pt>
                <c:pt idx="18556">
                  <c:v>1.8556999999999999E-5</c:v>
                </c:pt>
                <c:pt idx="18557">
                  <c:v>1.8558000000000001E-5</c:v>
                </c:pt>
                <c:pt idx="18558">
                  <c:v>1.8559E-5</c:v>
                </c:pt>
                <c:pt idx="18559">
                  <c:v>1.8559999999999998E-5</c:v>
                </c:pt>
                <c:pt idx="18560">
                  <c:v>1.8561000000000001E-5</c:v>
                </c:pt>
                <c:pt idx="18561">
                  <c:v>1.8561999999999999E-5</c:v>
                </c:pt>
                <c:pt idx="18562">
                  <c:v>1.8563000000000002E-5</c:v>
                </c:pt>
                <c:pt idx="18563">
                  <c:v>1.8564E-5</c:v>
                </c:pt>
                <c:pt idx="18564">
                  <c:v>1.8564999999999999E-5</c:v>
                </c:pt>
                <c:pt idx="18565">
                  <c:v>1.8566000000000001E-5</c:v>
                </c:pt>
                <c:pt idx="18566">
                  <c:v>1.8567E-5</c:v>
                </c:pt>
                <c:pt idx="18567">
                  <c:v>1.8567999999999999E-5</c:v>
                </c:pt>
                <c:pt idx="18568">
                  <c:v>1.8569000000000001E-5</c:v>
                </c:pt>
                <c:pt idx="18569">
                  <c:v>1.857E-5</c:v>
                </c:pt>
                <c:pt idx="18570">
                  <c:v>1.8570999999999999E-5</c:v>
                </c:pt>
                <c:pt idx="18571">
                  <c:v>1.8572000000000001E-5</c:v>
                </c:pt>
                <c:pt idx="18572">
                  <c:v>1.8573E-5</c:v>
                </c:pt>
                <c:pt idx="18573">
                  <c:v>1.8573999999999999E-5</c:v>
                </c:pt>
                <c:pt idx="18574">
                  <c:v>1.8575000000000001E-5</c:v>
                </c:pt>
                <c:pt idx="18575">
                  <c:v>1.8576E-5</c:v>
                </c:pt>
                <c:pt idx="18576">
                  <c:v>1.8576999999999998E-5</c:v>
                </c:pt>
                <c:pt idx="18577">
                  <c:v>1.8578000000000001E-5</c:v>
                </c:pt>
                <c:pt idx="18578">
                  <c:v>1.8578999999999999E-5</c:v>
                </c:pt>
                <c:pt idx="18579">
                  <c:v>1.8580000000000002E-5</c:v>
                </c:pt>
                <c:pt idx="18580">
                  <c:v>1.8581E-5</c:v>
                </c:pt>
                <c:pt idx="18581">
                  <c:v>1.8581999999999999E-5</c:v>
                </c:pt>
                <c:pt idx="18582">
                  <c:v>1.8583000000000001E-5</c:v>
                </c:pt>
                <c:pt idx="18583">
                  <c:v>1.8584E-5</c:v>
                </c:pt>
                <c:pt idx="18584">
                  <c:v>1.8584999999999999E-5</c:v>
                </c:pt>
                <c:pt idx="18585">
                  <c:v>1.8586000000000001E-5</c:v>
                </c:pt>
                <c:pt idx="18586">
                  <c:v>1.8587E-5</c:v>
                </c:pt>
                <c:pt idx="18587">
                  <c:v>1.8587999999999999E-5</c:v>
                </c:pt>
                <c:pt idx="18588">
                  <c:v>1.8589000000000001E-5</c:v>
                </c:pt>
                <c:pt idx="18589">
                  <c:v>1.859E-5</c:v>
                </c:pt>
                <c:pt idx="18590">
                  <c:v>1.8590999999999999E-5</c:v>
                </c:pt>
                <c:pt idx="18591">
                  <c:v>1.8592000000000001E-5</c:v>
                </c:pt>
                <c:pt idx="18592">
                  <c:v>1.8593E-5</c:v>
                </c:pt>
                <c:pt idx="18593">
                  <c:v>1.8593999999999998E-5</c:v>
                </c:pt>
                <c:pt idx="18594">
                  <c:v>1.8595000000000001E-5</c:v>
                </c:pt>
                <c:pt idx="18595">
                  <c:v>1.8595999999999999E-5</c:v>
                </c:pt>
                <c:pt idx="18596">
                  <c:v>1.8597000000000002E-5</c:v>
                </c:pt>
                <c:pt idx="18597">
                  <c:v>1.8598E-5</c:v>
                </c:pt>
                <c:pt idx="18598">
                  <c:v>1.8598999999999999E-5</c:v>
                </c:pt>
                <c:pt idx="18599">
                  <c:v>1.8600000000000001E-5</c:v>
                </c:pt>
                <c:pt idx="18600">
                  <c:v>1.8601E-5</c:v>
                </c:pt>
                <c:pt idx="18601">
                  <c:v>1.8601999999999999E-5</c:v>
                </c:pt>
                <c:pt idx="18602">
                  <c:v>1.8603000000000001E-5</c:v>
                </c:pt>
                <c:pt idx="18603">
                  <c:v>1.8604E-5</c:v>
                </c:pt>
                <c:pt idx="18604">
                  <c:v>1.8604999999999999E-5</c:v>
                </c:pt>
                <c:pt idx="18605">
                  <c:v>1.8606000000000001E-5</c:v>
                </c:pt>
                <c:pt idx="18606">
                  <c:v>1.8607E-5</c:v>
                </c:pt>
                <c:pt idx="18607">
                  <c:v>1.8607999999999999E-5</c:v>
                </c:pt>
                <c:pt idx="18608">
                  <c:v>1.8609000000000001E-5</c:v>
                </c:pt>
                <c:pt idx="18609">
                  <c:v>1.861E-5</c:v>
                </c:pt>
                <c:pt idx="18610">
                  <c:v>1.8610999999999999E-5</c:v>
                </c:pt>
                <c:pt idx="18611">
                  <c:v>1.8612000000000001E-5</c:v>
                </c:pt>
                <c:pt idx="18612">
                  <c:v>1.8612999999999999E-5</c:v>
                </c:pt>
                <c:pt idx="18613">
                  <c:v>1.8614000000000002E-5</c:v>
                </c:pt>
                <c:pt idx="18614">
                  <c:v>1.8615E-5</c:v>
                </c:pt>
                <c:pt idx="18615">
                  <c:v>1.8615999999999999E-5</c:v>
                </c:pt>
                <c:pt idx="18616">
                  <c:v>1.8617000000000001E-5</c:v>
                </c:pt>
                <c:pt idx="18617">
                  <c:v>1.8618E-5</c:v>
                </c:pt>
                <c:pt idx="18618">
                  <c:v>1.8618999999999999E-5</c:v>
                </c:pt>
                <c:pt idx="18619">
                  <c:v>1.8620000000000001E-5</c:v>
                </c:pt>
                <c:pt idx="18620">
                  <c:v>1.8621E-5</c:v>
                </c:pt>
                <c:pt idx="18621">
                  <c:v>1.8621999999999999E-5</c:v>
                </c:pt>
                <c:pt idx="18622">
                  <c:v>1.8623000000000001E-5</c:v>
                </c:pt>
                <c:pt idx="18623">
                  <c:v>1.8624E-5</c:v>
                </c:pt>
                <c:pt idx="18624">
                  <c:v>1.8624999999999999E-5</c:v>
                </c:pt>
                <c:pt idx="18625">
                  <c:v>1.8626000000000001E-5</c:v>
                </c:pt>
                <c:pt idx="18626">
                  <c:v>1.8627E-5</c:v>
                </c:pt>
                <c:pt idx="18627">
                  <c:v>1.8627999999999999E-5</c:v>
                </c:pt>
                <c:pt idx="18628">
                  <c:v>1.8629000000000001E-5</c:v>
                </c:pt>
                <c:pt idx="18629">
                  <c:v>1.863E-5</c:v>
                </c:pt>
                <c:pt idx="18630">
                  <c:v>1.8630999999999998E-5</c:v>
                </c:pt>
                <c:pt idx="18631">
                  <c:v>1.8632000000000001E-5</c:v>
                </c:pt>
                <c:pt idx="18632">
                  <c:v>1.8632999999999999E-5</c:v>
                </c:pt>
                <c:pt idx="18633">
                  <c:v>1.8634000000000002E-5</c:v>
                </c:pt>
                <c:pt idx="18634">
                  <c:v>1.8635E-5</c:v>
                </c:pt>
                <c:pt idx="18635">
                  <c:v>1.8635999999999999E-5</c:v>
                </c:pt>
                <c:pt idx="18636">
                  <c:v>1.8637000000000001E-5</c:v>
                </c:pt>
                <c:pt idx="18637">
                  <c:v>1.8638E-5</c:v>
                </c:pt>
                <c:pt idx="18638">
                  <c:v>1.8638999999999999E-5</c:v>
                </c:pt>
                <c:pt idx="18639">
                  <c:v>1.8640000000000001E-5</c:v>
                </c:pt>
                <c:pt idx="18640">
                  <c:v>1.8641E-5</c:v>
                </c:pt>
                <c:pt idx="18641">
                  <c:v>1.8641999999999999E-5</c:v>
                </c:pt>
                <c:pt idx="18642">
                  <c:v>1.8643000000000001E-5</c:v>
                </c:pt>
                <c:pt idx="18643">
                  <c:v>1.8644E-5</c:v>
                </c:pt>
                <c:pt idx="18644">
                  <c:v>1.8644999999999999E-5</c:v>
                </c:pt>
                <c:pt idx="18645">
                  <c:v>1.8646000000000001E-5</c:v>
                </c:pt>
                <c:pt idx="18646">
                  <c:v>1.8647E-5</c:v>
                </c:pt>
                <c:pt idx="18647">
                  <c:v>1.8647999999999998E-5</c:v>
                </c:pt>
                <c:pt idx="18648">
                  <c:v>1.8649000000000001E-5</c:v>
                </c:pt>
                <c:pt idx="18649">
                  <c:v>1.8649999999999999E-5</c:v>
                </c:pt>
                <c:pt idx="18650">
                  <c:v>1.8651000000000002E-5</c:v>
                </c:pt>
                <c:pt idx="18651">
                  <c:v>1.8652E-5</c:v>
                </c:pt>
                <c:pt idx="18652">
                  <c:v>1.8652999999999999E-5</c:v>
                </c:pt>
                <c:pt idx="18653">
                  <c:v>1.8654000000000001E-5</c:v>
                </c:pt>
                <c:pt idx="18654">
                  <c:v>1.8655E-5</c:v>
                </c:pt>
                <c:pt idx="18655">
                  <c:v>1.8655999999999999E-5</c:v>
                </c:pt>
                <c:pt idx="18656">
                  <c:v>1.8657000000000001E-5</c:v>
                </c:pt>
                <c:pt idx="18657">
                  <c:v>1.8658E-5</c:v>
                </c:pt>
                <c:pt idx="18658">
                  <c:v>1.8658999999999999E-5</c:v>
                </c:pt>
                <c:pt idx="18659">
                  <c:v>1.8660000000000001E-5</c:v>
                </c:pt>
                <c:pt idx="18660">
                  <c:v>1.8661E-5</c:v>
                </c:pt>
                <c:pt idx="18661">
                  <c:v>1.8661999999999999E-5</c:v>
                </c:pt>
                <c:pt idx="18662">
                  <c:v>1.8663000000000001E-5</c:v>
                </c:pt>
                <c:pt idx="18663">
                  <c:v>1.8664E-5</c:v>
                </c:pt>
                <c:pt idx="18664">
                  <c:v>1.8664999999999998E-5</c:v>
                </c:pt>
                <c:pt idx="18665">
                  <c:v>1.8666000000000001E-5</c:v>
                </c:pt>
                <c:pt idx="18666">
                  <c:v>1.8666999999999999E-5</c:v>
                </c:pt>
                <c:pt idx="18667">
                  <c:v>1.8668000000000002E-5</c:v>
                </c:pt>
                <c:pt idx="18668">
                  <c:v>1.8669E-5</c:v>
                </c:pt>
                <c:pt idx="18669">
                  <c:v>1.8669999999999999E-5</c:v>
                </c:pt>
                <c:pt idx="18670">
                  <c:v>1.8671000000000001E-5</c:v>
                </c:pt>
                <c:pt idx="18671">
                  <c:v>1.8672E-5</c:v>
                </c:pt>
                <c:pt idx="18672">
                  <c:v>1.8672999999999999E-5</c:v>
                </c:pt>
                <c:pt idx="18673">
                  <c:v>1.8674000000000001E-5</c:v>
                </c:pt>
                <c:pt idx="18674">
                  <c:v>1.8675E-5</c:v>
                </c:pt>
                <c:pt idx="18675">
                  <c:v>1.8675999999999999E-5</c:v>
                </c:pt>
                <c:pt idx="18676">
                  <c:v>1.8677000000000001E-5</c:v>
                </c:pt>
                <c:pt idx="18677">
                  <c:v>1.8678E-5</c:v>
                </c:pt>
                <c:pt idx="18678">
                  <c:v>1.8678999999999999E-5</c:v>
                </c:pt>
                <c:pt idx="18679">
                  <c:v>1.8680000000000001E-5</c:v>
                </c:pt>
                <c:pt idx="18680">
                  <c:v>1.8681E-5</c:v>
                </c:pt>
                <c:pt idx="18681">
                  <c:v>1.8681999999999998E-5</c:v>
                </c:pt>
                <c:pt idx="18682">
                  <c:v>1.8683000000000001E-5</c:v>
                </c:pt>
                <c:pt idx="18683">
                  <c:v>1.8683999999999999E-5</c:v>
                </c:pt>
                <c:pt idx="18684">
                  <c:v>1.8685000000000002E-5</c:v>
                </c:pt>
                <c:pt idx="18685">
                  <c:v>1.8686E-5</c:v>
                </c:pt>
                <c:pt idx="18686">
                  <c:v>1.8686999999999999E-5</c:v>
                </c:pt>
                <c:pt idx="18687">
                  <c:v>1.8688000000000001E-5</c:v>
                </c:pt>
                <c:pt idx="18688">
                  <c:v>1.8689E-5</c:v>
                </c:pt>
                <c:pt idx="18689">
                  <c:v>1.8689999999999999E-5</c:v>
                </c:pt>
                <c:pt idx="18690">
                  <c:v>1.8691000000000001E-5</c:v>
                </c:pt>
                <c:pt idx="18691">
                  <c:v>1.8692E-5</c:v>
                </c:pt>
                <c:pt idx="18692">
                  <c:v>1.8692999999999999E-5</c:v>
                </c:pt>
                <c:pt idx="18693">
                  <c:v>1.8694000000000001E-5</c:v>
                </c:pt>
                <c:pt idx="18694">
                  <c:v>1.8695E-5</c:v>
                </c:pt>
                <c:pt idx="18695">
                  <c:v>1.8695999999999999E-5</c:v>
                </c:pt>
                <c:pt idx="18696">
                  <c:v>1.8697000000000001E-5</c:v>
                </c:pt>
                <c:pt idx="18697">
                  <c:v>1.8698E-5</c:v>
                </c:pt>
                <c:pt idx="18698">
                  <c:v>1.8698999999999998E-5</c:v>
                </c:pt>
                <c:pt idx="18699">
                  <c:v>1.8700000000000001E-5</c:v>
                </c:pt>
                <c:pt idx="18700">
                  <c:v>1.8700999999999999E-5</c:v>
                </c:pt>
                <c:pt idx="18701">
                  <c:v>1.8702000000000002E-5</c:v>
                </c:pt>
                <c:pt idx="18702">
                  <c:v>1.8703E-5</c:v>
                </c:pt>
                <c:pt idx="18703">
                  <c:v>1.8703999999999999E-5</c:v>
                </c:pt>
                <c:pt idx="18704">
                  <c:v>1.8705000000000001E-5</c:v>
                </c:pt>
                <c:pt idx="18705">
                  <c:v>1.8706E-5</c:v>
                </c:pt>
                <c:pt idx="18706">
                  <c:v>1.8706999999999999E-5</c:v>
                </c:pt>
                <c:pt idx="18707">
                  <c:v>1.8708000000000001E-5</c:v>
                </c:pt>
                <c:pt idx="18708">
                  <c:v>1.8709E-5</c:v>
                </c:pt>
                <c:pt idx="18709">
                  <c:v>1.8709999999999999E-5</c:v>
                </c:pt>
                <c:pt idx="18710">
                  <c:v>1.8711000000000001E-5</c:v>
                </c:pt>
                <c:pt idx="18711">
                  <c:v>1.8712E-5</c:v>
                </c:pt>
                <c:pt idx="18712">
                  <c:v>1.8712999999999999E-5</c:v>
                </c:pt>
                <c:pt idx="18713">
                  <c:v>1.8714000000000001E-5</c:v>
                </c:pt>
                <c:pt idx="18714">
                  <c:v>1.8715E-5</c:v>
                </c:pt>
                <c:pt idx="18715">
                  <c:v>1.8715999999999998E-5</c:v>
                </c:pt>
                <c:pt idx="18716">
                  <c:v>1.8717000000000001E-5</c:v>
                </c:pt>
                <c:pt idx="18717">
                  <c:v>1.8717999999999999E-5</c:v>
                </c:pt>
                <c:pt idx="18718">
                  <c:v>1.8719000000000002E-5</c:v>
                </c:pt>
                <c:pt idx="18719">
                  <c:v>1.872E-5</c:v>
                </c:pt>
                <c:pt idx="18720">
                  <c:v>1.8720999999999999E-5</c:v>
                </c:pt>
                <c:pt idx="18721">
                  <c:v>1.8722000000000001E-5</c:v>
                </c:pt>
                <c:pt idx="18722">
                  <c:v>1.8723E-5</c:v>
                </c:pt>
                <c:pt idx="18723">
                  <c:v>1.8723999999999999E-5</c:v>
                </c:pt>
                <c:pt idx="18724">
                  <c:v>1.8725000000000001E-5</c:v>
                </c:pt>
                <c:pt idx="18725">
                  <c:v>1.8726E-5</c:v>
                </c:pt>
                <c:pt idx="18726">
                  <c:v>1.8726999999999999E-5</c:v>
                </c:pt>
                <c:pt idx="18727">
                  <c:v>1.8728000000000001E-5</c:v>
                </c:pt>
                <c:pt idx="18728">
                  <c:v>1.8729E-5</c:v>
                </c:pt>
                <c:pt idx="18729">
                  <c:v>1.8729999999999999E-5</c:v>
                </c:pt>
                <c:pt idx="18730">
                  <c:v>1.8731000000000001E-5</c:v>
                </c:pt>
                <c:pt idx="18731">
                  <c:v>1.8732E-5</c:v>
                </c:pt>
                <c:pt idx="18732">
                  <c:v>1.8732999999999998E-5</c:v>
                </c:pt>
                <c:pt idx="18733">
                  <c:v>1.8734000000000001E-5</c:v>
                </c:pt>
                <c:pt idx="18734">
                  <c:v>1.8734999999999999E-5</c:v>
                </c:pt>
                <c:pt idx="18735">
                  <c:v>1.8736000000000002E-5</c:v>
                </c:pt>
                <c:pt idx="18736">
                  <c:v>1.8737E-5</c:v>
                </c:pt>
                <c:pt idx="18737">
                  <c:v>1.8737999999999999E-5</c:v>
                </c:pt>
                <c:pt idx="18738">
                  <c:v>1.8739000000000001E-5</c:v>
                </c:pt>
                <c:pt idx="18739">
                  <c:v>1.874E-5</c:v>
                </c:pt>
                <c:pt idx="18740">
                  <c:v>1.8740999999999999E-5</c:v>
                </c:pt>
                <c:pt idx="18741">
                  <c:v>1.8742000000000001E-5</c:v>
                </c:pt>
                <c:pt idx="18742">
                  <c:v>1.8743E-5</c:v>
                </c:pt>
                <c:pt idx="18743">
                  <c:v>1.8743999999999999E-5</c:v>
                </c:pt>
                <c:pt idx="18744">
                  <c:v>1.8745000000000001E-5</c:v>
                </c:pt>
                <c:pt idx="18745">
                  <c:v>1.8746E-5</c:v>
                </c:pt>
                <c:pt idx="18746">
                  <c:v>1.8746999999999999E-5</c:v>
                </c:pt>
                <c:pt idx="18747">
                  <c:v>1.8748000000000001E-5</c:v>
                </c:pt>
                <c:pt idx="18748">
                  <c:v>1.8749E-5</c:v>
                </c:pt>
                <c:pt idx="18749">
                  <c:v>1.8749999999999998E-5</c:v>
                </c:pt>
                <c:pt idx="18750">
                  <c:v>1.8751000000000001E-5</c:v>
                </c:pt>
                <c:pt idx="18751">
                  <c:v>1.8751999999999999E-5</c:v>
                </c:pt>
                <c:pt idx="18752">
                  <c:v>1.8753000000000002E-5</c:v>
                </c:pt>
                <c:pt idx="18753">
                  <c:v>1.8754E-5</c:v>
                </c:pt>
                <c:pt idx="18754">
                  <c:v>1.8754999999999999E-5</c:v>
                </c:pt>
                <c:pt idx="18755">
                  <c:v>1.8756000000000001E-5</c:v>
                </c:pt>
                <c:pt idx="18756">
                  <c:v>1.8757E-5</c:v>
                </c:pt>
                <c:pt idx="18757">
                  <c:v>1.8757999999999999E-5</c:v>
                </c:pt>
                <c:pt idx="18758">
                  <c:v>1.8759000000000001E-5</c:v>
                </c:pt>
                <c:pt idx="18759">
                  <c:v>1.876E-5</c:v>
                </c:pt>
                <c:pt idx="18760">
                  <c:v>1.8760999999999999E-5</c:v>
                </c:pt>
                <c:pt idx="18761">
                  <c:v>1.8762000000000001E-5</c:v>
                </c:pt>
                <c:pt idx="18762">
                  <c:v>1.8763E-5</c:v>
                </c:pt>
                <c:pt idx="18763">
                  <c:v>1.8763999999999999E-5</c:v>
                </c:pt>
                <c:pt idx="18764">
                  <c:v>1.8765000000000001E-5</c:v>
                </c:pt>
                <c:pt idx="18765">
                  <c:v>1.8766E-5</c:v>
                </c:pt>
                <c:pt idx="18766">
                  <c:v>1.8766999999999998E-5</c:v>
                </c:pt>
                <c:pt idx="18767">
                  <c:v>1.8768000000000001E-5</c:v>
                </c:pt>
                <c:pt idx="18768">
                  <c:v>1.8768999999999999E-5</c:v>
                </c:pt>
                <c:pt idx="18769">
                  <c:v>1.8770000000000002E-5</c:v>
                </c:pt>
                <c:pt idx="18770">
                  <c:v>1.8771E-5</c:v>
                </c:pt>
                <c:pt idx="18771">
                  <c:v>1.8771999999999999E-5</c:v>
                </c:pt>
                <c:pt idx="18772">
                  <c:v>1.8773000000000001E-5</c:v>
                </c:pt>
                <c:pt idx="18773">
                  <c:v>1.8774E-5</c:v>
                </c:pt>
                <c:pt idx="18774">
                  <c:v>1.8774999999999999E-5</c:v>
                </c:pt>
                <c:pt idx="18775">
                  <c:v>1.8776000000000001E-5</c:v>
                </c:pt>
                <c:pt idx="18776">
                  <c:v>1.8777E-5</c:v>
                </c:pt>
                <c:pt idx="18777">
                  <c:v>1.8777999999999999E-5</c:v>
                </c:pt>
                <c:pt idx="18778">
                  <c:v>1.8779000000000001E-5</c:v>
                </c:pt>
                <c:pt idx="18779">
                  <c:v>1.878E-5</c:v>
                </c:pt>
                <c:pt idx="18780">
                  <c:v>1.8780999999999999E-5</c:v>
                </c:pt>
                <c:pt idx="18781">
                  <c:v>1.8782000000000001E-5</c:v>
                </c:pt>
                <c:pt idx="18782">
                  <c:v>1.8783E-5</c:v>
                </c:pt>
                <c:pt idx="18783">
                  <c:v>1.8783999999999998E-5</c:v>
                </c:pt>
                <c:pt idx="18784">
                  <c:v>1.8785000000000001E-5</c:v>
                </c:pt>
                <c:pt idx="18785">
                  <c:v>1.8785999999999999E-5</c:v>
                </c:pt>
                <c:pt idx="18786">
                  <c:v>1.8787000000000002E-5</c:v>
                </c:pt>
                <c:pt idx="18787">
                  <c:v>1.8788E-5</c:v>
                </c:pt>
                <c:pt idx="18788">
                  <c:v>1.8788999999999999E-5</c:v>
                </c:pt>
                <c:pt idx="18789">
                  <c:v>1.8790000000000001E-5</c:v>
                </c:pt>
                <c:pt idx="18790">
                  <c:v>1.8791E-5</c:v>
                </c:pt>
                <c:pt idx="18791">
                  <c:v>1.8791999999999999E-5</c:v>
                </c:pt>
                <c:pt idx="18792">
                  <c:v>1.8793000000000001E-5</c:v>
                </c:pt>
                <c:pt idx="18793">
                  <c:v>1.8794E-5</c:v>
                </c:pt>
                <c:pt idx="18794">
                  <c:v>1.8794999999999999E-5</c:v>
                </c:pt>
                <c:pt idx="18795">
                  <c:v>1.8796000000000001E-5</c:v>
                </c:pt>
                <c:pt idx="18796">
                  <c:v>1.8797E-5</c:v>
                </c:pt>
                <c:pt idx="18797">
                  <c:v>1.8797999999999999E-5</c:v>
                </c:pt>
                <c:pt idx="18798">
                  <c:v>1.8799000000000001E-5</c:v>
                </c:pt>
                <c:pt idx="18799">
                  <c:v>1.88E-5</c:v>
                </c:pt>
                <c:pt idx="18800">
                  <c:v>1.8800999999999998E-5</c:v>
                </c:pt>
                <c:pt idx="18801">
                  <c:v>1.8802000000000001E-5</c:v>
                </c:pt>
                <c:pt idx="18802">
                  <c:v>1.8802999999999999E-5</c:v>
                </c:pt>
                <c:pt idx="18803">
                  <c:v>1.8804000000000002E-5</c:v>
                </c:pt>
                <c:pt idx="18804">
                  <c:v>1.8805E-5</c:v>
                </c:pt>
                <c:pt idx="18805">
                  <c:v>1.8805999999999999E-5</c:v>
                </c:pt>
                <c:pt idx="18806">
                  <c:v>1.8807000000000001E-5</c:v>
                </c:pt>
                <c:pt idx="18807">
                  <c:v>1.8808E-5</c:v>
                </c:pt>
                <c:pt idx="18808">
                  <c:v>1.8808999999999999E-5</c:v>
                </c:pt>
                <c:pt idx="18809">
                  <c:v>1.8810000000000001E-5</c:v>
                </c:pt>
                <c:pt idx="18810">
                  <c:v>1.8811E-5</c:v>
                </c:pt>
                <c:pt idx="18811">
                  <c:v>1.8811999999999999E-5</c:v>
                </c:pt>
                <c:pt idx="18812">
                  <c:v>1.8813000000000001E-5</c:v>
                </c:pt>
                <c:pt idx="18813">
                  <c:v>1.8814E-5</c:v>
                </c:pt>
                <c:pt idx="18814">
                  <c:v>1.8814999999999999E-5</c:v>
                </c:pt>
                <c:pt idx="18815">
                  <c:v>1.8816000000000001E-5</c:v>
                </c:pt>
                <c:pt idx="18816">
                  <c:v>1.8817E-5</c:v>
                </c:pt>
                <c:pt idx="18817">
                  <c:v>1.8817999999999998E-5</c:v>
                </c:pt>
                <c:pt idx="18818">
                  <c:v>1.8819000000000001E-5</c:v>
                </c:pt>
                <c:pt idx="18819">
                  <c:v>1.8819999999999999E-5</c:v>
                </c:pt>
                <c:pt idx="18820">
                  <c:v>1.8821000000000002E-5</c:v>
                </c:pt>
                <c:pt idx="18821">
                  <c:v>1.8822E-5</c:v>
                </c:pt>
                <c:pt idx="18822">
                  <c:v>1.8822999999999999E-5</c:v>
                </c:pt>
                <c:pt idx="18823">
                  <c:v>1.8824000000000001E-5</c:v>
                </c:pt>
                <c:pt idx="18824">
                  <c:v>1.8825E-5</c:v>
                </c:pt>
                <c:pt idx="18825">
                  <c:v>1.8825999999999999E-5</c:v>
                </c:pt>
                <c:pt idx="18826">
                  <c:v>1.8827000000000001E-5</c:v>
                </c:pt>
                <c:pt idx="18827">
                  <c:v>1.8828E-5</c:v>
                </c:pt>
                <c:pt idx="18828">
                  <c:v>1.8828999999999999E-5</c:v>
                </c:pt>
                <c:pt idx="18829">
                  <c:v>1.8830000000000001E-5</c:v>
                </c:pt>
                <c:pt idx="18830">
                  <c:v>1.8831E-5</c:v>
                </c:pt>
                <c:pt idx="18831">
                  <c:v>1.8831999999999999E-5</c:v>
                </c:pt>
                <c:pt idx="18832">
                  <c:v>1.8833000000000001E-5</c:v>
                </c:pt>
                <c:pt idx="18833">
                  <c:v>1.8834E-5</c:v>
                </c:pt>
                <c:pt idx="18834">
                  <c:v>1.8834999999999998E-5</c:v>
                </c:pt>
                <c:pt idx="18835">
                  <c:v>1.8836000000000001E-5</c:v>
                </c:pt>
                <c:pt idx="18836">
                  <c:v>1.8836999999999999E-5</c:v>
                </c:pt>
                <c:pt idx="18837">
                  <c:v>1.8838000000000002E-5</c:v>
                </c:pt>
                <c:pt idx="18838">
                  <c:v>1.8839E-5</c:v>
                </c:pt>
                <c:pt idx="18839">
                  <c:v>1.8839999999999999E-5</c:v>
                </c:pt>
                <c:pt idx="18840">
                  <c:v>1.8841000000000001E-5</c:v>
                </c:pt>
                <c:pt idx="18841">
                  <c:v>1.8842E-5</c:v>
                </c:pt>
                <c:pt idx="18842">
                  <c:v>1.8842999999999999E-5</c:v>
                </c:pt>
                <c:pt idx="18843">
                  <c:v>1.8844000000000001E-5</c:v>
                </c:pt>
                <c:pt idx="18844">
                  <c:v>1.8845E-5</c:v>
                </c:pt>
                <c:pt idx="18845">
                  <c:v>1.8845999999999999E-5</c:v>
                </c:pt>
                <c:pt idx="18846">
                  <c:v>1.8847000000000001E-5</c:v>
                </c:pt>
                <c:pt idx="18847">
                  <c:v>1.8848E-5</c:v>
                </c:pt>
                <c:pt idx="18848">
                  <c:v>1.8848999999999999E-5</c:v>
                </c:pt>
                <c:pt idx="18849">
                  <c:v>1.8850000000000001E-5</c:v>
                </c:pt>
                <c:pt idx="18850">
                  <c:v>1.8851E-5</c:v>
                </c:pt>
                <c:pt idx="18851">
                  <c:v>1.8851999999999998E-5</c:v>
                </c:pt>
                <c:pt idx="18852">
                  <c:v>1.8853000000000001E-5</c:v>
                </c:pt>
                <c:pt idx="18853">
                  <c:v>1.8853999999999999E-5</c:v>
                </c:pt>
                <c:pt idx="18854">
                  <c:v>1.8855000000000002E-5</c:v>
                </c:pt>
                <c:pt idx="18855">
                  <c:v>1.8856E-5</c:v>
                </c:pt>
                <c:pt idx="18856">
                  <c:v>1.8856999999999999E-5</c:v>
                </c:pt>
                <c:pt idx="18857">
                  <c:v>1.8858000000000001E-5</c:v>
                </c:pt>
                <c:pt idx="18858">
                  <c:v>1.8859E-5</c:v>
                </c:pt>
                <c:pt idx="18859">
                  <c:v>1.8859999999999999E-5</c:v>
                </c:pt>
                <c:pt idx="18860">
                  <c:v>1.8861000000000001E-5</c:v>
                </c:pt>
                <c:pt idx="18861">
                  <c:v>1.8862E-5</c:v>
                </c:pt>
                <c:pt idx="18862">
                  <c:v>1.8862999999999999E-5</c:v>
                </c:pt>
                <c:pt idx="18863">
                  <c:v>1.8864000000000001E-5</c:v>
                </c:pt>
                <c:pt idx="18864">
                  <c:v>1.8865E-5</c:v>
                </c:pt>
                <c:pt idx="18865">
                  <c:v>1.8865999999999999E-5</c:v>
                </c:pt>
                <c:pt idx="18866">
                  <c:v>1.8867000000000001E-5</c:v>
                </c:pt>
                <c:pt idx="18867">
                  <c:v>1.8868E-5</c:v>
                </c:pt>
                <c:pt idx="18868">
                  <c:v>1.8868999999999998E-5</c:v>
                </c:pt>
                <c:pt idx="18869">
                  <c:v>1.8870000000000001E-5</c:v>
                </c:pt>
                <c:pt idx="18870">
                  <c:v>1.8870999999999999E-5</c:v>
                </c:pt>
                <c:pt idx="18871">
                  <c:v>1.8872000000000002E-5</c:v>
                </c:pt>
                <c:pt idx="18872">
                  <c:v>1.8873E-5</c:v>
                </c:pt>
                <c:pt idx="18873">
                  <c:v>1.8873999999999999E-5</c:v>
                </c:pt>
                <c:pt idx="18874">
                  <c:v>1.8875000000000001E-5</c:v>
                </c:pt>
                <c:pt idx="18875">
                  <c:v>1.8876E-5</c:v>
                </c:pt>
                <c:pt idx="18876">
                  <c:v>1.8876999999999999E-5</c:v>
                </c:pt>
                <c:pt idx="18877">
                  <c:v>1.8878000000000001E-5</c:v>
                </c:pt>
                <c:pt idx="18878">
                  <c:v>1.8879E-5</c:v>
                </c:pt>
                <c:pt idx="18879">
                  <c:v>1.8879999999999999E-5</c:v>
                </c:pt>
                <c:pt idx="18880">
                  <c:v>1.8881000000000001E-5</c:v>
                </c:pt>
                <c:pt idx="18881">
                  <c:v>1.8882E-5</c:v>
                </c:pt>
                <c:pt idx="18882">
                  <c:v>1.8882999999999999E-5</c:v>
                </c:pt>
                <c:pt idx="18883">
                  <c:v>1.8884000000000001E-5</c:v>
                </c:pt>
                <c:pt idx="18884">
                  <c:v>1.8885E-5</c:v>
                </c:pt>
                <c:pt idx="18885">
                  <c:v>1.8885999999999998E-5</c:v>
                </c:pt>
                <c:pt idx="18886">
                  <c:v>1.8887000000000001E-5</c:v>
                </c:pt>
                <c:pt idx="18887">
                  <c:v>1.8887999999999999E-5</c:v>
                </c:pt>
                <c:pt idx="18888">
                  <c:v>1.8889000000000002E-5</c:v>
                </c:pt>
                <c:pt idx="18889">
                  <c:v>1.889E-5</c:v>
                </c:pt>
                <c:pt idx="18890">
                  <c:v>1.8890999999999999E-5</c:v>
                </c:pt>
                <c:pt idx="18891">
                  <c:v>1.8892000000000001E-5</c:v>
                </c:pt>
                <c:pt idx="18892">
                  <c:v>1.8893E-5</c:v>
                </c:pt>
                <c:pt idx="18893">
                  <c:v>1.8893999999999999E-5</c:v>
                </c:pt>
                <c:pt idx="18894">
                  <c:v>1.8895000000000001E-5</c:v>
                </c:pt>
                <c:pt idx="18895">
                  <c:v>1.8896E-5</c:v>
                </c:pt>
                <c:pt idx="18896">
                  <c:v>1.8896999999999999E-5</c:v>
                </c:pt>
                <c:pt idx="18897">
                  <c:v>1.8898000000000001E-5</c:v>
                </c:pt>
                <c:pt idx="18898">
                  <c:v>1.8899E-5</c:v>
                </c:pt>
                <c:pt idx="18899">
                  <c:v>1.8899999999999999E-5</c:v>
                </c:pt>
                <c:pt idx="18900">
                  <c:v>1.8901000000000001E-5</c:v>
                </c:pt>
                <c:pt idx="18901">
                  <c:v>1.8902E-5</c:v>
                </c:pt>
                <c:pt idx="18902">
                  <c:v>1.8902999999999998E-5</c:v>
                </c:pt>
                <c:pt idx="18903">
                  <c:v>1.8904000000000001E-5</c:v>
                </c:pt>
                <c:pt idx="18904">
                  <c:v>1.8904999999999999E-5</c:v>
                </c:pt>
                <c:pt idx="18905">
                  <c:v>1.8906000000000002E-5</c:v>
                </c:pt>
                <c:pt idx="18906">
                  <c:v>1.8907E-5</c:v>
                </c:pt>
                <c:pt idx="18907">
                  <c:v>1.8907999999999999E-5</c:v>
                </c:pt>
                <c:pt idx="18908">
                  <c:v>1.8909000000000001E-5</c:v>
                </c:pt>
                <c:pt idx="18909">
                  <c:v>1.891E-5</c:v>
                </c:pt>
                <c:pt idx="18910">
                  <c:v>1.8910999999999999E-5</c:v>
                </c:pt>
                <c:pt idx="18911">
                  <c:v>1.8912000000000001E-5</c:v>
                </c:pt>
                <c:pt idx="18912">
                  <c:v>1.8913E-5</c:v>
                </c:pt>
                <c:pt idx="18913">
                  <c:v>1.8913999999999999E-5</c:v>
                </c:pt>
                <c:pt idx="18914">
                  <c:v>1.8915000000000001E-5</c:v>
                </c:pt>
                <c:pt idx="18915">
                  <c:v>1.8916E-5</c:v>
                </c:pt>
                <c:pt idx="18916">
                  <c:v>1.8916999999999999E-5</c:v>
                </c:pt>
                <c:pt idx="18917">
                  <c:v>1.8918000000000001E-5</c:v>
                </c:pt>
                <c:pt idx="18918">
                  <c:v>1.8919E-5</c:v>
                </c:pt>
                <c:pt idx="18919">
                  <c:v>1.8919999999999998E-5</c:v>
                </c:pt>
                <c:pt idx="18920">
                  <c:v>1.8921000000000001E-5</c:v>
                </c:pt>
                <c:pt idx="18921">
                  <c:v>1.8921999999999999E-5</c:v>
                </c:pt>
                <c:pt idx="18922">
                  <c:v>1.8923000000000002E-5</c:v>
                </c:pt>
                <c:pt idx="18923">
                  <c:v>1.8924E-5</c:v>
                </c:pt>
                <c:pt idx="18924">
                  <c:v>1.8924999999999999E-5</c:v>
                </c:pt>
                <c:pt idx="18925">
                  <c:v>1.8926000000000001E-5</c:v>
                </c:pt>
                <c:pt idx="18926">
                  <c:v>1.8927E-5</c:v>
                </c:pt>
                <c:pt idx="18927">
                  <c:v>1.8927999999999999E-5</c:v>
                </c:pt>
                <c:pt idx="18928">
                  <c:v>1.8929000000000001E-5</c:v>
                </c:pt>
                <c:pt idx="18929">
                  <c:v>1.893E-5</c:v>
                </c:pt>
                <c:pt idx="18930">
                  <c:v>1.8930999999999999E-5</c:v>
                </c:pt>
                <c:pt idx="18931">
                  <c:v>1.8932000000000001E-5</c:v>
                </c:pt>
                <c:pt idx="18932">
                  <c:v>1.8933E-5</c:v>
                </c:pt>
                <c:pt idx="18933">
                  <c:v>1.8933999999999999E-5</c:v>
                </c:pt>
                <c:pt idx="18934">
                  <c:v>1.8935000000000001E-5</c:v>
                </c:pt>
                <c:pt idx="18935">
                  <c:v>1.8936E-5</c:v>
                </c:pt>
                <c:pt idx="18936">
                  <c:v>1.8936999999999998E-5</c:v>
                </c:pt>
                <c:pt idx="18937">
                  <c:v>1.8938000000000001E-5</c:v>
                </c:pt>
                <c:pt idx="18938">
                  <c:v>1.8938999999999999E-5</c:v>
                </c:pt>
                <c:pt idx="18939">
                  <c:v>1.8940000000000002E-5</c:v>
                </c:pt>
                <c:pt idx="18940">
                  <c:v>1.8941E-5</c:v>
                </c:pt>
                <c:pt idx="18941">
                  <c:v>1.8941999999999999E-5</c:v>
                </c:pt>
                <c:pt idx="18942">
                  <c:v>1.8943000000000001E-5</c:v>
                </c:pt>
                <c:pt idx="18943">
                  <c:v>1.8944E-5</c:v>
                </c:pt>
                <c:pt idx="18944">
                  <c:v>1.8944999999999999E-5</c:v>
                </c:pt>
                <c:pt idx="18945">
                  <c:v>1.8946000000000001E-5</c:v>
                </c:pt>
                <c:pt idx="18946">
                  <c:v>1.8947E-5</c:v>
                </c:pt>
                <c:pt idx="18947">
                  <c:v>1.8947999999999999E-5</c:v>
                </c:pt>
                <c:pt idx="18948">
                  <c:v>1.8949000000000001E-5</c:v>
                </c:pt>
                <c:pt idx="18949">
                  <c:v>1.895E-5</c:v>
                </c:pt>
                <c:pt idx="18950">
                  <c:v>1.8950999999999999E-5</c:v>
                </c:pt>
                <c:pt idx="18951">
                  <c:v>1.8952000000000001E-5</c:v>
                </c:pt>
                <c:pt idx="18952">
                  <c:v>1.8953E-5</c:v>
                </c:pt>
                <c:pt idx="18953">
                  <c:v>1.8953999999999998E-5</c:v>
                </c:pt>
                <c:pt idx="18954">
                  <c:v>1.8955000000000001E-5</c:v>
                </c:pt>
                <c:pt idx="18955">
                  <c:v>1.8955999999999999E-5</c:v>
                </c:pt>
                <c:pt idx="18956">
                  <c:v>1.8957000000000002E-5</c:v>
                </c:pt>
                <c:pt idx="18957">
                  <c:v>1.8958E-5</c:v>
                </c:pt>
                <c:pt idx="18958">
                  <c:v>1.8958999999999999E-5</c:v>
                </c:pt>
                <c:pt idx="18959">
                  <c:v>1.8960000000000001E-5</c:v>
                </c:pt>
                <c:pt idx="18960">
                  <c:v>1.8961E-5</c:v>
                </c:pt>
                <c:pt idx="18961">
                  <c:v>1.8961999999999999E-5</c:v>
                </c:pt>
                <c:pt idx="18962">
                  <c:v>1.8963000000000001E-5</c:v>
                </c:pt>
                <c:pt idx="18963">
                  <c:v>1.8964E-5</c:v>
                </c:pt>
                <c:pt idx="18964">
                  <c:v>1.8964999999999999E-5</c:v>
                </c:pt>
                <c:pt idx="18965">
                  <c:v>1.8966000000000001E-5</c:v>
                </c:pt>
                <c:pt idx="18966">
                  <c:v>1.8967E-5</c:v>
                </c:pt>
                <c:pt idx="18967">
                  <c:v>1.8967999999999999E-5</c:v>
                </c:pt>
                <c:pt idx="18968">
                  <c:v>1.8969000000000001E-5</c:v>
                </c:pt>
                <c:pt idx="18969">
                  <c:v>1.897E-5</c:v>
                </c:pt>
                <c:pt idx="18970">
                  <c:v>1.8970999999999998E-5</c:v>
                </c:pt>
                <c:pt idx="18971">
                  <c:v>1.8972000000000001E-5</c:v>
                </c:pt>
                <c:pt idx="18972">
                  <c:v>1.8972999999999999E-5</c:v>
                </c:pt>
                <c:pt idx="18973">
                  <c:v>1.8974000000000002E-5</c:v>
                </c:pt>
                <c:pt idx="18974">
                  <c:v>1.8975E-5</c:v>
                </c:pt>
                <c:pt idx="18975">
                  <c:v>1.8975999999999999E-5</c:v>
                </c:pt>
                <c:pt idx="18976">
                  <c:v>1.8977000000000001E-5</c:v>
                </c:pt>
                <c:pt idx="18977">
                  <c:v>1.8978E-5</c:v>
                </c:pt>
                <c:pt idx="18978">
                  <c:v>1.8978999999999999E-5</c:v>
                </c:pt>
                <c:pt idx="18979">
                  <c:v>1.8980000000000001E-5</c:v>
                </c:pt>
                <c:pt idx="18980">
                  <c:v>1.8981E-5</c:v>
                </c:pt>
                <c:pt idx="18981">
                  <c:v>1.8981999999999999E-5</c:v>
                </c:pt>
                <c:pt idx="18982">
                  <c:v>1.8983000000000001E-5</c:v>
                </c:pt>
                <c:pt idx="18983">
                  <c:v>1.8984E-5</c:v>
                </c:pt>
                <c:pt idx="18984">
                  <c:v>1.8984999999999999E-5</c:v>
                </c:pt>
                <c:pt idx="18985">
                  <c:v>1.8986000000000001E-5</c:v>
                </c:pt>
                <c:pt idx="18986">
                  <c:v>1.8987E-5</c:v>
                </c:pt>
                <c:pt idx="18987">
                  <c:v>1.8987999999999998E-5</c:v>
                </c:pt>
                <c:pt idx="18988">
                  <c:v>1.8989000000000001E-5</c:v>
                </c:pt>
                <c:pt idx="18989">
                  <c:v>1.8989999999999999E-5</c:v>
                </c:pt>
                <c:pt idx="18990">
                  <c:v>1.8991000000000002E-5</c:v>
                </c:pt>
                <c:pt idx="18991">
                  <c:v>1.8992E-5</c:v>
                </c:pt>
                <c:pt idx="18992">
                  <c:v>1.8992999999999999E-5</c:v>
                </c:pt>
                <c:pt idx="18993">
                  <c:v>1.8994000000000001E-5</c:v>
                </c:pt>
                <c:pt idx="18994">
                  <c:v>1.8995E-5</c:v>
                </c:pt>
                <c:pt idx="18995">
                  <c:v>1.8995999999999999E-5</c:v>
                </c:pt>
                <c:pt idx="18996">
                  <c:v>1.8997000000000001E-5</c:v>
                </c:pt>
                <c:pt idx="18997">
                  <c:v>1.8998E-5</c:v>
                </c:pt>
                <c:pt idx="18998">
                  <c:v>1.8998999999999999E-5</c:v>
                </c:pt>
                <c:pt idx="18999">
                  <c:v>1.9000000000000001E-5</c:v>
                </c:pt>
                <c:pt idx="19000">
                  <c:v>1.9001E-5</c:v>
                </c:pt>
                <c:pt idx="19001">
                  <c:v>1.9001999999999999E-5</c:v>
                </c:pt>
                <c:pt idx="19002">
                  <c:v>1.9003000000000001E-5</c:v>
                </c:pt>
                <c:pt idx="19003">
                  <c:v>1.9004E-5</c:v>
                </c:pt>
                <c:pt idx="19004">
                  <c:v>1.9004999999999998E-5</c:v>
                </c:pt>
                <c:pt idx="19005">
                  <c:v>1.9006000000000001E-5</c:v>
                </c:pt>
                <c:pt idx="19006">
                  <c:v>1.9006999999999999E-5</c:v>
                </c:pt>
                <c:pt idx="19007">
                  <c:v>1.9008000000000002E-5</c:v>
                </c:pt>
                <c:pt idx="19008">
                  <c:v>1.9009E-5</c:v>
                </c:pt>
                <c:pt idx="19009">
                  <c:v>1.9009999999999999E-5</c:v>
                </c:pt>
                <c:pt idx="19010">
                  <c:v>1.9011000000000001E-5</c:v>
                </c:pt>
                <c:pt idx="19011">
                  <c:v>1.9012E-5</c:v>
                </c:pt>
                <c:pt idx="19012">
                  <c:v>1.9012999999999999E-5</c:v>
                </c:pt>
                <c:pt idx="19013">
                  <c:v>1.9014000000000001E-5</c:v>
                </c:pt>
                <c:pt idx="19014">
                  <c:v>1.9015E-5</c:v>
                </c:pt>
                <c:pt idx="19015">
                  <c:v>1.9015999999999999E-5</c:v>
                </c:pt>
                <c:pt idx="19016">
                  <c:v>1.9017000000000001E-5</c:v>
                </c:pt>
                <c:pt idx="19017">
                  <c:v>1.9018E-5</c:v>
                </c:pt>
                <c:pt idx="19018">
                  <c:v>1.9018999999999999E-5</c:v>
                </c:pt>
                <c:pt idx="19019">
                  <c:v>1.9020000000000001E-5</c:v>
                </c:pt>
                <c:pt idx="19020">
                  <c:v>1.9021E-5</c:v>
                </c:pt>
                <c:pt idx="19021">
                  <c:v>1.9021999999999998E-5</c:v>
                </c:pt>
                <c:pt idx="19022">
                  <c:v>1.9023000000000001E-5</c:v>
                </c:pt>
                <c:pt idx="19023">
                  <c:v>1.9023999999999999E-5</c:v>
                </c:pt>
                <c:pt idx="19024">
                  <c:v>1.9025000000000002E-5</c:v>
                </c:pt>
                <c:pt idx="19025">
                  <c:v>1.9026E-5</c:v>
                </c:pt>
                <c:pt idx="19026">
                  <c:v>1.9026999999999999E-5</c:v>
                </c:pt>
                <c:pt idx="19027">
                  <c:v>1.9028000000000001E-5</c:v>
                </c:pt>
                <c:pt idx="19028">
                  <c:v>1.9029E-5</c:v>
                </c:pt>
                <c:pt idx="19029">
                  <c:v>1.9029999999999999E-5</c:v>
                </c:pt>
                <c:pt idx="19030">
                  <c:v>1.9031000000000001E-5</c:v>
                </c:pt>
                <c:pt idx="19031">
                  <c:v>1.9032E-5</c:v>
                </c:pt>
                <c:pt idx="19032">
                  <c:v>1.9032999999999999E-5</c:v>
                </c:pt>
                <c:pt idx="19033">
                  <c:v>1.9034000000000001E-5</c:v>
                </c:pt>
                <c:pt idx="19034">
                  <c:v>1.9035E-5</c:v>
                </c:pt>
                <c:pt idx="19035">
                  <c:v>1.9035999999999999E-5</c:v>
                </c:pt>
                <c:pt idx="19036">
                  <c:v>1.9037000000000001E-5</c:v>
                </c:pt>
                <c:pt idx="19037">
                  <c:v>1.9038E-5</c:v>
                </c:pt>
                <c:pt idx="19038">
                  <c:v>1.9038999999999998E-5</c:v>
                </c:pt>
                <c:pt idx="19039">
                  <c:v>1.9040000000000001E-5</c:v>
                </c:pt>
                <c:pt idx="19040">
                  <c:v>1.9040999999999999E-5</c:v>
                </c:pt>
                <c:pt idx="19041">
                  <c:v>1.9042000000000002E-5</c:v>
                </c:pt>
                <c:pt idx="19042">
                  <c:v>1.9043E-5</c:v>
                </c:pt>
                <c:pt idx="19043">
                  <c:v>1.9043999999999999E-5</c:v>
                </c:pt>
                <c:pt idx="19044">
                  <c:v>1.9045000000000001E-5</c:v>
                </c:pt>
                <c:pt idx="19045">
                  <c:v>1.9046E-5</c:v>
                </c:pt>
                <c:pt idx="19046">
                  <c:v>1.9046999999999999E-5</c:v>
                </c:pt>
                <c:pt idx="19047">
                  <c:v>1.9048000000000001E-5</c:v>
                </c:pt>
                <c:pt idx="19048">
                  <c:v>1.9049E-5</c:v>
                </c:pt>
                <c:pt idx="19049">
                  <c:v>1.9049999999999999E-5</c:v>
                </c:pt>
                <c:pt idx="19050">
                  <c:v>1.9051000000000001E-5</c:v>
                </c:pt>
                <c:pt idx="19051">
                  <c:v>1.9052E-5</c:v>
                </c:pt>
                <c:pt idx="19052">
                  <c:v>1.9052999999999999E-5</c:v>
                </c:pt>
                <c:pt idx="19053">
                  <c:v>1.9054000000000001E-5</c:v>
                </c:pt>
                <c:pt idx="19054">
                  <c:v>1.9055E-5</c:v>
                </c:pt>
                <c:pt idx="19055">
                  <c:v>1.9055999999999998E-5</c:v>
                </c:pt>
                <c:pt idx="19056">
                  <c:v>1.9057000000000001E-5</c:v>
                </c:pt>
                <c:pt idx="19057">
                  <c:v>1.9057999999999999E-5</c:v>
                </c:pt>
                <c:pt idx="19058">
                  <c:v>1.9059000000000002E-5</c:v>
                </c:pt>
                <c:pt idx="19059">
                  <c:v>1.906E-5</c:v>
                </c:pt>
                <c:pt idx="19060">
                  <c:v>1.9060999999999999E-5</c:v>
                </c:pt>
                <c:pt idx="19061">
                  <c:v>1.9062000000000001E-5</c:v>
                </c:pt>
                <c:pt idx="19062">
                  <c:v>1.9063E-5</c:v>
                </c:pt>
                <c:pt idx="19063">
                  <c:v>1.9063999999999999E-5</c:v>
                </c:pt>
                <c:pt idx="19064">
                  <c:v>1.9065000000000001E-5</c:v>
                </c:pt>
                <c:pt idx="19065">
                  <c:v>1.9066E-5</c:v>
                </c:pt>
                <c:pt idx="19066">
                  <c:v>1.9066999999999999E-5</c:v>
                </c:pt>
                <c:pt idx="19067">
                  <c:v>1.9068000000000001E-5</c:v>
                </c:pt>
                <c:pt idx="19068">
                  <c:v>1.9069E-5</c:v>
                </c:pt>
                <c:pt idx="19069">
                  <c:v>1.9069999999999999E-5</c:v>
                </c:pt>
                <c:pt idx="19070">
                  <c:v>1.9071000000000001E-5</c:v>
                </c:pt>
                <c:pt idx="19071">
                  <c:v>1.9072E-5</c:v>
                </c:pt>
                <c:pt idx="19072">
                  <c:v>1.9072999999999998E-5</c:v>
                </c:pt>
                <c:pt idx="19073">
                  <c:v>1.9074000000000001E-5</c:v>
                </c:pt>
                <c:pt idx="19074">
                  <c:v>1.9074999999999999E-5</c:v>
                </c:pt>
                <c:pt idx="19075">
                  <c:v>1.9076000000000002E-5</c:v>
                </c:pt>
                <c:pt idx="19076">
                  <c:v>1.9077E-5</c:v>
                </c:pt>
                <c:pt idx="19077">
                  <c:v>1.9077999999999999E-5</c:v>
                </c:pt>
                <c:pt idx="19078">
                  <c:v>1.9079000000000001E-5</c:v>
                </c:pt>
                <c:pt idx="19079">
                  <c:v>1.908E-5</c:v>
                </c:pt>
                <c:pt idx="19080">
                  <c:v>1.9080999999999999E-5</c:v>
                </c:pt>
                <c:pt idx="19081">
                  <c:v>1.9082000000000001E-5</c:v>
                </c:pt>
                <c:pt idx="19082">
                  <c:v>1.9083E-5</c:v>
                </c:pt>
                <c:pt idx="19083">
                  <c:v>1.9083999999999999E-5</c:v>
                </c:pt>
                <c:pt idx="19084">
                  <c:v>1.9085000000000001E-5</c:v>
                </c:pt>
                <c:pt idx="19085">
                  <c:v>1.9086E-5</c:v>
                </c:pt>
                <c:pt idx="19086">
                  <c:v>1.9086999999999999E-5</c:v>
                </c:pt>
                <c:pt idx="19087">
                  <c:v>1.9088000000000001E-5</c:v>
                </c:pt>
                <c:pt idx="19088">
                  <c:v>1.9089E-5</c:v>
                </c:pt>
                <c:pt idx="19089">
                  <c:v>1.9089999999999998E-5</c:v>
                </c:pt>
                <c:pt idx="19090">
                  <c:v>1.9091000000000001E-5</c:v>
                </c:pt>
                <c:pt idx="19091">
                  <c:v>1.9091999999999999E-5</c:v>
                </c:pt>
                <c:pt idx="19092">
                  <c:v>1.9093000000000002E-5</c:v>
                </c:pt>
                <c:pt idx="19093">
                  <c:v>1.9094E-5</c:v>
                </c:pt>
                <c:pt idx="19094">
                  <c:v>1.9094999999999999E-5</c:v>
                </c:pt>
                <c:pt idx="19095">
                  <c:v>1.9096000000000001E-5</c:v>
                </c:pt>
                <c:pt idx="19096">
                  <c:v>1.9097E-5</c:v>
                </c:pt>
                <c:pt idx="19097">
                  <c:v>1.9097999999999999E-5</c:v>
                </c:pt>
                <c:pt idx="19098">
                  <c:v>1.9099000000000001E-5</c:v>
                </c:pt>
                <c:pt idx="19099">
                  <c:v>1.91E-5</c:v>
                </c:pt>
                <c:pt idx="19100">
                  <c:v>1.9100999999999999E-5</c:v>
                </c:pt>
                <c:pt idx="19101">
                  <c:v>1.9102000000000001E-5</c:v>
                </c:pt>
                <c:pt idx="19102">
                  <c:v>1.9103E-5</c:v>
                </c:pt>
                <c:pt idx="19103">
                  <c:v>1.9103999999999999E-5</c:v>
                </c:pt>
                <c:pt idx="19104">
                  <c:v>1.9105000000000001E-5</c:v>
                </c:pt>
                <c:pt idx="19105">
                  <c:v>1.9106E-5</c:v>
                </c:pt>
                <c:pt idx="19106">
                  <c:v>1.9106999999999998E-5</c:v>
                </c:pt>
                <c:pt idx="19107">
                  <c:v>1.9108000000000001E-5</c:v>
                </c:pt>
                <c:pt idx="19108">
                  <c:v>1.9108999999999999E-5</c:v>
                </c:pt>
                <c:pt idx="19109">
                  <c:v>1.9110000000000002E-5</c:v>
                </c:pt>
                <c:pt idx="19110">
                  <c:v>1.9111E-5</c:v>
                </c:pt>
                <c:pt idx="19111">
                  <c:v>1.9111999999999999E-5</c:v>
                </c:pt>
                <c:pt idx="19112">
                  <c:v>1.9113000000000001E-5</c:v>
                </c:pt>
                <c:pt idx="19113">
                  <c:v>1.9114E-5</c:v>
                </c:pt>
                <c:pt idx="19114">
                  <c:v>1.9114999999999999E-5</c:v>
                </c:pt>
                <c:pt idx="19115">
                  <c:v>1.9116000000000001E-5</c:v>
                </c:pt>
                <c:pt idx="19116">
                  <c:v>1.9117E-5</c:v>
                </c:pt>
                <c:pt idx="19117">
                  <c:v>1.9117999999999999E-5</c:v>
                </c:pt>
                <c:pt idx="19118">
                  <c:v>1.9119000000000001E-5</c:v>
                </c:pt>
                <c:pt idx="19119">
                  <c:v>1.912E-5</c:v>
                </c:pt>
                <c:pt idx="19120">
                  <c:v>1.9120999999999999E-5</c:v>
                </c:pt>
                <c:pt idx="19121">
                  <c:v>1.9122000000000001E-5</c:v>
                </c:pt>
                <c:pt idx="19122">
                  <c:v>1.9123E-5</c:v>
                </c:pt>
                <c:pt idx="19123">
                  <c:v>1.9123999999999999E-5</c:v>
                </c:pt>
                <c:pt idx="19124">
                  <c:v>1.9125000000000001E-5</c:v>
                </c:pt>
                <c:pt idx="19125">
                  <c:v>1.9126E-5</c:v>
                </c:pt>
                <c:pt idx="19126">
                  <c:v>1.9127000000000002E-5</c:v>
                </c:pt>
                <c:pt idx="19127">
                  <c:v>1.9128E-5</c:v>
                </c:pt>
                <c:pt idx="19128">
                  <c:v>1.9128999999999999E-5</c:v>
                </c:pt>
                <c:pt idx="19129">
                  <c:v>1.9130000000000001E-5</c:v>
                </c:pt>
                <c:pt idx="19130">
                  <c:v>1.9131E-5</c:v>
                </c:pt>
                <c:pt idx="19131">
                  <c:v>1.9131999999999999E-5</c:v>
                </c:pt>
                <c:pt idx="19132">
                  <c:v>1.9133000000000001E-5</c:v>
                </c:pt>
                <c:pt idx="19133">
                  <c:v>1.9134E-5</c:v>
                </c:pt>
                <c:pt idx="19134">
                  <c:v>1.9134999999999999E-5</c:v>
                </c:pt>
                <c:pt idx="19135">
                  <c:v>1.9136000000000001E-5</c:v>
                </c:pt>
                <c:pt idx="19136">
                  <c:v>1.9137E-5</c:v>
                </c:pt>
                <c:pt idx="19137">
                  <c:v>1.9137999999999999E-5</c:v>
                </c:pt>
                <c:pt idx="19138">
                  <c:v>1.9139000000000001E-5</c:v>
                </c:pt>
                <c:pt idx="19139">
                  <c:v>1.914E-5</c:v>
                </c:pt>
                <c:pt idx="19140">
                  <c:v>1.9140999999999999E-5</c:v>
                </c:pt>
                <c:pt idx="19141">
                  <c:v>1.9142000000000001E-5</c:v>
                </c:pt>
                <c:pt idx="19142">
                  <c:v>1.9143E-5</c:v>
                </c:pt>
                <c:pt idx="19143">
                  <c:v>1.9143999999999998E-5</c:v>
                </c:pt>
                <c:pt idx="19144">
                  <c:v>1.9145000000000001E-5</c:v>
                </c:pt>
                <c:pt idx="19145">
                  <c:v>1.9145999999999999E-5</c:v>
                </c:pt>
                <c:pt idx="19146">
                  <c:v>1.9147000000000002E-5</c:v>
                </c:pt>
                <c:pt idx="19147">
                  <c:v>1.9148E-5</c:v>
                </c:pt>
                <c:pt idx="19148">
                  <c:v>1.9148999999999999E-5</c:v>
                </c:pt>
                <c:pt idx="19149">
                  <c:v>1.9150000000000001E-5</c:v>
                </c:pt>
                <c:pt idx="19150">
                  <c:v>1.9151E-5</c:v>
                </c:pt>
                <c:pt idx="19151">
                  <c:v>1.9151999999999999E-5</c:v>
                </c:pt>
                <c:pt idx="19152">
                  <c:v>1.9153000000000001E-5</c:v>
                </c:pt>
                <c:pt idx="19153">
                  <c:v>1.9154E-5</c:v>
                </c:pt>
                <c:pt idx="19154">
                  <c:v>1.9154999999999999E-5</c:v>
                </c:pt>
                <c:pt idx="19155">
                  <c:v>1.9156000000000001E-5</c:v>
                </c:pt>
                <c:pt idx="19156">
                  <c:v>1.9157E-5</c:v>
                </c:pt>
                <c:pt idx="19157">
                  <c:v>1.9157999999999999E-5</c:v>
                </c:pt>
                <c:pt idx="19158">
                  <c:v>1.9159000000000001E-5</c:v>
                </c:pt>
                <c:pt idx="19159">
                  <c:v>1.916E-5</c:v>
                </c:pt>
                <c:pt idx="19160">
                  <c:v>1.9160999999999998E-5</c:v>
                </c:pt>
                <c:pt idx="19161">
                  <c:v>1.9162000000000001E-5</c:v>
                </c:pt>
                <c:pt idx="19162">
                  <c:v>1.9162999999999999E-5</c:v>
                </c:pt>
                <c:pt idx="19163">
                  <c:v>1.9164000000000002E-5</c:v>
                </c:pt>
                <c:pt idx="19164">
                  <c:v>1.9165E-5</c:v>
                </c:pt>
                <c:pt idx="19165">
                  <c:v>1.9165999999999999E-5</c:v>
                </c:pt>
                <c:pt idx="19166">
                  <c:v>1.9167000000000001E-5</c:v>
                </c:pt>
                <c:pt idx="19167">
                  <c:v>1.9168E-5</c:v>
                </c:pt>
                <c:pt idx="19168">
                  <c:v>1.9168999999999999E-5</c:v>
                </c:pt>
                <c:pt idx="19169">
                  <c:v>1.9170000000000001E-5</c:v>
                </c:pt>
                <c:pt idx="19170">
                  <c:v>1.9171E-5</c:v>
                </c:pt>
                <c:pt idx="19171">
                  <c:v>1.9171999999999999E-5</c:v>
                </c:pt>
                <c:pt idx="19172">
                  <c:v>1.9173000000000001E-5</c:v>
                </c:pt>
                <c:pt idx="19173">
                  <c:v>1.9174E-5</c:v>
                </c:pt>
                <c:pt idx="19174">
                  <c:v>1.9174999999999999E-5</c:v>
                </c:pt>
                <c:pt idx="19175">
                  <c:v>1.9176000000000001E-5</c:v>
                </c:pt>
                <c:pt idx="19176">
                  <c:v>1.9177E-5</c:v>
                </c:pt>
                <c:pt idx="19177">
                  <c:v>1.9177999999999998E-5</c:v>
                </c:pt>
                <c:pt idx="19178">
                  <c:v>1.9179000000000001E-5</c:v>
                </c:pt>
                <c:pt idx="19179">
                  <c:v>1.9179999999999999E-5</c:v>
                </c:pt>
                <c:pt idx="19180">
                  <c:v>1.9181000000000002E-5</c:v>
                </c:pt>
                <c:pt idx="19181">
                  <c:v>1.9182E-5</c:v>
                </c:pt>
                <c:pt idx="19182">
                  <c:v>1.9182999999999999E-5</c:v>
                </c:pt>
                <c:pt idx="19183">
                  <c:v>1.9184000000000001E-5</c:v>
                </c:pt>
                <c:pt idx="19184">
                  <c:v>1.9185E-5</c:v>
                </c:pt>
                <c:pt idx="19185">
                  <c:v>1.9185999999999999E-5</c:v>
                </c:pt>
                <c:pt idx="19186">
                  <c:v>1.9187000000000001E-5</c:v>
                </c:pt>
                <c:pt idx="19187">
                  <c:v>1.9188E-5</c:v>
                </c:pt>
                <c:pt idx="19188">
                  <c:v>1.9188999999999999E-5</c:v>
                </c:pt>
                <c:pt idx="19189">
                  <c:v>1.9190000000000001E-5</c:v>
                </c:pt>
                <c:pt idx="19190">
                  <c:v>1.9191E-5</c:v>
                </c:pt>
                <c:pt idx="19191">
                  <c:v>1.9191999999999999E-5</c:v>
                </c:pt>
                <c:pt idx="19192">
                  <c:v>1.9193000000000001E-5</c:v>
                </c:pt>
                <c:pt idx="19193">
                  <c:v>1.9194E-5</c:v>
                </c:pt>
                <c:pt idx="19194">
                  <c:v>1.9194999999999998E-5</c:v>
                </c:pt>
                <c:pt idx="19195">
                  <c:v>1.9196000000000001E-5</c:v>
                </c:pt>
                <c:pt idx="19196">
                  <c:v>1.9196999999999999E-5</c:v>
                </c:pt>
                <c:pt idx="19197">
                  <c:v>1.9198000000000002E-5</c:v>
                </c:pt>
                <c:pt idx="19198">
                  <c:v>1.9199E-5</c:v>
                </c:pt>
                <c:pt idx="19199">
                  <c:v>1.9199999999999999E-5</c:v>
                </c:pt>
                <c:pt idx="19200">
                  <c:v>1.9201000000000001E-5</c:v>
                </c:pt>
                <c:pt idx="19201">
                  <c:v>1.9202E-5</c:v>
                </c:pt>
                <c:pt idx="19202">
                  <c:v>1.9202999999999999E-5</c:v>
                </c:pt>
                <c:pt idx="19203">
                  <c:v>1.9204000000000001E-5</c:v>
                </c:pt>
                <c:pt idx="19204">
                  <c:v>1.9205E-5</c:v>
                </c:pt>
                <c:pt idx="19205">
                  <c:v>1.9205999999999999E-5</c:v>
                </c:pt>
                <c:pt idx="19206">
                  <c:v>1.9207000000000001E-5</c:v>
                </c:pt>
                <c:pt idx="19207">
                  <c:v>1.9208E-5</c:v>
                </c:pt>
                <c:pt idx="19208">
                  <c:v>1.9208999999999999E-5</c:v>
                </c:pt>
                <c:pt idx="19209">
                  <c:v>1.9210000000000001E-5</c:v>
                </c:pt>
                <c:pt idx="19210">
                  <c:v>1.9211E-5</c:v>
                </c:pt>
                <c:pt idx="19211">
                  <c:v>1.9211999999999998E-5</c:v>
                </c:pt>
                <c:pt idx="19212">
                  <c:v>1.9213000000000001E-5</c:v>
                </c:pt>
                <c:pt idx="19213">
                  <c:v>1.9213999999999999E-5</c:v>
                </c:pt>
                <c:pt idx="19214">
                  <c:v>1.9215000000000002E-5</c:v>
                </c:pt>
                <c:pt idx="19215">
                  <c:v>1.9216E-5</c:v>
                </c:pt>
                <c:pt idx="19216">
                  <c:v>1.9216999999999999E-5</c:v>
                </c:pt>
                <c:pt idx="19217">
                  <c:v>1.9218000000000001E-5</c:v>
                </c:pt>
                <c:pt idx="19218">
                  <c:v>1.9219E-5</c:v>
                </c:pt>
                <c:pt idx="19219">
                  <c:v>1.9219999999999999E-5</c:v>
                </c:pt>
                <c:pt idx="19220">
                  <c:v>1.9221000000000001E-5</c:v>
                </c:pt>
                <c:pt idx="19221">
                  <c:v>1.9222E-5</c:v>
                </c:pt>
                <c:pt idx="19222">
                  <c:v>1.9222999999999999E-5</c:v>
                </c:pt>
                <c:pt idx="19223">
                  <c:v>1.9224000000000001E-5</c:v>
                </c:pt>
                <c:pt idx="19224">
                  <c:v>1.9225E-5</c:v>
                </c:pt>
                <c:pt idx="19225">
                  <c:v>1.9225999999999999E-5</c:v>
                </c:pt>
                <c:pt idx="19226">
                  <c:v>1.9227000000000001E-5</c:v>
                </c:pt>
                <c:pt idx="19227">
                  <c:v>1.9228E-5</c:v>
                </c:pt>
                <c:pt idx="19228">
                  <c:v>1.9228999999999998E-5</c:v>
                </c:pt>
                <c:pt idx="19229">
                  <c:v>1.9230000000000001E-5</c:v>
                </c:pt>
                <c:pt idx="19230">
                  <c:v>1.9230999999999999E-5</c:v>
                </c:pt>
                <c:pt idx="19231">
                  <c:v>1.9232000000000002E-5</c:v>
                </c:pt>
                <c:pt idx="19232">
                  <c:v>1.9233E-5</c:v>
                </c:pt>
                <c:pt idx="19233">
                  <c:v>1.9233999999999999E-5</c:v>
                </c:pt>
                <c:pt idx="19234">
                  <c:v>1.9235000000000001E-5</c:v>
                </c:pt>
                <c:pt idx="19235">
                  <c:v>1.9236E-5</c:v>
                </c:pt>
                <c:pt idx="19236">
                  <c:v>1.9236999999999999E-5</c:v>
                </c:pt>
                <c:pt idx="19237">
                  <c:v>1.9238000000000001E-5</c:v>
                </c:pt>
                <c:pt idx="19238">
                  <c:v>1.9239E-5</c:v>
                </c:pt>
                <c:pt idx="19239">
                  <c:v>1.9239999999999999E-5</c:v>
                </c:pt>
                <c:pt idx="19240">
                  <c:v>1.9241000000000001E-5</c:v>
                </c:pt>
                <c:pt idx="19241">
                  <c:v>1.9242E-5</c:v>
                </c:pt>
                <c:pt idx="19242">
                  <c:v>1.9242999999999999E-5</c:v>
                </c:pt>
                <c:pt idx="19243">
                  <c:v>1.9244000000000001E-5</c:v>
                </c:pt>
                <c:pt idx="19244">
                  <c:v>1.9245E-5</c:v>
                </c:pt>
                <c:pt idx="19245">
                  <c:v>1.9245999999999998E-5</c:v>
                </c:pt>
                <c:pt idx="19246">
                  <c:v>1.9247000000000001E-5</c:v>
                </c:pt>
                <c:pt idx="19247">
                  <c:v>1.9247999999999999E-5</c:v>
                </c:pt>
                <c:pt idx="19248">
                  <c:v>1.9249000000000002E-5</c:v>
                </c:pt>
                <c:pt idx="19249">
                  <c:v>1.925E-5</c:v>
                </c:pt>
                <c:pt idx="19250">
                  <c:v>1.9250999999999999E-5</c:v>
                </c:pt>
                <c:pt idx="19251">
                  <c:v>1.9252000000000001E-5</c:v>
                </c:pt>
                <c:pt idx="19252">
                  <c:v>1.9253E-5</c:v>
                </c:pt>
                <c:pt idx="19253">
                  <c:v>1.9253999999999999E-5</c:v>
                </c:pt>
                <c:pt idx="19254">
                  <c:v>1.9255000000000001E-5</c:v>
                </c:pt>
                <c:pt idx="19255">
                  <c:v>1.9256E-5</c:v>
                </c:pt>
                <c:pt idx="19256">
                  <c:v>1.9256999999999999E-5</c:v>
                </c:pt>
                <c:pt idx="19257">
                  <c:v>1.9258000000000001E-5</c:v>
                </c:pt>
                <c:pt idx="19258">
                  <c:v>1.9259E-5</c:v>
                </c:pt>
                <c:pt idx="19259">
                  <c:v>1.9259999999999999E-5</c:v>
                </c:pt>
                <c:pt idx="19260">
                  <c:v>1.9261000000000001E-5</c:v>
                </c:pt>
                <c:pt idx="19261">
                  <c:v>1.9262E-5</c:v>
                </c:pt>
                <c:pt idx="19262">
                  <c:v>1.9262999999999998E-5</c:v>
                </c:pt>
                <c:pt idx="19263">
                  <c:v>1.9264000000000001E-5</c:v>
                </c:pt>
                <c:pt idx="19264">
                  <c:v>1.9264999999999999E-5</c:v>
                </c:pt>
                <c:pt idx="19265">
                  <c:v>1.9266000000000002E-5</c:v>
                </c:pt>
                <c:pt idx="19266">
                  <c:v>1.9267E-5</c:v>
                </c:pt>
                <c:pt idx="19267">
                  <c:v>1.9267999999999999E-5</c:v>
                </c:pt>
                <c:pt idx="19268">
                  <c:v>1.9269000000000001E-5</c:v>
                </c:pt>
                <c:pt idx="19269">
                  <c:v>1.927E-5</c:v>
                </c:pt>
                <c:pt idx="19270">
                  <c:v>1.9270999999999999E-5</c:v>
                </c:pt>
                <c:pt idx="19271">
                  <c:v>1.9272000000000001E-5</c:v>
                </c:pt>
                <c:pt idx="19272">
                  <c:v>1.9273E-5</c:v>
                </c:pt>
                <c:pt idx="19273">
                  <c:v>1.9273999999999999E-5</c:v>
                </c:pt>
                <c:pt idx="19274">
                  <c:v>1.9275000000000001E-5</c:v>
                </c:pt>
                <c:pt idx="19275">
                  <c:v>1.9276E-5</c:v>
                </c:pt>
                <c:pt idx="19276">
                  <c:v>1.9276999999999999E-5</c:v>
                </c:pt>
                <c:pt idx="19277">
                  <c:v>1.9278000000000001E-5</c:v>
                </c:pt>
                <c:pt idx="19278">
                  <c:v>1.9279E-5</c:v>
                </c:pt>
                <c:pt idx="19279">
                  <c:v>1.9279999999999998E-5</c:v>
                </c:pt>
                <c:pt idx="19280">
                  <c:v>1.9281000000000001E-5</c:v>
                </c:pt>
                <c:pt idx="19281">
                  <c:v>1.9281999999999999E-5</c:v>
                </c:pt>
                <c:pt idx="19282">
                  <c:v>1.9283000000000002E-5</c:v>
                </c:pt>
                <c:pt idx="19283">
                  <c:v>1.9284E-5</c:v>
                </c:pt>
                <c:pt idx="19284">
                  <c:v>1.9284999999999999E-5</c:v>
                </c:pt>
                <c:pt idx="19285">
                  <c:v>1.9286000000000001E-5</c:v>
                </c:pt>
                <c:pt idx="19286">
                  <c:v>1.9287E-5</c:v>
                </c:pt>
                <c:pt idx="19287">
                  <c:v>1.9287999999999999E-5</c:v>
                </c:pt>
                <c:pt idx="19288">
                  <c:v>1.9289000000000001E-5</c:v>
                </c:pt>
                <c:pt idx="19289">
                  <c:v>1.929E-5</c:v>
                </c:pt>
                <c:pt idx="19290">
                  <c:v>1.9290999999999999E-5</c:v>
                </c:pt>
                <c:pt idx="19291">
                  <c:v>1.9292000000000001E-5</c:v>
                </c:pt>
                <c:pt idx="19292">
                  <c:v>1.9293E-5</c:v>
                </c:pt>
                <c:pt idx="19293">
                  <c:v>1.9293999999999999E-5</c:v>
                </c:pt>
                <c:pt idx="19294">
                  <c:v>1.9295000000000001E-5</c:v>
                </c:pt>
                <c:pt idx="19295">
                  <c:v>1.9296E-5</c:v>
                </c:pt>
                <c:pt idx="19296">
                  <c:v>1.9296999999999998E-5</c:v>
                </c:pt>
                <c:pt idx="19297">
                  <c:v>1.9298000000000001E-5</c:v>
                </c:pt>
                <c:pt idx="19298">
                  <c:v>1.9298999999999999E-5</c:v>
                </c:pt>
                <c:pt idx="19299">
                  <c:v>1.9300000000000002E-5</c:v>
                </c:pt>
                <c:pt idx="19300">
                  <c:v>1.9301E-5</c:v>
                </c:pt>
                <c:pt idx="19301">
                  <c:v>1.9301999999999999E-5</c:v>
                </c:pt>
                <c:pt idx="19302">
                  <c:v>1.9303000000000001E-5</c:v>
                </c:pt>
                <c:pt idx="19303">
                  <c:v>1.9304E-5</c:v>
                </c:pt>
                <c:pt idx="19304">
                  <c:v>1.9304999999999999E-5</c:v>
                </c:pt>
                <c:pt idx="19305">
                  <c:v>1.9306000000000001E-5</c:v>
                </c:pt>
                <c:pt idx="19306">
                  <c:v>1.9307E-5</c:v>
                </c:pt>
                <c:pt idx="19307">
                  <c:v>1.9307999999999999E-5</c:v>
                </c:pt>
                <c:pt idx="19308">
                  <c:v>1.9309000000000001E-5</c:v>
                </c:pt>
                <c:pt idx="19309">
                  <c:v>1.931E-5</c:v>
                </c:pt>
                <c:pt idx="19310">
                  <c:v>1.9310999999999999E-5</c:v>
                </c:pt>
                <c:pt idx="19311">
                  <c:v>1.9312000000000001E-5</c:v>
                </c:pt>
                <c:pt idx="19312">
                  <c:v>1.9313E-5</c:v>
                </c:pt>
                <c:pt idx="19313">
                  <c:v>1.9313999999999998E-5</c:v>
                </c:pt>
                <c:pt idx="19314">
                  <c:v>1.9315000000000001E-5</c:v>
                </c:pt>
                <c:pt idx="19315">
                  <c:v>1.9315999999999999E-5</c:v>
                </c:pt>
                <c:pt idx="19316">
                  <c:v>1.9317000000000002E-5</c:v>
                </c:pt>
                <c:pt idx="19317">
                  <c:v>1.9318E-5</c:v>
                </c:pt>
                <c:pt idx="19318">
                  <c:v>1.9318999999999999E-5</c:v>
                </c:pt>
                <c:pt idx="19319">
                  <c:v>1.9320000000000001E-5</c:v>
                </c:pt>
                <c:pt idx="19320">
                  <c:v>1.9321E-5</c:v>
                </c:pt>
                <c:pt idx="19321">
                  <c:v>1.9321999999999999E-5</c:v>
                </c:pt>
                <c:pt idx="19322">
                  <c:v>1.9323000000000001E-5</c:v>
                </c:pt>
                <c:pt idx="19323">
                  <c:v>1.9324E-5</c:v>
                </c:pt>
                <c:pt idx="19324">
                  <c:v>1.9324999999999999E-5</c:v>
                </c:pt>
                <c:pt idx="19325">
                  <c:v>1.9326000000000001E-5</c:v>
                </c:pt>
                <c:pt idx="19326">
                  <c:v>1.9327E-5</c:v>
                </c:pt>
                <c:pt idx="19327">
                  <c:v>1.9327999999999999E-5</c:v>
                </c:pt>
                <c:pt idx="19328">
                  <c:v>1.9329000000000001E-5</c:v>
                </c:pt>
                <c:pt idx="19329">
                  <c:v>1.933E-5</c:v>
                </c:pt>
                <c:pt idx="19330">
                  <c:v>1.9330999999999998E-5</c:v>
                </c:pt>
                <c:pt idx="19331">
                  <c:v>1.9332000000000001E-5</c:v>
                </c:pt>
                <c:pt idx="19332">
                  <c:v>1.9332999999999999E-5</c:v>
                </c:pt>
                <c:pt idx="19333">
                  <c:v>1.9334000000000002E-5</c:v>
                </c:pt>
                <c:pt idx="19334">
                  <c:v>1.9335E-5</c:v>
                </c:pt>
                <c:pt idx="19335">
                  <c:v>1.9335999999999999E-5</c:v>
                </c:pt>
                <c:pt idx="19336">
                  <c:v>1.9337000000000001E-5</c:v>
                </c:pt>
                <c:pt idx="19337">
                  <c:v>1.9338E-5</c:v>
                </c:pt>
                <c:pt idx="19338">
                  <c:v>1.9338999999999999E-5</c:v>
                </c:pt>
                <c:pt idx="19339">
                  <c:v>1.9340000000000001E-5</c:v>
                </c:pt>
                <c:pt idx="19340">
                  <c:v>1.9341E-5</c:v>
                </c:pt>
                <c:pt idx="19341">
                  <c:v>1.9341999999999999E-5</c:v>
                </c:pt>
                <c:pt idx="19342">
                  <c:v>1.9343000000000001E-5</c:v>
                </c:pt>
                <c:pt idx="19343">
                  <c:v>1.9344E-5</c:v>
                </c:pt>
                <c:pt idx="19344">
                  <c:v>1.9344999999999999E-5</c:v>
                </c:pt>
                <c:pt idx="19345">
                  <c:v>1.9346000000000001E-5</c:v>
                </c:pt>
                <c:pt idx="19346">
                  <c:v>1.9347E-5</c:v>
                </c:pt>
                <c:pt idx="19347">
                  <c:v>1.9347999999999998E-5</c:v>
                </c:pt>
                <c:pt idx="19348">
                  <c:v>1.9349000000000001E-5</c:v>
                </c:pt>
                <c:pt idx="19349">
                  <c:v>1.9349999999999999E-5</c:v>
                </c:pt>
                <c:pt idx="19350">
                  <c:v>1.9351000000000002E-5</c:v>
                </c:pt>
                <c:pt idx="19351">
                  <c:v>1.9352E-5</c:v>
                </c:pt>
                <c:pt idx="19352">
                  <c:v>1.9352999999999999E-5</c:v>
                </c:pt>
                <c:pt idx="19353">
                  <c:v>1.9354000000000001E-5</c:v>
                </c:pt>
                <c:pt idx="19354">
                  <c:v>1.9355E-5</c:v>
                </c:pt>
                <c:pt idx="19355">
                  <c:v>1.9355999999999999E-5</c:v>
                </c:pt>
                <c:pt idx="19356">
                  <c:v>1.9357000000000001E-5</c:v>
                </c:pt>
                <c:pt idx="19357">
                  <c:v>1.9358E-5</c:v>
                </c:pt>
                <c:pt idx="19358">
                  <c:v>1.9358999999999999E-5</c:v>
                </c:pt>
                <c:pt idx="19359">
                  <c:v>1.9360000000000001E-5</c:v>
                </c:pt>
                <c:pt idx="19360">
                  <c:v>1.9361E-5</c:v>
                </c:pt>
                <c:pt idx="19361">
                  <c:v>1.9361999999999999E-5</c:v>
                </c:pt>
                <c:pt idx="19362">
                  <c:v>1.9363000000000001E-5</c:v>
                </c:pt>
                <c:pt idx="19363">
                  <c:v>1.9364E-5</c:v>
                </c:pt>
                <c:pt idx="19364">
                  <c:v>1.9364999999999998E-5</c:v>
                </c:pt>
                <c:pt idx="19365">
                  <c:v>1.9366000000000001E-5</c:v>
                </c:pt>
                <c:pt idx="19366">
                  <c:v>1.9366999999999999E-5</c:v>
                </c:pt>
                <c:pt idx="19367">
                  <c:v>1.9368000000000002E-5</c:v>
                </c:pt>
                <c:pt idx="19368">
                  <c:v>1.9369E-5</c:v>
                </c:pt>
                <c:pt idx="19369">
                  <c:v>1.9369999999999999E-5</c:v>
                </c:pt>
                <c:pt idx="19370">
                  <c:v>1.9371000000000001E-5</c:v>
                </c:pt>
                <c:pt idx="19371">
                  <c:v>1.9372E-5</c:v>
                </c:pt>
                <c:pt idx="19372">
                  <c:v>1.9372999999999999E-5</c:v>
                </c:pt>
                <c:pt idx="19373">
                  <c:v>1.9374000000000001E-5</c:v>
                </c:pt>
                <c:pt idx="19374">
                  <c:v>1.9375E-5</c:v>
                </c:pt>
                <c:pt idx="19375">
                  <c:v>1.9375999999999999E-5</c:v>
                </c:pt>
                <c:pt idx="19376">
                  <c:v>1.9377000000000001E-5</c:v>
                </c:pt>
                <c:pt idx="19377">
                  <c:v>1.9378E-5</c:v>
                </c:pt>
                <c:pt idx="19378">
                  <c:v>1.9378999999999999E-5</c:v>
                </c:pt>
                <c:pt idx="19379">
                  <c:v>1.9380000000000001E-5</c:v>
                </c:pt>
                <c:pt idx="19380">
                  <c:v>1.9381E-5</c:v>
                </c:pt>
                <c:pt idx="19381">
                  <c:v>1.9381999999999998E-5</c:v>
                </c:pt>
                <c:pt idx="19382">
                  <c:v>1.9383000000000001E-5</c:v>
                </c:pt>
                <c:pt idx="19383">
                  <c:v>1.9383999999999999E-5</c:v>
                </c:pt>
                <c:pt idx="19384">
                  <c:v>1.9385000000000002E-5</c:v>
                </c:pt>
                <c:pt idx="19385">
                  <c:v>1.9386E-5</c:v>
                </c:pt>
                <c:pt idx="19386">
                  <c:v>1.9386999999999999E-5</c:v>
                </c:pt>
                <c:pt idx="19387">
                  <c:v>1.9388000000000001E-5</c:v>
                </c:pt>
                <c:pt idx="19388">
                  <c:v>1.9389E-5</c:v>
                </c:pt>
                <c:pt idx="19389">
                  <c:v>1.9389999999999999E-5</c:v>
                </c:pt>
                <c:pt idx="19390">
                  <c:v>1.9391000000000001E-5</c:v>
                </c:pt>
                <c:pt idx="19391">
                  <c:v>1.9392E-5</c:v>
                </c:pt>
                <c:pt idx="19392">
                  <c:v>1.9392999999999999E-5</c:v>
                </c:pt>
                <c:pt idx="19393">
                  <c:v>1.9394000000000001E-5</c:v>
                </c:pt>
                <c:pt idx="19394">
                  <c:v>1.9395E-5</c:v>
                </c:pt>
                <c:pt idx="19395">
                  <c:v>1.9395999999999999E-5</c:v>
                </c:pt>
                <c:pt idx="19396">
                  <c:v>1.9397000000000001E-5</c:v>
                </c:pt>
                <c:pt idx="19397">
                  <c:v>1.9398E-5</c:v>
                </c:pt>
                <c:pt idx="19398">
                  <c:v>1.9398999999999998E-5</c:v>
                </c:pt>
                <c:pt idx="19399">
                  <c:v>1.9400000000000001E-5</c:v>
                </c:pt>
                <c:pt idx="19400">
                  <c:v>1.9400999999999999E-5</c:v>
                </c:pt>
                <c:pt idx="19401">
                  <c:v>1.9402000000000002E-5</c:v>
                </c:pt>
                <c:pt idx="19402">
                  <c:v>1.9403E-5</c:v>
                </c:pt>
                <c:pt idx="19403">
                  <c:v>1.9403999999999999E-5</c:v>
                </c:pt>
                <c:pt idx="19404">
                  <c:v>1.9405000000000001E-5</c:v>
                </c:pt>
                <c:pt idx="19405">
                  <c:v>1.9406E-5</c:v>
                </c:pt>
                <c:pt idx="19406">
                  <c:v>1.9406999999999999E-5</c:v>
                </c:pt>
                <c:pt idx="19407">
                  <c:v>1.9408000000000001E-5</c:v>
                </c:pt>
                <c:pt idx="19408">
                  <c:v>1.9409E-5</c:v>
                </c:pt>
                <c:pt idx="19409">
                  <c:v>1.9409999999999999E-5</c:v>
                </c:pt>
                <c:pt idx="19410">
                  <c:v>1.9411000000000001E-5</c:v>
                </c:pt>
                <c:pt idx="19411">
                  <c:v>1.9412E-5</c:v>
                </c:pt>
                <c:pt idx="19412">
                  <c:v>1.9412999999999999E-5</c:v>
                </c:pt>
                <c:pt idx="19413">
                  <c:v>1.9414000000000001E-5</c:v>
                </c:pt>
                <c:pt idx="19414">
                  <c:v>1.9415E-5</c:v>
                </c:pt>
                <c:pt idx="19415">
                  <c:v>1.9415999999999998E-5</c:v>
                </c:pt>
                <c:pt idx="19416">
                  <c:v>1.9417000000000001E-5</c:v>
                </c:pt>
                <c:pt idx="19417">
                  <c:v>1.9417999999999999E-5</c:v>
                </c:pt>
                <c:pt idx="19418">
                  <c:v>1.9419000000000002E-5</c:v>
                </c:pt>
                <c:pt idx="19419">
                  <c:v>1.942E-5</c:v>
                </c:pt>
                <c:pt idx="19420">
                  <c:v>1.9420999999999999E-5</c:v>
                </c:pt>
                <c:pt idx="19421">
                  <c:v>1.9422000000000001E-5</c:v>
                </c:pt>
                <c:pt idx="19422">
                  <c:v>1.9423E-5</c:v>
                </c:pt>
                <c:pt idx="19423">
                  <c:v>1.9423999999999999E-5</c:v>
                </c:pt>
                <c:pt idx="19424">
                  <c:v>1.9425000000000001E-5</c:v>
                </c:pt>
                <c:pt idx="19425">
                  <c:v>1.9426E-5</c:v>
                </c:pt>
                <c:pt idx="19426">
                  <c:v>1.9426999999999999E-5</c:v>
                </c:pt>
                <c:pt idx="19427">
                  <c:v>1.9428000000000001E-5</c:v>
                </c:pt>
                <c:pt idx="19428">
                  <c:v>1.9429E-5</c:v>
                </c:pt>
                <c:pt idx="19429">
                  <c:v>1.9429999999999999E-5</c:v>
                </c:pt>
                <c:pt idx="19430">
                  <c:v>1.9431000000000001E-5</c:v>
                </c:pt>
                <c:pt idx="19431">
                  <c:v>1.9432E-5</c:v>
                </c:pt>
                <c:pt idx="19432">
                  <c:v>1.9432999999999998E-5</c:v>
                </c:pt>
                <c:pt idx="19433">
                  <c:v>1.9434000000000001E-5</c:v>
                </c:pt>
                <c:pt idx="19434">
                  <c:v>1.9434999999999999E-5</c:v>
                </c:pt>
                <c:pt idx="19435">
                  <c:v>1.9436000000000002E-5</c:v>
                </c:pt>
                <c:pt idx="19436">
                  <c:v>1.9437E-5</c:v>
                </c:pt>
                <c:pt idx="19437">
                  <c:v>1.9437999999999999E-5</c:v>
                </c:pt>
                <c:pt idx="19438">
                  <c:v>1.9439000000000001E-5</c:v>
                </c:pt>
                <c:pt idx="19439">
                  <c:v>1.944E-5</c:v>
                </c:pt>
                <c:pt idx="19440">
                  <c:v>1.9440999999999999E-5</c:v>
                </c:pt>
                <c:pt idx="19441">
                  <c:v>1.9442000000000001E-5</c:v>
                </c:pt>
                <c:pt idx="19442">
                  <c:v>1.9443E-5</c:v>
                </c:pt>
                <c:pt idx="19443">
                  <c:v>1.9443999999999999E-5</c:v>
                </c:pt>
                <c:pt idx="19444">
                  <c:v>1.9445000000000001E-5</c:v>
                </c:pt>
                <c:pt idx="19445">
                  <c:v>1.9446E-5</c:v>
                </c:pt>
                <c:pt idx="19446">
                  <c:v>1.9446999999999999E-5</c:v>
                </c:pt>
                <c:pt idx="19447">
                  <c:v>1.9448000000000001E-5</c:v>
                </c:pt>
                <c:pt idx="19448">
                  <c:v>1.9449E-5</c:v>
                </c:pt>
                <c:pt idx="19449">
                  <c:v>1.9449999999999998E-5</c:v>
                </c:pt>
                <c:pt idx="19450">
                  <c:v>1.9451000000000001E-5</c:v>
                </c:pt>
                <c:pt idx="19451">
                  <c:v>1.9451999999999999E-5</c:v>
                </c:pt>
                <c:pt idx="19452">
                  <c:v>1.9453000000000002E-5</c:v>
                </c:pt>
                <c:pt idx="19453">
                  <c:v>1.9454E-5</c:v>
                </c:pt>
                <c:pt idx="19454">
                  <c:v>1.9454999999999999E-5</c:v>
                </c:pt>
                <c:pt idx="19455">
                  <c:v>1.9456000000000001E-5</c:v>
                </c:pt>
                <c:pt idx="19456">
                  <c:v>1.9457E-5</c:v>
                </c:pt>
                <c:pt idx="19457">
                  <c:v>1.9457999999999999E-5</c:v>
                </c:pt>
                <c:pt idx="19458">
                  <c:v>1.9459000000000001E-5</c:v>
                </c:pt>
                <c:pt idx="19459">
                  <c:v>1.946E-5</c:v>
                </c:pt>
                <c:pt idx="19460">
                  <c:v>1.9460999999999999E-5</c:v>
                </c:pt>
                <c:pt idx="19461">
                  <c:v>1.9462000000000001E-5</c:v>
                </c:pt>
                <c:pt idx="19462">
                  <c:v>1.9463E-5</c:v>
                </c:pt>
                <c:pt idx="19463">
                  <c:v>1.9463999999999999E-5</c:v>
                </c:pt>
                <c:pt idx="19464">
                  <c:v>1.9465000000000001E-5</c:v>
                </c:pt>
                <c:pt idx="19465">
                  <c:v>1.9466E-5</c:v>
                </c:pt>
                <c:pt idx="19466">
                  <c:v>1.9466999999999998E-5</c:v>
                </c:pt>
                <c:pt idx="19467">
                  <c:v>1.9468000000000001E-5</c:v>
                </c:pt>
                <c:pt idx="19468">
                  <c:v>1.9468999999999999E-5</c:v>
                </c:pt>
                <c:pt idx="19469">
                  <c:v>1.9470000000000002E-5</c:v>
                </c:pt>
                <c:pt idx="19470">
                  <c:v>1.9471E-5</c:v>
                </c:pt>
                <c:pt idx="19471">
                  <c:v>1.9471999999999999E-5</c:v>
                </c:pt>
                <c:pt idx="19472">
                  <c:v>1.9473000000000001E-5</c:v>
                </c:pt>
                <c:pt idx="19473">
                  <c:v>1.9474E-5</c:v>
                </c:pt>
                <c:pt idx="19474">
                  <c:v>1.9474999999999999E-5</c:v>
                </c:pt>
                <c:pt idx="19475">
                  <c:v>1.9476000000000001E-5</c:v>
                </c:pt>
                <c:pt idx="19476">
                  <c:v>1.9477E-5</c:v>
                </c:pt>
                <c:pt idx="19477">
                  <c:v>1.9477999999999999E-5</c:v>
                </c:pt>
                <c:pt idx="19478">
                  <c:v>1.9479000000000001E-5</c:v>
                </c:pt>
                <c:pt idx="19479">
                  <c:v>1.948E-5</c:v>
                </c:pt>
                <c:pt idx="19480">
                  <c:v>1.9480999999999999E-5</c:v>
                </c:pt>
                <c:pt idx="19481">
                  <c:v>1.9482000000000001E-5</c:v>
                </c:pt>
                <c:pt idx="19482">
                  <c:v>1.9483E-5</c:v>
                </c:pt>
                <c:pt idx="19483">
                  <c:v>1.9483999999999998E-5</c:v>
                </c:pt>
                <c:pt idx="19484">
                  <c:v>1.9485000000000001E-5</c:v>
                </c:pt>
                <c:pt idx="19485">
                  <c:v>1.9485999999999999E-5</c:v>
                </c:pt>
                <c:pt idx="19486">
                  <c:v>1.9487000000000002E-5</c:v>
                </c:pt>
                <c:pt idx="19487">
                  <c:v>1.9488E-5</c:v>
                </c:pt>
                <c:pt idx="19488">
                  <c:v>1.9488999999999999E-5</c:v>
                </c:pt>
                <c:pt idx="19489">
                  <c:v>1.9490000000000001E-5</c:v>
                </c:pt>
                <c:pt idx="19490">
                  <c:v>1.9491E-5</c:v>
                </c:pt>
                <c:pt idx="19491">
                  <c:v>1.9491999999999999E-5</c:v>
                </c:pt>
                <c:pt idx="19492">
                  <c:v>1.9493000000000001E-5</c:v>
                </c:pt>
                <c:pt idx="19493">
                  <c:v>1.9494E-5</c:v>
                </c:pt>
                <c:pt idx="19494">
                  <c:v>1.9494999999999999E-5</c:v>
                </c:pt>
                <c:pt idx="19495">
                  <c:v>1.9496000000000001E-5</c:v>
                </c:pt>
                <c:pt idx="19496">
                  <c:v>1.9497E-5</c:v>
                </c:pt>
                <c:pt idx="19497">
                  <c:v>1.9497999999999999E-5</c:v>
                </c:pt>
                <c:pt idx="19498">
                  <c:v>1.9499000000000001E-5</c:v>
                </c:pt>
                <c:pt idx="19499">
                  <c:v>1.95E-5</c:v>
                </c:pt>
                <c:pt idx="19500">
                  <c:v>1.9500999999999998E-5</c:v>
                </c:pt>
                <c:pt idx="19501">
                  <c:v>1.9502000000000001E-5</c:v>
                </c:pt>
                <c:pt idx="19502">
                  <c:v>1.9502999999999999E-5</c:v>
                </c:pt>
                <c:pt idx="19503">
                  <c:v>1.9504000000000002E-5</c:v>
                </c:pt>
                <c:pt idx="19504">
                  <c:v>1.9505E-5</c:v>
                </c:pt>
                <c:pt idx="19505">
                  <c:v>1.9505999999999999E-5</c:v>
                </c:pt>
                <c:pt idx="19506">
                  <c:v>1.9507000000000001E-5</c:v>
                </c:pt>
                <c:pt idx="19507">
                  <c:v>1.9508E-5</c:v>
                </c:pt>
                <c:pt idx="19508">
                  <c:v>1.9508999999999999E-5</c:v>
                </c:pt>
                <c:pt idx="19509">
                  <c:v>1.9510000000000001E-5</c:v>
                </c:pt>
                <c:pt idx="19510">
                  <c:v>1.9511E-5</c:v>
                </c:pt>
                <c:pt idx="19511">
                  <c:v>1.9511999999999999E-5</c:v>
                </c:pt>
                <c:pt idx="19512">
                  <c:v>1.9513000000000001E-5</c:v>
                </c:pt>
                <c:pt idx="19513">
                  <c:v>1.9514E-5</c:v>
                </c:pt>
                <c:pt idx="19514">
                  <c:v>1.9514999999999999E-5</c:v>
                </c:pt>
                <c:pt idx="19515">
                  <c:v>1.9516000000000001E-5</c:v>
                </c:pt>
                <c:pt idx="19516">
                  <c:v>1.9517E-5</c:v>
                </c:pt>
                <c:pt idx="19517">
                  <c:v>1.9517999999999998E-5</c:v>
                </c:pt>
                <c:pt idx="19518">
                  <c:v>1.9519000000000001E-5</c:v>
                </c:pt>
                <c:pt idx="19519">
                  <c:v>1.9519999999999999E-5</c:v>
                </c:pt>
                <c:pt idx="19520">
                  <c:v>1.9521000000000002E-5</c:v>
                </c:pt>
                <c:pt idx="19521">
                  <c:v>1.9522E-5</c:v>
                </c:pt>
                <c:pt idx="19522">
                  <c:v>1.9522999999999999E-5</c:v>
                </c:pt>
                <c:pt idx="19523">
                  <c:v>1.9524000000000001E-5</c:v>
                </c:pt>
                <c:pt idx="19524">
                  <c:v>1.9525E-5</c:v>
                </c:pt>
                <c:pt idx="19525">
                  <c:v>1.9525999999999999E-5</c:v>
                </c:pt>
                <c:pt idx="19526">
                  <c:v>1.9527000000000001E-5</c:v>
                </c:pt>
                <c:pt idx="19527">
                  <c:v>1.9528E-5</c:v>
                </c:pt>
                <c:pt idx="19528">
                  <c:v>1.9528999999999999E-5</c:v>
                </c:pt>
                <c:pt idx="19529">
                  <c:v>1.9530000000000001E-5</c:v>
                </c:pt>
                <c:pt idx="19530">
                  <c:v>1.9531E-5</c:v>
                </c:pt>
                <c:pt idx="19531">
                  <c:v>1.9531999999999999E-5</c:v>
                </c:pt>
                <c:pt idx="19532">
                  <c:v>1.9533000000000001E-5</c:v>
                </c:pt>
                <c:pt idx="19533">
                  <c:v>1.9534E-5</c:v>
                </c:pt>
                <c:pt idx="19534">
                  <c:v>1.9534999999999998E-5</c:v>
                </c:pt>
                <c:pt idx="19535">
                  <c:v>1.9536000000000001E-5</c:v>
                </c:pt>
                <c:pt idx="19536">
                  <c:v>1.9536999999999999E-5</c:v>
                </c:pt>
                <c:pt idx="19537">
                  <c:v>1.9538000000000002E-5</c:v>
                </c:pt>
                <c:pt idx="19538">
                  <c:v>1.9539E-5</c:v>
                </c:pt>
                <c:pt idx="19539">
                  <c:v>1.9539999999999999E-5</c:v>
                </c:pt>
                <c:pt idx="19540">
                  <c:v>1.9541000000000001E-5</c:v>
                </c:pt>
                <c:pt idx="19541">
                  <c:v>1.9542E-5</c:v>
                </c:pt>
                <c:pt idx="19542">
                  <c:v>1.9542999999999999E-5</c:v>
                </c:pt>
                <c:pt idx="19543">
                  <c:v>1.9544000000000001E-5</c:v>
                </c:pt>
                <c:pt idx="19544">
                  <c:v>1.9545E-5</c:v>
                </c:pt>
                <c:pt idx="19545">
                  <c:v>1.9545999999999999E-5</c:v>
                </c:pt>
                <c:pt idx="19546">
                  <c:v>1.9547000000000001E-5</c:v>
                </c:pt>
                <c:pt idx="19547">
                  <c:v>1.9548E-5</c:v>
                </c:pt>
                <c:pt idx="19548">
                  <c:v>1.9548999999999999E-5</c:v>
                </c:pt>
                <c:pt idx="19549">
                  <c:v>1.9550000000000001E-5</c:v>
                </c:pt>
                <c:pt idx="19550">
                  <c:v>1.9551E-5</c:v>
                </c:pt>
                <c:pt idx="19551">
                  <c:v>1.9551999999999998E-5</c:v>
                </c:pt>
                <c:pt idx="19552">
                  <c:v>1.9553000000000001E-5</c:v>
                </c:pt>
                <c:pt idx="19553">
                  <c:v>1.9553999999999999E-5</c:v>
                </c:pt>
                <c:pt idx="19554">
                  <c:v>1.9555000000000002E-5</c:v>
                </c:pt>
                <c:pt idx="19555">
                  <c:v>1.9556E-5</c:v>
                </c:pt>
                <c:pt idx="19556">
                  <c:v>1.9556999999999999E-5</c:v>
                </c:pt>
                <c:pt idx="19557">
                  <c:v>1.9558000000000001E-5</c:v>
                </c:pt>
                <c:pt idx="19558">
                  <c:v>1.9559E-5</c:v>
                </c:pt>
                <c:pt idx="19559">
                  <c:v>1.9559999999999999E-5</c:v>
                </c:pt>
                <c:pt idx="19560">
                  <c:v>1.9561000000000001E-5</c:v>
                </c:pt>
                <c:pt idx="19561">
                  <c:v>1.9562E-5</c:v>
                </c:pt>
                <c:pt idx="19562">
                  <c:v>1.9562999999999999E-5</c:v>
                </c:pt>
                <c:pt idx="19563">
                  <c:v>1.9564000000000001E-5</c:v>
                </c:pt>
                <c:pt idx="19564">
                  <c:v>1.9565E-5</c:v>
                </c:pt>
                <c:pt idx="19565">
                  <c:v>1.9565999999999999E-5</c:v>
                </c:pt>
                <c:pt idx="19566">
                  <c:v>1.9567000000000001E-5</c:v>
                </c:pt>
                <c:pt idx="19567">
                  <c:v>1.9568E-5</c:v>
                </c:pt>
                <c:pt idx="19568">
                  <c:v>1.9568999999999998E-5</c:v>
                </c:pt>
                <c:pt idx="19569">
                  <c:v>1.9570000000000001E-5</c:v>
                </c:pt>
                <c:pt idx="19570">
                  <c:v>1.9570999999999999E-5</c:v>
                </c:pt>
                <c:pt idx="19571">
                  <c:v>1.9572000000000002E-5</c:v>
                </c:pt>
                <c:pt idx="19572">
                  <c:v>1.9573E-5</c:v>
                </c:pt>
                <c:pt idx="19573">
                  <c:v>1.9573999999999999E-5</c:v>
                </c:pt>
                <c:pt idx="19574">
                  <c:v>1.9575000000000001E-5</c:v>
                </c:pt>
                <c:pt idx="19575">
                  <c:v>1.9576E-5</c:v>
                </c:pt>
                <c:pt idx="19576">
                  <c:v>1.9576999999999999E-5</c:v>
                </c:pt>
                <c:pt idx="19577">
                  <c:v>1.9578000000000001E-5</c:v>
                </c:pt>
                <c:pt idx="19578">
                  <c:v>1.9579E-5</c:v>
                </c:pt>
                <c:pt idx="19579">
                  <c:v>1.9579999999999999E-5</c:v>
                </c:pt>
                <c:pt idx="19580">
                  <c:v>1.9581000000000001E-5</c:v>
                </c:pt>
                <c:pt idx="19581">
                  <c:v>1.9582E-5</c:v>
                </c:pt>
                <c:pt idx="19582">
                  <c:v>1.9582999999999999E-5</c:v>
                </c:pt>
                <c:pt idx="19583">
                  <c:v>1.9584000000000001E-5</c:v>
                </c:pt>
                <c:pt idx="19584">
                  <c:v>1.9585E-5</c:v>
                </c:pt>
                <c:pt idx="19585">
                  <c:v>1.9585999999999998E-5</c:v>
                </c:pt>
                <c:pt idx="19586">
                  <c:v>1.9587000000000001E-5</c:v>
                </c:pt>
                <c:pt idx="19587">
                  <c:v>1.9587999999999999E-5</c:v>
                </c:pt>
                <c:pt idx="19588">
                  <c:v>1.9589000000000002E-5</c:v>
                </c:pt>
                <c:pt idx="19589">
                  <c:v>1.959E-5</c:v>
                </c:pt>
                <c:pt idx="19590">
                  <c:v>1.9590999999999999E-5</c:v>
                </c:pt>
                <c:pt idx="19591">
                  <c:v>1.9592000000000001E-5</c:v>
                </c:pt>
                <c:pt idx="19592">
                  <c:v>1.9593E-5</c:v>
                </c:pt>
                <c:pt idx="19593">
                  <c:v>1.9593999999999999E-5</c:v>
                </c:pt>
                <c:pt idx="19594">
                  <c:v>1.9595000000000001E-5</c:v>
                </c:pt>
                <c:pt idx="19595">
                  <c:v>1.9596E-5</c:v>
                </c:pt>
                <c:pt idx="19596">
                  <c:v>1.9596999999999999E-5</c:v>
                </c:pt>
                <c:pt idx="19597">
                  <c:v>1.9598000000000001E-5</c:v>
                </c:pt>
                <c:pt idx="19598">
                  <c:v>1.9599E-5</c:v>
                </c:pt>
                <c:pt idx="19599">
                  <c:v>1.9599999999999999E-5</c:v>
                </c:pt>
                <c:pt idx="19600">
                  <c:v>1.9601000000000001E-5</c:v>
                </c:pt>
                <c:pt idx="19601">
                  <c:v>1.9602E-5</c:v>
                </c:pt>
                <c:pt idx="19602">
                  <c:v>1.9602999999999998E-5</c:v>
                </c:pt>
                <c:pt idx="19603">
                  <c:v>1.9604000000000001E-5</c:v>
                </c:pt>
                <c:pt idx="19604">
                  <c:v>1.9604999999999999E-5</c:v>
                </c:pt>
                <c:pt idx="19605">
                  <c:v>1.9606000000000002E-5</c:v>
                </c:pt>
                <c:pt idx="19606">
                  <c:v>1.9607E-5</c:v>
                </c:pt>
                <c:pt idx="19607">
                  <c:v>1.9607999999999999E-5</c:v>
                </c:pt>
                <c:pt idx="19608">
                  <c:v>1.9609000000000001E-5</c:v>
                </c:pt>
                <c:pt idx="19609">
                  <c:v>1.961E-5</c:v>
                </c:pt>
                <c:pt idx="19610">
                  <c:v>1.9610999999999999E-5</c:v>
                </c:pt>
                <c:pt idx="19611">
                  <c:v>1.9612000000000001E-5</c:v>
                </c:pt>
                <c:pt idx="19612">
                  <c:v>1.9613E-5</c:v>
                </c:pt>
                <c:pt idx="19613">
                  <c:v>1.9613999999999999E-5</c:v>
                </c:pt>
                <c:pt idx="19614">
                  <c:v>1.9615000000000001E-5</c:v>
                </c:pt>
                <c:pt idx="19615">
                  <c:v>1.9616E-5</c:v>
                </c:pt>
                <c:pt idx="19616">
                  <c:v>1.9616999999999999E-5</c:v>
                </c:pt>
                <c:pt idx="19617">
                  <c:v>1.9618000000000001E-5</c:v>
                </c:pt>
                <c:pt idx="19618">
                  <c:v>1.9619E-5</c:v>
                </c:pt>
                <c:pt idx="19619">
                  <c:v>1.9619999999999998E-5</c:v>
                </c:pt>
                <c:pt idx="19620">
                  <c:v>1.9621000000000001E-5</c:v>
                </c:pt>
                <c:pt idx="19621">
                  <c:v>1.9621999999999999E-5</c:v>
                </c:pt>
                <c:pt idx="19622">
                  <c:v>1.9623000000000002E-5</c:v>
                </c:pt>
                <c:pt idx="19623">
                  <c:v>1.9624E-5</c:v>
                </c:pt>
                <c:pt idx="19624">
                  <c:v>1.9624999999999999E-5</c:v>
                </c:pt>
                <c:pt idx="19625">
                  <c:v>1.9626000000000001E-5</c:v>
                </c:pt>
                <c:pt idx="19626">
                  <c:v>1.9627E-5</c:v>
                </c:pt>
                <c:pt idx="19627">
                  <c:v>1.9627999999999999E-5</c:v>
                </c:pt>
                <c:pt idx="19628">
                  <c:v>1.9629000000000001E-5</c:v>
                </c:pt>
                <c:pt idx="19629">
                  <c:v>1.963E-5</c:v>
                </c:pt>
                <c:pt idx="19630">
                  <c:v>1.9630999999999999E-5</c:v>
                </c:pt>
                <c:pt idx="19631">
                  <c:v>1.9632000000000001E-5</c:v>
                </c:pt>
                <c:pt idx="19632">
                  <c:v>1.9633E-5</c:v>
                </c:pt>
                <c:pt idx="19633">
                  <c:v>1.9633999999999999E-5</c:v>
                </c:pt>
                <c:pt idx="19634">
                  <c:v>1.9635000000000001E-5</c:v>
                </c:pt>
                <c:pt idx="19635">
                  <c:v>1.9636E-5</c:v>
                </c:pt>
                <c:pt idx="19636">
                  <c:v>1.9636999999999999E-5</c:v>
                </c:pt>
                <c:pt idx="19637">
                  <c:v>1.9638000000000001E-5</c:v>
                </c:pt>
                <c:pt idx="19638">
                  <c:v>1.9639E-5</c:v>
                </c:pt>
                <c:pt idx="19639">
                  <c:v>1.9640000000000002E-5</c:v>
                </c:pt>
                <c:pt idx="19640">
                  <c:v>1.9641E-5</c:v>
                </c:pt>
                <c:pt idx="19641">
                  <c:v>1.9641999999999999E-5</c:v>
                </c:pt>
                <c:pt idx="19642">
                  <c:v>1.9643000000000001E-5</c:v>
                </c:pt>
                <c:pt idx="19643">
                  <c:v>1.9644E-5</c:v>
                </c:pt>
                <c:pt idx="19644">
                  <c:v>1.9644999999999999E-5</c:v>
                </c:pt>
                <c:pt idx="19645">
                  <c:v>1.9646000000000001E-5</c:v>
                </c:pt>
                <c:pt idx="19646">
                  <c:v>1.9647E-5</c:v>
                </c:pt>
                <c:pt idx="19647">
                  <c:v>1.9647999999999999E-5</c:v>
                </c:pt>
                <c:pt idx="19648">
                  <c:v>1.9649000000000001E-5</c:v>
                </c:pt>
                <c:pt idx="19649">
                  <c:v>1.965E-5</c:v>
                </c:pt>
                <c:pt idx="19650">
                  <c:v>1.9650999999999999E-5</c:v>
                </c:pt>
                <c:pt idx="19651">
                  <c:v>1.9652000000000001E-5</c:v>
                </c:pt>
                <c:pt idx="19652">
                  <c:v>1.9653E-5</c:v>
                </c:pt>
                <c:pt idx="19653">
                  <c:v>1.9653999999999999E-5</c:v>
                </c:pt>
                <c:pt idx="19654">
                  <c:v>1.9655000000000001E-5</c:v>
                </c:pt>
                <c:pt idx="19655">
                  <c:v>1.9656E-5</c:v>
                </c:pt>
                <c:pt idx="19656">
                  <c:v>1.9656999999999998E-5</c:v>
                </c:pt>
                <c:pt idx="19657">
                  <c:v>1.9658000000000001E-5</c:v>
                </c:pt>
                <c:pt idx="19658">
                  <c:v>1.9658999999999999E-5</c:v>
                </c:pt>
                <c:pt idx="19659">
                  <c:v>1.9660000000000002E-5</c:v>
                </c:pt>
                <c:pt idx="19660">
                  <c:v>1.9661E-5</c:v>
                </c:pt>
                <c:pt idx="19661">
                  <c:v>1.9661999999999999E-5</c:v>
                </c:pt>
                <c:pt idx="19662">
                  <c:v>1.9663000000000001E-5</c:v>
                </c:pt>
                <c:pt idx="19663">
                  <c:v>1.9664E-5</c:v>
                </c:pt>
                <c:pt idx="19664">
                  <c:v>1.9664999999999999E-5</c:v>
                </c:pt>
                <c:pt idx="19665">
                  <c:v>1.9666000000000001E-5</c:v>
                </c:pt>
                <c:pt idx="19666">
                  <c:v>1.9667E-5</c:v>
                </c:pt>
                <c:pt idx="19667">
                  <c:v>1.9667999999999999E-5</c:v>
                </c:pt>
                <c:pt idx="19668">
                  <c:v>1.9669000000000001E-5</c:v>
                </c:pt>
                <c:pt idx="19669">
                  <c:v>1.967E-5</c:v>
                </c:pt>
                <c:pt idx="19670">
                  <c:v>1.9670999999999999E-5</c:v>
                </c:pt>
                <c:pt idx="19671">
                  <c:v>1.9672000000000001E-5</c:v>
                </c:pt>
                <c:pt idx="19672">
                  <c:v>1.9673E-5</c:v>
                </c:pt>
                <c:pt idx="19673">
                  <c:v>1.9673999999999998E-5</c:v>
                </c:pt>
                <c:pt idx="19674">
                  <c:v>1.9675000000000001E-5</c:v>
                </c:pt>
                <c:pt idx="19675">
                  <c:v>1.9675999999999999E-5</c:v>
                </c:pt>
                <c:pt idx="19676">
                  <c:v>1.9677000000000002E-5</c:v>
                </c:pt>
                <c:pt idx="19677">
                  <c:v>1.9678E-5</c:v>
                </c:pt>
                <c:pt idx="19678">
                  <c:v>1.9678999999999999E-5</c:v>
                </c:pt>
                <c:pt idx="19679">
                  <c:v>1.9680000000000001E-5</c:v>
                </c:pt>
                <c:pt idx="19680">
                  <c:v>1.9681E-5</c:v>
                </c:pt>
                <c:pt idx="19681">
                  <c:v>1.9681999999999999E-5</c:v>
                </c:pt>
                <c:pt idx="19682">
                  <c:v>1.9683000000000001E-5</c:v>
                </c:pt>
                <c:pt idx="19683">
                  <c:v>1.9684E-5</c:v>
                </c:pt>
                <c:pt idx="19684">
                  <c:v>1.9684999999999999E-5</c:v>
                </c:pt>
                <c:pt idx="19685">
                  <c:v>1.9686000000000001E-5</c:v>
                </c:pt>
                <c:pt idx="19686">
                  <c:v>1.9687E-5</c:v>
                </c:pt>
                <c:pt idx="19687">
                  <c:v>1.9687999999999999E-5</c:v>
                </c:pt>
                <c:pt idx="19688">
                  <c:v>1.9689000000000001E-5</c:v>
                </c:pt>
                <c:pt idx="19689">
                  <c:v>1.969E-5</c:v>
                </c:pt>
                <c:pt idx="19690">
                  <c:v>1.9690999999999998E-5</c:v>
                </c:pt>
                <c:pt idx="19691">
                  <c:v>1.9692000000000001E-5</c:v>
                </c:pt>
                <c:pt idx="19692">
                  <c:v>1.9692999999999999E-5</c:v>
                </c:pt>
                <c:pt idx="19693">
                  <c:v>1.9694000000000002E-5</c:v>
                </c:pt>
                <c:pt idx="19694">
                  <c:v>1.9695E-5</c:v>
                </c:pt>
                <c:pt idx="19695">
                  <c:v>1.9695999999999999E-5</c:v>
                </c:pt>
                <c:pt idx="19696">
                  <c:v>1.9697000000000001E-5</c:v>
                </c:pt>
                <c:pt idx="19697">
                  <c:v>1.9698E-5</c:v>
                </c:pt>
                <c:pt idx="19698">
                  <c:v>1.9698999999999999E-5</c:v>
                </c:pt>
                <c:pt idx="19699">
                  <c:v>1.9700000000000001E-5</c:v>
                </c:pt>
                <c:pt idx="19700">
                  <c:v>1.9701E-5</c:v>
                </c:pt>
                <c:pt idx="19701">
                  <c:v>1.9701999999999999E-5</c:v>
                </c:pt>
                <c:pt idx="19702">
                  <c:v>1.9703000000000001E-5</c:v>
                </c:pt>
                <c:pt idx="19703">
                  <c:v>1.9704E-5</c:v>
                </c:pt>
                <c:pt idx="19704">
                  <c:v>1.9704999999999999E-5</c:v>
                </c:pt>
                <c:pt idx="19705">
                  <c:v>1.9706000000000001E-5</c:v>
                </c:pt>
                <c:pt idx="19706">
                  <c:v>1.9707E-5</c:v>
                </c:pt>
                <c:pt idx="19707">
                  <c:v>1.9707999999999998E-5</c:v>
                </c:pt>
                <c:pt idx="19708">
                  <c:v>1.9709000000000001E-5</c:v>
                </c:pt>
                <c:pt idx="19709">
                  <c:v>1.9709999999999999E-5</c:v>
                </c:pt>
                <c:pt idx="19710">
                  <c:v>1.9711000000000002E-5</c:v>
                </c:pt>
                <c:pt idx="19711">
                  <c:v>1.9712E-5</c:v>
                </c:pt>
                <c:pt idx="19712">
                  <c:v>1.9712999999999999E-5</c:v>
                </c:pt>
                <c:pt idx="19713">
                  <c:v>1.9714000000000001E-5</c:v>
                </c:pt>
                <c:pt idx="19714">
                  <c:v>1.9715E-5</c:v>
                </c:pt>
                <c:pt idx="19715">
                  <c:v>1.9715999999999999E-5</c:v>
                </c:pt>
                <c:pt idx="19716">
                  <c:v>1.9717000000000001E-5</c:v>
                </c:pt>
                <c:pt idx="19717">
                  <c:v>1.9718E-5</c:v>
                </c:pt>
                <c:pt idx="19718">
                  <c:v>1.9718999999999999E-5</c:v>
                </c:pt>
                <c:pt idx="19719">
                  <c:v>1.9720000000000001E-5</c:v>
                </c:pt>
                <c:pt idx="19720">
                  <c:v>1.9721E-5</c:v>
                </c:pt>
                <c:pt idx="19721">
                  <c:v>1.9721999999999999E-5</c:v>
                </c:pt>
                <c:pt idx="19722">
                  <c:v>1.9723000000000001E-5</c:v>
                </c:pt>
                <c:pt idx="19723">
                  <c:v>1.9724E-5</c:v>
                </c:pt>
                <c:pt idx="19724">
                  <c:v>1.9724999999999998E-5</c:v>
                </c:pt>
                <c:pt idx="19725">
                  <c:v>1.9726000000000001E-5</c:v>
                </c:pt>
                <c:pt idx="19726">
                  <c:v>1.9726999999999999E-5</c:v>
                </c:pt>
                <c:pt idx="19727">
                  <c:v>1.9728000000000002E-5</c:v>
                </c:pt>
                <c:pt idx="19728">
                  <c:v>1.9729E-5</c:v>
                </c:pt>
                <c:pt idx="19729">
                  <c:v>1.9729999999999999E-5</c:v>
                </c:pt>
                <c:pt idx="19730">
                  <c:v>1.9731000000000001E-5</c:v>
                </c:pt>
                <c:pt idx="19731">
                  <c:v>1.9732E-5</c:v>
                </c:pt>
                <c:pt idx="19732">
                  <c:v>1.9732999999999999E-5</c:v>
                </c:pt>
                <c:pt idx="19733">
                  <c:v>1.9734000000000001E-5</c:v>
                </c:pt>
                <c:pt idx="19734">
                  <c:v>1.9735E-5</c:v>
                </c:pt>
                <c:pt idx="19735">
                  <c:v>1.9735999999999999E-5</c:v>
                </c:pt>
                <c:pt idx="19736">
                  <c:v>1.9737000000000001E-5</c:v>
                </c:pt>
                <c:pt idx="19737">
                  <c:v>1.9738E-5</c:v>
                </c:pt>
                <c:pt idx="19738">
                  <c:v>1.9738999999999999E-5</c:v>
                </c:pt>
                <c:pt idx="19739">
                  <c:v>1.9740000000000001E-5</c:v>
                </c:pt>
                <c:pt idx="19740">
                  <c:v>1.9741E-5</c:v>
                </c:pt>
                <c:pt idx="19741">
                  <c:v>1.9741999999999998E-5</c:v>
                </c:pt>
                <c:pt idx="19742">
                  <c:v>1.9743000000000001E-5</c:v>
                </c:pt>
                <c:pt idx="19743">
                  <c:v>1.9743999999999999E-5</c:v>
                </c:pt>
                <c:pt idx="19744">
                  <c:v>1.9745000000000002E-5</c:v>
                </c:pt>
                <c:pt idx="19745">
                  <c:v>1.9746E-5</c:v>
                </c:pt>
                <c:pt idx="19746">
                  <c:v>1.9746999999999999E-5</c:v>
                </c:pt>
                <c:pt idx="19747">
                  <c:v>1.9748000000000001E-5</c:v>
                </c:pt>
                <c:pt idx="19748">
                  <c:v>1.9749E-5</c:v>
                </c:pt>
                <c:pt idx="19749">
                  <c:v>1.9749999999999999E-5</c:v>
                </c:pt>
                <c:pt idx="19750">
                  <c:v>1.9751000000000001E-5</c:v>
                </c:pt>
                <c:pt idx="19751">
                  <c:v>1.9752E-5</c:v>
                </c:pt>
                <c:pt idx="19752">
                  <c:v>1.9752999999999999E-5</c:v>
                </c:pt>
                <c:pt idx="19753">
                  <c:v>1.9754000000000001E-5</c:v>
                </c:pt>
                <c:pt idx="19754">
                  <c:v>1.9755E-5</c:v>
                </c:pt>
                <c:pt idx="19755">
                  <c:v>1.9755999999999999E-5</c:v>
                </c:pt>
                <c:pt idx="19756">
                  <c:v>1.9757000000000001E-5</c:v>
                </c:pt>
                <c:pt idx="19757">
                  <c:v>1.9758E-5</c:v>
                </c:pt>
                <c:pt idx="19758">
                  <c:v>1.9758999999999998E-5</c:v>
                </c:pt>
                <c:pt idx="19759">
                  <c:v>1.9760000000000001E-5</c:v>
                </c:pt>
                <c:pt idx="19760">
                  <c:v>1.9760999999999999E-5</c:v>
                </c:pt>
                <c:pt idx="19761">
                  <c:v>1.9762000000000002E-5</c:v>
                </c:pt>
                <c:pt idx="19762">
                  <c:v>1.9763E-5</c:v>
                </c:pt>
                <c:pt idx="19763">
                  <c:v>1.9763999999999999E-5</c:v>
                </c:pt>
                <c:pt idx="19764">
                  <c:v>1.9765000000000001E-5</c:v>
                </c:pt>
                <c:pt idx="19765">
                  <c:v>1.9766E-5</c:v>
                </c:pt>
                <c:pt idx="19766">
                  <c:v>1.9766999999999999E-5</c:v>
                </c:pt>
                <c:pt idx="19767">
                  <c:v>1.9768000000000001E-5</c:v>
                </c:pt>
                <c:pt idx="19768">
                  <c:v>1.9769E-5</c:v>
                </c:pt>
                <c:pt idx="19769">
                  <c:v>1.9769999999999999E-5</c:v>
                </c:pt>
                <c:pt idx="19770">
                  <c:v>1.9771000000000001E-5</c:v>
                </c:pt>
                <c:pt idx="19771">
                  <c:v>1.9772E-5</c:v>
                </c:pt>
                <c:pt idx="19772">
                  <c:v>1.9772999999999999E-5</c:v>
                </c:pt>
                <c:pt idx="19773">
                  <c:v>1.9774000000000001E-5</c:v>
                </c:pt>
                <c:pt idx="19774">
                  <c:v>1.9775E-5</c:v>
                </c:pt>
                <c:pt idx="19775">
                  <c:v>1.9775999999999998E-5</c:v>
                </c:pt>
                <c:pt idx="19776">
                  <c:v>1.9777000000000001E-5</c:v>
                </c:pt>
                <c:pt idx="19777">
                  <c:v>1.9777999999999999E-5</c:v>
                </c:pt>
                <c:pt idx="19778">
                  <c:v>1.9779000000000002E-5</c:v>
                </c:pt>
                <c:pt idx="19779">
                  <c:v>1.978E-5</c:v>
                </c:pt>
                <c:pt idx="19780">
                  <c:v>1.9780999999999999E-5</c:v>
                </c:pt>
                <c:pt idx="19781">
                  <c:v>1.9782000000000001E-5</c:v>
                </c:pt>
                <c:pt idx="19782">
                  <c:v>1.9783E-5</c:v>
                </c:pt>
                <c:pt idx="19783">
                  <c:v>1.9783999999999999E-5</c:v>
                </c:pt>
                <c:pt idx="19784">
                  <c:v>1.9785000000000001E-5</c:v>
                </c:pt>
                <c:pt idx="19785">
                  <c:v>1.9786E-5</c:v>
                </c:pt>
                <c:pt idx="19786">
                  <c:v>1.9786999999999999E-5</c:v>
                </c:pt>
                <c:pt idx="19787">
                  <c:v>1.9788000000000001E-5</c:v>
                </c:pt>
                <c:pt idx="19788">
                  <c:v>1.9789E-5</c:v>
                </c:pt>
                <c:pt idx="19789">
                  <c:v>1.9789999999999999E-5</c:v>
                </c:pt>
                <c:pt idx="19790">
                  <c:v>1.9791000000000001E-5</c:v>
                </c:pt>
                <c:pt idx="19791">
                  <c:v>1.9792E-5</c:v>
                </c:pt>
                <c:pt idx="19792">
                  <c:v>1.9792999999999998E-5</c:v>
                </c:pt>
                <c:pt idx="19793">
                  <c:v>1.9794000000000001E-5</c:v>
                </c:pt>
                <c:pt idx="19794">
                  <c:v>1.9794999999999999E-5</c:v>
                </c:pt>
                <c:pt idx="19795">
                  <c:v>1.9796000000000002E-5</c:v>
                </c:pt>
                <c:pt idx="19796">
                  <c:v>1.9797E-5</c:v>
                </c:pt>
                <c:pt idx="19797">
                  <c:v>1.9797999999999999E-5</c:v>
                </c:pt>
                <c:pt idx="19798">
                  <c:v>1.9799000000000001E-5</c:v>
                </c:pt>
                <c:pt idx="19799">
                  <c:v>1.98E-5</c:v>
                </c:pt>
                <c:pt idx="19800">
                  <c:v>1.9800999999999999E-5</c:v>
                </c:pt>
                <c:pt idx="19801">
                  <c:v>1.9802000000000001E-5</c:v>
                </c:pt>
                <c:pt idx="19802">
                  <c:v>1.9803E-5</c:v>
                </c:pt>
                <c:pt idx="19803">
                  <c:v>1.9803999999999999E-5</c:v>
                </c:pt>
                <c:pt idx="19804">
                  <c:v>1.9805000000000001E-5</c:v>
                </c:pt>
                <c:pt idx="19805">
                  <c:v>1.9806E-5</c:v>
                </c:pt>
                <c:pt idx="19806">
                  <c:v>1.9806999999999999E-5</c:v>
                </c:pt>
                <c:pt idx="19807">
                  <c:v>1.9808000000000001E-5</c:v>
                </c:pt>
                <c:pt idx="19808">
                  <c:v>1.9809E-5</c:v>
                </c:pt>
                <c:pt idx="19809">
                  <c:v>1.9809999999999998E-5</c:v>
                </c:pt>
                <c:pt idx="19810">
                  <c:v>1.9811000000000001E-5</c:v>
                </c:pt>
                <c:pt idx="19811">
                  <c:v>1.9811999999999999E-5</c:v>
                </c:pt>
                <c:pt idx="19812">
                  <c:v>1.9813000000000002E-5</c:v>
                </c:pt>
                <c:pt idx="19813">
                  <c:v>1.9814E-5</c:v>
                </c:pt>
                <c:pt idx="19814">
                  <c:v>1.9814999999999999E-5</c:v>
                </c:pt>
                <c:pt idx="19815">
                  <c:v>1.9816000000000001E-5</c:v>
                </c:pt>
                <c:pt idx="19816">
                  <c:v>1.9817E-5</c:v>
                </c:pt>
                <c:pt idx="19817">
                  <c:v>1.9817999999999999E-5</c:v>
                </c:pt>
                <c:pt idx="19818">
                  <c:v>1.9819000000000001E-5</c:v>
                </c:pt>
                <c:pt idx="19819">
                  <c:v>1.982E-5</c:v>
                </c:pt>
                <c:pt idx="19820">
                  <c:v>1.9820999999999999E-5</c:v>
                </c:pt>
                <c:pt idx="19821">
                  <c:v>1.9822000000000001E-5</c:v>
                </c:pt>
                <c:pt idx="19822">
                  <c:v>1.9823E-5</c:v>
                </c:pt>
                <c:pt idx="19823">
                  <c:v>1.9823999999999999E-5</c:v>
                </c:pt>
                <c:pt idx="19824">
                  <c:v>1.9825000000000001E-5</c:v>
                </c:pt>
                <c:pt idx="19825">
                  <c:v>1.9826E-5</c:v>
                </c:pt>
                <c:pt idx="19826">
                  <c:v>1.9826999999999998E-5</c:v>
                </c:pt>
                <c:pt idx="19827">
                  <c:v>1.9828000000000001E-5</c:v>
                </c:pt>
                <c:pt idx="19828">
                  <c:v>1.9828999999999999E-5</c:v>
                </c:pt>
                <c:pt idx="19829">
                  <c:v>1.9830000000000002E-5</c:v>
                </c:pt>
                <c:pt idx="19830">
                  <c:v>1.9831E-5</c:v>
                </c:pt>
                <c:pt idx="19831">
                  <c:v>1.9831999999999999E-5</c:v>
                </c:pt>
                <c:pt idx="19832">
                  <c:v>1.9833000000000001E-5</c:v>
                </c:pt>
                <c:pt idx="19833">
                  <c:v>1.9834E-5</c:v>
                </c:pt>
                <c:pt idx="19834">
                  <c:v>1.9834999999999999E-5</c:v>
                </c:pt>
                <c:pt idx="19835">
                  <c:v>1.9836000000000001E-5</c:v>
                </c:pt>
                <c:pt idx="19836">
                  <c:v>1.9837E-5</c:v>
                </c:pt>
                <c:pt idx="19837">
                  <c:v>1.9837999999999999E-5</c:v>
                </c:pt>
                <c:pt idx="19838">
                  <c:v>1.9839000000000001E-5</c:v>
                </c:pt>
                <c:pt idx="19839">
                  <c:v>1.984E-5</c:v>
                </c:pt>
                <c:pt idx="19840">
                  <c:v>1.9840999999999999E-5</c:v>
                </c:pt>
                <c:pt idx="19841">
                  <c:v>1.9842000000000001E-5</c:v>
                </c:pt>
                <c:pt idx="19842">
                  <c:v>1.9843E-5</c:v>
                </c:pt>
                <c:pt idx="19843">
                  <c:v>1.9843999999999998E-5</c:v>
                </c:pt>
                <c:pt idx="19844">
                  <c:v>1.9845000000000001E-5</c:v>
                </c:pt>
                <c:pt idx="19845">
                  <c:v>1.9845999999999999E-5</c:v>
                </c:pt>
                <c:pt idx="19846">
                  <c:v>1.9847000000000002E-5</c:v>
                </c:pt>
                <c:pt idx="19847">
                  <c:v>1.9848E-5</c:v>
                </c:pt>
                <c:pt idx="19848">
                  <c:v>1.9848999999999999E-5</c:v>
                </c:pt>
                <c:pt idx="19849">
                  <c:v>1.9850000000000001E-5</c:v>
                </c:pt>
                <c:pt idx="19850">
                  <c:v>1.9851E-5</c:v>
                </c:pt>
                <c:pt idx="19851">
                  <c:v>1.9851999999999999E-5</c:v>
                </c:pt>
                <c:pt idx="19852">
                  <c:v>1.9853000000000001E-5</c:v>
                </c:pt>
                <c:pt idx="19853">
                  <c:v>1.9854E-5</c:v>
                </c:pt>
                <c:pt idx="19854">
                  <c:v>1.9854999999999999E-5</c:v>
                </c:pt>
                <c:pt idx="19855">
                  <c:v>1.9856000000000001E-5</c:v>
                </c:pt>
                <c:pt idx="19856">
                  <c:v>1.9857E-5</c:v>
                </c:pt>
                <c:pt idx="19857">
                  <c:v>1.9857999999999999E-5</c:v>
                </c:pt>
                <c:pt idx="19858">
                  <c:v>1.9859000000000001E-5</c:v>
                </c:pt>
                <c:pt idx="19859">
                  <c:v>1.986E-5</c:v>
                </c:pt>
                <c:pt idx="19860">
                  <c:v>1.9860999999999998E-5</c:v>
                </c:pt>
                <c:pt idx="19861">
                  <c:v>1.9862000000000001E-5</c:v>
                </c:pt>
                <c:pt idx="19862">
                  <c:v>1.9862999999999999E-5</c:v>
                </c:pt>
                <c:pt idx="19863">
                  <c:v>1.9864000000000002E-5</c:v>
                </c:pt>
                <c:pt idx="19864">
                  <c:v>1.9865E-5</c:v>
                </c:pt>
                <c:pt idx="19865">
                  <c:v>1.9865999999999999E-5</c:v>
                </c:pt>
                <c:pt idx="19866">
                  <c:v>1.9867000000000001E-5</c:v>
                </c:pt>
                <c:pt idx="19867">
                  <c:v>1.9868E-5</c:v>
                </c:pt>
                <c:pt idx="19868">
                  <c:v>1.9868999999999999E-5</c:v>
                </c:pt>
                <c:pt idx="19869">
                  <c:v>1.9870000000000001E-5</c:v>
                </c:pt>
                <c:pt idx="19870">
                  <c:v>1.9871E-5</c:v>
                </c:pt>
                <c:pt idx="19871">
                  <c:v>1.9871999999999999E-5</c:v>
                </c:pt>
                <c:pt idx="19872">
                  <c:v>1.9873000000000001E-5</c:v>
                </c:pt>
                <c:pt idx="19873">
                  <c:v>1.9874E-5</c:v>
                </c:pt>
                <c:pt idx="19874">
                  <c:v>1.9874999999999999E-5</c:v>
                </c:pt>
                <c:pt idx="19875">
                  <c:v>1.9876000000000001E-5</c:v>
                </c:pt>
                <c:pt idx="19876">
                  <c:v>1.9877E-5</c:v>
                </c:pt>
                <c:pt idx="19877">
                  <c:v>1.9877999999999998E-5</c:v>
                </c:pt>
                <c:pt idx="19878">
                  <c:v>1.9879000000000001E-5</c:v>
                </c:pt>
                <c:pt idx="19879">
                  <c:v>1.9879999999999999E-5</c:v>
                </c:pt>
                <c:pt idx="19880">
                  <c:v>1.9881000000000002E-5</c:v>
                </c:pt>
                <c:pt idx="19881">
                  <c:v>1.9882E-5</c:v>
                </c:pt>
                <c:pt idx="19882">
                  <c:v>1.9882999999999999E-5</c:v>
                </c:pt>
                <c:pt idx="19883">
                  <c:v>1.9884000000000001E-5</c:v>
                </c:pt>
                <c:pt idx="19884">
                  <c:v>1.9885E-5</c:v>
                </c:pt>
                <c:pt idx="19885">
                  <c:v>1.9885999999999999E-5</c:v>
                </c:pt>
                <c:pt idx="19886">
                  <c:v>1.9887000000000001E-5</c:v>
                </c:pt>
                <c:pt idx="19887">
                  <c:v>1.9888E-5</c:v>
                </c:pt>
                <c:pt idx="19888">
                  <c:v>1.9888999999999999E-5</c:v>
                </c:pt>
                <c:pt idx="19889">
                  <c:v>1.9890000000000001E-5</c:v>
                </c:pt>
                <c:pt idx="19890">
                  <c:v>1.9891E-5</c:v>
                </c:pt>
                <c:pt idx="19891">
                  <c:v>1.9891999999999999E-5</c:v>
                </c:pt>
                <c:pt idx="19892">
                  <c:v>1.9893000000000001E-5</c:v>
                </c:pt>
                <c:pt idx="19893">
                  <c:v>1.9894E-5</c:v>
                </c:pt>
                <c:pt idx="19894">
                  <c:v>1.9894999999999998E-5</c:v>
                </c:pt>
                <c:pt idx="19895">
                  <c:v>1.9896000000000001E-5</c:v>
                </c:pt>
                <c:pt idx="19896">
                  <c:v>1.9896999999999999E-5</c:v>
                </c:pt>
                <c:pt idx="19897">
                  <c:v>1.9898000000000002E-5</c:v>
                </c:pt>
                <c:pt idx="19898">
                  <c:v>1.9899E-5</c:v>
                </c:pt>
                <c:pt idx="19899">
                  <c:v>1.9899999999999999E-5</c:v>
                </c:pt>
                <c:pt idx="19900">
                  <c:v>1.9901000000000001E-5</c:v>
                </c:pt>
                <c:pt idx="19901">
                  <c:v>1.9902E-5</c:v>
                </c:pt>
                <c:pt idx="19902">
                  <c:v>1.9902999999999999E-5</c:v>
                </c:pt>
                <c:pt idx="19903">
                  <c:v>1.9904000000000001E-5</c:v>
                </c:pt>
                <c:pt idx="19904">
                  <c:v>1.9905E-5</c:v>
                </c:pt>
                <c:pt idx="19905">
                  <c:v>1.9905999999999999E-5</c:v>
                </c:pt>
                <c:pt idx="19906">
                  <c:v>1.9907000000000001E-5</c:v>
                </c:pt>
                <c:pt idx="19907">
                  <c:v>1.9908E-5</c:v>
                </c:pt>
                <c:pt idx="19908">
                  <c:v>1.9908999999999999E-5</c:v>
                </c:pt>
                <c:pt idx="19909">
                  <c:v>1.9910000000000001E-5</c:v>
                </c:pt>
                <c:pt idx="19910">
                  <c:v>1.9911E-5</c:v>
                </c:pt>
                <c:pt idx="19911">
                  <c:v>1.9911999999999998E-5</c:v>
                </c:pt>
                <c:pt idx="19912">
                  <c:v>1.9913000000000001E-5</c:v>
                </c:pt>
                <c:pt idx="19913">
                  <c:v>1.9913999999999999E-5</c:v>
                </c:pt>
                <c:pt idx="19914">
                  <c:v>1.9915000000000002E-5</c:v>
                </c:pt>
                <c:pt idx="19915">
                  <c:v>1.9916E-5</c:v>
                </c:pt>
                <c:pt idx="19916">
                  <c:v>1.9916999999999999E-5</c:v>
                </c:pt>
                <c:pt idx="19917">
                  <c:v>1.9918000000000001E-5</c:v>
                </c:pt>
                <c:pt idx="19918">
                  <c:v>1.9919E-5</c:v>
                </c:pt>
                <c:pt idx="19919">
                  <c:v>1.9919999999999999E-5</c:v>
                </c:pt>
                <c:pt idx="19920">
                  <c:v>1.9921000000000001E-5</c:v>
                </c:pt>
                <c:pt idx="19921">
                  <c:v>1.9922E-5</c:v>
                </c:pt>
                <c:pt idx="19922">
                  <c:v>1.9922999999999999E-5</c:v>
                </c:pt>
                <c:pt idx="19923">
                  <c:v>1.9924000000000001E-5</c:v>
                </c:pt>
                <c:pt idx="19924">
                  <c:v>1.9925E-5</c:v>
                </c:pt>
                <c:pt idx="19925">
                  <c:v>1.9925999999999999E-5</c:v>
                </c:pt>
                <c:pt idx="19926">
                  <c:v>1.9927000000000001E-5</c:v>
                </c:pt>
                <c:pt idx="19927">
                  <c:v>1.9928E-5</c:v>
                </c:pt>
                <c:pt idx="19928">
                  <c:v>1.9928999999999998E-5</c:v>
                </c:pt>
                <c:pt idx="19929">
                  <c:v>1.9930000000000001E-5</c:v>
                </c:pt>
                <c:pt idx="19930">
                  <c:v>1.9930999999999999E-5</c:v>
                </c:pt>
                <c:pt idx="19931">
                  <c:v>1.9932000000000002E-5</c:v>
                </c:pt>
                <c:pt idx="19932">
                  <c:v>1.9933E-5</c:v>
                </c:pt>
                <c:pt idx="19933">
                  <c:v>1.9933999999999999E-5</c:v>
                </c:pt>
                <c:pt idx="19934">
                  <c:v>1.9935000000000001E-5</c:v>
                </c:pt>
                <c:pt idx="19935">
                  <c:v>1.9936E-5</c:v>
                </c:pt>
                <c:pt idx="19936">
                  <c:v>1.9936999999999999E-5</c:v>
                </c:pt>
                <c:pt idx="19937">
                  <c:v>1.9938000000000001E-5</c:v>
                </c:pt>
                <c:pt idx="19938">
                  <c:v>1.9939E-5</c:v>
                </c:pt>
                <c:pt idx="19939">
                  <c:v>1.9939999999999999E-5</c:v>
                </c:pt>
                <c:pt idx="19940">
                  <c:v>1.9941000000000001E-5</c:v>
                </c:pt>
                <c:pt idx="19941">
                  <c:v>1.9942E-5</c:v>
                </c:pt>
                <c:pt idx="19942">
                  <c:v>1.9942999999999999E-5</c:v>
                </c:pt>
                <c:pt idx="19943">
                  <c:v>1.9944000000000001E-5</c:v>
                </c:pt>
                <c:pt idx="19944">
                  <c:v>1.9945E-5</c:v>
                </c:pt>
                <c:pt idx="19945">
                  <c:v>1.9945999999999998E-5</c:v>
                </c:pt>
                <c:pt idx="19946">
                  <c:v>1.9947000000000001E-5</c:v>
                </c:pt>
                <c:pt idx="19947">
                  <c:v>1.9947999999999999E-5</c:v>
                </c:pt>
                <c:pt idx="19948">
                  <c:v>1.9949000000000002E-5</c:v>
                </c:pt>
                <c:pt idx="19949">
                  <c:v>1.995E-5</c:v>
                </c:pt>
                <c:pt idx="19950">
                  <c:v>1.9950999999999999E-5</c:v>
                </c:pt>
                <c:pt idx="19951">
                  <c:v>1.9952000000000001E-5</c:v>
                </c:pt>
                <c:pt idx="19952">
                  <c:v>1.9953E-5</c:v>
                </c:pt>
                <c:pt idx="19953">
                  <c:v>1.9953999999999999E-5</c:v>
                </c:pt>
                <c:pt idx="19954">
                  <c:v>1.9955000000000001E-5</c:v>
                </c:pt>
                <c:pt idx="19955">
                  <c:v>1.9956E-5</c:v>
                </c:pt>
                <c:pt idx="19956">
                  <c:v>1.9956999999999999E-5</c:v>
                </c:pt>
                <c:pt idx="19957">
                  <c:v>1.9958000000000001E-5</c:v>
                </c:pt>
                <c:pt idx="19958">
                  <c:v>1.9959E-5</c:v>
                </c:pt>
                <c:pt idx="19959">
                  <c:v>1.9959999999999999E-5</c:v>
                </c:pt>
                <c:pt idx="19960">
                  <c:v>1.9961000000000001E-5</c:v>
                </c:pt>
                <c:pt idx="19961">
                  <c:v>1.9962E-5</c:v>
                </c:pt>
                <c:pt idx="19962">
                  <c:v>1.9962999999999998E-5</c:v>
                </c:pt>
                <c:pt idx="19963">
                  <c:v>1.9964000000000001E-5</c:v>
                </c:pt>
                <c:pt idx="19964">
                  <c:v>1.9964999999999999E-5</c:v>
                </c:pt>
                <c:pt idx="19965">
                  <c:v>1.9966000000000002E-5</c:v>
                </c:pt>
                <c:pt idx="19966">
                  <c:v>1.9967E-5</c:v>
                </c:pt>
                <c:pt idx="19967">
                  <c:v>1.9967999999999999E-5</c:v>
                </c:pt>
                <c:pt idx="19968">
                  <c:v>1.9969000000000001E-5</c:v>
                </c:pt>
                <c:pt idx="19969">
                  <c:v>1.997E-5</c:v>
                </c:pt>
                <c:pt idx="19970">
                  <c:v>1.9970999999999999E-5</c:v>
                </c:pt>
                <c:pt idx="19971">
                  <c:v>1.9972000000000001E-5</c:v>
                </c:pt>
                <c:pt idx="19972">
                  <c:v>1.9973E-5</c:v>
                </c:pt>
                <c:pt idx="19973">
                  <c:v>1.9973999999999999E-5</c:v>
                </c:pt>
                <c:pt idx="19974">
                  <c:v>1.9975000000000001E-5</c:v>
                </c:pt>
                <c:pt idx="19975">
                  <c:v>1.9976E-5</c:v>
                </c:pt>
                <c:pt idx="19976">
                  <c:v>1.9976999999999999E-5</c:v>
                </c:pt>
                <c:pt idx="19977">
                  <c:v>1.9978000000000001E-5</c:v>
                </c:pt>
                <c:pt idx="19978">
                  <c:v>1.9979E-5</c:v>
                </c:pt>
                <c:pt idx="19979">
                  <c:v>1.9979999999999998E-5</c:v>
                </c:pt>
                <c:pt idx="19980">
                  <c:v>1.9981000000000001E-5</c:v>
                </c:pt>
                <c:pt idx="19981">
                  <c:v>1.9981999999999999E-5</c:v>
                </c:pt>
                <c:pt idx="19982">
                  <c:v>1.9983000000000002E-5</c:v>
                </c:pt>
                <c:pt idx="19983">
                  <c:v>1.9984E-5</c:v>
                </c:pt>
                <c:pt idx="19984">
                  <c:v>1.9984999999999999E-5</c:v>
                </c:pt>
                <c:pt idx="19985">
                  <c:v>1.9986000000000001E-5</c:v>
                </c:pt>
                <c:pt idx="19986">
                  <c:v>1.9987E-5</c:v>
                </c:pt>
                <c:pt idx="19987">
                  <c:v>1.9987999999999999E-5</c:v>
                </c:pt>
                <c:pt idx="19988">
                  <c:v>1.9989000000000001E-5</c:v>
                </c:pt>
                <c:pt idx="19989">
                  <c:v>1.999E-5</c:v>
                </c:pt>
                <c:pt idx="19990">
                  <c:v>1.9990999999999999E-5</c:v>
                </c:pt>
                <c:pt idx="19991">
                  <c:v>1.9992000000000001E-5</c:v>
                </c:pt>
                <c:pt idx="19992">
                  <c:v>1.9993E-5</c:v>
                </c:pt>
                <c:pt idx="19993">
                  <c:v>1.9993999999999999E-5</c:v>
                </c:pt>
                <c:pt idx="19994">
                  <c:v>1.9995000000000001E-5</c:v>
                </c:pt>
                <c:pt idx="19995">
                  <c:v>1.9996E-5</c:v>
                </c:pt>
                <c:pt idx="19996">
                  <c:v>1.9996999999999998E-5</c:v>
                </c:pt>
                <c:pt idx="19997">
                  <c:v>1.9998000000000001E-5</c:v>
                </c:pt>
                <c:pt idx="19998">
                  <c:v>1.9998999999999999E-5</c:v>
                </c:pt>
                <c:pt idx="19999">
                  <c:v>2.0000000000000002E-5</c:v>
                </c:pt>
                <c:pt idx="20000">
                  <c:v>2.0001E-5</c:v>
                </c:pt>
                <c:pt idx="20001">
                  <c:v>2.0001999999999999E-5</c:v>
                </c:pt>
                <c:pt idx="20002">
                  <c:v>2.0003000000000001E-5</c:v>
                </c:pt>
                <c:pt idx="20003">
                  <c:v>2.0004E-5</c:v>
                </c:pt>
                <c:pt idx="20004">
                  <c:v>2.0004999999999999E-5</c:v>
                </c:pt>
                <c:pt idx="20005">
                  <c:v>2.0006000000000001E-5</c:v>
                </c:pt>
                <c:pt idx="20006">
                  <c:v>2.0007E-5</c:v>
                </c:pt>
                <c:pt idx="20007">
                  <c:v>2.0007999999999999E-5</c:v>
                </c:pt>
                <c:pt idx="20008">
                  <c:v>2.0009000000000001E-5</c:v>
                </c:pt>
                <c:pt idx="20009">
                  <c:v>2.001E-5</c:v>
                </c:pt>
                <c:pt idx="20010">
                  <c:v>2.0010999999999999E-5</c:v>
                </c:pt>
                <c:pt idx="20011">
                  <c:v>2.0012000000000001E-5</c:v>
                </c:pt>
                <c:pt idx="20012">
                  <c:v>2.0013E-5</c:v>
                </c:pt>
                <c:pt idx="20013">
                  <c:v>2.0013999999999998E-5</c:v>
                </c:pt>
                <c:pt idx="20014">
                  <c:v>2.0015000000000001E-5</c:v>
                </c:pt>
                <c:pt idx="20015">
                  <c:v>2.0015999999999999E-5</c:v>
                </c:pt>
                <c:pt idx="20016">
                  <c:v>2.0017000000000002E-5</c:v>
                </c:pt>
                <c:pt idx="20017">
                  <c:v>2.0018E-5</c:v>
                </c:pt>
                <c:pt idx="20018">
                  <c:v>2.0018999999999999E-5</c:v>
                </c:pt>
                <c:pt idx="20019">
                  <c:v>2.0020000000000001E-5</c:v>
                </c:pt>
                <c:pt idx="20020">
                  <c:v>2.0021E-5</c:v>
                </c:pt>
                <c:pt idx="20021">
                  <c:v>2.0021999999999999E-5</c:v>
                </c:pt>
                <c:pt idx="20022">
                  <c:v>2.0023000000000001E-5</c:v>
                </c:pt>
                <c:pt idx="20023">
                  <c:v>2.0024E-5</c:v>
                </c:pt>
                <c:pt idx="20024">
                  <c:v>2.0024999999999999E-5</c:v>
                </c:pt>
                <c:pt idx="20025">
                  <c:v>2.0026000000000001E-5</c:v>
                </c:pt>
                <c:pt idx="20026">
                  <c:v>2.0027E-5</c:v>
                </c:pt>
                <c:pt idx="20027">
                  <c:v>2.0027999999999999E-5</c:v>
                </c:pt>
                <c:pt idx="20028">
                  <c:v>2.0029000000000001E-5</c:v>
                </c:pt>
                <c:pt idx="20029">
                  <c:v>2.003E-5</c:v>
                </c:pt>
                <c:pt idx="20030">
                  <c:v>2.0030999999999998E-5</c:v>
                </c:pt>
                <c:pt idx="20031">
                  <c:v>2.0032000000000001E-5</c:v>
                </c:pt>
                <c:pt idx="20032">
                  <c:v>2.0032999999999999E-5</c:v>
                </c:pt>
                <c:pt idx="20033">
                  <c:v>2.0034000000000002E-5</c:v>
                </c:pt>
                <c:pt idx="20034">
                  <c:v>2.0035E-5</c:v>
                </c:pt>
                <c:pt idx="20035">
                  <c:v>2.0035999999999999E-5</c:v>
                </c:pt>
                <c:pt idx="20036">
                  <c:v>2.0037000000000001E-5</c:v>
                </c:pt>
                <c:pt idx="20037">
                  <c:v>2.0038E-5</c:v>
                </c:pt>
                <c:pt idx="20038">
                  <c:v>2.0038999999999999E-5</c:v>
                </c:pt>
                <c:pt idx="20039">
                  <c:v>2.0040000000000001E-5</c:v>
                </c:pt>
                <c:pt idx="20040">
                  <c:v>2.0041E-5</c:v>
                </c:pt>
                <c:pt idx="20041">
                  <c:v>2.0041999999999999E-5</c:v>
                </c:pt>
                <c:pt idx="20042">
                  <c:v>2.0043000000000001E-5</c:v>
                </c:pt>
                <c:pt idx="20043">
                  <c:v>2.0044E-5</c:v>
                </c:pt>
                <c:pt idx="20044">
                  <c:v>2.0044999999999999E-5</c:v>
                </c:pt>
                <c:pt idx="20045">
                  <c:v>2.0046000000000001E-5</c:v>
                </c:pt>
                <c:pt idx="20046">
                  <c:v>2.0047E-5</c:v>
                </c:pt>
                <c:pt idx="20047">
                  <c:v>2.0047999999999998E-5</c:v>
                </c:pt>
                <c:pt idx="20048">
                  <c:v>2.0049000000000001E-5</c:v>
                </c:pt>
                <c:pt idx="20049">
                  <c:v>2.0049999999999999E-5</c:v>
                </c:pt>
                <c:pt idx="20050">
                  <c:v>2.0051000000000002E-5</c:v>
                </c:pt>
                <c:pt idx="20051">
                  <c:v>2.0052E-5</c:v>
                </c:pt>
                <c:pt idx="20052">
                  <c:v>2.0052999999999999E-5</c:v>
                </c:pt>
                <c:pt idx="20053">
                  <c:v>2.0054000000000001E-5</c:v>
                </c:pt>
                <c:pt idx="20054">
                  <c:v>2.0055E-5</c:v>
                </c:pt>
                <c:pt idx="20055">
                  <c:v>2.0055999999999999E-5</c:v>
                </c:pt>
                <c:pt idx="20056">
                  <c:v>2.0057000000000001E-5</c:v>
                </c:pt>
                <c:pt idx="20057">
                  <c:v>2.0058E-5</c:v>
                </c:pt>
                <c:pt idx="20058">
                  <c:v>2.0058999999999999E-5</c:v>
                </c:pt>
                <c:pt idx="20059">
                  <c:v>2.0060000000000001E-5</c:v>
                </c:pt>
                <c:pt idx="20060">
                  <c:v>2.0061E-5</c:v>
                </c:pt>
                <c:pt idx="20061">
                  <c:v>2.0061999999999999E-5</c:v>
                </c:pt>
                <c:pt idx="20062">
                  <c:v>2.0063000000000001E-5</c:v>
                </c:pt>
                <c:pt idx="20063">
                  <c:v>2.0064E-5</c:v>
                </c:pt>
                <c:pt idx="20064">
                  <c:v>2.0064999999999998E-5</c:v>
                </c:pt>
                <c:pt idx="20065">
                  <c:v>2.0066000000000001E-5</c:v>
                </c:pt>
                <c:pt idx="20066">
                  <c:v>2.0066999999999999E-5</c:v>
                </c:pt>
                <c:pt idx="20067">
                  <c:v>2.0068000000000002E-5</c:v>
                </c:pt>
                <c:pt idx="20068">
                  <c:v>2.0069E-5</c:v>
                </c:pt>
                <c:pt idx="20069">
                  <c:v>2.0069999999999999E-5</c:v>
                </c:pt>
                <c:pt idx="20070">
                  <c:v>2.0071000000000001E-5</c:v>
                </c:pt>
                <c:pt idx="20071">
                  <c:v>2.0072E-5</c:v>
                </c:pt>
                <c:pt idx="20072">
                  <c:v>2.0072999999999999E-5</c:v>
                </c:pt>
                <c:pt idx="20073">
                  <c:v>2.0074000000000001E-5</c:v>
                </c:pt>
                <c:pt idx="20074">
                  <c:v>2.0075E-5</c:v>
                </c:pt>
                <c:pt idx="20075">
                  <c:v>2.0075999999999999E-5</c:v>
                </c:pt>
                <c:pt idx="20076">
                  <c:v>2.0077000000000001E-5</c:v>
                </c:pt>
                <c:pt idx="20077">
                  <c:v>2.0078E-5</c:v>
                </c:pt>
                <c:pt idx="20078">
                  <c:v>2.0078999999999999E-5</c:v>
                </c:pt>
                <c:pt idx="20079">
                  <c:v>2.0080000000000001E-5</c:v>
                </c:pt>
                <c:pt idx="20080">
                  <c:v>2.0081E-5</c:v>
                </c:pt>
                <c:pt idx="20081">
                  <c:v>2.0081999999999998E-5</c:v>
                </c:pt>
                <c:pt idx="20082">
                  <c:v>2.0083000000000001E-5</c:v>
                </c:pt>
                <c:pt idx="20083">
                  <c:v>2.0083999999999999E-5</c:v>
                </c:pt>
                <c:pt idx="20084">
                  <c:v>2.0085000000000002E-5</c:v>
                </c:pt>
                <c:pt idx="20085">
                  <c:v>2.0086E-5</c:v>
                </c:pt>
                <c:pt idx="20086">
                  <c:v>2.0086999999999999E-5</c:v>
                </c:pt>
                <c:pt idx="20087">
                  <c:v>2.0088000000000001E-5</c:v>
                </c:pt>
                <c:pt idx="20088">
                  <c:v>2.0089E-5</c:v>
                </c:pt>
                <c:pt idx="20089">
                  <c:v>2.0089999999999999E-5</c:v>
                </c:pt>
                <c:pt idx="20090">
                  <c:v>2.0091000000000001E-5</c:v>
                </c:pt>
                <c:pt idx="20091">
                  <c:v>2.0092E-5</c:v>
                </c:pt>
                <c:pt idx="20092">
                  <c:v>2.0092999999999999E-5</c:v>
                </c:pt>
                <c:pt idx="20093">
                  <c:v>2.0094000000000001E-5</c:v>
                </c:pt>
                <c:pt idx="20094">
                  <c:v>2.0095E-5</c:v>
                </c:pt>
                <c:pt idx="20095">
                  <c:v>2.0095999999999999E-5</c:v>
                </c:pt>
                <c:pt idx="20096">
                  <c:v>2.0097000000000001E-5</c:v>
                </c:pt>
                <c:pt idx="20097">
                  <c:v>2.0098E-5</c:v>
                </c:pt>
                <c:pt idx="20098">
                  <c:v>2.0098999999999998E-5</c:v>
                </c:pt>
                <c:pt idx="20099">
                  <c:v>2.0100000000000001E-5</c:v>
                </c:pt>
                <c:pt idx="20100">
                  <c:v>2.0100999999999999E-5</c:v>
                </c:pt>
                <c:pt idx="20101">
                  <c:v>2.0102000000000002E-5</c:v>
                </c:pt>
                <c:pt idx="20102">
                  <c:v>2.0103E-5</c:v>
                </c:pt>
                <c:pt idx="20103">
                  <c:v>2.0103999999999999E-5</c:v>
                </c:pt>
                <c:pt idx="20104">
                  <c:v>2.0105000000000001E-5</c:v>
                </c:pt>
                <c:pt idx="20105">
                  <c:v>2.0106E-5</c:v>
                </c:pt>
                <c:pt idx="20106">
                  <c:v>2.0106999999999999E-5</c:v>
                </c:pt>
                <c:pt idx="20107">
                  <c:v>2.0108000000000001E-5</c:v>
                </c:pt>
                <c:pt idx="20108">
                  <c:v>2.0109E-5</c:v>
                </c:pt>
                <c:pt idx="20109">
                  <c:v>2.0109999999999999E-5</c:v>
                </c:pt>
                <c:pt idx="20110">
                  <c:v>2.0111000000000001E-5</c:v>
                </c:pt>
                <c:pt idx="20111">
                  <c:v>2.0112E-5</c:v>
                </c:pt>
                <c:pt idx="20112">
                  <c:v>2.0112999999999999E-5</c:v>
                </c:pt>
                <c:pt idx="20113">
                  <c:v>2.0114000000000001E-5</c:v>
                </c:pt>
                <c:pt idx="20114">
                  <c:v>2.0115E-5</c:v>
                </c:pt>
                <c:pt idx="20115">
                  <c:v>2.0115999999999998E-5</c:v>
                </c:pt>
                <c:pt idx="20116">
                  <c:v>2.0117000000000001E-5</c:v>
                </c:pt>
                <c:pt idx="20117">
                  <c:v>2.0117999999999999E-5</c:v>
                </c:pt>
                <c:pt idx="20118">
                  <c:v>2.0119000000000002E-5</c:v>
                </c:pt>
                <c:pt idx="20119">
                  <c:v>2.012E-5</c:v>
                </c:pt>
                <c:pt idx="20120">
                  <c:v>2.0120999999999999E-5</c:v>
                </c:pt>
                <c:pt idx="20121">
                  <c:v>2.0122000000000001E-5</c:v>
                </c:pt>
                <c:pt idx="20122">
                  <c:v>2.0123E-5</c:v>
                </c:pt>
                <c:pt idx="20123">
                  <c:v>2.0123999999999999E-5</c:v>
                </c:pt>
                <c:pt idx="20124">
                  <c:v>2.0125000000000001E-5</c:v>
                </c:pt>
                <c:pt idx="20125">
                  <c:v>2.0126E-5</c:v>
                </c:pt>
                <c:pt idx="20126">
                  <c:v>2.0126999999999999E-5</c:v>
                </c:pt>
                <c:pt idx="20127">
                  <c:v>2.0128000000000001E-5</c:v>
                </c:pt>
                <c:pt idx="20128">
                  <c:v>2.0129E-5</c:v>
                </c:pt>
                <c:pt idx="20129">
                  <c:v>2.0129999999999999E-5</c:v>
                </c:pt>
                <c:pt idx="20130">
                  <c:v>2.0131000000000001E-5</c:v>
                </c:pt>
                <c:pt idx="20131">
                  <c:v>2.0132E-5</c:v>
                </c:pt>
                <c:pt idx="20132">
                  <c:v>2.0132999999999998E-5</c:v>
                </c:pt>
                <c:pt idx="20133">
                  <c:v>2.0134000000000001E-5</c:v>
                </c:pt>
                <c:pt idx="20134">
                  <c:v>2.0134999999999999E-5</c:v>
                </c:pt>
                <c:pt idx="20135">
                  <c:v>2.0136000000000002E-5</c:v>
                </c:pt>
                <c:pt idx="20136">
                  <c:v>2.0137E-5</c:v>
                </c:pt>
                <c:pt idx="20137">
                  <c:v>2.0137999999999999E-5</c:v>
                </c:pt>
                <c:pt idx="20138">
                  <c:v>2.0139000000000001E-5</c:v>
                </c:pt>
                <c:pt idx="20139">
                  <c:v>2.014E-5</c:v>
                </c:pt>
                <c:pt idx="20140">
                  <c:v>2.0140999999999999E-5</c:v>
                </c:pt>
                <c:pt idx="20141">
                  <c:v>2.0142000000000001E-5</c:v>
                </c:pt>
                <c:pt idx="20142">
                  <c:v>2.0143E-5</c:v>
                </c:pt>
                <c:pt idx="20143">
                  <c:v>2.0143999999999999E-5</c:v>
                </c:pt>
                <c:pt idx="20144">
                  <c:v>2.0145000000000001E-5</c:v>
                </c:pt>
                <c:pt idx="20145">
                  <c:v>2.0146E-5</c:v>
                </c:pt>
                <c:pt idx="20146">
                  <c:v>2.0146999999999999E-5</c:v>
                </c:pt>
                <c:pt idx="20147">
                  <c:v>2.0148000000000001E-5</c:v>
                </c:pt>
                <c:pt idx="20148">
                  <c:v>2.0149E-5</c:v>
                </c:pt>
                <c:pt idx="20149">
                  <c:v>2.0149999999999999E-5</c:v>
                </c:pt>
                <c:pt idx="20150">
                  <c:v>2.0151000000000001E-5</c:v>
                </c:pt>
                <c:pt idx="20151">
                  <c:v>2.0152E-5</c:v>
                </c:pt>
                <c:pt idx="20152">
                  <c:v>2.0152999999999998E-5</c:v>
                </c:pt>
                <c:pt idx="20153">
                  <c:v>2.0154000000000001E-5</c:v>
                </c:pt>
                <c:pt idx="20154">
                  <c:v>2.0154999999999999E-5</c:v>
                </c:pt>
                <c:pt idx="20155">
                  <c:v>2.0156000000000001E-5</c:v>
                </c:pt>
                <c:pt idx="20156">
                  <c:v>2.0157E-5</c:v>
                </c:pt>
                <c:pt idx="20157">
                  <c:v>2.0157999999999999E-5</c:v>
                </c:pt>
                <c:pt idx="20158">
                  <c:v>2.0159000000000001E-5</c:v>
                </c:pt>
                <c:pt idx="20159">
                  <c:v>2.016E-5</c:v>
                </c:pt>
                <c:pt idx="20160">
                  <c:v>2.0160999999999999E-5</c:v>
                </c:pt>
                <c:pt idx="20161">
                  <c:v>2.0162000000000001E-5</c:v>
                </c:pt>
                <c:pt idx="20162">
                  <c:v>2.0163E-5</c:v>
                </c:pt>
                <c:pt idx="20163">
                  <c:v>2.0163999999999999E-5</c:v>
                </c:pt>
                <c:pt idx="20164">
                  <c:v>2.0165000000000001E-5</c:v>
                </c:pt>
                <c:pt idx="20165">
                  <c:v>2.0166E-5</c:v>
                </c:pt>
                <c:pt idx="20166">
                  <c:v>2.0166999999999999E-5</c:v>
                </c:pt>
                <c:pt idx="20167">
                  <c:v>2.0168000000000001E-5</c:v>
                </c:pt>
                <c:pt idx="20168">
                  <c:v>2.0169E-5</c:v>
                </c:pt>
                <c:pt idx="20169">
                  <c:v>2.0169999999999998E-5</c:v>
                </c:pt>
                <c:pt idx="20170">
                  <c:v>2.0171000000000001E-5</c:v>
                </c:pt>
                <c:pt idx="20171">
                  <c:v>2.0171999999999999E-5</c:v>
                </c:pt>
                <c:pt idx="20172">
                  <c:v>2.0173000000000002E-5</c:v>
                </c:pt>
                <c:pt idx="20173">
                  <c:v>2.0174E-5</c:v>
                </c:pt>
                <c:pt idx="20174">
                  <c:v>2.0174999999999999E-5</c:v>
                </c:pt>
                <c:pt idx="20175">
                  <c:v>2.0176000000000001E-5</c:v>
                </c:pt>
                <c:pt idx="20176">
                  <c:v>2.0177E-5</c:v>
                </c:pt>
                <c:pt idx="20177">
                  <c:v>2.0177999999999999E-5</c:v>
                </c:pt>
                <c:pt idx="20178">
                  <c:v>2.0179000000000001E-5</c:v>
                </c:pt>
                <c:pt idx="20179">
                  <c:v>2.018E-5</c:v>
                </c:pt>
                <c:pt idx="20180">
                  <c:v>2.0180999999999999E-5</c:v>
                </c:pt>
                <c:pt idx="20181">
                  <c:v>2.0182000000000001E-5</c:v>
                </c:pt>
                <c:pt idx="20182">
                  <c:v>2.0183E-5</c:v>
                </c:pt>
                <c:pt idx="20183">
                  <c:v>2.0183999999999999E-5</c:v>
                </c:pt>
                <c:pt idx="20184">
                  <c:v>2.0185000000000001E-5</c:v>
                </c:pt>
                <c:pt idx="20185">
                  <c:v>2.0186E-5</c:v>
                </c:pt>
                <c:pt idx="20186">
                  <c:v>2.0186999999999998E-5</c:v>
                </c:pt>
                <c:pt idx="20187">
                  <c:v>2.0188000000000001E-5</c:v>
                </c:pt>
                <c:pt idx="20188">
                  <c:v>2.0188999999999999E-5</c:v>
                </c:pt>
                <c:pt idx="20189">
                  <c:v>2.0190000000000002E-5</c:v>
                </c:pt>
                <c:pt idx="20190">
                  <c:v>2.0191E-5</c:v>
                </c:pt>
                <c:pt idx="20191">
                  <c:v>2.0191999999999999E-5</c:v>
                </c:pt>
                <c:pt idx="20192">
                  <c:v>2.0193000000000001E-5</c:v>
                </c:pt>
                <c:pt idx="20193">
                  <c:v>2.0194E-5</c:v>
                </c:pt>
                <c:pt idx="20194">
                  <c:v>2.0194999999999999E-5</c:v>
                </c:pt>
                <c:pt idx="20195">
                  <c:v>2.0196000000000001E-5</c:v>
                </c:pt>
                <c:pt idx="20196">
                  <c:v>2.0197E-5</c:v>
                </c:pt>
                <c:pt idx="20197">
                  <c:v>2.0197999999999999E-5</c:v>
                </c:pt>
                <c:pt idx="20198">
                  <c:v>2.0199000000000001E-5</c:v>
                </c:pt>
                <c:pt idx="20199">
                  <c:v>2.02E-5</c:v>
                </c:pt>
                <c:pt idx="20200">
                  <c:v>2.0200999999999999E-5</c:v>
                </c:pt>
                <c:pt idx="20201">
                  <c:v>2.0202000000000001E-5</c:v>
                </c:pt>
                <c:pt idx="20202">
                  <c:v>2.0203E-5</c:v>
                </c:pt>
                <c:pt idx="20203">
                  <c:v>2.0203999999999998E-5</c:v>
                </c:pt>
                <c:pt idx="20204">
                  <c:v>2.0205000000000001E-5</c:v>
                </c:pt>
                <c:pt idx="20205">
                  <c:v>2.0205999999999999E-5</c:v>
                </c:pt>
                <c:pt idx="20206">
                  <c:v>2.0207000000000002E-5</c:v>
                </c:pt>
                <c:pt idx="20207">
                  <c:v>2.0208E-5</c:v>
                </c:pt>
                <c:pt idx="20208">
                  <c:v>2.0208999999999999E-5</c:v>
                </c:pt>
                <c:pt idx="20209">
                  <c:v>2.0210000000000001E-5</c:v>
                </c:pt>
                <c:pt idx="20210">
                  <c:v>2.0211E-5</c:v>
                </c:pt>
                <c:pt idx="20211">
                  <c:v>2.0211999999999999E-5</c:v>
                </c:pt>
                <c:pt idx="20212">
                  <c:v>2.0213000000000001E-5</c:v>
                </c:pt>
                <c:pt idx="20213">
                  <c:v>2.0214E-5</c:v>
                </c:pt>
                <c:pt idx="20214">
                  <c:v>2.0214999999999999E-5</c:v>
                </c:pt>
                <c:pt idx="20215">
                  <c:v>2.0216000000000001E-5</c:v>
                </c:pt>
                <c:pt idx="20216">
                  <c:v>2.0217E-5</c:v>
                </c:pt>
                <c:pt idx="20217">
                  <c:v>2.0217999999999999E-5</c:v>
                </c:pt>
                <c:pt idx="20218">
                  <c:v>2.0219000000000001E-5</c:v>
                </c:pt>
                <c:pt idx="20219">
                  <c:v>2.022E-5</c:v>
                </c:pt>
                <c:pt idx="20220">
                  <c:v>2.0220999999999998E-5</c:v>
                </c:pt>
                <c:pt idx="20221">
                  <c:v>2.0222000000000001E-5</c:v>
                </c:pt>
                <c:pt idx="20222">
                  <c:v>2.0222999999999999E-5</c:v>
                </c:pt>
                <c:pt idx="20223">
                  <c:v>2.0224000000000002E-5</c:v>
                </c:pt>
                <c:pt idx="20224">
                  <c:v>2.0225E-5</c:v>
                </c:pt>
                <c:pt idx="20225">
                  <c:v>2.0225999999999999E-5</c:v>
                </c:pt>
                <c:pt idx="20226">
                  <c:v>2.0227000000000001E-5</c:v>
                </c:pt>
                <c:pt idx="20227">
                  <c:v>2.0228E-5</c:v>
                </c:pt>
                <c:pt idx="20228">
                  <c:v>2.0228999999999999E-5</c:v>
                </c:pt>
                <c:pt idx="20229">
                  <c:v>2.0230000000000001E-5</c:v>
                </c:pt>
                <c:pt idx="20230">
                  <c:v>2.0231E-5</c:v>
                </c:pt>
                <c:pt idx="20231">
                  <c:v>2.0231999999999999E-5</c:v>
                </c:pt>
                <c:pt idx="20232">
                  <c:v>2.0233000000000001E-5</c:v>
                </c:pt>
                <c:pt idx="20233">
                  <c:v>2.0234E-5</c:v>
                </c:pt>
                <c:pt idx="20234">
                  <c:v>2.0234999999999999E-5</c:v>
                </c:pt>
                <c:pt idx="20235">
                  <c:v>2.0236000000000001E-5</c:v>
                </c:pt>
                <c:pt idx="20236">
                  <c:v>2.0237E-5</c:v>
                </c:pt>
                <c:pt idx="20237">
                  <c:v>2.0237999999999998E-5</c:v>
                </c:pt>
                <c:pt idx="20238">
                  <c:v>2.0239000000000001E-5</c:v>
                </c:pt>
                <c:pt idx="20239">
                  <c:v>2.0239999999999999E-5</c:v>
                </c:pt>
                <c:pt idx="20240">
                  <c:v>2.0241000000000002E-5</c:v>
                </c:pt>
                <c:pt idx="20241">
                  <c:v>2.0242E-5</c:v>
                </c:pt>
                <c:pt idx="20242">
                  <c:v>2.0242999999999999E-5</c:v>
                </c:pt>
                <c:pt idx="20243">
                  <c:v>2.0244000000000001E-5</c:v>
                </c:pt>
                <c:pt idx="20244">
                  <c:v>2.0245E-5</c:v>
                </c:pt>
                <c:pt idx="20245">
                  <c:v>2.0245999999999999E-5</c:v>
                </c:pt>
                <c:pt idx="20246">
                  <c:v>2.0247000000000001E-5</c:v>
                </c:pt>
                <c:pt idx="20247">
                  <c:v>2.0248E-5</c:v>
                </c:pt>
                <c:pt idx="20248">
                  <c:v>2.0248999999999999E-5</c:v>
                </c:pt>
                <c:pt idx="20249">
                  <c:v>2.0250000000000001E-5</c:v>
                </c:pt>
                <c:pt idx="20250">
                  <c:v>2.0251E-5</c:v>
                </c:pt>
                <c:pt idx="20251">
                  <c:v>2.0251999999999999E-5</c:v>
                </c:pt>
                <c:pt idx="20252">
                  <c:v>2.0253000000000001E-5</c:v>
                </c:pt>
                <c:pt idx="20253">
                  <c:v>2.0254E-5</c:v>
                </c:pt>
                <c:pt idx="20254">
                  <c:v>2.0254999999999998E-5</c:v>
                </c:pt>
                <c:pt idx="20255">
                  <c:v>2.0256000000000001E-5</c:v>
                </c:pt>
                <c:pt idx="20256">
                  <c:v>2.0256999999999999E-5</c:v>
                </c:pt>
                <c:pt idx="20257">
                  <c:v>2.0258000000000002E-5</c:v>
                </c:pt>
                <c:pt idx="20258">
                  <c:v>2.0259E-5</c:v>
                </c:pt>
                <c:pt idx="20259">
                  <c:v>2.0259999999999999E-5</c:v>
                </c:pt>
                <c:pt idx="20260">
                  <c:v>2.0261000000000001E-5</c:v>
                </c:pt>
                <c:pt idx="20261">
                  <c:v>2.0262E-5</c:v>
                </c:pt>
                <c:pt idx="20262">
                  <c:v>2.0262999999999999E-5</c:v>
                </c:pt>
                <c:pt idx="20263">
                  <c:v>2.0264000000000001E-5</c:v>
                </c:pt>
                <c:pt idx="20264">
                  <c:v>2.0265E-5</c:v>
                </c:pt>
                <c:pt idx="20265">
                  <c:v>2.0265999999999999E-5</c:v>
                </c:pt>
                <c:pt idx="20266">
                  <c:v>2.0267000000000001E-5</c:v>
                </c:pt>
                <c:pt idx="20267">
                  <c:v>2.0268E-5</c:v>
                </c:pt>
                <c:pt idx="20268">
                  <c:v>2.0268999999999999E-5</c:v>
                </c:pt>
                <c:pt idx="20269">
                  <c:v>2.0270000000000001E-5</c:v>
                </c:pt>
                <c:pt idx="20270">
                  <c:v>2.0271E-5</c:v>
                </c:pt>
                <c:pt idx="20271">
                  <c:v>2.0271999999999998E-5</c:v>
                </c:pt>
                <c:pt idx="20272">
                  <c:v>2.0273000000000001E-5</c:v>
                </c:pt>
                <c:pt idx="20273">
                  <c:v>2.0273999999999999E-5</c:v>
                </c:pt>
                <c:pt idx="20274">
                  <c:v>2.0275000000000002E-5</c:v>
                </c:pt>
                <c:pt idx="20275">
                  <c:v>2.0276E-5</c:v>
                </c:pt>
                <c:pt idx="20276">
                  <c:v>2.0276999999999999E-5</c:v>
                </c:pt>
                <c:pt idx="20277">
                  <c:v>2.0278000000000001E-5</c:v>
                </c:pt>
                <c:pt idx="20278">
                  <c:v>2.0279E-5</c:v>
                </c:pt>
                <c:pt idx="20279">
                  <c:v>2.0279999999999999E-5</c:v>
                </c:pt>
                <c:pt idx="20280">
                  <c:v>2.0281000000000001E-5</c:v>
                </c:pt>
                <c:pt idx="20281">
                  <c:v>2.0282E-5</c:v>
                </c:pt>
                <c:pt idx="20282">
                  <c:v>2.0282999999999999E-5</c:v>
                </c:pt>
                <c:pt idx="20283">
                  <c:v>2.0284000000000001E-5</c:v>
                </c:pt>
                <c:pt idx="20284">
                  <c:v>2.0285E-5</c:v>
                </c:pt>
                <c:pt idx="20285">
                  <c:v>2.0285999999999999E-5</c:v>
                </c:pt>
                <c:pt idx="20286">
                  <c:v>2.0287000000000001E-5</c:v>
                </c:pt>
                <c:pt idx="20287">
                  <c:v>2.0288E-5</c:v>
                </c:pt>
                <c:pt idx="20288">
                  <c:v>2.0288999999999998E-5</c:v>
                </c:pt>
                <c:pt idx="20289">
                  <c:v>2.0290000000000001E-5</c:v>
                </c:pt>
                <c:pt idx="20290">
                  <c:v>2.0290999999999999E-5</c:v>
                </c:pt>
                <c:pt idx="20291">
                  <c:v>2.0292000000000002E-5</c:v>
                </c:pt>
                <c:pt idx="20292">
                  <c:v>2.0293E-5</c:v>
                </c:pt>
                <c:pt idx="20293">
                  <c:v>2.0293999999999999E-5</c:v>
                </c:pt>
                <c:pt idx="20294">
                  <c:v>2.0295000000000001E-5</c:v>
                </c:pt>
                <c:pt idx="20295">
                  <c:v>2.0296E-5</c:v>
                </c:pt>
                <c:pt idx="20296">
                  <c:v>2.0296999999999999E-5</c:v>
                </c:pt>
                <c:pt idx="20297">
                  <c:v>2.0298000000000001E-5</c:v>
                </c:pt>
                <c:pt idx="20298">
                  <c:v>2.0299E-5</c:v>
                </c:pt>
                <c:pt idx="20299">
                  <c:v>2.0299999999999999E-5</c:v>
                </c:pt>
                <c:pt idx="20300">
                  <c:v>2.0301000000000001E-5</c:v>
                </c:pt>
                <c:pt idx="20301">
                  <c:v>2.0302E-5</c:v>
                </c:pt>
                <c:pt idx="20302">
                  <c:v>2.0302999999999999E-5</c:v>
                </c:pt>
                <c:pt idx="20303">
                  <c:v>2.0304000000000001E-5</c:v>
                </c:pt>
                <c:pt idx="20304">
                  <c:v>2.0305E-5</c:v>
                </c:pt>
                <c:pt idx="20305">
                  <c:v>2.0305999999999998E-5</c:v>
                </c:pt>
                <c:pt idx="20306">
                  <c:v>2.0307000000000001E-5</c:v>
                </c:pt>
                <c:pt idx="20307">
                  <c:v>2.0307999999999999E-5</c:v>
                </c:pt>
                <c:pt idx="20308">
                  <c:v>2.0309000000000002E-5</c:v>
                </c:pt>
                <c:pt idx="20309">
                  <c:v>2.031E-5</c:v>
                </c:pt>
                <c:pt idx="20310">
                  <c:v>2.0310999999999999E-5</c:v>
                </c:pt>
                <c:pt idx="20311">
                  <c:v>2.0312000000000001E-5</c:v>
                </c:pt>
                <c:pt idx="20312">
                  <c:v>2.0313E-5</c:v>
                </c:pt>
                <c:pt idx="20313">
                  <c:v>2.0313999999999999E-5</c:v>
                </c:pt>
                <c:pt idx="20314">
                  <c:v>2.0315000000000001E-5</c:v>
                </c:pt>
                <c:pt idx="20315">
                  <c:v>2.0316E-5</c:v>
                </c:pt>
                <c:pt idx="20316">
                  <c:v>2.0316999999999999E-5</c:v>
                </c:pt>
                <c:pt idx="20317">
                  <c:v>2.0318000000000001E-5</c:v>
                </c:pt>
                <c:pt idx="20318">
                  <c:v>2.0319E-5</c:v>
                </c:pt>
                <c:pt idx="20319">
                  <c:v>2.0319999999999999E-5</c:v>
                </c:pt>
                <c:pt idx="20320">
                  <c:v>2.0321000000000001E-5</c:v>
                </c:pt>
                <c:pt idx="20321">
                  <c:v>2.0322E-5</c:v>
                </c:pt>
                <c:pt idx="20322">
                  <c:v>2.0322999999999998E-5</c:v>
                </c:pt>
                <c:pt idx="20323">
                  <c:v>2.0324000000000001E-5</c:v>
                </c:pt>
                <c:pt idx="20324">
                  <c:v>2.0324999999999999E-5</c:v>
                </c:pt>
                <c:pt idx="20325">
                  <c:v>2.0326000000000002E-5</c:v>
                </c:pt>
                <c:pt idx="20326">
                  <c:v>2.0327E-5</c:v>
                </c:pt>
                <c:pt idx="20327">
                  <c:v>2.0327999999999999E-5</c:v>
                </c:pt>
                <c:pt idx="20328">
                  <c:v>2.0329000000000001E-5</c:v>
                </c:pt>
                <c:pt idx="20329">
                  <c:v>2.033E-5</c:v>
                </c:pt>
                <c:pt idx="20330">
                  <c:v>2.0330999999999999E-5</c:v>
                </c:pt>
                <c:pt idx="20331">
                  <c:v>2.0332000000000001E-5</c:v>
                </c:pt>
                <c:pt idx="20332">
                  <c:v>2.0333E-5</c:v>
                </c:pt>
                <c:pt idx="20333">
                  <c:v>2.0333999999999999E-5</c:v>
                </c:pt>
                <c:pt idx="20334">
                  <c:v>2.0335000000000001E-5</c:v>
                </c:pt>
                <c:pt idx="20335">
                  <c:v>2.0336E-5</c:v>
                </c:pt>
                <c:pt idx="20336">
                  <c:v>2.0336999999999999E-5</c:v>
                </c:pt>
                <c:pt idx="20337">
                  <c:v>2.0338000000000001E-5</c:v>
                </c:pt>
                <c:pt idx="20338">
                  <c:v>2.0339E-5</c:v>
                </c:pt>
                <c:pt idx="20339">
                  <c:v>2.0339999999999998E-5</c:v>
                </c:pt>
                <c:pt idx="20340">
                  <c:v>2.0341000000000001E-5</c:v>
                </c:pt>
                <c:pt idx="20341">
                  <c:v>2.0341999999999999E-5</c:v>
                </c:pt>
                <c:pt idx="20342">
                  <c:v>2.0343000000000002E-5</c:v>
                </c:pt>
                <c:pt idx="20343">
                  <c:v>2.0344E-5</c:v>
                </c:pt>
                <c:pt idx="20344">
                  <c:v>2.0344999999999999E-5</c:v>
                </c:pt>
                <c:pt idx="20345">
                  <c:v>2.0346000000000001E-5</c:v>
                </c:pt>
                <c:pt idx="20346">
                  <c:v>2.0347E-5</c:v>
                </c:pt>
                <c:pt idx="20347">
                  <c:v>2.0347999999999999E-5</c:v>
                </c:pt>
                <c:pt idx="20348">
                  <c:v>2.0349000000000001E-5</c:v>
                </c:pt>
                <c:pt idx="20349">
                  <c:v>2.035E-5</c:v>
                </c:pt>
                <c:pt idx="20350">
                  <c:v>2.0350999999999999E-5</c:v>
                </c:pt>
                <c:pt idx="20351">
                  <c:v>2.0352000000000001E-5</c:v>
                </c:pt>
                <c:pt idx="20352">
                  <c:v>2.0353E-5</c:v>
                </c:pt>
                <c:pt idx="20353">
                  <c:v>2.0353999999999999E-5</c:v>
                </c:pt>
                <c:pt idx="20354">
                  <c:v>2.0355000000000001E-5</c:v>
                </c:pt>
                <c:pt idx="20355">
                  <c:v>2.0356E-5</c:v>
                </c:pt>
                <c:pt idx="20356">
                  <c:v>2.0356999999999998E-5</c:v>
                </c:pt>
                <c:pt idx="20357">
                  <c:v>2.0358000000000001E-5</c:v>
                </c:pt>
                <c:pt idx="20358">
                  <c:v>2.0358999999999999E-5</c:v>
                </c:pt>
                <c:pt idx="20359">
                  <c:v>2.0360000000000002E-5</c:v>
                </c:pt>
                <c:pt idx="20360">
                  <c:v>2.0361E-5</c:v>
                </c:pt>
                <c:pt idx="20361">
                  <c:v>2.0361999999999999E-5</c:v>
                </c:pt>
                <c:pt idx="20362">
                  <c:v>2.0363000000000001E-5</c:v>
                </c:pt>
                <c:pt idx="20363">
                  <c:v>2.0364E-5</c:v>
                </c:pt>
                <c:pt idx="20364">
                  <c:v>2.0364999999999999E-5</c:v>
                </c:pt>
                <c:pt idx="20365">
                  <c:v>2.0366000000000001E-5</c:v>
                </c:pt>
                <c:pt idx="20366">
                  <c:v>2.0367E-5</c:v>
                </c:pt>
                <c:pt idx="20367">
                  <c:v>2.0367999999999999E-5</c:v>
                </c:pt>
                <c:pt idx="20368">
                  <c:v>2.0369000000000001E-5</c:v>
                </c:pt>
                <c:pt idx="20369">
                  <c:v>2.037E-5</c:v>
                </c:pt>
                <c:pt idx="20370">
                  <c:v>2.0370999999999999E-5</c:v>
                </c:pt>
                <c:pt idx="20371">
                  <c:v>2.0372000000000001E-5</c:v>
                </c:pt>
                <c:pt idx="20372">
                  <c:v>2.0373E-5</c:v>
                </c:pt>
                <c:pt idx="20373">
                  <c:v>2.0373999999999998E-5</c:v>
                </c:pt>
                <c:pt idx="20374">
                  <c:v>2.0375000000000001E-5</c:v>
                </c:pt>
                <c:pt idx="20375">
                  <c:v>2.0375999999999999E-5</c:v>
                </c:pt>
                <c:pt idx="20376">
                  <c:v>2.0377000000000002E-5</c:v>
                </c:pt>
                <c:pt idx="20377">
                  <c:v>2.0378E-5</c:v>
                </c:pt>
                <c:pt idx="20378">
                  <c:v>2.0378999999999999E-5</c:v>
                </c:pt>
                <c:pt idx="20379">
                  <c:v>2.0380000000000001E-5</c:v>
                </c:pt>
                <c:pt idx="20380">
                  <c:v>2.0381E-5</c:v>
                </c:pt>
                <c:pt idx="20381">
                  <c:v>2.0381999999999999E-5</c:v>
                </c:pt>
                <c:pt idx="20382">
                  <c:v>2.0383000000000001E-5</c:v>
                </c:pt>
                <c:pt idx="20383">
                  <c:v>2.0384E-5</c:v>
                </c:pt>
                <c:pt idx="20384">
                  <c:v>2.0384999999999999E-5</c:v>
                </c:pt>
                <c:pt idx="20385">
                  <c:v>2.0386000000000001E-5</c:v>
                </c:pt>
                <c:pt idx="20386">
                  <c:v>2.0387E-5</c:v>
                </c:pt>
                <c:pt idx="20387">
                  <c:v>2.0387999999999999E-5</c:v>
                </c:pt>
                <c:pt idx="20388">
                  <c:v>2.0389000000000001E-5</c:v>
                </c:pt>
                <c:pt idx="20389">
                  <c:v>2.039E-5</c:v>
                </c:pt>
                <c:pt idx="20390">
                  <c:v>2.0390999999999998E-5</c:v>
                </c:pt>
                <c:pt idx="20391">
                  <c:v>2.0392000000000001E-5</c:v>
                </c:pt>
                <c:pt idx="20392">
                  <c:v>2.0392999999999999E-5</c:v>
                </c:pt>
                <c:pt idx="20393">
                  <c:v>2.0394000000000002E-5</c:v>
                </c:pt>
                <c:pt idx="20394">
                  <c:v>2.0395E-5</c:v>
                </c:pt>
                <c:pt idx="20395">
                  <c:v>2.0395999999999999E-5</c:v>
                </c:pt>
                <c:pt idx="20396">
                  <c:v>2.0397000000000001E-5</c:v>
                </c:pt>
                <c:pt idx="20397">
                  <c:v>2.0398E-5</c:v>
                </c:pt>
                <c:pt idx="20398">
                  <c:v>2.0398999999999999E-5</c:v>
                </c:pt>
                <c:pt idx="20399">
                  <c:v>2.0400000000000001E-5</c:v>
                </c:pt>
                <c:pt idx="20400">
                  <c:v>2.0401E-5</c:v>
                </c:pt>
                <c:pt idx="20401">
                  <c:v>2.0401999999999999E-5</c:v>
                </c:pt>
                <c:pt idx="20402">
                  <c:v>2.0403000000000001E-5</c:v>
                </c:pt>
                <c:pt idx="20403">
                  <c:v>2.0404E-5</c:v>
                </c:pt>
                <c:pt idx="20404">
                  <c:v>2.0404999999999999E-5</c:v>
                </c:pt>
                <c:pt idx="20405">
                  <c:v>2.0406000000000001E-5</c:v>
                </c:pt>
                <c:pt idx="20406">
                  <c:v>2.0407E-5</c:v>
                </c:pt>
                <c:pt idx="20407">
                  <c:v>2.0407999999999998E-5</c:v>
                </c:pt>
                <c:pt idx="20408">
                  <c:v>2.0409000000000001E-5</c:v>
                </c:pt>
                <c:pt idx="20409">
                  <c:v>2.0409999999999999E-5</c:v>
                </c:pt>
                <c:pt idx="20410">
                  <c:v>2.0411000000000002E-5</c:v>
                </c:pt>
                <c:pt idx="20411">
                  <c:v>2.0412E-5</c:v>
                </c:pt>
                <c:pt idx="20412">
                  <c:v>2.0412999999999999E-5</c:v>
                </c:pt>
                <c:pt idx="20413">
                  <c:v>2.0414000000000001E-5</c:v>
                </c:pt>
                <c:pt idx="20414">
                  <c:v>2.0415E-5</c:v>
                </c:pt>
                <c:pt idx="20415">
                  <c:v>2.0415999999999999E-5</c:v>
                </c:pt>
                <c:pt idx="20416">
                  <c:v>2.0417000000000001E-5</c:v>
                </c:pt>
                <c:pt idx="20417">
                  <c:v>2.0418E-5</c:v>
                </c:pt>
                <c:pt idx="20418">
                  <c:v>2.0418999999999999E-5</c:v>
                </c:pt>
                <c:pt idx="20419">
                  <c:v>2.0420000000000001E-5</c:v>
                </c:pt>
                <c:pt idx="20420">
                  <c:v>2.0421E-5</c:v>
                </c:pt>
                <c:pt idx="20421">
                  <c:v>2.0421999999999999E-5</c:v>
                </c:pt>
                <c:pt idx="20422">
                  <c:v>2.0423000000000001E-5</c:v>
                </c:pt>
                <c:pt idx="20423">
                  <c:v>2.0424E-5</c:v>
                </c:pt>
                <c:pt idx="20424">
                  <c:v>2.0424999999999998E-5</c:v>
                </c:pt>
                <c:pt idx="20425">
                  <c:v>2.0426000000000001E-5</c:v>
                </c:pt>
                <c:pt idx="20426">
                  <c:v>2.0426999999999999E-5</c:v>
                </c:pt>
                <c:pt idx="20427">
                  <c:v>2.0428000000000002E-5</c:v>
                </c:pt>
                <c:pt idx="20428">
                  <c:v>2.0429E-5</c:v>
                </c:pt>
                <c:pt idx="20429">
                  <c:v>2.0429999999999999E-5</c:v>
                </c:pt>
                <c:pt idx="20430">
                  <c:v>2.0431000000000001E-5</c:v>
                </c:pt>
                <c:pt idx="20431">
                  <c:v>2.0432E-5</c:v>
                </c:pt>
                <c:pt idx="20432">
                  <c:v>2.0432999999999999E-5</c:v>
                </c:pt>
                <c:pt idx="20433">
                  <c:v>2.0434000000000001E-5</c:v>
                </c:pt>
                <c:pt idx="20434">
                  <c:v>2.0435E-5</c:v>
                </c:pt>
                <c:pt idx="20435">
                  <c:v>2.0435999999999999E-5</c:v>
                </c:pt>
                <c:pt idx="20436">
                  <c:v>2.0437000000000001E-5</c:v>
                </c:pt>
                <c:pt idx="20437">
                  <c:v>2.0438E-5</c:v>
                </c:pt>
                <c:pt idx="20438">
                  <c:v>2.0438999999999999E-5</c:v>
                </c:pt>
                <c:pt idx="20439">
                  <c:v>2.0440000000000001E-5</c:v>
                </c:pt>
                <c:pt idx="20440">
                  <c:v>2.0441E-5</c:v>
                </c:pt>
                <c:pt idx="20441">
                  <c:v>2.0441999999999998E-5</c:v>
                </c:pt>
                <c:pt idx="20442">
                  <c:v>2.0443000000000001E-5</c:v>
                </c:pt>
                <c:pt idx="20443">
                  <c:v>2.0443999999999999E-5</c:v>
                </c:pt>
                <c:pt idx="20444">
                  <c:v>2.0445000000000002E-5</c:v>
                </c:pt>
                <c:pt idx="20445">
                  <c:v>2.0446E-5</c:v>
                </c:pt>
                <c:pt idx="20446">
                  <c:v>2.0446999999999999E-5</c:v>
                </c:pt>
                <c:pt idx="20447">
                  <c:v>2.0448000000000001E-5</c:v>
                </c:pt>
                <c:pt idx="20448">
                  <c:v>2.0449E-5</c:v>
                </c:pt>
                <c:pt idx="20449">
                  <c:v>2.0449999999999999E-5</c:v>
                </c:pt>
                <c:pt idx="20450">
                  <c:v>2.0451000000000001E-5</c:v>
                </c:pt>
                <c:pt idx="20451">
                  <c:v>2.0452E-5</c:v>
                </c:pt>
                <c:pt idx="20452">
                  <c:v>2.0452999999999999E-5</c:v>
                </c:pt>
                <c:pt idx="20453">
                  <c:v>2.0454000000000001E-5</c:v>
                </c:pt>
                <c:pt idx="20454">
                  <c:v>2.0455E-5</c:v>
                </c:pt>
                <c:pt idx="20455">
                  <c:v>2.0455999999999999E-5</c:v>
                </c:pt>
                <c:pt idx="20456">
                  <c:v>2.0457000000000001E-5</c:v>
                </c:pt>
                <c:pt idx="20457">
                  <c:v>2.0458E-5</c:v>
                </c:pt>
                <c:pt idx="20458">
                  <c:v>2.0458999999999998E-5</c:v>
                </c:pt>
                <c:pt idx="20459">
                  <c:v>2.0460000000000001E-5</c:v>
                </c:pt>
                <c:pt idx="20460">
                  <c:v>2.0460999999999999E-5</c:v>
                </c:pt>
                <c:pt idx="20461">
                  <c:v>2.0462000000000002E-5</c:v>
                </c:pt>
                <c:pt idx="20462">
                  <c:v>2.0463E-5</c:v>
                </c:pt>
                <c:pt idx="20463">
                  <c:v>2.0463999999999999E-5</c:v>
                </c:pt>
                <c:pt idx="20464">
                  <c:v>2.0465000000000001E-5</c:v>
                </c:pt>
                <c:pt idx="20465">
                  <c:v>2.0466E-5</c:v>
                </c:pt>
                <c:pt idx="20466">
                  <c:v>2.0466999999999999E-5</c:v>
                </c:pt>
                <c:pt idx="20467">
                  <c:v>2.0468000000000001E-5</c:v>
                </c:pt>
                <c:pt idx="20468">
                  <c:v>2.0469E-5</c:v>
                </c:pt>
                <c:pt idx="20469">
                  <c:v>2.0469999999999999E-5</c:v>
                </c:pt>
                <c:pt idx="20470">
                  <c:v>2.0471000000000001E-5</c:v>
                </c:pt>
                <c:pt idx="20471">
                  <c:v>2.0472E-5</c:v>
                </c:pt>
                <c:pt idx="20472">
                  <c:v>2.0472999999999999E-5</c:v>
                </c:pt>
                <c:pt idx="20473">
                  <c:v>2.0474000000000001E-5</c:v>
                </c:pt>
                <c:pt idx="20474">
                  <c:v>2.0475E-5</c:v>
                </c:pt>
                <c:pt idx="20475">
                  <c:v>2.0475999999999998E-5</c:v>
                </c:pt>
                <c:pt idx="20476">
                  <c:v>2.0477000000000001E-5</c:v>
                </c:pt>
                <c:pt idx="20477">
                  <c:v>2.0477999999999999E-5</c:v>
                </c:pt>
                <c:pt idx="20478">
                  <c:v>2.0479000000000002E-5</c:v>
                </c:pt>
                <c:pt idx="20479">
                  <c:v>2.048E-5</c:v>
                </c:pt>
                <c:pt idx="20480">
                  <c:v>2.0480999999999999E-5</c:v>
                </c:pt>
                <c:pt idx="20481">
                  <c:v>2.0482000000000001E-5</c:v>
                </c:pt>
                <c:pt idx="20482">
                  <c:v>2.0483E-5</c:v>
                </c:pt>
                <c:pt idx="20483">
                  <c:v>2.0483999999999999E-5</c:v>
                </c:pt>
                <c:pt idx="20484">
                  <c:v>2.0485000000000001E-5</c:v>
                </c:pt>
                <c:pt idx="20485">
                  <c:v>2.0486E-5</c:v>
                </c:pt>
                <c:pt idx="20486">
                  <c:v>2.0486999999999999E-5</c:v>
                </c:pt>
                <c:pt idx="20487">
                  <c:v>2.0488000000000001E-5</c:v>
                </c:pt>
                <c:pt idx="20488">
                  <c:v>2.0489E-5</c:v>
                </c:pt>
                <c:pt idx="20489">
                  <c:v>2.0489999999999999E-5</c:v>
                </c:pt>
                <c:pt idx="20490">
                  <c:v>2.0491000000000001E-5</c:v>
                </c:pt>
                <c:pt idx="20491">
                  <c:v>2.0492E-5</c:v>
                </c:pt>
                <c:pt idx="20492">
                  <c:v>2.0492999999999998E-5</c:v>
                </c:pt>
                <c:pt idx="20493">
                  <c:v>2.0494000000000001E-5</c:v>
                </c:pt>
                <c:pt idx="20494">
                  <c:v>2.0494999999999999E-5</c:v>
                </c:pt>
                <c:pt idx="20495">
                  <c:v>2.0496000000000002E-5</c:v>
                </c:pt>
                <c:pt idx="20496">
                  <c:v>2.0497E-5</c:v>
                </c:pt>
                <c:pt idx="20497">
                  <c:v>2.0497999999999999E-5</c:v>
                </c:pt>
                <c:pt idx="20498">
                  <c:v>2.0499000000000001E-5</c:v>
                </c:pt>
                <c:pt idx="20499">
                  <c:v>2.05E-5</c:v>
                </c:pt>
                <c:pt idx="20500">
                  <c:v>2.0500999999999999E-5</c:v>
                </c:pt>
                <c:pt idx="20501">
                  <c:v>2.0502000000000001E-5</c:v>
                </c:pt>
                <c:pt idx="20502">
                  <c:v>2.0503E-5</c:v>
                </c:pt>
                <c:pt idx="20503">
                  <c:v>2.0503999999999999E-5</c:v>
                </c:pt>
                <c:pt idx="20504">
                  <c:v>2.0505000000000001E-5</c:v>
                </c:pt>
                <c:pt idx="20505">
                  <c:v>2.0506E-5</c:v>
                </c:pt>
                <c:pt idx="20506">
                  <c:v>2.0506999999999999E-5</c:v>
                </c:pt>
                <c:pt idx="20507">
                  <c:v>2.0508000000000001E-5</c:v>
                </c:pt>
                <c:pt idx="20508">
                  <c:v>2.0509E-5</c:v>
                </c:pt>
                <c:pt idx="20509">
                  <c:v>2.0509999999999998E-5</c:v>
                </c:pt>
                <c:pt idx="20510">
                  <c:v>2.0511000000000001E-5</c:v>
                </c:pt>
                <c:pt idx="20511">
                  <c:v>2.0511999999999999E-5</c:v>
                </c:pt>
                <c:pt idx="20512">
                  <c:v>2.0513000000000002E-5</c:v>
                </c:pt>
                <c:pt idx="20513">
                  <c:v>2.0514E-5</c:v>
                </c:pt>
                <c:pt idx="20514">
                  <c:v>2.0514999999999999E-5</c:v>
                </c:pt>
                <c:pt idx="20515">
                  <c:v>2.0516000000000001E-5</c:v>
                </c:pt>
                <c:pt idx="20516">
                  <c:v>2.0517E-5</c:v>
                </c:pt>
                <c:pt idx="20517">
                  <c:v>2.0517999999999999E-5</c:v>
                </c:pt>
                <c:pt idx="20518">
                  <c:v>2.0519000000000001E-5</c:v>
                </c:pt>
                <c:pt idx="20519">
                  <c:v>2.052E-5</c:v>
                </c:pt>
                <c:pt idx="20520">
                  <c:v>2.0520999999999999E-5</c:v>
                </c:pt>
                <c:pt idx="20521">
                  <c:v>2.0522000000000001E-5</c:v>
                </c:pt>
                <c:pt idx="20522">
                  <c:v>2.0523E-5</c:v>
                </c:pt>
                <c:pt idx="20523">
                  <c:v>2.0523999999999999E-5</c:v>
                </c:pt>
                <c:pt idx="20524">
                  <c:v>2.0525000000000001E-5</c:v>
                </c:pt>
                <c:pt idx="20525">
                  <c:v>2.0526E-5</c:v>
                </c:pt>
                <c:pt idx="20526">
                  <c:v>2.0526999999999998E-5</c:v>
                </c:pt>
                <c:pt idx="20527">
                  <c:v>2.0528000000000001E-5</c:v>
                </c:pt>
                <c:pt idx="20528">
                  <c:v>2.0528999999999999E-5</c:v>
                </c:pt>
                <c:pt idx="20529">
                  <c:v>2.0530000000000002E-5</c:v>
                </c:pt>
                <c:pt idx="20530">
                  <c:v>2.0531E-5</c:v>
                </c:pt>
                <c:pt idx="20531">
                  <c:v>2.0531999999999999E-5</c:v>
                </c:pt>
                <c:pt idx="20532">
                  <c:v>2.0533000000000001E-5</c:v>
                </c:pt>
                <c:pt idx="20533">
                  <c:v>2.0534E-5</c:v>
                </c:pt>
                <c:pt idx="20534">
                  <c:v>2.0534999999999999E-5</c:v>
                </c:pt>
                <c:pt idx="20535">
                  <c:v>2.0536000000000001E-5</c:v>
                </c:pt>
                <c:pt idx="20536">
                  <c:v>2.0537E-5</c:v>
                </c:pt>
                <c:pt idx="20537">
                  <c:v>2.0537999999999999E-5</c:v>
                </c:pt>
                <c:pt idx="20538">
                  <c:v>2.0539000000000001E-5</c:v>
                </c:pt>
                <c:pt idx="20539">
                  <c:v>2.054E-5</c:v>
                </c:pt>
                <c:pt idx="20540">
                  <c:v>2.0540999999999999E-5</c:v>
                </c:pt>
                <c:pt idx="20541">
                  <c:v>2.0542000000000001E-5</c:v>
                </c:pt>
                <c:pt idx="20542">
                  <c:v>2.0543E-5</c:v>
                </c:pt>
                <c:pt idx="20543">
                  <c:v>2.0543999999999998E-5</c:v>
                </c:pt>
                <c:pt idx="20544">
                  <c:v>2.0545000000000001E-5</c:v>
                </c:pt>
                <c:pt idx="20545">
                  <c:v>2.0545999999999999E-5</c:v>
                </c:pt>
                <c:pt idx="20546">
                  <c:v>2.0547000000000002E-5</c:v>
                </c:pt>
                <c:pt idx="20547">
                  <c:v>2.0548E-5</c:v>
                </c:pt>
                <c:pt idx="20548">
                  <c:v>2.0548999999999999E-5</c:v>
                </c:pt>
                <c:pt idx="20549">
                  <c:v>2.0550000000000001E-5</c:v>
                </c:pt>
                <c:pt idx="20550">
                  <c:v>2.0551E-5</c:v>
                </c:pt>
                <c:pt idx="20551">
                  <c:v>2.0551999999999999E-5</c:v>
                </c:pt>
                <c:pt idx="20552">
                  <c:v>2.0553000000000001E-5</c:v>
                </c:pt>
                <c:pt idx="20553">
                  <c:v>2.0554E-5</c:v>
                </c:pt>
                <c:pt idx="20554">
                  <c:v>2.0554999999999999E-5</c:v>
                </c:pt>
                <c:pt idx="20555">
                  <c:v>2.0556000000000001E-5</c:v>
                </c:pt>
                <c:pt idx="20556">
                  <c:v>2.0557E-5</c:v>
                </c:pt>
                <c:pt idx="20557">
                  <c:v>2.0557999999999999E-5</c:v>
                </c:pt>
                <c:pt idx="20558">
                  <c:v>2.0559000000000001E-5</c:v>
                </c:pt>
                <c:pt idx="20559">
                  <c:v>2.056E-5</c:v>
                </c:pt>
                <c:pt idx="20560">
                  <c:v>2.0560999999999998E-5</c:v>
                </c:pt>
                <c:pt idx="20561">
                  <c:v>2.0562000000000001E-5</c:v>
                </c:pt>
                <c:pt idx="20562">
                  <c:v>2.0562999999999999E-5</c:v>
                </c:pt>
                <c:pt idx="20563">
                  <c:v>2.0564000000000002E-5</c:v>
                </c:pt>
                <c:pt idx="20564">
                  <c:v>2.0565E-5</c:v>
                </c:pt>
                <c:pt idx="20565">
                  <c:v>2.0565999999999999E-5</c:v>
                </c:pt>
                <c:pt idx="20566">
                  <c:v>2.0567000000000001E-5</c:v>
                </c:pt>
                <c:pt idx="20567">
                  <c:v>2.0568E-5</c:v>
                </c:pt>
                <c:pt idx="20568">
                  <c:v>2.0568999999999999E-5</c:v>
                </c:pt>
                <c:pt idx="20569">
                  <c:v>2.0570000000000001E-5</c:v>
                </c:pt>
                <c:pt idx="20570">
                  <c:v>2.0571E-5</c:v>
                </c:pt>
                <c:pt idx="20571">
                  <c:v>2.0571999999999999E-5</c:v>
                </c:pt>
                <c:pt idx="20572">
                  <c:v>2.0573000000000001E-5</c:v>
                </c:pt>
                <c:pt idx="20573">
                  <c:v>2.0574E-5</c:v>
                </c:pt>
                <c:pt idx="20574">
                  <c:v>2.0574999999999999E-5</c:v>
                </c:pt>
                <c:pt idx="20575">
                  <c:v>2.0576000000000001E-5</c:v>
                </c:pt>
                <c:pt idx="20576">
                  <c:v>2.0577E-5</c:v>
                </c:pt>
                <c:pt idx="20577">
                  <c:v>2.0577999999999998E-5</c:v>
                </c:pt>
                <c:pt idx="20578">
                  <c:v>2.0579000000000001E-5</c:v>
                </c:pt>
                <c:pt idx="20579">
                  <c:v>2.0579999999999999E-5</c:v>
                </c:pt>
                <c:pt idx="20580">
                  <c:v>2.0581000000000002E-5</c:v>
                </c:pt>
                <c:pt idx="20581">
                  <c:v>2.0582E-5</c:v>
                </c:pt>
                <c:pt idx="20582">
                  <c:v>2.0582999999999999E-5</c:v>
                </c:pt>
                <c:pt idx="20583">
                  <c:v>2.0584000000000001E-5</c:v>
                </c:pt>
                <c:pt idx="20584">
                  <c:v>2.0585E-5</c:v>
                </c:pt>
                <c:pt idx="20585">
                  <c:v>2.0585999999999999E-5</c:v>
                </c:pt>
                <c:pt idx="20586">
                  <c:v>2.0587000000000001E-5</c:v>
                </c:pt>
                <c:pt idx="20587">
                  <c:v>2.0588E-5</c:v>
                </c:pt>
                <c:pt idx="20588">
                  <c:v>2.0588999999999999E-5</c:v>
                </c:pt>
                <c:pt idx="20589">
                  <c:v>2.0590000000000001E-5</c:v>
                </c:pt>
                <c:pt idx="20590">
                  <c:v>2.0591E-5</c:v>
                </c:pt>
                <c:pt idx="20591">
                  <c:v>2.0591999999999999E-5</c:v>
                </c:pt>
                <c:pt idx="20592">
                  <c:v>2.0593000000000001E-5</c:v>
                </c:pt>
                <c:pt idx="20593">
                  <c:v>2.0594E-5</c:v>
                </c:pt>
                <c:pt idx="20594">
                  <c:v>2.0594999999999998E-5</c:v>
                </c:pt>
                <c:pt idx="20595">
                  <c:v>2.0596000000000001E-5</c:v>
                </c:pt>
                <c:pt idx="20596">
                  <c:v>2.0596999999999999E-5</c:v>
                </c:pt>
                <c:pt idx="20597">
                  <c:v>2.0598000000000002E-5</c:v>
                </c:pt>
                <c:pt idx="20598">
                  <c:v>2.0599E-5</c:v>
                </c:pt>
                <c:pt idx="20599">
                  <c:v>2.0599999999999999E-5</c:v>
                </c:pt>
                <c:pt idx="20600">
                  <c:v>2.0601000000000001E-5</c:v>
                </c:pt>
                <c:pt idx="20601">
                  <c:v>2.0602E-5</c:v>
                </c:pt>
                <c:pt idx="20602">
                  <c:v>2.0602999999999999E-5</c:v>
                </c:pt>
                <c:pt idx="20603">
                  <c:v>2.0604000000000001E-5</c:v>
                </c:pt>
                <c:pt idx="20604">
                  <c:v>2.0605E-5</c:v>
                </c:pt>
                <c:pt idx="20605">
                  <c:v>2.0605999999999999E-5</c:v>
                </c:pt>
                <c:pt idx="20606">
                  <c:v>2.0607000000000001E-5</c:v>
                </c:pt>
                <c:pt idx="20607">
                  <c:v>2.0608E-5</c:v>
                </c:pt>
                <c:pt idx="20608">
                  <c:v>2.0608999999999999E-5</c:v>
                </c:pt>
                <c:pt idx="20609">
                  <c:v>2.0610000000000001E-5</c:v>
                </c:pt>
                <c:pt idx="20610">
                  <c:v>2.0611E-5</c:v>
                </c:pt>
                <c:pt idx="20611">
                  <c:v>2.0611999999999998E-5</c:v>
                </c:pt>
                <c:pt idx="20612">
                  <c:v>2.0613000000000001E-5</c:v>
                </c:pt>
                <c:pt idx="20613">
                  <c:v>2.0613999999999999E-5</c:v>
                </c:pt>
                <c:pt idx="20614">
                  <c:v>2.0615000000000002E-5</c:v>
                </c:pt>
                <c:pt idx="20615">
                  <c:v>2.0616E-5</c:v>
                </c:pt>
                <c:pt idx="20616">
                  <c:v>2.0616999999999999E-5</c:v>
                </c:pt>
                <c:pt idx="20617">
                  <c:v>2.0618000000000001E-5</c:v>
                </c:pt>
                <c:pt idx="20618">
                  <c:v>2.0619E-5</c:v>
                </c:pt>
                <c:pt idx="20619">
                  <c:v>2.0619999999999999E-5</c:v>
                </c:pt>
                <c:pt idx="20620">
                  <c:v>2.0621000000000001E-5</c:v>
                </c:pt>
                <c:pt idx="20621">
                  <c:v>2.0622E-5</c:v>
                </c:pt>
                <c:pt idx="20622">
                  <c:v>2.0622999999999999E-5</c:v>
                </c:pt>
                <c:pt idx="20623">
                  <c:v>2.0624000000000001E-5</c:v>
                </c:pt>
                <c:pt idx="20624">
                  <c:v>2.0625E-5</c:v>
                </c:pt>
                <c:pt idx="20625">
                  <c:v>2.0625999999999999E-5</c:v>
                </c:pt>
                <c:pt idx="20626">
                  <c:v>2.0627000000000001E-5</c:v>
                </c:pt>
                <c:pt idx="20627">
                  <c:v>2.0628E-5</c:v>
                </c:pt>
                <c:pt idx="20628">
                  <c:v>2.0628999999999998E-5</c:v>
                </c:pt>
                <c:pt idx="20629">
                  <c:v>2.0630000000000001E-5</c:v>
                </c:pt>
                <c:pt idx="20630">
                  <c:v>2.0630999999999999E-5</c:v>
                </c:pt>
                <c:pt idx="20631">
                  <c:v>2.0632000000000002E-5</c:v>
                </c:pt>
                <c:pt idx="20632">
                  <c:v>2.0633E-5</c:v>
                </c:pt>
                <c:pt idx="20633">
                  <c:v>2.0633999999999999E-5</c:v>
                </c:pt>
                <c:pt idx="20634">
                  <c:v>2.0635000000000001E-5</c:v>
                </c:pt>
                <c:pt idx="20635">
                  <c:v>2.0636E-5</c:v>
                </c:pt>
                <c:pt idx="20636">
                  <c:v>2.0636999999999999E-5</c:v>
                </c:pt>
                <c:pt idx="20637">
                  <c:v>2.0638000000000001E-5</c:v>
                </c:pt>
                <c:pt idx="20638">
                  <c:v>2.0639E-5</c:v>
                </c:pt>
                <c:pt idx="20639">
                  <c:v>2.0639999999999999E-5</c:v>
                </c:pt>
                <c:pt idx="20640">
                  <c:v>2.0641000000000001E-5</c:v>
                </c:pt>
                <c:pt idx="20641">
                  <c:v>2.0642E-5</c:v>
                </c:pt>
                <c:pt idx="20642">
                  <c:v>2.0642999999999999E-5</c:v>
                </c:pt>
                <c:pt idx="20643">
                  <c:v>2.0644000000000001E-5</c:v>
                </c:pt>
                <c:pt idx="20644">
                  <c:v>2.0645E-5</c:v>
                </c:pt>
                <c:pt idx="20645">
                  <c:v>2.0645999999999999E-5</c:v>
                </c:pt>
                <c:pt idx="20646">
                  <c:v>2.0647000000000001E-5</c:v>
                </c:pt>
                <c:pt idx="20647">
                  <c:v>2.0647999999999999E-5</c:v>
                </c:pt>
                <c:pt idx="20648">
                  <c:v>2.0649000000000002E-5</c:v>
                </c:pt>
                <c:pt idx="20649">
                  <c:v>2.065E-5</c:v>
                </c:pt>
                <c:pt idx="20650">
                  <c:v>2.0650999999999999E-5</c:v>
                </c:pt>
                <c:pt idx="20651">
                  <c:v>2.0652000000000001E-5</c:v>
                </c:pt>
                <c:pt idx="20652">
                  <c:v>2.0653E-5</c:v>
                </c:pt>
                <c:pt idx="20653">
                  <c:v>2.0653999999999999E-5</c:v>
                </c:pt>
                <c:pt idx="20654">
                  <c:v>2.0655000000000001E-5</c:v>
                </c:pt>
                <c:pt idx="20655">
                  <c:v>2.0656E-5</c:v>
                </c:pt>
                <c:pt idx="20656">
                  <c:v>2.0656999999999999E-5</c:v>
                </c:pt>
                <c:pt idx="20657">
                  <c:v>2.0658000000000001E-5</c:v>
                </c:pt>
                <c:pt idx="20658">
                  <c:v>2.0659E-5</c:v>
                </c:pt>
                <c:pt idx="20659">
                  <c:v>2.0659999999999999E-5</c:v>
                </c:pt>
                <c:pt idx="20660">
                  <c:v>2.0661000000000001E-5</c:v>
                </c:pt>
                <c:pt idx="20661">
                  <c:v>2.0662E-5</c:v>
                </c:pt>
                <c:pt idx="20662">
                  <c:v>2.0662999999999999E-5</c:v>
                </c:pt>
                <c:pt idx="20663">
                  <c:v>2.0664000000000001E-5</c:v>
                </c:pt>
                <c:pt idx="20664">
                  <c:v>2.0665E-5</c:v>
                </c:pt>
                <c:pt idx="20665">
                  <c:v>2.0665999999999998E-5</c:v>
                </c:pt>
                <c:pt idx="20666">
                  <c:v>2.0667000000000001E-5</c:v>
                </c:pt>
                <c:pt idx="20667">
                  <c:v>2.0667999999999999E-5</c:v>
                </c:pt>
                <c:pt idx="20668">
                  <c:v>2.0669000000000001E-5</c:v>
                </c:pt>
                <c:pt idx="20669">
                  <c:v>2.067E-5</c:v>
                </c:pt>
                <c:pt idx="20670">
                  <c:v>2.0670999999999999E-5</c:v>
                </c:pt>
                <c:pt idx="20671">
                  <c:v>2.0672000000000001E-5</c:v>
                </c:pt>
                <c:pt idx="20672">
                  <c:v>2.0673E-5</c:v>
                </c:pt>
                <c:pt idx="20673">
                  <c:v>2.0673999999999999E-5</c:v>
                </c:pt>
                <c:pt idx="20674">
                  <c:v>2.0675000000000001E-5</c:v>
                </c:pt>
                <c:pt idx="20675">
                  <c:v>2.0676E-5</c:v>
                </c:pt>
                <c:pt idx="20676">
                  <c:v>2.0676999999999999E-5</c:v>
                </c:pt>
                <c:pt idx="20677">
                  <c:v>2.0678000000000001E-5</c:v>
                </c:pt>
                <c:pt idx="20678">
                  <c:v>2.0679E-5</c:v>
                </c:pt>
                <c:pt idx="20679">
                  <c:v>2.0679999999999999E-5</c:v>
                </c:pt>
                <c:pt idx="20680">
                  <c:v>2.0681000000000001E-5</c:v>
                </c:pt>
                <c:pt idx="20681">
                  <c:v>2.0682E-5</c:v>
                </c:pt>
                <c:pt idx="20682">
                  <c:v>2.0682999999999998E-5</c:v>
                </c:pt>
                <c:pt idx="20683">
                  <c:v>2.0684000000000001E-5</c:v>
                </c:pt>
                <c:pt idx="20684">
                  <c:v>2.0684999999999999E-5</c:v>
                </c:pt>
                <c:pt idx="20685">
                  <c:v>2.0686000000000002E-5</c:v>
                </c:pt>
                <c:pt idx="20686">
                  <c:v>2.0687E-5</c:v>
                </c:pt>
                <c:pt idx="20687">
                  <c:v>2.0687999999999999E-5</c:v>
                </c:pt>
                <c:pt idx="20688">
                  <c:v>2.0689000000000001E-5</c:v>
                </c:pt>
                <c:pt idx="20689">
                  <c:v>2.069E-5</c:v>
                </c:pt>
                <c:pt idx="20690">
                  <c:v>2.0690999999999999E-5</c:v>
                </c:pt>
                <c:pt idx="20691">
                  <c:v>2.0692000000000001E-5</c:v>
                </c:pt>
                <c:pt idx="20692">
                  <c:v>2.0693E-5</c:v>
                </c:pt>
                <c:pt idx="20693">
                  <c:v>2.0693999999999999E-5</c:v>
                </c:pt>
                <c:pt idx="20694">
                  <c:v>2.0695000000000001E-5</c:v>
                </c:pt>
                <c:pt idx="20695">
                  <c:v>2.0696E-5</c:v>
                </c:pt>
                <c:pt idx="20696">
                  <c:v>2.0696999999999999E-5</c:v>
                </c:pt>
                <c:pt idx="20697">
                  <c:v>2.0698000000000001E-5</c:v>
                </c:pt>
                <c:pt idx="20698">
                  <c:v>2.0699E-5</c:v>
                </c:pt>
                <c:pt idx="20699">
                  <c:v>2.0699999999999998E-5</c:v>
                </c:pt>
                <c:pt idx="20700">
                  <c:v>2.0701000000000001E-5</c:v>
                </c:pt>
                <c:pt idx="20701">
                  <c:v>2.0701999999999999E-5</c:v>
                </c:pt>
                <c:pt idx="20702">
                  <c:v>2.0703000000000002E-5</c:v>
                </c:pt>
                <c:pt idx="20703">
                  <c:v>2.0704E-5</c:v>
                </c:pt>
                <c:pt idx="20704">
                  <c:v>2.0704999999999999E-5</c:v>
                </c:pt>
                <c:pt idx="20705">
                  <c:v>2.0706000000000001E-5</c:v>
                </c:pt>
                <c:pt idx="20706">
                  <c:v>2.0707E-5</c:v>
                </c:pt>
                <c:pt idx="20707">
                  <c:v>2.0707999999999999E-5</c:v>
                </c:pt>
                <c:pt idx="20708">
                  <c:v>2.0709000000000001E-5</c:v>
                </c:pt>
                <c:pt idx="20709">
                  <c:v>2.071E-5</c:v>
                </c:pt>
                <c:pt idx="20710">
                  <c:v>2.0710999999999999E-5</c:v>
                </c:pt>
                <c:pt idx="20711">
                  <c:v>2.0712000000000001E-5</c:v>
                </c:pt>
                <c:pt idx="20712">
                  <c:v>2.0713E-5</c:v>
                </c:pt>
                <c:pt idx="20713">
                  <c:v>2.0713999999999999E-5</c:v>
                </c:pt>
                <c:pt idx="20714">
                  <c:v>2.0715000000000001E-5</c:v>
                </c:pt>
                <c:pt idx="20715">
                  <c:v>2.0716E-5</c:v>
                </c:pt>
                <c:pt idx="20716">
                  <c:v>2.0716999999999998E-5</c:v>
                </c:pt>
                <c:pt idx="20717">
                  <c:v>2.0718000000000001E-5</c:v>
                </c:pt>
                <c:pt idx="20718">
                  <c:v>2.0718999999999999E-5</c:v>
                </c:pt>
                <c:pt idx="20719">
                  <c:v>2.0720000000000002E-5</c:v>
                </c:pt>
                <c:pt idx="20720">
                  <c:v>2.0721E-5</c:v>
                </c:pt>
                <c:pt idx="20721">
                  <c:v>2.0721999999999999E-5</c:v>
                </c:pt>
                <c:pt idx="20722">
                  <c:v>2.0723000000000001E-5</c:v>
                </c:pt>
                <c:pt idx="20723">
                  <c:v>2.0724E-5</c:v>
                </c:pt>
                <c:pt idx="20724">
                  <c:v>2.0724999999999999E-5</c:v>
                </c:pt>
                <c:pt idx="20725">
                  <c:v>2.0726000000000001E-5</c:v>
                </c:pt>
                <c:pt idx="20726">
                  <c:v>2.0727E-5</c:v>
                </c:pt>
                <c:pt idx="20727">
                  <c:v>2.0727999999999999E-5</c:v>
                </c:pt>
                <c:pt idx="20728">
                  <c:v>2.0729000000000001E-5</c:v>
                </c:pt>
                <c:pt idx="20729">
                  <c:v>2.073E-5</c:v>
                </c:pt>
                <c:pt idx="20730">
                  <c:v>2.0730999999999999E-5</c:v>
                </c:pt>
                <c:pt idx="20731">
                  <c:v>2.0732000000000001E-5</c:v>
                </c:pt>
                <c:pt idx="20732">
                  <c:v>2.0733E-5</c:v>
                </c:pt>
                <c:pt idx="20733">
                  <c:v>2.0733999999999998E-5</c:v>
                </c:pt>
                <c:pt idx="20734">
                  <c:v>2.0735000000000001E-5</c:v>
                </c:pt>
                <c:pt idx="20735">
                  <c:v>2.0735999999999999E-5</c:v>
                </c:pt>
                <c:pt idx="20736">
                  <c:v>2.0737000000000002E-5</c:v>
                </c:pt>
                <c:pt idx="20737">
                  <c:v>2.0738E-5</c:v>
                </c:pt>
                <c:pt idx="20738">
                  <c:v>2.0738999999999999E-5</c:v>
                </c:pt>
                <c:pt idx="20739">
                  <c:v>2.0740000000000001E-5</c:v>
                </c:pt>
                <c:pt idx="20740">
                  <c:v>2.0741E-5</c:v>
                </c:pt>
                <c:pt idx="20741">
                  <c:v>2.0741999999999999E-5</c:v>
                </c:pt>
                <c:pt idx="20742">
                  <c:v>2.0743000000000001E-5</c:v>
                </c:pt>
                <c:pt idx="20743">
                  <c:v>2.0744E-5</c:v>
                </c:pt>
                <c:pt idx="20744">
                  <c:v>2.0744999999999999E-5</c:v>
                </c:pt>
                <c:pt idx="20745">
                  <c:v>2.0746000000000001E-5</c:v>
                </c:pt>
                <c:pt idx="20746">
                  <c:v>2.0747E-5</c:v>
                </c:pt>
                <c:pt idx="20747">
                  <c:v>2.0747999999999999E-5</c:v>
                </c:pt>
                <c:pt idx="20748">
                  <c:v>2.0749000000000001E-5</c:v>
                </c:pt>
                <c:pt idx="20749">
                  <c:v>2.075E-5</c:v>
                </c:pt>
                <c:pt idx="20750">
                  <c:v>2.0750999999999998E-5</c:v>
                </c:pt>
                <c:pt idx="20751">
                  <c:v>2.0752000000000001E-5</c:v>
                </c:pt>
                <c:pt idx="20752">
                  <c:v>2.0752999999999999E-5</c:v>
                </c:pt>
                <c:pt idx="20753">
                  <c:v>2.0754000000000002E-5</c:v>
                </c:pt>
                <c:pt idx="20754">
                  <c:v>2.0755E-5</c:v>
                </c:pt>
                <c:pt idx="20755">
                  <c:v>2.0755999999999999E-5</c:v>
                </c:pt>
                <c:pt idx="20756">
                  <c:v>2.0757000000000001E-5</c:v>
                </c:pt>
                <c:pt idx="20757">
                  <c:v>2.0758E-5</c:v>
                </c:pt>
                <c:pt idx="20758">
                  <c:v>2.0758999999999999E-5</c:v>
                </c:pt>
                <c:pt idx="20759">
                  <c:v>2.0760000000000001E-5</c:v>
                </c:pt>
                <c:pt idx="20760">
                  <c:v>2.0761E-5</c:v>
                </c:pt>
                <c:pt idx="20761">
                  <c:v>2.0761999999999999E-5</c:v>
                </c:pt>
                <c:pt idx="20762">
                  <c:v>2.0763000000000001E-5</c:v>
                </c:pt>
                <c:pt idx="20763">
                  <c:v>2.0764E-5</c:v>
                </c:pt>
                <c:pt idx="20764">
                  <c:v>2.0764999999999999E-5</c:v>
                </c:pt>
                <c:pt idx="20765">
                  <c:v>2.0766000000000001E-5</c:v>
                </c:pt>
                <c:pt idx="20766">
                  <c:v>2.0767E-5</c:v>
                </c:pt>
                <c:pt idx="20767">
                  <c:v>2.0767999999999998E-5</c:v>
                </c:pt>
                <c:pt idx="20768">
                  <c:v>2.0769000000000001E-5</c:v>
                </c:pt>
                <c:pt idx="20769">
                  <c:v>2.0769999999999999E-5</c:v>
                </c:pt>
                <c:pt idx="20770">
                  <c:v>2.0771000000000002E-5</c:v>
                </c:pt>
                <c:pt idx="20771">
                  <c:v>2.0772E-5</c:v>
                </c:pt>
                <c:pt idx="20772">
                  <c:v>2.0772999999999999E-5</c:v>
                </c:pt>
                <c:pt idx="20773">
                  <c:v>2.0774000000000001E-5</c:v>
                </c:pt>
                <c:pt idx="20774">
                  <c:v>2.0775E-5</c:v>
                </c:pt>
                <c:pt idx="20775">
                  <c:v>2.0775999999999999E-5</c:v>
                </c:pt>
                <c:pt idx="20776">
                  <c:v>2.0777000000000001E-5</c:v>
                </c:pt>
                <c:pt idx="20777">
                  <c:v>2.0778E-5</c:v>
                </c:pt>
                <c:pt idx="20778">
                  <c:v>2.0778999999999999E-5</c:v>
                </c:pt>
                <c:pt idx="20779">
                  <c:v>2.0780000000000001E-5</c:v>
                </c:pt>
                <c:pt idx="20780">
                  <c:v>2.0781E-5</c:v>
                </c:pt>
                <c:pt idx="20781">
                  <c:v>2.0781999999999999E-5</c:v>
                </c:pt>
                <c:pt idx="20782">
                  <c:v>2.0783000000000001E-5</c:v>
                </c:pt>
                <c:pt idx="20783">
                  <c:v>2.0784E-5</c:v>
                </c:pt>
                <c:pt idx="20784">
                  <c:v>2.0784999999999998E-5</c:v>
                </c:pt>
                <c:pt idx="20785">
                  <c:v>2.0786000000000001E-5</c:v>
                </c:pt>
                <c:pt idx="20786">
                  <c:v>2.0786999999999999E-5</c:v>
                </c:pt>
                <c:pt idx="20787">
                  <c:v>2.0788000000000002E-5</c:v>
                </c:pt>
                <c:pt idx="20788">
                  <c:v>2.0789E-5</c:v>
                </c:pt>
                <c:pt idx="20789">
                  <c:v>2.0789999999999999E-5</c:v>
                </c:pt>
                <c:pt idx="20790">
                  <c:v>2.0791000000000001E-5</c:v>
                </c:pt>
                <c:pt idx="20791">
                  <c:v>2.0792E-5</c:v>
                </c:pt>
                <c:pt idx="20792">
                  <c:v>2.0792999999999999E-5</c:v>
                </c:pt>
                <c:pt idx="20793">
                  <c:v>2.0794000000000001E-5</c:v>
                </c:pt>
                <c:pt idx="20794">
                  <c:v>2.0795E-5</c:v>
                </c:pt>
                <c:pt idx="20795">
                  <c:v>2.0795999999999999E-5</c:v>
                </c:pt>
                <c:pt idx="20796">
                  <c:v>2.0797000000000001E-5</c:v>
                </c:pt>
                <c:pt idx="20797">
                  <c:v>2.0798E-5</c:v>
                </c:pt>
                <c:pt idx="20798">
                  <c:v>2.0798999999999999E-5</c:v>
                </c:pt>
                <c:pt idx="20799">
                  <c:v>2.0800000000000001E-5</c:v>
                </c:pt>
                <c:pt idx="20800">
                  <c:v>2.0801E-5</c:v>
                </c:pt>
                <c:pt idx="20801">
                  <c:v>2.0801999999999998E-5</c:v>
                </c:pt>
                <c:pt idx="20802">
                  <c:v>2.0803000000000001E-5</c:v>
                </c:pt>
                <c:pt idx="20803">
                  <c:v>2.0803999999999999E-5</c:v>
                </c:pt>
                <c:pt idx="20804">
                  <c:v>2.0805000000000002E-5</c:v>
                </c:pt>
                <c:pt idx="20805">
                  <c:v>2.0806E-5</c:v>
                </c:pt>
                <c:pt idx="20806">
                  <c:v>2.0806999999999999E-5</c:v>
                </c:pt>
                <c:pt idx="20807">
                  <c:v>2.0808000000000001E-5</c:v>
                </c:pt>
                <c:pt idx="20808">
                  <c:v>2.0809E-5</c:v>
                </c:pt>
                <c:pt idx="20809">
                  <c:v>2.0809999999999999E-5</c:v>
                </c:pt>
                <c:pt idx="20810">
                  <c:v>2.0811000000000001E-5</c:v>
                </c:pt>
                <c:pt idx="20811">
                  <c:v>2.0812E-5</c:v>
                </c:pt>
                <c:pt idx="20812">
                  <c:v>2.0812999999999999E-5</c:v>
                </c:pt>
                <c:pt idx="20813">
                  <c:v>2.0814000000000001E-5</c:v>
                </c:pt>
                <c:pt idx="20814">
                  <c:v>2.0815E-5</c:v>
                </c:pt>
                <c:pt idx="20815">
                  <c:v>2.0815999999999999E-5</c:v>
                </c:pt>
                <c:pt idx="20816">
                  <c:v>2.0817000000000001E-5</c:v>
                </c:pt>
                <c:pt idx="20817">
                  <c:v>2.0818E-5</c:v>
                </c:pt>
                <c:pt idx="20818">
                  <c:v>2.0818999999999998E-5</c:v>
                </c:pt>
                <c:pt idx="20819">
                  <c:v>2.0820000000000001E-5</c:v>
                </c:pt>
                <c:pt idx="20820">
                  <c:v>2.0820999999999999E-5</c:v>
                </c:pt>
                <c:pt idx="20821">
                  <c:v>2.0822000000000002E-5</c:v>
                </c:pt>
                <c:pt idx="20822">
                  <c:v>2.0823E-5</c:v>
                </c:pt>
                <c:pt idx="20823">
                  <c:v>2.0823999999999999E-5</c:v>
                </c:pt>
                <c:pt idx="20824">
                  <c:v>2.0825000000000001E-5</c:v>
                </c:pt>
                <c:pt idx="20825">
                  <c:v>2.0826E-5</c:v>
                </c:pt>
                <c:pt idx="20826">
                  <c:v>2.0826999999999999E-5</c:v>
                </c:pt>
                <c:pt idx="20827">
                  <c:v>2.0828000000000001E-5</c:v>
                </c:pt>
                <c:pt idx="20828">
                  <c:v>2.0829E-5</c:v>
                </c:pt>
                <c:pt idx="20829">
                  <c:v>2.0829999999999999E-5</c:v>
                </c:pt>
                <c:pt idx="20830">
                  <c:v>2.0831000000000001E-5</c:v>
                </c:pt>
                <c:pt idx="20831">
                  <c:v>2.0832E-5</c:v>
                </c:pt>
                <c:pt idx="20832">
                  <c:v>2.0832999999999999E-5</c:v>
                </c:pt>
                <c:pt idx="20833">
                  <c:v>2.0834000000000001E-5</c:v>
                </c:pt>
                <c:pt idx="20834">
                  <c:v>2.0835E-5</c:v>
                </c:pt>
                <c:pt idx="20835">
                  <c:v>2.0835999999999998E-5</c:v>
                </c:pt>
                <c:pt idx="20836">
                  <c:v>2.0837000000000001E-5</c:v>
                </c:pt>
                <c:pt idx="20837">
                  <c:v>2.0837999999999999E-5</c:v>
                </c:pt>
                <c:pt idx="20838">
                  <c:v>2.0839000000000002E-5</c:v>
                </c:pt>
                <c:pt idx="20839">
                  <c:v>2.084E-5</c:v>
                </c:pt>
                <c:pt idx="20840">
                  <c:v>2.0840999999999999E-5</c:v>
                </c:pt>
                <c:pt idx="20841">
                  <c:v>2.0842000000000001E-5</c:v>
                </c:pt>
                <c:pt idx="20842">
                  <c:v>2.0843E-5</c:v>
                </c:pt>
                <c:pt idx="20843">
                  <c:v>2.0843999999999999E-5</c:v>
                </c:pt>
                <c:pt idx="20844">
                  <c:v>2.0845000000000001E-5</c:v>
                </c:pt>
                <c:pt idx="20845">
                  <c:v>2.0846E-5</c:v>
                </c:pt>
                <c:pt idx="20846">
                  <c:v>2.0846999999999999E-5</c:v>
                </c:pt>
                <c:pt idx="20847">
                  <c:v>2.0848000000000001E-5</c:v>
                </c:pt>
                <c:pt idx="20848">
                  <c:v>2.0849E-5</c:v>
                </c:pt>
                <c:pt idx="20849">
                  <c:v>2.0849999999999999E-5</c:v>
                </c:pt>
                <c:pt idx="20850">
                  <c:v>2.0851000000000001E-5</c:v>
                </c:pt>
                <c:pt idx="20851">
                  <c:v>2.0852E-5</c:v>
                </c:pt>
                <c:pt idx="20852">
                  <c:v>2.0852999999999998E-5</c:v>
                </c:pt>
                <c:pt idx="20853">
                  <c:v>2.0854000000000001E-5</c:v>
                </c:pt>
                <c:pt idx="20854">
                  <c:v>2.0854999999999999E-5</c:v>
                </c:pt>
                <c:pt idx="20855">
                  <c:v>2.0856000000000002E-5</c:v>
                </c:pt>
                <c:pt idx="20856">
                  <c:v>2.0857E-5</c:v>
                </c:pt>
                <c:pt idx="20857">
                  <c:v>2.0857999999999999E-5</c:v>
                </c:pt>
                <c:pt idx="20858">
                  <c:v>2.0859000000000001E-5</c:v>
                </c:pt>
                <c:pt idx="20859">
                  <c:v>2.086E-5</c:v>
                </c:pt>
                <c:pt idx="20860">
                  <c:v>2.0860999999999999E-5</c:v>
                </c:pt>
                <c:pt idx="20861">
                  <c:v>2.0862000000000001E-5</c:v>
                </c:pt>
                <c:pt idx="20862">
                  <c:v>2.0863E-5</c:v>
                </c:pt>
                <c:pt idx="20863">
                  <c:v>2.0863999999999999E-5</c:v>
                </c:pt>
                <c:pt idx="20864">
                  <c:v>2.0865000000000001E-5</c:v>
                </c:pt>
                <c:pt idx="20865">
                  <c:v>2.0866E-5</c:v>
                </c:pt>
                <c:pt idx="20866">
                  <c:v>2.0866999999999999E-5</c:v>
                </c:pt>
                <c:pt idx="20867">
                  <c:v>2.0868000000000001E-5</c:v>
                </c:pt>
                <c:pt idx="20868">
                  <c:v>2.0869E-5</c:v>
                </c:pt>
                <c:pt idx="20869">
                  <c:v>2.0869999999999998E-5</c:v>
                </c:pt>
                <c:pt idx="20870">
                  <c:v>2.0871000000000001E-5</c:v>
                </c:pt>
                <c:pt idx="20871">
                  <c:v>2.0871999999999999E-5</c:v>
                </c:pt>
                <c:pt idx="20872">
                  <c:v>2.0873000000000002E-5</c:v>
                </c:pt>
                <c:pt idx="20873">
                  <c:v>2.0874E-5</c:v>
                </c:pt>
                <c:pt idx="20874">
                  <c:v>2.0874999999999999E-5</c:v>
                </c:pt>
                <c:pt idx="20875">
                  <c:v>2.0876000000000001E-5</c:v>
                </c:pt>
                <c:pt idx="20876">
                  <c:v>2.0877E-5</c:v>
                </c:pt>
                <c:pt idx="20877">
                  <c:v>2.0877999999999999E-5</c:v>
                </c:pt>
                <c:pt idx="20878">
                  <c:v>2.0879000000000001E-5</c:v>
                </c:pt>
                <c:pt idx="20879">
                  <c:v>2.088E-5</c:v>
                </c:pt>
                <c:pt idx="20880">
                  <c:v>2.0880999999999999E-5</c:v>
                </c:pt>
                <c:pt idx="20881">
                  <c:v>2.0882000000000001E-5</c:v>
                </c:pt>
                <c:pt idx="20882">
                  <c:v>2.0883E-5</c:v>
                </c:pt>
                <c:pt idx="20883">
                  <c:v>2.0883999999999999E-5</c:v>
                </c:pt>
                <c:pt idx="20884">
                  <c:v>2.0885000000000001E-5</c:v>
                </c:pt>
                <c:pt idx="20885">
                  <c:v>2.0886E-5</c:v>
                </c:pt>
                <c:pt idx="20886">
                  <c:v>2.0886999999999998E-5</c:v>
                </c:pt>
                <c:pt idx="20887">
                  <c:v>2.0888000000000001E-5</c:v>
                </c:pt>
                <c:pt idx="20888">
                  <c:v>2.0888999999999999E-5</c:v>
                </c:pt>
                <c:pt idx="20889">
                  <c:v>2.0890000000000002E-5</c:v>
                </c:pt>
                <c:pt idx="20890">
                  <c:v>2.0891E-5</c:v>
                </c:pt>
                <c:pt idx="20891">
                  <c:v>2.0891999999999999E-5</c:v>
                </c:pt>
                <c:pt idx="20892">
                  <c:v>2.0893000000000001E-5</c:v>
                </c:pt>
                <c:pt idx="20893">
                  <c:v>2.0894E-5</c:v>
                </c:pt>
                <c:pt idx="20894">
                  <c:v>2.0894999999999999E-5</c:v>
                </c:pt>
                <c:pt idx="20895">
                  <c:v>2.0896000000000001E-5</c:v>
                </c:pt>
                <c:pt idx="20896">
                  <c:v>2.0897E-5</c:v>
                </c:pt>
                <c:pt idx="20897">
                  <c:v>2.0897999999999999E-5</c:v>
                </c:pt>
                <c:pt idx="20898">
                  <c:v>2.0899000000000001E-5</c:v>
                </c:pt>
                <c:pt idx="20899">
                  <c:v>2.09E-5</c:v>
                </c:pt>
                <c:pt idx="20900">
                  <c:v>2.0900999999999999E-5</c:v>
                </c:pt>
                <c:pt idx="20901">
                  <c:v>2.0902000000000001E-5</c:v>
                </c:pt>
                <c:pt idx="20902">
                  <c:v>2.0903E-5</c:v>
                </c:pt>
                <c:pt idx="20903">
                  <c:v>2.0903999999999998E-5</c:v>
                </c:pt>
                <c:pt idx="20904">
                  <c:v>2.0905000000000001E-5</c:v>
                </c:pt>
                <c:pt idx="20905">
                  <c:v>2.0905999999999999E-5</c:v>
                </c:pt>
                <c:pt idx="20906">
                  <c:v>2.0907000000000002E-5</c:v>
                </c:pt>
                <c:pt idx="20907">
                  <c:v>2.0908E-5</c:v>
                </c:pt>
                <c:pt idx="20908">
                  <c:v>2.0908999999999999E-5</c:v>
                </c:pt>
                <c:pt idx="20909">
                  <c:v>2.0910000000000001E-5</c:v>
                </c:pt>
                <c:pt idx="20910">
                  <c:v>2.0911E-5</c:v>
                </c:pt>
                <c:pt idx="20911">
                  <c:v>2.0911999999999999E-5</c:v>
                </c:pt>
                <c:pt idx="20912">
                  <c:v>2.0913000000000001E-5</c:v>
                </c:pt>
                <c:pt idx="20913">
                  <c:v>2.0914E-5</c:v>
                </c:pt>
                <c:pt idx="20914">
                  <c:v>2.0914999999999999E-5</c:v>
                </c:pt>
                <c:pt idx="20915">
                  <c:v>2.0916000000000001E-5</c:v>
                </c:pt>
                <c:pt idx="20916">
                  <c:v>2.0917E-5</c:v>
                </c:pt>
                <c:pt idx="20917">
                  <c:v>2.0917999999999999E-5</c:v>
                </c:pt>
                <c:pt idx="20918">
                  <c:v>2.0919000000000001E-5</c:v>
                </c:pt>
                <c:pt idx="20919">
                  <c:v>2.092E-5</c:v>
                </c:pt>
                <c:pt idx="20920">
                  <c:v>2.0920999999999998E-5</c:v>
                </c:pt>
                <c:pt idx="20921">
                  <c:v>2.0922000000000001E-5</c:v>
                </c:pt>
                <c:pt idx="20922">
                  <c:v>2.0922999999999999E-5</c:v>
                </c:pt>
                <c:pt idx="20923">
                  <c:v>2.0924000000000002E-5</c:v>
                </c:pt>
                <c:pt idx="20924">
                  <c:v>2.0925E-5</c:v>
                </c:pt>
                <c:pt idx="20925">
                  <c:v>2.0925999999999999E-5</c:v>
                </c:pt>
                <c:pt idx="20926">
                  <c:v>2.0927000000000001E-5</c:v>
                </c:pt>
                <c:pt idx="20927">
                  <c:v>2.0928E-5</c:v>
                </c:pt>
                <c:pt idx="20928">
                  <c:v>2.0928999999999999E-5</c:v>
                </c:pt>
                <c:pt idx="20929">
                  <c:v>2.0930000000000001E-5</c:v>
                </c:pt>
                <c:pt idx="20930">
                  <c:v>2.0931E-5</c:v>
                </c:pt>
                <c:pt idx="20931">
                  <c:v>2.0931999999999999E-5</c:v>
                </c:pt>
                <c:pt idx="20932">
                  <c:v>2.0933000000000001E-5</c:v>
                </c:pt>
                <c:pt idx="20933">
                  <c:v>2.0934E-5</c:v>
                </c:pt>
                <c:pt idx="20934">
                  <c:v>2.0934999999999999E-5</c:v>
                </c:pt>
                <c:pt idx="20935">
                  <c:v>2.0936000000000001E-5</c:v>
                </c:pt>
                <c:pt idx="20936">
                  <c:v>2.0937E-5</c:v>
                </c:pt>
                <c:pt idx="20937">
                  <c:v>2.0937999999999998E-5</c:v>
                </c:pt>
                <c:pt idx="20938">
                  <c:v>2.0939000000000001E-5</c:v>
                </c:pt>
                <c:pt idx="20939">
                  <c:v>2.0939999999999999E-5</c:v>
                </c:pt>
                <c:pt idx="20940">
                  <c:v>2.0941000000000002E-5</c:v>
                </c:pt>
                <c:pt idx="20941">
                  <c:v>2.0942E-5</c:v>
                </c:pt>
                <c:pt idx="20942">
                  <c:v>2.0942999999999999E-5</c:v>
                </c:pt>
                <c:pt idx="20943">
                  <c:v>2.0944000000000001E-5</c:v>
                </c:pt>
                <c:pt idx="20944">
                  <c:v>2.0945E-5</c:v>
                </c:pt>
                <c:pt idx="20945">
                  <c:v>2.0945999999999999E-5</c:v>
                </c:pt>
                <c:pt idx="20946">
                  <c:v>2.0947000000000001E-5</c:v>
                </c:pt>
                <c:pt idx="20947">
                  <c:v>2.0948E-5</c:v>
                </c:pt>
                <c:pt idx="20948">
                  <c:v>2.0948999999999999E-5</c:v>
                </c:pt>
                <c:pt idx="20949">
                  <c:v>2.0950000000000001E-5</c:v>
                </c:pt>
                <c:pt idx="20950">
                  <c:v>2.0951E-5</c:v>
                </c:pt>
                <c:pt idx="20951">
                  <c:v>2.0951999999999999E-5</c:v>
                </c:pt>
                <c:pt idx="20952">
                  <c:v>2.0953000000000001E-5</c:v>
                </c:pt>
                <c:pt idx="20953">
                  <c:v>2.0954E-5</c:v>
                </c:pt>
                <c:pt idx="20954">
                  <c:v>2.0954999999999998E-5</c:v>
                </c:pt>
                <c:pt idx="20955">
                  <c:v>2.0956000000000001E-5</c:v>
                </c:pt>
                <c:pt idx="20956">
                  <c:v>2.0956999999999999E-5</c:v>
                </c:pt>
                <c:pt idx="20957">
                  <c:v>2.0958000000000002E-5</c:v>
                </c:pt>
                <c:pt idx="20958">
                  <c:v>2.0959E-5</c:v>
                </c:pt>
                <c:pt idx="20959">
                  <c:v>2.0959999999999999E-5</c:v>
                </c:pt>
                <c:pt idx="20960">
                  <c:v>2.0961000000000001E-5</c:v>
                </c:pt>
                <c:pt idx="20961">
                  <c:v>2.0962E-5</c:v>
                </c:pt>
                <c:pt idx="20962">
                  <c:v>2.0962999999999999E-5</c:v>
                </c:pt>
                <c:pt idx="20963">
                  <c:v>2.0964000000000001E-5</c:v>
                </c:pt>
                <c:pt idx="20964">
                  <c:v>2.0965E-5</c:v>
                </c:pt>
                <c:pt idx="20965">
                  <c:v>2.0965999999999999E-5</c:v>
                </c:pt>
                <c:pt idx="20966">
                  <c:v>2.0967000000000001E-5</c:v>
                </c:pt>
                <c:pt idx="20967">
                  <c:v>2.0968E-5</c:v>
                </c:pt>
                <c:pt idx="20968">
                  <c:v>2.0968999999999999E-5</c:v>
                </c:pt>
                <c:pt idx="20969">
                  <c:v>2.0970000000000001E-5</c:v>
                </c:pt>
                <c:pt idx="20970">
                  <c:v>2.0971E-5</c:v>
                </c:pt>
                <c:pt idx="20971">
                  <c:v>2.0971999999999998E-5</c:v>
                </c:pt>
                <c:pt idx="20972">
                  <c:v>2.0973000000000001E-5</c:v>
                </c:pt>
                <c:pt idx="20973">
                  <c:v>2.0973999999999999E-5</c:v>
                </c:pt>
                <c:pt idx="20974">
                  <c:v>2.0975000000000002E-5</c:v>
                </c:pt>
                <c:pt idx="20975">
                  <c:v>2.0976E-5</c:v>
                </c:pt>
                <c:pt idx="20976">
                  <c:v>2.0976999999999999E-5</c:v>
                </c:pt>
                <c:pt idx="20977">
                  <c:v>2.0978000000000001E-5</c:v>
                </c:pt>
                <c:pt idx="20978">
                  <c:v>2.0979E-5</c:v>
                </c:pt>
                <c:pt idx="20979">
                  <c:v>2.0979999999999999E-5</c:v>
                </c:pt>
                <c:pt idx="20980">
                  <c:v>2.0981000000000001E-5</c:v>
                </c:pt>
                <c:pt idx="20981">
                  <c:v>2.0982E-5</c:v>
                </c:pt>
                <c:pt idx="20982">
                  <c:v>2.0982999999999999E-5</c:v>
                </c:pt>
                <c:pt idx="20983">
                  <c:v>2.0984000000000001E-5</c:v>
                </c:pt>
                <c:pt idx="20984">
                  <c:v>2.0985E-5</c:v>
                </c:pt>
                <c:pt idx="20985">
                  <c:v>2.0985999999999999E-5</c:v>
                </c:pt>
                <c:pt idx="20986">
                  <c:v>2.0987000000000001E-5</c:v>
                </c:pt>
                <c:pt idx="20987">
                  <c:v>2.0988E-5</c:v>
                </c:pt>
                <c:pt idx="20988">
                  <c:v>2.0988999999999998E-5</c:v>
                </c:pt>
                <c:pt idx="20989">
                  <c:v>2.0990000000000001E-5</c:v>
                </c:pt>
                <c:pt idx="20990">
                  <c:v>2.0990999999999999E-5</c:v>
                </c:pt>
                <c:pt idx="20991">
                  <c:v>2.0992000000000002E-5</c:v>
                </c:pt>
                <c:pt idx="20992">
                  <c:v>2.0993E-5</c:v>
                </c:pt>
                <c:pt idx="20993">
                  <c:v>2.0993999999999999E-5</c:v>
                </c:pt>
                <c:pt idx="20994">
                  <c:v>2.0995000000000001E-5</c:v>
                </c:pt>
                <c:pt idx="20995">
                  <c:v>2.0996E-5</c:v>
                </c:pt>
                <c:pt idx="20996">
                  <c:v>2.0996999999999999E-5</c:v>
                </c:pt>
                <c:pt idx="20997">
                  <c:v>2.0998000000000001E-5</c:v>
                </c:pt>
                <c:pt idx="20998">
                  <c:v>2.0999E-5</c:v>
                </c:pt>
                <c:pt idx="20999">
                  <c:v>2.0999999999999999E-5</c:v>
                </c:pt>
                <c:pt idx="21000">
                  <c:v>2.1001000000000001E-5</c:v>
                </c:pt>
                <c:pt idx="21001">
                  <c:v>2.1002E-5</c:v>
                </c:pt>
                <c:pt idx="21002">
                  <c:v>2.1002999999999999E-5</c:v>
                </c:pt>
                <c:pt idx="21003">
                  <c:v>2.1004000000000001E-5</c:v>
                </c:pt>
                <c:pt idx="21004">
                  <c:v>2.1005E-5</c:v>
                </c:pt>
                <c:pt idx="21005">
                  <c:v>2.1005999999999998E-5</c:v>
                </c:pt>
                <c:pt idx="21006">
                  <c:v>2.1007000000000001E-5</c:v>
                </c:pt>
                <c:pt idx="21007">
                  <c:v>2.1007999999999999E-5</c:v>
                </c:pt>
                <c:pt idx="21008">
                  <c:v>2.1009000000000002E-5</c:v>
                </c:pt>
                <c:pt idx="21009">
                  <c:v>2.101E-5</c:v>
                </c:pt>
                <c:pt idx="21010">
                  <c:v>2.1010999999999999E-5</c:v>
                </c:pt>
                <c:pt idx="21011">
                  <c:v>2.1012000000000001E-5</c:v>
                </c:pt>
                <c:pt idx="21012">
                  <c:v>2.1013E-5</c:v>
                </c:pt>
                <c:pt idx="21013">
                  <c:v>2.1013999999999999E-5</c:v>
                </c:pt>
                <c:pt idx="21014">
                  <c:v>2.1015000000000001E-5</c:v>
                </c:pt>
                <c:pt idx="21015">
                  <c:v>2.1016E-5</c:v>
                </c:pt>
                <c:pt idx="21016">
                  <c:v>2.1016999999999999E-5</c:v>
                </c:pt>
                <c:pt idx="21017">
                  <c:v>2.1018000000000001E-5</c:v>
                </c:pt>
                <c:pt idx="21018">
                  <c:v>2.1019E-5</c:v>
                </c:pt>
                <c:pt idx="21019">
                  <c:v>2.1019999999999999E-5</c:v>
                </c:pt>
                <c:pt idx="21020">
                  <c:v>2.1021000000000001E-5</c:v>
                </c:pt>
                <c:pt idx="21021">
                  <c:v>2.1022E-5</c:v>
                </c:pt>
                <c:pt idx="21022">
                  <c:v>2.1022999999999998E-5</c:v>
                </c:pt>
                <c:pt idx="21023">
                  <c:v>2.1024000000000001E-5</c:v>
                </c:pt>
                <c:pt idx="21024">
                  <c:v>2.1024999999999999E-5</c:v>
                </c:pt>
                <c:pt idx="21025">
                  <c:v>2.1026000000000002E-5</c:v>
                </c:pt>
                <c:pt idx="21026">
                  <c:v>2.1027E-5</c:v>
                </c:pt>
                <c:pt idx="21027">
                  <c:v>2.1027999999999999E-5</c:v>
                </c:pt>
                <c:pt idx="21028">
                  <c:v>2.1029000000000001E-5</c:v>
                </c:pt>
                <c:pt idx="21029">
                  <c:v>2.103E-5</c:v>
                </c:pt>
                <c:pt idx="21030">
                  <c:v>2.1030999999999999E-5</c:v>
                </c:pt>
                <c:pt idx="21031">
                  <c:v>2.1032000000000001E-5</c:v>
                </c:pt>
                <c:pt idx="21032">
                  <c:v>2.1033E-5</c:v>
                </c:pt>
                <c:pt idx="21033">
                  <c:v>2.1033999999999999E-5</c:v>
                </c:pt>
                <c:pt idx="21034">
                  <c:v>2.1035000000000001E-5</c:v>
                </c:pt>
                <c:pt idx="21035">
                  <c:v>2.1036E-5</c:v>
                </c:pt>
                <c:pt idx="21036">
                  <c:v>2.1036999999999999E-5</c:v>
                </c:pt>
                <c:pt idx="21037">
                  <c:v>2.1038000000000001E-5</c:v>
                </c:pt>
                <c:pt idx="21038">
                  <c:v>2.1039E-5</c:v>
                </c:pt>
                <c:pt idx="21039">
                  <c:v>2.1039999999999998E-5</c:v>
                </c:pt>
                <c:pt idx="21040">
                  <c:v>2.1041000000000001E-5</c:v>
                </c:pt>
                <c:pt idx="21041">
                  <c:v>2.1041999999999999E-5</c:v>
                </c:pt>
                <c:pt idx="21042">
                  <c:v>2.1043000000000002E-5</c:v>
                </c:pt>
                <c:pt idx="21043">
                  <c:v>2.1044E-5</c:v>
                </c:pt>
                <c:pt idx="21044">
                  <c:v>2.1044999999999999E-5</c:v>
                </c:pt>
                <c:pt idx="21045">
                  <c:v>2.1046000000000001E-5</c:v>
                </c:pt>
                <c:pt idx="21046">
                  <c:v>2.1047E-5</c:v>
                </c:pt>
                <c:pt idx="21047">
                  <c:v>2.1047999999999999E-5</c:v>
                </c:pt>
                <c:pt idx="21048">
                  <c:v>2.1049000000000001E-5</c:v>
                </c:pt>
                <c:pt idx="21049">
                  <c:v>2.105E-5</c:v>
                </c:pt>
                <c:pt idx="21050">
                  <c:v>2.1050999999999999E-5</c:v>
                </c:pt>
                <c:pt idx="21051">
                  <c:v>2.1052000000000001E-5</c:v>
                </c:pt>
                <c:pt idx="21052">
                  <c:v>2.1053E-5</c:v>
                </c:pt>
                <c:pt idx="21053">
                  <c:v>2.1053999999999999E-5</c:v>
                </c:pt>
                <c:pt idx="21054">
                  <c:v>2.1055000000000001E-5</c:v>
                </c:pt>
                <c:pt idx="21055">
                  <c:v>2.1056E-5</c:v>
                </c:pt>
                <c:pt idx="21056">
                  <c:v>2.1056999999999998E-5</c:v>
                </c:pt>
                <c:pt idx="21057">
                  <c:v>2.1058000000000001E-5</c:v>
                </c:pt>
                <c:pt idx="21058">
                  <c:v>2.1058999999999999E-5</c:v>
                </c:pt>
                <c:pt idx="21059">
                  <c:v>2.1060000000000002E-5</c:v>
                </c:pt>
                <c:pt idx="21060">
                  <c:v>2.1061E-5</c:v>
                </c:pt>
                <c:pt idx="21061">
                  <c:v>2.1061999999999999E-5</c:v>
                </c:pt>
                <c:pt idx="21062">
                  <c:v>2.1063000000000001E-5</c:v>
                </c:pt>
                <c:pt idx="21063">
                  <c:v>2.1064E-5</c:v>
                </c:pt>
                <c:pt idx="21064">
                  <c:v>2.1064999999999999E-5</c:v>
                </c:pt>
                <c:pt idx="21065">
                  <c:v>2.1066000000000001E-5</c:v>
                </c:pt>
                <c:pt idx="21066">
                  <c:v>2.1067E-5</c:v>
                </c:pt>
                <c:pt idx="21067">
                  <c:v>2.1067999999999999E-5</c:v>
                </c:pt>
                <c:pt idx="21068">
                  <c:v>2.1069000000000001E-5</c:v>
                </c:pt>
                <c:pt idx="21069">
                  <c:v>2.107E-5</c:v>
                </c:pt>
                <c:pt idx="21070">
                  <c:v>2.1070999999999999E-5</c:v>
                </c:pt>
                <c:pt idx="21071">
                  <c:v>2.1072000000000001E-5</c:v>
                </c:pt>
                <c:pt idx="21072">
                  <c:v>2.1073E-5</c:v>
                </c:pt>
                <c:pt idx="21073">
                  <c:v>2.1073999999999998E-5</c:v>
                </c:pt>
                <c:pt idx="21074">
                  <c:v>2.1075000000000001E-5</c:v>
                </c:pt>
                <c:pt idx="21075">
                  <c:v>2.1075999999999999E-5</c:v>
                </c:pt>
                <c:pt idx="21076">
                  <c:v>2.1077000000000002E-5</c:v>
                </c:pt>
                <c:pt idx="21077">
                  <c:v>2.1078E-5</c:v>
                </c:pt>
                <c:pt idx="21078">
                  <c:v>2.1078999999999999E-5</c:v>
                </c:pt>
                <c:pt idx="21079">
                  <c:v>2.1080000000000001E-5</c:v>
                </c:pt>
                <c:pt idx="21080">
                  <c:v>2.1081E-5</c:v>
                </c:pt>
                <c:pt idx="21081">
                  <c:v>2.1081999999999999E-5</c:v>
                </c:pt>
                <c:pt idx="21082">
                  <c:v>2.1083000000000001E-5</c:v>
                </c:pt>
                <c:pt idx="21083">
                  <c:v>2.1084E-5</c:v>
                </c:pt>
                <c:pt idx="21084">
                  <c:v>2.1084999999999999E-5</c:v>
                </c:pt>
                <c:pt idx="21085">
                  <c:v>2.1086000000000001E-5</c:v>
                </c:pt>
                <c:pt idx="21086">
                  <c:v>2.1087E-5</c:v>
                </c:pt>
                <c:pt idx="21087">
                  <c:v>2.1087999999999999E-5</c:v>
                </c:pt>
                <c:pt idx="21088">
                  <c:v>2.1089000000000001E-5</c:v>
                </c:pt>
                <c:pt idx="21089">
                  <c:v>2.109E-5</c:v>
                </c:pt>
                <c:pt idx="21090">
                  <c:v>2.1090999999999998E-5</c:v>
                </c:pt>
                <c:pt idx="21091">
                  <c:v>2.1092000000000001E-5</c:v>
                </c:pt>
                <c:pt idx="21092">
                  <c:v>2.1092999999999999E-5</c:v>
                </c:pt>
                <c:pt idx="21093">
                  <c:v>2.1094000000000002E-5</c:v>
                </c:pt>
                <c:pt idx="21094">
                  <c:v>2.1095E-5</c:v>
                </c:pt>
                <c:pt idx="21095">
                  <c:v>2.1095999999999999E-5</c:v>
                </c:pt>
                <c:pt idx="21096">
                  <c:v>2.1097000000000001E-5</c:v>
                </c:pt>
                <c:pt idx="21097">
                  <c:v>2.1098E-5</c:v>
                </c:pt>
                <c:pt idx="21098">
                  <c:v>2.1098999999999999E-5</c:v>
                </c:pt>
                <c:pt idx="21099">
                  <c:v>2.1100000000000001E-5</c:v>
                </c:pt>
                <c:pt idx="21100">
                  <c:v>2.1101E-5</c:v>
                </c:pt>
                <c:pt idx="21101">
                  <c:v>2.1101999999999999E-5</c:v>
                </c:pt>
                <c:pt idx="21102">
                  <c:v>2.1103000000000001E-5</c:v>
                </c:pt>
                <c:pt idx="21103">
                  <c:v>2.1104E-5</c:v>
                </c:pt>
                <c:pt idx="21104">
                  <c:v>2.1104999999999999E-5</c:v>
                </c:pt>
                <c:pt idx="21105">
                  <c:v>2.1106000000000001E-5</c:v>
                </c:pt>
                <c:pt idx="21106">
                  <c:v>2.1107E-5</c:v>
                </c:pt>
                <c:pt idx="21107">
                  <c:v>2.1107999999999998E-5</c:v>
                </c:pt>
                <c:pt idx="21108">
                  <c:v>2.1109000000000001E-5</c:v>
                </c:pt>
                <c:pt idx="21109">
                  <c:v>2.1109999999999999E-5</c:v>
                </c:pt>
                <c:pt idx="21110">
                  <c:v>2.1111000000000002E-5</c:v>
                </c:pt>
                <c:pt idx="21111">
                  <c:v>2.1112E-5</c:v>
                </c:pt>
                <c:pt idx="21112">
                  <c:v>2.1112999999999999E-5</c:v>
                </c:pt>
                <c:pt idx="21113">
                  <c:v>2.1114000000000001E-5</c:v>
                </c:pt>
                <c:pt idx="21114">
                  <c:v>2.1115E-5</c:v>
                </c:pt>
                <c:pt idx="21115">
                  <c:v>2.1115999999999999E-5</c:v>
                </c:pt>
                <c:pt idx="21116">
                  <c:v>2.1117000000000001E-5</c:v>
                </c:pt>
                <c:pt idx="21117">
                  <c:v>2.1118E-5</c:v>
                </c:pt>
                <c:pt idx="21118">
                  <c:v>2.1118999999999999E-5</c:v>
                </c:pt>
                <c:pt idx="21119">
                  <c:v>2.1120000000000001E-5</c:v>
                </c:pt>
                <c:pt idx="21120">
                  <c:v>2.1121E-5</c:v>
                </c:pt>
                <c:pt idx="21121">
                  <c:v>2.1121999999999999E-5</c:v>
                </c:pt>
                <c:pt idx="21122">
                  <c:v>2.1123000000000001E-5</c:v>
                </c:pt>
                <c:pt idx="21123">
                  <c:v>2.1124E-5</c:v>
                </c:pt>
                <c:pt idx="21124">
                  <c:v>2.1124999999999998E-5</c:v>
                </c:pt>
                <c:pt idx="21125">
                  <c:v>2.1126000000000001E-5</c:v>
                </c:pt>
                <c:pt idx="21126">
                  <c:v>2.1126999999999999E-5</c:v>
                </c:pt>
                <c:pt idx="21127">
                  <c:v>2.1128000000000002E-5</c:v>
                </c:pt>
                <c:pt idx="21128">
                  <c:v>2.1129E-5</c:v>
                </c:pt>
                <c:pt idx="21129">
                  <c:v>2.1129999999999999E-5</c:v>
                </c:pt>
                <c:pt idx="21130">
                  <c:v>2.1131000000000001E-5</c:v>
                </c:pt>
                <c:pt idx="21131">
                  <c:v>2.1132E-5</c:v>
                </c:pt>
                <c:pt idx="21132">
                  <c:v>2.1132999999999999E-5</c:v>
                </c:pt>
                <c:pt idx="21133">
                  <c:v>2.1134000000000001E-5</c:v>
                </c:pt>
                <c:pt idx="21134">
                  <c:v>2.1135E-5</c:v>
                </c:pt>
                <c:pt idx="21135">
                  <c:v>2.1135999999999999E-5</c:v>
                </c:pt>
                <c:pt idx="21136">
                  <c:v>2.1137000000000001E-5</c:v>
                </c:pt>
                <c:pt idx="21137">
                  <c:v>2.1138E-5</c:v>
                </c:pt>
                <c:pt idx="21138">
                  <c:v>2.1138999999999999E-5</c:v>
                </c:pt>
                <c:pt idx="21139">
                  <c:v>2.1140000000000001E-5</c:v>
                </c:pt>
                <c:pt idx="21140">
                  <c:v>2.1141E-5</c:v>
                </c:pt>
                <c:pt idx="21141">
                  <c:v>2.1141999999999998E-5</c:v>
                </c:pt>
                <c:pt idx="21142">
                  <c:v>2.1143000000000001E-5</c:v>
                </c:pt>
                <c:pt idx="21143">
                  <c:v>2.1143999999999999E-5</c:v>
                </c:pt>
                <c:pt idx="21144">
                  <c:v>2.1145000000000002E-5</c:v>
                </c:pt>
                <c:pt idx="21145">
                  <c:v>2.1146E-5</c:v>
                </c:pt>
                <c:pt idx="21146">
                  <c:v>2.1146999999999999E-5</c:v>
                </c:pt>
                <c:pt idx="21147">
                  <c:v>2.1148000000000001E-5</c:v>
                </c:pt>
                <c:pt idx="21148">
                  <c:v>2.1149E-5</c:v>
                </c:pt>
                <c:pt idx="21149">
                  <c:v>2.1149999999999999E-5</c:v>
                </c:pt>
                <c:pt idx="21150">
                  <c:v>2.1151000000000001E-5</c:v>
                </c:pt>
                <c:pt idx="21151">
                  <c:v>2.1152E-5</c:v>
                </c:pt>
                <c:pt idx="21152">
                  <c:v>2.1152999999999999E-5</c:v>
                </c:pt>
                <c:pt idx="21153">
                  <c:v>2.1154000000000001E-5</c:v>
                </c:pt>
                <c:pt idx="21154">
                  <c:v>2.1155E-5</c:v>
                </c:pt>
                <c:pt idx="21155">
                  <c:v>2.1155999999999999E-5</c:v>
                </c:pt>
                <c:pt idx="21156">
                  <c:v>2.1157000000000001E-5</c:v>
                </c:pt>
                <c:pt idx="21157">
                  <c:v>2.1158E-5</c:v>
                </c:pt>
                <c:pt idx="21158">
                  <c:v>2.1158999999999999E-5</c:v>
                </c:pt>
                <c:pt idx="21159">
                  <c:v>2.1160000000000001E-5</c:v>
                </c:pt>
                <c:pt idx="21160">
                  <c:v>2.1160999999999999E-5</c:v>
                </c:pt>
                <c:pt idx="21161">
                  <c:v>2.1162000000000002E-5</c:v>
                </c:pt>
                <c:pt idx="21162">
                  <c:v>2.1163E-5</c:v>
                </c:pt>
                <c:pt idx="21163">
                  <c:v>2.1163999999999999E-5</c:v>
                </c:pt>
                <c:pt idx="21164">
                  <c:v>2.1165000000000001E-5</c:v>
                </c:pt>
                <c:pt idx="21165">
                  <c:v>2.1166E-5</c:v>
                </c:pt>
                <c:pt idx="21166">
                  <c:v>2.1166999999999999E-5</c:v>
                </c:pt>
                <c:pt idx="21167">
                  <c:v>2.1168000000000001E-5</c:v>
                </c:pt>
                <c:pt idx="21168">
                  <c:v>2.1169E-5</c:v>
                </c:pt>
                <c:pt idx="21169">
                  <c:v>2.1169999999999999E-5</c:v>
                </c:pt>
                <c:pt idx="21170">
                  <c:v>2.1171000000000001E-5</c:v>
                </c:pt>
                <c:pt idx="21171">
                  <c:v>2.1172E-5</c:v>
                </c:pt>
                <c:pt idx="21172">
                  <c:v>2.1172999999999999E-5</c:v>
                </c:pt>
                <c:pt idx="21173">
                  <c:v>2.1174000000000001E-5</c:v>
                </c:pt>
                <c:pt idx="21174">
                  <c:v>2.1175E-5</c:v>
                </c:pt>
                <c:pt idx="21175">
                  <c:v>2.1175999999999999E-5</c:v>
                </c:pt>
                <c:pt idx="21176">
                  <c:v>2.1177000000000001E-5</c:v>
                </c:pt>
                <c:pt idx="21177">
                  <c:v>2.1178E-5</c:v>
                </c:pt>
                <c:pt idx="21178">
                  <c:v>2.1178999999999998E-5</c:v>
                </c:pt>
                <c:pt idx="21179">
                  <c:v>2.1180000000000001E-5</c:v>
                </c:pt>
                <c:pt idx="21180">
                  <c:v>2.1180999999999999E-5</c:v>
                </c:pt>
                <c:pt idx="21181">
                  <c:v>2.1182000000000001E-5</c:v>
                </c:pt>
                <c:pt idx="21182">
                  <c:v>2.1183E-5</c:v>
                </c:pt>
                <c:pt idx="21183">
                  <c:v>2.1183999999999999E-5</c:v>
                </c:pt>
                <c:pt idx="21184">
                  <c:v>2.1185000000000001E-5</c:v>
                </c:pt>
                <c:pt idx="21185">
                  <c:v>2.1186E-5</c:v>
                </c:pt>
                <c:pt idx="21186">
                  <c:v>2.1186999999999999E-5</c:v>
                </c:pt>
                <c:pt idx="21187">
                  <c:v>2.1188000000000001E-5</c:v>
                </c:pt>
                <c:pt idx="21188">
                  <c:v>2.1189E-5</c:v>
                </c:pt>
                <c:pt idx="21189">
                  <c:v>2.1189999999999999E-5</c:v>
                </c:pt>
                <c:pt idx="21190">
                  <c:v>2.1191000000000001E-5</c:v>
                </c:pt>
                <c:pt idx="21191">
                  <c:v>2.1192E-5</c:v>
                </c:pt>
                <c:pt idx="21192">
                  <c:v>2.1192999999999999E-5</c:v>
                </c:pt>
                <c:pt idx="21193">
                  <c:v>2.1194000000000001E-5</c:v>
                </c:pt>
                <c:pt idx="21194">
                  <c:v>2.1195E-5</c:v>
                </c:pt>
                <c:pt idx="21195">
                  <c:v>2.1195999999999998E-5</c:v>
                </c:pt>
                <c:pt idx="21196">
                  <c:v>2.1197000000000001E-5</c:v>
                </c:pt>
                <c:pt idx="21197">
                  <c:v>2.1197999999999999E-5</c:v>
                </c:pt>
                <c:pt idx="21198">
                  <c:v>2.1199000000000002E-5</c:v>
                </c:pt>
                <c:pt idx="21199">
                  <c:v>2.12E-5</c:v>
                </c:pt>
                <c:pt idx="21200">
                  <c:v>2.1200999999999999E-5</c:v>
                </c:pt>
                <c:pt idx="21201">
                  <c:v>2.1202000000000001E-5</c:v>
                </c:pt>
                <c:pt idx="21202">
                  <c:v>2.1203E-5</c:v>
                </c:pt>
                <c:pt idx="21203">
                  <c:v>2.1203999999999999E-5</c:v>
                </c:pt>
                <c:pt idx="21204">
                  <c:v>2.1205000000000001E-5</c:v>
                </c:pt>
                <c:pt idx="21205">
                  <c:v>2.1206E-5</c:v>
                </c:pt>
                <c:pt idx="21206">
                  <c:v>2.1206999999999999E-5</c:v>
                </c:pt>
                <c:pt idx="21207">
                  <c:v>2.1208000000000001E-5</c:v>
                </c:pt>
                <c:pt idx="21208">
                  <c:v>2.1209E-5</c:v>
                </c:pt>
                <c:pt idx="21209">
                  <c:v>2.1209999999999999E-5</c:v>
                </c:pt>
                <c:pt idx="21210">
                  <c:v>2.1211000000000001E-5</c:v>
                </c:pt>
                <c:pt idx="21211">
                  <c:v>2.1212E-5</c:v>
                </c:pt>
                <c:pt idx="21212">
                  <c:v>2.1212999999999998E-5</c:v>
                </c:pt>
                <c:pt idx="21213">
                  <c:v>2.1214000000000001E-5</c:v>
                </c:pt>
                <c:pt idx="21214">
                  <c:v>2.1214999999999999E-5</c:v>
                </c:pt>
                <c:pt idx="21215">
                  <c:v>2.1216000000000002E-5</c:v>
                </c:pt>
                <c:pt idx="21216">
                  <c:v>2.1217E-5</c:v>
                </c:pt>
                <c:pt idx="21217">
                  <c:v>2.1217999999999999E-5</c:v>
                </c:pt>
                <c:pt idx="21218">
                  <c:v>2.1219000000000001E-5</c:v>
                </c:pt>
                <c:pt idx="21219">
                  <c:v>2.122E-5</c:v>
                </c:pt>
                <c:pt idx="21220">
                  <c:v>2.1220999999999999E-5</c:v>
                </c:pt>
                <c:pt idx="21221">
                  <c:v>2.1222000000000001E-5</c:v>
                </c:pt>
                <c:pt idx="21222">
                  <c:v>2.1223E-5</c:v>
                </c:pt>
                <c:pt idx="21223">
                  <c:v>2.1223999999999999E-5</c:v>
                </c:pt>
                <c:pt idx="21224">
                  <c:v>2.1225000000000001E-5</c:v>
                </c:pt>
                <c:pt idx="21225">
                  <c:v>2.1226E-5</c:v>
                </c:pt>
                <c:pt idx="21226">
                  <c:v>2.1226999999999999E-5</c:v>
                </c:pt>
                <c:pt idx="21227">
                  <c:v>2.1228000000000001E-5</c:v>
                </c:pt>
                <c:pt idx="21228">
                  <c:v>2.1229E-5</c:v>
                </c:pt>
                <c:pt idx="21229">
                  <c:v>2.1229999999999998E-5</c:v>
                </c:pt>
                <c:pt idx="21230">
                  <c:v>2.1231000000000001E-5</c:v>
                </c:pt>
                <c:pt idx="21231">
                  <c:v>2.1231999999999999E-5</c:v>
                </c:pt>
                <c:pt idx="21232">
                  <c:v>2.1233000000000002E-5</c:v>
                </c:pt>
                <c:pt idx="21233">
                  <c:v>2.1234E-5</c:v>
                </c:pt>
                <c:pt idx="21234">
                  <c:v>2.1234999999999999E-5</c:v>
                </c:pt>
                <c:pt idx="21235">
                  <c:v>2.1236000000000001E-5</c:v>
                </c:pt>
                <c:pt idx="21236">
                  <c:v>2.1237E-5</c:v>
                </c:pt>
                <c:pt idx="21237">
                  <c:v>2.1237999999999999E-5</c:v>
                </c:pt>
                <c:pt idx="21238">
                  <c:v>2.1239000000000001E-5</c:v>
                </c:pt>
                <c:pt idx="21239">
                  <c:v>2.124E-5</c:v>
                </c:pt>
                <c:pt idx="21240">
                  <c:v>2.1240999999999999E-5</c:v>
                </c:pt>
                <c:pt idx="21241">
                  <c:v>2.1242000000000001E-5</c:v>
                </c:pt>
                <c:pt idx="21242">
                  <c:v>2.1243E-5</c:v>
                </c:pt>
                <c:pt idx="21243">
                  <c:v>2.1243999999999999E-5</c:v>
                </c:pt>
                <c:pt idx="21244">
                  <c:v>2.1245000000000001E-5</c:v>
                </c:pt>
                <c:pt idx="21245">
                  <c:v>2.1246E-5</c:v>
                </c:pt>
                <c:pt idx="21246">
                  <c:v>2.1246999999999998E-5</c:v>
                </c:pt>
                <c:pt idx="21247">
                  <c:v>2.1248000000000001E-5</c:v>
                </c:pt>
                <c:pt idx="21248">
                  <c:v>2.1248999999999999E-5</c:v>
                </c:pt>
                <c:pt idx="21249">
                  <c:v>2.1250000000000002E-5</c:v>
                </c:pt>
                <c:pt idx="21250">
                  <c:v>2.1251E-5</c:v>
                </c:pt>
                <c:pt idx="21251">
                  <c:v>2.1251999999999999E-5</c:v>
                </c:pt>
                <c:pt idx="21252">
                  <c:v>2.1253000000000001E-5</c:v>
                </c:pt>
                <c:pt idx="21253">
                  <c:v>2.1254E-5</c:v>
                </c:pt>
                <c:pt idx="21254">
                  <c:v>2.1254999999999999E-5</c:v>
                </c:pt>
                <c:pt idx="21255">
                  <c:v>2.1256000000000001E-5</c:v>
                </c:pt>
                <c:pt idx="21256">
                  <c:v>2.1257E-5</c:v>
                </c:pt>
                <c:pt idx="21257">
                  <c:v>2.1257999999999999E-5</c:v>
                </c:pt>
                <c:pt idx="21258">
                  <c:v>2.1259000000000001E-5</c:v>
                </c:pt>
                <c:pt idx="21259">
                  <c:v>2.126E-5</c:v>
                </c:pt>
                <c:pt idx="21260">
                  <c:v>2.1260999999999999E-5</c:v>
                </c:pt>
                <c:pt idx="21261">
                  <c:v>2.1262000000000001E-5</c:v>
                </c:pt>
                <c:pt idx="21262">
                  <c:v>2.1263E-5</c:v>
                </c:pt>
                <c:pt idx="21263">
                  <c:v>2.1263999999999998E-5</c:v>
                </c:pt>
                <c:pt idx="21264">
                  <c:v>2.1265000000000001E-5</c:v>
                </c:pt>
                <c:pt idx="21265">
                  <c:v>2.1265999999999999E-5</c:v>
                </c:pt>
                <c:pt idx="21266">
                  <c:v>2.1267000000000002E-5</c:v>
                </c:pt>
                <c:pt idx="21267">
                  <c:v>2.1268E-5</c:v>
                </c:pt>
                <c:pt idx="21268">
                  <c:v>2.1268999999999999E-5</c:v>
                </c:pt>
                <c:pt idx="21269">
                  <c:v>2.1270000000000001E-5</c:v>
                </c:pt>
                <c:pt idx="21270">
                  <c:v>2.1271E-5</c:v>
                </c:pt>
                <c:pt idx="21271">
                  <c:v>2.1271999999999999E-5</c:v>
                </c:pt>
                <c:pt idx="21272">
                  <c:v>2.1273000000000001E-5</c:v>
                </c:pt>
                <c:pt idx="21273">
                  <c:v>2.1274E-5</c:v>
                </c:pt>
                <c:pt idx="21274">
                  <c:v>2.1274999999999999E-5</c:v>
                </c:pt>
                <c:pt idx="21275">
                  <c:v>2.1276000000000001E-5</c:v>
                </c:pt>
                <c:pt idx="21276">
                  <c:v>2.1277E-5</c:v>
                </c:pt>
                <c:pt idx="21277">
                  <c:v>2.1277999999999999E-5</c:v>
                </c:pt>
                <c:pt idx="21278">
                  <c:v>2.1279000000000001E-5</c:v>
                </c:pt>
                <c:pt idx="21279">
                  <c:v>2.128E-5</c:v>
                </c:pt>
                <c:pt idx="21280">
                  <c:v>2.1280999999999998E-5</c:v>
                </c:pt>
                <c:pt idx="21281">
                  <c:v>2.1282000000000001E-5</c:v>
                </c:pt>
                <c:pt idx="21282">
                  <c:v>2.1282999999999999E-5</c:v>
                </c:pt>
                <c:pt idx="21283">
                  <c:v>2.1284000000000002E-5</c:v>
                </c:pt>
                <c:pt idx="21284">
                  <c:v>2.1285E-5</c:v>
                </c:pt>
                <c:pt idx="21285">
                  <c:v>2.1285999999999999E-5</c:v>
                </c:pt>
                <c:pt idx="21286">
                  <c:v>2.1287000000000001E-5</c:v>
                </c:pt>
                <c:pt idx="21287">
                  <c:v>2.1288E-5</c:v>
                </c:pt>
                <c:pt idx="21288">
                  <c:v>2.1288999999999999E-5</c:v>
                </c:pt>
                <c:pt idx="21289">
                  <c:v>2.1290000000000001E-5</c:v>
                </c:pt>
                <c:pt idx="21290">
                  <c:v>2.1291E-5</c:v>
                </c:pt>
                <c:pt idx="21291">
                  <c:v>2.1291999999999999E-5</c:v>
                </c:pt>
                <c:pt idx="21292">
                  <c:v>2.1293000000000001E-5</c:v>
                </c:pt>
                <c:pt idx="21293">
                  <c:v>2.1294E-5</c:v>
                </c:pt>
                <c:pt idx="21294">
                  <c:v>2.1294999999999999E-5</c:v>
                </c:pt>
                <c:pt idx="21295">
                  <c:v>2.1296000000000001E-5</c:v>
                </c:pt>
                <c:pt idx="21296">
                  <c:v>2.1297E-5</c:v>
                </c:pt>
                <c:pt idx="21297">
                  <c:v>2.1297999999999998E-5</c:v>
                </c:pt>
                <c:pt idx="21298">
                  <c:v>2.1299000000000001E-5</c:v>
                </c:pt>
                <c:pt idx="21299">
                  <c:v>2.1299999999999999E-5</c:v>
                </c:pt>
                <c:pt idx="21300">
                  <c:v>2.1301000000000002E-5</c:v>
                </c:pt>
                <c:pt idx="21301">
                  <c:v>2.1302E-5</c:v>
                </c:pt>
                <c:pt idx="21302">
                  <c:v>2.1302999999999999E-5</c:v>
                </c:pt>
                <c:pt idx="21303">
                  <c:v>2.1304000000000001E-5</c:v>
                </c:pt>
                <c:pt idx="21304">
                  <c:v>2.1305E-5</c:v>
                </c:pt>
                <c:pt idx="21305">
                  <c:v>2.1305999999999999E-5</c:v>
                </c:pt>
                <c:pt idx="21306">
                  <c:v>2.1307000000000001E-5</c:v>
                </c:pt>
                <c:pt idx="21307">
                  <c:v>2.1308E-5</c:v>
                </c:pt>
                <c:pt idx="21308">
                  <c:v>2.1308999999999999E-5</c:v>
                </c:pt>
                <c:pt idx="21309">
                  <c:v>2.1310000000000001E-5</c:v>
                </c:pt>
                <c:pt idx="21310">
                  <c:v>2.1311E-5</c:v>
                </c:pt>
                <c:pt idx="21311">
                  <c:v>2.1311999999999999E-5</c:v>
                </c:pt>
                <c:pt idx="21312">
                  <c:v>2.1313000000000001E-5</c:v>
                </c:pt>
                <c:pt idx="21313">
                  <c:v>2.1314E-5</c:v>
                </c:pt>
                <c:pt idx="21314">
                  <c:v>2.1314999999999998E-5</c:v>
                </c:pt>
                <c:pt idx="21315">
                  <c:v>2.1316000000000001E-5</c:v>
                </c:pt>
                <c:pt idx="21316">
                  <c:v>2.1316999999999999E-5</c:v>
                </c:pt>
                <c:pt idx="21317">
                  <c:v>2.1318000000000002E-5</c:v>
                </c:pt>
                <c:pt idx="21318">
                  <c:v>2.1319E-5</c:v>
                </c:pt>
                <c:pt idx="21319">
                  <c:v>2.1319999999999999E-5</c:v>
                </c:pt>
                <c:pt idx="21320">
                  <c:v>2.1321000000000001E-5</c:v>
                </c:pt>
                <c:pt idx="21321">
                  <c:v>2.1322E-5</c:v>
                </c:pt>
                <c:pt idx="21322">
                  <c:v>2.1322999999999999E-5</c:v>
                </c:pt>
                <c:pt idx="21323">
                  <c:v>2.1324000000000001E-5</c:v>
                </c:pt>
                <c:pt idx="21324">
                  <c:v>2.1325E-5</c:v>
                </c:pt>
                <c:pt idx="21325">
                  <c:v>2.1325999999999999E-5</c:v>
                </c:pt>
                <c:pt idx="21326">
                  <c:v>2.1327000000000001E-5</c:v>
                </c:pt>
                <c:pt idx="21327">
                  <c:v>2.1328E-5</c:v>
                </c:pt>
                <c:pt idx="21328">
                  <c:v>2.1328999999999999E-5</c:v>
                </c:pt>
                <c:pt idx="21329">
                  <c:v>2.1330000000000001E-5</c:v>
                </c:pt>
                <c:pt idx="21330">
                  <c:v>2.1331E-5</c:v>
                </c:pt>
                <c:pt idx="21331">
                  <c:v>2.1331999999999998E-5</c:v>
                </c:pt>
                <c:pt idx="21332">
                  <c:v>2.1333000000000001E-5</c:v>
                </c:pt>
                <c:pt idx="21333">
                  <c:v>2.1333999999999999E-5</c:v>
                </c:pt>
                <c:pt idx="21334">
                  <c:v>2.1335000000000002E-5</c:v>
                </c:pt>
                <c:pt idx="21335">
                  <c:v>2.1336E-5</c:v>
                </c:pt>
                <c:pt idx="21336">
                  <c:v>2.1336999999999999E-5</c:v>
                </c:pt>
                <c:pt idx="21337">
                  <c:v>2.1338000000000001E-5</c:v>
                </c:pt>
                <c:pt idx="21338">
                  <c:v>2.1339E-5</c:v>
                </c:pt>
                <c:pt idx="21339">
                  <c:v>2.1339999999999999E-5</c:v>
                </c:pt>
                <c:pt idx="21340">
                  <c:v>2.1341000000000001E-5</c:v>
                </c:pt>
                <c:pt idx="21341">
                  <c:v>2.1342E-5</c:v>
                </c:pt>
                <c:pt idx="21342">
                  <c:v>2.1342999999999999E-5</c:v>
                </c:pt>
                <c:pt idx="21343">
                  <c:v>2.1344000000000001E-5</c:v>
                </c:pt>
                <c:pt idx="21344">
                  <c:v>2.1345E-5</c:v>
                </c:pt>
                <c:pt idx="21345">
                  <c:v>2.1345999999999999E-5</c:v>
                </c:pt>
                <c:pt idx="21346">
                  <c:v>2.1347000000000001E-5</c:v>
                </c:pt>
                <c:pt idx="21347">
                  <c:v>2.1348E-5</c:v>
                </c:pt>
                <c:pt idx="21348">
                  <c:v>2.1348999999999998E-5</c:v>
                </c:pt>
                <c:pt idx="21349">
                  <c:v>2.1350000000000001E-5</c:v>
                </c:pt>
                <c:pt idx="21350">
                  <c:v>2.1350999999999999E-5</c:v>
                </c:pt>
                <c:pt idx="21351">
                  <c:v>2.1352000000000002E-5</c:v>
                </c:pt>
                <c:pt idx="21352">
                  <c:v>2.1353E-5</c:v>
                </c:pt>
                <c:pt idx="21353">
                  <c:v>2.1353999999999999E-5</c:v>
                </c:pt>
                <c:pt idx="21354">
                  <c:v>2.1355000000000001E-5</c:v>
                </c:pt>
                <c:pt idx="21355">
                  <c:v>2.1356E-5</c:v>
                </c:pt>
                <c:pt idx="21356">
                  <c:v>2.1356999999999999E-5</c:v>
                </c:pt>
                <c:pt idx="21357">
                  <c:v>2.1358000000000001E-5</c:v>
                </c:pt>
                <c:pt idx="21358">
                  <c:v>2.1359E-5</c:v>
                </c:pt>
                <c:pt idx="21359">
                  <c:v>2.1359999999999999E-5</c:v>
                </c:pt>
                <c:pt idx="21360">
                  <c:v>2.1361000000000001E-5</c:v>
                </c:pt>
                <c:pt idx="21361">
                  <c:v>2.1362E-5</c:v>
                </c:pt>
                <c:pt idx="21362">
                  <c:v>2.1362999999999999E-5</c:v>
                </c:pt>
                <c:pt idx="21363">
                  <c:v>2.1364000000000001E-5</c:v>
                </c:pt>
                <c:pt idx="21364">
                  <c:v>2.1365E-5</c:v>
                </c:pt>
                <c:pt idx="21365">
                  <c:v>2.1365999999999998E-5</c:v>
                </c:pt>
                <c:pt idx="21366">
                  <c:v>2.1367000000000001E-5</c:v>
                </c:pt>
                <c:pt idx="21367">
                  <c:v>2.1367999999999999E-5</c:v>
                </c:pt>
                <c:pt idx="21368">
                  <c:v>2.1369000000000002E-5</c:v>
                </c:pt>
                <c:pt idx="21369">
                  <c:v>2.137E-5</c:v>
                </c:pt>
                <c:pt idx="21370">
                  <c:v>2.1370999999999999E-5</c:v>
                </c:pt>
                <c:pt idx="21371">
                  <c:v>2.1372000000000001E-5</c:v>
                </c:pt>
                <c:pt idx="21372">
                  <c:v>2.1373E-5</c:v>
                </c:pt>
                <c:pt idx="21373">
                  <c:v>2.1373999999999999E-5</c:v>
                </c:pt>
                <c:pt idx="21374">
                  <c:v>2.1375000000000001E-5</c:v>
                </c:pt>
                <c:pt idx="21375">
                  <c:v>2.1376E-5</c:v>
                </c:pt>
                <c:pt idx="21376">
                  <c:v>2.1376999999999999E-5</c:v>
                </c:pt>
                <c:pt idx="21377">
                  <c:v>2.1378000000000001E-5</c:v>
                </c:pt>
                <c:pt idx="21378">
                  <c:v>2.1379E-5</c:v>
                </c:pt>
                <c:pt idx="21379">
                  <c:v>2.1379999999999999E-5</c:v>
                </c:pt>
                <c:pt idx="21380">
                  <c:v>2.1381000000000001E-5</c:v>
                </c:pt>
                <c:pt idx="21381">
                  <c:v>2.1382E-5</c:v>
                </c:pt>
                <c:pt idx="21382">
                  <c:v>2.1382999999999998E-5</c:v>
                </c:pt>
                <c:pt idx="21383">
                  <c:v>2.1384000000000001E-5</c:v>
                </c:pt>
                <c:pt idx="21384">
                  <c:v>2.1384999999999999E-5</c:v>
                </c:pt>
                <c:pt idx="21385">
                  <c:v>2.1386000000000002E-5</c:v>
                </c:pt>
                <c:pt idx="21386">
                  <c:v>2.1387E-5</c:v>
                </c:pt>
                <c:pt idx="21387">
                  <c:v>2.1387999999999999E-5</c:v>
                </c:pt>
                <c:pt idx="21388">
                  <c:v>2.1389000000000001E-5</c:v>
                </c:pt>
                <c:pt idx="21389">
                  <c:v>2.139E-5</c:v>
                </c:pt>
                <c:pt idx="21390">
                  <c:v>2.1390999999999999E-5</c:v>
                </c:pt>
                <c:pt idx="21391">
                  <c:v>2.1392000000000001E-5</c:v>
                </c:pt>
                <c:pt idx="21392">
                  <c:v>2.1393E-5</c:v>
                </c:pt>
                <c:pt idx="21393">
                  <c:v>2.1393999999999999E-5</c:v>
                </c:pt>
                <c:pt idx="21394">
                  <c:v>2.1395000000000001E-5</c:v>
                </c:pt>
                <c:pt idx="21395">
                  <c:v>2.1396E-5</c:v>
                </c:pt>
                <c:pt idx="21396">
                  <c:v>2.1396999999999999E-5</c:v>
                </c:pt>
                <c:pt idx="21397">
                  <c:v>2.1398000000000001E-5</c:v>
                </c:pt>
                <c:pt idx="21398">
                  <c:v>2.1399E-5</c:v>
                </c:pt>
                <c:pt idx="21399">
                  <c:v>2.1399999999999998E-5</c:v>
                </c:pt>
                <c:pt idx="21400">
                  <c:v>2.1401000000000001E-5</c:v>
                </c:pt>
                <c:pt idx="21401">
                  <c:v>2.1401999999999999E-5</c:v>
                </c:pt>
                <c:pt idx="21402">
                  <c:v>2.1403000000000002E-5</c:v>
                </c:pt>
                <c:pt idx="21403">
                  <c:v>2.1404E-5</c:v>
                </c:pt>
                <c:pt idx="21404">
                  <c:v>2.1404999999999999E-5</c:v>
                </c:pt>
                <c:pt idx="21405">
                  <c:v>2.1406000000000001E-5</c:v>
                </c:pt>
                <c:pt idx="21406">
                  <c:v>2.1407E-5</c:v>
                </c:pt>
                <c:pt idx="21407">
                  <c:v>2.1407999999999999E-5</c:v>
                </c:pt>
                <c:pt idx="21408">
                  <c:v>2.1409000000000001E-5</c:v>
                </c:pt>
                <c:pt idx="21409">
                  <c:v>2.141E-5</c:v>
                </c:pt>
                <c:pt idx="21410">
                  <c:v>2.1410999999999999E-5</c:v>
                </c:pt>
                <c:pt idx="21411">
                  <c:v>2.1412000000000001E-5</c:v>
                </c:pt>
                <c:pt idx="21412">
                  <c:v>2.1413E-5</c:v>
                </c:pt>
                <c:pt idx="21413">
                  <c:v>2.1413999999999999E-5</c:v>
                </c:pt>
                <c:pt idx="21414">
                  <c:v>2.1415000000000001E-5</c:v>
                </c:pt>
                <c:pt idx="21415">
                  <c:v>2.1416E-5</c:v>
                </c:pt>
                <c:pt idx="21416">
                  <c:v>2.1416999999999998E-5</c:v>
                </c:pt>
                <c:pt idx="21417">
                  <c:v>2.1418000000000001E-5</c:v>
                </c:pt>
                <c:pt idx="21418">
                  <c:v>2.1418999999999999E-5</c:v>
                </c:pt>
                <c:pt idx="21419">
                  <c:v>2.1420000000000002E-5</c:v>
                </c:pt>
                <c:pt idx="21420">
                  <c:v>2.1421E-5</c:v>
                </c:pt>
                <c:pt idx="21421">
                  <c:v>2.1421999999999999E-5</c:v>
                </c:pt>
                <c:pt idx="21422">
                  <c:v>2.1423000000000001E-5</c:v>
                </c:pt>
                <c:pt idx="21423">
                  <c:v>2.1424E-5</c:v>
                </c:pt>
                <c:pt idx="21424">
                  <c:v>2.1424999999999999E-5</c:v>
                </c:pt>
                <c:pt idx="21425">
                  <c:v>2.1426000000000001E-5</c:v>
                </c:pt>
                <c:pt idx="21426">
                  <c:v>2.1427E-5</c:v>
                </c:pt>
                <c:pt idx="21427">
                  <c:v>2.1427999999999999E-5</c:v>
                </c:pt>
                <c:pt idx="21428">
                  <c:v>2.1429000000000001E-5</c:v>
                </c:pt>
                <c:pt idx="21429">
                  <c:v>2.143E-5</c:v>
                </c:pt>
                <c:pt idx="21430">
                  <c:v>2.1430999999999999E-5</c:v>
                </c:pt>
                <c:pt idx="21431">
                  <c:v>2.1432000000000001E-5</c:v>
                </c:pt>
                <c:pt idx="21432">
                  <c:v>2.1433E-5</c:v>
                </c:pt>
                <c:pt idx="21433">
                  <c:v>2.1433999999999998E-5</c:v>
                </c:pt>
                <c:pt idx="21434">
                  <c:v>2.1435000000000001E-5</c:v>
                </c:pt>
                <c:pt idx="21435">
                  <c:v>2.1435999999999999E-5</c:v>
                </c:pt>
                <c:pt idx="21436">
                  <c:v>2.1437000000000002E-5</c:v>
                </c:pt>
                <c:pt idx="21437">
                  <c:v>2.1438E-5</c:v>
                </c:pt>
                <c:pt idx="21438">
                  <c:v>2.1438999999999999E-5</c:v>
                </c:pt>
                <c:pt idx="21439">
                  <c:v>2.1440000000000001E-5</c:v>
                </c:pt>
                <c:pt idx="21440">
                  <c:v>2.1441E-5</c:v>
                </c:pt>
                <c:pt idx="21441">
                  <c:v>2.1441999999999999E-5</c:v>
                </c:pt>
                <c:pt idx="21442">
                  <c:v>2.1443000000000001E-5</c:v>
                </c:pt>
                <c:pt idx="21443">
                  <c:v>2.1444E-5</c:v>
                </c:pt>
                <c:pt idx="21444">
                  <c:v>2.1444999999999999E-5</c:v>
                </c:pt>
                <c:pt idx="21445">
                  <c:v>2.1446000000000001E-5</c:v>
                </c:pt>
                <c:pt idx="21446">
                  <c:v>2.1447E-5</c:v>
                </c:pt>
                <c:pt idx="21447">
                  <c:v>2.1447999999999999E-5</c:v>
                </c:pt>
                <c:pt idx="21448">
                  <c:v>2.1449000000000001E-5</c:v>
                </c:pt>
                <c:pt idx="21449">
                  <c:v>2.145E-5</c:v>
                </c:pt>
                <c:pt idx="21450">
                  <c:v>2.1450999999999998E-5</c:v>
                </c:pt>
                <c:pt idx="21451">
                  <c:v>2.1452000000000001E-5</c:v>
                </c:pt>
                <c:pt idx="21452">
                  <c:v>2.1452999999999999E-5</c:v>
                </c:pt>
                <c:pt idx="21453">
                  <c:v>2.1454000000000002E-5</c:v>
                </c:pt>
                <c:pt idx="21454">
                  <c:v>2.1455E-5</c:v>
                </c:pt>
                <c:pt idx="21455">
                  <c:v>2.1455999999999999E-5</c:v>
                </c:pt>
                <c:pt idx="21456">
                  <c:v>2.1457000000000001E-5</c:v>
                </c:pt>
                <c:pt idx="21457">
                  <c:v>2.1458E-5</c:v>
                </c:pt>
                <c:pt idx="21458">
                  <c:v>2.1458999999999999E-5</c:v>
                </c:pt>
                <c:pt idx="21459">
                  <c:v>2.1460000000000001E-5</c:v>
                </c:pt>
                <c:pt idx="21460">
                  <c:v>2.1461E-5</c:v>
                </c:pt>
                <c:pt idx="21461">
                  <c:v>2.1461999999999999E-5</c:v>
                </c:pt>
                <c:pt idx="21462">
                  <c:v>2.1463000000000001E-5</c:v>
                </c:pt>
                <c:pt idx="21463">
                  <c:v>2.1464E-5</c:v>
                </c:pt>
                <c:pt idx="21464">
                  <c:v>2.1464999999999999E-5</c:v>
                </c:pt>
                <c:pt idx="21465">
                  <c:v>2.1466000000000001E-5</c:v>
                </c:pt>
                <c:pt idx="21466">
                  <c:v>2.1467E-5</c:v>
                </c:pt>
                <c:pt idx="21467">
                  <c:v>2.1467999999999998E-5</c:v>
                </c:pt>
                <c:pt idx="21468">
                  <c:v>2.1469000000000001E-5</c:v>
                </c:pt>
                <c:pt idx="21469">
                  <c:v>2.1469999999999999E-5</c:v>
                </c:pt>
                <c:pt idx="21470">
                  <c:v>2.1471000000000002E-5</c:v>
                </c:pt>
                <c:pt idx="21471">
                  <c:v>2.1472E-5</c:v>
                </c:pt>
                <c:pt idx="21472">
                  <c:v>2.1472999999999999E-5</c:v>
                </c:pt>
                <c:pt idx="21473">
                  <c:v>2.1474000000000001E-5</c:v>
                </c:pt>
                <c:pt idx="21474">
                  <c:v>2.1475E-5</c:v>
                </c:pt>
                <c:pt idx="21475">
                  <c:v>2.1475999999999999E-5</c:v>
                </c:pt>
                <c:pt idx="21476">
                  <c:v>2.1477000000000001E-5</c:v>
                </c:pt>
                <c:pt idx="21477">
                  <c:v>2.1478E-5</c:v>
                </c:pt>
                <c:pt idx="21478">
                  <c:v>2.1478999999999999E-5</c:v>
                </c:pt>
                <c:pt idx="21479">
                  <c:v>2.1480000000000001E-5</c:v>
                </c:pt>
                <c:pt idx="21480">
                  <c:v>2.1481E-5</c:v>
                </c:pt>
                <c:pt idx="21481">
                  <c:v>2.1481999999999999E-5</c:v>
                </c:pt>
                <c:pt idx="21482">
                  <c:v>2.1483000000000001E-5</c:v>
                </c:pt>
                <c:pt idx="21483">
                  <c:v>2.1484E-5</c:v>
                </c:pt>
                <c:pt idx="21484">
                  <c:v>2.1484999999999998E-5</c:v>
                </c:pt>
                <c:pt idx="21485">
                  <c:v>2.1486000000000001E-5</c:v>
                </c:pt>
                <c:pt idx="21486">
                  <c:v>2.1486999999999999E-5</c:v>
                </c:pt>
                <c:pt idx="21487">
                  <c:v>2.1488000000000002E-5</c:v>
                </c:pt>
                <c:pt idx="21488">
                  <c:v>2.1489E-5</c:v>
                </c:pt>
                <c:pt idx="21489">
                  <c:v>2.1489999999999999E-5</c:v>
                </c:pt>
                <c:pt idx="21490">
                  <c:v>2.1491000000000001E-5</c:v>
                </c:pt>
                <c:pt idx="21491">
                  <c:v>2.1492E-5</c:v>
                </c:pt>
                <c:pt idx="21492">
                  <c:v>2.1492999999999999E-5</c:v>
                </c:pt>
                <c:pt idx="21493">
                  <c:v>2.1494000000000001E-5</c:v>
                </c:pt>
                <c:pt idx="21494">
                  <c:v>2.1495E-5</c:v>
                </c:pt>
                <c:pt idx="21495">
                  <c:v>2.1495999999999999E-5</c:v>
                </c:pt>
                <c:pt idx="21496">
                  <c:v>2.1497000000000001E-5</c:v>
                </c:pt>
                <c:pt idx="21497">
                  <c:v>2.1498E-5</c:v>
                </c:pt>
                <c:pt idx="21498">
                  <c:v>2.1498999999999999E-5</c:v>
                </c:pt>
                <c:pt idx="21499">
                  <c:v>2.1500000000000001E-5</c:v>
                </c:pt>
                <c:pt idx="21500">
                  <c:v>2.1501E-5</c:v>
                </c:pt>
                <c:pt idx="21501">
                  <c:v>2.1501999999999998E-5</c:v>
                </c:pt>
                <c:pt idx="21502">
                  <c:v>2.1503000000000001E-5</c:v>
                </c:pt>
                <c:pt idx="21503">
                  <c:v>2.1503999999999999E-5</c:v>
                </c:pt>
                <c:pt idx="21504">
                  <c:v>2.1505000000000002E-5</c:v>
                </c:pt>
                <c:pt idx="21505">
                  <c:v>2.1506E-5</c:v>
                </c:pt>
                <c:pt idx="21506">
                  <c:v>2.1506999999999999E-5</c:v>
                </c:pt>
                <c:pt idx="21507">
                  <c:v>2.1508000000000001E-5</c:v>
                </c:pt>
                <c:pt idx="21508">
                  <c:v>2.1509E-5</c:v>
                </c:pt>
                <c:pt idx="21509">
                  <c:v>2.1509999999999999E-5</c:v>
                </c:pt>
                <c:pt idx="21510">
                  <c:v>2.1511000000000001E-5</c:v>
                </c:pt>
                <c:pt idx="21511">
                  <c:v>2.1512E-5</c:v>
                </c:pt>
                <c:pt idx="21512">
                  <c:v>2.1512999999999999E-5</c:v>
                </c:pt>
                <c:pt idx="21513">
                  <c:v>2.1514000000000001E-5</c:v>
                </c:pt>
                <c:pt idx="21514">
                  <c:v>2.1515E-5</c:v>
                </c:pt>
                <c:pt idx="21515">
                  <c:v>2.1515999999999999E-5</c:v>
                </c:pt>
                <c:pt idx="21516">
                  <c:v>2.1517000000000001E-5</c:v>
                </c:pt>
                <c:pt idx="21517">
                  <c:v>2.1518E-5</c:v>
                </c:pt>
                <c:pt idx="21518">
                  <c:v>2.1518999999999998E-5</c:v>
                </c:pt>
                <c:pt idx="21519">
                  <c:v>2.1520000000000001E-5</c:v>
                </c:pt>
                <c:pt idx="21520">
                  <c:v>2.1520999999999999E-5</c:v>
                </c:pt>
                <c:pt idx="21521">
                  <c:v>2.1522000000000002E-5</c:v>
                </c:pt>
                <c:pt idx="21522">
                  <c:v>2.1523E-5</c:v>
                </c:pt>
                <c:pt idx="21523">
                  <c:v>2.1523999999999999E-5</c:v>
                </c:pt>
                <c:pt idx="21524">
                  <c:v>2.1525000000000001E-5</c:v>
                </c:pt>
                <c:pt idx="21525">
                  <c:v>2.1526E-5</c:v>
                </c:pt>
                <c:pt idx="21526">
                  <c:v>2.1526999999999999E-5</c:v>
                </c:pt>
                <c:pt idx="21527">
                  <c:v>2.1528000000000001E-5</c:v>
                </c:pt>
                <c:pt idx="21528">
                  <c:v>2.1529E-5</c:v>
                </c:pt>
                <c:pt idx="21529">
                  <c:v>2.1529999999999999E-5</c:v>
                </c:pt>
                <c:pt idx="21530">
                  <c:v>2.1531000000000001E-5</c:v>
                </c:pt>
                <c:pt idx="21531">
                  <c:v>2.1532E-5</c:v>
                </c:pt>
                <c:pt idx="21532">
                  <c:v>2.1532999999999999E-5</c:v>
                </c:pt>
                <c:pt idx="21533">
                  <c:v>2.1534000000000001E-5</c:v>
                </c:pt>
                <c:pt idx="21534">
                  <c:v>2.1535E-5</c:v>
                </c:pt>
                <c:pt idx="21535">
                  <c:v>2.1535999999999998E-5</c:v>
                </c:pt>
                <c:pt idx="21536">
                  <c:v>2.1537000000000001E-5</c:v>
                </c:pt>
                <c:pt idx="21537">
                  <c:v>2.1537999999999999E-5</c:v>
                </c:pt>
                <c:pt idx="21538">
                  <c:v>2.1539000000000002E-5</c:v>
                </c:pt>
                <c:pt idx="21539">
                  <c:v>2.154E-5</c:v>
                </c:pt>
                <c:pt idx="21540">
                  <c:v>2.1540999999999999E-5</c:v>
                </c:pt>
                <c:pt idx="21541">
                  <c:v>2.1542000000000001E-5</c:v>
                </c:pt>
                <c:pt idx="21542">
                  <c:v>2.1543E-5</c:v>
                </c:pt>
                <c:pt idx="21543">
                  <c:v>2.1543999999999999E-5</c:v>
                </c:pt>
                <c:pt idx="21544">
                  <c:v>2.1545000000000001E-5</c:v>
                </c:pt>
                <c:pt idx="21545">
                  <c:v>2.1546E-5</c:v>
                </c:pt>
                <c:pt idx="21546">
                  <c:v>2.1546999999999999E-5</c:v>
                </c:pt>
                <c:pt idx="21547">
                  <c:v>2.1548000000000001E-5</c:v>
                </c:pt>
                <c:pt idx="21548">
                  <c:v>2.1549E-5</c:v>
                </c:pt>
                <c:pt idx="21549">
                  <c:v>2.1549999999999999E-5</c:v>
                </c:pt>
                <c:pt idx="21550">
                  <c:v>2.1551000000000001E-5</c:v>
                </c:pt>
                <c:pt idx="21551">
                  <c:v>2.1552E-5</c:v>
                </c:pt>
                <c:pt idx="21552">
                  <c:v>2.1552999999999998E-5</c:v>
                </c:pt>
                <c:pt idx="21553">
                  <c:v>2.1554000000000001E-5</c:v>
                </c:pt>
                <c:pt idx="21554">
                  <c:v>2.1554999999999999E-5</c:v>
                </c:pt>
                <c:pt idx="21555">
                  <c:v>2.1556000000000002E-5</c:v>
                </c:pt>
                <c:pt idx="21556">
                  <c:v>2.1557E-5</c:v>
                </c:pt>
                <c:pt idx="21557">
                  <c:v>2.1557999999999999E-5</c:v>
                </c:pt>
                <c:pt idx="21558">
                  <c:v>2.1559000000000001E-5</c:v>
                </c:pt>
                <c:pt idx="21559">
                  <c:v>2.156E-5</c:v>
                </c:pt>
                <c:pt idx="21560">
                  <c:v>2.1560999999999999E-5</c:v>
                </c:pt>
                <c:pt idx="21561">
                  <c:v>2.1562000000000001E-5</c:v>
                </c:pt>
                <c:pt idx="21562">
                  <c:v>2.1563E-5</c:v>
                </c:pt>
                <c:pt idx="21563">
                  <c:v>2.1563999999999999E-5</c:v>
                </c:pt>
                <c:pt idx="21564">
                  <c:v>2.1565000000000001E-5</c:v>
                </c:pt>
                <c:pt idx="21565">
                  <c:v>2.1566E-5</c:v>
                </c:pt>
                <c:pt idx="21566">
                  <c:v>2.1566999999999999E-5</c:v>
                </c:pt>
                <c:pt idx="21567">
                  <c:v>2.1568000000000001E-5</c:v>
                </c:pt>
                <c:pt idx="21568">
                  <c:v>2.1569E-5</c:v>
                </c:pt>
                <c:pt idx="21569">
                  <c:v>2.1569999999999998E-5</c:v>
                </c:pt>
                <c:pt idx="21570">
                  <c:v>2.1571000000000001E-5</c:v>
                </c:pt>
                <c:pt idx="21571">
                  <c:v>2.1571999999999999E-5</c:v>
                </c:pt>
                <c:pt idx="21572">
                  <c:v>2.1573000000000002E-5</c:v>
                </c:pt>
                <c:pt idx="21573">
                  <c:v>2.1574E-5</c:v>
                </c:pt>
                <c:pt idx="21574">
                  <c:v>2.1574999999999999E-5</c:v>
                </c:pt>
                <c:pt idx="21575">
                  <c:v>2.1576000000000001E-5</c:v>
                </c:pt>
                <c:pt idx="21576">
                  <c:v>2.1577E-5</c:v>
                </c:pt>
                <c:pt idx="21577">
                  <c:v>2.1577999999999999E-5</c:v>
                </c:pt>
                <c:pt idx="21578">
                  <c:v>2.1579000000000001E-5</c:v>
                </c:pt>
                <c:pt idx="21579">
                  <c:v>2.158E-5</c:v>
                </c:pt>
                <c:pt idx="21580">
                  <c:v>2.1580999999999999E-5</c:v>
                </c:pt>
                <c:pt idx="21581">
                  <c:v>2.1582000000000001E-5</c:v>
                </c:pt>
                <c:pt idx="21582">
                  <c:v>2.1583E-5</c:v>
                </c:pt>
                <c:pt idx="21583">
                  <c:v>2.1583999999999999E-5</c:v>
                </c:pt>
                <c:pt idx="21584">
                  <c:v>2.1585000000000001E-5</c:v>
                </c:pt>
                <c:pt idx="21585">
                  <c:v>2.1586E-5</c:v>
                </c:pt>
                <c:pt idx="21586">
                  <c:v>2.1586999999999998E-5</c:v>
                </c:pt>
                <c:pt idx="21587">
                  <c:v>2.1588000000000001E-5</c:v>
                </c:pt>
                <c:pt idx="21588">
                  <c:v>2.1588999999999999E-5</c:v>
                </c:pt>
                <c:pt idx="21589">
                  <c:v>2.1590000000000002E-5</c:v>
                </c:pt>
                <c:pt idx="21590">
                  <c:v>2.1591E-5</c:v>
                </c:pt>
                <c:pt idx="21591">
                  <c:v>2.1591999999999999E-5</c:v>
                </c:pt>
                <c:pt idx="21592">
                  <c:v>2.1593000000000001E-5</c:v>
                </c:pt>
                <c:pt idx="21593">
                  <c:v>2.1594E-5</c:v>
                </c:pt>
                <c:pt idx="21594">
                  <c:v>2.1594999999999999E-5</c:v>
                </c:pt>
                <c:pt idx="21595">
                  <c:v>2.1596000000000001E-5</c:v>
                </c:pt>
                <c:pt idx="21596">
                  <c:v>2.1597E-5</c:v>
                </c:pt>
                <c:pt idx="21597">
                  <c:v>2.1597999999999999E-5</c:v>
                </c:pt>
                <c:pt idx="21598">
                  <c:v>2.1599000000000001E-5</c:v>
                </c:pt>
                <c:pt idx="21599">
                  <c:v>2.16E-5</c:v>
                </c:pt>
                <c:pt idx="21600">
                  <c:v>2.1600999999999999E-5</c:v>
                </c:pt>
                <c:pt idx="21601">
                  <c:v>2.1602000000000001E-5</c:v>
                </c:pt>
                <c:pt idx="21602">
                  <c:v>2.1603E-5</c:v>
                </c:pt>
                <c:pt idx="21603">
                  <c:v>2.1603999999999998E-5</c:v>
                </c:pt>
                <c:pt idx="21604">
                  <c:v>2.1605000000000001E-5</c:v>
                </c:pt>
                <c:pt idx="21605">
                  <c:v>2.1605999999999999E-5</c:v>
                </c:pt>
                <c:pt idx="21606">
                  <c:v>2.1607000000000002E-5</c:v>
                </c:pt>
                <c:pt idx="21607">
                  <c:v>2.1608E-5</c:v>
                </c:pt>
                <c:pt idx="21608">
                  <c:v>2.1608999999999999E-5</c:v>
                </c:pt>
                <c:pt idx="21609">
                  <c:v>2.1610000000000001E-5</c:v>
                </c:pt>
                <c:pt idx="21610">
                  <c:v>2.1611E-5</c:v>
                </c:pt>
                <c:pt idx="21611">
                  <c:v>2.1611999999999999E-5</c:v>
                </c:pt>
                <c:pt idx="21612">
                  <c:v>2.1613000000000001E-5</c:v>
                </c:pt>
                <c:pt idx="21613">
                  <c:v>2.1614E-5</c:v>
                </c:pt>
                <c:pt idx="21614">
                  <c:v>2.1614999999999999E-5</c:v>
                </c:pt>
                <c:pt idx="21615">
                  <c:v>2.1616000000000001E-5</c:v>
                </c:pt>
                <c:pt idx="21616">
                  <c:v>2.1617E-5</c:v>
                </c:pt>
                <c:pt idx="21617">
                  <c:v>2.1617999999999999E-5</c:v>
                </c:pt>
                <c:pt idx="21618">
                  <c:v>2.1619000000000001E-5</c:v>
                </c:pt>
                <c:pt idx="21619">
                  <c:v>2.162E-5</c:v>
                </c:pt>
                <c:pt idx="21620">
                  <c:v>2.1620999999999998E-5</c:v>
                </c:pt>
                <c:pt idx="21621">
                  <c:v>2.1622000000000001E-5</c:v>
                </c:pt>
                <c:pt idx="21622">
                  <c:v>2.1622999999999999E-5</c:v>
                </c:pt>
                <c:pt idx="21623">
                  <c:v>2.1624000000000002E-5</c:v>
                </c:pt>
                <c:pt idx="21624">
                  <c:v>2.1625E-5</c:v>
                </c:pt>
                <c:pt idx="21625">
                  <c:v>2.1625999999999999E-5</c:v>
                </c:pt>
                <c:pt idx="21626">
                  <c:v>2.1627000000000001E-5</c:v>
                </c:pt>
                <c:pt idx="21627">
                  <c:v>2.1628E-5</c:v>
                </c:pt>
                <c:pt idx="21628">
                  <c:v>2.1628999999999999E-5</c:v>
                </c:pt>
                <c:pt idx="21629">
                  <c:v>2.1630000000000001E-5</c:v>
                </c:pt>
                <c:pt idx="21630">
                  <c:v>2.1631E-5</c:v>
                </c:pt>
                <c:pt idx="21631">
                  <c:v>2.1631999999999999E-5</c:v>
                </c:pt>
                <c:pt idx="21632">
                  <c:v>2.1633000000000001E-5</c:v>
                </c:pt>
                <c:pt idx="21633">
                  <c:v>2.1634E-5</c:v>
                </c:pt>
                <c:pt idx="21634">
                  <c:v>2.1634999999999999E-5</c:v>
                </c:pt>
                <c:pt idx="21635">
                  <c:v>2.1636000000000001E-5</c:v>
                </c:pt>
                <c:pt idx="21636">
                  <c:v>2.1637E-5</c:v>
                </c:pt>
                <c:pt idx="21637">
                  <c:v>2.1637999999999998E-5</c:v>
                </c:pt>
                <c:pt idx="21638">
                  <c:v>2.1639000000000001E-5</c:v>
                </c:pt>
                <c:pt idx="21639">
                  <c:v>2.1639999999999999E-5</c:v>
                </c:pt>
                <c:pt idx="21640">
                  <c:v>2.1641000000000002E-5</c:v>
                </c:pt>
                <c:pt idx="21641">
                  <c:v>2.1642E-5</c:v>
                </c:pt>
                <c:pt idx="21642">
                  <c:v>2.1642999999999999E-5</c:v>
                </c:pt>
                <c:pt idx="21643">
                  <c:v>2.1644000000000001E-5</c:v>
                </c:pt>
                <c:pt idx="21644">
                  <c:v>2.1645E-5</c:v>
                </c:pt>
                <c:pt idx="21645">
                  <c:v>2.1645999999999999E-5</c:v>
                </c:pt>
                <c:pt idx="21646">
                  <c:v>2.1647000000000001E-5</c:v>
                </c:pt>
                <c:pt idx="21647">
                  <c:v>2.1648E-5</c:v>
                </c:pt>
                <c:pt idx="21648">
                  <c:v>2.1648999999999999E-5</c:v>
                </c:pt>
                <c:pt idx="21649">
                  <c:v>2.1650000000000001E-5</c:v>
                </c:pt>
                <c:pt idx="21650">
                  <c:v>2.1651E-5</c:v>
                </c:pt>
                <c:pt idx="21651">
                  <c:v>2.1651999999999999E-5</c:v>
                </c:pt>
                <c:pt idx="21652">
                  <c:v>2.1653000000000001E-5</c:v>
                </c:pt>
                <c:pt idx="21653">
                  <c:v>2.1654E-5</c:v>
                </c:pt>
                <c:pt idx="21654">
                  <c:v>2.1654999999999998E-5</c:v>
                </c:pt>
                <c:pt idx="21655">
                  <c:v>2.1656000000000001E-5</c:v>
                </c:pt>
                <c:pt idx="21656">
                  <c:v>2.1656999999999999E-5</c:v>
                </c:pt>
                <c:pt idx="21657">
                  <c:v>2.1658000000000002E-5</c:v>
                </c:pt>
                <c:pt idx="21658">
                  <c:v>2.1659E-5</c:v>
                </c:pt>
                <c:pt idx="21659">
                  <c:v>2.1659999999999999E-5</c:v>
                </c:pt>
                <c:pt idx="21660">
                  <c:v>2.1661000000000001E-5</c:v>
                </c:pt>
                <c:pt idx="21661">
                  <c:v>2.1662E-5</c:v>
                </c:pt>
                <c:pt idx="21662">
                  <c:v>2.1662999999999999E-5</c:v>
                </c:pt>
                <c:pt idx="21663">
                  <c:v>2.1664000000000001E-5</c:v>
                </c:pt>
                <c:pt idx="21664">
                  <c:v>2.1665E-5</c:v>
                </c:pt>
                <c:pt idx="21665">
                  <c:v>2.1665999999999999E-5</c:v>
                </c:pt>
                <c:pt idx="21666">
                  <c:v>2.1667000000000001E-5</c:v>
                </c:pt>
                <c:pt idx="21667">
                  <c:v>2.1668E-5</c:v>
                </c:pt>
                <c:pt idx="21668">
                  <c:v>2.1668999999999999E-5</c:v>
                </c:pt>
                <c:pt idx="21669">
                  <c:v>2.1670000000000001E-5</c:v>
                </c:pt>
                <c:pt idx="21670">
                  <c:v>2.1671E-5</c:v>
                </c:pt>
                <c:pt idx="21671">
                  <c:v>2.1671999999999999E-5</c:v>
                </c:pt>
                <c:pt idx="21672">
                  <c:v>2.1673000000000001E-5</c:v>
                </c:pt>
                <c:pt idx="21673">
                  <c:v>2.1673999999999999E-5</c:v>
                </c:pt>
                <c:pt idx="21674">
                  <c:v>2.1675000000000002E-5</c:v>
                </c:pt>
                <c:pt idx="21675">
                  <c:v>2.1676E-5</c:v>
                </c:pt>
                <c:pt idx="21676">
                  <c:v>2.1676999999999999E-5</c:v>
                </c:pt>
                <c:pt idx="21677">
                  <c:v>2.1678000000000001E-5</c:v>
                </c:pt>
                <c:pt idx="21678">
                  <c:v>2.1679E-5</c:v>
                </c:pt>
                <c:pt idx="21679">
                  <c:v>2.1679999999999999E-5</c:v>
                </c:pt>
                <c:pt idx="21680">
                  <c:v>2.1681000000000001E-5</c:v>
                </c:pt>
                <c:pt idx="21681">
                  <c:v>2.1682E-5</c:v>
                </c:pt>
                <c:pt idx="21682">
                  <c:v>2.1682999999999999E-5</c:v>
                </c:pt>
                <c:pt idx="21683">
                  <c:v>2.1684000000000001E-5</c:v>
                </c:pt>
                <c:pt idx="21684">
                  <c:v>2.1685E-5</c:v>
                </c:pt>
                <c:pt idx="21685">
                  <c:v>2.1685999999999999E-5</c:v>
                </c:pt>
                <c:pt idx="21686">
                  <c:v>2.1687000000000001E-5</c:v>
                </c:pt>
                <c:pt idx="21687">
                  <c:v>2.1688E-5</c:v>
                </c:pt>
                <c:pt idx="21688">
                  <c:v>2.1688999999999999E-5</c:v>
                </c:pt>
                <c:pt idx="21689">
                  <c:v>2.1690000000000001E-5</c:v>
                </c:pt>
                <c:pt idx="21690">
                  <c:v>2.1691E-5</c:v>
                </c:pt>
                <c:pt idx="21691">
                  <c:v>2.1691999999999998E-5</c:v>
                </c:pt>
                <c:pt idx="21692">
                  <c:v>2.1693000000000001E-5</c:v>
                </c:pt>
                <c:pt idx="21693">
                  <c:v>2.1693999999999999E-5</c:v>
                </c:pt>
                <c:pt idx="21694">
                  <c:v>2.1695000000000002E-5</c:v>
                </c:pt>
                <c:pt idx="21695">
                  <c:v>2.1696E-5</c:v>
                </c:pt>
                <c:pt idx="21696">
                  <c:v>2.1696999999999999E-5</c:v>
                </c:pt>
                <c:pt idx="21697">
                  <c:v>2.1698000000000001E-5</c:v>
                </c:pt>
                <c:pt idx="21698">
                  <c:v>2.1699E-5</c:v>
                </c:pt>
                <c:pt idx="21699">
                  <c:v>2.1699999999999999E-5</c:v>
                </c:pt>
                <c:pt idx="21700">
                  <c:v>2.1701000000000001E-5</c:v>
                </c:pt>
                <c:pt idx="21701">
                  <c:v>2.1702E-5</c:v>
                </c:pt>
                <c:pt idx="21702">
                  <c:v>2.1702999999999999E-5</c:v>
                </c:pt>
                <c:pt idx="21703">
                  <c:v>2.1704000000000001E-5</c:v>
                </c:pt>
                <c:pt idx="21704">
                  <c:v>2.1705E-5</c:v>
                </c:pt>
                <c:pt idx="21705">
                  <c:v>2.1705999999999999E-5</c:v>
                </c:pt>
                <c:pt idx="21706">
                  <c:v>2.1707000000000001E-5</c:v>
                </c:pt>
                <c:pt idx="21707">
                  <c:v>2.1708E-5</c:v>
                </c:pt>
                <c:pt idx="21708">
                  <c:v>2.1708999999999998E-5</c:v>
                </c:pt>
                <c:pt idx="21709">
                  <c:v>2.1710000000000001E-5</c:v>
                </c:pt>
                <c:pt idx="21710">
                  <c:v>2.1710999999999999E-5</c:v>
                </c:pt>
                <c:pt idx="21711">
                  <c:v>2.1712000000000002E-5</c:v>
                </c:pt>
                <c:pt idx="21712">
                  <c:v>2.1713E-5</c:v>
                </c:pt>
                <c:pt idx="21713">
                  <c:v>2.1713999999999999E-5</c:v>
                </c:pt>
                <c:pt idx="21714">
                  <c:v>2.1715000000000001E-5</c:v>
                </c:pt>
                <c:pt idx="21715">
                  <c:v>2.1716E-5</c:v>
                </c:pt>
                <c:pt idx="21716">
                  <c:v>2.1716999999999999E-5</c:v>
                </c:pt>
                <c:pt idx="21717">
                  <c:v>2.1718000000000001E-5</c:v>
                </c:pt>
                <c:pt idx="21718">
                  <c:v>2.1719E-5</c:v>
                </c:pt>
                <c:pt idx="21719">
                  <c:v>2.1719999999999999E-5</c:v>
                </c:pt>
                <c:pt idx="21720">
                  <c:v>2.1721000000000001E-5</c:v>
                </c:pt>
                <c:pt idx="21721">
                  <c:v>2.1722E-5</c:v>
                </c:pt>
                <c:pt idx="21722">
                  <c:v>2.1722999999999999E-5</c:v>
                </c:pt>
                <c:pt idx="21723">
                  <c:v>2.1724000000000001E-5</c:v>
                </c:pt>
                <c:pt idx="21724">
                  <c:v>2.1725E-5</c:v>
                </c:pt>
                <c:pt idx="21725">
                  <c:v>2.1725999999999998E-5</c:v>
                </c:pt>
                <c:pt idx="21726">
                  <c:v>2.1727000000000001E-5</c:v>
                </c:pt>
                <c:pt idx="21727">
                  <c:v>2.1727999999999999E-5</c:v>
                </c:pt>
                <c:pt idx="21728">
                  <c:v>2.1729000000000002E-5</c:v>
                </c:pt>
                <c:pt idx="21729">
                  <c:v>2.173E-5</c:v>
                </c:pt>
                <c:pt idx="21730">
                  <c:v>2.1730999999999999E-5</c:v>
                </c:pt>
                <c:pt idx="21731">
                  <c:v>2.1732000000000001E-5</c:v>
                </c:pt>
                <c:pt idx="21732">
                  <c:v>2.1733E-5</c:v>
                </c:pt>
                <c:pt idx="21733">
                  <c:v>2.1733999999999999E-5</c:v>
                </c:pt>
                <c:pt idx="21734">
                  <c:v>2.1735000000000001E-5</c:v>
                </c:pt>
                <c:pt idx="21735">
                  <c:v>2.1736E-5</c:v>
                </c:pt>
                <c:pt idx="21736">
                  <c:v>2.1736999999999999E-5</c:v>
                </c:pt>
                <c:pt idx="21737">
                  <c:v>2.1738000000000001E-5</c:v>
                </c:pt>
                <c:pt idx="21738">
                  <c:v>2.1739E-5</c:v>
                </c:pt>
                <c:pt idx="21739">
                  <c:v>2.1739999999999999E-5</c:v>
                </c:pt>
                <c:pt idx="21740">
                  <c:v>2.1741000000000001E-5</c:v>
                </c:pt>
                <c:pt idx="21741">
                  <c:v>2.1742E-5</c:v>
                </c:pt>
                <c:pt idx="21742">
                  <c:v>2.1742999999999998E-5</c:v>
                </c:pt>
                <c:pt idx="21743">
                  <c:v>2.1744000000000001E-5</c:v>
                </c:pt>
                <c:pt idx="21744">
                  <c:v>2.1744999999999999E-5</c:v>
                </c:pt>
                <c:pt idx="21745">
                  <c:v>2.1746000000000002E-5</c:v>
                </c:pt>
                <c:pt idx="21746">
                  <c:v>2.1747E-5</c:v>
                </c:pt>
                <c:pt idx="21747">
                  <c:v>2.1747999999999999E-5</c:v>
                </c:pt>
                <c:pt idx="21748">
                  <c:v>2.1749000000000001E-5</c:v>
                </c:pt>
                <c:pt idx="21749">
                  <c:v>2.175E-5</c:v>
                </c:pt>
                <c:pt idx="21750">
                  <c:v>2.1750999999999999E-5</c:v>
                </c:pt>
                <c:pt idx="21751">
                  <c:v>2.1752000000000001E-5</c:v>
                </c:pt>
                <c:pt idx="21752">
                  <c:v>2.1753E-5</c:v>
                </c:pt>
                <c:pt idx="21753">
                  <c:v>2.1753999999999999E-5</c:v>
                </c:pt>
                <c:pt idx="21754">
                  <c:v>2.1755000000000001E-5</c:v>
                </c:pt>
                <c:pt idx="21755">
                  <c:v>2.1756E-5</c:v>
                </c:pt>
                <c:pt idx="21756">
                  <c:v>2.1756999999999999E-5</c:v>
                </c:pt>
                <c:pt idx="21757">
                  <c:v>2.1758000000000001E-5</c:v>
                </c:pt>
                <c:pt idx="21758">
                  <c:v>2.1759E-5</c:v>
                </c:pt>
                <c:pt idx="21759">
                  <c:v>2.1759999999999998E-5</c:v>
                </c:pt>
                <c:pt idx="21760">
                  <c:v>2.1761000000000001E-5</c:v>
                </c:pt>
                <c:pt idx="21761">
                  <c:v>2.1761999999999999E-5</c:v>
                </c:pt>
                <c:pt idx="21762">
                  <c:v>2.1763000000000002E-5</c:v>
                </c:pt>
                <c:pt idx="21763">
                  <c:v>2.1764E-5</c:v>
                </c:pt>
                <c:pt idx="21764">
                  <c:v>2.1764999999999999E-5</c:v>
                </c:pt>
                <c:pt idx="21765">
                  <c:v>2.1766000000000001E-5</c:v>
                </c:pt>
                <c:pt idx="21766">
                  <c:v>2.1767E-5</c:v>
                </c:pt>
                <c:pt idx="21767">
                  <c:v>2.1767999999999999E-5</c:v>
                </c:pt>
                <c:pt idx="21768">
                  <c:v>2.1769000000000001E-5</c:v>
                </c:pt>
                <c:pt idx="21769">
                  <c:v>2.177E-5</c:v>
                </c:pt>
                <c:pt idx="21770">
                  <c:v>2.1770999999999999E-5</c:v>
                </c:pt>
                <c:pt idx="21771">
                  <c:v>2.1772000000000001E-5</c:v>
                </c:pt>
                <c:pt idx="21772">
                  <c:v>2.1773E-5</c:v>
                </c:pt>
                <c:pt idx="21773">
                  <c:v>2.1773999999999999E-5</c:v>
                </c:pt>
                <c:pt idx="21774">
                  <c:v>2.1775000000000001E-5</c:v>
                </c:pt>
                <c:pt idx="21775">
                  <c:v>2.1776E-5</c:v>
                </c:pt>
                <c:pt idx="21776">
                  <c:v>2.1776999999999998E-5</c:v>
                </c:pt>
                <c:pt idx="21777">
                  <c:v>2.1778000000000001E-5</c:v>
                </c:pt>
                <c:pt idx="21778">
                  <c:v>2.1778999999999999E-5</c:v>
                </c:pt>
                <c:pt idx="21779">
                  <c:v>2.1780000000000002E-5</c:v>
                </c:pt>
                <c:pt idx="21780">
                  <c:v>2.1781E-5</c:v>
                </c:pt>
                <c:pt idx="21781">
                  <c:v>2.1781999999999999E-5</c:v>
                </c:pt>
                <c:pt idx="21782">
                  <c:v>2.1783000000000001E-5</c:v>
                </c:pt>
                <c:pt idx="21783">
                  <c:v>2.1784E-5</c:v>
                </c:pt>
                <c:pt idx="21784">
                  <c:v>2.1784999999999999E-5</c:v>
                </c:pt>
                <c:pt idx="21785">
                  <c:v>2.1786000000000001E-5</c:v>
                </c:pt>
                <c:pt idx="21786">
                  <c:v>2.1787E-5</c:v>
                </c:pt>
                <c:pt idx="21787">
                  <c:v>2.1787999999999999E-5</c:v>
                </c:pt>
                <c:pt idx="21788">
                  <c:v>2.1789000000000001E-5</c:v>
                </c:pt>
                <c:pt idx="21789">
                  <c:v>2.179E-5</c:v>
                </c:pt>
                <c:pt idx="21790">
                  <c:v>2.1790999999999999E-5</c:v>
                </c:pt>
                <c:pt idx="21791">
                  <c:v>2.1792000000000001E-5</c:v>
                </c:pt>
                <c:pt idx="21792">
                  <c:v>2.1793E-5</c:v>
                </c:pt>
                <c:pt idx="21793">
                  <c:v>2.1793999999999998E-5</c:v>
                </c:pt>
                <c:pt idx="21794">
                  <c:v>2.1795000000000001E-5</c:v>
                </c:pt>
                <c:pt idx="21795">
                  <c:v>2.1795999999999999E-5</c:v>
                </c:pt>
                <c:pt idx="21796">
                  <c:v>2.1797000000000002E-5</c:v>
                </c:pt>
                <c:pt idx="21797">
                  <c:v>2.1798E-5</c:v>
                </c:pt>
                <c:pt idx="21798">
                  <c:v>2.1798999999999999E-5</c:v>
                </c:pt>
                <c:pt idx="21799">
                  <c:v>2.1800000000000001E-5</c:v>
                </c:pt>
                <c:pt idx="21800">
                  <c:v>2.1801E-5</c:v>
                </c:pt>
                <c:pt idx="21801">
                  <c:v>2.1801999999999999E-5</c:v>
                </c:pt>
                <c:pt idx="21802">
                  <c:v>2.1803000000000001E-5</c:v>
                </c:pt>
                <c:pt idx="21803">
                  <c:v>2.1804E-5</c:v>
                </c:pt>
                <c:pt idx="21804">
                  <c:v>2.1804999999999999E-5</c:v>
                </c:pt>
                <c:pt idx="21805">
                  <c:v>2.1806000000000001E-5</c:v>
                </c:pt>
                <c:pt idx="21806">
                  <c:v>2.1807E-5</c:v>
                </c:pt>
                <c:pt idx="21807">
                  <c:v>2.1807999999999999E-5</c:v>
                </c:pt>
                <c:pt idx="21808">
                  <c:v>2.1809000000000001E-5</c:v>
                </c:pt>
                <c:pt idx="21809">
                  <c:v>2.181E-5</c:v>
                </c:pt>
                <c:pt idx="21810">
                  <c:v>2.1810999999999998E-5</c:v>
                </c:pt>
                <c:pt idx="21811">
                  <c:v>2.1812000000000001E-5</c:v>
                </c:pt>
                <c:pt idx="21812">
                  <c:v>2.1812999999999999E-5</c:v>
                </c:pt>
                <c:pt idx="21813">
                  <c:v>2.1814000000000002E-5</c:v>
                </c:pt>
                <c:pt idx="21814">
                  <c:v>2.1815E-5</c:v>
                </c:pt>
                <c:pt idx="21815">
                  <c:v>2.1815999999999999E-5</c:v>
                </c:pt>
                <c:pt idx="21816">
                  <c:v>2.1817000000000001E-5</c:v>
                </c:pt>
                <c:pt idx="21817">
                  <c:v>2.1818E-5</c:v>
                </c:pt>
                <c:pt idx="21818">
                  <c:v>2.1818999999999999E-5</c:v>
                </c:pt>
                <c:pt idx="21819">
                  <c:v>2.1820000000000001E-5</c:v>
                </c:pt>
                <c:pt idx="21820">
                  <c:v>2.1821E-5</c:v>
                </c:pt>
                <c:pt idx="21821">
                  <c:v>2.1821999999999999E-5</c:v>
                </c:pt>
                <c:pt idx="21822">
                  <c:v>2.1823000000000001E-5</c:v>
                </c:pt>
                <c:pt idx="21823">
                  <c:v>2.1824E-5</c:v>
                </c:pt>
                <c:pt idx="21824">
                  <c:v>2.1824999999999999E-5</c:v>
                </c:pt>
                <c:pt idx="21825">
                  <c:v>2.1826000000000001E-5</c:v>
                </c:pt>
                <c:pt idx="21826">
                  <c:v>2.1827E-5</c:v>
                </c:pt>
                <c:pt idx="21827">
                  <c:v>2.1827999999999998E-5</c:v>
                </c:pt>
                <c:pt idx="21828">
                  <c:v>2.1829000000000001E-5</c:v>
                </c:pt>
                <c:pt idx="21829">
                  <c:v>2.1829999999999999E-5</c:v>
                </c:pt>
                <c:pt idx="21830">
                  <c:v>2.1831000000000002E-5</c:v>
                </c:pt>
                <c:pt idx="21831">
                  <c:v>2.1832E-5</c:v>
                </c:pt>
                <c:pt idx="21832">
                  <c:v>2.1832999999999999E-5</c:v>
                </c:pt>
                <c:pt idx="21833">
                  <c:v>2.1834000000000001E-5</c:v>
                </c:pt>
                <c:pt idx="21834">
                  <c:v>2.1835E-5</c:v>
                </c:pt>
                <c:pt idx="21835">
                  <c:v>2.1835999999999999E-5</c:v>
                </c:pt>
                <c:pt idx="21836">
                  <c:v>2.1837000000000001E-5</c:v>
                </c:pt>
                <c:pt idx="21837">
                  <c:v>2.1838E-5</c:v>
                </c:pt>
                <c:pt idx="21838">
                  <c:v>2.1838999999999999E-5</c:v>
                </c:pt>
                <c:pt idx="21839">
                  <c:v>2.1840000000000001E-5</c:v>
                </c:pt>
                <c:pt idx="21840">
                  <c:v>2.1841E-5</c:v>
                </c:pt>
                <c:pt idx="21841">
                  <c:v>2.1841999999999999E-5</c:v>
                </c:pt>
                <c:pt idx="21842">
                  <c:v>2.1843000000000001E-5</c:v>
                </c:pt>
                <c:pt idx="21843">
                  <c:v>2.1844E-5</c:v>
                </c:pt>
                <c:pt idx="21844">
                  <c:v>2.1844999999999998E-5</c:v>
                </c:pt>
                <c:pt idx="21845">
                  <c:v>2.1846000000000001E-5</c:v>
                </c:pt>
                <c:pt idx="21846">
                  <c:v>2.1846999999999999E-5</c:v>
                </c:pt>
                <c:pt idx="21847">
                  <c:v>2.1848000000000002E-5</c:v>
                </c:pt>
                <c:pt idx="21848">
                  <c:v>2.1849E-5</c:v>
                </c:pt>
                <c:pt idx="21849">
                  <c:v>2.1849999999999999E-5</c:v>
                </c:pt>
                <c:pt idx="21850">
                  <c:v>2.1851000000000001E-5</c:v>
                </c:pt>
                <c:pt idx="21851">
                  <c:v>2.1852E-5</c:v>
                </c:pt>
                <c:pt idx="21852">
                  <c:v>2.1852999999999999E-5</c:v>
                </c:pt>
                <c:pt idx="21853">
                  <c:v>2.1854000000000001E-5</c:v>
                </c:pt>
                <c:pt idx="21854">
                  <c:v>2.1855E-5</c:v>
                </c:pt>
                <c:pt idx="21855">
                  <c:v>2.1855999999999999E-5</c:v>
                </c:pt>
                <c:pt idx="21856">
                  <c:v>2.1857000000000001E-5</c:v>
                </c:pt>
                <c:pt idx="21857">
                  <c:v>2.1858E-5</c:v>
                </c:pt>
                <c:pt idx="21858">
                  <c:v>2.1858999999999999E-5</c:v>
                </c:pt>
                <c:pt idx="21859">
                  <c:v>2.1860000000000001E-5</c:v>
                </c:pt>
                <c:pt idx="21860">
                  <c:v>2.1861E-5</c:v>
                </c:pt>
                <c:pt idx="21861">
                  <c:v>2.1861999999999998E-5</c:v>
                </c:pt>
                <c:pt idx="21862">
                  <c:v>2.1863000000000001E-5</c:v>
                </c:pt>
                <c:pt idx="21863">
                  <c:v>2.1863999999999999E-5</c:v>
                </c:pt>
                <c:pt idx="21864">
                  <c:v>2.1865000000000002E-5</c:v>
                </c:pt>
                <c:pt idx="21865">
                  <c:v>2.1866E-5</c:v>
                </c:pt>
                <c:pt idx="21866">
                  <c:v>2.1866999999999999E-5</c:v>
                </c:pt>
                <c:pt idx="21867">
                  <c:v>2.1868000000000001E-5</c:v>
                </c:pt>
                <c:pt idx="21868">
                  <c:v>2.1869E-5</c:v>
                </c:pt>
                <c:pt idx="21869">
                  <c:v>2.1869999999999999E-5</c:v>
                </c:pt>
                <c:pt idx="21870">
                  <c:v>2.1871000000000001E-5</c:v>
                </c:pt>
                <c:pt idx="21871">
                  <c:v>2.1872E-5</c:v>
                </c:pt>
                <c:pt idx="21872">
                  <c:v>2.1872999999999999E-5</c:v>
                </c:pt>
                <c:pt idx="21873">
                  <c:v>2.1874000000000001E-5</c:v>
                </c:pt>
                <c:pt idx="21874">
                  <c:v>2.1875E-5</c:v>
                </c:pt>
                <c:pt idx="21875">
                  <c:v>2.1875999999999999E-5</c:v>
                </c:pt>
                <c:pt idx="21876">
                  <c:v>2.1877000000000001E-5</c:v>
                </c:pt>
                <c:pt idx="21877">
                  <c:v>2.1878E-5</c:v>
                </c:pt>
                <c:pt idx="21878">
                  <c:v>2.1878999999999998E-5</c:v>
                </c:pt>
                <c:pt idx="21879">
                  <c:v>2.1880000000000001E-5</c:v>
                </c:pt>
                <c:pt idx="21880">
                  <c:v>2.1880999999999999E-5</c:v>
                </c:pt>
                <c:pt idx="21881">
                  <c:v>2.1882000000000002E-5</c:v>
                </c:pt>
                <c:pt idx="21882">
                  <c:v>2.1883E-5</c:v>
                </c:pt>
                <c:pt idx="21883">
                  <c:v>2.1883999999999999E-5</c:v>
                </c:pt>
                <c:pt idx="21884">
                  <c:v>2.1885000000000001E-5</c:v>
                </c:pt>
                <c:pt idx="21885">
                  <c:v>2.1886E-5</c:v>
                </c:pt>
                <c:pt idx="21886">
                  <c:v>2.1886999999999999E-5</c:v>
                </c:pt>
                <c:pt idx="21887">
                  <c:v>2.1888000000000001E-5</c:v>
                </c:pt>
                <c:pt idx="21888">
                  <c:v>2.1889E-5</c:v>
                </c:pt>
                <c:pt idx="21889">
                  <c:v>2.1889999999999999E-5</c:v>
                </c:pt>
                <c:pt idx="21890">
                  <c:v>2.1891000000000001E-5</c:v>
                </c:pt>
                <c:pt idx="21891">
                  <c:v>2.1892E-5</c:v>
                </c:pt>
                <c:pt idx="21892">
                  <c:v>2.1892999999999999E-5</c:v>
                </c:pt>
                <c:pt idx="21893">
                  <c:v>2.1894000000000001E-5</c:v>
                </c:pt>
                <c:pt idx="21894">
                  <c:v>2.1895E-5</c:v>
                </c:pt>
                <c:pt idx="21895">
                  <c:v>2.1895999999999998E-5</c:v>
                </c:pt>
                <c:pt idx="21896">
                  <c:v>2.1897000000000001E-5</c:v>
                </c:pt>
                <c:pt idx="21897">
                  <c:v>2.1897999999999999E-5</c:v>
                </c:pt>
                <c:pt idx="21898">
                  <c:v>2.1899000000000002E-5</c:v>
                </c:pt>
                <c:pt idx="21899">
                  <c:v>2.19E-5</c:v>
                </c:pt>
                <c:pt idx="21900">
                  <c:v>2.1900999999999999E-5</c:v>
                </c:pt>
                <c:pt idx="21901">
                  <c:v>2.1902000000000001E-5</c:v>
                </c:pt>
                <c:pt idx="21902">
                  <c:v>2.1903E-5</c:v>
                </c:pt>
                <c:pt idx="21903">
                  <c:v>2.1903999999999999E-5</c:v>
                </c:pt>
                <c:pt idx="21904">
                  <c:v>2.1905000000000001E-5</c:v>
                </c:pt>
                <c:pt idx="21905">
                  <c:v>2.1906E-5</c:v>
                </c:pt>
                <c:pt idx="21906">
                  <c:v>2.1906999999999999E-5</c:v>
                </c:pt>
                <c:pt idx="21907">
                  <c:v>2.1908000000000001E-5</c:v>
                </c:pt>
                <c:pt idx="21908">
                  <c:v>2.1909E-5</c:v>
                </c:pt>
                <c:pt idx="21909">
                  <c:v>2.1909999999999999E-5</c:v>
                </c:pt>
                <c:pt idx="21910">
                  <c:v>2.1911000000000001E-5</c:v>
                </c:pt>
                <c:pt idx="21911">
                  <c:v>2.1912E-5</c:v>
                </c:pt>
                <c:pt idx="21912">
                  <c:v>2.1912999999999998E-5</c:v>
                </c:pt>
                <c:pt idx="21913">
                  <c:v>2.1914000000000001E-5</c:v>
                </c:pt>
                <c:pt idx="21914">
                  <c:v>2.1914999999999999E-5</c:v>
                </c:pt>
                <c:pt idx="21915">
                  <c:v>2.1916000000000002E-5</c:v>
                </c:pt>
                <c:pt idx="21916">
                  <c:v>2.1917E-5</c:v>
                </c:pt>
                <c:pt idx="21917">
                  <c:v>2.1917999999999999E-5</c:v>
                </c:pt>
                <c:pt idx="21918">
                  <c:v>2.1919000000000001E-5</c:v>
                </c:pt>
                <c:pt idx="21919">
                  <c:v>2.192E-5</c:v>
                </c:pt>
                <c:pt idx="21920">
                  <c:v>2.1920999999999999E-5</c:v>
                </c:pt>
                <c:pt idx="21921">
                  <c:v>2.1922000000000001E-5</c:v>
                </c:pt>
                <c:pt idx="21922">
                  <c:v>2.1923E-5</c:v>
                </c:pt>
                <c:pt idx="21923">
                  <c:v>2.1923999999999999E-5</c:v>
                </c:pt>
                <c:pt idx="21924">
                  <c:v>2.1925000000000001E-5</c:v>
                </c:pt>
                <c:pt idx="21925">
                  <c:v>2.1926E-5</c:v>
                </c:pt>
                <c:pt idx="21926">
                  <c:v>2.1926999999999999E-5</c:v>
                </c:pt>
                <c:pt idx="21927">
                  <c:v>2.1928000000000001E-5</c:v>
                </c:pt>
                <c:pt idx="21928">
                  <c:v>2.1929E-5</c:v>
                </c:pt>
                <c:pt idx="21929">
                  <c:v>2.1929999999999998E-5</c:v>
                </c:pt>
                <c:pt idx="21930">
                  <c:v>2.1931000000000001E-5</c:v>
                </c:pt>
                <c:pt idx="21931">
                  <c:v>2.1931999999999999E-5</c:v>
                </c:pt>
                <c:pt idx="21932">
                  <c:v>2.1933000000000002E-5</c:v>
                </c:pt>
                <c:pt idx="21933">
                  <c:v>2.1934E-5</c:v>
                </c:pt>
                <c:pt idx="21934">
                  <c:v>2.1934999999999999E-5</c:v>
                </c:pt>
                <c:pt idx="21935">
                  <c:v>2.1936000000000001E-5</c:v>
                </c:pt>
                <c:pt idx="21936">
                  <c:v>2.1937E-5</c:v>
                </c:pt>
                <c:pt idx="21937">
                  <c:v>2.1937999999999999E-5</c:v>
                </c:pt>
                <c:pt idx="21938">
                  <c:v>2.1939000000000001E-5</c:v>
                </c:pt>
                <c:pt idx="21939">
                  <c:v>2.194E-5</c:v>
                </c:pt>
                <c:pt idx="21940">
                  <c:v>2.1940999999999999E-5</c:v>
                </c:pt>
                <c:pt idx="21941">
                  <c:v>2.1942000000000001E-5</c:v>
                </c:pt>
                <c:pt idx="21942">
                  <c:v>2.1943E-5</c:v>
                </c:pt>
                <c:pt idx="21943">
                  <c:v>2.1943999999999999E-5</c:v>
                </c:pt>
                <c:pt idx="21944">
                  <c:v>2.1945000000000001E-5</c:v>
                </c:pt>
                <c:pt idx="21945">
                  <c:v>2.1946E-5</c:v>
                </c:pt>
                <c:pt idx="21946">
                  <c:v>2.1946999999999998E-5</c:v>
                </c:pt>
                <c:pt idx="21947">
                  <c:v>2.1948000000000001E-5</c:v>
                </c:pt>
                <c:pt idx="21948">
                  <c:v>2.1948999999999999E-5</c:v>
                </c:pt>
                <c:pt idx="21949">
                  <c:v>2.1950000000000002E-5</c:v>
                </c:pt>
                <c:pt idx="21950">
                  <c:v>2.1951E-5</c:v>
                </c:pt>
                <c:pt idx="21951">
                  <c:v>2.1951999999999999E-5</c:v>
                </c:pt>
                <c:pt idx="21952">
                  <c:v>2.1953000000000001E-5</c:v>
                </c:pt>
                <c:pt idx="21953">
                  <c:v>2.1954E-5</c:v>
                </c:pt>
                <c:pt idx="21954">
                  <c:v>2.1954999999999999E-5</c:v>
                </c:pt>
                <c:pt idx="21955">
                  <c:v>2.1956000000000001E-5</c:v>
                </c:pt>
                <c:pt idx="21956">
                  <c:v>2.1957E-5</c:v>
                </c:pt>
                <c:pt idx="21957">
                  <c:v>2.1957999999999999E-5</c:v>
                </c:pt>
                <c:pt idx="21958">
                  <c:v>2.1959000000000001E-5</c:v>
                </c:pt>
                <c:pt idx="21959">
                  <c:v>2.196E-5</c:v>
                </c:pt>
                <c:pt idx="21960">
                  <c:v>2.1960999999999999E-5</c:v>
                </c:pt>
                <c:pt idx="21961">
                  <c:v>2.1962000000000001E-5</c:v>
                </c:pt>
                <c:pt idx="21962">
                  <c:v>2.1963E-5</c:v>
                </c:pt>
                <c:pt idx="21963">
                  <c:v>2.1963999999999998E-5</c:v>
                </c:pt>
                <c:pt idx="21964">
                  <c:v>2.1965000000000001E-5</c:v>
                </c:pt>
                <c:pt idx="21965">
                  <c:v>2.1965999999999999E-5</c:v>
                </c:pt>
                <c:pt idx="21966">
                  <c:v>2.1967000000000002E-5</c:v>
                </c:pt>
                <c:pt idx="21967">
                  <c:v>2.1968E-5</c:v>
                </c:pt>
                <c:pt idx="21968">
                  <c:v>2.1968999999999999E-5</c:v>
                </c:pt>
                <c:pt idx="21969">
                  <c:v>2.1970000000000001E-5</c:v>
                </c:pt>
                <c:pt idx="21970">
                  <c:v>2.1971E-5</c:v>
                </c:pt>
                <c:pt idx="21971">
                  <c:v>2.1971999999999999E-5</c:v>
                </c:pt>
                <c:pt idx="21972">
                  <c:v>2.1973000000000001E-5</c:v>
                </c:pt>
                <c:pt idx="21973">
                  <c:v>2.1974E-5</c:v>
                </c:pt>
                <c:pt idx="21974">
                  <c:v>2.1974999999999999E-5</c:v>
                </c:pt>
                <c:pt idx="21975">
                  <c:v>2.1976000000000001E-5</c:v>
                </c:pt>
                <c:pt idx="21976">
                  <c:v>2.1977E-5</c:v>
                </c:pt>
                <c:pt idx="21977">
                  <c:v>2.1977999999999999E-5</c:v>
                </c:pt>
                <c:pt idx="21978">
                  <c:v>2.1979000000000001E-5</c:v>
                </c:pt>
                <c:pt idx="21979">
                  <c:v>2.198E-5</c:v>
                </c:pt>
                <c:pt idx="21980">
                  <c:v>2.1980999999999998E-5</c:v>
                </c:pt>
                <c:pt idx="21981">
                  <c:v>2.1982000000000001E-5</c:v>
                </c:pt>
                <c:pt idx="21982">
                  <c:v>2.1982999999999999E-5</c:v>
                </c:pt>
                <c:pt idx="21983">
                  <c:v>2.1984000000000002E-5</c:v>
                </c:pt>
                <c:pt idx="21984">
                  <c:v>2.1985E-5</c:v>
                </c:pt>
                <c:pt idx="21985">
                  <c:v>2.1985999999999999E-5</c:v>
                </c:pt>
                <c:pt idx="21986">
                  <c:v>2.1987000000000001E-5</c:v>
                </c:pt>
                <c:pt idx="21987">
                  <c:v>2.1988E-5</c:v>
                </c:pt>
                <c:pt idx="21988">
                  <c:v>2.1988999999999999E-5</c:v>
                </c:pt>
                <c:pt idx="21989">
                  <c:v>2.1990000000000001E-5</c:v>
                </c:pt>
                <c:pt idx="21990">
                  <c:v>2.1991E-5</c:v>
                </c:pt>
                <c:pt idx="21991">
                  <c:v>2.1991999999999999E-5</c:v>
                </c:pt>
                <c:pt idx="21992">
                  <c:v>2.1993000000000001E-5</c:v>
                </c:pt>
                <c:pt idx="21993">
                  <c:v>2.1994E-5</c:v>
                </c:pt>
                <c:pt idx="21994">
                  <c:v>2.1994999999999999E-5</c:v>
                </c:pt>
                <c:pt idx="21995">
                  <c:v>2.1996000000000001E-5</c:v>
                </c:pt>
                <c:pt idx="21996">
                  <c:v>2.1997E-5</c:v>
                </c:pt>
                <c:pt idx="21997">
                  <c:v>2.1997999999999998E-5</c:v>
                </c:pt>
                <c:pt idx="21998">
                  <c:v>2.1999000000000001E-5</c:v>
                </c:pt>
                <c:pt idx="21999">
                  <c:v>2.1999999999999999E-5</c:v>
                </c:pt>
                <c:pt idx="22000">
                  <c:v>2.2001000000000002E-5</c:v>
                </c:pt>
                <c:pt idx="22001">
                  <c:v>2.2002E-5</c:v>
                </c:pt>
                <c:pt idx="22002">
                  <c:v>2.2002999999999999E-5</c:v>
                </c:pt>
                <c:pt idx="22003">
                  <c:v>2.2004000000000001E-5</c:v>
                </c:pt>
                <c:pt idx="22004">
                  <c:v>2.2005E-5</c:v>
                </c:pt>
                <c:pt idx="22005">
                  <c:v>2.2005999999999999E-5</c:v>
                </c:pt>
                <c:pt idx="22006">
                  <c:v>2.2007000000000001E-5</c:v>
                </c:pt>
                <c:pt idx="22007">
                  <c:v>2.2008E-5</c:v>
                </c:pt>
                <c:pt idx="22008">
                  <c:v>2.2008999999999999E-5</c:v>
                </c:pt>
                <c:pt idx="22009">
                  <c:v>2.2010000000000001E-5</c:v>
                </c:pt>
                <c:pt idx="22010">
                  <c:v>2.2011E-5</c:v>
                </c:pt>
                <c:pt idx="22011">
                  <c:v>2.2011999999999999E-5</c:v>
                </c:pt>
                <c:pt idx="22012">
                  <c:v>2.2013000000000001E-5</c:v>
                </c:pt>
                <c:pt idx="22013">
                  <c:v>2.2014E-5</c:v>
                </c:pt>
                <c:pt idx="22014">
                  <c:v>2.2014999999999998E-5</c:v>
                </c:pt>
                <c:pt idx="22015">
                  <c:v>2.2016000000000001E-5</c:v>
                </c:pt>
                <c:pt idx="22016">
                  <c:v>2.2016999999999999E-5</c:v>
                </c:pt>
                <c:pt idx="22017">
                  <c:v>2.2018000000000002E-5</c:v>
                </c:pt>
                <c:pt idx="22018">
                  <c:v>2.2019E-5</c:v>
                </c:pt>
                <c:pt idx="22019">
                  <c:v>2.2019999999999999E-5</c:v>
                </c:pt>
                <c:pt idx="22020">
                  <c:v>2.2021000000000001E-5</c:v>
                </c:pt>
                <c:pt idx="22021">
                  <c:v>2.2022E-5</c:v>
                </c:pt>
                <c:pt idx="22022">
                  <c:v>2.2022999999999999E-5</c:v>
                </c:pt>
                <c:pt idx="22023">
                  <c:v>2.2024000000000001E-5</c:v>
                </c:pt>
                <c:pt idx="22024">
                  <c:v>2.2025E-5</c:v>
                </c:pt>
                <c:pt idx="22025">
                  <c:v>2.2025999999999999E-5</c:v>
                </c:pt>
                <c:pt idx="22026">
                  <c:v>2.2027000000000001E-5</c:v>
                </c:pt>
                <c:pt idx="22027">
                  <c:v>2.2028E-5</c:v>
                </c:pt>
                <c:pt idx="22028">
                  <c:v>2.2028999999999999E-5</c:v>
                </c:pt>
                <c:pt idx="22029">
                  <c:v>2.2030000000000001E-5</c:v>
                </c:pt>
                <c:pt idx="22030">
                  <c:v>2.2031E-5</c:v>
                </c:pt>
                <c:pt idx="22031">
                  <c:v>2.2031999999999998E-5</c:v>
                </c:pt>
                <c:pt idx="22032">
                  <c:v>2.2033000000000001E-5</c:v>
                </c:pt>
                <c:pt idx="22033">
                  <c:v>2.2033999999999999E-5</c:v>
                </c:pt>
                <c:pt idx="22034">
                  <c:v>2.2035000000000002E-5</c:v>
                </c:pt>
                <c:pt idx="22035">
                  <c:v>2.2036E-5</c:v>
                </c:pt>
                <c:pt idx="22036">
                  <c:v>2.2036999999999999E-5</c:v>
                </c:pt>
                <c:pt idx="22037">
                  <c:v>2.2038000000000001E-5</c:v>
                </c:pt>
                <c:pt idx="22038">
                  <c:v>2.2039E-5</c:v>
                </c:pt>
                <c:pt idx="22039">
                  <c:v>2.2039999999999999E-5</c:v>
                </c:pt>
                <c:pt idx="22040">
                  <c:v>2.2041000000000001E-5</c:v>
                </c:pt>
                <c:pt idx="22041">
                  <c:v>2.2042E-5</c:v>
                </c:pt>
                <c:pt idx="22042">
                  <c:v>2.2042999999999999E-5</c:v>
                </c:pt>
                <c:pt idx="22043">
                  <c:v>2.2044000000000001E-5</c:v>
                </c:pt>
                <c:pt idx="22044">
                  <c:v>2.2045E-5</c:v>
                </c:pt>
                <c:pt idx="22045">
                  <c:v>2.2045999999999999E-5</c:v>
                </c:pt>
                <c:pt idx="22046">
                  <c:v>2.2047000000000001E-5</c:v>
                </c:pt>
                <c:pt idx="22047">
                  <c:v>2.2048E-5</c:v>
                </c:pt>
                <c:pt idx="22048">
                  <c:v>2.2048999999999998E-5</c:v>
                </c:pt>
                <c:pt idx="22049">
                  <c:v>2.2050000000000001E-5</c:v>
                </c:pt>
                <c:pt idx="22050">
                  <c:v>2.2050999999999999E-5</c:v>
                </c:pt>
                <c:pt idx="22051">
                  <c:v>2.2052000000000002E-5</c:v>
                </c:pt>
                <c:pt idx="22052">
                  <c:v>2.2053E-5</c:v>
                </c:pt>
                <c:pt idx="22053">
                  <c:v>2.2053999999999999E-5</c:v>
                </c:pt>
                <c:pt idx="22054">
                  <c:v>2.2055000000000001E-5</c:v>
                </c:pt>
                <c:pt idx="22055">
                  <c:v>2.2056E-5</c:v>
                </c:pt>
                <c:pt idx="22056">
                  <c:v>2.2056999999999999E-5</c:v>
                </c:pt>
                <c:pt idx="22057">
                  <c:v>2.2058000000000001E-5</c:v>
                </c:pt>
                <c:pt idx="22058">
                  <c:v>2.2059E-5</c:v>
                </c:pt>
                <c:pt idx="22059">
                  <c:v>2.2059999999999999E-5</c:v>
                </c:pt>
                <c:pt idx="22060">
                  <c:v>2.2061000000000001E-5</c:v>
                </c:pt>
                <c:pt idx="22061">
                  <c:v>2.2062E-5</c:v>
                </c:pt>
                <c:pt idx="22062">
                  <c:v>2.2062999999999999E-5</c:v>
                </c:pt>
                <c:pt idx="22063">
                  <c:v>2.2064000000000001E-5</c:v>
                </c:pt>
                <c:pt idx="22064">
                  <c:v>2.2065E-5</c:v>
                </c:pt>
                <c:pt idx="22065">
                  <c:v>2.2065999999999998E-5</c:v>
                </c:pt>
                <c:pt idx="22066">
                  <c:v>2.2067000000000001E-5</c:v>
                </c:pt>
                <c:pt idx="22067">
                  <c:v>2.2067999999999999E-5</c:v>
                </c:pt>
                <c:pt idx="22068">
                  <c:v>2.2069000000000002E-5</c:v>
                </c:pt>
                <c:pt idx="22069">
                  <c:v>2.207E-5</c:v>
                </c:pt>
                <c:pt idx="22070">
                  <c:v>2.2070999999999999E-5</c:v>
                </c:pt>
                <c:pt idx="22071">
                  <c:v>2.2072000000000001E-5</c:v>
                </c:pt>
                <c:pt idx="22072">
                  <c:v>2.2073E-5</c:v>
                </c:pt>
                <c:pt idx="22073">
                  <c:v>2.2073999999999999E-5</c:v>
                </c:pt>
                <c:pt idx="22074">
                  <c:v>2.2075000000000001E-5</c:v>
                </c:pt>
                <c:pt idx="22075">
                  <c:v>2.2076E-5</c:v>
                </c:pt>
                <c:pt idx="22076">
                  <c:v>2.2076999999999999E-5</c:v>
                </c:pt>
                <c:pt idx="22077">
                  <c:v>2.2078000000000001E-5</c:v>
                </c:pt>
                <c:pt idx="22078">
                  <c:v>2.2079E-5</c:v>
                </c:pt>
                <c:pt idx="22079">
                  <c:v>2.2079999999999999E-5</c:v>
                </c:pt>
                <c:pt idx="22080">
                  <c:v>2.2081000000000001E-5</c:v>
                </c:pt>
                <c:pt idx="22081">
                  <c:v>2.2082E-5</c:v>
                </c:pt>
                <c:pt idx="22082">
                  <c:v>2.2082999999999998E-5</c:v>
                </c:pt>
                <c:pt idx="22083">
                  <c:v>2.2084000000000001E-5</c:v>
                </c:pt>
                <c:pt idx="22084">
                  <c:v>2.2084999999999999E-5</c:v>
                </c:pt>
                <c:pt idx="22085">
                  <c:v>2.2086000000000002E-5</c:v>
                </c:pt>
                <c:pt idx="22086">
                  <c:v>2.2087E-5</c:v>
                </c:pt>
                <c:pt idx="22087">
                  <c:v>2.2087999999999999E-5</c:v>
                </c:pt>
                <c:pt idx="22088">
                  <c:v>2.2089000000000001E-5</c:v>
                </c:pt>
                <c:pt idx="22089">
                  <c:v>2.209E-5</c:v>
                </c:pt>
                <c:pt idx="22090">
                  <c:v>2.2090999999999999E-5</c:v>
                </c:pt>
                <c:pt idx="22091">
                  <c:v>2.2092000000000001E-5</c:v>
                </c:pt>
                <c:pt idx="22092">
                  <c:v>2.2093E-5</c:v>
                </c:pt>
                <c:pt idx="22093">
                  <c:v>2.2093999999999999E-5</c:v>
                </c:pt>
                <c:pt idx="22094">
                  <c:v>2.2095000000000001E-5</c:v>
                </c:pt>
                <c:pt idx="22095">
                  <c:v>2.2096E-5</c:v>
                </c:pt>
                <c:pt idx="22096">
                  <c:v>2.2096999999999999E-5</c:v>
                </c:pt>
                <c:pt idx="22097">
                  <c:v>2.2098000000000001E-5</c:v>
                </c:pt>
                <c:pt idx="22098">
                  <c:v>2.2099E-5</c:v>
                </c:pt>
                <c:pt idx="22099">
                  <c:v>2.2099999999999998E-5</c:v>
                </c:pt>
                <c:pt idx="22100">
                  <c:v>2.2101000000000001E-5</c:v>
                </c:pt>
                <c:pt idx="22101">
                  <c:v>2.2101999999999999E-5</c:v>
                </c:pt>
                <c:pt idx="22102">
                  <c:v>2.2103000000000002E-5</c:v>
                </c:pt>
                <c:pt idx="22103">
                  <c:v>2.2104E-5</c:v>
                </c:pt>
                <c:pt idx="22104">
                  <c:v>2.2104999999999999E-5</c:v>
                </c:pt>
                <c:pt idx="22105">
                  <c:v>2.2106000000000001E-5</c:v>
                </c:pt>
                <c:pt idx="22106">
                  <c:v>2.2107E-5</c:v>
                </c:pt>
                <c:pt idx="22107">
                  <c:v>2.2107999999999999E-5</c:v>
                </c:pt>
                <c:pt idx="22108">
                  <c:v>2.2109000000000001E-5</c:v>
                </c:pt>
                <c:pt idx="22109">
                  <c:v>2.211E-5</c:v>
                </c:pt>
                <c:pt idx="22110">
                  <c:v>2.2110999999999999E-5</c:v>
                </c:pt>
                <c:pt idx="22111">
                  <c:v>2.2112000000000001E-5</c:v>
                </c:pt>
                <c:pt idx="22112">
                  <c:v>2.2113E-5</c:v>
                </c:pt>
                <c:pt idx="22113">
                  <c:v>2.2113999999999999E-5</c:v>
                </c:pt>
                <c:pt idx="22114">
                  <c:v>2.2115000000000001E-5</c:v>
                </c:pt>
                <c:pt idx="22115">
                  <c:v>2.2116E-5</c:v>
                </c:pt>
                <c:pt idx="22116">
                  <c:v>2.2116999999999998E-5</c:v>
                </c:pt>
                <c:pt idx="22117">
                  <c:v>2.2118000000000001E-5</c:v>
                </c:pt>
                <c:pt idx="22118">
                  <c:v>2.2118999999999999E-5</c:v>
                </c:pt>
                <c:pt idx="22119">
                  <c:v>2.2120000000000002E-5</c:v>
                </c:pt>
                <c:pt idx="22120">
                  <c:v>2.2121E-5</c:v>
                </c:pt>
                <c:pt idx="22121">
                  <c:v>2.2121999999999999E-5</c:v>
                </c:pt>
                <c:pt idx="22122">
                  <c:v>2.2123000000000001E-5</c:v>
                </c:pt>
                <c:pt idx="22123">
                  <c:v>2.2124E-5</c:v>
                </c:pt>
                <c:pt idx="22124">
                  <c:v>2.2124999999999999E-5</c:v>
                </c:pt>
                <c:pt idx="22125">
                  <c:v>2.2126000000000001E-5</c:v>
                </c:pt>
                <c:pt idx="22126">
                  <c:v>2.2127E-5</c:v>
                </c:pt>
                <c:pt idx="22127">
                  <c:v>2.2127999999999999E-5</c:v>
                </c:pt>
                <c:pt idx="22128">
                  <c:v>2.2129000000000001E-5</c:v>
                </c:pt>
                <c:pt idx="22129">
                  <c:v>2.213E-5</c:v>
                </c:pt>
                <c:pt idx="22130">
                  <c:v>2.2130999999999999E-5</c:v>
                </c:pt>
                <c:pt idx="22131">
                  <c:v>2.2132000000000001E-5</c:v>
                </c:pt>
                <c:pt idx="22132">
                  <c:v>2.2133E-5</c:v>
                </c:pt>
                <c:pt idx="22133">
                  <c:v>2.2133999999999998E-5</c:v>
                </c:pt>
                <c:pt idx="22134">
                  <c:v>2.2135000000000001E-5</c:v>
                </c:pt>
                <c:pt idx="22135">
                  <c:v>2.2135999999999999E-5</c:v>
                </c:pt>
                <c:pt idx="22136">
                  <c:v>2.2137000000000002E-5</c:v>
                </c:pt>
                <c:pt idx="22137">
                  <c:v>2.2138E-5</c:v>
                </c:pt>
                <c:pt idx="22138">
                  <c:v>2.2138999999999999E-5</c:v>
                </c:pt>
                <c:pt idx="22139">
                  <c:v>2.2140000000000001E-5</c:v>
                </c:pt>
                <c:pt idx="22140">
                  <c:v>2.2141E-5</c:v>
                </c:pt>
                <c:pt idx="22141">
                  <c:v>2.2141999999999999E-5</c:v>
                </c:pt>
                <c:pt idx="22142">
                  <c:v>2.2143000000000001E-5</c:v>
                </c:pt>
                <c:pt idx="22143">
                  <c:v>2.2144E-5</c:v>
                </c:pt>
                <c:pt idx="22144">
                  <c:v>2.2144999999999999E-5</c:v>
                </c:pt>
                <c:pt idx="22145">
                  <c:v>2.2146000000000001E-5</c:v>
                </c:pt>
                <c:pt idx="22146">
                  <c:v>2.2147E-5</c:v>
                </c:pt>
                <c:pt idx="22147">
                  <c:v>2.2147999999999999E-5</c:v>
                </c:pt>
                <c:pt idx="22148">
                  <c:v>2.2149000000000001E-5</c:v>
                </c:pt>
                <c:pt idx="22149">
                  <c:v>2.215E-5</c:v>
                </c:pt>
                <c:pt idx="22150">
                  <c:v>2.2150999999999998E-5</c:v>
                </c:pt>
                <c:pt idx="22151">
                  <c:v>2.2152000000000001E-5</c:v>
                </c:pt>
                <c:pt idx="22152">
                  <c:v>2.2152999999999999E-5</c:v>
                </c:pt>
                <c:pt idx="22153">
                  <c:v>2.2154000000000002E-5</c:v>
                </c:pt>
                <c:pt idx="22154">
                  <c:v>2.2155E-5</c:v>
                </c:pt>
                <c:pt idx="22155">
                  <c:v>2.2155999999999999E-5</c:v>
                </c:pt>
                <c:pt idx="22156">
                  <c:v>2.2157000000000001E-5</c:v>
                </c:pt>
                <c:pt idx="22157">
                  <c:v>2.2158E-5</c:v>
                </c:pt>
                <c:pt idx="22158">
                  <c:v>2.2158999999999999E-5</c:v>
                </c:pt>
                <c:pt idx="22159">
                  <c:v>2.2160000000000001E-5</c:v>
                </c:pt>
                <c:pt idx="22160">
                  <c:v>2.2161E-5</c:v>
                </c:pt>
                <c:pt idx="22161">
                  <c:v>2.2161999999999999E-5</c:v>
                </c:pt>
                <c:pt idx="22162">
                  <c:v>2.2163000000000001E-5</c:v>
                </c:pt>
                <c:pt idx="22163">
                  <c:v>2.2164E-5</c:v>
                </c:pt>
                <c:pt idx="22164">
                  <c:v>2.2164999999999999E-5</c:v>
                </c:pt>
                <c:pt idx="22165">
                  <c:v>2.2166000000000001E-5</c:v>
                </c:pt>
                <c:pt idx="22166">
                  <c:v>2.2167E-5</c:v>
                </c:pt>
                <c:pt idx="22167">
                  <c:v>2.2167999999999998E-5</c:v>
                </c:pt>
                <c:pt idx="22168">
                  <c:v>2.2169000000000001E-5</c:v>
                </c:pt>
                <c:pt idx="22169">
                  <c:v>2.2169999999999999E-5</c:v>
                </c:pt>
                <c:pt idx="22170">
                  <c:v>2.2171000000000002E-5</c:v>
                </c:pt>
                <c:pt idx="22171">
                  <c:v>2.2172E-5</c:v>
                </c:pt>
                <c:pt idx="22172">
                  <c:v>2.2172999999999999E-5</c:v>
                </c:pt>
                <c:pt idx="22173">
                  <c:v>2.2174000000000001E-5</c:v>
                </c:pt>
                <c:pt idx="22174">
                  <c:v>2.2175E-5</c:v>
                </c:pt>
                <c:pt idx="22175">
                  <c:v>2.2175999999999999E-5</c:v>
                </c:pt>
                <c:pt idx="22176">
                  <c:v>2.2177000000000001E-5</c:v>
                </c:pt>
                <c:pt idx="22177">
                  <c:v>2.2178E-5</c:v>
                </c:pt>
                <c:pt idx="22178">
                  <c:v>2.2178999999999999E-5</c:v>
                </c:pt>
                <c:pt idx="22179">
                  <c:v>2.2180000000000001E-5</c:v>
                </c:pt>
                <c:pt idx="22180">
                  <c:v>2.2181E-5</c:v>
                </c:pt>
                <c:pt idx="22181">
                  <c:v>2.2181999999999999E-5</c:v>
                </c:pt>
                <c:pt idx="22182">
                  <c:v>2.2183000000000001E-5</c:v>
                </c:pt>
                <c:pt idx="22183">
                  <c:v>2.2184E-5</c:v>
                </c:pt>
                <c:pt idx="22184">
                  <c:v>2.2184999999999999E-5</c:v>
                </c:pt>
                <c:pt idx="22185">
                  <c:v>2.2186000000000001E-5</c:v>
                </c:pt>
                <c:pt idx="22186">
                  <c:v>2.2187E-5</c:v>
                </c:pt>
                <c:pt idx="22187">
                  <c:v>2.2187999999999998E-5</c:v>
                </c:pt>
                <c:pt idx="22188">
                  <c:v>2.2189E-5</c:v>
                </c:pt>
                <c:pt idx="22189">
                  <c:v>2.2189999999999999E-5</c:v>
                </c:pt>
                <c:pt idx="22190">
                  <c:v>2.2191000000000001E-5</c:v>
                </c:pt>
                <c:pt idx="22191">
                  <c:v>2.2192E-5</c:v>
                </c:pt>
                <c:pt idx="22192">
                  <c:v>2.2192999999999999E-5</c:v>
                </c:pt>
                <c:pt idx="22193">
                  <c:v>2.2194000000000001E-5</c:v>
                </c:pt>
                <c:pt idx="22194">
                  <c:v>2.2195E-5</c:v>
                </c:pt>
                <c:pt idx="22195">
                  <c:v>2.2195999999999999E-5</c:v>
                </c:pt>
                <c:pt idx="22196">
                  <c:v>2.2197000000000001E-5</c:v>
                </c:pt>
                <c:pt idx="22197">
                  <c:v>2.2198E-5</c:v>
                </c:pt>
                <c:pt idx="22198">
                  <c:v>2.2198999999999999E-5</c:v>
                </c:pt>
                <c:pt idx="22199">
                  <c:v>2.2200000000000001E-5</c:v>
                </c:pt>
                <c:pt idx="22200">
                  <c:v>2.2201E-5</c:v>
                </c:pt>
                <c:pt idx="22201">
                  <c:v>2.2201999999999999E-5</c:v>
                </c:pt>
                <c:pt idx="22202">
                  <c:v>2.2203000000000001E-5</c:v>
                </c:pt>
                <c:pt idx="22203">
                  <c:v>2.2204E-5</c:v>
                </c:pt>
                <c:pt idx="22204">
                  <c:v>2.2204999999999998E-5</c:v>
                </c:pt>
                <c:pt idx="22205">
                  <c:v>2.2206000000000001E-5</c:v>
                </c:pt>
                <c:pt idx="22206">
                  <c:v>2.2206999999999999E-5</c:v>
                </c:pt>
                <c:pt idx="22207">
                  <c:v>2.2208000000000002E-5</c:v>
                </c:pt>
                <c:pt idx="22208">
                  <c:v>2.2209E-5</c:v>
                </c:pt>
                <c:pt idx="22209">
                  <c:v>2.2209999999999999E-5</c:v>
                </c:pt>
                <c:pt idx="22210">
                  <c:v>2.2211000000000001E-5</c:v>
                </c:pt>
                <c:pt idx="22211">
                  <c:v>2.2212E-5</c:v>
                </c:pt>
                <c:pt idx="22212">
                  <c:v>2.2212999999999999E-5</c:v>
                </c:pt>
                <c:pt idx="22213">
                  <c:v>2.2214000000000001E-5</c:v>
                </c:pt>
                <c:pt idx="22214">
                  <c:v>2.2215E-5</c:v>
                </c:pt>
                <c:pt idx="22215">
                  <c:v>2.2215999999999999E-5</c:v>
                </c:pt>
                <c:pt idx="22216">
                  <c:v>2.2217000000000001E-5</c:v>
                </c:pt>
                <c:pt idx="22217">
                  <c:v>2.2218E-5</c:v>
                </c:pt>
                <c:pt idx="22218">
                  <c:v>2.2218999999999999E-5</c:v>
                </c:pt>
                <c:pt idx="22219">
                  <c:v>2.2220000000000001E-5</c:v>
                </c:pt>
                <c:pt idx="22220">
                  <c:v>2.2221E-5</c:v>
                </c:pt>
                <c:pt idx="22221">
                  <c:v>2.2221999999999998E-5</c:v>
                </c:pt>
                <c:pt idx="22222">
                  <c:v>2.2223000000000001E-5</c:v>
                </c:pt>
                <c:pt idx="22223">
                  <c:v>2.2223999999999999E-5</c:v>
                </c:pt>
                <c:pt idx="22224">
                  <c:v>2.2225000000000002E-5</c:v>
                </c:pt>
                <c:pt idx="22225">
                  <c:v>2.2226E-5</c:v>
                </c:pt>
                <c:pt idx="22226">
                  <c:v>2.2226999999999999E-5</c:v>
                </c:pt>
                <c:pt idx="22227">
                  <c:v>2.2228000000000001E-5</c:v>
                </c:pt>
                <c:pt idx="22228">
                  <c:v>2.2229E-5</c:v>
                </c:pt>
                <c:pt idx="22229">
                  <c:v>2.2229999999999999E-5</c:v>
                </c:pt>
                <c:pt idx="22230">
                  <c:v>2.2231000000000001E-5</c:v>
                </c:pt>
                <c:pt idx="22231">
                  <c:v>2.2232E-5</c:v>
                </c:pt>
                <c:pt idx="22232">
                  <c:v>2.2232999999999999E-5</c:v>
                </c:pt>
                <c:pt idx="22233">
                  <c:v>2.2234000000000001E-5</c:v>
                </c:pt>
                <c:pt idx="22234">
                  <c:v>2.2235E-5</c:v>
                </c:pt>
                <c:pt idx="22235">
                  <c:v>2.2235999999999999E-5</c:v>
                </c:pt>
                <c:pt idx="22236">
                  <c:v>2.2237000000000001E-5</c:v>
                </c:pt>
                <c:pt idx="22237">
                  <c:v>2.2238E-5</c:v>
                </c:pt>
                <c:pt idx="22238">
                  <c:v>2.2238999999999998E-5</c:v>
                </c:pt>
                <c:pt idx="22239">
                  <c:v>2.2240000000000001E-5</c:v>
                </c:pt>
                <c:pt idx="22240">
                  <c:v>2.2240999999999999E-5</c:v>
                </c:pt>
                <c:pt idx="22241">
                  <c:v>2.2242000000000002E-5</c:v>
                </c:pt>
                <c:pt idx="22242">
                  <c:v>2.2243E-5</c:v>
                </c:pt>
                <c:pt idx="22243">
                  <c:v>2.2243999999999999E-5</c:v>
                </c:pt>
                <c:pt idx="22244">
                  <c:v>2.2245000000000001E-5</c:v>
                </c:pt>
                <c:pt idx="22245">
                  <c:v>2.2246E-5</c:v>
                </c:pt>
                <c:pt idx="22246">
                  <c:v>2.2246999999999999E-5</c:v>
                </c:pt>
                <c:pt idx="22247">
                  <c:v>2.2248000000000001E-5</c:v>
                </c:pt>
                <c:pt idx="22248">
                  <c:v>2.2249E-5</c:v>
                </c:pt>
                <c:pt idx="22249">
                  <c:v>2.2249999999999999E-5</c:v>
                </c:pt>
                <c:pt idx="22250">
                  <c:v>2.2251000000000001E-5</c:v>
                </c:pt>
                <c:pt idx="22251">
                  <c:v>2.2252E-5</c:v>
                </c:pt>
                <c:pt idx="22252">
                  <c:v>2.2252999999999999E-5</c:v>
                </c:pt>
                <c:pt idx="22253">
                  <c:v>2.2254000000000001E-5</c:v>
                </c:pt>
                <c:pt idx="22254">
                  <c:v>2.2255E-5</c:v>
                </c:pt>
                <c:pt idx="22255">
                  <c:v>2.2255999999999998E-5</c:v>
                </c:pt>
                <c:pt idx="22256">
                  <c:v>2.2257000000000001E-5</c:v>
                </c:pt>
                <c:pt idx="22257">
                  <c:v>2.2257999999999999E-5</c:v>
                </c:pt>
                <c:pt idx="22258">
                  <c:v>2.2259000000000002E-5</c:v>
                </c:pt>
                <c:pt idx="22259">
                  <c:v>2.226E-5</c:v>
                </c:pt>
                <c:pt idx="22260">
                  <c:v>2.2260999999999999E-5</c:v>
                </c:pt>
                <c:pt idx="22261">
                  <c:v>2.2262000000000001E-5</c:v>
                </c:pt>
                <c:pt idx="22262">
                  <c:v>2.2263E-5</c:v>
                </c:pt>
                <c:pt idx="22263">
                  <c:v>2.2263999999999999E-5</c:v>
                </c:pt>
                <c:pt idx="22264">
                  <c:v>2.2265000000000001E-5</c:v>
                </c:pt>
                <c:pt idx="22265">
                  <c:v>2.2266E-5</c:v>
                </c:pt>
                <c:pt idx="22266">
                  <c:v>2.2266999999999999E-5</c:v>
                </c:pt>
                <c:pt idx="22267">
                  <c:v>2.2268000000000001E-5</c:v>
                </c:pt>
                <c:pt idx="22268">
                  <c:v>2.2269E-5</c:v>
                </c:pt>
                <c:pt idx="22269">
                  <c:v>2.2269999999999999E-5</c:v>
                </c:pt>
                <c:pt idx="22270">
                  <c:v>2.2271000000000001E-5</c:v>
                </c:pt>
                <c:pt idx="22271">
                  <c:v>2.2272E-5</c:v>
                </c:pt>
                <c:pt idx="22272">
                  <c:v>2.2272999999999998E-5</c:v>
                </c:pt>
                <c:pt idx="22273">
                  <c:v>2.2274000000000001E-5</c:v>
                </c:pt>
                <c:pt idx="22274">
                  <c:v>2.2274999999999999E-5</c:v>
                </c:pt>
                <c:pt idx="22275">
                  <c:v>2.2276000000000002E-5</c:v>
                </c:pt>
                <c:pt idx="22276">
                  <c:v>2.2277E-5</c:v>
                </c:pt>
                <c:pt idx="22277">
                  <c:v>2.2277999999999999E-5</c:v>
                </c:pt>
                <c:pt idx="22278">
                  <c:v>2.2279000000000001E-5</c:v>
                </c:pt>
                <c:pt idx="22279">
                  <c:v>2.228E-5</c:v>
                </c:pt>
                <c:pt idx="22280">
                  <c:v>2.2280999999999999E-5</c:v>
                </c:pt>
                <c:pt idx="22281">
                  <c:v>2.2282000000000001E-5</c:v>
                </c:pt>
                <c:pt idx="22282">
                  <c:v>2.2283E-5</c:v>
                </c:pt>
                <c:pt idx="22283">
                  <c:v>2.2283999999999999E-5</c:v>
                </c:pt>
                <c:pt idx="22284">
                  <c:v>2.2285000000000001E-5</c:v>
                </c:pt>
                <c:pt idx="22285">
                  <c:v>2.2286E-5</c:v>
                </c:pt>
                <c:pt idx="22286">
                  <c:v>2.2286999999999999E-5</c:v>
                </c:pt>
                <c:pt idx="22287">
                  <c:v>2.2288000000000001E-5</c:v>
                </c:pt>
                <c:pt idx="22288">
                  <c:v>2.2289E-5</c:v>
                </c:pt>
                <c:pt idx="22289">
                  <c:v>2.2289999999999998E-5</c:v>
                </c:pt>
                <c:pt idx="22290">
                  <c:v>2.2291000000000001E-5</c:v>
                </c:pt>
                <c:pt idx="22291">
                  <c:v>2.2291999999999999E-5</c:v>
                </c:pt>
                <c:pt idx="22292">
                  <c:v>2.2293000000000002E-5</c:v>
                </c:pt>
                <c:pt idx="22293">
                  <c:v>2.2294E-5</c:v>
                </c:pt>
                <c:pt idx="22294">
                  <c:v>2.2294999999999999E-5</c:v>
                </c:pt>
                <c:pt idx="22295">
                  <c:v>2.2296000000000001E-5</c:v>
                </c:pt>
                <c:pt idx="22296">
                  <c:v>2.2297E-5</c:v>
                </c:pt>
                <c:pt idx="22297">
                  <c:v>2.2297999999999999E-5</c:v>
                </c:pt>
                <c:pt idx="22298">
                  <c:v>2.2299000000000001E-5</c:v>
                </c:pt>
                <c:pt idx="22299">
                  <c:v>2.23E-5</c:v>
                </c:pt>
                <c:pt idx="22300">
                  <c:v>2.2300999999999999E-5</c:v>
                </c:pt>
                <c:pt idx="22301">
                  <c:v>2.2302000000000001E-5</c:v>
                </c:pt>
                <c:pt idx="22302">
                  <c:v>2.2303E-5</c:v>
                </c:pt>
                <c:pt idx="22303">
                  <c:v>2.2303999999999999E-5</c:v>
                </c:pt>
                <c:pt idx="22304">
                  <c:v>2.2305000000000001E-5</c:v>
                </c:pt>
                <c:pt idx="22305">
                  <c:v>2.2306E-5</c:v>
                </c:pt>
                <c:pt idx="22306">
                  <c:v>2.2306999999999998E-5</c:v>
                </c:pt>
                <c:pt idx="22307">
                  <c:v>2.2308000000000001E-5</c:v>
                </c:pt>
                <c:pt idx="22308">
                  <c:v>2.2308999999999999E-5</c:v>
                </c:pt>
                <c:pt idx="22309">
                  <c:v>2.2310000000000002E-5</c:v>
                </c:pt>
                <c:pt idx="22310">
                  <c:v>2.2311E-5</c:v>
                </c:pt>
                <c:pt idx="22311">
                  <c:v>2.2311999999999999E-5</c:v>
                </c:pt>
                <c:pt idx="22312">
                  <c:v>2.2313000000000001E-5</c:v>
                </c:pt>
                <c:pt idx="22313">
                  <c:v>2.2314E-5</c:v>
                </c:pt>
                <c:pt idx="22314">
                  <c:v>2.2314999999999999E-5</c:v>
                </c:pt>
                <c:pt idx="22315">
                  <c:v>2.2316000000000001E-5</c:v>
                </c:pt>
                <c:pt idx="22316">
                  <c:v>2.2317E-5</c:v>
                </c:pt>
                <c:pt idx="22317">
                  <c:v>2.2317999999999999E-5</c:v>
                </c:pt>
                <c:pt idx="22318">
                  <c:v>2.2319000000000001E-5</c:v>
                </c:pt>
                <c:pt idx="22319">
                  <c:v>2.232E-5</c:v>
                </c:pt>
                <c:pt idx="22320">
                  <c:v>2.2320999999999999E-5</c:v>
                </c:pt>
                <c:pt idx="22321">
                  <c:v>2.2322000000000001E-5</c:v>
                </c:pt>
                <c:pt idx="22322">
                  <c:v>2.2323E-5</c:v>
                </c:pt>
                <c:pt idx="22323">
                  <c:v>2.2323999999999998E-5</c:v>
                </c:pt>
                <c:pt idx="22324">
                  <c:v>2.2325000000000001E-5</c:v>
                </c:pt>
                <c:pt idx="22325">
                  <c:v>2.2325999999999999E-5</c:v>
                </c:pt>
                <c:pt idx="22326">
                  <c:v>2.2327000000000002E-5</c:v>
                </c:pt>
                <c:pt idx="22327">
                  <c:v>2.2328E-5</c:v>
                </c:pt>
                <c:pt idx="22328">
                  <c:v>2.2328999999999999E-5</c:v>
                </c:pt>
                <c:pt idx="22329">
                  <c:v>2.2330000000000001E-5</c:v>
                </c:pt>
                <c:pt idx="22330">
                  <c:v>2.2331E-5</c:v>
                </c:pt>
                <c:pt idx="22331">
                  <c:v>2.2331999999999999E-5</c:v>
                </c:pt>
                <c:pt idx="22332">
                  <c:v>2.2333000000000001E-5</c:v>
                </c:pt>
                <c:pt idx="22333">
                  <c:v>2.2334E-5</c:v>
                </c:pt>
                <c:pt idx="22334">
                  <c:v>2.2334999999999999E-5</c:v>
                </c:pt>
                <c:pt idx="22335">
                  <c:v>2.2336000000000001E-5</c:v>
                </c:pt>
                <c:pt idx="22336">
                  <c:v>2.2337E-5</c:v>
                </c:pt>
                <c:pt idx="22337">
                  <c:v>2.2337999999999999E-5</c:v>
                </c:pt>
                <c:pt idx="22338">
                  <c:v>2.2339000000000001E-5</c:v>
                </c:pt>
                <c:pt idx="22339">
                  <c:v>2.234E-5</c:v>
                </c:pt>
                <c:pt idx="22340">
                  <c:v>2.2340999999999998E-5</c:v>
                </c:pt>
                <c:pt idx="22341">
                  <c:v>2.2342000000000001E-5</c:v>
                </c:pt>
                <c:pt idx="22342">
                  <c:v>2.2342999999999999E-5</c:v>
                </c:pt>
                <c:pt idx="22343">
                  <c:v>2.2344000000000002E-5</c:v>
                </c:pt>
                <c:pt idx="22344">
                  <c:v>2.2345E-5</c:v>
                </c:pt>
                <c:pt idx="22345">
                  <c:v>2.2345999999999999E-5</c:v>
                </c:pt>
                <c:pt idx="22346">
                  <c:v>2.2347000000000001E-5</c:v>
                </c:pt>
                <c:pt idx="22347">
                  <c:v>2.2348E-5</c:v>
                </c:pt>
                <c:pt idx="22348">
                  <c:v>2.2348999999999999E-5</c:v>
                </c:pt>
                <c:pt idx="22349">
                  <c:v>2.2350000000000001E-5</c:v>
                </c:pt>
                <c:pt idx="22350">
                  <c:v>2.2351E-5</c:v>
                </c:pt>
                <c:pt idx="22351">
                  <c:v>2.2351999999999999E-5</c:v>
                </c:pt>
                <c:pt idx="22352">
                  <c:v>2.2353000000000001E-5</c:v>
                </c:pt>
                <c:pt idx="22353">
                  <c:v>2.2354E-5</c:v>
                </c:pt>
                <c:pt idx="22354">
                  <c:v>2.2354999999999999E-5</c:v>
                </c:pt>
                <c:pt idx="22355">
                  <c:v>2.2356000000000001E-5</c:v>
                </c:pt>
                <c:pt idx="22356">
                  <c:v>2.2357E-5</c:v>
                </c:pt>
                <c:pt idx="22357">
                  <c:v>2.2357999999999998E-5</c:v>
                </c:pt>
                <c:pt idx="22358">
                  <c:v>2.2359000000000001E-5</c:v>
                </c:pt>
                <c:pt idx="22359">
                  <c:v>2.2359999999999999E-5</c:v>
                </c:pt>
                <c:pt idx="22360">
                  <c:v>2.2361000000000002E-5</c:v>
                </c:pt>
                <c:pt idx="22361">
                  <c:v>2.2362E-5</c:v>
                </c:pt>
                <c:pt idx="22362">
                  <c:v>2.2362999999999999E-5</c:v>
                </c:pt>
                <c:pt idx="22363">
                  <c:v>2.2364000000000001E-5</c:v>
                </c:pt>
                <c:pt idx="22364">
                  <c:v>2.2365E-5</c:v>
                </c:pt>
                <c:pt idx="22365">
                  <c:v>2.2365999999999999E-5</c:v>
                </c:pt>
                <c:pt idx="22366">
                  <c:v>2.2367000000000001E-5</c:v>
                </c:pt>
                <c:pt idx="22367">
                  <c:v>2.2368E-5</c:v>
                </c:pt>
                <c:pt idx="22368">
                  <c:v>2.2368999999999999E-5</c:v>
                </c:pt>
                <c:pt idx="22369">
                  <c:v>2.2370000000000001E-5</c:v>
                </c:pt>
                <c:pt idx="22370">
                  <c:v>2.2371E-5</c:v>
                </c:pt>
                <c:pt idx="22371">
                  <c:v>2.2371999999999999E-5</c:v>
                </c:pt>
                <c:pt idx="22372">
                  <c:v>2.2373000000000001E-5</c:v>
                </c:pt>
                <c:pt idx="22373">
                  <c:v>2.2374E-5</c:v>
                </c:pt>
                <c:pt idx="22374">
                  <c:v>2.2374999999999998E-5</c:v>
                </c:pt>
                <c:pt idx="22375">
                  <c:v>2.2376000000000001E-5</c:v>
                </c:pt>
                <c:pt idx="22376">
                  <c:v>2.2376999999999999E-5</c:v>
                </c:pt>
                <c:pt idx="22377">
                  <c:v>2.2378000000000002E-5</c:v>
                </c:pt>
                <c:pt idx="22378">
                  <c:v>2.2379E-5</c:v>
                </c:pt>
                <c:pt idx="22379">
                  <c:v>2.2379999999999999E-5</c:v>
                </c:pt>
                <c:pt idx="22380">
                  <c:v>2.2381000000000001E-5</c:v>
                </c:pt>
                <c:pt idx="22381">
                  <c:v>2.2382E-5</c:v>
                </c:pt>
                <c:pt idx="22382">
                  <c:v>2.2382999999999999E-5</c:v>
                </c:pt>
                <c:pt idx="22383">
                  <c:v>2.2384000000000001E-5</c:v>
                </c:pt>
                <c:pt idx="22384">
                  <c:v>2.2385E-5</c:v>
                </c:pt>
                <c:pt idx="22385">
                  <c:v>2.2385999999999999E-5</c:v>
                </c:pt>
                <c:pt idx="22386">
                  <c:v>2.2387000000000001E-5</c:v>
                </c:pt>
                <c:pt idx="22387">
                  <c:v>2.2388E-5</c:v>
                </c:pt>
                <c:pt idx="22388">
                  <c:v>2.2388999999999999E-5</c:v>
                </c:pt>
                <c:pt idx="22389">
                  <c:v>2.2390000000000001E-5</c:v>
                </c:pt>
                <c:pt idx="22390">
                  <c:v>2.2391E-5</c:v>
                </c:pt>
                <c:pt idx="22391">
                  <c:v>2.2391999999999998E-5</c:v>
                </c:pt>
                <c:pt idx="22392">
                  <c:v>2.2393000000000001E-5</c:v>
                </c:pt>
                <c:pt idx="22393">
                  <c:v>2.2393999999999999E-5</c:v>
                </c:pt>
                <c:pt idx="22394">
                  <c:v>2.2395000000000002E-5</c:v>
                </c:pt>
                <c:pt idx="22395">
                  <c:v>2.2396E-5</c:v>
                </c:pt>
                <c:pt idx="22396">
                  <c:v>2.2396999999999999E-5</c:v>
                </c:pt>
                <c:pt idx="22397">
                  <c:v>2.2398000000000001E-5</c:v>
                </c:pt>
                <c:pt idx="22398">
                  <c:v>2.2399E-5</c:v>
                </c:pt>
                <c:pt idx="22399">
                  <c:v>2.2399999999999999E-5</c:v>
                </c:pt>
                <c:pt idx="22400">
                  <c:v>2.2401000000000001E-5</c:v>
                </c:pt>
                <c:pt idx="22401">
                  <c:v>2.2402E-5</c:v>
                </c:pt>
                <c:pt idx="22402">
                  <c:v>2.2402999999999999E-5</c:v>
                </c:pt>
                <c:pt idx="22403">
                  <c:v>2.2404000000000001E-5</c:v>
                </c:pt>
                <c:pt idx="22404">
                  <c:v>2.2405E-5</c:v>
                </c:pt>
                <c:pt idx="22405">
                  <c:v>2.2405999999999999E-5</c:v>
                </c:pt>
                <c:pt idx="22406">
                  <c:v>2.2407000000000001E-5</c:v>
                </c:pt>
                <c:pt idx="22407">
                  <c:v>2.2408E-5</c:v>
                </c:pt>
                <c:pt idx="22408">
                  <c:v>2.2408999999999998E-5</c:v>
                </c:pt>
                <c:pt idx="22409">
                  <c:v>2.2410000000000001E-5</c:v>
                </c:pt>
                <c:pt idx="22410">
                  <c:v>2.2410999999999999E-5</c:v>
                </c:pt>
                <c:pt idx="22411">
                  <c:v>2.2412000000000002E-5</c:v>
                </c:pt>
                <c:pt idx="22412">
                  <c:v>2.2413E-5</c:v>
                </c:pt>
                <c:pt idx="22413">
                  <c:v>2.2413999999999999E-5</c:v>
                </c:pt>
                <c:pt idx="22414">
                  <c:v>2.2415000000000001E-5</c:v>
                </c:pt>
                <c:pt idx="22415">
                  <c:v>2.2416E-5</c:v>
                </c:pt>
                <c:pt idx="22416">
                  <c:v>2.2416999999999999E-5</c:v>
                </c:pt>
                <c:pt idx="22417">
                  <c:v>2.2418000000000001E-5</c:v>
                </c:pt>
                <c:pt idx="22418">
                  <c:v>2.2419E-5</c:v>
                </c:pt>
                <c:pt idx="22419">
                  <c:v>2.2419999999999999E-5</c:v>
                </c:pt>
                <c:pt idx="22420">
                  <c:v>2.2421000000000001E-5</c:v>
                </c:pt>
                <c:pt idx="22421">
                  <c:v>2.2422E-5</c:v>
                </c:pt>
                <c:pt idx="22422">
                  <c:v>2.2422999999999999E-5</c:v>
                </c:pt>
                <c:pt idx="22423">
                  <c:v>2.2424000000000001E-5</c:v>
                </c:pt>
                <c:pt idx="22424">
                  <c:v>2.2425E-5</c:v>
                </c:pt>
                <c:pt idx="22425">
                  <c:v>2.2425999999999998E-5</c:v>
                </c:pt>
                <c:pt idx="22426">
                  <c:v>2.2427000000000001E-5</c:v>
                </c:pt>
                <c:pt idx="22427">
                  <c:v>2.2427999999999999E-5</c:v>
                </c:pt>
                <c:pt idx="22428">
                  <c:v>2.2429000000000002E-5</c:v>
                </c:pt>
                <c:pt idx="22429">
                  <c:v>2.243E-5</c:v>
                </c:pt>
                <c:pt idx="22430">
                  <c:v>2.2430999999999999E-5</c:v>
                </c:pt>
                <c:pt idx="22431">
                  <c:v>2.2432000000000001E-5</c:v>
                </c:pt>
                <c:pt idx="22432">
                  <c:v>2.2433E-5</c:v>
                </c:pt>
                <c:pt idx="22433">
                  <c:v>2.2433999999999999E-5</c:v>
                </c:pt>
                <c:pt idx="22434">
                  <c:v>2.2435000000000001E-5</c:v>
                </c:pt>
                <c:pt idx="22435">
                  <c:v>2.2436E-5</c:v>
                </c:pt>
                <c:pt idx="22436">
                  <c:v>2.2436999999999999E-5</c:v>
                </c:pt>
                <c:pt idx="22437">
                  <c:v>2.2438000000000001E-5</c:v>
                </c:pt>
                <c:pt idx="22438">
                  <c:v>2.2439E-5</c:v>
                </c:pt>
                <c:pt idx="22439">
                  <c:v>2.2439999999999999E-5</c:v>
                </c:pt>
                <c:pt idx="22440">
                  <c:v>2.2441000000000001E-5</c:v>
                </c:pt>
                <c:pt idx="22441">
                  <c:v>2.2442E-5</c:v>
                </c:pt>
                <c:pt idx="22442">
                  <c:v>2.2442999999999998E-5</c:v>
                </c:pt>
                <c:pt idx="22443">
                  <c:v>2.2444000000000001E-5</c:v>
                </c:pt>
                <c:pt idx="22444">
                  <c:v>2.2444999999999999E-5</c:v>
                </c:pt>
                <c:pt idx="22445">
                  <c:v>2.2446000000000002E-5</c:v>
                </c:pt>
                <c:pt idx="22446">
                  <c:v>2.2447E-5</c:v>
                </c:pt>
                <c:pt idx="22447">
                  <c:v>2.2447999999999999E-5</c:v>
                </c:pt>
                <c:pt idx="22448">
                  <c:v>2.2449000000000001E-5</c:v>
                </c:pt>
                <c:pt idx="22449">
                  <c:v>2.245E-5</c:v>
                </c:pt>
                <c:pt idx="22450">
                  <c:v>2.2450999999999999E-5</c:v>
                </c:pt>
                <c:pt idx="22451">
                  <c:v>2.2452000000000001E-5</c:v>
                </c:pt>
                <c:pt idx="22452">
                  <c:v>2.2453E-5</c:v>
                </c:pt>
                <c:pt idx="22453">
                  <c:v>2.2453999999999999E-5</c:v>
                </c:pt>
                <c:pt idx="22454">
                  <c:v>2.2455000000000001E-5</c:v>
                </c:pt>
                <c:pt idx="22455">
                  <c:v>2.2456E-5</c:v>
                </c:pt>
                <c:pt idx="22456">
                  <c:v>2.2456999999999999E-5</c:v>
                </c:pt>
                <c:pt idx="22457">
                  <c:v>2.2458000000000001E-5</c:v>
                </c:pt>
                <c:pt idx="22458">
                  <c:v>2.2459E-5</c:v>
                </c:pt>
                <c:pt idx="22459">
                  <c:v>2.2459999999999998E-5</c:v>
                </c:pt>
                <c:pt idx="22460">
                  <c:v>2.2461000000000001E-5</c:v>
                </c:pt>
                <c:pt idx="22461">
                  <c:v>2.2461999999999999E-5</c:v>
                </c:pt>
                <c:pt idx="22462">
                  <c:v>2.2463000000000002E-5</c:v>
                </c:pt>
                <c:pt idx="22463">
                  <c:v>2.2464E-5</c:v>
                </c:pt>
                <c:pt idx="22464">
                  <c:v>2.2464999999999999E-5</c:v>
                </c:pt>
                <c:pt idx="22465">
                  <c:v>2.2466000000000001E-5</c:v>
                </c:pt>
                <c:pt idx="22466">
                  <c:v>2.2467E-5</c:v>
                </c:pt>
                <c:pt idx="22467">
                  <c:v>2.2467999999999999E-5</c:v>
                </c:pt>
                <c:pt idx="22468">
                  <c:v>2.2469000000000001E-5</c:v>
                </c:pt>
                <c:pt idx="22469">
                  <c:v>2.247E-5</c:v>
                </c:pt>
                <c:pt idx="22470">
                  <c:v>2.2470999999999999E-5</c:v>
                </c:pt>
                <c:pt idx="22471">
                  <c:v>2.2472000000000001E-5</c:v>
                </c:pt>
                <c:pt idx="22472">
                  <c:v>2.2473E-5</c:v>
                </c:pt>
                <c:pt idx="22473">
                  <c:v>2.2473999999999999E-5</c:v>
                </c:pt>
                <c:pt idx="22474">
                  <c:v>2.2475000000000001E-5</c:v>
                </c:pt>
                <c:pt idx="22475">
                  <c:v>2.2476E-5</c:v>
                </c:pt>
                <c:pt idx="22476">
                  <c:v>2.2476999999999998E-5</c:v>
                </c:pt>
                <c:pt idx="22477">
                  <c:v>2.2478000000000001E-5</c:v>
                </c:pt>
                <c:pt idx="22478">
                  <c:v>2.2478999999999999E-5</c:v>
                </c:pt>
                <c:pt idx="22479">
                  <c:v>2.2480000000000002E-5</c:v>
                </c:pt>
                <c:pt idx="22480">
                  <c:v>2.2481E-5</c:v>
                </c:pt>
                <c:pt idx="22481">
                  <c:v>2.2481999999999999E-5</c:v>
                </c:pt>
                <c:pt idx="22482">
                  <c:v>2.2483000000000001E-5</c:v>
                </c:pt>
                <c:pt idx="22483">
                  <c:v>2.2484E-5</c:v>
                </c:pt>
                <c:pt idx="22484">
                  <c:v>2.2484999999999999E-5</c:v>
                </c:pt>
                <c:pt idx="22485">
                  <c:v>2.2486000000000001E-5</c:v>
                </c:pt>
                <c:pt idx="22486">
                  <c:v>2.2487E-5</c:v>
                </c:pt>
                <c:pt idx="22487">
                  <c:v>2.2487999999999999E-5</c:v>
                </c:pt>
                <c:pt idx="22488">
                  <c:v>2.2489000000000001E-5</c:v>
                </c:pt>
                <c:pt idx="22489">
                  <c:v>2.249E-5</c:v>
                </c:pt>
                <c:pt idx="22490">
                  <c:v>2.2490999999999999E-5</c:v>
                </c:pt>
                <c:pt idx="22491">
                  <c:v>2.2492000000000001E-5</c:v>
                </c:pt>
                <c:pt idx="22492">
                  <c:v>2.2493E-5</c:v>
                </c:pt>
                <c:pt idx="22493">
                  <c:v>2.2493999999999998E-5</c:v>
                </c:pt>
                <c:pt idx="22494">
                  <c:v>2.2495000000000001E-5</c:v>
                </c:pt>
                <c:pt idx="22495">
                  <c:v>2.2495999999999999E-5</c:v>
                </c:pt>
                <c:pt idx="22496">
                  <c:v>2.2497000000000002E-5</c:v>
                </c:pt>
                <c:pt idx="22497">
                  <c:v>2.2498E-5</c:v>
                </c:pt>
                <c:pt idx="22498">
                  <c:v>2.2498999999999999E-5</c:v>
                </c:pt>
                <c:pt idx="22499">
                  <c:v>2.2500000000000001E-5</c:v>
                </c:pt>
                <c:pt idx="22500">
                  <c:v>2.2501E-5</c:v>
                </c:pt>
                <c:pt idx="22501">
                  <c:v>2.2501999999999999E-5</c:v>
                </c:pt>
                <c:pt idx="22502">
                  <c:v>2.2503000000000001E-5</c:v>
                </c:pt>
                <c:pt idx="22503">
                  <c:v>2.2504E-5</c:v>
                </c:pt>
                <c:pt idx="22504">
                  <c:v>2.2504999999999999E-5</c:v>
                </c:pt>
                <c:pt idx="22505">
                  <c:v>2.2506000000000001E-5</c:v>
                </c:pt>
                <c:pt idx="22506">
                  <c:v>2.2507E-5</c:v>
                </c:pt>
                <c:pt idx="22507">
                  <c:v>2.2507999999999999E-5</c:v>
                </c:pt>
                <c:pt idx="22508">
                  <c:v>2.2509000000000001E-5</c:v>
                </c:pt>
                <c:pt idx="22509">
                  <c:v>2.251E-5</c:v>
                </c:pt>
                <c:pt idx="22510">
                  <c:v>2.2510999999999998E-5</c:v>
                </c:pt>
                <c:pt idx="22511">
                  <c:v>2.2512000000000001E-5</c:v>
                </c:pt>
                <c:pt idx="22512">
                  <c:v>2.2512999999999999E-5</c:v>
                </c:pt>
                <c:pt idx="22513">
                  <c:v>2.2514000000000002E-5</c:v>
                </c:pt>
                <c:pt idx="22514">
                  <c:v>2.2515E-5</c:v>
                </c:pt>
                <c:pt idx="22515">
                  <c:v>2.2515999999999999E-5</c:v>
                </c:pt>
                <c:pt idx="22516">
                  <c:v>2.2517000000000001E-5</c:v>
                </c:pt>
                <c:pt idx="22517">
                  <c:v>2.2518E-5</c:v>
                </c:pt>
                <c:pt idx="22518">
                  <c:v>2.2518999999999999E-5</c:v>
                </c:pt>
                <c:pt idx="22519">
                  <c:v>2.2520000000000001E-5</c:v>
                </c:pt>
                <c:pt idx="22520">
                  <c:v>2.2521E-5</c:v>
                </c:pt>
                <c:pt idx="22521">
                  <c:v>2.2521999999999999E-5</c:v>
                </c:pt>
                <c:pt idx="22522">
                  <c:v>2.2523000000000001E-5</c:v>
                </c:pt>
                <c:pt idx="22523">
                  <c:v>2.2524E-5</c:v>
                </c:pt>
                <c:pt idx="22524">
                  <c:v>2.2524999999999999E-5</c:v>
                </c:pt>
                <c:pt idx="22525">
                  <c:v>2.2526000000000001E-5</c:v>
                </c:pt>
                <c:pt idx="22526">
                  <c:v>2.2527E-5</c:v>
                </c:pt>
                <c:pt idx="22527">
                  <c:v>2.2527999999999998E-5</c:v>
                </c:pt>
                <c:pt idx="22528">
                  <c:v>2.2529000000000001E-5</c:v>
                </c:pt>
                <c:pt idx="22529">
                  <c:v>2.2529999999999999E-5</c:v>
                </c:pt>
                <c:pt idx="22530">
                  <c:v>2.2531000000000002E-5</c:v>
                </c:pt>
                <c:pt idx="22531">
                  <c:v>2.2532E-5</c:v>
                </c:pt>
                <c:pt idx="22532">
                  <c:v>2.2532999999999999E-5</c:v>
                </c:pt>
                <c:pt idx="22533">
                  <c:v>2.2534000000000001E-5</c:v>
                </c:pt>
                <c:pt idx="22534">
                  <c:v>2.2535E-5</c:v>
                </c:pt>
                <c:pt idx="22535">
                  <c:v>2.2535999999999999E-5</c:v>
                </c:pt>
                <c:pt idx="22536">
                  <c:v>2.2537000000000001E-5</c:v>
                </c:pt>
                <c:pt idx="22537">
                  <c:v>2.2538E-5</c:v>
                </c:pt>
                <c:pt idx="22538">
                  <c:v>2.2538999999999999E-5</c:v>
                </c:pt>
                <c:pt idx="22539">
                  <c:v>2.2540000000000001E-5</c:v>
                </c:pt>
                <c:pt idx="22540">
                  <c:v>2.2541E-5</c:v>
                </c:pt>
                <c:pt idx="22541">
                  <c:v>2.2541999999999999E-5</c:v>
                </c:pt>
                <c:pt idx="22542">
                  <c:v>2.2543000000000001E-5</c:v>
                </c:pt>
                <c:pt idx="22543">
                  <c:v>2.2544E-5</c:v>
                </c:pt>
                <c:pt idx="22544">
                  <c:v>2.2544999999999998E-5</c:v>
                </c:pt>
                <c:pt idx="22545">
                  <c:v>2.2546000000000001E-5</c:v>
                </c:pt>
                <c:pt idx="22546">
                  <c:v>2.2546999999999999E-5</c:v>
                </c:pt>
                <c:pt idx="22547">
                  <c:v>2.2548000000000002E-5</c:v>
                </c:pt>
                <c:pt idx="22548">
                  <c:v>2.2549E-5</c:v>
                </c:pt>
                <c:pt idx="22549">
                  <c:v>2.2549999999999999E-5</c:v>
                </c:pt>
                <c:pt idx="22550">
                  <c:v>2.2551000000000001E-5</c:v>
                </c:pt>
                <c:pt idx="22551">
                  <c:v>2.2552E-5</c:v>
                </c:pt>
                <c:pt idx="22552">
                  <c:v>2.2552999999999999E-5</c:v>
                </c:pt>
                <c:pt idx="22553">
                  <c:v>2.2554000000000001E-5</c:v>
                </c:pt>
                <c:pt idx="22554">
                  <c:v>2.2555E-5</c:v>
                </c:pt>
                <c:pt idx="22555">
                  <c:v>2.2555999999999999E-5</c:v>
                </c:pt>
                <c:pt idx="22556">
                  <c:v>2.2557000000000001E-5</c:v>
                </c:pt>
                <c:pt idx="22557">
                  <c:v>2.2558E-5</c:v>
                </c:pt>
                <c:pt idx="22558">
                  <c:v>2.2558999999999999E-5</c:v>
                </c:pt>
                <c:pt idx="22559">
                  <c:v>2.2560000000000001E-5</c:v>
                </c:pt>
                <c:pt idx="22560">
                  <c:v>2.2561E-5</c:v>
                </c:pt>
                <c:pt idx="22561">
                  <c:v>2.2561999999999998E-5</c:v>
                </c:pt>
                <c:pt idx="22562">
                  <c:v>2.2563000000000001E-5</c:v>
                </c:pt>
                <c:pt idx="22563">
                  <c:v>2.2563999999999999E-5</c:v>
                </c:pt>
                <c:pt idx="22564">
                  <c:v>2.2565000000000002E-5</c:v>
                </c:pt>
                <c:pt idx="22565">
                  <c:v>2.2566E-5</c:v>
                </c:pt>
                <c:pt idx="22566">
                  <c:v>2.2566999999999999E-5</c:v>
                </c:pt>
                <c:pt idx="22567">
                  <c:v>2.2568000000000001E-5</c:v>
                </c:pt>
                <c:pt idx="22568">
                  <c:v>2.2569E-5</c:v>
                </c:pt>
                <c:pt idx="22569">
                  <c:v>2.2569999999999999E-5</c:v>
                </c:pt>
                <c:pt idx="22570">
                  <c:v>2.2571000000000001E-5</c:v>
                </c:pt>
                <c:pt idx="22571">
                  <c:v>2.2572E-5</c:v>
                </c:pt>
                <c:pt idx="22572">
                  <c:v>2.2572999999999999E-5</c:v>
                </c:pt>
                <c:pt idx="22573">
                  <c:v>2.2574000000000001E-5</c:v>
                </c:pt>
                <c:pt idx="22574">
                  <c:v>2.2575E-5</c:v>
                </c:pt>
                <c:pt idx="22575">
                  <c:v>2.2575999999999999E-5</c:v>
                </c:pt>
                <c:pt idx="22576">
                  <c:v>2.2577000000000001E-5</c:v>
                </c:pt>
                <c:pt idx="22577">
                  <c:v>2.2578E-5</c:v>
                </c:pt>
                <c:pt idx="22578">
                  <c:v>2.2578999999999998E-5</c:v>
                </c:pt>
                <c:pt idx="22579">
                  <c:v>2.2580000000000001E-5</c:v>
                </c:pt>
                <c:pt idx="22580">
                  <c:v>2.2580999999999999E-5</c:v>
                </c:pt>
                <c:pt idx="22581">
                  <c:v>2.2582000000000002E-5</c:v>
                </c:pt>
                <c:pt idx="22582">
                  <c:v>2.2583E-5</c:v>
                </c:pt>
                <c:pt idx="22583">
                  <c:v>2.2583999999999999E-5</c:v>
                </c:pt>
                <c:pt idx="22584">
                  <c:v>2.2585000000000001E-5</c:v>
                </c:pt>
                <c:pt idx="22585">
                  <c:v>2.2586E-5</c:v>
                </c:pt>
                <c:pt idx="22586">
                  <c:v>2.2586999999999999E-5</c:v>
                </c:pt>
                <c:pt idx="22587">
                  <c:v>2.2588000000000001E-5</c:v>
                </c:pt>
                <c:pt idx="22588">
                  <c:v>2.2589E-5</c:v>
                </c:pt>
                <c:pt idx="22589">
                  <c:v>2.2589999999999999E-5</c:v>
                </c:pt>
                <c:pt idx="22590">
                  <c:v>2.2591000000000001E-5</c:v>
                </c:pt>
                <c:pt idx="22591">
                  <c:v>2.2592E-5</c:v>
                </c:pt>
                <c:pt idx="22592">
                  <c:v>2.2592999999999999E-5</c:v>
                </c:pt>
                <c:pt idx="22593">
                  <c:v>2.2594000000000001E-5</c:v>
                </c:pt>
                <c:pt idx="22594">
                  <c:v>2.2595E-5</c:v>
                </c:pt>
                <c:pt idx="22595">
                  <c:v>2.2595999999999998E-5</c:v>
                </c:pt>
                <c:pt idx="22596">
                  <c:v>2.2597000000000001E-5</c:v>
                </c:pt>
                <c:pt idx="22597">
                  <c:v>2.2597999999999999E-5</c:v>
                </c:pt>
                <c:pt idx="22598">
                  <c:v>2.2599000000000002E-5</c:v>
                </c:pt>
                <c:pt idx="22599">
                  <c:v>2.26E-5</c:v>
                </c:pt>
                <c:pt idx="22600">
                  <c:v>2.2600999999999999E-5</c:v>
                </c:pt>
                <c:pt idx="22601">
                  <c:v>2.2602000000000001E-5</c:v>
                </c:pt>
                <c:pt idx="22602">
                  <c:v>2.2603E-5</c:v>
                </c:pt>
                <c:pt idx="22603">
                  <c:v>2.2603999999999999E-5</c:v>
                </c:pt>
                <c:pt idx="22604">
                  <c:v>2.2605000000000001E-5</c:v>
                </c:pt>
                <c:pt idx="22605">
                  <c:v>2.2606E-5</c:v>
                </c:pt>
                <c:pt idx="22606">
                  <c:v>2.2606999999999999E-5</c:v>
                </c:pt>
                <c:pt idx="22607">
                  <c:v>2.2608000000000001E-5</c:v>
                </c:pt>
                <c:pt idx="22608">
                  <c:v>2.2609E-5</c:v>
                </c:pt>
                <c:pt idx="22609">
                  <c:v>2.2609999999999999E-5</c:v>
                </c:pt>
                <c:pt idx="22610">
                  <c:v>2.2611000000000001E-5</c:v>
                </c:pt>
                <c:pt idx="22611">
                  <c:v>2.2612E-5</c:v>
                </c:pt>
                <c:pt idx="22612">
                  <c:v>2.2612999999999998E-5</c:v>
                </c:pt>
                <c:pt idx="22613">
                  <c:v>2.2614000000000001E-5</c:v>
                </c:pt>
                <c:pt idx="22614">
                  <c:v>2.2614999999999999E-5</c:v>
                </c:pt>
                <c:pt idx="22615">
                  <c:v>2.2616000000000002E-5</c:v>
                </c:pt>
                <c:pt idx="22616">
                  <c:v>2.2617E-5</c:v>
                </c:pt>
                <c:pt idx="22617">
                  <c:v>2.2617999999999999E-5</c:v>
                </c:pt>
                <c:pt idx="22618">
                  <c:v>2.2619000000000001E-5</c:v>
                </c:pt>
                <c:pt idx="22619">
                  <c:v>2.262E-5</c:v>
                </c:pt>
                <c:pt idx="22620">
                  <c:v>2.2620999999999999E-5</c:v>
                </c:pt>
                <c:pt idx="22621">
                  <c:v>2.2622000000000001E-5</c:v>
                </c:pt>
                <c:pt idx="22622">
                  <c:v>2.2623E-5</c:v>
                </c:pt>
                <c:pt idx="22623">
                  <c:v>2.2623999999999999E-5</c:v>
                </c:pt>
                <c:pt idx="22624">
                  <c:v>2.2625000000000001E-5</c:v>
                </c:pt>
                <c:pt idx="22625">
                  <c:v>2.2626E-5</c:v>
                </c:pt>
                <c:pt idx="22626">
                  <c:v>2.2626999999999999E-5</c:v>
                </c:pt>
                <c:pt idx="22627">
                  <c:v>2.2628000000000001E-5</c:v>
                </c:pt>
                <c:pt idx="22628">
                  <c:v>2.2629E-5</c:v>
                </c:pt>
                <c:pt idx="22629">
                  <c:v>2.2629999999999998E-5</c:v>
                </c:pt>
                <c:pt idx="22630">
                  <c:v>2.2631000000000001E-5</c:v>
                </c:pt>
                <c:pt idx="22631">
                  <c:v>2.2631999999999999E-5</c:v>
                </c:pt>
                <c:pt idx="22632">
                  <c:v>2.2633000000000002E-5</c:v>
                </c:pt>
                <c:pt idx="22633">
                  <c:v>2.2634E-5</c:v>
                </c:pt>
                <c:pt idx="22634">
                  <c:v>2.2634999999999999E-5</c:v>
                </c:pt>
                <c:pt idx="22635">
                  <c:v>2.2636000000000001E-5</c:v>
                </c:pt>
                <c:pt idx="22636">
                  <c:v>2.2637E-5</c:v>
                </c:pt>
                <c:pt idx="22637">
                  <c:v>2.2637999999999999E-5</c:v>
                </c:pt>
                <c:pt idx="22638">
                  <c:v>2.2639000000000001E-5</c:v>
                </c:pt>
                <c:pt idx="22639">
                  <c:v>2.264E-5</c:v>
                </c:pt>
                <c:pt idx="22640">
                  <c:v>2.2640999999999999E-5</c:v>
                </c:pt>
                <c:pt idx="22641">
                  <c:v>2.2642000000000001E-5</c:v>
                </c:pt>
                <c:pt idx="22642">
                  <c:v>2.2643E-5</c:v>
                </c:pt>
                <c:pt idx="22643">
                  <c:v>2.2643999999999999E-5</c:v>
                </c:pt>
                <c:pt idx="22644">
                  <c:v>2.2645000000000001E-5</c:v>
                </c:pt>
                <c:pt idx="22645">
                  <c:v>2.2646E-5</c:v>
                </c:pt>
                <c:pt idx="22646">
                  <c:v>2.2646999999999998E-5</c:v>
                </c:pt>
                <c:pt idx="22647">
                  <c:v>2.2648000000000001E-5</c:v>
                </c:pt>
                <c:pt idx="22648">
                  <c:v>2.2648999999999999E-5</c:v>
                </c:pt>
                <c:pt idx="22649">
                  <c:v>2.2650000000000002E-5</c:v>
                </c:pt>
                <c:pt idx="22650">
                  <c:v>2.2651E-5</c:v>
                </c:pt>
                <c:pt idx="22651">
                  <c:v>2.2651999999999999E-5</c:v>
                </c:pt>
                <c:pt idx="22652">
                  <c:v>2.2653000000000001E-5</c:v>
                </c:pt>
                <c:pt idx="22653">
                  <c:v>2.2654E-5</c:v>
                </c:pt>
                <c:pt idx="22654">
                  <c:v>2.2654999999999999E-5</c:v>
                </c:pt>
                <c:pt idx="22655">
                  <c:v>2.2656000000000001E-5</c:v>
                </c:pt>
                <c:pt idx="22656">
                  <c:v>2.2657E-5</c:v>
                </c:pt>
                <c:pt idx="22657">
                  <c:v>2.2657999999999999E-5</c:v>
                </c:pt>
                <c:pt idx="22658">
                  <c:v>2.2659000000000001E-5</c:v>
                </c:pt>
                <c:pt idx="22659">
                  <c:v>2.266E-5</c:v>
                </c:pt>
                <c:pt idx="22660">
                  <c:v>2.2660999999999999E-5</c:v>
                </c:pt>
                <c:pt idx="22661">
                  <c:v>2.2662000000000001E-5</c:v>
                </c:pt>
                <c:pt idx="22662">
                  <c:v>2.2663E-5</c:v>
                </c:pt>
                <c:pt idx="22663">
                  <c:v>2.2663999999999998E-5</c:v>
                </c:pt>
                <c:pt idx="22664">
                  <c:v>2.2665000000000001E-5</c:v>
                </c:pt>
                <c:pt idx="22665">
                  <c:v>2.2665999999999999E-5</c:v>
                </c:pt>
                <c:pt idx="22666">
                  <c:v>2.2667000000000002E-5</c:v>
                </c:pt>
                <c:pt idx="22667">
                  <c:v>2.2668E-5</c:v>
                </c:pt>
                <c:pt idx="22668">
                  <c:v>2.2668999999999999E-5</c:v>
                </c:pt>
                <c:pt idx="22669">
                  <c:v>2.2670000000000001E-5</c:v>
                </c:pt>
                <c:pt idx="22670">
                  <c:v>2.2671E-5</c:v>
                </c:pt>
                <c:pt idx="22671">
                  <c:v>2.2671999999999999E-5</c:v>
                </c:pt>
                <c:pt idx="22672">
                  <c:v>2.2673000000000001E-5</c:v>
                </c:pt>
                <c:pt idx="22673">
                  <c:v>2.2674E-5</c:v>
                </c:pt>
                <c:pt idx="22674">
                  <c:v>2.2674999999999999E-5</c:v>
                </c:pt>
                <c:pt idx="22675">
                  <c:v>2.2676000000000001E-5</c:v>
                </c:pt>
                <c:pt idx="22676">
                  <c:v>2.2677E-5</c:v>
                </c:pt>
                <c:pt idx="22677">
                  <c:v>2.2677999999999999E-5</c:v>
                </c:pt>
                <c:pt idx="22678">
                  <c:v>2.2679000000000001E-5</c:v>
                </c:pt>
                <c:pt idx="22679">
                  <c:v>2.268E-5</c:v>
                </c:pt>
                <c:pt idx="22680">
                  <c:v>2.2680999999999998E-5</c:v>
                </c:pt>
                <c:pt idx="22681">
                  <c:v>2.2682000000000001E-5</c:v>
                </c:pt>
                <c:pt idx="22682">
                  <c:v>2.2682999999999999E-5</c:v>
                </c:pt>
                <c:pt idx="22683">
                  <c:v>2.2684000000000002E-5</c:v>
                </c:pt>
                <c:pt idx="22684">
                  <c:v>2.2685E-5</c:v>
                </c:pt>
                <c:pt idx="22685">
                  <c:v>2.2685999999999999E-5</c:v>
                </c:pt>
                <c:pt idx="22686">
                  <c:v>2.2687000000000001E-5</c:v>
                </c:pt>
                <c:pt idx="22687">
                  <c:v>2.2688E-5</c:v>
                </c:pt>
                <c:pt idx="22688">
                  <c:v>2.2688999999999999E-5</c:v>
                </c:pt>
                <c:pt idx="22689">
                  <c:v>2.2690000000000001E-5</c:v>
                </c:pt>
                <c:pt idx="22690">
                  <c:v>2.2691E-5</c:v>
                </c:pt>
                <c:pt idx="22691">
                  <c:v>2.2691999999999999E-5</c:v>
                </c:pt>
                <c:pt idx="22692">
                  <c:v>2.2693000000000001E-5</c:v>
                </c:pt>
                <c:pt idx="22693">
                  <c:v>2.2694E-5</c:v>
                </c:pt>
                <c:pt idx="22694">
                  <c:v>2.2694999999999999E-5</c:v>
                </c:pt>
                <c:pt idx="22695">
                  <c:v>2.2696000000000001E-5</c:v>
                </c:pt>
                <c:pt idx="22696">
                  <c:v>2.2697E-5</c:v>
                </c:pt>
                <c:pt idx="22697">
                  <c:v>2.2697999999999999E-5</c:v>
                </c:pt>
                <c:pt idx="22698">
                  <c:v>2.2699000000000001E-5</c:v>
                </c:pt>
                <c:pt idx="22699">
                  <c:v>2.27E-5</c:v>
                </c:pt>
                <c:pt idx="22700">
                  <c:v>2.2700999999999998E-5</c:v>
                </c:pt>
                <c:pt idx="22701">
                  <c:v>2.2702E-5</c:v>
                </c:pt>
                <c:pt idx="22702">
                  <c:v>2.2702999999999999E-5</c:v>
                </c:pt>
                <c:pt idx="22703">
                  <c:v>2.2704000000000001E-5</c:v>
                </c:pt>
                <c:pt idx="22704">
                  <c:v>2.2705E-5</c:v>
                </c:pt>
                <c:pt idx="22705">
                  <c:v>2.2705999999999999E-5</c:v>
                </c:pt>
                <c:pt idx="22706">
                  <c:v>2.2707000000000001E-5</c:v>
                </c:pt>
                <c:pt idx="22707">
                  <c:v>2.2708E-5</c:v>
                </c:pt>
                <c:pt idx="22708">
                  <c:v>2.2708999999999999E-5</c:v>
                </c:pt>
                <c:pt idx="22709">
                  <c:v>2.2710000000000001E-5</c:v>
                </c:pt>
                <c:pt idx="22710">
                  <c:v>2.2711E-5</c:v>
                </c:pt>
                <c:pt idx="22711">
                  <c:v>2.2711999999999999E-5</c:v>
                </c:pt>
                <c:pt idx="22712">
                  <c:v>2.2713000000000001E-5</c:v>
                </c:pt>
                <c:pt idx="22713">
                  <c:v>2.2714E-5</c:v>
                </c:pt>
                <c:pt idx="22714">
                  <c:v>2.2714999999999999E-5</c:v>
                </c:pt>
                <c:pt idx="22715">
                  <c:v>2.2716000000000001E-5</c:v>
                </c:pt>
                <c:pt idx="22716">
                  <c:v>2.2717E-5</c:v>
                </c:pt>
                <c:pt idx="22717">
                  <c:v>2.2717999999999998E-5</c:v>
                </c:pt>
                <c:pt idx="22718">
                  <c:v>2.2719000000000001E-5</c:v>
                </c:pt>
                <c:pt idx="22719">
                  <c:v>2.2719999999999999E-5</c:v>
                </c:pt>
                <c:pt idx="22720">
                  <c:v>2.2721000000000002E-5</c:v>
                </c:pt>
                <c:pt idx="22721">
                  <c:v>2.2722E-5</c:v>
                </c:pt>
                <c:pt idx="22722">
                  <c:v>2.2722999999999999E-5</c:v>
                </c:pt>
                <c:pt idx="22723">
                  <c:v>2.2724000000000001E-5</c:v>
                </c:pt>
                <c:pt idx="22724">
                  <c:v>2.2725E-5</c:v>
                </c:pt>
                <c:pt idx="22725">
                  <c:v>2.2725999999999999E-5</c:v>
                </c:pt>
                <c:pt idx="22726">
                  <c:v>2.2727000000000001E-5</c:v>
                </c:pt>
                <c:pt idx="22727">
                  <c:v>2.2728E-5</c:v>
                </c:pt>
                <c:pt idx="22728">
                  <c:v>2.2728999999999999E-5</c:v>
                </c:pt>
                <c:pt idx="22729">
                  <c:v>2.2730000000000001E-5</c:v>
                </c:pt>
                <c:pt idx="22730">
                  <c:v>2.2731E-5</c:v>
                </c:pt>
                <c:pt idx="22731">
                  <c:v>2.2731999999999999E-5</c:v>
                </c:pt>
                <c:pt idx="22732">
                  <c:v>2.2733000000000001E-5</c:v>
                </c:pt>
                <c:pt idx="22733">
                  <c:v>2.2734E-5</c:v>
                </c:pt>
                <c:pt idx="22734">
                  <c:v>2.2734999999999998E-5</c:v>
                </c:pt>
                <c:pt idx="22735">
                  <c:v>2.2736000000000001E-5</c:v>
                </c:pt>
                <c:pt idx="22736">
                  <c:v>2.2736999999999999E-5</c:v>
                </c:pt>
                <c:pt idx="22737">
                  <c:v>2.2738000000000002E-5</c:v>
                </c:pt>
                <c:pt idx="22738">
                  <c:v>2.2739E-5</c:v>
                </c:pt>
                <c:pt idx="22739">
                  <c:v>2.2739999999999999E-5</c:v>
                </c:pt>
                <c:pt idx="22740">
                  <c:v>2.2741000000000001E-5</c:v>
                </c:pt>
                <c:pt idx="22741">
                  <c:v>2.2742E-5</c:v>
                </c:pt>
                <c:pt idx="22742">
                  <c:v>2.2742999999999999E-5</c:v>
                </c:pt>
                <c:pt idx="22743">
                  <c:v>2.2744000000000001E-5</c:v>
                </c:pt>
                <c:pt idx="22744">
                  <c:v>2.2745E-5</c:v>
                </c:pt>
                <c:pt idx="22745">
                  <c:v>2.2745999999999999E-5</c:v>
                </c:pt>
                <c:pt idx="22746">
                  <c:v>2.2747000000000001E-5</c:v>
                </c:pt>
                <c:pt idx="22747">
                  <c:v>2.2748E-5</c:v>
                </c:pt>
                <c:pt idx="22748">
                  <c:v>2.2748999999999999E-5</c:v>
                </c:pt>
                <c:pt idx="22749">
                  <c:v>2.2750000000000001E-5</c:v>
                </c:pt>
                <c:pt idx="22750">
                  <c:v>2.2751E-5</c:v>
                </c:pt>
                <c:pt idx="22751">
                  <c:v>2.2751999999999998E-5</c:v>
                </c:pt>
                <c:pt idx="22752">
                  <c:v>2.2753000000000001E-5</c:v>
                </c:pt>
                <c:pt idx="22753">
                  <c:v>2.2753999999999999E-5</c:v>
                </c:pt>
                <c:pt idx="22754">
                  <c:v>2.2755000000000002E-5</c:v>
                </c:pt>
                <c:pt idx="22755">
                  <c:v>2.2756E-5</c:v>
                </c:pt>
                <c:pt idx="22756">
                  <c:v>2.2756999999999999E-5</c:v>
                </c:pt>
                <c:pt idx="22757">
                  <c:v>2.2758000000000001E-5</c:v>
                </c:pt>
                <c:pt idx="22758">
                  <c:v>2.2759E-5</c:v>
                </c:pt>
                <c:pt idx="22759">
                  <c:v>2.2759999999999999E-5</c:v>
                </c:pt>
                <c:pt idx="22760">
                  <c:v>2.2761000000000001E-5</c:v>
                </c:pt>
                <c:pt idx="22761">
                  <c:v>2.2762E-5</c:v>
                </c:pt>
                <c:pt idx="22762">
                  <c:v>2.2762999999999999E-5</c:v>
                </c:pt>
                <c:pt idx="22763">
                  <c:v>2.2764000000000001E-5</c:v>
                </c:pt>
                <c:pt idx="22764">
                  <c:v>2.2765E-5</c:v>
                </c:pt>
                <c:pt idx="22765">
                  <c:v>2.2765999999999999E-5</c:v>
                </c:pt>
                <c:pt idx="22766">
                  <c:v>2.2767000000000001E-5</c:v>
                </c:pt>
                <c:pt idx="22767">
                  <c:v>2.2768E-5</c:v>
                </c:pt>
                <c:pt idx="22768">
                  <c:v>2.2768999999999998E-5</c:v>
                </c:pt>
                <c:pt idx="22769">
                  <c:v>2.2770000000000001E-5</c:v>
                </c:pt>
                <c:pt idx="22770">
                  <c:v>2.2770999999999999E-5</c:v>
                </c:pt>
                <c:pt idx="22771">
                  <c:v>2.2772000000000002E-5</c:v>
                </c:pt>
                <c:pt idx="22772">
                  <c:v>2.2773E-5</c:v>
                </c:pt>
                <c:pt idx="22773">
                  <c:v>2.2773999999999999E-5</c:v>
                </c:pt>
                <c:pt idx="22774">
                  <c:v>2.2775000000000001E-5</c:v>
                </c:pt>
                <c:pt idx="22775">
                  <c:v>2.2776E-5</c:v>
                </c:pt>
                <c:pt idx="22776">
                  <c:v>2.2776999999999999E-5</c:v>
                </c:pt>
                <c:pt idx="22777">
                  <c:v>2.2778000000000001E-5</c:v>
                </c:pt>
                <c:pt idx="22778">
                  <c:v>2.2779E-5</c:v>
                </c:pt>
                <c:pt idx="22779">
                  <c:v>2.2779999999999999E-5</c:v>
                </c:pt>
                <c:pt idx="22780">
                  <c:v>2.2781000000000001E-5</c:v>
                </c:pt>
                <c:pt idx="22781">
                  <c:v>2.2782E-5</c:v>
                </c:pt>
                <c:pt idx="22782">
                  <c:v>2.2782999999999999E-5</c:v>
                </c:pt>
                <c:pt idx="22783">
                  <c:v>2.2784000000000001E-5</c:v>
                </c:pt>
                <c:pt idx="22784">
                  <c:v>2.2785E-5</c:v>
                </c:pt>
                <c:pt idx="22785">
                  <c:v>2.2785999999999998E-5</c:v>
                </c:pt>
                <c:pt idx="22786">
                  <c:v>2.2787000000000001E-5</c:v>
                </c:pt>
                <c:pt idx="22787">
                  <c:v>2.2787999999999999E-5</c:v>
                </c:pt>
                <c:pt idx="22788">
                  <c:v>2.2789000000000002E-5</c:v>
                </c:pt>
                <c:pt idx="22789">
                  <c:v>2.279E-5</c:v>
                </c:pt>
                <c:pt idx="22790">
                  <c:v>2.2790999999999999E-5</c:v>
                </c:pt>
                <c:pt idx="22791">
                  <c:v>2.2792000000000001E-5</c:v>
                </c:pt>
                <c:pt idx="22792">
                  <c:v>2.2793E-5</c:v>
                </c:pt>
                <c:pt idx="22793">
                  <c:v>2.2793999999999999E-5</c:v>
                </c:pt>
                <c:pt idx="22794">
                  <c:v>2.2795000000000001E-5</c:v>
                </c:pt>
                <c:pt idx="22795">
                  <c:v>2.2796E-5</c:v>
                </c:pt>
                <c:pt idx="22796">
                  <c:v>2.2796999999999999E-5</c:v>
                </c:pt>
                <c:pt idx="22797">
                  <c:v>2.2798000000000001E-5</c:v>
                </c:pt>
                <c:pt idx="22798">
                  <c:v>2.2799E-5</c:v>
                </c:pt>
                <c:pt idx="22799">
                  <c:v>2.2799999999999999E-5</c:v>
                </c:pt>
                <c:pt idx="22800">
                  <c:v>2.2801000000000001E-5</c:v>
                </c:pt>
                <c:pt idx="22801">
                  <c:v>2.2802E-5</c:v>
                </c:pt>
                <c:pt idx="22802">
                  <c:v>2.2802999999999998E-5</c:v>
                </c:pt>
                <c:pt idx="22803">
                  <c:v>2.2804000000000001E-5</c:v>
                </c:pt>
                <c:pt idx="22804">
                  <c:v>2.2804999999999999E-5</c:v>
                </c:pt>
                <c:pt idx="22805">
                  <c:v>2.2806000000000002E-5</c:v>
                </c:pt>
                <c:pt idx="22806">
                  <c:v>2.2807E-5</c:v>
                </c:pt>
                <c:pt idx="22807">
                  <c:v>2.2807999999999999E-5</c:v>
                </c:pt>
                <c:pt idx="22808">
                  <c:v>2.2809000000000001E-5</c:v>
                </c:pt>
                <c:pt idx="22809">
                  <c:v>2.281E-5</c:v>
                </c:pt>
                <c:pt idx="22810">
                  <c:v>2.2810999999999999E-5</c:v>
                </c:pt>
                <c:pt idx="22811">
                  <c:v>2.2812000000000001E-5</c:v>
                </c:pt>
                <c:pt idx="22812">
                  <c:v>2.2813E-5</c:v>
                </c:pt>
                <c:pt idx="22813">
                  <c:v>2.2813999999999999E-5</c:v>
                </c:pt>
                <c:pt idx="22814">
                  <c:v>2.2815000000000001E-5</c:v>
                </c:pt>
                <c:pt idx="22815">
                  <c:v>2.2816E-5</c:v>
                </c:pt>
                <c:pt idx="22816">
                  <c:v>2.2816999999999999E-5</c:v>
                </c:pt>
                <c:pt idx="22817">
                  <c:v>2.2818000000000001E-5</c:v>
                </c:pt>
                <c:pt idx="22818">
                  <c:v>2.2819E-5</c:v>
                </c:pt>
                <c:pt idx="22819">
                  <c:v>2.2819999999999998E-5</c:v>
                </c:pt>
                <c:pt idx="22820">
                  <c:v>2.2821000000000001E-5</c:v>
                </c:pt>
                <c:pt idx="22821">
                  <c:v>2.2821999999999999E-5</c:v>
                </c:pt>
                <c:pt idx="22822">
                  <c:v>2.2823000000000002E-5</c:v>
                </c:pt>
                <c:pt idx="22823">
                  <c:v>2.2824E-5</c:v>
                </c:pt>
                <c:pt idx="22824">
                  <c:v>2.2824999999999999E-5</c:v>
                </c:pt>
                <c:pt idx="22825">
                  <c:v>2.2826000000000001E-5</c:v>
                </c:pt>
                <c:pt idx="22826">
                  <c:v>2.2827E-5</c:v>
                </c:pt>
                <c:pt idx="22827">
                  <c:v>2.2827999999999999E-5</c:v>
                </c:pt>
                <c:pt idx="22828">
                  <c:v>2.2829000000000001E-5</c:v>
                </c:pt>
                <c:pt idx="22829">
                  <c:v>2.283E-5</c:v>
                </c:pt>
                <c:pt idx="22830">
                  <c:v>2.2830999999999999E-5</c:v>
                </c:pt>
                <c:pt idx="22831">
                  <c:v>2.2832000000000001E-5</c:v>
                </c:pt>
                <c:pt idx="22832">
                  <c:v>2.2833E-5</c:v>
                </c:pt>
                <c:pt idx="22833">
                  <c:v>2.2833999999999999E-5</c:v>
                </c:pt>
                <c:pt idx="22834">
                  <c:v>2.2835000000000001E-5</c:v>
                </c:pt>
                <c:pt idx="22835">
                  <c:v>2.2836E-5</c:v>
                </c:pt>
                <c:pt idx="22836">
                  <c:v>2.2836999999999998E-5</c:v>
                </c:pt>
                <c:pt idx="22837">
                  <c:v>2.2838000000000001E-5</c:v>
                </c:pt>
                <c:pt idx="22838">
                  <c:v>2.2838999999999999E-5</c:v>
                </c:pt>
                <c:pt idx="22839">
                  <c:v>2.2840000000000002E-5</c:v>
                </c:pt>
                <c:pt idx="22840">
                  <c:v>2.2841E-5</c:v>
                </c:pt>
                <c:pt idx="22841">
                  <c:v>2.2841999999999999E-5</c:v>
                </c:pt>
                <c:pt idx="22842">
                  <c:v>2.2843000000000001E-5</c:v>
                </c:pt>
                <c:pt idx="22843">
                  <c:v>2.2844E-5</c:v>
                </c:pt>
                <c:pt idx="22844">
                  <c:v>2.2844999999999999E-5</c:v>
                </c:pt>
                <c:pt idx="22845">
                  <c:v>2.2846000000000001E-5</c:v>
                </c:pt>
                <c:pt idx="22846">
                  <c:v>2.2847E-5</c:v>
                </c:pt>
                <c:pt idx="22847">
                  <c:v>2.2847999999999999E-5</c:v>
                </c:pt>
                <c:pt idx="22848">
                  <c:v>2.2849000000000001E-5</c:v>
                </c:pt>
                <c:pt idx="22849">
                  <c:v>2.285E-5</c:v>
                </c:pt>
                <c:pt idx="22850">
                  <c:v>2.2850999999999999E-5</c:v>
                </c:pt>
                <c:pt idx="22851">
                  <c:v>2.2852000000000001E-5</c:v>
                </c:pt>
                <c:pt idx="22852">
                  <c:v>2.2853E-5</c:v>
                </c:pt>
                <c:pt idx="22853">
                  <c:v>2.2853999999999998E-5</c:v>
                </c:pt>
                <c:pt idx="22854">
                  <c:v>2.2855000000000001E-5</c:v>
                </c:pt>
                <c:pt idx="22855">
                  <c:v>2.2855999999999999E-5</c:v>
                </c:pt>
                <c:pt idx="22856">
                  <c:v>2.2857000000000002E-5</c:v>
                </c:pt>
                <c:pt idx="22857">
                  <c:v>2.2858E-5</c:v>
                </c:pt>
                <c:pt idx="22858">
                  <c:v>2.2858999999999999E-5</c:v>
                </c:pt>
                <c:pt idx="22859">
                  <c:v>2.2860000000000001E-5</c:v>
                </c:pt>
                <c:pt idx="22860">
                  <c:v>2.2861E-5</c:v>
                </c:pt>
                <c:pt idx="22861">
                  <c:v>2.2861999999999999E-5</c:v>
                </c:pt>
                <c:pt idx="22862">
                  <c:v>2.2863000000000001E-5</c:v>
                </c:pt>
                <c:pt idx="22863">
                  <c:v>2.2864E-5</c:v>
                </c:pt>
                <c:pt idx="22864">
                  <c:v>2.2864999999999999E-5</c:v>
                </c:pt>
                <c:pt idx="22865">
                  <c:v>2.2866000000000001E-5</c:v>
                </c:pt>
                <c:pt idx="22866">
                  <c:v>2.2867E-5</c:v>
                </c:pt>
                <c:pt idx="22867">
                  <c:v>2.2867999999999999E-5</c:v>
                </c:pt>
                <c:pt idx="22868">
                  <c:v>2.2869000000000001E-5</c:v>
                </c:pt>
                <c:pt idx="22869">
                  <c:v>2.287E-5</c:v>
                </c:pt>
                <c:pt idx="22870">
                  <c:v>2.2870999999999998E-5</c:v>
                </c:pt>
                <c:pt idx="22871">
                  <c:v>2.2872000000000001E-5</c:v>
                </c:pt>
                <c:pt idx="22872">
                  <c:v>2.2872999999999999E-5</c:v>
                </c:pt>
                <c:pt idx="22873">
                  <c:v>2.2874000000000002E-5</c:v>
                </c:pt>
                <c:pt idx="22874">
                  <c:v>2.2875E-5</c:v>
                </c:pt>
                <c:pt idx="22875">
                  <c:v>2.2875999999999999E-5</c:v>
                </c:pt>
                <c:pt idx="22876">
                  <c:v>2.2877000000000001E-5</c:v>
                </c:pt>
                <c:pt idx="22877">
                  <c:v>2.2878E-5</c:v>
                </c:pt>
                <c:pt idx="22878">
                  <c:v>2.2878999999999999E-5</c:v>
                </c:pt>
                <c:pt idx="22879">
                  <c:v>2.2880000000000001E-5</c:v>
                </c:pt>
                <c:pt idx="22880">
                  <c:v>2.2881E-5</c:v>
                </c:pt>
                <c:pt idx="22881">
                  <c:v>2.2881999999999999E-5</c:v>
                </c:pt>
                <c:pt idx="22882">
                  <c:v>2.2883000000000001E-5</c:v>
                </c:pt>
                <c:pt idx="22883">
                  <c:v>2.2884E-5</c:v>
                </c:pt>
                <c:pt idx="22884">
                  <c:v>2.2884999999999999E-5</c:v>
                </c:pt>
                <c:pt idx="22885">
                  <c:v>2.2886000000000001E-5</c:v>
                </c:pt>
                <c:pt idx="22886">
                  <c:v>2.2887E-5</c:v>
                </c:pt>
                <c:pt idx="22887">
                  <c:v>2.2887999999999998E-5</c:v>
                </c:pt>
                <c:pt idx="22888">
                  <c:v>2.2889000000000001E-5</c:v>
                </c:pt>
                <c:pt idx="22889">
                  <c:v>2.2889999999999999E-5</c:v>
                </c:pt>
                <c:pt idx="22890">
                  <c:v>2.2891000000000002E-5</c:v>
                </c:pt>
                <c:pt idx="22891">
                  <c:v>2.2892E-5</c:v>
                </c:pt>
                <c:pt idx="22892">
                  <c:v>2.2892999999999999E-5</c:v>
                </c:pt>
                <c:pt idx="22893">
                  <c:v>2.2894000000000001E-5</c:v>
                </c:pt>
                <c:pt idx="22894">
                  <c:v>2.2895E-5</c:v>
                </c:pt>
                <c:pt idx="22895">
                  <c:v>2.2895999999999999E-5</c:v>
                </c:pt>
                <c:pt idx="22896">
                  <c:v>2.2897000000000001E-5</c:v>
                </c:pt>
                <c:pt idx="22897">
                  <c:v>2.2898E-5</c:v>
                </c:pt>
                <c:pt idx="22898">
                  <c:v>2.2898999999999999E-5</c:v>
                </c:pt>
                <c:pt idx="22899">
                  <c:v>2.2900000000000001E-5</c:v>
                </c:pt>
                <c:pt idx="22900">
                  <c:v>2.2901E-5</c:v>
                </c:pt>
                <c:pt idx="22901">
                  <c:v>2.2901999999999999E-5</c:v>
                </c:pt>
                <c:pt idx="22902">
                  <c:v>2.2903000000000001E-5</c:v>
                </c:pt>
                <c:pt idx="22903">
                  <c:v>2.2904E-5</c:v>
                </c:pt>
                <c:pt idx="22904">
                  <c:v>2.2904999999999998E-5</c:v>
                </c:pt>
                <c:pt idx="22905">
                  <c:v>2.2906000000000001E-5</c:v>
                </c:pt>
                <c:pt idx="22906">
                  <c:v>2.2906999999999999E-5</c:v>
                </c:pt>
                <c:pt idx="22907">
                  <c:v>2.2908000000000002E-5</c:v>
                </c:pt>
                <c:pt idx="22908">
                  <c:v>2.2909E-5</c:v>
                </c:pt>
                <c:pt idx="22909">
                  <c:v>2.2909999999999999E-5</c:v>
                </c:pt>
                <c:pt idx="22910">
                  <c:v>2.2911000000000001E-5</c:v>
                </c:pt>
                <c:pt idx="22911">
                  <c:v>2.2912E-5</c:v>
                </c:pt>
                <c:pt idx="22912">
                  <c:v>2.2912999999999999E-5</c:v>
                </c:pt>
                <c:pt idx="22913">
                  <c:v>2.2914000000000001E-5</c:v>
                </c:pt>
                <c:pt idx="22914">
                  <c:v>2.2915E-5</c:v>
                </c:pt>
                <c:pt idx="22915">
                  <c:v>2.2915999999999999E-5</c:v>
                </c:pt>
                <c:pt idx="22916">
                  <c:v>2.2917000000000001E-5</c:v>
                </c:pt>
                <c:pt idx="22917">
                  <c:v>2.2918E-5</c:v>
                </c:pt>
                <c:pt idx="22918">
                  <c:v>2.2918999999999999E-5</c:v>
                </c:pt>
                <c:pt idx="22919">
                  <c:v>2.2920000000000001E-5</c:v>
                </c:pt>
                <c:pt idx="22920">
                  <c:v>2.2921E-5</c:v>
                </c:pt>
                <c:pt idx="22921">
                  <c:v>2.2921999999999998E-5</c:v>
                </c:pt>
                <c:pt idx="22922">
                  <c:v>2.2923000000000001E-5</c:v>
                </c:pt>
                <c:pt idx="22923">
                  <c:v>2.2923999999999999E-5</c:v>
                </c:pt>
                <c:pt idx="22924">
                  <c:v>2.2925000000000002E-5</c:v>
                </c:pt>
                <c:pt idx="22925">
                  <c:v>2.2926E-5</c:v>
                </c:pt>
                <c:pt idx="22926">
                  <c:v>2.2926999999999999E-5</c:v>
                </c:pt>
                <c:pt idx="22927">
                  <c:v>2.2928000000000001E-5</c:v>
                </c:pt>
                <c:pt idx="22928">
                  <c:v>2.2929E-5</c:v>
                </c:pt>
                <c:pt idx="22929">
                  <c:v>2.2929999999999999E-5</c:v>
                </c:pt>
                <c:pt idx="22930">
                  <c:v>2.2931000000000001E-5</c:v>
                </c:pt>
                <c:pt idx="22931">
                  <c:v>2.2932E-5</c:v>
                </c:pt>
                <c:pt idx="22932">
                  <c:v>2.2932999999999999E-5</c:v>
                </c:pt>
                <c:pt idx="22933">
                  <c:v>2.2934000000000001E-5</c:v>
                </c:pt>
                <c:pt idx="22934">
                  <c:v>2.2935E-5</c:v>
                </c:pt>
                <c:pt idx="22935">
                  <c:v>2.2935999999999999E-5</c:v>
                </c:pt>
                <c:pt idx="22936">
                  <c:v>2.2937000000000001E-5</c:v>
                </c:pt>
                <c:pt idx="22937">
                  <c:v>2.2938E-5</c:v>
                </c:pt>
                <c:pt idx="22938">
                  <c:v>2.2938999999999998E-5</c:v>
                </c:pt>
                <c:pt idx="22939">
                  <c:v>2.2940000000000001E-5</c:v>
                </c:pt>
                <c:pt idx="22940">
                  <c:v>2.2940999999999999E-5</c:v>
                </c:pt>
                <c:pt idx="22941">
                  <c:v>2.2942000000000002E-5</c:v>
                </c:pt>
                <c:pt idx="22942">
                  <c:v>2.2943E-5</c:v>
                </c:pt>
                <c:pt idx="22943">
                  <c:v>2.2943999999999999E-5</c:v>
                </c:pt>
                <c:pt idx="22944">
                  <c:v>2.2945000000000001E-5</c:v>
                </c:pt>
                <c:pt idx="22945">
                  <c:v>2.2946E-5</c:v>
                </c:pt>
                <c:pt idx="22946">
                  <c:v>2.2946999999999999E-5</c:v>
                </c:pt>
                <c:pt idx="22947">
                  <c:v>2.2948000000000001E-5</c:v>
                </c:pt>
                <c:pt idx="22948">
                  <c:v>2.2949E-5</c:v>
                </c:pt>
                <c:pt idx="22949">
                  <c:v>2.2949999999999999E-5</c:v>
                </c:pt>
                <c:pt idx="22950">
                  <c:v>2.2951000000000001E-5</c:v>
                </c:pt>
                <c:pt idx="22951">
                  <c:v>2.2952E-5</c:v>
                </c:pt>
                <c:pt idx="22952">
                  <c:v>2.2952999999999999E-5</c:v>
                </c:pt>
                <c:pt idx="22953">
                  <c:v>2.2954000000000001E-5</c:v>
                </c:pt>
                <c:pt idx="22954">
                  <c:v>2.2955E-5</c:v>
                </c:pt>
                <c:pt idx="22955">
                  <c:v>2.2955999999999998E-5</c:v>
                </c:pt>
                <c:pt idx="22956">
                  <c:v>2.2957000000000001E-5</c:v>
                </c:pt>
                <c:pt idx="22957">
                  <c:v>2.2957999999999999E-5</c:v>
                </c:pt>
                <c:pt idx="22958">
                  <c:v>2.2959000000000002E-5</c:v>
                </c:pt>
                <c:pt idx="22959">
                  <c:v>2.296E-5</c:v>
                </c:pt>
                <c:pt idx="22960">
                  <c:v>2.2960999999999999E-5</c:v>
                </c:pt>
                <c:pt idx="22961">
                  <c:v>2.2962000000000001E-5</c:v>
                </c:pt>
                <c:pt idx="22962">
                  <c:v>2.2963E-5</c:v>
                </c:pt>
                <c:pt idx="22963">
                  <c:v>2.2963999999999999E-5</c:v>
                </c:pt>
                <c:pt idx="22964">
                  <c:v>2.2965000000000001E-5</c:v>
                </c:pt>
                <c:pt idx="22965">
                  <c:v>2.2966E-5</c:v>
                </c:pt>
                <c:pt idx="22966">
                  <c:v>2.2966999999999999E-5</c:v>
                </c:pt>
                <c:pt idx="22967">
                  <c:v>2.2968000000000001E-5</c:v>
                </c:pt>
                <c:pt idx="22968">
                  <c:v>2.2969E-5</c:v>
                </c:pt>
                <c:pt idx="22969">
                  <c:v>2.2969999999999999E-5</c:v>
                </c:pt>
                <c:pt idx="22970">
                  <c:v>2.2971000000000001E-5</c:v>
                </c:pt>
                <c:pt idx="22971">
                  <c:v>2.2972E-5</c:v>
                </c:pt>
                <c:pt idx="22972">
                  <c:v>2.2972999999999998E-5</c:v>
                </c:pt>
                <c:pt idx="22973">
                  <c:v>2.2974000000000001E-5</c:v>
                </c:pt>
                <c:pt idx="22974">
                  <c:v>2.2974999999999999E-5</c:v>
                </c:pt>
                <c:pt idx="22975">
                  <c:v>2.2976000000000002E-5</c:v>
                </c:pt>
                <c:pt idx="22976">
                  <c:v>2.2977E-5</c:v>
                </c:pt>
                <c:pt idx="22977">
                  <c:v>2.2977999999999999E-5</c:v>
                </c:pt>
                <c:pt idx="22978">
                  <c:v>2.2979000000000001E-5</c:v>
                </c:pt>
                <c:pt idx="22979">
                  <c:v>2.298E-5</c:v>
                </c:pt>
                <c:pt idx="22980">
                  <c:v>2.2980999999999999E-5</c:v>
                </c:pt>
                <c:pt idx="22981">
                  <c:v>2.2982000000000001E-5</c:v>
                </c:pt>
                <c:pt idx="22982">
                  <c:v>2.2983E-5</c:v>
                </c:pt>
                <c:pt idx="22983">
                  <c:v>2.2983999999999999E-5</c:v>
                </c:pt>
                <c:pt idx="22984">
                  <c:v>2.2985000000000001E-5</c:v>
                </c:pt>
                <c:pt idx="22985">
                  <c:v>2.2986E-5</c:v>
                </c:pt>
                <c:pt idx="22986">
                  <c:v>2.2986999999999999E-5</c:v>
                </c:pt>
                <c:pt idx="22987">
                  <c:v>2.2988000000000001E-5</c:v>
                </c:pt>
                <c:pt idx="22988">
                  <c:v>2.2989E-5</c:v>
                </c:pt>
                <c:pt idx="22989">
                  <c:v>2.2989999999999998E-5</c:v>
                </c:pt>
                <c:pt idx="22990">
                  <c:v>2.2991000000000001E-5</c:v>
                </c:pt>
                <c:pt idx="22991">
                  <c:v>2.2991999999999999E-5</c:v>
                </c:pt>
                <c:pt idx="22992">
                  <c:v>2.2993000000000002E-5</c:v>
                </c:pt>
                <c:pt idx="22993">
                  <c:v>2.2994E-5</c:v>
                </c:pt>
                <c:pt idx="22994">
                  <c:v>2.2994999999999999E-5</c:v>
                </c:pt>
                <c:pt idx="22995">
                  <c:v>2.2996000000000001E-5</c:v>
                </c:pt>
                <c:pt idx="22996">
                  <c:v>2.2997E-5</c:v>
                </c:pt>
                <c:pt idx="22997">
                  <c:v>2.2997999999999999E-5</c:v>
                </c:pt>
                <c:pt idx="22998">
                  <c:v>2.2999000000000001E-5</c:v>
                </c:pt>
                <c:pt idx="22999">
                  <c:v>2.3E-5</c:v>
                </c:pt>
                <c:pt idx="23000">
                  <c:v>2.3000999999999999E-5</c:v>
                </c:pt>
                <c:pt idx="23001">
                  <c:v>2.3002000000000001E-5</c:v>
                </c:pt>
                <c:pt idx="23002">
                  <c:v>2.3003E-5</c:v>
                </c:pt>
                <c:pt idx="23003">
                  <c:v>2.3003999999999999E-5</c:v>
                </c:pt>
                <c:pt idx="23004">
                  <c:v>2.3005000000000001E-5</c:v>
                </c:pt>
                <c:pt idx="23005">
                  <c:v>2.3006E-5</c:v>
                </c:pt>
                <c:pt idx="23006">
                  <c:v>2.3006999999999998E-5</c:v>
                </c:pt>
                <c:pt idx="23007">
                  <c:v>2.3008000000000001E-5</c:v>
                </c:pt>
                <c:pt idx="23008">
                  <c:v>2.3008999999999999E-5</c:v>
                </c:pt>
                <c:pt idx="23009">
                  <c:v>2.3010000000000002E-5</c:v>
                </c:pt>
                <c:pt idx="23010">
                  <c:v>2.3011E-5</c:v>
                </c:pt>
                <c:pt idx="23011">
                  <c:v>2.3011999999999999E-5</c:v>
                </c:pt>
                <c:pt idx="23012">
                  <c:v>2.3013000000000001E-5</c:v>
                </c:pt>
                <c:pt idx="23013">
                  <c:v>2.3014E-5</c:v>
                </c:pt>
                <c:pt idx="23014">
                  <c:v>2.3014999999999999E-5</c:v>
                </c:pt>
                <c:pt idx="23015">
                  <c:v>2.3016000000000001E-5</c:v>
                </c:pt>
                <c:pt idx="23016">
                  <c:v>2.3017E-5</c:v>
                </c:pt>
                <c:pt idx="23017">
                  <c:v>2.3017999999999999E-5</c:v>
                </c:pt>
                <c:pt idx="23018">
                  <c:v>2.3019000000000001E-5</c:v>
                </c:pt>
                <c:pt idx="23019">
                  <c:v>2.302E-5</c:v>
                </c:pt>
                <c:pt idx="23020">
                  <c:v>2.3020999999999999E-5</c:v>
                </c:pt>
                <c:pt idx="23021">
                  <c:v>2.3022000000000001E-5</c:v>
                </c:pt>
                <c:pt idx="23022">
                  <c:v>2.3023E-5</c:v>
                </c:pt>
                <c:pt idx="23023">
                  <c:v>2.3023999999999998E-5</c:v>
                </c:pt>
                <c:pt idx="23024">
                  <c:v>2.3025000000000001E-5</c:v>
                </c:pt>
                <c:pt idx="23025">
                  <c:v>2.3025999999999999E-5</c:v>
                </c:pt>
                <c:pt idx="23026">
                  <c:v>2.3027000000000002E-5</c:v>
                </c:pt>
                <c:pt idx="23027">
                  <c:v>2.3028E-5</c:v>
                </c:pt>
                <c:pt idx="23028">
                  <c:v>2.3028999999999999E-5</c:v>
                </c:pt>
                <c:pt idx="23029">
                  <c:v>2.3030000000000001E-5</c:v>
                </c:pt>
                <c:pt idx="23030">
                  <c:v>2.3031E-5</c:v>
                </c:pt>
                <c:pt idx="23031">
                  <c:v>2.3031999999999999E-5</c:v>
                </c:pt>
                <c:pt idx="23032">
                  <c:v>2.3033000000000001E-5</c:v>
                </c:pt>
                <c:pt idx="23033">
                  <c:v>2.3034E-5</c:v>
                </c:pt>
                <c:pt idx="23034">
                  <c:v>2.3034999999999999E-5</c:v>
                </c:pt>
                <c:pt idx="23035">
                  <c:v>2.3036000000000001E-5</c:v>
                </c:pt>
                <c:pt idx="23036">
                  <c:v>2.3037E-5</c:v>
                </c:pt>
                <c:pt idx="23037">
                  <c:v>2.3037999999999999E-5</c:v>
                </c:pt>
                <c:pt idx="23038">
                  <c:v>2.3039000000000001E-5</c:v>
                </c:pt>
                <c:pt idx="23039">
                  <c:v>2.304E-5</c:v>
                </c:pt>
                <c:pt idx="23040">
                  <c:v>2.3040999999999998E-5</c:v>
                </c:pt>
                <c:pt idx="23041">
                  <c:v>2.3042000000000001E-5</c:v>
                </c:pt>
                <c:pt idx="23042">
                  <c:v>2.3042999999999999E-5</c:v>
                </c:pt>
                <c:pt idx="23043">
                  <c:v>2.3044000000000002E-5</c:v>
                </c:pt>
                <c:pt idx="23044">
                  <c:v>2.3045E-5</c:v>
                </c:pt>
                <c:pt idx="23045">
                  <c:v>2.3045999999999999E-5</c:v>
                </c:pt>
                <c:pt idx="23046">
                  <c:v>2.3047000000000001E-5</c:v>
                </c:pt>
                <c:pt idx="23047">
                  <c:v>2.3048E-5</c:v>
                </c:pt>
                <c:pt idx="23048">
                  <c:v>2.3048999999999999E-5</c:v>
                </c:pt>
                <c:pt idx="23049">
                  <c:v>2.3050000000000001E-5</c:v>
                </c:pt>
                <c:pt idx="23050">
                  <c:v>2.3051E-5</c:v>
                </c:pt>
                <c:pt idx="23051">
                  <c:v>2.3051999999999999E-5</c:v>
                </c:pt>
                <c:pt idx="23052">
                  <c:v>2.3053000000000001E-5</c:v>
                </c:pt>
                <c:pt idx="23053">
                  <c:v>2.3054E-5</c:v>
                </c:pt>
                <c:pt idx="23054">
                  <c:v>2.3054999999999999E-5</c:v>
                </c:pt>
                <c:pt idx="23055">
                  <c:v>2.3056000000000001E-5</c:v>
                </c:pt>
                <c:pt idx="23056">
                  <c:v>2.3057E-5</c:v>
                </c:pt>
                <c:pt idx="23057">
                  <c:v>2.3057999999999998E-5</c:v>
                </c:pt>
                <c:pt idx="23058">
                  <c:v>2.3059000000000001E-5</c:v>
                </c:pt>
                <c:pt idx="23059">
                  <c:v>2.3059999999999999E-5</c:v>
                </c:pt>
                <c:pt idx="23060">
                  <c:v>2.3061000000000002E-5</c:v>
                </c:pt>
                <c:pt idx="23061">
                  <c:v>2.3062E-5</c:v>
                </c:pt>
                <c:pt idx="23062">
                  <c:v>2.3062999999999999E-5</c:v>
                </c:pt>
                <c:pt idx="23063">
                  <c:v>2.3064000000000001E-5</c:v>
                </c:pt>
                <c:pt idx="23064">
                  <c:v>2.3065E-5</c:v>
                </c:pt>
                <c:pt idx="23065">
                  <c:v>2.3065999999999999E-5</c:v>
                </c:pt>
                <c:pt idx="23066">
                  <c:v>2.3067000000000001E-5</c:v>
                </c:pt>
                <c:pt idx="23067">
                  <c:v>2.3068E-5</c:v>
                </c:pt>
                <c:pt idx="23068">
                  <c:v>2.3068999999999999E-5</c:v>
                </c:pt>
                <c:pt idx="23069">
                  <c:v>2.3070000000000001E-5</c:v>
                </c:pt>
                <c:pt idx="23070">
                  <c:v>2.3071E-5</c:v>
                </c:pt>
                <c:pt idx="23071">
                  <c:v>2.3071999999999999E-5</c:v>
                </c:pt>
                <c:pt idx="23072">
                  <c:v>2.3073000000000001E-5</c:v>
                </c:pt>
                <c:pt idx="23073">
                  <c:v>2.3074E-5</c:v>
                </c:pt>
                <c:pt idx="23074">
                  <c:v>2.3074999999999998E-5</c:v>
                </c:pt>
                <c:pt idx="23075">
                  <c:v>2.3076000000000001E-5</c:v>
                </c:pt>
                <c:pt idx="23076">
                  <c:v>2.3076999999999999E-5</c:v>
                </c:pt>
                <c:pt idx="23077">
                  <c:v>2.3078000000000002E-5</c:v>
                </c:pt>
                <c:pt idx="23078">
                  <c:v>2.3079E-5</c:v>
                </c:pt>
                <c:pt idx="23079">
                  <c:v>2.3079999999999999E-5</c:v>
                </c:pt>
                <c:pt idx="23080">
                  <c:v>2.3081000000000001E-5</c:v>
                </c:pt>
                <c:pt idx="23081">
                  <c:v>2.3082E-5</c:v>
                </c:pt>
                <c:pt idx="23082">
                  <c:v>2.3082999999999999E-5</c:v>
                </c:pt>
                <c:pt idx="23083">
                  <c:v>2.3084000000000001E-5</c:v>
                </c:pt>
                <c:pt idx="23084">
                  <c:v>2.3085E-5</c:v>
                </c:pt>
                <c:pt idx="23085">
                  <c:v>2.3085999999999999E-5</c:v>
                </c:pt>
                <c:pt idx="23086">
                  <c:v>2.3087000000000001E-5</c:v>
                </c:pt>
                <c:pt idx="23087">
                  <c:v>2.3088E-5</c:v>
                </c:pt>
                <c:pt idx="23088">
                  <c:v>2.3088999999999999E-5</c:v>
                </c:pt>
                <c:pt idx="23089">
                  <c:v>2.3090000000000001E-5</c:v>
                </c:pt>
                <c:pt idx="23090">
                  <c:v>2.3091E-5</c:v>
                </c:pt>
                <c:pt idx="23091">
                  <c:v>2.3091999999999998E-5</c:v>
                </c:pt>
                <c:pt idx="23092">
                  <c:v>2.3093000000000001E-5</c:v>
                </c:pt>
                <c:pt idx="23093">
                  <c:v>2.3093999999999999E-5</c:v>
                </c:pt>
                <c:pt idx="23094">
                  <c:v>2.3095000000000002E-5</c:v>
                </c:pt>
                <c:pt idx="23095">
                  <c:v>2.3096E-5</c:v>
                </c:pt>
                <c:pt idx="23096">
                  <c:v>2.3096999999999999E-5</c:v>
                </c:pt>
                <c:pt idx="23097">
                  <c:v>2.3098000000000001E-5</c:v>
                </c:pt>
                <c:pt idx="23098">
                  <c:v>2.3099E-5</c:v>
                </c:pt>
                <c:pt idx="23099">
                  <c:v>2.3099999999999999E-5</c:v>
                </c:pt>
                <c:pt idx="23100">
                  <c:v>2.3101000000000001E-5</c:v>
                </c:pt>
                <c:pt idx="23101">
                  <c:v>2.3102E-5</c:v>
                </c:pt>
                <c:pt idx="23102">
                  <c:v>2.3102999999999999E-5</c:v>
                </c:pt>
                <c:pt idx="23103">
                  <c:v>2.3104000000000001E-5</c:v>
                </c:pt>
                <c:pt idx="23104">
                  <c:v>2.3105E-5</c:v>
                </c:pt>
                <c:pt idx="23105">
                  <c:v>2.3105999999999999E-5</c:v>
                </c:pt>
                <c:pt idx="23106">
                  <c:v>2.3107000000000001E-5</c:v>
                </c:pt>
                <c:pt idx="23107">
                  <c:v>2.3108E-5</c:v>
                </c:pt>
                <c:pt idx="23108">
                  <c:v>2.3108999999999998E-5</c:v>
                </c:pt>
                <c:pt idx="23109">
                  <c:v>2.3110000000000001E-5</c:v>
                </c:pt>
                <c:pt idx="23110">
                  <c:v>2.3110999999999999E-5</c:v>
                </c:pt>
                <c:pt idx="23111">
                  <c:v>2.3112000000000002E-5</c:v>
                </c:pt>
                <c:pt idx="23112">
                  <c:v>2.3113E-5</c:v>
                </c:pt>
                <c:pt idx="23113">
                  <c:v>2.3113999999999999E-5</c:v>
                </c:pt>
                <c:pt idx="23114">
                  <c:v>2.3115000000000001E-5</c:v>
                </c:pt>
                <c:pt idx="23115">
                  <c:v>2.3116E-5</c:v>
                </c:pt>
                <c:pt idx="23116">
                  <c:v>2.3116999999999999E-5</c:v>
                </c:pt>
                <c:pt idx="23117">
                  <c:v>2.3118000000000001E-5</c:v>
                </c:pt>
                <c:pt idx="23118">
                  <c:v>2.3119E-5</c:v>
                </c:pt>
                <c:pt idx="23119">
                  <c:v>2.3119999999999999E-5</c:v>
                </c:pt>
                <c:pt idx="23120">
                  <c:v>2.3121000000000001E-5</c:v>
                </c:pt>
                <c:pt idx="23121">
                  <c:v>2.3122E-5</c:v>
                </c:pt>
                <c:pt idx="23122">
                  <c:v>2.3122999999999999E-5</c:v>
                </c:pt>
                <c:pt idx="23123">
                  <c:v>2.3124000000000001E-5</c:v>
                </c:pt>
                <c:pt idx="23124">
                  <c:v>2.3125E-5</c:v>
                </c:pt>
                <c:pt idx="23125">
                  <c:v>2.3125999999999998E-5</c:v>
                </c:pt>
                <c:pt idx="23126">
                  <c:v>2.3127000000000001E-5</c:v>
                </c:pt>
                <c:pt idx="23127">
                  <c:v>2.3127999999999999E-5</c:v>
                </c:pt>
                <c:pt idx="23128">
                  <c:v>2.3129000000000002E-5</c:v>
                </c:pt>
                <c:pt idx="23129">
                  <c:v>2.313E-5</c:v>
                </c:pt>
                <c:pt idx="23130">
                  <c:v>2.3130999999999999E-5</c:v>
                </c:pt>
                <c:pt idx="23131">
                  <c:v>2.3132000000000001E-5</c:v>
                </c:pt>
                <c:pt idx="23132">
                  <c:v>2.3133E-5</c:v>
                </c:pt>
                <c:pt idx="23133">
                  <c:v>2.3133999999999999E-5</c:v>
                </c:pt>
                <c:pt idx="23134">
                  <c:v>2.3135000000000001E-5</c:v>
                </c:pt>
                <c:pt idx="23135">
                  <c:v>2.3136E-5</c:v>
                </c:pt>
                <c:pt idx="23136">
                  <c:v>2.3136999999999999E-5</c:v>
                </c:pt>
                <c:pt idx="23137">
                  <c:v>2.3138000000000001E-5</c:v>
                </c:pt>
                <c:pt idx="23138">
                  <c:v>2.3139E-5</c:v>
                </c:pt>
                <c:pt idx="23139">
                  <c:v>2.3139999999999999E-5</c:v>
                </c:pt>
                <c:pt idx="23140">
                  <c:v>2.3141000000000001E-5</c:v>
                </c:pt>
                <c:pt idx="23141">
                  <c:v>2.3142E-5</c:v>
                </c:pt>
                <c:pt idx="23142">
                  <c:v>2.3142999999999998E-5</c:v>
                </c:pt>
                <c:pt idx="23143">
                  <c:v>2.3144000000000001E-5</c:v>
                </c:pt>
                <c:pt idx="23144">
                  <c:v>2.3144999999999999E-5</c:v>
                </c:pt>
                <c:pt idx="23145">
                  <c:v>2.3146000000000002E-5</c:v>
                </c:pt>
                <c:pt idx="23146">
                  <c:v>2.3147E-5</c:v>
                </c:pt>
                <c:pt idx="23147">
                  <c:v>2.3147999999999999E-5</c:v>
                </c:pt>
                <c:pt idx="23148">
                  <c:v>2.3149000000000001E-5</c:v>
                </c:pt>
                <c:pt idx="23149">
                  <c:v>2.315E-5</c:v>
                </c:pt>
                <c:pt idx="23150">
                  <c:v>2.3150999999999999E-5</c:v>
                </c:pt>
                <c:pt idx="23151">
                  <c:v>2.3152000000000001E-5</c:v>
                </c:pt>
                <c:pt idx="23152">
                  <c:v>2.3153E-5</c:v>
                </c:pt>
                <c:pt idx="23153">
                  <c:v>2.3153999999999999E-5</c:v>
                </c:pt>
                <c:pt idx="23154">
                  <c:v>2.3155000000000001E-5</c:v>
                </c:pt>
                <c:pt idx="23155">
                  <c:v>2.3156E-5</c:v>
                </c:pt>
                <c:pt idx="23156">
                  <c:v>2.3156999999999999E-5</c:v>
                </c:pt>
                <c:pt idx="23157">
                  <c:v>2.3158000000000001E-5</c:v>
                </c:pt>
                <c:pt idx="23158">
                  <c:v>2.3159E-5</c:v>
                </c:pt>
                <c:pt idx="23159">
                  <c:v>2.3159999999999998E-5</c:v>
                </c:pt>
                <c:pt idx="23160">
                  <c:v>2.3161000000000001E-5</c:v>
                </c:pt>
                <c:pt idx="23161">
                  <c:v>2.3161999999999999E-5</c:v>
                </c:pt>
                <c:pt idx="23162">
                  <c:v>2.3163000000000002E-5</c:v>
                </c:pt>
                <c:pt idx="23163">
                  <c:v>2.3164E-5</c:v>
                </c:pt>
                <c:pt idx="23164">
                  <c:v>2.3164999999999999E-5</c:v>
                </c:pt>
                <c:pt idx="23165">
                  <c:v>2.3166000000000001E-5</c:v>
                </c:pt>
                <c:pt idx="23166">
                  <c:v>2.3167E-5</c:v>
                </c:pt>
                <c:pt idx="23167">
                  <c:v>2.3167999999999999E-5</c:v>
                </c:pt>
                <c:pt idx="23168">
                  <c:v>2.3169000000000001E-5</c:v>
                </c:pt>
                <c:pt idx="23169">
                  <c:v>2.317E-5</c:v>
                </c:pt>
                <c:pt idx="23170">
                  <c:v>2.3170999999999999E-5</c:v>
                </c:pt>
                <c:pt idx="23171">
                  <c:v>2.3172000000000001E-5</c:v>
                </c:pt>
                <c:pt idx="23172">
                  <c:v>2.3173E-5</c:v>
                </c:pt>
                <c:pt idx="23173">
                  <c:v>2.3173999999999999E-5</c:v>
                </c:pt>
                <c:pt idx="23174">
                  <c:v>2.3175000000000001E-5</c:v>
                </c:pt>
                <c:pt idx="23175">
                  <c:v>2.3176E-5</c:v>
                </c:pt>
                <c:pt idx="23176">
                  <c:v>2.3176999999999998E-5</c:v>
                </c:pt>
                <c:pt idx="23177">
                  <c:v>2.3178000000000001E-5</c:v>
                </c:pt>
                <c:pt idx="23178">
                  <c:v>2.3178999999999999E-5</c:v>
                </c:pt>
                <c:pt idx="23179">
                  <c:v>2.3180000000000002E-5</c:v>
                </c:pt>
                <c:pt idx="23180">
                  <c:v>2.3181E-5</c:v>
                </c:pt>
                <c:pt idx="23181">
                  <c:v>2.3181999999999999E-5</c:v>
                </c:pt>
                <c:pt idx="23182">
                  <c:v>2.3183000000000001E-5</c:v>
                </c:pt>
                <c:pt idx="23183">
                  <c:v>2.3184E-5</c:v>
                </c:pt>
                <c:pt idx="23184">
                  <c:v>2.3184999999999999E-5</c:v>
                </c:pt>
                <c:pt idx="23185">
                  <c:v>2.3186000000000001E-5</c:v>
                </c:pt>
                <c:pt idx="23186">
                  <c:v>2.3187E-5</c:v>
                </c:pt>
                <c:pt idx="23187">
                  <c:v>2.3187999999999999E-5</c:v>
                </c:pt>
                <c:pt idx="23188">
                  <c:v>2.3189000000000001E-5</c:v>
                </c:pt>
                <c:pt idx="23189">
                  <c:v>2.319E-5</c:v>
                </c:pt>
                <c:pt idx="23190">
                  <c:v>2.3190999999999999E-5</c:v>
                </c:pt>
                <c:pt idx="23191">
                  <c:v>2.3192000000000001E-5</c:v>
                </c:pt>
                <c:pt idx="23192">
                  <c:v>2.3193E-5</c:v>
                </c:pt>
                <c:pt idx="23193">
                  <c:v>2.3193999999999998E-5</c:v>
                </c:pt>
                <c:pt idx="23194">
                  <c:v>2.3195000000000001E-5</c:v>
                </c:pt>
                <c:pt idx="23195">
                  <c:v>2.3195999999999999E-5</c:v>
                </c:pt>
                <c:pt idx="23196">
                  <c:v>2.3197000000000002E-5</c:v>
                </c:pt>
                <c:pt idx="23197">
                  <c:v>2.3198E-5</c:v>
                </c:pt>
                <c:pt idx="23198">
                  <c:v>2.3198999999999999E-5</c:v>
                </c:pt>
                <c:pt idx="23199">
                  <c:v>2.3200000000000001E-5</c:v>
                </c:pt>
                <c:pt idx="23200">
                  <c:v>2.3201E-5</c:v>
                </c:pt>
                <c:pt idx="23201">
                  <c:v>2.3201999999999999E-5</c:v>
                </c:pt>
                <c:pt idx="23202">
                  <c:v>2.3203000000000001E-5</c:v>
                </c:pt>
                <c:pt idx="23203">
                  <c:v>2.3204E-5</c:v>
                </c:pt>
                <c:pt idx="23204">
                  <c:v>2.3204999999999999E-5</c:v>
                </c:pt>
                <c:pt idx="23205">
                  <c:v>2.3206000000000001E-5</c:v>
                </c:pt>
                <c:pt idx="23206">
                  <c:v>2.3207E-5</c:v>
                </c:pt>
                <c:pt idx="23207">
                  <c:v>2.3207999999999999E-5</c:v>
                </c:pt>
                <c:pt idx="23208">
                  <c:v>2.3209000000000001E-5</c:v>
                </c:pt>
                <c:pt idx="23209">
                  <c:v>2.321E-5</c:v>
                </c:pt>
                <c:pt idx="23210">
                  <c:v>2.3210999999999999E-5</c:v>
                </c:pt>
                <c:pt idx="23211">
                  <c:v>2.3212000000000001E-5</c:v>
                </c:pt>
                <c:pt idx="23212">
                  <c:v>2.3213E-5</c:v>
                </c:pt>
                <c:pt idx="23213">
                  <c:v>2.3213999999999998E-5</c:v>
                </c:pt>
                <c:pt idx="23214">
                  <c:v>2.3215000000000001E-5</c:v>
                </c:pt>
                <c:pt idx="23215">
                  <c:v>2.3215999999999999E-5</c:v>
                </c:pt>
                <c:pt idx="23216">
                  <c:v>2.3217000000000001E-5</c:v>
                </c:pt>
                <c:pt idx="23217">
                  <c:v>2.3218E-5</c:v>
                </c:pt>
                <c:pt idx="23218">
                  <c:v>2.3218999999999999E-5</c:v>
                </c:pt>
                <c:pt idx="23219">
                  <c:v>2.3220000000000001E-5</c:v>
                </c:pt>
                <c:pt idx="23220">
                  <c:v>2.3221E-5</c:v>
                </c:pt>
                <c:pt idx="23221">
                  <c:v>2.3221999999999999E-5</c:v>
                </c:pt>
                <c:pt idx="23222">
                  <c:v>2.3223000000000001E-5</c:v>
                </c:pt>
                <c:pt idx="23223">
                  <c:v>2.3224E-5</c:v>
                </c:pt>
                <c:pt idx="23224">
                  <c:v>2.3224999999999999E-5</c:v>
                </c:pt>
                <c:pt idx="23225">
                  <c:v>2.3226000000000001E-5</c:v>
                </c:pt>
                <c:pt idx="23226">
                  <c:v>2.3227E-5</c:v>
                </c:pt>
                <c:pt idx="23227">
                  <c:v>2.3227999999999999E-5</c:v>
                </c:pt>
                <c:pt idx="23228">
                  <c:v>2.3229000000000001E-5</c:v>
                </c:pt>
                <c:pt idx="23229">
                  <c:v>2.323E-5</c:v>
                </c:pt>
                <c:pt idx="23230">
                  <c:v>2.3230999999999998E-5</c:v>
                </c:pt>
                <c:pt idx="23231">
                  <c:v>2.3232000000000001E-5</c:v>
                </c:pt>
                <c:pt idx="23232">
                  <c:v>2.3232999999999999E-5</c:v>
                </c:pt>
                <c:pt idx="23233">
                  <c:v>2.3234000000000002E-5</c:v>
                </c:pt>
                <c:pt idx="23234">
                  <c:v>2.3235E-5</c:v>
                </c:pt>
                <c:pt idx="23235">
                  <c:v>2.3235999999999999E-5</c:v>
                </c:pt>
                <c:pt idx="23236">
                  <c:v>2.3237000000000001E-5</c:v>
                </c:pt>
                <c:pt idx="23237">
                  <c:v>2.3238E-5</c:v>
                </c:pt>
                <c:pt idx="23238">
                  <c:v>2.3238999999999999E-5</c:v>
                </c:pt>
                <c:pt idx="23239">
                  <c:v>2.3240000000000001E-5</c:v>
                </c:pt>
                <c:pt idx="23240">
                  <c:v>2.3241E-5</c:v>
                </c:pt>
                <c:pt idx="23241">
                  <c:v>2.3241999999999999E-5</c:v>
                </c:pt>
                <c:pt idx="23242">
                  <c:v>2.3243000000000001E-5</c:v>
                </c:pt>
                <c:pt idx="23243">
                  <c:v>2.3244E-5</c:v>
                </c:pt>
                <c:pt idx="23244">
                  <c:v>2.3244999999999999E-5</c:v>
                </c:pt>
                <c:pt idx="23245">
                  <c:v>2.3246000000000001E-5</c:v>
                </c:pt>
                <c:pt idx="23246">
                  <c:v>2.3247E-5</c:v>
                </c:pt>
                <c:pt idx="23247">
                  <c:v>2.3247999999999998E-5</c:v>
                </c:pt>
                <c:pt idx="23248">
                  <c:v>2.3249000000000001E-5</c:v>
                </c:pt>
                <c:pt idx="23249">
                  <c:v>2.3249999999999999E-5</c:v>
                </c:pt>
                <c:pt idx="23250">
                  <c:v>2.3251000000000002E-5</c:v>
                </c:pt>
                <c:pt idx="23251">
                  <c:v>2.3252E-5</c:v>
                </c:pt>
                <c:pt idx="23252">
                  <c:v>2.3252999999999999E-5</c:v>
                </c:pt>
                <c:pt idx="23253">
                  <c:v>2.3254000000000001E-5</c:v>
                </c:pt>
                <c:pt idx="23254">
                  <c:v>2.3255E-5</c:v>
                </c:pt>
                <c:pt idx="23255">
                  <c:v>2.3255999999999999E-5</c:v>
                </c:pt>
                <c:pt idx="23256">
                  <c:v>2.3257000000000001E-5</c:v>
                </c:pt>
                <c:pt idx="23257">
                  <c:v>2.3258E-5</c:v>
                </c:pt>
                <c:pt idx="23258">
                  <c:v>2.3258999999999999E-5</c:v>
                </c:pt>
                <c:pt idx="23259">
                  <c:v>2.3260000000000001E-5</c:v>
                </c:pt>
                <c:pt idx="23260">
                  <c:v>2.3261E-5</c:v>
                </c:pt>
                <c:pt idx="23261">
                  <c:v>2.3261999999999999E-5</c:v>
                </c:pt>
                <c:pt idx="23262">
                  <c:v>2.3263000000000001E-5</c:v>
                </c:pt>
                <c:pt idx="23263">
                  <c:v>2.3264E-5</c:v>
                </c:pt>
                <c:pt idx="23264">
                  <c:v>2.3264999999999998E-5</c:v>
                </c:pt>
                <c:pt idx="23265">
                  <c:v>2.3266000000000001E-5</c:v>
                </c:pt>
                <c:pt idx="23266">
                  <c:v>2.3266999999999999E-5</c:v>
                </c:pt>
                <c:pt idx="23267">
                  <c:v>2.3268000000000002E-5</c:v>
                </c:pt>
                <c:pt idx="23268">
                  <c:v>2.3269E-5</c:v>
                </c:pt>
                <c:pt idx="23269">
                  <c:v>2.3269999999999999E-5</c:v>
                </c:pt>
                <c:pt idx="23270">
                  <c:v>2.3271000000000001E-5</c:v>
                </c:pt>
                <c:pt idx="23271">
                  <c:v>2.3272E-5</c:v>
                </c:pt>
                <c:pt idx="23272">
                  <c:v>2.3272999999999999E-5</c:v>
                </c:pt>
                <c:pt idx="23273">
                  <c:v>2.3274000000000001E-5</c:v>
                </c:pt>
                <c:pt idx="23274">
                  <c:v>2.3275E-5</c:v>
                </c:pt>
                <c:pt idx="23275">
                  <c:v>2.3275999999999999E-5</c:v>
                </c:pt>
                <c:pt idx="23276">
                  <c:v>2.3277000000000001E-5</c:v>
                </c:pt>
                <c:pt idx="23277">
                  <c:v>2.3278E-5</c:v>
                </c:pt>
                <c:pt idx="23278">
                  <c:v>2.3278999999999999E-5</c:v>
                </c:pt>
                <c:pt idx="23279">
                  <c:v>2.3280000000000001E-5</c:v>
                </c:pt>
                <c:pt idx="23280">
                  <c:v>2.3281E-5</c:v>
                </c:pt>
                <c:pt idx="23281">
                  <c:v>2.3281999999999998E-5</c:v>
                </c:pt>
                <c:pt idx="23282">
                  <c:v>2.3283000000000001E-5</c:v>
                </c:pt>
                <c:pt idx="23283">
                  <c:v>2.3283999999999999E-5</c:v>
                </c:pt>
                <c:pt idx="23284">
                  <c:v>2.3285000000000002E-5</c:v>
                </c:pt>
                <c:pt idx="23285">
                  <c:v>2.3286E-5</c:v>
                </c:pt>
                <c:pt idx="23286">
                  <c:v>2.3286999999999999E-5</c:v>
                </c:pt>
                <c:pt idx="23287">
                  <c:v>2.3288000000000001E-5</c:v>
                </c:pt>
                <c:pt idx="23288">
                  <c:v>2.3289E-5</c:v>
                </c:pt>
                <c:pt idx="23289">
                  <c:v>2.3289999999999999E-5</c:v>
                </c:pt>
                <c:pt idx="23290">
                  <c:v>2.3291000000000001E-5</c:v>
                </c:pt>
                <c:pt idx="23291">
                  <c:v>2.3292E-5</c:v>
                </c:pt>
                <c:pt idx="23292">
                  <c:v>2.3292999999999999E-5</c:v>
                </c:pt>
                <c:pt idx="23293">
                  <c:v>2.3294000000000001E-5</c:v>
                </c:pt>
                <c:pt idx="23294">
                  <c:v>2.3295E-5</c:v>
                </c:pt>
                <c:pt idx="23295">
                  <c:v>2.3295999999999999E-5</c:v>
                </c:pt>
                <c:pt idx="23296">
                  <c:v>2.3297000000000001E-5</c:v>
                </c:pt>
                <c:pt idx="23297">
                  <c:v>2.3298E-5</c:v>
                </c:pt>
                <c:pt idx="23298">
                  <c:v>2.3298999999999998E-5</c:v>
                </c:pt>
                <c:pt idx="23299">
                  <c:v>2.3300000000000001E-5</c:v>
                </c:pt>
                <c:pt idx="23300">
                  <c:v>2.3300999999999999E-5</c:v>
                </c:pt>
                <c:pt idx="23301">
                  <c:v>2.3302000000000002E-5</c:v>
                </c:pt>
                <c:pt idx="23302">
                  <c:v>2.3303E-5</c:v>
                </c:pt>
                <c:pt idx="23303">
                  <c:v>2.3303999999999999E-5</c:v>
                </c:pt>
                <c:pt idx="23304">
                  <c:v>2.3305000000000001E-5</c:v>
                </c:pt>
                <c:pt idx="23305">
                  <c:v>2.3306E-5</c:v>
                </c:pt>
                <c:pt idx="23306">
                  <c:v>2.3306999999999999E-5</c:v>
                </c:pt>
                <c:pt idx="23307">
                  <c:v>2.3308000000000001E-5</c:v>
                </c:pt>
                <c:pt idx="23308">
                  <c:v>2.3309E-5</c:v>
                </c:pt>
                <c:pt idx="23309">
                  <c:v>2.3309999999999999E-5</c:v>
                </c:pt>
                <c:pt idx="23310">
                  <c:v>2.3311000000000001E-5</c:v>
                </c:pt>
                <c:pt idx="23311">
                  <c:v>2.3312E-5</c:v>
                </c:pt>
                <c:pt idx="23312">
                  <c:v>2.3312999999999999E-5</c:v>
                </c:pt>
                <c:pt idx="23313">
                  <c:v>2.3314000000000001E-5</c:v>
                </c:pt>
                <c:pt idx="23314">
                  <c:v>2.3315E-5</c:v>
                </c:pt>
                <c:pt idx="23315">
                  <c:v>2.3315999999999998E-5</c:v>
                </c:pt>
                <c:pt idx="23316">
                  <c:v>2.3317000000000001E-5</c:v>
                </c:pt>
                <c:pt idx="23317">
                  <c:v>2.3317999999999999E-5</c:v>
                </c:pt>
                <c:pt idx="23318">
                  <c:v>2.3319000000000002E-5</c:v>
                </c:pt>
                <c:pt idx="23319">
                  <c:v>2.332E-5</c:v>
                </c:pt>
                <c:pt idx="23320">
                  <c:v>2.3320999999999999E-5</c:v>
                </c:pt>
                <c:pt idx="23321">
                  <c:v>2.3322000000000001E-5</c:v>
                </c:pt>
                <c:pt idx="23322">
                  <c:v>2.3323E-5</c:v>
                </c:pt>
                <c:pt idx="23323">
                  <c:v>2.3323999999999999E-5</c:v>
                </c:pt>
                <c:pt idx="23324">
                  <c:v>2.3325000000000001E-5</c:v>
                </c:pt>
                <c:pt idx="23325">
                  <c:v>2.3326E-5</c:v>
                </c:pt>
                <c:pt idx="23326">
                  <c:v>2.3326999999999999E-5</c:v>
                </c:pt>
                <c:pt idx="23327">
                  <c:v>2.3328000000000001E-5</c:v>
                </c:pt>
                <c:pt idx="23328">
                  <c:v>2.3329E-5</c:v>
                </c:pt>
                <c:pt idx="23329">
                  <c:v>2.3329999999999999E-5</c:v>
                </c:pt>
                <c:pt idx="23330">
                  <c:v>2.3331000000000001E-5</c:v>
                </c:pt>
                <c:pt idx="23331">
                  <c:v>2.3332E-5</c:v>
                </c:pt>
                <c:pt idx="23332">
                  <c:v>2.3332999999999998E-5</c:v>
                </c:pt>
                <c:pt idx="23333">
                  <c:v>2.3334000000000001E-5</c:v>
                </c:pt>
                <c:pt idx="23334">
                  <c:v>2.3334999999999999E-5</c:v>
                </c:pt>
                <c:pt idx="23335">
                  <c:v>2.3336000000000002E-5</c:v>
                </c:pt>
                <c:pt idx="23336">
                  <c:v>2.3337E-5</c:v>
                </c:pt>
                <c:pt idx="23337">
                  <c:v>2.3337999999999999E-5</c:v>
                </c:pt>
                <c:pt idx="23338">
                  <c:v>2.3339000000000001E-5</c:v>
                </c:pt>
                <c:pt idx="23339">
                  <c:v>2.334E-5</c:v>
                </c:pt>
                <c:pt idx="23340">
                  <c:v>2.3340999999999999E-5</c:v>
                </c:pt>
                <c:pt idx="23341">
                  <c:v>2.3342000000000001E-5</c:v>
                </c:pt>
                <c:pt idx="23342">
                  <c:v>2.3343E-5</c:v>
                </c:pt>
                <c:pt idx="23343">
                  <c:v>2.3343999999999999E-5</c:v>
                </c:pt>
                <c:pt idx="23344">
                  <c:v>2.3345000000000001E-5</c:v>
                </c:pt>
                <c:pt idx="23345">
                  <c:v>2.3346E-5</c:v>
                </c:pt>
                <c:pt idx="23346">
                  <c:v>2.3346999999999999E-5</c:v>
                </c:pt>
                <c:pt idx="23347">
                  <c:v>2.3348000000000001E-5</c:v>
                </c:pt>
                <c:pt idx="23348">
                  <c:v>2.3349E-5</c:v>
                </c:pt>
                <c:pt idx="23349">
                  <c:v>2.3349999999999998E-5</c:v>
                </c:pt>
                <c:pt idx="23350">
                  <c:v>2.3351000000000001E-5</c:v>
                </c:pt>
                <c:pt idx="23351">
                  <c:v>2.3351999999999999E-5</c:v>
                </c:pt>
                <c:pt idx="23352">
                  <c:v>2.3353000000000002E-5</c:v>
                </c:pt>
                <c:pt idx="23353">
                  <c:v>2.3354E-5</c:v>
                </c:pt>
                <c:pt idx="23354">
                  <c:v>2.3354999999999999E-5</c:v>
                </c:pt>
                <c:pt idx="23355">
                  <c:v>2.3356000000000001E-5</c:v>
                </c:pt>
                <c:pt idx="23356">
                  <c:v>2.3357E-5</c:v>
                </c:pt>
                <c:pt idx="23357">
                  <c:v>2.3357999999999999E-5</c:v>
                </c:pt>
                <c:pt idx="23358">
                  <c:v>2.3359000000000001E-5</c:v>
                </c:pt>
                <c:pt idx="23359">
                  <c:v>2.336E-5</c:v>
                </c:pt>
                <c:pt idx="23360">
                  <c:v>2.3360999999999999E-5</c:v>
                </c:pt>
                <c:pt idx="23361">
                  <c:v>2.3362000000000001E-5</c:v>
                </c:pt>
                <c:pt idx="23362">
                  <c:v>2.3363E-5</c:v>
                </c:pt>
                <c:pt idx="23363">
                  <c:v>2.3363999999999999E-5</c:v>
                </c:pt>
                <c:pt idx="23364">
                  <c:v>2.3365000000000001E-5</c:v>
                </c:pt>
                <c:pt idx="23365">
                  <c:v>2.3366E-5</c:v>
                </c:pt>
                <c:pt idx="23366">
                  <c:v>2.3366999999999998E-5</c:v>
                </c:pt>
                <c:pt idx="23367">
                  <c:v>2.3368000000000001E-5</c:v>
                </c:pt>
                <c:pt idx="23368">
                  <c:v>2.3368999999999999E-5</c:v>
                </c:pt>
                <c:pt idx="23369">
                  <c:v>2.3370000000000002E-5</c:v>
                </c:pt>
                <c:pt idx="23370">
                  <c:v>2.3371E-5</c:v>
                </c:pt>
                <c:pt idx="23371">
                  <c:v>2.3371999999999999E-5</c:v>
                </c:pt>
                <c:pt idx="23372">
                  <c:v>2.3373000000000001E-5</c:v>
                </c:pt>
                <c:pt idx="23373">
                  <c:v>2.3374E-5</c:v>
                </c:pt>
                <c:pt idx="23374">
                  <c:v>2.3374999999999999E-5</c:v>
                </c:pt>
                <c:pt idx="23375">
                  <c:v>2.3376000000000001E-5</c:v>
                </c:pt>
                <c:pt idx="23376">
                  <c:v>2.3377E-5</c:v>
                </c:pt>
                <c:pt idx="23377">
                  <c:v>2.3377999999999999E-5</c:v>
                </c:pt>
                <c:pt idx="23378">
                  <c:v>2.3379000000000001E-5</c:v>
                </c:pt>
                <c:pt idx="23379">
                  <c:v>2.338E-5</c:v>
                </c:pt>
                <c:pt idx="23380">
                  <c:v>2.3380999999999999E-5</c:v>
                </c:pt>
                <c:pt idx="23381">
                  <c:v>2.3382000000000001E-5</c:v>
                </c:pt>
                <c:pt idx="23382">
                  <c:v>2.3383E-5</c:v>
                </c:pt>
                <c:pt idx="23383">
                  <c:v>2.3383999999999998E-5</c:v>
                </c:pt>
                <c:pt idx="23384">
                  <c:v>2.3385000000000001E-5</c:v>
                </c:pt>
                <c:pt idx="23385">
                  <c:v>2.3385999999999999E-5</c:v>
                </c:pt>
                <c:pt idx="23386">
                  <c:v>2.3387000000000002E-5</c:v>
                </c:pt>
                <c:pt idx="23387">
                  <c:v>2.3388E-5</c:v>
                </c:pt>
                <c:pt idx="23388">
                  <c:v>2.3388999999999999E-5</c:v>
                </c:pt>
                <c:pt idx="23389">
                  <c:v>2.3390000000000001E-5</c:v>
                </c:pt>
                <c:pt idx="23390">
                  <c:v>2.3391E-5</c:v>
                </c:pt>
                <c:pt idx="23391">
                  <c:v>2.3391999999999999E-5</c:v>
                </c:pt>
                <c:pt idx="23392">
                  <c:v>2.3393000000000001E-5</c:v>
                </c:pt>
                <c:pt idx="23393">
                  <c:v>2.3394E-5</c:v>
                </c:pt>
                <c:pt idx="23394">
                  <c:v>2.3394999999999999E-5</c:v>
                </c:pt>
                <c:pt idx="23395">
                  <c:v>2.3396000000000001E-5</c:v>
                </c:pt>
                <c:pt idx="23396">
                  <c:v>2.3397E-5</c:v>
                </c:pt>
                <c:pt idx="23397">
                  <c:v>2.3397999999999999E-5</c:v>
                </c:pt>
                <c:pt idx="23398">
                  <c:v>2.3399000000000001E-5</c:v>
                </c:pt>
                <c:pt idx="23399">
                  <c:v>2.34E-5</c:v>
                </c:pt>
                <c:pt idx="23400">
                  <c:v>2.3400999999999998E-5</c:v>
                </c:pt>
                <c:pt idx="23401">
                  <c:v>2.3402000000000001E-5</c:v>
                </c:pt>
                <c:pt idx="23402">
                  <c:v>2.3402999999999999E-5</c:v>
                </c:pt>
                <c:pt idx="23403">
                  <c:v>2.3404000000000002E-5</c:v>
                </c:pt>
                <c:pt idx="23404">
                  <c:v>2.3405E-5</c:v>
                </c:pt>
                <c:pt idx="23405">
                  <c:v>2.3405999999999999E-5</c:v>
                </c:pt>
                <c:pt idx="23406">
                  <c:v>2.3407000000000001E-5</c:v>
                </c:pt>
                <c:pt idx="23407">
                  <c:v>2.3408E-5</c:v>
                </c:pt>
                <c:pt idx="23408">
                  <c:v>2.3408999999999999E-5</c:v>
                </c:pt>
                <c:pt idx="23409">
                  <c:v>2.3410000000000001E-5</c:v>
                </c:pt>
                <c:pt idx="23410">
                  <c:v>2.3411E-5</c:v>
                </c:pt>
                <c:pt idx="23411">
                  <c:v>2.3411999999999999E-5</c:v>
                </c:pt>
                <c:pt idx="23412">
                  <c:v>2.3413000000000001E-5</c:v>
                </c:pt>
                <c:pt idx="23413">
                  <c:v>2.3414E-5</c:v>
                </c:pt>
                <c:pt idx="23414">
                  <c:v>2.3414999999999999E-5</c:v>
                </c:pt>
                <c:pt idx="23415">
                  <c:v>2.3416000000000001E-5</c:v>
                </c:pt>
                <c:pt idx="23416">
                  <c:v>2.3417E-5</c:v>
                </c:pt>
                <c:pt idx="23417">
                  <c:v>2.3417999999999998E-5</c:v>
                </c:pt>
                <c:pt idx="23418">
                  <c:v>2.3419000000000001E-5</c:v>
                </c:pt>
                <c:pt idx="23419">
                  <c:v>2.3419999999999999E-5</c:v>
                </c:pt>
                <c:pt idx="23420">
                  <c:v>2.3421000000000002E-5</c:v>
                </c:pt>
                <c:pt idx="23421">
                  <c:v>2.3422E-5</c:v>
                </c:pt>
                <c:pt idx="23422">
                  <c:v>2.3422999999999999E-5</c:v>
                </c:pt>
                <c:pt idx="23423">
                  <c:v>2.3424000000000001E-5</c:v>
                </c:pt>
                <c:pt idx="23424">
                  <c:v>2.3425E-5</c:v>
                </c:pt>
                <c:pt idx="23425">
                  <c:v>2.3425999999999999E-5</c:v>
                </c:pt>
                <c:pt idx="23426">
                  <c:v>2.3427000000000001E-5</c:v>
                </c:pt>
                <c:pt idx="23427">
                  <c:v>2.3428E-5</c:v>
                </c:pt>
                <c:pt idx="23428">
                  <c:v>2.3428999999999999E-5</c:v>
                </c:pt>
                <c:pt idx="23429">
                  <c:v>2.3430000000000001E-5</c:v>
                </c:pt>
                <c:pt idx="23430">
                  <c:v>2.3431E-5</c:v>
                </c:pt>
                <c:pt idx="23431">
                  <c:v>2.3431999999999999E-5</c:v>
                </c:pt>
                <c:pt idx="23432">
                  <c:v>2.3433000000000001E-5</c:v>
                </c:pt>
                <c:pt idx="23433">
                  <c:v>2.3434E-5</c:v>
                </c:pt>
                <c:pt idx="23434">
                  <c:v>2.3434999999999998E-5</c:v>
                </c:pt>
                <c:pt idx="23435">
                  <c:v>2.3436000000000001E-5</c:v>
                </c:pt>
                <c:pt idx="23436">
                  <c:v>2.3436999999999999E-5</c:v>
                </c:pt>
                <c:pt idx="23437">
                  <c:v>2.3438000000000002E-5</c:v>
                </c:pt>
                <c:pt idx="23438">
                  <c:v>2.3439E-5</c:v>
                </c:pt>
                <c:pt idx="23439">
                  <c:v>2.3439999999999999E-5</c:v>
                </c:pt>
                <c:pt idx="23440">
                  <c:v>2.3441000000000001E-5</c:v>
                </c:pt>
                <c:pt idx="23441">
                  <c:v>2.3442E-5</c:v>
                </c:pt>
                <c:pt idx="23442">
                  <c:v>2.3442999999999999E-5</c:v>
                </c:pt>
                <c:pt idx="23443">
                  <c:v>2.3444000000000001E-5</c:v>
                </c:pt>
                <c:pt idx="23444">
                  <c:v>2.3445E-5</c:v>
                </c:pt>
                <c:pt idx="23445">
                  <c:v>2.3445999999999999E-5</c:v>
                </c:pt>
                <c:pt idx="23446">
                  <c:v>2.3447000000000001E-5</c:v>
                </c:pt>
                <c:pt idx="23447">
                  <c:v>2.3448E-5</c:v>
                </c:pt>
                <c:pt idx="23448">
                  <c:v>2.3448999999999999E-5</c:v>
                </c:pt>
                <c:pt idx="23449">
                  <c:v>2.3450000000000001E-5</c:v>
                </c:pt>
                <c:pt idx="23450">
                  <c:v>2.3451E-5</c:v>
                </c:pt>
                <c:pt idx="23451">
                  <c:v>2.3451999999999998E-5</c:v>
                </c:pt>
                <c:pt idx="23452">
                  <c:v>2.3453000000000001E-5</c:v>
                </c:pt>
                <c:pt idx="23453">
                  <c:v>2.3453999999999999E-5</c:v>
                </c:pt>
                <c:pt idx="23454">
                  <c:v>2.3455000000000002E-5</c:v>
                </c:pt>
                <c:pt idx="23455">
                  <c:v>2.3456E-5</c:v>
                </c:pt>
                <c:pt idx="23456">
                  <c:v>2.3456999999999999E-5</c:v>
                </c:pt>
                <c:pt idx="23457">
                  <c:v>2.3458000000000001E-5</c:v>
                </c:pt>
                <c:pt idx="23458">
                  <c:v>2.3459E-5</c:v>
                </c:pt>
                <c:pt idx="23459">
                  <c:v>2.3459999999999999E-5</c:v>
                </c:pt>
                <c:pt idx="23460">
                  <c:v>2.3461000000000001E-5</c:v>
                </c:pt>
                <c:pt idx="23461">
                  <c:v>2.3462E-5</c:v>
                </c:pt>
                <c:pt idx="23462">
                  <c:v>2.3462999999999999E-5</c:v>
                </c:pt>
                <c:pt idx="23463">
                  <c:v>2.3464000000000001E-5</c:v>
                </c:pt>
                <c:pt idx="23464">
                  <c:v>2.3465E-5</c:v>
                </c:pt>
                <c:pt idx="23465">
                  <c:v>2.3465999999999999E-5</c:v>
                </c:pt>
                <c:pt idx="23466">
                  <c:v>2.3467000000000001E-5</c:v>
                </c:pt>
                <c:pt idx="23467">
                  <c:v>2.3468E-5</c:v>
                </c:pt>
                <c:pt idx="23468">
                  <c:v>2.3468999999999998E-5</c:v>
                </c:pt>
                <c:pt idx="23469">
                  <c:v>2.3470000000000001E-5</c:v>
                </c:pt>
                <c:pt idx="23470">
                  <c:v>2.3470999999999999E-5</c:v>
                </c:pt>
                <c:pt idx="23471">
                  <c:v>2.3472000000000002E-5</c:v>
                </c:pt>
                <c:pt idx="23472">
                  <c:v>2.3473E-5</c:v>
                </c:pt>
                <c:pt idx="23473">
                  <c:v>2.3473999999999999E-5</c:v>
                </c:pt>
                <c:pt idx="23474">
                  <c:v>2.3475000000000001E-5</c:v>
                </c:pt>
                <c:pt idx="23475">
                  <c:v>2.3476E-5</c:v>
                </c:pt>
                <c:pt idx="23476">
                  <c:v>2.3476999999999999E-5</c:v>
                </c:pt>
                <c:pt idx="23477">
                  <c:v>2.3478000000000001E-5</c:v>
                </c:pt>
                <c:pt idx="23478">
                  <c:v>2.3479E-5</c:v>
                </c:pt>
                <c:pt idx="23479">
                  <c:v>2.3479999999999999E-5</c:v>
                </c:pt>
                <c:pt idx="23480">
                  <c:v>2.3481000000000001E-5</c:v>
                </c:pt>
                <c:pt idx="23481">
                  <c:v>2.3482E-5</c:v>
                </c:pt>
                <c:pt idx="23482">
                  <c:v>2.3482999999999999E-5</c:v>
                </c:pt>
                <c:pt idx="23483">
                  <c:v>2.3484000000000001E-5</c:v>
                </c:pt>
                <c:pt idx="23484">
                  <c:v>2.3485E-5</c:v>
                </c:pt>
                <c:pt idx="23485">
                  <c:v>2.3485999999999998E-5</c:v>
                </c:pt>
                <c:pt idx="23486">
                  <c:v>2.3487000000000001E-5</c:v>
                </c:pt>
                <c:pt idx="23487">
                  <c:v>2.3487999999999999E-5</c:v>
                </c:pt>
                <c:pt idx="23488">
                  <c:v>2.3489000000000002E-5</c:v>
                </c:pt>
                <c:pt idx="23489">
                  <c:v>2.349E-5</c:v>
                </c:pt>
                <c:pt idx="23490">
                  <c:v>2.3490999999999999E-5</c:v>
                </c:pt>
                <c:pt idx="23491">
                  <c:v>2.3492000000000001E-5</c:v>
                </c:pt>
                <c:pt idx="23492">
                  <c:v>2.3493E-5</c:v>
                </c:pt>
                <c:pt idx="23493">
                  <c:v>2.3493999999999999E-5</c:v>
                </c:pt>
                <c:pt idx="23494">
                  <c:v>2.3495000000000001E-5</c:v>
                </c:pt>
                <c:pt idx="23495">
                  <c:v>2.3496E-5</c:v>
                </c:pt>
                <c:pt idx="23496">
                  <c:v>2.3496999999999999E-5</c:v>
                </c:pt>
                <c:pt idx="23497">
                  <c:v>2.3498000000000001E-5</c:v>
                </c:pt>
                <c:pt idx="23498">
                  <c:v>2.3499E-5</c:v>
                </c:pt>
                <c:pt idx="23499">
                  <c:v>2.3499999999999999E-5</c:v>
                </c:pt>
                <c:pt idx="23500">
                  <c:v>2.3501000000000001E-5</c:v>
                </c:pt>
                <c:pt idx="23501">
                  <c:v>2.3502E-5</c:v>
                </c:pt>
                <c:pt idx="23502">
                  <c:v>2.3502999999999998E-5</c:v>
                </c:pt>
                <c:pt idx="23503">
                  <c:v>2.3504000000000001E-5</c:v>
                </c:pt>
                <c:pt idx="23504">
                  <c:v>2.3504999999999999E-5</c:v>
                </c:pt>
                <c:pt idx="23505">
                  <c:v>2.3506000000000002E-5</c:v>
                </c:pt>
                <c:pt idx="23506">
                  <c:v>2.3507E-5</c:v>
                </c:pt>
                <c:pt idx="23507">
                  <c:v>2.3507999999999999E-5</c:v>
                </c:pt>
                <c:pt idx="23508">
                  <c:v>2.3509000000000001E-5</c:v>
                </c:pt>
                <c:pt idx="23509">
                  <c:v>2.351E-5</c:v>
                </c:pt>
                <c:pt idx="23510">
                  <c:v>2.3510999999999999E-5</c:v>
                </c:pt>
                <c:pt idx="23511">
                  <c:v>2.3512000000000001E-5</c:v>
                </c:pt>
                <c:pt idx="23512">
                  <c:v>2.3513E-5</c:v>
                </c:pt>
                <c:pt idx="23513">
                  <c:v>2.3513999999999999E-5</c:v>
                </c:pt>
                <c:pt idx="23514">
                  <c:v>2.3515000000000001E-5</c:v>
                </c:pt>
                <c:pt idx="23515">
                  <c:v>2.3516E-5</c:v>
                </c:pt>
                <c:pt idx="23516">
                  <c:v>2.3516999999999999E-5</c:v>
                </c:pt>
                <c:pt idx="23517">
                  <c:v>2.3518000000000001E-5</c:v>
                </c:pt>
                <c:pt idx="23518">
                  <c:v>2.3519E-5</c:v>
                </c:pt>
                <c:pt idx="23519">
                  <c:v>2.3519999999999998E-5</c:v>
                </c:pt>
                <c:pt idx="23520">
                  <c:v>2.3521000000000001E-5</c:v>
                </c:pt>
                <c:pt idx="23521">
                  <c:v>2.3521999999999999E-5</c:v>
                </c:pt>
                <c:pt idx="23522">
                  <c:v>2.3523000000000002E-5</c:v>
                </c:pt>
                <c:pt idx="23523">
                  <c:v>2.3524E-5</c:v>
                </c:pt>
                <c:pt idx="23524">
                  <c:v>2.3524999999999999E-5</c:v>
                </c:pt>
                <c:pt idx="23525">
                  <c:v>2.3526000000000001E-5</c:v>
                </c:pt>
                <c:pt idx="23526">
                  <c:v>2.3527E-5</c:v>
                </c:pt>
                <c:pt idx="23527">
                  <c:v>2.3527999999999999E-5</c:v>
                </c:pt>
                <c:pt idx="23528">
                  <c:v>2.3529000000000001E-5</c:v>
                </c:pt>
                <c:pt idx="23529">
                  <c:v>2.353E-5</c:v>
                </c:pt>
                <c:pt idx="23530">
                  <c:v>2.3530999999999999E-5</c:v>
                </c:pt>
                <c:pt idx="23531">
                  <c:v>2.3532000000000001E-5</c:v>
                </c:pt>
                <c:pt idx="23532">
                  <c:v>2.3533E-5</c:v>
                </c:pt>
                <c:pt idx="23533">
                  <c:v>2.3533999999999999E-5</c:v>
                </c:pt>
                <c:pt idx="23534">
                  <c:v>2.3535000000000001E-5</c:v>
                </c:pt>
                <c:pt idx="23535">
                  <c:v>2.3536E-5</c:v>
                </c:pt>
                <c:pt idx="23536">
                  <c:v>2.3536999999999998E-5</c:v>
                </c:pt>
                <c:pt idx="23537">
                  <c:v>2.3538000000000001E-5</c:v>
                </c:pt>
                <c:pt idx="23538">
                  <c:v>2.3538999999999999E-5</c:v>
                </c:pt>
                <c:pt idx="23539">
                  <c:v>2.3540000000000002E-5</c:v>
                </c:pt>
                <c:pt idx="23540">
                  <c:v>2.3541E-5</c:v>
                </c:pt>
                <c:pt idx="23541">
                  <c:v>2.3541999999999999E-5</c:v>
                </c:pt>
                <c:pt idx="23542">
                  <c:v>2.3543000000000001E-5</c:v>
                </c:pt>
                <c:pt idx="23543">
                  <c:v>2.3544E-5</c:v>
                </c:pt>
                <c:pt idx="23544">
                  <c:v>2.3544999999999999E-5</c:v>
                </c:pt>
                <c:pt idx="23545">
                  <c:v>2.3546000000000001E-5</c:v>
                </c:pt>
                <c:pt idx="23546">
                  <c:v>2.3547E-5</c:v>
                </c:pt>
                <c:pt idx="23547">
                  <c:v>2.3547999999999999E-5</c:v>
                </c:pt>
                <c:pt idx="23548">
                  <c:v>2.3549000000000001E-5</c:v>
                </c:pt>
                <c:pt idx="23549">
                  <c:v>2.355E-5</c:v>
                </c:pt>
                <c:pt idx="23550">
                  <c:v>2.3550999999999999E-5</c:v>
                </c:pt>
                <c:pt idx="23551">
                  <c:v>2.3552000000000001E-5</c:v>
                </c:pt>
                <c:pt idx="23552">
                  <c:v>2.3553E-5</c:v>
                </c:pt>
                <c:pt idx="23553">
                  <c:v>2.3553999999999998E-5</c:v>
                </c:pt>
                <c:pt idx="23554">
                  <c:v>2.3555000000000001E-5</c:v>
                </c:pt>
                <c:pt idx="23555">
                  <c:v>2.3555999999999999E-5</c:v>
                </c:pt>
                <c:pt idx="23556">
                  <c:v>2.3557000000000002E-5</c:v>
                </c:pt>
                <c:pt idx="23557">
                  <c:v>2.3558E-5</c:v>
                </c:pt>
                <c:pt idx="23558">
                  <c:v>2.3558999999999999E-5</c:v>
                </c:pt>
                <c:pt idx="23559">
                  <c:v>2.3560000000000001E-5</c:v>
                </c:pt>
                <c:pt idx="23560">
                  <c:v>2.3561E-5</c:v>
                </c:pt>
                <c:pt idx="23561">
                  <c:v>2.3561999999999999E-5</c:v>
                </c:pt>
                <c:pt idx="23562">
                  <c:v>2.3563000000000001E-5</c:v>
                </c:pt>
                <c:pt idx="23563">
                  <c:v>2.3564E-5</c:v>
                </c:pt>
                <c:pt idx="23564">
                  <c:v>2.3564999999999999E-5</c:v>
                </c:pt>
                <c:pt idx="23565">
                  <c:v>2.3566000000000001E-5</c:v>
                </c:pt>
                <c:pt idx="23566">
                  <c:v>2.3567E-5</c:v>
                </c:pt>
                <c:pt idx="23567">
                  <c:v>2.3567999999999999E-5</c:v>
                </c:pt>
                <c:pt idx="23568">
                  <c:v>2.3569000000000001E-5</c:v>
                </c:pt>
                <c:pt idx="23569">
                  <c:v>2.357E-5</c:v>
                </c:pt>
                <c:pt idx="23570">
                  <c:v>2.3570999999999998E-5</c:v>
                </c:pt>
                <c:pt idx="23571">
                  <c:v>2.3572000000000001E-5</c:v>
                </c:pt>
                <c:pt idx="23572">
                  <c:v>2.3572999999999999E-5</c:v>
                </c:pt>
                <c:pt idx="23573">
                  <c:v>2.3574000000000002E-5</c:v>
                </c:pt>
                <c:pt idx="23574">
                  <c:v>2.3575E-5</c:v>
                </c:pt>
                <c:pt idx="23575">
                  <c:v>2.3575999999999999E-5</c:v>
                </c:pt>
                <c:pt idx="23576">
                  <c:v>2.3577000000000001E-5</c:v>
                </c:pt>
                <c:pt idx="23577">
                  <c:v>2.3578E-5</c:v>
                </c:pt>
                <c:pt idx="23578">
                  <c:v>2.3578999999999999E-5</c:v>
                </c:pt>
                <c:pt idx="23579">
                  <c:v>2.3580000000000001E-5</c:v>
                </c:pt>
                <c:pt idx="23580">
                  <c:v>2.3581E-5</c:v>
                </c:pt>
                <c:pt idx="23581">
                  <c:v>2.3581999999999999E-5</c:v>
                </c:pt>
                <c:pt idx="23582">
                  <c:v>2.3583000000000001E-5</c:v>
                </c:pt>
                <c:pt idx="23583">
                  <c:v>2.3584E-5</c:v>
                </c:pt>
                <c:pt idx="23584">
                  <c:v>2.3584999999999999E-5</c:v>
                </c:pt>
                <c:pt idx="23585">
                  <c:v>2.3586000000000001E-5</c:v>
                </c:pt>
                <c:pt idx="23586">
                  <c:v>2.3587E-5</c:v>
                </c:pt>
                <c:pt idx="23587">
                  <c:v>2.3587999999999998E-5</c:v>
                </c:pt>
                <c:pt idx="23588">
                  <c:v>2.3589000000000001E-5</c:v>
                </c:pt>
                <c:pt idx="23589">
                  <c:v>2.3589999999999999E-5</c:v>
                </c:pt>
                <c:pt idx="23590">
                  <c:v>2.3591000000000002E-5</c:v>
                </c:pt>
                <c:pt idx="23591">
                  <c:v>2.3592E-5</c:v>
                </c:pt>
                <c:pt idx="23592">
                  <c:v>2.3592999999999999E-5</c:v>
                </c:pt>
                <c:pt idx="23593">
                  <c:v>2.3594000000000001E-5</c:v>
                </c:pt>
                <c:pt idx="23594">
                  <c:v>2.3595E-5</c:v>
                </c:pt>
                <c:pt idx="23595">
                  <c:v>2.3595999999999999E-5</c:v>
                </c:pt>
                <c:pt idx="23596">
                  <c:v>2.3597000000000001E-5</c:v>
                </c:pt>
                <c:pt idx="23597">
                  <c:v>2.3598E-5</c:v>
                </c:pt>
                <c:pt idx="23598">
                  <c:v>2.3598999999999999E-5</c:v>
                </c:pt>
                <c:pt idx="23599">
                  <c:v>2.3600000000000001E-5</c:v>
                </c:pt>
                <c:pt idx="23600">
                  <c:v>2.3601E-5</c:v>
                </c:pt>
                <c:pt idx="23601">
                  <c:v>2.3601999999999999E-5</c:v>
                </c:pt>
                <c:pt idx="23602">
                  <c:v>2.3603000000000001E-5</c:v>
                </c:pt>
                <c:pt idx="23603">
                  <c:v>2.3604E-5</c:v>
                </c:pt>
                <c:pt idx="23604">
                  <c:v>2.3604999999999998E-5</c:v>
                </c:pt>
                <c:pt idx="23605">
                  <c:v>2.3606000000000001E-5</c:v>
                </c:pt>
                <c:pt idx="23606">
                  <c:v>2.3606999999999999E-5</c:v>
                </c:pt>
                <c:pt idx="23607">
                  <c:v>2.3608000000000002E-5</c:v>
                </c:pt>
                <c:pt idx="23608">
                  <c:v>2.3609E-5</c:v>
                </c:pt>
                <c:pt idx="23609">
                  <c:v>2.3609999999999999E-5</c:v>
                </c:pt>
                <c:pt idx="23610">
                  <c:v>2.3611000000000001E-5</c:v>
                </c:pt>
                <c:pt idx="23611">
                  <c:v>2.3612E-5</c:v>
                </c:pt>
                <c:pt idx="23612">
                  <c:v>2.3612999999999999E-5</c:v>
                </c:pt>
                <c:pt idx="23613">
                  <c:v>2.3614000000000001E-5</c:v>
                </c:pt>
                <c:pt idx="23614">
                  <c:v>2.3615E-5</c:v>
                </c:pt>
                <c:pt idx="23615">
                  <c:v>2.3615999999999999E-5</c:v>
                </c:pt>
                <c:pt idx="23616">
                  <c:v>2.3617000000000001E-5</c:v>
                </c:pt>
                <c:pt idx="23617">
                  <c:v>2.3618E-5</c:v>
                </c:pt>
                <c:pt idx="23618">
                  <c:v>2.3618999999999999E-5</c:v>
                </c:pt>
                <c:pt idx="23619">
                  <c:v>2.3620000000000001E-5</c:v>
                </c:pt>
                <c:pt idx="23620">
                  <c:v>2.3621E-5</c:v>
                </c:pt>
                <c:pt idx="23621">
                  <c:v>2.3621999999999998E-5</c:v>
                </c:pt>
                <c:pt idx="23622">
                  <c:v>2.3623000000000001E-5</c:v>
                </c:pt>
                <c:pt idx="23623">
                  <c:v>2.3623999999999999E-5</c:v>
                </c:pt>
                <c:pt idx="23624">
                  <c:v>2.3625000000000002E-5</c:v>
                </c:pt>
                <c:pt idx="23625">
                  <c:v>2.3626E-5</c:v>
                </c:pt>
                <c:pt idx="23626">
                  <c:v>2.3626999999999999E-5</c:v>
                </c:pt>
                <c:pt idx="23627">
                  <c:v>2.3628000000000001E-5</c:v>
                </c:pt>
                <c:pt idx="23628">
                  <c:v>2.3629E-5</c:v>
                </c:pt>
                <c:pt idx="23629">
                  <c:v>2.3629999999999999E-5</c:v>
                </c:pt>
                <c:pt idx="23630">
                  <c:v>2.3631000000000001E-5</c:v>
                </c:pt>
                <c:pt idx="23631">
                  <c:v>2.3632E-5</c:v>
                </c:pt>
                <c:pt idx="23632">
                  <c:v>2.3632999999999999E-5</c:v>
                </c:pt>
                <c:pt idx="23633">
                  <c:v>2.3634000000000001E-5</c:v>
                </c:pt>
                <c:pt idx="23634">
                  <c:v>2.3635E-5</c:v>
                </c:pt>
                <c:pt idx="23635">
                  <c:v>2.3635999999999999E-5</c:v>
                </c:pt>
                <c:pt idx="23636">
                  <c:v>2.3637000000000001E-5</c:v>
                </c:pt>
                <c:pt idx="23637">
                  <c:v>2.3638E-5</c:v>
                </c:pt>
                <c:pt idx="23638">
                  <c:v>2.3638999999999998E-5</c:v>
                </c:pt>
                <c:pt idx="23639">
                  <c:v>2.3640000000000001E-5</c:v>
                </c:pt>
                <c:pt idx="23640">
                  <c:v>2.3640999999999999E-5</c:v>
                </c:pt>
                <c:pt idx="23641">
                  <c:v>2.3642000000000002E-5</c:v>
                </c:pt>
                <c:pt idx="23642">
                  <c:v>2.3643E-5</c:v>
                </c:pt>
                <c:pt idx="23643">
                  <c:v>2.3643999999999999E-5</c:v>
                </c:pt>
                <c:pt idx="23644">
                  <c:v>2.3645000000000001E-5</c:v>
                </c:pt>
                <c:pt idx="23645">
                  <c:v>2.3646E-5</c:v>
                </c:pt>
                <c:pt idx="23646">
                  <c:v>2.3646999999999999E-5</c:v>
                </c:pt>
                <c:pt idx="23647">
                  <c:v>2.3648000000000001E-5</c:v>
                </c:pt>
                <c:pt idx="23648">
                  <c:v>2.3649E-5</c:v>
                </c:pt>
                <c:pt idx="23649">
                  <c:v>2.3649999999999999E-5</c:v>
                </c:pt>
                <c:pt idx="23650">
                  <c:v>2.3651000000000001E-5</c:v>
                </c:pt>
                <c:pt idx="23651">
                  <c:v>2.3652E-5</c:v>
                </c:pt>
                <c:pt idx="23652">
                  <c:v>2.3652999999999999E-5</c:v>
                </c:pt>
                <c:pt idx="23653">
                  <c:v>2.3654000000000001E-5</c:v>
                </c:pt>
                <c:pt idx="23654">
                  <c:v>2.3655E-5</c:v>
                </c:pt>
                <c:pt idx="23655">
                  <c:v>2.3655999999999998E-5</c:v>
                </c:pt>
                <c:pt idx="23656">
                  <c:v>2.3657000000000001E-5</c:v>
                </c:pt>
                <c:pt idx="23657">
                  <c:v>2.3657999999999999E-5</c:v>
                </c:pt>
                <c:pt idx="23658">
                  <c:v>2.3659000000000002E-5</c:v>
                </c:pt>
                <c:pt idx="23659">
                  <c:v>2.366E-5</c:v>
                </c:pt>
                <c:pt idx="23660">
                  <c:v>2.3660999999999999E-5</c:v>
                </c:pt>
                <c:pt idx="23661">
                  <c:v>2.3662000000000001E-5</c:v>
                </c:pt>
                <c:pt idx="23662">
                  <c:v>2.3663E-5</c:v>
                </c:pt>
                <c:pt idx="23663">
                  <c:v>2.3663999999999999E-5</c:v>
                </c:pt>
                <c:pt idx="23664">
                  <c:v>2.3665000000000001E-5</c:v>
                </c:pt>
                <c:pt idx="23665">
                  <c:v>2.3666E-5</c:v>
                </c:pt>
                <c:pt idx="23666">
                  <c:v>2.3666999999999999E-5</c:v>
                </c:pt>
                <c:pt idx="23667">
                  <c:v>2.3668000000000001E-5</c:v>
                </c:pt>
                <c:pt idx="23668">
                  <c:v>2.3669E-5</c:v>
                </c:pt>
                <c:pt idx="23669">
                  <c:v>2.3669999999999999E-5</c:v>
                </c:pt>
                <c:pt idx="23670">
                  <c:v>2.3671000000000001E-5</c:v>
                </c:pt>
                <c:pt idx="23671">
                  <c:v>2.3672E-5</c:v>
                </c:pt>
                <c:pt idx="23672">
                  <c:v>2.3672999999999998E-5</c:v>
                </c:pt>
                <c:pt idx="23673">
                  <c:v>2.3674000000000001E-5</c:v>
                </c:pt>
                <c:pt idx="23674">
                  <c:v>2.3674999999999999E-5</c:v>
                </c:pt>
                <c:pt idx="23675">
                  <c:v>2.3676000000000002E-5</c:v>
                </c:pt>
                <c:pt idx="23676">
                  <c:v>2.3677E-5</c:v>
                </c:pt>
                <c:pt idx="23677">
                  <c:v>2.3677999999999999E-5</c:v>
                </c:pt>
                <c:pt idx="23678">
                  <c:v>2.3679000000000001E-5</c:v>
                </c:pt>
                <c:pt idx="23679">
                  <c:v>2.368E-5</c:v>
                </c:pt>
                <c:pt idx="23680">
                  <c:v>2.3680999999999999E-5</c:v>
                </c:pt>
                <c:pt idx="23681">
                  <c:v>2.3682000000000001E-5</c:v>
                </c:pt>
                <c:pt idx="23682">
                  <c:v>2.3683E-5</c:v>
                </c:pt>
                <c:pt idx="23683">
                  <c:v>2.3683999999999999E-5</c:v>
                </c:pt>
                <c:pt idx="23684">
                  <c:v>2.3685000000000001E-5</c:v>
                </c:pt>
                <c:pt idx="23685">
                  <c:v>2.3686E-5</c:v>
                </c:pt>
                <c:pt idx="23686">
                  <c:v>2.3686999999999999E-5</c:v>
                </c:pt>
                <c:pt idx="23687">
                  <c:v>2.3688000000000001E-5</c:v>
                </c:pt>
                <c:pt idx="23688">
                  <c:v>2.3689E-5</c:v>
                </c:pt>
                <c:pt idx="23689">
                  <c:v>2.3689999999999998E-5</c:v>
                </c:pt>
                <c:pt idx="23690">
                  <c:v>2.3691000000000001E-5</c:v>
                </c:pt>
                <c:pt idx="23691">
                  <c:v>2.3691999999999999E-5</c:v>
                </c:pt>
                <c:pt idx="23692">
                  <c:v>2.3693000000000002E-5</c:v>
                </c:pt>
                <c:pt idx="23693">
                  <c:v>2.3694E-5</c:v>
                </c:pt>
                <c:pt idx="23694">
                  <c:v>2.3694999999999999E-5</c:v>
                </c:pt>
                <c:pt idx="23695">
                  <c:v>2.3696000000000001E-5</c:v>
                </c:pt>
                <c:pt idx="23696">
                  <c:v>2.3697E-5</c:v>
                </c:pt>
                <c:pt idx="23697">
                  <c:v>2.3697999999999999E-5</c:v>
                </c:pt>
                <c:pt idx="23698">
                  <c:v>2.3699000000000001E-5</c:v>
                </c:pt>
                <c:pt idx="23699">
                  <c:v>2.37E-5</c:v>
                </c:pt>
                <c:pt idx="23700">
                  <c:v>2.3700999999999999E-5</c:v>
                </c:pt>
                <c:pt idx="23701">
                  <c:v>2.3702000000000001E-5</c:v>
                </c:pt>
                <c:pt idx="23702">
                  <c:v>2.3703E-5</c:v>
                </c:pt>
                <c:pt idx="23703">
                  <c:v>2.3703999999999999E-5</c:v>
                </c:pt>
                <c:pt idx="23704">
                  <c:v>2.3705000000000001E-5</c:v>
                </c:pt>
                <c:pt idx="23705">
                  <c:v>2.3706E-5</c:v>
                </c:pt>
                <c:pt idx="23706">
                  <c:v>2.3706999999999999E-5</c:v>
                </c:pt>
                <c:pt idx="23707">
                  <c:v>2.3708000000000001E-5</c:v>
                </c:pt>
                <c:pt idx="23708">
                  <c:v>2.3708999999999999E-5</c:v>
                </c:pt>
                <c:pt idx="23709">
                  <c:v>2.3710000000000002E-5</c:v>
                </c:pt>
                <c:pt idx="23710">
                  <c:v>2.3711E-5</c:v>
                </c:pt>
                <c:pt idx="23711">
                  <c:v>2.3711999999999999E-5</c:v>
                </c:pt>
                <c:pt idx="23712">
                  <c:v>2.3713000000000001E-5</c:v>
                </c:pt>
                <c:pt idx="23713">
                  <c:v>2.3714E-5</c:v>
                </c:pt>
                <c:pt idx="23714">
                  <c:v>2.3714999999999999E-5</c:v>
                </c:pt>
                <c:pt idx="23715">
                  <c:v>2.3716000000000001E-5</c:v>
                </c:pt>
                <c:pt idx="23716">
                  <c:v>2.3717E-5</c:v>
                </c:pt>
                <c:pt idx="23717">
                  <c:v>2.3717999999999999E-5</c:v>
                </c:pt>
                <c:pt idx="23718">
                  <c:v>2.3719000000000001E-5</c:v>
                </c:pt>
                <c:pt idx="23719">
                  <c:v>2.372E-5</c:v>
                </c:pt>
                <c:pt idx="23720">
                  <c:v>2.3720999999999999E-5</c:v>
                </c:pt>
                <c:pt idx="23721">
                  <c:v>2.3722000000000001E-5</c:v>
                </c:pt>
                <c:pt idx="23722">
                  <c:v>2.3723E-5</c:v>
                </c:pt>
                <c:pt idx="23723">
                  <c:v>2.3723999999999999E-5</c:v>
                </c:pt>
                <c:pt idx="23724">
                  <c:v>2.3725000000000001E-5</c:v>
                </c:pt>
                <c:pt idx="23725">
                  <c:v>2.3726E-5</c:v>
                </c:pt>
                <c:pt idx="23726">
                  <c:v>2.3726999999999998E-5</c:v>
                </c:pt>
                <c:pt idx="23727">
                  <c:v>2.3728000000000001E-5</c:v>
                </c:pt>
                <c:pt idx="23728">
                  <c:v>2.3728999999999999E-5</c:v>
                </c:pt>
                <c:pt idx="23729">
                  <c:v>2.3730000000000001E-5</c:v>
                </c:pt>
                <c:pt idx="23730">
                  <c:v>2.3731E-5</c:v>
                </c:pt>
                <c:pt idx="23731">
                  <c:v>2.3731999999999999E-5</c:v>
                </c:pt>
                <c:pt idx="23732">
                  <c:v>2.3733000000000001E-5</c:v>
                </c:pt>
                <c:pt idx="23733">
                  <c:v>2.3734E-5</c:v>
                </c:pt>
                <c:pt idx="23734">
                  <c:v>2.3734999999999999E-5</c:v>
                </c:pt>
                <c:pt idx="23735">
                  <c:v>2.3736000000000001E-5</c:v>
                </c:pt>
                <c:pt idx="23736">
                  <c:v>2.3737E-5</c:v>
                </c:pt>
                <c:pt idx="23737">
                  <c:v>2.3737999999999999E-5</c:v>
                </c:pt>
                <c:pt idx="23738">
                  <c:v>2.3739000000000001E-5</c:v>
                </c:pt>
                <c:pt idx="23739">
                  <c:v>2.374E-5</c:v>
                </c:pt>
                <c:pt idx="23740">
                  <c:v>2.3740999999999999E-5</c:v>
                </c:pt>
                <c:pt idx="23741">
                  <c:v>2.3742000000000001E-5</c:v>
                </c:pt>
                <c:pt idx="23742">
                  <c:v>2.3743E-5</c:v>
                </c:pt>
                <c:pt idx="23743">
                  <c:v>2.3743999999999998E-5</c:v>
                </c:pt>
                <c:pt idx="23744">
                  <c:v>2.3745000000000001E-5</c:v>
                </c:pt>
                <c:pt idx="23745">
                  <c:v>2.3745999999999999E-5</c:v>
                </c:pt>
                <c:pt idx="23746">
                  <c:v>2.3747000000000002E-5</c:v>
                </c:pt>
                <c:pt idx="23747">
                  <c:v>2.3748E-5</c:v>
                </c:pt>
                <c:pt idx="23748">
                  <c:v>2.3748999999999999E-5</c:v>
                </c:pt>
                <c:pt idx="23749">
                  <c:v>2.3750000000000001E-5</c:v>
                </c:pt>
                <c:pt idx="23750">
                  <c:v>2.3751E-5</c:v>
                </c:pt>
                <c:pt idx="23751">
                  <c:v>2.3751999999999999E-5</c:v>
                </c:pt>
                <c:pt idx="23752">
                  <c:v>2.3753000000000001E-5</c:v>
                </c:pt>
                <c:pt idx="23753">
                  <c:v>2.3754E-5</c:v>
                </c:pt>
                <c:pt idx="23754">
                  <c:v>2.3754999999999999E-5</c:v>
                </c:pt>
                <c:pt idx="23755">
                  <c:v>2.3756000000000001E-5</c:v>
                </c:pt>
                <c:pt idx="23756">
                  <c:v>2.3757E-5</c:v>
                </c:pt>
                <c:pt idx="23757">
                  <c:v>2.3757999999999999E-5</c:v>
                </c:pt>
                <c:pt idx="23758">
                  <c:v>2.3759000000000001E-5</c:v>
                </c:pt>
                <c:pt idx="23759">
                  <c:v>2.376E-5</c:v>
                </c:pt>
                <c:pt idx="23760">
                  <c:v>2.3760999999999998E-5</c:v>
                </c:pt>
                <c:pt idx="23761">
                  <c:v>2.3762000000000001E-5</c:v>
                </c:pt>
                <c:pt idx="23762">
                  <c:v>2.3762999999999999E-5</c:v>
                </c:pt>
                <c:pt idx="23763">
                  <c:v>2.3764000000000002E-5</c:v>
                </c:pt>
                <c:pt idx="23764">
                  <c:v>2.3765E-5</c:v>
                </c:pt>
                <c:pt idx="23765">
                  <c:v>2.3765999999999999E-5</c:v>
                </c:pt>
                <c:pt idx="23766">
                  <c:v>2.3767000000000001E-5</c:v>
                </c:pt>
                <c:pt idx="23767">
                  <c:v>2.3768E-5</c:v>
                </c:pt>
                <c:pt idx="23768">
                  <c:v>2.3768999999999999E-5</c:v>
                </c:pt>
                <c:pt idx="23769">
                  <c:v>2.3770000000000001E-5</c:v>
                </c:pt>
                <c:pt idx="23770">
                  <c:v>2.3771E-5</c:v>
                </c:pt>
                <c:pt idx="23771">
                  <c:v>2.3771999999999999E-5</c:v>
                </c:pt>
                <c:pt idx="23772">
                  <c:v>2.3773000000000001E-5</c:v>
                </c:pt>
                <c:pt idx="23773">
                  <c:v>2.3774E-5</c:v>
                </c:pt>
                <c:pt idx="23774">
                  <c:v>2.3774999999999999E-5</c:v>
                </c:pt>
                <c:pt idx="23775">
                  <c:v>2.3776000000000001E-5</c:v>
                </c:pt>
                <c:pt idx="23776">
                  <c:v>2.3777E-5</c:v>
                </c:pt>
                <c:pt idx="23777">
                  <c:v>2.3777999999999998E-5</c:v>
                </c:pt>
                <c:pt idx="23778">
                  <c:v>2.3779000000000001E-5</c:v>
                </c:pt>
                <c:pt idx="23779">
                  <c:v>2.3779999999999999E-5</c:v>
                </c:pt>
                <c:pt idx="23780">
                  <c:v>2.3781000000000002E-5</c:v>
                </c:pt>
                <c:pt idx="23781">
                  <c:v>2.3782E-5</c:v>
                </c:pt>
                <c:pt idx="23782">
                  <c:v>2.3782999999999999E-5</c:v>
                </c:pt>
                <c:pt idx="23783">
                  <c:v>2.3784000000000001E-5</c:v>
                </c:pt>
                <c:pt idx="23784">
                  <c:v>2.3785E-5</c:v>
                </c:pt>
                <c:pt idx="23785">
                  <c:v>2.3785999999999999E-5</c:v>
                </c:pt>
                <c:pt idx="23786">
                  <c:v>2.3787000000000001E-5</c:v>
                </c:pt>
                <c:pt idx="23787">
                  <c:v>2.3788E-5</c:v>
                </c:pt>
                <c:pt idx="23788">
                  <c:v>2.3788999999999999E-5</c:v>
                </c:pt>
                <c:pt idx="23789">
                  <c:v>2.3790000000000001E-5</c:v>
                </c:pt>
                <c:pt idx="23790">
                  <c:v>2.3791E-5</c:v>
                </c:pt>
                <c:pt idx="23791">
                  <c:v>2.3791999999999999E-5</c:v>
                </c:pt>
                <c:pt idx="23792">
                  <c:v>2.3793000000000001E-5</c:v>
                </c:pt>
                <c:pt idx="23793">
                  <c:v>2.3794E-5</c:v>
                </c:pt>
                <c:pt idx="23794">
                  <c:v>2.3794999999999998E-5</c:v>
                </c:pt>
                <c:pt idx="23795">
                  <c:v>2.3796000000000001E-5</c:v>
                </c:pt>
                <c:pt idx="23796">
                  <c:v>2.3796999999999999E-5</c:v>
                </c:pt>
                <c:pt idx="23797">
                  <c:v>2.3798000000000002E-5</c:v>
                </c:pt>
                <c:pt idx="23798">
                  <c:v>2.3799E-5</c:v>
                </c:pt>
                <c:pt idx="23799">
                  <c:v>2.3799999999999999E-5</c:v>
                </c:pt>
                <c:pt idx="23800">
                  <c:v>2.3801000000000001E-5</c:v>
                </c:pt>
                <c:pt idx="23801">
                  <c:v>2.3802E-5</c:v>
                </c:pt>
                <c:pt idx="23802">
                  <c:v>2.3802999999999999E-5</c:v>
                </c:pt>
                <c:pt idx="23803">
                  <c:v>2.3804000000000001E-5</c:v>
                </c:pt>
                <c:pt idx="23804">
                  <c:v>2.3805E-5</c:v>
                </c:pt>
                <c:pt idx="23805">
                  <c:v>2.3805999999999999E-5</c:v>
                </c:pt>
                <c:pt idx="23806">
                  <c:v>2.3807000000000001E-5</c:v>
                </c:pt>
                <c:pt idx="23807">
                  <c:v>2.3808E-5</c:v>
                </c:pt>
                <c:pt idx="23808">
                  <c:v>2.3808999999999999E-5</c:v>
                </c:pt>
                <c:pt idx="23809">
                  <c:v>2.3810000000000001E-5</c:v>
                </c:pt>
                <c:pt idx="23810">
                  <c:v>2.3811E-5</c:v>
                </c:pt>
                <c:pt idx="23811">
                  <c:v>2.3811999999999998E-5</c:v>
                </c:pt>
                <c:pt idx="23812">
                  <c:v>2.3813000000000001E-5</c:v>
                </c:pt>
                <c:pt idx="23813">
                  <c:v>2.3813999999999999E-5</c:v>
                </c:pt>
                <c:pt idx="23814">
                  <c:v>2.3815000000000002E-5</c:v>
                </c:pt>
                <c:pt idx="23815">
                  <c:v>2.3816E-5</c:v>
                </c:pt>
                <c:pt idx="23816">
                  <c:v>2.3816999999999999E-5</c:v>
                </c:pt>
                <c:pt idx="23817">
                  <c:v>2.3818000000000001E-5</c:v>
                </c:pt>
                <c:pt idx="23818">
                  <c:v>2.3819E-5</c:v>
                </c:pt>
                <c:pt idx="23819">
                  <c:v>2.3819999999999999E-5</c:v>
                </c:pt>
                <c:pt idx="23820">
                  <c:v>2.3821000000000001E-5</c:v>
                </c:pt>
                <c:pt idx="23821">
                  <c:v>2.3822E-5</c:v>
                </c:pt>
                <c:pt idx="23822">
                  <c:v>2.3822999999999999E-5</c:v>
                </c:pt>
                <c:pt idx="23823">
                  <c:v>2.3824000000000001E-5</c:v>
                </c:pt>
                <c:pt idx="23824">
                  <c:v>2.3825E-5</c:v>
                </c:pt>
                <c:pt idx="23825">
                  <c:v>2.3825999999999999E-5</c:v>
                </c:pt>
                <c:pt idx="23826">
                  <c:v>2.3827000000000001E-5</c:v>
                </c:pt>
                <c:pt idx="23827">
                  <c:v>2.3828E-5</c:v>
                </c:pt>
                <c:pt idx="23828">
                  <c:v>2.3828999999999998E-5</c:v>
                </c:pt>
                <c:pt idx="23829">
                  <c:v>2.3830000000000001E-5</c:v>
                </c:pt>
                <c:pt idx="23830">
                  <c:v>2.3830999999999999E-5</c:v>
                </c:pt>
                <c:pt idx="23831">
                  <c:v>2.3832000000000002E-5</c:v>
                </c:pt>
                <c:pt idx="23832">
                  <c:v>2.3833E-5</c:v>
                </c:pt>
                <c:pt idx="23833">
                  <c:v>2.3833999999999999E-5</c:v>
                </c:pt>
                <c:pt idx="23834">
                  <c:v>2.3835000000000001E-5</c:v>
                </c:pt>
                <c:pt idx="23835">
                  <c:v>2.3836E-5</c:v>
                </c:pt>
                <c:pt idx="23836">
                  <c:v>2.3836999999999999E-5</c:v>
                </c:pt>
                <c:pt idx="23837">
                  <c:v>2.3838000000000001E-5</c:v>
                </c:pt>
                <c:pt idx="23838">
                  <c:v>2.3839E-5</c:v>
                </c:pt>
                <c:pt idx="23839">
                  <c:v>2.3839999999999999E-5</c:v>
                </c:pt>
                <c:pt idx="23840">
                  <c:v>2.3841000000000001E-5</c:v>
                </c:pt>
                <c:pt idx="23841">
                  <c:v>2.3842E-5</c:v>
                </c:pt>
                <c:pt idx="23842">
                  <c:v>2.3842999999999999E-5</c:v>
                </c:pt>
                <c:pt idx="23843">
                  <c:v>2.3844000000000001E-5</c:v>
                </c:pt>
                <c:pt idx="23844">
                  <c:v>2.3845E-5</c:v>
                </c:pt>
                <c:pt idx="23845">
                  <c:v>2.3845999999999998E-5</c:v>
                </c:pt>
                <c:pt idx="23846">
                  <c:v>2.3847000000000001E-5</c:v>
                </c:pt>
                <c:pt idx="23847">
                  <c:v>2.3847999999999999E-5</c:v>
                </c:pt>
                <c:pt idx="23848">
                  <c:v>2.3849000000000002E-5</c:v>
                </c:pt>
                <c:pt idx="23849">
                  <c:v>2.385E-5</c:v>
                </c:pt>
                <c:pt idx="23850">
                  <c:v>2.3850999999999999E-5</c:v>
                </c:pt>
                <c:pt idx="23851">
                  <c:v>2.3852000000000001E-5</c:v>
                </c:pt>
                <c:pt idx="23852">
                  <c:v>2.3853E-5</c:v>
                </c:pt>
                <c:pt idx="23853">
                  <c:v>2.3853999999999999E-5</c:v>
                </c:pt>
                <c:pt idx="23854">
                  <c:v>2.3855000000000001E-5</c:v>
                </c:pt>
                <c:pt idx="23855">
                  <c:v>2.3856E-5</c:v>
                </c:pt>
                <c:pt idx="23856">
                  <c:v>2.3856999999999999E-5</c:v>
                </c:pt>
                <c:pt idx="23857">
                  <c:v>2.3858000000000001E-5</c:v>
                </c:pt>
                <c:pt idx="23858">
                  <c:v>2.3859E-5</c:v>
                </c:pt>
                <c:pt idx="23859">
                  <c:v>2.3859999999999999E-5</c:v>
                </c:pt>
                <c:pt idx="23860">
                  <c:v>2.3861000000000001E-5</c:v>
                </c:pt>
                <c:pt idx="23861">
                  <c:v>2.3862E-5</c:v>
                </c:pt>
                <c:pt idx="23862">
                  <c:v>2.3862999999999998E-5</c:v>
                </c:pt>
                <c:pt idx="23863">
                  <c:v>2.3864000000000001E-5</c:v>
                </c:pt>
                <c:pt idx="23864">
                  <c:v>2.3864999999999999E-5</c:v>
                </c:pt>
                <c:pt idx="23865">
                  <c:v>2.3866000000000002E-5</c:v>
                </c:pt>
                <c:pt idx="23866">
                  <c:v>2.3867E-5</c:v>
                </c:pt>
                <c:pt idx="23867">
                  <c:v>2.3867999999999999E-5</c:v>
                </c:pt>
                <c:pt idx="23868">
                  <c:v>2.3869000000000001E-5</c:v>
                </c:pt>
                <c:pt idx="23869">
                  <c:v>2.387E-5</c:v>
                </c:pt>
                <c:pt idx="23870">
                  <c:v>2.3870999999999999E-5</c:v>
                </c:pt>
                <c:pt idx="23871">
                  <c:v>2.3872000000000001E-5</c:v>
                </c:pt>
                <c:pt idx="23872">
                  <c:v>2.3873E-5</c:v>
                </c:pt>
                <c:pt idx="23873">
                  <c:v>2.3873999999999999E-5</c:v>
                </c:pt>
                <c:pt idx="23874">
                  <c:v>2.3875000000000001E-5</c:v>
                </c:pt>
                <c:pt idx="23875">
                  <c:v>2.3876E-5</c:v>
                </c:pt>
                <c:pt idx="23876">
                  <c:v>2.3876999999999999E-5</c:v>
                </c:pt>
                <c:pt idx="23877">
                  <c:v>2.3878000000000001E-5</c:v>
                </c:pt>
                <c:pt idx="23878">
                  <c:v>2.3879E-5</c:v>
                </c:pt>
                <c:pt idx="23879">
                  <c:v>2.3879999999999998E-5</c:v>
                </c:pt>
                <c:pt idx="23880">
                  <c:v>2.3881000000000001E-5</c:v>
                </c:pt>
                <c:pt idx="23881">
                  <c:v>2.3881999999999999E-5</c:v>
                </c:pt>
                <c:pt idx="23882">
                  <c:v>2.3883000000000002E-5</c:v>
                </c:pt>
                <c:pt idx="23883">
                  <c:v>2.3884E-5</c:v>
                </c:pt>
                <c:pt idx="23884">
                  <c:v>2.3884999999999999E-5</c:v>
                </c:pt>
                <c:pt idx="23885">
                  <c:v>2.3886000000000001E-5</c:v>
                </c:pt>
                <c:pt idx="23886">
                  <c:v>2.3887E-5</c:v>
                </c:pt>
                <c:pt idx="23887">
                  <c:v>2.3887999999999999E-5</c:v>
                </c:pt>
                <c:pt idx="23888">
                  <c:v>2.3889000000000001E-5</c:v>
                </c:pt>
                <c:pt idx="23889">
                  <c:v>2.389E-5</c:v>
                </c:pt>
                <c:pt idx="23890">
                  <c:v>2.3890999999999999E-5</c:v>
                </c:pt>
                <c:pt idx="23891">
                  <c:v>2.3892000000000001E-5</c:v>
                </c:pt>
                <c:pt idx="23892">
                  <c:v>2.3893E-5</c:v>
                </c:pt>
                <c:pt idx="23893">
                  <c:v>2.3893999999999999E-5</c:v>
                </c:pt>
                <c:pt idx="23894">
                  <c:v>2.3895000000000001E-5</c:v>
                </c:pt>
                <c:pt idx="23895">
                  <c:v>2.3896E-5</c:v>
                </c:pt>
                <c:pt idx="23896">
                  <c:v>2.3896999999999998E-5</c:v>
                </c:pt>
                <c:pt idx="23897">
                  <c:v>2.3898000000000001E-5</c:v>
                </c:pt>
                <c:pt idx="23898">
                  <c:v>2.3898999999999999E-5</c:v>
                </c:pt>
                <c:pt idx="23899">
                  <c:v>2.3900000000000002E-5</c:v>
                </c:pt>
                <c:pt idx="23900">
                  <c:v>2.3901E-5</c:v>
                </c:pt>
                <c:pt idx="23901">
                  <c:v>2.3901999999999999E-5</c:v>
                </c:pt>
                <c:pt idx="23902">
                  <c:v>2.3903000000000001E-5</c:v>
                </c:pt>
                <c:pt idx="23903">
                  <c:v>2.3904E-5</c:v>
                </c:pt>
                <c:pt idx="23904">
                  <c:v>2.3904999999999999E-5</c:v>
                </c:pt>
                <c:pt idx="23905">
                  <c:v>2.3906000000000001E-5</c:v>
                </c:pt>
                <c:pt idx="23906">
                  <c:v>2.3907E-5</c:v>
                </c:pt>
                <c:pt idx="23907">
                  <c:v>2.3907999999999999E-5</c:v>
                </c:pt>
                <c:pt idx="23908">
                  <c:v>2.3909000000000001E-5</c:v>
                </c:pt>
                <c:pt idx="23909">
                  <c:v>2.391E-5</c:v>
                </c:pt>
                <c:pt idx="23910">
                  <c:v>2.3910999999999999E-5</c:v>
                </c:pt>
                <c:pt idx="23911">
                  <c:v>2.3912000000000001E-5</c:v>
                </c:pt>
                <c:pt idx="23912">
                  <c:v>2.3913E-5</c:v>
                </c:pt>
                <c:pt idx="23913">
                  <c:v>2.3913999999999998E-5</c:v>
                </c:pt>
                <c:pt idx="23914">
                  <c:v>2.3915000000000001E-5</c:v>
                </c:pt>
                <c:pt idx="23915">
                  <c:v>2.3915999999999999E-5</c:v>
                </c:pt>
                <c:pt idx="23916">
                  <c:v>2.3917000000000002E-5</c:v>
                </c:pt>
                <c:pt idx="23917">
                  <c:v>2.3918E-5</c:v>
                </c:pt>
                <c:pt idx="23918">
                  <c:v>2.3918999999999999E-5</c:v>
                </c:pt>
                <c:pt idx="23919">
                  <c:v>2.3920000000000001E-5</c:v>
                </c:pt>
                <c:pt idx="23920">
                  <c:v>2.3921E-5</c:v>
                </c:pt>
                <c:pt idx="23921">
                  <c:v>2.3921999999999999E-5</c:v>
                </c:pt>
                <c:pt idx="23922">
                  <c:v>2.3923000000000001E-5</c:v>
                </c:pt>
                <c:pt idx="23923">
                  <c:v>2.3924E-5</c:v>
                </c:pt>
                <c:pt idx="23924">
                  <c:v>2.3924999999999999E-5</c:v>
                </c:pt>
                <c:pt idx="23925">
                  <c:v>2.3926000000000001E-5</c:v>
                </c:pt>
                <c:pt idx="23926">
                  <c:v>2.3927E-5</c:v>
                </c:pt>
                <c:pt idx="23927">
                  <c:v>2.3927999999999999E-5</c:v>
                </c:pt>
                <c:pt idx="23928">
                  <c:v>2.3929000000000001E-5</c:v>
                </c:pt>
                <c:pt idx="23929">
                  <c:v>2.393E-5</c:v>
                </c:pt>
                <c:pt idx="23930">
                  <c:v>2.3930999999999998E-5</c:v>
                </c:pt>
                <c:pt idx="23931">
                  <c:v>2.3932000000000001E-5</c:v>
                </c:pt>
                <c:pt idx="23932">
                  <c:v>2.3932999999999999E-5</c:v>
                </c:pt>
                <c:pt idx="23933">
                  <c:v>2.3934000000000002E-5</c:v>
                </c:pt>
                <c:pt idx="23934">
                  <c:v>2.3935E-5</c:v>
                </c:pt>
                <c:pt idx="23935">
                  <c:v>2.3935999999999999E-5</c:v>
                </c:pt>
                <c:pt idx="23936">
                  <c:v>2.3937000000000001E-5</c:v>
                </c:pt>
                <c:pt idx="23937">
                  <c:v>2.3938E-5</c:v>
                </c:pt>
                <c:pt idx="23938">
                  <c:v>2.3938999999999999E-5</c:v>
                </c:pt>
                <c:pt idx="23939">
                  <c:v>2.3940000000000001E-5</c:v>
                </c:pt>
                <c:pt idx="23940">
                  <c:v>2.3941E-5</c:v>
                </c:pt>
                <c:pt idx="23941">
                  <c:v>2.3941999999999999E-5</c:v>
                </c:pt>
                <c:pt idx="23942">
                  <c:v>2.3943000000000001E-5</c:v>
                </c:pt>
                <c:pt idx="23943">
                  <c:v>2.3944E-5</c:v>
                </c:pt>
                <c:pt idx="23944">
                  <c:v>2.3944999999999999E-5</c:v>
                </c:pt>
                <c:pt idx="23945">
                  <c:v>2.3946000000000001E-5</c:v>
                </c:pt>
                <c:pt idx="23946">
                  <c:v>2.3947E-5</c:v>
                </c:pt>
                <c:pt idx="23947">
                  <c:v>2.3947999999999998E-5</c:v>
                </c:pt>
                <c:pt idx="23948">
                  <c:v>2.3949000000000001E-5</c:v>
                </c:pt>
                <c:pt idx="23949">
                  <c:v>2.3949999999999999E-5</c:v>
                </c:pt>
                <c:pt idx="23950">
                  <c:v>2.3951000000000002E-5</c:v>
                </c:pt>
                <c:pt idx="23951">
                  <c:v>2.3952E-5</c:v>
                </c:pt>
                <c:pt idx="23952">
                  <c:v>2.3952999999999999E-5</c:v>
                </c:pt>
                <c:pt idx="23953">
                  <c:v>2.3954000000000001E-5</c:v>
                </c:pt>
                <c:pt idx="23954">
                  <c:v>2.3955E-5</c:v>
                </c:pt>
                <c:pt idx="23955">
                  <c:v>2.3955999999999999E-5</c:v>
                </c:pt>
                <c:pt idx="23956">
                  <c:v>2.3957000000000001E-5</c:v>
                </c:pt>
                <c:pt idx="23957">
                  <c:v>2.3958E-5</c:v>
                </c:pt>
                <c:pt idx="23958">
                  <c:v>2.3958999999999999E-5</c:v>
                </c:pt>
                <c:pt idx="23959">
                  <c:v>2.3960000000000001E-5</c:v>
                </c:pt>
                <c:pt idx="23960">
                  <c:v>2.3961E-5</c:v>
                </c:pt>
                <c:pt idx="23961">
                  <c:v>2.3961999999999999E-5</c:v>
                </c:pt>
                <c:pt idx="23962">
                  <c:v>2.3963000000000001E-5</c:v>
                </c:pt>
                <c:pt idx="23963">
                  <c:v>2.3964E-5</c:v>
                </c:pt>
                <c:pt idx="23964">
                  <c:v>2.3964999999999998E-5</c:v>
                </c:pt>
                <c:pt idx="23965">
                  <c:v>2.3966000000000001E-5</c:v>
                </c:pt>
                <c:pt idx="23966">
                  <c:v>2.3966999999999999E-5</c:v>
                </c:pt>
                <c:pt idx="23967">
                  <c:v>2.3968000000000002E-5</c:v>
                </c:pt>
                <c:pt idx="23968">
                  <c:v>2.3969E-5</c:v>
                </c:pt>
                <c:pt idx="23969">
                  <c:v>2.3969999999999999E-5</c:v>
                </c:pt>
                <c:pt idx="23970">
                  <c:v>2.3971000000000001E-5</c:v>
                </c:pt>
                <c:pt idx="23971">
                  <c:v>2.3972E-5</c:v>
                </c:pt>
                <c:pt idx="23972">
                  <c:v>2.3972999999999999E-5</c:v>
                </c:pt>
                <c:pt idx="23973">
                  <c:v>2.3974000000000001E-5</c:v>
                </c:pt>
                <c:pt idx="23974">
                  <c:v>2.3975E-5</c:v>
                </c:pt>
                <c:pt idx="23975">
                  <c:v>2.3975999999999999E-5</c:v>
                </c:pt>
                <c:pt idx="23976">
                  <c:v>2.3977000000000001E-5</c:v>
                </c:pt>
                <c:pt idx="23977">
                  <c:v>2.3978E-5</c:v>
                </c:pt>
                <c:pt idx="23978">
                  <c:v>2.3978999999999999E-5</c:v>
                </c:pt>
                <c:pt idx="23979">
                  <c:v>2.3980000000000001E-5</c:v>
                </c:pt>
                <c:pt idx="23980">
                  <c:v>2.3981E-5</c:v>
                </c:pt>
                <c:pt idx="23981">
                  <c:v>2.3981999999999998E-5</c:v>
                </c:pt>
                <c:pt idx="23982">
                  <c:v>2.3983000000000001E-5</c:v>
                </c:pt>
                <c:pt idx="23983">
                  <c:v>2.3983999999999999E-5</c:v>
                </c:pt>
                <c:pt idx="23984">
                  <c:v>2.3985000000000002E-5</c:v>
                </c:pt>
                <c:pt idx="23985">
                  <c:v>2.3986E-5</c:v>
                </c:pt>
                <c:pt idx="23986">
                  <c:v>2.3986999999999999E-5</c:v>
                </c:pt>
                <c:pt idx="23987">
                  <c:v>2.3988000000000001E-5</c:v>
                </c:pt>
                <c:pt idx="23988">
                  <c:v>2.3989E-5</c:v>
                </c:pt>
                <c:pt idx="23989">
                  <c:v>2.3989999999999999E-5</c:v>
                </c:pt>
                <c:pt idx="23990">
                  <c:v>2.3991000000000001E-5</c:v>
                </c:pt>
                <c:pt idx="23991">
                  <c:v>2.3992E-5</c:v>
                </c:pt>
                <c:pt idx="23992">
                  <c:v>2.3992999999999999E-5</c:v>
                </c:pt>
                <c:pt idx="23993">
                  <c:v>2.3994000000000001E-5</c:v>
                </c:pt>
                <c:pt idx="23994">
                  <c:v>2.3995E-5</c:v>
                </c:pt>
                <c:pt idx="23995">
                  <c:v>2.3995999999999999E-5</c:v>
                </c:pt>
                <c:pt idx="23996">
                  <c:v>2.3997000000000001E-5</c:v>
                </c:pt>
                <c:pt idx="23997">
                  <c:v>2.3998E-5</c:v>
                </c:pt>
                <c:pt idx="23998">
                  <c:v>2.3998999999999998E-5</c:v>
                </c:pt>
                <c:pt idx="23999">
                  <c:v>2.4000000000000001E-5</c:v>
                </c:pt>
                <c:pt idx="24000">
                  <c:v>2.4000999999999999E-5</c:v>
                </c:pt>
                <c:pt idx="24001">
                  <c:v>2.4002000000000002E-5</c:v>
                </c:pt>
                <c:pt idx="24002">
                  <c:v>2.4003E-5</c:v>
                </c:pt>
                <c:pt idx="24003">
                  <c:v>2.4003999999999999E-5</c:v>
                </c:pt>
                <c:pt idx="24004">
                  <c:v>2.4005000000000001E-5</c:v>
                </c:pt>
                <c:pt idx="24005">
                  <c:v>2.4006E-5</c:v>
                </c:pt>
                <c:pt idx="24006">
                  <c:v>2.4006999999999999E-5</c:v>
                </c:pt>
                <c:pt idx="24007">
                  <c:v>2.4008000000000001E-5</c:v>
                </c:pt>
                <c:pt idx="24008">
                  <c:v>2.4009E-5</c:v>
                </c:pt>
                <c:pt idx="24009">
                  <c:v>2.4009999999999999E-5</c:v>
                </c:pt>
                <c:pt idx="24010">
                  <c:v>2.4011000000000001E-5</c:v>
                </c:pt>
                <c:pt idx="24011">
                  <c:v>2.4012E-5</c:v>
                </c:pt>
                <c:pt idx="24012">
                  <c:v>2.4012999999999999E-5</c:v>
                </c:pt>
                <c:pt idx="24013">
                  <c:v>2.4014000000000001E-5</c:v>
                </c:pt>
                <c:pt idx="24014">
                  <c:v>2.4015E-5</c:v>
                </c:pt>
                <c:pt idx="24015">
                  <c:v>2.4015999999999998E-5</c:v>
                </c:pt>
                <c:pt idx="24016">
                  <c:v>2.4017000000000001E-5</c:v>
                </c:pt>
                <c:pt idx="24017">
                  <c:v>2.4017999999999999E-5</c:v>
                </c:pt>
                <c:pt idx="24018">
                  <c:v>2.4019000000000002E-5</c:v>
                </c:pt>
                <c:pt idx="24019">
                  <c:v>2.402E-5</c:v>
                </c:pt>
                <c:pt idx="24020">
                  <c:v>2.4020999999999999E-5</c:v>
                </c:pt>
                <c:pt idx="24021">
                  <c:v>2.4022000000000001E-5</c:v>
                </c:pt>
                <c:pt idx="24022">
                  <c:v>2.4023E-5</c:v>
                </c:pt>
                <c:pt idx="24023">
                  <c:v>2.4023999999999999E-5</c:v>
                </c:pt>
                <c:pt idx="24024">
                  <c:v>2.4025000000000001E-5</c:v>
                </c:pt>
                <c:pt idx="24025">
                  <c:v>2.4026E-5</c:v>
                </c:pt>
                <c:pt idx="24026">
                  <c:v>2.4026999999999999E-5</c:v>
                </c:pt>
                <c:pt idx="24027">
                  <c:v>2.4028000000000001E-5</c:v>
                </c:pt>
                <c:pt idx="24028">
                  <c:v>2.4029E-5</c:v>
                </c:pt>
                <c:pt idx="24029">
                  <c:v>2.4029999999999999E-5</c:v>
                </c:pt>
                <c:pt idx="24030">
                  <c:v>2.4031000000000001E-5</c:v>
                </c:pt>
                <c:pt idx="24031">
                  <c:v>2.4032E-5</c:v>
                </c:pt>
                <c:pt idx="24032">
                  <c:v>2.4032999999999998E-5</c:v>
                </c:pt>
                <c:pt idx="24033">
                  <c:v>2.4034000000000001E-5</c:v>
                </c:pt>
                <c:pt idx="24034">
                  <c:v>2.4034999999999999E-5</c:v>
                </c:pt>
                <c:pt idx="24035">
                  <c:v>2.4036000000000002E-5</c:v>
                </c:pt>
                <c:pt idx="24036">
                  <c:v>2.4037E-5</c:v>
                </c:pt>
                <c:pt idx="24037">
                  <c:v>2.4037999999999999E-5</c:v>
                </c:pt>
                <c:pt idx="24038">
                  <c:v>2.4039000000000001E-5</c:v>
                </c:pt>
                <c:pt idx="24039">
                  <c:v>2.404E-5</c:v>
                </c:pt>
                <c:pt idx="24040">
                  <c:v>2.4040999999999999E-5</c:v>
                </c:pt>
                <c:pt idx="24041">
                  <c:v>2.4042000000000001E-5</c:v>
                </c:pt>
                <c:pt idx="24042">
                  <c:v>2.4043E-5</c:v>
                </c:pt>
                <c:pt idx="24043">
                  <c:v>2.4043999999999999E-5</c:v>
                </c:pt>
                <c:pt idx="24044">
                  <c:v>2.4045000000000001E-5</c:v>
                </c:pt>
                <c:pt idx="24045">
                  <c:v>2.4046E-5</c:v>
                </c:pt>
                <c:pt idx="24046">
                  <c:v>2.4046999999999999E-5</c:v>
                </c:pt>
                <c:pt idx="24047">
                  <c:v>2.4048000000000001E-5</c:v>
                </c:pt>
                <c:pt idx="24048">
                  <c:v>2.4049E-5</c:v>
                </c:pt>
                <c:pt idx="24049">
                  <c:v>2.4049999999999998E-5</c:v>
                </c:pt>
                <c:pt idx="24050">
                  <c:v>2.4051000000000001E-5</c:v>
                </c:pt>
                <c:pt idx="24051">
                  <c:v>2.4051999999999999E-5</c:v>
                </c:pt>
                <c:pt idx="24052">
                  <c:v>2.4053000000000002E-5</c:v>
                </c:pt>
                <c:pt idx="24053">
                  <c:v>2.4054E-5</c:v>
                </c:pt>
                <c:pt idx="24054">
                  <c:v>2.4054999999999999E-5</c:v>
                </c:pt>
                <c:pt idx="24055">
                  <c:v>2.4056000000000001E-5</c:v>
                </c:pt>
                <c:pt idx="24056">
                  <c:v>2.4057E-5</c:v>
                </c:pt>
                <c:pt idx="24057">
                  <c:v>2.4057999999999999E-5</c:v>
                </c:pt>
                <c:pt idx="24058">
                  <c:v>2.4059000000000001E-5</c:v>
                </c:pt>
                <c:pt idx="24059">
                  <c:v>2.406E-5</c:v>
                </c:pt>
                <c:pt idx="24060">
                  <c:v>2.4060999999999999E-5</c:v>
                </c:pt>
                <c:pt idx="24061">
                  <c:v>2.4062000000000001E-5</c:v>
                </c:pt>
                <c:pt idx="24062">
                  <c:v>2.4063E-5</c:v>
                </c:pt>
                <c:pt idx="24063">
                  <c:v>2.4063999999999999E-5</c:v>
                </c:pt>
                <c:pt idx="24064">
                  <c:v>2.4065000000000001E-5</c:v>
                </c:pt>
                <c:pt idx="24065">
                  <c:v>2.4066E-5</c:v>
                </c:pt>
                <c:pt idx="24066">
                  <c:v>2.4066999999999998E-5</c:v>
                </c:pt>
                <c:pt idx="24067">
                  <c:v>2.4068000000000001E-5</c:v>
                </c:pt>
                <c:pt idx="24068">
                  <c:v>2.4068999999999999E-5</c:v>
                </c:pt>
                <c:pt idx="24069">
                  <c:v>2.4070000000000002E-5</c:v>
                </c:pt>
                <c:pt idx="24070">
                  <c:v>2.4071E-5</c:v>
                </c:pt>
                <c:pt idx="24071">
                  <c:v>2.4071999999999999E-5</c:v>
                </c:pt>
                <c:pt idx="24072">
                  <c:v>2.4073000000000001E-5</c:v>
                </c:pt>
                <c:pt idx="24073">
                  <c:v>2.4074E-5</c:v>
                </c:pt>
                <c:pt idx="24074">
                  <c:v>2.4074999999999999E-5</c:v>
                </c:pt>
                <c:pt idx="24075">
                  <c:v>2.4076000000000001E-5</c:v>
                </c:pt>
                <c:pt idx="24076">
                  <c:v>2.4077E-5</c:v>
                </c:pt>
                <c:pt idx="24077">
                  <c:v>2.4077999999999999E-5</c:v>
                </c:pt>
                <c:pt idx="24078">
                  <c:v>2.4079000000000001E-5</c:v>
                </c:pt>
                <c:pt idx="24079">
                  <c:v>2.408E-5</c:v>
                </c:pt>
                <c:pt idx="24080">
                  <c:v>2.4080999999999999E-5</c:v>
                </c:pt>
                <c:pt idx="24081">
                  <c:v>2.4082000000000001E-5</c:v>
                </c:pt>
                <c:pt idx="24082">
                  <c:v>2.4083E-5</c:v>
                </c:pt>
                <c:pt idx="24083">
                  <c:v>2.4083999999999998E-5</c:v>
                </c:pt>
                <c:pt idx="24084">
                  <c:v>2.4085000000000001E-5</c:v>
                </c:pt>
                <c:pt idx="24085">
                  <c:v>2.4085999999999999E-5</c:v>
                </c:pt>
                <c:pt idx="24086">
                  <c:v>2.4087000000000002E-5</c:v>
                </c:pt>
                <c:pt idx="24087">
                  <c:v>2.4088E-5</c:v>
                </c:pt>
                <c:pt idx="24088">
                  <c:v>2.4088999999999999E-5</c:v>
                </c:pt>
                <c:pt idx="24089">
                  <c:v>2.4090000000000001E-5</c:v>
                </c:pt>
                <c:pt idx="24090">
                  <c:v>2.4091E-5</c:v>
                </c:pt>
                <c:pt idx="24091">
                  <c:v>2.4091999999999999E-5</c:v>
                </c:pt>
                <c:pt idx="24092">
                  <c:v>2.4093000000000001E-5</c:v>
                </c:pt>
                <c:pt idx="24093">
                  <c:v>2.4094E-5</c:v>
                </c:pt>
                <c:pt idx="24094">
                  <c:v>2.4094999999999999E-5</c:v>
                </c:pt>
                <c:pt idx="24095">
                  <c:v>2.4096000000000001E-5</c:v>
                </c:pt>
                <c:pt idx="24096">
                  <c:v>2.4097E-5</c:v>
                </c:pt>
                <c:pt idx="24097">
                  <c:v>2.4097999999999999E-5</c:v>
                </c:pt>
                <c:pt idx="24098">
                  <c:v>2.4099000000000001E-5</c:v>
                </c:pt>
                <c:pt idx="24099">
                  <c:v>2.41E-5</c:v>
                </c:pt>
                <c:pt idx="24100">
                  <c:v>2.4100999999999998E-5</c:v>
                </c:pt>
                <c:pt idx="24101">
                  <c:v>2.4102000000000001E-5</c:v>
                </c:pt>
                <c:pt idx="24102">
                  <c:v>2.4102999999999999E-5</c:v>
                </c:pt>
                <c:pt idx="24103">
                  <c:v>2.4104000000000002E-5</c:v>
                </c:pt>
                <c:pt idx="24104">
                  <c:v>2.4105E-5</c:v>
                </c:pt>
                <c:pt idx="24105">
                  <c:v>2.4105999999999999E-5</c:v>
                </c:pt>
                <c:pt idx="24106">
                  <c:v>2.4107000000000001E-5</c:v>
                </c:pt>
                <c:pt idx="24107">
                  <c:v>2.4108E-5</c:v>
                </c:pt>
                <c:pt idx="24108">
                  <c:v>2.4108999999999999E-5</c:v>
                </c:pt>
                <c:pt idx="24109">
                  <c:v>2.4110000000000001E-5</c:v>
                </c:pt>
                <c:pt idx="24110">
                  <c:v>2.4111E-5</c:v>
                </c:pt>
                <c:pt idx="24111">
                  <c:v>2.4111999999999999E-5</c:v>
                </c:pt>
                <c:pt idx="24112">
                  <c:v>2.4113000000000001E-5</c:v>
                </c:pt>
                <c:pt idx="24113">
                  <c:v>2.4114E-5</c:v>
                </c:pt>
                <c:pt idx="24114">
                  <c:v>2.4114999999999999E-5</c:v>
                </c:pt>
                <c:pt idx="24115">
                  <c:v>2.4116000000000001E-5</c:v>
                </c:pt>
                <c:pt idx="24116">
                  <c:v>2.4117E-5</c:v>
                </c:pt>
                <c:pt idx="24117">
                  <c:v>2.4117999999999998E-5</c:v>
                </c:pt>
                <c:pt idx="24118">
                  <c:v>2.4119000000000001E-5</c:v>
                </c:pt>
                <c:pt idx="24119">
                  <c:v>2.4119999999999999E-5</c:v>
                </c:pt>
                <c:pt idx="24120">
                  <c:v>2.4121000000000002E-5</c:v>
                </c:pt>
                <c:pt idx="24121">
                  <c:v>2.4122E-5</c:v>
                </c:pt>
                <c:pt idx="24122">
                  <c:v>2.4122999999999999E-5</c:v>
                </c:pt>
                <c:pt idx="24123">
                  <c:v>2.4124000000000001E-5</c:v>
                </c:pt>
                <c:pt idx="24124">
                  <c:v>2.4125E-5</c:v>
                </c:pt>
                <c:pt idx="24125">
                  <c:v>2.4125999999999999E-5</c:v>
                </c:pt>
                <c:pt idx="24126">
                  <c:v>2.4127000000000001E-5</c:v>
                </c:pt>
                <c:pt idx="24127">
                  <c:v>2.4128E-5</c:v>
                </c:pt>
                <c:pt idx="24128">
                  <c:v>2.4128999999999999E-5</c:v>
                </c:pt>
                <c:pt idx="24129">
                  <c:v>2.4130000000000001E-5</c:v>
                </c:pt>
                <c:pt idx="24130">
                  <c:v>2.4131E-5</c:v>
                </c:pt>
                <c:pt idx="24131">
                  <c:v>2.4131999999999999E-5</c:v>
                </c:pt>
                <c:pt idx="24132">
                  <c:v>2.4133000000000001E-5</c:v>
                </c:pt>
                <c:pt idx="24133">
                  <c:v>2.4134E-5</c:v>
                </c:pt>
                <c:pt idx="24134">
                  <c:v>2.4134999999999998E-5</c:v>
                </c:pt>
                <c:pt idx="24135">
                  <c:v>2.4136000000000001E-5</c:v>
                </c:pt>
                <c:pt idx="24136">
                  <c:v>2.4136999999999999E-5</c:v>
                </c:pt>
                <c:pt idx="24137">
                  <c:v>2.4138000000000002E-5</c:v>
                </c:pt>
                <c:pt idx="24138">
                  <c:v>2.4139E-5</c:v>
                </c:pt>
                <c:pt idx="24139">
                  <c:v>2.4139999999999999E-5</c:v>
                </c:pt>
                <c:pt idx="24140">
                  <c:v>2.4141000000000001E-5</c:v>
                </c:pt>
                <c:pt idx="24141">
                  <c:v>2.4142E-5</c:v>
                </c:pt>
                <c:pt idx="24142">
                  <c:v>2.4142999999999999E-5</c:v>
                </c:pt>
                <c:pt idx="24143">
                  <c:v>2.4144000000000001E-5</c:v>
                </c:pt>
                <c:pt idx="24144">
                  <c:v>2.4145E-5</c:v>
                </c:pt>
                <c:pt idx="24145">
                  <c:v>2.4145999999999999E-5</c:v>
                </c:pt>
                <c:pt idx="24146">
                  <c:v>2.4147000000000001E-5</c:v>
                </c:pt>
                <c:pt idx="24147">
                  <c:v>2.4148E-5</c:v>
                </c:pt>
                <c:pt idx="24148">
                  <c:v>2.4148999999999999E-5</c:v>
                </c:pt>
                <c:pt idx="24149">
                  <c:v>2.4150000000000001E-5</c:v>
                </c:pt>
                <c:pt idx="24150">
                  <c:v>2.4151E-5</c:v>
                </c:pt>
                <c:pt idx="24151">
                  <c:v>2.4151999999999998E-5</c:v>
                </c:pt>
                <c:pt idx="24152">
                  <c:v>2.4153000000000001E-5</c:v>
                </c:pt>
                <c:pt idx="24153">
                  <c:v>2.4153999999999999E-5</c:v>
                </c:pt>
                <c:pt idx="24154">
                  <c:v>2.4155000000000002E-5</c:v>
                </c:pt>
                <c:pt idx="24155">
                  <c:v>2.4156E-5</c:v>
                </c:pt>
                <c:pt idx="24156">
                  <c:v>2.4156999999999999E-5</c:v>
                </c:pt>
                <c:pt idx="24157">
                  <c:v>2.4158000000000001E-5</c:v>
                </c:pt>
                <c:pt idx="24158">
                  <c:v>2.4159E-5</c:v>
                </c:pt>
                <c:pt idx="24159">
                  <c:v>2.4159999999999999E-5</c:v>
                </c:pt>
                <c:pt idx="24160">
                  <c:v>2.4161000000000001E-5</c:v>
                </c:pt>
                <c:pt idx="24161">
                  <c:v>2.4162E-5</c:v>
                </c:pt>
                <c:pt idx="24162">
                  <c:v>2.4162999999999999E-5</c:v>
                </c:pt>
                <c:pt idx="24163">
                  <c:v>2.4164000000000001E-5</c:v>
                </c:pt>
                <c:pt idx="24164">
                  <c:v>2.4165E-5</c:v>
                </c:pt>
                <c:pt idx="24165">
                  <c:v>2.4165999999999999E-5</c:v>
                </c:pt>
                <c:pt idx="24166">
                  <c:v>2.4167000000000001E-5</c:v>
                </c:pt>
                <c:pt idx="24167">
                  <c:v>2.4168E-5</c:v>
                </c:pt>
                <c:pt idx="24168">
                  <c:v>2.4168999999999998E-5</c:v>
                </c:pt>
                <c:pt idx="24169">
                  <c:v>2.4170000000000001E-5</c:v>
                </c:pt>
                <c:pt idx="24170">
                  <c:v>2.4170999999999999E-5</c:v>
                </c:pt>
                <c:pt idx="24171">
                  <c:v>2.4172000000000002E-5</c:v>
                </c:pt>
                <c:pt idx="24172">
                  <c:v>2.4173E-5</c:v>
                </c:pt>
                <c:pt idx="24173">
                  <c:v>2.4173999999999999E-5</c:v>
                </c:pt>
                <c:pt idx="24174">
                  <c:v>2.4175000000000001E-5</c:v>
                </c:pt>
                <c:pt idx="24175">
                  <c:v>2.4176E-5</c:v>
                </c:pt>
                <c:pt idx="24176">
                  <c:v>2.4176999999999999E-5</c:v>
                </c:pt>
                <c:pt idx="24177">
                  <c:v>2.4178000000000001E-5</c:v>
                </c:pt>
                <c:pt idx="24178">
                  <c:v>2.4179E-5</c:v>
                </c:pt>
                <c:pt idx="24179">
                  <c:v>2.4179999999999999E-5</c:v>
                </c:pt>
                <c:pt idx="24180">
                  <c:v>2.4181000000000001E-5</c:v>
                </c:pt>
                <c:pt idx="24181">
                  <c:v>2.4182E-5</c:v>
                </c:pt>
                <c:pt idx="24182">
                  <c:v>2.4182999999999999E-5</c:v>
                </c:pt>
                <c:pt idx="24183">
                  <c:v>2.4184000000000001E-5</c:v>
                </c:pt>
                <c:pt idx="24184">
                  <c:v>2.4185E-5</c:v>
                </c:pt>
                <c:pt idx="24185">
                  <c:v>2.4185999999999998E-5</c:v>
                </c:pt>
                <c:pt idx="24186">
                  <c:v>2.4187000000000001E-5</c:v>
                </c:pt>
                <c:pt idx="24187">
                  <c:v>2.4187999999999999E-5</c:v>
                </c:pt>
                <c:pt idx="24188">
                  <c:v>2.4189000000000002E-5</c:v>
                </c:pt>
                <c:pt idx="24189">
                  <c:v>2.419E-5</c:v>
                </c:pt>
                <c:pt idx="24190">
                  <c:v>2.4190999999999999E-5</c:v>
                </c:pt>
                <c:pt idx="24191">
                  <c:v>2.4192000000000001E-5</c:v>
                </c:pt>
                <c:pt idx="24192">
                  <c:v>2.4193E-5</c:v>
                </c:pt>
                <c:pt idx="24193">
                  <c:v>2.4193999999999999E-5</c:v>
                </c:pt>
                <c:pt idx="24194">
                  <c:v>2.4195000000000001E-5</c:v>
                </c:pt>
                <c:pt idx="24195">
                  <c:v>2.4196E-5</c:v>
                </c:pt>
                <c:pt idx="24196">
                  <c:v>2.4196999999999999E-5</c:v>
                </c:pt>
                <c:pt idx="24197">
                  <c:v>2.4198000000000001E-5</c:v>
                </c:pt>
                <c:pt idx="24198">
                  <c:v>2.4199E-5</c:v>
                </c:pt>
                <c:pt idx="24199">
                  <c:v>2.4199999999999999E-5</c:v>
                </c:pt>
                <c:pt idx="24200">
                  <c:v>2.4201000000000001E-5</c:v>
                </c:pt>
                <c:pt idx="24201">
                  <c:v>2.4202E-5</c:v>
                </c:pt>
                <c:pt idx="24202">
                  <c:v>2.4202999999999998E-5</c:v>
                </c:pt>
                <c:pt idx="24203">
                  <c:v>2.4204000000000001E-5</c:v>
                </c:pt>
                <c:pt idx="24204">
                  <c:v>2.4204999999999999E-5</c:v>
                </c:pt>
                <c:pt idx="24205">
                  <c:v>2.4206000000000002E-5</c:v>
                </c:pt>
                <c:pt idx="24206">
                  <c:v>2.4207E-5</c:v>
                </c:pt>
                <c:pt idx="24207">
                  <c:v>2.4207999999999999E-5</c:v>
                </c:pt>
                <c:pt idx="24208">
                  <c:v>2.4209000000000001E-5</c:v>
                </c:pt>
                <c:pt idx="24209">
                  <c:v>2.421E-5</c:v>
                </c:pt>
                <c:pt idx="24210">
                  <c:v>2.4210999999999999E-5</c:v>
                </c:pt>
                <c:pt idx="24211">
                  <c:v>2.4212000000000001E-5</c:v>
                </c:pt>
                <c:pt idx="24212">
                  <c:v>2.4213E-5</c:v>
                </c:pt>
                <c:pt idx="24213">
                  <c:v>2.4213999999999999E-5</c:v>
                </c:pt>
                <c:pt idx="24214">
                  <c:v>2.4215000000000001E-5</c:v>
                </c:pt>
                <c:pt idx="24215">
                  <c:v>2.4216E-5</c:v>
                </c:pt>
                <c:pt idx="24216">
                  <c:v>2.4216999999999999E-5</c:v>
                </c:pt>
                <c:pt idx="24217">
                  <c:v>2.4218000000000001E-5</c:v>
                </c:pt>
                <c:pt idx="24218">
                  <c:v>2.4219E-5</c:v>
                </c:pt>
                <c:pt idx="24219">
                  <c:v>2.4219999999999999E-5</c:v>
                </c:pt>
                <c:pt idx="24220">
                  <c:v>2.4221000000000001E-5</c:v>
                </c:pt>
                <c:pt idx="24221">
                  <c:v>2.4221999999999999E-5</c:v>
                </c:pt>
                <c:pt idx="24222">
                  <c:v>2.4223000000000002E-5</c:v>
                </c:pt>
                <c:pt idx="24223">
                  <c:v>2.4224E-5</c:v>
                </c:pt>
                <c:pt idx="24224">
                  <c:v>2.4224999999999999E-5</c:v>
                </c:pt>
                <c:pt idx="24225">
                  <c:v>2.4226000000000001E-5</c:v>
                </c:pt>
                <c:pt idx="24226">
                  <c:v>2.4227E-5</c:v>
                </c:pt>
                <c:pt idx="24227">
                  <c:v>2.4227999999999999E-5</c:v>
                </c:pt>
                <c:pt idx="24228">
                  <c:v>2.4229000000000001E-5</c:v>
                </c:pt>
                <c:pt idx="24229">
                  <c:v>2.423E-5</c:v>
                </c:pt>
                <c:pt idx="24230">
                  <c:v>2.4230999999999999E-5</c:v>
                </c:pt>
                <c:pt idx="24231">
                  <c:v>2.4232000000000001E-5</c:v>
                </c:pt>
                <c:pt idx="24232">
                  <c:v>2.4233E-5</c:v>
                </c:pt>
                <c:pt idx="24233">
                  <c:v>2.4233999999999999E-5</c:v>
                </c:pt>
                <c:pt idx="24234">
                  <c:v>2.4235000000000001E-5</c:v>
                </c:pt>
                <c:pt idx="24235">
                  <c:v>2.4236E-5</c:v>
                </c:pt>
                <c:pt idx="24236">
                  <c:v>2.4236999999999999E-5</c:v>
                </c:pt>
                <c:pt idx="24237">
                  <c:v>2.4238000000000001E-5</c:v>
                </c:pt>
                <c:pt idx="24238">
                  <c:v>2.4239E-5</c:v>
                </c:pt>
                <c:pt idx="24239">
                  <c:v>2.4239999999999998E-5</c:v>
                </c:pt>
                <c:pt idx="24240">
                  <c:v>2.4241000000000001E-5</c:v>
                </c:pt>
                <c:pt idx="24241">
                  <c:v>2.4241999999999999E-5</c:v>
                </c:pt>
                <c:pt idx="24242">
                  <c:v>2.4243000000000002E-5</c:v>
                </c:pt>
                <c:pt idx="24243">
                  <c:v>2.4244E-5</c:v>
                </c:pt>
                <c:pt idx="24244">
                  <c:v>2.4244999999999999E-5</c:v>
                </c:pt>
                <c:pt idx="24245">
                  <c:v>2.4246000000000001E-5</c:v>
                </c:pt>
                <c:pt idx="24246">
                  <c:v>2.4247E-5</c:v>
                </c:pt>
                <c:pt idx="24247">
                  <c:v>2.4247999999999999E-5</c:v>
                </c:pt>
                <c:pt idx="24248">
                  <c:v>2.4249000000000001E-5</c:v>
                </c:pt>
                <c:pt idx="24249">
                  <c:v>2.425E-5</c:v>
                </c:pt>
                <c:pt idx="24250">
                  <c:v>2.4250999999999999E-5</c:v>
                </c:pt>
                <c:pt idx="24251">
                  <c:v>2.4252000000000001E-5</c:v>
                </c:pt>
                <c:pt idx="24252">
                  <c:v>2.4253E-5</c:v>
                </c:pt>
                <c:pt idx="24253">
                  <c:v>2.4253999999999999E-5</c:v>
                </c:pt>
                <c:pt idx="24254">
                  <c:v>2.4255000000000001E-5</c:v>
                </c:pt>
                <c:pt idx="24255">
                  <c:v>2.4256E-5</c:v>
                </c:pt>
                <c:pt idx="24256">
                  <c:v>2.4256999999999998E-5</c:v>
                </c:pt>
                <c:pt idx="24257">
                  <c:v>2.4258000000000001E-5</c:v>
                </c:pt>
                <c:pt idx="24258">
                  <c:v>2.4258999999999999E-5</c:v>
                </c:pt>
                <c:pt idx="24259">
                  <c:v>2.4260000000000002E-5</c:v>
                </c:pt>
                <c:pt idx="24260">
                  <c:v>2.4261E-5</c:v>
                </c:pt>
                <c:pt idx="24261">
                  <c:v>2.4261999999999999E-5</c:v>
                </c:pt>
                <c:pt idx="24262">
                  <c:v>2.4263000000000001E-5</c:v>
                </c:pt>
                <c:pt idx="24263">
                  <c:v>2.4264E-5</c:v>
                </c:pt>
                <c:pt idx="24264">
                  <c:v>2.4264999999999999E-5</c:v>
                </c:pt>
                <c:pt idx="24265">
                  <c:v>2.4266000000000001E-5</c:v>
                </c:pt>
                <c:pt idx="24266">
                  <c:v>2.4267E-5</c:v>
                </c:pt>
                <c:pt idx="24267">
                  <c:v>2.4267999999999999E-5</c:v>
                </c:pt>
                <c:pt idx="24268">
                  <c:v>2.4269000000000001E-5</c:v>
                </c:pt>
                <c:pt idx="24269">
                  <c:v>2.427E-5</c:v>
                </c:pt>
                <c:pt idx="24270">
                  <c:v>2.4270999999999999E-5</c:v>
                </c:pt>
                <c:pt idx="24271">
                  <c:v>2.4272000000000001E-5</c:v>
                </c:pt>
                <c:pt idx="24272">
                  <c:v>2.4273E-5</c:v>
                </c:pt>
                <c:pt idx="24273">
                  <c:v>2.4273999999999998E-5</c:v>
                </c:pt>
                <c:pt idx="24274">
                  <c:v>2.4275000000000001E-5</c:v>
                </c:pt>
                <c:pt idx="24275">
                  <c:v>2.4275999999999999E-5</c:v>
                </c:pt>
                <c:pt idx="24276">
                  <c:v>2.4277000000000002E-5</c:v>
                </c:pt>
                <c:pt idx="24277">
                  <c:v>2.4278E-5</c:v>
                </c:pt>
                <c:pt idx="24278">
                  <c:v>2.4278999999999999E-5</c:v>
                </c:pt>
                <c:pt idx="24279">
                  <c:v>2.4280000000000001E-5</c:v>
                </c:pt>
                <c:pt idx="24280">
                  <c:v>2.4281E-5</c:v>
                </c:pt>
                <c:pt idx="24281">
                  <c:v>2.4281999999999999E-5</c:v>
                </c:pt>
                <c:pt idx="24282">
                  <c:v>2.4283000000000001E-5</c:v>
                </c:pt>
                <c:pt idx="24283">
                  <c:v>2.4284E-5</c:v>
                </c:pt>
                <c:pt idx="24284">
                  <c:v>2.4284999999999999E-5</c:v>
                </c:pt>
                <c:pt idx="24285">
                  <c:v>2.4286000000000001E-5</c:v>
                </c:pt>
                <c:pt idx="24286">
                  <c:v>2.4287E-5</c:v>
                </c:pt>
                <c:pt idx="24287">
                  <c:v>2.4287999999999999E-5</c:v>
                </c:pt>
                <c:pt idx="24288">
                  <c:v>2.4289000000000001E-5</c:v>
                </c:pt>
                <c:pt idx="24289">
                  <c:v>2.429E-5</c:v>
                </c:pt>
                <c:pt idx="24290">
                  <c:v>2.4290999999999998E-5</c:v>
                </c:pt>
                <c:pt idx="24291">
                  <c:v>2.4292000000000001E-5</c:v>
                </c:pt>
                <c:pt idx="24292">
                  <c:v>2.4292999999999999E-5</c:v>
                </c:pt>
                <c:pt idx="24293">
                  <c:v>2.4294000000000002E-5</c:v>
                </c:pt>
                <c:pt idx="24294">
                  <c:v>2.4295E-5</c:v>
                </c:pt>
                <c:pt idx="24295">
                  <c:v>2.4295999999999999E-5</c:v>
                </c:pt>
                <c:pt idx="24296">
                  <c:v>2.4297000000000001E-5</c:v>
                </c:pt>
                <c:pt idx="24297">
                  <c:v>2.4298E-5</c:v>
                </c:pt>
                <c:pt idx="24298">
                  <c:v>2.4298999999999999E-5</c:v>
                </c:pt>
                <c:pt idx="24299">
                  <c:v>2.4300000000000001E-5</c:v>
                </c:pt>
                <c:pt idx="24300">
                  <c:v>2.4301E-5</c:v>
                </c:pt>
                <c:pt idx="24301">
                  <c:v>2.4301999999999999E-5</c:v>
                </c:pt>
                <c:pt idx="24302">
                  <c:v>2.4303000000000001E-5</c:v>
                </c:pt>
                <c:pt idx="24303">
                  <c:v>2.4304E-5</c:v>
                </c:pt>
                <c:pt idx="24304">
                  <c:v>2.4304999999999999E-5</c:v>
                </c:pt>
                <c:pt idx="24305">
                  <c:v>2.4306000000000001E-5</c:v>
                </c:pt>
                <c:pt idx="24306">
                  <c:v>2.4307E-5</c:v>
                </c:pt>
                <c:pt idx="24307">
                  <c:v>2.4307999999999998E-5</c:v>
                </c:pt>
                <c:pt idx="24308">
                  <c:v>2.4309000000000001E-5</c:v>
                </c:pt>
                <c:pt idx="24309">
                  <c:v>2.4309999999999999E-5</c:v>
                </c:pt>
                <c:pt idx="24310">
                  <c:v>2.4311000000000002E-5</c:v>
                </c:pt>
                <c:pt idx="24311">
                  <c:v>2.4312E-5</c:v>
                </c:pt>
                <c:pt idx="24312">
                  <c:v>2.4312999999999999E-5</c:v>
                </c:pt>
                <c:pt idx="24313">
                  <c:v>2.4314000000000001E-5</c:v>
                </c:pt>
                <c:pt idx="24314">
                  <c:v>2.4315E-5</c:v>
                </c:pt>
                <c:pt idx="24315">
                  <c:v>2.4315999999999999E-5</c:v>
                </c:pt>
                <c:pt idx="24316">
                  <c:v>2.4317000000000001E-5</c:v>
                </c:pt>
                <c:pt idx="24317">
                  <c:v>2.4318E-5</c:v>
                </c:pt>
                <c:pt idx="24318">
                  <c:v>2.4318999999999999E-5</c:v>
                </c:pt>
                <c:pt idx="24319">
                  <c:v>2.4320000000000001E-5</c:v>
                </c:pt>
                <c:pt idx="24320">
                  <c:v>2.4321E-5</c:v>
                </c:pt>
                <c:pt idx="24321">
                  <c:v>2.4321999999999999E-5</c:v>
                </c:pt>
                <c:pt idx="24322">
                  <c:v>2.4323000000000001E-5</c:v>
                </c:pt>
                <c:pt idx="24323">
                  <c:v>2.4324E-5</c:v>
                </c:pt>
                <c:pt idx="24324">
                  <c:v>2.4324999999999998E-5</c:v>
                </c:pt>
                <c:pt idx="24325">
                  <c:v>2.4326000000000001E-5</c:v>
                </c:pt>
                <c:pt idx="24326">
                  <c:v>2.4326999999999999E-5</c:v>
                </c:pt>
                <c:pt idx="24327">
                  <c:v>2.4328000000000002E-5</c:v>
                </c:pt>
                <c:pt idx="24328">
                  <c:v>2.4329E-5</c:v>
                </c:pt>
                <c:pt idx="24329">
                  <c:v>2.4329999999999999E-5</c:v>
                </c:pt>
                <c:pt idx="24330">
                  <c:v>2.4331000000000001E-5</c:v>
                </c:pt>
                <c:pt idx="24331">
                  <c:v>2.4332E-5</c:v>
                </c:pt>
                <c:pt idx="24332">
                  <c:v>2.4332999999999999E-5</c:v>
                </c:pt>
                <c:pt idx="24333">
                  <c:v>2.4334000000000001E-5</c:v>
                </c:pt>
                <c:pt idx="24334">
                  <c:v>2.4335E-5</c:v>
                </c:pt>
                <c:pt idx="24335">
                  <c:v>2.4335999999999999E-5</c:v>
                </c:pt>
                <c:pt idx="24336">
                  <c:v>2.4337000000000001E-5</c:v>
                </c:pt>
                <c:pt idx="24337">
                  <c:v>2.4338E-5</c:v>
                </c:pt>
                <c:pt idx="24338">
                  <c:v>2.4338999999999999E-5</c:v>
                </c:pt>
                <c:pt idx="24339">
                  <c:v>2.4340000000000001E-5</c:v>
                </c:pt>
                <c:pt idx="24340">
                  <c:v>2.4341E-5</c:v>
                </c:pt>
                <c:pt idx="24341">
                  <c:v>2.4341999999999998E-5</c:v>
                </c:pt>
                <c:pt idx="24342">
                  <c:v>2.4343000000000001E-5</c:v>
                </c:pt>
                <c:pt idx="24343">
                  <c:v>2.4343999999999999E-5</c:v>
                </c:pt>
                <c:pt idx="24344">
                  <c:v>2.4345000000000002E-5</c:v>
                </c:pt>
                <c:pt idx="24345">
                  <c:v>2.4346E-5</c:v>
                </c:pt>
                <c:pt idx="24346">
                  <c:v>2.4346999999999999E-5</c:v>
                </c:pt>
                <c:pt idx="24347">
                  <c:v>2.4348000000000001E-5</c:v>
                </c:pt>
                <c:pt idx="24348">
                  <c:v>2.4349E-5</c:v>
                </c:pt>
                <c:pt idx="24349">
                  <c:v>2.4349999999999999E-5</c:v>
                </c:pt>
                <c:pt idx="24350">
                  <c:v>2.4351000000000001E-5</c:v>
                </c:pt>
                <c:pt idx="24351">
                  <c:v>2.4352E-5</c:v>
                </c:pt>
                <c:pt idx="24352">
                  <c:v>2.4352999999999999E-5</c:v>
                </c:pt>
                <c:pt idx="24353">
                  <c:v>2.4354000000000001E-5</c:v>
                </c:pt>
                <c:pt idx="24354">
                  <c:v>2.4355E-5</c:v>
                </c:pt>
                <c:pt idx="24355">
                  <c:v>2.4355999999999999E-5</c:v>
                </c:pt>
                <c:pt idx="24356">
                  <c:v>2.4357000000000001E-5</c:v>
                </c:pt>
                <c:pt idx="24357">
                  <c:v>2.4358E-5</c:v>
                </c:pt>
                <c:pt idx="24358">
                  <c:v>2.4358999999999998E-5</c:v>
                </c:pt>
                <c:pt idx="24359">
                  <c:v>2.4360000000000001E-5</c:v>
                </c:pt>
                <c:pt idx="24360">
                  <c:v>2.4360999999999999E-5</c:v>
                </c:pt>
                <c:pt idx="24361">
                  <c:v>2.4362000000000002E-5</c:v>
                </c:pt>
                <c:pt idx="24362">
                  <c:v>2.4363E-5</c:v>
                </c:pt>
                <c:pt idx="24363">
                  <c:v>2.4363999999999999E-5</c:v>
                </c:pt>
                <c:pt idx="24364">
                  <c:v>2.4365000000000001E-5</c:v>
                </c:pt>
                <c:pt idx="24365">
                  <c:v>2.4366E-5</c:v>
                </c:pt>
                <c:pt idx="24366">
                  <c:v>2.4366999999999999E-5</c:v>
                </c:pt>
                <c:pt idx="24367">
                  <c:v>2.4368000000000001E-5</c:v>
                </c:pt>
                <c:pt idx="24368">
                  <c:v>2.4369E-5</c:v>
                </c:pt>
                <c:pt idx="24369">
                  <c:v>2.4369999999999999E-5</c:v>
                </c:pt>
                <c:pt idx="24370">
                  <c:v>2.4371000000000001E-5</c:v>
                </c:pt>
                <c:pt idx="24371">
                  <c:v>2.4372E-5</c:v>
                </c:pt>
                <c:pt idx="24372">
                  <c:v>2.4372999999999999E-5</c:v>
                </c:pt>
                <c:pt idx="24373">
                  <c:v>2.4374000000000001E-5</c:v>
                </c:pt>
                <c:pt idx="24374">
                  <c:v>2.4375E-5</c:v>
                </c:pt>
                <c:pt idx="24375">
                  <c:v>2.4375999999999998E-5</c:v>
                </c:pt>
                <c:pt idx="24376">
                  <c:v>2.4377000000000001E-5</c:v>
                </c:pt>
                <c:pt idx="24377">
                  <c:v>2.4377999999999999E-5</c:v>
                </c:pt>
                <c:pt idx="24378">
                  <c:v>2.4379000000000002E-5</c:v>
                </c:pt>
                <c:pt idx="24379">
                  <c:v>2.438E-5</c:v>
                </c:pt>
                <c:pt idx="24380">
                  <c:v>2.4380999999999999E-5</c:v>
                </c:pt>
                <c:pt idx="24381">
                  <c:v>2.4382000000000001E-5</c:v>
                </c:pt>
                <c:pt idx="24382">
                  <c:v>2.4383E-5</c:v>
                </c:pt>
                <c:pt idx="24383">
                  <c:v>2.4383999999999999E-5</c:v>
                </c:pt>
                <c:pt idx="24384">
                  <c:v>2.4385000000000001E-5</c:v>
                </c:pt>
                <c:pt idx="24385">
                  <c:v>2.4386E-5</c:v>
                </c:pt>
                <c:pt idx="24386">
                  <c:v>2.4386999999999999E-5</c:v>
                </c:pt>
                <c:pt idx="24387">
                  <c:v>2.4388000000000001E-5</c:v>
                </c:pt>
                <c:pt idx="24388">
                  <c:v>2.4389E-5</c:v>
                </c:pt>
                <c:pt idx="24389">
                  <c:v>2.4389999999999999E-5</c:v>
                </c:pt>
                <c:pt idx="24390">
                  <c:v>2.4391000000000001E-5</c:v>
                </c:pt>
                <c:pt idx="24391">
                  <c:v>2.4392E-5</c:v>
                </c:pt>
                <c:pt idx="24392">
                  <c:v>2.4392999999999998E-5</c:v>
                </c:pt>
                <c:pt idx="24393">
                  <c:v>2.4394000000000001E-5</c:v>
                </c:pt>
                <c:pt idx="24394">
                  <c:v>2.4394999999999999E-5</c:v>
                </c:pt>
                <c:pt idx="24395">
                  <c:v>2.4396000000000002E-5</c:v>
                </c:pt>
                <c:pt idx="24396">
                  <c:v>2.4397E-5</c:v>
                </c:pt>
                <c:pt idx="24397">
                  <c:v>2.4397999999999999E-5</c:v>
                </c:pt>
                <c:pt idx="24398">
                  <c:v>2.4399000000000001E-5</c:v>
                </c:pt>
                <c:pt idx="24399">
                  <c:v>2.44E-5</c:v>
                </c:pt>
                <c:pt idx="24400">
                  <c:v>2.4400999999999999E-5</c:v>
                </c:pt>
                <c:pt idx="24401">
                  <c:v>2.4402000000000001E-5</c:v>
                </c:pt>
                <c:pt idx="24402">
                  <c:v>2.4403E-5</c:v>
                </c:pt>
                <c:pt idx="24403">
                  <c:v>2.4403999999999999E-5</c:v>
                </c:pt>
                <c:pt idx="24404">
                  <c:v>2.4405000000000001E-5</c:v>
                </c:pt>
                <c:pt idx="24405">
                  <c:v>2.4406E-5</c:v>
                </c:pt>
                <c:pt idx="24406">
                  <c:v>2.4406999999999999E-5</c:v>
                </c:pt>
                <c:pt idx="24407">
                  <c:v>2.4408000000000001E-5</c:v>
                </c:pt>
                <c:pt idx="24408">
                  <c:v>2.4409E-5</c:v>
                </c:pt>
                <c:pt idx="24409">
                  <c:v>2.4409999999999998E-5</c:v>
                </c:pt>
                <c:pt idx="24410">
                  <c:v>2.4411000000000001E-5</c:v>
                </c:pt>
                <c:pt idx="24411">
                  <c:v>2.4411999999999999E-5</c:v>
                </c:pt>
                <c:pt idx="24412">
                  <c:v>2.4413000000000002E-5</c:v>
                </c:pt>
                <c:pt idx="24413">
                  <c:v>2.4414E-5</c:v>
                </c:pt>
                <c:pt idx="24414">
                  <c:v>2.4414999999999999E-5</c:v>
                </c:pt>
                <c:pt idx="24415">
                  <c:v>2.4416000000000001E-5</c:v>
                </c:pt>
                <c:pt idx="24416">
                  <c:v>2.4417E-5</c:v>
                </c:pt>
                <c:pt idx="24417">
                  <c:v>2.4417999999999999E-5</c:v>
                </c:pt>
                <c:pt idx="24418">
                  <c:v>2.4419000000000001E-5</c:v>
                </c:pt>
                <c:pt idx="24419">
                  <c:v>2.442E-5</c:v>
                </c:pt>
                <c:pt idx="24420">
                  <c:v>2.4420999999999999E-5</c:v>
                </c:pt>
                <c:pt idx="24421">
                  <c:v>2.4422000000000001E-5</c:v>
                </c:pt>
                <c:pt idx="24422">
                  <c:v>2.4423E-5</c:v>
                </c:pt>
                <c:pt idx="24423">
                  <c:v>2.4423999999999999E-5</c:v>
                </c:pt>
                <c:pt idx="24424">
                  <c:v>2.4425000000000001E-5</c:v>
                </c:pt>
                <c:pt idx="24425">
                  <c:v>2.4426E-5</c:v>
                </c:pt>
                <c:pt idx="24426">
                  <c:v>2.4426999999999998E-5</c:v>
                </c:pt>
                <c:pt idx="24427">
                  <c:v>2.4428000000000001E-5</c:v>
                </c:pt>
                <c:pt idx="24428">
                  <c:v>2.4428999999999999E-5</c:v>
                </c:pt>
                <c:pt idx="24429">
                  <c:v>2.4430000000000002E-5</c:v>
                </c:pt>
                <c:pt idx="24430">
                  <c:v>2.4431E-5</c:v>
                </c:pt>
                <c:pt idx="24431">
                  <c:v>2.4431999999999999E-5</c:v>
                </c:pt>
                <c:pt idx="24432">
                  <c:v>2.4433000000000001E-5</c:v>
                </c:pt>
                <c:pt idx="24433">
                  <c:v>2.4434E-5</c:v>
                </c:pt>
                <c:pt idx="24434">
                  <c:v>2.4434999999999999E-5</c:v>
                </c:pt>
                <c:pt idx="24435">
                  <c:v>2.4436000000000001E-5</c:v>
                </c:pt>
                <c:pt idx="24436">
                  <c:v>2.4437E-5</c:v>
                </c:pt>
                <c:pt idx="24437">
                  <c:v>2.4437999999999999E-5</c:v>
                </c:pt>
                <c:pt idx="24438">
                  <c:v>2.4439000000000001E-5</c:v>
                </c:pt>
                <c:pt idx="24439">
                  <c:v>2.444E-5</c:v>
                </c:pt>
                <c:pt idx="24440">
                  <c:v>2.4440999999999999E-5</c:v>
                </c:pt>
                <c:pt idx="24441">
                  <c:v>2.4442000000000001E-5</c:v>
                </c:pt>
                <c:pt idx="24442">
                  <c:v>2.4443E-5</c:v>
                </c:pt>
                <c:pt idx="24443">
                  <c:v>2.4443999999999998E-5</c:v>
                </c:pt>
                <c:pt idx="24444">
                  <c:v>2.4445000000000001E-5</c:v>
                </c:pt>
                <c:pt idx="24445">
                  <c:v>2.4445999999999999E-5</c:v>
                </c:pt>
                <c:pt idx="24446">
                  <c:v>2.4447000000000002E-5</c:v>
                </c:pt>
                <c:pt idx="24447">
                  <c:v>2.4448E-5</c:v>
                </c:pt>
                <c:pt idx="24448">
                  <c:v>2.4448999999999999E-5</c:v>
                </c:pt>
                <c:pt idx="24449">
                  <c:v>2.4450000000000001E-5</c:v>
                </c:pt>
                <c:pt idx="24450">
                  <c:v>2.4451E-5</c:v>
                </c:pt>
                <c:pt idx="24451">
                  <c:v>2.4451999999999999E-5</c:v>
                </c:pt>
                <c:pt idx="24452">
                  <c:v>2.4453000000000001E-5</c:v>
                </c:pt>
                <c:pt idx="24453">
                  <c:v>2.4454E-5</c:v>
                </c:pt>
                <c:pt idx="24454">
                  <c:v>2.4454999999999999E-5</c:v>
                </c:pt>
                <c:pt idx="24455">
                  <c:v>2.4456000000000001E-5</c:v>
                </c:pt>
                <c:pt idx="24456">
                  <c:v>2.4457E-5</c:v>
                </c:pt>
                <c:pt idx="24457">
                  <c:v>2.4457999999999999E-5</c:v>
                </c:pt>
                <c:pt idx="24458">
                  <c:v>2.4459000000000001E-5</c:v>
                </c:pt>
                <c:pt idx="24459">
                  <c:v>2.446E-5</c:v>
                </c:pt>
                <c:pt idx="24460">
                  <c:v>2.4460999999999998E-5</c:v>
                </c:pt>
                <c:pt idx="24461">
                  <c:v>2.4462000000000001E-5</c:v>
                </c:pt>
                <c:pt idx="24462">
                  <c:v>2.4462999999999999E-5</c:v>
                </c:pt>
                <c:pt idx="24463">
                  <c:v>2.4464000000000002E-5</c:v>
                </c:pt>
                <c:pt idx="24464">
                  <c:v>2.4465E-5</c:v>
                </c:pt>
                <c:pt idx="24465">
                  <c:v>2.4465999999999999E-5</c:v>
                </c:pt>
                <c:pt idx="24466">
                  <c:v>2.4467000000000001E-5</c:v>
                </c:pt>
                <c:pt idx="24467">
                  <c:v>2.4468E-5</c:v>
                </c:pt>
                <c:pt idx="24468">
                  <c:v>2.4468999999999999E-5</c:v>
                </c:pt>
                <c:pt idx="24469">
                  <c:v>2.4470000000000001E-5</c:v>
                </c:pt>
                <c:pt idx="24470">
                  <c:v>2.4471E-5</c:v>
                </c:pt>
                <c:pt idx="24471">
                  <c:v>2.4471999999999999E-5</c:v>
                </c:pt>
                <c:pt idx="24472">
                  <c:v>2.4473000000000001E-5</c:v>
                </c:pt>
                <c:pt idx="24473">
                  <c:v>2.4474E-5</c:v>
                </c:pt>
                <c:pt idx="24474">
                  <c:v>2.4474999999999999E-5</c:v>
                </c:pt>
                <c:pt idx="24475">
                  <c:v>2.4476000000000001E-5</c:v>
                </c:pt>
                <c:pt idx="24476">
                  <c:v>2.4477E-5</c:v>
                </c:pt>
                <c:pt idx="24477">
                  <c:v>2.4477999999999998E-5</c:v>
                </c:pt>
                <c:pt idx="24478">
                  <c:v>2.4479000000000001E-5</c:v>
                </c:pt>
                <c:pt idx="24479">
                  <c:v>2.4479999999999999E-5</c:v>
                </c:pt>
                <c:pt idx="24480">
                  <c:v>2.4481000000000002E-5</c:v>
                </c:pt>
                <c:pt idx="24481">
                  <c:v>2.4482E-5</c:v>
                </c:pt>
                <c:pt idx="24482">
                  <c:v>2.4482999999999999E-5</c:v>
                </c:pt>
                <c:pt idx="24483">
                  <c:v>2.4484000000000001E-5</c:v>
                </c:pt>
                <c:pt idx="24484">
                  <c:v>2.4485E-5</c:v>
                </c:pt>
                <c:pt idx="24485">
                  <c:v>2.4485999999999999E-5</c:v>
                </c:pt>
                <c:pt idx="24486">
                  <c:v>2.4487000000000001E-5</c:v>
                </c:pt>
                <c:pt idx="24487">
                  <c:v>2.4488E-5</c:v>
                </c:pt>
                <c:pt idx="24488">
                  <c:v>2.4488999999999999E-5</c:v>
                </c:pt>
                <c:pt idx="24489">
                  <c:v>2.4490000000000001E-5</c:v>
                </c:pt>
                <c:pt idx="24490">
                  <c:v>2.4491E-5</c:v>
                </c:pt>
                <c:pt idx="24491">
                  <c:v>2.4491999999999999E-5</c:v>
                </c:pt>
                <c:pt idx="24492">
                  <c:v>2.4493000000000001E-5</c:v>
                </c:pt>
                <c:pt idx="24493">
                  <c:v>2.4494E-5</c:v>
                </c:pt>
                <c:pt idx="24494">
                  <c:v>2.4494999999999998E-5</c:v>
                </c:pt>
                <c:pt idx="24495">
                  <c:v>2.4496000000000001E-5</c:v>
                </c:pt>
                <c:pt idx="24496">
                  <c:v>2.4496999999999999E-5</c:v>
                </c:pt>
                <c:pt idx="24497">
                  <c:v>2.4498000000000002E-5</c:v>
                </c:pt>
                <c:pt idx="24498">
                  <c:v>2.4499E-5</c:v>
                </c:pt>
                <c:pt idx="24499">
                  <c:v>2.4499999999999999E-5</c:v>
                </c:pt>
                <c:pt idx="24500">
                  <c:v>2.4501000000000001E-5</c:v>
                </c:pt>
                <c:pt idx="24501">
                  <c:v>2.4502E-5</c:v>
                </c:pt>
                <c:pt idx="24502">
                  <c:v>2.4502999999999999E-5</c:v>
                </c:pt>
                <c:pt idx="24503">
                  <c:v>2.4504000000000001E-5</c:v>
                </c:pt>
                <c:pt idx="24504">
                  <c:v>2.4505E-5</c:v>
                </c:pt>
                <c:pt idx="24505">
                  <c:v>2.4505999999999999E-5</c:v>
                </c:pt>
                <c:pt idx="24506">
                  <c:v>2.4507000000000001E-5</c:v>
                </c:pt>
                <c:pt idx="24507">
                  <c:v>2.4508E-5</c:v>
                </c:pt>
                <c:pt idx="24508">
                  <c:v>2.4508999999999999E-5</c:v>
                </c:pt>
                <c:pt idx="24509">
                  <c:v>2.4510000000000001E-5</c:v>
                </c:pt>
                <c:pt idx="24510">
                  <c:v>2.4511E-5</c:v>
                </c:pt>
                <c:pt idx="24511">
                  <c:v>2.4511999999999998E-5</c:v>
                </c:pt>
                <c:pt idx="24512">
                  <c:v>2.4513000000000001E-5</c:v>
                </c:pt>
                <c:pt idx="24513">
                  <c:v>2.4513999999999999E-5</c:v>
                </c:pt>
                <c:pt idx="24514">
                  <c:v>2.4515000000000002E-5</c:v>
                </c:pt>
                <c:pt idx="24515">
                  <c:v>2.4516E-5</c:v>
                </c:pt>
                <c:pt idx="24516">
                  <c:v>2.4516999999999999E-5</c:v>
                </c:pt>
                <c:pt idx="24517">
                  <c:v>2.4518000000000001E-5</c:v>
                </c:pt>
                <c:pt idx="24518">
                  <c:v>2.4519E-5</c:v>
                </c:pt>
                <c:pt idx="24519">
                  <c:v>2.4519999999999999E-5</c:v>
                </c:pt>
                <c:pt idx="24520">
                  <c:v>2.4521000000000001E-5</c:v>
                </c:pt>
                <c:pt idx="24521">
                  <c:v>2.4522E-5</c:v>
                </c:pt>
                <c:pt idx="24522">
                  <c:v>2.4522999999999999E-5</c:v>
                </c:pt>
                <c:pt idx="24523">
                  <c:v>2.4524000000000001E-5</c:v>
                </c:pt>
                <c:pt idx="24524">
                  <c:v>2.4525E-5</c:v>
                </c:pt>
                <c:pt idx="24525">
                  <c:v>2.4525999999999999E-5</c:v>
                </c:pt>
                <c:pt idx="24526">
                  <c:v>2.4527000000000001E-5</c:v>
                </c:pt>
                <c:pt idx="24527">
                  <c:v>2.4528E-5</c:v>
                </c:pt>
                <c:pt idx="24528">
                  <c:v>2.4528999999999998E-5</c:v>
                </c:pt>
                <c:pt idx="24529">
                  <c:v>2.4530000000000001E-5</c:v>
                </c:pt>
                <c:pt idx="24530">
                  <c:v>2.4530999999999999E-5</c:v>
                </c:pt>
                <c:pt idx="24531">
                  <c:v>2.4532000000000002E-5</c:v>
                </c:pt>
                <c:pt idx="24532">
                  <c:v>2.4533E-5</c:v>
                </c:pt>
                <c:pt idx="24533">
                  <c:v>2.4533999999999999E-5</c:v>
                </c:pt>
                <c:pt idx="24534">
                  <c:v>2.4535000000000001E-5</c:v>
                </c:pt>
                <c:pt idx="24535">
                  <c:v>2.4536E-5</c:v>
                </c:pt>
                <c:pt idx="24536">
                  <c:v>2.4536999999999999E-5</c:v>
                </c:pt>
                <c:pt idx="24537">
                  <c:v>2.4538000000000001E-5</c:v>
                </c:pt>
                <c:pt idx="24538">
                  <c:v>2.4539E-5</c:v>
                </c:pt>
                <c:pt idx="24539">
                  <c:v>2.4539999999999999E-5</c:v>
                </c:pt>
                <c:pt idx="24540">
                  <c:v>2.4541000000000001E-5</c:v>
                </c:pt>
                <c:pt idx="24541">
                  <c:v>2.4542E-5</c:v>
                </c:pt>
                <c:pt idx="24542">
                  <c:v>2.4542999999999999E-5</c:v>
                </c:pt>
                <c:pt idx="24543">
                  <c:v>2.4544000000000001E-5</c:v>
                </c:pt>
                <c:pt idx="24544">
                  <c:v>2.4545E-5</c:v>
                </c:pt>
                <c:pt idx="24545">
                  <c:v>2.4545999999999998E-5</c:v>
                </c:pt>
                <c:pt idx="24546">
                  <c:v>2.4547000000000001E-5</c:v>
                </c:pt>
                <c:pt idx="24547">
                  <c:v>2.4547999999999999E-5</c:v>
                </c:pt>
                <c:pt idx="24548">
                  <c:v>2.4549000000000002E-5</c:v>
                </c:pt>
                <c:pt idx="24549">
                  <c:v>2.455E-5</c:v>
                </c:pt>
                <c:pt idx="24550">
                  <c:v>2.4550999999999999E-5</c:v>
                </c:pt>
                <c:pt idx="24551">
                  <c:v>2.4552000000000001E-5</c:v>
                </c:pt>
                <c:pt idx="24552">
                  <c:v>2.4553E-5</c:v>
                </c:pt>
                <c:pt idx="24553">
                  <c:v>2.4553999999999999E-5</c:v>
                </c:pt>
                <c:pt idx="24554">
                  <c:v>2.4555000000000001E-5</c:v>
                </c:pt>
                <c:pt idx="24555">
                  <c:v>2.4556E-5</c:v>
                </c:pt>
                <c:pt idx="24556">
                  <c:v>2.4556999999999999E-5</c:v>
                </c:pt>
                <c:pt idx="24557">
                  <c:v>2.4558000000000001E-5</c:v>
                </c:pt>
                <c:pt idx="24558">
                  <c:v>2.4559E-5</c:v>
                </c:pt>
                <c:pt idx="24559">
                  <c:v>2.4559999999999999E-5</c:v>
                </c:pt>
                <c:pt idx="24560">
                  <c:v>2.4561000000000001E-5</c:v>
                </c:pt>
                <c:pt idx="24561">
                  <c:v>2.4562E-5</c:v>
                </c:pt>
                <c:pt idx="24562">
                  <c:v>2.4562999999999998E-5</c:v>
                </c:pt>
                <c:pt idx="24563">
                  <c:v>2.4564000000000001E-5</c:v>
                </c:pt>
                <c:pt idx="24564">
                  <c:v>2.4564999999999999E-5</c:v>
                </c:pt>
                <c:pt idx="24565">
                  <c:v>2.4566000000000002E-5</c:v>
                </c:pt>
                <c:pt idx="24566">
                  <c:v>2.4567E-5</c:v>
                </c:pt>
                <c:pt idx="24567">
                  <c:v>2.4567999999999999E-5</c:v>
                </c:pt>
                <c:pt idx="24568">
                  <c:v>2.4569000000000001E-5</c:v>
                </c:pt>
                <c:pt idx="24569">
                  <c:v>2.457E-5</c:v>
                </c:pt>
                <c:pt idx="24570">
                  <c:v>2.4570999999999999E-5</c:v>
                </c:pt>
                <c:pt idx="24571">
                  <c:v>2.4572000000000001E-5</c:v>
                </c:pt>
                <c:pt idx="24572">
                  <c:v>2.4573E-5</c:v>
                </c:pt>
                <c:pt idx="24573">
                  <c:v>2.4573999999999999E-5</c:v>
                </c:pt>
                <c:pt idx="24574">
                  <c:v>2.4575000000000001E-5</c:v>
                </c:pt>
                <c:pt idx="24575">
                  <c:v>2.4576E-5</c:v>
                </c:pt>
                <c:pt idx="24576">
                  <c:v>2.4576999999999999E-5</c:v>
                </c:pt>
                <c:pt idx="24577">
                  <c:v>2.4578000000000001E-5</c:v>
                </c:pt>
                <c:pt idx="24578">
                  <c:v>2.4579E-5</c:v>
                </c:pt>
                <c:pt idx="24579">
                  <c:v>2.4579999999999998E-5</c:v>
                </c:pt>
                <c:pt idx="24580">
                  <c:v>2.4581000000000001E-5</c:v>
                </c:pt>
                <c:pt idx="24581">
                  <c:v>2.4581999999999999E-5</c:v>
                </c:pt>
                <c:pt idx="24582">
                  <c:v>2.4583000000000002E-5</c:v>
                </c:pt>
                <c:pt idx="24583">
                  <c:v>2.4584E-5</c:v>
                </c:pt>
                <c:pt idx="24584">
                  <c:v>2.4584999999999999E-5</c:v>
                </c:pt>
                <c:pt idx="24585">
                  <c:v>2.4586000000000001E-5</c:v>
                </c:pt>
                <c:pt idx="24586">
                  <c:v>2.4587E-5</c:v>
                </c:pt>
                <c:pt idx="24587">
                  <c:v>2.4587999999999999E-5</c:v>
                </c:pt>
                <c:pt idx="24588">
                  <c:v>2.4589000000000001E-5</c:v>
                </c:pt>
                <c:pt idx="24589">
                  <c:v>2.459E-5</c:v>
                </c:pt>
                <c:pt idx="24590">
                  <c:v>2.4590999999999999E-5</c:v>
                </c:pt>
                <c:pt idx="24591">
                  <c:v>2.4592000000000001E-5</c:v>
                </c:pt>
                <c:pt idx="24592">
                  <c:v>2.4593E-5</c:v>
                </c:pt>
                <c:pt idx="24593">
                  <c:v>2.4593999999999999E-5</c:v>
                </c:pt>
                <c:pt idx="24594">
                  <c:v>2.4595000000000001E-5</c:v>
                </c:pt>
                <c:pt idx="24595">
                  <c:v>2.4596E-5</c:v>
                </c:pt>
                <c:pt idx="24596">
                  <c:v>2.4596999999999998E-5</c:v>
                </c:pt>
                <c:pt idx="24597">
                  <c:v>2.4598000000000001E-5</c:v>
                </c:pt>
                <c:pt idx="24598">
                  <c:v>2.4598999999999999E-5</c:v>
                </c:pt>
                <c:pt idx="24599">
                  <c:v>2.4600000000000002E-5</c:v>
                </c:pt>
                <c:pt idx="24600">
                  <c:v>2.4601E-5</c:v>
                </c:pt>
                <c:pt idx="24601">
                  <c:v>2.4601999999999999E-5</c:v>
                </c:pt>
                <c:pt idx="24602">
                  <c:v>2.4603000000000001E-5</c:v>
                </c:pt>
                <c:pt idx="24603">
                  <c:v>2.4604E-5</c:v>
                </c:pt>
                <c:pt idx="24604">
                  <c:v>2.4604999999999999E-5</c:v>
                </c:pt>
                <c:pt idx="24605">
                  <c:v>2.4606000000000001E-5</c:v>
                </c:pt>
                <c:pt idx="24606">
                  <c:v>2.4607E-5</c:v>
                </c:pt>
                <c:pt idx="24607">
                  <c:v>2.4607999999999999E-5</c:v>
                </c:pt>
                <c:pt idx="24608">
                  <c:v>2.4609000000000001E-5</c:v>
                </c:pt>
                <c:pt idx="24609">
                  <c:v>2.461E-5</c:v>
                </c:pt>
                <c:pt idx="24610">
                  <c:v>2.4610999999999999E-5</c:v>
                </c:pt>
                <c:pt idx="24611">
                  <c:v>2.4612000000000001E-5</c:v>
                </c:pt>
                <c:pt idx="24612">
                  <c:v>2.4613E-5</c:v>
                </c:pt>
                <c:pt idx="24613">
                  <c:v>2.4613999999999998E-5</c:v>
                </c:pt>
                <c:pt idx="24614">
                  <c:v>2.4615000000000001E-5</c:v>
                </c:pt>
                <c:pt idx="24615">
                  <c:v>2.4615999999999999E-5</c:v>
                </c:pt>
                <c:pt idx="24616">
                  <c:v>2.4617000000000002E-5</c:v>
                </c:pt>
                <c:pt idx="24617">
                  <c:v>2.4618E-5</c:v>
                </c:pt>
                <c:pt idx="24618">
                  <c:v>2.4618999999999999E-5</c:v>
                </c:pt>
                <c:pt idx="24619">
                  <c:v>2.4620000000000001E-5</c:v>
                </c:pt>
                <c:pt idx="24620">
                  <c:v>2.4621E-5</c:v>
                </c:pt>
                <c:pt idx="24621">
                  <c:v>2.4621999999999999E-5</c:v>
                </c:pt>
                <c:pt idx="24622">
                  <c:v>2.4623000000000001E-5</c:v>
                </c:pt>
                <c:pt idx="24623">
                  <c:v>2.4624E-5</c:v>
                </c:pt>
                <c:pt idx="24624">
                  <c:v>2.4624999999999999E-5</c:v>
                </c:pt>
                <c:pt idx="24625">
                  <c:v>2.4626000000000001E-5</c:v>
                </c:pt>
                <c:pt idx="24626">
                  <c:v>2.4627E-5</c:v>
                </c:pt>
                <c:pt idx="24627">
                  <c:v>2.4627999999999999E-5</c:v>
                </c:pt>
                <c:pt idx="24628">
                  <c:v>2.4629000000000001E-5</c:v>
                </c:pt>
                <c:pt idx="24629">
                  <c:v>2.463E-5</c:v>
                </c:pt>
                <c:pt idx="24630">
                  <c:v>2.4630999999999998E-5</c:v>
                </c:pt>
                <c:pt idx="24631">
                  <c:v>2.4632000000000001E-5</c:v>
                </c:pt>
                <c:pt idx="24632">
                  <c:v>2.4632999999999999E-5</c:v>
                </c:pt>
                <c:pt idx="24633">
                  <c:v>2.4634000000000002E-5</c:v>
                </c:pt>
                <c:pt idx="24634">
                  <c:v>2.4635E-5</c:v>
                </c:pt>
                <c:pt idx="24635">
                  <c:v>2.4635999999999999E-5</c:v>
                </c:pt>
                <c:pt idx="24636">
                  <c:v>2.4637000000000001E-5</c:v>
                </c:pt>
                <c:pt idx="24637">
                  <c:v>2.4638E-5</c:v>
                </c:pt>
                <c:pt idx="24638">
                  <c:v>2.4638999999999999E-5</c:v>
                </c:pt>
                <c:pt idx="24639">
                  <c:v>2.4640000000000001E-5</c:v>
                </c:pt>
                <c:pt idx="24640">
                  <c:v>2.4641E-5</c:v>
                </c:pt>
                <c:pt idx="24641">
                  <c:v>2.4641999999999999E-5</c:v>
                </c:pt>
                <c:pt idx="24642">
                  <c:v>2.4643000000000001E-5</c:v>
                </c:pt>
                <c:pt idx="24643">
                  <c:v>2.4644E-5</c:v>
                </c:pt>
                <c:pt idx="24644">
                  <c:v>2.4644999999999999E-5</c:v>
                </c:pt>
                <c:pt idx="24645">
                  <c:v>2.4646000000000001E-5</c:v>
                </c:pt>
                <c:pt idx="24646">
                  <c:v>2.4647E-5</c:v>
                </c:pt>
                <c:pt idx="24647">
                  <c:v>2.4647999999999998E-5</c:v>
                </c:pt>
                <c:pt idx="24648">
                  <c:v>2.4649000000000001E-5</c:v>
                </c:pt>
                <c:pt idx="24649">
                  <c:v>2.4649999999999999E-5</c:v>
                </c:pt>
                <c:pt idx="24650">
                  <c:v>2.4651000000000002E-5</c:v>
                </c:pt>
                <c:pt idx="24651">
                  <c:v>2.4652E-5</c:v>
                </c:pt>
                <c:pt idx="24652">
                  <c:v>2.4652999999999999E-5</c:v>
                </c:pt>
                <c:pt idx="24653">
                  <c:v>2.4654000000000001E-5</c:v>
                </c:pt>
                <c:pt idx="24654">
                  <c:v>2.4655E-5</c:v>
                </c:pt>
                <c:pt idx="24655">
                  <c:v>2.4655999999999999E-5</c:v>
                </c:pt>
                <c:pt idx="24656">
                  <c:v>2.4657000000000001E-5</c:v>
                </c:pt>
                <c:pt idx="24657">
                  <c:v>2.4658E-5</c:v>
                </c:pt>
                <c:pt idx="24658">
                  <c:v>2.4658999999999999E-5</c:v>
                </c:pt>
                <c:pt idx="24659">
                  <c:v>2.4660000000000001E-5</c:v>
                </c:pt>
                <c:pt idx="24660">
                  <c:v>2.4661E-5</c:v>
                </c:pt>
                <c:pt idx="24661">
                  <c:v>2.4661999999999999E-5</c:v>
                </c:pt>
                <c:pt idx="24662">
                  <c:v>2.4663000000000001E-5</c:v>
                </c:pt>
                <c:pt idx="24663">
                  <c:v>2.4664E-5</c:v>
                </c:pt>
                <c:pt idx="24664">
                  <c:v>2.4664999999999998E-5</c:v>
                </c:pt>
                <c:pt idx="24665">
                  <c:v>2.4666000000000001E-5</c:v>
                </c:pt>
                <c:pt idx="24666">
                  <c:v>2.4666999999999999E-5</c:v>
                </c:pt>
                <c:pt idx="24667">
                  <c:v>2.4668000000000002E-5</c:v>
                </c:pt>
                <c:pt idx="24668">
                  <c:v>2.4669E-5</c:v>
                </c:pt>
                <c:pt idx="24669">
                  <c:v>2.4669999999999999E-5</c:v>
                </c:pt>
                <c:pt idx="24670">
                  <c:v>2.4671000000000001E-5</c:v>
                </c:pt>
                <c:pt idx="24671">
                  <c:v>2.4672E-5</c:v>
                </c:pt>
                <c:pt idx="24672">
                  <c:v>2.4672999999999999E-5</c:v>
                </c:pt>
                <c:pt idx="24673">
                  <c:v>2.4674000000000001E-5</c:v>
                </c:pt>
                <c:pt idx="24674">
                  <c:v>2.4675E-5</c:v>
                </c:pt>
                <c:pt idx="24675">
                  <c:v>2.4675999999999999E-5</c:v>
                </c:pt>
                <c:pt idx="24676">
                  <c:v>2.4677000000000001E-5</c:v>
                </c:pt>
                <c:pt idx="24677">
                  <c:v>2.4678E-5</c:v>
                </c:pt>
                <c:pt idx="24678">
                  <c:v>2.4678999999999999E-5</c:v>
                </c:pt>
                <c:pt idx="24679">
                  <c:v>2.4680000000000001E-5</c:v>
                </c:pt>
                <c:pt idx="24680">
                  <c:v>2.4681E-5</c:v>
                </c:pt>
                <c:pt idx="24681">
                  <c:v>2.4681999999999998E-5</c:v>
                </c:pt>
                <c:pt idx="24682">
                  <c:v>2.4683000000000001E-5</c:v>
                </c:pt>
                <c:pt idx="24683">
                  <c:v>2.4683999999999999E-5</c:v>
                </c:pt>
                <c:pt idx="24684">
                  <c:v>2.4685000000000002E-5</c:v>
                </c:pt>
                <c:pt idx="24685">
                  <c:v>2.4686E-5</c:v>
                </c:pt>
                <c:pt idx="24686">
                  <c:v>2.4686999999999999E-5</c:v>
                </c:pt>
                <c:pt idx="24687">
                  <c:v>2.4688000000000001E-5</c:v>
                </c:pt>
                <c:pt idx="24688">
                  <c:v>2.4689E-5</c:v>
                </c:pt>
                <c:pt idx="24689">
                  <c:v>2.4689999999999999E-5</c:v>
                </c:pt>
                <c:pt idx="24690">
                  <c:v>2.4691000000000001E-5</c:v>
                </c:pt>
                <c:pt idx="24691">
                  <c:v>2.4692E-5</c:v>
                </c:pt>
                <c:pt idx="24692">
                  <c:v>2.4692999999999999E-5</c:v>
                </c:pt>
                <c:pt idx="24693">
                  <c:v>2.4694000000000001E-5</c:v>
                </c:pt>
                <c:pt idx="24694">
                  <c:v>2.4695E-5</c:v>
                </c:pt>
                <c:pt idx="24695">
                  <c:v>2.4695999999999999E-5</c:v>
                </c:pt>
                <c:pt idx="24696">
                  <c:v>2.4697000000000001E-5</c:v>
                </c:pt>
                <c:pt idx="24697">
                  <c:v>2.4698E-5</c:v>
                </c:pt>
                <c:pt idx="24698">
                  <c:v>2.4698999999999998E-5</c:v>
                </c:pt>
                <c:pt idx="24699">
                  <c:v>2.4700000000000001E-5</c:v>
                </c:pt>
                <c:pt idx="24700">
                  <c:v>2.4700999999999999E-5</c:v>
                </c:pt>
                <c:pt idx="24701">
                  <c:v>2.4702000000000002E-5</c:v>
                </c:pt>
                <c:pt idx="24702">
                  <c:v>2.4703E-5</c:v>
                </c:pt>
                <c:pt idx="24703">
                  <c:v>2.4703999999999999E-5</c:v>
                </c:pt>
                <c:pt idx="24704">
                  <c:v>2.4705000000000001E-5</c:v>
                </c:pt>
                <c:pt idx="24705">
                  <c:v>2.4706E-5</c:v>
                </c:pt>
                <c:pt idx="24706">
                  <c:v>2.4706999999999999E-5</c:v>
                </c:pt>
                <c:pt idx="24707">
                  <c:v>2.4708000000000001E-5</c:v>
                </c:pt>
                <c:pt idx="24708">
                  <c:v>2.4709E-5</c:v>
                </c:pt>
                <c:pt idx="24709">
                  <c:v>2.4709999999999999E-5</c:v>
                </c:pt>
                <c:pt idx="24710">
                  <c:v>2.4711000000000001E-5</c:v>
                </c:pt>
                <c:pt idx="24711">
                  <c:v>2.4712E-5</c:v>
                </c:pt>
                <c:pt idx="24712">
                  <c:v>2.4712999999999999E-5</c:v>
                </c:pt>
                <c:pt idx="24713">
                  <c:v>2.4714000000000001E-5</c:v>
                </c:pt>
                <c:pt idx="24714">
                  <c:v>2.4715E-5</c:v>
                </c:pt>
                <c:pt idx="24715">
                  <c:v>2.4715999999999998E-5</c:v>
                </c:pt>
                <c:pt idx="24716">
                  <c:v>2.4717000000000001E-5</c:v>
                </c:pt>
                <c:pt idx="24717">
                  <c:v>2.4717999999999999E-5</c:v>
                </c:pt>
                <c:pt idx="24718">
                  <c:v>2.4719000000000002E-5</c:v>
                </c:pt>
                <c:pt idx="24719">
                  <c:v>2.472E-5</c:v>
                </c:pt>
                <c:pt idx="24720">
                  <c:v>2.4720999999999999E-5</c:v>
                </c:pt>
                <c:pt idx="24721">
                  <c:v>2.4722000000000001E-5</c:v>
                </c:pt>
                <c:pt idx="24722">
                  <c:v>2.4723E-5</c:v>
                </c:pt>
                <c:pt idx="24723">
                  <c:v>2.4723999999999999E-5</c:v>
                </c:pt>
                <c:pt idx="24724">
                  <c:v>2.4725000000000001E-5</c:v>
                </c:pt>
                <c:pt idx="24725">
                  <c:v>2.4726E-5</c:v>
                </c:pt>
                <c:pt idx="24726">
                  <c:v>2.4726999999999999E-5</c:v>
                </c:pt>
                <c:pt idx="24727">
                  <c:v>2.4728000000000001E-5</c:v>
                </c:pt>
                <c:pt idx="24728">
                  <c:v>2.4729E-5</c:v>
                </c:pt>
                <c:pt idx="24729">
                  <c:v>2.4729999999999999E-5</c:v>
                </c:pt>
                <c:pt idx="24730">
                  <c:v>2.4731000000000001E-5</c:v>
                </c:pt>
                <c:pt idx="24731">
                  <c:v>2.4732E-5</c:v>
                </c:pt>
                <c:pt idx="24732">
                  <c:v>2.4732999999999999E-5</c:v>
                </c:pt>
                <c:pt idx="24733">
                  <c:v>2.4734000000000001E-5</c:v>
                </c:pt>
                <c:pt idx="24734">
                  <c:v>2.4735E-5</c:v>
                </c:pt>
                <c:pt idx="24735">
                  <c:v>2.4736000000000002E-5</c:v>
                </c:pt>
                <c:pt idx="24736">
                  <c:v>2.4737E-5</c:v>
                </c:pt>
                <c:pt idx="24737">
                  <c:v>2.4737999999999999E-5</c:v>
                </c:pt>
                <c:pt idx="24738">
                  <c:v>2.4739000000000001E-5</c:v>
                </c:pt>
                <c:pt idx="24739">
                  <c:v>2.474E-5</c:v>
                </c:pt>
                <c:pt idx="24740">
                  <c:v>2.4740999999999999E-5</c:v>
                </c:pt>
                <c:pt idx="24741">
                  <c:v>2.4742000000000001E-5</c:v>
                </c:pt>
                <c:pt idx="24742">
                  <c:v>2.4743E-5</c:v>
                </c:pt>
                <c:pt idx="24743">
                  <c:v>2.4743999999999999E-5</c:v>
                </c:pt>
                <c:pt idx="24744">
                  <c:v>2.4745000000000001E-5</c:v>
                </c:pt>
                <c:pt idx="24745">
                  <c:v>2.4746E-5</c:v>
                </c:pt>
                <c:pt idx="24746">
                  <c:v>2.4746999999999999E-5</c:v>
                </c:pt>
                <c:pt idx="24747">
                  <c:v>2.4748000000000001E-5</c:v>
                </c:pt>
                <c:pt idx="24748">
                  <c:v>2.4749E-5</c:v>
                </c:pt>
                <c:pt idx="24749">
                  <c:v>2.4749999999999999E-5</c:v>
                </c:pt>
                <c:pt idx="24750">
                  <c:v>2.4751000000000001E-5</c:v>
                </c:pt>
                <c:pt idx="24751">
                  <c:v>2.4752E-5</c:v>
                </c:pt>
                <c:pt idx="24752">
                  <c:v>2.4752999999999998E-5</c:v>
                </c:pt>
                <c:pt idx="24753">
                  <c:v>2.4754000000000001E-5</c:v>
                </c:pt>
                <c:pt idx="24754">
                  <c:v>2.4754999999999999E-5</c:v>
                </c:pt>
                <c:pt idx="24755">
                  <c:v>2.4756000000000002E-5</c:v>
                </c:pt>
                <c:pt idx="24756">
                  <c:v>2.4757E-5</c:v>
                </c:pt>
                <c:pt idx="24757">
                  <c:v>2.4757999999999999E-5</c:v>
                </c:pt>
                <c:pt idx="24758">
                  <c:v>2.4759000000000001E-5</c:v>
                </c:pt>
                <c:pt idx="24759">
                  <c:v>2.476E-5</c:v>
                </c:pt>
                <c:pt idx="24760">
                  <c:v>2.4760999999999999E-5</c:v>
                </c:pt>
                <c:pt idx="24761">
                  <c:v>2.4762000000000001E-5</c:v>
                </c:pt>
                <c:pt idx="24762">
                  <c:v>2.4763E-5</c:v>
                </c:pt>
                <c:pt idx="24763">
                  <c:v>2.4763999999999999E-5</c:v>
                </c:pt>
                <c:pt idx="24764">
                  <c:v>2.4765000000000001E-5</c:v>
                </c:pt>
                <c:pt idx="24765">
                  <c:v>2.4766E-5</c:v>
                </c:pt>
                <c:pt idx="24766">
                  <c:v>2.4766999999999999E-5</c:v>
                </c:pt>
                <c:pt idx="24767">
                  <c:v>2.4768000000000001E-5</c:v>
                </c:pt>
                <c:pt idx="24768">
                  <c:v>2.4769E-5</c:v>
                </c:pt>
                <c:pt idx="24769">
                  <c:v>2.4769999999999998E-5</c:v>
                </c:pt>
                <c:pt idx="24770">
                  <c:v>2.4771000000000001E-5</c:v>
                </c:pt>
                <c:pt idx="24771">
                  <c:v>2.4771999999999999E-5</c:v>
                </c:pt>
                <c:pt idx="24772">
                  <c:v>2.4773000000000002E-5</c:v>
                </c:pt>
                <c:pt idx="24773">
                  <c:v>2.4774E-5</c:v>
                </c:pt>
                <c:pt idx="24774">
                  <c:v>2.4774999999999999E-5</c:v>
                </c:pt>
                <c:pt idx="24775">
                  <c:v>2.4776000000000001E-5</c:v>
                </c:pt>
                <c:pt idx="24776">
                  <c:v>2.4777E-5</c:v>
                </c:pt>
                <c:pt idx="24777">
                  <c:v>2.4777999999999999E-5</c:v>
                </c:pt>
                <c:pt idx="24778">
                  <c:v>2.4779000000000001E-5</c:v>
                </c:pt>
                <c:pt idx="24779">
                  <c:v>2.478E-5</c:v>
                </c:pt>
                <c:pt idx="24780">
                  <c:v>2.4780999999999999E-5</c:v>
                </c:pt>
                <c:pt idx="24781">
                  <c:v>2.4782000000000001E-5</c:v>
                </c:pt>
                <c:pt idx="24782">
                  <c:v>2.4783E-5</c:v>
                </c:pt>
                <c:pt idx="24783">
                  <c:v>2.4783999999999999E-5</c:v>
                </c:pt>
                <c:pt idx="24784">
                  <c:v>2.4785000000000001E-5</c:v>
                </c:pt>
                <c:pt idx="24785">
                  <c:v>2.4786E-5</c:v>
                </c:pt>
                <c:pt idx="24786">
                  <c:v>2.4786999999999998E-5</c:v>
                </c:pt>
                <c:pt idx="24787">
                  <c:v>2.4788000000000001E-5</c:v>
                </c:pt>
                <c:pt idx="24788">
                  <c:v>2.4788999999999999E-5</c:v>
                </c:pt>
                <c:pt idx="24789">
                  <c:v>2.4790000000000002E-5</c:v>
                </c:pt>
                <c:pt idx="24790">
                  <c:v>2.4791E-5</c:v>
                </c:pt>
                <c:pt idx="24791">
                  <c:v>2.4791999999999999E-5</c:v>
                </c:pt>
                <c:pt idx="24792">
                  <c:v>2.4793000000000001E-5</c:v>
                </c:pt>
                <c:pt idx="24793">
                  <c:v>2.4794E-5</c:v>
                </c:pt>
                <c:pt idx="24794">
                  <c:v>2.4794999999999999E-5</c:v>
                </c:pt>
                <c:pt idx="24795">
                  <c:v>2.4796000000000001E-5</c:v>
                </c:pt>
                <c:pt idx="24796">
                  <c:v>2.4797E-5</c:v>
                </c:pt>
                <c:pt idx="24797">
                  <c:v>2.4797999999999999E-5</c:v>
                </c:pt>
                <c:pt idx="24798">
                  <c:v>2.4799000000000001E-5</c:v>
                </c:pt>
                <c:pt idx="24799">
                  <c:v>2.48E-5</c:v>
                </c:pt>
                <c:pt idx="24800">
                  <c:v>2.4800999999999999E-5</c:v>
                </c:pt>
                <c:pt idx="24801">
                  <c:v>2.4802000000000001E-5</c:v>
                </c:pt>
                <c:pt idx="24802">
                  <c:v>2.4803E-5</c:v>
                </c:pt>
                <c:pt idx="24803">
                  <c:v>2.4803999999999998E-5</c:v>
                </c:pt>
                <c:pt idx="24804">
                  <c:v>2.4805000000000001E-5</c:v>
                </c:pt>
                <c:pt idx="24805">
                  <c:v>2.4805999999999999E-5</c:v>
                </c:pt>
                <c:pt idx="24806">
                  <c:v>2.4807000000000002E-5</c:v>
                </c:pt>
                <c:pt idx="24807">
                  <c:v>2.4808E-5</c:v>
                </c:pt>
                <c:pt idx="24808">
                  <c:v>2.4808999999999999E-5</c:v>
                </c:pt>
                <c:pt idx="24809">
                  <c:v>2.4810000000000001E-5</c:v>
                </c:pt>
                <c:pt idx="24810">
                  <c:v>2.4811E-5</c:v>
                </c:pt>
                <c:pt idx="24811">
                  <c:v>2.4811999999999999E-5</c:v>
                </c:pt>
                <c:pt idx="24812">
                  <c:v>2.4813000000000001E-5</c:v>
                </c:pt>
                <c:pt idx="24813">
                  <c:v>2.4814E-5</c:v>
                </c:pt>
                <c:pt idx="24814">
                  <c:v>2.4814999999999999E-5</c:v>
                </c:pt>
                <c:pt idx="24815">
                  <c:v>2.4816000000000001E-5</c:v>
                </c:pt>
                <c:pt idx="24816">
                  <c:v>2.4817E-5</c:v>
                </c:pt>
                <c:pt idx="24817">
                  <c:v>2.4817999999999999E-5</c:v>
                </c:pt>
                <c:pt idx="24818">
                  <c:v>2.4819000000000001E-5</c:v>
                </c:pt>
                <c:pt idx="24819">
                  <c:v>2.482E-5</c:v>
                </c:pt>
                <c:pt idx="24820">
                  <c:v>2.4820999999999998E-5</c:v>
                </c:pt>
                <c:pt idx="24821">
                  <c:v>2.4822000000000001E-5</c:v>
                </c:pt>
                <c:pt idx="24822">
                  <c:v>2.4822999999999999E-5</c:v>
                </c:pt>
                <c:pt idx="24823">
                  <c:v>2.4824000000000002E-5</c:v>
                </c:pt>
                <c:pt idx="24824">
                  <c:v>2.4825E-5</c:v>
                </c:pt>
                <c:pt idx="24825">
                  <c:v>2.4825999999999999E-5</c:v>
                </c:pt>
                <c:pt idx="24826">
                  <c:v>2.4827000000000001E-5</c:v>
                </c:pt>
                <c:pt idx="24827">
                  <c:v>2.4828E-5</c:v>
                </c:pt>
                <c:pt idx="24828">
                  <c:v>2.4828999999999999E-5</c:v>
                </c:pt>
                <c:pt idx="24829">
                  <c:v>2.4830000000000001E-5</c:v>
                </c:pt>
                <c:pt idx="24830">
                  <c:v>2.4831E-5</c:v>
                </c:pt>
                <c:pt idx="24831">
                  <c:v>2.4831999999999999E-5</c:v>
                </c:pt>
                <c:pt idx="24832">
                  <c:v>2.4833000000000001E-5</c:v>
                </c:pt>
                <c:pt idx="24833">
                  <c:v>2.4834E-5</c:v>
                </c:pt>
                <c:pt idx="24834">
                  <c:v>2.4834999999999999E-5</c:v>
                </c:pt>
                <c:pt idx="24835">
                  <c:v>2.4836000000000001E-5</c:v>
                </c:pt>
                <c:pt idx="24836">
                  <c:v>2.4837E-5</c:v>
                </c:pt>
                <c:pt idx="24837">
                  <c:v>2.4837999999999998E-5</c:v>
                </c:pt>
                <c:pt idx="24838">
                  <c:v>2.4839000000000001E-5</c:v>
                </c:pt>
                <c:pt idx="24839">
                  <c:v>2.4839999999999999E-5</c:v>
                </c:pt>
                <c:pt idx="24840">
                  <c:v>2.4841000000000002E-5</c:v>
                </c:pt>
                <c:pt idx="24841">
                  <c:v>2.4842E-5</c:v>
                </c:pt>
                <c:pt idx="24842">
                  <c:v>2.4842999999999999E-5</c:v>
                </c:pt>
                <c:pt idx="24843">
                  <c:v>2.4844000000000001E-5</c:v>
                </c:pt>
                <c:pt idx="24844">
                  <c:v>2.4845E-5</c:v>
                </c:pt>
                <c:pt idx="24845">
                  <c:v>2.4845999999999999E-5</c:v>
                </c:pt>
                <c:pt idx="24846">
                  <c:v>2.4847000000000001E-5</c:v>
                </c:pt>
                <c:pt idx="24847">
                  <c:v>2.4848E-5</c:v>
                </c:pt>
                <c:pt idx="24848">
                  <c:v>2.4848999999999999E-5</c:v>
                </c:pt>
                <c:pt idx="24849">
                  <c:v>2.4850000000000001E-5</c:v>
                </c:pt>
                <c:pt idx="24850">
                  <c:v>2.4851E-5</c:v>
                </c:pt>
                <c:pt idx="24851">
                  <c:v>2.4851999999999999E-5</c:v>
                </c:pt>
                <c:pt idx="24852">
                  <c:v>2.4853000000000001E-5</c:v>
                </c:pt>
                <c:pt idx="24853">
                  <c:v>2.4854E-5</c:v>
                </c:pt>
                <c:pt idx="24854">
                  <c:v>2.4854999999999998E-5</c:v>
                </c:pt>
                <c:pt idx="24855">
                  <c:v>2.4856000000000001E-5</c:v>
                </c:pt>
                <c:pt idx="24856">
                  <c:v>2.4856999999999999E-5</c:v>
                </c:pt>
                <c:pt idx="24857">
                  <c:v>2.4858000000000002E-5</c:v>
                </c:pt>
                <c:pt idx="24858">
                  <c:v>2.4859E-5</c:v>
                </c:pt>
                <c:pt idx="24859">
                  <c:v>2.4859999999999999E-5</c:v>
                </c:pt>
                <c:pt idx="24860">
                  <c:v>2.4861000000000001E-5</c:v>
                </c:pt>
                <c:pt idx="24861">
                  <c:v>2.4862E-5</c:v>
                </c:pt>
                <c:pt idx="24862">
                  <c:v>2.4862999999999999E-5</c:v>
                </c:pt>
                <c:pt idx="24863">
                  <c:v>2.4864000000000001E-5</c:v>
                </c:pt>
                <c:pt idx="24864">
                  <c:v>2.4865E-5</c:v>
                </c:pt>
                <c:pt idx="24865">
                  <c:v>2.4865999999999999E-5</c:v>
                </c:pt>
                <c:pt idx="24866">
                  <c:v>2.4867000000000001E-5</c:v>
                </c:pt>
                <c:pt idx="24867">
                  <c:v>2.4868E-5</c:v>
                </c:pt>
                <c:pt idx="24868">
                  <c:v>2.4868999999999999E-5</c:v>
                </c:pt>
                <c:pt idx="24869">
                  <c:v>2.4870000000000001E-5</c:v>
                </c:pt>
                <c:pt idx="24870">
                  <c:v>2.4871E-5</c:v>
                </c:pt>
                <c:pt idx="24871">
                  <c:v>2.4871999999999998E-5</c:v>
                </c:pt>
                <c:pt idx="24872">
                  <c:v>2.4873000000000001E-5</c:v>
                </c:pt>
                <c:pt idx="24873">
                  <c:v>2.4873999999999999E-5</c:v>
                </c:pt>
                <c:pt idx="24874">
                  <c:v>2.4875000000000002E-5</c:v>
                </c:pt>
                <c:pt idx="24875">
                  <c:v>2.4876E-5</c:v>
                </c:pt>
                <c:pt idx="24876">
                  <c:v>2.4876999999999999E-5</c:v>
                </c:pt>
                <c:pt idx="24877">
                  <c:v>2.4878000000000001E-5</c:v>
                </c:pt>
                <c:pt idx="24878">
                  <c:v>2.4879E-5</c:v>
                </c:pt>
                <c:pt idx="24879">
                  <c:v>2.4879999999999999E-5</c:v>
                </c:pt>
                <c:pt idx="24880">
                  <c:v>2.4881000000000001E-5</c:v>
                </c:pt>
                <c:pt idx="24881">
                  <c:v>2.4882E-5</c:v>
                </c:pt>
                <c:pt idx="24882">
                  <c:v>2.4882999999999999E-5</c:v>
                </c:pt>
                <c:pt idx="24883">
                  <c:v>2.4884000000000001E-5</c:v>
                </c:pt>
                <c:pt idx="24884">
                  <c:v>2.4885E-5</c:v>
                </c:pt>
                <c:pt idx="24885">
                  <c:v>2.4885999999999999E-5</c:v>
                </c:pt>
                <c:pt idx="24886">
                  <c:v>2.4887000000000001E-5</c:v>
                </c:pt>
                <c:pt idx="24887">
                  <c:v>2.4888E-5</c:v>
                </c:pt>
                <c:pt idx="24888">
                  <c:v>2.4888999999999998E-5</c:v>
                </c:pt>
                <c:pt idx="24889">
                  <c:v>2.4890000000000001E-5</c:v>
                </c:pt>
                <c:pt idx="24890">
                  <c:v>2.4890999999999999E-5</c:v>
                </c:pt>
                <c:pt idx="24891">
                  <c:v>2.4892000000000002E-5</c:v>
                </c:pt>
                <c:pt idx="24892">
                  <c:v>2.4893E-5</c:v>
                </c:pt>
                <c:pt idx="24893">
                  <c:v>2.4893999999999999E-5</c:v>
                </c:pt>
                <c:pt idx="24894">
                  <c:v>2.4895000000000001E-5</c:v>
                </c:pt>
                <c:pt idx="24895">
                  <c:v>2.4896E-5</c:v>
                </c:pt>
                <c:pt idx="24896">
                  <c:v>2.4896999999999999E-5</c:v>
                </c:pt>
                <c:pt idx="24897">
                  <c:v>2.4898000000000001E-5</c:v>
                </c:pt>
                <c:pt idx="24898">
                  <c:v>2.4899E-5</c:v>
                </c:pt>
                <c:pt idx="24899">
                  <c:v>2.4899999999999999E-5</c:v>
                </c:pt>
                <c:pt idx="24900">
                  <c:v>2.4901000000000001E-5</c:v>
                </c:pt>
                <c:pt idx="24901">
                  <c:v>2.4902E-5</c:v>
                </c:pt>
                <c:pt idx="24902">
                  <c:v>2.4902999999999999E-5</c:v>
                </c:pt>
                <c:pt idx="24903">
                  <c:v>2.4904000000000001E-5</c:v>
                </c:pt>
                <c:pt idx="24904">
                  <c:v>2.4905E-5</c:v>
                </c:pt>
                <c:pt idx="24905">
                  <c:v>2.4905999999999998E-5</c:v>
                </c:pt>
                <c:pt idx="24906">
                  <c:v>2.4907000000000001E-5</c:v>
                </c:pt>
                <c:pt idx="24907">
                  <c:v>2.4907999999999999E-5</c:v>
                </c:pt>
                <c:pt idx="24908">
                  <c:v>2.4909000000000002E-5</c:v>
                </c:pt>
                <c:pt idx="24909">
                  <c:v>2.491E-5</c:v>
                </c:pt>
                <c:pt idx="24910">
                  <c:v>2.4910999999999999E-5</c:v>
                </c:pt>
                <c:pt idx="24911">
                  <c:v>2.4912000000000001E-5</c:v>
                </c:pt>
                <c:pt idx="24912">
                  <c:v>2.4913E-5</c:v>
                </c:pt>
                <c:pt idx="24913">
                  <c:v>2.4913999999999999E-5</c:v>
                </c:pt>
                <c:pt idx="24914">
                  <c:v>2.4915000000000001E-5</c:v>
                </c:pt>
                <c:pt idx="24915">
                  <c:v>2.4916E-5</c:v>
                </c:pt>
                <c:pt idx="24916">
                  <c:v>2.4916999999999999E-5</c:v>
                </c:pt>
                <c:pt idx="24917">
                  <c:v>2.4918000000000001E-5</c:v>
                </c:pt>
                <c:pt idx="24918">
                  <c:v>2.4919E-5</c:v>
                </c:pt>
                <c:pt idx="24919">
                  <c:v>2.4919999999999999E-5</c:v>
                </c:pt>
                <c:pt idx="24920">
                  <c:v>2.4921000000000001E-5</c:v>
                </c:pt>
                <c:pt idx="24921">
                  <c:v>2.4922E-5</c:v>
                </c:pt>
                <c:pt idx="24922">
                  <c:v>2.4922999999999998E-5</c:v>
                </c:pt>
                <c:pt idx="24923">
                  <c:v>2.4924000000000001E-5</c:v>
                </c:pt>
                <c:pt idx="24924">
                  <c:v>2.4924999999999999E-5</c:v>
                </c:pt>
                <c:pt idx="24925">
                  <c:v>2.4926000000000002E-5</c:v>
                </c:pt>
                <c:pt idx="24926">
                  <c:v>2.4927E-5</c:v>
                </c:pt>
                <c:pt idx="24927">
                  <c:v>2.4927999999999999E-5</c:v>
                </c:pt>
                <c:pt idx="24928">
                  <c:v>2.4929000000000001E-5</c:v>
                </c:pt>
                <c:pt idx="24929">
                  <c:v>2.493E-5</c:v>
                </c:pt>
                <c:pt idx="24930">
                  <c:v>2.4930999999999999E-5</c:v>
                </c:pt>
                <c:pt idx="24931">
                  <c:v>2.4932000000000001E-5</c:v>
                </c:pt>
                <c:pt idx="24932">
                  <c:v>2.4933E-5</c:v>
                </c:pt>
                <c:pt idx="24933">
                  <c:v>2.4933999999999999E-5</c:v>
                </c:pt>
                <c:pt idx="24934">
                  <c:v>2.4935000000000001E-5</c:v>
                </c:pt>
                <c:pt idx="24935">
                  <c:v>2.4936E-5</c:v>
                </c:pt>
                <c:pt idx="24936">
                  <c:v>2.4936999999999999E-5</c:v>
                </c:pt>
                <c:pt idx="24937">
                  <c:v>2.4938000000000001E-5</c:v>
                </c:pt>
                <c:pt idx="24938">
                  <c:v>2.4939E-5</c:v>
                </c:pt>
                <c:pt idx="24939">
                  <c:v>2.4939999999999998E-5</c:v>
                </c:pt>
                <c:pt idx="24940">
                  <c:v>2.4941000000000001E-5</c:v>
                </c:pt>
                <c:pt idx="24941">
                  <c:v>2.4941999999999999E-5</c:v>
                </c:pt>
                <c:pt idx="24942">
                  <c:v>2.4943000000000002E-5</c:v>
                </c:pt>
                <c:pt idx="24943">
                  <c:v>2.4944E-5</c:v>
                </c:pt>
                <c:pt idx="24944">
                  <c:v>2.4944999999999999E-5</c:v>
                </c:pt>
                <c:pt idx="24945">
                  <c:v>2.4946000000000001E-5</c:v>
                </c:pt>
                <c:pt idx="24946">
                  <c:v>2.4947E-5</c:v>
                </c:pt>
                <c:pt idx="24947">
                  <c:v>2.4947999999999999E-5</c:v>
                </c:pt>
                <c:pt idx="24948">
                  <c:v>2.4949000000000001E-5</c:v>
                </c:pt>
                <c:pt idx="24949">
                  <c:v>2.495E-5</c:v>
                </c:pt>
                <c:pt idx="24950">
                  <c:v>2.4950999999999999E-5</c:v>
                </c:pt>
                <c:pt idx="24951">
                  <c:v>2.4952000000000001E-5</c:v>
                </c:pt>
                <c:pt idx="24952">
                  <c:v>2.4953E-5</c:v>
                </c:pt>
                <c:pt idx="24953">
                  <c:v>2.4953999999999999E-5</c:v>
                </c:pt>
                <c:pt idx="24954">
                  <c:v>2.4955000000000001E-5</c:v>
                </c:pt>
                <c:pt idx="24955">
                  <c:v>2.4956E-5</c:v>
                </c:pt>
                <c:pt idx="24956">
                  <c:v>2.4956999999999998E-5</c:v>
                </c:pt>
                <c:pt idx="24957">
                  <c:v>2.4958000000000001E-5</c:v>
                </c:pt>
                <c:pt idx="24958">
                  <c:v>2.4958999999999999E-5</c:v>
                </c:pt>
                <c:pt idx="24959">
                  <c:v>2.4960000000000002E-5</c:v>
                </c:pt>
                <c:pt idx="24960">
                  <c:v>2.4961E-5</c:v>
                </c:pt>
                <c:pt idx="24961">
                  <c:v>2.4961999999999999E-5</c:v>
                </c:pt>
                <c:pt idx="24962">
                  <c:v>2.4963000000000001E-5</c:v>
                </c:pt>
                <c:pt idx="24963">
                  <c:v>2.4964E-5</c:v>
                </c:pt>
                <c:pt idx="24964">
                  <c:v>2.4964999999999999E-5</c:v>
                </c:pt>
                <c:pt idx="24965">
                  <c:v>2.4966000000000001E-5</c:v>
                </c:pt>
                <c:pt idx="24966">
                  <c:v>2.4967E-5</c:v>
                </c:pt>
                <c:pt idx="24967">
                  <c:v>2.4967999999999999E-5</c:v>
                </c:pt>
                <c:pt idx="24968">
                  <c:v>2.4969000000000001E-5</c:v>
                </c:pt>
                <c:pt idx="24969">
                  <c:v>2.497E-5</c:v>
                </c:pt>
                <c:pt idx="24970">
                  <c:v>2.4970999999999999E-5</c:v>
                </c:pt>
                <c:pt idx="24971">
                  <c:v>2.4972000000000001E-5</c:v>
                </c:pt>
                <c:pt idx="24972">
                  <c:v>2.4973E-5</c:v>
                </c:pt>
                <c:pt idx="24973">
                  <c:v>2.4973999999999998E-5</c:v>
                </c:pt>
                <c:pt idx="24974">
                  <c:v>2.4975000000000001E-5</c:v>
                </c:pt>
                <c:pt idx="24975">
                  <c:v>2.4975999999999999E-5</c:v>
                </c:pt>
                <c:pt idx="24976">
                  <c:v>2.4977000000000002E-5</c:v>
                </c:pt>
                <c:pt idx="24977">
                  <c:v>2.4978E-5</c:v>
                </c:pt>
                <c:pt idx="24978">
                  <c:v>2.4978999999999999E-5</c:v>
                </c:pt>
                <c:pt idx="24979">
                  <c:v>2.4980000000000001E-5</c:v>
                </c:pt>
                <c:pt idx="24980">
                  <c:v>2.4981E-5</c:v>
                </c:pt>
                <c:pt idx="24981">
                  <c:v>2.4981999999999999E-5</c:v>
                </c:pt>
                <c:pt idx="24982">
                  <c:v>2.4983000000000001E-5</c:v>
                </c:pt>
                <c:pt idx="24983">
                  <c:v>2.4984E-5</c:v>
                </c:pt>
                <c:pt idx="24984">
                  <c:v>2.4984999999999999E-5</c:v>
                </c:pt>
                <c:pt idx="24985">
                  <c:v>2.4986000000000001E-5</c:v>
                </c:pt>
                <c:pt idx="24986">
                  <c:v>2.4987E-5</c:v>
                </c:pt>
                <c:pt idx="24987">
                  <c:v>2.4987999999999999E-5</c:v>
                </c:pt>
                <c:pt idx="24988">
                  <c:v>2.4989000000000001E-5</c:v>
                </c:pt>
                <c:pt idx="24989">
                  <c:v>2.499E-5</c:v>
                </c:pt>
                <c:pt idx="24990">
                  <c:v>2.4990999999999998E-5</c:v>
                </c:pt>
                <c:pt idx="24991">
                  <c:v>2.4992000000000001E-5</c:v>
                </c:pt>
                <c:pt idx="24992">
                  <c:v>2.4992999999999999E-5</c:v>
                </c:pt>
                <c:pt idx="24993">
                  <c:v>2.4994000000000002E-5</c:v>
                </c:pt>
                <c:pt idx="24994">
                  <c:v>2.4995E-5</c:v>
                </c:pt>
                <c:pt idx="24995">
                  <c:v>2.4995999999999999E-5</c:v>
                </c:pt>
                <c:pt idx="24996">
                  <c:v>2.4997000000000001E-5</c:v>
                </c:pt>
                <c:pt idx="24997">
                  <c:v>2.4998E-5</c:v>
                </c:pt>
                <c:pt idx="24998">
                  <c:v>2.4998999999999999E-5</c:v>
                </c:pt>
                <c:pt idx="24999">
                  <c:v>2.5000000000000001E-5</c:v>
                </c:pt>
                <c:pt idx="25000">
                  <c:v>2.5001E-5</c:v>
                </c:pt>
                <c:pt idx="25001">
                  <c:v>2.5001999999999999E-5</c:v>
                </c:pt>
                <c:pt idx="25002">
                  <c:v>2.5003000000000001E-5</c:v>
                </c:pt>
                <c:pt idx="25003">
                  <c:v>2.5004E-5</c:v>
                </c:pt>
                <c:pt idx="25004">
                  <c:v>2.5004999999999999E-5</c:v>
                </c:pt>
                <c:pt idx="25005">
                  <c:v>2.5006000000000001E-5</c:v>
                </c:pt>
                <c:pt idx="25006">
                  <c:v>2.5007E-5</c:v>
                </c:pt>
                <c:pt idx="25007">
                  <c:v>2.5007999999999998E-5</c:v>
                </c:pt>
                <c:pt idx="25008">
                  <c:v>2.5009000000000001E-5</c:v>
                </c:pt>
                <c:pt idx="25009">
                  <c:v>2.5009999999999999E-5</c:v>
                </c:pt>
                <c:pt idx="25010">
                  <c:v>2.5011000000000002E-5</c:v>
                </c:pt>
                <c:pt idx="25011">
                  <c:v>2.5012E-5</c:v>
                </c:pt>
                <c:pt idx="25012">
                  <c:v>2.5012999999999999E-5</c:v>
                </c:pt>
                <c:pt idx="25013">
                  <c:v>2.5014000000000001E-5</c:v>
                </c:pt>
                <c:pt idx="25014">
                  <c:v>2.5015E-5</c:v>
                </c:pt>
                <c:pt idx="25015">
                  <c:v>2.5015999999999999E-5</c:v>
                </c:pt>
                <c:pt idx="25016">
                  <c:v>2.5017000000000001E-5</c:v>
                </c:pt>
                <c:pt idx="25017">
                  <c:v>2.5018E-5</c:v>
                </c:pt>
                <c:pt idx="25018">
                  <c:v>2.5018999999999999E-5</c:v>
                </c:pt>
                <c:pt idx="25019">
                  <c:v>2.5020000000000001E-5</c:v>
                </c:pt>
                <c:pt idx="25020">
                  <c:v>2.5021E-5</c:v>
                </c:pt>
                <c:pt idx="25021">
                  <c:v>2.5021999999999999E-5</c:v>
                </c:pt>
                <c:pt idx="25022">
                  <c:v>2.5023000000000001E-5</c:v>
                </c:pt>
                <c:pt idx="25023">
                  <c:v>2.5024E-5</c:v>
                </c:pt>
                <c:pt idx="25024">
                  <c:v>2.5024999999999998E-5</c:v>
                </c:pt>
                <c:pt idx="25025">
                  <c:v>2.5026000000000001E-5</c:v>
                </c:pt>
                <c:pt idx="25026">
                  <c:v>2.5026999999999999E-5</c:v>
                </c:pt>
                <c:pt idx="25027">
                  <c:v>2.5028000000000002E-5</c:v>
                </c:pt>
                <c:pt idx="25028">
                  <c:v>2.5029E-5</c:v>
                </c:pt>
                <c:pt idx="25029">
                  <c:v>2.5029999999999999E-5</c:v>
                </c:pt>
                <c:pt idx="25030">
                  <c:v>2.5031000000000001E-5</c:v>
                </c:pt>
                <c:pt idx="25031">
                  <c:v>2.5032E-5</c:v>
                </c:pt>
                <c:pt idx="25032">
                  <c:v>2.5032999999999999E-5</c:v>
                </c:pt>
                <c:pt idx="25033">
                  <c:v>2.5034000000000001E-5</c:v>
                </c:pt>
                <c:pt idx="25034">
                  <c:v>2.5035E-5</c:v>
                </c:pt>
                <c:pt idx="25035">
                  <c:v>2.5035999999999999E-5</c:v>
                </c:pt>
                <c:pt idx="25036">
                  <c:v>2.5037000000000001E-5</c:v>
                </c:pt>
                <c:pt idx="25037">
                  <c:v>2.5038E-5</c:v>
                </c:pt>
                <c:pt idx="25038">
                  <c:v>2.5038999999999999E-5</c:v>
                </c:pt>
                <c:pt idx="25039">
                  <c:v>2.5040000000000001E-5</c:v>
                </c:pt>
                <c:pt idx="25040">
                  <c:v>2.5041E-5</c:v>
                </c:pt>
                <c:pt idx="25041">
                  <c:v>2.5041999999999998E-5</c:v>
                </c:pt>
                <c:pt idx="25042">
                  <c:v>2.5043000000000001E-5</c:v>
                </c:pt>
                <c:pt idx="25043">
                  <c:v>2.5043999999999999E-5</c:v>
                </c:pt>
                <c:pt idx="25044">
                  <c:v>2.5045000000000002E-5</c:v>
                </c:pt>
                <c:pt idx="25045">
                  <c:v>2.5046E-5</c:v>
                </c:pt>
                <c:pt idx="25046">
                  <c:v>2.5046999999999999E-5</c:v>
                </c:pt>
                <c:pt idx="25047">
                  <c:v>2.5048000000000001E-5</c:v>
                </c:pt>
                <c:pt idx="25048">
                  <c:v>2.5049E-5</c:v>
                </c:pt>
                <c:pt idx="25049">
                  <c:v>2.5049999999999999E-5</c:v>
                </c:pt>
                <c:pt idx="25050">
                  <c:v>2.5051000000000001E-5</c:v>
                </c:pt>
                <c:pt idx="25051">
                  <c:v>2.5052E-5</c:v>
                </c:pt>
                <c:pt idx="25052">
                  <c:v>2.5052999999999999E-5</c:v>
                </c:pt>
                <c:pt idx="25053">
                  <c:v>2.5054000000000001E-5</c:v>
                </c:pt>
                <c:pt idx="25054">
                  <c:v>2.5055E-5</c:v>
                </c:pt>
                <c:pt idx="25055">
                  <c:v>2.5055999999999999E-5</c:v>
                </c:pt>
                <c:pt idx="25056">
                  <c:v>2.5057000000000001E-5</c:v>
                </c:pt>
                <c:pt idx="25057">
                  <c:v>2.5058E-5</c:v>
                </c:pt>
                <c:pt idx="25058">
                  <c:v>2.5058999999999998E-5</c:v>
                </c:pt>
                <c:pt idx="25059">
                  <c:v>2.5060000000000001E-5</c:v>
                </c:pt>
                <c:pt idx="25060">
                  <c:v>2.5060999999999999E-5</c:v>
                </c:pt>
                <c:pt idx="25061">
                  <c:v>2.5062000000000002E-5</c:v>
                </c:pt>
                <c:pt idx="25062">
                  <c:v>2.5063E-5</c:v>
                </c:pt>
                <c:pt idx="25063">
                  <c:v>2.5063999999999999E-5</c:v>
                </c:pt>
                <c:pt idx="25064">
                  <c:v>2.5065000000000001E-5</c:v>
                </c:pt>
                <c:pt idx="25065">
                  <c:v>2.5066E-5</c:v>
                </c:pt>
                <c:pt idx="25066">
                  <c:v>2.5066999999999999E-5</c:v>
                </c:pt>
                <c:pt idx="25067">
                  <c:v>2.5068000000000001E-5</c:v>
                </c:pt>
                <c:pt idx="25068">
                  <c:v>2.5069E-5</c:v>
                </c:pt>
                <c:pt idx="25069">
                  <c:v>2.5069999999999999E-5</c:v>
                </c:pt>
                <c:pt idx="25070">
                  <c:v>2.5071000000000001E-5</c:v>
                </c:pt>
                <c:pt idx="25071">
                  <c:v>2.5072E-5</c:v>
                </c:pt>
                <c:pt idx="25072">
                  <c:v>2.5072999999999999E-5</c:v>
                </c:pt>
                <c:pt idx="25073">
                  <c:v>2.5074000000000001E-5</c:v>
                </c:pt>
                <c:pt idx="25074">
                  <c:v>2.5075E-5</c:v>
                </c:pt>
                <c:pt idx="25075">
                  <c:v>2.5075999999999998E-5</c:v>
                </c:pt>
                <c:pt idx="25076">
                  <c:v>2.5077000000000001E-5</c:v>
                </c:pt>
                <c:pt idx="25077">
                  <c:v>2.5077999999999999E-5</c:v>
                </c:pt>
                <c:pt idx="25078">
                  <c:v>2.5079000000000002E-5</c:v>
                </c:pt>
                <c:pt idx="25079">
                  <c:v>2.508E-5</c:v>
                </c:pt>
                <c:pt idx="25080">
                  <c:v>2.5080999999999999E-5</c:v>
                </c:pt>
                <c:pt idx="25081">
                  <c:v>2.5082000000000001E-5</c:v>
                </c:pt>
                <c:pt idx="25082">
                  <c:v>2.5083E-5</c:v>
                </c:pt>
                <c:pt idx="25083">
                  <c:v>2.5083999999999999E-5</c:v>
                </c:pt>
                <c:pt idx="25084">
                  <c:v>2.5085000000000001E-5</c:v>
                </c:pt>
                <c:pt idx="25085">
                  <c:v>2.5086E-5</c:v>
                </c:pt>
                <c:pt idx="25086">
                  <c:v>2.5086999999999999E-5</c:v>
                </c:pt>
                <c:pt idx="25087">
                  <c:v>2.5088000000000001E-5</c:v>
                </c:pt>
                <c:pt idx="25088">
                  <c:v>2.5089E-5</c:v>
                </c:pt>
                <c:pt idx="25089">
                  <c:v>2.5089999999999999E-5</c:v>
                </c:pt>
                <c:pt idx="25090">
                  <c:v>2.5091000000000001E-5</c:v>
                </c:pt>
                <c:pt idx="25091">
                  <c:v>2.5092E-5</c:v>
                </c:pt>
                <c:pt idx="25092">
                  <c:v>2.5092999999999998E-5</c:v>
                </c:pt>
                <c:pt idx="25093">
                  <c:v>2.5094000000000001E-5</c:v>
                </c:pt>
                <c:pt idx="25094">
                  <c:v>2.5094999999999999E-5</c:v>
                </c:pt>
                <c:pt idx="25095">
                  <c:v>2.5096000000000002E-5</c:v>
                </c:pt>
                <c:pt idx="25096">
                  <c:v>2.5097E-5</c:v>
                </c:pt>
                <c:pt idx="25097">
                  <c:v>2.5097999999999999E-5</c:v>
                </c:pt>
                <c:pt idx="25098">
                  <c:v>2.5099000000000001E-5</c:v>
                </c:pt>
                <c:pt idx="25099">
                  <c:v>2.51E-5</c:v>
                </c:pt>
                <c:pt idx="25100">
                  <c:v>2.5100999999999999E-5</c:v>
                </c:pt>
                <c:pt idx="25101">
                  <c:v>2.5102000000000001E-5</c:v>
                </c:pt>
                <c:pt idx="25102">
                  <c:v>2.5103E-5</c:v>
                </c:pt>
                <c:pt idx="25103">
                  <c:v>2.5103999999999999E-5</c:v>
                </c:pt>
                <c:pt idx="25104">
                  <c:v>2.5105000000000001E-5</c:v>
                </c:pt>
                <c:pt idx="25105">
                  <c:v>2.5106E-5</c:v>
                </c:pt>
                <c:pt idx="25106">
                  <c:v>2.5106999999999999E-5</c:v>
                </c:pt>
                <c:pt idx="25107">
                  <c:v>2.5108000000000001E-5</c:v>
                </c:pt>
                <c:pt idx="25108">
                  <c:v>2.5109E-5</c:v>
                </c:pt>
                <c:pt idx="25109">
                  <c:v>2.5109999999999998E-5</c:v>
                </c:pt>
                <c:pt idx="25110">
                  <c:v>2.5111000000000001E-5</c:v>
                </c:pt>
                <c:pt idx="25111">
                  <c:v>2.5111999999999999E-5</c:v>
                </c:pt>
                <c:pt idx="25112">
                  <c:v>2.5113000000000002E-5</c:v>
                </c:pt>
                <c:pt idx="25113">
                  <c:v>2.5114E-5</c:v>
                </c:pt>
                <c:pt idx="25114">
                  <c:v>2.5114999999999999E-5</c:v>
                </c:pt>
                <c:pt idx="25115">
                  <c:v>2.5116000000000001E-5</c:v>
                </c:pt>
                <c:pt idx="25116">
                  <c:v>2.5117E-5</c:v>
                </c:pt>
                <c:pt idx="25117">
                  <c:v>2.5117999999999999E-5</c:v>
                </c:pt>
                <c:pt idx="25118">
                  <c:v>2.5119000000000001E-5</c:v>
                </c:pt>
                <c:pt idx="25119">
                  <c:v>2.512E-5</c:v>
                </c:pt>
                <c:pt idx="25120">
                  <c:v>2.5120999999999999E-5</c:v>
                </c:pt>
                <c:pt idx="25121">
                  <c:v>2.5122000000000001E-5</c:v>
                </c:pt>
                <c:pt idx="25122">
                  <c:v>2.5123E-5</c:v>
                </c:pt>
                <c:pt idx="25123">
                  <c:v>2.5123999999999999E-5</c:v>
                </c:pt>
                <c:pt idx="25124">
                  <c:v>2.5125000000000001E-5</c:v>
                </c:pt>
                <c:pt idx="25125">
                  <c:v>2.5126E-5</c:v>
                </c:pt>
                <c:pt idx="25126">
                  <c:v>2.5126999999999998E-5</c:v>
                </c:pt>
                <c:pt idx="25127">
                  <c:v>2.5128000000000001E-5</c:v>
                </c:pt>
                <c:pt idx="25128">
                  <c:v>2.5128999999999999E-5</c:v>
                </c:pt>
                <c:pt idx="25129">
                  <c:v>2.5130000000000002E-5</c:v>
                </c:pt>
                <c:pt idx="25130">
                  <c:v>2.5131E-5</c:v>
                </c:pt>
                <c:pt idx="25131">
                  <c:v>2.5131999999999999E-5</c:v>
                </c:pt>
                <c:pt idx="25132">
                  <c:v>2.5133000000000001E-5</c:v>
                </c:pt>
                <c:pt idx="25133">
                  <c:v>2.5134E-5</c:v>
                </c:pt>
                <c:pt idx="25134">
                  <c:v>2.5134999999999999E-5</c:v>
                </c:pt>
                <c:pt idx="25135">
                  <c:v>2.5136000000000001E-5</c:v>
                </c:pt>
                <c:pt idx="25136">
                  <c:v>2.5137E-5</c:v>
                </c:pt>
                <c:pt idx="25137">
                  <c:v>2.5137999999999999E-5</c:v>
                </c:pt>
                <c:pt idx="25138">
                  <c:v>2.5139000000000001E-5</c:v>
                </c:pt>
                <c:pt idx="25139">
                  <c:v>2.514E-5</c:v>
                </c:pt>
                <c:pt idx="25140">
                  <c:v>2.5140999999999999E-5</c:v>
                </c:pt>
                <c:pt idx="25141">
                  <c:v>2.5142000000000001E-5</c:v>
                </c:pt>
                <c:pt idx="25142">
                  <c:v>2.5143E-5</c:v>
                </c:pt>
                <c:pt idx="25143">
                  <c:v>2.5143999999999998E-5</c:v>
                </c:pt>
                <c:pt idx="25144">
                  <c:v>2.5145000000000001E-5</c:v>
                </c:pt>
                <c:pt idx="25145">
                  <c:v>2.5145999999999999E-5</c:v>
                </c:pt>
                <c:pt idx="25146">
                  <c:v>2.5147000000000002E-5</c:v>
                </c:pt>
                <c:pt idx="25147">
                  <c:v>2.5148E-5</c:v>
                </c:pt>
                <c:pt idx="25148">
                  <c:v>2.5148999999999999E-5</c:v>
                </c:pt>
                <c:pt idx="25149">
                  <c:v>2.5150000000000001E-5</c:v>
                </c:pt>
                <c:pt idx="25150">
                  <c:v>2.5151E-5</c:v>
                </c:pt>
                <c:pt idx="25151">
                  <c:v>2.5151999999999999E-5</c:v>
                </c:pt>
                <c:pt idx="25152">
                  <c:v>2.5153000000000001E-5</c:v>
                </c:pt>
                <c:pt idx="25153">
                  <c:v>2.5154E-5</c:v>
                </c:pt>
                <c:pt idx="25154">
                  <c:v>2.5154999999999999E-5</c:v>
                </c:pt>
                <c:pt idx="25155">
                  <c:v>2.5156000000000001E-5</c:v>
                </c:pt>
                <c:pt idx="25156">
                  <c:v>2.5157E-5</c:v>
                </c:pt>
                <c:pt idx="25157">
                  <c:v>2.5157999999999999E-5</c:v>
                </c:pt>
                <c:pt idx="25158">
                  <c:v>2.5159000000000001E-5</c:v>
                </c:pt>
                <c:pt idx="25159">
                  <c:v>2.516E-5</c:v>
                </c:pt>
                <c:pt idx="25160">
                  <c:v>2.5160999999999998E-5</c:v>
                </c:pt>
                <c:pt idx="25161">
                  <c:v>2.5162000000000001E-5</c:v>
                </c:pt>
                <c:pt idx="25162">
                  <c:v>2.5162999999999999E-5</c:v>
                </c:pt>
                <c:pt idx="25163">
                  <c:v>2.5164000000000002E-5</c:v>
                </c:pt>
                <c:pt idx="25164">
                  <c:v>2.5165E-5</c:v>
                </c:pt>
                <c:pt idx="25165">
                  <c:v>2.5165999999999999E-5</c:v>
                </c:pt>
                <c:pt idx="25166">
                  <c:v>2.5167000000000001E-5</c:v>
                </c:pt>
                <c:pt idx="25167">
                  <c:v>2.5168E-5</c:v>
                </c:pt>
                <c:pt idx="25168">
                  <c:v>2.5168999999999999E-5</c:v>
                </c:pt>
                <c:pt idx="25169">
                  <c:v>2.5170000000000001E-5</c:v>
                </c:pt>
                <c:pt idx="25170">
                  <c:v>2.5171E-5</c:v>
                </c:pt>
                <c:pt idx="25171">
                  <c:v>2.5171999999999999E-5</c:v>
                </c:pt>
                <c:pt idx="25172">
                  <c:v>2.5173000000000001E-5</c:v>
                </c:pt>
                <c:pt idx="25173">
                  <c:v>2.5174E-5</c:v>
                </c:pt>
                <c:pt idx="25174">
                  <c:v>2.5174999999999999E-5</c:v>
                </c:pt>
                <c:pt idx="25175">
                  <c:v>2.5176000000000001E-5</c:v>
                </c:pt>
                <c:pt idx="25176">
                  <c:v>2.5177E-5</c:v>
                </c:pt>
                <c:pt idx="25177">
                  <c:v>2.5177999999999998E-5</c:v>
                </c:pt>
                <c:pt idx="25178">
                  <c:v>2.5179000000000001E-5</c:v>
                </c:pt>
                <c:pt idx="25179">
                  <c:v>2.5179999999999999E-5</c:v>
                </c:pt>
                <c:pt idx="25180">
                  <c:v>2.5181000000000002E-5</c:v>
                </c:pt>
                <c:pt idx="25181">
                  <c:v>2.5182E-5</c:v>
                </c:pt>
                <c:pt idx="25182">
                  <c:v>2.5182999999999999E-5</c:v>
                </c:pt>
                <c:pt idx="25183">
                  <c:v>2.5184000000000001E-5</c:v>
                </c:pt>
                <c:pt idx="25184">
                  <c:v>2.5185E-5</c:v>
                </c:pt>
                <c:pt idx="25185">
                  <c:v>2.5185999999999999E-5</c:v>
                </c:pt>
                <c:pt idx="25186">
                  <c:v>2.5187000000000001E-5</c:v>
                </c:pt>
                <c:pt idx="25187">
                  <c:v>2.5188E-5</c:v>
                </c:pt>
                <c:pt idx="25188">
                  <c:v>2.5188999999999999E-5</c:v>
                </c:pt>
                <c:pt idx="25189">
                  <c:v>2.5190000000000001E-5</c:v>
                </c:pt>
                <c:pt idx="25190">
                  <c:v>2.5191E-5</c:v>
                </c:pt>
                <c:pt idx="25191">
                  <c:v>2.5191999999999999E-5</c:v>
                </c:pt>
                <c:pt idx="25192">
                  <c:v>2.5193000000000001E-5</c:v>
                </c:pt>
                <c:pt idx="25193">
                  <c:v>2.5194E-5</c:v>
                </c:pt>
                <c:pt idx="25194">
                  <c:v>2.5194999999999998E-5</c:v>
                </c:pt>
                <c:pt idx="25195">
                  <c:v>2.5196000000000001E-5</c:v>
                </c:pt>
                <c:pt idx="25196">
                  <c:v>2.5196999999999999E-5</c:v>
                </c:pt>
                <c:pt idx="25197">
                  <c:v>2.5198000000000002E-5</c:v>
                </c:pt>
                <c:pt idx="25198">
                  <c:v>2.5199E-5</c:v>
                </c:pt>
                <c:pt idx="25199">
                  <c:v>2.5199999999999999E-5</c:v>
                </c:pt>
                <c:pt idx="25200">
                  <c:v>2.5201000000000001E-5</c:v>
                </c:pt>
                <c:pt idx="25201">
                  <c:v>2.5202E-5</c:v>
                </c:pt>
                <c:pt idx="25202">
                  <c:v>2.5202999999999999E-5</c:v>
                </c:pt>
                <c:pt idx="25203">
                  <c:v>2.5204000000000001E-5</c:v>
                </c:pt>
                <c:pt idx="25204">
                  <c:v>2.5205E-5</c:v>
                </c:pt>
                <c:pt idx="25205">
                  <c:v>2.5205999999999999E-5</c:v>
                </c:pt>
                <c:pt idx="25206">
                  <c:v>2.5207000000000001E-5</c:v>
                </c:pt>
                <c:pt idx="25207">
                  <c:v>2.5208E-5</c:v>
                </c:pt>
                <c:pt idx="25208">
                  <c:v>2.5208999999999999E-5</c:v>
                </c:pt>
                <c:pt idx="25209">
                  <c:v>2.5210000000000001E-5</c:v>
                </c:pt>
                <c:pt idx="25210">
                  <c:v>2.5211E-5</c:v>
                </c:pt>
                <c:pt idx="25211">
                  <c:v>2.5211999999999998E-5</c:v>
                </c:pt>
                <c:pt idx="25212">
                  <c:v>2.5213000000000001E-5</c:v>
                </c:pt>
                <c:pt idx="25213">
                  <c:v>2.5213999999999999E-5</c:v>
                </c:pt>
                <c:pt idx="25214">
                  <c:v>2.5215000000000002E-5</c:v>
                </c:pt>
                <c:pt idx="25215">
                  <c:v>2.5216E-5</c:v>
                </c:pt>
                <c:pt idx="25216">
                  <c:v>2.5216999999999999E-5</c:v>
                </c:pt>
                <c:pt idx="25217">
                  <c:v>2.5218000000000001E-5</c:v>
                </c:pt>
                <c:pt idx="25218">
                  <c:v>2.5219E-5</c:v>
                </c:pt>
                <c:pt idx="25219">
                  <c:v>2.5219999999999999E-5</c:v>
                </c:pt>
                <c:pt idx="25220">
                  <c:v>2.5221000000000001E-5</c:v>
                </c:pt>
                <c:pt idx="25221">
                  <c:v>2.5222E-5</c:v>
                </c:pt>
                <c:pt idx="25222">
                  <c:v>2.5222999999999999E-5</c:v>
                </c:pt>
                <c:pt idx="25223">
                  <c:v>2.5224000000000001E-5</c:v>
                </c:pt>
                <c:pt idx="25224">
                  <c:v>2.5225E-5</c:v>
                </c:pt>
                <c:pt idx="25225">
                  <c:v>2.5225999999999999E-5</c:v>
                </c:pt>
                <c:pt idx="25226">
                  <c:v>2.5227000000000001E-5</c:v>
                </c:pt>
                <c:pt idx="25227">
                  <c:v>2.5228E-5</c:v>
                </c:pt>
                <c:pt idx="25228">
                  <c:v>2.5228999999999998E-5</c:v>
                </c:pt>
                <c:pt idx="25229">
                  <c:v>2.5230000000000001E-5</c:v>
                </c:pt>
                <c:pt idx="25230">
                  <c:v>2.5230999999999999E-5</c:v>
                </c:pt>
                <c:pt idx="25231">
                  <c:v>2.5232000000000002E-5</c:v>
                </c:pt>
                <c:pt idx="25232">
                  <c:v>2.5233E-5</c:v>
                </c:pt>
                <c:pt idx="25233">
                  <c:v>2.5233999999999999E-5</c:v>
                </c:pt>
                <c:pt idx="25234">
                  <c:v>2.5235000000000001E-5</c:v>
                </c:pt>
                <c:pt idx="25235">
                  <c:v>2.5236E-5</c:v>
                </c:pt>
                <c:pt idx="25236">
                  <c:v>2.5236999999999999E-5</c:v>
                </c:pt>
                <c:pt idx="25237">
                  <c:v>2.5238000000000001E-5</c:v>
                </c:pt>
                <c:pt idx="25238">
                  <c:v>2.5239E-5</c:v>
                </c:pt>
                <c:pt idx="25239">
                  <c:v>2.5239999999999999E-5</c:v>
                </c:pt>
                <c:pt idx="25240">
                  <c:v>2.5241000000000001E-5</c:v>
                </c:pt>
                <c:pt idx="25241">
                  <c:v>2.5242E-5</c:v>
                </c:pt>
                <c:pt idx="25242">
                  <c:v>2.5242999999999999E-5</c:v>
                </c:pt>
                <c:pt idx="25243">
                  <c:v>2.5244000000000001E-5</c:v>
                </c:pt>
                <c:pt idx="25244">
                  <c:v>2.5245E-5</c:v>
                </c:pt>
                <c:pt idx="25245">
                  <c:v>2.5245999999999999E-5</c:v>
                </c:pt>
                <c:pt idx="25246">
                  <c:v>2.5247000000000001E-5</c:v>
                </c:pt>
                <c:pt idx="25247">
                  <c:v>2.5248E-5</c:v>
                </c:pt>
                <c:pt idx="25248">
                  <c:v>2.5249000000000002E-5</c:v>
                </c:pt>
                <c:pt idx="25249">
                  <c:v>2.525E-5</c:v>
                </c:pt>
                <c:pt idx="25250">
                  <c:v>2.5250999999999999E-5</c:v>
                </c:pt>
                <c:pt idx="25251">
                  <c:v>2.5252000000000001E-5</c:v>
                </c:pt>
                <c:pt idx="25252">
                  <c:v>2.5253E-5</c:v>
                </c:pt>
                <c:pt idx="25253">
                  <c:v>2.5253999999999999E-5</c:v>
                </c:pt>
                <c:pt idx="25254">
                  <c:v>2.5255000000000001E-5</c:v>
                </c:pt>
                <c:pt idx="25255">
                  <c:v>2.5256E-5</c:v>
                </c:pt>
                <c:pt idx="25256">
                  <c:v>2.5256999999999999E-5</c:v>
                </c:pt>
                <c:pt idx="25257">
                  <c:v>2.5258000000000001E-5</c:v>
                </c:pt>
                <c:pt idx="25258">
                  <c:v>2.5259E-5</c:v>
                </c:pt>
                <c:pt idx="25259">
                  <c:v>2.5259999999999999E-5</c:v>
                </c:pt>
                <c:pt idx="25260">
                  <c:v>2.5261000000000001E-5</c:v>
                </c:pt>
                <c:pt idx="25261">
                  <c:v>2.5262E-5</c:v>
                </c:pt>
                <c:pt idx="25262">
                  <c:v>2.5262999999999999E-5</c:v>
                </c:pt>
                <c:pt idx="25263">
                  <c:v>2.5264000000000001E-5</c:v>
                </c:pt>
                <c:pt idx="25264">
                  <c:v>2.5265E-5</c:v>
                </c:pt>
                <c:pt idx="25265">
                  <c:v>2.5265999999999998E-5</c:v>
                </c:pt>
                <c:pt idx="25266">
                  <c:v>2.5267000000000001E-5</c:v>
                </c:pt>
                <c:pt idx="25267">
                  <c:v>2.5267999999999999E-5</c:v>
                </c:pt>
                <c:pt idx="25268">
                  <c:v>2.5269000000000002E-5</c:v>
                </c:pt>
                <c:pt idx="25269">
                  <c:v>2.527E-5</c:v>
                </c:pt>
                <c:pt idx="25270">
                  <c:v>2.5270999999999999E-5</c:v>
                </c:pt>
                <c:pt idx="25271">
                  <c:v>2.5272000000000001E-5</c:v>
                </c:pt>
                <c:pt idx="25272">
                  <c:v>2.5273E-5</c:v>
                </c:pt>
                <c:pt idx="25273">
                  <c:v>2.5273999999999999E-5</c:v>
                </c:pt>
                <c:pt idx="25274">
                  <c:v>2.5275000000000001E-5</c:v>
                </c:pt>
                <c:pt idx="25275">
                  <c:v>2.5276E-5</c:v>
                </c:pt>
                <c:pt idx="25276">
                  <c:v>2.5276999999999999E-5</c:v>
                </c:pt>
                <c:pt idx="25277">
                  <c:v>2.5278000000000001E-5</c:v>
                </c:pt>
                <c:pt idx="25278">
                  <c:v>2.5279E-5</c:v>
                </c:pt>
                <c:pt idx="25279">
                  <c:v>2.5279999999999999E-5</c:v>
                </c:pt>
                <c:pt idx="25280">
                  <c:v>2.5281000000000001E-5</c:v>
                </c:pt>
                <c:pt idx="25281">
                  <c:v>2.5282E-5</c:v>
                </c:pt>
                <c:pt idx="25282">
                  <c:v>2.5282999999999998E-5</c:v>
                </c:pt>
                <c:pt idx="25283">
                  <c:v>2.5284000000000001E-5</c:v>
                </c:pt>
                <c:pt idx="25284">
                  <c:v>2.5284999999999999E-5</c:v>
                </c:pt>
                <c:pt idx="25285">
                  <c:v>2.5286000000000002E-5</c:v>
                </c:pt>
                <c:pt idx="25286">
                  <c:v>2.5287E-5</c:v>
                </c:pt>
                <c:pt idx="25287">
                  <c:v>2.5287999999999999E-5</c:v>
                </c:pt>
                <c:pt idx="25288">
                  <c:v>2.5289000000000001E-5</c:v>
                </c:pt>
                <c:pt idx="25289">
                  <c:v>2.529E-5</c:v>
                </c:pt>
                <c:pt idx="25290">
                  <c:v>2.5290999999999999E-5</c:v>
                </c:pt>
                <c:pt idx="25291">
                  <c:v>2.5292000000000001E-5</c:v>
                </c:pt>
                <c:pt idx="25292">
                  <c:v>2.5293E-5</c:v>
                </c:pt>
                <c:pt idx="25293">
                  <c:v>2.5293999999999999E-5</c:v>
                </c:pt>
                <c:pt idx="25294">
                  <c:v>2.5295000000000001E-5</c:v>
                </c:pt>
                <c:pt idx="25295">
                  <c:v>2.5296E-5</c:v>
                </c:pt>
                <c:pt idx="25296">
                  <c:v>2.5296999999999999E-5</c:v>
                </c:pt>
                <c:pt idx="25297">
                  <c:v>2.5298000000000001E-5</c:v>
                </c:pt>
                <c:pt idx="25298">
                  <c:v>2.5299E-5</c:v>
                </c:pt>
                <c:pt idx="25299">
                  <c:v>2.5299999999999998E-5</c:v>
                </c:pt>
                <c:pt idx="25300">
                  <c:v>2.5301000000000001E-5</c:v>
                </c:pt>
                <c:pt idx="25301">
                  <c:v>2.5301999999999999E-5</c:v>
                </c:pt>
                <c:pt idx="25302">
                  <c:v>2.5303000000000002E-5</c:v>
                </c:pt>
                <c:pt idx="25303">
                  <c:v>2.5304E-5</c:v>
                </c:pt>
                <c:pt idx="25304">
                  <c:v>2.5304999999999999E-5</c:v>
                </c:pt>
                <c:pt idx="25305">
                  <c:v>2.5306000000000001E-5</c:v>
                </c:pt>
                <c:pt idx="25306">
                  <c:v>2.5307E-5</c:v>
                </c:pt>
                <c:pt idx="25307">
                  <c:v>2.5307999999999999E-5</c:v>
                </c:pt>
                <c:pt idx="25308">
                  <c:v>2.5309000000000001E-5</c:v>
                </c:pt>
                <c:pt idx="25309">
                  <c:v>2.531E-5</c:v>
                </c:pt>
                <c:pt idx="25310">
                  <c:v>2.5310999999999999E-5</c:v>
                </c:pt>
                <c:pt idx="25311">
                  <c:v>2.5312000000000001E-5</c:v>
                </c:pt>
                <c:pt idx="25312">
                  <c:v>2.5313E-5</c:v>
                </c:pt>
                <c:pt idx="25313">
                  <c:v>2.5313999999999999E-5</c:v>
                </c:pt>
                <c:pt idx="25314">
                  <c:v>2.5315000000000001E-5</c:v>
                </c:pt>
                <c:pt idx="25315">
                  <c:v>2.5316E-5</c:v>
                </c:pt>
                <c:pt idx="25316">
                  <c:v>2.5316999999999998E-5</c:v>
                </c:pt>
                <c:pt idx="25317">
                  <c:v>2.5318000000000001E-5</c:v>
                </c:pt>
                <c:pt idx="25318">
                  <c:v>2.5318999999999999E-5</c:v>
                </c:pt>
                <c:pt idx="25319">
                  <c:v>2.5320000000000002E-5</c:v>
                </c:pt>
                <c:pt idx="25320">
                  <c:v>2.5321E-5</c:v>
                </c:pt>
                <c:pt idx="25321">
                  <c:v>2.5321999999999999E-5</c:v>
                </c:pt>
                <c:pt idx="25322">
                  <c:v>2.5323000000000001E-5</c:v>
                </c:pt>
                <c:pt idx="25323">
                  <c:v>2.5324E-5</c:v>
                </c:pt>
                <c:pt idx="25324">
                  <c:v>2.5324999999999999E-5</c:v>
                </c:pt>
                <c:pt idx="25325">
                  <c:v>2.5326000000000001E-5</c:v>
                </c:pt>
                <c:pt idx="25326">
                  <c:v>2.5327E-5</c:v>
                </c:pt>
                <c:pt idx="25327">
                  <c:v>2.5327999999999999E-5</c:v>
                </c:pt>
                <c:pt idx="25328">
                  <c:v>2.5329000000000001E-5</c:v>
                </c:pt>
                <c:pt idx="25329">
                  <c:v>2.533E-5</c:v>
                </c:pt>
                <c:pt idx="25330">
                  <c:v>2.5330999999999999E-5</c:v>
                </c:pt>
                <c:pt idx="25331">
                  <c:v>2.5332000000000001E-5</c:v>
                </c:pt>
                <c:pt idx="25332">
                  <c:v>2.5333E-5</c:v>
                </c:pt>
                <c:pt idx="25333">
                  <c:v>2.5333999999999998E-5</c:v>
                </c:pt>
                <c:pt idx="25334">
                  <c:v>2.5335000000000001E-5</c:v>
                </c:pt>
                <c:pt idx="25335">
                  <c:v>2.5335999999999999E-5</c:v>
                </c:pt>
                <c:pt idx="25336">
                  <c:v>2.5337000000000002E-5</c:v>
                </c:pt>
                <c:pt idx="25337">
                  <c:v>2.5338E-5</c:v>
                </c:pt>
                <c:pt idx="25338">
                  <c:v>2.5338999999999999E-5</c:v>
                </c:pt>
                <c:pt idx="25339">
                  <c:v>2.5340000000000001E-5</c:v>
                </c:pt>
                <c:pt idx="25340">
                  <c:v>2.5341E-5</c:v>
                </c:pt>
                <c:pt idx="25341">
                  <c:v>2.5341999999999999E-5</c:v>
                </c:pt>
                <c:pt idx="25342">
                  <c:v>2.5343000000000001E-5</c:v>
                </c:pt>
                <c:pt idx="25343">
                  <c:v>2.5344E-5</c:v>
                </c:pt>
                <c:pt idx="25344">
                  <c:v>2.5344999999999999E-5</c:v>
                </c:pt>
                <c:pt idx="25345">
                  <c:v>2.5346000000000001E-5</c:v>
                </c:pt>
                <c:pt idx="25346">
                  <c:v>2.5347E-5</c:v>
                </c:pt>
                <c:pt idx="25347">
                  <c:v>2.5347999999999999E-5</c:v>
                </c:pt>
                <c:pt idx="25348">
                  <c:v>2.5349000000000001E-5</c:v>
                </c:pt>
                <c:pt idx="25349">
                  <c:v>2.535E-5</c:v>
                </c:pt>
                <c:pt idx="25350">
                  <c:v>2.5350999999999998E-5</c:v>
                </c:pt>
                <c:pt idx="25351">
                  <c:v>2.5352000000000001E-5</c:v>
                </c:pt>
                <c:pt idx="25352">
                  <c:v>2.5352999999999999E-5</c:v>
                </c:pt>
                <c:pt idx="25353">
                  <c:v>2.5354000000000002E-5</c:v>
                </c:pt>
                <c:pt idx="25354">
                  <c:v>2.5355E-5</c:v>
                </c:pt>
                <c:pt idx="25355">
                  <c:v>2.5355999999999999E-5</c:v>
                </c:pt>
                <c:pt idx="25356">
                  <c:v>2.5357000000000001E-5</c:v>
                </c:pt>
                <c:pt idx="25357">
                  <c:v>2.5358E-5</c:v>
                </c:pt>
                <c:pt idx="25358">
                  <c:v>2.5358999999999999E-5</c:v>
                </c:pt>
                <c:pt idx="25359">
                  <c:v>2.5360000000000001E-5</c:v>
                </c:pt>
                <c:pt idx="25360">
                  <c:v>2.5361E-5</c:v>
                </c:pt>
                <c:pt idx="25361">
                  <c:v>2.5361999999999999E-5</c:v>
                </c:pt>
                <c:pt idx="25362">
                  <c:v>2.5363000000000001E-5</c:v>
                </c:pt>
                <c:pt idx="25363">
                  <c:v>2.5364E-5</c:v>
                </c:pt>
                <c:pt idx="25364">
                  <c:v>2.5364999999999999E-5</c:v>
                </c:pt>
                <c:pt idx="25365">
                  <c:v>2.5366000000000001E-5</c:v>
                </c:pt>
                <c:pt idx="25366">
                  <c:v>2.5367E-5</c:v>
                </c:pt>
                <c:pt idx="25367">
                  <c:v>2.5367999999999998E-5</c:v>
                </c:pt>
                <c:pt idx="25368">
                  <c:v>2.5369000000000001E-5</c:v>
                </c:pt>
                <c:pt idx="25369">
                  <c:v>2.5369999999999999E-5</c:v>
                </c:pt>
                <c:pt idx="25370">
                  <c:v>2.5371000000000002E-5</c:v>
                </c:pt>
                <c:pt idx="25371">
                  <c:v>2.5372E-5</c:v>
                </c:pt>
                <c:pt idx="25372">
                  <c:v>2.5372999999999999E-5</c:v>
                </c:pt>
                <c:pt idx="25373">
                  <c:v>2.5374000000000001E-5</c:v>
                </c:pt>
                <c:pt idx="25374">
                  <c:v>2.5375E-5</c:v>
                </c:pt>
                <c:pt idx="25375">
                  <c:v>2.5375999999999999E-5</c:v>
                </c:pt>
                <c:pt idx="25376">
                  <c:v>2.5377000000000001E-5</c:v>
                </c:pt>
                <c:pt idx="25377">
                  <c:v>2.5378E-5</c:v>
                </c:pt>
                <c:pt idx="25378">
                  <c:v>2.5378999999999999E-5</c:v>
                </c:pt>
                <c:pt idx="25379">
                  <c:v>2.5380000000000001E-5</c:v>
                </c:pt>
                <c:pt idx="25380">
                  <c:v>2.5381E-5</c:v>
                </c:pt>
                <c:pt idx="25381">
                  <c:v>2.5381999999999999E-5</c:v>
                </c:pt>
                <c:pt idx="25382">
                  <c:v>2.5383000000000001E-5</c:v>
                </c:pt>
                <c:pt idx="25383">
                  <c:v>2.5384E-5</c:v>
                </c:pt>
                <c:pt idx="25384">
                  <c:v>2.5384999999999998E-5</c:v>
                </c:pt>
                <c:pt idx="25385">
                  <c:v>2.5386000000000001E-5</c:v>
                </c:pt>
                <c:pt idx="25386">
                  <c:v>2.5386999999999999E-5</c:v>
                </c:pt>
                <c:pt idx="25387">
                  <c:v>2.5388000000000002E-5</c:v>
                </c:pt>
                <c:pt idx="25388">
                  <c:v>2.5389E-5</c:v>
                </c:pt>
                <c:pt idx="25389">
                  <c:v>2.5389999999999999E-5</c:v>
                </c:pt>
                <c:pt idx="25390">
                  <c:v>2.5391000000000001E-5</c:v>
                </c:pt>
                <c:pt idx="25391">
                  <c:v>2.5392E-5</c:v>
                </c:pt>
                <c:pt idx="25392">
                  <c:v>2.5392999999999999E-5</c:v>
                </c:pt>
                <c:pt idx="25393">
                  <c:v>2.5394000000000001E-5</c:v>
                </c:pt>
                <c:pt idx="25394">
                  <c:v>2.5395E-5</c:v>
                </c:pt>
                <c:pt idx="25395">
                  <c:v>2.5395999999999999E-5</c:v>
                </c:pt>
                <c:pt idx="25396">
                  <c:v>2.5397000000000001E-5</c:v>
                </c:pt>
                <c:pt idx="25397">
                  <c:v>2.5398E-5</c:v>
                </c:pt>
                <c:pt idx="25398">
                  <c:v>2.5398999999999999E-5</c:v>
                </c:pt>
                <c:pt idx="25399">
                  <c:v>2.5400000000000001E-5</c:v>
                </c:pt>
                <c:pt idx="25400">
                  <c:v>2.5401E-5</c:v>
                </c:pt>
                <c:pt idx="25401">
                  <c:v>2.5401999999999998E-5</c:v>
                </c:pt>
                <c:pt idx="25402">
                  <c:v>2.5403000000000001E-5</c:v>
                </c:pt>
                <c:pt idx="25403">
                  <c:v>2.5403999999999999E-5</c:v>
                </c:pt>
                <c:pt idx="25404">
                  <c:v>2.5405000000000002E-5</c:v>
                </c:pt>
                <c:pt idx="25405">
                  <c:v>2.5406E-5</c:v>
                </c:pt>
                <c:pt idx="25406">
                  <c:v>2.5406999999999999E-5</c:v>
                </c:pt>
                <c:pt idx="25407">
                  <c:v>2.5408000000000001E-5</c:v>
                </c:pt>
                <c:pt idx="25408">
                  <c:v>2.5409E-5</c:v>
                </c:pt>
                <c:pt idx="25409">
                  <c:v>2.5409999999999999E-5</c:v>
                </c:pt>
                <c:pt idx="25410">
                  <c:v>2.5411000000000001E-5</c:v>
                </c:pt>
                <c:pt idx="25411">
                  <c:v>2.5412E-5</c:v>
                </c:pt>
                <c:pt idx="25412">
                  <c:v>2.5412999999999999E-5</c:v>
                </c:pt>
                <c:pt idx="25413">
                  <c:v>2.5414000000000001E-5</c:v>
                </c:pt>
                <c:pt idx="25414">
                  <c:v>2.5415E-5</c:v>
                </c:pt>
                <c:pt idx="25415">
                  <c:v>2.5415999999999999E-5</c:v>
                </c:pt>
                <c:pt idx="25416">
                  <c:v>2.5417000000000001E-5</c:v>
                </c:pt>
                <c:pt idx="25417">
                  <c:v>2.5418E-5</c:v>
                </c:pt>
                <c:pt idx="25418">
                  <c:v>2.5418999999999998E-5</c:v>
                </c:pt>
                <c:pt idx="25419">
                  <c:v>2.5420000000000001E-5</c:v>
                </c:pt>
                <c:pt idx="25420">
                  <c:v>2.5420999999999999E-5</c:v>
                </c:pt>
                <c:pt idx="25421">
                  <c:v>2.5422000000000002E-5</c:v>
                </c:pt>
                <c:pt idx="25422">
                  <c:v>2.5423E-5</c:v>
                </c:pt>
                <c:pt idx="25423">
                  <c:v>2.5423999999999999E-5</c:v>
                </c:pt>
                <c:pt idx="25424">
                  <c:v>2.5425000000000001E-5</c:v>
                </c:pt>
                <c:pt idx="25425">
                  <c:v>2.5426E-5</c:v>
                </c:pt>
                <c:pt idx="25426">
                  <c:v>2.5426999999999999E-5</c:v>
                </c:pt>
                <c:pt idx="25427">
                  <c:v>2.5428000000000001E-5</c:v>
                </c:pt>
                <c:pt idx="25428">
                  <c:v>2.5429E-5</c:v>
                </c:pt>
                <c:pt idx="25429">
                  <c:v>2.5429999999999999E-5</c:v>
                </c:pt>
                <c:pt idx="25430">
                  <c:v>2.5431000000000001E-5</c:v>
                </c:pt>
                <c:pt idx="25431">
                  <c:v>2.5432E-5</c:v>
                </c:pt>
                <c:pt idx="25432">
                  <c:v>2.5432999999999999E-5</c:v>
                </c:pt>
                <c:pt idx="25433">
                  <c:v>2.5434000000000001E-5</c:v>
                </c:pt>
                <c:pt idx="25434">
                  <c:v>2.5435E-5</c:v>
                </c:pt>
                <c:pt idx="25435">
                  <c:v>2.5435999999999998E-5</c:v>
                </c:pt>
                <c:pt idx="25436">
                  <c:v>2.5437000000000001E-5</c:v>
                </c:pt>
                <c:pt idx="25437">
                  <c:v>2.5437999999999999E-5</c:v>
                </c:pt>
                <c:pt idx="25438">
                  <c:v>2.5439000000000002E-5</c:v>
                </c:pt>
                <c:pt idx="25439">
                  <c:v>2.544E-5</c:v>
                </c:pt>
                <c:pt idx="25440">
                  <c:v>2.5440999999999999E-5</c:v>
                </c:pt>
                <c:pt idx="25441">
                  <c:v>2.5442000000000001E-5</c:v>
                </c:pt>
                <c:pt idx="25442">
                  <c:v>2.5443E-5</c:v>
                </c:pt>
                <c:pt idx="25443">
                  <c:v>2.5443999999999999E-5</c:v>
                </c:pt>
                <c:pt idx="25444">
                  <c:v>2.5445000000000001E-5</c:v>
                </c:pt>
                <c:pt idx="25445">
                  <c:v>2.5446E-5</c:v>
                </c:pt>
                <c:pt idx="25446">
                  <c:v>2.5446999999999999E-5</c:v>
                </c:pt>
                <c:pt idx="25447">
                  <c:v>2.5448000000000001E-5</c:v>
                </c:pt>
                <c:pt idx="25448">
                  <c:v>2.5449E-5</c:v>
                </c:pt>
                <c:pt idx="25449">
                  <c:v>2.5449999999999999E-5</c:v>
                </c:pt>
                <c:pt idx="25450">
                  <c:v>2.5451000000000001E-5</c:v>
                </c:pt>
                <c:pt idx="25451">
                  <c:v>2.5452E-5</c:v>
                </c:pt>
                <c:pt idx="25452">
                  <c:v>2.5452999999999998E-5</c:v>
                </c:pt>
                <c:pt idx="25453">
                  <c:v>2.5454000000000001E-5</c:v>
                </c:pt>
                <c:pt idx="25454">
                  <c:v>2.5454999999999999E-5</c:v>
                </c:pt>
                <c:pt idx="25455">
                  <c:v>2.5456000000000002E-5</c:v>
                </c:pt>
                <c:pt idx="25456">
                  <c:v>2.5457E-5</c:v>
                </c:pt>
                <c:pt idx="25457">
                  <c:v>2.5457999999999999E-5</c:v>
                </c:pt>
                <c:pt idx="25458">
                  <c:v>2.5459000000000001E-5</c:v>
                </c:pt>
                <c:pt idx="25459">
                  <c:v>2.546E-5</c:v>
                </c:pt>
                <c:pt idx="25460">
                  <c:v>2.5460999999999999E-5</c:v>
                </c:pt>
                <c:pt idx="25461">
                  <c:v>2.5462000000000001E-5</c:v>
                </c:pt>
                <c:pt idx="25462">
                  <c:v>2.5463E-5</c:v>
                </c:pt>
                <c:pt idx="25463">
                  <c:v>2.5463999999999999E-5</c:v>
                </c:pt>
                <c:pt idx="25464">
                  <c:v>2.5465000000000001E-5</c:v>
                </c:pt>
                <c:pt idx="25465">
                  <c:v>2.5466E-5</c:v>
                </c:pt>
                <c:pt idx="25466">
                  <c:v>2.5466999999999999E-5</c:v>
                </c:pt>
                <c:pt idx="25467">
                  <c:v>2.5468000000000001E-5</c:v>
                </c:pt>
                <c:pt idx="25468">
                  <c:v>2.5469E-5</c:v>
                </c:pt>
                <c:pt idx="25469">
                  <c:v>2.5469999999999998E-5</c:v>
                </c:pt>
                <c:pt idx="25470">
                  <c:v>2.5471000000000001E-5</c:v>
                </c:pt>
                <c:pt idx="25471">
                  <c:v>2.5471999999999999E-5</c:v>
                </c:pt>
                <c:pt idx="25472">
                  <c:v>2.5473000000000002E-5</c:v>
                </c:pt>
                <c:pt idx="25473">
                  <c:v>2.5474E-5</c:v>
                </c:pt>
                <c:pt idx="25474">
                  <c:v>2.5474999999999999E-5</c:v>
                </c:pt>
                <c:pt idx="25475">
                  <c:v>2.5476000000000001E-5</c:v>
                </c:pt>
                <c:pt idx="25476">
                  <c:v>2.5477E-5</c:v>
                </c:pt>
                <c:pt idx="25477">
                  <c:v>2.5477999999999999E-5</c:v>
                </c:pt>
                <c:pt idx="25478">
                  <c:v>2.5479000000000001E-5</c:v>
                </c:pt>
                <c:pt idx="25479">
                  <c:v>2.548E-5</c:v>
                </c:pt>
                <c:pt idx="25480">
                  <c:v>2.5480999999999999E-5</c:v>
                </c:pt>
                <c:pt idx="25481">
                  <c:v>2.5482000000000001E-5</c:v>
                </c:pt>
                <c:pt idx="25482">
                  <c:v>2.5483E-5</c:v>
                </c:pt>
                <c:pt idx="25483">
                  <c:v>2.5483999999999999E-5</c:v>
                </c:pt>
                <c:pt idx="25484">
                  <c:v>2.5485000000000001E-5</c:v>
                </c:pt>
                <c:pt idx="25485">
                  <c:v>2.5486E-5</c:v>
                </c:pt>
                <c:pt idx="25486">
                  <c:v>2.5486999999999998E-5</c:v>
                </c:pt>
                <c:pt idx="25487">
                  <c:v>2.5488000000000001E-5</c:v>
                </c:pt>
                <c:pt idx="25488">
                  <c:v>2.5488999999999999E-5</c:v>
                </c:pt>
                <c:pt idx="25489">
                  <c:v>2.5490000000000002E-5</c:v>
                </c:pt>
                <c:pt idx="25490">
                  <c:v>2.5491E-5</c:v>
                </c:pt>
                <c:pt idx="25491">
                  <c:v>2.5491999999999999E-5</c:v>
                </c:pt>
                <c:pt idx="25492">
                  <c:v>2.5493000000000001E-5</c:v>
                </c:pt>
                <c:pt idx="25493">
                  <c:v>2.5494E-5</c:v>
                </c:pt>
                <c:pt idx="25494">
                  <c:v>2.5494999999999999E-5</c:v>
                </c:pt>
                <c:pt idx="25495">
                  <c:v>2.5496000000000001E-5</c:v>
                </c:pt>
                <c:pt idx="25496">
                  <c:v>2.5497E-5</c:v>
                </c:pt>
                <c:pt idx="25497">
                  <c:v>2.5497999999999999E-5</c:v>
                </c:pt>
                <c:pt idx="25498">
                  <c:v>2.5499000000000001E-5</c:v>
                </c:pt>
                <c:pt idx="25499">
                  <c:v>2.55E-5</c:v>
                </c:pt>
                <c:pt idx="25500">
                  <c:v>2.5500999999999999E-5</c:v>
                </c:pt>
                <c:pt idx="25501">
                  <c:v>2.5502000000000001E-5</c:v>
                </c:pt>
                <c:pt idx="25502">
                  <c:v>2.5503E-5</c:v>
                </c:pt>
                <c:pt idx="25503">
                  <c:v>2.5503999999999998E-5</c:v>
                </c:pt>
                <c:pt idx="25504">
                  <c:v>2.5505000000000001E-5</c:v>
                </c:pt>
                <c:pt idx="25505">
                  <c:v>2.5505999999999999E-5</c:v>
                </c:pt>
                <c:pt idx="25506">
                  <c:v>2.5507000000000002E-5</c:v>
                </c:pt>
                <c:pt idx="25507">
                  <c:v>2.5508E-5</c:v>
                </c:pt>
                <c:pt idx="25508">
                  <c:v>2.5508999999999999E-5</c:v>
                </c:pt>
                <c:pt idx="25509">
                  <c:v>2.5510000000000001E-5</c:v>
                </c:pt>
                <c:pt idx="25510">
                  <c:v>2.5511E-5</c:v>
                </c:pt>
                <c:pt idx="25511">
                  <c:v>2.5511999999999999E-5</c:v>
                </c:pt>
                <c:pt idx="25512">
                  <c:v>2.5513000000000001E-5</c:v>
                </c:pt>
                <c:pt idx="25513">
                  <c:v>2.5514E-5</c:v>
                </c:pt>
                <c:pt idx="25514">
                  <c:v>2.5514999999999999E-5</c:v>
                </c:pt>
                <c:pt idx="25515">
                  <c:v>2.5516000000000001E-5</c:v>
                </c:pt>
                <c:pt idx="25516">
                  <c:v>2.5517E-5</c:v>
                </c:pt>
                <c:pt idx="25517">
                  <c:v>2.5517999999999999E-5</c:v>
                </c:pt>
                <c:pt idx="25518">
                  <c:v>2.5519000000000001E-5</c:v>
                </c:pt>
                <c:pt idx="25519">
                  <c:v>2.552E-5</c:v>
                </c:pt>
                <c:pt idx="25520">
                  <c:v>2.5520999999999998E-5</c:v>
                </c:pt>
                <c:pt idx="25521">
                  <c:v>2.5522000000000001E-5</c:v>
                </c:pt>
                <c:pt idx="25522">
                  <c:v>2.5522999999999999E-5</c:v>
                </c:pt>
                <c:pt idx="25523">
                  <c:v>2.5524000000000002E-5</c:v>
                </c:pt>
                <c:pt idx="25524">
                  <c:v>2.5525E-5</c:v>
                </c:pt>
                <c:pt idx="25525">
                  <c:v>2.5525999999999999E-5</c:v>
                </c:pt>
                <c:pt idx="25526">
                  <c:v>2.5527000000000001E-5</c:v>
                </c:pt>
                <c:pt idx="25527">
                  <c:v>2.5528E-5</c:v>
                </c:pt>
                <c:pt idx="25528">
                  <c:v>2.5528999999999999E-5</c:v>
                </c:pt>
                <c:pt idx="25529">
                  <c:v>2.5530000000000001E-5</c:v>
                </c:pt>
                <c:pt idx="25530">
                  <c:v>2.5531E-5</c:v>
                </c:pt>
                <c:pt idx="25531">
                  <c:v>2.5531999999999999E-5</c:v>
                </c:pt>
                <c:pt idx="25532">
                  <c:v>2.5533000000000001E-5</c:v>
                </c:pt>
                <c:pt idx="25533">
                  <c:v>2.5534E-5</c:v>
                </c:pt>
                <c:pt idx="25534">
                  <c:v>2.5534999999999999E-5</c:v>
                </c:pt>
                <c:pt idx="25535">
                  <c:v>2.5536000000000001E-5</c:v>
                </c:pt>
                <c:pt idx="25536">
                  <c:v>2.5537E-5</c:v>
                </c:pt>
                <c:pt idx="25537">
                  <c:v>2.5537999999999998E-5</c:v>
                </c:pt>
                <c:pt idx="25538">
                  <c:v>2.5539000000000001E-5</c:v>
                </c:pt>
                <c:pt idx="25539">
                  <c:v>2.5539999999999999E-5</c:v>
                </c:pt>
                <c:pt idx="25540">
                  <c:v>2.5541000000000002E-5</c:v>
                </c:pt>
                <c:pt idx="25541">
                  <c:v>2.5542E-5</c:v>
                </c:pt>
                <c:pt idx="25542">
                  <c:v>2.5542999999999999E-5</c:v>
                </c:pt>
                <c:pt idx="25543">
                  <c:v>2.5544000000000001E-5</c:v>
                </c:pt>
                <c:pt idx="25544">
                  <c:v>2.5545E-5</c:v>
                </c:pt>
                <c:pt idx="25545">
                  <c:v>2.5545999999999999E-5</c:v>
                </c:pt>
                <c:pt idx="25546">
                  <c:v>2.5547000000000001E-5</c:v>
                </c:pt>
                <c:pt idx="25547">
                  <c:v>2.5548E-5</c:v>
                </c:pt>
                <c:pt idx="25548">
                  <c:v>2.5548999999999999E-5</c:v>
                </c:pt>
                <c:pt idx="25549">
                  <c:v>2.5550000000000001E-5</c:v>
                </c:pt>
                <c:pt idx="25550">
                  <c:v>2.5551E-5</c:v>
                </c:pt>
                <c:pt idx="25551">
                  <c:v>2.5551999999999999E-5</c:v>
                </c:pt>
                <c:pt idx="25552">
                  <c:v>2.5553000000000001E-5</c:v>
                </c:pt>
                <c:pt idx="25553">
                  <c:v>2.5554E-5</c:v>
                </c:pt>
                <c:pt idx="25554">
                  <c:v>2.5554999999999998E-5</c:v>
                </c:pt>
                <c:pt idx="25555">
                  <c:v>2.5556000000000001E-5</c:v>
                </c:pt>
                <c:pt idx="25556">
                  <c:v>2.5556999999999999E-5</c:v>
                </c:pt>
                <c:pt idx="25557">
                  <c:v>2.5558000000000002E-5</c:v>
                </c:pt>
                <c:pt idx="25558">
                  <c:v>2.5559E-5</c:v>
                </c:pt>
                <c:pt idx="25559">
                  <c:v>2.5559999999999999E-5</c:v>
                </c:pt>
                <c:pt idx="25560">
                  <c:v>2.5561000000000001E-5</c:v>
                </c:pt>
                <c:pt idx="25561">
                  <c:v>2.5562E-5</c:v>
                </c:pt>
                <c:pt idx="25562">
                  <c:v>2.5562999999999999E-5</c:v>
                </c:pt>
                <c:pt idx="25563">
                  <c:v>2.5564000000000001E-5</c:v>
                </c:pt>
                <c:pt idx="25564">
                  <c:v>2.5565E-5</c:v>
                </c:pt>
                <c:pt idx="25565">
                  <c:v>2.5565999999999999E-5</c:v>
                </c:pt>
                <c:pt idx="25566">
                  <c:v>2.5567000000000001E-5</c:v>
                </c:pt>
                <c:pt idx="25567">
                  <c:v>2.5568E-5</c:v>
                </c:pt>
                <c:pt idx="25568">
                  <c:v>2.5568999999999999E-5</c:v>
                </c:pt>
                <c:pt idx="25569">
                  <c:v>2.5570000000000001E-5</c:v>
                </c:pt>
                <c:pt idx="25570">
                  <c:v>2.5571E-5</c:v>
                </c:pt>
                <c:pt idx="25571">
                  <c:v>2.5571999999999998E-5</c:v>
                </c:pt>
                <c:pt idx="25572">
                  <c:v>2.5573000000000001E-5</c:v>
                </c:pt>
                <c:pt idx="25573">
                  <c:v>2.5573999999999999E-5</c:v>
                </c:pt>
                <c:pt idx="25574">
                  <c:v>2.5575000000000002E-5</c:v>
                </c:pt>
                <c:pt idx="25575">
                  <c:v>2.5576E-5</c:v>
                </c:pt>
                <c:pt idx="25576">
                  <c:v>2.5576999999999999E-5</c:v>
                </c:pt>
                <c:pt idx="25577">
                  <c:v>2.5578000000000001E-5</c:v>
                </c:pt>
                <c:pt idx="25578">
                  <c:v>2.5579E-5</c:v>
                </c:pt>
                <c:pt idx="25579">
                  <c:v>2.5579999999999999E-5</c:v>
                </c:pt>
                <c:pt idx="25580">
                  <c:v>2.5581000000000001E-5</c:v>
                </c:pt>
                <c:pt idx="25581">
                  <c:v>2.5582E-5</c:v>
                </c:pt>
                <c:pt idx="25582">
                  <c:v>2.5582999999999999E-5</c:v>
                </c:pt>
                <c:pt idx="25583">
                  <c:v>2.5584000000000001E-5</c:v>
                </c:pt>
                <c:pt idx="25584">
                  <c:v>2.5585E-5</c:v>
                </c:pt>
                <c:pt idx="25585">
                  <c:v>2.5585999999999999E-5</c:v>
                </c:pt>
                <c:pt idx="25586">
                  <c:v>2.5587000000000001E-5</c:v>
                </c:pt>
                <c:pt idx="25587">
                  <c:v>2.5588E-5</c:v>
                </c:pt>
                <c:pt idx="25588">
                  <c:v>2.5588999999999998E-5</c:v>
                </c:pt>
                <c:pt idx="25589">
                  <c:v>2.5590000000000001E-5</c:v>
                </c:pt>
                <c:pt idx="25590">
                  <c:v>2.5590999999999999E-5</c:v>
                </c:pt>
                <c:pt idx="25591">
                  <c:v>2.5592000000000002E-5</c:v>
                </c:pt>
                <c:pt idx="25592">
                  <c:v>2.5593E-5</c:v>
                </c:pt>
                <c:pt idx="25593">
                  <c:v>2.5593999999999999E-5</c:v>
                </c:pt>
                <c:pt idx="25594">
                  <c:v>2.5595000000000001E-5</c:v>
                </c:pt>
                <c:pt idx="25595">
                  <c:v>2.5596E-5</c:v>
                </c:pt>
                <c:pt idx="25596">
                  <c:v>2.5596999999999999E-5</c:v>
                </c:pt>
                <c:pt idx="25597">
                  <c:v>2.5598000000000001E-5</c:v>
                </c:pt>
                <c:pt idx="25598">
                  <c:v>2.5599E-5</c:v>
                </c:pt>
                <c:pt idx="25599">
                  <c:v>2.5599999999999999E-5</c:v>
                </c:pt>
                <c:pt idx="25600">
                  <c:v>2.5601000000000001E-5</c:v>
                </c:pt>
                <c:pt idx="25601">
                  <c:v>2.5602E-5</c:v>
                </c:pt>
                <c:pt idx="25602">
                  <c:v>2.5602999999999999E-5</c:v>
                </c:pt>
                <c:pt idx="25603">
                  <c:v>2.5604000000000001E-5</c:v>
                </c:pt>
                <c:pt idx="25604">
                  <c:v>2.5605E-5</c:v>
                </c:pt>
                <c:pt idx="25605">
                  <c:v>2.5605999999999998E-5</c:v>
                </c:pt>
                <c:pt idx="25606">
                  <c:v>2.5607000000000001E-5</c:v>
                </c:pt>
                <c:pt idx="25607">
                  <c:v>2.5607999999999999E-5</c:v>
                </c:pt>
                <c:pt idx="25608">
                  <c:v>2.5609000000000002E-5</c:v>
                </c:pt>
                <c:pt idx="25609">
                  <c:v>2.561E-5</c:v>
                </c:pt>
                <c:pt idx="25610">
                  <c:v>2.5610999999999999E-5</c:v>
                </c:pt>
                <c:pt idx="25611">
                  <c:v>2.5612000000000001E-5</c:v>
                </c:pt>
                <c:pt idx="25612">
                  <c:v>2.5613E-5</c:v>
                </c:pt>
                <c:pt idx="25613">
                  <c:v>2.5613999999999999E-5</c:v>
                </c:pt>
                <c:pt idx="25614">
                  <c:v>2.5615000000000001E-5</c:v>
                </c:pt>
                <c:pt idx="25615">
                  <c:v>2.5616E-5</c:v>
                </c:pt>
                <c:pt idx="25616">
                  <c:v>2.5616999999999999E-5</c:v>
                </c:pt>
                <c:pt idx="25617">
                  <c:v>2.5618000000000001E-5</c:v>
                </c:pt>
                <c:pt idx="25618">
                  <c:v>2.5619E-5</c:v>
                </c:pt>
                <c:pt idx="25619">
                  <c:v>2.5619999999999999E-5</c:v>
                </c:pt>
                <c:pt idx="25620">
                  <c:v>2.5621000000000001E-5</c:v>
                </c:pt>
                <c:pt idx="25621">
                  <c:v>2.5622E-5</c:v>
                </c:pt>
                <c:pt idx="25622">
                  <c:v>2.5622999999999998E-5</c:v>
                </c:pt>
                <c:pt idx="25623">
                  <c:v>2.5624000000000001E-5</c:v>
                </c:pt>
                <c:pt idx="25624">
                  <c:v>2.5624999999999999E-5</c:v>
                </c:pt>
                <c:pt idx="25625">
                  <c:v>2.5626000000000002E-5</c:v>
                </c:pt>
                <c:pt idx="25626">
                  <c:v>2.5627E-5</c:v>
                </c:pt>
                <c:pt idx="25627">
                  <c:v>2.5627999999999999E-5</c:v>
                </c:pt>
                <c:pt idx="25628">
                  <c:v>2.5629000000000001E-5</c:v>
                </c:pt>
                <c:pt idx="25629">
                  <c:v>2.563E-5</c:v>
                </c:pt>
                <c:pt idx="25630">
                  <c:v>2.5630999999999999E-5</c:v>
                </c:pt>
                <c:pt idx="25631">
                  <c:v>2.5632000000000001E-5</c:v>
                </c:pt>
                <c:pt idx="25632">
                  <c:v>2.5633E-5</c:v>
                </c:pt>
                <c:pt idx="25633">
                  <c:v>2.5633999999999999E-5</c:v>
                </c:pt>
                <c:pt idx="25634">
                  <c:v>2.5635000000000001E-5</c:v>
                </c:pt>
                <c:pt idx="25635">
                  <c:v>2.5636E-5</c:v>
                </c:pt>
                <c:pt idx="25636">
                  <c:v>2.5636999999999999E-5</c:v>
                </c:pt>
                <c:pt idx="25637">
                  <c:v>2.5638000000000001E-5</c:v>
                </c:pt>
                <c:pt idx="25638">
                  <c:v>2.5639E-5</c:v>
                </c:pt>
                <c:pt idx="25639">
                  <c:v>2.5639999999999998E-5</c:v>
                </c:pt>
                <c:pt idx="25640">
                  <c:v>2.5641000000000001E-5</c:v>
                </c:pt>
                <c:pt idx="25641">
                  <c:v>2.5641999999999999E-5</c:v>
                </c:pt>
                <c:pt idx="25642">
                  <c:v>2.5643000000000002E-5</c:v>
                </c:pt>
                <c:pt idx="25643">
                  <c:v>2.5644E-5</c:v>
                </c:pt>
                <c:pt idx="25644">
                  <c:v>2.5644999999999999E-5</c:v>
                </c:pt>
                <c:pt idx="25645">
                  <c:v>2.5646000000000001E-5</c:v>
                </c:pt>
                <c:pt idx="25646">
                  <c:v>2.5647E-5</c:v>
                </c:pt>
                <c:pt idx="25647">
                  <c:v>2.5647999999999999E-5</c:v>
                </c:pt>
                <c:pt idx="25648">
                  <c:v>2.5649000000000001E-5</c:v>
                </c:pt>
                <c:pt idx="25649">
                  <c:v>2.565E-5</c:v>
                </c:pt>
                <c:pt idx="25650">
                  <c:v>2.5650999999999999E-5</c:v>
                </c:pt>
                <c:pt idx="25651">
                  <c:v>2.5652000000000001E-5</c:v>
                </c:pt>
                <c:pt idx="25652">
                  <c:v>2.5653E-5</c:v>
                </c:pt>
                <c:pt idx="25653">
                  <c:v>2.5653999999999999E-5</c:v>
                </c:pt>
                <c:pt idx="25654">
                  <c:v>2.5655000000000001E-5</c:v>
                </c:pt>
                <c:pt idx="25655">
                  <c:v>2.5656E-5</c:v>
                </c:pt>
                <c:pt idx="25656">
                  <c:v>2.5656999999999998E-5</c:v>
                </c:pt>
                <c:pt idx="25657">
                  <c:v>2.5658000000000001E-5</c:v>
                </c:pt>
                <c:pt idx="25658">
                  <c:v>2.5658999999999999E-5</c:v>
                </c:pt>
                <c:pt idx="25659">
                  <c:v>2.5660000000000002E-5</c:v>
                </c:pt>
                <c:pt idx="25660">
                  <c:v>2.5661E-5</c:v>
                </c:pt>
                <c:pt idx="25661">
                  <c:v>2.5661999999999999E-5</c:v>
                </c:pt>
                <c:pt idx="25662">
                  <c:v>2.5663000000000001E-5</c:v>
                </c:pt>
                <c:pt idx="25663">
                  <c:v>2.5664E-5</c:v>
                </c:pt>
                <c:pt idx="25664">
                  <c:v>2.5664999999999999E-5</c:v>
                </c:pt>
                <c:pt idx="25665">
                  <c:v>2.5666000000000001E-5</c:v>
                </c:pt>
                <c:pt idx="25666">
                  <c:v>2.5667E-5</c:v>
                </c:pt>
                <c:pt idx="25667">
                  <c:v>2.5667999999999999E-5</c:v>
                </c:pt>
                <c:pt idx="25668">
                  <c:v>2.5669000000000001E-5</c:v>
                </c:pt>
                <c:pt idx="25669">
                  <c:v>2.567E-5</c:v>
                </c:pt>
                <c:pt idx="25670">
                  <c:v>2.5670999999999999E-5</c:v>
                </c:pt>
                <c:pt idx="25671">
                  <c:v>2.5672000000000001E-5</c:v>
                </c:pt>
                <c:pt idx="25672">
                  <c:v>2.5673E-5</c:v>
                </c:pt>
                <c:pt idx="25673">
                  <c:v>2.5673999999999998E-5</c:v>
                </c:pt>
                <c:pt idx="25674">
                  <c:v>2.5675000000000001E-5</c:v>
                </c:pt>
                <c:pt idx="25675">
                  <c:v>2.5675999999999999E-5</c:v>
                </c:pt>
                <c:pt idx="25676">
                  <c:v>2.5677000000000002E-5</c:v>
                </c:pt>
                <c:pt idx="25677">
                  <c:v>2.5678E-5</c:v>
                </c:pt>
                <c:pt idx="25678">
                  <c:v>2.5678999999999999E-5</c:v>
                </c:pt>
                <c:pt idx="25679">
                  <c:v>2.5680000000000001E-5</c:v>
                </c:pt>
                <c:pt idx="25680">
                  <c:v>2.5681E-5</c:v>
                </c:pt>
                <c:pt idx="25681">
                  <c:v>2.5681999999999999E-5</c:v>
                </c:pt>
                <c:pt idx="25682">
                  <c:v>2.5683000000000001E-5</c:v>
                </c:pt>
                <c:pt idx="25683">
                  <c:v>2.5684E-5</c:v>
                </c:pt>
                <c:pt idx="25684">
                  <c:v>2.5684999999999999E-5</c:v>
                </c:pt>
                <c:pt idx="25685">
                  <c:v>2.5686000000000001E-5</c:v>
                </c:pt>
                <c:pt idx="25686">
                  <c:v>2.5687E-5</c:v>
                </c:pt>
                <c:pt idx="25687">
                  <c:v>2.5687999999999999E-5</c:v>
                </c:pt>
                <c:pt idx="25688">
                  <c:v>2.5689000000000001E-5</c:v>
                </c:pt>
                <c:pt idx="25689">
                  <c:v>2.569E-5</c:v>
                </c:pt>
                <c:pt idx="25690">
                  <c:v>2.5690999999999998E-5</c:v>
                </c:pt>
                <c:pt idx="25691">
                  <c:v>2.5692000000000001E-5</c:v>
                </c:pt>
                <c:pt idx="25692">
                  <c:v>2.5692999999999999E-5</c:v>
                </c:pt>
                <c:pt idx="25693">
                  <c:v>2.5694000000000002E-5</c:v>
                </c:pt>
                <c:pt idx="25694">
                  <c:v>2.5695E-5</c:v>
                </c:pt>
                <c:pt idx="25695">
                  <c:v>2.5695999999999999E-5</c:v>
                </c:pt>
                <c:pt idx="25696">
                  <c:v>2.5697000000000001E-5</c:v>
                </c:pt>
                <c:pt idx="25697">
                  <c:v>2.5698E-5</c:v>
                </c:pt>
                <c:pt idx="25698">
                  <c:v>2.5698999999999999E-5</c:v>
                </c:pt>
                <c:pt idx="25699">
                  <c:v>2.5700000000000001E-5</c:v>
                </c:pt>
                <c:pt idx="25700">
                  <c:v>2.5701E-5</c:v>
                </c:pt>
                <c:pt idx="25701">
                  <c:v>2.5701999999999999E-5</c:v>
                </c:pt>
                <c:pt idx="25702">
                  <c:v>2.5703000000000001E-5</c:v>
                </c:pt>
                <c:pt idx="25703">
                  <c:v>2.5704E-5</c:v>
                </c:pt>
                <c:pt idx="25704">
                  <c:v>2.5704999999999999E-5</c:v>
                </c:pt>
                <c:pt idx="25705">
                  <c:v>2.5706000000000001E-5</c:v>
                </c:pt>
                <c:pt idx="25706">
                  <c:v>2.5707E-5</c:v>
                </c:pt>
                <c:pt idx="25707">
                  <c:v>2.5707999999999998E-5</c:v>
                </c:pt>
                <c:pt idx="25708">
                  <c:v>2.5709000000000001E-5</c:v>
                </c:pt>
                <c:pt idx="25709">
                  <c:v>2.5709999999999999E-5</c:v>
                </c:pt>
                <c:pt idx="25710">
                  <c:v>2.5711000000000002E-5</c:v>
                </c:pt>
                <c:pt idx="25711">
                  <c:v>2.5712E-5</c:v>
                </c:pt>
                <c:pt idx="25712">
                  <c:v>2.5712999999999999E-5</c:v>
                </c:pt>
                <c:pt idx="25713">
                  <c:v>2.5714000000000001E-5</c:v>
                </c:pt>
                <c:pt idx="25714">
                  <c:v>2.5715E-5</c:v>
                </c:pt>
                <c:pt idx="25715">
                  <c:v>2.5715999999999999E-5</c:v>
                </c:pt>
                <c:pt idx="25716">
                  <c:v>2.5717000000000001E-5</c:v>
                </c:pt>
                <c:pt idx="25717">
                  <c:v>2.5718E-5</c:v>
                </c:pt>
                <c:pt idx="25718">
                  <c:v>2.5718999999999999E-5</c:v>
                </c:pt>
                <c:pt idx="25719">
                  <c:v>2.5720000000000001E-5</c:v>
                </c:pt>
                <c:pt idx="25720">
                  <c:v>2.5721E-5</c:v>
                </c:pt>
                <c:pt idx="25721">
                  <c:v>2.5721999999999999E-5</c:v>
                </c:pt>
                <c:pt idx="25722">
                  <c:v>2.5723000000000001E-5</c:v>
                </c:pt>
                <c:pt idx="25723">
                  <c:v>2.5724E-5</c:v>
                </c:pt>
                <c:pt idx="25724">
                  <c:v>2.5724999999999998E-5</c:v>
                </c:pt>
                <c:pt idx="25725">
                  <c:v>2.5726000000000001E-5</c:v>
                </c:pt>
                <c:pt idx="25726">
                  <c:v>2.5726999999999999E-5</c:v>
                </c:pt>
                <c:pt idx="25727">
                  <c:v>2.5728000000000002E-5</c:v>
                </c:pt>
                <c:pt idx="25728">
                  <c:v>2.5729E-5</c:v>
                </c:pt>
                <c:pt idx="25729">
                  <c:v>2.5729999999999999E-5</c:v>
                </c:pt>
                <c:pt idx="25730">
                  <c:v>2.5731000000000001E-5</c:v>
                </c:pt>
                <c:pt idx="25731">
                  <c:v>2.5732E-5</c:v>
                </c:pt>
                <c:pt idx="25732">
                  <c:v>2.5732999999999999E-5</c:v>
                </c:pt>
                <c:pt idx="25733">
                  <c:v>2.5734000000000001E-5</c:v>
                </c:pt>
                <c:pt idx="25734">
                  <c:v>2.5735E-5</c:v>
                </c:pt>
                <c:pt idx="25735">
                  <c:v>2.5735999999999999E-5</c:v>
                </c:pt>
                <c:pt idx="25736">
                  <c:v>2.5737000000000001E-5</c:v>
                </c:pt>
                <c:pt idx="25737">
                  <c:v>2.5738E-5</c:v>
                </c:pt>
                <c:pt idx="25738">
                  <c:v>2.5738999999999999E-5</c:v>
                </c:pt>
                <c:pt idx="25739">
                  <c:v>2.5740000000000001E-5</c:v>
                </c:pt>
                <c:pt idx="25740">
                  <c:v>2.5741E-5</c:v>
                </c:pt>
                <c:pt idx="25741">
                  <c:v>2.5741999999999998E-5</c:v>
                </c:pt>
                <c:pt idx="25742">
                  <c:v>2.5743000000000001E-5</c:v>
                </c:pt>
                <c:pt idx="25743">
                  <c:v>2.5743999999999999E-5</c:v>
                </c:pt>
                <c:pt idx="25744">
                  <c:v>2.5745000000000002E-5</c:v>
                </c:pt>
                <c:pt idx="25745">
                  <c:v>2.5746E-5</c:v>
                </c:pt>
                <c:pt idx="25746">
                  <c:v>2.5746999999999999E-5</c:v>
                </c:pt>
                <c:pt idx="25747">
                  <c:v>2.5748000000000001E-5</c:v>
                </c:pt>
                <c:pt idx="25748">
                  <c:v>2.5749E-5</c:v>
                </c:pt>
                <c:pt idx="25749">
                  <c:v>2.5749999999999999E-5</c:v>
                </c:pt>
                <c:pt idx="25750">
                  <c:v>2.5751000000000001E-5</c:v>
                </c:pt>
                <c:pt idx="25751">
                  <c:v>2.5752E-5</c:v>
                </c:pt>
                <c:pt idx="25752">
                  <c:v>2.5752999999999999E-5</c:v>
                </c:pt>
                <c:pt idx="25753">
                  <c:v>2.5754000000000001E-5</c:v>
                </c:pt>
                <c:pt idx="25754">
                  <c:v>2.5755E-5</c:v>
                </c:pt>
                <c:pt idx="25755">
                  <c:v>2.5755999999999999E-5</c:v>
                </c:pt>
                <c:pt idx="25756">
                  <c:v>2.5757000000000001E-5</c:v>
                </c:pt>
                <c:pt idx="25757">
                  <c:v>2.5758E-5</c:v>
                </c:pt>
                <c:pt idx="25758">
                  <c:v>2.5758999999999999E-5</c:v>
                </c:pt>
                <c:pt idx="25759">
                  <c:v>2.5760000000000001E-5</c:v>
                </c:pt>
                <c:pt idx="25760">
                  <c:v>2.5761E-5</c:v>
                </c:pt>
                <c:pt idx="25761">
                  <c:v>2.5761999999999998E-5</c:v>
                </c:pt>
                <c:pt idx="25762">
                  <c:v>2.5763E-5</c:v>
                </c:pt>
                <c:pt idx="25763">
                  <c:v>2.5763999999999999E-5</c:v>
                </c:pt>
                <c:pt idx="25764">
                  <c:v>2.5765000000000001E-5</c:v>
                </c:pt>
                <c:pt idx="25765">
                  <c:v>2.5766E-5</c:v>
                </c:pt>
                <c:pt idx="25766">
                  <c:v>2.5766999999999999E-5</c:v>
                </c:pt>
                <c:pt idx="25767">
                  <c:v>2.5768000000000001E-5</c:v>
                </c:pt>
                <c:pt idx="25768">
                  <c:v>2.5769E-5</c:v>
                </c:pt>
                <c:pt idx="25769">
                  <c:v>2.5769999999999999E-5</c:v>
                </c:pt>
                <c:pt idx="25770">
                  <c:v>2.5771000000000001E-5</c:v>
                </c:pt>
                <c:pt idx="25771">
                  <c:v>2.5772E-5</c:v>
                </c:pt>
                <c:pt idx="25772">
                  <c:v>2.5772999999999999E-5</c:v>
                </c:pt>
                <c:pt idx="25773">
                  <c:v>2.5774000000000001E-5</c:v>
                </c:pt>
                <c:pt idx="25774">
                  <c:v>2.5775E-5</c:v>
                </c:pt>
                <c:pt idx="25775">
                  <c:v>2.5775999999999999E-5</c:v>
                </c:pt>
                <c:pt idx="25776">
                  <c:v>2.5777000000000001E-5</c:v>
                </c:pt>
                <c:pt idx="25777">
                  <c:v>2.5778E-5</c:v>
                </c:pt>
                <c:pt idx="25778">
                  <c:v>2.5778999999999998E-5</c:v>
                </c:pt>
                <c:pt idx="25779">
                  <c:v>2.5780000000000001E-5</c:v>
                </c:pt>
                <c:pt idx="25780">
                  <c:v>2.5780999999999999E-5</c:v>
                </c:pt>
                <c:pt idx="25781">
                  <c:v>2.5782000000000002E-5</c:v>
                </c:pt>
                <c:pt idx="25782">
                  <c:v>2.5783E-5</c:v>
                </c:pt>
                <c:pt idx="25783">
                  <c:v>2.5783999999999999E-5</c:v>
                </c:pt>
                <c:pt idx="25784">
                  <c:v>2.5785000000000001E-5</c:v>
                </c:pt>
                <c:pt idx="25785">
                  <c:v>2.5786E-5</c:v>
                </c:pt>
                <c:pt idx="25786">
                  <c:v>2.5786999999999999E-5</c:v>
                </c:pt>
                <c:pt idx="25787">
                  <c:v>2.5788000000000001E-5</c:v>
                </c:pt>
                <c:pt idx="25788">
                  <c:v>2.5789E-5</c:v>
                </c:pt>
                <c:pt idx="25789">
                  <c:v>2.5789999999999999E-5</c:v>
                </c:pt>
                <c:pt idx="25790">
                  <c:v>2.5791000000000001E-5</c:v>
                </c:pt>
                <c:pt idx="25791">
                  <c:v>2.5792E-5</c:v>
                </c:pt>
                <c:pt idx="25792">
                  <c:v>2.5792999999999999E-5</c:v>
                </c:pt>
                <c:pt idx="25793">
                  <c:v>2.5794000000000001E-5</c:v>
                </c:pt>
                <c:pt idx="25794">
                  <c:v>2.5795E-5</c:v>
                </c:pt>
                <c:pt idx="25795">
                  <c:v>2.5795999999999998E-5</c:v>
                </c:pt>
                <c:pt idx="25796">
                  <c:v>2.5797000000000001E-5</c:v>
                </c:pt>
                <c:pt idx="25797">
                  <c:v>2.5797999999999999E-5</c:v>
                </c:pt>
                <c:pt idx="25798">
                  <c:v>2.5799000000000002E-5</c:v>
                </c:pt>
                <c:pt idx="25799">
                  <c:v>2.58E-5</c:v>
                </c:pt>
                <c:pt idx="25800">
                  <c:v>2.5800999999999999E-5</c:v>
                </c:pt>
                <c:pt idx="25801">
                  <c:v>2.5802000000000001E-5</c:v>
                </c:pt>
                <c:pt idx="25802">
                  <c:v>2.5803E-5</c:v>
                </c:pt>
                <c:pt idx="25803">
                  <c:v>2.5803999999999999E-5</c:v>
                </c:pt>
                <c:pt idx="25804">
                  <c:v>2.5805000000000001E-5</c:v>
                </c:pt>
                <c:pt idx="25805">
                  <c:v>2.5806E-5</c:v>
                </c:pt>
                <c:pt idx="25806">
                  <c:v>2.5806999999999999E-5</c:v>
                </c:pt>
                <c:pt idx="25807">
                  <c:v>2.5808000000000001E-5</c:v>
                </c:pt>
                <c:pt idx="25808">
                  <c:v>2.5809E-5</c:v>
                </c:pt>
                <c:pt idx="25809">
                  <c:v>2.5809999999999999E-5</c:v>
                </c:pt>
                <c:pt idx="25810">
                  <c:v>2.5811000000000001E-5</c:v>
                </c:pt>
                <c:pt idx="25811">
                  <c:v>2.5812E-5</c:v>
                </c:pt>
                <c:pt idx="25812">
                  <c:v>2.5812999999999998E-5</c:v>
                </c:pt>
                <c:pt idx="25813">
                  <c:v>2.5814000000000001E-5</c:v>
                </c:pt>
                <c:pt idx="25814">
                  <c:v>2.5814999999999999E-5</c:v>
                </c:pt>
                <c:pt idx="25815">
                  <c:v>2.5816000000000002E-5</c:v>
                </c:pt>
                <c:pt idx="25816">
                  <c:v>2.5817E-5</c:v>
                </c:pt>
                <c:pt idx="25817">
                  <c:v>2.5817999999999999E-5</c:v>
                </c:pt>
                <c:pt idx="25818">
                  <c:v>2.5819000000000001E-5</c:v>
                </c:pt>
                <c:pt idx="25819">
                  <c:v>2.582E-5</c:v>
                </c:pt>
                <c:pt idx="25820">
                  <c:v>2.5820999999999999E-5</c:v>
                </c:pt>
                <c:pt idx="25821">
                  <c:v>2.5822000000000001E-5</c:v>
                </c:pt>
                <c:pt idx="25822">
                  <c:v>2.5823E-5</c:v>
                </c:pt>
                <c:pt idx="25823">
                  <c:v>2.5823999999999999E-5</c:v>
                </c:pt>
                <c:pt idx="25824">
                  <c:v>2.5825000000000001E-5</c:v>
                </c:pt>
                <c:pt idx="25825">
                  <c:v>2.5826E-5</c:v>
                </c:pt>
                <c:pt idx="25826">
                  <c:v>2.5826999999999999E-5</c:v>
                </c:pt>
                <c:pt idx="25827">
                  <c:v>2.5828000000000001E-5</c:v>
                </c:pt>
                <c:pt idx="25828">
                  <c:v>2.5829E-5</c:v>
                </c:pt>
                <c:pt idx="25829">
                  <c:v>2.5829999999999998E-5</c:v>
                </c:pt>
                <c:pt idx="25830">
                  <c:v>2.5831000000000001E-5</c:v>
                </c:pt>
                <c:pt idx="25831">
                  <c:v>2.5831999999999999E-5</c:v>
                </c:pt>
                <c:pt idx="25832">
                  <c:v>2.5833000000000002E-5</c:v>
                </c:pt>
                <c:pt idx="25833">
                  <c:v>2.5834E-5</c:v>
                </c:pt>
                <c:pt idx="25834">
                  <c:v>2.5834999999999999E-5</c:v>
                </c:pt>
                <c:pt idx="25835">
                  <c:v>2.5836000000000001E-5</c:v>
                </c:pt>
                <c:pt idx="25836">
                  <c:v>2.5837E-5</c:v>
                </c:pt>
                <c:pt idx="25837">
                  <c:v>2.5837999999999999E-5</c:v>
                </c:pt>
                <c:pt idx="25838">
                  <c:v>2.5839000000000001E-5</c:v>
                </c:pt>
                <c:pt idx="25839">
                  <c:v>2.584E-5</c:v>
                </c:pt>
                <c:pt idx="25840">
                  <c:v>2.5840999999999999E-5</c:v>
                </c:pt>
                <c:pt idx="25841">
                  <c:v>2.5842000000000001E-5</c:v>
                </c:pt>
                <c:pt idx="25842">
                  <c:v>2.5843E-5</c:v>
                </c:pt>
                <c:pt idx="25843">
                  <c:v>2.5843999999999999E-5</c:v>
                </c:pt>
                <c:pt idx="25844">
                  <c:v>2.5845000000000001E-5</c:v>
                </c:pt>
                <c:pt idx="25845">
                  <c:v>2.5846E-5</c:v>
                </c:pt>
                <c:pt idx="25846">
                  <c:v>2.5846999999999998E-5</c:v>
                </c:pt>
                <c:pt idx="25847">
                  <c:v>2.5848000000000001E-5</c:v>
                </c:pt>
                <c:pt idx="25848">
                  <c:v>2.5848999999999999E-5</c:v>
                </c:pt>
                <c:pt idx="25849">
                  <c:v>2.5850000000000002E-5</c:v>
                </c:pt>
                <c:pt idx="25850">
                  <c:v>2.5851E-5</c:v>
                </c:pt>
                <c:pt idx="25851">
                  <c:v>2.5851999999999999E-5</c:v>
                </c:pt>
                <c:pt idx="25852">
                  <c:v>2.5853000000000001E-5</c:v>
                </c:pt>
                <c:pt idx="25853">
                  <c:v>2.5854E-5</c:v>
                </c:pt>
                <c:pt idx="25854">
                  <c:v>2.5854999999999999E-5</c:v>
                </c:pt>
                <c:pt idx="25855">
                  <c:v>2.5856000000000001E-5</c:v>
                </c:pt>
                <c:pt idx="25856">
                  <c:v>2.5857E-5</c:v>
                </c:pt>
                <c:pt idx="25857">
                  <c:v>2.5857999999999999E-5</c:v>
                </c:pt>
                <c:pt idx="25858">
                  <c:v>2.5859000000000001E-5</c:v>
                </c:pt>
                <c:pt idx="25859">
                  <c:v>2.586E-5</c:v>
                </c:pt>
                <c:pt idx="25860">
                  <c:v>2.5860999999999999E-5</c:v>
                </c:pt>
                <c:pt idx="25861">
                  <c:v>2.5862000000000001E-5</c:v>
                </c:pt>
                <c:pt idx="25862">
                  <c:v>2.5863E-5</c:v>
                </c:pt>
                <c:pt idx="25863">
                  <c:v>2.5863999999999998E-5</c:v>
                </c:pt>
                <c:pt idx="25864">
                  <c:v>2.5865000000000001E-5</c:v>
                </c:pt>
                <c:pt idx="25865">
                  <c:v>2.5865999999999999E-5</c:v>
                </c:pt>
                <c:pt idx="25866">
                  <c:v>2.5867000000000002E-5</c:v>
                </c:pt>
                <c:pt idx="25867">
                  <c:v>2.5868E-5</c:v>
                </c:pt>
                <c:pt idx="25868">
                  <c:v>2.5868999999999999E-5</c:v>
                </c:pt>
                <c:pt idx="25869">
                  <c:v>2.5870000000000001E-5</c:v>
                </c:pt>
                <c:pt idx="25870">
                  <c:v>2.5871E-5</c:v>
                </c:pt>
                <c:pt idx="25871">
                  <c:v>2.5871999999999999E-5</c:v>
                </c:pt>
                <c:pt idx="25872">
                  <c:v>2.5873000000000001E-5</c:v>
                </c:pt>
                <c:pt idx="25873">
                  <c:v>2.5874E-5</c:v>
                </c:pt>
                <c:pt idx="25874">
                  <c:v>2.5874999999999999E-5</c:v>
                </c:pt>
                <c:pt idx="25875">
                  <c:v>2.5876000000000001E-5</c:v>
                </c:pt>
                <c:pt idx="25876">
                  <c:v>2.5877E-5</c:v>
                </c:pt>
                <c:pt idx="25877">
                  <c:v>2.5877999999999999E-5</c:v>
                </c:pt>
                <c:pt idx="25878">
                  <c:v>2.5879000000000001E-5</c:v>
                </c:pt>
                <c:pt idx="25879">
                  <c:v>2.588E-5</c:v>
                </c:pt>
                <c:pt idx="25880">
                  <c:v>2.5880999999999998E-5</c:v>
                </c:pt>
                <c:pt idx="25881">
                  <c:v>2.5882000000000001E-5</c:v>
                </c:pt>
                <c:pt idx="25882">
                  <c:v>2.5882999999999999E-5</c:v>
                </c:pt>
                <c:pt idx="25883">
                  <c:v>2.5884000000000002E-5</c:v>
                </c:pt>
                <c:pt idx="25884">
                  <c:v>2.5885E-5</c:v>
                </c:pt>
                <c:pt idx="25885">
                  <c:v>2.5885999999999999E-5</c:v>
                </c:pt>
                <c:pt idx="25886">
                  <c:v>2.5887000000000001E-5</c:v>
                </c:pt>
                <c:pt idx="25887">
                  <c:v>2.5888E-5</c:v>
                </c:pt>
                <c:pt idx="25888">
                  <c:v>2.5888999999999999E-5</c:v>
                </c:pt>
                <c:pt idx="25889">
                  <c:v>2.5890000000000001E-5</c:v>
                </c:pt>
                <c:pt idx="25890">
                  <c:v>2.5891E-5</c:v>
                </c:pt>
                <c:pt idx="25891">
                  <c:v>2.5891999999999999E-5</c:v>
                </c:pt>
                <c:pt idx="25892">
                  <c:v>2.5893000000000001E-5</c:v>
                </c:pt>
                <c:pt idx="25893">
                  <c:v>2.5894E-5</c:v>
                </c:pt>
                <c:pt idx="25894">
                  <c:v>2.5894999999999999E-5</c:v>
                </c:pt>
                <c:pt idx="25895">
                  <c:v>2.5896000000000001E-5</c:v>
                </c:pt>
                <c:pt idx="25896">
                  <c:v>2.5897E-5</c:v>
                </c:pt>
                <c:pt idx="25897">
                  <c:v>2.5897999999999998E-5</c:v>
                </c:pt>
                <c:pt idx="25898">
                  <c:v>2.5899000000000001E-5</c:v>
                </c:pt>
                <c:pt idx="25899">
                  <c:v>2.5899999999999999E-5</c:v>
                </c:pt>
                <c:pt idx="25900">
                  <c:v>2.5901000000000002E-5</c:v>
                </c:pt>
                <c:pt idx="25901">
                  <c:v>2.5902E-5</c:v>
                </c:pt>
                <c:pt idx="25902">
                  <c:v>2.5902999999999999E-5</c:v>
                </c:pt>
                <c:pt idx="25903">
                  <c:v>2.5904000000000001E-5</c:v>
                </c:pt>
                <c:pt idx="25904">
                  <c:v>2.5905E-5</c:v>
                </c:pt>
                <c:pt idx="25905">
                  <c:v>2.5905999999999999E-5</c:v>
                </c:pt>
                <c:pt idx="25906">
                  <c:v>2.5907000000000001E-5</c:v>
                </c:pt>
                <c:pt idx="25907">
                  <c:v>2.5908E-5</c:v>
                </c:pt>
                <c:pt idx="25908">
                  <c:v>2.5908999999999999E-5</c:v>
                </c:pt>
                <c:pt idx="25909">
                  <c:v>2.5910000000000001E-5</c:v>
                </c:pt>
                <c:pt idx="25910">
                  <c:v>2.5911E-5</c:v>
                </c:pt>
                <c:pt idx="25911">
                  <c:v>2.5911999999999999E-5</c:v>
                </c:pt>
                <c:pt idx="25912">
                  <c:v>2.5913000000000001E-5</c:v>
                </c:pt>
                <c:pt idx="25913">
                  <c:v>2.5914E-5</c:v>
                </c:pt>
                <c:pt idx="25914">
                  <c:v>2.5914999999999998E-5</c:v>
                </c:pt>
                <c:pt idx="25915">
                  <c:v>2.5916000000000001E-5</c:v>
                </c:pt>
                <c:pt idx="25916">
                  <c:v>2.5916999999999999E-5</c:v>
                </c:pt>
                <c:pt idx="25917">
                  <c:v>2.5918000000000002E-5</c:v>
                </c:pt>
                <c:pt idx="25918">
                  <c:v>2.5919E-5</c:v>
                </c:pt>
                <c:pt idx="25919">
                  <c:v>2.5919999999999999E-5</c:v>
                </c:pt>
                <c:pt idx="25920">
                  <c:v>2.5921000000000001E-5</c:v>
                </c:pt>
                <c:pt idx="25921">
                  <c:v>2.5922E-5</c:v>
                </c:pt>
                <c:pt idx="25922">
                  <c:v>2.5922999999999999E-5</c:v>
                </c:pt>
                <c:pt idx="25923">
                  <c:v>2.5924000000000001E-5</c:v>
                </c:pt>
                <c:pt idx="25924">
                  <c:v>2.5925E-5</c:v>
                </c:pt>
                <c:pt idx="25925">
                  <c:v>2.5925999999999999E-5</c:v>
                </c:pt>
                <c:pt idx="25926">
                  <c:v>2.5927000000000001E-5</c:v>
                </c:pt>
                <c:pt idx="25927">
                  <c:v>2.5928E-5</c:v>
                </c:pt>
                <c:pt idx="25928">
                  <c:v>2.5928999999999999E-5</c:v>
                </c:pt>
                <c:pt idx="25929">
                  <c:v>2.5930000000000001E-5</c:v>
                </c:pt>
                <c:pt idx="25930">
                  <c:v>2.5931E-5</c:v>
                </c:pt>
                <c:pt idx="25931">
                  <c:v>2.5931999999999998E-5</c:v>
                </c:pt>
                <c:pt idx="25932">
                  <c:v>2.5933000000000001E-5</c:v>
                </c:pt>
                <c:pt idx="25933">
                  <c:v>2.5933999999999999E-5</c:v>
                </c:pt>
                <c:pt idx="25934">
                  <c:v>2.5935000000000002E-5</c:v>
                </c:pt>
                <c:pt idx="25935">
                  <c:v>2.5936E-5</c:v>
                </c:pt>
                <c:pt idx="25936">
                  <c:v>2.5936999999999999E-5</c:v>
                </c:pt>
                <c:pt idx="25937">
                  <c:v>2.5938000000000001E-5</c:v>
                </c:pt>
                <c:pt idx="25938">
                  <c:v>2.5939E-5</c:v>
                </c:pt>
                <c:pt idx="25939">
                  <c:v>2.5939999999999999E-5</c:v>
                </c:pt>
                <c:pt idx="25940">
                  <c:v>2.5941000000000001E-5</c:v>
                </c:pt>
                <c:pt idx="25941">
                  <c:v>2.5942E-5</c:v>
                </c:pt>
                <c:pt idx="25942">
                  <c:v>2.5942999999999999E-5</c:v>
                </c:pt>
                <c:pt idx="25943">
                  <c:v>2.5944000000000001E-5</c:v>
                </c:pt>
                <c:pt idx="25944">
                  <c:v>2.5945E-5</c:v>
                </c:pt>
                <c:pt idx="25945">
                  <c:v>2.5945999999999999E-5</c:v>
                </c:pt>
                <c:pt idx="25946">
                  <c:v>2.5947000000000001E-5</c:v>
                </c:pt>
                <c:pt idx="25947">
                  <c:v>2.5948E-5</c:v>
                </c:pt>
                <c:pt idx="25948">
                  <c:v>2.5948999999999998E-5</c:v>
                </c:pt>
                <c:pt idx="25949">
                  <c:v>2.5950000000000001E-5</c:v>
                </c:pt>
                <c:pt idx="25950">
                  <c:v>2.5950999999999999E-5</c:v>
                </c:pt>
                <c:pt idx="25951">
                  <c:v>2.5952000000000002E-5</c:v>
                </c:pt>
                <c:pt idx="25952">
                  <c:v>2.5953E-5</c:v>
                </c:pt>
                <c:pt idx="25953">
                  <c:v>2.5953999999999999E-5</c:v>
                </c:pt>
                <c:pt idx="25954">
                  <c:v>2.5955000000000001E-5</c:v>
                </c:pt>
                <c:pt idx="25955">
                  <c:v>2.5956E-5</c:v>
                </c:pt>
                <c:pt idx="25956">
                  <c:v>2.5956999999999999E-5</c:v>
                </c:pt>
                <c:pt idx="25957">
                  <c:v>2.5958000000000001E-5</c:v>
                </c:pt>
                <c:pt idx="25958">
                  <c:v>2.5959E-5</c:v>
                </c:pt>
                <c:pt idx="25959">
                  <c:v>2.5959999999999999E-5</c:v>
                </c:pt>
                <c:pt idx="25960">
                  <c:v>2.5961000000000001E-5</c:v>
                </c:pt>
                <c:pt idx="25961">
                  <c:v>2.5962E-5</c:v>
                </c:pt>
                <c:pt idx="25962">
                  <c:v>2.5962999999999999E-5</c:v>
                </c:pt>
                <c:pt idx="25963">
                  <c:v>2.5964000000000001E-5</c:v>
                </c:pt>
                <c:pt idx="25964">
                  <c:v>2.5965E-5</c:v>
                </c:pt>
                <c:pt idx="25965">
                  <c:v>2.5965999999999998E-5</c:v>
                </c:pt>
                <c:pt idx="25966">
                  <c:v>2.5967000000000001E-5</c:v>
                </c:pt>
                <c:pt idx="25967">
                  <c:v>2.5967999999999999E-5</c:v>
                </c:pt>
                <c:pt idx="25968">
                  <c:v>2.5969000000000002E-5</c:v>
                </c:pt>
                <c:pt idx="25969">
                  <c:v>2.597E-5</c:v>
                </c:pt>
                <c:pt idx="25970">
                  <c:v>2.5970999999999999E-5</c:v>
                </c:pt>
                <c:pt idx="25971">
                  <c:v>2.5972000000000001E-5</c:v>
                </c:pt>
                <c:pt idx="25972">
                  <c:v>2.5973E-5</c:v>
                </c:pt>
                <c:pt idx="25973">
                  <c:v>2.5973999999999999E-5</c:v>
                </c:pt>
                <c:pt idx="25974">
                  <c:v>2.5975000000000001E-5</c:v>
                </c:pt>
                <c:pt idx="25975">
                  <c:v>2.5976E-5</c:v>
                </c:pt>
                <c:pt idx="25976">
                  <c:v>2.5976999999999999E-5</c:v>
                </c:pt>
                <c:pt idx="25977">
                  <c:v>2.5978000000000001E-5</c:v>
                </c:pt>
                <c:pt idx="25978">
                  <c:v>2.5979E-5</c:v>
                </c:pt>
                <c:pt idx="25979">
                  <c:v>2.5979999999999999E-5</c:v>
                </c:pt>
                <c:pt idx="25980">
                  <c:v>2.5981000000000001E-5</c:v>
                </c:pt>
                <c:pt idx="25981">
                  <c:v>2.5982E-5</c:v>
                </c:pt>
                <c:pt idx="25982">
                  <c:v>2.5982999999999998E-5</c:v>
                </c:pt>
                <c:pt idx="25983">
                  <c:v>2.5984000000000001E-5</c:v>
                </c:pt>
                <c:pt idx="25984">
                  <c:v>2.5984999999999999E-5</c:v>
                </c:pt>
                <c:pt idx="25985">
                  <c:v>2.5986000000000002E-5</c:v>
                </c:pt>
                <c:pt idx="25986">
                  <c:v>2.5987E-5</c:v>
                </c:pt>
                <c:pt idx="25987">
                  <c:v>2.5987999999999999E-5</c:v>
                </c:pt>
                <c:pt idx="25988">
                  <c:v>2.5989000000000001E-5</c:v>
                </c:pt>
                <c:pt idx="25989">
                  <c:v>2.599E-5</c:v>
                </c:pt>
                <c:pt idx="25990">
                  <c:v>2.5990999999999999E-5</c:v>
                </c:pt>
                <c:pt idx="25991">
                  <c:v>2.5992000000000001E-5</c:v>
                </c:pt>
                <c:pt idx="25992">
                  <c:v>2.5993E-5</c:v>
                </c:pt>
                <c:pt idx="25993">
                  <c:v>2.5993999999999999E-5</c:v>
                </c:pt>
                <c:pt idx="25994">
                  <c:v>2.5995000000000001E-5</c:v>
                </c:pt>
                <c:pt idx="25995">
                  <c:v>2.5996E-5</c:v>
                </c:pt>
                <c:pt idx="25996">
                  <c:v>2.5996999999999999E-5</c:v>
                </c:pt>
                <c:pt idx="25997">
                  <c:v>2.5998000000000001E-5</c:v>
                </c:pt>
                <c:pt idx="25998">
                  <c:v>2.5999E-5</c:v>
                </c:pt>
                <c:pt idx="25999">
                  <c:v>2.5999999999999998E-5</c:v>
                </c:pt>
                <c:pt idx="26000">
                  <c:v>2.6001000000000001E-5</c:v>
                </c:pt>
                <c:pt idx="26001">
                  <c:v>2.6001999999999999E-5</c:v>
                </c:pt>
                <c:pt idx="26002">
                  <c:v>2.6003000000000002E-5</c:v>
                </c:pt>
                <c:pt idx="26003">
                  <c:v>2.6004E-5</c:v>
                </c:pt>
                <c:pt idx="26004">
                  <c:v>2.6004999999999999E-5</c:v>
                </c:pt>
                <c:pt idx="26005">
                  <c:v>2.6006000000000001E-5</c:v>
                </c:pt>
                <c:pt idx="26006">
                  <c:v>2.6007E-5</c:v>
                </c:pt>
                <c:pt idx="26007">
                  <c:v>2.6007999999999999E-5</c:v>
                </c:pt>
                <c:pt idx="26008">
                  <c:v>2.6009000000000001E-5</c:v>
                </c:pt>
                <c:pt idx="26009">
                  <c:v>2.601E-5</c:v>
                </c:pt>
                <c:pt idx="26010">
                  <c:v>2.6010999999999999E-5</c:v>
                </c:pt>
                <c:pt idx="26011">
                  <c:v>2.6012000000000001E-5</c:v>
                </c:pt>
                <c:pt idx="26012">
                  <c:v>2.6013E-5</c:v>
                </c:pt>
                <c:pt idx="26013">
                  <c:v>2.6013999999999999E-5</c:v>
                </c:pt>
                <c:pt idx="26014">
                  <c:v>2.6015000000000001E-5</c:v>
                </c:pt>
                <c:pt idx="26015">
                  <c:v>2.6016E-5</c:v>
                </c:pt>
                <c:pt idx="26016">
                  <c:v>2.6016999999999998E-5</c:v>
                </c:pt>
                <c:pt idx="26017">
                  <c:v>2.6018000000000001E-5</c:v>
                </c:pt>
                <c:pt idx="26018">
                  <c:v>2.6018999999999999E-5</c:v>
                </c:pt>
                <c:pt idx="26019">
                  <c:v>2.6020000000000002E-5</c:v>
                </c:pt>
                <c:pt idx="26020">
                  <c:v>2.6021E-5</c:v>
                </c:pt>
                <c:pt idx="26021">
                  <c:v>2.6021999999999999E-5</c:v>
                </c:pt>
                <c:pt idx="26022">
                  <c:v>2.6023000000000001E-5</c:v>
                </c:pt>
                <c:pt idx="26023">
                  <c:v>2.6024E-5</c:v>
                </c:pt>
                <c:pt idx="26024">
                  <c:v>2.6024999999999999E-5</c:v>
                </c:pt>
                <c:pt idx="26025">
                  <c:v>2.6026000000000001E-5</c:v>
                </c:pt>
                <c:pt idx="26026">
                  <c:v>2.6027E-5</c:v>
                </c:pt>
                <c:pt idx="26027">
                  <c:v>2.6027999999999999E-5</c:v>
                </c:pt>
                <c:pt idx="26028">
                  <c:v>2.6029000000000001E-5</c:v>
                </c:pt>
                <c:pt idx="26029">
                  <c:v>2.603E-5</c:v>
                </c:pt>
                <c:pt idx="26030">
                  <c:v>2.6030999999999999E-5</c:v>
                </c:pt>
                <c:pt idx="26031">
                  <c:v>2.6032000000000001E-5</c:v>
                </c:pt>
                <c:pt idx="26032">
                  <c:v>2.6033E-5</c:v>
                </c:pt>
                <c:pt idx="26033">
                  <c:v>2.6033999999999998E-5</c:v>
                </c:pt>
                <c:pt idx="26034">
                  <c:v>2.6035000000000001E-5</c:v>
                </c:pt>
                <c:pt idx="26035">
                  <c:v>2.6035999999999999E-5</c:v>
                </c:pt>
                <c:pt idx="26036">
                  <c:v>2.6037000000000002E-5</c:v>
                </c:pt>
                <c:pt idx="26037">
                  <c:v>2.6038E-5</c:v>
                </c:pt>
                <c:pt idx="26038">
                  <c:v>2.6038999999999999E-5</c:v>
                </c:pt>
                <c:pt idx="26039">
                  <c:v>2.6040000000000001E-5</c:v>
                </c:pt>
                <c:pt idx="26040">
                  <c:v>2.6041E-5</c:v>
                </c:pt>
                <c:pt idx="26041">
                  <c:v>2.6041999999999999E-5</c:v>
                </c:pt>
                <c:pt idx="26042">
                  <c:v>2.6043000000000001E-5</c:v>
                </c:pt>
                <c:pt idx="26043">
                  <c:v>2.6044E-5</c:v>
                </c:pt>
                <c:pt idx="26044">
                  <c:v>2.6044999999999999E-5</c:v>
                </c:pt>
                <c:pt idx="26045">
                  <c:v>2.6046000000000001E-5</c:v>
                </c:pt>
                <c:pt idx="26046">
                  <c:v>2.6047E-5</c:v>
                </c:pt>
                <c:pt idx="26047">
                  <c:v>2.6047999999999999E-5</c:v>
                </c:pt>
                <c:pt idx="26048">
                  <c:v>2.6049000000000001E-5</c:v>
                </c:pt>
                <c:pt idx="26049">
                  <c:v>2.605E-5</c:v>
                </c:pt>
                <c:pt idx="26050">
                  <c:v>2.6050999999999998E-5</c:v>
                </c:pt>
                <c:pt idx="26051">
                  <c:v>2.6052000000000001E-5</c:v>
                </c:pt>
                <c:pt idx="26052">
                  <c:v>2.6052999999999999E-5</c:v>
                </c:pt>
                <c:pt idx="26053">
                  <c:v>2.6054000000000002E-5</c:v>
                </c:pt>
                <c:pt idx="26054">
                  <c:v>2.6055E-5</c:v>
                </c:pt>
                <c:pt idx="26055">
                  <c:v>2.6055999999999999E-5</c:v>
                </c:pt>
                <c:pt idx="26056">
                  <c:v>2.6057000000000001E-5</c:v>
                </c:pt>
                <c:pt idx="26057">
                  <c:v>2.6058E-5</c:v>
                </c:pt>
                <c:pt idx="26058">
                  <c:v>2.6058999999999999E-5</c:v>
                </c:pt>
                <c:pt idx="26059">
                  <c:v>2.6060000000000001E-5</c:v>
                </c:pt>
                <c:pt idx="26060">
                  <c:v>2.6061E-5</c:v>
                </c:pt>
                <c:pt idx="26061">
                  <c:v>2.6061999999999999E-5</c:v>
                </c:pt>
                <c:pt idx="26062">
                  <c:v>2.6063000000000001E-5</c:v>
                </c:pt>
                <c:pt idx="26063">
                  <c:v>2.6064E-5</c:v>
                </c:pt>
                <c:pt idx="26064">
                  <c:v>2.6064999999999999E-5</c:v>
                </c:pt>
                <c:pt idx="26065">
                  <c:v>2.6066000000000001E-5</c:v>
                </c:pt>
                <c:pt idx="26066">
                  <c:v>2.6067E-5</c:v>
                </c:pt>
                <c:pt idx="26067">
                  <c:v>2.6067999999999998E-5</c:v>
                </c:pt>
                <c:pt idx="26068">
                  <c:v>2.6069000000000001E-5</c:v>
                </c:pt>
                <c:pt idx="26069">
                  <c:v>2.6069999999999999E-5</c:v>
                </c:pt>
                <c:pt idx="26070">
                  <c:v>2.6071000000000002E-5</c:v>
                </c:pt>
                <c:pt idx="26071">
                  <c:v>2.6072E-5</c:v>
                </c:pt>
                <c:pt idx="26072">
                  <c:v>2.6072999999999999E-5</c:v>
                </c:pt>
                <c:pt idx="26073">
                  <c:v>2.6074000000000001E-5</c:v>
                </c:pt>
                <c:pt idx="26074">
                  <c:v>2.6075E-5</c:v>
                </c:pt>
                <c:pt idx="26075">
                  <c:v>2.6075999999999999E-5</c:v>
                </c:pt>
                <c:pt idx="26076">
                  <c:v>2.6077000000000001E-5</c:v>
                </c:pt>
                <c:pt idx="26077">
                  <c:v>2.6078E-5</c:v>
                </c:pt>
                <c:pt idx="26078">
                  <c:v>2.6078999999999999E-5</c:v>
                </c:pt>
                <c:pt idx="26079">
                  <c:v>2.6080000000000001E-5</c:v>
                </c:pt>
                <c:pt idx="26080">
                  <c:v>2.6081E-5</c:v>
                </c:pt>
                <c:pt idx="26081">
                  <c:v>2.6081999999999999E-5</c:v>
                </c:pt>
                <c:pt idx="26082">
                  <c:v>2.6083000000000001E-5</c:v>
                </c:pt>
                <c:pt idx="26083">
                  <c:v>2.6084E-5</c:v>
                </c:pt>
                <c:pt idx="26084">
                  <c:v>2.6084999999999998E-5</c:v>
                </c:pt>
                <c:pt idx="26085">
                  <c:v>2.6086000000000001E-5</c:v>
                </c:pt>
                <c:pt idx="26086">
                  <c:v>2.6086999999999999E-5</c:v>
                </c:pt>
                <c:pt idx="26087">
                  <c:v>2.6088000000000002E-5</c:v>
                </c:pt>
                <c:pt idx="26088">
                  <c:v>2.6089E-5</c:v>
                </c:pt>
                <c:pt idx="26089">
                  <c:v>2.6089999999999999E-5</c:v>
                </c:pt>
                <c:pt idx="26090">
                  <c:v>2.6091000000000001E-5</c:v>
                </c:pt>
                <c:pt idx="26091">
                  <c:v>2.6092E-5</c:v>
                </c:pt>
                <c:pt idx="26092">
                  <c:v>2.6092999999999999E-5</c:v>
                </c:pt>
                <c:pt idx="26093">
                  <c:v>2.6094000000000001E-5</c:v>
                </c:pt>
                <c:pt idx="26094">
                  <c:v>2.6095E-5</c:v>
                </c:pt>
                <c:pt idx="26095">
                  <c:v>2.6095999999999999E-5</c:v>
                </c:pt>
                <c:pt idx="26096">
                  <c:v>2.6097000000000001E-5</c:v>
                </c:pt>
                <c:pt idx="26097">
                  <c:v>2.6098E-5</c:v>
                </c:pt>
                <c:pt idx="26098">
                  <c:v>2.6098999999999999E-5</c:v>
                </c:pt>
                <c:pt idx="26099">
                  <c:v>2.6100000000000001E-5</c:v>
                </c:pt>
                <c:pt idx="26100">
                  <c:v>2.6101E-5</c:v>
                </c:pt>
                <c:pt idx="26101">
                  <c:v>2.6101999999999998E-5</c:v>
                </c:pt>
                <c:pt idx="26102">
                  <c:v>2.6103000000000001E-5</c:v>
                </c:pt>
                <c:pt idx="26103">
                  <c:v>2.6103999999999999E-5</c:v>
                </c:pt>
                <c:pt idx="26104">
                  <c:v>2.6105000000000002E-5</c:v>
                </c:pt>
                <c:pt idx="26105">
                  <c:v>2.6106E-5</c:v>
                </c:pt>
                <c:pt idx="26106">
                  <c:v>2.6106999999999999E-5</c:v>
                </c:pt>
                <c:pt idx="26107">
                  <c:v>2.6108000000000001E-5</c:v>
                </c:pt>
                <c:pt idx="26108">
                  <c:v>2.6109E-5</c:v>
                </c:pt>
                <c:pt idx="26109">
                  <c:v>2.6109999999999999E-5</c:v>
                </c:pt>
                <c:pt idx="26110">
                  <c:v>2.6111000000000001E-5</c:v>
                </c:pt>
                <c:pt idx="26111">
                  <c:v>2.6112E-5</c:v>
                </c:pt>
                <c:pt idx="26112">
                  <c:v>2.6112999999999999E-5</c:v>
                </c:pt>
                <c:pt idx="26113">
                  <c:v>2.6114000000000001E-5</c:v>
                </c:pt>
                <c:pt idx="26114">
                  <c:v>2.6115E-5</c:v>
                </c:pt>
                <c:pt idx="26115">
                  <c:v>2.6115999999999999E-5</c:v>
                </c:pt>
                <c:pt idx="26116">
                  <c:v>2.6117000000000001E-5</c:v>
                </c:pt>
                <c:pt idx="26117">
                  <c:v>2.6118E-5</c:v>
                </c:pt>
                <c:pt idx="26118">
                  <c:v>2.6118999999999998E-5</c:v>
                </c:pt>
                <c:pt idx="26119">
                  <c:v>2.6120000000000001E-5</c:v>
                </c:pt>
                <c:pt idx="26120">
                  <c:v>2.6120999999999999E-5</c:v>
                </c:pt>
                <c:pt idx="26121">
                  <c:v>2.6122000000000002E-5</c:v>
                </c:pt>
                <c:pt idx="26122">
                  <c:v>2.6123E-5</c:v>
                </c:pt>
                <c:pt idx="26123">
                  <c:v>2.6123999999999999E-5</c:v>
                </c:pt>
                <c:pt idx="26124">
                  <c:v>2.6125000000000001E-5</c:v>
                </c:pt>
                <c:pt idx="26125">
                  <c:v>2.6126E-5</c:v>
                </c:pt>
                <c:pt idx="26126">
                  <c:v>2.6126999999999999E-5</c:v>
                </c:pt>
                <c:pt idx="26127">
                  <c:v>2.6128000000000001E-5</c:v>
                </c:pt>
                <c:pt idx="26128">
                  <c:v>2.6129E-5</c:v>
                </c:pt>
                <c:pt idx="26129">
                  <c:v>2.6129999999999999E-5</c:v>
                </c:pt>
                <c:pt idx="26130">
                  <c:v>2.6131000000000001E-5</c:v>
                </c:pt>
                <c:pt idx="26131">
                  <c:v>2.6132E-5</c:v>
                </c:pt>
                <c:pt idx="26132">
                  <c:v>2.6132999999999999E-5</c:v>
                </c:pt>
                <c:pt idx="26133">
                  <c:v>2.6134000000000001E-5</c:v>
                </c:pt>
                <c:pt idx="26134">
                  <c:v>2.6135E-5</c:v>
                </c:pt>
                <c:pt idx="26135">
                  <c:v>2.6135999999999998E-5</c:v>
                </c:pt>
                <c:pt idx="26136">
                  <c:v>2.6137000000000001E-5</c:v>
                </c:pt>
                <c:pt idx="26137">
                  <c:v>2.6137999999999999E-5</c:v>
                </c:pt>
                <c:pt idx="26138">
                  <c:v>2.6139000000000002E-5</c:v>
                </c:pt>
                <c:pt idx="26139">
                  <c:v>2.614E-5</c:v>
                </c:pt>
                <c:pt idx="26140">
                  <c:v>2.6140999999999999E-5</c:v>
                </c:pt>
                <c:pt idx="26141">
                  <c:v>2.6142000000000001E-5</c:v>
                </c:pt>
                <c:pt idx="26142">
                  <c:v>2.6143E-5</c:v>
                </c:pt>
                <c:pt idx="26143">
                  <c:v>2.6143999999999999E-5</c:v>
                </c:pt>
                <c:pt idx="26144">
                  <c:v>2.6145000000000001E-5</c:v>
                </c:pt>
                <c:pt idx="26145">
                  <c:v>2.6146E-5</c:v>
                </c:pt>
                <c:pt idx="26146">
                  <c:v>2.6146999999999999E-5</c:v>
                </c:pt>
                <c:pt idx="26147">
                  <c:v>2.6148000000000001E-5</c:v>
                </c:pt>
                <c:pt idx="26148">
                  <c:v>2.6149E-5</c:v>
                </c:pt>
                <c:pt idx="26149">
                  <c:v>2.6149999999999999E-5</c:v>
                </c:pt>
                <c:pt idx="26150">
                  <c:v>2.6151000000000001E-5</c:v>
                </c:pt>
                <c:pt idx="26151">
                  <c:v>2.6152E-5</c:v>
                </c:pt>
                <c:pt idx="26152">
                  <c:v>2.6152999999999998E-5</c:v>
                </c:pt>
                <c:pt idx="26153">
                  <c:v>2.6154000000000001E-5</c:v>
                </c:pt>
                <c:pt idx="26154">
                  <c:v>2.6154999999999999E-5</c:v>
                </c:pt>
                <c:pt idx="26155">
                  <c:v>2.6156000000000002E-5</c:v>
                </c:pt>
                <c:pt idx="26156">
                  <c:v>2.6157E-5</c:v>
                </c:pt>
                <c:pt idx="26157">
                  <c:v>2.6157999999999999E-5</c:v>
                </c:pt>
                <c:pt idx="26158">
                  <c:v>2.6159000000000001E-5</c:v>
                </c:pt>
                <c:pt idx="26159">
                  <c:v>2.616E-5</c:v>
                </c:pt>
                <c:pt idx="26160">
                  <c:v>2.6160999999999999E-5</c:v>
                </c:pt>
                <c:pt idx="26161">
                  <c:v>2.6162000000000001E-5</c:v>
                </c:pt>
                <c:pt idx="26162">
                  <c:v>2.6163E-5</c:v>
                </c:pt>
                <c:pt idx="26163">
                  <c:v>2.6163999999999999E-5</c:v>
                </c:pt>
                <c:pt idx="26164">
                  <c:v>2.6165000000000001E-5</c:v>
                </c:pt>
                <c:pt idx="26165">
                  <c:v>2.6166E-5</c:v>
                </c:pt>
                <c:pt idx="26166">
                  <c:v>2.6166999999999999E-5</c:v>
                </c:pt>
                <c:pt idx="26167">
                  <c:v>2.6168000000000001E-5</c:v>
                </c:pt>
                <c:pt idx="26168">
                  <c:v>2.6169E-5</c:v>
                </c:pt>
                <c:pt idx="26169">
                  <c:v>2.6169999999999998E-5</c:v>
                </c:pt>
                <c:pt idx="26170">
                  <c:v>2.6171000000000001E-5</c:v>
                </c:pt>
                <c:pt idx="26171">
                  <c:v>2.6171999999999999E-5</c:v>
                </c:pt>
                <c:pt idx="26172">
                  <c:v>2.6173000000000002E-5</c:v>
                </c:pt>
                <c:pt idx="26173">
                  <c:v>2.6174E-5</c:v>
                </c:pt>
                <c:pt idx="26174">
                  <c:v>2.6174999999999999E-5</c:v>
                </c:pt>
                <c:pt idx="26175">
                  <c:v>2.6176000000000001E-5</c:v>
                </c:pt>
                <c:pt idx="26176">
                  <c:v>2.6177E-5</c:v>
                </c:pt>
                <c:pt idx="26177">
                  <c:v>2.6177999999999999E-5</c:v>
                </c:pt>
                <c:pt idx="26178">
                  <c:v>2.6179000000000001E-5</c:v>
                </c:pt>
                <c:pt idx="26179">
                  <c:v>2.618E-5</c:v>
                </c:pt>
                <c:pt idx="26180">
                  <c:v>2.6180999999999999E-5</c:v>
                </c:pt>
                <c:pt idx="26181">
                  <c:v>2.6182000000000001E-5</c:v>
                </c:pt>
                <c:pt idx="26182">
                  <c:v>2.6183E-5</c:v>
                </c:pt>
                <c:pt idx="26183">
                  <c:v>2.6183999999999999E-5</c:v>
                </c:pt>
                <c:pt idx="26184">
                  <c:v>2.6185000000000001E-5</c:v>
                </c:pt>
                <c:pt idx="26185">
                  <c:v>2.6186E-5</c:v>
                </c:pt>
                <c:pt idx="26186">
                  <c:v>2.6186999999999998E-5</c:v>
                </c:pt>
                <c:pt idx="26187">
                  <c:v>2.6188000000000001E-5</c:v>
                </c:pt>
                <c:pt idx="26188">
                  <c:v>2.6188999999999999E-5</c:v>
                </c:pt>
                <c:pt idx="26189">
                  <c:v>2.6190000000000002E-5</c:v>
                </c:pt>
                <c:pt idx="26190">
                  <c:v>2.6191E-5</c:v>
                </c:pt>
                <c:pt idx="26191">
                  <c:v>2.6191999999999999E-5</c:v>
                </c:pt>
                <c:pt idx="26192">
                  <c:v>2.6193000000000001E-5</c:v>
                </c:pt>
                <c:pt idx="26193">
                  <c:v>2.6194E-5</c:v>
                </c:pt>
                <c:pt idx="26194">
                  <c:v>2.6194999999999999E-5</c:v>
                </c:pt>
                <c:pt idx="26195">
                  <c:v>2.6196000000000001E-5</c:v>
                </c:pt>
                <c:pt idx="26196">
                  <c:v>2.6197E-5</c:v>
                </c:pt>
                <c:pt idx="26197">
                  <c:v>2.6197999999999999E-5</c:v>
                </c:pt>
                <c:pt idx="26198">
                  <c:v>2.6199000000000001E-5</c:v>
                </c:pt>
                <c:pt idx="26199">
                  <c:v>2.62E-5</c:v>
                </c:pt>
                <c:pt idx="26200">
                  <c:v>2.6200999999999999E-5</c:v>
                </c:pt>
                <c:pt idx="26201">
                  <c:v>2.6202000000000001E-5</c:v>
                </c:pt>
                <c:pt idx="26202">
                  <c:v>2.6203E-5</c:v>
                </c:pt>
                <c:pt idx="26203">
                  <c:v>2.6203999999999998E-5</c:v>
                </c:pt>
                <c:pt idx="26204">
                  <c:v>2.6205000000000001E-5</c:v>
                </c:pt>
                <c:pt idx="26205">
                  <c:v>2.6205999999999999E-5</c:v>
                </c:pt>
                <c:pt idx="26206">
                  <c:v>2.6207000000000002E-5</c:v>
                </c:pt>
                <c:pt idx="26207">
                  <c:v>2.6208E-5</c:v>
                </c:pt>
                <c:pt idx="26208">
                  <c:v>2.6208999999999999E-5</c:v>
                </c:pt>
                <c:pt idx="26209">
                  <c:v>2.6210000000000001E-5</c:v>
                </c:pt>
                <c:pt idx="26210">
                  <c:v>2.6211E-5</c:v>
                </c:pt>
                <c:pt idx="26211">
                  <c:v>2.6211999999999999E-5</c:v>
                </c:pt>
                <c:pt idx="26212">
                  <c:v>2.6213000000000001E-5</c:v>
                </c:pt>
                <c:pt idx="26213">
                  <c:v>2.6214E-5</c:v>
                </c:pt>
                <c:pt idx="26214">
                  <c:v>2.6214999999999999E-5</c:v>
                </c:pt>
                <c:pt idx="26215">
                  <c:v>2.6216000000000001E-5</c:v>
                </c:pt>
                <c:pt idx="26216">
                  <c:v>2.6217E-5</c:v>
                </c:pt>
                <c:pt idx="26217">
                  <c:v>2.6217999999999999E-5</c:v>
                </c:pt>
                <c:pt idx="26218">
                  <c:v>2.6219000000000001E-5</c:v>
                </c:pt>
                <c:pt idx="26219">
                  <c:v>2.622E-5</c:v>
                </c:pt>
                <c:pt idx="26220">
                  <c:v>2.6220999999999998E-5</c:v>
                </c:pt>
                <c:pt idx="26221">
                  <c:v>2.6222000000000001E-5</c:v>
                </c:pt>
                <c:pt idx="26222">
                  <c:v>2.6222999999999999E-5</c:v>
                </c:pt>
                <c:pt idx="26223">
                  <c:v>2.6224000000000002E-5</c:v>
                </c:pt>
                <c:pt idx="26224">
                  <c:v>2.6225E-5</c:v>
                </c:pt>
                <c:pt idx="26225">
                  <c:v>2.6225999999999999E-5</c:v>
                </c:pt>
                <c:pt idx="26226">
                  <c:v>2.6227000000000001E-5</c:v>
                </c:pt>
                <c:pt idx="26227">
                  <c:v>2.6228E-5</c:v>
                </c:pt>
                <c:pt idx="26228">
                  <c:v>2.6228999999999999E-5</c:v>
                </c:pt>
                <c:pt idx="26229">
                  <c:v>2.6230000000000001E-5</c:v>
                </c:pt>
                <c:pt idx="26230">
                  <c:v>2.6231E-5</c:v>
                </c:pt>
                <c:pt idx="26231">
                  <c:v>2.6231999999999999E-5</c:v>
                </c:pt>
                <c:pt idx="26232">
                  <c:v>2.6233000000000001E-5</c:v>
                </c:pt>
                <c:pt idx="26233">
                  <c:v>2.6234E-5</c:v>
                </c:pt>
                <c:pt idx="26234">
                  <c:v>2.6234999999999999E-5</c:v>
                </c:pt>
                <c:pt idx="26235">
                  <c:v>2.6236000000000001E-5</c:v>
                </c:pt>
                <c:pt idx="26236">
                  <c:v>2.6237E-5</c:v>
                </c:pt>
                <c:pt idx="26237">
                  <c:v>2.6237999999999998E-5</c:v>
                </c:pt>
                <c:pt idx="26238">
                  <c:v>2.6239000000000001E-5</c:v>
                </c:pt>
                <c:pt idx="26239">
                  <c:v>2.6239999999999999E-5</c:v>
                </c:pt>
                <c:pt idx="26240">
                  <c:v>2.6241000000000002E-5</c:v>
                </c:pt>
                <c:pt idx="26241">
                  <c:v>2.6242E-5</c:v>
                </c:pt>
                <c:pt idx="26242">
                  <c:v>2.6242999999999999E-5</c:v>
                </c:pt>
                <c:pt idx="26243">
                  <c:v>2.6244000000000001E-5</c:v>
                </c:pt>
                <c:pt idx="26244">
                  <c:v>2.6245E-5</c:v>
                </c:pt>
                <c:pt idx="26245">
                  <c:v>2.6245999999999999E-5</c:v>
                </c:pt>
                <c:pt idx="26246">
                  <c:v>2.6247000000000001E-5</c:v>
                </c:pt>
                <c:pt idx="26247">
                  <c:v>2.6248E-5</c:v>
                </c:pt>
                <c:pt idx="26248">
                  <c:v>2.6248999999999999E-5</c:v>
                </c:pt>
                <c:pt idx="26249">
                  <c:v>2.6250000000000001E-5</c:v>
                </c:pt>
                <c:pt idx="26250">
                  <c:v>2.6251E-5</c:v>
                </c:pt>
                <c:pt idx="26251">
                  <c:v>2.6251999999999999E-5</c:v>
                </c:pt>
                <c:pt idx="26252">
                  <c:v>2.6253000000000001E-5</c:v>
                </c:pt>
                <c:pt idx="26253">
                  <c:v>2.6254E-5</c:v>
                </c:pt>
                <c:pt idx="26254">
                  <c:v>2.6254999999999998E-5</c:v>
                </c:pt>
                <c:pt idx="26255">
                  <c:v>2.6256000000000001E-5</c:v>
                </c:pt>
                <c:pt idx="26256">
                  <c:v>2.6256999999999999E-5</c:v>
                </c:pt>
                <c:pt idx="26257">
                  <c:v>2.6258000000000002E-5</c:v>
                </c:pt>
                <c:pt idx="26258">
                  <c:v>2.6259E-5</c:v>
                </c:pt>
                <c:pt idx="26259">
                  <c:v>2.6259999999999999E-5</c:v>
                </c:pt>
                <c:pt idx="26260">
                  <c:v>2.6261000000000001E-5</c:v>
                </c:pt>
                <c:pt idx="26261">
                  <c:v>2.6262E-5</c:v>
                </c:pt>
                <c:pt idx="26262">
                  <c:v>2.6262999999999999E-5</c:v>
                </c:pt>
                <c:pt idx="26263">
                  <c:v>2.6264000000000001E-5</c:v>
                </c:pt>
                <c:pt idx="26264">
                  <c:v>2.6265E-5</c:v>
                </c:pt>
                <c:pt idx="26265">
                  <c:v>2.6265999999999999E-5</c:v>
                </c:pt>
                <c:pt idx="26266">
                  <c:v>2.6267000000000001E-5</c:v>
                </c:pt>
                <c:pt idx="26267">
                  <c:v>2.6268E-5</c:v>
                </c:pt>
                <c:pt idx="26268">
                  <c:v>2.6268999999999999E-5</c:v>
                </c:pt>
                <c:pt idx="26269">
                  <c:v>2.6270000000000001E-5</c:v>
                </c:pt>
                <c:pt idx="26270">
                  <c:v>2.6271E-5</c:v>
                </c:pt>
                <c:pt idx="26271">
                  <c:v>2.6271999999999999E-5</c:v>
                </c:pt>
                <c:pt idx="26272">
                  <c:v>2.6273000000000001E-5</c:v>
                </c:pt>
                <c:pt idx="26273">
                  <c:v>2.6274E-5</c:v>
                </c:pt>
                <c:pt idx="26274">
                  <c:v>2.6274999999999998E-5</c:v>
                </c:pt>
                <c:pt idx="26275">
                  <c:v>2.6276000000000001E-5</c:v>
                </c:pt>
                <c:pt idx="26276">
                  <c:v>2.6276999999999999E-5</c:v>
                </c:pt>
                <c:pt idx="26277">
                  <c:v>2.6278000000000001E-5</c:v>
                </c:pt>
                <c:pt idx="26278">
                  <c:v>2.6279E-5</c:v>
                </c:pt>
                <c:pt idx="26279">
                  <c:v>2.6279999999999999E-5</c:v>
                </c:pt>
                <c:pt idx="26280">
                  <c:v>2.6281000000000001E-5</c:v>
                </c:pt>
                <c:pt idx="26281">
                  <c:v>2.6282E-5</c:v>
                </c:pt>
                <c:pt idx="26282">
                  <c:v>2.6282999999999999E-5</c:v>
                </c:pt>
                <c:pt idx="26283">
                  <c:v>2.6284000000000001E-5</c:v>
                </c:pt>
                <c:pt idx="26284">
                  <c:v>2.6285E-5</c:v>
                </c:pt>
                <c:pt idx="26285">
                  <c:v>2.6285999999999999E-5</c:v>
                </c:pt>
                <c:pt idx="26286">
                  <c:v>2.6287000000000001E-5</c:v>
                </c:pt>
                <c:pt idx="26287">
                  <c:v>2.6288E-5</c:v>
                </c:pt>
                <c:pt idx="26288">
                  <c:v>2.6288999999999999E-5</c:v>
                </c:pt>
                <c:pt idx="26289">
                  <c:v>2.6290000000000001E-5</c:v>
                </c:pt>
                <c:pt idx="26290">
                  <c:v>2.6291E-5</c:v>
                </c:pt>
                <c:pt idx="26291">
                  <c:v>2.6291999999999998E-5</c:v>
                </c:pt>
                <c:pt idx="26292">
                  <c:v>2.6293000000000001E-5</c:v>
                </c:pt>
                <c:pt idx="26293">
                  <c:v>2.6293999999999999E-5</c:v>
                </c:pt>
                <c:pt idx="26294">
                  <c:v>2.6295000000000002E-5</c:v>
                </c:pt>
                <c:pt idx="26295">
                  <c:v>2.6296E-5</c:v>
                </c:pt>
                <c:pt idx="26296">
                  <c:v>2.6296999999999999E-5</c:v>
                </c:pt>
                <c:pt idx="26297">
                  <c:v>2.6298000000000001E-5</c:v>
                </c:pt>
                <c:pt idx="26298">
                  <c:v>2.6299E-5</c:v>
                </c:pt>
                <c:pt idx="26299">
                  <c:v>2.6299999999999999E-5</c:v>
                </c:pt>
                <c:pt idx="26300">
                  <c:v>2.6301000000000001E-5</c:v>
                </c:pt>
                <c:pt idx="26301">
                  <c:v>2.6302E-5</c:v>
                </c:pt>
                <c:pt idx="26302">
                  <c:v>2.6302999999999999E-5</c:v>
                </c:pt>
                <c:pt idx="26303">
                  <c:v>2.6304000000000001E-5</c:v>
                </c:pt>
                <c:pt idx="26304">
                  <c:v>2.6305E-5</c:v>
                </c:pt>
                <c:pt idx="26305">
                  <c:v>2.6305999999999999E-5</c:v>
                </c:pt>
                <c:pt idx="26306">
                  <c:v>2.6307000000000001E-5</c:v>
                </c:pt>
                <c:pt idx="26307">
                  <c:v>2.6308E-5</c:v>
                </c:pt>
                <c:pt idx="26308">
                  <c:v>2.6308999999999998E-5</c:v>
                </c:pt>
                <c:pt idx="26309">
                  <c:v>2.6310000000000001E-5</c:v>
                </c:pt>
                <c:pt idx="26310">
                  <c:v>2.6310999999999999E-5</c:v>
                </c:pt>
                <c:pt idx="26311">
                  <c:v>2.6312000000000002E-5</c:v>
                </c:pt>
                <c:pt idx="26312">
                  <c:v>2.6313E-5</c:v>
                </c:pt>
                <c:pt idx="26313">
                  <c:v>2.6313999999999999E-5</c:v>
                </c:pt>
                <c:pt idx="26314">
                  <c:v>2.6315000000000001E-5</c:v>
                </c:pt>
                <c:pt idx="26315">
                  <c:v>2.6316E-5</c:v>
                </c:pt>
                <c:pt idx="26316">
                  <c:v>2.6316999999999999E-5</c:v>
                </c:pt>
                <c:pt idx="26317">
                  <c:v>2.6318000000000001E-5</c:v>
                </c:pt>
                <c:pt idx="26318">
                  <c:v>2.6319E-5</c:v>
                </c:pt>
                <c:pt idx="26319">
                  <c:v>2.6319999999999999E-5</c:v>
                </c:pt>
                <c:pt idx="26320">
                  <c:v>2.6321000000000001E-5</c:v>
                </c:pt>
                <c:pt idx="26321">
                  <c:v>2.6322E-5</c:v>
                </c:pt>
                <c:pt idx="26322">
                  <c:v>2.6322999999999999E-5</c:v>
                </c:pt>
                <c:pt idx="26323">
                  <c:v>2.6324000000000001E-5</c:v>
                </c:pt>
                <c:pt idx="26324">
                  <c:v>2.6325E-5</c:v>
                </c:pt>
                <c:pt idx="26325">
                  <c:v>2.6325999999999998E-5</c:v>
                </c:pt>
                <c:pt idx="26326">
                  <c:v>2.6327000000000001E-5</c:v>
                </c:pt>
                <c:pt idx="26327">
                  <c:v>2.6327999999999999E-5</c:v>
                </c:pt>
                <c:pt idx="26328">
                  <c:v>2.6329000000000002E-5</c:v>
                </c:pt>
                <c:pt idx="26329">
                  <c:v>2.633E-5</c:v>
                </c:pt>
                <c:pt idx="26330">
                  <c:v>2.6330999999999999E-5</c:v>
                </c:pt>
                <c:pt idx="26331">
                  <c:v>2.6332000000000001E-5</c:v>
                </c:pt>
                <c:pt idx="26332">
                  <c:v>2.6333E-5</c:v>
                </c:pt>
                <c:pt idx="26333">
                  <c:v>2.6333999999999999E-5</c:v>
                </c:pt>
                <c:pt idx="26334">
                  <c:v>2.6335000000000001E-5</c:v>
                </c:pt>
                <c:pt idx="26335">
                  <c:v>2.6336E-5</c:v>
                </c:pt>
                <c:pt idx="26336">
                  <c:v>2.6336999999999999E-5</c:v>
                </c:pt>
                <c:pt idx="26337">
                  <c:v>2.6338000000000001E-5</c:v>
                </c:pt>
                <c:pt idx="26338">
                  <c:v>2.6339E-5</c:v>
                </c:pt>
                <c:pt idx="26339">
                  <c:v>2.6339999999999999E-5</c:v>
                </c:pt>
                <c:pt idx="26340">
                  <c:v>2.6341000000000001E-5</c:v>
                </c:pt>
                <c:pt idx="26341">
                  <c:v>2.6342E-5</c:v>
                </c:pt>
                <c:pt idx="26342">
                  <c:v>2.6342999999999998E-5</c:v>
                </c:pt>
                <c:pt idx="26343">
                  <c:v>2.6344000000000001E-5</c:v>
                </c:pt>
                <c:pt idx="26344">
                  <c:v>2.6344999999999999E-5</c:v>
                </c:pt>
                <c:pt idx="26345">
                  <c:v>2.6346000000000002E-5</c:v>
                </c:pt>
                <c:pt idx="26346">
                  <c:v>2.6347E-5</c:v>
                </c:pt>
                <c:pt idx="26347">
                  <c:v>2.6347999999999999E-5</c:v>
                </c:pt>
                <c:pt idx="26348">
                  <c:v>2.6349000000000001E-5</c:v>
                </c:pt>
                <c:pt idx="26349">
                  <c:v>2.635E-5</c:v>
                </c:pt>
                <c:pt idx="26350">
                  <c:v>2.6350999999999999E-5</c:v>
                </c:pt>
                <c:pt idx="26351">
                  <c:v>2.6352000000000001E-5</c:v>
                </c:pt>
                <c:pt idx="26352">
                  <c:v>2.6353E-5</c:v>
                </c:pt>
                <c:pt idx="26353">
                  <c:v>2.6353999999999999E-5</c:v>
                </c:pt>
                <c:pt idx="26354">
                  <c:v>2.6355000000000001E-5</c:v>
                </c:pt>
                <c:pt idx="26355">
                  <c:v>2.6356E-5</c:v>
                </c:pt>
                <c:pt idx="26356">
                  <c:v>2.6356999999999999E-5</c:v>
                </c:pt>
                <c:pt idx="26357">
                  <c:v>2.6358000000000001E-5</c:v>
                </c:pt>
                <c:pt idx="26358">
                  <c:v>2.6359E-5</c:v>
                </c:pt>
                <c:pt idx="26359">
                  <c:v>2.6359999999999998E-5</c:v>
                </c:pt>
                <c:pt idx="26360">
                  <c:v>2.6361000000000001E-5</c:v>
                </c:pt>
                <c:pt idx="26361">
                  <c:v>2.6361999999999999E-5</c:v>
                </c:pt>
                <c:pt idx="26362">
                  <c:v>2.6363000000000002E-5</c:v>
                </c:pt>
                <c:pt idx="26363">
                  <c:v>2.6364E-5</c:v>
                </c:pt>
                <c:pt idx="26364">
                  <c:v>2.6364999999999999E-5</c:v>
                </c:pt>
                <c:pt idx="26365">
                  <c:v>2.6366000000000001E-5</c:v>
                </c:pt>
                <c:pt idx="26366">
                  <c:v>2.6367E-5</c:v>
                </c:pt>
                <c:pt idx="26367">
                  <c:v>2.6367999999999999E-5</c:v>
                </c:pt>
                <c:pt idx="26368">
                  <c:v>2.6369000000000001E-5</c:v>
                </c:pt>
                <c:pt idx="26369">
                  <c:v>2.637E-5</c:v>
                </c:pt>
                <c:pt idx="26370">
                  <c:v>2.6370999999999999E-5</c:v>
                </c:pt>
                <c:pt idx="26371">
                  <c:v>2.6372000000000001E-5</c:v>
                </c:pt>
                <c:pt idx="26372">
                  <c:v>2.6373E-5</c:v>
                </c:pt>
                <c:pt idx="26373">
                  <c:v>2.6373999999999999E-5</c:v>
                </c:pt>
                <c:pt idx="26374">
                  <c:v>2.6375000000000001E-5</c:v>
                </c:pt>
                <c:pt idx="26375">
                  <c:v>2.6376E-5</c:v>
                </c:pt>
                <c:pt idx="26376">
                  <c:v>2.6376999999999998E-5</c:v>
                </c:pt>
                <c:pt idx="26377">
                  <c:v>2.6378000000000001E-5</c:v>
                </c:pt>
                <c:pt idx="26378">
                  <c:v>2.6378999999999999E-5</c:v>
                </c:pt>
                <c:pt idx="26379">
                  <c:v>2.6380000000000002E-5</c:v>
                </c:pt>
                <c:pt idx="26380">
                  <c:v>2.6381E-5</c:v>
                </c:pt>
                <c:pt idx="26381">
                  <c:v>2.6381999999999999E-5</c:v>
                </c:pt>
                <c:pt idx="26382">
                  <c:v>2.6383000000000001E-5</c:v>
                </c:pt>
                <c:pt idx="26383">
                  <c:v>2.6384E-5</c:v>
                </c:pt>
                <c:pt idx="26384">
                  <c:v>2.6384999999999999E-5</c:v>
                </c:pt>
                <c:pt idx="26385">
                  <c:v>2.6386000000000001E-5</c:v>
                </c:pt>
                <c:pt idx="26386">
                  <c:v>2.6387E-5</c:v>
                </c:pt>
                <c:pt idx="26387">
                  <c:v>2.6387999999999999E-5</c:v>
                </c:pt>
                <c:pt idx="26388">
                  <c:v>2.6389000000000001E-5</c:v>
                </c:pt>
                <c:pt idx="26389">
                  <c:v>2.639E-5</c:v>
                </c:pt>
                <c:pt idx="26390">
                  <c:v>2.6390999999999999E-5</c:v>
                </c:pt>
                <c:pt idx="26391">
                  <c:v>2.6392000000000001E-5</c:v>
                </c:pt>
                <c:pt idx="26392">
                  <c:v>2.6393E-5</c:v>
                </c:pt>
                <c:pt idx="26393">
                  <c:v>2.6393999999999998E-5</c:v>
                </c:pt>
                <c:pt idx="26394">
                  <c:v>2.6395000000000001E-5</c:v>
                </c:pt>
                <c:pt idx="26395">
                  <c:v>2.6395999999999999E-5</c:v>
                </c:pt>
                <c:pt idx="26396">
                  <c:v>2.6397000000000002E-5</c:v>
                </c:pt>
                <c:pt idx="26397">
                  <c:v>2.6398E-5</c:v>
                </c:pt>
                <c:pt idx="26398">
                  <c:v>2.6398999999999999E-5</c:v>
                </c:pt>
                <c:pt idx="26399">
                  <c:v>2.6400000000000001E-5</c:v>
                </c:pt>
                <c:pt idx="26400">
                  <c:v>2.6401E-5</c:v>
                </c:pt>
                <c:pt idx="26401">
                  <c:v>2.6401999999999999E-5</c:v>
                </c:pt>
                <c:pt idx="26402">
                  <c:v>2.6403000000000001E-5</c:v>
                </c:pt>
                <c:pt idx="26403">
                  <c:v>2.6404E-5</c:v>
                </c:pt>
                <c:pt idx="26404">
                  <c:v>2.6404999999999999E-5</c:v>
                </c:pt>
                <c:pt idx="26405">
                  <c:v>2.6406000000000001E-5</c:v>
                </c:pt>
                <c:pt idx="26406">
                  <c:v>2.6407E-5</c:v>
                </c:pt>
                <c:pt idx="26407">
                  <c:v>2.6407999999999999E-5</c:v>
                </c:pt>
                <c:pt idx="26408">
                  <c:v>2.6409000000000001E-5</c:v>
                </c:pt>
                <c:pt idx="26409">
                  <c:v>2.641E-5</c:v>
                </c:pt>
                <c:pt idx="26410">
                  <c:v>2.6410999999999998E-5</c:v>
                </c:pt>
                <c:pt idx="26411">
                  <c:v>2.6412000000000001E-5</c:v>
                </c:pt>
                <c:pt idx="26412">
                  <c:v>2.6412999999999999E-5</c:v>
                </c:pt>
                <c:pt idx="26413">
                  <c:v>2.6414000000000002E-5</c:v>
                </c:pt>
                <c:pt idx="26414">
                  <c:v>2.6415E-5</c:v>
                </c:pt>
                <c:pt idx="26415">
                  <c:v>2.6415999999999999E-5</c:v>
                </c:pt>
                <c:pt idx="26416">
                  <c:v>2.6417000000000001E-5</c:v>
                </c:pt>
                <c:pt idx="26417">
                  <c:v>2.6418E-5</c:v>
                </c:pt>
                <c:pt idx="26418">
                  <c:v>2.6418999999999999E-5</c:v>
                </c:pt>
                <c:pt idx="26419">
                  <c:v>2.6420000000000001E-5</c:v>
                </c:pt>
                <c:pt idx="26420">
                  <c:v>2.6421E-5</c:v>
                </c:pt>
                <c:pt idx="26421">
                  <c:v>2.6421999999999999E-5</c:v>
                </c:pt>
                <c:pt idx="26422">
                  <c:v>2.6423000000000001E-5</c:v>
                </c:pt>
                <c:pt idx="26423">
                  <c:v>2.6424E-5</c:v>
                </c:pt>
                <c:pt idx="26424">
                  <c:v>2.6424999999999999E-5</c:v>
                </c:pt>
                <c:pt idx="26425">
                  <c:v>2.6426000000000001E-5</c:v>
                </c:pt>
                <c:pt idx="26426">
                  <c:v>2.6427E-5</c:v>
                </c:pt>
                <c:pt idx="26427">
                  <c:v>2.6427999999999998E-5</c:v>
                </c:pt>
                <c:pt idx="26428">
                  <c:v>2.6429000000000001E-5</c:v>
                </c:pt>
                <c:pt idx="26429">
                  <c:v>2.6429999999999999E-5</c:v>
                </c:pt>
                <c:pt idx="26430">
                  <c:v>2.6431000000000002E-5</c:v>
                </c:pt>
                <c:pt idx="26431">
                  <c:v>2.6432E-5</c:v>
                </c:pt>
                <c:pt idx="26432">
                  <c:v>2.6432999999999999E-5</c:v>
                </c:pt>
                <c:pt idx="26433">
                  <c:v>2.6434000000000001E-5</c:v>
                </c:pt>
                <c:pt idx="26434">
                  <c:v>2.6435E-5</c:v>
                </c:pt>
                <c:pt idx="26435">
                  <c:v>2.6435999999999999E-5</c:v>
                </c:pt>
                <c:pt idx="26436">
                  <c:v>2.6437000000000001E-5</c:v>
                </c:pt>
                <c:pt idx="26437">
                  <c:v>2.6438E-5</c:v>
                </c:pt>
                <c:pt idx="26438">
                  <c:v>2.6438999999999999E-5</c:v>
                </c:pt>
                <c:pt idx="26439">
                  <c:v>2.6440000000000001E-5</c:v>
                </c:pt>
                <c:pt idx="26440">
                  <c:v>2.6441E-5</c:v>
                </c:pt>
                <c:pt idx="26441">
                  <c:v>2.6441999999999999E-5</c:v>
                </c:pt>
                <c:pt idx="26442">
                  <c:v>2.6443000000000001E-5</c:v>
                </c:pt>
                <c:pt idx="26443">
                  <c:v>2.6444E-5</c:v>
                </c:pt>
                <c:pt idx="26444">
                  <c:v>2.6444999999999998E-5</c:v>
                </c:pt>
                <c:pt idx="26445">
                  <c:v>2.6446000000000001E-5</c:v>
                </c:pt>
                <c:pt idx="26446">
                  <c:v>2.6446999999999999E-5</c:v>
                </c:pt>
                <c:pt idx="26447">
                  <c:v>2.6448000000000002E-5</c:v>
                </c:pt>
                <c:pt idx="26448">
                  <c:v>2.6449E-5</c:v>
                </c:pt>
                <c:pt idx="26449">
                  <c:v>2.6449999999999999E-5</c:v>
                </c:pt>
                <c:pt idx="26450">
                  <c:v>2.6451000000000001E-5</c:v>
                </c:pt>
                <c:pt idx="26451">
                  <c:v>2.6452E-5</c:v>
                </c:pt>
                <c:pt idx="26452">
                  <c:v>2.6452999999999999E-5</c:v>
                </c:pt>
                <c:pt idx="26453">
                  <c:v>2.6454000000000001E-5</c:v>
                </c:pt>
                <c:pt idx="26454">
                  <c:v>2.6455E-5</c:v>
                </c:pt>
                <c:pt idx="26455">
                  <c:v>2.6455999999999999E-5</c:v>
                </c:pt>
                <c:pt idx="26456">
                  <c:v>2.6457000000000001E-5</c:v>
                </c:pt>
                <c:pt idx="26457">
                  <c:v>2.6458E-5</c:v>
                </c:pt>
                <c:pt idx="26458">
                  <c:v>2.6458999999999999E-5</c:v>
                </c:pt>
                <c:pt idx="26459">
                  <c:v>2.6460000000000001E-5</c:v>
                </c:pt>
                <c:pt idx="26460">
                  <c:v>2.6461E-5</c:v>
                </c:pt>
                <c:pt idx="26461">
                  <c:v>2.6461999999999998E-5</c:v>
                </c:pt>
                <c:pt idx="26462">
                  <c:v>2.6463000000000001E-5</c:v>
                </c:pt>
                <c:pt idx="26463">
                  <c:v>2.6463999999999999E-5</c:v>
                </c:pt>
                <c:pt idx="26464">
                  <c:v>2.6465000000000002E-5</c:v>
                </c:pt>
                <c:pt idx="26465">
                  <c:v>2.6466E-5</c:v>
                </c:pt>
                <c:pt idx="26466">
                  <c:v>2.6466999999999999E-5</c:v>
                </c:pt>
                <c:pt idx="26467">
                  <c:v>2.6468000000000001E-5</c:v>
                </c:pt>
                <c:pt idx="26468">
                  <c:v>2.6469E-5</c:v>
                </c:pt>
                <c:pt idx="26469">
                  <c:v>2.6469999999999999E-5</c:v>
                </c:pt>
                <c:pt idx="26470">
                  <c:v>2.6471000000000001E-5</c:v>
                </c:pt>
                <c:pt idx="26471">
                  <c:v>2.6472E-5</c:v>
                </c:pt>
                <c:pt idx="26472">
                  <c:v>2.6472999999999999E-5</c:v>
                </c:pt>
                <c:pt idx="26473">
                  <c:v>2.6474000000000001E-5</c:v>
                </c:pt>
                <c:pt idx="26474">
                  <c:v>2.6475E-5</c:v>
                </c:pt>
                <c:pt idx="26475">
                  <c:v>2.6475999999999999E-5</c:v>
                </c:pt>
                <c:pt idx="26476">
                  <c:v>2.6477000000000001E-5</c:v>
                </c:pt>
                <c:pt idx="26477">
                  <c:v>2.6478E-5</c:v>
                </c:pt>
                <c:pt idx="26478">
                  <c:v>2.6478999999999998E-5</c:v>
                </c:pt>
                <c:pt idx="26479">
                  <c:v>2.6480000000000001E-5</c:v>
                </c:pt>
                <c:pt idx="26480">
                  <c:v>2.6480999999999999E-5</c:v>
                </c:pt>
                <c:pt idx="26481">
                  <c:v>2.6482000000000002E-5</c:v>
                </c:pt>
                <c:pt idx="26482">
                  <c:v>2.6483E-5</c:v>
                </c:pt>
                <c:pt idx="26483">
                  <c:v>2.6483999999999999E-5</c:v>
                </c:pt>
                <c:pt idx="26484">
                  <c:v>2.6485000000000001E-5</c:v>
                </c:pt>
                <c:pt idx="26485">
                  <c:v>2.6486E-5</c:v>
                </c:pt>
                <c:pt idx="26486">
                  <c:v>2.6486999999999999E-5</c:v>
                </c:pt>
                <c:pt idx="26487">
                  <c:v>2.6488000000000001E-5</c:v>
                </c:pt>
                <c:pt idx="26488">
                  <c:v>2.6489E-5</c:v>
                </c:pt>
                <c:pt idx="26489">
                  <c:v>2.6489999999999999E-5</c:v>
                </c:pt>
                <c:pt idx="26490">
                  <c:v>2.6491000000000001E-5</c:v>
                </c:pt>
                <c:pt idx="26491">
                  <c:v>2.6492E-5</c:v>
                </c:pt>
                <c:pt idx="26492">
                  <c:v>2.6492999999999999E-5</c:v>
                </c:pt>
                <c:pt idx="26493">
                  <c:v>2.6494000000000001E-5</c:v>
                </c:pt>
                <c:pt idx="26494">
                  <c:v>2.6495E-5</c:v>
                </c:pt>
                <c:pt idx="26495">
                  <c:v>2.6495999999999998E-5</c:v>
                </c:pt>
                <c:pt idx="26496">
                  <c:v>2.6497000000000001E-5</c:v>
                </c:pt>
                <c:pt idx="26497">
                  <c:v>2.6497999999999999E-5</c:v>
                </c:pt>
                <c:pt idx="26498">
                  <c:v>2.6499000000000002E-5</c:v>
                </c:pt>
                <c:pt idx="26499">
                  <c:v>2.65E-5</c:v>
                </c:pt>
                <c:pt idx="26500">
                  <c:v>2.6500999999999999E-5</c:v>
                </c:pt>
                <c:pt idx="26501">
                  <c:v>2.6502000000000001E-5</c:v>
                </c:pt>
                <c:pt idx="26502">
                  <c:v>2.6503E-5</c:v>
                </c:pt>
                <c:pt idx="26503">
                  <c:v>2.6503999999999999E-5</c:v>
                </c:pt>
                <c:pt idx="26504">
                  <c:v>2.6505000000000001E-5</c:v>
                </c:pt>
                <c:pt idx="26505">
                  <c:v>2.6506E-5</c:v>
                </c:pt>
                <c:pt idx="26506">
                  <c:v>2.6506999999999999E-5</c:v>
                </c:pt>
                <c:pt idx="26507">
                  <c:v>2.6508000000000001E-5</c:v>
                </c:pt>
                <c:pt idx="26508">
                  <c:v>2.6509E-5</c:v>
                </c:pt>
                <c:pt idx="26509">
                  <c:v>2.6509999999999999E-5</c:v>
                </c:pt>
                <c:pt idx="26510">
                  <c:v>2.6511000000000001E-5</c:v>
                </c:pt>
                <c:pt idx="26511">
                  <c:v>2.6512E-5</c:v>
                </c:pt>
                <c:pt idx="26512">
                  <c:v>2.6512999999999998E-5</c:v>
                </c:pt>
                <c:pt idx="26513">
                  <c:v>2.6514000000000001E-5</c:v>
                </c:pt>
                <c:pt idx="26514">
                  <c:v>2.6514999999999999E-5</c:v>
                </c:pt>
                <c:pt idx="26515">
                  <c:v>2.6516000000000002E-5</c:v>
                </c:pt>
                <c:pt idx="26516">
                  <c:v>2.6517E-5</c:v>
                </c:pt>
                <c:pt idx="26517">
                  <c:v>2.6517999999999999E-5</c:v>
                </c:pt>
                <c:pt idx="26518">
                  <c:v>2.6519000000000001E-5</c:v>
                </c:pt>
                <c:pt idx="26519">
                  <c:v>2.652E-5</c:v>
                </c:pt>
                <c:pt idx="26520">
                  <c:v>2.6520999999999999E-5</c:v>
                </c:pt>
                <c:pt idx="26521">
                  <c:v>2.6522000000000001E-5</c:v>
                </c:pt>
                <c:pt idx="26522">
                  <c:v>2.6523E-5</c:v>
                </c:pt>
                <c:pt idx="26523">
                  <c:v>2.6523999999999999E-5</c:v>
                </c:pt>
                <c:pt idx="26524">
                  <c:v>2.6525000000000001E-5</c:v>
                </c:pt>
                <c:pt idx="26525">
                  <c:v>2.6526E-5</c:v>
                </c:pt>
                <c:pt idx="26526">
                  <c:v>2.6526999999999999E-5</c:v>
                </c:pt>
                <c:pt idx="26527">
                  <c:v>2.6528000000000001E-5</c:v>
                </c:pt>
                <c:pt idx="26528">
                  <c:v>2.6529E-5</c:v>
                </c:pt>
                <c:pt idx="26529">
                  <c:v>2.6529999999999998E-5</c:v>
                </c:pt>
                <c:pt idx="26530">
                  <c:v>2.6531000000000001E-5</c:v>
                </c:pt>
                <c:pt idx="26531">
                  <c:v>2.6531999999999999E-5</c:v>
                </c:pt>
                <c:pt idx="26532">
                  <c:v>2.6533000000000002E-5</c:v>
                </c:pt>
                <c:pt idx="26533">
                  <c:v>2.6534E-5</c:v>
                </c:pt>
                <c:pt idx="26534">
                  <c:v>2.6534999999999999E-5</c:v>
                </c:pt>
                <c:pt idx="26535">
                  <c:v>2.6536000000000001E-5</c:v>
                </c:pt>
                <c:pt idx="26536">
                  <c:v>2.6537E-5</c:v>
                </c:pt>
                <c:pt idx="26537">
                  <c:v>2.6537999999999999E-5</c:v>
                </c:pt>
                <c:pt idx="26538">
                  <c:v>2.6539000000000001E-5</c:v>
                </c:pt>
                <c:pt idx="26539">
                  <c:v>2.654E-5</c:v>
                </c:pt>
                <c:pt idx="26540">
                  <c:v>2.6540999999999999E-5</c:v>
                </c:pt>
                <c:pt idx="26541">
                  <c:v>2.6542000000000001E-5</c:v>
                </c:pt>
                <c:pt idx="26542">
                  <c:v>2.6543E-5</c:v>
                </c:pt>
                <c:pt idx="26543">
                  <c:v>2.6543999999999999E-5</c:v>
                </c:pt>
                <c:pt idx="26544">
                  <c:v>2.6545000000000001E-5</c:v>
                </c:pt>
                <c:pt idx="26545">
                  <c:v>2.6546E-5</c:v>
                </c:pt>
                <c:pt idx="26546">
                  <c:v>2.6546999999999998E-5</c:v>
                </c:pt>
                <c:pt idx="26547">
                  <c:v>2.6548000000000001E-5</c:v>
                </c:pt>
                <c:pt idx="26548">
                  <c:v>2.6548999999999999E-5</c:v>
                </c:pt>
                <c:pt idx="26549">
                  <c:v>2.6550000000000002E-5</c:v>
                </c:pt>
                <c:pt idx="26550">
                  <c:v>2.6551E-5</c:v>
                </c:pt>
                <c:pt idx="26551">
                  <c:v>2.6551999999999999E-5</c:v>
                </c:pt>
                <c:pt idx="26552">
                  <c:v>2.6553000000000001E-5</c:v>
                </c:pt>
                <c:pt idx="26553">
                  <c:v>2.6554E-5</c:v>
                </c:pt>
                <c:pt idx="26554">
                  <c:v>2.6554999999999999E-5</c:v>
                </c:pt>
                <c:pt idx="26555">
                  <c:v>2.6556000000000001E-5</c:v>
                </c:pt>
                <c:pt idx="26556">
                  <c:v>2.6557E-5</c:v>
                </c:pt>
                <c:pt idx="26557">
                  <c:v>2.6557999999999999E-5</c:v>
                </c:pt>
                <c:pt idx="26558">
                  <c:v>2.6559000000000001E-5</c:v>
                </c:pt>
                <c:pt idx="26559">
                  <c:v>2.656E-5</c:v>
                </c:pt>
                <c:pt idx="26560">
                  <c:v>2.6560999999999999E-5</c:v>
                </c:pt>
                <c:pt idx="26561">
                  <c:v>2.6562000000000001E-5</c:v>
                </c:pt>
                <c:pt idx="26562">
                  <c:v>2.6563E-5</c:v>
                </c:pt>
                <c:pt idx="26563">
                  <c:v>2.6563999999999998E-5</c:v>
                </c:pt>
                <c:pt idx="26564">
                  <c:v>2.6565000000000001E-5</c:v>
                </c:pt>
                <c:pt idx="26565">
                  <c:v>2.6565999999999999E-5</c:v>
                </c:pt>
                <c:pt idx="26566">
                  <c:v>2.6567000000000002E-5</c:v>
                </c:pt>
                <c:pt idx="26567">
                  <c:v>2.6568E-5</c:v>
                </c:pt>
                <c:pt idx="26568">
                  <c:v>2.6568999999999999E-5</c:v>
                </c:pt>
                <c:pt idx="26569">
                  <c:v>2.6570000000000001E-5</c:v>
                </c:pt>
                <c:pt idx="26570">
                  <c:v>2.6571E-5</c:v>
                </c:pt>
                <c:pt idx="26571">
                  <c:v>2.6571999999999999E-5</c:v>
                </c:pt>
                <c:pt idx="26572">
                  <c:v>2.6573000000000001E-5</c:v>
                </c:pt>
                <c:pt idx="26573">
                  <c:v>2.6574E-5</c:v>
                </c:pt>
                <c:pt idx="26574">
                  <c:v>2.6574999999999999E-5</c:v>
                </c:pt>
                <c:pt idx="26575">
                  <c:v>2.6576000000000001E-5</c:v>
                </c:pt>
                <c:pt idx="26576">
                  <c:v>2.6577E-5</c:v>
                </c:pt>
                <c:pt idx="26577">
                  <c:v>2.6577999999999999E-5</c:v>
                </c:pt>
                <c:pt idx="26578">
                  <c:v>2.6579000000000001E-5</c:v>
                </c:pt>
                <c:pt idx="26579">
                  <c:v>2.658E-5</c:v>
                </c:pt>
                <c:pt idx="26580">
                  <c:v>2.6580999999999998E-5</c:v>
                </c:pt>
                <c:pt idx="26581">
                  <c:v>2.6582000000000001E-5</c:v>
                </c:pt>
                <c:pt idx="26582">
                  <c:v>2.6582999999999999E-5</c:v>
                </c:pt>
                <c:pt idx="26583">
                  <c:v>2.6584000000000002E-5</c:v>
                </c:pt>
                <c:pt idx="26584">
                  <c:v>2.6585E-5</c:v>
                </c:pt>
                <c:pt idx="26585">
                  <c:v>2.6585999999999999E-5</c:v>
                </c:pt>
                <c:pt idx="26586">
                  <c:v>2.6587000000000001E-5</c:v>
                </c:pt>
                <c:pt idx="26587">
                  <c:v>2.6588E-5</c:v>
                </c:pt>
                <c:pt idx="26588">
                  <c:v>2.6588999999999999E-5</c:v>
                </c:pt>
                <c:pt idx="26589">
                  <c:v>2.6590000000000001E-5</c:v>
                </c:pt>
                <c:pt idx="26590">
                  <c:v>2.6591E-5</c:v>
                </c:pt>
                <c:pt idx="26591">
                  <c:v>2.6591999999999999E-5</c:v>
                </c:pt>
                <c:pt idx="26592">
                  <c:v>2.6593000000000001E-5</c:v>
                </c:pt>
                <c:pt idx="26593">
                  <c:v>2.6594E-5</c:v>
                </c:pt>
                <c:pt idx="26594">
                  <c:v>2.6594999999999999E-5</c:v>
                </c:pt>
                <c:pt idx="26595">
                  <c:v>2.6596000000000001E-5</c:v>
                </c:pt>
                <c:pt idx="26596">
                  <c:v>2.6597E-5</c:v>
                </c:pt>
                <c:pt idx="26597">
                  <c:v>2.6597999999999998E-5</c:v>
                </c:pt>
                <c:pt idx="26598">
                  <c:v>2.6599000000000001E-5</c:v>
                </c:pt>
                <c:pt idx="26599">
                  <c:v>2.6599999999999999E-5</c:v>
                </c:pt>
                <c:pt idx="26600">
                  <c:v>2.6601000000000002E-5</c:v>
                </c:pt>
                <c:pt idx="26601">
                  <c:v>2.6602E-5</c:v>
                </c:pt>
                <c:pt idx="26602">
                  <c:v>2.6602999999999999E-5</c:v>
                </c:pt>
                <c:pt idx="26603">
                  <c:v>2.6604000000000001E-5</c:v>
                </c:pt>
                <c:pt idx="26604">
                  <c:v>2.6605E-5</c:v>
                </c:pt>
                <c:pt idx="26605">
                  <c:v>2.6605999999999999E-5</c:v>
                </c:pt>
                <c:pt idx="26606">
                  <c:v>2.6607000000000001E-5</c:v>
                </c:pt>
                <c:pt idx="26607">
                  <c:v>2.6608E-5</c:v>
                </c:pt>
                <c:pt idx="26608">
                  <c:v>2.6608999999999999E-5</c:v>
                </c:pt>
                <c:pt idx="26609">
                  <c:v>2.6610000000000001E-5</c:v>
                </c:pt>
                <c:pt idx="26610">
                  <c:v>2.6611E-5</c:v>
                </c:pt>
                <c:pt idx="26611">
                  <c:v>2.6611999999999999E-5</c:v>
                </c:pt>
                <c:pt idx="26612">
                  <c:v>2.6613000000000001E-5</c:v>
                </c:pt>
                <c:pt idx="26613">
                  <c:v>2.6614E-5</c:v>
                </c:pt>
                <c:pt idx="26614">
                  <c:v>2.6614999999999998E-5</c:v>
                </c:pt>
                <c:pt idx="26615">
                  <c:v>2.6616000000000001E-5</c:v>
                </c:pt>
                <c:pt idx="26616">
                  <c:v>2.6616999999999999E-5</c:v>
                </c:pt>
                <c:pt idx="26617">
                  <c:v>2.6618000000000002E-5</c:v>
                </c:pt>
                <c:pt idx="26618">
                  <c:v>2.6619E-5</c:v>
                </c:pt>
                <c:pt idx="26619">
                  <c:v>2.6619999999999999E-5</c:v>
                </c:pt>
                <c:pt idx="26620">
                  <c:v>2.6621000000000001E-5</c:v>
                </c:pt>
                <c:pt idx="26621">
                  <c:v>2.6622E-5</c:v>
                </c:pt>
                <c:pt idx="26622">
                  <c:v>2.6622999999999999E-5</c:v>
                </c:pt>
                <c:pt idx="26623">
                  <c:v>2.6624000000000001E-5</c:v>
                </c:pt>
                <c:pt idx="26624">
                  <c:v>2.6625E-5</c:v>
                </c:pt>
                <c:pt idx="26625">
                  <c:v>2.6625999999999999E-5</c:v>
                </c:pt>
                <c:pt idx="26626">
                  <c:v>2.6627000000000001E-5</c:v>
                </c:pt>
                <c:pt idx="26627">
                  <c:v>2.6628E-5</c:v>
                </c:pt>
                <c:pt idx="26628">
                  <c:v>2.6628999999999999E-5</c:v>
                </c:pt>
                <c:pt idx="26629">
                  <c:v>2.6630000000000001E-5</c:v>
                </c:pt>
                <c:pt idx="26630">
                  <c:v>2.6631E-5</c:v>
                </c:pt>
                <c:pt idx="26631">
                  <c:v>2.6631999999999998E-5</c:v>
                </c:pt>
                <c:pt idx="26632">
                  <c:v>2.6633000000000001E-5</c:v>
                </c:pt>
                <c:pt idx="26633">
                  <c:v>2.6633999999999999E-5</c:v>
                </c:pt>
                <c:pt idx="26634">
                  <c:v>2.6635000000000002E-5</c:v>
                </c:pt>
                <c:pt idx="26635">
                  <c:v>2.6636E-5</c:v>
                </c:pt>
                <c:pt idx="26636">
                  <c:v>2.6636999999999999E-5</c:v>
                </c:pt>
                <c:pt idx="26637">
                  <c:v>2.6638000000000001E-5</c:v>
                </c:pt>
                <c:pt idx="26638">
                  <c:v>2.6639E-5</c:v>
                </c:pt>
                <c:pt idx="26639">
                  <c:v>2.6639999999999999E-5</c:v>
                </c:pt>
                <c:pt idx="26640">
                  <c:v>2.6641000000000001E-5</c:v>
                </c:pt>
                <c:pt idx="26641">
                  <c:v>2.6642E-5</c:v>
                </c:pt>
                <c:pt idx="26642">
                  <c:v>2.6642999999999999E-5</c:v>
                </c:pt>
                <c:pt idx="26643">
                  <c:v>2.6644000000000001E-5</c:v>
                </c:pt>
                <c:pt idx="26644">
                  <c:v>2.6645E-5</c:v>
                </c:pt>
                <c:pt idx="26645">
                  <c:v>2.6645999999999999E-5</c:v>
                </c:pt>
                <c:pt idx="26646">
                  <c:v>2.6647000000000001E-5</c:v>
                </c:pt>
                <c:pt idx="26647">
                  <c:v>2.6648E-5</c:v>
                </c:pt>
                <c:pt idx="26648">
                  <c:v>2.6648999999999998E-5</c:v>
                </c:pt>
                <c:pt idx="26649">
                  <c:v>2.6650000000000001E-5</c:v>
                </c:pt>
                <c:pt idx="26650">
                  <c:v>2.6650999999999999E-5</c:v>
                </c:pt>
                <c:pt idx="26651">
                  <c:v>2.6652000000000002E-5</c:v>
                </c:pt>
                <c:pt idx="26652">
                  <c:v>2.6653E-5</c:v>
                </c:pt>
                <c:pt idx="26653">
                  <c:v>2.6653999999999999E-5</c:v>
                </c:pt>
                <c:pt idx="26654">
                  <c:v>2.6655000000000001E-5</c:v>
                </c:pt>
                <c:pt idx="26655">
                  <c:v>2.6656E-5</c:v>
                </c:pt>
                <c:pt idx="26656">
                  <c:v>2.6656999999999999E-5</c:v>
                </c:pt>
                <c:pt idx="26657">
                  <c:v>2.6658000000000001E-5</c:v>
                </c:pt>
                <c:pt idx="26658">
                  <c:v>2.6659E-5</c:v>
                </c:pt>
                <c:pt idx="26659">
                  <c:v>2.6659999999999999E-5</c:v>
                </c:pt>
                <c:pt idx="26660">
                  <c:v>2.6661000000000001E-5</c:v>
                </c:pt>
                <c:pt idx="26661">
                  <c:v>2.6662E-5</c:v>
                </c:pt>
                <c:pt idx="26662">
                  <c:v>2.6662999999999999E-5</c:v>
                </c:pt>
                <c:pt idx="26663">
                  <c:v>2.6664000000000001E-5</c:v>
                </c:pt>
                <c:pt idx="26664">
                  <c:v>2.6665E-5</c:v>
                </c:pt>
                <c:pt idx="26665">
                  <c:v>2.6665999999999998E-5</c:v>
                </c:pt>
                <c:pt idx="26666">
                  <c:v>2.6667000000000001E-5</c:v>
                </c:pt>
                <c:pt idx="26667">
                  <c:v>2.6667999999999999E-5</c:v>
                </c:pt>
                <c:pt idx="26668">
                  <c:v>2.6669000000000002E-5</c:v>
                </c:pt>
                <c:pt idx="26669">
                  <c:v>2.667E-5</c:v>
                </c:pt>
                <c:pt idx="26670">
                  <c:v>2.6670999999999999E-5</c:v>
                </c:pt>
                <c:pt idx="26671">
                  <c:v>2.6672000000000001E-5</c:v>
                </c:pt>
                <c:pt idx="26672">
                  <c:v>2.6673E-5</c:v>
                </c:pt>
                <c:pt idx="26673">
                  <c:v>2.6673999999999999E-5</c:v>
                </c:pt>
                <c:pt idx="26674">
                  <c:v>2.6675000000000001E-5</c:v>
                </c:pt>
                <c:pt idx="26675">
                  <c:v>2.6676E-5</c:v>
                </c:pt>
                <c:pt idx="26676">
                  <c:v>2.6676999999999999E-5</c:v>
                </c:pt>
                <c:pt idx="26677">
                  <c:v>2.6678000000000001E-5</c:v>
                </c:pt>
                <c:pt idx="26678">
                  <c:v>2.6679E-5</c:v>
                </c:pt>
                <c:pt idx="26679">
                  <c:v>2.6679999999999999E-5</c:v>
                </c:pt>
                <c:pt idx="26680">
                  <c:v>2.6681000000000001E-5</c:v>
                </c:pt>
                <c:pt idx="26681">
                  <c:v>2.6682E-5</c:v>
                </c:pt>
                <c:pt idx="26682">
                  <c:v>2.6682999999999998E-5</c:v>
                </c:pt>
                <c:pt idx="26683">
                  <c:v>2.6684000000000001E-5</c:v>
                </c:pt>
                <c:pt idx="26684">
                  <c:v>2.6684999999999999E-5</c:v>
                </c:pt>
                <c:pt idx="26685">
                  <c:v>2.6686000000000002E-5</c:v>
                </c:pt>
                <c:pt idx="26686">
                  <c:v>2.6687E-5</c:v>
                </c:pt>
                <c:pt idx="26687">
                  <c:v>2.6687999999999999E-5</c:v>
                </c:pt>
                <c:pt idx="26688">
                  <c:v>2.6689000000000001E-5</c:v>
                </c:pt>
                <c:pt idx="26689">
                  <c:v>2.669E-5</c:v>
                </c:pt>
                <c:pt idx="26690">
                  <c:v>2.6690999999999999E-5</c:v>
                </c:pt>
                <c:pt idx="26691">
                  <c:v>2.6692000000000001E-5</c:v>
                </c:pt>
                <c:pt idx="26692">
                  <c:v>2.6693E-5</c:v>
                </c:pt>
                <c:pt idx="26693">
                  <c:v>2.6693999999999999E-5</c:v>
                </c:pt>
                <c:pt idx="26694">
                  <c:v>2.6695000000000001E-5</c:v>
                </c:pt>
                <c:pt idx="26695">
                  <c:v>2.6696E-5</c:v>
                </c:pt>
                <c:pt idx="26696">
                  <c:v>2.6696999999999999E-5</c:v>
                </c:pt>
                <c:pt idx="26697">
                  <c:v>2.6698000000000001E-5</c:v>
                </c:pt>
                <c:pt idx="26698">
                  <c:v>2.6699E-5</c:v>
                </c:pt>
                <c:pt idx="26699">
                  <c:v>2.6699999999999998E-5</c:v>
                </c:pt>
                <c:pt idx="26700">
                  <c:v>2.6701000000000001E-5</c:v>
                </c:pt>
                <c:pt idx="26701">
                  <c:v>2.6701999999999999E-5</c:v>
                </c:pt>
                <c:pt idx="26702">
                  <c:v>2.6703000000000002E-5</c:v>
                </c:pt>
                <c:pt idx="26703">
                  <c:v>2.6704E-5</c:v>
                </c:pt>
                <c:pt idx="26704">
                  <c:v>2.6704999999999999E-5</c:v>
                </c:pt>
                <c:pt idx="26705">
                  <c:v>2.6706000000000001E-5</c:v>
                </c:pt>
                <c:pt idx="26706">
                  <c:v>2.6707E-5</c:v>
                </c:pt>
                <c:pt idx="26707">
                  <c:v>2.6707999999999999E-5</c:v>
                </c:pt>
                <c:pt idx="26708">
                  <c:v>2.6709000000000001E-5</c:v>
                </c:pt>
                <c:pt idx="26709">
                  <c:v>2.671E-5</c:v>
                </c:pt>
                <c:pt idx="26710">
                  <c:v>2.6710999999999999E-5</c:v>
                </c:pt>
                <c:pt idx="26711">
                  <c:v>2.6712000000000001E-5</c:v>
                </c:pt>
                <c:pt idx="26712">
                  <c:v>2.6713E-5</c:v>
                </c:pt>
                <c:pt idx="26713">
                  <c:v>2.6713999999999999E-5</c:v>
                </c:pt>
                <c:pt idx="26714">
                  <c:v>2.6715000000000001E-5</c:v>
                </c:pt>
                <c:pt idx="26715">
                  <c:v>2.6716E-5</c:v>
                </c:pt>
                <c:pt idx="26716">
                  <c:v>2.6716999999999998E-5</c:v>
                </c:pt>
                <c:pt idx="26717">
                  <c:v>2.6718000000000001E-5</c:v>
                </c:pt>
                <c:pt idx="26718">
                  <c:v>2.6718999999999999E-5</c:v>
                </c:pt>
                <c:pt idx="26719">
                  <c:v>2.6720000000000002E-5</c:v>
                </c:pt>
                <c:pt idx="26720">
                  <c:v>2.6721E-5</c:v>
                </c:pt>
                <c:pt idx="26721">
                  <c:v>2.6721999999999999E-5</c:v>
                </c:pt>
                <c:pt idx="26722">
                  <c:v>2.6723000000000001E-5</c:v>
                </c:pt>
                <c:pt idx="26723">
                  <c:v>2.6724E-5</c:v>
                </c:pt>
                <c:pt idx="26724">
                  <c:v>2.6724999999999999E-5</c:v>
                </c:pt>
                <c:pt idx="26725">
                  <c:v>2.6726000000000001E-5</c:v>
                </c:pt>
                <c:pt idx="26726">
                  <c:v>2.6727E-5</c:v>
                </c:pt>
                <c:pt idx="26727">
                  <c:v>2.6727999999999999E-5</c:v>
                </c:pt>
                <c:pt idx="26728">
                  <c:v>2.6729000000000001E-5</c:v>
                </c:pt>
                <c:pt idx="26729">
                  <c:v>2.673E-5</c:v>
                </c:pt>
                <c:pt idx="26730">
                  <c:v>2.6730999999999999E-5</c:v>
                </c:pt>
                <c:pt idx="26731">
                  <c:v>2.6732000000000001E-5</c:v>
                </c:pt>
                <c:pt idx="26732">
                  <c:v>2.6733E-5</c:v>
                </c:pt>
                <c:pt idx="26733">
                  <c:v>2.6733999999999998E-5</c:v>
                </c:pt>
                <c:pt idx="26734">
                  <c:v>2.6735000000000001E-5</c:v>
                </c:pt>
                <c:pt idx="26735">
                  <c:v>2.6735999999999999E-5</c:v>
                </c:pt>
                <c:pt idx="26736">
                  <c:v>2.6737000000000002E-5</c:v>
                </c:pt>
                <c:pt idx="26737">
                  <c:v>2.6738E-5</c:v>
                </c:pt>
                <c:pt idx="26738">
                  <c:v>2.6738999999999999E-5</c:v>
                </c:pt>
                <c:pt idx="26739">
                  <c:v>2.6740000000000001E-5</c:v>
                </c:pt>
                <c:pt idx="26740">
                  <c:v>2.6741E-5</c:v>
                </c:pt>
                <c:pt idx="26741">
                  <c:v>2.6741999999999999E-5</c:v>
                </c:pt>
                <c:pt idx="26742">
                  <c:v>2.6743000000000001E-5</c:v>
                </c:pt>
                <c:pt idx="26743">
                  <c:v>2.6744E-5</c:v>
                </c:pt>
                <c:pt idx="26744">
                  <c:v>2.6744999999999999E-5</c:v>
                </c:pt>
                <c:pt idx="26745">
                  <c:v>2.6746000000000001E-5</c:v>
                </c:pt>
                <c:pt idx="26746">
                  <c:v>2.6747E-5</c:v>
                </c:pt>
                <c:pt idx="26747">
                  <c:v>2.6747999999999999E-5</c:v>
                </c:pt>
                <c:pt idx="26748">
                  <c:v>2.6749000000000001E-5</c:v>
                </c:pt>
                <c:pt idx="26749">
                  <c:v>2.675E-5</c:v>
                </c:pt>
                <c:pt idx="26750">
                  <c:v>2.6750999999999998E-5</c:v>
                </c:pt>
                <c:pt idx="26751">
                  <c:v>2.6752000000000001E-5</c:v>
                </c:pt>
                <c:pt idx="26752">
                  <c:v>2.6752999999999999E-5</c:v>
                </c:pt>
                <c:pt idx="26753">
                  <c:v>2.6754000000000002E-5</c:v>
                </c:pt>
                <c:pt idx="26754">
                  <c:v>2.6755E-5</c:v>
                </c:pt>
                <c:pt idx="26755">
                  <c:v>2.6755999999999999E-5</c:v>
                </c:pt>
                <c:pt idx="26756">
                  <c:v>2.6757000000000001E-5</c:v>
                </c:pt>
                <c:pt idx="26757">
                  <c:v>2.6758E-5</c:v>
                </c:pt>
                <c:pt idx="26758">
                  <c:v>2.6758999999999999E-5</c:v>
                </c:pt>
                <c:pt idx="26759">
                  <c:v>2.6760000000000001E-5</c:v>
                </c:pt>
                <c:pt idx="26760">
                  <c:v>2.6761E-5</c:v>
                </c:pt>
                <c:pt idx="26761">
                  <c:v>2.6761999999999999E-5</c:v>
                </c:pt>
                <c:pt idx="26762">
                  <c:v>2.6763000000000001E-5</c:v>
                </c:pt>
                <c:pt idx="26763">
                  <c:v>2.6764E-5</c:v>
                </c:pt>
                <c:pt idx="26764">
                  <c:v>2.6764999999999999E-5</c:v>
                </c:pt>
                <c:pt idx="26765">
                  <c:v>2.6766000000000001E-5</c:v>
                </c:pt>
                <c:pt idx="26766">
                  <c:v>2.6767E-5</c:v>
                </c:pt>
                <c:pt idx="26767">
                  <c:v>2.6767999999999999E-5</c:v>
                </c:pt>
                <c:pt idx="26768">
                  <c:v>2.6769000000000001E-5</c:v>
                </c:pt>
                <c:pt idx="26769">
                  <c:v>2.6769999999999999E-5</c:v>
                </c:pt>
                <c:pt idx="26770">
                  <c:v>2.6771000000000002E-5</c:v>
                </c:pt>
                <c:pt idx="26771">
                  <c:v>2.6772E-5</c:v>
                </c:pt>
                <c:pt idx="26772">
                  <c:v>2.6772999999999999E-5</c:v>
                </c:pt>
                <c:pt idx="26773">
                  <c:v>2.6774000000000001E-5</c:v>
                </c:pt>
                <c:pt idx="26774">
                  <c:v>2.6775E-5</c:v>
                </c:pt>
                <c:pt idx="26775">
                  <c:v>2.6775999999999999E-5</c:v>
                </c:pt>
                <c:pt idx="26776">
                  <c:v>2.6777000000000001E-5</c:v>
                </c:pt>
                <c:pt idx="26777">
                  <c:v>2.6778E-5</c:v>
                </c:pt>
                <c:pt idx="26778">
                  <c:v>2.6778999999999999E-5</c:v>
                </c:pt>
                <c:pt idx="26779">
                  <c:v>2.6780000000000001E-5</c:v>
                </c:pt>
                <c:pt idx="26780">
                  <c:v>2.6781E-5</c:v>
                </c:pt>
                <c:pt idx="26781">
                  <c:v>2.6781999999999999E-5</c:v>
                </c:pt>
                <c:pt idx="26782">
                  <c:v>2.6783000000000001E-5</c:v>
                </c:pt>
                <c:pt idx="26783">
                  <c:v>2.6784E-5</c:v>
                </c:pt>
                <c:pt idx="26784">
                  <c:v>2.6784999999999999E-5</c:v>
                </c:pt>
                <c:pt idx="26785">
                  <c:v>2.6786000000000001E-5</c:v>
                </c:pt>
                <c:pt idx="26786">
                  <c:v>2.6787E-5</c:v>
                </c:pt>
                <c:pt idx="26787">
                  <c:v>2.6787999999999998E-5</c:v>
                </c:pt>
                <c:pt idx="26788">
                  <c:v>2.6789000000000001E-5</c:v>
                </c:pt>
                <c:pt idx="26789">
                  <c:v>2.6789999999999999E-5</c:v>
                </c:pt>
                <c:pt idx="26790">
                  <c:v>2.6791000000000001E-5</c:v>
                </c:pt>
                <c:pt idx="26791">
                  <c:v>2.6792E-5</c:v>
                </c:pt>
                <c:pt idx="26792">
                  <c:v>2.6792999999999999E-5</c:v>
                </c:pt>
                <c:pt idx="26793">
                  <c:v>2.6794000000000001E-5</c:v>
                </c:pt>
                <c:pt idx="26794">
                  <c:v>2.6795E-5</c:v>
                </c:pt>
                <c:pt idx="26795">
                  <c:v>2.6795999999999999E-5</c:v>
                </c:pt>
                <c:pt idx="26796">
                  <c:v>2.6797000000000001E-5</c:v>
                </c:pt>
                <c:pt idx="26797">
                  <c:v>2.6798E-5</c:v>
                </c:pt>
                <c:pt idx="26798">
                  <c:v>2.6798999999999999E-5</c:v>
                </c:pt>
                <c:pt idx="26799">
                  <c:v>2.6800000000000001E-5</c:v>
                </c:pt>
                <c:pt idx="26800">
                  <c:v>2.6801E-5</c:v>
                </c:pt>
                <c:pt idx="26801">
                  <c:v>2.6801999999999999E-5</c:v>
                </c:pt>
                <c:pt idx="26802">
                  <c:v>2.6803000000000001E-5</c:v>
                </c:pt>
                <c:pt idx="26803">
                  <c:v>2.6804E-5</c:v>
                </c:pt>
                <c:pt idx="26804">
                  <c:v>2.6804999999999998E-5</c:v>
                </c:pt>
                <c:pt idx="26805">
                  <c:v>2.6806000000000001E-5</c:v>
                </c:pt>
                <c:pt idx="26806">
                  <c:v>2.6806999999999999E-5</c:v>
                </c:pt>
                <c:pt idx="26807">
                  <c:v>2.6808000000000002E-5</c:v>
                </c:pt>
                <c:pt idx="26808">
                  <c:v>2.6809E-5</c:v>
                </c:pt>
                <c:pt idx="26809">
                  <c:v>2.6809999999999999E-5</c:v>
                </c:pt>
                <c:pt idx="26810">
                  <c:v>2.6811000000000001E-5</c:v>
                </c:pt>
                <c:pt idx="26811">
                  <c:v>2.6812E-5</c:v>
                </c:pt>
                <c:pt idx="26812">
                  <c:v>2.6812999999999999E-5</c:v>
                </c:pt>
                <c:pt idx="26813">
                  <c:v>2.6814000000000001E-5</c:v>
                </c:pt>
                <c:pt idx="26814">
                  <c:v>2.6815E-5</c:v>
                </c:pt>
                <c:pt idx="26815">
                  <c:v>2.6815999999999999E-5</c:v>
                </c:pt>
                <c:pt idx="26816">
                  <c:v>2.6817000000000001E-5</c:v>
                </c:pt>
                <c:pt idx="26817">
                  <c:v>2.6818E-5</c:v>
                </c:pt>
                <c:pt idx="26818">
                  <c:v>2.6818999999999999E-5</c:v>
                </c:pt>
                <c:pt idx="26819">
                  <c:v>2.6820000000000001E-5</c:v>
                </c:pt>
                <c:pt idx="26820">
                  <c:v>2.6821E-5</c:v>
                </c:pt>
                <c:pt idx="26821">
                  <c:v>2.6821999999999998E-5</c:v>
                </c:pt>
                <c:pt idx="26822">
                  <c:v>2.6823000000000001E-5</c:v>
                </c:pt>
                <c:pt idx="26823">
                  <c:v>2.6823999999999999E-5</c:v>
                </c:pt>
                <c:pt idx="26824">
                  <c:v>2.6825000000000002E-5</c:v>
                </c:pt>
                <c:pt idx="26825">
                  <c:v>2.6826E-5</c:v>
                </c:pt>
                <c:pt idx="26826">
                  <c:v>2.6826999999999999E-5</c:v>
                </c:pt>
                <c:pt idx="26827">
                  <c:v>2.6828000000000001E-5</c:v>
                </c:pt>
                <c:pt idx="26828">
                  <c:v>2.6829E-5</c:v>
                </c:pt>
                <c:pt idx="26829">
                  <c:v>2.6829999999999999E-5</c:v>
                </c:pt>
                <c:pt idx="26830">
                  <c:v>2.6831000000000001E-5</c:v>
                </c:pt>
                <c:pt idx="26831">
                  <c:v>2.6832E-5</c:v>
                </c:pt>
                <c:pt idx="26832">
                  <c:v>2.6832999999999999E-5</c:v>
                </c:pt>
                <c:pt idx="26833">
                  <c:v>2.6834000000000001E-5</c:v>
                </c:pt>
                <c:pt idx="26834">
                  <c:v>2.6835E-5</c:v>
                </c:pt>
                <c:pt idx="26835">
                  <c:v>2.6835999999999999E-5</c:v>
                </c:pt>
                <c:pt idx="26836">
                  <c:v>2.6837000000000001E-5</c:v>
                </c:pt>
                <c:pt idx="26837">
                  <c:v>2.6838E-5</c:v>
                </c:pt>
                <c:pt idx="26838">
                  <c:v>2.6838999999999998E-5</c:v>
                </c:pt>
                <c:pt idx="26839">
                  <c:v>2.6840000000000001E-5</c:v>
                </c:pt>
                <c:pt idx="26840">
                  <c:v>2.6840999999999999E-5</c:v>
                </c:pt>
                <c:pt idx="26841">
                  <c:v>2.6842000000000002E-5</c:v>
                </c:pt>
                <c:pt idx="26842">
                  <c:v>2.6843E-5</c:v>
                </c:pt>
                <c:pt idx="26843">
                  <c:v>2.6843999999999999E-5</c:v>
                </c:pt>
                <c:pt idx="26844">
                  <c:v>2.6845000000000001E-5</c:v>
                </c:pt>
                <c:pt idx="26845">
                  <c:v>2.6846E-5</c:v>
                </c:pt>
                <c:pt idx="26846">
                  <c:v>2.6846999999999999E-5</c:v>
                </c:pt>
                <c:pt idx="26847">
                  <c:v>2.6848000000000001E-5</c:v>
                </c:pt>
                <c:pt idx="26848">
                  <c:v>2.6849E-5</c:v>
                </c:pt>
                <c:pt idx="26849">
                  <c:v>2.6849999999999999E-5</c:v>
                </c:pt>
                <c:pt idx="26850">
                  <c:v>2.6851000000000001E-5</c:v>
                </c:pt>
                <c:pt idx="26851">
                  <c:v>2.6852E-5</c:v>
                </c:pt>
                <c:pt idx="26852">
                  <c:v>2.6852999999999999E-5</c:v>
                </c:pt>
                <c:pt idx="26853">
                  <c:v>2.6854000000000001E-5</c:v>
                </c:pt>
                <c:pt idx="26854">
                  <c:v>2.6855E-5</c:v>
                </c:pt>
                <c:pt idx="26855">
                  <c:v>2.6855999999999998E-5</c:v>
                </c:pt>
                <c:pt idx="26856">
                  <c:v>2.6857000000000001E-5</c:v>
                </c:pt>
                <c:pt idx="26857">
                  <c:v>2.6857999999999999E-5</c:v>
                </c:pt>
                <c:pt idx="26858">
                  <c:v>2.6859000000000002E-5</c:v>
                </c:pt>
                <c:pt idx="26859">
                  <c:v>2.686E-5</c:v>
                </c:pt>
                <c:pt idx="26860">
                  <c:v>2.6860999999999999E-5</c:v>
                </c:pt>
                <c:pt idx="26861">
                  <c:v>2.6862000000000001E-5</c:v>
                </c:pt>
                <c:pt idx="26862">
                  <c:v>2.6863E-5</c:v>
                </c:pt>
                <c:pt idx="26863">
                  <c:v>2.6863999999999999E-5</c:v>
                </c:pt>
                <c:pt idx="26864">
                  <c:v>2.6865000000000001E-5</c:v>
                </c:pt>
                <c:pt idx="26865">
                  <c:v>2.6866E-5</c:v>
                </c:pt>
                <c:pt idx="26866">
                  <c:v>2.6866999999999999E-5</c:v>
                </c:pt>
                <c:pt idx="26867">
                  <c:v>2.6868000000000001E-5</c:v>
                </c:pt>
                <c:pt idx="26868">
                  <c:v>2.6869E-5</c:v>
                </c:pt>
                <c:pt idx="26869">
                  <c:v>2.6869999999999999E-5</c:v>
                </c:pt>
                <c:pt idx="26870">
                  <c:v>2.6871000000000001E-5</c:v>
                </c:pt>
                <c:pt idx="26871">
                  <c:v>2.6872E-5</c:v>
                </c:pt>
                <c:pt idx="26872">
                  <c:v>2.6872999999999998E-5</c:v>
                </c:pt>
                <c:pt idx="26873">
                  <c:v>2.6874000000000001E-5</c:v>
                </c:pt>
                <c:pt idx="26874">
                  <c:v>2.6874999999999999E-5</c:v>
                </c:pt>
                <c:pt idx="26875">
                  <c:v>2.6876000000000002E-5</c:v>
                </c:pt>
                <c:pt idx="26876">
                  <c:v>2.6877E-5</c:v>
                </c:pt>
                <c:pt idx="26877">
                  <c:v>2.6877999999999999E-5</c:v>
                </c:pt>
                <c:pt idx="26878">
                  <c:v>2.6879000000000001E-5</c:v>
                </c:pt>
                <c:pt idx="26879">
                  <c:v>2.688E-5</c:v>
                </c:pt>
                <c:pt idx="26880">
                  <c:v>2.6880999999999999E-5</c:v>
                </c:pt>
                <c:pt idx="26881">
                  <c:v>2.6882000000000001E-5</c:v>
                </c:pt>
                <c:pt idx="26882">
                  <c:v>2.6883E-5</c:v>
                </c:pt>
                <c:pt idx="26883">
                  <c:v>2.6883999999999999E-5</c:v>
                </c:pt>
                <c:pt idx="26884">
                  <c:v>2.6885000000000001E-5</c:v>
                </c:pt>
                <c:pt idx="26885">
                  <c:v>2.6886E-5</c:v>
                </c:pt>
                <c:pt idx="26886">
                  <c:v>2.6886999999999999E-5</c:v>
                </c:pt>
                <c:pt idx="26887">
                  <c:v>2.6888000000000001E-5</c:v>
                </c:pt>
                <c:pt idx="26888">
                  <c:v>2.6889E-5</c:v>
                </c:pt>
                <c:pt idx="26889">
                  <c:v>2.6889999999999998E-5</c:v>
                </c:pt>
                <c:pt idx="26890">
                  <c:v>2.6891000000000001E-5</c:v>
                </c:pt>
                <c:pt idx="26891">
                  <c:v>2.6891999999999999E-5</c:v>
                </c:pt>
                <c:pt idx="26892">
                  <c:v>2.6893000000000002E-5</c:v>
                </c:pt>
                <c:pt idx="26893">
                  <c:v>2.6894E-5</c:v>
                </c:pt>
                <c:pt idx="26894">
                  <c:v>2.6894999999999999E-5</c:v>
                </c:pt>
                <c:pt idx="26895">
                  <c:v>2.6896000000000001E-5</c:v>
                </c:pt>
                <c:pt idx="26896">
                  <c:v>2.6897E-5</c:v>
                </c:pt>
                <c:pt idx="26897">
                  <c:v>2.6897999999999999E-5</c:v>
                </c:pt>
                <c:pt idx="26898">
                  <c:v>2.6899000000000001E-5</c:v>
                </c:pt>
                <c:pt idx="26899">
                  <c:v>2.69E-5</c:v>
                </c:pt>
                <c:pt idx="26900">
                  <c:v>2.6900999999999999E-5</c:v>
                </c:pt>
                <c:pt idx="26901">
                  <c:v>2.6902000000000001E-5</c:v>
                </c:pt>
                <c:pt idx="26902">
                  <c:v>2.6903E-5</c:v>
                </c:pt>
                <c:pt idx="26903">
                  <c:v>2.6903999999999999E-5</c:v>
                </c:pt>
                <c:pt idx="26904">
                  <c:v>2.6905000000000001E-5</c:v>
                </c:pt>
                <c:pt idx="26905">
                  <c:v>2.6906E-5</c:v>
                </c:pt>
                <c:pt idx="26906">
                  <c:v>2.6906999999999998E-5</c:v>
                </c:pt>
                <c:pt idx="26907">
                  <c:v>2.6908000000000001E-5</c:v>
                </c:pt>
                <c:pt idx="26908">
                  <c:v>2.6908999999999999E-5</c:v>
                </c:pt>
                <c:pt idx="26909">
                  <c:v>2.6910000000000002E-5</c:v>
                </c:pt>
                <c:pt idx="26910">
                  <c:v>2.6911E-5</c:v>
                </c:pt>
                <c:pt idx="26911">
                  <c:v>2.6911999999999999E-5</c:v>
                </c:pt>
                <c:pt idx="26912">
                  <c:v>2.6913000000000001E-5</c:v>
                </c:pt>
                <c:pt idx="26913">
                  <c:v>2.6914E-5</c:v>
                </c:pt>
                <c:pt idx="26914">
                  <c:v>2.6914999999999999E-5</c:v>
                </c:pt>
                <c:pt idx="26915">
                  <c:v>2.6916000000000001E-5</c:v>
                </c:pt>
                <c:pt idx="26916">
                  <c:v>2.6917E-5</c:v>
                </c:pt>
                <c:pt idx="26917">
                  <c:v>2.6917999999999999E-5</c:v>
                </c:pt>
                <c:pt idx="26918">
                  <c:v>2.6919000000000001E-5</c:v>
                </c:pt>
                <c:pt idx="26919">
                  <c:v>2.692E-5</c:v>
                </c:pt>
                <c:pt idx="26920">
                  <c:v>2.6920999999999999E-5</c:v>
                </c:pt>
                <c:pt idx="26921">
                  <c:v>2.6922000000000001E-5</c:v>
                </c:pt>
                <c:pt idx="26922">
                  <c:v>2.6923E-5</c:v>
                </c:pt>
                <c:pt idx="26923">
                  <c:v>2.6923999999999998E-5</c:v>
                </c:pt>
                <c:pt idx="26924">
                  <c:v>2.6925000000000001E-5</c:v>
                </c:pt>
                <c:pt idx="26925">
                  <c:v>2.6925999999999999E-5</c:v>
                </c:pt>
                <c:pt idx="26926">
                  <c:v>2.6927000000000002E-5</c:v>
                </c:pt>
                <c:pt idx="26927">
                  <c:v>2.6928E-5</c:v>
                </c:pt>
                <c:pt idx="26928">
                  <c:v>2.6928999999999999E-5</c:v>
                </c:pt>
                <c:pt idx="26929">
                  <c:v>2.6930000000000001E-5</c:v>
                </c:pt>
                <c:pt idx="26930">
                  <c:v>2.6931E-5</c:v>
                </c:pt>
                <c:pt idx="26931">
                  <c:v>2.6931999999999999E-5</c:v>
                </c:pt>
                <c:pt idx="26932">
                  <c:v>2.6933000000000001E-5</c:v>
                </c:pt>
                <c:pt idx="26933">
                  <c:v>2.6934E-5</c:v>
                </c:pt>
                <c:pt idx="26934">
                  <c:v>2.6934999999999999E-5</c:v>
                </c:pt>
                <c:pt idx="26935">
                  <c:v>2.6936000000000001E-5</c:v>
                </c:pt>
                <c:pt idx="26936">
                  <c:v>2.6937E-5</c:v>
                </c:pt>
                <c:pt idx="26937">
                  <c:v>2.6937999999999999E-5</c:v>
                </c:pt>
                <c:pt idx="26938">
                  <c:v>2.6939000000000001E-5</c:v>
                </c:pt>
                <c:pt idx="26939">
                  <c:v>2.694E-5</c:v>
                </c:pt>
                <c:pt idx="26940">
                  <c:v>2.6940999999999998E-5</c:v>
                </c:pt>
                <c:pt idx="26941">
                  <c:v>2.6942000000000001E-5</c:v>
                </c:pt>
                <c:pt idx="26942">
                  <c:v>2.6942999999999999E-5</c:v>
                </c:pt>
                <c:pt idx="26943">
                  <c:v>2.6944000000000002E-5</c:v>
                </c:pt>
                <c:pt idx="26944">
                  <c:v>2.6945E-5</c:v>
                </c:pt>
                <c:pt idx="26945">
                  <c:v>2.6945999999999999E-5</c:v>
                </c:pt>
                <c:pt idx="26946">
                  <c:v>2.6947000000000001E-5</c:v>
                </c:pt>
                <c:pt idx="26947">
                  <c:v>2.6948E-5</c:v>
                </c:pt>
                <c:pt idx="26948">
                  <c:v>2.6948999999999999E-5</c:v>
                </c:pt>
                <c:pt idx="26949">
                  <c:v>2.6950000000000001E-5</c:v>
                </c:pt>
                <c:pt idx="26950">
                  <c:v>2.6951E-5</c:v>
                </c:pt>
                <c:pt idx="26951">
                  <c:v>2.6951999999999999E-5</c:v>
                </c:pt>
                <c:pt idx="26952">
                  <c:v>2.6953000000000001E-5</c:v>
                </c:pt>
                <c:pt idx="26953">
                  <c:v>2.6954E-5</c:v>
                </c:pt>
                <c:pt idx="26954">
                  <c:v>2.6954999999999999E-5</c:v>
                </c:pt>
                <c:pt idx="26955">
                  <c:v>2.6956000000000001E-5</c:v>
                </c:pt>
                <c:pt idx="26956">
                  <c:v>2.6957E-5</c:v>
                </c:pt>
                <c:pt idx="26957">
                  <c:v>2.6957999999999998E-5</c:v>
                </c:pt>
                <c:pt idx="26958">
                  <c:v>2.6959000000000001E-5</c:v>
                </c:pt>
                <c:pt idx="26959">
                  <c:v>2.6959999999999999E-5</c:v>
                </c:pt>
                <c:pt idx="26960">
                  <c:v>2.6961000000000002E-5</c:v>
                </c:pt>
                <c:pt idx="26961">
                  <c:v>2.6962E-5</c:v>
                </c:pt>
                <c:pt idx="26962">
                  <c:v>2.6962999999999999E-5</c:v>
                </c:pt>
                <c:pt idx="26963">
                  <c:v>2.6964000000000001E-5</c:v>
                </c:pt>
                <c:pt idx="26964">
                  <c:v>2.6965E-5</c:v>
                </c:pt>
                <c:pt idx="26965">
                  <c:v>2.6965999999999999E-5</c:v>
                </c:pt>
                <c:pt idx="26966">
                  <c:v>2.6967000000000001E-5</c:v>
                </c:pt>
                <c:pt idx="26967">
                  <c:v>2.6968E-5</c:v>
                </c:pt>
                <c:pt idx="26968">
                  <c:v>2.6968999999999999E-5</c:v>
                </c:pt>
                <c:pt idx="26969">
                  <c:v>2.6970000000000001E-5</c:v>
                </c:pt>
                <c:pt idx="26970">
                  <c:v>2.6971E-5</c:v>
                </c:pt>
                <c:pt idx="26971">
                  <c:v>2.6971999999999999E-5</c:v>
                </c:pt>
                <c:pt idx="26972">
                  <c:v>2.6973000000000001E-5</c:v>
                </c:pt>
                <c:pt idx="26973">
                  <c:v>2.6974E-5</c:v>
                </c:pt>
                <c:pt idx="26974">
                  <c:v>2.6974999999999998E-5</c:v>
                </c:pt>
                <c:pt idx="26975">
                  <c:v>2.6976000000000001E-5</c:v>
                </c:pt>
                <c:pt idx="26976">
                  <c:v>2.6976999999999999E-5</c:v>
                </c:pt>
                <c:pt idx="26977">
                  <c:v>2.6978000000000002E-5</c:v>
                </c:pt>
                <c:pt idx="26978">
                  <c:v>2.6979E-5</c:v>
                </c:pt>
                <c:pt idx="26979">
                  <c:v>2.6979999999999999E-5</c:v>
                </c:pt>
                <c:pt idx="26980">
                  <c:v>2.6981000000000001E-5</c:v>
                </c:pt>
                <c:pt idx="26981">
                  <c:v>2.6982E-5</c:v>
                </c:pt>
                <c:pt idx="26982">
                  <c:v>2.6982999999999999E-5</c:v>
                </c:pt>
                <c:pt idx="26983">
                  <c:v>2.6984000000000001E-5</c:v>
                </c:pt>
                <c:pt idx="26984">
                  <c:v>2.6985E-5</c:v>
                </c:pt>
                <c:pt idx="26985">
                  <c:v>2.6985999999999999E-5</c:v>
                </c:pt>
                <c:pt idx="26986">
                  <c:v>2.6987000000000001E-5</c:v>
                </c:pt>
                <c:pt idx="26987">
                  <c:v>2.6988E-5</c:v>
                </c:pt>
                <c:pt idx="26988">
                  <c:v>2.6988999999999999E-5</c:v>
                </c:pt>
                <c:pt idx="26989">
                  <c:v>2.6990000000000001E-5</c:v>
                </c:pt>
                <c:pt idx="26990">
                  <c:v>2.6991E-5</c:v>
                </c:pt>
                <c:pt idx="26991">
                  <c:v>2.6991999999999998E-5</c:v>
                </c:pt>
                <c:pt idx="26992">
                  <c:v>2.6993000000000001E-5</c:v>
                </c:pt>
                <c:pt idx="26993">
                  <c:v>2.6993999999999999E-5</c:v>
                </c:pt>
                <c:pt idx="26994">
                  <c:v>2.6995000000000002E-5</c:v>
                </c:pt>
                <c:pt idx="26995">
                  <c:v>2.6996E-5</c:v>
                </c:pt>
                <c:pt idx="26996">
                  <c:v>2.6996999999999999E-5</c:v>
                </c:pt>
                <c:pt idx="26997">
                  <c:v>2.6998000000000001E-5</c:v>
                </c:pt>
                <c:pt idx="26998">
                  <c:v>2.6999E-5</c:v>
                </c:pt>
                <c:pt idx="26999">
                  <c:v>2.6999999999999999E-5</c:v>
                </c:pt>
                <c:pt idx="27000">
                  <c:v>2.7001000000000001E-5</c:v>
                </c:pt>
                <c:pt idx="27001">
                  <c:v>2.7002E-5</c:v>
                </c:pt>
                <c:pt idx="27002">
                  <c:v>2.7002999999999999E-5</c:v>
                </c:pt>
                <c:pt idx="27003">
                  <c:v>2.7004000000000001E-5</c:v>
                </c:pt>
                <c:pt idx="27004">
                  <c:v>2.7005E-5</c:v>
                </c:pt>
                <c:pt idx="27005">
                  <c:v>2.7005999999999999E-5</c:v>
                </c:pt>
                <c:pt idx="27006">
                  <c:v>2.7007000000000001E-5</c:v>
                </c:pt>
                <c:pt idx="27007">
                  <c:v>2.7008E-5</c:v>
                </c:pt>
                <c:pt idx="27008">
                  <c:v>2.7008999999999998E-5</c:v>
                </c:pt>
                <c:pt idx="27009">
                  <c:v>2.7010000000000001E-5</c:v>
                </c:pt>
                <c:pt idx="27010">
                  <c:v>2.7010999999999999E-5</c:v>
                </c:pt>
                <c:pt idx="27011">
                  <c:v>2.7012000000000002E-5</c:v>
                </c:pt>
                <c:pt idx="27012">
                  <c:v>2.7013E-5</c:v>
                </c:pt>
                <c:pt idx="27013">
                  <c:v>2.7013999999999999E-5</c:v>
                </c:pt>
                <c:pt idx="27014">
                  <c:v>2.7015000000000001E-5</c:v>
                </c:pt>
                <c:pt idx="27015">
                  <c:v>2.7016E-5</c:v>
                </c:pt>
                <c:pt idx="27016">
                  <c:v>2.7016999999999999E-5</c:v>
                </c:pt>
                <c:pt idx="27017">
                  <c:v>2.7018000000000001E-5</c:v>
                </c:pt>
                <c:pt idx="27018">
                  <c:v>2.7019E-5</c:v>
                </c:pt>
                <c:pt idx="27019">
                  <c:v>2.7019999999999999E-5</c:v>
                </c:pt>
                <c:pt idx="27020">
                  <c:v>2.7021000000000001E-5</c:v>
                </c:pt>
                <c:pt idx="27021">
                  <c:v>2.7022E-5</c:v>
                </c:pt>
                <c:pt idx="27022">
                  <c:v>2.7022999999999999E-5</c:v>
                </c:pt>
                <c:pt idx="27023">
                  <c:v>2.7024000000000001E-5</c:v>
                </c:pt>
                <c:pt idx="27024">
                  <c:v>2.7025E-5</c:v>
                </c:pt>
                <c:pt idx="27025">
                  <c:v>2.7025999999999998E-5</c:v>
                </c:pt>
                <c:pt idx="27026">
                  <c:v>2.7027000000000001E-5</c:v>
                </c:pt>
                <c:pt idx="27027">
                  <c:v>2.7027999999999999E-5</c:v>
                </c:pt>
                <c:pt idx="27028">
                  <c:v>2.7029000000000002E-5</c:v>
                </c:pt>
                <c:pt idx="27029">
                  <c:v>2.703E-5</c:v>
                </c:pt>
                <c:pt idx="27030">
                  <c:v>2.7030999999999999E-5</c:v>
                </c:pt>
                <c:pt idx="27031">
                  <c:v>2.7032000000000001E-5</c:v>
                </c:pt>
                <c:pt idx="27032">
                  <c:v>2.7033E-5</c:v>
                </c:pt>
                <c:pt idx="27033">
                  <c:v>2.7033999999999999E-5</c:v>
                </c:pt>
                <c:pt idx="27034">
                  <c:v>2.7035000000000001E-5</c:v>
                </c:pt>
                <c:pt idx="27035">
                  <c:v>2.7036E-5</c:v>
                </c:pt>
                <c:pt idx="27036">
                  <c:v>2.7036999999999999E-5</c:v>
                </c:pt>
                <c:pt idx="27037">
                  <c:v>2.7038000000000001E-5</c:v>
                </c:pt>
                <c:pt idx="27038">
                  <c:v>2.7039E-5</c:v>
                </c:pt>
                <c:pt idx="27039">
                  <c:v>2.7039999999999999E-5</c:v>
                </c:pt>
                <c:pt idx="27040">
                  <c:v>2.7041000000000001E-5</c:v>
                </c:pt>
                <c:pt idx="27041">
                  <c:v>2.7042E-5</c:v>
                </c:pt>
                <c:pt idx="27042">
                  <c:v>2.7042999999999998E-5</c:v>
                </c:pt>
                <c:pt idx="27043">
                  <c:v>2.7044000000000001E-5</c:v>
                </c:pt>
                <c:pt idx="27044">
                  <c:v>2.7044999999999999E-5</c:v>
                </c:pt>
                <c:pt idx="27045">
                  <c:v>2.7046000000000002E-5</c:v>
                </c:pt>
                <c:pt idx="27046">
                  <c:v>2.7047E-5</c:v>
                </c:pt>
                <c:pt idx="27047">
                  <c:v>2.7047999999999999E-5</c:v>
                </c:pt>
                <c:pt idx="27048">
                  <c:v>2.7049000000000001E-5</c:v>
                </c:pt>
                <c:pt idx="27049">
                  <c:v>2.705E-5</c:v>
                </c:pt>
                <c:pt idx="27050">
                  <c:v>2.7050999999999999E-5</c:v>
                </c:pt>
                <c:pt idx="27051">
                  <c:v>2.7052000000000001E-5</c:v>
                </c:pt>
                <c:pt idx="27052">
                  <c:v>2.7053E-5</c:v>
                </c:pt>
                <c:pt idx="27053">
                  <c:v>2.7053999999999999E-5</c:v>
                </c:pt>
                <c:pt idx="27054">
                  <c:v>2.7055000000000001E-5</c:v>
                </c:pt>
                <c:pt idx="27055">
                  <c:v>2.7056E-5</c:v>
                </c:pt>
                <c:pt idx="27056">
                  <c:v>2.7056999999999999E-5</c:v>
                </c:pt>
                <c:pt idx="27057">
                  <c:v>2.7058000000000001E-5</c:v>
                </c:pt>
                <c:pt idx="27058">
                  <c:v>2.7059E-5</c:v>
                </c:pt>
                <c:pt idx="27059">
                  <c:v>2.7059999999999998E-5</c:v>
                </c:pt>
                <c:pt idx="27060">
                  <c:v>2.7061000000000001E-5</c:v>
                </c:pt>
                <c:pt idx="27061">
                  <c:v>2.7061999999999999E-5</c:v>
                </c:pt>
                <c:pt idx="27062">
                  <c:v>2.7063000000000002E-5</c:v>
                </c:pt>
                <c:pt idx="27063">
                  <c:v>2.7064E-5</c:v>
                </c:pt>
                <c:pt idx="27064">
                  <c:v>2.7064999999999999E-5</c:v>
                </c:pt>
                <c:pt idx="27065">
                  <c:v>2.7066000000000001E-5</c:v>
                </c:pt>
                <c:pt idx="27066">
                  <c:v>2.7067E-5</c:v>
                </c:pt>
                <c:pt idx="27067">
                  <c:v>2.7067999999999999E-5</c:v>
                </c:pt>
                <c:pt idx="27068">
                  <c:v>2.7069000000000001E-5</c:v>
                </c:pt>
                <c:pt idx="27069">
                  <c:v>2.707E-5</c:v>
                </c:pt>
                <c:pt idx="27070">
                  <c:v>2.7070999999999999E-5</c:v>
                </c:pt>
                <c:pt idx="27071">
                  <c:v>2.7072000000000001E-5</c:v>
                </c:pt>
                <c:pt idx="27072">
                  <c:v>2.7073E-5</c:v>
                </c:pt>
                <c:pt idx="27073">
                  <c:v>2.7073999999999999E-5</c:v>
                </c:pt>
                <c:pt idx="27074">
                  <c:v>2.7075000000000001E-5</c:v>
                </c:pt>
                <c:pt idx="27075">
                  <c:v>2.7076E-5</c:v>
                </c:pt>
                <c:pt idx="27076">
                  <c:v>2.7076999999999998E-5</c:v>
                </c:pt>
                <c:pt idx="27077">
                  <c:v>2.7078000000000001E-5</c:v>
                </c:pt>
                <c:pt idx="27078">
                  <c:v>2.7078999999999999E-5</c:v>
                </c:pt>
                <c:pt idx="27079">
                  <c:v>2.7080000000000002E-5</c:v>
                </c:pt>
                <c:pt idx="27080">
                  <c:v>2.7081E-5</c:v>
                </c:pt>
                <c:pt idx="27081">
                  <c:v>2.7081999999999999E-5</c:v>
                </c:pt>
                <c:pt idx="27082">
                  <c:v>2.7083000000000001E-5</c:v>
                </c:pt>
                <c:pt idx="27083">
                  <c:v>2.7084E-5</c:v>
                </c:pt>
                <c:pt idx="27084">
                  <c:v>2.7084999999999999E-5</c:v>
                </c:pt>
                <c:pt idx="27085">
                  <c:v>2.7086000000000001E-5</c:v>
                </c:pt>
                <c:pt idx="27086">
                  <c:v>2.7087E-5</c:v>
                </c:pt>
                <c:pt idx="27087">
                  <c:v>2.7087999999999999E-5</c:v>
                </c:pt>
                <c:pt idx="27088">
                  <c:v>2.7089000000000001E-5</c:v>
                </c:pt>
                <c:pt idx="27089">
                  <c:v>2.709E-5</c:v>
                </c:pt>
                <c:pt idx="27090">
                  <c:v>2.7090999999999999E-5</c:v>
                </c:pt>
                <c:pt idx="27091">
                  <c:v>2.7092000000000001E-5</c:v>
                </c:pt>
                <c:pt idx="27092">
                  <c:v>2.7093E-5</c:v>
                </c:pt>
                <c:pt idx="27093">
                  <c:v>2.7093999999999998E-5</c:v>
                </c:pt>
                <c:pt idx="27094">
                  <c:v>2.7095000000000001E-5</c:v>
                </c:pt>
                <c:pt idx="27095">
                  <c:v>2.7095999999999999E-5</c:v>
                </c:pt>
                <c:pt idx="27096">
                  <c:v>2.7097000000000002E-5</c:v>
                </c:pt>
                <c:pt idx="27097">
                  <c:v>2.7098E-5</c:v>
                </c:pt>
                <c:pt idx="27098">
                  <c:v>2.7098999999999999E-5</c:v>
                </c:pt>
                <c:pt idx="27099">
                  <c:v>2.7100000000000001E-5</c:v>
                </c:pt>
                <c:pt idx="27100">
                  <c:v>2.7101E-5</c:v>
                </c:pt>
                <c:pt idx="27101">
                  <c:v>2.7101999999999999E-5</c:v>
                </c:pt>
                <c:pt idx="27102">
                  <c:v>2.7103000000000001E-5</c:v>
                </c:pt>
                <c:pt idx="27103">
                  <c:v>2.7104E-5</c:v>
                </c:pt>
                <c:pt idx="27104">
                  <c:v>2.7104999999999999E-5</c:v>
                </c:pt>
                <c:pt idx="27105">
                  <c:v>2.7106000000000001E-5</c:v>
                </c:pt>
                <c:pt idx="27106">
                  <c:v>2.7107E-5</c:v>
                </c:pt>
                <c:pt idx="27107">
                  <c:v>2.7107999999999999E-5</c:v>
                </c:pt>
                <c:pt idx="27108">
                  <c:v>2.7109000000000001E-5</c:v>
                </c:pt>
                <c:pt idx="27109">
                  <c:v>2.711E-5</c:v>
                </c:pt>
                <c:pt idx="27110">
                  <c:v>2.7110999999999998E-5</c:v>
                </c:pt>
                <c:pt idx="27111">
                  <c:v>2.7112000000000001E-5</c:v>
                </c:pt>
                <c:pt idx="27112">
                  <c:v>2.7112999999999999E-5</c:v>
                </c:pt>
                <c:pt idx="27113">
                  <c:v>2.7114000000000002E-5</c:v>
                </c:pt>
                <c:pt idx="27114">
                  <c:v>2.7115E-5</c:v>
                </c:pt>
                <c:pt idx="27115">
                  <c:v>2.7115999999999999E-5</c:v>
                </c:pt>
                <c:pt idx="27116">
                  <c:v>2.7117000000000001E-5</c:v>
                </c:pt>
                <c:pt idx="27117">
                  <c:v>2.7118E-5</c:v>
                </c:pt>
                <c:pt idx="27118">
                  <c:v>2.7118999999999999E-5</c:v>
                </c:pt>
                <c:pt idx="27119">
                  <c:v>2.7120000000000001E-5</c:v>
                </c:pt>
                <c:pt idx="27120">
                  <c:v>2.7121E-5</c:v>
                </c:pt>
                <c:pt idx="27121">
                  <c:v>2.7121999999999999E-5</c:v>
                </c:pt>
                <c:pt idx="27122">
                  <c:v>2.7123000000000001E-5</c:v>
                </c:pt>
                <c:pt idx="27123">
                  <c:v>2.7124E-5</c:v>
                </c:pt>
                <c:pt idx="27124">
                  <c:v>2.7124999999999999E-5</c:v>
                </c:pt>
                <c:pt idx="27125">
                  <c:v>2.7126000000000001E-5</c:v>
                </c:pt>
                <c:pt idx="27126">
                  <c:v>2.7127E-5</c:v>
                </c:pt>
                <c:pt idx="27127">
                  <c:v>2.7127999999999998E-5</c:v>
                </c:pt>
                <c:pt idx="27128">
                  <c:v>2.7129000000000001E-5</c:v>
                </c:pt>
                <c:pt idx="27129">
                  <c:v>2.7129999999999999E-5</c:v>
                </c:pt>
                <c:pt idx="27130">
                  <c:v>2.7131000000000002E-5</c:v>
                </c:pt>
                <c:pt idx="27131">
                  <c:v>2.7132E-5</c:v>
                </c:pt>
                <c:pt idx="27132">
                  <c:v>2.7132999999999999E-5</c:v>
                </c:pt>
                <c:pt idx="27133">
                  <c:v>2.7134000000000001E-5</c:v>
                </c:pt>
                <c:pt idx="27134">
                  <c:v>2.7135E-5</c:v>
                </c:pt>
                <c:pt idx="27135">
                  <c:v>2.7135999999999999E-5</c:v>
                </c:pt>
                <c:pt idx="27136">
                  <c:v>2.7137000000000001E-5</c:v>
                </c:pt>
                <c:pt idx="27137">
                  <c:v>2.7138E-5</c:v>
                </c:pt>
                <c:pt idx="27138">
                  <c:v>2.7138999999999999E-5</c:v>
                </c:pt>
                <c:pt idx="27139">
                  <c:v>2.7140000000000001E-5</c:v>
                </c:pt>
                <c:pt idx="27140">
                  <c:v>2.7141E-5</c:v>
                </c:pt>
                <c:pt idx="27141">
                  <c:v>2.7141999999999999E-5</c:v>
                </c:pt>
                <c:pt idx="27142">
                  <c:v>2.7143000000000001E-5</c:v>
                </c:pt>
                <c:pt idx="27143">
                  <c:v>2.7144E-5</c:v>
                </c:pt>
                <c:pt idx="27144">
                  <c:v>2.7144999999999998E-5</c:v>
                </c:pt>
                <c:pt idx="27145">
                  <c:v>2.7146000000000001E-5</c:v>
                </c:pt>
                <c:pt idx="27146">
                  <c:v>2.7146999999999999E-5</c:v>
                </c:pt>
                <c:pt idx="27147">
                  <c:v>2.7148000000000002E-5</c:v>
                </c:pt>
                <c:pt idx="27148">
                  <c:v>2.7149E-5</c:v>
                </c:pt>
                <c:pt idx="27149">
                  <c:v>2.7149999999999999E-5</c:v>
                </c:pt>
                <c:pt idx="27150">
                  <c:v>2.7151000000000001E-5</c:v>
                </c:pt>
                <c:pt idx="27151">
                  <c:v>2.7152E-5</c:v>
                </c:pt>
                <c:pt idx="27152">
                  <c:v>2.7152999999999999E-5</c:v>
                </c:pt>
                <c:pt idx="27153">
                  <c:v>2.7154000000000001E-5</c:v>
                </c:pt>
                <c:pt idx="27154">
                  <c:v>2.7155E-5</c:v>
                </c:pt>
                <c:pt idx="27155">
                  <c:v>2.7155999999999999E-5</c:v>
                </c:pt>
                <c:pt idx="27156">
                  <c:v>2.7157000000000001E-5</c:v>
                </c:pt>
                <c:pt idx="27157">
                  <c:v>2.7158E-5</c:v>
                </c:pt>
                <c:pt idx="27158">
                  <c:v>2.7158999999999999E-5</c:v>
                </c:pt>
                <c:pt idx="27159">
                  <c:v>2.7160000000000001E-5</c:v>
                </c:pt>
                <c:pt idx="27160">
                  <c:v>2.7161E-5</c:v>
                </c:pt>
                <c:pt idx="27161">
                  <c:v>2.7161999999999998E-5</c:v>
                </c:pt>
                <c:pt idx="27162">
                  <c:v>2.7163000000000001E-5</c:v>
                </c:pt>
                <c:pt idx="27163">
                  <c:v>2.7163999999999999E-5</c:v>
                </c:pt>
                <c:pt idx="27164">
                  <c:v>2.7165000000000002E-5</c:v>
                </c:pt>
                <c:pt idx="27165">
                  <c:v>2.7166E-5</c:v>
                </c:pt>
                <c:pt idx="27166">
                  <c:v>2.7166999999999999E-5</c:v>
                </c:pt>
                <c:pt idx="27167">
                  <c:v>2.7168000000000001E-5</c:v>
                </c:pt>
                <c:pt idx="27168">
                  <c:v>2.7169E-5</c:v>
                </c:pt>
                <c:pt idx="27169">
                  <c:v>2.7169999999999999E-5</c:v>
                </c:pt>
                <c:pt idx="27170">
                  <c:v>2.7171000000000001E-5</c:v>
                </c:pt>
                <c:pt idx="27171">
                  <c:v>2.7172E-5</c:v>
                </c:pt>
                <c:pt idx="27172">
                  <c:v>2.7172999999999999E-5</c:v>
                </c:pt>
                <c:pt idx="27173">
                  <c:v>2.7174000000000001E-5</c:v>
                </c:pt>
                <c:pt idx="27174">
                  <c:v>2.7175E-5</c:v>
                </c:pt>
                <c:pt idx="27175">
                  <c:v>2.7175999999999999E-5</c:v>
                </c:pt>
                <c:pt idx="27176">
                  <c:v>2.7177000000000001E-5</c:v>
                </c:pt>
                <c:pt idx="27177">
                  <c:v>2.7178E-5</c:v>
                </c:pt>
                <c:pt idx="27178">
                  <c:v>2.7178999999999998E-5</c:v>
                </c:pt>
                <c:pt idx="27179">
                  <c:v>2.7180000000000001E-5</c:v>
                </c:pt>
                <c:pt idx="27180">
                  <c:v>2.7180999999999999E-5</c:v>
                </c:pt>
                <c:pt idx="27181">
                  <c:v>2.7182000000000002E-5</c:v>
                </c:pt>
                <c:pt idx="27182">
                  <c:v>2.7183E-5</c:v>
                </c:pt>
                <c:pt idx="27183">
                  <c:v>2.7183999999999999E-5</c:v>
                </c:pt>
                <c:pt idx="27184">
                  <c:v>2.7185000000000001E-5</c:v>
                </c:pt>
                <c:pt idx="27185">
                  <c:v>2.7186E-5</c:v>
                </c:pt>
                <c:pt idx="27186">
                  <c:v>2.7186999999999999E-5</c:v>
                </c:pt>
                <c:pt idx="27187">
                  <c:v>2.7188000000000001E-5</c:v>
                </c:pt>
                <c:pt idx="27188">
                  <c:v>2.7189E-5</c:v>
                </c:pt>
                <c:pt idx="27189">
                  <c:v>2.7189999999999999E-5</c:v>
                </c:pt>
                <c:pt idx="27190">
                  <c:v>2.7191000000000001E-5</c:v>
                </c:pt>
                <c:pt idx="27191">
                  <c:v>2.7192E-5</c:v>
                </c:pt>
                <c:pt idx="27192">
                  <c:v>2.7192999999999999E-5</c:v>
                </c:pt>
                <c:pt idx="27193">
                  <c:v>2.7194000000000001E-5</c:v>
                </c:pt>
                <c:pt idx="27194">
                  <c:v>2.7195E-5</c:v>
                </c:pt>
                <c:pt idx="27195">
                  <c:v>2.7195999999999998E-5</c:v>
                </c:pt>
                <c:pt idx="27196">
                  <c:v>2.7197000000000001E-5</c:v>
                </c:pt>
                <c:pt idx="27197">
                  <c:v>2.7197999999999999E-5</c:v>
                </c:pt>
                <c:pt idx="27198">
                  <c:v>2.7199000000000002E-5</c:v>
                </c:pt>
                <c:pt idx="27199">
                  <c:v>2.72E-5</c:v>
                </c:pt>
                <c:pt idx="27200">
                  <c:v>2.7200999999999999E-5</c:v>
                </c:pt>
                <c:pt idx="27201">
                  <c:v>2.7202000000000001E-5</c:v>
                </c:pt>
                <c:pt idx="27202">
                  <c:v>2.7203E-5</c:v>
                </c:pt>
                <c:pt idx="27203">
                  <c:v>2.7203999999999999E-5</c:v>
                </c:pt>
                <c:pt idx="27204">
                  <c:v>2.7205000000000001E-5</c:v>
                </c:pt>
                <c:pt idx="27205">
                  <c:v>2.7206E-5</c:v>
                </c:pt>
                <c:pt idx="27206">
                  <c:v>2.7206999999999999E-5</c:v>
                </c:pt>
                <c:pt idx="27207">
                  <c:v>2.7208000000000001E-5</c:v>
                </c:pt>
                <c:pt idx="27208">
                  <c:v>2.7209E-5</c:v>
                </c:pt>
                <c:pt idx="27209">
                  <c:v>2.7209999999999999E-5</c:v>
                </c:pt>
                <c:pt idx="27210">
                  <c:v>2.7211000000000001E-5</c:v>
                </c:pt>
                <c:pt idx="27211">
                  <c:v>2.7212E-5</c:v>
                </c:pt>
                <c:pt idx="27212">
                  <c:v>2.7212999999999998E-5</c:v>
                </c:pt>
                <c:pt idx="27213">
                  <c:v>2.7214000000000001E-5</c:v>
                </c:pt>
                <c:pt idx="27214">
                  <c:v>2.7214999999999999E-5</c:v>
                </c:pt>
                <c:pt idx="27215">
                  <c:v>2.7216000000000002E-5</c:v>
                </c:pt>
                <c:pt idx="27216">
                  <c:v>2.7217E-5</c:v>
                </c:pt>
                <c:pt idx="27217">
                  <c:v>2.7217999999999999E-5</c:v>
                </c:pt>
                <c:pt idx="27218">
                  <c:v>2.7219000000000001E-5</c:v>
                </c:pt>
                <c:pt idx="27219">
                  <c:v>2.722E-5</c:v>
                </c:pt>
                <c:pt idx="27220">
                  <c:v>2.7220999999999999E-5</c:v>
                </c:pt>
                <c:pt idx="27221">
                  <c:v>2.7222000000000001E-5</c:v>
                </c:pt>
                <c:pt idx="27222">
                  <c:v>2.7223E-5</c:v>
                </c:pt>
                <c:pt idx="27223">
                  <c:v>2.7223999999999999E-5</c:v>
                </c:pt>
                <c:pt idx="27224">
                  <c:v>2.7225000000000001E-5</c:v>
                </c:pt>
                <c:pt idx="27225">
                  <c:v>2.7226E-5</c:v>
                </c:pt>
                <c:pt idx="27226">
                  <c:v>2.7226999999999999E-5</c:v>
                </c:pt>
                <c:pt idx="27227">
                  <c:v>2.7228000000000001E-5</c:v>
                </c:pt>
                <c:pt idx="27228">
                  <c:v>2.7229E-5</c:v>
                </c:pt>
                <c:pt idx="27229">
                  <c:v>2.7229999999999998E-5</c:v>
                </c:pt>
                <c:pt idx="27230">
                  <c:v>2.7231000000000001E-5</c:v>
                </c:pt>
                <c:pt idx="27231">
                  <c:v>2.7231999999999999E-5</c:v>
                </c:pt>
                <c:pt idx="27232">
                  <c:v>2.7233000000000002E-5</c:v>
                </c:pt>
                <c:pt idx="27233">
                  <c:v>2.7234E-5</c:v>
                </c:pt>
                <c:pt idx="27234">
                  <c:v>2.7234999999999999E-5</c:v>
                </c:pt>
                <c:pt idx="27235">
                  <c:v>2.7236000000000001E-5</c:v>
                </c:pt>
                <c:pt idx="27236">
                  <c:v>2.7237E-5</c:v>
                </c:pt>
                <c:pt idx="27237">
                  <c:v>2.7237999999999999E-5</c:v>
                </c:pt>
                <c:pt idx="27238">
                  <c:v>2.7239000000000001E-5</c:v>
                </c:pt>
                <c:pt idx="27239">
                  <c:v>2.724E-5</c:v>
                </c:pt>
                <c:pt idx="27240">
                  <c:v>2.7240999999999999E-5</c:v>
                </c:pt>
                <c:pt idx="27241">
                  <c:v>2.7242000000000001E-5</c:v>
                </c:pt>
                <c:pt idx="27242">
                  <c:v>2.7243E-5</c:v>
                </c:pt>
                <c:pt idx="27243">
                  <c:v>2.7243999999999999E-5</c:v>
                </c:pt>
                <c:pt idx="27244">
                  <c:v>2.7245000000000001E-5</c:v>
                </c:pt>
                <c:pt idx="27245">
                  <c:v>2.7246E-5</c:v>
                </c:pt>
                <c:pt idx="27246">
                  <c:v>2.7246999999999998E-5</c:v>
                </c:pt>
                <c:pt idx="27247">
                  <c:v>2.7248000000000001E-5</c:v>
                </c:pt>
                <c:pt idx="27248">
                  <c:v>2.7248999999999999E-5</c:v>
                </c:pt>
                <c:pt idx="27249">
                  <c:v>2.7250000000000002E-5</c:v>
                </c:pt>
                <c:pt idx="27250">
                  <c:v>2.7251E-5</c:v>
                </c:pt>
                <c:pt idx="27251">
                  <c:v>2.7251999999999999E-5</c:v>
                </c:pt>
                <c:pt idx="27252">
                  <c:v>2.7253000000000001E-5</c:v>
                </c:pt>
                <c:pt idx="27253">
                  <c:v>2.7254E-5</c:v>
                </c:pt>
                <c:pt idx="27254">
                  <c:v>2.7254999999999999E-5</c:v>
                </c:pt>
                <c:pt idx="27255">
                  <c:v>2.7256000000000001E-5</c:v>
                </c:pt>
                <c:pt idx="27256">
                  <c:v>2.7257E-5</c:v>
                </c:pt>
                <c:pt idx="27257">
                  <c:v>2.7257999999999999E-5</c:v>
                </c:pt>
                <c:pt idx="27258">
                  <c:v>2.7259000000000001E-5</c:v>
                </c:pt>
                <c:pt idx="27259">
                  <c:v>2.726E-5</c:v>
                </c:pt>
                <c:pt idx="27260">
                  <c:v>2.7260999999999999E-5</c:v>
                </c:pt>
                <c:pt idx="27261">
                  <c:v>2.7262000000000001E-5</c:v>
                </c:pt>
                <c:pt idx="27262">
                  <c:v>2.7263E-5</c:v>
                </c:pt>
                <c:pt idx="27263">
                  <c:v>2.7263999999999998E-5</c:v>
                </c:pt>
                <c:pt idx="27264">
                  <c:v>2.7265000000000001E-5</c:v>
                </c:pt>
                <c:pt idx="27265">
                  <c:v>2.7265999999999999E-5</c:v>
                </c:pt>
                <c:pt idx="27266">
                  <c:v>2.7267000000000002E-5</c:v>
                </c:pt>
                <c:pt idx="27267">
                  <c:v>2.7268E-5</c:v>
                </c:pt>
                <c:pt idx="27268">
                  <c:v>2.7268999999999999E-5</c:v>
                </c:pt>
                <c:pt idx="27269">
                  <c:v>2.7270000000000001E-5</c:v>
                </c:pt>
                <c:pt idx="27270">
                  <c:v>2.7271E-5</c:v>
                </c:pt>
                <c:pt idx="27271">
                  <c:v>2.7271999999999999E-5</c:v>
                </c:pt>
                <c:pt idx="27272">
                  <c:v>2.7273000000000001E-5</c:v>
                </c:pt>
                <c:pt idx="27273">
                  <c:v>2.7274E-5</c:v>
                </c:pt>
                <c:pt idx="27274">
                  <c:v>2.7274999999999999E-5</c:v>
                </c:pt>
                <c:pt idx="27275">
                  <c:v>2.7276000000000001E-5</c:v>
                </c:pt>
                <c:pt idx="27276">
                  <c:v>2.7277E-5</c:v>
                </c:pt>
                <c:pt idx="27277">
                  <c:v>2.7277999999999999E-5</c:v>
                </c:pt>
                <c:pt idx="27278">
                  <c:v>2.7279000000000001E-5</c:v>
                </c:pt>
                <c:pt idx="27279">
                  <c:v>2.728E-5</c:v>
                </c:pt>
                <c:pt idx="27280">
                  <c:v>2.7280999999999999E-5</c:v>
                </c:pt>
                <c:pt idx="27281">
                  <c:v>2.7282000000000001E-5</c:v>
                </c:pt>
                <c:pt idx="27282">
                  <c:v>2.7282999999999999E-5</c:v>
                </c:pt>
                <c:pt idx="27283">
                  <c:v>2.7284000000000002E-5</c:v>
                </c:pt>
                <c:pt idx="27284">
                  <c:v>2.7285E-5</c:v>
                </c:pt>
                <c:pt idx="27285">
                  <c:v>2.7285999999999999E-5</c:v>
                </c:pt>
                <c:pt idx="27286">
                  <c:v>2.7287000000000001E-5</c:v>
                </c:pt>
                <c:pt idx="27287">
                  <c:v>2.7288E-5</c:v>
                </c:pt>
                <c:pt idx="27288">
                  <c:v>2.7288999999999999E-5</c:v>
                </c:pt>
                <c:pt idx="27289">
                  <c:v>2.7290000000000001E-5</c:v>
                </c:pt>
                <c:pt idx="27290">
                  <c:v>2.7291E-5</c:v>
                </c:pt>
                <c:pt idx="27291">
                  <c:v>2.7291999999999999E-5</c:v>
                </c:pt>
                <c:pt idx="27292">
                  <c:v>2.7293000000000001E-5</c:v>
                </c:pt>
                <c:pt idx="27293">
                  <c:v>2.7294E-5</c:v>
                </c:pt>
                <c:pt idx="27294">
                  <c:v>2.7294999999999999E-5</c:v>
                </c:pt>
                <c:pt idx="27295">
                  <c:v>2.7296000000000001E-5</c:v>
                </c:pt>
                <c:pt idx="27296">
                  <c:v>2.7297E-5</c:v>
                </c:pt>
                <c:pt idx="27297">
                  <c:v>2.7297999999999999E-5</c:v>
                </c:pt>
                <c:pt idx="27298">
                  <c:v>2.7299000000000001E-5</c:v>
                </c:pt>
                <c:pt idx="27299">
                  <c:v>2.73E-5</c:v>
                </c:pt>
                <c:pt idx="27300">
                  <c:v>2.7300999999999998E-5</c:v>
                </c:pt>
                <c:pt idx="27301">
                  <c:v>2.7302000000000001E-5</c:v>
                </c:pt>
                <c:pt idx="27302">
                  <c:v>2.7302999999999999E-5</c:v>
                </c:pt>
                <c:pt idx="27303">
                  <c:v>2.7304000000000002E-5</c:v>
                </c:pt>
                <c:pt idx="27304">
                  <c:v>2.7305E-5</c:v>
                </c:pt>
                <c:pt idx="27305">
                  <c:v>2.7305999999999999E-5</c:v>
                </c:pt>
                <c:pt idx="27306">
                  <c:v>2.7307000000000001E-5</c:v>
                </c:pt>
                <c:pt idx="27307">
                  <c:v>2.7308E-5</c:v>
                </c:pt>
                <c:pt idx="27308">
                  <c:v>2.7308999999999999E-5</c:v>
                </c:pt>
                <c:pt idx="27309">
                  <c:v>2.7310000000000001E-5</c:v>
                </c:pt>
                <c:pt idx="27310">
                  <c:v>2.7311E-5</c:v>
                </c:pt>
                <c:pt idx="27311">
                  <c:v>2.7311999999999999E-5</c:v>
                </c:pt>
                <c:pt idx="27312">
                  <c:v>2.7313000000000001E-5</c:v>
                </c:pt>
                <c:pt idx="27313">
                  <c:v>2.7314E-5</c:v>
                </c:pt>
                <c:pt idx="27314">
                  <c:v>2.7314999999999999E-5</c:v>
                </c:pt>
                <c:pt idx="27315">
                  <c:v>2.7316000000000001E-5</c:v>
                </c:pt>
                <c:pt idx="27316">
                  <c:v>2.7317E-5</c:v>
                </c:pt>
                <c:pt idx="27317">
                  <c:v>2.7317999999999998E-5</c:v>
                </c:pt>
                <c:pt idx="27318">
                  <c:v>2.7319000000000001E-5</c:v>
                </c:pt>
                <c:pt idx="27319">
                  <c:v>2.7319999999999999E-5</c:v>
                </c:pt>
                <c:pt idx="27320">
                  <c:v>2.7321000000000002E-5</c:v>
                </c:pt>
                <c:pt idx="27321">
                  <c:v>2.7322E-5</c:v>
                </c:pt>
                <c:pt idx="27322">
                  <c:v>2.7322999999999999E-5</c:v>
                </c:pt>
                <c:pt idx="27323">
                  <c:v>2.7324000000000001E-5</c:v>
                </c:pt>
                <c:pt idx="27324">
                  <c:v>2.7325E-5</c:v>
                </c:pt>
                <c:pt idx="27325">
                  <c:v>2.7325999999999999E-5</c:v>
                </c:pt>
                <c:pt idx="27326">
                  <c:v>2.7327000000000001E-5</c:v>
                </c:pt>
                <c:pt idx="27327">
                  <c:v>2.7328E-5</c:v>
                </c:pt>
                <c:pt idx="27328">
                  <c:v>2.7328999999999999E-5</c:v>
                </c:pt>
                <c:pt idx="27329">
                  <c:v>2.7330000000000001E-5</c:v>
                </c:pt>
                <c:pt idx="27330">
                  <c:v>2.7331E-5</c:v>
                </c:pt>
                <c:pt idx="27331">
                  <c:v>2.7331999999999999E-5</c:v>
                </c:pt>
                <c:pt idx="27332">
                  <c:v>2.7333000000000001E-5</c:v>
                </c:pt>
                <c:pt idx="27333">
                  <c:v>2.7334E-5</c:v>
                </c:pt>
                <c:pt idx="27334">
                  <c:v>2.7334999999999998E-5</c:v>
                </c:pt>
                <c:pt idx="27335">
                  <c:v>2.7336000000000001E-5</c:v>
                </c:pt>
                <c:pt idx="27336">
                  <c:v>2.7336999999999999E-5</c:v>
                </c:pt>
                <c:pt idx="27337">
                  <c:v>2.7338000000000002E-5</c:v>
                </c:pt>
                <c:pt idx="27338">
                  <c:v>2.7339E-5</c:v>
                </c:pt>
                <c:pt idx="27339">
                  <c:v>2.7339999999999999E-5</c:v>
                </c:pt>
                <c:pt idx="27340">
                  <c:v>2.7341000000000001E-5</c:v>
                </c:pt>
                <c:pt idx="27341">
                  <c:v>2.7342E-5</c:v>
                </c:pt>
                <c:pt idx="27342">
                  <c:v>2.7342999999999999E-5</c:v>
                </c:pt>
                <c:pt idx="27343">
                  <c:v>2.7344000000000001E-5</c:v>
                </c:pt>
                <c:pt idx="27344">
                  <c:v>2.7345E-5</c:v>
                </c:pt>
                <c:pt idx="27345">
                  <c:v>2.7345999999999999E-5</c:v>
                </c:pt>
                <c:pt idx="27346">
                  <c:v>2.7347000000000001E-5</c:v>
                </c:pt>
                <c:pt idx="27347">
                  <c:v>2.7348E-5</c:v>
                </c:pt>
                <c:pt idx="27348">
                  <c:v>2.7348999999999999E-5</c:v>
                </c:pt>
                <c:pt idx="27349">
                  <c:v>2.7350000000000001E-5</c:v>
                </c:pt>
                <c:pt idx="27350">
                  <c:v>2.7351E-5</c:v>
                </c:pt>
                <c:pt idx="27351">
                  <c:v>2.7351999999999998E-5</c:v>
                </c:pt>
                <c:pt idx="27352">
                  <c:v>2.7353000000000001E-5</c:v>
                </c:pt>
                <c:pt idx="27353">
                  <c:v>2.7353999999999999E-5</c:v>
                </c:pt>
                <c:pt idx="27354">
                  <c:v>2.7355000000000002E-5</c:v>
                </c:pt>
                <c:pt idx="27355">
                  <c:v>2.7356E-5</c:v>
                </c:pt>
                <c:pt idx="27356">
                  <c:v>2.7356999999999999E-5</c:v>
                </c:pt>
                <c:pt idx="27357">
                  <c:v>2.7358000000000001E-5</c:v>
                </c:pt>
                <c:pt idx="27358">
                  <c:v>2.7359E-5</c:v>
                </c:pt>
                <c:pt idx="27359">
                  <c:v>2.7359999999999999E-5</c:v>
                </c:pt>
                <c:pt idx="27360">
                  <c:v>2.7361000000000001E-5</c:v>
                </c:pt>
                <c:pt idx="27361">
                  <c:v>2.7362E-5</c:v>
                </c:pt>
                <c:pt idx="27362">
                  <c:v>2.7362999999999999E-5</c:v>
                </c:pt>
                <c:pt idx="27363">
                  <c:v>2.7364000000000001E-5</c:v>
                </c:pt>
                <c:pt idx="27364">
                  <c:v>2.7365E-5</c:v>
                </c:pt>
                <c:pt idx="27365">
                  <c:v>2.7365999999999999E-5</c:v>
                </c:pt>
                <c:pt idx="27366">
                  <c:v>2.7367000000000001E-5</c:v>
                </c:pt>
                <c:pt idx="27367">
                  <c:v>2.7368E-5</c:v>
                </c:pt>
                <c:pt idx="27368">
                  <c:v>2.7368999999999998E-5</c:v>
                </c:pt>
                <c:pt idx="27369">
                  <c:v>2.7370000000000001E-5</c:v>
                </c:pt>
                <c:pt idx="27370">
                  <c:v>2.7370999999999999E-5</c:v>
                </c:pt>
                <c:pt idx="27371">
                  <c:v>2.7372000000000002E-5</c:v>
                </c:pt>
                <c:pt idx="27372">
                  <c:v>2.7373E-5</c:v>
                </c:pt>
                <c:pt idx="27373">
                  <c:v>2.7373999999999999E-5</c:v>
                </c:pt>
                <c:pt idx="27374">
                  <c:v>2.7375000000000001E-5</c:v>
                </c:pt>
                <c:pt idx="27375">
                  <c:v>2.7376E-5</c:v>
                </c:pt>
                <c:pt idx="27376">
                  <c:v>2.7376999999999999E-5</c:v>
                </c:pt>
                <c:pt idx="27377">
                  <c:v>2.7378000000000001E-5</c:v>
                </c:pt>
                <c:pt idx="27378">
                  <c:v>2.7379E-5</c:v>
                </c:pt>
                <c:pt idx="27379">
                  <c:v>2.7379999999999999E-5</c:v>
                </c:pt>
                <c:pt idx="27380">
                  <c:v>2.7381000000000001E-5</c:v>
                </c:pt>
                <c:pt idx="27381">
                  <c:v>2.7382E-5</c:v>
                </c:pt>
                <c:pt idx="27382">
                  <c:v>2.7382999999999999E-5</c:v>
                </c:pt>
                <c:pt idx="27383">
                  <c:v>2.7384000000000001E-5</c:v>
                </c:pt>
                <c:pt idx="27384">
                  <c:v>2.7385E-5</c:v>
                </c:pt>
                <c:pt idx="27385">
                  <c:v>2.7385999999999998E-5</c:v>
                </c:pt>
                <c:pt idx="27386">
                  <c:v>2.7387000000000001E-5</c:v>
                </c:pt>
                <c:pt idx="27387">
                  <c:v>2.7387999999999999E-5</c:v>
                </c:pt>
                <c:pt idx="27388">
                  <c:v>2.7389000000000002E-5</c:v>
                </c:pt>
                <c:pt idx="27389">
                  <c:v>2.739E-5</c:v>
                </c:pt>
                <c:pt idx="27390">
                  <c:v>2.7390999999999999E-5</c:v>
                </c:pt>
                <c:pt idx="27391">
                  <c:v>2.7392000000000001E-5</c:v>
                </c:pt>
                <c:pt idx="27392">
                  <c:v>2.7393E-5</c:v>
                </c:pt>
                <c:pt idx="27393">
                  <c:v>2.7393999999999999E-5</c:v>
                </c:pt>
                <c:pt idx="27394">
                  <c:v>2.7395000000000001E-5</c:v>
                </c:pt>
                <c:pt idx="27395">
                  <c:v>2.7396E-5</c:v>
                </c:pt>
                <c:pt idx="27396">
                  <c:v>2.7396999999999999E-5</c:v>
                </c:pt>
                <c:pt idx="27397">
                  <c:v>2.7398000000000001E-5</c:v>
                </c:pt>
                <c:pt idx="27398">
                  <c:v>2.7399E-5</c:v>
                </c:pt>
                <c:pt idx="27399">
                  <c:v>2.7399999999999999E-5</c:v>
                </c:pt>
                <c:pt idx="27400">
                  <c:v>2.7401000000000001E-5</c:v>
                </c:pt>
                <c:pt idx="27401">
                  <c:v>2.7402E-5</c:v>
                </c:pt>
                <c:pt idx="27402">
                  <c:v>2.7402999999999998E-5</c:v>
                </c:pt>
                <c:pt idx="27403">
                  <c:v>2.7404000000000001E-5</c:v>
                </c:pt>
                <c:pt idx="27404">
                  <c:v>2.7404999999999999E-5</c:v>
                </c:pt>
                <c:pt idx="27405">
                  <c:v>2.7406000000000002E-5</c:v>
                </c:pt>
                <c:pt idx="27406">
                  <c:v>2.7407E-5</c:v>
                </c:pt>
                <c:pt idx="27407">
                  <c:v>2.7407999999999999E-5</c:v>
                </c:pt>
                <c:pt idx="27408">
                  <c:v>2.7409000000000001E-5</c:v>
                </c:pt>
                <c:pt idx="27409">
                  <c:v>2.741E-5</c:v>
                </c:pt>
                <c:pt idx="27410">
                  <c:v>2.7410999999999999E-5</c:v>
                </c:pt>
                <c:pt idx="27411">
                  <c:v>2.7412000000000001E-5</c:v>
                </c:pt>
                <c:pt idx="27412">
                  <c:v>2.7413E-5</c:v>
                </c:pt>
                <c:pt idx="27413">
                  <c:v>2.7413999999999999E-5</c:v>
                </c:pt>
                <c:pt idx="27414">
                  <c:v>2.7415000000000001E-5</c:v>
                </c:pt>
                <c:pt idx="27415">
                  <c:v>2.7416E-5</c:v>
                </c:pt>
                <c:pt idx="27416">
                  <c:v>2.7416999999999999E-5</c:v>
                </c:pt>
                <c:pt idx="27417">
                  <c:v>2.7418000000000001E-5</c:v>
                </c:pt>
                <c:pt idx="27418">
                  <c:v>2.7419E-5</c:v>
                </c:pt>
                <c:pt idx="27419">
                  <c:v>2.7419999999999998E-5</c:v>
                </c:pt>
                <c:pt idx="27420">
                  <c:v>2.7421000000000001E-5</c:v>
                </c:pt>
                <c:pt idx="27421">
                  <c:v>2.7421999999999999E-5</c:v>
                </c:pt>
                <c:pt idx="27422">
                  <c:v>2.7423000000000002E-5</c:v>
                </c:pt>
                <c:pt idx="27423">
                  <c:v>2.7424E-5</c:v>
                </c:pt>
                <c:pt idx="27424">
                  <c:v>2.7424999999999999E-5</c:v>
                </c:pt>
                <c:pt idx="27425">
                  <c:v>2.7426000000000001E-5</c:v>
                </c:pt>
                <c:pt idx="27426">
                  <c:v>2.7427E-5</c:v>
                </c:pt>
                <c:pt idx="27427">
                  <c:v>2.7427999999999999E-5</c:v>
                </c:pt>
                <c:pt idx="27428">
                  <c:v>2.7429000000000001E-5</c:v>
                </c:pt>
                <c:pt idx="27429">
                  <c:v>2.743E-5</c:v>
                </c:pt>
                <c:pt idx="27430">
                  <c:v>2.7430999999999999E-5</c:v>
                </c:pt>
                <c:pt idx="27431">
                  <c:v>2.7432000000000001E-5</c:v>
                </c:pt>
                <c:pt idx="27432">
                  <c:v>2.7433E-5</c:v>
                </c:pt>
                <c:pt idx="27433">
                  <c:v>2.7433999999999999E-5</c:v>
                </c:pt>
                <c:pt idx="27434">
                  <c:v>2.7435000000000001E-5</c:v>
                </c:pt>
                <c:pt idx="27435">
                  <c:v>2.7436E-5</c:v>
                </c:pt>
                <c:pt idx="27436">
                  <c:v>2.7436999999999998E-5</c:v>
                </c:pt>
                <c:pt idx="27437">
                  <c:v>2.7438000000000001E-5</c:v>
                </c:pt>
                <c:pt idx="27438">
                  <c:v>2.7438999999999999E-5</c:v>
                </c:pt>
                <c:pt idx="27439">
                  <c:v>2.7440000000000002E-5</c:v>
                </c:pt>
                <c:pt idx="27440">
                  <c:v>2.7441E-5</c:v>
                </c:pt>
                <c:pt idx="27441">
                  <c:v>2.7441999999999999E-5</c:v>
                </c:pt>
                <c:pt idx="27442">
                  <c:v>2.7443000000000001E-5</c:v>
                </c:pt>
                <c:pt idx="27443">
                  <c:v>2.7444E-5</c:v>
                </c:pt>
                <c:pt idx="27444">
                  <c:v>2.7444999999999999E-5</c:v>
                </c:pt>
                <c:pt idx="27445">
                  <c:v>2.7446000000000001E-5</c:v>
                </c:pt>
                <c:pt idx="27446">
                  <c:v>2.7447E-5</c:v>
                </c:pt>
                <c:pt idx="27447">
                  <c:v>2.7447999999999999E-5</c:v>
                </c:pt>
                <c:pt idx="27448">
                  <c:v>2.7449000000000001E-5</c:v>
                </c:pt>
                <c:pt idx="27449">
                  <c:v>2.745E-5</c:v>
                </c:pt>
                <c:pt idx="27450">
                  <c:v>2.7450999999999999E-5</c:v>
                </c:pt>
                <c:pt idx="27451">
                  <c:v>2.7452000000000001E-5</c:v>
                </c:pt>
                <c:pt idx="27452">
                  <c:v>2.7453E-5</c:v>
                </c:pt>
                <c:pt idx="27453">
                  <c:v>2.7453999999999998E-5</c:v>
                </c:pt>
                <c:pt idx="27454">
                  <c:v>2.7455000000000001E-5</c:v>
                </c:pt>
                <c:pt idx="27455">
                  <c:v>2.7455999999999999E-5</c:v>
                </c:pt>
                <c:pt idx="27456">
                  <c:v>2.7457000000000002E-5</c:v>
                </c:pt>
                <c:pt idx="27457">
                  <c:v>2.7458E-5</c:v>
                </c:pt>
                <c:pt idx="27458">
                  <c:v>2.7458999999999999E-5</c:v>
                </c:pt>
                <c:pt idx="27459">
                  <c:v>2.7460000000000001E-5</c:v>
                </c:pt>
                <c:pt idx="27460">
                  <c:v>2.7461E-5</c:v>
                </c:pt>
                <c:pt idx="27461">
                  <c:v>2.7461999999999999E-5</c:v>
                </c:pt>
                <c:pt idx="27462">
                  <c:v>2.7463000000000001E-5</c:v>
                </c:pt>
                <c:pt idx="27463">
                  <c:v>2.7464E-5</c:v>
                </c:pt>
                <c:pt idx="27464">
                  <c:v>2.7464999999999999E-5</c:v>
                </c:pt>
                <c:pt idx="27465">
                  <c:v>2.7466000000000001E-5</c:v>
                </c:pt>
                <c:pt idx="27466">
                  <c:v>2.7467E-5</c:v>
                </c:pt>
                <c:pt idx="27467">
                  <c:v>2.7467999999999999E-5</c:v>
                </c:pt>
                <c:pt idx="27468">
                  <c:v>2.7469000000000001E-5</c:v>
                </c:pt>
                <c:pt idx="27469">
                  <c:v>2.747E-5</c:v>
                </c:pt>
                <c:pt idx="27470">
                  <c:v>2.7470999999999998E-5</c:v>
                </c:pt>
                <c:pt idx="27471">
                  <c:v>2.7472000000000001E-5</c:v>
                </c:pt>
                <c:pt idx="27472">
                  <c:v>2.7472999999999999E-5</c:v>
                </c:pt>
                <c:pt idx="27473">
                  <c:v>2.7474000000000002E-5</c:v>
                </c:pt>
                <c:pt idx="27474">
                  <c:v>2.7475E-5</c:v>
                </c:pt>
                <c:pt idx="27475">
                  <c:v>2.7475999999999999E-5</c:v>
                </c:pt>
                <c:pt idx="27476">
                  <c:v>2.7477000000000001E-5</c:v>
                </c:pt>
                <c:pt idx="27477">
                  <c:v>2.7478E-5</c:v>
                </c:pt>
                <c:pt idx="27478">
                  <c:v>2.7478999999999999E-5</c:v>
                </c:pt>
                <c:pt idx="27479">
                  <c:v>2.7480000000000001E-5</c:v>
                </c:pt>
                <c:pt idx="27480">
                  <c:v>2.7481E-5</c:v>
                </c:pt>
                <c:pt idx="27481">
                  <c:v>2.7481999999999999E-5</c:v>
                </c:pt>
                <c:pt idx="27482">
                  <c:v>2.7483000000000001E-5</c:v>
                </c:pt>
                <c:pt idx="27483">
                  <c:v>2.7484E-5</c:v>
                </c:pt>
                <c:pt idx="27484">
                  <c:v>2.7484999999999999E-5</c:v>
                </c:pt>
                <c:pt idx="27485">
                  <c:v>2.7486000000000001E-5</c:v>
                </c:pt>
                <c:pt idx="27486">
                  <c:v>2.7487E-5</c:v>
                </c:pt>
                <c:pt idx="27487">
                  <c:v>2.7487999999999998E-5</c:v>
                </c:pt>
                <c:pt idx="27488">
                  <c:v>2.7489000000000001E-5</c:v>
                </c:pt>
                <c:pt idx="27489">
                  <c:v>2.7489999999999999E-5</c:v>
                </c:pt>
                <c:pt idx="27490">
                  <c:v>2.7491000000000002E-5</c:v>
                </c:pt>
                <c:pt idx="27491">
                  <c:v>2.7492E-5</c:v>
                </c:pt>
                <c:pt idx="27492">
                  <c:v>2.7492999999999999E-5</c:v>
                </c:pt>
                <c:pt idx="27493">
                  <c:v>2.7494000000000001E-5</c:v>
                </c:pt>
                <c:pt idx="27494">
                  <c:v>2.7495E-5</c:v>
                </c:pt>
                <c:pt idx="27495">
                  <c:v>2.7495999999999999E-5</c:v>
                </c:pt>
                <c:pt idx="27496">
                  <c:v>2.7497000000000001E-5</c:v>
                </c:pt>
                <c:pt idx="27497">
                  <c:v>2.7498E-5</c:v>
                </c:pt>
                <c:pt idx="27498">
                  <c:v>2.7498999999999999E-5</c:v>
                </c:pt>
                <c:pt idx="27499">
                  <c:v>2.7500000000000001E-5</c:v>
                </c:pt>
                <c:pt idx="27500">
                  <c:v>2.7501E-5</c:v>
                </c:pt>
                <c:pt idx="27501">
                  <c:v>2.7501999999999999E-5</c:v>
                </c:pt>
                <c:pt idx="27502">
                  <c:v>2.7503000000000001E-5</c:v>
                </c:pt>
                <c:pt idx="27503">
                  <c:v>2.7504E-5</c:v>
                </c:pt>
                <c:pt idx="27504">
                  <c:v>2.7504999999999998E-5</c:v>
                </c:pt>
                <c:pt idx="27505">
                  <c:v>2.7506000000000001E-5</c:v>
                </c:pt>
                <c:pt idx="27506">
                  <c:v>2.7506999999999999E-5</c:v>
                </c:pt>
                <c:pt idx="27507">
                  <c:v>2.7508000000000002E-5</c:v>
                </c:pt>
                <c:pt idx="27508">
                  <c:v>2.7509E-5</c:v>
                </c:pt>
                <c:pt idx="27509">
                  <c:v>2.7509999999999999E-5</c:v>
                </c:pt>
                <c:pt idx="27510">
                  <c:v>2.7511000000000001E-5</c:v>
                </c:pt>
                <c:pt idx="27511">
                  <c:v>2.7512E-5</c:v>
                </c:pt>
                <c:pt idx="27512">
                  <c:v>2.7512999999999999E-5</c:v>
                </c:pt>
                <c:pt idx="27513">
                  <c:v>2.7514000000000001E-5</c:v>
                </c:pt>
                <c:pt idx="27514">
                  <c:v>2.7515E-5</c:v>
                </c:pt>
                <c:pt idx="27515">
                  <c:v>2.7515999999999999E-5</c:v>
                </c:pt>
                <c:pt idx="27516">
                  <c:v>2.7517000000000001E-5</c:v>
                </c:pt>
                <c:pt idx="27517">
                  <c:v>2.7518E-5</c:v>
                </c:pt>
                <c:pt idx="27518">
                  <c:v>2.7518999999999999E-5</c:v>
                </c:pt>
                <c:pt idx="27519">
                  <c:v>2.7520000000000001E-5</c:v>
                </c:pt>
                <c:pt idx="27520">
                  <c:v>2.7521E-5</c:v>
                </c:pt>
                <c:pt idx="27521">
                  <c:v>2.7521999999999998E-5</c:v>
                </c:pt>
                <c:pt idx="27522">
                  <c:v>2.7523000000000001E-5</c:v>
                </c:pt>
                <c:pt idx="27523">
                  <c:v>2.7523999999999999E-5</c:v>
                </c:pt>
                <c:pt idx="27524">
                  <c:v>2.7525000000000002E-5</c:v>
                </c:pt>
                <c:pt idx="27525">
                  <c:v>2.7526E-5</c:v>
                </c:pt>
                <c:pt idx="27526">
                  <c:v>2.7526999999999999E-5</c:v>
                </c:pt>
                <c:pt idx="27527">
                  <c:v>2.7528000000000001E-5</c:v>
                </c:pt>
                <c:pt idx="27528">
                  <c:v>2.7529E-5</c:v>
                </c:pt>
                <c:pt idx="27529">
                  <c:v>2.7529999999999999E-5</c:v>
                </c:pt>
                <c:pt idx="27530">
                  <c:v>2.7531000000000001E-5</c:v>
                </c:pt>
                <c:pt idx="27531">
                  <c:v>2.7532E-5</c:v>
                </c:pt>
                <c:pt idx="27532">
                  <c:v>2.7532999999999999E-5</c:v>
                </c:pt>
                <c:pt idx="27533">
                  <c:v>2.7534000000000001E-5</c:v>
                </c:pt>
                <c:pt idx="27534">
                  <c:v>2.7535E-5</c:v>
                </c:pt>
                <c:pt idx="27535">
                  <c:v>2.7535999999999999E-5</c:v>
                </c:pt>
                <c:pt idx="27536">
                  <c:v>2.7537000000000001E-5</c:v>
                </c:pt>
                <c:pt idx="27537">
                  <c:v>2.7538E-5</c:v>
                </c:pt>
                <c:pt idx="27538">
                  <c:v>2.7538999999999998E-5</c:v>
                </c:pt>
                <c:pt idx="27539">
                  <c:v>2.7540000000000001E-5</c:v>
                </c:pt>
                <c:pt idx="27540">
                  <c:v>2.7540999999999999E-5</c:v>
                </c:pt>
                <c:pt idx="27541">
                  <c:v>2.7542000000000002E-5</c:v>
                </c:pt>
                <c:pt idx="27542">
                  <c:v>2.7543E-5</c:v>
                </c:pt>
                <c:pt idx="27543">
                  <c:v>2.7543999999999999E-5</c:v>
                </c:pt>
                <c:pt idx="27544">
                  <c:v>2.7545000000000001E-5</c:v>
                </c:pt>
                <c:pt idx="27545">
                  <c:v>2.7546E-5</c:v>
                </c:pt>
                <c:pt idx="27546">
                  <c:v>2.7546999999999999E-5</c:v>
                </c:pt>
                <c:pt idx="27547">
                  <c:v>2.7548000000000001E-5</c:v>
                </c:pt>
                <c:pt idx="27548">
                  <c:v>2.7549E-5</c:v>
                </c:pt>
                <c:pt idx="27549">
                  <c:v>2.7549999999999999E-5</c:v>
                </c:pt>
                <c:pt idx="27550">
                  <c:v>2.7551000000000001E-5</c:v>
                </c:pt>
                <c:pt idx="27551">
                  <c:v>2.7552E-5</c:v>
                </c:pt>
                <c:pt idx="27552">
                  <c:v>2.7552999999999999E-5</c:v>
                </c:pt>
                <c:pt idx="27553">
                  <c:v>2.7554000000000001E-5</c:v>
                </c:pt>
                <c:pt idx="27554">
                  <c:v>2.7555E-5</c:v>
                </c:pt>
                <c:pt idx="27555">
                  <c:v>2.7555999999999998E-5</c:v>
                </c:pt>
                <c:pt idx="27556">
                  <c:v>2.7557000000000001E-5</c:v>
                </c:pt>
                <c:pt idx="27557">
                  <c:v>2.7557999999999999E-5</c:v>
                </c:pt>
                <c:pt idx="27558">
                  <c:v>2.7559000000000002E-5</c:v>
                </c:pt>
                <c:pt idx="27559">
                  <c:v>2.756E-5</c:v>
                </c:pt>
                <c:pt idx="27560">
                  <c:v>2.7560999999999999E-5</c:v>
                </c:pt>
                <c:pt idx="27561">
                  <c:v>2.7562000000000001E-5</c:v>
                </c:pt>
                <c:pt idx="27562">
                  <c:v>2.7563E-5</c:v>
                </c:pt>
                <c:pt idx="27563">
                  <c:v>2.7563999999999999E-5</c:v>
                </c:pt>
                <c:pt idx="27564">
                  <c:v>2.7565000000000001E-5</c:v>
                </c:pt>
                <c:pt idx="27565">
                  <c:v>2.7566E-5</c:v>
                </c:pt>
                <c:pt idx="27566">
                  <c:v>2.7566999999999999E-5</c:v>
                </c:pt>
                <c:pt idx="27567">
                  <c:v>2.7568000000000001E-5</c:v>
                </c:pt>
                <c:pt idx="27568">
                  <c:v>2.7569E-5</c:v>
                </c:pt>
                <c:pt idx="27569">
                  <c:v>2.7569999999999999E-5</c:v>
                </c:pt>
                <c:pt idx="27570">
                  <c:v>2.7571000000000001E-5</c:v>
                </c:pt>
                <c:pt idx="27571">
                  <c:v>2.7572E-5</c:v>
                </c:pt>
                <c:pt idx="27572">
                  <c:v>2.7572999999999998E-5</c:v>
                </c:pt>
                <c:pt idx="27573">
                  <c:v>2.7574000000000001E-5</c:v>
                </c:pt>
                <c:pt idx="27574">
                  <c:v>2.7574999999999999E-5</c:v>
                </c:pt>
                <c:pt idx="27575">
                  <c:v>2.7576000000000002E-5</c:v>
                </c:pt>
                <c:pt idx="27576">
                  <c:v>2.7577E-5</c:v>
                </c:pt>
                <c:pt idx="27577">
                  <c:v>2.7577999999999999E-5</c:v>
                </c:pt>
                <c:pt idx="27578">
                  <c:v>2.7579000000000001E-5</c:v>
                </c:pt>
                <c:pt idx="27579">
                  <c:v>2.758E-5</c:v>
                </c:pt>
                <c:pt idx="27580">
                  <c:v>2.7580999999999999E-5</c:v>
                </c:pt>
                <c:pt idx="27581">
                  <c:v>2.7582000000000001E-5</c:v>
                </c:pt>
                <c:pt idx="27582">
                  <c:v>2.7583E-5</c:v>
                </c:pt>
                <c:pt idx="27583">
                  <c:v>2.7583999999999999E-5</c:v>
                </c:pt>
                <c:pt idx="27584">
                  <c:v>2.7585000000000001E-5</c:v>
                </c:pt>
                <c:pt idx="27585">
                  <c:v>2.7586E-5</c:v>
                </c:pt>
                <c:pt idx="27586">
                  <c:v>2.7586999999999999E-5</c:v>
                </c:pt>
                <c:pt idx="27587">
                  <c:v>2.7588000000000001E-5</c:v>
                </c:pt>
                <c:pt idx="27588">
                  <c:v>2.7589E-5</c:v>
                </c:pt>
                <c:pt idx="27589">
                  <c:v>2.7589999999999998E-5</c:v>
                </c:pt>
                <c:pt idx="27590">
                  <c:v>2.7591000000000001E-5</c:v>
                </c:pt>
                <c:pt idx="27591">
                  <c:v>2.7591999999999999E-5</c:v>
                </c:pt>
                <c:pt idx="27592">
                  <c:v>2.7593000000000002E-5</c:v>
                </c:pt>
                <c:pt idx="27593">
                  <c:v>2.7594E-5</c:v>
                </c:pt>
                <c:pt idx="27594">
                  <c:v>2.7594999999999999E-5</c:v>
                </c:pt>
                <c:pt idx="27595">
                  <c:v>2.7596000000000001E-5</c:v>
                </c:pt>
                <c:pt idx="27596">
                  <c:v>2.7597E-5</c:v>
                </c:pt>
                <c:pt idx="27597">
                  <c:v>2.7597999999999999E-5</c:v>
                </c:pt>
                <c:pt idx="27598">
                  <c:v>2.7599000000000001E-5</c:v>
                </c:pt>
                <c:pt idx="27599">
                  <c:v>2.76E-5</c:v>
                </c:pt>
                <c:pt idx="27600">
                  <c:v>2.7600999999999999E-5</c:v>
                </c:pt>
                <c:pt idx="27601">
                  <c:v>2.7602000000000001E-5</c:v>
                </c:pt>
                <c:pt idx="27602">
                  <c:v>2.7603E-5</c:v>
                </c:pt>
                <c:pt idx="27603">
                  <c:v>2.7603999999999999E-5</c:v>
                </c:pt>
                <c:pt idx="27604">
                  <c:v>2.7605000000000001E-5</c:v>
                </c:pt>
                <c:pt idx="27605">
                  <c:v>2.7606E-5</c:v>
                </c:pt>
                <c:pt idx="27606">
                  <c:v>2.7606999999999998E-5</c:v>
                </c:pt>
                <c:pt idx="27607">
                  <c:v>2.7608000000000001E-5</c:v>
                </c:pt>
                <c:pt idx="27608">
                  <c:v>2.7608999999999999E-5</c:v>
                </c:pt>
                <c:pt idx="27609">
                  <c:v>2.7610000000000002E-5</c:v>
                </c:pt>
                <c:pt idx="27610">
                  <c:v>2.7611E-5</c:v>
                </c:pt>
                <c:pt idx="27611">
                  <c:v>2.7611999999999999E-5</c:v>
                </c:pt>
                <c:pt idx="27612">
                  <c:v>2.7613000000000001E-5</c:v>
                </c:pt>
                <c:pt idx="27613">
                  <c:v>2.7614E-5</c:v>
                </c:pt>
                <c:pt idx="27614">
                  <c:v>2.7614999999999999E-5</c:v>
                </c:pt>
                <c:pt idx="27615">
                  <c:v>2.7616000000000001E-5</c:v>
                </c:pt>
                <c:pt idx="27616">
                  <c:v>2.7617E-5</c:v>
                </c:pt>
                <c:pt idx="27617">
                  <c:v>2.7617999999999999E-5</c:v>
                </c:pt>
                <c:pt idx="27618">
                  <c:v>2.7619000000000001E-5</c:v>
                </c:pt>
                <c:pt idx="27619">
                  <c:v>2.762E-5</c:v>
                </c:pt>
                <c:pt idx="27620">
                  <c:v>2.7620999999999999E-5</c:v>
                </c:pt>
                <c:pt idx="27621">
                  <c:v>2.7622000000000001E-5</c:v>
                </c:pt>
                <c:pt idx="27622">
                  <c:v>2.7623E-5</c:v>
                </c:pt>
                <c:pt idx="27623">
                  <c:v>2.7623999999999998E-5</c:v>
                </c:pt>
                <c:pt idx="27624">
                  <c:v>2.7625000000000001E-5</c:v>
                </c:pt>
                <c:pt idx="27625">
                  <c:v>2.7625999999999999E-5</c:v>
                </c:pt>
                <c:pt idx="27626">
                  <c:v>2.7627000000000002E-5</c:v>
                </c:pt>
                <c:pt idx="27627">
                  <c:v>2.7628E-5</c:v>
                </c:pt>
                <c:pt idx="27628">
                  <c:v>2.7628999999999999E-5</c:v>
                </c:pt>
                <c:pt idx="27629">
                  <c:v>2.7630000000000001E-5</c:v>
                </c:pt>
                <c:pt idx="27630">
                  <c:v>2.7631E-5</c:v>
                </c:pt>
                <c:pt idx="27631">
                  <c:v>2.7631999999999999E-5</c:v>
                </c:pt>
                <c:pt idx="27632">
                  <c:v>2.7633000000000001E-5</c:v>
                </c:pt>
                <c:pt idx="27633">
                  <c:v>2.7634E-5</c:v>
                </c:pt>
                <c:pt idx="27634">
                  <c:v>2.7634999999999999E-5</c:v>
                </c:pt>
                <c:pt idx="27635">
                  <c:v>2.7636000000000001E-5</c:v>
                </c:pt>
                <c:pt idx="27636">
                  <c:v>2.7637E-5</c:v>
                </c:pt>
                <c:pt idx="27637">
                  <c:v>2.7637999999999999E-5</c:v>
                </c:pt>
                <c:pt idx="27638">
                  <c:v>2.7639000000000001E-5</c:v>
                </c:pt>
                <c:pt idx="27639">
                  <c:v>2.764E-5</c:v>
                </c:pt>
                <c:pt idx="27640">
                  <c:v>2.7640999999999998E-5</c:v>
                </c:pt>
                <c:pt idx="27641">
                  <c:v>2.7642000000000001E-5</c:v>
                </c:pt>
                <c:pt idx="27642">
                  <c:v>2.7642999999999999E-5</c:v>
                </c:pt>
                <c:pt idx="27643">
                  <c:v>2.7644000000000002E-5</c:v>
                </c:pt>
                <c:pt idx="27644">
                  <c:v>2.7645E-5</c:v>
                </c:pt>
                <c:pt idx="27645">
                  <c:v>2.7645999999999999E-5</c:v>
                </c:pt>
                <c:pt idx="27646">
                  <c:v>2.7647000000000001E-5</c:v>
                </c:pt>
                <c:pt idx="27647">
                  <c:v>2.7648E-5</c:v>
                </c:pt>
                <c:pt idx="27648">
                  <c:v>2.7648999999999999E-5</c:v>
                </c:pt>
                <c:pt idx="27649">
                  <c:v>2.7650000000000001E-5</c:v>
                </c:pt>
                <c:pt idx="27650">
                  <c:v>2.7651E-5</c:v>
                </c:pt>
                <c:pt idx="27651">
                  <c:v>2.7651999999999999E-5</c:v>
                </c:pt>
                <c:pt idx="27652">
                  <c:v>2.7653000000000001E-5</c:v>
                </c:pt>
                <c:pt idx="27653">
                  <c:v>2.7654E-5</c:v>
                </c:pt>
                <c:pt idx="27654">
                  <c:v>2.7654999999999999E-5</c:v>
                </c:pt>
                <c:pt idx="27655">
                  <c:v>2.7656000000000001E-5</c:v>
                </c:pt>
                <c:pt idx="27656">
                  <c:v>2.7657E-5</c:v>
                </c:pt>
                <c:pt idx="27657">
                  <c:v>2.7657999999999998E-5</c:v>
                </c:pt>
                <c:pt idx="27658">
                  <c:v>2.7659000000000001E-5</c:v>
                </c:pt>
                <c:pt idx="27659">
                  <c:v>2.7659999999999999E-5</c:v>
                </c:pt>
                <c:pt idx="27660">
                  <c:v>2.7661000000000002E-5</c:v>
                </c:pt>
                <c:pt idx="27661">
                  <c:v>2.7662E-5</c:v>
                </c:pt>
                <c:pt idx="27662">
                  <c:v>2.7662999999999999E-5</c:v>
                </c:pt>
                <c:pt idx="27663">
                  <c:v>2.7664000000000001E-5</c:v>
                </c:pt>
                <c:pt idx="27664">
                  <c:v>2.7665E-5</c:v>
                </c:pt>
                <c:pt idx="27665">
                  <c:v>2.7665999999999999E-5</c:v>
                </c:pt>
                <c:pt idx="27666">
                  <c:v>2.7667000000000001E-5</c:v>
                </c:pt>
                <c:pt idx="27667">
                  <c:v>2.7668E-5</c:v>
                </c:pt>
                <c:pt idx="27668">
                  <c:v>2.7668999999999999E-5</c:v>
                </c:pt>
                <c:pt idx="27669">
                  <c:v>2.7670000000000001E-5</c:v>
                </c:pt>
                <c:pt idx="27670">
                  <c:v>2.7671E-5</c:v>
                </c:pt>
                <c:pt idx="27671">
                  <c:v>2.7671999999999999E-5</c:v>
                </c:pt>
                <c:pt idx="27672">
                  <c:v>2.7673000000000001E-5</c:v>
                </c:pt>
                <c:pt idx="27673">
                  <c:v>2.7674E-5</c:v>
                </c:pt>
                <c:pt idx="27674">
                  <c:v>2.7674999999999998E-5</c:v>
                </c:pt>
                <c:pt idx="27675">
                  <c:v>2.7676000000000001E-5</c:v>
                </c:pt>
                <c:pt idx="27676">
                  <c:v>2.7676999999999999E-5</c:v>
                </c:pt>
                <c:pt idx="27677">
                  <c:v>2.7678000000000002E-5</c:v>
                </c:pt>
                <c:pt idx="27678">
                  <c:v>2.7679E-5</c:v>
                </c:pt>
                <c:pt idx="27679">
                  <c:v>2.7679999999999999E-5</c:v>
                </c:pt>
                <c:pt idx="27680">
                  <c:v>2.7681000000000001E-5</c:v>
                </c:pt>
                <c:pt idx="27681">
                  <c:v>2.7682E-5</c:v>
                </c:pt>
                <c:pt idx="27682">
                  <c:v>2.7682999999999999E-5</c:v>
                </c:pt>
                <c:pt idx="27683">
                  <c:v>2.7684000000000001E-5</c:v>
                </c:pt>
                <c:pt idx="27684">
                  <c:v>2.7685E-5</c:v>
                </c:pt>
                <c:pt idx="27685">
                  <c:v>2.7685999999999999E-5</c:v>
                </c:pt>
                <c:pt idx="27686">
                  <c:v>2.7687000000000001E-5</c:v>
                </c:pt>
                <c:pt idx="27687">
                  <c:v>2.7688E-5</c:v>
                </c:pt>
                <c:pt idx="27688">
                  <c:v>2.7688999999999999E-5</c:v>
                </c:pt>
                <c:pt idx="27689">
                  <c:v>2.7690000000000001E-5</c:v>
                </c:pt>
                <c:pt idx="27690">
                  <c:v>2.7691E-5</c:v>
                </c:pt>
                <c:pt idx="27691">
                  <c:v>2.7691999999999998E-5</c:v>
                </c:pt>
                <c:pt idx="27692">
                  <c:v>2.7693000000000001E-5</c:v>
                </c:pt>
                <c:pt idx="27693">
                  <c:v>2.7693999999999999E-5</c:v>
                </c:pt>
                <c:pt idx="27694">
                  <c:v>2.7695000000000002E-5</c:v>
                </c:pt>
                <c:pt idx="27695">
                  <c:v>2.7696E-5</c:v>
                </c:pt>
                <c:pt idx="27696">
                  <c:v>2.7696999999999999E-5</c:v>
                </c:pt>
                <c:pt idx="27697">
                  <c:v>2.7698000000000001E-5</c:v>
                </c:pt>
                <c:pt idx="27698">
                  <c:v>2.7699E-5</c:v>
                </c:pt>
                <c:pt idx="27699">
                  <c:v>2.7699999999999999E-5</c:v>
                </c:pt>
                <c:pt idx="27700">
                  <c:v>2.7701000000000001E-5</c:v>
                </c:pt>
                <c:pt idx="27701">
                  <c:v>2.7702E-5</c:v>
                </c:pt>
                <c:pt idx="27702">
                  <c:v>2.7702999999999999E-5</c:v>
                </c:pt>
                <c:pt idx="27703">
                  <c:v>2.7704000000000001E-5</c:v>
                </c:pt>
                <c:pt idx="27704">
                  <c:v>2.7705E-5</c:v>
                </c:pt>
                <c:pt idx="27705">
                  <c:v>2.7705999999999999E-5</c:v>
                </c:pt>
                <c:pt idx="27706">
                  <c:v>2.7707000000000001E-5</c:v>
                </c:pt>
                <c:pt idx="27707">
                  <c:v>2.7708E-5</c:v>
                </c:pt>
                <c:pt idx="27708">
                  <c:v>2.7708999999999998E-5</c:v>
                </c:pt>
                <c:pt idx="27709">
                  <c:v>2.7710000000000001E-5</c:v>
                </c:pt>
                <c:pt idx="27710">
                  <c:v>2.7710999999999999E-5</c:v>
                </c:pt>
                <c:pt idx="27711">
                  <c:v>2.7712000000000002E-5</c:v>
                </c:pt>
                <c:pt idx="27712">
                  <c:v>2.7713E-5</c:v>
                </c:pt>
                <c:pt idx="27713">
                  <c:v>2.7713999999999999E-5</c:v>
                </c:pt>
                <c:pt idx="27714">
                  <c:v>2.7715000000000001E-5</c:v>
                </c:pt>
                <c:pt idx="27715">
                  <c:v>2.7716E-5</c:v>
                </c:pt>
                <c:pt idx="27716">
                  <c:v>2.7716999999999999E-5</c:v>
                </c:pt>
                <c:pt idx="27717">
                  <c:v>2.7718000000000001E-5</c:v>
                </c:pt>
                <c:pt idx="27718">
                  <c:v>2.7719E-5</c:v>
                </c:pt>
                <c:pt idx="27719">
                  <c:v>2.7719999999999999E-5</c:v>
                </c:pt>
                <c:pt idx="27720">
                  <c:v>2.7721000000000001E-5</c:v>
                </c:pt>
                <c:pt idx="27721">
                  <c:v>2.7722E-5</c:v>
                </c:pt>
                <c:pt idx="27722">
                  <c:v>2.7722999999999999E-5</c:v>
                </c:pt>
                <c:pt idx="27723">
                  <c:v>2.7724000000000001E-5</c:v>
                </c:pt>
                <c:pt idx="27724">
                  <c:v>2.7725E-5</c:v>
                </c:pt>
                <c:pt idx="27725">
                  <c:v>2.7725999999999998E-5</c:v>
                </c:pt>
                <c:pt idx="27726">
                  <c:v>2.7727000000000001E-5</c:v>
                </c:pt>
                <c:pt idx="27727">
                  <c:v>2.7727999999999999E-5</c:v>
                </c:pt>
                <c:pt idx="27728">
                  <c:v>2.7729000000000002E-5</c:v>
                </c:pt>
                <c:pt idx="27729">
                  <c:v>2.773E-5</c:v>
                </c:pt>
                <c:pt idx="27730">
                  <c:v>2.7730999999999999E-5</c:v>
                </c:pt>
                <c:pt idx="27731">
                  <c:v>2.7732000000000001E-5</c:v>
                </c:pt>
                <c:pt idx="27732">
                  <c:v>2.7733E-5</c:v>
                </c:pt>
                <c:pt idx="27733">
                  <c:v>2.7733999999999999E-5</c:v>
                </c:pt>
                <c:pt idx="27734">
                  <c:v>2.7735000000000001E-5</c:v>
                </c:pt>
                <c:pt idx="27735">
                  <c:v>2.7736E-5</c:v>
                </c:pt>
                <c:pt idx="27736">
                  <c:v>2.7736999999999999E-5</c:v>
                </c:pt>
                <c:pt idx="27737">
                  <c:v>2.7738000000000001E-5</c:v>
                </c:pt>
                <c:pt idx="27738">
                  <c:v>2.7739E-5</c:v>
                </c:pt>
                <c:pt idx="27739">
                  <c:v>2.7739999999999999E-5</c:v>
                </c:pt>
                <c:pt idx="27740">
                  <c:v>2.7741000000000001E-5</c:v>
                </c:pt>
                <c:pt idx="27741">
                  <c:v>2.7742E-5</c:v>
                </c:pt>
                <c:pt idx="27742">
                  <c:v>2.7742999999999998E-5</c:v>
                </c:pt>
                <c:pt idx="27743">
                  <c:v>2.7744000000000001E-5</c:v>
                </c:pt>
                <c:pt idx="27744">
                  <c:v>2.7744999999999999E-5</c:v>
                </c:pt>
                <c:pt idx="27745">
                  <c:v>2.7746000000000002E-5</c:v>
                </c:pt>
                <c:pt idx="27746">
                  <c:v>2.7747E-5</c:v>
                </c:pt>
                <c:pt idx="27747">
                  <c:v>2.7747999999999999E-5</c:v>
                </c:pt>
                <c:pt idx="27748">
                  <c:v>2.7749000000000001E-5</c:v>
                </c:pt>
                <c:pt idx="27749">
                  <c:v>2.775E-5</c:v>
                </c:pt>
                <c:pt idx="27750">
                  <c:v>2.7750999999999999E-5</c:v>
                </c:pt>
                <c:pt idx="27751">
                  <c:v>2.7752000000000001E-5</c:v>
                </c:pt>
                <c:pt idx="27752">
                  <c:v>2.7753E-5</c:v>
                </c:pt>
                <c:pt idx="27753">
                  <c:v>2.7753999999999999E-5</c:v>
                </c:pt>
                <c:pt idx="27754">
                  <c:v>2.7755000000000001E-5</c:v>
                </c:pt>
                <c:pt idx="27755">
                  <c:v>2.7756E-5</c:v>
                </c:pt>
                <c:pt idx="27756">
                  <c:v>2.7756999999999999E-5</c:v>
                </c:pt>
                <c:pt idx="27757">
                  <c:v>2.7758000000000001E-5</c:v>
                </c:pt>
                <c:pt idx="27758">
                  <c:v>2.7759E-5</c:v>
                </c:pt>
                <c:pt idx="27759">
                  <c:v>2.7759999999999998E-5</c:v>
                </c:pt>
                <c:pt idx="27760">
                  <c:v>2.7761000000000001E-5</c:v>
                </c:pt>
                <c:pt idx="27761">
                  <c:v>2.7761999999999999E-5</c:v>
                </c:pt>
                <c:pt idx="27762">
                  <c:v>2.7763000000000002E-5</c:v>
                </c:pt>
                <c:pt idx="27763">
                  <c:v>2.7764E-5</c:v>
                </c:pt>
                <c:pt idx="27764">
                  <c:v>2.7764999999999999E-5</c:v>
                </c:pt>
                <c:pt idx="27765">
                  <c:v>2.7766000000000001E-5</c:v>
                </c:pt>
                <c:pt idx="27766">
                  <c:v>2.7767E-5</c:v>
                </c:pt>
                <c:pt idx="27767">
                  <c:v>2.7767999999999999E-5</c:v>
                </c:pt>
                <c:pt idx="27768">
                  <c:v>2.7769000000000001E-5</c:v>
                </c:pt>
                <c:pt idx="27769">
                  <c:v>2.777E-5</c:v>
                </c:pt>
                <c:pt idx="27770">
                  <c:v>2.7770999999999999E-5</c:v>
                </c:pt>
                <c:pt idx="27771">
                  <c:v>2.7772000000000001E-5</c:v>
                </c:pt>
                <c:pt idx="27772">
                  <c:v>2.7773E-5</c:v>
                </c:pt>
                <c:pt idx="27773">
                  <c:v>2.7773999999999999E-5</c:v>
                </c:pt>
                <c:pt idx="27774">
                  <c:v>2.7775000000000001E-5</c:v>
                </c:pt>
                <c:pt idx="27775">
                  <c:v>2.7776E-5</c:v>
                </c:pt>
                <c:pt idx="27776">
                  <c:v>2.7776999999999998E-5</c:v>
                </c:pt>
                <c:pt idx="27777">
                  <c:v>2.7778000000000001E-5</c:v>
                </c:pt>
                <c:pt idx="27778">
                  <c:v>2.7778999999999999E-5</c:v>
                </c:pt>
                <c:pt idx="27779">
                  <c:v>2.7780000000000002E-5</c:v>
                </c:pt>
                <c:pt idx="27780">
                  <c:v>2.7781E-5</c:v>
                </c:pt>
                <c:pt idx="27781">
                  <c:v>2.7781999999999999E-5</c:v>
                </c:pt>
                <c:pt idx="27782">
                  <c:v>2.7783000000000001E-5</c:v>
                </c:pt>
                <c:pt idx="27783">
                  <c:v>2.7784E-5</c:v>
                </c:pt>
                <c:pt idx="27784">
                  <c:v>2.7784999999999999E-5</c:v>
                </c:pt>
                <c:pt idx="27785">
                  <c:v>2.7786000000000001E-5</c:v>
                </c:pt>
                <c:pt idx="27786">
                  <c:v>2.7787E-5</c:v>
                </c:pt>
                <c:pt idx="27787">
                  <c:v>2.7787999999999999E-5</c:v>
                </c:pt>
                <c:pt idx="27788">
                  <c:v>2.7789000000000001E-5</c:v>
                </c:pt>
                <c:pt idx="27789">
                  <c:v>2.779E-5</c:v>
                </c:pt>
                <c:pt idx="27790">
                  <c:v>2.7790999999999999E-5</c:v>
                </c:pt>
                <c:pt idx="27791">
                  <c:v>2.7792000000000001E-5</c:v>
                </c:pt>
                <c:pt idx="27792">
                  <c:v>2.7793E-5</c:v>
                </c:pt>
                <c:pt idx="27793">
                  <c:v>2.7793999999999999E-5</c:v>
                </c:pt>
                <c:pt idx="27794">
                  <c:v>2.7795000000000001E-5</c:v>
                </c:pt>
                <c:pt idx="27795">
                  <c:v>2.7796E-5</c:v>
                </c:pt>
                <c:pt idx="27796">
                  <c:v>2.7796999999999998E-5</c:v>
                </c:pt>
                <c:pt idx="27797">
                  <c:v>2.7798E-5</c:v>
                </c:pt>
                <c:pt idx="27798">
                  <c:v>2.7798999999999999E-5</c:v>
                </c:pt>
                <c:pt idx="27799">
                  <c:v>2.7800000000000001E-5</c:v>
                </c:pt>
                <c:pt idx="27800">
                  <c:v>2.7801E-5</c:v>
                </c:pt>
                <c:pt idx="27801">
                  <c:v>2.7801999999999999E-5</c:v>
                </c:pt>
                <c:pt idx="27802">
                  <c:v>2.7803000000000001E-5</c:v>
                </c:pt>
                <c:pt idx="27803">
                  <c:v>2.7804E-5</c:v>
                </c:pt>
                <c:pt idx="27804">
                  <c:v>2.7804999999999999E-5</c:v>
                </c:pt>
                <c:pt idx="27805">
                  <c:v>2.7806000000000001E-5</c:v>
                </c:pt>
                <c:pt idx="27806">
                  <c:v>2.7807E-5</c:v>
                </c:pt>
                <c:pt idx="27807">
                  <c:v>2.7807999999999999E-5</c:v>
                </c:pt>
                <c:pt idx="27808">
                  <c:v>2.7809000000000001E-5</c:v>
                </c:pt>
                <c:pt idx="27809">
                  <c:v>2.781E-5</c:v>
                </c:pt>
                <c:pt idx="27810">
                  <c:v>2.7810999999999999E-5</c:v>
                </c:pt>
                <c:pt idx="27811">
                  <c:v>2.7812000000000001E-5</c:v>
                </c:pt>
                <c:pt idx="27812">
                  <c:v>2.7813E-5</c:v>
                </c:pt>
                <c:pt idx="27813">
                  <c:v>2.7813999999999998E-5</c:v>
                </c:pt>
                <c:pt idx="27814">
                  <c:v>2.7815000000000001E-5</c:v>
                </c:pt>
                <c:pt idx="27815">
                  <c:v>2.7815999999999999E-5</c:v>
                </c:pt>
                <c:pt idx="27816">
                  <c:v>2.7817000000000002E-5</c:v>
                </c:pt>
                <c:pt idx="27817">
                  <c:v>2.7818E-5</c:v>
                </c:pt>
                <c:pt idx="27818">
                  <c:v>2.7818999999999999E-5</c:v>
                </c:pt>
                <c:pt idx="27819">
                  <c:v>2.7820000000000001E-5</c:v>
                </c:pt>
                <c:pt idx="27820">
                  <c:v>2.7821E-5</c:v>
                </c:pt>
                <c:pt idx="27821">
                  <c:v>2.7821999999999999E-5</c:v>
                </c:pt>
                <c:pt idx="27822">
                  <c:v>2.7823000000000001E-5</c:v>
                </c:pt>
                <c:pt idx="27823">
                  <c:v>2.7824E-5</c:v>
                </c:pt>
                <c:pt idx="27824">
                  <c:v>2.7824999999999999E-5</c:v>
                </c:pt>
                <c:pt idx="27825">
                  <c:v>2.7826000000000001E-5</c:v>
                </c:pt>
                <c:pt idx="27826">
                  <c:v>2.7827E-5</c:v>
                </c:pt>
                <c:pt idx="27827">
                  <c:v>2.7827999999999999E-5</c:v>
                </c:pt>
                <c:pt idx="27828">
                  <c:v>2.7829000000000001E-5</c:v>
                </c:pt>
                <c:pt idx="27829">
                  <c:v>2.783E-5</c:v>
                </c:pt>
                <c:pt idx="27830">
                  <c:v>2.7830999999999998E-5</c:v>
                </c:pt>
                <c:pt idx="27831">
                  <c:v>2.7832000000000001E-5</c:v>
                </c:pt>
                <c:pt idx="27832">
                  <c:v>2.7832999999999999E-5</c:v>
                </c:pt>
                <c:pt idx="27833">
                  <c:v>2.7834000000000002E-5</c:v>
                </c:pt>
                <c:pt idx="27834">
                  <c:v>2.7835E-5</c:v>
                </c:pt>
                <c:pt idx="27835">
                  <c:v>2.7835999999999999E-5</c:v>
                </c:pt>
                <c:pt idx="27836">
                  <c:v>2.7837000000000001E-5</c:v>
                </c:pt>
                <c:pt idx="27837">
                  <c:v>2.7838E-5</c:v>
                </c:pt>
                <c:pt idx="27838">
                  <c:v>2.7838999999999999E-5</c:v>
                </c:pt>
                <c:pt idx="27839">
                  <c:v>2.7840000000000001E-5</c:v>
                </c:pt>
                <c:pt idx="27840">
                  <c:v>2.7841E-5</c:v>
                </c:pt>
                <c:pt idx="27841">
                  <c:v>2.7841999999999999E-5</c:v>
                </c:pt>
                <c:pt idx="27842">
                  <c:v>2.7843000000000001E-5</c:v>
                </c:pt>
                <c:pt idx="27843">
                  <c:v>2.7844E-5</c:v>
                </c:pt>
                <c:pt idx="27844">
                  <c:v>2.7844999999999999E-5</c:v>
                </c:pt>
                <c:pt idx="27845">
                  <c:v>2.7846000000000001E-5</c:v>
                </c:pt>
                <c:pt idx="27846">
                  <c:v>2.7847E-5</c:v>
                </c:pt>
                <c:pt idx="27847">
                  <c:v>2.7847999999999998E-5</c:v>
                </c:pt>
                <c:pt idx="27848">
                  <c:v>2.7849000000000001E-5</c:v>
                </c:pt>
                <c:pt idx="27849">
                  <c:v>2.7849999999999999E-5</c:v>
                </c:pt>
                <c:pt idx="27850">
                  <c:v>2.7851000000000002E-5</c:v>
                </c:pt>
                <c:pt idx="27851">
                  <c:v>2.7852E-5</c:v>
                </c:pt>
                <c:pt idx="27852">
                  <c:v>2.7852999999999999E-5</c:v>
                </c:pt>
                <c:pt idx="27853">
                  <c:v>2.7854000000000001E-5</c:v>
                </c:pt>
                <c:pt idx="27854">
                  <c:v>2.7855E-5</c:v>
                </c:pt>
                <c:pt idx="27855">
                  <c:v>2.7855999999999999E-5</c:v>
                </c:pt>
                <c:pt idx="27856">
                  <c:v>2.7857000000000001E-5</c:v>
                </c:pt>
                <c:pt idx="27857">
                  <c:v>2.7858E-5</c:v>
                </c:pt>
                <c:pt idx="27858">
                  <c:v>2.7858999999999999E-5</c:v>
                </c:pt>
                <c:pt idx="27859">
                  <c:v>2.7860000000000001E-5</c:v>
                </c:pt>
                <c:pt idx="27860">
                  <c:v>2.7861E-5</c:v>
                </c:pt>
                <c:pt idx="27861">
                  <c:v>2.7861999999999999E-5</c:v>
                </c:pt>
                <c:pt idx="27862">
                  <c:v>2.7863000000000001E-5</c:v>
                </c:pt>
                <c:pt idx="27863">
                  <c:v>2.7864E-5</c:v>
                </c:pt>
                <c:pt idx="27864">
                  <c:v>2.7864999999999998E-5</c:v>
                </c:pt>
                <c:pt idx="27865">
                  <c:v>2.7866000000000001E-5</c:v>
                </c:pt>
                <c:pt idx="27866">
                  <c:v>2.7866999999999999E-5</c:v>
                </c:pt>
                <c:pt idx="27867">
                  <c:v>2.7868000000000002E-5</c:v>
                </c:pt>
                <c:pt idx="27868">
                  <c:v>2.7869E-5</c:v>
                </c:pt>
                <c:pt idx="27869">
                  <c:v>2.7869999999999999E-5</c:v>
                </c:pt>
                <c:pt idx="27870">
                  <c:v>2.7871000000000001E-5</c:v>
                </c:pt>
                <c:pt idx="27871">
                  <c:v>2.7872E-5</c:v>
                </c:pt>
                <c:pt idx="27872">
                  <c:v>2.7872999999999999E-5</c:v>
                </c:pt>
                <c:pt idx="27873">
                  <c:v>2.7874000000000001E-5</c:v>
                </c:pt>
                <c:pt idx="27874">
                  <c:v>2.7875E-5</c:v>
                </c:pt>
                <c:pt idx="27875">
                  <c:v>2.7875999999999999E-5</c:v>
                </c:pt>
                <c:pt idx="27876">
                  <c:v>2.7877000000000001E-5</c:v>
                </c:pt>
                <c:pt idx="27877">
                  <c:v>2.7878E-5</c:v>
                </c:pt>
                <c:pt idx="27878">
                  <c:v>2.7878999999999999E-5</c:v>
                </c:pt>
                <c:pt idx="27879">
                  <c:v>2.7880000000000001E-5</c:v>
                </c:pt>
                <c:pt idx="27880">
                  <c:v>2.7881E-5</c:v>
                </c:pt>
                <c:pt idx="27881">
                  <c:v>2.7881999999999998E-5</c:v>
                </c:pt>
                <c:pt idx="27882">
                  <c:v>2.7883000000000001E-5</c:v>
                </c:pt>
                <c:pt idx="27883">
                  <c:v>2.7883999999999999E-5</c:v>
                </c:pt>
                <c:pt idx="27884">
                  <c:v>2.7885000000000002E-5</c:v>
                </c:pt>
                <c:pt idx="27885">
                  <c:v>2.7886E-5</c:v>
                </c:pt>
                <c:pt idx="27886">
                  <c:v>2.7886999999999999E-5</c:v>
                </c:pt>
                <c:pt idx="27887">
                  <c:v>2.7888000000000001E-5</c:v>
                </c:pt>
                <c:pt idx="27888">
                  <c:v>2.7889E-5</c:v>
                </c:pt>
                <c:pt idx="27889">
                  <c:v>2.7889999999999999E-5</c:v>
                </c:pt>
                <c:pt idx="27890">
                  <c:v>2.7891000000000001E-5</c:v>
                </c:pt>
                <c:pt idx="27891">
                  <c:v>2.7892E-5</c:v>
                </c:pt>
                <c:pt idx="27892">
                  <c:v>2.7892999999999999E-5</c:v>
                </c:pt>
                <c:pt idx="27893">
                  <c:v>2.7894000000000001E-5</c:v>
                </c:pt>
                <c:pt idx="27894">
                  <c:v>2.7895E-5</c:v>
                </c:pt>
                <c:pt idx="27895">
                  <c:v>2.7895999999999999E-5</c:v>
                </c:pt>
                <c:pt idx="27896">
                  <c:v>2.7897000000000001E-5</c:v>
                </c:pt>
                <c:pt idx="27897">
                  <c:v>2.7898E-5</c:v>
                </c:pt>
                <c:pt idx="27898">
                  <c:v>2.7898999999999998E-5</c:v>
                </c:pt>
                <c:pt idx="27899">
                  <c:v>2.7900000000000001E-5</c:v>
                </c:pt>
                <c:pt idx="27900">
                  <c:v>2.7900999999999999E-5</c:v>
                </c:pt>
                <c:pt idx="27901">
                  <c:v>2.7902000000000002E-5</c:v>
                </c:pt>
                <c:pt idx="27902">
                  <c:v>2.7903E-5</c:v>
                </c:pt>
                <c:pt idx="27903">
                  <c:v>2.7903999999999999E-5</c:v>
                </c:pt>
                <c:pt idx="27904">
                  <c:v>2.7905000000000001E-5</c:v>
                </c:pt>
                <c:pt idx="27905">
                  <c:v>2.7906E-5</c:v>
                </c:pt>
                <c:pt idx="27906">
                  <c:v>2.7906999999999999E-5</c:v>
                </c:pt>
                <c:pt idx="27907">
                  <c:v>2.7908000000000001E-5</c:v>
                </c:pt>
                <c:pt idx="27908">
                  <c:v>2.7909E-5</c:v>
                </c:pt>
                <c:pt idx="27909">
                  <c:v>2.7909999999999999E-5</c:v>
                </c:pt>
                <c:pt idx="27910">
                  <c:v>2.7911000000000001E-5</c:v>
                </c:pt>
                <c:pt idx="27911">
                  <c:v>2.7912E-5</c:v>
                </c:pt>
                <c:pt idx="27912">
                  <c:v>2.7912999999999999E-5</c:v>
                </c:pt>
                <c:pt idx="27913">
                  <c:v>2.7914000000000001E-5</c:v>
                </c:pt>
                <c:pt idx="27914">
                  <c:v>2.7915E-5</c:v>
                </c:pt>
                <c:pt idx="27915">
                  <c:v>2.7915999999999998E-5</c:v>
                </c:pt>
                <c:pt idx="27916">
                  <c:v>2.7917000000000001E-5</c:v>
                </c:pt>
                <c:pt idx="27917">
                  <c:v>2.7917999999999999E-5</c:v>
                </c:pt>
                <c:pt idx="27918">
                  <c:v>2.7919000000000002E-5</c:v>
                </c:pt>
                <c:pt idx="27919">
                  <c:v>2.792E-5</c:v>
                </c:pt>
                <c:pt idx="27920">
                  <c:v>2.7920999999999999E-5</c:v>
                </c:pt>
                <c:pt idx="27921">
                  <c:v>2.7922000000000001E-5</c:v>
                </c:pt>
                <c:pt idx="27922">
                  <c:v>2.7923E-5</c:v>
                </c:pt>
                <c:pt idx="27923">
                  <c:v>2.7923999999999999E-5</c:v>
                </c:pt>
                <c:pt idx="27924">
                  <c:v>2.7925000000000001E-5</c:v>
                </c:pt>
                <c:pt idx="27925">
                  <c:v>2.7926E-5</c:v>
                </c:pt>
                <c:pt idx="27926">
                  <c:v>2.7926999999999999E-5</c:v>
                </c:pt>
                <c:pt idx="27927">
                  <c:v>2.7928000000000001E-5</c:v>
                </c:pt>
                <c:pt idx="27928">
                  <c:v>2.7929E-5</c:v>
                </c:pt>
                <c:pt idx="27929">
                  <c:v>2.7929999999999999E-5</c:v>
                </c:pt>
                <c:pt idx="27930">
                  <c:v>2.7931000000000001E-5</c:v>
                </c:pt>
                <c:pt idx="27931">
                  <c:v>2.7932E-5</c:v>
                </c:pt>
                <c:pt idx="27932">
                  <c:v>2.7932999999999998E-5</c:v>
                </c:pt>
                <c:pt idx="27933">
                  <c:v>2.7934000000000001E-5</c:v>
                </c:pt>
                <c:pt idx="27934">
                  <c:v>2.7934999999999999E-5</c:v>
                </c:pt>
                <c:pt idx="27935">
                  <c:v>2.7936000000000002E-5</c:v>
                </c:pt>
                <c:pt idx="27936">
                  <c:v>2.7937E-5</c:v>
                </c:pt>
                <c:pt idx="27937">
                  <c:v>2.7937999999999999E-5</c:v>
                </c:pt>
                <c:pt idx="27938">
                  <c:v>2.7939000000000001E-5</c:v>
                </c:pt>
                <c:pt idx="27939">
                  <c:v>2.794E-5</c:v>
                </c:pt>
                <c:pt idx="27940">
                  <c:v>2.7940999999999999E-5</c:v>
                </c:pt>
                <c:pt idx="27941">
                  <c:v>2.7942000000000001E-5</c:v>
                </c:pt>
                <c:pt idx="27942">
                  <c:v>2.7943E-5</c:v>
                </c:pt>
                <c:pt idx="27943">
                  <c:v>2.7943999999999999E-5</c:v>
                </c:pt>
                <c:pt idx="27944">
                  <c:v>2.7945000000000001E-5</c:v>
                </c:pt>
                <c:pt idx="27945">
                  <c:v>2.7946E-5</c:v>
                </c:pt>
                <c:pt idx="27946">
                  <c:v>2.7946999999999999E-5</c:v>
                </c:pt>
                <c:pt idx="27947">
                  <c:v>2.7948000000000001E-5</c:v>
                </c:pt>
                <c:pt idx="27948">
                  <c:v>2.7949E-5</c:v>
                </c:pt>
                <c:pt idx="27949">
                  <c:v>2.7949999999999998E-5</c:v>
                </c:pt>
                <c:pt idx="27950">
                  <c:v>2.7951000000000001E-5</c:v>
                </c:pt>
                <c:pt idx="27951">
                  <c:v>2.7951999999999999E-5</c:v>
                </c:pt>
                <c:pt idx="27952">
                  <c:v>2.7953000000000002E-5</c:v>
                </c:pt>
                <c:pt idx="27953">
                  <c:v>2.7954E-5</c:v>
                </c:pt>
                <c:pt idx="27954">
                  <c:v>2.7954999999999999E-5</c:v>
                </c:pt>
                <c:pt idx="27955">
                  <c:v>2.7956000000000001E-5</c:v>
                </c:pt>
                <c:pt idx="27956">
                  <c:v>2.7957E-5</c:v>
                </c:pt>
                <c:pt idx="27957">
                  <c:v>2.7957999999999999E-5</c:v>
                </c:pt>
                <c:pt idx="27958">
                  <c:v>2.7959000000000001E-5</c:v>
                </c:pt>
                <c:pt idx="27959">
                  <c:v>2.796E-5</c:v>
                </c:pt>
                <c:pt idx="27960">
                  <c:v>2.7960999999999999E-5</c:v>
                </c:pt>
                <c:pt idx="27961">
                  <c:v>2.7962000000000001E-5</c:v>
                </c:pt>
                <c:pt idx="27962">
                  <c:v>2.7963E-5</c:v>
                </c:pt>
                <c:pt idx="27963">
                  <c:v>2.7963999999999999E-5</c:v>
                </c:pt>
                <c:pt idx="27964">
                  <c:v>2.7965000000000001E-5</c:v>
                </c:pt>
                <c:pt idx="27965">
                  <c:v>2.7966E-5</c:v>
                </c:pt>
                <c:pt idx="27966">
                  <c:v>2.7966999999999998E-5</c:v>
                </c:pt>
                <c:pt idx="27967">
                  <c:v>2.7968000000000001E-5</c:v>
                </c:pt>
                <c:pt idx="27968">
                  <c:v>2.7968999999999999E-5</c:v>
                </c:pt>
                <c:pt idx="27969">
                  <c:v>2.7970000000000002E-5</c:v>
                </c:pt>
                <c:pt idx="27970">
                  <c:v>2.7971E-5</c:v>
                </c:pt>
                <c:pt idx="27971">
                  <c:v>2.7971999999999999E-5</c:v>
                </c:pt>
                <c:pt idx="27972">
                  <c:v>2.7973000000000001E-5</c:v>
                </c:pt>
                <c:pt idx="27973">
                  <c:v>2.7974E-5</c:v>
                </c:pt>
                <c:pt idx="27974">
                  <c:v>2.7974999999999999E-5</c:v>
                </c:pt>
                <c:pt idx="27975">
                  <c:v>2.7976000000000001E-5</c:v>
                </c:pt>
                <c:pt idx="27976">
                  <c:v>2.7977E-5</c:v>
                </c:pt>
                <c:pt idx="27977">
                  <c:v>2.7977999999999999E-5</c:v>
                </c:pt>
                <c:pt idx="27978">
                  <c:v>2.7979000000000001E-5</c:v>
                </c:pt>
                <c:pt idx="27979">
                  <c:v>2.798E-5</c:v>
                </c:pt>
                <c:pt idx="27980">
                  <c:v>2.7980999999999999E-5</c:v>
                </c:pt>
                <c:pt idx="27981">
                  <c:v>2.7982000000000001E-5</c:v>
                </c:pt>
                <c:pt idx="27982">
                  <c:v>2.7983E-5</c:v>
                </c:pt>
                <c:pt idx="27983">
                  <c:v>2.7983999999999998E-5</c:v>
                </c:pt>
                <c:pt idx="27984">
                  <c:v>2.7985000000000001E-5</c:v>
                </c:pt>
                <c:pt idx="27985">
                  <c:v>2.7985999999999999E-5</c:v>
                </c:pt>
                <c:pt idx="27986">
                  <c:v>2.7987000000000002E-5</c:v>
                </c:pt>
                <c:pt idx="27987">
                  <c:v>2.7988E-5</c:v>
                </c:pt>
                <c:pt idx="27988">
                  <c:v>2.7988999999999999E-5</c:v>
                </c:pt>
                <c:pt idx="27989">
                  <c:v>2.7990000000000001E-5</c:v>
                </c:pt>
                <c:pt idx="27990">
                  <c:v>2.7991E-5</c:v>
                </c:pt>
                <c:pt idx="27991">
                  <c:v>2.7991999999999999E-5</c:v>
                </c:pt>
                <c:pt idx="27992">
                  <c:v>2.7993000000000001E-5</c:v>
                </c:pt>
                <c:pt idx="27993">
                  <c:v>2.7994E-5</c:v>
                </c:pt>
                <c:pt idx="27994">
                  <c:v>2.7994999999999999E-5</c:v>
                </c:pt>
                <c:pt idx="27995">
                  <c:v>2.7996000000000001E-5</c:v>
                </c:pt>
                <c:pt idx="27996">
                  <c:v>2.7997E-5</c:v>
                </c:pt>
                <c:pt idx="27997">
                  <c:v>2.7997999999999999E-5</c:v>
                </c:pt>
                <c:pt idx="27998">
                  <c:v>2.7999000000000001E-5</c:v>
                </c:pt>
                <c:pt idx="27999">
                  <c:v>2.8E-5</c:v>
                </c:pt>
                <c:pt idx="28000">
                  <c:v>2.8000999999999998E-5</c:v>
                </c:pt>
                <c:pt idx="28001">
                  <c:v>2.8002000000000001E-5</c:v>
                </c:pt>
                <c:pt idx="28002">
                  <c:v>2.8002999999999999E-5</c:v>
                </c:pt>
                <c:pt idx="28003">
                  <c:v>2.8004000000000002E-5</c:v>
                </c:pt>
                <c:pt idx="28004">
                  <c:v>2.8005E-5</c:v>
                </c:pt>
                <c:pt idx="28005">
                  <c:v>2.8005999999999999E-5</c:v>
                </c:pt>
                <c:pt idx="28006">
                  <c:v>2.8007000000000001E-5</c:v>
                </c:pt>
                <c:pt idx="28007">
                  <c:v>2.8008E-5</c:v>
                </c:pt>
                <c:pt idx="28008">
                  <c:v>2.8008999999999999E-5</c:v>
                </c:pt>
                <c:pt idx="28009">
                  <c:v>2.8010000000000001E-5</c:v>
                </c:pt>
                <c:pt idx="28010">
                  <c:v>2.8011E-5</c:v>
                </c:pt>
                <c:pt idx="28011">
                  <c:v>2.8011999999999999E-5</c:v>
                </c:pt>
                <c:pt idx="28012">
                  <c:v>2.8013000000000001E-5</c:v>
                </c:pt>
                <c:pt idx="28013">
                  <c:v>2.8014E-5</c:v>
                </c:pt>
                <c:pt idx="28014">
                  <c:v>2.8014999999999999E-5</c:v>
                </c:pt>
                <c:pt idx="28015">
                  <c:v>2.8016000000000001E-5</c:v>
                </c:pt>
                <c:pt idx="28016">
                  <c:v>2.8017E-5</c:v>
                </c:pt>
                <c:pt idx="28017">
                  <c:v>2.8017999999999998E-5</c:v>
                </c:pt>
                <c:pt idx="28018">
                  <c:v>2.8019000000000001E-5</c:v>
                </c:pt>
                <c:pt idx="28019">
                  <c:v>2.8019999999999999E-5</c:v>
                </c:pt>
                <c:pt idx="28020">
                  <c:v>2.8021000000000002E-5</c:v>
                </c:pt>
                <c:pt idx="28021">
                  <c:v>2.8022E-5</c:v>
                </c:pt>
                <c:pt idx="28022">
                  <c:v>2.8022999999999999E-5</c:v>
                </c:pt>
                <c:pt idx="28023">
                  <c:v>2.8024000000000001E-5</c:v>
                </c:pt>
                <c:pt idx="28024">
                  <c:v>2.8025E-5</c:v>
                </c:pt>
                <c:pt idx="28025">
                  <c:v>2.8025999999999999E-5</c:v>
                </c:pt>
                <c:pt idx="28026">
                  <c:v>2.8027000000000001E-5</c:v>
                </c:pt>
                <c:pt idx="28027">
                  <c:v>2.8028E-5</c:v>
                </c:pt>
                <c:pt idx="28028">
                  <c:v>2.8028999999999999E-5</c:v>
                </c:pt>
                <c:pt idx="28029">
                  <c:v>2.8030000000000001E-5</c:v>
                </c:pt>
                <c:pt idx="28030">
                  <c:v>2.8031E-5</c:v>
                </c:pt>
                <c:pt idx="28031">
                  <c:v>2.8031999999999999E-5</c:v>
                </c:pt>
                <c:pt idx="28032">
                  <c:v>2.8033000000000001E-5</c:v>
                </c:pt>
                <c:pt idx="28033">
                  <c:v>2.8034E-5</c:v>
                </c:pt>
                <c:pt idx="28034">
                  <c:v>2.8034999999999998E-5</c:v>
                </c:pt>
                <c:pt idx="28035">
                  <c:v>2.8036000000000001E-5</c:v>
                </c:pt>
                <c:pt idx="28036">
                  <c:v>2.8036999999999999E-5</c:v>
                </c:pt>
                <c:pt idx="28037">
                  <c:v>2.8038000000000002E-5</c:v>
                </c:pt>
                <c:pt idx="28038">
                  <c:v>2.8039E-5</c:v>
                </c:pt>
                <c:pt idx="28039">
                  <c:v>2.8039999999999999E-5</c:v>
                </c:pt>
                <c:pt idx="28040">
                  <c:v>2.8041000000000001E-5</c:v>
                </c:pt>
                <c:pt idx="28041">
                  <c:v>2.8042E-5</c:v>
                </c:pt>
                <c:pt idx="28042">
                  <c:v>2.8042999999999999E-5</c:v>
                </c:pt>
                <c:pt idx="28043">
                  <c:v>2.8044000000000001E-5</c:v>
                </c:pt>
                <c:pt idx="28044">
                  <c:v>2.8045E-5</c:v>
                </c:pt>
                <c:pt idx="28045">
                  <c:v>2.8045999999999999E-5</c:v>
                </c:pt>
                <c:pt idx="28046">
                  <c:v>2.8047000000000001E-5</c:v>
                </c:pt>
                <c:pt idx="28047">
                  <c:v>2.8048E-5</c:v>
                </c:pt>
                <c:pt idx="28048">
                  <c:v>2.8048999999999999E-5</c:v>
                </c:pt>
                <c:pt idx="28049">
                  <c:v>2.8050000000000001E-5</c:v>
                </c:pt>
                <c:pt idx="28050">
                  <c:v>2.8051E-5</c:v>
                </c:pt>
                <c:pt idx="28051">
                  <c:v>2.8051999999999998E-5</c:v>
                </c:pt>
                <c:pt idx="28052">
                  <c:v>2.8053000000000001E-5</c:v>
                </c:pt>
                <c:pt idx="28053">
                  <c:v>2.8053999999999999E-5</c:v>
                </c:pt>
                <c:pt idx="28054">
                  <c:v>2.8055000000000002E-5</c:v>
                </c:pt>
                <c:pt idx="28055">
                  <c:v>2.8056E-5</c:v>
                </c:pt>
                <c:pt idx="28056">
                  <c:v>2.8056999999999999E-5</c:v>
                </c:pt>
                <c:pt idx="28057">
                  <c:v>2.8058000000000001E-5</c:v>
                </c:pt>
                <c:pt idx="28058">
                  <c:v>2.8059E-5</c:v>
                </c:pt>
                <c:pt idx="28059">
                  <c:v>2.8059999999999999E-5</c:v>
                </c:pt>
                <c:pt idx="28060">
                  <c:v>2.8061000000000001E-5</c:v>
                </c:pt>
                <c:pt idx="28061">
                  <c:v>2.8062E-5</c:v>
                </c:pt>
                <c:pt idx="28062">
                  <c:v>2.8062999999999999E-5</c:v>
                </c:pt>
                <c:pt idx="28063">
                  <c:v>2.8064000000000001E-5</c:v>
                </c:pt>
                <c:pt idx="28064">
                  <c:v>2.8065E-5</c:v>
                </c:pt>
                <c:pt idx="28065">
                  <c:v>2.8065999999999999E-5</c:v>
                </c:pt>
                <c:pt idx="28066">
                  <c:v>2.8067000000000001E-5</c:v>
                </c:pt>
                <c:pt idx="28067">
                  <c:v>2.8068E-5</c:v>
                </c:pt>
                <c:pt idx="28068">
                  <c:v>2.8068999999999998E-5</c:v>
                </c:pt>
                <c:pt idx="28069">
                  <c:v>2.8070000000000001E-5</c:v>
                </c:pt>
                <c:pt idx="28070">
                  <c:v>2.8070999999999999E-5</c:v>
                </c:pt>
                <c:pt idx="28071">
                  <c:v>2.8072000000000002E-5</c:v>
                </c:pt>
                <c:pt idx="28072">
                  <c:v>2.8073E-5</c:v>
                </c:pt>
                <c:pt idx="28073">
                  <c:v>2.8073999999999999E-5</c:v>
                </c:pt>
                <c:pt idx="28074">
                  <c:v>2.8075000000000001E-5</c:v>
                </c:pt>
                <c:pt idx="28075">
                  <c:v>2.8076E-5</c:v>
                </c:pt>
                <c:pt idx="28076">
                  <c:v>2.8076999999999999E-5</c:v>
                </c:pt>
                <c:pt idx="28077">
                  <c:v>2.8078000000000001E-5</c:v>
                </c:pt>
                <c:pt idx="28078">
                  <c:v>2.8079E-5</c:v>
                </c:pt>
                <c:pt idx="28079">
                  <c:v>2.8079999999999999E-5</c:v>
                </c:pt>
                <c:pt idx="28080">
                  <c:v>2.8081000000000001E-5</c:v>
                </c:pt>
                <c:pt idx="28081">
                  <c:v>2.8082E-5</c:v>
                </c:pt>
                <c:pt idx="28082">
                  <c:v>2.8082999999999999E-5</c:v>
                </c:pt>
                <c:pt idx="28083">
                  <c:v>2.8084000000000001E-5</c:v>
                </c:pt>
                <c:pt idx="28084">
                  <c:v>2.8085E-5</c:v>
                </c:pt>
                <c:pt idx="28085">
                  <c:v>2.8085999999999998E-5</c:v>
                </c:pt>
                <c:pt idx="28086">
                  <c:v>2.8087000000000001E-5</c:v>
                </c:pt>
                <c:pt idx="28087">
                  <c:v>2.8087999999999999E-5</c:v>
                </c:pt>
                <c:pt idx="28088">
                  <c:v>2.8089000000000002E-5</c:v>
                </c:pt>
                <c:pt idx="28089">
                  <c:v>2.809E-5</c:v>
                </c:pt>
                <c:pt idx="28090">
                  <c:v>2.8090999999999999E-5</c:v>
                </c:pt>
                <c:pt idx="28091">
                  <c:v>2.8092000000000001E-5</c:v>
                </c:pt>
                <c:pt idx="28092">
                  <c:v>2.8093E-5</c:v>
                </c:pt>
                <c:pt idx="28093">
                  <c:v>2.8093999999999999E-5</c:v>
                </c:pt>
                <c:pt idx="28094">
                  <c:v>2.8095000000000001E-5</c:v>
                </c:pt>
                <c:pt idx="28095">
                  <c:v>2.8096E-5</c:v>
                </c:pt>
                <c:pt idx="28096">
                  <c:v>2.8096999999999999E-5</c:v>
                </c:pt>
                <c:pt idx="28097">
                  <c:v>2.8098000000000001E-5</c:v>
                </c:pt>
                <c:pt idx="28098">
                  <c:v>2.8099E-5</c:v>
                </c:pt>
                <c:pt idx="28099">
                  <c:v>2.8099999999999999E-5</c:v>
                </c:pt>
                <c:pt idx="28100">
                  <c:v>2.8101000000000001E-5</c:v>
                </c:pt>
                <c:pt idx="28101">
                  <c:v>2.8102E-5</c:v>
                </c:pt>
                <c:pt idx="28102">
                  <c:v>2.8102999999999998E-5</c:v>
                </c:pt>
                <c:pt idx="28103">
                  <c:v>2.8104000000000001E-5</c:v>
                </c:pt>
                <c:pt idx="28104">
                  <c:v>2.8104999999999999E-5</c:v>
                </c:pt>
                <c:pt idx="28105">
                  <c:v>2.8106000000000002E-5</c:v>
                </c:pt>
                <c:pt idx="28106">
                  <c:v>2.8107E-5</c:v>
                </c:pt>
                <c:pt idx="28107">
                  <c:v>2.8107999999999999E-5</c:v>
                </c:pt>
                <c:pt idx="28108">
                  <c:v>2.8109000000000001E-5</c:v>
                </c:pt>
                <c:pt idx="28109">
                  <c:v>2.811E-5</c:v>
                </c:pt>
                <c:pt idx="28110">
                  <c:v>2.8110999999999999E-5</c:v>
                </c:pt>
                <c:pt idx="28111">
                  <c:v>2.8112000000000001E-5</c:v>
                </c:pt>
                <c:pt idx="28112">
                  <c:v>2.8113E-5</c:v>
                </c:pt>
                <c:pt idx="28113">
                  <c:v>2.8113999999999999E-5</c:v>
                </c:pt>
                <c:pt idx="28114">
                  <c:v>2.8115000000000001E-5</c:v>
                </c:pt>
                <c:pt idx="28115">
                  <c:v>2.8116E-5</c:v>
                </c:pt>
                <c:pt idx="28116">
                  <c:v>2.8116999999999999E-5</c:v>
                </c:pt>
                <c:pt idx="28117">
                  <c:v>2.8118000000000001E-5</c:v>
                </c:pt>
                <c:pt idx="28118">
                  <c:v>2.8119E-5</c:v>
                </c:pt>
                <c:pt idx="28119">
                  <c:v>2.8119999999999998E-5</c:v>
                </c:pt>
                <c:pt idx="28120">
                  <c:v>2.8121000000000001E-5</c:v>
                </c:pt>
                <c:pt idx="28121">
                  <c:v>2.8121999999999999E-5</c:v>
                </c:pt>
                <c:pt idx="28122">
                  <c:v>2.8123000000000002E-5</c:v>
                </c:pt>
                <c:pt idx="28123">
                  <c:v>2.8124E-5</c:v>
                </c:pt>
                <c:pt idx="28124">
                  <c:v>2.8124999999999999E-5</c:v>
                </c:pt>
                <c:pt idx="28125">
                  <c:v>2.8126000000000001E-5</c:v>
                </c:pt>
                <c:pt idx="28126">
                  <c:v>2.8127E-5</c:v>
                </c:pt>
                <c:pt idx="28127">
                  <c:v>2.8127999999999999E-5</c:v>
                </c:pt>
                <c:pt idx="28128">
                  <c:v>2.8129000000000001E-5</c:v>
                </c:pt>
                <c:pt idx="28129">
                  <c:v>2.813E-5</c:v>
                </c:pt>
                <c:pt idx="28130">
                  <c:v>2.8130999999999999E-5</c:v>
                </c:pt>
                <c:pt idx="28131">
                  <c:v>2.8132000000000001E-5</c:v>
                </c:pt>
                <c:pt idx="28132">
                  <c:v>2.8133E-5</c:v>
                </c:pt>
                <c:pt idx="28133">
                  <c:v>2.8133999999999999E-5</c:v>
                </c:pt>
                <c:pt idx="28134">
                  <c:v>2.8135000000000001E-5</c:v>
                </c:pt>
                <c:pt idx="28135">
                  <c:v>2.8136E-5</c:v>
                </c:pt>
                <c:pt idx="28136">
                  <c:v>2.8136999999999998E-5</c:v>
                </c:pt>
                <c:pt idx="28137">
                  <c:v>2.8138000000000001E-5</c:v>
                </c:pt>
                <c:pt idx="28138">
                  <c:v>2.8138999999999999E-5</c:v>
                </c:pt>
                <c:pt idx="28139">
                  <c:v>2.8140000000000002E-5</c:v>
                </c:pt>
                <c:pt idx="28140">
                  <c:v>2.8141E-5</c:v>
                </c:pt>
                <c:pt idx="28141">
                  <c:v>2.8141999999999999E-5</c:v>
                </c:pt>
                <c:pt idx="28142">
                  <c:v>2.8143000000000001E-5</c:v>
                </c:pt>
                <c:pt idx="28143">
                  <c:v>2.8144E-5</c:v>
                </c:pt>
                <c:pt idx="28144">
                  <c:v>2.8144999999999999E-5</c:v>
                </c:pt>
                <c:pt idx="28145">
                  <c:v>2.8146000000000001E-5</c:v>
                </c:pt>
                <c:pt idx="28146">
                  <c:v>2.8147E-5</c:v>
                </c:pt>
                <c:pt idx="28147">
                  <c:v>2.8147999999999999E-5</c:v>
                </c:pt>
                <c:pt idx="28148">
                  <c:v>2.8149000000000001E-5</c:v>
                </c:pt>
                <c:pt idx="28149">
                  <c:v>2.815E-5</c:v>
                </c:pt>
                <c:pt idx="28150">
                  <c:v>2.8150999999999999E-5</c:v>
                </c:pt>
                <c:pt idx="28151">
                  <c:v>2.8152000000000001E-5</c:v>
                </c:pt>
                <c:pt idx="28152">
                  <c:v>2.8153E-5</c:v>
                </c:pt>
                <c:pt idx="28153">
                  <c:v>2.8153999999999998E-5</c:v>
                </c:pt>
                <c:pt idx="28154">
                  <c:v>2.8155000000000001E-5</c:v>
                </c:pt>
                <c:pt idx="28155">
                  <c:v>2.8155999999999999E-5</c:v>
                </c:pt>
                <c:pt idx="28156">
                  <c:v>2.8157000000000002E-5</c:v>
                </c:pt>
                <c:pt idx="28157">
                  <c:v>2.8158E-5</c:v>
                </c:pt>
                <c:pt idx="28158">
                  <c:v>2.8158999999999999E-5</c:v>
                </c:pt>
                <c:pt idx="28159">
                  <c:v>2.8160000000000001E-5</c:v>
                </c:pt>
                <c:pt idx="28160">
                  <c:v>2.8161E-5</c:v>
                </c:pt>
                <c:pt idx="28161">
                  <c:v>2.8161999999999999E-5</c:v>
                </c:pt>
                <c:pt idx="28162">
                  <c:v>2.8163000000000001E-5</c:v>
                </c:pt>
                <c:pt idx="28163">
                  <c:v>2.8164E-5</c:v>
                </c:pt>
                <c:pt idx="28164">
                  <c:v>2.8164999999999999E-5</c:v>
                </c:pt>
                <c:pt idx="28165">
                  <c:v>2.8166000000000001E-5</c:v>
                </c:pt>
                <c:pt idx="28166">
                  <c:v>2.8167E-5</c:v>
                </c:pt>
                <c:pt idx="28167">
                  <c:v>2.8167999999999999E-5</c:v>
                </c:pt>
                <c:pt idx="28168">
                  <c:v>2.8169000000000001E-5</c:v>
                </c:pt>
                <c:pt idx="28169">
                  <c:v>2.817E-5</c:v>
                </c:pt>
                <c:pt idx="28170">
                  <c:v>2.8170999999999998E-5</c:v>
                </c:pt>
                <c:pt idx="28171">
                  <c:v>2.8172000000000001E-5</c:v>
                </c:pt>
                <c:pt idx="28172">
                  <c:v>2.8172999999999999E-5</c:v>
                </c:pt>
                <c:pt idx="28173">
                  <c:v>2.8174000000000002E-5</c:v>
                </c:pt>
                <c:pt idx="28174">
                  <c:v>2.8175E-5</c:v>
                </c:pt>
                <c:pt idx="28175">
                  <c:v>2.8175999999999999E-5</c:v>
                </c:pt>
                <c:pt idx="28176">
                  <c:v>2.8177000000000001E-5</c:v>
                </c:pt>
                <c:pt idx="28177">
                  <c:v>2.8178E-5</c:v>
                </c:pt>
                <c:pt idx="28178">
                  <c:v>2.8178999999999999E-5</c:v>
                </c:pt>
                <c:pt idx="28179">
                  <c:v>2.8180000000000001E-5</c:v>
                </c:pt>
                <c:pt idx="28180">
                  <c:v>2.8181E-5</c:v>
                </c:pt>
                <c:pt idx="28181">
                  <c:v>2.8181999999999999E-5</c:v>
                </c:pt>
                <c:pt idx="28182">
                  <c:v>2.8183000000000001E-5</c:v>
                </c:pt>
                <c:pt idx="28183">
                  <c:v>2.8184E-5</c:v>
                </c:pt>
                <c:pt idx="28184">
                  <c:v>2.8184999999999999E-5</c:v>
                </c:pt>
                <c:pt idx="28185">
                  <c:v>2.8186000000000001E-5</c:v>
                </c:pt>
                <c:pt idx="28186">
                  <c:v>2.8187E-5</c:v>
                </c:pt>
                <c:pt idx="28187">
                  <c:v>2.8187999999999998E-5</c:v>
                </c:pt>
                <c:pt idx="28188">
                  <c:v>2.8189000000000001E-5</c:v>
                </c:pt>
                <c:pt idx="28189">
                  <c:v>2.8189999999999999E-5</c:v>
                </c:pt>
                <c:pt idx="28190">
                  <c:v>2.8191000000000002E-5</c:v>
                </c:pt>
                <c:pt idx="28191">
                  <c:v>2.8192E-5</c:v>
                </c:pt>
                <c:pt idx="28192">
                  <c:v>2.8192999999999999E-5</c:v>
                </c:pt>
                <c:pt idx="28193">
                  <c:v>2.8194000000000001E-5</c:v>
                </c:pt>
                <c:pt idx="28194">
                  <c:v>2.8195E-5</c:v>
                </c:pt>
                <c:pt idx="28195">
                  <c:v>2.8195999999999999E-5</c:v>
                </c:pt>
                <c:pt idx="28196">
                  <c:v>2.8197000000000001E-5</c:v>
                </c:pt>
                <c:pt idx="28197">
                  <c:v>2.8198E-5</c:v>
                </c:pt>
                <c:pt idx="28198">
                  <c:v>2.8198999999999999E-5</c:v>
                </c:pt>
                <c:pt idx="28199">
                  <c:v>2.8200000000000001E-5</c:v>
                </c:pt>
                <c:pt idx="28200">
                  <c:v>2.8201E-5</c:v>
                </c:pt>
                <c:pt idx="28201">
                  <c:v>2.8201999999999999E-5</c:v>
                </c:pt>
                <c:pt idx="28202">
                  <c:v>2.8203000000000001E-5</c:v>
                </c:pt>
                <c:pt idx="28203">
                  <c:v>2.8204E-5</c:v>
                </c:pt>
                <c:pt idx="28204">
                  <c:v>2.8204999999999998E-5</c:v>
                </c:pt>
                <c:pt idx="28205">
                  <c:v>2.8206000000000001E-5</c:v>
                </c:pt>
                <c:pt idx="28206">
                  <c:v>2.8206999999999999E-5</c:v>
                </c:pt>
                <c:pt idx="28207">
                  <c:v>2.8208000000000002E-5</c:v>
                </c:pt>
                <c:pt idx="28208">
                  <c:v>2.8209E-5</c:v>
                </c:pt>
                <c:pt idx="28209">
                  <c:v>2.8209999999999999E-5</c:v>
                </c:pt>
                <c:pt idx="28210">
                  <c:v>2.8211000000000001E-5</c:v>
                </c:pt>
                <c:pt idx="28211">
                  <c:v>2.8212E-5</c:v>
                </c:pt>
                <c:pt idx="28212">
                  <c:v>2.8212999999999999E-5</c:v>
                </c:pt>
                <c:pt idx="28213">
                  <c:v>2.8214000000000001E-5</c:v>
                </c:pt>
                <c:pt idx="28214">
                  <c:v>2.8215E-5</c:v>
                </c:pt>
                <c:pt idx="28215">
                  <c:v>2.8215999999999999E-5</c:v>
                </c:pt>
                <c:pt idx="28216">
                  <c:v>2.8217000000000001E-5</c:v>
                </c:pt>
                <c:pt idx="28217">
                  <c:v>2.8218E-5</c:v>
                </c:pt>
                <c:pt idx="28218">
                  <c:v>2.8218999999999999E-5</c:v>
                </c:pt>
                <c:pt idx="28219">
                  <c:v>2.8220000000000001E-5</c:v>
                </c:pt>
                <c:pt idx="28220">
                  <c:v>2.8221E-5</c:v>
                </c:pt>
                <c:pt idx="28221">
                  <c:v>2.8221999999999998E-5</c:v>
                </c:pt>
                <c:pt idx="28222">
                  <c:v>2.8223000000000001E-5</c:v>
                </c:pt>
                <c:pt idx="28223">
                  <c:v>2.8223999999999999E-5</c:v>
                </c:pt>
                <c:pt idx="28224">
                  <c:v>2.8225000000000002E-5</c:v>
                </c:pt>
                <c:pt idx="28225">
                  <c:v>2.8226E-5</c:v>
                </c:pt>
                <c:pt idx="28226">
                  <c:v>2.8226999999999999E-5</c:v>
                </c:pt>
                <c:pt idx="28227">
                  <c:v>2.8228000000000001E-5</c:v>
                </c:pt>
                <c:pt idx="28228">
                  <c:v>2.8229E-5</c:v>
                </c:pt>
                <c:pt idx="28229">
                  <c:v>2.8229999999999999E-5</c:v>
                </c:pt>
                <c:pt idx="28230">
                  <c:v>2.8231000000000001E-5</c:v>
                </c:pt>
                <c:pt idx="28231">
                  <c:v>2.8232E-5</c:v>
                </c:pt>
                <c:pt idx="28232">
                  <c:v>2.8232999999999999E-5</c:v>
                </c:pt>
                <c:pt idx="28233">
                  <c:v>2.8234000000000001E-5</c:v>
                </c:pt>
                <c:pt idx="28234">
                  <c:v>2.8235E-5</c:v>
                </c:pt>
                <c:pt idx="28235">
                  <c:v>2.8235999999999999E-5</c:v>
                </c:pt>
                <c:pt idx="28236">
                  <c:v>2.8237000000000001E-5</c:v>
                </c:pt>
                <c:pt idx="28237">
                  <c:v>2.8238E-5</c:v>
                </c:pt>
                <c:pt idx="28238">
                  <c:v>2.8238999999999998E-5</c:v>
                </c:pt>
                <c:pt idx="28239">
                  <c:v>2.8240000000000001E-5</c:v>
                </c:pt>
                <c:pt idx="28240">
                  <c:v>2.8240999999999999E-5</c:v>
                </c:pt>
                <c:pt idx="28241">
                  <c:v>2.8242000000000002E-5</c:v>
                </c:pt>
                <c:pt idx="28242">
                  <c:v>2.8243E-5</c:v>
                </c:pt>
                <c:pt idx="28243">
                  <c:v>2.8243999999999999E-5</c:v>
                </c:pt>
                <c:pt idx="28244">
                  <c:v>2.8245000000000001E-5</c:v>
                </c:pt>
                <c:pt idx="28245">
                  <c:v>2.8246E-5</c:v>
                </c:pt>
                <c:pt idx="28246">
                  <c:v>2.8246999999999999E-5</c:v>
                </c:pt>
                <c:pt idx="28247">
                  <c:v>2.8248000000000001E-5</c:v>
                </c:pt>
                <c:pt idx="28248">
                  <c:v>2.8249E-5</c:v>
                </c:pt>
                <c:pt idx="28249">
                  <c:v>2.8249999999999999E-5</c:v>
                </c:pt>
                <c:pt idx="28250">
                  <c:v>2.8251000000000001E-5</c:v>
                </c:pt>
                <c:pt idx="28251">
                  <c:v>2.8252E-5</c:v>
                </c:pt>
                <c:pt idx="28252">
                  <c:v>2.8252999999999999E-5</c:v>
                </c:pt>
                <c:pt idx="28253">
                  <c:v>2.8254000000000001E-5</c:v>
                </c:pt>
                <c:pt idx="28254">
                  <c:v>2.8255E-5</c:v>
                </c:pt>
                <c:pt idx="28255">
                  <c:v>2.8255999999999998E-5</c:v>
                </c:pt>
                <c:pt idx="28256">
                  <c:v>2.8257000000000001E-5</c:v>
                </c:pt>
                <c:pt idx="28257">
                  <c:v>2.8257999999999999E-5</c:v>
                </c:pt>
                <c:pt idx="28258">
                  <c:v>2.8259000000000002E-5</c:v>
                </c:pt>
                <c:pt idx="28259">
                  <c:v>2.826E-5</c:v>
                </c:pt>
                <c:pt idx="28260">
                  <c:v>2.8260999999999999E-5</c:v>
                </c:pt>
                <c:pt idx="28261">
                  <c:v>2.8262000000000001E-5</c:v>
                </c:pt>
                <c:pt idx="28262">
                  <c:v>2.8263E-5</c:v>
                </c:pt>
                <c:pt idx="28263">
                  <c:v>2.8263999999999999E-5</c:v>
                </c:pt>
                <c:pt idx="28264">
                  <c:v>2.8265000000000001E-5</c:v>
                </c:pt>
                <c:pt idx="28265">
                  <c:v>2.8266E-5</c:v>
                </c:pt>
                <c:pt idx="28266">
                  <c:v>2.8266999999999999E-5</c:v>
                </c:pt>
                <c:pt idx="28267">
                  <c:v>2.8268000000000001E-5</c:v>
                </c:pt>
                <c:pt idx="28268">
                  <c:v>2.8269E-5</c:v>
                </c:pt>
                <c:pt idx="28269">
                  <c:v>2.8269999999999999E-5</c:v>
                </c:pt>
                <c:pt idx="28270">
                  <c:v>2.8271000000000001E-5</c:v>
                </c:pt>
                <c:pt idx="28271">
                  <c:v>2.8272E-5</c:v>
                </c:pt>
                <c:pt idx="28272">
                  <c:v>2.8272999999999998E-5</c:v>
                </c:pt>
                <c:pt idx="28273">
                  <c:v>2.8274000000000001E-5</c:v>
                </c:pt>
                <c:pt idx="28274">
                  <c:v>2.8274999999999999E-5</c:v>
                </c:pt>
                <c:pt idx="28275">
                  <c:v>2.8276000000000002E-5</c:v>
                </c:pt>
                <c:pt idx="28276">
                  <c:v>2.8277E-5</c:v>
                </c:pt>
                <c:pt idx="28277">
                  <c:v>2.8277999999999999E-5</c:v>
                </c:pt>
                <c:pt idx="28278">
                  <c:v>2.8279000000000001E-5</c:v>
                </c:pt>
                <c:pt idx="28279">
                  <c:v>2.828E-5</c:v>
                </c:pt>
                <c:pt idx="28280">
                  <c:v>2.8280999999999999E-5</c:v>
                </c:pt>
                <c:pt idx="28281">
                  <c:v>2.8282000000000001E-5</c:v>
                </c:pt>
                <c:pt idx="28282">
                  <c:v>2.8283E-5</c:v>
                </c:pt>
                <c:pt idx="28283">
                  <c:v>2.8283999999999999E-5</c:v>
                </c:pt>
                <c:pt idx="28284">
                  <c:v>2.8285000000000001E-5</c:v>
                </c:pt>
                <c:pt idx="28285">
                  <c:v>2.8286E-5</c:v>
                </c:pt>
                <c:pt idx="28286">
                  <c:v>2.8286999999999999E-5</c:v>
                </c:pt>
                <c:pt idx="28287">
                  <c:v>2.8288000000000001E-5</c:v>
                </c:pt>
                <c:pt idx="28288">
                  <c:v>2.8289E-5</c:v>
                </c:pt>
                <c:pt idx="28289">
                  <c:v>2.8289999999999998E-5</c:v>
                </c:pt>
                <c:pt idx="28290">
                  <c:v>2.8291000000000001E-5</c:v>
                </c:pt>
                <c:pt idx="28291">
                  <c:v>2.8291999999999999E-5</c:v>
                </c:pt>
                <c:pt idx="28292">
                  <c:v>2.8293000000000002E-5</c:v>
                </c:pt>
                <c:pt idx="28293">
                  <c:v>2.8294E-5</c:v>
                </c:pt>
                <c:pt idx="28294">
                  <c:v>2.8294999999999999E-5</c:v>
                </c:pt>
                <c:pt idx="28295">
                  <c:v>2.8296000000000001E-5</c:v>
                </c:pt>
                <c:pt idx="28296">
                  <c:v>2.8297E-5</c:v>
                </c:pt>
                <c:pt idx="28297">
                  <c:v>2.8297999999999999E-5</c:v>
                </c:pt>
                <c:pt idx="28298">
                  <c:v>2.8299000000000001E-5</c:v>
                </c:pt>
                <c:pt idx="28299">
                  <c:v>2.83E-5</c:v>
                </c:pt>
                <c:pt idx="28300">
                  <c:v>2.8300999999999999E-5</c:v>
                </c:pt>
                <c:pt idx="28301">
                  <c:v>2.8302000000000001E-5</c:v>
                </c:pt>
                <c:pt idx="28302">
                  <c:v>2.8303E-5</c:v>
                </c:pt>
                <c:pt idx="28303">
                  <c:v>2.8303999999999999E-5</c:v>
                </c:pt>
                <c:pt idx="28304">
                  <c:v>2.8305000000000001E-5</c:v>
                </c:pt>
                <c:pt idx="28305">
                  <c:v>2.8306E-5</c:v>
                </c:pt>
                <c:pt idx="28306">
                  <c:v>2.8306999999999999E-5</c:v>
                </c:pt>
                <c:pt idx="28307">
                  <c:v>2.8308000000000001E-5</c:v>
                </c:pt>
                <c:pt idx="28308">
                  <c:v>2.8309E-5</c:v>
                </c:pt>
                <c:pt idx="28309">
                  <c:v>2.8309999999999998E-5</c:v>
                </c:pt>
                <c:pt idx="28310">
                  <c:v>2.8311E-5</c:v>
                </c:pt>
                <c:pt idx="28311">
                  <c:v>2.8311999999999999E-5</c:v>
                </c:pt>
                <c:pt idx="28312">
                  <c:v>2.8313000000000001E-5</c:v>
                </c:pt>
                <c:pt idx="28313">
                  <c:v>2.8314E-5</c:v>
                </c:pt>
                <c:pt idx="28314">
                  <c:v>2.8314999999999999E-5</c:v>
                </c:pt>
                <c:pt idx="28315">
                  <c:v>2.8316000000000001E-5</c:v>
                </c:pt>
                <c:pt idx="28316">
                  <c:v>2.8317E-5</c:v>
                </c:pt>
                <c:pt idx="28317">
                  <c:v>2.8317999999999999E-5</c:v>
                </c:pt>
                <c:pt idx="28318">
                  <c:v>2.8319000000000001E-5</c:v>
                </c:pt>
                <c:pt idx="28319">
                  <c:v>2.832E-5</c:v>
                </c:pt>
                <c:pt idx="28320">
                  <c:v>2.8320999999999999E-5</c:v>
                </c:pt>
                <c:pt idx="28321">
                  <c:v>2.8322000000000001E-5</c:v>
                </c:pt>
                <c:pt idx="28322">
                  <c:v>2.8323E-5</c:v>
                </c:pt>
                <c:pt idx="28323">
                  <c:v>2.8323999999999999E-5</c:v>
                </c:pt>
                <c:pt idx="28324">
                  <c:v>2.8325000000000001E-5</c:v>
                </c:pt>
                <c:pt idx="28325">
                  <c:v>2.8326E-5</c:v>
                </c:pt>
                <c:pt idx="28326">
                  <c:v>2.8326999999999998E-5</c:v>
                </c:pt>
                <c:pt idx="28327">
                  <c:v>2.8328000000000001E-5</c:v>
                </c:pt>
                <c:pt idx="28328">
                  <c:v>2.8328999999999999E-5</c:v>
                </c:pt>
                <c:pt idx="28329">
                  <c:v>2.8330000000000002E-5</c:v>
                </c:pt>
                <c:pt idx="28330">
                  <c:v>2.8331E-5</c:v>
                </c:pt>
                <c:pt idx="28331">
                  <c:v>2.8331999999999999E-5</c:v>
                </c:pt>
                <c:pt idx="28332">
                  <c:v>2.8333000000000001E-5</c:v>
                </c:pt>
                <c:pt idx="28333">
                  <c:v>2.8334E-5</c:v>
                </c:pt>
                <c:pt idx="28334">
                  <c:v>2.8334999999999999E-5</c:v>
                </c:pt>
                <c:pt idx="28335">
                  <c:v>2.8336000000000001E-5</c:v>
                </c:pt>
                <c:pt idx="28336">
                  <c:v>2.8337E-5</c:v>
                </c:pt>
                <c:pt idx="28337">
                  <c:v>2.8337999999999999E-5</c:v>
                </c:pt>
                <c:pt idx="28338">
                  <c:v>2.8339000000000001E-5</c:v>
                </c:pt>
                <c:pt idx="28339">
                  <c:v>2.834E-5</c:v>
                </c:pt>
                <c:pt idx="28340">
                  <c:v>2.8340999999999999E-5</c:v>
                </c:pt>
                <c:pt idx="28341">
                  <c:v>2.8342000000000001E-5</c:v>
                </c:pt>
                <c:pt idx="28342">
                  <c:v>2.8343E-5</c:v>
                </c:pt>
                <c:pt idx="28343">
                  <c:v>2.8343999999999998E-5</c:v>
                </c:pt>
                <c:pt idx="28344">
                  <c:v>2.8345000000000001E-5</c:v>
                </c:pt>
                <c:pt idx="28345">
                  <c:v>2.8345999999999999E-5</c:v>
                </c:pt>
                <c:pt idx="28346">
                  <c:v>2.8347000000000002E-5</c:v>
                </c:pt>
                <c:pt idx="28347">
                  <c:v>2.8348E-5</c:v>
                </c:pt>
                <c:pt idx="28348">
                  <c:v>2.8348999999999999E-5</c:v>
                </c:pt>
                <c:pt idx="28349">
                  <c:v>2.8350000000000001E-5</c:v>
                </c:pt>
                <c:pt idx="28350">
                  <c:v>2.8351E-5</c:v>
                </c:pt>
                <c:pt idx="28351">
                  <c:v>2.8351999999999999E-5</c:v>
                </c:pt>
                <c:pt idx="28352">
                  <c:v>2.8353000000000001E-5</c:v>
                </c:pt>
                <c:pt idx="28353">
                  <c:v>2.8354E-5</c:v>
                </c:pt>
                <c:pt idx="28354">
                  <c:v>2.8354999999999999E-5</c:v>
                </c:pt>
                <c:pt idx="28355">
                  <c:v>2.8356000000000001E-5</c:v>
                </c:pt>
                <c:pt idx="28356">
                  <c:v>2.8357E-5</c:v>
                </c:pt>
                <c:pt idx="28357">
                  <c:v>2.8357999999999999E-5</c:v>
                </c:pt>
                <c:pt idx="28358">
                  <c:v>2.8359000000000001E-5</c:v>
                </c:pt>
                <c:pt idx="28359">
                  <c:v>2.836E-5</c:v>
                </c:pt>
                <c:pt idx="28360">
                  <c:v>2.8360999999999998E-5</c:v>
                </c:pt>
                <c:pt idx="28361">
                  <c:v>2.8362000000000001E-5</c:v>
                </c:pt>
                <c:pt idx="28362">
                  <c:v>2.8362999999999999E-5</c:v>
                </c:pt>
                <c:pt idx="28363">
                  <c:v>2.8364000000000002E-5</c:v>
                </c:pt>
                <c:pt idx="28364">
                  <c:v>2.8365E-5</c:v>
                </c:pt>
                <c:pt idx="28365">
                  <c:v>2.8365999999999999E-5</c:v>
                </c:pt>
                <c:pt idx="28366">
                  <c:v>2.8367000000000001E-5</c:v>
                </c:pt>
                <c:pt idx="28367">
                  <c:v>2.8368E-5</c:v>
                </c:pt>
                <c:pt idx="28368">
                  <c:v>2.8368999999999999E-5</c:v>
                </c:pt>
                <c:pt idx="28369">
                  <c:v>2.8370000000000001E-5</c:v>
                </c:pt>
                <c:pt idx="28370">
                  <c:v>2.8371E-5</c:v>
                </c:pt>
                <c:pt idx="28371">
                  <c:v>2.8371999999999999E-5</c:v>
                </c:pt>
                <c:pt idx="28372">
                  <c:v>2.8373000000000001E-5</c:v>
                </c:pt>
                <c:pt idx="28373">
                  <c:v>2.8374E-5</c:v>
                </c:pt>
                <c:pt idx="28374">
                  <c:v>2.8374999999999999E-5</c:v>
                </c:pt>
                <c:pt idx="28375">
                  <c:v>2.8376000000000001E-5</c:v>
                </c:pt>
                <c:pt idx="28376">
                  <c:v>2.8377E-5</c:v>
                </c:pt>
                <c:pt idx="28377">
                  <c:v>2.8377999999999998E-5</c:v>
                </c:pt>
                <c:pt idx="28378">
                  <c:v>2.8379000000000001E-5</c:v>
                </c:pt>
                <c:pt idx="28379">
                  <c:v>2.8379999999999999E-5</c:v>
                </c:pt>
                <c:pt idx="28380">
                  <c:v>2.8381000000000002E-5</c:v>
                </c:pt>
                <c:pt idx="28381">
                  <c:v>2.8382E-5</c:v>
                </c:pt>
                <c:pt idx="28382">
                  <c:v>2.8382999999999999E-5</c:v>
                </c:pt>
                <c:pt idx="28383">
                  <c:v>2.8384000000000001E-5</c:v>
                </c:pt>
                <c:pt idx="28384">
                  <c:v>2.8385E-5</c:v>
                </c:pt>
                <c:pt idx="28385">
                  <c:v>2.8385999999999999E-5</c:v>
                </c:pt>
                <c:pt idx="28386">
                  <c:v>2.8387000000000001E-5</c:v>
                </c:pt>
                <c:pt idx="28387">
                  <c:v>2.8388E-5</c:v>
                </c:pt>
                <c:pt idx="28388">
                  <c:v>2.8388999999999999E-5</c:v>
                </c:pt>
                <c:pt idx="28389">
                  <c:v>2.8390000000000001E-5</c:v>
                </c:pt>
                <c:pt idx="28390">
                  <c:v>2.8391E-5</c:v>
                </c:pt>
                <c:pt idx="28391">
                  <c:v>2.8391999999999999E-5</c:v>
                </c:pt>
                <c:pt idx="28392">
                  <c:v>2.8393000000000001E-5</c:v>
                </c:pt>
                <c:pt idx="28393">
                  <c:v>2.8394E-5</c:v>
                </c:pt>
                <c:pt idx="28394">
                  <c:v>2.8394999999999998E-5</c:v>
                </c:pt>
                <c:pt idx="28395">
                  <c:v>2.8396000000000001E-5</c:v>
                </c:pt>
                <c:pt idx="28396">
                  <c:v>2.8396999999999999E-5</c:v>
                </c:pt>
                <c:pt idx="28397">
                  <c:v>2.8398000000000002E-5</c:v>
                </c:pt>
                <c:pt idx="28398">
                  <c:v>2.8399E-5</c:v>
                </c:pt>
                <c:pt idx="28399">
                  <c:v>2.8399999999999999E-5</c:v>
                </c:pt>
                <c:pt idx="28400">
                  <c:v>2.8401000000000001E-5</c:v>
                </c:pt>
                <c:pt idx="28401">
                  <c:v>2.8402E-5</c:v>
                </c:pt>
                <c:pt idx="28402">
                  <c:v>2.8402999999999999E-5</c:v>
                </c:pt>
                <c:pt idx="28403">
                  <c:v>2.8404000000000001E-5</c:v>
                </c:pt>
                <c:pt idx="28404">
                  <c:v>2.8405E-5</c:v>
                </c:pt>
                <c:pt idx="28405">
                  <c:v>2.8405999999999999E-5</c:v>
                </c:pt>
                <c:pt idx="28406">
                  <c:v>2.8407000000000001E-5</c:v>
                </c:pt>
                <c:pt idx="28407">
                  <c:v>2.8408E-5</c:v>
                </c:pt>
                <c:pt idx="28408">
                  <c:v>2.8408999999999999E-5</c:v>
                </c:pt>
                <c:pt idx="28409">
                  <c:v>2.8410000000000001E-5</c:v>
                </c:pt>
                <c:pt idx="28410">
                  <c:v>2.8411E-5</c:v>
                </c:pt>
                <c:pt idx="28411">
                  <c:v>2.8411999999999998E-5</c:v>
                </c:pt>
                <c:pt idx="28412">
                  <c:v>2.8413000000000001E-5</c:v>
                </c:pt>
                <c:pt idx="28413">
                  <c:v>2.8413999999999999E-5</c:v>
                </c:pt>
                <c:pt idx="28414">
                  <c:v>2.8415000000000002E-5</c:v>
                </c:pt>
                <c:pt idx="28415">
                  <c:v>2.8416E-5</c:v>
                </c:pt>
                <c:pt idx="28416">
                  <c:v>2.8416999999999999E-5</c:v>
                </c:pt>
                <c:pt idx="28417">
                  <c:v>2.8418000000000001E-5</c:v>
                </c:pt>
                <c:pt idx="28418">
                  <c:v>2.8419E-5</c:v>
                </c:pt>
                <c:pt idx="28419">
                  <c:v>2.8419999999999999E-5</c:v>
                </c:pt>
                <c:pt idx="28420">
                  <c:v>2.8421000000000001E-5</c:v>
                </c:pt>
                <c:pt idx="28421">
                  <c:v>2.8422E-5</c:v>
                </c:pt>
                <c:pt idx="28422">
                  <c:v>2.8422999999999999E-5</c:v>
                </c:pt>
                <c:pt idx="28423">
                  <c:v>2.8424000000000001E-5</c:v>
                </c:pt>
                <c:pt idx="28424">
                  <c:v>2.8425E-5</c:v>
                </c:pt>
                <c:pt idx="28425">
                  <c:v>2.8425999999999999E-5</c:v>
                </c:pt>
                <c:pt idx="28426">
                  <c:v>2.8427000000000001E-5</c:v>
                </c:pt>
                <c:pt idx="28427">
                  <c:v>2.8428E-5</c:v>
                </c:pt>
                <c:pt idx="28428">
                  <c:v>2.8428999999999998E-5</c:v>
                </c:pt>
                <c:pt idx="28429">
                  <c:v>2.8430000000000001E-5</c:v>
                </c:pt>
                <c:pt idx="28430">
                  <c:v>2.8430999999999999E-5</c:v>
                </c:pt>
                <c:pt idx="28431">
                  <c:v>2.8432000000000002E-5</c:v>
                </c:pt>
                <c:pt idx="28432">
                  <c:v>2.8433E-5</c:v>
                </c:pt>
                <c:pt idx="28433">
                  <c:v>2.8433999999999999E-5</c:v>
                </c:pt>
                <c:pt idx="28434">
                  <c:v>2.8435000000000001E-5</c:v>
                </c:pt>
                <c:pt idx="28435">
                  <c:v>2.8436E-5</c:v>
                </c:pt>
                <c:pt idx="28436">
                  <c:v>2.8436999999999999E-5</c:v>
                </c:pt>
                <c:pt idx="28437">
                  <c:v>2.8438000000000001E-5</c:v>
                </c:pt>
                <c:pt idx="28438">
                  <c:v>2.8439E-5</c:v>
                </c:pt>
                <c:pt idx="28439">
                  <c:v>2.8439999999999999E-5</c:v>
                </c:pt>
                <c:pt idx="28440">
                  <c:v>2.8441000000000001E-5</c:v>
                </c:pt>
                <c:pt idx="28441">
                  <c:v>2.8442E-5</c:v>
                </c:pt>
                <c:pt idx="28442">
                  <c:v>2.8442999999999999E-5</c:v>
                </c:pt>
                <c:pt idx="28443">
                  <c:v>2.8444000000000001E-5</c:v>
                </c:pt>
                <c:pt idx="28444">
                  <c:v>2.8445E-5</c:v>
                </c:pt>
                <c:pt idx="28445">
                  <c:v>2.8445999999999998E-5</c:v>
                </c:pt>
                <c:pt idx="28446">
                  <c:v>2.8447000000000001E-5</c:v>
                </c:pt>
                <c:pt idx="28447">
                  <c:v>2.8447999999999999E-5</c:v>
                </c:pt>
                <c:pt idx="28448">
                  <c:v>2.8449000000000002E-5</c:v>
                </c:pt>
                <c:pt idx="28449">
                  <c:v>2.845E-5</c:v>
                </c:pt>
                <c:pt idx="28450">
                  <c:v>2.8450999999999999E-5</c:v>
                </c:pt>
                <c:pt idx="28451">
                  <c:v>2.8452000000000001E-5</c:v>
                </c:pt>
                <c:pt idx="28452">
                  <c:v>2.8453E-5</c:v>
                </c:pt>
                <c:pt idx="28453">
                  <c:v>2.8453999999999999E-5</c:v>
                </c:pt>
                <c:pt idx="28454">
                  <c:v>2.8455000000000001E-5</c:v>
                </c:pt>
                <c:pt idx="28455">
                  <c:v>2.8456E-5</c:v>
                </c:pt>
                <c:pt idx="28456">
                  <c:v>2.8456999999999999E-5</c:v>
                </c:pt>
                <c:pt idx="28457">
                  <c:v>2.8458000000000001E-5</c:v>
                </c:pt>
                <c:pt idx="28458">
                  <c:v>2.8459E-5</c:v>
                </c:pt>
                <c:pt idx="28459">
                  <c:v>2.8459999999999999E-5</c:v>
                </c:pt>
                <c:pt idx="28460">
                  <c:v>2.8461000000000001E-5</c:v>
                </c:pt>
                <c:pt idx="28461">
                  <c:v>2.8462E-5</c:v>
                </c:pt>
                <c:pt idx="28462">
                  <c:v>2.8462999999999998E-5</c:v>
                </c:pt>
                <c:pt idx="28463">
                  <c:v>2.8464000000000001E-5</c:v>
                </c:pt>
                <c:pt idx="28464">
                  <c:v>2.8464999999999999E-5</c:v>
                </c:pt>
                <c:pt idx="28465">
                  <c:v>2.8466000000000002E-5</c:v>
                </c:pt>
                <c:pt idx="28466">
                  <c:v>2.8467E-5</c:v>
                </c:pt>
                <c:pt idx="28467">
                  <c:v>2.8467999999999999E-5</c:v>
                </c:pt>
                <c:pt idx="28468">
                  <c:v>2.8469000000000001E-5</c:v>
                </c:pt>
                <c:pt idx="28469">
                  <c:v>2.847E-5</c:v>
                </c:pt>
                <c:pt idx="28470">
                  <c:v>2.8470999999999999E-5</c:v>
                </c:pt>
                <c:pt idx="28471">
                  <c:v>2.8472000000000001E-5</c:v>
                </c:pt>
                <c:pt idx="28472">
                  <c:v>2.8473E-5</c:v>
                </c:pt>
                <c:pt idx="28473">
                  <c:v>2.8473999999999999E-5</c:v>
                </c:pt>
                <c:pt idx="28474">
                  <c:v>2.8475000000000001E-5</c:v>
                </c:pt>
                <c:pt idx="28475">
                  <c:v>2.8476E-5</c:v>
                </c:pt>
                <c:pt idx="28476">
                  <c:v>2.8476999999999999E-5</c:v>
                </c:pt>
                <c:pt idx="28477">
                  <c:v>2.8478000000000001E-5</c:v>
                </c:pt>
                <c:pt idx="28478">
                  <c:v>2.8479E-5</c:v>
                </c:pt>
                <c:pt idx="28479">
                  <c:v>2.8479999999999998E-5</c:v>
                </c:pt>
                <c:pt idx="28480">
                  <c:v>2.8481000000000001E-5</c:v>
                </c:pt>
                <c:pt idx="28481">
                  <c:v>2.8481999999999999E-5</c:v>
                </c:pt>
                <c:pt idx="28482">
                  <c:v>2.8483000000000002E-5</c:v>
                </c:pt>
                <c:pt idx="28483">
                  <c:v>2.8484E-5</c:v>
                </c:pt>
                <c:pt idx="28484">
                  <c:v>2.8484999999999999E-5</c:v>
                </c:pt>
                <c:pt idx="28485">
                  <c:v>2.8486000000000001E-5</c:v>
                </c:pt>
                <c:pt idx="28486">
                  <c:v>2.8487E-5</c:v>
                </c:pt>
                <c:pt idx="28487">
                  <c:v>2.8487999999999999E-5</c:v>
                </c:pt>
                <c:pt idx="28488">
                  <c:v>2.8489000000000001E-5</c:v>
                </c:pt>
                <c:pt idx="28489">
                  <c:v>2.849E-5</c:v>
                </c:pt>
                <c:pt idx="28490">
                  <c:v>2.8490999999999999E-5</c:v>
                </c:pt>
                <c:pt idx="28491">
                  <c:v>2.8492000000000001E-5</c:v>
                </c:pt>
                <c:pt idx="28492">
                  <c:v>2.8493E-5</c:v>
                </c:pt>
                <c:pt idx="28493">
                  <c:v>2.8493999999999999E-5</c:v>
                </c:pt>
                <c:pt idx="28494">
                  <c:v>2.8495000000000001E-5</c:v>
                </c:pt>
                <c:pt idx="28495">
                  <c:v>2.8496E-5</c:v>
                </c:pt>
                <c:pt idx="28496">
                  <c:v>2.8496999999999998E-5</c:v>
                </c:pt>
                <c:pt idx="28497">
                  <c:v>2.8498000000000001E-5</c:v>
                </c:pt>
                <c:pt idx="28498">
                  <c:v>2.8498999999999999E-5</c:v>
                </c:pt>
                <c:pt idx="28499">
                  <c:v>2.8500000000000002E-5</c:v>
                </c:pt>
                <c:pt idx="28500">
                  <c:v>2.8501E-5</c:v>
                </c:pt>
                <c:pt idx="28501">
                  <c:v>2.8501999999999999E-5</c:v>
                </c:pt>
                <c:pt idx="28502">
                  <c:v>2.8503000000000001E-5</c:v>
                </c:pt>
                <c:pt idx="28503">
                  <c:v>2.8504E-5</c:v>
                </c:pt>
                <c:pt idx="28504">
                  <c:v>2.8504999999999999E-5</c:v>
                </c:pt>
                <c:pt idx="28505">
                  <c:v>2.8506000000000001E-5</c:v>
                </c:pt>
                <c:pt idx="28506">
                  <c:v>2.8507E-5</c:v>
                </c:pt>
                <c:pt idx="28507">
                  <c:v>2.8507999999999999E-5</c:v>
                </c:pt>
                <c:pt idx="28508">
                  <c:v>2.8509000000000001E-5</c:v>
                </c:pt>
                <c:pt idx="28509">
                  <c:v>2.851E-5</c:v>
                </c:pt>
                <c:pt idx="28510">
                  <c:v>2.8510999999999999E-5</c:v>
                </c:pt>
                <c:pt idx="28511">
                  <c:v>2.8512000000000001E-5</c:v>
                </c:pt>
                <c:pt idx="28512">
                  <c:v>2.8513E-5</c:v>
                </c:pt>
                <c:pt idx="28513">
                  <c:v>2.8513999999999998E-5</c:v>
                </c:pt>
                <c:pt idx="28514">
                  <c:v>2.8515000000000001E-5</c:v>
                </c:pt>
                <c:pt idx="28515">
                  <c:v>2.8515999999999999E-5</c:v>
                </c:pt>
                <c:pt idx="28516">
                  <c:v>2.8517000000000002E-5</c:v>
                </c:pt>
                <c:pt idx="28517">
                  <c:v>2.8518E-5</c:v>
                </c:pt>
                <c:pt idx="28518">
                  <c:v>2.8518999999999999E-5</c:v>
                </c:pt>
                <c:pt idx="28519">
                  <c:v>2.8520000000000001E-5</c:v>
                </c:pt>
                <c:pt idx="28520">
                  <c:v>2.8521E-5</c:v>
                </c:pt>
                <c:pt idx="28521">
                  <c:v>2.8521999999999999E-5</c:v>
                </c:pt>
                <c:pt idx="28522">
                  <c:v>2.8523000000000001E-5</c:v>
                </c:pt>
                <c:pt idx="28523">
                  <c:v>2.8524E-5</c:v>
                </c:pt>
                <c:pt idx="28524">
                  <c:v>2.8524999999999999E-5</c:v>
                </c:pt>
                <c:pt idx="28525">
                  <c:v>2.8526000000000001E-5</c:v>
                </c:pt>
                <c:pt idx="28526">
                  <c:v>2.8527E-5</c:v>
                </c:pt>
                <c:pt idx="28527">
                  <c:v>2.8527999999999999E-5</c:v>
                </c:pt>
                <c:pt idx="28528">
                  <c:v>2.8529000000000001E-5</c:v>
                </c:pt>
                <c:pt idx="28529">
                  <c:v>2.853E-5</c:v>
                </c:pt>
                <c:pt idx="28530">
                  <c:v>2.8530999999999998E-5</c:v>
                </c:pt>
                <c:pt idx="28531">
                  <c:v>2.8532000000000001E-5</c:v>
                </c:pt>
                <c:pt idx="28532">
                  <c:v>2.8532999999999999E-5</c:v>
                </c:pt>
                <c:pt idx="28533">
                  <c:v>2.8534000000000002E-5</c:v>
                </c:pt>
                <c:pt idx="28534">
                  <c:v>2.8535E-5</c:v>
                </c:pt>
                <c:pt idx="28535">
                  <c:v>2.8535999999999999E-5</c:v>
                </c:pt>
                <c:pt idx="28536">
                  <c:v>2.8537000000000001E-5</c:v>
                </c:pt>
                <c:pt idx="28537">
                  <c:v>2.8538E-5</c:v>
                </c:pt>
                <c:pt idx="28538">
                  <c:v>2.8538999999999999E-5</c:v>
                </c:pt>
                <c:pt idx="28539">
                  <c:v>2.8540000000000001E-5</c:v>
                </c:pt>
                <c:pt idx="28540">
                  <c:v>2.8541E-5</c:v>
                </c:pt>
                <c:pt idx="28541">
                  <c:v>2.8541999999999999E-5</c:v>
                </c:pt>
                <c:pt idx="28542">
                  <c:v>2.8543000000000001E-5</c:v>
                </c:pt>
                <c:pt idx="28543">
                  <c:v>2.8544E-5</c:v>
                </c:pt>
                <c:pt idx="28544">
                  <c:v>2.8544999999999999E-5</c:v>
                </c:pt>
                <c:pt idx="28545">
                  <c:v>2.8546000000000001E-5</c:v>
                </c:pt>
                <c:pt idx="28546">
                  <c:v>2.8547E-5</c:v>
                </c:pt>
                <c:pt idx="28547">
                  <c:v>2.8547999999999998E-5</c:v>
                </c:pt>
                <c:pt idx="28548">
                  <c:v>2.8549000000000001E-5</c:v>
                </c:pt>
                <c:pt idx="28549">
                  <c:v>2.8549999999999999E-5</c:v>
                </c:pt>
                <c:pt idx="28550">
                  <c:v>2.8551000000000002E-5</c:v>
                </c:pt>
                <c:pt idx="28551">
                  <c:v>2.8552E-5</c:v>
                </c:pt>
                <c:pt idx="28552">
                  <c:v>2.8552999999999999E-5</c:v>
                </c:pt>
                <c:pt idx="28553">
                  <c:v>2.8554000000000001E-5</c:v>
                </c:pt>
                <c:pt idx="28554">
                  <c:v>2.8555E-5</c:v>
                </c:pt>
                <c:pt idx="28555">
                  <c:v>2.8555999999999999E-5</c:v>
                </c:pt>
                <c:pt idx="28556">
                  <c:v>2.8557000000000001E-5</c:v>
                </c:pt>
                <c:pt idx="28557">
                  <c:v>2.8558E-5</c:v>
                </c:pt>
                <c:pt idx="28558">
                  <c:v>2.8558999999999999E-5</c:v>
                </c:pt>
                <c:pt idx="28559">
                  <c:v>2.8560000000000001E-5</c:v>
                </c:pt>
                <c:pt idx="28560">
                  <c:v>2.8561E-5</c:v>
                </c:pt>
                <c:pt idx="28561">
                  <c:v>2.8561999999999999E-5</c:v>
                </c:pt>
                <c:pt idx="28562">
                  <c:v>2.8563000000000001E-5</c:v>
                </c:pt>
                <c:pt idx="28563">
                  <c:v>2.8564E-5</c:v>
                </c:pt>
                <c:pt idx="28564">
                  <c:v>2.8564999999999998E-5</c:v>
                </c:pt>
                <c:pt idx="28565">
                  <c:v>2.8566000000000001E-5</c:v>
                </c:pt>
                <c:pt idx="28566">
                  <c:v>2.8566999999999999E-5</c:v>
                </c:pt>
                <c:pt idx="28567">
                  <c:v>2.8568000000000002E-5</c:v>
                </c:pt>
                <c:pt idx="28568">
                  <c:v>2.8569E-5</c:v>
                </c:pt>
                <c:pt idx="28569">
                  <c:v>2.8569999999999999E-5</c:v>
                </c:pt>
                <c:pt idx="28570">
                  <c:v>2.8571000000000001E-5</c:v>
                </c:pt>
                <c:pt idx="28571">
                  <c:v>2.8572E-5</c:v>
                </c:pt>
                <c:pt idx="28572">
                  <c:v>2.8572999999999999E-5</c:v>
                </c:pt>
                <c:pt idx="28573">
                  <c:v>2.8574000000000001E-5</c:v>
                </c:pt>
                <c:pt idx="28574">
                  <c:v>2.8575E-5</c:v>
                </c:pt>
                <c:pt idx="28575">
                  <c:v>2.8575999999999999E-5</c:v>
                </c:pt>
                <c:pt idx="28576">
                  <c:v>2.8577000000000001E-5</c:v>
                </c:pt>
                <c:pt idx="28577">
                  <c:v>2.8578E-5</c:v>
                </c:pt>
                <c:pt idx="28578">
                  <c:v>2.8578999999999999E-5</c:v>
                </c:pt>
                <c:pt idx="28579">
                  <c:v>2.8580000000000001E-5</c:v>
                </c:pt>
                <c:pt idx="28580">
                  <c:v>2.8581E-5</c:v>
                </c:pt>
                <c:pt idx="28581">
                  <c:v>2.8581999999999998E-5</c:v>
                </c:pt>
                <c:pt idx="28582">
                  <c:v>2.8583000000000001E-5</c:v>
                </c:pt>
                <c:pt idx="28583">
                  <c:v>2.8583999999999999E-5</c:v>
                </c:pt>
                <c:pt idx="28584">
                  <c:v>2.8585000000000002E-5</c:v>
                </c:pt>
                <c:pt idx="28585">
                  <c:v>2.8586E-5</c:v>
                </c:pt>
                <c:pt idx="28586">
                  <c:v>2.8586999999999999E-5</c:v>
                </c:pt>
                <c:pt idx="28587">
                  <c:v>2.8588000000000001E-5</c:v>
                </c:pt>
                <c:pt idx="28588">
                  <c:v>2.8589E-5</c:v>
                </c:pt>
                <c:pt idx="28589">
                  <c:v>2.8589999999999999E-5</c:v>
                </c:pt>
                <c:pt idx="28590">
                  <c:v>2.8591000000000001E-5</c:v>
                </c:pt>
                <c:pt idx="28591">
                  <c:v>2.8592E-5</c:v>
                </c:pt>
                <c:pt idx="28592">
                  <c:v>2.8592999999999999E-5</c:v>
                </c:pt>
                <c:pt idx="28593">
                  <c:v>2.8594000000000001E-5</c:v>
                </c:pt>
                <c:pt idx="28594">
                  <c:v>2.8595E-5</c:v>
                </c:pt>
                <c:pt idx="28595">
                  <c:v>2.8595999999999999E-5</c:v>
                </c:pt>
                <c:pt idx="28596">
                  <c:v>2.8597000000000001E-5</c:v>
                </c:pt>
                <c:pt idx="28597">
                  <c:v>2.8598E-5</c:v>
                </c:pt>
                <c:pt idx="28598">
                  <c:v>2.8598999999999998E-5</c:v>
                </c:pt>
                <c:pt idx="28599">
                  <c:v>2.8600000000000001E-5</c:v>
                </c:pt>
                <c:pt idx="28600">
                  <c:v>2.8600999999999999E-5</c:v>
                </c:pt>
                <c:pt idx="28601">
                  <c:v>2.8602000000000002E-5</c:v>
                </c:pt>
                <c:pt idx="28602">
                  <c:v>2.8603E-5</c:v>
                </c:pt>
                <c:pt idx="28603">
                  <c:v>2.8603999999999999E-5</c:v>
                </c:pt>
                <c:pt idx="28604">
                  <c:v>2.8605000000000001E-5</c:v>
                </c:pt>
                <c:pt idx="28605">
                  <c:v>2.8606E-5</c:v>
                </c:pt>
                <c:pt idx="28606">
                  <c:v>2.8606999999999999E-5</c:v>
                </c:pt>
                <c:pt idx="28607">
                  <c:v>2.8608000000000001E-5</c:v>
                </c:pt>
                <c:pt idx="28608">
                  <c:v>2.8609E-5</c:v>
                </c:pt>
                <c:pt idx="28609">
                  <c:v>2.8609999999999999E-5</c:v>
                </c:pt>
                <c:pt idx="28610">
                  <c:v>2.8611000000000001E-5</c:v>
                </c:pt>
                <c:pt idx="28611">
                  <c:v>2.8612E-5</c:v>
                </c:pt>
                <c:pt idx="28612">
                  <c:v>2.8612999999999999E-5</c:v>
                </c:pt>
                <c:pt idx="28613">
                  <c:v>2.8614000000000001E-5</c:v>
                </c:pt>
                <c:pt idx="28614">
                  <c:v>2.8615E-5</c:v>
                </c:pt>
                <c:pt idx="28615">
                  <c:v>2.8615999999999998E-5</c:v>
                </c:pt>
                <c:pt idx="28616">
                  <c:v>2.8617000000000001E-5</c:v>
                </c:pt>
                <c:pt idx="28617">
                  <c:v>2.8617999999999999E-5</c:v>
                </c:pt>
                <c:pt idx="28618">
                  <c:v>2.8619000000000002E-5</c:v>
                </c:pt>
                <c:pt idx="28619">
                  <c:v>2.862E-5</c:v>
                </c:pt>
                <c:pt idx="28620">
                  <c:v>2.8620999999999999E-5</c:v>
                </c:pt>
                <c:pt idx="28621">
                  <c:v>2.8622000000000001E-5</c:v>
                </c:pt>
                <c:pt idx="28622">
                  <c:v>2.8623E-5</c:v>
                </c:pt>
                <c:pt idx="28623">
                  <c:v>2.8623999999999999E-5</c:v>
                </c:pt>
                <c:pt idx="28624">
                  <c:v>2.8625000000000001E-5</c:v>
                </c:pt>
                <c:pt idx="28625">
                  <c:v>2.8626E-5</c:v>
                </c:pt>
                <c:pt idx="28626">
                  <c:v>2.8626999999999999E-5</c:v>
                </c:pt>
                <c:pt idx="28627">
                  <c:v>2.8628000000000001E-5</c:v>
                </c:pt>
                <c:pt idx="28628">
                  <c:v>2.8629E-5</c:v>
                </c:pt>
                <c:pt idx="28629">
                  <c:v>2.8629999999999999E-5</c:v>
                </c:pt>
                <c:pt idx="28630">
                  <c:v>2.8631000000000001E-5</c:v>
                </c:pt>
                <c:pt idx="28631">
                  <c:v>2.8632E-5</c:v>
                </c:pt>
                <c:pt idx="28632">
                  <c:v>2.8632999999999998E-5</c:v>
                </c:pt>
                <c:pt idx="28633">
                  <c:v>2.8634000000000001E-5</c:v>
                </c:pt>
                <c:pt idx="28634">
                  <c:v>2.8634999999999999E-5</c:v>
                </c:pt>
                <c:pt idx="28635">
                  <c:v>2.8636000000000002E-5</c:v>
                </c:pt>
                <c:pt idx="28636">
                  <c:v>2.8637E-5</c:v>
                </c:pt>
                <c:pt idx="28637">
                  <c:v>2.8637999999999999E-5</c:v>
                </c:pt>
                <c:pt idx="28638">
                  <c:v>2.8639000000000001E-5</c:v>
                </c:pt>
                <c:pt idx="28639">
                  <c:v>2.864E-5</c:v>
                </c:pt>
                <c:pt idx="28640">
                  <c:v>2.8640999999999999E-5</c:v>
                </c:pt>
                <c:pt idx="28641">
                  <c:v>2.8642000000000001E-5</c:v>
                </c:pt>
                <c:pt idx="28642">
                  <c:v>2.8643E-5</c:v>
                </c:pt>
                <c:pt idx="28643">
                  <c:v>2.8643999999999999E-5</c:v>
                </c:pt>
                <c:pt idx="28644">
                  <c:v>2.8645000000000001E-5</c:v>
                </c:pt>
                <c:pt idx="28645">
                  <c:v>2.8646E-5</c:v>
                </c:pt>
                <c:pt idx="28646">
                  <c:v>2.8646999999999999E-5</c:v>
                </c:pt>
                <c:pt idx="28647">
                  <c:v>2.8648000000000001E-5</c:v>
                </c:pt>
                <c:pt idx="28648">
                  <c:v>2.8649E-5</c:v>
                </c:pt>
                <c:pt idx="28649">
                  <c:v>2.8649999999999998E-5</c:v>
                </c:pt>
                <c:pt idx="28650">
                  <c:v>2.8651000000000001E-5</c:v>
                </c:pt>
                <c:pt idx="28651">
                  <c:v>2.8651999999999999E-5</c:v>
                </c:pt>
                <c:pt idx="28652">
                  <c:v>2.8653000000000002E-5</c:v>
                </c:pt>
                <c:pt idx="28653">
                  <c:v>2.8654E-5</c:v>
                </c:pt>
                <c:pt idx="28654">
                  <c:v>2.8654999999999999E-5</c:v>
                </c:pt>
                <c:pt idx="28655">
                  <c:v>2.8656000000000001E-5</c:v>
                </c:pt>
                <c:pt idx="28656">
                  <c:v>2.8657E-5</c:v>
                </c:pt>
                <c:pt idx="28657">
                  <c:v>2.8657999999999999E-5</c:v>
                </c:pt>
                <c:pt idx="28658">
                  <c:v>2.8659000000000001E-5</c:v>
                </c:pt>
                <c:pt idx="28659">
                  <c:v>2.866E-5</c:v>
                </c:pt>
                <c:pt idx="28660">
                  <c:v>2.8660999999999999E-5</c:v>
                </c:pt>
                <c:pt idx="28661">
                  <c:v>2.8662000000000001E-5</c:v>
                </c:pt>
                <c:pt idx="28662">
                  <c:v>2.8663E-5</c:v>
                </c:pt>
                <c:pt idx="28663">
                  <c:v>2.8663999999999999E-5</c:v>
                </c:pt>
                <c:pt idx="28664">
                  <c:v>2.8665000000000001E-5</c:v>
                </c:pt>
                <c:pt idx="28665">
                  <c:v>2.8666E-5</c:v>
                </c:pt>
                <c:pt idx="28666">
                  <c:v>2.8666999999999998E-5</c:v>
                </c:pt>
                <c:pt idx="28667">
                  <c:v>2.8668000000000001E-5</c:v>
                </c:pt>
                <c:pt idx="28668">
                  <c:v>2.8668999999999999E-5</c:v>
                </c:pt>
                <c:pt idx="28669">
                  <c:v>2.8670000000000002E-5</c:v>
                </c:pt>
                <c:pt idx="28670">
                  <c:v>2.8671E-5</c:v>
                </c:pt>
                <c:pt idx="28671">
                  <c:v>2.8671999999999999E-5</c:v>
                </c:pt>
                <c:pt idx="28672">
                  <c:v>2.8673000000000001E-5</c:v>
                </c:pt>
                <c:pt idx="28673">
                  <c:v>2.8674E-5</c:v>
                </c:pt>
                <c:pt idx="28674">
                  <c:v>2.8674999999999999E-5</c:v>
                </c:pt>
                <c:pt idx="28675">
                  <c:v>2.8676000000000001E-5</c:v>
                </c:pt>
                <c:pt idx="28676">
                  <c:v>2.8677E-5</c:v>
                </c:pt>
                <c:pt idx="28677">
                  <c:v>2.8677999999999999E-5</c:v>
                </c:pt>
                <c:pt idx="28678">
                  <c:v>2.8679000000000001E-5</c:v>
                </c:pt>
                <c:pt idx="28679">
                  <c:v>2.868E-5</c:v>
                </c:pt>
                <c:pt idx="28680">
                  <c:v>2.8680999999999999E-5</c:v>
                </c:pt>
                <c:pt idx="28681">
                  <c:v>2.8682000000000001E-5</c:v>
                </c:pt>
                <c:pt idx="28682">
                  <c:v>2.8683E-5</c:v>
                </c:pt>
                <c:pt idx="28683">
                  <c:v>2.8683999999999998E-5</c:v>
                </c:pt>
                <c:pt idx="28684">
                  <c:v>2.8685000000000001E-5</c:v>
                </c:pt>
                <c:pt idx="28685">
                  <c:v>2.8685999999999999E-5</c:v>
                </c:pt>
                <c:pt idx="28686">
                  <c:v>2.8687000000000002E-5</c:v>
                </c:pt>
                <c:pt idx="28687">
                  <c:v>2.8688E-5</c:v>
                </c:pt>
                <c:pt idx="28688">
                  <c:v>2.8688999999999999E-5</c:v>
                </c:pt>
                <c:pt idx="28689">
                  <c:v>2.8690000000000001E-5</c:v>
                </c:pt>
                <c:pt idx="28690">
                  <c:v>2.8691E-5</c:v>
                </c:pt>
                <c:pt idx="28691">
                  <c:v>2.8691999999999999E-5</c:v>
                </c:pt>
                <c:pt idx="28692">
                  <c:v>2.8693000000000001E-5</c:v>
                </c:pt>
                <c:pt idx="28693">
                  <c:v>2.8694E-5</c:v>
                </c:pt>
                <c:pt idx="28694">
                  <c:v>2.8694999999999999E-5</c:v>
                </c:pt>
                <c:pt idx="28695">
                  <c:v>2.8696000000000001E-5</c:v>
                </c:pt>
                <c:pt idx="28696">
                  <c:v>2.8697E-5</c:v>
                </c:pt>
                <c:pt idx="28697">
                  <c:v>2.8697999999999999E-5</c:v>
                </c:pt>
                <c:pt idx="28698">
                  <c:v>2.8699000000000001E-5</c:v>
                </c:pt>
                <c:pt idx="28699">
                  <c:v>2.87E-5</c:v>
                </c:pt>
                <c:pt idx="28700">
                  <c:v>2.8700999999999998E-5</c:v>
                </c:pt>
                <c:pt idx="28701">
                  <c:v>2.8702000000000001E-5</c:v>
                </c:pt>
                <c:pt idx="28702">
                  <c:v>2.8702999999999999E-5</c:v>
                </c:pt>
                <c:pt idx="28703">
                  <c:v>2.8704000000000002E-5</c:v>
                </c:pt>
                <c:pt idx="28704">
                  <c:v>2.8705E-5</c:v>
                </c:pt>
                <c:pt idx="28705">
                  <c:v>2.8705999999999999E-5</c:v>
                </c:pt>
                <c:pt idx="28706">
                  <c:v>2.8707000000000001E-5</c:v>
                </c:pt>
                <c:pt idx="28707">
                  <c:v>2.8708E-5</c:v>
                </c:pt>
                <c:pt idx="28708">
                  <c:v>2.8708999999999999E-5</c:v>
                </c:pt>
                <c:pt idx="28709">
                  <c:v>2.8710000000000001E-5</c:v>
                </c:pt>
                <c:pt idx="28710">
                  <c:v>2.8711E-5</c:v>
                </c:pt>
                <c:pt idx="28711">
                  <c:v>2.8711999999999999E-5</c:v>
                </c:pt>
                <c:pt idx="28712">
                  <c:v>2.8713000000000001E-5</c:v>
                </c:pt>
                <c:pt idx="28713">
                  <c:v>2.8714E-5</c:v>
                </c:pt>
                <c:pt idx="28714">
                  <c:v>2.8714999999999999E-5</c:v>
                </c:pt>
                <c:pt idx="28715">
                  <c:v>2.8716000000000001E-5</c:v>
                </c:pt>
                <c:pt idx="28716">
                  <c:v>2.8717E-5</c:v>
                </c:pt>
                <c:pt idx="28717">
                  <c:v>2.8717999999999998E-5</c:v>
                </c:pt>
                <c:pt idx="28718">
                  <c:v>2.8719000000000001E-5</c:v>
                </c:pt>
                <c:pt idx="28719">
                  <c:v>2.8719999999999999E-5</c:v>
                </c:pt>
                <c:pt idx="28720">
                  <c:v>2.8721000000000002E-5</c:v>
                </c:pt>
                <c:pt idx="28721">
                  <c:v>2.8722E-5</c:v>
                </c:pt>
                <c:pt idx="28722">
                  <c:v>2.8722999999999999E-5</c:v>
                </c:pt>
                <c:pt idx="28723">
                  <c:v>2.8724000000000001E-5</c:v>
                </c:pt>
                <c:pt idx="28724">
                  <c:v>2.8725E-5</c:v>
                </c:pt>
                <c:pt idx="28725">
                  <c:v>2.8725999999999999E-5</c:v>
                </c:pt>
                <c:pt idx="28726">
                  <c:v>2.8727000000000001E-5</c:v>
                </c:pt>
                <c:pt idx="28727">
                  <c:v>2.8728E-5</c:v>
                </c:pt>
                <c:pt idx="28728">
                  <c:v>2.8728999999999999E-5</c:v>
                </c:pt>
                <c:pt idx="28729">
                  <c:v>2.8730000000000001E-5</c:v>
                </c:pt>
                <c:pt idx="28730">
                  <c:v>2.8731E-5</c:v>
                </c:pt>
                <c:pt idx="28731">
                  <c:v>2.8731999999999999E-5</c:v>
                </c:pt>
                <c:pt idx="28732">
                  <c:v>2.8733000000000001E-5</c:v>
                </c:pt>
                <c:pt idx="28733">
                  <c:v>2.8734E-5</c:v>
                </c:pt>
                <c:pt idx="28734">
                  <c:v>2.8734999999999998E-5</c:v>
                </c:pt>
                <c:pt idx="28735">
                  <c:v>2.8736000000000001E-5</c:v>
                </c:pt>
                <c:pt idx="28736">
                  <c:v>2.8736999999999999E-5</c:v>
                </c:pt>
                <c:pt idx="28737">
                  <c:v>2.8738000000000002E-5</c:v>
                </c:pt>
                <c:pt idx="28738">
                  <c:v>2.8739E-5</c:v>
                </c:pt>
                <c:pt idx="28739">
                  <c:v>2.8739999999999999E-5</c:v>
                </c:pt>
                <c:pt idx="28740">
                  <c:v>2.8741000000000001E-5</c:v>
                </c:pt>
                <c:pt idx="28741">
                  <c:v>2.8742E-5</c:v>
                </c:pt>
                <c:pt idx="28742">
                  <c:v>2.8742999999999999E-5</c:v>
                </c:pt>
                <c:pt idx="28743">
                  <c:v>2.8744000000000001E-5</c:v>
                </c:pt>
                <c:pt idx="28744">
                  <c:v>2.8745E-5</c:v>
                </c:pt>
                <c:pt idx="28745">
                  <c:v>2.8745999999999999E-5</c:v>
                </c:pt>
                <c:pt idx="28746">
                  <c:v>2.8747000000000001E-5</c:v>
                </c:pt>
                <c:pt idx="28747">
                  <c:v>2.8748E-5</c:v>
                </c:pt>
                <c:pt idx="28748">
                  <c:v>2.8748999999999999E-5</c:v>
                </c:pt>
                <c:pt idx="28749">
                  <c:v>2.8750000000000001E-5</c:v>
                </c:pt>
                <c:pt idx="28750">
                  <c:v>2.8751E-5</c:v>
                </c:pt>
                <c:pt idx="28751">
                  <c:v>2.8751999999999998E-5</c:v>
                </c:pt>
                <c:pt idx="28752">
                  <c:v>2.8753000000000001E-5</c:v>
                </c:pt>
                <c:pt idx="28753">
                  <c:v>2.8753999999999999E-5</c:v>
                </c:pt>
                <c:pt idx="28754">
                  <c:v>2.8755000000000002E-5</c:v>
                </c:pt>
                <c:pt idx="28755">
                  <c:v>2.8756E-5</c:v>
                </c:pt>
                <c:pt idx="28756">
                  <c:v>2.8756999999999999E-5</c:v>
                </c:pt>
                <c:pt idx="28757">
                  <c:v>2.8758000000000001E-5</c:v>
                </c:pt>
                <c:pt idx="28758">
                  <c:v>2.8759E-5</c:v>
                </c:pt>
                <c:pt idx="28759">
                  <c:v>2.8759999999999999E-5</c:v>
                </c:pt>
                <c:pt idx="28760">
                  <c:v>2.8761000000000001E-5</c:v>
                </c:pt>
                <c:pt idx="28761">
                  <c:v>2.8762E-5</c:v>
                </c:pt>
                <c:pt idx="28762">
                  <c:v>2.8762999999999999E-5</c:v>
                </c:pt>
                <c:pt idx="28763">
                  <c:v>2.8764000000000001E-5</c:v>
                </c:pt>
                <c:pt idx="28764">
                  <c:v>2.8765E-5</c:v>
                </c:pt>
                <c:pt idx="28765">
                  <c:v>2.8765999999999999E-5</c:v>
                </c:pt>
                <c:pt idx="28766">
                  <c:v>2.8767000000000001E-5</c:v>
                </c:pt>
                <c:pt idx="28767">
                  <c:v>2.8768E-5</c:v>
                </c:pt>
                <c:pt idx="28768">
                  <c:v>2.8768999999999998E-5</c:v>
                </c:pt>
                <c:pt idx="28769">
                  <c:v>2.8770000000000001E-5</c:v>
                </c:pt>
                <c:pt idx="28770">
                  <c:v>2.8770999999999999E-5</c:v>
                </c:pt>
                <c:pt idx="28771">
                  <c:v>2.8772000000000002E-5</c:v>
                </c:pt>
                <c:pt idx="28772">
                  <c:v>2.8773E-5</c:v>
                </c:pt>
                <c:pt idx="28773">
                  <c:v>2.8773999999999999E-5</c:v>
                </c:pt>
                <c:pt idx="28774">
                  <c:v>2.8775000000000001E-5</c:v>
                </c:pt>
                <c:pt idx="28775">
                  <c:v>2.8776E-5</c:v>
                </c:pt>
                <c:pt idx="28776">
                  <c:v>2.8776999999999999E-5</c:v>
                </c:pt>
                <c:pt idx="28777">
                  <c:v>2.8778000000000001E-5</c:v>
                </c:pt>
                <c:pt idx="28778">
                  <c:v>2.8779E-5</c:v>
                </c:pt>
                <c:pt idx="28779">
                  <c:v>2.8779999999999999E-5</c:v>
                </c:pt>
                <c:pt idx="28780">
                  <c:v>2.8781000000000001E-5</c:v>
                </c:pt>
                <c:pt idx="28781">
                  <c:v>2.8782E-5</c:v>
                </c:pt>
                <c:pt idx="28782">
                  <c:v>2.8782999999999999E-5</c:v>
                </c:pt>
                <c:pt idx="28783">
                  <c:v>2.8784000000000001E-5</c:v>
                </c:pt>
                <c:pt idx="28784">
                  <c:v>2.8785E-5</c:v>
                </c:pt>
                <c:pt idx="28785">
                  <c:v>2.8785999999999998E-5</c:v>
                </c:pt>
                <c:pt idx="28786">
                  <c:v>2.8787000000000001E-5</c:v>
                </c:pt>
                <c:pt idx="28787">
                  <c:v>2.8787999999999999E-5</c:v>
                </c:pt>
                <c:pt idx="28788">
                  <c:v>2.8789000000000002E-5</c:v>
                </c:pt>
                <c:pt idx="28789">
                  <c:v>2.879E-5</c:v>
                </c:pt>
                <c:pt idx="28790">
                  <c:v>2.8790999999999999E-5</c:v>
                </c:pt>
                <c:pt idx="28791">
                  <c:v>2.8792000000000001E-5</c:v>
                </c:pt>
                <c:pt idx="28792">
                  <c:v>2.8793E-5</c:v>
                </c:pt>
                <c:pt idx="28793">
                  <c:v>2.8793999999999999E-5</c:v>
                </c:pt>
                <c:pt idx="28794">
                  <c:v>2.8795000000000001E-5</c:v>
                </c:pt>
                <c:pt idx="28795">
                  <c:v>2.8796E-5</c:v>
                </c:pt>
                <c:pt idx="28796">
                  <c:v>2.8796999999999999E-5</c:v>
                </c:pt>
                <c:pt idx="28797">
                  <c:v>2.8798000000000001E-5</c:v>
                </c:pt>
                <c:pt idx="28798">
                  <c:v>2.8799E-5</c:v>
                </c:pt>
                <c:pt idx="28799">
                  <c:v>2.8799999999999999E-5</c:v>
                </c:pt>
                <c:pt idx="28800">
                  <c:v>2.8801000000000001E-5</c:v>
                </c:pt>
                <c:pt idx="28801">
                  <c:v>2.8802E-5</c:v>
                </c:pt>
                <c:pt idx="28802">
                  <c:v>2.8802999999999998E-5</c:v>
                </c:pt>
                <c:pt idx="28803">
                  <c:v>2.8804000000000001E-5</c:v>
                </c:pt>
                <c:pt idx="28804">
                  <c:v>2.8804999999999999E-5</c:v>
                </c:pt>
                <c:pt idx="28805">
                  <c:v>2.8806000000000002E-5</c:v>
                </c:pt>
                <c:pt idx="28806">
                  <c:v>2.8807E-5</c:v>
                </c:pt>
                <c:pt idx="28807">
                  <c:v>2.8807999999999999E-5</c:v>
                </c:pt>
                <c:pt idx="28808">
                  <c:v>2.8809000000000001E-5</c:v>
                </c:pt>
                <c:pt idx="28809">
                  <c:v>2.881E-5</c:v>
                </c:pt>
                <c:pt idx="28810">
                  <c:v>2.8810999999999999E-5</c:v>
                </c:pt>
                <c:pt idx="28811">
                  <c:v>2.8812000000000001E-5</c:v>
                </c:pt>
                <c:pt idx="28812">
                  <c:v>2.8813E-5</c:v>
                </c:pt>
                <c:pt idx="28813">
                  <c:v>2.8813999999999999E-5</c:v>
                </c:pt>
                <c:pt idx="28814">
                  <c:v>2.8815000000000001E-5</c:v>
                </c:pt>
                <c:pt idx="28815">
                  <c:v>2.8816E-5</c:v>
                </c:pt>
                <c:pt idx="28816">
                  <c:v>2.8816999999999999E-5</c:v>
                </c:pt>
                <c:pt idx="28817">
                  <c:v>2.8818000000000001E-5</c:v>
                </c:pt>
                <c:pt idx="28818">
                  <c:v>2.8819E-5</c:v>
                </c:pt>
                <c:pt idx="28819">
                  <c:v>2.8819999999999999E-5</c:v>
                </c:pt>
                <c:pt idx="28820">
                  <c:v>2.8821000000000001E-5</c:v>
                </c:pt>
                <c:pt idx="28821">
                  <c:v>2.8822E-5</c:v>
                </c:pt>
                <c:pt idx="28822">
                  <c:v>2.8822999999999998E-5</c:v>
                </c:pt>
                <c:pt idx="28823">
                  <c:v>2.8824E-5</c:v>
                </c:pt>
                <c:pt idx="28824">
                  <c:v>2.8824999999999999E-5</c:v>
                </c:pt>
                <c:pt idx="28825">
                  <c:v>2.8826000000000001E-5</c:v>
                </c:pt>
                <c:pt idx="28826">
                  <c:v>2.8827E-5</c:v>
                </c:pt>
                <c:pt idx="28827">
                  <c:v>2.8827999999999999E-5</c:v>
                </c:pt>
                <c:pt idx="28828">
                  <c:v>2.8829000000000001E-5</c:v>
                </c:pt>
                <c:pt idx="28829">
                  <c:v>2.883E-5</c:v>
                </c:pt>
                <c:pt idx="28830">
                  <c:v>2.8830999999999999E-5</c:v>
                </c:pt>
                <c:pt idx="28831">
                  <c:v>2.8832000000000001E-5</c:v>
                </c:pt>
                <c:pt idx="28832">
                  <c:v>2.8833E-5</c:v>
                </c:pt>
                <c:pt idx="28833">
                  <c:v>2.8833999999999999E-5</c:v>
                </c:pt>
                <c:pt idx="28834">
                  <c:v>2.8835000000000001E-5</c:v>
                </c:pt>
                <c:pt idx="28835">
                  <c:v>2.8836E-5</c:v>
                </c:pt>
                <c:pt idx="28836">
                  <c:v>2.8836999999999999E-5</c:v>
                </c:pt>
                <c:pt idx="28837">
                  <c:v>2.8838000000000001E-5</c:v>
                </c:pt>
                <c:pt idx="28838">
                  <c:v>2.8839E-5</c:v>
                </c:pt>
                <c:pt idx="28839">
                  <c:v>2.8839999999999998E-5</c:v>
                </c:pt>
                <c:pt idx="28840">
                  <c:v>2.8841000000000001E-5</c:v>
                </c:pt>
                <c:pt idx="28841">
                  <c:v>2.8841999999999999E-5</c:v>
                </c:pt>
                <c:pt idx="28842">
                  <c:v>2.8843000000000002E-5</c:v>
                </c:pt>
                <c:pt idx="28843">
                  <c:v>2.8844E-5</c:v>
                </c:pt>
                <c:pt idx="28844">
                  <c:v>2.8844999999999999E-5</c:v>
                </c:pt>
                <c:pt idx="28845">
                  <c:v>2.8846000000000001E-5</c:v>
                </c:pt>
                <c:pt idx="28846">
                  <c:v>2.8847E-5</c:v>
                </c:pt>
                <c:pt idx="28847">
                  <c:v>2.8847999999999999E-5</c:v>
                </c:pt>
                <c:pt idx="28848">
                  <c:v>2.8849000000000001E-5</c:v>
                </c:pt>
                <c:pt idx="28849">
                  <c:v>2.885E-5</c:v>
                </c:pt>
                <c:pt idx="28850">
                  <c:v>2.8850999999999999E-5</c:v>
                </c:pt>
                <c:pt idx="28851">
                  <c:v>2.8852000000000001E-5</c:v>
                </c:pt>
                <c:pt idx="28852">
                  <c:v>2.8853E-5</c:v>
                </c:pt>
                <c:pt idx="28853">
                  <c:v>2.8853999999999999E-5</c:v>
                </c:pt>
                <c:pt idx="28854">
                  <c:v>2.8855000000000001E-5</c:v>
                </c:pt>
                <c:pt idx="28855">
                  <c:v>2.8856E-5</c:v>
                </c:pt>
                <c:pt idx="28856">
                  <c:v>2.8856999999999998E-5</c:v>
                </c:pt>
                <c:pt idx="28857">
                  <c:v>2.8858000000000001E-5</c:v>
                </c:pt>
                <c:pt idx="28858">
                  <c:v>2.8858999999999999E-5</c:v>
                </c:pt>
                <c:pt idx="28859">
                  <c:v>2.8860000000000002E-5</c:v>
                </c:pt>
                <c:pt idx="28860">
                  <c:v>2.8861E-5</c:v>
                </c:pt>
                <c:pt idx="28861">
                  <c:v>2.8861999999999999E-5</c:v>
                </c:pt>
                <c:pt idx="28862">
                  <c:v>2.8863000000000001E-5</c:v>
                </c:pt>
                <c:pt idx="28863">
                  <c:v>2.8864E-5</c:v>
                </c:pt>
                <c:pt idx="28864">
                  <c:v>2.8864999999999999E-5</c:v>
                </c:pt>
                <c:pt idx="28865">
                  <c:v>2.8866000000000001E-5</c:v>
                </c:pt>
                <c:pt idx="28866">
                  <c:v>2.8867E-5</c:v>
                </c:pt>
                <c:pt idx="28867">
                  <c:v>2.8867999999999999E-5</c:v>
                </c:pt>
                <c:pt idx="28868">
                  <c:v>2.8869000000000001E-5</c:v>
                </c:pt>
                <c:pt idx="28869">
                  <c:v>2.887E-5</c:v>
                </c:pt>
                <c:pt idx="28870">
                  <c:v>2.8870999999999999E-5</c:v>
                </c:pt>
                <c:pt idx="28871">
                  <c:v>2.8872000000000001E-5</c:v>
                </c:pt>
                <c:pt idx="28872">
                  <c:v>2.8873E-5</c:v>
                </c:pt>
                <c:pt idx="28873">
                  <c:v>2.8873999999999998E-5</c:v>
                </c:pt>
                <c:pt idx="28874">
                  <c:v>2.8875000000000001E-5</c:v>
                </c:pt>
                <c:pt idx="28875">
                  <c:v>2.8875999999999999E-5</c:v>
                </c:pt>
                <c:pt idx="28876">
                  <c:v>2.8877000000000002E-5</c:v>
                </c:pt>
                <c:pt idx="28877">
                  <c:v>2.8878E-5</c:v>
                </c:pt>
                <c:pt idx="28878">
                  <c:v>2.8878999999999999E-5</c:v>
                </c:pt>
                <c:pt idx="28879">
                  <c:v>2.8880000000000001E-5</c:v>
                </c:pt>
                <c:pt idx="28880">
                  <c:v>2.8881E-5</c:v>
                </c:pt>
                <c:pt idx="28881">
                  <c:v>2.8881999999999999E-5</c:v>
                </c:pt>
                <c:pt idx="28882">
                  <c:v>2.8883000000000001E-5</c:v>
                </c:pt>
                <c:pt idx="28883">
                  <c:v>2.8884E-5</c:v>
                </c:pt>
                <c:pt idx="28884">
                  <c:v>2.8884999999999999E-5</c:v>
                </c:pt>
                <c:pt idx="28885">
                  <c:v>2.8886000000000001E-5</c:v>
                </c:pt>
                <c:pt idx="28886">
                  <c:v>2.8887E-5</c:v>
                </c:pt>
                <c:pt idx="28887">
                  <c:v>2.8887999999999999E-5</c:v>
                </c:pt>
                <c:pt idx="28888">
                  <c:v>2.8889000000000001E-5</c:v>
                </c:pt>
                <c:pt idx="28889">
                  <c:v>2.889E-5</c:v>
                </c:pt>
                <c:pt idx="28890">
                  <c:v>2.8890999999999998E-5</c:v>
                </c:pt>
                <c:pt idx="28891">
                  <c:v>2.8892000000000001E-5</c:v>
                </c:pt>
                <c:pt idx="28892">
                  <c:v>2.8892999999999999E-5</c:v>
                </c:pt>
                <c:pt idx="28893">
                  <c:v>2.8894000000000002E-5</c:v>
                </c:pt>
                <c:pt idx="28894">
                  <c:v>2.8895E-5</c:v>
                </c:pt>
                <c:pt idx="28895">
                  <c:v>2.8895999999999999E-5</c:v>
                </c:pt>
                <c:pt idx="28896">
                  <c:v>2.8897000000000001E-5</c:v>
                </c:pt>
                <c:pt idx="28897">
                  <c:v>2.8898E-5</c:v>
                </c:pt>
                <c:pt idx="28898">
                  <c:v>2.8898999999999999E-5</c:v>
                </c:pt>
                <c:pt idx="28899">
                  <c:v>2.8900000000000001E-5</c:v>
                </c:pt>
                <c:pt idx="28900">
                  <c:v>2.8901E-5</c:v>
                </c:pt>
                <c:pt idx="28901">
                  <c:v>2.8901999999999999E-5</c:v>
                </c:pt>
                <c:pt idx="28902">
                  <c:v>2.8903000000000001E-5</c:v>
                </c:pt>
                <c:pt idx="28903">
                  <c:v>2.8904E-5</c:v>
                </c:pt>
                <c:pt idx="28904">
                  <c:v>2.8904999999999999E-5</c:v>
                </c:pt>
                <c:pt idx="28905">
                  <c:v>2.8906000000000001E-5</c:v>
                </c:pt>
                <c:pt idx="28906">
                  <c:v>2.8907E-5</c:v>
                </c:pt>
                <c:pt idx="28907">
                  <c:v>2.8907999999999998E-5</c:v>
                </c:pt>
                <c:pt idx="28908">
                  <c:v>2.8909000000000001E-5</c:v>
                </c:pt>
                <c:pt idx="28909">
                  <c:v>2.8909999999999999E-5</c:v>
                </c:pt>
                <c:pt idx="28910">
                  <c:v>2.8911000000000002E-5</c:v>
                </c:pt>
                <c:pt idx="28911">
                  <c:v>2.8912E-5</c:v>
                </c:pt>
                <c:pt idx="28912">
                  <c:v>2.8912999999999999E-5</c:v>
                </c:pt>
                <c:pt idx="28913">
                  <c:v>2.8914000000000001E-5</c:v>
                </c:pt>
                <c:pt idx="28914">
                  <c:v>2.8915E-5</c:v>
                </c:pt>
                <c:pt idx="28915">
                  <c:v>2.8915999999999999E-5</c:v>
                </c:pt>
                <c:pt idx="28916">
                  <c:v>2.8917000000000001E-5</c:v>
                </c:pt>
                <c:pt idx="28917">
                  <c:v>2.8918E-5</c:v>
                </c:pt>
                <c:pt idx="28918">
                  <c:v>2.8918999999999999E-5</c:v>
                </c:pt>
                <c:pt idx="28919">
                  <c:v>2.8920000000000001E-5</c:v>
                </c:pt>
                <c:pt idx="28920">
                  <c:v>2.8921E-5</c:v>
                </c:pt>
                <c:pt idx="28921">
                  <c:v>2.8921999999999999E-5</c:v>
                </c:pt>
                <c:pt idx="28922">
                  <c:v>2.8923000000000001E-5</c:v>
                </c:pt>
                <c:pt idx="28923">
                  <c:v>2.8924E-5</c:v>
                </c:pt>
                <c:pt idx="28924">
                  <c:v>2.8924999999999998E-5</c:v>
                </c:pt>
                <c:pt idx="28925">
                  <c:v>2.8926000000000001E-5</c:v>
                </c:pt>
                <c:pt idx="28926">
                  <c:v>2.8926999999999999E-5</c:v>
                </c:pt>
                <c:pt idx="28927">
                  <c:v>2.8928000000000002E-5</c:v>
                </c:pt>
                <c:pt idx="28928">
                  <c:v>2.8929E-5</c:v>
                </c:pt>
                <c:pt idx="28929">
                  <c:v>2.8929999999999999E-5</c:v>
                </c:pt>
                <c:pt idx="28930">
                  <c:v>2.8931000000000001E-5</c:v>
                </c:pt>
                <c:pt idx="28931">
                  <c:v>2.8932E-5</c:v>
                </c:pt>
                <c:pt idx="28932">
                  <c:v>2.8932999999999999E-5</c:v>
                </c:pt>
                <c:pt idx="28933">
                  <c:v>2.8934000000000001E-5</c:v>
                </c:pt>
                <c:pt idx="28934">
                  <c:v>2.8935E-5</c:v>
                </c:pt>
                <c:pt idx="28935">
                  <c:v>2.8935999999999999E-5</c:v>
                </c:pt>
                <c:pt idx="28936">
                  <c:v>2.8937000000000001E-5</c:v>
                </c:pt>
                <c:pt idx="28937">
                  <c:v>2.8938E-5</c:v>
                </c:pt>
                <c:pt idx="28938">
                  <c:v>2.8938999999999999E-5</c:v>
                </c:pt>
                <c:pt idx="28939">
                  <c:v>2.8940000000000001E-5</c:v>
                </c:pt>
                <c:pt idx="28940">
                  <c:v>2.8941E-5</c:v>
                </c:pt>
                <c:pt idx="28941">
                  <c:v>2.8941999999999998E-5</c:v>
                </c:pt>
                <c:pt idx="28942">
                  <c:v>2.8943000000000001E-5</c:v>
                </c:pt>
                <c:pt idx="28943">
                  <c:v>2.8943999999999999E-5</c:v>
                </c:pt>
                <c:pt idx="28944">
                  <c:v>2.8945000000000002E-5</c:v>
                </c:pt>
                <c:pt idx="28945">
                  <c:v>2.8946E-5</c:v>
                </c:pt>
                <c:pt idx="28946">
                  <c:v>2.8946999999999999E-5</c:v>
                </c:pt>
                <c:pt idx="28947">
                  <c:v>2.8948000000000001E-5</c:v>
                </c:pt>
                <c:pt idx="28948">
                  <c:v>2.8949E-5</c:v>
                </c:pt>
                <c:pt idx="28949">
                  <c:v>2.8949999999999999E-5</c:v>
                </c:pt>
                <c:pt idx="28950">
                  <c:v>2.8951000000000001E-5</c:v>
                </c:pt>
                <c:pt idx="28951">
                  <c:v>2.8952E-5</c:v>
                </c:pt>
                <c:pt idx="28952">
                  <c:v>2.8952999999999999E-5</c:v>
                </c:pt>
                <c:pt idx="28953">
                  <c:v>2.8954000000000001E-5</c:v>
                </c:pt>
                <c:pt idx="28954">
                  <c:v>2.8955E-5</c:v>
                </c:pt>
                <c:pt idx="28955">
                  <c:v>2.8955999999999999E-5</c:v>
                </c:pt>
                <c:pt idx="28956">
                  <c:v>2.8957000000000001E-5</c:v>
                </c:pt>
                <c:pt idx="28957">
                  <c:v>2.8958E-5</c:v>
                </c:pt>
                <c:pt idx="28958">
                  <c:v>2.8958999999999998E-5</c:v>
                </c:pt>
                <c:pt idx="28959">
                  <c:v>2.8960000000000001E-5</c:v>
                </c:pt>
                <c:pt idx="28960">
                  <c:v>2.8960999999999999E-5</c:v>
                </c:pt>
                <c:pt idx="28961">
                  <c:v>2.8962000000000002E-5</c:v>
                </c:pt>
                <c:pt idx="28962">
                  <c:v>2.8963E-5</c:v>
                </c:pt>
                <c:pt idx="28963">
                  <c:v>2.8963999999999999E-5</c:v>
                </c:pt>
                <c:pt idx="28964">
                  <c:v>2.8965000000000001E-5</c:v>
                </c:pt>
                <c:pt idx="28965">
                  <c:v>2.8966E-5</c:v>
                </c:pt>
                <c:pt idx="28966">
                  <c:v>2.8966999999999999E-5</c:v>
                </c:pt>
                <c:pt idx="28967">
                  <c:v>2.8968000000000001E-5</c:v>
                </c:pt>
                <c:pt idx="28968">
                  <c:v>2.8969E-5</c:v>
                </c:pt>
                <c:pt idx="28969">
                  <c:v>2.8969999999999999E-5</c:v>
                </c:pt>
                <c:pt idx="28970">
                  <c:v>2.8971000000000001E-5</c:v>
                </c:pt>
                <c:pt idx="28971">
                  <c:v>2.8972E-5</c:v>
                </c:pt>
                <c:pt idx="28972">
                  <c:v>2.8972999999999999E-5</c:v>
                </c:pt>
                <c:pt idx="28973">
                  <c:v>2.8974000000000001E-5</c:v>
                </c:pt>
                <c:pt idx="28974">
                  <c:v>2.8975E-5</c:v>
                </c:pt>
                <c:pt idx="28975">
                  <c:v>2.8975999999999998E-5</c:v>
                </c:pt>
                <c:pt idx="28976">
                  <c:v>2.8977000000000001E-5</c:v>
                </c:pt>
                <c:pt idx="28977">
                  <c:v>2.8977999999999999E-5</c:v>
                </c:pt>
                <c:pt idx="28978">
                  <c:v>2.8979000000000002E-5</c:v>
                </c:pt>
                <c:pt idx="28979">
                  <c:v>2.898E-5</c:v>
                </c:pt>
                <c:pt idx="28980">
                  <c:v>2.8980999999999999E-5</c:v>
                </c:pt>
                <c:pt idx="28981">
                  <c:v>2.8982000000000001E-5</c:v>
                </c:pt>
                <c:pt idx="28982">
                  <c:v>2.8983E-5</c:v>
                </c:pt>
                <c:pt idx="28983">
                  <c:v>2.8983999999999999E-5</c:v>
                </c:pt>
                <c:pt idx="28984">
                  <c:v>2.8985000000000001E-5</c:v>
                </c:pt>
                <c:pt idx="28985">
                  <c:v>2.8986E-5</c:v>
                </c:pt>
                <c:pt idx="28986">
                  <c:v>2.8986999999999999E-5</c:v>
                </c:pt>
                <c:pt idx="28987">
                  <c:v>2.8988000000000001E-5</c:v>
                </c:pt>
                <c:pt idx="28988">
                  <c:v>2.8989E-5</c:v>
                </c:pt>
                <c:pt idx="28989">
                  <c:v>2.8989999999999999E-5</c:v>
                </c:pt>
                <c:pt idx="28990">
                  <c:v>2.8991000000000001E-5</c:v>
                </c:pt>
                <c:pt idx="28991">
                  <c:v>2.8992E-5</c:v>
                </c:pt>
                <c:pt idx="28992">
                  <c:v>2.8992999999999998E-5</c:v>
                </c:pt>
                <c:pt idx="28993">
                  <c:v>2.8994000000000001E-5</c:v>
                </c:pt>
                <c:pt idx="28994">
                  <c:v>2.8994999999999999E-5</c:v>
                </c:pt>
                <c:pt idx="28995">
                  <c:v>2.8996000000000002E-5</c:v>
                </c:pt>
                <c:pt idx="28996">
                  <c:v>2.8997E-5</c:v>
                </c:pt>
                <c:pt idx="28997">
                  <c:v>2.8997999999999999E-5</c:v>
                </c:pt>
                <c:pt idx="28998">
                  <c:v>2.8999000000000001E-5</c:v>
                </c:pt>
                <c:pt idx="28999">
                  <c:v>2.9E-5</c:v>
                </c:pt>
                <c:pt idx="29000">
                  <c:v>2.9000999999999999E-5</c:v>
                </c:pt>
                <c:pt idx="29001">
                  <c:v>2.9002000000000001E-5</c:v>
                </c:pt>
                <c:pt idx="29002">
                  <c:v>2.9003E-5</c:v>
                </c:pt>
                <c:pt idx="29003">
                  <c:v>2.9003999999999999E-5</c:v>
                </c:pt>
                <c:pt idx="29004">
                  <c:v>2.9005000000000001E-5</c:v>
                </c:pt>
                <c:pt idx="29005">
                  <c:v>2.9006E-5</c:v>
                </c:pt>
                <c:pt idx="29006">
                  <c:v>2.9006999999999999E-5</c:v>
                </c:pt>
                <c:pt idx="29007">
                  <c:v>2.9008000000000001E-5</c:v>
                </c:pt>
                <c:pt idx="29008">
                  <c:v>2.9009E-5</c:v>
                </c:pt>
                <c:pt idx="29009">
                  <c:v>2.9009999999999998E-5</c:v>
                </c:pt>
                <c:pt idx="29010">
                  <c:v>2.9011000000000001E-5</c:v>
                </c:pt>
                <c:pt idx="29011">
                  <c:v>2.9011999999999999E-5</c:v>
                </c:pt>
                <c:pt idx="29012">
                  <c:v>2.9013000000000002E-5</c:v>
                </c:pt>
                <c:pt idx="29013">
                  <c:v>2.9014E-5</c:v>
                </c:pt>
                <c:pt idx="29014">
                  <c:v>2.9014999999999999E-5</c:v>
                </c:pt>
                <c:pt idx="29015">
                  <c:v>2.9016000000000001E-5</c:v>
                </c:pt>
                <c:pt idx="29016">
                  <c:v>2.9017E-5</c:v>
                </c:pt>
                <c:pt idx="29017">
                  <c:v>2.9017999999999999E-5</c:v>
                </c:pt>
                <c:pt idx="29018">
                  <c:v>2.9019000000000001E-5</c:v>
                </c:pt>
                <c:pt idx="29019">
                  <c:v>2.902E-5</c:v>
                </c:pt>
                <c:pt idx="29020">
                  <c:v>2.9020999999999999E-5</c:v>
                </c:pt>
                <c:pt idx="29021">
                  <c:v>2.9022000000000001E-5</c:v>
                </c:pt>
                <c:pt idx="29022">
                  <c:v>2.9023E-5</c:v>
                </c:pt>
                <c:pt idx="29023">
                  <c:v>2.9023999999999999E-5</c:v>
                </c:pt>
                <c:pt idx="29024">
                  <c:v>2.9025000000000001E-5</c:v>
                </c:pt>
                <c:pt idx="29025">
                  <c:v>2.9026E-5</c:v>
                </c:pt>
                <c:pt idx="29026">
                  <c:v>2.9026999999999998E-5</c:v>
                </c:pt>
                <c:pt idx="29027">
                  <c:v>2.9028000000000001E-5</c:v>
                </c:pt>
                <c:pt idx="29028">
                  <c:v>2.9028999999999999E-5</c:v>
                </c:pt>
                <c:pt idx="29029">
                  <c:v>2.9030000000000002E-5</c:v>
                </c:pt>
                <c:pt idx="29030">
                  <c:v>2.9031E-5</c:v>
                </c:pt>
                <c:pt idx="29031">
                  <c:v>2.9031999999999999E-5</c:v>
                </c:pt>
                <c:pt idx="29032">
                  <c:v>2.9033000000000001E-5</c:v>
                </c:pt>
                <c:pt idx="29033">
                  <c:v>2.9034E-5</c:v>
                </c:pt>
                <c:pt idx="29034">
                  <c:v>2.9034999999999999E-5</c:v>
                </c:pt>
                <c:pt idx="29035">
                  <c:v>2.9036000000000001E-5</c:v>
                </c:pt>
                <c:pt idx="29036">
                  <c:v>2.9037E-5</c:v>
                </c:pt>
                <c:pt idx="29037">
                  <c:v>2.9037999999999999E-5</c:v>
                </c:pt>
                <c:pt idx="29038">
                  <c:v>2.9039000000000001E-5</c:v>
                </c:pt>
                <c:pt idx="29039">
                  <c:v>2.904E-5</c:v>
                </c:pt>
                <c:pt idx="29040">
                  <c:v>2.9040999999999999E-5</c:v>
                </c:pt>
                <c:pt idx="29041">
                  <c:v>2.9042000000000001E-5</c:v>
                </c:pt>
                <c:pt idx="29042">
                  <c:v>2.9043E-5</c:v>
                </c:pt>
                <c:pt idx="29043">
                  <c:v>2.9043999999999998E-5</c:v>
                </c:pt>
                <c:pt idx="29044">
                  <c:v>2.9045000000000001E-5</c:v>
                </c:pt>
                <c:pt idx="29045">
                  <c:v>2.9045999999999999E-5</c:v>
                </c:pt>
                <c:pt idx="29046">
                  <c:v>2.9047000000000002E-5</c:v>
                </c:pt>
                <c:pt idx="29047">
                  <c:v>2.9048E-5</c:v>
                </c:pt>
                <c:pt idx="29048">
                  <c:v>2.9048999999999999E-5</c:v>
                </c:pt>
                <c:pt idx="29049">
                  <c:v>2.9050000000000001E-5</c:v>
                </c:pt>
                <c:pt idx="29050">
                  <c:v>2.9051E-5</c:v>
                </c:pt>
                <c:pt idx="29051">
                  <c:v>2.9051999999999999E-5</c:v>
                </c:pt>
                <c:pt idx="29052">
                  <c:v>2.9053000000000001E-5</c:v>
                </c:pt>
                <c:pt idx="29053">
                  <c:v>2.9054E-5</c:v>
                </c:pt>
                <c:pt idx="29054">
                  <c:v>2.9054999999999999E-5</c:v>
                </c:pt>
                <c:pt idx="29055">
                  <c:v>2.9056000000000001E-5</c:v>
                </c:pt>
                <c:pt idx="29056">
                  <c:v>2.9057E-5</c:v>
                </c:pt>
                <c:pt idx="29057">
                  <c:v>2.9057999999999999E-5</c:v>
                </c:pt>
                <c:pt idx="29058">
                  <c:v>2.9059000000000001E-5</c:v>
                </c:pt>
                <c:pt idx="29059">
                  <c:v>2.906E-5</c:v>
                </c:pt>
                <c:pt idx="29060">
                  <c:v>2.9060999999999998E-5</c:v>
                </c:pt>
                <c:pt idx="29061">
                  <c:v>2.9062000000000001E-5</c:v>
                </c:pt>
                <c:pt idx="29062">
                  <c:v>2.9062999999999999E-5</c:v>
                </c:pt>
                <c:pt idx="29063">
                  <c:v>2.9064000000000002E-5</c:v>
                </c:pt>
                <c:pt idx="29064">
                  <c:v>2.9065E-5</c:v>
                </c:pt>
                <c:pt idx="29065">
                  <c:v>2.9065999999999999E-5</c:v>
                </c:pt>
                <c:pt idx="29066">
                  <c:v>2.9067000000000001E-5</c:v>
                </c:pt>
                <c:pt idx="29067">
                  <c:v>2.9068E-5</c:v>
                </c:pt>
                <c:pt idx="29068">
                  <c:v>2.9068999999999999E-5</c:v>
                </c:pt>
                <c:pt idx="29069">
                  <c:v>2.9070000000000001E-5</c:v>
                </c:pt>
                <c:pt idx="29070">
                  <c:v>2.9071E-5</c:v>
                </c:pt>
                <c:pt idx="29071">
                  <c:v>2.9071999999999999E-5</c:v>
                </c:pt>
                <c:pt idx="29072">
                  <c:v>2.9073000000000001E-5</c:v>
                </c:pt>
                <c:pt idx="29073">
                  <c:v>2.9074E-5</c:v>
                </c:pt>
                <c:pt idx="29074">
                  <c:v>2.9074999999999999E-5</c:v>
                </c:pt>
                <c:pt idx="29075">
                  <c:v>2.9076000000000001E-5</c:v>
                </c:pt>
                <c:pt idx="29076">
                  <c:v>2.9077E-5</c:v>
                </c:pt>
                <c:pt idx="29077">
                  <c:v>2.9077999999999998E-5</c:v>
                </c:pt>
                <c:pt idx="29078">
                  <c:v>2.9079000000000001E-5</c:v>
                </c:pt>
                <c:pt idx="29079">
                  <c:v>2.9079999999999999E-5</c:v>
                </c:pt>
                <c:pt idx="29080">
                  <c:v>2.9081000000000002E-5</c:v>
                </c:pt>
                <c:pt idx="29081">
                  <c:v>2.9082E-5</c:v>
                </c:pt>
                <c:pt idx="29082">
                  <c:v>2.9082999999999999E-5</c:v>
                </c:pt>
                <c:pt idx="29083">
                  <c:v>2.9084000000000001E-5</c:v>
                </c:pt>
                <c:pt idx="29084">
                  <c:v>2.9085E-5</c:v>
                </c:pt>
                <c:pt idx="29085">
                  <c:v>2.9085999999999999E-5</c:v>
                </c:pt>
                <c:pt idx="29086">
                  <c:v>2.9087000000000001E-5</c:v>
                </c:pt>
                <c:pt idx="29087">
                  <c:v>2.9088E-5</c:v>
                </c:pt>
                <c:pt idx="29088">
                  <c:v>2.9088999999999999E-5</c:v>
                </c:pt>
                <c:pt idx="29089">
                  <c:v>2.9090000000000001E-5</c:v>
                </c:pt>
                <c:pt idx="29090">
                  <c:v>2.9091E-5</c:v>
                </c:pt>
                <c:pt idx="29091">
                  <c:v>2.9091999999999999E-5</c:v>
                </c:pt>
                <c:pt idx="29092">
                  <c:v>2.9093000000000001E-5</c:v>
                </c:pt>
                <c:pt idx="29093">
                  <c:v>2.9094E-5</c:v>
                </c:pt>
                <c:pt idx="29094">
                  <c:v>2.9094999999999998E-5</c:v>
                </c:pt>
                <c:pt idx="29095">
                  <c:v>2.9096000000000001E-5</c:v>
                </c:pt>
                <c:pt idx="29096">
                  <c:v>2.9096999999999999E-5</c:v>
                </c:pt>
                <c:pt idx="29097">
                  <c:v>2.9098000000000002E-5</c:v>
                </c:pt>
                <c:pt idx="29098">
                  <c:v>2.9099E-5</c:v>
                </c:pt>
                <c:pt idx="29099">
                  <c:v>2.9099999999999999E-5</c:v>
                </c:pt>
                <c:pt idx="29100">
                  <c:v>2.9101000000000001E-5</c:v>
                </c:pt>
                <c:pt idx="29101">
                  <c:v>2.9102E-5</c:v>
                </c:pt>
                <c:pt idx="29102">
                  <c:v>2.9102999999999999E-5</c:v>
                </c:pt>
                <c:pt idx="29103">
                  <c:v>2.9104000000000001E-5</c:v>
                </c:pt>
                <c:pt idx="29104">
                  <c:v>2.9105E-5</c:v>
                </c:pt>
                <c:pt idx="29105">
                  <c:v>2.9105999999999999E-5</c:v>
                </c:pt>
                <c:pt idx="29106">
                  <c:v>2.9107000000000001E-5</c:v>
                </c:pt>
                <c:pt idx="29107">
                  <c:v>2.9108E-5</c:v>
                </c:pt>
                <c:pt idx="29108">
                  <c:v>2.9108999999999999E-5</c:v>
                </c:pt>
                <c:pt idx="29109">
                  <c:v>2.9110000000000001E-5</c:v>
                </c:pt>
                <c:pt idx="29110">
                  <c:v>2.9111E-5</c:v>
                </c:pt>
                <c:pt idx="29111">
                  <c:v>2.9111999999999998E-5</c:v>
                </c:pt>
                <c:pt idx="29112">
                  <c:v>2.9113000000000001E-5</c:v>
                </c:pt>
                <c:pt idx="29113">
                  <c:v>2.9113999999999999E-5</c:v>
                </c:pt>
                <c:pt idx="29114">
                  <c:v>2.9115000000000002E-5</c:v>
                </c:pt>
                <c:pt idx="29115">
                  <c:v>2.9116E-5</c:v>
                </c:pt>
                <c:pt idx="29116">
                  <c:v>2.9116999999999999E-5</c:v>
                </c:pt>
                <c:pt idx="29117">
                  <c:v>2.9118000000000001E-5</c:v>
                </c:pt>
                <c:pt idx="29118">
                  <c:v>2.9119E-5</c:v>
                </c:pt>
                <c:pt idx="29119">
                  <c:v>2.9119999999999999E-5</c:v>
                </c:pt>
                <c:pt idx="29120">
                  <c:v>2.9121000000000001E-5</c:v>
                </c:pt>
                <c:pt idx="29121">
                  <c:v>2.9122E-5</c:v>
                </c:pt>
                <c:pt idx="29122">
                  <c:v>2.9122999999999999E-5</c:v>
                </c:pt>
                <c:pt idx="29123">
                  <c:v>2.9124000000000001E-5</c:v>
                </c:pt>
                <c:pt idx="29124">
                  <c:v>2.9125E-5</c:v>
                </c:pt>
                <c:pt idx="29125">
                  <c:v>2.9125999999999999E-5</c:v>
                </c:pt>
                <c:pt idx="29126">
                  <c:v>2.9127000000000001E-5</c:v>
                </c:pt>
                <c:pt idx="29127">
                  <c:v>2.9128E-5</c:v>
                </c:pt>
                <c:pt idx="29128">
                  <c:v>2.9128999999999998E-5</c:v>
                </c:pt>
                <c:pt idx="29129">
                  <c:v>2.9130000000000001E-5</c:v>
                </c:pt>
                <c:pt idx="29130">
                  <c:v>2.9130999999999999E-5</c:v>
                </c:pt>
                <c:pt idx="29131">
                  <c:v>2.9132000000000002E-5</c:v>
                </c:pt>
                <c:pt idx="29132">
                  <c:v>2.9133E-5</c:v>
                </c:pt>
                <c:pt idx="29133">
                  <c:v>2.9133999999999999E-5</c:v>
                </c:pt>
                <c:pt idx="29134">
                  <c:v>2.9135000000000001E-5</c:v>
                </c:pt>
                <c:pt idx="29135">
                  <c:v>2.9136E-5</c:v>
                </c:pt>
                <c:pt idx="29136">
                  <c:v>2.9136999999999999E-5</c:v>
                </c:pt>
                <c:pt idx="29137">
                  <c:v>2.9138000000000001E-5</c:v>
                </c:pt>
                <c:pt idx="29138">
                  <c:v>2.9139E-5</c:v>
                </c:pt>
                <c:pt idx="29139">
                  <c:v>2.9139999999999999E-5</c:v>
                </c:pt>
                <c:pt idx="29140">
                  <c:v>2.9141000000000001E-5</c:v>
                </c:pt>
                <c:pt idx="29141">
                  <c:v>2.9142E-5</c:v>
                </c:pt>
                <c:pt idx="29142">
                  <c:v>2.9142999999999999E-5</c:v>
                </c:pt>
                <c:pt idx="29143">
                  <c:v>2.9144000000000001E-5</c:v>
                </c:pt>
                <c:pt idx="29144">
                  <c:v>2.9145E-5</c:v>
                </c:pt>
                <c:pt idx="29145">
                  <c:v>2.9145999999999998E-5</c:v>
                </c:pt>
                <c:pt idx="29146">
                  <c:v>2.9147000000000001E-5</c:v>
                </c:pt>
                <c:pt idx="29147">
                  <c:v>2.9147999999999999E-5</c:v>
                </c:pt>
                <c:pt idx="29148">
                  <c:v>2.9149000000000002E-5</c:v>
                </c:pt>
                <c:pt idx="29149">
                  <c:v>2.915E-5</c:v>
                </c:pt>
                <c:pt idx="29150">
                  <c:v>2.9150999999999999E-5</c:v>
                </c:pt>
                <c:pt idx="29151">
                  <c:v>2.9152000000000001E-5</c:v>
                </c:pt>
                <c:pt idx="29152">
                  <c:v>2.9153E-5</c:v>
                </c:pt>
                <c:pt idx="29153">
                  <c:v>2.9153999999999999E-5</c:v>
                </c:pt>
                <c:pt idx="29154">
                  <c:v>2.9155000000000001E-5</c:v>
                </c:pt>
                <c:pt idx="29155">
                  <c:v>2.9156E-5</c:v>
                </c:pt>
                <c:pt idx="29156">
                  <c:v>2.9156999999999999E-5</c:v>
                </c:pt>
                <c:pt idx="29157">
                  <c:v>2.9158000000000001E-5</c:v>
                </c:pt>
                <c:pt idx="29158">
                  <c:v>2.9159E-5</c:v>
                </c:pt>
                <c:pt idx="29159">
                  <c:v>2.9159999999999999E-5</c:v>
                </c:pt>
                <c:pt idx="29160">
                  <c:v>2.9161000000000001E-5</c:v>
                </c:pt>
                <c:pt idx="29161">
                  <c:v>2.9162E-5</c:v>
                </c:pt>
                <c:pt idx="29162">
                  <c:v>2.9162999999999998E-5</c:v>
                </c:pt>
                <c:pt idx="29163">
                  <c:v>2.9164000000000001E-5</c:v>
                </c:pt>
                <c:pt idx="29164">
                  <c:v>2.9164999999999999E-5</c:v>
                </c:pt>
                <c:pt idx="29165">
                  <c:v>2.9166000000000002E-5</c:v>
                </c:pt>
                <c:pt idx="29166">
                  <c:v>2.9167E-5</c:v>
                </c:pt>
                <c:pt idx="29167">
                  <c:v>2.9167999999999999E-5</c:v>
                </c:pt>
                <c:pt idx="29168">
                  <c:v>2.9169000000000001E-5</c:v>
                </c:pt>
                <c:pt idx="29169">
                  <c:v>2.917E-5</c:v>
                </c:pt>
                <c:pt idx="29170">
                  <c:v>2.9170999999999999E-5</c:v>
                </c:pt>
                <c:pt idx="29171">
                  <c:v>2.9172000000000001E-5</c:v>
                </c:pt>
                <c:pt idx="29172">
                  <c:v>2.9173E-5</c:v>
                </c:pt>
                <c:pt idx="29173">
                  <c:v>2.9173999999999999E-5</c:v>
                </c:pt>
                <c:pt idx="29174">
                  <c:v>2.9175000000000001E-5</c:v>
                </c:pt>
                <c:pt idx="29175">
                  <c:v>2.9176E-5</c:v>
                </c:pt>
                <c:pt idx="29176">
                  <c:v>2.9176999999999999E-5</c:v>
                </c:pt>
                <c:pt idx="29177">
                  <c:v>2.9178000000000001E-5</c:v>
                </c:pt>
                <c:pt idx="29178">
                  <c:v>2.9179E-5</c:v>
                </c:pt>
                <c:pt idx="29179">
                  <c:v>2.9179999999999998E-5</c:v>
                </c:pt>
                <c:pt idx="29180">
                  <c:v>2.9181000000000001E-5</c:v>
                </c:pt>
                <c:pt idx="29181">
                  <c:v>2.9181999999999999E-5</c:v>
                </c:pt>
                <c:pt idx="29182">
                  <c:v>2.9183000000000002E-5</c:v>
                </c:pt>
                <c:pt idx="29183">
                  <c:v>2.9184E-5</c:v>
                </c:pt>
                <c:pt idx="29184">
                  <c:v>2.9184999999999999E-5</c:v>
                </c:pt>
                <c:pt idx="29185">
                  <c:v>2.9186000000000001E-5</c:v>
                </c:pt>
                <c:pt idx="29186">
                  <c:v>2.9187E-5</c:v>
                </c:pt>
                <c:pt idx="29187">
                  <c:v>2.9187999999999999E-5</c:v>
                </c:pt>
                <c:pt idx="29188">
                  <c:v>2.9189000000000001E-5</c:v>
                </c:pt>
                <c:pt idx="29189">
                  <c:v>2.919E-5</c:v>
                </c:pt>
                <c:pt idx="29190">
                  <c:v>2.9190999999999999E-5</c:v>
                </c:pt>
                <c:pt idx="29191">
                  <c:v>2.9192000000000001E-5</c:v>
                </c:pt>
                <c:pt idx="29192">
                  <c:v>2.9193E-5</c:v>
                </c:pt>
                <c:pt idx="29193">
                  <c:v>2.9193999999999999E-5</c:v>
                </c:pt>
                <c:pt idx="29194">
                  <c:v>2.9195000000000001E-5</c:v>
                </c:pt>
                <c:pt idx="29195">
                  <c:v>2.9196E-5</c:v>
                </c:pt>
                <c:pt idx="29196">
                  <c:v>2.9196999999999998E-5</c:v>
                </c:pt>
                <c:pt idx="29197">
                  <c:v>2.9198000000000001E-5</c:v>
                </c:pt>
                <c:pt idx="29198">
                  <c:v>2.9198999999999999E-5</c:v>
                </c:pt>
                <c:pt idx="29199">
                  <c:v>2.9200000000000002E-5</c:v>
                </c:pt>
                <c:pt idx="29200">
                  <c:v>2.9201E-5</c:v>
                </c:pt>
                <c:pt idx="29201">
                  <c:v>2.9201999999999999E-5</c:v>
                </c:pt>
                <c:pt idx="29202">
                  <c:v>2.9203000000000001E-5</c:v>
                </c:pt>
                <c:pt idx="29203">
                  <c:v>2.9204E-5</c:v>
                </c:pt>
                <c:pt idx="29204">
                  <c:v>2.9204999999999999E-5</c:v>
                </c:pt>
                <c:pt idx="29205">
                  <c:v>2.9206000000000001E-5</c:v>
                </c:pt>
                <c:pt idx="29206">
                  <c:v>2.9207E-5</c:v>
                </c:pt>
                <c:pt idx="29207">
                  <c:v>2.9207999999999999E-5</c:v>
                </c:pt>
                <c:pt idx="29208">
                  <c:v>2.9209000000000001E-5</c:v>
                </c:pt>
                <c:pt idx="29209">
                  <c:v>2.921E-5</c:v>
                </c:pt>
                <c:pt idx="29210">
                  <c:v>2.9210999999999999E-5</c:v>
                </c:pt>
                <c:pt idx="29211">
                  <c:v>2.9212000000000001E-5</c:v>
                </c:pt>
                <c:pt idx="29212">
                  <c:v>2.9213E-5</c:v>
                </c:pt>
                <c:pt idx="29213">
                  <c:v>2.9213999999999998E-5</c:v>
                </c:pt>
                <c:pt idx="29214">
                  <c:v>2.9215000000000001E-5</c:v>
                </c:pt>
                <c:pt idx="29215">
                  <c:v>2.9215999999999999E-5</c:v>
                </c:pt>
                <c:pt idx="29216">
                  <c:v>2.9217000000000002E-5</c:v>
                </c:pt>
                <c:pt idx="29217">
                  <c:v>2.9218E-5</c:v>
                </c:pt>
                <c:pt idx="29218">
                  <c:v>2.9218999999999999E-5</c:v>
                </c:pt>
                <c:pt idx="29219">
                  <c:v>2.9220000000000001E-5</c:v>
                </c:pt>
                <c:pt idx="29220">
                  <c:v>2.9221E-5</c:v>
                </c:pt>
                <c:pt idx="29221">
                  <c:v>2.9221999999999999E-5</c:v>
                </c:pt>
                <c:pt idx="29222">
                  <c:v>2.9223000000000001E-5</c:v>
                </c:pt>
                <c:pt idx="29223">
                  <c:v>2.9224E-5</c:v>
                </c:pt>
                <c:pt idx="29224">
                  <c:v>2.9224999999999999E-5</c:v>
                </c:pt>
                <c:pt idx="29225">
                  <c:v>2.9226000000000001E-5</c:v>
                </c:pt>
                <c:pt idx="29226">
                  <c:v>2.9227E-5</c:v>
                </c:pt>
                <c:pt idx="29227">
                  <c:v>2.9227999999999999E-5</c:v>
                </c:pt>
                <c:pt idx="29228">
                  <c:v>2.9229000000000001E-5</c:v>
                </c:pt>
                <c:pt idx="29229">
                  <c:v>2.923E-5</c:v>
                </c:pt>
                <c:pt idx="29230">
                  <c:v>2.9230999999999998E-5</c:v>
                </c:pt>
                <c:pt idx="29231">
                  <c:v>2.9232000000000001E-5</c:v>
                </c:pt>
                <c:pt idx="29232">
                  <c:v>2.9232999999999999E-5</c:v>
                </c:pt>
                <c:pt idx="29233">
                  <c:v>2.9234000000000002E-5</c:v>
                </c:pt>
                <c:pt idx="29234">
                  <c:v>2.9235E-5</c:v>
                </c:pt>
                <c:pt idx="29235">
                  <c:v>2.9235999999999999E-5</c:v>
                </c:pt>
                <c:pt idx="29236">
                  <c:v>2.9237000000000001E-5</c:v>
                </c:pt>
                <c:pt idx="29237">
                  <c:v>2.9238E-5</c:v>
                </c:pt>
                <c:pt idx="29238">
                  <c:v>2.9238999999999999E-5</c:v>
                </c:pt>
                <c:pt idx="29239">
                  <c:v>2.9240000000000001E-5</c:v>
                </c:pt>
                <c:pt idx="29240">
                  <c:v>2.9241E-5</c:v>
                </c:pt>
                <c:pt idx="29241">
                  <c:v>2.9241999999999999E-5</c:v>
                </c:pt>
                <c:pt idx="29242">
                  <c:v>2.9243000000000001E-5</c:v>
                </c:pt>
                <c:pt idx="29243">
                  <c:v>2.9244E-5</c:v>
                </c:pt>
                <c:pt idx="29244">
                  <c:v>2.9244999999999999E-5</c:v>
                </c:pt>
                <c:pt idx="29245">
                  <c:v>2.9246000000000001E-5</c:v>
                </c:pt>
                <c:pt idx="29246">
                  <c:v>2.9247E-5</c:v>
                </c:pt>
                <c:pt idx="29247">
                  <c:v>2.9247999999999998E-5</c:v>
                </c:pt>
                <c:pt idx="29248">
                  <c:v>2.9249000000000001E-5</c:v>
                </c:pt>
                <c:pt idx="29249">
                  <c:v>2.9249999999999999E-5</c:v>
                </c:pt>
                <c:pt idx="29250">
                  <c:v>2.9251000000000002E-5</c:v>
                </c:pt>
                <c:pt idx="29251">
                  <c:v>2.9252E-5</c:v>
                </c:pt>
                <c:pt idx="29252">
                  <c:v>2.9252999999999999E-5</c:v>
                </c:pt>
                <c:pt idx="29253">
                  <c:v>2.9254000000000001E-5</c:v>
                </c:pt>
                <c:pt idx="29254">
                  <c:v>2.9255E-5</c:v>
                </c:pt>
                <c:pt idx="29255">
                  <c:v>2.9255999999999999E-5</c:v>
                </c:pt>
                <c:pt idx="29256">
                  <c:v>2.9257000000000001E-5</c:v>
                </c:pt>
                <c:pt idx="29257">
                  <c:v>2.9258E-5</c:v>
                </c:pt>
                <c:pt idx="29258">
                  <c:v>2.9258999999999999E-5</c:v>
                </c:pt>
                <c:pt idx="29259">
                  <c:v>2.9260000000000001E-5</c:v>
                </c:pt>
                <c:pt idx="29260">
                  <c:v>2.9261E-5</c:v>
                </c:pt>
                <c:pt idx="29261">
                  <c:v>2.9261999999999999E-5</c:v>
                </c:pt>
                <c:pt idx="29262">
                  <c:v>2.9263000000000001E-5</c:v>
                </c:pt>
                <c:pt idx="29263">
                  <c:v>2.9264E-5</c:v>
                </c:pt>
                <c:pt idx="29264">
                  <c:v>2.9264999999999998E-5</c:v>
                </c:pt>
                <c:pt idx="29265">
                  <c:v>2.9266000000000001E-5</c:v>
                </c:pt>
                <c:pt idx="29266">
                  <c:v>2.9266999999999999E-5</c:v>
                </c:pt>
                <c:pt idx="29267">
                  <c:v>2.9268000000000002E-5</c:v>
                </c:pt>
                <c:pt idx="29268">
                  <c:v>2.9269E-5</c:v>
                </c:pt>
                <c:pt idx="29269">
                  <c:v>2.9269999999999999E-5</c:v>
                </c:pt>
                <c:pt idx="29270">
                  <c:v>2.9271000000000001E-5</c:v>
                </c:pt>
                <c:pt idx="29271">
                  <c:v>2.9272E-5</c:v>
                </c:pt>
                <c:pt idx="29272">
                  <c:v>2.9272999999999999E-5</c:v>
                </c:pt>
                <c:pt idx="29273">
                  <c:v>2.9274000000000001E-5</c:v>
                </c:pt>
                <c:pt idx="29274">
                  <c:v>2.9275E-5</c:v>
                </c:pt>
                <c:pt idx="29275">
                  <c:v>2.9275999999999999E-5</c:v>
                </c:pt>
                <c:pt idx="29276">
                  <c:v>2.9277000000000001E-5</c:v>
                </c:pt>
                <c:pt idx="29277">
                  <c:v>2.9278E-5</c:v>
                </c:pt>
                <c:pt idx="29278">
                  <c:v>2.9278999999999999E-5</c:v>
                </c:pt>
                <c:pt idx="29279">
                  <c:v>2.9280000000000001E-5</c:v>
                </c:pt>
                <c:pt idx="29280">
                  <c:v>2.9281E-5</c:v>
                </c:pt>
                <c:pt idx="29281">
                  <c:v>2.9281999999999998E-5</c:v>
                </c:pt>
                <c:pt idx="29282">
                  <c:v>2.9283000000000001E-5</c:v>
                </c:pt>
                <c:pt idx="29283">
                  <c:v>2.9283999999999999E-5</c:v>
                </c:pt>
                <c:pt idx="29284">
                  <c:v>2.9285000000000002E-5</c:v>
                </c:pt>
                <c:pt idx="29285">
                  <c:v>2.9286E-5</c:v>
                </c:pt>
                <c:pt idx="29286">
                  <c:v>2.9286999999999999E-5</c:v>
                </c:pt>
                <c:pt idx="29287">
                  <c:v>2.9288000000000001E-5</c:v>
                </c:pt>
                <c:pt idx="29288">
                  <c:v>2.9289E-5</c:v>
                </c:pt>
                <c:pt idx="29289">
                  <c:v>2.9289999999999999E-5</c:v>
                </c:pt>
                <c:pt idx="29290">
                  <c:v>2.9291000000000001E-5</c:v>
                </c:pt>
                <c:pt idx="29291">
                  <c:v>2.9292E-5</c:v>
                </c:pt>
                <c:pt idx="29292">
                  <c:v>2.9292999999999999E-5</c:v>
                </c:pt>
                <c:pt idx="29293">
                  <c:v>2.9294000000000001E-5</c:v>
                </c:pt>
                <c:pt idx="29294">
                  <c:v>2.9295E-5</c:v>
                </c:pt>
                <c:pt idx="29295">
                  <c:v>2.9295999999999999E-5</c:v>
                </c:pt>
                <c:pt idx="29296">
                  <c:v>2.9297000000000001E-5</c:v>
                </c:pt>
                <c:pt idx="29297">
                  <c:v>2.9298E-5</c:v>
                </c:pt>
                <c:pt idx="29298">
                  <c:v>2.9298999999999998E-5</c:v>
                </c:pt>
                <c:pt idx="29299">
                  <c:v>2.9300000000000001E-5</c:v>
                </c:pt>
                <c:pt idx="29300">
                  <c:v>2.9300999999999999E-5</c:v>
                </c:pt>
                <c:pt idx="29301">
                  <c:v>2.9302000000000002E-5</c:v>
                </c:pt>
                <c:pt idx="29302">
                  <c:v>2.9303E-5</c:v>
                </c:pt>
                <c:pt idx="29303">
                  <c:v>2.9303999999999999E-5</c:v>
                </c:pt>
                <c:pt idx="29304">
                  <c:v>2.9305000000000001E-5</c:v>
                </c:pt>
                <c:pt idx="29305">
                  <c:v>2.9306E-5</c:v>
                </c:pt>
                <c:pt idx="29306">
                  <c:v>2.9306999999999999E-5</c:v>
                </c:pt>
                <c:pt idx="29307">
                  <c:v>2.9308000000000001E-5</c:v>
                </c:pt>
                <c:pt idx="29308">
                  <c:v>2.9309E-5</c:v>
                </c:pt>
                <c:pt idx="29309">
                  <c:v>2.9309999999999999E-5</c:v>
                </c:pt>
                <c:pt idx="29310">
                  <c:v>2.9311000000000001E-5</c:v>
                </c:pt>
                <c:pt idx="29311">
                  <c:v>2.9312E-5</c:v>
                </c:pt>
                <c:pt idx="29312">
                  <c:v>2.9312999999999999E-5</c:v>
                </c:pt>
                <c:pt idx="29313">
                  <c:v>2.9314000000000001E-5</c:v>
                </c:pt>
                <c:pt idx="29314">
                  <c:v>2.9315E-5</c:v>
                </c:pt>
                <c:pt idx="29315">
                  <c:v>2.9315999999999998E-5</c:v>
                </c:pt>
                <c:pt idx="29316">
                  <c:v>2.9317000000000001E-5</c:v>
                </c:pt>
                <c:pt idx="29317">
                  <c:v>2.9317999999999999E-5</c:v>
                </c:pt>
                <c:pt idx="29318">
                  <c:v>2.9319000000000002E-5</c:v>
                </c:pt>
                <c:pt idx="29319">
                  <c:v>2.932E-5</c:v>
                </c:pt>
                <c:pt idx="29320">
                  <c:v>2.9320999999999999E-5</c:v>
                </c:pt>
                <c:pt idx="29321">
                  <c:v>2.9322000000000001E-5</c:v>
                </c:pt>
                <c:pt idx="29322">
                  <c:v>2.9323E-5</c:v>
                </c:pt>
                <c:pt idx="29323">
                  <c:v>2.9323999999999999E-5</c:v>
                </c:pt>
                <c:pt idx="29324">
                  <c:v>2.9325000000000001E-5</c:v>
                </c:pt>
                <c:pt idx="29325">
                  <c:v>2.9326E-5</c:v>
                </c:pt>
                <c:pt idx="29326">
                  <c:v>2.9326999999999999E-5</c:v>
                </c:pt>
                <c:pt idx="29327">
                  <c:v>2.9328000000000001E-5</c:v>
                </c:pt>
                <c:pt idx="29328">
                  <c:v>2.9329E-5</c:v>
                </c:pt>
                <c:pt idx="29329">
                  <c:v>2.9329999999999999E-5</c:v>
                </c:pt>
                <c:pt idx="29330">
                  <c:v>2.9331000000000001E-5</c:v>
                </c:pt>
                <c:pt idx="29331">
                  <c:v>2.9332E-5</c:v>
                </c:pt>
                <c:pt idx="29332">
                  <c:v>2.9332999999999999E-5</c:v>
                </c:pt>
                <c:pt idx="29333">
                  <c:v>2.9334000000000001E-5</c:v>
                </c:pt>
                <c:pt idx="29334">
                  <c:v>2.9335E-5</c:v>
                </c:pt>
                <c:pt idx="29335">
                  <c:v>2.9335999999999998E-5</c:v>
                </c:pt>
                <c:pt idx="29336">
                  <c:v>2.9337000000000001E-5</c:v>
                </c:pt>
                <c:pt idx="29337">
                  <c:v>2.9337999999999999E-5</c:v>
                </c:pt>
                <c:pt idx="29338">
                  <c:v>2.9339000000000001E-5</c:v>
                </c:pt>
                <c:pt idx="29339">
                  <c:v>2.934E-5</c:v>
                </c:pt>
                <c:pt idx="29340">
                  <c:v>2.9340999999999999E-5</c:v>
                </c:pt>
                <c:pt idx="29341">
                  <c:v>2.9342000000000001E-5</c:v>
                </c:pt>
                <c:pt idx="29342">
                  <c:v>2.9343E-5</c:v>
                </c:pt>
                <c:pt idx="29343">
                  <c:v>2.9343999999999999E-5</c:v>
                </c:pt>
                <c:pt idx="29344">
                  <c:v>2.9345000000000001E-5</c:v>
                </c:pt>
                <c:pt idx="29345">
                  <c:v>2.9346E-5</c:v>
                </c:pt>
                <c:pt idx="29346">
                  <c:v>2.9346999999999999E-5</c:v>
                </c:pt>
                <c:pt idx="29347">
                  <c:v>2.9348000000000001E-5</c:v>
                </c:pt>
                <c:pt idx="29348">
                  <c:v>2.9349E-5</c:v>
                </c:pt>
                <c:pt idx="29349">
                  <c:v>2.9349999999999999E-5</c:v>
                </c:pt>
                <c:pt idx="29350">
                  <c:v>2.9351000000000001E-5</c:v>
                </c:pt>
                <c:pt idx="29351">
                  <c:v>2.9352E-5</c:v>
                </c:pt>
                <c:pt idx="29352">
                  <c:v>2.9352999999999998E-5</c:v>
                </c:pt>
                <c:pt idx="29353">
                  <c:v>2.9354000000000001E-5</c:v>
                </c:pt>
                <c:pt idx="29354">
                  <c:v>2.9354999999999999E-5</c:v>
                </c:pt>
                <c:pt idx="29355">
                  <c:v>2.9356000000000002E-5</c:v>
                </c:pt>
                <c:pt idx="29356">
                  <c:v>2.9357E-5</c:v>
                </c:pt>
                <c:pt idx="29357">
                  <c:v>2.9357999999999999E-5</c:v>
                </c:pt>
                <c:pt idx="29358">
                  <c:v>2.9359000000000001E-5</c:v>
                </c:pt>
                <c:pt idx="29359">
                  <c:v>2.936E-5</c:v>
                </c:pt>
                <c:pt idx="29360">
                  <c:v>2.9360999999999999E-5</c:v>
                </c:pt>
                <c:pt idx="29361">
                  <c:v>2.9362000000000001E-5</c:v>
                </c:pt>
                <c:pt idx="29362">
                  <c:v>2.9363E-5</c:v>
                </c:pt>
                <c:pt idx="29363">
                  <c:v>2.9363999999999999E-5</c:v>
                </c:pt>
                <c:pt idx="29364">
                  <c:v>2.9365000000000001E-5</c:v>
                </c:pt>
                <c:pt idx="29365">
                  <c:v>2.9366E-5</c:v>
                </c:pt>
                <c:pt idx="29366">
                  <c:v>2.9366999999999999E-5</c:v>
                </c:pt>
                <c:pt idx="29367">
                  <c:v>2.9368000000000001E-5</c:v>
                </c:pt>
                <c:pt idx="29368">
                  <c:v>2.9369E-5</c:v>
                </c:pt>
                <c:pt idx="29369">
                  <c:v>2.9369999999999998E-5</c:v>
                </c:pt>
                <c:pt idx="29370">
                  <c:v>2.9371000000000001E-5</c:v>
                </c:pt>
                <c:pt idx="29371">
                  <c:v>2.9371999999999999E-5</c:v>
                </c:pt>
                <c:pt idx="29372">
                  <c:v>2.9373000000000002E-5</c:v>
                </c:pt>
                <c:pt idx="29373">
                  <c:v>2.9374E-5</c:v>
                </c:pt>
                <c:pt idx="29374">
                  <c:v>2.9374999999999999E-5</c:v>
                </c:pt>
                <c:pt idx="29375">
                  <c:v>2.9376000000000001E-5</c:v>
                </c:pt>
                <c:pt idx="29376">
                  <c:v>2.9377E-5</c:v>
                </c:pt>
                <c:pt idx="29377">
                  <c:v>2.9377999999999999E-5</c:v>
                </c:pt>
                <c:pt idx="29378">
                  <c:v>2.9379000000000001E-5</c:v>
                </c:pt>
                <c:pt idx="29379">
                  <c:v>2.938E-5</c:v>
                </c:pt>
                <c:pt idx="29380">
                  <c:v>2.9380999999999999E-5</c:v>
                </c:pt>
                <c:pt idx="29381">
                  <c:v>2.9382000000000001E-5</c:v>
                </c:pt>
                <c:pt idx="29382">
                  <c:v>2.9383E-5</c:v>
                </c:pt>
                <c:pt idx="29383">
                  <c:v>2.9383999999999999E-5</c:v>
                </c:pt>
                <c:pt idx="29384">
                  <c:v>2.9385000000000001E-5</c:v>
                </c:pt>
                <c:pt idx="29385">
                  <c:v>2.9386E-5</c:v>
                </c:pt>
                <c:pt idx="29386">
                  <c:v>2.9386999999999998E-5</c:v>
                </c:pt>
                <c:pt idx="29387">
                  <c:v>2.9388000000000001E-5</c:v>
                </c:pt>
                <c:pt idx="29388">
                  <c:v>2.9388999999999999E-5</c:v>
                </c:pt>
                <c:pt idx="29389">
                  <c:v>2.9390000000000002E-5</c:v>
                </c:pt>
                <c:pt idx="29390">
                  <c:v>2.9391E-5</c:v>
                </c:pt>
                <c:pt idx="29391">
                  <c:v>2.9391999999999999E-5</c:v>
                </c:pt>
                <c:pt idx="29392">
                  <c:v>2.9393000000000001E-5</c:v>
                </c:pt>
                <c:pt idx="29393">
                  <c:v>2.9394E-5</c:v>
                </c:pt>
                <c:pt idx="29394">
                  <c:v>2.9394999999999999E-5</c:v>
                </c:pt>
                <c:pt idx="29395">
                  <c:v>2.9396000000000001E-5</c:v>
                </c:pt>
                <c:pt idx="29396">
                  <c:v>2.9397E-5</c:v>
                </c:pt>
                <c:pt idx="29397">
                  <c:v>2.9397999999999999E-5</c:v>
                </c:pt>
                <c:pt idx="29398">
                  <c:v>2.9399000000000001E-5</c:v>
                </c:pt>
                <c:pt idx="29399">
                  <c:v>2.94E-5</c:v>
                </c:pt>
                <c:pt idx="29400">
                  <c:v>2.9400999999999999E-5</c:v>
                </c:pt>
                <c:pt idx="29401">
                  <c:v>2.9402000000000001E-5</c:v>
                </c:pt>
                <c:pt idx="29402">
                  <c:v>2.9403E-5</c:v>
                </c:pt>
                <c:pt idx="29403">
                  <c:v>2.9403999999999998E-5</c:v>
                </c:pt>
                <c:pt idx="29404">
                  <c:v>2.9405000000000001E-5</c:v>
                </c:pt>
                <c:pt idx="29405">
                  <c:v>2.9405999999999999E-5</c:v>
                </c:pt>
                <c:pt idx="29406">
                  <c:v>2.9407000000000002E-5</c:v>
                </c:pt>
                <c:pt idx="29407">
                  <c:v>2.9408E-5</c:v>
                </c:pt>
                <c:pt idx="29408">
                  <c:v>2.9408999999999999E-5</c:v>
                </c:pt>
                <c:pt idx="29409">
                  <c:v>2.9410000000000001E-5</c:v>
                </c:pt>
                <c:pt idx="29410">
                  <c:v>2.9411E-5</c:v>
                </c:pt>
                <c:pt idx="29411">
                  <c:v>2.9411999999999999E-5</c:v>
                </c:pt>
                <c:pt idx="29412">
                  <c:v>2.9413000000000001E-5</c:v>
                </c:pt>
                <c:pt idx="29413">
                  <c:v>2.9414E-5</c:v>
                </c:pt>
                <c:pt idx="29414">
                  <c:v>2.9414999999999999E-5</c:v>
                </c:pt>
                <c:pt idx="29415">
                  <c:v>2.9416000000000001E-5</c:v>
                </c:pt>
                <c:pt idx="29416">
                  <c:v>2.9417E-5</c:v>
                </c:pt>
                <c:pt idx="29417">
                  <c:v>2.9417999999999999E-5</c:v>
                </c:pt>
                <c:pt idx="29418">
                  <c:v>2.9419000000000001E-5</c:v>
                </c:pt>
                <c:pt idx="29419">
                  <c:v>2.942E-5</c:v>
                </c:pt>
                <c:pt idx="29420">
                  <c:v>2.9420999999999998E-5</c:v>
                </c:pt>
                <c:pt idx="29421">
                  <c:v>2.9422000000000001E-5</c:v>
                </c:pt>
                <c:pt idx="29422">
                  <c:v>2.9422999999999999E-5</c:v>
                </c:pt>
                <c:pt idx="29423">
                  <c:v>2.9424000000000002E-5</c:v>
                </c:pt>
                <c:pt idx="29424">
                  <c:v>2.9425E-5</c:v>
                </c:pt>
                <c:pt idx="29425">
                  <c:v>2.9425999999999999E-5</c:v>
                </c:pt>
                <c:pt idx="29426">
                  <c:v>2.9427000000000001E-5</c:v>
                </c:pt>
                <c:pt idx="29427">
                  <c:v>2.9428E-5</c:v>
                </c:pt>
                <c:pt idx="29428">
                  <c:v>2.9428999999999999E-5</c:v>
                </c:pt>
                <c:pt idx="29429">
                  <c:v>2.9430000000000001E-5</c:v>
                </c:pt>
                <c:pt idx="29430">
                  <c:v>2.9431E-5</c:v>
                </c:pt>
                <c:pt idx="29431">
                  <c:v>2.9431999999999999E-5</c:v>
                </c:pt>
                <c:pt idx="29432">
                  <c:v>2.9433000000000001E-5</c:v>
                </c:pt>
                <c:pt idx="29433">
                  <c:v>2.9434E-5</c:v>
                </c:pt>
                <c:pt idx="29434">
                  <c:v>2.9434999999999999E-5</c:v>
                </c:pt>
                <c:pt idx="29435">
                  <c:v>2.9436000000000001E-5</c:v>
                </c:pt>
                <c:pt idx="29436">
                  <c:v>2.9437E-5</c:v>
                </c:pt>
                <c:pt idx="29437">
                  <c:v>2.9437999999999998E-5</c:v>
                </c:pt>
                <c:pt idx="29438">
                  <c:v>2.9439000000000001E-5</c:v>
                </c:pt>
                <c:pt idx="29439">
                  <c:v>2.9439999999999999E-5</c:v>
                </c:pt>
                <c:pt idx="29440">
                  <c:v>2.9441000000000002E-5</c:v>
                </c:pt>
                <c:pt idx="29441">
                  <c:v>2.9442E-5</c:v>
                </c:pt>
                <c:pt idx="29442">
                  <c:v>2.9442999999999999E-5</c:v>
                </c:pt>
                <c:pt idx="29443">
                  <c:v>2.9444000000000001E-5</c:v>
                </c:pt>
                <c:pt idx="29444">
                  <c:v>2.9445E-5</c:v>
                </c:pt>
                <c:pt idx="29445">
                  <c:v>2.9445999999999999E-5</c:v>
                </c:pt>
                <c:pt idx="29446">
                  <c:v>2.9447000000000001E-5</c:v>
                </c:pt>
                <c:pt idx="29447">
                  <c:v>2.9448E-5</c:v>
                </c:pt>
                <c:pt idx="29448">
                  <c:v>2.9448999999999999E-5</c:v>
                </c:pt>
                <c:pt idx="29449">
                  <c:v>2.9450000000000001E-5</c:v>
                </c:pt>
                <c:pt idx="29450">
                  <c:v>2.9451E-5</c:v>
                </c:pt>
                <c:pt idx="29451">
                  <c:v>2.9451999999999999E-5</c:v>
                </c:pt>
                <c:pt idx="29452">
                  <c:v>2.9453000000000001E-5</c:v>
                </c:pt>
                <c:pt idx="29453">
                  <c:v>2.9454E-5</c:v>
                </c:pt>
                <c:pt idx="29454">
                  <c:v>2.9454999999999998E-5</c:v>
                </c:pt>
                <c:pt idx="29455">
                  <c:v>2.9456000000000001E-5</c:v>
                </c:pt>
                <c:pt idx="29456">
                  <c:v>2.9456999999999999E-5</c:v>
                </c:pt>
                <c:pt idx="29457">
                  <c:v>2.9458000000000002E-5</c:v>
                </c:pt>
                <c:pt idx="29458">
                  <c:v>2.9459E-5</c:v>
                </c:pt>
                <c:pt idx="29459">
                  <c:v>2.9459999999999999E-5</c:v>
                </c:pt>
                <c:pt idx="29460">
                  <c:v>2.9461000000000001E-5</c:v>
                </c:pt>
                <c:pt idx="29461">
                  <c:v>2.9462E-5</c:v>
                </c:pt>
                <c:pt idx="29462">
                  <c:v>2.9462999999999999E-5</c:v>
                </c:pt>
                <c:pt idx="29463">
                  <c:v>2.9464000000000001E-5</c:v>
                </c:pt>
                <c:pt idx="29464">
                  <c:v>2.9465E-5</c:v>
                </c:pt>
                <c:pt idx="29465">
                  <c:v>2.9465999999999999E-5</c:v>
                </c:pt>
                <c:pt idx="29466">
                  <c:v>2.9467000000000001E-5</c:v>
                </c:pt>
                <c:pt idx="29467">
                  <c:v>2.9468E-5</c:v>
                </c:pt>
                <c:pt idx="29468">
                  <c:v>2.9468999999999999E-5</c:v>
                </c:pt>
                <c:pt idx="29469">
                  <c:v>2.9470000000000001E-5</c:v>
                </c:pt>
                <c:pt idx="29470">
                  <c:v>2.9471E-5</c:v>
                </c:pt>
                <c:pt idx="29471">
                  <c:v>2.9471999999999998E-5</c:v>
                </c:pt>
                <c:pt idx="29472">
                  <c:v>2.9473000000000001E-5</c:v>
                </c:pt>
                <c:pt idx="29473">
                  <c:v>2.9473999999999999E-5</c:v>
                </c:pt>
                <c:pt idx="29474">
                  <c:v>2.9475000000000002E-5</c:v>
                </c:pt>
                <c:pt idx="29475">
                  <c:v>2.9476E-5</c:v>
                </c:pt>
                <c:pt idx="29476">
                  <c:v>2.9476999999999999E-5</c:v>
                </c:pt>
                <c:pt idx="29477">
                  <c:v>2.9478000000000001E-5</c:v>
                </c:pt>
                <c:pt idx="29478">
                  <c:v>2.9479E-5</c:v>
                </c:pt>
                <c:pt idx="29479">
                  <c:v>2.9479999999999999E-5</c:v>
                </c:pt>
                <c:pt idx="29480">
                  <c:v>2.9481000000000001E-5</c:v>
                </c:pt>
                <c:pt idx="29481">
                  <c:v>2.9482E-5</c:v>
                </c:pt>
                <c:pt idx="29482">
                  <c:v>2.9482999999999999E-5</c:v>
                </c:pt>
                <c:pt idx="29483">
                  <c:v>2.9484000000000001E-5</c:v>
                </c:pt>
                <c:pt idx="29484">
                  <c:v>2.9485E-5</c:v>
                </c:pt>
                <c:pt idx="29485">
                  <c:v>2.9485999999999999E-5</c:v>
                </c:pt>
                <c:pt idx="29486">
                  <c:v>2.9487000000000001E-5</c:v>
                </c:pt>
                <c:pt idx="29487">
                  <c:v>2.9488E-5</c:v>
                </c:pt>
                <c:pt idx="29488">
                  <c:v>2.9488999999999998E-5</c:v>
                </c:pt>
                <c:pt idx="29489">
                  <c:v>2.9490000000000001E-5</c:v>
                </c:pt>
                <c:pt idx="29490">
                  <c:v>2.9490999999999999E-5</c:v>
                </c:pt>
                <c:pt idx="29491">
                  <c:v>2.9492000000000002E-5</c:v>
                </c:pt>
                <c:pt idx="29492">
                  <c:v>2.9493E-5</c:v>
                </c:pt>
                <c:pt idx="29493">
                  <c:v>2.9493999999999999E-5</c:v>
                </c:pt>
                <c:pt idx="29494">
                  <c:v>2.9495000000000001E-5</c:v>
                </c:pt>
                <c:pt idx="29495">
                  <c:v>2.9496E-5</c:v>
                </c:pt>
                <c:pt idx="29496">
                  <c:v>2.9496999999999999E-5</c:v>
                </c:pt>
                <c:pt idx="29497">
                  <c:v>2.9498000000000001E-5</c:v>
                </c:pt>
                <c:pt idx="29498">
                  <c:v>2.9499E-5</c:v>
                </c:pt>
                <c:pt idx="29499">
                  <c:v>2.9499999999999999E-5</c:v>
                </c:pt>
                <c:pt idx="29500">
                  <c:v>2.9501000000000001E-5</c:v>
                </c:pt>
                <c:pt idx="29501">
                  <c:v>2.9502E-5</c:v>
                </c:pt>
                <c:pt idx="29502">
                  <c:v>2.9502999999999999E-5</c:v>
                </c:pt>
                <c:pt idx="29503">
                  <c:v>2.9504000000000001E-5</c:v>
                </c:pt>
                <c:pt idx="29504">
                  <c:v>2.9505E-5</c:v>
                </c:pt>
                <c:pt idx="29505">
                  <c:v>2.9505999999999998E-5</c:v>
                </c:pt>
                <c:pt idx="29506">
                  <c:v>2.9507000000000001E-5</c:v>
                </c:pt>
                <c:pt idx="29507">
                  <c:v>2.9507999999999999E-5</c:v>
                </c:pt>
                <c:pt idx="29508">
                  <c:v>2.9509000000000002E-5</c:v>
                </c:pt>
                <c:pt idx="29509">
                  <c:v>2.951E-5</c:v>
                </c:pt>
                <c:pt idx="29510">
                  <c:v>2.9510999999999999E-5</c:v>
                </c:pt>
                <c:pt idx="29511">
                  <c:v>2.9512000000000001E-5</c:v>
                </c:pt>
                <c:pt idx="29512">
                  <c:v>2.9513E-5</c:v>
                </c:pt>
                <c:pt idx="29513">
                  <c:v>2.9513999999999999E-5</c:v>
                </c:pt>
                <c:pt idx="29514">
                  <c:v>2.9515000000000001E-5</c:v>
                </c:pt>
                <c:pt idx="29515">
                  <c:v>2.9516E-5</c:v>
                </c:pt>
                <c:pt idx="29516">
                  <c:v>2.9516999999999999E-5</c:v>
                </c:pt>
                <c:pt idx="29517">
                  <c:v>2.9518000000000001E-5</c:v>
                </c:pt>
                <c:pt idx="29518">
                  <c:v>2.9519E-5</c:v>
                </c:pt>
                <c:pt idx="29519">
                  <c:v>2.9519999999999999E-5</c:v>
                </c:pt>
                <c:pt idx="29520">
                  <c:v>2.9521000000000001E-5</c:v>
                </c:pt>
                <c:pt idx="29521">
                  <c:v>2.9522E-5</c:v>
                </c:pt>
                <c:pt idx="29522">
                  <c:v>2.9522999999999998E-5</c:v>
                </c:pt>
                <c:pt idx="29523">
                  <c:v>2.9524000000000001E-5</c:v>
                </c:pt>
                <c:pt idx="29524">
                  <c:v>2.9524999999999999E-5</c:v>
                </c:pt>
                <c:pt idx="29525">
                  <c:v>2.9526000000000002E-5</c:v>
                </c:pt>
                <c:pt idx="29526">
                  <c:v>2.9527E-5</c:v>
                </c:pt>
                <c:pt idx="29527">
                  <c:v>2.9527999999999999E-5</c:v>
                </c:pt>
                <c:pt idx="29528">
                  <c:v>2.9529000000000001E-5</c:v>
                </c:pt>
                <c:pt idx="29529">
                  <c:v>2.953E-5</c:v>
                </c:pt>
                <c:pt idx="29530">
                  <c:v>2.9530999999999999E-5</c:v>
                </c:pt>
                <c:pt idx="29531">
                  <c:v>2.9532000000000001E-5</c:v>
                </c:pt>
                <c:pt idx="29532">
                  <c:v>2.9533E-5</c:v>
                </c:pt>
                <c:pt idx="29533">
                  <c:v>2.9533999999999999E-5</c:v>
                </c:pt>
                <c:pt idx="29534">
                  <c:v>2.9535000000000001E-5</c:v>
                </c:pt>
                <c:pt idx="29535">
                  <c:v>2.9536E-5</c:v>
                </c:pt>
                <c:pt idx="29536">
                  <c:v>2.9536999999999999E-5</c:v>
                </c:pt>
                <c:pt idx="29537">
                  <c:v>2.9538000000000001E-5</c:v>
                </c:pt>
                <c:pt idx="29538">
                  <c:v>2.9539E-5</c:v>
                </c:pt>
                <c:pt idx="29539">
                  <c:v>2.9539999999999998E-5</c:v>
                </c:pt>
                <c:pt idx="29540">
                  <c:v>2.9541000000000001E-5</c:v>
                </c:pt>
                <c:pt idx="29541">
                  <c:v>2.9541999999999999E-5</c:v>
                </c:pt>
                <c:pt idx="29542">
                  <c:v>2.9543000000000002E-5</c:v>
                </c:pt>
                <c:pt idx="29543">
                  <c:v>2.9544E-5</c:v>
                </c:pt>
                <c:pt idx="29544">
                  <c:v>2.9544999999999999E-5</c:v>
                </c:pt>
                <c:pt idx="29545">
                  <c:v>2.9546000000000001E-5</c:v>
                </c:pt>
                <c:pt idx="29546">
                  <c:v>2.9547E-5</c:v>
                </c:pt>
                <c:pt idx="29547">
                  <c:v>2.9547999999999999E-5</c:v>
                </c:pt>
                <c:pt idx="29548">
                  <c:v>2.9549000000000001E-5</c:v>
                </c:pt>
                <c:pt idx="29549">
                  <c:v>2.955E-5</c:v>
                </c:pt>
                <c:pt idx="29550">
                  <c:v>2.9550999999999999E-5</c:v>
                </c:pt>
                <c:pt idx="29551">
                  <c:v>2.9552000000000001E-5</c:v>
                </c:pt>
                <c:pt idx="29552">
                  <c:v>2.9553E-5</c:v>
                </c:pt>
                <c:pt idx="29553">
                  <c:v>2.9553999999999999E-5</c:v>
                </c:pt>
                <c:pt idx="29554">
                  <c:v>2.9555000000000001E-5</c:v>
                </c:pt>
                <c:pt idx="29555">
                  <c:v>2.9556E-5</c:v>
                </c:pt>
                <c:pt idx="29556">
                  <c:v>2.9556999999999998E-5</c:v>
                </c:pt>
                <c:pt idx="29557">
                  <c:v>2.9558000000000001E-5</c:v>
                </c:pt>
                <c:pt idx="29558">
                  <c:v>2.9558999999999999E-5</c:v>
                </c:pt>
                <c:pt idx="29559">
                  <c:v>2.9560000000000002E-5</c:v>
                </c:pt>
                <c:pt idx="29560">
                  <c:v>2.9561E-5</c:v>
                </c:pt>
                <c:pt idx="29561">
                  <c:v>2.9561999999999999E-5</c:v>
                </c:pt>
                <c:pt idx="29562">
                  <c:v>2.9563000000000001E-5</c:v>
                </c:pt>
                <c:pt idx="29563">
                  <c:v>2.9564E-5</c:v>
                </c:pt>
                <c:pt idx="29564">
                  <c:v>2.9564999999999999E-5</c:v>
                </c:pt>
                <c:pt idx="29565">
                  <c:v>2.9566000000000001E-5</c:v>
                </c:pt>
                <c:pt idx="29566">
                  <c:v>2.9567E-5</c:v>
                </c:pt>
                <c:pt idx="29567">
                  <c:v>2.9567999999999999E-5</c:v>
                </c:pt>
                <c:pt idx="29568">
                  <c:v>2.9569000000000001E-5</c:v>
                </c:pt>
                <c:pt idx="29569">
                  <c:v>2.957E-5</c:v>
                </c:pt>
                <c:pt idx="29570">
                  <c:v>2.9570999999999999E-5</c:v>
                </c:pt>
                <c:pt idx="29571">
                  <c:v>2.9572000000000001E-5</c:v>
                </c:pt>
                <c:pt idx="29572">
                  <c:v>2.9573E-5</c:v>
                </c:pt>
                <c:pt idx="29573">
                  <c:v>2.9573999999999998E-5</c:v>
                </c:pt>
                <c:pt idx="29574">
                  <c:v>2.9575000000000001E-5</c:v>
                </c:pt>
                <c:pt idx="29575">
                  <c:v>2.9575999999999999E-5</c:v>
                </c:pt>
                <c:pt idx="29576">
                  <c:v>2.9577000000000002E-5</c:v>
                </c:pt>
                <c:pt idx="29577">
                  <c:v>2.9578E-5</c:v>
                </c:pt>
                <c:pt idx="29578">
                  <c:v>2.9578999999999999E-5</c:v>
                </c:pt>
                <c:pt idx="29579">
                  <c:v>2.9580000000000001E-5</c:v>
                </c:pt>
                <c:pt idx="29580">
                  <c:v>2.9581E-5</c:v>
                </c:pt>
                <c:pt idx="29581">
                  <c:v>2.9581999999999999E-5</c:v>
                </c:pt>
                <c:pt idx="29582">
                  <c:v>2.9583000000000001E-5</c:v>
                </c:pt>
                <c:pt idx="29583">
                  <c:v>2.9584E-5</c:v>
                </c:pt>
                <c:pt idx="29584">
                  <c:v>2.9584999999999999E-5</c:v>
                </c:pt>
                <c:pt idx="29585">
                  <c:v>2.9586000000000001E-5</c:v>
                </c:pt>
                <c:pt idx="29586">
                  <c:v>2.9587E-5</c:v>
                </c:pt>
                <c:pt idx="29587">
                  <c:v>2.9587999999999999E-5</c:v>
                </c:pt>
                <c:pt idx="29588">
                  <c:v>2.9589000000000001E-5</c:v>
                </c:pt>
                <c:pt idx="29589">
                  <c:v>2.959E-5</c:v>
                </c:pt>
                <c:pt idx="29590">
                  <c:v>2.9590999999999998E-5</c:v>
                </c:pt>
                <c:pt idx="29591">
                  <c:v>2.9592000000000001E-5</c:v>
                </c:pt>
                <c:pt idx="29592">
                  <c:v>2.9592999999999999E-5</c:v>
                </c:pt>
                <c:pt idx="29593">
                  <c:v>2.9594000000000002E-5</c:v>
                </c:pt>
                <c:pt idx="29594">
                  <c:v>2.9595E-5</c:v>
                </c:pt>
                <c:pt idx="29595">
                  <c:v>2.9595999999999999E-5</c:v>
                </c:pt>
                <c:pt idx="29596">
                  <c:v>2.9597000000000001E-5</c:v>
                </c:pt>
                <c:pt idx="29597">
                  <c:v>2.9598E-5</c:v>
                </c:pt>
                <c:pt idx="29598">
                  <c:v>2.9598999999999999E-5</c:v>
                </c:pt>
                <c:pt idx="29599">
                  <c:v>2.9600000000000001E-5</c:v>
                </c:pt>
                <c:pt idx="29600">
                  <c:v>2.9601E-5</c:v>
                </c:pt>
                <c:pt idx="29601">
                  <c:v>2.9601999999999999E-5</c:v>
                </c:pt>
                <c:pt idx="29602">
                  <c:v>2.9603000000000001E-5</c:v>
                </c:pt>
                <c:pt idx="29603">
                  <c:v>2.9604E-5</c:v>
                </c:pt>
                <c:pt idx="29604">
                  <c:v>2.9604999999999999E-5</c:v>
                </c:pt>
                <c:pt idx="29605">
                  <c:v>2.9606000000000001E-5</c:v>
                </c:pt>
                <c:pt idx="29606">
                  <c:v>2.9607E-5</c:v>
                </c:pt>
                <c:pt idx="29607">
                  <c:v>2.9607999999999998E-5</c:v>
                </c:pt>
                <c:pt idx="29608">
                  <c:v>2.9609000000000001E-5</c:v>
                </c:pt>
                <c:pt idx="29609">
                  <c:v>2.9609999999999999E-5</c:v>
                </c:pt>
                <c:pt idx="29610">
                  <c:v>2.9611000000000002E-5</c:v>
                </c:pt>
                <c:pt idx="29611">
                  <c:v>2.9612E-5</c:v>
                </c:pt>
                <c:pt idx="29612">
                  <c:v>2.9612999999999999E-5</c:v>
                </c:pt>
                <c:pt idx="29613">
                  <c:v>2.9614000000000001E-5</c:v>
                </c:pt>
                <c:pt idx="29614">
                  <c:v>2.9615E-5</c:v>
                </c:pt>
                <c:pt idx="29615">
                  <c:v>2.9615999999999999E-5</c:v>
                </c:pt>
                <c:pt idx="29616">
                  <c:v>2.9617000000000001E-5</c:v>
                </c:pt>
                <c:pt idx="29617">
                  <c:v>2.9618E-5</c:v>
                </c:pt>
                <c:pt idx="29618">
                  <c:v>2.9618999999999999E-5</c:v>
                </c:pt>
                <c:pt idx="29619">
                  <c:v>2.9620000000000001E-5</c:v>
                </c:pt>
                <c:pt idx="29620">
                  <c:v>2.9621E-5</c:v>
                </c:pt>
                <c:pt idx="29621">
                  <c:v>2.9621999999999999E-5</c:v>
                </c:pt>
                <c:pt idx="29622">
                  <c:v>2.9623000000000001E-5</c:v>
                </c:pt>
                <c:pt idx="29623">
                  <c:v>2.9624E-5</c:v>
                </c:pt>
                <c:pt idx="29624">
                  <c:v>2.9624999999999998E-5</c:v>
                </c:pt>
                <c:pt idx="29625">
                  <c:v>2.9626000000000001E-5</c:v>
                </c:pt>
                <c:pt idx="29626">
                  <c:v>2.9626999999999999E-5</c:v>
                </c:pt>
                <c:pt idx="29627">
                  <c:v>2.9628000000000002E-5</c:v>
                </c:pt>
                <c:pt idx="29628">
                  <c:v>2.9629E-5</c:v>
                </c:pt>
                <c:pt idx="29629">
                  <c:v>2.9629999999999999E-5</c:v>
                </c:pt>
                <c:pt idx="29630">
                  <c:v>2.9631000000000001E-5</c:v>
                </c:pt>
                <c:pt idx="29631">
                  <c:v>2.9632E-5</c:v>
                </c:pt>
                <c:pt idx="29632">
                  <c:v>2.9632999999999999E-5</c:v>
                </c:pt>
                <c:pt idx="29633">
                  <c:v>2.9634000000000001E-5</c:v>
                </c:pt>
                <c:pt idx="29634">
                  <c:v>2.9635E-5</c:v>
                </c:pt>
                <c:pt idx="29635">
                  <c:v>2.9635999999999999E-5</c:v>
                </c:pt>
                <c:pt idx="29636">
                  <c:v>2.9637000000000001E-5</c:v>
                </c:pt>
                <c:pt idx="29637">
                  <c:v>2.9638E-5</c:v>
                </c:pt>
                <c:pt idx="29638">
                  <c:v>2.9638999999999999E-5</c:v>
                </c:pt>
                <c:pt idx="29639">
                  <c:v>2.9640000000000001E-5</c:v>
                </c:pt>
                <c:pt idx="29640">
                  <c:v>2.9641E-5</c:v>
                </c:pt>
                <c:pt idx="29641">
                  <c:v>2.9641999999999998E-5</c:v>
                </c:pt>
                <c:pt idx="29642">
                  <c:v>2.9643000000000001E-5</c:v>
                </c:pt>
                <c:pt idx="29643">
                  <c:v>2.9643999999999999E-5</c:v>
                </c:pt>
                <c:pt idx="29644">
                  <c:v>2.9645000000000002E-5</c:v>
                </c:pt>
                <c:pt idx="29645">
                  <c:v>2.9646E-5</c:v>
                </c:pt>
                <c:pt idx="29646">
                  <c:v>2.9646999999999999E-5</c:v>
                </c:pt>
                <c:pt idx="29647">
                  <c:v>2.9648000000000001E-5</c:v>
                </c:pt>
                <c:pt idx="29648">
                  <c:v>2.9649E-5</c:v>
                </c:pt>
                <c:pt idx="29649">
                  <c:v>2.9649999999999999E-5</c:v>
                </c:pt>
                <c:pt idx="29650">
                  <c:v>2.9651000000000001E-5</c:v>
                </c:pt>
                <c:pt idx="29651">
                  <c:v>2.9652E-5</c:v>
                </c:pt>
                <c:pt idx="29652">
                  <c:v>2.9652999999999999E-5</c:v>
                </c:pt>
                <c:pt idx="29653">
                  <c:v>2.9654000000000001E-5</c:v>
                </c:pt>
                <c:pt idx="29654">
                  <c:v>2.9655E-5</c:v>
                </c:pt>
                <c:pt idx="29655">
                  <c:v>2.9655999999999999E-5</c:v>
                </c:pt>
                <c:pt idx="29656">
                  <c:v>2.9657000000000001E-5</c:v>
                </c:pt>
                <c:pt idx="29657">
                  <c:v>2.9658E-5</c:v>
                </c:pt>
                <c:pt idx="29658">
                  <c:v>2.9658999999999998E-5</c:v>
                </c:pt>
                <c:pt idx="29659">
                  <c:v>2.9660000000000001E-5</c:v>
                </c:pt>
                <c:pt idx="29660">
                  <c:v>2.9660999999999999E-5</c:v>
                </c:pt>
                <c:pt idx="29661">
                  <c:v>2.9662000000000002E-5</c:v>
                </c:pt>
                <c:pt idx="29662">
                  <c:v>2.9663E-5</c:v>
                </c:pt>
                <c:pt idx="29663">
                  <c:v>2.9663999999999999E-5</c:v>
                </c:pt>
                <c:pt idx="29664">
                  <c:v>2.9665000000000001E-5</c:v>
                </c:pt>
                <c:pt idx="29665">
                  <c:v>2.9666E-5</c:v>
                </c:pt>
                <c:pt idx="29666">
                  <c:v>2.9666999999999999E-5</c:v>
                </c:pt>
                <c:pt idx="29667">
                  <c:v>2.9668000000000001E-5</c:v>
                </c:pt>
                <c:pt idx="29668">
                  <c:v>2.9669E-5</c:v>
                </c:pt>
                <c:pt idx="29669">
                  <c:v>2.9669999999999999E-5</c:v>
                </c:pt>
                <c:pt idx="29670">
                  <c:v>2.9671000000000001E-5</c:v>
                </c:pt>
                <c:pt idx="29671">
                  <c:v>2.9672E-5</c:v>
                </c:pt>
                <c:pt idx="29672">
                  <c:v>2.9672999999999999E-5</c:v>
                </c:pt>
                <c:pt idx="29673">
                  <c:v>2.9674000000000001E-5</c:v>
                </c:pt>
                <c:pt idx="29674">
                  <c:v>2.9675E-5</c:v>
                </c:pt>
                <c:pt idx="29675">
                  <c:v>2.9675999999999998E-5</c:v>
                </c:pt>
                <c:pt idx="29676">
                  <c:v>2.9677000000000001E-5</c:v>
                </c:pt>
                <c:pt idx="29677">
                  <c:v>2.9677999999999999E-5</c:v>
                </c:pt>
                <c:pt idx="29678">
                  <c:v>2.9679000000000002E-5</c:v>
                </c:pt>
                <c:pt idx="29679">
                  <c:v>2.968E-5</c:v>
                </c:pt>
                <c:pt idx="29680">
                  <c:v>2.9680999999999999E-5</c:v>
                </c:pt>
                <c:pt idx="29681">
                  <c:v>2.9682000000000001E-5</c:v>
                </c:pt>
                <c:pt idx="29682">
                  <c:v>2.9683E-5</c:v>
                </c:pt>
                <c:pt idx="29683">
                  <c:v>2.9683999999999999E-5</c:v>
                </c:pt>
                <c:pt idx="29684">
                  <c:v>2.9685000000000001E-5</c:v>
                </c:pt>
                <c:pt idx="29685">
                  <c:v>2.9686E-5</c:v>
                </c:pt>
                <c:pt idx="29686">
                  <c:v>2.9686999999999999E-5</c:v>
                </c:pt>
                <c:pt idx="29687">
                  <c:v>2.9688000000000001E-5</c:v>
                </c:pt>
                <c:pt idx="29688">
                  <c:v>2.9689E-5</c:v>
                </c:pt>
                <c:pt idx="29689">
                  <c:v>2.9689999999999999E-5</c:v>
                </c:pt>
                <c:pt idx="29690">
                  <c:v>2.9691000000000001E-5</c:v>
                </c:pt>
                <c:pt idx="29691">
                  <c:v>2.9692E-5</c:v>
                </c:pt>
                <c:pt idx="29692">
                  <c:v>2.9692999999999998E-5</c:v>
                </c:pt>
                <c:pt idx="29693">
                  <c:v>2.9694000000000001E-5</c:v>
                </c:pt>
                <c:pt idx="29694">
                  <c:v>2.9694999999999999E-5</c:v>
                </c:pt>
                <c:pt idx="29695">
                  <c:v>2.9696000000000002E-5</c:v>
                </c:pt>
                <c:pt idx="29696">
                  <c:v>2.9697E-5</c:v>
                </c:pt>
                <c:pt idx="29697">
                  <c:v>2.9697999999999999E-5</c:v>
                </c:pt>
                <c:pt idx="29698">
                  <c:v>2.9699000000000001E-5</c:v>
                </c:pt>
                <c:pt idx="29699">
                  <c:v>2.97E-5</c:v>
                </c:pt>
                <c:pt idx="29700">
                  <c:v>2.9700999999999999E-5</c:v>
                </c:pt>
                <c:pt idx="29701">
                  <c:v>2.9702000000000001E-5</c:v>
                </c:pt>
                <c:pt idx="29702">
                  <c:v>2.9703E-5</c:v>
                </c:pt>
                <c:pt idx="29703">
                  <c:v>2.9703999999999999E-5</c:v>
                </c:pt>
                <c:pt idx="29704">
                  <c:v>2.9705000000000001E-5</c:v>
                </c:pt>
                <c:pt idx="29705">
                  <c:v>2.9706E-5</c:v>
                </c:pt>
                <c:pt idx="29706">
                  <c:v>2.9706999999999999E-5</c:v>
                </c:pt>
                <c:pt idx="29707">
                  <c:v>2.9708000000000001E-5</c:v>
                </c:pt>
                <c:pt idx="29708">
                  <c:v>2.9709E-5</c:v>
                </c:pt>
                <c:pt idx="29709">
                  <c:v>2.9709999999999998E-5</c:v>
                </c:pt>
                <c:pt idx="29710">
                  <c:v>2.9711000000000001E-5</c:v>
                </c:pt>
                <c:pt idx="29711">
                  <c:v>2.9711999999999999E-5</c:v>
                </c:pt>
                <c:pt idx="29712">
                  <c:v>2.9713000000000002E-5</c:v>
                </c:pt>
                <c:pt idx="29713">
                  <c:v>2.9714E-5</c:v>
                </c:pt>
                <c:pt idx="29714">
                  <c:v>2.9714999999999999E-5</c:v>
                </c:pt>
                <c:pt idx="29715">
                  <c:v>2.9716000000000001E-5</c:v>
                </c:pt>
                <c:pt idx="29716">
                  <c:v>2.9717E-5</c:v>
                </c:pt>
                <c:pt idx="29717">
                  <c:v>2.9717999999999999E-5</c:v>
                </c:pt>
                <c:pt idx="29718">
                  <c:v>2.9719000000000001E-5</c:v>
                </c:pt>
                <c:pt idx="29719">
                  <c:v>2.972E-5</c:v>
                </c:pt>
                <c:pt idx="29720">
                  <c:v>2.9720999999999999E-5</c:v>
                </c:pt>
                <c:pt idx="29721">
                  <c:v>2.9722000000000001E-5</c:v>
                </c:pt>
                <c:pt idx="29722">
                  <c:v>2.9723E-5</c:v>
                </c:pt>
                <c:pt idx="29723">
                  <c:v>2.9723999999999999E-5</c:v>
                </c:pt>
                <c:pt idx="29724">
                  <c:v>2.9725000000000001E-5</c:v>
                </c:pt>
                <c:pt idx="29725">
                  <c:v>2.9726E-5</c:v>
                </c:pt>
                <c:pt idx="29726">
                  <c:v>2.9726999999999998E-5</c:v>
                </c:pt>
                <c:pt idx="29727">
                  <c:v>2.9728000000000001E-5</c:v>
                </c:pt>
                <c:pt idx="29728">
                  <c:v>2.9728999999999999E-5</c:v>
                </c:pt>
                <c:pt idx="29729">
                  <c:v>2.9730000000000002E-5</c:v>
                </c:pt>
                <c:pt idx="29730">
                  <c:v>2.9731E-5</c:v>
                </c:pt>
                <c:pt idx="29731">
                  <c:v>2.9731999999999999E-5</c:v>
                </c:pt>
                <c:pt idx="29732">
                  <c:v>2.9733000000000001E-5</c:v>
                </c:pt>
                <c:pt idx="29733">
                  <c:v>2.9734E-5</c:v>
                </c:pt>
                <c:pt idx="29734">
                  <c:v>2.9734999999999999E-5</c:v>
                </c:pt>
                <c:pt idx="29735">
                  <c:v>2.9736000000000001E-5</c:v>
                </c:pt>
                <c:pt idx="29736">
                  <c:v>2.9737E-5</c:v>
                </c:pt>
                <c:pt idx="29737">
                  <c:v>2.9737999999999999E-5</c:v>
                </c:pt>
                <c:pt idx="29738">
                  <c:v>2.9739000000000001E-5</c:v>
                </c:pt>
                <c:pt idx="29739">
                  <c:v>2.974E-5</c:v>
                </c:pt>
                <c:pt idx="29740">
                  <c:v>2.9740999999999999E-5</c:v>
                </c:pt>
                <c:pt idx="29741">
                  <c:v>2.9742000000000001E-5</c:v>
                </c:pt>
                <c:pt idx="29742">
                  <c:v>2.9743E-5</c:v>
                </c:pt>
                <c:pt idx="29743">
                  <c:v>2.9743999999999998E-5</c:v>
                </c:pt>
                <c:pt idx="29744">
                  <c:v>2.9745000000000001E-5</c:v>
                </c:pt>
                <c:pt idx="29745">
                  <c:v>2.9745999999999999E-5</c:v>
                </c:pt>
                <c:pt idx="29746">
                  <c:v>2.9747000000000002E-5</c:v>
                </c:pt>
                <c:pt idx="29747">
                  <c:v>2.9748E-5</c:v>
                </c:pt>
                <c:pt idx="29748">
                  <c:v>2.9748999999999999E-5</c:v>
                </c:pt>
                <c:pt idx="29749">
                  <c:v>2.9750000000000001E-5</c:v>
                </c:pt>
                <c:pt idx="29750">
                  <c:v>2.9751E-5</c:v>
                </c:pt>
                <c:pt idx="29751">
                  <c:v>2.9751999999999999E-5</c:v>
                </c:pt>
                <c:pt idx="29752">
                  <c:v>2.9753000000000001E-5</c:v>
                </c:pt>
                <c:pt idx="29753">
                  <c:v>2.9754E-5</c:v>
                </c:pt>
                <c:pt idx="29754">
                  <c:v>2.9754999999999999E-5</c:v>
                </c:pt>
                <c:pt idx="29755">
                  <c:v>2.9756000000000001E-5</c:v>
                </c:pt>
                <c:pt idx="29756">
                  <c:v>2.9757E-5</c:v>
                </c:pt>
                <c:pt idx="29757">
                  <c:v>2.9757999999999999E-5</c:v>
                </c:pt>
                <c:pt idx="29758">
                  <c:v>2.9759000000000001E-5</c:v>
                </c:pt>
                <c:pt idx="29759">
                  <c:v>2.976E-5</c:v>
                </c:pt>
                <c:pt idx="29760">
                  <c:v>2.9760999999999998E-5</c:v>
                </c:pt>
                <c:pt idx="29761">
                  <c:v>2.9762000000000001E-5</c:v>
                </c:pt>
                <c:pt idx="29762">
                  <c:v>2.9762999999999999E-5</c:v>
                </c:pt>
                <c:pt idx="29763">
                  <c:v>2.9764000000000002E-5</c:v>
                </c:pt>
                <c:pt idx="29764">
                  <c:v>2.9765E-5</c:v>
                </c:pt>
                <c:pt idx="29765">
                  <c:v>2.9765999999999999E-5</c:v>
                </c:pt>
                <c:pt idx="29766">
                  <c:v>2.9767000000000001E-5</c:v>
                </c:pt>
                <c:pt idx="29767">
                  <c:v>2.9768E-5</c:v>
                </c:pt>
                <c:pt idx="29768">
                  <c:v>2.9768999999999999E-5</c:v>
                </c:pt>
                <c:pt idx="29769">
                  <c:v>2.9770000000000001E-5</c:v>
                </c:pt>
                <c:pt idx="29770">
                  <c:v>2.9771E-5</c:v>
                </c:pt>
                <c:pt idx="29771">
                  <c:v>2.9771999999999999E-5</c:v>
                </c:pt>
                <c:pt idx="29772">
                  <c:v>2.9773000000000001E-5</c:v>
                </c:pt>
                <c:pt idx="29773">
                  <c:v>2.9774E-5</c:v>
                </c:pt>
                <c:pt idx="29774">
                  <c:v>2.9774999999999999E-5</c:v>
                </c:pt>
                <c:pt idx="29775">
                  <c:v>2.9776000000000001E-5</c:v>
                </c:pt>
                <c:pt idx="29776">
                  <c:v>2.9777E-5</c:v>
                </c:pt>
                <c:pt idx="29777">
                  <c:v>2.9777999999999998E-5</c:v>
                </c:pt>
                <c:pt idx="29778">
                  <c:v>2.9779000000000001E-5</c:v>
                </c:pt>
                <c:pt idx="29779">
                  <c:v>2.9779999999999999E-5</c:v>
                </c:pt>
                <c:pt idx="29780">
                  <c:v>2.9781000000000002E-5</c:v>
                </c:pt>
                <c:pt idx="29781">
                  <c:v>2.9782E-5</c:v>
                </c:pt>
                <c:pt idx="29782">
                  <c:v>2.9782999999999999E-5</c:v>
                </c:pt>
                <c:pt idx="29783">
                  <c:v>2.9784000000000001E-5</c:v>
                </c:pt>
                <c:pt idx="29784">
                  <c:v>2.9785E-5</c:v>
                </c:pt>
                <c:pt idx="29785">
                  <c:v>2.9785999999999999E-5</c:v>
                </c:pt>
                <c:pt idx="29786">
                  <c:v>2.9787000000000001E-5</c:v>
                </c:pt>
                <c:pt idx="29787">
                  <c:v>2.9788E-5</c:v>
                </c:pt>
                <c:pt idx="29788">
                  <c:v>2.9788999999999999E-5</c:v>
                </c:pt>
                <c:pt idx="29789">
                  <c:v>2.9790000000000001E-5</c:v>
                </c:pt>
                <c:pt idx="29790">
                  <c:v>2.9791E-5</c:v>
                </c:pt>
                <c:pt idx="29791">
                  <c:v>2.9791999999999999E-5</c:v>
                </c:pt>
                <c:pt idx="29792">
                  <c:v>2.9793000000000001E-5</c:v>
                </c:pt>
                <c:pt idx="29793">
                  <c:v>2.9794E-5</c:v>
                </c:pt>
                <c:pt idx="29794">
                  <c:v>2.9794999999999998E-5</c:v>
                </c:pt>
                <c:pt idx="29795">
                  <c:v>2.9796000000000001E-5</c:v>
                </c:pt>
                <c:pt idx="29796">
                  <c:v>2.9796999999999999E-5</c:v>
                </c:pt>
                <c:pt idx="29797">
                  <c:v>2.9798000000000002E-5</c:v>
                </c:pt>
                <c:pt idx="29798">
                  <c:v>2.9799E-5</c:v>
                </c:pt>
                <c:pt idx="29799">
                  <c:v>2.9799999999999999E-5</c:v>
                </c:pt>
                <c:pt idx="29800">
                  <c:v>2.9801000000000001E-5</c:v>
                </c:pt>
                <c:pt idx="29801">
                  <c:v>2.9802E-5</c:v>
                </c:pt>
                <c:pt idx="29802">
                  <c:v>2.9802999999999999E-5</c:v>
                </c:pt>
                <c:pt idx="29803">
                  <c:v>2.9804000000000001E-5</c:v>
                </c:pt>
                <c:pt idx="29804">
                  <c:v>2.9805E-5</c:v>
                </c:pt>
                <c:pt idx="29805">
                  <c:v>2.9805999999999999E-5</c:v>
                </c:pt>
                <c:pt idx="29806">
                  <c:v>2.9807000000000001E-5</c:v>
                </c:pt>
                <c:pt idx="29807">
                  <c:v>2.9808E-5</c:v>
                </c:pt>
                <c:pt idx="29808">
                  <c:v>2.9808999999999999E-5</c:v>
                </c:pt>
                <c:pt idx="29809">
                  <c:v>2.9810000000000001E-5</c:v>
                </c:pt>
                <c:pt idx="29810">
                  <c:v>2.9811E-5</c:v>
                </c:pt>
                <c:pt idx="29811">
                  <c:v>2.9811999999999998E-5</c:v>
                </c:pt>
                <c:pt idx="29812">
                  <c:v>2.9813000000000001E-5</c:v>
                </c:pt>
                <c:pt idx="29813">
                  <c:v>2.9813999999999999E-5</c:v>
                </c:pt>
                <c:pt idx="29814">
                  <c:v>2.9815000000000002E-5</c:v>
                </c:pt>
                <c:pt idx="29815">
                  <c:v>2.9816E-5</c:v>
                </c:pt>
                <c:pt idx="29816">
                  <c:v>2.9816999999999999E-5</c:v>
                </c:pt>
                <c:pt idx="29817">
                  <c:v>2.9818000000000001E-5</c:v>
                </c:pt>
                <c:pt idx="29818">
                  <c:v>2.9819E-5</c:v>
                </c:pt>
                <c:pt idx="29819">
                  <c:v>2.9819999999999999E-5</c:v>
                </c:pt>
                <c:pt idx="29820">
                  <c:v>2.9821000000000001E-5</c:v>
                </c:pt>
                <c:pt idx="29821">
                  <c:v>2.9822E-5</c:v>
                </c:pt>
                <c:pt idx="29822">
                  <c:v>2.9822999999999999E-5</c:v>
                </c:pt>
                <c:pt idx="29823">
                  <c:v>2.9824000000000001E-5</c:v>
                </c:pt>
                <c:pt idx="29824">
                  <c:v>2.9825E-5</c:v>
                </c:pt>
                <c:pt idx="29825">
                  <c:v>2.9825999999999999E-5</c:v>
                </c:pt>
                <c:pt idx="29826">
                  <c:v>2.9827000000000001E-5</c:v>
                </c:pt>
                <c:pt idx="29827">
                  <c:v>2.9828E-5</c:v>
                </c:pt>
                <c:pt idx="29828">
                  <c:v>2.9828999999999999E-5</c:v>
                </c:pt>
                <c:pt idx="29829">
                  <c:v>2.9830000000000001E-5</c:v>
                </c:pt>
                <c:pt idx="29830">
                  <c:v>2.9830999999999999E-5</c:v>
                </c:pt>
                <c:pt idx="29831">
                  <c:v>2.9832000000000002E-5</c:v>
                </c:pt>
                <c:pt idx="29832">
                  <c:v>2.9833E-5</c:v>
                </c:pt>
                <c:pt idx="29833">
                  <c:v>2.9833999999999999E-5</c:v>
                </c:pt>
                <c:pt idx="29834">
                  <c:v>2.9835000000000001E-5</c:v>
                </c:pt>
                <c:pt idx="29835">
                  <c:v>2.9836E-5</c:v>
                </c:pt>
                <c:pt idx="29836">
                  <c:v>2.9836999999999999E-5</c:v>
                </c:pt>
                <c:pt idx="29837">
                  <c:v>2.9838000000000001E-5</c:v>
                </c:pt>
                <c:pt idx="29838">
                  <c:v>2.9839E-5</c:v>
                </c:pt>
                <c:pt idx="29839">
                  <c:v>2.9839999999999999E-5</c:v>
                </c:pt>
                <c:pt idx="29840">
                  <c:v>2.9841000000000001E-5</c:v>
                </c:pt>
                <c:pt idx="29841">
                  <c:v>2.9842E-5</c:v>
                </c:pt>
                <c:pt idx="29842">
                  <c:v>2.9842999999999999E-5</c:v>
                </c:pt>
                <c:pt idx="29843">
                  <c:v>2.9844000000000001E-5</c:v>
                </c:pt>
                <c:pt idx="29844">
                  <c:v>2.9845E-5</c:v>
                </c:pt>
                <c:pt idx="29845">
                  <c:v>2.9845999999999999E-5</c:v>
                </c:pt>
                <c:pt idx="29846">
                  <c:v>2.9847000000000001E-5</c:v>
                </c:pt>
                <c:pt idx="29847">
                  <c:v>2.9848E-5</c:v>
                </c:pt>
                <c:pt idx="29848">
                  <c:v>2.9848999999999998E-5</c:v>
                </c:pt>
                <c:pt idx="29849">
                  <c:v>2.9850000000000001E-5</c:v>
                </c:pt>
                <c:pt idx="29850">
                  <c:v>2.9850999999999999E-5</c:v>
                </c:pt>
                <c:pt idx="29851">
                  <c:v>2.9852000000000001E-5</c:v>
                </c:pt>
                <c:pt idx="29852">
                  <c:v>2.9853E-5</c:v>
                </c:pt>
                <c:pt idx="29853">
                  <c:v>2.9853999999999999E-5</c:v>
                </c:pt>
                <c:pt idx="29854">
                  <c:v>2.9855000000000001E-5</c:v>
                </c:pt>
                <c:pt idx="29855">
                  <c:v>2.9856E-5</c:v>
                </c:pt>
                <c:pt idx="29856">
                  <c:v>2.9856999999999999E-5</c:v>
                </c:pt>
                <c:pt idx="29857">
                  <c:v>2.9858000000000001E-5</c:v>
                </c:pt>
                <c:pt idx="29858">
                  <c:v>2.9859E-5</c:v>
                </c:pt>
                <c:pt idx="29859">
                  <c:v>2.9859999999999999E-5</c:v>
                </c:pt>
                <c:pt idx="29860">
                  <c:v>2.9861000000000001E-5</c:v>
                </c:pt>
                <c:pt idx="29861">
                  <c:v>2.9862E-5</c:v>
                </c:pt>
                <c:pt idx="29862">
                  <c:v>2.9862999999999999E-5</c:v>
                </c:pt>
                <c:pt idx="29863">
                  <c:v>2.9864000000000001E-5</c:v>
                </c:pt>
                <c:pt idx="29864">
                  <c:v>2.9865E-5</c:v>
                </c:pt>
                <c:pt idx="29865">
                  <c:v>2.9865999999999998E-5</c:v>
                </c:pt>
                <c:pt idx="29866">
                  <c:v>2.9867000000000001E-5</c:v>
                </c:pt>
                <c:pt idx="29867">
                  <c:v>2.9867999999999999E-5</c:v>
                </c:pt>
                <c:pt idx="29868">
                  <c:v>2.9869000000000002E-5</c:v>
                </c:pt>
                <c:pt idx="29869">
                  <c:v>2.987E-5</c:v>
                </c:pt>
                <c:pt idx="29870">
                  <c:v>2.9870999999999999E-5</c:v>
                </c:pt>
                <c:pt idx="29871">
                  <c:v>2.9872000000000001E-5</c:v>
                </c:pt>
                <c:pt idx="29872">
                  <c:v>2.9873E-5</c:v>
                </c:pt>
                <c:pt idx="29873">
                  <c:v>2.9873999999999999E-5</c:v>
                </c:pt>
                <c:pt idx="29874">
                  <c:v>2.9875000000000001E-5</c:v>
                </c:pt>
                <c:pt idx="29875">
                  <c:v>2.9876E-5</c:v>
                </c:pt>
                <c:pt idx="29876">
                  <c:v>2.9876999999999999E-5</c:v>
                </c:pt>
                <c:pt idx="29877">
                  <c:v>2.9878000000000001E-5</c:v>
                </c:pt>
                <c:pt idx="29878">
                  <c:v>2.9879E-5</c:v>
                </c:pt>
                <c:pt idx="29879">
                  <c:v>2.9879999999999999E-5</c:v>
                </c:pt>
                <c:pt idx="29880">
                  <c:v>2.9881000000000001E-5</c:v>
                </c:pt>
                <c:pt idx="29881">
                  <c:v>2.9882E-5</c:v>
                </c:pt>
                <c:pt idx="29882">
                  <c:v>2.9882999999999998E-5</c:v>
                </c:pt>
                <c:pt idx="29883">
                  <c:v>2.9884000000000001E-5</c:v>
                </c:pt>
                <c:pt idx="29884">
                  <c:v>2.9884999999999999E-5</c:v>
                </c:pt>
                <c:pt idx="29885">
                  <c:v>2.9886000000000002E-5</c:v>
                </c:pt>
                <c:pt idx="29886">
                  <c:v>2.9887E-5</c:v>
                </c:pt>
                <c:pt idx="29887">
                  <c:v>2.9887999999999999E-5</c:v>
                </c:pt>
                <c:pt idx="29888">
                  <c:v>2.9889000000000001E-5</c:v>
                </c:pt>
                <c:pt idx="29889">
                  <c:v>2.989E-5</c:v>
                </c:pt>
                <c:pt idx="29890">
                  <c:v>2.9890999999999999E-5</c:v>
                </c:pt>
                <c:pt idx="29891">
                  <c:v>2.9892000000000001E-5</c:v>
                </c:pt>
                <c:pt idx="29892">
                  <c:v>2.9893E-5</c:v>
                </c:pt>
                <c:pt idx="29893">
                  <c:v>2.9893999999999999E-5</c:v>
                </c:pt>
                <c:pt idx="29894">
                  <c:v>2.9895000000000001E-5</c:v>
                </c:pt>
                <c:pt idx="29895">
                  <c:v>2.9896E-5</c:v>
                </c:pt>
                <c:pt idx="29896">
                  <c:v>2.9896999999999999E-5</c:v>
                </c:pt>
                <c:pt idx="29897">
                  <c:v>2.9898000000000001E-5</c:v>
                </c:pt>
                <c:pt idx="29898">
                  <c:v>2.9899E-5</c:v>
                </c:pt>
                <c:pt idx="29899">
                  <c:v>2.9899999999999998E-5</c:v>
                </c:pt>
                <c:pt idx="29900">
                  <c:v>2.9901000000000001E-5</c:v>
                </c:pt>
                <c:pt idx="29901">
                  <c:v>2.9901999999999999E-5</c:v>
                </c:pt>
                <c:pt idx="29902">
                  <c:v>2.9903000000000002E-5</c:v>
                </c:pt>
                <c:pt idx="29903">
                  <c:v>2.9904E-5</c:v>
                </c:pt>
                <c:pt idx="29904">
                  <c:v>2.9904999999999999E-5</c:v>
                </c:pt>
                <c:pt idx="29905">
                  <c:v>2.9906000000000001E-5</c:v>
                </c:pt>
                <c:pt idx="29906">
                  <c:v>2.9907E-5</c:v>
                </c:pt>
                <c:pt idx="29907">
                  <c:v>2.9907999999999999E-5</c:v>
                </c:pt>
                <c:pt idx="29908">
                  <c:v>2.9909000000000001E-5</c:v>
                </c:pt>
                <c:pt idx="29909">
                  <c:v>2.991E-5</c:v>
                </c:pt>
                <c:pt idx="29910">
                  <c:v>2.9910999999999999E-5</c:v>
                </c:pt>
                <c:pt idx="29911">
                  <c:v>2.9912000000000001E-5</c:v>
                </c:pt>
                <c:pt idx="29912">
                  <c:v>2.9913E-5</c:v>
                </c:pt>
                <c:pt idx="29913">
                  <c:v>2.9913999999999999E-5</c:v>
                </c:pt>
                <c:pt idx="29914">
                  <c:v>2.9915000000000001E-5</c:v>
                </c:pt>
                <c:pt idx="29915">
                  <c:v>2.9916E-5</c:v>
                </c:pt>
                <c:pt idx="29916">
                  <c:v>2.9916999999999998E-5</c:v>
                </c:pt>
                <c:pt idx="29917">
                  <c:v>2.9918000000000001E-5</c:v>
                </c:pt>
                <c:pt idx="29918">
                  <c:v>2.9918999999999999E-5</c:v>
                </c:pt>
                <c:pt idx="29919">
                  <c:v>2.9920000000000002E-5</c:v>
                </c:pt>
                <c:pt idx="29920">
                  <c:v>2.9921E-5</c:v>
                </c:pt>
                <c:pt idx="29921">
                  <c:v>2.9921999999999999E-5</c:v>
                </c:pt>
                <c:pt idx="29922">
                  <c:v>2.9923000000000001E-5</c:v>
                </c:pt>
                <c:pt idx="29923">
                  <c:v>2.9924E-5</c:v>
                </c:pt>
                <c:pt idx="29924">
                  <c:v>2.9924999999999999E-5</c:v>
                </c:pt>
                <c:pt idx="29925">
                  <c:v>2.9926000000000001E-5</c:v>
                </c:pt>
                <c:pt idx="29926">
                  <c:v>2.9927E-5</c:v>
                </c:pt>
                <c:pt idx="29927">
                  <c:v>2.9927999999999999E-5</c:v>
                </c:pt>
                <c:pt idx="29928">
                  <c:v>2.9929000000000001E-5</c:v>
                </c:pt>
                <c:pt idx="29929">
                  <c:v>2.993E-5</c:v>
                </c:pt>
                <c:pt idx="29930">
                  <c:v>2.9930999999999999E-5</c:v>
                </c:pt>
                <c:pt idx="29931">
                  <c:v>2.9932000000000001E-5</c:v>
                </c:pt>
                <c:pt idx="29932">
                  <c:v>2.9933E-5</c:v>
                </c:pt>
                <c:pt idx="29933">
                  <c:v>2.9933999999999998E-5</c:v>
                </c:pt>
                <c:pt idx="29934">
                  <c:v>2.9935000000000001E-5</c:v>
                </c:pt>
                <c:pt idx="29935">
                  <c:v>2.9935999999999999E-5</c:v>
                </c:pt>
                <c:pt idx="29936">
                  <c:v>2.9937000000000002E-5</c:v>
                </c:pt>
                <c:pt idx="29937">
                  <c:v>2.9938E-5</c:v>
                </c:pt>
                <c:pt idx="29938">
                  <c:v>2.9938999999999999E-5</c:v>
                </c:pt>
                <c:pt idx="29939">
                  <c:v>2.9940000000000001E-5</c:v>
                </c:pt>
                <c:pt idx="29940">
                  <c:v>2.9941E-5</c:v>
                </c:pt>
                <c:pt idx="29941">
                  <c:v>2.9941999999999999E-5</c:v>
                </c:pt>
                <c:pt idx="29942">
                  <c:v>2.9943000000000001E-5</c:v>
                </c:pt>
                <c:pt idx="29943">
                  <c:v>2.9944E-5</c:v>
                </c:pt>
                <c:pt idx="29944">
                  <c:v>2.9944999999999999E-5</c:v>
                </c:pt>
                <c:pt idx="29945">
                  <c:v>2.9946000000000001E-5</c:v>
                </c:pt>
                <c:pt idx="29946">
                  <c:v>2.9947E-5</c:v>
                </c:pt>
                <c:pt idx="29947">
                  <c:v>2.9947999999999999E-5</c:v>
                </c:pt>
                <c:pt idx="29948">
                  <c:v>2.9949000000000001E-5</c:v>
                </c:pt>
                <c:pt idx="29949">
                  <c:v>2.995E-5</c:v>
                </c:pt>
                <c:pt idx="29950">
                  <c:v>2.9950999999999998E-5</c:v>
                </c:pt>
                <c:pt idx="29951">
                  <c:v>2.9952000000000001E-5</c:v>
                </c:pt>
                <c:pt idx="29952">
                  <c:v>2.9952999999999999E-5</c:v>
                </c:pt>
                <c:pt idx="29953">
                  <c:v>2.9954000000000002E-5</c:v>
                </c:pt>
                <c:pt idx="29954">
                  <c:v>2.9955E-5</c:v>
                </c:pt>
                <c:pt idx="29955">
                  <c:v>2.9955999999999999E-5</c:v>
                </c:pt>
                <c:pt idx="29956">
                  <c:v>2.9957000000000001E-5</c:v>
                </c:pt>
                <c:pt idx="29957">
                  <c:v>2.9958E-5</c:v>
                </c:pt>
                <c:pt idx="29958">
                  <c:v>2.9958999999999999E-5</c:v>
                </c:pt>
                <c:pt idx="29959">
                  <c:v>2.9960000000000001E-5</c:v>
                </c:pt>
                <c:pt idx="29960">
                  <c:v>2.9961E-5</c:v>
                </c:pt>
                <c:pt idx="29961">
                  <c:v>2.9961999999999999E-5</c:v>
                </c:pt>
                <c:pt idx="29962">
                  <c:v>2.9963000000000001E-5</c:v>
                </c:pt>
                <c:pt idx="29963">
                  <c:v>2.9964E-5</c:v>
                </c:pt>
                <c:pt idx="29964">
                  <c:v>2.9964999999999999E-5</c:v>
                </c:pt>
                <c:pt idx="29965">
                  <c:v>2.9966000000000001E-5</c:v>
                </c:pt>
                <c:pt idx="29966">
                  <c:v>2.9967E-5</c:v>
                </c:pt>
                <c:pt idx="29967">
                  <c:v>2.9967999999999998E-5</c:v>
                </c:pt>
                <c:pt idx="29968">
                  <c:v>2.9969000000000001E-5</c:v>
                </c:pt>
                <c:pt idx="29969">
                  <c:v>2.9969999999999999E-5</c:v>
                </c:pt>
                <c:pt idx="29970">
                  <c:v>2.9971000000000002E-5</c:v>
                </c:pt>
                <c:pt idx="29971">
                  <c:v>2.9972E-5</c:v>
                </c:pt>
                <c:pt idx="29972">
                  <c:v>2.9972999999999999E-5</c:v>
                </c:pt>
                <c:pt idx="29973">
                  <c:v>2.9974000000000001E-5</c:v>
                </c:pt>
                <c:pt idx="29974">
                  <c:v>2.9975E-5</c:v>
                </c:pt>
                <c:pt idx="29975">
                  <c:v>2.9975999999999999E-5</c:v>
                </c:pt>
                <c:pt idx="29976">
                  <c:v>2.9977000000000001E-5</c:v>
                </c:pt>
                <c:pt idx="29977">
                  <c:v>2.9978E-5</c:v>
                </c:pt>
                <c:pt idx="29978">
                  <c:v>2.9978999999999999E-5</c:v>
                </c:pt>
                <c:pt idx="29979">
                  <c:v>2.9980000000000001E-5</c:v>
                </c:pt>
                <c:pt idx="29980">
                  <c:v>2.9981E-5</c:v>
                </c:pt>
                <c:pt idx="29981">
                  <c:v>2.9981999999999999E-5</c:v>
                </c:pt>
                <c:pt idx="29982">
                  <c:v>2.9983000000000001E-5</c:v>
                </c:pt>
                <c:pt idx="29983">
                  <c:v>2.9984E-5</c:v>
                </c:pt>
                <c:pt idx="29984">
                  <c:v>2.9984999999999998E-5</c:v>
                </c:pt>
                <c:pt idx="29985">
                  <c:v>2.9986000000000001E-5</c:v>
                </c:pt>
                <c:pt idx="29986">
                  <c:v>2.9986999999999999E-5</c:v>
                </c:pt>
                <c:pt idx="29987">
                  <c:v>2.9988000000000002E-5</c:v>
                </c:pt>
                <c:pt idx="29988">
                  <c:v>2.9989E-5</c:v>
                </c:pt>
                <c:pt idx="29989">
                  <c:v>2.9989999999999999E-5</c:v>
                </c:pt>
                <c:pt idx="29990">
                  <c:v>2.9991000000000001E-5</c:v>
                </c:pt>
                <c:pt idx="29991">
                  <c:v>2.9992E-5</c:v>
                </c:pt>
                <c:pt idx="29992">
                  <c:v>2.9992999999999999E-5</c:v>
                </c:pt>
                <c:pt idx="29993">
                  <c:v>2.9994000000000001E-5</c:v>
                </c:pt>
                <c:pt idx="29994">
                  <c:v>2.9995E-5</c:v>
                </c:pt>
                <c:pt idx="29995">
                  <c:v>2.9995999999999999E-5</c:v>
                </c:pt>
                <c:pt idx="29996">
                  <c:v>2.9997000000000001E-5</c:v>
                </c:pt>
                <c:pt idx="29997">
                  <c:v>2.9998E-5</c:v>
                </c:pt>
                <c:pt idx="29998">
                  <c:v>2.9998999999999999E-5</c:v>
                </c:pt>
                <c:pt idx="29999">
                  <c:v>3.0000000000000001E-5</c:v>
                </c:pt>
                <c:pt idx="30000">
                  <c:v>3.0001E-5</c:v>
                </c:pt>
                <c:pt idx="30001">
                  <c:v>3.0001999999999998E-5</c:v>
                </c:pt>
                <c:pt idx="30002">
                  <c:v>3.0003000000000001E-5</c:v>
                </c:pt>
                <c:pt idx="30003">
                  <c:v>3.0003999999999999E-5</c:v>
                </c:pt>
                <c:pt idx="30004">
                  <c:v>3.0005000000000002E-5</c:v>
                </c:pt>
                <c:pt idx="30005">
                  <c:v>3.0006E-5</c:v>
                </c:pt>
                <c:pt idx="30006">
                  <c:v>3.0006999999999999E-5</c:v>
                </c:pt>
                <c:pt idx="30007">
                  <c:v>3.0008000000000001E-5</c:v>
                </c:pt>
                <c:pt idx="30008">
                  <c:v>3.0009E-5</c:v>
                </c:pt>
                <c:pt idx="30009">
                  <c:v>3.0009999999999999E-5</c:v>
                </c:pt>
                <c:pt idx="30010">
                  <c:v>3.0011000000000001E-5</c:v>
                </c:pt>
                <c:pt idx="30011">
                  <c:v>3.0012E-5</c:v>
                </c:pt>
                <c:pt idx="30012">
                  <c:v>3.0012999999999999E-5</c:v>
                </c:pt>
                <c:pt idx="30013">
                  <c:v>3.0014000000000001E-5</c:v>
                </c:pt>
                <c:pt idx="30014">
                  <c:v>3.0015E-5</c:v>
                </c:pt>
                <c:pt idx="30015">
                  <c:v>3.0015999999999999E-5</c:v>
                </c:pt>
                <c:pt idx="30016">
                  <c:v>3.0017000000000001E-5</c:v>
                </c:pt>
                <c:pt idx="30017">
                  <c:v>3.0018E-5</c:v>
                </c:pt>
                <c:pt idx="30018">
                  <c:v>3.0018999999999998E-5</c:v>
                </c:pt>
                <c:pt idx="30019">
                  <c:v>3.0020000000000001E-5</c:v>
                </c:pt>
                <c:pt idx="30020">
                  <c:v>3.0020999999999999E-5</c:v>
                </c:pt>
                <c:pt idx="30021">
                  <c:v>3.0022000000000002E-5</c:v>
                </c:pt>
                <c:pt idx="30022">
                  <c:v>3.0023E-5</c:v>
                </c:pt>
                <c:pt idx="30023">
                  <c:v>3.0023999999999999E-5</c:v>
                </c:pt>
                <c:pt idx="30024">
                  <c:v>3.0025000000000001E-5</c:v>
                </c:pt>
                <c:pt idx="30025">
                  <c:v>3.0026E-5</c:v>
                </c:pt>
                <c:pt idx="30026">
                  <c:v>3.0026999999999999E-5</c:v>
                </c:pt>
                <c:pt idx="30027">
                  <c:v>3.0028000000000001E-5</c:v>
                </c:pt>
                <c:pt idx="30028">
                  <c:v>3.0029E-5</c:v>
                </c:pt>
                <c:pt idx="30029">
                  <c:v>3.0029999999999999E-5</c:v>
                </c:pt>
                <c:pt idx="30030">
                  <c:v>3.0031000000000001E-5</c:v>
                </c:pt>
                <c:pt idx="30031">
                  <c:v>3.0032E-5</c:v>
                </c:pt>
                <c:pt idx="30032">
                  <c:v>3.0032999999999999E-5</c:v>
                </c:pt>
                <c:pt idx="30033">
                  <c:v>3.0034000000000001E-5</c:v>
                </c:pt>
                <c:pt idx="30034">
                  <c:v>3.0035E-5</c:v>
                </c:pt>
                <c:pt idx="30035">
                  <c:v>3.0035999999999998E-5</c:v>
                </c:pt>
                <c:pt idx="30036">
                  <c:v>3.0037000000000001E-5</c:v>
                </c:pt>
                <c:pt idx="30037">
                  <c:v>3.0037999999999999E-5</c:v>
                </c:pt>
                <c:pt idx="30038">
                  <c:v>3.0039000000000002E-5</c:v>
                </c:pt>
                <c:pt idx="30039">
                  <c:v>3.004E-5</c:v>
                </c:pt>
                <c:pt idx="30040">
                  <c:v>3.0040999999999999E-5</c:v>
                </c:pt>
                <c:pt idx="30041">
                  <c:v>3.0042000000000001E-5</c:v>
                </c:pt>
                <c:pt idx="30042">
                  <c:v>3.0043E-5</c:v>
                </c:pt>
                <c:pt idx="30043">
                  <c:v>3.0043999999999999E-5</c:v>
                </c:pt>
                <c:pt idx="30044">
                  <c:v>3.0045000000000001E-5</c:v>
                </c:pt>
                <c:pt idx="30045">
                  <c:v>3.0046E-5</c:v>
                </c:pt>
                <c:pt idx="30046">
                  <c:v>3.0046999999999999E-5</c:v>
                </c:pt>
                <c:pt idx="30047">
                  <c:v>3.0048000000000001E-5</c:v>
                </c:pt>
                <c:pt idx="30048">
                  <c:v>3.0049E-5</c:v>
                </c:pt>
                <c:pt idx="30049">
                  <c:v>3.0049999999999999E-5</c:v>
                </c:pt>
                <c:pt idx="30050">
                  <c:v>3.0051000000000001E-5</c:v>
                </c:pt>
                <c:pt idx="30051">
                  <c:v>3.0052E-5</c:v>
                </c:pt>
                <c:pt idx="30052">
                  <c:v>3.0052999999999998E-5</c:v>
                </c:pt>
                <c:pt idx="30053">
                  <c:v>3.0054000000000001E-5</c:v>
                </c:pt>
                <c:pt idx="30054">
                  <c:v>3.0054999999999999E-5</c:v>
                </c:pt>
                <c:pt idx="30055">
                  <c:v>3.0056000000000002E-5</c:v>
                </c:pt>
                <c:pt idx="30056">
                  <c:v>3.0057E-5</c:v>
                </c:pt>
                <c:pt idx="30057">
                  <c:v>3.0057999999999999E-5</c:v>
                </c:pt>
                <c:pt idx="30058">
                  <c:v>3.0059000000000001E-5</c:v>
                </c:pt>
                <c:pt idx="30059">
                  <c:v>3.006E-5</c:v>
                </c:pt>
                <c:pt idx="30060">
                  <c:v>3.0060999999999999E-5</c:v>
                </c:pt>
                <c:pt idx="30061">
                  <c:v>3.0062000000000001E-5</c:v>
                </c:pt>
                <c:pt idx="30062">
                  <c:v>3.0063E-5</c:v>
                </c:pt>
                <c:pt idx="30063">
                  <c:v>3.0063999999999999E-5</c:v>
                </c:pt>
                <c:pt idx="30064">
                  <c:v>3.0065000000000001E-5</c:v>
                </c:pt>
                <c:pt idx="30065">
                  <c:v>3.0066E-5</c:v>
                </c:pt>
                <c:pt idx="30066">
                  <c:v>3.0066999999999999E-5</c:v>
                </c:pt>
                <c:pt idx="30067">
                  <c:v>3.0068000000000001E-5</c:v>
                </c:pt>
                <c:pt idx="30068">
                  <c:v>3.0069E-5</c:v>
                </c:pt>
                <c:pt idx="30069">
                  <c:v>3.0069999999999998E-5</c:v>
                </c:pt>
                <c:pt idx="30070">
                  <c:v>3.0071000000000001E-5</c:v>
                </c:pt>
                <c:pt idx="30071">
                  <c:v>3.0071999999999999E-5</c:v>
                </c:pt>
                <c:pt idx="30072">
                  <c:v>3.0073000000000002E-5</c:v>
                </c:pt>
                <c:pt idx="30073">
                  <c:v>3.0074E-5</c:v>
                </c:pt>
                <c:pt idx="30074">
                  <c:v>3.0074999999999999E-5</c:v>
                </c:pt>
                <c:pt idx="30075">
                  <c:v>3.0076000000000001E-5</c:v>
                </c:pt>
                <c:pt idx="30076">
                  <c:v>3.0077E-5</c:v>
                </c:pt>
                <c:pt idx="30077">
                  <c:v>3.0077999999999999E-5</c:v>
                </c:pt>
                <c:pt idx="30078">
                  <c:v>3.0079000000000001E-5</c:v>
                </c:pt>
                <c:pt idx="30079">
                  <c:v>3.008E-5</c:v>
                </c:pt>
                <c:pt idx="30080">
                  <c:v>3.0080999999999999E-5</c:v>
                </c:pt>
                <c:pt idx="30081">
                  <c:v>3.0082000000000001E-5</c:v>
                </c:pt>
                <c:pt idx="30082">
                  <c:v>3.0083E-5</c:v>
                </c:pt>
                <c:pt idx="30083">
                  <c:v>3.0083999999999999E-5</c:v>
                </c:pt>
                <c:pt idx="30084">
                  <c:v>3.0085000000000001E-5</c:v>
                </c:pt>
                <c:pt idx="30085">
                  <c:v>3.0086E-5</c:v>
                </c:pt>
                <c:pt idx="30086">
                  <c:v>3.0086999999999998E-5</c:v>
                </c:pt>
                <c:pt idx="30087">
                  <c:v>3.0088000000000001E-5</c:v>
                </c:pt>
                <c:pt idx="30088">
                  <c:v>3.0088999999999999E-5</c:v>
                </c:pt>
                <c:pt idx="30089">
                  <c:v>3.0090000000000002E-5</c:v>
                </c:pt>
                <c:pt idx="30090">
                  <c:v>3.0091E-5</c:v>
                </c:pt>
                <c:pt idx="30091">
                  <c:v>3.0091999999999999E-5</c:v>
                </c:pt>
                <c:pt idx="30092">
                  <c:v>3.0093000000000001E-5</c:v>
                </c:pt>
                <c:pt idx="30093">
                  <c:v>3.0094E-5</c:v>
                </c:pt>
                <c:pt idx="30094">
                  <c:v>3.0094999999999999E-5</c:v>
                </c:pt>
                <c:pt idx="30095">
                  <c:v>3.0096000000000001E-5</c:v>
                </c:pt>
                <c:pt idx="30096">
                  <c:v>3.0097E-5</c:v>
                </c:pt>
                <c:pt idx="30097">
                  <c:v>3.0097999999999999E-5</c:v>
                </c:pt>
                <c:pt idx="30098">
                  <c:v>3.0099000000000001E-5</c:v>
                </c:pt>
                <c:pt idx="30099">
                  <c:v>3.01E-5</c:v>
                </c:pt>
                <c:pt idx="30100">
                  <c:v>3.0100999999999999E-5</c:v>
                </c:pt>
                <c:pt idx="30101">
                  <c:v>3.0102000000000001E-5</c:v>
                </c:pt>
                <c:pt idx="30102">
                  <c:v>3.0103E-5</c:v>
                </c:pt>
                <c:pt idx="30103">
                  <c:v>3.0103999999999998E-5</c:v>
                </c:pt>
                <c:pt idx="30104">
                  <c:v>3.0105000000000001E-5</c:v>
                </c:pt>
                <c:pt idx="30105">
                  <c:v>3.0105999999999999E-5</c:v>
                </c:pt>
                <c:pt idx="30106">
                  <c:v>3.0107000000000002E-5</c:v>
                </c:pt>
                <c:pt idx="30107">
                  <c:v>3.0108E-5</c:v>
                </c:pt>
                <c:pt idx="30108">
                  <c:v>3.0108999999999999E-5</c:v>
                </c:pt>
                <c:pt idx="30109">
                  <c:v>3.0110000000000001E-5</c:v>
                </c:pt>
                <c:pt idx="30110">
                  <c:v>3.0111E-5</c:v>
                </c:pt>
                <c:pt idx="30111">
                  <c:v>3.0111999999999999E-5</c:v>
                </c:pt>
                <c:pt idx="30112">
                  <c:v>3.0113000000000001E-5</c:v>
                </c:pt>
                <c:pt idx="30113">
                  <c:v>3.0114E-5</c:v>
                </c:pt>
                <c:pt idx="30114">
                  <c:v>3.0114999999999999E-5</c:v>
                </c:pt>
                <c:pt idx="30115">
                  <c:v>3.0116000000000001E-5</c:v>
                </c:pt>
                <c:pt idx="30116">
                  <c:v>3.0117E-5</c:v>
                </c:pt>
                <c:pt idx="30117">
                  <c:v>3.0117999999999999E-5</c:v>
                </c:pt>
                <c:pt idx="30118">
                  <c:v>3.0119000000000001E-5</c:v>
                </c:pt>
                <c:pt idx="30119">
                  <c:v>3.012E-5</c:v>
                </c:pt>
                <c:pt idx="30120">
                  <c:v>3.0120999999999998E-5</c:v>
                </c:pt>
                <c:pt idx="30121">
                  <c:v>3.0122000000000001E-5</c:v>
                </c:pt>
                <c:pt idx="30122">
                  <c:v>3.0122999999999999E-5</c:v>
                </c:pt>
                <c:pt idx="30123">
                  <c:v>3.0124000000000002E-5</c:v>
                </c:pt>
                <c:pt idx="30124">
                  <c:v>3.0125E-5</c:v>
                </c:pt>
                <c:pt idx="30125">
                  <c:v>3.0125999999999999E-5</c:v>
                </c:pt>
                <c:pt idx="30126">
                  <c:v>3.0127000000000001E-5</c:v>
                </c:pt>
                <c:pt idx="30127">
                  <c:v>3.0128E-5</c:v>
                </c:pt>
                <c:pt idx="30128">
                  <c:v>3.0128999999999999E-5</c:v>
                </c:pt>
                <c:pt idx="30129">
                  <c:v>3.0130000000000001E-5</c:v>
                </c:pt>
                <c:pt idx="30130">
                  <c:v>3.0131E-5</c:v>
                </c:pt>
                <c:pt idx="30131">
                  <c:v>3.0131999999999999E-5</c:v>
                </c:pt>
                <c:pt idx="30132">
                  <c:v>3.0133000000000001E-5</c:v>
                </c:pt>
                <c:pt idx="30133">
                  <c:v>3.0134E-5</c:v>
                </c:pt>
                <c:pt idx="30134">
                  <c:v>3.0134999999999999E-5</c:v>
                </c:pt>
                <c:pt idx="30135">
                  <c:v>3.0136000000000001E-5</c:v>
                </c:pt>
                <c:pt idx="30136">
                  <c:v>3.0137E-5</c:v>
                </c:pt>
                <c:pt idx="30137">
                  <c:v>3.0137999999999998E-5</c:v>
                </c:pt>
                <c:pt idx="30138">
                  <c:v>3.0139000000000001E-5</c:v>
                </c:pt>
                <c:pt idx="30139">
                  <c:v>3.0139999999999999E-5</c:v>
                </c:pt>
                <c:pt idx="30140">
                  <c:v>3.0141000000000002E-5</c:v>
                </c:pt>
                <c:pt idx="30141">
                  <c:v>3.0142E-5</c:v>
                </c:pt>
                <c:pt idx="30142">
                  <c:v>3.0142999999999999E-5</c:v>
                </c:pt>
                <c:pt idx="30143">
                  <c:v>3.0144000000000001E-5</c:v>
                </c:pt>
                <c:pt idx="30144">
                  <c:v>3.0145E-5</c:v>
                </c:pt>
                <c:pt idx="30145">
                  <c:v>3.0145999999999999E-5</c:v>
                </c:pt>
                <c:pt idx="30146">
                  <c:v>3.0147000000000001E-5</c:v>
                </c:pt>
                <c:pt idx="30147">
                  <c:v>3.0148E-5</c:v>
                </c:pt>
                <c:pt idx="30148">
                  <c:v>3.0148999999999999E-5</c:v>
                </c:pt>
                <c:pt idx="30149">
                  <c:v>3.0150000000000001E-5</c:v>
                </c:pt>
                <c:pt idx="30150">
                  <c:v>3.0151E-5</c:v>
                </c:pt>
                <c:pt idx="30151">
                  <c:v>3.0151999999999999E-5</c:v>
                </c:pt>
                <c:pt idx="30152">
                  <c:v>3.0153000000000001E-5</c:v>
                </c:pt>
                <c:pt idx="30153">
                  <c:v>3.0154E-5</c:v>
                </c:pt>
                <c:pt idx="30154">
                  <c:v>3.0154999999999998E-5</c:v>
                </c:pt>
                <c:pt idx="30155">
                  <c:v>3.0156000000000001E-5</c:v>
                </c:pt>
                <c:pt idx="30156">
                  <c:v>3.0156999999999999E-5</c:v>
                </c:pt>
                <c:pt idx="30157">
                  <c:v>3.0158000000000002E-5</c:v>
                </c:pt>
                <c:pt idx="30158">
                  <c:v>3.0159E-5</c:v>
                </c:pt>
                <c:pt idx="30159">
                  <c:v>3.0159999999999999E-5</c:v>
                </c:pt>
                <c:pt idx="30160">
                  <c:v>3.0161000000000001E-5</c:v>
                </c:pt>
                <c:pt idx="30161">
                  <c:v>3.0162E-5</c:v>
                </c:pt>
                <c:pt idx="30162">
                  <c:v>3.0162999999999999E-5</c:v>
                </c:pt>
                <c:pt idx="30163">
                  <c:v>3.0164000000000001E-5</c:v>
                </c:pt>
                <c:pt idx="30164">
                  <c:v>3.0165E-5</c:v>
                </c:pt>
                <c:pt idx="30165">
                  <c:v>3.0165999999999999E-5</c:v>
                </c:pt>
                <c:pt idx="30166">
                  <c:v>3.0167000000000001E-5</c:v>
                </c:pt>
                <c:pt idx="30167">
                  <c:v>3.0168E-5</c:v>
                </c:pt>
                <c:pt idx="30168">
                  <c:v>3.0168999999999999E-5</c:v>
                </c:pt>
                <c:pt idx="30169">
                  <c:v>3.0170000000000001E-5</c:v>
                </c:pt>
                <c:pt idx="30170">
                  <c:v>3.0171E-5</c:v>
                </c:pt>
                <c:pt idx="30171">
                  <c:v>3.0171999999999998E-5</c:v>
                </c:pt>
                <c:pt idx="30172">
                  <c:v>3.0173000000000001E-5</c:v>
                </c:pt>
                <c:pt idx="30173">
                  <c:v>3.0173999999999999E-5</c:v>
                </c:pt>
                <c:pt idx="30174">
                  <c:v>3.0175000000000002E-5</c:v>
                </c:pt>
                <c:pt idx="30175">
                  <c:v>3.0176E-5</c:v>
                </c:pt>
                <c:pt idx="30176">
                  <c:v>3.0176999999999999E-5</c:v>
                </c:pt>
                <c:pt idx="30177">
                  <c:v>3.0178000000000001E-5</c:v>
                </c:pt>
                <c:pt idx="30178">
                  <c:v>3.0179E-5</c:v>
                </c:pt>
                <c:pt idx="30179">
                  <c:v>3.0179999999999999E-5</c:v>
                </c:pt>
                <c:pt idx="30180">
                  <c:v>3.0181000000000001E-5</c:v>
                </c:pt>
                <c:pt idx="30181">
                  <c:v>3.0182E-5</c:v>
                </c:pt>
                <c:pt idx="30182">
                  <c:v>3.0182999999999999E-5</c:v>
                </c:pt>
                <c:pt idx="30183">
                  <c:v>3.0184000000000001E-5</c:v>
                </c:pt>
                <c:pt idx="30184">
                  <c:v>3.0185E-5</c:v>
                </c:pt>
                <c:pt idx="30185">
                  <c:v>3.0185999999999999E-5</c:v>
                </c:pt>
                <c:pt idx="30186">
                  <c:v>3.0187000000000001E-5</c:v>
                </c:pt>
                <c:pt idx="30187">
                  <c:v>3.0188E-5</c:v>
                </c:pt>
                <c:pt idx="30188">
                  <c:v>3.0188999999999998E-5</c:v>
                </c:pt>
                <c:pt idx="30189">
                  <c:v>3.0190000000000001E-5</c:v>
                </c:pt>
                <c:pt idx="30190">
                  <c:v>3.0190999999999999E-5</c:v>
                </c:pt>
                <c:pt idx="30191">
                  <c:v>3.0192000000000002E-5</c:v>
                </c:pt>
                <c:pt idx="30192">
                  <c:v>3.0193E-5</c:v>
                </c:pt>
                <c:pt idx="30193">
                  <c:v>3.0193999999999999E-5</c:v>
                </c:pt>
                <c:pt idx="30194">
                  <c:v>3.0195000000000001E-5</c:v>
                </c:pt>
                <c:pt idx="30195">
                  <c:v>3.0196E-5</c:v>
                </c:pt>
                <c:pt idx="30196">
                  <c:v>3.0196999999999999E-5</c:v>
                </c:pt>
                <c:pt idx="30197">
                  <c:v>3.0198000000000001E-5</c:v>
                </c:pt>
                <c:pt idx="30198">
                  <c:v>3.0199E-5</c:v>
                </c:pt>
                <c:pt idx="30199">
                  <c:v>3.0199999999999999E-5</c:v>
                </c:pt>
                <c:pt idx="30200">
                  <c:v>3.0201000000000001E-5</c:v>
                </c:pt>
                <c:pt idx="30201">
                  <c:v>3.0202E-5</c:v>
                </c:pt>
                <c:pt idx="30202">
                  <c:v>3.0202999999999999E-5</c:v>
                </c:pt>
                <c:pt idx="30203">
                  <c:v>3.0204000000000001E-5</c:v>
                </c:pt>
                <c:pt idx="30204">
                  <c:v>3.0205E-5</c:v>
                </c:pt>
                <c:pt idx="30205">
                  <c:v>3.0205999999999998E-5</c:v>
                </c:pt>
                <c:pt idx="30206">
                  <c:v>3.0207000000000001E-5</c:v>
                </c:pt>
                <c:pt idx="30207">
                  <c:v>3.0207999999999999E-5</c:v>
                </c:pt>
                <c:pt idx="30208">
                  <c:v>3.0209000000000002E-5</c:v>
                </c:pt>
                <c:pt idx="30209">
                  <c:v>3.021E-5</c:v>
                </c:pt>
                <c:pt idx="30210">
                  <c:v>3.0210999999999999E-5</c:v>
                </c:pt>
                <c:pt idx="30211">
                  <c:v>3.0212000000000001E-5</c:v>
                </c:pt>
                <c:pt idx="30212">
                  <c:v>3.0213E-5</c:v>
                </c:pt>
                <c:pt idx="30213">
                  <c:v>3.0213999999999999E-5</c:v>
                </c:pt>
                <c:pt idx="30214">
                  <c:v>3.0215000000000001E-5</c:v>
                </c:pt>
                <c:pt idx="30215">
                  <c:v>3.0216E-5</c:v>
                </c:pt>
                <c:pt idx="30216">
                  <c:v>3.0216999999999999E-5</c:v>
                </c:pt>
                <c:pt idx="30217">
                  <c:v>3.0218000000000001E-5</c:v>
                </c:pt>
                <c:pt idx="30218">
                  <c:v>3.0219E-5</c:v>
                </c:pt>
                <c:pt idx="30219">
                  <c:v>3.0219999999999999E-5</c:v>
                </c:pt>
                <c:pt idx="30220">
                  <c:v>3.0221000000000001E-5</c:v>
                </c:pt>
                <c:pt idx="30221">
                  <c:v>3.0222E-5</c:v>
                </c:pt>
                <c:pt idx="30222">
                  <c:v>3.0222999999999998E-5</c:v>
                </c:pt>
                <c:pt idx="30223">
                  <c:v>3.0224000000000001E-5</c:v>
                </c:pt>
                <c:pt idx="30224">
                  <c:v>3.0224999999999999E-5</c:v>
                </c:pt>
                <c:pt idx="30225">
                  <c:v>3.0226000000000002E-5</c:v>
                </c:pt>
                <c:pt idx="30226">
                  <c:v>3.0227E-5</c:v>
                </c:pt>
                <c:pt idx="30227">
                  <c:v>3.0227999999999999E-5</c:v>
                </c:pt>
                <c:pt idx="30228">
                  <c:v>3.0229000000000001E-5</c:v>
                </c:pt>
                <c:pt idx="30229">
                  <c:v>3.023E-5</c:v>
                </c:pt>
                <c:pt idx="30230">
                  <c:v>3.0230999999999999E-5</c:v>
                </c:pt>
                <c:pt idx="30231">
                  <c:v>3.0232000000000001E-5</c:v>
                </c:pt>
                <c:pt idx="30232">
                  <c:v>3.0233E-5</c:v>
                </c:pt>
                <c:pt idx="30233">
                  <c:v>3.0233999999999999E-5</c:v>
                </c:pt>
                <c:pt idx="30234">
                  <c:v>3.0235000000000001E-5</c:v>
                </c:pt>
                <c:pt idx="30235">
                  <c:v>3.0236E-5</c:v>
                </c:pt>
                <c:pt idx="30236">
                  <c:v>3.0236999999999999E-5</c:v>
                </c:pt>
                <c:pt idx="30237">
                  <c:v>3.0238000000000001E-5</c:v>
                </c:pt>
                <c:pt idx="30238">
                  <c:v>3.0239E-5</c:v>
                </c:pt>
                <c:pt idx="30239">
                  <c:v>3.0239999999999998E-5</c:v>
                </c:pt>
                <c:pt idx="30240">
                  <c:v>3.0241000000000001E-5</c:v>
                </c:pt>
                <c:pt idx="30241">
                  <c:v>3.0241999999999999E-5</c:v>
                </c:pt>
                <c:pt idx="30242">
                  <c:v>3.0243000000000002E-5</c:v>
                </c:pt>
                <c:pt idx="30243">
                  <c:v>3.0244E-5</c:v>
                </c:pt>
                <c:pt idx="30244">
                  <c:v>3.0244999999999999E-5</c:v>
                </c:pt>
                <c:pt idx="30245">
                  <c:v>3.0246000000000001E-5</c:v>
                </c:pt>
                <c:pt idx="30246">
                  <c:v>3.0247E-5</c:v>
                </c:pt>
                <c:pt idx="30247">
                  <c:v>3.0247999999999999E-5</c:v>
                </c:pt>
                <c:pt idx="30248">
                  <c:v>3.0249000000000001E-5</c:v>
                </c:pt>
                <c:pt idx="30249">
                  <c:v>3.025E-5</c:v>
                </c:pt>
                <c:pt idx="30250">
                  <c:v>3.0250999999999999E-5</c:v>
                </c:pt>
                <c:pt idx="30251">
                  <c:v>3.0252000000000001E-5</c:v>
                </c:pt>
                <c:pt idx="30252">
                  <c:v>3.0253E-5</c:v>
                </c:pt>
                <c:pt idx="30253">
                  <c:v>3.0253999999999999E-5</c:v>
                </c:pt>
                <c:pt idx="30254">
                  <c:v>3.0255000000000001E-5</c:v>
                </c:pt>
                <c:pt idx="30255">
                  <c:v>3.0256E-5</c:v>
                </c:pt>
                <c:pt idx="30256">
                  <c:v>3.0256999999999998E-5</c:v>
                </c:pt>
                <c:pt idx="30257">
                  <c:v>3.0258000000000001E-5</c:v>
                </c:pt>
                <c:pt idx="30258">
                  <c:v>3.0258999999999999E-5</c:v>
                </c:pt>
                <c:pt idx="30259">
                  <c:v>3.0260000000000002E-5</c:v>
                </c:pt>
                <c:pt idx="30260">
                  <c:v>3.0261E-5</c:v>
                </c:pt>
                <c:pt idx="30261">
                  <c:v>3.0261999999999999E-5</c:v>
                </c:pt>
                <c:pt idx="30262">
                  <c:v>3.0263000000000001E-5</c:v>
                </c:pt>
                <c:pt idx="30263">
                  <c:v>3.0264E-5</c:v>
                </c:pt>
                <c:pt idx="30264">
                  <c:v>3.0264999999999999E-5</c:v>
                </c:pt>
                <c:pt idx="30265">
                  <c:v>3.0266000000000001E-5</c:v>
                </c:pt>
                <c:pt idx="30266">
                  <c:v>3.0267E-5</c:v>
                </c:pt>
                <c:pt idx="30267">
                  <c:v>3.0267999999999999E-5</c:v>
                </c:pt>
                <c:pt idx="30268">
                  <c:v>3.0269000000000001E-5</c:v>
                </c:pt>
                <c:pt idx="30269">
                  <c:v>3.027E-5</c:v>
                </c:pt>
                <c:pt idx="30270">
                  <c:v>3.0270999999999999E-5</c:v>
                </c:pt>
                <c:pt idx="30271">
                  <c:v>3.0272000000000001E-5</c:v>
                </c:pt>
                <c:pt idx="30272">
                  <c:v>3.0273E-5</c:v>
                </c:pt>
                <c:pt idx="30273">
                  <c:v>3.0273999999999998E-5</c:v>
                </c:pt>
                <c:pt idx="30274">
                  <c:v>3.0275000000000001E-5</c:v>
                </c:pt>
                <c:pt idx="30275">
                  <c:v>3.0275999999999999E-5</c:v>
                </c:pt>
                <c:pt idx="30276">
                  <c:v>3.0277000000000002E-5</c:v>
                </c:pt>
                <c:pt idx="30277">
                  <c:v>3.0278E-5</c:v>
                </c:pt>
                <c:pt idx="30278">
                  <c:v>3.0278999999999999E-5</c:v>
                </c:pt>
                <c:pt idx="30279">
                  <c:v>3.0280000000000001E-5</c:v>
                </c:pt>
                <c:pt idx="30280">
                  <c:v>3.0281E-5</c:v>
                </c:pt>
                <c:pt idx="30281">
                  <c:v>3.0281999999999999E-5</c:v>
                </c:pt>
                <c:pt idx="30282">
                  <c:v>3.0283000000000001E-5</c:v>
                </c:pt>
                <c:pt idx="30283">
                  <c:v>3.0284E-5</c:v>
                </c:pt>
                <c:pt idx="30284">
                  <c:v>3.0284999999999999E-5</c:v>
                </c:pt>
                <c:pt idx="30285">
                  <c:v>3.0286000000000001E-5</c:v>
                </c:pt>
                <c:pt idx="30286">
                  <c:v>3.0287E-5</c:v>
                </c:pt>
                <c:pt idx="30287">
                  <c:v>3.0287999999999999E-5</c:v>
                </c:pt>
                <c:pt idx="30288">
                  <c:v>3.0289000000000001E-5</c:v>
                </c:pt>
                <c:pt idx="30289">
                  <c:v>3.029E-5</c:v>
                </c:pt>
                <c:pt idx="30290">
                  <c:v>3.0290999999999998E-5</c:v>
                </c:pt>
                <c:pt idx="30291">
                  <c:v>3.0292000000000001E-5</c:v>
                </c:pt>
                <c:pt idx="30292">
                  <c:v>3.0292999999999999E-5</c:v>
                </c:pt>
                <c:pt idx="30293">
                  <c:v>3.0294000000000002E-5</c:v>
                </c:pt>
                <c:pt idx="30294">
                  <c:v>3.0295E-5</c:v>
                </c:pt>
                <c:pt idx="30295">
                  <c:v>3.0295999999999999E-5</c:v>
                </c:pt>
                <c:pt idx="30296">
                  <c:v>3.0297000000000001E-5</c:v>
                </c:pt>
                <c:pt idx="30297">
                  <c:v>3.0298E-5</c:v>
                </c:pt>
                <c:pt idx="30298">
                  <c:v>3.0298999999999999E-5</c:v>
                </c:pt>
                <c:pt idx="30299">
                  <c:v>3.0300000000000001E-5</c:v>
                </c:pt>
                <c:pt idx="30300">
                  <c:v>3.0301E-5</c:v>
                </c:pt>
                <c:pt idx="30301">
                  <c:v>3.0301999999999999E-5</c:v>
                </c:pt>
                <c:pt idx="30302">
                  <c:v>3.0303000000000001E-5</c:v>
                </c:pt>
                <c:pt idx="30303">
                  <c:v>3.0304E-5</c:v>
                </c:pt>
                <c:pt idx="30304">
                  <c:v>3.0304999999999999E-5</c:v>
                </c:pt>
                <c:pt idx="30305">
                  <c:v>3.0306000000000001E-5</c:v>
                </c:pt>
                <c:pt idx="30306">
                  <c:v>3.0307E-5</c:v>
                </c:pt>
                <c:pt idx="30307">
                  <c:v>3.0307999999999998E-5</c:v>
                </c:pt>
                <c:pt idx="30308">
                  <c:v>3.0309000000000001E-5</c:v>
                </c:pt>
                <c:pt idx="30309">
                  <c:v>3.0309999999999999E-5</c:v>
                </c:pt>
                <c:pt idx="30310">
                  <c:v>3.0311000000000002E-5</c:v>
                </c:pt>
                <c:pt idx="30311">
                  <c:v>3.0312E-5</c:v>
                </c:pt>
                <c:pt idx="30312">
                  <c:v>3.0312999999999999E-5</c:v>
                </c:pt>
                <c:pt idx="30313">
                  <c:v>3.0314000000000001E-5</c:v>
                </c:pt>
                <c:pt idx="30314">
                  <c:v>3.0315E-5</c:v>
                </c:pt>
                <c:pt idx="30315">
                  <c:v>3.0315999999999999E-5</c:v>
                </c:pt>
                <c:pt idx="30316">
                  <c:v>3.0317000000000001E-5</c:v>
                </c:pt>
                <c:pt idx="30317">
                  <c:v>3.0318E-5</c:v>
                </c:pt>
                <c:pt idx="30318">
                  <c:v>3.0318999999999999E-5</c:v>
                </c:pt>
                <c:pt idx="30319">
                  <c:v>3.0320000000000001E-5</c:v>
                </c:pt>
                <c:pt idx="30320">
                  <c:v>3.0321E-5</c:v>
                </c:pt>
                <c:pt idx="30321">
                  <c:v>3.0321999999999999E-5</c:v>
                </c:pt>
                <c:pt idx="30322">
                  <c:v>3.0323000000000001E-5</c:v>
                </c:pt>
                <c:pt idx="30323">
                  <c:v>3.0324E-5</c:v>
                </c:pt>
                <c:pt idx="30324">
                  <c:v>3.0324999999999998E-5</c:v>
                </c:pt>
                <c:pt idx="30325">
                  <c:v>3.0326000000000001E-5</c:v>
                </c:pt>
                <c:pt idx="30326">
                  <c:v>3.0326999999999999E-5</c:v>
                </c:pt>
                <c:pt idx="30327">
                  <c:v>3.0328000000000002E-5</c:v>
                </c:pt>
                <c:pt idx="30328">
                  <c:v>3.0329E-5</c:v>
                </c:pt>
                <c:pt idx="30329">
                  <c:v>3.0329999999999999E-5</c:v>
                </c:pt>
                <c:pt idx="30330">
                  <c:v>3.0331000000000001E-5</c:v>
                </c:pt>
                <c:pt idx="30331">
                  <c:v>3.0332E-5</c:v>
                </c:pt>
                <c:pt idx="30332">
                  <c:v>3.0332999999999999E-5</c:v>
                </c:pt>
                <c:pt idx="30333">
                  <c:v>3.0334000000000001E-5</c:v>
                </c:pt>
                <c:pt idx="30334">
                  <c:v>3.0335E-5</c:v>
                </c:pt>
                <c:pt idx="30335">
                  <c:v>3.0335999999999999E-5</c:v>
                </c:pt>
                <c:pt idx="30336">
                  <c:v>3.0337000000000001E-5</c:v>
                </c:pt>
                <c:pt idx="30337">
                  <c:v>3.0338E-5</c:v>
                </c:pt>
                <c:pt idx="30338">
                  <c:v>3.0338999999999999E-5</c:v>
                </c:pt>
                <c:pt idx="30339">
                  <c:v>3.0340000000000001E-5</c:v>
                </c:pt>
                <c:pt idx="30340">
                  <c:v>3.0341E-5</c:v>
                </c:pt>
                <c:pt idx="30341">
                  <c:v>3.0341999999999999E-5</c:v>
                </c:pt>
                <c:pt idx="30342">
                  <c:v>3.0343000000000001E-5</c:v>
                </c:pt>
                <c:pt idx="30343">
                  <c:v>3.0343999999999999E-5</c:v>
                </c:pt>
                <c:pt idx="30344">
                  <c:v>3.0345000000000002E-5</c:v>
                </c:pt>
                <c:pt idx="30345">
                  <c:v>3.0346E-5</c:v>
                </c:pt>
                <c:pt idx="30346">
                  <c:v>3.0346999999999999E-5</c:v>
                </c:pt>
                <c:pt idx="30347">
                  <c:v>3.0348000000000001E-5</c:v>
                </c:pt>
                <c:pt idx="30348">
                  <c:v>3.0349E-5</c:v>
                </c:pt>
                <c:pt idx="30349">
                  <c:v>3.0349999999999999E-5</c:v>
                </c:pt>
                <c:pt idx="30350">
                  <c:v>3.0351000000000001E-5</c:v>
                </c:pt>
                <c:pt idx="30351">
                  <c:v>3.0352E-5</c:v>
                </c:pt>
                <c:pt idx="30352">
                  <c:v>3.0352999999999999E-5</c:v>
                </c:pt>
                <c:pt idx="30353">
                  <c:v>3.0354000000000001E-5</c:v>
                </c:pt>
                <c:pt idx="30354">
                  <c:v>3.0355E-5</c:v>
                </c:pt>
                <c:pt idx="30355">
                  <c:v>3.0355999999999999E-5</c:v>
                </c:pt>
                <c:pt idx="30356">
                  <c:v>3.0357000000000001E-5</c:v>
                </c:pt>
                <c:pt idx="30357">
                  <c:v>3.0358E-5</c:v>
                </c:pt>
                <c:pt idx="30358">
                  <c:v>3.0358999999999999E-5</c:v>
                </c:pt>
                <c:pt idx="30359">
                  <c:v>3.0360000000000001E-5</c:v>
                </c:pt>
                <c:pt idx="30360">
                  <c:v>3.0361E-5</c:v>
                </c:pt>
                <c:pt idx="30361">
                  <c:v>3.0361999999999998E-5</c:v>
                </c:pt>
                <c:pt idx="30362">
                  <c:v>3.0363000000000001E-5</c:v>
                </c:pt>
                <c:pt idx="30363">
                  <c:v>3.0363999999999999E-5</c:v>
                </c:pt>
                <c:pt idx="30364">
                  <c:v>3.0365000000000002E-5</c:v>
                </c:pt>
                <c:pt idx="30365">
                  <c:v>3.0366E-5</c:v>
                </c:pt>
                <c:pt idx="30366">
                  <c:v>3.0366999999999999E-5</c:v>
                </c:pt>
                <c:pt idx="30367">
                  <c:v>3.0368000000000001E-5</c:v>
                </c:pt>
                <c:pt idx="30368">
                  <c:v>3.0369E-5</c:v>
                </c:pt>
                <c:pt idx="30369">
                  <c:v>3.0369999999999999E-5</c:v>
                </c:pt>
                <c:pt idx="30370">
                  <c:v>3.0371000000000001E-5</c:v>
                </c:pt>
                <c:pt idx="30371">
                  <c:v>3.0372E-5</c:v>
                </c:pt>
                <c:pt idx="30372">
                  <c:v>3.0372999999999999E-5</c:v>
                </c:pt>
                <c:pt idx="30373">
                  <c:v>3.0374000000000001E-5</c:v>
                </c:pt>
                <c:pt idx="30374">
                  <c:v>3.0375E-5</c:v>
                </c:pt>
                <c:pt idx="30375">
                  <c:v>3.0375999999999999E-5</c:v>
                </c:pt>
                <c:pt idx="30376">
                  <c:v>3.0377000000000001E-5</c:v>
                </c:pt>
                <c:pt idx="30377">
                  <c:v>3.0378E-5</c:v>
                </c:pt>
                <c:pt idx="30378">
                  <c:v>3.0378999999999998E-5</c:v>
                </c:pt>
                <c:pt idx="30379">
                  <c:v>3.0380000000000001E-5</c:v>
                </c:pt>
                <c:pt idx="30380">
                  <c:v>3.0380999999999999E-5</c:v>
                </c:pt>
                <c:pt idx="30381">
                  <c:v>3.0382000000000002E-5</c:v>
                </c:pt>
                <c:pt idx="30382">
                  <c:v>3.0383E-5</c:v>
                </c:pt>
                <c:pt idx="30383">
                  <c:v>3.0383999999999999E-5</c:v>
                </c:pt>
                <c:pt idx="30384">
                  <c:v>3.0385000000000001E-5</c:v>
                </c:pt>
                <c:pt idx="30385">
                  <c:v>3.0386E-5</c:v>
                </c:pt>
                <c:pt idx="30386">
                  <c:v>3.0386999999999999E-5</c:v>
                </c:pt>
                <c:pt idx="30387">
                  <c:v>3.0388000000000001E-5</c:v>
                </c:pt>
                <c:pt idx="30388">
                  <c:v>3.0389E-5</c:v>
                </c:pt>
                <c:pt idx="30389">
                  <c:v>3.0389999999999999E-5</c:v>
                </c:pt>
                <c:pt idx="30390">
                  <c:v>3.0391000000000001E-5</c:v>
                </c:pt>
                <c:pt idx="30391">
                  <c:v>3.0392E-5</c:v>
                </c:pt>
                <c:pt idx="30392">
                  <c:v>3.0392999999999999E-5</c:v>
                </c:pt>
                <c:pt idx="30393">
                  <c:v>3.0394000000000001E-5</c:v>
                </c:pt>
                <c:pt idx="30394">
                  <c:v>3.0395E-5</c:v>
                </c:pt>
                <c:pt idx="30395">
                  <c:v>3.0395999999999998E-5</c:v>
                </c:pt>
                <c:pt idx="30396">
                  <c:v>3.0397000000000001E-5</c:v>
                </c:pt>
                <c:pt idx="30397">
                  <c:v>3.0397999999999999E-5</c:v>
                </c:pt>
                <c:pt idx="30398">
                  <c:v>3.0399000000000002E-5</c:v>
                </c:pt>
                <c:pt idx="30399">
                  <c:v>3.04E-5</c:v>
                </c:pt>
                <c:pt idx="30400">
                  <c:v>3.0400999999999999E-5</c:v>
                </c:pt>
                <c:pt idx="30401">
                  <c:v>3.0402000000000001E-5</c:v>
                </c:pt>
                <c:pt idx="30402">
                  <c:v>3.0403E-5</c:v>
                </c:pt>
                <c:pt idx="30403">
                  <c:v>3.0403999999999999E-5</c:v>
                </c:pt>
                <c:pt idx="30404">
                  <c:v>3.0405000000000001E-5</c:v>
                </c:pt>
                <c:pt idx="30405">
                  <c:v>3.0406E-5</c:v>
                </c:pt>
                <c:pt idx="30406">
                  <c:v>3.0406999999999999E-5</c:v>
                </c:pt>
                <c:pt idx="30407">
                  <c:v>3.0408000000000001E-5</c:v>
                </c:pt>
                <c:pt idx="30408">
                  <c:v>3.0409E-5</c:v>
                </c:pt>
                <c:pt idx="30409">
                  <c:v>3.0409999999999999E-5</c:v>
                </c:pt>
                <c:pt idx="30410">
                  <c:v>3.0411000000000001E-5</c:v>
                </c:pt>
                <c:pt idx="30411">
                  <c:v>3.0412E-5</c:v>
                </c:pt>
                <c:pt idx="30412">
                  <c:v>3.0412999999999998E-5</c:v>
                </c:pt>
                <c:pt idx="30413">
                  <c:v>3.0414000000000001E-5</c:v>
                </c:pt>
                <c:pt idx="30414">
                  <c:v>3.0414999999999999E-5</c:v>
                </c:pt>
                <c:pt idx="30415">
                  <c:v>3.0416000000000002E-5</c:v>
                </c:pt>
                <c:pt idx="30416">
                  <c:v>3.0417E-5</c:v>
                </c:pt>
                <c:pt idx="30417">
                  <c:v>3.0417999999999999E-5</c:v>
                </c:pt>
                <c:pt idx="30418">
                  <c:v>3.0419000000000001E-5</c:v>
                </c:pt>
                <c:pt idx="30419">
                  <c:v>3.042E-5</c:v>
                </c:pt>
                <c:pt idx="30420">
                  <c:v>3.0420999999999999E-5</c:v>
                </c:pt>
                <c:pt idx="30421">
                  <c:v>3.0422000000000001E-5</c:v>
                </c:pt>
                <c:pt idx="30422">
                  <c:v>3.0423E-5</c:v>
                </c:pt>
                <c:pt idx="30423">
                  <c:v>3.0423999999999999E-5</c:v>
                </c:pt>
                <c:pt idx="30424">
                  <c:v>3.0425000000000001E-5</c:v>
                </c:pt>
                <c:pt idx="30425">
                  <c:v>3.0426E-5</c:v>
                </c:pt>
                <c:pt idx="30426">
                  <c:v>3.0426999999999999E-5</c:v>
                </c:pt>
                <c:pt idx="30427">
                  <c:v>3.0428000000000001E-5</c:v>
                </c:pt>
                <c:pt idx="30428">
                  <c:v>3.0429E-5</c:v>
                </c:pt>
                <c:pt idx="30429">
                  <c:v>3.0429999999999998E-5</c:v>
                </c:pt>
                <c:pt idx="30430">
                  <c:v>3.0431000000000001E-5</c:v>
                </c:pt>
                <c:pt idx="30431">
                  <c:v>3.0431999999999999E-5</c:v>
                </c:pt>
                <c:pt idx="30432">
                  <c:v>3.0433000000000002E-5</c:v>
                </c:pt>
                <c:pt idx="30433">
                  <c:v>3.0434E-5</c:v>
                </c:pt>
                <c:pt idx="30434">
                  <c:v>3.0434999999999999E-5</c:v>
                </c:pt>
                <c:pt idx="30435">
                  <c:v>3.0436000000000001E-5</c:v>
                </c:pt>
                <c:pt idx="30436">
                  <c:v>3.0437E-5</c:v>
                </c:pt>
                <c:pt idx="30437">
                  <c:v>3.0437999999999999E-5</c:v>
                </c:pt>
                <c:pt idx="30438">
                  <c:v>3.0439000000000001E-5</c:v>
                </c:pt>
                <c:pt idx="30439">
                  <c:v>3.044E-5</c:v>
                </c:pt>
                <c:pt idx="30440">
                  <c:v>3.0440999999999999E-5</c:v>
                </c:pt>
                <c:pt idx="30441">
                  <c:v>3.0442000000000001E-5</c:v>
                </c:pt>
                <c:pt idx="30442">
                  <c:v>3.0443E-5</c:v>
                </c:pt>
                <c:pt idx="30443">
                  <c:v>3.0443999999999999E-5</c:v>
                </c:pt>
                <c:pt idx="30444">
                  <c:v>3.0445000000000001E-5</c:v>
                </c:pt>
                <c:pt idx="30445">
                  <c:v>3.0446E-5</c:v>
                </c:pt>
                <c:pt idx="30446">
                  <c:v>3.0446999999999998E-5</c:v>
                </c:pt>
                <c:pt idx="30447">
                  <c:v>3.0448000000000001E-5</c:v>
                </c:pt>
                <c:pt idx="30448">
                  <c:v>3.0448999999999999E-5</c:v>
                </c:pt>
                <c:pt idx="30449">
                  <c:v>3.0450000000000002E-5</c:v>
                </c:pt>
                <c:pt idx="30450">
                  <c:v>3.0451E-5</c:v>
                </c:pt>
                <c:pt idx="30451">
                  <c:v>3.0451999999999999E-5</c:v>
                </c:pt>
                <c:pt idx="30452">
                  <c:v>3.0453000000000001E-5</c:v>
                </c:pt>
                <c:pt idx="30453">
                  <c:v>3.0454E-5</c:v>
                </c:pt>
                <c:pt idx="30454">
                  <c:v>3.0454999999999999E-5</c:v>
                </c:pt>
                <c:pt idx="30455">
                  <c:v>3.0456000000000001E-5</c:v>
                </c:pt>
                <c:pt idx="30456">
                  <c:v>3.0457E-5</c:v>
                </c:pt>
                <c:pt idx="30457">
                  <c:v>3.0457999999999999E-5</c:v>
                </c:pt>
                <c:pt idx="30458">
                  <c:v>3.0459000000000001E-5</c:v>
                </c:pt>
                <c:pt idx="30459">
                  <c:v>3.046E-5</c:v>
                </c:pt>
                <c:pt idx="30460">
                  <c:v>3.0460999999999999E-5</c:v>
                </c:pt>
                <c:pt idx="30461">
                  <c:v>3.0462000000000001E-5</c:v>
                </c:pt>
                <c:pt idx="30462">
                  <c:v>3.0463E-5</c:v>
                </c:pt>
                <c:pt idx="30463">
                  <c:v>3.0463999999999998E-5</c:v>
                </c:pt>
                <c:pt idx="30464">
                  <c:v>3.0465000000000001E-5</c:v>
                </c:pt>
                <c:pt idx="30465">
                  <c:v>3.0465999999999999E-5</c:v>
                </c:pt>
                <c:pt idx="30466">
                  <c:v>3.0467000000000002E-5</c:v>
                </c:pt>
                <c:pt idx="30467">
                  <c:v>3.0468E-5</c:v>
                </c:pt>
                <c:pt idx="30468">
                  <c:v>3.0468999999999999E-5</c:v>
                </c:pt>
                <c:pt idx="30469">
                  <c:v>3.0470000000000001E-5</c:v>
                </c:pt>
                <c:pt idx="30470">
                  <c:v>3.0471E-5</c:v>
                </c:pt>
                <c:pt idx="30471">
                  <c:v>3.0471999999999999E-5</c:v>
                </c:pt>
                <c:pt idx="30472">
                  <c:v>3.0473000000000001E-5</c:v>
                </c:pt>
                <c:pt idx="30473">
                  <c:v>3.0474E-5</c:v>
                </c:pt>
                <c:pt idx="30474">
                  <c:v>3.0474999999999999E-5</c:v>
                </c:pt>
                <c:pt idx="30475">
                  <c:v>3.0476000000000001E-5</c:v>
                </c:pt>
                <c:pt idx="30476">
                  <c:v>3.0477E-5</c:v>
                </c:pt>
                <c:pt idx="30477">
                  <c:v>3.0477999999999999E-5</c:v>
                </c:pt>
                <c:pt idx="30478">
                  <c:v>3.0479000000000001E-5</c:v>
                </c:pt>
                <c:pt idx="30479">
                  <c:v>3.048E-5</c:v>
                </c:pt>
                <c:pt idx="30480">
                  <c:v>3.0480999999999998E-5</c:v>
                </c:pt>
                <c:pt idx="30481">
                  <c:v>3.0482000000000001E-5</c:v>
                </c:pt>
                <c:pt idx="30482">
                  <c:v>3.0482999999999999E-5</c:v>
                </c:pt>
                <c:pt idx="30483">
                  <c:v>3.0484000000000002E-5</c:v>
                </c:pt>
                <c:pt idx="30484">
                  <c:v>3.0485E-5</c:v>
                </c:pt>
                <c:pt idx="30485">
                  <c:v>3.0485999999999999E-5</c:v>
                </c:pt>
                <c:pt idx="30486">
                  <c:v>3.0487000000000001E-5</c:v>
                </c:pt>
                <c:pt idx="30487">
                  <c:v>3.0488E-5</c:v>
                </c:pt>
                <c:pt idx="30488">
                  <c:v>3.0488999999999999E-5</c:v>
                </c:pt>
                <c:pt idx="30489">
                  <c:v>3.0490000000000001E-5</c:v>
                </c:pt>
                <c:pt idx="30490">
                  <c:v>3.0491E-5</c:v>
                </c:pt>
                <c:pt idx="30491">
                  <c:v>3.0491999999999999E-5</c:v>
                </c:pt>
                <c:pt idx="30492">
                  <c:v>3.0493000000000001E-5</c:v>
                </c:pt>
                <c:pt idx="30493">
                  <c:v>3.0494E-5</c:v>
                </c:pt>
                <c:pt idx="30494">
                  <c:v>3.0494999999999999E-5</c:v>
                </c:pt>
                <c:pt idx="30495">
                  <c:v>3.0496000000000001E-5</c:v>
                </c:pt>
                <c:pt idx="30496">
                  <c:v>3.0497E-5</c:v>
                </c:pt>
                <c:pt idx="30497">
                  <c:v>3.0497999999999998E-5</c:v>
                </c:pt>
                <c:pt idx="30498">
                  <c:v>3.0499000000000001E-5</c:v>
                </c:pt>
                <c:pt idx="30499">
                  <c:v>3.0499999999999999E-5</c:v>
                </c:pt>
                <c:pt idx="30500">
                  <c:v>3.0501000000000002E-5</c:v>
                </c:pt>
                <c:pt idx="30501">
                  <c:v>3.0502E-5</c:v>
                </c:pt>
                <c:pt idx="30502">
                  <c:v>3.0502999999999999E-5</c:v>
                </c:pt>
                <c:pt idx="30503">
                  <c:v>3.0504000000000001E-5</c:v>
                </c:pt>
                <c:pt idx="30504">
                  <c:v>3.0505E-5</c:v>
                </c:pt>
                <c:pt idx="30505">
                  <c:v>3.0505999999999999E-5</c:v>
                </c:pt>
                <c:pt idx="30506">
                  <c:v>3.0507000000000001E-5</c:v>
                </c:pt>
                <c:pt idx="30507">
                  <c:v>3.0508E-5</c:v>
                </c:pt>
                <c:pt idx="30508">
                  <c:v>3.0508999999999999E-5</c:v>
                </c:pt>
                <c:pt idx="30509">
                  <c:v>3.0510000000000001E-5</c:v>
                </c:pt>
                <c:pt idx="30510">
                  <c:v>3.0511E-5</c:v>
                </c:pt>
                <c:pt idx="30511">
                  <c:v>3.0511999999999999E-5</c:v>
                </c:pt>
                <c:pt idx="30512">
                  <c:v>3.0513000000000001E-5</c:v>
                </c:pt>
                <c:pt idx="30513">
                  <c:v>3.0514E-5</c:v>
                </c:pt>
                <c:pt idx="30514">
                  <c:v>3.0514999999999998E-5</c:v>
                </c:pt>
                <c:pt idx="30515">
                  <c:v>3.0516000000000001E-5</c:v>
                </c:pt>
                <c:pt idx="30516">
                  <c:v>3.0516999999999999E-5</c:v>
                </c:pt>
                <c:pt idx="30517">
                  <c:v>3.0518000000000002E-5</c:v>
                </c:pt>
                <c:pt idx="30518">
                  <c:v>3.0518999999999997E-5</c:v>
                </c:pt>
                <c:pt idx="30519">
                  <c:v>3.0519999999999999E-5</c:v>
                </c:pt>
                <c:pt idx="30520">
                  <c:v>3.0521000000000001E-5</c:v>
                </c:pt>
                <c:pt idx="30521">
                  <c:v>3.0521999999999997E-5</c:v>
                </c:pt>
                <c:pt idx="30522">
                  <c:v>3.0522999999999999E-5</c:v>
                </c:pt>
                <c:pt idx="30523">
                  <c:v>3.0524000000000001E-5</c:v>
                </c:pt>
                <c:pt idx="30524">
                  <c:v>3.0525000000000003E-5</c:v>
                </c:pt>
                <c:pt idx="30525">
                  <c:v>3.0525999999999999E-5</c:v>
                </c:pt>
                <c:pt idx="30526">
                  <c:v>3.0527000000000001E-5</c:v>
                </c:pt>
                <c:pt idx="30527">
                  <c:v>3.0528000000000003E-5</c:v>
                </c:pt>
                <c:pt idx="30528">
                  <c:v>3.0528999999999999E-5</c:v>
                </c:pt>
                <c:pt idx="30529">
                  <c:v>3.0530000000000001E-5</c:v>
                </c:pt>
                <c:pt idx="30530">
                  <c:v>3.0531000000000003E-5</c:v>
                </c:pt>
                <c:pt idx="30531">
                  <c:v>3.0531999999999998E-5</c:v>
                </c:pt>
                <c:pt idx="30532">
                  <c:v>3.0533000000000001E-5</c:v>
                </c:pt>
                <c:pt idx="30533">
                  <c:v>3.0534000000000003E-5</c:v>
                </c:pt>
                <c:pt idx="30534">
                  <c:v>3.0534999999999998E-5</c:v>
                </c:pt>
                <c:pt idx="30535">
                  <c:v>3.0536E-5</c:v>
                </c:pt>
                <c:pt idx="30536">
                  <c:v>3.0537000000000003E-5</c:v>
                </c:pt>
                <c:pt idx="30537">
                  <c:v>3.0537999999999998E-5</c:v>
                </c:pt>
                <c:pt idx="30538">
                  <c:v>3.0539E-5</c:v>
                </c:pt>
                <c:pt idx="30539">
                  <c:v>3.0540000000000002E-5</c:v>
                </c:pt>
                <c:pt idx="30540">
                  <c:v>3.0540999999999998E-5</c:v>
                </c:pt>
                <c:pt idx="30541">
                  <c:v>3.0542E-5</c:v>
                </c:pt>
                <c:pt idx="30542">
                  <c:v>3.0543000000000002E-5</c:v>
                </c:pt>
                <c:pt idx="30543">
                  <c:v>3.0543999999999998E-5</c:v>
                </c:pt>
                <c:pt idx="30544">
                  <c:v>3.0545E-5</c:v>
                </c:pt>
                <c:pt idx="30545">
                  <c:v>3.0546000000000002E-5</c:v>
                </c:pt>
                <c:pt idx="30546">
                  <c:v>3.0546999999999997E-5</c:v>
                </c:pt>
                <c:pt idx="30547">
                  <c:v>3.0548E-5</c:v>
                </c:pt>
                <c:pt idx="30548">
                  <c:v>3.0549000000000002E-5</c:v>
                </c:pt>
                <c:pt idx="30549">
                  <c:v>3.0549999999999997E-5</c:v>
                </c:pt>
                <c:pt idx="30550">
                  <c:v>3.0550999999999999E-5</c:v>
                </c:pt>
                <c:pt idx="30551">
                  <c:v>3.0552000000000002E-5</c:v>
                </c:pt>
                <c:pt idx="30552">
                  <c:v>3.0552999999999997E-5</c:v>
                </c:pt>
                <c:pt idx="30553">
                  <c:v>3.0553999999999999E-5</c:v>
                </c:pt>
                <c:pt idx="30554">
                  <c:v>3.0555000000000001E-5</c:v>
                </c:pt>
                <c:pt idx="30555">
                  <c:v>3.0555999999999997E-5</c:v>
                </c:pt>
                <c:pt idx="30556">
                  <c:v>3.0556999999999999E-5</c:v>
                </c:pt>
                <c:pt idx="30557">
                  <c:v>3.0558000000000001E-5</c:v>
                </c:pt>
                <c:pt idx="30558">
                  <c:v>3.0559000000000003E-5</c:v>
                </c:pt>
                <c:pt idx="30559">
                  <c:v>3.0559999999999999E-5</c:v>
                </c:pt>
                <c:pt idx="30560">
                  <c:v>3.0561000000000001E-5</c:v>
                </c:pt>
                <c:pt idx="30561">
                  <c:v>3.0562000000000003E-5</c:v>
                </c:pt>
                <c:pt idx="30562">
                  <c:v>3.0562999999999999E-5</c:v>
                </c:pt>
                <c:pt idx="30563">
                  <c:v>3.0564000000000001E-5</c:v>
                </c:pt>
                <c:pt idx="30564">
                  <c:v>3.0565000000000003E-5</c:v>
                </c:pt>
                <c:pt idx="30565">
                  <c:v>3.0565999999999998E-5</c:v>
                </c:pt>
                <c:pt idx="30566">
                  <c:v>3.0567000000000001E-5</c:v>
                </c:pt>
                <c:pt idx="30567">
                  <c:v>3.0568000000000003E-5</c:v>
                </c:pt>
                <c:pt idx="30568">
                  <c:v>3.0568999999999998E-5</c:v>
                </c:pt>
                <c:pt idx="30569">
                  <c:v>3.057E-5</c:v>
                </c:pt>
                <c:pt idx="30570">
                  <c:v>3.0571000000000003E-5</c:v>
                </c:pt>
                <c:pt idx="30571">
                  <c:v>3.0571999999999998E-5</c:v>
                </c:pt>
                <c:pt idx="30572">
                  <c:v>3.0573E-5</c:v>
                </c:pt>
                <c:pt idx="30573">
                  <c:v>3.0574000000000002E-5</c:v>
                </c:pt>
                <c:pt idx="30574">
                  <c:v>3.0574999999999998E-5</c:v>
                </c:pt>
                <c:pt idx="30575">
                  <c:v>3.0576E-5</c:v>
                </c:pt>
                <c:pt idx="30576">
                  <c:v>3.0577000000000002E-5</c:v>
                </c:pt>
                <c:pt idx="30577">
                  <c:v>3.0577999999999998E-5</c:v>
                </c:pt>
                <c:pt idx="30578">
                  <c:v>3.0579E-5</c:v>
                </c:pt>
                <c:pt idx="30579">
                  <c:v>3.0580000000000002E-5</c:v>
                </c:pt>
                <c:pt idx="30580">
                  <c:v>3.0580999999999997E-5</c:v>
                </c:pt>
                <c:pt idx="30581">
                  <c:v>3.0582E-5</c:v>
                </c:pt>
                <c:pt idx="30582">
                  <c:v>3.0583000000000002E-5</c:v>
                </c:pt>
                <c:pt idx="30583">
                  <c:v>3.0583999999999997E-5</c:v>
                </c:pt>
                <c:pt idx="30584">
                  <c:v>3.0584999999999999E-5</c:v>
                </c:pt>
                <c:pt idx="30585">
                  <c:v>3.0586000000000002E-5</c:v>
                </c:pt>
                <c:pt idx="30586">
                  <c:v>3.0586999999999997E-5</c:v>
                </c:pt>
                <c:pt idx="30587">
                  <c:v>3.0587999999999999E-5</c:v>
                </c:pt>
                <c:pt idx="30588">
                  <c:v>3.0589000000000001E-5</c:v>
                </c:pt>
                <c:pt idx="30589">
                  <c:v>3.0589999999999997E-5</c:v>
                </c:pt>
                <c:pt idx="30590">
                  <c:v>3.0590999999999999E-5</c:v>
                </c:pt>
                <c:pt idx="30591">
                  <c:v>3.0592000000000001E-5</c:v>
                </c:pt>
                <c:pt idx="30592">
                  <c:v>3.0593000000000003E-5</c:v>
                </c:pt>
                <c:pt idx="30593">
                  <c:v>3.0593999999999999E-5</c:v>
                </c:pt>
                <c:pt idx="30594">
                  <c:v>3.0595000000000001E-5</c:v>
                </c:pt>
                <c:pt idx="30595">
                  <c:v>3.0596000000000003E-5</c:v>
                </c:pt>
                <c:pt idx="30596">
                  <c:v>3.0596999999999999E-5</c:v>
                </c:pt>
                <c:pt idx="30597">
                  <c:v>3.0598000000000001E-5</c:v>
                </c:pt>
                <c:pt idx="30598">
                  <c:v>3.0599000000000003E-5</c:v>
                </c:pt>
                <c:pt idx="30599">
                  <c:v>3.0599999999999998E-5</c:v>
                </c:pt>
                <c:pt idx="30600">
                  <c:v>3.0601000000000001E-5</c:v>
                </c:pt>
                <c:pt idx="30601">
                  <c:v>3.0602000000000003E-5</c:v>
                </c:pt>
                <c:pt idx="30602">
                  <c:v>3.0602999999999998E-5</c:v>
                </c:pt>
                <c:pt idx="30603">
                  <c:v>3.0604E-5</c:v>
                </c:pt>
                <c:pt idx="30604">
                  <c:v>3.0605000000000003E-5</c:v>
                </c:pt>
                <c:pt idx="30605">
                  <c:v>3.0605999999999998E-5</c:v>
                </c:pt>
                <c:pt idx="30606">
                  <c:v>3.0607E-5</c:v>
                </c:pt>
                <c:pt idx="30607">
                  <c:v>3.0608000000000002E-5</c:v>
                </c:pt>
                <c:pt idx="30608">
                  <c:v>3.0608999999999998E-5</c:v>
                </c:pt>
                <c:pt idx="30609">
                  <c:v>3.061E-5</c:v>
                </c:pt>
                <c:pt idx="30610">
                  <c:v>3.0611000000000002E-5</c:v>
                </c:pt>
                <c:pt idx="30611">
                  <c:v>3.0611999999999998E-5</c:v>
                </c:pt>
                <c:pt idx="30612">
                  <c:v>3.0613E-5</c:v>
                </c:pt>
                <c:pt idx="30613">
                  <c:v>3.0614000000000002E-5</c:v>
                </c:pt>
                <c:pt idx="30614">
                  <c:v>3.0614999999999997E-5</c:v>
                </c:pt>
                <c:pt idx="30615">
                  <c:v>3.0616E-5</c:v>
                </c:pt>
                <c:pt idx="30616">
                  <c:v>3.0617000000000002E-5</c:v>
                </c:pt>
                <c:pt idx="30617">
                  <c:v>3.0617999999999997E-5</c:v>
                </c:pt>
                <c:pt idx="30618">
                  <c:v>3.0618999999999999E-5</c:v>
                </c:pt>
                <c:pt idx="30619">
                  <c:v>3.0620000000000002E-5</c:v>
                </c:pt>
                <c:pt idx="30620">
                  <c:v>3.0620999999999997E-5</c:v>
                </c:pt>
                <c:pt idx="30621">
                  <c:v>3.0621999999999999E-5</c:v>
                </c:pt>
                <c:pt idx="30622">
                  <c:v>3.0623000000000001E-5</c:v>
                </c:pt>
                <c:pt idx="30623">
                  <c:v>3.0623999999999997E-5</c:v>
                </c:pt>
                <c:pt idx="30624">
                  <c:v>3.0624999999999999E-5</c:v>
                </c:pt>
                <c:pt idx="30625">
                  <c:v>3.0626000000000001E-5</c:v>
                </c:pt>
                <c:pt idx="30626">
                  <c:v>3.0626999999999997E-5</c:v>
                </c:pt>
                <c:pt idx="30627">
                  <c:v>3.0627999999999999E-5</c:v>
                </c:pt>
                <c:pt idx="30628">
                  <c:v>3.0629000000000001E-5</c:v>
                </c:pt>
                <c:pt idx="30629">
                  <c:v>3.0630000000000003E-5</c:v>
                </c:pt>
                <c:pt idx="30630">
                  <c:v>3.0630999999999999E-5</c:v>
                </c:pt>
                <c:pt idx="30631">
                  <c:v>3.0632000000000001E-5</c:v>
                </c:pt>
                <c:pt idx="30632">
                  <c:v>3.0633000000000003E-5</c:v>
                </c:pt>
                <c:pt idx="30633">
                  <c:v>3.0633999999999998E-5</c:v>
                </c:pt>
                <c:pt idx="30634">
                  <c:v>3.0635000000000001E-5</c:v>
                </c:pt>
                <c:pt idx="30635">
                  <c:v>3.0636000000000003E-5</c:v>
                </c:pt>
                <c:pt idx="30636">
                  <c:v>3.0636999999999998E-5</c:v>
                </c:pt>
                <c:pt idx="30637">
                  <c:v>3.0638E-5</c:v>
                </c:pt>
                <c:pt idx="30638">
                  <c:v>3.0639000000000003E-5</c:v>
                </c:pt>
                <c:pt idx="30639">
                  <c:v>3.0639999999999998E-5</c:v>
                </c:pt>
                <c:pt idx="30640">
                  <c:v>3.0641E-5</c:v>
                </c:pt>
                <c:pt idx="30641">
                  <c:v>3.0642000000000002E-5</c:v>
                </c:pt>
                <c:pt idx="30642">
                  <c:v>3.0642999999999998E-5</c:v>
                </c:pt>
                <c:pt idx="30643">
                  <c:v>3.0644E-5</c:v>
                </c:pt>
                <c:pt idx="30644">
                  <c:v>3.0645000000000002E-5</c:v>
                </c:pt>
                <c:pt idx="30645">
                  <c:v>3.0645999999999998E-5</c:v>
                </c:pt>
                <c:pt idx="30646">
                  <c:v>3.0647E-5</c:v>
                </c:pt>
                <c:pt idx="30647">
                  <c:v>3.0648000000000002E-5</c:v>
                </c:pt>
                <c:pt idx="30648">
                  <c:v>3.0648999999999997E-5</c:v>
                </c:pt>
                <c:pt idx="30649">
                  <c:v>3.065E-5</c:v>
                </c:pt>
                <c:pt idx="30650">
                  <c:v>3.0651000000000002E-5</c:v>
                </c:pt>
                <c:pt idx="30651">
                  <c:v>3.0651999999999997E-5</c:v>
                </c:pt>
                <c:pt idx="30652">
                  <c:v>3.0652999999999999E-5</c:v>
                </c:pt>
                <c:pt idx="30653">
                  <c:v>3.0654000000000002E-5</c:v>
                </c:pt>
                <c:pt idx="30654">
                  <c:v>3.0654999999999997E-5</c:v>
                </c:pt>
                <c:pt idx="30655">
                  <c:v>3.0655999999999999E-5</c:v>
                </c:pt>
                <c:pt idx="30656">
                  <c:v>3.0657000000000001E-5</c:v>
                </c:pt>
                <c:pt idx="30657">
                  <c:v>3.0657999999999997E-5</c:v>
                </c:pt>
                <c:pt idx="30658">
                  <c:v>3.0658999999999999E-5</c:v>
                </c:pt>
                <c:pt idx="30659">
                  <c:v>3.0660000000000001E-5</c:v>
                </c:pt>
                <c:pt idx="30660">
                  <c:v>3.0660999999999997E-5</c:v>
                </c:pt>
                <c:pt idx="30661">
                  <c:v>3.0661999999999999E-5</c:v>
                </c:pt>
                <c:pt idx="30662">
                  <c:v>3.0663000000000001E-5</c:v>
                </c:pt>
                <c:pt idx="30663">
                  <c:v>3.0664000000000003E-5</c:v>
                </c:pt>
                <c:pt idx="30664">
                  <c:v>3.0664999999999999E-5</c:v>
                </c:pt>
                <c:pt idx="30665">
                  <c:v>3.0666000000000001E-5</c:v>
                </c:pt>
                <c:pt idx="30666">
                  <c:v>3.0667000000000003E-5</c:v>
                </c:pt>
                <c:pt idx="30667">
                  <c:v>3.0667999999999998E-5</c:v>
                </c:pt>
                <c:pt idx="30668">
                  <c:v>3.0669000000000001E-5</c:v>
                </c:pt>
                <c:pt idx="30669">
                  <c:v>3.0670000000000003E-5</c:v>
                </c:pt>
                <c:pt idx="30670">
                  <c:v>3.0670999999999998E-5</c:v>
                </c:pt>
                <c:pt idx="30671">
                  <c:v>3.0672E-5</c:v>
                </c:pt>
                <c:pt idx="30672">
                  <c:v>3.0673000000000003E-5</c:v>
                </c:pt>
                <c:pt idx="30673">
                  <c:v>3.0673999999999998E-5</c:v>
                </c:pt>
                <c:pt idx="30674">
                  <c:v>3.0675E-5</c:v>
                </c:pt>
                <c:pt idx="30675">
                  <c:v>3.0676000000000002E-5</c:v>
                </c:pt>
                <c:pt idx="30676">
                  <c:v>3.0676999999999998E-5</c:v>
                </c:pt>
                <c:pt idx="30677">
                  <c:v>3.0678E-5</c:v>
                </c:pt>
                <c:pt idx="30678">
                  <c:v>3.0679000000000002E-5</c:v>
                </c:pt>
                <c:pt idx="30679">
                  <c:v>3.0679999999999998E-5</c:v>
                </c:pt>
                <c:pt idx="30680">
                  <c:v>3.0681E-5</c:v>
                </c:pt>
                <c:pt idx="30681">
                  <c:v>3.0682000000000002E-5</c:v>
                </c:pt>
                <c:pt idx="30682">
                  <c:v>3.0682999999999997E-5</c:v>
                </c:pt>
                <c:pt idx="30683">
                  <c:v>3.0684E-5</c:v>
                </c:pt>
                <c:pt idx="30684">
                  <c:v>3.0685000000000002E-5</c:v>
                </c:pt>
                <c:pt idx="30685">
                  <c:v>3.0685999999999997E-5</c:v>
                </c:pt>
                <c:pt idx="30686">
                  <c:v>3.0686999999999999E-5</c:v>
                </c:pt>
                <c:pt idx="30687">
                  <c:v>3.0688000000000002E-5</c:v>
                </c:pt>
                <c:pt idx="30688">
                  <c:v>3.0688999999999997E-5</c:v>
                </c:pt>
                <c:pt idx="30689">
                  <c:v>3.0689999999999999E-5</c:v>
                </c:pt>
                <c:pt idx="30690">
                  <c:v>3.0691000000000001E-5</c:v>
                </c:pt>
                <c:pt idx="30691">
                  <c:v>3.0691999999999997E-5</c:v>
                </c:pt>
                <c:pt idx="30692">
                  <c:v>3.0692999999999999E-5</c:v>
                </c:pt>
                <c:pt idx="30693">
                  <c:v>3.0694000000000001E-5</c:v>
                </c:pt>
                <c:pt idx="30694">
                  <c:v>3.0694999999999997E-5</c:v>
                </c:pt>
                <c:pt idx="30695">
                  <c:v>3.0695999999999999E-5</c:v>
                </c:pt>
                <c:pt idx="30696">
                  <c:v>3.0697000000000001E-5</c:v>
                </c:pt>
                <c:pt idx="30697">
                  <c:v>3.0698000000000003E-5</c:v>
                </c:pt>
                <c:pt idx="30698">
                  <c:v>3.0698999999999999E-5</c:v>
                </c:pt>
                <c:pt idx="30699">
                  <c:v>3.0700000000000001E-5</c:v>
                </c:pt>
                <c:pt idx="30700">
                  <c:v>3.0701000000000003E-5</c:v>
                </c:pt>
                <c:pt idx="30701">
                  <c:v>3.0701999999999998E-5</c:v>
                </c:pt>
                <c:pt idx="30702">
                  <c:v>3.0703000000000001E-5</c:v>
                </c:pt>
                <c:pt idx="30703">
                  <c:v>3.0704000000000003E-5</c:v>
                </c:pt>
                <c:pt idx="30704">
                  <c:v>3.0704999999999998E-5</c:v>
                </c:pt>
                <c:pt idx="30705">
                  <c:v>3.0706E-5</c:v>
                </c:pt>
                <c:pt idx="30706">
                  <c:v>3.0707000000000003E-5</c:v>
                </c:pt>
                <c:pt idx="30707">
                  <c:v>3.0707999999999998E-5</c:v>
                </c:pt>
                <c:pt idx="30708">
                  <c:v>3.0709E-5</c:v>
                </c:pt>
                <c:pt idx="30709">
                  <c:v>3.0710000000000002E-5</c:v>
                </c:pt>
                <c:pt idx="30710">
                  <c:v>3.0710999999999998E-5</c:v>
                </c:pt>
                <c:pt idx="30711">
                  <c:v>3.0712E-5</c:v>
                </c:pt>
                <c:pt idx="30712">
                  <c:v>3.0713000000000002E-5</c:v>
                </c:pt>
                <c:pt idx="30713">
                  <c:v>3.0713999999999998E-5</c:v>
                </c:pt>
                <c:pt idx="30714">
                  <c:v>3.0715E-5</c:v>
                </c:pt>
                <c:pt idx="30715">
                  <c:v>3.0716000000000002E-5</c:v>
                </c:pt>
                <c:pt idx="30716">
                  <c:v>3.0716999999999997E-5</c:v>
                </c:pt>
                <c:pt idx="30717">
                  <c:v>3.0718E-5</c:v>
                </c:pt>
                <c:pt idx="30718">
                  <c:v>3.0719000000000002E-5</c:v>
                </c:pt>
                <c:pt idx="30719">
                  <c:v>3.0719999999999997E-5</c:v>
                </c:pt>
                <c:pt idx="30720">
                  <c:v>3.0720999999999999E-5</c:v>
                </c:pt>
                <c:pt idx="30721">
                  <c:v>3.0722000000000002E-5</c:v>
                </c:pt>
                <c:pt idx="30722">
                  <c:v>3.0722999999999997E-5</c:v>
                </c:pt>
                <c:pt idx="30723">
                  <c:v>3.0723999999999999E-5</c:v>
                </c:pt>
                <c:pt idx="30724">
                  <c:v>3.0725000000000001E-5</c:v>
                </c:pt>
                <c:pt idx="30725">
                  <c:v>3.0725999999999997E-5</c:v>
                </c:pt>
                <c:pt idx="30726">
                  <c:v>3.0726999999999999E-5</c:v>
                </c:pt>
                <c:pt idx="30727">
                  <c:v>3.0728000000000001E-5</c:v>
                </c:pt>
                <c:pt idx="30728">
                  <c:v>3.0728999999999997E-5</c:v>
                </c:pt>
                <c:pt idx="30729">
                  <c:v>3.0729999999999999E-5</c:v>
                </c:pt>
                <c:pt idx="30730">
                  <c:v>3.0731000000000001E-5</c:v>
                </c:pt>
                <c:pt idx="30731">
                  <c:v>3.0732000000000003E-5</c:v>
                </c:pt>
                <c:pt idx="30732">
                  <c:v>3.0732999999999999E-5</c:v>
                </c:pt>
                <c:pt idx="30733">
                  <c:v>3.0734000000000001E-5</c:v>
                </c:pt>
                <c:pt idx="30734">
                  <c:v>3.0735000000000003E-5</c:v>
                </c:pt>
                <c:pt idx="30735">
                  <c:v>3.0735999999999998E-5</c:v>
                </c:pt>
                <c:pt idx="30736">
                  <c:v>3.0737000000000001E-5</c:v>
                </c:pt>
                <c:pt idx="30737">
                  <c:v>3.0738000000000003E-5</c:v>
                </c:pt>
                <c:pt idx="30738">
                  <c:v>3.0738999999999998E-5</c:v>
                </c:pt>
                <c:pt idx="30739">
                  <c:v>3.074E-5</c:v>
                </c:pt>
                <c:pt idx="30740">
                  <c:v>3.0741000000000003E-5</c:v>
                </c:pt>
                <c:pt idx="30741">
                  <c:v>3.0741999999999998E-5</c:v>
                </c:pt>
                <c:pt idx="30742">
                  <c:v>3.0743E-5</c:v>
                </c:pt>
                <c:pt idx="30743">
                  <c:v>3.0744000000000002E-5</c:v>
                </c:pt>
                <c:pt idx="30744">
                  <c:v>3.0744999999999998E-5</c:v>
                </c:pt>
                <c:pt idx="30745">
                  <c:v>3.0746E-5</c:v>
                </c:pt>
                <c:pt idx="30746">
                  <c:v>3.0747000000000002E-5</c:v>
                </c:pt>
                <c:pt idx="30747">
                  <c:v>3.0747999999999998E-5</c:v>
                </c:pt>
                <c:pt idx="30748">
                  <c:v>3.0749E-5</c:v>
                </c:pt>
                <c:pt idx="30749">
                  <c:v>3.0750000000000002E-5</c:v>
                </c:pt>
                <c:pt idx="30750">
                  <c:v>3.0750999999999997E-5</c:v>
                </c:pt>
                <c:pt idx="30751">
                  <c:v>3.0752E-5</c:v>
                </c:pt>
                <c:pt idx="30752">
                  <c:v>3.0753000000000002E-5</c:v>
                </c:pt>
                <c:pt idx="30753">
                  <c:v>3.0753999999999997E-5</c:v>
                </c:pt>
                <c:pt idx="30754">
                  <c:v>3.0754999999999999E-5</c:v>
                </c:pt>
                <c:pt idx="30755">
                  <c:v>3.0756000000000002E-5</c:v>
                </c:pt>
                <c:pt idx="30756">
                  <c:v>3.0756999999999997E-5</c:v>
                </c:pt>
                <c:pt idx="30757">
                  <c:v>3.0757999999999999E-5</c:v>
                </c:pt>
                <c:pt idx="30758">
                  <c:v>3.0759000000000001E-5</c:v>
                </c:pt>
                <c:pt idx="30759">
                  <c:v>3.0759999999999997E-5</c:v>
                </c:pt>
                <c:pt idx="30760">
                  <c:v>3.0760999999999999E-5</c:v>
                </c:pt>
                <c:pt idx="30761">
                  <c:v>3.0762000000000001E-5</c:v>
                </c:pt>
                <c:pt idx="30762">
                  <c:v>3.0762999999999997E-5</c:v>
                </c:pt>
                <c:pt idx="30763">
                  <c:v>3.0763999999999999E-5</c:v>
                </c:pt>
                <c:pt idx="30764">
                  <c:v>3.0765000000000001E-5</c:v>
                </c:pt>
                <c:pt idx="30765">
                  <c:v>3.0766000000000003E-5</c:v>
                </c:pt>
                <c:pt idx="30766">
                  <c:v>3.0766999999999999E-5</c:v>
                </c:pt>
                <c:pt idx="30767">
                  <c:v>3.0768000000000001E-5</c:v>
                </c:pt>
                <c:pt idx="30768">
                  <c:v>3.0769000000000003E-5</c:v>
                </c:pt>
                <c:pt idx="30769">
                  <c:v>3.0769999999999998E-5</c:v>
                </c:pt>
                <c:pt idx="30770">
                  <c:v>3.0771000000000001E-5</c:v>
                </c:pt>
                <c:pt idx="30771">
                  <c:v>3.0772000000000003E-5</c:v>
                </c:pt>
                <c:pt idx="30772">
                  <c:v>3.0772999999999998E-5</c:v>
                </c:pt>
                <c:pt idx="30773">
                  <c:v>3.0774E-5</c:v>
                </c:pt>
                <c:pt idx="30774">
                  <c:v>3.0775000000000003E-5</c:v>
                </c:pt>
                <c:pt idx="30775">
                  <c:v>3.0775999999999998E-5</c:v>
                </c:pt>
                <c:pt idx="30776">
                  <c:v>3.0777E-5</c:v>
                </c:pt>
                <c:pt idx="30777">
                  <c:v>3.0778000000000002E-5</c:v>
                </c:pt>
                <c:pt idx="30778">
                  <c:v>3.0778999999999998E-5</c:v>
                </c:pt>
                <c:pt idx="30779">
                  <c:v>3.078E-5</c:v>
                </c:pt>
                <c:pt idx="30780">
                  <c:v>3.0781000000000002E-5</c:v>
                </c:pt>
                <c:pt idx="30781">
                  <c:v>3.0781999999999998E-5</c:v>
                </c:pt>
                <c:pt idx="30782">
                  <c:v>3.0783E-5</c:v>
                </c:pt>
                <c:pt idx="30783">
                  <c:v>3.0784000000000002E-5</c:v>
                </c:pt>
                <c:pt idx="30784">
                  <c:v>3.0784999999999997E-5</c:v>
                </c:pt>
                <c:pt idx="30785">
                  <c:v>3.0786E-5</c:v>
                </c:pt>
                <c:pt idx="30786">
                  <c:v>3.0787000000000002E-5</c:v>
                </c:pt>
                <c:pt idx="30787">
                  <c:v>3.0787999999999997E-5</c:v>
                </c:pt>
                <c:pt idx="30788">
                  <c:v>3.0788999999999999E-5</c:v>
                </c:pt>
                <c:pt idx="30789">
                  <c:v>3.0790000000000002E-5</c:v>
                </c:pt>
                <c:pt idx="30790">
                  <c:v>3.0790999999999997E-5</c:v>
                </c:pt>
                <c:pt idx="30791">
                  <c:v>3.0791999999999999E-5</c:v>
                </c:pt>
                <c:pt idx="30792">
                  <c:v>3.0793000000000001E-5</c:v>
                </c:pt>
                <c:pt idx="30793">
                  <c:v>3.0793999999999997E-5</c:v>
                </c:pt>
                <c:pt idx="30794">
                  <c:v>3.0794999999999999E-5</c:v>
                </c:pt>
                <c:pt idx="30795">
                  <c:v>3.0796000000000001E-5</c:v>
                </c:pt>
                <c:pt idx="30796">
                  <c:v>3.0796999999999997E-5</c:v>
                </c:pt>
                <c:pt idx="30797">
                  <c:v>3.0797999999999999E-5</c:v>
                </c:pt>
                <c:pt idx="30798">
                  <c:v>3.0799000000000001E-5</c:v>
                </c:pt>
                <c:pt idx="30799">
                  <c:v>3.0800000000000003E-5</c:v>
                </c:pt>
                <c:pt idx="30800">
                  <c:v>3.0800999999999999E-5</c:v>
                </c:pt>
                <c:pt idx="30801">
                  <c:v>3.0802000000000001E-5</c:v>
                </c:pt>
                <c:pt idx="30802">
                  <c:v>3.0803000000000003E-5</c:v>
                </c:pt>
                <c:pt idx="30803">
                  <c:v>3.0803999999999998E-5</c:v>
                </c:pt>
                <c:pt idx="30804">
                  <c:v>3.0805000000000001E-5</c:v>
                </c:pt>
                <c:pt idx="30805">
                  <c:v>3.0806000000000003E-5</c:v>
                </c:pt>
                <c:pt idx="30806">
                  <c:v>3.0806999999999998E-5</c:v>
                </c:pt>
                <c:pt idx="30807">
                  <c:v>3.0808E-5</c:v>
                </c:pt>
                <c:pt idx="30808">
                  <c:v>3.0809000000000003E-5</c:v>
                </c:pt>
                <c:pt idx="30809">
                  <c:v>3.0809999999999998E-5</c:v>
                </c:pt>
                <c:pt idx="30810">
                  <c:v>3.0811E-5</c:v>
                </c:pt>
                <c:pt idx="30811">
                  <c:v>3.0812000000000002E-5</c:v>
                </c:pt>
                <c:pt idx="30812">
                  <c:v>3.0812999999999998E-5</c:v>
                </c:pt>
                <c:pt idx="30813">
                  <c:v>3.0814E-5</c:v>
                </c:pt>
                <c:pt idx="30814">
                  <c:v>3.0815000000000002E-5</c:v>
                </c:pt>
                <c:pt idx="30815">
                  <c:v>3.0815999999999998E-5</c:v>
                </c:pt>
                <c:pt idx="30816">
                  <c:v>3.0817E-5</c:v>
                </c:pt>
                <c:pt idx="30817">
                  <c:v>3.0818000000000002E-5</c:v>
                </c:pt>
                <c:pt idx="30818">
                  <c:v>3.0818999999999997E-5</c:v>
                </c:pt>
                <c:pt idx="30819">
                  <c:v>3.082E-5</c:v>
                </c:pt>
                <c:pt idx="30820">
                  <c:v>3.0821000000000002E-5</c:v>
                </c:pt>
                <c:pt idx="30821">
                  <c:v>3.0821999999999997E-5</c:v>
                </c:pt>
                <c:pt idx="30822">
                  <c:v>3.0822999999999999E-5</c:v>
                </c:pt>
                <c:pt idx="30823">
                  <c:v>3.0824000000000002E-5</c:v>
                </c:pt>
                <c:pt idx="30824">
                  <c:v>3.0824999999999997E-5</c:v>
                </c:pt>
                <c:pt idx="30825">
                  <c:v>3.0825999999999999E-5</c:v>
                </c:pt>
                <c:pt idx="30826">
                  <c:v>3.0827000000000001E-5</c:v>
                </c:pt>
                <c:pt idx="30827">
                  <c:v>3.0827999999999997E-5</c:v>
                </c:pt>
                <c:pt idx="30828">
                  <c:v>3.0828999999999999E-5</c:v>
                </c:pt>
                <c:pt idx="30829">
                  <c:v>3.0830000000000001E-5</c:v>
                </c:pt>
                <c:pt idx="30830">
                  <c:v>3.0830999999999997E-5</c:v>
                </c:pt>
                <c:pt idx="30831">
                  <c:v>3.0831999999999999E-5</c:v>
                </c:pt>
                <c:pt idx="30832">
                  <c:v>3.0833000000000001E-5</c:v>
                </c:pt>
                <c:pt idx="30833">
                  <c:v>3.0834000000000003E-5</c:v>
                </c:pt>
                <c:pt idx="30834">
                  <c:v>3.0834999999999999E-5</c:v>
                </c:pt>
                <c:pt idx="30835">
                  <c:v>3.0836000000000001E-5</c:v>
                </c:pt>
                <c:pt idx="30836">
                  <c:v>3.0837000000000003E-5</c:v>
                </c:pt>
                <c:pt idx="30837">
                  <c:v>3.0837999999999998E-5</c:v>
                </c:pt>
                <c:pt idx="30838">
                  <c:v>3.0839000000000001E-5</c:v>
                </c:pt>
                <c:pt idx="30839">
                  <c:v>3.0840000000000003E-5</c:v>
                </c:pt>
                <c:pt idx="30840">
                  <c:v>3.0840999999999998E-5</c:v>
                </c:pt>
                <c:pt idx="30841">
                  <c:v>3.0842E-5</c:v>
                </c:pt>
                <c:pt idx="30842">
                  <c:v>3.0843000000000003E-5</c:v>
                </c:pt>
                <c:pt idx="30843">
                  <c:v>3.0843999999999998E-5</c:v>
                </c:pt>
                <c:pt idx="30844">
                  <c:v>3.0845E-5</c:v>
                </c:pt>
                <c:pt idx="30845">
                  <c:v>3.0846000000000002E-5</c:v>
                </c:pt>
                <c:pt idx="30846">
                  <c:v>3.0846999999999998E-5</c:v>
                </c:pt>
                <c:pt idx="30847">
                  <c:v>3.0848E-5</c:v>
                </c:pt>
                <c:pt idx="30848">
                  <c:v>3.0849000000000002E-5</c:v>
                </c:pt>
                <c:pt idx="30849">
                  <c:v>3.0849999999999998E-5</c:v>
                </c:pt>
                <c:pt idx="30850">
                  <c:v>3.0851E-5</c:v>
                </c:pt>
                <c:pt idx="30851">
                  <c:v>3.0852000000000002E-5</c:v>
                </c:pt>
                <c:pt idx="30852">
                  <c:v>3.0852999999999998E-5</c:v>
                </c:pt>
                <c:pt idx="30853">
                  <c:v>3.0854E-5</c:v>
                </c:pt>
                <c:pt idx="30854">
                  <c:v>3.0855000000000002E-5</c:v>
                </c:pt>
                <c:pt idx="30855">
                  <c:v>3.0855999999999997E-5</c:v>
                </c:pt>
                <c:pt idx="30856">
                  <c:v>3.0857E-5</c:v>
                </c:pt>
                <c:pt idx="30857">
                  <c:v>3.0858000000000002E-5</c:v>
                </c:pt>
                <c:pt idx="30858">
                  <c:v>3.0858999999999997E-5</c:v>
                </c:pt>
                <c:pt idx="30859">
                  <c:v>3.0859999999999999E-5</c:v>
                </c:pt>
                <c:pt idx="30860">
                  <c:v>3.0861000000000001E-5</c:v>
                </c:pt>
                <c:pt idx="30861">
                  <c:v>3.0861999999999997E-5</c:v>
                </c:pt>
                <c:pt idx="30862">
                  <c:v>3.0862999999999999E-5</c:v>
                </c:pt>
                <c:pt idx="30863">
                  <c:v>3.0864000000000001E-5</c:v>
                </c:pt>
                <c:pt idx="30864">
                  <c:v>3.0864999999999997E-5</c:v>
                </c:pt>
                <c:pt idx="30865">
                  <c:v>3.0865999999999999E-5</c:v>
                </c:pt>
                <c:pt idx="30866">
                  <c:v>3.0867000000000001E-5</c:v>
                </c:pt>
                <c:pt idx="30867">
                  <c:v>3.0868000000000003E-5</c:v>
                </c:pt>
                <c:pt idx="30868">
                  <c:v>3.0868999999999999E-5</c:v>
                </c:pt>
                <c:pt idx="30869">
                  <c:v>3.0870000000000001E-5</c:v>
                </c:pt>
                <c:pt idx="30870">
                  <c:v>3.0871000000000003E-5</c:v>
                </c:pt>
                <c:pt idx="30871">
                  <c:v>3.0871999999999999E-5</c:v>
                </c:pt>
                <c:pt idx="30872">
                  <c:v>3.0873000000000001E-5</c:v>
                </c:pt>
                <c:pt idx="30873">
                  <c:v>3.0874000000000003E-5</c:v>
                </c:pt>
                <c:pt idx="30874">
                  <c:v>3.0874999999999998E-5</c:v>
                </c:pt>
                <c:pt idx="30875">
                  <c:v>3.0876000000000001E-5</c:v>
                </c:pt>
                <c:pt idx="30876">
                  <c:v>3.0877000000000003E-5</c:v>
                </c:pt>
                <c:pt idx="30877">
                  <c:v>3.0877999999999998E-5</c:v>
                </c:pt>
                <c:pt idx="30878">
                  <c:v>3.0879E-5</c:v>
                </c:pt>
                <c:pt idx="30879">
                  <c:v>3.0880000000000002E-5</c:v>
                </c:pt>
                <c:pt idx="30880">
                  <c:v>3.0880999999999998E-5</c:v>
                </c:pt>
                <c:pt idx="30881">
                  <c:v>3.0882E-5</c:v>
                </c:pt>
                <c:pt idx="30882">
                  <c:v>3.0883000000000002E-5</c:v>
                </c:pt>
                <c:pt idx="30883">
                  <c:v>3.0883999999999998E-5</c:v>
                </c:pt>
                <c:pt idx="30884">
                  <c:v>3.0885E-5</c:v>
                </c:pt>
                <c:pt idx="30885">
                  <c:v>3.0886000000000002E-5</c:v>
                </c:pt>
                <c:pt idx="30886">
                  <c:v>3.0886999999999998E-5</c:v>
                </c:pt>
                <c:pt idx="30887">
                  <c:v>3.0888E-5</c:v>
                </c:pt>
                <c:pt idx="30888">
                  <c:v>3.0889000000000002E-5</c:v>
                </c:pt>
                <c:pt idx="30889">
                  <c:v>3.0889999999999997E-5</c:v>
                </c:pt>
                <c:pt idx="30890">
                  <c:v>3.0891E-5</c:v>
                </c:pt>
                <c:pt idx="30891">
                  <c:v>3.0892000000000002E-5</c:v>
                </c:pt>
                <c:pt idx="30892">
                  <c:v>3.0892999999999997E-5</c:v>
                </c:pt>
                <c:pt idx="30893">
                  <c:v>3.0893999999999999E-5</c:v>
                </c:pt>
                <c:pt idx="30894">
                  <c:v>3.0895000000000002E-5</c:v>
                </c:pt>
                <c:pt idx="30895">
                  <c:v>3.0895999999999997E-5</c:v>
                </c:pt>
                <c:pt idx="30896">
                  <c:v>3.0896999999999999E-5</c:v>
                </c:pt>
                <c:pt idx="30897">
                  <c:v>3.0898000000000001E-5</c:v>
                </c:pt>
                <c:pt idx="30898">
                  <c:v>3.0898999999999997E-5</c:v>
                </c:pt>
                <c:pt idx="30899">
                  <c:v>3.0899999999999999E-5</c:v>
                </c:pt>
                <c:pt idx="30900">
                  <c:v>3.0901000000000001E-5</c:v>
                </c:pt>
                <c:pt idx="30901">
                  <c:v>3.0902000000000003E-5</c:v>
                </c:pt>
                <c:pt idx="30902">
                  <c:v>3.0902999999999999E-5</c:v>
                </c:pt>
                <c:pt idx="30903">
                  <c:v>3.0904000000000001E-5</c:v>
                </c:pt>
                <c:pt idx="30904">
                  <c:v>3.0905000000000003E-5</c:v>
                </c:pt>
                <c:pt idx="30905">
                  <c:v>3.0905999999999999E-5</c:v>
                </c:pt>
                <c:pt idx="30906">
                  <c:v>3.0907000000000001E-5</c:v>
                </c:pt>
                <c:pt idx="30907">
                  <c:v>3.0908000000000003E-5</c:v>
                </c:pt>
                <c:pt idx="30908">
                  <c:v>3.0908999999999998E-5</c:v>
                </c:pt>
                <c:pt idx="30909">
                  <c:v>3.0910000000000001E-5</c:v>
                </c:pt>
                <c:pt idx="30910">
                  <c:v>3.0911000000000003E-5</c:v>
                </c:pt>
                <c:pt idx="30911">
                  <c:v>3.0911999999999998E-5</c:v>
                </c:pt>
                <c:pt idx="30912">
                  <c:v>3.0913E-5</c:v>
                </c:pt>
                <c:pt idx="30913">
                  <c:v>3.0914000000000003E-5</c:v>
                </c:pt>
                <c:pt idx="30914">
                  <c:v>3.0914999999999998E-5</c:v>
                </c:pt>
                <c:pt idx="30915">
                  <c:v>3.0916E-5</c:v>
                </c:pt>
                <c:pt idx="30916">
                  <c:v>3.0917000000000002E-5</c:v>
                </c:pt>
                <c:pt idx="30917">
                  <c:v>3.0917999999999998E-5</c:v>
                </c:pt>
                <c:pt idx="30918">
                  <c:v>3.0919E-5</c:v>
                </c:pt>
                <c:pt idx="30919">
                  <c:v>3.0920000000000002E-5</c:v>
                </c:pt>
                <c:pt idx="30920">
                  <c:v>3.0920999999999998E-5</c:v>
                </c:pt>
                <c:pt idx="30921">
                  <c:v>3.0922E-5</c:v>
                </c:pt>
                <c:pt idx="30922">
                  <c:v>3.0923000000000002E-5</c:v>
                </c:pt>
                <c:pt idx="30923">
                  <c:v>3.0923999999999997E-5</c:v>
                </c:pt>
                <c:pt idx="30924">
                  <c:v>3.0925E-5</c:v>
                </c:pt>
                <c:pt idx="30925">
                  <c:v>3.0926000000000002E-5</c:v>
                </c:pt>
                <c:pt idx="30926">
                  <c:v>3.0926999999999997E-5</c:v>
                </c:pt>
                <c:pt idx="30927">
                  <c:v>3.0927999999999999E-5</c:v>
                </c:pt>
                <c:pt idx="30928">
                  <c:v>3.0929000000000002E-5</c:v>
                </c:pt>
                <c:pt idx="30929">
                  <c:v>3.0929999999999997E-5</c:v>
                </c:pt>
                <c:pt idx="30930">
                  <c:v>3.0930999999999999E-5</c:v>
                </c:pt>
                <c:pt idx="30931">
                  <c:v>3.0932000000000001E-5</c:v>
                </c:pt>
                <c:pt idx="30932">
                  <c:v>3.0932999999999997E-5</c:v>
                </c:pt>
                <c:pt idx="30933">
                  <c:v>3.0933999999999999E-5</c:v>
                </c:pt>
                <c:pt idx="30934">
                  <c:v>3.0935000000000001E-5</c:v>
                </c:pt>
                <c:pt idx="30935">
                  <c:v>3.0936000000000003E-5</c:v>
                </c:pt>
                <c:pt idx="30936">
                  <c:v>3.0936999999999999E-5</c:v>
                </c:pt>
                <c:pt idx="30937">
                  <c:v>3.0938000000000001E-5</c:v>
                </c:pt>
                <c:pt idx="30938">
                  <c:v>3.0939000000000003E-5</c:v>
                </c:pt>
                <c:pt idx="30939">
                  <c:v>3.0939999999999999E-5</c:v>
                </c:pt>
                <c:pt idx="30940">
                  <c:v>3.0941000000000001E-5</c:v>
                </c:pt>
                <c:pt idx="30941">
                  <c:v>3.0942000000000003E-5</c:v>
                </c:pt>
                <c:pt idx="30942">
                  <c:v>3.0942999999999998E-5</c:v>
                </c:pt>
                <c:pt idx="30943">
                  <c:v>3.0944000000000001E-5</c:v>
                </c:pt>
                <c:pt idx="30944">
                  <c:v>3.0945000000000003E-5</c:v>
                </c:pt>
                <c:pt idx="30945">
                  <c:v>3.0945999999999998E-5</c:v>
                </c:pt>
                <c:pt idx="30946">
                  <c:v>3.0947E-5</c:v>
                </c:pt>
                <c:pt idx="30947">
                  <c:v>3.0948000000000003E-5</c:v>
                </c:pt>
                <c:pt idx="30948">
                  <c:v>3.0948999999999998E-5</c:v>
                </c:pt>
                <c:pt idx="30949">
                  <c:v>3.095E-5</c:v>
                </c:pt>
                <c:pt idx="30950">
                  <c:v>3.0951000000000002E-5</c:v>
                </c:pt>
                <c:pt idx="30951">
                  <c:v>3.0951999999999998E-5</c:v>
                </c:pt>
                <c:pt idx="30952">
                  <c:v>3.0953E-5</c:v>
                </c:pt>
                <c:pt idx="30953">
                  <c:v>3.0954000000000002E-5</c:v>
                </c:pt>
                <c:pt idx="30954">
                  <c:v>3.0954999999999998E-5</c:v>
                </c:pt>
                <c:pt idx="30955">
                  <c:v>3.0956E-5</c:v>
                </c:pt>
                <c:pt idx="30956">
                  <c:v>3.0957000000000002E-5</c:v>
                </c:pt>
                <c:pt idx="30957">
                  <c:v>3.0957999999999997E-5</c:v>
                </c:pt>
                <c:pt idx="30958">
                  <c:v>3.0959E-5</c:v>
                </c:pt>
                <c:pt idx="30959">
                  <c:v>3.0960000000000002E-5</c:v>
                </c:pt>
                <c:pt idx="30960">
                  <c:v>3.0960999999999997E-5</c:v>
                </c:pt>
                <c:pt idx="30961">
                  <c:v>3.0961999999999999E-5</c:v>
                </c:pt>
                <c:pt idx="30962">
                  <c:v>3.0963000000000002E-5</c:v>
                </c:pt>
                <c:pt idx="30963">
                  <c:v>3.0963999999999997E-5</c:v>
                </c:pt>
                <c:pt idx="30964">
                  <c:v>3.0964999999999999E-5</c:v>
                </c:pt>
                <c:pt idx="30965">
                  <c:v>3.0966000000000001E-5</c:v>
                </c:pt>
                <c:pt idx="30966">
                  <c:v>3.0966999999999997E-5</c:v>
                </c:pt>
                <c:pt idx="30967">
                  <c:v>3.0967999999999999E-5</c:v>
                </c:pt>
                <c:pt idx="30968">
                  <c:v>3.0969000000000001E-5</c:v>
                </c:pt>
                <c:pt idx="30969">
                  <c:v>3.0970000000000003E-5</c:v>
                </c:pt>
                <c:pt idx="30970">
                  <c:v>3.0970999999999999E-5</c:v>
                </c:pt>
                <c:pt idx="30971">
                  <c:v>3.0972000000000001E-5</c:v>
                </c:pt>
                <c:pt idx="30972">
                  <c:v>3.0973000000000003E-5</c:v>
                </c:pt>
                <c:pt idx="30973">
                  <c:v>3.0973999999999999E-5</c:v>
                </c:pt>
                <c:pt idx="30974">
                  <c:v>3.0975000000000001E-5</c:v>
                </c:pt>
                <c:pt idx="30975">
                  <c:v>3.0976000000000003E-5</c:v>
                </c:pt>
                <c:pt idx="30976">
                  <c:v>3.0976999999999998E-5</c:v>
                </c:pt>
                <c:pt idx="30977">
                  <c:v>3.0978000000000001E-5</c:v>
                </c:pt>
                <c:pt idx="30978">
                  <c:v>3.0979000000000003E-5</c:v>
                </c:pt>
                <c:pt idx="30979">
                  <c:v>3.0979999999999998E-5</c:v>
                </c:pt>
                <c:pt idx="30980">
                  <c:v>3.0981E-5</c:v>
                </c:pt>
                <c:pt idx="30981">
                  <c:v>3.0982000000000003E-5</c:v>
                </c:pt>
                <c:pt idx="30982">
                  <c:v>3.0982999999999998E-5</c:v>
                </c:pt>
                <c:pt idx="30983">
                  <c:v>3.0984E-5</c:v>
                </c:pt>
                <c:pt idx="30984">
                  <c:v>3.0985000000000002E-5</c:v>
                </c:pt>
                <c:pt idx="30985">
                  <c:v>3.0985999999999998E-5</c:v>
                </c:pt>
                <c:pt idx="30986">
                  <c:v>3.0987E-5</c:v>
                </c:pt>
                <c:pt idx="30987">
                  <c:v>3.0988000000000002E-5</c:v>
                </c:pt>
                <c:pt idx="30988">
                  <c:v>3.0988999999999998E-5</c:v>
                </c:pt>
                <c:pt idx="30989">
                  <c:v>3.099E-5</c:v>
                </c:pt>
                <c:pt idx="30990">
                  <c:v>3.0991000000000002E-5</c:v>
                </c:pt>
                <c:pt idx="30991">
                  <c:v>3.0991999999999997E-5</c:v>
                </c:pt>
                <c:pt idx="30992">
                  <c:v>3.0993E-5</c:v>
                </c:pt>
                <c:pt idx="30993">
                  <c:v>3.0994000000000002E-5</c:v>
                </c:pt>
                <c:pt idx="30994">
                  <c:v>3.0994999999999997E-5</c:v>
                </c:pt>
                <c:pt idx="30995">
                  <c:v>3.0995999999999999E-5</c:v>
                </c:pt>
                <c:pt idx="30996">
                  <c:v>3.0997000000000002E-5</c:v>
                </c:pt>
                <c:pt idx="30997">
                  <c:v>3.0997999999999997E-5</c:v>
                </c:pt>
                <c:pt idx="30998">
                  <c:v>3.0998999999999999E-5</c:v>
                </c:pt>
                <c:pt idx="30999">
                  <c:v>3.1000000000000001E-5</c:v>
                </c:pt>
                <c:pt idx="31000">
                  <c:v>3.1000999999999997E-5</c:v>
                </c:pt>
                <c:pt idx="31001">
                  <c:v>3.1001999999999999E-5</c:v>
                </c:pt>
                <c:pt idx="31002">
                  <c:v>3.1003000000000001E-5</c:v>
                </c:pt>
                <c:pt idx="31003">
                  <c:v>3.1004000000000003E-5</c:v>
                </c:pt>
                <c:pt idx="31004">
                  <c:v>3.1004999999999999E-5</c:v>
                </c:pt>
                <c:pt idx="31005">
                  <c:v>3.1006000000000001E-5</c:v>
                </c:pt>
                <c:pt idx="31006">
                  <c:v>3.1007000000000003E-5</c:v>
                </c:pt>
                <c:pt idx="31007">
                  <c:v>3.1007999999999999E-5</c:v>
                </c:pt>
                <c:pt idx="31008">
                  <c:v>3.1009000000000001E-5</c:v>
                </c:pt>
                <c:pt idx="31009">
                  <c:v>3.1010000000000003E-5</c:v>
                </c:pt>
                <c:pt idx="31010">
                  <c:v>3.1010999999999998E-5</c:v>
                </c:pt>
                <c:pt idx="31011">
                  <c:v>3.1012000000000001E-5</c:v>
                </c:pt>
                <c:pt idx="31012">
                  <c:v>3.1013000000000003E-5</c:v>
                </c:pt>
                <c:pt idx="31013">
                  <c:v>3.1013999999999998E-5</c:v>
                </c:pt>
                <c:pt idx="31014">
                  <c:v>3.1015E-5</c:v>
                </c:pt>
                <c:pt idx="31015">
                  <c:v>3.1016000000000003E-5</c:v>
                </c:pt>
                <c:pt idx="31016">
                  <c:v>3.1016999999999998E-5</c:v>
                </c:pt>
                <c:pt idx="31017">
                  <c:v>3.1018E-5</c:v>
                </c:pt>
                <c:pt idx="31018">
                  <c:v>3.1019000000000002E-5</c:v>
                </c:pt>
                <c:pt idx="31019">
                  <c:v>3.1019999999999998E-5</c:v>
                </c:pt>
                <c:pt idx="31020">
                  <c:v>3.1021E-5</c:v>
                </c:pt>
                <c:pt idx="31021">
                  <c:v>3.1022000000000002E-5</c:v>
                </c:pt>
                <c:pt idx="31022">
                  <c:v>3.1022999999999998E-5</c:v>
                </c:pt>
                <c:pt idx="31023">
                  <c:v>3.1024E-5</c:v>
                </c:pt>
                <c:pt idx="31024">
                  <c:v>3.1025000000000002E-5</c:v>
                </c:pt>
                <c:pt idx="31025">
                  <c:v>3.1025999999999997E-5</c:v>
                </c:pt>
                <c:pt idx="31026">
                  <c:v>3.1027E-5</c:v>
                </c:pt>
                <c:pt idx="31027">
                  <c:v>3.1028000000000002E-5</c:v>
                </c:pt>
                <c:pt idx="31028">
                  <c:v>3.1028999999999997E-5</c:v>
                </c:pt>
                <c:pt idx="31029">
                  <c:v>3.1029999999999999E-5</c:v>
                </c:pt>
                <c:pt idx="31030">
                  <c:v>3.1031000000000002E-5</c:v>
                </c:pt>
                <c:pt idx="31031">
                  <c:v>3.1031999999999997E-5</c:v>
                </c:pt>
                <c:pt idx="31032">
                  <c:v>3.1032999999999999E-5</c:v>
                </c:pt>
                <c:pt idx="31033">
                  <c:v>3.1034000000000001E-5</c:v>
                </c:pt>
                <c:pt idx="31034">
                  <c:v>3.1034999999999997E-5</c:v>
                </c:pt>
                <c:pt idx="31035">
                  <c:v>3.1035999999999999E-5</c:v>
                </c:pt>
                <c:pt idx="31036">
                  <c:v>3.1037000000000001E-5</c:v>
                </c:pt>
                <c:pt idx="31037">
                  <c:v>3.1038000000000003E-5</c:v>
                </c:pt>
                <c:pt idx="31038">
                  <c:v>3.1038999999999999E-5</c:v>
                </c:pt>
                <c:pt idx="31039">
                  <c:v>3.1040000000000001E-5</c:v>
                </c:pt>
                <c:pt idx="31040">
                  <c:v>3.1041000000000003E-5</c:v>
                </c:pt>
                <c:pt idx="31041">
                  <c:v>3.1041999999999999E-5</c:v>
                </c:pt>
                <c:pt idx="31042">
                  <c:v>3.1043000000000001E-5</c:v>
                </c:pt>
                <c:pt idx="31043">
                  <c:v>3.1044000000000003E-5</c:v>
                </c:pt>
                <c:pt idx="31044">
                  <c:v>3.1044999999999998E-5</c:v>
                </c:pt>
                <c:pt idx="31045">
                  <c:v>3.1046000000000001E-5</c:v>
                </c:pt>
                <c:pt idx="31046">
                  <c:v>3.1047000000000003E-5</c:v>
                </c:pt>
                <c:pt idx="31047">
                  <c:v>3.1047999999999998E-5</c:v>
                </c:pt>
                <c:pt idx="31048">
                  <c:v>3.1049E-5</c:v>
                </c:pt>
                <c:pt idx="31049">
                  <c:v>3.1050000000000003E-5</c:v>
                </c:pt>
                <c:pt idx="31050">
                  <c:v>3.1050999999999998E-5</c:v>
                </c:pt>
                <c:pt idx="31051">
                  <c:v>3.1052E-5</c:v>
                </c:pt>
                <c:pt idx="31052">
                  <c:v>3.1053000000000002E-5</c:v>
                </c:pt>
                <c:pt idx="31053">
                  <c:v>3.1053999999999998E-5</c:v>
                </c:pt>
                <c:pt idx="31054">
                  <c:v>3.1055E-5</c:v>
                </c:pt>
                <c:pt idx="31055">
                  <c:v>3.1056000000000002E-5</c:v>
                </c:pt>
                <c:pt idx="31056">
                  <c:v>3.1056999999999998E-5</c:v>
                </c:pt>
                <c:pt idx="31057">
                  <c:v>3.1058E-5</c:v>
                </c:pt>
                <c:pt idx="31058">
                  <c:v>3.1059000000000002E-5</c:v>
                </c:pt>
                <c:pt idx="31059">
                  <c:v>3.1059999999999997E-5</c:v>
                </c:pt>
                <c:pt idx="31060">
                  <c:v>3.1061E-5</c:v>
                </c:pt>
                <c:pt idx="31061">
                  <c:v>3.1062000000000002E-5</c:v>
                </c:pt>
                <c:pt idx="31062">
                  <c:v>3.1062999999999997E-5</c:v>
                </c:pt>
                <c:pt idx="31063">
                  <c:v>3.1063999999999999E-5</c:v>
                </c:pt>
                <c:pt idx="31064">
                  <c:v>3.1065000000000002E-5</c:v>
                </c:pt>
                <c:pt idx="31065">
                  <c:v>3.1065999999999997E-5</c:v>
                </c:pt>
                <c:pt idx="31066">
                  <c:v>3.1066999999999999E-5</c:v>
                </c:pt>
                <c:pt idx="31067">
                  <c:v>3.1068000000000001E-5</c:v>
                </c:pt>
                <c:pt idx="31068">
                  <c:v>3.1068999999999997E-5</c:v>
                </c:pt>
                <c:pt idx="31069">
                  <c:v>3.1069999999999999E-5</c:v>
                </c:pt>
                <c:pt idx="31070">
                  <c:v>3.1071000000000001E-5</c:v>
                </c:pt>
                <c:pt idx="31071">
                  <c:v>3.1072000000000003E-5</c:v>
                </c:pt>
                <c:pt idx="31072">
                  <c:v>3.1072999999999999E-5</c:v>
                </c:pt>
                <c:pt idx="31073">
                  <c:v>3.1074000000000001E-5</c:v>
                </c:pt>
                <c:pt idx="31074">
                  <c:v>3.1075000000000003E-5</c:v>
                </c:pt>
                <c:pt idx="31075">
                  <c:v>3.1075999999999999E-5</c:v>
                </c:pt>
                <c:pt idx="31076">
                  <c:v>3.1077000000000001E-5</c:v>
                </c:pt>
                <c:pt idx="31077">
                  <c:v>3.1078000000000003E-5</c:v>
                </c:pt>
                <c:pt idx="31078">
                  <c:v>3.1078999999999998E-5</c:v>
                </c:pt>
                <c:pt idx="31079">
                  <c:v>3.1080000000000001E-5</c:v>
                </c:pt>
                <c:pt idx="31080">
                  <c:v>3.1081000000000003E-5</c:v>
                </c:pt>
                <c:pt idx="31081">
                  <c:v>3.1081999999999998E-5</c:v>
                </c:pt>
                <c:pt idx="31082">
                  <c:v>3.1083E-5</c:v>
                </c:pt>
                <c:pt idx="31083">
                  <c:v>3.1084000000000003E-5</c:v>
                </c:pt>
                <c:pt idx="31084">
                  <c:v>3.1084999999999998E-5</c:v>
                </c:pt>
                <c:pt idx="31085">
                  <c:v>3.1086E-5</c:v>
                </c:pt>
                <c:pt idx="31086">
                  <c:v>3.1087000000000002E-5</c:v>
                </c:pt>
                <c:pt idx="31087">
                  <c:v>3.1087999999999998E-5</c:v>
                </c:pt>
                <c:pt idx="31088">
                  <c:v>3.1089E-5</c:v>
                </c:pt>
                <c:pt idx="31089">
                  <c:v>3.1090000000000002E-5</c:v>
                </c:pt>
                <c:pt idx="31090">
                  <c:v>3.1090999999999998E-5</c:v>
                </c:pt>
                <c:pt idx="31091">
                  <c:v>3.1092E-5</c:v>
                </c:pt>
                <c:pt idx="31092">
                  <c:v>3.1093000000000002E-5</c:v>
                </c:pt>
                <c:pt idx="31093">
                  <c:v>3.1093999999999997E-5</c:v>
                </c:pt>
                <c:pt idx="31094">
                  <c:v>3.1095E-5</c:v>
                </c:pt>
                <c:pt idx="31095">
                  <c:v>3.1096000000000002E-5</c:v>
                </c:pt>
                <c:pt idx="31096">
                  <c:v>3.1096999999999997E-5</c:v>
                </c:pt>
                <c:pt idx="31097">
                  <c:v>3.1097999999999999E-5</c:v>
                </c:pt>
                <c:pt idx="31098">
                  <c:v>3.1099000000000002E-5</c:v>
                </c:pt>
                <c:pt idx="31099">
                  <c:v>3.1099999999999997E-5</c:v>
                </c:pt>
                <c:pt idx="31100">
                  <c:v>3.1100999999999999E-5</c:v>
                </c:pt>
                <c:pt idx="31101">
                  <c:v>3.1102000000000001E-5</c:v>
                </c:pt>
                <c:pt idx="31102">
                  <c:v>3.1102999999999997E-5</c:v>
                </c:pt>
                <c:pt idx="31103">
                  <c:v>3.1103999999999999E-5</c:v>
                </c:pt>
                <c:pt idx="31104">
                  <c:v>3.1105000000000001E-5</c:v>
                </c:pt>
                <c:pt idx="31105">
                  <c:v>3.1106000000000003E-5</c:v>
                </c:pt>
                <c:pt idx="31106">
                  <c:v>3.1106999999999999E-5</c:v>
                </c:pt>
                <c:pt idx="31107">
                  <c:v>3.1108000000000001E-5</c:v>
                </c:pt>
                <c:pt idx="31108">
                  <c:v>3.1109000000000003E-5</c:v>
                </c:pt>
                <c:pt idx="31109">
                  <c:v>3.1109999999999999E-5</c:v>
                </c:pt>
                <c:pt idx="31110">
                  <c:v>3.1111000000000001E-5</c:v>
                </c:pt>
                <c:pt idx="31111">
                  <c:v>3.1112000000000003E-5</c:v>
                </c:pt>
                <c:pt idx="31112">
                  <c:v>3.1112999999999998E-5</c:v>
                </c:pt>
                <c:pt idx="31113">
                  <c:v>3.1114000000000001E-5</c:v>
                </c:pt>
                <c:pt idx="31114">
                  <c:v>3.1115000000000003E-5</c:v>
                </c:pt>
                <c:pt idx="31115">
                  <c:v>3.1115999999999998E-5</c:v>
                </c:pt>
                <c:pt idx="31116">
                  <c:v>3.1117E-5</c:v>
                </c:pt>
                <c:pt idx="31117">
                  <c:v>3.1118000000000003E-5</c:v>
                </c:pt>
                <c:pt idx="31118">
                  <c:v>3.1118999999999998E-5</c:v>
                </c:pt>
                <c:pt idx="31119">
                  <c:v>3.112E-5</c:v>
                </c:pt>
                <c:pt idx="31120">
                  <c:v>3.1121000000000002E-5</c:v>
                </c:pt>
                <c:pt idx="31121">
                  <c:v>3.1121999999999998E-5</c:v>
                </c:pt>
                <c:pt idx="31122">
                  <c:v>3.1123E-5</c:v>
                </c:pt>
                <c:pt idx="31123">
                  <c:v>3.1124000000000002E-5</c:v>
                </c:pt>
                <c:pt idx="31124">
                  <c:v>3.1124999999999998E-5</c:v>
                </c:pt>
                <c:pt idx="31125">
                  <c:v>3.1126E-5</c:v>
                </c:pt>
                <c:pt idx="31126">
                  <c:v>3.1127000000000002E-5</c:v>
                </c:pt>
                <c:pt idx="31127">
                  <c:v>3.1127999999999997E-5</c:v>
                </c:pt>
                <c:pt idx="31128">
                  <c:v>3.1129E-5</c:v>
                </c:pt>
                <c:pt idx="31129">
                  <c:v>3.1130000000000002E-5</c:v>
                </c:pt>
                <c:pt idx="31130">
                  <c:v>3.1130999999999997E-5</c:v>
                </c:pt>
                <c:pt idx="31131">
                  <c:v>3.1131999999999999E-5</c:v>
                </c:pt>
                <c:pt idx="31132">
                  <c:v>3.1133000000000002E-5</c:v>
                </c:pt>
                <c:pt idx="31133">
                  <c:v>3.1133999999999997E-5</c:v>
                </c:pt>
                <c:pt idx="31134">
                  <c:v>3.1134999999999999E-5</c:v>
                </c:pt>
                <c:pt idx="31135">
                  <c:v>3.1136000000000001E-5</c:v>
                </c:pt>
                <c:pt idx="31136">
                  <c:v>3.1136999999999997E-5</c:v>
                </c:pt>
                <c:pt idx="31137">
                  <c:v>3.1137999999999999E-5</c:v>
                </c:pt>
                <c:pt idx="31138">
                  <c:v>3.1139000000000001E-5</c:v>
                </c:pt>
                <c:pt idx="31139">
                  <c:v>3.1139999999999997E-5</c:v>
                </c:pt>
                <c:pt idx="31140">
                  <c:v>3.1140999999999999E-5</c:v>
                </c:pt>
                <c:pt idx="31141">
                  <c:v>3.1142000000000001E-5</c:v>
                </c:pt>
                <c:pt idx="31142">
                  <c:v>3.1143000000000003E-5</c:v>
                </c:pt>
                <c:pt idx="31143">
                  <c:v>3.1143999999999999E-5</c:v>
                </c:pt>
                <c:pt idx="31144">
                  <c:v>3.1145000000000001E-5</c:v>
                </c:pt>
                <c:pt idx="31145">
                  <c:v>3.1146000000000003E-5</c:v>
                </c:pt>
                <c:pt idx="31146">
                  <c:v>3.1146999999999998E-5</c:v>
                </c:pt>
                <c:pt idx="31147">
                  <c:v>3.1148000000000001E-5</c:v>
                </c:pt>
                <c:pt idx="31148">
                  <c:v>3.1149000000000003E-5</c:v>
                </c:pt>
                <c:pt idx="31149">
                  <c:v>3.1149999999999998E-5</c:v>
                </c:pt>
                <c:pt idx="31150">
                  <c:v>3.1151E-5</c:v>
                </c:pt>
                <c:pt idx="31151">
                  <c:v>3.1152000000000003E-5</c:v>
                </c:pt>
                <c:pt idx="31152">
                  <c:v>3.1152999999999998E-5</c:v>
                </c:pt>
                <c:pt idx="31153">
                  <c:v>3.1154E-5</c:v>
                </c:pt>
                <c:pt idx="31154">
                  <c:v>3.1155000000000002E-5</c:v>
                </c:pt>
                <c:pt idx="31155">
                  <c:v>3.1155999999999998E-5</c:v>
                </c:pt>
                <c:pt idx="31156">
                  <c:v>3.1157E-5</c:v>
                </c:pt>
                <c:pt idx="31157">
                  <c:v>3.1158000000000002E-5</c:v>
                </c:pt>
                <c:pt idx="31158">
                  <c:v>3.1158999999999998E-5</c:v>
                </c:pt>
                <c:pt idx="31159">
                  <c:v>3.116E-5</c:v>
                </c:pt>
                <c:pt idx="31160">
                  <c:v>3.1161000000000002E-5</c:v>
                </c:pt>
                <c:pt idx="31161">
                  <c:v>3.1161999999999997E-5</c:v>
                </c:pt>
                <c:pt idx="31162">
                  <c:v>3.1163E-5</c:v>
                </c:pt>
                <c:pt idx="31163">
                  <c:v>3.1164000000000002E-5</c:v>
                </c:pt>
                <c:pt idx="31164">
                  <c:v>3.1164999999999997E-5</c:v>
                </c:pt>
                <c:pt idx="31165">
                  <c:v>3.1165999999999999E-5</c:v>
                </c:pt>
                <c:pt idx="31166">
                  <c:v>3.1167000000000002E-5</c:v>
                </c:pt>
                <c:pt idx="31167">
                  <c:v>3.1167999999999997E-5</c:v>
                </c:pt>
                <c:pt idx="31168">
                  <c:v>3.1168999999999999E-5</c:v>
                </c:pt>
                <c:pt idx="31169">
                  <c:v>3.1170000000000001E-5</c:v>
                </c:pt>
                <c:pt idx="31170">
                  <c:v>3.1170999999999997E-5</c:v>
                </c:pt>
                <c:pt idx="31171">
                  <c:v>3.1171999999999999E-5</c:v>
                </c:pt>
                <c:pt idx="31172">
                  <c:v>3.1173000000000001E-5</c:v>
                </c:pt>
                <c:pt idx="31173">
                  <c:v>3.1173999999999997E-5</c:v>
                </c:pt>
                <c:pt idx="31174">
                  <c:v>3.1174999999999999E-5</c:v>
                </c:pt>
                <c:pt idx="31175">
                  <c:v>3.1176000000000001E-5</c:v>
                </c:pt>
                <c:pt idx="31176">
                  <c:v>3.1177000000000003E-5</c:v>
                </c:pt>
                <c:pt idx="31177">
                  <c:v>3.1177999999999999E-5</c:v>
                </c:pt>
                <c:pt idx="31178">
                  <c:v>3.1179000000000001E-5</c:v>
                </c:pt>
                <c:pt idx="31179">
                  <c:v>3.1180000000000003E-5</c:v>
                </c:pt>
                <c:pt idx="31180">
                  <c:v>3.1180999999999998E-5</c:v>
                </c:pt>
                <c:pt idx="31181">
                  <c:v>3.1182000000000001E-5</c:v>
                </c:pt>
                <c:pt idx="31182">
                  <c:v>3.1183000000000003E-5</c:v>
                </c:pt>
                <c:pt idx="31183">
                  <c:v>3.1183999999999998E-5</c:v>
                </c:pt>
                <c:pt idx="31184">
                  <c:v>3.1185E-5</c:v>
                </c:pt>
                <c:pt idx="31185">
                  <c:v>3.1186000000000003E-5</c:v>
                </c:pt>
                <c:pt idx="31186">
                  <c:v>3.1186999999999998E-5</c:v>
                </c:pt>
                <c:pt idx="31187">
                  <c:v>3.1188E-5</c:v>
                </c:pt>
                <c:pt idx="31188">
                  <c:v>3.1189000000000002E-5</c:v>
                </c:pt>
                <c:pt idx="31189">
                  <c:v>3.1189999999999998E-5</c:v>
                </c:pt>
                <c:pt idx="31190">
                  <c:v>3.1191E-5</c:v>
                </c:pt>
                <c:pt idx="31191">
                  <c:v>3.1192000000000002E-5</c:v>
                </c:pt>
                <c:pt idx="31192">
                  <c:v>3.1192999999999998E-5</c:v>
                </c:pt>
                <c:pt idx="31193">
                  <c:v>3.1194E-5</c:v>
                </c:pt>
                <c:pt idx="31194">
                  <c:v>3.1195000000000002E-5</c:v>
                </c:pt>
                <c:pt idx="31195">
                  <c:v>3.1195999999999997E-5</c:v>
                </c:pt>
                <c:pt idx="31196">
                  <c:v>3.1197E-5</c:v>
                </c:pt>
                <c:pt idx="31197">
                  <c:v>3.1198000000000002E-5</c:v>
                </c:pt>
                <c:pt idx="31198">
                  <c:v>3.1198999999999997E-5</c:v>
                </c:pt>
                <c:pt idx="31199">
                  <c:v>3.1199999999999999E-5</c:v>
                </c:pt>
                <c:pt idx="31200">
                  <c:v>3.1201000000000002E-5</c:v>
                </c:pt>
                <c:pt idx="31201">
                  <c:v>3.1201999999999997E-5</c:v>
                </c:pt>
                <c:pt idx="31202">
                  <c:v>3.1202999999999999E-5</c:v>
                </c:pt>
                <c:pt idx="31203">
                  <c:v>3.1204000000000001E-5</c:v>
                </c:pt>
                <c:pt idx="31204">
                  <c:v>3.1204999999999997E-5</c:v>
                </c:pt>
                <c:pt idx="31205">
                  <c:v>3.1205999999999999E-5</c:v>
                </c:pt>
                <c:pt idx="31206">
                  <c:v>3.1207000000000001E-5</c:v>
                </c:pt>
                <c:pt idx="31207">
                  <c:v>3.1207999999999997E-5</c:v>
                </c:pt>
                <c:pt idx="31208">
                  <c:v>3.1208999999999999E-5</c:v>
                </c:pt>
                <c:pt idx="31209">
                  <c:v>3.1210000000000001E-5</c:v>
                </c:pt>
                <c:pt idx="31210">
                  <c:v>3.1211000000000003E-5</c:v>
                </c:pt>
                <c:pt idx="31211">
                  <c:v>3.1211999999999999E-5</c:v>
                </c:pt>
                <c:pt idx="31212">
                  <c:v>3.1213000000000001E-5</c:v>
                </c:pt>
                <c:pt idx="31213">
                  <c:v>3.1214000000000003E-5</c:v>
                </c:pt>
                <c:pt idx="31214">
                  <c:v>3.1214999999999998E-5</c:v>
                </c:pt>
                <c:pt idx="31215">
                  <c:v>3.1216000000000001E-5</c:v>
                </c:pt>
                <c:pt idx="31216">
                  <c:v>3.1217000000000003E-5</c:v>
                </c:pt>
                <c:pt idx="31217">
                  <c:v>3.1217999999999998E-5</c:v>
                </c:pt>
                <c:pt idx="31218">
                  <c:v>3.1219E-5</c:v>
                </c:pt>
                <c:pt idx="31219">
                  <c:v>3.1220000000000003E-5</c:v>
                </c:pt>
                <c:pt idx="31220">
                  <c:v>3.1220999999999998E-5</c:v>
                </c:pt>
                <c:pt idx="31221">
                  <c:v>3.1222E-5</c:v>
                </c:pt>
                <c:pt idx="31222">
                  <c:v>3.1223000000000002E-5</c:v>
                </c:pt>
                <c:pt idx="31223">
                  <c:v>3.1223999999999998E-5</c:v>
                </c:pt>
                <c:pt idx="31224">
                  <c:v>3.1225E-5</c:v>
                </c:pt>
                <c:pt idx="31225">
                  <c:v>3.1226000000000002E-5</c:v>
                </c:pt>
                <c:pt idx="31226">
                  <c:v>3.1226999999999998E-5</c:v>
                </c:pt>
                <c:pt idx="31227">
                  <c:v>3.1228E-5</c:v>
                </c:pt>
                <c:pt idx="31228">
                  <c:v>3.1229000000000002E-5</c:v>
                </c:pt>
                <c:pt idx="31229">
                  <c:v>3.1229999999999997E-5</c:v>
                </c:pt>
                <c:pt idx="31230">
                  <c:v>3.1231E-5</c:v>
                </c:pt>
                <c:pt idx="31231">
                  <c:v>3.1232000000000002E-5</c:v>
                </c:pt>
                <c:pt idx="31232">
                  <c:v>3.1232999999999997E-5</c:v>
                </c:pt>
                <c:pt idx="31233">
                  <c:v>3.1233999999999999E-5</c:v>
                </c:pt>
                <c:pt idx="31234">
                  <c:v>3.1235000000000002E-5</c:v>
                </c:pt>
                <c:pt idx="31235">
                  <c:v>3.1235999999999997E-5</c:v>
                </c:pt>
                <c:pt idx="31236">
                  <c:v>3.1236999999999999E-5</c:v>
                </c:pt>
                <c:pt idx="31237">
                  <c:v>3.1238000000000001E-5</c:v>
                </c:pt>
                <c:pt idx="31238">
                  <c:v>3.1238999999999997E-5</c:v>
                </c:pt>
                <c:pt idx="31239">
                  <c:v>3.1239999999999999E-5</c:v>
                </c:pt>
                <c:pt idx="31240">
                  <c:v>3.1241000000000001E-5</c:v>
                </c:pt>
                <c:pt idx="31241">
                  <c:v>3.1241999999999997E-5</c:v>
                </c:pt>
                <c:pt idx="31242">
                  <c:v>3.1242999999999999E-5</c:v>
                </c:pt>
                <c:pt idx="31243">
                  <c:v>3.1244000000000001E-5</c:v>
                </c:pt>
                <c:pt idx="31244">
                  <c:v>3.1245000000000003E-5</c:v>
                </c:pt>
                <c:pt idx="31245">
                  <c:v>3.1245999999999999E-5</c:v>
                </c:pt>
                <c:pt idx="31246">
                  <c:v>3.1247000000000001E-5</c:v>
                </c:pt>
                <c:pt idx="31247">
                  <c:v>3.1248000000000003E-5</c:v>
                </c:pt>
                <c:pt idx="31248">
                  <c:v>3.1248999999999998E-5</c:v>
                </c:pt>
                <c:pt idx="31249">
                  <c:v>3.1250000000000001E-5</c:v>
                </c:pt>
                <c:pt idx="31250">
                  <c:v>3.1251000000000003E-5</c:v>
                </c:pt>
                <c:pt idx="31251">
                  <c:v>3.1251999999999998E-5</c:v>
                </c:pt>
                <c:pt idx="31252">
                  <c:v>3.1253E-5</c:v>
                </c:pt>
                <c:pt idx="31253">
                  <c:v>3.1254000000000003E-5</c:v>
                </c:pt>
                <c:pt idx="31254">
                  <c:v>3.1254999999999998E-5</c:v>
                </c:pt>
                <c:pt idx="31255">
                  <c:v>3.1256E-5</c:v>
                </c:pt>
                <c:pt idx="31256">
                  <c:v>3.1257000000000002E-5</c:v>
                </c:pt>
                <c:pt idx="31257">
                  <c:v>3.1257999999999998E-5</c:v>
                </c:pt>
                <c:pt idx="31258">
                  <c:v>3.1259E-5</c:v>
                </c:pt>
                <c:pt idx="31259">
                  <c:v>3.1260000000000002E-5</c:v>
                </c:pt>
                <c:pt idx="31260">
                  <c:v>3.1260999999999998E-5</c:v>
                </c:pt>
                <c:pt idx="31261">
                  <c:v>3.1262E-5</c:v>
                </c:pt>
                <c:pt idx="31262">
                  <c:v>3.1263000000000002E-5</c:v>
                </c:pt>
                <c:pt idx="31263">
                  <c:v>3.1263999999999997E-5</c:v>
                </c:pt>
                <c:pt idx="31264">
                  <c:v>3.1265E-5</c:v>
                </c:pt>
                <c:pt idx="31265">
                  <c:v>3.1266000000000002E-5</c:v>
                </c:pt>
                <c:pt idx="31266">
                  <c:v>3.1266999999999997E-5</c:v>
                </c:pt>
                <c:pt idx="31267">
                  <c:v>3.1267999999999999E-5</c:v>
                </c:pt>
                <c:pt idx="31268">
                  <c:v>3.1269000000000002E-5</c:v>
                </c:pt>
                <c:pt idx="31269">
                  <c:v>3.1269999999999997E-5</c:v>
                </c:pt>
                <c:pt idx="31270">
                  <c:v>3.1270999999999999E-5</c:v>
                </c:pt>
                <c:pt idx="31271">
                  <c:v>3.1272000000000001E-5</c:v>
                </c:pt>
                <c:pt idx="31272">
                  <c:v>3.1272999999999997E-5</c:v>
                </c:pt>
                <c:pt idx="31273">
                  <c:v>3.1273999999999999E-5</c:v>
                </c:pt>
                <c:pt idx="31274">
                  <c:v>3.1275000000000001E-5</c:v>
                </c:pt>
                <c:pt idx="31275">
                  <c:v>3.1275999999999997E-5</c:v>
                </c:pt>
                <c:pt idx="31276">
                  <c:v>3.1276999999999999E-5</c:v>
                </c:pt>
                <c:pt idx="31277">
                  <c:v>3.1278000000000001E-5</c:v>
                </c:pt>
                <c:pt idx="31278">
                  <c:v>3.1279000000000003E-5</c:v>
                </c:pt>
                <c:pt idx="31279">
                  <c:v>3.1279999999999999E-5</c:v>
                </c:pt>
                <c:pt idx="31280">
                  <c:v>3.1281000000000001E-5</c:v>
                </c:pt>
                <c:pt idx="31281">
                  <c:v>3.1282000000000003E-5</c:v>
                </c:pt>
                <c:pt idx="31282">
                  <c:v>3.1282999999999998E-5</c:v>
                </c:pt>
                <c:pt idx="31283">
                  <c:v>3.1284000000000001E-5</c:v>
                </c:pt>
                <c:pt idx="31284">
                  <c:v>3.1285000000000003E-5</c:v>
                </c:pt>
                <c:pt idx="31285">
                  <c:v>3.1285999999999998E-5</c:v>
                </c:pt>
                <c:pt idx="31286">
                  <c:v>3.1287E-5</c:v>
                </c:pt>
                <c:pt idx="31287">
                  <c:v>3.1288000000000003E-5</c:v>
                </c:pt>
                <c:pt idx="31288">
                  <c:v>3.1288999999999998E-5</c:v>
                </c:pt>
                <c:pt idx="31289">
                  <c:v>3.129E-5</c:v>
                </c:pt>
                <c:pt idx="31290">
                  <c:v>3.1291000000000002E-5</c:v>
                </c:pt>
                <c:pt idx="31291">
                  <c:v>3.1291999999999998E-5</c:v>
                </c:pt>
                <c:pt idx="31292">
                  <c:v>3.1293E-5</c:v>
                </c:pt>
                <c:pt idx="31293">
                  <c:v>3.1294000000000002E-5</c:v>
                </c:pt>
                <c:pt idx="31294">
                  <c:v>3.1294999999999998E-5</c:v>
                </c:pt>
                <c:pt idx="31295">
                  <c:v>3.1296E-5</c:v>
                </c:pt>
                <c:pt idx="31296">
                  <c:v>3.1297000000000002E-5</c:v>
                </c:pt>
                <c:pt idx="31297">
                  <c:v>3.1297999999999997E-5</c:v>
                </c:pt>
                <c:pt idx="31298">
                  <c:v>3.1299E-5</c:v>
                </c:pt>
                <c:pt idx="31299">
                  <c:v>3.1300000000000002E-5</c:v>
                </c:pt>
                <c:pt idx="31300">
                  <c:v>3.1300999999999997E-5</c:v>
                </c:pt>
                <c:pt idx="31301">
                  <c:v>3.1301999999999999E-5</c:v>
                </c:pt>
                <c:pt idx="31302">
                  <c:v>3.1303000000000002E-5</c:v>
                </c:pt>
                <c:pt idx="31303">
                  <c:v>3.1303999999999997E-5</c:v>
                </c:pt>
                <c:pt idx="31304">
                  <c:v>3.1304999999999999E-5</c:v>
                </c:pt>
                <c:pt idx="31305">
                  <c:v>3.1306000000000001E-5</c:v>
                </c:pt>
                <c:pt idx="31306">
                  <c:v>3.1306999999999997E-5</c:v>
                </c:pt>
                <c:pt idx="31307">
                  <c:v>3.1307999999999999E-5</c:v>
                </c:pt>
                <c:pt idx="31308">
                  <c:v>3.1309000000000001E-5</c:v>
                </c:pt>
                <c:pt idx="31309">
                  <c:v>3.1309999999999997E-5</c:v>
                </c:pt>
                <c:pt idx="31310">
                  <c:v>3.1310999999999999E-5</c:v>
                </c:pt>
                <c:pt idx="31311">
                  <c:v>3.1312000000000001E-5</c:v>
                </c:pt>
                <c:pt idx="31312">
                  <c:v>3.1313000000000003E-5</c:v>
                </c:pt>
                <c:pt idx="31313">
                  <c:v>3.1313999999999999E-5</c:v>
                </c:pt>
                <c:pt idx="31314">
                  <c:v>3.1315000000000001E-5</c:v>
                </c:pt>
                <c:pt idx="31315">
                  <c:v>3.1316000000000003E-5</c:v>
                </c:pt>
                <c:pt idx="31316">
                  <c:v>3.1316999999999998E-5</c:v>
                </c:pt>
                <c:pt idx="31317">
                  <c:v>3.1318000000000001E-5</c:v>
                </c:pt>
                <c:pt idx="31318">
                  <c:v>3.1319000000000003E-5</c:v>
                </c:pt>
                <c:pt idx="31319">
                  <c:v>3.1319999999999998E-5</c:v>
                </c:pt>
                <c:pt idx="31320">
                  <c:v>3.1321E-5</c:v>
                </c:pt>
                <c:pt idx="31321">
                  <c:v>3.1322000000000003E-5</c:v>
                </c:pt>
                <c:pt idx="31322">
                  <c:v>3.1322999999999998E-5</c:v>
                </c:pt>
                <c:pt idx="31323">
                  <c:v>3.1324E-5</c:v>
                </c:pt>
                <c:pt idx="31324">
                  <c:v>3.1325000000000002E-5</c:v>
                </c:pt>
                <c:pt idx="31325">
                  <c:v>3.1325999999999998E-5</c:v>
                </c:pt>
                <c:pt idx="31326">
                  <c:v>3.1327E-5</c:v>
                </c:pt>
                <c:pt idx="31327">
                  <c:v>3.1328000000000002E-5</c:v>
                </c:pt>
                <c:pt idx="31328">
                  <c:v>3.1328999999999998E-5</c:v>
                </c:pt>
                <c:pt idx="31329">
                  <c:v>3.133E-5</c:v>
                </c:pt>
                <c:pt idx="31330">
                  <c:v>3.1331000000000002E-5</c:v>
                </c:pt>
                <c:pt idx="31331">
                  <c:v>3.1331999999999997E-5</c:v>
                </c:pt>
                <c:pt idx="31332">
                  <c:v>3.1333E-5</c:v>
                </c:pt>
                <c:pt idx="31333">
                  <c:v>3.1334000000000002E-5</c:v>
                </c:pt>
                <c:pt idx="31334">
                  <c:v>3.1334999999999997E-5</c:v>
                </c:pt>
                <c:pt idx="31335">
                  <c:v>3.1335999999999999E-5</c:v>
                </c:pt>
                <c:pt idx="31336">
                  <c:v>3.1337000000000002E-5</c:v>
                </c:pt>
                <c:pt idx="31337">
                  <c:v>3.1337999999999997E-5</c:v>
                </c:pt>
                <c:pt idx="31338">
                  <c:v>3.1338999999999999E-5</c:v>
                </c:pt>
                <c:pt idx="31339">
                  <c:v>3.1340000000000001E-5</c:v>
                </c:pt>
                <c:pt idx="31340">
                  <c:v>3.1340999999999997E-5</c:v>
                </c:pt>
                <c:pt idx="31341">
                  <c:v>3.1341999999999999E-5</c:v>
                </c:pt>
                <c:pt idx="31342">
                  <c:v>3.1343000000000001E-5</c:v>
                </c:pt>
                <c:pt idx="31343">
                  <c:v>3.1343999999999997E-5</c:v>
                </c:pt>
                <c:pt idx="31344">
                  <c:v>3.1344999999999999E-5</c:v>
                </c:pt>
                <c:pt idx="31345">
                  <c:v>3.1346000000000001E-5</c:v>
                </c:pt>
                <c:pt idx="31346">
                  <c:v>3.1347000000000003E-5</c:v>
                </c:pt>
                <c:pt idx="31347">
                  <c:v>3.1347999999999999E-5</c:v>
                </c:pt>
                <c:pt idx="31348">
                  <c:v>3.1349000000000001E-5</c:v>
                </c:pt>
                <c:pt idx="31349">
                  <c:v>3.1350000000000003E-5</c:v>
                </c:pt>
                <c:pt idx="31350">
                  <c:v>3.1350999999999998E-5</c:v>
                </c:pt>
                <c:pt idx="31351">
                  <c:v>3.1352000000000001E-5</c:v>
                </c:pt>
                <c:pt idx="31352">
                  <c:v>3.1353000000000003E-5</c:v>
                </c:pt>
                <c:pt idx="31353">
                  <c:v>3.1353999999999998E-5</c:v>
                </c:pt>
                <c:pt idx="31354">
                  <c:v>3.1355E-5</c:v>
                </c:pt>
                <c:pt idx="31355">
                  <c:v>3.1356000000000003E-5</c:v>
                </c:pt>
                <c:pt idx="31356">
                  <c:v>3.1356999999999998E-5</c:v>
                </c:pt>
                <c:pt idx="31357">
                  <c:v>3.1358E-5</c:v>
                </c:pt>
                <c:pt idx="31358">
                  <c:v>3.1359000000000002E-5</c:v>
                </c:pt>
                <c:pt idx="31359">
                  <c:v>3.1359999999999998E-5</c:v>
                </c:pt>
                <c:pt idx="31360">
                  <c:v>3.1361E-5</c:v>
                </c:pt>
                <c:pt idx="31361">
                  <c:v>3.1362000000000002E-5</c:v>
                </c:pt>
                <c:pt idx="31362">
                  <c:v>3.1362999999999998E-5</c:v>
                </c:pt>
                <c:pt idx="31363">
                  <c:v>3.1364E-5</c:v>
                </c:pt>
                <c:pt idx="31364">
                  <c:v>3.1365000000000002E-5</c:v>
                </c:pt>
                <c:pt idx="31365">
                  <c:v>3.1365999999999998E-5</c:v>
                </c:pt>
                <c:pt idx="31366">
                  <c:v>3.1367E-5</c:v>
                </c:pt>
                <c:pt idx="31367">
                  <c:v>3.1368000000000002E-5</c:v>
                </c:pt>
                <c:pt idx="31368">
                  <c:v>3.1368999999999997E-5</c:v>
                </c:pt>
                <c:pt idx="31369">
                  <c:v>3.137E-5</c:v>
                </c:pt>
                <c:pt idx="31370">
                  <c:v>3.1371000000000002E-5</c:v>
                </c:pt>
                <c:pt idx="31371">
                  <c:v>3.1371999999999997E-5</c:v>
                </c:pt>
                <c:pt idx="31372">
                  <c:v>3.1372999999999999E-5</c:v>
                </c:pt>
                <c:pt idx="31373">
                  <c:v>3.1374000000000001E-5</c:v>
                </c:pt>
                <c:pt idx="31374">
                  <c:v>3.1374999999999997E-5</c:v>
                </c:pt>
                <c:pt idx="31375">
                  <c:v>3.1375999999999999E-5</c:v>
                </c:pt>
                <c:pt idx="31376">
                  <c:v>3.1377000000000001E-5</c:v>
                </c:pt>
                <c:pt idx="31377">
                  <c:v>3.1377999999999997E-5</c:v>
                </c:pt>
                <c:pt idx="31378">
                  <c:v>3.1378999999999999E-5</c:v>
                </c:pt>
                <c:pt idx="31379">
                  <c:v>3.1380000000000001E-5</c:v>
                </c:pt>
                <c:pt idx="31380">
                  <c:v>3.1381000000000003E-5</c:v>
                </c:pt>
                <c:pt idx="31381">
                  <c:v>3.1381999999999999E-5</c:v>
                </c:pt>
                <c:pt idx="31382">
                  <c:v>3.1383000000000001E-5</c:v>
                </c:pt>
                <c:pt idx="31383">
                  <c:v>3.1384000000000003E-5</c:v>
                </c:pt>
                <c:pt idx="31384">
                  <c:v>3.1384999999999999E-5</c:v>
                </c:pt>
                <c:pt idx="31385">
                  <c:v>3.1386000000000001E-5</c:v>
                </c:pt>
                <c:pt idx="31386">
                  <c:v>3.1387000000000003E-5</c:v>
                </c:pt>
                <c:pt idx="31387">
                  <c:v>3.1387999999999998E-5</c:v>
                </c:pt>
                <c:pt idx="31388">
                  <c:v>3.1389000000000001E-5</c:v>
                </c:pt>
                <c:pt idx="31389">
                  <c:v>3.1390000000000003E-5</c:v>
                </c:pt>
                <c:pt idx="31390">
                  <c:v>3.1390999999999998E-5</c:v>
                </c:pt>
                <c:pt idx="31391">
                  <c:v>3.1392E-5</c:v>
                </c:pt>
                <c:pt idx="31392">
                  <c:v>3.1393000000000003E-5</c:v>
                </c:pt>
                <c:pt idx="31393">
                  <c:v>3.1393999999999998E-5</c:v>
                </c:pt>
                <c:pt idx="31394">
                  <c:v>3.1395E-5</c:v>
                </c:pt>
                <c:pt idx="31395">
                  <c:v>3.1396000000000002E-5</c:v>
                </c:pt>
                <c:pt idx="31396">
                  <c:v>3.1396999999999998E-5</c:v>
                </c:pt>
                <c:pt idx="31397">
                  <c:v>3.1398E-5</c:v>
                </c:pt>
                <c:pt idx="31398">
                  <c:v>3.1399000000000002E-5</c:v>
                </c:pt>
                <c:pt idx="31399">
                  <c:v>3.1399999999999998E-5</c:v>
                </c:pt>
                <c:pt idx="31400">
                  <c:v>3.1401E-5</c:v>
                </c:pt>
                <c:pt idx="31401">
                  <c:v>3.1402000000000002E-5</c:v>
                </c:pt>
                <c:pt idx="31402">
                  <c:v>3.1402999999999997E-5</c:v>
                </c:pt>
                <c:pt idx="31403">
                  <c:v>3.1404E-5</c:v>
                </c:pt>
                <c:pt idx="31404">
                  <c:v>3.1405000000000002E-5</c:v>
                </c:pt>
                <c:pt idx="31405">
                  <c:v>3.1405999999999997E-5</c:v>
                </c:pt>
                <c:pt idx="31406">
                  <c:v>3.1406999999999999E-5</c:v>
                </c:pt>
                <c:pt idx="31407">
                  <c:v>3.1408000000000002E-5</c:v>
                </c:pt>
                <c:pt idx="31408">
                  <c:v>3.1408999999999997E-5</c:v>
                </c:pt>
                <c:pt idx="31409">
                  <c:v>3.1409999999999999E-5</c:v>
                </c:pt>
                <c:pt idx="31410">
                  <c:v>3.1411000000000001E-5</c:v>
                </c:pt>
                <c:pt idx="31411">
                  <c:v>3.1411999999999997E-5</c:v>
                </c:pt>
                <c:pt idx="31412">
                  <c:v>3.1412999999999999E-5</c:v>
                </c:pt>
                <c:pt idx="31413">
                  <c:v>3.1414000000000001E-5</c:v>
                </c:pt>
                <c:pt idx="31414">
                  <c:v>3.1415000000000003E-5</c:v>
                </c:pt>
                <c:pt idx="31415">
                  <c:v>3.1415999999999999E-5</c:v>
                </c:pt>
                <c:pt idx="31416">
                  <c:v>3.1417000000000001E-5</c:v>
                </c:pt>
                <c:pt idx="31417">
                  <c:v>3.1418000000000003E-5</c:v>
                </c:pt>
                <c:pt idx="31418">
                  <c:v>3.1418999999999999E-5</c:v>
                </c:pt>
                <c:pt idx="31419">
                  <c:v>3.1420000000000001E-5</c:v>
                </c:pt>
                <c:pt idx="31420">
                  <c:v>3.1421000000000003E-5</c:v>
                </c:pt>
                <c:pt idx="31421">
                  <c:v>3.1421999999999998E-5</c:v>
                </c:pt>
                <c:pt idx="31422">
                  <c:v>3.1423000000000001E-5</c:v>
                </c:pt>
                <c:pt idx="31423">
                  <c:v>3.1424000000000003E-5</c:v>
                </c:pt>
                <c:pt idx="31424">
                  <c:v>3.1424999999999998E-5</c:v>
                </c:pt>
                <c:pt idx="31425">
                  <c:v>3.1426E-5</c:v>
                </c:pt>
                <c:pt idx="31426">
                  <c:v>3.1427000000000003E-5</c:v>
                </c:pt>
                <c:pt idx="31427">
                  <c:v>3.1427999999999998E-5</c:v>
                </c:pt>
                <c:pt idx="31428">
                  <c:v>3.1429E-5</c:v>
                </c:pt>
                <c:pt idx="31429">
                  <c:v>3.1430000000000002E-5</c:v>
                </c:pt>
                <c:pt idx="31430">
                  <c:v>3.1430999999999998E-5</c:v>
                </c:pt>
                <c:pt idx="31431">
                  <c:v>3.1432E-5</c:v>
                </c:pt>
                <c:pt idx="31432">
                  <c:v>3.1433000000000002E-5</c:v>
                </c:pt>
                <c:pt idx="31433">
                  <c:v>3.1433999999999998E-5</c:v>
                </c:pt>
                <c:pt idx="31434">
                  <c:v>3.1435E-5</c:v>
                </c:pt>
                <c:pt idx="31435">
                  <c:v>3.1436000000000002E-5</c:v>
                </c:pt>
                <c:pt idx="31436">
                  <c:v>3.1436999999999997E-5</c:v>
                </c:pt>
                <c:pt idx="31437">
                  <c:v>3.1438E-5</c:v>
                </c:pt>
                <c:pt idx="31438">
                  <c:v>3.1439000000000002E-5</c:v>
                </c:pt>
                <c:pt idx="31439">
                  <c:v>3.1439999999999997E-5</c:v>
                </c:pt>
                <c:pt idx="31440">
                  <c:v>3.1440999999999999E-5</c:v>
                </c:pt>
                <c:pt idx="31441">
                  <c:v>3.1442000000000002E-5</c:v>
                </c:pt>
                <c:pt idx="31442">
                  <c:v>3.1442999999999997E-5</c:v>
                </c:pt>
                <c:pt idx="31443">
                  <c:v>3.1443999999999999E-5</c:v>
                </c:pt>
                <c:pt idx="31444">
                  <c:v>3.1445000000000001E-5</c:v>
                </c:pt>
                <c:pt idx="31445">
                  <c:v>3.1445999999999997E-5</c:v>
                </c:pt>
                <c:pt idx="31446">
                  <c:v>3.1446999999999999E-5</c:v>
                </c:pt>
                <c:pt idx="31447">
                  <c:v>3.1448000000000001E-5</c:v>
                </c:pt>
                <c:pt idx="31448">
                  <c:v>3.1449000000000003E-5</c:v>
                </c:pt>
                <c:pt idx="31449">
                  <c:v>3.1449999999999999E-5</c:v>
                </c:pt>
                <c:pt idx="31450">
                  <c:v>3.1451000000000001E-5</c:v>
                </c:pt>
                <c:pt idx="31451">
                  <c:v>3.1452000000000003E-5</c:v>
                </c:pt>
                <c:pt idx="31452">
                  <c:v>3.1452999999999999E-5</c:v>
                </c:pt>
                <c:pt idx="31453">
                  <c:v>3.1454000000000001E-5</c:v>
                </c:pt>
                <c:pt idx="31454">
                  <c:v>3.1455000000000003E-5</c:v>
                </c:pt>
                <c:pt idx="31455">
                  <c:v>3.1455999999999998E-5</c:v>
                </c:pt>
                <c:pt idx="31456">
                  <c:v>3.1457000000000001E-5</c:v>
                </c:pt>
                <c:pt idx="31457">
                  <c:v>3.1458000000000003E-5</c:v>
                </c:pt>
                <c:pt idx="31458">
                  <c:v>3.1458999999999998E-5</c:v>
                </c:pt>
                <c:pt idx="31459">
                  <c:v>3.146E-5</c:v>
                </c:pt>
                <c:pt idx="31460">
                  <c:v>3.1461000000000003E-5</c:v>
                </c:pt>
                <c:pt idx="31461">
                  <c:v>3.1461999999999998E-5</c:v>
                </c:pt>
                <c:pt idx="31462">
                  <c:v>3.1463E-5</c:v>
                </c:pt>
                <c:pt idx="31463">
                  <c:v>3.1464000000000002E-5</c:v>
                </c:pt>
                <c:pt idx="31464">
                  <c:v>3.1464999999999998E-5</c:v>
                </c:pt>
                <c:pt idx="31465">
                  <c:v>3.1466E-5</c:v>
                </c:pt>
                <c:pt idx="31466">
                  <c:v>3.1467000000000002E-5</c:v>
                </c:pt>
                <c:pt idx="31467">
                  <c:v>3.1467999999999998E-5</c:v>
                </c:pt>
                <c:pt idx="31468">
                  <c:v>3.1469E-5</c:v>
                </c:pt>
                <c:pt idx="31469">
                  <c:v>3.1470000000000002E-5</c:v>
                </c:pt>
                <c:pt idx="31470">
                  <c:v>3.1470999999999997E-5</c:v>
                </c:pt>
                <c:pt idx="31471">
                  <c:v>3.1472E-5</c:v>
                </c:pt>
                <c:pt idx="31472">
                  <c:v>3.1473000000000002E-5</c:v>
                </c:pt>
                <c:pt idx="31473">
                  <c:v>3.1473999999999997E-5</c:v>
                </c:pt>
                <c:pt idx="31474">
                  <c:v>3.1474999999999999E-5</c:v>
                </c:pt>
                <c:pt idx="31475">
                  <c:v>3.1476000000000002E-5</c:v>
                </c:pt>
                <c:pt idx="31476">
                  <c:v>3.1476999999999997E-5</c:v>
                </c:pt>
                <c:pt idx="31477">
                  <c:v>3.1477999999999999E-5</c:v>
                </c:pt>
                <c:pt idx="31478">
                  <c:v>3.1479000000000001E-5</c:v>
                </c:pt>
                <c:pt idx="31479">
                  <c:v>3.1479999999999997E-5</c:v>
                </c:pt>
                <c:pt idx="31480">
                  <c:v>3.1480999999999999E-5</c:v>
                </c:pt>
                <c:pt idx="31481">
                  <c:v>3.1482000000000001E-5</c:v>
                </c:pt>
                <c:pt idx="31482">
                  <c:v>3.1483000000000003E-5</c:v>
                </c:pt>
                <c:pt idx="31483">
                  <c:v>3.1483999999999999E-5</c:v>
                </c:pt>
                <c:pt idx="31484">
                  <c:v>3.1485000000000001E-5</c:v>
                </c:pt>
                <c:pt idx="31485">
                  <c:v>3.1486000000000003E-5</c:v>
                </c:pt>
                <c:pt idx="31486">
                  <c:v>3.1486999999999999E-5</c:v>
                </c:pt>
                <c:pt idx="31487">
                  <c:v>3.1488000000000001E-5</c:v>
                </c:pt>
                <c:pt idx="31488">
                  <c:v>3.1489000000000003E-5</c:v>
                </c:pt>
                <c:pt idx="31489">
                  <c:v>3.1489999999999998E-5</c:v>
                </c:pt>
                <c:pt idx="31490">
                  <c:v>3.1491000000000001E-5</c:v>
                </c:pt>
                <c:pt idx="31491">
                  <c:v>3.1492000000000003E-5</c:v>
                </c:pt>
                <c:pt idx="31492">
                  <c:v>3.1492999999999998E-5</c:v>
                </c:pt>
                <c:pt idx="31493">
                  <c:v>3.1494E-5</c:v>
                </c:pt>
                <c:pt idx="31494">
                  <c:v>3.1495000000000003E-5</c:v>
                </c:pt>
                <c:pt idx="31495">
                  <c:v>3.1495999999999998E-5</c:v>
                </c:pt>
                <c:pt idx="31496">
                  <c:v>3.1497E-5</c:v>
                </c:pt>
                <c:pt idx="31497">
                  <c:v>3.1498000000000002E-5</c:v>
                </c:pt>
                <c:pt idx="31498">
                  <c:v>3.1498999999999998E-5</c:v>
                </c:pt>
                <c:pt idx="31499">
                  <c:v>3.15E-5</c:v>
                </c:pt>
                <c:pt idx="31500">
                  <c:v>3.1501000000000002E-5</c:v>
                </c:pt>
                <c:pt idx="31501">
                  <c:v>3.1501999999999998E-5</c:v>
                </c:pt>
                <c:pt idx="31502">
                  <c:v>3.1503E-5</c:v>
                </c:pt>
                <c:pt idx="31503">
                  <c:v>3.1504000000000002E-5</c:v>
                </c:pt>
                <c:pt idx="31504">
                  <c:v>3.1504999999999997E-5</c:v>
                </c:pt>
                <c:pt idx="31505">
                  <c:v>3.1506E-5</c:v>
                </c:pt>
                <c:pt idx="31506">
                  <c:v>3.1507000000000002E-5</c:v>
                </c:pt>
                <c:pt idx="31507">
                  <c:v>3.1507999999999997E-5</c:v>
                </c:pt>
                <c:pt idx="31508">
                  <c:v>3.1508999999999999E-5</c:v>
                </c:pt>
                <c:pt idx="31509">
                  <c:v>3.1510000000000002E-5</c:v>
                </c:pt>
                <c:pt idx="31510">
                  <c:v>3.1510999999999997E-5</c:v>
                </c:pt>
                <c:pt idx="31511">
                  <c:v>3.1511999999999999E-5</c:v>
                </c:pt>
                <c:pt idx="31512">
                  <c:v>3.1513000000000001E-5</c:v>
                </c:pt>
                <c:pt idx="31513">
                  <c:v>3.1513999999999997E-5</c:v>
                </c:pt>
                <c:pt idx="31514">
                  <c:v>3.1514999999999999E-5</c:v>
                </c:pt>
                <c:pt idx="31515">
                  <c:v>3.1516000000000001E-5</c:v>
                </c:pt>
                <c:pt idx="31516">
                  <c:v>3.1517000000000003E-5</c:v>
                </c:pt>
                <c:pt idx="31517">
                  <c:v>3.1517999999999999E-5</c:v>
                </c:pt>
                <c:pt idx="31518">
                  <c:v>3.1519000000000001E-5</c:v>
                </c:pt>
                <c:pt idx="31519">
                  <c:v>3.1520000000000003E-5</c:v>
                </c:pt>
                <c:pt idx="31520">
                  <c:v>3.1520999999999999E-5</c:v>
                </c:pt>
                <c:pt idx="31521">
                  <c:v>3.1522000000000001E-5</c:v>
                </c:pt>
                <c:pt idx="31522">
                  <c:v>3.1523000000000003E-5</c:v>
                </c:pt>
                <c:pt idx="31523">
                  <c:v>3.1523999999999998E-5</c:v>
                </c:pt>
                <c:pt idx="31524">
                  <c:v>3.1525000000000001E-5</c:v>
                </c:pt>
                <c:pt idx="31525">
                  <c:v>3.1526000000000003E-5</c:v>
                </c:pt>
                <c:pt idx="31526">
                  <c:v>3.1526999999999998E-5</c:v>
                </c:pt>
                <c:pt idx="31527">
                  <c:v>3.1528E-5</c:v>
                </c:pt>
                <c:pt idx="31528">
                  <c:v>3.1529000000000003E-5</c:v>
                </c:pt>
                <c:pt idx="31529">
                  <c:v>3.1529999999999998E-5</c:v>
                </c:pt>
                <c:pt idx="31530">
                  <c:v>3.1531E-5</c:v>
                </c:pt>
                <c:pt idx="31531">
                  <c:v>3.1532000000000002E-5</c:v>
                </c:pt>
                <c:pt idx="31532">
                  <c:v>3.1532999999999998E-5</c:v>
                </c:pt>
                <c:pt idx="31533">
                  <c:v>3.1534E-5</c:v>
                </c:pt>
                <c:pt idx="31534">
                  <c:v>3.1535000000000002E-5</c:v>
                </c:pt>
                <c:pt idx="31535">
                  <c:v>3.1535999999999998E-5</c:v>
                </c:pt>
                <c:pt idx="31536">
                  <c:v>3.1537E-5</c:v>
                </c:pt>
                <c:pt idx="31537">
                  <c:v>3.1538000000000002E-5</c:v>
                </c:pt>
                <c:pt idx="31538">
                  <c:v>3.1538999999999997E-5</c:v>
                </c:pt>
                <c:pt idx="31539">
                  <c:v>3.154E-5</c:v>
                </c:pt>
                <c:pt idx="31540">
                  <c:v>3.1541000000000002E-5</c:v>
                </c:pt>
                <c:pt idx="31541">
                  <c:v>3.1541999999999997E-5</c:v>
                </c:pt>
                <c:pt idx="31542">
                  <c:v>3.1542999999999999E-5</c:v>
                </c:pt>
                <c:pt idx="31543">
                  <c:v>3.1544000000000002E-5</c:v>
                </c:pt>
                <c:pt idx="31544">
                  <c:v>3.1544999999999997E-5</c:v>
                </c:pt>
                <c:pt idx="31545">
                  <c:v>3.1545999999999999E-5</c:v>
                </c:pt>
                <c:pt idx="31546">
                  <c:v>3.1547000000000001E-5</c:v>
                </c:pt>
                <c:pt idx="31547">
                  <c:v>3.1547999999999997E-5</c:v>
                </c:pt>
                <c:pt idx="31548">
                  <c:v>3.1548999999999999E-5</c:v>
                </c:pt>
                <c:pt idx="31549">
                  <c:v>3.1550000000000001E-5</c:v>
                </c:pt>
                <c:pt idx="31550">
                  <c:v>3.1551000000000003E-5</c:v>
                </c:pt>
                <c:pt idx="31551">
                  <c:v>3.1551999999999999E-5</c:v>
                </c:pt>
                <c:pt idx="31552">
                  <c:v>3.1553000000000001E-5</c:v>
                </c:pt>
                <c:pt idx="31553">
                  <c:v>3.1554000000000003E-5</c:v>
                </c:pt>
                <c:pt idx="31554">
                  <c:v>3.1554999999999999E-5</c:v>
                </c:pt>
                <c:pt idx="31555">
                  <c:v>3.1556000000000001E-5</c:v>
                </c:pt>
                <c:pt idx="31556">
                  <c:v>3.1557000000000003E-5</c:v>
                </c:pt>
                <c:pt idx="31557">
                  <c:v>3.1557999999999998E-5</c:v>
                </c:pt>
                <c:pt idx="31558">
                  <c:v>3.1559000000000001E-5</c:v>
                </c:pt>
                <c:pt idx="31559">
                  <c:v>3.1560000000000003E-5</c:v>
                </c:pt>
                <c:pt idx="31560">
                  <c:v>3.1560999999999998E-5</c:v>
                </c:pt>
                <c:pt idx="31561">
                  <c:v>3.1562E-5</c:v>
                </c:pt>
                <c:pt idx="31562">
                  <c:v>3.1563000000000003E-5</c:v>
                </c:pt>
                <c:pt idx="31563">
                  <c:v>3.1563999999999998E-5</c:v>
                </c:pt>
                <c:pt idx="31564">
                  <c:v>3.1565E-5</c:v>
                </c:pt>
                <c:pt idx="31565">
                  <c:v>3.1566000000000002E-5</c:v>
                </c:pt>
                <c:pt idx="31566">
                  <c:v>3.1566999999999998E-5</c:v>
                </c:pt>
                <c:pt idx="31567">
                  <c:v>3.1568E-5</c:v>
                </c:pt>
                <c:pt idx="31568">
                  <c:v>3.1569000000000002E-5</c:v>
                </c:pt>
                <c:pt idx="31569">
                  <c:v>3.1569999999999998E-5</c:v>
                </c:pt>
                <c:pt idx="31570">
                  <c:v>3.1571E-5</c:v>
                </c:pt>
                <c:pt idx="31571">
                  <c:v>3.1572000000000002E-5</c:v>
                </c:pt>
                <c:pt idx="31572">
                  <c:v>3.1572999999999997E-5</c:v>
                </c:pt>
                <c:pt idx="31573">
                  <c:v>3.1574E-5</c:v>
                </c:pt>
                <c:pt idx="31574">
                  <c:v>3.1575000000000002E-5</c:v>
                </c:pt>
                <c:pt idx="31575">
                  <c:v>3.1575999999999997E-5</c:v>
                </c:pt>
                <c:pt idx="31576">
                  <c:v>3.1576999999999999E-5</c:v>
                </c:pt>
                <c:pt idx="31577">
                  <c:v>3.1578000000000002E-5</c:v>
                </c:pt>
                <c:pt idx="31578">
                  <c:v>3.1578999999999997E-5</c:v>
                </c:pt>
                <c:pt idx="31579">
                  <c:v>3.1579999999999999E-5</c:v>
                </c:pt>
                <c:pt idx="31580">
                  <c:v>3.1581000000000001E-5</c:v>
                </c:pt>
                <c:pt idx="31581">
                  <c:v>3.1581999999999997E-5</c:v>
                </c:pt>
                <c:pt idx="31582">
                  <c:v>3.1582999999999999E-5</c:v>
                </c:pt>
                <c:pt idx="31583">
                  <c:v>3.1584000000000001E-5</c:v>
                </c:pt>
                <c:pt idx="31584">
                  <c:v>3.1585000000000003E-5</c:v>
                </c:pt>
                <c:pt idx="31585">
                  <c:v>3.1585999999999999E-5</c:v>
                </c:pt>
                <c:pt idx="31586">
                  <c:v>3.1587000000000001E-5</c:v>
                </c:pt>
                <c:pt idx="31587">
                  <c:v>3.1588000000000003E-5</c:v>
                </c:pt>
                <c:pt idx="31588">
                  <c:v>3.1588999999999999E-5</c:v>
                </c:pt>
                <c:pt idx="31589">
                  <c:v>3.1590000000000001E-5</c:v>
                </c:pt>
                <c:pt idx="31590">
                  <c:v>3.1591000000000003E-5</c:v>
                </c:pt>
                <c:pt idx="31591">
                  <c:v>3.1591999999999998E-5</c:v>
                </c:pt>
                <c:pt idx="31592">
                  <c:v>3.1593000000000001E-5</c:v>
                </c:pt>
                <c:pt idx="31593">
                  <c:v>3.1594000000000003E-5</c:v>
                </c:pt>
                <c:pt idx="31594">
                  <c:v>3.1594999999999998E-5</c:v>
                </c:pt>
                <c:pt idx="31595">
                  <c:v>3.1596E-5</c:v>
                </c:pt>
                <c:pt idx="31596">
                  <c:v>3.1597000000000003E-5</c:v>
                </c:pt>
                <c:pt idx="31597">
                  <c:v>3.1597999999999998E-5</c:v>
                </c:pt>
                <c:pt idx="31598">
                  <c:v>3.1599E-5</c:v>
                </c:pt>
                <c:pt idx="31599">
                  <c:v>3.1600000000000002E-5</c:v>
                </c:pt>
                <c:pt idx="31600">
                  <c:v>3.1600999999999998E-5</c:v>
                </c:pt>
                <c:pt idx="31601">
                  <c:v>3.1602E-5</c:v>
                </c:pt>
                <c:pt idx="31602">
                  <c:v>3.1603000000000002E-5</c:v>
                </c:pt>
                <c:pt idx="31603">
                  <c:v>3.1603999999999998E-5</c:v>
                </c:pt>
                <c:pt idx="31604">
                  <c:v>3.1605E-5</c:v>
                </c:pt>
                <c:pt idx="31605">
                  <c:v>3.1606000000000002E-5</c:v>
                </c:pt>
                <c:pt idx="31606">
                  <c:v>3.1606999999999997E-5</c:v>
                </c:pt>
                <c:pt idx="31607">
                  <c:v>3.1608E-5</c:v>
                </c:pt>
                <c:pt idx="31608">
                  <c:v>3.1609000000000002E-5</c:v>
                </c:pt>
                <c:pt idx="31609">
                  <c:v>3.1609999999999997E-5</c:v>
                </c:pt>
                <c:pt idx="31610">
                  <c:v>3.1610999999999999E-5</c:v>
                </c:pt>
                <c:pt idx="31611">
                  <c:v>3.1612000000000002E-5</c:v>
                </c:pt>
                <c:pt idx="31612">
                  <c:v>3.1612999999999997E-5</c:v>
                </c:pt>
                <c:pt idx="31613">
                  <c:v>3.1613999999999999E-5</c:v>
                </c:pt>
                <c:pt idx="31614">
                  <c:v>3.1615000000000001E-5</c:v>
                </c:pt>
                <c:pt idx="31615">
                  <c:v>3.1615999999999997E-5</c:v>
                </c:pt>
                <c:pt idx="31616">
                  <c:v>3.1616999999999999E-5</c:v>
                </c:pt>
                <c:pt idx="31617">
                  <c:v>3.1618000000000001E-5</c:v>
                </c:pt>
                <c:pt idx="31618">
                  <c:v>3.1619000000000003E-5</c:v>
                </c:pt>
                <c:pt idx="31619">
                  <c:v>3.1619999999999999E-5</c:v>
                </c:pt>
                <c:pt idx="31620">
                  <c:v>3.1621000000000001E-5</c:v>
                </c:pt>
                <c:pt idx="31621">
                  <c:v>3.1622000000000003E-5</c:v>
                </c:pt>
                <c:pt idx="31622">
                  <c:v>3.1622999999999999E-5</c:v>
                </c:pt>
                <c:pt idx="31623">
                  <c:v>3.1624000000000001E-5</c:v>
                </c:pt>
                <c:pt idx="31624">
                  <c:v>3.1625000000000003E-5</c:v>
                </c:pt>
                <c:pt idx="31625">
                  <c:v>3.1625999999999998E-5</c:v>
                </c:pt>
                <c:pt idx="31626">
                  <c:v>3.1627000000000001E-5</c:v>
                </c:pt>
                <c:pt idx="31627">
                  <c:v>3.1628000000000003E-5</c:v>
                </c:pt>
                <c:pt idx="31628">
                  <c:v>3.1628999999999998E-5</c:v>
                </c:pt>
                <c:pt idx="31629">
                  <c:v>3.163E-5</c:v>
                </c:pt>
                <c:pt idx="31630">
                  <c:v>3.1631000000000003E-5</c:v>
                </c:pt>
                <c:pt idx="31631">
                  <c:v>3.1631999999999998E-5</c:v>
                </c:pt>
                <c:pt idx="31632">
                  <c:v>3.1633E-5</c:v>
                </c:pt>
                <c:pt idx="31633">
                  <c:v>3.1634000000000002E-5</c:v>
                </c:pt>
                <c:pt idx="31634">
                  <c:v>3.1634999999999998E-5</c:v>
                </c:pt>
                <c:pt idx="31635">
                  <c:v>3.1636E-5</c:v>
                </c:pt>
                <c:pt idx="31636">
                  <c:v>3.1637000000000002E-5</c:v>
                </c:pt>
                <c:pt idx="31637">
                  <c:v>3.1637999999999998E-5</c:v>
                </c:pt>
                <c:pt idx="31638">
                  <c:v>3.1639E-5</c:v>
                </c:pt>
                <c:pt idx="31639">
                  <c:v>3.1640000000000002E-5</c:v>
                </c:pt>
                <c:pt idx="31640">
                  <c:v>3.1640999999999997E-5</c:v>
                </c:pt>
                <c:pt idx="31641">
                  <c:v>3.1642E-5</c:v>
                </c:pt>
                <c:pt idx="31642">
                  <c:v>3.1643000000000002E-5</c:v>
                </c:pt>
                <c:pt idx="31643">
                  <c:v>3.1643999999999997E-5</c:v>
                </c:pt>
                <c:pt idx="31644">
                  <c:v>3.1644999999999999E-5</c:v>
                </c:pt>
                <c:pt idx="31645">
                  <c:v>3.1646000000000002E-5</c:v>
                </c:pt>
                <c:pt idx="31646">
                  <c:v>3.1646999999999997E-5</c:v>
                </c:pt>
                <c:pt idx="31647">
                  <c:v>3.1647999999999999E-5</c:v>
                </c:pt>
                <c:pt idx="31648">
                  <c:v>3.1649000000000001E-5</c:v>
                </c:pt>
                <c:pt idx="31649">
                  <c:v>3.1649999999999997E-5</c:v>
                </c:pt>
                <c:pt idx="31650">
                  <c:v>3.1650999999999999E-5</c:v>
                </c:pt>
                <c:pt idx="31651">
                  <c:v>3.1652000000000001E-5</c:v>
                </c:pt>
                <c:pt idx="31652">
                  <c:v>3.1652999999999997E-5</c:v>
                </c:pt>
                <c:pt idx="31653">
                  <c:v>3.1653999999999999E-5</c:v>
                </c:pt>
                <c:pt idx="31654">
                  <c:v>3.1655000000000001E-5</c:v>
                </c:pt>
                <c:pt idx="31655">
                  <c:v>3.1656000000000003E-5</c:v>
                </c:pt>
                <c:pt idx="31656">
                  <c:v>3.1656999999999999E-5</c:v>
                </c:pt>
                <c:pt idx="31657">
                  <c:v>3.1658000000000001E-5</c:v>
                </c:pt>
                <c:pt idx="31658">
                  <c:v>3.1659000000000003E-5</c:v>
                </c:pt>
                <c:pt idx="31659">
                  <c:v>3.1659999999999998E-5</c:v>
                </c:pt>
                <c:pt idx="31660">
                  <c:v>3.1661000000000001E-5</c:v>
                </c:pt>
                <c:pt idx="31661">
                  <c:v>3.1662000000000003E-5</c:v>
                </c:pt>
                <c:pt idx="31662">
                  <c:v>3.1662999999999998E-5</c:v>
                </c:pt>
                <c:pt idx="31663">
                  <c:v>3.1664E-5</c:v>
                </c:pt>
                <c:pt idx="31664">
                  <c:v>3.1665000000000003E-5</c:v>
                </c:pt>
                <c:pt idx="31665">
                  <c:v>3.1665999999999998E-5</c:v>
                </c:pt>
                <c:pt idx="31666">
                  <c:v>3.1667E-5</c:v>
                </c:pt>
                <c:pt idx="31667">
                  <c:v>3.1668000000000002E-5</c:v>
                </c:pt>
                <c:pt idx="31668">
                  <c:v>3.1668999999999998E-5</c:v>
                </c:pt>
                <c:pt idx="31669">
                  <c:v>3.167E-5</c:v>
                </c:pt>
                <c:pt idx="31670">
                  <c:v>3.1671000000000002E-5</c:v>
                </c:pt>
                <c:pt idx="31671">
                  <c:v>3.1671999999999998E-5</c:v>
                </c:pt>
                <c:pt idx="31672">
                  <c:v>3.1673E-5</c:v>
                </c:pt>
                <c:pt idx="31673">
                  <c:v>3.1674000000000002E-5</c:v>
                </c:pt>
                <c:pt idx="31674">
                  <c:v>3.1674999999999997E-5</c:v>
                </c:pt>
                <c:pt idx="31675">
                  <c:v>3.1676E-5</c:v>
                </c:pt>
                <c:pt idx="31676">
                  <c:v>3.1677000000000002E-5</c:v>
                </c:pt>
                <c:pt idx="31677">
                  <c:v>3.1677999999999997E-5</c:v>
                </c:pt>
                <c:pt idx="31678">
                  <c:v>3.1678999999999999E-5</c:v>
                </c:pt>
                <c:pt idx="31679">
                  <c:v>3.1680000000000002E-5</c:v>
                </c:pt>
                <c:pt idx="31680">
                  <c:v>3.1680999999999997E-5</c:v>
                </c:pt>
                <c:pt idx="31681">
                  <c:v>3.1681999999999999E-5</c:v>
                </c:pt>
                <c:pt idx="31682">
                  <c:v>3.1683000000000001E-5</c:v>
                </c:pt>
                <c:pt idx="31683">
                  <c:v>3.1683999999999997E-5</c:v>
                </c:pt>
                <c:pt idx="31684">
                  <c:v>3.1684999999999999E-5</c:v>
                </c:pt>
                <c:pt idx="31685">
                  <c:v>3.1686000000000001E-5</c:v>
                </c:pt>
                <c:pt idx="31686">
                  <c:v>3.1686999999999997E-5</c:v>
                </c:pt>
                <c:pt idx="31687">
                  <c:v>3.1687999999999999E-5</c:v>
                </c:pt>
                <c:pt idx="31688">
                  <c:v>3.1689000000000001E-5</c:v>
                </c:pt>
                <c:pt idx="31689">
                  <c:v>3.1690000000000003E-5</c:v>
                </c:pt>
                <c:pt idx="31690">
                  <c:v>3.1690999999999999E-5</c:v>
                </c:pt>
                <c:pt idx="31691">
                  <c:v>3.1692000000000001E-5</c:v>
                </c:pt>
                <c:pt idx="31692">
                  <c:v>3.1693000000000003E-5</c:v>
                </c:pt>
                <c:pt idx="31693">
                  <c:v>3.1693999999999998E-5</c:v>
                </c:pt>
                <c:pt idx="31694">
                  <c:v>3.1695000000000001E-5</c:v>
                </c:pt>
                <c:pt idx="31695">
                  <c:v>3.1696000000000003E-5</c:v>
                </c:pt>
                <c:pt idx="31696">
                  <c:v>3.1696999999999998E-5</c:v>
                </c:pt>
                <c:pt idx="31697">
                  <c:v>3.1698E-5</c:v>
                </c:pt>
                <c:pt idx="31698">
                  <c:v>3.1699000000000003E-5</c:v>
                </c:pt>
                <c:pt idx="31699">
                  <c:v>3.1699999999999998E-5</c:v>
                </c:pt>
                <c:pt idx="31700">
                  <c:v>3.1701E-5</c:v>
                </c:pt>
                <c:pt idx="31701">
                  <c:v>3.1702000000000002E-5</c:v>
                </c:pt>
                <c:pt idx="31702">
                  <c:v>3.1702999999999998E-5</c:v>
                </c:pt>
                <c:pt idx="31703">
                  <c:v>3.1704E-5</c:v>
                </c:pt>
                <c:pt idx="31704">
                  <c:v>3.1705000000000002E-5</c:v>
                </c:pt>
                <c:pt idx="31705">
                  <c:v>3.1705999999999998E-5</c:v>
                </c:pt>
                <c:pt idx="31706">
                  <c:v>3.1707E-5</c:v>
                </c:pt>
                <c:pt idx="31707">
                  <c:v>3.1708000000000002E-5</c:v>
                </c:pt>
                <c:pt idx="31708">
                  <c:v>3.1708999999999997E-5</c:v>
                </c:pt>
                <c:pt idx="31709">
                  <c:v>3.171E-5</c:v>
                </c:pt>
                <c:pt idx="31710">
                  <c:v>3.1711000000000002E-5</c:v>
                </c:pt>
                <c:pt idx="31711">
                  <c:v>3.1711999999999997E-5</c:v>
                </c:pt>
                <c:pt idx="31712">
                  <c:v>3.1712999999999999E-5</c:v>
                </c:pt>
                <c:pt idx="31713">
                  <c:v>3.1714000000000002E-5</c:v>
                </c:pt>
                <c:pt idx="31714">
                  <c:v>3.1714999999999997E-5</c:v>
                </c:pt>
                <c:pt idx="31715">
                  <c:v>3.1715999999999999E-5</c:v>
                </c:pt>
                <c:pt idx="31716">
                  <c:v>3.1717000000000001E-5</c:v>
                </c:pt>
                <c:pt idx="31717">
                  <c:v>3.1717999999999997E-5</c:v>
                </c:pt>
                <c:pt idx="31718">
                  <c:v>3.1718999999999999E-5</c:v>
                </c:pt>
                <c:pt idx="31719">
                  <c:v>3.1720000000000001E-5</c:v>
                </c:pt>
                <c:pt idx="31720">
                  <c:v>3.1720999999999997E-5</c:v>
                </c:pt>
                <c:pt idx="31721">
                  <c:v>3.1721999999999999E-5</c:v>
                </c:pt>
                <c:pt idx="31722">
                  <c:v>3.1723000000000001E-5</c:v>
                </c:pt>
                <c:pt idx="31723">
                  <c:v>3.1724000000000003E-5</c:v>
                </c:pt>
                <c:pt idx="31724">
                  <c:v>3.1724999999999999E-5</c:v>
                </c:pt>
                <c:pt idx="31725">
                  <c:v>3.1726000000000001E-5</c:v>
                </c:pt>
                <c:pt idx="31726">
                  <c:v>3.1727000000000003E-5</c:v>
                </c:pt>
                <c:pt idx="31727">
                  <c:v>3.1727999999999998E-5</c:v>
                </c:pt>
                <c:pt idx="31728">
                  <c:v>3.1729000000000001E-5</c:v>
                </c:pt>
                <c:pt idx="31729">
                  <c:v>3.1730000000000003E-5</c:v>
                </c:pt>
                <c:pt idx="31730">
                  <c:v>3.1730999999999998E-5</c:v>
                </c:pt>
                <c:pt idx="31731">
                  <c:v>3.1732E-5</c:v>
                </c:pt>
                <c:pt idx="31732">
                  <c:v>3.1733000000000003E-5</c:v>
                </c:pt>
                <c:pt idx="31733">
                  <c:v>3.1733999999999998E-5</c:v>
                </c:pt>
                <c:pt idx="31734">
                  <c:v>3.1735E-5</c:v>
                </c:pt>
                <c:pt idx="31735">
                  <c:v>3.1736000000000002E-5</c:v>
                </c:pt>
                <c:pt idx="31736">
                  <c:v>3.1736999999999998E-5</c:v>
                </c:pt>
                <c:pt idx="31737">
                  <c:v>3.1738E-5</c:v>
                </c:pt>
                <c:pt idx="31738">
                  <c:v>3.1739000000000002E-5</c:v>
                </c:pt>
                <c:pt idx="31739">
                  <c:v>3.1739999999999998E-5</c:v>
                </c:pt>
                <c:pt idx="31740">
                  <c:v>3.1741E-5</c:v>
                </c:pt>
                <c:pt idx="31741">
                  <c:v>3.1742000000000002E-5</c:v>
                </c:pt>
                <c:pt idx="31742">
                  <c:v>3.1742999999999997E-5</c:v>
                </c:pt>
                <c:pt idx="31743">
                  <c:v>3.1744E-5</c:v>
                </c:pt>
                <c:pt idx="31744">
                  <c:v>3.1745000000000002E-5</c:v>
                </c:pt>
                <c:pt idx="31745">
                  <c:v>3.1745999999999997E-5</c:v>
                </c:pt>
                <c:pt idx="31746">
                  <c:v>3.1746999999999999E-5</c:v>
                </c:pt>
                <c:pt idx="31747">
                  <c:v>3.1748000000000002E-5</c:v>
                </c:pt>
                <c:pt idx="31748">
                  <c:v>3.1748999999999997E-5</c:v>
                </c:pt>
                <c:pt idx="31749">
                  <c:v>3.1749999999999999E-5</c:v>
                </c:pt>
                <c:pt idx="31750">
                  <c:v>3.1751000000000001E-5</c:v>
                </c:pt>
                <c:pt idx="31751">
                  <c:v>3.1751999999999997E-5</c:v>
                </c:pt>
                <c:pt idx="31752">
                  <c:v>3.1752999999999999E-5</c:v>
                </c:pt>
                <c:pt idx="31753">
                  <c:v>3.1754000000000001E-5</c:v>
                </c:pt>
                <c:pt idx="31754">
                  <c:v>3.1754999999999997E-5</c:v>
                </c:pt>
                <c:pt idx="31755">
                  <c:v>3.1755999999999999E-5</c:v>
                </c:pt>
                <c:pt idx="31756">
                  <c:v>3.1757000000000001E-5</c:v>
                </c:pt>
                <c:pt idx="31757">
                  <c:v>3.1758000000000003E-5</c:v>
                </c:pt>
                <c:pt idx="31758">
                  <c:v>3.1758999999999999E-5</c:v>
                </c:pt>
                <c:pt idx="31759">
                  <c:v>3.1760000000000001E-5</c:v>
                </c:pt>
                <c:pt idx="31760">
                  <c:v>3.1761000000000003E-5</c:v>
                </c:pt>
                <c:pt idx="31761">
                  <c:v>3.1761999999999998E-5</c:v>
                </c:pt>
                <c:pt idx="31762">
                  <c:v>3.1763000000000001E-5</c:v>
                </c:pt>
                <c:pt idx="31763">
                  <c:v>3.1764000000000003E-5</c:v>
                </c:pt>
                <c:pt idx="31764">
                  <c:v>3.1764999999999998E-5</c:v>
                </c:pt>
                <c:pt idx="31765">
                  <c:v>3.1766E-5</c:v>
                </c:pt>
                <c:pt idx="31766">
                  <c:v>3.1767000000000003E-5</c:v>
                </c:pt>
                <c:pt idx="31767">
                  <c:v>3.1767999999999998E-5</c:v>
                </c:pt>
                <c:pt idx="31768">
                  <c:v>3.1769E-5</c:v>
                </c:pt>
                <c:pt idx="31769">
                  <c:v>3.1770000000000002E-5</c:v>
                </c:pt>
                <c:pt idx="31770">
                  <c:v>3.1770999999999998E-5</c:v>
                </c:pt>
                <c:pt idx="31771">
                  <c:v>3.1772E-5</c:v>
                </c:pt>
                <c:pt idx="31772">
                  <c:v>3.1773000000000002E-5</c:v>
                </c:pt>
                <c:pt idx="31773">
                  <c:v>3.1773999999999998E-5</c:v>
                </c:pt>
                <c:pt idx="31774">
                  <c:v>3.1775E-5</c:v>
                </c:pt>
                <c:pt idx="31775">
                  <c:v>3.1776000000000002E-5</c:v>
                </c:pt>
                <c:pt idx="31776">
                  <c:v>3.1776999999999997E-5</c:v>
                </c:pt>
                <c:pt idx="31777">
                  <c:v>3.1778E-5</c:v>
                </c:pt>
                <c:pt idx="31778">
                  <c:v>3.1779000000000002E-5</c:v>
                </c:pt>
                <c:pt idx="31779">
                  <c:v>3.1779999999999997E-5</c:v>
                </c:pt>
                <c:pt idx="31780">
                  <c:v>3.1780999999999999E-5</c:v>
                </c:pt>
                <c:pt idx="31781">
                  <c:v>3.1782000000000002E-5</c:v>
                </c:pt>
                <c:pt idx="31782">
                  <c:v>3.1782999999999997E-5</c:v>
                </c:pt>
                <c:pt idx="31783">
                  <c:v>3.1783999999999999E-5</c:v>
                </c:pt>
                <c:pt idx="31784">
                  <c:v>3.1785000000000001E-5</c:v>
                </c:pt>
                <c:pt idx="31785">
                  <c:v>3.1785999999999997E-5</c:v>
                </c:pt>
                <c:pt idx="31786">
                  <c:v>3.1786999999999999E-5</c:v>
                </c:pt>
                <c:pt idx="31787">
                  <c:v>3.1788000000000001E-5</c:v>
                </c:pt>
                <c:pt idx="31788">
                  <c:v>3.1788999999999997E-5</c:v>
                </c:pt>
                <c:pt idx="31789">
                  <c:v>3.1789999999999999E-5</c:v>
                </c:pt>
                <c:pt idx="31790">
                  <c:v>3.1791000000000001E-5</c:v>
                </c:pt>
                <c:pt idx="31791">
                  <c:v>3.1792000000000003E-5</c:v>
                </c:pt>
                <c:pt idx="31792">
                  <c:v>3.1792999999999999E-5</c:v>
                </c:pt>
                <c:pt idx="31793">
                  <c:v>3.1794000000000001E-5</c:v>
                </c:pt>
                <c:pt idx="31794">
                  <c:v>3.1795000000000003E-5</c:v>
                </c:pt>
                <c:pt idx="31795">
                  <c:v>3.1795999999999998E-5</c:v>
                </c:pt>
                <c:pt idx="31796">
                  <c:v>3.1797000000000001E-5</c:v>
                </c:pt>
                <c:pt idx="31797">
                  <c:v>3.1798000000000003E-5</c:v>
                </c:pt>
                <c:pt idx="31798">
                  <c:v>3.1798999999999998E-5</c:v>
                </c:pt>
                <c:pt idx="31799">
                  <c:v>3.18E-5</c:v>
                </c:pt>
                <c:pt idx="31800">
                  <c:v>3.1801000000000003E-5</c:v>
                </c:pt>
                <c:pt idx="31801">
                  <c:v>3.1801999999999998E-5</c:v>
                </c:pt>
                <c:pt idx="31802">
                  <c:v>3.1803E-5</c:v>
                </c:pt>
                <c:pt idx="31803">
                  <c:v>3.1804000000000002E-5</c:v>
                </c:pt>
                <c:pt idx="31804">
                  <c:v>3.1804999999999998E-5</c:v>
                </c:pt>
                <c:pt idx="31805">
                  <c:v>3.1806E-5</c:v>
                </c:pt>
                <c:pt idx="31806">
                  <c:v>3.1807000000000002E-5</c:v>
                </c:pt>
                <c:pt idx="31807">
                  <c:v>3.1807999999999998E-5</c:v>
                </c:pt>
                <c:pt idx="31808">
                  <c:v>3.1809E-5</c:v>
                </c:pt>
                <c:pt idx="31809">
                  <c:v>3.1810000000000002E-5</c:v>
                </c:pt>
                <c:pt idx="31810">
                  <c:v>3.1810999999999997E-5</c:v>
                </c:pt>
                <c:pt idx="31811">
                  <c:v>3.1812E-5</c:v>
                </c:pt>
                <c:pt idx="31812">
                  <c:v>3.1813000000000002E-5</c:v>
                </c:pt>
                <c:pt idx="31813">
                  <c:v>3.1813999999999997E-5</c:v>
                </c:pt>
                <c:pt idx="31814">
                  <c:v>3.1814999999999999E-5</c:v>
                </c:pt>
                <c:pt idx="31815">
                  <c:v>3.1816000000000002E-5</c:v>
                </c:pt>
                <c:pt idx="31816">
                  <c:v>3.1816999999999997E-5</c:v>
                </c:pt>
                <c:pt idx="31817">
                  <c:v>3.1817999999999999E-5</c:v>
                </c:pt>
                <c:pt idx="31818">
                  <c:v>3.1819000000000001E-5</c:v>
                </c:pt>
                <c:pt idx="31819">
                  <c:v>3.1819999999999997E-5</c:v>
                </c:pt>
                <c:pt idx="31820">
                  <c:v>3.1820999999999999E-5</c:v>
                </c:pt>
                <c:pt idx="31821">
                  <c:v>3.1822000000000001E-5</c:v>
                </c:pt>
                <c:pt idx="31822">
                  <c:v>3.1822999999999997E-5</c:v>
                </c:pt>
                <c:pt idx="31823">
                  <c:v>3.1823999999999999E-5</c:v>
                </c:pt>
                <c:pt idx="31824">
                  <c:v>3.1825000000000001E-5</c:v>
                </c:pt>
                <c:pt idx="31825">
                  <c:v>3.1826000000000003E-5</c:v>
                </c:pt>
                <c:pt idx="31826">
                  <c:v>3.1826999999999999E-5</c:v>
                </c:pt>
                <c:pt idx="31827">
                  <c:v>3.1828000000000001E-5</c:v>
                </c:pt>
                <c:pt idx="31828">
                  <c:v>3.1829000000000003E-5</c:v>
                </c:pt>
                <c:pt idx="31829">
                  <c:v>3.1829999999999998E-5</c:v>
                </c:pt>
                <c:pt idx="31830">
                  <c:v>3.1831000000000001E-5</c:v>
                </c:pt>
                <c:pt idx="31831">
                  <c:v>3.1832000000000003E-5</c:v>
                </c:pt>
                <c:pt idx="31832">
                  <c:v>3.1832999999999998E-5</c:v>
                </c:pt>
                <c:pt idx="31833">
                  <c:v>3.1834E-5</c:v>
                </c:pt>
                <c:pt idx="31834">
                  <c:v>3.1835000000000003E-5</c:v>
                </c:pt>
                <c:pt idx="31835">
                  <c:v>3.1835999999999998E-5</c:v>
                </c:pt>
                <c:pt idx="31836">
                  <c:v>3.1837E-5</c:v>
                </c:pt>
                <c:pt idx="31837">
                  <c:v>3.1838000000000002E-5</c:v>
                </c:pt>
                <c:pt idx="31838">
                  <c:v>3.1838999999999998E-5</c:v>
                </c:pt>
                <c:pt idx="31839">
                  <c:v>3.184E-5</c:v>
                </c:pt>
                <c:pt idx="31840">
                  <c:v>3.1841000000000002E-5</c:v>
                </c:pt>
                <c:pt idx="31841">
                  <c:v>3.1841999999999998E-5</c:v>
                </c:pt>
                <c:pt idx="31842">
                  <c:v>3.1843E-5</c:v>
                </c:pt>
                <c:pt idx="31843">
                  <c:v>3.1844000000000002E-5</c:v>
                </c:pt>
                <c:pt idx="31844">
                  <c:v>3.1844999999999997E-5</c:v>
                </c:pt>
                <c:pt idx="31845">
                  <c:v>3.1846E-5</c:v>
                </c:pt>
                <c:pt idx="31846">
                  <c:v>3.1847000000000002E-5</c:v>
                </c:pt>
                <c:pt idx="31847">
                  <c:v>3.1847999999999997E-5</c:v>
                </c:pt>
                <c:pt idx="31848">
                  <c:v>3.1848999999999999E-5</c:v>
                </c:pt>
                <c:pt idx="31849">
                  <c:v>3.1850000000000002E-5</c:v>
                </c:pt>
                <c:pt idx="31850">
                  <c:v>3.1850999999999997E-5</c:v>
                </c:pt>
                <c:pt idx="31851">
                  <c:v>3.1851999999999999E-5</c:v>
                </c:pt>
                <c:pt idx="31852">
                  <c:v>3.1853000000000001E-5</c:v>
                </c:pt>
                <c:pt idx="31853">
                  <c:v>3.1853999999999997E-5</c:v>
                </c:pt>
                <c:pt idx="31854">
                  <c:v>3.1854999999999999E-5</c:v>
                </c:pt>
                <c:pt idx="31855">
                  <c:v>3.1856000000000001E-5</c:v>
                </c:pt>
                <c:pt idx="31856">
                  <c:v>3.1856999999999997E-5</c:v>
                </c:pt>
                <c:pt idx="31857">
                  <c:v>3.1857999999999999E-5</c:v>
                </c:pt>
                <c:pt idx="31858">
                  <c:v>3.1859000000000001E-5</c:v>
                </c:pt>
                <c:pt idx="31859">
                  <c:v>3.1860000000000003E-5</c:v>
                </c:pt>
                <c:pt idx="31860">
                  <c:v>3.1860999999999999E-5</c:v>
                </c:pt>
                <c:pt idx="31861">
                  <c:v>3.1862000000000001E-5</c:v>
                </c:pt>
                <c:pt idx="31862">
                  <c:v>3.1863000000000003E-5</c:v>
                </c:pt>
                <c:pt idx="31863">
                  <c:v>3.1863999999999998E-5</c:v>
                </c:pt>
                <c:pt idx="31864">
                  <c:v>3.1865000000000001E-5</c:v>
                </c:pt>
                <c:pt idx="31865">
                  <c:v>3.1866000000000003E-5</c:v>
                </c:pt>
                <c:pt idx="31866">
                  <c:v>3.1866999999999998E-5</c:v>
                </c:pt>
                <c:pt idx="31867">
                  <c:v>3.1868E-5</c:v>
                </c:pt>
                <c:pt idx="31868">
                  <c:v>3.1869000000000003E-5</c:v>
                </c:pt>
                <c:pt idx="31869">
                  <c:v>3.1869999999999998E-5</c:v>
                </c:pt>
                <c:pt idx="31870">
                  <c:v>3.1871E-5</c:v>
                </c:pt>
                <c:pt idx="31871">
                  <c:v>3.1872000000000002E-5</c:v>
                </c:pt>
                <c:pt idx="31872">
                  <c:v>3.1872999999999998E-5</c:v>
                </c:pt>
                <c:pt idx="31873">
                  <c:v>3.1874E-5</c:v>
                </c:pt>
                <c:pt idx="31874">
                  <c:v>3.1875000000000002E-5</c:v>
                </c:pt>
                <c:pt idx="31875">
                  <c:v>3.1875999999999998E-5</c:v>
                </c:pt>
                <c:pt idx="31876">
                  <c:v>3.1877E-5</c:v>
                </c:pt>
                <c:pt idx="31877">
                  <c:v>3.1878000000000002E-5</c:v>
                </c:pt>
                <c:pt idx="31878">
                  <c:v>3.1878999999999998E-5</c:v>
                </c:pt>
                <c:pt idx="31879">
                  <c:v>3.188E-5</c:v>
                </c:pt>
                <c:pt idx="31880">
                  <c:v>3.1881000000000002E-5</c:v>
                </c:pt>
                <c:pt idx="31881">
                  <c:v>3.1881999999999997E-5</c:v>
                </c:pt>
                <c:pt idx="31882">
                  <c:v>3.1883E-5</c:v>
                </c:pt>
                <c:pt idx="31883">
                  <c:v>3.1884000000000002E-5</c:v>
                </c:pt>
                <c:pt idx="31884">
                  <c:v>3.1884999999999997E-5</c:v>
                </c:pt>
                <c:pt idx="31885">
                  <c:v>3.1885999999999999E-5</c:v>
                </c:pt>
                <c:pt idx="31886">
                  <c:v>3.1887000000000001E-5</c:v>
                </c:pt>
                <c:pt idx="31887">
                  <c:v>3.1887999999999997E-5</c:v>
                </c:pt>
                <c:pt idx="31888">
                  <c:v>3.1888999999999999E-5</c:v>
                </c:pt>
                <c:pt idx="31889">
                  <c:v>3.1890000000000001E-5</c:v>
                </c:pt>
                <c:pt idx="31890">
                  <c:v>3.1890999999999997E-5</c:v>
                </c:pt>
                <c:pt idx="31891">
                  <c:v>3.1891999999999999E-5</c:v>
                </c:pt>
                <c:pt idx="31892">
                  <c:v>3.1893000000000001E-5</c:v>
                </c:pt>
                <c:pt idx="31893">
                  <c:v>3.1894000000000003E-5</c:v>
                </c:pt>
                <c:pt idx="31894">
                  <c:v>3.1894999999999999E-5</c:v>
                </c:pt>
                <c:pt idx="31895">
                  <c:v>3.1896000000000001E-5</c:v>
                </c:pt>
                <c:pt idx="31896">
                  <c:v>3.1897000000000003E-5</c:v>
                </c:pt>
                <c:pt idx="31897">
                  <c:v>3.1897999999999999E-5</c:v>
                </c:pt>
                <c:pt idx="31898">
                  <c:v>3.1899000000000001E-5</c:v>
                </c:pt>
                <c:pt idx="31899">
                  <c:v>3.1900000000000003E-5</c:v>
                </c:pt>
                <c:pt idx="31900">
                  <c:v>3.1900999999999998E-5</c:v>
                </c:pt>
                <c:pt idx="31901">
                  <c:v>3.1902000000000001E-5</c:v>
                </c:pt>
                <c:pt idx="31902">
                  <c:v>3.1903000000000003E-5</c:v>
                </c:pt>
                <c:pt idx="31903">
                  <c:v>3.1903999999999998E-5</c:v>
                </c:pt>
                <c:pt idx="31904">
                  <c:v>3.1905E-5</c:v>
                </c:pt>
                <c:pt idx="31905">
                  <c:v>3.1906000000000003E-5</c:v>
                </c:pt>
                <c:pt idx="31906">
                  <c:v>3.1906999999999998E-5</c:v>
                </c:pt>
                <c:pt idx="31907">
                  <c:v>3.1908E-5</c:v>
                </c:pt>
                <c:pt idx="31908">
                  <c:v>3.1909000000000002E-5</c:v>
                </c:pt>
                <c:pt idx="31909">
                  <c:v>3.1909999999999998E-5</c:v>
                </c:pt>
                <c:pt idx="31910">
                  <c:v>3.1911E-5</c:v>
                </c:pt>
                <c:pt idx="31911">
                  <c:v>3.1912000000000002E-5</c:v>
                </c:pt>
                <c:pt idx="31912">
                  <c:v>3.1912999999999998E-5</c:v>
                </c:pt>
                <c:pt idx="31913">
                  <c:v>3.1914E-5</c:v>
                </c:pt>
                <c:pt idx="31914">
                  <c:v>3.1915000000000002E-5</c:v>
                </c:pt>
                <c:pt idx="31915">
                  <c:v>3.1915999999999997E-5</c:v>
                </c:pt>
                <c:pt idx="31916">
                  <c:v>3.1917E-5</c:v>
                </c:pt>
                <c:pt idx="31917">
                  <c:v>3.1918000000000002E-5</c:v>
                </c:pt>
                <c:pt idx="31918">
                  <c:v>3.1918999999999997E-5</c:v>
                </c:pt>
                <c:pt idx="31919">
                  <c:v>3.1919999999999999E-5</c:v>
                </c:pt>
                <c:pt idx="31920">
                  <c:v>3.1921000000000002E-5</c:v>
                </c:pt>
                <c:pt idx="31921">
                  <c:v>3.1921999999999997E-5</c:v>
                </c:pt>
                <c:pt idx="31922">
                  <c:v>3.1922999999999999E-5</c:v>
                </c:pt>
                <c:pt idx="31923">
                  <c:v>3.1924000000000001E-5</c:v>
                </c:pt>
                <c:pt idx="31924">
                  <c:v>3.1924999999999997E-5</c:v>
                </c:pt>
                <c:pt idx="31925">
                  <c:v>3.1925999999999999E-5</c:v>
                </c:pt>
                <c:pt idx="31926">
                  <c:v>3.1927000000000001E-5</c:v>
                </c:pt>
                <c:pt idx="31927">
                  <c:v>3.1928000000000003E-5</c:v>
                </c:pt>
                <c:pt idx="31928">
                  <c:v>3.1928999999999999E-5</c:v>
                </c:pt>
                <c:pt idx="31929">
                  <c:v>3.1930000000000001E-5</c:v>
                </c:pt>
                <c:pt idx="31930">
                  <c:v>3.1931000000000003E-5</c:v>
                </c:pt>
                <c:pt idx="31931">
                  <c:v>3.1931999999999999E-5</c:v>
                </c:pt>
                <c:pt idx="31932">
                  <c:v>3.1933000000000001E-5</c:v>
                </c:pt>
                <c:pt idx="31933">
                  <c:v>3.1934000000000003E-5</c:v>
                </c:pt>
                <c:pt idx="31934">
                  <c:v>3.1934999999999998E-5</c:v>
                </c:pt>
                <c:pt idx="31935">
                  <c:v>3.1936000000000001E-5</c:v>
                </c:pt>
                <c:pt idx="31936">
                  <c:v>3.1937000000000003E-5</c:v>
                </c:pt>
                <c:pt idx="31937">
                  <c:v>3.1937999999999998E-5</c:v>
                </c:pt>
                <c:pt idx="31938">
                  <c:v>3.1939E-5</c:v>
                </c:pt>
                <c:pt idx="31939">
                  <c:v>3.1940000000000003E-5</c:v>
                </c:pt>
                <c:pt idx="31940">
                  <c:v>3.1940999999999998E-5</c:v>
                </c:pt>
                <c:pt idx="31941">
                  <c:v>3.1942E-5</c:v>
                </c:pt>
                <c:pt idx="31942">
                  <c:v>3.1943000000000002E-5</c:v>
                </c:pt>
                <c:pt idx="31943">
                  <c:v>3.1943999999999998E-5</c:v>
                </c:pt>
                <c:pt idx="31944">
                  <c:v>3.1945E-5</c:v>
                </c:pt>
                <c:pt idx="31945">
                  <c:v>3.1946000000000002E-5</c:v>
                </c:pt>
                <c:pt idx="31946">
                  <c:v>3.1946999999999998E-5</c:v>
                </c:pt>
                <c:pt idx="31947">
                  <c:v>3.1948E-5</c:v>
                </c:pt>
                <c:pt idx="31948">
                  <c:v>3.1949000000000002E-5</c:v>
                </c:pt>
                <c:pt idx="31949">
                  <c:v>3.1949999999999997E-5</c:v>
                </c:pt>
                <c:pt idx="31950">
                  <c:v>3.1951E-5</c:v>
                </c:pt>
                <c:pt idx="31951">
                  <c:v>3.1952000000000002E-5</c:v>
                </c:pt>
                <c:pt idx="31952">
                  <c:v>3.1952999999999997E-5</c:v>
                </c:pt>
                <c:pt idx="31953">
                  <c:v>3.1953999999999999E-5</c:v>
                </c:pt>
                <c:pt idx="31954">
                  <c:v>3.1955000000000002E-5</c:v>
                </c:pt>
                <c:pt idx="31955">
                  <c:v>3.1955999999999997E-5</c:v>
                </c:pt>
                <c:pt idx="31956">
                  <c:v>3.1956999999999999E-5</c:v>
                </c:pt>
                <c:pt idx="31957">
                  <c:v>3.1958000000000001E-5</c:v>
                </c:pt>
                <c:pt idx="31958">
                  <c:v>3.1958999999999997E-5</c:v>
                </c:pt>
                <c:pt idx="31959">
                  <c:v>3.1959999999999999E-5</c:v>
                </c:pt>
                <c:pt idx="31960">
                  <c:v>3.1961000000000001E-5</c:v>
                </c:pt>
                <c:pt idx="31961">
                  <c:v>3.1962000000000003E-5</c:v>
                </c:pt>
                <c:pt idx="31962">
                  <c:v>3.1962999999999999E-5</c:v>
                </c:pt>
                <c:pt idx="31963">
                  <c:v>3.1964000000000001E-5</c:v>
                </c:pt>
                <c:pt idx="31964">
                  <c:v>3.1965000000000003E-5</c:v>
                </c:pt>
                <c:pt idx="31965">
                  <c:v>3.1965999999999999E-5</c:v>
                </c:pt>
                <c:pt idx="31966">
                  <c:v>3.1967000000000001E-5</c:v>
                </c:pt>
                <c:pt idx="31967">
                  <c:v>3.1968000000000003E-5</c:v>
                </c:pt>
                <c:pt idx="31968">
                  <c:v>3.1968999999999998E-5</c:v>
                </c:pt>
                <c:pt idx="31969">
                  <c:v>3.1970000000000001E-5</c:v>
                </c:pt>
                <c:pt idx="31970">
                  <c:v>3.1971000000000003E-5</c:v>
                </c:pt>
                <c:pt idx="31971">
                  <c:v>3.1971999999999998E-5</c:v>
                </c:pt>
                <c:pt idx="31972">
                  <c:v>3.1973E-5</c:v>
                </c:pt>
                <c:pt idx="31973">
                  <c:v>3.1974000000000003E-5</c:v>
                </c:pt>
                <c:pt idx="31974">
                  <c:v>3.1974999999999998E-5</c:v>
                </c:pt>
                <c:pt idx="31975">
                  <c:v>3.1976E-5</c:v>
                </c:pt>
                <c:pt idx="31976">
                  <c:v>3.1977000000000002E-5</c:v>
                </c:pt>
                <c:pt idx="31977">
                  <c:v>3.1977999999999998E-5</c:v>
                </c:pt>
                <c:pt idx="31978">
                  <c:v>3.1979E-5</c:v>
                </c:pt>
                <c:pt idx="31979">
                  <c:v>3.1980000000000002E-5</c:v>
                </c:pt>
                <c:pt idx="31980">
                  <c:v>3.1980999999999998E-5</c:v>
                </c:pt>
                <c:pt idx="31981">
                  <c:v>3.1982E-5</c:v>
                </c:pt>
                <c:pt idx="31982">
                  <c:v>3.1983000000000002E-5</c:v>
                </c:pt>
                <c:pt idx="31983">
                  <c:v>3.1983999999999997E-5</c:v>
                </c:pt>
                <c:pt idx="31984">
                  <c:v>3.1985E-5</c:v>
                </c:pt>
                <c:pt idx="31985">
                  <c:v>3.1986000000000002E-5</c:v>
                </c:pt>
                <c:pt idx="31986">
                  <c:v>3.1986999999999997E-5</c:v>
                </c:pt>
                <c:pt idx="31987">
                  <c:v>3.1987999999999999E-5</c:v>
                </c:pt>
                <c:pt idx="31988">
                  <c:v>3.1989000000000002E-5</c:v>
                </c:pt>
                <c:pt idx="31989">
                  <c:v>3.1989999999999997E-5</c:v>
                </c:pt>
                <c:pt idx="31990">
                  <c:v>3.1990999999999999E-5</c:v>
                </c:pt>
                <c:pt idx="31991">
                  <c:v>3.1992000000000001E-5</c:v>
                </c:pt>
                <c:pt idx="31992">
                  <c:v>3.1992999999999997E-5</c:v>
                </c:pt>
                <c:pt idx="31993">
                  <c:v>3.1993999999999999E-5</c:v>
                </c:pt>
                <c:pt idx="31994">
                  <c:v>3.1995000000000001E-5</c:v>
                </c:pt>
                <c:pt idx="31995">
                  <c:v>3.1996000000000003E-5</c:v>
                </c:pt>
                <c:pt idx="31996">
                  <c:v>3.1996999999999999E-5</c:v>
                </c:pt>
                <c:pt idx="31997">
                  <c:v>3.1998000000000001E-5</c:v>
                </c:pt>
                <c:pt idx="31998">
                  <c:v>3.1999000000000003E-5</c:v>
                </c:pt>
                <c:pt idx="31999">
                  <c:v>3.1999999999999999E-5</c:v>
                </c:pt>
                <c:pt idx="32000">
                  <c:v>3.2001000000000001E-5</c:v>
                </c:pt>
                <c:pt idx="32001">
                  <c:v>3.2002000000000003E-5</c:v>
                </c:pt>
                <c:pt idx="32002">
                  <c:v>3.2002999999999998E-5</c:v>
                </c:pt>
                <c:pt idx="32003">
                  <c:v>3.2004000000000001E-5</c:v>
                </c:pt>
                <c:pt idx="32004">
                  <c:v>3.2005000000000003E-5</c:v>
                </c:pt>
                <c:pt idx="32005">
                  <c:v>3.2005999999999998E-5</c:v>
                </c:pt>
                <c:pt idx="32006">
                  <c:v>3.2007E-5</c:v>
                </c:pt>
                <c:pt idx="32007">
                  <c:v>3.2008000000000003E-5</c:v>
                </c:pt>
                <c:pt idx="32008">
                  <c:v>3.2008999999999998E-5</c:v>
                </c:pt>
                <c:pt idx="32009">
                  <c:v>3.201E-5</c:v>
                </c:pt>
                <c:pt idx="32010">
                  <c:v>3.2011000000000002E-5</c:v>
                </c:pt>
                <c:pt idx="32011">
                  <c:v>3.2011999999999998E-5</c:v>
                </c:pt>
                <c:pt idx="32012">
                  <c:v>3.2013E-5</c:v>
                </c:pt>
                <c:pt idx="32013">
                  <c:v>3.2014000000000002E-5</c:v>
                </c:pt>
                <c:pt idx="32014">
                  <c:v>3.2014999999999998E-5</c:v>
                </c:pt>
                <c:pt idx="32015">
                  <c:v>3.2016E-5</c:v>
                </c:pt>
                <c:pt idx="32016">
                  <c:v>3.2017000000000002E-5</c:v>
                </c:pt>
                <c:pt idx="32017">
                  <c:v>3.2017999999999997E-5</c:v>
                </c:pt>
                <c:pt idx="32018">
                  <c:v>3.2019E-5</c:v>
                </c:pt>
                <c:pt idx="32019">
                  <c:v>3.2020000000000002E-5</c:v>
                </c:pt>
                <c:pt idx="32020">
                  <c:v>3.2020999999999997E-5</c:v>
                </c:pt>
                <c:pt idx="32021">
                  <c:v>3.2021999999999999E-5</c:v>
                </c:pt>
                <c:pt idx="32022">
                  <c:v>3.2023000000000002E-5</c:v>
                </c:pt>
                <c:pt idx="32023">
                  <c:v>3.2023999999999997E-5</c:v>
                </c:pt>
                <c:pt idx="32024">
                  <c:v>3.2024999999999999E-5</c:v>
                </c:pt>
                <c:pt idx="32025">
                  <c:v>3.2026000000000001E-5</c:v>
                </c:pt>
                <c:pt idx="32026">
                  <c:v>3.2026999999999997E-5</c:v>
                </c:pt>
                <c:pt idx="32027">
                  <c:v>3.2027999999999999E-5</c:v>
                </c:pt>
                <c:pt idx="32028">
                  <c:v>3.2029000000000001E-5</c:v>
                </c:pt>
                <c:pt idx="32029">
                  <c:v>3.2030000000000003E-5</c:v>
                </c:pt>
                <c:pt idx="32030">
                  <c:v>3.2030999999999999E-5</c:v>
                </c:pt>
                <c:pt idx="32031">
                  <c:v>3.2032000000000001E-5</c:v>
                </c:pt>
                <c:pt idx="32032">
                  <c:v>3.2033000000000003E-5</c:v>
                </c:pt>
                <c:pt idx="32033">
                  <c:v>3.2033999999999999E-5</c:v>
                </c:pt>
                <c:pt idx="32034">
                  <c:v>3.2035000000000001E-5</c:v>
                </c:pt>
                <c:pt idx="32035">
                  <c:v>3.2036000000000003E-5</c:v>
                </c:pt>
                <c:pt idx="32036">
                  <c:v>3.2036999999999998E-5</c:v>
                </c:pt>
                <c:pt idx="32037">
                  <c:v>3.2038000000000001E-5</c:v>
                </c:pt>
                <c:pt idx="32038">
                  <c:v>3.2039000000000003E-5</c:v>
                </c:pt>
                <c:pt idx="32039">
                  <c:v>3.2039999999999998E-5</c:v>
                </c:pt>
                <c:pt idx="32040">
                  <c:v>3.2041E-5</c:v>
                </c:pt>
                <c:pt idx="32041">
                  <c:v>3.2042000000000003E-5</c:v>
                </c:pt>
                <c:pt idx="32042">
                  <c:v>3.2042999999999998E-5</c:v>
                </c:pt>
                <c:pt idx="32043">
                  <c:v>3.2044E-5</c:v>
                </c:pt>
                <c:pt idx="32044">
                  <c:v>3.2045000000000002E-5</c:v>
                </c:pt>
                <c:pt idx="32045">
                  <c:v>3.2045999999999998E-5</c:v>
                </c:pt>
                <c:pt idx="32046">
                  <c:v>3.2047E-5</c:v>
                </c:pt>
                <c:pt idx="32047">
                  <c:v>3.2048000000000002E-5</c:v>
                </c:pt>
                <c:pt idx="32048">
                  <c:v>3.2048999999999998E-5</c:v>
                </c:pt>
                <c:pt idx="32049">
                  <c:v>3.205E-5</c:v>
                </c:pt>
                <c:pt idx="32050">
                  <c:v>3.2051000000000002E-5</c:v>
                </c:pt>
                <c:pt idx="32051">
                  <c:v>3.2051999999999997E-5</c:v>
                </c:pt>
                <c:pt idx="32052">
                  <c:v>3.2053E-5</c:v>
                </c:pt>
                <c:pt idx="32053">
                  <c:v>3.2054000000000002E-5</c:v>
                </c:pt>
                <c:pt idx="32054">
                  <c:v>3.2054999999999997E-5</c:v>
                </c:pt>
                <c:pt idx="32055">
                  <c:v>3.2055999999999999E-5</c:v>
                </c:pt>
                <c:pt idx="32056">
                  <c:v>3.2057000000000002E-5</c:v>
                </c:pt>
                <c:pt idx="32057">
                  <c:v>3.2057999999999997E-5</c:v>
                </c:pt>
                <c:pt idx="32058">
                  <c:v>3.2058999999999999E-5</c:v>
                </c:pt>
                <c:pt idx="32059">
                  <c:v>3.2060000000000001E-5</c:v>
                </c:pt>
                <c:pt idx="32060">
                  <c:v>3.2060999999999997E-5</c:v>
                </c:pt>
                <c:pt idx="32061">
                  <c:v>3.2061999999999999E-5</c:v>
                </c:pt>
                <c:pt idx="32062">
                  <c:v>3.2063000000000001E-5</c:v>
                </c:pt>
                <c:pt idx="32063">
                  <c:v>3.2064000000000003E-5</c:v>
                </c:pt>
                <c:pt idx="32064">
                  <c:v>3.2064999999999999E-5</c:v>
                </c:pt>
                <c:pt idx="32065">
                  <c:v>3.2066000000000001E-5</c:v>
                </c:pt>
                <c:pt idx="32066">
                  <c:v>3.2067000000000003E-5</c:v>
                </c:pt>
                <c:pt idx="32067">
                  <c:v>3.2067999999999999E-5</c:v>
                </c:pt>
                <c:pt idx="32068">
                  <c:v>3.2069000000000001E-5</c:v>
                </c:pt>
                <c:pt idx="32069">
                  <c:v>3.2070000000000003E-5</c:v>
                </c:pt>
                <c:pt idx="32070">
                  <c:v>3.2070999999999998E-5</c:v>
                </c:pt>
                <c:pt idx="32071">
                  <c:v>3.2072000000000001E-5</c:v>
                </c:pt>
                <c:pt idx="32072">
                  <c:v>3.2073000000000003E-5</c:v>
                </c:pt>
                <c:pt idx="32073">
                  <c:v>3.2073999999999998E-5</c:v>
                </c:pt>
                <c:pt idx="32074">
                  <c:v>3.2075E-5</c:v>
                </c:pt>
                <c:pt idx="32075">
                  <c:v>3.2076000000000003E-5</c:v>
                </c:pt>
                <c:pt idx="32076">
                  <c:v>3.2076999999999998E-5</c:v>
                </c:pt>
                <c:pt idx="32077">
                  <c:v>3.2078E-5</c:v>
                </c:pt>
                <c:pt idx="32078">
                  <c:v>3.2079000000000002E-5</c:v>
                </c:pt>
                <c:pt idx="32079">
                  <c:v>3.2079999999999998E-5</c:v>
                </c:pt>
                <c:pt idx="32080">
                  <c:v>3.2081E-5</c:v>
                </c:pt>
                <c:pt idx="32081">
                  <c:v>3.2082000000000002E-5</c:v>
                </c:pt>
                <c:pt idx="32082">
                  <c:v>3.2082999999999998E-5</c:v>
                </c:pt>
                <c:pt idx="32083">
                  <c:v>3.2084E-5</c:v>
                </c:pt>
                <c:pt idx="32084">
                  <c:v>3.2085000000000002E-5</c:v>
                </c:pt>
                <c:pt idx="32085">
                  <c:v>3.2085999999999997E-5</c:v>
                </c:pt>
                <c:pt idx="32086">
                  <c:v>3.2087E-5</c:v>
                </c:pt>
                <c:pt idx="32087">
                  <c:v>3.2088000000000002E-5</c:v>
                </c:pt>
                <c:pt idx="32088">
                  <c:v>3.2088999999999997E-5</c:v>
                </c:pt>
                <c:pt idx="32089">
                  <c:v>3.2089999999999999E-5</c:v>
                </c:pt>
                <c:pt idx="32090">
                  <c:v>3.2091000000000002E-5</c:v>
                </c:pt>
                <c:pt idx="32091">
                  <c:v>3.2091999999999997E-5</c:v>
                </c:pt>
                <c:pt idx="32092">
                  <c:v>3.2092999999999999E-5</c:v>
                </c:pt>
                <c:pt idx="32093">
                  <c:v>3.2094000000000001E-5</c:v>
                </c:pt>
                <c:pt idx="32094">
                  <c:v>3.2094999999999997E-5</c:v>
                </c:pt>
                <c:pt idx="32095">
                  <c:v>3.2095999999999999E-5</c:v>
                </c:pt>
                <c:pt idx="32096">
                  <c:v>3.2097000000000001E-5</c:v>
                </c:pt>
                <c:pt idx="32097">
                  <c:v>3.2098000000000003E-5</c:v>
                </c:pt>
                <c:pt idx="32098">
                  <c:v>3.2098999999999999E-5</c:v>
                </c:pt>
                <c:pt idx="32099">
                  <c:v>3.2100000000000001E-5</c:v>
                </c:pt>
                <c:pt idx="32100">
                  <c:v>3.2101000000000003E-5</c:v>
                </c:pt>
                <c:pt idx="32101">
                  <c:v>3.2101999999999999E-5</c:v>
                </c:pt>
                <c:pt idx="32102">
                  <c:v>3.2103000000000001E-5</c:v>
                </c:pt>
                <c:pt idx="32103">
                  <c:v>3.2104000000000003E-5</c:v>
                </c:pt>
                <c:pt idx="32104">
                  <c:v>3.2104999999999998E-5</c:v>
                </c:pt>
                <c:pt idx="32105">
                  <c:v>3.2106000000000001E-5</c:v>
                </c:pt>
                <c:pt idx="32106">
                  <c:v>3.2107000000000003E-5</c:v>
                </c:pt>
                <c:pt idx="32107">
                  <c:v>3.2107999999999998E-5</c:v>
                </c:pt>
                <c:pt idx="32108">
                  <c:v>3.2109E-5</c:v>
                </c:pt>
                <c:pt idx="32109">
                  <c:v>3.2110000000000003E-5</c:v>
                </c:pt>
                <c:pt idx="32110">
                  <c:v>3.2110999999999998E-5</c:v>
                </c:pt>
                <c:pt idx="32111">
                  <c:v>3.2112E-5</c:v>
                </c:pt>
                <c:pt idx="32112">
                  <c:v>3.2113000000000002E-5</c:v>
                </c:pt>
                <c:pt idx="32113">
                  <c:v>3.2113999999999998E-5</c:v>
                </c:pt>
                <c:pt idx="32114">
                  <c:v>3.2115E-5</c:v>
                </c:pt>
                <c:pt idx="32115">
                  <c:v>3.2116000000000002E-5</c:v>
                </c:pt>
                <c:pt idx="32116">
                  <c:v>3.2116999999999998E-5</c:v>
                </c:pt>
                <c:pt idx="32117">
                  <c:v>3.2118E-5</c:v>
                </c:pt>
                <c:pt idx="32118">
                  <c:v>3.2119000000000002E-5</c:v>
                </c:pt>
                <c:pt idx="32119">
                  <c:v>3.2119999999999997E-5</c:v>
                </c:pt>
                <c:pt idx="32120">
                  <c:v>3.2121E-5</c:v>
                </c:pt>
                <c:pt idx="32121">
                  <c:v>3.2122000000000002E-5</c:v>
                </c:pt>
                <c:pt idx="32122">
                  <c:v>3.2122999999999997E-5</c:v>
                </c:pt>
                <c:pt idx="32123">
                  <c:v>3.2123999999999999E-5</c:v>
                </c:pt>
                <c:pt idx="32124">
                  <c:v>3.2125000000000002E-5</c:v>
                </c:pt>
                <c:pt idx="32125">
                  <c:v>3.2125999999999997E-5</c:v>
                </c:pt>
                <c:pt idx="32126">
                  <c:v>3.2126999999999999E-5</c:v>
                </c:pt>
                <c:pt idx="32127">
                  <c:v>3.2128000000000001E-5</c:v>
                </c:pt>
                <c:pt idx="32128">
                  <c:v>3.2128999999999997E-5</c:v>
                </c:pt>
                <c:pt idx="32129">
                  <c:v>3.2129999999999999E-5</c:v>
                </c:pt>
                <c:pt idx="32130">
                  <c:v>3.2131000000000001E-5</c:v>
                </c:pt>
                <c:pt idx="32131">
                  <c:v>3.2131999999999997E-5</c:v>
                </c:pt>
                <c:pt idx="32132">
                  <c:v>3.2132999999999999E-5</c:v>
                </c:pt>
                <c:pt idx="32133">
                  <c:v>3.2134000000000001E-5</c:v>
                </c:pt>
                <c:pt idx="32134">
                  <c:v>3.2135000000000003E-5</c:v>
                </c:pt>
                <c:pt idx="32135">
                  <c:v>3.2135999999999999E-5</c:v>
                </c:pt>
                <c:pt idx="32136">
                  <c:v>3.2137000000000001E-5</c:v>
                </c:pt>
                <c:pt idx="32137">
                  <c:v>3.2138000000000003E-5</c:v>
                </c:pt>
                <c:pt idx="32138">
                  <c:v>3.2138999999999998E-5</c:v>
                </c:pt>
                <c:pt idx="32139">
                  <c:v>3.2140000000000001E-5</c:v>
                </c:pt>
                <c:pt idx="32140">
                  <c:v>3.2141000000000003E-5</c:v>
                </c:pt>
                <c:pt idx="32141">
                  <c:v>3.2141999999999998E-5</c:v>
                </c:pt>
                <c:pt idx="32142">
                  <c:v>3.2143E-5</c:v>
                </c:pt>
                <c:pt idx="32143">
                  <c:v>3.2144000000000003E-5</c:v>
                </c:pt>
                <c:pt idx="32144">
                  <c:v>3.2144999999999998E-5</c:v>
                </c:pt>
                <c:pt idx="32145">
                  <c:v>3.2146E-5</c:v>
                </c:pt>
                <c:pt idx="32146">
                  <c:v>3.2147000000000002E-5</c:v>
                </c:pt>
                <c:pt idx="32147">
                  <c:v>3.2147999999999998E-5</c:v>
                </c:pt>
                <c:pt idx="32148">
                  <c:v>3.2149E-5</c:v>
                </c:pt>
                <c:pt idx="32149">
                  <c:v>3.2150000000000002E-5</c:v>
                </c:pt>
                <c:pt idx="32150">
                  <c:v>3.2150999999999998E-5</c:v>
                </c:pt>
                <c:pt idx="32151">
                  <c:v>3.2152E-5</c:v>
                </c:pt>
                <c:pt idx="32152">
                  <c:v>3.2153000000000002E-5</c:v>
                </c:pt>
                <c:pt idx="32153">
                  <c:v>3.2153999999999997E-5</c:v>
                </c:pt>
                <c:pt idx="32154">
                  <c:v>3.2155E-5</c:v>
                </c:pt>
                <c:pt idx="32155">
                  <c:v>3.2156000000000002E-5</c:v>
                </c:pt>
                <c:pt idx="32156">
                  <c:v>3.2156999999999997E-5</c:v>
                </c:pt>
                <c:pt idx="32157">
                  <c:v>3.2157999999999999E-5</c:v>
                </c:pt>
                <c:pt idx="32158">
                  <c:v>3.2159000000000002E-5</c:v>
                </c:pt>
                <c:pt idx="32159">
                  <c:v>3.2159999999999997E-5</c:v>
                </c:pt>
                <c:pt idx="32160">
                  <c:v>3.2160999999999999E-5</c:v>
                </c:pt>
                <c:pt idx="32161">
                  <c:v>3.2162000000000001E-5</c:v>
                </c:pt>
                <c:pt idx="32162">
                  <c:v>3.2162999999999997E-5</c:v>
                </c:pt>
                <c:pt idx="32163">
                  <c:v>3.2163999999999999E-5</c:v>
                </c:pt>
                <c:pt idx="32164">
                  <c:v>3.2165000000000001E-5</c:v>
                </c:pt>
                <c:pt idx="32165">
                  <c:v>3.2165999999999997E-5</c:v>
                </c:pt>
                <c:pt idx="32166">
                  <c:v>3.2166999999999999E-5</c:v>
                </c:pt>
                <c:pt idx="32167">
                  <c:v>3.2168000000000001E-5</c:v>
                </c:pt>
                <c:pt idx="32168">
                  <c:v>3.2169000000000003E-5</c:v>
                </c:pt>
                <c:pt idx="32169">
                  <c:v>3.2169999999999999E-5</c:v>
                </c:pt>
                <c:pt idx="32170">
                  <c:v>3.2171000000000001E-5</c:v>
                </c:pt>
                <c:pt idx="32171">
                  <c:v>3.2172000000000003E-5</c:v>
                </c:pt>
                <c:pt idx="32172">
                  <c:v>3.2172999999999998E-5</c:v>
                </c:pt>
                <c:pt idx="32173">
                  <c:v>3.2174000000000001E-5</c:v>
                </c:pt>
                <c:pt idx="32174">
                  <c:v>3.2175000000000003E-5</c:v>
                </c:pt>
                <c:pt idx="32175">
                  <c:v>3.2175999999999998E-5</c:v>
                </c:pt>
                <c:pt idx="32176">
                  <c:v>3.2177E-5</c:v>
                </c:pt>
                <c:pt idx="32177">
                  <c:v>3.2178000000000003E-5</c:v>
                </c:pt>
                <c:pt idx="32178">
                  <c:v>3.2178999999999998E-5</c:v>
                </c:pt>
                <c:pt idx="32179">
                  <c:v>3.218E-5</c:v>
                </c:pt>
                <c:pt idx="32180">
                  <c:v>3.2181000000000002E-5</c:v>
                </c:pt>
                <c:pt idx="32181">
                  <c:v>3.2181999999999998E-5</c:v>
                </c:pt>
                <c:pt idx="32182">
                  <c:v>3.2183E-5</c:v>
                </c:pt>
                <c:pt idx="32183">
                  <c:v>3.2184000000000002E-5</c:v>
                </c:pt>
                <c:pt idx="32184">
                  <c:v>3.2184999999999998E-5</c:v>
                </c:pt>
                <c:pt idx="32185">
                  <c:v>3.2186E-5</c:v>
                </c:pt>
                <c:pt idx="32186">
                  <c:v>3.2187000000000002E-5</c:v>
                </c:pt>
                <c:pt idx="32187">
                  <c:v>3.2187999999999997E-5</c:v>
                </c:pt>
                <c:pt idx="32188">
                  <c:v>3.2189E-5</c:v>
                </c:pt>
                <c:pt idx="32189">
                  <c:v>3.2190000000000002E-5</c:v>
                </c:pt>
                <c:pt idx="32190">
                  <c:v>3.2190999999999997E-5</c:v>
                </c:pt>
                <c:pt idx="32191">
                  <c:v>3.2191999999999999E-5</c:v>
                </c:pt>
                <c:pt idx="32192">
                  <c:v>3.2193000000000002E-5</c:v>
                </c:pt>
                <c:pt idx="32193">
                  <c:v>3.2193999999999997E-5</c:v>
                </c:pt>
                <c:pt idx="32194">
                  <c:v>3.2194999999999999E-5</c:v>
                </c:pt>
                <c:pt idx="32195">
                  <c:v>3.2196000000000001E-5</c:v>
                </c:pt>
                <c:pt idx="32196">
                  <c:v>3.2196999999999997E-5</c:v>
                </c:pt>
                <c:pt idx="32197">
                  <c:v>3.2197999999999999E-5</c:v>
                </c:pt>
                <c:pt idx="32198">
                  <c:v>3.2199000000000001E-5</c:v>
                </c:pt>
                <c:pt idx="32199">
                  <c:v>3.2199999999999997E-5</c:v>
                </c:pt>
                <c:pt idx="32200">
                  <c:v>3.2200999999999999E-5</c:v>
                </c:pt>
                <c:pt idx="32201">
                  <c:v>3.2202000000000001E-5</c:v>
                </c:pt>
                <c:pt idx="32202">
                  <c:v>3.2203000000000003E-5</c:v>
                </c:pt>
                <c:pt idx="32203">
                  <c:v>3.2203999999999999E-5</c:v>
                </c:pt>
                <c:pt idx="32204">
                  <c:v>3.2205000000000001E-5</c:v>
                </c:pt>
                <c:pt idx="32205">
                  <c:v>3.2206000000000003E-5</c:v>
                </c:pt>
                <c:pt idx="32206">
                  <c:v>3.2206999999999998E-5</c:v>
                </c:pt>
                <c:pt idx="32207">
                  <c:v>3.2208000000000001E-5</c:v>
                </c:pt>
                <c:pt idx="32208">
                  <c:v>3.2209000000000003E-5</c:v>
                </c:pt>
                <c:pt idx="32209">
                  <c:v>3.2209999999999998E-5</c:v>
                </c:pt>
                <c:pt idx="32210">
                  <c:v>3.2211E-5</c:v>
                </c:pt>
                <c:pt idx="32211">
                  <c:v>3.2212000000000003E-5</c:v>
                </c:pt>
                <c:pt idx="32212">
                  <c:v>3.2212999999999998E-5</c:v>
                </c:pt>
                <c:pt idx="32213">
                  <c:v>3.2214E-5</c:v>
                </c:pt>
                <c:pt idx="32214">
                  <c:v>3.2215000000000002E-5</c:v>
                </c:pt>
                <c:pt idx="32215">
                  <c:v>3.2215999999999998E-5</c:v>
                </c:pt>
                <c:pt idx="32216">
                  <c:v>3.2217E-5</c:v>
                </c:pt>
                <c:pt idx="32217">
                  <c:v>3.2218000000000002E-5</c:v>
                </c:pt>
                <c:pt idx="32218">
                  <c:v>3.2218999999999998E-5</c:v>
                </c:pt>
                <c:pt idx="32219">
                  <c:v>3.222E-5</c:v>
                </c:pt>
                <c:pt idx="32220">
                  <c:v>3.2221000000000002E-5</c:v>
                </c:pt>
                <c:pt idx="32221">
                  <c:v>3.2221999999999997E-5</c:v>
                </c:pt>
                <c:pt idx="32222">
                  <c:v>3.2223E-5</c:v>
                </c:pt>
                <c:pt idx="32223">
                  <c:v>3.2224000000000002E-5</c:v>
                </c:pt>
                <c:pt idx="32224">
                  <c:v>3.2224999999999997E-5</c:v>
                </c:pt>
                <c:pt idx="32225">
                  <c:v>3.2225999999999999E-5</c:v>
                </c:pt>
                <c:pt idx="32226">
                  <c:v>3.2227000000000002E-5</c:v>
                </c:pt>
                <c:pt idx="32227">
                  <c:v>3.2227999999999997E-5</c:v>
                </c:pt>
                <c:pt idx="32228">
                  <c:v>3.2228999999999999E-5</c:v>
                </c:pt>
                <c:pt idx="32229">
                  <c:v>3.2230000000000001E-5</c:v>
                </c:pt>
                <c:pt idx="32230">
                  <c:v>3.2230999999999997E-5</c:v>
                </c:pt>
                <c:pt idx="32231">
                  <c:v>3.2231999999999999E-5</c:v>
                </c:pt>
                <c:pt idx="32232">
                  <c:v>3.2233000000000001E-5</c:v>
                </c:pt>
                <c:pt idx="32233">
                  <c:v>3.2233999999999997E-5</c:v>
                </c:pt>
                <c:pt idx="32234">
                  <c:v>3.2234999999999999E-5</c:v>
                </c:pt>
                <c:pt idx="32235">
                  <c:v>3.2236000000000001E-5</c:v>
                </c:pt>
                <c:pt idx="32236">
                  <c:v>3.2237000000000003E-5</c:v>
                </c:pt>
                <c:pt idx="32237">
                  <c:v>3.2237999999999999E-5</c:v>
                </c:pt>
                <c:pt idx="32238">
                  <c:v>3.2239000000000001E-5</c:v>
                </c:pt>
                <c:pt idx="32239">
                  <c:v>3.2240000000000003E-5</c:v>
                </c:pt>
                <c:pt idx="32240">
                  <c:v>3.2240999999999998E-5</c:v>
                </c:pt>
                <c:pt idx="32241">
                  <c:v>3.2242000000000001E-5</c:v>
                </c:pt>
                <c:pt idx="32242">
                  <c:v>3.2243000000000003E-5</c:v>
                </c:pt>
                <c:pt idx="32243">
                  <c:v>3.2243999999999998E-5</c:v>
                </c:pt>
                <c:pt idx="32244">
                  <c:v>3.2245E-5</c:v>
                </c:pt>
                <c:pt idx="32245">
                  <c:v>3.2246000000000003E-5</c:v>
                </c:pt>
                <c:pt idx="32246">
                  <c:v>3.2246999999999998E-5</c:v>
                </c:pt>
                <c:pt idx="32247">
                  <c:v>3.2248E-5</c:v>
                </c:pt>
                <c:pt idx="32248">
                  <c:v>3.2249000000000002E-5</c:v>
                </c:pt>
                <c:pt idx="32249">
                  <c:v>3.2249999999999998E-5</c:v>
                </c:pt>
                <c:pt idx="32250">
                  <c:v>3.2251E-5</c:v>
                </c:pt>
                <c:pt idx="32251">
                  <c:v>3.2252000000000002E-5</c:v>
                </c:pt>
                <c:pt idx="32252">
                  <c:v>3.2252999999999998E-5</c:v>
                </c:pt>
                <c:pt idx="32253">
                  <c:v>3.2254E-5</c:v>
                </c:pt>
                <c:pt idx="32254">
                  <c:v>3.2255000000000002E-5</c:v>
                </c:pt>
                <c:pt idx="32255">
                  <c:v>3.2255999999999997E-5</c:v>
                </c:pt>
                <c:pt idx="32256">
                  <c:v>3.2257E-5</c:v>
                </c:pt>
                <c:pt idx="32257">
                  <c:v>3.2258000000000002E-5</c:v>
                </c:pt>
                <c:pt idx="32258">
                  <c:v>3.2258999999999997E-5</c:v>
                </c:pt>
                <c:pt idx="32259">
                  <c:v>3.2259999999999999E-5</c:v>
                </c:pt>
                <c:pt idx="32260">
                  <c:v>3.2261000000000002E-5</c:v>
                </c:pt>
                <c:pt idx="32261">
                  <c:v>3.2261999999999997E-5</c:v>
                </c:pt>
                <c:pt idx="32262">
                  <c:v>3.2262999999999999E-5</c:v>
                </c:pt>
                <c:pt idx="32263">
                  <c:v>3.2264000000000001E-5</c:v>
                </c:pt>
                <c:pt idx="32264">
                  <c:v>3.2264999999999997E-5</c:v>
                </c:pt>
                <c:pt idx="32265">
                  <c:v>3.2265999999999999E-5</c:v>
                </c:pt>
                <c:pt idx="32266">
                  <c:v>3.2267000000000001E-5</c:v>
                </c:pt>
                <c:pt idx="32267">
                  <c:v>3.2267999999999997E-5</c:v>
                </c:pt>
                <c:pt idx="32268">
                  <c:v>3.2268999999999999E-5</c:v>
                </c:pt>
                <c:pt idx="32269">
                  <c:v>3.2270000000000001E-5</c:v>
                </c:pt>
                <c:pt idx="32270">
                  <c:v>3.2271000000000003E-5</c:v>
                </c:pt>
                <c:pt idx="32271">
                  <c:v>3.2271999999999999E-5</c:v>
                </c:pt>
                <c:pt idx="32272">
                  <c:v>3.2273000000000001E-5</c:v>
                </c:pt>
                <c:pt idx="32273">
                  <c:v>3.2274000000000003E-5</c:v>
                </c:pt>
                <c:pt idx="32274">
                  <c:v>3.2274999999999998E-5</c:v>
                </c:pt>
                <c:pt idx="32275">
                  <c:v>3.2276000000000001E-5</c:v>
                </c:pt>
                <c:pt idx="32276">
                  <c:v>3.2277000000000003E-5</c:v>
                </c:pt>
                <c:pt idx="32277">
                  <c:v>3.2277999999999998E-5</c:v>
                </c:pt>
                <c:pt idx="32278">
                  <c:v>3.2279E-5</c:v>
                </c:pt>
                <c:pt idx="32279">
                  <c:v>3.2280000000000003E-5</c:v>
                </c:pt>
                <c:pt idx="32280">
                  <c:v>3.2280999999999998E-5</c:v>
                </c:pt>
                <c:pt idx="32281">
                  <c:v>3.2282E-5</c:v>
                </c:pt>
                <c:pt idx="32282">
                  <c:v>3.2283000000000002E-5</c:v>
                </c:pt>
                <c:pt idx="32283">
                  <c:v>3.2283999999999998E-5</c:v>
                </c:pt>
                <c:pt idx="32284">
                  <c:v>3.2285E-5</c:v>
                </c:pt>
                <c:pt idx="32285">
                  <c:v>3.2286000000000002E-5</c:v>
                </c:pt>
                <c:pt idx="32286">
                  <c:v>3.2286999999999998E-5</c:v>
                </c:pt>
                <c:pt idx="32287">
                  <c:v>3.2288E-5</c:v>
                </c:pt>
                <c:pt idx="32288">
                  <c:v>3.2289000000000002E-5</c:v>
                </c:pt>
                <c:pt idx="32289">
                  <c:v>3.2289999999999997E-5</c:v>
                </c:pt>
                <c:pt idx="32290">
                  <c:v>3.2291E-5</c:v>
                </c:pt>
                <c:pt idx="32291">
                  <c:v>3.2292000000000002E-5</c:v>
                </c:pt>
                <c:pt idx="32292">
                  <c:v>3.2292999999999997E-5</c:v>
                </c:pt>
                <c:pt idx="32293">
                  <c:v>3.2293999999999999E-5</c:v>
                </c:pt>
                <c:pt idx="32294">
                  <c:v>3.2295000000000002E-5</c:v>
                </c:pt>
                <c:pt idx="32295">
                  <c:v>3.2295999999999997E-5</c:v>
                </c:pt>
                <c:pt idx="32296">
                  <c:v>3.2296999999999999E-5</c:v>
                </c:pt>
                <c:pt idx="32297">
                  <c:v>3.2298000000000001E-5</c:v>
                </c:pt>
                <c:pt idx="32298">
                  <c:v>3.2298999999999997E-5</c:v>
                </c:pt>
                <c:pt idx="32299">
                  <c:v>3.2299999999999999E-5</c:v>
                </c:pt>
                <c:pt idx="32300">
                  <c:v>3.2301000000000001E-5</c:v>
                </c:pt>
                <c:pt idx="32301">
                  <c:v>3.2301999999999997E-5</c:v>
                </c:pt>
                <c:pt idx="32302">
                  <c:v>3.2302999999999999E-5</c:v>
                </c:pt>
                <c:pt idx="32303">
                  <c:v>3.2304000000000001E-5</c:v>
                </c:pt>
                <c:pt idx="32304">
                  <c:v>3.2305000000000003E-5</c:v>
                </c:pt>
                <c:pt idx="32305">
                  <c:v>3.2305999999999999E-5</c:v>
                </c:pt>
                <c:pt idx="32306">
                  <c:v>3.2307000000000001E-5</c:v>
                </c:pt>
                <c:pt idx="32307">
                  <c:v>3.2308000000000003E-5</c:v>
                </c:pt>
                <c:pt idx="32308">
                  <c:v>3.2308999999999998E-5</c:v>
                </c:pt>
                <c:pt idx="32309">
                  <c:v>3.2310000000000001E-5</c:v>
                </c:pt>
                <c:pt idx="32310">
                  <c:v>3.2311000000000003E-5</c:v>
                </c:pt>
                <c:pt idx="32311">
                  <c:v>3.2311999999999998E-5</c:v>
                </c:pt>
                <c:pt idx="32312">
                  <c:v>3.2313E-5</c:v>
                </c:pt>
                <c:pt idx="32313">
                  <c:v>3.2314000000000003E-5</c:v>
                </c:pt>
                <c:pt idx="32314">
                  <c:v>3.2314999999999998E-5</c:v>
                </c:pt>
                <c:pt idx="32315">
                  <c:v>3.2316E-5</c:v>
                </c:pt>
                <c:pt idx="32316">
                  <c:v>3.2317000000000002E-5</c:v>
                </c:pt>
                <c:pt idx="32317">
                  <c:v>3.2317999999999998E-5</c:v>
                </c:pt>
                <c:pt idx="32318">
                  <c:v>3.2319E-5</c:v>
                </c:pt>
                <c:pt idx="32319">
                  <c:v>3.2320000000000002E-5</c:v>
                </c:pt>
                <c:pt idx="32320">
                  <c:v>3.2320999999999998E-5</c:v>
                </c:pt>
                <c:pt idx="32321">
                  <c:v>3.2322E-5</c:v>
                </c:pt>
                <c:pt idx="32322">
                  <c:v>3.2323000000000002E-5</c:v>
                </c:pt>
                <c:pt idx="32323">
                  <c:v>3.2323999999999997E-5</c:v>
                </c:pt>
                <c:pt idx="32324">
                  <c:v>3.2325E-5</c:v>
                </c:pt>
                <c:pt idx="32325">
                  <c:v>3.2326000000000002E-5</c:v>
                </c:pt>
                <c:pt idx="32326">
                  <c:v>3.2326999999999997E-5</c:v>
                </c:pt>
                <c:pt idx="32327">
                  <c:v>3.2327999999999999E-5</c:v>
                </c:pt>
                <c:pt idx="32328">
                  <c:v>3.2329000000000002E-5</c:v>
                </c:pt>
                <c:pt idx="32329">
                  <c:v>3.2329999999999997E-5</c:v>
                </c:pt>
                <c:pt idx="32330">
                  <c:v>3.2330999999999999E-5</c:v>
                </c:pt>
                <c:pt idx="32331">
                  <c:v>3.2332000000000001E-5</c:v>
                </c:pt>
                <c:pt idx="32332">
                  <c:v>3.2332999999999997E-5</c:v>
                </c:pt>
                <c:pt idx="32333">
                  <c:v>3.2333999999999999E-5</c:v>
                </c:pt>
                <c:pt idx="32334">
                  <c:v>3.2335000000000001E-5</c:v>
                </c:pt>
                <c:pt idx="32335">
                  <c:v>3.2335999999999997E-5</c:v>
                </c:pt>
                <c:pt idx="32336">
                  <c:v>3.2336999999999999E-5</c:v>
                </c:pt>
                <c:pt idx="32337">
                  <c:v>3.2338000000000001E-5</c:v>
                </c:pt>
                <c:pt idx="32338">
                  <c:v>3.2339000000000003E-5</c:v>
                </c:pt>
                <c:pt idx="32339">
                  <c:v>3.2339999999999999E-5</c:v>
                </c:pt>
                <c:pt idx="32340">
                  <c:v>3.2341000000000001E-5</c:v>
                </c:pt>
                <c:pt idx="32341">
                  <c:v>3.2342000000000003E-5</c:v>
                </c:pt>
                <c:pt idx="32342">
                  <c:v>3.2342999999999998E-5</c:v>
                </c:pt>
                <c:pt idx="32343">
                  <c:v>3.2344000000000001E-5</c:v>
                </c:pt>
                <c:pt idx="32344">
                  <c:v>3.2345000000000003E-5</c:v>
                </c:pt>
                <c:pt idx="32345">
                  <c:v>3.2345999999999998E-5</c:v>
                </c:pt>
                <c:pt idx="32346">
                  <c:v>3.2347E-5</c:v>
                </c:pt>
                <c:pt idx="32347">
                  <c:v>3.2348000000000003E-5</c:v>
                </c:pt>
                <c:pt idx="32348">
                  <c:v>3.2348999999999998E-5</c:v>
                </c:pt>
                <c:pt idx="32349">
                  <c:v>3.235E-5</c:v>
                </c:pt>
                <c:pt idx="32350">
                  <c:v>3.2351000000000002E-5</c:v>
                </c:pt>
                <c:pt idx="32351">
                  <c:v>3.2351999999999998E-5</c:v>
                </c:pt>
                <c:pt idx="32352">
                  <c:v>3.2353E-5</c:v>
                </c:pt>
                <c:pt idx="32353">
                  <c:v>3.2354000000000002E-5</c:v>
                </c:pt>
                <c:pt idx="32354">
                  <c:v>3.2354999999999998E-5</c:v>
                </c:pt>
                <c:pt idx="32355">
                  <c:v>3.2356E-5</c:v>
                </c:pt>
                <c:pt idx="32356">
                  <c:v>3.2357000000000002E-5</c:v>
                </c:pt>
                <c:pt idx="32357">
                  <c:v>3.2357999999999997E-5</c:v>
                </c:pt>
                <c:pt idx="32358">
                  <c:v>3.2359E-5</c:v>
                </c:pt>
                <c:pt idx="32359">
                  <c:v>3.2360000000000002E-5</c:v>
                </c:pt>
                <c:pt idx="32360">
                  <c:v>3.2360999999999997E-5</c:v>
                </c:pt>
                <c:pt idx="32361">
                  <c:v>3.2361999999999999E-5</c:v>
                </c:pt>
                <c:pt idx="32362">
                  <c:v>3.2363000000000002E-5</c:v>
                </c:pt>
                <c:pt idx="32363">
                  <c:v>3.2363999999999997E-5</c:v>
                </c:pt>
                <c:pt idx="32364">
                  <c:v>3.2364999999999999E-5</c:v>
                </c:pt>
                <c:pt idx="32365">
                  <c:v>3.2366000000000001E-5</c:v>
                </c:pt>
                <c:pt idx="32366">
                  <c:v>3.2366999999999997E-5</c:v>
                </c:pt>
                <c:pt idx="32367">
                  <c:v>3.2367999999999999E-5</c:v>
                </c:pt>
                <c:pt idx="32368">
                  <c:v>3.2369000000000001E-5</c:v>
                </c:pt>
                <c:pt idx="32369">
                  <c:v>3.2369999999999997E-5</c:v>
                </c:pt>
                <c:pt idx="32370">
                  <c:v>3.2370999999999999E-5</c:v>
                </c:pt>
                <c:pt idx="32371">
                  <c:v>3.2372000000000001E-5</c:v>
                </c:pt>
                <c:pt idx="32372">
                  <c:v>3.2373000000000003E-5</c:v>
                </c:pt>
                <c:pt idx="32373">
                  <c:v>3.2373999999999999E-5</c:v>
                </c:pt>
                <c:pt idx="32374">
                  <c:v>3.2375000000000001E-5</c:v>
                </c:pt>
                <c:pt idx="32375">
                  <c:v>3.2376000000000003E-5</c:v>
                </c:pt>
                <c:pt idx="32376">
                  <c:v>3.2376999999999998E-5</c:v>
                </c:pt>
                <c:pt idx="32377">
                  <c:v>3.2378000000000001E-5</c:v>
                </c:pt>
                <c:pt idx="32378">
                  <c:v>3.2379000000000003E-5</c:v>
                </c:pt>
                <c:pt idx="32379">
                  <c:v>3.2379999999999998E-5</c:v>
                </c:pt>
                <c:pt idx="32380">
                  <c:v>3.2381E-5</c:v>
                </c:pt>
                <c:pt idx="32381">
                  <c:v>3.2382000000000003E-5</c:v>
                </c:pt>
                <c:pt idx="32382">
                  <c:v>3.2382999999999998E-5</c:v>
                </c:pt>
                <c:pt idx="32383">
                  <c:v>3.2384E-5</c:v>
                </c:pt>
                <c:pt idx="32384">
                  <c:v>3.2385000000000002E-5</c:v>
                </c:pt>
                <c:pt idx="32385">
                  <c:v>3.2385999999999998E-5</c:v>
                </c:pt>
                <c:pt idx="32386">
                  <c:v>3.2387E-5</c:v>
                </c:pt>
                <c:pt idx="32387">
                  <c:v>3.2388000000000002E-5</c:v>
                </c:pt>
                <c:pt idx="32388">
                  <c:v>3.2388999999999998E-5</c:v>
                </c:pt>
                <c:pt idx="32389">
                  <c:v>3.239E-5</c:v>
                </c:pt>
                <c:pt idx="32390">
                  <c:v>3.2391000000000002E-5</c:v>
                </c:pt>
                <c:pt idx="32391">
                  <c:v>3.2391999999999998E-5</c:v>
                </c:pt>
                <c:pt idx="32392">
                  <c:v>3.2393E-5</c:v>
                </c:pt>
                <c:pt idx="32393">
                  <c:v>3.2394000000000002E-5</c:v>
                </c:pt>
                <c:pt idx="32394">
                  <c:v>3.2394999999999997E-5</c:v>
                </c:pt>
                <c:pt idx="32395">
                  <c:v>3.2396E-5</c:v>
                </c:pt>
                <c:pt idx="32396">
                  <c:v>3.2397000000000002E-5</c:v>
                </c:pt>
                <c:pt idx="32397">
                  <c:v>3.2397999999999997E-5</c:v>
                </c:pt>
                <c:pt idx="32398">
                  <c:v>3.2398999999999999E-5</c:v>
                </c:pt>
                <c:pt idx="32399">
                  <c:v>3.2400000000000001E-5</c:v>
                </c:pt>
                <c:pt idx="32400">
                  <c:v>3.2400999999999997E-5</c:v>
                </c:pt>
                <c:pt idx="32401">
                  <c:v>3.2401999999999999E-5</c:v>
                </c:pt>
                <c:pt idx="32402">
                  <c:v>3.2403000000000001E-5</c:v>
                </c:pt>
                <c:pt idx="32403">
                  <c:v>3.2403999999999997E-5</c:v>
                </c:pt>
                <c:pt idx="32404">
                  <c:v>3.2404999999999999E-5</c:v>
                </c:pt>
                <c:pt idx="32405">
                  <c:v>3.2406000000000001E-5</c:v>
                </c:pt>
                <c:pt idx="32406">
                  <c:v>3.2407000000000003E-5</c:v>
                </c:pt>
                <c:pt idx="32407">
                  <c:v>3.2407999999999999E-5</c:v>
                </c:pt>
                <c:pt idx="32408">
                  <c:v>3.2409000000000001E-5</c:v>
                </c:pt>
                <c:pt idx="32409">
                  <c:v>3.2410000000000003E-5</c:v>
                </c:pt>
                <c:pt idx="32410">
                  <c:v>3.2410999999999999E-5</c:v>
                </c:pt>
                <c:pt idx="32411">
                  <c:v>3.2412000000000001E-5</c:v>
                </c:pt>
                <c:pt idx="32412">
                  <c:v>3.2413000000000003E-5</c:v>
                </c:pt>
                <c:pt idx="32413">
                  <c:v>3.2413999999999998E-5</c:v>
                </c:pt>
                <c:pt idx="32414">
                  <c:v>3.2415000000000001E-5</c:v>
                </c:pt>
                <c:pt idx="32415">
                  <c:v>3.2416000000000003E-5</c:v>
                </c:pt>
                <c:pt idx="32416">
                  <c:v>3.2416999999999998E-5</c:v>
                </c:pt>
                <c:pt idx="32417">
                  <c:v>3.2418E-5</c:v>
                </c:pt>
                <c:pt idx="32418">
                  <c:v>3.2419000000000003E-5</c:v>
                </c:pt>
                <c:pt idx="32419">
                  <c:v>3.2419999999999998E-5</c:v>
                </c:pt>
                <c:pt idx="32420">
                  <c:v>3.2421E-5</c:v>
                </c:pt>
                <c:pt idx="32421">
                  <c:v>3.2422000000000002E-5</c:v>
                </c:pt>
                <c:pt idx="32422">
                  <c:v>3.2422999999999998E-5</c:v>
                </c:pt>
                <c:pt idx="32423">
                  <c:v>3.2424E-5</c:v>
                </c:pt>
                <c:pt idx="32424">
                  <c:v>3.2425000000000002E-5</c:v>
                </c:pt>
                <c:pt idx="32425">
                  <c:v>3.2425999999999998E-5</c:v>
                </c:pt>
                <c:pt idx="32426">
                  <c:v>3.2427E-5</c:v>
                </c:pt>
                <c:pt idx="32427">
                  <c:v>3.2428000000000002E-5</c:v>
                </c:pt>
                <c:pt idx="32428">
                  <c:v>3.2428999999999997E-5</c:v>
                </c:pt>
                <c:pt idx="32429">
                  <c:v>3.243E-5</c:v>
                </c:pt>
                <c:pt idx="32430">
                  <c:v>3.2431000000000002E-5</c:v>
                </c:pt>
                <c:pt idx="32431">
                  <c:v>3.2431999999999997E-5</c:v>
                </c:pt>
                <c:pt idx="32432">
                  <c:v>3.2432999999999999E-5</c:v>
                </c:pt>
                <c:pt idx="32433">
                  <c:v>3.2434000000000002E-5</c:v>
                </c:pt>
                <c:pt idx="32434">
                  <c:v>3.2434999999999997E-5</c:v>
                </c:pt>
                <c:pt idx="32435">
                  <c:v>3.2435999999999999E-5</c:v>
                </c:pt>
                <c:pt idx="32436">
                  <c:v>3.2437000000000001E-5</c:v>
                </c:pt>
                <c:pt idx="32437">
                  <c:v>3.2437999999999997E-5</c:v>
                </c:pt>
                <c:pt idx="32438">
                  <c:v>3.2438999999999999E-5</c:v>
                </c:pt>
                <c:pt idx="32439">
                  <c:v>3.2440000000000001E-5</c:v>
                </c:pt>
                <c:pt idx="32440">
                  <c:v>3.2441000000000003E-5</c:v>
                </c:pt>
                <c:pt idx="32441">
                  <c:v>3.2441999999999999E-5</c:v>
                </c:pt>
                <c:pt idx="32442">
                  <c:v>3.2443000000000001E-5</c:v>
                </c:pt>
                <c:pt idx="32443">
                  <c:v>3.2444000000000003E-5</c:v>
                </c:pt>
                <c:pt idx="32444">
                  <c:v>3.2444999999999999E-5</c:v>
                </c:pt>
                <c:pt idx="32445">
                  <c:v>3.2446000000000001E-5</c:v>
                </c:pt>
                <c:pt idx="32446">
                  <c:v>3.2447000000000003E-5</c:v>
                </c:pt>
                <c:pt idx="32447">
                  <c:v>3.2447999999999998E-5</c:v>
                </c:pt>
                <c:pt idx="32448">
                  <c:v>3.2449000000000001E-5</c:v>
                </c:pt>
                <c:pt idx="32449">
                  <c:v>3.2450000000000003E-5</c:v>
                </c:pt>
                <c:pt idx="32450">
                  <c:v>3.2450999999999998E-5</c:v>
                </c:pt>
                <c:pt idx="32451">
                  <c:v>3.2452E-5</c:v>
                </c:pt>
                <c:pt idx="32452">
                  <c:v>3.2453000000000003E-5</c:v>
                </c:pt>
                <c:pt idx="32453">
                  <c:v>3.2453999999999998E-5</c:v>
                </c:pt>
                <c:pt idx="32454">
                  <c:v>3.2455E-5</c:v>
                </c:pt>
                <c:pt idx="32455">
                  <c:v>3.2456000000000002E-5</c:v>
                </c:pt>
                <c:pt idx="32456">
                  <c:v>3.2456999999999998E-5</c:v>
                </c:pt>
                <c:pt idx="32457">
                  <c:v>3.2458E-5</c:v>
                </c:pt>
                <c:pt idx="32458">
                  <c:v>3.2459000000000002E-5</c:v>
                </c:pt>
                <c:pt idx="32459">
                  <c:v>3.2459999999999998E-5</c:v>
                </c:pt>
                <c:pt idx="32460">
                  <c:v>3.2461E-5</c:v>
                </c:pt>
                <c:pt idx="32461">
                  <c:v>3.2462000000000002E-5</c:v>
                </c:pt>
                <c:pt idx="32462">
                  <c:v>3.2462999999999997E-5</c:v>
                </c:pt>
                <c:pt idx="32463">
                  <c:v>3.2464E-5</c:v>
                </c:pt>
                <c:pt idx="32464">
                  <c:v>3.2465000000000002E-5</c:v>
                </c:pt>
                <c:pt idx="32465">
                  <c:v>3.2465999999999997E-5</c:v>
                </c:pt>
                <c:pt idx="32466">
                  <c:v>3.2466999999999999E-5</c:v>
                </c:pt>
                <c:pt idx="32467">
                  <c:v>3.2468000000000002E-5</c:v>
                </c:pt>
                <c:pt idx="32468">
                  <c:v>3.2468999999999997E-5</c:v>
                </c:pt>
                <c:pt idx="32469">
                  <c:v>3.2469999999999999E-5</c:v>
                </c:pt>
                <c:pt idx="32470">
                  <c:v>3.2471000000000001E-5</c:v>
                </c:pt>
                <c:pt idx="32471">
                  <c:v>3.2471999999999997E-5</c:v>
                </c:pt>
                <c:pt idx="32472">
                  <c:v>3.2472999999999999E-5</c:v>
                </c:pt>
                <c:pt idx="32473">
                  <c:v>3.2474000000000001E-5</c:v>
                </c:pt>
                <c:pt idx="32474">
                  <c:v>3.2475000000000003E-5</c:v>
                </c:pt>
                <c:pt idx="32475">
                  <c:v>3.2475999999999999E-5</c:v>
                </c:pt>
                <c:pt idx="32476">
                  <c:v>3.2477000000000001E-5</c:v>
                </c:pt>
                <c:pt idx="32477">
                  <c:v>3.2478000000000003E-5</c:v>
                </c:pt>
                <c:pt idx="32478">
                  <c:v>3.2478999999999999E-5</c:v>
                </c:pt>
                <c:pt idx="32479">
                  <c:v>3.2480000000000001E-5</c:v>
                </c:pt>
                <c:pt idx="32480">
                  <c:v>3.2481000000000003E-5</c:v>
                </c:pt>
                <c:pt idx="32481">
                  <c:v>3.2481999999999998E-5</c:v>
                </c:pt>
                <c:pt idx="32482">
                  <c:v>3.2483000000000001E-5</c:v>
                </c:pt>
                <c:pt idx="32483">
                  <c:v>3.2484000000000003E-5</c:v>
                </c:pt>
                <c:pt idx="32484">
                  <c:v>3.2484999999999998E-5</c:v>
                </c:pt>
                <c:pt idx="32485">
                  <c:v>3.2486E-5</c:v>
                </c:pt>
                <c:pt idx="32486">
                  <c:v>3.2487000000000003E-5</c:v>
                </c:pt>
                <c:pt idx="32487">
                  <c:v>3.2487999999999998E-5</c:v>
                </c:pt>
                <c:pt idx="32488">
                  <c:v>3.2489E-5</c:v>
                </c:pt>
                <c:pt idx="32489">
                  <c:v>3.2490000000000002E-5</c:v>
                </c:pt>
                <c:pt idx="32490">
                  <c:v>3.2490999999999998E-5</c:v>
                </c:pt>
                <c:pt idx="32491">
                  <c:v>3.2492E-5</c:v>
                </c:pt>
                <c:pt idx="32492">
                  <c:v>3.2493000000000002E-5</c:v>
                </c:pt>
                <c:pt idx="32493">
                  <c:v>3.2493999999999998E-5</c:v>
                </c:pt>
                <c:pt idx="32494">
                  <c:v>3.2495E-5</c:v>
                </c:pt>
                <c:pt idx="32495">
                  <c:v>3.2496000000000002E-5</c:v>
                </c:pt>
                <c:pt idx="32496">
                  <c:v>3.2496999999999997E-5</c:v>
                </c:pt>
                <c:pt idx="32497">
                  <c:v>3.2498E-5</c:v>
                </c:pt>
                <c:pt idx="32498">
                  <c:v>3.2499000000000002E-5</c:v>
                </c:pt>
                <c:pt idx="32499">
                  <c:v>3.2499999999999997E-5</c:v>
                </c:pt>
                <c:pt idx="32500">
                  <c:v>3.2500999999999999E-5</c:v>
                </c:pt>
                <c:pt idx="32501">
                  <c:v>3.2502000000000002E-5</c:v>
                </c:pt>
                <c:pt idx="32502">
                  <c:v>3.2502999999999997E-5</c:v>
                </c:pt>
                <c:pt idx="32503">
                  <c:v>3.2503999999999999E-5</c:v>
                </c:pt>
                <c:pt idx="32504">
                  <c:v>3.2505000000000001E-5</c:v>
                </c:pt>
                <c:pt idx="32505">
                  <c:v>3.2505999999999997E-5</c:v>
                </c:pt>
                <c:pt idx="32506">
                  <c:v>3.2506999999999999E-5</c:v>
                </c:pt>
                <c:pt idx="32507">
                  <c:v>3.2508000000000001E-5</c:v>
                </c:pt>
                <c:pt idx="32508">
                  <c:v>3.2509000000000003E-5</c:v>
                </c:pt>
                <c:pt idx="32509">
                  <c:v>3.2509999999999999E-5</c:v>
                </c:pt>
                <c:pt idx="32510">
                  <c:v>3.2511000000000001E-5</c:v>
                </c:pt>
                <c:pt idx="32511">
                  <c:v>3.2512000000000003E-5</c:v>
                </c:pt>
                <c:pt idx="32512">
                  <c:v>3.2512999999999999E-5</c:v>
                </c:pt>
                <c:pt idx="32513">
                  <c:v>3.2514000000000001E-5</c:v>
                </c:pt>
                <c:pt idx="32514">
                  <c:v>3.2515000000000003E-5</c:v>
                </c:pt>
                <c:pt idx="32515">
                  <c:v>3.2515999999999998E-5</c:v>
                </c:pt>
                <c:pt idx="32516">
                  <c:v>3.2517000000000001E-5</c:v>
                </c:pt>
                <c:pt idx="32517">
                  <c:v>3.2518000000000003E-5</c:v>
                </c:pt>
                <c:pt idx="32518">
                  <c:v>3.2518999999999998E-5</c:v>
                </c:pt>
                <c:pt idx="32519">
                  <c:v>3.252E-5</c:v>
                </c:pt>
                <c:pt idx="32520">
                  <c:v>3.2521000000000003E-5</c:v>
                </c:pt>
                <c:pt idx="32521">
                  <c:v>3.2521999999999998E-5</c:v>
                </c:pt>
                <c:pt idx="32522">
                  <c:v>3.2523E-5</c:v>
                </c:pt>
                <c:pt idx="32523">
                  <c:v>3.2524000000000002E-5</c:v>
                </c:pt>
                <c:pt idx="32524">
                  <c:v>3.2524999999999998E-5</c:v>
                </c:pt>
                <c:pt idx="32525">
                  <c:v>3.2526E-5</c:v>
                </c:pt>
                <c:pt idx="32526">
                  <c:v>3.2527000000000002E-5</c:v>
                </c:pt>
                <c:pt idx="32527">
                  <c:v>3.2527999999999998E-5</c:v>
                </c:pt>
                <c:pt idx="32528">
                  <c:v>3.2529E-5</c:v>
                </c:pt>
                <c:pt idx="32529">
                  <c:v>3.2530000000000002E-5</c:v>
                </c:pt>
                <c:pt idx="32530">
                  <c:v>3.2530999999999997E-5</c:v>
                </c:pt>
                <c:pt idx="32531">
                  <c:v>3.2532E-5</c:v>
                </c:pt>
                <c:pt idx="32532">
                  <c:v>3.2533000000000002E-5</c:v>
                </c:pt>
                <c:pt idx="32533">
                  <c:v>3.2533999999999997E-5</c:v>
                </c:pt>
                <c:pt idx="32534">
                  <c:v>3.2534999999999999E-5</c:v>
                </c:pt>
                <c:pt idx="32535">
                  <c:v>3.2536000000000002E-5</c:v>
                </c:pt>
                <c:pt idx="32536">
                  <c:v>3.2536999999999997E-5</c:v>
                </c:pt>
                <c:pt idx="32537">
                  <c:v>3.2537999999999999E-5</c:v>
                </c:pt>
                <c:pt idx="32538">
                  <c:v>3.2539000000000001E-5</c:v>
                </c:pt>
                <c:pt idx="32539">
                  <c:v>3.2539999999999997E-5</c:v>
                </c:pt>
                <c:pt idx="32540">
                  <c:v>3.2540999999999999E-5</c:v>
                </c:pt>
                <c:pt idx="32541">
                  <c:v>3.2542000000000001E-5</c:v>
                </c:pt>
                <c:pt idx="32542">
                  <c:v>3.2543000000000003E-5</c:v>
                </c:pt>
                <c:pt idx="32543">
                  <c:v>3.2543999999999999E-5</c:v>
                </c:pt>
                <c:pt idx="32544">
                  <c:v>3.2545000000000001E-5</c:v>
                </c:pt>
                <c:pt idx="32545">
                  <c:v>3.2546000000000003E-5</c:v>
                </c:pt>
                <c:pt idx="32546">
                  <c:v>3.2546999999999999E-5</c:v>
                </c:pt>
                <c:pt idx="32547">
                  <c:v>3.2548000000000001E-5</c:v>
                </c:pt>
                <c:pt idx="32548">
                  <c:v>3.2549000000000003E-5</c:v>
                </c:pt>
                <c:pt idx="32549">
                  <c:v>3.2549999999999998E-5</c:v>
                </c:pt>
                <c:pt idx="32550">
                  <c:v>3.2551000000000001E-5</c:v>
                </c:pt>
                <c:pt idx="32551">
                  <c:v>3.2552000000000003E-5</c:v>
                </c:pt>
                <c:pt idx="32552">
                  <c:v>3.2552999999999998E-5</c:v>
                </c:pt>
                <c:pt idx="32553">
                  <c:v>3.2554E-5</c:v>
                </c:pt>
                <c:pt idx="32554">
                  <c:v>3.2555000000000003E-5</c:v>
                </c:pt>
                <c:pt idx="32555">
                  <c:v>3.2555999999999998E-5</c:v>
                </c:pt>
                <c:pt idx="32556">
                  <c:v>3.2557E-5</c:v>
                </c:pt>
                <c:pt idx="32557">
                  <c:v>3.2558000000000002E-5</c:v>
                </c:pt>
                <c:pt idx="32558">
                  <c:v>3.2558999999999998E-5</c:v>
                </c:pt>
                <c:pt idx="32559">
                  <c:v>3.256E-5</c:v>
                </c:pt>
                <c:pt idx="32560">
                  <c:v>3.2561000000000002E-5</c:v>
                </c:pt>
                <c:pt idx="32561">
                  <c:v>3.2561999999999998E-5</c:v>
                </c:pt>
                <c:pt idx="32562">
                  <c:v>3.2563E-5</c:v>
                </c:pt>
                <c:pt idx="32563">
                  <c:v>3.2564000000000002E-5</c:v>
                </c:pt>
                <c:pt idx="32564">
                  <c:v>3.2564999999999997E-5</c:v>
                </c:pt>
                <c:pt idx="32565">
                  <c:v>3.2566E-5</c:v>
                </c:pt>
                <c:pt idx="32566">
                  <c:v>3.2567000000000002E-5</c:v>
                </c:pt>
                <c:pt idx="32567">
                  <c:v>3.2567999999999997E-5</c:v>
                </c:pt>
                <c:pt idx="32568">
                  <c:v>3.2568999999999999E-5</c:v>
                </c:pt>
                <c:pt idx="32569">
                  <c:v>3.2570000000000002E-5</c:v>
                </c:pt>
                <c:pt idx="32570">
                  <c:v>3.2570999999999997E-5</c:v>
                </c:pt>
                <c:pt idx="32571">
                  <c:v>3.2571999999999999E-5</c:v>
                </c:pt>
                <c:pt idx="32572">
                  <c:v>3.2573000000000001E-5</c:v>
                </c:pt>
                <c:pt idx="32573">
                  <c:v>3.2573999999999997E-5</c:v>
                </c:pt>
                <c:pt idx="32574">
                  <c:v>3.2574999999999999E-5</c:v>
                </c:pt>
                <c:pt idx="32575">
                  <c:v>3.2576000000000001E-5</c:v>
                </c:pt>
                <c:pt idx="32576">
                  <c:v>3.2577000000000003E-5</c:v>
                </c:pt>
                <c:pt idx="32577">
                  <c:v>3.2577999999999999E-5</c:v>
                </c:pt>
                <c:pt idx="32578">
                  <c:v>3.2579000000000001E-5</c:v>
                </c:pt>
                <c:pt idx="32579">
                  <c:v>3.2580000000000003E-5</c:v>
                </c:pt>
                <c:pt idx="32580">
                  <c:v>3.2580999999999999E-5</c:v>
                </c:pt>
                <c:pt idx="32581">
                  <c:v>3.2582000000000001E-5</c:v>
                </c:pt>
                <c:pt idx="32582">
                  <c:v>3.2583000000000003E-5</c:v>
                </c:pt>
                <c:pt idx="32583">
                  <c:v>3.2583999999999998E-5</c:v>
                </c:pt>
                <c:pt idx="32584">
                  <c:v>3.2585000000000001E-5</c:v>
                </c:pt>
                <c:pt idx="32585">
                  <c:v>3.2586000000000003E-5</c:v>
                </c:pt>
                <c:pt idx="32586">
                  <c:v>3.2586999999999998E-5</c:v>
                </c:pt>
                <c:pt idx="32587">
                  <c:v>3.2588E-5</c:v>
                </c:pt>
                <c:pt idx="32588">
                  <c:v>3.2589000000000003E-5</c:v>
                </c:pt>
                <c:pt idx="32589">
                  <c:v>3.2589999999999998E-5</c:v>
                </c:pt>
                <c:pt idx="32590">
                  <c:v>3.2591E-5</c:v>
                </c:pt>
                <c:pt idx="32591">
                  <c:v>3.2592000000000002E-5</c:v>
                </c:pt>
                <c:pt idx="32592">
                  <c:v>3.2592999999999998E-5</c:v>
                </c:pt>
                <c:pt idx="32593">
                  <c:v>3.2594E-5</c:v>
                </c:pt>
                <c:pt idx="32594">
                  <c:v>3.2595000000000002E-5</c:v>
                </c:pt>
                <c:pt idx="32595">
                  <c:v>3.2595999999999998E-5</c:v>
                </c:pt>
                <c:pt idx="32596">
                  <c:v>3.2597E-5</c:v>
                </c:pt>
                <c:pt idx="32597">
                  <c:v>3.2598000000000002E-5</c:v>
                </c:pt>
                <c:pt idx="32598">
                  <c:v>3.2598999999999997E-5</c:v>
                </c:pt>
                <c:pt idx="32599">
                  <c:v>3.26E-5</c:v>
                </c:pt>
                <c:pt idx="32600">
                  <c:v>3.2601000000000002E-5</c:v>
                </c:pt>
                <c:pt idx="32601">
                  <c:v>3.2601999999999997E-5</c:v>
                </c:pt>
                <c:pt idx="32602">
                  <c:v>3.2602999999999999E-5</c:v>
                </c:pt>
                <c:pt idx="32603">
                  <c:v>3.2604000000000002E-5</c:v>
                </c:pt>
                <c:pt idx="32604">
                  <c:v>3.2604999999999997E-5</c:v>
                </c:pt>
                <c:pt idx="32605">
                  <c:v>3.2605999999999999E-5</c:v>
                </c:pt>
                <c:pt idx="32606">
                  <c:v>3.2607000000000001E-5</c:v>
                </c:pt>
                <c:pt idx="32607">
                  <c:v>3.2607999999999997E-5</c:v>
                </c:pt>
                <c:pt idx="32608">
                  <c:v>3.2608999999999999E-5</c:v>
                </c:pt>
                <c:pt idx="32609">
                  <c:v>3.2610000000000001E-5</c:v>
                </c:pt>
                <c:pt idx="32610">
                  <c:v>3.2611000000000003E-5</c:v>
                </c:pt>
                <c:pt idx="32611">
                  <c:v>3.2611999999999999E-5</c:v>
                </c:pt>
                <c:pt idx="32612">
                  <c:v>3.2613000000000001E-5</c:v>
                </c:pt>
                <c:pt idx="32613">
                  <c:v>3.2614000000000003E-5</c:v>
                </c:pt>
                <c:pt idx="32614">
                  <c:v>3.2614999999999999E-5</c:v>
                </c:pt>
                <c:pt idx="32615">
                  <c:v>3.2616000000000001E-5</c:v>
                </c:pt>
                <c:pt idx="32616">
                  <c:v>3.2617000000000003E-5</c:v>
                </c:pt>
                <c:pt idx="32617">
                  <c:v>3.2617999999999998E-5</c:v>
                </c:pt>
                <c:pt idx="32618">
                  <c:v>3.2619000000000001E-5</c:v>
                </c:pt>
                <c:pt idx="32619">
                  <c:v>3.2620000000000003E-5</c:v>
                </c:pt>
                <c:pt idx="32620">
                  <c:v>3.2620999999999998E-5</c:v>
                </c:pt>
                <c:pt idx="32621">
                  <c:v>3.2622E-5</c:v>
                </c:pt>
                <c:pt idx="32622">
                  <c:v>3.2623000000000003E-5</c:v>
                </c:pt>
                <c:pt idx="32623">
                  <c:v>3.2623999999999998E-5</c:v>
                </c:pt>
                <c:pt idx="32624">
                  <c:v>3.2625E-5</c:v>
                </c:pt>
                <c:pt idx="32625">
                  <c:v>3.2626000000000002E-5</c:v>
                </c:pt>
                <c:pt idx="32626">
                  <c:v>3.2626999999999998E-5</c:v>
                </c:pt>
                <c:pt idx="32627">
                  <c:v>3.2628E-5</c:v>
                </c:pt>
                <c:pt idx="32628">
                  <c:v>3.2629000000000002E-5</c:v>
                </c:pt>
                <c:pt idx="32629">
                  <c:v>3.2629999999999998E-5</c:v>
                </c:pt>
                <c:pt idx="32630">
                  <c:v>3.2631E-5</c:v>
                </c:pt>
                <c:pt idx="32631">
                  <c:v>3.2632000000000002E-5</c:v>
                </c:pt>
                <c:pt idx="32632">
                  <c:v>3.2632999999999997E-5</c:v>
                </c:pt>
                <c:pt idx="32633">
                  <c:v>3.2634E-5</c:v>
                </c:pt>
                <c:pt idx="32634">
                  <c:v>3.2635000000000002E-5</c:v>
                </c:pt>
                <c:pt idx="32635">
                  <c:v>3.2635999999999997E-5</c:v>
                </c:pt>
                <c:pt idx="32636">
                  <c:v>3.2636999999999999E-5</c:v>
                </c:pt>
                <c:pt idx="32637">
                  <c:v>3.2638000000000002E-5</c:v>
                </c:pt>
                <c:pt idx="32638">
                  <c:v>3.2638999999999997E-5</c:v>
                </c:pt>
                <c:pt idx="32639">
                  <c:v>3.2639999999999999E-5</c:v>
                </c:pt>
                <c:pt idx="32640">
                  <c:v>3.2641000000000001E-5</c:v>
                </c:pt>
                <c:pt idx="32641">
                  <c:v>3.2641999999999997E-5</c:v>
                </c:pt>
                <c:pt idx="32642">
                  <c:v>3.2642999999999999E-5</c:v>
                </c:pt>
                <c:pt idx="32643">
                  <c:v>3.2644000000000001E-5</c:v>
                </c:pt>
                <c:pt idx="32644">
                  <c:v>3.2644999999999997E-5</c:v>
                </c:pt>
                <c:pt idx="32645">
                  <c:v>3.2645999999999999E-5</c:v>
                </c:pt>
                <c:pt idx="32646">
                  <c:v>3.2647000000000001E-5</c:v>
                </c:pt>
                <c:pt idx="32647">
                  <c:v>3.2648000000000003E-5</c:v>
                </c:pt>
                <c:pt idx="32648">
                  <c:v>3.2648999999999999E-5</c:v>
                </c:pt>
                <c:pt idx="32649">
                  <c:v>3.2650000000000001E-5</c:v>
                </c:pt>
                <c:pt idx="32650">
                  <c:v>3.2651000000000003E-5</c:v>
                </c:pt>
                <c:pt idx="32651">
                  <c:v>3.2651999999999998E-5</c:v>
                </c:pt>
                <c:pt idx="32652">
                  <c:v>3.2653000000000001E-5</c:v>
                </c:pt>
                <c:pt idx="32653">
                  <c:v>3.2654000000000003E-5</c:v>
                </c:pt>
                <c:pt idx="32654">
                  <c:v>3.2654999999999998E-5</c:v>
                </c:pt>
                <c:pt idx="32655">
                  <c:v>3.2656E-5</c:v>
                </c:pt>
                <c:pt idx="32656">
                  <c:v>3.2657000000000003E-5</c:v>
                </c:pt>
                <c:pt idx="32657">
                  <c:v>3.2657999999999998E-5</c:v>
                </c:pt>
                <c:pt idx="32658">
                  <c:v>3.2659E-5</c:v>
                </c:pt>
                <c:pt idx="32659">
                  <c:v>3.2660000000000002E-5</c:v>
                </c:pt>
                <c:pt idx="32660">
                  <c:v>3.2660999999999998E-5</c:v>
                </c:pt>
                <c:pt idx="32661">
                  <c:v>3.2662E-5</c:v>
                </c:pt>
                <c:pt idx="32662">
                  <c:v>3.2663000000000002E-5</c:v>
                </c:pt>
                <c:pt idx="32663">
                  <c:v>3.2663999999999998E-5</c:v>
                </c:pt>
                <c:pt idx="32664">
                  <c:v>3.2665E-5</c:v>
                </c:pt>
                <c:pt idx="32665">
                  <c:v>3.2666000000000002E-5</c:v>
                </c:pt>
                <c:pt idx="32666">
                  <c:v>3.2666999999999997E-5</c:v>
                </c:pt>
                <c:pt idx="32667">
                  <c:v>3.2668E-5</c:v>
                </c:pt>
                <c:pt idx="32668">
                  <c:v>3.2669000000000002E-5</c:v>
                </c:pt>
                <c:pt idx="32669">
                  <c:v>3.2669999999999997E-5</c:v>
                </c:pt>
                <c:pt idx="32670">
                  <c:v>3.2670999999999999E-5</c:v>
                </c:pt>
                <c:pt idx="32671">
                  <c:v>3.2672000000000002E-5</c:v>
                </c:pt>
                <c:pt idx="32672">
                  <c:v>3.2672999999999997E-5</c:v>
                </c:pt>
                <c:pt idx="32673">
                  <c:v>3.2673999999999999E-5</c:v>
                </c:pt>
                <c:pt idx="32674">
                  <c:v>3.2675000000000001E-5</c:v>
                </c:pt>
                <c:pt idx="32675">
                  <c:v>3.2675999999999997E-5</c:v>
                </c:pt>
                <c:pt idx="32676">
                  <c:v>3.2676999999999999E-5</c:v>
                </c:pt>
                <c:pt idx="32677">
                  <c:v>3.2678000000000001E-5</c:v>
                </c:pt>
                <c:pt idx="32678">
                  <c:v>3.2678999999999997E-5</c:v>
                </c:pt>
                <c:pt idx="32679">
                  <c:v>3.2679999999999999E-5</c:v>
                </c:pt>
                <c:pt idx="32680">
                  <c:v>3.2681000000000001E-5</c:v>
                </c:pt>
                <c:pt idx="32681">
                  <c:v>3.2682000000000003E-5</c:v>
                </c:pt>
                <c:pt idx="32682">
                  <c:v>3.2682999999999999E-5</c:v>
                </c:pt>
                <c:pt idx="32683">
                  <c:v>3.2684000000000001E-5</c:v>
                </c:pt>
                <c:pt idx="32684">
                  <c:v>3.2685000000000003E-5</c:v>
                </c:pt>
                <c:pt idx="32685">
                  <c:v>3.2685999999999998E-5</c:v>
                </c:pt>
                <c:pt idx="32686">
                  <c:v>3.2687000000000001E-5</c:v>
                </c:pt>
                <c:pt idx="32687">
                  <c:v>3.2688000000000003E-5</c:v>
                </c:pt>
                <c:pt idx="32688">
                  <c:v>3.2688999999999998E-5</c:v>
                </c:pt>
                <c:pt idx="32689">
                  <c:v>3.269E-5</c:v>
                </c:pt>
                <c:pt idx="32690">
                  <c:v>3.2691000000000003E-5</c:v>
                </c:pt>
                <c:pt idx="32691">
                  <c:v>3.2691999999999998E-5</c:v>
                </c:pt>
                <c:pt idx="32692">
                  <c:v>3.2693E-5</c:v>
                </c:pt>
                <c:pt idx="32693">
                  <c:v>3.2694000000000002E-5</c:v>
                </c:pt>
                <c:pt idx="32694">
                  <c:v>3.2694999999999998E-5</c:v>
                </c:pt>
                <c:pt idx="32695">
                  <c:v>3.2696E-5</c:v>
                </c:pt>
                <c:pt idx="32696">
                  <c:v>3.2697000000000002E-5</c:v>
                </c:pt>
                <c:pt idx="32697">
                  <c:v>3.2697999999999998E-5</c:v>
                </c:pt>
                <c:pt idx="32698">
                  <c:v>3.2699E-5</c:v>
                </c:pt>
                <c:pt idx="32699">
                  <c:v>3.2700000000000002E-5</c:v>
                </c:pt>
                <c:pt idx="32700">
                  <c:v>3.2700999999999997E-5</c:v>
                </c:pt>
                <c:pt idx="32701">
                  <c:v>3.2702E-5</c:v>
                </c:pt>
                <c:pt idx="32702">
                  <c:v>3.2703000000000002E-5</c:v>
                </c:pt>
                <c:pt idx="32703">
                  <c:v>3.2703999999999997E-5</c:v>
                </c:pt>
                <c:pt idx="32704">
                  <c:v>3.2704999999999999E-5</c:v>
                </c:pt>
                <c:pt idx="32705">
                  <c:v>3.2706000000000002E-5</c:v>
                </c:pt>
                <c:pt idx="32706">
                  <c:v>3.2706999999999997E-5</c:v>
                </c:pt>
                <c:pt idx="32707">
                  <c:v>3.2707999999999999E-5</c:v>
                </c:pt>
                <c:pt idx="32708">
                  <c:v>3.2709000000000001E-5</c:v>
                </c:pt>
                <c:pt idx="32709">
                  <c:v>3.2709999999999997E-5</c:v>
                </c:pt>
                <c:pt idx="32710">
                  <c:v>3.2710999999999999E-5</c:v>
                </c:pt>
                <c:pt idx="32711">
                  <c:v>3.2712000000000001E-5</c:v>
                </c:pt>
                <c:pt idx="32712">
                  <c:v>3.2712999999999997E-5</c:v>
                </c:pt>
                <c:pt idx="32713">
                  <c:v>3.2713999999999999E-5</c:v>
                </c:pt>
                <c:pt idx="32714">
                  <c:v>3.2715000000000001E-5</c:v>
                </c:pt>
                <c:pt idx="32715">
                  <c:v>3.2716000000000003E-5</c:v>
                </c:pt>
                <c:pt idx="32716">
                  <c:v>3.2716999999999999E-5</c:v>
                </c:pt>
                <c:pt idx="32717">
                  <c:v>3.2718000000000001E-5</c:v>
                </c:pt>
                <c:pt idx="32718">
                  <c:v>3.2719000000000003E-5</c:v>
                </c:pt>
                <c:pt idx="32719">
                  <c:v>3.2719999999999998E-5</c:v>
                </c:pt>
                <c:pt idx="32720">
                  <c:v>3.2721000000000001E-5</c:v>
                </c:pt>
                <c:pt idx="32721">
                  <c:v>3.2722000000000003E-5</c:v>
                </c:pt>
                <c:pt idx="32722">
                  <c:v>3.2722999999999998E-5</c:v>
                </c:pt>
                <c:pt idx="32723">
                  <c:v>3.2724E-5</c:v>
                </c:pt>
                <c:pt idx="32724">
                  <c:v>3.2725000000000003E-5</c:v>
                </c:pt>
                <c:pt idx="32725">
                  <c:v>3.2725999999999998E-5</c:v>
                </c:pt>
                <c:pt idx="32726">
                  <c:v>3.2727E-5</c:v>
                </c:pt>
                <c:pt idx="32727">
                  <c:v>3.2728000000000002E-5</c:v>
                </c:pt>
                <c:pt idx="32728">
                  <c:v>3.2728999999999998E-5</c:v>
                </c:pt>
                <c:pt idx="32729">
                  <c:v>3.273E-5</c:v>
                </c:pt>
                <c:pt idx="32730">
                  <c:v>3.2731000000000002E-5</c:v>
                </c:pt>
                <c:pt idx="32731">
                  <c:v>3.2731999999999998E-5</c:v>
                </c:pt>
                <c:pt idx="32732">
                  <c:v>3.2733E-5</c:v>
                </c:pt>
                <c:pt idx="32733">
                  <c:v>3.2734000000000002E-5</c:v>
                </c:pt>
                <c:pt idx="32734">
                  <c:v>3.2734999999999997E-5</c:v>
                </c:pt>
                <c:pt idx="32735">
                  <c:v>3.2736E-5</c:v>
                </c:pt>
                <c:pt idx="32736">
                  <c:v>3.2737000000000002E-5</c:v>
                </c:pt>
                <c:pt idx="32737">
                  <c:v>3.2737999999999997E-5</c:v>
                </c:pt>
                <c:pt idx="32738">
                  <c:v>3.2738999999999999E-5</c:v>
                </c:pt>
                <c:pt idx="32739">
                  <c:v>3.2740000000000002E-5</c:v>
                </c:pt>
                <c:pt idx="32740">
                  <c:v>3.2740999999999997E-5</c:v>
                </c:pt>
                <c:pt idx="32741">
                  <c:v>3.2741999999999999E-5</c:v>
                </c:pt>
                <c:pt idx="32742">
                  <c:v>3.2743000000000001E-5</c:v>
                </c:pt>
                <c:pt idx="32743">
                  <c:v>3.2743999999999997E-5</c:v>
                </c:pt>
                <c:pt idx="32744">
                  <c:v>3.2744999999999999E-5</c:v>
                </c:pt>
                <c:pt idx="32745">
                  <c:v>3.2746000000000001E-5</c:v>
                </c:pt>
                <c:pt idx="32746">
                  <c:v>3.2746999999999997E-5</c:v>
                </c:pt>
                <c:pt idx="32747">
                  <c:v>3.2747999999999999E-5</c:v>
                </c:pt>
                <c:pt idx="32748">
                  <c:v>3.2749000000000001E-5</c:v>
                </c:pt>
                <c:pt idx="32749">
                  <c:v>3.2750000000000003E-5</c:v>
                </c:pt>
                <c:pt idx="32750">
                  <c:v>3.2750999999999999E-5</c:v>
                </c:pt>
                <c:pt idx="32751">
                  <c:v>3.2752000000000001E-5</c:v>
                </c:pt>
                <c:pt idx="32752">
                  <c:v>3.2753000000000003E-5</c:v>
                </c:pt>
                <c:pt idx="32753">
                  <c:v>3.2753999999999998E-5</c:v>
                </c:pt>
                <c:pt idx="32754">
                  <c:v>3.2755000000000001E-5</c:v>
                </c:pt>
                <c:pt idx="32755">
                  <c:v>3.2756000000000003E-5</c:v>
                </c:pt>
                <c:pt idx="32756">
                  <c:v>3.2756999999999998E-5</c:v>
                </c:pt>
                <c:pt idx="32757">
                  <c:v>3.2758E-5</c:v>
                </c:pt>
                <c:pt idx="32758">
                  <c:v>3.2759000000000003E-5</c:v>
                </c:pt>
                <c:pt idx="32759">
                  <c:v>3.2759999999999998E-5</c:v>
                </c:pt>
                <c:pt idx="32760">
                  <c:v>3.2761E-5</c:v>
                </c:pt>
                <c:pt idx="32761">
                  <c:v>3.2762000000000002E-5</c:v>
                </c:pt>
                <c:pt idx="32762">
                  <c:v>3.2762999999999998E-5</c:v>
                </c:pt>
                <c:pt idx="32763">
                  <c:v>3.2764E-5</c:v>
                </c:pt>
                <c:pt idx="32764">
                  <c:v>3.2765000000000002E-5</c:v>
                </c:pt>
                <c:pt idx="32765">
                  <c:v>3.2765999999999998E-5</c:v>
                </c:pt>
                <c:pt idx="32766">
                  <c:v>3.2767E-5</c:v>
                </c:pt>
                <c:pt idx="32767">
                  <c:v>3.2768000000000002E-5</c:v>
                </c:pt>
                <c:pt idx="32768">
                  <c:v>3.2768999999999997E-5</c:v>
                </c:pt>
                <c:pt idx="32769">
                  <c:v>3.277E-5</c:v>
                </c:pt>
                <c:pt idx="32770">
                  <c:v>3.2771000000000002E-5</c:v>
                </c:pt>
                <c:pt idx="32771">
                  <c:v>3.2771999999999997E-5</c:v>
                </c:pt>
                <c:pt idx="32772">
                  <c:v>3.2772999999999999E-5</c:v>
                </c:pt>
                <c:pt idx="32773">
                  <c:v>3.2774000000000002E-5</c:v>
                </c:pt>
                <c:pt idx="32774">
                  <c:v>3.2774999999999997E-5</c:v>
                </c:pt>
                <c:pt idx="32775">
                  <c:v>3.2775999999999999E-5</c:v>
                </c:pt>
                <c:pt idx="32776">
                  <c:v>3.2777000000000001E-5</c:v>
                </c:pt>
                <c:pt idx="32777">
                  <c:v>3.2777999999999997E-5</c:v>
                </c:pt>
                <c:pt idx="32778">
                  <c:v>3.2778999999999999E-5</c:v>
                </c:pt>
                <c:pt idx="32779">
                  <c:v>3.2780000000000001E-5</c:v>
                </c:pt>
                <c:pt idx="32780">
                  <c:v>3.2780999999999997E-5</c:v>
                </c:pt>
                <c:pt idx="32781">
                  <c:v>3.2781999999999999E-5</c:v>
                </c:pt>
                <c:pt idx="32782">
                  <c:v>3.2783000000000001E-5</c:v>
                </c:pt>
                <c:pt idx="32783">
                  <c:v>3.2784000000000003E-5</c:v>
                </c:pt>
                <c:pt idx="32784">
                  <c:v>3.2784999999999999E-5</c:v>
                </c:pt>
                <c:pt idx="32785">
                  <c:v>3.2786000000000001E-5</c:v>
                </c:pt>
                <c:pt idx="32786">
                  <c:v>3.2787000000000003E-5</c:v>
                </c:pt>
                <c:pt idx="32787">
                  <c:v>3.2787999999999998E-5</c:v>
                </c:pt>
                <c:pt idx="32788">
                  <c:v>3.2789000000000001E-5</c:v>
                </c:pt>
                <c:pt idx="32789">
                  <c:v>3.2790000000000003E-5</c:v>
                </c:pt>
                <c:pt idx="32790">
                  <c:v>3.2790999999999998E-5</c:v>
                </c:pt>
                <c:pt idx="32791">
                  <c:v>3.2792E-5</c:v>
                </c:pt>
                <c:pt idx="32792">
                  <c:v>3.2793000000000003E-5</c:v>
                </c:pt>
                <c:pt idx="32793">
                  <c:v>3.2793999999999998E-5</c:v>
                </c:pt>
                <c:pt idx="32794">
                  <c:v>3.2795E-5</c:v>
                </c:pt>
                <c:pt idx="32795">
                  <c:v>3.2796000000000002E-5</c:v>
                </c:pt>
                <c:pt idx="32796">
                  <c:v>3.2796999999999998E-5</c:v>
                </c:pt>
                <c:pt idx="32797">
                  <c:v>3.2798E-5</c:v>
                </c:pt>
                <c:pt idx="32798">
                  <c:v>3.2799000000000002E-5</c:v>
                </c:pt>
                <c:pt idx="32799">
                  <c:v>3.2799999999999998E-5</c:v>
                </c:pt>
                <c:pt idx="32800">
                  <c:v>3.2801E-5</c:v>
                </c:pt>
                <c:pt idx="32801">
                  <c:v>3.2802000000000002E-5</c:v>
                </c:pt>
                <c:pt idx="32802">
                  <c:v>3.2802999999999997E-5</c:v>
                </c:pt>
                <c:pt idx="32803">
                  <c:v>3.2804E-5</c:v>
                </c:pt>
                <c:pt idx="32804">
                  <c:v>3.2805000000000002E-5</c:v>
                </c:pt>
                <c:pt idx="32805">
                  <c:v>3.2805999999999997E-5</c:v>
                </c:pt>
                <c:pt idx="32806">
                  <c:v>3.2806999999999999E-5</c:v>
                </c:pt>
                <c:pt idx="32807">
                  <c:v>3.2808000000000002E-5</c:v>
                </c:pt>
                <c:pt idx="32808">
                  <c:v>3.2808999999999997E-5</c:v>
                </c:pt>
                <c:pt idx="32809">
                  <c:v>3.2809999999999999E-5</c:v>
                </c:pt>
                <c:pt idx="32810">
                  <c:v>3.2811000000000001E-5</c:v>
                </c:pt>
                <c:pt idx="32811">
                  <c:v>3.2811999999999997E-5</c:v>
                </c:pt>
                <c:pt idx="32812">
                  <c:v>3.2812999999999999E-5</c:v>
                </c:pt>
                <c:pt idx="32813">
                  <c:v>3.2814000000000001E-5</c:v>
                </c:pt>
                <c:pt idx="32814">
                  <c:v>3.2814999999999997E-5</c:v>
                </c:pt>
                <c:pt idx="32815">
                  <c:v>3.2815999999999999E-5</c:v>
                </c:pt>
                <c:pt idx="32816">
                  <c:v>3.2817000000000001E-5</c:v>
                </c:pt>
                <c:pt idx="32817">
                  <c:v>3.2818000000000003E-5</c:v>
                </c:pt>
                <c:pt idx="32818">
                  <c:v>3.2818999999999999E-5</c:v>
                </c:pt>
                <c:pt idx="32819">
                  <c:v>3.2820000000000001E-5</c:v>
                </c:pt>
                <c:pt idx="32820">
                  <c:v>3.2821000000000003E-5</c:v>
                </c:pt>
                <c:pt idx="32821">
                  <c:v>3.2821999999999998E-5</c:v>
                </c:pt>
                <c:pt idx="32822">
                  <c:v>3.2823000000000001E-5</c:v>
                </c:pt>
                <c:pt idx="32823">
                  <c:v>3.2824000000000003E-5</c:v>
                </c:pt>
                <c:pt idx="32824">
                  <c:v>3.2824999999999998E-5</c:v>
                </c:pt>
                <c:pt idx="32825">
                  <c:v>3.2826E-5</c:v>
                </c:pt>
                <c:pt idx="32826">
                  <c:v>3.2827000000000003E-5</c:v>
                </c:pt>
                <c:pt idx="32827">
                  <c:v>3.2827999999999998E-5</c:v>
                </c:pt>
                <c:pt idx="32828">
                  <c:v>3.2829E-5</c:v>
                </c:pt>
                <c:pt idx="32829">
                  <c:v>3.2830000000000002E-5</c:v>
                </c:pt>
                <c:pt idx="32830">
                  <c:v>3.2830999999999998E-5</c:v>
                </c:pt>
                <c:pt idx="32831">
                  <c:v>3.2832E-5</c:v>
                </c:pt>
                <c:pt idx="32832">
                  <c:v>3.2833000000000002E-5</c:v>
                </c:pt>
                <c:pt idx="32833">
                  <c:v>3.2833999999999998E-5</c:v>
                </c:pt>
                <c:pt idx="32834">
                  <c:v>3.2835E-5</c:v>
                </c:pt>
                <c:pt idx="32835">
                  <c:v>3.2836000000000002E-5</c:v>
                </c:pt>
                <c:pt idx="32836">
                  <c:v>3.2836999999999997E-5</c:v>
                </c:pt>
                <c:pt idx="32837">
                  <c:v>3.2838E-5</c:v>
                </c:pt>
                <c:pt idx="32838">
                  <c:v>3.2839000000000002E-5</c:v>
                </c:pt>
                <c:pt idx="32839">
                  <c:v>3.2839999999999997E-5</c:v>
                </c:pt>
                <c:pt idx="32840">
                  <c:v>3.2840999999999999E-5</c:v>
                </c:pt>
                <c:pt idx="32841">
                  <c:v>3.2842000000000002E-5</c:v>
                </c:pt>
                <c:pt idx="32842">
                  <c:v>3.2842999999999997E-5</c:v>
                </c:pt>
                <c:pt idx="32843">
                  <c:v>3.2843999999999999E-5</c:v>
                </c:pt>
                <c:pt idx="32844">
                  <c:v>3.2845000000000001E-5</c:v>
                </c:pt>
                <c:pt idx="32845">
                  <c:v>3.2845999999999997E-5</c:v>
                </c:pt>
                <c:pt idx="32846">
                  <c:v>3.2846999999999999E-5</c:v>
                </c:pt>
                <c:pt idx="32847">
                  <c:v>3.2848000000000001E-5</c:v>
                </c:pt>
                <c:pt idx="32848">
                  <c:v>3.2848999999999997E-5</c:v>
                </c:pt>
                <c:pt idx="32849">
                  <c:v>3.2849999999999999E-5</c:v>
                </c:pt>
                <c:pt idx="32850">
                  <c:v>3.2851000000000001E-5</c:v>
                </c:pt>
                <c:pt idx="32851">
                  <c:v>3.2852000000000003E-5</c:v>
                </c:pt>
                <c:pt idx="32852">
                  <c:v>3.2852999999999999E-5</c:v>
                </c:pt>
                <c:pt idx="32853">
                  <c:v>3.2854000000000001E-5</c:v>
                </c:pt>
                <c:pt idx="32854">
                  <c:v>3.2855000000000003E-5</c:v>
                </c:pt>
                <c:pt idx="32855">
                  <c:v>3.2855999999999998E-5</c:v>
                </c:pt>
                <c:pt idx="32856">
                  <c:v>3.2857000000000001E-5</c:v>
                </c:pt>
                <c:pt idx="32857">
                  <c:v>3.2858000000000003E-5</c:v>
                </c:pt>
                <c:pt idx="32858">
                  <c:v>3.2858999999999998E-5</c:v>
                </c:pt>
                <c:pt idx="32859">
                  <c:v>3.286E-5</c:v>
                </c:pt>
                <c:pt idx="32860">
                  <c:v>3.2861000000000003E-5</c:v>
                </c:pt>
                <c:pt idx="32861">
                  <c:v>3.2861999999999998E-5</c:v>
                </c:pt>
                <c:pt idx="32862">
                  <c:v>3.2863E-5</c:v>
                </c:pt>
                <c:pt idx="32863">
                  <c:v>3.2864000000000002E-5</c:v>
                </c:pt>
                <c:pt idx="32864">
                  <c:v>3.2864999999999998E-5</c:v>
                </c:pt>
                <c:pt idx="32865">
                  <c:v>3.2866E-5</c:v>
                </c:pt>
                <c:pt idx="32866">
                  <c:v>3.2867000000000002E-5</c:v>
                </c:pt>
                <c:pt idx="32867">
                  <c:v>3.2867999999999998E-5</c:v>
                </c:pt>
                <c:pt idx="32868">
                  <c:v>3.2869E-5</c:v>
                </c:pt>
                <c:pt idx="32869">
                  <c:v>3.2870000000000002E-5</c:v>
                </c:pt>
                <c:pt idx="32870">
                  <c:v>3.2870999999999997E-5</c:v>
                </c:pt>
                <c:pt idx="32871">
                  <c:v>3.2872E-5</c:v>
                </c:pt>
                <c:pt idx="32872">
                  <c:v>3.2873000000000002E-5</c:v>
                </c:pt>
                <c:pt idx="32873">
                  <c:v>3.2873999999999997E-5</c:v>
                </c:pt>
                <c:pt idx="32874">
                  <c:v>3.2874999999999999E-5</c:v>
                </c:pt>
                <c:pt idx="32875">
                  <c:v>3.2876000000000002E-5</c:v>
                </c:pt>
                <c:pt idx="32876">
                  <c:v>3.2876999999999997E-5</c:v>
                </c:pt>
                <c:pt idx="32877">
                  <c:v>3.2877999999999999E-5</c:v>
                </c:pt>
                <c:pt idx="32878">
                  <c:v>3.2879000000000001E-5</c:v>
                </c:pt>
                <c:pt idx="32879">
                  <c:v>3.2879999999999997E-5</c:v>
                </c:pt>
                <c:pt idx="32880">
                  <c:v>3.2880999999999999E-5</c:v>
                </c:pt>
                <c:pt idx="32881">
                  <c:v>3.2882000000000001E-5</c:v>
                </c:pt>
                <c:pt idx="32882">
                  <c:v>3.2882999999999997E-5</c:v>
                </c:pt>
                <c:pt idx="32883">
                  <c:v>3.2883999999999999E-5</c:v>
                </c:pt>
                <c:pt idx="32884">
                  <c:v>3.2885000000000001E-5</c:v>
                </c:pt>
                <c:pt idx="32885">
                  <c:v>3.2886000000000003E-5</c:v>
                </c:pt>
                <c:pt idx="32886">
                  <c:v>3.2886999999999999E-5</c:v>
                </c:pt>
                <c:pt idx="32887">
                  <c:v>3.2888000000000001E-5</c:v>
                </c:pt>
                <c:pt idx="32888">
                  <c:v>3.2889000000000003E-5</c:v>
                </c:pt>
                <c:pt idx="32889">
                  <c:v>3.2889999999999999E-5</c:v>
                </c:pt>
                <c:pt idx="32890">
                  <c:v>3.2891000000000001E-5</c:v>
                </c:pt>
                <c:pt idx="32891">
                  <c:v>3.2892000000000003E-5</c:v>
                </c:pt>
                <c:pt idx="32892">
                  <c:v>3.2892999999999998E-5</c:v>
                </c:pt>
                <c:pt idx="32893">
                  <c:v>3.2894E-5</c:v>
                </c:pt>
                <c:pt idx="32894">
                  <c:v>3.2895000000000003E-5</c:v>
                </c:pt>
                <c:pt idx="32895">
                  <c:v>3.2895999999999998E-5</c:v>
                </c:pt>
                <c:pt idx="32896">
                  <c:v>3.2897E-5</c:v>
                </c:pt>
                <c:pt idx="32897">
                  <c:v>3.2898000000000002E-5</c:v>
                </c:pt>
                <c:pt idx="32898">
                  <c:v>3.2898999999999998E-5</c:v>
                </c:pt>
                <c:pt idx="32899">
                  <c:v>3.29E-5</c:v>
                </c:pt>
                <c:pt idx="32900">
                  <c:v>3.2901000000000002E-5</c:v>
                </c:pt>
                <c:pt idx="32901">
                  <c:v>3.2901999999999998E-5</c:v>
                </c:pt>
                <c:pt idx="32902">
                  <c:v>3.2903E-5</c:v>
                </c:pt>
                <c:pt idx="32903">
                  <c:v>3.2904000000000002E-5</c:v>
                </c:pt>
                <c:pt idx="32904">
                  <c:v>3.2904999999999998E-5</c:v>
                </c:pt>
                <c:pt idx="32905">
                  <c:v>3.2906E-5</c:v>
                </c:pt>
                <c:pt idx="32906">
                  <c:v>3.2907000000000002E-5</c:v>
                </c:pt>
                <c:pt idx="32907">
                  <c:v>3.2907999999999997E-5</c:v>
                </c:pt>
                <c:pt idx="32908">
                  <c:v>3.2909E-5</c:v>
                </c:pt>
                <c:pt idx="32909">
                  <c:v>3.2910000000000002E-5</c:v>
                </c:pt>
                <c:pt idx="32910">
                  <c:v>3.2910999999999997E-5</c:v>
                </c:pt>
                <c:pt idx="32911">
                  <c:v>3.2911999999999999E-5</c:v>
                </c:pt>
                <c:pt idx="32912">
                  <c:v>3.2913000000000001E-5</c:v>
                </c:pt>
                <c:pt idx="32913">
                  <c:v>3.2913999999999997E-5</c:v>
                </c:pt>
                <c:pt idx="32914">
                  <c:v>3.2914999999999999E-5</c:v>
                </c:pt>
                <c:pt idx="32915">
                  <c:v>3.2916000000000001E-5</c:v>
                </c:pt>
                <c:pt idx="32916">
                  <c:v>3.2916999999999997E-5</c:v>
                </c:pt>
                <c:pt idx="32917">
                  <c:v>3.2917999999999999E-5</c:v>
                </c:pt>
                <c:pt idx="32918">
                  <c:v>3.2919000000000001E-5</c:v>
                </c:pt>
                <c:pt idx="32919">
                  <c:v>3.2920000000000003E-5</c:v>
                </c:pt>
                <c:pt idx="32920">
                  <c:v>3.2920999999999999E-5</c:v>
                </c:pt>
                <c:pt idx="32921">
                  <c:v>3.2922000000000001E-5</c:v>
                </c:pt>
                <c:pt idx="32922">
                  <c:v>3.2923000000000003E-5</c:v>
                </c:pt>
                <c:pt idx="32923">
                  <c:v>3.2923999999999999E-5</c:v>
                </c:pt>
                <c:pt idx="32924">
                  <c:v>3.2925000000000001E-5</c:v>
                </c:pt>
                <c:pt idx="32925">
                  <c:v>3.2926000000000003E-5</c:v>
                </c:pt>
                <c:pt idx="32926">
                  <c:v>3.2926999999999998E-5</c:v>
                </c:pt>
                <c:pt idx="32927">
                  <c:v>3.2928000000000001E-5</c:v>
                </c:pt>
                <c:pt idx="32928">
                  <c:v>3.2929000000000003E-5</c:v>
                </c:pt>
                <c:pt idx="32929">
                  <c:v>3.2929999999999998E-5</c:v>
                </c:pt>
                <c:pt idx="32930">
                  <c:v>3.2931E-5</c:v>
                </c:pt>
                <c:pt idx="32931">
                  <c:v>3.2932000000000003E-5</c:v>
                </c:pt>
                <c:pt idx="32932">
                  <c:v>3.2932999999999998E-5</c:v>
                </c:pt>
                <c:pt idx="32933">
                  <c:v>3.2934E-5</c:v>
                </c:pt>
                <c:pt idx="32934">
                  <c:v>3.2935000000000002E-5</c:v>
                </c:pt>
                <c:pt idx="32935">
                  <c:v>3.2935999999999998E-5</c:v>
                </c:pt>
                <c:pt idx="32936">
                  <c:v>3.2937E-5</c:v>
                </c:pt>
                <c:pt idx="32937">
                  <c:v>3.2938000000000002E-5</c:v>
                </c:pt>
                <c:pt idx="32938">
                  <c:v>3.2938999999999998E-5</c:v>
                </c:pt>
                <c:pt idx="32939">
                  <c:v>3.294E-5</c:v>
                </c:pt>
                <c:pt idx="32940">
                  <c:v>3.2941000000000002E-5</c:v>
                </c:pt>
                <c:pt idx="32941">
                  <c:v>3.2941999999999997E-5</c:v>
                </c:pt>
                <c:pt idx="32942">
                  <c:v>3.2943E-5</c:v>
                </c:pt>
                <c:pt idx="32943">
                  <c:v>3.2944000000000002E-5</c:v>
                </c:pt>
                <c:pt idx="32944">
                  <c:v>3.2944999999999997E-5</c:v>
                </c:pt>
                <c:pt idx="32945">
                  <c:v>3.2945999999999999E-5</c:v>
                </c:pt>
                <c:pt idx="32946">
                  <c:v>3.2947000000000002E-5</c:v>
                </c:pt>
                <c:pt idx="32947">
                  <c:v>3.2947999999999997E-5</c:v>
                </c:pt>
                <c:pt idx="32948">
                  <c:v>3.2948999999999999E-5</c:v>
                </c:pt>
                <c:pt idx="32949">
                  <c:v>3.2950000000000001E-5</c:v>
                </c:pt>
                <c:pt idx="32950">
                  <c:v>3.2950999999999997E-5</c:v>
                </c:pt>
                <c:pt idx="32951">
                  <c:v>3.2951999999999999E-5</c:v>
                </c:pt>
                <c:pt idx="32952">
                  <c:v>3.2953000000000001E-5</c:v>
                </c:pt>
                <c:pt idx="32953">
                  <c:v>3.2954000000000003E-5</c:v>
                </c:pt>
                <c:pt idx="32954">
                  <c:v>3.2954999999999999E-5</c:v>
                </c:pt>
                <c:pt idx="32955">
                  <c:v>3.2956000000000001E-5</c:v>
                </c:pt>
                <c:pt idx="32956">
                  <c:v>3.2957000000000003E-5</c:v>
                </c:pt>
                <c:pt idx="32957">
                  <c:v>3.2957999999999999E-5</c:v>
                </c:pt>
                <c:pt idx="32958">
                  <c:v>3.2959000000000001E-5</c:v>
                </c:pt>
                <c:pt idx="32959">
                  <c:v>3.2960000000000003E-5</c:v>
                </c:pt>
                <c:pt idx="32960">
                  <c:v>3.2960999999999998E-5</c:v>
                </c:pt>
                <c:pt idx="32961">
                  <c:v>3.2962000000000001E-5</c:v>
                </c:pt>
                <c:pt idx="32962">
                  <c:v>3.2963000000000003E-5</c:v>
                </c:pt>
                <c:pt idx="32963">
                  <c:v>3.2963999999999998E-5</c:v>
                </c:pt>
                <c:pt idx="32964">
                  <c:v>3.2965E-5</c:v>
                </c:pt>
                <c:pt idx="32965">
                  <c:v>3.2966000000000003E-5</c:v>
                </c:pt>
                <c:pt idx="32966">
                  <c:v>3.2966999999999998E-5</c:v>
                </c:pt>
                <c:pt idx="32967">
                  <c:v>3.2968E-5</c:v>
                </c:pt>
                <c:pt idx="32968">
                  <c:v>3.2969000000000002E-5</c:v>
                </c:pt>
                <c:pt idx="32969">
                  <c:v>3.2969999999999998E-5</c:v>
                </c:pt>
                <c:pt idx="32970">
                  <c:v>3.2971E-5</c:v>
                </c:pt>
                <c:pt idx="32971">
                  <c:v>3.2972000000000002E-5</c:v>
                </c:pt>
                <c:pt idx="32972">
                  <c:v>3.2972999999999998E-5</c:v>
                </c:pt>
                <c:pt idx="32973">
                  <c:v>3.2974E-5</c:v>
                </c:pt>
                <c:pt idx="32974">
                  <c:v>3.2975000000000002E-5</c:v>
                </c:pt>
                <c:pt idx="32975">
                  <c:v>3.2975999999999997E-5</c:v>
                </c:pt>
                <c:pt idx="32976">
                  <c:v>3.2977E-5</c:v>
                </c:pt>
                <c:pt idx="32977">
                  <c:v>3.2978000000000002E-5</c:v>
                </c:pt>
                <c:pt idx="32978">
                  <c:v>3.2978999999999997E-5</c:v>
                </c:pt>
                <c:pt idx="32979">
                  <c:v>3.2979999999999999E-5</c:v>
                </c:pt>
                <c:pt idx="32980">
                  <c:v>3.2981000000000002E-5</c:v>
                </c:pt>
                <c:pt idx="32981">
                  <c:v>3.2981999999999997E-5</c:v>
                </c:pt>
                <c:pt idx="32982">
                  <c:v>3.2982999999999999E-5</c:v>
                </c:pt>
                <c:pt idx="32983">
                  <c:v>3.2984000000000001E-5</c:v>
                </c:pt>
                <c:pt idx="32984">
                  <c:v>3.2984999999999997E-5</c:v>
                </c:pt>
                <c:pt idx="32985">
                  <c:v>3.2985999999999999E-5</c:v>
                </c:pt>
                <c:pt idx="32986">
                  <c:v>3.2987000000000001E-5</c:v>
                </c:pt>
                <c:pt idx="32987">
                  <c:v>3.2988000000000003E-5</c:v>
                </c:pt>
                <c:pt idx="32988">
                  <c:v>3.2988999999999999E-5</c:v>
                </c:pt>
                <c:pt idx="32989">
                  <c:v>3.2990000000000001E-5</c:v>
                </c:pt>
                <c:pt idx="32990">
                  <c:v>3.2991000000000003E-5</c:v>
                </c:pt>
                <c:pt idx="32991">
                  <c:v>3.2991999999999999E-5</c:v>
                </c:pt>
                <c:pt idx="32992">
                  <c:v>3.2993000000000001E-5</c:v>
                </c:pt>
                <c:pt idx="32993">
                  <c:v>3.2994000000000003E-5</c:v>
                </c:pt>
                <c:pt idx="32994">
                  <c:v>3.2994999999999998E-5</c:v>
                </c:pt>
                <c:pt idx="32995">
                  <c:v>3.2996000000000001E-5</c:v>
                </c:pt>
                <c:pt idx="32996">
                  <c:v>3.2997000000000003E-5</c:v>
                </c:pt>
                <c:pt idx="32997">
                  <c:v>3.2997999999999998E-5</c:v>
                </c:pt>
                <c:pt idx="32998">
                  <c:v>3.2999E-5</c:v>
                </c:pt>
                <c:pt idx="32999">
                  <c:v>3.3000000000000003E-5</c:v>
                </c:pt>
                <c:pt idx="33000">
                  <c:v>3.3000999999999998E-5</c:v>
                </c:pt>
                <c:pt idx="33001">
                  <c:v>3.3002E-5</c:v>
                </c:pt>
                <c:pt idx="33002">
                  <c:v>3.3003000000000002E-5</c:v>
                </c:pt>
                <c:pt idx="33003">
                  <c:v>3.3003999999999998E-5</c:v>
                </c:pt>
                <c:pt idx="33004">
                  <c:v>3.3005E-5</c:v>
                </c:pt>
                <c:pt idx="33005">
                  <c:v>3.3006000000000002E-5</c:v>
                </c:pt>
                <c:pt idx="33006">
                  <c:v>3.3006999999999998E-5</c:v>
                </c:pt>
                <c:pt idx="33007">
                  <c:v>3.3008E-5</c:v>
                </c:pt>
                <c:pt idx="33008">
                  <c:v>3.3009000000000002E-5</c:v>
                </c:pt>
                <c:pt idx="33009">
                  <c:v>3.3009999999999997E-5</c:v>
                </c:pt>
                <c:pt idx="33010">
                  <c:v>3.3011E-5</c:v>
                </c:pt>
                <c:pt idx="33011">
                  <c:v>3.3012000000000002E-5</c:v>
                </c:pt>
                <c:pt idx="33012">
                  <c:v>3.3012999999999997E-5</c:v>
                </c:pt>
                <c:pt idx="33013">
                  <c:v>3.3013999999999999E-5</c:v>
                </c:pt>
                <c:pt idx="33014">
                  <c:v>3.3015000000000002E-5</c:v>
                </c:pt>
                <c:pt idx="33015">
                  <c:v>3.3015999999999997E-5</c:v>
                </c:pt>
                <c:pt idx="33016">
                  <c:v>3.3016999999999999E-5</c:v>
                </c:pt>
                <c:pt idx="33017">
                  <c:v>3.3018000000000001E-5</c:v>
                </c:pt>
                <c:pt idx="33018">
                  <c:v>3.3018999999999997E-5</c:v>
                </c:pt>
                <c:pt idx="33019">
                  <c:v>3.3019999999999999E-5</c:v>
                </c:pt>
                <c:pt idx="33020">
                  <c:v>3.3021000000000001E-5</c:v>
                </c:pt>
                <c:pt idx="33021">
                  <c:v>3.3022000000000003E-5</c:v>
                </c:pt>
                <c:pt idx="33022">
                  <c:v>3.3022999999999999E-5</c:v>
                </c:pt>
                <c:pt idx="33023">
                  <c:v>3.3024000000000001E-5</c:v>
                </c:pt>
                <c:pt idx="33024">
                  <c:v>3.3025000000000003E-5</c:v>
                </c:pt>
                <c:pt idx="33025">
                  <c:v>3.3025999999999999E-5</c:v>
                </c:pt>
                <c:pt idx="33026">
                  <c:v>3.3027000000000001E-5</c:v>
                </c:pt>
                <c:pt idx="33027">
                  <c:v>3.3028000000000003E-5</c:v>
                </c:pt>
                <c:pt idx="33028">
                  <c:v>3.3028999999999998E-5</c:v>
                </c:pt>
                <c:pt idx="33029">
                  <c:v>3.3030000000000001E-5</c:v>
                </c:pt>
                <c:pt idx="33030">
                  <c:v>3.3031000000000003E-5</c:v>
                </c:pt>
                <c:pt idx="33031">
                  <c:v>3.3031999999999998E-5</c:v>
                </c:pt>
                <c:pt idx="33032">
                  <c:v>3.3033E-5</c:v>
                </c:pt>
                <c:pt idx="33033">
                  <c:v>3.3034000000000003E-5</c:v>
                </c:pt>
                <c:pt idx="33034">
                  <c:v>3.3034999999999998E-5</c:v>
                </c:pt>
                <c:pt idx="33035">
                  <c:v>3.3036E-5</c:v>
                </c:pt>
                <c:pt idx="33036">
                  <c:v>3.3037000000000002E-5</c:v>
                </c:pt>
                <c:pt idx="33037">
                  <c:v>3.3037999999999998E-5</c:v>
                </c:pt>
                <c:pt idx="33038">
                  <c:v>3.3039E-5</c:v>
                </c:pt>
                <c:pt idx="33039">
                  <c:v>3.3040000000000002E-5</c:v>
                </c:pt>
                <c:pt idx="33040">
                  <c:v>3.3040999999999998E-5</c:v>
                </c:pt>
                <c:pt idx="33041">
                  <c:v>3.3042E-5</c:v>
                </c:pt>
                <c:pt idx="33042">
                  <c:v>3.3043000000000002E-5</c:v>
                </c:pt>
                <c:pt idx="33043">
                  <c:v>3.3043999999999997E-5</c:v>
                </c:pt>
                <c:pt idx="33044">
                  <c:v>3.3045E-5</c:v>
                </c:pt>
                <c:pt idx="33045">
                  <c:v>3.3046000000000002E-5</c:v>
                </c:pt>
                <c:pt idx="33046">
                  <c:v>3.3046999999999997E-5</c:v>
                </c:pt>
                <c:pt idx="33047">
                  <c:v>3.3047999999999999E-5</c:v>
                </c:pt>
                <c:pt idx="33048">
                  <c:v>3.3049000000000002E-5</c:v>
                </c:pt>
                <c:pt idx="33049">
                  <c:v>3.3049999999999997E-5</c:v>
                </c:pt>
                <c:pt idx="33050">
                  <c:v>3.3050999999999999E-5</c:v>
                </c:pt>
                <c:pt idx="33051">
                  <c:v>3.3052000000000001E-5</c:v>
                </c:pt>
                <c:pt idx="33052">
                  <c:v>3.3052999999999997E-5</c:v>
                </c:pt>
                <c:pt idx="33053">
                  <c:v>3.3053999999999999E-5</c:v>
                </c:pt>
                <c:pt idx="33054">
                  <c:v>3.3055000000000001E-5</c:v>
                </c:pt>
                <c:pt idx="33055">
                  <c:v>3.3056000000000003E-5</c:v>
                </c:pt>
                <c:pt idx="33056">
                  <c:v>3.3056999999999999E-5</c:v>
                </c:pt>
                <c:pt idx="33057">
                  <c:v>3.3058000000000001E-5</c:v>
                </c:pt>
                <c:pt idx="33058">
                  <c:v>3.3059000000000003E-5</c:v>
                </c:pt>
                <c:pt idx="33059">
                  <c:v>3.3059999999999999E-5</c:v>
                </c:pt>
                <c:pt idx="33060">
                  <c:v>3.3061000000000001E-5</c:v>
                </c:pt>
                <c:pt idx="33061">
                  <c:v>3.3062000000000003E-5</c:v>
                </c:pt>
                <c:pt idx="33062">
                  <c:v>3.3062999999999998E-5</c:v>
                </c:pt>
                <c:pt idx="33063">
                  <c:v>3.3064000000000001E-5</c:v>
                </c:pt>
                <c:pt idx="33064">
                  <c:v>3.3065000000000003E-5</c:v>
                </c:pt>
                <c:pt idx="33065">
                  <c:v>3.3065999999999998E-5</c:v>
                </c:pt>
                <c:pt idx="33066">
                  <c:v>3.3067E-5</c:v>
                </c:pt>
                <c:pt idx="33067">
                  <c:v>3.3068000000000003E-5</c:v>
                </c:pt>
                <c:pt idx="33068">
                  <c:v>3.3068999999999998E-5</c:v>
                </c:pt>
                <c:pt idx="33069">
                  <c:v>3.307E-5</c:v>
                </c:pt>
                <c:pt idx="33070">
                  <c:v>3.3071000000000002E-5</c:v>
                </c:pt>
                <c:pt idx="33071">
                  <c:v>3.3071999999999998E-5</c:v>
                </c:pt>
                <c:pt idx="33072">
                  <c:v>3.3073E-5</c:v>
                </c:pt>
                <c:pt idx="33073">
                  <c:v>3.3074000000000002E-5</c:v>
                </c:pt>
                <c:pt idx="33074">
                  <c:v>3.3074999999999998E-5</c:v>
                </c:pt>
                <c:pt idx="33075">
                  <c:v>3.3076E-5</c:v>
                </c:pt>
                <c:pt idx="33076">
                  <c:v>3.3077000000000002E-5</c:v>
                </c:pt>
                <c:pt idx="33077">
                  <c:v>3.3077999999999997E-5</c:v>
                </c:pt>
                <c:pt idx="33078">
                  <c:v>3.3079E-5</c:v>
                </c:pt>
                <c:pt idx="33079">
                  <c:v>3.3080000000000002E-5</c:v>
                </c:pt>
                <c:pt idx="33080">
                  <c:v>3.3080999999999997E-5</c:v>
                </c:pt>
                <c:pt idx="33081">
                  <c:v>3.3081999999999999E-5</c:v>
                </c:pt>
                <c:pt idx="33082">
                  <c:v>3.3083000000000002E-5</c:v>
                </c:pt>
                <c:pt idx="33083">
                  <c:v>3.3083999999999997E-5</c:v>
                </c:pt>
                <c:pt idx="33084">
                  <c:v>3.3084999999999999E-5</c:v>
                </c:pt>
                <c:pt idx="33085">
                  <c:v>3.3086000000000001E-5</c:v>
                </c:pt>
                <c:pt idx="33086">
                  <c:v>3.3086999999999997E-5</c:v>
                </c:pt>
                <c:pt idx="33087">
                  <c:v>3.3087999999999999E-5</c:v>
                </c:pt>
                <c:pt idx="33088">
                  <c:v>3.3089000000000001E-5</c:v>
                </c:pt>
                <c:pt idx="33089">
                  <c:v>3.3090000000000003E-5</c:v>
                </c:pt>
                <c:pt idx="33090">
                  <c:v>3.3090999999999999E-5</c:v>
                </c:pt>
                <c:pt idx="33091">
                  <c:v>3.3092000000000001E-5</c:v>
                </c:pt>
                <c:pt idx="33092">
                  <c:v>3.3093000000000003E-5</c:v>
                </c:pt>
                <c:pt idx="33093">
                  <c:v>3.3093999999999999E-5</c:v>
                </c:pt>
                <c:pt idx="33094">
                  <c:v>3.3095000000000001E-5</c:v>
                </c:pt>
                <c:pt idx="33095">
                  <c:v>3.3096000000000003E-5</c:v>
                </c:pt>
                <c:pt idx="33096">
                  <c:v>3.3096999999999998E-5</c:v>
                </c:pt>
                <c:pt idx="33097">
                  <c:v>3.3098000000000001E-5</c:v>
                </c:pt>
                <c:pt idx="33098">
                  <c:v>3.3099000000000003E-5</c:v>
                </c:pt>
                <c:pt idx="33099">
                  <c:v>3.3099999999999998E-5</c:v>
                </c:pt>
                <c:pt idx="33100">
                  <c:v>3.3101E-5</c:v>
                </c:pt>
                <c:pt idx="33101">
                  <c:v>3.3102000000000003E-5</c:v>
                </c:pt>
                <c:pt idx="33102">
                  <c:v>3.3102999999999998E-5</c:v>
                </c:pt>
                <c:pt idx="33103">
                  <c:v>3.3104E-5</c:v>
                </c:pt>
                <c:pt idx="33104">
                  <c:v>3.3105000000000002E-5</c:v>
                </c:pt>
                <c:pt idx="33105">
                  <c:v>3.3105999999999998E-5</c:v>
                </c:pt>
                <c:pt idx="33106">
                  <c:v>3.3107E-5</c:v>
                </c:pt>
                <c:pt idx="33107">
                  <c:v>3.3108000000000002E-5</c:v>
                </c:pt>
                <c:pt idx="33108">
                  <c:v>3.3108999999999998E-5</c:v>
                </c:pt>
                <c:pt idx="33109">
                  <c:v>3.311E-5</c:v>
                </c:pt>
                <c:pt idx="33110">
                  <c:v>3.3111000000000002E-5</c:v>
                </c:pt>
                <c:pt idx="33111">
                  <c:v>3.3111999999999997E-5</c:v>
                </c:pt>
                <c:pt idx="33112">
                  <c:v>3.3113E-5</c:v>
                </c:pt>
                <c:pt idx="33113">
                  <c:v>3.3114000000000002E-5</c:v>
                </c:pt>
                <c:pt idx="33114">
                  <c:v>3.3114999999999997E-5</c:v>
                </c:pt>
                <c:pt idx="33115">
                  <c:v>3.3115999999999999E-5</c:v>
                </c:pt>
                <c:pt idx="33116">
                  <c:v>3.3117000000000002E-5</c:v>
                </c:pt>
                <c:pt idx="33117">
                  <c:v>3.3117999999999997E-5</c:v>
                </c:pt>
                <c:pt idx="33118">
                  <c:v>3.3118999999999999E-5</c:v>
                </c:pt>
                <c:pt idx="33119">
                  <c:v>3.3120000000000001E-5</c:v>
                </c:pt>
                <c:pt idx="33120">
                  <c:v>3.3120999999999997E-5</c:v>
                </c:pt>
                <c:pt idx="33121">
                  <c:v>3.3121999999999999E-5</c:v>
                </c:pt>
                <c:pt idx="33122">
                  <c:v>3.3123000000000001E-5</c:v>
                </c:pt>
                <c:pt idx="33123">
                  <c:v>3.3124000000000003E-5</c:v>
                </c:pt>
                <c:pt idx="33124">
                  <c:v>3.3124999999999999E-5</c:v>
                </c:pt>
                <c:pt idx="33125">
                  <c:v>3.3126000000000001E-5</c:v>
                </c:pt>
                <c:pt idx="33126">
                  <c:v>3.3127000000000003E-5</c:v>
                </c:pt>
                <c:pt idx="33127">
                  <c:v>3.3127999999999999E-5</c:v>
                </c:pt>
                <c:pt idx="33128">
                  <c:v>3.3129000000000001E-5</c:v>
                </c:pt>
                <c:pt idx="33129">
                  <c:v>3.3130000000000003E-5</c:v>
                </c:pt>
                <c:pt idx="33130">
                  <c:v>3.3130999999999998E-5</c:v>
                </c:pt>
                <c:pt idx="33131">
                  <c:v>3.3132000000000001E-5</c:v>
                </c:pt>
                <c:pt idx="33132">
                  <c:v>3.3133000000000003E-5</c:v>
                </c:pt>
                <c:pt idx="33133">
                  <c:v>3.3133999999999998E-5</c:v>
                </c:pt>
                <c:pt idx="33134">
                  <c:v>3.3135E-5</c:v>
                </c:pt>
                <c:pt idx="33135">
                  <c:v>3.3136000000000003E-5</c:v>
                </c:pt>
                <c:pt idx="33136">
                  <c:v>3.3136999999999998E-5</c:v>
                </c:pt>
                <c:pt idx="33137">
                  <c:v>3.3138E-5</c:v>
                </c:pt>
                <c:pt idx="33138">
                  <c:v>3.3139000000000002E-5</c:v>
                </c:pt>
                <c:pt idx="33139">
                  <c:v>3.3139999999999998E-5</c:v>
                </c:pt>
                <c:pt idx="33140">
                  <c:v>3.3141E-5</c:v>
                </c:pt>
                <c:pt idx="33141">
                  <c:v>3.3142000000000002E-5</c:v>
                </c:pt>
                <c:pt idx="33142">
                  <c:v>3.3142999999999998E-5</c:v>
                </c:pt>
                <c:pt idx="33143">
                  <c:v>3.3144E-5</c:v>
                </c:pt>
                <c:pt idx="33144">
                  <c:v>3.3145000000000002E-5</c:v>
                </c:pt>
                <c:pt idx="33145">
                  <c:v>3.3145999999999997E-5</c:v>
                </c:pt>
                <c:pt idx="33146">
                  <c:v>3.3147E-5</c:v>
                </c:pt>
                <c:pt idx="33147">
                  <c:v>3.3148000000000002E-5</c:v>
                </c:pt>
                <c:pt idx="33148">
                  <c:v>3.3148999999999997E-5</c:v>
                </c:pt>
                <c:pt idx="33149">
                  <c:v>3.3149999999999999E-5</c:v>
                </c:pt>
                <c:pt idx="33150">
                  <c:v>3.3151000000000002E-5</c:v>
                </c:pt>
                <c:pt idx="33151">
                  <c:v>3.3151999999999997E-5</c:v>
                </c:pt>
                <c:pt idx="33152">
                  <c:v>3.3152999999999999E-5</c:v>
                </c:pt>
                <c:pt idx="33153">
                  <c:v>3.3154000000000001E-5</c:v>
                </c:pt>
                <c:pt idx="33154">
                  <c:v>3.3154999999999997E-5</c:v>
                </c:pt>
                <c:pt idx="33155">
                  <c:v>3.3155999999999999E-5</c:v>
                </c:pt>
                <c:pt idx="33156">
                  <c:v>3.3157000000000001E-5</c:v>
                </c:pt>
                <c:pt idx="33157">
                  <c:v>3.3157999999999997E-5</c:v>
                </c:pt>
                <c:pt idx="33158">
                  <c:v>3.3158999999999999E-5</c:v>
                </c:pt>
                <c:pt idx="33159">
                  <c:v>3.3160000000000001E-5</c:v>
                </c:pt>
                <c:pt idx="33160">
                  <c:v>3.3161000000000003E-5</c:v>
                </c:pt>
                <c:pt idx="33161">
                  <c:v>3.3161999999999999E-5</c:v>
                </c:pt>
                <c:pt idx="33162">
                  <c:v>3.3163000000000001E-5</c:v>
                </c:pt>
                <c:pt idx="33163">
                  <c:v>3.3164000000000003E-5</c:v>
                </c:pt>
                <c:pt idx="33164">
                  <c:v>3.3164999999999998E-5</c:v>
                </c:pt>
                <c:pt idx="33165">
                  <c:v>3.3166000000000001E-5</c:v>
                </c:pt>
                <c:pt idx="33166">
                  <c:v>3.3167000000000003E-5</c:v>
                </c:pt>
                <c:pt idx="33167">
                  <c:v>3.3167999999999998E-5</c:v>
                </c:pt>
                <c:pt idx="33168">
                  <c:v>3.3169E-5</c:v>
                </c:pt>
                <c:pt idx="33169">
                  <c:v>3.3170000000000003E-5</c:v>
                </c:pt>
                <c:pt idx="33170">
                  <c:v>3.3170999999999998E-5</c:v>
                </c:pt>
                <c:pt idx="33171">
                  <c:v>3.3172E-5</c:v>
                </c:pt>
                <c:pt idx="33172">
                  <c:v>3.3173000000000002E-5</c:v>
                </c:pt>
                <c:pt idx="33173">
                  <c:v>3.3173999999999998E-5</c:v>
                </c:pt>
                <c:pt idx="33174">
                  <c:v>3.3175E-5</c:v>
                </c:pt>
                <c:pt idx="33175">
                  <c:v>3.3176000000000002E-5</c:v>
                </c:pt>
                <c:pt idx="33176">
                  <c:v>3.3176999999999998E-5</c:v>
                </c:pt>
                <c:pt idx="33177">
                  <c:v>3.3178E-5</c:v>
                </c:pt>
                <c:pt idx="33178">
                  <c:v>3.3179000000000002E-5</c:v>
                </c:pt>
                <c:pt idx="33179">
                  <c:v>3.3179999999999997E-5</c:v>
                </c:pt>
                <c:pt idx="33180">
                  <c:v>3.3181E-5</c:v>
                </c:pt>
                <c:pt idx="33181">
                  <c:v>3.3182000000000002E-5</c:v>
                </c:pt>
                <c:pt idx="33182">
                  <c:v>3.3182999999999997E-5</c:v>
                </c:pt>
                <c:pt idx="33183">
                  <c:v>3.3183999999999999E-5</c:v>
                </c:pt>
                <c:pt idx="33184">
                  <c:v>3.3185000000000002E-5</c:v>
                </c:pt>
                <c:pt idx="33185">
                  <c:v>3.3185999999999997E-5</c:v>
                </c:pt>
                <c:pt idx="33186">
                  <c:v>3.3186999999999999E-5</c:v>
                </c:pt>
                <c:pt idx="33187">
                  <c:v>3.3188000000000001E-5</c:v>
                </c:pt>
                <c:pt idx="33188">
                  <c:v>3.3188999999999997E-5</c:v>
                </c:pt>
                <c:pt idx="33189">
                  <c:v>3.3189999999999999E-5</c:v>
                </c:pt>
                <c:pt idx="33190">
                  <c:v>3.3191000000000001E-5</c:v>
                </c:pt>
                <c:pt idx="33191">
                  <c:v>3.3191999999999997E-5</c:v>
                </c:pt>
                <c:pt idx="33192">
                  <c:v>3.3192999999999999E-5</c:v>
                </c:pt>
                <c:pt idx="33193">
                  <c:v>3.3194000000000001E-5</c:v>
                </c:pt>
                <c:pt idx="33194">
                  <c:v>3.3195000000000003E-5</c:v>
                </c:pt>
                <c:pt idx="33195">
                  <c:v>3.3195999999999999E-5</c:v>
                </c:pt>
                <c:pt idx="33196">
                  <c:v>3.3197000000000001E-5</c:v>
                </c:pt>
                <c:pt idx="33197">
                  <c:v>3.3198000000000003E-5</c:v>
                </c:pt>
                <c:pt idx="33198">
                  <c:v>3.3198999999999998E-5</c:v>
                </c:pt>
                <c:pt idx="33199">
                  <c:v>3.3200000000000001E-5</c:v>
                </c:pt>
                <c:pt idx="33200">
                  <c:v>3.3201000000000003E-5</c:v>
                </c:pt>
                <c:pt idx="33201">
                  <c:v>3.3201999999999998E-5</c:v>
                </c:pt>
                <c:pt idx="33202">
                  <c:v>3.3203E-5</c:v>
                </c:pt>
                <c:pt idx="33203">
                  <c:v>3.3204000000000003E-5</c:v>
                </c:pt>
                <c:pt idx="33204">
                  <c:v>3.3204999999999998E-5</c:v>
                </c:pt>
                <c:pt idx="33205">
                  <c:v>3.3206E-5</c:v>
                </c:pt>
                <c:pt idx="33206">
                  <c:v>3.3207000000000002E-5</c:v>
                </c:pt>
                <c:pt idx="33207">
                  <c:v>3.3207999999999998E-5</c:v>
                </c:pt>
                <c:pt idx="33208">
                  <c:v>3.3209E-5</c:v>
                </c:pt>
                <c:pt idx="33209">
                  <c:v>3.3210000000000002E-5</c:v>
                </c:pt>
                <c:pt idx="33210">
                  <c:v>3.3210999999999998E-5</c:v>
                </c:pt>
                <c:pt idx="33211">
                  <c:v>3.3212E-5</c:v>
                </c:pt>
                <c:pt idx="33212">
                  <c:v>3.3213000000000002E-5</c:v>
                </c:pt>
                <c:pt idx="33213">
                  <c:v>3.3213999999999997E-5</c:v>
                </c:pt>
                <c:pt idx="33214">
                  <c:v>3.3215E-5</c:v>
                </c:pt>
                <c:pt idx="33215">
                  <c:v>3.3216000000000002E-5</c:v>
                </c:pt>
                <c:pt idx="33216">
                  <c:v>3.3216999999999997E-5</c:v>
                </c:pt>
                <c:pt idx="33217">
                  <c:v>3.3217999999999999E-5</c:v>
                </c:pt>
                <c:pt idx="33218">
                  <c:v>3.3219000000000002E-5</c:v>
                </c:pt>
                <c:pt idx="33219">
                  <c:v>3.3219999999999997E-5</c:v>
                </c:pt>
                <c:pt idx="33220">
                  <c:v>3.3220999999999999E-5</c:v>
                </c:pt>
                <c:pt idx="33221">
                  <c:v>3.3222000000000001E-5</c:v>
                </c:pt>
                <c:pt idx="33222">
                  <c:v>3.3222999999999997E-5</c:v>
                </c:pt>
                <c:pt idx="33223">
                  <c:v>3.3223999999999999E-5</c:v>
                </c:pt>
                <c:pt idx="33224">
                  <c:v>3.3225000000000001E-5</c:v>
                </c:pt>
                <c:pt idx="33225">
                  <c:v>3.3225999999999997E-5</c:v>
                </c:pt>
                <c:pt idx="33226">
                  <c:v>3.3226999999999999E-5</c:v>
                </c:pt>
                <c:pt idx="33227">
                  <c:v>3.3228000000000001E-5</c:v>
                </c:pt>
                <c:pt idx="33228">
                  <c:v>3.3229000000000003E-5</c:v>
                </c:pt>
                <c:pt idx="33229">
                  <c:v>3.3229999999999999E-5</c:v>
                </c:pt>
                <c:pt idx="33230">
                  <c:v>3.3231000000000001E-5</c:v>
                </c:pt>
                <c:pt idx="33231">
                  <c:v>3.3232000000000003E-5</c:v>
                </c:pt>
                <c:pt idx="33232">
                  <c:v>3.3232999999999998E-5</c:v>
                </c:pt>
                <c:pt idx="33233">
                  <c:v>3.3234000000000001E-5</c:v>
                </c:pt>
                <c:pt idx="33234">
                  <c:v>3.3235000000000003E-5</c:v>
                </c:pt>
                <c:pt idx="33235">
                  <c:v>3.3235999999999998E-5</c:v>
                </c:pt>
                <c:pt idx="33236">
                  <c:v>3.3237E-5</c:v>
                </c:pt>
                <c:pt idx="33237">
                  <c:v>3.3238000000000003E-5</c:v>
                </c:pt>
                <c:pt idx="33238">
                  <c:v>3.3238999999999998E-5</c:v>
                </c:pt>
                <c:pt idx="33239">
                  <c:v>3.324E-5</c:v>
                </c:pt>
                <c:pt idx="33240">
                  <c:v>3.3241000000000002E-5</c:v>
                </c:pt>
                <c:pt idx="33241">
                  <c:v>3.3241999999999998E-5</c:v>
                </c:pt>
                <c:pt idx="33242">
                  <c:v>3.3243E-5</c:v>
                </c:pt>
                <c:pt idx="33243">
                  <c:v>3.3244000000000002E-5</c:v>
                </c:pt>
                <c:pt idx="33244">
                  <c:v>3.3244999999999998E-5</c:v>
                </c:pt>
                <c:pt idx="33245">
                  <c:v>3.3246E-5</c:v>
                </c:pt>
                <c:pt idx="33246">
                  <c:v>3.3247000000000002E-5</c:v>
                </c:pt>
                <c:pt idx="33247">
                  <c:v>3.3247999999999997E-5</c:v>
                </c:pt>
                <c:pt idx="33248">
                  <c:v>3.3249E-5</c:v>
                </c:pt>
                <c:pt idx="33249">
                  <c:v>3.3250000000000002E-5</c:v>
                </c:pt>
                <c:pt idx="33250">
                  <c:v>3.3250999999999997E-5</c:v>
                </c:pt>
                <c:pt idx="33251">
                  <c:v>3.3251999999999999E-5</c:v>
                </c:pt>
                <c:pt idx="33252">
                  <c:v>3.3253000000000002E-5</c:v>
                </c:pt>
                <c:pt idx="33253">
                  <c:v>3.3253999999999997E-5</c:v>
                </c:pt>
                <c:pt idx="33254">
                  <c:v>3.3254999999999999E-5</c:v>
                </c:pt>
                <c:pt idx="33255">
                  <c:v>3.3256000000000001E-5</c:v>
                </c:pt>
                <c:pt idx="33256">
                  <c:v>3.3256999999999997E-5</c:v>
                </c:pt>
                <c:pt idx="33257">
                  <c:v>3.3257999999999999E-5</c:v>
                </c:pt>
                <c:pt idx="33258">
                  <c:v>3.3259000000000001E-5</c:v>
                </c:pt>
                <c:pt idx="33259">
                  <c:v>3.3259999999999997E-5</c:v>
                </c:pt>
                <c:pt idx="33260">
                  <c:v>3.3260999999999999E-5</c:v>
                </c:pt>
                <c:pt idx="33261">
                  <c:v>3.3262000000000001E-5</c:v>
                </c:pt>
                <c:pt idx="33262">
                  <c:v>3.3263000000000003E-5</c:v>
                </c:pt>
                <c:pt idx="33263">
                  <c:v>3.3263999999999999E-5</c:v>
                </c:pt>
                <c:pt idx="33264">
                  <c:v>3.3265000000000001E-5</c:v>
                </c:pt>
                <c:pt idx="33265">
                  <c:v>3.3266000000000003E-5</c:v>
                </c:pt>
                <c:pt idx="33266">
                  <c:v>3.3266999999999998E-5</c:v>
                </c:pt>
                <c:pt idx="33267">
                  <c:v>3.3268000000000001E-5</c:v>
                </c:pt>
                <c:pt idx="33268">
                  <c:v>3.3269000000000003E-5</c:v>
                </c:pt>
                <c:pt idx="33269">
                  <c:v>3.3269999999999998E-5</c:v>
                </c:pt>
                <c:pt idx="33270">
                  <c:v>3.3271E-5</c:v>
                </c:pt>
                <c:pt idx="33271">
                  <c:v>3.3272000000000003E-5</c:v>
                </c:pt>
                <c:pt idx="33272">
                  <c:v>3.3272999999999998E-5</c:v>
                </c:pt>
                <c:pt idx="33273">
                  <c:v>3.3274E-5</c:v>
                </c:pt>
                <c:pt idx="33274">
                  <c:v>3.3275000000000002E-5</c:v>
                </c:pt>
                <c:pt idx="33275">
                  <c:v>3.3275999999999998E-5</c:v>
                </c:pt>
                <c:pt idx="33276">
                  <c:v>3.3277E-5</c:v>
                </c:pt>
                <c:pt idx="33277">
                  <c:v>3.3278000000000002E-5</c:v>
                </c:pt>
                <c:pt idx="33278">
                  <c:v>3.3278999999999998E-5</c:v>
                </c:pt>
                <c:pt idx="33279">
                  <c:v>3.328E-5</c:v>
                </c:pt>
                <c:pt idx="33280">
                  <c:v>3.3281000000000002E-5</c:v>
                </c:pt>
                <c:pt idx="33281">
                  <c:v>3.3281999999999997E-5</c:v>
                </c:pt>
                <c:pt idx="33282">
                  <c:v>3.3283E-5</c:v>
                </c:pt>
                <c:pt idx="33283">
                  <c:v>3.3284000000000002E-5</c:v>
                </c:pt>
                <c:pt idx="33284">
                  <c:v>3.3284999999999997E-5</c:v>
                </c:pt>
                <c:pt idx="33285">
                  <c:v>3.3285999999999999E-5</c:v>
                </c:pt>
                <c:pt idx="33286">
                  <c:v>3.3287000000000002E-5</c:v>
                </c:pt>
                <c:pt idx="33287">
                  <c:v>3.3287999999999997E-5</c:v>
                </c:pt>
                <c:pt idx="33288">
                  <c:v>3.3288999999999999E-5</c:v>
                </c:pt>
                <c:pt idx="33289">
                  <c:v>3.3290000000000001E-5</c:v>
                </c:pt>
                <c:pt idx="33290">
                  <c:v>3.3290999999999997E-5</c:v>
                </c:pt>
                <c:pt idx="33291">
                  <c:v>3.3291999999999999E-5</c:v>
                </c:pt>
                <c:pt idx="33292">
                  <c:v>3.3293000000000001E-5</c:v>
                </c:pt>
                <c:pt idx="33293">
                  <c:v>3.3293999999999997E-5</c:v>
                </c:pt>
                <c:pt idx="33294">
                  <c:v>3.3294999999999999E-5</c:v>
                </c:pt>
                <c:pt idx="33295">
                  <c:v>3.3296000000000001E-5</c:v>
                </c:pt>
                <c:pt idx="33296">
                  <c:v>3.3297000000000003E-5</c:v>
                </c:pt>
                <c:pt idx="33297">
                  <c:v>3.3297999999999999E-5</c:v>
                </c:pt>
                <c:pt idx="33298">
                  <c:v>3.3299000000000001E-5</c:v>
                </c:pt>
                <c:pt idx="33299">
                  <c:v>3.3300000000000003E-5</c:v>
                </c:pt>
                <c:pt idx="33300">
                  <c:v>3.3300999999999998E-5</c:v>
                </c:pt>
                <c:pt idx="33301">
                  <c:v>3.3302000000000001E-5</c:v>
                </c:pt>
                <c:pt idx="33302">
                  <c:v>3.3303000000000003E-5</c:v>
                </c:pt>
                <c:pt idx="33303">
                  <c:v>3.3303999999999998E-5</c:v>
                </c:pt>
                <c:pt idx="33304">
                  <c:v>3.3305E-5</c:v>
                </c:pt>
                <c:pt idx="33305">
                  <c:v>3.3306000000000003E-5</c:v>
                </c:pt>
                <c:pt idx="33306">
                  <c:v>3.3306999999999998E-5</c:v>
                </c:pt>
                <c:pt idx="33307">
                  <c:v>3.3308E-5</c:v>
                </c:pt>
                <c:pt idx="33308">
                  <c:v>3.3309000000000002E-5</c:v>
                </c:pt>
                <c:pt idx="33309">
                  <c:v>3.3309999999999998E-5</c:v>
                </c:pt>
                <c:pt idx="33310">
                  <c:v>3.3311E-5</c:v>
                </c:pt>
                <c:pt idx="33311">
                  <c:v>3.3312000000000002E-5</c:v>
                </c:pt>
                <c:pt idx="33312">
                  <c:v>3.3312999999999998E-5</c:v>
                </c:pt>
                <c:pt idx="33313">
                  <c:v>3.3314E-5</c:v>
                </c:pt>
                <c:pt idx="33314">
                  <c:v>3.3315000000000002E-5</c:v>
                </c:pt>
                <c:pt idx="33315">
                  <c:v>3.3315999999999997E-5</c:v>
                </c:pt>
                <c:pt idx="33316">
                  <c:v>3.3317E-5</c:v>
                </c:pt>
                <c:pt idx="33317">
                  <c:v>3.3318000000000002E-5</c:v>
                </c:pt>
                <c:pt idx="33318">
                  <c:v>3.3318999999999997E-5</c:v>
                </c:pt>
                <c:pt idx="33319">
                  <c:v>3.3319999999999999E-5</c:v>
                </c:pt>
                <c:pt idx="33320">
                  <c:v>3.3321000000000002E-5</c:v>
                </c:pt>
                <c:pt idx="33321">
                  <c:v>3.3321999999999997E-5</c:v>
                </c:pt>
                <c:pt idx="33322">
                  <c:v>3.3322999999999999E-5</c:v>
                </c:pt>
                <c:pt idx="33323">
                  <c:v>3.3324000000000001E-5</c:v>
                </c:pt>
                <c:pt idx="33324">
                  <c:v>3.3324999999999997E-5</c:v>
                </c:pt>
                <c:pt idx="33325">
                  <c:v>3.3325999999999999E-5</c:v>
                </c:pt>
                <c:pt idx="33326">
                  <c:v>3.3327000000000001E-5</c:v>
                </c:pt>
                <c:pt idx="33327">
                  <c:v>3.3327999999999997E-5</c:v>
                </c:pt>
                <c:pt idx="33328">
                  <c:v>3.3328999999999999E-5</c:v>
                </c:pt>
                <c:pt idx="33329">
                  <c:v>3.3330000000000001E-5</c:v>
                </c:pt>
                <c:pt idx="33330">
                  <c:v>3.3331000000000003E-5</c:v>
                </c:pt>
                <c:pt idx="33331">
                  <c:v>3.3331999999999999E-5</c:v>
                </c:pt>
                <c:pt idx="33332">
                  <c:v>3.3333000000000001E-5</c:v>
                </c:pt>
                <c:pt idx="33333">
                  <c:v>3.3334000000000003E-5</c:v>
                </c:pt>
                <c:pt idx="33334">
                  <c:v>3.3334999999999998E-5</c:v>
                </c:pt>
                <c:pt idx="33335">
                  <c:v>3.3336000000000001E-5</c:v>
                </c:pt>
                <c:pt idx="33336">
                  <c:v>3.3337000000000003E-5</c:v>
                </c:pt>
                <c:pt idx="33337">
                  <c:v>3.3337999999999998E-5</c:v>
                </c:pt>
                <c:pt idx="33338">
                  <c:v>3.3339E-5</c:v>
                </c:pt>
                <c:pt idx="33339">
                  <c:v>3.3340000000000003E-5</c:v>
                </c:pt>
                <c:pt idx="33340">
                  <c:v>3.3340999999999998E-5</c:v>
                </c:pt>
                <c:pt idx="33341">
                  <c:v>3.3342E-5</c:v>
                </c:pt>
                <c:pt idx="33342">
                  <c:v>3.3343000000000002E-5</c:v>
                </c:pt>
                <c:pt idx="33343">
                  <c:v>3.3343999999999998E-5</c:v>
                </c:pt>
                <c:pt idx="33344">
                  <c:v>3.3345E-5</c:v>
                </c:pt>
                <c:pt idx="33345">
                  <c:v>3.3346000000000002E-5</c:v>
                </c:pt>
                <c:pt idx="33346">
                  <c:v>3.3346999999999998E-5</c:v>
                </c:pt>
                <c:pt idx="33347">
                  <c:v>3.3348E-5</c:v>
                </c:pt>
                <c:pt idx="33348">
                  <c:v>3.3349000000000002E-5</c:v>
                </c:pt>
                <c:pt idx="33349">
                  <c:v>3.3349999999999997E-5</c:v>
                </c:pt>
                <c:pt idx="33350">
                  <c:v>3.3351E-5</c:v>
                </c:pt>
                <c:pt idx="33351">
                  <c:v>3.3352000000000002E-5</c:v>
                </c:pt>
                <c:pt idx="33352">
                  <c:v>3.3352999999999997E-5</c:v>
                </c:pt>
                <c:pt idx="33353">
                  <c:v>3.3353999999999999E-5</c:v>
                </c:pt>
                <c:pt idx="33354">
                  <c:v>3.3355000000000002E-5</c:v>
                </c:pt>
                <c:pt idx="33355">
                  <c:v>3.3355999999999997E-5</c:v>
                </c:pt>
                <c:pt idx="33356">
                  <c:v>3.3356999999999999E-5</c:v>
                </c:pt>
                <c:pt idx="33357">
                  <c:v>3.3358000000000001E-5</c:v>
                </c:pt>
                <c:pt idx="33358">
                  <c:v>3.3358999999999997E-5</c:v>
                </c:pt>
                <c:pt idx="33359">
                  <c:v>3.3359999999999999E-5</c:v>
                </c:pt>
                <c:pt idx="33360">
                  <c:v>3.3361000000000001E-5</c:v>
                </c:pt>
                <c:pt idx="33361">
                  <c:v>3.3361999999999997E-5</c:v>
                </c:pt>
                <c:pt idx="33362">
                  <c:v>3.3362999999999999E-5</c:v>
                </c:pt>
                <c:pt idx="33363">
                  <c:v>3.3364000000000001E-5</c:v>
                </c:pt>
                <c:pt idx="33364">
                  <c:v>3.3365000000000003E-5</c:v>
                </c:pt>
                <c:pt idx="33365">
                  <c:v>3.3365999999999999E-5</c:v>
                </c:pt>
                <c:pt idx="33366">
                  <c:v>3.3367000000000001E-5</c:v>
                </c:pt>
                <c:pt idx="33367">
                  <c:v>3.3368000000000003E-5</c:v>
                </c:pt>
                <c:pt idx="33368">
                  <c:v>3.3368999999999998E-5</c:v>
                </c:pt>
                <c:pt idx="33369">
                  <c:v>3.3370000000000001E-5</c:v>
                </c:pt>
                <c:pt idx="33370">
                  <c:v>3.3371000000000003E-5</c:v>
                </c:pt>
                <c:pt idx="33371">
                  <c:v>3.3371999999999998E-5</c:v>
                </c:pt>
                <c:pt idx="33372">
                  <c:v>3.3373E-5</c:v>
                </c:pt>
                <c:pt idx="33373">
                  <c:v>3.3374000000000003E-5</c:v>
                </c:pt>
                <c:pt idx="33374">
                  <c:v>3.3374999999999998E-5</c:v>
                </c:pt>
                <c:pt idx="33375">
                  <c:v>3.3376E-5</c:v>
                </c:pt>
                <c:pt idx="33376">
                  <c:v>3.3377000000000002E-5</c:v>
                </c:pt>
                <c:pt idx="33377">
                  <c:v>3.3377999999999998E-5</c:v>
                </c:pt>
                <c:pt idx="33378">
                  <c:v>3.3379E-5</c:v>
                </c:pt>
                <c:pt idx="33379">
                  <c:v>3.3380000000000002E-5</c:v>
                </c:pt>
                <c:pt idx="33380">
                  <c:v>3.3380999999999998E-5</c:v>
                </c:pt>
                <c:pt idx="33381">
                  <c:v>3.3382E-5</c:v>
                </c:pt>
                <c:pt idx="33382">
                  <c:v>3.3383000000000002E-5</c:v>
                </c:pt>
                <c:pt idx="33383">
                  <c:v>3.3383999999999997E-5</c:v>
                </c:pt>
                <c:pt idx="33384">
                  <c:v>3.3385E-5</c:v>
                </c:pt>
                <c:pt idx="33385">
                  <c:v>3.3386000000000002E-5</c:v>
                </c:pt>
                <c:pt idx="33386">
                  <c:v>3.3386999999999997E-5</c:v>
                </c:pt>
                <c:pt idx="33387">
                  <c:v>3.3387999999999999E-5</c:v>
                </c:pt>
                <c:pt idx="33388">
                  <c:v>3.3389000000000002E-5</c:v>
                </c:pt>
                <c:pt idx="33389">
                  <c:v>3.3389999999999997E-5</c:v>
                </c:pt>
                <c:pt idx="33390">
                  <c:v>3.3390999999999999E-5</c:v>
                </c:pt>
                <c:pt idx="33391">
                  <c:v>3.3392000000000001E-5</c:v>
                </c:pt>
                <c:pt idx="33392">
                  <c:v>3.3392999999999997E-5</c:v>
                </c:pt>
                <c:pt idx="33393">
                  <c:v>3.3393999999999999E-5</c:v>
                </c:pt>
                <c:pt idx="33394">
                  <c:v>3.3395000000000001E-5</c:v>
                </c:pt>
                <c:pt idx="33395">
                  <c:v>3.3395999999999997E-5</c:v>
                </c:pt>
                <c:pt idx="33396">
                  <c:v>3.3396999999999999E-5</c:v>
                </c:pt>
                <c:pt idx="33397">
                  <c:v>3.3398000000000001E-5</c:v>
                </c:pt>
                <c:pt idx="33398">
                  <c:v>3.3399000000000003E-5</c:v>
                </c:pt>
                <c:pt idx="33399">
                  <c:v>3.3399999999999999E-5</c:v>
                </c:pt>
                <c:pt idx="33400">
                  <c:v>3.3401000000000001E-5</c:v>
                </c:pt>
                <c:pt idx="33401">
                  <c:v>3.3402000000000003E-5</c:v>
                </c:pt>
                <c:pt idx="33402">
                  <c:v>3.3402999999999999E-5</c:v>
                </c:pt>
                <c:pt idx="33403">
                  <c:v>3.3404000000000001E-5</c:v>
                </c:pt>
                <c:pt idx="33404">
                  <c:v>3.3405000000000003E-5</c:v>
                </c:pt>
                <c:pt idx="33405">
                  <c:v>3.3405999999999998E-5</c:v>
                </c:pt>
                <c:pt idx="33406">
                  <c:v>3.3407E-5</c:v>
                </c:pt>
                <c:pt idx="33407">
                  <c:v>3.3408000000000003E-5</c:v>
                </c:pt>
                <c:pt idx="33408">
                  <c:v>3.3408999999999998E-5</c:v>
                </c:pt>
                <c:pt idx="33409">
                  <c:v>3.341E-5</c:v>
                </c:pt>
                <c:pt idx="33410">
                  <c:v>3.3411000000000002E-5</c:v>
                </c:pt>
                <c:pt idx="33411">
                  <c:v>3.3411999999999998E-5</c:v>
                </c:pt>
                <c:pt idx="33412">
                  <c:v>3.3413E-5</c:v>
                </c:pt>
                <c:pt idx="33413">
                  <c:v>3.3414000000000002E-5</c:v>
                </c:pt>
                <c:pt idx="33414">
                  <c:v>3.3414999999999998E-5</c:v>
                </c:pt>
                <c:pt idx="33415">
                  <c:v>3.3416E-5</c:v>
                </c:pt>
                <c:pt idx="33416">
                  <c:v>3.3417000000000002E-5</c:v>
                </c:pt>
                <c:pt idx="33417">
                  <c:v>3.3417999999999998E-5</c:v>
                </c:pt>
                <c:pt idx="33418">
                  <c:v>3.3419E-5</c:v>
                </c:pt>
                <c:pt idx="33419">
                  <c:v>3.3420000000000002E-5</c:v>
                </c:pt>
                <c:pt idx="33420">
                  <c:v>3.3420999999999997E-5</c:v>
                </c:pt>
                <c:pt idx="33421">
                  <c:v>3.3422E-5</c:v>
                </c:pt>
                <c:pt idx="33422">
                  <c:v>3.3423000000000002E-5</c:v>
                </c:pt>
                <c:pt idx="33423">
                  <c:v>3.3423999999999997E-5</c:v>
                </c:pt>
                <c:pt idx="33424">
                  <c:v>3.3424999999999999E-5</c:v>
                </c:pt>
                <c:pt idx="33425">
                  <c:v>3.3426000000000002E-5</c:v>
                </c:pt>
                <c:pt idx="33426">
                  <c:v>3.3426999999999997E-5</c:v>
                </c:pt>
                <c:pt idx="33427">
                  <c:v>3.3427999999999999E-5</c:v>
                </c:pt>
                <c:pt idx="33428">
                  <c:v>3.3429000000000001E-5</c:v>
                </c:pt>
                <c:pt idx="33429">
                  <c:v>3.3429999999999997E-5</c:v>
                </c:pt>
                <c:pt idx="33430">
                  <c:v>3.3430999999999999E-5</c:v>
                </c:pt>
                <c:pt idx="33431">
                  <c:v>3.3432000000000001E-5</c:v>
                </c:pt>
                <c:pt idx="33432">
                  <c:v>3.3433000000000003E-5</c:v>
                </c:pt>
                <c:pt idx="33433">
                  <c:v>3.3433999999999999E-5</c:v>
                </c:pt>
                <c:pt idx="33434">
                  <c:v>3.3435000000000001E-5</c:v>
                </c:pt>
                <c:pt idx="33435">
                  <c:v>3.3436000000000003E-5</c:v>
                </c:pt>
                <c:pt idx="33436">
                  <c:v>3.3436999999999999E-5</c:v>
                </c:pt>
                <c:pt idx="33437">
                  <c:v>3.3438000000000001E-5</c:v>
                </c:pt>
                <c:pt idx="33438">
                  <c:v>3.3439000000000003E-5</c:v>
                </c:pt>
                <c:pt idx="33439">
                  <c:v>3.3439999999999998E-5</c:v>
                </c:pt>
                <c:pt idx="33440">
                  <c:v>3.3441000000000001E-5</c:v>
                </c:pt>
                <c:pt idx="33441">
                  <c:v>3.3442000000000003E-5</c:v>
                </c:pt>
                <c:pt idx="33442">
                  <c:v>3.3442999999999998E-5</c:v>
                </c:pt>
                <c:pt idx="33443">
                  <c:v>3.3444E-5</c:v>
                </c:pt>
                <c:pt idx="33444">
                  <c:v>3.3445000000000003E-5</c:v>
                </c:pt>
                <c:pt idx="33445">
                  <c:v>3.3445999999999998E-5</c:v>
                </c:pt>
                <c:pt idx="33446">
                  <c:v>3.3447E-5</c:v>
                </c:pt>
                <c:pt idx="33447">
                  <c:v>3.3448000000000002E-5</c:v>
                </c:pt>
                <c:pt idx="33448">
                  <c:v>3.3448999999999998E-5</c:v>
                </c:pt>
                <c:pt idx="33449">
                  <c:v>3.345E-5</c:v>
                </c:pt>
                <c:pt idx="33450">
                  <c:v>3.3451000000000002E-5</c:v>
                </c:pt>
                <c:pt idx="33451">
                  <c:v>3.3451999999999998E-5</c:v>
                </c:pt>
                <c:pt idx="33452">
                  <c:v>3.3453E-5</c:v>
                </c:pt>
                <c:pt idx="33453">
                  <c:v>3.3454000000000002E-5</c:v>
                </c:pt>
                <c:pt idx="33454">
                  <c:v>3.3454999999999997E-5</c:v>
                </c:pt>
                <c:pt idx="33455">
                  <c:v>3.3456E-5</c:v>
                </c:pt>
                <c:pt idx="33456">
                  <c:v>3.3457000000000002E-5</c:v>
                </c:pt>
                <c:pt idx="33457">
                  <c:v>3.3457999999999997E-5</c:v>
                </c:pt>
                <c:pt idx="33458">
                  <c:v>3.3458999999999999E-5</c:v>
                </c:pt>
                <c:pt idx="33459">
                  <c:v>3.3460000000000002E-5</c:v>
                </c:pt>
                <c:pt idx="33460">
                  <c:v>3.3460999999999997E-5</c:v>
                </c:pt>
                <c:pt idx="33461">
                  <c:v>3.3461999999999999E-5</c:v>
                </c:pt>
                <c:pt idx="33462">
                  <c:v>3.3463000000000001E-5</c:v>
                </c:pt>
                <c:pt idx="33463">
                  <c:v>3.3463999999999997E-5</c:v>
                </c:pt>
                <c:pt idx="33464">
                  <c:v>3.3464999999999999E-5</c:v>
                </c:pt>
                <c:pt idx="33465">
                  <c:v>3.3466000000000001E-5</c:v>
                </c:pt>
                <c:pt idx="33466">
                  <c:v>3.3467000000000003E-5</c:v>
                </c:pt>
                <c:pt idx="33467">
                  <c:v>3.3467999999999999E-5</c:v>
                </c:pt>
                <c:pt idx="33468">
                  <c:v>3.3469000000000001E-5</c:v>
                </c:pt>
                <c:pt idx="33469">
                  <c:v>3.3470000000000003E-5</c:v>
                </c:pt>
                <c:pt idx="33470">
                  <c:v>3.3470999999999999E-5</c:v>
                </c:pt>
                <c:pt idx="33471">
                  <c:v>3.3472000000000001E-5</c:v>
                </c:pt>
                <c:pt idx="33472">
                  <c:v>3.3473000000000003E-5</c:v>
                </c:pt>
                <c:pt idx="33473">
                  <c:v>3.3473999999999998E-5</c:v>
                </c:pt>
                <c:pt idx="33474">
                  <c:v>3.3475000000000001E-5</c:v>
                </c:pt>
                <c:pt idx="33475">
                  <c:v>3.3476000000000003E-5</c:v>
                </c:pt>
                <c:pt idx="33476">
                  <c:v>3.3476999999999998E-5</c:v>
                </c:pt>
                <c:pt idx="33477">
                  <c:v>3.3478E-5</c:v>
                </c:pt>
                <c:pt idx="33478">
                  <c:v>3.3479000000000003E-5</c:v>
                </c:pt>
                <c:pt idx="33479">
                  <c:v>3.3479999999999998E-5</c:v>
                </c:pt>
                <c:pt idx="33480">
                  <c:v>3.3481E-5</c:v>
                </c:pt>
                <c:pt idx="33481">
                  <c:v>3.3482000000000002E-5</c:v>
                </c:pt>
                <c:pt idx="33482">
                  <c:v>3.3482999999999998E-5</c:v>
                </c:pt>
                <c:pt idx="33483">
                  <c:v>3.3484E-5</c:v>
                </c:pt>
                <c:pt idx="33484">
                  <c:v>3.3485000000000002E-5</c:v>
                </c:pt>
                <c:pt idx="33485">
                  <c:v>3.3485999999999998E-5</c:v>
                </c:pt>
                <c:pt idx="33486">
                  <c:v>3.3487E-5</c:v>
                </c:pt>
                <c:pt idx="33487">
                  <c:v>3.3488000000000002E-5</c:v>
                </c:pt>
                <c:pt idx="33488">
                  <c:v>3.3488999999999997E-5</c:v>
                </c:pt>
                <c:pt idx="33489">
                  <c:v>3.349E-5</c:v>
                </c:pt>
                <c:pt idx="33490">
                  <c:v>3.3491000000000002E-5</c:v>
                </c:pt>
                <c:pt idx="33491">
                  <c:v>3.3491999999999997E-5</c:v>
                </c:pt>
                <c:pt idx="33492">
                  <c:v>3.3492999999999999E-5</c:v>
                </c:pt>
                <c:pt idx="33493">
                  <c:v>3.3494000000000002E-5</c:v>
                </c:pt>
                <c:pt idx="33494">
                  <c:v>3.3494999999999997E-5</c:v>
                </c:pt>
                <c:pt idx="33495">
                  <c:v>3.3495999999999999E-5</c:v>
                </c:pt>
                <c:pt idx="33496">
                  <c:v>3.3497000000000001E-5</c:v>
                </c:pt>
                <c:pt idx="33497">
                  <c:v>3.3497999999999997E-5</c:v>
                </c:pt>
                <c:pt idx="33498">
                  <c:v>3.3498999999999999E-5</c:v>
                </c:pt>
                <c:pt idx="33499">
                  <c:v>3.3500000000000001E-5</c:v>
                </c:pt>
                <c:pt idx="33500">
                  <c:v>3.3501000000000003E-5</c:v>
                </c:pt>
                <c:pt idx="33501">
                  <c:v>3.3501999999999999E-5</c:v>
                </c:pt>
                <c:pt idx="33502">
                  <c:v>3.3503000000000001E-5</c:v>
                </c:pt>
                <c:pt idx="33503">
                  <c:v>3.3504000000000003E-5</c:v>
                </c:pt>
                <c:pt idx="33504">
                  <c:v>3.3504999999999999E-5</c:v>
                </c:pt>
                <c:pt idx="33505">
                  <c:v>3.3506000000000001E-5</c:v>
                </c:pt>
                <c:pt idx="33506">
                  <c:v>3.3507000000000003E-5</c:v>
                </c:pt>
                <c:pt idx="33507">
                  <c:v>3.3507999999999998E-5</c:v>
                </c:pt>
                <c:pt idx="33508">
                  <c:v>3.3509000000000001E-5</c:v>
                </c:pt>
                <c:pt idx="33509">
                  <c:v>3.3510000000000003E-5</c:v>
                </c:pt>
                <c:pt idx="33510">
                  <c:v>3.3510999999999998E-5</c:v>
                </c:pt>
                <c:pt idx="33511">
                  <c:v>3.3512E-5</c:v>
                </c:pt>
                <c:pt idx="33512">
                  <c:v>3.3513000000000003E-5</c:v>
                </c:pt>
                <c:pt idx="33513">
                  <c:v>3.3513999999999998E-5</c:v>
                </c:pt>
                <c:pt idx="33514">
                  <c:v>3.3515E-5</c:v>
                </c:pt>
                <c:pt idx="33515">
                  <c:v>3.3516000000000002E-5</c:v>
                </c:pt>
                <c:pt idx="33516">
                  <c:v>3.3516999999999998E-5</c:v>
                </c:pt>
                <c:pt idx="33517">
                  <c:v>3.3518E-5</c:v>
                </c:pt>
                <c:pt idx="33518">
                  <c:v>3.3519000000000002E-5</c:v>
                </c:pt>
                <c:pt idx="33519">
                  <c:v>3.3519999999999998E-5</c:v>
                </c:pt>
                <c:pt idx="33520">
                  <c:v>3.3521E-5</c:v>
                </c:pt>
                <c:pt idx="33521">
                  <c:v>3.3522000000000002E-5</c:v>
                </c:pt>
                <c:pt idx="33522">
                  <c:v>3.3522999999999997E-5</c:v>
                </c:pt>
                <c:pt idx="33523">
                  <c:v>3.3524E-5</c:v>
                </c:pt>
                <c:pt idx="33524">
                  <c:v>3.3525000000000002E-5</c:v>
                </c:pt>
                <c:pt idx="33525">
                  <c:v>3.3525999999999997E-5</c:v>
                </c:pt>
                <c:pt idx="33526">
                  <c:v>3.3526999999999999E-5</c:v>
                </c:pt>
                <c:pt idx="33527">
                  <c:v>3.3528000000000002E-5</c:v>
                </c:pt>
                <c:pt idx="33528">
                  <c:v>3.3528999999999997E-5</c:v>
                </c:pt>
                <c:pt idx="33529">
                  <c:v>3.3529999999999999E-5</c:v>
                </c:pt>
                <c:pt idx="33530">
                  <c:v>3.3531000000000001E-5</c:v>
                </c:pt>
                <c:pt idx="33531">
                  <c:v>3.3531999999999997E-5</c:v>
                </c:pt>
                <c:pt idx="33532">
                  <c:v>3.3532999999999999E-5</c:v>
                </c:pt>
                <c:pt idx="33533">
                  <c:v>3.3534000000000001E-5</c:v>
                </c:pt>
                <c:pt idx="33534">
                  <c:v>3.3535000000000003E-5</c:v>
                </c:pt>
                <c:pt idx="33535">
                  <c:v>3.3535999999999999E-5</c:v>
                </c:pt>
                <c:pt idx="33536">
                  <c:v>3.3537000000000001E-5</c:v>
                </c:pt>
                <c:pt idx="33537">
                  <c:v>3.3538000000000003E-5</c:v>
                </c:pt>
                <c:pt idx="33538">
                  <c:v>3.3538999999999999E-5</c:v>
                </c:pt>
                <c:pt idx="33539">
                  <c:v>3.3540000000000001E-5</c:v>
                </c:pt>
                <c:pt idx="33540">
                  <c:v>3.3541000000000003E-5</c:v>
                </c:pt>
                <c:pt idx="33541">
                  <c:v>3.3541999999999998E-5</c:v>
                </c:pt>
                <c:pt idx="33542">
                  <c:v>3.3543000000000001E-5</c:v>
                </c:pt>
                <c:pt idx="33543">
                  <c:v>3.3544000000000003E-5</c:v>
                </c:pt>
                <c:pt idx="33544">
                  <c:v>3.3544999999999998E-5</c:v>
                </c:pt>
                <c:pt idx="33545">
                  <c:v>3.3546E-5</c:v>
                </c:pt>
                <c:pt idx="33546">
                  <c:v>3.3547000000000003E-5</c:v>
                </c:pt>
                <c:pt idx="33547">
                  <c:v>3.3547999999999998E-5</c:v>
                </c:pt>
                <c:pt idx="33548">
                  <c:v>3.3549E-5</c:v>
                </c:pt>
                <c:pt idx="33549">
                  <c:v>3.3550000000000002E-5</c:v>
                </c:pt>
                <c:pt idx="33550">
                  <c:v>3.3550999999999998E-5</c:v>
                </c:pt>
                <c:pt idx="33551">
                  <c:v>3.3552E-5</c:v>
                </c:pt>
                <c:pt idx="33552">
                  <c:v>3.3553000000000002E-5</c:v>
                </c:pt>
                <c:pt idx="33553">
                  <c:v>3.3553999999999998E-5</c:v>
                </c:pt>
                <c:pt idx="33554">
                  <c:v>3.3555E-5</c:v>
                </c:pt>
                <c:pt idx="33555">
                  <c:v>3.3556000000000002E-5</c:v>
                </c:pt>
                <c:pt idx="33556">
                  <c:v>3.3556999999999997E-5</c:v>
                </c:pt>
                <c:pt idx="33557">
                  <c:v>3.3558E-5</c:v>
                </c:pt>
                <c:pt idx="33558">
                  <c:v>3.3559000000000002E-5</c:v>
                </c:pt>
                <c:pt idx="33559">
                  <c:v>3.3559999999999997E-5</c:v>
                </c:pt>
                <c:pt idx="33560">
                  <c:v>3.3560999999999999E-5</c:v>
                </c:pt>
                <c:pt idx="33561">
                  <c:v>3.3562000000000002E-5</c:v>
                </c:pt>
                <c:pt idx="33562">
                  <c:v>3.3562999999999997E-5</c:v>
                </c:pt>
                <c:pt idx="33563">
                  <c:v>3.3563999999999999E-5</c:v>
                </c:pt>
                <c:pt idx="33564">
                  <c:v>3.3565000000000001E-5</c:v>
                </c:pt>
                <c:pt idx="33565">
                  <c:v>3.3565999999999997E-5</c:v>
                </c:pt>
                <c:pt idx="33566">
                  <c:v>3.3566999999999999E-5</c:v>
                </c:pt>
                <c:pt idx="33567">
                  <c:v>3.3568000000000001E-5</c:v>
                </c:pt>
                <c:pt idx="33568">
                  <c:v>3.3569000000000003E-5</c:v>
                </c:pt>
                <c:pt idx="33569">
                  <c:v>3.3569999999999999E-5</c:v>
                </c:pt>
                <c:pt idx="33570">
                  <c:v>3.3571000000000001E-5</c:v>
                </c:pt>
                <c:pt idx="33571">
                  <c:v>3.3572000000000003E-5</c:v>
                </c:pt>
                <c:pt idx="33572">
                  <c:v>3.3572999999999999E-5</c:v>
                </c:pt>
                <c:pt idx="33573">
                  <c:v>3.3574000000000001E-5</c:v>
                </c:pt>
                <c:pt idx="33574">
                  <c:v>3.3575000000000003E-5</c:v>
                </c:pt>
                <c:pt idx="33575">
                  <c:v>3.3575999999999998E-5</c:v>
                </c:pt>
                <c:pt idx="33576">
                  <c:v>3.3577000000000001E-5</c:v>
                </c:pt>
                <c:pt idx="33577">
                  <c:v>3.3578000000000003E-5</c:v>
                </c:pt>
                <c:pt idx="33578">
                  <c:v>3.3578999999999998E-5</c:v>
                </c:pt>
                <c:pt idx="33579">
                  <c:v>3.358E-5</c:v>
                </c:pt>
                <c:pt idx="33580">
                  <c:v>3.3581000000000003E-5</c:v>
                </c:pt>
                <c:pt idx="33581">
                  <c:v>3.3581999999999998E-5</c:v>
                </c:pt>
                <c:pt idx="33582">
                  <c:v>3.3583E-5</c:v>
                </c:pt>
                <c:pt idx="33583">
                  <c:v>3.3584000000000002E-5</c:v>
                </c:pt>
                <c:pt idx="33584">
                  <c:v>3.3584999999999998E-5</c:v>
                </c:pt>
                <c:pt idx="33585">
                  <c:v>3.3586E-5</c:v>
                </c:pt>
                <c:pt idx="33586">
                  <c:v>3.3587000000000002E-5</c:v>
                </c:pt>
                <c:pt idx="33587">
                  <c:v>3.3587999999999998E-5</c:v>
                </c:pt>
                <c:pt idx="33588">
                  <c:v>3.3589E-5</c:v>
                </c:pt>
                <c:pt idx="33589">
                  <c:v>3.3590000000000002E-5</c:v>
                </c:pt>
                <c:pt idx="33590">
                  <c:v>3.3590999999999997E-5</c:v>
                </c:pt>
                <c:pt idx="33591">
                  <c:v>3.3592E-5</c:v>
                </c:pt>
                <c:pt idx="33592">
                  <c:v>3.3593000000000002E-5</c:v>
                </c:pt>
                <c:pt idx="33593">
                  <c:v>3.3593999999999997E-5</c:v>
                </c:pt>
                <c:pt idx="33594">
                  <c:v>3.3594999999999999E-5</c:v>
                </c:pt>
                <c:pt idx="33595">
                  <c:v>3.3596000000000002E-5</c:v>
                </c:pt>
                <c:pt idx="33596">
                  <c:v>3.3596999999999997E-5</c:v>
                </c:pt>
                <c:pt idx="33597">
                  <c:v>3.3597999999999999E-5</c:v>
                </c:pt>
                <c:pt idx="33598">
                  <c:v>3.3599000000000001E-5</c:v>
                </c:pt>
                <c:pt idx="33599">
                  <c:v>3.3599999999999997E-5</c:v>
                </c:pt>
                <c:pt idx="33600">
                  <c:v>3.3600999999999999E-5</c:v>
                </c:pt>
                <c:pt idx="33601">
                  <c:v>3.3602000000000001E-5</c:v>
                </c:pt>
                <c:pt idx="33602">
                  <c:v>3.3603000000000003E-5</c:v>
                </c:pt>
                <c:pt idx="33603">
                  <c:v>3.3603999999999999E-5</c:v>
                </c:pt>
                <c:pt idx="33604">
                  <c:v>3.3605000000000001E-5</c:v>
                </c:pt>
                <c:pt idx="33605">
                  <c:v>3.3606000000000003E-5</c:v>
                </c:pt>
                <c:pt idx="33606">
                  <c:v>3.3606999999999999E-5</c:v>
                </c:pt>
                <c:pt idx="33607">
                  <c:v>3.3608000000000001E-5</c:v>
                </c:pt>
                <c:pt idx="33608">
                  <c:v>3.3609000000000003E-5</c:v>
                </c:pt>
                <c:pt idx="33609">
                  <c:v>3.3609999999999998E-5</c:v>
                </c:pt>
                <c:pt idx="33610">
                  <c:v>3.3611000000000001E-5</c:v>
                </c:pt>
                <c:pt idx="33611">
                  <c:v>3.3612000000000003E-5</c:v>
                </c:pt>
                <c:pt idx="33612">
                  <c:v>3.3612999999999998E-5</c:v>
                </c:pt>
                <c:pt idx="33613">
                  <c:v>3.3614E-5</c:v>
                </c:pt>
                <c:pt idx="33614">
                  <c:v>3.3615000000000003E-5</c:v>
                </c:pt>
                <c:pt idx="33615">
                  <c:v>3.3615999999999998E-5</c:v>
                </c:pt>
                <c:pt idx="33616">
                  <c:v>3.3617E-5</c:v>
                </c:pt>
                <c:pt idx="33617">
                  <c:v>3.3618000000000002E-5</c:v>
                </c:pt>
                <c:pt idx="33618">
                  <c:v>3.3618999999999998E-5</c:v>
                </c:pt>
                <c:pt idx="33619">
                  <c:v>3.362E-5</c:v>
                </c:pt>
                <c:pt idx="33620">
                  <c:v>3.3621000000000002E-5</c:v>
                </c:pt>
                <c:pt idx="33621">
                  <c:v>3.3621999999999998E-5</c:v>
                </c:pt>
                <c:pt idx="33622">
                  <c:v>3.3623E-5</c:v>
                </c:pt>
                <c:pt idx="33623">
                  <c:v>3.3624000000000002E-5</c:v>
                </c:pt>
                <c:pt idx="33624">
                  <c:v>3.3624999999999997E-5</c:v>
                </c:pt>
                <c:pt idx="33625">
                  <c:v>3.3626E-5</c:v>
                </c:pt>
                <c:pt idx="33626">
                  <c:v>3.3627000000000002E-5</c:v>
                </c:pt>
                <c:pt idx="33627">
                  <c:v>3.3627999999999997E-5</c:v>
                </c:pt>
                <c:pt idx="33628">
                  <c:v>3.3628999999999999E-5</c:v>
                </c:pt>
                <c:pt idx="33629">
                  <c:v>3.3630000000000002E-5</c:v>
                </c:pt>
                <c:pt idx="33630">
                  <c:v>3.3630999999999997E-5</c:v>
                </c:pt>
                <c:pt idx="33631">
                  <c:v>3.3631999999999999E-5</c:v>
                </c:pt>
                <c:pt idx="33632">
                  <c:v>3.3633000000000001E-5</c:v>
                </c:pt>
                <c:pt idx="33633">
                  <c:v>3.3633999999999997E-5</c:v>
                </c:pt>
                <c:pt idx="33634">
                  <c:v>3.3634999999999999E-5</c:v>
                </c:pt>
                <c:pt idx="33635">
                  <c:v>3.3636000000000001E-5</c:v>
                </c:pt>
                <c:pt idx="33636">
                  <c:v>3.3637000000000003E-5</c:v>
                </c:pt>
                <c:pt idx="33637">
                  <c:v>3.3637999999999999E-5</c:v>
                </c:pt>
                <c:pt idx="33638">
                  <c:v>3.3639000000000001E-5</c:v>
                </c:pt>
                <c:pt idx="33639">
                  <c:v>3.3640000000000003E-5</c:v>
                </c:pt>
                <c:pt idx="33640">
                  <c:v>3.3640999999999999E-5</c:v>
                </c:pt>
                <c:pt idx="33641">
                  <c:v>3.3642000000000001E-5</c:v>
                </c:pt>
                <c:pt idx="33642">
                  <c:v>3.3643000000000003E-5</c:v>
                </c:pt>
                <c:pt idx="33643">
                  <c:v>3.3643999999999998E-5</c:v>
                </c:pt>
                <c:pt idx="33644">
                  <c:v>3.3645000000000001E-5</c:v>
                </c:pt>
                <c:pt idx="33645">
                  <c:v>3.3646000000000003E-5</c:v>
                </c:pt>
                <c:pt idx="33646">
                  <c:v>3.3646999999999998E-5</c:v>
                </c:pt>
                <c:pt idx="33647">
                  <c:v>3.3648E-5</c:v>
                </c:pt>
                <c:pt idx="33648">
                  <c:v>3.3649000000000003E-5</c:v>
                </c:pt>
                <c:pt idx="33649">
                  <c:v>3.3649999999999998E-5</c:v>
                </c:pt>
                <c:pt idx="33650">
                  <c:v>3.3651E-5</c:v>
                </c:pt>
                <c:pt idx="33651">
                  <c:v>3.3652000000000002E-5</c:v>
                </c:pt>
                <c:pt idx="33652">
                  <c:v>3.3652999999999998E-5</c:v>
                </c:pt>
                <c:pt idx="33653">
                  <c:v>3.3654E-5</c:v>
                </c:pt>
                <c:pt idx="33654">
                  <c:v>3.3655000000000002E-5</c:v>
                </c:pt>
                <c:pt idx="33655">
                  <c:v>3.3655999999999998E-5</c:v>
                </c:pt>
                <c:pt idx="33656">
                  <c:v>3.3657E-5</c:v>
                </c:pt>
                <c:pt idx="33657">
                  <c:v>3.3658000000000002E-5</c:v>
                </c:pt>
                <c:pt idx="33658">
                  <c:v>3.3658999999999997E-5</c:v>
                </c:pt>
                <c:pt idx="33659">
                  <c:v>3.366E-5</c:v>
                </c:pt>
                <c:pt idx="33660">
                  <c:v>3.3661000000000002E-5</c:v>
                </c:pt>
                <c:pt idx="33661">
                  <c:v>3.3661999999999997E-5</c:v>
                </c:pt>
                <c:pt idx="33662">
                  <c:v>3.3662999999999999E-5</c:v>
                </c:pt>
                <c:pt idx="33663">
                  <c:v>3.3664000000000002E-5</c:v>
                </c:pt>
                <c:pt idx="33664">
                  <c:v>3.3664999999999997E-5</c:v>
                </c:pt>
                <c:pt idx="33665">
                  <c:v>3.3665999999999999E-5</c:v>
                </c:pt>
                <c:pt idx="33666">
                  <c:v>3.3667000000000001E-5</c:v>
                </c:pt>
                <c:pt idx="33667">
                  <c:v>3.3667999999999997E-5</c:v>
                </c:pt>
                <c:pt idx="33668">
                  <c:v>3.3668999999999999E-5</c:v>
                </c:pt>
                <c:pt idx="33669">
                  <c:v>3.3670000000000001E-5</c:v>
                </c:pt>
                <c:pt idx="33670">
                  <c:v>3.3670999999999997E-5</c:v>
                </c:pt>
                <c:pt idx="33671">
                  <c:v>3.3671999999999999E-5</c:v>
                </c:pt>
                <c:pt idx="33672">
                  <c:v>3.3673000000000001E-5</c:v>
                </c:pt>
                <c:pt idx="33673">
                  <c:v>3.3674000000000003E-5</c:v>
                </c:pt>
                <c:pt idx="33674">
                  <c:v>3.3674999999999999E-5</c:v>
                </c:pt>
                <c:pt idx="33675">
                  <c:v>3.3676000000000001E-5</c:v>
                </c:pt>
                <c:pt idx="33676">
                  <c:v>3.3677000000000003E-5</c:v>
                </c:pt>
                <c:pt idx="33677">
                  <c:v>3.3677999999999998E-5</c:v>
                </c:pt>
                <c:pt idx="33678">
                  <c:v>3.3679000000000001E-5</c:v>
                </c:pt>
                <c:pt idx="33679">
                  <c:v>3.3680000000000003E-5</c:v>
                </c:pt>
                <c:pt idx="33680">
                  <c:v>3.3680999999999998E-5</c:v>
                </c:pt>
                <c:pt idx="33681">
                  <c:v>3.3682E-5</c:v>
                </c:pt>
                <c:pt idx="33682">
                  <c:v>3.3683000000000003E-5</c:v>
                </c:pt>
                <c:pt idx="33683">
                  <c:v>3.3683999999999998E-5</c:v>
                </c:pt>
                <c:pt idx="33684">
                  <c:v>3.3685E-5</c:v>
                </c:pt>
                <c:pt idx="33685">
                  <c:v>3.3686000000000002E-5</c:v>
                </c:pt>
                <c:pt idx="33686">
                  <c:v>3.3686999999999998E-5</c:v>
                </c:pt>
                <c:pt idx="33687">
                  <c:v>3.3688E-5</c:v>
                </c:pt>
                <c:pt idx="33688">
                  <c:v>3.3689000000000002E-5</c:v>
                </c:pt>
                <c:pt idx="33689">
                  <c:v>3.3689999999999998E-5</c:v>
                </c:pt>
                <c:pt idx="33690">
                  <c:v>3.3691E-5</c:v>
                </c:pt>
                <c:pt idx="33691">
                  <c:v>3.3692000000000002E-5</c:v>
                </c:pt>
                <c:pt idx="33692">
                  <c:v>3.3692999999999997E-5</c:v>
                </c:pt>
                <c:pt idx="33693">
                  <c:v>3.3694E-5</c:v>
                </c:pt>
                <c:pt idx="33694">
                  <c:v>3.3695000000000002E-5</c:v>
                </c:pt>
                <c:pt idx="33695">
                  <c:v>3.3695999999999997E-5</c:v>
                </c:pt>
                <c:pt idx="33696">
                  <c:v>3.3696999999999999E-5</c:v>
                </c:pt>
                <c:pt idx="33697">
                  <c:v>3.3698000000000002E-5</c:v>
                </c:pt>
                <c:pt idx="33698">
                  <c:v>3.3698999999999997E-5</c:v>
                </c:pt>
                <c:pt idx="33699">
                  <c:v>3.3699999999999999E-5</c:v>
                </c:pt>
                <c:pt idx="33700">
                  <c:v>3.3701000000000001E-5</c:v>
                </c:pt>
                <c:pt idx="33701">
                  <c:v>3.3701999999999997E-5</c:v>
                </c:pt>
                <c:pt idx="33702">
                  <c:v>3.3702999999999999E-5</c:v>
                </c:pt>
                <c:pt idx="33703">
                  <c:v>3.3704000000000001E-5</c:v>
                </c:pt>
                <c:pt idx="33704">
                  <c:v>3.3704999999999997E-5</c:v>
                </c:pt>
                <c:pt idx="33705">
                  <c:v>3.3705999999999999E-5</c:v>
                </c:pt>
                <c:pt idx="33706">
                  <c:v>3.3707000000000001E-5</c:v>
                </c:pt>
                <c:pt idx="33707">
                  <c:v>3.3708000000000003E-5</c:v>
                </c:pt>
                <c:pt idx="33708">
                  <c:v>3.3708999999999999E-5</c:v>
                </c:pt>
                <c:pt idx="33709">
                  <c:v>3.3710000000000001E-5</c:v>
                </c:pt>
                <c:pt idx="33710">
                  <c:v>3.3711000000000003E-5</c:v>
                </c:pt>
                <c:pt idx="33711">
                  <c:v>3.3711999999999998E-5</c:v>
                </c:pt>
                <c:pt idx="33712">
                  <c:v>3.3713000000000001E-5</c:v>
                </c:pt>
                <c:pt idx="33713">
                  <c:v>3.3714000000000003E-5</c:v>
                </c:pt>
                <c:pt idx="33714">
                  <c:v>3.3714999999999998E-5</c:v>
                </c:pt>
                <c:pt idx="33715">
                  <c:v>3.3716E-5</c:v>
                </c:pt>
                <c:pt idx="33716">
                  <c:v>3.3717000000000003E-5</c:v>
                </c:pt>
                <c:pt idx="33717">
                  <c:v>3.3717999999999998E-5</c:v>
                </c:pt>
                <c:pt idx="33718">
                  <c:v>3.3719E-5</c:v>
                </c:pt>
                <c:pt idx="33719">
                  <c:v>3.3720000000000002E-5</c:v>
                </c:pt>
                <c:pt idx="33720">
                  <c:v>3.3720999999999998E-5</c:v>
                </c:pt>
                <c:pt idx="33721">
                  <c:v>3.3722E-5</c:v>
                </c:pt>
                <c:pt idx="33722">
                  <c:v>3.3723000000000002E-5</c:v>
                </c:pt>
                <c:pt idx="33723">
                  <c:v>3.3723999999999998E-5</c:v>
                </c:pt>
                <c:pt idx="33724">
                  <c:v>3.3725E-5</c:v>
                </c:pt>
                <c:pt idx="33725">
                  <c:v>3.3726000000000002E-5</c:v>
                </c:pt>
                <c:pt idx="33726">
                  <c:v>3.3726999999999997E-5</c:v>
                </c:pt>
                <c:pt idx="33727">
                  <c:v>3.3728E-5</c:v>
                </c:pt>
                <c:pt idx="33728">
                  <c:v>3.3729000000000002E-5</c:v>
                </c:pt>
                <c:pt idx="33729">
                  <c:v>3.3729999999999997E-5</c:v>
                </c:pt>
                <c:pt idx="33730">
                  <c:v>3.3730999999999999E-5</c:v>
                </c:pt>
                <c:pt idx="33731">
                  <c:v>3.3732000000000002E-5</c:v>
                </c:pt>
                <c:pt idx="33732">
                  <c:v>3.3732999999999997E-5</c:v>
                </c:pt>
                <c:pt idx="33733">
                  <c:v>3.3733999999999999E-5</c:v>
                </c:pt>
                <c:pt idx="33734">
                  <c:v>3.3735000000000001E-5</c:v>
                </c:pt>
                <c:pt idx="33735">
                  <c:v>3.3735999999999997E-5</c:v>
                </c:pt>
                <c:pt idx="33736">
                  <c:v>3.3736999999999999E-5</c:v>
                </c:pt>
                <c:pt idx="33737">
                  <c:v>3.3738000000000001E-5</c:v>
                </c:pt>
                <c:pt idx="33738">
                  <c:v>3.3738999999999997E-5</c:v>
                </c:pt>
                <c:pt idx="33739">
                  <c:v>3.3739999999999999E-5</c:v>
                </c:pt>
                <c:pt idx="33740">
                  <c:v>3.3741000000000001E-5</c:v>
                </c:pt>
                <c:pt idx="33741">
                  <c:v>3.3742000000000003E-5</c:v>
                </c:pt>
                <c:pt idx="33742">
                  <c:v>3.3742999999999999E-5</c:v>
                </c:pt>
                <c:pt idx="33743">
                  <c:v>3.3744000000000001E-5</c:v>
                </c:pt>
                <c:pt idx="33744">
                  <c:v>3.3745000000000003E-5</c:v>
                </c:pt>
                <c:pt idx="33745">
                  <c:v>3.3745999999999998E-5</c:v>
                </c:pt>
                <c:pt idx="33746">
                  <c:v>3.3747000000000001E-5</c:v>
                </c:pt>
                <c:pt idx="33747">
                  <c:v>3.3748000000000003E-5</c:v>
                </c:pt>
                <c:pt idx="33748">
                  <c:v>3.3748999999999998E-5</c:v>
                </c:pt>
                <c:pt idx="33749">
                  <c:v>3.375E-5</c:v>
                </c:pt>
                <c:pt idx="33750">
                  <c:v>3.3751000000000003E-5</c:v>
                </c:pt>
                <c:pt idx="33751">
                  <c:v>3.3751999999999998E-5</c:v>
                </c:pt>
                <c:pt idx="33752">
                  <c:v>3.3753E-5</c:v>
                </c:pt>
                <c:pt idx="33753">
                  <c:v>3.3754000000000002E-5</c:v>
                </c:pt>
                <c:pt idx="33754">
                  <c:v>3.3754999999999998E-5</c:v>
                </c:pt>
                <c:pt idx="33755">
                  <c:v>3.3756E-5</c:v>
                </c:pt>
                <c:pt idx="33756">
                  <c:v>3.3757000000000002E-5</c:v>
                </c:pt>
                <c:pt idx="33757">
                  <c:v>3.3757999999999998E-5</c:v>
                </c:pt>
                <c:pt idx="33758">
                  <c:v>3.3759E-5</c:v>
                </c:pt>
                <c:pt idx="33759">
                  <c:v>3.3760000000000002E-5</c:v>
                </c:pt>
                <c:pt idx="33760">
                  <c:v>3.3760999999999997E-5</c:v>
                </c:pt>
                <c:pt idx="33761">
                  <c:v>3.3762E-5</c:v>
                </c:pt>
                <c:pt idx="33762">
                  <c:v>3.3763000000000002E-5</c:v>
                </c:pt>
                <c:pt idx="33763">
                  <c:v>3.3763999999999997E-5</c:v>
                </c:pt>
                <c:pt idx="33764">
                  <c:v>3.3764999999999999E-5</c:v>
                </c:pt>
                <c:pt idx="33765">
                  <c:v>3.3766000000000002E-5</c:v>
                </c:pt>
                <c:pt idx="33766">
                  <c:v>3.3766999999999997E-5</c:v>
                </c:pt>
                <c:pt idx="33767">
                  <c:v>3.3767999999999999E-5</c:v>
                </c:pt>
                <c:pt idx="33768">
                  <c:v>3.3769000000000001E-5</c:v>
                </c:pt>
                <c:pt idx="33769">
                  <c:v>3.3769999999999997E-5</c:v>
                </c:pt>
                <c:pt idx="33770">
                  <c:v>3.3770999999999999E-5</c:v>
                </c:pt>
                <c:pt idx="33771">
                  <c:v>3.3772000000000001E-5</c:v>
                </c:pt>
                <c:pt idx="33772">
                  <c:v>3.3772999999999997E-5</c:v>
                </c:pt>
                <c:pt idx="33773">
                  <c:v>3.3773999999999999E-5</c:v>
                </c:pt>
                <c:pt idx="33774">
                  <c:v>3.3775000000000001E-5</c:v>
                </c:pt>
                <c:pt idx="33775">
                  <c:v>3.3776000000000003E-5</c:v>
                </c:pt>
                <c:pt idx="33776">
                  <c:v>3.3776999999999999E-5</c:v>
                </c:pt>
                <c:pt idx="33777">
                  <c:v>3.3778000000000001E-5</c:v>
                </c:pt>
                <c:pt idx="33778">
                  <c:v>3.3779000000000003E-5</c:v>
                </c:pt>
                <c:pt idx="33779">
                  <c:v>3.3779999999999998E-5</c:v>
                </c:pt>
                <c:pt idx="33780">
                  <c:v>3.3781000000000001E-5</c:v>
                </c:pt>
                <c:pt idx="33781">
                  <c:v>3.3782000000000003E-5</c:v>
                </c:pt>
                <c:pt idx="33782">
                  <c:v>3.3782999999999998E-5</c:v>
                </c:pt>
                <c:pt idx="33783">
                  <c:v>3.3784E-5</c:v>
                </c:pt>
                <c:pt idx="33784">
                  <c:v>3.3785000000000003E-5</c:v>
                </c:pt>
                <c:pt idx="33785">
                  <c:v>3.3785999999999998E-5</c:v>
                </c:pt>
                <c:pt idx="33786">
                  <c:v>3.3787E-5</c:v>
                </c:pt>
                <c:pt idx="33787">
                  <c:v>3.3788000000000002E-5</c:v>
                </c:pt>
                <c:pt idx="33788">
                  <c:v>3.3788999999999998E-5</c:v>
                </c:pt>
                <c:pt idx="33789">
                  <c:v>3.379E-5</c:v>
                </c:pt>
                <c:pt idx="33790">
                  <c:v>3.3791000000000002E-5</c:v>
                </c:pt>
                <c:pt idx="33791">
                  <c:v>3.3791999999999998E-5</c:v>
                </c:pt>
                <c:pt idx="33792">
                  <c:v>3.3793E-5</c:v>
                </c:pt>
                <c:pt idx="33793">
                  <c:v>3.3794000000000002E-5</c:v>
                </c:pt>
                <c:pt idx="33794">
                  <c:v>3.3794999999999997E-5</c:v>
                </c:pt>
                <c:pt idx="33795">
                  <c:v>3.3796E-5</c:v>
                </c:pt>
                <c:pt idx="33796">
                  <c:v>3.3797000000000002E-5</c:v>
                </c:pt>
                <c:pt idx="33797">
                  <c:v>3.3797999999999997E-5</c:v>
                </c:pt>
                <c:pt idx="33798">
                  <c:v>3.3798999999999999E-5</c:v>
                </c:pt>
                <c:pt idx="33799">
                  <c:v>3.3800000000000002E-5</c:v>
                </c:pt>
                <c:pt idx="33800">
                  <c:v>3.3800999999999997E-5</c:v>
                </c:pt>
                <c:pt idx="33801">
                  <c:v>3.3801999999999999E-5</c:v>
                </c:pt>
                <c:pt idx="33802">
                  <c:v>3.3803000000000001E-5</c:v>
                </c:pt>
                <c:pt idx="33803">
                  <c:v>3.3803999999999997E-5</c:v>
                </c:pt>
                <c:pt idx="33804">
                  <c:v>3.3804999999999999E-5</c:v>
                </c:pt>
                <c:pt idx="33805">
                  <c:v>3.3806000000000001E-5</c:v>
                </c:pt>
                <c:pt idx="33806">
                  <c:v>3.3806999999999997E-5</c:v>
                </c:pt>
                <c:pt idx="33807">
                  <c:v>3.3807999999999999E-5</c:v>
                </c:pt>
                <c:pt idx="33808">
                  <c:v>3.3809000000000001E-5</c:v>
                </c:pt>
                <c:pt idx="33809">
                  <c:v>3.3810000000000003E-5</c:v>
                </c:pt>
                <c:pt idx="33810">
                  <c:v>3.3810999999999999E-5</c:v>
                </c:pt>
                <c:pt idx="33811">
                  <c:v>3.3812000000000001E-5</c:v>
                </c:pt>
                <c:pt idx="33812">
                  <c:v>3.3813000000000003E-5</c:v>
                </c:pt>
                <c:pt idx="33813">
                  <c:v>3.3813999999999998E-5</c:v>
                </c:pt>
                <c:pt idx="33814">
                  <c:v>3.3815000000000001E-5</c:v>
                </c:pt>
                <c:pt idx="33815">
                  <c:v>3.3816000000000003E-5</c:v>
                </c:pt>
                <c:pt idx="33816">
                  <c:v>3.3816999999999998E-5</c:v>
                </c:pt>
                <c:pt idx="33817">
                  <c:v>3.3818E-5</c:v>
                </c:pt>
                <c:pt idx="33818">
                  <c:v>3.3819000000000003E-5</c:v>
                </c:pt>
                <c:pt idx="33819">
                  <c:v>3.3819999999999998E-5</c:v>
                </c:pt>
                <c:pt idx="33820">
                  <c:v>3.3821E-5</c:v>
                </c:pt>
                <c:pt idx="33821">
                  <c:v>3.3822000000000002E-5</c:v>
                </c:pt>
                <c:pt idx="33822">
                  <c:v>3.3822999999999998E-5</c:v>
                </c:pt>
                <c:pt idx="33823">
                  <c:v>3.3824E-5</c:v>
                </c:pt>
                <c:pt idx="33824">
                  <c:v>3.3825000000000002E-5</c:v>
                </c:pt>
                <c:pt idx="33825">
                  <c:v>3.3825999999999998E-5</c:v>
                </c:pt>
                <c:pt idx="33826">
                  <c:v>3.3827E-5</c:v>
                </c:pt>
                <c:pt idx="33827">
                  <c:v>3.3828000000000002E-5</c:v>
                </c:pt>
                <c:pt idx="33828">
                  <c:v>3.3828999999999997E-5</c:v>
                </c:pt>
                <c:pt idx="33829">
                  <c:v>3.383E-5</c:v>
                </c:pt>
                <c:pt idx="33830">
                  <c:v>3.3831000000000002E-5</c:v>
                </c:pt>
                <c:pt idx="33831">
                  <c:v>3.3831999999999997E-5</c:v>
                </c:pt>
                <c:pt idx="33832">
                  <c:v>3.3832999999999999E-5</c:v>
                </c:pt>
                <c:pt idx="33833">
                  <c:v>3.3834000000000002E-5</c:v>
                </c:pt>
                <c:pt idx="33834">
                  <c:v>3.3834999999999997E-5</c:v>
                </c:pt>
                <c:pt idx="33835">
                  <c:v>3.3835999999999999E-5</c:v>
                </c:pt>
                <c:pt idx="33836">
                  <c:v>3.3837000000000001E-5</c:v>
                </c:pt>
                <c:pt idx="33837">
                  <c:v>3.3837999999999997E-5</c:v>
                </c:pt>
                <c:pt idx="33838">
                  <c:v>3.3838999999999999E-5</c:v>
                </c:pt>
                <c:pt idx="33839">
                  <c:v>3.3840000000000001E-5</c:v>
                </c:pt>
                <c:pt idx="33840">
                  <c:v>3.3840999999999997E-5</c:v>
                </c:pt>
                <c:pt idx="33841">
                  <c:v>3.3841999999999999E-5</c:v>
                </c:pt>
                <c:pt idx="33842">
                  <c:v>3.3843000000000001E-5</c:v>
                </c:pt>
                <c:pt idx="33843">
                  <c:v>3.3844000000000003E-5</c:v>
                </c:pt>
                <c:pt idx="33844">
                  <c:v>3.3844999999999999E-5</c:v>
                </c:pt>
                <c:pt idx="33845">
                  <c:v>3.3846000000000001E-5</c:v>
                </c:pt>
                <c:pt idx="33846">
                  <c:v>3.3847000000000003E-5</c:v>
                </c:pt>
                <c:pt idx="33847">
                  <c:v>3.3847999999999998E-5</c:v>
                </c:pt>
                <c:pt idx="33848">
                  <c:v>3.3849000000000001E-5</c:v>
                </c:pt>
                <c:pt idx="33849">
                  <c:v>3.3850000000000003E-5</c:v>
                </c:pt>
                <c:pt idx="33850">
                  <c:v>3.3850999999999998E-5</c:v>
                </c:pt>
                <c:pt idx="33851">
                  <c:v>3.3852E-5</c:v>
                </c:pt>
                <c:pt idx="33852">
                  <c:v>3.3853000000000003E-5</c:v>
                </c:pt>
                <c:pt idx="33853">
                  <c:v>3.3853999999999998E-5</c:v>
                </c:pt>
                <c:pt idx="33854">
                  <c:v>3.3855E-5</c:v>
                </c:pt>
                <c:pt idx="33855">
                  <c:v>3.3856000000000002E-5</c:v>
                </c:pt>
                <c:pt idx="33856">
                  <c:v>3.3856999999999998E-5</c:v>
                </c:pt>
                <c:pt idx="33857">
                  <c:v>3.3858E-5</c:v>
                </c:pt>
                <c:pt idx="33858">
                  <c:v>3.3859000000000002E-5</c:v>
                </c:pt>
                <c:pt idx="33859">
                  <c:v>3.3859999999999998E-5</c:v>
                </c:pt>
                <c:pt idx="33860">
                  <c:v>3.3861E-5</c:v>
                </c:pt>
                <c:pt idx="33861">
                  <c:v>3.3862000000000002E-5</c:v>
                </c:pt>
                <c:pt idx="33862">
                  <c:v>3.3862999999999997E-5</c:v>
                </c:pt>
                <c:pt idx="33863">
                  <c:v>3.3864E-5</c:v>
                </c:pt>
                <c:pt idx="33864">
                  <c:v>3.3865000000000002E-5</c:v>
                </c:pt>
                <c:pt idx="33865">
                  <c:v>3.3865999999999997E-5</c:v>
                </c:pt>
                <c:pt idx="33866">
                  <c:v>3.3866999999999999E-5</c:v>
                </c:pt>
                <c:pt idx="33867">
                  <c:v>3.3868000000000002E-5</c:v>
                </c:pt>
                <c:pt idx="33868">
                  <c:v>3.3868999999999997E-5</c:v>
                </c:pt>
                <c:pt idx="33869">
                  <c:v>3.3869999999999999E-5</c:v>
                </c:pt>
                <c:pt idx="33870">
                  <c:v>3.3871000000000001E-5</c:v>
                </c:pt>
                <c:pt idx="33871">
                  <c:v>3.3871999999999997E-5</c:v>
                </c:pt>
                <c:pt idx="33872">
                  <c:v>3.3872999999999999E-5</c:v>
                </c:pt>
                <c:pt idx="33873">
                  <c:v>3.3874000000000001E-5</c:v>
                </c:pt>
                <c:pt idx="33874">
                  <c:v>3.3874999999999997E-5</c:v>
                </c:pt>
                <c:pt idx="33875">
                  <c:v>3.3875999999999999E-5</c:v>
                </c:pt>
                <c:pt idx="33876">
                  <c:v>3.3877000000000001E-5</c:v>
                </c:pt>
                <c:pt idx="33877">
                  <c:v>3.3878000000000003E-5</c:v>
                </c:pt>
                <c:pt idx="33878">
                  <c:v>3.3878999999999999E-5</c:v>
                </c:pt>
                <c:pt idx="33879">
                  <c:v>3.3880000000000001E-5</c:v>
                </c:pt>
                <c:pt idx="33880">
                  <c:v>3.3881000000000003E-5</c:v>
                </c:pt>
                <c:pt idx="33881">
                  <c:v>3.3881999999999998E-5</c:v>
                </c:pt>
                <c:pt idx="33882">
                  <c:v>3.3883000000000001E-5</c:v>
                </c:pt>
                <c:pt idx="33883">
                  <c:v>3.3884000000000003E-5</c:v>
                </c:pt>
                <c:pt idx="33884">
                  <c:v>3.3884999999999998E-5</c:v>
                </c:pt>
                <c:pt idx="33885">
                  <c:v>3.3886E-5</c:v>
                </c:pt>
                <c:pt idx="33886">
                  <c:v>3.3887000000000003E-5</c:v>
                </c:pt>
                <c:pt idx="33887">
                  <c:v>3.3887999999999998E-5</c:v>
                </c:pt>
                <c:pt idx="33888">
                  <c:v>3.3889E-5</c:v>
                </c:pt>
                <c:pt idx="33889">
                  <c:v>3.3890000000000002E-5</c:v>
                </c:pt>
                <c:pt idx="33890">
                  <c:v>3.3890999999999998E-5</c:v>
                </c:pt>
                <c:pt idx="33891">
                  <c:v>3.3892E-5</c:v>
                </c:pt>
                <c:pt idx="33892">
                  <c:v>3.3893000000000002E-5</c:v>
                </c:pt>
                <c:pt idx="33893">
                  <c:v>3.3893999999999998E-5</c:v>
                </c:pt>
                <c:pt idx="33894">
                  <c:v>3.3895E-5</c:v>
                </c:pt>
                <c:pt idx="33895">
                  <c:v>3.3896000000000002E-5</c:v>
                </c:pt>
                <c:pt idx="33896">
                  <c:v>3.3896999999999997E-5</c:v>
                </c:pt>
                <c:pt idx="33897">
                  <c:v>3.3898E-5</c:v>
                </c:pt>
                <c:pt idx="33898">
                  <c:v>3.3899000000000002E-5</c:v>
                </c:pt>
                <c:pt idx="33899">
                  <c:v>3.3899999999999997E-5</c:v>
                </c:pt>
                <c:pt idx="33900">
                  <c:v>3.3900999999999999E-5</c:v>
                </c:pt>
                <c:pt idx="33901">
                  <c:v>3.3902000000000002E-5</c:v>
                </c:pt>
                <c:pt idx="33902">
                  <c:v>3.3902999999999997E-5</c:v>
                </c:pt>
                <c:pt idx="33903">
                  <c:v>3.3903999999999999E-5</c:v>
                </c:pt>
                <c:pt idx="33904">
                  <c:v>3.3905000000000001E-5</c:v>
                </c:pt>
                <c:pt idx="33905">
                  <c:v>3.3905999999999997E-5</c:v>
                </c:pt>
                <c:pt idx="33906">
                  <c:v>3.3906999999999999E-5</c:v>
                </c:pt>
                <c:pt idx="33907">
                  <c:v>3.3908000000000001E-5</c:v>
                </c:pt>
                <c:pt idx="33908">
                  <c:v>3.3908999999999997E-5</c:v>
                </c:pt>
                <c:pt idx="33909">
                  <c:v>3.3909999999999999E-5</c:v>
                </c:pt>
                <c:pt idx="33910">
                  <c:v>3.3911000000000001E-5</c:v>
                </c:pt>
                <c:pt idx="33911">
                  <c:v>3.3912000000000003E-5</c:v>
                </c:pt>
                <c:pt idx="33912">
                  <c:v>3.3912999999999999E-5</c:v>
                </c:pt>
                <c:pt idx="33913">
                  <c:v>3.3914000000000001E-5</c:v>
                </c:pt>
                <c:pt idx="33914">
                  <c:v>3.3915000000000003E-5</c:v>
                </c:pt>
                <c:pt idx="33915">
                  <c:v>3.3915999999999999E-5</c:v>
                </c:pt>
                <c:pt idx="33916">
                  <c:v>3.3917000000000001E-5</c:v>
                </c:pt>
                <c:pt idx="33917">
                  <c:v>3.3918000000000003E-5</c:v>
                </c:pt>
                <c:pt idx="33918">
                  <c:v>3.3918999999999998E-5</c:v>
                </c:pt>
                <c:pt idx="33919">
                  <c:v>3.392E-5</c:v>
                </c:pt>
                <c:pt idx="33920">
                  <c:v>3.3921000000000003E-5</c:v>
                </c:pt>
                <c:pt idx="33921">
                  <c:v>3.3921999999999998E-5</c:v>
                </c:pt>
                <c:pt idx="33922">
                  <c:v>3.3923E-5</c:v>
                </c:pt>
                <c:pt idx="33923">
                  <c:v>3.3924000000000002E-5</c:v>
                </c:pt>
                <c:pt idx="33924">
                  <c:v>3.3924999999999998E-5</c:v>
                </c:pt>
                <c:pt idx="33925">
                  <c:v>3.3926E-5</c:v>
                </c:pt>
                <c:pt idx="33926">
                  <c:v>3.3927000000000002E-5</c:v>
                </c:pt>
                <c:pt idx="33927">
                  <c:v>3.3927999999999998E-5</c:v>
                </c:pt>
                <c:pt idx="33928">
                  <c:v>3.3929E-5</c:v>
                </c:pt>
                <c:pt idx="33929">
                  <c:v>3.3930000000000002E-5</c:v>
                </c:pt>
                <c:pt idx="33930">
                  <c:v>3.3930999999999998E-5</c:v>
                </c:pt>
                <c:pt idx="33931">
                  <c:v>3.3932E-5</c:v>
                </c:pt>
                <c:pt idx="33932">
                  <c:v>3.3933000000000002E-5</c:v>
                </c:pt>
                <c:pt idx="33933">
                  <c:v>3.3933999999999997E-5</c:v>
                </c:pt>
                <c:pt idx="33934">
                  <c:v>3.3935E-5</c:v>
                </c:pt>
                <c:pt idx="33935">
                  <c:v>3.3936000000000002E-5</c:v>
                </c:pt>
                <c:pt idx="33936">
                  <c:v>3.3936999999999997E-5</c:v>
                </c:pt>
                <c:pt idx="33937">
                  <c:v>3.3937999999999999E-5</c:v>
                </c:pt>
                <c:pt idx="33938">
                  <c:v>3.3939000000000002E-5</c:v>
                </c:pt>
                <c:pt idx="33939">
                  <c:v>3.3939999999999997E-5</c:v>
                </c:pt>
                <c:pt idx="33940">
                  <c:v>3.3940999999999999E-5</c:v>
                </c:pt>
                <c:pt idx="33941">
                  <c:v>3.3942000000000001E-5</c:v>
                </c:pt>
                <c:pt idx="33942">
                  <c:v>3.3942999999999997E-5</c:v>
                </c:pt>
                <c:pt idx="33943">
                  <c:v>3.3943999999999999E-5</c:v>
                </c:pt>
                <c:pt idx="33944">
                  <c:v>3.3945000000000001E-5</c:v>
                </c:pt>
                <c:pt idx="33945">
                  <c:v>3.3946000000000003E-5</c:v>
                </c:pt>
                <c:pt idx="33946">
                  <c:v>3.3946999999999999E-5</c:v>
                </c:pt>
                <c:pt idx="33947">
                  <c:v>3.3948000000000001E-5</c:v>
                </c:pt>
                <c:pt idx="33948">
                  <c:v>3.3949000000000003E-5</c:v>
                </c:pt>
                <c:pt idx="33949">
                  <c:v>3.3949999999999999E-5</c:v>
                </c:pt>
                <c:pt idx="33950">
                  <c:v>3.3951000000000001E-5</c:v>
                </c:pt>
                <c:pt idx="33951">
                  <c:v>3.3952000000000003E-5</c:v>
                </c:pt>
                <c:pt idx="33952">
                  <c:v>3.3952999999999998E-5</c:v>
                </c:pt>
                <c:pt idx="33953">
                  <c:v>3.3954000000000001E-5</c:v>
                </c:pt>
                <c:pt idx="33954">
                  <c:v>3.3955000000000003E-5</c:v>
                </c:pt>
                <c:pt idx="33955">
                  <c:v>3.3955999999999998E-5</c:v>
                </c:pt>
                <c:pt idx="33956">
                  <c:v>3.3957E-5</c:v>
                </c:pt>
                <c:pt idx="33957">
                  <c:v>3.3958000000000003E-5</c:v>
                </c:pt>
                <c:pt idx="33958">
                  <c:v>3.3958999999999998E-5</c:v>
                </c:pt>
                <c:pt idx="33959">
                  <c:v>3.396E-5</c:v>
                </c:pt>
                <c:pt idx="33960">
                  <c:v>3.3961000000000002E-5</c:v>
                </c:pt>
                <c:pt idx="33961">
                  <c:v>3.3961999999999998E-5</c:v>
                </c:pt>
                <c:pt idx="33962">
                  <c:v>3.3963E-5</c:v>
                </c:pt>
                <c:pt idx="33963">
                  <c:v>3.3964000000000002E-5</c:v>
                </c:pt>
                <c:pt idx="33964">
                  <c:v>3.3964999999999998E-5</c:v>
                </c:pt>
                <c:pt idx="33965">
                  <c:v>3.3966E-5</c:v>
                </c:pt>
                <c:pt idx="33966">
                  <c:v>3.3967000000000002E-5</c:v>
                </c:pt>
                <c:pt idx="33967">
                  <c:v>3.3967999999999997E-5</c:v>
                </c:pt>
                <c:pt idx="33968">
                  <c:v>3.3969E-5</c:v>
                </c:pt>
                <c:pt idx="33969">
                  <c:v>3.3970000000000002E-5</c:v>
                </c:pt>
                <c:pt idx="33970">
                  <c:v>3.3970999999999997E-5</c:v>
                </c:pt>
                <c:pt idx="33971">
                  <c:v>3.3971999999999999E-5</c:v>
                </c:pt>
                <c:pt idx="33972">
                  <c:v>3.3973000000000002E-5</c:v>
                </c:pt>
                <c:pt idx="33973">
                  <c:v>3.3973999999999997E-5</c:v>
                </c:pt>
                <c:pt idx="33974">
                  <c:v>3.3974999999999999E-5</c:v>
                </c:pt>
                <c:pt idx="33975">
                  <c:v>3.3976000000000001E-5</c:v>
                </c:pt>
                <c:pt idx="33976">
                  <c:v>3.3976999999999997E-5</c:v>
                </c:pt>
                <c:pt idx="33977">
                  <c:v>3.3977999999999999E-5</c:v>
                </c:pt>
                <c:pt idx="33978">
                  <c:v>3.3979000000000001E-5</c:v>
                </c:pt>
                <c:pt idx="33979">
                  <c:v>3.3980000000000003E-5</c:v>
                </c:pt>
                <c:pt idx="33980">
                  <c:v>3.3980999999999999E-5</c:v>
                </c:pt>
                <c:pt idx="33981">
                  <c:v>3.3982000000000001E-5</c:v>
                </c:pt>
                <c:pt idx="33982">
                  <c:v>3.3983000000000003E-5</c:v>
                </c:pt>
                <c:pt idx="33983">
                  <c:v>3.3983999999999999E-5</c:v>
                </c:pt>
                <c:pt idx="33984">
                  <c:v>3.3985000000000001E-5</c:v>
                </c:pt>
                <c:pt idx="33985">
                  <c:v>3.3986000000000003E-5</c:v>
                </c:pt>
                <c:pt idx="33986">
                  <c:v>3.3986999999999998E-5</c:v>
                </c:pt>
                <c:pt idx="33987">
                  <c:v>3.3988000000000001E-5</c:v>
                </c:pt>
                <c:pt idx="33988">
                  <c:v>3.3989000000000003E-5</c:v>
                </c:pt>
                <c:pt idx="33989">
                  <c:v>3.3989999999999998E-5</c:v>
                </c:pt>
                <c:pt idx="33990">
                  <c:v>3.3991E-5</c:v>
                </c:pt>
                <c:pt idx="33991">
                  <c:v>3.3992000000000003E-5</c:v>
                </c:pt>
                <c:pt idx="33992">
                  <c:v>3.3992999999999998E-5</c:v>
                </c:pt>
                <c:pt idx="33993">
                  <c:v>3.3994E-5</c:v>
                </c:pt>
                <c:pt idx="33994">
                  <c:v>3.3995000000000002E-5</c:v>
                </c:pt>
                <c:pt idx="33995">
                  <c:v>3.3995999999999998E-5</c:v>
                </c:pt>
                <c:pt idx="33996">
                  <c:v>3.3997E-5</c:v>
                </c:pt>
                <c:pt idx="33997">
                  <c:v>3.3998000000000002E-5</c:v>
                </c:pt>
                <c:pt idx="33998">
                  <c:v>3.3998999999999998E-5</c:v>
                </c:pt>
                <c:pt idx="33999">
                  <c:v>3.4E-5</c:v>
                </c:pt>
                <c:pt idx="34000">
                  <c:v>3.4001000000000002E-5</c:v>
                </c:pt>
                <c:pt idx="34001">
                  <c:v>3.4001999999999997E-5</c:v>
                </c:pt>
                <c:pt idx="34002">
                  <c:v>3.4003E-5</c:v>
                </c:pt>
                <c:pt idx="34003">
                  <c:v>3.4004000000000002E-5</c:v>
                </c:pt>
                <c:pt idx="34004">
                  <c:v>3.4004999999999997E-5</c:v>
                </c:pt>
                <c:pt idx="34005">
                  <c:v>3.4005999999999999E-5</c:v>
                </c:pt>
                <c:pt idx="34006">
                  <c:v>3.4007000000000002E-5</c:v>
                </c:pt>
                <c:pt idx="34007">
                  <c:v>3.4007999999999997E-5</c:v>
                </c:pt>
                <c:pt idx="34008">
                  <c:v>3.4008999999999999E-5</c:v>
                </c:pt>
                <c:pt idx="34009">
                  <c:v>3.4010000000000001E-5</c:v>
                </c:pt>
                <c:pt idx="34010">
                  <c:v>3.4010999999999997E-5</c:v>
                </c:pt>
                <c:pt idx="34011">
                  <c:v>3.4011999999999999E-5</c:v>
                </c:pt>
                <c:pt idx="34012">
                  <c:v>3.4013000000000001E-5</c:v>
                </c:pt>
                <c:pt idx="34013">
                  <c:v>3.4014000000000003E-5</c:v>
                </c:pt>
                <c:pt idx="34014">
                  <c:v>3.4014999999999999E-5</c:v>
                </c:pt>
                <c:pt idx="34015">
                  <c:v>3.4016000000000001E-5</c:v>
                </c:pt>
                <c:pt idx="34016">
                  <c:v>3.4017000000000003E-5</c:v>
                </c:pt>
                <c:pt idx="34017">
                  <c:v>3.4017999999999999E-5</c:v>
                </c:pt>
                <c:pt idx="34018">
                  <c:v>3.4019000000000001E-5</c:v>
                </c:pt>
                <c:pt idx="34019">
                  <c:v>3.4020000000000003E-5</c:v>
                </c:pt>
                <c:pt idx="34020">
                  <c:v>3.4020999999999998E-5</c:v>
                </c:pt>
                <c:pt idx="34021">
                  <c:v>3.4022000000000001E-5</c:v>
                </c:pt>
                <c:pt idx="34022">
                  <c:v>3.4023000000000003E-5</c:v>
                </c:pt>
                <c:pt idx="34023">
                  <c:v>3.4023999999999998E-5</c:v>
                </c:pt>
                <c:pt idx="34024">
                  <c:v>3.4025E-5</c:v>
                </c:pt>
                <c:pt idx="34025">
                  <c:v>3.4026000000000003E-5</c:v>
                </c:pt>
                <c:pt idx="34026">
                  <c:v>3.4026999999999998E-5</c:v>
                </c:pt>
                <c:pt idx="34027">
                  <c:v>3.4028E-5</c:v>
                </c:pt>
                <c:pt idx="34028">
                  <c:v>3.4029000000000002E-5</c:v>
                </c:pt>
                <c:pt idx="34029">
                  <c:v>3.4029999999999998E-5</c:v>
                </c:pt>
                <c:pt idx="34030">
                  <c:v>3.4031E-5</c:v>
                </c:pt>
                <c:pt idx="34031">
                  <c:v>3.4032000000000002E-5</c:v>
                </c:pt>
                <c:pt idx="34032">
                  <c:v>3.4032999999999998E-5</c:v>
                </c:pt>
                <c:pt idx="34033">
                  <c:v>3.4034E-5</c:v>
                </c:pt>
                <c:pt idx="34034">
                  <c:v>3.4035000000000002E-5</c:v>
                </c:pt>
                <c:pt idx="34035">
                  <c:v>3.4035999999999997E-5</c:v>
                </c:pt>
                <c:pt idx="34036">
                  <c:v>3.4037E-5</c:v>
                </c:pt>
                <c:pt idx="34037">
                  <c:v>3.4038000000000002E-5</c:v>
                </c:pt>
                <c:pt idx="34038">
                  <c:v>3.4038999999999997E-5</c:v>
                </c:pt>
                <c:pt idx="34039">
                  <c:v>3.4039999999999999E-5</c:v>
                </c:pt>
                <c:pt idx="34040">
                  <c:v>3.4041000000000002E-5</c:v>
                </c:pt>
                <c:pt idx="34041">
                  <c:v>3.4041999999999997E-5</c:v>
                </c:pt>
                <c:pt idx="34042">
                  <c:v>3.4042999999999999E-5</c:v>
                </c:pt>
                <c:pt idx="34043">
                  <c:v>3.4044000000000001E-5</c:v>
                </c:pt>
                <c:pt idx="34044">
                  <c:v>3.4044999999999997E-5</c:v>
                </c:pt>
                <c:pt idx="34045">
                  <c:v>3.4045999999999999E-5</c:v>
                </c:pt>
                <c:pt idx="34046">
                  <c:v>3.4047000000000001E-5</c:v>
                </c:pt>
                <c:pt idx="34047">
                  <c:v>3.4048000000000003E-5</c:v>
                </c:pt>
                <c:pt idx="34048">
                  <c:v>3.4048999999999999E-5</c:v>
                </c:pt>
                <c:pt idx="34049">
                  <c:v>3.4050000000000001E-5</c:v>
                </c:pt>
                <c:pt idx="34050">
                  <c:v>3.4051000000000003E-5</c:v>
                </c:pt>
                <c:pt idx="34051">
                  <c:v>3.4051999999999999E-5</c:v>
                </c:pt>
                <c:pt idx="34052">
                  <c:v>3.4053000000000001E-5</c:v>
                </c:pt>
                <c:pt idx="34053">
                  <c:v>3.4054000000000003E-5</c:v>
                </c:pt>
                <c:pt idx="34054">
                  <c:v>3.4054999999999998E-5</c:v>
                </c:pt>
                <c:pt idx="34055">
                  <c:v>3.4056000000000001E-5</c:v>
                </c:pt>
                <c:pt idx="34056">
                  <c:v>3.4057000000000003E-5</c:v>
                </c:pt>
                <c:pt idx="34057">
                  <c:v>3.4057999999999998E-5</c:v>
                </c:pt>
                <c:pt idx="34058">
                  <c:v>3.4059E-5</c:v>
                </c:pt>
                <c:pt idx="34059">
                  <c:v>3.4060000000000003E-5</c:v>
                </c:pt>
                <c:pt idx="34060">
                  <c:v>3.4060999999999998E-5</c:v>
                </c:pt>
                <c:pt idx="34061">
                  <c:v>3.4062E-5</c:v>
                </c:pt>
                <c:pt idx="34062">
                  <c:v>3.4063000000000002E-5</c:v>
                </c:pt>
                <c:pt idx="34063">
                  <c:v>3.4063999999999998E-5</c:v>
                </c:pt>
                <c:pt idx="34064">
                  <c:v>3.4065E-5</c:v>
                </c:pt>
                <c:pt idx="34065">
                  <c:v>3.4066000000000002E-5</c:v>
                </c:pt>
                <c:pt idx="34066">
                  <c:v>3.4066999999999998E-5</c:v>
                </c:pt>
                <c:pt idx="34067">
                  <c:v>3.4068E-5</c:v>
                </c:pt>
                <c:pt idx="34068">
                  <c:v>3.4069000000000002E-5</c:v>
                </c:pt>
                <c:pt idx="34069">
                  <c:v>3.4069999999999997E-5</c:v>
                </c:pt>
                <c:pt idx="34070">
                  <c:v>3.4071E-5</c:v>
                </c:pt>
                <c:pt idx="34071">
                  <c:v>3.4072000000000002E-5</c:v>
                </c:pt>
                <c:pt idx="34072">
                  <c:v>3.4072999999999997E-5</c:v>
                </c:pt>
                <c:pt idx="34073">
                  <c:v>3.4073999999999999E-5</c:v>
                </c:pt>
                <c:pt idx="34074">
                  <c:v>3.4075000000000002E-5</c:v>
                </c:pt>
                <c:pt idx="34075">
                  <c:v>3.4075999999999997E-5</c:v>
                </c:pt>
                <c:pt idx="34076">
                  <c:v>3.4076999999999999E-5</c:v>
                </c:pt>
                <c:pt idx="34077">
                  <c:v>3.4078000000000001E-5</c:v>
                </c:pt>
                <c:pt idx="34078">
                  <c:v>3.4078999999999997E-5</c:v>
                </c:pt>
                <c:pt idx="34079">
                  <c:v>3.4079999999999999E-5</c:v>
                </c:pt>
                <c:pt idx="34080">
                  <c:v>3.4081000000000001E-5</c:v>
                </c:pt>
                <c:pt idx="34081">
                  <c:v>3.4082000000000003E-5</c:v>
                </c:pt>
                <c:pt idx="34082">
                  <c:v>3.4082999999999999E-5</c:v>
                </c:pt>
                <c:pt idx="34083">
                  <c:v>3.4084000000000001E-5</c:v>
                </c:pt>
                <c:pt idx="34084">
                  <c:v>3.4085000000000003E-5</c:v>
                </c:pt>
                <c:pt idx="34085">
                  <c:v>3.4085999999999999E-5</c:v>
                </c:pt>
                <c:pt idx="34086">
                  <c:v>3.4087000000000001E-5</c:v>
                </c:pt>
                <c:pt idx="34087">
                  <c:v>3.4088000000000003E-5</c:v>
                </c:pt>
                <c:pt idx="34088">
                  <c:v>3.4088999999999998E-5</c:v>
                </c:pt>
                <c:pt idx="34089">
                  <c:v>3.4090000000000001E-5</c:v>
                </c:pt>
                <c:pt idx="34090">
                  <c:v>3.4091000000000003E-5</c:v>
                </c:pt>
                <c:pt idx="34091">
                  <c:v>3.4091999999999998E-5</c:v>
                </c:pt>
                <c:pt idx="34092">
                  <c:v>3.4093E-5</c:v>
                </c:pt>
                <c:pt idx="34093">
                  <c:v>3.4094000000000003E-5</c:v>
                </c:pt>
                <c:pt idx="34094">
                  <c:v>3.4094999999999998E-5</c:v>
                </c:pt>
                <c:pt idx="34095">
                  <c:v>3.4096E-5</c:v>
                </c:pt>
                <c:pt idx="34096">
                  <c:v>3.4097000000000002E-5</c:v>
                </c:pt>
                <c:pt idx="34097">
                  <c:v>3.4097999999999998E-5</c:v>
                </c:pt>
                <c:pt idx="34098">
                  <c:v>3.4099E-5</c:v>
                </c:pt>
                <c:pt idx="34099">
                  <c:v>3.4100000000000002E-5</c:v>
                </c:pt>
                <c:pt idx="34100">
                  <c:v>3.4100999999999998E-5</c:v>
                </c:pt>
                <c:pt idx="34101">
                  <c:v>3.4102E-5</c:v>
                </c:pt>
                <c:pt idx="34102">
                  <c:v>3.4103000000000002E-5</c:v>
                </c:pt>
                <c:pt idx="34103">
                  <c:v>3.4103999999999997E-5</c:v>
                </c:pt>
                <c:pt idx="34104">
                  <c:v>3.4105E-5</c:v>
                </c:pt>
                <c:pt idx="34105">
                  <c:v>3.4106000000000002E-5</c:v>
                </c:pt>
                <c:pt idx="34106">
                  <c:v>3.4106999999999997E-5</c:v>
                </c:pt>
                <c:pt idx="34107">
                  <c:v>3.4107999999999999E-5</c:v>
                </c:pt>
                <c:pt idx="34108">
                  <c:v>3.4109000000000002E-5</c:v>
                </c:pt>
                <c:pt idx="34109">
                  <c:v>3.4109999999999997E-5</c:v>
                </c:pt>
                <c:pt idx="34110">
                  <c:v>3.4110999999999999E-5</c:v>
                </c:pt>
                <c:pt idx="34111">
                  <c:v>3.4112000000000001E-5</c:v>
                </c:pt>
                <c:pt idx="34112">
                  <c:v>3.4112999999999997E-5</c:v>
                </c:pt>
                <c:pt idx="34113">
                  <c:v>3.4113999999999999E-5</c:v>
                </c:pt>
                <c:pt idx="34114">
                  <c:v>3.4115000000000001E-5</c:v>
                </c:pt>
                <c:pt idx="34115">
                  <c:v>3.4116000000000003E-5</c:v>
                </c:pt>
                <c:pt idx="34116">
                  <c:v>3.4116999999999999E-5</c:v>
                </c:pt>
                <c:pt idx="34117">
                  <c:v>3.4118000000000001E-5</c:v>
                </c:pt>
                <c:pt idx="34118">
                  <c:v>3.4119000000000003E-5</c:v>
                </c:pt>
                <c:pt idx="34119">
                  <c:v>3.4119999999999999E-5</c:v>
                </c:pt>
                <c:pt idx="34120">
                  <c:v>3.4121000000000001E-5</c:v>
                </c:pt>
                <c:pt idx="34121">
                  <c:v>3.4122000000000003E-5</c:v>
                </c:pt>
                <c:pt idx="34122">
                  <c:v>3.4122999999999998E-5</c:v>
                </c:pt>
                <c:pt idx="34123">
                  <c:v>3.4124000000000001E-5</c:v>
                </c:pt>
                <c:pt idx="34124">
                  <c:v>3.4125000000000003E-5</c:v>
                </c:pt>
                <c:pt idx="34125">
                  <c:v>3.4125999999999998E-5</c:v>
                </c:pt>
                <c:pt idx="34126">
                  <c:v>3.4127E-5</c:v>
                </c:pt>
                <c:pt idx="34127">
                  <c:v>3.4128000000000003E-5</c:v>
                </c:pt>
                <c:pt idx="34128">
                  <c:v>3.4128999999999998E-5</c:v>
                </c:pt>
                <c:pt idx="34129">
                  <c:v>3.413E-5</c:v>
                </c:pt>
                <c:pt idx="34130">
                  <c:v>3.4131000000000002E-5</c:v>
                </c:pt>
                <c:pt idx="34131">
                  <c:v>3.4131999999999998E-5</c:v>
                </c:pt>
                <c:pt idx="34132">
                  <c:v>3.4133E-5</c:v>
                </c:pt>
                <c:pt idx="34133">
                  <c:v>3.4134000000000002E-5</c:v>
                </c:pt>
                <c:pt idx="34134">
                  <c:v>3.4134999999999998E-5</c:v>
                </c:pt>
                <c:pt idx="34135">
                  <c:v>3.4136E-5</c:v>
                </c:pt>
                <c:pt idx="34136">
                  <c:v>3.4137000000000002E-5</c:v>
                </c:pt>
                <c:pt idx="34137">
                  <c:v>3.4137999999999997E-5</c:v>
                </c:pt>
                <c:pt idx="34138">
                  <c:v>3.4139E-5</c:v>
                </c:pt>
                <c:pt idx="34139">
                  <c:v>3.4140000000000002E-5</c:v>
                </c:pt>
                <c:pt idx="34140">
                  <c:v>3.4140999999999997E-5</c:v>
                </c:pt>
                <c:pt idx="34141">
                  <c:v>3.4141999999999999E-5</c:v>
                </c:pt>
                <c:pt idx="34142">
                  <c:v>3.4143000000000002E-5</c:v>
                </c:pt>
                <c:pt idx="34143">
                  <c:v>3.4143999999999997E-5</c:v>
                </c:pt>
                <c:pt idx="34144">
                  <c:v>3.4144999999999999E-5</c:v>
                </c:pt>
                <c:pt idx="34145">
                  <c:v>3.4146000000000001E-5</c:v>
                </c:pt>
                <c:pt idx="34146">
                  <c:v>3.4146999999999997E-5</c:v>
                </c:pt>
                <c:pt idx="34147">
                  <c:v>3.4147999999999999E-5</c:v>
                </c:pt>
                <c:pt idx="34148">
                  <c:v>3.4149000000000001E-5</c:v>
                </c:pt>
                <c:pt idx="34149">
                  <c:v>3.4150000000000003E-5</c:v>
                </c:pt>
                <c:pt idx="34150">
                  <c:v>3.4150999999999999E-5</c:v>
                </c:pt>
                <c:pt idx="34151">
                  <c:v>3.4152000000000001E-5</c:v>
                </c:pt>
                <c:pt idx="34152">
                  <c:v>3.4153000000000003E-5</c:v>
                </c:pt>
                <c:pt idx="34153">
                  <c:v>3.4153999999999999E-5</c:v>
                </c:pt>
                <c:pt idx="34154">
                  <c:v>3.4155000000000001E-5</c:v>
                </c:pt>
                <c:pt idx="34155">
                  <c:v>3.4156000000000003E-5</c:v>
                </c:pt>
                <c:pt idx="34156">
                  <c:v>3.4156999999999998E-5</c:v>
                </c:pt>
                <c:pt idx="34157">
                  <c:v>3.4158000000000001E-5</c:v>
                </c:pt>
                <c:pt idx="34158">
                  <c:v>3.4159000000000003E-5</c:v>
                </c:pt>
                <c:pt idx="34159">
                  <c:v>3.4159999999999998E-5</c:v>
                </c:pt>
                <c:pt idx="34160">
                  <c:v>3.4161E-5</c:v>
                </c:pt>
                <c:pt idx="34161">
                  <c:v>3.4162000000000003E-5</c:v>
                </c:pt>
                <c:pt idx="34162">
                  <c:v>3.4162999999999998E-5</c:v>
                </c:pt>
                <c:pt idx="34163">
                  <c:v>3.4164E-5</c:v>
                </c:pt>
                <c:pt idx="34164">
                  <c:v>3.4165000000000002E-5</c:v>
                </c:pt>
                <c:pt idx="34165">
                  <c:v>3.4165999999999998E-5</c:v>
                </c:pt>
                <c:pt idx="34166">
                  <c:v>3.4167E-5</c:v>
                </c:pt>
                <c:pt idx="34167">
                  <c:v>3.4168000000000002E-5</c:v>
                </c:pt>
                <c:pt idx="34168">
                  <c:v>3.4168999999999998E-5</c:v>
                </c:pt>
                <c:pt idx="34169">
                  <c:v>3.417E-5</c:v>
                </c:pt>
                <c:pt idx="34170">
                  <c:v>3.4171000000000002E-5</c:v>
                </c:pt>
                <c:pt idx="34171">
                  <c:v>3.4171999999999997E-5</c:v>
                </c:pt>
                <c:pt idx="34172">
                  <c:v>3.4173E-5</c:v>
                </c:pt>
                <c:pt idx="34173">
                  <c:v>3.4174000000000002E-5</c:v>
                </c:pt>
                <c:pt idx="34174">
                  <c:v>3.4174999999999997E-5</c:v>
                </c:pt>
                <c:pt idx="34175">
                  <c:v>3.4175999999999999E-5</c:v>
                </c:pt>
                <c:pt idx="34176">
                  <c:v>3.4177000000000002E-5</c:v>
                </c:pt>
                <c:pt idx="34177">
                  <c:v>3.4177999999999997E-5</c:v>
                </c:pt>
                <c:pt idx="34178">
                  <c:v>3.4178999999999999E-5</c:v>
                </c:pt>
                <c:pt idx="34179">
                  <c:v>3.4180000000000001E-5</c:v>
                </c:pt>
                <c:pt idx="34180">
                  <c:v>3.4180999999999997E-5</c:v>
                </c:pt>
                <c:pt idx="34181">
                  <c:v>3.4181999999999999E-5</c:v>
                </c:pt>
                <c:pt idx="34182">
                  <c:v>3.4183000000000001E-5</c:v>
                </c:pt>
                <c:pt idx="34183">
                  <c:v>3.4183999999999997E-5</c:v>
                </c:pt>
                <c:pt idx="34184">
                  <c:v>3.4184999999999999E-5</c:v>
                </c:pt>
                <c:pt idx="34185">
                  <c:v>3.4186000000000001E-5</c:v>
                </c:pt>
                <c:pt idx="34186">
                  <c:v>3.4187000000000003E-5</c:v>
                </c:pt>
                <c:pt idx="34187">
                  <c:v>3.4187999999999999E-5</c:v>
                </c:pt>
                <c:pt idx="34188">
                  <c:v>3.4189000000000001E-5</c:v>
                </c:pt>
                <c:pt idx="34189">
                  <c:v>3.4190000000000003E-5</c:v>
                </c:pt>
                <c:pt idx="34190">
                  <c:v>3.4190999999999998E-5</c:v>
                </c:pt>
                <c:pt idx="34191">
                  <c:v>3.4192000000000001E-5</c:v>
                </c:pt>
                <c:pt idx="34192">
                  <c:v>3.4193000000000003E-5</c:v>
                </c:pt>
                <c:pt idx="34193">
                  <c:v>3.4193999999999998E-5</c:v>
                </c:pt>
                <c:pt idx="34194">
                  <c:v>3.4195E-5</c:v>
                </c:pt>
                <c:pt idx="34195">
                  <c:v>3.4196000000000003E-5</c:v>
                </c:pt>
                <c:pt idx="34196">
                  <c:v>3.4196999999999998E-5</c:v>
                </c:pt>
                <c:pt idx="34197">
                  <c:v>3.4198E-5</c:v>
                </c:pt>
                <c:pt idx="34198">
                  <c:v>3.4199000000000002E-5</c:v>
                </c:pt>
                <c:pt idx="34199">
                  <c:v>3.4199999999999998E-5</c:v>
                </c:pt>
                <c:pt idx="34200">
                  <c:v>3.4201E-5</c:v>
                </c:pt>
                <c:pt idx="34201">
                  <c:v>3.4202000000000002E-5</c:v>
                </c:pt>
                <c:pt idx="34202">
                  <c:v>3.4202999999999998E-5</c:v>
                </c:pt>
                <c:pt idx="34203">
                  <c:v>3.4204E-5</c:v>
                </c:pt>
                <c:pt idx="34204">
                  <c:v>3.4205000000000002E-5</c:v>
                </c:pt>
                <c:pt idx="34205">
                  <c:v>3.4205999999999997E-5</c:v>
                </c:pt>
                <c:pt idx="34206">
                  <c:v>3.4207E-5</c:v>
                </c:pt>
                <c:pt idx="34207">
                  <c:v>3.4208000000000002E-5</c:v>
                </c:pt>
                <c:pt idx="34208">
                  <c:v>3.4208999999999997E-5</c:v>
                </c:pt>
                <c:pt idx="34209">
                  <c:v>3.4209999999999999E-5</c:v>
                </c:pt>
                <c:pt idx="34210">
                  <c:v>3.4211000000000002E-5</c:v>
                </c:pt>
                <c:pt idx="34211">
                  <c:v>3.4211999999999997E-5</c:v>
                </c:pt>
                <c:pt idx="34212">
                  <c:v>3.4212999999999999E-5</c:v>
                </c:pt>
                <c:pt idx="34213">
                  <c:v>3.4214000000000001E-5</c:v>
                </c:pt>
                <c:pt idx="34214">
                  <c:v>3.4214999999999997E-5</c:v>
                </c:pt>
                <c:pt idx="34215">
                  <c:v>3.4215999999999999E-5</c:v>
                </c:pt>
                <c:pt idx="34216">
                  <c:v>3.4217000000000001E-5</c:v>
                </c:pt>
                <c:pt idx="34217">
                  <c:v>3.4217999999999997E-5</c:v>
                </c:pt>
                <c:pt idx="34218">
                  <c:v>3.4218999999999999E-5</c:v>
                </c:pt>
                <c:pt idx="34219">
                  <c:v>3.4220000000000001E-5</c:v>
                </c:pt>
                <c:pt idx="34220">
                  <c:v>3.4221000000000003E-5</c:v>
                </c:pt>
                <c:pt idx="34221">
                  <c:v>3.4221999999999999E-5</c:v>
                </c:pt>
                <c:pt idx="34222">
                  <c:v>3.4223000000000001E-5</c:v>
                </c:pt>
                <c:pt idx="34223">
                  <c:v>3.4224000000000003E-5</c:v>
                </c:pt>
                <c:pt idx="34224">
                  <c:v>3.4224999999999998E-5</c:v>
                </c:pt>
                <c:pt idx="34225">
                  <c:v>3.4226000000000001E-5</c:v>
                </c:pt>
                <c:pt idx="34226">
                  <c:v>3.4227000000000003E-5</c:v>
                </c:pt>
                <c:pt idx="34227">
                  <c:v>3.4227999999999998E-5</c:v>
                </c:pt>
                <c:pt idx="34228">
                  <c:v>3.4229E-5</c:v>
                </c:pt>
                <c:pt idx="34229">
                  <c:v>3.4230000000000003E-5</c:v>
                </c:pt>
                <c:pt idx="34230">
                  <c:v>3.4230999999999998E-5</c:v>
                </c:pt>
                <c:pt idx="34231">
                  <c:v>3.4232E-5</c:v>
                </c:pt>
                <c:pt idx="34232">
                  <c:v>3.4233000000000002E-5</c:v>
                </c:pt>
                <c:pt idx="34233">
                  <c:v>3.4233999999999998E-5</c:v>
                </c:pt>
                <c:pt idx="34234">
                  <c:v>3.4235E-5</c:v>
                </c:pt>
                <c:pt idx="34235">
                  <c:v>3.4236000000000002E-5</c:v>
                </c:pt>
                <c:pt idx="34236">
                  <c:v>3.4236999999999998E-5</c:v>
                </c:pt>
                <c:pt idx="34237">
                  <c:v>3.4238E-5</c:v>
                </c:pt>
                <c:pt idx="34238">
                  <c:v>3.4239000000000002E-5</c:v>
                </c:pt>
                <c:pt idx="34239">
                  <c:v>3.4239999999999997E-5</c:v>
                </c:pt>
                <c:pt idx="34240">
                  <c:v>3.4241E-5</c:v>
                </c:pt>
                <c:pt idx="34241">
                  <c:v>3.4242000000000002E-5</c:v>
                </c:pt>
                <c:pt idx="34242">
                  <c:v>3.4242999999999997E-5</c:v>
                </c:pt>
                <c:pt idx="34243">
                  <c:v>3.4243999999999999E-5</c:v>
                </c:pt>
                <c:pt idx="34244">
                  <c:v>3.4245000000000002E-5</c:v>
                </c:pt>
                <c:pt idx="34245">
                  <c:v>3.4245999999999997E-5</c:v>
                </c:pt>
                <c:pt idx="34246">
                  <c:v>3.4246999999999999E-5</c:v>
                </c:pt>
                <c:pt idx="34247">
                  <c:v>3.4248000000000001E-5</c:v>
                </c:pt>
                <c:pt idx="34248">
                  <c:v>3.4248999999999997E-5</c:v>
                </c:pt>
                <c:pt idx="34249">
                  <c:v>3.4249999999999999E-5</c:v>
                </c:pt>
                <c:pt idx="34250">
                  <c:v>3.4251000000000001E-5</c:v>
                </c:pt>
                <c:pt idx="34251">
                  <c:v>3.4251999999999997E-5</c:v>
                </c:pt>
                <c:pt idx="34252">
                  <c:v>3.4252999999999999E-5</c:v>
                </c:pt>
                <c:pt idx="34253">
                  <c:v>3.4254000000000001E-5</c:v>
                </c:pt>
                <c:pt idx="34254">
                  <c:v>3.4255000000000003E-5</c:v>
                </c:pt>
                <c:pt idx="34255">
                  <c:v>3.4255999999999999E-5</c:v>
                </c:pt>
                <c:pt idx="34256">
                  <c:v>3.4257000000000001E-5</c:v>
                </c:pt>
                <c:pt idx="34257">
                  <c:v>3.4258000000000003E-5</c:v>
                </c:pt>
                <c:pt idx="34258">
                  <c:v>3.4258999999999998E-5</c:v>
                </c:pt>
                <c:pt idx="34259">
                  <c:v>3.4260000000000001E-5</c:v>
                </c:pt>
                <c:pt idx="34260">
                  <c:v>3.4261000000000003E-5</c:v>
                </c:pt>
                <c:pt idx="34261">
                  <c:v>3.4261999999999998E-5</c:v>
                </c:pt>
                <c:pt idx="34262">
                  <c:v>3.4263E-5</c:v>
                </c:pt>
                <c:pt idx="34263">
                  <c:v>3.4264000000000003E-5</c:v>
                </c:pt>
                <c:pt idx="34264">
                  <c:v>3.4264999999999998E-5</c:v>
                </c:pt>
                <c:pt idx="34265">
                  <c:v>3.4266E-5</c:v>
                </c:pt>
                <c:pt idx="34266">
                  <c:v>3.4267000000000002E-5</c:v>
                </c:pt>
                <c:pt idx="34267">
                  <c:v>3.4267999999999998E-5</c:v>
                </c:pt>
                <c:pt idx="34268">
                  <c:v>3.4269E-5</c:v>
                </c:pt>
                <c:pt idx="34269">
                  <c:v>3.4270000000000002E-5</c:v>
                </c:pt>
                <c:pt idx="34270">
                  <c:v>3.4270999999999998E-5</c:v>
                </c:pt>
                <c:pt idx="34271">
                  <c:v>3.4272E-5</c:v>
                </c:pt>
                <c:pt idx="34272">
                  <c:v>3.4273000000000002E-5</c:v>
                </c:pt>
                <c:pt idx="34273">
                  <c:v>3.4273999999999997E-5</c:v>
                </c:pt>
                <c:pt idx="34274">
                  <c:v>3.4275E-5</c:v>
                </c:pt>
                <c:pt idx="34275">
                  <c:v>3.4276000000000002E-5</c:v>
                </c:pt>
                <c:pt idx="34276">
                  <c:v>3.4276999999999997E-5</c:v>
                </c:pt>
                <c:pt idx="34277">
                  <c:v>3.4277999999999999E-5</c:v>
                </c:pt>
                <c:pt idx="34278">
                  <c:v>3.4279000000000002E-5</c:v>
                </c:pt>
                <c:pt idx="34279">
                  <c:v>3.4279999999999997E-5</c:v>
                </c:pt>
                <c:pt idx="34280">
                  <c:v>3.4280999999999999E-5</c:v>
                </c:pt>
                <c:pt idx="34281">
                  <c:v>3.4282000000000001E-5</c:v>
                </c:pt>
                <c:pt idx="34282">
                  <c:v>3.4282999999999997E-5</c:v>
                </c:pt>
                <c:pt idx="34283">
                  <c:v>3.4283999999999999E-5</c:v>
                </c:pt>
                <c:pt idx="34284">
                  <c:v>3.4285000000000001E-5</c:v>
                </c:pt>
                <c:pt idx="34285">
                  <c:v>3.4285999999999997E-5</c:v>
                </c:pt>
                <c:pt idx="34286">
                  <c:v>3.4286999999999999E-5</c:v>
                </c:pt>
                <c:pt idx="34287">
                  <c:v>3.4288000000000001E-5</c:v>
                </c:pt>
                <c:pt idx="34288">
                  <c:v>3.4289000000000003E-5</c:v>
                </c:pt>
                <c:pt idx="34289">
                  <c:v>3.4289999999999999E-5</c:v>
                </c:pt>
                <c:pt idx="34290">
                  <c:v>3.4291000000000001E-5</c:v>
                </c:pt>
                <c:pt idx="34291">
                  <c:v>3.4292000000000003E-5</c:v>
                </c:pt>
                <c:pt idx="34292">
                  <c:v>3.4292999999999998E-5</c:v>
                </c:pt>
                <c:pt idx="34293">
                  <c:v>3.4294000000000001E-5</c:v>
                </c:pt>
                <c:pt idx="34294">
                  <c:v>3.4295000000000003E-5</c:v>
                </c:pt>
                <c:pt idx="34295">
                  <c:v>3.4295999999999998E-5</c:v>
                </c:pt>
                <c:pt idx="34296">
                  <c:v>3.4297E-5</c:v>
                </c:pt>
                <c:pt idx="34297">
                  <c:v>3.4298000000000003E-5</c:v>
                </c:pt>
                <c:pt idx="34298">
                  <c:v>3.4298999999999998E-5</c:v>
                </c:pt>
                <c:pt idx="34299">
                  <c:v>3.43E-5</c:v>
                </c:pt>
                <c:pt idx="34300">
                  <c:v>3.4301000000000002E-5</c:v>
                </c:pt>
                <c:pt idx="34301">
                  <c:v>3.4301999999999998E-5</c:v>
                </c:pt>
                <c:pt idx="34302">
                  <c:v>3.4303E-5</c:v>
                </c:pt>
                <c:pt idx="34303">
                  <c:v>3.4304000000000002E-5</c:v>
                </c:pt>
                <c:pt idx="34304">
                  <c:v>3.4304999999999998E-5</c:v>
                </c:pt>
                <c:pt idx="34305">
                  <c:v>3.4306E-5</c:v>
                </c:pt>
                <c:pt idx="34306">
                  <c:v>3.4307000000000002E-5</c:v>
                </c:pt>
                <c:pt idx="34307">
                  <c:v>3.4307999999999997E-5</c:v>
                </c:pt>
                <c:pt idx="34308">
                  <c:v>3.4309E-5</c:v>
                </c:pt>
                <c:pt idx="34309">
                  <c:v>3.4310000000000002E-5</c:v>
                </c:pt>
                <c:pt idx="34310">
                  <c:v>3.4310999999999997E-5</c:v>
                </c:pt>
                <c:pt idx="34311">
                  <c:v>3.4311999999999999E-5</c:v>
                </c:pt>
                <c:pt idx="34312">
                  <c:v>3.4313000000000002E-5</c:v>
                </c:pt>
                <c:pt idx="34313">
                  <c:v>3.4313999999999997E-5</c:v>
                </c:pt>
                <c:pt idx="34314">
                  <c:v>3.4314999999999999E-5</c:v>
                </c:pt>
                <c:pt idx="34315">
                  <c:v>3.4316000000000001E-5</c:v>
                </c:pt>
                <c:pt idx="34316">
                  <c:v>3.4316999999999997E-5</c:v>
                </c:pt>
                <c:pt idx="34317">
                  <c:v>3.4317999999999999E-5</c:v>
                </c:pt>
                <c:pt idx="34318">
                  <c:v>3.4319000000000001E-5</c:v>
                </c:pt>
                <c:pt idx="34319">
                  <c:v>3.4319999999999997E-5</c:v>
                </c:pt>
                <c:pt idx="34320">
                  <c:v>3.4320999999999999E-5</c:v>
                </c:pt>
                <c:pt idx="34321">
                  <c:v>3.4322000000000001E-5</c:v>
                </c:pt>
                <c:pt idx="34322">
                  <c:v>3.4323000000000003E-5</c:v>
                </c:pt>
                <c:pt idx="34323">
                  <c:v>3.4323999999999999E-5</c:v>
                </c:pt>
                <c:pt idx="34324">
                  <c:v>3.4325000000000001E-5</c:v>
                </c:pt>
                <c:pt idx="34325">
                  <c:v>3.4326000000000003E-5</c:v>
                </c:pt>
                <c:pt idx="34326">
                  <c:v>3.4326999999999998E-5</c:v>
                </c:pt>
                <c:pt idx="34327">
                  <c:v>3.4328000000000001E-5</c:v>
                </c:pt>
                <c:pt idx="34328">
                  <c:v>3.4329000000000003E-5</c:v>
                </c:pt>
                <c:pt idx="34329">
                  <c:v>3.4329999999999998E-5</c:v>
                </c:pt>
                <c:pt idx="34330">
                  <c:v>3.4331E-5</c:v>
                </c:pt>
                <c:pt idx="34331">
                  <c:v>3.4332000000000003E-5</c:v>
                </c:pt>
                <c:pt idx="34332">
                  <c:v>3.4332999999999998E-5</c:v>
                </c:pt>
                <c:pt idx="34333">
                  <c:v>3.4334E-5</c:v>
                </c:pt>
                <c:pt idx="34334">
                  <c:v>3.4335000000000002E-5</c:v>
                </c:pt>
                <c:pt idx="34335">
                  <c:v>3.4335999999999998E-5</c:v>
                </c:pt>
                <c:pt idx="34336">
                  <c:v>3.4337E-5</c:v>
                </c:pt>
                <c:pt idx="34337">
                  <c:v>3.4338000000000002E-5</c:v>
                </c:pt>
                <c:pt idx="34338">
                  <c:v>3.4338999999999998E-5</c:v>
                </c:pt>
                <c:pt idx="34339">
                  <c:v>3.434E-5</c:v>
                </c:pt>
                <c:pt idx="34340">
                  <c:v>3.4341000000000002E-5</c:v>
                </c:pt>
                <c:pt idx="34341">
                  <c:v>3.4341999999999997E-5</c:v>
                </c:pt>
                <c:pt idx="34342">
                  <c:v>3.4343E-5</c:v>
                </c:pt>
                <c:pt idx="34343">
                  <c:v>3.4344000000000002E-5</c:v>
                </c:pt>
                <c:pt idx="34344">
                  <c:v>3.4344999999999997E-5</c:v>
                </c:pt>
                <c:pt idx="34345">
                  <c:v>3.4345999999999999E-5</c:v>
                </c:pt>
                <c:pt idx="34346">
                  <c:v>3.4347000000000002E-5</c:v>
                </c:pt>
                <c:pt idx="34347">
                  <c:v>3.4347999999999997E-5</c:v>
                </c:pt>
                <c:pt idx="34348">
                  <c:v>3.4348999999999999E-5</c:v>
                </c:pt>
                <c:pt idx="34349">
                  <c:v>3.4350000000000001E-5</c:v>
                </c:pt>
                <c:pt idx="34350">
                  <c:v>3.4350999999999997E-5</c:v>
                </c:pt>
                <c:pt idx="34351">
                  <c:v>3.4351999999999999E-5</c:v>
                </c:pt>
                <c:pt idx="34352">
                  <c:v>3.4353000000000001E-5</c:v>
                </c:pt>
                <c:pt idx="34353">
                  <c:v>3.4353999999999997E-5</c:v>
                </c:pt>
                <c:pt idx="34354">
                  <c:v>3.4354999999999999E-5</c:v>
                </c:pt>
                <c:pt idx="34355">
                  <c:v>3.4356000000000001E-5</c:v>
                </c:pt>
                <c:pt idx="34356">
                  <c:v>3.4357000000000003E-5</c:v>
                </c:pt>
                <c:pt idx="34357">
                  <c:v>3.4357999999999999E-5</c:v>
                </c:pt>
                <c:pt idx="34358">
                  <c:v>3.4359000000000001E-5</c:v>
                </c:pt>
                <c:pt idx="34359">
                  <c:v>3.4360000000000003E-5</c:v>
                </c:pt>
                <c:pt idx="34360">
                  <c:v>3.4360999999999998E-5</c:v>
                </c:pt>
                <c:pt idx="34361">
                  <c:v>3.4362000000000001E-5</c:v>
                </c:pt>
                <c:pt idx="34362">
                  <c:v>3.4363000000000003E-5</c:v>
                </c:pt>
                <c:pt idx="34363">
                  <c:v>3.4363999999999998E-5</c:v>
                </c:pt>
                <c:pt idx="34364">
                  <c:v>3.4365E-5</c:v>
                </c:pt>
                <c:pt idx="34365">
                  <c:v>3.4366000000000003E-5</c:v>
                </c:pt>
                <c:pt idx="34366">
                  <c:v>3.4366999999999998E-5</c:v>
                </c:pt>
                <c:pt idx="34367">
                  <c:v>3.4368E-5</c:v>
                </c:pt>
                <c:pt idx="34368">
                  <c:v>3.4369000000000002E-5</c:v>
                </c:pt>
                <c:pt idx="34369">
                  <c:v>3.4369999999999998E-5</c:v>
                </c:pt>
                <c:pt idx="34370">
                  <c:v>3.4371E-5</c:v>
                </c:pt>
                <c:pt idx="34371">
                  <c:v>3.4372000000000002E-5</c:v>
                </c:pt>
                <c:pt idx="34372">
                  <c:v>3.4372999999999998E-5</c:v>
                </c:pt>
                <c:pt idx="34373">
                  <c:v>3.4374E-5</c:v>
                </c:pt>
                <c:pt idx="34374">
                  <c:v>3.4375000000000002E-5</c:v>
                </c:pt>
                <c:pt idx="34375">
                  <c:v>3.4375999999999997E-5</c:v>
                </c:pt>
                <c:pt idx="34376">
                  <c:v>3.4377E-5</c:v>
                </c:pt>
                <c:pt idx="34377">
                  <c:v>3.4378000000000002E-5</c:v>
                </c:pt>
                <c:pt idx="34378">
                  <c:v>3.4378999999999997E-5</c:v>
                </c:pt>
                <c:pt idx="34379">
                  <c:v>3.4379999999999999E-5</c:v>
                </c:pt>
                <c:pt idx="34380">
                  <c:v>3.4381000000000002E-5</c:v>
                </c:pt>
                <c:pt idx="34381">
                  <c:v>3.4381999999999997E-5</c:v>
                </c:pt>
                <c:pt idx="34382">
                  <c:v>3.4382999999999999E-5</c:v>
                </c:pt>
                <c:pt idx="34383">
                  <c:v>3.4384000000000001E-5</c:v>
                </c:pt>
                <c:pt idx="34384">
                  <c:v>3.4384999999999997E-5</c:v>
                </c:pt>
                <c:pt idx="34385">
                  <c:v>3.4385999999999999E-5</c:v>
                </c:pt>
                <c:pt idx="34386">
                  <c:v>3.4387000000000001E-5</c:v>
                </c:pt>
                <c:pt idx="34387">
                  <c:v>3.4387999999999997E-5</c:v>
                </c:pt>
                <c:pt idx="34388">
                  <c:v>3.4388999999999999E-5</c:v>
                </c:pt>
                <c:pt idx="34389">
                  <c:v>3.4390000000000001E-5</c:v>
                </c:pt>
                <c:pt idx="34390">
                  <c:v>3.4391000000000003E-5</c:v>
                </c:pt>
                <c:pt idx="34391">
                  <c:v>3.4391999999999999E-5</c:v>
                </c:pt>
                <c:pt idx="34392">
                  <c:v>3.4393000000000001E-5</c:v>
                </c:pt>
                <c:pt idx="34393">
                  <c:v>3.4394000000000003E-5</c:v>
                </c:pt>
                <c:pt idx="34394">
                  <c:v>3.4394999999999998E-5</c:v>
                </c:pt>
                <c:pt idx="34395">
                  <c:v>3.4396000000000001E-5</c:v>
                </c:pt>
                <c:pt idx="34396">
                  <c:v>3.4397000000000003E-5</c:v>
                </c:pt>
                <c:pt idx="34397">
                  <c:v>3.4397999999999998E-5</c:v>
                </c:pt>
                <c:pt idx="34398">
                  <c:v>3.4399E-5</c:v>
                </c:pt>
                <c:pt idx="34399">
                  <c:v>3.4400000000000003E-5</c:v>
                </c:pt>
                <c:pt idx="34400">
                  <c:v>3.4400999999999998E-5</c:v>
                </c:pt>
                <c:pt idx="34401">
                  <c:v>3.4402E-5</c:v>
                </c:pt>
                <c:pt idx="34402">
                  <c:v>3.4403000000000002E-5</c:v>
                </c:pt>
                <c:pt idx="34403">
                  <c:v>3.4403999999999998E-5</c:v>
                </c:pt>
                <c:pt idx="34404">
                  <c:v>3.4405E-5</c:v>
                </c:pt>
                <c:pt idx="34405">
                  <c:v>3.4406000000000002E-5</c:v>
                </c:pt>
                <c:pt idx="34406">
                  <c:v>3.4406999999999998E-5</c:v>
                </c:pt>
                <c:pt idx="34407">
                  <c:v>3.4408E-5</c:v>
                </c:pt>
                <c:pt idx="34408">
                  <c:v>3.4409000000000002E-5</c:v>
                </c:pt>
                <c:pt idx="34409">
                  <c:v>3.4409999999999998E-5</c:v>
                </c:pt>
                <c:pt idx="34410">
                  <c:v>3.4411E-5</c:v>
                </c:pt>
                <c:pt idx="34411">
                  <c:v>3.4412000000000002E-5</c:v>
                </c:pt>
                <c:pt idx="34412">
                  <c:v>3.4412999999999997E-5</c:v>
                </c:pt>
                <c:pt idx="34413">
                  <c:v>3.4413999999999999E-5</c:v>
                </c:pt>
                <c:pt idx="34414">
                  <c:v>3.4415000000000002E-5</c:v>
                </c:pt>
                <c:pt idx="34415">
                  <c:v>3.4415999999999997E-5</c:v>
                </c:pt>
                <c:pt idx="34416">
                  <c:v>3.4416999999999999E-5</c:v>
                </c:pt>
                <c:pt idx="34417">
                  <c:v>3.4418000000000001E-5</c:v>
                </c:pt>
                <c:pt idx="34418">
                  <c:v>3.4418999999999997E-5</c:v>
                </c:pt>
                <c:pt idx="34419">
                  <c:v>3.4419999999999999E-5</c:v>
                </c:pt>
                <c:pt idx="34420">
                  <c:v>3.4421000000000001E-5</c:v>
                </c:pt>
                <c:pt idx="34421">
                  <c:v>3.4421999999999997E-5</c:v>
                </c:pt>
                <c:pt idx="34422">
                  <c:v>3.4422999999999999E-5</c:v>
                </c:pt>
                <c:pt idx="34423">
                  <c:v>3.4424000000000001E-5</c:v>
                </c:pt>
                <c:pt idx="34424">
                  <c:v>3.4425000000000003E-5</c:v>
                </c:pt>
                <c:pt idx="34425">
                  <c:v>3.4425999999999999E-5</c:v>
                </c:pt>
                <c:pt idx="34426">
                  <c:v>3.4427000000000001E-5</c:v>
                </c:pt>
                <c:pt idx="34427">
                  <c:v>3.4428000000000003E-5</c:v>
                </c:pt>
                <c:pt idx="34428">
                  <c:v>3.4428999999999999E-5</c:v>
                </c:pt>
                <c:pt idx="34429">
                  <c:v>3.4430000000000001E-5</c:v>
                </c:pt>
                <c:pt idx="34430">
                  <c:v>3.4431000000000003E-5</c:v>
                </c:pt>
                <c:pt idx="34431">
                  <c:v>3.4431999999999998E-5</c:v>
                </c:pt>
                <c:pt idx="34432">
                  <c:v>3.4433E-5</c:v>
                </c:pt>
                <c:pt idx="34433">
                  <c:v>3.4434000000000003E-5</c:v>
                </c:pt>
                <c:pt idx="34434">
                  <c:v>3.4434999999999998E-5</c:v>
                </c:pt>
                <c:pt idx="34435">
                  <c:v>3.4436E-5</c:v>
                </c:pt>
                <c:pt idx="34436">
                  <c:v>3.4437000000000002E-5</c:v>
                </c:pt>
                <c:pt idx="34437">
                  <c:v>3.4437999999999998E-5</c:v>
                </c:pt>
                <c:pt idx="34438">
                  <c:v>3.4439E-5</c:v>
                </c:pt>
                <c:pt idx="34439">
                  <c:v>3.4440000000000002E-5</c:v>
                </c:pt>
                <c:pt idx="34440">
                  <c:v>3.4440999999999998E-5</c:v>
                </c:pt>
                <c:pt idx="34441">
                  <c:v>3.4442E-5</c:v>
                </c:pt>
                <c:pt idx="34442">
                  <c:v>3.4443000000000002E-5</c:v>
                </c:pt>
                <c:pt idx="34443">
                  <c:v>3.4443999999999998E-5</c:v>
                </c:pt>
                <c:pt idx="34444">
                  <c:v>3.4445E-5</c:v>
                </c:pt>
                <c:pt idx="34445">
                  <c:v>3.4446000000000002E-5</c:v>
                </c:pt>
                <c:pt idx="34446">
                  <c:v>3.4446999999999997E-5</c:v>
                </c:pt>
                <c:pt idx="34447">
                  <c:v>3.4448E-5</c:v>
                </c:pt>
                <c:pt idx="34448">
                  <c:v>3.4449000000000002E-5</c:v>
                </c:pt>
                <c:pt idx="34449">
                  <c:v>3.4449999999999997E-5</c:v>
                </c:pt>
                <c:pt idx="34450">
                  <c:v>3.4450999999999999E-5</c:v>
                </c:pt>
                <c:pt idx="34451">
                  <c:v>3.4452000000000002E-5</c:v>
                </c:pt>
                <c:pt idx="34452">
                  <c:v>3.4452999999999997E-5</c:v>
                </c:pt>
                <c:pt idx="34453">
                  <c:v>3.4453999999999999E-5</c:v>
                </c:pt>
                <c:pt idx="34454">
                  <c:v>3.4455000000000001E-5</c:v>
                </c:pt>
                <c:pt idx="34455">
                  <c:v>3.4455999999999997E-5</c:v>
                </c:pt>
                <c:pt idx="34456">
                  <c:v>3.4456999999999999E-5</c:v>
                </c:pt>
                <c:pt idx="34457">
                  <c:v>3.4458000000000001E-5</c:v>
                </c:pt>
                <c:pt idx="34458">
                  <c:v>3.4459000000000003E-5</c:v>
                </c:pt>
                <c:pt idx="34459">
                  <c:v>3.4459999999999999E-5</c:v>
                </c:pt>
                <c:pt idx="34460">
                  <c:v>3.4461000000000001E-5</c:v>
                </c:pt>
                <c:pt idx="34461">
                  <c:v>3.4462000000000003E-5</c:v>
                </c:pt>
                <c:pt idx="34462">
                  <c:v>3.4462999999999999E-5</c:v>
                </c:pt>
                <c:pt idx="34463">
                  <c:v>3.4464000000000001E-5</c:v>
                </c:pt>
                <c:pt idx="34464">
                  <c:v>3.4465000000000003E-5</c:v>
                </c:pt>
                <c:pt idx="34465">
                  <c:v>3.4465999999999998E-5</c:v>
                </c:pt>
                <c:pt idx="34466">
                  <c:v>3.4467000000000001E-5</c:v>
                </c:pt>
                <c:pt idx="34467">
                  <c:v>3.4468000000000003E-5</c:v>
                </c:pt>
                <c:pt idx="34468">
                  <c:v>3.4468999999999998E-5</c:v>
                </c:pt>
                <c:pt idx="34469">
                  <c:v>3.447E-5</c:v>
                </c:pt>
                <c:pt idx="34470">
                  <c:v>3.4471000000000003E-5</c:v>
                </c:pt>
                <c:pt idx="34471">
                  <c:v>3.4471999999999998E-5</c:v>
                </c:pt>
                <c:pt idx="34472">
                  <c:v>3.4473E-5</c:v>
                </c:pt>
                <c:pt idx="34473">
                  <c:v>3.4474000000000002E-5</c:v>
                </c:pt>
                <c:pt idx="34474">
                  <c:v>3.4474999999999998E-5</c:v>
                </c:pt>
                <c:pt idx="34475">
                  <c:v>3.4476E-5</c:v>
                </c:pt>
                <c:pt idx="34476">
                  <c:v>3.4477000000000002E-5</c:v>
                </c:pt>
                <c:pt idx="34477">
                  <c:v>3.4477999999999998E-5</c:v>
                </c:pt>
                <c:pt idx="34478">
                  <c:v>3.4479E-5</c:v>
                </c:pt>
                <c:pt idx="34479">
                  <c:v>3.4480000000000002E-5</c:v>
                </c:pt>
                <c:pt idx="34480">
                  <c:v>3.4480999999999997E-5</c:v>
                </c:pt>
                <c:pt idx="34481">
                  <c:v>3.4482E-5</c:v>
                </c:pt>
                <c:pt idx="34482">
                  <c:v>3.4483000000000002E-5</c:v>
                </c:pt>
                <c:pt idx="34483">
                  <c:v>3.4483999999999997E-5</c:v>
                </c:pt>
                <c:pt idx="34484">
                  <c:v>3.4484999999999999E-5</c:v>
                </c:pt>
                <c:pt idx="34485">
                  <c:v>3.4486000000000002E-5</c:v>
                </c:pt>
                <c:pt idx="34486">
                  <c:v>3.4486999999999997E-5</c:v>
                </c:pt>
                <c:pt idx="34487">
                  <c:v>3.4487999999999999E-5</c:v>
                </c:pt>
                <c:pt idx="34488">
                  <c:v>3.4489000000000001E-5</c:v>
                </c:pt>
                <c:pt idx="34489">
                  <c:v>3.4489999999999997E-5</c:v>
                </c:pt>
                <c:pt idx="34490">
                  <c:v>3.4490999999999999E-5</c:v>
                </c:pt>
                <c:pt idx="34491">
                  <c:v>3.4492000000000001E-5</c:v>
                </c:pt>
                <c:pt idx="34492">
                  <c:v>3.4493000000000003E-5</c:v>
                </c:pt>
                <c:pt idx="34493">
                  <c:v>3.4493999999999999E-5</c:v>
                </c:pt>
                <c:pt idx="34494">
                  <c:v>3.4495000000000001E-5</c:v>
                </c:pt>
                <c:pt idx="34495">
                  <c:v>3.4496000000000003E-5</c:v>
                </c:pt>
                <c:pt idx="34496">
                  <c:v>3.4496999999999999E-5</c:v>
                </c:pt>
                <c:pt idx="34497">
                  <c:v>3.4498000000000001E-5</c:v>
                </c:pt>
                <c:pt idx="34498">
                  <c:v>3.4499000000000003E-5</c:v>
                </c:pt>
                <c:pt idx="34499">
                  <c:v>3.4499999999999998E-5</c:v>
                </c:pt>
                <c:pt idx="34500">
                  <c:v>3.4501000000000001E-5</c:v>
                </c:pt>
                <c:pt idx="34501">
                  <c:v>3.4502000000000003E-5</c:v>
                </c:pt>
                <c:pt idx="34502">
                  <c:v>3.4502999999999998E-5</c:v>
                </c:pt>
                <c:pt idx="34503">
                  <c:v>3.4504E-5</c:v>
                </c:pt>
                <c:pt idx="34504">
                  <c:v>3.4505000000000003E-5</c:v>
                </c:pt>
                <c:pt idx="34505">
                  <c:v>3.4505999999999998E-5</c:v>
                </c:pt>
                <c:pt idx="34506">
                  <c:v>3.4507E-5</c:v>
                </c:pt>
                <c:pt idx="34507">
                  <c:v>3.4508000000000002E-5</c:v>
                </c:pt>
                <c:pt idx="34508">
                  <c:v>3.4508999999999998E-5</c:v>
                </c:pt>
                <c:pt idx="34509">
                  <c:v>3.451E-5</c:v>
                </c:pt>
                <c:pt idx="34510">
                  <c:v>3.4511000000000002E-5</c:v>
                </c:pt>
                <c:pt idx="34511">
                  <c:v>3.4511999999999998E-5</c:v>
                </c:pt>
                <c:pt idx="34512">
                  <c:v>3.4513E-5</c:v>
                </c:pt>
                <c:pt idx="34513">
                  <c:v>3.4514000000000002E-5</c:v>
                </c:pt>
                <c:pt idx="34514">
                  <c:v>3.4514999999999997E-5</c:v>
                </c:pt>
                <c:pt idx="34515">
                  <c:v>3.4516E-5</c:v>
                </c:pt>
                <c:pt idx="34516">
                  <c:v>3.4517000000000002E-5</c:v>
                </c:pt>
                <c:pt idx="34517">
                  <c:v>3.4517999999999997E-5</c:v>
                </c:pt>
                <c:pt idx="34518">
                  <c:v>3.4518999999999999E-5</c:v>
                </c:pt>
                <c:pt idx="34519">
                  <c:v>3.4520000000000002E-5</c:v>
                </c:pt>
                <c:pt idx="34520">
                  <c:v>3.4520999999999997E-5</c:v>
                </c:pt>
                <c:pt idx="34521">
                  <c:v>3.4521999999999999E-5</c:v>
                </c:pt>
                <c:pt idx="34522">
                  <c:v>3.4523000000000001E-5</c:v>
                </c:pt>
                <c:pt idx="34523">
                  <c:v>3.4523999999999997E-5</c:v>
                </c:pt>
                <c:pt idx="34524">
                  <c:v>3.4524999999999999E-5</c:v>
                </c:pt>
                <c:pt idx="34525">
                  <c:v>3.4526000000000001E-5</c:v>
                </c:pt>
                <c:pt idx="34526">
                  <c:v>3.4527000000000003E-5</c:v>
                </c:pt>
                <c:pt idx="34527">
                  <c:v>3.4527999999999999E-5</c:v>
                </c:pt>
                <c:pt idx="34528">
                  <c:v>3.4529000000000001E-5</c:v>
                </c:pt>
                <c:pt idx="34529">
                  <c:v>3.4530000000000003E-5</c:v>
                </c:pt>
                <c:pt idx="34530">
                  <c:v>3.4530999999999999E-5</c:v>
                </c:pt>
                <c:pt idx="34531">
                  <c:v>3.4532000000000001E-5</c:v>
                </c:pt>
                <c:pt idx="34532">
                  <c:v>3.4533000000000003E-5</c:v>
                </c:pt>
                <c:pt idx="34533">
                  <c:v>3.4533999999999998E-5</c:v>
                </c:pt>
                <c:pt idx="34534">
                  <c:v>3.4535000000000001E-5</c:v>
                </c:pt>
                <c:pt idx="34535">
                  <c:v>3.4536000000000003E-5</c:v>
                </c:pt>
                <c:pt idx="34536">
                  <c:v>3.4536999999999998E-5</c:v>
                </c:pt>
                <c:pt idx="34537">
                  <c:v>3.4538E-5</c:v>
                </c:pt>
                <c:pt idx="34538">
                  <c:v>3.4539000000000003E-5</c:v>
                </c:pt>
                <c:pt idx="34539">
                  <c:v>3.4539999999999998E-5</c:v>
                </c:pt>
                <c:pt idx="34540">
                  <c:v>3.4541E-5</c:v>
                </c:pt>
                <c:pt idx="34541">
                  <c:v>3.4542000000000002E-5</c:v>
                </c:pt>
                <c:pt idx="34542">
                  <c:v>3.4542999999999998E-5</c:v>
                </c:pt>
                <c:pt idx="34543">
                  <c:v>3.4544E-5</c:v>
                </c:pt>
                <c:pt idx="34544">
                  <c:v>3.4545000000000002E-5</c:v>
                </c:pt>
                <c:pt idx="34545">
                  <c:v>3.4545999999999998E-5</c:v>
                </c:pt>
                <c:pt idx="34546">
                  <c:v>3.4547E-5</c:v>
                </c:pt>
                <c:pt idx="34547">
                  <c:v>3.4548000000000002E-5</c:v>
                </c:pt>
                <c:pt idx="34548">
                  <c:v>3.4548999999999997E-5</c:v>
                </c:pt>
                <c:pt idx="34549">
                  <c:v>3.455E-5</c:v>
                </c:pt>
                <c:pt idx="34550">
                  <c:v>3.4551000000000002E-5</c:v>
                </c:pt>
                <c:pt idx="34551">
                  <c:v>3.4551999999999997E-5</c:v>
                </c:pt>
                <c:pt idx="34552">
                  <c:v>3.4552999999999999E-5</c:v>
                </c:pt>
                <c:pt idx="34553">
                  <c:v>3.4554000000000002E-5</c:v>
                </c:pt>
                <c:pt idx="34554">
                  <c:v>3.4554999999999997E-5</c:v>
                </c:pt>
                <c:pt idx="34555">
                  <c:v>3.4555999999999999E-5</c:v>
                </c:pt>
                <c:pt idx="34556">
                  <c:v>3.4557000000000001E-5</c:v>
                </c:pt>
                <c:pt idx="34557">
                  <c:v>3.4557999999999997E-5</c:v>
                </c:pt>
                <c:pt idx="34558">
                  <c:v>3.4558999999999999E-5</c:v>
                </c:pt>
                <c:pt idx="34559">
                  <c:v>3.4560000000000001E-5</c:v>
                </c:pt>
                <c:pt idx="34560">
                  <c:v>3.4561000000000003E-5</c:v>
                </c:pt>
                <c:pt idx="34561">
                  <c:v>3.4561999999999999E-5</c:v>
                </c:pt>
                <c:pt idx="34562">
                  <c:v>3.4563000000000001E-5</c:v>
                </c:pt>
                <c:pt idx="34563">
                  <c:v>3.4564000000000003E-5</c:v>
                </c:pt>
                <c:pt idx="34564">
                  <c:v>3.4564999999999999E-5</c:v>
                </c:pt>
                <c:pt idx="34565">
                  <c:v>3.4566000000000001E-5</c:v>
                </c:pt>
                <c:pt idx="34566">
                  <c:v>3.4567000000000003E-5</c:v>
                </c:pt>
                <c:pt idx="34567">
                  <c:v>3.4567999999999998E-5</c:v>
                </c:pt>
                <c:pt idx="34568">
                  <c:v>3.4569000000000001E-5</c:v>
                </c:pt>
                <c:pt idx="34569">
                  <c:v>3.4570000000000003E-5</c:v>
                </c:pt>
                <c:pt idx="34570">
                  <c:v>3.4570999999999998E-5</c:v>
                </c:pt>
                <c:pt idx="34571">
                  <c:v>3.4572E-5</c:v>
                </c:pt>
                <c:pt idx="34572">
                  <c:v>3.4573000000000003E-5</c:v>
                </c:pt>
                <c:pt idx="34573">
                  <c:v>3.4573999999999998E-5</c:v>
                </c:pt>
                <c:pt idx="34574">
                  <c:v>3.4575E-5</c:v>
                </c:pt>
                <c:pt idx="34575">
                  <c:v>3.4576000000000002E-5</c:v>
                </c:pt>
                <c:pt idx="34576">
                  <c:v>3.4576999999999998E-5</c:v>
                </c:pt>
                <c:pt idx="34577">
                  <c:v>3.4578E-5</c:v>
                </c:pt>
                <c:pt idx="34578">
                  <c:v>3.4579000000000002E-5</c:v>
                </c:pt>
                <c:pt idx="34579">
                  <c:v>3.4579999999999998E-5</c:v>
                </c:pt>
                <c:pt idx="34580">
                  <c:v>3.4581E-5</c:v>
                </c:pt>
                <c:pt idx="34581">
                  <c:v>3.4582000000000002E-5</c:v>
                </c:pt>
                <c:pt idx="34582">
                  <c:v>3.4582999999999997E-5</c:v>
                </c:pt>
                <c:pt idx="34583">
                  <c:v>3.4584E-5</c:v>
                </c:pt>
                <c:pt idx="34584">
                  <c:v>3.4585000000000002E-5</c:v>
                </c:pt>
                <c:pt idx="34585">
                  <c:v>3.4585999999999997E-5</c:v>
                </c:pt>
                <c:pt idx="34586">
                  <c:v>3.4586999999999999E-5</c:v>
                </c:pt>
                <c:pt idx="34587">
                  <c:v>3.4588000000000002E-5</c:v>
                </c:pt>
                <c:pt idx="34588">
                  <c:v>3.4588999999999997E-5</c:v>
                </c:pt>
                <c:pt idx="34589">
                  <c:v>3.4589999999999999E-5</c:v>
                </c:pt>
                <c:pt idx="34590">
                  <c:v>3.4591000000000001E-5</c:v>
                </c:pt>
                <c:pt idx="34591">
                  <c:v>3.4591999999999997E-5</c:v>
                </c:pt>
                <c:pt idx="34592">
                  <c:v>3.4592999999999999E-5</c:v>
                </c:pt>
                <c:pt idx="34593">
                  <c:v>3.4594000000000001E-5</c:v>
                </c:pt>
                <c:pt idx="34594">
                  <c:v>3.4595000000000003E-5</c:v>
                </c:pt>
                <c:pt idx="34595">
                  <c:v>3.4595999999999999E-5</c:v>
                </c:pt>
                <c:pt idx="34596">
                  <c:v>3.4597000000000001E-5</c:v>
                </c:pt>
                <c:pt idx="34597">
                  <c:v>3.4598000000000003E-5</c:v>
                </c:pt>
                <c:pt idx="34598">
                  <c:v>3.4598999999999999E-5</c:v>
                </c:pt>
                <c:pt idx="34599">
                  <c:v>3.4600000000000001E-5</c:v>
                </c:pt>
                <c:pt idx="34600">
                  <c:v>3.4601000000000003E-5</c:v>
                </c:pt>
                <c:pt idx="34601">
                  <c:v>3.4601999999999998E-5</c:v>
                </c:pt>
                <c:pt idx="34602">
                  <c:v>3.4603000000000001E-5</c:v>
                </c:pt>
                <c:pt idx="34603">
                  <c:v>3.4604000000000003E-5</c:v>
                </c:pt>
                <c:pt idx="34604">
                  <c:v>3.4604999999999998E-5</c:v>
                </c:pt>
                <c:pt idx="34605">
                  <c:v>3.4606E-5</c:v>
                </c:pt>
                <c:pt idx="34606">
                  <c:v>3.4607000000000003E-5</c:v>
                </c:pt>
                <c:pt idx="34607">
                  <c:v>3.4607999999999998E-5</c:v>
                </c:pt>
                <c:pt idx="34608">
                  <c:v>3.4609E-5</c:v>
                </c:pt>
                <c:pt idx="34609">
                  <c:v>3.4610000000000002E-5</c:v>
                </c:pt>
                <c:pt idx="34610">
                  <c:v>3.4610999999999998E-5</c:v>
                </c:pt>
                <c:pt idx="34611">
                  <c:v>3.4612E-5</c:v>
                </c:pt>
                <c:pt idx="34612">
                  <c:v>3.4613000000000002E-5</c:v>
                </c:pt>
                <c:pt idx="34613">
                  <c:v>3.4613999999999998E-5</c:v>
                </c:pt>
                <c:pt idx="34614">
                  <c:v>3.4615E-5</c:v>
                </c:pt>
                <c:pt idx="34615">
                  <c:v>3.4616000000000002E-5</c:v>
                </c:pt>
                <c:pt idx="34616">
                  <c:v>3.4616999999999997E-5</c:v>
                </c:pt>
                <c:pt idx="34617">
                  <c:v>3.4618E-5</c:v>
                </c:pt>
                <c:pt idx="34618">
                  <c:v>3.4619000000000002E-5</c:v>
                </c:pt>
                <c:pt idx="34619">
                  <c:v>3.4619999999999997E-5</c:v>
                </c:pt>
                <c:pt idx="34620">
                  <c:v>3.4620999999999999E-5</c:v>
                </c:pt>
                <c:pt idx="34621">
                  <c:v>3.4622000000000002E-5</c:v>
                </c:pt>
                <c:pt idx="34622">
                  <c:v>3.4622999999999997E-5</c:v>
                </c:pt>
                <c:pt idx="34623">
                  <c:v>3.4623999999999999E-5</c:v>
                </c:pt>
                <c:pt idx="34624">
                  <c:v>3.4625000000000001E-5</c:v>
                </c:pt>
                <c:pt idx="34625">
                  <c:v>3.4625999999999997E-5</c:v>
                </c:pt>
                <c:pt idx="34626">
                  <c:v>3.4626999999999999E-5</c:v>
                </c:pt>
                <c:pt idx="34627">
                  <c:v>3.4628000000000001E-5</c:v>
                </c:pt>
                <c:pt idx="34628">
                  <c:v>3.4629000000000003E-5</c:v>
                </c:pt>
                <c:pt idx="34629">
                  <c:v>3.4629999999999999E-5</c:v>
                </c:pt>
                <c:pt idx="34630">
                  <c:v>3.4631000000000001E-5</c:v>
                </c:pt>
                <c:pt idx="34631">
                  <c:v>3.4632000000000003E-5</c:v>
                </c:pt>
                <c:pt idx="34632">
                  <c:v>3.4632999999999999E-5</c:v>
                </c:pt>
                <c:pt idx="34633">
                  <c:v>3.4634000000000001E-5</c:v>
                </c:pt>
                <c:pt idx="34634">
                  <c:v>3.4635000000000003E-5</c:v>
                </c:pt>
                <c:pt idx="34635">
                  <c:v>3.4635999999999998E-5</c:v>
                </c:pt>
                <c:pt idx="34636">
                  <c:v>3.4637000000000001E-5</c:v>
                </c:pt>
                <c:pt idx="34637">
                  <c:v>3.4638000000000003E-5</c:v>
                </c:pt>
                <c:pt idx="34638">
                  <c:v>3.4638999999999998E-5</c:v>
                </c:pt>
                <c:pt idx="34639">
                  <c:v>3.464E-5</c:v>
                </c:pt>
                <c:pt idx="34640">
                  <c:v>3.4641000000000003E-5</c:v>
                </c:pt>
                <c:pt idx="34641">
                  <c:v>3.4641999999999998E-5</c:v>
                </c:pt>
                <c:pt idx="34642">
                  <c:v>3.4643E-5</c:v>
                </c:pt>
                <c:pt idx="34643">
                  <c:v>3.4644000000000002E-5</c:v>
                </c:pt>
                <c:pt idx="34644">
                  <c:v>3.4644999999999998E-5</c:v>
                </c:pt>
                <c:pt idx="34645">
                  <c:v>3.4646E-5</c:v>
                </c:pt>
                <c:pt idx="34646">
                  <c:v>3.4647000000000002E-5</c:v>
                </c:pt>
                <c:pt idx="34647">
                  <c:v>3.4647999999999998E-5</c:v>
                </c:pt>
                <c:pt idx="34648">
                  <c:v>3.4649E-5</c:v>
                </c:pt>
                <c:pt idx="34649">
                  <c:v>3.4650000000000002E-5</c:v>
                </c:pt>
                <c:pt idx="34650">
                  <c:v>3.4650999999999997E-5</c:v>
                </c:pt>
                <c:pt idx="34651">
                  <c:v>3.4652E-5</c:v>
                </c:pt>
                <c:pt idx="34652">
                  <c:v>3.4653000000000002E-5</c:v>
                </c:pt>
                <c:pt idx="34653">
                  <c:v>3.4653999999999997E-5</c:v>
                </c:pt>
                <c:pt idx="34654">
                  <c:v>3.4654999999999999E-5</c:v>
                </c:pt>
                <c:pt idx="34655">
                  <c:v>3.4656000000000002E-5</c:v>
                </c:pt>
                <c:pt idx="34656">
                  <c:v>3.4656999999999997E-5</c:v>
                </c:pt>
                <c:pt idx="34657">
                  <c:v>3.4657999999999999E-5</c:v>
                </c:pt>
                <c:pt idx="34658">
                  <c:v>3.4659000000000001E-5</c:v>
                </c:pt>
                <c:pt idx="34659">
                  <c:v>3.4659999999999997E-5</c:v>
                </c:pt>
                <c:pt idx="34660">
                  <c:v>3.4660999999999999E-5</c:v>
                </c:pt>
                <c:pt idx="34661">
                  <c:v>3.4662000000000001E-5</c:v>
                </c:pt>
                <c:pt idx="34662">
                  <c:v>3.4663000000000003E-5</c:v>
                </c:pt>
                <c:pt idx="34663">
                  <c:v>3.4663999999999999E-5</c:v>
                </c:pt>
                <c:pt idx="34664">
                  <c:v>3.4665000000000001E-5</c:v>
                </c:pt>
                <c:pt idx="34665">
                  <c:v>3.4666000000000003E-5</c:v>
                </c:pt>
                <c:pt idx="34666">
                  <c:v>3.4666999999999999E-5</c:v>
                </c:pt>
                <c:pt idx="34667">
                  <c:v>3.4668000000000001E-5</c:v>
                </c:pt>
                <c:pt idx="34668">
                  <c:v>3.4669000000000003E-5</c:v>
                </c:pt>
                <c:pt idx="34669">
                  <c:v>3.4669999999999998E-5</c:v>
                </c:pt>
                <c:pt idx="34670">
                  <c:v>3.4671000000000001E-5</c:v>
                </c:pt>
                <c:pt idx="34671">
                  <c:v>3.4672000000000003E-5</c:v>
                </c:pt>
                <c:pt idx="34672">
                  <c:v>3.4672999999999998E-5</c:v>
                </c:pt>
                <c:pt idx="34673">
                  <c:v>3.4674E-5</c:v>
                </c:pt>
                <c:pt idx="34674">
                  <c:v>3.4675000000000003E-5</c:v>
                </c:pt>
                <c:pt idx="34675">
                  <c:v>3.4675999999999998E-5</c:v>
                </c:pt>
                <c:pt idx="34676">
                  <c:v>3.4677E-5</c:v>
                </c:pt>
                <c:pt idx="34677">
                  <c:v>3.4678000000000002E-5</c:v>
                </c:pt>
                <c:pt idx="34678">
                  <c:v>3.4678999999999998E-5</c:v>
                </c:pt>
                <c:pt idx="34679">
                  <c:v>3.468E-5</c:v>
                </c:pt>
                <c:pt idx="34680">
                  <c:v>3.4681000000000002E-5</c:v>
                </c:pt>
                <c:pt idx="34681">
                  <c:v>3.4681999999999998E-5</c:v>
                </c:pt>
                <c:pt idx="34682">
                  <c:v>3.4683E-5</c:v>
                </c:pt>
                <c:pt idx="34683">
                  <c:v>3.4684000000000002E-5</c:v>
                </c:pt>
                <c:pt idx="34684">
                  <c:v>3.4684999999999997E-5</c:v>
                </c:pt>
                <c:pt idx="34685">
                  <c:v>3.4686E-5</c:v>
                </c:pt>
                <c:pt idx="34686">
                  <c:v>3.4687000000000002E-5</c:v>
                </c:pt>
                <c:pt idx="34687">
                  <c:v>3.4687999999999997E-5</c:v>
                </c:pt>
                <c:pt idx="34688">
                  <c:v>3.4688999999999999E-5</c:v>
                </c:pt>
                <c:pt idx="34689">
                  <c:v>3.4690000000000002E-5</c:v>
                </c:pt>
                <c:pt idx="34690">
                  <c:v>3.4690999999999997E-5</c:v>
                </c:pt>
                <c:pt idx="34691">
                  <c:v>3.4691999999999999E-5</c:v>
                </c:pt>
                <c:pt idx="34692">
                  <c:v>3.4693000000000001E-5</c:v>
                </c:pt>
                <c:pt idx="34693">
                  <c:v>3.4693999999999997E-5</c:v>
                </c:pt>
                <c:pt idx="34694">
                  <c:v>3.4694999999999999E-5</c:v>
                </c:pt>
                <c:pt idx="34695">
                  <c:v>3.4696000000000001E-5</c:v>
                </c:pt>
                <c:pt idx="34696">
                  <c:v>3.4696999999999997E-5</c:v>
                </c:pt>
                <c:pt idx="34697">
                  <c:v>3.4697999999999999E-5</c:v>
                </c:pt>
                <c:pt idx="34698">
                  <c:v>3.4699000000000001E-5</c:v>
                </c:pt>
                <c:pt idx="34699">
                  <c:v>3.4700000000000003E-5</c:v>
                </c:pt>
                <c:pt idx="34700">
                  <c:v>3.4700999999999999E-5</c:v>
                </c:pt>
                <c:pt idx="34701">
                  <c:v>3.4702000000000001E-5</c:v>
                </c:pt>
                <c:pt idx="34702">
                  <c:v>3.4703000000000003E-5</c:v>
                </c:pt>
                <c:pt idx="34703">
                  <c:v>3.4703999999999998E-5</c:v>
                </c:pt>
                <c:pt idx="34704">
                  <c:v>3.4705000000000001E-5</c:v>
                </c:pt>
                <c:pt idx="34705">
                  <c:v>3.4706000000000003E-5</c:v>
                </c:pt>
                <c:pt idx="34706">
                  <c:v>3.4706999999999998E-5</c:v>
                </c:pt>
                <c:pt idx="34707">
                  <c:v>3.4708E-5</c:v>
                </c:pt>
                <c:pt idx="34708">
                  <c:v>3.4709000000000003E-5</c:v>
                </c:pt>
                <c:pt idx="34709">
                  <c:v>3.4709999999999998E-5</c:v>
                </c:pt>
                <c:pt idx="34710">
                  <c:v>3.4711E-5</c:v>
                </c:pt>
                <c:pt idx="34711">
                  <c:v>3.4712000000000002E-5</c:v>
                </c:pt>
                <c:pt idx="34712">
                  <c:v>3.4712999999999998E-5</c:v>
                </c:pt>
                <c:pt idx="34713">
                  <c:v>3.4714E-5</c:v>
                </c:pt>
                <c:pt idx="34714">
                  <c:v>3.4715000000000002E-5</c:v>
                </c:pt>
                <c:pt idx="34715">
                  <c:v>3.4715999999999998E-5</c:v>
                </c:pt>
                <c:pt idx="34716">
                  <c:v>3.4717E-5</c:v>
                </c:pt>
                <c:pt idx="34717">
                  <c:v>3.4718000000000002E-5</c:v>
                </c:pt>
                <c:pt idx="34718">
                  <c:v>3.4718999999999997E-5</c:v>
                </c:pt>
                <c:pt idx="34719">
                  <c:v>3.472E-5</c:v>
                </c:pt>
                <c:pt idx="34720">
                  <c:v>3.4721000000000002E-5</c:v>
                </c:pt>
                <c:pt idx="34721">
                  <c:v>3.4721999999999997E-5</c:v>
                </c:pt>
                <c:pt idx="34722">
                  <c:v>3.4722999999999999E-5</c:v>
                </c:pt>
                <c:pt idx="34723">
                  <c:v>3.4724000000000002E-5</c:v>
                </c:pt>
                <c:pt idx="34724">
                  <c:v>3.4724999999999997E-5</c:v>
                </c:pt>
                <c:pt idx="34725">
                  <c:v>3.4725999999999999E-5</c:v>
                </c:pt>
                <c:pt idx="34726">
                  <c:v>3.4727000000000001E-5</c:v>
                </c:pt>
                <c:pt idx="34727">
                  <c:v>3.4727999999999997E-5</c:v>
                </c:pt>
                <c:pt idx="34728">
                  <c:v>3.4728999999999999E-5</c:v>
                </c:pt>
                <c:pt idx="34729">
                  <c:v>3.4730000000000001E-5</c:v>
                </c:pt>
                <c:pt idx="34730">
                  <c:v>3.4730999999999997E-5</c:v>
                </c:pt>
                <c:pt idx="34731">
                  <c:v>3.4731999999999999E-5</c:v>
                </c:pt>
                <c:pt idx="34732">
                  <c:v>3.4733000000000001E-5</c:v>
                </c:pt>
                <c:pt idx="34733">
                  <c:v>3.4734000000000003E-5</c:v>
                </c:pt>
                <c:pt idx="34734">
                  <c:v>3.4734999999999999E-5</c:v>
                </c:pt>
                <c:pt idx="34735">
                  <c:v>3.4736000000000001E-5</c:v>
                </c:pt>
                <c:pt idx="34736">
                  <c:v>3.4737000000000003E-5</c:v>
                </c:pt>
                <c:pt idx="34737">
                  <c:v>3.4737999999999998E-5</c:v>
                </c:pt>
                <c:pt idx="34738">
                  <c:v>3.4739000000000001E-5</c:v>
                </c:pt>
                <c:pt idx="34739">
                  <c:v>3.4740000000000003E-5</c:v>
                </c:pt>
                <c:pt idx="34740">
                  <c:v>3.4740999999999998E-5</c:v>
                </c:pt>
                <c:pt idx="34741">
                  <c:v>3.4742E-5</c:v>
                </c:pt>
                <c:pt idx="34742">
                  <c:v>3.4743000000000003E-5</c:v>
                </c:pt>
                <c:pt idx="34743">
                  <c:v>3.4743999999999998E-5</c:v>
                </c:pt>
                <c:pt idx="34744">
                  <c:v>3.4745E-5</c:v>
                </c:pt>
                <c:pt idx="34745">
                  <c:v>3.4746000000000002E-5</c:v>
                </c:pt>
                <c:pt idx="34746">
                  <c:v>3.4746999999999998E-5</c:v>
                </c:pt>
                <c:pt idx="34747">
                  <c:v>3.4748E-5</c:v>
                </c:pt>
                <c:pt idx="34748">
                  <c:v>3.4749000000000002E-5</c:v>
                </c:pt>
                <c:pt idx="34749">
                  <c:v>3.4749999999999998E-5</c:v>
                </c:pt>
                <c:pt idx="34750">
                  <c:v>3.4751E-5</c:v>
                </c:pt>
                <c:pt idx="34751">
                  <c:v>3.4752000000000002E-5</c:v>
                </c:pt>
                <c:pt idx="34752">
                  <c:v>3.4752999999999997E-5</c:v>
                </c:pt>
                <c:pt idx="34753">
                  <c:v>3.4754E-5</c:v>
                </c:pt>
                <c:pt idx="34754">
                  <c:v>3.4755000000000002E-5</c:v>
                </c:pt>
                <c:pt idx="34755">
                  <c:v>3.4755999999999997E-5</c:v>
                </c:pt>
                <c:pt idx="34756">
                  <c:v>3.4756999999999999E-5</c:v>
                </c:pt>
                <c:pt idx="34757">
                  <c:v>3.4758000000000002E-5</c:v>
                </c:pt>
                <c:pt idx="34758">
                  <c:v>3.4758999999999997E-5</c:v>
                </c:pt>
                <c:pt idx="34759">
                  <c:v>3.4759999999999999E-5</c:v>
                </c:pt>
                <c:pt idx="34760">
                  <c:v>3.4761000000000001E-5</c:v>
                </c:pt>
                <c:pt idx="34761">
                  <c:v>3.4761999999999997E-5</c:v>
                </c:pt>
                <c:pt idx="34762">
                  <c:v>3.4762999999999999E-5</c:v>
                </c:pt>
                <c:pt idx="34763">
                  <c:v>3.4764000000000001E-5</c:v>
                </c:pt>
                <c:pt idx="34764">
                  <c:v>3.4764999999999997E-5</c:v>
                </c:pt>
                <c:pt idx="34765">
                  <c:v>3.4765999999999999E-5</c:v>
                </c:pt>
                <c:pt idx="34766">
                  <c:v>3.4767000000000001E-5</c:v>
                </c:pt>
                <c:pt idx="34767">
                  <c:v>3.4768000000000003E-5</c:v>
                </c:pt>
                <c:pt idx="34768">
                  <c:v>3.4768999999999999E-5</c:v>
                </c:pt>
                <c:pt idx="34769">
                  <c:v>3.4770000000000001E-5</c:v>
                </c:pt>
                <c:pt idx="34770">
                  <c:v>3.4771000000000003E-5</c:v>
                </c:pt>
                <c:pt idx="34771">
                  <c:v>3.4771999999999998E-5</c:v>
                </c:pt>
                <c:pt idx="34772">
                  <c:v>3.4773000000000001E-5</c:v>
                </c:pt>
                <c:pt idx="34773">
                  <c:v>3.4774000000000003E-5</c:v>
                </c:pt>
                <c:pt idx="34774">
                  <c:v>3.4774999999999998E-5</c:v>
                </c:pt>
                <c:pt idx="34775">
                  <c:v>3.4776E-5</c:v>
                </c:pt>
                <c:pt idx="34776">
                  <c:v>3.4777000000000003E-5</c:v>
                </c:pt>
                <c:pt idx="34777">
                  <c:v>3.4777999999999998E-5</c:v>
                </c:pt>
                <c:pt idx="34778">
                  <c:v>3.4779E-5</c:v>
                </c:pt>
                <c:pt idx="34779">
                  <c:v>3.4780000000000002E-5</c:v>
                </c:pt>
                <c:pt idx="34780">
                  <c:v>3.4780999999999998E-5</c:v>
                </c:pt>
                <c:pt idx="34781">
                  <c:v>3.4782E-5</c:v>
                </c:pt>
                <c:pt idx="34782">
                  <c:v>3.4783000000000002E-5</c:v>
                </c:pt>
                <c:pt idx="34783">
                  <c:v>3.4783999999999998E-5</c:v>
                </c:pt>
                <c:pt idx="34784">
                  <c:v>3.4785E-5</c:v>
                </c:pt>
                <c:pt idx="34785">
                  <c:v>3.4786000000000002E-5</c:v>
                </c:pt>
                <c:pt idx="34786">
                  <c:v>3.4786999999999997E-5</c:v>
                </c:pt>
                <c:pt idx="34787">
                  <c:v>3.4788E-5</c:v>
                </c:pt>
                <c:pt idx="34788">
                  <c:v>3.4789000000000002E-5</c:v>
                </c:pt>
                <c:pt idx="34789">
                  <c:v>3.4789999999999997E-5</c:v>
                </c:pt>
                <c:pt idx="34790">
                  <c:v>3.4790999999999999E-5</c:v>
                </c:pt>
                <c:pt idx="34791">
                  <c:v>3.4792000000000002E-5</c:v>
                </c:pt>
                <c:pt idx="34792">
                  <c:v>3.4792999999999997E-5</c:v>
                </c:pt>
                <c:pt idx="34793">
                  <c:v>3.4793999999999999E-5</c:v>
                </c:pt>
                <c:pt idx="34794">
                  <c:v>3.4795000000000001E-5</c:v>
                </c:pt>
                <c:pt idx="34795">
                  <c:v>3.4795999999999997E-5</c:v>
                </c:pt>
                <c:pt idx="34796">
                  <c:v>3.4796999999999999E-5</c:v>
                </c:pt>
                <c:pt idx="34797">
                  <c:v>3.4798000000000001E-5</c:v>
                </c:pt>
                <c:pt idx="34798">
                  <c:v>3.4798999999999997E-5</c:v>
                </c:pt>
                <c:pt idx="34799">
                  <c:v>3.4799999999999999E-5</c:v>
                </c:pt>
                <c:pt idx="34800">
                  <c:v>3.4801000000000001E-5</c:v>
                </c:pt>
                <c:pt idx="34801">
                  <c:v>3.4802000000000003E-5</c:v>
                </c:pt>
                <c:pt idx="34802">
                  <c:v>3.4802999999999999E-5</c:v>
                </c:pt>
                <c:pt idx="34803">
                  <c:v>3.4804000000000001E-5</c:v>
                </c:pt>
                <c:pt idx="34804">
                  <c:v>3.4805000000000003E-5</c:v>
                </c:pt>
                <c:pt idx="34805">
                  <c:v>3.4805999999999998E-5</c:v>
                </c:pt>
                <c:pt idx="34806">
                  <c:v>3.4807000000000001E-5</c:v>
                </c:pt>
                <c:pt idx="34807">
                  <c:v>3.4808000000000003E-5</c:v>
                </c:pt>
                <c:pt idx="34808">
                  <c:v>3.4808999999999998E-5</c:v>
                </c:pt>
                <c:pt idx="34809">
                  <c:v>3.481E-5</c:v>
                </c:pt>
                <c:pt idx="34810">
                  <c:v>3.4811000000000003E-5</c:v>
                </c:pt>
                <c:pt idx="34811">
                  <c:v>3.4811999999999998E-5</c:v>
                </c:pt>
                <c:pt idx="34812">
                  <c:v>3.4813E-5</c:v>
                </c:pt>
                <c:pt idx="34813">
                  <c:v>3.4814000000000002E-5</c:v>
                </c:pt>
                <c:pt idx="34814">
                  <c:v>3.4814999999999998E-5</c:v>
                </c:pt>
                <c:pt idx="34815">
                  <c:v>3.4816E-5</c:v>
                </c:pt>
                <c:pt idx="34816">
                  <c:v>3.4817000000000002E-5</c:v>
                </c:pt>
                <c:pt idx="34817">
                  <c:v>3.4817999999999998E-5</c:v>
                </c:pt>
                <c:pt idx="34818">
                  <c:v>3.4819E-5</c:v>
                </c:pt>
                <c:pt idx="34819">
                  <c:v>3.4820000000000002E-5</c:v>
                </c:pt>
                <c:pt idx="34820">
                  <c:v>3.4820999999999997E-5</c:v>
                </c:pt>
                <c:pt idx="34821">
                  <c:v>3.4822E-5</c:v>
                </c:pt>
                <c:pt idx="34822">
                  <c:v>3.4823000000000002E-5</c:v>
                </c:pt>
                <c:pt idx="34823">
                  <c:v>3.4823999999999997E-5</c:v>
                </c:pt>
                <c:pt idx="34824">
                  <c:v>3.4824999999999999E-5</c:v>
                </c:pt>
                <c:pt idx="34825">
                  <c:v>3.4826000000000002E-5</c:v>
                </c:pt>
                <c:pt idx="34826">
                  <c:v>3.4826999999999997E-5</c:v>
                </c:pt>
                <c:pt idx="34827">
                  <c:v>3.4827999999999999E-5</c:v>
                </c:pt>
                <c:pt idx="34828">
                  <c:v>3.4829000000000001E-5</c:v>
                </c:pt>
                <c:pt idx="34829">
                  <c:v>3.4829999999999997E-5</c:v>
                </c:pt>
                <c:pt idx="34830">
                  <c:v>3.4830999999999999E-5</c:v>
                </c:pt>
                <c:pt idx="34831">
                  <c:v>3.4832000000000001E-5</c:v>
                </c:pt>
                <c:pt idx="34832">
                  <c:v>3.4832999999999997E-5</c:v>
                </c:pt>
                <c:pt idx="34833">
                  <c:v>3.4833999999999999E-5</c:v>
                </c:pt>
                <c:pt idx="34834">
                  <c:v>3.4835000000000001E-5</c:v>
                </c:pt>
                <c:pt idx="34835">
                  <c:v>3.4836000000000003E-5</c:v>
                </c:pt>
                <c:pt idx="34836">
                  <c:v>3.4836999999999999E-5</c:v>
                </c:pt>
                <c:pt idx="34837">
                  <c:v>3.4838000000000001E-5</c:v>
                </c:pt>
                <c:pt idx="34838">
                  <c:v>3.4839000000000003E-5</c:v>
                </c:pt>
                <c:pt idx="34839">
                  <c:v>3.4839999999999998E-5</c:v>
                </c:pt>
                <c:pt idx="34840">
                  <c:v>3.4841000000000001E-5</c:v>
                </c:pt>
                <c:pt idx="34841">
                  <c:v>3.4842000000000003E-5</c:v>
                </c:pt>
                <c:pt idx="34842">
                  <c:v>3.4842999999999998E-5</c:v>
                </c:pt>
                <c:pt idx="34843">
                  <c:v>3.4844E-5</c:v>
                </c:pt>
                <c:pt idx="34844">
                  <c:v>3.4845000000000003E-5</c:v>
                </c:pt>
                <c:pt idx="34845">
                  <c:v>3.4845999999999998E-5</c:v>
                </c:pt>
                <c:pt idx="34846">
                  <c:v>3.4847E-5</c:v>
                </c:pt>
                <c:pt idx="34847">
                  <c:v>3.4848000000000002E-5</c:v>
                </c:pt>
                <c:pt idx="34848">
                  <c:v>3.4848999999999998E-5</c:v>
                </c:pt>
                <c:pt idx="34849">
                  <c:v>3.485E-5</c:v>
                </c:pt>
                <c:pt idx="34850">
                  <c:v>3.4851000000000002E-5</c:v>
                </c:pt>
                <c:pt idx="34851">
                  <c:v>3.4851999999999998E-5</c:v>
                </c:pt>
                <c:pt idx="34852">
                  <c:v>3.4853E-5</c:v>
                </c:pt>
                <c:pt idx="34853">
                  <c:v>3.4854000000000002E-5</c:v>
                </c:pt>
                <c:pt idx="34854">
                  <c:v>3.4854999999999997E-5</c:v>
                </c:pt>
                <c:pt idx="34855">
                  <c:v>3.4856E-5</c:v>
                </c:pt>
                <c:pt idx="34856">
                  <c:v>3.4857000000000002E-5</c:v>
                </c:pt>
                <c:pt idx="34857">
                  <c:v>3.4857999999999997E-5</c:v>
                </c:pt>
                <c:pt idx="34858">
                  <c:v>3.4858999999999999E-5</c:v>
                </c:pt>
                <c:pt idx="34859">
                  <c:v>3.4860000000000002E-5</c:v>
                </c:pt>
                <c:pt idx="34860">
                  <c:v>3.4860999999999997E-5</c:v>
                </c:pt>
                <c:pt idx="34861">
                  <c:v>3.4861999999999999E-5</c:v>
                </c:pt>
                <c:pt idx="34862">
                  <c:v>3.4863000000000001E-5</c:v>
                </c:pt>
                <c:pt idx="34863">
                  <c:v>3.4863999999999997E-5</c:v>
                </c:pt>
                <c:pt idx="34864">
                  <c:v>3.4864999999999999E-5</c:v>
                </c:pt>
                <c:pt idx="34865">
                  <c:v>3.4866000000000001E-5</c:v>
                </c:pt>
                <c:pt idx="34866">
                  <c:v>3.4866999999999997E-5</c:v>
                </c:pt>
                <c:pt idx="34867">
                  <c:v>3.4867999999999999E-5</c:v>
                </c:pt>
                <c:pt idx="34868">
                  <c:v>3.4869000000000001E-5</c:v>
                </c:pt>
                <c:pt idx="34869">
                  <c:v>3.4870000000000003E-5</c:v>
                </c:pt>
                <c:pt idx="34870">
                  <c:v>3.4870999999999999E-5</c:v>
                </c:pt>
                <c:pt idx="34871">
                  <c:v>3.4872000000000001E-5</c:v>
                </c:pt>
                <c:pt idx="34872">
                  <c:v>3.4873000000000003E-5</c:v>
                </c:pt>
                <c:pt idx="34873">
                  <c:v>3.4873999999999998E-5</c:v>
                </c:pt>
                <c:pt idx="34874">
                  <c:v>3.4875000000000001E-5</c:v>
                </c:pt>
                <c:pt idx="34875">
                  <c:v>3.4876000000000003E-5</c:v>
                </c:pt>
                <c:pt idx="34876">
                  <c:v>3.4876999999999998E-5</c:v>
                </c:pt>
                <c:pt idx="34877">
                  <c:v>3.4878E-5</c:v>
                </c:pt>
                <c:pt idx="34878">
                  <c:v>3.4879000000000003E-5</c:v>
                </c:pt>
                <c:pt idx="34879">
                  <c:v>3.4879999999999998E-5</c:v>
                </c:pt>
                <c:pt idx="34880">
                  <c:v>3.4881E-5</c:v>
                </c:pt>
                <c:pt idx="34881">
                  <c:v>3.4882000000000002E-5</c:v>
                </c:pt>
                <c:pt idx="34882">
                  <c:v>3.4882999999999998E-5</c:v>
                </c:pt>
                <c:pt idx="34883">
                  <c:v>3.4884E-5</c:v>
                </c:pt>
                <c:pt idx="34884">
                  <c:v>3.4885000000000002E-5</c:v>
                </c:pt>
                <c:pt idx="34885">
                  <c:v>3.4885999999999998E-5</c:v>
                </c:pt>
                <c:pt idx="34886">
                  <c:v>3.4887E-5</c:v>
                </c:pt>
                <c:pt idx="34887">
                  <c:v>3.4888000000000002E-5</c:v>
                </c:pt>
                <c:pt idx="34888">
                  <c:v>3.4888999999999997E-5</c:v>
                </c:pt>
                <c:pt idx="34889">
                  <c:v>3.489E-5</c:v>
                </c:pt>
                <c:pt idx="34890">
                  <c:v>3.4891000000000002E-5</c:v>
                </c:pt>
                <c:pt idx="34891">
                  <c:v>3.4891999999999997E-5</c:v>
                </c:pt>
                <c:pt idx="34892">
                  <c:v>3.4892999999999999E-5</c:v>
                </c:pt>
                <c:pt idx="34893">
                  <c:v>3.4894000000000002E-5</c:v>
                </c:pt>
                <c:pt idx="34894">
                  <c:v>3.4894999999999997E-5</c:v>
                </c:pt>
                <c:pt idx="34895">
                  <c:v>3.4895999999999999E-5</c:v>
                </c:pt>
                <c:pt idx="34896">
                  <c:v>3.4897000000000001E-5</c:v>
                </c:pt>
                <c:pt idx="34897">
                  <c:v>3.4897999999999997E-5</c:v>
                </c:pt>
                <c:pt idx="34898">
                  <c:v>3.4898999999999999E-5</c:v>
                </c:pt>
                <c:pt idx="34899">
                  <c:v>3.4900000000000001E-5</c:v>
                </c:pt>
                <c:pt idx="34900">
                  <c:v>3.4900999999999997E-5</c:v>
                </c:pt>
                <c:pt idx="34901">
                  <c:v>3.4901999999999999E-5</c:v>
                </c:pt>
                <c:pt idx="34902">
                  <c:v>3.4903000000000001E-5</c:v>
                </c:pt>
                <c:pt idx="34903">
                  <c:v>3.4904000000000003E-5</c:v>
                </c:pt>
                <c:pt idx="34904">
                  <c:v>3.4904999999999999E-5</c:v>
                </c:pt>
                <c:pt idx="34905">
                  <c:v>3.4906000000000001E-5</c:v>
                </c:pt>
                <c:pt idx="34906">
                  <c:v>3.4907000000000003E-5</c:v>
                </c:pt>
                <c:pt idx="34907">
                  <c:v>3.4907999999999998E-5</c:v>
                </c:pt>
                <c:pt idx="34908">
                  <c:v>3.4909000000000001E-5</c:v>
                </c:pt>
                <c:pt idx="34909">
                  <c:v>3.4910000000000003E-5</c:v>
                </c:pt>
                <c:pt idx="34910">
                  <c:v>3.4910999999999998E-5</c:v>
                </c:pt>
                <c:pt idx="34911">
                  <c:v>3.4912E-5</c:v>
                </c:pt>
                <c:pt idx="34912">
                  <c:v>3.4913000000000003E-5</c:v>
                </c:pt>
                <c:pt idx="34913">
                  <c:v>3.4913999999999998E-5</c:v>
                </c:pt>
                <c:pt idx="34914">
                  <c:v>3.4915E-5</c:v>
                </c:pt>
                <c:pt idx="34915">
                  <c:v>3.4916000000000002E-5</c:v>
                </c:pt>
                <c:pt idx="34916">
                  <c:v>3.4916999999999998E-5</c:v>
                </c:pt>
                <c:pt idx="34917">
                  <c:v>3.4918E-5</c:v>
                </c:pt>
                <c:pt idx="34918">
                  <c:v>3.4919000000000002E-5</c:v>
                </c:pt>
                <c:pt idx="34919">
                  <c:v>3.4919999999999998E-5</c:v>
                </c:pt>
                <c:pt idx="34920">
                  <c:v>3.4921E-5</c:v>
                </c:pt>
                <c:pt idx="34921">
                  <c:v>3.4922000000000002E-5</c:v>
                </c:pt>
                <c:pt idx="34922">
                  <c:v>3.4922999999999998E-5</c:v>
                </c:pt>
                <c:pt idx="34923">
                  <c:v>3.4924E-5</c:v>
                </c:pt>
                <c:pt idx="34924">
                  <c:v>3.4925000000000002E-5</c:v>
                </c:pt>
                <c:pt idx="34925">
                  <c:v>3.4925999999999997E-5</c:v>
                </c:pt>
                <c:pt idx="34926">
                  <c:v>3.4926999999999999E-5</c:v>
                </c:pt>
                <c:pt idx="34927">
                  <c:v>3.4928000000000002E-5</c:v>
                </c:pt>
                <c:pt idx="34928">
                  <c:v>3.4928999999999997E-5</c:v>
                </c:pt>
                <c:pt idx="34929">
                  <c:v>3.4929999999999999E-5</c:v>
                </c:pt>
                <c:pt idx="34930">
                  <c:v>3.4931000000000001E-5</c:v>
                </c:pt>
                <c:pt idx="34931">
                  <c:v>3.4931999999999997E-5</c:v>
                </c:pt>
                <c:pt idx="34932">
                  <c:v>3.4932999999999999E-5</c:v>
                </c:pt>
                <c:pt idx="34933">
                  <c:v>3.4934000000000001E-5</c:v>
                </c:pt>
                <c:pt idx="34934">
                  <c:v>3.4934999999999997E-5</c:v>
                </c:pt>
                <c:pt idx="34935">
                  <c:v>3.4935999999999999E-5</c:v>
                </c:pt>
                <c:pt idx="34936">
                  <c:v>3.4937000000000001E-5</c:v>
                </c:pt>
                <c:pt idx="34937">
                  <c:v>3.4938000000000003E-5</c:v>
                </c:pt>
                <c:pt idx="34938">
                  <c:v>3.4938999999999999E-5</c:v>
                </c:pt>
                <c:pt idx="34939">
                  <c:v>3.4940000000000001E-5</c:v>
                </c:pt>
                <c:pt idx="34940">
                  <c:v>3.4941000000000003E-5</c:v>
                </c:pt>
                <c:pt idx="34941">
                  <c:v>3.4941999999999999E-5</c:v>
                </c:pt>
                <c:pt idx="34942">
                  <c:v>3.4943000000000001E-5</c:v>
                </c:pt>
                <c:pt idx="34943">
                  <c:v>3.4944000000000003E-5</c:v>
                </c:pt>
                <c:pt idx="34944">
                  <c:v>3.4944999999999998E-5</c:v>
                </c:pt>
                <c:pt idx="34945">
                  <c:v>3.4946000000000001E-5</c:v>
                </c:pt>
                <c:pt idx="34946">
                  <c:v>3.4947000000000003E-5</c:v>
                </c:pt>
                <c:pt idx="34947">
                  <c:v>3.4947999999999998E-5</c:v>
                </c:pt>
                <c:pt idx="34948">
                  <c:v>3.4949E-5</c:v>
                </c:pt>
                <c:pt idx="34949">
                  <c:v>3.4950000000000002E-5</c:v>
                </c:pt>
                <c:pt idx="34950">
                  <c:v>3.4950999999999998E-5</c:v>
                </c:pt>
                <c:pt idx="34951">
                  <c:v>3.4952E-5</c:v>
                </c:pt>
                <c:pt idx="34952">
                  <c:v>3.4953000000000002E-5</c:v>
                </c:pt>
                <c:pt idx="34953">
                  <c:v>3.4953999999999998E-5</c:v>
                </c:pt>
                <c:pt idx="34954">
                  <c:v>3.4955E-5</c:v>
                </c:pt>
                <c:pt idx="34955">
                  <c:v>3.4956000000000002E-5</c:v>
                </c:pt>
                <c:pt idx="34956">
                  <c:v>3.4956999999999998E-5</c:v>
                </c:pt>
                <c:pt idx="34957">
                  <c:v>3.4958E-5</c:v>
                </c:pt>
                <c:pt idx="34958">
                  <c:v>3.4959000000000002E-5</c:v>
                </c:pt>
                <c:pt idx="34959">
                  <c:v>3.4959999999999997E-5</c:v>
                </c:pt>
                <c:pt idx="34960">
                  <c:v>3.4961E-5</c:v>
                </c:pt>
                <c:pt idx="34961">
                  <c:v>3.4962000000000002E-5</c:v>
                </c:pt>
                <c:pt idx="34962">
                  <c:v>3.4962999999999997E-5</c:v>
                </c:pt>
                <c:pt idx="34963">
                  <c:v>3.4963999999999999E-5</c:v>
                </c:pt>
                <c:pt idx="34964">
                  <c:v>3.4965000000000002E-5</c:v>
                </c:pt>
                <c:pt idx="34965">
                  <c:v>3.4965999999999997E-5</c:v>
                </c:pt>
                <c:pt idx="34966">
                  <c:v>3.4966999999999999E-5</c:v>
                </c:pt>
                <c:pt idx="34967">
                  <c:v>3.4968000000000001E-5</c:v>
                </c:pt>
                <c:pt idx="34968">
                  <c:v>3.4968999999999997E-5</c:v>
                </c:pt>
                <c:pt idx="34969">
                  <c:v>3.4969999999999999E-5</c:v>
                </c:pt>
                <c:pt idx="34970">
                  <c:v>3.4971000000000001E-5</c:v>
                </c:pt>
                <c:pt idx="34971">
                  <c:v>3.4972000000000003E-5</c:v>
                </c:pt>
                <c:pt idx="34972">
                  <c:v>3.4972999999999999E-5</c:v>
                </c:pt>
                <c:pt idx="34973">
                  <c:v>3.4974000000000001E-5</c:v>
                </c:pt>
                <c:pt idx="34974">
                  <c:v>3.4975000000000003E-5</c:v>
                </c:pt>
                <c:pt idx="34975">
                  <c:v>3.4975999999999999E-5</c:v>
                </c:pt>
                <c:pt idx="34976">
                  <c:v>3.4977000000000001E-5</c:v>
                </c:pt>
                <c:pt idx="34977">
                  <c:v>3.4978000000000003E-5</c:v>
                </c:pt>
                <c:pt idx="34978">
                  <c:v>3.4978999999999998E-5</c:v>
                </c:pt>
                <c:pt idx="34979">
                  <c:v>3.4980000000000001E-5</c:v>
                </c:pt>
                <c:pt idx="34980">
                  <c:v>3.4981000000000003E-5</c:v>
                </c:pt>
                <c:pt idx="34981">
                  <c:v>3.4981999999999998E-5</c:v>
                </c:pt>
                <c:pt idx="34982">
                  <c:v>3.4983E-5</c:v>
                </c:pt>
                <c:pt idx="34983">
                  <c:v>3.4984000000000003E-5</c:v>
                </c:pt>
                <c:pt idx="34984">
                  <c:v>3.4984999999999998E-5</c:v>
                </c:pt>
                <c:pt idx="34985">
                  <c:v>3.4986E-5</c:v>
                </c:pt>
                <c:pt idx="34986">
                  <c:v>3.4987000000000002E-5</c:v>
                </c:pt>
                <c:pt idx="34987">
                  <c:v>3.4987999999999998E-5</c:v>
                </c:pt>
                <c:pt idx="34988">
                  <c:v>3.4989E-5</c:v>
                </c:pt>
                <c:pt idx="34989">
                  <c:v>3.4990000000000002E-5</c:v>
                </c:pt>
                <c:pt idx="34990">
                  <c:v>3.4990999999999998E-5</c:v>
                </c:pt>
                <c:pt idx="34991">
                  <c:v>3.4992E-5</c:v>
                </c:pt>
                <c:pt idx="34992">
                  <c:v>3.4993000000000002E-5</c:v>
                </c:pt>
                <c:pt idx="34993">
                  <c:v>3.4993999999999997E-5</c:v>
                </c:pt>
                <c:pt idx="34994">
                  <c:v>3.4995E-5</c:v>
                </c:pt>
                <c:pt idx="34995">
                  <c:v>3.4996000000000002E-5</c:v>
                </c:pt>
                <c:pt idx="34996">
                  <c:v>3.4996999999999997E-5</c:v>
                </c:pt>
                <c:pt idx="34997">
                  <c:v>3.4997999999999999E-5</c:v>
                </c:pt>
                <c:pt idx="34998">
                  <c:v>3.4999000000000002E-5</c:v>
                </c:pt>
                <c:pt idx="34999">
                  <c:v>3.4999999999999997E-5</c:v>
                </c:pt>
                <c:pt idx="35000">
                  <c:v>3.5000999999999999E-5</c:v>
                </c:pt>
                <c:pt idx="35001">
                  <c:v>3.5002000000000001E-5</c:v>
                </c:pt>
                <c:pt idx="35002">
                  <c:v>3.5002999999999997E-5</c:v>
                </c:pt>
                <c:pt idx="35003">
                  <c:v>3.5003999999999999E-5</c:v>
                </c:pt>
                <c:pt idx="35004">
                  <c:v>3.5005000000000001E-5</c:v>
                </c:pt>
                <c:pt idx="35005">
                  <c:v>3.5006000000000003E-5</c:v>
                </c:pt>
                <c:pt idx="35006">
                  <c:v>3.5006999999999999E-5</c:v>
                </c:pt>
                <c:pt idx="35007">
                  <c:v>3.5008000000000001E-5</c:v>
                </c:pt>
                <c:pt idx="35008">
                  <c:v>3.5009000000000003E-5</c:v>
                </c:pt>
                <c:pt idx="35009">
                  <c:v>3.5009999999999999E-5</c:v>
                </c:pt>
                <c:pt idx="35010">
                  <c:v>3.5011000000000001E-5</c:v>
                </c:pt>
                <c:pt idx="35011">
                  <c:v>3.5012000000000003E-5</c:v>
                </c:pt>
                <c:pt idx="35012">
                  <c:v>3.5012999999999998E-5</c:v>
                </c:pt>
                <c:pt idx="35013">
                  <c:v>3.5014000000000001E-5</c:v>
                </c:pt>
                <c:pt idx="35014">
                  <c:v>3.5015000000000003E-5</c:v>
                </c:pt>
                <c:pt idx="35015">
                  <c:v>3.5015999999999998E-5</c:v>
                </c:pt>
                <c:pt idx="35016">
                  <c:v>3.5017E-5</c:v>
                </c:pt>
                <c:pt idx="35017">
                  <c:v>3.5018000000000003E-5</c:v>
                </c:pt>
                <c:pt idx="35018">
                  <c:v>3.5018999999999998E-5</c:v>
                </c:pt>
                <c:pt idx="35019">
                  <c:v>3.502E-5</c:v>
                </c:pt>
                <c:pt idx="35020">
                  <c:v>3.5021000000000002E-5</c:v>
                </c:pt>
                <c:pt idx="35021">
                  <c:v>3.5021999999999998E-5</c:v>
                </c:pt>
                <c:pt idx="35022">
                  <c:v>3.5023E-5</c:v>
                </c:pt>
                <c:pt idx="35023">
                  <c:v>3.5024000000000002E-5</c:v>
                </c:pt>
                <c:pt idx="35024">
                  <c:v>3.5024999999999998E-5</c:v>
                </c:pt>
                <c:pt idx="35025">
                  <c:v>3.5026E-5</c:v>
                </c:pt>
                <c:pt idx="35026">
                  <c:v>3.5027000000000002E-5</c:v>
                </c:pt>
                <c:pt idx="35027">
                  <c:v>3.5027999999999997E-5</c:v>
                </c:pt>
                <c:pt idx="35028">
                  <c:v>3.5029E-5</c:v>
                </c:pt>
                <c:pt idx="35029">
                  <c:v>3.5030000000000002E-5</c:v>
                </c:pt>
                <c:pt idx="35030">
                  <c:v>3.5030999999999997E-5</c:v>
                </c:pt>
                <c:pt idx="35031">
                  <c:v>3.5031999999999999E-5</c:v>
                </c:pt>
                <c:pt idx="35032">
                  <c:v>3.5033000000000002E-5</c:v>
                </c:pt>
                <c:pt idx="35033">
                  <c:v>3.5033999999999997E-5</c:v>
                </c:pt>
                <c:pt idx="35034">
                  <c:v>3.5034999999999999E-5</c:v>
                </c:pt>
                <c:pt idx="35035">
                  <c:v>3.5036000000000001E-5</c:v>
                </c:pt>
                <c:pt idx="35036">
                  <c:v>3.5036999999999997E-5</c:v>
                </c:pt>
                <c:pt idx="35037">
                  <c:v>3.5037999999999999E-5</c:v>
                </c:pt>
                <c:pt idx="35038">
                  <c:v>3.5039000000000001E-5</c:v>
                </c:pt>
                <c:pt idx="35039">
                  <c:v>3.5040000000000003E-5</c:v>
                </c:pt>
                <c:pt idx="35040">
                  <c:v>3.5040999999999999E-5</c:v>
                </c:pt>
                <c:pt idx="35041">
                  <c:v>3.5042000000000001E-5</c:v>
                </c:pt>
                <c:pt idx="35042">
                  <c:v>3.5043000000000003E-5</c:v>
                </c:pt>
                <c:pt idx="35043">
                  <c:v>3.5043999999999999E-5</c:v>
                </c:pt>
                <c:pt idx="35044">
                  <c:v>3.5045000000000001E-5</c:v>
                </c:pt>
                <c:pt idx="35045">
                  <c:v>3.5046000000000003E-5</c:v>
                </c:pt>
                <c:pt idx="35046">
                  <c:v>3.5046999999999998E-5</c:v>
                </c:pt>
                <c:pt idx="35047">
                  <c:v>3.5048000000000001E-5</c:v>
                </c:pt>
                <c:pt idx="35048">
                  <c:v>3.5049000000000003E-5</c:v>
                </c:pt>
                <c:pt idx="35049">
                  <c:v>3.5049999999999998E-5</c:v>
                </c:pt>
                <c:pt idx="35050">
                  <c:v>3.5051E-5</c:v>
                </c:pt>
                <c:pt idx="35051">
                  <c:v>3.5052000000000003E-5</c:v>
                </c:pt>
                <c:pt idx="35052">
                  <c:v>3.5052999999999998E-5</c:v>
                </c:pt>
                <c:pt idx="35053">
                  <c:v>3.5054E-5</c:v>
                </c:pt>
                <c:pt idx="35054">
                  <c:v>3.5055000000000002E-5</c:v>
                </c:pt>
                <c:pt idx="35055">
                  <c:v>3.5055999999999998E-5</c:v>
                </c:pt>
                <c:pt idx="35056">
                  <c:v>3.5057E-5</c:v>
                </c:pt>
                <c:pt idx="35057">
                  <c:v>3.5058000000000002E-5</c:v>
                </c:pt>
                <c:pt idx="35058">
                  <c:v>3.5058999999999998E-5</c:v>
                </c:pt>
                <c:pt idx="35059">
                  <c:v>3.506E-5</c:v>
                </c:pt>
                <c:pt idx="35060">
                  <c:v>3.5061000000000002E-5</c:v>
                </c:pt>
                <c:pt idx="35061">
                  <c:v>3.5061999999999997E-5</c:v>
                </c:pt>
                <c:pt idx="35062">
                  <c:v>3.5063E-5</c:v>
                </c:pt>
                <c:pt idx="35063">
                  <c:v>3.5064000000000002E-5</c:v>
                </c:pt>
                <c:pt idx="35064">
                  <c:v>3.5064999999999997E-5</c:v>
                </c:pt>
                <c:pt idx="35065">
                  <c:v>3.5065999999999999E-5</c:v>
                </c:pt>
                <c:pt idx="35066">
                  <c:v>3.5067000000000002E-5</c:v>
                </c:pt>
                <c:pt idx="35067">
                  <c:v>3.5067999999999997E-5</c:v>
                </c:pt>
                <c:pt idx="35068">
                  <c:v>3.5068999999999999E-5</c:v>
                </c:pt>
                <c:pt idx="35069">
                  <c:v>3.5070000000000001E-5</c:v>
                </c:pt>
                <c:pt idx="35070">
                  <c:v>3.5070999999999997E-5</c:v>
                </c:pt>
                <c:pt idx="35071">
                  <c:v>3.5071999999999999E-5</c:v>
                </c:pt>
                <c:pt idx="35072">
                  <c:v>3.5073000000000001E-5</c:v>
                </c:pt>
                <c:pt idx="35073">
                  <c:v>3.5074000000000003E-5</c:v>
                </c:pt>
                <c:pt idx="35074">
                  <c:v>3.5074999999999999E-5</c:v>
                </c:pt>
                <c:pt idx="35075">
                  <c:v>3.5076000000000001E-5</c:v>
                </c:pt>
                <c:pt idx="35076">
                  <c:v>3.5077000000000003E-5</c:v>
                </c:pt>
                <c:pt idx="35077">
                  <c:v>3.5077999999999999E-5</c:v>
                </c:pt>
                <c:pt idx="35078">
                  <c:v>3.5079000000000001E-5</c:v>
                </c:pt>
                <c:pt idx="35079">
                  <c:v>3.5080000000000003E-5</c:v>
                </c:pt>
                <c:pt idx="35080">
                  <c:v>3.5080999999999998E-5</c:v>
                </c:pt>
                <c:pt idx="35081">
                  <c:v>3.5082000000000001E-5</c:v>
                </c:pt>
                <c:pt idx="35082">
                  <c:v>3.5083000000000003E-5</c:v>
                </c:pt>
                <c:pt idx="35083">
                  <c:v>3.5083999999999998E-5</c:v>
                </c:pt>
                <c:pt idx="35084">
                  <c:v>3.5085E-5</c:v>
                </c:pt>
                <c:pt idx="35085">
                  <c:v>3.5086000000000003E-5</c:v>
                </c:pt>
                <c:pt idx="35086">
                  <c:v>3.5086999999999998E-5</c:v>
                </c:pt>
                <c:pt idx="35087">
                  <c:v>3.5088E-5</c:v>
                </c:pt>
                <c:pt idx="35088">
                  <c:v>3.5089000000000002E-5</c:v>
                </c:pt>
                <c:pt idx="35089">
                  <c:v>3.5089999999999998E-5</c:v>
                </c:pt>
                <c:pt idx="35090">
                  <c:v>3.5091E-5</c:v>
                </c:pt>
                <c:pt idx="35091">
                  <c:v>3.5092000000000002E-5</c:v>
                </c:pt>
                <c:pt idx="35092">
                  <c:v>3.5092999999999998E-5</c:v>
                </c:pt>
                <c:pt idx="35093">
                  <c:v>3.5094E-5</c:v>
                </c:pt>
                <c:pt idx="35094">
                  <c:v>3.5095000000000002E-5</c:v>
                </c:pt>
                <c:pt idx="35095">
                  <c:v>3.5095999999999997E-5</c:v>
                </c:pt>
                <c:pt idx="35096">
                  <c:v>3.5097E-5</c:v>
                </c:pt>
                <c:pt idx="35097">
                  <c:v>3.5098000000000002E-5</c:v>
                </c:pt>
                <c:pt idx="35098">
                  <c:v>3.5098999999999997E-5</c:v>
                </c:pt>
                <c:pt idx="35099">
                  <c:v>3.5099999999999999E-5</c:v>
                </c:pt>
                <c:pt idx="35100">
                  <c:v>3.5101000000000002E-5</c:v>
                </c:pt>
                <c:pt idx="35101">
                  <c:v>3.5101999999999997E-5</c:v>
                </c:pt>
                <c:pt idx="35102">
                  <c:v>3.5102999999999999E-5</c:v>
                </c:pt>
                <c:pt idx="35103">
                  <c:v>3.5104000000000001E-5</c:v>
                </c:pt>
                <c:pt idx="35104">
                  <c:v>3.5104999999999997E-5</c:v>
                </c:pt>
                <c:pt idx="35105">
                  <c:v>3.5105999999999999E-5</c:v>
                </c:pt>
                <c:pt idx="35106">
                  <c:v>3.5107000000000001E-5</c:v>
                </c:pt>
                <c:pt idx="35107">
                  <c:v>3.5108000000000003E-5</c:v>
                </c:pt>
                <c:pt idx="35108">
                  <c:v>3.5108999999999999E-5</c:v>
                </c:pt>
                <c:pt idx="35109">
                  <c:v>3.5110000000000001E-5</c:v>
                </c:pt>
                <c:pt idx="35110">
                  <c:v>3.5111000000000003E-5</c:v>
                </c:pt>
                <c:pt idx="35111">
                  <c:v>3.5111999999999999E-5</c:v>
                </c:pt>
                <c:pt idx="35112">
                  <c:v>3.5113000000000001E-5</c:v>
                </c:pt>
                <c:pt idx="35113">
                  <c:v>3.5114000000000003E-5</c:v>
                </c:pt>
                <c:pt idx="35114">
                  <c:v>3.5114999999999998E-5</c:v>
                </c:pt>
                <c:pt idx="35115">
                  <c:v>3.5116000000000001E-5</c:v>
                </c:pt>
                <c:pt idx="35116">
                  <c:v>3.5117000000000003E-5</c:v>
                </c:pt>
                <c:pt idx="35117">
                  <c:v>3.5117999999999998E-5</c:v>
                </c:pt>
                <c:pt idx="35118">
                  <c:v>3.5119E-5</c:v>
                </c:pt>
                <c:pt idx="35119">
                  <c:v>3.5120000000000003E-5</c:v>
                </c:pt>
                <c:pt idx="35120">
                  <c:v>3.5120999999999998E-5</c:v>
                </c:pt>
                <c:pt idx="35121">
                  <c:v>3.5122E-5</c:v>
                </c:pt>
                <c:pt idx="35122">
                  <c:v>3.5123000000000002E-5</c:v>
                </c:pt>
                <c:pt idx="35123">
                  <c:v>3.5123999999999998E-5</c:v>
                </c:pt>
                <c:pt idx="35124">
                  <c:v>3.5125E-5</c:v>
                </c:pt>
                <c:pt idx="35125">
                  <c:v>3.5126000000000002E-5</c:v>
                </c:pt>
                <c:pt idx="35126">
                  <c:v>3.5126999999999998E-5</c:v>
                </c:pt>
                <c:pt idx="35127">
                  <c:v>3.5128E-5</c:v>
                </c:pt>
                <c:pt idx="35128">
                  <c:v>3.5129000000000002E-5</c:v>
                </c:pt>
                <c:pt idx="35129">
                  <c:v>3.5129999999999997E-5</c:v>
                </c:pt>
                <c:pt idx="35130">
                  <c:v>3.5131E-5</c:v>
                </c:pt>
                <c:pt idx="35131">
                  <c:v>3.5132000000000002E-5</c:v>
                </c:pt>
                <c:pt idx="35132">
                  <c:v>3.5132999999999997E-5</c:v>
                </c:pt>
                <c:pt idx="35133">
                  <c:v>3.5133999999999999E-5</c:v>
                </c:pt>
                <c:pt idx="35134">
                  <c:v>3.5135000000000002E-5</c:v>
                </c:pt>
                <c:pt idx="35135">
                  <c:v>3.5135999999999997E-5</c:v>
                </c:pt>
                <c:pt idx="35136">
                  <c:v>3.5136999999999999E-5</c:v>
                </c:pt>
                <c:pt idx="35137">
                  <c:v>3.5138000000000001E-5</c:v>
                </c:pt>
                <c:pt idx="35138">
                  <c:v>3.5138999999999997E-5</c:v>
                </c:pt>
                <c:pt idx="35139">
                  <c:v>3.5139999999999999E-5</c:v>
                </c:pt>
                <c:pt idx="35140">
                  <c:v>3.5141000000000001E-5</c:v>
                </c:pt>
                <c:pt idx="35141">
                  <c:v>3.5142000000000003E-5</c:v>
                </c:pt>
                <c:pt idx="35142">
                  <c:v>3.5142999999999999E-5</c:v>
                </c:pt>
                <c:pt idx="35143">
                  <c:v>3.5144000000000001E-5</c:v>
                </c:pt>
                <c:pt idx="35144">
                  <c:v>3.5145000000000003E-5</c:v>
                </c:pt>
                <c:pt idx="35145">
                  <c:v>3.5145999999999999E-5</c:v>
                </c:pt>
                <c:pt idx="35146">
                  <c:v>3.5147000000000001E-5</c:v>
                </c:pt>
                <c:pt idx="35147">
                  <c:v>3.5148000000000003E-5</c:v>
                </c:pt>
                <c:pt idx="35148">
                  <c:v>3.5148999999999998E-5</c:v>
                </c:pt>
                <c:pt idx="35149">
                  <c:v>3.5150000000000001E-5</c:v>
                </c:pt>
                <c:pt idx="35150">
                  <c:v>3.5151000000000003E-5</c:v>
                </c:pt>
                <c:pt idx="35151">
                  <c:v>3.5151999999999998E-5</c:v>
                </c:pt>
                <c:pt idx="35152">
                  <c:v>3.5153E-5</c:v>
                </c:pt>
                <c:pt idx="35153">
                  <c:v>3.5154000000000003E-5</c:v>
                </c:pt>
                <c:pt idx="35154">
                  <c:v>3.5154999999999998E-5</c:v>
                </c:pt>
                <c:pt idx="35155">
                  <c:v>3.5156E-5</c:v>
                </c:pt>
                <c:pt idx="35156">
                  <c:v>3.5157000000000002E-5</c:v>
                </c:pt>
                <c:pt idx="35157">
                  <c:v>3.5157999999999998E-5</c:v>
                </c:pt>
                <c:pt idx="35158">
                  <c:v>3.5159E-5</c:v>
                </c:pt>
                <c:pt idx="35159">
                  <c:v>3.5160000000000002E-5</c:v>
                </c:pt>
                <c:pt idx="35160">
                  <c:v>3.5160999999999998E-5</c:v>
                </c:pt>
                <c:pt idx="35161">
                  <c:v>3.5162E-5</c:v>
                </c:pt>
                <c:pt idx="35162">
                  <c:v>3.5163000000000002E-5</c:v>
                </c:pt>
                <c:pt idx="35163">
                  <c:v>3.5163999999999997E-5</c:v>
                </c:pt>
                <c:pt idx="35164">
                  <c:v>3.5165E-5</c:v>
                </c:pt>
                <c:pt idx="35165">
                  <c:v>3.5166000000000002E-5</c:v>
                </c:pt>
                <c:pt idx="35166">
                  <c:v>3.5166999999999997E-5</c:v>
                </c:pt>
                <c:pt idx="35167">
                  <c:v>3.5167999999999999E-5</c:v>
                </c:pt>
                <c:pt idx="35168">
                  <c:v>3.5169000000000002E-5</c:v>
                </c:pt>
                <c:pt idx="35169">
                  <c:v>3.5169999999999997E-5</c:v>
                </c:pt>
                <c:pt idx="35170">
                  <c:v>3.5170999999999999E-5</c:v>
                </c:pt>
                <c:pt idx="35171">
                  <c:v>3.5172000000000001E-5</c:v>
                </c:pt>
                <c:pt idx="35172">
                  <c:v>3.5172999999999997E-5</c:v>
                </c:pt>
                <c:pt idx="35173">
                  <c:v>3.5173999999999999E-5</c:v>
                </c:pt>
                <c:pt idx="35174">
                  <c:v>3.5175000000000001E-5</c:v>
                </c:pt>
                <c:pt idx="35175">
                  <c:v>3.5176000000000003E-5</c:v>
                </c:pt>
                <c:pt idx="35176">
                  <c:v>3.5176999999999999E-5</c:v>
                </c:pt>
                <c:pt idx="35177">
                  <c:v>3.5178000000000001E-5</c:v>
                </c:pt>
                <c:pt idx="35178">
                  <c:v>3.5179000000000003E-5</c:v>
                </c:pt>
                <c:pt idx="35179">
                  <c:v>3.5179999999999999E-5</c:v>
                </c:pt>
                <c:pt idx="35180">
                  <c:v>3.5181000000000001E-5</c:v>
                </c:pt>
                <c:pt idx="35181">
                  <c:v>3.5182000000000003E-5</c:v>
                </c:pt>
                <c:pt idx="35182">
                  <c:v>3.5182999999999998E-5</c:v>
                </c:pt>
                <c:pt idx="35183">
                  <c:v>3.5184000000000001E-5</c:v>
                </c:pt>
                <c:pt idx="35184">
                  <c:v>3.5185000000000003E-5</c:v>
                </c:pt>
                <c:pt idx="35185">
                  <c:v>3.5185999999999998E-5</c:v>
                </c:pt>
                <c:pt idx="35186">
                  <c:v>3.5187E-5</c:v>
                </c:pt>
                <c:pt idx="35187">
                  <c:v>3.5188000000000003E-5</c:v>
                </c:pt>
                <c:pt idx="35188">
                  <c:v>3.5188999999999998E-5</c:v>
                </c:pt>
                <c:pt idx="35189">
                  <c:v>3.519E-5</c:v>
                </c:pt>
                <c:pt idx="35190">
                  <c:v>3.5191000000000002E-5</c:v>
                </c:pt>
                <c:pt idx="35191">
                  <c:v>3.5191999999999998E-5</c:v>
                </c:pt>
                <c:pt idx="35192">
                  <c:v>3.5193E-5</c:v>
                </c:pt>
                <c:pt idx="35193">
                  <c:v>3.5194000000000002E-5</c:v>
                </c:pt>
                <c:pt idx="35194">
                  <c:v>3.5194999999999998E-5</c:v>
                </c:pt>
                <c:pt idx="35195">
                  <c:v>3.5196E-5</c:v>
                </c:pt>
                <c:pt idx="35196">
                  <c:v>3.5197000000000002E-5</c:v>
                </c:pt>
                <c:pt idx="35197">
                  <c:v>3.5197999999999997E-5</c:v>
                </c:pt>
                <c:pt idx="35198">
                  <c:v>3.5199E-5</c:v>
                </c:pt>
                <c:pt idx="35199">
                  <c:v>3.5200000000000002E-5</c:v>
                </c:pt>
                <c:pt idx="35200">
                  <c:v>3.5200999999999997E-5</c:v>
                </c:pt>
                <c:pt idx="35201">
                  <c:v>3.5201999999999999E-5</c:v>
                </c:pt>
                <c:pt idx="35202">
                  <c:v>3.5203000000000002E-5</c:v>
                </c:pt>
                <c:pt idx="35203">
                  <c:v>3.5203999999999997E-5</c:v>
                </c:pt>
                <c:pt idx="35204">
                  <c:v>3.5204999999999999E-5</c:v>
                </c:pt>
                <c:pt idx="35205">
                  <c:v>3.5206000000000001E-5</c:v>
                </c:pt>
                <c:pt idx="35206">
                  <c:v>3.5206999999999997E-5</c:v>
                </c:pt>
                <c:pt idx="35207">
                  <c:v>3.5207999999999999E-5</c:v>
                </c:pt>
                <c:pt idx="35208">
                  <c:v>3.5209000000000001E-5</c:v>
                </c:pt>
                <c:pt idx="35209">
                  <c:v>3.5209999999999997E-5</c:v>
                </c:pt>
                <c:pt idx="35210">
                  <c:v>3.5210999999999999E-5</c:v>
                </c:pt>
                <c:pt idx="35211">
                  <c:v>3.5212000000000001E-5</c:v>
                </c:pt>
                <c:pt idx="35212">
                  <c:v>3.5213000000000003E-5</c:v>
                </c:pt>
                <c:pt idx="35213">
                  <c:v>3.5213999999999999E-5</c:v>
                </c:pt>
                <c:pt idx="35214">
                  <c:v>3.5215000000000001E-5</c:v>
                </c:pt>
                <c:pt idx="35215">
                  <c:v>3.5216000000000003E-5</c:v>
                </c:pt>
                <c:pt idx="35216">
                  <c:v>3.5216999999999998E-5</c:v>
                </c:pt>
                <c:pt idx="35217">
                  <c:v>3.5218000000000001E-5</c:v>
                </c:pt>
                <c:pt idx="35218">
                  <c:v>3.5219000000000003E-5</c:v>
                </c:pt>
                <c:pt idx="35219">
                  <c:v>3.5219999999999998E-5</c:v>
                </c:pt>
                <c:pt idx="35220">
                  <c:v>3.5221E-5</c:v>
                </c:pt>
                <c:pt idx="35221">
                  <c:v>3.5222000000000003E-5</c:v>
                </c:pt>
                <c:pt idx="35222">
                  <c:v>3.5222999999999998E-5</c:v>
                </c:pt>
                <c:pt idx="35223">
                  <c:v>3.5224E-5</c:v>
                </c:pt>
                <c:pt idx="35224">
                  <c:v>3.5225000000000002E-5</c:v>
                </c:pt>
                <c:pt idx="35225">
                  <c:v>3.5225999999999998E-5</c:v>
                </c:pt>
                <c:pt idx="35226">
                  <c:v>3.5227E-5</c:v>
                </c:pt>
                <c:pt idx="35227">
                  <c:v>3.5228000000000002E-5</c:v>
                </c:pt>
                <c:pt idx="35228">
                  <c:v>3.5228999999999998E-5</c:v>
                </c:pt>
                <c:pt idx="35229">
                  <c:v>3.523E-5</c:v>
                </c:pt>
                <c:pt idx="35230">
                  <c:v>3.5231000000000002E-5</c:v>
                </c:pt>
                <c:pt idx="35231">
                  <c:v>3.5231999999999997E-5</c:v>
                </c:pt>
                <c:pt idx="35232">
                  <c:v>3.5233E-5</c:v>
                </c:pt>
                <c:pt idx="35233">
                  <c:v>3.5234000000000002E-5</c:v>
                </c:pt>
                <c:pt idx="35234">
                  <c:v>3.5234999999999997E-5</c:v>
                </c:pt>
                <c:pt idx="35235">
                  <c:v>3.5235999999999999E-5</c:v>
                </c:pt>
                <c:pt idx="35236">
                  <c:v>3.5237000000000002E-5</c:v>
                </c:pt>
                <c:pt idx="35237">
                  <c:v>3.5237999999999997E-5</c:v>
                </c:pt>
                <c:pt idx="35238">
                  <c:v>3.5238999999999999E-5</c:v>
                </c:pt>
                <c:pt idx="35239">
                  <c:v>3.5240000000000001E-5</c:v>
                </c:pt>
                <c:pt idx="35240">
                  <c:v>3.5240999999999997E-5</c:v>
                </c:pt>
                <c:pt idx="35241">
                  <c:v>3.5241999999999999E-5</c:v>
                </c:pt>
                <c:pt idx="35242">
                  <c:v>3.5243000000000001E-5</c:v>
                </c:pt>
                <c:pt idx="35243">
                  <c:v>3.5243999999999997E-5</c:v>
                </c:pt>
                <c:pt idx="35244">
                  <c:v>3.5244999999999999E-5</c:v>
                </c:pt>
                <c:pt idx="35245">
                  <c:v>3.5246000000000001E-5</c:v>
                </c:pt>
                <c:pt idx="35246">
                  <c:v>3.5247000000000003E-5</c:v>
                </c:pt>
                <c:pt idx="35247">
                  <c:v>3.5247999999999999E-5</c:v>
                </c:pt>
                <c:pt idx="35248">
                  <c:v>3.5249000000000001E-5</c:v>
                </c:pt>
                <c:pt idx="35249">
                  <c:v>3.5250000000000003E-5</c:v>
                </c:pt>
                <c:pt idx="35250">
                  <c:v>3.5250999999999998E-5</c:v>
                </c:pt>
                <c:pt idx="35251">
                  <c:v>3.5252000000000001E-5</c:v>
                </c:pt>
                <c:pt idx="35252">
                  <c:v>3.5253000000000003E-5</c:v>
                </c:pt>
                <c:pt idx="35253">
                  <c:v>3.5253999999999998E-5</c:v>
                </c:pt>
                <c:pt idx="35254">
                  <c:v>3.5255E-5</c:v>
                </c:pt>
                <c:pt idx="35255">
                  <c:v>3.5256000000000003E-5</c:v>
                </c:pt>
                <c:pt idx="35256">
                  <c:v>3.5256999999999998E-5</c:v>
                </c:pt>
                <c:pt idx="35257">
                  <c:v>3.5258E-5</c:v>
                </c:pt>
                <c:pt idx="35258">
                  <c:v>3.5259000000000002E-5</c:v>
                </c:pt>
                <c:pt idx="35259">
                  <c:v>3.5259999999999998E-5</c:v>
                </c:pt>
                <c:pt idx="35260">
                  <c:v>3.5261E-5</c:v>
                </c:pt>
                <c:pt idx="35261">
                  <c:v>3.5262000000000002E-5</c:v>
                </c:pt>
                <c:pt idx="35262">
                  <c:v>3.5262999999999998E-5</c:v>
                </c:pt>
                <c:pt idx="35263">
                  <c:v>3.5264E-5</c:v>
                </c:pt>
                <c:pt idx="35264">
                  <c:v>3.5265000000000002E-5</c:v>
                </c:pt>
                <c:pt idx="35265">
                  <c:v>3.5265999999999997E-5</c:v>
                </c:pt>
                <c:pt idx="35266">
                  <c:v>3.5267E-5</c:v>
                </c:pt>
                <c:pt idx="35267">
                  <c:v>3.5268000000000002E-5</c:v>
                </c:pt>
                <c:pt idx="35268">
                  <c:v>3.5268999999999997E-5</c:v>
                </c:pt>
                <c:pt idx="35269">
                  <c:v>3.5269999999999999E-5</c:v>
                </c:pt>
                <c:pt idx="35270">
                  <c:v>3.5271000000000002E-5</c:v>
                </c:pt>
                <c:pt idx="35271">
                  <c:v>3.5271999999999997E-5</c:v>
                </c:pt>
                <c:pt idx="35272">
                  <c:v>3.5272999999999999E-5</c:v>
                </c:pt>
                <c:pt idx="35273">
                  <c:v>3.5274000000000001E-5</c:v>
                </c:pt>
                <c:pt idx="35274">
                  <c:v>3.5274999999999997E-5</c:v>
                </c:pt>
                <c:pt idx="35275">
                  <c:v>3.5275999999999999E-5</c:v>
                </c:pt>
                <c:pt idx="35276">
                  <c:v>3.5277000000000001E-5</c:v>
                </c:pt>
                <c:pt idx="35277">
                  <c:v>3.5277999999999997E-5</c:v>
                </c:pt>
                <c:pt idx="35278">
                  <c:v>3.5278999999999999E-5</c:v>
                </c:pt>
                <c:pt idx="35279">
                  <c:v>3.5280000000000001E-5</c:v>
                </c:pt>
                <c:pt idx="35280">
                  <c:v>3.5281000000000003E-5</c:v>
                </c:pt>
                <c:pt idx="35281">
                  <c:v>3.5281999999999999E-5</c:v>
                </c:pt>
                <c:pt idx="35282">
                  <c:v>3.5283000000000001E-5</c:v>
                </c:pt>
                <c:pt idx="35283">
                  <c:v>3.5284000000000003E-5</c:v>
                </c:pt>
                <c:pt idx="35284">
                  <c:v>3.5284999999999998E-5</c:v>
                </c:pt>
                <c:pt idx="35285">
                  <c:v>3.5286000000000001E-5</c:v>
                </c:pt>
                <c:pt idx="35286">
                  <c:v>3.5287000000000003E-5</c:v>
                </c:pt>
                <c:pt idx="35287">
                  <c:v>3.5287999999999998E-5</c:v>
                </c:pt>
                <c:pt idx="35288">
                  <c:v>3.5289E-5</c:v>
                </c:pt>
                <c:pt idx="35289">
                  <c:v>3.5290000000000003E-5</c:v>
                </c:pt>
                <c:pt idx="35290">
                  <c:v>3.5290999999999998E-5</c:v>
                </c:pt>
                <c:pt idx="35291">
                  <c:v>3.5292E-5</c:v>
                </c:pt>
                <c:pt idx="35292">
                  <c:v>3.5293000000000002E-5</c:v>
                </c:pt>
                <c:pt idx="35293">
                  <c:v>3.5293999999999998E-5</c:v>
                </c:pt>
                <c:pt idx="35294">
                  <c:v>3.5295E-5</c:v>
                </c:pt>
                <c:pt idx="35295">
                  <c:v>3.5296000000000002E-5</c:v>
                </c:pt>
                <c:pt idx="35296">
                  <c:v>3.5296999999999998E-5</c:v>
                </c:pt>
                <c:pt idx="35297">
                  <c:v>3.5298E-5</c:v>
                </c:pt>
                <c:pt idx="35298">
                  <c:v>3.5299000000000002E-5</c:v>
                </c:pt>
                <c:pt idx="35299">
                  <c:v>3.5299999999999997E-5</c:v>
                </c:pt>
                <c:pt idx="35300">
                  <c:v>3.5301E-5</c:v>
                </c:pt>
                <c:pt idx="35301">
                  <c:v>3.5302000000000002E-5</c:v>
                </c:pt>
                <c:pt idx="35302">
                  <c:v>3.5302999999999997E-5</c:v>
                </c:pt>
                <c:pt idx="35303">
                  <c:v>3.5303999999999999E-5</c:v>
                </c:pt>
                <c:pt idx="35304">
                  <c:v>3.5305000000000002E-5</c:v>
                </c:pt>
                <c:pt idx="35305">
                  <c:v>3.5305999999999997E-5</c:v>
                </c:pt>
                <c:pt idx="35306">
                  <c:v>3.5306999999999999E-5</c:v>
                </c:pt>
                <c:pt idx="35307">
                  <c:v>3.5308000000000001E-5</c:v>
                </c:pt>
                <c:pt idx="35308">
                  <c:v>3.5308999999999997E-5</c:v>
                </c:pt>
                <c:pt idx="35309">
                  <c:v>3.5309999999999999E-5</c:v>
                </c:pt>
                <c:pt idx="35310">
                  <c:v>3.5311000000000001E-5</c:v>
                </c:pt>
                <c:pt idx="35311">
                  <c:v>3.5311999999999997E-5</c:v>
                </c:pt>
                <c:pt idx="35312">
                  <c:v>3.5312999999999999E-5</c:v>
                </c:pt>
                <c:pt idx="35313">
                  <c:v>3.5314000000000001E-5</c:v>
                </c:pt>
                <c:pt idx="35314">
                  <c:v>3.5315000000000003E-5</c:v>
                </c:pt>
                <c:pt idx="35315">
                  <c:v>3.5315999999999999E-5</c:v>
                </c:pt>
                <c:pt idx="35316">
                  <c:v>3.5317000000000001E-5</c:v>
                </c:pt>
                <c:pt idx="35317">
                  <c:v>3.5318000000000003E-5</c:v>
                </c:pt>
                <c:pt idx="35318">
                  <c:v>3.5318999999999998E-5</c:v>
                </c:pt>
                <c:pt idx="35319">
                  <c:v>3.5320000000000001E-5</c:v>
                </c:pt>
                <c:pt idx="35320">
                  <c:v>3.5321000000000003E-5</c:v>
                </c:pt>
                <c:pt idx="35321">
                  <c:v>3.5321999999999998E-5</c:v>
                </c:pt>
                <c:pt idx="35322">
                  <c:v>3.5323E-5</c:v>
                </c:pt>
                <c:pt idx="35323">
                  <c:v>3.5324000000000003E-5</c:v>
                </c:pt>
                <c:pt idx="35324">
                  <c:v>3.5324999999999998E-5</c:v>
                </c:pt>
                <c:pt idx="35325">
                  <c:v>3.5326E-5</c:v>
                </c:pt>
                <c:pt idx="35326">
                  <c:v>3.5327000000000002E-5</c:v>
                </c:pt>
                <c:pt idx="35327">
                  <c:v>3.5327999999999998E-5</c:v>
                </c:pt>
                <c:pt idx="35328">
                  <c:v>3.5329E-5</c:v>
                </c:pt>
                <c:pt idx="35329">
                  <c:v>3.5330000000000002E-5</c:v>
                </c:pt>
                <c:pt idx="35330">
                  <c:v>3.5330999999999998E-5</c:v>
                </c:pt>
                <c:pt idx="35331">
                  <c:v>3.5332E-5</c:v>
                </c:pt>
                <c:pt idx="35332">
                  <c:v>3.5333000000000002E-5</c:v>
                </c:pt>
                <c:pt idx="35333">
                  <c:v>3.5333999999999997E-5</c:v>
                </c:pt>
                <c:pt idx="35334">
                  <c:v>3.5335E-5</c:v>
                </c:pt>
                <c:pt idx="35335">
                  <c:v>3.5336000000000002E-5</c:v>
                </c:pt>
                <c:pt idx="35336">
                  <c:v>3.5336999999999997E-5</c:v>
                </c:pt>
                <c:pt idx="35337">
                  <c:v>3.5337999999999999E-5</c:v>
                </c:pt>
                <c:pt idx="35338">
                  <c:v>3.5339000000000002E-5</c:v>
                </c:pt>
                <c:pt idx="35339">
                  <c:v>3.5339999999999997E-5</c:v>
                </c:pt>
                <c:pt idx="35340">
                  <c:v>3.5340999999999999E-5</c:v>
                </c:pt>
                <c:pt idx="35341">
                  <c:v>3.5342000000000001E-5</c:v>
                </c:pt>
                <c:pt idx="35342">
                  <c:v>3.5342999999999997E-5</c:v>
                </c:pt>
                <c:pt idx="35343">
                  <c:v>3.5343999999999999E-5</c:v>
                </c:pt>
                <c:pt idx="35344">
                  <c:v>3.5345000000000001E-5</c:v>
                </c:pt>
                <c:pt idx="35345">
                  <c:v>3.5345999999999997E-5</c:v>
                </c:pt>
                <c:pt idx="35346">
                  <c:v>3.5346999999999999E-5</c:v>
                </c:pt>
                <c:pt idx="35347">
                  <c:v>3.5348000000000001E-5</c:v>
                </c:pt>
                <c:pt idx="35348">
                  <c:v>3.5349000000000003E-5</c:v>
                </c:pt>
                <c:pt idx="35349">
                  <c:v>3.5349999999999999E-5</c:v>
                </c:pt>
                <c:pt idx="35350">
                  <c:v>3.5351000000000001E-5</c:v>
                </c:pt>
                <c:pt idx="35351">
                  <c:v>3.5352000000000003E-5</c:v>
                </c:pt>
                <c:pt idx="35352">
                  <c:v>3.5352999999999998E-5</c:v>
                </c:pt>
                <c:pt idx="35353">
                  <c:v>3.5354000000000001E-5</c:v>
                </c:pt>
                <c:pt idx="35354">
                  <c:v>3.5355000000000003E-5</c:v>
                </c:pt>
                <c:pt idx="35355">
                  <c:v>3.5355999999999998E-5</c:v>
                </c:pt>
                <c:pt idx="35356">
                  <c:v>3.5357E-5</c:v>
                </c:pt>
                <c:pt idx="35357">
                  <c:v>3.5358000000000003E-5</c:v>
                </c:pt>
                <c:pt idx="35358">
                  <c:v>3.5358999999999998E-5</c:v>
                </c:pt>
                <c:pt idx="35359">
                  <c:v>3.536E-5</c:v>
                </c:pt>
                <c:pt idx="35360">
                  <c:v>3.5361000000000002E-5</c:v>
                </c:pt>
                <c:pt idx="35361">
                  <c:v>3.5361999999999998E-5</c:v>
                </c:pt>
                <c:pt idx="35362">
                  <c:v>3.5363E-5</c:v>
                </c:pt>
                <c:pt idx="35363">
                  <c:v>3.5364000000000002E-5</c:v>
                </c:pt>
                <c:pt idx="35364">
                  <c:v>3.5364999999999998E-5</c:v>
                </c:pt>
                <c:pt idx="35365">
                  <c:v>3.5366E-5</c:v>
                </c:pt>
                <c:pt idx="35366">
                  <c:v>3.5367000000000002E-5</c:v>
                </c:pt>
                <c:pt idx="35367">
                  <c:v>3.5367999999999997E-5</c:v>
                </c:pt>
                <c:pt idx="35368">
                  <c:v>3.5369E-5</c:v>
                </c:pt>
                <c:pt idx="35369">
                  <c:v>3.5370000000000002E-5</c:v>
                </c:pt>
                <c:pt idx="35370">
                  <c:v>3.5370999999999997E-5</c:v>
                </c:pt>
                <c:pt idx="35371">
                  <c:v>3.5371999999999999E-5</c:v>
                </c:pt>
                <c:pt idx="35372">
                  <c:v>3.5373000000000002E-5</c:v>
                </c:pt>
                <c:pt idx="35373">
                  <c:v>3.5373999999999997E-5</c:v>
                </c:pt>
                <c:pt idx="35374">
                  <c:v>3.5374999999999999E-5</c:v>
                </c:pt>
                <c:pt idx="35375">
                  <c:v>3.5376000000000001E-5</c:v>
                </c:pt>
                <c:pt idx="35376">
                  <c:v>3.5376999999999997E-5</c:v>
                </c:pt>
                <c:pt idx="35377">
                  <c:v>3.5377999999999999E-5</c:v>
                </c:pt>
                <c:pt idx="35378">
                  <c:v>3.5379000000000001E-5</c:v>
                </c:pt>
                <c:pt idx="35379">
                  <c:v>3.5379999999999997E-5</c:v>
                </c:pt>
                <c:pt idx="35380">
                  <c:v>3.5380999999999999E-5</c:v>
                </c:pt>
                <c:pt idx="35381">
                  <c:v>3.5382000000000001E-5</c:v>
                </c:pt>
                <c:pt idx="35382">
                  <c:v>3.5383000000000003E-5</c:v>
                </c:pt>
                <c:pt idx="35383">
                  <c:v>3.5383999999999999E-5</c:v>
                </c:pt>
                <c:pt idx="35384">
                  <c:v>3.5385000000000001E-5</c:v>
                </c:pt>
                <c:pt idx="35385">
                  <c:v>3.5386000000000003E-5</c:v>
                </c:pt>
                <c:pt idx="35386">
                  <c:v>3.5386999999999998E-5</c:v>
                </c:pt>
                <c:pt idx="35387">
                  <c:v>3.5388000000000001E-5</c:v>
                </c:pt>
                <c:pt idx="35388">
                  <c:v>3.5389000000000003E-5</c:v>
                </c:pt>
                <c:pt idx="35389">
                  <c:v>3.5389999999999998E-5</c:v>
                </c:pt>
                <c:pt idx="35390">
                  <c:v>3.5391E-5</c:v>
                </c:pt>
                <c:pt idx="35391">
                  <c:v>3.5392000000000003E-5</c:v>
                </c:pt>
                <c:pt idx="35392">
                  <c:v>3.5392999999999998E-5</c:v>
                </c:pt>
                <c:pt idx="35393">
                  <c:v>3.5394E-5</c:v>
                </c:pt>
                <c:pt idx="35394">
                  <c:v>3.5395000000000002E-5</c:v>
                </c:pt>
                <c:pt idx="35395">
                  <c:v>3.5395999999999998E-5</c:v>
                </c:pt>
                <c:pt idx="35396">
                  <c:v>3.5397E-5</c:v>
                </c:pt>
                <c:pt idx="35397">
                  <c:v>3.5398000000000002E-5</c:v>
                </c:pt>
                <c:pt idx="35398">
                  <c:v>3.5398999999999998E-5</c:v>
                </c:pt>
                <c:pt idx="35399">
                  <c:v>3.54E-5</c:v>
                </c:pt>
                <c:pt idx="35400">
                  <c:v>3.5401000000000002E-5</c:v>
                </c:pt>
                <c:pt idx="35401">
                  <c:v>3.5401999999999997E-5</c:v>
                </c:pt>
                <c:pt idx="35402">
                  <c:v>3.5403E-5</c:v>
                </c:pt>
                <c:pt idx="35403">
                  <c:v>3.5404000000000002E-5</c:v>
                </c:pt>
                <c:pt idx="35404">
                  <c:v>3.5404999999999997E-5</c:v>
                </c:pt>
                <c:pt idx="35405">
                  <c:v>3.5405999999999999E-5</c:v>
                </c:pt>
                <c:pt idx="35406">
                  <c:v>3.5407000000000002E-5</c:v>
                </c:pt>
                <c:pt idx="35407">
                  <c:v>3.5407999999999997E-5</c:v>
                </c:pt>
                <c:pt idx="35408">
                  <c:v>3.5408999999999999E-5</c:v>
                </c:pt>
                <c:pt idx="35409">
                  <c:v>3.5410000000000001E-5</c:v>
                </c:pt>
                <c:pt idx="35410">
                  <c:v>3.5410999999999997E-5</c:v>
                </c:pt>
                <c:pt idx="35411">
                  <c:v>3.5411999999999999E-5</c:v>
                </c:pt>
                <c:pt idx="35412">
                  <c:v>3.5413000000000001E-5</c:v>
                </c:pt>
                <c:pt idx="35413">
                  <c:v>3.5413999999999997E-5</c:v>
                </c:pt>
                <c:pt idx="35414">
                  <c:v>3.5414999999999999E-5</c:v>
                </c:pt>
                <c:pt idx="35415">
                  <c:v>3.5416000000000001E-5</c:v>
                </c:pt>
                <c:pt idx="35416">
                  <c:v>3.5417000000000003E-5</c:v>
                </c:pt>
                <c:pt idx="35417">
                  <c:v>3.5417999999999999E-5</c:v>
                </c:pt>
                <c:pt idx="35418">
                  <c:v>3.5419000000000001E-5</c:v>
                </c:pt>
                <c:pt idx="35419">
                  <c:v>3.5420000000000003E-5</c:v>
                </c:pt>
                <c:pt idx="35420">
                  <c:v>3.5420999999999998E-5</c:v>
                </c:pt>
                <c:pt idx="35421">
                  <c:v>3.5422000000000001E-5</c:v>
                </c:pt>
                <c:pt idx="35422">
                  <c:v>3.5423000000000003E-5</c:v>
                </c:pt>
                <c:pt idx="35423">
                  <c:v>3.5423999999999998E-5</c:v>
                </c:pt>
                <c:pt idx="35424">
                  <c:v>3.5425E-5</c:v>
                </c:pt>
                <c:pt idx="35425">
                  <c:v>3.5426000000000003E-5</c:v>
                </c:pt>
                <c:pt idx="35426">
                  <c:v>3.5426999999999998E-5</c:v>
                </c:pt>
                <c:pt idx="35427">
                  <c:v>3.5428E-5</c:v>
                </c:pt>
                <c:pt idx="35428">
                  <c:v>3.5429000000000002E-5</c:v>
                </c:pt>
                <c:pt idx="35429">
                  <c:v>3.5429999999999998E-5</c:v>
                </c:pt>
                <c:pt idx="35430">
                  <c:v>3.5431E-5</c:v>
                </c:pt>
                <c:pt idx="35431">
                  <c:v>3.5432000000000002E-5</c:v>
                </c:pt>
                <c:pt idx="35432">
                  <c:v>3.5432999999999998E-5</c:v>
                </c:pt>
                <c:pt idx="35433">
                  <c:v>3.5434E-5</c:v>
                </c:pt>
                <c:pt idx="35434">
                  <c:v>3.5435000000000002E-5</c:v>
                </c:pt>
                <c:pt idx="35435">
                  <c:v>3.5435999999999998E-5</c:v>
                </c:pt>
                <c:pt idx="35436">
                  <c:v>3.5437E-5</c:v>
                </c:pt>
                <c:pt idx="35437">
                  <c:v>3.5438000000000002E-5</c:v>
                </c:pt>
                <c:pt idx="35438">
                  <c:v>3.5438999999999997E-5</c:v>
                </c:pt>
                <c:pt idx="35439">
                  <c:v>3.5439999999999999E-5</c:v>
                </c:pt>
                <c:pt idx="35440">
                  <c:v>3.5441000000000002E-5</c:v>
                </c:pt>
                <c:pt idx="35441">
                  <c:v>3.5441999999999997E-5</c:v>
                </c:pt>
                <c:pt idx="35442">
                  <c:v>3.5442999999999999E-5</c:v>
                </c:pt>
                <c:pt idx="35443">
                  <c:v>3.5444000000000001E-5</c:v>
                </c:pt>
                <c:pt idx="35444">
                  <c:v>3.5444999999999997E-5</c:v>
                </c:pt>
                <c:pt idx="35445">
                  <c:v>3.5445999999999999E-5</c:v>
                </c:pt>
                <c:pt idx="35446">
                  <c:v>3.5447000000000001E-5</c:v>
                </c:pt>
                <c:pt idx="35447">
                  <c:v>3.5447999999999997E-5</c:v>
                </c:pt>
                <c:pt idx="35448">
                  <c:v>3.5448999999999999E-5</c:v>
                </c:pt>
                <c:pt idx="35449">
                  <c:v>3.5450000000000001E-5</c:v>
                </c:pt>
                <c:pt idx="35450">
                  <c:v>3.5451000000000003E-5</c:v>
                </c:pt>
                <c:pt idx="35451">
                  <c:v>3.5451999999999999E-5</c:v>
                </c:pt>
                <c:pt idx="35452">
                  <c:v>3.5453000000000001E-5</c:v>
                </c:pt>
                <c:pt idx="35453">
                  <c:v>3.5454000000000003E-5</c:v>
                </c:pt>
                <c:pt idx="35454">
                  <c:v>3.5454999999999999E-5</c:v>
                </c:pt>
                <c:pt idx="35455">
                  <c:v>3.5456000000000001E-5</c:v>
                </c:pt>
                <c:pt idx="35456">
                  <c:v>3.5457000000000003E-5</c:v>
                </c:pt>
                <c:pt idx="35457">
                  <c:v>3.5457999999999998E-5</c:v>
                </c:pt>
                <c:pt idx="35458">
                  <c:v>3.5459000000000001E-5</c:v>
                </c:pt>
                <c:pt idx="35459">
                  <c:v>3.5460000000000003E-5</c:v>
                </c:pt>
                <c:pt idx="35460">
                  <c:v>3.5460999999999998E-5</c:v>
                </c:pt>
                <c:pt idx="35461">
                  <c:v>3.5462E-5</c:v>
                </c:pt>
                <c:pt idx="35462">
                  <c:v>3.5463000000000002E-5</c:v>
                </c:pt>
                <c:pt idx="35463">
                  <c:v>3.5463999999999998E-5</c:v>
                </c:pt>
                <c:pt idx="35464">
                  <c:v>3.5465E-5</c:v>
                </c:pt>
                <c:pt idx="35465">
                  <c:v>3.5466000000000002E-5</c:v>
                </c:pt>
                <c:pt idx="35466">
                  <c:v>3.5466999999999998E-5</c:v>
                </c:pt>
                <c:pt idx="35467">
                  <c:v>3.5468E-5</c:v>
                </c:pt>
                <c:pt idx="35468">
                  <c:v>3.5469000000000002E-5</c:v>
                </c:pt>
                <c:pt idx="35469">
                  <c:v>3.5469999999999998E-5</c:v>
                </c:pt>
                <c:pt idx="35470">
                  <c:v>3.5471E-5</c:v>
                </c:pt>
                <c:pt idx="35471">
                  <c:v>3.5472000000000002E-5</c:v>
                </c:pt>
                <c:pt idx="35472">
                  <c:v>3.5472999999999997E-5</c:v>
                </c:pt>
                <c:pt idx="35473">
                  <c:v>3.5474E-5</c:v>
                </c:pt>
                <c:pt idx="35474">
                  <c:v>3.5475000000000002E-5</c:v>
                </c:pt>
                <c:pt idx="35475">
                  <c:v>3.5475999999999997E-5</c:v>
                </c:pt>
                <c:pt idx="35476">
                  <c:v>3.5476999999999999E-5</c:v>
                </c:pt>
                <c:pt idx="35477">
                  <c:v>3.5478000000000002E-5</c:v>
                </c:pt>
                <c:pt idx="35478">
                  <c:v>3.5478999999999997E-5</c:v>
                </c:pt>
                <c:pt idx="35479">
                  <c:v>3.5479999999999999E-5</c:v>
                </c:pt>
                <c:pt idx="35480">
                  <c:v>3.5481000000000001E-5</c:v>
                </c:pt>
                <c:pt idx="35481">
                  <c:v>3.5481999999999997E-5</c:v>
                </c:pt>
                <c:pt idx="35482">
                  <c:v>3.5482999999999999E-5</c:v>
                </c:pt>
                <c:pt idx="35483">
                  <c:v>3.5484000000000001E-5</c:v>
                </c:pt>
                <c:pt idx="35484">
                  <c:v>3.5485000000000003E-5</c:v>
                </c:pt>
                <c:pt idx="35485">
                  <c:v>3.5485999999999999E-5</c:v>
                </c:pt>
                <c:pt idx="35486">
                  <c:v>3.5487000000000001E-5</c:v>
                </c:pt>
                <c:pt idx="35487">
                  <c:v>3.5488000000000003E-5</c:v>
                </c:pt>
                <c:pt idx="35488">
                  <c:v>3.5488999999999999E-5</c:v>
                </c:pt>
                <c:pt idx="35489">
                  <c:v>3.5490000000000001E-5</c:v>
                </c:pt>
                <c:pt idx="35490">
                  <c:v>3.5491000000000003E-5</c:v>
                </c:pt>
                <c:pt idx="35491">
                  <c:v>3.5491999999999998E-5</c:v>
                </c:pt>
                <c:pt idx="35492">
                  <c:v>3.5493000000000001E-5</c:v>
                </c:pt>
                <c:pt idx="35493">
                  <c:v>3.5494000000000003E-5</c:v>
                </c:pt>
                <c:pt idx="35494">
                  <c:v>3.5494999999999998E-5</c:v>
                </c:pt>
                <c:pt idx="35495">
                  <c:v>3.5496E-5</c:v>
                </c:pt>
                <c:pt idx="35496">
                  <c:v>3.5497000000000003E-5</c:v>
                </c:pt>
                <c:pt idx="35497">
                  <c:v>3.5497999999999998E-5</c:v>
                </c:pt>
                <c:pt idx="35498">
                  <c:v>3.5499E-5</c:v>
                </c:pt>
                <c:pt idx="35499">
                  <c:v>3.5500000000000002E-5</c:v>
                </c:pt>
                <c:pt idx="35500">
                  <c:v>3.5500999999999998E-5</c:v>
                </c:pt>
                <c:pt idx="35501">
                  <c:v>3.5502E-5</c:v>
                </c:pt>
                <c:pt idx="35502">
                  <c:v>3.5503000000000002E-5</c:v>
                </c:pt>
                <c:pt idx="35503">
                  <c:v>3.5503999999999998E-5</c:v>
                </c:pt>
                <c:pt idx="35504">
                  <c:v>3.5505E-5</c:v>
                </c:pt>
                <c:pt idx="35505">
                  <c:v>3.5506000000000002E-5</c:v>
                </c:pt>
                <c:pt idx="35506">
                  <c:v>3.5506999999999997E-5</c:v>
                </c:pt>
                <c:pt idx="35507">
                  <c:v>3.5508E-5</c:v>
                </c:pt>
                <c:pt idx="35508">
                  <c:v>3.5509000000000002E-5</c:v>
                </c:pt>
                <c:pt idx="35509">
                  <c:v>3.5509999999999997E-5</c:v>
                </c:pt>
                <c:pt idx="35510">
                  <c:v>3.5510999999999999E-5</c:v>
                </c:pt>
                <c:pt idx="35511">
                  <c:v>3.5512000000000002E-5</c:v>
                </c:pt>
                <c:pt idx="35512">
                  <c:v>3.5512999999999997E-5</c:v>
                </c:pt>
                <c:pt idx="35513">
                  <c:v>3.5513999999999999E-5</c:v>
                </c:pt>
                <c:pt idx="35514">
                  <c:v>3.5515000000000001E-5</c:v>
                </c:pt>
                <c:pt idx="35515">
                  <c:v>3.5515999999999997E-5</c:v>
                </c:pt>
                <c:pt idx="35516">
                  <c:v>3.5516999999999999E-5</c:v>
                </c:pt>
                <c:pt idx="35517">
                  <c:v>3.5518000000000001E-5</c:v>
                </c:pt>
                <c:pt idx="35518">
                  <c:v>3.5519000000000003E-5</c:v>
                </c:pt>
                <c:pt idx="35519">
                  <c:v>3.5519999999999999E-5</c:v>
                </c:pt>
                <c:pt idx="35520">
                  <c:v>3.5521000000000001E-5</c:v>
                </c:pt>
                <c:pt idx="35521">
                  <c:v>3.5522000000000003E-5</c:v>
                </c:pt>
                <c:pt idx="35522">
                  <c:v>3.5522999999999999E-5</c:v>
                </c:pt>
                <c:pt idx="35523">
                  <c:v>3.5524000000000001E-5</c:v>
                </c:pt>
                <c:pt idx="35524">
                  <c:v>3.5525000000000003E-5</c:v>
                </c:pt>
                <c:pt idx="35525">
                  <c:v>3.5525999999999998E-5</c:v>
                </c:pt>
                <c:pt idx="35526">
                  <c:v>3.5527000000000001E-5</c:v>
                </c:pt>
                <c:pt idx="35527">
                  <c:v>3.5528000000000003E-5</c:v>
                </c:pt>
                <c:pt idx="35528">
                  <c:v>3.5528999999999998E-5</c:v>
                </c:pt>
                <c:pt idx="35529">
                  <c:v>3.553E-5</c:v>
                </c:pt>
                <c:pt idx="35530">
                  <c:v>3.5531000000000003E-5</c:v>
                </c:pt>
                <c:pt idx="35531">
                  <c:v>3.5531999999999998E-5</c:v>
                </c:pt>
                <c:pt idx="35532">
                  <c:v>3.5533E-5</c:v>
                </c:pt>
                <c:pt idx="35533">
                  <c:v>3.5534000000000002E-5</c:v>
                </c:pt>
                <c:pt idx="35534">
                  <c:v>3.5534999999999998E-5</c:v>
                </c:pt>
                <c:pt idx="35535">
                  <c:v>3.5536E-5</c:v>
                </c:pt>
                <c:pt idx="35536">
                  <c:v>3.5537000000000002E-5</c:v>
                </c:pt>
                <c:pt idx="35537">
                  <c:v>3.5537999999999998E-5</c:v>
                </c:pt>
                <c:pt idx="35538">
                  <c:v>3.5539E-5</c:v>
                </c:pt>
                <c:pt idx="35539">
                  <c:v>3.5540000000000002E-5</c:v>
                </c:pt>
                <c:pt idx="35540">
                  <c:v>3.5540999999999997E-5</c:v>
                </c:pt>
                <c:pt idx="35541">
                  <c:v>3.5542E-5</c:v>
                </c:pt>
                <c:pt idx="35542">
                  <c:v>3.5543000000000002E-5</c:v>
                </c:pt>
                <c:pt idx="35543">
                  <c:v>3.5543999999999997E-5</c:v>
                </c:pt>
                <c:pt idx="35544">
                  <c:v>3.5544999999999999E-5</c:v>
                </c:pt>
                <c:pt idx="35545">
                  <c:v>3.5546000000000002E-5</c:v>
                </c:pt>
                <c:pt idx="35546">
                  <c:v>3.5546999999999997E-5</c:v>
                </c:pt>
                <c:pt idx="35547">
                  <c:v>3.5547999999999999E-5</c:v>
                </c:pt>
                <c:pt idx="35548">
                  <c:v>3.5549000000000001E-5</c:v>
                </c:pt>
                <c:pt idx="35549">
                  <c:v>3.5549999999999997E-5</c:v>
                </c:pt>
                <c:pt idx="35550">
                  <c:v>3.5550999999999999E-5</c:v>
                </c:pt>
                <c:pt idx="35551">
                  <c:v>3.5552000000000001E-5</c:v>
                </c:pt>
                <c:pt idx="35552">
                  <c:v>3.5553000000000003E-5</c:v>
                </c:pt>
                <c:pt idx="35553">
                  <c:v>3.5553999999999999E-5</c:v>
                </c:pt>
                <c:pt idx="35554">
                  <c:v>3.5555000000000001E-5</c:v>
                </c:pt>
                <c:pt idx="35555">
                  <c:v>3.5556000000000003E-5</c:v>
                </c:pt>
                <c:pt idx="35556">
                  <c:v>3.5556999999999999E-5</c:v>
                </c:pt>
                <c:pt idx="35557">
                  <c:v>3.5558000000000001E-5</c:v>
                </c:pt>
                <c:pt idx="35558">
                  <c:v>3.5559000000000003E-5</c:v>
                </c:pt>
                <c:pt idx="35559">
                  <c:v>3.5559999999999998E-5</c:v>
                </c:pt>
                <c:pt idx="35560">
                  <c:v>3.5561000000000001E-5</c:v>
                </c:pt>
                <c:pt idx="35561">
                  <c:v>3.5562000000000003E-5</c:v>
                </c:pt>
                <c:pt idx="35562">
                  <c:v>3.5562999999999998E-5</c:v>
                </c:pt>
                <c:pt idx="35563">
                  <c:v>3.5564E-5</c:v>
                </c:pt>
                <c:pt idx="35564">
                  <c:v>3.5565000000000003E-5</c:v>
                </c:pt>
                <c:pt idx="35565">
                  <c:v>3.5565999999999998E-5</c:v>
                </c:pt>
                <c:pt idx="35566">
                  <c:v>3.5567E-5</c:v>
                </c:pt>
                <c:pt idx="35567">
                  <c:v>3.5568000000000002E-5</c:v>
                </c:pt>
                <c:pt idx="35568">
                  <c:v>3.5568999999999998E-5</c:v>
                </c:pt>
                <c:pt idx="35569">
                  <c:v>3.557E-5</c:v>
                </c:pt>
                <c:pt idx="35570">
                  <c:v>3.5571000000000002E-5</c:v>
                </c:pt>
                <c:pt idx="35571">
                  <c:v>3.5571999999999998E-5</c:v>
                </c:pt>
                <c:pt idx="35572">
                  <c:v>3.5573E-5</c:v>
                </c:pt>
                <c:pt idx="35573">
                  <c:v>3.5574000000000002E-5</c:v>
                </c:pt>
                <c:pt idx="35574">
                  <c:v>3.5574999999999997E-5</c:v>
                </c:pt>
                <c:pt idx="35575">
                  <c:v>3.5576E-5</c:v>
                </c:pt>
                <c:pt idx="35576">
                  <c:v>3.5577000000000002E-5</c:v>
                </c:pt>
                <c:pt idx="35577">
                  <c:v>3.5577999999999997E-5</c:v>
                </c:pt>
                <c:pt idx="35578">
                  <c:v>3.5578999999999999E-5</c:v>
                </c:pt>
                <c:pt idx="35579">
                  <c:v>3.5580000000000002E-5</c:v>
                </c:pt>
                <c:pt idx="35580">
                  <c:v>3.5580999999999997E-5</c:v>
                </c:pt>
                <c:pt idx="35581">
                  <c:v>3.5581999999999999E-5</c:v>
                </c:pt>
                <c:pt idx="35582">
                  <c:v>3.5583000000000001E-5</c:v>
                </c:pt>
                <c:pt idx="35583">
                  <c:v>3.5583999999999997E-5</c:v>
                </c:pt>
                <c:pt idx="35584">
                  <c:v>3.5584999999999999E-5</c:v>
                </c:pt>
                <c:pt idx="35585">
                  <c:v>3.5586000000000001E-5</c:v>
                </c:pt>
                <c:pt idx="35586">
                  <c:v>3.5587000000000003E-5</c:v>
                </c:pt>
                <c:pt idx="35587">
                  <c:v>3.5587999999999999E-5</c:v>
                </c:pt>
                <c:pt idx="35588">
                  <c:v>3.5589000000000001E-5</c:v>
                </c:pt>
                <c:pt idx="35589">
                  <c:v>3.5590000000000003E-5</c:v>
                </c:pt>
                <c:pt idx="35590">
                  <c:v>3.5590999999999999E-5</c:v>
                </c:pt>
                <c:pt idx="35591">
                  <c:v>3.5592000000000001E-5</c:v>
                </c:pt>
                <c:pt idx="35592">
                  <c:v>3.5593000000000003E-5</c:v>
                </c:pt>
                <c:pt idx="35593">
                  <c:v>3.5593999999999998E-5</c:v>
                </c:pt>
                <c:pt idx="35594">
                  <c:v>3.5595000000000001E-5</c:v>
                </c:pt>
                <c:pt idx="35595">
                  <c:v>3.5596000000000003E-5</c:v>
                </c:pt>
                <c:pt idx="35596">
                  <c:v>3.5596999999999998E-5</c:v>
                </c:pt>
                <c:pt idx="35597">
                  <c:v>3.5598E-5</c:v>
                </c:pt>
                <c:pt idx="35598">
                  <c:v>3.5599000000000003E-5</c:v>
                </c:pt>
                <c:pt idx="35599">
                  <c:v>3.5599999999999998E-5</c:v>
                </c:pt>
                <c:pt idx="35600">
                  <c:v>3.5601E-5</c:v>
                </c:pt>
                <c:pt idx="35601">
                  <c:v>3.5602000000000002E-5</c:v>
                </c:pt>
                <c:pt idx="35602">
                  <c:v>3.5602999999999998E-5</c:v>
                </c:pt>
                <c:pt idx="35603">
                  <c:v>3.5604E-5</c:v>
                </c:pt>
                <c:pt idx="35604">
                  <c:v>3.5605000000000002E-5</c:v>
                </c:pt>
                <c:pt idx="35605">
                  <c:v>3.5605999999999998E-5</c:v>
                </c:pt>
                <c:pt idx="35606">
                  <c:v>3.5607E-5</c:v>
                </c:pt>
                <c:pt idx="35607">
                  <c:v>3.5608000000000002E-5</c:v>
                </c:pt>
                <c:pt idx="35608">
                  <c:v>3.5608999999999997E-5</c:v>
                </c:pt>
                <c:pt idx="35609">
                  <c:v>3.561E-5</c:v>
                </c:pt>
                <c:pt idx="35610">
                  <c:v>3.5611000000000002E-5</c:v>
                </c:pt>
                <c:pt idx="35611">
                  <c:v>3.5611999999999997E-5</c:v>
                </c:pt>
                <c:pt idx="35612">
                  <c:v>3.5612999999999999E-5</c:v>
                </c:pt>
                <c:pt idx="35613">
                  <c:v>3.5614000000000002E-5</c:v>
                </c:pt>
                <c:pt idx="35614">
                  <c:v>3.5614999999999997E-5</c:v>
                </c:pt>
                <c:pt idx="35615">
                  <c:v>3.5615999999999999E-5</c:v>
                </c:pt>
                <c:pt idx="35616">
                  <c:v>3.5617000000000001E-5</c:v>
                </c:pt>
                <c:pt idx="35617">
                  <c:v>3.5617999999999997E-5</c:v>
                </c:pt>
                <c:pt idx="35618">
                  <c:v>3.5618999999999999E-5</c:v>
                </c:pt>
                <c:pt idx="35619">
                  <c:v>3.5620000000000001E-5</c:v>
                </c:pt>
                <c:pt idx="35620">
                  <c:v>3.5621000000000003E-5</c:v>
                </c:pt>
                <c:pt idx="35621">
                  <c:v>3.5621999999999999E-5</c:v>
                </c:pt>
                <c:pt idx="35622">
                  <c:v>3.5623000000000001E-5</c:v>
                </c:pt>
                <c:pt idx="35623">
                  <c:v>3.5624000000000003E-5</c:v>
                </c:pt>
                <c:pt idx="35624">
                  <c:v>3.5624999999999999E-5</c:v>
                </c:pt>
                <c:pt idx="35625">
                  <c:v>3.5626000000000001E-5</c:v>
                </c:pt>
                <c:pt idx="35626">
                  <c:v>3.5627000000000003E-5</c:v>
                </c:pt>
                <c:pt idx="35627">
                  <c:v>3.5627999999999998E-5</c:v>
                </c:pt>
                <c:pt idx="35628">
                  <c:v>3.5629000000000001E-5</c:v>
                </c:pt>
                <c:pt idx="35629">
                  <c:v>3.5630000000000003E-5</c:v>
                </c:pt>
                <c:pt idx="35630">
                  <c:v>3.5630999999999998E-5</c:v>
                </c:pt>
                <c:pt idx="35631">
                  <c:v>3.5632E-5</c:v>
                </c:pt>
                <c:pt idx="35632">
                  <c:v>3.5633000000000003E-5</c:v>
                </c:pt>
                <c:pt idx="35633">
                  <c:v>3.5633999999999998E-5</c:v>
                </c:pt>
                <c:pt idx="35634">
                  <c:v>3.5635E-5</c:v>
                </c:pt>
                <c:pt idx="35635">
                  <c:v>3.5636000000000002E-5</c:v>
                </c:pt>
                <c:pt idx="35636">
                  <c:v>3.5636999999999998E-5</c:v>
                </c:pt>
                <c:pt idx="35637">
                  <c:v>3.5638E-5</c:v>
                </c:pt>
                <c:pt idx="35638">
                  <c:v>3.5639000000000002E-5</c:v>
                </c:pt>
                <c:pt idx="35639">
                  <c:v>3.5639999999999998E-5</c:v>
                </c:pt>
                <c:pt idx="35640">
                  <c:v>3.5641E-5</c:v>
                </c:pt>
                <c:pt idx="35641">
                  <c:v>3.5642000000000002E-5</c:v>
                </c:pt>
                <c:pt idx="35642">
                  <c:v>3.5642999999999997E-5</c:v>
                </c:pt>
                <c:pt idx="35643">
                  <c:v>3.5644E-5</c:v>
                </c:pt>
                <c:pt idx="35644">
                  <c:v>3.5645000000000002E-5</c:v>
                </c:pt>
                <c:pt idx="35645">
                  <c:v>3.5645999999999997E-5</c:v>
                </c:pt>
                <c:pt idx="35646">
                  <c:v>3.5646999999999999E-5</c:v>
                </c:pt>
                <c:pt idx="35647">
                  <c:v>3.5648000000000002E-5</c:v>
                </c:pt>
                <c:pt idx="35648">
                  <c:v>3.5648999999999997E-5</c:v>
                </c:pt>
                <c:pt idx="35649">
                  <c:v>3.5649999999999999E-5</c:v>
                </c:pt>
                <c:pt idx="35650">
                  <c:v>3.5651000000000001E-5</c:v>
                </c:pt>
                <c:pt idx="35651">
                  <c:v>3.5651999999999997E-5</c:v>
                </c:pt>
                <c:pt idx="35652">
                  <c:v>3.5652999999999999E-5</c:v>
                </c:pt>
                <c:pt idx="35653">
                  <c:v>3.5654000000000001E-5</c:v>
                </c:pt>
                <c:pt idx="35654">
                  <c:v>3.5655000000000003E-5</c:v>
                </c:pt>
                <c:pt idx="35655">
                  <c:v>3.5655999999999999E-5</c:v>
                </c:pt>
                <c:pt idx="35656">
                  <c:v>3.5657000000000001E-5</c:v>
                </c:pt>
                <c:pt idx="35657">
                  <c:v>3.5658000000000003E-5</c:v>
                </c:pt>
                <c:pt idx="35658">
                  <c:v>3.5658999999999999E-5</c:v>
                </c:pt>
                <c:pt idx="35659">
                  <c:v>3.5660000000000001E-5</c:v>
                </c:pt>
                <c:pt idx="35660">
                  <c:v>3.5661000000000003E-5</c:v>
                </c:pt>
                <c:pt idx="35661">
                  <c:v>3.5661999999999998E-5</c:v>
                </c:pt>
                <c:pt idx="35662">
                  <c:v>3.5663000000000001E-5</c:v>
                </c:pt>
                <c:pt idx="35663">
                  <c:v>3.5664000000000003E-5</c:v>
                </c:pt>
                <c:pt idx="35664">
                  <c:v>3.5664999999999998E-5</c:v>
                </c:pt>
                <c:pt idx="35665">
                  <c:v>3.5666E-5</c:v>
                </c:pt>
                <c:pt idx="35666">
                  <c:v>3.5667000000000003E-5</c:v>
                </c:pt>
                <c:pt idx="35667">
                  <c:v>3.5667999999999998E-5</c:v>
                </c:pt>
                <c:pt idx="35668">
                  <c:v>3.5669E-5</c:v>
                </c:pt>
                <c:pt idx="35669">
                  <c:v>3.5670000000000002E-5</c:v>
                </c:pt>
                <c:pt idx="35670">
                  <c:v>3.5670999999999998E-5</c:v>
                </c:pt>
                <c:pt idx="35671">
                  <c:v>3.5672E-5</c:v>
                </c:pt>
                <c:pt idx="35672">
                  <c:v>3.5673000000000002E-5</c:v>
                </c:pt>
                <c:pt idx="35673">
                  <c:v>3.5673999999999998E-5</c:v>
                </c:pt>
                <c:pt idx="35674">
                  <c:v>3.5675E-5</c:v>
                </c:pt>
                <c:pt idx="35675">
                  <c:v>3.5676000000000002E-5</c:v>
                </c:pt>
                <c:pt idx="35676">
                  <c:v>3.5676999999999997E-5</c:v>
                </c:pt>
                <c:pt idx="35677">
                  <c:v>3.5678E-5</c:v>
                </c:pt>
                <c:pt idx="35678">
                  <c:v>3.5679000000000002E-5</c:v>
                </c:pt>
                <c:pt idx="35679">
                  <c:v>3.5679999999999997E-5</c:v>
                </c:pt>
                <c:pt idx="35680">
                  <c:v>3.5680999999999999E-5</c:v>
                </c:pt>
                <c:pt idx="35681">
                  <c:v>3.5682000000000002E-5</c:v>
                </c:pt>
                <c:pt idx="35682">
                  <c:v>3.5682999999999997E-5</c:v>
                </c:pt>
                <c:pt idx="35683">
                  <c:v>3.5683999999999999E-5</c:v>
                </c:pt>
                <c:pt idx="35684">
                  <c:v>3.5685000000000001E-5</c:v>
                </c:pt>
                <c:pt idx="35685">
                  <c:v>3.5685999999999997E-5</c:v>
                </c:pt>
                <c:pt idx="35686">
                  <c:v>3.5686999999999999E-5</c:v>
                </c:pt>
                <c:pt idx="35687">
                  <c:v>3.5688000000000001E-5</c:v>
                </c:pt>
                <c:pt idx="35688">
                  <c:v>3.5689000000000003E-5</c:v>
                </c:pt>
                <c:pt idx="35689">
                  <c:v>3.5689999999999999E-5</c:v>
                </c:pt>
                <c:pt idx="35690">
                  <c:v>3.5691000000000001E-5</c:v>
                </c:pt>
                <c:pt idx="35691">
                  <c:v>3.5692000000000003E-5</c:v>
                </c:pt>
                <c:pt idx="35692">
                  <c:v>3.5692999999999999E-5</c:v>
                </c:pt>
                <c:pt idx="35693">
                  <c:v>3.5694000000000001E-5</c:v>
                </c:pt>
                <c:pt idx="35694">
                  <c:v>3.5695000000000003E-5</c:v>
                </c:pt>
                <c:pt idx="35695">
                  <c:v>3.5695999999999998E-5</c:v>
                </c:pt>
                <c:pt idx="35696">
                  <c:v>3.5697000000000001E-5</c:v>
                </c:pt>
                <c:pt idx="35697">
                  <c:v>3.5698000000000003E-5</c:v>
                </c:pt>
                <c:pt idx="35698">
                  <c:v>3.5698999999999998E-5</c:v>
                </c:pt>
                <c:pt idx="35699">
                  <c:v>3.57E-5</c:v>
                </c:pt>
                <c:pt idx="35700">
                  <c:v>3.5701000000000003E-5</c:v>
                </c:pt>
                <c:pt idx="35701">
                  <c:v>3.5701999999999998E-5</c:v>
                </c:pt>
                <c:pt idx="35702">
                  <c:v>3.5703E-5</c:v>
                </c:pt>
                <c:pt idx="35703">
                  <c:v>3.5704000000000002E-5</c:v>
                </c:pt>
                <c:pt idx="35704">
                  <c:v>3.5704999999999998E-5</c:v>
                </c:pt>
                <c:pt idx="35705">
                  <c:v>3.5706E-5</c:v>
                </c:pt>
                <c:pt idx="35706">
                  <c:v>3.5707000000000002E-5</c:v>
                </c:pt>
                <c:pt idx="35707">
                  <c:v>3.5707999999999998E-5</c:v>
                </c:pt>
                <c:pt idx="35708">
                  <c:v>3.5709E-5</c:v>
                </c:pt>
                <c:pt idx="35709">
                  <c:v>3.5710000000000002E-5</c:v>
                </c:pt>
                <c:pt idx="35710">
                  <c:v>3.5710999999999997E-5</c:v>
                </c:pt>
                <c:pt idx="35711">
                  <c:v>3.5712E-5</c:v>
                </c:pt>
                <c:pt idx="35712">
                  <c:v>3.5713000000000002E-5</c:v>
                </c:pt>
                <c:pt idx="35713">
                  <c:v>3.5713999999999997E-5</c:v>
                </c:pt>
                <c:pt idx="35714">
                  <c:v>3.5714999999999999E-5</c:v>
                </c:pt>
                <c:pt idx="35715">
                  <c:v>3.5716000000000002E-5</c:v>
                </c:pt>
                <c:pt idx="35716">
                  <c:v>3.5716999999999997E-5</c:v>
                </c:pt>
                <c:pt idx="35717">
                  <c:v>3.5717999999999999E-5</c:v>
                </c:pt>
                <c:pt idx="35718">
                  <c:v>3.5719000000000001E-5</c:v>
                </c:pt>
                <c:pt idx="35719">
                  <c:v>3.5719999999999997E-5</c:v>
                </c:pt>
                <c:pt idx="35720">
                  <c:v>3.5720999999999999E-5</c:v>
                </c:pt>
                <c:pt idx="35721">
                  <c:v>3.5722000000000001E-5</c:v>
                </c:pt>
                <c:pt idx="35722">
                  <c:v>3.5722999999999997E-5</c:v>
                </c:pt>
                <c:pt idx="35723">
                  <c:v>3.5723999999999999E-5</c:v>
                </c:pt>
                <c:pt idx="35724">
                  <c:v>3.5725000000000001E-5</c:v>
                </c:pt>
                <c:pt idx="35725">
                  <c:v>3.5726000000000003E-5</c:v>
                </c:pt>
                <c:pt idx="35726">
                  <c:v>3.5726999999999999E-5</c:v>
                </c:pt>
                <c:pt idx="35727">
                  <c:v>3.5728000000000001E-5</c:v>
                </c:pt>
                <c:pt idx="35728">
                  <c:v>3.5729000000000003E-5</c:v>
                </c:pt>
                <c:pt idx="35729">
                  <c:v>3.5729999999999998E-5</c:v>
                </c:pt>
                <c:pt idx="35730">
                  <c:v>3.5731000000000001E-5</c:v>
                </c:pt>
                <c:pt idx="35731">
                  <c:v>3.5732000000000003E-5</c:v>
                </c:pt>
                <c:pt idx="35732">
                  <c:v>3.5732999999999998E-5</c:v>
                </c:pt>
                <c:pt idx="35733">
                  <c:v>3.5734E-5</c:v>
                </c:pt>
                <c:pt idx="35734">
                  <c:v>3.5735000000000003E-5</c:v>
                </c:pt>
                <c:pt idx="35735">
                  <c:v>3.5735999999999998E-5</c:v>
                </c:pt>
                <c:pt idx="35736">
                  <c:v>3.5737E-5</c:v>
                </c:pt>
                <c:pt idx="35737">
                  <c:v>3.5738000000000002E-5</c:v>
                </c:pt>
                <c:pt idx="35738">
                  <c:v>3.5738999999999998E-5</c:v>
                </c:pt>
                <c:pt idx="35739">
                  <c:v>3.574E-5</c:v>
                </c:pt>
                <c:pt idx="35740">
                  <c:v>3.5741000000000002E-5</c:v>
                </c:pt>
                <c:pt idx="35741">
                  <c:v>3.5741999999999998E-5</c:v>
                </c:pt>
                <c:pt idx="35742">
                  <c:v>3.5743E-5</c:v>
                </c:pt>
                <c:pt idx="35743">
                  <c:v>3.5744000000000002E-5</c:v>
                </c:pt>
                <c:pt idx="35744">
                  <c:v>3.5744999999999997E-5</c:v>
                </c:pt>
                <c:pt idx="35745">
                  <c:v>3.5746E-5</c:v>
                </c:pt>
                <c:pt idx="35746">
                  <c:v>3.5747000000000002E-5</c:v>
                </c:pt>
                <c:pt idx="35747">
                  <c:v>3.5747999999999997E-5</c:v>
                </c:pt>
                <c:pt idx="35748">
                  <c:v>3.5748999999999999E-5</c:v>
                </c:pt>
                <c:pt idx="35749">
                  <c:v>3.5750000000000002E-5</c:v>
                </c:pt>
                <c:pt idx="35750">
                  <c:v>3.5750999999999997E-5</c:v>
                </c:pt>
                <c:pt idx="35751">
                  <c:v>3.5751999999999999E-5</c:v>
                </c:pt>
                <c:pt idx="35752">
                  <c:v>3.5753000000000001E-5</c:v>
                </c:pt>
                <c:pt idx="35753">
                  <c:v>3.5753999999999997E-5</c:v>
                </c:pt>
                <c:pt idx="35754">
                  <c:v>3.5754999999999999E-5</c:v>
                </c:pt>
                <c:pt idx="35755">
                  <c:v>3.5756000000000001E-5</c:v>
                </c:pt>
                <c:pt idx="35756">
                  <c:v>3.5756999999999997E-5</c:v>
                </c:pt>
                <c:pt idx="35757">
                  <c:v>3.5757999999999999E-5</c:v>
                </c:pt>
                <c:pt idx="35758">
                  <c:v>3.5759000000000001E-5</c:v>
                </c:pt>
                <c:pt idx="35759">
                  <c:v>3.5760000000000003E-5</c:v>
                </c:pt>
                <c:pt idx="35760">
                  <c:v>3.5760999999999999E-5</c:v>
                </c:pt>
                <c:pt idx="35761">
                  <c:v>3.5762000000000001E-5</c:v>
                </c:pt>
                <c:pt idx="35762">
                  <c:v>3.5763000000000003E-5</c:v>
                </c:pt>
                <c:pt idx="35763">
                  <c:v>3.5763999999999998E-5</c:v>
                </c:pt>
                <c:pt idx="35764">
                  <c:v>3.5765000000000001E-5</c:v>
                </c:pt>
                <c:pt idx="35765">
                  <c:v>3.5766000000000003E-5</c:v>
                </c:pt>
                <c:pt idx="35766">
                  <c:v>3.5766999999999998E-5</c:v>
                </c:pt>
                <c:pt idx="35767">
                  <c:v>3.5768E-5</c:v>
                </c:pt>
                <c:pt idx="35768">
                  <c:v>3.5769000000000003E-5</c:v>
                </c:pt>
                <c:pt idx="35769">
                  <c:v>3.5769999999999998E-5</c:v>
                </c:pt>
                <c:pt idx="35770">
                  <c:v>3.5771E-5</c:v>
                </c:pt>
                <c:pt idx="35771">
                  <c:v>3.5772000000000002E-5</c:v>
                </c:pt>
                <c:pt idx="35772">
                  <c:v>3.5772999999999998E-5</c:v>
                </c:pt>
                <c:pt idx="35773">
                  <c:v>3.5774E-5</c:v>
                </c:pt>
                <c:pt idx="35774">
                  <c:v>3.5775000000000002E-5</c:v>
                </c:pt>
                <c:pt idx="35775">
                  <c:v>3.5775999999999998E-5</c:v>
                </c:pt>
                <c:pt idx="35776">
                  <c:v>3.5777E-5</c:v>
                </c:pt>
                <c:pt idx="35777">
                  <c:v>3.5778000000000002E-5</c:v>
                </c:pt>
                <c:pt idx="35778">
                  <c:v>3.5778999999999997E-5</c:v>
                </c:pt>
                <c:pt idx="35779">
                  <c:v>3.578E-5</c:v>
                </c:pt>
                <c:pt idx="35780">
                  <c:v>3.5781000000000002E-5</c:v>
                </c:pt>
                <c:pt idx="35781">
                  <c:v>3.5781999999999997E-5</c:v>
                </c:pt>
                <c:pt idx="35782">
                  <c:v>3.5782999999999999E-5</c:v>
                </c:pt>
                <c:pt idx="35783">
                  <c:v>3.5784000000000002E-5</c:v>
                </c:pt>
                <c:pt idx="35784">
                  <c:v>3.5784999999999997E-5</c:v>
                </c:pt>
                <c:pt idx="35785">
                  <c:v>3.5785999999999999E-5</c:v>
                </c:pt>
                <c:pt idx="35786">
                  <c:v>3.5787000000000001E-5</c:v>
                </c:pt>
                <c:pt idx="35787">
                  <c:v>3.5787999999999997E-5</c:v>
                </c:pt>
                <c:pt idx="35788">
                  <c:v>3.5788999999999999E-5</c:v>
                </c:pt>
                <c:pt idx="35789">
                  <c:v>3.5790000000000001E-5</c:v>
                </c:pt>
                <c:pt idx="35790">
                  <c:v>3.5790999999999997E-5</c:v>
                </c:pt>
                <c:pt idx="35791">
                  <c:v>3.5791999999999999E-5</c:v>
                </c:pt>
                <c:pt idx="35792">
                  <c:v>3.5793000000000001E-5</c:v>
                </c:pt>
                <c:pt idx="35793">
                  <c:v>3.5794000000000003E-5</c:v>
                </c:pt>
                <c:pt idx="35794">
                  <c:v>3.5794999999999999E-5</c:v>
                </c:pt>
                <c:pt idx="35795">
                  <c:v>3.5796000000000001E-5</c:v>
                </c:pt>
                <c:pt idx="35796">
                  <c:v>3.5797000000000003E-5</c:v>
                </c:pt>
                <c:pt idx="35797">
                  <c:v>3.5797999999999998E-5</c:v>
                </c:pt>
                <c:pt idx="35798">
                  <c:v>3.5799000000000001E-5</c:v>
                </c:pt>
                <c:pt idx="35799">
                  <c:v>3.5800000000000003E-5</c:v>
                </c:pt>
                <c:pt idx="35800">
                  <c:v>3.5800999999999998E-5</c:v>
                </c:pt>
                <c:pt idx="35801">
                  <c:v>3.5802E-5</c:v>
                </c:pt>
                <c:pt idx="35802">
                  <c:v>3.5803000000000003E-5</c:v>
                </c:pt>
                <c:pt idx="35803">
                  <c:v>3.5803999999999998E-5</c:v>
                </c:pt>
                <c:pt idx="35804">
                  <c:v>3.5805E-5</c:v>
                </c:pt>
                <c:pt idx="35805">
                  <c:v>3.5806000000000002E-5</c:v>
                </c:pt>
                <c:pt idx="35806">
                  <c:v>3.5806999999999998E-5</c:v>
                </c:pt>
                <c:pt idx="35807">
                  <c:v>3.5808E-5</c:v>
                </c:pt>
                <c:pt idx="35808">
                  <c:v>3.5809000000000002E-5</c:v>
                </c:pt>
                <c:pt idx="35809">
                  <c:v>3.5809999999999998E-5</c:v>
                </c:pt>
                <c:pt idx="35810">
                  <c:v>3.5811E-5</c:v>
                </c:pt>
                <c:pt idx="35811">
                  <c:v>3.5812000000000002E-5</c:v>
                </c:pt>
                <c:pt idx="35812">
                  <c:v>3.5812999999999997E-5</c:v>
                </c:pt>
                <c:pt idx="35813">
                  <c:v>3.5814E-5</c:v>
                </c:pt>
                <c:pt idx="35814">
                  <c:v>3.5815000000000002E-5</c:v>
                </c:pt>
                <c:pt idx="35815">
                  <c:v>3.5815999999999997E-5</c:v>
                </c:pt>
                <c:pt idx="35816">
                  <c:v>3.5816999999999999E-5</c:v>
                </c:pt>
                <c:pt idx="35817">
                  <c:v>3.5818000000000002E-5</c:v>
                </c:pt>
                <c:pt idx="35818">
                  <c:v>3.5818999999999997E-5</c:v>
                </c:pt>
                <c:pt idx="35819">
                  <c:v>3.5819999999999999E-5</c:v>
                </c:pt>
                <c:pt idx="35820">
                  <c:v>3.5821000000000001E-5</c:v>
                </c:pt>
                <c:pt idx="35821">
                  <c:v>3.5821999999999997E-5</c:v>
                </c:pt>
                <c:pt idx="35822">
                  <c:v>3.5822999999999999E-5</c:v>
                </c:pt>
                <c:pt idx="35823">
                  <c:v>3.5824000000000001E-5</c:v>
                </c:pt>
                <c:pt idx="35824">
                  <c:v>3.5824999999999997E-5</c:v>
                </c:pt>
                <c:pt idx="35825">
                  <c:v>3.5825999999999999E-5</c:v>
                </c:pt>
                <c:pt idx="35826">
                  <c:v>3.5827000000000001E-5</c:v>
                </c:pt>
                <c:pt idx="35827">
                  <c:v>3.5828000000000003E-5</c:v>
                </c:pt>
                <c:pt idx="35828">
                  <c:v>3.5828999999999999E-5</c:v>
                </c:pt>
                <c:pt idx="35829">
                  <c:v>3.5830000000000001E-5</c:v>
                </c:pt>
                <c:pt idx="35830">
                  <c:v>3.5831000000000003E-5</c:v>
                </c:pt>
                <c:pt idx="35831">
                  <c:v>3.5831999999999998E-5</c:v>
                </c:pt>
                <c:pt idx="35832">
                  <c:v>3.5833000000000001E-5</c:v>
                </c:pt>
                <c:pt idx="35833">
                  <c:v>3.5834000000000003E-5</c:v>
                </c:pt>
                <c:pt idx="35834">
                  <c:v>3.5834999999999998E-5</c:v>
                </c:pt>
                <c:pt idx="35835">
                  <c:v>3.5836E-5</c:v>
                </c:pt>
                <c:pt idx="35836">
                  <c:v>3.5837000000000003E-5</c:v>
                </c:pt>
                <c:pt idx="35837">
                  <c:v>3.5837999999999998E-5</c:v>
                </c:pt>
                <c:pt idx="35838">
                  <c:v>3.5839E-5</c:v>
                </c:pt>
                <c:pt idx="35839">
                  <c:v>3.5840000000000002E-5</c:v>
                </c:pt>
                <c:pt idx="35840">
                  <c:v>3.5840999999999998E-5</c:v>
                </c:pt>
                <c:pt idx="35841">
                  <c:v>3.5842E-5</c:v>
                </c:pt>
                <c:pt idx="35842">
                  <c:v>3.5843000000000002E-5</c:v>
                </c:pt>
                <c:pt idx="35843">
                  <c:v>3.5843999999999998E-5</c:v>
                </c:pt>
                <c:pt idx="35844">
                  <c:v>3.5845E-5</c:v>
                </c:pt>
                <c:pt idx="35845">
                  <c:v>3.5846000000000002E-5</c:v>
                </c:pt>
                <c:pt idx="35846">
                  <c:v>3.5846999999999997E-5</c:v>
                </c:pt>
                <c:pt idx="35847">
                  <c:v>3.5848E-5</c:v>
                </c:pt>
                <c:pt idx="35848">
                  <c:v>3.5849000000000002E-5</c:v>
                </c:pt>
                <c:pt idx="35849">
                  <c:v>3.5849999999999997E-5</c:v>
                </c:pt>
                <c:pt idx="35850">
                  <c:v>3.5850999999999999E-5</c:v>
                </c:pt>
                <c:pt idx="35851">
                  <c:v>3.5852000000000002E-5</c:v>
                </c:pt>
                <c:pt idx="35852">
                  <c:v>3.5852999999999997E-5</c:v>
                </c:pt>
                <c:pt idx="35853">
                  <c:v>3.5853999999999999E-5</c:v>
                </c:pt>
                <c:pt idx="35854">
                  <c:v>3.5855000000000001E-5</c:v>
                </c:pt>
                <c:pt idx="35855">
                  <c:v>3.5855999999999997E-5</c:v>
                </c:pt>
                <c:pt idx="35856">
                  <c:v>3.5856999999999999E-5</c:v>
                </c:pt>
                <c:pt idx="35857">
                  <c:v>3.5858000000000001E-5</c:v>
                </c:pt>
                <c:pt idx="35858">
                  <c:v>3.5858999999999997E-5</c:v>
                </c:pt>
                <c:pt idx="35859">
                  <c:v>3.5859999999999999E-5</c:v>
                </c:pt>
                <c:pt idx="35860">
                  <c:v>3.5861000000000001E-5</c:v>
                </c:pt>
                <c:pt idx="35861">
                  <c:v>3.5862000000000003E-5</c:v>
                </c:pt>
                <c:pt idx="35862">
                  <c:v>3.5862999999999999E-5</c:v>
                </c:pt>
                <c:pt idx="35863">
                  <c:v>3.5864000000000001E-5</c:v>
                </c:pt>
                <c:pt idx="35864">
                  <c:v>3.5865000000000003E-5</c:v>
                </c:pt>
                <c:pt idx="35865">
                  <c:v>3.5865999999999998E-5</c:v>
                </c:pt>
                <c:pt idx="35866">
                  <c:v>3.5867000000000001E-5</c:v>
                </c:pt>
                <c:pt idx="35867">
                  <c:v>3.5868000000000003E-5</c:v>
                </c:pt>
                <c:pt idx="35868">
                  <c:v>3.5868999999999998E-5</c:v>
                </c:pt>
                <c:pt idx="35869">
                  <c:v>3.587E-5</c:v>
                </c:pt>
                <c:pt idx="35870">
                  <c:v>3.5871000000000003E-5</c:v>
                </c:pt>
                <c:pt idx="35871">
                  <c:v>3.5871999999999998E-5</c:v>
                </c:pt>
                <c:pt idx="35872">
                  <c:v>3.5873E-5</c:v>
                </c:pt>
                <c:pt idx="35873">
                  <c:v>3.5874000000000002E-5</c:v>
                </c:pt>
                <c:pt idx="35874">
                  <c:v>3.5874999999999998E-5</c:v>
                </c:pt>
                <c:pt idx="35875">
                  <c:v>3.5876E-5</c:v>
                </c:pt>
                <c:pt idx="35876">
                  <c:v>3.5877000000000002E-5</c:v>
                </c:pt>
                <c:pt idx="35877">
                  <c:v>3.5877999999999998E-5</c:v>
                </c:pt>
                <c:pt idx="35878">
                  <c:v>3.5879E-5</c:v>
                </c:pt>
                <c:pt idx="35879">
                  <c:v>3.5880000000000002E-5</c:v>
                </c:pt>
                <c:pt idx="35880">
                  <c:v>3.5880999999999997E-5</c:v>
                </c:pt>
                <c:pt idx="35881">
                  <c:v>3.5882E-5</c:v>
                </c:pt>
                <c:pt idx="35882">
                  <c:v>3.5883000000000002E-5</c:v>
                </c:pt>
                <c:pt idx="35883">
                  <c:v>3.5883999999999997E-5</c:v>
                </c:pt>
                <c:pt idx="35884">
                  <c:v>3.5884999999999999E-5</c:v>
                </c:pt>
                <c:pt idx="35885">
                  <c:v>3.5886000000000002E-5</c:v>
                </c:pt>
                <c:pt idx="35886">
                  <c:v>3.5886999999999997E-5</c:v>
                </c:pt>
                <c:pt idx="35887">
                  <c:v>3.5887999999999999E-5</c:v>
                </c:pt>
                <c:pt idx="35888">
                  <c:v>3.5889000000000001E-5</c:v>
                </c:pt>
                <c:pt idx="35889">
                  <c:v>3.5889999999999997E-5</c:v>
                </c:pt>
                <c:pt idx="35890">
                  <c:v>3.5890999999999999E-5</c:v>
                </c:pt>
                <c:pt idx="35891">
                  <c:v>3.5892000000000001E-5</c:v>
                </c:pt>
                <c:pt idx="35892">
                  <c:v>3.5892999999999997E-5</c:v>
                </c:pt>
                <c:pt idx="35893">
                  <c:v>3.5893999999999999E-5</c:v>
                </c:pt>
                <c:pt idx="35894">
                  <c:v>3.5895000000000001E-5</c:v>
                </c:pt>
                <c:pt idx="35895">
                  <c:v>3.5896000000000003E-5</c:v>
                </c:pt>
                <c:pt idx="35896">
                  <c:v>3.5896999999999999E-5</c:v>
                </c:pt>
                <c:pt idx="35897">
                  <c:v>3.5898000000000001E-5</c:v>
                </c:pt>
                <c:pt idx="35898">
                  <c:v>3.5899000000000003E-5</c:v>
                </c:pt>
                <c:pt idx="35899">
                  <c:v>3.5899999999999998E-5</c:v>
                </c:pt>
                <c:pt idx="35900">
                  <c:v>3.5901000000000001E-5</c:v>
                </c:pt>
                <c:pt idx="35901">
                  <c:v>3.5902000000000003E-5</c:v>
                </c:pt>
                <c:pt idx="35902">
                  <c:v>3.5902999999999998E-5</c:v>
                </c:pt>
                <c:pt idx="35903">
                  <c:v>3.5904E-5</c:v>
                </c:pt>
                <c:pt idx="35904">
                  <c:v>3.5905000000000003E-5</c:v>
                </c:pt>
                <c:pt idx="35905">
                  <c:v>3.5905999999999998E-5</c:v>
                </c:pt>
                <c:pt idx="35906">
                  <c:v>3.5907E-5</c:v>
                </c:pt>
                <c:pt idx="35907">
                  <c:v>3.5908000000000002E-5</c:v>
                </c:pt>
                <c:pt idx="35908">
                  <c:v>3.5908999999999998E-5</c:v>
                </c:pt>
                <c:pt idx="35909">
                  <c:v>3.591E-5</c:v>
                </c:pt>
                <c:pt idx="35910">
                  <c:v>3.5911000000000002E-5</c:v>
                </c:pt>
                <c:pt idx="35911">
                  <c:v>3.5911999999999998E-5</c:v>
                </c:pt>
                <c:pt idx="35912">
                  <c:v>3.5913E-5</c:v>
                </c:pt>
                <c:pt idx="35913">
                  <c:v>3.5914000000000002E-5</c:v>
                </c:pt>
                <c:pt idx="35914">
                  <c:v>3.5914999999999997E-5</c:v>
                </c:pt>
                <c:pt idx="35915">
                  <c:v>3.5916E-5</c:v>
                </c:pt>
                <c:pt idx="35916">
                  <c:v>3.5917000000000002E-5</c:v>
                </c:pt>
                <c:pt idx="35917">
                  <c:v>3.5917999999999997E-5</c:v>
                </c:pt>
                <c:pt idx="35918">
                  <c:v>3.5918999999999999E-5</c:v>
                </c:pt>
                <c:pt idx="35919">
                  <c:v>3.5920000000000002E-5</c:v>
                </c:pt>
                <c:pt idx="35920">
                  <c:v>3.5920999999999997E-5</c:v>
                </c:pt>
                <c:pt idx="35921">
                  <c:v>3.5921999999999999E-5</c:v>
                </c:pt>
                <c:pt idx="35922">
                  <c:v>3.5923000000000001E-5</c:v>
                </c:pt>
                <c:pt idx="35923">
                  <c:v>3.5923999999999997E-5</c:v>
                </c:pt>
                <c:pt idx="35924">
                  <c:v>3.5924999999999999E-5</c:v>
                </c:pt>
                <c:pt idx="35925">
                  <c:v>3.5926000000000001E-5</c:v>
                </c:pt>
                <c:pt idx="35926">
                  <c:v>3.5926999999999997E-5</c:v>
                </c:pt>
                <c:pt idx="35927">
                  <c:v>3.5927999999999999E-5</c:v>
                </c:pt>
                <c:pt idx="35928">
                  <c:v>3.5929000000000001E-5</c:v>
                </c:pt>
                <c:pt idx="35929">
                  <c:v>3.5930000000000003E-5</c:v>
                </c:pt>
                <c:pt idx="35930">
                  <c:v>3.5930999999999999E-5</c:v>
                </c:pt>
                <c:pt idx="35931">
                  <c:v>3.5932000000000001E-5</c:v>
                </c:pt>
                <c:pt idx="35932">
                  <c:v>3.5933000000000003E-5</c:v>
                </c:pt>
                <c:pt idx="35933">
                  <c:v>3.5933999999999998E-5</c:v>
                </c:pt>
                <c:pt idx="35934">
                  <c:v>3.5935000000000001E-5</c:v>
                </c:pt>
                <c:pt idx="35935">
                  <c:v>3.5936000000000003E-5</c:v>
                </c:pt>
                <c:pt idx="35936">
                  <c:v>3.5936999999999998E-5</c:v>
                </c:pt>
                <c:pt idx="35937">
                  <c:v>3.5938E-5</c:v>
                </c:pt>
                <c:pt idx="35938">
                  <c:v>3.5939000000000003E-5</c:v>
                </c:pt>
                <c:pt idx="35939">
                  <c:v>3.5939999999999998E-5</c:v>
                </c:pt>
                <c:pt idx="35940">
                  <c:v>3.5941E-5</c:v>
                </c:pt>
                <c:pt idx="35941">
                  <c:v>3.5942000000000002E-5</c:v>
                </c:pt>
                <c:pt idx="35942">
                  <c:v>3.5942999999999998E-5</c:v>
                </c:pt>
                <c:pt idx="35943">
                  <c:v>3.5944E-5</c:v>
                </c:pt>
                <c:pt idx="35944">
                  <c:v>3.5945000000000002E-5</c:v>
                </c:pt>
                <c:pt idx="35945">
                  <c:v>3.5945999999999998E-5</c:v>
                </c:pt>
                <c:pt idx="35946">
                  <c:v>3.5947E-5</c:v>
                </c:pt>
                <c:pt idx="35947">
                  <c:v>3.5948000000000002E-5</c:v>
                </c:pt>
                <c:pt idx="35948">
                  <c:v>3.5948999999999998E-5</c:v>
                </c:pt>
                <c:pt idx="35949">
                  <c:v>3.595E-5</c:v>
                </c:pt>
                <c:pt idx="35950">
                  <c:v>3.5951000000000002E-5</c:v>
                </c:pt>
                <c:pt idx="35951">
                  <c:v>3.5951999999999997E-5</c:v>
                </c:pt>
                <c:pt idx="35952">
                  <c:v>3.5952999999999999E-5</c:v>
                </c:pt>
                <c:pt idx="35953">
                  <c:v>3.5954000000000002E-5</c:v>
                </c:pt>
                <c:pt idx="35954">
                  <c:v>3.5954999999999997E-5</c:v>
                </c:pt>
                <c:pt idx="35955">
                  <c:v>3.5955999999999999E-5</c:v>
                </c:pt>
                <c:pt idx="35956">
                  <c:v>3.5957000000000001E-5</c:v>
                </c:pt>
                <c:pt idx="35957">
                  <c:v>3.5957999999999997E-5</c:v>
                </c:pt>
                <c:pt idx="35958">
                  <c:v>3.5958999999999999E-5</c:v>
                </c:pt>
                <c:pt idx="35959">
                  <c:v>3.5960000000000001E-5</c:v>
                </c:pt>
                <c:pt idx="35960">
                  <c:v>3.5960999999999997E-5</c:v>
                </c:pt>
                <c:pt idx="35961">
                  <c:v>3.5961999999999999E-5</c:v>
                </c:pt>
                <c:pt idx="35962">
                  <c:v>3.5963000000000001E-5</c:v>
                </c:pt>
                <c:pt idx="35963">
                  <c:v>3.5964000000000003E-5</c:v>
                </c:pt>
                <c:pt idx="35964">
                  <c:v>3.5964999999999999E-5</c:v>
                </c:pt>
                <c:pt idx="35965">
                  <c:v>3.5966000000000001E-5</c:v>
                </c:pt>
                <c:pt idx="35966">
                  <c:v>3.5967000000000003E-5</c:v>
                </c:pt>
                <c:pt idx="35967">
                  <c:v>3.5967999999999999E-5</c:v>
                </c:pt>
                <c:pt idx="35968">
                  <c:v>3.5969000000000001E-5</c:v>
                </c:pt>
                <c:pt idx="35969">
                  <c:v>3.5970000000000003E-5</c:v>
                </c:pt>
                <c:pt idx="35970">
                  <c:v>3.5970999999999998E-5</c:v>
                </c:pt>
                <c:pt idx="35971">
                  <c:v>3.5972000000000001E-5</c:v>
                </c:pt>
                <c:pt idx="35972">
                  <c:v>3.5973000000000003E-5</c:v>
                </c:pt>
                <c:pt idx="35973">
                  <c:v>3.5973999999999998E-5</c:v>
                </c:pt>
                <c:pt idx="35974">
                  <c:v>3.5975E-5</c:v>
                </c:pt>
                <c:pt idx="35975">
                  <c:v>3.5976000000000002E-5</c:v>
                </c:pt>
                <c:pt idx="35976">
                  <c:v>3.5976999999999998E-5</c:v>
                </c:pt>
                <c:pt idx="35977">
                  <c:v>3.5978E-5</c:v>
                </c:pt>
                <c:pt idx="35978">
                  <c:v>3.5979000000000002E-5</c:v>
                </c:pt>
                <c:pt idx="35979">
                  <c:v>3.5979999999999998E-5</c:v>
                </c:pt>
                <c:pt idx="35980">
                  <c:v>3.5981E-5</c:v>
                </c:pt>
                <c:pt idx="35981">
                  <c:v>3.5982000000000002E-5</c:v>
                </c:pt>
                <c:pt idx="35982">
                  <c:v>3.5982999999999998E-5</c:v>
                </c:pt>
                <c:pt idx="35983">
                  <c:v>3.5984E-5</c:v>
                </c:pt>
                <c:pt idx="35984">
                  <c:v>3.5985000000000002E-5</c:v>
                </c:pt>
                <c:pt idx="35985">
                  <c:v>3.5985999999999997E-5</c:v>
                </c:pt>
                <c:pt idx="35986">
                  <c:v>3.5987E-5</c:v>
                </c:pt>
                <c:pt idx="35987">
                  <c:v>3.5988000000000002E-5</c:v>
                </c:pt>
                <c:pt idx="35988">
                  <c:v>3.5988999999999997E-5</c:v>
                </c:pt>
                <c:pt idx="35989">
                  <c:v>3.5989999999999999E-5</c:v>
                </c:pt>
                <c:pt idx="35990">
                  <c:v>3.5991000000000002E-5</c:v>
                </c:pt>
                <c:pt idx="35991">
                  <c:v>3.5991999999999997E-5</c:v>
                </c:pt>
                <c:pt idx="35992">
                  <c:v>3.5992999999999999E-5</c:v>
                </c:pt>
                <c:pt idx="35993">
                  <c:v>3.5994000000000001E-5</c:v>
                </c:pt>
                <c:pt idx="35994">
                  <c:v>3.5994999999999997E-5</c:v>
                </c:pt>
                <c:pt idx="35995">
                  <c:v>3.5995999999999999E-5</c:v>
                </c:pt>
                <c:pt idx="35996">
                  <c:v>3.5997000000000001E-5</c:v>
                </c:pt>
                <c:pt idx="35997">
                  <c:v>3.5998000000000003E-5</c:v>
                </c:pt>
                <c:pt idx="35998">
                  <c:v>3.5998999999999999E-5</c:v>
                </c:pt>
                <c:pt idx="35999">
                  <c:v>3.6000000000000001E-5</c:v>
                </c:pt>
                <c:pt idx="36000">
                  <c:v>3.6001000000000003E-5</c:v>
                </c:pt>
                <c:pt idx="36001">
                  <c:v>3.6001999999999999E-5</c:v>
                </c:pt>
                <c:pt idx="36002">
                  <c:v>3.6003000000000001E-5</c:v>
                </c:pt>
                <c:pt idx="36003">
                  <c:v>3.6004000000000003E-5</c:v>
                </c:pt>
                <c:pt idx="36004">
                  <c:v>3.6004999999999998E-5</c:v>
                </c:pt>
                <c:pt idx="36005">
                  <c:v>3.6006000000000001E-5</c:v>
                </c:pt>
                <c:pt idx="36006">
                  <c:v>3.6007000000000003E-5</c:v>
                </c:pt>
                <c:pt idx="36007">
                  <c:v>3.6007999999999998E-5</c:v>
                </c:pt>
                <c:pt idx="36008">
                  <c:v>3.6009E-5</c:v>
                </c:pt>
                <c:pt idx="36009">
                  <c:v>3.6010000000000003E-5</c:v>
                </c:pt>
                <c:pt idx="36010">
                  <c:v>3.6010999999999998E-5</c:v>
                </c:pt>
                <c:pt idx="36011">
                  <c:v>3.6012E-5</c:v>
                </c:pt>
                <c:pt idx="36012">
                  <c:v>3.6013000000000002E-5</c:v>
                </c:pt>
                <c:pt idx="36013">
                  <c:v>3.6013999999999998E-5</c:v>
                </c:pt>
                <c:pt idx="36014">
                  <c:v>3.6015E-5</c:v>
                </c:pt>
                <c:pt idx="36015">
                  <c:v>3.6016000000000002E-5</c:v>
                </c:pt>
                <c:pt idx="36016">
                  <c:v>3.6016999999999998E-5</c:v>
                </c:pt>
                <c:pt idx="36017">
                  <c:v>3.6018E-5</c:v>
                </c:pt>
                <c:pt idx="36018">
                  <c:v>3.6019000000000002E-5</c:v>
                </c:pt>
                <c:pt idx="36019">
                  <c:v>3.6019999999999997E-5</c:v>
                </c:pt>
                <c:pt idx="36020">
                  <c:v>3.6021E-5</c:v>
                </c:pt>
                <c:pt idx="36021">
                  <c:v>3.6022000000000002E-5</c:v>
                </c:pt>
                <c:pt idx="36022">
                  <c:v>3.6022999999999997E-5</c:v>
                </c:pt>
                <c:pt idx="36023">
                  <c:v>3.6023999999999999E-5</c:v>
                </c:pt>
                <c:pt idx="36024">
                  <c:v>3.6025000000000002E-5</c:v>
                </c:pt>
                <c:pt idx="36025">
                  <c:v>3.6025999999999997E-5</c:v>
                </c:pt>
                <c:pt idx="36026">
                  <c:v>3.6026999999999999E-5</c:v>
                </c:pt>
                <c:pt idx="36027">
                  <c:v>3.6028000000000001E-5</c:v>
                </c:pt>
                <c:pt idx="36028">
                  <c:v>3.6028999999999997E-5</c:v>
                </c:pt>
                <c:pt idx="36029">
                  <c:v>3.6029999999999999E-5</c:v>
                </c:pt>
                <c:pt idx="36030">
                  <c:v>3.6031000000000001E-5</c:v>
                </c:pt>
                <c:pt idx="36031">
                  <c:v>3.6032000000000003E-5</c:v>
                </c:pt>
                <c:pt idx="36032">
                  <c:v>3.6032999999999999E-5</c:v>
                </c:pt>
                <c:pt idx="36033">
                  <c:v>3.6034000000000001E-5</c:v>
                </c:pt>
                <c:pt idx="36034">
                  <c:v>3.6035000000000003E-5</c:v>
                </c:pt>
                <c:pt idx="36035">
                  <c:v>3.6035999999999999E-5</c:v>
                </c:pt>
                <c:pt idx="36036">
                  <c:v>3.6037000000000001E-5</c:v>
                </c:pt>
                <c:pt idx="36037">
                  <c:v>3.6038000000000003E-5</c:v>
                </c:pt>
                <c:pt idx="36038">
                  <c:v>3.6038999999999998E-5</c:v>
                </c:pt>
                <c:pt idx="36039">
                  <c:v>3.6040000000000001E-5</c:v>
                </c:pt>
                <c:pt idx="36040">
                  <c:v>3.6041000000000003E-5</c:v>
                </c:pt>
                <c:pt idx="36041">
                  <c:v>3.6041999999999998E-5</c:v>
                </c:pt>
                <c:pt idx="36042">
                  <c:v>3.6043E-5</c:v>
                </c:pt>
                <c:pt idx="36043">
                  <c:v>3.6044000000000003E-5</c:v>
                </c:pt>
                <c:pt idx="36044">
                  <c:v>3.6044999999999998E-5</c:v>
                </c:pt>
                <c:pt idx="36045">
                  <c:v>3.6046E-5</c:v>
                </c:pt>
                <c:pt idx="36046">
                  <c:v>3.6047000000000002E-5</c:v>
                </c:pt>
                <c:pt idx="36047">
                  <c:v>3.6047999999999998E-5</c:v>
                </c:pt>
                <c:pt idx="36048">
                  <c:v>3.6049E-5</c:v>
                </c:pt>
                <c:pt idx="36049">
                  <c:v>3.6050000000000002E-5</c:v>
                </c:pt>
                <c:pt idx="36050">
                  <c:v>3.6050999999999998E-5</c:v>
                </c:pt>
                <c:pt idx="36051">
                  <c:v>3.6052E-5</c:v>
                </c:pt>
                <c:pt idx="36052">
                  <c:v>3.6053000000000002E-5</c:v>
                </c:pt>
                <c:pt idx="36053">
                  <c:v>3.6053999999999997E-5</c:v>
                </c:pt>
                <c:pt idx="36054">
                  <c:v>3.6055E-5</c:v>
                </c:pt>
                <c:pt idx="36055">
                  <c:v>3.6056000000000002E-5</c:v>
                </c:pt>
                <c:pt idx="36056">
                  <c:v>3.6056999999999997E-5</c:v>
                </c:pt>
                <c:pt idx="36057">
                  <c:v>3.6057999999999999E-5</c:v>
                </c:pt>
                <c:pt idx="36058">
                  <c:v>3.6059000000000002E-5</c:v>
                </c:pt>
                <c:pt idx="36059">
                  <c:v>3.6059999999999997E-5</c:v>
                </c:pt>
                <c:pt idx="36060">
                  <c:v>3.6060999999999999E-5</c:v>
                </c:pt>
                <c:pt idx="36061">
                  <c:v>3.6062000000000001E-5</c:v>
                </c:pt>
                <c:pt idx="36062">
                  <c:v>3.6062999999999997E-5</c:v>
                </c:pt>
                <c:pt idx="36063">
                  <c:v>3.6063999999999999E-5</c:v>
                </c:pt>
                <c:pt idx="36064">
                  <c:v>3.6065000000000001E-5</c:v>
                </c:pt>
                <c:pt idx="36065">
                  <c:v>3.6066000000000003E-5</c:v>
                </c:pt>
                <c:pt idx="36066">
                  <c:v>3.6066999999999999E-5</c:v>
                </c:pt>
                <c:pt idx="36067">
                  <c:v>3.6068000000000001E-5</c:v>
                </c:pt>
                <c:pt idx="36068">
                  <c:v>3.6069000000000003E-5</c:v>
                </c:pt>
                <c:pt idx="36069">
                  <c:v>3.6069999999999999E-5</c:v>
                </c:pt>
                <c:pt idx="36070">
                  <c:v>3.6071000000000001E-5</c:v>
                </c:pt>
                <c:pt idx="36071">
                  <c:v>3.6072000000000003E-5</c:v>
                </c:pt>
                <c:pt idx="36072">
                  <c:v>3.6072999999999998E-5</c:v>
                </c:pt>
                <c:pt idx="36073">
                  <c:v>3.6074000000000001E-5</c:v>
                </c:pt>
                <c:pt idx="36074">
                  <c:v>3.6075000000000003E-5</c:v>
                </c:pt>
                <c:pt idx="36075">
                  <c:v>3.6075999999999998E-5</c:v>
                </c:pt>
                <c:pt idx="36076">
                  <c:v>3.6077E-5</c:v>
                </c:pt>
                <c:pt idx="36077">
                  <c:v>3.6078000000000003E-5</c:v>
                </c:pt>
                <c:pt idx="36078">
                  <c:v>3.6078999999999998E-5</c:v>
                </c:pt>
                <c:pt idx="36079">
                  <c:v>3.608E-5</c:v>
                </c:pt>
                <c:pt idx="36080">
                  <c:v>3.6081000000000002E-5</c:v>
                </c:pt>
                <c:pt idx="36081">
                  <c:v>3.6081999999999998E-5</c:v>
                </c:pt>
                <c:pt idx="36082">
                  <c:v>3.6083E-5</c:v>
                </c:pt>
                <c:pt idx="36083">
                  <c:v>3.6084000000000002E-5</c:v>
                </c:pt>
                <c:pt idx="36084">
                  <c:v>3.6084999999999998E-5</c:v>
                </c:pt>
                <c:pt idx="36085">
                  <c:v>3.6086E-5</c:v>
                </c:pt>
                <c:pt idx="36086">
                  <c:v>3.6087000000000002E-5</c:v>
                </c:pt>
                <c:pt idx="36087">
                  <c:v>3.6087999999999997E-5</c:v>
                </c:pt>
                <c:pt idx="36088">
                  <c:v>3.6089E-5</c:v>
                </c:pt>
                <c:pt idx="36089">
                  <c:v>3.6090000000000002E-5</c:v>
                </c:pt>
                <c:pt idx="36090">
                  <c:v>3.6090999999999997E-5</c:v>
                </c:pt>
                <c:pt idx="36091">
                  <c:v>3.6091999999999999E-5</c:v>
                </c:pt>
                <c:pt idx="36092">
                  <c:v>3.6093000000000002E-5</c:v>
                </c:pt>
                <c:pt idx="36093">
                  <c:v>3.6093999999999997E-5</c:v>
                </c:pt>
                <c:pt idx="36094">
                  <c:v>3.6094999999999999E-5</c:v>
                </c:pt>
                <c:pt idx="36095">
                  <c:v>3.6096000000000001E-5</c:v>
                </c:pt>
                <c:pt idx="36096">
                  <c:v>3.6096999999999997E-5</c:v>
                </c:pt>
                <c:pt idx="36097">
                  <c:v>3.6097999999999999E-5</c:v>
                </c:pt>
                <c:pt idx="36098">
                  <c:v>3.6099000000000001E-5</c:v>
                </c:pt>
                <c:pt idx="36099">
                  <c:v>3.6100000000000003E-5</c:v>
                </c:pt>
                <c:pt idx="36100">
                  <c:v>3.6100999999999999E-5</c:v>
                </c:pt>
                <c:pt idx="36101">
                  <c:v>3.6102000000000001E-5</c:v>
                </c:pt>
                <c:pt idx="36102">
                  <c:v>3.6103000000000003E-5</c:v>
                </c:pt>
                <c:pt idx="36103">
                  <c:v>3.6103999999999999E-5</c:v>
                </c:pt>
                <c:pt idx="36104">
                  <c:v>3.6105000000000001E-5</c:v>
                </c:pt>
                <c:pt idx="36105">
                  <c:v>3.6106000000000003E-5</c:v>
                </c:pt>
                <c:pt idx="36106">
                  <c:v>3.6106999999999998E-5</c:v>
                </c:pt>
                <c:pt idx="36107">
                  <c:v>3.6108000000000001E-5</c:v>
                </c:pt>
                <c:pt idx="36108">
                  <c:v>3.6109000000000003E-5</c:v>
                </c:pt>
                <c:pt idx="36109">
                  <c:v>3.6109999999999998E-5</c:v>
                </c:pt>
                <c:pt idx="36110">
                  <c:v>3.6111E-5</c:v>
                </c:pt>
                <c:pt idx="36111">
                  <c:v>3.6112000000000003E-5</c:v>
                </c:pt>
                <c:pt idx="36112">
                  <c:v>3.6112999999999998E-5</c:v>
                </c:pt>
                <c:pt idx="36113">
                  <c:v>3.6114E-5</c:v>
                </c:pt>
                <c:pt idx="36114">
                  <c:v>3.6115000000000002E-5</c:v>
                </c:pt>
                <c:pt idx="36115">
                  <c:v>3.6115999999999998E-5</c:v>
                </c:pt>
                <c:pt idx="36116">
                  <c:v>3.6117E-5</c:v>
                </c:pt>
                <c:pt idx="36117">
                  <c:v>3.6118000000000002E-5</c:v>
                </c:pt>
                <c:pt idx="36118">
                  <c:v>3.6118999999999998E-5</c:v>
                </c:pt>
                <c:pt idx="36119">
                  <c:v>3.612E-5</c:v>
                </c:pt>
                <c:pt idx="36120">
                  <c:v>3.6121000000000002E-5</c:v>
                </c:pt>
                <c:pt idx="36121">
                  <c:v>3.6121999999999997E-5</c:v>
                </c:pt>
                <c:pt idx="36122">
                  <c:v>3.6123E-5</c:v>
                </c:pt>
                <c:pt idx="36123">
                  <c:v>3.6124000000000002E-5</c:v>
                </c:pt>
                <c:pt idx="36124">
                  <c:v>3.6124999999999997E-5</c:v>
                </c:pt>
                <c:pt idx="36125">
                  <c:v>3.6125999999999999E-5</c:v>
                </c:pt>
                <c:pt idx="36126">
                  <c:v>3.6127000000000002E-5</c:v>
                </c:pt>
                <c:pt idx="36127">
                  <c:v>3.6127999999999997E-5</c:v>
                </c:pt>
                <c:pt idx="36128">
                  <c:v>3.6128999999999999E-5</c:v>
                </c:pt>
                <c:pt idx="36129">
                  <c:v>3.6130000000000001E-5</c:v>
                </c:pt>
                <c:pt idx="36130">
                  <c:v>3.6130999999999997E-5</c:v>
                </c:pt>
                <c:pt idx="36131">
                  <c:v>3.6131999999999999E-5</c:v>
                </c:pt>
                <c:pt idx="36132">
                  <c:v>3.6133000000000001E-5</c:v>
                </c:pt>
                <c:pt idx="36133">
                  <c:v>3.6134000000000003E-5</c:v>
                </c:pt>
                <c:pt idx="36134">
                  <c:v>3.6134999999999999E-5</c:v>
                </c:pt>
                <c:pt idx="36135">
                  <c:v>3.6136000000000001E-5</c:v>
                </c:pt>
                <c:pt idx="36136">
                  <c:v>3.6137000000000003E-5</c:v>
                </c:pt>
                <c:pt idx="36137">
                  <c:v>3.6137999999999999E-5</c:v>
                </c:pt>
                <c:pt idx="36138">
                  <c:v>3.6139000000000001E-5</c:v>
                </c:pt>
                <c:pt idx="36139">
                  <c:v>3.6140000000000003E-5</c:v>
                </c:pt>
                <c:pt idx="36140">
                  <c:v>3.6140999999999998E-5</c:v>
                </c:pt>
                <c:pt idx="36141">
                  <c:v>3.6142000000000001E-5</c:v>
                </c:pt>
                <c:pt idx="36142">
                  <c:v>3.6143000000000003E-5</c:v>
                </c:pt>
                <c:pt idx="36143">
                  <c:v>3.6143999999999998E-5</c:v>
                </c:pt>
                <c:pt idx="36144">
                  <c:v>3.6145E-5</c:v>
                </c:pt>
                <c:pt idx="36145">
                  <c:v>3.6146000000000003E-5</c:v>
                </c:pt>
                <c:pt idx="36146">
                  <c:v>3.6146999999999998E-5</c:v>
                </c:pt>
                <c:pt idx="36147">
                  <c:v>3.6148E-5</c:v>
                </c:pt>
                <c:pt idx="36148">
                  <c:v>3.6149000000000002E-5</c:v>
                </c:pt>
                <c:pt idx="36149">
                  <c:v>3.6149999999999998E-5</c:v>
                </c:pt>
                <c:pt idx="36150">
                  <c:v>3.6151E-5</c:v>
                </c:pt>
                <c:pt idx="36151">
                  <c:v>3.6152000000000002E-5</c:v>
                </c:pt>
                <c:pt idx="36152">
                  <c:v>3.6152999999999998E-5</c:v>
                </c:pt>
                <c:pt idx="36153">
                  <c:v>3.6154E-5</c:v>
                </c:pt>
                <c:pt idx="36154">
                  <c:v>3.6155000000000002E-5</c:v>
                </c:pt>
                <c:pt idx="36155">
                  <c:v>3.6155999999999997E-5</c:v>
                </c:pt>
                <c:pt idx="36156">
                  <c:v>3.6157E-5</c:v>
                </c:pt>
                <c:pt idx="36157">
                  <c:v>3.6158000000000002E-5</c:v>
                </c:pt>
                <c:pt idx="36158">
                  <c:v>3.6158999999999997E-5</c:v>
                </c:pt>
                <c:pt idx="36159">
                  <c:v>3.6159999999999999E-5</c:v>
                </c:pt>
                <c:pt idx="36160">
                  <c:v>3.6161000000000002E-5</c:v>
                </c:pt>
                <c:pt idx="36161">
                  <c:v>3.6161999999999997E-5</c:v>
                </c:pt>
                <c:pt idx="36162">
                  <c:v>3.6162999999999999E-5</c:v>
                </c:pt>
                <c:pt idx="36163">
                  <c:v>3.6164000000000001E-5</c:v>
                </c:pt>
                <c:pt idx="36164">
                  <c:v>3.6164999999999997E-5</c:v>
                </c:pt>
                <c:pt idx="36165">
                  <c:v>3.6165999999999999E-5</c:v>
                </c:pt>
                <c:pt idx="36166">
                  <c:v>3.6167000000000001E-5</c:v>
                </c:pt>
                <c:pt idx="36167">
                  <c:v>3.6168000000000003E-5</c:v>
                </c:pt>
                <c:pt idx="36168">
                  <c:v>3.6168999999999999E-5</c:v>
                </c:pt>
                <c:pt idx="36169">
                  <c:v>3.6170000000000001E-5</c:v>
                </c:pt>
                <c:pt idx="36170">
                  <c:v>3.6171000000000003E-5</c:v>
                </c:pt>
                <c:pt idx="36171">
                  <c:v>3.6171999999999999E-5</c:v>
                </c:pt>
                <c:pt idx="36172">
                  <c:v>3.6173000000000001E-5</c:v>
                </c:pt>
                <c:pt idx="36173">
                  <c:v>3.6174000000000003E-5</c:v>
                </c:pt>
                <c:pt idx="36174">
                  <c:v>3.6174999999999998E-5</c:v>
                </c:pt>
                <c:pt idx="36175">
                  <c:v>3.6176000000000001E-5</c:v>
                </c:pt>
                <c:pt idx="36176">
                  <c:v>3.6177000000000003E-5</c:v>
                </c:pt>
                <c:pt idx="36177">
                  <c:v>3.6177999999999998E-5</c:v>
                </c:pt>
                <c:pt idx="36178">
                  <c:v>3.6179E-5</c:v>
                </c:pt>
                <c:pt idx="36179">
                  <c:v>3.6180000000000003E-5</c:v>
                </c:pt>
                <c:pt idx="36180">
                  <c:v>3.6180999999999998E-5</c:v>
                </c:pt>
                <c:pt idx="36181">
                  <c:v>3.6182E-5</c:v>
                </c:pt>
                <c:pt idx="36182">
                  <c:v>3.6183000000000002E-5</c:v>
                </c:pt>
                <c:pt idx="36183">
                  <c:v>3.6183999999999998E-5</c:v>
                </c:pt>
                <c:pt idx="36184">
                  <c:v>3.6185E-5</c:v>
                </c:pt>
                <c:pt idx="36185">
                  <c:v>3.6186000000000002E-5</c:v>
                </c:pt>
                <c:pt idx="36186">
                  <c:v>3.6186999999999998E-5</c:v>
                </c:pt>
                <c:pt idx="36187">
                  <c:v>3.6188E-5</c:v>
                </c:pt>
                <c:pt idx="36188">
                  <c:v>3.6189000000000002E-5</c:v>
                </c:pt>
                <c:pt idx="36189">
                  <c:v>3.6189999999999997E-5</c:v>
                </c:pt>
                <c:pt idx="36190">
                  <c:v>3.6191E-5</c:v>
                </c:pt>
                <c:pt idx="36191">
                  <c:v>3.6192000000000002E-5</c:v>
                </c:pt>
                <c:pt idx="36192">
                  <c:v>3.6192999999999997E-5</c:v>
                </c:pt>
                <c:pt idx="36193">
                  <c:v>3.6193999999999999E-5</c:v>
                </c:pt>
                <c:pt idx="36194">
                  <c:v>3.6195000000000002E-5</c:v>
                </c:pt>
                <c:pt idx="36195">
                  <c:v>3.6195999999999997E-5</c:v>
                </c:pt>
                <c:pt idx="36196">
                  <c:v>3.6196999999999999E-5</c:v>
                </c:pt>
                <c:pt idx="36197">
                  <c:v>3.6198000000000001E-5</c:v>
                </c:pt>
                <c:pt idx="36198">
                  <c:v>3.6198999999999997E-5</c:v>
                </c:pt>
                <c:pt idx="36199">
                  <c:v>3.6199999999999999E-5</c:v>
                </c:pt>
                <c:pt idx="36200">
                  <c:v>3.6201000000000001E-5</c:v>
                </c:pt>
                <c:pt idx="36201">
                  <c:v>3.6202000000000003E-5</c:v>
                </c:pt>
                <c:pt idx="36202">
                  <c:v>3.6202999999999999E-5</c:v>
                </c:pt>
                <c:pt idx="36203">
                  <c:v>3.6204000000000001E-5</c:v>
                </c:pt>
                <c:pt idx="36204">
                  <c:v>3.6205000000000003E-5</c:v>
                </c:pt>
                <c:pt idx="36205">
                  <c:v>3.6205999999999999E-5</c:v>
                </c:pt>
                <c:pt idx="36206">
                  <c:v>3.6207000000000001E-5</c:v>
                </c:pt>
                <c:pt idx="36207">
                  <c:v>3.6208000000000003E-5</c:v>
                </c:pt>
                <c:pt idx="36208">
                  <c:v>3.6208999999999998E-5</c:v>
                </c:pt>
                <c:pt idx="36209">
                  <c:v>3.6210000000000001E-5</c:v>
                </c:pt>
                <c:pt idx="36210">
                  <c:v>3.6211000000000003E-5</c:v>
                </c:pt>
                <c:pt idx="36211">
                  <c:v>3.6211999999999998E-5</c:v>
                </c:pt>
                <c:pt idx="36212">
                  <c:v>3.6213E-5</c:v>
                </c:pt>
                <c:pt idx="36213">
                  <c:v>3.6214000000000003E-5</c:v>
                </c:pt>
                <c:pt idx="36214">
                  <c:v>3.6214999999999998E-5</c:v>
                </c:pt>
                <c:pt idx="36215">
                  <c:v>3.6216E-5</c:v>
                </c:pt>
                <c:pt idx="36216">
                  <c:v>3.6217000000000002E-5</c:v>
                </c:pt>
                <c:pt idx="36217">
                  <c:v>3.6217999999999998E-5</c:v>
                </c:pt>
                <c:pt idx="36218">
                  <c:v>3.6219E-5</c:v>
                </c:pt>
                <c:pt idx="36219">
                  <c:v>3.6220000000000002E-5</c:v>
                </c:pt>
                <c:pt idx="36220">
                  <c:v>3.6220999999999998E-5</c:v>
                </c:pt>
                <c:pt idx="36221">
                  <c:v>3.6222E-5</c:v>
                </c:pt>
                <c:pt idx="36222">
                  <c:v>3.6223000000000002E-5</c:v>
                </c:pt>
                <c:pt idx="36223">
                  <c:v>3.6223999999999997E-5</c:v>
                </c:pt>
                <c:pt idx="36224">
                  <c:v>3.6225E-5</c:v>
                </c:pt>
                <c:pt idx="36225">
                  <c:v>3.6226000000000002E-5</c:v>
                </c:pt>
                <c:pt idx="36226">
                  <c:v>3.6226999999999997E-5</c:v>
                </c:pt>
                <c:pt idx="36227">
                  <c:v>3.6227999999999999E-5</c:v>
                </c:pt>
                <c:pt idx="36228">
                  <c:v>3.6229000000000002E-5</c:v>
                </c:pt>
                <c:pt idx="36229">
                  <c:v>3.6229999999999997E-5</c:v>
                </c:pt>
                <c:pt idx="36230">
                  <c:v>3.6230999999999999E-5</c:v>
                </c:pt>
                <c:pt idx="36231">
                  <c:v>3.6232000000000001E-5</c:v>
                </c:pt>
                <c:pt idx="36232">
                  <c:v>3.6232999999999997E-5</c:v>
                </c:pt>
                <c:pt idx="36233">
                  <c:v>3.6233999999999999E-5</c:v>
                </c:pt>
                <c:pt idx="36234">
                  <c:v>3.6235000000000001E-5</c:v>
                </c:pt>
                <c:pt idx="36235">
                  <c:v>3.6235999999999997E-5</c:v>
                </c:pt>
                <c:pt idx="36236">
                  <c:v>3.6236999999999999E-5</c:v>
                </c:pt>
                <c:pt idx="36237">
                  <c:v>3.6238000000000001E-5</c:v>
                </c:pt>
                <c:pt idx="36238">
                  <c:v>3.6239000000000003E-5</c:v>
                </c:pt>
                <c:pt idx="36239">
                  <c:v>3.6239999999999999E-5</c:v>
                </c:pt>
                <c:pt idx="36240">
                  <c:v>3.6241000000000001E-5</c:v>
                </c:pt>
                <c:pt idx="36241">
                  <c:v>3.6242000000000003E-5</c:v>
                </c:pt>
                <c:pt idx="36242">
                  <c:v>3.6242999999999998E-5</c:v>
                </c:pt>
                <c:pt idx="36243">
                  <c:v>3.6244000000000001E-5</c:v>
                </c:pt>
                <c:pt idx="36244">
                  <c:v>3.6245000000000003E-5</c:v>
                </c:pt>
                <c:pt idx="36245">
                  <c:v>3.6245999999999998E-5</c:v>
                </c:pt>
                <c:pt idx="36246">
                  <c:v>3.6247E-5</c:v>
                </c:pt>
                <c:pt idx="36247">
                  <c:v>3.6248000000000003E-5</c:v>
                </c:pt>
                <c:pt idx="36248">
                  <c:v>3.6248999999999998E-5</c:v>
                </c:pt>
                <c:pt idx="36249">
                  <c:v>3.625E-5</c:v>
                </c:pt>
                <c:pt idx="36250">
                  <c:v>3.6251000000000002E-5</c:v>
                </c:pt>
                <c:pt idx="36251">
                  <c:v>3.6251999999999998E-5</c:v>
                </c:pt>
                <c:pt idx="36252">
                  <c:v>3.6253E-5</c:v>
                </c:pt>
                <c:pt idx="36253">
                  <c:v>3.6254000000000002E-5</c:v>
                </c:pt>
                <c:pt idx="36254">
                  <c:v>3.6254999999999998E-5</c:v>
                </c:pt>
                <c:pt idx="36255">
                  <c:v>3.6256E-5</c:v>
                </c:pt>
                <c:pt idx="36256">
                  <c:v>3.6257000000000002E-5</c:v>
                </c:pt>
                <c:pt idx="36257">
                  <c:v>3.6257999999999997E-5</c:v>
                </c:pt>
                <c:pt idx="36258">
                  <c:v>3.6259E-5</c:v>
                </c:pt>
                <c:pt idx="36259">
                  <c:v>3.6260000000000002E-5</c:v>
                </c:pt>
                <c:pt idx="36260">
                  <c:v>3.6260999999999997E-5</c:v>
                </c:pt>
                <c:pt idx="36261">
                  <c:v>3.6261999999999999E-5</c:v>
                </c:pt>
                <c:pt idx="36262">
                  <c:v>3.6263000000000002E-5</c:v>
                </c:pt>
                <c:pt idx="36263">
                  <c:v>3.6263999999999997E-5</c:v>
                </c:pt>
                <c:pt idx="36264">
                  <c:v>3.6264999999999999E-5</c:v>
                </c:pt>
                <c:pt idx="36265">
                  <c:v>3.6266000000000001E-5</c:v>
                </c:pt>
                <c:pt idx="36266">
                  <c:v>3.6266999999999997E-5</c:v>
                </c:pt>
                <c:pt idx="36267">
                  <c:v>3.6267999999999999E-5</c:v>
                </c:pt>
                <c:pt idx="36268">
                  <c:v>3.6269000000000001E-5</c:v>
                </c:pt>
                <c:pt idx="36269">
                  <c:v>3.6269999999999997E-5</c:v>
                </c:pt>
                <c:pt idx="36270">
                  <c:v>3.6270999999999999E-5</c:v>
                </c:pt>
                <c:pt idx="36271">
                  <c:v>3.6272000000000001E-5</c:v>
                </c:pt>
                <c:pt idx="36272">
                  <c:v>3.6273000000000003E-5</c:v>
                </c:pt>
                <c:pt idx="36273">
                  <c:v>3.6273999999999999E-5</c:v>
                </c:pt>
                <c:pt idx="36274">
                  <c:v>3.6275000000000001E-5</c:v>
                </c:pt>
                <c:pt idx="36275">
                  <c:v>3.6276000000000003E-5</c:v>
                </c:pt>
                <c:pt idx="36276">
                  <c:v>3.6276999999999998E-5</c:v>
                </c:pt>
                <c:pt idx="36277">
                  <c:v>3.6278000000000001E-5</c:v>
                </c:pt>
                <c:pt idx="36278">
                  <c:v>3.6279000000000003E-5</c:v>
                </c:pt>
                <c:pt idx="36279">
                  <c:v>3.6279999999999998E-5</c:v>
                </c:pt>
                <c:pt idx="36280">
                  <c:v>3.6281E-5</c:v>
                </c:pt>
                <c:pt idx="36281">
                  <c:v>3.6282000000000003E-5</c:v>
                </c:pt>
                <c:pt idx="36282">
                  <c:v>3.6282999999999998E-5</c:v>
                </c:pt>
                <c:pt idx="36283">
                  <c:v>3.6284E-5</c:v>
                </c:pt>
                <c:pt idx="36284">
                  <c:v>3.6285000000000002E-5</c:v>
                </c:pt>
                <c:pt idx="36285">
                  <c:v>3.6285999999999998E-5</c:v>
                </c:pt>
                <c:pt idx="36286">
                  <c:v>3.6287E-5</c:v>
                </c:pt>
                <c:pt idx="36287">
                  <c:v>3.6288000000000002E-5</c:v>
                </c:pt>
                <c:pt idx="36288">
                  <c:v>3.6288999999999998E-5</c:v>
                </c:pt>
                <c:pt idx="36289">
                  <c:v>3.629E-5</c:v>
                </c:pt>
                <c:pt idx="36290">
                  <c:v>3.6291000000000002E-5</c:v>
                </c:pt>
                <c:pt idx="36291">
                  <c:v>3.6291999999999997E-5</c:v>
                </c:pt>
                <c:pt idx="36292">
                  <c:v>3.6293E-5</c:v>
                </c:pt>
                <c:pt idx="36293">
                  <c:v>3.6294000000000002E-5</c:v>
                </c:pt>
                <c:pt idx="36294">
                  <c:v>3.6294999999999997E-5</c:v>
                </c:pt>
                <c:pt idx="36295">
                  <c:v>3.6295999999999999E-5</c:v>
                </c:pt>
                <c:pt idx="36296">
                  <c:v>3.6297000000000002E-5</c:v>
                </c:pt>
                <c:pt idx="36297">
                  <c:v>3.6297999999999997E-5</c:v>
                </c:pt>
                <c:pt idx="36298">
                  <c:v>3.6298999999999999E-5</c:v>
                </c:pt>
                <c:pt idx="36299">
                  <c:v>3.6300000000000001E-5</c:v>
                </c:pt>
                <c:pt idx="36300">
                  <c:v>3.6300999999999997E-5</c:v>
                </c:pt>
                <c:pt idx="36301">
                  <c:v>3.6301999999999999E-5</c:v>
                </c:pt>
                <c:pt idx="36302">
                  <c:v>3.6303000000000001E-5</c:v>
                </c:pt>
                <c:pt idx="36303">
                  <c:v>3.6303999999999997E-5</c:v>
                </c:pt>
                <c:pt idx="36304">
                  <c:v>3.6304999999999999E-5</c:v>
                </c:pt>
                <c:pt idx="36305">
                  <c:v>3.6306000000000001E-5</c:v>
                </c:pt>
                <c:pt idx="36306">
                  <c:v>3.6307000000000003E-5</c:v>
                </c:pt>
                <c:pt idx="36307">
                  <c:v>3.6307999999999999E-5</c:v>
                </c:pt>
                <c:pt idx="36308">
                  <c:v>3.6309000000000001E-5</c:v>
                </c:pt>
                <c:pt idx="36309">
                  <c:v>3.6310000000000003E-5</c:v>
                </c:pt>
                <c:pt idx="36310">
                  <c:v>3.6310999999999998E-5</c:v>
                </c:pt>
                <c:pt idx="36311">
                  <c:v>3.6312000000000001E-5</c:v>
                </c:pt>
                <c:pt idx="36312">
                  <c:v>3.6313000000000003E-5</c:v>
                </c:pt>
                <c:pt idx="36313">
                  <c:v>3.6313999999999998E-5</c:v>
                </c:pt>
                <c:pt idx="36314">
                  <c:v>3.6315E-5</c:v>
                </c:pt>
                <c:pt idx="36315">
                  <c:v>3.6316000000000003E-5</c:v>
                </c:pt>
                <c:pt idx="36316">
                  <c:v>3.6316999999999998E-5</c:v>
                </c:pt>
                <c:pt idx="36317">
                  <c:v>3.6318E-5</c:v>
                </c:pt>
                <c:pt idx="36318">
                  <c:v>3.6319000000000002E-5</c:v>
                </c:pt>
                <c:pt idx="36319">
                  <c:v>3.6319999999999998E-5</c:v>
                </c:pt>
                <c:pt idx="36320">
                  <c:v>3.6321E-5</c:v>
                </c:pt>
                <c:pt idx="36321">
                  <c:v>3.6322000000000002E-5</c:v>
                </c:pt>
                <c:pt idx="36322">
                  <c:v>3.6322999999999998E-5</c:v>
                </c:pt>
                <c:pt idx="36323">
                  <c:v>3.6324E-5</c:v>
                </c:pt>
                <c:pt idx="36324">
                  <c:v>3.6325000000000002E-5</c:v>
                </c:pt>
                <c:pt idx="36325">
                  <c:v>3.6325999999999997E-5</c:v>
                </c:pt>
                <c:pt idx="36326">
                  <c:v>3.6327E-5</c:v>
                </c:pt>
                <c:pt idx="36327">
                  <c:v>3.6328000000000002E-5</c:v>
                </c:pt>
                <c:pt idx="36328">
                  <c:v>3.6328999999999997E-5</c:v>
                </c:pt>
                <c:pt idx="36329">
                  <c:v>3.6329999999999999E-5</c:v>
                </c:pt>
                <c:pt idx="36330">
                  <c:v>3.6331000000000002E-5</c:v>
                </c:pt>
                <c:pt idx="36331">
                  <c:v>3.6331999999999997E-5</c:v>
                </c:pt>
                <c:pt idx="36332">
                  <c:v>3.6332999999999999E-5</c:v>
                </c:pt>
                <c:pt idx="36333">
                  <c:v>3.6334000000000001E-5</c:v>
                </c:pt>
                <c:pt idx="36334">
                  <c:v>3.6334999999999997E-5</c:v>
                </c:pt>
                <c:pt idx="36335">
                  <c:v>3.6335999999999999E-5</c:v>
                </c:pt>
                <c:pt idx="36336">
                  <c:v>3.6337000000000001E-5</c:v>
                </c:pt>
                <c:pt idx="36337">
                  <c:v>3.6337999999999997E-5</c:v>
                </c:pt>
                <c:pt idx="36338">
                  <c:v>3.6338999999999999E-5</c:v>
                </c:pt>
                <c:pt idx="36339">
                  <c:v>3.6340000000000001E-5</c:v>
                </c:pt>
                <c:pt idx="36340">
                  <c:v>3.6341000000000003E-5</c:v>
                </c:pt>
                <c:pt idx="36341">
                  <c:v>3.6341999999999999E-5</c:v>
                </c:pt>
                <c:pt idx="36342">
                  <c:v>3.6343000000000001E-5</c:v>
                </c:pt>
                <c:pt idx="36343">
                  <c:v>3.6344000000000003E-5</c:v>
                </c:pt>
                <c:pt idx="36344">
                  <c:v>3.6344999999999998E-5</c:v>
                </c:pt>
                <c:pt idx="36345">
                  <c:v>3.6346000000000001E-5</c:v>
                </c:pt>
                <c:pt idx="36346">
                  <c:v>3.6347000000000003E-5</c:v>
                </c:pt>
                <c:pt idx="36347">
                  <c:v>3.6347999999999998E-5</c:v>
                </c:pt>
                <c:pt idx="36348">
                  <c:v>3.6349E-5</c:v>
                </c:pt>
                <c:pt idx="36349">
                  <c:v>3.6350000000000003E-5</c:v>
                </c:pt>
                <c:pt idx="36350">
                  <c:v>3.6350999999999998E-5</c:v>
                </c:pt>
                <c:pt idx="36351">
                  <c:v>3.6352E-5</c:v>
                </c:pt>
                <c:pt idx="36352">
                  <c:v>3.6353000000000002E-5</c:v>
                </c:pt>
                <c:pt idx="36353">
                  <c:v>3.6353999999999998E-5</c:v>
                </c:pt>
                <c:pt idx="36354">
                  <c:v>3.6355E-5</c:v>
                </c:pt>
                <c:pt idx="36355">
                  <c:v>3.6356000000000002E-5</c:v>
                </c:pt>
                <c:pt idx="36356">
                  <c:v>3.6356999999999998E-5</c:v>
                </c:pt>
                <c:pt idx="36357">
                  <c:v>3.6358E-5</c:v>
                </c:pt>
                <c:pt idx="36358">
                  <c:v>3.6359000000000002E-5</c:v>
                </c:pt>
                <c:pt idx="36359">
                  <c:v>3.6359999999999997E-5</c:v>
                </c:pt>
                <c:pt idx="36360">
                  <c:v>3.6361E-5</c:v>
                </c:pt>
                <c:pt idx="36361">
                  <c:v>3.6362000000000002E-5</c:v>
                </c:pt>
                <c:pt idx="36362">
                  <c:v>3.6362999999999997E-5</c:v>
                </c:pt>
                <c:pt idx="36363">
                  <c:v>3.6363999999999999E-5</c:v>
                </c:pt>
                <c:pt idx="36364">
                  <c:v>3.6365000000000002E-5</c:v>
                </c:pt>
                <c:pt idx="36365">
                  <c:v>3.6365999999999997E-5</c:v>
                </c:pt>
                <c:pt idx="36366">
                  <c:v>3.6366999999999999E-5</c:v>
                </c:pt>
                <c:pt idx="36367">
                  <c:v>3.6368000000000001E-5</c:v>
                </c:pt>
                <c:pt idx="36368">
                  <c:v>3.6368999999999997E-5</c:v>
                </c:pt>
                <c:pt idx="36369">
                  <c:v>3.6369999999999999E-5</c:v>
                </c:pt>
                <c:pt idx="36370">
                  <c:v>3.6371000000000001E-5</c:v>
                </c:pt>
                <c:pt idx="36371">
                  <c:v>3.6371999999999997E-5</c:v>
                </c:pt>
                <c:pt idx="36372">
                  <c:v>3.6372999999999999E-5</c:v>
                </c:pt>
                <c:pt idx="36373">
                  <c:v>3.6374000000000001E-5</c:v>
                </c:pt>
                <c:pt idx="36374">
                  <c:v>3.6375000000000003E-5</c:v>
                </c:pt>
                <c:pt idx="36375">
                  <c:v>3.6375999999999999E-5</c:v>
                </c:pt>
                <c:pt idx="36376">
                  <c:v>3.6377000000000001E-5</c:v>
                </c:pt>
                <c:pt idx="36377">
                  <c:v>3.6378000000000003E-5</c:v>
                </c:pt>
                <c:pt idx="36378">
                  <c:v>3.6378999999999998E-5</c:v>
                </c:pt>
                <c:pt idx="36379">
                  <c:v>3.6380000000000001E-5</c:v>
                </c:pt>
                <c:pt idx="36380">
                  <c:v>3.6381000000000003E-5</c:v>
                </c:pt>
                <c:pt idx="36381">
                  <c:v>3.6381999999999998E-5</c:v>
                </c:pt>
                <c:pt idx="36382">
                  <c:v>3.6383E-5</c:v>
                </c:pt>
                <c:pt idx="36383">
                  <c:v>3.6384000000000003E-5</c:v>
                </c:pt>
                <c:pt idx="36384">
                  <c:v>3.6384999999999998E-5</c:v>
                </c:pt>
                <c:pt idx="36385">
                  <c:v>3.6386E-5</c:v>
                </c:pt>
                <c:pt idx="36386">
                  <c:v>3.6387000000000002E-5</c:v>
                </c:pt>
                <c:pt idx="36387">
                  <c:v>3.6387999999999998E-5</c:v>
                </c:pt>
                <c:pt idx="36388">
                  <c:v>3.6389E-5</c:v>
                </c:pt>
                <c:pt idx="36389">
                  <c:v>3.6390000000000002E-5</c:v>
                </c:pt>
                <c:pt idx="36390">
                  <c:v>3.6390999999999998E-5</c:v>
                </c:pt>
                <c:pt idx="36391">
                  <c:v>3.6392E-5</c:v>
                </c:pt>
                <c:pt idx="36392">
                  <c:v>3.6393000000000002E-5</c:v>
                </c:pt>
                <c:pt idx="36393">
                  <c:v>3.6393999999999997E-5</c:v>
                </c:pt>
                <c:pt idx="36394">
                  <c:v>3.6395E-5</c:v>
                </c:pt>
                <c:pt idx="36395">
                  <c:v>3.6396000000000002E-5</c:v>
                </c:pt>
                <c:pt idx="36396">
                  <c:v>3.6396999999999997E-5</c:v>
                </c:pt>
                <c:pt idx="36397">
                  <c:v>3.6397999999999999E-5</c:v>
                </c:pt>
                <c:pt idx="36398">
                  <c:v>3.6399000000000002E-5</c:v>
                </c:pt>
                <c:pt idx="36399">
                  <c:v>3.6399999999999997E-5</c:v>
                </c:pt>
                <c:pt idx="36400">
                  <c:v>3.6400999999999999E-5</c:v>
                </c:pt>
                <c:pt idx="36401">
                  <c:v>3.6402000000000001E-5</c:v>
                </c:pt>
                <c:pt idx="36402">
                  <c:v>3.6402999999999997E-5</c:v>
                </c:pt>
                <c:pt idx="36403">
                  <c:v>3.6403999999999999E-5</c:v>
                </c:pt>
                <c:pt idx="36404">
                  <c:v>3.6405000000000001E-5</c:v>
                </c:pt>
                <c:pt idx="36405">
                  <c:v>3.6405999999999997E-5</c:v>
                </c:pt>
                <c:pt idx="36406">
                  <c:v>3.6406999999999999E-5</c:v>
                </c:pt>
                <c:pt idx="36407">
                  <c:v>3.6408000000000001E-5</c:v>
                </c:pt>
                <c:pt idx="36408">
                  <c:v>3.6409000000000003E-5</c:v>
                </c:pt>
                <c:pt idx="36409">
                  <c:v>3.6409999999999999E-5</c:v>
                </c:pt>
                <c:pt idx="36410">
                  <c:v>3.6411000000000001E-5</c:v>
                </c:pt>
                <c:pt idx="36411">
                  <c:v>3.6412000000000003E-5</c:v>
                </c:pt>
                <c:pt idx="36412">
                  <c:v>3.6412999999999998E-5</c:v>
                </c:pt>
                <c:pt idx="36413">
                  <c:v>3.6414000000000001E-5</c:v>
                </c:pt>
                <c:pt idx="36414">
                  <c:v>3.6415000000000003E-5</c:v>
                </c:pt>
                <c:pt idx="36415">
                  <c:v>3.6415999999999998E-5</c:v>
                </c:pt>
                <c:pt idx="36416">
                  <c:v>3.6417E-5</c:v>
                </c:pt>
                <c:pt idx="36417">
                  <c:v>3.6418000000000003E-5</c:v>
                </c:pt>
                <c:pt idx="36418">
                  <c:v>3.6418999999999998E-5</c:v>
                </c:pt>
                <c:pt idx="36419">
                  <c:v>3.642E-5</c:v>
                </c:pt>
                <c:pt idx="36420">
                  <c:v>3.6421000000000002E-5</c:v>
                </c:pt>
                <c:pt idx="36421">
                  <c:v>3.6421999999999998E-5</c:v>
                </c:pt>
                <c:pt idx="36422">
                  <c:v>3.6423E-5</c:v>
                </c:pt>
                <c:pt idx="36423">
                  <c:v>3.6424000000000002E-5</c:v>
                </c:pt>
                <c:pt idx="36424">
                  <c:v>3.6424999999999998E-5</c:v>
                </c:pt>
                <c:pt idx="36425">
                  <c:v>3.6426E-5</c:v>
                </c:pt>
                <c:pt idx="36426">
                  <c:v>3.6427000000000002E-5</c:v>
                </c:pt>
                <c:pt idx="36427">
                  <c:v>3.6427999999999997E-5</c:v>
                </c:pt>
                <c:pt idx="36428">
                  <c:v>3.6429E-5</c:v>
                </c:pt>
                <c:pt idx="36429">
                  <c:v>3.6430000000000002E-5</c:v>
                </c:pt>
                <c:pt idx="36430">
                  <c:v>3.6430999999999997E-5</c:v>
                </c:pt>
                <c:pt idx="36431">
                  <c:v>3.6431999999999999E-5</c:v>
                </c:pt>
                <c:pt idx="36432">
                  <c:v>3.6433000000000002E-5</c:v>
                </c:pt>
                <c:pt idx="36433">
                  <c:v>3.6433999999999997E-5</c:v>
                </c:pt>
                <c:pt idx="36434">
                  <c:v>3.6434999999999999E-5</c:v>
                </c:pt>
                <c:pt idx="36435">
                  <c:v>3.6436000000000001E-5</c:v>
                </c:pt>
                <c:pt idx="36436">
                  <c:v>3.6436999999999997E-5</c:v>
                </c:pt>
                <c:pt idx="36437">
                  <c:v>3.6437999999999999E-5</c:v>
                </c:pt>
                <c:pt idx="36438">
                  <c:v>3.6439000000000001E-5</c:v>
                </c:pt>
                <c:pt idx="36439">
                  <c:v>3.6439999999999997E-5</c:v>
                </c:pt>
                <c:pt idx="36440">
                  <c:v>3.6440999999999999E-5</c:v>
                </c:pt>
                <c:pt idx="36441">
                  <c:v>3.6442000000000001E-5</c:v>
                </c:pt>
                <c:pt idx="36442">
                  <c:v>3.6443000000000003E-5</c:v>
                </c:pt>
                <c:pt idx="36443">
                  <c:v>3.6443999999999999E-5</c:v>
                </c:pt>
                <c:pt idx="36444">
                  <c:v>3.6445000000000001E-5</c:v>
                </c:pt>
                <c:pt idx="36445">
                  <c:v>3.6446000000000003E-5</c:v>
                </c:pt>
                <c:pt idx="36446">
                  <c:v>3.6446999999999998E-5</c:v>
                </c:pt>
                <c:pt idx="36447">
                  <c:v>3.6448000000000001E-5</c:v>
                </c:pt>
                <c:pt idx="36448">
                  <c:v>3.6449000000000003E-5</c:v>
                </c:pt>
                <c:pt idx="36449">
                  <c:v>3.6449999999999998E-5</c:v>
                </c:pt>
                <c:pt idx="36450">
                  <c:v>3.6451E-5</c:v>
                </c:pt>
                <c:pt idx="36451">
                  <c:v>3.6452000000000003E-5</c:v>
                </c:pt>
                <c:pt idx="36452">
                  <c:v>3.6452999999999998E-5</c:v>
                </c:pt>
                <c:pt idx="36453">
                  <c:v>3.6454E-5</c:v>
                </c:pt>
                <c:pt idx="36454">
                  <c:v>3.6455000000000002E-5</c:v>
                </c:pt>
                <c:pt idx="36455">
                  <c:v>3.6455999999999998E-5</c:v>
                </c:pt>
                <c:pt idx="36456">
                  <c:v>3.6457E-5</c:v>
                </c:pt>
                <c:pt idx="36457">
                  <c:v>3.6458000000000002E-5</c:v>
                </c:pt>
                <c:pt idx="36458">
                  <c:v>3.6458999999999998E-5</c:v>
                </c:pt>
                <c:pt idx="36459">
                  <c:v>3.646E-5</c:v>
                </c:pt>
                <c:pt idx="36460">
                  <c:v>3.6461000000000002E-5</c:v>
                </c:pt>
                <c:pt idx="36461">
                  <c:v>3.6461999999999998E-5</c:v>
                </c:pt>
                <c:pt idx="36462">
                  <c:v>3.6463E-5</c:v>
                </c:pt>
                <c:pt idx="36463">
                  <c:v>3.6464000000000002E-5</c:v>
                </c:pt>
                <c:pt idx="36464">
                  <c:v>3.6464999999999997E-5</c:v>
                </c:pt>
                <c:pt idx="36465">
                  <c:v>3.6465999999999999E-5</c:v>
                </c:pt>
                <c:pt idx="36466">
                  <c:v>3.6467000000000002E-5</c:v>
                </c:pt>
                <c:pt idx="36467">
                  <c:v>3.6467999999999997E-5</c:v>
                </c:pt>
                <c:pt idx="36468">
                  <c:v>3.6468999999999999E-5</c:v>
                </c:pt>
                <c:pt idx="36469">
                  <c:v>3.6470000000000001E-5</c:v>
                </c:pt>
                <c:pt idx="36470">
                  <c:v>3.6470999999999997E-5</c:v>
                </c:pt>
                <c:pt idx="36471">
                  <c:v>3.6471999999999999E-5</c:v>
                </c:pt>
                <c:pt idx="36472">
                  <c:v>3.6473000000000001E-5</c:v>
                </c:pt>
                <c:pt idx="36473">
                  <c:v>3.6473999999999997E-5</c:v>
                </c:pt>
                <c:pt idx="36474">
                  <c:v>3.6474999999999999E-5</c:v>
                </c:pt>
                <c:pt idx="36475">
                  <c:v>3.6476000000000001E-5</c:v>
                </c:pt>
                <c:pt idx="36476">
                  <c:v>3.6477000000000003E-5</c:v>
                </c:pt>
                <c:pt idx="36477">
                  <c:v>3.6477999999999999E-5</c:v>
                </c:pt>
                <c:pt idx="36478">
                  <c:v>3.6479000000000001E-5</c:v>
                </c:pt>
                <c:pt idx="36479">
                  <c:v>3.6480000000000003E-5</c:v>
                </c:pt>
                <c:pt idx="36480">
                  <c:v>3.6480999999999999E-5</c:v>
                </c:pt>
                <c:pt idx="36481">
                  <c:v>3.6482000000000001E-5</c:v>
                </c:pt>
                <c:pt idx="36482">
                  <c:v>3.6483000000000003E-5</c:v>
                </c:pt>
                <c:pt idx="36483">
                  <c:v>3.6483999999999998E-5</c:v>
                </c:pt>
                <c:pt idx="36484">
                  <c:v>3.6485000000000001E-5</c:v>
                </c:pt>
                <c:pt idx="36485">
                  <c:v>3.6486000000000003E-5</c:v>
                </c:pt>
                <c:pt idx="36486">
                  <c:v>3.6486999999999998E-5</c:v>
                </c:pt>
                <c:pt idx="36487">
                  <c:v>3.6488E-5</c:v>
                </c:pt>
                <c:pt idx="36488">
                  <c:v>3.6489000000000002E-5</c:v>
                </c:pt>
                <c:pt idx="36489">
                  <c:v>3.6489999999999998E-5</c:v>
                </c:pt>
                <c:pt idx="36490">
                  <c:v>3.6491E-5</c:v>
                </c:pt>
                <c:pt idx="36491">
                  <c:v>3.6492000000000002E-5</c:v>
                </c:pt>
                <c:pt idx="36492">
                  <c:v>3.6492999999999998E-5</c:v>
                </c:pt>
                <c:pt idx="36493">
                  <c:v>3.6494E-5</c:v>
                </c:pt>
                <c:pt idx="36494">
                  <c:v>3.6495000000000002E-5</c:v>
                </c:pt>
                <c:pt idx="36495">
                  <c:v>3.6495999999999998E-5</c:v>
                </c:pt>
                <c:pt idx="36496">
                  <c:v>3.6497E-5</c:v>
                </c:pt>
                <c:pt idx="36497">
                  <c:v>3.6498000000000002E-5</c:v>
                </c:pt>
                <c:pt idx="36498">
                  <c:v>3.6498999999999997E-5</c:v>
                </c:pt>
                <c:pt idx="36499">
                  <c:v>3.65E-5</c:v>
                </c:pt>
                <c:pt idx="36500">
                  <c:v>3.6501000000000002E-5</c:v>
                </c:pt>
                <c:pt idx="36501">
                  <c:v>3.6501999999999997E-5</c:v>
                </c:pt>
                <c:pt idx="36502">
                  <c:v>3.6502999999999999E-5</c:v>
                </c:pt>
                <c:pt idx="36503">
                  <c:v>3.6504000000000002E-5</c:v>
                </c:pt>
                <c:pt idx="36504">
                  <c:v>3.6504999999999997E-5</c:v>
                </c:pt>
                <c:pt idx="36505">
                  <c:v>3.6505999999999999E-5</c:v>
                </c:pt>
                <c:pt idx="36506">
                  <c:v>3.6507000000000001E-5</c:v>
                </c:pt>
                <c:pt idx="36507">
                  <c:v>3.6507999999999997E-5</c:v>
                </c:pt>
                <c:pt idx="36508">
                  <c:v>3.6508999999999999E-5</c:v>
                </c:pt>
                <c:pt idx="36509">
                  <c:v>3.6510000000000001E-5</c:v>
                </c:pt>
                <c:pt idx="36510">
                  <c:v>3.6511000000000003E-5</c:v>
                </c:pt>
                <c:pt idx="36511">
                  <c:v>3.6511999999999999E-5</c:v>
                </c:pt>
                <c:pt idx="36512">
                  <c:v>3.6513000000000001E-5</c:v>
                </c:pt>
                <c:pt idx="36513">
                  <c:v>3.6514000000000003E-5</c:v>
                </c:pt>
                <c:pt idx="36514">
                  <c:v>3.6514999999999999E-5</c:v>
                </c:pt>
                <c:pt idx="36515">
                  <c:v>3.6516000000000001E-5</c:v>
                </c:pt>
                <c:pt idx="36516">
                  <c:v>3.6517000000000003E-5</c:v>
                </c:pt>
                <c:pt idx="36517">
                  <c:v>3.6517999999999998E-5</c:v>
                </c:pt>
                <c:pt idx="36518">
                  <c:v>3.6519000000000001E-5</c:v>
                </c:pt>
                <c:pt idx="36519">
                  <c:v>3.6520000000000003E-5</c:v>
                </c:pt>
                <c:pt idx="36520">
                  <c:v>3.6520999999999998E-5</c:v>
                </c:pt>
                <c:pt idx="36521">
                  <c:v>3.6522E-5</c:v>
                </c:pt>
                <c:pt idx="36522">
                  <c:v>3.6523000000000003E-5</c:v>
                </c:pt>
                <c:pt idx="36523">
                  <c:v>3.6523999999999998E-5</c:v>
                </c:pt>
                <c:pt idx="36524">
                  <c:v>3.6525E-5</c:v>
                </c:pt>
                <c:pt idx="36525">
                  <c:v>3.6526000000000002E-5</c:v>
                </c:pt>
                <c:pt idx="36526">
                  <c:v>3.6526999999999998E-5</c:v>
                </c:pt>
                <c:pt idx="36527">
                  <c:v>3.6528E-5</c:v>
                </c:pt>
                <c:pt idx="36528">
                  <c:v>3.6529000000000002E-5</c:v>
                </c:pt>
                <c:pt idx="36529">
                  <c:v>3.6529999999999998E-5</c:v>
                </c:pt>
                <c:pt idx="36530">
                  <c:v>3.6531E-5</c:v>
                </c:pt>
                <c:pt idx="36531">
                  <c:v>3.6532000000000002E-5</c:v>
                </c:pt>
                <c:pt idx="36532">
                  <c:v>3.6532999999999997E-5</c:v>
                </c:pt>
                <c:pt idx="36533">
                  <c:v>3.6534E-5</c:v>
                </c:pt>
                <c:pt idx="36534">
                  <c:v>3.6535000000000002E-5</c:v>
                </c:pt>
                <c:pt idx="36535">
                  <c:v>3.6535999999999997E-5</c:v>
                </c:pt>
                <c:pt idx="36536">
                  <c:v>3.6536999999999999E-5</c:v>
                </c:pt>
                <c:pt idx="36537">
                  <c:v>3.6538000000000002E-5</c:v>
                </c:pt>
                <c:pt idx="36538">
                  <c:v>3.6538999999999997E-5</c:v>
                </c:pt>
                <c:pt idx="36539">
                  <c:v>3.6539999999999999E-5</c:v>
                </c:pt>
                <c:pt idx="36540">
                  <c:v>3.6541000000000001E-5</c:v>
                </c:pt>
                <c:pt idx="36541">
                  <c:v>3.6541999999999997E-5</c:v>
                </c:pt>
                <c:pt idx="36542">
                  <c:v>3.6542999999999999E-5</c:v>
                </c:pt>
                <c:pt idx="36543">
                  <c:v>3.6544000000000001E-5</c:v>
                </c:pt>
                <c:pt idx="36544">
                  <c:v>3.6545000000000003E-5</c:v>
                </c:pt>
                <c:pt idx="36545">
                  <c:v>3.6545999999999999E-5</c:v>
                </c:pt>
                <c:pt idx="36546">
                  <c:v>3.6547000000000001E-5</c:v>
                </c:pt>
                <c:pt idx="36547">
                  <c:v>3.6548000000000003E-5</c:v>
                </c:pt>
                <c:pt idx="36548">
                  <c:v>3.6548999999999999E-5</c:v>
                </c:pt>
                <c:pt idx="36549">
                  <c:v>3.6550000000000001E-5</c:v>
                </c:pt>
                <c:pt idx="36550">
                  <c:v>3.6551000000000003E-5</c:v>
                </c:pt>
                <c:pt idx="36551">
                  <c:v>3.6551999999999998E-5</c:v>
                </c:pt>
                <c:pt idx="36552">
                  <c:v>3.6553000000000001E-5</c:v>
                </c:pt>
                <c:pt idx="36553">
                  <c:v>3.6554000000000003E-5</c:v>
                </c:pt>
                <c:pt idx="36554">
                  <c:v>3.6554999999999998E-5</c:v>
                </c:pt>
                <c:pt idx="36555">
                  <c:v>3.6556E-5</c:v>
                </c:pt>
                <c:pt idx="36556">
                  <c:v>3.6557000000000003E-5</c:v>
                </c:pt>
                <c:pt idx="36557">
                  <c:v>3.6557999999999998E-5</c:v>
                </c:pt>
                <c:pt idx="36558">
                  <c:v>3.6559E-5</c:v>
                </c:pt>
                <c:pt idx="36559">
                  <c:v>3.6560000000000002E-5</c:v>
                </c:pt>
                <c:pt idx="36560">
                  <c:v>3.6560999999999998E-5</c:v>
                </c:pt>
                <c:pt idx="36561">
                  <c:v>3.6562E-5</c:v>
                </c:pt>
                <c:pt idx="36562">
                  <c:v>3.6563000000000002E-5</c:v>
                </c:pt>
                <c:pt idx="36563">
                  <c:v>3.6563999999999998E-5</c:v>
                </c:pt>
                <c:pt idx="36564">
                  <c:v>3.6565E-5</c:v>
                </c:pt>
                <c:pt idx="36565">
                  <c:v>3.6566000000000002E-5</c:v>
                </c:pt>
                <c:pt idx="36566">
                  <c:v>3.6566999999999997E-5</c:v>
                </c:pt>
                <c:pt idx="36567">
                  <c:v>3.6568E-5</c:v>
                </c:pt>
                <c:pt idx="36568">
                  <c:v>3.6569000000000002E-5</c:v>
                </c:pt>
                <c:pt idx="36569">
                  <c:v>3.6569999999999997E-5</c:v>
                </c:pt>
                <c:pt idx="36570">
                  <c:v>3.6570999999999999E-5</c:v>
                </c:pt>
                <c:pt idx="36571">
                  <c:v>3.6572000000000002E-5</c:v>
                </c:pt>
                <c:pt idx="36572">
                  <c:v>3.6572999999999997E-5</c:v>
                </c:pt>
                <c:pt idx="36573">
                  <c:v>3.6573999999999999E-5</c:v>
                </c:pt>
                <c:pt idx="36574">
                  <c:v>3.6575000000000001E-5</c:v>
                </c:pt>
                <c:pt idx="36575">
                  <c:v>3.6575999999999997E-5</c:v>
                </c:pt>
                <c:pt idx="36576">
                  <c:v>3.6576999999999999E-5</c:v>
                </c:pt>
                <c:pt idx="36577">
                  <c:v>3.6578000000000001E-5</c:v>
                </c:pt>
                <c:pt idx="36578">
                  <c:v>3.6579000000000003E-5</c:v>
                </c:pt>
                <c:pt idx="36579">
                  <c:v>3.6579999999999999E-5</c:v>
                </c:pt>
                <c:pt idx="36580">
                  <c:v>3.6581000000000001E-5</c:v>
                </c:pt>
                <c:pt idx="36581">
                  <c:v>3.6582000000000003E-5</c:v>
                </c:pt>
                <c:pt idx="36582">
                  <c:v>3.6582999999999999E-5</c:v>
                </c:pt>
                <c:pt idx="36583">
                  <c:v>3.6584000000000001E-5</c:v>
                </c:pt>
                <c:pt idx="36584">
                  <c:v>3.6585000000000003E-5</c:v>
                </c:pt>
                <c:pt idx="36585">
                  <c:v>3.6585999999999998E-5</c:v>
                </c:pt>
                <c:pt idx="36586">
                  <c:v>3.6587000000000001E-5</c:v>
                </c:pt>
                <c:pt idx="36587">
                  <c:v>3.6588000000000003E-5</c:v>
                </c:pt>
                <c:pt idx="36588">
                  <c:v>3.6588999999999998E-5</c:v>
                </c:pt>
                <c:pt idx="36589">
                  <c:v>3.659E-5</c:v>
                </c:pt>
                <c:pt idx="36590">
                  <c:v>3.6591000000000003E-5</c:v>
                </c:pt>
                <c:pt idx="36591">
                  <c:v>3.6591999999999998E-5</c:v>
                </c:pt>
                <c:pt idx="36592">
                  <c:v>3.6593E-5</c:v>
                </c:pt>
                <c:pt idx="36593">
                  <c:v>3.6594000000000002E-5</c:v>
                </c:pt>
                <c:pt idx="36594">
                  <c:v>3.6594999999999998E-5</c:v>
                </c:pt>
                <c:pt idx="36595">
                  <c:v>3.6596E-5</c:v>
                </c:pt>
                <c:pt idx="36596">
                  <c:v>3.6597000000000002E-5</c:v>
                </c:pt>
                <c:pt idx="36597">
                  <c:v>3.6597999999999998E-5</c:v>
                </c:pt>
                <c:pt idx="36598">
                  <c:v>3.6599E-5</c:v>
                </c:pt>
                <c:pt idx="36599">
                  <c:v>3.6600000000000002E-5</c:v>
                </c:pt>
                <c:pt idx="36600">
                  <c:v>3.6600999999999997E-5</c:v>
                </c:pt>
                <c:pt idx="36601">
                  <c:v>3.6602E-5</c:v>
                </c:pt>
                <c:pt idx="36602">
                  <c:v>3.6603000000000002E-5</c:v>
                </c:pt>
                <c:pt idx="36603">
                  <c:v>3.6603999999999997E-5</c:v>
                </c:pt>
                <c:pt idx="36604">
                  <c:v>3.6604999999999999E-5</c:v>
                </c:pt>
                <c:pt idx="36605">
                  <c:v>3.6606000000000002E-5</c:v>
                </c:pt>
                <c:pt idx="36606">
                  <c:v>3.6606999999999997E-5</c:v>
                </c:pt>
                <c:pt idx="36607">
                  <c:v>3.6607999999999999E-5</c:v>
                </c:pt>
                <c:pt idx="36608">
                  <c:v>3.6609000000000001E-5</c:v>
                </c:pt>
                <c:pt idx="36609">
                  <c:v>3.6609999999999997E-5</c:v>
                </c:pt>
                <c:pt idx="36610">
                  <c:v>3.6610999999999999E-5</c:v>
                </c:pt>
                <c:pt idx="36611">
                  <c:v>3.6612000000000001E-5</c:v>
                </c:pt>
                <c:pt idx="36612">
                  <c:v>3.6613000000000003E-5</c:v>
                </c:pt>
                <c:pt idx="36613">
                  <c:v>3.6613999999999999E-5</c:v>
                </c:pt>
                <c:pt idx="36614">
                  <c:v>3.6615000000000001E-5</c:v>
                </c:pt>
                <c:pt idx="36615">
                  <c:v>3.6616000000000003E-5</c:v>
                </c:pt>
                <c:pt idx="36616">
                  <c:v>3.6616999999999999E-5</c:v>
                </c:pt>
                <c:pt idx="36617">
                  <c:v>3.6618000000000001E-5</c:v>
                </c:pt>
                <c:pt idx="36618">
                  <c:v>3.6619000000000003E-5</c:v>
                </c:pt>
                <c:pt idx="36619">
                  <c:v>3.6619999999999998E-5</c:v>
                </c:pt>
                <c:pt idx="36620">
                  <c:v>3.6621000000000001E-5</c:v>
                </c:pt>
                <c:pt idx="36621">
                  <c:v>3.6622000000000003E-5</c:v>
                </c:pt>
                <c:pt idx="36622">
                  <c:v>3.6622999999999998E-5</c:v>
                </c:pt>
                <c:pt idx="36623">
                  <c:v>3.6624E-5</c:v>
                </c:pt>
                <c:pt idx="36624">
                  <c:v>3.6625000000000003E-5</c:v>
                </c:pt>
                <c:pt idx="36625">
                  <c:v>3.6625999999999998E-5</c:v>
                </c:pt>
                <c:pt idx="36626">
                  <c:v>3.6627E-5</c:v>
                </c:pt>
                <c:pt idx="36627">
                  <c:v>3.6628000000000002E-5</c:v>
                </c:pt>
                <c:pt idx="36628">
                  <c:v>3.6628999999999998E-5</c:v>
                </c:pt>
                <c:pt idx="36629">
                  <c:v>3.663E-5</c:v>
                </c:pt>
                <c:pt idx="36630">
                  <c:v>3.6631000000000002E-5</c:v>
                </c:pt>
                <c:pt idx="36631">
                  <c:v>3.6631999999999998E-5</c:v>
                </c:pt>
                <c:pt idx="36632">
                  <c:v>3.6633E-5</c:v>
                </c:pt>
                <c:pt idx="36633">
                  <c:v>3.6634000000000002E-5</c:v>
                </c:pt>
                <c:pt idx="36634">
                  <c:v>3.6634999999999997E-5</c:v>
                </c:pt>
                <c:pt idx="36635">
                  <c:v>3.6636E-5</c:v>
                </c:pt>
                <c:pt idx="36636">
                  <c:v>3.6637000000000002E-5</c:v>
                </c:pt>
                <c:pt idx="36637">
                  <c:v>3.6637999999999997E-5</c:v>
                </c:pt>
                <c:pt idx="36638">
                  <c:v>3.6638999999999999E-5</c:v>
                </c:pt>
                <c:pt idx="36639">
                  <c:v>3.6640000000000002E-5</c:v>
                </c:pt>
                <c:pt idx="36640">
                  <c:v>3.6640999999999997E-5</c:v>
                </c:pt>
                <c:pt idx="36641">
                  <c:v>3.6641999999999999E-5</c:v>
                </c:pt>
                <c:pt idx="36642">
                  <c:v>3.6643000000000001E-5</c:v>
                </c:pt>
                <c:pt idx="36643">
                  <c:v>3.6643999999999997E-5</c:v>
                </c:pt>
                <c:pt idx="36644">
                  <c:v>3.6644999999999999E-5</c:v>
                </c:pt>
                <c:pt idx="36645">
                  <c:v>3.6646000000000001E-5</c:v>
                </c:pt>
                <c:pt idx="36646">
                  <c:v>3.6647000000000003E-5</c:v>
                </c:pt>
                <c:pt idx="36647">
                  <c:v>3.6647999999999999E-5</c:v>
                </c:pt>
                <c:pt idx="36648">
                  <c:v>3.6649000000000001E-5</c:v>
                </c:pt>
                <c:pt idx="36649">
                  <c:v>3.6650000000000003E-5</c:v>
                </c:pt>
                <c:pt idx="36650">
                  <c:v>3.6650999999999999E-5</c:v>
                </c:pt>
                <c:pt idx="36651">
                  <c:v>3.6652000000000001E-5</c:v>
                </c:pt>
                <c:pt idx="36652">
                  <c:v>3.6653000000000003E-5</c:v>
                </c:pt>
                <c:pt idx="36653">
                  <c:v>3.6653999999999998E-5</c:v>
                </c:pt>
                <c:pt idx="36654">
                  <c:v>3.6655000000000001E-5</c:v>
                </c:pt>
                <c:pt idx="36655">
                  <c:v>3.6656000000000003E-5</c:v>
                </c:pt>
                <c:pt idx="36656">
                  <c:v>3.6656999999999998E-5</c:v>
                </c:pt>
                <c:pt idx="36657">
                  <c:v>3.6658E-5</c:v>
                </c:pt>
                <c:pt idx="36658">
                  <c:v>3.6659000000000003E-5</c:v>
                </c:pt>
                <c:pt idx="36659">
                  <c:v>3.6659999999999998E-5</c:v>
                </c:pt>
                <c:pt idx="36660">
                  <c:v>3.6661E-5</c:v>
                </c:pt>
                <c:pt idx="36661">
                  <c:v>3.6662000000000002E-5</c:v>
                </c:pt>
                <c:pt idx="36662">
                  <c:v>3.6662999999999998E-5</c:v>
                </c:pt>
                <c:pt idx="36663">
                  <c:v>3.6664E-5</c:v>
                </c:pt>
                <c:pt idx="36664">
                  <c:v>3.6665000000000002E-5</c:v>
                </c:pt>
                <c:pt idx="36665">
                  <c:v>3.6665999999999998E-5</c:v>
                </c:pt>
                <c:pt idx="36666">
                  <c:v>3.6667E-5</c:v>
                </c:pt>
                <c:pt idx="36667">
                  <c:v>3.6668000000000002E-5</c:v>
                </c:pt>
                <c:pt idx="36668">
                  <c:v>3.6668999999999997E-5</c:v>
                </c:pt>
                <c:pt idx="36669">
                  <c:v>3.667E-5</c:v>
                </c:pt>
                <c:pt idx="36670">
                  <c:v>3.6671000000000002E-5</c:v>
                </c:pt>
                <c:pt idx="36671">
                  <c:v>3.6671999999999997E-5</c:v>
                </c:pt>
                <c:pt idx="36672">
                  <c:v>3.6672999999999999E-5</c:v>
                </c:pt>
                <c:pt idx="36673">
                  <c:v>3.6674000000000002E-5</c:v>
                </c:pt>
                <c:pt idx="36674">
                  <c:v>3.6674999999999997E-5</c:v>
                </c:pt>
                <c:pt idx="36675">
                  <c:v>3.6675999999999999E-5</c:v>
                </c:pt>
                <c:pt idx="36676">
                  <c:v>3.6677000000000001E-5</c:v>
                </c:pt>
                <c:pt idx="36677">
                  <c:v>3.6677999999999997E-5</c:v>
                </c:pt>
                <c:pt idx="36678">
                  <c:v>3.6678999999999999E-5</c:v>
                </c:pt>
                <c:pt idx="36679">
                  <c:v>3.6680000000000001E-5</c:v>
                </c:pt>
                <c:pt idx="36680">
                  <c:v>3.6681000000000003E-5</c:v>
                </c:pt>
                <c:pt idx="36681">
                  <c:v>3.6681999999999999E-5</c:v>
                </c:pt>
                <c:pt idx="36682">
                  <c:v>3.6683000000000001E-5</c:v>
                </c:pt>
                <c:pt idx="36683">
                  <c:v>3.6684000000000003E-5</c:v>
                </c:pt>
                <c:pt idx="36684">
                  <c:v>3.6684999999999999E-5</c:v>
                </c:pt>
                <c:pt idx="36685">
                  <c:v>3.6686000000000001E-5</c:v>
                </c:pt>
                <c:pt idx="36686">
                  <c:v>3.6687000000000003E-5</c:v>
                </c:pt>
                <c:pt idx="36687">
                  <c:v>3.6687999999999998E-5</c:v>
                </c:pt>
                <c:pt idx="36688">
                  <c:v>3.6689000000000001E-5</c:v>
                </c:pt>
                <c:pt idx="36689">
                  <c:v>3.6690000000000003E-5</c:v>
                </c:pt>
                <c:pt idx="36690">
                  <c:v>3.6690999999999998E-5</c:v>
                </c:pt>
                <c:pt idx="36691">
                  <c:v>3.6692E-5</c:v>
                </c:pt>
                <c:pt idx="36692">
                  <c:v>3.6693000000000003E-5</c:v>
                </c:pt>
                <c:pt idx="36693">
                  <c:v>3.6693999999999998E-5</c:v>
                </c:pt>
                <c:pt idx="36694">
                  <c:v>3.6695E-5</c:v>
                </c:pt>
                <c:pt idx="36695">
                  <c:v>3.6696000000000002E-5</c:v>
                </c:pt>
                <c:pt idx="36696">
                  <c:v>3.6696999999999998E-5</c:v>
                </c:pt>
                <c:pt idx="36697">
                  <c:v>3.6698E-5</c:v>
                </c:pt>
                <c:pt idx="36698">
                  <c:v>3.6699000000000002E-5</c:v>
                </c:pt>
                <c:pt idx="36699">
                  <c:v>3.6699999999999998E-5</c:v>
                </c:pt>
                <c:pt idx="36700">
                  <c:v>3.6701E-5</c:v>
                </c:pt>
                <c:pt idx="36701">
                  <c:v>3.6702000000000002E-5</c:v>
                </c:pt>
                <c:pt idx="36702">
                  <c:v>3.6702999999999997E-5</c:v>
                </c:pt>
                <c:pt idx="36703">
                  <c:v>3.6704E-5</c:v>
                </c:pt>
                <c:pt idx="36704">
                  <c:v>3.6705000000000002E-5</c:v>
                </c:pt>
                <c:pt idx="36705">
                  <c:v>3.6705999999999997E-5</c:v>
                </c:pt>
                <c:pt idx="36706">
                  <c:v>3.6706999999999999E-5</c:v>
                </c:pt>
                <c:pt idx="36707">
                  <c:v>3.6708000000000002E-5</c:v>
                </c:pt>
                <c:pt idx="36708">
                  <c:v>3.6708999999999997E-5</c:v>
                </c:pt>
                <c:pt idx="36709">
                  <c:v>3.6709999999999999E-5</c:v>
                </c:pt>
                <c:pt idx="36710">
                  <c:v>3.6711000000000001E-5</c:v>
                </c:pt>
                <c:pt idx="36711">
                  <c:v>3.6711999999999997E-5</c:v>
                </c:pt>
                <c:pt idx="36712">
                  <c:v>3.6712999999999999E-5</c:v>
                </c:pt>
                <c:pt idx="36713">
                  <c:v>3.6714000000000001E-5</c:v>
                </c:pt>
                <c:pt idx="36714">
                  <c:v>3.6715000000000003E-5</c:v>
                </c:pt>
                <c:pt idx="36715">
                  <c:v>3.6715999999999999E-5</c:v>
                </c:pt>
                <c:pt idx="36716">
                  <c:v>3.6717000000000001E-5</c:v>
                </c:pt>
                <c:pt idx="36717">
                  <c:v>3.6718000000000003E-5</c:v>
                </c:pt>
                <c:pt idx="36718">
                  <c:v>3.6718999999999999E-5</c:v>
                </c:pt>
                <c:pt idx="36719">
                  <c:v>3.6720000000000001E-5</c:v>
                </c:pt>
                <c:pt idx="36720">
                  <c:v>3.6721000000000003E-5</c:v>
                </c:pt>
                <c:pt idx="36721">
                  <c:v>3.6721999999999998E-5</c:v>
                </c:pt>
                <c:pt idx="36722">
                  <c:v>3.6723000000000001E-5</c:v>
                </c:pt>
                <c:pt idx="36723">
                  <c:v>3.6724000000000003E-5</c:v>
                </c:pt>
                <c:pt idx="36724">
                  <c:v>3.6724999999999998E-5</c:v>
                </c:pt>
                <c:pt idx="36725">
                  <c:v>3.6726E-5</c:v>
                </c:pt>
                <c:pt idx="36726">
                  <c:v>3.6727000000000003E-5</c:v>
                </c:pt>
                <c:pt idx="36727">
                  <c:v>3.6727999999999998E-5</c:v>
                </c:pt>
                <c:pt idx="36728">
                  <c:v>3.6729E-5</c:v>
                </c:pt>
                <c:pt idx="36729">
                  <c:v>3.6730000000000002E-5</c:v>
                </c:pt>
                <c:pt idx="36730">
                  <c:v>3.6730999999999998E-5</c:v>
                </c:pt>
                <c:pt idx="36731">
                  <c:v>3.6732E-5</c:v>
                </c:pt>
                <c:pt idx="36732">
                  <c:v>3.6733000000000002E-5</c:v>
                </c:pt>
                <c:pt idx="36733">
                  <c:v>3.6733999999999998E-5</c:v>
                </c:pt>
                <c:pt idx="36734">
                  <c:v>3.6735E-5</c:v>
                </c:pt>
                <c:pt idx="36735">
                  <c:v>3.6736000000000002E-5</c:v>
                </c:pt>
                <c:pt idx="36736">
                  <c:v>3.6736999999999997E-5</c:v>
                </c:pt>
                <c:pt idx="36737">
                  <c:v>3.6738E-5</c:v>
                </c:pt>
                <c:pt idx="36738">
                  <c:v>3.6739000000000002E-5</c:v>
                </c:pt>
                <c:pt idx="36739">
                  <c:v>3.6739999999999997E-5</c:v>
                </c:pt>
                <c:pt idx="36740">
                  <c:v>3.6740999999999999E-5</c:v>
                </c:pt>
                <c:pt idx="36741">
                  <c:v>3.6742000000000002E-5</c:v>
                </c:pt>
                <c:pt idx="36742">
                  <c:v>3.6742999999999997E-5</c:v>
                </c:pt>
                <c:pt idx="36743">
                  <c:v>3.6743999999999999E-5</c:v>
                </c:pt>
                <c:pt idx="36744">
                  <c:v>3.6745000000000001E-5</c:v>
                </c:pt>
                <c:pt idx="36745">
                  <c:v>3.6745999999999997E-5</c:v>
                </c:pt>
                <c:pt idx="36746">
                  <c:v>3.6746999999999999E-5</c:v>
                </c:pt>
                <c:pt idx="36747">
                  <c:v>3.6748000000000001E-5</c:v>
                </c:pt>
                <c:pt idx="36748">
                  <c:v>3.6748999999999997E-5</c:v>
                </c:pt>
                <c:pt idx="36749">
                  <c:v>3.6749999999999999E-5</c:v>
                </c:pt>
                <c:pt idx="36750">
                  <c:v>3.6751000000000001E-5</c:v>
                </c:pt>
                <c:pt idx="36751">
                  <c:v>3.6752000000000003E-5</c:v>
                </c:pt>
                <c:pt idx="36752">
                  <c:v>3.6752999999999999E-5</c:v>
                </c:pt>
                <c:pt idx="36753">
                  <c:v>3.6754000000000001E-5</c:v>
                </c:pt>
                <c:pt idx="36754">
                  <c:v>3.6755000000000003E-5</c:v>
                </c:pt>
                <c:pt idx="36755">
                  <c:v>3.6755999999999998E-5</c:v>
                </c:pt>
                <c:pt idx="36756">
                  <c:v>3.6757000000000001E-5</c:v>
                </c:pt>
                <c:pt idx="36757">
                  <c:v>3.6758000000000003E-5</c:v>
                </c:pt>
                <c:pt idx="36758">
                  <c:v>3.6758999999999998E-5</c:v>
                </c:pt>
                <c:pt idx="36759">
                  <c:v>3.676E-5</c:v>
                </c:pt>
                <c:pt idx="36760">
                  <c:v>3.6761000000000003E-5</c:v>
                </c:pt>
                <c:pt idx="36761">
                  <c:v>3.6761999999999998E-5</c:v>
                </c:pt>
                <c:pt idx="36762">
                  <c:v>3.6763E-5</c:v>
                </c:pt>
                <c:pt idx="36763">
                  <c:v>3.6764000000000002E-5</c:v>
                </c:pt>
                <c:pt idx="36764">
                  <c:v>3.6764999999999998E-5</c:v>
                </c:pt>
                <c:pt idx="36765">
                  <c:v>3.6766E-5</c:v>
                </c:pt>
                <c:pt idx="36766">
                  <c:v>3.6767000000000002E-5</c:v>
                </c:pt>
                <c:pt idx="36767">
                  <c:v>3.6767999999999998E-5</c:v>
                </c:pt>
                <c:pt idx="36768">
                  <c:v>3.6769E-5</c:v>
                </c:pt>
                <c:pt idx="36769">
                  <c:v>3.6770000000000002E-5</c:v>
                </c:pt>
                <c:pt idx="36770">
                  <c:v>3.6770999999999997E-5</c:v>
                </c:pt>
                <c:pt idx="36771">
                  <c:v>3.6772E-5</c:v>
                </c:pt>
                <c:pt idx="36772">
                  <c:v>3.6773000000000002E-5</c:v>
                </c:pt>
                <c:pt idx="36773">
                  <c:v>3.6773999999999997E-5</c:v>
                </c:pt>
                <c:pt idx="36774">
                  <c:v>3.6774999999999999E-5</c:v>
                </c:pt>
                <c:pt idx="36775">
                  <c:v>3.6776000000000002E-5</c:v>
                </c:pt>
                <c:pt idx="36776">
                  <c:v>3.6776999999999997E-5</c:v>
                </c:pt>
                <c:pt idx="36777">
                  <c:v>3.6777999999999999E-5</c:v>
                </c:pt>
                <c:pt idx="36778">
                  <c:v>3.6779000000000001E-5</c:v>
                </c:pt>
                <c:pt idx="36779">
                  <c:v>3.6779999999999997E-5</c:v>
                </c:pt>
                <c:pt idx="36780">
                  <c:v>3.6780999999999999E-5</c:v>
                </c:pt>
                <c:pt idx="36781">
                  <c:v>3.6782000000000001E-5</c:v>
                </c:pt>
                <c:pt idx="36782">
                  <c:v>3.6782999999999997E-5</c:v>
                </c:pt>
                <c:pt idx="36783">
                  <c:v>3.6783999999999999E-5</c:v>
                </c:pt>
                <c:pt idx="36784">
                  <c:v>3.6785000000000001E-5</c:v>
                </c:pt>
                <c:pt idx="36785">
                  <c:v>3.6786000000000003E-5</c:v>
                </c:pt>
                <c:pt idx="36786">
                  <c:v>3.6786999999999999E-5</c:v>
                </c:pt>
                <c:pt idx="36787">
                  <c:v>3.6788000000000001E-5</c:v>
                </c:pt>
                <c:pt idx="36788">
                  <c:v>3.6789000000000003E-5</c:v>
                </c:pt>
                <c:pt idx="36789">
                  <c:v>3.6789999999999998E-5</c:v>
                </c:pt>
                <c:pt idx="36790">
                  <c:v>3.6791000000000001E-5</c:v>
                </c:pt>
                <c:pt idx="36791">
                  <c:v>3.6792000000000003E-5</c:v>
                </c:pt>
                <c:pt idx="36792">
                  <c:v>3.6792999999999998E-5</c:v>
                </c:pt>
                <c:pt idx="36793">
                  <c:v>3.6794E-5</c:v>
                </c:pt>
                <c:pt idx="36794">
                  <c:v>3.6795000000000003E-5</c:v>
                </c:pt>
                <c:pt idx="36795">
                  <c:v>3.6795999999999998E-5</c:v>
                </c:pt>
                <c:pt idx="36796">
                  <c:v>3.6797E-5</c:v>
                </c:pt>
                <c:pt idx="36797">
                  <c:v>3.6798000000000002E-5</c:v>
                </c:pt>
                <c:pt idx="36798">
                  <c:v>3.6798999999999998E-5</c:v>
                </c:pt>
                <c:pt idx="36799">
                  <c:v>3.68E-5</c:v>
                </c:pt>
                <c:pt idx="36800">
                  <c:v>3.6801000000000002E-5</c:v>
                </c:pt>
                <c:pt idx="36801">
                  <c:v>3.6801999999999998E-5</c:v>
                </c:pt>
                <c:pt idx="36802">
                  <c:v>3.6803E-5</c:v>
                </c:pt>
                <c:pt idx="36803">
                  <c:v>3.6804000000000002E-5</c:v>
                </c:pt>
                <c:pt idx="36804">
                  <c:v>3.6804999999999997E-5</c:v>
                </c:pt>
                <c:pt idx="36805">
                  <c:v>3.6806E-5</c:v>
                </c:pt>
                <c:pt idx="36806">
                  <c:v>3.6807000000000002E-5</c:v>
                </c:pt>
                <c:pt idx="36807">
                  <c:v>3.6807999999999997E-5</c:v>
                </c:pt>
                <c:pt idx="36808">
                  <c:v>3.6808999999999999E-5</c:v>
                </c:pt>
                <c:pt idx="36809">
                  <c:v>3.6810000000000002E-5</c:v>
                </c:pt>
                <c:pt idx="36810">
                  <c:v>3.6810999999999997E-5</c:v>
                </c:pt>
                <c:pt idx="36811">
                  <c:v>3.6811999999999999E-5</c:v>
                </c:pt>
                <c:pt idx="36812">
                  <c:v>3.6813000000000001E-5</c:v>
                </c:pt>
                <c:pt idx="36813">
                  <c:v>3.6813999999999997E-5</c:v>
                </c:pt>
                <c:pt idx="36814">
                  <c:v>3.6814999999999999E-5</c:v>
                </c:pt>
                <c:pt idx="36815">
                  <c:v>3.6816000000000001E-5</c:v>
                </c:pt>
                <c:pt idx="36816">
                  <c:v>3.6816999999999997E-5</c:v>
                </c:pt>
                <c:pt idx="36817">
                  <c:v>3.6817999999999999E-5</c:v>
                </c:pt>
                <c:pt idx="36818">
                  <c:v>3.6819000000000001E-5</c:v>
                </c:pt>
                <c:pt idx="36819">
                  <c:v>3.6820000000000003E-5</c:v>
                </c:pt>
                <c:pt idx="36820">
                  <c:v>3.6820999999999999E-5</c:v>
                </c:pt>
                <c:pt idx="36821">
                  <c:v>3.6822000000000001E-5</c:v>
                </c:pt>
                <c:pt idx="36822">
                  <c:v>3.6823000000000003E-5</c:v>
                </c:pt>
                <c:pt idx="36823">
                  <c:v>3.6823999999999998E-5</c:v>
                </c:pt>
                <c:pt idx="36824">
                  <c:v>3.6825000000000001E-5</c:v>
                </c:pt>
                <c:pt idx="36825">
                  <c:v>3.6826000000000003E-5</c:v>
                </c:pt>
                <c:pt idx="36826">
                  <c:v>3.6826999999999998E-5</c:v>
                </c:pt>
                <c:pt idx="36827">
                  <c:v>3.6828E-5</c:v>
                </c:pt>
                <c:pt idx="36828">
                  <c:v>3.6829000000000003E-5</c:v>
                </c:pt>
                <c:pt idx="36829">
                  <c:v>3.6829999999999998E-5</c:v>
                </c:pt>
                <c:pt idx="36830">
                  <c:v>3.6831E-5</c:v>
                </c:pt>
                <c:pt idx="36831">
                  <c:v>3.6832000000000002E-5</c:v>
                </c:pt>
                <c:pt idx="36832">
                  <c:v>3.6832999999999998E-5</c:v>
                </c:pt>
                <c:pt idx="36833">
                  <c:v>3.6834E-5</c:v>
                </c:pt>
                <c:pt idx="36834">
                  <c:v>3.6835000000000002E-5</c:v>
                </c:pt>
                <c:pt idx="36835">
                  <c:v>3.6835999999999998E-5</c:v>
                </c:pt>
                <c:pt idx="36836">
                  <c:v>3.6837E-5</c:v>
                </c:pt>
                <c:pt idx="36837">
                  <c:v>3.6838000000000002E-5</c:v>
                </c:pt>
                <c:pt idx="36838">
                  <c:v>3.6838999999999997E-5</c:v>
                </c:pt>
                <c:pt idx="36839">
                  <c:v>3.684E-5</c:v>
                </c:pt>
                <c:pt idx="36840">
                  <c:v>3.6841000000000002E-5</c:v>
                </c:pt>
                <c:pt idx="36841">
                  <c:v>3.6841999999999997E-5</c:v>
                </c:pt>
                <c:pt idx="36842">
                  <c:v>3.6842999999999999E-5</c:v>
                </c:pt>
                <c:pt idx="36843">
                  <c:v>3.6844000000000002E-5</c:v>
                </c:pt>
                <c:pt idx="36844">
                  <c:v>3.6844999999999997E-5</c:v>
                </c:pt>
                <c:pt idx="36845">
                  <c:v>3.6845999999999999E-5</c:v>
                </c:pt>
                <c:pt idx="36846">
                  <c:v>3.6847000000000001E-5</c:v>
                </c:pt>
                <c:pt idx="36847">
                  <c:v>3.6847999999999997E-5</c:v>
                </c:pt>
                <c:pt idx="36848">
                  <c:v>3.6848999999999999E-5</c:v>
                </c:pt>
                <c:pt idx="36849">
                  <c:v>3.6850000000000001E-5</c:v>
                </c:pt>
                <c:pt idx="36850">
                  <c:v>3.6850999999999997E-5</c:v>
                </c:pt>
                <c:pt idx="36851">
                  <c:v>3.6851999999999999E-5</c:v>
                </c:pt>
                <c:pt idx="36852">
                  <c:v>3.6853000000000001E-5</c:v>
                </c:pt>
                <c:pt idx="36853">
                  <c:v>3.6854000000000003E-5</c:v>
                </c:pt>
                <c:pt idx="36854">
                  <c:v>3.6854999999999999E-5</c:v>
                </c:pt>
                <c:pt idx="36855">
                  <c:v>3.6856000000000001E-5</c:v>
                </c:pt>
                <c:pt idx="36856">
                  <c:v>3.6857000000000003E-5</c:v>
                </c:pt>
                <c:pt idx="36857">
                  <c:v>3.6857999999999998E-5</c:v>
                </c:pt>
                <c:pt idx="36858">
                  <c:v>3.6859000000000001E-5</c:v>
                </c:pt>
                <c:pt idx="36859">
                  <c:v>3.6860000000000003E-5</c:v>
                </c:pt>
                <c:pt idx="36860">
                  <c:v>3.6860999999999998E-5</c:v>
                </c:pt>
                <c:pt idx="36861">
                  <c:v>3.6862E-5</c:v>
                </c:pt>
                <c:pt idx="36862">
                  <c:v>3.6863000000000003E-5</c:v>
                </c:pt>
                <c:pt idx="36863">
                  <c:v>3.6863999999999998E-5</c:v>
                </c:pt>
                <c:pt idx="36864">
                  <c:v>3.6865E-5</c:v>
                </c:pt>
                <c:pt idx="36865">
                  <c:v>3.6866000000000002E-5</c:v>
                </c:pt>
                <c:pt idx="36866">
                  <c:v>3.6866999999999998E-5</c:v>
                </c:pt>
                <c:pt idx="36867">
                  <c:v>3.6868E-5</c:v>
                </c:pt>
                <c:pt idx="36868">
                  <c:v>3.6869000000000002E-5</c:v>
                </c:pt>
                <c:pt idx="36869">
                  <c:v>3.6869999999999998E-5</c:v>
                </c:pt>
                <c:pt idx="36870">
                  <c:v>3.6871E-5</c:v>
                </c:pt>
                <c:pt idx="36871">
                  <c:v>3.6872000000000002E-5</c:v>
                </c:pt>
                <c:pt idx="36872">
                  <c:v>3.6872999999999997E-5</c:v>
                </c:pt>
                <c:pt idx="36873">
                  <c:v>3.6874E-5</c:v>
                </c:pt>
                <c:pt idx="36874">
                  <c:v>3.6875000000000002E-5</c:v>
                </c:pt>
                <c:pt idx="36875">
                  <c:v>3.6875999999999997E-5</c:v>
                </c:pt>
                <c:pt idx="36876">
                  <c:v>3.6876999999999999E-5</c:v>
                </c:pt>
                <c:pt idx="36877">
                  <c:v>3.6878000000000002E-5</c:v>
                </c:pt>
                <c:pt idx="36878">
                  <c:v>3.6878999999999997E-5</c:v>
                </c:pt>
                <c:pt idx="36879">
                  <c:v>3.6879999999999999E-5</c:v>
                </c:pt>
                <c:pt idx="36880">
                  <c:v>3.6881000000000001E-5</c:v>
                </c:pt>
                <c:pt idx="36881">
                  <c:v>3.6881999999999997E-5</c:v>
                </c:pt>
                <c:pt idx="36882">
                  <c:v>3.6882999999999999E-5</c:v>
                </c:pt>
                <c:pt idx="36883">
                  <c:v>3.6884000000000001E-5</c:v>
                </c:pt>
                <c:pt idx="36884">
                  <c:v>3.6884999999999997E-5</c:v>
                </c:pt>
                <c:pt idx="36885">
                  <c:v>3.6885999999999999E-5</c:v>
                </c:pt>
                <c:pt idx="36886">
                  <c:v>3.6887000000000001E-5</c:v>
                </c:pt>
                <c:pt idx="36887">
                  <c:v>3.6888000000000003E-5</c:v>
                </c:pt>
                <c:pt idx="36888">
                  <c:v>3.6888999999999999E-5</c:v>
                </c:pt>
                <c:pt idx="36889">
                  <c:v>3.6890000000000001E-5</c:v>
                </c:pt>
                <c:pt idx="36890">
                  <c:v>3.6891000000000003E-5</c:v>
                </c:pt>
                <c:pt idx="36891">
                  <c:v>3.6891999999999998E-5</c:v>
                </c:pt>
                <c:pt idx="36892">
                  <c:v>3.6893000000000001E-5</c:v>
                </c:pt>
                <c:pt idx="36893">
                  <c:v>3.6894000000000003E-5</c:v>
                </c:pt>
                <c:pt idx="36894">
                  <c:v>3.6894999999999998E-5</c:v>
                </c:pt>
                <c:pt idx="36895">
                  <c:v>3.6896E-5</c:v>
                </c:pt>
                <c:pt idx="36896">
                  <c:v>3.6897000000000003E-5</c:v>
                </c:pt>
                <c:pt idx="36897">
                  <c:v>3.6897999999999998E-5</c:v>
                </c:pt>
                <c:pt idx="36898">
                  <c:v>3.6899E-5</c:v>
                </c:pt>
                <c:pt idx="36899">
                  <c:v>3.6900000000000002E-5</c:v>
                </c:pt>
                <c:pt idx="36900">
                  <c:v>3.6900999999999998E-5</c:v>
                </c:pt>
                <c:pt idx="36901">
                  <c:v>3.6902E-5</c:v>
                </c:pt>
                <c:pt idx="36902">
                  <c:v>3.6903000000000002E-5</c:v>
                </c:pt>
                <c:pt idx="36903">
                  <c:v>3.6903999999999998E-5</c:v>
                </c:pt>
                <c:pt idx="36904">
                  <c:v>3.6905E-5</c:v>
                </c:pt>
                <c:pt idx="36905">
                  <c:v>3.6906000000000002E-5</c:v>
                </c:pt>
                <c:pt idx="36906">
                  <c:v>3.6906999999999997E-5</c:v>
                </c:pt>
                <c:pt idx="36907">
                  <c:v>3.6908E-5</c:v>
                </c:pt>
                <c:pt idx="36908">
                  <c:v>3.6909000000000002E-5</c:v>
                </c:pt>
                <c:pt idx="36909">
                  <c:v>3.6909999999999997E-5</c:v>
                </c:pt>
                <c:pt idx="36910">
                  <c:v>3.6910999999999999E-5</c:v>
                </c:pt>
                <c:pt idx="36911">
                  <c:v>3.6912000000000002E-5</c:v>
                </c:pt>
                <c:pt idx="36912">
                  <c:v>3.6912999999999997E-5</c:v>
                </c:pt>
                <c:pt idx="36913">
                  <c:v>3.6913999999999999E-5</c:v>
                </c:pt>
                <c:pt idx="36914">
                  <c:v>3.6915000000000001E-5</c:v>
                </c:pt>
                <c:pt idx="36915">
                  <c:v>3.6915999999999997E-5</c:v>
                </c:pt>
                <c:pt idx="36916">
                  <c:v>3.6916999999999999E-5</c:v>
                </c:pt>
                <c:pt idx="36917">
                  <c:v>3.6918000000000001E-5</c:v>
                </c:pt>
                <c:pt idx="36918">
                  <c:v>3.6918999999999997E-5</c:v>
                </c:pt>
                <c:pt idx="36919">
                  <c:v>3.6919999999999999E-5</c:v>
                </c:pt>
                <c:pt idx="36920">
                  <c:v>3.6921000000000001E-5</c:v>
                </c:pt>
                <c:pt idx="36921">
                  <c:v>3.6922000000000003E-5</c:v>
                </c:pt>
                <c:pt idx="36922">
                  <c:v>3.6922999999999999E-5</c:v>
                </c:pt>
                <c:pt idx="36923">
                  <c:v>3.6924000000000001E-5</c:v>
                </c:pt>
                <c:pt idx="36924">
                  <c:v>3.6925000000000003E-5</c:v>
                </c:pt>
                <c:pt idx="36925">
                  <c:v>3.6925999999999998E-5</c:v>
                </c:pt>
                <c:pt idx="36926">
                  <c:v>3.6927000000000001E-5</c:v>
                </c:pt>
                <c:pt idx="36927">
                  <c:v>3.6928000000000003E-5</c:v>
                </c:pt>
                <c:pt idx="36928">
                  <c:v>3.6928999999999998E-5</c:v>
                </c:pt>
                <c:pt idx="36929">
                  <c:v>3.693E-5</c:v>
                </c:pt>
                <c:pt idx="36930">
                  <c:v>3.6931000000000003E-5</c:v>
                </c:pt>
                <c:pt idx="36931">
                  <c:v>3.6931999999999998E-5</c:v>
                </c:pt>
                <c:pt idx="36932">
                  <c:v>3.6933E-5</c:v>
                </c:pt>
                <c:pt idx="36933">
                  <c:v>3.6934000000000002E-5</c:v>
                </c:pt>
                <c:pt idx="36934">
                  <c:v>3.6934999999999998E-5</c:v>
                </c:pt>
                <c:pt idx="36935">
                  <c:v>3.6936E-5</c:v>
                </c:pt>
                <c:pt idx="36936">
                  <c:v>3.6937000000000002E-5</c:v>
                </c:pt>
                <c:pt idx="36937">
                  <c:v>3.6937999999999998E-5</c:v>
                </c:pt>
                <c:pt idx="36938">
                  <c:v>3.6939E-5</c:v>
                </c:pt>
                <c:pt idx="36939">
                  <c:v>3.6940000000000002E-5</c:v>
                </c:pt>
                <c:pt idx="36940">
                  <c:v>3.6940999999999997E-5</c:v>
                </c:pt>
                <c:pt idx="36941">
                  <c:v>3.6942E-5</c:v>
                </c:pt>
                <c:pt idx="36942">
                  <c:v>3.6943000000000002E-5</c:v>
                </c:pt>
                <c:pt idx="36943">
                  <c:v>3.6943999999999997E-5</c:v>
                </c:pt>
                <c:pt idx="36944">
                  <c:v>3.6944999999999999E-5</c:v>
                </c:pt>
                <c:pt idx="36945">
                  <c:v>3.6946000000000002E-5</c:v>
                </c:pt>
                <c:pt idx="36946">
                  <c:v>3.6946999999999997E-5</c:v>
                </c:pt>
                <c:pt idx="36947">
                  <c:v>3.6947999999999999E-5</c:v>
                </c:pt>
                <c:pt idx="36948">
                  <c:v>3.6949000000000001E-5</c:v>
                </c:pt>
                <c:pt idx="36949">
                  <c:v>3.6949999999999997E-5</c:v>
                </c:pt>
                <c:pt idx="36950">
                  <c:v>3.6950999999999999E-5</c:v>
                </c:pt>
                <c:pt idx="36951">
                  <c:v>3.6952000000000001E-5</c:v>
                </c:pt>
                <c:pt idx="36952">
                  <c:v>3.6952999999999997E-5</c:v>
                </c:pt>
                <c:pt idx="36953">
                  <c:v>3.6953999999999999E-5</c:v>
                </c:pt>
                <c:pt idx="36954">
                  <c:v>3.6955000000000001E-5</c:v>
                </c:pt>
                <c:pt idx="36955">
                  <c:v>3.6956000000000003E-5</c:v>
                </c:pt>
                <c:pt idx="36956">
                  <c:v>3.6956999999999999E-5</c:v>
                </c:pt>
                <c:pt idx="36957">
                  <c:v>3.6958000000000001E-5</c:v>
                </c:pt>
                <c:pt idx="36958">
                  <c:v>3.6959000000000003E-5</c:v>
                </c:pt>
                <c:pt idx="36959">
                  <c:v>3.6959999999999998E-5</c:v>
                </c:pt>
                <c:pt idx="36960">
                  <c:v>3.6961000000000001E-5</c:v>
                </c:pt>
                <c:pt idx="36961">
                  <c:v>3.6962000000000003E-5</c:v>
                </c:pt>
                <c:pt idx="36962">
                  <c:v>3.6962999999999998E-5</c:v>
                </c:pt>
                <c:pt idx="36963">
                  <c:v>3.6964E-5</c:v>
                </c:pt>
                <c:pt idx="36964">
                  <c:v>3.6965000000000003E-5</c:v>
                </c:pt>
                <c:pt idx="36965">
                  <c:v>3.6965999999999998E-5</c:v>
                </c:pt>
                <c:pt idx="36966">
                  <c:v>3.6967E-5</c:v>
                </c:pt>
                <c:pt idx="36967">
                  <c:v>3.6968000000000002E-5</c:v>
                </c:pt>
                <c:pt idx="36968">
                  <c:v>3.6968999999999998E-5</c:v>
                </c:pt>
                <c:pt idx="36969">
                  <c:v>3.697E-5</c:v>
                </c:pt>
                <c:pt idx="36970">
                  <c:v>3.6971000000000002E-5</c:v>
                </c:pt>
                <c:pt idx="36971">
                  <c:v>3.6971999999999998E-5</c:v>
                </c:pt>
                <c:pt idx="36972">
                  <c:v>3.6973E-5</c:v>
                </c:pt>
                <c:pt idx="36973">
                  <c:v>3.6974000000000002E-5</c:v>
                </c:pt>
                <c:pt idx="36974">
                  <c:v>3.6974999999999998E-5</c:v>
                </c:pt>
                <c:pt idx="36975">
                  <c:v>3.6976E-5</c:v>
                </c:pt>
                <c:pt idx="36976">
                  <c:v>3.6977000000000002E-5</c:v>
                </c:pt>
                <c:pt idx="36977">
                  <c:v>3.6977999999999997E-5</c:v>
                </c:pt>
                <c:pt idx="36978">
                  <c:v>3.6979E-5</c:v>
                </c:pt>
                <c:pt idx="36979">
                  <c:v>3.6980000000000002E-5</c:v>
                </c:pt>
                <c:pt idx="36980">
                  <c:v>3.6980999999999997E-5</c:v>
                </c:pt>
                <c:pt idx="36981">
                  <c:v>3.6981999999999999E-5</c:v>
                </c:pt>
                <c:pt idx="36982">
                  <c:v>3.6983000000000001E-5</c:v>
                </c:pt>
                <c:pt idx="36983">
                  <c:v>3.6983999999999997E-5</c:v>
                </c:pt>
                <c:pt idx="36984">
                  <c:v>3.6984999999999999E-5</c:v>
                </c:pt>
                <c:pt idx="36985">
                  <c:v>3.6986000000000001E-5</c:v>
                </c:pt>
                <c:pt idx="36986">
                  <c:v>3.6986999999999997E-5</c:v>
                </c:pt>
                <c:pt idx="36987">
                  <c:v>3.6987999999999999E-5</c:v>
                </c:pt>
                <c:pt idx="36988">
                  <c:v>3.6989000000000001E-5</c:v>
                </c:pt>
                <c:pt idx="36989">
                  <c:v>3.6990000000000003E-5</c:v>
                </c:pt>
                <c:pt idx="36990">
                  <c:v>3.6990999999999999E-5</c:v>
                </c:pt>
                <c:pt idx="36991">
                  <c:v>3.6992000000000001E-5</c:v>
                </c:pt>
                <c:pt idx="36992">
                  <c:v>3.6993000000000003E-5</c:v>
                </c:pt>
                <c:pt idx="36993">
                  <c:v>3.6993999999999999E-5</c:v>
                </c:pt>
                <c:pt idx="36994">
                  <c:v>3.6995000000000001E-5</c:v>
                </c:pt>
                <c:pt idx="36995">
                  <c:v>3.6996000000000003E-5</c:v>
                </c:pt>
                <c:pt idx="36996">
                  <c:v>3.6996999999999998E-5</c:v>
                </c:pt>
                <c:pt idx="36997">
                  <c:v>3.6998000000000001E-5</c:v>
                </c:pt>
                <c:pt idx="36998">
                  <c:v>3.6999000000000003E-5</c:v>
                </c:pt>
                <c:pt idx="36999">
                  <c:v>3.6999999999999998E-5</c:v>
                </c:pt>
                <c:pt idx="37000">
                  <c:v>3.7001E-5</c:v>
                </c:pt>
                <c:pt idx="37001">
                  <c:v>3.7002000000000002E-5</c:v>
                </c:pt>
                <c:pt idx="37002">
                  <c:v>3.7002999999999998E-5</c:v>
                </c:pt>
                <c:pt idx="37003">
                  <c:v>3.7004E-5</c:v>
                </c:pt>
                <c:pt idx="37004">
                  <c:v>3.7005000000000002E-5</c:v>
                </c:pt>
                <c:pt idx="37005">
                  <c:v>3.7005999999999998E-5</c:v>
                </c:pt>
                <c:pt idx="37006">
                  <c:v>3.7007E-5</c:v>
                </c:pt>
                <c:pt idx="37007">
                  <c:v>3.7008000000000002E-5</c:v>
                </c:pt>
                <c:pt idx="37008">
                  <c:v>3.7008999999999998E-5</c:v>
                </c:pt>
                <c:pt idx="37009">
                  <c:v>3.701E-5</c:v>
                </c:pt>
                <c:pt idx="37010">
                  <c:v>3.7011000000000002E-5</c:v>
                </c:pt>
                <c:pt idx="37011">
                  <c:v>3.7011999999999997E-5</c:v>
                </c:pt>
                <c:pt idx="37012">
                  <c:v>3.7013E-5</c:v>
                </c:pt>
                <c:pt idx="37013">
                  <c:v>3.7014000000000002E-5</c:v>
                </c:pt>
                <c:pt idx="37014">
                  <c:v>3.7014999999999997E-5</c:v>
                </c:pt>
                <c:pt idx="37015">
                  <c:v>3.7015999999999999E-5</c:v>
                </c:pt>
                <c:pt idx="37016">
                  <c:v>3.7017000000000002E-5</c:v>
                </c:pt>
                <c:pt idx="37017">
                  <c:v>3.7017999999999997E-5</c:v>
                </c:pt>
                <c:pt idx="37018">
                  <c:v>3.7018999999999999E-5</c:v>
                </c:pt>
                <c:pt idx="37019">
                  <c:v>3.7020000000000001E-5</c:v>
                </c:pt>
                <c:pt idx="37020">
                  <c:v>3.7020999999999997E-5</c:v>
                </c:pt>
                <c:pt idx="37021">
                  <c:v>3.7021999999999999E-5</c:v>
                </c:pt>
                <c:pt idx="37022">
                  <c:v>3.7023000000000001E-5</c:v>
                </c:pt>
                <c:pt idx="37023">
                  <c:v>3.7024000000000003E-5</c:v>
                </c:pt>
                <c:pt idx="37024">
                  <c:v>3.7024999999999999E-5</c:v>
                </c:pt>
                <c:pt idx="37025">
                  <c:v>3.7026000000000001E-5</c:v>
                </c:pt>
                <c:pt idx="37026">
                  <c:v>3.7027000000000003E-5</c:v>
                </c:pt>
                <c:pt idx="37027">
                  <c:v>3.7027999999999999E-5</c:v>
                </c:pt>
                <c:pt idx="37028">
                  <c:v>3.7029000000000001E-5</c:v>
                </c:pt>
                <c:pt idx="37029">
                  <c:v>3.7030000000000003E-5</c:v>
                </c:pt>
                <c:pt idx="37030">
                  <c:v>3.7030999999999998E-5</c:v>
                </c:pt>
                <c:pt idx="37031">
                  <c:v>3.7032000000000001E-5</c:v>
                </c:pt>
                <c:pt idx="37032">
                  <c:v>3.7033000000000003E-5</c:v>
                </c:pt>
                <c:pt idx="37033">
                  <c:v>3.7033999999999998E-5</c:v>
                </c:pt>
                <c:pt idx="37034">
                  <c:v>3.7035E-5</c:v>
                </c:pt>
                <c:pt idx="37035">
                  <c:v>3.7036000000000003E-5</c:v>
                </c:pt>
                <c:pt idx="37036">
                  <c:v>3.7036999999999998E-5</c:v>
                </c:pt>
                <c:pt idx="37037">
                  <c:v>3.7038E-5</c:v>
                </c:pt>
                <c:pt idx="37038">
                  <c:v>3.7039000000000002E-5</c:v>
                </c:pt>
                <c:pt idx="37039">
                  <c:v>3.7039999999999998E-5</c:v>
                </c:pt>
                <c:pt idx="37040">
                  <c:v>3.7041E-5</c:v>
                </c:pt>
                <c:pt idx="37041">
                  <c:v>3.7042000000000002E-5</c:v>
                </c:pt>
                <c:pt idx="37042">
                  <c:v>3.7042999999999998E-5</c:v>
                </c:pt>
                <c:pt idx="37043">
                  <c:v>3.7044E-5</c:v>
                </c:pt>
                <c:pt idx="37044">
                  <c:v>3.7045000000000002E-5</c:v>
                </c:pt>
                <c:pt idx="37045">
                  <c:v>3.7045999999999997E-5</c:v>
                </c:pt>
                <c:pt idx="37046">
                  <c:v>3.7047E-5</c:v>
                </c:pt>
                <c:pt idx="37047">
                  <c:v>3.7048000000000002E-5</c:v>
                </c:pt>
                <c:pt idx="37048">
                  <c:v>3.7048999999999997E-5</c:v>
                </c:pt>
                <c:pt idx="37049">
                  <c:v>3.7049999999999999E-5</c:v>
                </c:pt>
                <c:pt idx="37050">
                  <c:v>3.7051000000000002E-5</c:v>
                </c:pt>
                <c:pt idx="37051">
                  <c:v>3.7051999999999997E-5</c:v>
                </c:pt>
                <c:pt idx="37052">
                  <c:v>3.7052999999999999E-5</c:v>
                </c:pt>
                <c:pt idx="37053">
                  <c:v>3.7054000000000001E-5</c:v>
                </c:pt>
                <c:pt idx="37054">
                  <c:v>3.7054999999999997E-5</c:v>
                </c:pt>
                <c:pt idx="37055">
                  <c:v>3.7055999999999999E-5</c:v>
                </c:pt>
                <c:pt idx="37056">
                  <c:v>3.7057000000000001E-5</c:v>
                </c:pt>
                <c:pt idx="37057">
                  <c:v>3.7058000000000003E-5</c:v>
                </c:pt>
                <c:pt idx="37058">
                  <c:v>3.7058999999999999E-5</c:v>
                </c:pt>
                <c:pt idx="37059">
                  <c:v>3.7060000000000001E-5</c:v>
                </c:pt>
                <c:pt idx="37060">
                  <c:v>3.7061000000000003E-5</c:v>
                </c:pt>
                <c:pt idx="37061">
                  <c:v>3.7061999999999999E-5</c:v>
                </c:pt>
                <c:pt idx="37062">
                  <c:v>3.7063000000000001E-5</c:v>
                </c:pt>
                <c:pt idx="37063">
                  <c:v>3.7064000000000003E-5</c:v>
                </c:pt>
                <c:pt idx="37064">
                  <c:v>3.7064999999999998E-5</c:v>
                </c:pt>
                <c:pt idx="37065">
                  <c:v>3.7066000000000001E-5</c:v>
                </c:pt>
                <c:pt idx="37066">
                  <c:v>3.7067000000000003E-5</c:v>
                </c:pt>
                <c:pt idx="37067">
                  <c:v>3.7067999999999998E-5</c:v>
                </c:pt>
                <c:pt idx="37068">
                  <c:v>3.7069E-5</c:v>
                </c:pt>
                <c:pt idx="37069">
                  <c:v>3.7070000000000003E-5</c:v>
                </c:pt>
                <c:pt idx="37070">
                  <c:v>3.7070999999999998E-5</c:v>
                </c:pt>
                <c:pt idx="37071">
                  <c:v>3.7072E-5</c:v>
                </c:pt>
                <c:pt idx="37072">
                  <c:v>3.7073000000000002E-5</c:v>
                </c:pt>
                <c:pt idx="37073">
                  <c:v>3.7073999999999998E-5</c:v>
                </c:pt>
                <c:pt idx="37074">
                  <c:v>3.7075E-5</c:v>
                </c:pt>
                <c:pt idx="37075">
                  <c:v>3.7076000000000002E-5</c:v>
                </c:pt>
                <c:pt idx="37076">
                  <c:v>3.7076999999999998E-5</c:v>
                </c:pt>
                <c:pt idx="37077">
                  <c:v>3.7078E-5</c:v>
                </c:pt>
                <c:pt idx="37078">
                  <c:v>3.7079000000000002E-5</c:v>
                </c:pt>
                <c:pt idx="37079">
                  <c:v>3.7079999999999997E-5</c:v>
                </c:pt>
                <c:pt idx="37080">
                  <c:v>3.7081E-5</c:v>
                </c:pt>
                <c:pt idx="37081">
                  <c:v>3.7082000000000002E-5</c:v>
                </c:pt>
                <c:pt idx="37082">
                  <c:v>3.7082999999999997E-5</c:v>
                </c:pt>
                <c:pt idx="37083">
                  <c:v>3.7083999999999999E-5</c:v>
                </c:pt>
                <c:pt idx="37084">
                  <c:v>3.7085000000000002E-5</c:v>
                </c:pt>
                <c:pt idx="37085">
                  <c:v>3.7085999999999997E-5</c:v>
                </c:pt>
                <c:pt idx="37086">
                  <c:v>3.7086999999999999E-5</c:v>
                </c:pt>
                <c:pt idx="37087">
                  <c:v>3.7088000000000001E-5</c:v>
                </c:pt>
                <c:pt idx="37088">
                  <c:v>3.7088999999999997E-5</c:v>
                </c:pt>
                <c:pt idx="37089">
                  <c:v>3.7089999999999999E-5</c:v>
                </c:pt>
                <c:pt idx="37090">
                  <c:v>3.7091000000000001E-5</c:v>
                </c:pt>
                <c:pt idx="37091">
                  <c:v>3.7092000000000003E-5</c:v>
                </c:pt>
                <c:pt idx="37092">
                  <c:v>3.7092999999999999E-5</c:v>
                </c:pt>
                <c:pt idx="37093">
                  <c:v>3.7094000000000001E-5</c:v>
                </c:pt>
                <c:pt idx="37094">
                  <c:v>3.7095000000000003E-5</c:v>
                </c:pt>
                <c:pt idx="37095">
                  <c:v>3.7095999999999999E-5</c:v>
                </c:pt>
                <c:pt idx="37096">
                  <c:v>3.7097000000000001E-5</c:v>
                </c:pt>
                <c:pt idx="37097">
                  <c:v>3.7098000000000003E-5</c:v>
                </c:pt>
                <c:pt idx="37098">
                  <c:v>3.7098999999999998E-5</c:v>
                </c:pt>
                <c:pt idx="37099">
                  <c:v>3.7100000000000001E-5</c:v>
                </c:pt>
                <c:pt idx="37100">
                  <c:v>3.7101000000000003E-5</c:v>
                </c:pt>
                <c:pt idx="37101">
                  <c:v>3.7101999999999998E-5</c:v>
                </c:pt>
                <c:pt idx="37102">
                  <c:v>3.7103E-5</c:v>
                </c:pt>
                <c:pt idx="37103">
                  <c:v>3.7104000000000003E-5</c:v>
                </c:pt>
                <c:pt idx="37104">
                  <c:v>3.7104999999999998E-5</c:v>
                </c:pt>
                <c:pt idx="37105">
                  <c:v>3.7106E-5</c:v>
                </c:pt>
                <c:pt idx="37106">
                  <c:v>3.7107000000000002E-5</c:v>
                </c:pt>
                <c:pt idx="37107">
                  <c:v>3.7107999999999998E-5</c:v>
                </c:pt>
                <c:pt idx="37108">
                  <c:v>3.7109E-5</c:v>
                </c:pt>
                <c:pt idx="37109">
                  <c:v>3.7110000000000002E-5</c:v>
                </c:pt>
                <c:pt idx="37110">
                  <c:v>3.7110999999999998E-5</c:v>
                </c:pt>
                <c:pt idx="37111">
                  <c:v>3.7112E-5</c:v>
                </c:pt>
                <c:pt idx="37112">
                  <c:v>3.7113000000000002E-5</c:v>
                </c:pt>
                <c:pt idx="37113">
                  <c:v>3.7113999999999997E-5</c:v>
                </c:pt>
                <c:pt idx="37114">
                  <c:v>3.7115E-5</c:v>
                </c:pt>
                <c:pt idx="37115">
                  <c:v>3.7116000000000002E-5</c:v>
                </c:pt>
                <c:pt idx="37116">
                  <c:v>3.7116999999999997E-5</c:v>
                </c:pt>
                <c:pt idx="37117">
                  <c:v>3.7117999999999999E-5</c:v>
                </c:pt>
                <c:pt idx="37118">
                  <c:v>3.7119000000000002E-5</c:v>
                </c:pt>
                <c:pt idx="37119">
                  <c:v>3.7119999999999997E-5</c:v>
                </c:pt>
                <c:pt idx="37120">
                  <c:v>3.7120999999999999E-5</c:v>
                </c:pt>
                <c:pt idx="37121">
                  <c:v>3.7122000000000001E-5</c:v>
                </c:pt>
                <c:pt idx="37122">
                  <c:v>3.7122999999999997E-5</c:v>
                </c:pt>
                <c:pt idx="37123">
                  <c:v>3.7123999999999999E-5</c:v>
                </c:pt>
                <c:pt idx="37124">
                  <c:v>3.7125000000000001E-5</c:v>
                </c:pt>
                <c:pt idx="37125">
                  <c:v>3.7126000000000003E-5</c:v>
                </c:pt>
                <c:pt idx="37126">
                  <c:v>3.7126999999999999E-5</c:v>
                </c:pt>
                <c:pt idx="37127">
                  <c:v>3.7128000000000001E-5</c:v>
                </c:pt>
                <c:pt idx="37128">
                  <c:v>3.7129000000000003E-5</c:v>
                </c:pt>
                <c:pt idx="37129">
                  <c:v>3.7129999999999999E-5</c:v>
                </c:pt>
                <c:pt idx="37130">
                  <c:v>3.7131000000000001E-5</c:v>
                </c:pt>
                <c:pt idx="37131">
                  <c:v>3.7132000000000003E-5</c:v>
                </c:pt>
                <c:pt idx="37132">
                  <c:v>3.7132999999999998E-5</c:v>
                </c:pt>
                <c:pt idx="37133">
                  <c:v>3.7134000000000001E-5</c:v>
                </c:pt>
                <c:pt idx="37134">
                  <c:v>3.7135000000000003E-5</c:v>
                </c:pt>
                <c:pt idx="37135">
                  <c:v>3.7135999999999998E-5</c:v>
                </c:pt>
                <c:pt idx="37136">
                  <c:v>3.7137E-5</c:v>
                </c:pt>
                <c:pt idx="37137">
                  <c:v>3.7138000000000003E-5</c:v>
                </c:pt>
                <c:pt idx="37138">
                  <c:v>3.7138999999999998E-5</c:v>
                </c:pt>
                <c:pt idx="37139">
                  <c:v>3.714E-5</c:v>
                </c:pt>
                <c:pt idx="37140">
                  <c:v>3.7141000000000002E-5</c:v>
                </c:pt>
                <c:pt idx="37141">
                  <c:v>3.7141999999999998E-5</c:v>
                </c:pt>
                <c:pt idx="37142">
                  <c:v>3.7143E-5</c:v>
                </c:pt>
                <c:pt idx="37143">
                  <c:v>3.7144000000000002E-5</c:v>
                </c:pt>
                <c:pt idx="37144">
                  <c:v>3.7144999999999998E-5</c:v>
                </c:pt>
                <c:pt idx="37145">
                  <c:v>3.7146E-5</c:v>
                </c:pt>
                <c:pt idx="37146">
                  <c:v>3.7147000000000002E-5</c:v>
                </c:pt>
                <c:pt idx="37147">
                  <c:v>3.7147999999999997E-5</c:v>
                </c:pt>
                <c:pt idx="37148">
                  <c:v>3.7149E-5</c:v>
                </c:pt>
                <c:pt idx="37149">
                  <c:v>3.7150000000000002E-5</c:v>
                </c:pt>
                <c:pt idx="37150">
                  <c:v>3.7150999999999997E-5</c:v>
                </c:pt>
                <c:pt idx="37151">
                  <c:v>3.7151999999999999E-5</c:v>
                </c:pt>
                <c:pt idx="37152">
                  <c:v>3.7153000000000002E-5</c:v>
                </c:pt>
                <c:pt idx="37153">
                  <c:v>3.7153999999999997E-5</c:v>
                </c:pt>
                <c:pt idx="37154">
                  <c:v>3.7154999999999999E-5</c:v>
                </c:pt>
                <c:pt idx="37155">
                  <c:v>3.7156000000000001E-5</c:v>
                </c:pt>
                <c:pt idx="37156">
                  <c:v>3.7156999999999997E-5</c:v>
                </c:pt>
                <c:pt idx="37157">
                  <c:v>3.7157999999999999E-5</c:v>
                </c:pt>
                <c:pt idx="37158">
                  <c:v>3.7159000000000001E-5</c:v>
                </c:pt>
                <c:pt idx="37159">
                  <c:v>3.7160000000000003E-5</c:v>
                </c:pt>
                <c:pt idx="37160">
                  <c:v>3.7160999999999999E-5</c:v>
                </c:pt>
                <c:pt idx="37161">
                  <c:v>3.7162000000000001E-5</c:v>
                </c:pt>
                <c:pt idx="37162">
                  <c:v>3.7163000000000003E-5</c:v>
                </c:pt>
                <c:pt idx="37163">
                  <c:v>3.7163999999999999E-5</c:v>
                </c:pt>
                <c:pt idx="37164">
                  <c:v>3.7165000000000001E-5</c:v>
                </c:pt>
                <c:pt idx="37165">
                  <c:v>3.7166000000000003E-5</c:v>
                </c:pt>
                <c:pt idx="37166">
                  <c:v>3.7166999999999998E-5</c:v>
                </c:pt>
                <c:pt idx="37167">
                  <c:v>3.7168000000000001E-5</c:v>
                </c:pt>
                <c:pt idx="37168">
                  <c:v>3.7169000000000003E-5</c:v>
                </c:pt>
                <c:pt idx="37169">
                  <c:v>3.7169999999999998E-5</c:v>
                </c:pt>
                <c:pt idx="37170">
                  <c:v>3.7171E-5</c:v>
                </c:pt>
                <c:pt idx="37171">
                  <c:v>3.7172000000000003E-5</c:v>
                </c:pt>
                <c:pt idx="37172">
                  <c:v>3.7172999999999998E-5</c:v>
                </c:pt>
                <c:pt idx="37173">
                  <c:v>3.7174E-5</c:v>
                </c:pt>
                <c:pt idx="37174">
                  <c:v>3.7175000000000002E-5</c:v>
                </c:pt>
                <c:pt idx="37175">
                  <c:v>3.7175999999999998E-5</c:v>
                </c:pt>
                <c:pt idx="37176">
                  <c:v>3.7177E-5</c:v>
                </c:pt>
                <c:pt idx="37177">
                  <c:v>3.7178000000000002E-5</c:v>
                </c:pt>
                <c:pt idx="37178">
                  <c:v>3.7178999999999998E-5</c:v>
                </c:pt>
                <c:pt idx="37179">
                  <c:v>3.718E-5</c:v>
                </c:pt>
                <c:pt idx="37180">
                  <c:v>3.7181000000000002E-5</c:v>
                </c:pt>
                <c:pt idx="37181">
                  <c:v>3.7181999999999997E-5</c:v>
                </c:pt>
                <c:pt idx="37182">
                  <c:v>3.7183E-5</c:v>
                </c:pt>
                <c:pt idx="37183">
                  <c:v>3.7184000000000002E-5</c:v>
                </c:pt>
                <c:pt idx="37184">
                  <c:v>3.7184999999999997E-5</c:v>
                </c:pt>
                <c:pt idx="37185">
                  <c:v>3.7185999999999999E-5</c:v>
                </c:pt>
                <c:pt idx="37186">
                  <c:v>3.7187000000000002E-5</c:v>
                </c:pt>
                <c:pt idx="37187">
                  <c:v>3.7187999999999997E-5</c:v>
                </c:pt>
                <c:pt idx="37188">
                  <c:v>3.7188999999999999E-5</c:v>
                </c:pt>
                <c:pt idx="37189">
                  <c:v>3.7190000000000001E-5</c:v>
                </c:pt>
                <c:pt idx="37190">
                  <c:v>3.7190999999999997E-5</c:v>
                </c:pt>
                <c:pt idx="37191">
                  <c:v>3.7191999999999999E-5</c:v>
                </c:pt>
                <c:pt idx="37192">
                  <c:v>3.7193000000000001E-5</c:v>
                </c:pt>
                <c:pt idx="37193">
                  <c:v>3.7194000000000003E-5</c:v>
                </c:pt>
                <c:pt idx="37194">
                  <c:v>3.7194999999999999E-5</c:v>
                </c:pt>
                <c:pt idx="37195">
                  <c:v>3.7196000000000001E-5</c:v>
                </c:pt>
                <c:pt idx="37196">
                  <c:v>3.7197000000000003E-5</c:v>
                </c:pt>
                <c:pt idx="37197">
                  <c:v>3.7197999999999999E-5</c:v>
                </c:pt>
                <c:pt idx="37198">
                  <c:v>3.7199000000000001E-5</c:v>
                </c:pt>
                <c:pt idx="37199">
                  <c:v>3.7200000000000003E-5</c:v>
                </c:pt>
                <c:pt idx="37200">
                  <c:v>3.7200999999999998E-5</c:v>
                </c:pt>
                <c:pt idx="37201">
                  <c:v>3.7202000000000001E-5</c:v>
                </c:pt>
                <c:pt idx="37202">
                  <c:v>3.7203000000000003E-5</c:v>
                </c:pt>
                <c:pt idx="37203">
                  <c:v>3.7203999999999998E-5</c:v>
                </c:pt>
                <c:pt idx="37204">
                  <c:v>3.7205E-5</c:v>
                </c:pt>
                <c:pt idx="37205">
                  <c:v>3.7206000000000003E-5</c:v>
                </c:pt>
                <c:pt idx="37206">
                  <c:v>3.7206999999999998E-5</c:v>
                </c:pt>
                <c:pt idx="37207">
                  <c:v>3.7208E-5</c:v>
                </c:pt>
                <c:pt idx="37208">
                  <c:v>3.7209000000000002E-5</c:v>
                </c:pt>
                <c:pt idx="37209">
                  <c:v>3.7209999999999998E-5</c:v>
                </c:pt>
                <c:pt idx="37210">
                  <c:v>3.7211E-5</c:v>
                </c:pt>
                <c:pt idx="37211">
                  <c:v>3.7212000000000002E-5</c:v>
                </c:pt>
                <c:pt idx="37212">
                  <c:v>3.7212999999999998E-5</c:v>
                </c:pt>
                <c:pt idx="37213">
                  <c:v>3.7214E-5</c:v>
                </c:pt>
                <c:pt idx="37214">
                  <c:v>3.7215000000000002E-5</c:v>
                </c:pt>
                <c:pt idx="37215">
                  <c:v>3.7215999999999997E-5</c:v>
                </c:pt>
                <c:pt idx="37216">
                  <c:v>3.7217E-5</c:v>
                </c:pt>
                <c:pt idx="37217">
                  <c:v>3.7218000000000002E-5</c:v>
                </c:pt>
                <c:pt idx="37218">
                  <c:v>3.7218999999999997E-5</c:v>
                </c:pt>
                <c:pt idx="37219">
                  <c:v>3.7219999999999999E-5</c:v>
                </c:pt>
                <c:pt idx="37220">
                  <c:v>3.7221000000000002E-5</c:v>
                </c:pt>
                <c:pt idx="37221">
                  <c:v>3.7221999999999997E-5</c:v>
                </c:pt>
                <c:pt idx="37222">
                  <c:v>3.7222999999999999E-5</c:v>
                </c:pt>
                <c:pt idx="37223">
                  <c:v>3.7224000000000001E-5</c:v>
                </c:pt>
                <c:pt idx="37224">
                  <c:v>3.7224999999999997E-5</c:v>
                </c:pt>
                <c:pt idx="37225">
                  <c:v>3.7225999999999999E-5</c:v>
                </c:pt>
                <c:pt idx="37226">
                  <c:v>3.7227000000000001E-5</c:v>
                </c:pt>
                <c:pt idx="37227">
                  <c:v>3.7228000000000003E-5</c:v>
                </c:pt>
                <c:pt idx="37228">
                  <c:v>3.7228999999999999E-5</c:v>
                </c:pt>
                <c:pt idx="37229">
                  <c:v>3.7230000000000001E-5</c:v>
                </c:pt>
                <c:pt idx="37230">
                  <c:v>3.7231000000000003E-5</c:v>
                </c:pt>
                <c:pt idx="37231">
                  <c:v>3.7231999999999999E-5</c:v>
                </c:pt>
                <c:pt idx="37232">
                  <c:v>3.7233000000000001E-5</c:v>
                </c:pt>
                <c:pt idx="37233">
                  <c:v>3.7234000000000003E-5</c:v>
                </c:pt>
                <c:pt idx="37234">
                  <c:v>3.7234999999999998E-5</c:v>
                </c:pt>
                <c:pt idx="37235">
                  <c:v>3.7236000000000001E-5</c:v>
                </c:pt>
                <c:pt idx="37236">
                  <c:v>3.7237000000000003E-5</c:v>
                </c:pt>
                <c:pt idx="37237">
                  <c:v>3.7237999999999998E-5</c:v>
                </c:pt>
                <c:pt idx="37238">
                  <c:v>3.7239E-5</c:v>
                </c:pt>
                <c:pt idx="37239">
                  <c:v>3.7240000000000003E-5</c:v>
                </c:pt>
                <c:pt idx="37240">
                  <c:v>3.7240999999999998E-5</c:v>
                </c:pt>
                <c:pt idx="37241">
                  <c:v>3.7242E-5</c:v>
                </c:pt>
                <c:pt idx="37242">
                  <c:v>3.7243000000000002E-5</c:v>
                </c:pt>
                <c:pt idx="37243">
                  <c:v>3.7243999999999998E-5</c:v>
                </c:pt>
                <c:pt idx="37244">
                  <c:v>3.7245E-5</c:v>
                </c:pt>
                <c:pt idx="37245">
                  <c:v>3.7246000000000002E-5</c:v>
                </c:pt>
                <c:pt idx="37246">
                  <c:v>3.7246999999999998E-5</c:v>
                </c:pt>
                <c:pt idx="37247">
                  <c:v>3.7248E-5</c:v>
                </c:pt>
                <c:pt idx="37248">
                  <c:v>3.7249000000000002E-5</c:v>
                </c:pt>
                <c:pt idx="37249">
                  <c:v>3.7249999999999997E-5</c:v>
                </c:pt>
                <c:pt idx="37250">
                  <c:v>3.7251E-5</c:v>
                </c:pt>
                <c:pt idx="37251">
                  <c:v>3.7252000000000002E-5</c:v>
                </c:pt>
                <c:pt idx="37252">
                  <c:v>3.7252999999999997E-5</c:v>
                </c:pt>
                <c:pt idx="37253">
                  <c:v>3.7253999999999999E-5</c:v>
                </c:pt>
                <c:pt idx="37254">
                  <c:v>3.7255000000000002E-5</c:v>
                </c:pt>
                <c:pt idx="37255">
                  <c:v>3.7255999999999997E-5</c:v>
                </c:pt>
                <c:pt idx="37256">
                  <c:v>3.7256999999999999E-5</c:v>
                </c:pt>
                <c:pt idx="37257">
                  <c:v>3.7258000000000001E-5</c:v>
                </c:pt>
                <c:pt idx="37258">
                  <c:v>3.7258999999999997E-5</c:v>
                </c:pt>
                <c:pt idx="37259">
                  <c:v>3.7259999999999999E-5</c:v>
                </c:pt>
                <c:pt idx="37260">
                  <c:v>3.7261000000000001E-5</c:v>
                </c:pt>
                <c:pt idx="37261">
                  <c:v>3.7261999999999997E-5</c:v>
                </c:pt>
                <c:pt idx="37262">
                  <c:v>3.7262999999999999E-5</c:v>
                </c:pt>
                <c:pt idx="37263">
                  <c:v>3.7264000000000001E-5</c:v>
                </c:pt>
                <c:pt idx="37264">
                  <c:v>3.7265000000000003E-5</c:v>
                </c:pt>
                <c:pt idx="37265">
                  <c:v>3.7265999999999999E-5</c:v>
                </c:pt>
                <c:pt idx="37266">
                  <c:v>3.7267000000000001E-5</c:v>
                </c:pt>
                <c:pt idx="37267">
                  <c:v>3.7268000000000003E-5</c:v>
                </c:pt>
                <c:pt idx="37268">
                  <c:v>3.7268999999999998E-5</c:v>
                </c:pt>
                <c:pt idx="37269">
                  <c:v>3.7270000000000001E-5</c:v>
                </c:pt>
                <c:pt idx="37270">
                  <c:v>3.7271000000000003E-5</c:v>
                </c:pt>
                <c:pt idx="37271">
                  <c:v>3.7271999999999998E-5</c:v>
                </c:pt>
                <c:pt idx="37272">
                  <c:v>3.7273E-5</c:v>
                </c:pt>
                <c:pt idx="37273">
                  <c:v>3.7274000000000003E-5</c:v>
                </c:pt>
                <c:pt idx="37274">
                  <c:v>3.7274999999999998E-5</c:v>
                </c:pt>
                <c:pt idx="37275">
                  <c:v>3.7276E-5</c:v>
                </c:pt>
                <c:pt idx="37276">
                  <c:v>3.7277000000000002E-5</c:v>
                </c:pt>
                <c:pt idx="37277">
                  <c:v>3.7277999999999998E-5</c:v>
                </c:pt>
                <c:pt idx="37278">
                  <c:v>3.7279E-5</c:v>
                </c:pt>
                <c:pt idx="37279">
                  <c:v>3.7280000000000002E-5</c:v>
                </c:pt>
                <c:pt idx="37280">
                  <c:v>3.7280999999999998E-5</c:v>
                </c:pt>
                <c:pt idx="37281">
                  <c:v>3.7282E-5</c:v>
                </c:pt>
                <c:pt idx="37282">
                  <c:v>3.7283000000000002E-5</c:v>
                </c:pt>
                <c:pt idx="37283">
                  <c:v>3.7283999999999997E-5</c:v>
                </c:pt>
                <c:pt idx="37284">
                  <c:v>3.7285E-5</c:v>
                </c:pt>
                <c:pt idx="37285">
                  <c:v>3.7286000000000002E-5</c:v>
                </c:pt>
                <c:pt idx="37286">
                  <c:v>3.7286999999999997E-5</c:v>
                </c:pt>
                <c:pt idx="37287">
                  <c:v>3.7287999999999999E-5</c:v>
                </c:pt>
                <c:pt idx="37288">
                  <c:v>3.7289000000000002E-5</c:v>
                </c:pt>
                <c:pt idx="37289">
                  <c:v>3.7289999999999997E-5</c:v>
                </c:pt>
                <c:pt idx="37290">
                  <c:v>3.7290999999999999E-5</c:v>
                </c:pt>
                <c:pt idx="37291">
                  <c:v>3.7292000000000001E-5</c:v>
                </c:pt>
                <c:pt idx="37292">
                  <c:v>3.7292999999999997E-5</c:v>
                </c:pt>
                <c:pt idx="37293">
                  <c:v>3.7293999999999999E-5</c:v>
                </c:pt>
                <c:pt idx="37294">
                  <c:v>3.7295000000000001E-5</c:v>
                </c:pt>
                <c:pt idx="37295">
                  <c:v>3.7295999999999997E-5</c:v>
                </c:pt>
                <c:pt idx="37296">
                  <c:v>3.7296999999999999E-5</c:v>
                </c:pt>
                <c:pt idx="37297">
                  <c:v>3.7298000000000001E-5</c:v>
                </c:pt>
                <c:pt idx="37298">
                  <c:v>3.7299000000000003E-5</c:v>
                </c:pt>
                <c:pt idx="37299">
                  <c:v>3.7299999999999999E-5</c:v>
                </c:pt>
                <c:pt idx="37300">
                  <c:v>3.7301000000000001E-5</c:v>
                </c:pt>
                <c:pt idx="37301">
                  <c:v>3.7302000000000003E-5</c:v>
                </c:pt>
                <c:pt idx="37302">
                  <c:v>3.7302999999999998E-5</c:v>
                </c:pt>
                <c:pt idx="37303">
                  <c:v>3.7304000000000001E-5</c:v>
                </c:pt>
                <c:pt idx="37304">
                  <c:v>3.7305000000000003E-5</c:v>
                </c:pt>
                <c:pt idx="37305">
                  <c:v>3.7305999999999998E-5</c:v>
                </c:pt>
                <c:pt idx="37306">
                  <c:v>3.7307E-5</c:v>
                </c:pt>
                <c:pt idx="37307">
                  <c:v>3.7308000000000003E-5</c:v>
                </c:pt>
                <c:pt idx="37308">
                  <c:v>3.7308999999999998E-5</c:v>
                </c:pt>
                <c:pt idx="37309">
                  <c:v>3.731E-5</c:v>
                </c:pt>
                <c:pt idx="37310">
                  <c:v>3.7311000000000002E-5</c:v>
                </c:pt>
                <c:pt idx="37311">
                  <c:v>3.7311999999999998E-5</c:v>
                </c:pt>
                <c:pt idx="37312">
                  <c:v>3.7313E-5</c:v>
                </c:pt>
                <c:pt idx="37313">
                  <c:v>3.7314000000000002E-5</c:v>
                </c:pt>
                <c:pt idx="37314">
                  <c:v>3.7314999999999998E-5</c:v>
                </c:pt>
                <c:pt idx="37315">
                  <c:v>3.7316E-5</c:v>
                </c:pt>
                <c:pt idx="37316">
                  <c:v>3.7317000000000002E-5</c:v>
                </c:pt>
                <c:pt idx="37317">
                  <c:v>3.7317999999999997E-5</c:v>
                </c:pt>
                <c:pt idx="37318">
                  <c:v>3.7319E-5</c:v>
                </c:pt>
                <c:pt idx="37319">
                  <c:v>3.7320000000000002E-5</c:v>
                </c:pt>
                <c:pt idx="37320">
                  <c:v>3.7320999999999997E-5</c:v>
                </c:pt>
                <c:pt idx="37321">
                  <c:v>3.7321999999999999E-5</c:v>
                </c:pt>
                <c:pt idx="37322">
                  <c:v>3.7323000000000002E-5</c:v>
                </c:pt>
                <c:pt idx="37323">
                  <c:v>3.7323999999999997E-5</c:v>
                </c:pt>
                <c:pt idx="37324">
                  <c:v>3.7324999999999999E-5</c:v>
                </c:pt>
                <c:pt idx="37325">
                  <c:v>3.7326000000000001E-5</c:v>
                </c:pt>
                <c:pt idx="37326">
                  <c:v>3.7326999999999997E-5</c:v>
                </c:pt>
                <c:pt idx="37327">
                  <c:v>3.7327999999999999E-5</c:v>
                </c:pt>
                <c:pt idx="37328">
                  <c:v>3.7329000000000001E-5</c:v>
                </c:pt>
                <c:pt idx="37329">
                  <c:v>3.7329999999999997E-5</c:v>
                </c:pt>
                <c:pt idx="37330">
                  <c:v>3.7330999999999999E-5</c:v>
                </c:pt>
                <c:pt idx="37331">
                  <c:v>3.7332000000000001E-5</c:v>
                </c:pt>
                <c:pt idx="37332">
                  <c:v>3.7333000000000003E-5</c:v>
                </c:pt>
                <c:pt idx="37333">
                  <c:v>3.7333999999999999E-5</c:v>
                </c:pt>
                <c:pt idx="37334">
                  <c:v>3.7335000000000001E-5</c:v>
                </c:pt>
                <c:pt idx="37335">
                  <c:v>3.7336000000000003E-5</c:v>
                </c:pt>
                <c:pt idx="37336">
                  <c:v>3.7336999999999998E-5</c:v>
                </c:pt>
                <c:pt idx="37337">
                  <c:v>3.7338000000000001E-5</c:v>
                </c:pt>
                <c:pt idx="37338">
                  <c:v>3.7339000000000003E-5</c:v>
                </c:pt>
                <c:pt idx="37339">
                  <c:v>3.7339999999999998E-5</c:v>
                </c:pt>
                <c:pt idx="37340">
                  <c:v>3.7341E-5</c:v>
                </c:pt>
                <c:pt idx="37341">
                  <c:v>3.7342000000000003E-5</c:v>
                </c:pt>
                <c:pt idx="37342">
                  <c:v>3.7342999999999998E-5</c:v>
                </c:pt>
                <c:pt idx="37343">
                  <c:v>3.7344E-5</c:v>
                </c:pt>
                <c:pt idx="37344">
                  <c:v>3.7345000000000002E-5</c:v>
                </c:pt>
                <c:pt idx="37345">
                  <c:v>3.7345999999999998E-5</c:v>
                </c:pt>
                <c:pt idx="37346">
                  <c:v>3.7347E-5</c:v>
                </c:pt>
                <c:pt idx="37347">
                  <c:v>3.7348000000000002E-5</c:v>
                </c:pt>
                <c:pt idx="37348">
                  <c:v>3.7348999999999998E-5</c:v>
                </c:pt>
                <c:pt idx="37349">
                  <c:v>3.735E-5</c:v>
                </c:pt>
                <c:pt idx="37350">
                  <c:v>3.7351000000000002E-5</c:v>
                </c:pt>
                <c:pt idx="37351">
                  <c:v>3.7351999999999997E-5</c:v>
                </c:pt>
                <c:pt idx="37352">
                  <c:v>3.7353E-5</c:v>
                </c:pt>
                <c:pt idx="37353">
                  <c:v>3.7354000000000002E-5</c:v>
                </c:pt>
                <c:pt idx="37354">
                  <c:v>3.7354999999999997E-5</c:v>
                </c:pt>
                <c:pt idx="37355">
                  <c:v>3.7355999999999999E-5</c:v>
                </c:pt>
                <c:pt idx="37356">
                  <c:v>3.7357000000000002E-5</c:v>
                </c:pt>
                <c:pt idx="37357">
                  <c:v>3.7357999999999997E-5</c:v>
                </c:pt>
                <c:pt idx="37358">
                  <c:v>3.7358999999999999E-5</c:v>
                </c:pt>
                <c:pt idx="37359">
                  <c:v>3.7360000000000001E-5</c:v>
                </c:pt>
                <c:pt idx="37360">
                  <c:v>3.7360999999999997E-5</c:v>
                </c:pt>
                <c:pt idx="37361">
                  <c:v>3.7361999999999999E-5</c:v>
                </c:pt>
                <c:pt idx="37362">
                  <c:v>3.7363000000000001E-5</c:v>
                </c:pt>
                <c:pt idx="37363">
                  <c:v>3.7363999999999997E-5</c:v>
                </c:pt>
                <c:pt idx="37364">
                  <c:v>3.7364999999999999E-5</c:v>
                </c:pt>
                <c:pt idx="37365">
                  <c:v>3.7366000000000001E-5</c:v>
                </c:pt>
                <c:pt idx="37366">
                  <c:v>3.7367000000000003E-5</c:v>
                </c:pt>
                <c:pt idx="37367">
                  <c:v>3.7367999999999999E-5</c:v>
                </c:pt>
                <c:pt idx="37368">
                  <c:v>3.7369000000000001E-5</c:v>
                </c:pt>
                <c:pt idx="37369">
                  <c:v>3.7370000000000003E-5</c:v>
                </c:pt>
                <c:pt idx="37370">
                  <c:v>3.7370999999999998E-5</c:v>
                </c:pt>
                <c:pt idx="37371">
                  <c:v>3.7372000000000001E-5</c:v>
                </c:pt>
                <c:pt idx="37372">
                  <c:v>3.7373000000000003E-5</c:v>
                </c:pt>
                <c:pt idx="37373">
                  <c:v>3.7373999999999998E-5</c:v>
                </c:pt>
                <c:pt idx="37374">
                  <c:v>3.7375E-5</c:v>
                </c:pt>
                <c:pt idx="37375">
                  <c:v>3.7376000000000003E-5</c:v>
                </c:pt>
                <c:pt idx="37376">
                  <c:v>3.7376999999999998E-5</c:v>
                </c:pt>
                <c:pt idx="37377">
                  <c:v>3.7378E-5</c:v>
                </c:pt>
                <c:pt idx="37378">
                  <c:v>3.7379000000000002E-5</c:v>
                </c:pt>
                <c:pt idx="37379">
                  <c:v>3.7379999999999998E-5</c:v>
                </c:pt>
                <c:pt idx="37380">
                  <c:v>3.7381E-5</c:v>
                </c:pt>
                <c:pt idx="37381">
                  <c:v>3.7382000000000002E-5</c:v>
                </c:pt>
                <c:pt idx="37382">
                  <c:v>3.7382999999999998E-5</c:v>
                </c:pt>
                <c:pt idx="37383">
                  <c:v>3.7384E-5</c:v>
                </c:pt>
                <c:pt idx="37384">
                  <c:v>3.7385000000000002E-5</c:v>
                </c:pt>
                <c:pt idx="37385">
                  <c:v>3.7385999999999997E-5</c:v>
                </c:pt>
                <c:pt idx="37386">
                  <c:v>3.7387E-5</c:v>
                </c:pt>
                <c:pt idx="37387">
                  <c:v>3.7388000000000002E-5</c:v>
                </c:pt>
                <c:pt idx="37388">
                  <c:v>3.7388999999999997E-5</c:v>
                </c:pt>
                <c:pt idx="37389">
                  <c:v>3.7389999999999999E-5</c:v>
                </c:pt>
                <c:pt idx="37390">
                  <c:v>3.7391000000000002E-5</c:v>
                </c:pt>
                <c:pt idx="37391">
                  <c:v>3.7391999999999997E-5</c:v>
                </c:pt>
                <c:pt idx="37392">
                  <c:v>3.7392999999999999E-5</c:v>
                </c:pt>
                <c:pt idx="37393">
                  <c:v>3.7394000000000001E-5</c:v>
                </c:pt>
                <c:pt idx="37394">
                  <c:v>3.7394999999999997E-5</c:v>
                </c:pt>
                <c:pt idx="37395">
                  <c:v>3.7395999999999999E-5</c:v>
                </c:pt>
                <c:pt idx="37396">
                  <c:v>3.7397000000000001E-5</c:v>
                </c:pt>
                <c:pt idx="37397">
                  <c:v>3.7397999999999997E-5</c:v>
                </c:pt>
                <c:pt idx="37398">
                  <c:v>3.7398999999999999E-5</c:v>
                </c:pt>
                <c:pt idx="37399">
                  <c:v>3.7400000000000001E-5</c:v>
                </c:pt>
                <c:pt idx="37400">
                  <c:v>3.7401000000000003E-5</c:v>
                </c:pt>
                <c:pt idx="37401">
                  <c:v>3.7401999999999999E-5</c:v>
                </c:pt>
                <c:pt idx="37402">
                  <c:v>3.7403000000000001E-5</c:v>
                </c:pt>
                <c:pt idx="37403">
                  <c:v>3.7404000000000003E-5</c:v>
                </c:pt>
                <c:pt idx="37404">
                  <c:v>3.7404999999999998E-5</c:v>
                </c:pt>
                <c:pt idx="37405">
                  <c:v>3.7406000000000001E-5</c:v>
                </c:pt>
                <c:pt idx="37406">
                  <c:v>3.7407000000000003E-5</c:v>
                </c:pt>
                <c:pt idx="37407">
                  <c:v>3.7407999999999998E-5</c:v>
                </c:pt>
                <c:pt idx="37408">
                  <c:v>3.7409E-5</c:v>
                </c:pt>
                <c:pt idx="37409">
                  <c:v>3.7410000000000003E-5</c:v>
                </c:pt>
                <c:pt idx="37410">
                  <c:v>3.7410999999999998E-5</c:v>
                </c:pt>
                <c:pt idx="37411">
                  <c:v>3.7412E-5</c:v>
                </c:pt>
                <c:pt idx="37412">
                  <c:v>3.7413000000000002E-5</c:v>
                </c:pt>
                <c:pt idx="37413">
                  <c:v>3.7413999999999998E-5</c:v>
                </c:pt>
                <c:pt idx="37414">
                  <c:v>3.7415E-5</c:v>
                </c:pt>
                <c:pt idx="37415">
                  <c:v>3.7416000000000002E-5</c:v>
                </c:pt>
                <c:pt idx="37416">
                  <c:v>3.7416999999999998E-5</c:v>
                </c:pt>
                <c:pt idx="37417">
                  <c:v>3.7418E-5</c:v>
                </c:pt>
                <c:pt idx="37418">
                  <c:v>3.7419000000000002E-5</c:v>
                </c:pt>
                <c:pt idx="37419">
                  <c:v>3.7419999999999997E-5</c:v>
                </c:pt>
                <c:pt idx="37420">
                  <c:v>3.7421E-5</c:v>
                </c:pt>
                <c:pt idx="37421">
                  <c:v>3.7422000000000002E-5</c:v>
                </c:pt>
                <c:pt idx="37422">
                  <c:v>3.7422999999999997E-5</c:v>
                </c:pt>
                <c:pt idx="37423">
                  <c:v>3.7423999999999999E-5</c:v>
                </c:pt>
                <c:pt idx="37424">
                  <c:v>3.7425000000000002E-5</c:v>
                </c:pt>
                <c:pt idx="37425">
                  <c:v>3.7425999999999997E-5</c:v>
                </c:pt>
                <c:pt idx="37426">
                  <c:v>3.7426999999999999E-5</c:v>
                </c:pt>
                <c:pt idx="37427">
                  <c:v>3.7428000000000001E-5</c:v>
                </c:pt>
                <c:pt idx="37428">
                  <c:v>3.7428999999999997E-5</c:v>
                </c:pt>
                <c:pt idx="37429">
                  <c:v>3.7429999999999999E-5</c:v>
                </c:pt>
                <c:pt idx="37430">
                  <c:v>3.7431000000000001E-5</c:v>
                </c:pt>
                <c:pt idx="37431">
                  <c:v>3.7431999999999997E-5</c:v>
                </c:pt>
                <c:pt idx="37432">
                  <c:v>3.7432999999999999E-5</c:v>
                </c:pt>
                <c:pt idx="37433">
                  <c:v>3.7434000000000001E-5</c:v>
                </c:pt>
                <c:pt idx="37434">
                  <c:v>3.7435000000000003E-5</c:v>
                </c:pt>
                <c:pt idx="37435">
                  <c:v>3.7435999999999999E-5</c:v>
                </c:pt>
                <c:pt idx="37436">
                  <c:v>3.7437000000000001E-5</c:v>
                </c:pt>
                <c:pt idx="37437">
                  <c:v>3.7438000000000003E-5</c:v>
                </c:pt>
                <c:pt idx="37438">
                  <c:v>3.7438999999999998E-5</c:v>
                </c:pt>
                <c:pt idx="37439">
                  <c:v>3.7440000000000001E-5</c:v>
                </c:pt>
                <c:pt idx="37440">
                  <c:v>3.7441000000000003E-5</c:v>
                </c:pt>
                <c:pt idx="37441">
                  <c:v>3.7441999999999998E-5</c:v>
                </c:pt>
                <c:pt idx="37442">
                  <c:v>3.7443E-5</c:v>
                </c:pt>
                <c:pt idx="37443">
                  <c:v>3.7444000000000003E-5</c:v>
                </c:pt>
                <c:pt idx="37444">
                  <c:v>3.7444999999999998E-5</c:v>
                </c:pt>
                <c:pt idx="37445">
                  <c:v>3.7446E-5</c:v>
                </c:pt>
                <c:pt idx="37446">
                  <c:v>3.7447000000000002E-5</c:v>
                </c:pt>
                <c:pt idx="37447">
                  <c:v>3.7447999999999998E-5</c:v>
                </c:pt>
                <c:pt idx="37448">
                  <c:v>3.7449E-5</c:v>
                </c:pt>
                <c:pt idx="37449">
                  <c:v>3.7450000000000002E-5</c:v>
                </c:pt>
                <c:pt idx="37450">
                  <c:v>3.7450999999999998E-5</c:v>
                </c:pt>
                <c:pt idx="37451">
                  <c:v>3.7452E-5</c:v>
                </c:pt>
                <c:pt idx="37452">
                  <c:v>3.7453000000000002E-5</c:v>
                </c:pt>
                <c:pt idx="37453">
                  <c:v>3.7453999999999997E-5</c:v>
                </c:pt>
                <c:pt idx="37454">
                  <c:v>3.7455E-5</c:v>
                </c:pt>
                <c:pt idx="37455">
                  <c:v>3.7456000000000002E-5</c:v>
                </c:pt>
                <c:pt idx="37456">
                  <c:v>3.7456999999999997E-5</c:v>
                </c:pt>
                <c:pt idx="37457">
                  <c:v>3.7457999999999999E-5</c:v>
                </c:pt>
                <c:pt idx="37458">
                  <c:v>3.7459000000000002E-5</c:v>
                </c:pt>
                <c:pt idx="37459">
                  <c:v>3.7459999999999997E-5</c:v>
                </c:pt>
                <c:pt idx="37460">
                  <c:v>3.7460999999999999E-5</c:v>
                </c:pt>
                <c:pt idx="37461">
                  <c:v>3.7462000000000001E-5</c:v>
                </c:pt>
                <c:pt idx="37462">
                  <c:v>3.7462999999999997E-5</c:v>
                </c:pt>
                <c:pt idx="37463">
                  <c:v>3.7463999999999999E-5</c:v>
                </c:pt>
                <c:pt idx="37464">
                  <c:v>3.7465000000000001E-5</c:v>
                </c:pt>
                <c:pt idx="37465">
                  <c:v>3.7465999999999997E-5</c:v>
                </c:pt>
                <c:pt idx="37466">
                  <c:v>3.7466999999999999E-5</c:v>
                </c:pt>
                <c:pt idx="37467">
                  <c:v>3.7468000000000001E-5</c:v>
                </c:pt>
                <c:pt idx="37468">
                  <c:v>3.7469000000000003E-5</c:v>
                </c:pt>
                <c:pt idx="37469">
                  <c:v>3.7469999999999999E-5</c:v>
                </c:pt>
                <c:pt idx="37470">
                  <c:v>3.7471000000000001E-5</c:v>
                </c:pt>
                <c:pt idx="37471">
                  <c:v>3.7472000000000003E-5</c:v>
                </c:pt>
                <c:pt idx="37472">
                  <c:v>3.7472999999999998E-5</c:v>
                </c:pt>
                <c:pt idx="37473">
                  <c:v>3.7474000000000001E-5</c:v>
                </c:pt>
                <c:pt idx="37474">
                  <c:v>3.7475000000000003E-5</c:v>
                </c:pt>
                <c:pt idx="37475">
                  <c:v>3.7475999999999998E-5</c:v>
                </c:pt>
                <c:pt idx="37476">
                  <c:v>3.7477E-5</c:v>
                </c:pt>
                <c:pt idx="37477">
                  <c:v>3.7478000000000003E-5</c:v>
                </c:pt>
                <c:pt idx="37478">
                  <c:v>3.7478999999999998E-5</c:v>
                </c:pt>
                <c:pt idx="37479">
                  <c:v>3.748E-5</c:v>
                </c:pt>
                <c:pt idx="37480">
                  <c:v>3.7481000000000002E-5</c:v>
                </c:pt>
                <c:pt idx="37481">
                  <c:v>3.7481999999999998E-5</c:v>
                </c:pt>
                <c:pt idx="37482">
                  <c:v>3.7483E-5</c:v>
                </c:pt>
                <c:pt idx="37483">
                  <c:v>3.7484000000000002E-5</c:v>
                </c:pt>
                <c:pt idx="37484">
                  <c:v>3.7484999999999998E-5</c:v>
                </c:pt>
                <c:pt idx="37485">
                  <c:v>3.7486E-5</c:v>
                </c:pt>
                <c:pt idx="37486">
                  <c:v>3.7487000000000002E-5</c:v>
                </c:pt>
                <c:pt idx="37487">
                  <c:v>3.7487999999999998E-5</c:v>
                </c:pt>
                <c:pt idx="37488">
                  <c:v>3.7489E-5</c:v>
                </c:pt>
                <c:pt idx="37489">
                  <c:v>3.7490000000000002E-5</c:v>
                </c:pt>
                <c:pt idx="37490">
                  <c:v>3.7490999999999997E-5</c:v>
                </c:pt>
                <c:pt idx="37491">
                  <c:v>3.7492E-5</c:v>
                </c:pt>
                <c:pt idx="37492">
                  <c:v>3.7493000000000002E-5</c:v>
                </c:pt>
                <c:pt idx="37493">
                  <c:v>3.7493999999999997E-5</c:v>
                </c:pt>
                <c:pt idx="37494">
                  <c:v>3.7494999999999999E-5</c:v>
                </c:pt>
                <c:pt idx="37495">
                  <c:v>3.7496000000000001E-5</c:v>
                </c:pt>
                <c:pt idx="37496">
                  <c:v>3.7496999999999997E-5</c:v>
                </c:pt>
                <c:pt idx="37497">
                  <c:v>3.7497999999999999E-5</c:v>
                </c:pt>
                <c:pt idx="37498">
                  <c:v>3.7499000000000001E-5</c:v>
                </c:pt>
                <c:pt idx="37499">
                  <c:v>3.7499999999999997E-5</c:v>
                </c:pt>
                <c:pt idx="37500">
                  <c:v>3.7500999999999999E-5</c:v>
                </c:pt>
                <c:pt idx="37501">
                  <c:v>3.7502000000000001E-5</c:v>
                </c:pt>
                <c:pt idx="37502">
                  <c:v>3.7503000000000003E-5</c:v>
                </c:pt>
                <c:pt idx="37503">
                  <c:v>3.7503999999999999E-5</c:v>
                </c:pt>
                <c:pt idx="37504">
                  <c:v>3.7505000000000001E-5</c:v>
                </c:pt>
                <c:pt idx="37505">
                  <c:v>3.7506000000000003E-5</c:v>
                </c:pt>
                <c:pt idx="37506">
                  <c:v>3.7506999999999999E-5</c:v>
                </c:pt>
                <c:pt idx="37507">
                  <c:v>3.7508000000000001E-5</c:v>
                </c:pt>
                <c:pt idx="37508">
                  <c:v>3.7509000000000003E-5</c:v>
                </c:pt>
                <c:pt idx="37509">
                  <c:v>3.7509999999999998E-5</c:v>
                </c:pt>
                <c:pt idx="37510">
                  <c:v>3.7511000000000001E-5</c:v>
                </c:pt>
                <c:pt idx="37511">
                  <c:v>3.7512000000000003E-5</c:v>
                </c:pt>
                <c:pt idx="37512">
                  <c:v>3.7512999999999998E-5</c:v>
                </c:pt>
                <c:pt idx="37513">
                  <c:v>3.7514E-5</c:v>
                </c:pt>
                <c:pt idx="37514">
                  <c:v>3.7515000000000003E-5</c:v>
                </c:pt>
                <c:pt idx="37515">
                  <c:v>3.7515999999999998E-5</c:v>
                </c:pt>
                <c:pt idx="37516">
                  <c:v>3.7517E-5</c:v>
                </c:pt>
                <c:pt idx="37517">
                  <c:v>3.7518000000000002E-5</c:v>
                </c:pt>
                <c:pt idx="37518">
                  <c:v>3.7518999999999998E-5</c:v>
                </c:pt>
                <c:pt idx="37519">
                  <c:v>3.752E-5</c:v>
                </c:pt>
                <c:pt idx="37520">
                  <c:v>3.7521000000000002E-5</c:v>
                </c:pt>
                <c:pt idx="37521">
                  <c:v>3.7521999999999998E-5</c:v>
                </c:pt>
                <c:pt idx="37522">
                  <c:v>3.7523E-5</c:v>
                </c:pt>
                <c:pt idx="37523">
                  <c:v>3.7524000000000002E-5</c:v>
                </c:pt>
                <c:pt idx="37524">
                  <c:v>3.7524999999999997E-5</c:v>
                </c:pt>
                <c:pt idx="37525">
                  <c:v>3.7526E-5</c:v>
                </c:pt>
                <c:pt idx="37526">
                  <c:v>3.7527000000000002E-5</c:v>
                </c:pt>
                <c:pt idx="37527">
                  <c:v>3.7527999999999997E-5</c:v>
                </c:pt>
                <c:pt idx="37528">
                  <c:v>3.7528999999999999E-5</c:v>
                </c:pt>
                <c:pt idx="37529">
                  <c:v>3.7530000000000002E-5</c:v>
                </c:pt>
                <c:pt idx="37530">
                  <c:v>3.7530999999999997E-5</c:v>
                </c:pt>
                <c:pt idx="37531">
                  <c:v>3.7531999999999999E-5</c:v>
                </c:pt>
                <c:pt idx="37532">
                  <c:v>3.7533000000000001E-5</c:v>
                </c:pt>
                <c:pt idx="37533">
                  <c:v>3.7533999999999997E-5</c:v>
                </c:pt>
                <c:pt idx="37534">
                  <c:v>3.7534999999999999E-5</c:v>
                </c:pt>
                <c:pt idx="37535">
                  <c:v>3.7536000000000001E-5</c:v>
                </c:pt>
                <c:pt idx="37536">
                  <c:v>3.7537000000000003E-5</c:v>
                </c:pt>
                <c:pt idx="37537">
                  <c:v>3.7537999999999999E-5</c:v>
                </c:pt>
                <c:pt idx="37538">
                  <c:v>3.7539000000000001E-5</c:v>
                </c:pt>
                <c:pt idx="37539">
                  <c:v>3.7540000000000003E-5</c:v>
                </c:pt>
                <c:pt idx="37540">
                  <c:v>3.7540999999999999E-5</c:v>
                </c:pt>
                <c:pt idx="37541">
                  <c:v>3.7542000000000001E-5</c:v>
                </c:pt>
                <c:pt idx="37542">
                  <c:v>3.7543000000000003E-5</c:v>
                </c:pt>
                <c:pt idx="37543">
                  <c:v>3.7543999999999998E-5</c:v>
                </c:pt>
                <c:pt idx="37544">
                  <c:v>3.7545000000000001E-5</c:v>
                </c:pt>
                <c:pt idx="37545">
                  <c:v>3.7546000000000003E-5</c:v>
                </c:pt>
                <c:pt idx="37546">
                  <c:v>3.7546999999999998E-5</c:v>
                </c:pt>
                <c:pt idx="37547">
                  <c:v>3.7548E-5</c:v>
                </c:pt>
                <c:pt idx="37548">
                  <c:v>3.7549000000000003E-5</c:v>
                </c:pt>
                <c:pt idx="37549">
                  <c:v>3.7549999999999998E-5</c:v>
                </c:pt>
                <c:pt idx="37550">
                  <c:v>3.7551E-5</c:v>
                </c:pt>
                <c:pt idx="37551">
                  <c:v>3.7552000000000002E-5</c:v>
                </c:pt>
                <c:pt idx="37552">
                  <c:v>3.7552999999999998E-5</c:v>
                </c:pt>
                <c:pt idx="37553">
                  <c:v>3.7554E-5</c:v>
                </c:pt>
                <c:pt idx="37554">
                  <c:v>3.7555000000000002E-5</c:v>
                </c:pt>
                <c:pt idx="37555">
                  <c:v>3.7555999999999998E-5</c:v>
                </c:pt>
                <c:pt idx="37556">
                  <c:v>3.7557E-5</c:v>
                </c:pt>
                <c:pt idx="37557">
                  <c:v>3.7558000000000002E-5</c:v>
                </c:pt>
                <c:pt idx="37558">
                  <c:v>3.7558999999999997E-5</c:v>
                </c:pt>
                <c:pt idx="37559">
                  <c:v>3.756E-5</c:v>
                </c:pt>
                <c:pt idx="37560">
                  <c:v>3.7561000000000002E-5</c:v>
                </c:pt>
                <c:pt idx="37561">
                  <c:v>3.7561999999999997E-5</c:v>
                </c:pt>
                <c:pt idx="37562">
                  <c:v>3.7562999999999999E-5</c:v>
                </c:pt>
                <c:pt idx="37563">
                  <c:v>3.7564000000000002E-5</c:v>
                </c:pt>
                <c:pt idx="37564">
                  <c:v>3.7564999999999997E-5</c:v>
                </c:pt>
                <c:pt idx="37565">
                  <c:v>3.7565999999999999E-5</c:v>
                </c:pt>
                <c:pt idx="37566">
                  <c:v>3.7567000000000001E-5</c:v>
                </c:pt>
                <c:pt idx="37567">
                  <c:v>3.7567999999999997E-5</c:v>
                </c:pt>
                <c:pt idx="37568">
                  <c:v>3.7568999999999999E-5</c:v>
                </c:pt>
                <c:pt idx="37569">
                  <c:v>3.7570000000000001E-5</c:v>
                </c:pt>
                <c:pt idx="37570">
                  <c:v>3.7571000000000003E-5</c:v>
                </c:pt>
                <c:pt idx="37571">
                  <c:v>3.7571999999999999E-5</c:v>
                </c:pt>
                <c:pt idx="37572">
                  <c:v>3.7573000000000001E-5</c:v>
                </c:pt>
                <c:pt idx="37573">
                  <c:v>3.7574000000000003E-5</c:v>
                </c:pt>
                <c:pt idx="37574">
                  <c:v>3.7574999999999999E-5</c:v>
                </c:pt>
                <c:pt idx="37575">
                  <c:v>3.7576000000000001E-5</c:v>
                </c:pt>
                <c:pt idx="37576">
                  <c:v>3.7577000000000003E-5</c:v>
                </c:pt>
                <c:pt idx="37577">
                  <c:v>3.7577999999999998E-5</c:v>
                </c:pt>
                <c:pt idx="37578">
                  <c:v>3.7579000000000001E-5</c:v>
                </c:pt>
                <c:pt idx="37579">
                  <c:v>3.7580000000000003E-5</c:v>
                </c:pt>
                <c:pt idx="37580">
                  <c:v>3.7580999999999998E-5</c:v>
                </c:pt>
                <c:pt idx="37581">
                  <c:v>3.7582E-5</c:v>
                </c:pt>
                <c:pt idx="37582">
                  <c:v>3.7583000000000003E-5</c:v>
                </c:pt>
                <c:pt idx="37583">
                  <c:v>3.7583999999999998E-5</c:v>
                </c:pt>
                <c:pt idx="37584">
                  <c:v>3.7585E-5</c:v>
                </c:pt>
                <c:pt idx="37585">
                  <c:v>3.7586000000000002E-5</c:v>
                </c:pt>
                <c:pt idx="37586">
                  <c:v>3.7586999999999998E-5</c:v>
                </c:pt>
                <c:pt idx="37587">
                  <c:v>3.7588E-5</c:v>
                </c:pt>
                <c:pt idx="37588">
                  <c:v>3.7589000000000002E-5</c:v>
                </c:pt>
                <c:pt idx="37589">
                  <c:v>3.7589999999999998E-5</c:v>
                </c:pt>
                <c:pt idx="37590">
                  <c:v>3.7591E-5</c:v>
                </c:pt>
                <c:pt idx="37591">
                  <c:v>3.7592000000000002E-5</c:v>
                </c:pt>
                <c:pt idx="37592">
                  <c:v>3.7592999999999997E-5</c:v>
                </c:pt>
                <c:pt idx="37593">
                  <c:v>3.7594E-5</c:v>
                </c:pt>
                <c:pt idx="37594">
                  <c:v>3.7595000000000002E-5</c:v>
                </c:pt>
                <c:pt idx="37595">
                  <c:v>3.7595999999999997E-5</c:v>
                </c:pt>
                <c:pt idx="37596">
                  <c:v>3.7596999999999999E-5</c:v>
                </c:pt>
                <c:pt idx="37597">
                  <c:v>3.7598000000000002E-5</c:v>
                </c:pt>
                <c:pt idx="37598">
                  <c:v>3.7598999999999997E-5</c:v>
                </c:pt>
                <c:pt idx="37599">
                  <c:v>3.7599999999999999E-5</c:v>
                </c:pt>
                <c:pt idx="37600">
                  <c:v>3.7601000000000001E-5</c:v>
                </c:pt>
                <c:pt idx="37601">
                  <c:v>3.7601999999999997E-5</c:v>
                </c:pt>
                <c:pt idx="37602">
                  <c:v>3.7602999999999999E-5</c:v>
                </c:pt>
                <c:pt idx="37603">
                  <c:v>3.7604000000000001E-5</c:v>
                </c:pt>
                <c:pt idx="37604">
                  <c:v>3.7605000000000003E-5</c:v>
                </c:pt>
                <c:pt idx="37605">
                  <c:v>3.7605999999999999E-5</c:v>
                </c:pt>
                <c:pt idx="37606">
                  <c:v>3.7607000000000001E-5</c:v>
                </c:pt>
                <c:pt idx="37607">
                  <c:v>3.7608000000000003E-5</c:v>
                </c:pt>
                <c:pt idx="37608">
                  <c:v>3.7608999999999999E-5</c:v>
                </c:pt>
                <c:pt idx="37609">
                  <c:v>3.7610000000000001E-5</c:v>
                </c:pt>
                <c:pt idx="37610">
                  <c:v>3.7611000000000003E-5</c:v>
                </c:pt>
                <c:pt idx="37611">
                  <c:v>3.7611999999999998E-5</c:v>
                </c:pt>
                <c:pt idx="37612">
                  <c:v>3.7613000000000001E-5</c:v>
                </c:pt>
                <c:pt idx="37613">
                  <c:v>3.7614000000000003E-5</c:v>
                </c:pt>
                <c:pt idx="37614">
                  <c:v>3.7614999999999998E-5</c:v>
                </c:pt>
                <c:pt idx="37615">
                  <c:v>3.7616E-5</c:v>
                </c:pt>
                <c:pt idx="37616">
                  <c:v>3.7617000000000003E-5</c:v>
                </c:pt>
                <c:pt idx="37617">
                  <c:v>3.7617999999999998E-5</c:v>
                </c:pt>
                <c:pt idx="37618">
                  <c:v>3.7619E-5</c:v>
                </c:pt>
                <c:pt idx="37619">
                  <c:v>3.7620000000000002E-5</c:v>
                </c:pt>
                <c:pt idx="37620">
                  <c:v>3.7620999999999998E-5</c:v>
                </c:pt>
                <c:pt idx="37621">
                  <c:v>3.7622E-5</c:v>
                </c:pt>
                <c:pt idx="37622">
                  <c:v>3.7623000000000002E-5</c:v>
                </c:pt>
                <c:pt idx="37623">
                  <c:v>3.7623999999999998E-5</c:v>
                </c:pt>
                <c:pt idx="37624">
                  <c:v>3.7625E-5</c:v>
                </c:pt>
                <c:pt idx="37625">
                  <c:v>3.7626000000000002E-5</c:v>
                </c:pt>
                <c:pt idx="37626">
                  <c:v>3.7626999999999997E-5</c:v>
                </c:pt>
                <c:pt idx="37627">
                  <c:v>3.7628E-5</c:v>
                </c:pt>
                <c:pt idx="37628">
                  <c:v>3.7629000000000002E-5</c:v>
                </c:pt>
                <c:pt idx="37629">
                  <c:v>3.7629999999999997E-5</c:v>
                </c:pt>
                <c:pt idx="37630">
                  <c:v>3.7630999999999999E-5</c:v>
                </c:pt>
                <c:pt idx="37631">
                  <c:v>3.7632000000000002E-5</c:v>
                </c:pt>
                <c:pt idx="37632">
                  <c:v>3.7632999999999997E-5</c:v>
                </c:pt>
                <c:pt idx="37633">
                  <c:v>3.7633999999999999E-5</c:v>
                </c:pt>
                <c:pt idx="37634">
                  <c:v>3.7635000000000001E-5</c:v>
                </c:pt>
                <c:pt idx="37635">
                  <c:v>3.7635999999999997E-5</c:v>
                </c:pt>
                <c:pt idx="37636">
                  <c:v>3.7636999999999999E-5</c:v>
                </c:pt>
                <c:pt idx="37637">
                  <c:v>3.7638000000000001E-5</c:v>
                </c:pt>
                <c:pt idx="37638">
                  <c:v>3.7639000000000003E-5</c:v>
                </c:pt>
                <c:pt idx="37639">
                  <c:v>3.7639999999999999E-5</c:v>
                </c:pt>
                <c:pt idx="37640">
                  <c:v>3.7641000000000001E-5</c:v>
                </c:pt>
                <c:pt idx="37641">
                  <c:v>3.7642000000000003E-5</c:v>
                </c:pt>
                <c:pt idx="37642">
                  <c:v>3.7642999999999999E-5</c:v>
                </c:pt>
                <c:pt idx="37643">
                  <c:v>3.7644000000000001E-5</c:v>
                </c:pt>
                <c:pt idx="37644">
                  <c:v>3.7645000000000003E-5</c:v>
                </c:pt>
                <c:pt idx="37645">
                  <c:v>3.7645999999999998E-5</c:v>
                </c:pt>
                <c:pt idx="37646">
                  <c:v>3.7647000000000001E-5</c:v>
                </c:pt>
                <c:pt idx="37647">
                  <c:v>3.7648000000000003E-5</c:v>
                </c:pt>
                <c:pt idx="37648">
                  <c:v>3.7648999999999998E-5</c:v>
                </c:pt>
                <c:pt idx="37649">
                  <c:v>3.765E-5</c:v>
                </c:pt>
                <c:pt idx="37650">
                  <c:v>3.7651000000000003E-5</c:v>
                </c:pt>
                <c:pt idx="37651">
                  <c:v>3.7651999999999998E-5</c:v>
                </c:pt>
                <c:pt idx="37652">
                  <c:v>3.7653E-5</c:v>
                </c:pt>
                <c:pt idx="37653">
                  <c:v>3.7654000000000002E-5</c:v>
                </c:pt>
                <c:pt idx="37654">
                  <c:v>3.7654999999999998E-5</c:v>
                </c:pt>
                <c:pt idx="37655">
                  <c:v>3.7656E-5</c:v>
                </c:pt>
                <c:pt idx="37656">
                  <c:v>3.7657000000000002E-5</c:v>
                </c:pt>
                <c:pt idx="37657">
                  <c:v>3.7657999999999998E-5</c:v>
                </c:pt>
                <c:pt idx="37658">
                  <c:v>3.7659E-5</c:v>
                </c:pt>
                <c:pt idx="37659">
                  <c:v>3.7660000000000002E-5</c:v>
                </c:pt>
                <c:pt idx="37660">
                  <c:v>3.7660999999999997E-5</c:v>
                </c:pt>
                <c:pt idx="37661">
                  <c:v>3.7662E-5</c:v>
                </c:pt>
                <c:pt idx="37662">
                  <c:v>3.7663000000000002E-5</c:v>
                </c:pt>
                <c:pt idx="37663">
                  <c:v>3.7663999999999997E-5</c:v>
                </c:pt>
                <c:pt idx="37664">
                  <c:v>3.7664999999999999E-5</c:v>
                </c:pt>
                <c:pt idx="37665">
                  <c:v>3.7666000000000002E-5</c:v>
                </c:pt>
                <c:pt idx="37666">
                  <c:v>3.7666999999999997E-5</c:v>
                </c:pt>
                <c:pt idx="37667">
                  <c:v>3.7667999999999999E-5</c:v>
                </c:pt>
                <c:pt idx="37668">
                  <c:v>3.7669000000000001E-5</c:v>
                </c:pt>
                <c:pt idx="37669">
                  <c:v>3.7669999999999997E-5</c:v>
                </c:pt>
                <c:pt idx="37670">
                  <c:v>3.7670999999999999E-5</c:v>
                </c:pt>
                <c:pt idx="37671">
                  <c:v>3.7672000000000001E-5</c:v>
                </c:pt>
                <c:pt idx="37672">
                  <c:v>3.7673000000000003E-5</c:v>
                </c:pt>
                <c:pt idx="37673">
                  <c:v>3.7673999999999999E-5</c:v>
                </c:pt>
                <c:pt idx="37674">
                  <c:v>3.7675000000000001E-5</c:v>
                </c:pt>
                <c:pt idx="37675">
                  <c:v>3.7676000000000003E-5</c:v>
                </c:pt>
                <c:pt idx="37676">
                  <c:v>3.7676999999999999E-5</c:v>
                </c:pt>
                <c:pt idx="37677">
                  <c:v>3.7678000000000001E-5</c:v>
                </c:pt>
                <c:pt idx="37678">
                  <c:v>3.7679000000000003E-5</c:v>
                </c:pt>
                <c:pt idx="37679">
                  <c:v>3.7679999999999998E-5</c:v>
                </c:pt>
                <c:pt idx="37680">
                  <c:v>3.7681000000000001E-5</c:v>
                </c:pt>
                <c:pt idx="37681">
                  <c:v>3.7682000000000003E-5</c:v>
                </c:pt>
                <c:pt idx="37682">
                  <c:v>3.7682999999999998E-5</c:v>
                </c:pt>
                <c:pt idx="37683">
                  <c:v>3.7684E-5</c:v>
                </c:pt>
                <c:pt idx="37684">
                  <c:v>3.7685000000000003E-5</c:v>
                </c:pt>
                <c:pt idx="37685">
                  <c:v>3.7685999999999998E-5</c:v>
                </c:pt>
                <c:pt idx="37686">
                  <c:v>3.7687E-5</c:v>
                </c:pt>
                <c:pt idx="37687">
                  <c:v>3.7688000000000002E-5</c:v>
                </c:pt>
                <c:pt idx="37688">
                  <c:v>3.7688999999999998E-5</c:v>
                </c:pt>
                <c:pt idx="37689">
                  <c:v>3.769E-5</c:v>
                </c:pt>
                <c:pt idx="37690">
                  <c:v>3.7691000000000002E-5</c:v>
                </c:pt>
                <c:pt idx="37691">
                  <c:v>3.7691999999999998E-5</c:v>
                </c:pt>
                <c:pt idx="37692">
                  <c:v>3.7693E-5</c:v>
                </c:pt>
                <c:pt idx="37693">
                  <c:v>3.7694000000000002E-5</c:v>
                </c:pt>
                <c:pt idx="37694">
                  <c:v>3.7694999999999997E-5</c:v>
                </c:pt>
                <c:pt idx="37695">
                  <c:v>3.7696E-5</c:v>
                </c:pt>
                <c:pt idx="37696">
                  <c:v>3.7697000000000002E-5</c:v>
                </c:pt>
                <c:pt idx="37697">
                  <c:v>3.7697999999999997E-5</c:v>
                </c:pt>
                <c:pt idx="37698">
                  <c:v>3.7698999999999999E-5</c:v>
                </c:pt>
                <c:pt idx="37699">
                  <c:v>3.7700000000000002E-5</c:v>
                </c:pt>
                <c:pt idx="37700">
                  <c:v>3.7700999999999997E-5</c:v>
                </c:pt>
                <c:pt idx="37701">
                  <c:v>3.7701999999999999E-5</c:v>
                </c:pt>
                <c:pt idx="37702">
                  <c:v>3.7703000000000001E-5</c:v>
                </c:pt>
                <c:pt idx="37703">
                  <c:v>3.7703999999999997E-5</c:v>
                </c:pt>
                <c:pt idx="37704">
                  <c:v>3.7704999999999999E-5</c:v>
                </c:pt>
                <c:pt idx="37705">
                  <c:v>3.7706000000000001E-5</c:v>
                </c:pt>
                <c:pt idx="37706">
                  <c:v>3.7707000000000003E-5</c:v>
                </c:pt>
                <c:pt idx="37707">
                  <c:v>3.7707999999999999E-5</c:v>
                </c:pt>
                <c:pt idx="37708">
                  <c:v>3.7709000000000001E-5</c:v>
                </c:pt>
                <c:pt idx="37709">
                  <c:v>3.7710000000000003E-5</c:v>
                </c:pt>
                <c:pt idx="37710">
                  <c:v>3.7710999999999999E-5</c:v>
                </c:pt>
                <c:pt idx="37711">
                  <c:v>3.7712000000000001E-5</c:v>
                </c:pt>
                <c:pt idx="37712">
                  <c:v>3.7713000000000003E-5</c:v>
                </c:pt>
                <c:pt idx="37713">
                  <c:v>3.7713999999999998E-5</c:v>
                </c:pt>
                <c:pt idx="37714">
                  <c:v>3.7715000000000001E-5</c:v>
                </c:pt>
                <c:pt idx="37715">
                  <c:v>3.7716000000000003E-5</c:v>
                </c:pt>
                <c:pt idx="37716">
                  <c:v>3.7716999999999998E-5</c:v>
                </c:pt>
                <c:pt idx="37717">
                  <c:v>3.7718E-5</c:v>
                </c:pt>
                <c:pt idx="37718">
                  <c:v>3.7719000000000003E-5</c:v>
                </c:pt>
                <c:pt idx="37719">
                  <c:v>3.7719999999999998E-5</c:v>
                </c:pt>
                <c:pt idx="37720">
                  <c:v>3.7721E-5</c:v>
                </c:pt>
                <c:pt idx="37721">
                  <c:v>3.7722000000000002E-5</c:v>
                </c:pt>
                <c:pt idx="37722">
                  <c:v>3.7722999999999998E-5</c:v>
                </c:pt>
                <c:pt idx="37723">
                  <c:v>3.7724E-5</c:v>
                </c:pt>
                <c:pt idx="37724">
                  <c:v>3.7725000000000002E-5</c:v>
                </c:pt>
                <c:pt idx="37725">
                  <c:v>3.7725999999999998E-5</c:v>
                </c:pt>
                <c:pt idx="37726">
                  <c:v>3.7727E-5</c:v>
                </c:pt>
                <c:pt idx="37727">
                  <c:v>3.7728000000000002E-5</c:v>
                </c:pt>
                <c:pt idx="37728">
                  <c:v>3.7728999999999997E-5</c:v>
                </c:pt>
                <c:pt idx="37729">
                  <c:v>3.773E-5</c:v>
                </c:pt>
                <c:pt idx="37730">
                  <c:v>3.7731000000000002E-5</c:v>
                </c:pt>
                <c:pt idx="37731">
                  <c:v>3.7731999999999997E-5</c:v>
                </c:pt>
                <c:pt idx="37732">
                  <c:v>3.7732999999999999E-5</c:v>
                </c:pt>
                <c:pt idx="37733">
                  <c:v>3.7734000000000002E-5</c:v>
                </c:pt>
                <c:pt idx="37734">
                  <c:v>3.7734999999999997E-5</c:v>
                </c:pt>
                <c:pt idx="37735">
                  <c:v>3.7735999999999999E-5</c:v>
                </c:pt>
                <c:pt idx="37736">
                  <c:v>3.7737000000000001E-5</c:v>
                </c:pt>
                <c:pt idx="37737">
                  <c:v>3.7737999999999997E-5</c:v>
                </c:pt>
                <c:pt idx="37738">
                  <c:v>3.7738999999999999E-5</c:v>
                </c:pt>
                <c:pt idx="37739">
                  <c:v>3.7740000000000001E-5</c:v>
                </c:pt>
                <c:pt idx="37740">
                  <c:v>3.7741000000000003E-5</c:v>
                </c:pt>
                <c:pt idx="37741">
                  <c:v>3.7741999999999999E-5</c:v>
                </c:pt>
                <c:pt idx="37742">
                  <c:v>3.7743000000000001E-5</c:v>
                </c:pt>
                <c:pt idx="37743">
                  <c:v>3.7744000000000003E-5</c:v>
                </c:pt>
                <c:pt idx="37744">
                  <c:v>3.7744999999999999E-5</c:v>
                </c:pt>
                <c:pt idx="37745">
                  <c:v>3.7746000000000001E-5</c:v>
                </c:pt>
                <c:pt idx="37746">
                  <c:v>3.7747000000000003E-5</c:v>
                </c:pt>
                <c:pt idx="37747">
                  <c:v>3.7747999999999998E-5</c:v>
                </c:pt>
                <c:pt idx="37748">
                  <c:v>3.7749000000000001E-5</c:v>
                </c:pt>
                <c:pt idx="37749">
                  <c:v>3.7750000000000003E-5</c:v>
                </c:pt>
                <c:pt idx="37750">
                  <c:v>3.7750999999999998E-5</c:v>
                </c:pt>
                <c:pt idx="37751">
                  <c:v>3.7752E-5</c:v>
                </c:pt>
                <c:pt idx="37752">
                  <c:v>3.7753000000000003E-5</c:v>
                </c:pt>
                <c:pt idx="37753">
                  <c:v>3.7753999999999998E-5</c:v>
                </c:pt>
                <c:pt idx="37754">
                  <c:v>3.7755E-5</c:v>
                </c:pt>
                <c:pt idx="37755">
                  <c:v>3.7756000000000002E-5</c:v>
                </c:pt>
                <c:pt idx="37756">
                  <c:v>3.7756999999999998E-5</c:v>
                </c:pt>
                <c:pt idx="37757">
                  <c:v>3.7758E-5</c:v>
                </c:pt>
                <c:pt idx="37758">
                  <c:v>3.7759000000000002E-5</c:v>
                </c:pt>
                <c:pt idx="37759">
                  <c:v>3.7759999999999998E-5</c:v>
                </c:pt>
                <c:pt idx="37760">
                  <c:v>3.7761E-5</c:v>
                </c:pt>
                <c:pt idx="37761">
                  <c:v>3.7762000000000002E-5</c:v>
                </c:pt>
                <c:pt idx="37762">
                  <c:v>3.7762999999999997E-5</c:v>
                </c:pt>
                <c:pt idx="37763">
                  <c:v>3.7764E-5</c:v>
                </c:pt>
                <c:pt idx="37764">
                  <c:v>3.7765000000000002E-5</c:v>
                </c:pt>
                <c:pt idx="37765">
                  <c:v>3.7765999999999997E-5</c:v>
                </c:pt>
                <c:pt idx="37766">
                  <c:v>3.7766999999999999E-5</c:v>
                </c:pt>
                <c:pt idx="37767">
                  <c:v>3.7768000000000002E-5</c:v>
                </c:pt>
                <c:pt idx="37768">
                  <c:v>3.7768999999999997E-5</c:v>
                </c:pt>
                <c:pt idx="37769">
                  <c:v>3.7769999999999999E-5</c:v>
                </c:pt>
                <c:pt idx="37770">
                  <c:v>3.7771000000000001E-5</c:v>
                </c:pt>
                <c:pt idx="37771">
                  <c:v>3.7771999999999997E-5</c:v>
                </c:pt>
                <c:pt idx="37772">
                  <c:v>3.7772999999999999E-5</c:v>
                </c:pt>
                <c:pt idx="37773">
                  <c:v>3.7774000000000001E-5</c:v>
                </c:pt>
                <c:pt idx="37774">
                  <c:v>3.7774999999999997E-5</c:v>
                </c:pt>
                <c:pt idx="37775">
                  <c:v>3.7775999999999999E-5</c:v>
                </c:pt>
                <c:pt idx="37776">
                  <c:v>3.7777000000000001E-5</c:v>
                </c:pt>
                <c:pt idx="37777">
                  <c:v>3.7778000000000003E-5</c:v>
                </c:pt>
                <c:pt idx="37778">
                  <c:v>3.7778999999999999E-5</c:v>
                </c:pt>
                <c:pt idx="37779">
                  <c:v>3.7780000000000001E-5</c:v>
                </c:pt>
                <c:pt idx="37780">
                  <c:v>3.7781000000000003E-5</c:v>
                </c:pt>
                <c:pt idx="37781">
                  <c:v>3.7781999999999998E-5</c:v>
                </c:pt>
                <c:pt idx="37782">
                  <c:v>3.7783000000000001E-5</c:v>
                </c:pt>
                <c:pt idx="37783">
                  <c:v>3.7784000000000003E-5</c:v>
                </c:pt>
                <c:pt idx="37784">
                  <c:v>3.7784999999999998E-5</c:v>
                </c:pt>
                <c:pt idx="37785">
                  <c:v>3.7786E-5</c:v>
                </c:pt>
                <c:pt idx="37786">
                  <c:v>3.7787000000000003E-5</c:v>
                </c:pt>
                <c:pt idx="37787">
                  <c:v>3.7787999999999998E-5</c:v>
                </c:pt>
                <c:pt idx="37788">
                  <c:v>3.7789E-5</c:v>
                </c:pt>
                <c:pt idx="37789">
                  <c:v>3.7790000000000002E-5</c:v>
                </c:pt>
                <c:pt idx="37790">
                  <c:v>3.7790999999999998E-5</c:v>
                </c:pt>
                <c:pt idx="37791">
                  <c:v>3.7792E-5</c:v>
                </c:pt>
                <c:pt idx="37792">
                  <c:v>3.7793000000000002E-5</c:v>
                </c:pt>
                <c:pt idx="37793">
                  <c:v>3.7793999999999998E-5</c:v>
                </c:pt>
                <c:pt idx="37794">
                  <c:v>3.7795E-5</c:v>
                </c:pt>
                <c:pt idx="37795">
                  <c:v>3.7796000000000002E-5</c:v>
                </c:pt>
                <c:pt idx="37796">
                  <c:v>3.7796999999999997E-5</c:v>
                </c:pt>
                <c:pt idx="37797">
                  <c:v>3.7798E-5</c:v>
                </c:pt>
                <c:pt idx="37798">
                  <c:v>3.7799000000000002E-5</c:v>
                </c:pt>
                <c:pt idx="37799">
                  <c:v>3.7799999999999997E-5</c:v>
                </c:pt>
                <c:pt idx="37800">
                  <c:v>3.7800999999999999E-5</c:v>
                </c:pt>
                <c:pt idx="37801">
                  <c:v>3.7802000000000002E-5</c:v>
                </c:pt>
                <c:pt idx="37802">
                  <c:v>3.7802999999999997E-5</c:v>
                </c:pt>
                <c:pt idx="37803">
                  <c:v>3.7803999999999999E-5</c:v>
                </c:pt>
                <c:pt idx="37804">
                  <c:v>3.7805000000000001E-5</c:v>
                </c:pt>
                <c:pt idx="37805">
                  <c:v>3.7805999999999997E-5</c:v>
                </c:pt>
                <c:pt idx="37806">
                  <c:v>3.7806999999999999E-5</c:v>
                </c:pt>
                <c:pt idx="37807">
                  <c:v>3.7808000000000001E-5</c:v>
                </c:pt>
                <c:pt idx="37808">
                  <c:v>3.7808999999999997E-5</c:v>
                </c:pt>
                <c:pt idx="37809">
                  <c:v>3.7809999999999999E-5</c:v>
                </c:pt>
                <c:pt idx="37810">
                  <c:v>3.7811000000000001E-5</c:v>
                </c:pt>
                <c:pt idx="37811">
                  <c:v>3.7812000000000003E-5</c:v>
                </c:pt>
                <c:pt idx="37812">
                  <c:v>3.7812999999999999E-5</c:v>
                </c:pt>
                <c:pt idx="37813">
                  <c:v>3.7814000000000001E-5</c:v>
                </c:pt>
                <c:pt idx="37814">
                  <c:v>3.7815000000000003E-5</c:v>
                </c:pt>
                <c:pt idx="37815">
                  <c:v>3.7815999999999998E-5</c:v>
                </c:pt>
                <c:pt idx="37816">
                  <c:v>3.7817000000000001E-5</c:v>
                </c:pt>
                <c:pt idx="37817">
                  <c:v>3.7818000000000003E-5</c:v>
                </c:pt>
                <c:pt idx="37818">
                  <c:v>3.7818999999999998E-5</c:v>
                </c:pt>
                <c:pt idx="37819">
                  <c:v>3.782E-5</c:v>
                </c:pt>
                <c:pt idx="37820">
                  <c:v>3.7821000000000003E-5</c:v>
                </c:pt>
                <c:pt idx="37821">
                  <c:v>3.7821999999999998E-5</c:v>
                </c:pt>
                <c:pt idx="37822">
                  <c:v>3.7823E-5</c:v>
                </c:pt>
                <c:pt idx="37823">
                  <c:v>3.7824000000000002E-5</c:v>
                </c:pt>
                <c:pt idx="37824">
                  <c:v>3.7824999999999998E-5</c:v>
                </c:pt>
                <c:pt idx="37825">
                  <c:v>3.7826E-5</c:v>
                </c:pt>
                <c:pt idx="37826">
                  <c:v>3.7827000000000002E-5</c:v>
                </c:pt>
                <c:pt idx="37827">
                  <c:v>3.7827999999999998E-5</c:v>
                </c:pt>
                <c:pt idx="37828">
                  <c:v>3.7829E-5</c:v>
                </c:pt>
                <c:pt idx="37829">
                  <c:v>3.7830000000000002E-5</c:v>
                </c:pt>
                <c:pt idx="37830">
                  <c:v>3.7830999999999997E-5</c:v>
                </c:pt>
                <c:pt idx="37831">
                  <c:v>3.7832E-5</c:v>
                </c:pt>
                <c:pt idx="37832">
                  <c:v>3.7833000000000002E-5</c:v>
                </c:pt>
                <c:pt idx="37833">
                  <c:v>3.7833999999999997E-5</c:v>
                </c:pt>
                <c:pt idx="37834">
                  <c:v>3.7834999999999999E-5</c:v>
                </c:pt>
                <c:pt idx="37835">
                  <c:v>3.7836000000000002E-5</c:v>
                </c:pt>
                <c:pt idx="37836">
                  <c:v>3.7836999999999997E-5</c:v>
                </c:pt>
                <c:pt idx="37837">
                  <c:v>3.7837999999999999E-5</c:v>
                </c:pt>
                <c:pt idx="37838">
                  <c:v>3.7839000000000001E-5</c:v>
                </c:pt>
                <c:pt idx="37839">
                  <c:v>3.7839999999999997E-5</c:v>
                </c:pt>
                <c:pt idx="37840">
                  <c:v>3.7840999999999999E-5</c:v>
                </c:pt>
                <c:pt idx="37841">
                  <c:v>3.7842000000000001E-5</c:v>
                </c:pt>
                <c:pt idx="37842">
                  <c:v>3.7842999999999997E-5</c:v>
                </c:pt>
                <c:pt idx="37843">
                  <c:v>3.7843999999999999E-5</c:v>
                </c:pt>
                <c:pt idx="37844">
                  <c:v>3.7845000000000001E-5</c:v>
                </c:pt>
                <c:pt idx="37845">
                  <c:v>3.7846000000000003E-5</c:v>
                </c:pt>
                <c:pt idx="37846">
                  <c:v>3.7846999999999999E-5</c:v>
                </c:pt>
                <c:pt idx="37847">
                  <c:v>3.7848000000000001E-5</c:v>
                </c:pt>
                <c:pt idx="37848">
                  <c:v>3.7849000000000003E-5</c:v>
                </c:pt>
                <c:pt idx="37849">
                  <c:v>3.7849999999999998E-5</c:v>
                </c:pt>
                <c:pt idx="37850">
                  <c:v>3.7851000000000001E-5</c:v>
                </c:pt>
                <c:pt idx="37851">
                  <c:v>3.7852000000000003E-5</c:v>
                </c:pt>
                <c:pt idx="37852">
                  <c:v>3.7852999999999998E-5</c:v>
                </c:pt>
                <c:pt idx="37853">
                  <c:v>3.7854E-5</c:v>
                </c:pt>
                <c:pt idx="37854">
                  <c:v>3.7855000000000003E-5</c:v>
                </c:pt>
                <c:pt idx="37855">
                  <c:v>3.7855999999999998E-5</c:v>
                </c:pt>
                <c:pt idx="37856">
                  <c:v>3.7857E-5</c:v>
                </c:pt>
                <c:pt idx="37857">
                  <c:v>3.7858000000000002E-5</c:v>
                </c:pt>
                <c:pt idx="37858">
                  <c:v>3.7858999999999998E-5</c:v>
                </c:pt>
                <c:pt idx="37859">
                  <c:v>3.786E-5</c:v>
                </c:pt>
                <c:pt idx="37860">
                  <c:v>3.7861000000000002E-5</c:v>
                </c:pt>
                <c:pt idx="37861">
                  <c:v>3.7861999999999998E-5</c:v>
                </c:pt>
                <c:pt idx="37862">
                  <c:v>3.7863E-5</c:v>
                </c:pt>
                <c:pt idx="37863">
                  <c:v>3.7864000000000002E-5</c:v>
                </c:pt>
                <c:pt idx="37864">
                  <c:v>3.7864999999999997E-5</c:v>
                </c:pt>
                <c:pt idx="37865">
                  <c:v>3.7866E-5</c:v>
                </c:pt>
                <c:pt idx="37866">
                  <c:v>3.7867000000000002E-5</c:v>
                </c:pt>
                <c:pt idx="37867">
                  <c:v>3.7867999999999997E-5</c:v>
                </c:pt>
                <c:pt idx="37868">
                  <c:v>3.7868999999999999E-5</c:v>
                </c:pt>
                <c:pt idx="37869">
                  <c:v>3.7870000000000002E-5</c:v>
                </c:pt>
                <c:pt idx="37870">
                  <c:v>3.7870999999999997E-5</c:v>
                </c:pt>
                <c:pt idx="37871">
                  <c:v>3.7871999999999999E-5</c:v>
                </c:pt>
                <c:pt idx="37872">
                  <c:v>3.7873000000000001E-5</c:v>
                </c:pt>
                <c:pt idx="37873">
                  <c:v>3.7873999999999997E-5</c:v>
                </c:pt>
                <c:pt idx="37874">
                  <c:v>3.7874999999999999E-5</c:v>
                </c:pt>
                <c:pt idx="37875">
                  <c:v>3.7876000000000001E-5</c:v>
                </c:pt>
                <c:pt idx="37876">
                  <c:v>3.7876999999999997E-5</c:v>
                </c:pt>
                <c:pt idx="37877">
                  <c:v>3.7877999999999999E-5</c:v>
                </c:pt>
                <c:pt idx="37878">
                  <c:v>3.7879000000000001E-5</c:v>
                </c:pt>
                <c:pt idx="37879">
                  <c:v>3.7880000000000003E-5</c:v>
                </c:pt>
                <c:pt idx="37880">
                  <c:v>3.7880999999999999E-5</c:v>
                </c:pt>
                <c:pt idx="37881">
                  <c:v>3.7882000000000001E-5</c:v>
                </c:pt>
                <c:pt idx="37882">
                  <c:v>3.7883000000000003E-5</c:v>
                </c:pt>
                <c:pt idx="37883">
                  <c:v>3.7883999999999998E-5</c:v>
                </c:pt>
                <c:pt idx="37884">
                  <c:v>3.7885000000000001E-5</c:v>
                </c:pt>
                <c:pt idx="37885">
                  <c:v>3.7886000000000003E-5</c:v>
                </c:pt>
                <c:pt idx="37886">
                  <c:v>3.7886999999999998E-5</c:v>
                </c:pt>
                <c:pt idx="37887">
                  <c:v>3.7888E-5</c:v>
                </c:pt>
                <c:pt idx="37888">
                  <c:v>3.7889000000000003E-5</c:v>
                </c:pt>
                <c:pt idx="37889">
                  <c:v>3.7889999999999998E-5</c:v>
                </c:pt>
                <c:pt idx="37890">
                  <c:v>3.7891E-5</c:v>
                </c:pt>
                <c:pt idx="37891">
                  <c:v>3.7892000000000002E-5</c:v>
                </c:pt>
                <c:pt idx="37892">
                  <c:v>3.7892999999999998E-5</c:v>
                </c:pt>
                <c:pt idx="37893">
                  <c:v>3.7894E-5</c:v>
                </c:pt>
                <c:pt idx="37894">
                  <c:v>3.7895000000000002E-5</c:v>
                </c:pt>
                <c:pt idx="37895">
                  <c:v>3.7895999999999998E-5</c:v>
                </c:pt>
                <c:pt idx="37896">
                  <c:v>3.7897E-5</c:v>
                </c:pt>
                <c:pt idx="37897">
                  <c:v>3.7898000000000002E-5</c:v>
                </c:pt>
                <c:pt idx="37898">
                  <c:v>3.7898999999999997E-5</c:v>
                </c:pt>
                <c:pt idx="37899">
                  <c:v>3.79E-5</c:v>
                </c:pt>
                <c:pt idx="37900">
                  <c:v>3.7901000000000002E-5</c:v>
                </c:pt>
                <c:pt idx="37901">
                  <c:v>3.7901999999999997E-5</c:v>
                </c:pt>
                <c:pt idx="37902">
                  <c:v>3.7902999999999999E-5</c:v>
                </c:pt>
                <c:pt idx="37903">
                  <c:v>3.7904000000000002E-5</c:v>
                </c:pt>
                <c:pt idx="37904">
                  <c:v>3.7904999999999997E-5</c:v>
                </c:pt>
                <c:pt idx="37905">
                  <c:v>3.7905999999999999E-5</c:v>
                </c:pt>
                <c:pt idx="37906">
                  <c:v>3.7907000000000001E-5</c:v>
                </c:pt>
                <c:pt idx="37907">
                  <c:v>3.7907999999999997E-5</c:v>
                </c:pt>
                <c:pt idx="37908">
                  <c:v>3.7908999999999999E-5</c:v>
                </c:pt>
                <c:pt idx="37909">
                  <c:v>3.7910000000000001E-5</c:v>
                </c:pt>
                <c:pt idx="37910">
                  <c:v>3.7910999999999997E-5</c:v>
                </c:pt>
                <c:pt idx="37911">
                  <c:v>3.7911999999999999E-5</c:v>
                </c:pt>
                <c:pt idx="37912">
                  <c:v>3.7913000000000001E-5</c:v>
                </c:pt>
                <c:pt idx="37913">
                  <c:v>3.7914000000000003E-5</c:v>
                </c:pt>
                <c:pt idx="37914">
                  <c:v>3.7914999999999999E-5</c:v>
                </c:pt>
                <c:pt idx="37915">
                  <c:v>3.7916000000000001E-5</c:v>
                </c:pt>
                <c:pt idx="37916">
                  <c:v>3.7917000000000003E-5</c:v>
                </c:pt>
                <c:pt idx="37917">
                  <c:v>3.7917999999999998E-5</c:v>
                </c:pt>
                <c:pt idx="37918">
                  <c:v>3.7919000000000001E-5</c:v>
                </c:pt>
                <c:pt idx="37919">
                  <c:v>3.7920000000000003E-5</c:v>
                </c:pt>
                <c:pt idx="37920">
                  <c:v>3.7920999999999998E-5</c:v>
                </c:pt>
                <c:pt idx="37921">
                  <c:v>3.7922E-5</c:v>
                </c:pt>
                <c:pt idx="37922">
                  <c:v>3.7923000000000003E-5</c:v>
                </c:pt>
                <c:pt idx="37923">
                  <c:v>3.7923999999999998E-5</c:v>
                </c:pt>
                <c:pt idx="37924">
                  <c:v>3.7925E-5</c:v>
                </c:pt>
                <c:pt idx="37925">
                  <c:v>3.7926000000000002E-5</c:v>
                </c:pt>
                <c:pt idx="37926">
                  <c:v>3.7926999999999998E-5</c:v>
                </c:pt>
                <c:pt idx="37927">
                  <c:v>3.7928E-5</c:v>
                </c:pt>
                <c:pt idx="37928">
                  <c:v>3.7929000000000002E-5</c:v>
                </c:pt>
                <c:pt idx="37929">
                  <c:v>3.7929999999999998E-5</c:v>
                </c:pt>
                <c:pt idx="37930">
                  <c:v>3.7931E-5</c:v>
                </c:pt>
                <c:pt idx="37931">
                  <c:v>3.7932000000000002E-5</c:v>
                </c:pt>
                <c:pt idx="37932">
                  <c:v>3.7932999999999997E-5</c:v>
                </c:pt>
                <c:pt idx="37933">
                  <c:v>3.7934E-5</c:v>
                </c:pt>
                <c:pt idx="37934">
                  <c:v>3.7935000000000002E-5</c:v>
                </c:pt>
                <c:pt idx="37935">
                  <c:v>3.7935999999999997E-5</c:v>
                </c:pt>
                <c:pt idx="37936">
                  <c:v>3.7936999999999999E-5</c:v>
                </c:pt>
                <c:pt idx="37937">
                  <c:v>3.7938000000000002E-5</c:v>
                </c:pt>
                <c:pt idx="37938">
                  <c:v>3.7938999999999997E-5</c:v>
                </c:pt>
                <c:pt idx="37939">
                  <c:v>3.7939999999999999E-5</c:v>
                </c:pt>
                <c:pt idx="37940">
                  <c:v>3.7941000000000001E-5</c:v>
                </c:pt>
                <c:pt idx="37941">
                  <c:v>3.7941999999999997E-5</c:v>
                </c:pt>
                <c:pt idx="37942">
                  <c:v>3.7942999999999999E-5</c:v>
                </c:pt>
                <c:pt idx="37943">
                  <c:v>3.7944000000000001E-5</c:v>
                </c:pt>
                <c:pt idx="37944">
                  <c:v>3.7944999999999997E-5</c:v>
                </c:pt>
                <c:pt idx="37945">
                  <c:v>3.7945999999999999E-5</c:v>
                </c:pt>
                <c:pt idx="37946">
                  <c:v>3.7947000000000001E-5</c:v>
                </c:pt>
                <c:pt idx="37947">
                  <c:v>3.7948000000000003E-5</c:v>
                </c:pt>
                <c:pt idx="37948">
                  <c:v>3.7948999999999999E-5</c:v>
                </c:pt>
                <c:pt idx="37949">
                  <c:v>3.7950000000000001E-5</c:v>
                </c:pt>
                <c:pt idx="37950">
                  <c:v>3.7951000000000003E-5</c:v>
                </c:pt>
                <c:pt idx="37951">
                  <c:v>3.7951999999999998E-5</c:v>
                </c:pt>
                <c:pt idx="37952">
                  <c:v>3.7953000000000001E-5</c:v>
                </c:pt>
                <c:pt idx="37953">
                  <c:v>3.7954000000000003E-5</c:v>
                </c:pt>
                <c:pt idx="37954">
                  <c:v>3.7954999999999998E-5</c:v>
                </c:pt>
                <c:pt idx="37955">
                  <c:v>3.7956E-5</c:v>
                </c:pt>
                <c:pt idx="37956">
                  <c:v>3.7957000000000003E-5</c:v>
                </c:pt>
                <c:pt idx="37957">
                  <c:v>3.7957999999999998E-5</c:v>
                </c:pt>
                <c:pt idx="37958">
                  <c:v>3.7959E-5</c:v>
                </c:pt>
                <c:pt idx="37959">
                  <c:v>3.7960000000000002E-5</c:v>
                </c:pt>
                <c:pt idx="37960">
                  <c:v>3.7960999999999998E-5</c:v>
                </c:pt>
                <c:pt idx="37961">
                  <c:v>3.7962E-5</c:v>
                </c:pt>
                <c:pt idx="37962">
                  <c:v>3.7963000000000002E-5</c:v>
                </c:pt>
                <c:pt idx="37963">
                  <c:v>3.7963999999999998E-5</c:v>
                </c:pt>
                <c:pt idx="37964">
                  <c:v>3.7965E-5</c:v>
                </c:pt>
                <c:pt idx="37965">
                  <c:v>3.7966000000000002E-5</c:v>
                </c:pt>
                <c:pt idx="37966">
                  <c:v>3.7966999999999997E-5</c:v>
                </c:pt>
                <c:pt idx="37967">
                  <c:v>3.7968E-5</c:v>
                </c:pt>
                <c:pt idx="37968">
                  <c:v>3.7969000000000002E-5</c:v>
                </c:pt>
                <c:pt idx="37969">
                  <c:v>3.7969999999999997E-5</c:v>
                </c:pt>
                <c:pt idx="37970">
                  <c:v>3.7970999999999999E-5</c:v>
                </c:pt>
                <c:pt idx="37971">
                  <c:v>3.7972000000000002E-5</c:v>
                </c:pt>
                <c:pt idx="37972">
                  <c:v>3.7972999999999997E-5</c:v>
                </c:pt>
                <c:pt idx="37973">
                  <c:v>3.7973999999999999E-5</c:v>
                </c:pt>
                <c:pt idx="37974">
                  <c:v>3.7975000000000001E-5</c:v>
                </c:pt>
                <c:pt idx="37975">
                  <c:v>3.7975999999999997E-5</c:v>
                </c:pt>
                <c:pt idx="37976">
                  <c:v>3.7976999999999999E-5</c:v>
                </c:pt>
                <c:pt idx="37977">
                  <c:v>3.7978000000000001E-5</c:v>
                </c:pt>
                <c:pt idx="37978">
                  <c:v>3.7978999999999997E-5</c:v>
                </c:pt>
                <c:pt idx="37979">
                  <c:v>3.7979999999999999E-5</c:v>
                </c:pt>
                <c:pt idx="37980">
                  <c:v>3.7981000000000001E-5</c:v>
                </c:pt>
                <c:pt idx="37981">
                  <c:v>3.7982000000000003E-5</c:v>
                </c:pt>
                <c:pt idx="37982">
                  <c:v>3.7982999999999999E-5</c:v>
                </c:pt>
                <c:pt idx="37983">
                  <c:v>3.7984000000000001E-5</c:v>
                </c:pt>
                <c:pt idx="37984">
                  <c:v>3.7985000000000003E-5</c:v>
                </c:pt>
                <c:pt idx="37985">
                  <c:v>3.7985999999999998E-5</c:v>
                </c:pt>
                <c:pt idx="37986">
                  <c:v>3.7987000000000001E-5</c:v>
                </c:pt>
                <c:pt idx="37987">
                  <c:v>3.7988000000000003E-5</c:v>
                </c:pt>
                <c:pt idx="37988">
                  <c:v>3.7988999999999998E-5</c:v>
                </c:pt>
                <c:pt idx="37989">
                  <c:v>3.799E-5</c:v>
                </c:pt>
                <c:pt idx="37990">
                  <c:v>3.7991000000000003E-5</c:v>
                </c:pt>
                <c:pt idx="37991">
                  <c:v>3.7991999999999998E-5</c:v>
                </c:pt>
                <c:pt idx="37992">
                  <c:v>3.7993E-5</c:v>
                </c:pt>
                <c:pt idx="37993">
                  <c:v>3.7994000000000002E-5</c:v>
                </c:pt>
                <c:pt idx="37994">
                  <c:v>3.7994999999999998E-5</c:v>
                </c:pt>
                <c:pt idx="37995">
                  <c:v>3.7996E-5</c:v>
                </c:pt>
                <c:pt idx="37996">
                  <c:v>3.7997000000000002E-5</c:v>
                </c:pt>
                <c:pt idx="37997">
                  <c:v>3.7997999999999998E-5</c:v>
                </c:pt>
                <c:pt idx="37998">
                  <c:v>3.7999E-5</c:v>
                </c:pt>
                <c:pt idx="37999">
                  <c:v>3.8000000000000002E-5</c:v>
                </c:pt>
                <c:pt idx="38000">
                  <c:v>3.8000999999999998E-5</c:v>
                </c:pt>
                <c:pt idx="38001">
                  <c:v>3.8002E-5</c:v>
                </c:pt>
                <c:pt idx="38002">
                  <c:v>3.8003000000000002E-5</c:v>
                </c:pt>
                <c:pt idx="38003">
                  <c:v>3.8003999999999997E-5</c:v>
                </c:pt>
                <c:pt idx="38004">
                  <c:v>3.8005E-5</c:v>
                </c:pt>
                <c:pt idx="38005">
                  <c:v>3.8006000000000002E-5</c:v>
                </c:pt>
                <c:pt idx="38006">
                  <c:v>3.8006999999999997E-5</c:v>
                </c:pt>
                <c:pt idx="38007">
                  <c:v>3.8007999999999999E-5</c:v>
                </c:pt>
                <c:pt idx="38008">
                  <c:v>3.8009000000000001E-5</c:v>
                </c:pt>
                <c:pt idx="38009">
                  <c:v>3.8009999999999997E-5</c:v>
                </c:pt>
                <c:pt idx="38010">
                  <c:v>3.8010999999999999E-5</c:v>
                </c:pt>
                <c:pt idx="38011">
                  <c:v>3.8012000000000001E-5</c:v>
                </c:pt>
                <c:pt idx="38012">
                  <c:v>3.8012999999999997E-5</c:v>
                </c:pt>
                <c:pt idx="38013">
                  <c:v>3.8013999999999999E-5</c:v>
                </c:pt>
                <c:pt idx="38014">
                  <c:v>3.8015000000000001E-5</c:v>
                </c:pt>
                <c:pt idx="38015">
                  <c:v>3.8016000000000003E-5</c:v>
                </c:pt>
                <c:pt idx="38016">
                  <c:v>3.8016999999999999E-5</c:v>
                </c:pt>
                <c:pt idx="38017">
                  <c:v>3.8018000000000001E-5</c:v>
                </c:pt>
                <c:pt idx="38018">
                  <c:v>3.8019000000000003E-5</c:v>
                </c:pt>
                <c:pt idx="38019">
                  <c:v>3.8019999999999999E-5</c:v>
                </c:pt>
                <c:pt idx="38020">
                  <c:v>3.8021000000000001E-5</c:v>
                </c:pt>
                <c:pt idx="38021">
                  <c:v>3.8022000000000003E-5</c:v>
                </c:pt>
                <c:pt idx="38022">
                  <c:v>3.8022999999999998E-5</c:v>
                </c:pt>
                <c:pt idx="38023">
                  <c:v>3.8024000000000001E-5</c:v>
                </c:pt>
                <c:pt idx="38024">
                  <c:v>3.8025000000000003E-5</c:v>
                </c:pt>
                <c:pt idx="38025">
                  <c:v>3.8025999999999998E-5</c:v>
                </c:pt>
                <c:pt idx="38026">
                  <c:v>3.8027E-5</c:v>
                </c:pt>
                <c:pt idx="38027">
                  <c:v>3.8028000000000003E-5</c:v>
                </c:pt>
                <c:pt idx="38028">
                  <c:v>3.8028999999999998E-5</c:v>
                </c:pt>
                <c:pt idx="38029">
                  <c:v>3.803E-5</c:v>
                </c:pt>
                <c:pt idx="38030">
                  <c:v>3.8031000000000002E-5</c:v>
                </c:pt>
                <c:pt idx="38031">
                  <c:v>3.8031999999999998E-5</c:v>
                </c:pt>
                <c:pt idx="38032">
                  <c:v>3.8033E-5</c:v>
                </c:pt>
                <c:pt idx="38033">
                  <c:v>3.8034000000000002E-5</c:v>
                </c:pt>
                <c:pt idx="38034">
                  <c:v>3.8034999999999998E-5</c:v>
                </c:pt>
                <c:pt idx="38035">
                  <c:v>3.8036E-5</c:v>
                </c:pt>
                <c:pt idx="38036">
                  <c:v>3.8037000000000002E-5</c:v>
                </c:pt>
                <c:pt idx="38037">
                  <c:v>3.8037999999999997E-5</c:v>
                </c:pt>
                <c:pt idx="38038">
                  <c:v>3.8039E-5</c:v>
                </c:pt>
                <c:pt idx="38039">
                  <c:v>3.8040000000000002E-5</c:v>
                </c:pt>
                <c:pt idx="38040">
                  <c:v>3.8040999999999997E-5</c:v>
                </c:pt>
                <c:pt idx="38041">
                  <c:v>3.8041999999999999E-5</c:v>
                </c:pt>
                <c:pt idx="38042">
                  <c:v>3.8043000000000002E-5</c:v>
                </c:pt>
                <c:pt idx="38043">
                  <c:v>3.8043999999999997E-5</c:v>
                </c:pt>
                <c:pt idx="38044">
                  <c:v>3.8044999999999999E-5</c:v>
                </c:pt>
                <c:pt idx="38045">
                  <c:v>3.8046000000000001E-5</c:v>
                </c:pt>
                <c:pt idx="38046">
                  <c:v>3.8046999999999997E-5</c:v>
                </c:pt>
                <c:pt idx="38047">
                  <c:v>3.8047999999999999E-5</c:v>
                </c:pt>
                <c:pt idx="38048">
                  <c:v>3.8049000000000001E-5</c:v>
                </c:pt>
                <c:pt idx="38049">
                  <c:v>3.8050000000000003E-5</c:v>
                </c:pt>
                <c:pt idx="38050">
                  <c:v>3.8050999999999999E-5</c:v>
                </c:pt>
                <c:pt idx="38051">
                  <c:v>3.8052000000000001E-5</c:v>
                </c:pt>
                <c:pt idx="38052">
                  <c:v>3.8053000000000003E-5</c:v>
                </c:pt>
                <c:pt idx="38053">
                  <c:v>3.8053999999999999E-5</c:v>
                </c:pt>
                <c:pt idx="38054">
                  <c:v>3.8055000000000001E-5</c:v>
                </c:pt>
                <c:pt idx="38055">
                  <c:v>3.8056000000000003E-5</c:v>
                </c:pt>
                <c:pt idx="38056">
                  <c:v>3.8056999999999998E-5</c:v>
                </c:pt>
                <c:pt idx="38057">
                  <c:v>3.8058000000000001E-5</c:v>
                </c:pt>
                <c:pt idx="38058">
                  <c:v>3.8059000000000003E-5</c:v>
                </c:pt>
                <c:pt idx="38059">
                  <c:v>3.8059999999999998E-5</c:v>
                </c:pt>
                <c:pt idx="38060">
                  <c:v>3.8061E-5</c:v>
                </c:pt>
                <c:pt idx="38061">
                  <c:v>3.8062000000000003E-5</c:v>
                </c:pt>
                <c:pt idx="38062">
                  <c:v>3.8062999999999998E-5</c:v>
                </c:pt>
                <c:pt idx="38063">
                  <c:v>3.8064E-5</c:v>
                </c:pt>
                <c:pt idx="38064">
                  <c:v>3.8065000000000002E-5</c:v>
                </c:pt>
                <c:pt idx="38065">
                  <c:v>3.8065999999999998E-5</c:v>
                </c:pt>
                <c:pt idx="38066">
                  <c:v>3.8067E-5</c:v>
                </c:pt>
                <c:pt idx="38067">
                  <c:v>3.8068000000000002E-5</c:v>
                </c:pt>
                <c:pt idx="38068">
                  <c:v>3.8068999999999998E-5</c:v>
                </c:pt>
                <c:pt idx="38069">
                  <c:v>3.807E-5</c:v>
                </c:pt>
                <c:pt idx="38070">
                  <c:v>3.8071000000000002E-5</c:v>
                </c:pt>
                <c:pt idx="38071">
                  <c:v>3.8071999999999997E-5</c:v>
                </c:pt>
                <c:pt idx="38072">
                  <c:v>3.8073E-5</c:v>
                </c:pt>
                <c:pt idx="38073">
                  <c:v>3.8074000000000002E-5</c:v>
                </c:pt>
                <c:pt idx="38074">
                  <c:v>3.8074999999999997E-5</c:v>
                </c:pt>
                <c:pt idx="38075">
                  <c:v>3.8075999999999999E-5</c:v>
                </c:pt>
                <c:pt idx="38076">
                  <c:v>3.8077000000000002E-5</c:v>
                </c:pt>
                <c:pt idx="38077">
                  <c:v>3.8077999999999997E-5</c:v>
                </c:pt>
                <c:pt idx="38078">
                  <c:v>3.8078999999999999E-5</c:v>
                </c:pt>
                <c:pt idx="38079">
                  <c:v>3.8080000000000001E-5</c:v>
                </c:pt>
                <c:pt idx="38080">
                  <c:v>3.8080999999999997E-5</c:v>
                </c:pt>
                <c:pt idx="38081">
                  <c:v>3.8081999999999999E-5</c:v>
                </c:pt>
                <c:pt idx="38082">
                  <c:v>3.8083000000000001E-5</c:v>
                </c:pt>
                <c:pt idx="38083">
                  <c:v>3.8084000000000003E-5</c:v>
                </c:pt>
                <c:pt idx="38084">
                  <c:v>3.8084999999999999E-5</c:v>
                </c:pt>
                <c:pt idx="38085">
                  <c:v>3.8086000000000001E-5</c:v>
                </c:pt>
                <c:pt idx="38086">
                  <c:v>3.8087000000000003E-5</c:v>
                </c:pt>
                <c:pt idx="38087">
                  <c:v>3.8087999999999999E-5</c:v>
                </c:pt>
                <c:pt idx="38088">
                  <c:v>3.8089000000000001E-5</c:v>
                </c:pt>
                <c:pt idx="38089">
                  <c:v>3.8090000000000003E-5</c:v>
                </c:pt>
                <c:pt idx="38090">
                  <c:v>3.8090999999999998E-5</c:v>
                </c:pt>
                <c:pt idx="38091">
                  <c:v>3.8092000000000001E-5</c:v>
                </c:pt>
                <c:pt idx="38092">
                  <c:v>3.8093000000000003E-5</c:v>
                </c:pt>
                <c:pt idx="38093">
                  <c:v>3.8093999999999998E-5</c:v>
                </c:pt>
                <c:pt idx="38094">
                  <c:v>3.8095E-5</c:v>
                </c:pt>
                <c:pt idx="38095">
                  <c:v>3.8096000000000003E-5</c:v>
                </c:pt>
                <c:pt idx="38096">
                  <c:v>3.8096999999999998E-5</c:v>
                </c:pt>
                <c:pt idx="38097">
                  <c:v>3.8098E-5</c:v>
                </c:pt>
                <c:pt idx="38098">
                  <c:v>3.8099000000000002E-5</c:v>
                </c:pt>
                <c:pt idx="38099">
                  <c:v>3.8099999999999998E-5</c:v>
                </c:pt>
                <c:pt idx="38100">
                  <c:v>3.8101E-5</c:v>
                </c:pt>
                <c:pt idx="38101">
                  <c:v>3.8102000000000002E-5</c:v>
                </c:pt>
                <c:pt idx="38102">
                  <c:v>3.8102999999999998E-5</c:v>
                </c:pt>
                <c:pt idx="38103">
                  <c:v>3.8104E-5</c:v>
                </c:pt>
                <c:pt idx="38104">
                  <c:v>3.8105000000000002E-5</c:v>
                </c:pt>
                <c:pt idx="38105">
                  <c:v>3.8105999999999997E-5</c:v>
                </c:pt>
                <c:pt idx="38106">
                  <c:v>3.8107E-5</c:v>
                </c:pt>
                <c:pt idx="38107">
                  <c:v>3.8108000000000002E-5</c:v>
                </c:pt>
                <c:pt idx="38108">
                  <c:v>3.8108999999999997E-5</c:v>
                </c:pt>
                <c:pt idx="38109">
                  <c:v>3.8109999999999999E-5</c:v>
                </c:pt>
                <c:pt idx="38110">
                  <c:v>3.8111000000000002E-5</c:v>
                </c:pt>
                <c:pt idx="38111">
                  <c:v>3.8111999999999997E-5</c:v>
                </c:pt>
                <c:pt idx="38112">
                  <c:v>3.8112999999999999E-5</c:v>
                </c:pt>
                <c:pt idx="38113">
                  <c:v>3.8114000000000001E-5</c:v>
                </c:pt>
                <c:pt idx="38114">
                  <c:v>3.8114999999999997E-5</c:v>
                </c:pt>
                <c:pt idx="38115">
                  <c:v>3.8115999999999999E-5</c:v>
                </c:pt>
                <c:pt idx="38116">
                  <c:v>3.8117000000000001E-5</c:v>
                </c:pt>
                <c:pt idx="38117">
                  <c:v>3.8118000000000003E-5</c:v>
                </c:pt>
                <c:pt idx="38118">
                  <c:v>3.8118999999999999E-5</c:v>
                </c:pt>
                <c:pt idx="38119">
                  <c:v>3.8120000000000001E-5</c:v>
                </c:pt>
                <c:pt idx="38120">
                  <c:v>3.8121000000000003E-5</c:v>
                </c:pt>
                <c:pt idx="38121">
                  <c:v>3.8121999999999999E-5</c:v>
                </c:pt>
                <c:pt idx="38122">
                  <c:v>3.8123000000000001E-5</c:v>
                </c:pt>
                <c:pt idx="38123">
                  <c:v>3.8124000000000003E-5</c:v>
                </c:pt>
                <c:pt idx="38124">
                  <c:v>3.8124999999999998E-5</c:v>
                </c:pt>
                <c:pt idx="38125">
                  <c:v>3.8126000000000001E-5</c:v>
                </c:pt>
                <c:pt idx="38126">
                  <c:v>3.8127000000000003E-5</c:v>
                </c:pt>
                <c:pt idx="38127">
                  <c:v>3.8127999999999998E-5</c:v>
                </c:pt>
                <c:pt idx="38128">
                  <c:v>3.8129E-5</c:v>
                </c:pt>
                <c:pt idx="38129">
                  <c:v>3.8130000000000003E-5</c:v>
                </c:pt>
                <c:pt idx="38130">
                  <c:v>3.8130999999999998E-5</c:v>
                </c:pt>
                <c:pt idx="38131">
                  <c:v>3.8132E-5</c:v>
                </c:pt>
                <c:pt idx="38132">
                  <c:v>3.8133000000000002E-5</c:v>
                </c:pt>
                <c:pt idx="38133">
                  <c:v>3.8133999999999998E-5</c:v>
                </c:pt>
                <c:pt idx="38134">
                  <c:v>3.8135E-5</c:v>
                </c:pt>
                <c:pt idx="38135">
                  <c:v>3.8136000000000002E-5</c:v>
                </c:pt>
                <c:pt idx="38136">
                  <c:v>3.8136999999999998E-5</c:v>
                </c:pt>
                <c:pt idx="38137">
                  <c:v>3.8138E-5</c:v>
                </c:pt>
                <c:pt idx="38138">
                  <c:v>3.8139000000000002E-5</c:v>
                </c:pt>
                <c:pt idx="38139">
                  <c:v>3.8139999999999997E-5</c:v>
                </c:pt>
                <c:pt idx="38140">
                  <c:v>3.8141E-5</c:v>
                </c:pt>
                <c:pt idx="38141">
                  <c:v>3.8142000000000002E-5</c:v>
                </c:pt>
                <c:pt idx="38142">
                  <c:v>3.8142999999999997E-5</c:v>
                </c:pt>
                <c:pt idx="38143">
                  <c:v>3.8143999999999999E-5</c:v>
                </c:pt>
                <c:pt idx="38144">
                  <c:v>3.8145000000000002E-5</c:v>
                </c:pt>
                <c:pt idx="38145">
                  <c:v>3.8145999999999997E-5</c:v>
                </c:pt>
                <c:pt idx="38146">
                  <c:v>3.8146999999999999E-5</c:v>
                </c:pt>
                <c:pt idx="38147">
                  <c:v>3.8148000000000001E-5</c:v>
                </c:pt>
                <c:pt idx="38148">
                  <c:v>3.8148999999999997E-5</c:v>
                </c:pt>
                <c:pt idx="38149">
                  <c:v>3.8149999999999999E-5</c:v>
                </c:pt>
                <c:pt idx="38150">
                  <c:v>3.8151000000000001E-5</c:v>
                </c:pt>
                <c:pt idx="38151">
                  <c:v>3.8152000000000003E-5</c:v>
                </c:pt>
                <c:pt idx="38152">
                  <c:v>3.8152999999999999E-5</c:v>
                </c:pt>
                <c:pt idx="38153">
                  <c:v>3.8154000000000001E-5</c:v>
                </c:pt>
                <c:pt idx="38154">
                  <c:v>3.8155000000000003E-5</c:v>
                </c:pt>
                <c:pt idx="38155">
                  <c:v>3.8155999999999999E-5</c:v>
                </c:pt>
                <c:pt idx="38156">
                  <c:v>3.8157000000000001E-5</c:v>
                </c:pt>
                <c:pt idx="38157">
                  <c:v>3.8158000000000003E-5</c:v>
                </c:pt>
                <c:pt idx="38158">
                  <c:v>3.8158999999999998E-5</c:v>
                </c:pt>
                <c:pt idx="38159">
                  <c:v>3.8160000000000001E-5</c:v>
                </c:pt>
                <c:pt idx="38160">
                  <c:v>3.8161000000000003E-5</c:v>
                </c:pt>
                <c:pt idx="38161">
                  <c:v>3.8161999999999998E-5</c:v>
                </c:pt>
                <c:pt idx="38162">
                  <c:v>3.8163E-5</c:v>
                </c:pt>
                <c:pt idx="38163">
                  <c:v>3.8164000000000003E-5</c:v>
                </c:pt>
                <c:pt idx="38164">
                  <c:v>3.8164999999999998E-5</c:v>
                </c:pt>
                <c:pt idx="38165">
                  <c:v>3.8166E-5</c:v>
                </c:pt>
                <c:pt idx="38166">
                  <c:v>3.8167000000000002E-5</c:v>
                </c:pt>
                <c:pt idx="38167">
                  <c:v>3.8167999999999998E-5</c:v>
                </c:pt>
                <c:pt idx="38168">
                  <c:v>3.8169E-5</c:v>
                </c:pt>
                <c:pt idx="38169">
                  <c:v>3.8170000000000002E-5</c:v>
                </c:pt>
                <c:pt idx="38170">
                  <c:v>3.8170999999999998E-5</c:v>
                </c:pt>
                <c:pt idx="38171">
                  <c:v>3.8172E-5</c:v>
                </c:pt>
                <c:pt idx="38172">
                  <c:v>3.8173000000000002E-5</c:v>
                </c:pt>
                <c:pt idx="38173">
                  <c:v>3.8173999999999997E-5</c:v>
                </c:pt>
                <c:pt idx="38174">
                  <c:v>3.8175E-5</c:v>
                </c:pt>
                <c:pt idx="38175">
                  <c:v>3.8176000000000002E-5</c:v>
                </c:pt>
                <c:pt idx="38176">
                  <c:v>3.8176999999999997E-5</c:v>
                </c:pt>
                <c:pt idx="38177">
                  <c:v>3.8177999999999999E-5</c:v>
                </c:pt>
                <c:pt idx="38178">
                  <c:v>3.8179000000000002E-5</c:v>
                </c:pt>
                <c:pt idx="38179">
                  <c:v>3.8179999999999997E-5</c:v>
                </c:pt>
                <c:pt idx="38180">
                  <c:v>3.8180999999999999E-5</c:v>
                </c:pt>
                <c:pt idx="38181">
                  <c:v>3.8182000000000001E-5</c:v>
                </c:pt>
                <c:pt idx="38182">
                  <c:v>3.8182999999999997E-5</c:v>
                </c:pt>
                <c:pt idx="38183">
                  <c:v>3.8183999999999999E-5</c:v>
                </c:pt>
                <c:pt idx="38184">
                  <c:v>3.8185000000000001E-5</c:v>
                </c:pt>
                <c:pt idx="38185">
                  <c:v>3.8186000000000003E-5</c:v>
                </c:pt>
                <c:pt idx="38186">
                  <c:v>3.8186999999999999E-5</c:v>
                </c:pt>
                <c:pt idx="38187">
                  <c:v>3.8188000000000001E-5</c:v>
                </c:pt>
                <c:pt idx="38188">
                  <c:v>3.8189000000000003E-5</c:v>
                </c:pt>
                <c:pt idx="38189">
                  <c:v>3.8189999999999999E-5</c:v>
                </c:pt>
                <c:pt idx="38190">
                  <c:v>3.8191000000000001E-5</c:v>
                </c:pt>
                <c:pt idx="38191">
                  <c:v>3.8192000000000003E-5</c:v>
                </c:pt>
                <c:pt idx="38192">
                  <c:v>3.8192999999999998E-5</c:v>
                </c:pt>
                <c:pt idx="38193">
                  <c:v>3.8194000000000001E-5</c:v>
                </c:pt>
                <c:pt idx="38194">
                  <c:v>3.8195000000000003E-5</c:v>
                </c:pt>
                <c:pt idx="38195">
                  <c:v>3.8195999999999998E-5</c:v>
                </c:pt>
                <c:pt idx="38196">
                  <c:v>3.8197E-5</c:v>
                </c:pt>
                <c:pt idx="38197">
                  <c:v>3.8198000000000003E-5</c:v>
                </c:pt>
                <c:pt idx="38198">
                  <c:v>3.8198999999999998E-5</c:v>
                </c:pt>
                <c:pt idx="38199">
                  <c:v>3.82E-5</c:v>
                </c:pt>
                <c:pt idx="38200">
                  <c:v>3.8201000000000002E-5</c:v>
                </c:pt>
                <c:pt idx="38201">
                  <c:v>3.8201999999999998E-5</c:v>
                </c:pt>
                <c:pt idx="38202">
                  <c:v>3.8203E-5</c:v>
                </c:pt>
                <c:pt idx="38203">
                  <c:v>3.8204000000000002E-5</c:v>
                </c:pt>
                <c:pt idx="38204">
                  <c:v>3.8204999999999998E-5</c:v>
                </c:pt>
                <c:pt idx="38205">
                  <c:v>3.8206E-5</c:v>
                </c:pt>
                <c:pt idx="38206">
                  <c:v>3.8207000000000002E-5</c:v>
                </c:pt>
                <c:pt idx="38207">
                  <c:v>3.8207999999999997E-5</c:v>
                </c:pt>
                <c:pt idx="38208">
                  <c:v>3.8209E-5</c:v>
                </c:pt>
                <c:pt idx="38209">
                  <c:v>3.8210000000000002E-5</c:v>
                </c:pt>
                <c:pt idx="38210">
                  <c:v>3.8210999999999997E-5</c:v>
                </c:pt>
                <c:pt idx="38211">
                  <c:v>3.8211999999999999E-5</c:v>
                </c:pt>
                <c:pt idx="38212">
                  <c:v>3.8213000000000002E-5</c:v>
                </c:pt>
                <c:pt idx="38213">
                  <c:v>3.8213999999999997E-5</c:v>
                </c:pt>
                <c:pt idx="38214">
                  <c:v>3.8214999999999999E-5</c:v>
                </c:pt>
                <c:pt idx="38215">
                  <c:v>3.8216000000000001E-5</c:v>
                </c:pt>
                <c:pt idx="38216">
                  <c:v>3.8216999999999997E-5</c:v>
                </c:pt>
                <c:pt idx="38217">
                  <c:v>3.8217999999999999E-5</c:v>
                </c:pt>
                <c:pt idx="38218">
                  <c:v>3.8219000000000001E-5</c:v>
                </c:pt>
                <c:pt idx="38219">
                  <c:v>3.8220000000000003E-5</c:v>
                </c:pt>
                <c:pt idx="38220">
                  <c:v>3.8220999999999999E-5</c:v>
                </c:pt>
                <c:pt idx="38221">
                  <c:v>3.8222000000000001E-5</c:v>
                </c:pt>
                <c:pt idx="38222">
                  <c:v>3.8223000000000003E-5</c:v>
                </c:pt>
                <c:pt idx="38223">
                  <c:v>3.8223999999999999E-5</c:v>
                </c:pt>
                <c:pt idx="38224">
                  <c:v>3.8225000000000001E-5</c:v>
                </c:pt>
                <c:pt idx="38225">
                  <c:v>3.8226000000000003E-5</c:v>
                </c:pt>
                <c:pt idx="38226">
                  <c:v>3.8226999999999998E-5</c:v>
                </c:pt>
                <c:pt idx="38227">
                  <c:v>3.8228000000000001E-5</c:v>
                </c:pt>
                <c:pt idx="38228">
                  <c:v>3.8229000000000003E-5</c:v>
                </c:pt>
                <c:pt idx="38229">
                  <c:v>3.8229999999999998E-5</c:v>
                </c:pt>
                <c:pt idx="38230">
                  <c:v>3.8231E-5</c:v>
                </c:pt>
                <c:pt idx="38231">
                  <c:v>3.8232000000000003E-5</c:v>
                </c:pt>
                <c:pt idx="38232">
                  <c:v>3.8232999999999998E-5</c:v>
                </c:pt>
                <c:pt idx="38233">
                  <c:v>3.8234E-5</c:v>
                </c:pt>
                <c:pt idx="38234">
                  <c:v>3.8235000000000002E-5</c:v>
                </c:pt>
                <c:pt idx="38235">
                  <c:v>3.8235999999999998E-5</c:v>
                </c:pt>
                <c:pt idx="38236">
                  <c:v>3.8237E-5</c:v>
                </c:pt>
                <c:pt idx="38237">
                  <c:v>3.8238000000000002E-5</c:v>
                </c:pt>
                <c:pt idx="38238">
                  <c:v>3.8238999999999998E-5</c:v>
                </c:pt>
                <c:pt idx="38239">
                  <c:v>3.824E-5</c:v>
                </c:pt>
                <c:pt idx="38240">
                  <c:v>3.8241000000000002E-5</c:v>
                </c:pt>
                <c:pt idx="38241">
                  <c:v>3.8241999999999997E-5</c:v>
                </c:pt>
                <c:pt idx="38242">
                  <c:v>3.8243E-5</c:v>
                </c:pt>
                <c:pt idx="38243">
                  <c:v>3.8244000000000002E-5</c:v>
                </c:pt>
                <c:pt idx="38244">
                  <c:v>3.8244999999999997E-5</c:v>
                </c:pt>
                <c:pt idx="38245">
                  <c:v>3.8245999999999999E-5</c:v>
                </c:pt>
                <c:pt idx="38246">
                  <c:v>3.8247000000000002E-5</c:v>
                </c:pt>
                <c:pt idx="38247">
                  <c:v>3.8247999999999997E-5</c:v>
                </c:pt>
                <c:pt idx="38248">
                  <c:v>3.8248999999999999E-5</c:v>
                </c:pt>
                <c:pt idx="38249">
                  <c:v>3.8250000000000001E-5</c:v>
                </c:pt>
                <c:pt idx="38250">
                  <c:v>3.8250999999999997E-5</c:v>
                </c:pt>
                <c:pt idx="38251">
                  <c:v>3.8251999999999999E-5</c:v>
                </c:pt>
                <c:pt idx="38252">
                  <c:v>3.8253000000000001E-5</c:v>
                </c:pt>
                <c:pt idx="38253">
                  <c:v>3.8254000000000003E-5</c:v>
                </c:pt>
                <c:pt idx="38254">
                  <c:v>3.8254999999999999E-5</c:v>
                </c:pt>
                <c:pt idx="38255">
                  <c:v>3.8256000000000001E-5</c:v>
                </c:pt>
                <c:pt idx="38256">
                  <c:v>3.8257000000000003E-5</c:v>
                </c:pt>
                <c:pt idx="38257">
                  <c:v>3.8257999999999999E-5</c:v>
                </c:pt>
                <c:pt idx="38258">
                  <c:v>3.8259000000000001E-5</c:v>
                </c:pt>
                <c:pt idx="38259">
                  <c:v>3.8260000000000003E-5</c:v>
                </c:pt>
                <c:pt idx="38260">
                  <c:v>3.8260999999999998E-5</c:v>
                </c:pt>
                <c:pt idx="38261">
                  <c:v>3.8262000000000001E-5</c:v>
                </c:pt>
                <c:pt idx="38262">
                  <c:v>3.8263000000000003E-5</c:v>
                </c:pt>
                <c:pt idx="38263">
                  <c:v>3.8263999999999998E-5</c:v>
                </c:pt>
                <c:pt idx="38264">
                  <c:v>3.8265E-5</c:v>
                </c:pt>
                <c:pt idx="38265">
                  <c:v>3.8266000000000003E-5</c:v>
                </c:pt>
                <c:pt idx="38266">
                  <c:v>3.8266999999999998E-5</c:v>
                </c:pt>
                <c:pt idx="38267">
                  <c:v>3.8268E-5</c:v>
                </c:pt>
                <c:pt idx="38268">
                  <c:v>3.8269000000000002E-5</c:v>
                </c:pt>
                <c:pt idx="38269">
                  <c:v>3.8269999999999998E-5</c:v>
                </c:pt>
                <c:pt idx="38270">
                  <c:v>3.8271E-5</c:v>
                </c:pt>
                <c:pt idx="38271">
                  <c:v>3.8272000000000002E-5</c:v>
                </c:pt>
                <c:pt idx="38272">
                  <c:v>3.8272999999999998E-5</c:v>
                </c:pt>
                <c:pt idx="38273">
                  <c:v>3.8274E-5</c:v>
                </c:pt>
                <c:pt idx="38274">
                  <c:v>3.8275000000000002E-5</c:v>
                </c:pt>
                <c:pt idx="38275">
                  <c:v>3.8275999999999997E-5</c:v>
                </c:pt>
                <c:pt idx="38276">
                  <c:v>3.8277E-5</c:v>
                </c:pt>
                <c:pt idx="38277">
                  <c:v>3.8278000000000002E-5</c:v>
                </c:pt>
                <c:pt idx="38278">
                  <c:v>3.8278999999999997E-5</c:v>
                </c:pt>
                <c:pt idx="38279">
                  <c:v>3.8279999999999999E-5</c:v>
                </c:pt>
                <c:pt idx="38280">
                  <c:v>3.8281000000000002E-5</c:v>
                </c:pt>
                <c:pt idx="38281">
                  <c:v>3.8281999999999997E-5</c:v>
                </c:pt>
                <c:pt idx="38282">
                  <c:v>3.8282999999999999E-5</c:v>
                </c:pt>
                <c:pt idx="38283">
                  <c:v>3.8284000000000001E-5</c:v>
                </c:pt>
                <c:pt idx="38284">
                  <c:v>3.8284999999999997E-5</c:v>
                </c:pt>
                <c:pt idx="38285">
                  <c:v>3.8285999999999999E-5</c:v>
                </c:pt>
                <c:pt idx="38286">
                  <c:v>3.8287000000000001E-5</c:v>
                </c:pt>
                <c:pt idx="38287">
                  <c:v>3.8287999999999997E-5</c:v>
                </c:pt>
                <c:pt idx="38288">
                  <c:v>3.8288999999999999E-5</c:v>
                </c:pt>
                <c:pt idx="38289">
                  <c:v>3.8290000000000001E-5</c:v>
                </c:pt>
                <c:pt idx="38290">
                  <c:v>3.8291000000000003E-5</c:v>
                </c:pt>
                <c:pt idx="38291">
                  <c:v>3.8291999999999999E-5</c:v>
                </c:pt>
                <c:pt idx="38292">
                  <c:v>3.8293000000000001E-5</c:v>
                </c:pt>
                <c:pt idx="38293">
                  <c:v>3.8294000000000003E-5</c:v>
                </c:pt>
                <c:pt idx="38294">
                  <c:v>3.8294999999999998E-5</c:v>
                </c:pt>
                <c:pt idx="38295">
                  <c:v>3.8296000000000001E-5</c:v>
                </c:pt>
                <c:pt idx="38296">
                  <c:v>3.8297000000000003E-5</c:v>
                </c:pt>
                <c:pt idx="38297">
                  <c:v>3.8297999999999998E-5</c:v>
                </c:pt>
                <c:pt idx="38298">
                  <c:v>3.8299E-5</c:v>
                </c:pt>
                <c:pt idx="38299">
                  <c:v>3.8300000000000003E-5</c:v>
                </c:pt>
                <c:pt idx="38300">
                  <c:v>3.8300999999999998E-5</c:v>
                </c:pt>
                <c:pt idx="38301">
                  <c:v>3.8302E-5</c:v>
                </c:pt>
                <c:pt idx="38302">
                  <c:v>3.8303000000000002E-5</c:v>
                </c:pt>
                <c:pt idx="38303">
                  <c:v>3.8303999999999998E-5</c:v>
                </c:pt>
                <c:pt idx="38304">
                  <c:v>3.8305E-5</c:v>
                </c:pt>
                <c:pt idx="38305">
                  <c:v>3.8306000000000002E-5</c:v>
                </c:pt>
                <c:pt idx="38306">
                  <c:v>3.8306999999999998E-5</c:v>
                </c:pt>
                <c:pt idx="38307">
                  <c:v>3.8308E-5</c:v>
                </c:pt>
                <c:pt idx="38308">
                  <c:v>3.8309000000000002E-5</c:v>
                </c:pt>
                <c:pt idx="38309">
                  <c:v>3.8309999999999997E-5</c:v>
                </c:pt>
                <c:pt idx="38310">
                  <c:v>3.8311E-5</c:v>
                </c:pt>
                <c:pt idx="38311">
                  <c:v>3.8312000000000002E-5</c:v>
                </c:pt>
                <c:pt idx="38312">
                  <c:v>3.8312999999999997E-5</c:v>
                </c:pt>
                <c:pt idx="38313">
                  <c:v>3.8313999999999999E-5</c:v>
                </c:pt>
                <c:pt idx="38314">
                  <c:v>3.8315000000000002E-5</c:v>
                </c:pt>
                <c:pt idx="38315">
                  <c:v>3.8315999999999997E-5</c:v>
                </c:pt>
                <c:pt idx="38316">
                  <c:v>3.8316999999999999E-5</c:v>
                </c:pt>
                <c:pt idx="38317">
                  <c:v>3.8318000000000001E-5</c:v>
                </c:pt>
                <c:pt idx="38318">
                  <c:v>3.8318999999999997E-5</c:v>
                </c:pt>
                <c:pt idx="38319">
                  <c:v>3.8319999999999999E-5</c:v>
                </c:pt>
                <c:pt idx="38320">
                  <c:v>3.8321000000000001E-5</c:v>
                </c:pt>
                <c:pt idx="38321">
                  <c:v>3.8321999999999997E-5</c:v>
                </c:pt>
                <c:pt idx="38322">
                  <c:v>3.8322999999999999E-5</c:v>
                </c:pt>
                <c:pt idx="38323">
                  <c:v>3.8324000000000001E-5</c:v>
                </c:pt>
                <c:pt idx="38324">
                  <c:v>3.8325000000000003E-5</c:v>
                </c:pt>
                <c:pt idx="38325">
                  <c:v>3.8325999999999999E-5</c:v>
                </c:pt>
                <c:pt idx="38326">
                  <c:v>3.8327000000000001E-5</c:v>
                </c:pt>
                <c:pt idx="38327">
                  <c:v>3.8328000000000003E-5</c:v>
                </c:pt>
                <c:pt idx="38328">
                  <c:v>3.8328999999999998E-5</c:v>
                </c:pt>
                <c:pt idx="38329">
                  <c:v>3.8330000000000001E-5</c:v>
                </c:pt>
                <c:pt idx="38330">
                  <c:v>3.8331000000000003E-5</c:v>
                </c:pt>
                <c:pt idx="38331">
                  <c:v>3.8331999999999998E-5</c:v>
                </c:pt>
                <c:pt idx="38332">
                  <c:v>3.8333E-5</c:v>
                </c:pt>
                <c:pt idx="38333">
                  <c:v>3.8334000000000003E-5</c:v>
                </c:pt>
                <c:pt idx="38334">
                  <c:v>3.8334999999999998E-5</c:v>
                </c:pt>
                <c:pt idx="38335">
                  <c:v>3.8336E-5</c:v>
                </c:pt>
                <c:pt idx="38336">
                  <c:v>3.8337000000000002E-5</c:v>
                </c:pt>
                <c:pt idx="38337">
                  <c:v>3.8337999999999998E-5</c:v>
                </c:pt>
                <c:pt idx="38338">
                  <c:v>3.8339E-5</c:v>
                </c:pt>
                <c:pt idx="38339">
                  <c:v>3.8340000000000002E-5</c:v>
                </c:pt>
                <c:pt idx="38340">
                  <c:v>3.8340999999999998E-5</c:v>
                </c:pt>
                <c:pt idx="38341">
                  <c:v>3.8342E-5</c:v>
                </c:pt>
                <c:pt idx="38342">
                  <c:v>3.8343000000000002E-5</c:v>
                </c:pt>
                <c:pt idx="38343">
                  <c:v>3.8343999999999997E-5</c:v>
                </c:pt>
                <c:pt idx="38344">
                  <c:v>3.8345E-5</c:v>
                </c:pt>
                <c:pt idx="38345">
                  <c:v>3.8346000000000002E-5</c:v>
                </c:pt>
                <c:pt idx="38346">
                  <c:v>3.8346999999999997E-5</c:v>
                </c:pt>
                <c:pt idx="38347">
                  <c:v>3.8347999999999999E-5</c:v>
                </c:pt>
                <c:pt idx="38348">
                  <c:v>3.8349000000000002E-5</c:v>
                </c:pt>
                <c:pt idx="38349">
                  <c:v>3.8349999999999997E-5</c:v>
                </c:pt>
                <c:pt idx="38350">
                  <c:v>3.8350999999999999E-5</c:v>
                </c:pt>
                <c:pt idx="38351">
                  <c:v>3.8352000000000001E-5</c:v>
                </c:pt>
                <c:pt idx="38352">
                  <c:v>3.8352999999999997E-5</c:v>
                </c:pt>
                <c:pt idx="38353">
                  <c:v>3.8353999999999999E-5</c:v>
                </c:pt>
                <c:pt idx="38354">
                  <c:v>3.8355000000000001E-5</c:v>
                </c:pt>
                <c:pt idx="38355">
                  <c:v>3.8355999999999997E-5</c:v>
                </c:pt>
                <c:pt idx="38356">
                  <c:v>3.8356999999999999E-5</c:v>
                </c:pt>
                <c:pt idx="38357">
                  <c:v>3.8358000000000001E-5</c:v>
                </c:pt>
                <c:pt idx="38358">
                  <c:v>3.8359000000000003E-5</c:v>
                </c:pt>
                <c:pt idx="38359">
                  <c:v>3.8359999999999999E-5</c:v>
                </c:pt>
                <c:pt idx="38360">
                  <c:v>3.8361000000000001E-5</c:v>
                </c:pt>
                <c:pt idx="38361">
                  <c:v>3.8362000000000003E-5</c:v>
                </c:pt>
                <c:pt idx="38362">
                  <c:v>3.8362999999999998E-5</c:v>
                </c:pt>
                <c:pt idx="38363">
                  <c:v>3.8364000000000001E-5</c:v>
                </c:pt>
                <c:pt idx="38364">
                  <c:v>3.8365000000000003E-5</c:v>
                </c:pt>
                <c:pt idx="38365">
                  <c:v>3.8365999999999998E-5</c:v>
                </c:pt>
                <c:pt idx="38366">
                  <c:v>3.8367E-5</c:v>
                </c:pt>
                <c:pt idx="38367">
                  <c:v>3.8368000000000003E-5</c:v>
                </c:pt>
                <c:pt idx="38368">
                  <c:v>3.8368999999999998E-5</c:v>
                </c:pt>
                <c:pt idx="38369">
                  <c:v>3.837E-5</c:v>
                </c:pt>
                <c:pt idx="38370">
                  <c:v>3.8371000000000002E-5</c:v>
                </c:pt>
                <c:pt idx="38371">
                  <c:v>3.8371999999999998E-5</c:v>
                </c:pt>
                <c:pt idx="38372">
                  <c:v>3.8373E-5</c:v>
                </c:pt>
                <c:pt idx="38373">
                  <c:v>3.8374000000000002E-5</c:v>
                </c:pt>
                <c:pt idx="38374">
                  <c:v>3.8374999999999998E-5</c:v>
                </c:pt>
                <c:pt idx="38375">
                  <c:v>3.8376E-5</c:v>
                </c:pt>
                <c:pt idx="38376">
                  <c:v>3.8377000000000002E-5</c:v>
                </c:pt>
                <c:pt idx="38377">
                  <c:v>3.8377999999999997E-5</c:v>
                </c:pt>
                <c:pt idx="38378">
                  <c:v>3.8379E-5</c:v>
                </c:pt>
                <c:pt idx="38379">
                  <c:v>3.8380000000000002E-5</c:v>
                </c:pt>
                <c:pt idx="38380">
                  <c:v>3.8380999999999997E-5</c:v>
                </c:pt>
                <c:pt idx="38381">
                  <c:v>3.8381999999999999E-5</c:v>
                </c:pt>
                <c:pt idx="38382">
                  <c:v>3.8383000000000002E-5</c:v>
                </c:pt>
                <c:pt idx="38383">
                  <c:v>3.8383999999999997E-5</c:v>
                </c:pt>
                <c:pt idx="38384">
                  <c:v>3.8384999999999999E-5</c:v>
                </c:pt>
                <c:pt idx="38385">
                  <c:v>3.8386000000000001E-5</c:v>
                </c:pt>
                <c:pt idx="38386">
                  <c:v>3.8386999999999997E-5</c:v>
                </c:pt>
                <c:pt idx="38387">
                  <c:v>3.8387999999999999E-5</c:v>
                </c:pt>
                <c:pt idx="38388">
                  <c:v>3.8389000000000001E-5</c:v>
                </c:pt>
                <c:pt idx="38389">
                  <c:v>3.8389999999999997E-5</c:v>
                </c:pt>
                <c:pt idx="38390">
                  <c:v>3.8390999999999999E-5</c:v>
                </c:pt>
                <c:pt idx="38391">
                  <c:v>3.8392000000000001E-5</c:v>
                </c:pt>
                <c:pt idx="38392">
                  <c:v>3.8393000000000003E-5</c:v>
                </c:pt>
                <c:pt idx="38393">
                  <c:v>3.8393999999999999E-5</c:v>
                </c:pt>
                <c:pt idx="38394">
                  <c:v>3.8395000000000001E-5</c:v>
                </c:pt>
                <c:pt idx="38395">
                  <c:v>3.8396000000000003E-5</c:v>
                </c:pt>
                <c:pt idx="38396">
                  <c:v>3.8396999999999998E-5</c:v>
                </c:pt>
                <c:pt idx="38397">
                  <c:v>3.8398000000000001E-5</c:v>
                </c:pt>
                <c:pt idx="38398">
                  <c:v>3.8399000000000003E-5</c:v>
                </c:pt>
                <c:pt idx="38399">
                  <c:v>3.8399999999999998E-5</c:v>
                </c:pt>
                <c:pt idx="38400">
                  <c:v>3.8401E-5</c:v>
                </c:pt>
                <c:pt idx="38401">
                  <c:v>3.8402000000000003E-5</c:v>
                </c:pt>
                <c:pt idx="38402">
                  <c:v>3.8402999999999998E-5</c:v>
                </c:pt>
                <c:pt idx="38403">
                  <c:v>3.8404E-5</c:v>
                </c:pt>
                <c:pt idx="38404">
                  <c:v>3.8405000000000002E-5</c:v>
                </c:pt>
                <c:pt idx="38405">
                  <c:v>3.8405999999999998E-5</c:v>
                </c:pt>
                <c:pt idx="38406">
                  <c:v>3.8407E-5</c:v>
                </c:pt>
                <c:pt idx="38407">
                  <c:v>3.8408000000000002E-5</c:v>
                </c:pt>
                <c:pt idx="38408">
                  <c:v>3.8408999999999998E-5</c:v>
                </c:pt>
                <c:pt idx="38409">
                  <c:v>3.841E-5</c:v>
                </c:pt>
                <c:pt idx="38410">
                  <c:v>3.8411000000000002E-5</c:v>
                </c:pt>
                <c:pt idx="38411">
                  <c:v>3.8411999999999997E-5</c:v>
                </c:pt>
                <c:pt idx="38412">
                  <c:v>3.8413E-5</c:v>
                </c:pt>
                <c:pt idx="38413">
                  <c:v>3.8414000000000002E-5</c:v>
                </c:pt>
                <c:pt idx="38414">
                  <c:v>3.8414999999999997E-5</c:v>
                </c:pt>
                <c:pt idx="38415">
                  <c:v>3.8415999999999999E-5</c:v>
                </c:pt>
                <c:pt idx="38416">
                  <c:v>3.8417000000000002E-5</c:v>
                </c:pt>
                <c:pt idx="38417">
                  <c:v>3.8417999999999997E-5</c:v>
                </c:pt>
                <c:pt idx="38418">
                  <c:v>3.8418999999999999E-5</c:v>
                </c:pt>
                <c:pt idx="38419">
                  <c:v>3.8420000000000001E-5</c:v>
                </c:pt>
                <c:pt idx="38420">
                  <c:v>3.8420999999999997E-5</c:v>
                </c:pt>
                <c:pt idx="38421">
                  <c:v>3.8421999999999999E-5</c:v>
                </c:pt>
                <c:pt idx="38422">
                  <c:v>3.8423000000000001E-5</c:v>
                </c:pt>
                <c:pt idx="38423">
                  <c:v>3.8423999999999997E-5</c:v>
                </c:pt>
                <c:pt idx="38424">
                  <c:v>3.8424999999999999E-5</c:v>
                </c:pt>
                <c:pt idx="38425">
                  <c:v>3.8426000000000001E-5</c:v>
                </c:pt>
                <c:pt idx="38426">
                  <c:v>3.8427000000000003E-5</c:v>
                </c:pt>
                <c:pt idx="38427">
                  <c:v>3.8427999999999999E-5</c:v>
                </c:pt>
                <c:pt idx="38428">
                  <c:v>3.8429000000000001E-5</c:v>
                </c:pt>
                <c:pt idx="38429">
                  <c:v>3.8430000000000003E-5</c:v>
                </c:pt>
                <c:pt idx="38430">
                  <c:v>3.8430999999999998E-5</c:v>
                </c:pt>
                <c:pt idx="38431">
                  <c:v>3.8432000000000001E-5</c:v>
                </c:pt>
                <c:pt idx="38432">
                  <c:v>3.8433000000000003E-5</c:v>
                </c:pt>
                <c:pt idx="38433">
                  <c:v>3.8433999999999998E-5</c:v>
                </c:pt>
                <c:pt idx="38434">
                  <c:v>3.8435E-5</c:v>
                </c:pt>
                <c:pt idx="38435">
                  <c:v>3.8436000000000003E-5</c:v>
                </c:pt>
                <c:pt idx="38436">
                  <c:v>3.8436999999999998E-5</c:v>
                </c:pt>
                <c:pt idx="38437">
                  <c:v>3.8438E-5</c:v>
                </c:pt>
                <c:pt idx="38438">
                  <c:v>3.8439000000000002E-5</c:v>
                </c:pt>
                <c:pt idx="38439">
                  <c:v>3.8439999999999998E-5</c:v>
                </c:pt>
                <c:pt idx="38440">
                  <c:v>3.8441E-5</c:v>
                </c:pt>
                <c:pt idx="38441">
                  <c:v>3.8442000000000002E-5</c:v>
                </c:pt>
                <c:pt idx="38442">
                  <c:v>3.8442999999999998E-5</c:v>
                </c:pt>
                <c:pt idx="38443">
                  <c:v>3.8444E-5</c:v>
                </c:pt>
                <c:pt idx="38444">
                  <c:v>3.8445000000000002E-5</c:v>
                </c:pt>
                <c:pt idx="38445">
                  <c:v>3.8445999999999997E-5</c:v>
                </c:pt>
                <c:pt idx="38446">
                  <c:v>3.8447E-5</c:v>
                </c:pt>
                <c:pt idx="38447">
                  <c:v>3.8448000000000002E-5</c:v>
                </c:pt>
                <c:pt idx="38448">
                  <c:v>3.8448999999999997E-5</c:v>
                </c:pt>
                <c:pt idx="38449">
                  <c:v>3.8449999999999999E-5</c:v>
                </c:pt>
                <c:pt idx="38450">
                  <c:v>3.8451000000000002E-5</c:v>
                </c:pt>
                <c:pt idx="38451">
                  <c:v>3.8451999999999997E-5</c:v>
                </c:pt>
                <c:pt idx="38452">
                  <c:v>3.8452999999999999E-5</c:v>
                </c:pt>
                <c:pt idx="38453">
                  <c:v>3.8454000000000001E-5</c:v>
                </c:pt>
                <c:pt idx="38454">
                  <c:v>3.8454999999999997E-5</c:v>
                </c:pt>
                <c:pt idx="38455">
                  <c:v>3.8455999999999999E-5</c:v>
                </c:pt>
                <c:pt idx="38456">
                  <c:v>3.8457000000000001E-5</c:v>
                </c:pt>
                <c:pt idx="38457">
                  <c:v>3.8457999999999997E-5</c:v>
                </c:pt>
                <c:pt idx="38458">
                  <c:v>3.8458999999999999E-5</c:v>
                </c:pt>
                <c:pt idx="38459">
                  <c:v>3.8460000000000001E-5</c:v>
                </c:pt>
                <c:pt idx="38460">
                  <c:v>3.8461000000000003E-5</c:v>
                </c:pt>
                <c:pt idx="38461">
                  <c:v>3.8461999999999999E-5</c:v>
                </c:pt>
                <c:pt idx="38462">
                  <c:v>3.8463000000000001E-5</c:v>
                </c:pt>
                <c:pt idx="38463">
                  <c:v>3.8464000000000003E-5</c:v>
                </c:pt>
                <c:pt idx="38464">
                  <c:v>3.8464999999999998E-5</c:v>
                </c:pt>
                <c:pt idx="38465">
                  <c:v>3.8466000000000001E-5</c:v>
                </c:pt>
                <c:pt idx="38466">
                  <c:v>3.8467000000000003E-5</c:v>
                </c:pt>
                <c:pt idx="38467">
                  <c:v>3.8467999999999998E-5</c:v>
                </c:pt>
                <c:pt idx="38468">
                  <c:v>3.8469E-5</c:v>
                </c:pt>
                <c:pt idx="38469">
                  <c:v>3.8470000000000003E-5</c:v>
                </c:pt>
                <c:pt idx="38470">
                  <c:v>3.8470999999999998E-5</c:v>
                </c:pt>
                <c:pt idx="38471">
                  <c:v>3.8472E-5</c:v>
                </c:pt>
                <c:pt idx="38472">
                  <c:v>3.8473000000000002E-5</c:v>
                </c:pt>
                <c:pt idx="38473">
                  <c:v>3.8473999999999998E-5</c:v>
                </c:pt>
                <c:pt idx="38474">
                  <c:v>3.8475E-5</c:v>
                </c:pt>
                <c:pt idx="38475">
                  <c:v>3.8476000000000002E-5</c:v>
                </c:pt>
                <c:pt idx="38476">
                  <c:v>3.8476999999999998E-5</c:v>
                </c:pt>
                <c:pt idx="38477">
                  <c:v>3.8478E-5</c:v>
                </c:pt>
                <c:pt idx="38478">
                  <c:v>3.8479000000000002E-5</c:v>
                </c:pt>
                <c:pt idx="38479">
                  <c:v>3.8479999999999997E-5</c:v>
                </c:pt>
                <c:pt idx="38480">
                  <c:v>3.8481E-5</c:v>
                </c:pt>
                <c:pt idx="38481">
                  <c:v>3.8482000000000002E-5</c:v>
                </c:pt>
                <c:pt idx="38482">
                  <c:v>3.8482999999999997E-5</c:v>
                </c:pt>
                <c:pt idx="38483">
                  <c:v>3.8483999999999999E-5</c:v>
                </c:pt>
                <c:pt idx="38484">
                  <c:v>3.8485000000000002E-5</c:v>
                </c:pt>
                <c:pt idx="38485">
                  <c:v>3.8485999999999997E-5</c:v>
                </c:pt>
                <c:pt idx="38486">
                  <c:v>3.8486999999999999E-5</c:v>
                </c:pt>
                <c:pt idx="38487">
                  <c:v>3.8488000000000001E-5</c:v>
                </c:pt>
                <c:pt idx="38488">
                  <c:v>3.8488999999999997E-5</c:v>
                </c:pt>
                <c:pt idx="38489">
                  <c:v>3.8489999999999999E-5</c:v>
                </c:pt>
                <c:pt idx="38490">
                  <c:v>3.8491000000000001E-5</c:v>
                </c:pt>
                <c:pt idx="38491">
                  <c:v>3.8491999999999997E-5</c:v>
                </c:pt>
                <c:pt idx="38492">
                  <c:v>3.8492999999999999E-5</c:v>
                </c:pt>
                <c:pt idx="38493">
                  <c:v>3.8494000000000001E-5</c:v>
                </c:pt>
                <c:pt idx="38494">
                  <c:v>3.8495000000000003E-5</c:v>
                </c:pt>
                <c:pt idx="38495">
                  <c:v>3.8495999999999999E-5</c:v>
                </c:pt>
                <c:pt idx="38496">
                  <c:v>3.8497000000000001E-5</c:v>
                </c:pt>
                <c:pt idx="38497">
                  <c:v>3.8498000000000003E-5</c:v>
                </c:pt>
                <c:pt idx="38498">
                  <c:v>3.8498999999999999E-5</c:v>
                </c:pt>
                <c:pt idx="38499">
                  <c:v>3.8500000000000001E-5</c:v>
                </c:pt>
                <c:pt idx="38500">
                  <c:v>3.8501000000000003E-5</c:v>
                </c:pt>
                <c:pt idx="38501">
                  <c:v>3.8501999999999998E-5</c:v>
                </c:pt>
                <c:pt idx="38502">
                  <c:v>3.8503E-5</c:v>
                </c:pt>
                <c:pt idx="38503">
                  <c:v>3.8504000000000003E-5</c:v>
                </c:pt>
                <c:pt idx="38504">
                  <c:v>3.8504999999999998E-5</c:v>
                </c:pt>
                <c:pt idx="38505">
                  <c:v>3.8506E-5</c:v>
                </c:pt>
                <c:pt idx="38506">
                  <c:v>3.8507000000000002E-5</c:v>
                </c:pt>
                <c:pt idx="38507">
                  <c:v>3.8507999999999998E-5</c:v>
                </c:pt>
                <c:pt idx="38508">
                  <c:v>3.8509E-5</c:v>
                </c:pt>
                <c:pt idx="38509">
                  <c:v>3.8510000000000002E-5</c:v>
                </c:pt>
                <c:pt idx="38510">
                  <c:v>3.8510999999999998E-5</c:v>
                </c:pt>
                <c:pt idx="38511">
                  <c:v>3.8512E-5</c:v>
                </c:pt>
                <c:pt idx="38512">
                  <c:v>3.8513000000000002E-5</c:v>
                </c:pt>
                <c:pt idx="38513">
                  <c:v>3.8513999999999998E-5</c:v>
                </c:pt>
                <c:pt idx="38514">
                  <c:v>3.8515E-5</c:v>
                </c:pt>
                <c:pt idx="38515">
                  <c:v>3.8516000000000002E-5</c:v>
                </c:pt>
                <c:pt idx="38516">
                  <c:v>3.8516999999999997E-5</c:v>
                </c:pt>
                <c:pt idx="38517">
                  <c:v>3.8518E-5</c:v>
                </c:pt>
                <c:pt idx="38518">
                  <c:v>3.8519000000000002E-5</c:v>
                </c:pt>
                <c:pt idx="38519">
                  <c:v>3.8519999999999997E-5</c:v>
                </c:pt>
                <c:pt idx="38520">
                  <c:v>3.8520999999999999E-5</c:v>
                </c:pt>
                <c:pt idx="38521">
                  <c:v>3.8522000000000001E-5</c:v>
                </c:pt>
                <c:pt idx="38522">
                  <c:v>3.8522999999999997E-5</c:v>
                </c:pt>
                <c:pt idx="38523">
                  <c:v>3.8523999999999999E-5</c:v>
                </c:pt>
                <c:pt idx="38524">
                  <c:v>3.8525000000000001E-5</c:v>
                </c:pt>
                <c:pt idx="38525">
                  <c:v>3.8525999999999997E-5</c:v>
                </c:pt>
                <c:pt idx="38526">
                  <c:v>3.8526999999999999E-5</c:v>
                </c:pt>
                <c:pt idx="38527">
                  <c:v>3.8528000000000001E-5</c:v>
                </c:pt>
                <c:pt idx="38528">
                  <c:v>3.8529000000000003E-5</c:v>
                </c:pt>
                <c:pt idx="38529">
                  <c:v>3.8529999999999999E-5</c:v>
                </c:pt>
                <c:pt idx="38530">
                  <c:v>3.8531000000000001E-5</c:v>
                </c:pt>
                <c:pt idx="38531">
                  <c:v>3.8532000000000003E-5</c:v>
                </c:pt>
                <c:pt idx="38532">
                  <c:v>3.8532999999999999E-5</c:v>
                </c:pt>
                <c:pt idx="38533">
                  <c:v>3.8534000000000001E-5</c:v>
                </c:pt>
                <c:pt idx="38534">
                  <c:v>3.8535000000000003E-5</c:v>
                </c:pt>
                <c:pt idx="38535">
                  <c:v>3.8535999999999998E-5</c:v>
                </c:pt>
                <c:pt idx="38536">
                  <c:v>3.8537000000000001E-5</c:v>
                </c:pt>
                <c:pt idx="38537">
                  <c:v>3.8538000000000003E-5</c:v>
                </c:pt>
                <c:pt idx="38538">
                  <c:v>3.8538999999999998E-5</c:v>
                </c:pt>
                <c:pt idx="38539">
                  <c:v>3.854E-5</c:v>
                </c:pt>
                <c:pt idx="38540">
                  <c:v>3.8541000000000003E-5</c:v>
                </c:pt>
                <c:pt idx="38541">
                  <c:v>3.8541999999999998E-5</c:v>
                </c:pt>
                <c:pt idx="38542">
                  <c:v>3.8543E-5</c:v>
                </c:pt>
                <c:pt idx="38543">
                  <c:v>3.8544000000000002E-5</c:v>
                </c:pt>
                <c:pt idx="38544">
                  <c:v>3.8544999999999998E-5</c:v>
                </c:pt>
                <c:pt idx="38545">
                  <c:v>3.8546E-5</c:v>
                </c:pt>
                <c:pt idx="38546">
                  <c:v>3.8547000000000002E-5</c:v>
                </c:pt>
                <c:pt idx="38547">
                  <c:v>3.8547999999999998E-5</c:v>
                </c:pt>
                <c:pt idx="38548">
                  <c:v>3.8549E-5</c:v>
                </c:pt>
                <c:pt idx="38549">
                  <c:v>3.8550000000000002E-5</c:v>
                </c:pt>
                <c:pt idx="38550">
                  <c:v>3.8550999999999997E-5</c:v>
                </c:pt>
                <c:pt idx="38551">
                  <c:v>3.8552E-5</c:v>
                </c:pt>
                <c:pt idx="38552">
                  <c:v>3.8553000000000002E-5</c:v>
                </c:pt>
                <c:pt idx="38553">
                  <c:v>3.8553999999999997E-5</c:v>
                </c:pt>
                <c:pt idx="38554">
                  <c:v>3.8554999999999999E-5</c:v>
                </c:pt>
                <c:pt idx="38555">
                  <c:v>3.8556000000000002E-5</c:v>
                </c:pt>
                <c:pt idx="38556">
                  <c:v>3.8556999999999997E-5</c:v>
                </c:pt>
                <c:pt idx="38557">
                  <c:v>3.8557999999999999E-5</c:v>
                </c:pt>
                <c:pt idx="38558">
                  <c:v>3.8559000000000001E-5</c:v>
                </c:pt>
                <c:pt idx="38559">
                  <c:v>3.8559999999999997E-5</c:v>
                </c:pt>
                <c:pt idx="38560">
                  <c:v>3.8560999999999999E-5</c:v>
                </c:pt>
                <c:pt idx="38561">
                  <c:v>3.8562000000000001E-5</c:v>
                </c:pt>
                <c:pt idx="38562">
                  <c:v>3.8563000000000003E-5</c:v>
                </c:pt>
                <c:pt idx="38563">
                  <c:v>3.8563999999999999E-5</c:v>
                </c:pt>
                <c:pt idx="38564">
                  <c:v>3.8565000000000001E-5</c:v>
                </c:pt>
                <c:pt idx="38565">
                  <c:v>3.8566000000000003E-5</c:v>
                </c:pt>
                <c:pt idx="38566">
                  <c:v>3.8566999999999999E-5</c:v>
                </c:pt>
                <c:pt idx="38567">
                  <c:v>3.8568000000000001E-5</c:v>
                </c:pt>
                <c:pt idx="38568">
                  <c:v>3.8569000000000003E-5</c:v>
                </c:pt>
                <c:pt idx="38569">
                  <c:v>3.8569999999999998E-5</c:v>
                </c:pt>
                <c:pt idx="38570">
                  <c:v>3.8571000000000001E-5</c:v>
                </c:pt>
                <c:pt idx="38571">
                  <c:v>3.8572000000000003E-5</c:v>
                </c:pt>
                <c:pt idx="38572">
                  <c:v>3.8572999999999998E-5</c:v>
                </c:pt>
                <c:pt idx="38573">
                  <c:v>3.8574E-5</c:v>
                </c:pt>
                <c:pt idx="38574">
                  <c:v>3.8575000000000003E-5</c:v>
                </c:pt>
                <c:pt idx="38575">
                  <c:v>3.8575999999999998E-5</c:v>
                </c:pt>
                <c:pt idx="38576">
                  <c:v>3.8577E-5</c:v>
                </c:pt>
                <c:pt idx="38577">
                  <c:v>3.8578000000000002E-5</c:v>
                </c:pt>
                <c:pt idx="38578">
                  <c:v>3.8578999999999998E-5</c:v>
                </c:pt>
                <c:pt idx="38579">
                  <c:v>3.858E-5</c:v>
                </c:pt>
                <c:pt idx="38580">
                  <c:v>3.8581000000000002E-5</c:v>
                </c:pt>
                <c:pt idx="38581">
                  <c:v>3.8581999999999998E-5</c:v>
                </c:pt>
                <c:pt idx="38582">
                  <c:v>3.8583E-5</c:v>
                </c:pt>
                <c:pt idx="38583">
                  <c:v>3.8584000000000002E-5</c:v>
                </c:pt>
                <c:pt idx="38584">
                  <c:v>3.8584999999999997E-5</c:v>
                </c:pt>
                <c:pt idx="38585">
                  <c:v>3.8586E-5</c:v>
                </c:pt>
                <c:pt idx="38586">
                  <c:v>3.8587000000000002E-5</c:v>
                </c:pt>
                <c:pt idx="38587">
                  <c:v>3.8587999999999997E-5</c:v>
                </c:pt>
                <c:pt idx="38588">
                  <c:v>3.8588999999999999E-5</c:v>
                </c:pt>
                <c:pt idx="38589">
                  <c:v>3.8590000000000002E-5</c:v>
                </c:pt>
                <c:pt idx="38590">
                  <c:v>3.8590999999999997E-5</c:v>
                </c:pt>
                <c:pt idx="38591">
                  <c:v>3.8591999999999999E-5</c:v>
                </c:pt>
                <c:pt idx="38592">
                  <c:v>3.8593000000000001E-5</c:v>
                </c:pt>
                <c:pt idx="38593">
                  <c:v>3.8593999999999997E-5</c:v>
                </c:pt>
                <c:pt idx="38594">
                  <c:v>3.8594999999999999E-5</c:v>
                </c:pt>
                <c:pt idx="38595">
                  <c:v>3.8596000000000001E-5</c:v>
                </c:pt>
                <c:pt idx="38596">
                  <c:v>3.8597000000000003E-5</c:v>
                </c:pt>
                <c:pt idx="38597">
                  <c:v>3.8597999999999999E-5</c:v>
                </c:pt>
                <c:pt idx="38598">
                  <c:v>3.8599000000000001E-5</c:v>
                </c:pt>
                <c:pt idx="38599">
                  <c:v>3.8600000000000003E-5</c:v>
                </c:pt>
                <c:pt idx="38600">
                  <c:v>3.8600999999999999E-5</c:v>
                </c:pt>
                <c:pt idx="38601">
                  <c:v>3.8602000000000001E-5</c:v>
                </c:pt>
                <c:pt idx="38602">
                  <c:v>3.8603000000000003E-5</c:v>
                </c:pt>
                <c:pt idx="38603">
                  <c:v>3.8603999999999998E-5</c:v>
                </c:pt>
                <c:pt idx="38604">
                  <c:v>3.8605000000000001E-5</c:v>
                </c:pt>
                <c:pt idx="38605">
                  <c:v>3.8606000000000003E-5</c:v>
                </c:pt>
                <c:pt idx="38606">
                  <c:v>3.8606999999999998E-5</c:v>
                </c:pt>
                <c:pt idx="38607">
                  <c:v>3.8608E-5</c:v>
                </c:pt>
                <c:pt idx="38608">
                  <c:v>3.8609000000000003E-5</c:v>
                </c:pt>
                <c:pt idx="38609">
                  <c:v>3.8609999999999998E-5</c:v>
                </c:pt>
                <c:pt idx="38610">
                  <c:v>3.8611E-5</c:v>
                </c:pt>
                <c:pt idx="38611">
                  <c:v>3.8612000000000002E-5</c:v>
                </c:pt>
                <c:pt idx="38612">
                  <c:v>3.8612999999999998E-5</c:v>
                </c:pt>
                <c:pt idx="38613">
                  <c:v>3.8614E-5</c:v>
                </c:pt>
                <c:pt idx="38614">
                  <c:v>3.8615000000000002E-5</c:v>
                </c:pt>
                <c:pt idx="38615">
                  <c:v>3.8615999999999998E-5</c:v>
                </c:pt>
                <c:pt idx="38616">
                  <c:v>3.8617E-5</c:v>
                </c:pt>
                <c:pt idx="38617">
                  <c:v>3.8618000000000002E-5</c:v>
                </c:pt>
                <c:pt idx="38618">
                  <c:v>3.8618999999999997E-5</c:v>
                </c:pt>
                <c:pt idx="38619">
                  <c:v>3.862E-5</c:v>
                </c:pt>
                <c:pt idx="38620">
                  <c:v>3.8621000000000002E-5</c:v>
                </c:pt>
                <c:pt idx="38621">
                  <c:v>3.8621999999999997E-5</c:v>
                </c:pt>
                <c:pt idx="38622">
                  <c:v>3.8622999999999999E-5</c:v>
                </c:pt>
                <c:pt idx="38623">
                  <c:v>3.8624000000000002E-5</c:v>
                </c:pt>
                <c:pt idx="38624">
                  <c:v>3.8624999999999997E-5</c:v>
                </c:pt>
                <c:pt idx="38625">
                  <c:v>3.8625999999999999E-5</c:v>
                </c:pt>
                <c:pt idx="38626">
                  <c:v>3.8627000000000001E-5</c:v>
                </c:pt>
                <c:pt idx="38627">
                  <c:v>3.8627999999999997E-5</c:v>
                </c:pt>
                <c:pt idx="38628">
                  <c:v>3.8628999999999999E-5</c:v>
                </c:pt>
                <c:pt idx="38629">
                  <c:v>3.8630000000000001E-5</c:v>
                </c:pt>
                <c:pt idx="38630">
                  <c:v>3.8631000000000003E-5</c:v>
                </c:pt>
                <c:pt idx="38631">
                  <c:v>3.8631999999999999E-5</c:v>
                </c:pt>
                <c:pt idx="38632">
                  <c:v>3.8633000000000001E-5</c:v>
                </c:pt>
                <c:pt idx="38633">
                  <c:v>3.8634000000000003E-5</c:v>
                </c:pt>
                <c:pt idx="38634">
                  <c:v>3.8634999999999999E-5</c:v>
                </c:pt>
                <c:pt idx="38635">
                  <c:v>3.8636000000000001E-5</c:v>
                </c:pt>
                <c:pt idx="38636">
                  <c:v>3.8637000000000003E-5</c:v>
                </c:pt>
                <c:pt idx="38637">
                  <c:v>3.8637999999999998E-5</c:v>
                </c:pt>
                <c:pt idx="38638">
                  <c:v>3.8639000000000001E-5</c:v>
                </c:pt>
                <c:pt idx="38639">
                  <c:v>3.8640000000000003E-5</c:v>
                </c:pt>
                <c:pt idx="38640">
                  <c:v>3.8640999999999998E-5</c:v>
                </c:pt>
                <c:pt idx="38641">
                  <c:v>3.8642E-5</c:v>
                </c:pt>
                <c:pt idx="38642">
                  <c:v>3.8643000000000003E-5</c:v>
                </c:pt>
                <c:pt idx="38643">
                  <c:v>3.8643999999999998E-5</c:v>
                </c:pt>
                <c:pt idx="38644">
                  <c:v>3.8645E-5</c:v>
                </c:pt>
                <c:pt idx="38645">
                  <c:v>3.8646000000000002E-5</c:v>
                </c:pt>
                <c:pt idx="38646">
                  <c:v>3.8646999999999998E-5</c:v>
                </c:pt>
                <c:pt idx="38647">
                  <c:v>3.8648E-5</c:v>
                </c:pt>
                <c:pt idx="38648">
                  <c:v>3.8649000000000002E-5</c:v>
                </c:pt>
                <c:pt idx="38649">
                  <c:v>3.8649999999999998E-5</c:v>
                </c:pt>
                <c:pt idx="38650">
                  <c:v>3.8651E-5</c:v>
                </c:pt>
                <c:pt idx="38651">
                  <c:v>3.8652000000000002E-5</c:v>
                </c:pt>
                <c:pt idx="38652">
                  <c:v>3.8652999999999997E-5</c:v>
                </c:pt>
                <c:pt idx="38653">
                  <c:v>3.8654E-5</c:v>
                </c:pt>
                <c:pt idx="38654">
                  <c:v>3.8655000000000002E-5</c:v>
                </c:pt>
                <c:pt idx="38655">
                  <c:v>3.8655999999999997E-5</c:v>
                </c:pt>
                <c:pt idx="38656">
                  <c:v>3.8656999999999999E-5</c:v>
                </c:pt>
                <c:pt idx="38657">
                  <c:v>3.8658000000000002E-5</c:v>
                </c:pt>
                <c:pt idx="38658">
                  <c:v>3.8658999999999997E-5</c:v>
                </c:pt>
                <c:pt idx="38659">
                  <c:v>3.8659999999999999E-5</c:v>
                </c:pt>
                <c:pt idx="38660">
                  <c:v>3.8661000000000001E-5</c:v>
                </c:pt>
                <c:pt idx="38661">
                  <c:v>3.8661999999999997E-5</c:v>
                </c:pt>
                <c:pt idx="38662">
                  <c:v>3.8662999999999999E-5</c:v>
                </c:pt>
                <c:pt idx="38663">
                  <c:v>3.8664000000000001E-5</c:v>
                </c:pt>
                <c:pt idx="38664">
                  <c:v>3.8665000000000003E-5</c:v>
                </c:pt>
                <c:pt idx="38665">
                  <c:v>3.8665999999999999E-5</c:v>
                </c:pt>
                <c:pt idx="38666">
                  <c:v>3.8667000000000001E-5</c:v>
                </c:pt>
                <c:pt idx="38667">
                  <c:v>3.8668000000000003E-5</c:v>
                </c:pt>
                <c:pt idx="38668">
                  <c:v>3.8668999999999999E-5</c:v>
                </c:pt>
                <c:pt idx="38669">
                  <c:v>3.8670000000000001E-5</c:v>
                </c:pt>
                <c:pt idx="38670">
                  <c:v>3.8671000000000003E-5</c:v>
                </c:pt>
                <c:pt idx="38671">
                  <c:v>3.8671999999999998E-5</c:v>
                </c:pt>
                <c:pt idx="38672">
                  <c:v>3.8673000000000001E-5</c:v>
                </c:pt>
                <c:pt idx="38673">
                  <c:v>3.8674000000000003E-5</c:v>
                </c:pt>
                <c:pt idx="38674">
                  <c:v>3.8674999999999998E-5</c:v>
                </c:pt>
                <c:pt idx="38675">
                  <c:v>3.8676E-5</c:v>
                </c:pt>
                <c:pt idx="38676">
                  <c:v>3.8677000000000003E-5</c:v>
                </c:pt>
                <c:pt idx="38677">
                  <c:v>3.8677999999999998E-5</c:v>
                </c:pt>
                <c:pt idx="38678">
                  <c:v>3.8679E-5</c:v>
                </c:pt>
                <c:pt idx="38679">
                  <c:v>3.8680000000000002E-5</c:v>
                </c:pt>
                <c:pt idx="38680">
                  <c:v>3.8680999999999998E-5</c:v>
                </c:pt>
                <c:pt idx="38681">
                  <c:v>3.8682E-5</c:v>
                </c:pt>
                <c:pt idx="38682">
                  <c:v>3.8683000000000002E-5</c:v>
                </c:pt>
                <c:pt idx="38683">
                  <c:v>3.8683999999999998E-5</c:v>
                </c:pt>
                <c:pt idx="38684">
                  <c:v>3.8685E-5</c:v>
                </c:pt>
                <c:pt idx="38685">
                  <c:v>3.8686000000000002E-5</c:v>
                </c:pt>
                <c:pt idx="38686">
                  <c:v>3.8686999999999997E-5</c:v>
                </c:pt>
                <c:pt idx="38687">
                  <c:v>3.8688E-5</c:v>
                </c:pt>
                <c:pt idx="38688">
                  <c:v>3.8689000000000002E-5</c:v>
                </c:pt>
                <c:pt idx="38689">
                  <c:v>3.8689999999999997E-5</c:v>
                </c:pt>
                <c:pt idx="38690">
                  <c:v>3.8690999999999999E-5</c:v>
                </c:pt>
                <c:pt idx="38691">
                  <c:v>3.8692000000000002E-5</c:v>
                </c:pt>
                <c:pt idx="38692">
                  <c:v>3.8692999999999997E-5</c:v>
                </c:pt>
                <c:pt idx="38693">
                  <c:v>3.8693999999999999E-5</c:v>
                </c:pt>
                <c:pt idx="38694">
                  <c:v>3.8695000000000001E-5</c:v>
                </c:pt>
                <c:pt idx="38695">
                  <c:v>3.8695999999999997E-5</c:v>
                </c:pt>
                <c:pt idx="38696">
                  <c:v>3.8696999999999999E-5</c:v>
                </c:pt>
                <c:pt idx="38697">
                  <c:v>3.8698000000000001E-5</c:v>
                </c:pt>
                <c:pt idx="38698">
                  <c:v>3.8699000000000003E-5</c:v>
                </c:pt>
                <c:pt idx="38699">
                  <c:v>3.8699999999999999E-5</c:v>
                </c:pt>
                <c:pt idx="38700">
                  <c:v>3.8701000000000001E-5</c:v>
                </c:pt>
                <c:pt idx="38701">
                  <c:v>3.8702000000000003E-5</c:v>
                </c:pt>
                <c:pt idx="38702">
                  <c:v>3.8702999999999999E-5</c:v>
                </c:pt>
                <c:pt idx="38703">
                  <c:v>3.8704000000000001E-5</c:v>
                </c:pt>
                <c:pt idx="38704">
                  <c:v>3.8705000000000003E-5</c:v>
                </c:pt>
                <c:pt idx="38705">
                  <c:v>3.8705999999999998E-5</c:v>
                </c:pt>
                <c:pt idx="38706">
                  <c:v>3.8707000000000001E-5</c:v>
                </c:pt>
                <c:pt idx="38707">
                  <c:v>3.8708000000000003E-5</c:v>
                </c:pt>
                <c:pt idx="38708">
                  <c:v>3.8708999999999998E-5</c:v>
                </c:pt>
                <c:pt idx="38709">
                  <c:v>3.871E-5</c:v>
                </c:pt>
                <c:pt idx="38710">
                  <c:v>3.8711000000000003E-5</c:v>
                </c:pt>
                <c:pt idx="38711">
                  <c:v>3.8711999999999998E-5</c:v>
                </c:pt>
                <c:pt idx="38712">
                  <c:v>3.8713E-5</c:v>
                </c:pt>
                <c:pt idx="38713">
                  <c:v>3.8714000000000002E-5</c:v>
                </c:pt>
                <c:pt idx="38714">
                  <c:v>3.8714999999999998E-5</c:v>
                </c:pt>
                <c:pt idx="38715">
                  <c:v>3.8716E-5</c:v>
                </c:pt>
                <c:pt idx="38716">
                  <c:v>3.8717000000000002E-5</c:v>
                </c:pt>
                <c:pt idx="38717">
                  <c:v>3.8717999999999998E-5</c:v>
                </c:pt>
                <c:pt idx="38718">
                  <c:v>3.8719E-5</c:v>
                </c:pt>
                <c:pt idx="38719">
                  <c:v>3.8720000000000002E-5</c:v>
                </c:pt>
                <c:pt idx="38720">
                  <c:v>3.8720999999999997E-5</c:v>
                </c:pt>
                <c:pt idx="38721">
                  <c:v>3.8722E-5</c:v>
                </c:pt>
                <c:pt idx="38722">
                  <c:v>3.8723000000000002E-5</c:v>
                </c:pt>
                <c:pt idx="38723">
                  <c:v>3.8723999999999997E-5</c:v>
                </c:pt>
                <c:pt idx="38724">
                  <c:v>3.8724999999999999E-5</c:v>
                </c:pt>
                <c:pt idx="38725">
                  <c:v>3.8726000000000002E-5</c:v>
                </c:pt>
                <c:pt idx="38726">
                  <c:v>3.8726999999999997E-5</c:v>
                </c:pt>
                <c:pt idx="38727">
                  <c:v>3.8727999999999999E-5</c:v>
                </c:pt>
                <c:pt idx="38728">
                  <c:v>3.8729000000000001E-5</c:v>
                </c:pt>
                <c:pt idx="38729">
                  <c:v>3.8729999999999997E-5</c:v>
                </c:pt>
                <c:pt idx="38730">
                  <c:v>3.8730999999999999E-5</c:v>
                </c:pt>
                <c:pt idx="38731">
                  <c:v>3.8732000000000001E-5</c:v>
                </c:pt>
                <c:pt idx="38732">
                  <c:v>3.8733000000000003E-5</c:v>
                </c:pt>
                <c:pt idx="38733">
                  <c:v>3.8733999999999999E-5</c:v>
                </c:pt>
                <c:pt idx="38734">
                  <c:v>3.8735000000000001E-5</c:v>
                </c:pt>
                <c:pt idx="38735">
                  <c:v>3.8736000000000003E-5</c:v>
                </c:pt>
                <c:pt idx="38736">
                  <c:v>3.8736999999999999E-5</c:v>
                </c:pt>
                <c:pt idx="38737">
                  <c:v>3.8738000000000001E-5</c:v>
                </c:pt>
                <c:pt idx="38738">
                  <c:v>3.8739000000000003E-5</c:v>
                </c:pt>
                <c:pt idx="38739">
                  <c:v>3.8739999999999998E-5</c:v>
                </c:pt>
                <c:pt idx="38740">
                  <c:v>3.8741000000000001E-5</c:v>
                </c:pt>
                <c:pt idx="38741">
                  <c:v>3.8742000000000003E-5</c:v>
                </c:pt>
                <c:pt idx="38742">
                  <c:v>3.8742999999999998E-5</c:v>
                </c:pt>
                <c:pt idx="38743">
                  <c:v>3.8744E-5</c:v>
                </c:pt>
                <c:pt idx="38744">
                  <c:v>3.8745000000000003E-5</c:v>
                </c:pt>
                <c:pt idx="38745">
                  <c:v>3.8745999999999998E-5</c:v>
                </c:pt>
                <c:pt idx="38746">
                  <c:v>3.8747E-5</c:v>
                </c:pt>
                <c:pt idx="38747">
                  <c:v>3.8748000000000002E-5</c:v>
                </c:pt>
                <c:pt idx="38748">
                  <c:v>3.8748999999999998E-5</c:v>
                </c:pt>
                <c:pt idx="38749">
                  <c:v>3.875E-5</c:v>
                </c:pt>
                <c:pt idx="38750">
                  <c:v>3.8751000000000002E-5</c:v>
                </c:pt>
                <c:pt idx="38751">
                  <c:v>3.8751999999999998E-5</c:v>
                </c:pt>
                <c:pt idx="38752">
                  <c:v>3.8753E-5</c:v>
                </c:pt>
                <c:pt idx="38753">
                  <c:v>3.8754000000000002E-5</c:v>
                </c:pt>
                <c:pt idx="38754">
                  <c:v>3.8754999999999997E-5</c:v>
                </c:pt>
                <c:pt idx="38755">
                  <c:v>3.8756E-5</c:v>
                </c:pt>
                <c:pt idx="38756">
                  <c:v>3.8757000000000002E-5</c:v>
                </c:pt>
                <c:pt idx="38757">
                  <c:v>3.8757999999999997E-5</c:v>
                </c:pt>
                <c:pt idx="38758">
                  <c:v>3.8758999999999999E-5</c:v>
                </c:pt>
                <c:pt idx="38759">
                  <c:v>3.8760000000000002E-5</c:v>
                </c:pt>
                <c:pt idx="38760">
                  <c:v>3.8760999999999997E-5</c:v>
                </c:pt>
                <c:pt idx="38761">
                  <c:v>3.8761999999999999E-5</c:v>
                </c:pt>
                <c:pt idx="38762">
                  <c:v>3.8763000000000001E-5</c:v>
                </c:pt>
                <c:pt idx="38763">
                  <c:v>3.8763999999999997E-5</c:v>
                </c:pt>
                <c:pt idx="38764">
                  <c:v>3.8764999999999999E-5</c:v>
                </c:pt>
                <c:pt idx="38765">
                  <c:v>3.8766000000000001E-5</c:v>
                </c:pt>
                <c:pt idx="38766">
                  <c:v>3.8767000000000003E-5</c:v>
                </c:pt>
                <c:pt idx="38767">
                  <c:v>3.8767999999999999E-5</c:v>
                </c:pt>
                <c:pt idx="38768">
                  <c:v>3.8769000000000001E-5</c:v>
                </c:pt>
                <c:pt idx="38769">
                  <c:v>3.8770000000000003E-5</c:v>
                </c:pt>
                <c:pt idx="38770">
                  <c:v>3.8770999999999999E-5</c:v>
                </c:pt>
                <c:pt idx="38771">
                  <c:v>3.8772000000000001E-5</c:v>
                </c:pt>
                <c:pt idx="38772">
                  <c:v>3.8773000000000003E-5</c:v>
                </c:pt>
                <c:pt idx="38773">
                  <c:v>3.8773999999999998E-5</c:v>
                </c:pt>
                <c:pt idx="38774">
                  <c:v>3.8775000000000001E-5</c:v>
                </c:pt>
                <c:pt idx="38775">
                  <c:v>3.8776000000000003E-5</c:v>
                </c:pt>
                <c:pt idx="38776">
                  <c:v>3.8776999999999998E-5</c:v>
                </c:pt>
                <c:pt idx="38777">
                  <c:v>3.8778E-5</c:v>
                </c:pt>
                <c:pt idx="38778">
                  <c:v>3.8779000000000003E-5</c:v>
                </c:pt>
                <c:pt idx="38779">
                  <c:v>3.8779999999999998E-5</c:v>
                </c:pt>
                <c:pt idx="38780">
                  <c:v>3.8781E-5</c:v>
                </c:pt>
                <c:pt idx="38781">
                  <c:v>3.8782000000000002E-5</c:v>
                </c:pt>
                <c:pt idx="38782">
                  <c:v>3.8782999999999998E-5</c:v>
                </c:pt>
                <c:pt idx="38783">
                  <c:v>3.8784E-5</c:v>
                </c:pt>
                <c:pt idx="38784">
                  <c:v>3.8785000000000002E-5</c:v>
                </c:pt>
                <c:pt idx="38785">
                  <c:v>3.8785999999999998E-5</c:v>
                </c:pt>
                <c:pt idx="38786">
                  <c:v>3.8787E-5</c:v>
                </c:pt>
                <c:pt idx="38787">
                  <c:v>3.8788000000000002E-5</c:v>
                </c:pt>
                <c:pt idx="38788">
                  <c:v>3.8788999999999997E-5</c:v>
                </c:pt>
                <c:pt idx="38789">
                  <c:v>3.879E-5</c:v>
                </c:pt>
                <c:pt idx="38790">
                  <c:v>3.8791000000000002E-5</c:v>
                </c:pt>
                <c:pt idx="38791">
                  <c:v>3.8791999999999997E-5</c:v>
                </c:pt>
                <c:pt idx="38792">
                  <c:v>3.8792999999999999E-5</c:v>
                </c:pt>
                <c:pt idx="38793">
                  <c:v>3.8794000000000002E-5</c:v>
                </c:pt>
                <c:pt idx="38794">
                  <c:v>3.8794999999999997E-5</c:v>
                </c:pt>
                <c:pt idx="38795">
                  <c:v>3.8795999999999999E-5</c:v>
                </c:pt>
                <c:pt idx="38796">
                  <c:v>3.8797000000000001E-5</c:v>
                </c:pt>
                <c:pt idx="38797">
                  <c:v>3.8797999999999997E-5</c:v>
                </c:pt>
                <c:pt idx="38798">
                  <c:v>3.8798999999999999E-5</c:v>
                </c:pt>
                <c:pt idx="38799">
                  <c:v>3.8800000000000001E-5</c:v>
                </c:pt>
                <c:pt idx="38800">
                  <c:v>3.8800999999999997E-5</c:v>
                </c:pt>
                <c:pt idx="38801">
                  <c:v>3.8801999999999999E-5</c:v>
                </c:pt>
                <c:pt idx="38802">
                  <c:v>3.8803000000000001E-5</c:v>
                </c:pt>
                <c:pt idx="38803">
                  <c:v>3.8804000000000003E-5</c:v>
                </c:pt>
                <c:pt idx="38804">
                  <c:v>3.8804999999999999E-5</c:v>
                </c:pt>
                <c:pt idx="38805">
                  <c:v>3.8806000000000001E-5</c:v>
                </c:pt>
                <c:pt idx="38806">
                  <c:v>3.8807000000000003E-5</c:v>
                </c:pt>
                <c:pt idx="38807">
                  <c:v>3.8807999999999998E-5</c:v>
                </c:pt>
                <c:pt idx="38808">
                  <c:v>3.8809000000000001E-5</c:v>
                </c:pt>
                <c:pt idx="38809">
                  <c:v>3.8810000000000003E-5</c:v>
                </c:pt>
                <c:pt idx="38810">
                  <c:v>3.8810999999999998E-5</c:v>
                </c:pt>
                <c:pt idx="38811">
                  <c:v>3.8812E-5</c:v>
                </c:pt>
                <c:pt idx="38812">
                  <c:v>3.8813000000000003E-5</c:v>
                </c:pt>
                <c:pt idx="38813">
                  <c:v>3.8813999999999998E-5</c:v>
                </c:pt>
                <c:pt idx="38814">
                  <c:v>3.8815E-5</c:v>
                </c:pt>
                <c:pt idx="38815">
                  <c:v>3.8816000000000002E-5</c:v>
                </c:pt>
                <c:pt idx="38816">
                  <c:v>3.8816999999999998E-5</c:v>
                </c:pt>
                <c:pt idx="38817">
                  <c:v>3.8818E-5</c:v>
                </c:pt>
                <c:pt idx="38818">
                  <c:v>3.8819000000000002E-5</c:v>
                </c:pt>
                <c:pt idx="38819">
                  <c:v>3.8819999999999998E-5</c:v>
                </c:pt>
                <c:pt idx="38820">
                  <c:v>3.8821E-5</c:v>
                </c:pt>
                <c:pt idx="38821">
                  <c:v>3.8822000000000002E-5</c:v>
                </c:pt>
                <c:pt idx="38822">
                  <c:v>3.8822999999999997E-5</c:v>
                </c:pt>
                <c:pt idx="38823">
                  <c:v>3.8824E-5</c:v>
                </c:pt>
                <c:pt idx="38824">
                  <c:v>3.8825000000000002E-5</c:v>
                </c:pt>
                <c:pt idx="38825">
                  <c:v>3.8825999999999997E-5</c:v>
                </c:pt>
                <c:pt idx="38826">
                  <c:v>3.8826999999999999E-5</c:v>
                </c:pt>
                <c:pt idx="38827">
                  <c:v>3.8828000000000002E-5</c:v>
                </c:pt>
                <c:pt idx="38828">
                  <c:v>3.8828999999999997E-5</c:v>
                </c:pt>
                <c:pt idx="38829">
                  <c:v>3.8829999999999999E-5</c:v>
                </c:pt>
                <c:pt idx="38830">
                  <c:v>3.8831000000000001E-5</c:v>
                </c:pt>
                <c:pt idx="38831">
                  <c:v>3.8831999999999997E-5</c:v>
                </c:pt>
                <c:pt idx="38832">
                  <c:v>3.8832999999999999E-5</c:v>
                </c:pt>
                <c:pt idx="38833">
                  <c:v>3.8834000000000001E-5</c:v>
                </c:pt>
                <c:pt idx="38834">
                  <c:v>3.8834999999999997E-5</c:v>
                </c:pt>
                <c:pt idx="38835">
                  <c:v>3.8835999999999999E-5</c:v>
                </c:pt>
                <c:pt idx="38836">
                  <c:v>3.8837000000000001E-5</c:v>
                </c:pt>
                <c:pt idx="38837">
                  <c:v>3.8838000000000003E-5</c:v>
                </c:pt>
                <c:pt idx="38838">
                  <c:v>3.8838999999999999E-5</c:v>
                </c:pt>
                <c:pt idx="38839">
                  <c:v>3.8840000000000001E-5</c:v>
                </c:pt>
                <c:pt idx="38840">
                  <c:v>3.8841000000000003E-5</c:v>
                </c:pt>
                <c:pt idx="38841">
                  <c:v>3.8841999999999998E-5</c:v>
                </c:pt>
                <c:pt idx="38842">
                  <c:v>3.8843000000000001E-5</c:v>
                </c:pt>
                <c:pt idx="38843">
                  <c:v>3.8844000000000003E-5</c:v>
                </c:pt>
                <c:pt idx="38844">
                  <c:v>3.8844999999999998E-5</c:v>
                </c:pt>
                <c:pt idx="38845">
                  <c:v>3.8846E-5</c:v>
                </c:pt>
                <c:pt idx="38846">
                  <c:v>3.8847000000000003E-5</c:v>
                </c:pt>
                <c:pt idx="38847">
                  <c:v>3.8847999999999998E-5</c:v>
                </c:pt>
                <c:pt idx="38848">
                  <c:v>3.8849E-5</c:v>
                </c:pt>
                <c:pt idx="38849">
                  <c:v>3.8850000000000002E-5</c:v>
                </c:pt>
                <c:pt idx="38850">
                  <c:v>3.8850999999999998E-5</c:v>
                </c:pt>
                <c:pt idx="38851">
                  <c:v>3.8852E-5</c:v>
                </c:pt>
                <c:pt idx="38852">
                  <c:v>3.8853000000000002E-5</c:v>
                </c:pt>
                <c:pt idx="38853">
                  <c:v>3.8853999999999998E-5</c:v>
                </c:pt>
                <c:pt idx="38854">
                  <c:v>3.8855E-5</c:v>
                </c:pt>
                <c:pt idx="38855">
                  <c:v>3.8856000000000002E-5</c:v>
                </c:pt>
                <c:pt idx="38856">
                  <c:v>3.8856999999999997E-5</c:v>
                </c:pt>
                <c:pt idx="38857">
                  <c:v>3.8858E-5</c:v>
                </c:pt>
                <c:pt idx="38858">
                  <c:v>3.8859000000000002E-5</c:v>
                </c:pt>
                <c:pt idx="38859">
                  <c:v>3.8859999999999997E-5</c:v>
                </c:pt>
                <c:pt idx="38860">
                  <c:v>3.8860999999999999E-5</c:v>
                </c:pt>
                <c:pt idx="38861">
                  <c:v>3.8862000000000002E-5</c:v>
                </c:pt>
                <c:pt idx="38862">
                  <c:v>3.8862999999999997E-5</c:v>
                </c:pt>
                <c:pt idx="38863">
                  <c:v>3.8863999999999999E-5</c:v>
                </c:pt>
                <c:pt idx="38864">
                  <c:v>3.8865000000000001E-5</c:v>
                </c:pt>
                <c:pt idx="38865">
                  <c:v>3.8865999999999997E-5</c:v>
                </c:pt>
                <c:pt idx="38866">
                  <c:v>3.8866999999999999E-5</c:v>
                </c:pt>
                <c:pt idx="38867">
                  <c:v>3.8868000000000001E-5</c:v>
                </c:pt>
                <c:pt idx="38868">
                  <c:v>3.8868999999999997E-5</c:v>
                </c:pt>
                <c:pt idx="38869">
                  <c:v>3.8869999999999999E-5</c:v>
                </c:pt>
                <c:pt idx="38870">
                  <c:v>3.8871000000000001E-5</c:v>
                </c:pt>
                <c:pt idx="38871">
                  <c:v>3.8872000000000003E-5</c:v>
                </c:pt>
                <c:pt idx="38872">
                  <c:v>3.8872999999999999E-5</c:v>
                </c:pt>
                <c:pt idx="38873">
                  <c:v>3.8874000000000001E-5</c:v>
                </c:pt>
                <c:pt idx="38874">
                  <c:v>3.8875000000000003E-5</c:v>
                </c:pt>
                <c:pt idx="38875">
                  <c:v>3.8875999999999998E-5</c:v>
                </c:pt>
                <c:pt idx="38876">
                  <c:v>3.8877000000000001E-5</c:v>
                </c:pt>
                <c:pt idx="38877">
                  <c:v>3.8878000000000003E-5</c:v>
                </c:pt>
                <c:pt idx="38878">
                  <c:v>3.8878999999999998E-5</c:v>
                </c:pt>
                <c:pt idx="38879">
                  <c:v>3.888E-5</c:v>
                </c:pt>
                <c:pt idx="38880">
                  <c:v>3.8881000000000003E-5</c:v>
                </c:pt>
                <c:pt idx="38881">
                  <c:v>3.8881999999999998E-5</c:v>
                </c:pt>
                <c:pt idx="38882">
                  <c:v>3.8883E-5</c:v>
                </c:pt>
                <c:pt idx="38883">
                  <c:v>3.8884000000000002E-5</c:v>
                </c:pt>
                <c:pt idx="38884">
                  <c:v>3.8884999999999998E-5</c:v>
                </c:pt>
                <c:pt idx="38885">
                  <c:v>3.8886E-5</c:v>
                </c:pt>
                <c:pt idx="38886">
                  <c:v>3.8887000000000002E-5</c:v>
                </c:pt>
                <c:pt idx="38887">
                  <c:v>3.8887999999999998E-5</c:v>
                </c:pt>
                <c:pt idx="38888">
                  <c:v>3.8889E-5</c:v>
                </c:pt>
                <c:pt idx="38889">
                  <c:v>3.8890000000000002E-5</c:v>
                </c:pt>
                <c:pt idx="38890">
                  <c:v>3.8890999999999997E-5</c:v>
                </c:pt>
                <c:pt idx="38891">
                  <c:v>3.8892E-5</c:v>
                </c:pt>
                <c:pt idx="38892">
                  <c:v>3.8893000000000002E-5</c:v>
                </c:pt>
                <c:pt idx="38893">
                  <c:v>3.8893999999999997E-5</c:v>
                </c:pt>
                <c:pt idx="38894">
                  <c:v>3.8894999999999999E-5</c:v>
                </c:pt>
                <c:pt idx="38895">
                  <c:v>3.8896000000000002E-5</c:v>
                </c:pt>
                <c:pt idx="38896">
                  <c:v>3.8896999999999997E-5</c:v>
                </c:pt>
                <c:pt idx="38897">
                  <c:v>3.8897999999999999E-5</c:v>
                </c:pt>
                <c:pt idx="38898">
                  <c:v>3.8899000000000001E-5</c:v>
                </c:pt>
                <c:pt idx="38899">
                  <c:v>3.8899999999999997E-5</c:v>
                </c:pt>
                <c:pt idx="38900">
                  <c:v>3.8900999999999999E-5</c:v>
                </c:pt>
                <c:pt idx="38901">
                  <c:v>3.8902000000000001E-5</c:v>
                </c:pt>
                <c:pt idx="38902">
                  <c:v>3.8902999999999997E-5</c:v>
                </c:pt>
                <c:pt idx="38903">
                  <c:v>3.8903999999999999E-5</c:v>
                </c:pt>
                <c:pt idx="38904">
                  <c:v>3.8905000000000001E-5</c:v>
                </c:pt>
                <c:pt idx="38905">
                  <c:v>3.8906000000000003E-5</c:v>
                </c:pt>
                <c:pt idx="38906">
                  <c:v>3.8906999999999999E-5</c:v>
                </c:pt>
                <c:pt idx="38907">
                  <c:v>3.8908000000000001E-5</c:v>
                </c:pt>
                <c:pt idx="38908">
                  <c:v>3.8909000000000003E-5</c:v>
                </c:pt>
                <c:pt idx="38909">
                  <c:v>3.8909999999999998E-5</c:v>
                </c:pt>
                <c:pt idx="38910">
                  <c:v>3.8911000000000001E-5</c:v>
                </c:pt>
                <c:pt idx="38911">
                  <c:v>3.8912000000000003E-5</c:v>
                </c:pt>
                <c:pt idx="38912">
                  <c:v>3.8912999999999998E-5</c:v>
                </c:pt>
                <c:pt idx="38913">
                  <c:v>3.8914E-5</c:v>
                </c:pt>
                <c:pt idx="38914">
                  <c:v>3.8915000000000003E-5</c:v>
                </c:pt>
                <c:pt idx="38915">
                  <c:v>3.8915999999999998E-5</c:v>
                </c:pt>
                <c:pt idx="38916">
                  <c:v>3.8917E-5</c:v>
                </c:pt>
                <c:pt idx="38917">
                  <c:v>3.8918000000000002E-5</c:v>
                </c:pt>
                <c:pt idx="38918">
                  <c:v>3.8918999999999998E-5</c:v>
                </c:pt>
                <c:pt idx="38919">
                  <c:v>3.892E-5</c:v>
                </c:pt>
                <c:pt idx="38920">
                  <c:v>3.8921000000000002E-5</c:v>
                </c:pt>
                <c:pt idx="38921">
                  <c:v>3.8921999999999998E-5</c:v>
                </c:pt>
                <c:pt idx="38922">
                  <c:v>3.8923E-5</c:v>
                </c:pt>
                <c:pt idx="38923">
                  <c:v>3.8924000000000002E-5</c:v>
                </c:pt>
                <c:pt idx="38924">
                  <c:v>3.8924999999999997E-5</c:v>
                </c:pt>
                <c:pt idx="38925">
                  <c:v>3.8926E-5</c:v>
                </c:pt>
                <c:pt idx="38926">
                  <c:v>3.8927000000000002E-5</c:v>
                </c:pt>
                <c:pt idx="38927">
                  <c:v>3.8927999999999997E-5</c:v>
                </c:pt>
                <c:pt idx="38928">
                  <c:v>3.8928999999999999E-5</c:v>
                </c:pt>
                <c:pt idx="38929">
                  <c:v>3.8930000000000002E-5</c:v>
                </c:pt>
                <c:pt idx="38930">
                  <c:v>3.8930999999999997E-5</c:v>
                </c:pt>
                <c:pt idx="38931">
                  <c:v>3.8931999999999999E-5</c:v>
                </c:pt>
                <c:pt idx="38932">
                  <c:v>3.8933000000000001E-5</c:v>
                </c:pt>
                <c:pt idx="38933">
                  <c:v>3.8933999999999997E-5</c:v>
                </c:pt>
                <c:pt idx="38934">
                  <c:v>3.8934999999999999E-5</c:v>
                </c:pt>
                <c:pt idx="38935">
                  <c:v>3.8936000000000001E-5</c:v>
                </c:pt>
                <c:pt idx="38936">
                  <c:v>3.8936999999999997E-5</c:v>
                </c:pt>
                <c:pt idx="38937">
                  <c:v>3.8937999999999999E-5</c:v>
                </c:pt>
                <c:pt idx="38938">
                  <c:v>3.8939000000000001E-5</c:v>
                </c:pt>
                <c:pt idx="38939">
                  <c:v>3.8940000000000003E-5</c:v>
                </c:pt>
                <c:pt idx="38940">
                  <c:v>3.8940999999999999E-5</c:v>
                </c:pt>
                <c:pt idx="38941">
                  <c:v>3.8942000000000001E-5</c:v>
                </c:pt>
                <c:pt idx="38942">
                  <c:v>3.8943000000000003E-5</c:v>
                </c:pt>
                <c:pt idx="38943">
                  <c:v>3.8943999999999998E-5</c:v>
                </c:pt>
                <c:pt idx="38944">
                  <c:v>3.8945000000000001E-5</c:v>
                </c:pt>
                <c:pt idx="38945">
                  <c:v>3.8946000000000003E-5</c:v>
                </c:pt>
                <c:pt idx="38946">
                  <c:v>3.8946999999999998E-5</c:v>
                </c:pt>
                <c:pt idx="38947">
                  <c:v>3.8948E-5</c:v>
                </c:pt>
                <c:pt idx="38948">
                  <c:v>3.8949000000000003E-5</c:v>
                </c:pt>
                <c:pt idx="38949">
                  <c:v>3.8949999999999998E-5</c:v>
                </c:pt>
                <c:pt idx="38950">
                  <c:v>3.8951E-5</c:v>
                </c:pt>
                <c:pt idx="38951">
                  <c:v>3.8952000000000002E-5</c:v>
                </c:pt>
                <c:pt idx="38952">
                  <c:v>3.8952999999999998E-5</c:v>
                </c:pt>
                <c:pt idx="38953">
                  <c:v>3.8954E-5</c:v>
                </c:pt>
                <c:pt idx="38954">
                  <c:v>3.8955000000000002E-5</c:v>
                </c:pt>
                <c:pt idx="38955">
                  <c:v>3.8955999999999998E-5</c:v>
                </c:pt>
                <c:pt idx="38956">
                  <c:v>3.8957E-5</c:v>
                </c:pt>
                <c:pt idx="38957">
                  <c:v>3.8958000000000002E-5</c:v>
                </c:pt>
                <c:pt idx="38958">
                  <c:v>3.8958999999999997E-5</c:v>
                </c:pt>
                <c:pt idx="38959">
                  <c:v>3.896E-5</c:v>
                </c:pt>
                <c:pt idx="38960">
                  <c:v>3.8961000000000002E-5</c:v>
                </c:pt>
                <c:pt idx="38961">
                  <c:v>3.8961999999999997E-5</c:v>
                </c:pt>
                <c:pt idx="38962">
                  <c:v>3.8962999999999999E-5</c:v>
                </c:pt>
                <c:pt idx="38963">
                  <c:v>3.8964000000000002E-5</c:v>
                </c:pt>
                <c:pt idx="38964">
                  <c:v>3.8964999999999997E-5</c:v>
                </c:pt>
                <c:pt idx="38965">
                  <c:v>3.8965999999999999E-5</c:v>
                </c:pt>
                <c:pt idx="38966">
                  <c:v>3.8967000000000001E-5</c:v>
                </c:pt>
                <c:pt idx="38967">
                  <c:v>3.8967999999999997E-5</c:v>
                </c:pt>
                <c:pt idx="38968">
                  <c:v>3.8968999999999999E-5</c:v>
                </c:pt>
                <c:pt idx="38969">
                  <c:v>3.8970000000000001E-5</c:v>
                </c:pt>
                <c:pt idx="38970">
                  <c:v>3.8970999999999997E-5</c:v>
                </c:pt>
                <c:pt idx="38971">
                  <c:v>3.8971999999999999E-5</c:v>
                </c:pt>
                <c:pt idx="38972">
                  <c:v>3.8973000000000001E-5</c:v>
                </c:pt>
                <c:pt idx="38973">
                  <c:v>3.8974000000000003E-5</c:v>
                </c:pt>
                <c:pt idx="38974">
                  <c:v>3.8974999999999999E-5</c:v>
                </c:pt>
                <c:pt idx="38975">
                  <c:v>3.8976000000000001E-5</c:v>
                </c:pt>
                <c:pt idx="38976">
                  <c:v>3.8977000000000003E-5</c:v>
                </c:pt>
                <c:pt idx="38977">
                  <c:v>3.8977999999999998E-5</c:v>
                </c:pt>
                <c:pt idx="38978">
                  <c:v>3.8979000000000001E-5</c:v>
                </c:pt>
                <c:pt idx="38979">
                  <c:v>3.8980000000000003E-5</c:v>
                </c:pt>
                <c:pt idx="38980">
                  <c:v>3.8980999999999998E-5</c:v>
                </c:pt>
                <c:pt idx="38981">
                  <c:v>3.8982E-5</c:v>
                </c:pt>
                <c:pt idx="38982">
                  <c:v>3.8983000000000003E-5</c:v>
                </c:pt>
                <c:pt idx="38983">
                  <c:v>3.8983999999999998E-5</c:v>
                </c:pt>
                <c:pt idx="38984">
                  <c:v>3.8985E-5</c:v>
                </c:pt>
                <c:pt idx="38985">
                  <c:v>3.8986000000000002E-5</c:v>
                </c:pt>
                <c:pt idx="38986">
                  <c:v>3.8986999999999998E-5</c:v>
                </c:pt>
                <c:pt idx="38987">
                  <c:v>3.8988E-5</c:v>
                </c:pt>
                <c:pt idx="38988">
                  <c:v>3.8989000000000002E-5</c:v>
                </c:pt>
                <c:pt idx="38989">
                  <c:v>3.8989999999999998E-5</c:v>
                </c:pt>
                <c:pt idx="38990">
                  <c:v>3.8991E-5</c:v>
                </c:pt>
                <c:pt idx="38991">
                  <c:v>3.8992000000000002E-5</c:v>
                </c:pt>
                <c:pt idx="38992">
                  <c:v>3.8992999999999997E-5</c:v>
                </c:pt>
                <c:pt idx="38993">
                  <c:v>3.8994E-5</c:v>
                </c:pt>
                <c:pt idx="38994">
                  <c:v>3.8995000000000002E-5</c:v>
                </c:pt>
                <c:pt idx="38995">
                  <c:v>3.8995999999999997E-5</c:v>
                </c:pt>
                <c:pt idx="38996">
                  <c:v>3.8996999999999999E-5</c:v>
                </c:pt>
                <c:pt idx="38997">
                  <c:v>3.8998000000000002E-5</c:v>
                </c:pt>
                <c:pt idx="38998">
                  <c:v>3.8998999999999997E-5</c:v>
                </c:pt>
                <c:pt idx="38999">
                  <c:v>3.8999999999999999E-5</c:v>
                </c:pt>
                <c:pt idx="39000">
                  <c:v>3.9001000000000001E-5</c:v>
                </c:pt>
                <c:pt idx="39001">
                  <c:v>3.9001999999999997E-5</c:v>
                </c:pt>
                <c:pt idx="39002">
                  <c:v>3.9002999999999999E-5</c:v>
                </c:pt>
                <c:pt idx="39003">
                  <c:v>3.9004000000000001E-5</c:v>
                </c:pt>
                <c:pt idx="39004">
                  <c:v>3.9004999999999997E-5</c:v>
                </c:pt>
                <c:pt idx="39005">
                  <c:v>3.9005999999999999E-5</c:v>
                </c:pt>
                <c:pt idx="39006">
                  <c:v>3.9007000000000001E-5</c:v>
                </c:pt>
                <c:pt idx="39007">
                  <c:v>3.9008000000000003E-5</c:v>
                </c:pt>
                <c:pt idx="39008">
                  <c:v>3.9008999999999999E-5</c:v>
                </c:pt>
                <c:pt idx="39009">
                  <c:v>3.9010000000000001E-5</c:v>
                </c:pt>
                <c:pt idx="39010">
                  <c:v>3.9011000000000003E-5</c:v>
                </c:pt>
                <c:pt idx="39011">
                  <c:v>3.9011999999999999E-5</c:v>
                </c:pt>
                <c:pt idx="39012">
                  <c:v>3.9013000000000001E-5</c:v>
                </c:pt>
                <c:pt idx="39013">
                  <c:v>3.9014000000000003E-5</c:v>
                </c:pt>
                <c:pt idx="39014">
                  <c:v>3.9014999999999998E-5</c:v>
                </c:pt>
                <c:pt idx="39015">
                  <c:v>3.9016E-5</c:v>
                </c:pt>
                <c:pt idx="39016">
                  <c:v>3.9017000000000003E-5</c:v>
                </c:pt>
                <c:pt idx="39017">
                  <c:v>3.9017999999999998E-5</c:v>
                </c:pt>
                <c:pt idx="39018">
                  <c:v>3.9019E-5</c:v>
                </c:pt>
                <c:pt idx="39019">
                  <c:v>3.9020000000000002E-5</c:v>
                </c:pt>
                <c:pt idx="39020">
                  <c:v>3.9020999999999998E-5</c:v>
                </c:pt>
                <c:pt idx="39021">
                  <c:v>3.9022E-5</c:v>
                </c:pt>
                <c:pt idx="39022">
                  <c:v>3.9023000000000002E-5</c:v>
                </c:pt>
                <c:pt idx="39023">
                  <c:v>3.9023999999999998E-5</c:v>
                </c:pt>
                <c:pt idx="39024">
                  <c:v>3.9025E-5</c:v>
                </c:pt>
                <c:pt idx="39025">
                  <c:v>3.9026000000000002E-5</c:v>
                </c:pt>
                <c:pt idx="39026">
                  <c:v>3.9026999999999998E-5</c:v>
                </c:pt>
                <c:pt idx="39027">
                  <c:v>3.9028E-5</c:v>
                </c:pt>
                <c:pt idx="39028">
                  <c:v>3.9029000000000002E-5</c:v>
                </c:pt>
                <c:pt idx="39029">
                  <c:v>3.9029999999999997E-5</c:v>
                </c:pt>
                <c:pt idx="39030">
                  <c:v>3.9031E-5</c:v>
                </c:pt>
                <c:pt idx="39031">
                  <c:v>3.9032000000000002E-5</c:v>
                </c:pt>
                <c:pt idx="39032">
                  <c:v>3.9032999999999997E-5</c:v>
                </c:pt>
                <c:pt idx="39033">
                  <c:v>3.9033999999999999E-5</c:v>
                </c:pt>
                <c:pt idx="39034">
                  <c:v>3.9035000000000001E-5</c:v>
                </c:pt>
                <c:pt idx="39035">
                  <c:v>3.9035999999999997E-5</c:v>
                </c:pt>
                <c:pt idx="39036">
                  <c:v>3.9036999999999999E-5</c:v>
                </c:pt>
                <c:pt idx="39037">
                  <c:v>3.9038000000000001E-5</c:v>
                </c:pt>
                <c:pt idx="39038">
                  <c:v>3.9038999999999997E-5</c:v>
                </c:pt>
                <c:pt idx="39039">
                  <c:v>3.9039999999999999E-5</c:v>
                </c:pt>
                <c:pt idx="39040">
                  <c:v>3.9041000000000001E-5</c:v>
                </c:pt>
                <c:pt idx="39041">
                  <c:v>3.9042000000000003E-5</c:v>
                </c:pt>
                <c:pt idx="39042">
                  <c:v>3.9042999999999999E-5</c:v>
                </c:pt>
                <c:pt idx="39043">
                  <c:v>3.9044000000000001E-5</c:v>
                </c:pt>
                <c:pt idx="39044">
                  <c:v>3.9045000000000003E-5</c:v>
                </c:pt>
                <c:pt idx="39045">
                  <c:v>3.9045999999999999E-5</c:v>
                </c:pt>
                <c:pt idx="39046">
                  <c:v>3.9047000000000001E-5</c:v>
                </c:pt>
                <c:pt idx="39047">
                  <c:v>3.9048000000000003E-5</c:v>
                </c:pt>
                <c:pt idx="39048">
                  <c:v>3.9048999999999998E-5</c:v>
                </c:pt>
                <c:pt idx="39049">
                  <c:v>3.9050000000000001E-5</c:v>
                </c:pt>
                <c:pt idx="39050">
                  <c:v>3.9051000000000003E-5</c:v>
                </c:pt>
                <c:pt idx="39051">
                  <c:v>3.9051999999999998E-5</c:v>
                </c:pt>
                <c:pt idx="39052">
                  <c:v>3.9053E-5</c:v>
                </c:pt>
                <c:pt idx="39053">
                  <c:v>3.9054000000000003E-5</c:v>
                </c:pt>
                <c:pt idx="39054">
                  <c:v>3.9054999999999998E-5</c:v>
                </c:pt>
                <c:pt idx="39055">
                  <c:v>3.9056E-5</c:v>
                </c:pt>
                <c:pt idx="39056">
                  <c:v>3.9057000000000002E-5</c:v>
                </c:pt>
                <c:pt idx="39057">
                  <c:v>3.9057999999999998E-5</c:v>
                </c:pt>
                <c:pt idx="39058">
                  <c:v>3.9059E-5</c:v>
                </c:pt>
                <c:pt idx="39059">
                  <c:v>3.9060000000000002E-5</c:v>
                </c:pt>
                <c:pt idx="39060">
                  <c:v>3.9060999999999998E-5</c:v>
                </c:pt>
                <c:pt idx="39061">
                  <c:v>3.9062E-5</c:v>
                </c:pt>
                <c:pt idx="39062">
                  <c:v>3.9063000000000002E-5</c:v>
                </c:pt>
                <c:pt idx="39063">
                  <c:v>3.9063999999999997E-5</c:v>
                </c:pt>
                <c:pt idx="39064">
                  <c:v>3.9065E-5</c:v>
                </c:pt>
                <c:pt idx="39065">
                  <c:v>3.9066000000000002E-5</c:v>
                </c:pt>
                <c:pt idx="39066">
                  <c:v>3.9066999999999997E-5</c:v>
                </c:pt>
                <c:pt idx="39067">
                  <c:v>3.9067999999999999E-5</c:v>
                </c:pt>
                <c:pt idx="39068">
                  <c:v>3.9069000000000002E-5</c:v>
                </c:pt>
                <c:pt idx="39069">
                  <c:v>3.9069999999999997E-5</c:v>
                </c:pt>
                <c:pt idx="39070">
                  <c:v>3.9070999999999999E-5</c:v>
                </c:pt>
                <c:pt idx="39071">
                  <c:v>3.9072000000000001E-5</c:v>
                </c:pt>
                <c:pt idx="39072">
                  <c:v>3.9072999999999997E-5</c:v>
                </c:pt>
                <c:pt idx="39073">
                  <c:v>3.9073999999999999E-5</c:v>
                </c:pt>
                <c:pt idx="39074">
                  <c:v>3.9075000000000001E-5</c:v>
                </c:pt>
                <c:pt idx="39075">
                  <c:v>3.9076000000000003E-5</c:v>
                </c:pt>
                <c:pt idx="39076">
                  <c:v>3.9076999999999999E-5</c:v>
                </c:pt>
                <c:pt idx="39077">
                  <c:v>3.9078000000000001E-5</c:v>
                </c:pt>
                <c:pt idx="39078">
                  <c:v>3.9079000000000003E-5</c:v>
                </c:pt>
                <c:pt idx="39079">
                  <c:v>3.9079999999999999E-5</c:v>
                </c:pt>
                <c:pt idx="39080">
                  <c:v>3.9081000000000001E-5</c:v>
                </c:pt>
                <c:pt idx="39081">
                  <c:v>3.9082000000000003E-5</c:v>
                </c:pt>
                <c:pt idx="39082">
                  <c:v>3.9082999999999998E-5</c:v>
                </c:pt>
                <c:pt idx="39083">
                  <c:v>3.9084000000000001E-5</c:v>
                </c:pt>
                <c:pt idx="39084">
                  <c:v>3.9085000000000003E-5</c:v>
                </c:pt>
                <c:pt idx="39085">
                  <c:v>3.9085999999999998E-5</c:v>
                </c:pt>
                <c:pt idx="39086">
                  <c:v>3.9087E-5</c:v>
                </c:pt>
                <c:pt idx="39087">
                  <c:v>3.9088000000000003E-5</c:v>
                </c:pt>
                <c:pt idx="39088">
                  <c:v>3.9088999999999998E-5</c:v>
                </c:pt>
                <c:pt idx="39089">
                  <c:v>3.909E-5</c:v>
                </c:pt>
                <c:pt idx="39090">
                  <c:v>3.9091000000000002E-5</c:v>
                </c:pt>
                <c:pt idx="39091">
                  <c:v>3.9091999999999998E-5</c:v>
                </c:pt>
                <c:pt idx="39092">
                  <c:v>3.9093E-5</c:v>
                </c:pt>
                <c:pt idx="39093">
                  <c:v>3.9094000000000002E-5</c:v>
                </c:pt>
                <c:pt idx="39094">
                  <c:v>3.9094999999999998E-5</c:v>
                </c:pt>
                <c:pt idx="39095">
                  <c:v>3.9096E-5</c:v>
                </c:pt>
                <c:pt idx="39096">
                  <c:v>3.9097000000000002E-5</c:v>
                </c:pt>
                <c:pt idx="39097">
                  <c:v>3.9097999999999997E-5</c:v>
                </c:pt>
                <c:pt idx="39098">
                  <c:v>3.9099E-5</c:v>
                </c:pt>
                <c:pt idx="39099">
                  <c:v>3.9100000000000002E-5</c:v>
                </c:pt>
                <c:pt idx="39100">
                  <c:v>3.9100999999999997E-5</c:v>
                </c:pt>
                <c:pt idx="39101">
                  <c:v>3.9101999999999999E-5</c:v>
                </c:pt>
                <c:pt idx="39102">
                  <c:v>3.9103000000000002E-5</c:v>
                </c:pt>
                <c:pt idx="39103">
                  <c:v>3.9103999999999997E-5</c:v>
                </c:pt>
                <c:pt idx="39104">
                  <c:v>3.9104999999999999E-5</c:v>
                </c:pt>
                <c:pt idx="39105">
                  <c:v>3.9106000000000001E-5</c:v>
                </c:pt>
                <c:pt idx="39106">
                  <c:v>3.9106999999999997E-5</c:v>
                </c:pt>
                <c:pt idx="39107">
                  <c:v>3.9107999999999999E-5</c:v>
                </c:pt>
                <c:pt idx="39108">
                  <c:v>3.9109000000000001E-5</c:v>
                </c:pt>
                <c:pt idx="39109">
                  <c:v>3.9110000000000003E-5</c:v>
                </c:pt>
                <c:pt idx="39110">
                  <c:v>3.9110999999999999E-5</c:v>
                </c:pt>
                <c:pt idx="39111">
                  <c:v>3.9112000000000001E-5</c:v>
                </c:pt>
                <c:pt idx="39112">
                  <c:v>3.9113000000000003E-5</c:v>
                </c:pt>
                <c:pt idx="39113">
                  <c:v>3.9113999999999999E-5</c:v>
                </c:pt>
                <c:pt idx="39114">
                  <c:v>3.9115000000000001E-5</c:v>
                </c:pt>
                <c:pt idx="39115">
                  <c:v>3.9116000000000003E-5</c:v>
                </c:pt>
                <c:pt idx="39116">
                  <c:v>3.9116999999999998E-5</c:v>
                </c:pt>
                <c:pt idx="39117">
                  <c:v>3.9118000000000001E-5</c:v>
                </c:pt>
                <c:pt idx="39118">
                  <c:v>3.9119000000000003E-5</c:v>
                </c:pt>
                <c:pt idx="39119">
                  <c:v>3.9119999999999998E-5</c:v>
                </c:pt>
                <c:pt idx="39120">
                  <c:v>3.9121E-5</c:v>
                </c:pt>
                <c:pt idx="39121">
                  <c:v>3.9122000000000003E-5</c:v>
                </c:pt>
                <c:pt idx="39122">
                  <c:v>3.9122999999999998E-5</c:v>
                </c:pt>
                <c:pt idx="39123">
                  <c:v>3.9124E-5</c:v>
                </c:pt>
                <c:pt idx="39124">
                  <c:v>3.9125000000000002E-5</c:v>
                </c:pt>
                <c:pt idx="39125">
                  <c:v>3.9125999999999998E-5</c:v>
                </c:pt>
                <c:pt idx="39126">
                  <c:v>3.9127E-5</c:v>
                </c:pt>
                <c:pt idx="39127">
                  <c:v>3.9128000000000002E-5</c:v>
                </c:pt>
                <c:pt idx="39128">
                  <c:v>3.9128999999999998E-5</c:v>
                </c:pt>
                <c:pt idx="39129">
                  <c:v>3.913E-5</c:v>
                </c:pt>
                <c:pt idx="39130">
                  <c:v>3.9131000000000002E-5</c:v>
                </c:pt>
                <c:pt idx="39131">
                  <c:v>3.9131999999999997E-5</c:v>
                </c:pt>
                <c:pt idx="39132">
                  <c:v>3.9133E-5</c:v>
                </c:pt>
                <c:pt idx="39133">
                  <c:v>3.9134000000000002E-5</c:v>
                </c:pt>
                <c:pt idx="39134">
                  <c:v>3.9134999999999997E-5</c:v>
                </c:pt>
                <c:pt idx="39135">
                  <c:v>3.9135999999999999E-5</c:v>
                </c:pt>
                <c:pt idx="39136">
                  <c:v>3.9137000000000002E-5</c:v>
                </c:pt>
                <c:pt idx="39137">
                  <c:v>3.9137999999999997E-5</c:v>
                </c:pt>
                <c:pt idx="39138">
                  <c:v>3.9138999999999999E-5</c:v>
                </c:pt>
                <c:pt idx="39139">
                  <c:v>3.9140000000000001E-5</c:v>
                </c:pt>
                <c:pt idx="39140">
                  <c:v>3.9140999999999997E-5</c:v>
                </c:pt>
                <c:pt idx="39141">
                  <c:v>3.9141999999999999E-5</c:v>
                </c:pt>
                <c:pt idx="39142">
                  <c:v>3.9143000000000001E-5</c:v>
                </c:pt>
                <c:pt idx="39143">
                  <c:v>3.9144000000000003E-5</c:v>
                </c:pt>
                <c:pt idx="39144">
                  <c:v>3.9144999999999999E-5</c:v>
                </c:pt>
                <c:pt idx="39145">
                  <c:v>3.9146000000000001E-5</c:v>
                </c:pt>
                <c:pt idx="39146">
                  <c:v>3.9147000000000003E-5</c:v>
                </c:pt>
                <c:pt idx="39147">
                  <c:v>3.9147999999999999E-5</c:v>
                </c:pt>
                <c:pt idx="39148">
                  <c:v>3.9149000000000001E-5</c:v>
                </c:pt>
                <c:pt idx="39149">
                  <c:v>3.9150000000000003E-5</c:v>
                </c:pt>
                <c:pt idx="39150">
                  <c:v>3.9150999999999998E-5</c:v>
                </c:pt>
                <c:pt idx="39151">
                  <c:v>3.9152000000000001E-5</c:v>
                </c:pt>
                <c:pt idx="39152">
                  <c:v>3.9153000000000003E-5</c:v>
                </c:pt>
                <c:pt idx="39153">
                  <c:v>3.9153999999999998E-5</c:v>
                </c:pt>
                <c:pt idx="39154">
                  <c:v>3.9155E-5</c:v>
                </c:pt>
                <c:pt idx="39155">
                  <c:v>3.9156000000000003E-5</c:v>
                </c:pt>
                <c:pt idx="39156">
                  <c:v>3.9156999999999998E-5</c:v>
                </c:pt>
                <c:pt idx="39157">
                  <c:v>3.9158E-5</c:v>
                </c:pt>
                <c:pt idx="39158">
                  <c:v>3.9159000000000002E-5</c:v>
                </c:pt>
                <c:pt idx="39159">
                  <c:v>3.9159999999999998E-5</c:v>
                </c:pt>
                <c:pt idx="39160">
                  <c:v>3.9161E-5</c:v>
                </c:pt>
                <c:pt idx="39161">
                  <c:v>3.9162000000000002E-5</c:v>
                </c:pt>
                <c:pt idx="39162">
                  <c:v>3.9162999999999998E-5</c:v>
                </c:pt>
                <c:pt idx="39163">
                  <c:v>3.9164E-5</c:v>
                </c:pt>
                <c:pt idx="39164">
                  <c:v>3.9165000000000002E-5</c:v>
                </c:pt>
                <c:pt idx="39165">
                  <c:v>3.9165999999999997E-5</c:v>
                </c:pt>
                <c:pt idx="39166">
                  <c:v>3.9167E-5</c:v>
                </c:pt>
                <c:pt idx="39167">
                  <c:v>3.9168000000000002E-5</c:v>
                </c:pt>
                <c:pt idx="39168">
                  <c:v>3.9168999999999997E-5</c:v>
                </c:pt>
                <c:pt idx="39169">
                  <c:v>3.9169999999999999E-5</c:v>
                </c:pt>
                <c:pt idx="39170">
                  <c:v>3.9171000000000002E-5</c:v>
                </c:pt>
                <c:pt idx="39171">
                  <c:v>3.9171999999999997E-5</c:v>
                </c:pt>
                <c:pt idx="39172">
                  <c:v>3.9172999999999999E-5</c:v>
                </c:pt>
                <c:pt idx="39173">
                  <c:v>3.9174000000000001E-5</c:v>
                </c:pt>
                <c:pt idx="39174">
                  <c:v>3.9174999999999997E-5</c:v>
                </c:pt>
                <c:pt idx="39175">
                  <c:v>3.9175999999999999E-5</c:v>
                </c:pt>
                <c:pt idx="39176">
                  <c:v>3.9177000000000001E-5</c:v>
                </c:pt>
                <c:pt idx="39177">
                  <c:v>3.9178000000000003E-5</c:v>
                </c:pt>
                <c:pt idx="39178">
                  <c:v>3.9178999999999999E-5</c:v>
                </c:pt>
                <c:pt idx="39179">
                  <c:v>3.9180000000000001E-5</c:v>
                </c:pt>
                <c:pt idx="39180">
                  <c:v>3.9181000000000003E-5</c:v>
                </c:pt>
                <c:pt idx="39181">
                  <c:v>3.9181999999999999E-5</c:v>
                </c:pt>
                <c:pt idx="39182">
                  <c:v>3.9183000000000001E-5</c:v>
                </c:pt>
                <c:pt idx="39183">
                  <c:v>3.9184000000000003E-5</c:v>
                </c:pt>
                <c:pt idx="39184">
                  <c:v>3.9184999999999998E-5</c:v>
                </c:pt>
                <c:pt idx="39185">
                  <c:v>3.9186000000000001E-5</c:v>
                </c:pt>
                <c:pt idx="39186">
                  <c:v>3.9187000000000003E-5</c:v>
                </c:pt>
                <c:pt idx="39187">
                  <c:v>3.9187999999999998E-5</c:v>
                </c:pt>
                <c:pt idx="39188">
                  <c:v>3.9189E-5</c:v>
                </c:pt>
                <c:pt idx="39189">
                  <c:v>3.9190000000000003E-5</c:v>
                </c:pt>
                <c:pt idx="39190">
                  <c:v>3.9190999999999998E-5</c:v>
                </c:pt>
                <c:pt idx="39191">
                  <c:v>3.9192E-5</c:v>
                </c:pt>
                <c:pt idx="39192">
                  <c:v>3.9193000000000002E-5</c:v>
                </c:pt>
                <c:pt idx="39193">
                  <c:v>3.9193999999999998E-5</c:v>
                </c:pt>
                <c:pt idx="39194">
                  <c:v>3.9195E-5</c:v>
                </c:pt>
                <c:pt idx="39195">
                  <c:v>3.9196000000000002E-5</c:v>
                </c:pt>
                <c:pt idx="39196">
                  <c:v>3.9196999999999998E-5</c:v>
                </c:pt>
                <c:pt idx="39197">
                  <c:v>3.9198E-5</c:v>
                </c:pt>
                <c:pt idx="39198">
                  <c:v>3.9199000000000002E-5</c:v>
                </c:pt>
                <c:pt idx="39199">
                  <c:v>3.9199999999999997E-5</c:v>
                </c:pt>
                <c:pt idx="39200">
                  <c:v>3.9201E-5</c:v>
                </c:pt>
                <c:pt idx="39201">
                  <c:v>3.9202000000000002E-5</c:v>
                </c:pt>
                <c:pt idx="39202">
                  <c:v>3.9202999999999997E-5</c:v>
                </c:pt>
                <c:pt idx="39203">
                  <c:v>3.9203999999999999E-5</c:v>
                </c:pt>
                <c:pt idx="39204">
                  <c:v>3.9205000000000002E-5</c:v>
                </c:pt>
                <c:pt idx="39205">
                  <c:v>3.9205999999999997E-5</c:v>
                </c:pt>
                <c:pt idx="39206">
                  <c:v>3.9206999999999999E-5</c:v>
                </c:pt>
                <c:pt idx="39207">
                  <c:v>3.9208000000000001E-5</c:v>
                </c:pt>
                <c:pt idx="39208">
                  <c:v>3.9208999999999997E-5</c:v>
                </c:pt>
                <c:pt idx="39209">
                  <c:v>3.9209999999999999E-5</c:v>
                </c:pt>
                <c:pt idx="39210">
                  <c:v>3.9211000000000001E-5</c:v>
                </c:pt>
                <c:pt idx="39211">
                  <c:v>3.9212000000000003E-5</c:v>
                </c:pt>
                <c:pt idx="39212">
                  <c:v>3.9212999999999999E-5</c:v>
                </c:pt>
                <c:pt idx="39213">
                  <c:v>3.9214000000000001E-5</c:v>
                </c:pt>
                <c:pt idx="39214">
                  <c:v>3.9215000000000003E-5</c:v>
                </c:pt>
                <c:pt idx="39215">
                  <c:v>3.9215999999999999E-5</c:v>
                </c:pt>
                <c:pt idx="39216">
                  <c:v>3.9217000000000001E-5</c:v>
                </c:pt>
                <c:pt idx="39217">
                  <c:v>3.9218000000000003E-5</c:v>
                </c:pt>
                <c:pt idx="39218">
                  <c:v>3.9218999999999998E-5</c:v>
                </c:pt>
                <c:pt idx="39219">
                  <c:v>3.9220000000000001E-5</c:v>
                </c:pt>
                <c:pt idx="39220">
                  <c:v>3.9221000000000003E-5</c:v>
                </c:pt>
                <c:pt idx="39221">
                  <c:v>3.9221999999999998E-5</c:v>
                </c:pt>
                <c:pt idx="39222">
                  <c:v>3.9223E-5</c:v>
                </c:pt>
                <c:pt idx="39223">
                  <c:v>3.9224000000000003E-5</c:v>
                </c:pt>
                <c:pt idx="39224">
                  <c:v>3.9224999999999998E-5</c:v>
                </c:pt>
                <c:pt idx="39225">
                  <c:v>3.9226E-5</c:v>
                </c:pt>
                <c:pt idx="39226">
                  <c:v>3.9227000000000002E-5</c:v>
                </c:pt>
                <c:pt idx="39227">
                  <c:v>3.9227999999999998E-5</c:v>
                </c:pt>
                <c:pt idx="39228">
                  <c:v>3.9229E-5</c:v>
                </c:pt>
                <c:pt idx="39229">
                  <c:v>3.9230000000000002E-5</c:v>
                </c:pt>
                <c:pt idx="39230">
                  <c:v>3.9230999999999998E-5</c:v>
                </c:pt>
                <c:pt idx="39231">
                  <c:v>3.9232E-5</c:v>
                </c:pt>
                <c:pt idx="39232">
                  <c:v>3.9233000000000002E-5</c:v>
                </c:pt>
                <c:pt idx="39233">
                  <c:v>3.9233999999999997E-5</c:v>
                </c:pt>
                <c:pt idx="39234">
                  <c:v>3.9235E-5</c:v>
                </c:pt>
                <c:pt idx="39235">
                  <c:v>3.9236000000000002E-5</c:v>
                </c:pt>
                <c:pt idx="39236">
                  <c:v>3.9236999999999997E-5</c:v>
                </c:pt>
                <c:pt idx="39237">
                  <c:v>3.9237999999999999E-5</c:v>
                </c:pt>
                <c:pt idx="39238">
                  <c:v>3.9239000000000002E-5</c:v>
                </c:pt>
                <c:pt idx="39239">
                  <c:v>3.9239999999999997E-5</c:v>
                </c:pt>
                <c:pt idx="39240">
                  <c:v>3.9240999999999999E-5</c:v>
                </c:pt>
                <c:pt idx="39241">
                  <c:v>3.9242000000000001E-5</c:v>
                </c:pt>
                <c:pt idx="39242">
                  <c:v>3.9242999999999997E-5</c:v>
                </c:pt>
                <c:pt idx="39243">
                  <c:v>3.9243999999999999E-5</c:v>
                </c:pt>
                <c:pt idx="39244">
                  <c:v>3.9245000000000001E-5</c:v>
                </c:pt>
                <c:pt idx="39245">
                  <c:v>3.9246000000000003E-5</c:v>
                </c:pt>
                <c:pt idx="39246">
                  <c:v>3.9246999999999999E-5</c:v>
                </c:pt>
                <c:pt idx="39247">
                  <c:v>3.9248000000000001E-5</c:v>
                </c:pt>
                <c:pt idx="39248">
                  <c:v>3.9249000000000003E-5</c:v>
                </c:pt>
                <c:pt idx="39249">
                  <c:v>3.9249999999999999E-5</c:v>
                </c:pt>
                <c:pt idx="39250">
                  <c:v>3.9251000000000001E-5</c:v>
                </c:pt>
                <c:pt idx="39251">
                  <c:v>3.9252000000000003E-5</c:v>
                </c:pt>
                <c:pt idx="39252">
                  <c:v>3.9252999999999998E-5</c:v>
                </c:pt>
                <c:pt idx="39253">
                  <c:v>3.9254000000000001E-5</c:v>
                </c:pt>
                <c:pt idx="39254">
                  <c:v>3.9255000000000003E-5</c:v>
                </c:pt>
                <c:pt idx="39255">
                  <c:v>3.9255999999999998E-5</c:v>
                </c:pt>
                <c:pt idx="39256">
                  <c:v>3.9257E-5</c:v>
                </c:pt>
                <c:pt idx="39257">
                  <c:v>3.9258000000000003E-5</c:v>
                </c:pt>
                <c:pt idx="39258">
                  <c:v>3.9258999999999998E-5</c:v>
                </c:pt>
                <c:pt idx="39259">
                  <c:v>3.926E-5</c:v>
                </c:pt>
                <c:pt idx="39260">
                  <c:v>3.9261000000000002E-5</c:v>
                </c:pt>
                <c:pt idx="39261">
                  <c:v>3.9261999999999998E-5</c:v>
                </c:pt>
                <c:pt idx="39262">
                  <c:v>3.9263E-5</c:v>
                </c:pt>
                <c:pt idx="39263">
                  <c:v>3.9264000000000002E-5</c:v>
                </c:pt>
                <c:pt idx="39264">
                  <c:v>3.9264999999999998E-5</c:v>
                </c:pt>
                <c:pt idx="39265">
                  <c:v>3.9266E-5</c:v>
                </c:pt>
                <c:pt idx="39266">
                  <c:v>3.9267000000000002E-5</c:v>
                </c:pt>
                <c:pt idx="39267">
                  <c:v>3.9267999999999997E-5</c:v>
                </c:pt>
                <c:pt idx="39268">
                  <c:v>3.9269E-5</c:v>
                </c:pt>
                <c:pt idx="39269">
                  <c:v>3.9270000000000002E-5</c:v>
                </c:pt>
                <c:pt idx="39270">
                  <c:v>3.9270999999999997E-5</c:v>
                </c:pt>
                <c:pt idx="39271">
                  <c:v>3.9271999999999999E-5</c:v>
                </c:pt>
                <c:pt idx="39272">
                  <c:v>3.9273000000000002E-5</c:v>
                </c:pt>
                <c:pt idx="39273">
                  <c:v>3.9273999999999997E-5</c:v>
                </c:pt>
                <c:pt idx="39274">
                  <c:v>3.9274999999999999E-5</c:v>
                </c:pt>
                <c:pt idx="39275">
                  <c:v>3.9276000000000001E-5</c:v>
                </c:pt>
                <c:pt idx="39276">
                  <c:v>3.9276999999999997E-5</c:v>
                </c:pt>
                <c:pt idx="39277">
                  <c:v>3.9277999999999999E-5</c:v>
                </c:pt>
                <c:pt idx="39278">
                  <c:v>3.9279000000000001E-5</c:v>
                </c:pt>
                <c:pt idx="39279">
                  <c:v>3.9280000000000003E-5</c:v>
                </c:pt>
                <c:pt idx="39280">
                  <c:v>3.9280999999999999E-5</c:v>
                </c:pt>
                <c:pt idx="39281">
                  <c:v>3.9282000000000001E-5</c:v>
                </c:pt>
                <c:pt idx="39282">
                  <c:v>3.9283000000000003E-5</c:v>
                </c:pt>
                <c:pt idx="39283">
                  <c:v>3.9283999999999999E-5</c:v>
                </c:pt>
                <c:pt idx="39284">
                  <c:v>3.9285000000000001E-5</c:v>
                </c:pt>
                <c:pt idx="39285">
                  <c:v>3.9286000000000003E-5</c:v>
                </c:pt>
                <c:pt idx="39286">
                  <c:v>3.9286999999999998E-5</c:v>
                </c:pt>
                <c:pt idx="39287">
                  <c:v>3.9288000000000001E-5</c:v>
                </c:pt>
                <c:pt idx="39288">
                  <c:v>3.9289000000000003E-5</c:v>
                </c:pt>
                <c:pt idx="39289">
                  <c:v>3.9289999999999998E-5</c:v>
                </c:pt>
                <c:pt idx="39290">
                  <c:v>3.9291E-5</c:v>
                </c:pt>
                <c:pt idx="39291">
                  <c:v>3.9292000000000003E-5</c:v>
                </c:pt>
                <c:pt idx="39292">
                  <c:v>3.9292999999999998E-5</c:v>
                </c:pt>
                <c:pt idx="39293">
                  <c:v>3.9294E-5</c:v>
                </c:pt>
                <c:pt idx="39294">
                  <c:v>3.9295000000000002E-5</c:v>
                </c:pt>
                <c:pt idx="39295">
                  <c:v>3.9295999999999998E-5</c:v>
                </c:pt>
                <c:pt idx="39296">
                  <c:v>3.9297E-5</c:v>
                </c:pt>
                <c:pt idx="39297">
                  <c:v>3.9298000000000002E-5</c:v>
                </c:pt>
                <c:pt idx="39298">
                  <c:v>3.9298999999999998E-5</c:v>
                </c:pt>
                <c:pt idx="39299">
                  <c:v>3.93E-5</c:v>
                </c:pt>
                <c:pt idx="39300">
                  <c:v>3.9301000000000002E-5</c:v>
                </c:pt>
                <c:pt idx="39301">
                  <c:v>3.9301999999999997E-5</c:v>
                </c:pt>
                <c:pt idx="39302">
                  <c:v>3.9303E-5</c:v>
                </c:pt>
                <c:pt idx="39303">
                  <c:v>3.9304000000000002E-5</c:v>
                </c:pt>
                <c:pt idx="39304">
                  <c:v>3.9304999999999997E-5</c:v>
                </c:pt>
                <c:pt idx="39305">
                  <c:v>3.9305999999999999E-5</c:v>
                </c:pt>
                <c:pt idx="39306">
                  <c:v>3.9307000000000002E-5</c:v>
                </c:pt>
                <c:pt idx="39307">
                  <c:v>3.9307999999999997E-5</c:v>
                </c:pt>
                <c:pt idx="39308">
                  <c:v>3.9308999999999999E-5</c:v>
                </c:pt>
                <c:pt idx="39309">
                  <c:v>3.9310000000000001E-5</c:v>
                </c:pt>
                <c:pt idx="39310">
                  <c:v>3.9310999999999997E-5</c:v>
                </c:pt>
                <c:pt idx="39311">
                  <c:v>3.9311999999999999E-5</c:v>
                </c:pt>
                <c:pt idx="39312">
                  <c:v>3.9313000000000001E-5</c:v>
                </c:pt>
                <c:pt idx="39313">
                  <c:v>3.9313999999999997E-5</c:v>
                </c:pt>
                <c:pt idx="39314">
                  <c:v>3.9314999999999999E-5</c:v>
                </c:pt>
                <c:pt idx="39315">
                  <c:v>3.9316000000000001E-5</c:v>
                </c:pt>
                <c:pt idx="39316">
                  <c:v>3.9317000000000003E-5</c:v>
                </c:pt>
                <c:pt idx="39317">
                  <c:v>3.9317999999999999E-5</c:v>
                </c:pt>
                <c:pt idx="39318">
                  <c:v>3.9319000000000001E-5</c:v>
                </c:pt>
                <c:pt idx="39319">
                  <c:v>3.9320000000000003E-5</c:v>
                </c:pt>
                <c:pt idx="39320">
                  <c:v>3.9320999999999998E-5</c:v>
                </c:pt>
                <c:pt idx="39321">
                  <c:v>3.9322000000000001E-5</c:v>
                </c:pt>
                <c:pt idx="39322">
                  <c:v>3.9323000000000003E-5</c:v>
                </c:pt>
                <c:pt idx="39323">
                  <c:v>3.9323999999999998E-5</c:v>
                </c:pt>
                <c:pt idx="39324">
                  <c:v>3.9325E-5</c:v>
                </c:pt>
                <c:pt idx="39325">
                  <c:v>3.9326000000000003E-5</c:v>
                </c:pt>
                <c:pt idx="39326">
                  <c:v>3.9326999999999998E-5</c:v>
                </c:pt>
                <c:pt idx="39327">
                  <c:v>3.9328E-5</c:v>
                </c:pt>
                <c:pt idx="39328">
                  <c:v>3.9329000000000002E-5</c:v>
                </c:pt>
                <c:pt idx="39329">
                  <c:v>3.9329999999999998E-5</c:v>
                </c:pt>
                <c:pt idx="39330">
                  <c:v>3.9331E-5</c:v>
                </c:pt>
                <c:pt idx="39331">
                  <c:v>3.9332000000000002E-5</c:v>
                </c:pt>
                <c:pt idx="39332">
                  <c:v>3.9332999999999998E-5</c:v>
                </c:pt>
                <c:pt idx="39333">
                  <c:v>3.9334E-5</c:v>
                </c:pt>
                <c:pt idx="39334">
                  <c:v>3.9335000000000002E-5</c:v>
                </c:pt>
                <c:pt idx="39335">
                  <c:v>3.9335999999999997E-5</c:v>
                </c:pt>
                <c:pt idx="39336">
                  <c:v>3.9337E-5</c:v>
                </c:pt>
                <c:pt idx="39337">
                  <c:v>3.9338000000000002E-5</c:v>
                </c:pt>
                <c:pt idx="39338">
                  <c:v>3.9338999999999997E-5</c:v>
                </c:pt>
                <c:pt idx="39339">
                  <c:v>3.9339999999999999E-5</c:v>
                </c:pt>
                <c:pt idx="39340">
                  <c:v>3.9341000000000002E-5</c:v>
                </c:pt>
                <c:pt idx="39341">
                  <c:v>3.9341999999999997E-5</c:v>
                </c:pt>
                <c:pt idx="39342">
                  <c:v>3.9342999999999999E-5</c:v>
                </c:pt>
                <c:pt idx="39343">
                  <c:v>3.9344000000000001E-5</c:v>
                </c:pt>
                <c:pt idx="39344">
                  <c:v>3.9344999999999997E-5</c:v>
                </c:pt>
                <c:pt idx="39345">
                  <c:v>3.9345999999999999E-5</c:v>
                </c:pt>
                <c:pt idx="39346">
                  <c:v>3.9347000000000001E-5</c:v>
                </c:pt>
                <c:pt idx="39347">
                  <c:v>3.9347999999999997E-5</c:v>
                </c:pt>
                <c:pt idx="39348">
                  <c:v>3.9348999999999999E-5</c:v>
                </c:pt>
                <c:pt idx="39349">
                  <c:v>3.9350000000000001E-5</c:v>
                </c:pt>
                <c:pt idx="39350">
                  <c:v>3.9351000000000003E-5</c:v>
                </c:pt>
                <c:pt idx="39351">
                  <c:v>3.9351999999999999E-5</c:v>
                </c:pt>
                <c:pt idx="39352">
                  <c:v>3.9353000000000001E-5</c:v>
                </c:pt>
                <c:pt idx="39353">
                  <c:v>3.9354000000000003E-5</c:v>
                </c:pt>
                <c:pt idx="39354">
                  <c:v>3.9354999999999998E-5</c:v>
                </c:pt>
                <c:pt idx="39355">
                  <c:v>3.9356000000000001E-5</c:v>
                </c:pt>
                <c:pt idx="39356">
                  <c:v>3.9357000000000003E-5</c:v>
                </c:pt>
                <c:pt idx="39357">
                  <c:v>3.9357999999999998E-5</c:v>
                </c:pt>
                <c:pt idx="39358">
                  <c:v>3.9359E-5</c:v>
                </c:pt>
                <c:pt idx="39359">
                  <c:v>3.9360000000000003E-5</c:v>
                </c:pt>
                <c:pt idx="39360">
                  <c:v>3.9360999999999998E-5</c:v>
                </c:pt>
                <c:pt idx="39361">
                  <c:v>3.9362E-5</c:v>
                </c:pt>
                <c:pt idx="39362">
                  <c:v>3.9363000000000002E-5</c:v>
                </c:pt>
                <c:pt idx="39363">
                  <c:v>3.9363999999999998E-5</c:v>
                </c:pt>
                <c:pt idx="39364">
                  <c:v>3.9365E-5</c:v>
                </c:pt>
                <c:pt idx="39365">
                  <c:v>3.9366000000000002E-5</c:v>
                </c:pt>
                <c:pt idx="39366">
                  <c:v>3.9366999999999998E-5</c:v>
                </c:pt>
                <c:pt idx="39367">
                  <c:v>3.9368E-5</c:v>
                </c:pt>
                <c:pt idx="39368">
                  <c:v>3.9369000000000002E-5</c:v>
                </c:pt>
                <c:pt idx="39369">
                  <c:v>3.9369999999999997E-5</c:v>
                </c:pt>
                <c:pt idx="39370">
                  <c:v>3.9371E-5</c:v>
                </c:pt>
                <c:pt idx="39371">
                  <c:v>3.9372000000000002E-5</c:v>
                </c:pt>
                <c:pt idx="39372">
                  <c:v>3.9372999999999997E-5</c:v>
                </c:pt>
                <c:pt idx="39373">
                  <c:v>3.9373999999999999E-5</c:v>
                </c:pt>
                <c:pt idx="39374">
                  <c:v>3.9375000000000002E-5</c:v>
                </c:pt>
                <c:pt idx="39375">
                  <c:v>3.9375999999999997E-5</c:v>
                </c:pt>
                <c:pt idx="39376">
                  <c:v>3.9376999999999999E-5</c:v>
                </c:pt>
                <c:pt idx="39377">
                  <c:v>3.9378000000000001E-5</c:v>
                </c:pt>
                <c:pt idx="39378">
                  <c:v>3.9378999999999997E-5</c:v>
                </c:pt>
                <c:pt idx="39379">
                  <c:v>3.9379999999999999E-5</c:v>
                </c:pt>
                <c:pt idx="39380">
                  <c:v>3.9381000000000001E-5</c:v>
                </c:pt>
                <c:pt idx="39381">
                  <c:v>3.9381999999999997E-5</c:v>
                </c:pt>
                <c:pt idx="39382">
                  <c:v>3.9382999999999999E-5</c:v>
                </c:pt>
                <c:pt idx="39383">
                  <c:v>3.9384000000000001E-5</c:v>
                </c:pt>
                <c:pt idx="39384">
                  <c:v>3.9385000000000003E-5</c:v>
                </c:pt>
                <c:pt idx="39385">
                  <c:v>3.9385999999999999E-5</c:v>
                </c:pt>
                <c:pt idx="39386">
                  <c:v>3.9387000000000001E-5</c:v>
                </c:pt>
                <c:pt idx="39387">
                  <c:v>3.9388000000000003E-5</c:v>
                </c:pt>
                <c:pt idx="39388">
                  <c:v>3.9388999999999998E-5</c:v>
                </c:pt>
                <c:pt idx="39389">
                  <c:v>3.9390000000000001E-5</c:v>
                </c:pt>
                <c:pt idx="39390">
                  <c:v>3.9391000000000003E-5</c:v>
                </c:pt>
                <c:pt idx="39391">
                  <c:v>3.9391999999999998E-5</c:v>
                </c:pt>
                <c:pt idx="39392">
                  <c:v>3.9393E-5</c:v>
                </c:pt>
                <c:pt idx="39393">
                  <c:v>3.9394000000000003E-5</c:v>
                </c:pt>
                <c:pt idx="39394">
                  <c:v>3.9394999999999998E-5</c:v>
                </c:pt>
                <c:pt idx="39395">
                  <c:v>3.9396E-5</c:v>
                </c:pt>
                <c:pt idx="39396">
                  <c:v>3.9397000000000002E-5</c:v>
                </c:pt>
                <c:pt idx="39397">
                  <c:v>3.9397999999999998E-5</c:v>
                </c:pt>
                <c:pt idx="39398">
                  <c:v>3.9399E-5</c:v>
                </c:pt>
                <c:pt idx="39399">
                  <c:v>3.9400000000000002E-5</c:v>
                </c:pt>
                <c:pt idx="39400">
                  <c:v>3.9400999999999998E-5</c:v>
                </c:pt>
                <c:pt idx="39401">
                  <c:v>3.9402E-5</c:v>
                </c:pt>
                <c:pt idx="39402">
                  <c:v>3.9403000000000002E-5</c:v>
                </c:pt>
                <c:pt idx="39403">
                  <c:v>3.9403999999999997E-5</c:v>
                </c:pt>
                <c:pt idx="39404">
                  <c:v>3.9405E-5</c:v>
                </c:pt>
                <c:pt idx="39405">
                  <c:v>3.9406000000000002E-5</c:v>
                </c:pt>
                <c:pt idx="39406">
                  <c:v>3.9406999999999997E-5</c:v>
                </c:pt>
                <c:pt idx="39407">
                  <c:v>3.9407999999999999E-5</c:v>
                </c:pt>
                <c:pt idx="39408">
                  <c:v>3.9409000000000002E-5</c:v>
                </c:pt>
                <c:pt idx="39409">
                  <c:v>3.9409999999999997E-5</c:v>
                </c:pt>
                <c:pt idx="39410">
                  <c:v>3.9410999999999999E-5</c:v>
                </c:pt>
                <c:pt idx="39411">
                  <c:v>3.9412000000000001E-5</c:v>
                </c:pt>
                <c:pt idx="39412">
                  <c:v>3.9412999999999997E-5</c:v>
                </c:pt>
                <c:pt idx="39413">
                  <c:v>3.9413999999999999E-5</c:v>
                </c:pt>
                <c:pt idx="39414">
                  <c:v>3.9415000000000001E-5</c:v>
                </c:pt>
                <c:pt idx="39415">
                  <c:v>3.9415999999999997E-5</c:v>
                </c:pt>
                <c:pt idx="39416">
                  <c:v>3.9416999999999999E-5</c:v>
                </c:pt>
                <c:pt idx="39417">
                  <c:v>3.9418000000000001E-5</c:v>
                </c:pt>
                <c:pt idx="39418">
                  <c:v>3.9419000000000003E-5</c:v>
                </c:pt>
                <c:pt idx="39419">
                  <c:v>3.9419999999999999E-5</c:v>
                </c:pt>
                <c:pt idx="39420">
                  <c:v>3.9421000000000001E-5</c:v>
                </c:pt>
                <c:pt idx="39421">
                  <c:v>3.9422000000000003E-5</c:v>
                </c:pt>
                <c:pt idx="39422">
                  <c:v>3.9422999999999998E-5</c:v>
                </c:pt>
                <c:pt idx="39423">
                  <c:v>3.9424000000000001E-5</c:v>
                </c:pt>
                <c:pt idx="39424">
                  <c:v>3.9425000000000003E-5</c:v>
                </c:pt>
                <c:pt idx="39425">
                  <c:v>3.9425999999999998E-5</c:v>
                </c:pt>
                <c:pt idx="39426">
                  <c:v>3.9427E-5</c:v>
                </c:pt>
                <c:pt idx="39427">
                  <c:v>3.9428000000000003E-5</c:v>
                </c:pt>
                <c:pt idx="39428">
                  <c:v>3.9428999999999998E-5</c:v>
                </c:pt>
                <c:pt idx="39429">
                  <c:v>3.943E-5</c:v>
                </c:pt>
                <c:pt idx="39430">
                  <c:v>3.9431000000000002E-5</c:v>
                </c:pt>
                <c:pt idx="39431">
                  <c:v>3.9431999999999998E-5</c:v>
                </c:pt>
                <c:pt idx="39432">
                  <c:v>3.9433E-5</c:v>
                </c:pt>
                <c:pt idx="39433">
                  <c:v>3.9434000000000002E-5</c:v>
                </c:pt>
                <c:pt idx="39434">
                  <c:v>3.9434999999999998E-5</c:v>
                </c:pt>
                <c:pt idx="39435">
                  <c:v>3.9436E-5</c:v>
                </c:pt>
                <c:pt idx="39436">
                  <c:v>3.9437000000000002E-5</c:v>
                </c:pt>
                <c:pt idx="39437">
                  <c:v>3.9437999999999997E-5</c:v>
                </c:pt>
                <c:pt idx="39438">
                  <c:v>3.9439E-5</c:v>
                </c:pt>
                <c:pt idx="39439">
                  <c:v>3.9440000000000002E-5</c:v>
                </c:pt>
                <c:pt idx="39440">
                  <c:v>3.9440999999999997E-5</c:v>
                </c:pt>
                <c:pt idx="39441">
                  <c:v>3.9441999999999999E-5</c:v>
                </c:pt>
                <c:pt idx="39442">
                  <c:v>3.9443000000000002E-5</c:v>
                </c:pt>
                <c:pt idx="39443">
                  <c:v>3.9443999999999997E-5</c:v>
                </c:pt>
                <c:pt idx="39444">
                  <c:v>3.9444999999999999E-5</c:v>
                </c:pt>
                <c:pt idx="39445">
                  <c:v>3.9446000000000001E-5</c:v>
                </c:pt>
                <c:pt idx="39446">
                  <c:v>3.9446999999999997E-5</c:v>
                </c:pt>
                <c:pt idx="39447">
                  <c:v>3.9447999999999999E-5</c:v>
                </c:pt>
                <c:pt idx="39448">
                  <c:v>3.9449000000000001E-5</c:v>
                </c:pt>
                <c:pt idx="39449">
                  <c:v>3.9449999999999997E-5</c:v>
                </c:pt>
                <c:pt idx="39450">
                  <c:v>3.9450999999999999E-5</c:v>
                </c:pt>
                <c:pt idx="39451">
                  <c:v>3.9452000000000001E-5</c:v>
                </c:pt>
                <c:pt idx="39452">
                  <c:v>3.9453000000000003E-5</c:v>
                </c:pt>
                <c:pt idx="39453">
                  <c:v>3.9453999999999999E-5</c:v>
                </c:pt>
                <c:pt idx="39454">
                  <c:v>3.9455000000000001E-5</c:v>
                </c:pt>
                <c:pt idx="39455">
                  <c:v>3.9456000000000003E-5</c:v>
                </c:pt>
                <c:pt idx="39456">
                  <c:v>3.9456999999999998E-5</c:v>
                </c:pt>
                <c:pt idx="39457">
                  <c:v>3.9458000000000001E-5</c:v>
                </c:pt>
                <c:pt idx="39458">
                  <c:v>3.9459000000000003E-5</c:v>
                </c:pt>
                <c:pt idx="39459">
                  <c:v>3.9459999999999998E-5</c:v>
                </c:pt>
                <c:pt idx="39460">
                  <c:v>3.9461E-5</c:v>
                </c:pt>
                <c:pt idx="39461">
                  <c:v>3.9462000000000003E-5</c:v>
                </c:pt>
                <c:pt idx="39462">
                  <c:v>3.9462999999999998E-5</c:v>
                </c:pt>
                <c:pt idx="39463">
                  <c:v>3.9464E-5</c:v>
                </c:pt>
                <c:pt idx="39464">
                  <c:v>3.9465000000000002E-5</c:v>
                </c:pt>
                <c:pt idx="39465">
                  <c:v>3.9465999999999998E-5</c:v>
                </c:pt>
                <c:pt idx="39466">
                  <c:v>3.9467E-5</c:v>
                </c:pt>
                <c:pt idx="39467">
                  <c:v>3.9468000000000002E-5</c:v>
                </c:pt>
                <c:pt idx="39468">
                  <c:v>3.9468999999999998E-5</c:v>
                </c:pt>
                <c:pt idx="39469">
                  <c:v>3.947E-5</c:v>
                </c:pt>
                <c:pt idx="39470">
                  <c:v>3.9471000000000002E-5</c:v>
                </c:pt>
                <c:pt idx="39471">
                  <c:v>3.9471999999999997E-5</c:v>
                </c:pt>
                <c:pt idx="39472">
                  <c:v>3.9473E-5</c:v>
                </c:pt>
                <c:pt idx="39473">
                  <c:v>3.9474000000000002E-5</c:v>
                </c:pt>
                <c:pt idx="39474">
                  <c:v>3.9474999999999997E-5</c:v>
                </c:pt>
                <c:pt idx="39475">
                  <c:v>3.9475999999999999E-5</c:v>
                </c:pt>
                <c:pt idx="39476">
                  <c:v>3.9477000000000002E-5</c:v>
                </c:pt>
                <c:pt idx="39477">
                  <c:v>3.9477999999999997E-5</c:v>
                </c:pt>
                <c:pt idx="39478">
                  <c:v>3.9478999999999999E-5</c:v>
                </c:pt>
                <c:pt idx="39479">
                  <c:v>3.9480000000000001E-5</c:v>
                </c:pt>
                <c:pt idx="39480">
                  <c:v>3.9480999999999997E-5</c:v>
                </c:pt>
                <c:pt idx="39481">
                  <c:v>3.9481999999999999E-5</c:v>
                </c:pt>
                <c:pt idx="39482">
                  <c:v>3.9483000000000001E-5</c:v>
                </c:pt>
                <c:pt idx="39483">
                  <c:v>3.9483999999999997E-5</c:v>
                </c:pt>
                <c:pt idx="39484">
                  <c:v>3.9484999999999999E-5</c:v>
                </c:pt>
                <c:pt idx="39485">
                  <c:v>3.9486000000000001E-5</c:v>
                </c:pt>
                <c:pt idx="39486">
                  <c:v>3.9487000000000003E-5</c:v>
                </c:pt>
                <c:pt idx="39487">
                  <c:v>3.9487999999999999E-5</c:v>
                </c:pt>
                <c:pt idx="39488">
                  <c:v>3.9489000000000001E-5</c:v>
                </c:pt>
                <c:pt idx="39489">
                  <c:v>3.9490000000000003E-5</c:v>
                </c:pt>
                <c:pt idx="39490">
                  <c:v>3.9490999999999998E-5</c:v>
                </c:pt>
                <c:pt idx="39491">
                  <c:v>3.9492000000000001E-5</c:v>
                </c:pt>
                <c:pt idx="39492">
                  <c:v>3.9493000000000003E-5</c:v>
                </c:pt>
                <c:pt idx="39493">
                  <c:v>3.9493999999999998E-5</c:v>
                </c:pt>
                <c:pt idx="39494">
                  <c:v>3.9495E-5</c:v>
                </c:pt>
                <c:pt idx="39495">
                  <c:v>3.9496000000000003E-5</c:v>
                </c:pt>
                <c:pt idx="39496">
                  <c:v>3.9496999999999998E-5</c:v>
                </c:pt>
                <c:pt idx="39497">
                  <c:v>3.9498E-5</c:v>
                </c:pt>
                <c:pt idx="39498">
                  <c:v>3.9499000000000002E-5</c:v>
                </c:pt>
                <c:pt idx="39499">
                  <c:v>3.9499999999999998E-5</c:v>
                </c:pt>
                <c:pt idx="39500">
                  <c:v>3.9501E-5</c:v>
                </c:pt>
                <c:pt idx="39501">
                  <c:v>3.9502000000000002E-5</c:v>
                </c:pt>
                <c:pt idx="39502">
                  <c:v>3.9502999999999998E-5</c:v>
                </c:pt>
                <c:pt idx="39503">
                  <c:v>3.9504E-5</c:v>
                </c:pt>
                <c:pt idx="39504">
                  <c:v>3.9505000000000002E-5</c:v>
                </c:pt>
                <c:pt idx="39505">
                  <c:v>3.9505999999999997E-5</c:v>
                </c:pt>
                <c:pt idx="39506">
                  <c:v>3.9507E-5</c:v>
                </c:pt>
                <c:pt idx="39507">
                  <c:v>3.9508000000000002E-5</c:v>
                </c:pt>
                <c:pt idx="39508">
                  <c:v>3.9508999999999997E-5</c:v>
                </c:pt>
                <c:pt idx="39509">
                  <c:v>3.9509999999999999E-5</c:v>
                </c:pt>
                <c:pt idx="39510">
                  <c:v>3.9511000000000002E-5</c:v>
                </c:pt>
                <c:pt idx="39511">
                  <c:v>3.9511999999999997E-5</c:v>
                </c:pt>
                <c:pt idx="39512">
                  <c:v>3.9512999999999999E-5</c:v>
                </c:pt>
                <c:pt idx="39513">
                  <c:v>3.9514000000000001E-5</c:v>
                </c:pt>
                <c:pt idx="39514">
                  <c:v>3.9514999999999997E-5</c:v>
                </c:pt>
                <c:pt idx="39515">
                  <c:v>3.9515999999999999E-5</c:v>
                </c:pt>
                <c:pt idx="39516">
                  <c:v>3.9517000000000001E-5</c:v>
                </c:pt>
                <c:pt idx="39517">
                  <c:v>3.9517999999999997E-5</c:v>
                </c:pt>
                <c:pt idx="39518">
                  <c:v>3.9518999999999999E-5</c:v>
                </c:pt>
                <c:pt idx="39519">
                  <c:v>3.9520000000000001E-5</c:v>
                </c:pt>
                <c:pt idx="39520">
                  <c:v>3.9521000000000003E-5</c:v>
                </c:pt>
                <c:pt idx="39521">
                  <c:v>3.9521999999999999E-5</c:v>
                </c:pt>
                <c:pt idx="39522">
                  <c:v>3.9523000000000001E-5</c:v>
                </c:pt>
                <c:pt idx="39523">
                  <c:v>3.9524000000000003E-5</c:v>
                </c:pt>
                <c:pt idx="39524">
                  <c:v>3.9524999999999999E-5</c:v>
                </c:pt>
                <c:pt idx="39525">
                  <c:v>3.9526000000000001E-5</c:v>
                </c:pt>
                <c:pt idx="39526">
                  <c:v>3.9527000000000003E-5</c:v>
                </c:pt>
                <c:pt idx="39527">
                  <c:v>3.9527999999999998E-5</c:v>
                </c:pt>
                <c:pt idx="39528">
                  <c:v>3.9529E-5</c:v>
                </c:pt>
                <c:pt idx="39529">
                  <c:v>3.9530000000000003E-5</c:v>
                </c:pt>
                <c:pt idx="39530">
                  <c:v>3.9530999999999998E-5</c:v>
                </c:pt>
                <c:pt idx="39531">
                  <c:v>3.9532E-5</c:v>
                </c:pt>
                <c:pt idx="39532">
                  <c:v>3.9533000000000002E-5</c:v>
                </c:pt>
                <c:pt idx="39533">
                  <c:v>3.9533999999999998E-5</c:v>
                </c:pt>
                <c:pt idx="39534">
                  <c:v>3.9535E-5</c:v>
                </c:pt>
                <c:pt idx="39535">
                  <c:v>3.9536000000000002E-5</c:v>
                </c:pt>
                <c:pt idx="39536">
                  <c:v>3.9536999999999998E-5</c:v>
                </c:pt>
                <c:pt idx="39537">
                  <c:v>3.9538E-5</c:v>
                </c:pt>
                <c:pt idx="39538">
                  <c:v>3.9539000000000002E-5</c:v>
                </c:pt>
                <c:pt idx="39539">
                  <c:v>3.9539999999999998E-5</c:v>
                </c:pt>
                <c:pt idx="39540">
                  <c:v>3.9541E-5</c:v>
                </c:pt>
                <c:pt idx="39541">
                  <c:v>3.9542000000000002E-5</c:v>
                </c:pt>
                <c:pt idx="39542">
                  <c:v>3.9542999999999997E-5</c:v>
                </c:pt>
                <c:pt idx="39543">
                  <c:v>3.9544E-5</c:v>
                </c:pt>
                <c:pt idx="39544">
                  <c:v>3.9545000000000002E-5</c:v>
                </c:pt>
                <c:pt idx="39545">
                  <c:v>3.9545999999999997E-5</c:v>
                </c:pt>
                <c:pt idx="39546">
                  <c:v>3.9546999999999999E-5</c:v>
                </c:pt>
                <c:pt idx="39547">
                  <c:v>3.9548000000000002E-5</c:v>
                </c:pt>
                <c:pt idx="39548">
                  <c:v>3.9548999999999997E-5</c:v>
                </c:pt>
                <c:pt idx="39549">
                  <c:v>3.9549999999999999E-5</c:v>
                </c:pt>
                <c:pt idx="39550">
                  <c:v>3.9551000000000001E-5</c:v>
                </c:pt>
                <c:pt idx="39551">
                  <c:v>3.9551999999999997E-5</c:v>
                </c:pt>
                <c:pt idx="39552">
                  <c:v>3.9552999999999999E-5</c:v>
                </c:pt>
                <c:pt idx="39553">
                  <c:v>3.9554000000000001E-5</c:v>
                </c:pt>
                <c:pt idx="39554">
                  <c:v>3.9555000000000003E-5</c:v>
                </c:pt>
                <c:pt idx="39555">
                  <c:v>3.9555999999999999E-5</c:v>
                </c:pt>
                <c:pt idx="39556">
                  <c:v>3.9557000000000001E-5</c:v>
                </c:pt>
                <c:pt idx="39557">
                  <c:v>3.9558000000000003E-5</c:v>
                </c:pt>
                <c:pt idx="39558">
                  <c:v>3.9558999999999999E-5</c:v>
                </c:pt>
                <c:pt idx="39559">
                  <c:v>3.9560000000000001E-5</c:v>
                </c:pt>
                <c:pt idx="39560">
                  <c:v>3.9561000000000003E-5</c:v>
                </c:pt>
                <c:pt idx="39561">
                  <c:v>3.9561999999999998E-5</c:v>
                </c:pt>
                <c:pt idx="39562">
                  <c:v>3.9563000000000001E-5</c:v>
                </c:pt>
                <c:pt idx="39563">
                  <c:v>3.9564000000000003E-5</c:v>
                </c:pt>
                <c:pt idx="39564">
                  <c:v>3.9564999999999998E-5</c:v>
                </c:pt>
                <c:pt idx="39565">
                  <c:v>3.9566E-5</c:v>
                </c:pt>
                <c:pt idx="39566">
                  <c:v>3.9567000000000003E-5</c:v>
                </c:pt>
                <c:pt idx="39567">
                  <c:v>3.9567999999999998E-5</c:v>
                </c:pt>
                <c:pt idx="39568">
                  <c:v>3.9569E-5</c:v>
                </c:pt>
                <c:pt idx="39569">
                  <c:v>3.9570000000000002E-5</c:v>
                </c:pt>
                <c:pt idx="39570">
                  <c:v>3.9570999999999998E-5</c:v>
                </c:pt>
                <c:pt idx="39571">
                  <c:v>3.9572E-5</c:v>
                </c:pt>
                <c:pt idx="39572">
                  <c:v>3.9573000000000002E-5</c:v>
                </c:pt>
                <c:pt idx="39573">
                  <c:v>3.9573999999999998E-5</c:v>
                </c:pt>
                <c:pt idx="39574">
                  <c:v>3.9575E-5</c:v>
                </c:pt>
                <c:pt idx="39575">
                  <c:v>3.9576000000000002E-5</c:v>
                </c:pt>
                <c:pt idx="39576">
                  <c:v>3.9576999999999997E-5</c:v>
                </c:pt>
                <c:pt idx="39577">
                  <c:v>3.9578E-5</c:v>
                </c:pt>
                <c:pt idx="39578">
                  <c:v>3.9579000000000002E-5</c:v>
                </c:pt>
                <c:pt idx="39579">
                  <c:v>3.9579999999999997E-5</c:v>
                </c:pt>
                <c:pt idx="39580">
                  <c:v>3.9580999999999999E-5</c:v>
                </c:pt>
                <c:pt idx="39581">
                  <c:v>3.9582000000000002E-5</c:v>
                </c:pt>
                <c:pt idx="39582">
                  <c:v>3.9582999999999997E-5</c:v>
                </c:pt>
                <c:pt idx="39583">
                  <c:v>3.9583999999999999E-5</c:v>
                </c:pt>
                <c:pt idx="39584">
                  <c:v>3.9585000000000001E-5</c:v>
                </c:pt>
                <c:pt idx="39585">
                  <c:v>3.9585999999999997E-5</c:v>
                </c:pt>
                <c:pt idx="39586">
                  <c:v>3.9586999999999999E-5</c:v>
                </c:pt>
                <c:pt idx="39587">
                  <c:v>3.9588000000000001E-5</c:v>
                </c:pt>
                <c:pt idx="39588">
                  <c:v>3.9589000000000003E-5</c:v>
                </c:pt>
                <c:pt idx="39589">
                  <c:v>3.9589999999999999E-5</c:v>
                </c:pt>
                <c:pt idx="39590">
                  <c:v>3.9591000000000001E-5</c:v>
                </c:pt>
                <c:pt idx="39591">
                  <c:v>3.9592000000000003E-5</c:v>
                </c:pt>
                <c:pt idx="39592">
                  <c:v>3.9592999999999999E-5</c:v>
                </c:pt>
                <c:pt idx="39593">
                  <c:v>3.9594000000000001E-5</c:v>
                </c:pt>
                <c:pt idx="39594">
                  <c:v>3.9595000000000003E-5</c:v>
                </c:pt>
                <c:pt idx="39595">
                  <c:v>3.9595999999999998E-5</c:v>
                </c:pt>
                <c:pt idx="39596">
                  <c:v>3.9597000000000001E-5</c:v>
                </c:pt>
                <c:pt idx="39597">
                  <c:v>3.9598000000000003E-5</c:v>
                </c:pt>
                <c:pt idx="39598">
                  <c:v>3.9598999999999998E-5</c:v>
                </c:pt>
                <c:pt idx="39599">
                  <c:v>3.96E-5</c:v>
                </c:pt>
                <c:pt idx="39600">
                  <c:v>3.9601000000000003E-5</c:v>
                </c:pt>
                <c:pt idx="39601">
                  <c:v>3.9601999999999998E-5</c:v>
                </c:pt>
                <c:pt idx="39602">
                  <c:v>3.9603E-5</c:v>
                </c:pt>
                <c:pt idx="39603">
                  <c:v>3.9604000000000002E-5</c:v>
                </c:pt>
                <c:pt idx="39604">
                  <c:v>3.9604999999999998E-5</c:v>
                </c:pt>
                <c:pt idx="39605">
                  <c:v>3.9606E-5</c:v>
                </c:pt>
                <c:pt idx="39606">
                  <c:v>3.9607000000000002E-5</c:v>
                </c:pt>
                <c:pt idx="39607">
                  <c:v>3.9607999999999998E-5</c:v>
                </c:pt>
                <c:pt idx="39608">
                  <c:v>3.9609E-5</c:v>
                </c:pt>
                <c:pt idx="39609">
                  <c:v>3.9610000000000002E-5</c:v>
                </c:pt>
                <c:pt idx="39610">
                  <c:v>3.9610999999999997E-5</c:v>
                </c:pt>
                <c:pt idx="39611">
                  <c:v>3.9612E-5</c:v>
                </c:pt>
                <c:pt idx="39612">
                  <c:v>3.9613000000000002E-5</c:v>
                </c:pt>
                <c:pt idx="39613">
                  <c:v>3.9613999999999997E-5</c:v>
                </c:pt>
                <c:pt idx="39614">
                  <c:v>3.9614999999999999E-5</c:v>
                </c:pt>
                <c:pt idx="39615">
                  <c:v>3.9616000000000002E-5</c:v>
                </c:pt>
                <c:pt idx="39616">
                  <c:v>3.9616999999999997E-5</c:v>
                </c:pt>
                <c:pt idx="39617">
                  <c:v>3.9617999999999999E-5</c:v>
                </c:pt>
                <c:pt idx="39618">
                  <c:v>3.9619000000000001E-5</c:v>
                </c:pt>
                <c:pt idx="39619">
                  <c:v>3.9619999999999997E-5</c:v>
                </c:pt>
                <c:pt idx="39620">
                  <c:v>3.9620999999999999E-5</c:v>
                </c:pt>
                <c:pt idx="39621">
                  <c:v>3.9622000000000001E-5</c:v>
                </c:pt>
                <c:pt idx="39622">
                  <c:v>3.9623000000000003E-5</c:v>
                </c:pt>
                <c:pt idx="39623">
                  <c:v>3.9623999999999999E-5</c:v>
                </c:pt>
                <c:pt idx="39624">
                  <c:v>3.9625000000000001E-5</c:v>
                </c:pt>
                <c:pt idx="39625">
                  <c:v>3.9626000000000003E-5</c:v>
                </c:pt>
                <c:pt idx="39626">
                  <c:v>3.9626999999999999E-5</c:v>
                </c:pt>
                <c:pt idx="39627">
                  <c:v>3.9628000000000001E-5</c:v>
                </c:pt>
                <c:pt idx="39628">
                  <c:v>3.9629000000000003E-5</c:v>
                </c:pt>
                <c:pt idx="39629">
                  <c:v>3.9629999999999998E-5</c:v>
                </c:pt>
                <c:pt idx="39630">
                  <c:v>3.9631000000000001E-5</c:v>
                </c:pt>
                <c:pt idx="39631">
                  <c:v>3.9632000000000003E-5</c:v>
                </c:pt>
                <c:pt idx="39632">
                  <c:v>3.9632999999999998E-5</c:v>
                </c:pt>
                <c:pt idx="39633">
                  <c:v>3.9634E-5</c:v>
                </c:pt>
                <c:pt idx="39634">
                  <c:v>3.9635000000000003E-5</c:v>
                </c:pt>
                <c:pt idx="39635">
                  <c:v>3.9635999999999998E-5</c:v>
                </c:pt>
                <c:pt idx="39636">
                  <c:v>3.9637E-5</c:v>
                </c:pt>
                <c:pt idx="39637">
                  <c:v>3.9638000000000002E-5</c:v>
                </c:pt>
                <c:pt idx="39638">
                  <c:v>3.9638999999999998E-5</c:v>
                </c:pt>
                <c:pt idx="39639">
                  <c:v>3.964E-5</c:v>
                </c:pt>
                <c:pt idx="39640">
                  <c:v>3.9641000000000002E-5</c:v>
                </c:pt>
                <c:pt idx="39641">
                  <c:v>3.9641999999999998E-5</c:v>
                </c:pt>
                <c:pt idx="39642">
                  <c:v>3.9643E-5</c:v>
                </c:pt>
                <c:pt idx="39643">
                  <c:v>3.9644000000000002E-5</c:v>
                </c:pt>
                <c:pt idx="39644">
                  <c:v>3.9644999999999997E-5</c:v>
                </c:pt>
                <c:pt idx="39645">
                  <c:v>3.9646E-5</c:v>
                </c:pt>
                <c:pt idx="39646">
                  <c:v>3.9647000000000002E-5</c:v>
                </c:pt>
                <c:pt idx="39647">
                  <c:v>3.9647999999999997E-5</c:v>
                </c:pt>
                <c:pt idx="39648">
                  <c:v>3.9648999999999999E-5</c:v>
                </c:pt>
                <c:pt idx="39649">
                  <c:v>3.9650000000000002E-5</c:v>
                </c:pt>
                <c:pt idx="39650">
                  <c:v>3.9650999999999997E-5</c:v>
                </c:pt>
                <c:pt idx="39651">
                  <c:v>3.9651999999999999E-5</c:v>
                </c:pt>
                <c:pt idx="39652">
                  <c:v>3.9653000000000001E-5</c:v>
                </c:pt>
                <c:pt idx="39653">
                  <c:v>3.9653999999999997E-5</c:v>
                </c:pt>
                <c:pt idx="39654">
                  <c:v>3.9654999999999999E-5</c:v>
                </c:pt>
                <c:pt idx="39655">
                  <c:v>3.9656000000000001E-5</c:v>
                </c:pt>
                <c:pt idx="39656">
                  <c:v>3.9657000000000003E-5</c:v>
                </c:pt>
                <c:pt idx="39657">
                  <c:v>3.9657999999999999E-5</c:v>
                </c:pt>
                <c:pt idx="39658">
                  <c:v>3.9659000000000001E-5</c:v>
                </c:pt>
                <c:pt idx="39659">
                  <c:v>3.9660000000000003E-5</c:v>
                </c:pt>
                <c:pt idx="39660">
                  <c:v>3.9660999999999999E-5</c:v>
                </c:pt>
                <c:pt idx="39661">
                  <c:v>3.9662000000000001E-5</c:v>
                </c:pt>
                <c:pt idx="39662">
                  <c:v>3.9663000000000003E-5</c:v>
                </c:pt>
                <c:pt idx="39663">
                  <c:v>3.9663999999999998E-5</c:v>
                </c:pt>
                <c:pt idx="39664">
                  <c:v>3.9665000000000001E-5</c:v>
                </c:pt>
                <c:pt idx="39665">
                  <c:v>3.9666000000000003E-5</c:v>
                </c:pt>
                <c:pt idx="39666">
                  <c:v>3.9666999999999998E-5</c:v>
                </c:pt>
                <c:pt idx="39667">
                  <c:v>3.9668E-5</c:v>
                </c:pt>
                <c:pt idx="39668">
                  <c:v>3.9669000000000003E-5</c:v>
                </c:pt>
                <c:pt idx="39669">
                  <c:v>3.9669999999999998E-5</c:v>
                </c:pt>
                <c:pt idx="39670">
                  <c:v>3.9671E-5</c:v>
                </c:pt>
                <c:pt idx="39671">
                  <c:v>3.9672000000000002E-5</c:v>
                </c:pt>
                <c:pt idx="39672">
                  <c:v>3.9672999999999998E-5</c:v>
                </c:pt>
                <c:pt idx="39673">
                  <c:v>3.9674E-5</c:v>
                </c:pt>
                <c:pt idx="39674">
                  <c:v>3.9675000000000002E-5</c:v>
                </c:pt>
                <c:pt idx="39675">
                  <c:v>3.9675999999999998E-5</c:v>
                </c:pt>
                <c:pt idx="39676">
                  <c:v>3.9677E-5</c:v>
                </c:pt>
                <c:pt idx="39677">
                  <c:v>3.9678000000000002E-5</c:v>
                </c:pt>
                <c:pt idx="39678">
                  <c:v>3.9678999999999997E-5</c:v>
                </c:pt>
                <c:pt idx="39679">
                  <c:v>3.968E-5</c:v>
                </c:pt>
                <c:pt idx="39680">
                  <c:v>3.9681000000000002E-5</c:v>
                </c:pt>
                <c:pt idx="39681">
                  <c:v>3.9681999999999997E-5</c:v>
                </c:pt>
                <c:pt idx="39682">
                  <c:v>3.9682999999999999E-5</c:v>
                </c:pt>
                <c:pt idx="39683">
                  <c:v>3.9684000000000002E-5</c:v>
                </c:pt>
                <c:pt idx="39684">
                  <c:v>3.9684999999999997E-5</c:v>
                </c:pt>
                <c:pt idx="39685">
                  <c:v>3.9685999999999999E-5</c:v>
                </c:pt>
                <c:pt idx="39686">
                  <c:v>3.9687000000000001E-5</c:v>
                </c:pt>
                <c:pt idx="39687">
                  <c:v>3.9687999999999997E-5</c:v>
                </c:pt>
                <c:pt idx="39688">
                  <c:v>3.9688999999999999E-5</c:v>
                </c:pt>
                <c:pt idx="39689">
                  <c:v>3.9690000000000001E-5</c:v>
                </c:pt>
                <c:pt idx="39690">
                  <c:v>3.9691000000000003E-5</c:v>
                </c:pt>
                <c:pt idx="39691">
                  <c:v>3.9691999999999999E-5</c:v>
                </c:pt>
                <c:pt idx="39692">
                  <c:v>3.9693000000000001E-5</c:v>
                </c:pt>
                <c:pt idx="39693">
                  <c:v>3.9694000000000003E-5</c:v>
                </c:pt>
                <c:pt idx="39694">
                  <c:v>3.9694999999999999E-5</c:v>
                </c:pt>
                <c:pt idx="39695">
                  <c:v>3.9696000000000001E-5</c:v>
                </c:pt>
                <c:pt idx="39696">
                  <c:v>3.9697000000000003E-5</c:v>
                </c:pt>
                <c:pt idx="39697">
                  <c:v>3.9697999999999998E-5</c:v>
                </c:pt>
                <c:pt idx="39698">
                  <c:v>3.9699000000000001E-5</c:v>
                </c:pt>
                <c:pt idx="39699">
                  <c:v>3.9700000000000003E-5</c:v>
                </c:pt>
                <c:pt idx="39700">
                  <c:v>3.9700999999999998E-5</c:v>
                </c:pt>
                <c:pt idx="39701">
                  <c:v>3.9702E-5</c:v>
                </c:pt>
                <c:pt idx="39702">
                  <c:v>3.9703000000000003E-5</c:v>
                </c:pt>
                <c:pt idx="39703">
                  <c:v>3.9703999999999998E-5</c:v>
                </c:pt>
                <c:pt idx="39704">
                  <c:v>3.9705E-5</c:v>
                </c:pt>
                <c:pt idx="39705">
                  <c:v>3.9706000000000002E-5</c:v>
                </c:pt>
                <c:pt idx="39706">
                  <c:v>3.9706999999999998E-5</c:v>
                </c:pt>
                <c:pt idx="39707">
                  <c:v>3.9708E-5</c:v>
                </c:pt>
                <c:pt idx="39708">
                  <c:v>3.9709000000000002E-5</c:v>
                </c:pt>
                <c:pt idx="39709">
                  <c:v>3.9709999999999998E-5</c:v>
                </c:pt>
                <c:pt idx="39710">
                  <c:v>3.9711E-5</c:v>
                </c:pt>
                <c:pt idx="39711">
                  <c:v>3.9712000000000002E-5</c:v>
                </c:pt>
                <c:pt idx="39712">
                  <c:v>3.9712999999999997E-5</c:v>
                </c:pt>
                <c:pt idx="39713">
                  <c:v>3.9714E-5</c:v>
                </c:pt>
                <c:pt idx="39714">
                  <c:v>3.9715000000000002E-5</c:v>
                </c:pt>
                <c:pt idx="39715">
                  <c:v>3.9715999999999997E-5</c:v>
                </c:pt>
                <c:pt idx="39716">
                  <c:v>3.9716999999999999E-5</c:v>
                </c:pt>
                <c:pt idx="39717">
                  <c:v>3.9718000000000002E-5</c:v>
                </c:pt>
                <c:pt idx="39718">
                  <c:v>3.9718999999999997E-5</c:v>
                </c:pt>
                <c:pt idx="39719">
                  <c:v>3.9719999999999999E-5</c:v>
                </c:pt>
                <c:pt idx="39720">
                  <c:v>3.9721000000000001E-5</c:v>
                </c:pt>
                <c:pt idx="39721">
                  <c:v>3.9721999999999997E-5</c:v>
                </c:pt>
                <c:pt idx="39722">
                  <c:v>3.9722999999999999E-5</c:v>
                </c:pt>
                <c:pt idx="39723">
                  <c:v>3.9724000000000001E-5</c:v>
                </c:pt>
                <c:pt idx="39724">
                  <c:v>3.9725000000000003E-5</c:v>
                </c:pt>
                <c:pt idx="39725">
                  <c:v>3.9725999999999999E-5</c:v>
                </c:pt>
                <c:pt idx="39726">
                  <c:v>3.9727000000000001E-5</c:v>
                </c:pt>
                <c:pt idx="39727">
                  <c:v>3.9728000000000003E-5</c:v>
                </c:pt>
                <c:pt idx="39728">
                  <c:v>3.9728999999999999E-5</c:v>
                </c:pt>
                <c:pt idx="39729">
                  <c:v>3.9730000000000001E-5</c:v>
                </c:pt>
                <c:pt idx="39730">
                  <c:v>3.9731000000000003E-5</c:v>
                </c:pt>
                <c:pt idx="39731">
                  <c:v>3.9731999999999998E-5</c:v>
                </c:pt>
                <c:pt idx="39732">
                  <c:v>3.9733000000000001E-5</c:v>
                </c:pt>
                <c:pt idx="39733">
                  <c:v>3.9734000000000003E-5</c:v>
                </c:pt>
                <c:pt idx="39734">
                  <c:v>3.9734999999999998E-5</c:v>
                </c:pt>
                <c:pt idx="39735">
                  <c:v>3.9736E-5</c:v>
                </c:pt>
                <c:pt idx="39736">
                  <c:v>3.9737000000000003E-5</c:v>
                </c:pt>
                <c:pt idx="39737">
                  <c:v>3.9737999999999998E-5</c:v>
                </c:pt>
                <c:pt idx="39738">
                  <c:v>3.9739E-5</c:v>
                </c:pt>
                <c:pt idx="39739">
                  <c:v>3.9740000000000002E-5</c:v>
                </c:pt>
                <c:pt idx="39740">
                  <c:v>3.9740999999999998E-5</c:v>
                </c:pt>
                <c:pt idx="39741">
                  <c:v>3.9742E-5</c:v>
                </c:pt>
                <c:pt idx="39742">
                  <c:v>3.9743000000000002E-5</c:v>
                </c:pt>
                <c:pt idx="39743">
                  <c:v>3.9743999999999998E-5</c:v>
                </c:pt>
                <c:pt idx="39744">
                  <c:v>3.9745E-5</c:v>
                </c:pt>
                <c:pt idx="39745">
                  <c:v>3.9746000000000002E-5</c:v>
                </c:pt>
                <c:pt idx="39746">
                  <c:v>3.9746999999999997E-5</c:v>
                </c:pt>
                <c:pt idx="39747">
                  <c:v>3.9748E-5</c:v>
                </c:pt>
                <c:pt idx="39748">
                  <c:v>3.9749000000000002E-5</c:v>
                </c:pt>
                <c:pt idx="39749">
                  <c:v>3.9749999999999997E-5</c:v>
                </c:pt>
                <c:pt idx="39750">
                  <c:v>3.9750999999999999E-5</c:v>
                </c:pt>
                <c:pt idx="39751">
                  <c:v>3.9752000000000002E-5</c:v>
                </c:pt>
                <c:pt idx="39752">
                  <c:v>3.9752999999999997E-5</c:v>
                </c:pt>
                <c:pt idx="39753">
                  <c:v>3.9753999999999999E-5</c:v>
                </c:pt>
                <c:pt idx="39754">
                  <c:v>3.9755000000000001E-5</c:v>
                </c:pt>
                <c:pt idx="39755">
                  <c:v>3.9755999999999997E-5</c:v>
                </c:pt>
                <c:pt idx="39756">
                  <c:v>3.9756999999999999E-5</c:v>
                </c:pt>
                <c:pt idx="39757">
                  <c:v>3.9758000000000001E-5</c:v>
                </c:pt>
                <c:pt idx="39758">
                  <c:v>3.9759000000000003E-5</c:v>
                </c:pt>
                <c:pt idx="39759">
                  <c:v>3.9759999999999999E-5</c:v>
                </c:pt>
                <c:pt idx="39760">
                  <c:v>3.9761000000000001E-5</c:v>
                </c:pt>
                <c:pt idx="39761">
                  <c:v>3.9762000000000003E-5</c:v>
                </c:pt>
                <c:pt idx="39762">
                  <c:v>3.9762999999999999E-5</c:v>
                </c:pt>
                <c:pt idx="39763">
                  <c:v>3.9764000000000001E-5</c:v>
                </c:pt>
                <c:pt idx="39764">
                  <c:v>3.9765000000000003E-5</c:v>
                </c:pt>
                <c:pt idx="39765">
                  <c:v>3.9765999999999998E-5</c:v>
                </c:pt>
                <c:pt idx="39766">
                  <c:v>3.9767000000000001E-5</c:v>
                </c:pt>
                <c:pt idx="39767">
                  <c:v>3.9768000000000003E-5</c:v>
                </c:pt>
                <c:pt idx="39768">
                  <c:v>3.9768999999999998E-5</c:v>
                </c:pt>
                <c:pt idx="39769">
                  <c:v>3.977E-5</c:v>
                </c:pt>
                <c:pt idx="39770">
                  <c:v>3.9771000000000003E-5</c:v>
                </c:pt>
                <c:pt idx="39771">
                  <c:v>3.9771999999999998E-5</c:v>
                </c:pt>
                <c:pt idx="39772">
                  <c:v>3.9773E-5</c:v>
                </c:pt>
                <c:pt idx="39773">
                  <c:v>3.9774000000000002E-5</c:v>
                </c:pt>
                <c:pt idx="39774">
                  <c:v>3.9774999999999998E-5</c:v>
                </c:pt>
                <c:pt idx="39775">
                  <c:v>3.9776E-5</c:v>
                </c:pt>
                <c:pt idx="39776">
                  <c:v>3.9777000000000002E-5</c:v>
                </c:pt>
                <c:pt idx="39777">
                  <c:v>3.9777999999999998E-5</c:v>
                </c:pt>
                <c:pt idx="39778">
                  <c:v>3.9779E-5</c:v>
                </c:pt>
                <c:pt idx="39779">
                  <c:v>3.9780000000000002E-5</c:v>
                </c:pt>
                <c:pt idx="39780">
                  <c:v>3.9780999999999997E-5</c:v>
                </c:pt>
                <c:pt idx="39781">
                  <c:v>3.9782E-5</c:v>
                </c:pt>
                <c:pt idx="39782">
                  <c:v>3.9783000000000002E-5</c:v>
                </c:pt>
                <c:pt idx="39783">
                  <c:v>3.9783999999999997E-5</c:v>
                </c:pt>
                <c:pt idx="39784">
                  <c:v>3.9784999999999999E-5</c:v>
                </c:pt>
                <c:pt idx="39785">
                  <c:v>3.9786000000000002E-5</c:v>
                </c:pt>
                <c:pt idx="39786">
                  <c:v>3.9786999999999997E-5</c:v>
                </c:pt>
                <c:pt idx="39787">
                  <c:v>3.9787999999999999E-5</c:v>
                </c:pt>
                <c:pt idx="39788">
                  <c:v>3.9789000000000001E-5</c:v>
                </c:pt>
                <c:pt idx="39789">
                  <c:v>3.9789999999999997E-5</c:v>
                </c:pt>
                <c:pt idx="39790">
                  <c:v>3.9790999999999999E-5</c:v>
                </c:pt>
                <c:pt idx="39791">
                  <c:v>3.9792000000000001E-5</c:v>
                </c:pt>
                <c:pt idx="39792">
                  <c:v>3.9792999999999997E-5</c:v>
                </c:pt>
                <c:pt idx="39793">
                  <c:v>3.9793999999999999E-5</c:v>
                </c:pt>
                <c:pt idx="39794">
                  <c:v>3.9795000000000001E-5</c:v>
                </c:pt>
                <c:pt idx="39795">
                  <c:v>3.9796000000000003E-5</c:v>
                </c:pt>
                <c:pt idx="39796">
                  <c:v>3.9796999999999999E-5</c:v>
                </c:pt>
                <c:pt idx="39797">
                  <c:v>3.9798000000000001E-5</c:v>
                </c:pt>
                <c:pt idx="39798">
                  <c:v>3.9799000000000003E-5</c:v>
                </c:pt>
                <c:pt idx="39799">
                  <c:v>3.9799999999999998E-5</c:v>
                </c:pt>
                <c:pt idx="39800">
                  <c:v>3.9801000000000001E-5</c:v>
                </c:pt>
                <c:pt idx="39801">
                  <c:v>3.9802000000000003E-5</c:v>
                </c:pt>
                <c:pt idx="39802">
                  <c:v>3.9802999999999998E-5</c:v>
                </c:pt>
                <c:pt idx="39803">
                  <c:v>3.9804E-5</c:v>
                </c:pt>
                <c:pt idx="39804">
                  <c:v>3.9805000000000003E-5</c:v>
                </c:pt>
                <c:pt idx="39805">
                  <c:v>3.9805999999999998E-5</c:v>
                </c:pt>
                <c:pt idx="39806">
                  <c:v>3.9807E-5</c:v>
                </c:pt>
                <c:pt idx="39807">
                  <c:v>3.9808000000000002E-5</c:v>
                </c:pt>
                <c:pt idx="39808">
                  <c:v>3.9808999999999998E-5</c:v>
                </c:pt>
                <c:pt idx="39809">
                  <c:v>3.981E-5</c:v>
                </c:pt>
                <c:pt idx="39810">
                  <c:v>3.9811000000000002E-5</c:v>
                </c:pt>
                <c:pt idx="39811">
                  <c:v>3.9811999999999998E-5</c:v>
                </c:pt>
                <c:pt idx="39812">
                  <c:v>3.9813E-5</c:v>
                </c:pt>
                <c:pt idx="39813">
                  <c:v>3.9814000000000002E-5</c:v>
                </c:pt>
                <c:pt idx="39814">
                  <c:v>3.9814999999999997E-5</c:v>
                </c:pt>
                <c:pt idx="39815">
                  <c:v>3.9816E-5</c:v>
                </c:pt>
                <c:pt idx="39816">
                  <c:v>3.9817000000000002E-5</c:v>
                </c:pt>
                <c:pt idx="39817">
                  <c:v>3.9817999999999997E-5</c:v>
                </c:pt>
                <c:pt idx="39818">
                  <c:v>3.9818999999999999E-5</c:v>
                </c:pt>
                <c:pt idx="39819">
                  <c:v>3.9820000000000002E-5</c:v>
                </c:pt>
                <c:pt idx="39820">
                  <c:v>3.9820999999999997E-5</c:v>
                </c:pt>
                <c:pt idx="39821">
                  <c:v>3.9821999999999999E-5</c:v>
                </c:pt>
                <c:pt idx="39822">
                  <c:v>3.9823000000000001E-5</c:v>
                </c:pt>
                <c:pt idx="39823">
                  <c:v>3.9823999999999997E-5</c:v>
                </c:pt>
                <c:pt idx="39824">
                  <c:v>3.9824999999999999E-5</c:v>
                </c:pt>
                <c:pt idx="39825">
                  <c:v>3.9826000000000001E-5</c:v>
                </c:pt>
                <c:pt idx="39826">
                  <c:v>3.9826999999999997E-5</c:v>
                </c:pt>
                <c:pt idx="39827">
                  <c:v>3.9827999999999999E-5</c:v>
                </c:pt>
                <c:pt idx="39828">
                  <c:v>3.9829000000000001E-5</c:v>
                </c:pt>
                <c:pt idx="39829">
                  <c:v>3.9830000000000003E-5</c:v>
                </c:pt>
                <c:pt idx="39830">
                  <c:v>3.9830999999999999E-5</c:v>
                </c:pt>
                <c:pt idx="39831">
                  <c:v>3.9832000000000001E-5</c:v>
                </c:pt>
                <c:pt idx="39832">
                  <c:v>3.9833000000000003E-5</c:v>
                </c:pt>
                <c:pt idx="39833">
                  <c:v>3.9833999999999998E-5</c:v>
                </c:pt>
                <c:pt idx="39834">
                  <c:v>3.9835000000000001E-5</c:v>
                </c:pt>
                <c:pt idx="39835">
                  <c:v>3.9836000000000003E-5</c:v>
                </c:pt>
                <c:pt idx="39836">
                  <c:v>3.9836999999999998E-5</c:v>
                </c:pt>
                <c:pt idx="39837">
                  <c:v>3.9838E-5</c:v>
                </c:pt>
                <c:pt idx="39838">
                  <c:v>3.9839000000000003E-5</c:v>
                </c:pt>
                <c:pt idx="39839">
                  <c:v>3.9839999999999998E-5</c:v>
                </c:pt>
                <c:pt idx="39840">
                  <c:v>3.9841E-5</c:v>
                </c:pt>
                <c:pt idx="39841">
                  <c:v>3.9842000000000002E-5</c:v>
                </c:pt>
                <c:pt idx="39842">
                  <c:v>3.9842999999999998E-5</c:v>
                </c:pt>
                <c:pt idx="39843">
                  <c:v>3.9844E-5</c:v>
                </c:pt>
                <c:pt idx="39844">
                  <c:v>3.9845000000000002E-5</c:v>
                </c:pt>
                <c:pt idx="39845">
                  <c:v>3.9845999999999998E-5</c:v>
                </c:pt>
                <c:pt idx="39846">
                  <c:v>3.9847E-5</c:v>
                </c:pt>
                <c:pt idx="39847">
                  <c:v>3.9848000000000002E-5</c:v>
                </c:pt>
                <c:pt idx="39848">
                  <c:v>3.9848999999999997E-5</c:v>
                </c:pt>
                <c:pt idx="39849">
                  <c:v>3.985E-5</c:v>
                </c:pt>
                <c:pt idx="39850">
                  <c:v>3.9851000000000002E-5</c:v>
                </c:pt>
                <c:pt idx="39851">
                  <c:v>3.9851999999999997E-5</c:v>
                </c:pt>
                <c:pt idx="39852">
                  <c:v>3.9852999999999999E-5</c:v>
                </c:pt>
                <c:pt idx="39853">
                  <c:v>3.9854000000000002E-5</c:v>
                </c:pt>
                <c:pt idx="39854">
                  <c:v>3.9854999999999997E-5</c:v>
                </c:pt>
                <c:pt idx="39855">
                  <c:v>3.9855999999999999E-5</c:v>
                </c:pt>
                <c:pt idx="39856">
                  <c:v>3.9857000000000001E-5</c:v>
                </c:pt>
                <c:pt idx="39857">
                  <c:v>3.9857999999999997E-5</c:v>
                </c:pt>
                <c:pt idx="39858">
                  <c:v>3.9858999999999999E-5</c:v>
                </c:pt>
                <c:pt idx="39859">
                  <c:v>3.9860000000000001E-5</c:v>
                </c:pt>
                <c:pt idx="39860">
                  <c:v>3.9860999999999997E-5</c:v>
                </c:pt>
                <c:pt idx="39861">
                  <c:v>3.9861999999999999E-5</c:v>
                </c:pt>
                <c:pt idx="39862">
                  <c:v>3.9863000000000001E-5</c:v>
                </c:pt>
                <c:pt idx="39863">
                  <c:v>3.9864000000000003E-5</c:v>
                </c:pt>
                <c:pt idx="39864">
                  <c:v>3.9864999999999999E-5</c:v>
                </c:pt>
                <c:pt idx="39865">
                  <c:v>3.9866000000000001E-5</c:v>
                </c:pt>
                <c:pt idx="39866">
                  <c:v>3.9867000000000003E-5</c:v>
                </c:pt>
                <c:pt idx="39867">
                  <c:v>3.9867999999999998E-5</c:v>
                </c:pt>
                <c:pt idx="39868">
                  <c:v>3.9869000000000001E-5</c:v>
                </c:pt>
                <c:pt idx="39869">
                  <c:v>3.9870000000000003E-5</c:v>
                </c:pt>
                <c:pt idx="39870">
                  <c:v>3.9870999999999998E-5</c:v>
                </c:pt>
                <c:pt idx="39871">
                  <c:v>3.9872E-5</c:v>
                </c:pt>
                <c:pt idx="39872">
                  <c:v>3.9873000000000003E-5</c:v>
                </c:pt>
                <c:pt idx="39873">
                  <c:v>3.9873999999999998E-5</c:v>
                </c:pt>
                <c:pt idx="39874">
                  <c:v>3.9875E-5</c:v>
                </c:pt>
                <c:pt idx="39875">
                  <c:v>3.9876000000000002E-5</c:v>
                </c:pt>
                <c:pt idx="39876">
                  <c:v>3.9876999999999998E-5</c:v>
                </c:pt>
                <c:pt idx="39877">
                  <c:v>3.9878E-5</c:v>
                </c:pt>
                <c:pt idx="39878">
                  <c:v>3.9879000000000002E-5</c:v>
                </c:pt>
                <c:pt idx="39879">
                  <c:v>3.9879999999999998E-5</c:v>
                </c:pt>
                <c:pt idx="39880">
                  <c:v>3.9881E-5</c:v>
                </c:pt>
                <c:pt idx="39881">
                  <c:v>3.9882000000000002E-5</c:v>
                </c:pt>
                <c:pt idx="39882">
                  <c:v>3.9882999999999997E-5</c:v>
                </c:pt>
                <c:pt idx="39883">
                  <c:v>3.9884E-5</c:v>
                </c:pt>
                <c:pt idx="39884">
                  <c:v>3.9885000000000002E-5</c:v>
                </c:pt>
                <c:pt idx="39885">
                  <c:v>3.9885999999999997E-5</c:v>
                </c:pt>
                <c:pt idx="39886">
                  <c:v>3.9886999999999999E-5</c:v>
                </c:pt>
                <c:pt idx="39887">
                  <c:v>3.9888000000000002E-5</c:v>
                </c:pt>
                <c:pt idx="39888">
                  <c:v>3.9888999999999997E-5</c:v>
                </c:pt>
                <c:pt idx="39889">
                  <c:v>3.9889999999999999E-5</c:v>
                </c:pt>
                <c:pt idx="39890">
                  <c:v>3.9891000000000001E-5</c:v>
                </c:pt>
                <c:pt idx="39891">
                  <c:v>3.9891999999999997E-5</c:v>
                </c:pt>
                <c:pt idx="39892">
                  <c:v>3.9892999999999999E-5</c:v>
                </c:pt>
                <c:pt idx="39893">
                  <c:v>3.9894000000000001E-5</c:v>
                </c:pt>
                <c:pt idx="39894">
                  <c:v>3.9894999999999997E-5</c:v>
                </c:pt>
                <c:pt idx="39895">
                  <c:v>3.9895999999999999E-5</c:v>
                </c:pt>
                <c:pt idx="39896">
                  <c:v>3.9897000000000001E-5</c:v>
                </c:pt>
                <c:pt idx="39897">
                  <c:v>3.9898000000000003E-5</c:v>
                </c:pt>
                <c:pt idx="39898">
                  <c:v>3.9898999999999999E-5</c:v>
                </c:pt>
                <c:pt idx="39899">
                  <c:v>3.9900000000000001E-5</c:v>
                </c:pt>
                <c:pt idx="39900">
                  <c:v>3.9901000000000003E-5</c:v>
                </c:pt>
                <c:pt idx="39901">
                  <c:v>3.9901999999999998E-5</c:v>
                </c:pt>
                <c:pt idx="39902">
                  <c:v>3.9903000000000001E-5</c:v>
                </c:pt>
                <c:pt idx="39903">
                  <c:v>3.9904000000000003E-5</c:v>
                </c:pt>
                <c:pt idx="39904">
                  <c:v>3.9904999999999998E-5</c:v>
                </c:pt>
                <c:pt idx="39905">
                  <c:v>3.9906E-5</c:v>
                </c:pt>
                <c:pt idx="39906">
                  <c:v>3.9907000000000003E-5</c:v>
                </c:pt>
                <c:pt idx="39907">
                  <c:v>3.9907999999999998E-5</c:v>
                </c:pt>
                <c:pt idx="39908">
                  <c:v>3.9909E-5</c:v>
                </c:pt>
                <c:pt idx="39909">
                  <c:v>3.9910000000000002E-5</c:v>
                </c:pt>
                <c:pt idx="39910">
                  <c:v>3.9910999999999998E-5</c:v>
                </c:pt>
                <c:pt idx="39911">
                  <c:v>3.9912E-5</c:v>
                </c:pt>
                <c:pt idx="39912">
                  <c:v>3.9913000000000002E-5</c:v>
                </c:pt>
                <c:pt idx="39913">
                  <c:v>3.9913999999999998E-5</c:v>
                </c:pt>
                <c:pt idx="39914">
                  <c:v>3.9915E-5</c:v>
                </c:pt>
                <c:pt idx="39915">
                  <c:v>3.9916000000000002E-5</c:v>
                </c:pt>
                <c:pt idx="39916">
                  <c:v>3.9916999999999997E-5</c:v>
                </c:pt>
                <c:pt idx="39917">
                  <c:v>3.9918E-5</c:v>
                </c:pt>
                <c:pt idx="39918">
                  <c:v>3.9919000000000002E-5</c:v>
                </c:pt>
                <c:pt idx="39919">
                  <c:v>3.9919999999999997E-5</c:v>
                </c:pt>
                <c:pt idx="39920">
                  <c:v>3.9920999999999999E-5</c:v>
                </c:pt>
                <c:pt idx="39921">
                  <c:v>3.9922000000000002E-5</c:v>
                </c:pt>
                <c:pt idx="39922">
                  <c:v>3.9922999999999997E-5</c:v>
                </c:pt>
                <c:pt idx="39923">
                  <c:v>3.9923999999999999E-5</c:v>
                </c:pt>
                <c:pt idx="39924">
                  <c:v>3.9925000000000001E-5</c:v>
                </c:pt>
                <c:pt idx="39925">
                  <c:v>3.9925999999999997E-5</c:v>
                </c:pt>
                <c:pt idx="39926">
                  <c:v>3.9926999999999999E-5</c:v>
                </c:pt>
                <c:pt idx="39927">
                  <c:v>3.9928000000000001E-5</c:v>
                </c:pt>
                <c:pt idx="39928">
                  <c:v>3.9928999999999997E-5</c:v>
                </c:pt>
                <c:pt idx="39929">
                  <c:v>3.9929999999999999E-5</c:v>
                </c:pt>
                <c:pt idx="39930">
                  <c:v>3.9931000000000001E-5</c:v>
                </c:pt>
                <c:pt idx="39931">
                  <c:v>3.9932000000000003E-5</c:v>
                </c:pt>
                <c:pt idx="39932">
                  <c:v>3.9932999999999999E-5</c:v>
                </c:pt>
                <c:pt idx="39933">
                  <c:v>3.9934000000000001E-5</c:v>
                </c:pt>
                <c:pt idx="39934">
                  <c:v>3.9935000000000003E-5</c:v>
                </c:pt>
                <c:pt idx="39935">
                  <c:v>3.9935999999999998E-5</c:v>
                </c:pt>
                <c:pt idx="39936">
                  <c:v>3.9937000000000001E-5</c:v>
                </c:pt>
                <c:pt idx="39937">
                  <c:v>3.9938000000000003E-5</c:v>
                </c:pt>
                <c:pt idx="39938">
                  <c:v>3.9938999999999998E-5</c:v>
                </c:pt>
                <c:pt idx="39939">
                  <c:v>3.994E-5</c:v>
                </c:pt>
                <c:pt idx="39940">
                  <c:v>3.9941000000000003E-5</c:v>
                </c:pt>
                <c:pt idx="39941">
                  <c:v>3.9941999999999998E-5</c:v>
                </c:pt>
                <c:pt idx="39942">
                  <c:v>3.9943E-5</c:v>
                </c:pt>
                <c:pt idx="39943">
                  <c:v>3.9944000000000002E-5</c:v>
                </c:pt>
                <c:pt idx="39944">
                  <c:v>3.9944999999999998E-5</c:v>
                </c:pt>
                <c:pt idx="39945">
                  <c:v>3.9946E-5</c:v>
                </c:pt>
                <c:pt idx="39946">
                  <c:v>3.9947000000000002E-5</c:v>
                </c:pt>
                <c:pt idx="39947">
                  <c:v>3.9947999999999998E-5</c:v>
                </c:pt>
                <c:pt idx="39948">
                  <c:v>3.9949E-5</c:v>
                </c:pt>
                <c:pt idx="39949">
                  <c:v>3.9950000000000002E-5</c:v>
                </c:pt>
                <c:pt idx="39950">
                  <c:v>3.9950999999999997E-5</c:v>
                </c:pt>
                <c:pt idx="39951">
                  <c:v>3.9952E-5</c:v>
                </c:pt>
                <c:pt idx="39952">
                  <c:v>3.9953000000000002E-5</c:v>
                </c:pt>
                <c:pt idx="39953">
                  <c:v>3.9953999999999997E-5</c:v>
                </c:pt>
                <c:pt idx="39954">
                  <c:v>3.9954999999999999E-5</c:v>
                </c:pt>
                <c:pt idx="39955">
                  <c:v>3.9956000000000002E-5</c:v>
                </c:pt>
                <c:pt idx="39956">
                  <c:v>3.9956999999999997E-5</c:v>
                </c:pt>
                <c:pt idx="39957">
                  <c:v>3.9957999999999999E-5</c:v>
                </c:pt>
                <c:pt idx="39958">
                  <c:v>3.9959000000000001E-5</c:v>
                </c:pt>
                <c:pt idx="39959">
                  <c:v>3.9959999999999997E-5</c:v>
                </c:pt>
                <c:pt idx="39960">
                  <c:v>3.9960999999999999E-5</c:v>
                </c:pt>
                <c:pt idx="39961">
                  <c:v>3.9962000000000001E-5</c:v>
                </c:pt>
                <c:pt idx="39962">
                  <c:v>3.9962999999999997E-5</c:v>
                </c:pt>
                <c:pt idx="39963">
                  <c:v>3.9963999999999999E-5</c:v>
                </c:pt>
                <c:pt idx="39964">
                  <c:v>3.9965000000000001E-5</c:v>
                </c:pt>
                <c:pt idx="39965">
                  <c:v>3.9966000000000003E-5</c:v>
                </c:pt>
                <c:pt idx="39966">
                  <c:v>3.9966999999999999E-5</c:v>
                </c:pt>
                <c:pt idx="39967">
                  <c:v>3.9968000000000001E-5</c:v>
                </c:pt>
                <c:pt idx="39968">
                  <c:v>3.9969000000000003E-5</c:v>
                </c:pt>
                <c:pt idx="39969">
                  <c:v>3.9969999999999998E-5</c:v>
                </c:pt>
                <c:pt idx="39970">
                  <c:v>3.9971000000000001E-5</c:v>
                </c:pt>
                <c:pt idx="39971">
                  <c:v>3.9972000000000003E-5</c:v>
                </c:pt>
                <c:pt idx="39972">
                  <c:v>3.9972999999999998E-5</c:v>
                </c:pt>
                <c:pt idx="39973">
                  <c:v>3.9974E-5</c:v>
                </c:pt>
                <c:pt idx="39974">
                  <c:v>3.9975000000000003E-5</c:v>
                </c:pt>
                <c:pt idx="39975">
                  <c:v>3.9975999999999998E-5</c:v>
                </c:pt>
                <c:pt idx="39976">
                  <c:v>3.9977E-5</c:v>
                </c:pt>
                <c:pt idx="39977">
                  <c:v>3.9978000000000002E-5</c:v>
                </c:pt>
                <c:pt idx="39978">
                  <c:v>3.9978999999999998E-5</c:v>
                </c:pt>
                <c:pt idx="39979">
                  <c:v>3.998E-5</c:v>
                </c:pt>
                <c:pt idx="39980">
                  <c:v>3.9981000000000002E-5</c:v>
                </c:pt>
                <c:pt idx="39981">
                  <c:v>3.9981999999999998E-5</c:v>
                </c:pt>
                <c:pt idx="39982">
                  <c:v>3.9983E-5</c:v>
                </c:pt>
                <c:pt idx="39983">
                  <c:v>3.9984000000000002E-5</c:v>
                </c:pt>
                <c:pt idx="39984">
                  <c:v>3.9984999999999997E-5</c:v>
                </c:pt>
                <c:pt idx="39985">
                  <c:v>3.9986E-5</c:v>
                </c:pt>
                <c:pt idx="39986">
                  <c:v>3.9987000000000002E-5</c:v>
                </c:pt>
                <c:pt idx="39987">
                  <c:v>3.9987999999999997E-5</c:v>
                </c:pt>
                <c:pt idx="39988">
                  <c:v>3.9988999999999999E-5</c:v>
                </c:pt>
                <c:pt idx="39989">
                  <c:v>3.9990000000000002E-5</c:v>
                </c:pt>
                <c:pt idx="39990">
                  <c:v>3.9990999999999997E-5</c:v>
                </c:pt>
                <c:pt idx="39991">
                  <c:v>3.9991999999999999E-5</c:v>
                </c:pt>
                <c:pt idx="39992">
                  <c:v>3.9993000000000001E-5</c:v>
                </c:pt>
                <c:pt idx="39993">
                  <c:v>3.9993999999999997E-5</c:v>
                </c:pt>
                <c:pt idx="39994">
                  <c:v>3.9994999999999999E-5</c:v>
                </c:pt>
                <c:pt idx="39995">
                  <c:v>3.9996000000000001E-5</c:v>
                </c:pt>
                <c:pt idx="39996">
                  <c:v>3.9996999999999997E-5</c:v>
                </c:pt>
                <c:pt idx="39997">
                  <c:v>3.9997999999999999E-5</c:v>
                </c:pt>
                <c:pt idx="39998">
                  <c:v>3.9999000000000001E-5</c:v>
                </c:pt>
                <c:pt idx="39999">
                  <c:v>4.0000000000000003E-5</c:v>
                </c:pt>
                <c:pt idx="40000">
                  <c:v>4.0000999999999999E-5</c:v>
                </c:pt>
                <c:pt idx="40001">
                  <c:v>4.0002000000000001E-5</c:v>
                </c:pt>
                <c:pt idx="40002">
                  <c:v>4.0003000000000003E-5</c:v>
                </c:pt>
                <c:pt idx="40003">
                  <c:v>4.0003999999999998E-5</c:v>
                </c:pt>
                <c:pt idx="40004">
                  <c:v>4.0005000000000001E-5</c:v>
                </c:pt>
                <c:pt idx="40005">
                  <c:v>4.0006000000000003E-5</c:v>
                </c:pt>
                <c:pt idx="40006">
                  <c:v>4.0006999999999998E-5</c:v>
                </c:pt>
                <c:pt idx="40007">
                  <c:v>4.0008E-5</c:v>
                </c:pt>
                <c:pt idx="40008">
                  <c:v>4.0009000000000003E-5</c:v>
                </c:pt>
                <c:pt idx="40009">
                  <c:v>4.0009999999999998E-5</c:v>
                </c:pt>
                <c:pt idx="40010">
                  <c:v>4.0011E-5</c:v>
                </c:pt>
                <c:pt idx="40011">
                  <c:v>4.0012000000000002E-5</c:v>
                </c:pt>
                <c:pt idx="40012">
                  <c:v>4.0012999999999998E-5</c:v>
                </c:pt>
                <c:pt idx="40013">
                  <c:v>4.0014E-5</c:v>
                </c:pt>
                <c:pt idx="40014">
                  <c:v>4.0015000000000002E-5</c:v>
                </c:pt>
                <c:pt idx="40015">
                  <c:v>4.0015999999999998E-5</c:v>
                </c:pt>
                <c:pt idx="40016">
                  <c:v>4.0017E-5</c:v>
                </c:pt>
                <c:pt idx="40017">
                  <c:v>4.0018000000000002E-5</c:v>
                </c:pt>
                <c:pt idx="40018">
                  <c:v>4.0018999999999997E-5</c:v>
                </c:pt>
                <c:pt idx="40019">
                  <c:v>4.002E-5</c:v>
                </c:pt>
                <c:pt idx="40020">
                  <c:v>4.0021000000000002E-5</c:v>
                </c:pt>
                <c:pt idx="40021">
                  <c:v>4.0021999999999997E-5</c:v>
                </c:pt>
                <c:pt idx="40022">
                  <c:v>4.0022999999999999E-5</c:v>
                </c:pt>
                <c:pt idx="40023">
                  <c:v>4.0024000000000002E-5</c:v>
                </c:pt>
                <c:pt idx="40024">
                  <c:v>4.0024999999999997E-5</c:v>
                </c:pt>
                <c:pt idx="40025">
                  <c:v>4.0025999999999999E-5</c:v>
                </c:pt>
                <c:pt idx="40026">
                  <c:v>4.0027000000000001E-5</c:v>
                </c:pt>
                <c:pt idx="40027">
                  <c:v>4.0027999999999997E-5</c:v>
                </c:pt>
                <c:pt idx="40028">
                  <c:v>4.0028999999999999E-5</c:v>
                </c:pt>
                <c:pt idx="40029">
                  <c:v>4.0030000000000001E-5</c:v>
                </c:pt>
                <c:pt idx="40030">
                  <c:v>4.0030999999999997E-5</c:v>
                </c:pt>
                <c:pt idx="40031">
                  <c:v>4.0031999999999999E-5</c:v>
                </c:pt>
                <c:pt idx="40032">
                  <c:v>4.0033000000000001E-5</c:v>
                </c:pt>
                <c:pt idx="40033">
                  <c:v>4.0034000000000003E-5</c:v>
                </c:pt>
                <c:pt idx="40034">
                  <c:v>4.0034999999999999E-5</c:v>
                </c:pt>
                <c:pt idx="40035">
                  <c:v>4.0036000000000001E-5</c:v>
                </c:pt>
                <c:pt idx="40036">
                  <c:v>4.0037000000000003E-5</c:v>
                </c:pt>
                <c:pt idx="40037">
                  <c:v>4.0037999999999999E-5</c:v>
                </c:pt>
                <c:pt idx="40038">
                  <c:v>4.0039000000000001E-5</c:v>
                </c:pt>
                <c:pt idx="40039">
                  <c:v>4.0040000000000003E-5</c:v>
                </c:pt>
                <c:pt idx="40040">
                  <c:v>4.0040999999999998E-5</c:v>
                </c:pt>
                <c:pt idx="40041">
                  <c:v>4.0042E-5</c:v>
                </c:pt>
                <c:pt idx="40042">
                  <c:v>4.0043000000000003E-5</c:v>
                </c:pt>
                <c:pt idx="40043">
                  <c:v>4.0043999999999998E-5</c:v>
                </c:pt>
                <c:pt idx="40044">
                  <c:v>4.0045E-5</c:v>
                </c:pt>
                <c:pt idx="40045">
                  <c:v>4.0046000000000002E-5</c:v>
                </c:pt>
                <c:pt idx="40046">
                  <c:v>4.0046999999999998E-5</c:v>
                </c:pt>
                <c:pt idx="40047">
                  <c:v>4.0048E-5</c:v>
                </c:pt>
                <c:pt idx="40048">
                  <c:v>4.0049000000000002E-5</c:v>
                </c:pt>
                <c:pt idx="40049">
                  <c:v>4.0049999999999998E-5</c:v>
                </c:pt>
                <c:pt idx="40050">
                  <c:v>4.0051E-5</c:v>
                </c:pt>
                <c:pt idx="40051">
                  <c:v>4.0052000000000002E-5</c:v>
                </c:pt>
                <c:pt idx="40052">
                  <c:v>4.0052999999999998E-5</c:v>
                </c:pt>
                <c:pt idx="40053">
                  <c:v>4.0054E-5</c:v>
                </c:pt>
                <c:pt idx="40054">
                  <c:v>4.0055000000000002E-5</c:v>
                </c:pt>
                <c:pt idx="40055">
                  <c:v>4.0055999999999997E-5</c:v>
                </c:pt>
                <c:pt idx="40056">
                  <c:v>4.0057E-5</c:v>
                </c:pt>
                <c:pt idx="40057">
                  <c:v>4.0058000000000002E-5</c:v>
                </c:pt>
                <c:pt idx="40058">
                  <c:v>4.0058999999999997E-5</c:v>
                </c:pt>
                <c:pt idx="40059">
                  <c:v>4.0059999999999999E-5</c:v>
                </c:pt>
                <c:pt idx="40060">
                  <c:v>4.0061000000000002E-5</c:v>
                </c:pt>
                <c:pt idx="40061">
                  <c:v>4.0061999999999997E-5</c:v>
                </c:pt>
                <c:pt idx="40062">
                  <c:v>4.0062999999999999E-5</c:v>
                </c:pt>
                <c:pt idx="40063">
                  <c:v>4.0064000000000001E-5</c:v>
                </c:pt>
                <c:pt idx="40064">
                  <c:v>4.0064999999999997E-5</c:v>
                </c:pt>
                <c:pt idx="40065">
                  <c:v>4.0065999999999999E-5</c:v>
                </c:pt>
                <c:pt idx="40066">
                  <c:v>4.0067000000000001E-5</c:v>
                </c:pt>
                <c:pt idx="40067">
                  <c:v>4.0068000000000003E-5</c:v>
                </c:pt>
                <c:pt idx="40068">
                  <c:v>4.0068999999999999E-5</c:v>
                </c:pt>
                <c:pt idx="40069">
                  <c:v>4.0070000000000001E-5</c:v>
                </c:pt>
                <c:pt idx="40070">
                  <c:v>4.0071000000000003E-5</c:v>
                </c:pt>
                <c:pt idx="40071">
                  <c:v>4.0071999999999999E-5</c:v>
                </c:pt>
                <c:pt idx="40072">
                  <c:v>4.0073000000000001E-5</c:v>
                </c:pt>
                <c:pt idx="40073">
                  <c:v>4.0074000000000003E-5</c:v>
                </c:pt>
                <c:pt idx="40074">
                  <c:v>4.0074999999999998E-5</c:v>
                </c:pt>
                <c:pt idx="40075">
                  <c:v>4.0076000000000001E-5</c:v>
                </c:pt>
                <c:pt idx="40076">
                  <c:v>4.0077000000000003E-5</c:v>
                </c:pt>
                <c:pt idx="40077">
                  <c:v>4.0077999999999998E-5</c:v>
                </c:pt>
                <c:pt idx="40078">
                  <c:v>4.0079E-5</c:v>
                </c:pt>
                <c:pt idx="40079">
                  <c:v>4.0080000000000003E-5</c:v>
                </c:pt>
                <c:pt idx="40080">
                  <c:v>4.0080999999999998E-5</c:v>
                </c:pt>
                <c:pt idx="40081">
                  <c:v>4.0082E-5</c:v>
                </c:pt>
                <c:pt idx="40082">
                  <c:v>4.0083000000000002E-5</c:v>
                </c:pt>
                <c:pt idx="40083">
                  <c:v>4.0083999999999998E-5</c:v>
                </c:pt>
                <c:pt idx="40084">
                  <c:v>4.0085E-5</c:v>
                </c:pt>
                <c:pt idx="40085">
                  <c:v>4.0086000000000002E-5</c:v>
                </c:pt>
                <c:pt idx="40086">
                  <c:v>4.0086999999999998E-5</c:v>
                </c:pt>
                <c:pt idx="40087">
                  <c:v>4.0088E-5</c:v>
                </c:pt>
                <c:pt idx="40088">
                  <c:v>4.0089000000000002E-5</c:v>
                </c:pt>
                <c:pt idx="40089">
                  <c:v>4.0089999999999997E-5</c:v>
                </c:pt>
                <c:pt idx="40090">
                  <c:v>4.0091E-5</c:v>
                </c:pt>
                <c:pt idx="40091">
                  <c:v>4.0092000000000002E-5</c:v>
                </c:pt>
                <c:pt idx="40092">
                  <c:v>4.0092999999999997E-5</c:v>
                </c:pt>
                <c:pt idx="40093">
                  <c:v>4.0093999999999999E-5</c:v>
                </c:pt>
                <c:pt idx="40094">
                  <c:v>4.0095000000000002E-5</c:v>
                </c:pt>
                <c:pt idx="40095">
                  <c:v>4.0095999999999997E-5</c:v>
                </c:pt>
                <c:pt idx="40096">
                  <c:v>4.0096999999999999E-5</c:v>
                </c:pt>
                <c:pt idx="40097">
                  <c:v>4.0098000000000001E-5</c:v>
                </c:pt>
                <c:pt idx="40098">
                  <c:v>4.0098999999999997E-5</c:v>
                </c:pt>
                <c:pt idx="40099">
                  <c:v>4.0099999999999999E-5</c:v>
                </c:pt>
                <c:pt idx="40100">
                  <c:v>4.0101000000000001E-5</c:v>
                </c:pt>
                <c:pt idx="40101">
                  <c:v>4.0102000000000003E-5</c:v>
                </c:pt>
                <c:pt idx="40102">
                  <c:v>4.0102999999999999E-5</c:v>
                </c:pt>
                <c:pt idx="40103">
                  <c:v>4.0104000000000001E-5</c:v>
                </c:pt>
                <c:pt idx="40104">
                  <c:v>4.0105000000000003E-5</c:v>
                </c:pt>
                <c:pt idx="40105">
                  <c:v>4.0105999999999999E-5</c:v>
                </c:pt>
                <c:pt idx="40106">
                  <c:v>4.0107000000000001E-5</c:v>
                </c:pt>
                <c:pt idx="40107">
                  <c:v>4.0108000000000003E-5</c:v>
                </c:pt>
                <c:pt idx="40108">
                  <c:v>4.0108999999999998E-5</c:v>
                </c:pt>
                <c:pt idx="40109">
                  <c:v>4.0110000000000001E-5</c:v>
                </c:pt>
                <c:pt idx="40110">
                  <c:v>4.0111000000000003E-5</c:v>
                </c:pt>
                <c:pt idx="40111">
                  <c:v>4.0111999999999998E-5</c:v>
                </c:pt>
                <c:pt idx="40112">
                  <c:v>4.0113E-5</c:v>
                </c:pt>
                <c:pt idx="40113">
                  <c:v>4.0114000000000003E-5</c:v>
                </c:pt>
                <c:pt idx="40114">
                  <c:v>4.0114999999999998E-5</c:v>
                </c:pt>
                <c:pt idx="40115">
                  <c:v>4.0116E-5</c:v>
                </c:pt>
                <c:pt idx="40116">
                  <c:v>4.0117000000000002E-5</c:v>
                </c:pt>
                <c:pt idx="40117">
                  <c:v>4.0117999999999998E-5</c:v>
                </c:pt>
                <c:pt idx="40118">
                  <c:v>4.0119E-5</c:v>
                </c:pt>
                <c:pt idx="40119">
                  <c:v>4.0120000000000002E-5</c:v>
                </c:pt>
                <c:pt idx="40120">
                  <c:v>4.0120999999999998E-5</c:v>
                </c:pt>
                <c:pt idx="40121">
                  <c:v>4.0122E-5</c:v>
                </c:pt>
                <c:pt idx="40122">
                  <c:v>4.0123000000000002E-5</c:v>
                </c:pt>
                <c:pt idx="40123">
                  <c:v>4.0123999999999997E-5</c:v>
                </c:pt>
                <c:pt idx="40124">
                  <c:v>4.0125E-5</c:v>
                </c:pt>
                <c:pt idx="40125">
                  <c:v>4.0126000000000002E-5</c:v>
                </c:pt>
                <c:pt idx="40126">
                  <c:v>4.0126999999999997E-5</c:v>
                </c:pt>
                <c:pt idx="40127">
                  <c:v>4.0127999999999999E-5</c:v>
                </c:pt>
                <c:pt idx="40128">
                  <c:v>4.0129000000000002E-5</c:v>
                </c:pt>
                <c:pt idx="40129">
                  <c:v>4.0129999999999997E-5</c:v>
                </c:pt>
                <c:pt idx="40130">
                  <c:v>4.0130999999999999E-5</c:v>
                </c:pt>
                <c:pt idx="40131">
                  <c:v>4.0132000000000001E-5</c:v>
                </c:pt>
                <c:pt idx="40132">
                  <c:v>4.0132999999999997E-5</c:v>
                </c:pt>
                <c:pt idx="40133">
                  <c:v>4.0133999999999999E-5</c:v>
                </c:pt>
                <c:pt idx="40134">
                  <c:v>4.0135000000000001E-5</c:v>
                </c:pt>
                <c:pt idx="40135">
                  <c:v>4.0136000000000003E-5</c:v>
                </c:pt>
                <c:pt idx="40136">
                  <c:v>4.0136999999999999E-5</c:v>
                </c:pt>
                <c:pt idx="40137">
                  <c:v>4.0138000000000001E-5</c:v>
                </c:pt>
                <c:pt idx="40138">
                  <c:v>4.0139000000000003E-5</c:v>
                </c:pt>
                <c:pt idx="40139">
                  <c:v>4.0139999999999999E-5</c:v>
                </c:pt>
                <c:pt idx="40140">
                  <c:v>4.0141000000000001E-5</c:v>
                </c:pt>
                <c:pt idx="40141">
                  <c:v>4.0142000000000003E-5</c:v>
                </c:pt>
                <c:pt idx="40142">
                  <c:v>4.0142999999999998E-5</c:v>
                </c:pt>
                <c:pt idx="40143">
                  <c:v>4.0144000000000001E-5</c:v>
                </c:pt>
                <c:pt idx="40144">
                  <c:v>4.0145000000000003E-5</c:v>
                </c:pt>
                <c:pt idx="40145">
                  <c:v>4.0145999999999998E-5</c:v>
                </c:pt>
                <c:pt idx="40146">
                  <c:v>4.0147E-5</c:v>
                </c:pt>
                <c:pt idx="40147">
                  <c:v>4.0148000000000003E-5</c:v>
                </c:pt>
                <c:pt idx="40148">
                  <c:v>4.0148999999999998E-5</c:v>
                </c:pt>
                <c:pt idx="40149">
                  <c:v>4.015E-5</c:v>
                </c:pt>
                <c:pt idx="40150">
                  <c:v>4.0151000000000002E-5</c:v>
                </c:pt>
                <c:pt idx="40151">
                  <c:v>4.0151999999999998E-5</c:v>
                </c:pt>
                <c:pt idx="40152">
                  <c:v>4.0153E-5</c:v>
                </c:pt>
                <c:pt idx="40153">
                  <c:v>4.0154000000000002E-5</c:v>
                </c:pt>
                <c:pt idx="40154">
                  <c:v>4.0154999999999998E-5</c:v>
                </c:pt>
                <c:pt idx="40155">
                  <c:v>4.0156E-5</c:v>
                </c:pt>
                <c:pt idx="40156">
                  <c:v>4.0157000000000002E-5</c:v>
                </c:pt>
                <c:pt idx="40157">
                  <c:v>4.0157999999999997E-5</c:v>
                </c:pt>
                <c:pt idx="40158">
                  <c:v>4.0159E-5</c:v>
                </c:pt>
                <c:pt idx="40159">
                  <c:v>4.0160000000000002E-5</c:v>
                </c:pt>
                <c:pt idx="40160">
                  <c:v>4.0160999999999997E-5</c:v>
                </c:pt>
                <c:pt idx="40161">
                  <c:v>4.0161999999999999E-5</c:v>
                </c:pt>
                <c:pt idx="40162">
                  <c:v>4.0163000000000002E-5</c:v>
                </c:pt>
                <c:pt idx="40163">
                  <c:v>4.0163999999999997E-5</c:v>
                </c:pt>
                <c:pt idx="40164">
                  <c:v>4.0164999999999999E-5</c:v>
                </c:pt>
                <c:pt idx="40165">
                  <c:v>4.0166000000000001E-5</c:v>
                </c:pt>
                <c:pt idx="40166">
                  <c:v>4.0166999999999997E-5</c:v>
                </c:pt>
                <c:pt idx="40167">
                  <c:v>4.0167999999999999E-5</c:v>
                </c:pt>
                <c:pt idx="40168">
                  <c:v>4.0169000000000001E-5</c:v>
                </c:pt>
                <c:pt idx="40169">
                  <c:v>4.0170000000000003E-5</c:v>
                </c:pt>
                <c:pt idx="40170">
                  <c:v>4.0170999999999999E-5</c:v>
                </c:pt>
                <c:pt idx="40171">
                  <c:v>4.0172000000000001E-5</c:v>
                </c:pt>
                <c:pt idx="40172">
                  <c:v>4.0173000000000003E-5</c:v>
                </c:pt>
                <c:pt idx="40173">
                  <c:v>4.0173999999999999E-5</c:v>
                </c:pt>
                <c:pt idx="40174">
                  <c:v>4.0175000000000001E-5</c:v>
                </c:pt>
                <c:pt idx="40175">
                  <c:v>4.0176000000000003E-5</c:v>
                </c:pt>
                <c:pt idx="40176">
                  <c:v>4.0176999999999998E-5</c:v>
                </c:pt>
                <c:pt idx="40177">
                  <c:v>4.0178000000000001E-5</c:v>
                </c:pt>
                <c:pt idx="40178">
                  <c:v>4.0179000000000003E-5</c:v>
                </c:pt>
                <c:pt idx="40179">
                  <c:v>4.0179999999999998E-5</c:v>
                </c:pt>
                <c:pt idx="40180">
                  <c:v>4.0181E-5</c:v>
                </c:pt>
                <c:pt idx="40181">
                  <c:v>4.0182000000000003E-5</c:v>
                </c:pt>
                <c:pt idx="40182">
                  <c:v>4.0182999999999998E-5</c:v>
                </c:pt>
                <c:pt idx="40183">
                  <c:v>4.0184E-5</c:v>
                </c:pt>
                <c:pt idx="40184">
                  <c:v>4.0185000000000002E-5</c:v>
                </c:pt>
                <c:pt idx="40185">
                  <c:v>4.0185999999999998E-5</c:v>
                </c:pt>
                <c:pt idx="40186">
                  <c:v>4.0187E-5</c:v>
                </c:pt>
                <c:pt idx="40187">
                  <c:v>4.0188000000000002E-5</c:v>
                </c:pt>
                <c:pt idx="40188">
                  <c:v>4.0188999999999998E-5</c:v>
                </c:pt>
                <c:pt idx="40189">
                  <c:v>4.019E-5</c:v>
                </c:pt>
                <c:pt idx="40190">
                  <c:v>4.0191000000000002E-5</c:v>
                </c:pt>
                <c:pt idx="40191">
                  <c:v>4.0191999999999997E-5</c:v>
                </c:pt>
                <c:pt idx="40192">
                  <c:v>4.0193E-5</c:v>
                </c:pt>
                <c:pt idx="40193">
                  <c:v>4.0194000000000002E-5</c:v>
                </c:pt>
                <c:pt idx="40194">
                  <c:v>4.0194999999999997E-5</c:v>
                </c:pt>
                <c:pt idx="40195">
                  <c:v>4.0195999999999999E-5</c:v>
                </c:pt>
                <c:pt idx="40196">
                  <c:v>4.0197000000000002E-5</c:v>
                </c:pt>
                <c:pt idx="40197">
                  <c:v>4.0197999999999997E-5</c:v>
                </c:pt>
                <c:pt idx="40198">
                  <c:v>4.0198999999999999E-5</c:v>
                </c:pt>
                <c:pt idx="40199">
                  <c:v>4.0200000000000001E-5</c:v>
                </c:pt>
                <c:pt idx="40200">
                  <c:v>4.0200999999999997E-5</c:v>
                </c:pt>
                <c:pt idx="40201">
                  <c:v>4.0201999999999999E-5</c:v>
                </c:pt>
                <c:pt idx="40202">
                  <c:v>4.0203000000000001E-5</c:v>
                </c:pt>
                <c:pt idx="40203">
                  <c:v>4.0204000000000003E-5</c:v>
                </c:pt>
                <c:pt idx="40204">
                  <c:v>4.0204999999999999E-5</c:v>
                </c:pt>
                <c:pt idx="40205">
                  <c:v>4.0206000000000001E-5</c:v>
                </c:pt>
                <c:pt idx="40206">
                  <c:v>4.0207000000000003E-5</c:v>
                </c:pt>
                <c:pt idx="40207">
                  <c:v>4.0207999999999999E-5</c:v>
                </c:pt>
                <c:pt idx="40208">
                  <c:v>4.0209000000000001E-5</c:v>
                </c:pt>
                <c:pt idx="40209">
                  <c:v>4.0210000000000003E-5</c:v>
                </c:pt>
                <c:pt idx="40210">
                  <c:v>4.0210999999999998E-5</c:v>
                </c:pt>
                <c:pt idx="40211">
                  <c:v>4.0212000000000001E-5</c:v>
                </c:pt>
                <c:pt idx="40212">
                  <c:v>4.0213000000000003E-5</c:v>
                </c:pt>
                <c:pt idx="40213">
                  <c:v>4.0213999999999998E-5</c:v>
                </c:pt>
                <c:pt idx="40214">
                  <c:v>4.0215E-5</c:v>
                </c:pt>
                <c:pt idx="40215">
                  <c:v>4.0216000000000003E-5</c:v>
                </c:pt>
                <c:pt idx="40216">
                  <c:v>4.0216999999999998E-5</c:v>
                </c:pt>
                <c:pt idx="40217">
                  <c:v>4.0218E-5</c:v>
                </c:pt>
                <c:pt idx="40218">
                  <c:v>4.0219000000000002E-5</c:v>
                </c:pt>
                <c:pt idx="40219">
                  <c:v>4.0219999999999998E-5</c:v>
                </c:pt>
                <c:pt idx="40220">
                  <c:v>4.0221E-5</c:v>
                </c:pt>
                <c:pt idx="40221">
                  <c:v>4.0222000000000002E-5</c:v>
                </c:pt>
                <c:pt idx="40222">
                  <c:v>4.0222999999999998E-5</c:v>
                </c:pt>
                <c:pt idx="40223">
                  <c:v>4.0224E-5</c:v>
                </c:pt>
                <c:pt idx="40224">
                  <c:v>4.0225000000000002E-5</c:v>
                </c:pt>
                <c:pt idx="40225">
                  <c:v>4.0225999999999997E-5</c:v>
                </c:pt>
                <c:pt idx="40226">
                  <c:v>4.0227E-5</c:v>
                </c:pt>
                <c:pt idx="40227">
                  <c:v>4.0228000000000002E-5</c:v>
                </c:pt>
                <c:pt idx="40228">
                  <c:v>4.0228999999999997E-5</c:v>
                </c:pt>
                <c:pt idx="40229">
                  <c:v>4.0229999999999999E-5</c:v>
                </c:pt>
                <c:pt idx="40230">
                  <c:v>4.0231000000000002E-5</c:v>
                </c:pt>
                <c:pt idx="40231">
                  <c:v>4.0231999999999997E-5</c:v>
                </c:pt>
                <c:pt idx="40232">
                  <c:v>4.0232999999999999E-5</c:v>
                </c:pt>
                <c:pt idx="40233">
                  <c:v>4.0234000000000001E-5</c:v>
                </c:pt>
                <c:pt idx="40234">
                  <c:v>4.0234999999999997E-5</c:v>
                </c:pt>
                <c:pt idx="40235">
                  <c:v>4.0235999999999999E-5</c:v>
                </c:pt>
                <c:pt idx="40236">
                  <c:v>4.0237000000000001E-5</c:v>
                </c:pt>
                <c:pt idx="40237">
                  <c:v>4.0238000000000003E-5</c:v>
                </c:pt>
                <c:pt idx="40238">
                  <c:v>4.0238999999999999E-5</c:v>
                </c:pt>
                <c:pt idx="40239">
                  <c:v>4.0240000000000001E-5</c:v>
                </c:pt>
                <c:pt idx="40240">
                  <c:v>4.0241000000000003E-5</c:v>
                </c:pt>
                <c:pt idx="40241">
                  <c:v>4.0241999999999999E-5</c:v>
                </c:pt>
                <c:pt idx="40242">
                  <c:v>4.0243000000000001E-5</c:v>
                </c:pt>
                <c:pt idx="40243">
                  <c:v>4.0244000000000003E-5</c:v>
                </c:pt>
                <c:pt idx="40244">
                  <c:v>4.0244999999999998E-5</c:v>
                </c:pt>
                <c:pt idx="40245">
                  <c:v>4.0246000000000001E-5</c:v>
                </c:pt>
                <c:pt idx="40246">
                  <c:v>4.0247000000000003E-5</c:v>
                </c:pt>
                <c:pt idx="40247">
                  <c:v>4.0247999999999998E-5</c:v>
                </c:pt>
                <c:pt idx="40248">
                  <c:v>4.0249E-5</c:v>
                </c:pt>
                <c:pt idx="40249">
                  <c:v>4.0250000000000003E-5</c:v>
                </c:pt>
                <c:pt idx="40250">
                  <c:v>4.0250999999999998E-5</c:v>
                </c:pt>
                <c:pt idx="40251">
                  <c:v>4.0252E-5</c:v>
                </c:pt>
                <c:pt idx="40252">
                  <c:v>4.0253000000000002E-5</c:v>
                </c:pt>
                <c:pt idx="40253">
                  <c:v>4.0253999999999998E-5</c:v>
                </c:pt>
                <c:pt idx="40254">
                  <c:v>4.0255E-5</c:v>
                </c:pt>
                <c:pt idx="40255">
                  <c:v>4.0256000000000002E-5</c:v>
                </c:pt>
                <c:pt idx="40256">
                  <c:v>4.0256999999999998E-5</c:v>
                </c:pt>
                <c:pt idx="40257">
                  <c:v>4.0258E-5</c:v>
                </c:pt>
                <c:pt idx="40258">
                  <c:v>4.0259000000000002E-5</c:v>
                </c:pt>
                <c:pt idx="40259">
                  <c:v>4.0259999999999997E-5</c:v>
                </c:pt>
                <c:pt idx="40260">
                  <c:v>4.0261E-5</c:v>
                </c:pt>
                <c:pt idx="40261">
                  <c:v>4.0262000000000002E-5</c:v>
                </c:pt>
                <c:pt idx="40262">
                  <c:v>4.0262999999999997E-5</c:v>
                </c:pt>
                <c:pt idx="40263">
                  <c:v>4.0263999999999999E-5</c:v>
                </c:pt>
                <c:pt idx="40264">
                  <c:v>4.0265000000000002E-5</c:v>
                </c:pt>
                <c:pt idx="40265">
                  <c:v>4.0265999999999997E-5</c:v>
                </c:pt>
                <c:pt idx="40266">
                  <c:v>4.0266999999999999E-5</c:v>
                </c:pt>
                <c:pt idx="40267">
                  <c:v>4.0268000000000001E-5</c:v>
                </c:pt>
                <c:pt idx="40268">
                  <c:v>4.0268999999999997E-5</c:v>
                </c:pt>
                <c:pt idx="40269">
                  <c:v>4.0269999999999999E-5</c:v>
                </c:pt>
                <c:pt idx="40270">
                  <c:v>4.0271000000000001E-5</c:v>
                </c:pt>
                <c:pt idx="40271">
                  <c:v>4.0272000000000003E-5</c:v>
                </c:pt>
                <c:pt idx="40272">
                  <c:v>4.0272999999999999E-5</c:v>
                </c:pt>
                <c:pt idx="40273">
                  <c:v>4.0274000000000001E-5</c:v>
                </c:pt>
                <c:pt idx="40274">
                  <c:v>4.0275000000000003E-5</c:v>
                </c:pt>
                <c:pt idx="40275">
                  <c:v>4.0275999999999999E-5</c:v>
                </c:pt>
                <c:pt idx="40276">
                  <c:v>4.0277000000000001E-5</c:v>
                </c:pt>
                <c:pt idx="40277">
                  <c:v>4.0278000000000003E-5</c:v>
                </c:pt>
                <c:pt idx="40278">
                  <c:v>4.0278999999999998E-5</c:v>
                </c:pt>
                <c:pt idx="40279">
                  <c:v>4.0280000000000001E-5</c:v>
                </c:pt>
                <c:pt idx="40280">
                  <c:v>4.0281000000000003E-5</c:v>
                </c:pt>
                <c:pt idx="40281">
                  <c:v>4.0281999999999998E-5</c:v>
                </c:pt>
                <c:pt idx="40282">
                  <c:v>4.0283E-5</c:v>
                </c:pt>
                <c:pt idx="40283">
                  <c:v>4.0284000000000003E-5</c:v>
                </c:pt>
                <c:pt idx="40284">
                  <c:v>4.0284999999999998E-5</c:v>
                </c:pt>
                <c:pt idx="40285">
                  <c:v>4.0286E-5</c:v>
                </c:pt>
                <c:pt idx="40286">
                  <c:v>4.0287000000000002E-5</c:v>
                </c:pt>
                <c:pt idx="40287">
                  <c:v>4.0287999999999998E-5</c:v>
                </c:pt>
                <c:pt idx="40288">
                  <c:v>4.0289E-5</c:v>
                </c:pt>
                <c:pt idx="40289">
                  <c:v>4.0290000000000002E-5</c:v>
                </c:pt>
                <c:pt idx="40290">
                  <c:v>4.0290999999999998E-5</c:v>
                </c:pt>
                <c:pt idx="40291">
                  <c:v>4.0292E-5</c:v>
                </c:pt>
                <c:pt idx="40292">
                  <c:v>4.0293000000000002E-5</c:v>
                </c:pt>
                <c:pt idx="40293">
                  <c:v>4.0293999999999997E-5</c:v>
                </c:pt>
                <c:pt idx="40294">
                  <c:v>4.0295E-5</c:v>
                </c:pt>
                <c:pt idx="40295">
                  <c:v>4.0296000000000002E-5</c:v>
                </c:pt>
                <c:pt idx="40296">
                  <c:v>4.0296999999999997E-5</c:v>
                </c:pt>
                <c:pt idx="40297">
                  <c:v>4.0297999999999999E-5</c:v>
                </c:pt>
                <c:pt idx="40298">
                  <c:v>4.0299000000000002E-5</c:v>
                </c:pt>
                <c:pt idx="40299">
                  <c:v>4.0299999999999997E-5</c:v>
                </c:pt>
                <c:pt idx="40300">
                  <c:v>4.0300999999999999E-5</c:v>
                </c:pt>
                <c:pt idx="40301">
                  <c:v>4.0302000000000001E-5</c:v>
                </c:pt>
                <c:pt idx="40302">
                  <c:v>4.0302999999999997E-5</c:v>
                </c:pt>
                <c:pt idx="40303">
                  <c:v>4.0303999999999999E-5</c:v>
                </c:pt>
                <c:pt idx="40304">
                  <c:v>4.0305000000000001E-5</c:v>
                </c:pt>
                <c:pt idx="40305">
                  <c:v>4.0305999999999997E-5</c:v>
                </c:pt>
                <c:pt idx="40306">
                  <c:v>4.0306999999999999E-5</c:v>
                </c:pt>
                <c:pt idx="40307">
                  <c:v>4.0308000000000001E-5</c:v>
                </c:pt>
                <c:pt idx="40308">
                  <c:v>4.0309000000000003E-5</c:v>
                </c:pt>
                <c:pt idx="40309">
                  <c:v>4.0309999999999999E-5</c:v>
                </c:pt>
                <c:pt idx="40310">
                  <c:v>4.0311000000000001E-5</c:v>
                </c:pt>
                <c:pt idx="40311">
                  <c:v>4.0312000000000003E-5</c:v>
                </c:pt>
                <c:pt idx="40312">
                  <c:v>4.0312999999999998E-5</c:v>
                </c:pt>
                <c:pt idx="40313">
                  <c:v>4.0314000000000001E-5</c:v>
                </c:pt>
                <c:pt idx="40314">
                  <c:v>4.0315000000000003E-5</c:v>
                </c:pt>
                <c:pt idx="40315">
                  <c:v>4.0315999999999998E-5</c:v>
                </c:pt>
                <c:pt idx="40316">
                  <c:v>4.0317E-5</c:v>
                </c:pt>
                <c:pt idx="40317">
                  <c:v>4.0318000000000003E-5</c:v>
                </c:pt>
                <c:pt idx="40318">
                  <c:v>4.0318999999999998E-5</c:v>
                </c:pt>
                <c:pt idx="40319">
                  <c:v>4.032E-5</c:v>
                </c:pt>
                <c:pt idx="40320">
                  <c:v>4.0321000000000002E-5</c:v>
                </c:pt>
                <c:pt idx="40321">
                  <c:v>4.0321999999999998E-5</c:v>
                </c:pt>
                <c:pt idx="40322">
                  <c:v>4.0323E-5</c:v>
                </c:pt>
                <c:pt idx="40323">
                  <c:v>4.0324000000000002E-5</c:v>
                </c:pt>
                <c:pt idx="40324">
                  <c:v>4.0324999999999998E-5</c:v>
                </c:pt>
                <c:pt idx="40325">
                  <c:v>4.0326E-5</c:v>
                </c:pt>
                <c:pt idx="40326">
                  <c:v>4.0327000000000002E-5</c:v>
                </c:pt>
                <c:pt idx="40327">
                  <c:v>4.0327999999999997E-5</c:v>
                </c:pt>
                <c:pt idx="40328">
                  <c:v>4.0329E-5</c:v>
                </c:pt>
                <c:pt idx="40329">
                  <c:v>4.0330000000000002E-5</c:v>
                </c:pt>
                <c:pt idx="40330">
                  <c:v>4.0330999999999997E-5</c:v>
                </c:pt>
                <c:pt idx="40331">
                  <c:v>4.0331999999999999E-5</c:v>
                </c:pt>
                <c:pt idx="40332">
                  <c:v>4.0333000000000002E-5</c:v>
                </c:pt>
                <c:pt idx="40333">
                  <c:v>4.0333999999999997E-5</c:v>
                </c:pt>
                <c:pt idx="40334">
                  <c:v>4.0334999999999999E-5</c:v>
                </c:pt>
                <c:pt idx="40335">
                  <c:v>4.0336000000000001E-5</c:v>
                </c:pt>
                <c:pt idx="40336">
                  <c:v>4.0336999999999997E-5</c:v>
                </c:pt>
                <c:pt idx="40337">
                  <c:v>4.0337999999999999E-5</c:v>
                </c:pt>
                <c:pt idx="40338">
                  <c:v>4.0339000000000001E-5</c:v>
                </c:pt>
                <c:pt idx="40339">
                  <c:v>4.0339999999999997E-5</c:v>
                </c:pt>
                <c:pt idx="40340">
                  <c:v>4.0340999999999999E-5</c:v>
                </c:pt>
                <c:pt idx="40341">
                  <c:v>4.0342000000000001E-5</c:v>
                </c:pt>
                <c:pt idx="40342">
                  <c:v>4.0343000000000003E-5</c:v>
                </c:pt>
                <c:pt idx="40343">
                  <c:v>4.0343999999999999E-5</c:v>
                </c:pt>
                <c:pt idx="40344">
                  <c:v>4.0345000000000001E-5</c:v>
                </c:pt>
                <c:pt idx="40345">
                  <c:v>4.0346000000000003E-5</c:v>
                </c:pt>
                <c:pt idx="40346">
                  <c:v>4.0346999999999998E-5</c:v>
                </c:pt>
                <c:pt idx="40347">
                  <c:v>4.0348000000000001E-5</c:v>
                </c:pt>
                <c:pt idx="40348">
                  <c:v>4.0349000000000003E-5</c:v>
                </c:pt>
                <c:pt idx="40349">
                  <c:v>4.0349999999999998E-5</c:v>
                </c:pt>
                <c:pt idx="40350">
                  <c:v>4.0351E-5</c:v>
                </c:pt>
                <c:pt idx="40351">
                  <c:v>4.0352000000000003E-5</c:v>
                </c:pt>
                <c:pt idx="40352">
                  <c:v>4.0352999999999998E-5</c:v>
                </c:pt>
                <c:pt idx="40353">
                  <c:v>4.0354E-5</c:v>
                </c:pt>
                <c:pt idx="40354">
                  <c:v>4.0355000000000002E-5</c:v>
                </c:pt>
                <c:pt idx="40355">
                  <c:v>4.0355999999999998E-5</c:v>
                </c:pt>
                <c:pt idx="40356">
                  <c:v>4.0357E-5</c:v>
                </c:pt>
                <c:pt idx="40357">
                  <c:v>4.0358000000000002E-5</c:v>
                </c:pt>
                <c:pt idx="40358">
                  <c:v>4.0358999999999998E-5</c:v>
                </c:pt>
                <c:pt idx="40359">
                  <c:v>4.036E-5</c:v>
                </c:pt>
                <c:pt idx="40360">
                  <c:v>4.0361000000000002E-5</c:v>
                </c:pt>
                <c:pt idx="40361">
                  <c:v>4.0361999999999997E-5</c:v>
                </c:pt>
                <c:pt idx="40362">
                  <c:v>4.0363E-5</c:v>
                </c:pt>
                <c:pt idx="40363">
                  <c:v>4.0364000000000002E-5</c:v>
                </c:pt>
                <c:pt idx="40364">
                  <c:v>4.0364999999999997E-5</c:v>
                </c:pt>
                <c:pt idx="40365">
                  <c:v>4.0365999999999999E-5</c:v>
                </c:pt>
                <c:pt idx="40366">
                  <c:v>4.0367000000000002E-5</c:v>
                </c:pt>
                <c:pt idx="40367">
                  <c:v>4.0367999999999997E-5</c:v>
                </c:pt>
                <c:pt idx="40368">
                  <c:v>4.0368999999999999E-5</c:v>
                </c:pt>
                <c:pt idx="40369">
                  <c:v>4.0370000000000001E-5</c:v>
                </c:pt>
                <c:pt idx="40370">
                  <c:v>4.0370999999999997E-5</c:v>
                </c:pt>
                <c:pt idx="40371">
                  <c:v>4.0371999999999999E-5</c:v>
                </c:pt>
                <c:pt idx="40372">
                  <c:v>4.0373000000000001E-5</c:v>
                </c:pt>
                <c:pt idx="40373">
                  <c:v>4.0373999999999997E-5</c:v>
                </c:pt>
                <c:pt idx="40374">
                  <c:v>4.0374999999999999E-5</c:v>
                </c:pt>
                <c:pt idx="40375">
                  <c:v>4.0376000000000001E-5</c:v>
                </c:pt>
                <c:pt idx="40376">
                  <c:v>4.0377000000000003E-5</c:v>
                </c:pt>
                <c:pt idx="40377">
                  <c:v>4.0377999999999999E-5</c:v>
                </c:pt>
                <c:pt idx="40378">
                  <c:v>4.0379000000000001E-5</c:v>
                </c:pt>
                <c:pt idx="40379">
                  <c:v>4.0380000000000003E-5</c:v>
                </c:pt>
                <c:pt idx="40380">
                  <c:v>4.0380999999999998E-5</c:v>
                </c:pt>
                <c:pt idx="40381">
                  <c:v>4.0382000000000001E-5</c:v>
                </c:pt>
                <c:pt idx="40382">
                  <c:v>4.0383000000000003E-5</c:v>
                </c:pt>
                <c:pt idx="40383">
                  <c:v>4.0383999999999998E-5</c:v>
                </c:pt>
                <c:pt idx="40384">
                  <c:v>4.0385E-5</c:v>
                </c:pt>
                <c:pt idx="40385">
                  <c:v>4.0386000000000003E-5</c:v>
                </c:pt>
                <c:pt idx="40386">
                  <c:v>4.0386999999999998E-5</c:v>
                </c:pt>
                <c:pt idx="40387">
                  <c:v>4.0388E-5</c:v>
                </c:pt>
                <c:pt idx="40388">
                  <c:v>4.0389000000000002E-5</c:v>
                </c:pt>
                <c:pt idx="40389">
                  <c:v>4.0389999999999998E-5</c:v>
                </c:pt>
                <c:pt idx="40390">
                  <c:v>4.0391E-5</c:v>
                </c:pt>
                <c:pt idx="40391">
                  <c:v>4.0392000000000002E-5</c:v>
                </c:pt>
                <c:pt idx="40392">
                  <c:v>4.0392999999999998E-5</c:v>
                </c:pt>
                <c:pt idx="40393">
                  <c:v>4.0394E-5</c:v>
                </c:pt>
                <c:pt idx="40394">
                  <c:v>4.0395000000000002E-5</c:v>
                </c:pt>
                <c:pt idx="40395">
                  <c:v>4.0395999999999997E-5</c:v>
                </c:pt>
                <c:pt idx="40396">
                  <c:v>4.0397E-5</c:v>
                </c:pt>
                <c:pt idx="40397">
                  <c:v>4.0398000000000002E-5</c:v>
                </c:pt>
                <c:pt idx="40398">
                  <c:v>4.0398999999999997E-5</c:v>
                </c:pt>
                <c:pt idx="40399">
                  <c:v>4.0399999999999999E-5</c:v>
                </c:pt>
                <c:pt idx="40400">
                  <c:v>4.0401000000000002E-5</c:v>
                </c:pt>
                <c:pt idx="40401">
                  <c:v>4.0401999999999997E-5</c:v>
                </c:pt>
                <c:pt idx="40402">
                  <c:v>4.0402999999999999E-5</c:v>
                </c:pt>
                <c:pt idx="40403">
                  <c:v>4.0404000000000001E-5</c:v>
                </c:pt>
                <c:pt idx="40404">
                  <c:v>4.0404999999999997E-5</c:v>
                </c:pt>
                <c:pt idx="40405">
                  <c:v>4.0405999999999999E-5</c:v>
                </c:pt>
                <c:pt idx="40406">
                  <c:v>4.0407000000000001E-5</c:v>
                </c:pt>
                <c:pt idx="40407">
                  <c:v>4.0407999999999997E-5</c:v>
                </c:pt>
                <c:pt idx="40408">
                  <c:v>4.0408999999999999E-5</c:v>
                </c:pt>
                <c:pt idx="40409">
                  <c:v>4.0410000000000001E-5</c:v>
                </c:pt>
                <c:pt idx="40410">
                  <c:v>4.0411000000000003E-5</c:v>
                </c:pt>
                <c:pt idx="40411">
                  <c:v>4.0411999999999999E-5</c:v>
                </c:pt>
                <c:pt idx="40412">
                  <c:v>4.0413000000000001E-5</c:v>
                </c:pt>
                <c:pt idx="40413">
                  <c:v>4.0414000000000003E-5</c:v>
                </c:pt>
                <c:pt idx="40414">
                  <c:v>4.0414999999999998E-5</c:v>
                </c:pt>
                <c:pt idx="40415">
                  <c:v>4.0416000000000001E-5</c:v>
                </c:pt>
                <c:pt idx="40416">
                  <c:v>4.0417000000000003E-5</c:v>
                </c:pt>
                <c:pt idx="40417">
                  <c:v>4.0417999999999998E-5</c:v>
                </c:pt>
                <c:pt idx="40418">
                  <c:v>4.0419E-5</c:v>
                </c:pt>
                <c:pt idx="40419">
                  <c:v>4.0420000000000003E-5</c:v>
                </c:pt>
                <c:pt idx="40420">
                  <c:v>4.0420999999999998E-5</c:v>
                </c:pt>
                <c:pt idx="40421">
                  <c:v>4.0422E-5</c:v>
                </c:pt>
                <c:pt idx="40422">
                  <c:v>4.0423000000000002E-5</c:v>
                </c:pt>
                <c:pt idx="40423">
                  <c:v>4.0423999999999998E-5</c:v>
                </c:pt>
                <c:pt idx="40424">
                  <c:v>4.0425E-5</c:v>
                </c:pt>
                <c:pt idx="40425">
                  <c:v>4.0426000000000002E-5</c:v>
                </c:pt>
                <c:pt idx="40426">
                  <c:v>4.0426999999999998E-5</c:v>
                </c:pt>
                <c:pt idx="40427">
                  <c:v>4.0428E-5</c:v>
                </c:pt>
                <c:pt idx="40428">
                  <c:v>4.0429000000000002E-5</c:v>
                </c:pt>
                <c:pt idx="40429">
                  <c:v>4.0429999999999997E-5</c:v>
                </c:pt>
                <c:pt idx="40430">
                  <c:v>4.0431E-5</c:v>
                </c:pt>
                <c:pt idx="40431">
                  <c:v>4.0432000000000002E-5</c:v>
                </c:pt>
                <c:pt idx="40432">
                  <c:v>4.0432999999999997E-5</c:v>
                </c:pt>
                <c:pt idx="40433">
                  <c:v>4.0433999999999999E-5</c:v>
                </c:pt>
                <c:pt idx="40434">
                  <c:v>4.0435000000000002E-5</c:v>
                </c:pt>
                <c:pt idx="40435">
                  <c:v>4.0435999999999997E-5</c:v>
                </c:pt>
                <c:pt idx="40436">
                  <c:v>4.0436999999999999E-5</c:v>
                </c:pt>
                <c:pt idx="40437">
                  <c:v>4.0438000000000001E-5</c:v>
                </c:pt>
                <c:pt idx="40438">
                  <c:v>4.0438999999999997E-5</c:v>
                </c:pt>
                <c:pt idx="40439">
                  <c:v>4.0439999999999999E-5</c:v>
                </c:pt>
                <c:pt idx="40440">
                  <c:v>4.0441000000000001E-5</c:v>
                </c:pt>
                <c:pt idx="40441">
                  <c:v>4.0441999999999997E-5</c:v>
                </c:pt>
                <c:pt idx="40442">
                  <c:v>4.0442999999999999E-5</c:v>
                </c:pt>
                <c:pt idx="40443">
                  <c:v>4.0444000000000001E-5</c:v>
                </c:pt>
                <c:pt idx="40444">
                  <c:v>4.0445000000000003E-5</c:v>
                </c:pt>
                <c:pt idx="40445">
                  <c:v>4.0445999999999999E-5</c:v>
                </c:pt>
                <c:pt idx="40446">
                  <c:v>4.0447000000000001E-5</c:v>
                </c:pt>
                <c:pt idx="40447">
                  <c:v>4.0448000000000003E-5</c:v>
                </c:pt>
                <c:pt idx="40448">
                  <c:v>4.0448999999999998E-5</c:v>
                </c:pt>
                <c:pt idx="40449">
                  <c:v>4.0450000000000001E-5</c:v>
                </c:pt>
                <c:pt idx="40450">
                  <c:v>4.0451000000000003E-5</c:v>
                </c:pt>
                <c:pt idx="40451">
                  <c:v>4.0451999999999998E-5</c:v>
                </c:pt>
                <c:pt idx="40452">
                  <c:v>4.0453E-5</c:v>
                </c:pt>
                <c:pt idx="40453">
                  <c:v>4.0454000000000003E-5</c:v>
                </c:pt>
                <c:pt idx="40454">
                  <c:v>4.0454999999999998E-5</c:v>
                </c:pt>
                <c:pt idx="40455">
                  <c:v>4.0456E-5</c:v>
                </c:pt>
                <c:pt idx="40456">
                  <c:v>4.0457000000000002E-5</c:v>
                </c:pt>
                <c:pt idx="40457">
                  <c:v>4.0457999999999998E-5</c:v>
                </c:pt>
                <c:pt idx="40458">
                  <c:v>4.0459E-5</c:v>
                </c:pt>
                <c:pt idx="40459">
                  <c:v>4.0460000000000002E-5</c:v>
                </c:pt>
                <c:pt idx="40460">
                  <c:v>4.0460999999999998E-5</c:v>
                </c:pt>
                <c:pt idx="40461">
                  <c:v>4.0462E-5</c:v>
                </c:pt>
                <c:pt idx="40462">
                  <c:v>4.0463000000000002E-5</c:v>
                </c:pt>
                <c:pt idx="40463">
                  <c:v>4.0463999999999997E-5</c:v>
                </c:pt>
                <c:pt idx="40464">
                  <c:v>4.0465E-5</c:v>
                </c:pt>
                <c:pt idx="40465">
                  <c:v>4.0466000000000002E-5</c:v>
                </c:pt>
                <c:pt idx="40466">
                  <c:v>4.0466999999999997E-5</c:v>
                </c:pt>
                <c:pt idx="40467">
                  <c:v>4.0467999999999999E-5</c:v>
                </c:pt>
                <c:pt idx="40468">
                  <c:v>4.0469000000000002E-5</c:v>
                </c:pt>
                <c:pt idx="40469">
                  <c:v>4.0469999999999997E-5</c:v>
                </c:pt>
                <c:pt idx="40470">
                  <c:v>4.0470999999999999E-5</c:v>
                </c:pt>
                <c:pt idx="40471">
                  <c:v>4.0472000000000001E-5</c:v>
                </c:pt>
                <c:pt idx="40472">
                  <c:v>4.0472999999999997E-5</c:v>
                </c:pt>
                <c:pt idx="40473">
                  <c:v>4.0473999999999999E-5</c:v>
                </c:pt>
                <c:pt idx="40474">
                  <c:v>4.0475000000000001E-5</c:v>
                </c:pt>
                <c:pt idx="40475">
                  <c:v>4.0475999999999997E-5</c:v>
                </c:pt>
                <c:pt idx="40476">
                  <c:v>4.0476999999999999E-5</c:v>
                </c:pt>
                <c:pt idx="40477">
                  <c:v>4.0478000000000001E-5</c:v>
                </c:pt>
                <c:pt idx="40478">
                  <c:v>4.0479000000000003E-5</c:v>
                </c:pt>
                <c:pt idx="40479">
                  <c:v>4.0479999999999999E-5</c:v>
                </c:pt>
                <c:pt idx="40480">
                  <c:v>4.0481000000000001E-5</c:v>
                </c:pt>
                <c:pt idx="40481">
                  <c:v>4.0482000000000003E-5</c:v>
                </c:pt>
                <c:pt idx="40482">
                  <c:v>4.0482999999999998E-5</c:v>
                </c:pt>
                <c:pt idx="40483">
                  <c:v>4.0484000000000001E-5</c:v>
                </c:pt>
                <c:pt idx="40484">
                  <c:v>4.0485000000000003E-5</c:v>
                </c:pt>
                <c:pt idx="40485">
                  <c:v>4.0485999999999998E-5</c:v>
                </c:pt>
                <c:pt idx="40486">
                  <c:v>4.0487E-5</c:v>
                </c:pt>
                <c:pt idx="40487">
                  <c:v>4.0488000000000003E-5</c:v>
                </c:pt>
                <c:pt idx="40488">
                  <c:v>4.0488999999999998E-5</c:v>
                </c:pt>
                <c:pt idx="40489">
                  <c:v>4.049E-5</c:v>
                </c:pt>
                <c:pt idx="40490">
                  <c:v>4.0491000000000002E-5</c:v>
                </c:pt>
                <c:pt idx="40491">
                  <c:v>4.0491999999999998E-5</c:v>
                </c:pt>
                <c:pt idx="40492">
                  <c:v>4.0493E-5</c:v>
                </c:pt>
                <c:pt idx="40493">
                  <c:v>4.0494000000000002E-5</c:v>
                </c:pt>
                <c:pt idx="40494">
                  <c:v>4.0494999999999998E-5</c:v>
                </c:pt>
                <c:pt idx="40495">
                  <c:v>4.0496E-5</c:v>
                </c:pt>
                <c:pt idx="40496">
                  <c:v>4.0497000000000002E-5</c:v>
                </c:pt>
                <c:pt idx="40497">
                  <c:v>4.0497999999999997E-5</c:v>
                </c:pt>
                <c:pt idx="40498">
                  <c:v>4.0499E-5</c:v>
                </c:pt>
                <c:pt idx="40499">
                  <c:v>4.0500000000000002E-5</c:v>
                </c:pt>
                <c:pt idx="40500">
                  <c:v>4.0500999999999997E-5</c:v>
                </c:pt>
                <c:pt idx="40501">
                  <c:v>4.0501999999999999E-5</c:v>
                </c:pt>
                <c:pt idx="40502">
                  <c:v>4.0503000000000002E-5</c:v>
                </c:pt>
                <c:pt idx="40503">
                  <c:v>4.0503999999999997E-5</c:v>
                </c:pt>
                <c:pt idx="40504">
                  <c:v>4.0504999999999999E-5</c:v>
                </c:pt>
                <c:pt idx="40505">
                  <c:v>4.0506000000000001E-5</c:v>
                </c:pt>
                <c:pt idx="40506">
                  <c:v>4.0506999999999997E-5</c:v>
                </c:pt>
                <c:pt idx="40507">
                  <c:v>4.0507999999999999E-5</c:v>
                </c:pt>
                <c:pt idx="40508">
                  <c:v>4.0509000000000001E-5</c:v>
                </c:pt>
                <c:pt idx="40509">
                  <c:v>4.0509999999999997E-5</c:v>
                </c:pt>
                <c:pt idx="40510">
                  <c:v>4.0510999999999999E-5</c:v>
                </c:pt>
                <c:pt idx="40511">
                  <c:v>4.0512000000000001E-5</c:v>
                </c:pt>
                <c:pt idx="40512">
                  <c:v>4.0513000000000003E-5</c:v>
                </c:pt>
                <c:pt idx="40513">
                  <c:v>4.0513999999999999E-5</c:v>
                </c:pt>
                <c:pt idx="40514">
                  <c:v>4.0515000000000001E-5</c:v>
                </c:pt>
                <c:pt idx="40515">
                  <c:v>4.0516000000000003E-5</c:v>
                </c:pt>
                <c:pt idx="40516">
                  <c:v>4.0516999999999998E-5</c:v>
                </c:pt>
                <c:pt idx="40517">
                  <c:v>4.0518000000000001E-5</c:v>
                </c:pt>
                <c:pt idx="40518">
                  <c:v>4.0519000000000003E-5</c:v>
                </c:pt>
                <c:pt idx="40519">
                  <c:v>4.0519999999999998E-5</c:v>
                </c:pt>
                <c:pt idx="40520">
                  <c:v>4.0521E-5</c:v>
                </c:pt>
                <c:pt idx="40521">
                  <c:v>4.0522000000000003E-5</c:v>
                </c:pt>
                <c:pt idx="40522">
                  <c:v>4.0522999999999998E-5</c:v>
                </c:pt>
                <c:pt idx="40523">
                  <c:v>4.0524E-5</c:v>
                </c:pt>
                <c:pt idx="40524">
                  <c:v>4.0525000000000002E-5</c:v>
                </c:pt>
                <c:pt idx="40525">
                  <c:v>4.0525999999999998E-5</c:v>
                </c:pt>
                <c:pt idx="40526">
                  <c:v>4.0527E-5</c:v>
                </c:pt>
                <c:pt idx="40527">
                  <c:v>4.0528000000000002E-5</c:v>
                </c:pt>
                <c:pt idx="40528">
                  <c:v>4.0528999999999998E-5</c:v>
                </c:pt>
                <c:pt idx="40529">
                  <c:v>4.053E-5</c:v>
                </c:pt>
                <c:pt idx="40530">
                  <c:v>4.0531000000000002E-5</c:v>
                </c:pt>
                <c:pt idx="40531">
                  <c:v>4.0531999999999998E-5</c:v>
                </c:pt>
                <c:pt idx="40532">
                  <c:v>4.0533E-5</c:v>
                </c:pt>
                <c:pt idx="40533">
                  <c:v>4.0534000000000002E-5</c:v>
                </c:pt>
                <c:pt idx="40534">
                  <c:v>4.0534999999999997E-5</c:v>
                </c:pt>
                <c:pt idx="40535">
                  <c:v>4.0535999999999999E-5</c:v>
                </c:pt>
                <c:pt idx="40536">
                  <c:v>4.0537000000000002E-5</c:v>
                </c:pt>
                <c:pt idx="40537">
                  <c:v>4.0537999999999997E-5</c:v>
                </c:pt>
                <c:pt idx="40538">
                  <c:v>4.0538999999999999E-5</c:v>
                </c:pt>
                <c:pt idx="40539">
                  <c:v>4.0540000000000001E-5</c:v>
                </c:pt>
                <c:pt idx="40540">
                  <c:v>4.0540999999999997E-5</c:v>
                </c:pt>
                <c:pt idx="40541">
                  <c:v>4.0541999999999999E-5</c:v>
                </c:pt>
                <c:pt idx="40542">
                  <c:v>4.0543000000000001E-5</c:v>
                </c:pt>
                <c:pt idx="40543">
                  <c:v>4.0543999999999997E-5</c:v>
                </c:pt>
                <c:pt idx="40544">
                  <c:v>4.0544999999999999E-5</c:v>
                </c:pt>
                <c:pt idx="40545">
                  <c:v>4.0546000000000001E-5</c:v>
                </c:pt>
                <c:pt idx="40546">
                  <c:v>4.0547000000000003E-5</c:v>
                </c:pt>
                <c:pt idx="40547">
                  <c:v>4.0547999999999999E-5</c:v>
                </c:pt>
                <c:pt idx="40548">
                  <c:v>4.0549000000000001E-5</c:v>
                </c:pt>
                <c:pt idx="40549">
                  <c:v>4.0550000000000003E-5</c:v>
                </c:pt>
                <c:pt idx="40550">
                  <c:v>4.0550999999999999E-5</c:v>
                </c:pt>
                <c:pt idx="40551">
                  <c:v>4.0552000000000001E-5</c:v>
                </c:pt>
                <c:pt idx="40552">
                  <c:v>4.0553000000000003E-5</c:v>
                </c:pt>
                <c:pt idx="40553">
                  <c:v>4.0553999999999998E-5</c:v>
                </c:pt>
                <c:pt idx="40554">
                  <c:v>4.0555E-5</c:v>
                </c:pt>
                <c:pt idx="40555">
                  <c:v>4.0556000000000003E-5</c:v>
                </c:pt>
                <c:pt idx="40556">
                  <c:v>4.0556999999999998E-5</c:v>
                </c:pt>
                <c:pt idx="40557">
                  <c:v>4.0558E-5</c:v>
                </c:pt>
                <c:pt idx="40558">
                  <c:v>4.0559000000000002E-5</c:v>
                </c:pt>
                <c:pt idx="40559">
                  <c:v>4.0559999999999998E-5</c:v>
                </c:pt>
                <c:pt idx="40560">
                  <c:v>4.0561E-5</c:v>
                </c:pt>
                <c:pt idx="40561">
                  <c:v>4.0562000000000002E-5</c:v>
                </c:pt>
                <c:pt idx="40562">
                  <c:v>4.0562999999999998E-5</c:v>
                </c:pt>
                <c:pt idx="40563">
                  <c:v>4.0564E-5</c:v>
                </c:pt>
                <c:pt idx="40564">
                  <c:v>4.0565000000000002E-5</c:v>
                </c:pt>
                <c:pt idx="40565">
                  <c:v>4.0565999999999998E-5</c:v>
                </c:pt>
                <c:pt idx="40566">
                  <c:v>4.0567E-5</c:v>
                </c:pt>
                <c:pt idx="40567">
                  <c:v>4.0568000000000002E-5</c:v>
                </c:pt>
                <c:pt idx="40568">
                  <c:v>4.0568999999999997E-5</c:v>
                </c:pt>
                <c:pt idx="40569">
                  <c:v>4.057E-5</c:v>
                </c:pt>
                <c:pt idx="40570">
                  <c:v>4.0571000000000002E-5</c:v>
                </c:pt>
                <c:pt idx="40571">
                  <c:v>4.0571999999999997E-5</c:v>
                </c:pt>
                <c:pt idx="40572">
                  <c:v>4.0572999999999999E-5</c:v>
                </c:pt>
                <c:pt idx="40573">
                  <c:v>4.0574000000000002E-5</c:v>
                </c:pt>
                <c:pt idx="40574">
                  <c:v>4.0574999999999997E-5</c:v>
                </c:pt>
                <c:pt idx="40575">
                  <c:v>4.0575999999999999E-5</c:v>
                </c:pt>
                <c:pt idx="40576">
                  <c:v>4.0577000000000001E-5</c:v>
                </c:pt>
                <c:pt idx="40577">
                  <c:v>4.0577999999999997E-5</c:v>
                </c:pt>
                <c:pt idx="40578">
                  <c:v>4.0578999999999999E-5</c:v>
                </c:pt>
                <c:pt idx="40579">
                  <c:v>4.0580000000000001E-5</c:v>
                </c:pt>
                <c:pt idx="40580">
                  <c:v>4.0581000000000003E-5</c:v>
                </c:pt>
                <c:pt idx="40581">
                  <c:v>4.0581999999999999E-5</c:v>
                </c:pt>
                <c:pt idx="40582">
                  <c:v>4.0583000000000001E-5</c:v>
                </c:pt>
                <c:pt idx="40583">
                  <c:v>4.0584000000000003E-5</c:v>
                </c:pt>
                <c:pt idx="40584">
                  <c:v>4.0584999999999999E-5</c:v>
                </c:pt>
                <c:pt idx="40585">
                  <c:v>4.0586000000000001E-5</c:v>
                </c:pt>
                <c:pt idx="40586">
                  <c:v>4.0587000000000003E-5</c:v>
                </c:pt>
                <c:pt idx="40587">
                  <c:v>4.0587999999999998E-5</c:v>
                </c:pt>
                <c:pt idx="40588">
                  <c:v>4.0589000000000001E-5</c:v>
                </c:pt>
                <c:pt idx="40589">
                  <c:v>4.0590000000000003E-5</c:v>
                </c:pt>
                <c:pt idx="40590">
                  <c:v>4.0590999999999998E-5</c:v>
                </c:pt>
                <c:pt idx="40591">
                  <c:v>4.0592E-5</c:v>
                </c:pt>
                <c:pt idx="40592">
                  <c:v>4.0593000000000003E-5</c:v>
                </c:pt>
                <c:pt idx="40593">
                  <c:v>4.0593999999999998E-5</c:v>
                </c:pt>
                <c:pt idx="40594">
                  <c:v>4.0595E-5</c:v>
                </c:pt>
                <c:pt idx="40595">
                  <c:v>4.0596000000000002E-5</c:v>
                </c:pt>
                <c:pt idx="40596">
                  <c:v>4.0596999999999998E-5</c:v>
                </c:pt>
                <c:pt idx="40597">
                  <c:v>4.0598E-5</c:v>
                </c:pt>
                <c:pt idx="40598">
                  <c:v>4.0599000000000002E-5</c:v>
                </c:pt>
                <c:pt idx="40599">
                  <c:v>4.0599999999999998E-5</c:v>
                </c:pt>
                <c:pt idx="40600">
                  <c:v>4.0601E-5</c:v>
                </c:pt>
                <c:pt idx="40601">
                  <c:v>4.0602000000000002E-5</c:v>
                </c:pt>
                <c:pt idx="40602">
                  <c:v>4.0602999999999997E-5</c:v>
                </c:pt>
                <c:pt idx="40603">
                  <c:v>4.0604E-5</c:v>
                </c:pt>
                <c:pt idx="40604">
                  <c:v>4.0605000000000002E-5</c:v>
                </c:pt>
                <c:pt idx="40605">
                  <c:v>4.0605999999999997E-5</c:v>
                </c:pt>
                <c:pt idx="40606">
                  <c:v>4.0606999999999999E-5</c:v>
                </c:pt>
                <c:pt idx="40607">
                  <c:v>4.0608000000000002E-5</c:v>
                </c:pt>
                <c:pt idx="40608">
                  <c:v>4.0608999999999997E-5</c:v>
                </c:pt>
                <c:pt idx="40609">
                  <c:v>4.0609999999999999E-5</c:v>
                </c:pt>
                <c:pt idx="40610">
                  <c:v>4.0611000000000001E-5</c:v>
                </c:pt>
                <c:pt idx="40611">
                  <c:v>4.0611999999999997E-5</c:v>
                </c:pt>
                <c:pt idx="40612">
                  <c:v>4.0612999999999999E-5</c:v>
                </c:pt>
                <c:pt idx="40613">
                  <c:v>4.0614000000000001E-5</c:v>
                </c:pt>
                <c:pt idx="40614">
                  <c:v>4.0615000000000003E-5</c:v>
                </c:pt>
                <c:pt idx="40615">
                  <c:v>4.0615999999999999E-5</c:v>
                </c:pt>
                <c:pt idx="40616">
                  <c:v>4.0617000000000001E-5</c:v>
                </c:pt>
                <c:pt idx="40617">
                  <c:v>4.0618000000000003E-5</c:v>
                </c:pt>
                <c:pt idx="40618">
                  <c:v>4.0618999999999999E-5</c:v>
                </c:pt>
                <c:pt idx="40619">
                  <c:v>4.0620000000000001E-5</c:v>
                </c:pt>
                <c:pt idx="40620">
                  <c:v>4.0621000000000003E-5</c:v>
                </c:pt>
                <c:pt idx="40621">
                  <c:v>4.0621999999999998E-5</c:v>
                </c:pt>
                <c:pt idx="40622">
                  <c:v>4.0623000000000001E-5</c:v>
                </c:pt>
                <c:pt idx="40623">
                  <c:v>4.0624000000000003E-5</c:v>
                </c:pt>
                <c:pt idx="40624">
                  <c:v>4.0624999999999998E-5</c:v>
                </c:pt>
                <c:pt idx="40625">
                  <c:v>4.0626E-5</c:v>
                </c:pt>
                <c:pt idx="40626">
                  <c:v>4.0627000000000003E-5</c:v>
                </c:pt>
                <c:pt idx="40627">
                  <c:v>4.0627999999999998E-5</c:v>
                </c:pt>
                <c:pt idx="40628">
                  <c:v>4.0629E-5</c:v>
                </c:pt>
                <c:pt idx="40629">
                  <c:v>4.0630000000000002E-5</c:v>
                </c:pt>
                <c:pt idx="40630">
                  <c:v>4.0630999999999998E-5</c:v>
                </c:pt>
                <c:pt idx="40631">
                  <c:v>4.0632E-5</c:v>
                </c:pt>
                <c:pt idx="40632">
                  <c:v>4.0633000000000002E-5</c:v>
                </c:pt>
                <c:pt idx="40633">
                  <c:v>4.0633999999999998E-5</c:v>
                </c:pt>
                <c:pt idx="40634">
                  <c:v>4.0635E-5</c:v>
                </c:pt>
                <c:pt idx="40635">
                  <c:v>4.0636000000000002E-5</c:v>
                </c:pt>
                <c:pt idx="40636">
                  <c:v>4.0636999999999997E-5</c:v>
                </c:pt>
                <c:pt idx="40637">
                  <c:v>4.0638E-5</c:v>
                </c:pt>
                <c:pt idx="40638">
                  <c:v>4.0639000000000002E-5</c:v>
                </c:pt>
                <c:pt idx="40639">
                  <c:v>4.0639999999999997E-5</c:v>
                </c:pt>
                <c:pt idx="40640">
                  <c:v>4.0640999999999999E-5</c:v>
                </c:pt>
                <c:pt idx="40641">
                  <c:v>4.0642000000000002E-5</c:v>
                </c:pt>
                <c:pt idx="40642">
                  <c:v>4.0642999999999997E-5</c:v>
                </c:pt>
                <c:pt idx="40643">
                  <c:v>4.0643999999999999E-5</c:v>
                </c:pt>
                <c:pt idx="40644">
                  <c:v>4.0645000000000001E-5</c:v>
                </c:pt>
                <c:pt idx="40645">
                  <c:v>4.0645999999999997E-5</c:v>
                </c:pt>
                <c:pt idx="40646">
                  <c:v>4.0646999999999999E-5</c:v>
                </c:pt>
                <c:pt idx="40647">
                  <c:v>4.0648000000000001E-5</c:v>
                </c:pt>
                <c:pt idx="40648">
                  <c:v>4.0649000000000003E-5</c:v>
                </c:pt>
                <c:pt idx="40649">
                  <c:v>4.0649999999999999E-5</c:v>
                </c:pt>
                <c:pt idx="40650">
                  <c:v>4.0651000000000001E-5</c:v>
                </c:pt>
                <c:pt idx="40651">
                  <c:v>4.0652000000000003E-5</c:v>
                </c:pt>
                <c:pt idx="40652">
                  <c:v>4.0652999999999999E-5</c:v>
                </c:pt>
                <c:pt idx="40653">
                  <c:v>4.0654000000000001E-5</c:v>
                </c:pt>
                <c:pt idx="40654">
                  <c:v>4.0655000000000003E-5</c:v>
                </c:pt>
                <c:pt idx="40655">
                  <c:v>4.0655999999999998E-5</c:v>
                </c:pt>
                <c:pt idx="40656">
                  <c:v>4.0657000000000001E-5</c:v>
                </c:pt>
                <c:pt idx="40657">
                  <c:v>4.0658000000000003E-5</c:v>
                </c:pt>
                <c:pt idx="40658">
                  <c:v>4.0658999999999998E-5</c:v>
                </c:pt>
                <c:pt idx="40659">
                  <c:v>4.066E-5</c:v>
                </c:pt>
                <c:pt idx="40660">
                  <c:v>4.0661000000000003E-5</c:v>
                </c:pt>
                <c:pt idx="40661">
                  <c:v>4.0661999999999998E-5</c:v>
                </c:pt>
                <c:pt idx="40662">
                  <c:v>4.0663E-5</c:v>
                </c:pt>
                <c:pt idx="40663">
                  <c:v>4.0664000000000002E-5</c:v>
                </c:pt>
                <c:pt idx="40664">
                  <c:v>4.0664999999999998E-5</c:v>
                </c:pt>
                <c:pt idx="40665">
                  <c:v>4.0666E-5</c:v>
                </c:pt>
                <c:pt idx="40666">
                  <c:v>4.0667000000000002E-5</c:v>
                </c:pt>
                <c:pt idx="40667">
                  <c:v>4.0667999999999998E-5</c:v>
                </c:pt>
                <c:pt idx="40668">
                  <c:v>4.0669E-5</c:v>
                </c:pt>
                <c:pt idx="40669">
                  <c:v>4.0670000000000002E-5</c:v>
                </c:pt>
                <c:pt idx="40670">
                  <c:v>4.0670999999999997E-5</c:v>
                </c:pt>
                <c:pt idx="40671">
                  <c:v>4.0672E-5</c:v>
                </c:pt>
                <c:pt idx="40672">
                  <c:v>4.0673000000000002E-5</c:v>
                </c:pt>
                <c:pt idx="40673">
                  <c:v>4.0673999999999997E-5</c:v>
                </c:pt>
                <c:pt idx="40674">
                  <c:v>4.0674999999999999E-5</c:v>
                </c:pt>
                <c:pt idx="40675">
                  <c:v>4.0676000000000002E-5</c:v>
                </c:pt>
                <c:pt idx="40676">
                  <c:v>4.0676999999999997E-5</c:v>
                </c:pt>
                <c:pt idx="40677">
                  <c:v>4.0677999999999999E-5</c:v>
                </c:pt>
                <c:pt idx="40678">
                  <c:v>4.0679000000000001E-5</c:v>
                </c:pt>
                <c:pt idx="40679">
                  <c:v>4.0679999999999997E-5</c:v>
                </c:pt>
                <c:pt idx="40680">
                  <c:v>4.0680999999999999E-5</c:v>
                </c:pt>
                <c:pt idx="40681">
                  <c:v>4.0682000000000001E-5</c:v>
                </c:pt>
                <c:pt idx="40682">
                  <c:v>4.0683000000000003E-5</c:v>
                </c:pt>
                <c:pt idx="40683">
                  <c:v>4.0683999999999999E-5</c:v>
                </c:pt>
                <c:pt idx="40684">
                  <c:v>4.0685000000000001E-5</c:v>
                </c:pt>
                <c:pt idx="40685">
                  <c:v>4.0686000000000003E-5</c:v>
                </c:pt>
                <c:pt idx="40686">
                  <c:v>4.0686999999999999E-5</c:v>
                </c:pt>
                <c:pt idx="40687">
                  <c:v>4.0688000000000001E-5</c:v>
                </c:pt>
                <c:pt idx="40688">
                  <c:v>4.0689000000000003E-5</c:v>
                </c:pt>
                <c:pt idx="40689">
                  <c:v>4.0689999999999998E-5</c:v>
                </c:pt>
                <c:pt idx="40690">
                  <c:v>4.0691000000000001E-5</c:v>
                </c:pt>
                <c:pt idx="40691">
                  <c:v>4.0692000000000003E-5</c:v>
                </c:pt>
                <c:pt idx="40692">
                  <c:v>4.0692999999999998E-5</c:v>
                </c:pt>
                <c:pt idx="40693">
                  <c:v>4.0694E-5</c:v>
                </c:pt>
                <c:pt idx="40694">
                  <c:v>4.0695000000000003E-5</c:v>
                </c:pt>
                <c:pt idx="40695">
                  <c:v>4.0695999999999998E-5</c:v>
                </c:pt>
                <c:pt idx="40696">
                  <c:v>4.0697E-5</c:v>
                </c:pt>
                <c:pt idx="40697">
                  <c:v>4.0698000000000002E-5</c:v>
                </c:pt>
                <c:pt idx="40698">
                  <c:v>4.0698999999999998E-5</c:v>
                </c:pt>
                <c:pt idx="40699">
                  <c:v>4.07E-5</c:v>
                </c:pt>
                <c:pt idx="40700">
                  <c:v>4.0701000000000002E-5</c:v>
                </c:pt>
                <c:pt idx="40701">
                  <c:v>4.0701999999999998E-5</c:v>
                </c:pt>
                <c:pt idx="40702">
                  <c:v>4.0703E-5</c:v>
                </c:pt>
                <c:pt idx="40703">
                  <c:v>4.0704000000000002E-5</c:v>
                </c:pt>
                <c:pt idx="40704">
                  <c:v>4.0704999999999997E-5</c:v>
                </c:pt>
                <c:pt idx="40705">
                  <c:v>4.0706E-5</c:v>
                </c:pt>
                <c:pt idx="40706">
                  <c:v>4.0707000000000002E-5</c:v>
                </c:pt>
                <c:pt idx="40707">
                  <c:v>4.0707999999999997E-5</c:v>
                </c:pt>
                <c:pt idx="40708">
                  <c:v>4.0708999999999999E-5</c:v>
                </c:pt>
                <c:pt idx="40709">
                  <c:v>4.0710000000000002E-5</c:v>
                </c:pt>
                <c:pt idx="40710">
                  <c:v>4.0710999999999997E-5</c:v>
                </c:pt>
                <c:pt idx="40711">
                  <c:v>4.0711999999999999E-5</c:v>
                </c:pt>
                <c:pt idx="40712">
                  <c:v>4.0713000000000001E-5</c:v>
                </c:pt>
                <c:pt idx="40713">
                  <c:v>4.0713999999999997E-5</c:v>
                </c:pt>
                <c:pt idx="40714">
                  <c:v>4.0714999999999999E-5</c:v>
                </c:pt>
                <c:pt idx="40715">
                  <c:v>4.0716000000000001E-5</c:v>
                </c:pt>
                <c:pt idx="40716">
                  <c:v>4.0717000000000003E-5</c:v>
                </c:pt>
                <c:pt idx="40717">
                  <c:v>4.0717999999999999E-5</c:v>
                </c:pt>
                <c:pt idx="40718">
                  <c:v>4.0719000000000001E-5</c:v>
                </c:pt>
                <c:pt idx="40719">
                  <c:v>4.0720000000000003E-5</c:v>
                </c:pt>
                <c:pt idx="40720">
                  <c:v>4.0720999999999999E-5</c:v>
                </c:pt>
                <c:pt idx="40721">
                  <c:v>4.0722000000000001E-5</c:v>
                </c:pt>
                <c:pt idx="40722">
                  <c:v>4.0723000000000003E-5</c:v>
                </c:pt>
                <c:pt idx="40723">
                  <c:v>4.0723999999999998E-5</c:v>
                </c:pt>
                <c:pt idx="40724">
                  <c:v>4.0725000000000001E-5</c:v>
                </c:pt>
                <c:pt idx="40725">
                  <c:v>4.0726000000000003E-5</c:v>
                </c:pt>
                <c:pt idx="40726">
                  <c:v>4.0726999999999998E-5</c:v>
                </c:pt>
                <c:pt idx="40727">
                  <c:v>4.0728E-5</c:v>
                </c:pt>
                <c:pt idx="40728">
                  <c:v>4.0729000000000003E-5</c:v>
                </c:pt>
                <c:pt idx="40729">
                  <c:v>4.0729999999999998E-5</c:v>
                </c:pt>
                <c:pt idx="40730">
                  <c:v>4.0731E-5</c:v>
                </c:pt>
                <c:pt idx="40731">
                  <c:v>4.0732000000000002E-5</c:v>
                </c:pt>
                <c:pt idx="40732">
                  <c:v>4.0732999999999998E-5</c:v>
                </c:pt>
                <c:pt idx="40733">
                  <c:v>4.0734E-5</c:v>
                </c:pt>
                <c:pt idx="40734">
                  <c:v>4.0735000000000002E-5</c:v>
                </c:pt>
                <c:pt idx="40735">
                  <c:v>4.0735999999999998E-5</c:v>
                </c:pt>
                <c:pt idx="40736">
                  <c:v>4.0737E-5</c:v>
                </c:pt>
                <c:pt idx="40737">
                  <c:v>4.0738000000000002E-5</c:v>
                </c:pt>
                <c:pt idx="40738">
                  <c:v>4.0738999999999997E-5</c:v>
                </c:pt>
                <c:pt idx="40739">
                  <c:v>4.074E-5</c:v>
                </c:pt>
                <c:pt idx="40740">
                  <c:v>4.0741000000000002E-5</c:v>
                </c:pt>
                <c:pt idx="40741">
                  <c:v>4.0741999999999997E-5</c:v>
                </c:pt>
                <c:pt idx="40742">
                  <c:v>4.0742999999999999E-5</c:v>
                </c:pt>
                <c:pt idx="40743">
                  <c:v>4.0744000000000002E-5</c:v>
                </c:pt>
                <c:pt idx="40744">
                  <c:v>4.0744999999999997E-5</c:v>
                </c:pt>
                <c:pt idx="40745">
                  <c:v>4.0745999999999999E-5</c:v>
                </c:pt>
                <c:pt idx="40746">
                  <c:v>4.0747000000000001E-5</c:v>
                </c:pt>
                <c:pt idx="40747">
                  <c:v>4.0747999999999997E-5</c:v>
                </c:pt>
                <c:pt idx="40748">
                  <c:v>4.0748999999999999E-5</c:v>
                </c:pt>
                <c:pt idx="40749">
                  <c:v>4.0750000000000001E-5</c:v>
                </c:pt>
                <c:pt idx="40750">
                  <c:v>4.0751000000000003E-5</c:v>
                </c:pt>
                <c:pt idx="40751">
                  <c:v>4.0751999999999999E-5</c:v>
                </c:pt>
                <c:pt idx="40752">
                  <c:v>4.0753000000000001E-5</c:v>
                </c:pt>
                <c:pt idx="40753">
                  <c:v>4.0754000000000003E-5</c:v>
                </c:pt>
                <c:pt idx="40754">
                  <c:v>4.0754999999999999E-5</c:v>
                </c:pt>
                <c:pt idx="40755">
                  <c:v>4.0756000000000001E-5</c:v>
                </c:pt>
                <c:pt idx="40756">
                  <c:v>4.0757000000000003E-5</c:v>
                </c:pt>
                <c:pt idx="40757">
                  <c:v>4.0757999999999998E-5</c:v>
                </c:pt>
                <c:pt idx="40758">
                  <c:v>4.0759000000000001E-5</c:v>
                </c:pt>
                <c:pt idx="40759">
                  <c:v>4.0760000000000003E-5</c:v>
                </c:pt>
                <c:pt idx="40760">
                  <c:v>4.0760999999999998E-5</c:v>
                </c:pt>
                <c:pt idx="40761">
                  <c:v>4.0762E-5</c:v>
                </c:pt>
                <c:pt idx="40762">
                  <c:v>4.0763000000000003E-5</c:v>
                </c:pt>
                <c:pt idx="40763">
                  <c:v>4.0763999999999998E-5</c:v>
                </c:pt>
                <c:pt idx="40764">
                  <c:v>4.0765E-5</c:v>
                </c:pt>
                <c:pt idx="40765">
                  <c:v>4.0766000000000002E-5</c:v>
                </c:pt>
                <c:pt idx="40766">
                  <c:v>4.0766999999999998E-5</c:v>
                </c:pt>
                <c:pt idx="40767">
                  <c:v>4.0768E-5</c:v>
                </c:pt>
                <c:pt idx="40768">
                  <c:v>4.0769000000000002E-5</c:v>
                </c:pt>
                <c:pt idx="40769">
                  <c:v>4.0769999999999998E-5</c:v>
                </c:pt>
                <c:pt idx="40770">
                  <c:v>4.0771E-5</c:v>
                </c:pt>
                <c:pt idx="40771">
                  <c:v>4.0772000000000002E-5</c:v>
                </c:pt>
                <c:pt idx="40772">
                  <c:v>4.0772999999999997E-5</c:v>
                </c:pt>
                <c:pt idx="40773">
                  <c:v>4.0774E-5</c:v>
                </c:pt>
                <c:pt idx="40774">
                  <c:v>4.0775000000000002E-5</c:v>
                </c:pt>
                <c:pt idx="40775">
                  <c:v>4.0775999999999997E-5</c:v>
                </c:pt>
                <c:pt idx="40776">
                  <c:v>4.0776999999999999E-5</c:v>
                </c:pt>
                <c:pt idx="40777">
                  <c:v>4.0778000000000002E-5</c:v>
                </c:pt>
                <c:pt idx="40778">
                  <c:v>4.0778999999999997E-5</c:v>
                </c:pt>
                <c:pt idx="40779">
                  <c:v>4.0779999999999999E-5</c:v>
                </c:pt>
                <c:pt idx="40780">
                  <c:v>4.0781000000000001E-5</c:v>
                </c:pt>
                <c:pt idx="40781">
                  <c:v>4.0781999999999997E-5</c:v>
                </c:pt>
                <c:pt idx="40782">
                  <c:v>4.0782999999999999E-5</c:v>
                </c:pt>
                <c:pt idx="40783">
                  <c:v>4.0784000000000001E-5</c:v>
                </c:pt>
                <c:pt idx="40784">
                  <c:v>4.0785000000000003E-5</c:v>
                </c:pt>
                <c:pt idx="40785">
                  <c:v>4.0785999999999999E-5</c:v>
                </c:pt>
                <c:pt idx="40786">
                  <c:v>4.0787000000000001E-5</c:v>
                </c:pt>
                <c:pt idx="40787">
                  <c:v>4.0788000000000003E-5</c:v>
                </c:pt>
                <c:pt idx="40788">
                  <c:v>4.0788999999999999E-5</c:v>
                </c:pt>
                <c:pt idx="40789">
                  <c:v>4.0790000000000001E-5</c:v>
                </c:pt>
                <c:pt idx="40790">
                  <c:v>4.0791000000000003E-5</c:v>
                </c:pt>
                <c:pt idx="40791">
                  <c:v>4.0791999999999998E-5</c:v>
                </c:pt>
                <c:pt idx="40792">
                  <c:v>4.0793000000000001E-5</c:v>
                </c:pt>
                <c:pt idx="40793">
                  <c:v>4.0794000000000003E-5</c:v>
                </c:pt>
                <c:pt idx="40794">
                  <c:v>4.0794999999999998E-5</c:v>
                </c:pt>
                <c:pt idx="40795">
                  <c:v>4.0796E-5</c:v>
                </c:pt>
                <c:pt idx="40796">
                  <c:v>4.0797000000000003E-5</c:v>
                </c:pt>
                <c:pt idx="40797">
                  <c:v>4.0797999999999998E-5</c:v>
                </c:pt>
                <c:pt idx="40798">
                  <c:v>4.0799E-5</c:v>
                </c:pt>
                <c:pt idx="40799">
                  <c:v>4.0800000000000002E-5</c:v>
                </c:pt>
                <c:pt idx="40800">
                  <c:v>4.0800999999999998E-5</c:v>
                </c:pt>
                <c:pt idx="40801">
                  <c:v>4.0802E-5</c:v>
                </c:pt>
                <c:pt idx="40802">
                  <c:v>4.0803000000000002E-5</c:v>
                </c:pt>
                <c:pt idx="40803">
                  <c:v>4.0803999999999998E-5</c:v>
                </c:pt>
                <c:pt idx="40804">
                  <c:v>4.0805E-5</c:v>
                </c:pt>
                <c:pt idx="40805">
                  <c:v>4.0806000000000002E-5</c:v>
                </c:pt>
                <c:pt idx="40806">
                  <c:v>4.0806999999999997E-5</c:v>
                </c:pt>
                <c:pt idx="40807">
                  <c:v>4.0808E-5</c:v>
                </c:pt>
                <c:pt idx="40808">
                  <c:v>4.0809000000000002E-5</c:v>
                </c:pt>
                <c:pt idx="40809">
                  <c:v>4.0809999999999997E-5</c:v>
                </c:pt>
                <c:pt idx="40810">
                  <c:v>4.0810999999999999E-5</c:v>
                </c:pt>
                <c:pt idx="40811">
                  <c:v>4.0812000000000002E-5</c:v>
                </c:pt>
                <c:pt idx="40812">
                  <c:v>4.0812999999999997E-5</c:v>
                </c:pt>
                <c:pt idx="40813">
                  <c:v>4.0813999999999999E-5</c:v>
                </c:pt>
                <c:pt idx="40814">
                  <c:v>4.0815000000000001E-5</c:v>
                </c:pt>
                <c:pt idx="40815">
                  <c:v>4.0815999999999997E-5</c:v>
                </c:pt>
                <c:pt idx="40816">
                  <c:v>4.0816999999999999E-5</c:v>
                </c:pt>
                <c:pt idx="40817">
                  <c:v>4.0818000000000001E-5</c:v>
                </c:pt>
                <c:pt idx="40818">
                  <c:v>4.0818999999999997E-5</c:v>
                </c:pt>
                <c:pt idx="40819">
                  <c:v>4.0819999999999999E-5</c:v>
                </c:pt>
                <c:pt idx="40820">
                  <c:v>4.0821000000000001E-5</c:v>
                </c:pt>
                <c:pt idx="40821">
                  <c:v>4.0822000000000003E-5</c:v>
                </c:pt>
                <c:pt idx="40822">
                  <c:v>4.0822999999999999E-5</c:v>
                </c:pt>
                <c:pt idx="40823">
                  <c:v>4.0824000000000001E-5</c:v>
                </c:pt>
                <c:pt idx="40824">
                  <c:v>4.0825000000000003E-5</c:v>
                </c:pt>
                <c:pt idx="40825">
                  <c:v>4.0825999999999998E-5</c:v>
                </c:pt>
                <c:pt idx="40826">
                  <c:v>4.0827000000000001E-5</c:v>
                </c:pt>
                <c:pt idx="40827">
                  <c:v>4.0828000000000003E-5</c:v>
                </c:pt>
                <c:pt idx="40828">
                  <c:v>4.0828999999999998E-5</c:v>
                </c:pt>
                <c:pt idx="40829">
                  <c:v>4.083E-5</c:v>
                </c:pt>
                <c:pt idx="40830">
                  <c:v>4.0831000000000003E-5</c:v>
                </c:pt>
                <c:pt idx="40831">
                  <c:v>4.0831999999999998E-5</c:v>
                </c:pt>
                <c:pt idx="40832">
                  <c:v>4.0833E-5</c:v>
                </c:pt>
                <c:pt idx="40833">
                  <c:v>4.0834000000000002E-5</c:v>
                </c:pt>
                <c:pt idx="40834">
                  <c:v>4.0834999999999998E-5</c:v>
                </c:pt>
                <c:pt idx="40835">
                  <c:v>4.0836E-5</c:v>
                </c:pt>
                <c:pt idx="40836">
                  <c:v>4.0837000000000002E-5</c:v>
                </c:pt>
                <c:pt idx="40837">
                  <c:v>4.0837999999999998E-5</c:v>
                </c:pt>
                <c:pt idx="40838">
                  <c:v>4.0839E-5</c:v>
                </c:pt>
                <c:pt idx="40839">
                  <c:v>4.0840000000000002E-5</c:v>
                </c:pt>
                <c:pt idx="40840">
                  <c:v>4.0840999999999997E-5</c:v>
                </c:pt>
                <c:pt idx="40841">
                  <c:v>4.0842E-5</c:v>
                </c:pt>
                <c:pt idx="40842">
                  <c:v>4.0843000000000002E-5</c:v>
                </c:pt>
                <c:pt idx="40843">
                  <c:v>4.0843999999999997E-5</c:v>
                </c:pt>
                <c:pt idx="40844">
                  <c:v>4.0844999999999999E-5</c:v>
                </c:pt>
                <c:pt idx="40845">
                  <c:v>4.0846000000000002E-5</c:v>
                </c:pt>
                <c:pt idx="40846">
                  <c:v>4.0846999999999997E-5</c:v>
                </c:pt>
                <c:pt idx="40847">
                  <c:v>4.0847999999999999E-5</c:v>
                </c:pt>
                <c:pt idx="40848">
                  <c:v>4.0849000000000001E-5</c:v>
                </c:pt>
                <c:pt idx="40849">
                  <c:v>4.0849999999999997E-5</c:v>
                </c:pt>
                <c:pt idx="40850">
                  <c:v>4.0850999999999999E-5</c:v>
                </c:pt>
                <c:pt idx="40851">
                  <c:v>4.0852000000000001E-5</c:v>
                </c:pt>
                <c:pt idx="40852">
                  <c:v>4.0852999999999997E-5</c:v>
                </c:pt>
                <c:pt idx="40853">
                  <c:v>4.0853999999999999E-5</c:v>
                </c:pt>
                <c:pt idx="40854">
                  <c:v>4.0855000000000001E-5</c:v>
                </c:pt>
                <c:pt idx="40855">
                  <c:v>4.0856000000000003E-5</c:v>
                </c:pt>
                <c:pt idx="40856">
                  <c:v>4.0856999999999999E-5</c:v>
                </c:pt>
                <c:pt idx="40857">
                  <c:v>4.0858000000000001E-5</c:v>
                </c:pt>
                <c:pt idx="40858">
                  <c:v>4.0859000000000003E-5</c:v>
                </c:pt>
                <c:pt idx="40859">
                  <c:v>4.0859999999999998E-5</c:v>
                </c:pt>
                <c:pt idx="40860">
                  <c:v>4.0861000000000001E-5</c:v>
                </c:pt>
                <c:pt idx="40861">
                  <c:v>4.0862000000000003E-5</c:v>
                </c:pt>
                <c:pt idx="40862">
                  <c:v>4.0862999999999998E-5</c:v>
                </c:pt>
                <c:pt idx="40863">
                  <c:v>4.0864E-5</c:v>
                </c:pt>
                <c:pt idx="40864">
                  <c:v>4.0865000000000003E-5</c:v>
                </c:pt>
                <c:pt idx="40865">
                  <c:v>4.0865999999999998E-5</c:v>
                </c:pt>
                <c:pt idx="40866">
                  <c:v>4.0867E-5</c:v>
                </c:pt>
                <c:pt idx="40867">
                  <c:v>4.0868000000000002E-5</c:v>
                </c:pt>
                <c:pt idx="40868">
                  <c:v>4.0868999999999998E-5</c:v>
                </c:pt>
                <c:pt idx="40869">
                  <c:v>4.087E-5</c:v>
                </c:pt>
                <c:pt idx="40870">
                  <c:v>4.0871000000000002E-5</c:v>
                </c:pt>
                <c:pt idx="40871">
                  <c:v>4.0871999999999998E-5</c:v>
                </c:pt>
                <c:pt idx="40872">
                  <c:v>4.0873E-5</c:v>
                </c:pt>
                <c:pt idx="40873">
                  <c:v>4.0874000000000002E-5</c:v>
                </c:pt>
                <c:pt idx="40874">
                  <c:v>4.0874999999999997E-5</c:v>
                </c:pt>
                <c:pt idx="40875">
                  <c:v>4.0876E-5</c:v>
                </c:pt>
                <c:pt idx="40876">
                  <c:v>4.0877000000000002E-5</c:v>
                </c:pt>
                <c:pt idx="40877">
                  <c:v>4.0877999999999997E-5</c:v>
                </c:pt>
                <c:pt idx="40878">
                  <c:v>4.0878999999999999E-5</c:v>
                </c:pt>
                <c:pt idx="40879">
                  <c:v>4.0880000000000002E-5</c:v>
                </c:pt>
                <c:pt idx="40880">
                  <c:v>4.0880999999999997E-5</c:v>
                </c:pt>
                <c:pt idx="40881">
                  <c:v>4.0881999999999999E-5</c:v>
                </c:pt>
                <c:pt idx="40882">
                  <c:v>4.0883000000000001E-5</c:v>
                </c:pt>
                <c:pt idx="40883">
                  <c:v>4.0883999999999997E-5</c:v>
                </c:pt>
                <c:pt idx="40884">
                  <c:v>4.0884999999999999E-5</c:v>
                </c:pt>
                <c:pt idx="40885">
                  <c:v>4.0886000000000001E-5</c:v>
                </c:pt>
                <c:pt idx="40886">
                  <c:v>4.0886999999999997E-5</c:v>
                </c:pt>
                <c:pt idx="40887">
                  <c:v>4.0887999999999999E-5</c:v>
                </c:pt>
                <c:pt idx="40888">
                  <c:v>4.0889000000000001E-5</c:v>
                </c:pt>
                <c:pt idx="40889">
                  <c:v>4.0890000000000003E-5</c:v>
                </c:pt>
                <c:pt idx="40890">
                  <c:v>4.0890999999999999E-5</c:v>
                </c:pt>
                <c:pt idx="40891">
                  <c:v>4.0892000000000001E-5</c:v>
                </c:pt>
                <c:pt idx="40892">
                  <c:v>4.0893000000000003E-5</c:v>
                </c:pt>
                <c:pt idx="40893">
                  <c:v>4.0893999999999998E-5</c:v>
                </c:pt>
                <c:pt idx="40894">
                  <c:v>4.0895000000000001E-5</c:v>
                </c:pt>
                <c:pt idx="40895">
                  <c:v>4.0896000000000003E-5</c:v>
                </c:pt>
                <c:pt idx="40896">
                  <c:v>4.0896999999999998E-5</c:v>
                </c:pt>
                <c:pt idx="40897">
                  <c:v>4.0898E-5</c:v>
                </c:pt>
                <c:pt idx="40898">
                  <c:v>4.0899000000000003E-5</c:v>
                </c:pt>
                <c:pt idx="40899">
                  <c:v>4.0899999999999998E-5</c:v>
                </c:pt>
                <c:pt idx="40900">
                  <c:v>4.0901E-5</c:v>
                </c:pt>
                <c:pt idx="40901">
                  <c:v>4.0902000000000002E-5</c:v>
                </c:pt>
                <c:pt idx="40902">
                  <c:v>4.0902999999999998E-5</c:v>
                </c:pt>
                <c:pt idx="40903">
                  <c:v>4.0904E-5</c:v>
                </c:pt>
                <c:pt idx="40904">
                  <c:v>4.0905000000000002E-5</c:v>
                </c:pt>
                <c:pt idx="40905">
                  <c:v>4.0905999999999998E-5</c:v>
                </c:pt>
                <c:pt idx="40906">
                  <c:v>4.0907E-5</c:v>
                </c:pt>
                <c:pt idx="40907">
                  <c:v>4.0908000000000002E-5</c:v>
                </c:pt>
                <c:pt idx="40908">
                  <c:v>4.0908999999999997E-5</c:v>
                </c:pt>
                <c:pt idx="40909">
                  <c:v>4.091E-5</c:v>
                </c:pt>
                <c:pt idx="40910">
                  <c:v>4.0911000000000002E-5</c:v>
                </c:pt>
                <c:pt idx="40911">
                  <c:v>4.0911999999999997E-5</c:v>
                </c:pt>
                <c:pt idx="40912">
                  <c:v>4.0912999999999999E-5</c:v>
                </c:pt>
                <c:pt idx="40913">
                  <c:v>4.0914000000000002E-5</c:v>
                </c:pt>
                <c:pt idx="40914">
                  <c:v>4.0914999999999997E-5</c:v>
                </c:pt>
                <c:pt idx="40915">
                  <c:v>4.0915999999999999E-5</c:v>
                </c:pt>
                <c:pt idx="40916">
                  <c:v>4.0917000000000001E-5</c:v>
                </c:pt>
                <c:pt idx="40917">
                  <c:v>4.0917999999999997E-5</c:v>
                </c:pt>
                <c:pt idx="40918">
                  <c:v>4.0918999999999999E-5</c:v>
                </c:pt>
                <c:pt idx="40919">
                  <c:v>4.0920000000000001E-5</c:v>
                </c:pt>
                <c:pt idx="40920">
                  <c:v>4.0920999999999997E-5</c:v>
                </c:pt>
                <c:pt idx="40921">
                  <c:v>4.0921999999999999E-5</c:v>
                </c:pt>
                <c:pt idx="40922">
                  <c:v>4.0923000000000001E-5</c:v>
                </c:pt>
                <c:pt idx="40923">
                  <c:v>4.0924000000000003E-5</c:v>
                </c:pt>
                <c:pt idx="40924">
                  <c:v>4.0924999999999999E-5</c:v>
                </c:pt>
                <c:pt idx="40925">
                  <c:v>4.0926000000000001E-5</c:v>
                </c:pt>
                <c:pt idx="40926">
                  <c:v>4.0927000000000003E-5</c:v>
                </c:pt>
                <c:pt idx="40927">
                  <c:v>4.0927999999999998E-5</c:v>
                </c:pt>
                <c:pt idx="40928">
                  <c:v>4.0929000000000001E-5</c:v>
                </c:pt>
                <c:pt idx="40929">
                  <c:v>4.0930000000000003E-5</c:v>
                </c:pt>
                <c:pt idx="40930">
                  <c:v>4.0930999999999998E-5</c:v>
                </c:pt>
                <c:pt idx="40931">
                  <c:v>4.0932E-5</c:v>
                </c:pt>
                <c:pt idx="40932">
                  <c:v>4.0933000000000003E-5</c:v>
                </c:pt>
                <c:pt idx="40933">
                  <c:v>4.0933999999999998E-5</c:v>
                </c:pt>
                <c:pt idx="40934">
                  <c:v>4.0935E-5</c:v>
                </c:pt>
                <c:pt idx="40935">
                  <c:v>4.0936000000000002E-5</c:v>
                </c:pt>
                <c:pt idx="40936">
                  <c:v>4.0936999999999998E-5</c:v>
                </c:pt>
                <c:pt idx="40937">
                  <c:v>4.0938E-5</c:v>
                </c:pt>
                <c:pt idx="40938">
                  <c:v>4.0939000000000002E-5</c:v>
                </c:pt>
                <c:pt idx="40939">
                  <c:v>4.0939999999999998E-5</c:v>
                </c:pt>
                <c:pt idx="40940">
                  <c:v>4.0941E-5</c:v>
                </c:pt>
                <c:pt idx="40941">
                  <c:v>4.0942000000000002E-5</c:v>
                </c:pt>
                <c:pt idx="40942">
                  <c:v>4.0942999999999997E-5</c:v>
                </c:pt>
                <c:pt idx="40943">
                  <c:v>4.0944E-5</c:v>
                </c:pt>
                <c:pt idx="40944">
                  <c:v>4.0945000000000002E-5</c:v>
                </c:pt>
                <c:pt idx="40945">
                  <c:v>4.0945999999999997E-5</c:v>
                </c:pt>
                <c:pt idx="40946">
                  <c:v>4.0946999999999999E-5</c:v>
                </c:pt>
                <c:pt idx="40947">
                  <c:v>4.0948000000000002E-5</c:v>
                </c:pt>
                <c:pt idx="40948">
                  <c:v>4.0948999999999997E-5</c:v>
                </c:pt>
                <c:pt idx="40949">
                  <c:v>4.0949999999999999E-5</c:v>
                </c:pt>
                <c:pt idx="40950">
                  <c:v>4.0951000000000001E-5</c:v>
                </c:pt>
                <c:pt idx="40951">
                  <c:v>4.0951999999999997E-5</c:v>
                </c:pt>
                <c:pt idx="40952">
                  <c:v>4.0952999999999999E-5</c:v>
                </c:pt>
                <c:pt idx="40953">
                  <c:v>4.0954000000000001E-5</c:v>
                </c:pt>
                <c:pt idx="40954">
                  <c:v>4.0954999999999997E-5</c:v>
                </c:pt>
                <c:pt idx="40955">
                  <c:v>4.0955999999999999E-5</c:v>
                </c:pt>
                <c:pt idx="40956">
                  <c:v>4.0957000000000001E-5</c:v>
                </c:pt>
                <c:pt idx="40957">
                  <c:v>4.0958000000000003E-5</c:v>
                </c:pt>
                <c:pt idx="40958">
                  <c:v>4.0958999999999999E-5</c:v>
                </c:pt>
                <c:pt idx="40959">
                  <c:v>4.0960000000000001E-5</c:v>
                </c:pt>
                <c:pt idx="40960">
                  <c:v>4.0961000000000003E-5</c:v>
                </c:pt>
                <c:pt idx="40961">
                  <c:v>4.0961999999999998E-5</c:v>
                </c:pt>
                <c:pt idx="40962">
                  <c:v>4.0963000000000001E-5</c:v>
                </c:pt>
                <c:pt idx="40963">
                  <c:v>4.0964000000000003E-5</c:v>
                </c:pt>
                <c:pt idx="40964">
                  <c:v>4.0964999999999998E-5</c:v>
                </c:pt>
                <c:pt idx="40965">
                  <c:v>4.0966E-5</c:v>
                </c:pt>
                <c:pt idx="40966">
                  <c:v>4.0967000000000003E-5</c:v>
                </c:pt>
                <c:pt idx="40967">
                  <c:v>4.0967999999999998E-5</c:v>
                </c:pt>
                <c:pt idx="40968">
                  <c:v>4.0969E-5</c:v>
                </c:pt>
                <c:pt idx="40969">
                  <c:v>4.0970000000000002E-5</c:v>
                </c:pt>
                <c:pt idx="40970">
                  <c:v>4.0970999999999998E-5</c:v>
                </c:pt>
                <c:pt idx="40971">
                  <c:v>4.0972E-5</c:v>
                </c:pt>
                <c:pt idx="40972">
                  <c:v>4.0973000000000002E-5</c:v>
                </c:pt>
                <c:pt idx="40973">
                  <c:v>4.0973999999999998E-5</c:v>
                </c:pt>
                <c:pt idx="40974">
                  <c:v>4.0975E-5</c:v>
                </c:pt>
                <c:pt idx="40975">
                  <c:v>4.0976000000000002E-5</c:v>
                </c:pt>
                <c:pt idx="40976">
                  <c:v>4.0976999999999997E-5</c:v>
                </c:pt>
                <c:pt idx="40977">
                  <c:v>4.0978E-5</c:v>
                </c:pt>
                <c:pt idx="40978">
                  <c:v>4.0979000000000002E-5</c:v>
                </c:pt>
                <c:pt idx="40979">
                  <c:v>4.0979999999999997E-5</c:v>
                </c:pt>
                <c:pt idx="40980">
                  <c:v>4.0980999999999999E-5</c:v>
                </c:pt>
                <c:pt idx="40981">
                  <c:v>4.0982000000000002E-5</c:v>
                </c:pt>
                <c:pt idx="40982">
                  <c:v>4.0982999999999997E-5</c:v>
                </c:pt>
                <c:pt idx="40983">
                  <c:v>4.0983999999999999E-5</c:v>
                </c:pt>
                <c:pt idx="40984">
                  <c:v>4.0985000000000001E-5</c:v>
                </c:pt>
                <c:pt idx="40985">
                  <c:v>4.0985999999999997E-5</c:v>
                </c:pt>
                <c:pt idx="40986">
                  <c:v>4.0986999999999999E-5</c:v>
                </c:pt>
                <c:pt idx="40987">
                  <c:v>4.0988000000000001E-5</c:v>
                </c:pt>
                <c:pt idx="40988">
                  <c:v>4.0988999999999997E-5</c:v>
                </c:pt>
                <c:pt idx="40989">
                  <c:v>4.0989999999999999E-5</c:v>
                </c:pt>
                <c:pt idx="40990">
                  <c:v>4.0991000000000001E-5</c:v>
                </c:pt>
                <c:pt idx="40991">
                  <c:v>4.0992000000000003E-5</c:v>
                </c:pt>
                <c:pt idx="40992">
                  <c:v>4.0992999999999999E-5</c:v>
                </c:pt>
                <c:pt idx="40993">
                  <c:v>4.0994000000000001E-5</c:v>
                </c:pt>
                <c:pt idx="40994">
                  <c:v>4.0995000000000003E-5</c:v>
                </c:pt>
                <c:pt idx="40995">
                  <c:v>4.0995999999999998E-5</c:v>
                </c:pt>
                <c:pt idx="40996">
                  <c:v>4.0997000000000001E-5</c:v>
                </c:pt>
                <c:pt idx="40997">
                  <c:v>4.0998000000000003E-5</c:v>
                </c:pt>
                <c:pt idx="40998">
                  <c:v>4.0998999999999998E-5</c:v>
                </c:pt>
                <c:pt idx="40999">
                  <c:v>4.1E-5</c:v>
                </c:pt>
                <c:pt idx="41000">
                  <c:v>4.1001000000000003E-5</c:v>
                </c:pt>
                <c:pt idx="41001">
                  <c:v>4.1001999999999998E-5</c:v>
                </c:pt>
                <c:pt idx="41002">
                  <c:v>4.1003E-5</c:v>
                </c:pt>
                <c:pt idx="41003">
                  <c:v>4.1004000000000002E-5</c:v>
                </c:pt>
                <c:pt idx="41004">
                  <c:v>4.1004999999999998E-5</c:v>
                </c:pt>
                <c:pt idx="41005">
                  <c:v>4.1006E-5</c:v>
                </c:pt>
                <c:pt idx="41006">
                  <c:v>4.1007000000000002E-5</c:v>
                </c:pt>
                <c:pt idx="41007">
                  <c:v>4.1007999999999998E-5</c:v>
                </c:pt>
                <c:pt idx="41008">
                  <c:v>4.1009E-5</c:v>
                </c:pt>
                <c:pt idx="41009">
                  <c:v>4.1010000000000002E-5</c:v>
                </c:pt>
                <c:pt idx="41010">
                  <c:v>4.1010999999999997E-5</c:v>
                </c:pt>
                <c:pt idx="41011">
                  <c:v>4.1012E-5</c:v>
                </c:pt>
                <c:pt idx="41012">
                  <c:v>4.1013000000000002E-5</c:v>
                </c:pt>
                <c:pt idx="41013">
                  <c:v>4.1013999999999997E-5</c:v>
                </c:pt>
                <c:pt idx="41014">
                  <c:v>4.1014999999999999E-5</c:v>
                </c:pt>
                <c:pt idx="41015">
                  <c:v>4.1016000000000002E-5</c:v>
                </c:pt>
                <c:pt idx="41016">
                  <c:v>4.1016999999999997E-5</c:v>
                </c:pt>
                <c:pt idx="41017">
                  <c:v>4.1017999999999999E-5</c:v>
                </c:pt>
                <c:pt idx="41018">
                  <c:v>4.1019000000000001E-5</c:v>
                </c:pt>
                <c:pt idx="41019">
                  <c:v>4.1019999999999997E-5</c:v>
                </c:pt>
                <c:pt idx="41020">
                  <c:v>4.1020999999999999E-5</c:v>
                </c:pt>
                <c:pt idx="41021">
                  <c:v>4.1022000000000001E-5</c:v>
                </c:pt>
                <c:pt idx="41022">
                  <c:v>4.1022999999999997E-5</c:v>
                </c:pt>
                <c:pt idx="41023">
                  <c:v>4.1023999999999999E-5</c:v>
                </c:pt>
                <c:pt idx="41024">
                  <c:v>4.1025000000000001E-5</c:v>
                </c:pt>
                <c:pt idx="41025">
                  <c:v>4.1026000000000003E-5</c:v>
                </c:pt>
                <c:pt idx="41026">
                  <c:v>4.1026999999999999E-5</c:v>
                </c:pt>
                <c:pt idx="41027">
                  <c:v>4.1028000000000001E-5</c:v>
                </c:pt>
                <c:pt idx="41028">
                  <c:v>4.1029000000000003E-5</c:v>
                </c:pt>
                <c:pt idx="41029">
                  <c:v>4.1029999999999998E-5</c:v>
                </c:pt>
                <c:pt idx="41030">
                  <c:v>4.1031000000000001E-5</c:v>
                </c:pt>
                <c:pt idx="41031">
                  <c:v>4.1032000000000003E-5</c:v>
                </c:pt>
                <c:pt idx="41032">
                  <c:v>4.1032999999999998E-5</c:v>
                </c:pt>
                <c:pt idx="41033">
                  <c:v>4.1034E-5</c:v>
                </c:pt>
                <c:pt idx="41034">
                  <c:v>4.1035000000000003E-5</c:v>
                </c:pt>
                <c:pt idx="41035">
                  <c:v>4.1035999999999998E-5</c:v>
                </c:pt>
                <c:pt idx="41036">
                  <c:v>4.1037E-5</c:v>
                </c:pt>
                <c:pt idx="41037">
                  <c:v>4.1038000000000002E-5</c:v>
                </c:pt>
                <c:pt idx="41038">
                  <c:v>4.1038999999999998E-5</c:v>
                </c:pt>
                <c:pt idx="41039">
                  <c:v>4.104E-5</c:v>
                </c:pt>
                <c:pt idx="41040">
                  <c:v>4.1041000000000002E-5</c:v>
                </c:pt>
                <c:pt idx="41041">
                  <c:v>4.1041999999999998E-5</c:v>
                </c:pt>
                <c:pt idx="41042">
                  <c:v>4.1043E-5</c:v>
                </c:pt>
                <c:pt idx="41043">
                  <c:v>4.1044000000000002E-5</c:v>
                </c:pt>
                <c:pt idx="41044">
                  <c:v>4.1044999999999998E-5</c:v>
                </c:pt>
                <c:pt idx="41045">
                  <c:v>4.1046E-5</c:v>
                </c:pt>
                <c:pt idx="41046">
                  <c:v>4.1047000000000002E-5</c:v>
                </c:pt>
                <c:pt idx="41047">
                  <c:v>4.1047999999999997E-5</c:v>
                </c:pt>
                <c:pt idx="41048">
                  <c:v>4.1048999999999999E-5</c:v>
                </c:pt>
                <c:pt idx="41049">
                  <c:v>4.1050000000000002E-5</c:v>
                </c:pt>
                <c:pt idx="41050">
                  <c:v>4.1050999999999997E-5</c:v>
                </c:pt>
                <c:pt idx="41051">
                  <c:v>4.1051999999999999E-5</c:v>
                </c:pt>
                <c:pt idx="41052">
                  <c:v>4.1053000000000001E-5</c:v>
                </c:pt>
                <c:pt idx="41053">
                  <c:v>4.1053999999999997E-5</c:v>
                </c:pt>
                <c:pt idx="41054">
                  <c:v>4.1054999999999999E-5</c:v>
                </c:pt>
                <c:pt idx="41055">
                  <c:v>4.1056000000000001E-5</c:v>
                </c:pt>
                <c:pt idx="41056">
                  <c:v>4.1056999999999997E-5</c:v>
                </c:pt>
                <c:pt idx="41057">
                  <c:v>4.1057999999999999E-5</c:v>
                </c:pt>
                <c:pt idx="41058">
                  <c:v>4.1059000000000001E-5</c:v>
                </c:pt>
                <c:pt idx="41059">
                  <c:v>4.1060000000000003E-5</c:v>
                </c:pt>
                <c:pt idx="41060">
                  <c:v>4.1060999999999999E-5</c:v>
                </c:pt>
                <c:pt idx="41061">
                  <c:v>4.1062000000000001E-5</c:v>
                </c:pt>
                <c:pt idx="41062">
                  <c:v>4.1063000000000003E-5</c:v>
                </c:pt>
                <c:pt idx="41063">
                  <c:v>4.1063999999999999E-5</c:v>
                </c:pt>
                <c:pt idx="41064">
                  <c:v>4.1065000000000001E-5</c:v>
                </c:pt>
                <c:pt idx="41065">
                  <c:v>4.1066000000000003E-5</c:v>
                </c:pt>
                <c:pt idx="41066">
                  <c:v>4.1066999999999998E-5</c:v>
                </c:pt>
                <c:pt idx="41067">
                  <c:v>4.1068000000000001E-5</c:v>
                </c:pt>
                <c:pt idx="41068">
                  <c:v>4.1069000000000003E-5</c:v>
                </c:pt>
                <c:pt idx="41069">
                  <c:v>4.1069999999999998E-5</c:v>
                </c:pt>
                <c:pt idx="41070">
                  <c:v>4.1071E-5</c:v>
                </c:pt>
                <c:pt idx="41071">
                  <c:v>4.1072000000000002E-5</c:v>
                </c:pt>
                <c:pt idx="41072">
                  <c:v>4.1072999999999998E-5</c:v>
                </c:pt>
                <c:pt idx="41073">
                  <c:v>4.1074E-5</c:v>
                </c:pt>
                <c:pt idx="41074">
                  <c:v>4.1075000000000002E-5</c:v>
                </c:pt>
                <c:pt idx="41075">
                  <c:v>4.1075999999999998E-5</c:v>
                </c:pt>
                <c:pt idx="41076">
                  <c:v>4.1077E-5</c:v>
                </c:pt>
                <c:pt idx="41077">
                  <c:v>4.1078000000000002E-5</c:v>
                </c:pt>
                <c:pt idx="41078">
                  <c:v>4.1078999999999998E-5</c:v>
                </c:pt>
                <c:pt idx="41079">
                  <c:v>4.108E-5</c:v>
                </c:pt>
                <c:pt idx="41080">
                  <c:v>4.1081000000000002E-5</c:v>
                </c:pt>
                <c:pt idx="41081">
                  <c:v>4.1081999999999997E-5</c:v>
                </c:pt>
                <c:pt idx="41082">
                  <c:v>4.1083E-5</c:v>
                </c:pt>
                <c:pt idx="41083">
                  <c:v>4.1084000000000002E-5</c:v>
                </c:pt>
                <c:pt idx="41084">
                  <c:v>4.1084999999999997E-5</c:v>
                </c:pt>
                <c:pt idx="41085">
                  <c:v>4.1085999999999999E-5</c:v>
                </c:pt>
                <c:pt idx="41086">
                  <c:v>4.1087000000000002E-5</c:v>
                </c:pt>
                <c:pt idx="41087">
                  <c:v>4.1087999999999997E-5</c:v>
                </c:pt>
                <c:pt idx="41088">
                  <c:v>4.1088999999999999E-5</c:v>
                </c:pt>
                <c:pt idx="41089">
                  <c:v>4.1090000000000001E-5</c:v>
                </c:pt>
                <c:pt idx="41090">
                  <c:v>4.1090999999999997E-5</c:v>
                </c:pt>
                <c:pt idx="41091">
                  <c:v>4.1091999999999999E-5</c:v>
                </c:pt>
                <c:pt idx="41092">
                  <c:v>4.1093000000000001E-5</c:v>
                </c:pt>
                <c:pt idx="41093">
                  <c:v>4.1094000000000003E-5</c:v>
                </c:pt>
                <c:pt idx="41094">
                  <c:v>4.1094999999999999E-5</c:v>
                </c:pt>
                <c:pt idx="41095">
                  <c:v>4.1096000000000001E-5</c:v>
                </c:pt>
                <c:pt idx="41096">
                  <c:v>4.1097000000000003E-5</c:v>
                </c:pt>
                <c:pt idx="41097">
                  <c:v>4.1097999999999999E-5</c:v>
                </c:pt>
                <c:pt idx="41098">
                  <c:v>4.1099000000000001E-5</c:v>
                </c:pt>
                <c:pt idx="41099">
                  <c:v>4.1100000000000003E-5</c:v>
                </c:pt>
                <c:pt idx="41100">
                  <c:v>4.1100999999999998E-5</c:v>
                </c:pt>
                <c:pt idx="41101">
                  <c:v>4.1102000000000001E-5</c:v>
                </c:pt>
                <c:pt idx="41102">
                  <c:v>4.1103000000000003E-5</c:v>
                </c:pt>
                <c:pt idx="41103">
                  <c:v>4.1103999999999998E-5</c:v>
                </c:pt>
                <c:pt idx="41104">
                  <c:v>4.1105E-5</c:v>
                </c:pt>
                <c:pt idx="41105">
                  <c:v>4.1106000000000003E-5</c:v>
                </c:pt>
                <c:pt idx="41106">
                  <c:v>4.1106999999999998E-5</c:v>
                </c:pt>
                <c:pt idx="41107">
                  <c:v>4.1108E-5</c:v>
                </c:pt>
                <c:pt idx="41108">
                  <c:v>4.1109000000000002E-5</c:v>
                </c:pt>
                <c:pt idx="41109">
                  <c:v>4.1109999999999998E-5</c:v>
                </c:pt>
                <c:pt idx="41110">
                  <c:v>4.1111E-5</c:v>
                </c:pt>
                <c:pt idx="41111">
                  <c:v>4.1112000000000002E-5</c:v>
                </c:pt>
                <c:pt idx="41112">
                  <c:v>4.1112999999999998E-5</c:v>
                </c:pt>
                <c:pt idx="41113">
                  <c:v>4.1114E-5</c:v>
                </c:pt>
                <c:pt idx="41114">
                  <c:v>4.1115000000000002E-5</c:v>
                </c:pt>
                <c:pt idx="41115">
                  <c:v>4.1115999999999997E-5</c:v>
                </c:pt>
                <c:pt idx="41116">
                  <c:v>4.1117E-5</c:v>
                </c:pt>
                <c:pt idx="41117">
                  <c:v>4.1118000000000002E-5</c:v>
                </c:pt>
                <c:pt idx="41118">
                  <c:v>4.1118999999999997E-5</c:v>
                </c:pt>
                <c:pt idx="41119">
                  <c:v>4.1119999999999999E-5</c:v>
                </c:pt>
                <c:pt idx="41120">
                  <c:v>4.1121000000000002E-5</c:v>
                </c:pt>
                <c:pt idx="41121">
                  <c:v>4.1121999999999997E-5</c:v>
                </c:pt>
                <c:pt idx="41122">
                  <c:v>4.1122999999999999E-5</c:v>
                </c:pt>
                <c:pt idx="41123">
                  <c:v>4.1124000000000001E-5</c:v>
                </c:pt>
                <c:pt idx="41124">
                  <c:v>4.1124999999999997E-5</c:v>
                </c:pt>
                <c:pt idx="41125">
                  <c:v>4.1125999999999999E-5</c:v>
                </c:pt>
                <c:pt idx="41126">
                  <c:v>4.1127000000000001E-5</c:v>
                </c:pt>
                <c:pt idx="41127">
                  <c:v>4.1128000000000003E-5</c:v>
                </c:pt>
                <c:pt idx="41128">
                  <c:v>4.1128999999999999E-5</c:v>
                </c:pt>
                <c:pt idx="41129">
                  <c:v>4.1130000000000001E-5</c:v>
                </c:pt>
                <c:pt idx="41130">
                  <c:v>4.1131000000000003E-5</c:v>
                </c:pt>
                <c:pt idx="41131">
                  <c:v>4.1131999999999999E-5</c:v>
                </c:pt>
                <c:pt idx="41132">
                  <c:v>4.1133000000000001E-5</c:v>
                </c:pt>
                <c:pt idx="41133">
                  <c:v>4.1134000000000003E-5</c:v>
                </c:pt>
                <c:pt idx="41134">
                  <c:v>4.1134999999999998E-5</c:v>
                </c:pt>
                <c:pt idx="41135">
                  <c:v>4.1136000000000001E-5</c:v>
                </c:pt>
                <c:pt idx="41136">
                  <c:v>4.1137000000000003E-5</c:v>
                </c:pt>
                <c:pt idx="41137">
                  <c:v>4.1137999999999998E-5</c:v>
                </c:pt>
                <c:pt idx="41138">
                  <c:v>4.1139E-5</c:v>
                </c:pt>
                <c:pt idx="41139">
                  <c:v>4.1140000000000003E-5</c:v>
                </c:pt>
                <c:pt idx="41140">
                  <c:v>4.1140999999999998E-5</c:v>
                </c:pt>
                <c:pt idx="41141">
                  <c:v>4.1142E-5</c:v>
                </c:pt>
                <c:pt idx="41142">
                  <c:v>4.1143000000000002E-5</c:v>
                </c:pt>
                <c:pt idx="41143">
                  <c:v>4.1143999999999998E-5</c:v>
                </c:pt>
                <c:pt idx="41144">
                  <c:v>4.1145E-5</c:v>
                </c:pt>
                <c:pt idx="41145">
                  <c:v>4.1146000000000002E-5</c:v>
                </c:pt>
                <c:pt idx="41146">
                  <c:v>4.1146999999999998E-5</c:v>
                </c:pt>
                <c:pt idx="41147">
                  <c:v>4.1148E-5</c:v>
                </c:pt>
                <c:pt idx="41148">
                  <c:v>4.1149000000000002E-5</c:v>
                </c:pt>
                <c:pt idx="41149">
                  <c:v>4.1149999999999997E-5</c:v>
                </c:pt>
                <c:pt idx="41150">
                  <c:v>4.1151E-5</c:v>
                </c:pt>
                <c:pt idx="41151">
                  <c:v>4.1152000000000002E-5</c:v>
                </c:pt>
                <c:pt idx="41152">
                  <c:v>4.1152999999999997E-5</c:v>
                </c:pt>
                <c:pt idx="41153">
                  <c:v>4.1153999999999999E-5</c:v>
                </c:pt>
                <c:pt idx="41154">
                  <c:v>4.1155000000000002E-5</c:v>
                </c:pt>
                <c:pt idx="41155">
                  <c:v>4.1155999999999997E-5</c:v>
                </c:pt>
                <c:pt idx="41156">
                  <c:v>4.1156999999999999E-5</c:v>
                </c:pt>
                <c:pt idx="41157">
                  <c:v>4.1158000000000001E-5</c:v>
                </c:pt>
                <c:pt idx="41158">
                  <c:v>4.1158999999999997E-5</c:v>
                </c:pt>
                <c:pt idx="41159">
                  <c:v>4.1159999999999999E-5</c:v>
                </c:pt>
                <c:pt idx="41160">
                  <c:v>4.1161000000000001E-5</c:v>
                </c:pt>
                <c:pt idx="41161">
                  <c:v>4.1162000000000003E-5</c:v>
                </c:pt>
                <c:pt idx="41162">
                  <c:v>4.1162999999999999E-5</c:v>
                </c:pt>
                <c:pt idx="41163">
                  <c:v>4.1164000000000001E-5</c:v>
                </c:pt>
                <c:pt idx="41164">
                  <c:v>4.1165000000000003E-5</c:v>
                </c:pt>
                <c:pt idx="41165">
                  <c:v>4.1165999999999999E-5</c:v>
                </c:pt>
                <c:pt idx="41166">
                  <c:v>4.1167000000000001E-5</c:v>
                </c:pt>
                <c:pt idx="41167">
                  <c:v>4.1168000000000003E-5</c:v>
                </c:pt>
                <c:pt idx="41168">
                  <c:v>4.1168999999999998E-5</c:v>
                </c:pt>
                <c:pt idx="41169">
                  <c:v>4.1170000000000001E-5</c:v>
                </c:pt>
                <c:pt idx="41170">
                  <c:v>4.1171000000000003E-5</c:v>
                </c:pt>
                <c:pt idx="41171">
                  <c:v>4.1171999999999998E-5</c:v>
                </c:pt>
                <c:pt idx="41172">
                  <c:v>4.1173E-5</c:v>
                </c:pt>
                <c:pt idx="41173">
                  <c:v>4.1174000000000003E-5</c:v>
                </c:pt>
                <c:pt idx="41174">
                  <c:v>4.1174999999999998E-5</c:v>
                </c:pt>
                <c:pt idx="41175">
                  <c:v>4.1176E-5</c:v>
                </c:pt>
                <c:pt idx="41176">
                  <c:v>4.1177000000000002E-5</c:v>
                </c:pt>
                <c:pt idx="41177">
                  <c:v>4.1177999999999998E-5</c:v>
                </c:pt>
                <c:pt idx="41178">
                  <c:v>4.1179E-5</c:v>
                </c:pt>
                <c:pt idx="41179">
                  <c:v>4.1180000000000002E-5</c:v>
                </c:pt>
                <c:pt idx="41180">
                  <c:v>4.1180999999999998E-5</c:v>
                </c:pt>
                <c:pt idx="41181">
                  <c:v>4.1182E-5</c:v>
                </c:pt>
                <c:pt idx="41182">
                  <c:v>4.1183000000000002E-5</c:v>
                </c:pt>
                <c:pt idx="41183">
                  <c:v>4.1183999999999997E-5</c:v>
                </c:pt>
                <c:pt idx="41184">
                  <c:v>4.1185E-5</c:v>
                </c:pt>
                <c:pt idx="41185">
                  <c:v>4.1186000000000002E-5</c:v>
                </c:pt>
                <c:pt idx="41186">
                  <c:v>4.1186999999999997E-5</c:v>
                </c:pt>
                <c:pt idx="41187">
                  <c:v>4.1187999999999999E-5</c:v>
                </c:pt>
                <c:pt idx="41188">
                  <c:v>4.1189000000000002E-5</c:v>
                </c:pt>
                <c:pt idx="41189">
                  <c:v>4.1189999999999997E-5</c:v>
                </c:pt>
                <c:pt idx="41190">
                  <c:v>4.1190999999999999E-5</c:v>
                </c:pt>
                <c:pt idx="41191">
                  <c:v>4.1192000000000001E-5</c:v>
                </c:pt>
                <c:pt idx="41192">
                  <c:v>4.1192999999999997E-5</c:v>
                </c:pt>
                <c:pt idx="41193">
                  <c:v>4.1193999999999999E-5</c:v>
                </c:pt>
                <c:pt idx="41194">
                  <c:v>4.1195000000000001E-5</c:v>
                </c:pt>
                <c:pt idx="41195">
                  <c:v>4.1196000000000003E-5</c:v>
                </c:pt>
                <c:pt idx="41196">
                  <c:v>4.1196999999999999E-5</c:v>
                </c:pt>
                <c:pt idx="41197">
                  <c:v>4.1198000000000001E-5</c:v>
                </c:pt>
                <c:pt idx="41198">
                  <c:v>4.1199000000000003E-5</c:v>
                </c:pt>
                <c:pt idx="41199">
                  <c:v>4.1199999999999999E-5</c:v>
                </c:pt>
                <c:pt idx="41200">
                  <c:v>4.1201000000000001E-5</c:v>
                </c:pt>
                <c:pt idx="41201">
                  <c:v>4.1202000000000003E-5</c:v>
                </c:pt>
                <c:pt idx="41202">
                  <c:v>4.1202999999999998E-5</c:v>
                </c:pt>
                <c:pt idx="41203">
                  <c:v>4.1204000000000001E-5</c:v>
                </c:pt>
                <c:pt idx="41204">
                  <c:v>4.1205000000000003E-5</c:v>
                </c:pt>
                <c:pt idx="41205">
                  <c:v>4.1205999999999998E-5</c:v>
                </c:pt>
                <c:pt idx="41206">
                  <c:v>4.1207E-5</c:v>
                </c:pt>
                <c:pt idx="41207">
                  <c:v>4.1208000000000003E-5</c:v>
                </c:pt>
                <c:pt idx="41208">
                  <c:v>4.1208999999999998E-5</c:v>
                </c:pt>
                <c:pt idx="41209">
                  <c:v>4.121E-5</c:v>
                </c:pt>
                <c:pt idx="41210">
                  <c:v>4.1211000000000002E-5</c:v>
                </c:pt>
                <c:pt idx="41211">
                  <c:v>4.1211999999999998E-5</c:v>
                </c:pt>
                <c:pt idx="41212">
                  <c:v>4.1213E-5</c:v>
                </c:pt>
                <c:pt idx="41213">
                  <c:v>4.1214000000000002E-5</c:v>
                </c:pt>
                <c:pt idx="41214">
                  <c:v>4.1214999999999998E-5</c:v>
                </c:pt>
                <c:pt idx="41215">
                  <c:v>4.1216E-5</c:v>
                </c:pt>
                <c:pt idx="41216">
                  <c:v>4.1217000000000002E-5</c:v>
                </c:pt>
                <c:pt idx="41217">
                  <c:v>4.1217999999999997E-5</c:v>
                </c:pt>
                <c:pt idx="41218">
                  <c:v>4.1219E-5</c:v>
                </c:pt>
                <c:pt idx="41219">
                  <c:v>4.1220000000000002E-5</c:v>
                </c:pt>
                <c:pt idx="41220">
                  <c:v>4.1220999999999997E-5</c:v>
                </c:pt>
                <c:pt idx="41221">
                  <c:v>4.1221999999999999E-5</c:v>
                </c:pt>
                <c:pt idx="41222">
                  <c:v>4.1223000000000002E-5</c:v>
                </c:pt>
                <c:pt idx="41223">
                  <c:v>4.1223999999999997E-5</c:v>
                </c:pt>
                <c:pt idx="41224">
                  <c:v>4.1224999999999999E-5</c:v>
                </c:pt>
                <c:pt idx="41225">
                  <c:v>4.1226000000000001E-5</c:v>
                </c:pt>
                <c:pt idx="41226">
                  <c:v>4.1226999999999997E-5</c:v>
                </c:pt>
                <c:pt idx="41227">
                  <c:v>4.1227999999999999E-5</c:v>
                </c:pt>
                <c:pt idx="41228">
                  <c:v>4.1229000000000001E-5</c:v>
                </c:pt>
                <c:pt idx="41229">
                  <c:v>4.1230000000000003E-5</c:v>
                </c:pt>
                <c:pt idx="41230">
                  <c:v>4.1230999999999999E-5</c:v>
                </c:pt>
                <c:pt idx="41231">
                  <c:v>4.1232000000000001E-5</c:v>
                </c:pt>
                <c:pt idx="41232">
                  <c:v>4.1233000000000003E-5</c:v>
                </c:pt>
                <c:pt idx="41233">
                  <c:v>4.1233999999999999E-5</c:v>
                </c:pt>
                <c:pt idx="41234">
                  <c:v>4.1235000000000001E-5</c:v>
                </c:pt>
                <c:pt idx="41235">
                  <c:v>4.1236000000000003E-5</c:v>
                </c:pt>
                <c:pt idx="41236">
                  <c:v>4.1236999999999998E-5</c:v>
                </c:pt>
                <c:pt idx="41237">
                  <c:v>4.1238000000000001E-5</c:v>
                </c:pt>
                <c:pt idx="41238">
                  <c:v>4.1239000000000003E-5</c:v>
                </c:pt>
                <c:pt idx="41239">
                  <c:v>4.1239999999999998E-5</c:v>
                </c:pt>
                <c:pt idx="41240">
                  <c:v>4.1241E-5</c:v>
                </c:pt>
                <c:pt idx="41241">
                  <c:v>4.1242000000000003E-5</c:v>
                </c:pt>
                <c:pt idx="41242">
                  <c:v>4.1242999999999998E-5</c:v>
                </c:pt>
                <c:pt idx="41243">
                  <c:v>4.1244E-5</c:v>
                </c:pt>
                <c:pt idx="41244">
                  <c:v>4.1245000000000002E-5</c:v>
                </c:pt>
                <c:pt idx="41245">
                  <c:v>4.1245999999999998E-5</c:v>
                </c:pt>
                <c:pt idx="41246">
                  <c:v>4.1247E-5</c:v>
                </c:pt>
                <c:pt idx="41247">
                  <c:v>4.1248000000000002E-5</c:v>
                </c:pt>
                <c:pt idx="41248">
                  <c:v>4.1248999999999998E-5</c:v>
                </c:pt>
                <c:pt idx="41249">
                  <c:v>4.125E-5</c:v>
                </c:pt>
                <c:pt idx="41250">
                  <c:v>4.1251000000000002E-5</c:v>
                </c:pt>
                <c:pt idx="41251">
                  <c:v>4.1251999999999997E-5</c:v>
                </c:pt>
                <c:pt idx="41252">
                  <c:v>4.1253E-5</c:v>
                </c:pt>
                <c:pt idx="41253">
                  <c:v>4.1254000000000002E-5</c:v>
                </c:pt>
                <c:pt idx="41254">
                  <c:v>4.1254999999999997E-5</c:v>
                </c:pt>
                <c:pt idx="41255">
                  <c:v>4.1255999999999999E-5</c:v>
                </c:pt>
                <c:pt idx="41256">
                  <c:v>4.1257000000000002E-5</c:v>
                </c:pt>
                <c:pt idx="41257">
                  <c:v>4.1257999999999997E-5</c:v>
                </c:pt>
                <c:pt idx="41258">
                  <c:v>4.1258999999999999E-5</c:v>
                </c:pt>
                <c:pt idx="41259">
                  <c:v>4.1260000000000001E-5</c:v>
                </c:pt>
                <c:pt idx="41260">
                  <c:v>4.1260999999999997E-5</c:v>
                </c:pt>
                <c:pt idx="41261">
                  <c:v>4.1261999999999999E-5</c:v>
                </c:pt>
                <c:pt idx="41262">
                  <c:v>4.1263000000000001E-5</c:v>
                </c:pt>
                <c:pt idx="41263">
                  <c:v>4.1264000000000003E-5</c:v>
                </c:pt>
                <c:pt idx="41264">
                  <c:v>4.1264999999999999E-5</c:v>
                </c:pt>
                <c:pt idx="41265">
                  <c:v>4.1266000000000001E-5</c:v>
                </c:pt>
                <c:pt idx="41266">
                  <c:v>4.1267000000000003E-5</c:v>
                </c:pt>
                <c:pt idx="41267">
                  <c:v>4.1267999999999999E-5</c:v>
                </c:pt>
                <c:pt idx="41268">
                  <c:v>4.1269000000000001E-5</c:v>
                </c:pt>
                <c:pt idx="41269">
                  <c:v>4.1270000000000003E-5</c:v>
                </c:pt>
                <c:pt idx="41270">
                  <c:v>4.1270999999999998E-5</c:v>
                </c:pt>
                <c:pt idx="41271">
                  <c:v>4.1272000000000001E-5</c:v>
                </c:pt>
                <c:pt idx="41272">
                  <c:v>4.1273000000000003E-5</c:v>
                </c:pt>
                <c:pt idx="41273">
                  <c:v>4.1273999999999998E-5</c:v>
                </c:pt>
                <c:pt idx="41274">
                  <c:v>4.1275E-5</c:v>
                </c:pt>
                <c:pt idx="41275">
                  <c:v>4.1276000000000003E-5</c:v>
                </c:pt>
                <c:pt idx="41276">
                  <c:v>4.1276999999999998E-5</c:v>
                </c:pt>
                <c:pt idx="41277">
                  <c:v>4.1278E-5</c:v>
                </c:pt>
                <c:pt idx="41278">
                  <c:v>4.1279000000000002E-5</c:v>
                </c:pt>
                <c:pt idx="41279">
                  <c:v>4.1279999999999998E-5</c:v>
                </c:pt>
                <c:pt idx="41280">
                  <c:v>4.1281E-5</c:v>
                </c:pt>
                <c:pt idx="41281">
                  <c:v>4.1282000000000002E-5</c:v>
                </c:pt>
                <c:pt idx="41282">
                  <c:v>4.1282999999999998E-5</c:v>
                </c:pt>
                <c:pt idx="41283">
                  <c:v>4.1284E-5</c:v>
                </c:pt>
                <c:pt idx="41284">
                  <c:v>4.1285000000000002E-5</c:v>
                </c:pt>
                <c:pt idx="41285">
                  <c:v>4.1285999999999997E-5</c:v>
                </c:pt>
                <c:pt idx="41286">
                  <c:v>4.1287E-5</c:v>
                </c:pt>
                <c:pt idx="41287">
                  <c:v>4.1288000000000002E-5</c:v>
                </c:pt>
                <c:pt idx="41288">
                  <c:v>4.1288999999999997E-5</c:v>
                </c:pt>
                <c:pt idx="41289">
                  <c:v>4.1289999999999999E-5</c:v>
                </c:pt>
                <c:pt idx="41290">
                  <c:v>4.1291000000000002E-5</c:v>
                </c:pt>
                <c:pt idx="41291">
                  <c:v>4.1291999999999997E-5</c:v>
                </c:pt>
                <c:pt idx="41292">
                  <c:v>4.1292999999999999E-5</c:v>
                </c:pt>
                <c:pt idx="41293">
                  <c:v>4.1294000000000001E-5</c:v>
                </c:pt>
                <c:pt idx="41294">
                  <c:v>4.1294999999999997E-5</c:v>
                </c:pt>
                <c:pt idx="41295">
                  <c:v>4.1295999999999999E-5</c:v>
                </c:pt>
                <c:pt idx="41296">
                  <c:v>4.1297000000000001E-5</c:v>
                </c:pt>
                <c:pt idx="41297">
                  <c:v>4.1298000000000003E-5</c:v>
                </c:pt>
                <c:pt idx="41298">
                  <c:v>4.1298999999999999E-5</c:v>
                </c:pt>
                <c:pt idx="41299">
                  <c:v>4.1300000000000001E-5</c:v>
                </c:pt>
                <c:pt idx="41300">
                  <c:v>4.1301000000000003E-5</c:v>
                </c:pt>
                <c:pt idx="41301">
                  <c:v>4.1301999999999999E-5</c:v>
                </c:pt>
                <c:pt idx="41302">
                  <c:v>4.1303000000000001E-5</c:v>
                </c:pt>
                <c:pt idx="41303">
                  <c:v>4.1304000000000003E-5</c:v>
                </c:pt>
                <c:pt idx="41304">
                  <c:v>4.1304999999999998E-5</c:v>
                </c:pt>
                <c:pt idx="41305">
                  <c:v>4.1306000000000001E-5</c:v>
                </c:pt>
                <c:pt idx="41306">
                  <c:v>4.1307000000000003E-5</c:v>
                </c:pt>
                <c:pt idx="41307">
                  <c:v>4.1307999999999998E-5</c:v>
                </c:pt>
                <c:pt idx="41308">
                  <c:v>4.1309E-5</c:v>
                </c:pt>
                <c:pt idx="41309">
                  <c:v>4.1310000000000003E-5</c:v>
                </c:pt>
                <c:pt idx="41310">
                  <c:v>4.1310999999999998E-5</c:v>
                </c:pt>
                <c:pt idx="41311">
                  <c:v>4.1312E-5</c:v>
                </c:pt>
                <c:pt idx="41312">
                  <c:v>4.1313000000000002E-5</c:v>
                </c:pt>
                <c:pt idx="41313">
                  <c:v>4.1313999999999998E-5</c:v>
                </c:pt>
                <c:pt idx="41314">
                  <c:v>4.1315E-5</c:v>
                </c:pt>
                <c:pt idx="41315">
                  <c:v>4.1316000000000002E-5</c:v>
                </c:pt>
                <c:pt idx="41316">
                  <c:v>4.1316999999999998E-5</c:v>
                </c:pt>
                <c:pt idx="41317">
                  <c:v>4.1318E-5</c:v>
                </c:pt>
                <c:pt idx="41318">
                  <c:v>4.1319000000000002E-5</c:v>
                </c:pt>
                <c:pt idx="41319">
                  <c:v>4.1319999999999997E-5</c:v>
                </c:pt>
                <c:pt idx="41320">
                  <c:v>4.1321E-5</c:v>
                </c:pt>
                <c:pt idx="41321">
                  <c:v>4.1322000000000002E-5</c:v>
                </c:pt>
                <c:pt idx="41322">
                  <c:v>4.1322999999999997E-5</c:v>
                </c:pt>
                <c:pt idx="41323">
                  <c:v>4.1323999999999999E-5</c:v>
                </c:pt>
                <c:pt idx="41324">
                  <c:v>4.1325000000000002E-5</c:v>
                </c:pt>
                <c:pt idx="41325">
                  <c:v>4.1325999999999997E-5</c:v>
                </c:pt>
                <c:pt idx="41326">
                  <c:v>4.1326999999999999E-5</c:v>
                </c:pt>
                <c:pt idx="41327">
                  <c:v>4.1328000000000001E-5</c:v>
                </c:pt>
                <c:pt idx="41328">
                  <c:v>4.1328999999999997E-5</c:v>
                </c:pt>
                <c:pt idx="41329">
                  <c:v>4.1329999999999999E-5</c:v>
                </c:pt>
                <c:pt idx="41330">
                  <c:v>4.1331000000000001E-5</c:v>
                </c:pt>
                <c:pt idx="41331">
                  <c:v>4.1331999999999997E-5</c:v>
                </c:pt>
                <c:pt idx="41332">
                  <c:v>4.1332999999999999E-5</c:v>
                </c:pt>
                <c:pt idx="41333">
                  <c:v>4.1334000000000001E-5</c:v>
                </c:pt>
                <c:pt idx="41334">
                  <c:v>4.1335000000000003E-5</c:v>
                </c:pt>
                <c:pt idx="41335">
                  <c:v>4.1335999999999999E-5</c:v>
                </c:pt>
                <c:pt idx="41336">
                  <c:v>4.1337000000000001E-5</c:v>
                </c:pt>
                <c:pt idx="41337">
                  <c:v>4.1338000000000003E-5</c:v>
                </c:pt>
                <c:pt idx="41338">
                  <c:v>4.1338999999999998E-5</c:v>
                </c:pt>
                <c:pt idx="41339">
                  <c:v>4.1340000000000001E-5</c:v>
                </c:pt>
                <c:pt idx="41340">
                  <c:v>4.1341000000000003E-5</c:v>
                </c:pt>
                <c:pt idx="41341">
                  <c:v>4.1341999999999998E-5</c:v>
                </c:pt>
                <c:pt idx="41342">
                  <c:v>4.1343E-5</c:v>
                </c:pt>
                <c:pt idx="41343">
                  <c:v>4.1344000000000003E-5</c:v>
                </c:pt>
                <c:pt idx="41344">
                  <c:v>4.1344999999999998E-5</c:v>
                </c:pt>
                <c:pt idx="41345">
                  <c:v>4.1346E-5</c:v>
                </c:pt>
                <c:pt idx="41346">
                  <c:v>4.1347000000000002E-5</c:v>
                </c:pt>
                <c:pt idx="41347">
                  <c:v>4.1347999999999998E-5</c:v>
                </c:pt>
                <c:pt idx="41348">
                  <c:v>4.1349E-5</c:v>
                </c:pt>
                <c:pt idx="41349">
                  <c:v>4.1350000000000002E-5</c:v>
                </c:pt>
                <c:pt idx="41350">
                  <c:v>4.1350999999999998E-5</c:v>
                </c:pt>
                <c:pt idx="41351">
                  <c:v>4.1352E-5</c:v>
                </c:pt>
                <c:pt idx="41352">
                  <c:v>4.1353000000000002E-5</c:v>
                </c:pt>
                <c:pt idx="41353">
                  <c:v>4.1353999999999997E-5</c:v>
                </c:pt>
                <c:pt idx="41354">
                  <c:v>4.1355E-5</c:v>
                </c:pt>
                <c:pt idx="41355">
                  <c:v>4.1356000000000002E-5</c:v>
                </c:pt>
                <c:pt idx="41356">
                  <c:v>4.1356999999999997E-5</c:v>
                </c:pt>
                <c:pt idx="41357">
                  <c:v>4.1357999999999999E-5</c:v>
                </c:pt>
                <c:pt idx="41358">
                  <c:v>4.1359000000000002E-5</c:v>
                </c:pt>
                <c:pt idx="41359">
                  <c:v>4.1359999999999997E-5</c:v>
                </c:pt>
                <c:pt idx="41360">
                  <c:v>4.1360999999999999E-5</c:v>
                </c:pt>
                <c:pt idx="41361">
                  <c:v>4.1362000000000001E-5</c:v>
                </c:pt>
                <c:pt idx="41362">
                  <c:v>4.1362999999999997E-5</c:v>
                </c:pt>
                <c:pt idx="41363">
                  <c:v>4.1363999999999999E-5</c:v>
                </c:pt>
                <c:pt idx="41364">
                  <c:v>4.1365000000000001E-5</c:v>
                </c:pt>
                <c:pt idx="41365">
                  <c:v>4.1365999999999997E-5</c:v>
                </c:pt>
                <c:pt idx="41366">
                  <c:v>4.1366999999999999E-5</c:v>
                </c:pt>
                <c:pt idx="41367">
                  <c:v>4.1368000000000001E-5</c:v>
                </c:pt>
                <c:pt idx="41368">
                  <c:v>4.1369000000000003E-5</c:v>
                </c:pt>
                <c:pt idx="41369">
                  <c:v>4.1369999999999999E-5</c:v>
                </c:pt>
                <c:pt idx="41370">
                  <c:v>4.1371000000000001E-5</c:v>
                </c:pt>
                <c:pt idx="41371">
                  <c:v>4.1372000000000003E-5</c:v>
                </c:pt>
                <c:pt idx="41372">
                  <c:v>4.1372999999999998E-5</c:v>
                </c:pt>
                <c:pt idx="41373">
                  <c:v>4.1374000000000001E-5</c:v>
                </c:pt>
                <c:pt idx="41374">
                  <c:v>4.1375000000000003E-5</c:v>
                </c:pt>
                <c:pt idx="41375">
                  <c:v>4.1375999999999998E-5</c:v>
                </c:pt>
                <c:pt idx="41376">
                  <c:v>4.1377E-5</c:v>
                </c:pt>
                <c:pt idx="41377">
                  <c:v>4.1378000000000003E-5</c:v>
                </c:pt>
                <c:pt idx="41378">
                  <c:v>4.1378999999999998E-5</c:v>
                </c:pt>
                <c:pt idx="41379">
                  <c:v>4.138E-5</c:v>
                </c:pt>
                <c:pt idx="41380">
                  <c:v>4.1381000000000002E-5</c:v>
                </c:pt>
                <c:pt idx="41381">
                  <c:v>4.1381999999999998E-5</c:v>
                </c:pt>
                <c:pt idx="41382">
                  <c:v>4.1383E-5</c:v>
                </c:pt>
                <c:pt idx="41383">
                  <c:v>4.1384000000000002E-5</c:v>
                </c:pt>
                <c:pt idx="41384">
                  <c:v>4.1384999999999998E-5</c:v>
                </c:pt>
                <c:pt idx="41385">
                  <c:v>4.1386E-5</c:v>
                </c:pt>
                <c:pt idx="41386">
                  <c:v>4.1387000000000002E-5</c:v>
                </c:pt>
                <c:pt idx="41387">
                  <c:v>4.1387999999999997E-5</c:v>
                </c:pt>
                <c:pt idx="41388">
                  <c:v>4.1389E-5</c:v>
                </c:pt>
                <c:pt idx="41389">
                  <c:v>4.1390000000000002E-5</c:v>
                </c:pt>
                <c:pt idx="41390">
                  <c:v>4.1390999999999997E-5</c:v>
                </c:pt>
                <c:pt idx="41391">
                  <c:v>4.1391999999999999E-5</c:v>
                </c:pt>
                <c:pt idx="41392">
                  <c:v>4.1393000000000002E-5</c:v>
                </c:pt>
                <c:pt idx="41393">
                  <c:v>4.1393999999999997E-5</c:v>
                </c:pt>
                <c:pt idx="41394">
                  <c:v>4.1394999999999999E-5</c:v>
                </c:pt>
                <c:pt idx="41395">
                  <c:v>4.1396000000000001E-5</c:v>
                </c:pt>
                <c:pt idx="41396">
                  <c:v>4.1396999999999997E-5</c:v>
                </c:pt>
                <c:pt idx="41397">
                  <c:v>4.1397999999999999E-5</c:v>
                </c:pt>
                <c:pt idx="41398">
                  <c:v>4.1399000000000001E-5</c:v>
                </c:pt>
                <c:pt idx="41399">
                  <c:v>4.1399999999999997E-5</c:v>
                </c:pt>
                <c:pt idx="41400">
                  <c:v>4.1400999999999999E-5</c:v>
                </c:pt>
                <c:pt idx="41401">
                  <c:v>4.1402000000000001E-5</c:v>
                </c:pt>
                <c:pt idx="41402">
                  <c:v>4.1403000000000003E-5</c:v>
                </c:pt>
                <c:pt idx="41403">
                  <c:v>4.1403999999999999E-5</c:v>
                </c:pt>
                <c:pt idx="41404">
                  <c:v>4.1405000000000001E-5</c:v>
                </c:pt>
                <c:pt idx="41405">
                  <c:v>4.1406000000000003E-5</c:v>
                </c:pt>
                <c:pt idx="41406">
                  <c:v>4.1406999999999998E-5</c:v>
                </c:pt>
                <c:pt idx="41407">
                  <c:v>4.1408000000000001E-5</c:v>
                </c:pt>
                <c:pt idx="41408">
                  <c:v>4.1409000000000003E-5</c:v>
                </c:pt>
                <c:pt idx="41409">
                  <c:v>4.1409999999999998E-5</c:v>
                </c:pt>
                <c:pt idx="41410">
                  <c:v>4.1411E-5</c:v>
                </c:pt>
                <c:pt idx="41411">
                  <c:v>4.1412000000000003E-5</c:v>
                </c:pt>
                <c:pt idx="41412">
                  <c:v>4.1412999999999998E-5</c:v>
                </c:pt>
                <c:pt idx="41413">
                  <c:v>4.1414E-5</c:v>
                </c:pt>
                <c:pt idx="41414">
                  <c:v>4.1415000000000002E-5</c:v>
                </c:pt>
                <c:pt idx="41415">
                  <c:v>4.1415999999999998E-5</c:v>
                </c:pt>
                <c:pt idx="41416">
                  <c:v>4.1417E-5</c:v>
                </c:pt>
                <c:pt idx="41417">
                  <c:v>4.1418000000000002E-5</c:v>
                </c:pt>
                <c:pt idx="41418">
                  <c:v>4.1418999999999998E-5</c:v>
                </c:pt>
                <c:pt idx="41419">
                  <c:v>4.142E-5</c:v>
                </c:pt>
                <c:pt idx="41420">
                  <c:v>4.1421000000000002E-5</c:v>
                </c:pt>
                <c:pt idx="41421">
                  <c:v>4.1421999999999997E-5</c:v>
                </c:pt>
                <c:pt idx="41422">
                  <c:v>4.1423E-5</c:v>
                </c:pt>
                <c:pt idx="41423">
                  <c:v>4.1424000000000002E-5</c:v>
                </c:pt>
                <c:pt idx="41424">
                  <c:v>4.1424999999999997E-5</c:v>
                </c:pt>
                <c:pt idx="41425">
                  <c:v>4.1425999999999999E-5</c:v>
                </c:pt>
                <c:pt idx="41426">
                  <c:v>4.1427000000000002E-5</c:v>
                </c:pt>
                <c:pt idx="41427">
                  <c:v>4.1427999999999997E-5</c:v>
                </c:pt>
                <c:pt idx="41428">
                  <c:v>4.1428999999999999E-5</c:v>
                </c:pt>
                <c:pt idx="41429">
                  <c:v>4.1430000000000001E-5</c:v>
                </c:pt>
                <c:pt idx="41430">
                  <c:v>4.1430999999999997E-5</c:v>
                </c:pt>
                <c:pt idx="41431">
                  <c:v>4.1431999999999999E-5</c:v>
                </c:pt>
                <c:pt idx="41432">
                  <c:v>4.1433000000000001E-5</c:v>
                </c:pt>
                <c:pt idx="41433">
                  <c:v>4.1433999999999997E-5</c:v>
                </c:pt>
                <c:pt idx="41434">
                  <c:v>4.1434999999999999E-5</c:v>
                </c:pt>
                <c:pt idx="41435">
                  <c:v>4.1436000000000001E-5</c:v>
                </c:pt>
                <c:pt idx="41436">
                  <c:v>4.1437000000000003E-5</c:v>
                </c:pt>
                <c:pt idx="41437">
                  <c:v>4.1437999999999999E-5</c:v>
                </c:pt>
                <c:pt idx="41438">
                  <c:v>4.1439000000000001E-5</c:v>
                </c:pt>
                <c:pt idx="41439">
                  <c:v>4.1440000000000003E-5</c:v>
                </c:pt>
                <c:pt idx="41440">
                  <c:v>4.1440999999999998E-5</c:v>
                </c:pt>
                <c:pt idx="41441">
                  <c:v>4.1442000000000001E-5</c:v>
                </c:pt>
                <c:pt idx="41442">
                  <c:v>4.1443000000000003E-5</c:v>
                </c:pt>
                <c:pt idx="41443">
                  <c:v>4.1443999999999998E-5</c:v>
                </c:pt>
                <c:pt idx="41444">
                  <c:v>4.1445E-5</c:v>
                </c:pt>
                <c:pt idx="41445">
                  <c:v>4.1446000000000003E-5</c:v>
                </c:pt>
                <c:pt idx="41446">
                  <c:v>4.1446999999999998E-5</c:v>
                </c:pt>
                <c:pt idx="41447">
                  <c:v>4.1448E-5</c:v>
                </c:pt>
                <c:pt idx="41448">
                  <c:v>4.1449000000000002E-5</c:v>
                </c:pt>
                <c:pt idx="41449">
                  <c:v>4.1449999999999998E-5</c:v>
                </c:pt>
                <c:pt idx="41450">
                  <c:v>4.1451E-5</c:v>
                </c:pt>
                <c:pt idx="41451">
                  <c:v>4.1452000000000002E-5</c:v>
                </c:pt>
                <c:pt idx="41452">
                  <c:v>4.1452999999999998E-5</c:v>
                </c:pt>
                <c:pt idx="41453">
                  <c:v>4.1454E-5</c:v>
                </c:pt>
                <c:pt idx="41454">
                  <c:v>4.1455000000000002E-5</c:v>
                </c:pt>
                <c:pt idx="41455">
                  <c:v>4.1455999999999997E-5</c:v>
                </c:pt>
                <c:pt idx="41456">
                  <c:v>4.1457E-5</c:v>
                </c:pt>
                <c:pt idx="41457">
                  <c:v>4.1458000000000002E-5</c:v>
                </c:pt>
                <c:pt idx="41458">
                  <c:v>4.1458999999999997E-5</c:v>
                </c:pt>
                <c:pt idx="41459">
                  <c:v>4.1459999999999999E-5</c:v>
                </c:pt>
                <c:pt idx="41460">
                  <c:v>4.1461000000000002E-5</c:v>
                </c:pt>
                <c:pt idx="41461">
                  <c:v>4.1461999999999997E-5</c:v>
                </c:pt>
                <c:pt idx="41462">
                  <c:v>4.1462999999999999E-5</c:v>
                </c:pt>
                <c:pt idx="41463">
                  <c:v>4.1464000000000001E-5</c:v>
                </c:pt>
                <c:pt idx="41464">
                  <c:v>4.1464999999999997E-5</c:v>
                </c:pt>
                <c:pt idx="41465">
                  <c:v>4.1465999999999999E-5</c:v>
                </c:pt>
                <c:pt idx="41466">
                  <c:v>4.1467000000000001E-5</c:v>
                </c:pt>
                <c:pt idx="41467">
                  <c:v>4.1467999999999997E-5</c:v>
                </c:pt>
                <c:pt idx="41468">
                  <c:v>4.1468999999999999E-5</c:v>
                </c:pt>
                <c:pt idx="41469">
                  <c:v>4.1470000000000001E-5</c:v>
                </c:pt>
                <c:pt idx="41470">
                  <c:v>4.1471000000000003E-5</c:v>
                </c:pt>
                <c:pt idx="41471">
                  <c:v>4.1471999999999999E-5</c:v>
                </c:pt>
                <c:pt idx="41472">
                  <c:v>4.1473000000000001E-5</c:v>
                </c:pt>
                <c:pt idx="41473">
                  <c:v>4.1474000000000003E-5</c:v>
                </c:pt>
                <c:pt idx="41474">
                  <c:v>4.1474999999999998E-5</c:v>
                </c:pt>
                <c:pt idx="41475">
                  <c:v>4.1476000000000001E-5</c:v>
                </c:pt>
                <c:pt idx="41476">
                  <c:v>4.1477000000000003E-5</c:v>
                </c:pt>
                <c:pt idx="41477">
                  <c:v>4.1477999999999998E-5</c:v>
                </c:pt>
                <c:pt idx="41478">
                  <c:v>4.1479E-5</c:v>
                </c:pt>
                <c:pt idx="41479">
                  <c:v>4.1480000000000003E-5</c:v>
                </c:pt>
                <c:pt idx="41480">
                  <c:v>4.1480999999999998E-5</c:v>
                </c:pt>
                <c:pt idx="41481">
                  <c:v>4.1482E-5</c:v>
                </c:pt>
                <c:pt idx="41482">
                  <c:v>4.1483000000000002E-5</c:v>
                </c:pt>
                <c:pt idx="41483">
                  <c:v>4.1483999999999998E-5</c:v>
                </c:pt>
                <c:pt idx="41484">
                  <c:v>4.1485E-5</c:v>
                </c:pt>
                <c:pt idx="41485">
                  <c:v>4.1486000000000002E-5</c:v>
                </c:pt>
                <c:pt idx="41486">
                  <c:v>4.1486999999999998E-5</c:v>
                </c:pt>
                <c:pt idx="41487">
                  <c:v>4.1488E-5</c:v>
                </c:pt>
                <c:pt idx="41488">
                  <c:v>4.1489000000000002E-5</c:v>
                </c:pt>
                <c:pt idx="41489">
                  <c:v>4.1489999999999997E-5</c:v>
                </c:pt>
                <c:pt idx="41490">
                  <c:v>4.1491E-5</c:v>
                </c:pt>
                <c:pt idx="41491">
                  <c:v>4.1492000000000002E-5</c:v>
                </c:pt>
                <c:pt idx="41492">
                  <c:v>4.1492999999999997E-5</c:v>
                </c:pt>
                <c:pt idx="41493">
                  <c:v>4.1493999999999999E-5</c:v>
                </c:pt>
                <c:pt idx="41494">
                  <c:v>4.1495000000000002E-5</c:v>
                </c:pt>
                <c:pt idx="41495">
                  <c:v>4.1495999999999997E-5</c:v>
                </c:pt>
                <c:pt idx="41496">
                  <c:v>4.1496999999999999E-5</c:v>
                </c:pt>
                <c:pt idx="41497">
                  <c:v>4.1498000000000001E-5</c:v>
                </c:pt>
                <c:pt idx="41498">
                  <c:v>4.1498999999999997E-5</c:v>
                </c:pt>
                <c:pt idx="41499">
                  <c:v>4.1499999999999999E-5</c:v>
                </c:pt>
                <c:pt idx="41500">
                  <c:v>4.1501000000000001E-5</c:v>
                </c:pt>
                <c:pt idx="41501">
                  <c:v>4.1501999999999997E-5</c:v>
                </c:pt>
                <c:pt idx="41502">
                  <c:v>4.1502999999999999E-5</c:v>
                </c:pt>
                <c:pt idx="41503">
                  <c:v>4.1504000000000001E-5</c:v>
                </c:pt>
                <c:pt idx="41504">
                  <c:v>4.1505000000000003E-5</c:v>
                </c:pt>
                <c:pt idx="41505">
                  <c:v>4.1505999999999999E-5</c:v>
                </c:pt>
                <c:pt idx="41506">
                  <c:v>4.1507000000000001E-5</c:v>
                </c:pt>
                <c:pt idx="41507">
                  <c:v>4.1508000000000003E-5</c:v>
                </c:pt>
                <c:pt idx="41508">
                  <c:v>4.1508999999999998E-5</c:v>
                </c:pt>
                <c:pt idx="41509">
                  <c:v>4.1510000000000001E-5</c:v>
                </c:pt>
                <c:pt idx="41510">
                  <c:v>4.1511000000000003E-5</c:v>
                </c:pt>
                <c:pt idx="41511">
                  <c:v>4.1511999999999998E-5</c:v>
                </c:pt>
                <c:pt idx="41512">
                  <c:v>4.1513E-5</c:v>
                </c:pt>
                <c:pt idx="41513">
                  <c:v>4.1514000000000003E-5</c:v>
                </c:pt>
                <c:pt idx="41514">
                  <c:v>4.1514999999999998E-5</c:v>
                </c:pt>
                <c:pt idx="41515">
                  <c:v>4.1516E-5</c:v>
                </c:pt>
                <c:pt idx="41516">
                  <c:v>4.1517000000000002E-5</c:v>
                </c:pt>
                <c:pt idx="41517">
                  <c:v>4.1517999999999998E-5</c:v>
                </c:pt>
                <c:pt idx="41518">
                  <c:v>4.1519E-5</c:v>
                </c:pt>
                <c:pt idx="41519">
                  <c:v>4.1520000000000002E-5</c:v>
                </c:pt>
                <c:pt idx="41520">
                  <c:v>4.1520999999999998E-5</c:v>
                </c:pt>
                <c:pt idx="41521">
                  <c:v>4.1522E-5</c:v>
                </c:pt>
                <c:pt idx="41522">
                  <c:v>4.1523000000000002E-5</c:v>
                </c:pt>
                <c:pt idx="41523">
                  <c:v>4.1523999999999997E-5</c:v>
                </c:pt>
                <c:pt idx="41524">
                  <c:v>4.1525E-5</c:v>
                </c:pt>
                <c:pt idx="41525">
                  <c:v>4.1526000000000002E-5</c:v>
                </c:pt>
                <c:pt idx="41526">
                  <c:v>4.1526999999999997E-5</c:v>
                </c:pt>
                <c:pt idx="41527">
                  <c:v>4.1527999999999999E-5</c:v>
                </c:pt>
                <c:pt idx="41528">
                  <c:v>4.1529000000000002E-5</c:v>
                </c:pt>
                <c:pt idx="41529">
                  <c:v>4.1529999999999997E-5</c:v>
                </c:pt>
                <c:pt idx="41530">
                  <c:v>4.1530999999999999E-5</c:v>
                </c:pt>
                <c:pt idx="41531">
                  <c:v>4.1532000000000001E-5</c:v>
                </c:pt>
                <c:pt idx="41532">
                  <c:v>4.1532999999999997E-5</c:v>
                </c:pt>
                <c:pt idx="41533">
                  <c:v>4.1533999999999999E-5</c:v>
                </c:pt>
                <c:pt idx="41534">
                  <c:v>4.1535000000000001E-5</c:v>
                </c:pt>
                <c:pt idx="41535">
                  <c:v>4.1535999999999997E-5</c:v>
                </c:pt>
                <c:pt idx="41536">
                  <c:v>4.1536999999999999E-5</c:v>
                </c:pt>
                <c:pt idx="41537">
                  <c:v>4.1538000000000001E-5</c:v>
                </c:pt>
                <c:pt idx="41538">
                  <c:v>4.1539000000000003E-5</c:v>
                </c:pt>
                <c:pt idx="41539">
                  <c:v>4.1539999999999999E-5</c:v>
                </c:pt>
                <c:pt idx="41540">
                  <c:v>4.1541000000000001E-5</c:v>
                </c:pt>
                <c:pt idx="41541">
                  <c:v>4.1542000000000003E-5</c:v>
                </c:pt>
                <c:pt idx="41542">
                  <c:v>4.1542999999999998E-5</c:v>
                </c:pt>
                <c:pt idx="41543">
                  <c:v>4.1544000000000001E-5</c:v>
                </c:pt>
                <c:pt idx="41544">
                  <c:v>4.1545000000000003E-5</c:v>
                </c:pt>
                <c:pt idx="41545">
                  <c:v>4.1545999999999998E-5</c:v>
                </c:pt>
                <c:pt idx="41546">
                  <c:v>4.1547E-5</c:v>
                </c:pt>
                <c:pt idx="41547">
                  <c:v>4.1548000000000003E-5</c:v>
                </c:pt>
                <c:pt idx="41548">
                  <c:v>4.1548999999999998E-5</c:v>
                </c:pt>
                <c:pt idx="41549">
                  <c:v>4.155E-5</c:v>
                </c:pt>
                <c:pt idx="41550">
                  <c:v>4.1551000000000002E-5</c:v>
                </c:pt>
                <c:pt idx="41551">
                  <c:v>4.1551999999999998E-5</c:v>
                </c:pt>
                <c:pt idx="41552">
                  <c:v>4.1553E-5</c:v>
                </c:pt>
                <c:pt idx="41553">
                  <c:v>4.1554000000000002E-5</c:v>
                </c:pt>
                <c:pt idx="41554">
                  <c:v>4.1554999999999998E-5</c:v>
                </c:pt>
                <c:pt idx="41555">
                  <c:v>4.1556E-5</c:v>
                </c:pt>
                <c:pt idx="41556">
                  <c:v>4.1557000000000002E-5</c:v>
                </c:pt>
                <c:pt idx="41557">
                  <c:v>4.1557999999999998E-5</c:v>
                </c:pt>
                <c:pt idx="41558">
                  <c:v>4.1559E-5</c:v>
                </c:pt>
                <c:pt idx="41559">
                  <c:v>4.1560000000000002E-5</c:v>
                </c:pt>
                <c:pt idx="41560">
                  <c:v>4.1560999999999997E-5</c:v>
                </c:pt>
                <c:pt idx="41561">
                  <c:v>4.1561999999999999E-5</c:v>
                </c:pt>
                <c:pt idx="41562">
                  <c:v>4.1563000000000002E-5</c:v>
                </c:pt>
                <c:pt idx="41563">
                  <c:v>4.1563999999999997E-5</c:v>
                </c:pt>
                <c:pt idx="41564">
                  <c:v>4.1564999999999999E-5</c:v>
                </c:pt>
                <c:pt idx="41565">
                  <c:v>4.1566000000000001E-5</c:v>
                </c:pt>
                <c:pt idx="41566">
                  <c:v>4.1566999999999997E-5</c:v>
                </c:pt>
                <c:pt idx="41567">
                  <c:v>4.1567999999999999E-5</c:v>
                </c:pt>
                <c:pt idx="41568">
                  <c:v>4.1569000000000001E-5</c:v>
                </c:pt>
                <c:pt idx="41569">
                  <c:v>4.1569999999999997E-5</c:v>
                </c:pt>
                <c:pt idx="41570">
                  <c:v>4.1570999999999999E-5</c:v>
                </c:pt>
                <c:pt idx="41571">
                  <c:v>4.1572000000000001E-5</c:v>
                </c:pt>
                <c:pt idx="41572">
                  <c:v>4.1573000000000003E-5</c:v>
                </c:pt>
                <c:pt idx="41573">
                  <c:v>4.1573999999999999E-5</c:v>
                </c:pt>
                <c:pt idx="41574">
                  <c:v>4.1575000000000001E-5</c:v>
                </c:pt>
                <c:pt idx="41575">
                  <c:v>4.1576000000000003E-5</c:v>
                </c:pt>
                <c:pt idx="41576">
                  <c:v>4.1576999999999999E-5</c:v>
                </c:pt>
                <c:pt idx="41577">
                  <c:v>4.1578000000000001E-5</c:v>
                </c:pt>
                <c:pt idx="41578">
                  <c:v>4.1579000000000003E-5</c:v>
                </c:pt>
                <c:pt idx="41579">
                  <c:v>4.1579999999999998E-5</c:v>
                </c:pt>
                <c:pt idx="41580">
                  <c:v>4.1581000000000001E-5</c:v>
                </c:pt>
                <c:pt idx="41581">
                  <c:v>4.1582000000000003E-5</c:v>
                </c:pt>
                <c:pt idx="41582">
                  <c:v>4.1582999999999998E-5</c:v>
                </c:pt>
                <c:pt idx="41583">
                  <c:v>4.1584E-5</c:v>
                </c:pt>
                <c:pt idx="41584">
                  <c:v>4.1585000000000002E-5</c:v>
                </c:pt>
                <c:pt idx="41585">
                  <c:v>4.1585999999999998E-5</c:v>
                </c:pt>
                <c:pt idx="41586">
                  <c:v>4.1587E-5</c:v>
                </c:pt>
                <c:pt idx="41587">
                  <c:v>4.1588000000000002E-5</c:v>
                </c:pt>
                <c:pt idx="41588">
                  <c:v>4.1588999999999998E-5</c:v>
                </c:pt>
                <c:pt idx="41589">
                  <c:v>4.159E-5</c:v>
                </c:pt>
                <c:pt idx="41590">
                  <c:v>4.1591000000000002E-5</c:v>
                </c:pt>
                <c:pt idx="41591">
                  <c:v>4.1591999999999998E-5</c:v>
                </c:pt>
                <c:pt idx="41592">
                  <c:v>4.1593E-5</c:v>
                </c:pt>
                <c:pt idx="41593">
                  <c:v>4.1594000000000002E-5</c:v>
                </c:pt>
                <c:pt idx="41594">
                  <c:v>4.1594999999999997E-5</c:v>
                </c:pt>
                <c:pt idx="41595">
                  <c:v>4.1596E-5</c:v>
                </c:pt>
                <c:pt idx="41596">
                  <c:v>4.1597000000000002E-5</c:v>
                </c:pt>
                <c:pt idx="41597">
                  <c:v>4.1597999999999997E-5</c:v>
                </c:pt>
                <c:pt idx="41598">
                  <c:v>4.1598999999999999E-5</c:v>
                </c:pt>
                <c:pt idx="41599">
                  <c:v>4.1600000000000002E-5</c:v>
                </c:pt>
                <c:pt idx="41600">
                  <c:v>4.1600999999999997E-5</c:v>
                </c:pt>
                <c:pt idx="41601">
                  <c:v>4.1601999999999999E-5</c:v>
                </c:pt>
                <c:pt idx="41602">
                  <c:v>4.1603000000000001E-5</c:v>
                </c:pt>
                <c:pt idx="41603">
                  <c:v>4.1603999999999997E-5</c:v>
                </c:pt>
                <c:pt idx="41604">
                  <c:v>4.1604999999999999E-5</c:v>
                </c:pt>
                <c:pt idx="41605">
                  <c:v>4.1606000000000001E-5</c:v>
                </c:pt>
                <c:pt idx="41606">
                  <c:v>4.1607000000000003E-5</c:v>
                </c:pt>
                <c:pt idx="41607">
                  <c:v>4.1607999999999999E-5</c:v>
                </c:pt>
                <c:pt idx="41608">
                  <c:v>4.1609000000000001E-5</c:v>
                </c:pt>
                <c:pt idx="41609">
                  <c:v>4.1610000000000003E-5</c:v>
                </c:pt>
                <c:pt idx="41610">
                  <c:v>4.1610999999999999E-5</c:v>
                </c:pt>
                <c:pt idx="41611">
                  <c:v>4.1612000000000001E-5</c:v>
                </c:pt>
                <c:pt idx="41612">
                  <c:v>4.1613000000000003E-5</c:v>
                </c:pt>
                <c:pt idx="41613">
                  <c:v>4.1613999999999998E-5</c:v>
                </c:pt>
                <c:pt idx="41614">
                  <c:v>4.1615000000000001E-5</c:v>
                </c:pt>
                <c:pt idx="41615">
                  <c:v>4.1616000000000003E-5</c:v>
                </c:pt>
                <c:pt idx="41616">
                  <c:v>4.1616999999999998E-5</c:v>
                </c:pt>
                <c:pt idx="41617">
                  <c:v>4.1618E-5</c:v>
                </c:pt>
                <c:pt idx="41618">
                  <c:v>4.1619000000000003E-5</c:v>
                </c:pt>
                <c:pt idx="41619">
                  <c:v>4.1619999999999998E-5</c:v>
                </c:pt>
                <c:pt idx="41620">
                  <c:v>4.1621E-5</c:v>
                </c:pt>
                <c:pt idx="41621">
                  <c:v>4.1622000000000002E-5</c:v>
                </c:pt>
                <c:pt idx="41622">
                  <c:v>4.1622999999999998E-5</c:v>
                </c:pt>
                <c:pt idx="41623">
                  <c:v>4.1624E-5</c:v>
                </c:pt>
                <c:pt idx="41624">
                  <c:v>4.1625000000000002E-5</c:v>
                </c:pt>
                <c:pt idx="41625">
                  <c:v>4.1625999999999998E-5</c:v>
                </c:pt>
                <c:pt idx="41626">
                  <c:v>4.1627E-5</c:v>
                </c:pt>
                <c:pt idx="41627">
                  <c:v>4.1628000000000002E-5</c:v>
                </c:pt>
                <c:pt idx="41628">
                  <c:v>4.1628999999999997E-5</c:v>
                </c:pt>
                <c:pt idx="41629">
                  <c:v>4.163E-5</c:v>
                </c:pt>
                <c:pt idx="41630">
                  <c:v>4.1631000000000002E-5</c:v>
                </c:pt>
                <c:pt idx="41631">
                  <c:v>4.1631999999999997E-5</c:v>
                </c:pt>
                <c:pt idx="41632">
                  <c:v>4.1632999999999999E-5</c:v>
                </c:pt>
                <c:pt idx="41633">
                  <c:v>4.1634000000000002E-5</c:v>
                </c:pt>
                <c:pt idx="41634">
                  <c:v>4.1634999999999997E-5</c:v>
                </c:pt>
                <c:pt idx="41635">
                  <c:v>4.1635999999999999E-5</c:v>
                </c:pt>
                <c:pt idx="41636">
                  <c:v>4.1637000000000001E-5</c:v>
                </c:pt>
                <c:pt idx="41637">
                  <c:v>4.1637999999999997E-5</c:v>
                </c:pt>
                <c:pt idx="41638">
                  <c:v>4.1638999999999999E-5</c:v>
                </c:pt>
                <c:pt idx="41639">
                  <c:v>4.1640000000000001E-5</c:v>
                </c:pt>
                <c:pt idx="41640">
                  <c:v>4.1641000000000003E-5</c:v>
                </c:pt>
                <c:pt idx="41641">
                  <c:v>4.1641999999999999E-5</c:v>
                </c:pt>
                <c:pt idx="41642">
                  <c:v>4.1643000000000001E-5</c:v>
                </c:pt>
                <c:pt idx="41643">
                  <c:v>4.1644000000000003E-5</c:v>
                </c:pt>
                <c:pt idx="41644">
                  <c:v>4.1644999999999999E-5</c:v>
                </c:pt>
                <c:pt idx="41645">
                  <c:v>4.1646000000000001E-5</c:v>
                </c:pt>
                <c:pt idx="41646">
                  <c:v>4.1647000000000003E-5</c:v>
                </c:pt>
                <c:pt idx="41647">
                  <c:v>4.1647999999999998E-5</c:v>
                </c:pt>
                <c:pt idx="41648">
                  <c:v>4.1649000000000001E-5</c:v>
                </c:pt>
                <c:pt idx="41649">
                  <c:v>4.1650000000000003E-5</c:v>
                </c:pt>
                <c:pt idx="41650">
                  <c:v>4.1650999999999998E-5</c:v>
                </c:pt>
                <c:pt idx="41651">
                  <c:v>4.1652E-5</c:v>
                </c:pt>
                <c:pt idx="41652">
                  <c:v>4.1653000000000003E-5</c:v>
                </c:pt>
                <c:pt idx="41653">
                  <c:v>4.1653999999999998E-5</c:v>
                </c:pt>
                <c:pt idx="41654">
                  <c:v>4.1655E-5</c:v>
                </c:pt>
                <c:pt idx="41655">
                  <c:v>4.1656000000000002E-5</c:v>
                </c:pt>
                <c:pt idx="41656">
                  <c:v>4.1656999999999998E-5</c:v>
                </c:pt>
                <c:pt idx="41657">
                  <c:v>4.1658E-5</c:v>
                </c:pt>
                <c:pt idx="41658">
                  <c:v>4.1659000000000002E-5</c:v>
                </c:pt>
                <c:pt idx="41659">
                  <c:v>4.1659999999999998E-5</c:v>
                </c:pt>
                <c:pt idx="41660">
                  <c:v>4.1661E-5</c:v>
                </c:pt>
                <c:pt idx="41661">
                  <c:v>4.1662000000000002E-5</c:v>
                </c:pt>
                <c:pt idx="41662">
                  <c:v>4.1662999999999997E-5</c:v>
                </c:pt>
                <c:pt idx="41663">
                  <c:v>4.1664E-5</c:v>
                </c:pt>
                <c:pt idx="41664">
                  <c:v>4.1665000000000002E-5</c:v>
                </c:pt>
                <c:pt idx="41665">
                  <c:v>4.1665999999999997E-5</c:v>
                </c:pt>
                <c:pt idx="41666">
                  <c:v>4.1666999999999999E-5</c:v>
                </c:pt>
                <c:pt idx="41667">
                  <c:v>4.1668000000000002E-5</c:v>
                </c:pt>
                <c:pt idx="41668">
                  <c:v>4.1668999999999997E-5</c:v>
                </c:pt>
                <c:pt idx="41669">
                  <c:v>4.1669999999999999E-5</c:v>
                </c:pt>
                <c:pt idx="41670">
                  <c:v>4.1671000000000001E-5</c:v>
                </c:pt>
                <c:pt idx="41671">
                  <c:v>4.1671999999999997E-5</c:v>
                </c:pt>
                <c:pt idx="41672">
                  <c:v>4.1672999999999999E-5</c:v>
                </c:pt>
                <c:pt idx="41673">
                  <c:v>4.1674000000000001E-5</c:v>
                </c:pt>
                <c:pt idx="41674">
                  <c:v>4.1675000000000003E-5</c:v>
                </c:pt>
                <c:pt idx="41675">
                  <c:v>4.1675999999999999E-5</c:v>
                </c:pt>
                <c:pt idx="41676">
                  <c:v>4.1677000000000001E-5</c:v>
                </c:pt>
                <c:pt idx="41677">
                  <c:v>4.1678000000000003E-5</c:v>
                </c:pt>
                <c:pt idx="41678">
                  <c:v>4.1678999999999999E-5</c:v>
                </c:pt>
                <c:pt idx="41679">
                  <c:v>4.1680000000000001E-5</c:v>
                </c:pt>
                <c:pt idx="41680">
                  <c:v>4.1681000000000003E-5</c:v>
                </c:pt>
                <c:pt idx="41681">
                  <c:v>4.1681999999999998E-5</c:v>
                </c:pt>
                <c:pt idx="41682">
                  <c:v>4.1683000000000001E-5</c:v>
                </c:pt>
                <c:pt idx="41683">
                  <c:v>4.1684000000000003E-5</c:v>
                </c:pt>
                <c:pt idx="41684">
                  <c:v>4.1684999999999998E-5</c:v>
                </c:pt>
                <c:pt idx="41685">
                  <c:v>4.1686E-5</c:v>
                </c:pt>
                <c:pt idx="41686">
                  <c:v>4.1687000000000003E-5</c:v>
                </c:pt>
                <c:pt idx="41687">
                  <c:v>4.1687999999999998E-5</c:v>
                </c:pt>
                <c:pt idx="41688">
                  <c:v>4.1689E-5</c:v>
                </c:pt>
                <c:pt idx="41689">
                  <c:v>4.1690000000000002E-5</c:v>
                </c:pt>
                <c:pt idx="41690">
                  <c:v>4.1690999999999998E-5</c:v>
                </c:pt>
                <c:pt idx="41691">
                  <c:v>4.1692E-5</c:v>
                </c:pt>
                <c:pt idx="41692">
                  <c:v>4.1693000000000002E-5</c:v>
                </c:pt>
                <c:pt idx="41693">
                  <c:v>4.1693999999999998E-5</c:v>
                </c:pt>
                <c:pt idx="41694">
                  <c:v>4.1695E-5</c:v>
                </c:pt>
                <c:pt idx="41695">
                  <c:v>4.1696000000000002E-5</c:v>
                </c:pt>
                <c:pt idx="41696">
                  <c:v>4.1696999999999997E-5</c:v>
                </c:pt>
                <c:pt idx="41697">
                  <c:v>4.1698E-5</c:v>
                </c:pt>
                <c:pt idx="41698">
                  <c:v>4.1699000000000002E-5</c:v>
                </c:pt>
                <c:pt idx="41699">
                  <c:v>4.1699999999999997E-5</c:v>
                </c:pt>
                <c:pt idx="41700">
                  <c:v>4.1700999999999999E-5</c:v>
                </c:pt>
                <c:pt idx="41701">
                  <c:v>4.1702000000000002E-5</c:v>
                </c:pt>
                <c:pt idx="41702">
                  <c:v>4.1702999999999997E-5</c:v>
                </c:pt>
                <c:pt idx="41703">
                  <c:v>4.1703999999999999E-5</c:v>
                </c:pt>
                <c:pt idx="41704">
                  <c:v>4.1705000000000001E-5</c:v>
                </c:pt>
                <c:pt idx="41705">
                  <c:v>4.1705999999999997E-5</c:v>
                </c:pt>
                <c:pt idx="41706">
                  <c:v>4.1706999999999999E-5</c:v>
                </c:pt>
                <c:pt idx="41707">
                  <c:v>4.1708000000000001E-5</c:v>
                </c:pt>
                <c:pt idx="41708">
                  <c:v>4.1709000000000003E-5</c:v>
                </c:pt>
                <c:pt idx="41709">
                  <c:v>4.1709999999999999E-5</c:v>
                </c:pt>
                <c:pt idx="41710">
                  <c:v>4.1711000000000001E-5</c:v>
                </c:pt>
                <c:pt idx="41711">
                  <c:v>4.1712000000000003E-5</c:v>
                </c:pt>
                <c:pt idx="41712">
                  <c:v>4.1712999999999999E-5</c:v>
                </c:pt>
                <c:pt idx="41713">
                  <c:v>4.1714000000000001E-5</c:v>
                </c:pt>
                <c:pt idx="41714">
                  <c:v>4.1715000000000003E-5</c:v>
                </c:pt>
                <c:pt idx="41715">
                  <c:v>4.1715999999999998E-5</c:v>
                </c:pt>
                <c:pt idx="41716">
                  <c:v>4.1717000000000001E-5</c:v>
                </c:pt>
                <c:pt idx="41717">
                  <c:v>4.1718000000000003E-5</c:v>
                </c:pt>
                <c:pt idx="41718">
                  <c:v>4.1718999999999998E-5</c:v>
                </c:pt>
                <c:pt idx="41719">
                  <c:v>4.172E-5</c:v>
                </c:pt>
                <c:pt idx="41720">
                  <c:v>4.1721000000000003E-5</c:v>
                </c:pt>
                <c:pt idx="41721">
                  <c:v>4.1721999999999998E-5</c:v>
                </c:pt>
                <c:pt idx="41722">
                  <c:v>4.1723E-5</c:v>
                </c:pt>
                <c:pt idx="41723">
                  <c:v>4.1724000000000002E-5</c:v>
                </c:pt>
                <c:pt idx="41724">
                  <c:v>4.1724999999999998E-5</c:v>
                </c:pt>
                <c:pt idx="41725">
                  <c:v>4.1726E-5</c:v>
                </c:pt>
                <c:pt idx="41726">
                  <c:v>4.1727000000000002E-5</c:v>
                </c:pt>
                <c:pt idx="41727">
                  <c:v>4.1727999999999998E-5</c:v>
                </c:pt>
                <c:pt idx="41728">
                  <c:v>4.1729E-5</c:v>
                </c:pt>
                <c:pt idx="41729">
                  <c:v>4.1730000000000002E-5</c:v>
                </c:pt>
                <c:pt idx="41730">
                  <c:v>4.1730999999999997E-5</c:v>
                </c:pt>
                <c:pt idx="41731">
                  <c:v>4.1732E-5</c:v>
                </c:pt>
                <c:pt idx="41732">
                  <c:v>4.1733000000000002E-5</c:v>
                </c:pt>
                <c:pt idx="41733">
                  <c:v>4.1733999999999997E-5</c:v>
                </c:pt>
                <c:pt idx="41734">
                  <c:v>4.1734999999999999E-5</c:v>
                </c:pt>
                <c:pt idx="41735">
                  <c:v>4.1736000000000002E-5</c:v>
                </c:pt>
                <c:pt idx="41736">
                  <c:v>4.1736999999999997E-5</c:v>
                </c:pt>
                <c:pt idx="41737">
                  <c:v>4.1737999999999999E-5</c:v>
                </c:pt>
                <c:pt idx="41738">
                  <c:v>4.1739000000000001E-5</c:v>
                </c:pt>
                <c:pt idx="41739">
                  <c:v>4.1739999999999997E-5</c:v>
                </c:pt>
                <c:pt idx="41740">
                  <c:v>4.1740999999999999E-5</c:v>
                </c:pt>
                <c:pt idx="41741">
                  <c:v>4.1742000000000001E-5</c:v>
                </c:pt>
                <c:pt idx="41742">
                  <c:v>4.1743000000000003E-5</c:v>
                </c:pt>
                <c:pt idx="41743">
                  <c:v>4.1743999999999999E-5</c:v>
                </c:pt>
                <c:pt idx="41744">
                  <c:v>4.1745000000000001E-5</c:v>
                </c:pt>
                <c:pt idx="41745">
                  <c:v>4.1746000000000003E-5</c:v>
                </c:pt>
                <c:pt idx="41746">
                  <c:v>4.1746999999999999E-5</c:v>
                </c:pt>
                <c:pt idx="41747">
                  <c:v>4.1748000000000001E-5</c:v>
                </c:pt>
                <c:pt idx="41748">
                  <c:v>4.1749000000000003E-5</c:v>
                </c:pt>
                <c:pt idx="41749">
                  <c:v>4.1749999999999998E-5</c:v>
                </c:pt>
                <c:pt idx="41750">
                  <c:v>4.1751000000000001E-5</c:v>
                </c:pt>
                <c:pt idx="41751">
                  <c:v>4.1752000000000003E-5</c:v>
                </c:pt>
                <c:pt idx="41752">
                  <c:v>4.1752999999999998E-5</c:v>
                </c:pt>
                <c:pt idx="41753">
                  <c:v>4.1754E-5</c:v>
                </c:pt>
                <c:pt idx="41754">
                  <c:v>4.1755000000000003E-5</c:v>
                </c:pt>
                <c:pt idx="41755">
                  <c:v>4.1755999999999998E-5</c:v>
                </c:pt>
                <c:pt idx="41756">
                  <c:v>4.1757E-5</c:v>
                </c:pt>
                <c:pt idx="41757">
                  <c:v>4.1758000000000002E-5</c:v>
                </c:pt>
                <c:pt idx="41758">
                  <c:v>4.1758999999999998E-5</c:v>
                </c:pt>
                <c:pt idx="41759">
                  <c:v>4.176E-5</c:v>
                </c:pt>
                <c:pt idx="41760">
                  <c:v>4.1761000000000002E-5</c:v>
                </c:pt>
                <c:pt idx="41761">
                  <c:v>4.1761999999999998E-5</c:v>
                </c:pt>
                <c:pt idx="41762">
                  <c:v>4.1763E-5</c:v>
                </c:pt>
                <c:pt idx="41763">
                  <c:v>4.1764000000000002E-5</c:v>
                </c:pt>
                <c:pt idx="41764">
                  <c:v>4.1764999999999997E-5</c:v>
                </c:pt>
                <c:pt idx="41765">
                  <c:v>4.1766E-5</c:v>
                </c:pt>
                <c:pt idx="41766">
                  <c:v>4.1767000000000002E-5</c:v>
                </c:pt>
                <c:pt idx="41767">
                  <c:v>4.1767999999999997E-5</c:v>
                </c:pt>
                <c:pt idx="41768">
                  <c:v>4.1768999999999999E-5</c:v>
                </c:pt>
                <c:pt idx="41769">
                  <c:v>4.1770000000000002E-5</c:v>
                </c:pt>
                <c:pt idx="41770">
                  <c:v>4.1770999999999997E-5</c:v>
                </c:pt>
                <c:pt idx="41771">
                  <c:v>4.1771999999999999E-5</c:v>
                </c:pt>
                <c:pt idx="41772">
                  <c:v>4.1773000000000001E-5</c:v>
                </c:pt>
                <c:pt idx="41773">
                  <c:v>4.1773999999999997E-5</c:v>
                </c:pt>
                <c:pt idx="41774">
                  <c:v>4.1774999999999999E-5</c:v>
                </c:pt>
                <c:pt idx="41775">
                  <c:v>4.1776000000000001E-5</c:v>
                </c:pt>
                <c:pt idx="41776">
                  <c:v>4.1777000000000003E-5</c:v>
                </c:pt>
                <c:pt idx="41777">
                  <c:v>4.1777999999999999E-5</c:v>
                </c:pt>
                <c:pt idx="41778">
                  <c:v>4.1779000000000001E-5</c:v>
                </c:pt>
                <c:pt idx="41779">
                  <c:v>4.1780000000000003E-5</c:v>
                </c:pt>
                <c:pt idx="41780">
                  <c:v>4.1780999999999999E-5</c:v>
                </c:pt>
                <c:pt idx="41781">
                  <c:v>4.1782000000000001E-5</c:v>
                </c:pt>
                <c:pt idx="41782">
                  <c:v>4.1783000000000003E-5</c:v>
                </c:pt>
                <c:pt idx="41783">
                  <c:v>4.1783999999999998E-5</c:v>
                </c:pt>
                <c:pt idx="41784">
                  <c:v>4.1785000000000001E-5</c:v>
                </c:pt>
                <c:pt idx="41785">
                  <c:v>4.1786000000000003E-5</c:v>
                </c:pt>
                <c:pt idx="41786">
                  <c:v>4.1786999999999998E-5</c:v>
                </c:pt>
                <c:pt idx="41787">
                  <c:v>4.1788E-5</c:v>
                </c:pt>
                <c:pt idx="41788">
                  <c:v>4.1789000000000003E-5</c:v>
                </c:pt>
                <c:pt idx="41789">
                  <c:v>4.1789999999999998E-5</c:v>
                </c:pt>
                <c:pt idx="41790">
                  <c:v>4.1791E-5</c:v>
                </c:pt>
                <c:pt idx="41791">
                  <c:v>4.1792000000000002E-5</c:v>
                </c:pt>
                <c:pt idx="41792">
                  <c:v>4.1792999999999998E-5</c:v>
                </c:pt>
                <c:pt idx="41793">
                  <c:v>4.1794E-5</c:v>
                </c:pt>
                <c:pt idx="41794">
                  <c:v>4.1795000000000002E-5</c:v>
                </c:pt>
                <c:pt idx="41795">
                  <c:v>4.1795999999999998E-5</c:v>
                </c:pt>
                <c:pt idx="41796">
                  <c:v>4.1797E-5</c:v>
                </c:pt>
                <c:pt idx="41797">
                  <c:v>4.1798000000000002E-5</c:v>
                </c:pt>
                <c:pt idx="41798">
                  <c:v>4.1798999999999997E-5</c:v>
                </c:pt>
                <c:pt idx="41799">
                  <c:v>4.18E-5</c:v>
                </c:pt>
                <c:pt idx="41800">
                  <c:v>4.1801000000000002E-5</c:v>
                </c:pt>
                <c:pt idx="41801">
                  <c:v>4.1801999999999997E-5</c:v>
                </c:pt>
                <c:pt idx="41802">
                  <c:v>4.1802999999999999E-5</c:v>
                </c:pt>
                <c:pt idx="41803">
                  <c:v>4.1804000000000002E-5</c:v>
                </c:pt>
                <c:pt idx="41804">
                  <c:v>4.1804999999999997E-5</c:v>
                </c:pt>
                <c:pt idx="41805">
                  <c:v>4.1805999999999999E-5</c:v>
                </c:pt>
                <c:pt idx="41806">
                  <c:v>4.1807000000000001E-5</c:v>
                </c:pt>
                <c:pt idx="41807">
                  <c:v>4.1807999999999997E-5</c:v>
                </c:pt>
                <c:pt idx="41808">
                  <c:v>4.1808999999999999E-5</c:v>
                </c:pt>
                <c:pt idx="41809">
                  <c:v>4.1810000000000001E-5</c:v>
                </c:pt>
                <c:pt idx="41810">
                  <c:v>4.1811000000000003E-5</c:v>
                </c:pt>
                <c:pt idx="41811">
                  <c:v>4.1811999999999999E-5</c:v>
                </c:pt>
                <c:pt idx="41812">
                  <c:v>4.1813000000000001E-5</c:v>
                </c:pt>
                <c:pt idx="41813">
                  <c:v>4.1814000000000003E-5</c:v>
                </c:pt>
                <c:pt idx="41814">
                  <c:v>4.1814999999999999E-5</c:v>
                </c:pt>
                <c:pt idx="41815">
                  <c:v>4.1816000000000001E-5</c:v>
                </c:pt>
                <c:pt idx="41816">
                  <c:v>4.1817000000000003E-5</c:v>
                </c:pt>
                <c:pt idx="41817">
                  <c:v>4.1817999999999998E-5</c:v>
                </c:pt>
                <c:pt idx="41818">
                  <c:v>4.1819000000000001E-5</c:v>
                </c:pt>
                <c:pt idx="41819">
                  <c:v>4.1820000000000003E-5</c:v>
                </c:pt>
                <c:pt idx="41820">
                  <c:v>4.1820999999999998E-5</c:v>
                </c:pt>
                <c:pt idx="41821">
                  <c:v>4.1822E-5</c:v>
                </c:pt>
                <c:pt idx="41822">
                  <c:v>4.1823000000000003E-5</c:v>
                </c:pt>
                <c:pt idx="41823">
                  <c:v>4.1823999999999998E-5</c:v>
                </c:pt>
                <c:pt idx="41824">
                  <c:v>4.1825E-5</c:v>
                </c:pt>
                <c:pt idx="41825">
                  <c:v>4.1826000000000002E-5</c:v>
                </c:pt>
                <c:pt idx="41826">
                  <c:v>4.1826999999999998E-5</c:v>
                </c:pt>
                <c:pt idx="41827">
                  <c:v>4.1828E-5</c:v>
                </c:pt>
                <c:pt idx="41828">
                  <c:v>4.1829000000000002E-5</c:v>
                </c:pt>
                <c:pt idx="41829">
                  <c:v>4.1829999999999998E-5</c:v>
                </c:pt>
                <c:pt idx="41830">
                  <c:v>4.1831E-5</c:v>
                </c:pt>
                <c:pt idx="41831">
                  <c:v>4.1832000000000002E-5</c:v>
                </c:pt>
                <c:pt idx="41832">
                  <c:v>4.1832999999999997E-5</c:v>
                </c:pt>
                <c:pt idx="41833">
                  <c:v>4.1834E-5</c:v>
                </c:pt>
                <c:pt idx="41834">
                  <c:v>4.1835000000000002E-5</c:v>
                </c:pt>
                <c:pt idx="41835">
                  <c:v>4.1835999999999997E-5</c:v>
                </c:pt>
                <c:pt idx="41836">
                  <c:v>4.1836999999999999E-5</c:v>
                </c:pt>
                <c:pt idx="41837">
                  <c:v>4.1838000000000002E-5</c:v>
                </c:pt>
                <c:pt idx="41838">
                  <c:v>4.1838999999999997E-5</c:v>
                </c:pt>
                <c:pt idx="41839">
                  <c:v>4.1839999999999999E-5</c:v>
                </c:pt>
                <c:pt idx="41840">
                  <c:v>4.1841000000000001E-5</c:v>
                </c:pt>
                <c:pt idx="41841">
                  <c:v>4.1841999999999997E-5</c:v>
                </c:pt>
                <c:pt idx="41842">
                  <c:v>4.1842999999999999E-5</c:v>
                </c:pt>
                <c:pt idx="41843">
                  <c:v>4.1844000000000001E-5</c:v>
                </c:pt>
                <c:pt idx="41844">
                  <c:v>4.1844999999999997E-5</c:v>
                </c:pt>
                <c:pt idx="41845">
                  <c:v>4.1845999999999999E-5</c:v>
                </c:pt>
                <c:pt idx="41846">
                  <c:v>4.1847000000000001E-5</c:v>
                </c:pt>
                <c:pt idx="41847">
                  <c:v>4.1848000000000003E-5</c:v>
                </c:pt>
                <c:pt idx="41848">
                  <c:v>4.1848999999999999E-5</c:v>
                </c:pt>
                <c:pt idx="41849">
                  <c:v>4.1850000000000001E-5</c:v>
                </c:pt>
                <c:pt idx="41850">
                  <c:v>4.1851000000000003E-5</c:v>
                </c:pt>
                <c:pt idx="41851">
                  <c:v>4.1851999999999998E-5</c:v>
                </c:pt>
                <c:pt idx="41852">
                  <c:v>4.1853000000000001E-5</c:v>
                </c:pt>
                <c:pt idx="41853">
                  <c:v>4.1854000000000003E-5</c:v>
                </c:pt>
                <c:pt idx="41854">
                  <c:v>4.1854999999999998E-5</c:v>
                </c:pt>
                <c:pt idx="41855">
                  <c:v>4.1856E-5</c:v>
                </c:pt>
                <c:pt idx="41856">
                  <c:v>4.1857000000000003E-5</c:v>
                </c:pt>
                <c:pt idx="41857">
                  <c:v>4.1857999999999998E-5</c:v>
                </c:pt>
                <c:pt idx="41858">
                  <c:v>4.1859E-5</c:v>
                </c:pt>
                <c:pt idx="41859">
                  <c:v>4.1860000000000002E-5</c:v>
                </c:pt>
                <c:pt idx="41860">
                  <c:v>4.1860999999999998E-5</c:v>
                </c:pt>
                <c:pt idx="41861">
                  <c:v>4.1862E-5</c:v>
                </c:pt>
                <c:pt idx="41862">
                  <c:v>4.1863000000000002E-5</c:v>
                </c:pt>
                <c:pt idx="41863">
                  <c:v>4.1863999999999998E-5</c:v>
                </c:pt>
                <c:pt idx="41864">
                  <c:v>4.1865E-5</c:v>
                </c:pt>
                <c:pt idx="41865">
                  <c:v>4.1866000000000002E-5</c:v>
                </c:pt>
                <c:pt idx="41866">
                  <c:v>4.1866999999999997E-5</c:v>
                </c:pt>
                <c:pt idx="41867">
                  <c:v>4.1868E-5</c:v>
                </c:pt>
                <c:pt idx="41868">
                  <c:v>4.1869000000000002E-5</c:v>
                </c:pt>
                <c:pt idx="41869">
                  <c:v>4.1869999999999997E-5</c:v>
                </c:pt>
                <c:pt idx="41870">
                  <c:v>4.1870999999999999E-5</c:v>
                </c:pt>
                <c:pt idx="41871">
                  <c:v>4.1872000000000002E-5</c:v>
                </c:pt>
                <c:pt idx="41872">
                  <c:v>4.1872999999999997E-5</c:v>
                </c:pt>
                <c:pt idx="41873">
                  <c:v>4.1873999999999999E-5</c:v>
                </c:pt>
                <c:pt idx="41874">
                  <c:v>4.1875000000000001E-5</c:v>
                </c:pt>
                <c:pt idx="41875">
                  <c:v>4.1875999999999997E-5</c:v>
                </c:pt>
                <c:pt idx="41876">
                  <c:v>4.1876999999999999E-5</c:v>
                </c:pt>
                <c:pt idx="41877">
                  <c:v>4.1878000000000001E-5</c:v>
                </c:pt>
                <c:pt idx="41878">
                  <c:v>4.1878999999999997E-5</c:v>
                </c:pt>
                <c:pt idx="41879">
                  <c:v>4.1879999999999999E-5</c:v>
                </c:pt>
                <c:pt idx="41880">
                  <c:v>4.1881000000000001E-5</c:v>
                </c:pt>
                <c:pt idx="41881">
                  <c:v>4.1882000000000003E-5</c:v>
                </c:pt>
                <c:pt idx="41882">
                  <c:v>4.1882999999999999E-5</c:v>
                </c:pt>
                <c:pt idx="41883">
                  <c:v>4.1884000000000001E-5</c:v>
                </c:pt>
                <c:pt idx="41884">
                  <c:v>4.1885000000000003E-5</c:v>
                </c:pt>
                <c:pt idx="41885">
                  <c:v>4.1885999999999998E-5</c:v>
                </c:pt>
                <c:pt idx="41886">
                  <c:v>4.1887000000000001E-5</c:v>
                </c:pt>
                <c:pt idx="41887">
                  <c:v>4.1888000000000003E-5</c:v>
                </c:pt>
                <c:pt idx="41888">
                  <c:v>4.1888999999999998E-5</c:v>
                </c:pt>
                <c:pt idx="41889">
                  <c:v>4.189E-5</c:v>
                </c:pt>
                <c:pt idx="41890">
                  <c:v>4.1891000000000003E-5</c:v>
                </c:pt>
                <c:pt idx="41891">
                  <c:v>4.1891999999999998E-5</c:v>
                </c:pt>
                <c:pt idx="41892">
                  <c:v>4.1893E-5</c:v>
                </c:pt>
                <c:pt idx="41893">
                  <c:v>4.1894000000000002E-5</c:v>
                </c:pt>
                <c:pt idx="41894">
                  <c:v>4.1894999999999998E-5</c:v>
                </c:pt>
                <c:pt idx="41895">
                  <c:v>4.1896E-5</c:v>
                </c:pt>
                <c:pt idx="41896">
                  <c:v>4.1897000000000002E-5</c:v>
                </c:pt>
                <c:pt idx="41897">
                  <c:v>4.1897999999999998E-5</c:v>
                </c:pt>
                <c:pt idx="41898">
                  <c:v>4.1899E-5</c:v>
                </c:pt>
                <c:pt idx="41899">
                  <c:v>4.1900000000000002E-5</c:v>
                </c:pt>
                <c:pt idx="41900">
                  <c:v>4.1900999999999997E-5</c:v>
                </c:pt>
                <c:pt idx="41901">
                  <c:v>4.1902E-5</c:v>
                </c:pt>
                <c:pt idx="41902">
                  <c:v>4.1903000000000002E-5</c:v>
                </c:pt>
                <c:pt idx="41903">
                  <c:v>4.1903999999999997E-5</c:v>
                </c:pt>
                <c:pt idx="41904">
                  <c:v>4.1904999999999999E-5</c:v>
                </c:pt>
                <c:pt idx="41905">
                  <c:v>4.1906000000000002E-5</c:v>
                </c:pt>
                <c:pt idx="41906">
                  <c:v>4.1906999999999997E-5</c:v>
                </c:pt>
                <c:pt idx="41907">
                  <c:v>4.1907999999999999E-5</c:v>
                </c:pt>
                <c:pt idx="41908">
                  <c:v>4.1909000000000001E-5</c:v>
                </c:pt>
                <c:pt idx="41909">
                  <c:v>4.1909999999999997E-5</c:v>
                </c:pt>
                <c:pt idx="41910">
                  <c:v>4.1910999999999999E-5</c:v>
                </c:pt>
                <c:pt idx="41911">
                  <c:v>4.1912000000000001E-5</c:v>
                </c:pt>
                <c:pt idx="41912">
                  <c:v>4.1912999999999997E-5</c:v>
                </c:pt>
                <c:pt idx="41913">
                  <c:v>4.1913999999999999E-5</c:v>
                </c:pt>
                <c:pt idx="41914">
                  <c:v>4.1915000000000001E-5</c:v>
                </c:pt>
                <c:pt idx="41915">
                  <c:v>4.1916000000000003E-5</c:v>
                </c:pt>
                <c:pt idx="41916">
                  <c:v>4.1916999999999999E-5</c:v>
                </c:pt>
                <c:pt idx="41917">
                  <c:v>4.1918000000000001E-5</c:v>
                </c:pt>
                <c:pt idx="41918">
                  <c:v>4.1919000000000003E-5</c:v>
                </c:pt>
                <c:pt idx="41919">
                  <c:v>4.1919999999999998E-5</c:v>
                </c:pt>
                <c:pt idx="41920">
                  <c:v>4.1921000000000001E-5</c:v>
                </c:pt>
                <c:pt idx="41921">
                  <c:v>4.1922000000000003E-5</c:v>
                </c:pt>
                <c:pt idx="41922">
                  <c:v>4.1922999999999998E-5</c:v>
                </c:pt>
                <c:pt idx="41923">
                  <c:v>4.1924E-5</c:v>
                </c:pt>
                <c:pt idx="41924">
                  <c:v>4.1925000000000003E-5</c:v>
                </c:pt>
                <c:pt idx="41925">
                  <c:v>4.1925999999999998E-5</c:v>
                </c:pt>
                <c:pt idx="41926">
                  <c:v>4.1927E-5</c:v>
                </c:pt>
                <c:pt idx="41927">
                  <c:v>4.1928000000000002E-5</c:v>
                </c:pt>
                <c:pt idx="41928">
                  <c:v>4.1928999999999998E-5</c:v>
                </c:pt>
                <c:pt idx="41929">
                  <c:v>4.193E-5</c:v>
                </c:pt>
                <c:pt idx="41930">
                  <c:v>4.1931000000000002E-5</c:v>
                </c:pt>
                <c:pt idx="41931">
                  <c:v>4.1931999999999998E-5</c:v>
                </c:pt>
                <c:pt idx="41932">
                  <c:v>4.1933E-5</c:v>
                </c:pt>
                <c:pt idx="41933">
                  <c:v>4.1934000000000002E-5</c:v>
                </c:pt>
                <c:pt idx="41934">
                  <c:v>4.1934999999999997E-5</c:v>
                </c:pt>
                <c:pt idx="41935">
                  <c:v>4.1936E-5</c:v>
                </c:pt>
                <c:pt idx="41936">
                  <c:v>4.1937000000000002E-5</c:v>
                </c:pt>
                <c:pt idx="41937">
                  <c:v>4.1937999999999997E-5</c:v>
                </c:pt>
                <c:pt idx="41938">
                  <c:v>4.1938999999999999E-5</c:v>
                </c:pt>
                <c:pt idx="41939">
                  <c:v>4.1940000000000002E-5</c:v>
                </c:pt>
                <c:pt idx="41940">
                  <c:v>4.1940999999999997E-5</c:v>
                </c:pt>
                <c:pt idx="41941">
                  <c:v>4.1941999999999999E-5</c:v>
                </c:pt>
                <c:pt idx="41942">
                  <c:v>4.1943000000000001E-5</c:v>
                </c:pt>
                <c:pt idx="41943">
                  <c:v>4.1943999999999997E-5</c:v>
                </c:pt>
                <c:pt idx="41944">
                  <c:v>4.1944999999999999E-5</c:v>
                </c:pt>
                <c:pt idx="41945">
                  <c:v>4.1946000000000001E-5</c:v>
                </c:pt>
                <c:pt idx="41946">
                  <c:v>4.1946999999999997E-5</c:v>
                </c:pt>
                <c:pt idx="41947">
                  <c:v>4.1947999999999999E-5</c:v>
                </c:pt>
                <c:pt idx="41948">
                  <c:v>4.1949000000000001E-5</c:v>
                </c:pt>
                <c:pt idx="41949">
                  <c:v>4.1950000000000003E-5</c:v>
                </c:pt>
                <c:pt idx="41950">
                  <c:v>4.1950999999999999E-5</c:v>
                </c:pt>
                <c:pt idx="41951">
                  <c:v>4.1952000000000001E-5</c:v>
                </c:pt>
                <c:pt idx="41952">
                  <c:v>4.1953000000000003E-5</c:v>
                </c:pt>
                <c:pt idx="41953">
                  <c:v>4.1953999999999998E-5</c:v>
                </c:pt>
                <c:pt idx="41954">
                  <c:v>4.1955000000000001E-5</c:v>
                </c:pt>
                <c:pt idx="41955">
                  <c:v>4.1956000000000003E-5</c:v>
                </c:pt>
                <c:pt idx="41956">
                  <c:v>4.1956999999999998E-5</c:v>
                </c:pt>
                <c:pt idx="41957">
                  <c:v>4.1958E-5</c:v>
                </c:pt>
                <c:pt idx="41958">
                  <c:v>4.1959000000000003E-5</c:v>
                </c:pt>
                <c:pt idx="41959">
                  <c:v>4.1959999999999998E-5</c:v>
                </c:pt>
                <c:pt idx="41960">
                  <c:v>4.1961E-5</c:v>
                </c:pt>
                <c:pt idx="41961">
                  <c:v>4.1962000000000002E-5</c:v>
                </c:pt>
                <c:pt idx="41962">
                  <c:v>4.1962999999999998E-5</c:v>
                </c:pt>
                <c:pt idx="41963">
                  <c:v>4.1964E-5</c:v>
                </c:pt>
                <c:pt idx="41964">
                  <c:v>4.1965000000000002E-5</c:v>
                </c:pt>
                <c:pt idx="41965">
                  <c:v>4.1965999999999998E-5</c:v>
                </c:pt>
                <c:pt idx="41966">
                  <c:v>4.1967E-5</c:v>
                </c:pt>
                <c:pt idx="41967">
                  <c:v>4.1968000000000002E-5</c:v>
                </c:pt>
                <c:pt idx="41968">
                  <c:v>4.1968999999999997E-5</c:v>
                </c:pt>
                <c:pt idx="41969">
                  <c:v>4.197E-5</c:v>
                </c:pt>
                <c:pt idx="41970">
                  <c:v>4.1971000000000002E-5</c:v>
                </c:pt>
                <c:pt idx="41971">
                  <c:v>4.1971999999999997E-5</c:v>
                </c:pt>
                <c:pt idx="41972">
                  <c:v>4.1972999999999999E-5</c:v>
                </c:pt>
                <c:pt idx="41973">
                  <c:v>4.1974000000000002E-5</c:v>
                </c:pt>
                <c:pt idx="41974">
                  <c:v>4.1974999999999997E-5</c:v>
                </c:pt>
                <c:pt idx="41975">
                  <c:v>4.1975999999999999E-5</c:v>
                </c:pt>
                <c:pt idx="41976">
                  <c:v>4.1977000000000001E-5</c:v>
                </c:pt>
                <c:pt idx="41977">
                  <c:v>4.1977999999999997E-5</c:v>
                </c:pt>
                <c:pt idx="41978">
                  <c:v>4.1978999999999999E-5</c:v>
                </c:pt>
                <c:pt idx="41979">
                  <c:v>4.1980000000000001E-5</c:v>
                </c:pt>
                <c:pt idx="41980">
                  <c:v>4.1980999999999997E-5</c:v>
                </c:pt>
                <c:pt idx="41981">
                  <c:v>4.1981999999999999E-5</c:v>
                </c:pt>
                <c:pt idx="41982">
                  <c:v>4.1983000000000001E-5</c:v>
                </c:pt>
                <c:pt idx="41983">
                  <c:v>4.1984000000000003E-5</c:v>
                </c:pt>
                <c:pt idx="41984">
                  <c:v>4.1984999999999999E-5</c:v>
                </c:pt>
                <c:pt idx="41985">
                  <c:v>4.1986000000000001E-5</c:v>
                </c:pt>
                <c:pt idx="41986">
                  <c:v>4.1987000000000003E-5</c:v>
                </c:pt>
                <c:pt idx="41987">
                  <c:v>4.1987999999999998E-5</c:v>
                </c:pt>
                <c:pt idx="41988">
                  <c:v>4.1989000000000001E-5</c:v>
                </c:pt>
                <c:pt idx="41989">
                  <c:v>4.1990000000000003E-5</c:v>
                </c:pt>
                <c:pt idx="41990">
                  <c:v>4.1990999999999998E-5</c:v>
                </c:pt>
                <c:pt idx="41991">
                  <c:v>4.1992E-5</c:v>
                </c:pt>
                <c:pt idx="41992">
                  <c:v>4.1993000000000003E-5</c:v>
                </c:pt>
                <c:pt idx="41993">
                  <c:v>4.1993999999999998E-5</c:v>
                </c:pt>
                <c:pt idx="41994">
                  <c:v>4.1995E-5</c:v>
                </c:pt>
                <c:pt idx="41995">
                  <c:v>4.1996000000000002E-5</c:v>
                </c:pt>
                <c:pt idx="41996">
                  <c:v>4.1996999999999998E-5</c:v>
                </c:pt>
                <c:pt idx="41997">
                  <c:v>4.1998E-5</c:v>
                </c:pt>
                <c:pt idx="41998">
                  <c:v>4.1999000000000002E-5</c:v>
                </c:pt>
                <c:pt idx="41999">
                  <c:v>4.1999999999999998E-5</c:v>
                </c:pt>
                <c:pt idx="42000">
                  <c:v>4.2001E-5</c:v>
                </c:pt>
                <c:pt idx="42001">
                  <c:v>4.2002000000000002E-5</c:v>
                </c:pt>
                <c:pt idx="42002">
                  <c:v>4.2002999999999997E-5</c:v>
                </c:pt>
                <c:pt idx="42003">
                  <c:v>4.2004E-5</c:v>
                </c:pt>
                <c:pt idx="42004">
                  <c:v>4.2005000000000002E-5</c:v>
                </c:pt>
                <c:pt idx="42005">
                  <c:v>4.2005999999999997E-5</c:v>
                </c:pt>
                <c:pt idx="42006">
                  <c:v>4.2006999999999999E-5</c:v>
                </c:pt>
                <c:pt idx="42007">
                  <c:v>4.2008000000000002E-5</c:v>
                </c:pt>
                <c:pt idx="42008">
                  <c:v>4.2008999999999997E-5</c:v>
                </c:pt>
                <c:pt idx="42009">
                  <c:v>4.2009999999999999E-5</c:v>
                </c:pt>
                <c:pt idx="42010">
                  <c:v>4.2011000000000001E-5</c:v>
                </c:pt>
                <c:pt idx="42011">
                  <c:v>4.2011999999999997E-5</c:v>
                </c:pt>
                <c:pt idx="42012">
                  <c:v>4.2012999999999999E-5</c:v>
                </c:pt>
                <c:pt idx="42013">
                  <c:v>4.2014000000000001E-5</c:v>
                </c:pt>
                <c:pt idx="42014">
                  <c:v>4.2014999999999997E-5</c:v>
                </c:pt>
                <c:pt idx="42015">
                  <c:v>4.2015999999999999E-5</c:v>
                </c:pt>
                <c:pt idx="42016">
                  <c:v>4.2017000000000001E-5</c:v>
                </c:pt>
                <c:pt idx="42017">
                  <c:v>4.2018000000000003E-5</c:v>
                </c:pt>
                <c:pt idx="42018">
                  <c:v>4.2018999999999999E-5</c:v>
                </c:pt>
                <c:pt idx="42019">
                  <c:v>4.2020000000000001E-5</c:v>
                </c:pt>
                <c:pt idx="42020">
                  <c:v>4.2021000000000003E-5</c:v>
                </c:pt>
                <c:pt idx="42021">
                  <c:v>4.2021999999999998E-5</c:v>
                </c:pt>
                <c:pt idx="42022">
                  <c:v>4.2023000000000001E-5</c:v>
                </c:pt>
                <c:pt idx="42023">
                  <c:v>4.2024000000000003E-5</c:v>
                </c:pt>
                <c:pt idx="42024">
                  <c:v>4.2024999999999998E-5</c:v>
                </c:pt>
                <c:pt idx="42025">
                  <c:v>4.2026E-5</c:v>
                </c:pt>
                <c:pt idx="42026">
                  <c:v>4.2027000000000003E-5</c:v>
                </c:pt>
                <c:pt idx="42027">
                  <c:v>4.2027999999999998E-5</c:v>
                </c:pt>
                <c:pt idx="42028">
                  <c:v>4.2029E-5</c:v>
                </c:pt>
                <c:pt idx="42029">
                  <c:v>4.2030000000000002E-5</c:v>
                </c:pt>
                <c:pt idx="42030">
                  <c:v>4.2030999999999998E-5</c:v>
                </c:pt>
                <c:pt idx="42031">
                  <c:v>4.2032E-5</c:v>
                </c:pt>
                <c:pt idx="42032">
                  <c:v>4.2033000000000002E-5</c:v>
                </c:pt>
                <c:pt idx="42033">
                  <c:v>4.2033999999999998E-5</c:v>
                </c:pt>
                <c:pt idx="42034">
                  <c:v>4.2035E-5</c:v>
                </c:pt>
                <c:pt idx="42035">
                  <c:v>4.2036000000000002E-5</c:v>
                </c:pt>
                <c:pt idx="42036">
                  <c:v>4.2036999999999997E-5</c:v>
                </c:pt>
                <c:pt idx="42037">
                  <c:v>4.2038E-5</c:v>
                </c:pt>
                <c:pt idx="42038">
                  <c:v>4.2039000000000002E-5</c:v>
                </c:pt>
                <c:pt idx="42039">
                  <c:v>4.2039999999999997E-5</c:v>
                </c:pt>
                <c:pt idx="42040">
                  <c:v>4.2040999999999999E-5</c:v>
                </c:pt>
                <c:pt idx="42041">
                  <c:v>4.2042000000000002E-5</c:v>
                </c:pt>
                <c:pt idx="42042">
                  <c:v>4.2042999999999997E-5</c:v>
                </c:pt>
                <c:pt idx="42043">
                  <c:v>4.2043999999999999E-5</c:v>
                </c:pt>
                <c:pt idx="42044">
                  <c:v>4.2045000000000001E-5</c:v>
                </c:pt>
                <c:pt idx="42045">
                  <c:v>4.2045999999999997E-5</c:v>
                </c:pt>
                <c:pt idx="42046">
                  <c:v>4.2046999999999999E-5</c:v>
                </c:pt>
                <c:pt idx="42047">
                  <c:v>4.2048000000000001E-5</c:v>
                </c:pt>
                <c:pt idx="42048">
                  <c:v>4.2048999999999997E-5</c:v>
                </c:pt>
                <c:pt idx="42049">
                  <c:v>4.2049999999999999E-5</c:v>
                </c:pt>
                <c:pt idx="42050">
                  <c:v>4.2051000000000001E-5</c:v>
                </c:pt>
                <c:pt idx="42051">
                  <c:v>4.2052000000000003E-5</c:v>
                </c:pt>
                <c:pt idx="42052">
                  <c:v>4.2052999999999999E-5</c:v>
                </c:pt>
                <c:pt idx="42053">
                  <c:v>4.2054000000000001E-5</c:v>
                </c:pt>
                <c:pt idx="42054">
                  <c:v>4.2055000000000003E-5</c:v>
                </c:pt>
                <c:pt idx="42055">
                  <c:v>4.2055999999999998E-5</c:v>
                </c:pt>
                <c:pt idx="42056">
                  <c:v>4.2057000000000001E-5</c:v>
                </c:pt>
                <c:pt idx="42057">
                  <c:v>4.2058000000000003E-5</c:v>
                </c:pt>
                <c:pt idx="42058">
                  <c:v>4.2058999999999998E-5</c:v>
                </c:pt>
                <c:pt idx="42059">
                  <c:v>4.206E-5</c:v>
                </c:pt>
                <c:pt idx="42060">
                  <c:v>4.2061000000000003E-5</c:v>
                </c:pt>
                <c:pt idx="42061">
                  <c:v>4.2061999999999998E-5</c:v>
                </c:pt>
                <c:pt idx="42062">
                  <c:v>4.2063E-5</c:v>
                </c:pt>
                <c:pt idx="42063">
                  <c:v>4.2064000000000002E-5</c:v>
                </c:pt>
                <c:pt idx="42064">
                  <c:v>4.2064999999999998E-5</c:v>
                </c:pt>
                <c:pt idx="42065">
                  <c:v>4.2066E-5</c:v>
                </c:pt>
                <c:pt idx="42066">
                  <c:v>4.2067000000000002E-5</c:v>
                </c:pt>
                <c:pt idx="42067">
                  <c:v>4.2067999999999998E-5</c:v>
                </c:pt>
                <c:pt idx="42068">
                  <c:v>4.2069E-5</c:v>
                </c:pt>
                <c:pt idx="42069">
                  <c:v>4.2070000000000002E-5</c:v>
                </c:pt>
                <c:pt idx="42070">
                  <c:v>4.2070999999999998E-5</c:v>
                </c:pt>
                <c:pt idx="42071">
                  <c:v>4.2072E-5</c:v>
                </c:pt>
                <c:pt idx="42072">
                  <c:v>4.2073000000000002E-5</c:v>
                </c:pt>
                <c:pt idx="42073">
                  <c:v>4.2073999999999997E-5</c:v>
                </c:pt>
                <c:pt idx="42074">
                  <c:v>4.2074999999999999E-5</c:v>
                </c:pt>
                <c:pt idx="42075">
                  <c:v>4.2076000000000002E-5</c:v>
                </c:pt>
                <c:pt idx="42076">
                  <c:v>4.2076999999999997E-5</c:v>
                </c:pt>
                <c:pt idx="42077">
                  <c:v>4.2077999999999999E-5</c:v>
                </c:pt>
                <c:pt idx="42078">
                  <c:v>4.2079000000000001E-5</c:v>
                </c:pt>
                <c:pt idx="42079">
                  <c:v>4.2079999999999997E-5</c:v>
                </c:pt>
                <c:pt idx="42080">
                  <c:v>4.2080999999999999E-5</c:v>
                </c:pt>
                <c:pt idx="42081">
                  <c:v>4.2082000000000001E-5</c:v>
                </c:pt>
                <c:pt idx="42082">
                  <c:v>4.2082999999999997E-5</c:v>
                </c:pt>
                <c:pt idx="42083">
                  <c:v>4.2083999999999999E-5</c:v>
                </c:pt>
                <c:pt idx="42084">
                  <c:v>4.2085000000000001E-5</c:v>
                </c:pt>
                <c:pt idx="42085">
                  <c:v>4.2086000000000003E-5</c:v>
                </c:pt>
                <c:pt idx="42086">
                  <c:v>4.2086999999999999E-5</c:v>
                </c:pt>
                <c:pt idx="42087">
                  <c:v>4.2088000000000001E-5</c:v>
                </c:pt>
                <c:pt idx="42088">
                  <c:v>4.2089000000000003E-5</c:v>
                </c:pt>
                <c:pt idx="42089">
                  <c:v>4.2089999999999999E-5</c:v>
                </c:pt>
                <c:pt idx="42090">
                  <c:v>4.2091000000000001E-5</c:v>
                </c:pt>
                <c:pt idx="42091">
                  <c:v>4.2092000000000003E-5</c:v>
                </c:pt>
                <c:pt idx="42092">
                  <c:v>4.2092999999999998E-5</c:v>
                </c:pt>
                <c:pt idx="42093">
                  <c:v>4.2094000000000001E-5</c:v>
                </c:pt>
                <c:pt idx="42094">
                  <c:v>4.2095000000000003E-5</c:v>
                </c:pt>
                <c:pt idx="42095">
                  <c:v>4.2095999999999998E-5</c:v>
                </c:pt>
                <c:pt idx="42096">
                  <c:v>4.2097E-5</c:v>
                </c:pt>
                <c:pt idx="42097">
                  <c:v>4.2098000000000002E-5</c:v>
                </c:pt>
                <c:pt idx="42098">
                  <c:v>4.2098999999999998E-5</c:v>
                </c:pt>
                <c:pt idx="42099">
                  <c:v>4.21E-5</c:v>
                </c:pt>
                <c:pt idx="42100">
                  <c:v>4.2101000000000002E-5</c:v>
                </c:pt>
                <c:pt idx="42101">
                  <c:v>4.2101999999999998E-5</c:v>
                </c:pt>
                <c:pt idx="42102">
                  <c:v>4.2103E-5</c:v>
                </c:pt>
                <c:pt idx="42103">
                  <c:v>4.2104000000000002E-5</c:v>
                </c:pt>
                <c:pt idx="42104">
                  <c:v>4.2104999999999998E-5</c:v>
                </c:pt>
                <c:pt idx="42105">
                  <c:v>4.2106E-5</c:v>
                </c:pt>
                <c:pt idx="42106">
                  <c:v>4.2107000000000002E-5</c:v>
                </c:pt>
                <c:pt idx="42107">
                  <c:v>4.2107999999999997E-5</c:v>
                </c:pt>
                <c:pt idx="42108">
                  <c:v>4.2109E-5</c:v>
                </c:pt>
                <c:pt idx="42109">
                  <c:v>4.2110000000000002E-5</c:v>
                </c:pt>
                <c:pt idx="42110">
                  <c:v>4.2110999999999997E-5</c:v>
                </c:pt>
                <c:pt idx="42111">
                  <c:v>4.2111999999999999E-5</c:v>
                </c:pt>
                <c:pt idx="42112">
                  <c:v>4.2113000000000002E-5</c:v>
                </c:pt>
                <c:pt idx="42113">
                  <c:v>4.2113999999999997E-5</c:v>
                </c:pt>
                <c:pt idx="42114">
                  <c:v>4.2114999999999999E-5</c:v>
                </c:pt>
                <c:pt idx="42115">
                  <c:v>4.2116000000000001E-5</c:v>
                </c:pt>
                <c:pt idx="42116">
                  <c:v>4.2116999999999997E-5</c:v>
                </c:pt>
                <c:pt idx="42117">
                  <c:v>4.2117999999999999E-5</c:v>
                </c:pt>
                <c:pt idx="42118">
                  <c:v>4.2119000000000001E-5</c:v>
                </c:pt>
                <c:pt idx="42119">
                  <c:v>4.2120000000000003E-5</c:v>
                </c:pt>
                <c:pt idx="42120">
                  <c:v>4.2120999999999999E-5</c:v>
                </c:pt>
                <c:pt idx="42121">
                  <c:v>4.2122000000000001E-5</c:v>
                </c:pt>
                <c:pt idx="42122">
                  <c:v>4.2123000000000003E-5</c:v>
                </c:pt>
                <c:pt idx="42123">
                  <c:v>4.2123999999999999E-5</c:v>
                </c:pt>
                <c:pt idx="42124">
                  <c:v>4.2125000000000001E-5</c:v>
                </c:pt>
                <c:pt idx="42125">
                  <c:v>4.2126000000000003E-5</c:v>
                </c:pt>
                <c:pt idx="42126">
                  <c:v>4.2126999999999998E-5</c:v>
                </c:pt>
                <c:pt idx="42127">
                  <c:v>4.2128000000000001E-5</c:v>
                </c:pt>
                <c:pt idx="42128">
                  <c:v>4.2129000000000003E-5</c:v>
                </c:pt>
                <c:pt idx="42129">
                  <c:v>4.2129999999999998E-5</c:v>
                </c:pt>
                <c:pt idx="42130">
                  <c:v>4.2131E-5</c:v>
                </c:pt>
                <c:pt idx="42131">
                  <c:v>4.2132000000000003E-5</c:v>
                </c:pt>
                <c:pt idx="42132">
                  <c:v>4.2132999999999998E-5</c:v>
                </c:pt>
                <c:pt idx="42133">
                  <c:v>4.2134E-5</c:v>
                </c:pt>
                <c:pt idx="42134">
                  <c:v>4.2135000000000002E-5</c:v>
                </c:pt>
                <c:pt idx="42135">
                  <c:v>4.2135999999999998E-5</c:v>
                </c:pt>
                <c:pt idx="42136">
                  <c:v>4.2137E-5</c:v>
                </c:pt>
                <c:pt idx="42137">
                  <c:v>4.2138000000000002E-5</c:v>
                </c:pt>
                <c:pt idx="42138">
                  <c:v>4.2138999999999998E-5</c:v>
                </c:pt>
                <c:pt idx="42139">
                  <c:v>4.214E-5</c:v>
                </c:pt>
                <c:pt idx="42140">
                  <c:v>4.2141000000000002E-5</c:v>
                </c:pt>
                <c:pt idx="42141">
                  <c:v>4.2141999999999997E-5</c:v>
                </c:pt>
                <c:pt idx="42142">
                  <c:v>4.2143E-5</c:v>
                </c:pt>
                <c:pt idx="42143">
                  <c:v>4.2144000000000002E-5</c:v>
                </c:pt>
                <c:pt idx="42144">
                  <c:v>4.2144999999999997E-5</c:v>
                </c:pt>
                <c:pt idx="42145">
                  <c:v>4.2145999999999999E-5</c:v>
                </c:pt>
                <c:pt idx="42146">
                  <c:v>4.2147000000000002E-5</c:v>
                </c:pt>
                <c:pt idx="42147">
                  <c:v>4.2147999999999997E-5</c:v>
                </c:pt>
                <c:pt idx="42148">
                  <c:v>4.2148999999999999E-5</c:v>
                </c:pt>
                <c:pt idx="42149">
                  <c:v>4.2150000000000001E-5</c:v>
                </c:pt>
                <c:pt idx="42150">
                  <c:v>4.2150999999999997E-5</c:v>
                </c:pt>
                <c:pt idx="42151">
                  <c:v>4.2151999999999999E-5</c:v>
                </c:pt>
                <c:pt idx="42152">
                  <c:v>4.2153000000000001E-5</c:v>
                </c:pt>
                <c:pt idx="42153">
                  <c:v>4.2154000000000003E-5</c:v>
                </c:pt>
                <c:pt idx="42154">
                  <c:v>4.2154999999999999E-5</c:v>
                </c:pt>
                <c:pt idx="42155">
                  <c:v>4.2156000000000001E-5</c:v>
                </c:pt>
                <c:pt idx="42156">
                  <c:v>4.2157000000000003E-5</c:v>
                </c:pt>
                <c:pt idx="42157">
                  <c:v>4.2157999999999999E-5</c:v>
                </c:pt>
                <c:pt idx="42158">
                  <c:v>4.2159000000000001E-5</c:v>
                </c:pt>
                <c:pt idx="42159">
                  <c:v>4.2160000000000003E-5</c:v>
                </c:pt>
                <c:pt idx="42160">
                  <c:v>4.2160999999999998E-5</c:v>
                </c:pt>
                <c:pt idx="42161">
                  <c:v>4.2162000000000001E-5</c:v>
                </c:pt>
                <c:pt idx="42162">
                  <c:v>4.2163000000000003E-5</c:v>
                </c:pt>
                <c:pt idx="42163">
                  <c:v>4.2163999999999998E-5</c:v>
                </c:pt>
                <c:pt idx="42164">
                  <c:v>4.2165E-5</c:v>
                </c:pt>
                <c:pt idx="42165">
                  <c:v>4.2166000000000003E-5</c:v>
                </c:pt>
                <c:pt idx="42166">
                  <c:v>4.2166999999999998E-5</c:v>
                </c:pt>
                <c:pt idx="42167">
                  <c:v>4.2168E-5</c:v>
                </c:pt>
                <c:pt idx="42168">
                  <c:v>4.2169000000000002E-5</c:v>
                </c:pt>
                <c:pt idx="42169">
                  <c:v>4.2169999999999998E-5</c:v>
                </c:pt>
                <c:pt idx="42170">
                  <c:v>4.2171E-5</c:v>
                </c:pt>
                <c:pt idx="42171">
                  <c:v>4.2172000000000002E-5</c:v>
                </c:pt>
                <c:pt idx="42172">
                  <c:v>4.2172999999999998E-5</c:v>
                </c:pt>
                <c:pt idx="42173">
                  <c:v>4.2174E-5</c:v>
                </c:pt>
                <c:pt idx="42174">
                  <c:v>4.2175000000000002E-5</c:v>
                </c:pt>
                <c:pt idx="42175">
                  <c:v>4.2175999999999997E-5</c:v>
                </c:pt>
                <c:pt idx="42176">
                  <c:v>4.2177E-5</c:v>
                </c:pt>
                <c:pt idx="42177">
                  <c:v>4.2178000000000002E-5</c:v>
                </c:pt>
                <c:pt idx="42178">
                  <c:v>4.2178999999999997E-5</c:v>
                </c:pt>
                <c:pt idx="42179">
                  <c:v>4.2179999999999999E-5</c:v>
                </c:pt>
                <c:pt idx="42180">
                  <c:v>4.2181000000000002E-5</c:v>
                </c:pt>
                <c:pt idx="42181">
                  <c:v>4.2181999999999997E-5</c:v>
                </c:pt>
                <c:pt idx="42182">
                  <c:v>4.2182999999999999E-5</c:v>
                </c:pt>
                <c:pt idx="42183">
                  <c:v>4.2184000000000001E-5</c:v>
                </c:pt>
                <c:pt idx="42184">
                  <c:v>4.2184999999999997E-5</c:v>
                </c:pt>
                <c:pt idx="42185">
                  <c:v>4.2185999999999999E-5</c:v>
                </c:pt>
                <c:pt idx="42186">
                  <c:v>4.2187000000000001E-5</c:v>
                </c:pt>
                <c:pt idx="42187">
                  <c:v>4.2188000000000003E-5</c:v>
                </c:pt>
                <c:pt idx="42188">
                  <c:v>4.2188999999999999E-5</c:v>
                </c:pt>
                <c:pt idx="42189">
                  <c:v>4.2190000000000001E-5</c:v>
                </c:pt>
                <c:pt idx="42190">
                  <c:v>4.2191000000000003E-5</c:v>
                </c:pt>
                <c:pt idx="42191">
                  <c:v>4.2191999999999999E-5</c:v>
                </c:pt>
                <c:pt idx="42192">
                  <c:v>4.2193000000000001E-5</c:v>
                </c:pt>
                <c:pt idx="42193">
                  <c:v>4.2194000000000003E-5</c:v>
                </c:pt>
                <c:pt idx="42194">
                  <c:v>4.2194999999999998E-5</c:v>
                </c:pt>
                <c:pt idx="42195">
                  <c:v>4.2196000000000001E-5</c:v>
                </c:pt>
                <c:pt idx="42196">
                  <c:v>4.2197000000000003E-5</c:v>
                </c:pt>
                <c:pt idx="42197">
                  <c:v>4.2197999999999998E-5</c:v>
                </c:pt>
                <c:pt idx="42198">
                  <c:v>4.2199E-5</c:v>
                </c:pt>
                <c:pt idx="42199">
                  <c:v>4.2200000000000003E-5</c:v>
                </c:pt>
                <c:pt idx="42200">
                  <c:v>4.2200999999999998E-5</c:v>
                </c:pt>
                <c:pt idx="42201">
                  <c:v>4.2202E-5</c:v>
                </c:pt>
                <c:pt idx="42202">
                  <c:v>4.2203000000000002E-5</c:v>
                </c:pt>
                <c:pt idx="42203">
                  <c:v>4.2203999999999998E-5</c:v>
                </c:pt>
                <c:pt idx="42204">
                  <c:v>4.2205E-5</c:v>
                </c:pt>
                <c:pt idx="42205">
                  <c:v>4.2206000000000002E-5</c:v>
                </c:pt>
                <c:pt idx="42206">
                  <c:v>4.2206999999999998E-5</c:v>
                </c:pt>
                <c:pt idx="42207">
                  <c:v>4.2208E-5</c:v>
                </c:pt>
                <c:pt idx="42208">
                  <c:v>4.2209000000000002E-5</c:v>
                </c:pt>
                <c:pt idx="42209">
                  <c:v>4.2209999999999997E-5</c:v>
                </c:pt>
                <c:pt idx="42210">
                  <c:v>4.2211E-5</c:v>
                </c:pt>
                <c:pt idx="42211">
                  <c:v>4.2212000000000002E-5</c:v>
                </c:pt>
                <c:pt idx="42212">
                  <c:v>4.2212999999999997E-5</c:v>
                </c:pt>
                <c:pt idx="42213">
                  <c:v>4.2213999999999999E-5</c:v>
                </c:pt>
                <c:pt idx="42214">
                  <c:v>4.2215000000000002E-5</c:v>
                </c:pt>
                <c:pt idx="42215">
                  <c:v>4.2215999999999997E-5</c:v>
                </c:pt>
                <c:pt idx="42216">
                  <c:v>4.2216999999999999E-5</c:v>
                </c:pt>
                <c:pt idx="42217">
                  <c:v>4.2218000000000001E-5</c:v>
                </c:pt>
                <c:pt idx="42218">
                  <c:v>4.2218999999999997E-5</c:v>
                </c:pt>
                <c:pt idx="42219">
                  <c:v>4.2219999999999999E-5</c:v>
                </c:pt>
                <c:pt idx="42220">
                  <c:v>4.2221000000000001E-5</c:v>
                </c:pt>
                <c:pt idx="42221">
                  <c:v>4.2222000000000003E-5</c:v>
                </c:pt>
                <c:pt idx="42222">
                  <c:v>4.2222999999999999E-5</c:v>
                </c:pt>
                <c:pt idx="42223">
                  <c:v>4.2224000000000001E-5</c:v>
                </c:pt>
                <c:pt idx="42224">
                  <c:v>4.2225000000000003E-5</c:v>
                </c:pt>
                <c:pt idx="42225">
                  <c:v>4.2225999999999999E-5</c:v>
                </c:pt>
                <c:pt idx="42226">
                  <c:v>4.2227000000000001E-5</c:v>
                </c:pt>
                <c:pt idx="42227">
                  <c:v>4.2228000000000003E-5</c:v>
                </c:pt>
                <c:pt idx="42228">
                  <c:v>4.2228999999999998E-5</c:v>
                </c:pt>
                <c:pt idx="42229">
                  <c:v>4.2230000000000001E-5</c:v>
                </c:pt>
                <c:pt idx="42230">
                  <c:v>4.2231000000000003E-5</c:v>
                </c:pt>
                <c:pt idx="42231">
                  <c:v>4.2231999999999998E-5</c:v>
                </c:pt>
                <c:pt idx="42232">
                  <c:v>4.2233E-5</c:v>
                </c:pt>
                <c:pt idx="42233">
                  <c:v>4.2234000000000003E-5</c:v>
                </c:pt>
                <c:pt idx="42234">
                  <c:v>4.2234999999999998E-5</c:v>
                </c:pt>
                <c:pt idx="42235">
                  <c:v>4.2236E-5</c:v>
                </c:pt>
                <c:pt idx="42236">
                  <c:v>4.2237000000000002E-5</c:v>
                </c:pt>
                <c:pt idx="42237">
                  <c:v>4.2237999999999998E-5</c:v>
                </c:pt>
                <c:pt idx="42238">
                  <c:v>4.2239E-5</c:v>
                </c:pt>
                <c:pt idx="42239">
                  <c:v>4.2240000000000002E-5</c:v>
                </c:pt>
                <c:pt idx="42240">
                  <c:v>4.2240999999999998E-5</c:v>
                </c:pt>
                <c:pt idx="42241">
                  <c:v>4.2242E-5</c:v>
                </c:pt>
                <c:pt idx="42242">
                  <c:v>4.2243000000000002E-5</c:v>
                </c:pt>
                <c:pt idx="42243">
                  <c:v>4.2243999999999997E-5</c:v>
                </c:pt>
                <c:pt idx="42244">
                  <c:v>4.2245E-5</c:v>
                </c:pt>
                <c:pt idx="42245">
                  <c:v>4.2246000000000002E-5</c:v>
                </c:pt>
                <c:pt idx="42246">
                  <c:v>4.2246999999999997E-5</c:v>
                </c:pt>
                <c:pt idx="42247">
                  <c:v>4.2247999999999999E-5</c:v>
                </c:pt>
                <c:pt idx="42248">
                  <c:v>4.2249000000000002E-5</c:v>
                </c:pt>
                <c:pt idx="42249">
                  <c:v>4.2249999999999997E-5</c:v>
                </c:pt>
                <c:pt idx="42250">
                  <c:v>4.2250999999999999E-5</c:v>
                </c:pt>
                <c:pt idx="42251">
                  <c:v>4.2252000000000001E-5</c:v>
                </c:pt>
                <c:pt idx="42252">
                  <c:v>4.2252999999999997E-5</c:v>
                </c:pt>
                <c:pt idx="42253">
                  <c:v>4.2253999999999999E-5</c:v>
                </c:pt>
                <c:pt idx="42254">
                  <c:v>4.2255000000000001E-5</c:v>
                </c:pt>
                <c:pt idx="42255">
                  <c:v>4.2256000000000003E-5</c:v>
                </c:pt>
                <c:pt idx="42256">
                  <c:v>4.2256999999999999E-5</c:v>
                </c:pt>
                <c:pt idx="42257">
                  <c:v>4.2258000000000001E-5</c:v>
                </c:pt>
                <c:pt idx="42258">
                  <c:v>4.2259000000000003E-5</c:v>
                </c:pt>
                <c:pt idx="42259">
                  <c:v>4.2259999999999999E-5</c:v>
                </c:pt>
                <c:pt idx="42260">
                  <c:v>4.2261000000000001E-5</c:v>
                </c:pt>
                <c:pt idx="42261">
                  <c:v>4.2262000000000003E-5</c:v>
                </c:pt>
                <c:pt idx="42262">
                  <c:v>4.2262999999999998E-5</c:v>
                </c:pt>
                <c:pt idx="42263">
                  <c:v>4.2264000000000001E-5</c:v>
                </c:pt>
                <c:pt idx="42264">
                  <c:v>4.2265000000000003E-5</c:v>
                </c:pt>
                <c:pt idx="42265">
                  <c:v>4.2265999999999998E-5</c:v>
                </c:pt>
                <c:pt idx="42266">
                  <c:v>4.2267E-5</c:v>
                </c:pt>
                <c:pt idx="42267">
                  <c:v>4.2268000000000003E-5</c:v>
                </c:pt>
                <c:pt idx="42268">
                  <c:v>4.2268999999999998E-5</c:v>
                </c:pt>
                <c:pt idx="42269">
                  <c:v>4.227E-5</c:v>
                </c:pt>
                <c:pt idx="42270">
                  <c:v>4.2271000000000002E-5</c:v>
                </c:pt>
                <c:pt idx="42271">
                  <c:v>4.2271999999999998E-5</c:v>
                </c:pt>
                <c:pt idx="42272">
                  <c:v>4.2273E-5</c:v>
                </c:pt>
                <c:pt idx="42273">
                  <c:v>4.2274000000000002E-5</c:v>
                </c:pt>
                <c:pt idx="42274">
                  <c:v>4.2274999999999998E-5</c:v>
                </c:pt>
                <c:pt idx="42275">
                  <c:v>4.2276E-5</c:v>
                </c:pt>
                <c:pt idx="42276">
                  <c:v>4.2277000000000002E-5</c:v>
                </c:pt>
                <c:pt idx="42277">
                  <c:v>4.2277999999999997E-5</c:v>
                </c:pt>
                <c:pt idx="42278">
                  <c:v>4.2279E-5</c:v>
                </c:pt>
                <c:pt idx="42279">
                  <c:v>4.2280000000000002E-5</c:v>
                </c:pt>
                <c:pt idx="42280">
                  <c:v>4.2280999999999997E-5</c:v>
                </c:pt>
                <c:pt idx="42281">
                  <c:v>4.2281999999999999E-5</c:v>
                </c:pt>
                <c:pt idx="42282">
                  <c:v>4.2283000000000002E-5</c:v>
                </c:pt>
                <c:pt idx="42283">
                  <c:v>4.2283999999999997E-5</c:v>
                </c:pt>
                <c:pt idx="42284">
                  <c:v>4.2284999999999999E-5</c:v>
                </c:pt>
                <c:pt idx="42285">
                  <c:v>4.2286000000000001E-5</c:v>
                </c:pt>
                <c:pt idx="42286">
                  <c:v>4.2286999999999997E-5</c:v>
                </c:pt>
                <c:pt idx="42287">
                  <c:v>4.2287999999999999E-5</c:v>
                </c:pt>
                <c:pt idx="42288">
                  <c:v>4.2289000000000001E-5</c:v>
                </c:pt>
                <c:pt idx="42289">
                  <c:v>4.2290000000000003E-5</c:v>
                </c:pt>
                <c:pt idx="42290">
                  <c:v>4.2290999999999999E-5</c:v>
                </c:pt>
                <c:pt idx="42291">
                  <c:v>4.2292000000000001E-5</c:v>
                </c:pt>
                <c:pt idx="42292">
                  <c:v>4.2293000000000003E-5</c:v>
                </c:pt>
                <c:pt idx="42293">
                  <c:v>4.2293999999999999E-5</c:v>
                </c:pt>
                <c:pt idx="42294">
                  <c:v>4.2295000000000001E-5</c:v>
                </c:pt>
                <c:pt idx="42295">
                  <c:v>4.2296000000000003E-5</c:v>
                </c:pt>
                <c:pt idx="42296">
                  <c:v>4.2296999999999998E-5</c:v>
                </c:pt>
                <c:pt idx="42297">
                  <c:v>4.2298000000000001E-5</c:v>
                </c:pt>
                <c:pt idx="42298">
                  <c:v>4.2299000000000003E-5</c:v>
                </c:pt>
                <c:pt idx="42299">
                  <c:v>4.2299999999999998E-5</c:v>
                </c:pt>
                <c:pt idx="42300">
                  <c:v>4.2301E-5</c:v>
                </c:pt>
                <c:pt idx="42301">
                  <c:v>4.2302000000000003E-5</c:v>
                </c:pt>
                <c:pt idx="42302">
                  <c:v>4.2302999999999998E-5</c:v>
                </c:pt>
                <c:pt idx="42303">
                  <c:v>4.2304E-5</c:v>
                </c:pt>
                <c:pt idx="42304">
                  <c:v>4.2305000000000002E-5</c:v>
                </c:pt>
                <c:pt idx="42305">
                  <c:v>4.2305999999999998E-5</c:v>
                </c:pt>
                <c:pt idx="42306">
                  <c:v>4.2307E-5</c:v>
                </c:pt>
                <c:pt idx="42307">
                  <c:v>4.2308000000000002E-5</c:v>
                </c:pt>
                <c:pt idx="42308">
                  <c:v>4.2308999999999998E-5</c:v>
                </c:pt>
                <c:pt idx="42309">
                  <c:v>4.231E-5</c:v>
                </c:pt>
                <c:pt idx="42310">
                  <c:v>4.2311000000000002E-5</c:v>
                </c:pt>
                <c:pt idx="42311">
                  <c:v>4.2311999999999997E-5</c:v>
                </c:pt>
                <c:pt idx="42312">
                  <c:v>4.2313E-5</c:v>
                </c:pt>
                <c:pt idx="42313">
                  <c:v>4.2314000000000002E-5</c:v>
                </c:pt>
                <c:pt idx="42314">
                  <c:v>4.2314999999999997E-5</c:v>
                </c:pt>
                <c:pt idx="42315">
                  <c:v>4.2315999999999999E-5</c:v>
                </c:pt>
                <c:pt idx="42316">
                  <c:v>4.2317000000000002E-5</c:v>
                </c:pt>
                <c:pt idx="42317">
                  <c:v>4.2317999999999997E-5</c:v>
                </c:pt>
                <c:pt idx="42318">
                  <c:v>4.2318999999999999E-5</c:v>
                </c:pt>
                <c:pt idx="42319">
                  <c:v>4.2320000000000001E-5</c:v>
                </c:pt>
                <c:pt idx="42320">
                  <c:v>4.2320999999999997E-5</c:v>
                </c:pt>
                <c:pt idx="42321">
                  <c:v>4.2321999999999999E-5</c:v>
                </c:pt>
                <c:pt idx="42322">
                  <c:v>4.2323000000000001E-5</c:v>
                </c:pt>
                <c:pt idx="42323">
                  <c:v>4.2324000000000003E-5</c:v>
                </c:pt>
                <c:pt idx="42324">
                  <c:v>4.2324999999999999E-5</c:v>
                </c:pt>
                <c:pt idx="42325">
                  <c:v>4.2326000000000001E-5</c:v>
                </c:pt>
                <c:pt idx="42326">
                  <c:v>4.2327000000000003E-5</c:v>
                </c:pt>
                <c:pt idx="42327">
                  <c:v>4.2327999999999999E-5</c:v>
                </c:pt>
                <c:pt idx="42328">
                  <c:v>4.2329000000000001E-5</c:v>
                </c:pt>
                <c:pt idx="42329">
                  <c:v>4.2330000000000003E-5</c:v>
                </c:pt>
                <c:pt idx="42330">
                  <c:v>4.2330999999999998E-5</c:v>
                </c:pt>
                <c:pt idx="42331">
                  <c:v>4.2332000000000001E-5</c:v>
                </c:pt>
                <c:pt idx="42332">
                  <c:v>4.2333000000000003E-5</c:v>
                </c:pt>
                <c:pt idx="42333">
                  <c:v>4.2333999999999998E-5</c:v>
                </c:pt>
                <c:pt idx="42334">
                  <c:v>4.2335E-5</c:v>
                </c:pt>
                <c:pt idx="42335">
                  <c:v>4.2336000000000003E-5</c:v>
                </c:pt>
                <c:pt idx="42336">
                  <c:v>4.2336999999999998E-5</c:v>
                </c:pt>
                <c:pt idx="42337">
                  <c:v>4.2338E-5</c:v>
                </c:pt>
                <c:pt idx="42338">
                  <c:v>4.2339000000000002E-5</c:v>
                </c:pt>
                <c:pt idx="42339">
                  <c:v>4.2339999999999998E-5</c:v>
                </c:pt>
                <c:pt idx="42340">
                  <c:v>4.2341E-5</c:v>
                </c:pt>
                <c:pt idx="42341">
                  <c:v>4.2342000000000002E-5</c:v>
                </c:pt>
                <c:pt idx="42342">
                  <c:v>4.2342999999999998E-5</c:v>
                </c:pt>
                <c:pt idx="42343">
                  <c:v>4.2344E-5</c:v>
                </c:pt>
                <c:pt idx="42344">
                  <c:v>4.2345000000000002E-5</c:v>
                </c:pt>
                <c:pt idx="42345">
                  <c:v>4.2345999999999997E-5</c:v>
                </c:pt>
                <c:pt idx="42346">
                  <c:v>4.2347E-5</c:v>
                </c:pt>
                <c:pt idx="42347">
                  <c:v>4.2348000000000002E-5</c:v>
                </c:pt>
                <c:pt idx="42348">
                  <c:v>4.2348999999999997E-5</c:v>
                </c:pt>
                <c:pt idx="42349">
                  <c:v>4.2349999999999999E-5</c:v>
                </c:pt>
                <c:pt idx="42350">
                  <c:v>4.2351000000000002E-5</c:v>
                </c:pt>
                <c:pt idx="42351">
                  <c:v>4.2351999999999997E-5</c:v>
                </c:pt>
                <c:pt idx="42352">
                  <c:v>4.2352999999999999E-5</c:v>
                </c:pt>
                <c:pt idx="42353">
                  <c:v>4.2354000000000001E-5</c:v>
                </c:pt>
                <c:pt idx="42354">
                  <c:v>4.2354999999999997E-5</c:v>
                </c:pt>
                <c:pt idx="42355">
                  <c:v>4.2355999999999999E-5</c:v>
                </c:pt>
                <c:pt idx="42356">
                  <c:v>4.2357000000000001E-5</c:v>
                </c:pt>
                <c:pt idx="42357">
                  <c:v>4.2357999999999997E-5</c:v>
                </c:pt>
                <c:pt idx="42358">
                  <c:v>4.2358999999999999E-5</c:v>
                </c:pt>
                <c:pt idx="42359">
                  <c:v>4.2360000000000001E-5</c:v>
                </c:pt>
                <c:pt idx="42360">
                  <c:v>4.2361000000000003E-5</c:v>
                </c:pt>
                <c:pt idx="42361">
                  <c:v>4.2361999999999999E-5</c:v>
                </c:pt>
                <c:pt idx="42362">
                  <c:v>4.2363000000000001E-5</c:v>
                </c:pt>
                <c:pt idx="42363">
                  <c:v>4.2364000000000003E-5</c:v>
                </c:pt>
                <c:pt idx="42364">
                  <c:v>4.2364999999999998E-5</c:v>
                </c:pt>
                <c:pt idx="42365">
                  <c:v>4.2366000000000001E-5</c:v>
                </c:pt>
                <c:pt idx="42366">
                  <c:v>4.2367000000000003E-5</c:v>
                </c:pt>
                <c:pt idx="42367">
                  <c:v>4.2367999999999998E-5</c:v>
                </c:pt>
                <c:pt idx="42368">
                  <c:v>4.2369E-5</c:v>
                </c:pt>
                <c:pt idx="42369">
                  <c:v>4.2370000000000003E-5</c:v>
                </c:pt>
                <c:pt idx="42370">
                  <c:v>4.2370999999999998E-5</c:v>
                </c:pt>
                <c:pt idx="42371">
                  <c:v>4.2372E-5</c:v>
                </c:pt>
                <c:pt idx="42372">
                  <c:v>4.2373000000000002E-5</c:v>
                </c:pt>
                <c:pt idx="42373">
                  <c:v>4.2373999999999998E-5</c:v>
                </c:pt>
                <c:pt idx="42374">
                  <c:v>4.2375E-5</c:v>
                </c:pt>
                <c:pt idx="42375">
                  <c:v>4.2376000000000002E-5</c:v>
                </c:pt>
                <c:pt idx="42376">
                  <c:v>4.2376999999999998E-5</c:v>
                </c:pt>
                <c:pt idx="42377">
                  <c:v>4.2378E-5</c:v>
                </c:pt>
                <c:pt idx="42378">
                  <c:v>4.2379000000000002E-5</c:v>
                </c:pt>
                <c:pt idx="42379">
                  <c:v>4.2379999999999997E-5</c:v>
                </c:pt>
                <c:pt idx="42380">
                  <c:v>4.2381E-5</c:v>
                </c:pt>
                <c:pt idx="42381">
                  <c:v>4.2382000000000002E-5</c:v>
                </c:pt>
                <c:pt idx="42382">
                  <c:v>4.2382999999999997E-5</c:v>
                </c:pt>
                <c:pt idx="42383">
                  <c:v>4.2383999999999999E-5</c:v>
                </c:pt>
                <c:pt idx="42384">
                  <c:v>4.2385000000000002E-5</c:v>
                </c:pt>
                <c:pt idx="42385">
                  <c:v>4.2385999999999997E-5</c:v>
                </c:pt>
                <c:pt idx="42386">
                  <c:v>4.2386999999999999E-5</c:v>
                </c:pt>
                <c:pt idx="42387">
                  <c:v>4.2388000000000001E-5</c:v>
                </c:pt>
                <c:pt idx="42388">
                  <c:v>4.2388999999999997E-5</c:v>
                </c:pt>
                <c:pt idx="42389">
                  <c:v>4.2389999999999999E-5</c:v>
                </c:pt>
                <c:pt idx="42390">
                  <c:v>4.2391000000000001E-5</c:v>
                </c:pt>
                <c:pt idx="42391">
                  <c:v>4.2391999999999997E-5</c:v>
                </c:pt>
                <c:pt idx="42392">
                  <c:v>4.2392999999999999E-5</c:v>
                </c:pt>
                <c:pt idx="42393">
                  <c:v>4.2394000000000001E-5</c:v>
                </c:pt>
                <c:pt idx="42394">
                  <c:v>4.2395000000000003E-5</c:v>
                </c:pt>
                <c:pt idx="42395">
                  <c:v>4.2395999999999999E-5</c:v>
                </c:pt>
                <c:pt idx="42396">
                  <c:v>4.2397000000000001E-5</c:v>
                </c:pt>
                <c:pt idx="42397">
                  <c:v>4.2398000000000003E-5</c:v>
                </c:pt>
                <c:pt idx="42398">
                  <c:v>4.2398999999999998E-5</c:v>
                </c:pt>
                <c:pt idx="42399">
                  <c:v>4.2400000000000001E-5</c:v>
                </c:pt>
                <c:pt idx="42400">
                  <c:v>4.2401000000000003E-5</c:v>
                </c:pt>
                <c:pt idx="42401">
                  <c:v>4.2401999999999998E-5</c:v>
                </c:pt>
                <c:pt idx="42402">
                  <c:v>4.2403E-5</c:v>
                </c:pt>
                <c:pt idx="42403">
                  <c:v>4.2404000000000003E-5</c:v>
                </c:pt>
                <c:pt idx="42404">
                  <c:v>4.2404999999999998E-5</c:v>
                </c:pt>
                <c:pt idx="42405">
                  <c:v>4.2406E-5</c:v>
                </c:pt>
                <c:pt idx="42406">
                  <c:v>4.2407000000000002E-5</c:v>
                </c:pt>
                <c:pt idx="42407">
                  <c:v>4.2407999999999998E-5</c:v>
                </c:pt>
                <c:pt idx="42408">
                  <c:v>4.2409E-5</c:v>
                </c:pt>
                <c:pt idx="42409">
                  <c:v>4.2410000000000002E-5</c:v>
                </c:pt>
                <c:pt idx="42410">
                  <c:v>4.2410999999999998E-5</c:v>
                </c:pt>
                <c:pt idx="42411">
                  <c:v>4.2412E-5</c:v>
                </c:pt>
                <c:pt idx="42412">
                  <c:v>4.2413000000000002E-5</c:v>
                </c:pt>
                <c:pt idx="42413">
                  <c:v>4.2413999999999997E-5</c:v>
                </c:pt>
                <c:pt idx="42414">
                  <c:v>4.2415E-5</c:v>
                </c:pt>
                <c:pt idx="42415">
                  <c:v>4.2416000000000002E-5</c:v>
                </c:pt>
                <c:pt idx="42416">
                  <c:v>4.2416999999999997E-5</c:v>
                </c:pt>
                <c:pt idx="42417">
                  <c:v>4.2417999999999999E-5</c:v>
                </c:pt>
                <c:pt idx="42418">
                  <c:v>4.2419000000000002E-5</c:v>
                </c:pt>
                <c:pt idx="42419">
                  <c:v>4.2419999999999997E-5</c:v>
                </c:pt>
                <c:pt idx="42420">
                  <c:v>4.2420999999999999E-5</c:v>
                </c:pt>
                <c:pt idx="42421">
                  <c:v>4.2422000000000001E-5</c:v>
                </c:pt>
                <c:pt idx="42422">
                  <c:v>4.2422999999999997E-5</c:v>
                </c:pt>
                <c:pt idx="42423">
                  <c:v>4.2423999999999999E-5</c:v>
                </c:pt>
                <c:pt idx="42424">
                  <c:v>4.2425000000000001E-5</c:v>
                </c:pt>
                <c:pt idx="42425">
                  <c:v>4.2425999999999997E-5</c:v>
                </c:pt>
                <c:pt idx="42426">
                  <c:v>4.2426999999999999E-5</c:v>
                </c:pt>
                <c:pt idx="42427">
                  <c:v>4.2428000000000001E-5</c:v>
                </c:pt>
                <c:pt idx="42428">
                  <c:v>4.2429000000000003E-5</c:v>
                </c:pt>
                <c:pt idx="42429">
                  <c:v>4.2429999999999999E-5</c:v>
                </c:pt>
                <c:pt idx="42430">
                  <c:v>4.2431000000000001E-5</c:v>
                </c:pt>
                <c:pt idx="42431">
                  <c:v>4.2432000000000003E-5</c:v>
                </c:pt>
                <c:pt idx="42432">
                  <c:v>4.2432999999999998E-5</c:v>
                </c:pt>
                <c:pt idx="42433">
                  <c:v>4.2434000000000001E-5</c:v>
                </c:pt>
                <c:pt idx="42434">
                  <c:v>4.2435000000000003E-5</c:v>
                </c:pt>
                <c:pt idx="42435">
                  <c:v>4.2435999999999998E-5</c:v>
                </c:pt>
                <c:pt idx="42436">
                  <c:v>4.2437E-5</c:v>
                </c:pt>
                <c:pt idx="42437">
                  <c:v>4.2438000000000003E-5</c:v>
                </c:pt>
                <c:pt idx="42438">
                  <c:v>4.2438999999999998E-5</c:v>
                </c:pt>
                <c:pt idx="42439">
                  <c:v>4.244E-5</c:v>
                </c:pt>
                <c:pt idx="42440">
                  <c:v>4.2441000000000002E-5</c:v>
                </c:pt>
                <c:pt idx="42441">
                  <c:v>4.2441999999999998E-5</c:v>
                </c:pt>
                <c:pt idx="42442">
                  <c:v>4.2443E-5</c:v>
                </c:pt>
                <c:pt idx="42443">
                  <c:v>4.2444000000000002E-5</c:v>
                </c:pt>
                <c:pt idx="42444">
                  <c:v>4.2444999999999998E-5</c:v>
                </c:pt>
                <c:pt idx="42445">
                  <c:v>4.2446E-5</c:v>
                </c:pt>
                <c:pt idx="42446">
                  <c:v>4.2447000000000002E-5</c:v>
                </c:pt>
                <c:pt idx="42447">
                  <c:v>4.2447999999999997E-5</c:v>
                </c:pt>
                <c:pt idx="42448">
                  <c:v>4.2449E-5</c:v>
                </c:pt>
                <c:pt idx="42449">
                  <c:v>4.2450000000000002E-5</c:v>
                </c:pt>
                <c:pt idx="42450">
                  <c:v>4.2450999999999997E-5</c:v>
                </c:pt>
                <c:pt idx="42451">
                  <c:v>4.2451999999999999E-5</c:v>
                </c:pt>
                <c:pt idx="42452">
                  <c:v>4.2453000000000002E-5</c:v>
                </c:pt>
                <c:pt idx="42453">
                  <c:v>4.2453999999999997E-5</c:v>
                </c:pt>
                <c:pt idx="42454">
                  <c:v>4.2454999999999999E-5</c:v>
                </c:pt>
                <c:pt idx="42455">
                  <c:v>4.2456000000000001E-5</c:v>
                </c:pt>
                <c:pt idx="42456">
                  <c:v>4.2456999999999997E-5</c:v>
                </c:pt>
                <c:pt idx="42457">
                  <c:v>4.2457999999999999E-5</c:v>
                </c:pt>
                <c:pt idx="42458">
                  <c:v>4.2459000000000001E-5</c:v>
                </c:pt>
                <c:pt idx="42459">
                  <c:v>4.2459999999999997E-5</c:v>
                </c:pt>
                <c:pt idx="42460">
                  <c:v>4.2460999999999999E-5</c:v>
                </c:pt>
                <c:pt idx="42461">
                  <c:v>4.2462000000000001E-5</c:v>
                </c:pt>
                <c:pt idx="42462">
                  <c:v>4.2463000000000003E-5</c:v>
                </c:pt>
                <c:pt idx="42463">
                  <c:v>4.2463999999999999E-5</c:v>
                </c:pt>
                <c:pt idx="42464">
                  <c:v>4.2465000000000001E-5</c:v>
                </c:pt>
                <c:pt idx="42465">
                  <c:v>4.2466000000000003E-5</c:v>
                </c:pt>
                <c:pt idx="42466">
                  <c:v>4.2466999999999998E-5</c:v>
                </c:pt>
                <c:pt idx="42467">
                  <c:v>4.2468000000000001E-5</c:v>
                </c:pt>
                <c:pt idx="42468">
                  <c:v>4.2469000000000003E-5</c:v>
                </c:pt>
                <c:pt idx="42469">
                  <c:v>4.2469999999999998E-5</c:v>
                </c:pt>
                <c:pt idx="42470">
                  <c:v>4.2471E-5</c:v>
                </c:pt>
                <c:pt idx="42471">
                  <c:v>4.2472000000000003E-5</c:v>
                </c:pt>
                <c:pt idx="42472">
                  <c:v>4.2472999999999998E-5</c:v>
                </c:pt>
                <c:pt idx="42473">
                  <c:v>4.2474E-5</c:v>
                </c:pt>
                <c:pt idx="42474">
                  <c:v>4.2475000000000002E-5</c:v>
                </c:pt>
                <c:pt idx="42475">
                  <c:v>4.2475999999999998E-5</c:v>
                </c:pt>
                <c:pt idx="42476">
                  <c:v>4.2477E-5</c:v>
                </c:pt>
                <c:pt idx="42477">
                  <c:v>4.2478000000000002E-5</c:v>
                </c:pt>
                <c:pt idx="42478">
                  <c:v>4.2478999999999998E-5</c:v>
                </c:pt>
                <c:pt idx="42479">
                  <c:v>4.248E-5</c:v>
                </c:pt>
                <c:pt idx="42480">
                  <c:v>4.2481000000000002E-5</c:v>
                </c:pt>
                <c:pt idx="42481">
                  <c:v>4.2481999999999997E-5</c:v>
                </c:pt>
                <c:pt idx="42482">
                  <c:v>4.2483E-5</c:v>
                </c:pt>
                <c:pt idx="42483">
                  <c:v>4.2484000000000002E-5</c:v>
                </c:pt>
                <c:pt idx="42484">
                  <c:v>4.2484999999999997E-5</c:v>
                </c:pt>
                <c:pt idx="42485">
                  <c:v>4.2485999999999999E-5</c:v>
                </c:pt>
                <c:pt idx="42486">
                  <c:v>4.2487000000000002E-5</c:v>
                </c:pt>
                <c:pt idx="42487">
                  <c:v>4.2487999999999997E-5</c:v>
                </c:pt>
                <c:pt idx="42488">
                  <c:v>4.2488999999999999E-5</c:v>
                </c:pt>
                <c:pt idx="42489">
                  <c:v>4.2490000000000001E-5</c:v>
                </c:pt>
                <c:pt idx="42490">
                  <c:v>4.2490999999999997E-5</c:v>
                </c:pt>
                <c:pt idx="42491">
                  <c:v>4.2491999999999999E-5</c:v>
                </c:pt>
                <c:pt idx="42492">
                  <c:v>4.2493000000000001E-5</c:v>
                </c:pt>
                <c:pt idx="42493">
                  <c:v>4.2493999999999997E-5</c:v>
                </c:pt>
                <c:pt idx="42494">
                  <c:v>4.2494999999999999E-5</c:v>
                </c:pt>
                <c:pt idx="42495">
                  <c:v>4.2496000000000001E-5</c:v>
                </c:pt>
                <c:pt idx="42496">
                  <c:v>4.2497000000000003E-5</c:v>
                </c:pt>
                <c:pt idx="42497">
                  <c:v>4.2497999999999999E-5</c:v>
                </c:pt>
                <c:pt idx="42498">
                  <c:v>4.2499000000000001E-5</c:v>
                </c:pt>
                <c:pt idx="42499">
                  <c:v>4.2500000000000003E-5</c:v>
                </c:pt>
                <c:pt idx="42500">
                  <c:v>4.2500999999999998E-5</c:v>
                </c:pt>
                <c:pt idx="42501">
                  <c:v>4.2502000000000001E-5</c:v>
                </c:pt>
                <c:pt idx="42502">
                  <c:v>4.2503000000000003E-5</c:v>
                </c:pt>
                <c:pt idx="42503">
                  <c:v>4.2503999999999998E-5</c:v>
                </c:pt>
                <c:pt idx="42504">
                  <c:v>4.2505E-5</c:v>
                </c:pt>
                <c:pt idx="42505">
                  <c:v>4.2506000000000003E-5</c:v>
                </c:pt>
                <c:pt idx="42506">
                  <c:v>4.2506999999999998E-5</c:v>
                </c:pt>
                <c:pt idx="42507">
                  <c:v>4.2508E-5</c:v>
                </c:pt>
                <c:pt idx="42508">
                  <c:v>4.2509000000000002E-5</c:v>
                </c:pt>
                <c:pt idx="42509">
                  <c:v>4.2509999999999998E-5</c:v>
                </c:pt>
                <c:pt idx="42510">
                  <c:v>4.2511E-5</c:v>
                </c:pt>
                <c:pt idx="42511">
                  <c:v>4.2512000000000002E-5</c:v>
                </c:pt>
                <c:pt idx="42512">
                  <c:v>4.2512999999999998E-5</c:v>
                </c:pt>
                <c:pt idx="42513">
                  <c:v>4.2514E-5</c:v>
                </c:pt>
                <c:pt idx="42514">
                  <c:v>4.2515000000000002E-5</c:v>
                </c:pt>
                <c:pt idx="42515">
                  <c:v>4.2515999999999997E-5</c:v>
                </c:pt>
                <c:pt idx="42516">
                  <c:v>4.2517E-5</c:v>
                </c:pt>
                <c:pt idx="42517">
                  <c:v>4.2518000000000002E-5</c:v>
                </c:pt>
                <c:pt idx="42518">
                  <c:v>4.2518999999999997E-5</c:v>
                </c:pt>
                <c:pt idx="42519">
                  <c:v>4.2519999999999999E-5</c:v>
                </c:pt>
                <c:pt idx="42520">
                  <c:v>4.2521000000000002E-5</c:v>
                </c:pt>
                <c:pt idx="42521">
                  <c:v>4.2521999999999997E-5</c:v>
                </c:pt>
                <c:pt idx="42522">
                  <c:v>4.2522999999999999E-5</c:v>
                </c:pt>
                <c:pt idx="42523">
                  <c:v>4.2524000000000001E-5</c:v>
                </c:pt>
                <c:pt idx="42524">
                  <c:v>4.2524999999999997E-5</c:v>
                </c:pt>
                <c:pt idx="42525">
                  <c:v>4.2525999999999999E-5</c:v>
                </c:pt>
                <c:pt idx="42526">
                  <c:v>4.2527000000000001E-5</c:v>
                </c:pt>
                <c:pt idx="42527">
                  <c:v>4.2527999999999997E-5</c:v>
                </c:pt>
                <c:pt idx="42528">
                  <c:v>4.2528999999999999E-5</c:v>
                </c:pt>
                <c:pt idx="42529">
                  <c:v>4.2530000000000001E-5</c:v>
                </c:pt>
                <c:pt idx="42530">
                  <c:v>4.2531000000000003E-5</c:v>
                </c:pt>
                <c:pt idx="42531">
                  <c:v>4.2531999999999999E-5</c:v>
                </c:pt>
                <c:pt idx="42532">
                  <c:v>4.2533000000000001E-5</c:v>
                </c:pt>
                <c:pt idx="42533">
                  <c:v>4.2534000000000003E-5</c:v>
                </c:pt>
                <c:pt idx="42534">
                  <c:v>4.2534999999999998E-5</c:v>
                </c:pt>
                <c:pt idx="42535">
                  <c:v>4.2536000000000001E-5</c:v>
                </c:pt>
                <c:pt idx="42536">
                  <c:v>4.2537000000000003E-5</c:v>
                </c:pt>
                <c:pt idx="42537">
                  <c:v>4.2537999999999998E-5</c:v>
                </c:pt>
                <c:pt idx="42538">
                  <c:v>4.2539E-5</c:v>
                </c:pt>
                <c:pt idx="42539">
                  <c:v>4.2540000000000003E-5</c:v>
                </c:pt>
                <c:pt idx="42540">
                  <c:v>4.2540999999999998E-5</c:v>
                </c:pt>
                <c:pt idx="42541">
                  <c:v>4.2542E-5</c:v>
                </c:pt>
                <c:pt idx="42542">
                  <c:v>4.2543000000000002E-5</c:v>
                </c:pt>
                <c:pt idx="42543">
                  <c:v>4.2543999999999998E-5</c:v>
                </c:pt>
                <c:pt idx="42544">
                  <c:v>4.2545E-5</c:v>
                </c:pt>
                <c:pt idx="42545">
                  <c:v>4.2546000000000002E-5</c:v>
                </c:pt>
                <c:pt idx="42546">
                  <c:v>4.2546999999999998E-5</c:v>
                </c:pt>
                <c:pt idx="42547">
                  <c:v>4.2548E-5</c:v>
                </c:pt>
                <c:pt idx="42548">
                  <c:v>4.2549000000000002E-5</c:v>
                </c:pt>
                <c:pt idx="42549">
                  <c:v>4.2549999999999997E-5</c:v>
                </c:pt>
                <c:pt idx="42550">
                  <c:v>4.2551E-5</c:v>
                </c:pt>
                <c:pt idx="42551">
                  <c:v>4.2552000000000002E-5</c:v>
                </c:pt>
                <c:pt idx="42552">
                  <c:v>4.2552999999999997E-5</c:v>
                </c:pt>
                <c:pt idx="42553">
                  <c:v>4.2553999999999999E-5</c:v>
                </c:pt>
                <c:pt idx="42554">
                  <c:v>4.2555000000000002E-5</c:v>
                </c:pt>
                <c:pt idx="42555">
                  <c:v>4.2555999999999997E-5</c:v>
                </c:pt>
                <c:pt idx="42556">
                  <c:v>4.2556999999999999E-5</c:v>
                </c:pt>
                <c:pt idx="42557">
                  <c:v>4.2558000000000001E-5</c:v>
                </c:pt>
                <c:pt idx="42558">
                  <c:v>4.2558999999999997E-5</c:v>
                </c:pt>
                <c:pt idx="42559">
                  <c:v>4.2559999999999999E-5</c:v>
                </c:pt>
                <c:pt idx="42560">
                  <c:v>4.2561000000000001E-5</c:v>
                </c:pt>
                <c:pt idx="42561">
                  <c:v>4.2561999999999997E-5</c:v>
                </c:pt>
                <c:pt idx="42562">
                  <c:v>4.2562999999999999E-5</c:v>
                </c:pt>
                <c:pt idx="42563">
                  <c:v>4.2564000000000001E-5</c:v>
                </c:pt>
                <c:pt idx="42564">
                  <c:v>4.2565000000000003E-5</c:v>
                </c:pt>
                <c:pt idx="42565">
                  <c:v>4.2565999999999999E-5</c:v>
                </c:pt>
                <c:pt idx="42566">
                  <c:v>4.2567000000000001E-5</c:v>
                </c:pt>
                <c:pt idx="42567">
                  <c:v>4.2568000000000003E-5</c:v>
                </c:pt>
                <c:pt idx="42568">
                  <c:v>4.2568999999999998E-5</c:v>
                </c:pt>
                <c:pt idx="42569">
                  <c:v>4.2570000000000001E-5</c:v>
                </c:pt>
                <c:pt idx="42570">
                  <c:v>4.2571000000000003E-5</c:v>
                </c:pt>
                <c:pt idx="42571">
                  <c:v>4.2571999999999998E-5</c:v>
                </c:pt>
                <c:pt idx="42572">
                  <c:v>4.2573E-5</c:v>
                </c:pt>
                <c:pt idx="42573">
                  <c:v>4.2574000000000003E-5</c:v>
                </c:pt>
                <c:pt idx="42574">
                  <c:v>4.2574999999999998E-5</c:v>
                </c:pt>
                <c:pt idx="42575">
                  <c:v>4.2576E-5</c:v>
                </c:pt>
                <c:pt idx="42576">
                  <c:v>4.2577000000000002E-5</c:v>
                </c:pt>
                <c:pt idx="42577">
                  <c:v>4.2577999999999998E-5</c:v>
                </c:pt>
                <c:pt idx="42578">
                  <c:v>4.2579E-5</c:v>
                </c:pt>
                <c:pt idx="42579">
                  <c:v>4.2580000000000002E-5</c:v>
                </c:pt>
                <c:pt idx="42580">
                  <c:v>4.2580999999999998E-5</c:v>
                </c:pt>
                <c:pt idx="42581">
                  <c:v>4.2582E-5</c:v>
                </c:pt>
                <c:pt idx="42582">
                  <c:v>4.2583000000000002E-5</c:v>
                </c:pt>
                <c:pt idx="42583">
                  <c:v>4.2583999999999998E-5</c:v>
                </c:pt>
                <c:pt idx="42584">
                  <c:v>4.2585E-5</c:v>
                </c:pt>
                <c:pt idx="42585">
                  <c:v>4.2586000000000002E-5</c:v>
                </c:pt>
                <c:pt idx="42586">
                  <c:v>4.2586999999999997E-5</c:v>
                </c:pt>
                <c:pt idx="42587">
                  <c:v>4.2588E-5</c:v>
                </c:pt>
                <c:pt idx="42588">
                  <c:v>4.2589000000000002E-5</c:v>
                </c:pt>
                <c:pt idx="42589">
                  <c:v>4.2589999999999997E-5</c:v>
                </c:pt>
                <c:pt idx="42590">
                  <c:v>4.2590999999999999E-5</c:v>
                </c:pt>
                <c:pt idx="42591">
                  <c:v>4.2592000000000001E-5</c:v>
                </c:pt>
                <c:pt idx="42592">
                  <c:v>4.2592999999999997E-5</c:v>
                </c:pt>
                <c:pt idx="42593">
                  <c:v>4.2593999999999999E-5</c:v>
                </c:pt>
                <c:pt idx="42594">
                  <c:v>4.2595000000000001E-5</c:v>
                </c:pt>
                <c:pt idx="42595">
                  <c:v>4.2595999999999997E-5</c:v>
                </c:pt>
                <c:pt idx="42596">
                  <c:v>4.2596999999999999E-5</c:v>
                </c:pt>
                <c:pt idx="42597">
                  <c:v>4.2598000000000001E-5</c:v>
                </c:pt>
                <c:pt idx="42598">
                  <c:v>4.2599000000000003E-5</c:v>
                </c:pt>
                <c:pt idx="42599">
                  <c:v>4.2599999999999999E-5</c:v>
                </c:pt>
                <c:pt idx="42600">
                  <c:v>4.2601000000000001E-5</c:v>
                </c:pt>
                <c:pt idx="42601">
                  <c:v>4.2602000000000003E-5</c:v>
                </c:pt>
                <c:pt idx="42602">
                  <c:v>4.2602999999999999E-5</c:v>
                </c:pt>
                <c:pt idx="42603">
                  <c:v>4.2604000000000001E-5</c:v>
                </c:pt>
                <c:pt idx="42604">
                  <c:v>4.2605000000000003E-5</c:v>
                </c:pt>
                <c:pt idx="42605">
                  <c:v>4.2605999999999998E-5</c:v>
                </c:pt>
                <c:pt idx="42606">
                  <c:v>4.2607000000000001E-5</c:v>
                </c:pt>
                <c:pt idx="42607">
                  <c:v>4.2608000000000003E-5</c:v>
                </c:pt>
                <c:pt idx="42608">
                  <c:v>4.2608999999999998E-5</c:v>
                </c:pt>
                <c:pt idx="42609">
                  <c:v>4.261E-5</c:v>
                </c:pt>
                <c:pt idx="42610">
                  <c:v>4.2611000000000002E-5</c:v>
                </c:pt>
                <c:pt idx="42611">
                  <c:v>4.2611999999999998E-5</c:v>
                </c:pt>
                <c:pt idx="42612">
                  <c:v>4.2613E-5</c:v>
                </c:pt>
                <c:pt idx="42613">
                  <c:v>4.2614000000000002E-5</c:v>
                </c:pt>
                <c:pt idx="42614">
                  <c:v>4.2614999999999998E-5</c:v>
                </c:pt>
                <c:pt idx="42615">
                  <c:v>4.2616E-5</c:v>
                </c:pt>
                <c:pt idx="42616">
                  <c:v>4.2617000000000002E-5</c:v>
                </c:pt>
                <c:pt idx="42617">
                  <c:v>4.2617999999999998E-5</c:v>
                </c:pt>
                <c:pt idx="42618">
                  <c:v>4.2619E-5</c:v>
                </c:pt>
                <c:pt idx="42619">
                  <c:v>4.2620000000000002E-5</c:v>
                </c:pt>
                <c:pt idx="42620">
                  <c:v>4.2620999999999997E-5</c:v>
                </c:pt>
                <c:pt idx="42621">
                  <c:v>4.2622E-5</c:v>
                </c:pt>
                <c:pt idx="42622">
                  <c:v>4.2623000000000002E-5</c:v>
                </c:pt>
                <c:pt idx="42623">
                  <c:v>4.2623999999999997E-5</c:v>
                </c:pt>
                <c:pt idx="42624">
                  <c:v>4.2624999999999999E-5</c:v>
                </c:pt>
                <c:pt idx="42625">
                  <c:v>4.2626000000000002E-5</c:v>
                </c:pt>
                <c:pt idx="42626">
                  <c:v>4.2626999999999997E-5</c:v>
                </c:pt>
                <c:pt idx="42627">
                  <c:v>4.2627999999999999E-5</c:v>
                </c:pt>
                <c:pt idx="42628">
                  <c:v>4.2629000000000001E-5</c:v>
                </c:pt>
                <c:pt idx="42629">
                  <c:v>4.2629999999999997E-5</c:v>
                </c:pt>
                <c:pt idx="42630">
                  <c:v>4.2630999999999999E-5</c:v>
                </c:pt>
                <c:pt idx="42631">
                  <c:v>4.2632000000000001E-5</c:v>
                </c:pt>
                <c:pt idx="42632">
                  <c:v>4.2633000000000003E-5</c:v>
                </c:pt>
                <c:pt idx="42633">
                  <c:v>4.2633999999999999E-5</c:v>
                </c:pt>
                <c:pt idx="42634">
                  <c:v>4.2635000000000001E-5</c:v>
                </c:pt>
                <c:pt idx="42635">
                  <c:v>4.2636000000000003E-5</c:v>
                </c:pt>
                <c:pt idx="42636">
                  <c:v>4.2636999999999999E-5</c:v>
                </c:pt>
                <c:pt idx="42637">
                  <c:v>4.2638000000000001E-5</c:v>
                </c:pt>
                <c:pt idx="42638">
                  <c:v>4.2639000000000003E-5</c:v>
                </c:pt>
                <c:pt idx="42639">
                  <c:v>4.2639999999999998E-5</c:v>
                </c:pt>
                <c:pt idx="42640">
                  <c:v>4.2641000000000001E-5</c:v>
                </c:pt>
                <c:pt idx="42641">
                  <c:v>4.2642000000000003E-5</c:v>
                </c:pt>
                <c:pt idx="42642">
                  <c:v>4.2642999999999998E-5</c:v>
                </c:pt>
                <c:pt idx="42643">
                  <c:v>4.2644E-5</c:v>
                </c:pt>
                <c:pt idx="42644">
                  <c:v>4.2645000000000003E-5</c:v>
                </c:pt>
                <c:pt idx="42645">
                  <c:v>4.2645999999999998E-5</c:v>
                </c:pt>
                <c:pt idx="42646">
                  <c:v>4.2647E-5</c:v>
                </c:pt>
                <c:pt idx="42647">
                  <c:v>4.2648000000000002E-5</c:v>
                </c:pt>
                <c:pt idx="42648">
                  <c:v>4.2648999999999998E-5</c:v>
                </c:pt>
                <c:pt idx="42649">
                  <c:v>4.265E-5</c:v>
                </c:pt>
                <c:pt idx="42650">
                  <c:v>4.2651000000000002E-5</c:v>
                </c:pt>
                <c:pt idx="42651">
                  <c:v>4.2651999999999998E-5</c:v>
                </c:pt>
                <c:pt idx="42652">
                  <c:v>4.2653E-5</c:v>
                </c:pt>
                <c:pt idx="42653">
                  <c:v>4.2654000000000002E-5</c:v>
                </c:pt>
                <c:pt idx="42654">
                  <c:v>4.2654999999999997E-5</c:v>
                </c:pt>
                <c:pt idx="42655">
                  <c:v>4.2656E-5</c:v>
                </c:pt>
                <c:pt idx="42656">
                  <c:v>4.2657000000000002E-5</c:v>
                </c:pt>
                <c:pt idx="42657">
                  <c:v>4.2657999999999997E-5</c:v>
                </c:pt>
                <c:pt idx="42658">
                  <c:v>4.2658999999999999E-5</c:v>
                </c:pt>
                <c:pt idx="42659">
                  <c:v>4.2660000000000002E-5</c:v>
                </c:pt>
                <c:pt idx="42660">
                  <c:v>4.2660999999999997E-5</c:v>
                </c:pt>
                <c:pt idx="42661">
                  <c:v>4.2661999999999999E-5</c:v>
                </c:pt>
                <c:pt idx="42662">
                  <c:v>4.2663000000000001E-5</c:v>
                </c:pt>
                <c:pt idx="42663">
                  <c:v>4.2663999999999997E-5</c:v>
                </c:pt>
                <c:pt idx="42664">
                  <c:v>4.2664999999999999E-5</c:v>
                </c:pt>
                <c:pt idx="42665">
                  <c:v>4.2666000000000001E-5</c:v>
                </c:pt>
                <c:pt idx="42666">
                  <c:v>4.2667000000000003E-5</c:v>
                </c:pt>
                <c:pt idx="42667">
                  <c:v>4.2667999999999999E-5</c:v>
                </c:pt>
                <c:pt idx="42668">
                  <c:v>4.2669000000000001E-5</c:v>
                </c:pt>
                <c:pt idx="42669">
                  <c:v>4.2670000000000003E-5</c:v>
                </c:pt>
                <c:pt idx="42670">
                  <c:v>4.2670999999999999E-5</c:v>
                </c:pt>
                <c:pt idx="42671">
                  <c:v>4.2672000000000001E-5</c:v>
                </c:pt>
                <c:pt idx="42672">
                  <c:v>4.2673000000000003E-5</c:v>
                </c:pt>
                <c:pt idx="42673">
                  <c:v>4.2673999999999998E-5</c:v>
                </c:pt>
                <c:pt idx="42674">
                  <c:v>4.2675000000000001E-5</c:v>
                </c:pt>
                <c:pt idx="42675">
                  <c:v>4.2676000000000003E-5</c:v>
                </c:pt>
                <c:pt idx="42676">
                  <c:v>4.2676999999999998E-5</c:v>
                </c:pt>
                <c:pt idx="42677">
                  <c:v>4.2678E-5</c:v>
                </c:pt>
                <c:pt idx="42678">
                  <c:v>4.2679000000000003E-5</c:v>
                </c:pt>
                <c:pt idx="42679">
                  <c:v>4.2679999999999998E-5</c:v>
                </c:pt>
                <c:pt idx="42680">
                  <c:v>4.2681E-5</c:v>
                </c:pt>
                <c:pt idx="42681">
                  <c:v>4.2682000000000002E-5</c:v>
                </c:pt>
                <c:pt idx="42682">
                  <c:v>4.2682999999999998E-5</c:v>
                </c:pt>
                <c:pt idx="42683">
                  <c:v>4.2684E-5</c:v>
                </c:pt>
                <c:pt idx="42684">
                  <c:v>4.2685000000000002E-5</c:v>
                </c:pt>
                <c:pt idx="42685">
                  <c:v>4.2685999999999998E-5</c:v>
                </c:pt>
                <c:pt idx="42686">
                  <c:v>4.2687E-5</c:v>
                </c:pt>
                <c:pt idx="42687">
                  <c:v>4.2688000000000002E-5</c:v>
                </c:pt>
                <c:pt idx="42688">
                  <c:v>4.2688999999999997E-5</c:v>
                </c:pt>
                <c:pt idx="42689">
                  <c:v>4.269E-5</c:v>
                </c:pt>
                <c:pt idx="42690">
                  <c:v>4.2691000000000002E-5</c:v>
                </c:pt>
                <c:pt idx="42691">
                  <c:v>4.2691999999999997E-5</c:v>
                </c:pt>
                <c:pt idx="42692">
                  <c:v>4.2692999999999999E-5</c:v>
                </c:pt>
                <c:pt idx="42693">
                  <c:v>4.2694000000000002E-5</c:v>
                </c:pt>
                <c:pt idx="42694">
                  <c:v>4.2694999999999997E-5</c:v>
                </c:pt>
                <c:pt idx="42695">
                  <c:v>4.2695999999999999E-5</c:v>
                </c:pt>
                <c:pt idx="42696">
                  <c:v>4.2697000000000001E-5</c:v>
                </c:pt>
                <c:pt idx="42697">
                  <c:v>4.2697999999999997E-5</c:v>
                </c:pt>
                <c:pt idx="42698">
                  <c:v>4.2698999999999999E-5</c:v>
                </c:pt>
                <c:pt idx="42699">
                  <c:v>4.2700000000000001E-5</c:v>
                </c:pt>
                <c:pt idx="42700">
                  <c:v>4.2701000000000003E-5</c:v>
                </c:pt>
                <c:pt idx="42701">
                  <c:v>4.2701999999999999E-5</c:v>
                </c:pt>
                <c:pt idx="42702">
                  <c:v>4.2703000000000001E-5</c:v>
                </c:pt>
                <c:pt idx="42703">
                  <c:v>4.2704000000000003E-5</c:v>
                </c:pt>
                <c:pt idx="42704">
                  <c:v>4.2704999999999999E-5</c:v>
                </c:pt>
                <c:pt idx="42705">
                  <c:v>4.2706000000000001E-5</c:v>
                </c:pt>
                <c:pt idx="42706">
                  <c:v>4.2707000000000003E-5</c:v>
                </c:pt>
                <c:pt idx="42707">
                  <c:v>4.2707999999999998E-5</c:v>
                </c:pt>
                <c:pt idx="42708">
                  <c:v>4.2709000000000001E-5</c:v>
                </c:pt>
                <c:pt idx="42709">
                  <c:v>4.2710000000000003E-5</c:v>
                </c:pt>
                <c:pt idx="42710">
                  <c:v>4.2710999999999998E-5</c:v>
                </c:pt>
                <c:pt idx="42711">
                  <c:v>4.2712E-5</c:v>
                </c:pt>
                <c:pt idx="42712">
                  <c:v>4.2713000000000003E-5</c:v>
                </c:pt>
                <c:pt idx="42713">
                  <c:v>4.2713999999999998E-5</c:v>
                </c:pt>
                <c:pt idx="42714">
                  <c:v>4.2715E-5</c:v>
                </c:pt>
                <c:pt idx="42715">
                  <c:v>4.2716000000000002E-5</c:v>
                </c:pt>
                <c:pt idx="42716">
                  <c:v>4.2716999999999998E-5</c:v>
                </c:pt>
                <c:pt idx="42717">
                  <c:v>4.2718E-5</c:v>
                </c:pt>
                <c:pt idx="42718">
                  <c:v>4.2719000000000002E-5</c:v>
                </c:pt>
                <c:pt idx="42719">
                  <c:v>4.2719999999999998E-5</c:v>
                </c:pt>
                <c:pt idx="42720">
                  <c:v>4.2721E-5</c:v>
                </c:pt>
                <c:pt idx="42721">
                  <c:v>4.2722000000000002E-5</c:v>
                </c:pt>
                <c:pt idx="42722">
                  <c:v>4.2722999999999997E-5</c:v>
                </c:pt>
                <c:pt idx="42723">
                  <c:v>4.2724E-5</c:v>
                </c:pt>
                <c:pt idx="42724">
                  <c:v>4.2725000000000002E-5</c:v>
                </c:pt>
                <c:pt idx="42725">
                  <c:v>4.2725999999999997E-5</c:v>
                </c:pt>
                <c:pt idx="42726">
                  <c:v>4.2726999999999999E-5</c:v>
                </c:pt>
                <c:pt idx="42727">
                  <c:v>4.2728000000000002E-5</c:v>
                </c:pt>
                <c:pt idx="42728">
                  <c:v>4.2728999999999997E-5</c:v>
                </c:pt>
                <c:pt idx="42729">
                  <c:v>4.2729999999999999E-5</c:v>
                </c:pt>
                <c:pt idx="42730">
                  <c:v>4.2731000000000001E-5</c:v>
                </c:pt>
                <c:pt idx="42731">
                  <c:v>4.2731999999999997E-5</c:v>
                </c:pt>
                <c:pt idx="42732">
                  <c:v>4.2732999999999999E-5</c:v>
                </c:pt>
                <c:pt idx="42733">
                  <c:v>4.2734000000000001E-5</c:v>
                </c:pt>
                <c:pt idx="42734">
                  <c:v>4.2735000000000003E-5</c:v>
                </c:pt>
                <c:pt idx="42735">
                  <c:v>4.2735999999999999E-5</c:v>
                </c:pt>
                <c:pt idx="42736">
                  <c:v>4.2737000000000001E-5</c:v>
                </c:pt>
                <c:pt idx="42737">
                  <c:v>4.2738000000000003E-5</c:v>
                </c:pt>
                <c:pt idx="42738">
                  <c:v>4.2738999999999999E-5</c:v>
                </c:pt>
                <c:pt idx="42739">
                  <c:v>4.2740000000000001E-5</c:v>
                </c:pt>
                <c:pt idx="42740">
                  <c:v>4.2741000000000003E-5</c:v>
                </c:pt>
                <c:pt idx="42741">
                  <c:v>4.2741999999999998E-5</c:v>
                </c:pt>
                <c:pt idx="42742">
                  <c:v>4.2743000000000001E-5</c:v>
                </c:pt>
                <c:pt idx="42743">
                  <c:v>4.2744000000000003E-5</c:v>
                </c:pt>
                <c:pt idx="42744">
                  <c:v>4.2744999999999998E-5</c:v>
                </c:pt>
                <c:pt idx="42745">
                  <c:v>4.2746E-5</c:v>
                </c:pt>
                <c:pt idx="42746">
                  <c:v>4.2747000000000003E-5</c:v>
                </c:pt>
                <c:pt idx="42747">
                  <c:v>4.2747999999999998E-5</c:v>
                </c:pt>
                <c:pt idx="42748">
                  <c:v>4.2749E-5</c:v>
                </c:pt>
                <c:pt idx="42749">
                  <c:v>4.2750000000000002E-5</c:v>
                </c:pt>
                <c:pt idx="42750">
                  <c:v>4.2750999999999998E-5</c:v>
                </c:pt>
                <c:pt idx="42751">
                  <c:v>4.2752E-5</c:v>
                </c:pt>
                <c:pt idx="42752">
                  <c:v>4.2753000000000002E-5</c:v>
                </c:pt>
                <c:pt idx="42753">
                  <c:v>4.2753999999999998E-5</c:v>
                </c:pt>
                <c:pt idx="42754">
                  <c:v>4.2755E-5</c:v>
                </c:pt>
                <c:pt idx="42755">
                  <c:v>4.2756000000000002E-5</c:v>
                </c:pt>
                <c:pt idx="42756">
                  <c:v>4.2756999999999997E-5</c:v>
                </c:pt>
                <c:pt idx="42757">
                  <c:v>4.2758E-5</c:v>
                </c:pt>
                <c:pt idx="42758">
                  <c:v>4.2759000000000002E-5</c:v>
                </c:pt>
                <c:pt idx="42759">
                  <c:v>4.2759999999999997E-5</c:v>
                </c:pt>
                <c:pt idx="42760">
                  <c:v>4.2760999999999999E-5</c:v>
                </c:pt>
                <c:pt idx="42761">
                  <c:v>4.2762000000000002E-5</c:v>
                </c:pt>
                <c:pt idx="42762">
                  <c:v>4.2762999999999997E-5</c:v>
                </c:pt>
                <c:pt idx="42763">
                  <c:v>4.2763999999999999E-5</c:v>
                </c:pt>
                <c:pt idx="42764">
                  <c:v>4.2765000000000001E-5</c:v>
                </c:pt>
                <c:pt idx="42765">
                  <c:v>4.2765999999999997E-5</c:v>
                </c:pt>
                <c:pt idx="42766">
                  <c:v>4.2766999999999999E-5</c:v>
                </c:pt>
                <c:pt idx="42767">
                  <c:v>4.2768000000000001E-5</c:v>
                </c:pt>
                <c:pt idx="42768">
                  <c:v>4.2769000000000003E-5</c:v>
                </c:pt>
                <c:pt idx="42769">
                  <c:v>4.2769999999999999E-5</c:v>
                </c:pt>
                <c:pt idx="42770">
                  <c:v>4.2771000000000001E-5</c:v>
                </c:pt>
                <c:pt idx="42771">
                  <c:v>4.2772000000000003E-5</c:v>
                </c:pt>
                <c:pt idx="42772">
                  <c:v>4.2772999999999999E-5</c:v>
                </c:pt>
                <c:pt idx="42773">
                  <c:v>4.2774000000000001E-5</c:v>
                </c:pt>
                <c:pt idx="42774">
                  <c:v>4.2775000000000003E-5</c:v>
                </c:pt>
                <c:pt idx="42775">
                  <c:v>4.2775999999999998E-5</c:v>
                </c:pt>
                <c:pt idx="42776">
                  <c:v>4.2777000000000001E-5</c:v>
                </c:pt>
                <c:pt idx="42777">
                  <c:v>4.2778000000000003E-5</c:v>
                </c:pt>
                <c:pt idx="42778">
                  <c:v>4.2778999999999998E-5</c:v>
                </c:pt>
                <c:pt idx="42779">
                  <c:v>4.278E-5</c:v>
                </c:pt>
                <c:pt idx="42780">
                  <c:v>4.2781000000000003E-5</c:v>
                </c:pt>
                <c:pt idx="42781">
                  <c:v>4.2781999999999998E-5</c:v>
                </c:pt>
                <c:pt idx="42782">
                  <c:v>4.2783E-5</c:v>
                </c:pt>
                <c:pt idx="42783">
                  <c:v>4.2784000000000002E-5</c:v>
                </c:pt>
                <c:pt idx="42784">
                  <c:v>4.2784999999999998E-5</c:v>
                </c:pt>
                <c:pt idx="42785">
                  <c:v>4.2786E-5</c:v>
                </c:pt>
                <c:pt idx="42786">
                  <c:v>4.2787000000000002E-5</c:v>
                </c:pt>
                <c:pt idx="42787">
                  <c:v>4.2787999999999998E-5</c:v>
                </c:pt>
                <c:pt idx="42788">
                  <c:v>4.2789E-5</c:v>
                </c:pt>
                <c:pt idx="42789">
                  <c:v>4.2790000000000002E-5</c:v>
                </c:pt>
                <c:pt idx="42790">
                  <c:v>4.2790999999999997E-5</c:v>
                </c:pt>
                <c:pt idx="42791">
                  <c:v>4.2792E-5</c:v>
                </c:pt>
                <c:pt idx="42792">
                  <c:v>4.2793000000000002E-5</c:v>
                </c:pt>
                <c:pt idx="42793">
                  <c:v>4.2793999999999997E-5</c:v>
                </c:pt>
                <c:pt idx="42794">
                  <c:v>4.2794999999999999E-5</c:v>
                </c:pt>
                <c:pt idx="42795">
                  <c:v>4.2796000000000002E-5</c:v>
                </c:pt>
                <c:pt idx="42796">
                  <c:v>4.2796999999999997E-5</c:v>
                </c:pt>
                <c:pt idx="42797">
                  <c:v>4.2797999999999999E-5</c:v>
                </c:pt>
                <c:pt idx="42798">
                  <c:v>4.2799000000000001E-5</c:v>
                </c:pt>
                <c:pt idx="42799">
                  <c:v>4.2799999999999997E-5</c:v>
                </c:pt>
                <c:pt idx="42800">
                  <c:v>4.2800999999999999E-5</c:v>
                </c:pt>
                <c:pt idx="42801">
                  <c:v>4.2802000000000001E-5</c:v>
                </c:pt>
                <c:pt idx="42802">
                  <c:v>4.2803000000000003E-5</c:v>
                </c:pt>
                <c:pt idx="42803">
                  <c:v>4.2803999999999999E-5</c:v>
                </c:pt>
                <c:pt idx="42804">
                  <c:v>4.2805000000000001E-5</c:v>
                </c:pt>
                <c:pt idx="42805">
                  <c:v>4.2806000000000003E-5</c:v>
                </c:pt>
                <c:pt idx="42806">
                  <c:v>4.2806999999999999E-5</c:v>
                </c:pt>
                <c:pt idx="42807">
                  <c:v>4.2808000000000001E-5</c:v>
                </c:pt>
                <c:pt idx="42808">
                  <c:v>4.2809000000000003E-5</c:v>
                </c:pt>
                <c:pt idx="42809">
                  <c:v>4.2809999999999998E-5</c:v>
                </c:pt>
                <c:pt idx="42810">
                  <c:v>4.2811000000000001E-5</c:v>
                </c:pt>
                <c:pt idx="42811">
                  <c:v>4.2812000000000003E-5</c:v>
                </c:pt>
                <c:pt idx="42812">
                  <c:v>4.2812999999999998E-5</c:v>
                </c:pt>
                <c:pt idx="42813">
                  <c:v>4.2814E-5</c:v>
                </c:pt>
                <c:pt idx="42814">
                  <c:v>4.2815000000000003E-5</c:v>
                </c:pt>
                <c:pt idx="42815">
                  <c:v>4.2815999999999998E-5</c:v>
                </c:pt>
                <c:pt idx="42816">
                  <c:v>4.2817E-5</c:v>
                </c:pt>
                <c:pt idx="42817">
                  <c:v>4.2818000000000002E-5</c:v>
                </c:pt>
                <c:pt idx="42818">
                  <c:v>4.2818999999999998E-5</c:v>
                </c:pt>
                <c:pt idx="42819">
                  <c:v>4.282E-5</c:v>
                </c:pt>
                <c:pt idx="42820">
                  <c:v>4.2821000000000002E-5</c:v>
                </c:pt>
                <c:pt idx="42821">
                  <c:v>4.2821999999999998E-5</c:v>
                </c:pt>
                <c:pt idx="42822">
                  <c:v>4.2823E-5</c:v>
                </c:pt>
                <c:pt idx="42823">
                  <c:v>4.2824000000000002E-5</c:v>
                </c:pt>
                <c:pt idx="42824">
                  <c:v>4.2824999999999997E-5</c:v>
                </c:pt>
                <c:pt idx="42825">
                  <c:v>4.2826E-5</c:v>
                </c:pt>
                <c:pt idx="42826">
                  <c:v>4.2827000000000002E-5</c:v>
                </c:pt>
                <c:pt idx="42827">
                  <c:v>4.2827999999999997E-5</c:v>
                </c:pt>
                <c:pt idx="42828">
                  <c:v>4.2828999999999999E-5</c:v>
                </c:pt>
                <c:pt idx="42829">
                  <c:v>4.2830000000000002E-5</c:v>
                </c:pt>
                <c:pt idx="42830">
                  <c:v>4.2830999999999997E-5</c:v>
                </c:pt>
                <c:pt idx="42831">
                  <c:v>4.2831999999999999E-5</c:v>
                </c:pt>
                <c:pt idx="42832">
                  <c:v>4.2833000000000001E-5</c:v>
                </c:pt>
                <c:pt idx="42833">
                  <c:v>4.2833999999999997E-5</c:v>
                </c:pt>
                <c:pt idx="42834">
                  <c:v>4.2834999999999999E-5</c:v>
                </c:pt>
                <c:pt idx="42835">
                  <c:v>4.2836000000000001E-5</c:v>
                </c:pt>
                <c:pt idx="42836">
                  <c:v>4.2837000000000003E-5</c:v>
                </c:pt>
                <c:pt idx="42837">
                  <c:v>4.2837999999999999E-5</c:v>
                </c:pt>
                <c:pt idx="42838">
                  <c:v>4.2839000000000001E-5</c:v>
                </c:pt>
                <c:pt idx="42839">
                  <c:v>4.2840000000000003E-5</c:v>
                </c:pt>
                <c:pt idx="42840">
                  <c:v>4.2840999999999999E-5</c:v>
                </c:pt>
                <c:pt idx="42841">
                  <c:v>4.2842000000000001E-5</c:v>
                </c:pt>
                <c:pt idx="42842">
                  <c:v>4.2843000000000003E-5</c:v>
                </c:pt>
                <c:pt idx="42843">
                  <c:v>4.2843999999999998E-5</c:v>
                </c:pt>
                <c:pt idx="42844">
                  <c:v>4.2845000000000001E-5</c:v>
                </c:pt>
                <c:pt idx="42845">
                  <c:v>4.2846000000000003E-5</c:v>
                </c:pt>
                <c:pt idx="42846">
                  <c:v>4.2846999999999998E-5</c:v>
                </c:pt>
                <c:pt idx="42847">
                  <c:v>4.2848E-5</c:v>
                </c:pt>
                <c:pt idx="42848">
                  <c:v>4.2849000000000003E-5</c:v>
                </c:pt>
                <c:pt idx="42849">
                  <c:v>4.2849999999999998E-5</c:v>
                </c:pt>
                <c:pt idx="42850">
                  <c:v>4.2851E-5</c:v>
                </c:pt>
                <c:pt idx="42851">
                  <c:v>4.2852000000000002E-5</c:v>
                </c:pt>
                <c:pt idx="42852">
                  <c:v>4.2852999999999998E-5</c:v>
                </c:pt>
                <c:pt idx="42853">
                  <c:v>4.2854E-5</c:v>
                </c:pt>
                <c:pt idx="42854">
                  <c:v>4.2855000000000002E-5</c:v>
                </c:pt>
                <c:pt idx="42855">
                  <c:v>4.2855999999999998E-5</c:v>
                </c:pt>
                <c:pt idx="42856">
                  <c:v>4.2857E-5</c:v>
                </c:pt>
                <c:pt idx="42857">
                  <c:v>4.2858000000000002E-5</c:v>
                </c:pt>
                <c:pt idx="42858">
                  <c:v>4.2858999999999997E-5</c:v>
                </c:pt>
                <c:pt idx="42859">
                  <c:v>4.286E-5</c:v>
                </c:pt>
                <c:pt idx="42860">
                  <c:v>4.2861000000000002E-5</c:v>
                </c:pt>
                <c:pt idx="42861">
                  <c:v>4.2861999999999997E-5</c:v>
                </c:pt>
                <c:pt idx="42862">
                  <c:v>4.2862999999999999E-5</c:v>
                </c:pt>
                <c:pt idx="42863">
                  <c:v>4.2864000000000002E-5</c:v>
                </c:pt>
                <c:pt idx="42864">
                  <c:v>4.2864999999999997E-5</c:v>
                </c:pt>
                <c:pt idx="42865">
                  <c:v>4.2865999999999999E-5</c:v>
                </c:pt>
                <c:pt idx="42866">
                  <c:v>4.2867000000000001E-5</c:v>
                </c:pt>
                <c:pt idx="42867">
                  <c:v>4.2867999999999997E-5</c:v>
                </c:pt>
                <c:pt idx="42868">
                  <c:v>4.2868999999999999E-5</c:v>
                </c:pt>
                <c:pt idx="42869">
                  <c:v>4.2870000000000001E-5</c:v>
                </c:pt>
                <c:pt idx="42870">
                  <c:v>4.2870999999999997E-5</c:v>
                </c:pt>
                <c:pt idx="42871">
                  <c:v>4.2871999999999999E-5</c:v>
                </c:pt>
                <c:pt idx="42872">
                  <c:v>4.2873000000000001E-5</c:v>
                </c:pt>
                <c:pt idx="42873">
                  <c:v>4.2874000000000003E-5</c:v>
                </c:pt>
                <c:pt idx="42874">
                  <c:v>4.2874999999999999E-5</c:v>
                </c:pt>
                <c:pt idx="42875">
                  <c:v>4.2876000000000001E-5</c:v>
                </c:pt>
                <c:pt idx="42876">
                  <c:v>4.2877000000000003E-5</c:v>
                </c:pt>
                <c:pt idx="42877">
                  <c:v>4.2877999999999998E-5</c:v>
                </c:pt>
                <c:pt idx="42878">
                  <c:v>4.2879000000000001E-5</c:v>
                </c:pt>
                <c:pt idx="42879">
                  <c:v>4.2880000000000003E-5</c:v>
                </c:pt>
                <c:pt idx="42880">
                  <c:v>4.2880999999999998E-5</c:v>
                </c:pt>
                <c:pt idx="42881">
                  <c:v>4.2882E-5</c:v>
                </c:pt>
                <c:pt idx="42882">
                  <c:v>4.2883000000000003E-5</c:v>
                </c:pt>
                <c:pt idx="42883">
                  <c:v>4.2883999999999998E-5</c:v>
                </c:pt>
                <c:pt idx="42884">
                  <c:v>4.2885E-5</c:v>
                </c:pt>
                <c:pt idx="42885">
                  <c:v>4.2886000000000002E-5</c:v>
                </c:pt>
                <c:pt idx="42886">
                  <c:v>4.2886999999999998E-5</c:v>
                </c:pt>
                <c:pt idx="42887">
                  <c:v>4.2888E-5</c:v>
                </c:pt>
                <c:pt idx="42888">
                  <c:v>4.2889000000000002E-5</c:v>
                </c:pt>
                <c:pt idx="42889">
                  <c:v>4.2889999999999998E-5</c:v>
                </c:pt>
                <c:pt idx="42890">
                  <c:v>4.2891E-5</c:v>
                </c:pt>
                <c:pt idx="42891">
                  <c:v>4.2892000000000002E-5</c:v>
                </c:pt>
                <c:pt idx="42892">
                  <c:v>4.2892999999999997E-5</c:v>
                </c:pt>
                <c:pt idx="42893">
                  <c:v>4.2894E-5</c:v>
                </c:pt>
                <c:pt idx="42894">
                  <c:v>4.2895000000000002E-5</c:v>
                </c:pt>
                <c:pt idx="42895">
                  <c:v>4.2895999999999997E-5</c:v>
                </c:pt>
                <c:pt idx="42896">
                  <c:v>4.2896999999999999E-5</c:v>
                </c:pt>
                <c:pt idx="42897">
                  <c:v>4.2898000000000002E-5</c:v>
                </c:pt>
                <c:pt idx="42898">
                  <c:v>4.2898999999999997E-5</c:v>
                </c:pt>
                <c:pt idx="42899">
                  <c:v>4.2899999999999999E-5</c:v>
                </c:pt>
                <c:pt idx="42900">
                  <c:v>4.2901000000000001E-5</c:v>
                </c:pt>
                <c:pt idx="42901">
                  <c:v>4.2901999999999997E-5</c:v>
                </c:pt>
                <c:pt idx="42902">
                  <c:v>4.2902999999999999E-5</c:v>
                </c:pt>
                <c:pt idx="42903">
                  <c:v>4.2904000000000001E-5</c:v>
                </c:pt>
                <c:pt idx="42904">
                  <c:v>4.2904999999999997E-5</c:v>
                </c:pt>
                <c:pt idx="42905">
                  <c:v>4.2905999999999999E-5</c:v>
                </c:pt>
                <c:pt idx="42906">
                  <c:v>4.2907000000000001E-5</c:v>
                </c:pt>
                <c:pt idx="42907">
                  <c:v>4.2908000000000003E-5</c:v>
                </c:pt>
                <c:pt idx="42908">
                  <c:v>4.2908999999999999E-5</c:v>
                </c:pt>
                <c:pt idx="42909">
                  <c:v>4.2910000000000001E-5</c:v>
                </c:pt>
                <c:pt idx="42910">
                  <c:v>4.2911000000000003E-5</c:v>
                </c:pt>
                <c:pt idx="42911">
                  <c:v>4.2911999999999998E-5</c:v>
                </c:pt>
                <c:pt idx="42912">
                  <c:v>4.2913000000000001E-5</c:v>
                </c:pt>
                <c:pt idx="42913">
                  <c:v>4.2914000000000003E-5</c:v>
                </c:pt>
                <c:pt idx="42914">
                  <c:v>4.2914999999999998E-5</c:v>
                </c:pt>
                <c:pt idx="42915">
                  <c:v>4.2916E-5</c:v>
                </c:pt>
                <c:pt idx="42916">
                  <c:v>4.2917000000000003E-5</c:v>
                </c:pt>
                <c:pt idx="42917">
                  <c:v>4.2917999999999998E-5</c:v>
                </c:pt>
                <c:pt idx="42918">
                  <c:v>4.2919E-5</c:v>
                </c:pt>
                <c:pt idx="42919">
                  <c:v>4.2920000000000002E-5</c:v>
                </c:pt>
                <c:pt idx="42920">
                  <c:v>4.2920999999999998E-5</c:v>
                </c:pt>
                <c:pt idx="42921">
                  <c:v>4.2922E-5</c:v>
                </c:pt>
                <c:pt idx="42922">
                  <c:v>4.2923000000000002E-5</c:v>
                </c:pt>
                <c:pt idx="42923">
                  <c:v>4.2923999999999998E-5</c:v>
                </c:pt>
                <c:pt idx="42924">
                  <c:v>4.2925E-5</c:v>
                </c:pt>
                <c:pt idx="42925">
                  <c:v>4.2926000000000002E-5</c:v>
                </c:pt>
                <c:pt idx="42926">
                  <c:v>4.2926999999999997E-5</c:v>
                </c:pt>
                <c:pt idx="42927">
                  <c:v>4.2928E-5</c:v>
                </c:pt>
                <c:pt idx="42928">
                  <c:v>4.2929000000000002E-5</c:v>
                </c:pt>
                <c:pt idx="42929">
                  <c:v>4.2929999999999997E-5</c:v>
                </c:pt>
                <c:pt idx="42930">
                  <c:v>4.2930999999999999E-5</c:v>
                </c:pt>
                <c:pt idx="42931">
                  <c:v>4.2932000000000002E-5</c:v>
                </c:pt>
                <c:pt idx="42932">
                  <c:v>4.2932999999999997E-5</c:v>
                </c:pt>
                <c:pt idx="42933">
                  <c:v>4.2933999999999999E-5</c:v>
                </c:pt>
                <c:pt idx="42934">
                  <c:v>4.2935000000000001E-5</c:v>
                </c:pt>
                <c:pt idx="42935">
                  <c:v>4.2935999999999997E-5</c:v>
                </c:pt>
                <c:pt idx="42936">
                  <c:v>4.2936999999999999E-5</c:v>
                </c:pt>
                <c:pt idx="42937">
                  <c:v>4.2938000000000001E-5</c:v>
                </c:pt>
                <c:pt idx="42938">
                  <c:v>4.2938999999999997E-5</c:v>
                </c:pt>
                <c:pt idx="42939">
                  <c:v>4.2939999999999999E-5</c:v>
                </c:pt>
                <c:pt idx="42940">
                  <c:v>4.2941000000000001E-5</c:v>
                </c:pt>
                <c:pt idx="42941">
                  <c:v>4.2942000000000003E-5</c:v>
                </c:pt>
                <c:pt idx="42942">
                  <c:v>4.2942999999999999E-5</c:v>
                </c:pt>
                <c:pt idx="42943">
                  <c:v>4.2944000000000001E-5</c:v>
                </c:pt>
                <c:pt idx="42944">
                  <c:v>4.2945000000000003E-5</c:v>
                </c:pt>
                <c:pt idx="42945">
                  <c:v>4.2945999999999998E-5</c:v>
                </c:pt>
                <c:pt idx="42946">
                  <c:v>4.2947000000000001E-5</c:v>
                </c:pt>
                <c:pt idx="42947">
                  <c:v>4.2948000000000003E-5</c:v>
                </c:pt>
                <c:pt idx="42948">
                  <c:v>4.2948999999999998E-5</c:v>
                </c:pt>
                <c:pt idx="42949">
                  <c:v>4.295E-5</c:v>
                </c:pt>
                <c:pt idx="42950">
                  <c:v>4.2951000000000003E-5</c:v>
                </c:pt>
                <c:pt idx="42951">
                  <c:v>4.2951999999999998E-5</c:v>
                </c:pt>
                <c:pt idx="42952">
                  <c:v>4.2953E-5</c:v>
                </c:pt>
                <c:pt idx="42953">
                  <c:v>4.2954000000000002E-5</c:v>
                </c:pt>
                <c:pt idx="42954">
                  <c:v>4.2954999999999998E-5</c:v>
                </c:pt>
                <c:pt idx="42955">
                  <c:v>4.2956E-5</c:v>
                </c:pt>
                <c:pt idx="42956">
                  <c:v>4.2957000000000002E-5</c:v>
                </c:pt>
                <c:pt idx="42957">
                  <c:v>4.2957999999999998E-5</c:v>
                </c:pt>
                <c:pt idx="42958">
                  <c:v>4.2959E-5</c:v>
                </c:pt>
                <c:pt idx="42959">
                  <c:v>4.2960000000000002E-5</c:v>
                </c:pt>
                <c:pt idx="42960">
                  <c:v>4.2960999999999997E-5</c:v>
                </c:pt>
                <c:pt idx="42961">
                  <c:v>4.2962E-5</c:v>
                </c:pt>
                <c:pt idx="42962">
                  <c:v>4.2963000000000002E-5</c:v>
                </c:pt>
                <c:pt idx="42963">
                  <c:v>4.2963999999999997E-5</c:v>
                </c:pt>
                <c:pt idx="42964">
                  <c:v>4.2964999999999999E-5</c:v>
                </c:pt>
                <c:pt idx="42965">
                  <c:v>4.2966000000000002E-5</c:v>
                </c:pt>
                <c:pt idx="42966">
                  <c:v>4.2966999999999997E-5</c:v>
                </c:pt>
                <c:pt idx="42967">
                  <c:v>4.2967999999999999E-5</c:v>
                </c:pt>
                <c:pt idx="42968">
                  <c:v>4.2969000000000001E-5</c:v>
                </c:pt>
                <c:pt idx="42969">
                  <c:v>4.2969999999999997E-5</c:v>
                </c:pt>
                <c:pt idx="42970">
                  <c:v>4.2970999999999999E-5</c:v>
                </c:pt>
                <c:pt idx="42971">
                  <c:v>4.2972000000000001E-5</c:v>
                </c:pt>
                <c:pt idx="42972">
                  <c:v>4.2972999999999997E-5</c:v>
                </c:pt>
                <c:pt idx="42973">
                  <c:v>4.2973999999999999E-5</c:v>
                </c:pt>
                <c:pt idx="42974">
                  <c:v>4.2975000000000001E-5</c:v>
                </c:pt>
                <c:pt idx="42975">
                  <c:v>4.2976000000000003E-5</c:v>
                </c:pt>
                <c:pt idx="42976">
                  <c:v>4.2976999999999999E-5</c:v>
                </c:pt>
                <c:pt idx="42977">
                  <c:v>4.2978000000000001E-5</c:v>
                </c:pt>
                <c:pt idx="42978">
                  <c:v>4.2979000000000003E-5</c:v>
                </c:pt>
                <c:pt idx="42979">
                  <c:v>4.2979999999999998E-5</c:v>
                </c:pt>
                <c:pt idx="42980">
                  <c:v>4.2981000000000001E-5</c:v>
                </c:pt>
                <c:pt idx="42981">
                  <c:v>4.2982000000000003E-5</c:v>
                </c:pt>
                <c:pt idx="42982">
                  <c:v>4.2982999999999998E-5</c:v>
                </c:pt>
                <c:pt idx="42983">
                  <c:v>4.2984E-5</c:v>
                </c:pt>
                <c:pt idx="42984">
                  <c:v>4.2985000000000003E-5</c:v>
                </c:pt>
                <c:pt idx="42985">
                  <c:v>4.2985999999999998E-5</c:v>
                </c:pt>
                <c:pt idx="42986">
                  <c:v>4.2987E-5</c:v>
                </c:pt>
                <c:pt idx="42987">
                  <c:v>4.2988000000000002E-5</c:v>
                </c:pt>
                <c:pt idx="42988">
                  <c:v>4.2988999999999998E-5</c:v>
                </c:pt>
                <c:pt idx="42989">
                  <c:v>4.299E-5</c:v>
                </c:pt>
                <c:pt idx="42990">
                  <c:v>4.2991000000000002E-5</c:v>
                </c:pt>
                <c:pt idx="42991">
                  <c:v>4.2991999999999998E-5</c:v>
                </c:pt>
                <c:pt idx="42992">
                  <c:v>4.2993E-5</c:v>
                </c:pt>
                <c:pt idx="42993">
                  <c:v>4.2994000000000002E-5</c:v>
                </c:pt>
                <c:pt idx="42994">
                  <c:v>4.2994999999999997E-5</c:v>
                </c:pt>
                <c:pt idx="42995">
                  <c:v>4.2996E-5</c:v>
                </c:pt>
                <c:pt idx="42996">
                  <c:v>4.2997000000000002E-5</c:v>
                </c:pt>
                <c:pt idx="42997">
                  <c:v>4.2997999999999997E-5</c:v>
                </c:pt>
                <c:pt idx="42998">
                  <c:v>4.2998999999999999E-5</c:v>
                </c:pt>
                <c:pt idx="42999">
                  <c:v>4.3000000000000002E-5</c:v>
                </c:pt>
                <c:pt idx="43000">
                  <c:v>4.3000999999999997E-5</c:v>
                </c:pt>
                <c:pt idx="43001">
                  <c:v>4.3001999999999999E-5</c:v>
                </c:pt>
                <c:pt idx="43002">
                  <c:v>4.3003000000000001E-5</c:v>
                </c:pt>
                <c:pt idx="43003">
                  <c:v>4.3003999999999997E-5</c:v>
                </c:pt>
                <c:pt idx="43004">
                  <c:v>4.3004999999999999E-5</c:v>
                </c:pt>
                <c:pt idx="43005">
                  <c:v>4.3006000000000001E-5</c:v>
                </c:pt>
                <c:pt idx="43006">
                  <c:v>4.3006999999999997E-5</c:v>
                </c:pt>
                <c:pt idx="43007">
                  <c:v>4.3007999999999999E-5</c:v>
                </c:pt>
                <c:pt idx="43008">
                  <c:v>4.3009000000000001E-5</c:v>
                </c:pt>
                <c:pt idx="43009">
                  <c:v>4.3010000000000003E-5</c:v>
                </c:pt>
                <c:pt idx="43010">
                  <c:v>4.3010999999999999E-5</c:v>
                </c:pt>
                <c:pt idx="43011">
                  <c:v>4.3012000000000001E-5</c:v>
                </c:pt>
                <c:pt idx="43012">
                  <c:v>4.3013000000000003E-5</c:v>
                </c:pt>
                <c:pt idx="43013">
                  <c:v>4.3013999999999998E-5</c:v>
                </c:pt>
                <c:pt idx="43014">
                  <c:v>4.3015000000000001E-5</c:v>
                </c:pt>
                <c:pt idx="43015">
                  <c:v>4.3016000000000003E-5</c:v>
                </c:pt>
                <c:pt idx="43016">
                  <c:v>4.3016999999999998E-5</c:v>
                </c:pt>
                <c:pt idx="43017">
                  <c:v>4.3018E-5</c:v>
                </c:pt>
                <c:pt idx="43018">
                  <c:v>4.3019000000000003E-5</c:v>
                </c:pt>
                <c:pt idx="43019">
                  <c:v>4.3019999999999998E-5</c:v>
                </c:pt>
                <c:pt idx="43020">
                  <c:v>4.3021E-5</c:v>
                </c:pt>
                <c:pt idx="43021">
                  <c:v>4.3022000000000002E-5</c:v>
                </c:pt>
                <c:pt idx="43022">
                  <c:v>4.3022999999999998E-5</c:v>
                </c:pt>
                <c:pt idx="43023">
                  <c:v>4.3024E-5</c:v>
                </c:pt>
                <c:pt idx="43024">
                  <c:v>4.3025000000000002E-5</c:v>
                </c:pt>
                <c:pt idx="43025">
                  <c:v>4.3025999999999998E-5</c:v>
                </c:pt>
                <c:pt idx="43026">
                  <c:v>4.3027E-5</c:v>
                </c:pt>
                <c:pt idx="43027">
                  <c:v>4.3028000000000002E-5</c:v>
                </c:pt>
                <c:pt idx="43028">
                  <c:v>4.3028999999999997E-5</c:v>
                </c:pt>
                <c:pt idx="43029">
                  <c:v>4.303E-5</c:v>
                </c:pt>
                <c:pt idx="43030">
                  <c:v>4.3031000000000002E-5</c:v>
                </c:pt>
                <c:pt idx="43031">
                  <c:v>4.3031999999999997E-5</c:v>
                </c:pt>
                <c:pt idx="43032">
                  <c:v>4.3032999999999999E-5</c:v>
                </c:pt>
                <c:pt idx="43033">
                  <c:v>4.3034000000000002E-5</c:v>
                </c:pt>
                <c:pt idx="43034">
                  <c:v>4.3034999999999997E-5</c:v>
                </c:pt>
                <c:pt idx="43035">
                  <c:v>4.3035999999999999E-5</c:v>
                </c:pt>
                <c:pt idx="43036">
                  <c:v>4.3037000000000001E-5</c:v>
                </c:pt>
                <c:pt idx="43037">
                  <c:v>4.3037999999999997E-5</c:v>
                </c:pt>
                <c:pt idx="43038">
                  <c:v>4.3038999999999999E-5</c:v>
                </c:pt>
                <c:pt idx="43039">
                  <c:v>4.3040000000000001E-5</c:v>
                </c:pt>
                <c:pt idx="43040">
                  <c:v>4.3040999999999997E-5</c:v>
                </c:pt>
                <c:pt idx="43041">
                  <c:v>4.3041999999999999E-5</c:v>
                </c:pt>
                <c:pt idx="43042">
                  <c:v>4.3043000000000001E-5</c:v>
                </c:pt>
                <c:pt idx="43043">
                  <c:v>4.3044000000000003E-5</c:v>
                </c:pt>
                <c:pt idx="43044">
                  <c:v>4.3044999999999999E-5</c:v>
                </c:pt>
                <c:pt idx="43045">
                  <c:v>4.3046000000000001E-5</c:v>
                </c:pt>
                <c:pt idx="43046">
                  <c:v>4.3047000000000003E-5</c:v>
                </c:pt>
                <c:pt idx="43047">
                  <c:v>4.3047999999999998E-5</c:v>
                </c:pt>
                <c:pt idx="43048">
                  <c:v>4.3049000000000001E-5</c:v>
                </c:pt>
                <c:pt idx="43049">
                  <c:v>4.3050000000000003E-5</c:v>
                </c:pt>
                <c:pt idx="43050">
                  <c:v>4.3050999999999998E-5</c:v>
                </c:pt>
                <c:pt idx="43051">
                  <c:v>4.3052E-5</c:v>
                </c:pt>
                <c:pt idx="43052">
                  <c:v>4.3053000000000003E-5</c:v>
                </c:pt>
                <c:pt idx="43053">
                  <c:v>4.3053999999999998E-5</c:v>
                </c:pt>
                <c:pt idx="43054">
                  <c:v>4.3055E-5</c:v>
                </c:pt>
                <c:pt idx="43055">
                  <c:v>4.3056000000000002E-5</c:v>
                </c:pt>
                <c:pt idx="43056">
                  <c:v>4.3056999999999998E-5</c:v>
                </c:pt>
                <c:pt idx="43057">
                  <c:v>4.3058E-5</c:v>
                </c:pt>
                <c:pt idx="43058">
                  <c:v>4.3059000000000002E-5</c:v>
                </c:pt>
                <c:pt idx="43059">
                  <c:v>4.3059999999999998E-5</c:v>
                </c:pt>
                <c:pt idx="43060">
                  <c:v>4.3061E-5</c:v>
                </c:pt>
                <c:pt idx="43061">
                  <c:v>4.3062000000000002E-5</c:v>
                </c:pt>
                <c:pt idx="43062">
                  <c:v>4.3062999999999997E-5</c:v>
                </c:pt>
                <c:pt idx="43063">
                  <c:v>4.3064E-5</c:v>
                </c:pt>
                <c:pt idx="43064">
                  <c:v>4.3065000000000002E-5</c:v>
                </c:pt>
                <c:pt idx="43065">
                  <c:v>4.3065999999999997E-5</c:v>
                </c:pt>
                <c:pt idx="43066">
                  <c:v>4.3066999999999999E-5</c:v>
                </c:pt>
                <c:pt idx="43067">
                  <c:v>4.3068000000000002E-5</c:v>
                </c:pt>
                <c:pt idx="43068">
                  <c:v>4.3068999999999997E-5</c:v>
                </c:pt>
                <c:pt idx="43069">
                  <c:v>4.3069999999999999E-5</c:v>
                </c:pt>
                <c:pt idx="43070">
                  <c:v>4.3071000000000001E-5</c:v>
                </c:pt>
                <c:pt idx="43071">
                  <c:v>4.3071999999999997E-5</c:v>
                </c:pt>
                <c:pt idx="43072">
                  <c:v>4.3072999999999999E-5</c:v>
                </c:pt>
                <c:pt idx="43073">
                  <c:v>4.3074000000000001E-5</c:v>
                </c:pt>
                <c:pt idx="43074">
                  <c:v>4.3074999999999997E-5</c:v>
                </c:pt>
                <c:pt idx="43075">
                  <c:v>4.3075999999999999E-5</c:v>
                </c:pt>
                <c:pt idx="43076">
                  <c:v>4.3077000000000001E-5</c:v>
                </c:pt>
                <c:pt idx="43077">
                  <c:v>4.3078000000000003E-5</c:v>
                </c:pt>
                <c:pt idx="43078">
                  <c:v>4.3078999999999999E-5</c:v>
                </c:pt>
                <c:pt idx="43079">
                  <c:v>4.3080000000000001E-5</c:v>
                </c:pt>
                <c:pt idx="43080">
                  <c:v>4.3081000000000003E-5</c:v>
                </c:pt>
                <c:pt idx="43081">
                  <c:v>4.3081999999999998E-5</c:v>
                </c:pt>
                <c:pt idx="43082">
                  <c:v>4.3083000000000001E-5</c:v>
                </c:pt>
                <c:pt idx="43083">
                  <c:v>4.3084000000000003E-5</c:v>
                </c:pt>
                <c:pt idx="43084">
                  <c:v>4.3084999999999998E-5</c:v>
                </c:pt>
                <c:pt idx="43085">
                  <c:v>4.3086E-5</c:v>
                </c:pt>
                <c:pt idx="43086">
                  <c:v>4.3087000000000003E-5</c:v>
                </c:pt>
                <c:pt idx="43087">
                  <c:v>4.3087999999999998E-5</c:v>
                </c:pt>
                <c:pt idx="43088">
                  <c:v>4.3089E-5</c:v>
                </c:pt>
                <c:pt idx="43089">
                  <c:v>4.3090000000000002E-5</c:v>
                </c:pt>
                <c:pt idx="43090">
                  <c:v>4.3090999999999998E-5</c:v>
                </c:pt>
                <c:pt idx="43091">
                  <c:v>4.3092E-5</c:v>
                </c:pt>
                <c:pt idx="43092">
                  <c:v>4.3093000000000002E-5</c:v>
                </c:pt>
                <c:pt idx="43093">
                  <c:v>4.3093999999999998E-5</c:v>
                </c:pt>
                <c:pt idx="43094">
                  <c:v>4.3095E-5</c:v>
                </c:pt>
                <c:pt idx="43095">
                  <c:v>4.3096000000000002E-5</c:v>
                </c:pt>
                <c:pt idx="43096">
                  <c:v>4.3096999999999998E-5</c:v>
                </c:pt>
                <c:pt idx="43097">
                  <c:v>4.3098E-5</c:v>
                </c:pt>
                <c:pt idx="43098">
                  <c:v>4.3099000000000002E-5</c:v>
                </c:pt>
                <c:pt idx="43099">
                  <c:v>4.3099999999999997E-5</c:v>
                </c:pt>
                <c:pt idx="43100">
                  <c:v>4.3101E-5</c:v>
                </c:pt>
                <c:pt idx="43101">
                  <c:v>4.3102000000000002E-5</c:v>
                </c:pt>
                <c:pt idx="43102">
                  <c:v>4.3102999999999997E-5</c:v>
                </c:pt>
                <c:pt idx="43103">
                  <c:v>4.3103999999999999E-5</c:v>
                </c:pt>
                <c:pt idx="43104">
                  <c:v>4.3105000000000001E-5</c:v>
                </c:pt>
                <c:pt idx="43105">
                  <c:v>4.3105999999999997E-5</c:v>
                </c:pt>
                <c:pt idx="43106">
                  <c:v>4.3106999999999999E-5</c:v>
                </c:pt>
                <c:pt idx="43107">
                  <c:v>4.3108000000000001E-5</c:v>
                </c:pt>
                <c:pt idx="43108">
                  <c:v>4.3108999999999997E-5</c:v>
                </c:pt>
                <c:pt idx="43109">
                  <c:v>4.3109999999999999E-5</c:v>
                </c:pt>
                <c:pt idx="43110">
                  <c:v>4.3111000000000001E-5</c:v>
                </c:pt>
                <c:pt idx="43111">
                  <c:v>4.3112000000000003E-5</c:v>
                </c:pt>
                <c:pt idx="43112">
                  <c:v>4.3112999999999999E-5</c:v>
                </c:pt>
                <c:pt idx="43113">
                  <c:v>4.3114000000000001E-5</c:v>
                </c:pt>
                <c:pt idx="43114">
                  <c:v>4.3115000000000003E-5</c:v>
                </c:pt>
                <c:pt idx="43115">
                  <c:v>4.3115999999999999E-5</c:v>
                </c:pt>
                <c:pt idx="43116">
                  <c:v>4.3117000000000001E-5</c:v>
                </c:pt>
                <c:pt idx="43117">
                  <c:v>4.3118000000000003E-5</c:v>
                </c:pt>
                <c:pt idx="43118">
                  <c:v>4.3118999999999998E-5</c:v>
                </c:pt>
                <c:pt idx="43119">
                  <c:v>4.3120000000000001E-5</c:v>
                </c:pt>
                <c:pt idx="43120">
                  <c:v>4.3121000000000003E-5</c:v>
                </c:pt>
                <c:pt idx="43121">
                  <c:v>4.3121999999999998E-5</c:v>
                </c:pt>
                <c:pt idx="43122">
                  <c:v>4.3123E-5</c:v>
                </c:pt>
                <c:pt idx="43123">
                  <c:v>4.3124000000000002E-5</c:v>
                </c:pt>
                <c:pt idx="43124">
                  <c:v>4.3124999999999998E-5</c:v>
                </c:pt>
                <c:pt idx="43125">
                  <c:v>4.3126E-5</c:v>
                </c:pt>
                <c:pt idx="43126">
                  <c:v>4.3127000000000002E-5</c:v>
                </c:pt>
                <c:pt idx="43127">
                  <c:v>4.3127999999999998E-5</c:v>
                </c:pt>
                <c:pt idx="43128">
                  <c:v>4.3129E-5</c:v>
                </c:pt>
                <c:pt idx="43129">
                  <c:v>4.3130000000000002E-5</c:v>
                </c:pt>
                <c:pt idx="43130">
                  <c:v>4.3130999999999998E-5</c:v>
                </c:pt>
                <c:pt idx="43131">
                  <c:v>4.3132E-5</c:v>
                </c:pt>
                <c:pt idx="43132">
                  <c:v>4.3133000000000002E-5</c:v>
                </c:pt>
                <c:pt idx="43133">
                  <c:v>4.3133999999999997E-5</c:v>
                </c:pt>
                <c:pt idx="43134">
                  <c:v>4.3135E-5</c:v>
                </c:pt>
                <c:pt idx="43135">
                  <c:v>4.3136000000000002E-5</c:v>
                </c:pt>
                <c:pt idx="43136">
                  <c:v>4.3136999999999997E-5</c:v>
                </c:pt>
                <c:pt idx="43137">
                  <c:v>4.3137999999999999E-5</c:v>
                </c:pt>
                <c:pt idx="43138">
                  <c:v>4.3139000000000002E-5</c:v>
                </c:pt>
                <c:pt idx="43139">
                  <c:v>4.3139999999999997E-5</c:v>
                </c:pt>
                <c:pt idx="43140">
                  <c:v>4.3140999999999999E-5</c:v>
                </c:pt>
                <c:pt idx="43141">
                  <c:v>4.3142000000000001E-5</c:v>
                </c:pt>
                <c:pt idx="43142">
                  <c:v>4.3142999999999997E-5</c:v>
                </c:pt>
                <c:pt idx="43143">
                  <c:v>4.3143999999999999E-5</c:v>
                </c:pt>
                <c:pt idx="43144">
                  <c:v>4.3145000000000001E-5</c:v>
                </c:pt>
                <c:pt idx="43145">
                  <c:v>4.3146000000000003E-5</c:v>
                </c:pt>
                <c:pt idx="43146">
                  <c:v>4.3146999999999999E-5</c:v>
                </c:pt>
                <c:pt idx="43147">
                  <c:v>4.3148000000000001E-5</c:v>
                </c:pt>
                <c:pt idx="43148">
                  <c:v>4.3149000000000003E-5</c:v>
                </c:pt>
                <c:pt idx="43149">
                  <c:v>4.3149999999999999E-5</c:v>
                </c:pt>
                <c:pt idx="43150">
                  <c:v>4.3151000000000001E-5</c:v>
                </c:pt>
                <c:pt idx="43151">
                  <c:v>4.3152000000000003E-5</c:v>
                </c:pt>
                <c:pt idx="43152">
                  <c:v>4.3152999999999998E-5</c:v>
                </c:pt>
                <c:pt idx="43153">
                  <c:v>4.3154000000000001E-5</c:v>
                </c:pt>
                <c:pt idx="43154">
                  <c:v>4.3155000000000003E-5</c:v>
                </c:pt>
                <c:pt idx="43155">
                  <c:v>4.3155999999999998E-5</c:v>
                </c:pt>
                <c:pt idx="43156">
                  <c:v>4.3157E-5</c:v>
                </c:pt>
                <c:pt idx="43157">
                  <c:v>4.3158000000000003E-5</c:v>
                </c:pt>
                <c:pt idx="43158">
                  <c:v>4.3158999999999998E-5</c:v>
                </c:pt>
                <c:pt idx="43159">
                  <c:v>4.316E-5</c:v>
                </c:pt>
                <c:pt idx="43160">
                  <c:v>4.3161000000000002E-5</c:v>
                </c:pt>
                <c:pt idx="43161">
                  <c:v>4.3161999999999998E-5</c:v>
                </c:pt>
                <c:pt idx="43162">
                  <c:v>4.3163E-5</c:v>
                </c:pt>
                <c:pt idx="43163">
                  <c:v>4.3164000000000002E-5</c:v>
                </c:pt>
                <c:pt idx="43164">
                  <c:v>4.3164999999999998E-5</c:v>
                </c:pt>
                <c:pt idx="43165">
                  <c:v>4.3166E-5</c:v>
                </c:pt>
                <c:pt idx="43166">
                  <c:v>4.3167000000000002E-5</c:v>
                </c:pt>
                <c:pt idx="43167">
                  <c:v>4.3167999999999997E-5</c:v>
                </c:pt>
                <c:pt idx="43168">
                  <c:v>4.3169E-5</c:v>
                </c:pt>
                <c:pt idx="43169">
                  <c:v>4.3170000000000002E-5</c:v>
                </c:pt>
                <c:pt idx="43170">
                  <c:v>4.3170999999999997E-5</c:v>
                </c:pt>
                <c:pt idx="43171">
                  <c:v>4.3171999999999999E-5</c:v>
                </c:pt>
                <c:pt idx="43172">
                  <c:v>4.3173000000000002E-5</c:v>
                </c:pt>
                <c:pt idx="43173">
                  <c:v>4.3173999999999997E-5</c:v>
                </c:pt>
                <c:pt idx="43174">
                  <c:v>4.3174999999999999E-5</c:v>
                </c:pt>
                <c:pt idx="43175">
                  <c:v>4.3176000000000001E-5</c:v>
                </c:pt>
                <c:pt idx="43176">
                  <c:v>4.3176999999999997E-5</c:v>
                </c:pt>
                <c:pt idx="43177">
                  <c:v>4.3177999999999999E-5</c:v>
                </c:pt>
                <c:pt idx="43178">
                  <c:v>4.3179000000000001E-5</c:v>
                </c:pt>
                <c:pt idx="43179">
                  <c:v>4.3180000000000003E-5</c:v>
                </c:pt>
                <c:pt idx="43180">
                  <c:v>4.3180999999999999E-5</c:v>
                </c:pt>
                <c:pt idx="43181">
                  <c:v>4.3182000000000001E-5</c:v>
                </c:pt>
                <c:pt idx="43182">
                  <c:v>4.3183000000000003E-5</c:v>
                </c:pt>
                <c:pt idx="43183">
                  <c:v>4.3183999999999999E-5</c:v>
                </c:pt>
                <c:pt idx="43184">
                  <c:v>4.3185000000000001E-5</c:v>
                </c:pt>
                <c:pt idx="43185">
                  <c:v>4.3186000000000003E-5</c:v>
                </c:pt>
                <c:pt idx="43186">
                  <c:v>4.3186999999999998E-5</c:v>
                </c:pt>
                <c:pt idx="43187">
                  <c:v>4.3188000000000001E-5</c:v>
                </c:pt>
                <c:pt idx="43188">
                  <c:v>4.3189000000000003E-5</c:v>
                </c:pt>
                <c:pt idx="43189">
                  <c:v>4.3189999999999998E-5</c:v>
                </c:pt>
                <c:pt idx="43190">
                  <c:v>4.3191E-5</c:v>
                </c:pt>
                <c:pt idx="43191">
                  <c:v>4.3192000000000003E-5</c:v>
                </c:pt>
                <c:pt idx="43192">
                  <c:v>4.3192999999999998E-5</c:v>
                </c:pt>
                <c:pt idx="43193">
                  <c:v>4.3194E-5</c:v>
                </c:pt>
                <c:pt idx="43194">
                  <c:v>4.3195000000000002E-5</c:v>
                </c:pt>
                <c:pt idx="43195">
                  <c:v>4.3195999999999998E-5</c:v>
                </c:pt>
                <c:pt idx="43196">
                  <c:v>4.3197E-5</c:v>
                </c:pt>
                <c:pt idx="43197">
                  <c:v>4.3198000000000002E-5</c:v>
                </c:pt>
                <c:pt idx="43198">
                  <c:v>4.3198999999999998E-5</c:v>
                </c:pt>
                <c:pt idx="43199">
                  <c:v>4.32E-5</c:v>
                </c:pt>
                <c:pt idx="43200">
                  <c:v>4.3201000000000002E-5</c:v>
                </c:pt>
                <c:pt idx="43201">
                  <c:v>4.3201999999999997E-5</c:v>
                </c:pt>
                <c:pt idx="43202">
                  <c:v>4.3203E-5</c:v>
                </c:pt>
                <c:pt idx="43203">
                  <c:v>4.3204000000000002E-5</c:v>
                </c:pt>
                <c:pt idx="43204">
                  <c:v>4.3204999999999997E-5</c:v>
                </c:pt>
                <c:pt idx="43205">
                  <c:v>4.3205999999999999E-5</c:v>
                </c:pt>
                <c:pt idx="43206">
                  <c:v>4.3207000000000002E-5</c:v>
                </c:pt>
                <c:pt idx="43207">
                  <c:v>4.3207999999999997E-5</c:v>
                </c:pt>
                <c:pt idx="43208">
                  <c:v>4.3208999999999999E-5</c:v>
                </c:pt>
                <c:pt idx="43209">
                  <c:v>4.3210000000000001E-5</c:v>
                </c:pt>
                <c:pt idx="43210">
                  <c:v>4.3210999999999997E-5</c:v>
                </c:pt>
                <c:pt idx="43211">
                  <c:v>4.3211999999999999E-5</c:v>
                </c:pt>
                <c:pt idx="43212">
                  <c:v>4.3213000000000001E-5</c:v>
                </c:pt>
                <c:pt idx="43213">
                  <c:v>4.3214000000000003E-5</c:v>
                </c:pt>
                <c:pt idx="43214">
                  <c:v>4.3214999999999999E-5</c:v>
                </c:pt>
                <c:pt idx="43215">
                  <c:v>4.3216000000000001E-5</c:v>
                </c:pt>
                <c:pt idx="43216">
                  <c:v>4.3217000000000003E-5</c:v>
                </c:pt>
                <c:pt idx="43217">
                  <c:v>4.3217999999999999E-5</c:v>
                </c:pt>
                <c:pt idx="43218">
                  <c:v>4.3219000000000001E-5</c:v>
                </c:pt>
                <c:pt idx="43219">
                  <c:v>4.3220000000000003E-5</c:v>
                </c:pt>
                <c:pt idx="43220">
                  <c:v>4.3220999999999998E-5</c:v>
                </c:pt>
                <c:pt idx="43221">
                  <c:v>4.3222000000000001E-5</c:v>
                </c:pt>
                <c:pt idx="43222">
                  <c:v>4.3223000000000003E-5</c:v>
                </c:pt>
                <c:pt idx="43223">
                  <c:v>4.3223999999999998E-5</c:v>
                </c:pt>
                <c:pt idx="43224">
                  <c:v>4.3225E-5</c:v>
                </c:pt>
                <c:pt idx="43225">
                  <c:v>4.3226000000000003E-5</c:v>
                </c:pt>
                <c:pt idx="43226">
                  <c:v>4.3226999999999998E-5</c:v>
                </c:pt>
                <c:pt idx="43227">
                  <c:v>4.3228E-5</c:v>
                </c:pt>
                <c:pt idx="43228">
                  <c:v>4.3229000000000002E-5</c:v>
                </c:pt>
                <c:pt idx="43229">
                  <c:v>4.3229999999999998E-5</c:v>
                </c:pt>
                <c:pt idx="43230">
                  <c:v>4.3231E-5</c:v>
                </c:pt>
                <c:pt idx="43231">
                  <c:v>4.3232000000000002E-5</c:v>
                </c:pt>
                <c:pt idx="43232">
                  <c:v>4.3232999999999998E-5</c:v>
                </c:pt>
                <c:pt idx="43233">
                  <c:v>4.3234E-5</c:v>
                </c:pt>
                <c:pt idx="43234">
                  <c:v>4.3235000000000002E-5</c:v>
                </c:pt>
                <c:pt idx="43235">
                  <c:v>4.3235999999999997E-5</c:v>
                </c:pt>
                <c:pt idx="43236">
                  <c:v>4.3237E-5</c:v>
                </c:pt>
                <c:pt idx="43237">
                  <c:v>4.3238000000000002E-5</c:v>
                </c:pt>
                <c:pt idx="43238">
                  <c:v>4.3238999999999997E-5</c:v>
                </c:pt>
                <c:pt idx="43239">
                  <c:v>4.3239999999999999E-5</c:v>
                </c:pt>
                <c:pt idx="43240">
                  <c:v>4.3241000000000002E-5</c:v>
                </c:pt>
                <c:pt idx="43241">
                  <c:v>4.3241999999999997E-5</c:v>
                </c:pt>
                <c:pt idx="43242">
                  <c:v>4.3242999999999999E-5</c:v>
                </c:pt>
                <c:pt idx="43243">
                  <c:v>4.3244000000000001E-5</c:v>
                </c:pt>
                <c:pt idx="43244">
                  <c:v>4.3244999999999997E-5</c:v>
                </c:pt>
                <c:pt idx="43245">
                  <c:v>4.3245999999999999E-5</c:v>
                </c:pt>
                <c:pt idx="43246">
                  <c:v>4.3247000000000001E-5</c:v>
                </c:pt>
                <c:pt idx="43247">
                  <c:v>4.3248000000000003E-5</c:v>
                </c:pt>
                <c:pt idx="43248">
                  <c:v>4.3248999999999999E-5</c:v>
                </c:pt>
                <c:pt idx="43249">
                  <c:v>4.3250000000000001E-5</c:v>
                </c:pt>
                <c:pt idx="43250">
                  <c:v>4.3251000000000003E-5</c:v>
                </c:pt>
                <c:pt idx="43251">
                  <c:v>4.3251999999999999E-5</c:v>
                </c:pt>
                <c:pt idx="43252">
                  <c:v>4.3253000000000001E-5</c:v>
                </c:pt>
                <c:pt idx="43253">
                  <c:v>4.3254000000000003E-5</c:v>
                </c:pt>
                <c:pt idx="43254">
                  <c:v>4.3254999999999998E-5</c:v>
                </c:pt>
                <c:pt idx="43255">
                  <c:v>4.3256000000000001E-5</c:v>
                </c:pt>
                <c:pt idx="43256">
                  <c:v>4.3257000000000003E-5</c:v>
                </c:pt>
                <c:pt idx="43257">
                  <c:v>4.3257999999999998E-5</c:v>
                </c:pt>
                <c:pt idx="43258">
                  <c:v>4.3259E-5</c:v>
                </c:pt>
                <c:pt idx="43259">
                  <c:v>4.3260000000000003E-5</c:v>
                </c:pt>
                <c:pt idx="43260">
                  <c:v>4.3260999999999998E-5</c:v>
                </c:pt>
                <c:pt idx="43261">
                  <c:v>4.3262E-5</c:v>
                </c:pt>
                <c:pt idx="43262">
                  <c:v>4.3263000000000002E-5</c:v>
                </c:pt>
                <c:pt idx="43263">
                  <c:v>4.3263999999999998E-5</c:v>
                </c:pt>
                <c:pt idx="43264">
                  <c:v>4.3265E-5</c:v>
                </c:pt>
                <c:pt idx="43265">
                  <c:v>4.3266000000000002E-5</c:v>
                </c:pt>
                <c:pt idx="43266">
                  <c:v>4.3266999999999998E-5</c:v>
                </c:pt>
                <c:pt idx="43267">
                  <c:v>4.3268E-5</c:v>
                </c:pt>
                <c:pt idx="43268">
                  <c:v>4.3269000000000002E-5</c:v>
                </c:pt>
                <c:pt idx="43269">
                  <c:v>4.3269999999999997E-5</c:v>
                </c:pt>
                <c:pt idx="43270">
                  <c:v>4.3271E-5</c:v>
                </c:pt>
                <c:pt idx="43271">
                  <c:v>4.3272000000000002E-5</c:v>
                </c:pt>
                <c:pt idx="43272">
                  <c:v>4.3272999999999997E-5</c:v>
                </c:pt>
                <c:pt idx="43273">
                  <c:v>4.3273999999999999E-5</c:v>
                </c:pt>
                <c:pt idx="43274">
                  <c:v>4.3275000000000002E-5</c:v>
                </c:pt>
                <c:pt idx="43275">
                  <c:v>4.3275999999999997E-5</c:v>
                </c:pt>
                <c:pt idx="43276">
                  <c:v>4.3276999999999999E-5</c:v>
                </c:pt>
                <c:pt idx="43277">
                  <c:v>4.3278000000000001E-5</c:v>
                </c:pt>
                <c:pt idx="43278">
                  <c:v>4.3278999999999997E-5</c:v>
                </c:pt>
                <c:pt idx="43279">
                  <c:v>4.3279999999999999E-5</c:v>
                </c:pt>
                <c:pt idx="43280">
                  <c:v>4.3281000000000001E-5</c:v>
                </c:pt>
                <c:pt idx="43281">
                  <c:v>4.3282000000000003E-5</c:v>
                </c:pt>
                <c:pt idx="43282">
                  <c:v>4.3282999999999999E-5</c:v>
                </c:pt>
                <c:pt idx="43283">
                  <c:v>4.3284000000000001E-5</c:v>
                </c:pt>
                <c:pt idx="43284">
                  <c:v>4.3285000000000003E-5</c:v>
                </c:pt>
                <c:pt idx="43285">
                  <c:v>4.3285999999999999E-5</c:v>
                </c:pt>
                <c:pt idx="43286">
                  <c:v>4.3287000000000001E-5</c:v>
                </c:pt>
                <c:pt idx="43287">
                  <c:v>4.3288000000000003E-5</c:v>
                </c:pt>
                <c:pt idx="43288">
                  <c:v>4.3288999999999998E-5</c:v>
                </c:pt>
                <c:pt idx="43289">
                  <c:v>4.3290000000000001E-5</c:v>
                </c:pt>
                <c:pt idx="43290">
                  <c:v>4.3291000000000003E-5</c:v>
                </c:pt>
                <c:pt idx="43291">
                  <c:v>4.3291999999999998E-5</c:v>
                </c:pt>
                <c:pt idx="43292">
                  <c:v>4.3293E-5</c:v>
                </c:pt>
                <c:pt idx="43293">
                  <c:v>4.3294000000000003E-5</c:v>
                </c:pt>
                <c:pt idx="43294">
                  <c:v>4.3294999999999998E-5</c:v>
                </c:pt>
                <c:pt idx="43295">
                  <c:v>4.3296E-5</c:v>
                </c:pt>
                <c:pt idx="43296">
                  <c:v>4.3297000000000002E-5</c:v>
                </c:pt>
                <c:pt idx="43297">
                  <c:v>4.3297999999999998E-5</c:v>
                </c:pt>
                <c:pt idx="43298">
                  <c:v>4.3299E-5</c:v>
                </c:pt>
                <c:pt idx="43299">
                  <c:v>4.3300000000000002E-5</c:v>
                </c:pt>
                <c:pt idx="43300">
                  <c:v>4.3300999999999998E-5</c:v>
                </c:pt>
                <c:pt idx="43301">
                  <c:v>4.3302E-5</c:v>
                </c:pt>
                <c:pt idx="43302">
                  <c:v>4.3303000000000002E-5</c:v>
                </c:pt>
                <c:pt idx="43303">
                  <c:v>4.3303999999999997E-5</c:v>
                </c:pt>
                <c:pt idx="43304">
                  <c:v>4.3305E-5</c:v>
                </c:pt>
                <c:pt idx="43305">
                  <c:v>4.3306000000000002E-5</c:v>
                </c:pt>
                <c:pt idx="43306">
                  <c:v>4.3306999999999997E-5</c:v>
                </c:pt>
                <c:pt idx="43307">
                  <c:v>4.3307999999999999E-5</c:v>
                </c:pt>
                <c:pt idx="43308">
                  <c:v>4.3309000000000002E-5</c:v>
                </c:pt>
                <c:pt idx="43309">
                  <c:v>4.3309999999999997E-5</c:v>
                </c:pt>
                <c:pt idx="43310">
                  <c:v>4.3310999999999999E-5</c:v>
                </c:pt>
                <c:pt idx="43311">
                  <c:v>4.3312000000000001E-5</c:v>
                </c:pt>
                <c:pt idx="43312">
                  <c:v>4.3312999999999997E-5</c:v>
                </c:pt>
                <c:pt idx="43313">
                  <c:v>4.3313999999999999E-5</c:v>
                </c:pt>
                <c:pt idx="43314">
                  <c:v>4.3315000000000001E-5</c:v>
                </c:pt>
                <c:pt idx="43315">
                  <c:v>4.3316000000000003E-5</c:v>
                </c:pt>
                <c:pt idx="43316">
                  <c:v>4.3316999999999999E-5</c:v>
                </c:pt>
                <c:pt idx="43317">
                  <c:v>4.3318000000000001E-5</c:v>
                </c:pt>
                <c:pt idx="43318">
                  <c:v>4.3319000000000003E-5</c:v>
                </c:pt>
                <c:pt idx="43319">
                  <c:v>4.3319999999999999E-5</c:v>
                </c:pt>
                <c:pt idx="43320">
                  <c:v>4.3321000000000001E-5</c:v>
                </c:pt>
                <c:pt idx="43321">
                  <c:v>4.3322000000000003E-5</c:v>
                </c:pt>
                <c:pt idx="43322">
                  <c:v>4.3322999999999998E-5</c:v>
                </c:pt>
                <c:pt idx="43323">
                  <c:v>4.3324000000000001E-5</c:v>
                </c:pt>
                <c:pt idx="43324">
                  <c:v>4.3325000000000003E-5</c:v>
                </c:pt>
                <c:pt idx="43325">
                  <c:v>4.3325999999999998E-5</c:v>
                </c:pt>
                <c:pt idx="43326">
                  <c:v>4.3327E-5</c:v>
                </c:pt>
                <c:pt idx="43327">
                  <c:v>4.3328000000000003E-5</c:v>
                </c:pt>
                <c:pt idx="43328">
                  <c:v>4.3328999999999998E-5</c:v>
                </c:pt>
                <c:pt idx="43329">
                  <c:v>4.333E-5</c:v>
                </c:pt>
                <c:pt idx="43330">
                  <c:v>4.3331000000000002E-5</c:v>
                </c:pt>
                <c:pt idx="43331">
                  <c:v>4.3331999999999998E-5</c:v>
                </c:pt>
                <c:pt idx="43332">
                  <c:v>4.3333E-5</c:v>
                </c:pt>
                <c:pt idx="43333">
                  <c:v>4.3334000000000002E-5</c:v>
                </c:pt>
                <c:pt idx="43334">
                  <c:v>4.3334999999999998E-5</c:v>
                </c:pt>
                <c:pt idx="43335">
                  <c:v>4.3336E-5</c:v>
                </c:pt>
                <c:pt idx="43336">
                  <c:v>4.3337000000000002E-5</c:v>
                </c:pt>
                <c:pt idx="43337">
                  <c:v>4.3337999999999997E-5</c:v>
                </c:pt>
                <c:pt idx="43338">
                  <c:v>4.3339E-5</c:v>
                </c:pt>
                <c:pt idx="43339">
                  <c:v>4.3340000000000002E-5</c:v>
                </c:pt>
                <c:pt idx="43340">
                  <c:v>4.3340999999999997E-5</c:v>
                </c:pt>
                <c:pt idx="43341">
                  <c:v>4.3341999999999999E-5</c:v>
                </c:pt>
                <c:pt idx="43342">
                  <c:v>4.3343000000000002E-5</c:v>
                </c:pt>
                <c:pt idx="43343">
                  <c:v>4.3343999999999997E-5</c:v>
                </c:pt>
                <c:pt idx="43344">
                  <c:v>4.3344999999999999E-5</c:v>
                </c:pt>
                <c:pt idx="43345">
                  <c:v>4.3346000000000001E-5</c:v>
                </c:pt>
                <c:pt idx="43346">
                  <c:v>4.3346999999999997E-5</c:v>
                </c:pt>
                <c:pt idx="43347">
                  <c:v>4.3347999999999999E-5</c:v>
                </c:pt>
                <c:pt idx="43348">
                  <c:v>4.3349000000000001E-5</c:v>
                </c:pt>
                <c:pt idx="43349">
                  <c:v>4.3350000000000003E-5</c:v>
                </c:pt>
                <c:pt idx="43350">
                  <c:v>4.3350999999999999E-5</c:v>
                </c:pt>
                <c:pt idx="43351">
                  <c:v>4.3352000000000001E-5</c:v>
                </c:pt>
                <c:pt idx="43352">
                  <c:v>4.3353000000000003E-5</c:v>
                </c:pt>
                <c:pt idx="43353">
                  <c:v>4.3353999999999999E-5</c:v>
                </c:pt>
                <c:pt idx="43354">
                  <c:v>4.3355000000000001E-5</c:v>
                </c:pt>
                <c:pt idx="43355">
                  <c:v>4.3356000000000003E-5</c:v>
                </c:pt>
                <c:pt idx="43356">
                  <c:v>4.3356999999999998E-5</c:v>
                </c:pt>
                <c:pt idx="43357">
                  <c:v>4.3358000000000001E-5</c:v>
                </c:pt>
                <c:pt idx="43358">
                  <c:v>4.3359000000000003E-5</c:v>
                </c:pt>
                <c:pt idx="43359">
                  <c:v>4.3359999999999998E-5</c:v>
                </c:pt>
                <c:pt idx="43360">
                  <c:v>4.3361E-5</c:v>
                </c:pt>
                <c:pt idx="43361">
                  <c:v>4.3362000000000003E-5</c:v>
                </c:pt>
                <c:pt idx="43362">
                  <c:v>4.3362999999999998E-5</c:v>
                </c:pt>
                <c:pt idx="43363">
                  <c:v>4.3364E-5</c:v>
                </c:pt>
                <c:pt idx="43364">
                  <c:v>4.3365000000000002E-5</c:v>
                </c:pt>
                <c:pt idx="43365">
                  <c:v>4.3365999999999998E-5</c:v>
                </c:pt>
                <c:pt idx="43366">
                  <c:v>4.3367E-5</c:v>
                </c:pt>
                <c:pt idx="43367">
                  <c:v>4.3368000000000002E-5</c:v>
                </c:pt>
                <c:pt idx="43368">
                  <c:v>4.3368999999999998E-5</c:v>
                </c:pt>
                <c:pt idx="43369">
                  <c:v>4.337E-5</c:v>
                </c:pt>
                <c:pt idx="43370">
                  <c:v>4.3371000000000002E-5</c:v>
                </c:pt>
                <c:pt idx="43371">
                  <c:v>4.3371999999999997E-5</c:v>
                </c:pt>
                <c:pt idx="43372">
                  <c:v>4.3373E-5</c:v>
                </c:pt>
                <c:pt idx="43373">
                  <c:v>4.3374000000000002E-5</c:v>
                </c:pt>
                <c:pt idx="43374">
                  <c:v>4.3374999999999997E-5</c:v>
                </c:pt>
                <c:pt idx="43375">
                  <c:v>4.3375999999999999E-5</c:v>
                </c:pt>
                <c:pt idx="43376">
                  <c:v>4.3377000000000002E-5</c:v>
                </c:pt>
                <c:pt idx="43377">
                  <c:v>4.3377999999999997E-5</c:v>
                </c:pt>
                <c:pt idx="43378">
                  <c:v>4.3378999999999999E-5</c:v>
                </c:pt>
                <c:pt idx="43379">
                  <c:v>4.3380000000000001E-5</c:v>
                </c:pt>
                <c:pt idx="43380">
                  <c:v>4.3380999999999997E-5</c:v>
                </c:pt>
                <c:pt idx="43381">
                  <c:v>4.3381999999999999E-5</c:v>
                </c:pt>
                <c:pt idx="43382">
                  <c:v>4.3383000000000001E-5</c:v>
                </c:pt>
                <c:pt idx="43383">
                  <c:v>4.3383999999999997E-5</c:v>
                </c:pt>
                <c:pt idx="43384">
                  <c:v>4.3384999999999999E-5</c:v>
                </c:pt>
                <c:pt idx="43385">
                  <c:v>4.3386000000000001E-5</c:v>
                </c:pt>
                <c:pt idx="43386">
                  <c:v>4.3387000000000003E-5</c:v>
                </c:pt>
                <c:pt idx="43387">
                  <c:v>4.3387999999999999E-5</c:v>
                </c:pt>
                <c:pt idx="43388">
                  <c:v>4.3389000000000001E-5</c:v>
                </c:pt>
                <c:pt idx="43389">
                  <c:v>4.3390000000000003E-5</c:v>
                </c:pt>
                <c:pt idx="43390">
                  <c:v>4.3390999999999998E-5</c:v>
                </c:pt>
                <c:pt idx="43391">
                  <c:v>4.3392000000000001E-5</c:v>
                </c:pt>
                <c:pt idx="43392">
                  <c:v>4.3393000000000003E-5</c:v>
                </c:pt>
                <c:pt idx="43393">
                  <c:v>4.3393999999999998E-5</c:v>
                </c:pt>
                <c:pt idx="43394">
                  <c:v>4.3395E-5</c:v>
                </c:pt>
                <c:pt idx="43395">
                  <c:v>4.3396000000000003E-5</c:v>
                </c:pt>
                <c:pt idx="43396">
                  <c:v>4.3396999999999998E-5</c:v>
                </c:pt>
                <c:pt idx="43397">
                  <c:v>4.3398E-5</c:v>
                </c:pt>
                <c:pt idx="43398">
                  <c:v>4.3399000000000002E-5</c:v>
                </c:pt>
                <c:pt idx="43399">
                  <c:v>4.3399999999999998E-5</c:v>
                </c:pt>
                <c:pt idx="43400">
                  <c:v>4.3401E-5</c:v>
                </c:pt>
                <c:pt idx="43401">
                  <c:v>4.3402000000000002E-5</c:v>
                </c:pt>
                <c:pt idx="43402">
                  <c:v>4.3402999999999998E-5</c:v>
                </c:pt>
                <c:pt idx="43403">
                  <c:v>4.3404E-5</c:v>
                </c:pt>
                <c:pt idx="43404">
                  <c:v>4.3405000000000002E-5</c:v>
                </c:pt>
                <c:pt idx="43405">
                  <c:v>4.3405999999999997E-5</c:v>
                </c:pt>
                <c:pt idx="43406">
                  <c:v>4.3407E-5</c:v>
                </c:pt>
                <c:pt idx="43407">
                  <c:v>4.3408000000000002E-5</c:v>
                </c:pt>
                <c:pt idx="43408">
                  <c:v>4.3408999999999997E-5</c:v>
                </c:pt>
                <c:pt idx="43409">
                  <c:v>4.3409999999999999E-5</c:v>
                </c:pt>
                <c:pt idx="43410">
                  <c:v>4.3411000000000002E-5</c:v>
                </c:pt>
                <c:pt idx="43411">
                  <c:v>4.3411999999999997E-5</c:v>
                </c:pt>
                <c:pt idx="43412">
                  <c:v>4.3412999999999999E-5</c:v>
                </c:pt>
                <c:pt idx="43413">
                  <c:v>4.3414000000000001E-5</c:v>
                </c:pt>
                <c:pt idx="43414">
                  <c:v>4.3414999999999997E-5</c:v>
                </c:pt>
                <c:pt idx="43415">
                  <c:v>4.3415999999999999E-5</c:v>
                </c:pt>
                <c:pt idx="43416">
                  <c:v>4.3417000000000001E-5</c:v>
                </c:pt>
                <c:pt idx="43417">
                  <c:v>4.3417999999999997E-5</c:v>
                </c:pt>
                <c:pt idx="43418">
                  <c:v>4.3418999999999999E-5</c:v>
                </c:pt>
                <c:pt idx="43419">
                  <c:v>4.3420000000000001E-5</c:v>
                </c:pt>
                <c:pt idx="43420">
                  <c:v>4.3421000000000003E-5</c:v>
                </c:pt>
                <c:pt idx="43421">
                  <c:v>4.3421999999999999E-5</c:v>
                </c:pt>
                <c:pt idx="43422">
                  <c:v>4.3423000000000001E-5</c:v>
                </c:pt>
                <c:pt idx="43423">
                  <c:v>4.3424000000000003E-5</c:v>
                </c:pt>
                <c:pt idx="43424">
                  <c:v>4.3424999999999998E-5</c:v>
                </c:pt>
                <c:pt idx="43425">
                  <c:v>4.3426000000000001E-5</c:v>
                </c:pt>
                <c:pt idx="43426">
                  <c:v>4.3427000000000003E-5</c:v>
                </c:pt>
                <c:pt idx="43427">
                  <c:v>4.3427999999999998E-5</c:v>
                </c:pt>
                <c:pt idx="43428">
                  <c:v>4.3429E-5</c:v>
                </c:pt>
                <c:pt idx="43429">
                  <c:v>4.3430000000000003E-5</c:v>
                </c:pt>
                <c:pt idx="43430">
                  <c:v>4.3430999999999998E-5</c:v>
                </c:pt>
                <c:pt idx="43431">
                  <c:v>4.3432E-5</c:v>
                </c:pt>
                <c:pt idx="43432">
                  <c:v>4.3433000000000002E-5</c:v>
                </c:pt>
                <c:pt idx="43433">
                  <c:v>4.3433999999999998E-5</c:v>
                </c:pt>
                <c:pt idx="43434">
                  <c:v>4.3435E-5</c:v>
                </c:pt>
                <c:pt idx="43435">
                  <c:v>4.3436000000000002E-5</c:v>
                </c:pt>
                <c:pt idx="43436">
                  <c:v>4.3436999999999998E-5</c:v>
                </c:pt>
                <c:pt idx="43437">
                  <c:v>4.3438E-5</c:v>
                </c:pt>
                <c:pt idx="43438">
                  <c:v>4.3439000000000002E-5</c:v>
                </c:pt>
                <c:pt idx="43439">
                  <c:v>4.3439999999999997E-5</c:v>
                </c:pt>
                <c:pt idx="43440">
                  <c:v>4.3441E-5</c:v>
                </c:pt>
                <c:pt idx="43441">
                  <c:v>4.3442000000000002E-5</c:v>
                </c:pt>
                <c:pt idx="43442">
                  <c:v>4.3442999999999997E-5</c:v>
                </c:pt>
                <c:pt idx="43443">
                  <c:v>4.3443999999999999E-5</c:v>
                </c:pt>
                <c:pt idx="43444">
                  <c:v>4.3445000000000002E-5</c:v>
                </c:pt>
                <c:pt idx="43445">
                  <c:v>4.3445999999999997E-5</c:v>
                </c:pt>
                <c:pt idx="43446">
                  <c:v>4.3446999999999999E-5</c:v>
                </c:pt>
                <c:pt idx="43447">
                  <c:v>4.3448000000000001E-5</c:v>
                </c:pt>
                <c:pt idx="43448">
                  <c:v>4.3448999999999997E-5</c:v>
                </c:pt>
                <c:pt idx="43449">
                  <c:v>4.3449999999999999E-5</c:v>
                </c:pt>
                <c:pt idx="43450">
                  <c:v>4.3451000000000001E-5</c:v>
                </c:pt>
                <c:pt idx="43451">
                  <c:v>4.3451999999999997E-5</c:v>
                </c:pt>
                <c:pt idx="43452">
                  <c:v>4.3452999999999999E-5</c:v>
                </c:pt>
                <c:pt idx="43453">
                  <c:v>4.3454000000000001E-5</c:v>
                </c:pt>
                <c:pt idx="43454">
                  <c:v>4.3455000000000003E-5</c:v>
                </c:pt>
                <c:pt idx="43455">
                  <c:v>4.3455999999999999E-5</c:v>
                </c:pt>
                <c:pt idx="43456">
                  <c:v>4.3457000000000001E-5</c:v>
                </c:pt>
                <c:pt idx="43457">
                  <c:v>4.3458000000000003E-5</c:v>
                </c:pt>
                <c:pt idx="43458">
                  <c:v>4.3458999999999998E-5</c:v>
                </c:pt>
                <c:pt idx="43459">
                  <c:v>4.3460000000000001E-5</c:v>
                </c:pt>
                <c:pt idx="43460">
                  <c:v>4.3461000000000003E-5</c:v>
                </c:pt>
                <c:pt idx="43461">
                  <c:v>4.3461999999999998E-5</c:v>
                </c:pt>
                <c:pt idx="43462">
                  <c:v>4.3463E-5</c:v>
                </c:pt>
                <c:pt idx="43463">
                  <c:v>4.3464000000000003E-5</c:v>
                </c:pt>
                <c:pt idx="43464">
                  <c:v>4.3464999999999998E-5</c:v>
                </c:pt>
                <c:pt idx="43465">
                  <c:v>4.3466E-5</c:v>
                </c:pt>
                <c:pt idx="43466">
                  <c:v>4.3467000000000002E-5</c:v>
                </c:pt>
                <c:pt idx="43467">
                  <c:v>4.3467999999999998E-5</c:v>
                </c:pt>
                <c:pt idx="43468">
                  <c:v>4.3469E-5</c:v>
                </c:pt>
                <c:pt idx="43469">
                  <c:v>4.3470000000000002E-5</c:v>
                </c:pt>
                <c:pt idx="43470">
                  <c:v>4.3470999999999998E-5</c:v>
                </c:pt>
                <c:pt idx="43471">
                  <c:v>4.3472E-5</c:v>
                </c:pt>
                <c:pt idx="43472">
                  <c:v>4.3473000000000002E-5</c:v>
                </c:pt>
                <c:pt idx="43473">
                  <c:v>4.3473999999999997E-5</c:v>
                </c:pt>
                <c:pt idx="43474">
                  <c:v>4.3475E-5</c:v>
                </c:pt>
                <c:pt idx="43475">
                  <c:v>4.3476000000000002E-5</c:v>
                </c:pt>
                <c:pt idx="43476">
                  <c:v>4.3476999999999997E-5</c:v>
                </c:pt>
                <c:pt idx="43477">
                  <c:v>4.3477999999999999E-5</c:v>
                </c:pt>
                <c:pt idx="43478">
                  <c:v>4.3479000000000002E-5</c:v>
                </c:pt>
                <c:pt idx="43479">
                  <c:v>4.3479999999999997E-5</c:v>
                </c:pt>
                <c:pt idx="43480">
                  <c:v>4.3480999999999999E-5</c:v>
                </c:pt>
                <c:pt idx="43481">
                  <c:v>4.3482000000000001E-5</c:v>
                </c:pt>
                <c:pt idx="43482">
                  <c:v>4.3482999999999997E-5</c:v>
                </c:pt>
                <c:pt idx="43483">
                  <c:v>4.3483999999999999E-5</c:v>
                </c:pt>
                <c:pt idx="43484">
                  <c:v>4.3485000000000001E-5</c:v>
                </c:pt>
                <c:pt idx="43485">
                  <c:v>4.3485999999999997E-5</c:v>
                </c:pt>
                <c:pt idx="43486">
                  <c:v>4.3486999999999999E-5</c:v>
                </c:pt>
                <c:pt idx="43487">
                  <c:v>4.3488000000000001E-5</c:v>
                </c:pt>
                <c:pt idx="43488">
                  <c:v>4.3489000000000003E-5</c:v>
                </c:pt>
                <c:pt idx="43489">
                  <c:v>4.3489999999999999E-5</c:v>
                </c:pt>
                <c:pt idx="43490">
                  <c:v>4.3491000000000001E-5</c:v>
                </c:pt>
                <c:pt idx="43491">
                  <c:v>4.3492000000000003E-5</c:v>
                </c:pt>
                <c:pt idx="43492">
                  <c:v>4.3492999999999998E-5</c:v>
                </c:pt>
                <c:pt idx="43493">
                  <c:v>4.3494000000000001E-5</c:v>
                </c:pt>
                <c:pt idx="43494">
                  <c:v>4.3495000000000003E-5</c:v>
                </c:pt>
                <c:pt idx="43495">
                  <c:v>4.3495999999999998E-5</c:v>
                </c:pt>
                <c:pt idx="43496">
                  <c:v>4.3497E-5</c:v>
                </c:pt>
                <c:pt idx="43497">
                  <c:v>4.3498000000000003E-5</c:v>
                </c:pt>
                <c:pt idx="43498">
                  <c:v>4.3498999999999998E-5</c:v>
                </c:pt>
                <c:pt idx="43499">
                  <c:v>4.35E-5</c:v>
                </c:pt>
                <c:pt idx="43500">
                  <c:v>4.3501000000000002E-5</c:v>
                </c:pt>
                <c:pt idx="43501">
                  <c:v>4.3501999999999998E-5</c:v>
                </c:pt>
                <c:pt idx="43502">
                  <c:v>4.3503E-5</c:v>
                </c:pt>
                <c:pt idx="43503">
                  <c:v>4.3504000000000002E-5</c:v>
                </c:pt>
                <c:pt idx="43504">
                  <c:v>4.3504999999999998E-5</c:v>
                </c:pt>
                <c:pt idx="43505">
                  <c:v>4.3506E-5</c:v>
                </c:pt>
                <c:pt idx="43506">
                  <c:v>4.3507000000000002E-5</c:v>
                </c:pt>
                <c:pt idx="43507">
                  <c:v>4.3507999999999997E-5</c:v>
                </c:pt>
                <c:pt idx="43508">
                  <c:v>4.3509E-5</c:v>
                </c:pt>
                <c:pt idx="43509">
                  <c:v>4.3510000000000002E-5</c:v>
                </c:pt>
                <c:pt idx="43510">
                  <c:v>4.3510999999999997E-5</c:v>
                </c:pt>
                <c:pt idx="43511">
                  <c:v>4.3511999999999999E-5</c:v>
                </c:pt>
                <c:pt idx="43512">
                  <c:v>4.3513000000000002E-5</c:v>
                </c:pt>
                <c:pt idx="43513">
                  <c:v>4.3513999999999997E-5</c:v>
                </c:pt>
                <c:pt idx="43514">
                  <c:v>4.3514999999999999E-5</c:v>
                </c:pt>
                <c:pt idx="43515">
                  <c:v>4.3516000000000001E-5</c:v>
                </c:pt>
                <c:pt idx="43516">
                  <c:v>4.3516999999999997E-5</c:v>
                </c:pt>
                <c:pt idx="43517">
                  <c:v>4.3517999999999999E-5</c:v>
                </c:pt>
                <c:pt idx="43518">
                  <c:v>4.3519000000000001E-5</c:v>
                </c:pt>
                <c:pt idx="43519">
                  <c:v>4.3519999999999997E-5</c:v>
                </c:pt>
                <c:pt idx="43520">
                  <c:v>4.3520999999999999E-5</c:v>
                </c:pt>
                <c:pt idx="43521">
                  <c:v>4.3522000000000001E-5</c:v>
                </c:pt>
                <c:pt idx="43522">
                  <c:v>4.3523000000000003E-5</c:v>
                </c:pt>
                <c:pt idx="43523">
                  <c:v>4.3523999999999999E-5</c:v>
                </c:pt>
                <c:pt idx="43524">
                  <c:v>4.3525000000000001E-5</c:v>
                </c:pt>
                <c:pt idx="43525">
                  <c:v>4.3526000000000003E-5</c:v>
                </c:pt>
                <c:pt idx="43526">
                  <c:v>4.3526999999999998E-5</c:v>
                </c:pt>
                <c:pt idx="43527">
                  <c:v>4.3528000000000001E-5</c:v>
                </c:pt>
                <c:pt idx="43528">
                  <c:v>4.3529000000000003E-5</c:v>
                </c:pt>
                <c:pt idx="43529">
                  <c:v>4.3529999999999998E-5</c:v>
                </c:pt>
                <c:pt idx="43530">
                  <c:v>4.3531E-5</c:v>
                </c:pt>
                <c:pt idx="43531">
                  <c:v>4.3532000000000003E-5</c:v>
                </c:pt>
                <c:pt idx="43532">
                  <c:v>4.3532999999999998E-5</c:v>
                </c:pt>
                <c:pt idx="43533">
                  <c:v>4.3534E-5</c:v>
                </c:pt>
                <c:pt idx="43534">
                  <c:v>4.3535000000000002E-5</c:v>
                </c:pt>
                <c:pt idx="43535">
                  <c:v>4.3535999999999998E-5</c:v>
                </c:pt>
                <c:pt idx="43536">
                  <c:v>4.3537E-5</c:v>
                </c:pt>
                <c:pt idx="43537">
                  <c:v>4.3538000000000002E-5</c:v>
                </c:pt>
                <c:pt idx="43538">
                  <c:v>4.3538999999999998E-5</c:v>
                </c:pt>
                <c:pt idx="43539">
                  <c:v>4.354E-5</c:v>
                </c:pt>
                <c:pt idx="43540">
                  <c:v>4.3541000000000002E-5</c:v>
                </c:pt>
                <c:pt idx="43541">
                  <c:v>4.3541999999999997E-5</c:v>
                </c:pt>
                <c:pt idx="43542">
                  <c:v>4.3543E-5</c:v>
                </c:pt>
                <c:pt idx="43543">
                  <c:v>4.3544000000000002E-5</c:v>
                </c:pt>
                <c:pt idx="43544">
                  <c:v>4.3544999999999997E-5</c:v>
                </c:pt>
                <c:pt idx="43545">
                  <c:v>4.3545999999999999E-5</c:v>
                </c:pt>
                <c:pt idx="43546">
                  <c:v>4.3547000000000002E-5</c:v>
                </c:pt>
                <c:pt idx="43547">
                  <c:v>4.3547999999999997E-5</c:v>
                </c:pt>
                <c:pt idx="43548">
                  <c:v>4.3548999999999999E-5</c:v>
                </c:pt>
                <c:pt idx="43549">
                  <c:v>4.3550000000000001E-5</c:v>
                </c:pt>
                <c:pt idx="43550">
                  <c:v>4.3550999999999997E-5</c:v>
                </c:pt>
                <c:pt idx="43551">
                  <c:v>4.3551999999999999E-5</c:v>
                </c:pt>
                <c:pt idx="43552">
                  <c:v>4.3553000000000001E-5</c:v>
                </c:pt>
                <c:pt idx="43553">
                  <c:v>4.3553999999999997E-5</c:v>
                </c:pt>
                <c:pt idx="43554">
                  <c:v>4.3554999999999999E-5</c:v>
                </c:pt>
                <c:pt idx="43555">
                  <c:v>4.3556000000000001E-5</c:v>
                </c:pt>
                <c:pt idx="43556">
                  <c:v>4.3557000000000003E-5</c:v>
                </c:pt>
                <c:pt idx="43557">
                  <c:v>4.3557999999999999E-5</c:v>
                </c:pt>
                <c:pt idx="43558">
                  <c:v>4.3559000000000001E-5</c:v>
                </c:pt>
                <c:pt idx="43559">
                  <c:v>4.3560000000000003E-5</c:v>
                </c:pt>
                <c:pt idx="43560">
                  <c:v>4.3560999999999998E-5</c:v>
                </c:pt>
                <c:pt idx="43561">
                  <c:v>4.3562000000000001E-5</c:v>
                </c:pt>
                <c:pt idx="43562">
                  <c:v>4.3563000000000003E-5</c:v>
                </c:pt>
                <c:pt idx="43563">
                  <c:v>4.3563999999999998E-5</c:v>
                </c:pt>
                <c:pt idx="43564">
                  <c:v>4.3565E-5</c:v>
                </c:pt>
                <c:pt idx="43565">
                  <c:v>4.3566000000000003E-5</c:v>
                </c:pt>
                <c:pt idx="43566">
                  <c:v>4.3566999999999998E-5</c:v>
                </c:pt>
                <c:pt idx="43567">
                  <c:v>4.3568E-5</c:v>
                </c:pt>
                <c:pt idx="43568">
                  <c:v>4.3569000000000002E-5</c:v>
                </c:pt>
                <c:pt idx="43569">
                  <c:v>4.3569999999999998E-5</c:v>
                </c:pt>
                <c:pt idx="43570">
                  <c:v>4.3571E-5</c:v>
                </c:pt>
                <c:pt idx="43571">
                  <c:v>4.3572000000000002E-5</c:v>
                </c:pt>
                <c:pt idx="43572">
                  <c:v>4.3572999999999998E-5</c:v>
                </c:pt>
                <c:pt idx="43573">
                  <c:v>4.3574E-5</c:v>
                </c:pt>
                <c:pt idx="43574">
                  <c:v>4.3575000000000002E-5</c:v>
                </c:pt>
                <c:pt idx="43575">
                  <c:v>4.3575999999999997E-5</c:v>
                </c:pt>
                <c:pt idx="43576">
                  <c:v>4.3577E-5</c:v>
                </c:pt>
                <c:pt idx="43577">
                  <c:v>4.3578000000000002E-5</c:v>
                </c:pt>
                <c:pt idx="43578">
                  <c:v>4.3578999999999997E-5</c:v>
                </c:pt>
                <c:pt idx="43579">
                  <c:v>4.3579999999999999E-5</c:v>
                </c:pt>
                <c:pt idx="43580">
                  <c:v>4.3581000000000002E-5</c:v>
                </c:pt>
                <c:pt idx="43581">
                  <c:v>4.3581999999999997E-5</c:v>
                </c:pt>
                <c:pt idx="43582">
                  <c:v>4.3582999999999999E-5</c:v>
                </c:pt>
                <c:pt idx="43583">
                  <c:v>4.3584000000000001E-5</c:v>
                </c:pt>
                <c:pt idx="43584">
                  <c:v>4.3584999999999997E-5</c:v>
                </c:pt>
                <c:pt idx="43585">
                  <c:v>4.3585999999999999E-5</c:v>
                </c:pt>
                <c:pt idx="43586">
                  <c:v>4.3587000000000001E-5</c:v>
                </c:pt>
                <c:pt idx="43587">
                  <c:v>4.3587999999999997E-5</c:v>
                </c:pt>
                <c:pt idx="43588">
                  <c:v>4.3588999999999999E-5</c:v>
                </c:pt>
                <c:pt idx="43589">
                  <c:v>4.3590000000000001E-5</c:v>
                </c:pt>
                <c:pt idx="43590">
                  <c:v>4.3591000000000003E-5</c:v>
                </c:pt>
                <c:pt idx="43591">
                  <c:v>4.3591999999999999E-5</c:v>
                </c:pt>
                <c:pt idx="43592">
                  <c:v>4.3593000000000001E-5</c:v>
                </c:pt>
                <c:pt idx="43593">
                  <c:v>4.3594000000000003E-5</c:v>
                </c:pt>
                <c:pt idx="43594">
                  <c:v>4.3594999999999998E-5</c:v>
                </c:pt>
                <c:pt idx="43595">
                  <c:v>4.3596000000000001E-5</c:v>
                </c:pt>
                <c:pt idx="43596">
                  <c:v>4.3597000000000003E-5</c:v>
                </c:pt>
                <c:pt idx="43597">
                  <c:v>4.3597999999999998E-5</c:v>
                </c:pt>
                <c:pt idx="43598">
                  <c:v>4.3599E-5</c:v>
                </c:pt>
                <c:pt idx="43599">
                  <c:v>4.3600000000000003E-5</c:v>
                </c:pt>
                <c:pt idx="43600">
                  <c:v>4.3600999999999998E-5</c:v>
                </c:pt>
                <c:pt idx="43601">
                  <c:v>4.3602E-5</c:v>
                </c:pt>
                <c:pt idx="43602">
                  <c:v>4.3603000000000002E-5</c:v>
                </c:pt>
                <c:pt idx="43603">
                  <c:v>4.3603999999999998E-5</c:v>
                </c:pt>
                <c:pt idx="43604">
                  <c:v>4.3605E-5</c:v>
                </c:pt>
                <c:pt idx="43605">
                  <c:v>4.3606000000000002E-5</c:v>
                </c:pt>
                <c:pt idx="43606">
                  <c:v>4.3606999999999998E-5</c:v>
                </c:pt>
                <c:pt idx="43607">
                  <c:v>4.3608E-5</c:v>
                </c:pt>
                <c:pt idx="43608">
                  <c:v>4.3609000000000002E-5</c:v>
                </c:pt>
                <c:pt idx="43609">
                  <c:v>4.3609999999999998E-5</c:v>
                </c:pt>
                <c:pt idx="43610">
                  <c:v>4.3611E-5</c:v>
                </c:pt>
                <c:pt idx="43611">
                  <c:v>4.3612000000000002E-5</c:v>
                </c:pt>
                <c:pt idx="43612">
                  <c:v>4.3612999999999997E-5</c:v>
                </c:pt>
                <c:pt idx="43613">
                  <c:v>4.3614E-5</c:v>
                </c:pt>
                <c:pt idx="43614">
                  <c:v>4.3615000000000002E-5</c:v>
                </c:pt>
                <c:pt idx="43615">
                  <c:v>4.3615999999999997E-5</c:v>
                </c:pt>
                <c:pt idx="43616">
                  <c:v>4.3616999999999999E-5</c:v>
                </c:pt>
                <c:pt idx="43617">
                  <c:v>4.3618000000000001E-5</c:v>
                </c:pt>
                <c:pt idx="43618">
                  <c:v>4.3618999999999997E-5</c:v>
                </c:pt>
                <c:pt idx="43619">
                  <c:v>4.3619999999999999E-5</c:v>
                </c:pt>
                <c:pt idx="43620">
                  <c:v>4.3621000000000001E-5</c:v>
                </c:pt>
                <c:pt idx="43621">
                  <c:v>4.3621999999999997E-5</c:v>
                </c:pt>
                <c:pt idx="43622">
                  <c:v>4.3622999999999999E-5</c:v>
                </c:pt>
                <c:pt idx="43623">
                  <c:v>4.3624000000000001E-5</c:v>
                </c:pt>
                <c:pt idx="43624">
                  <c:v>4.3625000000000003E-5</c:v>
                </c:pt>
                <c:pt idx="43625">
                  <c:v>4.3625999999999999E-5</c:v>
                </c:pt>
                <c:pt idx="43626">
                  <c:v>4.3627000000000001E-5</c:v>
                </c:pt>
                <c:pt idx="43627">
                  <c:v>4.3628000000000003E-5</c:v>
                </c:pt>
                <c:pt idx="43628">
                  <c:v>4.3628999999999999E-5</c:v>
                </c:pt>
                <c:pt idx="43629">
                  <c:v>4.3630000000000001E-5</c:v>
                </c:pt>
                <c:pt idx="43630">
                  <c:v>4.3631000000000003E-5</c:v>
                </c:pt>
                <c:pt idx="43631">
                  <c:v>4.3631999999999998E-5</c:v>
                </c:pt>
                <c:pt idx="43632">
                  <c:v>4.3633000000000001E-5</c:v>
                </c:pt>
                <c:pt idx="43633">
                  <c:v>4.3634000000000003E-5</c:v>
                </c:pt>
                <c:pt idx="43634">
                  <c:v>4.3634999999999998E-5</c:v>
                </c:pt>
                <c:pt idx="43635">
                  <c:v>4.3636E-5</c:v>
                </c:pt>
                <c:pt idx="43636">
                  <c:v>4.3637000000000003E-5</c:v>
                </c:pt>
                <c:pt idx="43637">
                  <c:v>4.3637999999999998E-5</c:v>
                </c:pt>
                <c:pt idx="43638">
                  <c:v>4.3639E-5</c:v>
                </c:pt>
                <c:pt idx="43639">
                  <c:v>4.3640000000000002E-5</c:v>
                </c:pt>
                <c:pt idx="43640">
                  <c:v>4.3640999999999998E-5</c:v>
                </c:pt>
                <c:pt idx="43641">
                  <c:v>4.3642E-5</c:v>
                </c:pt>
                <c:pt idx="43642">
                  <c:v>4.3643000000000002E-5</c:v>
                </c:pt>
                <c:pt idx="43643">
                  <c:v>4.3643999999999998E-5</c:v>
                </c:pt>
                <c:pt idx="43644">
                  <c:v>4.3645E-5</c:v>
                </c:pt>
                <c:pt idx="43645">
                  <c:v>4.3646000000000002E-5</c:v>
                </c:pt>
                <c:pt idx="43646">
                  <c:v>4.3646999999999997E-5</c:v>
                </c:pt>
                <c:pt idx="43647">
                  <c:v>4.3648E-5</c:v>
                </c:pt>
                <c:pt idx="43648">
                  <c:v>4.3649000000000002E-5</c:v>
                </c:pt>
                <c:pt idx="43649">
                  <c:v>4.3649999999999997E-5</c:v>
                </c:pt>
                <c:pt idx="43650">
                  <c:v>4.3650999999999999E-5</c:v>
                </c:pt>
                <c:pt idx="43651">
                  <c:v>4.3652000000000002E-5</c:v>
                </c:pt>
                <c:pt idx="43652">
                  <c:v>4.3652999999999997E-5</c:v>
                </c:pt>
                <c:pt idx="43653">
                  <c:v>4.3653999999999999E-5</c:v>
                </c:pt>
                <c:pt idx="43654">
                  <c:v>4.3655000000000001E-5</c:v>
                </c:pt>
                <c:pt idx="43655">
                  <c:v>4.3655999999999997E-5</c:v>
                </c:pt>
                <c:pt idx="43656">
                  <c:v>4.3656999999999999E-5</c:v>
                </c:pt>
                <c:pt idx="43657">
                  <c:v>4.3658000000000001E-5</c:v>
                </c:pt>
                <c:pt idx="43658">
                  <c:v>4.3659000000000003E-5</c:v>
                </c:pt>
                <c:pt idx="43659">
                  <c:v>4.3659999999999999E-5</c:v>
                </c:pt>
                <c:pt idx="43660">
                  <c:v>4.3661000000000001E-5</c:v>
                </c:pt>
                <c:pt idx="43661">
                  <c:v>4.3662000000000003E-5</c:v>
                </c:pt>
                <c:pt idx="43662">
                  <c:v>4.3662999999999999E-5</c:v>
                </c:pt>
                <c:pt idx="43663">
                  <c:v>4.3664000000000001E-5</c:v>
                </c:pt>
                <c:pt idx="43664">
                  <c:v>4.3665000000000003E-5</c:v>
                </c:pt>
                <c:pt idx="43665">
                  <c:v>4.3665999999999998E-5</c:v>
                </c:pt>
                <c:pt idx="43666">
                  <c:v>4.3667000000000001E-5</c:v>
                </c:pt>
                <c:pt idx="43667">
                  <c:v>4.3668000000000003E-5</c:v>
                </c:pt>
                <c:pt idx="43668">
                  <c:v>4.3668999999999998E-5</c:v>
                </c:pt>
                <c:pt idx="43669">
                  <c:v>4.367E-5</c:v>
                </c:pt>
                <c:pt idx="43670">
                  <c:v>4.3671000000000003E-5</c:v>
                </c:pt>
                <c:pt idx="43671">
                  <c:v>4.3671999999999998E-5</c:v>
                </c:pt>
                <c:pt idx="43672">
                  <c:v>4.3673E-5</c:v>
                </c:pt>
                <c:pt idx="43673">
                  <c:v>4.3674000000000002E-5</c:v>
                </c:pt>
                <c:pt idx="43674">
                  <c:v>4.3674999999999998E-5</c:v>
                </c:pt>
                <c:pt idx="43675">
                  <c:v>4.3676E-5</c:v>
                </c:pt>
                <c:pt idx="43676">
                  <c:v>4.3677000000000002E-5</c:v>
                </c:pt>
                <c:pt idx="43677">
                  <c:v>4.3677999999999998E-5</c:v>
                </c:pt>
                <c:pt idx="43678">
                  <c:v>4.3679E-5</c:v>
                </c:pt>
                <c:pt idx="43679">
                  <c:v>4.3680000000000002E-5</c:v>
                </c:pt>
                <c:pt idx="43680">
                  <c:v>4.3680999999999997E-5</c:v>
                </c:pt>
                <c:pt idx="43681">
                  <c:v>4.3682E-5</c:v>
                </c:pt>
                <c:pt idx="43682">
                  <c:v>4.3683000000000002E-5</c:v>
                </c:pt>
                <c:pt idx="43683">
                  <c:v>4.3683999999999997E-5</c:v>
                </c:pt>
                <c:pt idx="43684">
                  <c:v>4.3684999999999999E-5</c:v>
                </c:pt>
                <c:pt idx="43685">
                  <c:v>4.3686000000000002E-5</c:v>
                </c:pt>
                <c:pt idx="43686">
                  <c:v>4.3686999999999997E-5</c:v>
                </c:pt>
                <c:pt idx="43687">
                  <c:v>4.3687999999999999E-5</c:v>
                </c:pt>
                <c:pt idx="43688">
                  <c:v>4.3689000000000001E-5</c:v>
                </c:pt>
                <c:pt idx="43689">
                  <c:v>4.3689999999999997E-5</c:v>
                </c:pt>
                <c:pt idx="43690">
                  <c:v>4.3690999999999999E-5</c:v>
                </c:pt>
                <c:pt idx="43691">
                  <c:v>4.3692000000000001E-5</c:v>
                </c:pt>
                <c:pt idx="43692">
                  <c:v>4.3693000000000003E-5</c:v>
                </c:pt>
                <c:pt idx="43693">
                  <c:v>4.3693999999999999E-5</c:v>
                </c:pt>
                <c:pt idx="43694">
                  <c:v>4.3695000000000001E-5</c:v>
                </c:pt>
                <c:pt idx="43695">
                  <c:v>4.3696000000000003E-5</c:v>
                </c:pt>
                <c:pt idx="43696">
                  <c:v>4.3696999999999999E-5</c:v>
                </c:pt>
                <c:pt idx="43697">
                  <c:v>4.3698000000000001E-5</c:v>
                </c:pt>
                <c:pt idx="43698">
                  <c:v>4.3699000000000003E-5</c:v>
                </c:pt>
                <c:pt idx="43699">
                  <c:v>4.3699999999999998E-5</c:v>
                </c:pt>
                <c:pt idx="43700">
                  <c:v>4.3701000000000001E-5</c:v>
                </c:pt>
                <c:pt idx="43701">
                  <c:v>4.3702000000000003E-5</c:v>
                </c:pt>
                <c:pt idx="43702">
                  <c:v>4.3702999999999998E-5</c:v>
                </c:pt>
                <c:pt idx="43703">
                  <c:v>4.3704E-5</c:v>
                </c:pt>
                <c:pt idx="43704">
                  <c:v>4.3705000000000003E-5</c:v>
                </c:pt>
                <c:pt idx="43705">
                  <c:v>4.3705999999999998E-5</c:v>
                </c:pt>
                <c:pt idx="43706">
                  <c:v>4.3707E-5</c:v>
                </c:pt>
                <c:pt idx="43707">
                  <c:v>4.3708000000000002E-5</c:v>
                </c:pt>
                <c:pt idx="43708">
                  <c:v>4.3708999999999998E-5</c:v>
                </c:pt>
                <c:pt idx="43709">
                  <c:v>4.371E-5</c:v>
                </c:pt>
                <c:pt idx="43710">
                  <c:v>4.3711000000000002E-5</c:v>
                </c:pt>
                <c:pt idx="43711">
                  <c:v>4.3711999999999998E-5</c:v>
                </c:pt>
                <c:pt idx="43712">
                  <c:v>4.3713E-5</c:v>
                </c:pt>
                <c:pt idx="43713">
                  <c:v>4.3714000000000002E-5</c:v>
                </c:pt>
                <c:pt idx="43714">
                  <c:v>4.3714999999999997E-5</c:v>
                </c:pt>
                <c:pt idx="43715">
                  <c:v>4.3716E-5</c:v>
                </c:pt>
                <c:pt idx="43716">
                  <c:v>4.3717000000000002E-5</c:v>
                </c:pt>
                <c:pt idx="43717">
                  <c:v>4.3717999999999997E-5</c:v>
                </c:pt>
                <c:pt idx="43718">
                  <c:v>4.3718999999999999E-5</c:v>
                </c:pt>
                <c:pt idx="43719">
                  <c:v>4.3720000000000002E-5</c:v>
                </c:pt>
                <c:pt idx="43720">
                  <c:v>4.3720999999999997E-5</c:v>
                </c:pt>
                <c:pt idx="43721">
                  <c:v>4.3721999999999999E-5</c:v>
                </c:pt>
                <c:pt idx="43722">
                  <c:v>4.3723000000000001E-5</c:v>
                </c:pt>
                <c:pt idx="43723">
                  <c:v>4.3723999999999997E-5</c:v>
                </c:pt>
                <c:pt idx="43724">
                  <c:v>4.3724999999999999E-5</c:v>
                </c:pt>
                <c:pt idx="43725">
                  <c:v>4.3726000000000001E-5</c:v>
                </c:pt>
                <c:pt idx="43726">
                  <c:v>4.3727000000000003E-5</c:v>
                </c:pt>
                <c:pt idx="43727">
                  <c:v>4.3727999999999999E-5</c:v>
                </c:pt>
                <c:pt idx="43728">
                  <c:v>4.3729000000000001E-5</c:v>
                </c:pt>
                <c:pt idx="43729">
                  <c:v>4.3730000000000003E-5</c:v>
                </c:pt>
                <c:pt idx="43730">
                  <c:v>4.3730999999999999E-5</c:v>
                </c:pt>
                <c:pt idx="43731">
                  <c:v>4.3732000000000001E-5</c:v>
                </c:pt>
                <c:pt idx="43732">
                  <c:v>4.3733000000000003E-5</c:v>
                </c:pt>
                <c:pt idx="43733">
                  <c:v>4.3733999999999998E-5</c:v>
                </c:pt>
                <c:pt idx="43734">
                  <c:v>4.3735000000000001E-5</c:v>
                </c:pt>
                <c:pt idx="43735">
                  <c:v>4.3736000000000003E-5</c:v>
                </c:pt>
                <c:pt idx="43736">
                  <c:v>4.3736999999999998E-5</c:v>
                </c:pt>
                <c:pt idx="43737">
                  <c:v>4.3738E-5</c:v>
                </c:pt>
                <c:pt idx="43738">
                  <c:v>4.3739000000000003E-5</c:v>
                </c:pt>
                <c:pt idx="43739">
                  <c:v>4.3739999999999998E-5</c:v>
                </c:pt>
                <c:pt idx="43740">
                  <c:v>4.3741E-5</c:v>
                </c:pt>
                <c:pt idx="43741">
                  <c:v>4.3742000000000002E-5</c:v>
                </c:pt>
                <c:pt idx="43742">
                  <c:v>4.3742999999999998E-5</c:v>
                </c:pt>
                <c:pt idx="43743">
                  <c:v>4.3744E-5</c:v>
                </c:pt>
                <c:pt idx="43744">
                  <c:v>4.3745000000000002E-5</c:v>
                </c:pt>
                <c:pt idx="43745">
                  <c:v>4.3745999999999998E-5</c:v>
                </c:pt>
                <c:pt idx="43746">
                  <c:v>4.3747E-5</c:v>
                </c:pt>
                <c:pt idx="43747">
                  <c:v>4.3748000000000002E-5</c:v>
                </c:pt>
                <c:pt idx="43748">
                  <c:v>4.3748999999999997E-5</c:v>
                </c:pt>
                <c:pt idx="43749">
                  <c:v>4.375E-5</c:v>
                </c:pt>
                <c:pt idx="43750">
                  <c:v>4.3751000000000002E-5</c:v>
                </c:pt>
                <c:pt idx="43751">
                  <c:v>4.3751999999999997E-5</c:v>
                </c:pt>
                <c:pt idx="43752">
                  <c:v>4.3752999999999999E-5</c:v>
                </c:pt>
                <c:pt idx="43753">
                  <c:v>4.3754000000000002E-5</c:v>
                </c:pt>
                <c:pt idx="43754">
                  <c:v>4.3754999999999997E-5</c:v>
                </c:pt>
                <c:pt idx="43755">
                  <c:v>4.3755999999999999E-5</c:v>
                </c:pt>
                <c:pt idx="43756">
                  <c:v>4.3757000000000001E-5</c:v>
                </c:pt>
                <c:pt idx="43757">
                  <c:v>4.3757999999999997E-5</c:v>
                </c:pt>
                <c:pt idx="43758">
                  <c:v>4.3758999999999999E-5</c:v>
                </c:pt>
                <c:pt idx="43759">
                  <c:v>4.3760000000000001E-5</c:v>
                </c:pt>
                <c:pt idx="43760">
                  <c:v>4.3761000000000003E-5</c:v>
                </c:pt>
                <c:pt idx="43761">
                  <c:v>4.3761999999999999E-5</c:v>
                </c:pt>
                <c:pt idx="43762">
                  <c:v>4.3763000000000001E-5</c:v>
                </c:pt>
                <c:pt idx="43763">
                  <c:v>4.3764000000000003E-5</c:v>
                </c:pt>
                <c:pt idx="43764">
                  <c:v>4.3764999999999999E-5</c:v>
                </c:pt>
                <c:pt idx="43765">
                  <c:v>4.3766000000000001E-5</c:v>
                </c:pt>
                <c:pt idx="43766">
                  <c:v>4.3767000000000003E-5</c:v>
                </c:pt>
                <c:pt idx="43767">
                  <c:v>4.3767999999999998E-5</c:v>
                </c:pt>
                <c:pt idx="43768">
                  <c:v>4.3769000000000001E-5</c:v>
                </c:pt>
                <c:pt idx="43769">
                  <c:v>4.3770000000000003E-5</c:v>
                </c:pt>
                <c:pt idx="43770">
                  <c:v>4.3770999999999998E-5</c:v>
                </c:pt>
                <c:pt idx="43771">
                  <c:v>4.3772E-5</c:v>
                </c:pt>
                <c:pt idx="43772">
                  <c:v>4.3773000000000003E-5</c:v>
                </c:pt>
                <c:pt idx="43773">
                  <c:v>4.3773999999999998E-5</c:v>
                </c:pt>
                <c:pt idx="43774">
                  <c:v>4.3775E-5</c:v>
                </c:pt>
                <c:pt idx="43775">
                  <c:v>4.3776000000000002E-5</c:v>
                </c:pt>
                <c:pt idx="43776">
                  <c:v>4.3776999999999998E-5</c:v>
                </c:pt>
                <c:pt idx="43777">
                  <c:v>4.3778E-5</c:v>
                </c:pt>
                <c:pt idx="43778">
                  <c:v>4.3779000000000002E-5</c:v>
                </c:pt>
                <c:pt idx="43779">
                  <c:v>4.3779999999999998E-5</c:v>
                </c:pt>
                <c:pt idx="43780">
                  <c:v>4.3781E-5</c:v>
                </c:pt>
                <c:pt idx="43781">
                  <c:v>4.3782000000000002E-5</c:v>
                </c:pt>
                <c:pt idx="43782">
                  <c:v>4.3782999999999997E-5</c:v>
                </c:pt>
                <c:pt idx="43783">
                  <c:v>4.3784E-5</c:v>
                </c:pt>
                <c:pt idx="43784">
                  <c:v>4.3785000000000002E-5</c:v>
                </c:pt>
                <c:pt idx="43785">
                  <c:v>4.3785999999999997E-5</c:v>
                </c:pt>
                <c:pt idx="43786">
                  <c:v>4.3786999999999999E-5</c:v>
                </c:pt>
                <c:pt idx="43787">
                  <c:v>4.3788000000000002E-5</c:v>
                </c:pt>
                <c:pt idx="43788">
                  <c:v>4.3788999999999997E-5</c:v>
                </c:pt>
                <c:pt idx="43789">
                  <c:v>4.3789999999999999E-5</c:v>
                </c:pt>
                <c:pt idx="43790">
                  <c:v>4.3791000000000001E-5</c:v>
                </c:pt>
                <c:pt idx="43791">
                  <c:v>4.3791999999999997E-5</c:v>
                </c:pt>
                <c:pt idx="43792">
                  <c:v>4.3792999999999999E-5</c:v>
                </c:pt>
                <c:pt idx="43793">
                  <c:v>4.3794000000000001E-5</c:v>
                </c:pt>
                <c:pt idx="43794">
                  <c:v>4.3795000000000003E-5</c:v>
                </c:pt>
                <c:pt idx="43795">
                  <c:v>4.3795999999999999E-5</c:v>
                </c:pt>
                <c:pt idx="43796">
                  <c:v>4.3797000000000001E-5</c:v>
                </c:pt>
                <c:pt idx="43797">
                  <c:v>4.3798000000000003E-5</c:v>
                </c:pt>
                <c:pt idx="43798">
                  <c:v>4.3798999999999999E-5</c:v>
                </c:pt>
                <c:pt idx="43799">
                  <c:v>4.3800000000000001E-5</c:v>
                </c:pt>
                <c:pt idx="43800">
                  <c:v>4.3801000000000003E-5</c:v>
                </c:pt>
                <c:pt idx="43801">
                  <c:v>4.3801999999999998E-5</c:v>
                </c:pt>
                <c:pt idx="43802">
                  <c:v>4.3803000000000001E-5</c:v>
                </c:pt>
                <c:pt idx="43803">
                  <c:v>4.3804000000000003E-5</c:v>
                </c:pt>
                <c:pt idx="43804">
                  <c:v>4.3804999999999998E-5</c:v>
                </c:pt>
                <c:pt idx="43805">
                  <c:v>4.3806E-5</c:v>
                </c:pt>
                <c:pt idx="43806">
                  <c:v>4.3807000000000003E-5</c:v>
                </c:pt>
                <c:pt idx="43807">
                  <c:v>4.3807999999999998E-5</c:v>
                </c:pt>
                <c:pt idx="43808">
                  <c:v>4.3809E-5</c:v>
                </c:pt>
                <c:pt idx="43809">
                  <c:v>4.3810000000000002E-5</c:v>
                </c:pt>
                <c:pt idx="43810">
                  <c:v>4.3810999999999998E-5</c:v>
                </c:pt>
                <c:pt idx="43811">
                  <c:v>4.3812E-5</c:v>
                </c:pt>
                <c:pt idx="43812">
                  <c:v>4.3813000000000002E-5</c:v>
                </c:pt>
                <c:pt idx="43813">
                  <c:v>4.3813999999999998E-5</c:v>
                </c:pt>
                <c:pt idx="43814">
                  <c:v>4.3815E-5</c:v>
                </c:pt>
                <c:pt idx="43815">
                  <c:v>4.3816000000000002E-5</c:v>
                </c:pt>
                <c:pt idx="43816">
                  <c:v>4.3816999999999997E-5</c:v>
                </c:pt>
                <c:pt idx="43817">
                  <c:v>4.3818E-5</c:v>
                </c:pt>
                <c:pt idx="43818">
                  <c:v>4.3819000000000002E-5</c:v>
                </c:pt>
                <c:pt idx="43819">
                  <c:v>4.3819999999999997E-5</c:v>
                </c:pt>
                <c:pt idx="43820">
                  <c:v>4.3820999999999999E-5</c:v>
                </c:pt>
                <c:pt idx="43821">
                  <c:v>4.3822000000000002E-5</c:v>
                </c:pt>
                <c:pt idx="43822">
                  <c:v>4.3822999999999997E-5</c:v>
                </c:pt>
                <c:pt idx="43823">
                  <c:v>4.3823999999999999E-5</c:v>
                </c:pt>
                <c:pt idx="43824">
                  <c:v>4.3825000000000001E-5</c:v>
                </c:pt>
                <c:pt idx="43825">
                  <c:v>4.3825999999999997E-5</c:v>
                </c:pt>
                <c:pt idx="43826">
                  <c:v>4.3826999999999999E-5</c:v>
                </c:pt>
                <c:pt idx="43827">
                  <c:v>4.3828000000000001E-5</c:v>
                </c:pt>
                <c:pt idx="43828">
                  <c:v>4.3829000000000003E-5</c:v>
                </c:pt>
                <c:pt idx="43829">
                  <c:v>4.3829999999999999E-5</c:v>
                </c:pt>
                <c:pt idx="43830">
                  <c:v>4.3831000000000001E-5</c:v>
                </c:pt>
                <c:pt idx="43831">
                  <c:v>4.3832000000000003E-5</c:v>
                </c:pt>
                <c:pt idx="43832">
                  <c:v>4.3832999999999999E-5</c:v>
                </c:pt>
                <c:pt idx="43833">
                  <c:v>4.3834000000000001E-5</c:v>
                </c:pt>
                <c:pt idx="43834">
                  <c:v>4.3835000000000003E-5</c:v>
                </c:pt>
                <c:pt idx="43835">
                  <c:v>4.3835999999999998E-5</c:v>
                </c:pt>
                <c:pt idx="43836">
                  <c:v>4.3837000000000001E-5</c:v>
                </c:pt>
                <c:pt idx="43837">
                  <c:v>4.3838000000000003E-5</c:v>
                </c:pt>
                <c:pt idx="43838">
                  <c:v>4.3838999999999998E-5</c:v>
                </c:pt>
                <c:pt idx="43839">
                  <c:v>4.384E-5</c:v>
                </c:pt>
                <c:pt idx="43840">
                  <c:v>4.3841000000000003E-5</c:v>
                </c:pt>
                <c:pt idx="43841">
                  <c:v>4.3841999999999998E-5</c:v>
                </c:pt>
                <c:pt idx="43842">
                  <c:v>4.3843E-5</c:v>
                </c:pt>
                <c:pt idx="43843">
                  <c:v>4.3844000000000002E-5</c:v>
                </c:pt>
                <c:pt idx="43844">
                  <c:v>4.3844999999999998E-5</c:v>
                </c:pt>
                <c:pt idx="43845">
                  <c:v>4.3846E-5</c:v>
                </c:pt>
                <c:pt idx="43846">
                  <c:v>4.3847000000000002E-5</c:v>
                </c:pt>
                <c:pt idx="43847">
                  <c:v>4.3847999999999998E-5</c:v>
                </c:pt>
                <c:pt idx="43848">
                  <c:v>4.3849E-5</c:v>
                </c:pt>
                <c:pt idx="43849">
                  <c:v>4.3850000000000002E-5</c:v>
                </c:pt>
                <c:pt idx="43850">
                  <c:v>4.3850999999999997E-5</c:v>
                </c:pt>
                <c:pt idx="43851">
                  <c:v>4.3852E-5</c:v>
                </c:pt>
                <c:pt idx="43852">
                  <c:v>4.3853000000000002E-5</c:v>
                </c:pt>
                <c:pt idx="43853">
                  <c:v>4.3853999999999997E-5</c:v>
                </c:pt>
                <c:pt idx="43854">
                  <c:v>4.3854999999999999E-5</c:v>
                </c:pt>
                <c:pt idx="43855">
                  <c:v>4.3856000000000002E-5</c:v>
                </c:pt>
                <c:pt idx="43856">
                  <c:v>4.3856999999999997E-5</c:v>
                </c:pt>
                <c:pt idx="43857">
                  <c:v>4.3857999999999999E-5</c:v>
                </c:pt>
                <c:pt idx="43858">
                  <c:v>4.3859000000000001E-5</c:v>
                </c:pt>
                <c:pt idx="43859">
                  <c:v>4.3859999999999997E-5</c:v>
                </c:pt>
                <c:pt idx="43860">
                  <c:v>4.3860999999999999E-5</c:v>
                </c:pt>
                <c:pt idx="43861">
                  <c:v>4.3862000000000001E-5</c:v>
                </c:pt>
                <c:pt idx="43862">
                  <c:v>4.3862999999999997E-5</c:v>
                </c:pt>
                <c:pt idx="43863">
                  <c:v>4.3863999999999999E-5</c:v>
                </c:pt>
                <c:pt idx="43864">
                  <c:v>4.3865000000000001E-5</c:v>
                </c:pt>
                <c:pt idx="43865">
                  <c:v>4.3866000000000003E-5</c:v>
                </c:pt>
                <c:pt idx="43866">
                  <c:v>4.3866999999999999E-5</c:v>
                </c:pt>
                <c:pt idx="43867">
                  <c:v>4.3868000000000001E-5</c:v>
                </c:pt>
                <c:pt idx="43868">
                  <c:v>4.3869000000000003E-5</c:v>
                </c:pt>
                <c:pt idx="43869">
                  <c:v>4.3869999999999998E-5</c:v>
                </c:pt>
                <c:pt idx="43870">
                  <c:v>4.3871000000000001E-5</c:v>
                </c:pt>
                <c:pt idx="43871">
                  <c:v>4.3872000000000003E-5</c:v>
                </c:pt>
                <c:pt idx="43872">
                  <c:v>4.3872999999999998E-5</c:v>
                </c:pt>
                <c:pt idx="43873">
                  <c:v>4.3874E-5</c:v>
                </c:pt>
                <c:pt idx="43874">
                  <c:v>4.3875000000000003E-5</c:v>
                </c:pt>
                <c:pt idx="43875">
                  <c:v>4.3875999999999998E-5</c:v>
                </c:pt>
                <c:pt idx="43876">
                  <c:v>4.3877E-5</c:v>
                </c:pt>
                <c:pt idx="43877">
                  <c:v>4.3878000000000002E-5</c:v>
                </c:pt>
                <c:pt idx="43878">
                  <c:v>4.3878999999999998E-5</c:v>
                </c:pt>
                <c:pt idx="43879">
                  <c:v>4.388E-5</c:v>
                </c:pt>
                <c:pt idx="43880">
                  <c:v>4.3881000000000002E-5</c:v>
                </c:pt>
                <c:pt idx="43881">
                  <c:v>4.3881999999999998E-5</c:v>
                </c:pt>
                <c:pt idx="43882">
                  <c:v>4.3883E-5</c:v>
                </c:pt>
                <c:pt idx="43883">
                  <c:v>4.3884000000000002E-5</c:v>
                </c:pt>
                <c:pt idx="43884">
                  <c:v>4.3884999999999997E-5</c:v>
                </c:pt>
                <c:pt idx="43885">
                  <c:v>4.3886E-5</c:v>
                </c:pt>
                <c:pt idx="43886">
                  <c:v>4.3887000000000002E-5</c:v>
                </c:pt>
                <c:pt idx="43887">
                  <c:v>4.3887999999999997E-5</c:v>
                </c:pt>
                <c:pt idx="43888">
                  <c:v>4.3888999999999999E-5</c:v>
                </c:pt>
                <c:pt idx="43889">
                  <c:v>4.3890000000000002E-5</c:v>
                </c:pt>
                <c:pt idx="43890">
                  <c:v>4.3890999999999997E-5</c:v>
                </c:pt>
                <c:pt idx="43891">
                  <c:v>4.3891999999999999E-5</c:v>
                </c:pt>
                <c:pt idx="43892">
                  <c:v>4.3893000000000001E-5</c:v>
                </c:pt>
                <c:pt idx="43893">
                  <c:v>4.3893999999999997E-5</c:v>
                </c:pt>
                <c:pt idx="43894">
                  <c:v>4.3894999999999999E-5</c:v>
                </c:pt>
                <c:pt idx="43895">
                  <c:v>4.3896000000000001E-5</c:v>
                </c:pt>
                <c:pt idx="43896">
                  <c:v>4.3896999999999997E-5</c:v>
                </c:pt>
                <c:pt idx="43897">
                  <c:v>4.3897999999999999E-5</c:v>
                </c:pt>
                <c:pt idx="43898">
                  <c:v>4.3899000000000001E-5</c:v>
                </c:pt>
                <c:pt idx="43899">
                  <c:v>4.3900000000000003E-5</c:v>
                </c:pt>
                <c:pt idx="43900">
                  <c:v>4.3900999999999999E-5</c:v>
                </c:pt>
                <c:pt idx="43901">
                  <c:v>4.3902000000000001E-5</c:v>
                </c:pt>
                <c:pt idx="43902">
                  <c:v>4.3903000000000003E-5</c:v>
                </c:pt>
                <c:pt idx="43903">
                  <c:v>4.3903999999999998E-5</c:v>
                </c:pt>
                <c:pt idx="43904">
                  <c:v>4.3905000000000001E-5</c:v>
                </c:pt>
                <c:pt idx="43905">
                  <c:v>4.3906000000000003E-5</c:v>
                </c:pt>
                <c:pt idx="43906">
                  <c:v>4.3906999999999998E-5</c:v>
                </c:pt>
                <c:pt idx="43907">
                  <c:v>4.3908E-5</c:v>
                </c:pt>
                <c:pt idx="43908">
                  <c:v>4.3909000000000003E-5</c:v>
                </c:pt>
                <c:pt idx="43909">
                  <c:v>4.3909999999999998E-5</c:v>
                </c:pt>
                <c:pt idx="43910">
                  <c:v>4.3911E-5</c:v>
                </c:pt>
                <c:pt idx="43911">
                  <c:v>4.3912000000000002E-5</c:v>
                </c:pt>
                <c:pt idx="43912">
                  <c:v>4.3912999999999998E-5</c:v>
                </c:pt>
                <c:pt idx="43913">
                  <c:v>4.3914E-5</c:v>
                </c:pt>
                <c:pt idx="43914">
                  <c:v>4.3915000000000002E-5</c:v>
                </c:pt>
                <c:pt idx="43915">
                  <c:v>4.3915999999999998E-5</c:v>
                </c:pt>
                <c:pt idx="43916">
                  <c:v>4.3917E-5</c:v>
                </c:pt>
                <c:pt idx="43917">
                  <c:v>4.3918000000000002E-5</c:v>
                </c:pt>
                <c:pt idx="43918">
                  <c:v>4.3918999999999997E-5</c:v>
                </c:pt>
                <c:pt idx="43919">
                  <c:v>4.392E-5</c:v>
                </c:pt>
                <c:pt idx="43920">
                  <c:v>4.3921000000000002E-5</c:v>
                </c:pt>
                <c:pt idx="43921">
                  <c:v>4.3921999999999997E-5</c:v>
                </c:pt>
                <c:pt idx="43922">
                  <c:v>4.3922999999999999E-5</c:v>
                </c:pt>
                <c:pt idx="43923">
                  <c:v>4.3924000000000002E-5</c:v>
                </c:pt>
                <c:pt idx="43924">
                  <c:v>4.3924999999999997E-5</c:v>
                </c:pt>
                <c:pt idx="43925">
                  <c:v>4.3925999999999999E-5</c:v>
                </c:pt>
                <c:pt idx="43926">
                  <c:v>4.3927000000000001E-5</c:v>
                </c:pt>
                <c:pt idx="43927">
                  <c:v>4.3927999999999997E-5</c:v>
                </c:pt>
                <c:pt idx="43928">
                  <c:v>4.3928999999999999E-5</c:v>
                </c:pt>
                <c:pt idx="43929">
                  <c:v>4.3930000000000001E-5</c:v>
                </c:pt>
                <c:pt idx="43930">
                  <c:v>4.3930999999999997E-5</c:v>
                </c:pt>
                <c:pt idx="43931">
                  <c:v>4.3931999999999999E-5</c:v>
                </c:pt>
                <c:pt idx="43932">
                  <c:v>4.3933000000000001E-5</c:v>
                </c:pt>
                <c:pt idx="43933">
                  <c:v>4.3934000000000003E-5</c:v>
                </c:pt>
                <c:pt idx="43934">
                  <c:v>4.3934999999999999E-5</c:v>
                </c:pt>
                <c:pt idx="43935">
                  <c:v>4.3936000000000001E-5</c:v>
                </c:pt>
                <c:pt idx="43936">
                  <c:v>4.3937000000000003E-5</c:v>
                </c:pt>
                <c:pt idx="43937">
                  <c:v>4.3937999999999998E-5</c:v>
                </c:pt>
                <c:pt idx="43938">
                  <c:v>4.3939000000000001E-5</c:v>
                </c:pt>
                <c:pt idx="43939">
                  <c:v>4.3940000000000003E-5</c:v>
                </c:pt>
                <c:pt idx="43940">
                  <c:v>4.3940999999999998E-5</c:v>
                </c:pt>
                <c:pt idx="43941">
                  <c:v>4.3942E-5</c:v>
                </c:pt>
                <c:pt idx="43942">
                  <c:v>4.3943000000000003E-5</c:v>
                </c:pt>
                <c:pt idx="43943">
                  <c:v>4.3943999999999998E-5</c:v>
                </c:pt>
                <c:pt idx="43944">
                  <c:v>4.3945E-5</c:v>
                </c:pt>
                <c:pt idx="43945">
                  <c:v>4.3946000000000002E-5</c:v>
                </c:pt>
                <c:pt idx="43946">
                  <c:v>4.3946999999999998E-5</c:v>
                </c:pt>
                <c:pt idx="43947">
                  <c:v>4.3948E-5</c:v>
                </c:pt>
                <c:pt idx="43948">
                  <c:v>4.3949000000000002E-5</c:v>
                </c:pt>
                <c:pt idx="43949">
                  <c:v>4.3949999999999998E-5</c:v>
                </c:pt>
                <c:pt idx="43950">
                  <c:v>4.3951E-5</c:v>
                </c:pt>
                <c:pt idx="43951">
                  <c:v>4.3952000000000002E-5</c:v>
                </c:pt>
                <c:pt idx="43952">
                  <c:v>4.3952999999999997E-5</c:v>
                </c:pt>
                <c:pt idx="43953">
                  <c:v>4.3954E-5</c:v>
                </c:pt>
                <c:pt idx="43954">
                  <c:v>4.3955000000000002E-5</c:v>
                </c:pt>
                <c:pt idx="43955">
                  <c:v>4.3955999999999997E-5</c:v>
                </c:pt>
                <c:pt idx="43956">
                  <c:v>4.3956999999999999E-5</c:v>
                </c:pt>
                <c:pt idx="43957">
                  <c:v>4.3958000000000002E-5</c:v>
                </c:pt>
                <c:pt idx="43958">
                  <c:v>4.3958999999999997E-5</c:v>
                </c:pt>
                <c:pt idx="43959">
                  <c:v>4.3959999999999999E-5</c:v>
                </c:pt>
                <c:pt idx="43960">
                  <c:v>4.3961000000000001E-5</c:v>
                </c:pt>
                <c:pt idx="43961">
                  <c:v>4.3961999999999997E-5</c:v>
                </c:pt>
                <c:pt idx="43962">
                  <c:v>4.3962999999999999E-5</c:v>
                </c:pt>
                <c:pt idx="43963">
                  <c:v>4.3964000000000001E-5</c:v>
                </c:pt>
                <c:pt idx="43964">
                  <c:v>4.3964999999999997E-5</c:v>
                </c:pt>
                <c:pt idx="43965">
                  <c:v>4.3965999999999999E-5</c:v>
                </c:pt>
                <c:pt idx="43966">
                  <c:v>4.3967000000000001E-5</c:v>
                </c:pt>
                <c:pt idx="43967">
                  <c:v>4.3968000000000003E-5</c:v>
                </c:pt>
                <c:pt idx="43968">
                  <c:v>4.3968999999999999E-5</c:v>
                </c:pt>
                <c:pt idx="43969">
                  <c:v>4.3970000000000001E-5</c:v>
                </c:pt>
                <c:pt idx="43970">
                  <c:v>4.3971000000000003E-5</c:v>
                </c:pt>
                <c:pt idx="43971">
                  <c:v>4.3971999999999998E-5</c:v>
                </c:pt>
                <c:pt idx="43972">
                  <c:v>4.3973000000000001E-5</c:v>
                </c:pt>
                <c:pt idx="43973">
                  <c:v>4.3974000000000003E-5</c:v>
                </c:pt>
                <c:pt idx="43974">
                  <c:v>4.3974999999999998E-5</c:v>
                </c:pt>
                <c:pt idx="43975">
                  <c:v>4.3976E-5</c:v>
                </c:pt>
                <c:pt idx="43976">
                  <c:v>4.3977000000000003E-5</c:v>
                </c:pt>
                <c:pt idx="43977">
                  <c:v>4.3977999999999998E-5</c:v>
                </c:pt>
                <c:pt idx="43978">
                  <c:v>4.3979E-5</c:v>
                </c:pt>
                <c:pt idx="43979">
                  <c:v>4.3980000000000002E-5</c:v>
                </c:pt>
                <c:pt idx="43980">
                  <c:v>4.3980999999999998E-5</c:v>
                </c:pt>
                <c:pt idx="43981">
                  <c:v>4.3982E-5</c:v>
                </c:pt>
                <c:pt idx="43982">
                  <c:v>4.3983000000000002E-5</c:v>
                </c:pt>
                <c:pt idx="43983">
                  <c:v>4.3983999999999998E-5</c:v>
                </c:pt>
                <c:pt idx="43984">
                  <c:v>4.3985E-5</c:v>
                </c:pt>
                <c:pt idx="43985">
                  <c:v>4.3986000000000002E-5</c:v>
                </c:pt>
                <c:pt idx="43986">
                  <c:v>4.3986999999999997E-5</c:v>
                </c:pt>
                <c:pt idx="43987">
                  <c:v>4.3988E-5</c:v>
                </c:pt>
                <c:pt idx="43988">
                  <c:v>4.3989000000000002E-5</c:v>
                </c:pt>
                <c:pt idx="43989">
                  <c:v>4.3989999999999997E-5</c:v>
                </c:pt>
                <c:pt idx="43990">
                  <c:v>4.3990999999999999E-5</c:v>
                </c:pt>
                <c:pt idx="43991">
                  <c:v>4.3992000000000002E-5</c:v>
                </c:pt>
                <c:pt idx="43992">
                  <c:v>4.3992999999999997E-5</c:v>
                </c:pt>
                <c:pt idx="43993">
                  <c:v>4.3993999999999999E-5</c:v>
                </c:pt>
                <c:pt idx="43994">
                  <c:v>4.3995000000000001E-5</c:v>
                </c:pt>
                <c:pt idx="43995">
                  <c:v>4.3995999999999997E-5</c:v>
                </c:pt>
                <c:pt idx="43996">
                  <c:v>4.3996999999999999E-5</c:v>
                </c:pt>
                <c:pt idx="43997">
                  <c:v>4.3998000000000001E-5</c:v>
                </c:pt>
                <c:pt idx="43998">
                  <c:v>4.3998999999999997E-5</c:v>
                </c:pt>
                <c:pt idx="43999">
                  <c:v>4.3999999999999999E-5</c:v>
                </c:pt>
                <c:pt idx="44000">
                  <c:v>4.4001000000000001E-5</c:v>
                </c:pt>
                <c:pt idx="44001">
                  <c:v>4.4002000000000003E-5</c:v>
                </c:pt>
                <c:pt idx="44002">
                  <c:v>4.4002999999999999E-5</c:v>
                </c:pt>
                <c:pt idx="44003">
                  <c:v>4.4004000000000001E-5</c:v>
                </c:pt>
                <c:pt idx="44004">
                  <c:v>4.4005000000000003E-5</c:v>
                </c:pt>
                <c:pt idx="44005">
                  <c:v>4.4005999999999998E-5</c:v>
                </c:pt>
                <c:pt idx="44006">
                  <c:v>4.4007000000000001E-5</c:v>
                </c:pt>
                <c:pt idx="44007">
                  <c:v>4.4008000000000003E-5</c:v>
                </c:pt>
                <c:pt idx="44008">
                  <c:v>4.4008999999999998E-5</c:v>
                </c:pt>
                <c:pt idx="44009">
                  <c:v>4.401E-5</c:v>
                </c:pt>
                <c:pt idx="44010">
                  <c:v>4.4011000000000003E-5</c:v>
                </c:pt>
                <c:pt idx="44011">
                  <c:v>4.4011999999999998E-5</c:v>
                </c:pt>
                <c:pt idx="44012">
                  <c:v>4.4013E-5</c:v>
                </c:pt>
                <c:pt idx="44013">
                  <c:v>4.4014000000000002E-5</c:v>
                </c:pt>
                <c:pt idx="44014">
                  <c:v>4.4014999999999998E-5</c:v>
                </c:pt>
                <c:pt idx="44015">
                  <c:v>4.4016E-5</c:v>
                </c:pt>
                <c:pt idx="44016">
                  <c:v>4.4017000000000002E-5</c:v>
                </c:pt>
                <c:pt idx="44017">
                  <c:v>4.4017999999999998E-5</c:v>
                </c:pt>
                <c:pt idx="44018">
                  <c:v>4.4019E-5</c:v>
                </c:pt>
                <c:pt idx="44019">
                  <c:v>4.4020000000000002E-5</c:v>
                </c:pt>
                <c:pt idx="44020">
                  <c:v>4.4020999999999997E-5</c:v>
                </c:pt>
                <c:pt idx="44021">
                  <c:v>4.4022E-5</c:v>
                </c:pt>
                <c:pt idx="44022">
                  <c:v>4.4023000000000002E-5</c:v>
                </c:pt>
                <c:pt idx="44023">
                  <c:v>4.4023999999999997E-5</c:v>
                </c:pt>
                <c:pt idx="44024">
                  <c:v>4.4024999999999999E-5</c:v>
                </c:pt>
                <c:pt idx="44025">
                  <c:v>4.4026000000000002E-5</c:v>
                </c:pt>
                <c:pt idx="44026">
                  <c:v>4.4026999999999997E-5</c:v>
                </c:pt>
                <c:pt idx="44027">
                  <c:v>4.4027999999999999E-5</c:v>
                </c:pt>
                <c:pt idx="44028">
                  <c:v>4.4029000000000001E-5</c:v>
                </c:pt>
                <c:pt idx="44029">
                  <c:v>4.4029999999999997E-5</c:v>
                </c:pt>
                <c:pt idx="44030">
                  <c:v>4.4030999999999999E-5</c:v>
                </c:pt>
                <c:pt idx="44031">
                  <c:v>4.4032000000000001E-5</c:v>
                </c:pt>
                <c:pt idx="44032">
                  <c:v>4.4032999999999997E-5</c:v>
                </c:pt>
                <c:pt idx="44033">
                  <c:v>4.4033999999999999E-5</c:v>
                </c:pt>
                <c:pt idx="44034">
                  <c:v>4.4035000000000001E-5</c:v>
                </c:pt>
                <c:pt idx="44035">
                  <c:v>4.4036000000000003E-5</c:v>
                </c:pt>
                <c:pt idx="44036">
                  <c:v>4.4036999999999999E-5</c:v>
                </c:pt>
                <c:pt idx="44037">
                  <c:v>4.4038000000000001E-5</c:v>
                </c:pt>
                <c:pt idx="44038">
                  <c:v>4.4039000000000003E-5</c:v>
                </c:pt>
                <c:pt idx="44039">
                  <c:v>4.4039999999999998E-5</c:v>
                </c:pt>
                <c:pt idx="44040">
                  <c:v>4.4041000000000001E-5</c:v>
                </c:pt>
                <c:pt idx="44041">
                  <c:v>4.4042000000000003E-5</c:v>
                </c:pt>
                <c:pt idx="44042">
                  <c:v>4.4042999999999998E-5</c:v>
                </c:pt>
                <c:pt idx="44043">
                  <c:v>4.4044E-5</c:v>
                </c:pt>
                <c:pt idx="44044">
                  <c:v>4.4045000000000003E-5</c:v>
                </c:pt>
                <c:pt idx="44045">
                  <c:v>4.4045999999999998E-5</c:v>
                </c:pt>
                <c:pt idx="44046">
                  <c:v>4.4047E-5</c:v>
                </c:pt>
                <c:pt idx="44047">
                  <c:v>4.4048000000000002E-5</c:v>
                </c:pt>
                <c:pt idx="44048">
                  <c:v>4.4048999999999998E-5</c:v>
                </c:pt>
                <c:pt idx="44049">
                  <c:v>4.405E-5</c:v>
                </c:pt>
                <c:pt idx="44050">
                  <c:v>4.4051000000000002E-5</c:v>
                </c:pt>
                <c:pt idx="44051">
                  <c:v>4.4051999999999998E-5</c:v>
                </c:pt>
                <c:pt idx="44052">
                  <c:v>4.4053E-5</c:v>
                </c:pt>
                <c:pt idx="44053">
                  <c:v>4.4054000000000002E-5</c:v>
                </c:pt>
                <c:pt idx="44054">
                  <c:v>4.4054999999999997E-5</c:v>
                </c:pt>
                <c:pt idx="44055">
                  <c:v>4.4056E-5</c:v>
                </c:pt>
                <c:pt idx="44056">
                  <c:v>4.4057000000000002E-5</c:v>
                </c:pt>
                <c:pt idx="44057">
                  <c:v>4.4057999999999997E-5</c:v>
                </c:pt>
                <c:pt idx="44058">
                  <c:v>4.4058999999999999E-5</c:v>
                </c:pt>
                <c:pt idx="44059">
                  <c:v>4.4060000000000002E-5</c:v>
                </c:pt>
                <c:pt idx="44060">
                  <c:v>4.4060999999999997E-5</c:v>
                </c:pt>
                <c:pt idx="44061">
                  <c:v>4.4061999999999999E-5</c:v>
                </c:pt>
                <c:pt idx="44062">
                  <c:v>4.4063000000000001E-5</c:v>
                </c:pt>
                <c:pt idx="44063">
                  <c:v>4.4063999999999997E-5</c:v>
                </c:pt>
                <c:pt idx="44064">
                  <c:v>4.4064999999999999E-5</c:v>
                </c:pt>
                <c:pt idx="44065">
                  <c:v>4.4066000000000001E-5</c:v>
                </c:pt>
                <c:pt idx="44066">
                  <c:v>4.4066999999999997E-5</c:v>
                </c:pt>
                <c:pt idx="44067">
                  <c:v>4.4067999999999999E-5</c:v>
                </c:pt>
                <c:pt idx="44068">
                  <c:v>4.4069000000000001E-5</c:v>
                </c:pt>
                <c:pt idx="44069">
                  <c:v>4.4070000000000003E-5</c:v>
                </c:pt>
                <c:pt idx="44070">
                  <c:v>4.4070999999999999E-5</c:v>
                </c:pt>
                <c:pt idx="44071">
                  <c:v>4.4072000000000001E-5</c:v>
                </c:pt>
                <c:pt idx="44072">
                  <c:v>4.4073000000000003E-5</c:v>
                </c:pt>
                <c:pt idx="44073">
                  <c:v>4.4073999999999998E-5</c:v>
                </c:pt>
                <c:pt idx="44074">
                  <c:v>4.4075000000000001E-5</c:v>
                </c:pt>
                <c:pt idx="44075">
                  <c:v>4.4076000000000003E-5</c:v>
                </c:pt>
                <c:pt idx="44076">
                  <c:v>4.4076999999999998E-5</c:v>
                </c:pt>
                <c:pt idx="44077">
                  <c:v>4.4078E-5</c:v>
                </c:pt>
                <c:pt idx="44078">
                  <c:v>4.4079000000000003E-5</c:v>
                </c:pt>
                <c:pt idx="44079">
                  <c:v>4.4079999999999998E-5</c:v>
                </c:pt>
                <c:pt idx="44080">
                  <c:v>4.4081E-5</c:v>
                </c:pt>
                <c:pt idx="44081">
                  <c:v>4.4082000000000002E-5</c:v>
                </c:pt>
                <c:pt idx="44082">
                  <c:v>4.4082999999999998E-5</c:v>
                </c:pt>
                <c:pt idx="44083">
                  <c:v>4.4084E-5</c:v>
                </c:pt>
                <c:pt idx="44084">
                  <c:v>4.4085000000000002E-5</c:v>
                </c:pt>
                <c:pt idx="44085">
                  <c:v>4.4085999999999998E-5</c:v>
                </c:pt>
                <c:pt idx="44086">
                  <c:v>4.4087E-5</c:v>
                </c:pt>
                <c:pt idx="44087">
                  <c:v>4.4088000000000002E-5</c:v>
                </c:pt>
                <c:pt idx="44088">
                  <c:v>4.4088999999999997E-5</c:v>
                </c:pt>
                <c:pt idx="44089">
                  <c:v>4.409E-5</c:v>
                </c:pt>
                <c:pt idx="44090">
                  <c:v>4.4091000000000002E-5</c:v>
                </c:pt>
                <c:pt idx="44091">
                  <c:v>4.4091999999999997E-5</c:v>
                </c:pt>
                <c:pt idx="44092">
                  <c:v>4.4092999999999999E-5</c:v>
                </c:pt>
                <c:pt idx="44093">
                  <c:v>4.4094000000000002E-5</c:v>
                </c:pt>
                <c:pt idx="44094">
                  <c:v>4.4094999999999997E-5</c:v>
                </c:pt>
                <c:pt idx="44095">
                  <c:v>4.4095999999999999E-5</c:v>
                </c:pt>
                <c:pt idx="44096">
                  <c:v>4.4097000000000001E-5</c:v>
                </c:pt>
                <c:pt idx="44097">
                  <c:v>4.4097999999999997E-5</c:v>
                </c:pt>
                <c:pt idx="44098">
                  <c:v>4.4098999999999999E-5</c:v>
                </c:pt>
                <c:pt idx="44099">
                  <c:v>4.4100000000000001E-5</c:v>
                </c:pt>
                <c:pt idx="44100">
                  <c:v>4.4100999999999997E-5</c:v>
                </c:pt>
                <c:pt idx="44101">
                  <c:v>4.4101999999999999E-5</c:v>
                </c:pt>
                <c:pt idx="44102">
                  <c:v>4.4103000000000001E-5</c:v>
                </c:pt>
                <c:pt idx="44103">
                  <c:v>4.4104000000000003E-5</c:v>
                </c:pt>
                <c:pt idx="44104">
                  <c:v>4.4104999999999999E-5</c:v>
                </c:pt>
                <c:pt idx="44105">
                  <c:v>4.4106000000000001E-5</c:v>
                </c:pt>
                <c:pt idx="44106">
                  <c:v>4.4107000000000003E-5</c:v>
                </c:pt>
                <c:pt idx="44107">
                  <c:v>4.4107999999999998E-5</c:v>
                </c:pt>
                <c:pt idx="44108">
                  <c:v>4.4109000000000001E-5</c:v>
                </c:pt>
                <c:pt idx="44109">
                  <c:v>4.4110000000000003E-5</c:v>
                </c:pt>
                <c:pt idx="44110">
                  <c:v>4.4110999999999998E-5</c:v>
                </c:pt>
                <c:pt idx="44111">
                  <c:v>4.4112E-5</c:v>
                </c:pt>
                <c:pt idx="44112">
                  <c:v>4.4113000000000003E-5</c:v>
                </c:pt>
                <c:pt idx="44113">
                  <c:v>4.4113999999999998E-5</c:v>
                </c:pt>
                <c:pt idx="44114">
                  <c:v>4.4115E-5</c:v>
                </c:pt>
                <c:pt idx="44115">
                  <c:v>4.4116000000000002E-5</c:v>
                </c:pt>
                <c:pt idx="44116">
                  <c:v>4.4116999999999998E-5</c:v>
                </c:pt>
                <c:pt idx="44117">
                  <c:v>4.4118E-5</c:v>
                </c:pt>
                <c:pt idx="44118">
                  <c:v>4.4119000000000002E-5</c:v>
                </c:pt>
                <c:pt idx="44119">
                  <c:v>4.4119999999999998E-5</c:v>
                </c:pt>
                <c:pt idx="44120">
                  <c:v>4.4121E-5</c:v>
                </c:pt>
                <c:pt idx="44121">
                  <c:v>4.4122000000000002E-5</c:v>
                </c:pt>
                <c:pt idx="44122">
                  <c:v>4.4122999999999998E-5</c:v>
                </c:pt>
                <c:pt idx="44123">
                  <c:v>4.4124E-5</c:v>
                </c:pt>
                <c:pt idx="44124">
                  <c:v>4.4125000000000002E-5</c:v>
                </c:pt>
                <c:pt idx="44125">
                  <c:v>4.4125999999999997E-5</c:v>
                </c:pt>
                <c:pt idx="44126">
                  <c:v>4.4127E-5</c:v>
                </c:pt>
                <c:pt idx="44127">
                  <c:v>4.4128000000000002E-5</c:v>
                </c:pt>
                <c:pt idx="44128">
                  <c:v>4.4128999999999997E-5</c:v>
                </c:pt>
                <c:pt idx="44129">
                  <c:v>4.4129999999999999E-5</c:v>
                </c:pt>
                <c:pt idx="44130">
                  <c:v>4.4131000000000001E-5</c:v>
                </c:pt>
                <c:pt idx="44131">
                  <c:v>4.4131999999999997E-5</c:v>
                </c:pt>
                <c:pt idx="44132">
                  <c:v>4.4132999999999999E-5</c:v>
                </c:pt>
                <c:pt idx="44133">
                  <c:v>4.4134000000000001E-5</c:v>
                </c:pt>
                <c:pt idx="44134">
                  <c:v>4.4134999999999997E-5</c:v>
                </c:pt>
                <c:pt idx="44135">
                  <c:v>4.4135999999999999E-5</c:v>
                </c:pt>
                <c:pt idx="44136">
                  <c:v>4.4137000000000001E-5</c:v>
                </c:pt>
                <c:pt idx="44137">
                  <c:v>4.4138000000000003E-5</c:v>
                </c:pt>
                <c:pt idx="44138">
                  <c:v>4.4138999999999999E-5</c:v>
                </c:pt>
                <c:pt idx="44139">
                  <c:v>4.4140000000000001E-5</c:v>
                </c:pt>
                <c:pt idx="44140">
                  <c:v>4.4141000000000003E-5</c:v>
                </c:pt>
                <c:pt idx="44141">
                  <c:v>4.4141999999999999E-5</c:v>
                </c:pt>
                <c:pt idx="44142">
                  <c:v>4.4143000000000001E-5</c:v>
                </c:pt>
                <c:pt idx="44143">
                  <c:v>4.4144000000000003E-5</c:v>
                </c:pt>
                <c:pt idx="44144">
                  <c:v>4.4144999999999998E-5</c:v>
                </c:pt>
                <c:pt idx="44145">
                  <c:v>4.4146000000000001E-5</c:v>
                </c:pt>
                <c:pt idx="44146">
                  <c:v>4.4147000000000003E-5</c:v>
                </c:pt>
                <c:pt idx="44147">
                  <c:v>4.4147999999999998E-5</c:v>
                </c:pt>
                <c:pt idx="44148">
                  <c:v>4.4149E-5</c:v>
                </c:pt>
                <c:pt idx="44149">
                  <c:v>4.4150000000000003E-5</c:v>
                </c:pt>
                <c:pt idx="44150">
                  <c:v>4.4150999999999998E-5</c:v>
                </c:pt>
                <c:pt idx="44151">
                  <c:v>4.4152E-5</c:v>
                </c:pt>
                <c:pt idx="44152">
                  <c:v>4.4153000000000002E-5</c:v>
                </c:pt>
                <c:pt idx="44153">
                  <c:v>4.4153999999999998E-5</c:v>
                </c:pt>
                <c:pt idx="44154">
                  <c:v>4.4155E-5</c:v>
                </c:pt>
                <c:pt idx="44155">
                  <c:v>4.4156000000000002E-5</c:v>
                </c:pt>
                <c:pt idx="44156">
                  <c:v>4.4156999999999998E-5</c:v>
                </c:pt>
                <c:pt idx="44157">
                  <c:v>4.4158E-5</c:v>
                </c:pt>
                <c:pt idx="44158">
                  <c:v>4.4159000000000002E-5</c:v>
                </c:pt>
                <c:pt idx="44159">
                  <c:v>4.4159999999999997E-5</c:v>
                </c:pt>
                <c:pt idx="44160">
                  <c:v>4.4161E-5</c:v>
                </c:pt>
                <c:pt idx="44161">
                  <c:v>4.4162000000000002E-5</c:v>
                </c:pt>
                <c:pt idx="44162">
                  <c:v>4.4162999999999997E-5</c:v>
                </c:pt>
                <c:pt idx="44163">
                  <c:v>4.4163999999999999E-5</c:v>
                </c:pt>
                <c:pt idx="44164">
                  <c:v>4.4165000000000002E-5</c:v>
                </c:pt>
                <c:pt idx="44165">
                  <c:v>4.4165999999999997E-5</c:v>
                </c:pt>
                <c:pt idx="44166">
                  <c:v>4.4166999999999999E-5</c:v>
                </c:pt>
                <c:pt idx="44167">
                  <c:v>4.4168000000000001E-5</c:v>
                </c:pt>
                <c:pt idx="44168">
                  <c:v>4.4168999999999997E-5</c:v>
                </c:pt>
                <c:pt idx="44169">
                  <c:v>4.4169999999999999E-5</c:v>
                </c:pt>
                <c:pt idx="44170">
                  <c:v>4.4171000000000001E-5</c:v>
                </c:pt>
                <c:pt idx="44171">
                  <c:v>4.4172000000000003E-5</c:v>
                </c:pt>
                <c:pt idx="44172">
                  <c:v>4.4172999999999999E-5</c:v>
                </c:pt>
                <c:pt idx="44173">
                  <c:v>4.4174000000000001E-5</c:v>
                </c:pt>
                <c:pt idx="44174">
                  <c:v>4.4175000000000003E-5</c:v>
                </c:pt>
                <c:pt idx="44175">
                  <c:v>4.4175999999999999E-5</c:v>
                </c:pt>
                <c:pt idx="44176">
                  <c:v>4.4177000000000001E-5</c:v>
                </c:pt>
                <c:pt idx="44177">
                  <c:v>4.4178000000000003E-5</c:v>
                </c:pt>
                <c:pt idx="44178">
                  <c:v>4.4178999999999998E-5</c:v>
                </c:pt>
                <c:pt idx="44179">
                  <c:v>4.4180000000000001E-5</c:v>
                </c:pt>
                <c:pt idx="44180">
                  <c:v>4.4181000000000003E-5</c:v>
                </c:pt>
                <c:pt idx="44181">
                  <c:v>4.4181999999999998E-5</c:v>
                </c:pt>
                <c:pt idx="44182">
                  <c:v>4.4183E-5</c:v>
                </c:pt>
                <c:pt idx="44183">
                  <c:v>4.4184000000000003E-5</c:v>
                </c:pt>
                <c:pt idx="44184">
                  <c:v>4.4184999999999998E-5</c:v>
                </c:pt>
                <c:pt idx="44185">
                  <c:v>4.4186E-5</c:v>
                </c:pt>
                <c:pt idx="44186">
                  <c:v>4.4187000000000002E-5</c:v>
                </c:pt>
                <c:pt idx="44187">
                  <c:v>4.4187999999999998E-5</c:v>
                </c:pt>
                <c:pt idx="44188">
                  <c:v>4.4189E-5</c:v>
                </c:pt>
                <c:pt idx="44189">
                  <c:v>4.4190000000000002E-5</c:v>
                </c:pt>
                <c:pt idx="44190">
                  <c:v>4.4190999999999998E-5</c:v>
                </c:pt>
                <c:pt idx="44191">
                  <c:v>4.4192E-5</c:v>
                </c:pt>
                <c:pt idx="44192">
                  <c:v>4.4193000000000002E-5</c:v>
                </c:pt>
                <c:pt idx="44193">
                  <c:v>4.4193999999999997E-5</c:v>
                </c:pt>
                <c:pt idx="44194">
                  <c:v>4.4195E-5</c:v>
                </c:pt>
                <c:pt idx="44195">
                  <c:v>4.4196000000000002E-5</c:v>
                </c:pt>
                <c:pt idx="44196">
                  <c:v>4.4196999999999997E-5</c:v>
                </c:pt>
                <c:pt idx="44197">
                  <c:v>4.4197999999999999E-5</c:v>
                </c:pt>
                <c:pt idx="44198">
                  <c:v>4.4199000000000002E-5</c:v>
                </c:pt>
                <c:pt idx="44199">
                  <c:v>4.4199999999999997E-5</c:v>
                </c:pt>
                <c:pt idx="44200">
                  <c:v>4.4200999999999999E-5</c:v>
                </c:pt>
                <c:pt idx="44201">
                  <c:v>4.4202000000000001E-5</c:v>
                </c:pt>
                <c:pt idx="44202">
                  <c:v>4.4202999999999997E-5</c:v>
                </c:pt>
                <c:pt idx="44203">
                  <c:v>4.4203999999999999E-5</c:v>
                </c:pt>
                <c:pt idx="44204">
                  <c:v>4.4205000000000001E-5</c:v>
                </c:pt>
                <c:pt idx="44205">
                  <c:v>4.4206000000000003E-5</c:v>
                </c:pt>
                <c:pt idx="44206">
                  <c:v>4.4206999999999999E-5</c:v>
                </c:pt>
                <c:pt idx="44207">
                  <c:v>4.4208000000000001E-5</c:v>
                </c:pt>
                <c:pt idx="44208">
                  <c:v>4.4209000000000003E-5</c:v>
                </c:pt>
                <c:pt idx="44209">
                  <c:v>4.4209999999999999E-5</c:v>
                </c:pt>
                <c:pt idx="44210">
                  <c:v>4.4211000000000001E-5</c:v>
                </c:pt>
                <c:pt idx="44211">
                  <c:v>4.4212000000000003E-5</c:v>
                </c:pt>
                <c:pt idx="44212">
                  <c:v>4.4212999999999998E-5</c:v>
                </c:pt>
                <c:pt idx="44213">
                  <c:v>4.4214000000000001E-5</c:v>
                </c:pt>
                <c:pt idx="44214">
                  <c:v>4.4215000000000003E-5</c:v>
                </c:pt>
                <c:pt idx="44215">
                  <c:v>4.4215999999999998E-5</c:v>
                </c:pt>
                <c:pt idx="44216">
                  <c:v>4.4217E-5</c:v>
                </c:pt>
                <c:pt idx="44217">
                  <c:v>4.4218000000000003E-5</c:v>
                </c:pt>
                <c:pt idx="44218">
                  <c:v>4.4218999999999998E-5</c:v>
                </c:pt>
                <c:pt idx="44219">
                  <c:v>4.422E-5</c:v>
                </c:pt>
                <c:pt idx="44220">
                  <c:v>4.4221000000000002E-5</c:v>
                </c:pt>
                <c:pt idx="44221">
                  <c:v>4.4221999999999998E-5</c:v>
                </c:pt>
                <c:pt idx="44222">
                  <c:v>4.4223E-5</c:v>
                </c:pt>
                <c:pt idx="44223">
                  <c:v>4.4224000000000002E-5</c:v>
                </c:pt>
                <c:pt idx="44224">
                  <c:v>4.4224999999999998E-5</c:v>
                </c:pt>
                <c:pt idx="44225">
                  <c:v>4.4226E-5</c:v>
                </c:pt>
                <c:pt idx="44226">
                  <c:v>4.4227000000000002E-5</c:v>
                </c:pt>
                <c:pt idx="44227">
                  <c:v>4.4227999999999997E-5</c:v>
                </c:pt>
                <c:pt idx="44228">
                  <c:v>4.4229E-5</c:v>
                </c:pt>
                <c:pt idx="44229">
                  <c:v>4.4230000000000002E-5</c:v>
                </c:pt>
                <c:pt idx="44230">
                  <c:v>4.4230999999999997E-5</c:v>
                </c:pt>
                <c:pt idx="44231">
                  <c:v>4.4231999999999999E-5</c:v>
                </c:pt>
                <c:pt idx="44232">
                  <c:v>4.4233000000000002E-5</c:v>
                </c:pt>
                <c:pt idx="44233">
                  <c:v>4.4233999999999997E-5</c:v>
                </c:pt>
                <c:pt idx="44234">
                  <c:v>4.4234999999999999E-5</c:v>
                </c:pt>
                <c:pt idx="44235">
                  <c:v>4.4236000000000001E-5</c:v>
                </c:pt>
                <c:pt idx="44236">
                  <c:v>4.4236999999999997E-5</c:v>
                </c:pt>
                <c:pt idx="44237">
                  <c:v>4.4237999999999999E-5</c:v>
                </c:pt>
                <c:pt idx="44238">
                  <c:v>4.4239000000000001E-5</c:v>
                </c:pt>
                <c:pt idx="44239">
                  <c:v>4.4240000000000003E-5</c:v>
                </c:pt>
                <c:pt idx="44240">
                  <c:v>4.4240999999999999E-5</c:v>
                </c:pt>
                <c:pt idx="44241">
                  <c:v>4.4242000000000001E-5</c:v>
                </c:pt>
                <c:pt idx="44242">
                  <c:v>4.4243000000000003E-5</c:v>
                </c:pt>
                <c:pt idx="44243">
                  <c:v>4.4243999999999999E-5</c:v>
                </c:pt>
                <c:pt idx="44244">
                  <c:v>4.4245000000000001E-5</c:v>
                </c:pt>
                <c:pt idx="44245">
                  <c:v>4.4246000000000003E-5</c:v>
                </c:pt>
                <c:pt idx="44246">
                  <c:v>4.4246999999999998E-5</c:v>
                </c:pt>
                <c:pt idx="44247">
                  <c:v>4.4248000000000001E-5</c:v>
                </c:pt>
                <c:pt idx="44248">
                  <c:v>4.4249000000000003E-5</c:v>
                </c:pt>
                <c:pt idx="44249">
                  <c:v>4.4249999999999998E-5</c:v>
                </c:pt>
                <c:pt idx="44250">
                  <c:v>4.4251E-5</c:v>
                </c:pt>
                <c:pt idx="44251">
                  <c:v>4.4252000000000003E-5</c:v>
                </c:pt>
                <c:pt idx="44252">
                  <c:v>4.4252999999999998E-5</c:v>
                </c:pt>
                <c:pt idx="44253">
                  <c:v>4.4254E-5</c:v>
                </c:pt>
                <c:pt idx="44254">
                  <c:v>4.4255000000000002E-5</c:v>
                </c:pt>
                <c:pt idx="44255">
                  <c:v>4.4255999999999998E-5</c:v>
                </c:pt>
                <c:pt idx="44256">
                  <c:v>4.4257E-5</c:v>
                </c:pt>
                <c:pt idx="44257">
                  <c:v>4.4258000000000002E-5</c:v>
                </c:pt>
                <c:pt idx="44258">
                  <c:v>4.4258999999999998E-5</c:v>
                </c:pt>
                <c:pt idx="44259">
                  <c:v>4.426E-5</c:v>
                </c:pt>
                <c:pt idx="44260">
                  <c:v>4.4261000000000002E-5</c:v>
                </c:pt>
                <c:pt idx="44261">
                  <c:v>4.4261999999999997E-5</c:v>
                </c:pt>
                <c:pt idx="44262">
                  <c:v>4.4263E-5</c:v>
                </c:pt>
                <c:pt idx="44263">
                  <c:v>4.4264000000000002E-5</c:v>
                </c:pt>
                <c:pt idx="44264">
                  <c:v>4.4264999999999997E-5</c:v>
                </c:pt>
                <c:pt idx="44265">
                  <c:v>4.4265999999999999E-5</c:v>
                </c:pt>
                <c:pt idx="44266">
                  <c:v>4.4267000000000002E-5</c:v>
                </c:pt>
                <c:pt idx="44267">
                  <c:v>4.4267999999999997E-5</c:v>
                </c:pt>
                <c:pt idx="44268">
                  <c:v>4.4268999999999999E-5</c:v>
                </c:pt>
                <c:pt idx="44269">
                  <c:v>4.4270000000000001E-5</c:v>
                </c:pt>
                <c:pt idx="44270">
                  <c:v>4.4270999999999997E-5</c:v>
                </c:pt>
                <c:pt idx="44271">
                  <c:v>4.4271999999999999E-5</c:v>
                </c:pt>
                <c:pt idx="44272">
                  <c:v>4.4273000000000001E-5</c:v>
                </c:pt>
                <c:pt idx="44273">
                  <c:v>4.4274000000000003E-5</c:v>
                </c:pt>
                <c:pt idx="44274">
                  <c:v>4.4274999999999999E-5</c:v>
                </c:pt>
                <c:pt idx="44275">
                  <c:v>4.4276000000000001E-5</c:v>
                </c:pt>
                <c:pt idx="44276">
                  <c:v>4.4277000000000003E-5</c:v>
                </c:pt>
                <c:pt idx="44277">
                  <c:v>4.4277999999999999E-5</c:v>
                </c:pt>
                <c:pt idx="44278">
                  <c:v>4.4279000000000001E-5</c:v>
                </c:pt>
                <c:pt idx="44279">
                  <c:v>4.4280000000000003E-5</c:v>
                </c:pt>
                <c:pt idx="44280">
                  <c:v>4.4280999999999998E-5</c:v>
                </c:pt>
                <c:pt idx="44281">
                  <c:v>4.4282000000000001E-5</c:v>
                </c:pt>
                <c:pt idx="44282">
                  <c:v>4.4283000000000003E-5</c:v>
                </c:pt>
                <c:pt idx="44283">
                  <c:v>4.4283999999999998E-5</c:v>
                </c:pt>
                <c:pt idx="44284">
                  <c:v>4.4285E-5</c:v>
                </c:pt>
                <c:pt idx="44285">
                  <c:v>4.4286000000000003E-5</c:v>
                </c:pt>
                <c:pt idx="44286">
                  <c:v>4.4286999999999998E-5</c:v>
                </c:pt>
                <c:pt idx="44287">
                  <c:v>4.4288E-5</c:v>
                </c:pt>
                <c:pt idx="44288">
                  <c:v>4.4289000000000002E-5</c:v>
                </c:pt>
                <c:pt idx="44289">
                  <c:v>4.4289999999999998E-5</c:v>
                </c:pt>
                <c:pt idx="44290">
                  <c:v>4.4291E-5</c:v>
                </c:pt>
                <c:pt idx="44291">
                  <c:v>4.4292000000000002E-5</c:v>
                </c:pt>
                <c:pt idx="44292">
                  <c:v>4.4292999999999998E-5</c:v>
                </c:pt>
                <c:pt idx="44293">
                  <c:v>4.4294E-5</c:v>
                </c:pt>
                <c:pt idx="44294">
                  <c:v>4.4295000000000002E-5</c:v>
                </c:pt>
                <c:pt idx="44295">
                  <c:v>4.4295999999999997E-5</c:v>
                </c:pt>
                <c:pt idx="44296">
                  <c:v>4.4297E-5</c:v>
                </c:pt>
                <c:pt idx="44297">
                  <c:v>4.4298000000000002E-5</c:v>
                </c:pt>
                <c:pt idx="44298">
                  <c:v>4.4298999999999997E-5</c:v>
                </c:pt>
                <c:pt idx="44299">
                  <c:v>4.4299999999999999E-5</c:v>
                </c:pt>
                <c:pt idx="44300">
                  <c:v>4.4301000000000002E-5</c:v>
                </c:pt>
                <c:pt idx="44301">
                  <c:v>4.4301999999999997E-5</c:v>
                </c:pt>
                <c:pt idx="44302">
                  <c:v>4.4302999999999999E-5</c:v>
                </c:pt>
                <c:pt idx="44303">
                  <c:v>4.4304000000000001E-5</c:v>
                </c:pt>
                <c:pt idx="44304">
                  <c:v>4.4304999999999997E-5</c:v>
                </c:pt>
                <c:pt idx="44305">
                  <c:v>4.4305999999999999E-5</c:v>
                </c:pt>
                <c:pt idx="44306">
                  <c:v>4.4307000000000001E-5</c:v>
                </c:pt>
                <c:pt idx="44307">
                  <c:v>4.4308000000000003E-5</c:v>
                </c:pt>
                <c:pt idx="44308">
                  <c:v>4.4308999999999999E-5</c:v>
                </c:pt>
                <c:pt idx="44309">
                  <c:v>4.4310000000000001E-5</c:v>
                </c:pt>
                <c:pt idx="44310">
                  <c:v>4.4311000000000003E-5</c:v>
                </c:pt>
                <c:pt idx="44311">
                  <c:v>4.4311999999999999E-5</c:v>
                </c:pt>
                <c:pt idx="44312">
                  <c:v>4.4313000000000001E-5</c:v>
                </c:pt>
                <c:pt idx="44313">
                  <c:v>4.4314000000000003E-5</c:v>
                </c:pt>
                <c:pt idx="44314">
                  <c:v>4.4314999999999998E-5</c:v>
                </c:pt>
                <c:pt idx="44315">
                  <c:v>4.4316000000000001E-5</c:v>
                </c:pt>
                <c:pt idx="44316">
                  <c:v>4.4317000000000003E-5</c:v>
                </c:pt>
                <c:pt idx="44317">
                  <c:v>4.4317999999999998E-5</c:v>
                </c:pt>
                <c:pt idx="44318">
                  <c:v>4.4319E-5</c:v>
                </c:pt>
                <c:pt idx="44319">
                  <c:v>4.4320000000000003E-5</c:v>
                </c:pt>
                <c:pt idx="44320">
                  <c:v>4.4320999999999998E-5</c:v>
                </c:pt>
                <c:pt idx="44321">
                  <c:v>4.4322E-5</c:v>
                </c:pt>
                <c:pt idx="44322">
                  <c:v>4.4323000000000002E-5</c:v>
                </c:pt>
                <c:pt idx="44323">
                  <c:v>4.4323999999999998E-5</c:v>
                </c:pt>
                <c:pt idx="44324">
                  <c:v>4.4325E-5</c:v>
                </c:pt>
                <c:pt idx="44325">
                  <c:v>4.4326000000000002E-5</c:v>
                </c:pt>
                <c:pt idx="44326">
                  <c:v>4.4326999999999998E-5</c:v>
                </c:pt>
                <c:pt idx="44327">
                  <c:v>4.4328E-5</c:v>
                </c:pt>
                <c:pt idx="44328">
                  <c:v>4.4329000000000002E-5</c:v>
                </c:pt>
                <c:pt idx="44329">
                  <c:v>4.4329999999999997E-5</c:v>
                </c:pt>
                <c:pt idx="44330">
                  <c:v>4.4331E-5</c:v>
                </c:pt>
                <c:pt idx="44331">
                  <c:v>4.4332000000000002E-5</c:v>
                </c:pt>
                <c:pt idx="44332">
                  <c:v>4.4332999999999997E-5</c:v>
                </c:pt>
                <c:pt idx="44333">
                  <c:v>4.4333999999999999E-5</c:v>
                </c:pt>
                <c:pt idx="44334">
                  <c:v>4.4335000000000002E-5</c:v>
                </c:pt>
                <c:pt idx="44335">
                  <c:v>4.4335999999999997E-5</c:v>
                </c:pt>
                <c:pt idx="44336">
                  <c:v>4.4336999999999999E-5</c:v>
                </c:pt>
                <c:pt idx="44337">
                  <c:v>4.4338000000000001E-5</c:v>
                </c:pt>
                <c:pt idx="44338">
                  <c:v>4.4338999999999997E-5</c:v>
                </c:pt>
                <c:pt idx="44339">
                  <c:v>4.4339999999999999E-5</c:v>
                </c:pt>
                <c:pt idx="44340">
                  <c:v>4.4341000000000001E-5</c:v>
                </c:pt>
                <c:pt idx="44341">
                  <c:v>4.4342000000000003E-5</c:v>
                </c:pt>
                <c:pt idx="44342">
                  <c:v>4.4342999999999999E-5</c:v>
                </c:pt>
                <c:pt idx="44343">
                  <c:v>4.4344000000000001E-5</c:v>
                </c:pt>
                <c:pt idx="44344">
                  <c:v>4.4345000000000003E-5</c:v>
                </c:pt>
                <c:pt idx="44345">
                  <c:v>4.4345999999999999E-5</c:v>
                </c:pt>
                <c:pt idx="44346">
                  <c:v>4.4347000000000001E-5</c:v>
                </c:pt>
                <c:pt idx="44347">
                  <c:v>4.4348000000000003E-5</c:v>
                </c:pt>
                <c:pt idx="44348">
                  <c:v>4.4348999999999998E-5</c:v>
                </c:pt>
                <c:pt idx="44349">
                  <c:v>4.4350000000000001E-5</c:v>
                </c:pt>
                <c:pt idx="44350">
                  <c:v>4.4351000000000003E-5</c:v>
                </c:pt>
                <c:pt idx="44351">
                  <c:v>4.4351999999999998E-5</c:v>
                </c:pt>
                <c:pt idx="44352">
                  <c:v>4.4353E-5</c:v>
                </c:pt>
                <c:pt idx="44353">
                  <c:v>4.4354000000000003E-5</c:v>
                </c:pt>
                <c:pt idx="44354">
                  <c:v>4.4354999999999998E-5</c:v>
                </c:pt>
                <c:pt idx="44355">
                  <c:v>4.4356E-5</c:v>
                </c:pt>
                <c:pt idx="44356">
                  <c:v>4.4357000000000002E-5</c:v>
                </c:pt>
                <c:pt idx="44357">
                  <c:v>4.4357999999999998E-5</c:v>
                </c:pt>
                <c:pt idx="44358">
                  <c:v>4.4359E-5</c:v>
                </c:pt>
                <c:pt idx="44359">
                  <c:v>4.4360000000000002E-5</c:v>
                </c:pt>
                <c:pt idx="44360">
                  <c:v>4.4360999999999998E-5</c:v>
                </c:pt>
                <c:pt idx="44361">
                  <c:v>4.4362E-5</c:v>
                </c:pt>
                <c:pt idx="44362">
                  <c:v>4.4363000000000002E-5</c:v>
                </c:pt>
                <c:pt idx="44363">
                  <c:v>4.4363999999999997E-5</c:v>
                </c:pt>
                <c:pt idx="44364">
                  <c:v>4.4365E-5</c:v>
                </c:pt>
                <c:pt idx="44365">
                  <c:v>4.4366000000000002E-5</c:v>
                </c:pt>
                <c:pt idx="44366">
                  <c:v>4.4366999999999997E-5</c:v>
                </c:pt>
                <c:pt idx="44367">
                  <c:v>4.4367999999999999E-5</c:v>
                </c:pt>
                <c:pt idx="44368">
                  <c:v>4.4369000000000002E-5</c:v>
                </c:pt>
                <c:pt idx="44369">
                  <c:v>4.4369999999999997E-5</c:v>
                </c:pt>
                <c:pt idx="44370">
                  <c:v>4.4370999999999999E-5</c:v>
                </c:pt>
                <c:pt idx="44371">
                  <c:v>4.4372000000000001E-5</c:v>
                </c:pt>
                <c:pt idx="44372">
                  <c:v>4.4372999999999997E-5</c:v>
                </c:pt>
                <c:pt idx="44373">
                  <c:v>4.4373999999999999E-5</c:v>
                </c:pt>
                <c:pt idx="44374">
                  <c:v>4.4375000000000001E-5</c:v>
                </c:pt>
                <c:pt idx="44375">
                  <c:v>4.4375999999999997E-5</c:v>
                </c:pt>
                <c:pt idx="44376">
                  <c:v>4.4376999999999999E-5</c:v>
                </c:pt>
                <c:pt idx="44377">
                  <c:v>4.4378000000000001E-5</c:v>
                </c:pt>
                <c:pt idx="44378">
                  <c:v>4.4379000000000003E-5</c:v>
                </c:pt>
                <c:pt idx="44379">
                  <c:v>4.4379999999999999E-5</c:v>
                </c:pt>
                <c:pt idx="44380">
                  <c:v>4.4381000000000001E-5</c:v>
                </c:pt>
                <c:pt idx="44381">
                  <c:v>4.4382000000000003E-5</c:v>
                </c:pt>
                <c:pt idx="44382">
                  <c:v>4.4382999999999998E-5</c:v>
                </c:pt>
                <c:pt idx="44383">
                  <c:v>4.4384000000000001E-5</c:v>
                </c:pt>
                <c:pt idx="44384">
                  <c:v>4.4385000000000003E-5</c:v>
                </c:pt>
                <c:pt idx="44385">
                  <c:v>4.4385999999999998E-5</c:v>
                </c:pt>
                <c:pt idx="44386">
                  <c:v>4.4387E-5</c:v>
                </c:pt>
                <c:pt idx="44387">
                  <c:v>4.4388000000000003E-5</c:v>
                </c:pt>
                <c:pt idx="44388">
                  <c:v>4.4388999999999998E-5</c:v>
                </c:pt>
                <c:pt idx="44389">
                  <c:v>4.439E-5</c:v>
                </c:pt>
                <c:pt idx="44390">
                  <c:v>4.4391000000000002E-5</c:v>
                </c:pt>
                <c:pt idx="44391">
                  <c:v>4.4391999999999998E-5</c:v>
                </c:pt>
                <c:pt idx="44392">
                  <c:v>4.4393E-5</c:v>
                </c:pt>
                <c:pt idx="44393">
                  <c:v>4.4394000000000002E-5</c:v>
                </c:pt>
                <c:pt idx="44394">
                  <c:v>4.4394999999999998E-5</c:v>
                </c:pt>
                <c:pt idx="44395">
                  <c:v>4.4396E-5</c:v>
                </c:pt>
                <c:pt idx="44396">
                  <c:v>4.4397000000000002E-5</c:v>
                </c:pt>
                <c:pt idx="44397">
                  <c:v>4.4397999999999997E-5</c:v>
                </c:pt>
                <c:pt idx="44398">
                  <c:v>4.4399E-5</c:v>
                </c:pt>
                <c:pt idx="44399">
                  <c:v>4.4400000000000002E-5</c:v>
                </c:pt>
                <c:pt idx="44400">
                  <c:v>4.4400999999999997E-5</c:v>
                </c:pt>
                <c:pt idx="44401">
                  <c:v>4.4401999999999999E-5</c:v>
                </c:pt>
                <c:pt idx="44402">
                  <c:v>4.4403000000000002E-5</c:v>
                </c:pt>
                <c:pt idx="44403">
                  <c:v>4.4403999999999997E-5</c:v>
                </c:pt>
                <c:pt idx="44404">
                  <c:v>4.4404999999999999E-5</c:v>
                </c:pt>
                <c:pt idx="44405">
                  <c:v>4.4406000000000001E-5</c:v>
                </c:pt>
                <c:pt idx="44406">
                  <c:v>4.4406999999999997E-5</c:v>
                </c:pt>
                <c:pt idx="44407">
                  <c:v>4.4407999999999999E-5</c:v>
                </c:pt>
                <c:pt idx="44408">
                  <c:v>4.4409000000000001E-5</c:v>
                </c:pt>
                <c:pt idx="44409">
                  <c:v>4.4409999999999997E-5</c:v>
                </c:pt>
                <c:pt idx="44410">
                  <c:v>4.4410999999999999E-5</c:v>
                </c:pt>
                <c:pt idx="44411">
                  <c:v>4.4412000000000001E-5</c:v>
                </c:pt>
                <c:pt idx="44412">
                  <c:v>4.4413000000000003E-5</c:v>
                </c:pt>
                <c:pt idx="44413">
                  <c:v>4.4413999999999999E-5</c:v>
                </c:pt>
                <c:pt idx="44414">
                  <c:v>4.4415000000000001E-5</c:v>
                </c:pt>
                <c:pt idx="44415">
                  <c:v>4.4416000000000003E-5</c:v>
                </c:pt>
                <c:pt idx="44416">
                  <c:v>4.4416999999999998E-5</c:v>
                </c:pt>
                <c:pt idx="44417">
                  <c:v>4.4418000000000001E-5</c:v>
                </c:pt>
                <c:pt idx="44418">
                  <c:v>4.4419000000000003E-5</c:v>
                </c:pt>
                <c:pt idx="44419">
                  <c:v>4.4419999999999998E-5</c:v>
                </c:pt>
                <c:pt idx="44420">
                  <c:v>4.4421E-5</c:v>
                </c:pt>
                <c:pt idx="44421">
                  <c:v>4.4422000000000003E-5</c:v>
                </c:pt>
                <c:pt idx="44422">
                  <c:v>4.4422999999999998E-5</c:v>
                </c:pt>
                <c:pt idx="44423">
                  <c:v>4.4424E-5</c:v>
                </c:pt>
                <c:pt idx="44424">
                  <c:v>4.4425000000000002E-5</c:v>
                </c:pt>
                <c:pt idx="44425">
                  <c:v>4.4425999999999998E-5</c:v>
                </c:pt>
                <c:pt idx="44426">
                  <c:v>4.4427E-5</c:v>
                </c:pt>
                <c:pt idx="44427">
                  <c:v>4.4428000000000002E-5</c:v>
                </c:pt>
                <c:pt idx="44428">
                  <c:v>4.4428999999999998E-5</c:v>
                </c:pt>
                <c:pt idx="44429">
                  <c:v>4.443E-5</c:v>
                </c:pt>
                <c:pt idx="44430">
                  <c:v>4.4431000000000002E-5</c:v>
                </c:pt>
                <c:pt idx="44431">
                  <c:v>4.4431999999999997E-5</c:v>
                </c:pt>
                <c:pt idx="44432">
                  <c:v>4.4433E-5</c:v>
                </c:pt>
                <c:pt idx="44433">
                  <c:v>4.4434000000000002E-5</c:v>
                </c:pt>
                <c:pt idx="44434">
                  <c:v>4.4434999999999997E-5</c:v>
                </c:pt>
                <c:pt idx="44435">
                  <c:v>4.4435999999999999E-5</c:v>
                </c:pt>
                <c:pt idx="44436">
                  <c:v>4.4437000000000002E-5</c:v>
                </c:pt>
                <c:pt idx="44437">
                  <c:v>4.4437999999999997E-5</c:v>
                </c:pt>
                <c:pt idx="44438">
                  <c:v>4.4438999999999999E-5</c:v>
                </c:pt>
                <c:pt idx="44439">
                  <c:v>4.4440000000000001E-5</c:v>
                </c:pt>
                <c:pt idx="44440">
                  <c:v>4.4440999999999997E-5</c:v>
                </c:pt>
                <c:pt idx="44441">
                  <c:v>4.4441999999999999E-5</c:v>
                </c:pt>
                <c:pt idx="44442">
                  <c:v>4.4443000000000001E-5</c:v>
                </c:pt>
                <c:pt idx="44443">
                  <c:v>4.4443999999999997E-5</c:v>
                </c:pt>
                <c:pt idx="44444">
                  <c:v>4.4444999999999999E-5</c:v>
                </c:pt>
                <c:pt idx="44445">
                  <c:v>4.4446000000000001E-5</c:v>
                </c:pt>
                <c:pt idx="44446">
                  <c:v>4.4447000000000003E-5</c:v>
                </c:pt>
                <c:pt idx="44447">
                  <c:v>4.4447999999999999E-5</c:v>
                </c:pt>
                <c:pt idx="44448">
                  <c:v>4.4449000000000001E-5</c:v>
                </c:pt>
                <c:pt idx="44449">
                  <c:v>4.4450000000000003E-5</c:v>
                </c:pt>
                <c:pt idx="44450">
                  <c:v>4.4450999999999998E-5</c:v>
                </c:pt>
                <c:pt idx="44451">
                  <c:v>4.4452000000000001E-5</c:v>
                </c:pt>
                <c:pt idx="44452">
                  <c:v>4.4453000000000003E-5</c:v>
                </c:pt>
                <c:pt idx="44453">
                  <c:v>4.4453999999999998E-5</c:v>
                </c:pt>
                <c:pt idx="44454">
                  <c:v>4.4455E-5</c:v>
                </c:pt>
                <c:pt idx="44455">
                  <c:v>4.4456000000000003E-5</c:v>
                </c:pt>
                <c:pt idx="44456">
                  <c:v>4.4456999999999998E-5</c:v>
                </c:pt>
                <c:pt idx="44457">
                  <c:v>4.4458E-5</c:v>
                </c:pt>
                <c:pt idx="44458">
                  <c:v>4.4459000000000002E-5</c:v>
                </c:pt>
                <c:pt idx="44459">
                  <c:v>4.4459999999999998E-5</c:v>
                </c:pt>
                <c:pt idx="44460">
                  <c:v>4.4461E-5</c:v>
                </c:pt>
                <c:pt idx="44461">
                  <c:v>4.4462000000000002E-5</c:v>
                </c:pt>
                <c:pt idx="44462">
                  <c:v>4.4462999999999998E-5</c:v>
                </c:pt>
                <c:pt idx="44463">
                  <c:v>4.4464E-5</c:v>
                </c:pt>
                <c:pt idx="44464">
                  <c:v>4.4465000000000002E-5</c:v>
                </c:pt>
                <c:pt idx="44465">
                  <c:v>4.4465999999999997E-5</c:v>
                </c:pt>
                <c:pt idx="44466">
                  <c:v>4.4467E-5</c:v>
                </c:pt>
                <c:pt idx="44467">
                  <c:v>4.4468000000000002E-5</c:v>
                </c:pt>
                <c:pt idx="44468">
                  <c:v>4.4468999999999997E-5</c:v>
                </c:pt>
                <c:pt idx="44469">
                  <c:v>4.4469999999999999E-5</c:v>
                </c:pt>
                <c:pt idx="44470">
                  <c:v>4.4471000000000002E-5</c:v>
                </c:pt>
                <c:pt idx="44471">
                  <c:v>4.4471999999999997E-5</c:v>
                </c:pt>
                <c:pt idx="44472">
                  <c:v>4.4472999999999999E-5</c:v>
                </c:pt>
                <c:pt idx="44473">
                  <c:v>4.4474000000000001E-5</c:v>
                </c:pt>
                <c:pt idx="44474">
                  <c:v>4.4474999999999997E-5</c:v>
                </c:pt>
                <c:pt idx="44475">
                  <c:v>4.4475999999999999E-5</c:v>
                </c:pt>
                <c:pt idx="44476">
                  <c:v>4.4477000000000001E-5</c:v>
                </c:pt>
                <c:pt idx="44477">
                  <c:v>4.4477999999999997E-5</c:v>
                </c:pt>
                <c:pt idx="44478">
                  <c:v>4.4478999999999999E-5</c:v>
                </c:pt>
                <c:pt idx="44479">
                  <c:v>4.4480000000000001E-5</c:v>
                </c:pt>
                <c:pt idx="44480">
                  <c:v>4.4481000000000003E-5</c:v>
                </c:pt>
                <c:pt idx="44481">
                  <c:v>4.4481999999999999E-5</c:v>
                </c:pt>
                <c:pt idx="44482">
                  <c:v>4.4483000000000001E-5</c:v>
                </c:pt>
                <c:pt idx="44483">
                  <c:v>4.4484000000000003E-5</c:v>
                </c:pt>
                <c:pt idx="44484">
                  <c:v>4.4484999999999998E-5</c:v>
                </c:pt>
                <c:pt idx="44485">
                  <c:v>4.4486000000000001E-5</c:v>
                </c:pt>
                <c:pt idx="44486">
                  <c:v>4.4487000000000003E-5</c:v>
                </c:pt>
                <c:pt idx="44487">
                  <c:v>4.4487999999999998E-5</c:v>
                </c:pt>
                <c:pt idx="44488">
                  <c:v>4.4489E-5</c:v>
                </c:pt>
                <c:pt idx="44489">
                  <c:v>4.4490000000000003E-5</c:v>
                </c:pt>
                <c:pt idx="44490">
                  <c:v>4.4490999999999998E-5</c:v>
                </c:pt>
                <c:pt idx="44491">
                  <c:v>4.4492E-5</c:v>
                </c:pt>
                <c:pt idx="44492">
                  <c:v>4.4493000000000002E-5</c:v>
                </c:pt>
                <c:pt idx="44493">
                  <c:v>4.4493999999999998E-5</c:v>
                </c:pt>
                <c:pt idx="44494">
                  <c:v>4.4495E-5</c:v>
                </c:pt>
                <c:pt idx="44495">
                  <c:v>4.4496000000000002E-5</c:v>
                </c:pt>
                <c:pt idx="44496">
                  <c:v>4.4496999999999998E-5</c:v>
                </c:pt>
                <c:pt idx="44497">
                  <c:v>4.4498E-5</c:v>
                </c:pt>
                <c:pt idx="44498">
                  <c:v>4.4499000000000002E-5</c:v>
                </c:pt>
                <c:pt idx="44499">
                  <c:v>4.4499999999999997E-5</c:v>
                </c:pt>
                <c:pt idx="44500">
                  <c:v>4.4501E-5</c:v>
                </c:pt>
                <c:pt idx="44501">
                  <c:v>4.4502000000000002E-5</c:v>
                </c:pt>
                <c:pt idx="44502">
                  <c:v>4.4502999999999997E-5</c:v>
                </c:pt>
                <c:pt idx="44503">
                  <c:v>4.4503999999999999E-5</c:v>
                </c:pt>
                <c:pt idx="44504">
                  <c:v>4.4505000000000002E-5</c:v>
                </c:pt>
                <c:pt idx="44505">
                  <c:v>4.4505999999999997E-5</c:v>
                </c:pt>
                <c:pt idx="44506">
                  <c:v>4.4506999999999999E-5</c:v>
                </c:pt>
                <c:pt idx="44507">
                  <c:v>4.4508000000000001E-5</c:v>
                </c:pt>
                <c:pt idx="44508">
                  <c:v>4.4508999999999997E-5</c:v>
                </c:pt>
                <c:pt idx="44509">
                  <c:v>4.4509999999999999E-5</c:v>
                </c:pt>
                <c:pt idx="44510">
                  <c:v>4.4511000000000001E-5</c:v>
                </c:pt>
                <c:pt idx="44511">
                  <c:v>4.4511999999999997E-5</c:v>
                </c:pt>
                <c:pt idx="44512">
                  <c:v>4.4512999999999999E-5</c:v>
                </c:pt>
                <c:pt idx="44513">
                  <c:v>4.4514000000000001E-5</c:v>
                </c:pt>
                <c:pt idx="44514">
                  <c:v>4.4515000000000003E-5</c:v>
                </c:pt>
                <c:pt idx="44515">
                  <c:v>4.4515999999999999E-5</c:v>
                </c:pt>
                <c:pt idx="44516">
                  <c:v>4.4517000000000001E-5</c:v>
                </c:pt>
                <c:pt idx="44517">
                  <c:v>4.4518000000000003E-5</c:v>
                </c:pt>
                <c:pt idx="44518">
                  <c:v>4.4518999999999998E-5</c:v>
                </c:pt>
                <c:pt idx="44519">
                  <c:v>4.4520000000000001E-5</c:v>
                </c:pt>
                <c:pt idx="44520">
                  <c:v>4.4521000000000003E-5</c:v>
                </c:pt>
                <c:pt idx="44521">
                  <c:v>4.4521999999999998E-5</c:v>
                </c:pt>
                <c:pt idx="44522">
                  <c:v>4.4523E-5</c:v>
                </c:pt>
                <c:pt idx="44523">
                  <c:v>4.4524000000000003E-5</c:v>
                </c:pt>
                <c:pt idx="44524">
                  <c:v>4.4524999999999998E-5</c:v>
                </c:pt>
                <c:pt idx="44525">
                  <c:v>4.4526E-5</c:v>
                </c:pt>
                <c:pt idx="44526">
                  <c:v>4.4527000000000002E-5</c:v>
                </c:pt>
                <c:pt idx="44527">
                  <c:v>4.4527999999999998E-5</c:v>
                </c:pt>
                <c:pt idx="44528">
                  <c:v>4.4529E-5</c:v>
                </c:pt>
                <c:pt idx="44529">
                  <c:v>4.4530000000000002E-5</c:v>
                </c:pt>
                <c:pt idx="44530">
                  <c:v>4.4530999999999998E-5</c:v>
                </c:pt>
                <c:pt idx="44531">
                  <c:v>4.4532E-5</c:v>
                </c:pt>
                <c:pt idx="44532">
                  <c:v>4.4533000000000002E-5</c:v>
                </c:pt>
                <c:pt idx="44533">
                  <c:v>4.4533999999999997E-5</c:v>
                </c:pt>
                <c:pt idx="44534">
                  <c:v>4.4535E-5</c:v>
                </c:pt>
                <c:pt idx="44535">
                  <c:v>4.4536000000000002E-5</c:v>
                </c:pt>
                <c:pt idx="44536">
                  <c:v>4.4536999999999997E-5</c:v>
                </c:pt>
                <c:pt idx="44537">
                  <c:v>4.4537999999999999E-5</c:v>
                </c:pt>
                <c:pt idx="44538">
                  <c:v>4.4539000000000002E-5</c:v>
                </c:pt>
                <c:pt idx="44539">
                  <c:v>4.4539999999999997E-5</c:v>
                </c:pt>
                <c:pt idx="44540">
                  <c:v>4.4540999999999999E-5</c:v>
                </c:pt>
                <c:pt idx="44541">
                  <c:v>4.4542000000000001E-5</c:v>
                </c:pt>
                <c:pt idx="44542">
                  <c:v>4.4542999999999997E-5</c:v>
                </c:pt>
                <c:pt idx="44543">
                  <c:v>4.4543999999999999E-5</c:v>
                </c:pt>
                <c:pt idx="44544">
                  <c:v>4.4545000000000001E-5</c:v>
                </c:pt>
                <c:pt idx="44545">
                  <c:v>4.4545999999999997E-5</c:v>
                </c:pt>
                <c:pt idx="44546">
                  <c:v>4.4546999999999999E-5</c:v>
                </c:pt>
                <c:pt idx="44547">
                  <c:v>4.4548000000000001E-5</c:v>
                </c:pt>
                <c:pt idx="44548">
                  <c:v>4.4549000000000003E-5</c:v>
                </c:pt>
                <c:pt idx="44549">
                  <c:v>4.4549999999999999E-5</c:v>
                </c:pt>
                <c:pt idx="44550">
                  <c:v>4.4551000000000001E-5</c:v>
                </c:pt>
                <c:pt idx="44551">
                  <c:v>4.4552000000000003E-5</c:v>
                </c:pt>
                <c:pt idx="44552">
                  <c:v>4.4552999999999998E-5</c:v>
                </c:pt>
                <c:pt idx="44553">
                  <c:v>4.4554000000000001E-5</c:v>
                </c:pt>
                <c:pt idx="44554">
                  <c:v>4.4555000000000003E-5</c:v>
                </c:pt>
                <c:pt idx="44555">
                  <c:v>4.4555999999999998E-5</c:v>
                </c:pt>
                <c:pt idx="44556">
                  <c:v>4.4557E-5</c:v>
                </c:pt>
                <c:pt idx="44557">
                  <c:v>4.4558000000000003E-5</c:v>
                </c:pt>
                <c:pt idx="44558">
                  <c:v>4.4558999999999998E-5</c:v>
                </c:pt>
                <c:pt idx="44559">
                  <c:v>4.456E-5</c:v>
                </c:pt>
                <c:pt idx="44560">
                  <c:v>4.4561000000000002E-5</c:v>
                </c:pt>
                <c:pt idx="44561">
                  <c:v>4.4561999999999998E-5</c:v>
                </c:pt>
                <c:pt idx="44562">
                  <c:v>4.4563E-5</c:v>
                </c:pt>
                <c:pt idx="44563">
                  <c:v>4.4564000000000002E-5</c:v>
                </c:pt>
                <c:pt idx="44564">
                  <c:v>4.4564999999999998E-5</c:v>
                </c:pt>
                <c:pt idx="44565">
                  <c:v>4.4566E-5</c:v>
                </c:pt>
                <c:pt idx="44566">
                  <c:v>4.4567000000000002E-5</c:v>
                </c:pt>
                <c:pt idx="44567">
                  <c:v>4.4567999999999997E-5</c:v>
                </c:pt>
                <c:pt idx="44568">
                  <c:v>4.4569E-5</c:v>
                </c:pt>
                <c:pt idx="44569">
                  <c:v>4.4570000000000002E-5</c:v>
                </c:pt>
                <c:pt idx="44570">
                  <c:v>4.4570999999999997E-5</c:v>
                </c:pt>
                <c:pt idx="44571">
                  <c:v>4.4571999999999999E-5</c:v>
                </c:pt>
                <c:pt idx="44572">
                  <c:v>4.4573000000000002E-5</c:v>
                </c:pt>
                <c:pt idx="44573">
                  <c:v>4.4573999999999997E-5</c:v>
                </c:pt>
                <c:pt idx="44574">
                  <c:v>4.4574999999999999E-5</c:v>
                </c:pt>
                <c:pt idx="44575">
                  <c:v>4.4576000000000001E-5</c:v>
                </c:pt>
                <c:pt idx="44576">
                  <c:v>4.4576999999999997E-5</c:v>
                </c:pt>
                <c:pt idx="44577">
                  <c:v>4.4577999999999999E-5</c:v>
                </c:pt>
                <c:pt idx="44578">
                  <c:v>4.4579000000000001E-5</c:v>
                </c:pt>
                <c:pt idx="44579">
                  <c:v>4.4579999999999997E-5</c:v>
                </c:pt>
                <c:pt idx="44580">
                  <c:v>4.4580999999999999E-5</c:v>
                </c:pt>
                <c:pt idx="44581">
                  <c:v>4.4582000000000001E-5</c:v>
                </c:pt>
                <c:pt idx="44582">
                  <c:v>4.4583000000000003E-5</c:v>
                </c:pt>
                <c:pt idx="44583">
                  <c:v>4.4583999999999999E-5</c:v>
                </c:pt>
                <c:pt idx="44584">
                  <c:v>4.4585000000000001E-5</c:v>
                </c:pt>
                <c:pt idx="44585">
                  <c:v>4.4586000000000003E-5</c:v>
                </c:pt>
                <c:pt idx="44586">
                  <c:v>4.4586999999999998E-5</c:v>
                </c:pt>
                <c:pt idx="44587">
                  <c:v>4.4588000000000001E-5</c:v>
                </c:pt>
                <c:pt idx="44588">
                  <c:v>4.4589000000000003E-5</c:v>
                </c:pt>
                <c:pt idx="44589">
                  <c:v>4.4589999999999998E-5</c:v>
                </c:pt>
                <c:pt idx="44590">
                  <c:v>4.4591E-5</c:v>
                </c:pt>
                <c:pt idx="44591">
                  <c:v>4.4592000000000003E-5</c:v>
                </c:pt>
                <c:pt idx="44592">
                  <c:v>4.4592999999999998E-5</c:v>
                </c:pt>
                <c:pt idx="44593">
                  <c:v>4.4594E-5</c:v>
                </c:pt>
                <c:pt idx="44594">
                  <c:v>4.4595000000000002E-5</c:v>
                </c:pt>
                <c:pt idx="44595">
                  <c:v>4.4595999999999998E-5</c:v>
                </c:pt>
                <c:pt idx="44596">
                  <c:v>4.4597E-5</c:v>
                </c:pt>
                <c:pt idx="44597">
                  <c:v>4.4598000000000002E-5</c:v>
                </c:pt>
                <c:pt idx="44598">
                  <c:v>4.4598999999999998E-5</c:v>
                </c:pt>
                <c:pt idx="44599">
                  <c:v>4.46E-5</c:v>
                </c:pt>
                <c:pt idx="44600">
                  <c:v>4.4601000000000002E-5</c:v>
                </c:pt>
                <c:pt idx="44601">
                  <c:v>4.4601999999999997E-5</c:v>
                </c:pt>
                <c:pt idx="44602">
                  <c:v>4.4603E-5</c:v>
                </c:pt>
                <c:pt idx="44603">
                  <c:v>4.4604000000000002E-5</c:v>
                </c:pt>
                <c:pt idx="44604">
                  <c:v>4.4604999999999997E-5</c:v>
                </c:pt>
                <c:pt idx="44605">
                  <c:v>4.4605999999999999E-5</c:v>
                </c:pt>
                <c:pt idx="44606">
                  <c:v>4.4607000000000002E-5</c:v>
                </c:pt>
                <c:pt idx="44607">
                  <c:v>4.4607999999999997E-5</c:v>
                </c:pt>
                <c:pt idx="44608">
                  <c:v>4.4608999999999999E-5</c:v>
                </c:pt>
                <c:pt idx="44609">
                  <c:v>4.4610000000000001E-5</c:v>
                </c:pt>
                <c:pt idx="44610">
                  <c:v>4.4610999999999997E-5</c:v>
                </c:pt>
                <c:pt idx="44611">
                  <c:v>4.4611999999999999E-5</c:v>
                </c:pt>
                <c:pt idx="44612">
                  <c:v>4.4613000000000001E-5</c:v>
                </c:pt>
                <c:pt idx="44613">
                  <c:v>4.4613999999999997E-5</c:v>
                </c:pt>
                <c:pt idx="44614">
                  <c:v>4.4614999999999999E-5</c:v>
                </c:pt>
                <c:pt idx="44615">
                  <c:v>4.4616000000000001E-5</c:v>
                </c:pt>
                <c:pt idx="44616">
                  <c:v>4.4617000000000003E-5</c:v>
                </c:pt>
                <c:pt idx="44617">
                  <c:v>4.4617999999999999E-5</c:v>
                </c:pt>
                <c:pt idx="44618">
                  <c:v>4.4619000000000001E-5</c:v>
                </c:pt>
                <c:pt idx="44619">
                  <c:v>4.4620000000000003E-5</c:v>
                </c:pt>
                <c:pt idx="44620">
                  <c:v>4.4620999999999999E-5</c:v>
                </c:pt>
                <c:pt idx="44621">
                  <c:v>4.4622000000000001E-5</c:v>
                </c:pt>
                <c:pt idx="44622">
                  <c:v>4.4623000000000003E-5</c:v>
                </c:pt>
                <c:pt idx="44623">
                  <c:v>4.4623999999999998E-5</c:v>
                </c:pt>
                <c:pt idx="44624">
                  <c:v>4.4625E-5</c:v>
                </c:pt>
                <c:pt idx="44625">
                  <c:v>4.4626000000000003E-5</c:v>
                </c:pt>
                <c:pt idx="44626">
                  <c:v>4.4626999999999998E-5</c:v>
                </c:pt>
                <c:pt idx="44627">
                  <c:v>4.4628E-5</c:v>
                </c:pt>
                <c:pt idx="44628">
                  <c:v>4.4629000000000002E-5</c:v>
                </c:pt>
                <c:pt idx="44629">
                  <c:v>4.4629999999999998E-5</c:v>
                </c:pt>
                <c:pt idx="44630">
                  <c:v>4.4631E-5</c:v>
                </c:pt>
                <c:pt idx="44631">
                  <c:v>4.4632000000000002E-5</c:v>
                </c:pt>
                <c:pt idx="44632">
                  <c:v>4.4632999999999998E-5</c:v>
                </c:pt>
                <c:pt idx="44633">
                  <c:v>4.4634E-5</c:v>
                </c:pt>
                <c:pt idx="44634">
                  <c:v>4.4635000000000002E-5</c:v>
                </c:pt>
                <c:pt idx="44635">
                  <c:v>4.4635999999999998E-5</c:v>
                </c:pt>
                <c:pt idx="44636">
                  <c:v>4.4637E-5</c:v>
                </c:pt>
                <c:pt idx="44637">
                  <c:v>4.4638000000000002E-5</c:v>
                </c:pt>
                <c:pt idx="44638">
                  <c:v>4.4638999999999997E-5</c:v>
                </c:pt>
                <c:pt idx="44639">
                  <c:v>4.464E-5</c:v>
                </c:pt>
                <c:pt idx="44640">
                  <c:v>4.4641000000000002E-5</c:v>
                </c:pt>
                <c:pt idx="44641">
                  <c:v>4.4641999999999997E-5</c:v>
                </c:pt>
                <c:pt idx="44642">
                  <c:v>4.4642999999999999E-5</c:v>
                </c:pt>
                <c:pt idx="44643">
                  <c:v>4.4644000000000001E-5</c:v>
                </c:pt>
                <c:pt idx="44644">
                  <c:v>4.4644999999999997E-5</c:v>
                </c:pt>
                <c:pt idx="44645">
                  <c:v>4.4645999999999999E-5</c:v>
                </c:pt>
                <c:pt idx="44646">
                  <c:v>4.4647000000000001E-5</c:v>
                </c:pt>
                <c:pt idx="44647">
                  <c:v>4.4647999999999997E-5</c:v>
                </c:pt>
                <c:pt idx="44648">
                  <c:v>4.4648999999999999E-5</c:v>
                </c:pt>
                <c:pt idx="44649">
                  <c:v>4.4650000000000001E-5</c:v>
                </c:pt>
                <c:pt idx="44650">
                  <c:v>4.4651000000000003E-5</c:v>
                </c:pt>
                <c:pt idx="44651">
                  <c:v>4.4651999999999999E-5</c:v>
                </c:pt>
                <c:pt idx="44652">
                  <c:v>4.4653000000000001E-5</c:v>
                </c:pt>
                <c:pt idx="44653">
                  <c:v>4.4654000000000003E-5</c:v>
                </c:pt>
                <c:pt idx="44654">
                  <c:v>4.4654999999999999E-5</c:v>
                </c:pt>
                <c:pt idx="44655">
                  <c:v>4.4656000000000001E-5</c:v>
                </c:pt>
                <c:pt idx="44656">
                  <c:v>4.4657000000000003E-5</c:v>
                </c:pt>
                <c:pt idx="44657">
                  <c:v>4.4657999999999998E-5</c:v>
                </c:pt>
                <c:pt idx="44658">
                  <c:v>4.4659000000000001E-5</c:v>
                </c:pt>
                <c:pt idx="44659">
                  <c:v>4.4660000000000003E-5</c:v>
                </c:pt>
                <c:pt idx="44660">
                  <c:v>4.4660999999999998E-5</c:v>
                </c:pt>
                <c:pt idx="44661">
                  <c:v>4.4662E-5</c:v>
                </c:pt>
                <c:pt idx="44662">
                  <c:v>4.4663000000000003E-5</c:v>
                </c:pt>
                <c:pt idx="44663">
                  <c:v>4.4663999999999998E-5</c:v>
                </c:pt>
                <c:pt idx="44664">
                  <c:v>4.4665E-5</c:v>
                </c:pt>
                <c:pt idx="44665">
                  <c:v>4.4666000000000002E-5</c:v>
                </c:pt>
                <c:pt idx="44666">
                  <c:v>4.4666999999999998E-5</c:v>
                </c:pt>
                <c:pt idx="44667">
                  <c:v>4.4668E-5</c:v>
                </c:pt>
                <c:pt idx="44668">
                  <c:v>4.4669000000000002E-5</c:v>
                </c:pt>
                <c:pt idx="44669">
                  <c:v>4.4669999999999998E-5</c:v>
                </c:pt>
                <c:pt idx="44670">
                  <c:v>4.4671E-5</c:v>
                </c:pt>
                <c:pt idx="44671">
                  <c:v>4.4672000000000002E-5</c:v>
                </c:pt>
                <c:pt idx="44672">
                  <c:v>4.4672999999999997E-5</c:v>
                </c:pt>
                <c:pt idx="44673">
                  <c:v>4.4674E-5</c:v>
                </c:pt>
                <c:pt idx="44674">
                  <c:v>4.4675000000000002E-5</c:v>
                </c:pt>
                <c:pt idx="44675">
                  <c:v>4.4675999999999997E-5</c:v>
                </c:pt>
                <c:pt idx="44676">
                  <c:v>4.4676999999999999E-5</c:v>
                </c:pt>
                <c:pt idx="44677">
                  <c:v>4.4678000000000002E-5</c:v>
                </c:pt>
                <c:pt idx="44678">
                  <c:v>4.4678999999999997E-5</c:v>
                </c:pt>
                <c:pt idx="44679">
                  <c:v>4.4679999999999999E-5</c:v>
                </c:pt>
                <c:pt idx="44680">
                  <c:v>4.4681000000000001E-5</c:v>
                </c:pt>
                <c:pt idx="44681">
                  <c:v>4.4681999999999997E-5</c:v>
                </c:pt>
                <c:pt idx="44682">
                  <c:v>4.4682999999999999E-5</c:v>
                </c:pt>
                <c:pt idx="44683">
                  <c:v>4.4684000000000001E-5</c:v>
                </c:pt>
                <c:pt idx="44684">
                  <c:v>4.4685000000000003E-5</c:v>
                </c:pt>
                <c:pt idx="44685">
                  <c:v>4.4685999999999999E-5</c:v>
                </c:pt>
                <c:pt idx="44686">
                  <c:v>4.4687000000000001E-5</c:v>
                </c:pt>
                <c:pt idx="44687">
                  <c:v>4.4688000000000003E-5</c:v>
                </c:pt>
                <c:pt idx="44688">
                  <c:v>4.4688999999999999E-5</c:v>
                </c:pt>
                <c:pt idx="44689">
                  <c:v>4.4690000000000001E-5</c:v>
                </c:pt>
                <c:pt idx="44690">
                  <c:v>4.4691000000000003E-5</c:v>
                </c:pt>
                <c:pt idx="44691">
                  <c:v>4.4691999999999998E-5</c:v>
                </c:pt>
                <c:pt idx="44692">
                  <c:v>4.4693000000000001E-5</c:v>
                </c:pt>
                <c:pt idx="44693">
                  <c:v>4.4694000000000003E-5</c:v>
                </c:pt>
                <c:pt idx="44694">
                  <c:v>4.4694999999999998E-5</c:v>
                </c:pt>
                <c:pt idx="44695">
                  <c:v>4.4696E-5</c:v>
                </c:pt>
                <c:pt idx="44696">
                  <c:v>4.4697000000000003E-5</c:v>
                </c:pt>
                <c:pt idx="44697">
                  <c:v>4.4697999999999998E-5</c:v>
                </c:pt>
                <c:pt idx="44698">
                  <c:v>4.4699E-5</c:v>
                </c:pt>
                <c:pt idx="44699">
                  <c:v>4.4700000000000002E-5</c:v>
                </c:pt>
                <c:pt idx="44700">
                  <c:v>4.4700999999999998E-5</c:v>
                </c:pt>
                <c:pt idx="44701">
                  <c:v>4.4702E-5</c:v>
                </c:pt>
                <c:pt idx="44702">
                  <c:v>4.4703000000000002E-5</c:v>
                </c:pt>
                <c:pt idx="44703">
                  <c:v>4.4703999999999998E-5</c:v>
                </c:pt>
                <c:pt idx="44704">
                  <c:v>4.4705E-5</c:v>
                </c:pt>
                <c:pt idx="44705">
                  <c:v>4.4706000000000002E-5</c:v>
                </c:pt>
                <c:pt idx="44706">
                  <c:v>4.4706999999999997E-5</c:v>
                </c:pt>
                <c:pt idx="44707">
                  <c:v>4.4708E-5</c:v>
                </c:pt>
                <c:pt idx="44708">
                  <c:v>4.4709000000000002E-5</c:v>
                </c:pt>
                <c:pt idx="44709">
                  <c:v>4.4709999999999997E-5</c:v>
                </c:pt>
                <c:pt idx="44710">
                  <c:v>4.4710999999999999E-5</c:v>
                </c:pt>
                <c:pt idx="44711">
                  <c:v>4.4712000000000002E-5</c:v>
                </c:pt>
                <c:pt idx="44712">
                  <c:v>4.4712999999999997E-5</c:v>
                </c:pt>
                <c:pt idx="44713">
                  <c:v>4.4713999999999999E-5</c:v>
                </c:pt>
                <c:pt idx="44714">
                  <c:v>4.4715000000000001E-5</c:v>
                </c:pt>
                <c:pt idx="44715">
                  <c:v>4.4715999999999997E-5</c:v>
                </c:pt>
                <c:pt idx="44716">
                  <c:v>4.4716999999999999E-5</c:v>
                </c:pt>
                <c:pt idx="44717">
                  <c:v>4.4718000000000001E-5</c:v>
                </c:pt>
                <c:pt idx="44718">
                  <c:v>4.4719000000000003E-5</c:v>
                </c:pt>
                <c:pt idx="44719">
                  <c:v>4.4719999999999999E-5</c:v>
                </c:pt>
                <c:pt idx="44720">
                  <c:v>4.4721000000000001E-5</c:v>
                </c:pt>
                <c:pt idx="44721">
                  <c:v>4.4722000000000003E-5</c:v>
                </c:pt>
                <c:pt idx="44722">
                  <c:v>4.4722999999999999E-5</c:v>
                </c:pt>
                <c:pt idx="44723">
                  <c:v>4.4724000000000001E-5</c:v>
                </c:pt>
                <c:pt idx="44724">
                  <c:v>4.4725000000000003E-5</c:v>
                </c:pt>
                <c:pt idx="44725">
                  <c:v>4.4725999999999998E-5</c:v>
                </c:pt>
                <c:pt idx="44726">
                  <c:v>4.4727000000000001E-5</c:v>
                </c:pt>
                <c:pt idx="44727">
                  <c:v>4.4728000000000003E-5</c:v>
                </c:pt>
                <c:pt idx="44728">
                  <c:v>4.4728999999999998E-5</c:v>
                </c:pt>
                <c:pt idx="44729">
                  <c:v>4.473E-5</c:v>
                </c:pt>
                <c:pt idx="44730">
                  <c:v>4.4731000000000003E-5</c:v>
                </c:pt>
                <c:pt idx="44731">
                  <c:v>4.4731999999999998E-5</c:v>
                </c:pt>
                <c:pt idx="44732">
                  <c:v>4.4733E-5</c:v>
                </c:pt>
                <c:pt idx="44733">
                  <c:v>4.4734000000000002E-5</c:v>
                </c:pt>
                <c:pt idx="44734">
                  <c:v>4.4734999999999998E-5</c:v>
                </c:pt>
                <c:pt idx="44735">
                  <c:v>4.4736E-5</c:v>
                </c:pt>
                <c:pt idx="44736">
                  <c:v>4.4737000000000002E-5</c:v>
                </c:pt>
                <c:pt idx="44737">
                  <c:v>4.4737999999999998E-5</c:v>
                </c:pt>
                <c:pt idx="44738">
                  <c:v>4.4739E-5</c:v>
                </c:pt>
                <c:pt idx="44739">
                  <c:v>4.4740000000000002E-5</c:v>
                </c:pt>
                <c:pt idx="44740">
                  <c:v>4.4740999999999997E-5</c:v>
                </c:pt>
                <c:pt idx="44741">
                  <c:v>4.4742E-5</c:v>
                </c:pt>
                <c:pt idx="44742">
                  <c:v>4.4743000000000002E-5</c:v>
                </c:pt>
                <c:pt idx="44743">
                  <c:v>4.4743999999999997E-5</c:v>
                </c:pt>
                <c:pt idx="44744">
                  <c:v>4.4744999999999999E-5</c:v>
                </c:pt>
                <c:pt idx="44745">
                  <c:v>4.4746000000000002E-5</c:v>
                </c:pt>
                <c:pt idx="44746">
                  <c:v>4.4746999999999997E-5</c:v>
                </c:pt>
                <c:pt idx="44747">
                  <c:v>4.4747999999999999E-5</c:v>
                </c:pt>
                <c:pt idx="44748">
                  <c:v>4.4749000000000001E-5</c:v>
                </c:pt>
                <c:pt idx="44749">
                  <c:v>4.4749999999999997E-5</c:v>
                </c:pt>
                <c:pt idx="44750">
                  <c:v>4.4750999999999999E-5</c:v>
                </c:pt>
                <c:pt idx="44751">
                  <c:v>4.4752000000000001E-5</c:v>
                </c:pt>
                <c:pt idx="44752">
                  <c:v>4.4753000000000003E-5</c:v>
                </c:pt>
                <c:pt idx="44753">
                  <c:v>4.4753999999999999E-5</c:v>
                </c:pt>
                <c:pt idx="44754">
                  <c:v>4.4755000000000001E-5</c:v>
                </c:pt>
                <c:pt idx="44755">
                  <c:v>4.4756000000000003E-5</c:v>
                </c:pt>
                <c:pt idx="44756">
                  <c:v>4.4756999999999999E-5</c:v>
                </c:pt>
                <c:pt idx="44757">
                  <c:v>4.4758000000000001E-5</c:v>
                </c:pt>
                <c:pt idx="44758">
                  <c:v>4.4759000000000003E-5</c:v>
                </c:pt>
                <c:pt idx="44759">
                  <c:v>4.4759999999999998E-5</c:v>
                </c:pt>
                <c:pt idx="44760">
                  <c:v>4.4761000000000001E-5</c:v>
                </c:pt>
                <c:pt idx="44761">
                  <c:v>4.4762000000000003E-5</c:v>
                </c:pt>
                <c:pt idx="44762">
                  <c:v>4.4762999999999998E-5</c:v>
                </c:pt>
                <c:pt idx="44763">
                  <c:v>4.4764E-5</c:v>
                </c:pt>
                <c:pt idx="44764">
                  <c:v>4.4765000000000003E-5</c:v>
                </c:pt>
                <c:pt idx="44765">
                  <c:v>4.4765999999999998E-5</c:v>
                </c:pt>
                <c:pt idx="44766">
                  <c:v>4.4767E-5</c:v>
                </c:pt>
                <c:pt idx="44767">
                  <c:v>4.4768000000000002E-5</c:v>
                </c:pt>
                <c:pt idx="44768">
                  <c:v>4.4768999999999998E-5</c:v>
                </c:pt>
                <c:pt idx="44769">
                  <c:v>4.477E-5</c:v>
                </c:pt>
                <c:pt idx="44770">
                  <c:v>4.4771000000000002E-5</c:v>
                </c:pt>
                <c:pt idx="44771">
                  <c:v>4.4771999999999998E-5</c:v>
                </c:pt>
                <c:pt idx="44772">
                  <c:v>4.4773E-5</c:v>
                </c:pt>
                <c:pt idx="44773">
                  <c:v>4.4774000000000002E-5</c:v>
                </c:pt>
                <c:pt idx="44774">
                  <c:v>4.4774999999999997E-5</c:v>
                </c:pt>
                <c:pt idx="44775">
                  <c:v>4.4776E-5</c:v>
                </c:pt>
                <c:pt idx="44776">
                  <c:v>4.4777000000000002E-5</c:v>
                </c:pt>
                <c:pt idx="44777">
                  <c:v>4.4777999999999997E-5</c:v>
                </c:pt>
                <c:pt idx="44778">
                  <c:v>4.4778999999999999E-5</c:v>
                </c:pt>
                <c:pt idx="44779">
                  <c:v>4.4780000000000002E-5</c:v>
                </c:pt>
                <c:pt idx="44780">
                  <c:v>4.4780999999999997E-5</c:v>
                </c:pt>
                <c:pt idx="44781">
                  <c:v>4.4781999999999999E-5</c:v>
                </c:pt>
                <c:pt idx="44782">
                  <c:v>4.4783000000000001E-5</c:v>
                </c:pt>
                <c:pt idx="44783">
                  <c:v>4.4783999999999997E-5</c:v>
                </c:pt>
                <c:pt idx="44784">
                  <c:v>4.4784999999999999E-5</c:v>
                </c:pt>
                <c:pt idx="44785">
                  <c:v>4.4786000000000001E-5</c:v>
                </c:pt>
                <c:pt idx="44786">
                  <c:v>4.4787000000000003E-5</c:v>
                </c:pt>
                <c:pt idx="44787">
                  <c:v>4.4787999999999999E-5</c:v>
                </c:pt>
                <c:pt idx="44788">
                  <c:v>4.4789000000000001E-5</c:v>
                </c:pt>
                <c:pt idx="44789">
                  <c:v>4.4790000000000003E-5</c:v>
                </c:pt>
                <c:pt idx="44790">
                  <c:v>4.4790999999999999E-5</c:v>
                </c:pt>
                <c:pt idx="44791">
                  <c:v>4.4792000000000001E-5</c:v>
                </c:pt>
                <c:pt idx="44792">
                  <c:v>4.4793000000000003E-5</c:v>
                </c:pt>
                <c:pt idx="44793">
                  <c:v>4.4793999999999998E-5</c:v>
                </c:pt>
                <c:pt idx="44794">
                  <c:v>4.4795000000000001E-5</c:v>
                </c:pt>
                <c:pt idx="44795">
                  <c:v>4.4796000000000003E-5</c:v>
                </c:pt>
                <c:pt idx="44796">
                  <c:v>4.4796999999999998E-5</c:v>
                </c:pt>
                <c:pt idx="44797">
                  <c:v>4.4798E-5</c:v>
                </c:pt>
                <c:pt idx="44798">
                  <c:v>4.4799000000000003E-5</c:v>
                </c:pt>
                <c:pt idx="44799">
                  <c:v>4.4799999999999998E-5</c:v>
                </c:pt>
                <c:pt idx="44800">
                  <c:v>4.4801E-5</c:v>
                </c:pt>
                <c:pt idx="44801">
                  <c:v>4.4802000000000002E-5</c:v>
                </c:pt>
                <c:pt idx="44802">
                  <c:v>4.4802999999999998E-5</c:v>
                </c:pt>
                <c:pt idx="44803">
                  <c:v>4.4804E-5</c:v>
                </c:pt>
                <c:pt idx="44804">
                  <c:v>4.4805000000000002E-5</c:v>
                </c:pt>
                <c:pt idx="44805">
                  <c:v>4.4805999999999998E-5</c:v>
                </c:pt>
                <c:pt idx="44806">
                  <c:v>4.4807E-5</c:v>
                </c:pt>
                <c:pt idx="44807">
                  <c:v>4.4808000000000002E-5</c:v>
                </c:pt>
                <c:pt idx="44808">
                  <c:v>4.4808999999999997E-5</c:v>
                </c:pt>
                <c:pt idx="44809">
                  <c:v>4.481E-5</c:v>
                </c:pt>
                <c:pt idx="44810">
                  <c:v>4.4811000000000002E-5</c:v>
                </c:pt>
                <c:pt idx="44811">
                  <c:v>4.4811999999999997E-5</c:v>
                </c:pt>
                <c:pt idx="44812">
                  <c:v>4.4812999999999999E-5</c:v>
                </c:pt>
                <c:pt idx="44813">
                  <c:v>4.4814000000000002E-5</c:v>
                </c:pt>
                <c:pt idx="44814">
                  <c:v>4.4814999999999997E-5</c:v>
                </c:pt>
                <c:pt idx="44815">
                  <c:v>4.4815999999999999E-5</c:v>
                </c:pt>
                <c:pt idx="44816">
                  <c:v>4.4817000000000001E-5</c:v>
                </c:pt>
                <c:pt idx="44817">
                  <c:v>4.4817999999999997E-5</c:v>
                </c:pt>
                <c:pt idx="44818">
                  <c:v>4.4818999999999999E-5</c:v>
                </c:pt>
                <c:pt idx="44819">
                  <c:v>4.4820000000000001E-5</c:v>
                </c:pt>
                <c:pt idx="44820">
                  <c:v>4.4821000000000003E-5</c:v>
                </c:pt>
                <c:pt idx="44821">
                  <c:v>4.4821999999999999E-5</c:v>
                </c:pt>
                <c:pt idx="44822">
                  <c:v>4.4823000000000001E-5</c:v>
                </c:pt>
                <c:pt idx="44823">
                  <c:v>4.4824000000000003E-5</c:v>
                </c:pt>
                <c:pt idx="44824">
                  <c:v>4.4824999999999999E-5</c:v>
                </c:pt>
                <c:pt idx="44825">
                  <c:v>4.4826000000000001E-5</c:v>
                </c:pt>
                <c:pt idx="44826">
                  <c:v>4.4827000000000003E-5</c:v>
                </c:pt>
                <c:pt idx="44827">
                  <c:v>4.4827999999999998E-5</c:v>
                </c:pt>
                <c:pt idx="44828">
                  <c:v>4.4829000000000001E-5</c:v>
                </c:pt>
                <c:pt idx="44829">
                  <c:v>4.4830000000000003E-5</c:v>
                </c:pt>
                <c:pt idx="44830">
                  <c:v>4.4830999999999998E-5</c:v>
                </c:pt>
                <c:pt idx="44831">
                  <c:v>4.4832E-5</c:v>
                </c:pt>
                <c:pt idx="44832">
                  <c:v>4.4833000000000003E-5</c:v>
                </c:pt>
                <c:pt idx="44833">
                  <c:v>4.4833999999999998E-5</c:v>
                </c:pt>
                <c:pt idx="44834">
                  <c:v>4.4835E-5</c:v>
                </c:pt>
                <c:pt idx="44835">
                  <c:v>4.4836000000000002E-5</c:v>
                </c:pt>
                <c:pt idx="44836">
                  <c:v>4.4836999999999998E-5</c:v>
                </c:pt>
                <c:pt idx="44837">
                  <c:v>4.4838E-5</c:v>
                </c:pt>
                <c:pt idx="44838">
                  <c:v>4.4839000000000002E-5</c:v>
                </c:pt>
                <c:pt idx="44839">
                  <c:v>4.4839999999999998E-5</c:v>
                </c:pt>
                <c:pt idx="44840">
                  <c:v>4.4841E-5</c:v>
                </c:pt>
                <c:pt idx="44841">
                  <c:v>4.4842000000000002E-5</c:v>
                </c:pt>
                <c:pt idx="44842">
                  <c:v>4.4842999999999997E-5</c:v>
                </c:pt>
                <c:pt idx="44843">
                  <c:v>4.4844E-5</c:v>
                </c:pt>
                <c:pt idx="44844">
                  <c:v>4.4845000000000002E-5</c:v>
                </c:pt>
                <c:pt idx="44845">
                  <c:v>4.4845999999999997E-5</c:v>
                </c:pt>
                <c:pt idx="44846">
                  <c:v>4.4846999999999999E-5</c:v>
                </c:pt>
                <c:pt idx="44847">
                  <c:v>4.4848000000000002E-5</c:v>
                </c:pt>
                <c:pt idx="44848">
                  <c:v>4.4848999999999997E-5</c:v>
                </c:pt>
                <c:pt idx="44849">
                  <c:v>4.4849999999999999E-5</c:v>
                </c:pt>
                <c:pt idx="44850">
                  <c:v>4.4851000000000001E-5</c:v>
                </c:pt>
                <c:pt idx="44851">
                  <c:v>4.4851999999999997E-5</c:v>
                </c:pt>
                <c:pt idx="44852">
                  <c:v>4.4852999999999999E-5</c:v>
                </c:pt>
                <c:pt idx="44853">
                  <c:v>4.4854000000000001E-5</c:v>
                </c:pt>
                <c:pt idx="44854">
                  <c:v>4.4855000000000003E-5</c:v>
                </c:pt>
                <c:pt idx="44855">
                  <c:v>4.4855999999999999E-5</c:v>
                </c:pt>
                <c:pt idx="44856">
                  <c:v>4.4857000000000001E-5</c:v>
                </c:pt>
                <c:pt idx="44857">
                  <c:v>4.4858000000000003E-5</c:v>
                </c:pt>
                <c:pt idx="44858">
                  <c:v>4.4858999999999999E-5</c:v>
                </c:pt>
                <c:pt idx="44859">
                  <c:v>4.4860000000000001E-5</c:v>
                </c:pt>
                <c:pt idx="44860">
                  <c:v>4.4861000000000003E-5</c:v>
                </c:pt>
                <c:pt idx="44861">
                  <c:v>4.4861999999999998E-5</c:v>
                </c:pt>
                <c:pt idx="44862">
                  <c:v>4.4863000000000001E-5</c:v>
                </c:pt>
                <c:pt idx="44863">
                  <c:v>4.4864000000000003E-5</c:v>
                </c:pt>
                <c:pt idx="44864">
                  <c:v>4.4864999999999998E-5</c:v>
                </c:pt>
                <c:pt idx="44865">
                  <c:v>4.4866E-5</c:v>
                </c:pt>
                <c:pt idx="44866">
                  <c:v>4.4867000000000003E-5</c:v>
                </c:pt>
                <c:pt idx="44867">
                  <c:v>4.4867999999999998E-5</c:v>
                </c:pt>
                <c:pt idx="44868">
                  <c:v>4.4869E-5</c:v>
                </c:pt>
                <c:pt idx="44869">
                  <c:v>4.4870000000000002E-5</c:v>
                </c:pt>
                <c:pt idx="44870">
                  <c:v>4.4870999999999998E-5</c:v>
                </c:pt>
                <c:pt idx="44871">
                  <c:v>4.4872E-5</c:v>
                </c:pt>
                <c:pt idx="44872">
                  <c:v>4.4873000000000002E-5</c:v>
                </c:pt>
                <c:pt idx="44873">
                  <c:v>4.4873999999999998E-5</c:v>
                </c:pt>
                <c:pt idx="44874">
                  <c:v>4.4875E-5</c:v>
                </c:pt>
                <c:pt idx="44875">
                  <c:v>4.4876000000000002E-5</c:v>
                </c:pt>
                <c:pt idx="44876">
                  <c:v>4.4876999999999997E-5</c:v>
                </c:pt>
                <c:pt idx="44877">
                  <c:v>4.4878E-5</c:v>
                </c:pt>
                <c:pt idx="44878">
                  <c:v>4.4879000000000002E-5</c:v>
                </c:pt>
                <c:pt idx="44879">
                  <c:v>4.4879999999999997E-5</c:v>
                </c:pt>
                <c:pt idx="44880">
                  <c:v>4.4880999999999999E-5</c:v>
                </c:pt>
                <c:pt idx="44881">
                  <c:v>4.4882000000000002E-5</c:v>
                </c:pt>
                <c:pt idx="44882">
                  <c:v>4.4882999999999997E-5</c:v>
                </c:pt>
                <c:pt idx="44883">
                  <c:v>4.4883999999999999E-5</c:v>
                </c:pt>
                <c:pt idx="44884">
                  <c:v>4.4885000000000001E-5</c:v>
                </c:pt>
                <c:pt idx="44885">
                  <c:v>4.4885999999999997E-5</c:v>
                </c:pt>
                <c:pt idx="44886">
                  <c:v>4.4886999999999999E-5</c:v>
                </c:pt>
                <c:pt idx="44887">
                  <c:v>4.4888000000000001E-5</c:v>
                </c:pt>
                <c:pt idx="44888">
                  <c:v>4.4888999999999997E-5</c:v>
                </c:pt>
                <c:pt idx="44889">
                  <c:v>4.4889999999999999E-5</c:v>
                </c:pt>
                <c:pt idx="44890">
                  <c:v>4.4891000000000001E-5</c:v>
                </c:pt>
                <c:pt idx="44891">
                  <c:v>4.4892000000000003E-5</c:v>
                </c:pt>
                <c:pt idx="44892">
                  <c:v>4.4892999999999999E-5</c:v>
                </c:pt>
                <c:pt idx="44893">
                  <c:v>4.4894000000000001E-5</c:v>
                </c:pt>
                <c:pt idx="44894">
                  <c:v>4.4895000000000003E-5</c:v>
                </c:pt>
                <c:pt idx="44895">
                  <c:v>4.4895999999999998E-5</c:v>
                </c:pt>
                <c:pt idx="44896">
                  <c:v>4.4897000000000001E-5</c:v>
                </c:pt>
                <c:pt idx="44897">
                  <c:v>4.4898000000000003E-5</c:v>
                </c:pt>
                <c:pt idx="44898">
                  <c:v>4.4898999999999998E-5</c:v>
                </c:pt>
                <c:pt idx="44899">
                  <c:v>4.49E-5</c:v>
                </c:pt>
                <c:pt idx="44900">
                  <c:v>4.4901000000000003E-5</c:v>
                </c:pt>
                <c:pt idx="44901">
                  <c:v>4.4901999999999998E-5</c:v>
                </c:pt>
                <c:pt idx="44902">
                  <c:v>4.4903E-5</c:v>
                </c:pt>
                <c:pt idx="44903">
                  <c:v>4.4904000000000002E-5</c:v>
                </c:pt>
                <c:pt idx="44904">
                  <c:v>4.4904999999999998E-5</c:v>
                </c:pt>
                <c:pt idx="44905">
                  <c:v>4.4906E-5</c:v>
                </c:pt>
                <c:pt idx="44906">
                  <c:v>4.4907000000000002E-5</c:v>
                </c:pt>
                <c:pt idx="44907">
                  <c:v>4.4907999999999998E-5</c:v>
                </c:pt>
                <c:pt idx="44908">
                  <c:v>4.4909E-5</c:v>
                </c:pt>
                <c:pt idx="44909">
                  <c:v>4.4910000000000002E-5</c:v>
                </c:pt>
                <c:pt idx="44910">
                  <c:v>4.4910999999999997E-5</c:v>
                </c:pt>
                <c:pt idx="44911">
                  <c:v>4.4912E-5</c:v>
                </c:pt>
                <c:pt idx="44912">
                  <c:v>4.4913000000000002E-5</c:v>
                </c:pt>
                <c:pt idx="44913">
                  <c:v>4.4913999999999997E-5</c:v>
                </c:pt>
                <c:pt idx="44914">
                  <c:v>4.4914999999999999E-5</c:v>
                </c:pt>
                <c:pt idx="44915">
                  <c:v>4.4916000000000002E-5</c:v>
                </c:pt>
                <c:pt idx="44916">
                  <c:v>4.4916999999999997E-5</c:v>
                </c:pt>
                <c:pt idx="44917">
                  <c:v>4.4917999999999999E-5</c:v>
                </c:pt>
                <c:pt idx="44918">
                  <c:v>4.4919000000000001E-5</c:v>
                </c:pt>
                <c:pt idx="44919">
                  <c:v>4.4919999999999997E-5</c:v>
                </c:pt>
                <c:pt idx="44920">
                  <c:v>4.4920999999999999E-5</c:v>
                </c:pt>
                <c:pt idx="44921">
                  <c:v>4.4922000000000001E-5</c:v>
                </c:pt>
                <c:pt idx="44922">
                  <c:v>4.4922999999999997E-5</c:v>
                </c:pt>
                <c:pt idx="44923">
                  <c:v>4.4923999999999999E-5</c:v>
                </c:pt>
                <c:pt idx="44924">
                  <c:v>4.4925000000000001E-5</c:v>
                </c:pt>
                <c:pt idx="44925">
                  <c:v>4.4926000000000003E-5</c:v>
                </c:pt>
                <c:pt idx="44926">
                  <c:v>4.4926999999999999E-5</c:v>
                </c:pt>
                <c:pt idx="44927">
                  <c:v>4.4928000000000001E-5</c:v>
                </c:pt>
                <c:pt idx="44928">
                  <c:v>4.4929000000000003E-5</c:v>
                </c:pt>
                <c:pt idx="44929">
                  <c:v>4.4929999999999998E-5</c:v>
                </c:pt>
                <c:pt idx="44930">
                  <c:v>4.4931000000000001E-5</c:v>
                </c:pt>
                <c:pt idx="44931">
                  <c:v>4.4932000000000003E-5</c:v>
                </c:pt>
                <c:pt idx="44932">
                  <c:v>4.4932999999999998E-5</c:v>
                </c:pt>
                <c:pt idx="44933">
                  <c:v>4.4934E-5</c:v>
                </c:pt>
                <c:pt idx="44934">
                  <c:v>4.4935000000000003E-5</c:v>
                </c:pt>
                <c:pt idx="44935">
                  <c:v>4.4935999999999998E-5</c:v>
                </c:pt>
                <c:pt idx="44936">
                  <c:v>4.4937E-5</c:v>
                </c:pt>
                <c:pt idx="44937">
                  <c:v>4.4938000000000002E-5</c:v>
                </c:pt>
                <c:pt idx="44938">
                  <c:v>4.4938999999999998E-5</c:v>
                </c:pt>
                <c:pt idx="44939">
                  <c:v>4.494E-5</c:v>
                </c:pt>
                <c:pt idx="44940">
                  <c:v>4.4941000000000002E-5</c:v>
                </c:pt>
                <c:pt idx="44941">
                  <c:v>4.4941999999999998E-5</c:v>
                </c:pt>
                <c:pt idx="44942">
                  <c:v>4.4943E-5</c:v>
                </c:pt>
                <c:pt idx="44943">
                  <c:v>4.4944000000000002E-5</c:v>
                </c:pt>
                <c:pt idx="44944">
                  <c:v>4.4944999999999997E-5</c:v>
                </c:pt>
                <c:pt idx="44945">
                  <c:v>4.4946E-5</c:v>
                </c:pt>
                <c:pt idx="44946">
                  <c:v>4.4947000000000002E-5</c:v>
                </c:pt>
                <c:pt idx="44947">
                  <c:v>4.4947999999999997E-5</c:v>
                </c:pt>
                <c:pt idx="44948">
                  <c:v>4.4948999999999999E-5</c:v>
                </c:pt>
                <c:pt idx="44949">
                  <c:v>4.4950000000000002E-5</c:v>
                </c:pt>
                <c:pt idx="44950">
                  <c:v>4.4950999999999997E-5</c:v>
                </c:pt>
                <c:pt idx="44951">
                  <c:v>4.4951999999999999E-5</c:v>
                </c:pt>
                <c:pt idx="44952">
                  <c:v>4.4953000000000001E-5</c:v>
                </c:pt>
                <c:pt idx="44953">
                  <c:v>4.4953999999999997E-5</c:v>
                </c:pt>
                <c:pt idx="44954">
                  <c:v>4.4954999999999999E-5</c:v>
                </c:pt>
                <c:pt idx="44955">
                  <c:v>4.4956000000000001E-5</c:v>
                </c:pt>
                <c:pt idx="44956">
                  <c:v>4.4956999999999997E-5</c:v>
                </c:pt>
                <c:pt idx="44957">
                  <c:v>4.4957999999999999E-5</c:v>
                </c:pt>
                <c:pt idx="44958">
                  <c:v>4.4959000000000001E-5</c:v>
                </c:pt>
                <c:pt idx="44959">
                  <c:v>4.4960000000000003E-5</c:v>
                </c:pt>
                <c:pt idx="44960">
                  <c:v>4.4960999999999999E-5</c:v>
                </c:pt>
                <c:pt idx="44961">
                  <c:v>4.4962000000000001E-5</c:v>
                </c:pt>
                <c:pt idx="44962">
                  <c:v>4.4963000000000003E-5</c:v>
                </c:pt>
                <c:pt idx="44963">
                  <c:v>4.4963999999999998E-5</c:v>
                </c:pt>
                <c:pt idx="44964">
                  <c:v>4.4965000000000001E-5</c:v>
                </c:pt>
                <c:pt idx="44965">
                  <c:v>4.4966000000000003E-5</c:v>
                </c:pt>
                <c:pt idx="44966">
                  <c:v>4.4966999999999998E-5</c:v>
                </c:pt>
                <c:pt idx="44967">
                  <c:v>4.4968E-5</c:v>
                </c:pt>
                <c:pt idx="44968">
                  <c:v>4.4969000000000003E-5</c:v>
                </c:pt>
                <c:pt idx="44969">
                  <c:v>4.4969999999999998E-5</c:v>
                </c:pt>
                <c:pt idx="44970">
                  <c:v>4.4971E-5</c:v>
                </c:pt>
                <c:pt idx="44971">
                  <c:v>4.4972000000000002E-5</c:v>
                </c:pt>
                <c:pt idx="44972">
                  <c:v>4.4972999999999998E-5</c:v>
                </c:pt>
                <c:pt idx="44973">
                  <c:v>4.4974E-5</c:v>
                </c:pt>
                <c:pt idx="44974">
                  <c:v>4.4975000000000002E-5</c:v>
                </c:pt>
                <c:pt idx="44975">
                  <c:v>4.4975999999999998E-5</c:v>
                </c:pt>
                <c:pt idx="44976">
                  <c:v>4.4977E-5</c:v>
                </c:pt>
                <c:pt idx="44977">
                  <c:v>4.4978000000000002E-5</c:v>
                </c:pt>
                <c:pt idx="44978">
                  <c:v>4.4978999999999997E-5</c:v>
                </c:pt>
                <c:pt idx="44979">
                  <c:v>4.498E-5</c:v>
                </c:pt>
                <c:pt idx="44980">
                  <c:v>4.4981000000000002E-5</c:v>
                </c:pt>
                <c:pt idx="44981">
                  <c:v>4.4981999999999997E-5</c:v>
                </c:pt>
                <c:pt idx="44982">
                  <c:v>4.4982999999999999E-5</c:v>
                </c:pt>
                <c:pt idx="44983">
                  <c:v>4.4984000000000002E-5</c:v>
                </c:pt>
                <c:pt idx="44984">
                  <c:v>4.4984999999999997E-5</c:v>
                </c:pt>
                <c:pt idx="44985">
                  <c:v>4.4985999999999999E-5</c:v>
                </c:pt>
                <c:pt idx="44986">
                  <c:v>4.4987000000000001E-5</c:v>
                </c:pt>
                <c:pt idx="44987">
                  <c:v>4.4987999999999997E-5</c:v>
                </c:pt>
                <c:pt idx="44988">
                  <c:v>4.4988999999999999E-5</c:v>
                </c:pt>
                <c:pt idx="44989">
                  <c:v>4.4990000000000001E-5</c:v>
                </c:pt>
                <c:pt idx="44990">
                  <c:v>4.4990999999999997E-5</c:v>
                </c:pt>
                <c:pt idx="44991">
                  <c:v>4.4991999999999999E-5</c:v>
                </c:pt>
                <c:pt idx="44992">
                  <c:v>4.4993000000000001E-5</c:v>
                </c:pt>
                <c:pt idx="44993">
                  <c:v>4.4994000000000003E-5</c:v>
                </c:pt>
                <c:pt idx="44994">
                  <c:v>4.4994999999999999E-5</c:v>
                </c:pt>
                <c:pt idx="44995">
                  <c:v>4.4996000000000001E-5</c:v>
                </c:pt>
                <c:pt idx="44996">
                  <c:v>4.4997000000000003E-5</c:v>
                </c:pt>
                <c:pt idx="44997">
                  <c:v>4.4997999999999998E-5</c:v>
                </c:pt>
                <c:pt idx="44998">
                  <c:v>4.4999000000000001E-5</c:v>
                </c:pt>
                <c:pt idx="44999">
                  <c:v>4.5000000000000003E-5</c:v>
                </c:pt>
                <c:pt idx="45000">
                  <c:v>4.5000999999999998E-5</c:v>
                </c:pt>
                <c:pt idx="45001">
                  <c:v>4.5002E-5</c:v>
                </c:pt>
                <c:pt idx="45002">
                  <c:v>4.5003000000000003E-5</c:v>
                </c:pt>
                <c:pt idx="45003">
                  <c:v>4.5003999999999998E-5</c:v>
                </c:pt>
                <c:pt idx="45004">
                  <c:v>4.5005E-5</c:v>
                </c:pt>
                <c:pt idx="45005">
                  <c:v>4.5006000000000002E-5</c:v>
                </c:pt>
                <c:pt idx="45006">
                  <c:v>4.5006999999999998E-5</c:v>
                </c:pt>
                <c:pt idx="45007">
                  <c:v>4.5008E-5</c:v>
                </c:pt>
                <c:pt idx="45008">
                  <c:v>4.5009000000000002E-5</c:v>
                </c:pt>
                <c:pt idx="45009">
                  <c:v>4.5009999999999998E-5</c:v>
                </c:pt>
                <c:pt idx="45010">
                  <c:v>4.5011E-5</c:v>
                </c:pt>
                <c:pt idx="45011">
                  <c:v>4.5012000000000002E-5</c:v>
                </c:pt>
                <c:pt idx="45012">
                  <c:v>4.5012999999999997E-5</c:v>
                </c:pt>
                <c:pt idx="45013">
                  <c:v>4.5014E-5</c:v>
                </c:pt>
                <c:pt idx="45014">
                  <c:v>4.5015000000000002E-5</c:v>
                </c:pt>
                <c:pt idx="45015">
                  <c:v>4.5015999999999997E-5</c:v>
                </c:pt>
                <c:pt idx="45016">
                  <c:v>4.5016999999999999E-5</c:v>
                </c:pt>
                <c:pt idx="45017">
                  <c:v>4.5018000000000002E-5</c:v>
                </c:pt>
                <c:pt idx="45018">
                  <c:v>4.5018999999999997E-5</c:v>
                </c:pt>
                <c:pt idx="45019">
                  <c:v>4.5019999999999999E-5</c:v>
                </c:pt>
                <c:pt idx="45020">
                  <c:v>4.5021000000000001E-5</c:v>
                </c:pt>
                <c:pt idx="45021">
                  <c:v>4.5021999999999997E-5</c:v>
                </c:pt>
                <c:pt idx="45022">
                  <c:v>4.5022999999999999E-5</c:v>
                </c:pt>
                <c:pt idx="45023">
                  <c:v>4.5024000000000001E-5</c:v>
                </c:pt>
                <c:pt idx="45024">
                  <c:v>4.5024999999999997E-5</c:v>
                </c:pt>
                <c:pt idx="45025">
                  <c:v>4.5025999999999999E-5</c:v>
                </c:pt>
                <c:pt idx="45026">
                  <c:v>4.5027000000000001E-5</c:v>
                </c:pt>
                <c:pt idx="45027">
                  <c:v>4.5028000000000003E-5</c:v>
                </c:pt>
                <c:pt idx="45028">
                  <c:v>4.5028999999999999E-5</c:v>
                </c:pt>
                <c:pt idx="45029">
                  <c:v>4.5030000000000001E-5</c:v>
                </c:pt>
                <c:pt idx="45030">
                  <c:v>4.5031000000000003E-5</c:v>
                </c:pt>
                <c:pt idx="45031">
                  <c:v>4.5031999999999998E-5</c:v>
                </c:pt>
                <c:pt idx="45032">
                  <c:v>4.5033000000000001E-5</c:v>
                </c:pt>
                <c:pt idx="45033">
                  <c:v>4.5034000000000003E-5</c:v>
                </c:pt>
                <c:pt idx="45034">
                  <c:v>4.5034999999999998E-5</c:v>
                </c:pt>
                <c:pt idx="45035">
                  <c:v>4.5036E-5</c:v>
                </c:pt>
                <c:pt idx="45036">
                  <c:v>4.5037000000000003E-5</c:v>
                </c:pt>
                <c:pt idx="45037">
                  <c:v>4.5037999999999998E-5</c:v>
                </c:pt>
                <c:pt idx="45038">
                  <c:v>4.5039E-5</c:v>
                </c:pt>
                <c:pt idx="45039">
                  <c:v>4.5040000000000002E-5</c:v>
                </c:pt>
                <c:pt idx="45040">
                  <c:v>4.5040999999999998E-5</c:v>
                </c:pt>
                <c:pt idx="45041">
                  <c:v>4.5042E-5</c:v>
                </c:pt>
                <c:pt idx="45042">
                  <c:v>4.5043000000000002E-5</c:v>
                </c:pt>
                <c:pt idx="45043">
                  <c:v>4.5043999999999998E-5</c:v>
                </c:pt>
                <c:pt idx="45044">
                  <c:v>4.5045E-5</c:v>
                </c:pt>
                <c:pt idx="45045">
                  <c:v>4.5046000000000002E-5</c:v>
                </c:pt>
                <c:pt idx="45046">
                  <c:v>4.5046999999999997E-5</c:v>
                </c:pt>
                <c:pt idx="45047">
                  <c:v>4.5048E-5</c:v>
                </c:pt>
                <c:pt idx="45048">
                  <c:v>4.5049000000000002E-5</c:v>
                </c:pt>
                <c:pt idx="45049">
                  <c:v>4.5049999999999997E-5</c:v>
                </c:pt>
                <c:pt idx="45050">
                  <c:v>4.5050999999999999E-5</c:v>
                </c:pt>
                <c:pt idx="45051">
                  <c:v>4.5052000000000002E-5</c:v>
                </c:pt>
                <c:pt idx="45052">
                  <c:v>4.5052999999999997E-5</c:v>
                </c:pt>
                <c:pt idx="45053">
                  <c:v>4.5053999999999999E-5</c:v>
                </c:pt>
                <c:pt idx="45054">
                  <c:v>4.5055000000000001E-5</c:v>
                </c:pt>
                <c:pt idx="45055">
                  <c:v>4.5055999999999997E-5</c:v>
                </c:pt>
                <c:pt idx="45056">
                  <c:v>4.5056999999999999E-5</c:v>
                </c:pt>
                <c:pt idx="45057">
                  <c:v>4.5058000000000001E-5</c:v>
                </c:pt>
                <c:pt idx="45058">
                  <c:v>4.5058999999999997E-5</c:v>
                </c:pt>
                <c:pt idx="45059">
                  <c:v>4.5059999999999999E-5</c:v>
                </c:pt>
                <c:pt idx="45060">
                  <c:v>4.5061000000000001E-5</c:v>
                </c:pt>
                <c:pt idx="45061">
                  <c:v>4.5062000000000003E-5</c:v>
                </c:pt>
                <c:pt idx="45062">
                  <c:v>4.5062999999999999E-5</c:v>
                </c:pt>
                <c:pt idx="45063">
                  <c:v>4.5064000000000001E-5</c:v>
                </c:pt>
                <c:pt idx="45064">
                  <c:v>4.5065000000000003E-5</c:v>
                </c:pt>
                <c:pt idx="45065">
                  <c:v>4.5065999999999998E-5</c:v>
                </c:pt>
                <c:pt idx="45066">
                  <c:v>4.5067000000000001E-5</c:v>
                </c:pt>
                <c:pt idx="45067">
                  <c:v>4.5068000000000003E-5</c:v>
                </c:pt>
                <c:pt idx="45068">
                  <c:v>4.5068999999999998E-5</c:v>
                </c:pt>
                <c:pt idx="45069">
                  <c:v>4.507E-5</c:v>
                </c:pt>
                <c:pt idx="45070">
                  <c:v>4.5071000000000003E-5</c:v>
                </c:pt>
                <c:pt idx="45071">
                  <c:v>4.5071999999999998E-5</c:v>
                </c:pt>
                <c:pt idx="45072">
                  <c:v>4.5073E-5</c:v>
                </c:pt>
                <c:pt idx="45073">
                  <c:v>4.5074000000000002E-5</c:v>
                </c:pt>
                <c:pt idx="45074">
                  <c:v>4.5074999999999998E-5</c:v>
                </c:pt>
                <c:pt idx="45075">
                  <c:v>4.5076E-5</c:v>
                </c:pt>
                <c:pt idx="45076">
                  <c:v>4.5077000000000002E-5</c:v>
                </c:pt>
                <c:pt idx="45077">
                  <c:v>4.5077999999999998E-5</c:v>
                </c:pt>
                <c:pt idx="45078">
                  <c:v>4.5079E-5</c:v>
                </c:pt>
                <c:pt idx="45079">
                  <c:v>4.5080000000000002E-5</c:v>
                </c:pt>
                <c:pt idx="45080">
                  <c:v>4.5080999999999997E-5</c:v>
                </c:pt>
                <c:pt idx="45081">
                  <c:v>4.5082E-5</c:v>
                </c:pt>
                <c:pt idx="45082">
                  <c:v>4.5083000000000002E-5</c:v>
                </c:pt>
                <c:pt idx="45083">
                  <c:v>4.5083999999999997E-5</c:v>
                </c:pt>
                <c:pt idx="45084">
                  <c:v>4.5084999999999999E-5</c:v>
                </c:pt>
                <c:pt idx="45085">
                  <c:v>4.5086000000000002E-5</c:v>
                </c:pt>
                <c:pt idx="45086">
                  <c:v>4.5086999999999997E-5</c:v>
                </c:pt>
                <c:pt idx="45087">
                  <c:v>4.5087999999999999E-5</c:v>
                </c:pt>
                <c:pt idx="45088">
                  <c:v>4.5089000000000001E-5</c:v>
                </c:pt>
                <c:pt idx="45089">
                  <c:v>4.5089999999999997E-5</c:v>
                </c:pt>
                <c:pt idx="45090">
                  <c:v>4.5090999999999999E-5</c:v>
                </c:pt>
                <c:pt idx="45091">
                  <c:v>4.5092000000000001E-5</c:v>
                </c:pt>
                <c:pt idx="45092">
                  <c:v>4.5092999999999997E-5</c:v>
                </c:pt>
                <c:pt idx="45093">
                  <c:v>4.5093999999999999E-5</c:v>
                </c:pt>
                <c:pt idx="45094">
                  <c:v>4.5095000000000001E-5</c:v>
                </c:pt>
                <c:pt idx="45095">
                  <c:v>4.5096000000000003E-5</c:v>
                </c:pt>
                <c:pt idx="45096">
                  <c:v>4.5096999999999999E-5</c:v>
                </c:pt>
                <c:pt idx="45097">
                  <c:v>4.5098000000000001E-5</c:v>
                </c:pt>
                <c:pt idx="45098">
                  <c:v>4.5099000000000003E-5</c:v>
                </c:pt>
                <c:pt idx="45099">
                  <c:v>4.5099999999999998E-5</c:v>
                </c:pt>
                <c:pt idx="45100">
                  <c:v>4.5101000000000001E-5</c:v>
                </c:pt>
                <c:pt idx="45101">
                  <c:v>4.5102000000000003E-5</c:v>
                </c:pt>
                <c:pt idx="45102">
                  <c:v>4.5102999999999998E-5</c:v>
                </c:pt>
                <c:pt idx="45103">
                  <c:v>4.5104E-5</c:v>
                </c:pt>
                <c:pt idx="45104">
                  <c:v>4.5105000000000003E-5</c:v>
                </c:pt>
                <c:pt idx="45105">
                  <c:v>4.5105999999999998E-5</c:v>
                </c:pt>
                <c:pt idx="45106">
                  <c:v>4.5107E-5</c:v>
                </c:pt>
                <c:pt idx="45107">
                  <c:v>4.5108000000000002E-5</c:v>
                </c:pt>
                <c:pt idx="45108">
                  <c:v>4.5108999999999998E-5</c:v>
                </c:pt>
                <c:pt idx="45109">
                  <c:v>4.511E-5</c:v>
                </c:pt>
                <c:pt idx="45110">
                  <c:v>4.5111000000000002E-5</c:v>
                </c:pt>
                <c:pt idx="45111">
                  <c:v>4.5111999999999998E-5</c:v>
                </c:pt>
                <c:pt idx="45112">
                  <c:v>4.5113E-5</c:v>
                </c:pt>
                <c:pt idx="45113">
                  <c:v>4.5114000000000002E-5</c:v>
                </c:pt>
                <c:pt idx="45114">
                  <c:v>4.5114999999999997E-5</c:v>
                </c:pt>
                <c:pt idx="45115">
                  <c:v>4.5116E-5</c:v>
                </c:pt>
                <c:pt idx="45116">
                  <c:v>4.5117000000000002E-5</c:v>
                </c:pt>
                <c:pt idx="45117">
                  <c:v>4.5117999999999997E-5</c:v>
                </c:pt>
                <c:pt idx="45118">
                  <c:v>4.5118999999999999E-5</c:v>
                </c:pt>
                <c:pt idx="45119">
                  <c:v>4.5120000000000002E-5</c:v>
                </c:pt>
                <c:pt idx="45120">
                  <c:v>4.5120999999999997E-5</c:v>
                </c:pt>
                <c:pt idx="45121">
                  <c:v>4.5121999999999999E-5</c:v>
                </c:pt>
                <c:pt idx="45122">
                  <c:v>4.5123000000000001E-5</c:v>
                </c:pt>
                <c:pt idx="45123">
                  <c:v>4.5123999999999997E-5</c:v>
                </c:pt>
                <c:pt idx="45124">
                  <c:v>4.5124999999999999E-5</c:v>
                </c:pt>
                <c:pt idx="45125">
                  <c:v>4.5126000000000001E-5</c:v>
                </c:pt>
                <c:pt idx="45126">
                  <c:v>4.5126999999999997E-5</c:v>
                </c:pt>
                <c:pt idx="45127">
                  <c:v>4.5127999999999999E-5</c:v>
                </c:pt>
                <c:pt idx="45128">
                  <c:v>4.5129000000000001E-5</c:v>
                </c:pt>
                <c:pt idx="45129">
                  <c:v>4.5130000000000003E-5</c:v>
                </c:pt>
                <c:pt idx="45130">
                  <c:v>4.5130999999999999E-5</c:v>
                </c:pt>
                <c:pt idx="45131">
                  <c:v>4.5132000000000001E-5</c:v>
                </c:pt>
                <c:pt idx="45132">
                  <c:v>4.5133000000000003E-5</c:v>
                </c:pt>
                <c:pt idx="45133">
                  <c:v>4.5133999999999999E-5</c:v>
                </c:pt>
                <c:pt idx="45134">
                  <c:v>4.5135000000000001E-5</c:v>
                </c:pt>
                <c:pt idx="45135">
                  <c:v>4.5136000000000003E-5</c:v>
                </c:pt>
                <c:pt idx="45136">
                  <c:v>4.5136999999999998E-5</c:v>
                </c:pt>
                <c:pt idx="45137">
                  <c:v>4.5138E-5</c:v>
                </c:pt>
                <c:pt idx="45138">
                  <c:v>4.5139000000000003E-5</c:v>
                </c:pt>
                <c:pt idx="45139">
                  <c:v>4.5139999999999998E-5</c:v>
                </c:pt>
                <c:pt idx="45140">
                  <c:v>4.5141E-5</c:v>
                </c:pt>
                <c:pt idx="45141">
                  <c:v>4.5142000000000002E-5</c:v>
                </c:pt>
                <c:pt idx="45142">
                  <c:v>4.5142999999999998E-5</c:v>
                </c:pt>
                <c:pt idx="45143">
                  <c:v>4.5144E-5</c:v>
                </c:pt>
                <c:pt idx="45144">
                  <c:v>4.5145000000000002E-5</c:v>
                </c:pt>
                <c:pt idx="45145">
                  <c:v>4.5145999999999998E-5</c:v>
                </c:pt>
                <c:pt idx="45146">
                  <c:v>4.5147E-5</c:v>
                </c:pt>
                <c:pt idx="45147">
                  <c:v>4.5148000000000002E-5</c:v>
                </c:pt>
                <c:pt idx="45148">
                  <c:v>4.5148999999999998E-5</c:v>
                </c:pt>
                <c:pt idx="45149">
                  <c:v>4.515E-5</c:v>
                </c:pt>
                <c:pt idx="45150">
                  <c:v>4.5151000000000002E-5</c:v>
                </c:pt>
                <c:pt idx="45151">
                  <c:v>4.5151999999999997E-5</c:v>
                </c:pt>
                <c:pt idx="45152">
                  <c:v>4.5153E-5</c:v>
                </c:pt>
                <c:pt idx="45153">
                  <c:v>4.5154000000000002E-5</c:v>
                </c:pt>
                <c:pt idx="45154">
                  <c:v>4.5154999999999997E-5</c:v>
                </c:pt>
                <c:pt idx="45155">
                  <c:v>4.5155999999999999E-5</c:v>
                </c:pt>
                <c:pt idx="45156">
                  <c:v>4.5157000000000002E-5</c:v>
                </c:pt>
                <c:pt idx="45157">
                  <c:v>4.5157999999999997E-5</c:v>
                </c:pt>
                <c:pt idx="45158">
                  <c:v>4.5158999999999999E-5</c:v>
                </c:pt>
                <c:pt idx="45159">
                  <c:v>4.5160000000000001E-5</c:v>
                </c:pt>
                <c:pt idx="45160">
                  <c:v>4.5160999999999997E-5</c:v>
                </c:pt>
                <c:pt idx="45161">
                  <c:v>4.5161999999999999E-5</c:v>
                </c:pt>
                <c:pt idx="45162">
                  <c:v>4.5163000000000001E-5</c:v>
                </c:pt>
                <c:pt idx="45163">
                  <c:v>4.5164000000000003E-5</c:v>
                </c:pt>
                <c:pt idx="45164">
                  <c:v>4.5164999999999999E-5</c:v>
                </c:pt>
                <c:pt idx="45165">
                  <c:v>4.5166000000000001E-5</c:v>
                </c:pt>
                <c:pt idx="45166">
                  <c:v>4.5167000000000003E-5</c:v>
                </c:pt>
                <c:pt idx="45167">
                  <c:v>4.5167999999999999E-5</c:v>
                </c:pt>
                <c:pt idx="45168">
                  <c:v>4.5169000000000001E-5</c:v>
                </c:pt>
                <c:pt idx="45169">
                  <c:v>4.5170000000000003E-5</c:v>
                </c:pt>
                <c:pt idx="45170">
                  <c:v>4.5170999999999998E-5</c:v>
                </c:pt>
                <c:pt idx="45171">
                  <c:v>4.5172000000000001E-5</c:v>
                </c:pt>
                <c:pt idx="45172">
                  <c:v>4.5173000000000003E-5</c:v>
                </c:pt>
                <c:pt idx="45173">
                  <c:v>4.5173999999999998E-5</c:v>
                </c:pt>
                <c:pt idx="45174">
                  <c:v>4.5175E-5</c:v>
                </c:pt>
                <c:pt idx="45175">
                  <c:v>4.5176000000000003E-5</c:v>
                </c:pt>
                <c:pt idx="45176">
                  <c:v>4.5176999999999998E-5</c:v>
                </c:pt>
                <c:pt idx="45177">
                  <c:v>4.5178E-5</c:v>
                </c:pt>
                <c:pt idx="45178">
                  <c:v>4.5179000000000002E-5</c:v>
                </c:pt>
                <c:pt idx="45179">
                  <c:v>4.5179999999999998E-5</c:v>
                </c:pt>
                <c:pt idx="45180">
                  <c:v>4.5181E-5</c:v>
                </c:pt>
                <c:pt idx="45181">
                  <c:v>4.5182000000000002E-5</c:v>
                </c:pt>
                <c:pt idx="45182">
                  <c:v>4.5182999999999998E-5</c:v>
                </c:pt>
                <c:pt idx="45183">
                  <c:v>4.5184E-5</c:v>
                </c:pt>
                <c:pt idx="45184">
                  <c:v>4.5185000000000002E-5</c:v>
                </c:pt>
                <c:pt idx="45185">
                  <c:v>4.5185999999999997E-5</c:v>
                </c:pt>
                <c:pt idx="45186">
                  <c:v>4.5187E-5</c:v>
                </c:pt>
                <c:pt idx="45187">
                  <c:v>4.5188000000000002E-5</c:v>
                </c:pt>
                <c:pt idx="45188">
                  <c:v>4.5188999999999997E-5</c:v>
                </c:pt>
                <c:pt idx="45189">
                  <c:v>4.5189999999999999E-5</c:v>
                </c:pt>
                <c:pt idx="45190">
                  <c:v>4.5191000000000002E-5</c:v>
                </c:pt>
                <c:pt idx="45191">
                  <c:v>4.5191999999999997E-5</c:v>
                </c:pt>
                <c:pt idx="45192">
                  <c:v>4.5192999999999999E-5</c:v>
                </c:pt>
                <c:pt idx="45193">
                  <c:v>4.5194000000000001E-5</c:v>
                </c:pt>
                <c:pt idx="45194">
                  <c:v>4.5194999999999997E-5</c:v>
                </c:pt>
                <c:pt idx="45195">
                  <c:v>4.5195999999999999E-5</c:v>
                </c:pt>
                <c:pt idx="45196">
                  <c:v>4.5197000000000001E-5</c:v>
                </c:pt>
                <c:pt idx="45197">
                  <c:v>4.5198000000000003E-5</c:v>
                </c:pt>
                <c:pt idx="45198">
                  <c:v>4.5198999999999999E-5</c:v>
                </c:pt>
                <c:pt idx="45199">
                  <c:v>4.5200000000000001E-5</c:v>
                </c:pt>
                <c:pt idx="45200">
                  <c:v>4.5201000000000003E-5</c:v>
                </c:pt>
                <c:pt idx="45201">
                  <c:v>4.5201999999999999E-5</c:v>
                </c:pt>
                <c:pt idx="45202">
                  <c:v>4.5203000000000001E-5</c:v>
                </c:pt>
                <c:pt idx="45203">
                  <c:v>4.5204000000000003E-5</c:v>
                </c:pt>
                <c:pt idx="45204">
                  <c:v>4.5204999999999998E-5</c:v>
                </c:pt>
                <c:pt idx="45205">
                  <c:v>4.5206000000000001E-5</c:v>
                </c:pt>
                <c:pt idx="45206">
                  <c:v>4.5207000000000003E-5</c:v>
                </c:pt>
                <c:pt idx="45207">
                  <c:v>4.5207999999999998E-5</c:v>
                </c:pt>
                <c:pt idx="45208">
                  <c:v>4.5209E-5</c:v>
                </c:pt>
                <c:pt idx="45209">
                  <c:v>4.5210000000000003E-5</c:v>
                </c:pt>
                <c:pt idx="45210">
                  <c:v>4.5210999999999998E-5</c:v>
                </c:pt>
                <c:pt idx="45211">
                  <c:v>4.5212E-5</c:v>
                </c:pt>
                <c:pt idx="45212">
                  <c:v>4.5213000000000002E-5</c:v>
                </c:pt>
                <c:pt idx="45213">
                  <c:v>4.5213999999999998E-5</c:v>
                </c:pt>
                <c:pt idx="45214">
                  <c:v>4.5215E-5</c:v>
                </c:pt>
                <c:pt idx="45215">
                  <c:v>4.5216000000000002E-5</c:v>
                </c:pt>
                <c:pt idx="45216">
                  <c:v>4.5216999999999998E-5</c:v>
                </c:pt>
                <c:pt idx="45217">
                  <c:v>4.5218E-5</c:v>
                </c:pt>
                <c:pt idx="45218">
                  <c:v>4.5219000000000002E-5</c:v>
                </c:pt>
                <c:pt idx="45219">
                  <c:v>4.5219999999999997E-5</c:v>
                </c:pt>
                <c:pt idx="45220">
                  <c:v>4.5221E-5</c:v>
                </c:pt>
                <c:pt idx="45221">
                  <c:v>4.5222000000000002E-5</c:v>
                </c:pt>
                <c:pt idx="45222">
                  <c:v>4.5222999999999997E-5</c:v>
                </c:pt>
                <c:pt idx="45223">
                  <c:v>4.5223999999999999E-5</c:v>
                </c:pt>
                <c:pt idx="45224">
                  <c:v>4.5225000000000002E-5</c:v>
                </c:pt>
                <c:pt idx="45225">
                  <c:v>4.5225999999999997E-5</c:v>
                </c:pt>
                <c:pt idx="45226">
                  <c:v>4.5226999999999999E-5</c:v>
                </c:pt>
                <c:pt idx="45227">
                  <c:v>4.5228000000000001E-5</c:v>
                </c:pt>
                <c:pt idx="45228">
                  <c:v>4.5228999999999997E-5</c:v>
                </c:pt>
                <c:pt idx="45229">
                  <c:v>4.5229999999999999E-5</c:v>
                </c:pt>
                <c:pt idx="45230">
                  <c:v>4.5231000000000001E-5</c:v>
                </c:pt>
                <c:pt idx="45231">
                  <c:v>4.5232000000000003E-5</c:v>
                </c:pt>
                <c:pt idx="45232">
                  <c:v>4.5232999999999999E-5</c:v>
                </c:pt>
                <c:pt idx="45233">
                  <c:v>4.5234000000000001E-5</c:v>
                </c:pt>
                <c:pt idx="45234">
                  <c:v>4.5235000000000003E-5</c:v>
                </c:pt>
                <c:pt idx="45235">
                  <c:v>4.5235999999999999E-5</c:v>
                </c:pt>
                <c:pt idx="45236">
                  <c:v>4.5237000000000001E-5</c:v>
                </c:pt>
                <c:pt idx="45237">
                  <c:v>4.5238000000000003E-5</c:v>
                </c:pt>
                <c:pt idx="45238">
                  <c:v>4.5238999999999998E-5</c:v>
                </c:pt>
                <c:pt idx="45239">
                  <c:v>4.5240000000000001E-5</c:v>
                </c:pt>
                <c:pt idx="45240">
                  <c:v>4.5241000000000003E-5</c:v>
                </c:pt>
                <c:pt idx="45241">
                  <c:v>4.5241999999999998E-5</c:v>
                </c:pt>
                <c:pt idx="45242">
                  <c:v>4.5243E-5</c:v>
                </c:pt>
                <c:pt idx="45243">
                  <c:v>4.5244000000000003E-5</c:v>
                </c:pt>
                <c:pt idx="45244">
                  <c:v>4.5244999999999998E-5</c:v>
                </c:pt>
                <c:pt idx="45245">
                  <c:v>4.5246E-5</c:v>
                </c:pt>
                <c:pt idx="45246">
                  <c:v>4.5247000000000002E-5</c:v>
                </c:pt>
                <c:pt idx="45247">
                  <c:v>4.5247999999999998E-5</c:v>
                </c:pt>
                <c:pt idx="45248">
                  <c:v>4.5249E-5</c:v>
                </c:pt>
                <c:pt idx="45249">
                  <c:v>4.5250000000000002E-5</c:v>
                </c:pt>
                <c:pt idx="45250">
                  <c:v>4.5250999999999998E-5</c:v>
                </c:pt>
                <c:pt idx="45251">
                  <c:v>4.5252E-5</c:v>
                </c:pt>
                <c:pt idx="45252">
                  <c:v>4.5253000000000002E-5</c:v>
                </c:pt>
                <c:pt idx="45253">
                  <c:v>4.5253999999999997E-5</c:v>
                </c:pt>
                <c:pt idx="45254">
                  <c:v>4.5255E-5</c:v>
                </c:pt>
                <c:pt idx="45255">
                  <c:v>4.5256000000000002E-5</c:v>
                </c:pt>
                <c:pt idx="45256">
                  <c:v>4.5256999999999997E-5</c:v>
                </c:pt>
                <c:pt idx="45257">
                  <c:v>4.5257999999999999E-5</c:v>
                </c:pt>
                <c:pt idx="45258">
                  <c:v>4.5259000000000002E-5</c:v>
                </c:pt>
                <c:pt idx="45259">
                  <c:v>4.5259999999999997E-5</c:v>
                </c:pt>
                <c:pt idx="45260">
                  <c:v>4.5260999999999999E-5</c:v>
                </c:pt>
                <c:pt idx="45261">
                  <c:v>4.5262000000000001E-5</c:v>
                </c:pt>
                <c:pt idx="45262">
                  <c:v>4.5262999999999997E-5</c:v>
                </c:pt>
                <c:pt idx="45263">
                  <c:v>4.5263999999999999E-5</c:v>
                </c:pt>
                <c:pt idx="45264">
                  <c:v>4.5265000000000001E-5</c:v>
                </c:pt>
                <c:pt idx="45265">
                  <c:v>4.5266000000000003E-5</c:v>
                </c:pt>
                <c:pt idx="45266">
                  <c:v>4.5266999999999999E-5</c:v>
                </c:pt>
                <c:pt idx="45267">
                  <c:v>4.5268000000000001E-5</c:v>
                </c:pt>
                <c:pt idx="45268">
                  <c:v>4.5269000000000003E-5</c:v>
                </c:pt>
                <c:pt idx="45269">
                  <c:v>4.5269999999999999E-5</c:v>
                </c:pt>
                <c:pt idx="45270">
                  <c:v>4.5271000000000001E-5</c:v>
                </c:pt>
                <c:pt idx="45271">
                  <c:v>4.5272000000000003E-5</c:v>
                </c:pt>
                <c:pt idx="45272">
                  <c:v>4.5272999999999998E-5</c:v>
                </c:pt>
                <c:pt idx="45273">
                  <c:v>4.5274000000000001E-5</c:v>
                </c:pt>
                <c:pt idx="45274">
                  <c:v>4.5275000000000003E-5</c:v>
                </c:pt>
                <c:pt idx="45275">
                  <c:v>4.5275999999999998E-5</c:v>
                </c:pt>
                <c:pt idx="45276">
                  <c:v>4.5277E-5</c:v>
                </c:pt>
                <c:pt idx="45277">
                  <c:v>4.5278000000000003E-5</c:v>
                </c:pt>
                <c:pt idx="45278">
                  <c:v>4.5278999999999998E-5</c:v>
                </c:pt>
                <c:pt idx="45279">
                  <c:v>4.528E-5</c:v>
                </c:pt>
                <c:pt idx="45280">
                  <c:v>4.5281000000000002E-5</c:v>
                </c:pt>
                <c:pt idx="45281">
                  <c:v>4.5281999999999998E-5</c:v>
                </c:pt>
                <c:pt idx="45282">
                  <c:v>4.5283E-5</c:v>
                </c:pt>
                <c:pt idx="45283">
                  <c:v>4.5284000000000002E-5</c:v>
                </c:pt>
                <c:pt idx="45284">
                  <c:v>4.5284999999999998E-5</c:v>
                </c:pt>
                <c:pt idx="45285">
                  <c:v>4.5286E-5</c:v>
                </c:pt>
                <c:pt idx="45286">
                  <c:v>4.5287000000000002E-5</c:v>
                </c:pt>
                <c:pt idx="45287">
                  <c:v>4.5287999999999997E-5</c:v>
                </c:pt>
                <c:pt idx="45288">
                  <c:v>4.5289E-5</c:v>
                </c:pt>
                <c:pt idx="45289">
                  <c:v>4.5290000000000002E-5</c:v>
                </c:pt>
                <c:pt idx="45290">
                  <c:v>4.5290999999999997E-5</c:v>
                </c:pt>
                <c:pt idx="45291">
                  <c:v>4.5291999999999999E-5</c:v>
                </c:pt>
                <c:pt idx="45292">
                  <c:v>4.5293000000000002E-5</c:v>
                </c:pt>
                <c:pt idx="45293">
                  <c:v>4.5293999999999997E-5</c:v>
                </c:pt>
                <c:pt idx="45294">
                  <c:v>4.5294999999999999E-5</c:v>
                </c:pt>
                <c:pt idx="45295">
                  <c:v>4.5296000000000001E-5</c:v>
                </c:pt>
                <c:pt idx="45296">
                  <c:v>4.5296999999999997E-5</c:v>
                </c:pt>
                <c:pt idx="45297">
                  <c:v>4.5297999999999999E-5</c:v>
                </c:pt>
                <c:pt idx="45298">
                  <c:v>4.5299000000000001E-5</c:v>
                </c:pt>
                <c:pt idx="45299">
                  <c:v>4.5300000000000003E-5</c:v>
                </c:pt>
                <c:pt idx="45300">
                  <c:v>4.5300999999999999E-5</c:v>
                </c:pt>
                <c:pt idx="45301">
                  <c:v>4.5302000000000001E-5</c:v>
                </c:pt>
                <c:pt idx="45302">
                  <c:v>4.5303000000000003E-5</c:v>
                </c:pt>
                <c:pt idx="45303">
                  <c:v>4.5303999999999999E-5</c:v>
                </c:pt>
                <c:pt idx="45304">
                  <c:v>4.5305000000000001E-5</c:v>
                </c:pt>
                <c:pt idx="45305">
                  <c:v>4.5306000000000003E-5</c:v>
                </c:pt>
                <c:pt idx="45306">
                  <c:v>4.5306999999999998E-5</c:v>
                </c:pt>
                <c:pt idx="45307">
                  <c:v>4.5308000000000001E-5</c:v>
                </c:pt>
                <c:pt idx="45308">
                  <c:v>4.5309000000000003E-5</c:v>
                </c:pt>
                <c:pt idx="45309">
                  <c:v>4.5309999999999998E-5</c:v>
                </c:pt>
                <c:pt idx="45310">
                  <c:v>4.5311E-5</c:v>
                </c:pt>
                <c:pt idx="45311">
                  <c:v>4.5312000000000003E-5</c:v>
                </c:pt>
                <c:pt idx="45312">
                  <c:v>4.5312999999999998E-5</c:v>
                </c:pt>
                <c:pt idx="45313">
                  <c:v>4.5314E-5</c:v>
                </c:pt>
                <c:pt idx="45314">
                  <c:v>4.5315000000000002E-5</c:v>
                </c:pt>
                <c:pt idx="45315">
                  <c:v>4.5315999999999998E-5</c:v>
                </c:pt>
                <c:pt idx="45316">
                  <c:v>4.5317E-5</c:v>
                </c:pt>
                <c:pt idx="45317">
                  <c:v>4.5318000000000002E-5</c:v>
                </c:pt>
                <c:pt idx="45318">
                  <c:v>4.5318999999999998E-5</c:v>
                </c:pt>
                <c:pt idx="45319">
                  <c:v>4.532E-5</c:v>
                </c:pt>
                <c:pt idx="45320">
                  <c:v>4.5321000000000002E-5</c:v>
                </c:pt>
                <c:pt idx="45321">
                  <c:v>4.5321999999999997E-5</c:v>
                </c:pt>
                <c:pt idx="45322">
                  <c:v>4.5323E-5</c:v>
                </c:pt>
                <c:pt idx="45323">
                  <c:v>4.5324000000000002E-5</c:v>
                </c:pt>
                <c:pt idx="45324">
                  <c:v>4.5324999999999997E-5</c:v>
                </c:pt>
                <c:pt idx="45325">
                  <c:v>4.5325999999999999E-5</c:v>
                </c:pt>
                <c:pt idx="45326">
                  <c:v>4.5327000000000002E-5</c:v>
                </c:pt>
                <c:pt idx="45327">
                  <c:v>4.5327999999999997E-5</c:v>
                </c:pt>
                <c:pt idx="45328">
                  <c:v>4.5328999999999999E-5</c:v>
                </c:pt>
                <c:pt idx="45329">
                  <c:v>4.5330000000000001E-5</c:v>
                </c:pt>
                <c:pt idx="45330">
                  <c:v>4.5330999999999997E-5</c:v>
                </c:pt>
                <c:pt idx="45331">
                  <c:v>4.5331999999999999E-5</c:v>
                </c:pt>
                <c:pt idx="45332">
                  <c:v>4.5333000000000001E-5</c:v>
                </c:pt>
                <c:pt idx="45333">
                  <c:v>4.5334000000000003E-5</c:v>
                </c:pt>
                <c:pt idx="45334">
                  <c:v>4.5334999999999999E-5</c:v>
                </c:pt>
                <c:pt idx="45335">
                  <c:v>4.5336000000000001E-5</c:v>
                </c:pt>
                <c:pt idx="45336">
                  <c:v>4.5337000000000003E-5</c:v>
                </c:pt>
                <c:pt idx="45337">
                  <c:v>4.5337999999999999E-5</c:v>
                </c:pt>
                <c:pt idx="45338">
                  <c:v>4.5339000000000001E-5</c:v>
                </c:pt>
                <c:pt idx="45339">
                  <c:v>4.5340000000000003E-5</c:v>
                </c:pt>
                <c:pt idx="45340">
                  <c:v>4.5340999999999998E-5</c:v>
                </c:pt>
                <c:pt idx="45341">
                  <c:v>4.5342000000000001E-5</c:v>
                </c:pt>
                <c:pt idx="45342">
                  <c:v>4.5343000000000003E-5</c:v>
                </c:pt>
                <c:pt idx="45343">
                  <c:v>4.5343999999999998E-5</c:v>
                </c:pt>
                <c:pt idx="45344">
                  <c:v>4.5345E-5</c:v>
                </c:pt>
                <c:pt idx="45345">
                  <c:v>4.5346000000000003E-5</c:v>
                </c:pt>
                <c:pt idx="45346">
                  <c:v>4.5346999999999998E-5</c:v>
                </c:pt>
                <c:pt idx="45347">
                  <c:v>4.5348E-5</c:v>
                </c:pt>
                <c:pt idx="45348">
                  <c:v>4.5349000000000002E-5</c:v>
                </c:pt>
                <c:pt idx="45349">
                  <c:v>4.5349999999999998E-5</c:v>
                </c:pt>
                <c:pt idx="45350">
                  <c:v>4.5351E-5</c:v>
                </c:pt>
                <c:pt idx="45351">
                  <c:v>4.5352000000000002E-5</c:v>
                </c:pt>
                <c:pt idx="45352">
                  <c:v>4.5352999999999998E-5</c:v>
                </c:pt>
                <c:pt idx="45353">
                  <c:v>4.5354E-5</c:v>
                </c:pt>
                <c:pt idx="45354">
                  <c:v>4.5355000000000002E-5</c:v>
                </c:pt>
                <c:pt idx="45355">
                  <c:v>4.5355999999999997E-5</c:v>
                </c:pt>
                <c:pt idx="45356">
                  <c:v>4.5357E-5</c:v>
                </c:pt>
                <c:pt idx="45357">
                  <c:v>4.5358000000000002E-5</c:v>
                </c:pt>
                <c:pt idx="45358">
                  <c:v>4.5358999999999997E-5</c:v>
                </c:pt>
                <c:pt idx="45359">
                  <c:v>4.5359999999999999E-5</c:v>
                </c:pt>
                <c:pt idx="45360">
                  <c:v>4.5361000000000002E-5</c:v>
                </c:pt>
                <c:pt idx="45361">
                  <c:v>4.5361999999999997E-5</c:v>
                </c:pt>
                <c:pt idx="45362">
                  <c:v>4.5362999999999999E-5</c:v>
                </c:pt>
                <c:pt idx="45363">
                  <c:v>4.5364000000000001E-5</c:v>
                </c:pt>
                <c:pt idx="45364">
                  <c:v>4.5364999999999997E-5</c:v>
                </c:pt>
                <c:pt idx="45365">
                  <c:v>4.5365999999999999E-5</c:v>
                </c:pt>
                <c:pt idx="45366">
                  <c:v>4.5367000000000001E-5</c:v>
                </c:pt>
                <c:pt idx="45367">
                  <c:v>4.5368000000000003E-5</c:v>
                </c:pt>
                <c:pt idx="45368">
                  <c:v>4.5368999999999999E-5</c:v>
                </c:pt>
                <c:pt idx="45369">
                  <c:v>4.5370000000000001E-5</c:v>
                </c:pt>
                <c:pt idx="45370">
                  <c:v>4.5371000000000003E-5</c:v>
                </c:pt>
                <c:pt idx="45371">
                  <c:v>4.5371999999999999E-5</c:v>
                </c:pt>
                <c:pt idx="45372">
                  <c:v>4.5373000000000001E-5</c:v>
                </c:pt>
                <c:pt idx="45373">
                  <c:v>4.5374000000000003E-5</c:v>
                </c:pt>
                <c:pt idx="45374">
                  <c:v>4.5374999999999998E-5</c:v>
                </c:pt>
                <c:pt idx="45375">
                  <c:v>4.5376000000000001E-5</c:v>
                </c:pt>
                <c:pt idx="45376">
                  <c:v>4.5377000000000003E-5</c:v>
                </c:pt>
                <c:pt idx="45377">
                  <c:v>4.5377999999999998E-5</c:v>
                </c:pt>
                <c:pt idx="45378">
                  <c:v>4.5379E-5</c:v>
                </c:pt>
                <c:pt idx="45379">
                  <c:v>4.5380000000000003E-5</c:v>
                </c:pt>
                <c:pt idx="45380">
                  <c:v>4.5380999999999998E-5</c:v>
                </c:pt>
                <c:pt idx="45381">
                  <c:v>4.5382E-5</c:v>
                </c:pt>
                <c:pt idx="45382">
                  <c:v>4.5383000000000002E-5</c:v>
                </c:pt>
                <c:pt idx="45383">
                  <c:v>4.5383999999999998E-5</c:v>
                </c:pt>
                <c:pt idx="45384">
                  <c:v>4.5385E-5</c:v>
                </c:pt>
                <c:pt idx="45385">
                  <c:v>4.5386000000000002E-5</c:v>
                </c:pt>
                <c:pt idx="45386">
                  <c:v>4.5386999999999998E-5</c:v>
                </c:pt>
                <c:pt idx="45387">
                  <c:v>4.5388E-5</c:v>
                </c:pt>
                <c:pt idx="45388">
                  <c:v>4.5389000000000002E-5</c:v>
                </c:pt>
                <c:pt idx="45389">
                  <c:v>4.5389999999999997E-5</c:v>
                </c:pt>
                <c:pt idx="45390">
                  <c:v>4.5391E-5</c:v>
                </c:pt>
                <c:pt idx="45391">
                  <c:v>4.5392000000000002E-5</c:v>
                </c:pt>
                <c:pt idx="45392">
                  <c:v>4.5392999999999997E-5</c:v>
                </c:pt>
                <c:pt idx="45393">
                  <c:v>4.5393999999999999E-5</c:v>
                </c:pt>
                <c:pt idx="45394">
                  <c:v>4.5395000000000002E-5</c:v>
                </c:pt>
                <c:pt idx="45395">
                  <c:v>4.5395999999999997E-5</c:v>
                </c:pt>
                <c:pt idx="45396">
                  <c:v>4.5396999999999999E-5</c:v>
                </c:pt>
                <c:pt idx="45397">
                  <c:v>4.5398000000000001E-5</c:v>
                </c:pt>
                <c:pt idx="45398">
                  <c:v>4.5398999999999997E-5</c:v>
                </c:pt>
                <c:pt idx="45399">
                  <c:v>4.5399999999999999E-5</c:v>
                </c:pt>
                <c:pt idx="45400">
                  <c:v>4.5401000000000001E-5</c:v>
                </c:pt>
                <c:pt idx="45401">
                  <c:v>4.5401999999999997E-5</c:v>
                </c:pt>
                <c:pt idx="45402">
                  <c:v>4.5402999999999999E-5</c:v>
                </c:pt>
                <c:pt idx="45403">
                  <c:v>4.5404000000000001E-5</c:v>
                </c:pt>
                <c:pt idx="45404">
                  <c:v>4.5405000000000003E-5</c:v>
                </c:pt>
                <c:pt idx="45405">
                  <c:v>4.5405999999999999E-5</c:v>
                </c:pt>
                <c:pt idx="45406">
                  <c:v>4.5407000000000001E-5</c:v>
                </c:pt>
                <c:pt idx="45407">
                  <c:v>4.5408000000000003E-5</c:v>
                </c:pt>
                <c:pt idx="45408">
                  <c:v>4.5408999999999998E-5</c:v>
                </c:pt>
                <c:pt idx="45409">
                  <c:v>4.5410000000000001E-5</c:v>
                </c:pt>
                <c:pt idx="45410">
                  <c:v>4.5411000000000003E-5</c:v>
                </c:pt>
                <c:pt idx="45411">
                  <c:v>4.5411999999999998E-5</c:v>
                </c:pt>
                <c:pt idx="45412">
                  <c:v>4.5413E-5</c:v>
                </c:pt>
                <c:pt idx="45413">
                  <c:v>4.5414000000000003E-5</c:v>
                </c:pt>
                <c:pt idx="45414">
                  <c:v>4.5414999999999998E-5</c:v>
                </c:pt>
                <c:pt idx="45415">
                  <c:v>4.5416E-5</c:v>
                </c:pt>
                <c:pt idx="45416">
                  <c:v>4.5417000000000002E-5</c:v>
                </c:pt>
                <c:pt idx="45417">
                  <c:v>4.5417999999999998E-5</c:v>
                </c:pt>
                <c:pt idx="45418">
                  <c:v>4.5419E-5</c:v>
                </c:pt>
                <c:pt idx="45419">
                  <c:v>4.5420000000000002E-5</c:v>
                </c:pt>
                <c:pt idx="45420">
                  <c:v>4.5420999999999998E-5</c:v>
                </c:pt>
                <c:pt idx="45421">
                  <c:v>4.5422E-5</c:v>
                </c:pt>
                <c:pt idx="45422">
                  <c:v>4.5423000000000002E-5</c:v>
                </c:pt>
                <c:pt idx="45423">
                  <c:v>4.5423999999999997E-5</c:v>
                </c:pt>
                <c:pt idx="45424">
                  <c:v>4.5425E-5</c:v>
                </c:pt>
                <c:pt idx="45425">
                  <c:v>4.5426000000000002E-5</c:v>
                </c:pt>
                <c:pt idx="45426">
                  <c:v>4.5426999999999997E-5</c:v>
                </c:pt>
                <c:pt idx="45427">
                  <c:v>4.5427999999999999E-5</c:v>
                </c:pt>
                <c:pt idx="45428">
                  <c:v>4.5429000000000002E-5</c:v>
                </c:pt>
                <c:pt idx="45429">
                  <c:v>4.5429999999999997E-5</c:v>
                </c:pt>
                <c:pt idx="45430">
                  <c:v>4.5430999999999999E-5</c:v>
                </c:pt>
                <c:pt idx="45431">
                  <c:v>4.5432000000000001E-5</c:v>
                </c:pt>
                <c:pt idx="45432">
                  <c:v>4.5432999999999997E-5</c:v>
                </c:pt>
                <c:pt idx="45433">
                  <c:v>4.5433999999999999E-5</c:v>
                </c:pt>
                <c:pt idx="45434">
                  <c:v>4.5435000000000001E-5</c:v>
                </c:pt>
                <c:pt idx="45435">
                  <c:v>4.5435999999999997E-5</c:v>
                </c:pt>
                <c:pt idx="45436">
                  <c:v>4.5436999999999999E-5</c:v>
                </c:pt>
                <c:pt idx="45437">
                  <c:v>4.5438000000000001E-5</c:v>
                </c:pt>
                <c:pt idx="45438">
                  <c:v>4.5439000000000003E-5</c:v>
                </c:pt>
                <c:pt idx="45439">
                  <c:v>4.5439999999999999E-5</c:v>
                </c:pt>
                <c:pt idx="45440">
                  <c:v>4.5441000000000001E-5</c:v>
                </c:pt>
                <c:pt idx="45441">
                  <c:v>4.5442000000000003E-5</c:v>
                </c:pt>
                <c:pt idx="45442">
                  <c:v>4.5442999999999998E-5</c:v>
                </c:pt>
                <c:pt idx="45443">
                  <c:v>4.5444000000000001E-5</c:v>
                </c:pt>
                <c:pt idx="45444">
                  <c:v>4.5445000000000003E-5</c:v>
                </c:pt>
                <c:pt idx="45445">
                  <c:v>4.5445999999999998E-5</c:v>
                </c:pt>
                <c:pt idx="45446">
                  <c:v>4.5447E-5</c:v>
                </c:pt>
                <c:pt idx="45447">
                  <c:v>4.5448000000000003E-5</c:v>
                </c:pt>
                <c:pt idx="45448">
                  <c:v>4.5448999999999998E-5</c:v>
                </c:pt>
                <c:pt idx="45449">
                  <c:v>4.545E-5</c:v>
                </c:pt>
                <c:pt idx="45450">
                  <c:v>4.5451000000000002E-5</c:v>
                </c:pt>
                <c:pt idx="45451">
                  <c:v>4.5451999999999998E-5</c:v>
                </c:pt>
                <c:pt idx="45452">
                  <c:v>4.5453E-5</c:v>
                </c:pt>
                <c:pt idx="45453">
                  <c:v>4.5454000000000002E-5</c:v>
                </c:pt>
                <c:pt idx="45454">
                  <c:v>4.5454999999999998E-5</c:v>
                </c:pt>
                <c:pt idx="45455">
                  <c:v>4.5456E-5</c:v>
                </c:pt>
                <c:pt idx="45456">
                  <c:v>4.5457000000000002E-5</c:v>
                </c:pt>
                <c:pt idx="45457">
                  <c:v>4.5457999999999997E-5</c:v>
                </c:pt>
                <c:pt idx="45458">
                  <c:v>4.5459E-5</c:v>
                </c:pt>
                <c:pt idx="45459">
                  <c:v>4.5460000000000002E-5</c:v>
                </c:pt>
                <c:pt idx="45460">
                  <c:v>4.5460999999999997E-5</c:v>
                </c:pt>
                <c:pt idx="45461">
                  <c:v>4.5461999999999999E-5</c:v>
                </c:pt>
                <c:pt idx="45462">
                  <c:v>4.5463000000000002E-5</c:v>
                </c:pt>
                <c:pt idx="45463">
                  <c:v>4.5463999999999997E-5</c:v>
                </c:pt>
                <c:pt idx="45464">
                  <c:v>4.5464999999999999E-5</c:v>
                </c:pt>
                <c:pt idx="45465">
                  <c:v>4.5466000000000001E-5</c:v>
                </c:pt>
                <c:pt idx="45466">
                  <c:v>4.5466999999999997E-5</c:v>
                </c:pt>
                <c:pt idx="45467">
                  <c:v>4.5467999999999999E-5</c:v>
                </c:pt>
                <c:pt idx="45468">
                  <c:v>4.5469000000000001E-5</c:v>
                </c:pt>
                <c:pt idx="45469">
                  <c:v>4.5469999999999997E-5</c:v>
                </c:pt>
                <c:pt idx="45470">
                  <c:v>4.5470999999999999E-5</c:v>
                </c:pt>
                <c:pt idx="45471">
                  <c:v>4.5472000000000001E-5</c:v>
                </c:pt>
                <c:pt idx="45472">
                  <c:v>4.5473000000000003E-5</c:v>
                </c:pt>
                <c:pt idx="45473">
                  <c:v>4.5473999999999999E-5</c:v>
                </c:pt>
                <c:pt idx="45474">
                  <c:v>4.5475000000000001E-5</c:v>
                </c:pt>
                <c:pt idx="45475">
                  <c:v>4.5476000000000003E-5</c:v>
                </c:pt>
                <c:pt idx="45476">
                  <c:v>4.5476999999999998E-5</c:v>
                </c:pt>
                <c:pt idx="45477">
                  <c:v>4.5478000000000001E-5</c:v>
                </c:pt>
                <c:pt idx="45478">
                  <c:v>4.5479000000000003E-5</c:v>
                </c:pt>
                <c:pt idx="45479">
                  <c:v>4.5479999999999998E-5</c:v>
                </c:pt>
                <c:pt idx="45480">
                  <c:v>4.5481E-5</c:v>
                </c:pt>
                <c:pt idx="45481">
                  <c:v>4.5482000000000003E-5</c:v>
                </c:pt>
                <c:pt idx="45482">
                  <c:v>4.5482999999999998E-5</c:v>
                </c:pt>
                <c:pt idx="45483">
                  <c:v>4.5484E-5</c:v>
                </c:pt>
                <c:pt idx="45484">
                  <c:v>4.5485000000000002E-5</c:v>
                </c:pt>
                <c:pt idx="45485">
                  <c:v>4.5485999999999998E-5</c:v>
                </c:pt>
                <c:pt idx="45486">
                  <c:v>4.5487E-5</c:v>
                </c:pt>
                <c:pt idx="45487">
                  <c:v>4.5488000000000002E-5</c:v>
                </c:pt>
                <c:pt idx="45488">
                  <c:v>4.5488999999999998E-5</c:v>
                </c:pt>
                <c:pt idx="45489">
                  <c:v>4.549E-5</c:v>
                </c:pt>
                <c:pt idx="45490">
                  <c:v>4.5491000000000002E-5</c:v>
                </c:pt>
                <c:pt idx="45491">
                  <c:v>4.5491999999999997E-5</c:v>
                </c:pt>
                <c:pt idx="45492">
                  <c:v>4.5493E-5</c:v>
                </c:pt>
                <c:pt idx="45493">
                  <c:v>4.5494000000000002E-5</c:v>
                </c:pt>
                <c:pt idx="45494">
                  <c:v>4.5494999999999997E-5</c:v>
                </c:pt>
                <c:pt idx="45495">
                  <c:v>4.5495999999999999E-5</c:v>
                </c:pt>
                <c:pt idx="45496">
                  <c:v>4.5497000000000002E-5</c:v>
                </c:pt>
                <c:pt idx="45497">
                  <c:v>4.5497999999999997E-5</c:v>
                </c:pt>
                <c:pt idx="45498">
                  <c:v>4.5498999999999999E-5</c:v>
                </c:pt>
                <c:pt idx="45499">
                  <c:v>4.5500000000000001E-5</c:v>
                </c:pt>
                <c:pt idx="45500">
                  <c:v>4.5500999999999997E-5</c:v>
                </c:pt>
                <c:pt idx="45501">
                  <c:v>4.5501999999999999E-5</c:v>
                </c:pt>
                <c:pt idx="45502">
                  <c:v>4.5503000000000001E-5</c:v>
                </c:pt>
                <c:pt idx="45503">
                  <c:v>4.5503999999999997E-5</c:v>
                </c:pt>
                <c:pt idx="45504">
                  <c:v>4.5504999999999999E-5</c:v>
                </c:pt>
                <c:pt idx="45505">
                  <c:v>4.5506000000000001E-5</c:v>
                </c:pt>
                <c:pt idx="45506">
                  <c:v>4.5507000000000003E-5</c:v>
                </c:pt>
                <c:pt idx="45507">
                  <c:v>4.5507999999999999E-5</c:v>
                </c:pt>
                <c:pt idx="45508">
                  <c:v>4.5509000000000001E-5</c:v>
                </c:pt>
                <c:pt idx="45509">
                  <c:v>4.5510000000000003E-5</c:v>
                </c:pt>
                <c:pt idx="45510">
                  <c:v>4.5510999999999998E-5</c:v>
                </c:pt>
                <c:pt idx="45511">
                  <c:v>4.5512000000000001E-5</c:v>
                </c:pt>
                <c:pt idx="45512">
                  <c:v>4.5513000000000003E-5</c:v>
                </c:pt>
                <c:pt idx="45513">
                  <c:v>4.5513999999999998E-5</c:v>
                </c:pt>
                <c:pt idx="45514">
                  <c:v>4.5515E-5</c:v>
                </c:pt>
                <c:pt idx="45515">
                  <c:v>4.5516000000000003E-5</c:v>
                </c:pt>
                <c:pt idx="45516">
                  <c:v>4.5516999999999998E-5</c:v>
                </c:pt>
                <c:pt idx="45517">
                  <c:v>4.5518E-5</c:v>
                </c:pt>
                <c:pt idx="45518">
                  <c:v>4.5519000000000002E-5</c:v>
                </c:pt>
                <c:pt idx="45519">
                  <c:v>4.5519999999999998E-5</c:v>
                </c:pt>
                <c:pt idx="45520">
                  <c:v>4.5521E-5</c:v>
                </c:pt>
                <c:pt idx="45521">
                  <c:v>4.5522000000000002E-5</c:v>
                </c:pt>
                <c:pt idx="45522">
                  <c:v>4.5522999999999998E-5</c:v>
                </c:pt>
                <c:pt idx="45523">
                  <c:v>4.5524E-5</c:v>
                </c:pt>
                <c:pt idx="45524">
                  <c:v>4.5525000000000002E-5</c:v>
                </c:pt>
                <c:pt idx="45525">
                  <c:v>4.5525999999999997E-5</c:v>
                </c:pt>
                <c:pt idx="45526">
                  <c:v>4.5527E-5</c:v>
                </c:pt>
                <c:pt idx="45527">
                  <c:v>4.5528000000000002E-5</c:v>
                </c:pt>
                <c:pt idx="45528">
                  <c:v>4.5528999999999997E-5</c:v>
                </c:pt>
                <c:pt idx="45529">
                  <c:v>4.5529999999999999E-5</c:v>
                </c:pt>
                <c:pt idx="45530">
                  <c:v>4.5531000000000002E-5</c:v>
                </c:pt>
                <c:pt idx="45531">
                  <c:v>4.5531999999999997E-5</c:v>
                </c:pt>
                <c:pt idx="45532">
                  <c:v>4.5532999999999999E-5</c:v>
                </c:pt>
                <c:pt idx="45533">
                  <c:v>4.5534000000000001E-5</c:v>
                </c:pt>
                <c:pt idx="45534">
                  <c:v>4.5534999999999997E-5</c:v>
                </c:pt>
                <c:pt idx="45535">
                  <c:v>4.5535999999999999E-5</c:v>
                </c:pt>
                <c:pt idx="45536">
                  <c:v>4.5537000000000001E-5</c:v>
                </c:pt>
                <c:pt idx="45537">
                  <c:v>4.5537999999999997E-5</c:v>
                </c:pt>
                <c:pt idx="45538">
                  <c:v>4.5538999999999999E-5</c:v>
                </c:pt>
                <c:pt idx="45539">
                  <c:v>4.5540000000000001E-5</c:v>
                </c:pt>
                <c:pt idx="45540">
                  <c:v>4.5541000000000003E-5</c:v>
                </c:pt>
                <c:pt idx="45541">
                  <c:v>4.5541999999999999E-5</c:v>
                </c:pt>
                <c:pt idx="45542">
                  <c:v>4.5543000000000001E-5</c:v>
                </c:pt>
                <c:pt idx="45543">
                  <c:v>4.5544000000000003E-5</c:v>
                </c:pt>
                <c:pt idx="45544">
                  <c:v>4.5544999999999998E-5</c:v>
                </c:pt>
                <c:pt idx="45545">
                  <c:v>4.5546000000000001E-5</c:v>
                </c:pt>
                <c:pt idx="45546">
                  <c:v>4.5547000000000003E-5</c:v>
                </c:pt>
                <c:pt idx="45547">
                  <c:v>4.5547999999999998E-5</c:v>
                </c:pt>
                <c:pt idx="45548">
                  <c:v>4.5549E-5</c:v>
                </c:pt>
                <c:pt idx="45549">
                  <c:v>4.5550000000000003E-5</c:v>
                </c:pt>
                <c:pt idx="45550">
                  <c:v>4.5550999999999998E-5</c:v>
                </c:pt>
                <c:pt idx="45551">
                  <c:v>4.5552E-5</c:v>
                </c:pt>
                <c:pt idx="45552">
                  <c:v>4.5553000000000002E-5</c:v>
                </c:pt>
                <c:pt idx="45553">
                  <c:v>4.5553999999999998E-5</c:v>
                </c:pt>
                <c:pt idx="45554">
                  <c:v>4.5555E-5</c:v>
                </c:pt>
                <c:pt idx="45555">
                  <c:v>4.5556000000000002E-5</c:v>
                </c:pt>
                <c:pt idx="45556">
                  <c:v>4.5556999999999998E-5</c:v>
                </c:pt>
                <c:pt idx="45557">
                  <c:v>4.5558E-5</c:v>
                </c:pt>
                <c:pt idx="45558">
                  <c:v>4.5559000000000002E-5</c:v>
                </c:pt>
                <c:pt idx="45559">
                  <c:v>4.5559999999999997E-5</c:v>
                </c:pt>
                <c:pt idx="45560">
                  <c:v>4.5561E-5</c:v>
                </c:pt>
                <c:pt idx="45561">
                  <c:v>4.5562000000000002E-5</c:v>
                </c:pt>
                <c:pt idx="45562">
                  <c:v>4.5562999999999997E-5</c:v>
                </c:pt>
                <c:pt idx="45563">
                  <c:v>4.5563999999999999E-5</c:v>
                </c:pt>
                <c:pt idx="45564">
                  <c:v>4.5565000000000002E-5</c:v>
                </c:pt>
                <c:pt idx="45565">
                  <c:v>4.5565999999999997E-5</c:v>
                </c:pt>
                <c:pt idx="45566">
                  <c:v>4.5566999999999999E-5</c:v>
                </c:pt>
                <c:pt idx="45567">
                  <c:v>4.5568000000000001E-5</c:v>
                </c:pt>
                <c:pt idx="45568">
                  <c:v>4.5568999999999997E-5</c:v>
                </c:pt>
                <c:pt idx="45569">
                  <c:v>4.5569999999999999E-5</c:v>
                </c:pt>
                <c:pt idx="45570">
                  <c:v>4.5571000000000001E-5</c:v>
                </c:pt>
                <c:pt idx="45571">
                  <c:v>4.5571999999999997E-5</c:v>
                </c:pt>
                <c:pt idx="45572">
                  <c:v>4.5572999999999999E-5</c:v>
                </c:pt>
                <c:pt idx="45573">
                  <c:v>4.5574000000000001E-5</c:v>
                </c:pt>
                <c:pt idx="45574">
                  <c:v>4.5575000000000003E-5</c:v>
                </c:pt>
                <c:pt idx="45575">
                  <c:v>4.5575999999999999E-5</c:v>
                </c:pt>
                <c:pt idx="45576">
                  <c:v>4.5577000000000001E-5</c:v>
                </c:pt>
                <c:pt idx="45577">
                  <c:v>4.5578000000000003E-5</c:v>
                </c:pt>
                <c:pt idx="45578">
                  <c:v>4.5578999999999998E-5</c:v>
                </c:pt>
                <c:pt idx="45579">
                  <c:v>4.5580000000000001E-5</c:v>
                </c:pt>
                <c:pt idx="45580">
                  <c:v>4.5581000000000003E-5</c:v>
                </c:pt>
                <c:pt idx="45581">
                  <c:v>4.5581999999999998E-5</c:v>
                </c:pt>
                <c:pt idx="45582">
                  <c:v>4.5583E-5</c:v>
                </c:pt>
                <c:pt idx="45583">
                  <c:v>4.5584000000000003E-5</c:v>
                </c:pt>
                <c:pt idx="45584">
                  <c:v>4.5584999999999998E-5</c:v>
                </c:pt>
                <c:pt idx="45585">
                  <c:v>4.5586E-5</c:v>
                </c:pt>
                <c:pt idx="45586">
                  <c:v>4.5587000000000002E-5</c:v>
                </c:pt>
                <c:pt idx="45587">
                  <c:v>4.5587999999999998E-5</c:v>
                </c:pt>
                <c:pt idx="45588">
                  <c:v>4.5589E-5</c:v>
                </c:pt>
                <c:pt idx="45589">
                  <c:v>4.5590000000000002E-5</c:v>
                </c:pt>
                <c:pt idx="45590">
                  <c:v>4.5590999999999998E-5</c:v>
                </c:pt>
                <c:pt idx="45591">
                  <c:v>4.5592E-5</c:v>
                </c:pt>
                <c:pt idx="45592">
                  <c:v>4.5593000000000002E-5</c:v>
                </c:pt>
                <c:pt idx="45593">
                  <c:v>4.5593999999999997E-5</c:v>
                </c:pt>
                <c:pt idx="45594">
                  <c:v>4.5595E-5</c:v>
                </c:pt>
                <c:pt idx="45595">
                  <c:v>4.5596000000000002E-5</c:v>
                </c:pt>
                <c:pt idx="45596">
                  <c:v>4.5596999999999997E-5</c:v>
                </c:pt>
                <c:pt idx="45597">
                  <c:v>4.5597999999999999E-5</c:v>
                </c:pt>
                <c:pt idx="45598">
                  <c:v>4.5599000000000002E-5</c:v>
                </c:pt>
                <c:pt idx="45599">
                  <c:v>4.5599999999999997E-5</c:v>
                </c:pt>
                <c:pt idx="45600">
                  <c:v>4.5600999999999999E-5</c:v>
                </c:pt>
                <c:pt idx="45601">
                  <c:v>4.5602000000000001E-5</c:v>
                </c:pt>
                <c:pt idx="45602">
                  <c:v>4.5602999999999997E-5</c:v>
                </c:pt>
                <c:pt idx="45603">
                  <c:v>4.5603999999999999E-5</c:v>
                </c:pt>
                <c:pt idx="45604">
                  <c:v>4.5605000000000001E-5</c:v>
                </c:pt>
                <c:pt idx="45605">
                  <c:v>4.5605999999999997E-5</c:v>
                </c:pt>
                <c:pt idx="45606">
                  <c:v>4.5606999999999999E-5</c:v>
                </c:pt>
                <c:pt idx="45607">
                  <c:v>4.5608000000000001E-5</c:v>
                </c:pt>
                <c:pt idx="45608">
                  <c:v>4.5609000000000003E-5</c:v>
                </c:pt>
                <c:pt idx="45609">
                  <c:v>4.5609999999999999E-5</c:v>
                </c:pt>
                <c:pt idx="45610">
                  <c:v>4.5611000000000001E-5</c:v>
                </c:pt>
                <c:pt idx="45611">
                  <c:v>4.5612000000000003E-5</c:v>
                </c:pt>
                <c:pt idx="45612">
                  <c:v>4.5612999999999998E-5</c:v>
                </c:pt>
                <c:pt idx="45613">
                  <c:v>4.5614000000000001E-5</c:v>
                </c:pt>
                <c:pt idx="45614">
                  <c:v>4.5615000000000003E-5</c:v>
                </c:pt>
                <c:pt idx="45615">
                  <c:v>4.5615999999999998E-5</c:v>
                </c:pt>
                <c:pt idx="45616">
                  <c:v>4.5617E-5</c:v>
                </c:pt>
                <c:pt idx="45617">
                  <c:v>4.5618000000000003E-5</c:v>
                </c:pt>
                <c:pt idx="45618">
                  <c:v>4.5618999999999998E-5</c:v>
                </c:pt>
                <c:pt idx="45619">
                  <c:v>4.562E-5</c:v>
                </c:pt>
                <c:pt idx="45620">
                  <c:v>4.5621000000000002E-5</c:v>
                </c:pt>
                <c:pt idx="45621">
                  <c:v>4.5621999999999998E-5</c:v>
                </c:pt>
                <c:pt idx="45622">
                  <c:v>4.5623E-5</c:v>
                </c:pt>
                <c:pt idx="45623">
                  <c:v>4.5624000000000002E-5</c:v>
                </c:pt>
                <c:pt idx="45624">
                  <c:v>4.5624999999999998E-5</c:v>
                </c:pt>
                <c:pt idx="45625">
                  <c:v>4.5626E-5</c:v>
                </c:pt>
                <c:pt idx="45626">
                  <c:v>4.5627000000000002E-5</c:v>
                </c:pt>
                <c:pt idx="45627">
                  <c:v>4.5627999999999997E-5</c:v>
                </c:pt>
                <c:pt idx="45628">
                  <c:v>4.5629E-5</c:v>
                </c:pt>
                <c:pt idx="45629">
                  <c:v>4.5630000000000002E-5</c:v>
                </c:pt>
                <c:pt idx="45630">
                  <c:v>4.5630999999999997E-5</c:v>
                </c:pt>
                <c:pt idx="45631">
                  <c:v>4.5631999999999999E-5</c:v>
                </c:pt>
                <c:pt idx="45632">
                  <c:v>4.5633000000000002E-5</c:v>
                </c:pt>
                <c:pt idx="45633">
                  <c:v>4.5633999999999997E-5</c:v>
                </c:pt>
                <c:pt idx="45634">
                  <c:v>4.5634999999999999E-5</c:v>
                </c:pt>
                <c:pt idx="45635">
                  <c:v>4.5636000000000001E-5</c:v>
                </c:pt>
                <c:pt idx="45636">
                  <c:v>4.5636999999999997E-5</c:v>
                </c:pt>
                <c:pt idx="45637">
                  <c:v>4.5637999999999999E-5</c:v>
                </c:pt>
                <c:pt idx="45638">
                  <c:v>4.5639000000000001E-5</c:v>
                </c:pt>
                <c:pt idx="45639">
                  <c:v>4.5639999999999997E-5</c:v>
                </c:pt>
                <c:pt idx="45640">
                  <c:v>4.5640999999999999E-5</c:v>
                </c:pt>
                <c:pt idx="45641">
                  <c:v>4.5642000000000001E-5</c:v>
                </c:pt>
                <c:pt idx="45642">
                  <c:v>4.5643000000000003E-5</c:v>
                </c:pt>
                <c:pt idx="45643">
                  <c:v>4.5643999999999999E-5</c:v>
                </c:pt>
                <c:pt idx="45644">
                  <c:v>4.5645000000000001E-5</c:v>
                </c:pt>
                <c:pt idx="45645">
                  <c:v>4.5646000000000003E-5</c:v>
                </c:pt>
                <c:pt idx="45646">
                  <c:v>4.5646999999999999E-5</c:v>
                </c:pt>
                <c:pt idx="45647">
                  <c:v>4.5648000000000001E-5</c:v>
                </c:pt>
                <c:pt idx="45648">
                  <c:v>4.5649000000000003E-5</c:v>
                </c:pt>
                <c:pt idx="45649">
                  <c:v>4.5649999999999998E-5</c:v>
                </c:pt>
                <c:pt idx="45650">
                  <c:v>4.5651E-5</c:v>
                </c:pt>
                <c:pt idx="45651">
                  <c:v>4.5652000000000003E-5</c:v>
                </c:pt>
                <c:pt idx="45652">
                  <c:v>4.5652999999999998E-5</c:v>
                </c:pt>
                <c:pt idx="45653">
                  <c:v>4.5654E-5</c:v>
                </c:pt>
                <c:pt idx="45654">
                  <c:v>4.5655000000000002E-5</c:v>
                </c:pt>
                <c:pt idx="45655">
                  <c:v>4.5655999999999998E-5</c:v>
                </c:pt>
                <c:pt idx="45656">
                  <c:v>4.5657E-5</c:v>
                </c:pt>
                <c:pt idx="45657">
                  <c:v>4.5658000000000002E-5</c:v>
                </c:pt>
                <c:pt idx="45658">
                  <c:v>4.5658999999999998E-5</c:v>
                </c:pt>
                <c:pt idx="45659">
                  <c:v>4.566E-5</c:v>
                </c:pt>
                <c:pt idx="45660">
                  <c:v>4.5661000000000002E-5</c:v>
                </c:pt>
                <c:pt idx="45661">
                  <c:v>4.5661999999999998E-5</c:v>
                </c:pt>
                <c:pt idx="45662">
                  <c:v>4.5663E-5</c:v>
                </c:pt>
                <c:pt idx="45663">
                  <c:v>4.5664000000000002E-5</c:v>
                </c:pt>
                <c:pt idx="45664">
                  <c:v>4.5664999999999997E-5</c:v>
                </c:pt>
                <c:pt idx="45665">
                  <c:v>4.5666E-5</c:v>
                </c:pt>
                <c:pt idx="45666">
                  <c:v>4.5667000000000002E-5</c:v>
                </c:pt>
                <c:pt idx="45667">
                  <c:v>4.5667999999999997E-5</c:v>
                </c:pt>
                <c:pt idx="45668">
                  <c:v>4.5668999999999999E-5</c:v>
                </c:pt>
                <c:pt idx="45669">
                  <c:v>4.5670000000000002E-5</c:v>
                </c:pt>
                <c:pt idx="45670">
                  <c:v>4.5670999999999997E-5</c:v>
                </c:pt>
                <c:pt idx="45671">
                  <c:v>4.5671999999999999E-5</c:v>
                </c:pt>
                <c:pt idx="45672">
                  <c:v>4.5673000000000001E-5</c:v>
                </c:pt>
                <c:pt idx="45673">
                  <c:v>4.5673999999999997E-5</c:v>
                </c:pt>
                <c:pt idx="45674">
                  <c:v>4.5674999999999999E-5</c:v>
                </c:pt>
                <c:pt idx="45675">
                  <c:v>4.5676000000000001E-5</c:v>
                </c:pt>
                <c:pt idx="45676">
                  <c:v>4.5677000000000003E-5</c:v>
                </c:pt>
                <c:pt idx="45677">
                  <c:v>4.5677999999999999E-5</c:v>
                </c:pt>
                <c:pt idx="45678">
                  <c:v>4.5679000000000001E-5</c:v>
                </c:pt>
                <c:pt idx="45679">
                  <c:v>4.5680000000000003E-5</c:v>
                </c:pt>
                <c:pt idx="45680">
                  <c:v>4.5680999999999999E-5</c:v>
                </c:pt>
                <c:pt idx="45681">
                  <c:v>4.5682000000000001E-5</c:v>
                </c:pt>
                <c:pt idx="45682">
                  <c:v>4.5683000000000003E-5</c:v>
                </c:pt>
                <c:pt idx="45683">
                  <c:v>4.5683999999999998E-5</c:v>
                </c:pt>
                <c:pt idx="45684">
                  <c:v>4.5685000000000001E-5</c:v>
                </c:pt>
                <c:pt idx="45685">
                  <c:v>4.5686000000000003E-5</c:v>
                </c:pt>
                <c:pt idx="45686">
                  <c:v>4.5686999999999998E-5</c:v>
                </c:pt>
                <c:pt idx="45687">
                  <c:v>4.5688E-5</c:v>
                </c:pt>
                <c:pt idx="45688">
                  <c:v>4.5689000000000003E-5</c:v>
                </c:pt>
                <c:pt idx="45689">
                  <c:v>4.5689999999999998E-5</c:v>
                </c:pt>
                <c:pt idx="45690">
                  <c:v>4.5691E-5</c:v>
                </c:pt>
                <c:pt idx="45691">
                  <c:v>4.5692000000000002E-5</c:v>
                </c:pt>
                <c:pt idx="45692">
                  <c:v>4.5692999999999998E-5</c:v>
                </c:pt>
                <c:pt idx="45693">
                  <c:v>4.5694E-5</c:v>
                </c:pt>
                <c:pt idx="45694">
                  <c:v>4.5695000000000002E-5</c:v>
                </c:pt>
                <c:pt idx="45695">
                  <c:v>4.5695999999999998E-5</c:v>
                </c:pt>
                <c:pt idx="45696">
                  <c:v>4.5697E-5</c:v>
                </c:pt>
                <c:pt idx="45697">
                  <c:v>4.5698000000000002E-5</c:v>
                </c:pt>
                <c:pt idx="45698">
                  <c:v>4.5698999999999997E-5</c:v>
                </c:pt>
                <c:pt idx="45699">
                  <c:v>4.57E-5</c:v>
                </c:pt>
                <c:pt idx="45700">
                  <c:v>4.5701000000000002E-5</c:v>
                </c:pt>
                <c:pt idx="45701">
                  <c:v>4.5701999999999997E-5</c:v>
                </c:pt>
                <c:pt idx="45702">
                  <c:v>4.5702999999999999E-5</c:v>
                </c:pt>
                <c:pt idx="45703">
                  <c:v>4.5704000000000002E-5</c:v>
                </c:pt>
                <c:pt idx="45704">
                  <c:v>4.5704999999999997E-5</c:v>
                </c:pt>
                <c:pt idx="45705">
                  <c:v>4.5705999999999999E-5</c:v>
                </c:pt>
                <c:pt idx="45706">
                  <c:v>4.5707000000000001E-5</c:v>
                </c:pt>
                <c:pt idx="45707">
                  <c:v>4.5707999999999997E-5</c:v>
                </c:pt>
                <c:pt idx="45708">
                  <c:v>4.5708999999999999E-5</c:v>
                </c:pt>
                <c:pt idx="45709">
                  <c:v>4.5710000000000001E-5</c:v>
                </c:pt>
                <c:pt idx="45710">
                  <c:v>4.5711000000000003E-5</c:v>
                </c:pt>
                <c:pt idx="45711">
                  <c:v>4.5711999999999999E-5</c:v>
                </c:pt>
                <c:pt idx="45712">
                  <c:v>4.5713000000000001E-5</c:v>
                </c:pt>
                <c:pt idx="45713">
                  <c:v>4.5714000000000003E-5</c:v>
                </c:pt>
                <c:pt idx="45714">
                  <c:v>4.5714999999999999E-5</c:v>
                </c:pt>
                <c:pt idx="45715">
                  <c:v>4.5716000000000001E-5</c:v>
                </c:pt>
                <c:pt idx="45716">
                  <c:v>4.5717000000000003E-5</c:v>
                </c:pt>
                <c:pt idx="45717">
                  <c:v>4.5717999999999998E-5</c:v>
                </c:pt>
                <c:pt idx="45718">
                  <c:v>4.5719000000000001E-5</c:v>
                </c:pt>
                <c:pt idx="45719">
                  <c:v>4.5720000000000003E-5</c:v>
                </c:pt>
                <c:pt idx="45720">
                  <c:v>4.5720999999999998E-5</c:v>
                </c:pt>
                <c:pt idx="45721">
                  <c:v>4.5722E-5</c:v>
                </c:pt>
                <c:pt idx="45722">
                  <c:v>4.5723000000000003E-5</c:v>
                </c:pt>
                <c:pt idx="45723">
                  <c:v>4.5723999999999998E-5</c:v>
                </c:pt>
                <c:pt idx="45724">
                  <c:v>4.5725E-5</c:v>
                </c:pt>
                <c:pt idx="45725">
                  <c:v>4.5726000000000002E-5</c:v>
                </c:pt>
                <c:pt idx="45726">
                  <c:v>4.5726999999999998E-5</c:v>
                </c:pt>
                <c:pt idx="45727">
                  <c:v>4.5728E-5</c:v>
                </c:pt>
                <c:pt idx="45728">
                  <c:v>4.5729000000000002E-5</c:v>
                </c:pt>
                <c:pt idx="45729">
                  <c:v>4.5729999999999998E-5</c:v>
                </c:pt>
                <c:pt idx="45730">
                  <c:v>4.5731E-5</c:v>
                </c:pt>
                <c:pt idx="45731">
                  <c:v>4.5732000000000002E-5</c:v>
                </c:pt>
                <c:pt idx="45732">
                  <c:v>4.5732999999999997E-5</c:v>
                </c:pt>
                <c:pt idx="45733">
                  <c:v>4.5734E-5</c:v>
                </c:pt>
                <c:pt idx="45734">
                  <c:v>4.5735000000000002E-5</c:v>
                </c:pt>
                <c:pt idx="45735">
                  <c:v>4.5735999999999997E-5</c:v>
                </c:pt>
                <c:pt idx="45736">
                  <c:v>4.5736999999999999E-5</c:v>
                </c:pt>
                <c:pt idx="45737">
                  <c:v>4.5738000000000002E-5</c:v>
                </c:pt>
                <c:pt idx="45738">
                  <c:v>4.5738999999999997E-5</c:v>
                </c:pt>
                <c:pt idx="45739">
                  <c:v>4.5739999999999999E-5</c:v>
                </c:pt>
                <c:pt idx="45740">
                  <c:v>4.5741000000000001E-5</c:v>
                </c:pt>
                <c:pt idx="45741">
                  <c:v>4.5741999999999997E-5</c:v>
                </c:pt>
                <c:pt idx="45742">
                  <c:v>4.5742999999999999E-5</c:v>
                </c:pt>
                <c:pt idx="45743">
                  <c:v>4.5744000000000001E-5</c:v>
                </c:pt>
                <c:pt idx="45744">
                  <c:v>4.5745000000000003E-5</c:v>
                </c:pt>
                <c:pt idx="45745">
                  <c:v>4.5745999999999999E-5</c:v>
                </c:pt>
                <c:pt idx="45746">
                  <c:v>4.5747000000000001E-5</c:v>
                </c:pt>
                <c:pt idx="45747">
                  <c:v>4.5748000000000003E-5</c:v>
                </c:pt>
                <c:pt idx="45748">
                  <c:v>4.5748999999999999E-5</c:v>
                </c:pt>
                <c:pt idx="45749">
                  <c:v>4.5750000000000001E-5</c:v>
                </c:pt>
                <c:pt idx="45750">
                  <c:v>4.5751000000000003E-5</c:v>
                </c:pt>
                <c:pt idx="45751">
                  <c:v>4.5751999999999998E-5</c:v>
                </c:pt>
                <c:pt idx="45752">
                  <c:v>4.5753000000000001E-5</c:v>
                </c:pt>
                <c:pt idx="45753">
                  <c:v>4.5754000000000003E-5</c:v>
                </c:pt>
                <c:pt idx="45754">
                  <c:v>4.5754999999999998E-5</c:v>
                </c:pt>
                <c:pt idx="45755">
                  <c:v>4.5756E-5</c:v>
                </c:pt>
                <c:pt idx="45756">
                  <c:v>4.5757000000000003E-5</c:v>
                </c:pt>
                <c:pt idx="45757">
                  <c:v>4.5757999999999998E-5</c:v>
                </c:pt>
                <c:pt idx="45758">
                  <c:v>4.5759E-5</c:v>
                </c:pt>
                <c:pt idx="45759">
                  <c:v>4.5760000000000002E-5</c:v>
                </c:pt>
                <c:pt idx="45760">
                  <c:v>4.5760999999999998E-5</c:v>
                </c:pt>
                <c:pt idx="45761">
                  <c:v>4.5762E-5</c:v>
                </c:pt>
                <c:pt idx="45762">
                  <c:v>4.5763000000000002E-5</c:v>
                </c:pt>
                <c:pt idx="45763">
                  <c:v>4.5763999999999998E-5</c:v>
                </c:pt>
                <c:pt idx="45764">
                  <c:v>4.5765E-5</c:v>
                </c:pt>
                <c:pt idx="45765">
                  <c:v>4.5766000000000002E-5</c:v>
                </c:pt>
                <c:pt idx="45766">
                  <c:v>4.5766999999999997E-5</c:v>
                </c:pt>
                <c:pt idx="45767">
                  <c:v>4.5768E-5</c:v>
                </c:pt>
                <c:pt idx="45768">
                  <c:v>4.5769000000000002E-5</c:v>
                </c:pt>
                <c:pt idx="45769">
                  <c:v>4.5769999999999997E-5</c:v>
                </c:pt>
                <c:pt idx="45770">
                  <c:v>4.5770999999999999E-5</c:v>
                </c:pt>
                <c:pt idx="45771">
                  <c:v>4.5772000000000002E-5</c:v>
                </c:pt>
                <c:pt idx="45772">
                  <c:v>4.5772999999999997E-5</c:v>
                </c:pt>
                <c:pt idx="45773">
                  <c:v>4.5773999999999999E-5</c:v>
                </c:pt>
                <c:pt idx="45774">
                  <c:v>4.5775000000000001E-5</c:v>
                </c:pt>
                <c:pt idx="45775">
                  <c:v>4.5775999999999997E-5</c:v>
                </c:pt>
                <c:pt idx="45776">
                  <c:v>4.5776999999999999E-5</c:v>
                </c:pt>
                <c:pt idx="45777">
                  <c:v>4.5778000000000001E-5</c:v>
                </c:pt>
                <c:pt idx="45778">
                  <c:v>4.5779000000000003E-5</c:v>
                </c:pt>
                <c:pt idx="45779">
                  <c:v>4.5779999999999999E-5</c:v>
                </c:pt>
                <c:pt idx="45780">
                  <c:v>4.5781000000000001E-5</c:v>
                </c:pt>
                <c:pt idx="45781">
                  <c:v>4.5782000000000003E-5</c:v>
                </c:pt>
                <c:pt idx="45782">
                  <c:v>4.5782999999999999E-5</c:v>
                </c:pt>
                <c:pt idx="45783">
                  <c:v>4.5784000000000001E-5</c:v>
                </c:pt>
                <c:pt idx="45784">
                  <c:v>4.5785000000000003E-5</c:v>
                </c:pt>
                <c:pt idx="45785">
                  <c:v>4.5785999999999998E-5</c:v>
                </c:pt>
                <c:pt idx="45786">
                  <c:v>4.5787000000000001E-5</c:v>
                </c:pt>
                <c:pt idx="45787">
                  <c:v>4.5788000000000003E-5</c:v>
                </c:pt>
                <c:pt idx="45788">
                  <c:v>4.5788999999999998E-5</c:v>
                </c:pt>
                <c:pt idx="45789">
                  <c:v>4.579E-5</c:v>
                </c:pt>
                <c:pt idx="45790">
                  <c:v>4.5791000000000003E-5</c:v>
                </c:pt>
                <c:pt idx="45791">
                  <c:v>4.5791999999999998E-5</c:v>
                </c:pt>
                <c:pt idx="45792">
                  <c:v>4.5793E-5</c:v>
                </c:pt>
                <c:pt idx="45793">
                  <c:v>4.5794000000000002E-5</c:v>
                </c:pt>
                <c:pt idx="45794">
                  <c:v>4.5794999999999998E-5</c:v>
                </c:pt>
                <c:pt idx="45795">
                  <c:v>4.5796E-5</c:v>
                </c:pt>
                <c:pt idx="45796">
                  <c:v>4.5797000000000002E-5</c:v>
                </c:pt>
                <c:pt idx="45797">
                  <c:v>4.5797999999999998E-5</c:v>
                </c:pt>
                <c:pt idx="45798">
                  <c:v>4.5799E-5</c:v>
                </c:pt>
                <c:pt idx="45799">
                  <c:v>4.5800000000000002E-5</c:v>
                </c:pt>
                <c:pt idx="45800">
                  <c:v>4.5800999999999997E-5</c:v>
                </c:pt>
                <c:pt idx="45801">
                  <c:v>4.5802E-5</c:v>
                </c:pt>
                <c:pt idx="45802">
                  <c:v>4.5803000000000002E-5</c:v>
                </c:pt>
                <c:pt idx="45803">
                  <c:v>4.5803999999999997E-5</c:v>
                </c:pt>
                <c:pt idx="45804">
                  <c:v>4.5804999999999999E-5</c:v>
                </c:pt>
                <c:pt idx="45805">
                  <c:v>4.5806000000000002E-5</c:v>
                </c:pt>
                <c:pt idx="45806">
                  <c:v>4.5806999999999997E-5</c:v>
                </c:pt>
                <c:pt idx="45807">
                  <c:v>4.5807999999999999E-5</c:v>
                </c:pt>
                <c:pt idx="45808">
                  <c:v>4.5809000000000001E-5</c:v>
                </c:pt>
                <c:pt idx="45809">
                  <c:v>4.5809999999999997E-5</c:v>
                </c:pt>
                <c:pt idx="45810">
                  <c:v>4.5810999999999999E-5</c:v>
                </c:pt>
                <c:pt idx="45811">
                  <c:v>4.5812000000000001E-5</c:v>
                </c:pt>
                <c:pt idx="45812">
                  <c:v>4.5813000000000003E-5</c:v>
                </c:pt>
                <c:pt idx="45813">
                  <c:v>4.5813999999999999E-5</c:v>
                </c:pt>
                <c:pt idx="45814">
                  <c:v>4.5815000000000001E-5</c:v>
                </c:pt>
                <c:pt idx="45815">
                  <c:v>4.5816000000000003E-5</c:v>
                </c:pt>
                <c:pt idx="45816">
                  <c:v>4.5816999999999999E-5</c:v>
                </c:pt>
                <c:pt idx="45817">
                  <c:v>4.5818000000000001E-5</c:v>
                </c:pt>
                <c:pt idx="45818">
                  <c:v>4.5819000000000003E-5</c:v>
                </c:pt>
                <c:pt idx="45819">
                  <c:v>4.5819999999999998E-5</c:v>
                </c:pt>
                <c:pt idx="45820">
                  <c:v>4.5821000000000001E-5</c:v>
                </c:pt>
                <c:pt idx="45821">
                  <c:v>4.5822000000000003E-5</c:v>
                </c:pt>
                <c:pt idx="45822">
                  <c:v>4.5822999999999998E-5</c:v>
                </c:pt>
                <c:pt idx="45823">
                  <c:v>4.5824E-5</c:v>
                </c:pt>
                <c:pt idx="45824">
                  <c:v>4.5825000000000003E-5</c:v>
                </c:pt>
                <c:pt idx="45825">
                  <c:v>4.5825999999999998E-5</c:v>
                </c:pt>
                <c:pt idx="45826">
                  <c:v>4.5827E-5</c:v>
                </c:pt>
                <c:pt idx="45827">
                  <c:v>4.5828000000000002E-5</c:v>
                </c:pt>
                <c:pt idx="45828">
                  <c:v>4.5828999999999998E-5</c:v>
                </c:pt>
                <c:pt idx="45829">
                  <c:v>4.583E-5</c:v>
                </c:pt>
                <c:pt idx="45830">
                  <c:v>4.5831000000000002E-5</c:v>
                </c:pt>
                <c:pt idx="45831">
                  <c:v>4.5831999999999998E-5</c:v>
                </c:pt>
                <c:pt idx="45832">
                  <c:v>4.5833E-5</c:v>
                </c:pt>
                <c:pt idx="45833">
                  <c:v>4.5834000000000002E-5</c:v>
                </c:pt>
                <c:pt idx="45834">
                  <c:v>4.5834999999999997E-5</c:v>
                </c:pt>
                <c:pt idx="45835">
                  <c:v>4.5836E-5</c:v>
                </c:pt>
                <c:pt idx="45836">
                  <c:v>4.5837000000000002E-5</c:v>
                </c:pt>
                <c:pt idx="45837">
                  <c:v>4.5837999999999997E-5</c:v>
                </c:pt>
                <c:pt idx="45838">
                  <c:v>4.5838999999999999E-5</c:v>
                </c:pt>
                <c:pt idx="45839">
                  <c:v>4.5840000000000002E-5</c:v>
                </c:pt>
                <c:pt idx="45840">
                  <c:v>4.5840999999999997E-5</c:v>
                </c:pt>
                <c:pt idx="45841">
                  <c:v>4.5841999999999999E-5</c:v>
                </c:pt>
                <c:pt idx="45842">
                  <c:v>4.5843000000000001E-5</c:v>
                </c:pt>
                <c:pt idx="45843">
                  <c:v>4.5843999999999997E-5</c:v>
                </c:pt>
                <c:pt idx="45844">
                  <c:v>4.5844999999999999E-5</c:v>
                </c:pt>
                <c:pt idx="45845">
                  <c:v>4.5846000000000001E-5</c:v>
                </c:pt>
                <c:pt idx="45846">
                  <c:v>4.5847000000000003E-5</c:v>
                </c:pt>
                <c:pt idx="45847">
                  <c:v>4.5847999999999999E-5</c:v>
                </c:pt>
                <c:pt idx="45848">
                  <c:v>4.5849000000000001E-5</c:v>
                </c:pt>
                <c:pt idx="45849">
                  <c:v>4.5850000000000003E-5</c:v>
                </c:pt>
                <c:pt idx="45850">
                  <c:v>4.5850999999999999E-5</c:v>
                </c:pt>
                <c:pt idx="45851">
                  <c:v>4.5852000000000001E-5</c:v>
                </c:pt>
                <c:pt idx="45852">
                  <c:v>4.5853000000000003E-5</c:v>
                </c:pt>
                <c:pt idx="45853">
                  <c:v>4.5853999999999998E-5</c:v>
                </c:pt>
                <c:pt idx="45854">
                  <c:v>4.5855000000000001E-5</c:v>
                </c:pt>
                <c:pt idx="45855">
                  <c:v>4.5856000000000003E-5</c:v>
                </c:pt>
                <c:pt idx="45856">
                  <c:v>4.5856999999999998E-5</c:v>
                </c:pt>
                <c:pt idx="45857">
                  <c:v>4.5858E-5</c:v>
                </c:pt>
                <c:pt idx="45858">
                  <c:v>4.5859000000000003E-5</c:v>
                </c:pt>
                <c:pt idx="45859">
                  <c:v>4.5859999999999998E-5</c:v>
                </c:pt>
                <c:pt idx="45860">
                  <c:v>4.5861E-5</c:v>
                </c:pt>
                <c:pt idx="45861">
                  <c:v>4.5862000000000002E-5</c:v>
                </c:pt>
                <c:pt idx="45862">
                  <c:v>4.5862999999999998E-5</c:v>
                </c:pt>
                <c:pt idx="45863">
                  <c:v>4.5864E-5</c:v>
                </c:pt>
                <c:pt idx="45864">
                  <c:v>4.5865000000000002E-5</c:v>
                </c:pt>
                <c:pt idx="45865">
                  <c:v>4.5865999999999998E-5</c:v>
                </c:pt>
                <c:pt idx="45866">
                  <c:v>4.5867E-5</c:v>
                </c:pt>
                <c:pt idx="45867">
                  <c:v>4.5868000000000002E-5</c:v>
                </c:pt>
                <c:pt idx="45868">
                  <c:v>4.5868999999999997E-5</c:v>
                </c:pt>
                <c:pt idx="45869">
                  <c:v>4.587E-5</c:v>
                </c:pt>
                <c:pt idx="45870">
                  <c:v>4.5871000000000002E-5</c:v>
                </c:pt>
                <c:pt idx="45871">
                  <c:v>4.5871999999999997E-5</c:v>
                </c:pt>
                <c:pt idx="45872">
                  <c:v>4.5872999999999999E-5</c:v>
                </c:pt>
                <c:pt idx="45873">
                  <c:v>4.5874000000000002E-5</c:v>
                </c:pt>
                <c:pt idx="45874">
                  <c:v>4.5874999999999997E-5</c:v>
                </c:pt>
                <c:pt idx="45875">
                  <c:v>4.5875999999999999E-5</c:v>
                </c:pt>
                <c:pt idx="45876">
                  <c:v>4.5877000000000001E-5</c:v>
                </c:pt>
                <c:pt idx="45877">
                  <c:v>4.5877999999999997E-5</c:v>
                </c:pt>
                <c:pt idx="45878">
                  <c:v>4.5878999999999999E-5</c:v>
                </c:pt>
                <c:pt idx="45879">
                  <c:v>4.5880000000000001E-5</c:v>
                </c:pt>
                <c:pt idx="45880">
                  <c:v>4.5881000000000003E-5</c:v>
                </c:pt>
                <c:pt idx="45881">
                  <c:v>4.5881999999999999E-5</c:v>
                </c:pt>
                <c:pt idx="45882">
                  <c:v>4.5883000000000001E-5</c:v>
                </c:pt>
                <c:pt idx="45883">
                  <c:v>4.5884000000000003E-5</c:v>
                </c:pt>
                <c:pt idx="45884">
                  <c:v>4.5884999999999999E-5</c:v>
                </c:pt>
                <c:pt idx="45885">
                  <c:v>4.5886000000000001E-5</c:v>
                </c:pt>
                <c:pt idx="45886">
                  <c:v>4.5887000000000003E-5</c:v>
                </c:pt>
                <c:pt idx="45887">
                  <c:v>4.5887999999999998E-5</c:v>
                </c:pt>
                <c:pt idx="45888">
                  <c:v>4.5889000000000001E-5</c:v>
                </c:pt>
                <c:pt idx="45889">
                  <c:v>4.5890000000000003E-5</c:v>
                </c:pt>
                <c:pt idx="45890">
                  <c:v>4.5890999999999998E-5</c:v>
                </c:pt>
                <c:pt idx="45891">
                  <c:v>4.5892E-5</c:v>
                </c:pt>
                <c:pt idx="45892">
                  <c:v>4.5893000000000003E-5</c:v>
                </c:pt>
                <c:pt idx="45893">
                  <c:v>4.5893999999999998E-5</c:v>
                </c:pt>
                <c:pt idx="45894">
                  <c:v>4.5895E-5</c:v>
                </c:pt>
                <c:pt idx="45895">
                  <c:v>4.5896000000000002E-5</c:v>
                </c:pt>
                <c:pt idx="45896">
                  <c:v>4.5896999999999998E-5</c:v>
                </c:pt>
                <c:pt idx="45897">
                  <c:v>4.5898E-5</c:v>
                </c:pt>
                <c:pt idx="45898">
                  <c:v>4.5899000000000002E-5</c:v>
                </c:pt>
                <c:pt idx="45899">
                  <c:v>4.5899999999999998E-5</c:v>
                </c:pt>
                <c:pt idx="45900">
                  <c:v>4.5901E-5</c:v>
                </c:pt>
                <c:pt idx="45901">
                  <c:v>4.5902000000000002E-5</c:v>
                </c:pt>
                <c:pt idx="45902">
                  <c:v>4.5902999999999997E-5</c:v>
                </c:pt>
                <c:pt idx="45903">
                  <c:v>4.5904E-5</c:v>
                </c:pt>
                <c:pt idx="45904">
                  <c:v>4.5905000000000002E-5</c:v>
                </c:pt>
                <c:pt idx="45905">
                  <c:v>4.5905999999999997E-5</c:v>
                </c:pt>
                <c:pt idx="45906">
                  <c:v>4.5906999999999999E-5</c:v>
                </c:pt>
                <c:pt idx="45907">
                  <c:v>4.5908000000000002E-5</c:v>
                </c:pt>
                <c:pt idx="45908">
                  <c:v>4.5908999999999997E-5</c:v>
                </c:pt>
                <c:pt idx="45909">
                  <c:v>4.5909999999999999E-5</c:v>
                </c:pt>
                <c:pt idx="45910">
                  <c:v>4.5911000000000001E-5</c:v>
                </c:pt>
                <c:pt idx="45911">
                  <c:v>4.5911999999999997E-5</c:v>
                </c:pt>
                <c:pt idx="45912">
                  <c:v>4.5912999999999999E-5</c:v>
                </c:pt>
                <c:pt idx="45913">
                  <c:v>4.5914000000000001E-5</c:v>
                </c:pt>
                <c:pt idx="45914">
                  <c:v>4.5914999999999997E-5</c:v>
                </c:pt>
                <c:pt idx="45915">
                  <c:v>4.5915999999999999E-5</c:v>
                </c:pt>
                <c:pt idx="45916">
                  <c:v>4.5917000000000001E-5</c:v>
                </c:pt>
                <c:pt idx="45917">
                  <c:v>4.5918000000000003E-5</c:v>
                </c:pt>
                <c:pt idx="45918">
                  <c:v>4.5918999999999999E-5</c:v>
                </c:pt>
                <c:pt idx="45919">
                  <c:v>4.5920000000000001E-5</c:v>
                </c:pt>
                <c:pt idx="45920">
                  <c:v>4.5921000000000003E-5</c:v>
                </c:pt>
                <c:pt idx="45921">
                  <c:v>4.5921999999999998E-5</c:v>
                </c:pt>
                <c:pt idx="45922">
                  <c:v>4.5923000000000001E-5</c:v>
                </c:pt>
                <c:pt idx="45923">
                  <c:v>4.5924000000000003E-5</c:v>
                </c:pt>
                <c:pt idx="45924">
                  <c:v>4.5924999999999998E-5</c:v>
                </c:pt>
                <c:pt idx="45925">
                  <c:v>4.5926E-5</c:v>
                </c:pt>
                <c:pt idx="45926">
                  <c:v>4.5927000000000003E-5</c:v>
                </c:pt>
                <c:pt idx="45927">
                  <c:v>4.5927999999999998E-5</c:v>
                </c:pt>
                <c:pt idx="45928">
                  <c:v>4.5929E-5</c:v>
                </c:pt>
                <c:pt idx="45929">
                  <c:v>4.5930000000000002E-5</c:v>
                </c:pt>
                <c:pt idx="45930">
                  <c:v>4.5930999999999998E-5</c:v>
                </c:pt>
                <c:pt idx="45931">
                  <c:v>4.5932E-5</c:v>
                </c:pt>
                <c:pt idx="45932">
                  <c:v>4.5933000000000002E-5</c:v>
                </c:pt>
                <c:pt idx="45933">
                  <c:v>4.5933999999999998E-5</c:v>
                </c:pt>
                <c:pt idx="45934">
                  <c:v>4.5935E-5</c:v>
                </c:pt>
                <c:pt idx="45935">
                  <c:v>4.5936000000000002E-5</c:v>
                </c:pt>
                <c:pt idx="45936">
                  <c:v>4.5936999999999997E-5</c:v>
                </c:pt>
                <c:pt idx="45937">
                  <c:v>4.5938E-5</c:v>
                </c:pt>
                <c:pt idx="45938">
                  <c:v>4.5939000000000002E-5</c:v>
                </c:pt>
                <c:pt idx="45939">
                  <c:v>4.5939999999999997E-5</c:v>
                </c:pt>
                <c:pt idx="45940">
                  <c:v>4.5940999999999999E-5</c:v>
                </c:pt>
                <c:pt idx="45941">
                  <c:v>4.5942000000000002E-5</c:v>
                </c:pt>
                <c:pt idx="45942">
                  <c:v>4.5942999999999997E-5</c:v>
                </c:pt>
                <c:pt idx="45943">
                  <c:v>4.5943999999999999E-5</c:v>
                </c:pt>
                <c:pt idx="45944">
                  <c:v>4.5945000000000001E-5</c:v>
                </c:pt>
                <c:pt idx="45945">
                  <c:v>4.5945999999999997E-5</c:v>
                </c:pt>
                <c:pt idx="45946">
                  <c:v>4.5946999999999999E-5</c:v>
                </c:pt>
                <c:pt idx="45947">
                  <c:v>4.5948000000000001E-5</c:v>
                </c:pt>
                <c:pt idx="45948">
                  <c:v>4.5948999999999997E-5</c:v>
                </c:pt>
                <c:pt idx="45949">
                  <c:v>4.5949999999999999E-5</c:v>
                </c:pt>
                <c:pt idx="45950">
                  <c:v>4.5951000000000001E-5</c:v>
                </c:pt>
                <c:pt idx="45951">
                  <c:v>4.5952000000000003E-5</c:v>
                </c:pt>
                <c:pt idx="45952">
                  <c:v>4.5952999999999999E-5</c:v>
                </c:pt>
                <c:pt idx="45953">
                  <c:v>4.5954000000000001E-5</c:v>
                </c:pt>
                <c:pt idx="45954">
                  <c:v>4.5955000000000003E-5</c:v>
                </c:pt>
                <c:pt idx="45955">
                  <c:v>4.5955999999999998E-5</c:v>
                </c:pt>
                <c:pt idx="45956">
                  <c:v>4.5957000000000001E-5</c:v>
                </c:pt>
                <c:pt idx="45957">
                  <c:v>4.5958000000000003E-5</c:v>
                </c:pt>
                <c:pt idx="45958">
                  <c:v>4.5958999999999998E-5</c:v>
                </c:pt>
                <c:pt idx="45959">
                  <c:v>4.596E-5</c:v>
                </c:pt>
                <c:pt idx="45960">
                  <c:v>4.5961000000000003E-5</c:v>
                </c:pt>
                <c:pt idx="45961">
                  <c:v>4.5961999999999998E-5</c:v>
                </c:pt>
                <c:pt idx="45962">
                  <c:v>4.5963E-5</c:v>
                </c:pt>
                <c:pt idx="45963">
                  <c:v>4.5964000000000002E-5</c:v>
                </c:pt>
                <c:pt idx="45964">
                  <c:v>4.5964999999999998E-5</c:v>
                </c:pt>
                <c:pt idx="45965">
                  <c:v>4.5966E-5</c:v>
                </c:pt>
                <c:pt idx="45966">
                  <c:v>4.5967000000000002E-5</c:v>
                </c:pt>
                <c:pt idx="45967">
                  <c:v>4.5967999999999998E-5</c:v>
                </c:pt>
                <c:pt idx="45968">
                  <c:v>4.5969E-5</c:v>
                </c:pt>
                <c:pt idx="45969">
                  <c:v>4.5970000000000002E-5</c:v>
                </c:pt>
                <c:pt idx="45970">
                  <c:v>4.5970999999999997E-5</c:v>
                </c:pt>
                <c:pt idx="45971">
                  <c:v>4.5972E-5</c:v>
                </c:pt>
                <c:pt idx="45972">
                  <c:v>4.5973000000000002E-5</c:v>
                </c:pt>
                <c:pt idx="45973">
                  <c:v>4.5973999999999997E-5</c:v>
                </c:pt>
                <c:pt idx="45974">
                  <c:v>4.5974999999999999E-5</c:v>
                </c:pt>
                <c:pt idx="45975">
                  <c:v>4.5976000000000002E-5</c:v>
                </c:pt>
                <c:pt idx="45976">
                  <c:v>4.5976999999999997E-5</c:v>
                </c:pt>
                <c:pt idx="45977">
                  <c:v>4.5977999999999999E-5</c:v>
                </c:pt>
                <c:pt idx="45978">
                  <c:v>4.5979000000000001E-5</c:v>
                </c:pt>
                <c:pt idx="45979">
                  <c:v>4.5979999999999997E-5</c:v>
                </c:pt>
                <c:pt idx="45980">
                  <c:v>4.5980999999999999E-5</c:v>
                </c:pt>
                <c:pt idx="45981">
                  <c:v>4.5982000000000001E-5</c:v>
                </c:pt>
                <c:pt idx="45982">
                  <c:v>4.5982999999999997E-5</c:v>
                </c:pt>
                <c:pt idx="45983">
                  <c:v>4.5983999999999999E-5</c:v>
                </c:pt>
                <c:pt idx="45984">
                  <c:v>4.5985000000000001E-5</c:v>
                </c:pt>
                <c:pt idx="45985">
                  <c:v>4.5986000000000003E-5</c:v>
                </c:pt>
                <c:pt idx="45986">
                  <c:v>4.5986999999999999E-5</c:v>
                </c:pt>
                <c:pt idx="45987">
                  <c:v>4.5988000000000001E-5</c:v>
                </c:pt>
                <c:pt idx="45988">
                  <c:v>4.5989000000000003E-5</c:v>
                </c:pt>
                <c:pt idx="45989">
                  <c:v>4.5989999999999998E-5</c:v>
                </c:pt>
                <c:pt idx="45990">
                  <c:v>4.5991000000000001E-5</c:v>
                </c:pt>
                <c:pt idx="45991">
                  <c:v>4.5992000000000003E-5</c:v>
                </c:pt>
                <c:pt idx="45992">
                  <c:v>4.5992999999999998E-5</c:v>
                </c:pt>
                <c:pt idx="45993">
                  <c:v>4.5994E-5</c:v>
                </c:pt>
                <c:pt idx="45994">
                  <c:v>4.5995000000000003E-5</c:v>
                </c:pt>
                <c:pt idx="45995">
                  <c:v>4.5995999999999998E-5</c:v>
                </c:pt>
                <c:pt idx="45996">
                  <c:v>4.5997E-5</c:v>
                </c:pt>
                <c:pt idx="45997">
                  <c:v>4.5998000000000002E-5</c:v>
                </c:pt>
                <c:pt idx="45998">
                  <c:v>4.5998999999999998E-5</c:v>
                </c:pt>
                <c:pt idx="45999">
                  <c:v>4.6E-5</c:v>
                </c:pt>
                <c:pt idx="46000">
                  <c:v>4.6001000000000002E-5</c:v>
                </c:pt>
                <c:pt idx="46001">
                  <c:v>4.6001999999999998E-5</c:v>
                </c:pt>
                <c:pt idx="46002">
                  <c:v>4.6003E-5</c:v>
                </c:pt>
                <c:pt idx="46003">
                  <c:v>4.6004000000000002E-5</c:v>
                </c:pt>
                <c:pt idx="46004">
                  <c:v>4.6004999999999997E-5</c:v>
                </c:pt>
                <c:pt idx="46005">
                  <c:v>4.6006E-5</c:v>
                </c:pt>
                <c:pt idx="46006">
                  <c:v>4.6007000000000002E-5</c:v>
                </c:pt>
                <c:pt idx="46007">
                  <c:v>4.6007999999999997E-5</c:v>
                </c:pt>
                <c:pt idx="46008">
                  <c:v>4.6008999999999999E-5</c:v>
                </c:pt>
                <c:pt idx="46009">
                  <c:v>4.6010000000000002E-5</c:v>
                </c:pt>
                <c:pt idx="46010">
                  <c:v>4.6010999999999997E-5</c:v>
                </c:pt>
                <c:pt idx="46011">
                  <c:v>4.6011999999999999E-5</c:v>
                </c:pt>
                <c:pt idx="46012">
                  <c:v>4.6013000000000001E-5</c:v>
                </c:pt>
                <c:pt idx="46013">
                  <c:v>4.6013999999999997E-5</c:v>
                </c:pt>
                <c:pt idx="46014">
                  <c:v>4.6014999999999999E-5</c:v>
                </c:pt>
                <c:pt idx="46015">
                  <c:v>4.6016000000000001E-5</c:v>
                </c:pt>
                <c:pt idx="46016">
                  <c:v>4.6016999999999997E-5</c:v>
                </c:pt>
                <c:pt idx="46017">
                  <c:v>4.6017999999999999E-5</c:v>
                </c:pt>
                <c:pt idx="46018">
                  <c:v>4.6019000000000001E-5</c:v>
                </c:pt>
                <c:pt idx="46019">
                  <c:v>4.6020000000000003E-5</c:v>
                </c:pt>
                <c:pt idx="46020">
                  <c:v>4.6020999999999999E-5</c:v>
                </c:pt>
                <c:pt idx="46021">
                  <c:v>4.6022000000000001E-5</c:v>
                </c:pt>
                <c:pt idx="46022">
                  <c:v>4.6023000000000003E-5</c:v>
                </c:pt>
                <c:pt idx="46023">
                  <c:v>4.6023999999999998E-5</c:v>
                </c:pt>
                <c:pt idx="46024">
                  <c:v>4.6025000000000001E-5</c:v>
                </c:pt>
                <c:pt idx="46025">
                  <c:v>4.6026000000000003E-5</c:v>
                </c:pt>
                <c:pt idx="46026">
                  <c:v>4.6026999999999998E-5</c:v>
                </c:pt>
                <c:pt idx="46027">
                  <c:v>4.6028E-5</c:v>
                </c:pt>
                <c:pt idx="46028">
                  <c:v>4.6029000000000003E-5</c:v>
                </c:pt>
                <c:pt idx="46029">
                  <c:v>4.6029999999999998E-5</c:v>
                </c:pt>
                <c:pt idx="46030">
                  <c:v>4.6031E-5</c:v>
                </c:pt>
                <c:pt idx="46031">
                  <c:v>4.6032000000000002E-5</c:v>
                </c:pt>
                <c:pt idx="46032">
                  <c:v>4.6032999999999998E-5</c:v>
                </c:pt>
                <c:pt idx="46033">
                  <c:v>4.6034E-5</c:v>
                </c:pt>
                <c:pt idx="46034">
                  <c:v>4.6035000000000002E-5</c:v>
                </c:pt>
                <c:pt idx="46035">
                  <c:v>4.6035999999999998E-5</c:v>
                </c:pt>
                <c:pt idx="46036">
                  <c:v>4.6037E-5</c:v>
                </c:pt>
                <c:pt idx="46037">
                  <c:v>4.6038000000000002E-5</c:v>
                </c:pt>
                <c:pt idx="46038">
                  <c:v>4.6038999999999997E-5</c:v>
                </c:pt>
                <c:pt idx="46039">
                  <c:v>4.604E-5</c:v>
                </c:pt>
                <c:pt idx="46040">
                  <c:v>4.6041000000000002E-5</c:v>
                </c:pt>
                <c:pt idx="46041">
                  <c:v>4.6041999999999997E-5</c:v>
                </c:pt>
                <c:pt idx="46042">
                  <c:v>4.6042999999999999E-5</c:v>
                </c:pt>
                <c:pt idx="46043">
                  <c:v>4.6044000000000002E-5</c:v>
                </c:pt>
                <c:pt idx="46044">
                  <c:v>4.6044999999999997E-5</c:v>
                </c:pt>
                <c:pt idx="46045">
                  <c:v>4.6045999999999999E-5</c:v>
                </c:pt>
                <c:pt idx="46046">
                  <c:v>4.6047000000000001E-5</c:v>
                </c:pt>
                <c:pt idx="46047">
                  <c:v>4.6047999999999997E-5</c:v>
                </c:pt>
                <c:pt idx="46048">
                  <c:v>4.6048999999999999E-5</c:v>
                </c:pt>
                <c:pt idx="46049">
                  <c:v>4.6050000000000001E-5</c:v>
                </c:pt>
                <c:pt idx="46050">
                  <c:v>4.6050999999999997E-5</c:v>
                </c:pt>
                <c:pt idx="46051">
                  <c:v>4.6051999999999999E-5</c:v>
                </c:pt>
                <c:pt idx="46052">
                  <c:v>4.6053000000000001E-5</c:v>
                </c:pt>
                <c:pt idx="46053">
                  <c:v>4.6054000000000003E-5</c:v>
                </c:pt>
                <c:pt idx="46054">
                  <c:v>4.6054999999999999E-5</c:v>
                </c:pt>
                <c:pt idx="46055">
                  <c:v>4.6056000000000001E-5</c:v>
                </c:pt>
                <c:pt idx="46056">
                  <c:v>4.6057000000000003E-5</c:v>
                </c:pt>
                <c:pt idx="46057">
                  <c:v>4.6057999999999998E-5</c:v>
                </c:pt>
                <c:pt idx="46058">
                  <c:v>4.6059000000000001E-5</c:v>
                </c:pt>
                <c:pt idx="46059">
                  <c:v>4.6060000000000003E-5</c:v>
                </c:pt>
                <c:pt idx="46060">
                  <c:v>4.6060999999999998E-5</c:v>
                </c:pt>
                <c:pt idx="46061">
                  <c:v>4.6062E-5</c:v>
                </c:pt>
                <c:pt idx="46062">
                  <c:v>4.6063000000000003E-5</c:v>
                </c:pt>
                <c:pt idx="46063">
                  <c:v>4.6063999999999998E-5</c:v>
                </c:pt>
                <c:pt idx="46064">
                  <c:v>4.6065E-5</c:v>
                </c:pt>
                <c:pt idx="46065">
                  <c:v>4.6066000000000002E-5</c:v>
                </c:pt>
                <c:pt idx="46066">
                  <c:v>4.6066999999999998E-5</c:v>
                </c:pt>
                <c:pt idx="46067">
                  <c:v>4.6068E-5</c:v>
                </c:pt>
                <c:pt idx="46068">
                  <c:v>4.6069000000000002E-5</c:v>
                </c:pt>
                <c:pt idx="46069">
                  <c:v>4.6069999999999998E-5</c:v>
                </c:pt>
                <c:pt idx="46070">
                  <c:v>4.6071E-5</c:v>
                </c:pt>
                <c:pt idx="46071">
                  <c:v>4.6072000000000002E-5</c:v>
                </c:pt>
                <c:pt idx="46072">
                  <c:v>4.6072999999999997E-5</c:v>
                </c:pt>
                <c:pt idx="46073">
                  <c:v>4.6074E-5</c:v>
                </c:pt>
                <c:pt idx="46074">
                  <c:v>4.6075000000000002E-5</c:v>
                </c:pt>
                <c:pt idx="46075">
                  <c:v>4.6075999999999997E-5</c:v>
                </c:pt>
                <c:pt idx="46076">
                  <c:v>4.6076999999999999E-5</c:v>
                </c:pt>
                <c:pt idx="46077">
                  <c:v>4.6078000000000002E-5</c:v>
                </c:pt>
                <c:pt idx="46078">
                  <c:v>4.6078999999999997E-5</c:v>
                </c:pt>
                <c:pt idx="46079">
                  <c:v>4.6079999999999999E-5</c:v>
                </c:pt>
                <c:pt idx="46080">
                  <c:v>4.6081000000000001E-5</c:v>
                </c:pt>
                <c:pt idx="46081">
                  <c:v>4.6081999999999997E-5</c:v>
                </c:pt>
                <c:pt idx="46082">
                  <c:v>4.6082999999999999E-5</c:v>
                </c:pt>
                <c:pt idx="46083">
                  <c:v>4.6084000000000001E-5</c:v>
                </c:pt>
                <c:pt idx="46084">
                  <c:v>4.6084999999999997E-5</c:v>
                </c:pt>
                <c:pt idx="46085">
                  <c:v>4.6085999999999999E-5</c:v>
                </c:pt>
                <c:pt idx="46086">
                  <c:v>4.6087000000000001E-5</c:v>
                </c:pt>
                <c:pt idx="46087">
                  <c:v>4.6088000000000003E-5</c:v>
                </c:pt>
                <c:pt idx="46088">
                  <c:v>4.6088999999999999E-5</c:v>
                </c:pt>
                <c:pt idx="46089">
                  <c:v>4.6090000000000001E-5</c:v>
                </c:pt>
                <c:pt idx="46090">
                  <c:v>4.6091000000000003E-5</c:v>
                </c:pt>
                <c:pt idx="46091">
                  <c:v>4.6091999999999998E-5</c:v>
                </c:pt>
                <c:pt idx="46092">
                  <c:v>4.6093000000000001E-5</c:v>
                </c:pt>
                <c:pt idx="46093">
                  <c:v>4.6094000000000003E-5</c:v>
                </c:pt>
                <c:pt idx="46094">
                  <c:v>4.6094999999999998E-5</c:v>
                </c:pt>
                <c:pt idx="46095">
                  <c:v>4.6096E-5</c:v>
                </c:pt>
                <c:pt idx="46096">
                  <c:v>4.6097000000000003E-5</c:v>
                </c:pt>
                <c:pt idx="46097">
                  <c:v>4.6097999999999998E-5</c:v>
                </c:pt>
                <c:pt idx="46098">
                  <c:v>4.6099E-5</c:v>
                </c:pt>
                <c:pt idx="46099">
                  <c:v>4.6100000000000002E-5</c:v>
                </c:pt>
                <c:pt idx="46100">
                  <c:v>4.6100999999999998E-5</c:v>
                </c:pt>
                <c:pt idx="46101">
                  <c:v>4.6102E-5</c:v>
                </c:pt>
                <c:pt idx="46102">
                  <c:v>4.6103000000000002E-5</c:v>
                </c:pt>
                <c:pt idx="46103">
                  <c:v>4.6103999999999998E-5</c:v>
                </c:pt>
                <c:pt idx="46104">
                  <c:v>4.6105E-5</c:v>
                </c:pt>
                <c:pt idx="46105">
                  <c:v>4.6106000000000002E-5</c:v>
                </c:pt>
                <c:pt idx="46106">
                  <c:v>4.6106999999999997E-5</c:v>
                </c:pt>
                <c:pt idx="46107">
                  <c:v>4.6108E-5</c:v>
                </c:pt>
                <c:pt idx="46108">
                  <c:v>4.6109000000000002E-5</c:v>
                </c:pt>
                <c:pt idx="46109">
                  <c:v>4.6109999999999997E-5</c:v>
                </c:pt>
                <c:pt idx="46110">
                  <c:v>4.6110999999999999E-5</c:v>
                </c:pt>
                <c:pt idx="46111">
                  <c:v>4.6112000000000002E-5</c:v>
                </c:pt>
                <c:pt idx="46112">
                  <c:v>4.6112999999999997E-5</c:v>
                </c:pt>
                <c:pt idx="46113">
                  <c:v>4.6113999999999999E-5</c:v>
                </c:pt>
                <c:pt idx="46114">
                  <c:v>4.6115000000000001E-5</c:v>
                </c:pt>
                <c:pt idx="46115">
                  <c:v>4.6115999999999997E-5</c:v>
                </c:pt>
                <c:pt idx="46116">
                  <c:v>4.6116999999999999E-5</c:v>
                </c:pt>
                <c:pt idx="46117">
                  <c:v>4.6118000000000001E-5</c:v>
                </c:pt>
                <c:pt idx="46118">
                  <c:v>4.6118999999999997E-5</c:v>
                </c:pt>
                <c:pt idx="46119">
                  <c:v>4.6119999999999999E-5</c:v>
                </c:pt>
                <c:pt idx="46120">
                  <c:v>4.6121000000000001E-5</c:v>
                </c:pt>
                <c:pt idx="46121">
                  <c:v>4.6122000000000003E-5</c:v>
                </c:pt>
                <c:pt idx="46122">
                  <c:v>4.6122999999999999E-5</c:v>
                </c:pt>
                <c:pt idx="46123">
                  <c:v>4.6124000000000001E-5</c:v>
                </c:pt>
                <c:pt idx="46124">
                  <c:v>4.6125000000000003E-5</c:v>
                </c:pt>
                <c:pt idx="46125">
                  <c:v>4.6125999999999998E-5</c:v>
                </c:pt>
                <c:pt idx="46126">
                  <c:v>4.6127000000000001E-5</c:v>
                </c:pt>
                <c:pt idx="46127">
                  <c:v>4.6128000000000003E-5</c:v>
                </c:pt>
                <c:pt idx="46128">
                  <c:v>4.6128999999999998E-5</c:v>
                </c:pt>
                <c:pt idx="46129">
                  <c:v>4.613E-5</c:v>
                </c:pt>
                <c:pt idx="46130">
                  <c:v>4.6131000000000003E-5</c:v>
                </c:pt>
                <c:pt idx="46131">
                  <c:v>4.6131999999999998E-5</c:v>
                </c:pt>
                <c:pt idx="46132">
                  <c:v>4.6133E-5</c:v>
                </c:pt>
                <c:pt idx="46133">
                  <c:v>4.6134000000000002E-5</c:v>
                </c:pt>
                <c:pt idx="46134">
                  <c:v>4.6134999999999998E-5</c:v>
                </c:pt>
                <c:pt idx="46135">
                  <c:v>4.6136E-5</c:v>
                </c:pt>
                <c:pt idx="46136">
                  <c:v>4.6137000000000002E-5</c:v>
                </c:pt>
                <c:pt idx="46137">
                  <c:v>4.6137999999999998E-5</c:v>
                </c:pt>
                <c:pt idx="46138">
                  <c:v>4.6139E-5</c:v>
                </c:pt>
                <c:pt idx="46139">
                  <c:v>4.6140000000000002E-5</c:v>
                </c:pt>
                <c:pt idx="46140">
                  <c:v>4.6140999999999998E-5</c:v>
                </c:pt>
                <c:pt idx="46141">
                  <c:v>4.6142E-5</c:v>
                </c:pt>
                <c:pt idx="46142">
                  <c:v>4.6143000000000002E-5</c:v>
                </c:pt>
                <c:pt idx="46143">
                  <c:v>4.6143999999999997E-5</c:v>
                </c:pt>
                <c:pt idx="46144">
                  <c:v>4.6144999999999999E-5</c:v>
                </c:pt>
                <c:pt idx="46145">
                  <c:v>4.6146000000000002E-5</c:v>
                </c:pt>
                <c:pt idx="46146">
                  <c:v>4.6146999999999997E-5</c:v>
                </c:pt>
                <c:pt idx="46147">
                  <c:v>4.6147999999999999E-5</c:v>
                </c:pt>
                <c:pt idx="46148">
                  <c:v>4.6149000000000001E-5</c:v>
                </c:pt>
                <c:pt idx="46149">
                  <c:v>4.6149999999999997E-5</c:v>
                </c:pt>
                <c:pt idx="46150">
                  <c:v>4.6150999999999999E-5</c:v>
                </c:pt>
                <c:pt idx="46151">
                  <c:v>4.6152000000000001E-5</c:v>
                </c:pt>
                <c:pt idx="46152">
                  <c:v>4.6152999999999997E-5</c:v>
                </c:pt>
                <c:pt idx="46153">
                  <c:v>4.6153999999999999E-5</c:v>
                </c:pt>
                <c:pt idx="46154">
                  <c:v>4.6155000000000001E-5</c:v>
                </c:pt>
                <c:pt idx="46155">
                  <c:v>4.6156000000000003E-5</c:v>
                </c:pt>
                <c:pt idx="46156">
                  <c:v>4.6156999999999999E-5</c:v>
                </c:pt>
                <c:pt idx="46157">
                  <c:v>4.6158000000000001E-5</c:v>
                </c:pt>
                <c:pt idx="46158">
                  <c:v>4.6159000000000003E-5</c:v>
                </c:pt>
                <c:pt idx="46159">
                  <c:v>4.6159999999999999E-5</c:v>
                </c:pt>
                <c:pt idx="46160">
                  <c:v>4.6161000000000001E-5</c:v>
                </c:pt>
                <c:pt idx="46161">
                  <c:v>4.6162000000000003E-5</c:v>
                </c:pt>
                <c:pt idx="46162">
                  <c:v>4.6162999999999998E-5</c:v>
                </c:pt>
                <c:pt idx="46163">
                  <c:v>4.6164E-5</c:v>
                </c:pt>
                <c:pt idx="46164">
                  <c:v>4.6165000000000003E-5</c:v>
                </c:pt>
                <c:pt idx="46165">
                  <c:v>4.6165999999999998E-5</c:v>
                </c:pt>
                <c:pt idx="46166">
                  <c:v>4.6167E-5</c:v>
                </c:pt>
                <c:pt idx="46167">
                  <c:v>4.6168000000000002E-5</c:v>
                </c:pt>
                <c:pt idx="46168">
                  <c:v>4.6168999999999998E-5</c:v>
                </c:pt>
                <c:pt idx="46169">
                  <c:v>4.617E-5</c:v>
                </c:pt>
                <c:pt idx="46170">
                  <c:v>4.6171000000000002E-5</c:v>
                </c:pt>
                <c:pt idx="46171">
                  <c:v>4.6171999999999998E-5</c:v>
                </c:pt>
                <c:pt idx="46172">
                  <c:v>4.6173E-5</c:v>
                </c:pt>
                <c:pt idx="46173">
                  <c:v>4.6174000000000002E-5</c:v>
                </c:pt>
                <c:pt idx="46174">
                  <c:v>4.6174999999999998E-5</c:v>
                </c:pt>
                <c:pt idx="46175">
                  <c:v>4.6176E-5</c:v>
                </c:pt>
                <c:pt idx="46176">
                  <c:v>4.6177000000000002E-5</c:v>
                </c:pt>
                <c:pt idx="46177">
                  <c:v>4.6177999999999997E-5</c:v>
                </c:pt>
                <c:pt idx="46178">
                  <c:v>4.6179E-5</c:v>
                </c:pt>
                <c:pt idx="46179">
                  <c:v>4.6180000000000002E-5</c:v>
                </c:pt>
                <c:pt idx="46180">
                  <c:v>4.6180999999999997E-5</c:v>
                </c:pt>
                <c:pt idx="46181">
                  <c:v>4.6181999999999999E-5</c:v>
                </c:pt>
                <c:pt idx="46182">
                  <c:v>4.6183000000000002E-5</c:v>
                </c:pt>
                <c:pt idx="46183">
                  <c:v>4.6183999999999997E-5</c:v>
                </c:pt>
                <c:pt idx="46184">
                  <c:v>4.6184999999999999E-5</c:v>
                </c:pt>
                <c:pt idx="46185">
                  <c:v>4.6186000000000001E-5</c:v>
                </c:pt>
                <c:pt idx="46186">
                  <c:v>4.6186999999999997E-5</c:v>
                </c:pt>
                <c:pt idx="46187">
                  <c:v>4.6187999999999999E-5</c:v>
                </c:pt>
                <c:pt idx="46188">
                  <c:v>4.6189000000000001E-5</c:v>
                </c:pt>
                <c:pt idx="46189">
                  <c:v>4.6190000000000003E-5</c:v>
                </c:pt>
                <c:pt idx="46190">
                  <c:v>4.6190999999999999E-5</c:v>
                </c:pt>
                <c:pt idx="46191">
                  <c:v>4.6192000000000001E-5</c:v>
                </c:pt>
                <c:pt idx="46192">
                  <c:v>4.6193000000000003E-5</c:v>
                </c:pt>
                <c:pt idx="46193">
                  <c:v>4.6193999999999999E-5</c:v>
                </c:pt>
                <c:pt idx="46194">
                  <c:v>4.6195000000000001E-5</c:v>
                </c:pt>
                <c:pt idx="46195">
                  <c:v>4.6196000000000003E-5</c:v>
                </c:pt>
                <c:pt idx="46196">
                  <c:v>4.6196999999999998E-5</c:v>
                </c:pt>
                <c:pt idx="46197">
                  <c:v>4.6198000000000001E-5</c:v>
                </c:pt>
                <c:pt idx="46198">
                  <c:v>4.6199000000000003E-5</c:v>
                </c:pt>
                <c:pt idx="46199">
                  <c:v>4.6199999999999998E-5</c:v>
                </c:pt>
                <c:pt idx="46200">
                  <c:v>4.6201E-5</c:v>
                </c:pt>
                <c:pt idx="46201">
                  <c:v>4.6202000000000003E-5</c:v>
                </c:pt>
                <c:pt idx="46202">
                  <c:v>4.6202999999999998E-5</c:v>
                </c:pt>
                <c:pt idx="46203">
                  <c:v>4.6204E-5</c:v>
                </c:pt>
                <c:pt idx="46204">
                  <c:v>4.6205000000000002E-5</c:v>
                </c:pt>
                <c:pt idx="46205">
                  <c:v>4.6205999999999998E-5</c:v>
                </c:pt>
                <c:pt idx="46206">
                  <c:v>4.6207E-5</c:v>
                </c:pt>
                <c:pt idx="46207">
                  <c:v>4.6208000000000002E-5</c:v>
                </c:pt>
                <c:pt idx="46208">
                  <c:v>4.6208999999999998E-5</c:v>
                </c:pt>
                <c:pt idx="46209">
                  <c:v>4.621E-5</c:v>
                </c:pt>
                <c:pt idx="46210">
                  <c:v>4.6211000000000002E-5</c:v>
                </c:pt>
                <c:pt idx="46211">
                  <c:v>4.6211999999999997E-5</c:v>
                </c:pt>
                <c:pt idx="46212">
                  <c:v>4.6213E-5</c:v>
                </c:pt>
                <c:pt idx="46213">
                  <c:v>4.6214000000000002E-5</c:v>
                </c:pt>
                <c:pt idx="46214">
                  <c:v>4.6214999999999997E-5</c:v>
                </c:pt>
                <c:pt idx="46215">
                  <c:v>4.6215999999999999E-5</c:v>
                </c:pt>
                <c:pt idx="46216">
                  <c:v>4.6217000000000002E-5</c:v>
                </c:pt>
                <c:pt idx="46217">
                  <c:v>4.6217999999999997E-5</c:v>
                </c:pt>
                <c:pt idx="46218">
                  <c:v>4.6218999999999999E-5</c:v>
                </c:pt>
                <c:pt idx="46219">
                  <c:v>4.6220000000000001E-5</c:v>
                </c:pt>
                <c:pt idx="46220">
                  <c:v>4.6220999999999997E-5</c:v>
                </c:pt>
                <c:pt idx="46221">
                  <c:v>4.6221999999999999E-5</c:v>
                </c:pt>
                <c:pt idx="46222">
                  <c:v>4.6223000000000001E-5</c:v>
                </c:pt>
                <c:pt idx="46223">
                  <c:v>4.6224000000000003E-5</c:v>
                </c:pt>
                <c:pt idx="46224">
                  <c:v>4.6224999999999999E-5</c:v>
                </c:pt>
                <c:pt idx="46225">
                  <c:v>4.6226000000000001E-5</c:v>
                </c:pt>
                <c:pt idx="46226">
                  <c:v>4.6227000000000003E-5</c:v>
                </c:pt>
                <c:pt idx="46227">
                  <c:v>4.6227999999999999E-5</c:v>
                </c:pt>
                <c:pt idx="46228">
                  <c:v>4.6229000000000001E-5</c:v>
                </c:pt>
                <c:pt idx="46229">
                  <c:v>4.6230000000000003E-5</c:v>
                </c:pt>
                <c:pt idx="46230">
                  <c:v>4.6230999999999998E-5</c:v>
                </c:pt>
                <c:pt idx="46231">
                  <c:v>4.6232000000000001E-5</c:v>
                </c:pt>
                <c:pt idx="46232">
                  <c:v>4.6233000000000003E-5</c:v>
                </c:pt>
                <c:pt idx="46233">
                  <c:v>4.6233999999999998E-5</c:v>
                </c:pt>
                <c:pt idx="46234">
                  <c:v>4.6235E-5</c:v>
                </c:pt>
                <c:pt idx="46235">
                  <c:v>4.6236000000000003E-5</c:v>
                </c:pt>
                <c:pt idx="46236">
                  <c:v>4.6236999999999998E-5</c:v>
                </c:pt>
                <c:pt idx="46237">
                  <c:v>4.6238E-5</c:v>
                </c:pt>
                <c:pt idx="46238">
                  <c:v>4.6239000000000002E-5</c:v>
                </c:pt>
                <c:pt idx="46239">
                  <c:v>4.6239999999999998E-5</c:v>
                </c:pt>
                <c:pt idx="46240">
                  <c:v>4.6241E-5</c:v>
                </c:pt>
                <c:pt idx="46241">
                  <c:v>4.6242000000000002E-5</c:v>
                </c:pt>
                <c:pt idx="46242">
                  <c:v>4.6242999999999998E-5</c:v>
                </c:pt>
                <c:pt idx="46243">
                  <c:v>4.6244E-5</c:v>
                </c:pt>
                <c:pt idx="46244">
                  <c:v>4.6245000000000002E-5</c:v>
                </c:pt>
                <c:pt idx="46245">
                  <c:v>4.6245999999999997E-5</c:v>
                </c:pt>
                <c:pt idx="46246">
                  <c:v>4.6247E-5</c:v>
                </c:pt>
                <c:pt idx="46247">
                  <c:v>4.6248000000000002E-5</c:v>
                </c:pt>
                <c:pt idx="46248">
                  <c:v>4.6248999999999997E-5</c:v>
                </c:pt>
                <c:pt idx="46249">
                  <c:v>4.6249999999999999E-5</c:v>
                </c:pt>
                <c:pt idx="46250">
                  <c:v>4.6251000000000002E-5</c:v>
                </c:pt>
                <c:pt idx="46251">
                  <c:v>4.6251999999999997E-5</c:v>
                </c:pt>
                <c:pt idx="46252">
                  <c:v>4.6252999999999999E-5</c:v>
                </c:pt>
                <c:pt idx="46253">
                  <c:v>4.6254000000000001E-5</c:v>
                </c:pt>
                <c:pt idx="46254">
                  <c:v>4.6254999999999997E-5</c:v>
                </c:pt>
                <c:pt idx="46255">
                  <c:v>4.6255999999999999E-5</c:v>
                </c:pt>
                <c:pt idx="46256">
                  <c:v>4.6257000000000001E-5</c:v>
                </c:pt>
                <c:pt idx="46257">
                  <c:v>4.6258000000000003E-5</c:v>
                </c:pt>
                <c:pt idx="46258">
                  <c:v>4.6258999999999999E-5</c:v>
                </c:pt>
                <c:pt idx="46259">
                  <c:v>4.6260000000000001E-5</c:v>
                </c:pt>
                <c:pt idx="46260">
                  <c:v>4.6261000000000003E-5</c:v>
                </c:pt>
                <c:pt idx="46261">
                  <c:v>4.6261999999999999E-5</c:v>
                </c:pt>
                <c:pt idx="46262">
                  <c:v>4.6263000000000001E-5</c:v>
                </c:pt>
                <c:pt idx="46263">
                  <c:v>4.6264000000000003E-5</c:v>
                </c:pt>
                <c:pt idx="46264">
                  <c:v>4.6264999999999998E-5</c:v>
                </c:pt>
                <c:pt idx="46265">
                  <c:v>4.6266000000000001E-5</c:v>
                </c:pt>
                <c:pt idx="46266">
                  <c:v>4.6267000000000003E-5</c:v>
                </c:pt>
                <c:pt idx="46267">
                  <c:v>4.6267999999999998E-5</c:v>
                </c:pt>
                <c:pt idx="46268">
                  <c:v>4.6269E-5</c:v>
                </c:pt>
                <c:pt idx="46269">
                  <c:v>4.6270000000000003E-5</c:v>
                </c:pt>
                <c:pt idx="46270">
                  <c:v>4.6270999999999998E-5</c:v>
                </c:pt>
                <c:pt idx="46271">
                  <c:v>4.6272E-5</c:v>
                </c:pt>
                <c:pt idx="46272">
                  <c:v>4.6273000000000002E-5</c:v>
                </c:pt>
                <c:pt idx="46273">
                  <c:v>4.6273999999999998E-5</c:v>
                </c:pt>
                <c:pt idx="46274">
                  <c:v>4.6275E-5</c:v>
                </c:pt>
                <c:pt idx="46275">
                  <c:v>4.6276000000000002E-5</c:v>
                </c:pt>
                <c:pt idx="46276">
                  <c:v>4.6276999999999998E-5</c:v>
                </c:pt>
                <c:pt idx="46277">
                  <c:v>4.6278E-5</c:v>
                </c:pt>
                <c:pt idx="46278">
                  <c:v>4.6279000000000002E-5</c:v>
                </c:pt>
                <c:pt idx="46279">
                  <c:v>4.6279999999999997E-5</c:v>
                </c:pt>
                <c:pt idx="46280">
                  <c:v>4.6281E-5</c:v>
                </c:pt>
                <c:pt idx="46281">
                  <c:v>4.6282000000000002E-5</c:v>
                </c:pt>
                <c:pt idx="46282">
                  <c:v>4.6282999999999997E-5</c:v>
                </c:pt>
                <c:pt idx="46283">
                  <c:v>4.6283999999999999E-5</c:v>
                </c:pt>
                <c:pt idx="46284">
                  <c:v>4.6285000000000002E-5</c:v>
                </c:pt>
                <c:pt idx="46285">
                  <c:v>4.6285999999999997E-5</c:v>
                </c:pt>
                <c:pt idx="46286">
                  <c:v>4.6286999999999999E-5</c:v>
                </c:pt>
                <c:pt idx="46287">
                  <c:v>4.6288000000000001E-5</c:v>
                </c:pt>
                <c:pt idx="46288">
                  <c:v>4.6288999999999997E-5</c:v>
                </c:pt>
                <c:pt idx="46289">
                  <c:v>4.6289999999999999E-5</c:v>
                </c:pt>
                <c:pt idx="46290">
                  <c:v>4.6291000000000001E-5</c:v>
                </c:pt>
                <c:pt idx="46291">
                  <c:v>4.6292000000000003E-5</c:v>
                </c:pt>
                <c:pt idx="46292">
                  <c:v>4.6292999999999999E-5</c:v>
                </c:pt>
                <c:pt idx="46293">
                  <c:v>4.6294000000000001E-5</c:v>
                </c:pt>
                <c:pt idx="46294">
                  <c:v>4.6295000000000003E-5</c:v>
                </c:pt>
                <c:pt idx="46295">
                  <c:v>4.6295999999999999E-5</c:v>
                </c:pt>
                <c:pt idx="46296">
                  <c:v>4.6297000000000001E-5</c:v>
                </c:pt>
                <c:pt idx="46297">
                  <c:v>4.6298000000000003E-5</c:v>
                </c:pt>
                <c:pt idx="46298">
                  <c:v>4.6298999999999998E-5</c:v>
                </c:pt>
                <c:pt idx="46299">
                  <c:v>4.6300000000000001E-5</c:v>
                </c:pt>
                <c:pt idx="46300">
                  <c:v>4.6301000000000003E-5</c:v>
                </c:pt>
                <c:pt idx="46301">
                  <c:v>4.6301999999999998E-5</c:v>
                </c:pt>
                <c:pt idx="46302">
                  <c:v>4.6303E-5</c:v>
                </c:pt>
                <c:pt idx="46303">
                  <c:v>4.6304000000000003E-5</c:v>
                </c:pt>
                <c:pt idx="46304">
                  <c:v>4.6304999999999998E-5</c:v>
                </c:pt>
                <c:pt idx="46305">
                  <c:v>4.6306E-5</c:v>
                </c:pt>
                <c:pt idx="46306">
                  <c:v>4.6307000000000002E-5</c:v>
                </c:pt>
                <c:pt idx="46307">
                  <c:v>4.6307999999999998E-5</c:v>
                </c:pt>
                <c:pt idx="46308">
                  <c:v>4.6309E-5</c:v>
                </c:pt>
                <c:pt idx="46309">
                  <c:v>4.6310000000000002E-5</c:v>
                </c:pt>
                <c:pt idx="46310">
                  <c:v>4.6310999999999998E-5</c:v>
                </c:pt>
                <c:pt idx="46311">
                  <c:v>4.6312E-5</c:v>
                </c:pt>
                <c:pt idx="46312">
                  <c:v>4.6313000000000002E-5</c:v>
                </c:pt>
                <c:pt idx="46313">
                  <c:v>4.6313999999999997E-5</c:v>
                </c:pt>
                <c:pt idx="46314">
                  <c:v>4.6315E-5</c:v>
                </c:pt>
                <c:pt idx="46315">
                  <c:v>4.6316000000000002E-5</c:v>
                </c:pt>
                <c:pt idx="46316">
                  <c:v>4.6316999999999997E-5</c:v>
                </c:pt>
                <c:pt idx="46317">
                  <c:v>4.6317999999999999E-5</c:v>
                </c:pt>
                <c:pt idx="46318">
                  <c:v>4.6319000000000002E-5</c:v>
                </c:pt>
                <c:pt idx="46319">
                  <c:v>4.6319999999999997E-5</c:v>
                </c:pt>
                <c:pt idx="46320">
                  <c:v>4.6320999999999999E-5</c:v>
                </c:pt>
                <c:pt idx="46321">
                  <c:v>4.6322000000000001E-5</c:v>
                </c:pt>
                <c:pt idx="46322">
                  <c:v>4.6322999999999997E-5</c:v>
                </c:pt>
                <c:pt idx="46323">
                  <c:v>4.6323999999999999E-5</c:v>
                </c:pt>
                <c:pt idx="46324">
                  <c:v>4.6325000000000001E-5</c:v>
                </c:pt>
                <c:pt idx="46325">
                  <c:v>4.6326000000000003E-5</c:v>
                </c:pt>
                <c:pt idx="46326">
                  <c:v>4.6326999999999999E-5</c:v>
                </c:pt>
                <c:pt idx="46327">
                  <c:v>4.6328000000000001E-5</c:v>
                </c:pt>
                <c:pt idx="46328">
                  <c:v>4.6329000000000003E-5</c:v>
                </c:pt>
                <c:pt idx="46329">
                  <c:v>4.6329999999999999E-5</c:v>
                </c:pt>
                <c:pt idx="46330">
                  <c:v>4.6331000000000001E-5</c:v>
                </c:pt>
                <c:pt idx="46331">
                  <c:v>4.6332000000000003E-5</c:v>
                </c:pt>
                <c:pt idx="46332">
                  <c:v>4.6332999999999998E-5</c:v>
                </c:pt>
                <c:pt idx="46333">
                  <c:v>4.6334000000000001E-5</c:v>
                </c:pt>
                <c:pt idx="46334">
                  <c:v>4.6335000000000003E-5</c:v>
                </c:pt>
                <c:pt idx="46335">
                  <c:v>4.6335999999999998E-5</c:v>
                </c:pt>
                <c:pt idx="46336">
                  <c:v>4.6337E-5</c:v>
                </c:pt>
                <c:pt idx="46337">
                  <c:v>4.6338000000000003E-5</c:v>
                </c:pt>
                <c:pt idx="46338">
                  <c:v>4.6338999999999998E-5</c:v>
                </c:pt>
                <c:pt idx="46339">
                  <c:v>4.634E-5</c:v>
                </c:pt>
                <c:pt idx="46340">
                  <c:v>4.6341000000000002E-5</c:v>
                </c:pt>
                <c:pt idx="46341">
                  <c:v>4.6341999999999998E-5</c:v>
                </c:pt>
                <c:pt idx="46342">
                  <c:v>4.6343E-5</c:v>
                </c:pt>
                <c:pt idx="46343">
                  <c:v>4.6344000000000002E-5</c:v>
                </c:pt>
                <c:pt idx="46344">
                  <c:v>4.6344999999999998E-5</c:v>
                </c:pt>
                <c:pt idx="46345">
                  <c:v>4.6346E-5</c:v>
                </c:pt>
                <c:pt idx="46346">
                  <c:v>4.6347000000000002E-5</c:v>
                </c:pt>
                <c:pt idx="46347">
                  <c:v>4.6347999999999997E-5</c:v>
                </c:pt>
                <c:pt idx="46348">
                  <c:v>4.6349E-5</c:v>
                </c:pt>
                <c:pt idx="46349">
                  <c:v>4.6350000000000002E-5</c:v>
                </c:pt>
                <c:pt idx="46350">
                  <c:v>4.6350999999999997E-5</c:v>
                </c:pt>
                <c:pt idx="46351">
                  <c:v>4.6351999999999999E-5</c:v>
                </c:pt>
                <c:pt idx="46352">
                  <c:v>4.6353000000000002E-5</c:v>
                </c:pt>
                <c:pt idx="46353">
                  <c:v>4.6353999999999997E-5</c:v>
                </c:pt>
                <c:pt idx="46354">
                  <c:v>4.6354999999999999E-5</c:v>
                </c:pt>
                <c:pt idx="46355">
                  <c:v>4.6356000000000001E-5</c:v>
                </c:pt>
                <c:pt idx="46356">
                  <c:v>4.6356999999999997E-5</c:v>
                </c:pt>
                <c:pt idx="46357">
                  <c:v>4.6357999999999999E-5</c:v>
                </c:pt>
                <c:pt idx="46358">
                  <c:v>4.6359000000000001E-5</c:v>
                </c:pt>
                <c:pt idx="46359">
                  <c:v>4.6360000000000003E-5</c:v>
                </c:pt>
                <c:pt idx="46360">
                  <c:v>4.6360999999999999E-5</c:v>
                </c:pt>
                <c:pt idx="46361">
                  <c:v>4.6362000000000001E-5</c:v>
                </c:pt>
                <c:pt idx="46362">
                  <c:v>4.6363000000000003E-5</c:v>
                </c:pt>
                <c:pt idx="46363">
                  <c:v>4.6363999999999999E-5</c:v>
                </c:pt>
                <c:pt idx="46364">
                  <c:v>4.6365000000000001E-5</c:v>
                </c:pt>
                <c:pt idx="46365">
                  <c:v>4.6366000000000003E-5</c:v>
                </c:pt>
                <c:pt idx="46366">
                  <c:v>4.6366999999999998E-5</c:v>
                </c:pt>
                <c:pt idx="46367">
                  <c:v>4.6368000000000001E-5</c:v>
                </c:pt>
                <c:pt idx="46368">
                  <c:v>4.6369000000000003E-5</c:v>
                </c:pt>
                <c:pt idx="46369">
                  <c:v>4.6369999999999998E-5</c:v>
                </c:pt>
                <c:pt idx="46370">
                  <c:v>4.6371E-5</c:v>
                </c:pt>
                <c:pt idx="46371">
                  <c:v>4.6372000000000003E-5</c:v>
                </c:pt>
                <c:pt idx="46372">
                  <c:v>4.6372999999999998E-5</c:v>
                </c:pt>
                <c:pt idx="46373">
                  <c:v>4.6374E-5</c:v>
                </c:pt>
                <c:pt idx="46374">
                  <c:v>4.6375000000000002E-5</c:v>
                </c:pt>
                <c:pt idx="46375">
                  <c:v>4.6375999999999998E-5</c:v>
                </c:pt>
                <c:pt idx="46376">
                  <c:v>4.6377E-5</c:v>
                </c:pt>
                <c:pt idx="46377">
                  <c:v>4.6378000000000002E-5</c:v>
                </c:pt>
                <c:pt idx="46378">
                  <c:v>4.6378999999999998E-5</c:v>
                </c:pt>
                <c:pt idx="46379">
                  <c:v>4.638E-5</c:v>
                </c:pt>
                <c:pt idx="46380">
                  <c:v>4.6381000000000002E-5</c:v>
                </c:pt>
                <c:pt idx="46381">
                  <c:v>4.6381999999999997E-5</c:v>
                </c:pt>
                <c:pt idx="46382">
                  <c:v>4.6383E-5</c:v>
                </c:pt>
                <c:pt idx="46383">
                  <c:v>4.6384000000000002E-5</c:v>
                </c:pt>
                <c:pt idx="46384">
                  <c:v>4.6384999999999997E-5</c:v>
                </c:pt>
                <c:pt idx="46385">
                  <c:v>4.6385999999999999E-5</c:v>
                </c:pt>
                <c:pt idx="46386">
                  <c:v>4.6387000000000002E-5</c:v>
                </c:pt>
                <c:pt idx="46387">
                  <c:v>4.6387999999999997E-5</c:v>
                </c:pt>
                <c:pt idx="46388">
                  <c:v>4.6388999999999999E-5</c:v>
                </c:pt>
                <c:pt idx="46389">
                  <c:v>4.6390000000000001E-5</c:v>
                </c:pt>
                <c:pt idx="46390">
                  <c:v>4.6390999999999997E-5</c:v>
                </c:pt>
                <c:pt idx="46391">
                  <c:v>4.6391999999999999E-5</c:v>
                </c:pt>
                <c:pt idx="46392">
                  <c:v>4.6393000000000001E-5</c:v>
                </c:pt>
                <c:pt idx="46393">
                  <c:v>4.6394000000000003E-5</c:v>
                </c:pt>
                <c:pt idx="46394">
                  <c:v>4.6394999999999999E-5</c:v>
                </c:pt>
                <c:pt idx="46395">
                  <c:v>4.6396000000000001E-5</c:v>
                </c:pt>
                <c:pt idx="46396">
                  <c:v>4.6397000000000003E-5</c:v>
                </c:pt>
                <c:pt idx="46397">
                  <c:v>4.6397999999999999E-5</c:v>
                </c:pt>
                <c:pt idx="46398">
                  <c:v>4.6399000000000001E-5</c:v>
                </c:pt>
                <c:pt idx="46399">
                  <c:v>4.6400000000000003E-5</c:v>
                </c:pt>
                <c:pt idx="46400">
                  <c:v>4.6400999999999998E-5</c:v>
                </c:pt>
                <c:pt idx="46401">
                  <c:v>4.6402000000000001E-5</c:v>
                </c:pt>
                <c:pt idx="46402">
                  <c:v>4.6403000000000003E-5</c:v>
                </c:pt>
                <c:pt idx="46403">
                  <c:v>4.6403999999999998E-5</c:v>
                </c:pt>
                <c:pt idx="46404">
                  <c:v>4.6405E-5</c:v>
                </c:pt>
                <c:pt idx="46405">
                  <c:v>4.6406000000000003E-5</c:v>
                </c:pt>
                <c:pt idx="46406">
                  <c:v>4.6406999999999998E-5</c:v>
                </c:pt>
                <c:pt idx="46407">
                  <c:v>4.6408E-5</c:v>
                </c:pt>
                <c:pt idx="46408">
                  <c:v>4.6409000000000002E-5</c:v>
                </c:pt>
                <c:pt idx="46409">
                  <c:v>4.6409999999999998E-5</c:v>
                </c:pt>
                <c:pt idx="46410">
                  <c:v>4.6411E-5</c:v>
                </c:pt>
                <c:pt idx="46411">
                  <c:v>4.6412000000000002E-5</c:v>
                </c:pt>
                <c:pt idx="46412">
                  <c:v>4.6412999999999998E-5</c:v>
                </c:pt>
                <c:pt idx="46413">
                  <c:v>4.6414E-5</c:v>
                </c:pt>
                <c:pt idx="46414">
                  <c:v>4.6415000000000002E-5</c:v>
                </c:pt>
                <c:pt idx="46415">
                  <c:v>4.6415999999999997E-5</c:v>
                </c:pt>
                <c:pt idx="46416">
                  <c:v>4.6417E-5</c:v>
                </c:pt>
                <c:pt idx="46417">
                  <c:v>4.6418000000000002E-5</c:v>
                </c:pt>
                <c:pt idx="46418">
                  <c:v>4.6418999999999997E-5</c:v>
                </c:pt>
                <c:pt idx="46419">
                  <c:v>4.6419999999999999E-5</c:v>
                </c:pt>
                <c:pt idx="46420">
                  <c:v>4.6421000000000002E-5</c:v>
                </c:pt>
                <c:pt idx="46421">
                  <c:v>4.6421999999999997E-5</c:v>
                </c:pt>
                <c:pt idx="46422">
                  <c:v>4.6422999999999999E-5</c:v>
                </c:pt>
                <c:pt idx="46423">
                  <c:v>4.6424000000000001E-5</c:v>
                </c:pt>
                <c:pt idx="46424">
                  <c:v>4.6424999999999997E-5</c:v>
                </c:pt>
                <c:pt idx="46425">
                  <c:v>4.6425999999999999E-5</c:v>
                </c:pt>
                <c:pt idx="46426">
                  <c:v>4.6427000000000001E-5</c:v>
                </c:pt>
                <c:pt idx="46427">
                  <c:v>4.6427999999999997E-5</c:v>
                </c:pt>
                <c:pt idx="46428">
                  <c:v>4.6428999999999999E-5</c:v>
                </c:pt>
                <c:pt idx="46429">
                  <c:v>4.6430000000000001E-5</c:v>
                </c:pt>
                <c:pt idx="46430">
                  <c:v>4.6431000000000003E-5</c:v>
                </c:pt>
                <c:pt idx="46431">
                  <c:v>4.6431999999999999E-5</c:v>
                </c:pt>
                <c:pt idx="46432">
                  <c:v>4.6433000000000001E-5</c:v>
                </c:pt>
                <c:pt idx="46433">
                  <c:v>4.6434000000000003E-5</c:v>
                </c:pt>
                <c:pt idx="46434">
                  <c:v>4.6434999999999998E-5</c:v>
                </c:pt>
                <c:pt idx="46435">
                  <c:v>4.6436000000000001E-5</c:v>
                </c:pt>
                <c:pt idx="46436">
                  <c:v>4.6437000000000003E-5</c:v>
                </c:pt>
                <c:pt idx="46437">
                  <c:v>4.6437999999999998E-5</c:v>
                </c:pt>
                <c:pt idx="46438">
                  <c:v>4.6439E-5</c:v>
                </c:pt>
                <c:pt idx="46439">
                  <c:v>4.6440000000000003E-5</c:v>
                </c:pt>
                <c:pt idx="46440">
                  <c:v>4.6440999999999998E-5</c:v>
                </c:pt>
                <c:pt idx="46441">
                  <c:v>4.6442E-5</c:v>
                </c:pt>
                <c:pt idx="46442">
                  <c:v>4.6443000000000002E-5</c:v>
                </c:pt>
                <c:pt idx="46443">
                  <c:v>4.6443999999999998E-5</c:v>
                </c:pt>
                <c:pt idx="46444">
                  <c:v>4.6445E-5</c:v>
                </c:pt>
                <c:pt idx="46445">
                  <c:v>4.6446000000000002E-5</c:v>
                </c:pt>
                <c:pt idx="46446">
                  <c:v>4.6446999999999998E-5</c:v>
                </c:pt>
                <c:pt idx="46447">
                  <c:v>4.6448E-5</c:v>
                </c:pt>
                <c:pt idx="46448">
                  <c:v>4.6449000000000002E-5</c:v>
                </c:pt>
                <c:pt idx="46449">
                  <c:v>4.6449999999999997E-5</c:v>
                </c:pt>
                <c:pt idx="46450">
                  <c:v>4.6451E-5</c:v>
                </c:pt>
                <c:pt idx="46451">
                  <c:v>4.6452000000000002E-5</c:v>
                </c:pt>
                <c:pt idx="46452">
                  <c:v>4.6452999999999997E-5</c:v>
                </c:pt>
                <c:pt idx="46453">
                  <c:v>4.6453999999999999E-5</c:v>
                </c:pt>
                <c:pt idx="46454">
                  <c:v>4.6455000000000002E-5</c:v>
                </c:pt>
                <c:pt idx="46455">
                  <c:v>4.6455999999999997E-5</c:v>
                </c:pt>
                <c:pt idx="46456">
                  <c:v>4.6456999999999999E-5</c:v>
                </c:pt>
                <c:pt idx="46457">
                  <c:v>4.6458000000000001E-5</c:v>
                </c:pt>
                <c:pt idx="46458">
                  <c:v>4.6458999999999997E-5</c:v>
                </c:pt>
                <c:pt idx="46459">
                  <c:v>4.6459999999999999E-5</c:v>
                </c:pt>
                <c:pt idx="46460">
                  <c:v>4.6461000000000001E-5</c:v>
                </c:pt>
                <c:pt idx="46461">
                  <c:v>4.6461999999999997E-5</c:v>
                </c:pt>
                <c:pt idx="46462">
                  <c:v>4.6462999999999999E-5</c:v>
                </c:pt>
                <c:pt idx="46463">
                  <c:v>4.6464000000000001E-5</c:v>
                </c:pt>
                <c:pt idx="46464">
                  <c:v>4.6465000000000003E-5</c:v>
                </c:pt>
                <c:pt idx="46465">
                  <c:v>4.6465999999999999E-5</c:v>
                </c:pt>
                <c:pt idx="46466">
                  <c:v>4.6467000000000001E-5</c:v>
                </c:pt>
                <c:pt idx="46467">
                  <c:v>4.6468000000000003E-5</c:v>
                </c:pt>
                <c:pt idx="46468">
                  <c:v>4.6468999999999998E-5</c:v>
                </c:pt>
                <c:pt idx="46469">
                  <c:v>4.6470000000000001E-5</c:v>
                </c:pt>
                <c:pt idx="46470">
                  <c:v>4.6471000000000003E-5</c:v>
                </c:pt>
                <c:pt idx="46471">
                  <c:v>4.6471999999999998E-5</c:v>
                </c:pt>
                <c:pt idx="46472">
                  <c:v>4.6473E-5</c:v>
                </c:pt>
                <c:pt idx="46473">
                  <c:v>4.6474000000000003E-5</c:v>
                </c:pt>
                <c:pt idx="46474">
                  <c:v>4.6474999999999998E-5</c:v>
                </c:pt>
                <c:pt idx="46475">
                  <c:v>4.6476E-5</c:v>
                </c:pt>
                <c:pt idx="46476">
                  <c:v>4.6477000000000002E-5</c:v>
                </c:pt>
                <c:pt idx="46477">
                  <c:v>4.6477999999999998E-5</c:v>
                </c:pt>
                <c:pt idx="46478">
                  <c:v>4.6479E-5</c:v>
                </c:pt>
                <c:pt idx="46479">
                  <c:v>4.6480000000000002E-5</c:v>
                </c:pt>
                <c:pt idx="46480">
                  <c:v>4.6480999999999998E-5</c:v>
                </c:pt>
                <c:pt idx="46481">
                  <c:v>4.6482E-5</c:v>
                </c:pt>
                <c:pt idx="46482">
                  <c:v>4.6483000000000002E-5</c:v>
                </c:pt>
                <c:pt idx="46483">
                  <c:v>4.6483999999999997E-5</c:v>
                </c:pt>
                <c:pt idx="46484">
                  <c:v>4.6485E-5</c:v>
                </c:pt>
                <c:pt idx="46485">
                  <c:v>4.6486000000000002E-5</c:v>
                </c:pt>
                <c:pt idx="46486">
                  <c:v>4.6486999999999997E-5</c:v>
                </c:pt>
                <c:pt idx="46487">
                  <c:v>4.6487999999999999E-5</c:v>
                </c:pt>
                <c:pt idx="46488">
                  <c:v>4.6489000000000002E-5</c:v>
                </c:pt>
                <c:pt idx="46489">
                  <c:v>4.6489999999999997E-5</c:v>
                </c:pt>
                <c:pt idx="46490">
                  <c:v>4.6490999999999999E-5</c:v>
                </c:pt>
                <c:pt idx="46491">
                  <c:v>4.6492000000000001E-5</c:v>
                </c:pt>
                <c:pt idx="46492">
                  <c:v>4.6492999999999997E-5</c:v>
                </c:pt>
                <c:pt idx="46493">
                  <c:v>4.6493999999999999E-5</c:v>
                </c:pt>
                <c:pt idx="46494">
                  <c:v>4.6495000000000001E-5</c:v>
                </c:pt>
                <c:pt idx="46495">
                  <c:v>4.6495999999999997E-5</c:v>
                </c:pt>
                <c:pt idx="46496">
                  <c:v>4.6496999999999999E-5</c:v>
                </c:pt>
                <c:pt idx="46497">
                  <c:v>4.6498000000000001E-5</c:v>
                </c:pt>
                <c:pt idx="46498">
                  <c:v>4.6499000000000003E-5</c:v>
                </c:pt>
                <c:pt idx="46499">
                  <c:v>4.6499999999999999E-5</c:v>
                </c:pt>
                <c:pt idx="46500">
                  <c:v>4.6501000000000001E-5</c:v>
                </c:pt>
                <c:pt idx="46501">
                  <c:v>4.6502000000000003E-5</c:v>
                </c:pt>
                <c:pt idx="46502">
                  <c:v>4.6502999999999998E-5</c:v>
                </c:pt>
                <c:pt idx="46503">
                  <c:v>4.6504000000000001E-5</c:v>
                </c:pt>
                <c:pt idx="46504">
                  <c:v>4.6505000000000003E-5</c:v>
                </c:pt>
                <c:pt idx="46505">
                  <c:v>4.6505999999999998E-5</c:v>
                </c:pt>
                <c:pt idx="46506">
                  <c:v>4.6507E-5</c:v>
                </c:pt>
                <c:pt idx="46507">
                  <c:v>4.6508000000000003E-5</c:v>
                </c:pt>
                <c:pt idx="46508">
                  <c:v>4.6508999999999998E-5</c:v>
                </c:pt>
                <c:pt idx="46509">
                  <c:v>4.651E-5</c:v>
                </c:pt>
                <c:pt idx="46510">
                  <c:v>4.6511000000000002E-5</c:v>
                </c:pt>
                <c:pt idx="46511">
                  <c:v>4.6511999999999998E-5</c:v>
                </c:pt>
                <c:pt idx="46512">
                  <c:v>4.6513E-5</c:v>
                </c:pt>
                <c:pt idx="46513">
                  <c:v>4.6514000000000002E-5</c:v>
                </c:pt>
                <c:pt idx="46514">
                  <c:v>4.6514999999999998E-5</c:v>
                </c:pt>
                <c:pt idx="46515">
                  <c:v>4.6516E-5</c:v>
                </c:pt>
                <c:pt idx="46516">
                  <c:v>4.6517000000000002E-5</c:v>
                </c:pt>
                <c:pt idx="46517">
                  <c:v>4.6517999999999997E-5</c:v>
                </c:pt>
                <c:pt idx="46518">
                  <c:v>4.6519E-5</c:v>
                </c:pt>
                <c:pt idx="46519">
                  <c:v>4.6520000000000002E-5</c:v>
                </c:pt>
                <c:pt idx="46520">
                  <c:v>4.6520999999999997E-5</c:v>
                </c:pt>
                <c:pt idx="46521">
                  <c:v>4.6521999999999999E-5</c:v>
                </c:pt>
                <c:pt idx="46522">
                  <c:v>4.6523000000000002E-5</c:v>
                </c:pt>
                <c:pt idx="46523">
                  <c:v>4.6523999999999997E-5</c:v>
                </c:pt>
                <c:pt idx="46524">
                  <c:v>4.6524999999999999E-5</c:v>
                </c:pt>
                <c:pt idx="46525">
                  <c:v>4.6526000000000001E-5</c:v>
                </c:pt>
                <c:pt idx="46526">
                  <c:v>4.6526999999999997E-5</c:v>
                </c:pt>
                <c:pt idx="46527">
                  <c:v>4.6527999999999999E-5</c:v>
                </c:pt>
                <c:pt idx="46528">
                  <c:v>4.6529000000000001E-5</c:v>
                </c:pt>
                <c:pt idx="46529">
                  <c:v>4.6529999999999997E-5</c:v>
                </c:pt>
                <c:pt idx="46530">
                  <c:v>4.6530999999999999E-5</c:v>
                </c:pt>
                <c:pt idx="46531">
                  <c:v>4.6532000000000001E-5</c:v>
                </c:pt>
                <c:pt idx="46532">
                  <c:v>4.6533000000000003E-5</c:v>
                </c:pt>
                <c:pt idx="46533">
                  <c:v>4.6533999999999999E-5</c:v>
                </c:pt>
                <c:pt idx="46534">
                  <c:v>4.6535000000000001E-5</c:v>
                </c:pt>
                <c:pt idx="46535">
                  <c:v>4.6536000000000003E-5</c:v>
                </c:pt>
                <c:pt idx="46536">
                  <c:v>4.6536999999999998E-5</c:v>
                </c:pt>
                <c:pt idx="46537">
                  <c:v>4.6538000000000001E-5</c:v>
                </c:pt>
                <c:pt idx="46538">
                  <c:v>4.6539000000000003E-5</c:v>
                </c:pt>
                <c:pt idx="46539">
                  <c:v>4.6539999999999998E-5</c:v>
                </c:pt>
                <c:pt idx="46540">
                  <c:v>4.6541E-5</c:v>
                </c:pt>
                <c:pt idx="46541">
                  <c:v>4.6542000000000003E-5</c:v>
                </c:pt>
                <c:pt idx="46542">
                  <c:v>4.6542999999999998E-5</c:v>
                </c:pt>
                <c:pt idx="46543">
                  <c:v>4.6544E-5</c:v>
                </c:pt>
                <c:pt idx="46544">
                  <c:v>4.6545000000000002E-5</c:v>
                </c:pt>
                <c:pt idx="46545">
                  <c:v>4.6545999999999998E-5</c:v>
                </c:pt>
                <c:pt idx="46546">
                  <c:v>4.6547E-5</c:v>
                </c:pt>
                <c:pt idx="46547">
                  <c:v>4.6548000000000002E-5</c:v>
                </c:pt>
                <c:pt idx="46548">
                  <c:v>4.6548999999999998E-5</c:v>
                </c:pt>
                <c:pt idx="46549">
                  <c:v>4.655E-5</c:v>
                </c:pt>
                <c:pt idx="46550">
                  <c:v>4.6551000000000002E-5</c:v>
                </c:pt>
                <c:pt idx="46551">
                  <c:v>4.6551999999999997E-5</c:v>
                </c:pt>
                <c:pt idx="46552">
                  <c:v>4.6553E-5</c:v>
                </c:pt>
                <c:pt idx="46553">
                  <c:v>4.6554000000000002E-5</c:v>
                </c:pt>
                <c:pt idx="46554">
                  <c:v>4.6554999999999997E-5</c:v>
                </c:pt>
                <c:pt idx="46555">
                  <c:v>4.6555999999999999E-5</c:v>
                </c:pt>
                <c:pt idx="46556">
                  <c:v>4.6557000000000002E-5</c:v>
                </c:pt>
                <c:pt idx="46557">
                  <c:v>4.6557999999999997E-5</c:v>
                </c:pt>
                <c:pt idx="46558">
                  <c:v>4.6558999999999999E-5</c:v>
                </c:pt>
                <c:pt idx="46559">
                  <c:v>4.6560000000000001E-5</c:v>
                </c:pt>
                <c:pt idx="46560">
                  <c:v>4.6560999999999997E-5</c:v>
                </c:pt>
                <c:pt idx="46561">
                  <c:v>4.6561999999999999E-5</c:v>
                </c:pt>
                <c:pt idx="46562">
                  <c:v>4.6563000000000001E-5</c:v>
                </c:pt>
                <c:pt idx="46563">
                  <c:v>4.6563999999999997E-5</c:v>
                </c:pt>
                <c:pt idx="46564">
                  <c:v>4.6564999999999999E-5</c:v>
                </c:pt>
                <c:pt idx="46565">
                  <c:v>4.6566000000000001E-5</c:v>
                </c:pt>
                <c:pt idx="46566">
                  <c:v>4.6567000000000003E-5</c:v>
                </c:pt>
                <c:pt idx="46567">
                  <c:v>4.6567999999999999E-5</c:v>
                </c:pt>
                <c:pt idx="46568">
                  <c:v>4.6569000000000001E-5</c:v>
                </c:pt>
                <c:pt idx="46569">
                  <c:v>4.6570000000000003E-5</c:v>
                </c:pt>
                <c:pt idx="46570">
                  <c:v>4.6570999999999998E-5</c:v>
                </c:pt>
                <c:pt idx="46571">
                  <c:v>4.6572000000000001E-5</c:v>
                </c:pt>
                <c:pt idx="46572">
                  <c:v>4.6573000000000003E-5</c:v>
                </c:pt>
                <c:pt idx="46573">
                  <c:v>4.6573999999999998E-5</c:v>
                </c:pt>
                <c:pt idx="46574">
                  <c:v>4.6575E-5</c:v>
                </c:pt>
                <c:pt idx="46575">
                  <c:v>4.6576000000000003E-5</c:v>
                </c:pt>
                <c:pt idx="46576">
                  <c:v>4.6576999999999998E-5</c:v>
                </c:pt>
                <c:pt idx="46577">
                  <c:v>4.6578E-5</c:v>
                </c:pt>
                <c:pt idx="46578">
                  <c:v>4.6579000000000002E-5</c:v>
                </c:pt>
                <c:pt idx="46579">
                  <c:v>4.6579999999999998E-5</c:v>
                </c:pt>
                <c:pt idx="46580">
                  <c:v>4.6581E-5</c:v>
                </c:pt>
                <c:pt idx="46581">
                  <c:v>4.6582000000000002E-5</c:v>
                </c:pt>
                <c:pt idx="46582">
                  <c:v>4.6582999999999998E-5</c:v>
                </c:pt>
                <c:pt idx="46583">
                  <c:v>4.6584E-5</c:v>
                </c:pt>
                <c:pt idx="46584">
                  <c:v>4.6585000000000002E-5</c:v>
                </c:pt>
                <c:pt idx="46585">
                  <c:v>4.6585999999999997E-5</c:v>
                </c:pt>
                <c:pt idx="46586">
                  <c:v>4.6587E-5</c:v>
                </c:pt>
                <c:pt idx="46587">
                  <c:v>4.6588000000000002E-5</c:v>
                </c:pt>
                <c:pt idx="46588">
                  <c:v>4.6588999999999997E-5</c:v>
                </c:pt>
                <c:pt idx="46589">
                  <c:v>4.6589999999999999E-5</c:v>
                </c:pt>
                <c:pt idx="46590">
                  <c:v>4.6591000000000002E-5</c:v>
                </c:pt>
                <c:pt idx="46591">
                  <c:v>4.6591999999999997E-5</c:v>
                </c:pt>
                <c:pt idx="46592">
                  <c:v>4.6592999999999999E-5</c:v>
                </c:pt>
                <c:pt idx="46593">
                  <c:v>4.6594000000000001E-5</c:v>
                </c:pt>
                <c:pt idx="46594">
                  <c:v>4.6594999999999997E-5</c:v>
                </c:pt>
                <c:pt idx="46595">
                  <c:v>4.6595999999999999E-5</c:v>
                </c:pt>
                <c:pt idx="46596">
                  <c:v>4.6597000000000001E-5</c:v>
                </c:pt>
                <c:pt idx="46597">
                  <c:v>4.6597999999999997E-5</c:v>
                </c:pt>
                <c:pt idx="46598">
                  <c:v>4.6598999999999999E-5</c:v>
                </c:pt>
                <c:pt idx="46599">
                  <c:v>4.6600000000000001E-5</c:v>
                </c:pt>
                <c:pt idx="46600">
                  <c:v>4.6601000000000003E-5</c:v>
                </c:pt>
                <c:pt idx="46601">
                  <c:v>4.6601999999999999E-5</c:v>
                </c:pt>
                <c:pt idx="46602">
                  <c:v>4.6603000000000001E-5</c:v>
                </c:pt>
                <c:pt idx="46603">
                  <c:v>4.6604000000000003E-5</c:v>
                </c:pt>
                <c:pt idx="46604">
                  <c:v>4.6604999999999998E-5</c:v>
                </c:pt>
                <c:pt idx="46605">
                  <c:v>4.6606000000000001E-5</c:v>
                </c:pt>
                <c:pt idx="46606">
                  <c:v>4.6607000000000003E-5</c:v>
                </c:pt>
                <c:pt idx="46607">
                  <c:v>4.6607999999999998E-5</c:v>
                </c:pt>
                <c:pt idx="46608">
                  <c:v>4.6609E-5</c:v>
                </c:pt>
                <c:pt idx="46609">
                  <c:v>4.6610000000000003E-5</c:v>
                </c:pt>
                <c:pt idx="46610">
                  <c:v>4.6610999999999998E-5</c:v>
                </c:pt>
                <c:pt idx="46611">
                  <c:v>4.6612E-5</c:v>
                </c:pt>
                <c:pt idx="46612">
                  <c:v>4.6613000000000002E-5</c:v>
                </c:pt>
                <c:pt idx="46613">
                  <c:v>4.6613999999999998E-5</c:v>
                </c:pt>
                <c:pt idx="46614">
                  <c:v>4.6615E-5</c:v>
                </c:pt>
                <c:pt idx="46615">
                  <c:v>4.6616000000000002E-5</c:v>
                </c:pt>
                <c:pt idx="46616">
                  <c:v>4.6616999999999998E-5</c:v>
                </c:pt>
                <c:pt idx="46617">
                  <c:v>4.6618E-5</c:v>
                </c:pt>
                <c:pt idx="46618">
                  <c:v>4.6619000000000002E-5</c:v>
                </c:pt>
                <c:pt idx="46619">
                  <c:v>4.6619999999999997E-5</c:v>
                </c:pt>
                <c:pt idx="46620">
                  <c:v>4.6621E-5</c:v>
                </c:pt>
                <c:pt idx="46621">
                  <c:v>4.6622000000000002E-5</c:v>
                </c:pt>
                <c:pt idx="46622">
                  <c:v>4.6622999999999997E-5</c:v>
                </c:pt>
                <c:pt idx="46623">
                  <c:v>4.6623999999999999E-5</c:v>
                </c:pt>
                <c:pt idx="46624">
                  <c:v>4.6625000000000002E-5</c:v>
                </c:pt>
                <c:pt idx="46625">
                  <c:v>4.6625999999999997E-5</c:v>
                </c:pt>
                <c:pt idx="46626">
                  <c:v>4.6626999999999999E-5</c:v>
                </c:pt>
                <c:pt idx="46627">
                  <c:v>4.6628000000000001E-5</c:v>
                </c:pt>
                <c:pt idx="46628">
                  <c:v>4.6628999999999997E-5</c:v>
                </c:pt>
                <c:pt idx="46629">
                  <c:v>4.6629999999999999E-5</c:v>
                </c:pt>
                <c:pt idx="46630">
                  <c:v>4.6631000000000001E-5</c:v>
                </c:pt>
                <c:pt idx="46631">
                  <c:v>4.6631999999999997E-5</c:v>
                </c:pt>
                <c:pt idx="46632">
                  <c:v>4.6632999999999999E-5</c:v>
                </c:pt>
                <c:pt idx="46633">
                  <c:v>4.6634000000000001E-5</c:v>
                </c:pt>
                <c:pt idx="46634">
                  <c:v>4.6635000000000003E-5</c:v>
                </c:pt>
                <c:pt idx="46635">
                  <c:v>4.6635999999999999E-5</c:v>
                </c:pt>
                <c:pt idx="46636">
                  <c:v>4.6637000000000001E-5</c:v>
                </c:pt>
                <c:pt idx="46637">
                  <c:v>4.6638000000000003E-5</c:v>
                </c:pt>
                <c:pt idx="46638">
                  <c:v>4.6638999999999998E-5</c:v>
                </c:pt>
                <c:pt idx="46639">
                  <c:v>4.6640000000000001E-5</c:v>
                </c:pt>
                <c:pt idx="46640">
                  <c:v>4.6641000000000003E-5</c:v>
                </c:pt>
                <c:pt idx="46641">
                  <c:v>4.6641999999999998E-5</c:v>
                </c:pt>
                <c:pt idx="46642">
                  <c:v>4.6643E-5</c:v>
                </c:pt>
                <c:pt idx="46643">
                  <c:v>4.6644000000000003E-5</c:v>
                </c:pt>
                <c:pt idx="46644">
                  <c:v>4.6644999999999998E-5</c:v>
                </c:pt>
                <c:pt idx="46645">
                  <c:v>4.6646E-5</c:v>
                </c:pt>
                <c:pt idx="46646">
                  <c:v>4.6647000000000002E-5</c:v>
                </c:pt>
                <c:pt idx="46647">
                  <c:v>4.6647999999999998E-5</c:v>
                </c:pt>
                <c:pt idx="46648">
                  <c:v>4.6649E-5</c:v>
                </c:pt>
                <c:pt idx="46649">
                  <c:v>4.6650000000000002E-5</c:v>
                </c:pt>
                <c:pt idx="46650">
                  <c:v>4.6650999999999998E-5</c:v>
                </c:pt>
                <c:pt idx="46651">
                  <c:v>4.6652E-5</c:v>
                </c:pt>
                <c:pt idx="46652">
                  <c:v>4.6653000000000002E-5</c:v>
                </c:pt>
                <c:pt idx="46653">
                  <c:v>4.6653999999999998E-5</c:v>
                </c:pt>
                <c:pt idx="46654">
                  <c:v>4.6655E-5</c:v>
                </c:pt>
                <c:pt idx="46655">
                  <c:v>4.6656000000000002E-5</c:v>
                </c:pt>
                <c:pt idx="46656">
                  <c:v>4.6656999999999997E-5</c:v>
                </c:pt>
                <c:pt idx="46657">
                  <c:v>4.6657999999999999E-5</c:v>
                </c:pt>
                <c:pt idx="46658">
                  <c:v>4.6659000000000002E-5</c:v>
                </c:pt>
                <c:pt idx="46659">
                  <c:v>4.6659999999999997E-5</c:v>
                </c:pt>
                <c:pt idx="46660">
                  <c:v>4.6660999999999999E-5</c:v>
                </c:pt>
                <c:pt idx="46661">
                  <c:v>4.6662000000000001E-5</c:v>
                </c:pt>
                <c:pt idx="46662">
                  <c:v>4.6662999999999997E-5</c:v>
                </c:pt>
                <c:pt idx="46663">
                  <c:v>4.6663999999999999E-5</c:v>
                </c:pt>
                <c:pt idx="46664">
                  <c:v>4.6665000000000001E-5</c:v>
                </c:pt>
                <c:pt idx="46665">
                  <c:v>4.6665999999999997E-5</c:v>
                </c:pt>
                <c:pt idx="46666">
                  <c:v>4.6666999999999999E-5</c:v>
                </c:pt>
                <c:pt idx="46667">
                  <c:v>4.6668000000000001E-5</c:v>
                </c:pt>
                <c:pt idx="46668">
                  <c:v>4.6669000000000003E-5</c:v>
                </c:pt>
                <c:pt idx="46669">
                  <c:v>4.6669999999999999E-5</c:v>
                </c:pt>
                <c:pt idx="46670">
                  <c:v>4.6671000000000001E-5</c:v>
                </c:pt>
                <c:pt idx="46671">
                  <c:v>4.6672000000000003E-5</c:v>
                </c:pt>
                <c:pt idx="46672">
                  <c:v>4.6672999999999999E-5</c:v>
                </c:pt>
                <c:pt idx="46673">
                  <c:v>4.6674000000000001E-5</c:v>
                </c:pt>
                <c:pt idx="46674">
                  <c:v>4.6675000000000003E-5</c:v>
                </c:pt>
                <c:pt idx="46675">
                  <c:v>4.6675999999999998E-5</c:v>
                </c:pt>
                <c:pt idx="46676">
                  <c:v>4.6677E-5</c:v>
                </c:pt>
                <c:pt idx="46677">
                  <c:v>4.6678000000000003E-5</c:v>
                </c:pt>
                <c:pt idx="46678">
                  <c:v>4.6678999999999998E-5</c:v>
                </c:pt>
                <c:pt idx="46679">
                  <c:v>4.668E-5</c:v>
                </c:pt>
                <c:pt idx="46680">
                  <c:v>4.6681000000000002E-5</c:v>
                </c:pt>
                <c:pt idx="46681">
                  <c:v>4.6681999999999998E-5</c:v>
                </c:pt>
                <c:pt idx="46682">
                  <c:v>4.6683E-5</c:v>
                </c:pt>
                <c:pt idx="46683">
                  <c:v>4.6684000000000002E-5</c:v>
                </c:pt>
                <c:pt idx="46684">
                  <c:v>4.6684999999999998E-5</c:v>
                </c:pt>
                <c:pt idx="46685">
                  <c:v>4.6686E-5</c:v>
                </c:pt>
                <c:pt idx="46686">
                  <c:v>4.6687000000000002E-5</c:v>
                </c:pt>
                <c:pt idx="46687">
                  <c:v>4.6687999999999998E-5</c:v>
                </c:pt>
                <c:pt idx="46688">
                  <c:v>4.6689E-5</c:v>
                </c:pt>
                <c:pt idx="46689">
                  <c:v>4.6690000000000002E-5</c:v>
                </c:pt>
                <c:pt idx="46690">
                  <c:v>4.6690999999999997E-5</c:v>
                </c:pt>
                <c:pt idx="46691">
                  <c:v>4.6692E-5</c:v>
                </c:pt>
                <c:pt idx="46692">
                  <c:v>4.6693000000000002E-5</c:v>
                </c:pt>
                <c:pt idx="46693">
                  <c:v>4.6693999999999997E-5</c:v>
                </c:pt>
                <c:pt idx="46694">
                  <c:v>4.6694999999999999E-5</c:v>
                </c:pt>
                <c:pt idx="46695">
                  <c:v>4.6696000000000002E-5</c:v>
                </c:pt>
                <c:pt idx="46696">
                  <c:v>4.6696999999999997E-5</c:v>
                </c:pt>
                <c:pt idx="46697">
                  <c:v>4.6697999999999999E-5</c:v>
                </c:pt>
                <c:pt idx="46698">
                  <c:v>4.6699000000000001E-5</c:v>
                </c:pt>
                <c:pt idx="46699">
                  <c:v>4.6699999999999997E-5</c:v>
                </c:pt>
                <c:pt idx="46700">
                  <c:v>4.6700999999999999E-5</c:v>
                </c:pt>
                <c:pt idx="46701">
                  <c:v>4.6702000000000001E-5</c:v>
                </c:pt>
                <c:pt idx="46702">
                  <c:v>4.6703000000000003E-5</c:v>
                </c:pt>
                <c:pt idx="46703">
                  <c:v>4.6703999999999999E-5</c:v>
                </c:pt>
                <c:pt idx="46704">
                  <c:v>4.6705000000000001E-5</c:v>
                </c:pt>
                <c:pt idx="46705">
                  <c:v>4.6706000000000003E-5</c:v>
                </c:pt>
                <c:pt idx="46706">
                  <c:v>4.6706999999999999E-5</c:v>
                </c:pt>
                <c:pt idx="46707">
                  <c:v>4.6708000000000001E-5</c:v>
                </c:pt>
                <c:pt idx="46708">
                  <c:v>4.6709000000000003E-5</c:v>
                </c:pt>
                <c:pt idx="46709">
                  <c:v>4.6709999999999998E-5</c:v>
                </c:pt>
                <c:pt idx="46710">
                  <c:v>4.6711000000000001E-5</c:v>
                </c:pt>
                <c:pt idx="46711">
                  <c:v>4.6712000000000003E-5</c:v>
                </c:pt>
                <c:pt idx="46712">
                  <c:v>4.6712999999999998E-5</c:v>
                </c:pt>
                <c:pt idx="46713">
                  <c:v>4.6714E-5</c:v>
                </c:pt>
                <c:pt idx="46714">
                  <c:v>4.6715000000000003E-5</c:v>
                </c:pt>
                <c:pt idx="46715">
                  <c:v>4.6715999999999998E-5</c:v>
                </c:pt>
                <c:pt idx="46716">
                  <c:v>4.6717E-5</c:v>
                </c:pt>
                <c:pt idx="46717">
                  <c:v>4.6718000000000002E-5</c:v>
                </c:pt>
                <c:pt idx="46718">
                  <c:v>4.6718999999999998E-5</c:v>
                </c:pt>
                <c:pt idx="46719">
                  <c:v>4.672E-5</c:v>
                </c:pt>
                <c:pt idx="46720">
                  <c:v>4.6721000000000002E-5</c:v>
                </c:pt>
                <c:pt idx="46721">
                  <c:v>4.6721999999999998E-5</c:v>
                </c:pt>
                <c:pt idx="46722">
                  <c:v>4.6723E-5</c:v>
                </c:pt>
                <c:pt idx="46723">
                  <c:v>4.6724000000000002E-5</c:v>
                </c:pt>
                <c:pt idx="46724">
                  <c:v>4.6724999999999997E-5</c:v>
                </c:pt>
                <c:pt idx="46725">
                  <c:v>4.6726E-5</c:v>
                </c:pt>
                <c:pt idx="46726">
                  <c:v>4.6727000000000002E-5</c:v>
                </c:pt>
                <c:pt idx="46727">
                  <c:v>4.6727999999999997E-5</c:v>
                </c:pt>
                <c:pt idx="46728">
                  <c:v>4.6728999999999999E-5</c:v>
                </c:pt>
                <c:pt idx="46729">
                  <c:v>4.6730000000000002E-5</c:v>
                </c:pt>
                <c:pt idx="46730">
                  <c:v>4.6730999999999997E-5</c:v>
                </c:pt>
                <c:pt idx="46731">
                  <c:v>4.6731999999999999E-5</c:v>
                </c:pt>
                <c:pt idx="46732">
                  <c:v>4.6733000000000001E-5</c:v>
                </c:pt>
                <c:pt idx="46733">
                  <c:v>4.6733999999999997E-5</c:v>
                </c:pt>
                <c:pt idx="46734">
                  <c:v>4.6734999999999999E-5</c:v>
                </c:pt>
                <c:pt idx="46735">
                  <c:v>4.6736000000000001E-5</c:v>
                </c:pt>
                <c:pt idx="46736">
                  <c:v>4.6737000000000003E-5</c:v>
                </c:pt>
                <c:pt idx="46737">
                  <c:v>4.6737999999999999E-5</c:v>
                </c:pt>
                <c:pt idx="46738">
                  <c:v>4.6739000000000001E-5</c:v>
                </c:pt>
                <c:pt idx="46739">
                  <c:v>4.6740000000000003E-5</c:v>
                </c:pt>
                <c:pt idx="46740">
                  <c:v>4.6740999999999999E-5</c:v>
                </c:pt>
                <c:pt idx="46741">
                  <c:v>4.6742000000000001E-5</c:v>
                </c:pt>
                <c:pt idx="46742">
                  <c:v>4.6743000000000003E-5</c:v>
                </c:pt>
                <c:pt idx="46743">
                  <c:v>4.6743999999999998E-5</c:v>
                </c:pt>
                <c:pt idx="46744">
                  <c:v>4.6745000000000001E-5</c:v>
                </c:pt>
                <c:pt idx="46745">
                  <c:v>4.6746000000000003E-5</c:v>
                </c:pt>
                <c:pt idx="46746">
                  <c:v>4.6746999999999998E-5</c:v>
                </c:pt>
                <c:pt idx="46747">
                  <c:v>4.6748E-5</c:v>
                </c:pt>
                <c:pt idx="46748">
                  <c:v>4.6749000000000003E-5</c:v>
                </c:pt>
                <c:pt idx="46749">
                  <c:v>4.6749999999999998E-5</c:v>
                </c:pt>
                <c:pt idx="46750">
                  <c:v>4.6751E-5</c:v>
                </c:pt>
                <c:pt idx="46751">
                  <c:v>4.6752000000000002E-5</c:v>
                </c:pt>
                <c:pt idx="46752">
                  <c:v>4.6752999999999998E-5</c:v>
                </c:pt>
                <c:pt idx="46753">
                  <c:v>4.6754E-5</c:v>
                </c:pt>
                <c:pt idx="46754">
                  <c:v>4.6755000000000002E-5</c:v>
                </c:pt>
                <c:pt idx="46755">
                  <c:v>4.6755999999999998E-5</c:v>
                </c:pt>
                <c:pt idx="46756">
                  <c:v>4.6757E-5</c:v>
                </c:pt>
                <c:pt idx="46757">
                  <c:v>4.6758000000000002E-5</c:v>
                </c:pt>
                <c:pt idx="46758">
                  <c:v>4.6758999999999997E-5</c:v>
                </c:pt>
                <c:pt idx="46759">
                  <c:v>4.676E-5</c:v>
                </c:pt>
                <c:pt idx="46760">
                  <c:v>4.6761000000000002E-5</c:v>
                </c:pt>
                <c:pt idx="46761">
                  <c:v>4.6761999999999997E-5</c:v>
                </c:pt>
                <c:pt idx="46762">
                  <c:v>4.6762999999999999E-5</c:v>
                </c:pt>
                <c:pt idx="46763">
                  <c:v>4.6764000000000002E-5</c:v>
                </c:pt>
                <c:pt idx="46764">
                  <c:v>4.6764999999999997E-5</c:v>
                </c:pt>
                <c:pt idx="46765">
                  <c:v>4.6765999999999999E-5</c:v>
                </c:pt>
                <c:pt idx="46766">
                  <c:v>4.6767000000000001E-5</c:v>
                </c:pt>
                <c:pt idx="46767">
                  <c:v>4.6767999999999997E-5</c:v>
                </c:pt>
                <c:pt idx="46768">
                  <c:v>4.6768999999999999E-5</c:v>
                </c:pt>
                <c:pt idx="46769">
                  <c:v>4.6770000000000001E-5</c:v>
                </c:pt>
                <c:pt idx="46770">
                  <c:v>4.6771000000000003E-5</c:v>
                </c:pt>
                <c:pt idx="46771">
                  <c:v>4.6771999999999999E-5</c:v>
                </c:pt>
                <c:pt idx="46772">
                  <c:v>4.6773000000000001E-5</c:v>
                </c:pt>
                <c:pt idx="46773">
                  <c:v>4.6774000000000003E-5</c:v>
                </c:pt>
                <c:pt idx="46774">
                  <c:v>4.6774999999999999E-5</c:v>
                </c:pt>
                <c:pt idx="46775">
                  <c:v>4.6776000000000001E-5</c:v>
                </c:pt>
                <c:pt idx="46776">
                  <c:v>4.6777000000000003E-5</c:v>
                </c:pt>
                <c:pt idx="46777">
                  <c:v>4.6777999999999998E-5</c:v>
                </c:pt>
                <c:pt idx="46778">
                  <c:v>4.6779000000000001E-5</c:v>
                </c:pt>
                <c:pt idx="46779">
                  <c:v>4.6780000000000003E-5</c:v>
                </c:pt>
                <c:pt idx="46780">
                  <c:v>4.6780999999999998E-5</c:v>
                </c:pt>
                <c:pt idx="46781">
                  <c:v>4.6782E-5</c:v>
                </c:pt>
                <c:pt idx="46782">
                  <c:v>4.6783000000000003E-5</c:v>
                </c:pt>
                <c:pt idx="46783">
                  <c:v>4.6783999999999998E-5</c:v>
                </c:pt>
                <c:pt idx="46784">
                  <c:v>4.6785E-5</c:v>
                </c:pt>
                <c:pt idx="46785">
                  <c:v>4.6786000000000002E-5</c:v>
                </c:pt>
                <c:pt idx="46786">
                  <c:v>4.6786999999999998E-5</c:v>
                </c:pt>
                <c:pt idx="46787">
                  <c:v>4.6788E-5</c:v>
                </c:pt>
                <c:pt idx="46788">
                  <c:v>4.6789000000000002E-5</c:v>
                </c:pt>
                <c:pt idx="46789">
                  <c:v>4.6789999999999998E-5</c:v>
                </c:pt>
                <c:pt idx="46790">
                  <c:v>4.6791E-5</c:v>
                </c:pt>
                <c:pt idx="46791">
                  <c:v>4.6792000000000002E-5</c:v>
                </c:pt>
                <c:pt idx="46792">
                  <c:v>4.6792999999999997E-5</c:v>
                </c:pt>
                <c:pt idx="46793">
                  <c:v>4.6794E-5</c:v>
                </c:pt>
                <c:pt idx="46794">
                  <c:v>4.6795000000000002E-5</c:v>
                </c:pt>
                <c:pt idx="46795">
                  <c:v>4.6795999999999997E-5</c:v>
                </c:pt>
                <c:pt idx="46796">
                  <c:v>4.6796999999999999E-5</c:v>
                </c:pt>
                <c:pt idx="46797">
                  <c:v>4.6798000000000002E-5</c:v>
                </c:pt>
                <c:pt idx="46798">
                  <c:v>4.6798999999999997E-5</c:v>
                </c:pt>
                <c:pt idx="46799">
                  <c:v>4.6799999999999999E-5</c:v>
                </c:pt>
                <c:pt idx="46800">
                  <c:v>4.6801000000000001E-5</c:v>
                </c:pt>
                <c:pt idx="46801">
                  <c:v>4.6801999999999997E-5</c:v>
                </c:pt>
                <c:pt idx="46802">
                  <c:v>4.6802999999999999E-5</c:v>
                </c:pt>
                <c:pt idx="46803">
                  <c:v>4.6804000000000001E-5</c:v>
                </c:pt>
                <c:pt idx="46804">
                  <c:v>4.6805000000000003E-5</c:v>
                </c:pt>
                <c:pt idx="46805">
                  <c:v>4.6805999999999999E-5</c:v>
                </c:pt>
                <c:pt idx="46806">
                  <c:v>4.6807000000000001E-5</c:v>
                </c:pt>
                <c:pt idx="46807">
                  <c:v>4.6808000000000003E-5</c:v>
                </c:pt>
                <c:pt idx="46808">
                  <c:v>4.6808999999999999E-5</c:v>
                </c:pt>
                <c:pt idx="46809">
                  <c:v>4.6810000000000001E-5</c:v>
                </c:pt>
                <c:pt idx="46810">
                  <c:v>4.6811000000000003E-5</c:v>
                </c:pt>
                <c:pt idx="46811">
                  <c:v>4.6811999999999998E-5</c:v>
                </c:pt>
                <c:pt idx="46812">
                  <c:v>4.6813000000000001E-5</c:v>
                </c:pt>
                <c:pt idx="46813">
                  <c:v>4.6814000000000003E-5</c:v>
                </c:pt>
                <c:pt idx="46814">
                  <c:v>4.6814999999999998E-5</c:v>
                </c:pt>
                <c:pt idx="46815">
                  <c:v>4.6816E-5</c:v>
                </c:pt>
                <c:pt idx="46816">
                  <c:v>4.6817000000000003E-5</c:v>
                </c:pt>
                <c:pt idx="46817">
                  <c:v>4.6817999999999998E-5</c:v>
                </c:pt>
                <c:pt idx="46818">
                  <c:v>4.6819E-5</c:v>
                </c:pt>
                <c:pt idx="46819">
                  <c:v>4.6820000000000002E-5</c:v>
                </c:pt>
                <c:pt idx="46820">
                  <c:v>4.6820999999999998E-5</c:v>
                </c:pt>
                <c:pt idx="46821">
                  <c:v>4.6822E-5</c:v>
                </c:pt>
                <c:pt idx="46822">
                  <c:v>4.6823000000000002E-5</c:v>
                </c:pt>
                <c:pt idx="46823">
                  <c:v>4.6823999999999998E-5</c:v>
                </c:pt>
                <c:pt idx="46824">
                  <c:v>4.6825E-5</c:v>
                </c:pt>
                <c:pt idx="46825">
                  <c:v>4.6826000000000002E-5</c:v>
                </c:pt>
                <c:pt idx="46826">
                  <c:v>4.6826999999999997E-5</c:v>
                </c:pt>
                <c:pt idx="46827">
                  <c:v>4.6828E-5</c:v>
                </c:pt>
                <c:pt idx="46828">
                  <c:v>4.6829000000000002E-5</c:v>
                </c:pt>
                <c:pt idx="46829">
                  <c:v>4.6829999999999997E-5</c:v>
                </c:pt>
                <c:pt idx="46830">
                  <c:v>4.6830999999999999E-5</c:v>
                </c:pt>
                <c:pt idx="46831">
                  <c:v>4.6832000000000002E-5</c:v>
                </c:pt>
                <c:pt idx="46832">
                  <c:v>4.6832999999999997E-5</c:v>
                </c:pt>
                <c:pt idx="46833">
                  <c:v>4.6833999999999999E-5</c:v>
                </c:pt>
                <c:pt idx="46834">
                  <c:v>4.6835000000000001E-5</c:v>
                </c:pt>
                <c:pt idx="46835">
                  <c:v>4.6835999999999997E-5</c:v>
                </c:pt>
                <c:pt idx="46836">
                  <c:v>4.6836999999999999E-5</c:v>
                </c:pt>
                <c:pt idx="46837">
                  <c:v>4.6838000000000001E-5</c:v>
                </c:pt>
                <c:pt idx="46838">
                  <c:v>4.6839000000000003E-5</c:v>
                </c:pt>
                <c:pt idx="46839">
                  <c:v>4.6839999999999999E-5</c:v>
                </c:pt>
                <c:pt idx="46840">
                  <c:v>4.6841000000000001E-5</c:v>
                </c:pt>
                <c:pt idx="46841">
                  <c:v>4.6842000000000003E-5</c:v>
                </c:pt>
                <c:pt idx="46842">
                  <c:v>4.6842999999999999E-5</c:v>
                </c:pt>
                <c:pt idx="46843">
                  <c:v>4.6844000000000001E-5</c:v>
                </c:pt>
                <c:pt idx="46844">
                  <c:v>4.6845000000000003E-5</c:v>
                </c:pt>
                <c:pt idx="46845">
                  <c:v>4.6845999999999998E-5</c:v>
                </c:pt>
                <c:pt idx="46846">
                  <c:v>4.6847000000000001E-5</c:v>
                </c:pt>
                <c:pt idx="46847">
                  <c:v>4.6848000000000003E-5</c:v>
                </c:pt>
                <c:pt idx="46848">
                  <c:v>4.6848999999999998E-5</c:v>
                </c:pt>
                <c:pt idx="46849">
                  <c:v>4.685E-5</c:v>
                </c:pt>
                <c:pt idx="46850">
                  <c:v>4.6851000000000003E-5</c:v>
                </c:pt>
                <c:pt idx="46851">
                  <c:v>4.6851999999999998E-5</c:v>
                </c:pt>
                <c:pt idx="46852">
                  <c:v>4.6853E-5</c:v>
                </c:pt>
                <c:pt idx="46853">
                  <c:v>4.6854000000000002E-5</c:v>
                </c:pt>
                <c:pt idx="46854">
                  <c:v>4.6854999999999998E-5</c:v>
                </c:pt>
                <c:pt idx="46855">
                  <c:v>4.6856E-5</c:v>
                </c:pt>
                <c:pt idx="46856">
                  <c:v>4.6857000000000002E-5</c:v>
                </c:pt>
                <c:pt idx="46857">
                  <c:v>4.6857999999999998E-5</c:v>
                </c:pt>
                <c:pt idx="46858">
                  <c:v>4.6859E-5</c:v>
                </c:pt>
                <c:pt idx="46859">
                  <c:v>4.6860000000000002E-5</c:v>
                </c:pt>
                <c:pt idx="46860">
                  <c:v>4.6860999999999997E-5</c:v>
                </c:pt>
                <c:pt idx="46861">
                  <c:v>4.6862E-5</c:v>
                </c:pt>
                <c:pt idx="46862">
                  <c:v>4.6863000000000002E-5</c:v>
                </c:pt>
                <c:pt idx="46863">
                  <c:v>4.6863999999999997E-5</c:v>
                </c:pt>
                <c:pt idx="46864">
                  <c:v>4.6864999999999999E-5</c:v>
                </c:pt>
                <c:pt idx="46865">
                  <c:v>4.6866000000000002E-5</c:v>
                </c:pt>
                <c:pt idx="46866">
                  <c:v>4.6866999999999997E-5</c:v>
                </c:pt>
                <c:pt idx="46867">
                  <c:v>4.6867999999999999E-5</c:v>
                </c:pt>
                <c:pt idx="46868">
                  <c:v>4.6869000000000001E-5</c:v>
                </c:pt>
                <c:pt idx="46869">
                  <c:v>4.6869999999999997E-5</c:v>
                </c:pt>
                <c:pt idx="46870">
                  <c:v>4.6870999999999999E-5</c:v>
                </c:pt>
                <c:pt idx="46871">
                  <c:v>4.6872000000000001E-5</c:v>
                </c:pt>
                <c:pt idx="46872">
                  <c:v>4.6873000000000003E-5</c:v>
                </c:pt>
                <c:pt idx="46873">
                  <c:v>4.6873999999999999E-5</c:v>
                </c:pt>
                <c:pt idx="46874">
                  <c:v>4.6875000000000001E-5</c:v>
                </c:pt>
                <c:pt idx="46875">
                  <c:v>4.6876000000000003E-5</c:v>
                </c:pt>
                <c:pt idx="46876">
                  <c:v>4.6876999999999999E-5</c:v>
                </c:pt>
                <c:pt idx="46877">
                  <c:v>4.6878000000000001E-5</c:v>
                </c:pt>
                <c:pt idx="46878">
                  <c:v>4.6879000000000003E-5</c:v>
                </c:pt>
                <c:pt idx="46879">
                  <c:v>4.6879999999999998E-5</c:v>
                </c:pt>
                <c:pt idx="46880">
                  <c:v>4.6881000000000001E-5</c:v>
                </c:pt>
                <c:pt idx="46881">
                  <c:v>4.6882000000000003E-5</c:v>
                </c:pt>
                <c:pt idx="46882">
                  <c:v>4.6882999999999998E-5</c:v>
                </c:pt>
                <c:pt idx="46883">
                  <c:v>4.6884E-5</c:v>
                </c:pt>
                <c:pt idx="46884">
                  <c:v>4.6885000000000003E-5</c:v>
                </c:pt>
                <c:pt idx="46885">
                  <c:v>4.6885999999999998E-5</c:v>
                </c:pt>
                <c:pt idx="46886">
                  <c:v>4.6887E-5</c:v>
                </c:pt>
                <c:pt idx="46887">
                  <c:v>4.6888000000000002E-5</c:v>
                </c:pt>
                <c:pt idx="46888">
                  <c:v>4.6888999999999998E-5</c:v>
                </c:pt>
                <c:pt idx="46889">
                  <c:v>4.689E-5</c:v>
                </c:pt>
                <c:pt idx="46890">
                  <c:v>4.6891000000000002E-5</c:v>
                </c:pt>
                <c:pt idx="46891">
                  <c:v>4.6891999999999998E-5</c:v>
                </c:pt>
                <c:pt idx="46892">
                  <c:v>4.6893E-5</c:v>
                </c:pt>
                <c:pt idx="46893">
                  <c:v>4.6894000000000002E-5</c:v>
                </c:pt>
                <c:pt idx="46894">
                  <c:v>4.6894999999999997E-5</c:v>
                </c:pt>
                <c:pt idx="46895">
                  <c:v>4.6896E-5</c:v>
                </c:pt>
                <c:pt idx="46896">
                  <c:v>4.6897000000000002E-5</c:v>
                </c:pt>
                <c:pt idx="46897">
                  <c:v>4.6897999999999997E-5</c:v>
                </c:pt>
                <c:pt idx="46898">
                  <c:v>4.6898999999999999E-5</c:v>
                </c:pt>
                <c:pt idx="46899">
                  <c:v>4.6900000000000002E-5</c:v>
                </c:pt>
                <c:pt idx="46900">
                  <c:v>4.6900999999999997E-5</c:v>
                </c:pt>
                <c:pt idx="46901">
                  <c:v>4.6901999999999999E-5</c:v>
                </c:pt>
                <c:pt idx="46902">
                  <c:v>4.6903000000000001E-5</c:v>
                </c:pt>
                <c:pt idx="46903">
                  <c:v>4.6903999999999997E-5</c:v>
                </c:pt>
                <c:pt idx="46904">
                  <c:v>4.6904999999999999E-5</c:v>
                </c:pt>
                <c:pt idx="46905">
                  <c:v>4.6906000000000001E-5</c:v>
                </c:pt>
                <c:pt idx="46906">
                  <c:v>4.6907000000000003E-5</c:v>
                </c:pt>
                <c:pt idx="46907">
                  <c:v>4.6907999999999999E-5</c:v>
                </c:pt>
                <c:pt idx="46908">
                  <c:v>4.6909000000000001E-5</c:v>
                </c:pt>
                <c:pt idx="46909">
                  <c:v>4.6910000000000003E-5</c:v>
                </c:pt>
                <c:pt idx="46910">
                  <c:v>4.6910999999999999E-5</c:v>
                </c:pt>
                <c:pt idx="46911">
                  <c:v>4.6912000000000001E-5</c:v>
                </c:pt>
                <c:pt idx="46912">
                  <c:v>4.6913000000000003E-5</c:v>
                </c:pt>
                <c:pt idx="46913">
                  <c:v>4.6913999999999998E-5</c:v>
                </c:pt>
                <c:pt idx="46914">
                  <c:v>4.6915000000000001E-5</c:v>
                </c:pt>
                <c:pt idx="46915">
                  <c:v>4.6916000000000003E-5</c:v>
                </c:pt>
                <c:pt idx="46916">
                  <c:v>4.6916999999999998E-5</c:v>
                </c:pt>
                <c:pt idx="46917">
                  <c:v>4.6918E-5</c:v>
                </c:pt>
                <c:pt idx="46918">
                  <c:v>4.6919000000000003E-5</c:v>
                </c:pt>
                <c:pt idx="46919">
                  <c:v>4.6919999999999998E-5</c:v>
                </c:pt>
                <c:pt idx="46920">
                  <c:v>4.6921E-5</c:v>
                </c:pt>
                <c:pt idx="46921">
                  <c:v>4.6922000000000002E-5</c:v>
                </c:pt>
                <c:pt idx="46922">
                  <c:v>4.6922999999999998E-5</c:v>
                </c:pt>
                <c:pt idx="46923">
                  <c:v>4.6924E-5</c:v>
                </c:pt>
                <c:pt idx="46924">
                  <c:v>4.6925000000000002E-5</c:v>
                </c:pt>
                <c:pt idx="46925">
                  <c:v>4.6925999999999998E-5</c:v>
                </c:pt>
                <c:pt idx="46926">
                  <c:v>4.6927E-5</c:v>
                </c:pt>
                <c:pt idx="46927">
                  <c:v>4.6928000000000002E-5</c:v>
                </c:pt>
                <c:pt idx="46928">
                  <c:v>4.6928999999999997E-5</c:v>
                </c:pt>
                <c:pt idx="46929">
                  <c:v>4.693E-5</c:v>
                </c:pt>
                <c:pt idx="46930">
                  <c:v>4.6931000000000002E-5</c:v>
                </c:pt>
                <c:pt idx="46931">
                  <c:v>4.6931999999999997E-5</c:v>
                </c:pt>
                <c:pt idx="46932">
                  <c:v>4.6932999999999999E-5</c:v>
                </c:pt>
                <c:pt idx="46933">
                  <c:v>4.6934000000000002E-5</c:v>
                </c:pt>
                <c:pt idx="46934">
                  <c:v>4.6934999999999997E-5</c:v>
                </c:pt>
                <c:pt idx="46935">
                  <c:v>4.6935999999999999E-5</c:v>
                </c:pt>
                <c:pt idx="46936">
                  <c:v>4.6937000000000001E-5</c:v>
                </c:pt>
                <c:pt idx="46937">
                  <c:v>4.6937999999999997E-5</c:v>
                </c:pt>
                <c:pt idx="46938">
                  <c:v>4.6938999999999999E-5</c:v>
                </c:pt>
                <c:pt idx="46939">
                  <c:v>4.6940000000000001E-5</c:v>
                </c:pt>
                <c:pt idx="46940">
                  <c:v>4.6940999999999997E-5</c:v>
                </c:pt>
                <c:pt idx="46941">
                  <c:v>4.6941999999999999E-5</c:v>
                </c:pt>
                <c:pt idx="46942">
                  <c:v>4.6943000000000001E-5</c:v>
                </c:pt>
                <c:pt idx="46943">
                  <c:v>4.6944000000000003E-5</c:v>
                </c:pt>
                <c:pt idx="46944">
                  <c:v>4.6944999999999999E-5</c:v>
                </c:pt>
                <c:pt idx="46945">
                  <c:v>4.6946000000000001E-5</c:v>
                </c:pt>
                <c:pt idx="46946">
                  <c:v>4.6947000000000003E-5</c:v>
                </c:pt>
                <c:pt idx="46947">
                  <c:v>4.6947999999999998E-5</c:v>
                </c:pt>
                <c:pt idx="46948">
                  <c:v>4.6949000000000001E-5</c:v>
                </c:pt>
                <c:pt idx="46949">
                  <c:v>4.6950000000000003E-5</c:v>
                </c:pt>
                <c:pt idx="46950">
                  <c:v>4.6950999999999998E-5</c:v>
                </c:pt>
                <c:pt idx="46951">
                  <c:v>4.6952E-5</c:v>
                </c:pt>
                <c:pt idx="46952">
                  <c:v>4.6953000000000003E-5</c:v>
                </c:pt>
                <c:pt idx="46953">
                  <c:v>4.6953999999999998E-5</c:v>
                </c:pt>
                <c:pt idx="46954">
                  <c:v>4.6955E-5</c:v>
                </c:pt>
                <c:pt idx="46955">
                  <c:v>4.6956000000000002E-5</c:v>
                </c:pt>
                <c:pt idx="46956">
                  <c:v>4.6956999999999998E-5</c:v>
                </c:pt>
                <c:pt idx="46957">
                  <c:v>4.6958E-5</c:v>
                </c:pt>
                <c:pt idx="46958">
                  <c:v>4.6959000000000002E-5</c:v>
                </c:pt>
                <c:pt idx="46959">
                  <c:v>4.6959999999999998E-5</c:v>
                </c:pt>
                <c:pt idx="46960">
                  <c:v>4.6961E-5</c:v>
                </c:pt>
                <c:pt idx="46961">
                  <c:v>4.6962000000000002E-5</c:v>
                </c:pt>
                <c:pt idx="46962">
                  <c:v>4.6962999999999997E-5</c:v>
                </c:pt>
                <c:pt idx="46963">
                  <c:v>4.6964E-5</c:v>
                </c:pt>
                <c:pt idx="46964">
                  <c:v>4.6965000000000002E-5</c:v>
                </c:pt>
                <c:pt idx="46965">
                  <c:v>4.6965999999999997E-5</c:v>
                </c:pt>
                <c:pt idx="46966">
                  <c:v>4.6966999999999999E-5</c:v>
                </c:pt>
                <c:pt idx="46967">
                  <c:v>4.6968000000000002E-5</c:v>
                </c:pt>
                <c:pt idx="46968">
                  <c:v>4.6968999999999997E-5</c:v>
                </c:pt>
                <c:pt idx="46969">
                  <c:v>4.6969999999999999E-5</c:v>
                </c:pt>
                <c:pt idx="46970">
                  <c:v>4.6971000000000001E-5</c:v>
                </c:pt>
                <c:pt idx="46971">
                  <c:v>4.6971999999999997E-5</c:v>
                </c:pt>
                <c:pt idx="46972">
                  <c:v>4.6972999999999999E-5</c:v>
                </c:pt>
                <c:pt idx="46973">
                  <c:v>4.6974000000000001E-5</c:v>
                </c:pt>
                <c:pt idx="46974">
                  <c:v>4.6974999999999997E-5</c:v>
                </c:pt>
                <c:pt idx="46975">
                  <c:v>4.6975999999999999E-5</c:v>
                </c:pt>
                <c:pt idx="46976">
                  <c:v>4.6977000000000001E-5</c:v>
                </c:pt>
                <c:pt idx="46977">
                  <c:v>4.6978000000000003E-5</c:v>
                </c:pt>
                <c:pt idx="46978">
                  <c:v>4.6978999999999999E-5</c:v>
                </c:pt>
                <c:pt idx="46979">
                  <c:v>4.6980000000000001E-5</c:v>
                </c:pt>
                <c:pt idx="46980">
                  <c:v>4.6981000000000003E-5</c:v>
                </c:pt>
                <c:pt idx="46981">
                  <c:v>4.6981999999999998E-5</c:v>
                </c:pt>
                <c:pt idx="46982">
                  <c:v>4.6983000000000001E-5</c:v>
                </c:pt>
                <c:pt idx="46983">
                  <c:v>4.6984000000000003E-5</c:v>
                </c:pt>
                <c:pt idx="46984">
                  <c:v>4.6984999999999998E-5</c:v>
                </c:pt>
                <c:pt idx="46985">
                  <c:v>4.6986E-5</c:v>
                </c:pt>
                <c:pt idx="46986">
                  <c:v>4.6987000000000003E-5</c:v>
                </c:pt>
                <c:pt idx="46987">
                  <c:v>4.6987999999999998E-5</c:v>
                </c:pt>
                <c:pt idx="46988">
                  <c:v>4.6989E-5</c:v>
                </c:pt>
                <c:pt idx="46989">
                  <c:v>4.6990000000000002E-5</c:v>
                </c:pt>
                <c:pt idx="46990">
                  <c:v>4.6990999999999998E-5</c:v>
                </c:pt>
                <c:pt idx="46991">
                  <c:v>4.6992E-5</c:v>
                </c:pt>
                <c:pt idx="46992">
                  <c:v>4.6993000000000002E-5</c:v>
                </c:pt>
                <c:pt idx="46993">
                  <c:v>4.6993999999999998E-5</c:v>
                </c:pt>
                <c:pt idx="46994">
                  <c:v>4.6995E-5</c:v>
                </c:pt>
                <c:pt idx="46995">
                  <c:v>4.6996000000000002E-5</c:v>
                </c:pt>
                <c:pt idx="46996">
                  <c:v>4.6996999999999997E-5</c:v>
                </c:pt>
                <c:pt idx="46997">
                  <c:v>4.6998E-5</c:v>
                </c:pt>
                <c:pt idx="46998">
                  <c:v>4.6999000000000002E-5</c:v>
                </c:pt>
                <c:pt idx="46999">
                  <c:v>4.6999999999999997E-5</c:v>
                </c:pt>
                <c:pt idx="47000">
                  <c:v>4.7000999999999999E-5</c:v>
                </c:pt>
                <c:pt idx="47001">
                  <c:v>4.7002000000000002E-5</c:v>
                </c:pt>
                <c:pt idx="47002">
                  <c:v>4.7002999999999997E-5</c:v>
                </c:pt>
                <c:pt idx="47003">
                  <c:v>4.7003999999999999E-5</c:v>
                </c:pt>
                <c:pt idx="47004">
                  <c:v>4.7005000000000001E-5</c:v>
                </c:pt>
                <c:pt idx="47005">
                  <c:v>4.7005999999999997E-5</c:v>
                </c:pt>
                <c:pt idx="47006">
                  <c:v>4.7006999999999999E-5</c:v>
                </c:pt>
                <c:pt idx="47007">
                  <c:v>4.7008000000000001E-5</c:v>
                </c:pt>
                <c:pt idx="47008">
                  <c:v>4.7008999999999997E-5</c:v>
                </c:pt>
                <c:pt idx="47009">
                  <c:v>4.7009999999999999E-5</c:v>
                </c:pt>
                <c:pt idx="47010">
                  <c:v>4.7011000000000001E-5</c:v>
                </c:pt>
                <c:pt idx="47011">
                  <c:v>4.7012000000000003E-5</c:v>
                </c:pt>
                <c:pt idx="47012">
                  <c:v>4.7012999999999999E-5</c:v>
                </c:pt>
                <c:pt idx="47013">
                  <c:v>4.7014000000000001E-5</c:v>
                </c:pt>
                <c:pt idx="47014">
                  <c:v>4.7015000000000003E-5</c:v>
                </c:pt>
                <c:pt idx="47015">
                  <c:v>4.7015999999999998E-5</c:v>
                </c:pt>
                <c:pt idx="47016">
                  <c:v>4.7017000000000001E-5</c:v>
                </c:pt>
                <c:pt idx="47017">
                  <c:v>4.7018000000000003E-5</c:v>
                </c:pt>
                <c:pt idx="47018">
                  <c:v>4.7018999999999998E-5</c:v>
                </c:pt>
                <c:pt idx="47019">
                  <c:v>4.702E-5</c:v>
                </c:pt>
                <c:pt idx="47020">
                  <c:v>4.7021000000000003E-5</c:v>
                </c:pt>
                <c:pt idx="47021">
                  <c:v>4.7021999999999998E-5</c:v>
                </c:pt>
                <c:pt idx="47022">
                  <c:v>4.7023E-5</c:v>
                </c:pt>
                <c:pt idx="47023">
                  <c:v>4.7024000000000002E-5</c:v>
                </c:pt>
                <c:pt idx="47024">
                  <c:v>4.7024999999999998E-5</c:v>
                </c:pt>
                <c:pt idx="47025">
                  <c:v>4.7026E-5</c:v>
                </c:pt>
                <c:pt idx="47026">
                  <c:v>4.7027000000000002E-5</c:v>
                </c:pt>
                <c:pt idx="47027">
                  <c:v>4.7027999999999998E-5</c:v>
                </c:pt>
                <c:pt idx="47028">
                  <c:v>4.7029E-5</c:v>
                </c:pt>
                <c:pt idx="47029">
                  <c:v>4.7030000000000002E-5</c:v>
                </c:pt>
                <c:pt idx="47030">
                  <c:v>4.7030999999999997E-5</c:v>
                </c:pt>
                <c:pt idx="47031">
                  <c:v>4.7032E-5</c:v>
                </c:pt>
                <c:pt idx="47032">
                  <c:v>4.7033000000000002E-5</c:v>
                </c:pt>
                <c:pt idx="47033">
                  <c:v>4.7033999999999997E-5</c:v>
                </c:pt>
                <c:pt idx="47034">
                  <c:v>4.7034999999999999E-5</c:v>
                </c:pt>
                <c:pt idx="47035">
                  <c:v>4.7036000000000002E-5</c:v>
                </c:pt>
                <c:pt idx="47036">
                  <c:v>4.7036999999999997E-5</c:v>
                </c:pt>
                <c:pt idx="47037">
                  <c:v>4.7037999999999999E-5</c:v>
                </c:pt>
                <c:pt idx="47038">
                  <c:v>4.7039000000000001E-5</c:v>
                </c:pt>
                <c:pt idx="47039">
                  <c:v>4.7039999999999997E-5</c:v>
                </c:pt>
                <c:pt idx="47040">
                  <c:v>4.7040999999999999E-5</c:v>
                </c:pt>
                <c:pt idx="47041">
                  <c:v>4.7042000000000001E-5</c:v>
                </c:pt>
                <c:pt idx="47042">
                  <c:v>4.7042999999999997E-5</c:v>
                </c:pt>
                <c:pt idx="47043">
                  <c:v>4.7043999999999999E-5</c:v>
                </c:pt>
                <c:pt idx="47044">
                  <c:v>4.7045000000000001E-5</c:v>
                </c:pt>
                <c:pt idx="47045">
                  <c:v>4.7046000000000003E-5</c:v>
                </c:pt>
                <c:pt idx="47046">
                  <c:v>4.7046999999999999E-5</c:v>
                </c:pt>
                <c:pt idx="47047">
                  <c:v>4.7048000000000001E-5</c:v>
                </c:pt>
                <c:pt idx="47048">
                  <c:v>4.7049000000000003E-5</c:v>
                </c:pt>
                <c:pt idx="47049">
                  <c:v>4.7049999999999998E-5</c:v>
                </c:pt>
                <c:pt idx="47050">
                  <c:v>4.7051000000000001E-5</c:v>
                </c:pt>
                <c:pt idx="47051">
                  <c:v>4.7052000000000003E-5</c:v>
                </c:pt>
                <c:pt idx="47052">
                  <c:v>4.7052999999999998E-5</c:v>
                </c:pt>
                <c:pt idx="47053">
                  <c:v>4.7054E-5</c:v>
                </c:pt>
                <c:pt idx="47054">
                  <c:v>4.7055000000000003E-5</c:v>
                </c:pt>
                <c:pt idx="47055">
                  <c:v>4.7055999999999998E-5</c:v>
                </c:pt>
                <c:pt idx="47056">
                  <c:v>4.7057E-5</c:v>
                </c:pt>
                <c:pt idx="47057">
                  <c:v>4.7058000000000002E-5</c:v>
                </c:pt>
                <c:pt idx="47058">
                  <c:v>4.7058999999999998E-5</c:v>
                </c:pt>
                <c:pt idx="47059">
                  <c:v>4.706E-5</c:v>
                </c:pt>
                <c:pt idx="47060">
                  <c:v>4.7061000000000002E-5</c:v>
                </c:pt>
                <c:pt idx="47061">
                  <c:v>4.7061999999999998E-5</c:v>
                </c:pt>
                <c:pt idx="47062">
                  <c:v>4.7063E-5</c:v>
                </c:pt>
                <c:pt idx="47063">
                  <c:v>4.7064000000000002E-5</c:v>
                </c:pt>
                <c:pt idx="47064">
                  <c:v>4.7064999999999997E-5</c:v>
                </c:pt>
                <c:pt idx="47065">
                  <c:v>4.7066E-5</c:v>
                </c:pt>
                <c:pt idx="47066">
                  <c:v>4.7067000000000002E-5</c:v>
                </c:pt>
                <c:pt idx="47067">
                  <c:v>4.7067999999999997E-5</c:v>
                </c:pt>
                <c:pt idx="47068">
                  <c:v>4.7068999999999999E-5</c:v>
                </c:pt>
                <c:pt idx="47069">
                  <c:v>4.7070000000000002E-5</c:v>
                </c:pt>
                <c:pt idx="47070">
                  <c:v>4.7070999999999997E-5</c:v>
                </c:pt>
                <c:pt idx="47071">
                  <c:v>4.7071999999999999E-5</c:v>
                </c:pt>
                <c:pt idx="47072">
                  <c:v>4.7073000000000001E-5</c:v>
                </c:pt>
                <c:pt idx="47073">
                  <c:v>4.7073999999999997E-5</c:v>
                </c:pt>
                <c:pt idx="47074">
                  <c:v>4.7074999999999999E-5</c:v>
                </c:pt>
                <c:pt idx="47075">
                  <c:v>4.7076000000000001E-5</c:v>
                </c:pt>
                <c:pt idx="47076">
                  <c:v>4.7076999999999997E-5</c:v>
                </c:pt>
                <c:pt idx="47077">
                  <c:v>4.7077999999999999E-5</c:v>
                </c:pt>
                <c:pt idx="47078">
                  <c:v>4.7079000000000001E-5</c:v>
                </c:pt>
                <c:pt idx="47079">
                  <c:v>4.7080000000000003E-5</c:v>
                </c:pt>
                <c:pt idx="47080">
                  <c:v>4.7080999999999999E-5</c:v>
                </c:pt>
                <c:pt idx="47081">
                  <c:v>4.7082000000000001E-5</c:v>
                </c:pt>
                <c:pt idx="47082">
                  <c:v>4.7083000000000003E-5</c:v>
                </c:pt>
                <c:pt idx="47083">
                  <c:v>4.7083999999999998E-5</c:v>
                </c:pt>
                <c:pt idx="47084">
                  <c:v>4.7085000000000001E-5</c:v>
                </c:pt>
                <c:pt idx="47085">
                  <c:v>4.7086000000000003E-5</c:v>
                </c:pt>
                <c:pt idx="47086">
                  <c:v>4.7086999999999998E-5</c:v>
                </c:pt>
                <c:pt idx="47087">
                  <c:v>4.7088E-5</c:v>
                </c:pt>
                <c:pt idx="47088">
                  <c:v>4.7089000000000003E-5</c:v>
                </c:pt>
                <c:pt idx="47089">
                  <c:v>4.7089999999999998E-5</c:v>
                </c:pt>
                <c:pt idx="47090">
                  <c:v>4.7091E-5</c:v>
                </c:pt>
                <c:pt idx="47091">
                  <c:v>4.7092000000000002E-5</c:v>
                </c:pt>
                <c:pt idx="47092">
                  <c:v>4.7092999999999998E-5</c:v>
                </c:pt>
                <c:pt idx="47093">
                  <c:v>4.7094E-5</c:v>
                </c:pt>
                <c:pt idx="47094">
                  <c:v>4.7095000000000002E-5</c:v>
                </c:pt>
                <c:pt idx="47095">
                  <c:v>4.7095999999999998E-5</c:v>
                </c:pt>
                <c:pt idx="47096">
                  <c:v>4.7097E-5</c:v>
                </c:pt>
                <c:pt idx="47097">
                  <c:v>4.7098000000000002E-5</c:v>
                </c:pt>
                <c:pt idx="47098">
                  <c:v>4.7098999999999997E-5</c:v>
                </c:pt>
                <c:pt idx="47099">
                  <c:v>4.71E-5</c:v>
                </c:pt>
                <c:pt idx="47100">
                  <c:v>4.7101000000000002E-5</c:v>
                </c:pt>
                <c:pt idx="47101">
                  <c:v>4.7101999999999997E-5</c:v>
                </c:pt>
                <c:pt idx="47102">
                  <c:v>4.7102999999999999E-5</c:v>
                </c:pt>
                <c:pt idx="47103">
                  <c:v>4.7104000000000002E-5</c:v>
                </c:pt>
                <c:pt idx="47104">
                  <c:v>4.7104999999999997E-5</c:v>
                </c:pt>
                <c:pt idx="47105">
                  <c:v>4.7105999999999999E-5</c:v>
                </c:pt>
                <c:pt idx="47106">
                  <c:v>4.7107000000000001E-5</c:v>
                </c:pt>
                <c:pt idx="47107">
                  <c:v>4.7107999999999997E-5</c:v>
                </c:pt>
                <c:pt idx="47108">
                  <c:v>4.7108999999999999E-5</c:v>
                </c:pt>
                <c:pt idx="47109">
                  <c:v>4.7110000000000001E-5</c:v>
                </c:pt>
                <c:pt idx="47110">
                  <c:v>4.7110999999999997E-5</c:v>
                </c:pt>
                <c:pt idx="47111">
                  <c:v>4.7111999999999999E-5</c:v>
                </c:pt>
                <c:pt idx="47112">
                  <c:v>4.7113000000000001E-5</c:v>
                </c:pt>
                <c:pt idx="47113">
                  <c:v>4.7114000000000003E-5</c:v>
                </c:pt>
                <c:pt idx="47114">
                  <c:v>4.7114999999999999E-5</c:v>
                </c:pt>
                <c:pt idx="47115">
                  <c:v>4.7116000000000001E-5</c:v>
                </c:pt>
                <c:pt idx="47116">
                  <c:v>4.7117000000000003E-5</c:v>
                </c:pt>
                <c:pt idx="47117">
                  <c:v>4.7117999999999998E-5</c:v>
                </c:pt>
                <c:pt idx="47118">
                  <c:v>4.7119000000000001E-5</c:v>
                </c:pt>
                <c:pt idx="47119">
                  <c:v>4.7120000000000003E-5</c:v>
                </c:pt>
                <c:pt idx="47120">
                  <c:v>4.7120999999999998E-5</c:v>
                </c:pt>
                <c:pt idx="47121">
                  <c:v>4.7122E-5</c:v>
                </c:pt>
                <c:pt idx="47122">
                  <c:v>4.7123000000000003E-5</c:v>
                </c:pt>
                <c:pt idx="47123">
                  <c:v>4.7123999999999998E-5</c:v>
                </c:pt>
                <c:pt idx="47124">
                  <c:v>4.7125E-5</c:v>
                </c:pt>
                <c:pt idx="47125">
                  <c:v>4.7126000000000002E-5</c:v>
                </c:pt>
                <c:pt idx="47126">
                  <c:v>4.7126999999999998E-5</c:v>
                </c:pt>
                <c:pt idx="47127">
                  <c:v>4.7128E-5</c:v>
                </c:pt>
                <c:pt idx="47128">
                  <c:v>4.7129000000000002E-5</c:v>
                </c:pt>
                <c:pt idx="47129">
                  <c:v>4.7129999999999998E-5</c:v>
                </c:pt>
                <c:pt idx="47130">
                  <c:v>4.7131E-5</c:v>
                </c:pt>
                <c:pt idx="47131">
                  <c:v>4.7132000000000002E-5</c:v>
                </c:pt>
                <c:pt idx="47132">
                  <c:v>4.7132999999999997E-5</c:v>
                </c:pt>
                <c:pt idx="47133">
                  <c:v>4.7134E-5</c:v>
                </c:pt>
                <c:pt idx="47134">
                  <c:v>4.7135000000000002E-5</c:v>
                </c:pt>
                <c:pt idx="47135">
                  <c:v>4.7135999999999997E-5</c:v>
                </c:pt>
                <c:pt idx="47136">
                  <c:v>4.7136999999999999E-5</c:v>
                </c:pt>
                <c:pt idx="47137">
                  <c:v>4.7138000000000002E-5</c:v>
                </c:pt>
                <c:pt idx="47138">
                  <c:v>4.7138999999999997E-5</c:v>
                </c:pt>
                <c:pt idx="47139">
                  <c:v>4.7139999999999999E-5</c:v>
                </c:pt>
                <c:pt idx="47140">
                  <c:v>4.7141000000000001E-5</c:v>
                </c:pt>
                <c:pt idx="47141">
                  <c:v>4.7141999999999997E-5</c:v>
                </c:pt>
                <c:pt idx="47142">
                  <c:v>4.7142999999999999E-5</c:v>
                </c:pt>
                <c:pt idx="47143">
                  <c:v>4.7144000000000001E-5</c:v>
                </c:pt>
                <c:pt idx="47144">
                  <c:v>4.7144999999999997E-5</c:v>
                </c:pt>
                <c:pt idx="47145">
                  <c:v>4.7145999999999999E-5</c:v>
                </c:pt>
                <c:pt idx="47146">
                  <c:v>4.7147000000000001E-5</c:v>
                </c:pt>
                <c:pt idx="47147">
                  <c:v>4.7148000000000003E-5</c:v>
                </c:pt>
                <c:pt idx="47148">
                  <c:v>4.7148999999999999E-5</c:v>
                </c:pt>
                <c:pt idx="47149">
                  <c:v>4.7150000000000001E-5</c:v>
                </c:pt>
                <c:pt idx="47150">
                  <c:v>4.7151000000000003E-5</c:v>
                </c:pt>
                <c:pt idx="47151">
                  <c:v>4.7151999999999998E-5</c:v>
                </c:pt>
                <c:pt idx="47152">
                  <c:v>4.7153000000000001E-5</c:v>
                </c:pt>
                <c:pt idx="47153">
                  <c:v>4.7154000000000003E-5</c:v>
                </c:pt>
                <c:pt idx="47154">
                  <c:v>4.7154999999999998E-5</c:v>
                </c:pt>
                <c:pt idx="47155">
                  <c:v>4.7156E-5</c:v>
                </c:pt>
                <c:pt idx="47156">
                  <c:v>4.7157000000000003E-5</c:v>
                </c:pt>
                <c:pt idx="47157">
                  <c:v>4.7157999999999998E-5</c:v>
                </c:pt>
                <c:pt idx="47158">
                  <c:v>4.7159E-5</c:v>
                </c:pt>
                <c:pt idx="47159">
                  <c:v>4.7160000000000002E-5</c:v>
                </c:pt>
                <c:pt idx="47160">
                  <c:v>4.7160999999999998E-5</c:v>
                </c:pt>
                <c:pt idx="47161">
                  <c:v>4.7162E-5</c:v>
                </c:pt>
                <c:pt idx="47162">
                  <c:v>4.7163000000000002E-5</c:v>
                </c:pt>
                <c:pt idx="47163">
                  <c:v>4.7163999999999998E-5</c:v>
                </c:pt>
                <c:pt idx="47164">
                  <c:v>4.7165E-5</c:v>
                </c:pt>
                <c:pt idx="47165">
                  <c:v>4.7166000000000002E-5</c:v>
                </c:pt>
                <c:pt idx="47166">
                  <c:v>4.7166999999999998E-5</c:v>
                </c:pt>
                <c:pt idx="47167">
                  <c:v>4.7168E-5</c:v>
                </c:pt>
                <c:pt idx="47168">
                  <c:v>4.7169000000000002E-5</c:v>
                </c:pt>
                <c:pt idx="47169">
                  <c:v>4.7169999999999997E-5</c:v>
                </c:pt>
                <c:pt idx="47170">
                  <c:v>4.7170999999999999E-5</c:v>
                </c:pt>
                <c:pt idx="47171">
                  <c:v>4.7172000000000002E-5</c:v>
                </c:pt>
                <c:pt idx="47172">
                  <c:v>4.7172999999999997E-5</c:v>
                </c:pt>
                <c:pt idx="47173">
                  <c:v>4.7173999999999999E-5</c:v>
                </c:pt>
                <c:pt idx="47174">
                  <c:v>4.7175000000000001E-5</c:v>
                </c:pt>
                <c:pt idx="47175">
                  <c:v>4.7175999999999997E-5</c:v>
                </c:pt>
                <c:pt idx="47176">
                  <c:v>4.7176999999999999E-5</c:v>
                </c:pt>
                <c:pt idx="47177">
                  <c:v>4.7178000000000001E-5</c:v>
                </c:pt>
                <c:pt idx="47178">
                  <c:v>4.7178999999999997E-5</c:v>
                </c:pt>
                <c:pt idx="47179">
                  <c:v>4.7179999999999999E-5</c:v>
                </c:pt>
                <c:pt idx="47180">
                  <c:v>4.7181000000000001E-5</c:v>
                </c:pt>
                <c:pt idx="47181">
                  <c:v>4.7182000000000003E-5</c:v>
                </c:pt>
                <c:pt idx="47182">
                  <c:v>4.7182999999999999E-5</c:v>
                </c:pt>
                <c:pt idx="47183">
                  <c:v>4.7184000000000001E-5</c:v>
                </c:pt>
                <c:pt idx="47184">
                  <c:v>4.7185000000000003E-5</c:v>
                </c:pt>
                <c:pt idx="47185">
                  <c:v>4.7185999999999999E-5</c:v>
                </c:pt>
                <c:pt idx="47186">
                  <c:v>4.7187000000000001E-5</c:v>
                </c:pt>
                <c:pt idx="47187">
                  <c:v>4.7188000000000003E-5</c:v>
                </c:pt>
                <c:pt idx="47188">
                  <c:v>4.7188999999999998E-5</c:v>
                </c:pt>
                <c:pt idx="47189">
                  <c:v>4.7190000000000001E-5</c:v>
                </c:pt>
                <c:pt idx="47190">
                  <c:v>4.7191000000000003E-5</c:v>
                </c:pt>
                <c:pt idx="47191">
                  <c:v>4.7191999999999998E-5</c:v>
                </c:pt>
                <c:pt idx="47192">
                  <c:v>4.7193E-5</c:v>
                </c:pt>
                <c:pt idx="47193">
                  <c:v>4.7194000000000002E-5</c:v>
                </c:pt>
                <c:pt idx="47194">
                  <c:v>4.7194999999999998E-5</c:v>
                </c:pt>
                <c:pt idx="47195">
                  <c:v>4.7196E-5</c:v>
                </c:pt>
                <c:pt idx="47196">
                  <c:v>4.7197000000000002E-5</c:v>
                </c:pt>
                <c:pt idx="47197">
                  <c:v>4.7197999999999998E-5</c:v>
                </c:pt>
                <c:pt idx="47198">
                  <c:v>4.7199E-5</c:v>
                </c:pt>
                <c:pt idx="47199">
                  <c:v>4.7200000000000002E-5</c:v>
                </c:pt>
                <c:pt idx="47200">
                  <c:v>4.7200999999999998E-5</c:v>
                </c:pt>
                <c:pt idx="47201">
                  <c:v>4.7202E-5</c:v>
                </c:pt>
                <c:pt idx="47202">
                  <c:v>4.7203000000000002E-5</c:v>
                </c:pt>
                <c:pt idx="47203">
                  <c:v>4.7203999999999997E-5</c:v>
                </c:pt>
                <c:pt idx="47204">
                  <c:v>4.7205E-5</c:v>
                </c:pt>
                <c:pt idx="47205">
                  <c:v>4.7206000000000002E-5</c:v>
                </c:pt>
                <c:pt idx="47206">
                  <c:v>4.7206999999999997E-5</c:v>
                </c:pt>
                <c:pt idx="47207">
                  <c:v>4.7207999999999999E-5</c:v>
                </c:pt>
                <c:pt idx="47208">
                  <c:v>4.7209000000000002E-5</c:v>
                </c:pt>
                <c:pt idx="47209">
                  <c:v>4.7209999999999997E-5</c:v>
                </c:pt>
                <c:pt idx="47210">
                  <c:v>4.7210999999999999E-5</c:v>
                </c:pt>
                <c:pt idx="47211">
                  <c:v>4.7212000000000001E-5</c:v>
                </c:pt>
                <c:pt idx="47212">
                  <c:v>4.7212999999999997E-5</c:v>
                </c:pt>
                <c:pt idx="47213">
                  <c:v>4.7213999999999999E-5</c:v>
                </c:pt>
                <c:pt idx="47214">
                  <c:v>4.7215000000000001E-5</c:v>
                </c:pt>
                <c:pt idx="47215">
                  <c:v>4.7216000000000003E-5</c:v>
                </c:pt>
                <c:pt idx="47216">
                  <c:v>4.7216999999999999E-5</c:v>
                </c:pt>
                <c:pt idx="47217">
                  <c:v>4.7218000000000001E-5</c:v>
                </c:pt>
                <c:pt idx="47218">
                  <c:v>4.7219000000000003E-5</c:v>
                </c:pt>
                <c:pt idx="47219">
                  <c:v>4.7219999999999999E-5</c:v>
                </c:pt>
                <c:pt idx="47220">
                  <c:v>4.7221000000000001E-5</c:v>
                </c:pt>
                <c:pt idx="47221">
                  <c:v>4.7222000000000003E-5</c:v>
                </c:pt>
                <c:pt idx="47222">
                  <c:v>4.7222999999999998E-5</c:v>
                </c:pt>
                <c:pt idx="47223">
                  <c:v>4.7224000000000001E-5</c:v>
                </c:pt>
                <c:pt idx="47224">
                  <c:v>4.7225000000000003E-5</c:v>
                </c:pt>
                <c:pt idx="47225">
                  <c:v>4.7225999999999998E-5</c:v>
                </c:pt>
                <c:pt idx="47226">
                  <c:v>4.7227E-5</c:v>
                </c:pt>
                <c:pt idx="47227">
                  <c:v>4.7228000000000003E-5</c:v>
                </c:pt>
                <c:pt idx="47228">
                  <c:v>4.7228999999999998E-5</c:v>
                </c:pt>
                <c:pt idx="47229">
                  <c:v>4.723E-5</c:v>
                </c:pt>
                <c:pt idx="47230">
                  <c:v>4.7231000000000002E-5</c:v>
                </c:pt>
                <c:pt idx="47231">
                  <c:v>4.7231999999999998E-5</c:v>
                </c:pt>
                <c:pt idx="47232">
                  <c:v>4.7233E-5</c:v>
                </c:pt>
                <c:pt idx="47233">
                  <c:v>4.7234000000000002E-5</c:v>
                </c:pt>
                <c:pt idx="47234">
                  <c:v>4.7234999999999998E-5</c:v>
                </c:pt>
                <c:pt idx="47235">
                  <c:v>4.7236E-5</c:v>
                </c:pt>
                <c:pt idx="47236">
                  <c:v>4.7237000000000002E-5</c:v>
                </c:pt>
                <c:pt idx="47237">
                  <c:v>4.7237999999999997E-5</c:v>
                </c:pt>
                <c:pt idx="47238">
                  <c:v>4.7239E-5</c:v>
                </c:pt>
                <c:pt idx="47239">
                  <c:v>4.7240000000000002E-5</c:v>
                </c:pt>
                <c:pt idx="47240">
                  <c:v>4.7240999999999997E-5</c:v>
                </c:pt>
                <c:pt idx="47241">
                  <c:v>4.7241999999999999E-5</c:v>
                </c:pt>
                <c:pt idx="47242">
                  <c:v>4.7243000000000002E-5</c:v>
                </c:pt>
                <c:pt idx="47243">
                  <c:v>4.7243999999999997E-5</c:v>
                </c:pt>
                <c:pt idx="47244">
                  <c:v>4.7244999999999999E-5</c:v>
                </c:pt>
                <c:pt idx="47245">
                  <c:v>4.7246000000000001E-5</c:v>
                </c:pt>
                <c:pt idx="47246">
                  <c:v>4.7246999999999997E-5</c:v>
                </c:pt>
                <c:pt idx="47247">
                  <c:v>4.7247999999999999E-5</c:v>
                </c:pt>
                <c:pt idx="47248">
                  <c:v>4.7249000000000001E-5</c:v>
                </c:pt>
                <c:pt idx="47249">
                  <c:v>4.7250000000000003E-5</c:v>
                </c:pt>
                <c:pt idx="47250">
                  <c:v>4.7250999999999999E-5</c:v>
                </c:pt>
                <c:pt idx="47251">
                  <c:v>4.7252000000000001E-5</c:v>
                </c:pt>
                <c:pt idx="47252">
                  <c:v>4.7253000000000003E-5</c:v>
                </c:pt>
                <c:pt idx="47253">
                  <c:v>4.7253999999999999E-5</c:v>
                </c:pt>
                <c:pt idx="47254">
                  <c:v>4.7255000000000001E-5</c:v>
                </c:pt>
                <c:pt idx="47255">
                  <c:v>4.7256000000000003E-5</c:v>
                </c:pt>
                <c:pt idx="47256">
                  <c:v>4.7256999999999998E-5</c:v>
                </c:pt>
                <c:pt idx="47257">
                  <c:v>4.7258000000000001E-5</c:v>
                </c:pt>
                <c:pt idx="47258">
                  <c:v>4.7259000000000003E-5</c:v>
                </c:pt>
                <c:pt idx="47259">
                  <c:v>4.7259999999999998E-5</c:v>
                </c:pt>
                <c:pt idx="47260">
                  <c:v>4.7261E-5</c:v>
                </c:pt>
                <c:pt idx="47261">
                  <c:v>4.7262000000000003E-5</c:v>
                </c:pt>
                <c:pt idx="47262">
                  <c:v>4.7262999999999998E-5</c:v>
                </c:pt>
                <c:pt idx="47263">
                  <c:v>4.7264E-5</c:v>
                </c:pt>
                <c:pt idx="47264">
                  <c:v>4.7265000000000002E-5</c:v>
                </c:pt>
                <c:pt idx="47265">
                  <c:v>4.7265999999999998E-5</c:v>
                </c:pt>
                <c:pt idx="47266">
                  <c:v>4.7267E-5</c:v>
                </c:pt>
                <c:pt idx="47267">
                  <c:v>4.7268000000000002E-5</c:v>
                </c:pt>
                <c:pt idx="47268">
                  <c:v>4.7268999999999998E-5</c:v>
                </c:pt>
                <c:pt idx="47269">
                  <c:v>4.727E-5</c:v>
                </c:pt>
                <c:pt idx="47270">
                  <c:v>4.7271000000000002E-5</c:v>
                </c:pt>
                <c:pt idx="47271">
                  <c:v>4.7271999999999997E-5</c:v>
                </c:pt>
                <c:pt idx="47272">
                  <c:v>4.7273E-5</c:v>
                </c:pt>
                <c:pt idx="47273">
                  <c:v>4.7274000000000002E-5</c:v>
                </c:pt>
                <c:pt idx="47274">
                  <c:v>4.7274999999999997E-5</c:v>
                </c:pt>
                <c:pt idx="47275">
                  <c:v>4.7275999999999999E-5</c:v>
                </c:pt>
                <c:pt idx="47276">
                  <c:v>4.7277000000000002E-5</c:v>
                </c:pt>
                <c:pt idx="47277">
                  <c:v>4.7277999999999997E-5</c:v>
                </c:pt>
                <c:pt idx="47278">
                  <c:v>4.7278999999999999E-5</c:v>
                </c:pt>
                <c:pt idx="47279">
                  <c:v>4.7280000000000001E-5</c:v>
                </c:pt>
                <c:pt idx="47280">
                  <c:v>4.7280999999999997E-5</c:v>
                </c:pt>
                <c:pt idx="47281">
                  <c:v>4.7281999999999999E-5</c:v>
                </c:pt>
                <c:pt idx="47282">
                  <c:v>4.7283000000000001E-5</c:v>
                </c:pt>
                <c:pt idx="47283">
                  <c:v>4.7284000000000003E-5</c:v>
                </c:pt>
                <c:pt idx="47284">
                  <c:v>4.7284999999999999E-5</c:v>
                </c:pt>
                <c:pt idx="47285">
                  <c:v>4.7286000000000001E-5</c:v>
                </c:pt>
                <c:pt idx="47286">
                  <c:v>4.7287000000000003E-5</c:v>
                </c:pt>
                <c:pt idx="47287">
                  <c:v>4.7287999999999999E-5</c:v>
                </c:pt>
                <c:pt idx="47288">
                  <c:v>4.7289000000000001E-5</c:v>
                </c:pt>
                <c:pt idx="47289">
                  <c:v>4.7290000000000003E-5</c:v>
                </c:pt>
                <c:pt idx="47290">
                  <c:v>4.7290999999999998E-5</c:v>
                </c:pt>
                <c:pt idx="47291">
                  <c:v>4.7292000000000001E-5</c:v>
                </c:pt>
                <c:pt idx="47292">
                  <c:v>4.7293000000000003E-5</c:v>
                </c:pt>
                <c:pt idx="47293">
                  <c:v>4.7293999999999998E-5</c:v>
                </c:pt>
                <c:pt idx="47294">
                  <c:v>4.7295E-5</c:v>
                </c:pt>
                <c:pt idx="47295">
                  <c:v>4.7296000000000003E-5</c:v>
                </c:pt>
                <c:pt idx="47296">
                  <c:v>4.7296999999999998E-5</c:v>
                </c:pt>
                <c:pt idx="47297">
                  <c:v>4.7298E-5</c:v>
                </c:pt>
                <c:pt idx="47298">
                  <c:v>4.7299000000000002E-5</c:v>
                </c:pt>
                <c:pt idx="47299">
                  <c:v>4.7299999999999998E-5</c:v>
                </c:pt>
                <c:pt idx="47300">
                  <c:v>4.7301E-5</c:v>
                </c:pt>
                <c:pt idx="47301">
                  <c:v>4.7302000000000002E-5</c:v>
                </c:pt>
                <c:pt idx="47302">
                  <c:v>4.7302999999999998E-5</c:v>
                </c:pt>
                <c:pt idx="47303">
                  <c:v>4.7304E-5</c:v>
                </c:pt>
                <c:pt idx="47304">
                  <c:v>4.7305000000000002E-5</c:v>
                </c:pt>
                <c:pt idx="47305">
                  <c:v>4.7305999999999997E-5</c:v>
                </c:pt>
                <c:pt idx="47306">
                  <c:v>4.7307E-5</c:v>
                </c:pt>
                <c:pt idx="47307">
                  <c:v>4.7308000000000002E-5</c:v>
                </c:pt>
                <c:pt idx="47308">
                  <c:v>4.7308999999999997E-5</c:v>
                </c:pt>
                <c:pt idx="47309">
                  <c:v>4.7309999999999999E-5</c:v>
                </c:pt>
                <c:pt idx="47310">
                  <c:v>4.7311000000000002E-5</c:v>
                </c:pt>
                <c:pt idx="47311">
                  <c:v>4.7311999999999997E-5</c:v>
                </c:pt>
                <c:pt idx="47312">
                  <c:v>4.7312999999999999E-5</c:v>
                </c:pt>
                <c:pt idx="47313">
                  <c:v>4.7314000000000001E-5</c:v>
                </c:pt>
                <c:pt idx="47314">
                  <c:v>4.7314999999999997E-5</c:v>
                </c:pt>
                <c:pt idx="47315">
                  <c:v>4.7315999999999999E-5</c:v>
                </c:pt>
                <c:pt idx="47316">
                  <c:v>4.7317000000000001E-5</c:v>
                </c:pt>
                <c:pt idx="47317">
                  <c:v>4.7318000000000003E-5</c:v>
                </c:pt>
                <c:pt idx="47318">
                  <c:v>4.7318999999999999E-5</c:v>
                </c:pt>
                <c:pt idx="47319">
                  <c:v>4.7320000000000001E-5</c:v>
                </c:pt>
                <c:pt idx="47320">
                  <c:v>4.7321000000000003E-5</c:v>
                </c:pt>
                <c:pt idx="47321">
                  <c:v>4.7321999999999999E-5</c:v>
                </c:pt>
                <c:pt idx="47322">
                  <c:v>4.7323000000000001E-5</c:v>
                </c:pt>
                <c:pt idx="47323">
                  <c:v>4.7324000000000003E-5</c:v>
                </c:pt>
                <c:pt idx="47324">
                  <c:v>4.7324999999999998E-5</c:v>
                </c:pt>
                <c:pt idx="47325">
                  <c:v>4.7326000000000001E-5</c:v>
                </c:pt>
                <c:pt idx="47326">
                  <c:v>4.7327000000000003E-5</c:v>
                </c:pt>
                <c:pt idx="47327">
                  <c:v>4.7327999999999998E-5</c:v>
                </c:pt>
                <c:pt idx="47328">
                  <c:v>4.7329E-5</c:v>
                </c:pt>
                <c:pt idx="47329">
                  <c:v>4.7330000000000003E-5</c:v>
                </c:pt>
                <c:pt idx="47330">
                  <c:v>4.7330999999999998E-5</c:v>
                </c:pt>
                <c:pt idx="47331">
                  <c:v>4.7332E-5</c:v>
                </c:pt>
                <c:pt idx="47332">
                  <c:v>4.7333000000000002E-5</c:v>
                </c:pt>
                <c:pt idx="47333">
                  <c:v>4.7333999999999998E-5</c:v>
                </c:pt>
                <c:pt idx="47334">
                  <c:v>4.7335E-5</c:v>
                </c:pt>
                <c:pt idx="47335">
                  <c:v>4.7336000000000002E-5</c:v>
                </c:pt>
                <c:pt idx="47336">
                  <c:v>4.7336999999999998E-5</c:v>
                </c:pt>
                <c:pt idx="47337">
                  <c:v>4.7338E-5</c:v>
                </c:pt>
                <c:pt idx="47338">
                  <c:v>4.7339000000000002E-5</c:v>
                </c:pt>
                <c:pt idx="47339">
                  <c:v>4.7339999999999997E-5</c:v>
                </c:pt>
                <c:pt idx="47340">
                  <c:v>4.7341E-5</c:v>
                </c:pt>
                <c:pt idx="47341">
                  <c:v>4.7342000000000002E-5</c:v>
                </c:pt>
                <c:pt idx="47342">
                  <c:v>4.7342999999999997E-5</c:v>
                </c:pt>
                <c:pt idx="47343">
                  <c:v>4.7343999999999999E-5</c:v>
                </c:pt>
                <c:pt idx="47344">
                  <c:v>4.7345000000000002E-5</c:v>
                </c:pt>
                <c:pt idx="47345">
                  <c:v>4.7345999999999997E-5</c:v>
                </c:pt>
                <c:pt idx="47346">
                  <c:v>4.7346999999999999E-5</c:v>
                </c:pt>
                <c:pt idx="47347">
                  <c:v>4.7348000000000001E-5</c:v>
                </c:pt>
                <c:pt idx="47348">
                  <c:v>4.7348999999999997E-5</c:v>
                </c:pt>
                <c:pt idx="47349">
                  <c:v>4.7349999999999999E-5</c:v>
                </c:pt>
                <c:pt idx="47350">
                  <c:v>4.7351000000000001E-5</c:v>
                </c:pt>
                <c:pt idx="47351">
                  <c:v>4.7352000000000003E-5</c:v>
                </c:pt>
                <c:pt idx="47352">
                  <c:v>4.7352999999999999E-5</c:v>
                </c:pt>
                <c:pt idx="47353">
                  <c:v>4.7354000000000001E-5</c:v>
                </c:pt>
                <c:pt idx="47354">
                  <c:v>4.7355000000000003E-5</c:v>
                </c:pt>
                <c:pt idx="47355">
                  <c:v>4.7355999999999999E-5</c:v>
                </c:pt>
                <c:pt idx="47356">
                  <c:v>4.7357000000000001E-5</c:v>
                </c:pt>
                <c:pt idx="47357">
                  <c:v>4.7358000000000003E-5</c:v>
                </c:pt>
                <c:pt idx="47358">
                  <c:v>4.7358999999999998E-5</c:v>
                </c:pt>
                <c:pt idx="47359">
                  <c:v>4.7360000000000001E-5</c:v>
                </c:pt>
                <c:pt idx="47360">
                  <c:v>4.7361000000000003E-5</c:v>
                </c:pt>
                <c:pt idx="47361">
                  <c:v>4.7361999999999998E-5</c:v>
                </c:pt>
                <c:pt idx="47362">
                  <c:v>4.7363E-5</c:v>
                </c:pt>
                <c:pt idx="47363">
                  <c:v>4.7364000000000003E-5</c:v>
                </c:pt>
                <c:pt idx="47364">
                  <c:v>4.7364999999999998E-5</c:v>
                </c:pt>
                <c:pt idx="47365">
                  <c:v>4.7366E-5</c:v>
                </c:pt>
                <c:pt idx="47366">
                  <c:v>4.7367000000000002E-5</c:v>
                </c:pt>
                <c:pt idx="47367">
                  <c:v>4.7367999999999998E-5</c:v>
                </c:pt>
                <c:pt idx="47368">
                  <c:v>4.7369E-5</c:v>
                </c:pt>
                <c:pt idx="47369">
                  <c:v>4.7370000000000002E-5</c:v>
                </c:pt>
                <c:pt idx="47370">
                  <c:v>4.7370999999999998E-5</c:v>
                </c:pt>
                <c:pt idx="47371">
                  <c:v>4.7372E-5</c:v>
                </c:pt>
                <c:pt idx="47372">
                  <c:v>4.7373000000000002E-5</c:v>
                </c:pt>
                <c:pt idx="47373">
                  <c:v>4.7373999999999997E-5</c:v>
                </c:pt>
                <c:pt idx="47374">
                  <c:v>4.7375E-5</c:v>
                </c:pt>
                <c:pt idx="47375">
                  <c:v>4.7376000000000002E-5</c:v>
                </c:pt>
                <c:pt idx="47376">
                  <c:v>4.7376999999999997E-5</c:v>
                </c:pt>
                <c:pt idx="47377">
                  <c:v>4.7377999999999999E-5</c:v>
                </c:pt>
                <c:pt idx="47378">
                  <c:v>4.7379000000000002E-5</c:v>
                </c:pt>
                <c:pt idx="47379">
                  <c:v>4.7379999999999997E-5</c:v>
                </c:pt>
                <c:pt idx="47380">
                  <c:v>4.7380999999999999E-5</c:v>
                </c:pt>
                <c:pt idx="47381">
                  <c:v>4.7382000000000001E-5</c:v>
                </c:pt>
                <c:pt idx="47382">
                  <c:v>4.7382999999999997E-5</c:v>
                </c:pt>
                <c:pt idx="47383">
                  <c:v>4.7383999999999999E-5</c:v>
                </c:pt>
                <c:pt idx="47384">
                  <c:v>4.7385000000000001E-5</c:v>
                </c:pt>
                <c:pt idx="47385">
                  <c:v>4.7386000000000003E-5</c:v>
                </c:pt>
                <c:pt idx="47386">
                  <c:v>4.7386999999999999E-5</c:v>
                </c:pt>
                <c:pt idx="47387">
                  <c:v>4.7388000000000001E-5</c:v>
                </c:pt>
                <c:pt idx="47388">
                  <c:v>4.7389000000000003E-5</c:v>
                </c:pt>
                <c:pt idx="47389">
                  <c:v>4.7389999999999999E-5</c:v>
                </c:pt>
                <c:pt idx="47390">
                  <c:v>4.7391000000000001E-5</c:v>
                </c:pt>
                <c:pt idx="47391">
                  <c:v>4.7392000000000003E-5</c:v>
                </c:pt>
                <c:pt idx="47392">
                  <c:v>4.7392999999999998E-5</c:v>
                </c:pt>
                <c:pt idx="47393">
                  <c:v>4.7394000000000001E-5</c:v>
                </c:pt>
                <c:pt idx="47394">
                  <c:v>4.7395000000000003E-5</c:v>
                </c:pt>
                <c:pt idx="47395">
                  <c:v>4.7395999999999998E-5</c:v>
                </c:pt>
                <c:pt idx="47396">
                  <c:v>4.7397E-5</c:v>
                </c:pt>
                <c:pt idx="47397">
                  <c:v>4.7398000000000003E-5</c:v>
                </c:pt>
                <c:pt idx="47398">
                  <c:v>4.7398999999999998E-5</c:v>
                </c:pt>
                <c:pt idx="47399">
                  <c:v>4.74E-5</c:v>
                </c:pt>
                <c:pt idx="47400">
                  <c:v>4.7401000000000002E-5</c:v>
                </c:pt>
                <c:pt idx="47401">
                  <c:v>4.7401999999999998E-5</c:v>
                </c:pt>
                <c:pt idx="47402">
                  <c:v>4.7403E-5</c:v>
                </c:pt>
                <c:pt idx="47403">
                  <c:v>4.7404000000000002E-5</c:v>
                </c:pt>
                <c:pt idx="47404">
                  <c:v>4.7404999999999998E-5</c:v>
                </c:pt>
                <c:pt idx="47405">
                  <c:v>4.7406E-5</c:v>
                </c:pt>
                <c:pt idx="47406">
                  <c:v>4.7407000000000002E-5</c:v>
                </c:pt>
                <c:pt idx="47407">
                  <c:v>4.7407999999999997E-5</c:v>
                </c:pt>
                <c:pt idx="47408">
                  <c:v>4.7409E-5</c:v>
                </c:pt>
                <c:pt idx="47409">
                  <c:v>4.7410000000000002E-5</c:v>
                </c:pt>
                <c:pt idx="47410">
                  <c:v>4.7410999999999997E-5</c:v>
                </c:pt>
                <c:pt idx="47411">
                  <c:v>4.7411999999999999E-5</c:v>
                </c:pt>
                <c:pt idx="47412">
                  <c:v>4.7413000000000002E-5</c:v>
                </c:pt>
                <c:pt idx="47413">
                  <c:v>4.7413999999999997E-5</c:v>
                </c:pt>
                <c:pt idx="47414">
                  <c:v>4.7414999999999999E-5</c:v>
                </c:pt>
                <c:pt idx="47415">
                  <c:v>4.7416000000000001E-5</c:v>
                </c:pt>
                <c:pt idx="47416">
                  <c:v>4.7416999999999997E-5</c:v>
                </c:pt>
                <c:pt idx="47417">
                  <c:v>4.7417999999999999E-5</c:v>
                </c:pt>
                <c:pt idx="47418">
                  <c:v>4.7419000000000001E-5</c:v>
                </c:pt>
                <c:pt idx="47419">
                  <c:v>4.7420000000000003E-5</c:v>
                </c:pt>
                <c:pt idx="47420">
                  <c:v>4.7420999999999999E-5</c:v>
                </c:pt>
                <c:pt idx="47421">
                  <c:v>4.7422000000000001E-5</c:v>
                </c:pt>
                <c:pt idx="47422">
                  <c:v>4.7423000000000003E-5</c:v>
                </c:pt>
                <c:pt idx="47423">
                  <c:v>4.7423999999999999E-5</c:v>
                </c:pt>
                <c:pt idx="47424">
                  <c:v>4.7425000000000001E-5</c:v>
                </c:pt>
                <c:pt idx="47425">
                  <c:v>4.7426000000000003E-5</c:v>
                </c:pt>
                <c:pt idx="47426">
                  <c:v>4.7426999999999998E-5</c:v>
                </c:pt>
                <c:pt idx="47427">
                  <c:v>4.7428000000000001E-5</c:v>
                </c:pt>
                <c:pt idx="47428">
                  <c:v>4.7429000000000003E-5</c:v>
                </c:pt>
                <c:pt idx="47429">
                  <c:v>4.7429999999999998E-5</c:v>
                </c:pt>
                <c:pt idx="47430">
                  <c:v>4.7431E-5</c:v>
                </c:pt>
                <c:pt idx="47431">
                  <c:v>4.7432000000000003E-5</c:v>
                </c:pt>
                <c:pt idx="47432">
                  <c:v>4.7432999999999998E-5</c:v>
                </c:pt>
                <c:pt idx="47433">
                  <c:v>4.7434E-5</c:v>
                </c:pt>
                <c:pt idx="47434">
                  <c:v>4.7435000000000002E-5</c:v>
                </c:pt>
                <c:pt idx="47435">
                  <c:v>4.7435999999999998E-5</c:v>
                </c:pt>
                <c:pt idx="47436">
                  <c:v>4.7437E-5</c:v>
                </c:pt>
                <c:pt idx="47437">
                  <c:v>4.7438000000000002E-5</c:v>
                </c:pt>
                <c:pt idx="47438">
                  <c:v>4.7438999999999998E-5</c:v>
                </c:pt>
                <c:pt idx="47439">
                  <c:v>4.744E-5</c:v>
                </c:pt>
                <c:pt idx="47440">
                  <c:v>4.7441000000000002E-5</c:v>
                </c:pt>
                <c:pt idx="47441">
                  <c:v>4.7441999999999997E-5</c:v>
                </c:pt>
                <c:pt idx="47442">
                  <c:v>4.7443E-5</c:v>
                </c:pt>
                <c:pt idx="47443">
                  <c:v>4.7444000000000002E-5</c:v>
                </c:pt>
                <c:pt idx="47444">
                  <c:v>4.7444999999999997E-5</c:v>
                </c:pt>
                <c:pt idx="47445">
                  <c:v>4.7445999999999999E-5</c:v>
                </c:pt>
                <c:pt idx="47446">
                  <c:v>4.7447000000000002E-5</c:v>
                </c:pt>
                <c:pt idx="47447">
                  <c:v>4.7447999999999997E-5</c:v>
                </c:pt>
                <c:pt idx="47448">
                  <c:v>4.7448999999999999E-5</c:v>
                </c:pt>
                <c:pt idx="47449">
                  <c:v>4.7450000000000001E-5</c:v>
                </c:pt>
                <c:pt idx="47450">
                  <c:v>4.7450999999999997E-5</c:v>
                </c:pt>
                <c:pt idx="47451">
                  <c:v>4.7451999999999999E-5</c:v>
                </c:pt>
                <c:pt idx="47452">
                  <c:v>4.7453000000000001E-5</c:v>
                </c:pt>
                <c:pt idx="47453">
                  <c:v>4.7453999999999997E-5</c:v>
                </c:pt>
                <c:pt idx="47454">
                  <c:v>4.7454999999999999E-5</c:v>
                </c:pt>
                <c:pt idx="47455">
                  <c:v>4.7456000000000001E-5</c:v>
                </c:pt>
                <c:pt idx="47456">
                  <c:v>4.7457000000000003E-5</c:v>
                </c:pt>
                <c:pt idx="47457">
                  <c:v>4.7457999999999999E-5</c:v>
                </c:pt>
                <c:pt idx="47458">
                  <c:v>4.7459000000000001E-5</c:v>
                </c:pt>
                <c:pt idx="47459">
                  <c:v>4.7460000000000003E-5</c:v>
                </c:pt>
                <c:pt idx="47460">
                  <c:v>4.7460999999999998E-5</c:v>
                </c:pt>
                <c:pt idx="47461">
                  <c:v>4.7462000000000001E-5</c:v>
                </c:pt>
                <c:pt idx="47462">
                  <c:v>4.7463000000000003E-5</c:v>
                </c:pt>
                <c:pt idx="47463">
                  <c:v>4.7463999999999998E-5</c:v>
                </c:pt>
                <c:pt idx="47464">
                  <c:v>4.7465E-5</c:v>
                </c:pt>
                <c:pt idx="47465">
                  <c:v>4.7466000000000003E-5</c:v>
                </c:pt>
                <c:pt idx="47466">
                  <c:v>4.7466999999999998E-5</c:v>
                </c:pt>
                <c:pt idx="47467">
                  <c:v>4.7468E-5</c:v>
                </c:pt>
                <c:pt idx="47468">
                  <c:v>4.7469000000000002E-5</c:v>
                </c:pt>
                <c:pt idx="47469">
                  <c:v>4.7469999999999998E-5</c:v>
                </c:pt>
                <c:pt idx="47470">
                  <c:v>4.7471E-5</c:v>
                </c:pt>
                <c:pt idx="47471">
                  <c:v>4.7472000000000002E-5</c:v>
                </c:pt>
                <c:pt idx="47472">
                  <c:v>4.7472999999999998E-5</c:v>
                </c:pt>
                <c:pt idx="47473">
                  <c:v>4.7474E-5</c:v>
                </c:pt>
                <c:pt idx="47474">
                  <c:v>4.7475000000000002E-5</c:v>
                </c:pt>
                <c:pt idx="47475">
                  <c:v>4.7475999999999997E-5</c:v>
                </c:pt>
                <c:pt idx="47476">
                  <c:v>4.7477E-5</c:v>
                </c:pt>
                <c:pt idx="47477">
                  <c:v>4.7478000000000002E-5</c:v>
                </c:pt>
                <c:pt idx="47478">
                  <c:v>4.7478999999999997E-5</c:v>
                </c:pt>
                <c:pt idx="47479">
                  <c:v>4.7479999999999999E-5</c:v>
                </c:pt>
                <c:pt idx="47480">
                  <c:v>4.7481000000000002E-5</c:v>
                </c:pt>
                <c:pt idx="47481">
                  <c:v>4.7481999999999997E-5</c:v>
                </c:pt>
                <c:pt idx="47482">
                  <c:v>4.7482999999999999E-5</c:v>
                </c:pt>
                <c:pt idx="47483">
                  <c:v>4.7484000000000001E-5</c:v>
                </c:pt>
                <c:pt idx="47484">
                  <c:v>4.7484999999999997E-5</c:v>
                </c:pt>
                <c:pt idx="47485">
                  <c:v>4.7485999999999999E-5</c:v>
                </c:pt>
                <c:pt idx="47486">
                  <c:v>4.7487000000000001E-5</c:v>
                </c:pt>
                <c:pt idx="47487">
                  <c:v>4.7487999999999997E-5</c:v>
                </c:pt>
                <c:pt idx="47488">
                  <c:v>4.7488999999999999E-5</c:v>
                </c:pt>
                <c:pt idx="47489">
                  <c:v>4.7490000000000001E-5</c:v>
                </c:pt>
                <c:pt idx="47490">
                  <c:v>4.7491000000000003E-5</c:v>
                </c:pt>
                <c:pt idx="47491">
                  <c:v>4.7491999999999999E-5</c:v>
                </c:pt>
                <c:pt idx="47492">
                  <c:v>4.7493000000000001E-5</c:v>
                </c:pt>
                <c:pt idx="47493">
                  <c:v>4.7494000000000003E-5</c:v>
                </c:pt>
                <c:pt idx="47494">
                  <c:v>4.7494999999999998E-5</c:v>
                </c:pt>
                <c:pt idx="47495">
                  <c:v>4.7496000000000001E-5</c:v>
                </c:pt>
                <c:pt idx="47496">
                  <c:v>4.7497000000000003E-5</c:v>
                </c:pt>
                <c:pt idx="47497">
                  <c:v>4.7497999999999998E-5</c:v>
                </c:pt>
                <c:pt idx="47498">
                  <c:v>4.7499E-5</c:v>
                </c:pt>
                <c:pt idx="47499">
                  <c:v>4.7500000000000003E-5</c:v>
                </c:pt>
                <c:pt idx="47500">
                  <c:v>4.7500999999999998E-5</c:v>
                </c:pt>
                <c:pt idx="47501">
                  <c:v>4.7502E-5</c:v>
                </c:pt>
                <c:pt idx="47502">
                  <c:v>4.7503000000000002E-5</c:v>
                </c:pt>
                <c:pt idx="47503">
                  <c:v>4.7503999999999998E-5</c:v>
                </c:pt>
                <c:pt idx="47504">
                  <c:v>4.7505E-5</c:v>
                </c:pt>
                <c:pt idx="47505">
                  <c:v>4.7506000000000002E-5</c:v>
                </c:pt>
                <c:pt idx="47506">
                  <c:v>4.7506999999999998E-5</c:v>
                </c:pt>
                <c:pt idx="47507">
                  <c:v>4.7508E-5</c:v>
                </c:pt>
                <c:pt idx="47508">
                  <c:v>4.7509000000000002E-5</c:v>
                </c:pt>
                <c:pt idx="47509">
                  <c:v>4.7509999999999997E-5</c:v>
                </c:pt>
                <c:pt idx="47510">
                  <c:v>4.7511E-5</c:v>
                </c:pt>
                <c:pt idx="47511">
                  <c:v>4.7512000000000002E-5</c:v>
                </c:pt>
                <c:pt idx="47512">
                  <c:v>4.7512999999999997E-5</c:v>
                </c:pt>
                <c:pt idx="47513">
                  <c:v>4.7513999999999999E-5</c:v>
                </c:pt>
                <c:pt idx="47514">
                  <c:v>4.7515000000000002E-5</c:v>
                </c:pt>
                <c:pt idx="47515">
                  <c:v>4.7515999999999997E-5</c:v>
                </c:pt>
                <c:pt idx="47516">
                  <c:v>4.7516999999999999E-5</c:v>
                </c:pt>
                <c:pt idx="47517">
                  <c:v>4.7518000000000001E-5</c:v>
                </c:pt>
                <c:pt idx="47518">
                  <c:v>4.7518999999999997E-5</c:v>
                </c:pt>
                <c:pt idx="47519">
                  <c:v>4.7519999999999999E-5</c:v>
                </c:pt>
                <c:pt idx="47520">
                  <c:v>4.7521000000000001E-5</c:v>
                </c:pt>
                <c:pt idx="47521">
                  <c:v>4.7521999999999997E-5</c:v>
                </c:pt>
                <c:pt idx="47522">
                  <c:v>4.7522999999999999E-5</c:v>
                </c:pt>
                <c:pt idx="47523">
                  <c:v>4.7524000000000001E-5</c:v>
                </c:pt>
                <c:pt idx="47524">
                  <c:v>4.7525000000000003E-5</c:v>
                </c:pt>
                <c:pt idx="47525">
                  <c:v>4.7525999999999999E-5</c:v>
                </c:pt>
                <c:pt idx="47526">
                  <c:v>4.7527000000000001E-5</c:v>
                </c:pt>
                <c:pt idx="47527">
                  <c:v>4.7528000000000003E-5</c:v>
                </c:pt>
                <c:pt idx="47528">
                  <c:v>4.7528999999999998E-5</c:v>
                </c:pt>
                <c:pt idx="47529">
                  <c:v>4.7530000000000001E-5</c:v>
                </c:pt>
                <c:pt idx="47530">
                  <c:v>4.7531000000000003E-5</c:v>
                </c:pt>
                <c:pt idx="47531">
                  <c:v>4.7531999999999998E-5</c:v>
                </c:pt>
                <c:pt idx="47532">
                  <c:v>4.7533E-5</c:v>
                </c:pt>
                <c:pt idx="47533">
                  <c:v>4.7534000000000003E-5</c:v>
                </c:pt>
                <c:pt idx="47534">
                  <c:v>4.7534999999999998E-5</c:v>
                </c:pt>
                <c:pt idx="47535">
                  <c:v>4.7536E-5</c:v>
                </c:pt>
                <c:pt idx="47536">
                  <c:v>4.7537000000000002E-5</c:v>
                </c:pt>
                <c:pt idx="47537">
                  <c:v>4.7537999999999998E-5</c:v>
                </c:pt>
                <c:pt idx="47538">
                  <c:v>4.7539E-5</c:v>
                </c:pt>
                <c:pt idx="47539">
                  <c:v>4.7540000000000002E-5</c:v>
                </c:pt>
                <c:pt idx="47540">
                  <c:v>4.7540999999999998E-5</c:v>
                </c:pt>
                <c:pt idx="47541">
                  <c:v>4.7542E-5</c:v>
                </c:pt>
                <c:pt idx="47542">
                  <c:v>4.7543000000000002E-5</c:v>
                </c:pt>
                <c:pt idx="47543">
                  <c:v>4.7543999999999997E-5</c:v>
                </c:pt>
                <c:pt idx="47544">
                  <c:v>4.7545E-5</c:v>
                </c:pt>
                <c:pt idx="47545">
                  <c:v>4.7546000000000002E-5</c:v>
                </c:pt>
                <c:pt idx="47546">
                  <c:v>4.7546999999999997E-5</c:v>
                </c:pt>
                <c:pt idx="47547">
                  <c:v>4.7547999999999999E-5</c:v>
                </c:pt>
                <c:pt idx="47548">
                  <c:v>4.7549000000000002E-5</c:v>
                </c:pt>
                <c:pt idx="47549">
                  <c:v>4.7549999999999997E-5</c:v>
                </c:pt>
                <c:pt idx="47550">
                  <c:v>4.7550999999999999E-5</c:v>
                </c:pt>
                <c:pt idx="47551">
                  <c:v>4.7552000000000001E-5</c:v>
                </c:pt>
                <c:pt idx="47552">
                  <c:v>4.7552999999999997E-5</c:v>
                </c:pt>
                <c:pt idx="47553">
                  <c:v>4.7553999999999999E-5</c:v>
                </c:pt>
                <c:pt idx="47554">
                  <c:v>4.7555000000000001E-5</c:v>
                </c:pt>
                <c:pt idx="47555">
                  <c:v>4.7555999999999997E-5</c:v>
                </c:pt>
                <c:pt idx="47556">
                  <c:v>4.7556999999999999E-5</c:v>
                </c:pt>
                <c:pt idx="47557">
                  <c:v>4.7558000000000001E-5</c:v>
                </c:pt>
                <c:pt idx="47558">
                  <c:v>4.7559000000000003E-5</c:v>
                </c:pt>
                <c:pt idx="47559">
                  <c:v>4.7559999999999999E-5</c:v>
                </c:pt>
                <c:pt idx="47560">
                  <c:v>4.7561000000000001E-5</c:v>
                </c:pt>
                <c:pt idx="47561">
                  <c:v>4.7562000000000003E-5</c:v>
                </c:pt>
                <c:pt idx="47562">
                  <c:v>4.7562999999999998E-5</c:v>
                </c:pt>
                <c:pt idx="47563">
                  <c:v>4.7564000000000001E-5</c:v>
                </c:pt>
                <c:pt idx="47564">
                  <c:v>4.7565000000000003E-5</c:v>
                </c:pt>
                <c:pt idx="47565">
                  <c:v>4.7565999999999998E-5</c:v>
                </c:pt>
                <c:pt idx="47566">
                  <c:v>4.7567E-5</c:v>
                </c:pt>
                <c:pt idx="47567">
                  <c:v>4.7568000000000003E-5</c:v>
                </c:pt>
                <c:pt idx="47568">
                  <c:v>4.7568999999999998E-5</c:v>
                </c:pt>
                <c:pt idx="47569">
                  <c:v>4.757E-5</c:v>
                </c:pt>
                <c:pt idx="47570">
                  <c:v>4.7571000000000002E-5</c:v>
                </c:pt>
                <c:pt idx="47571">
                  <c:v>4.7571999999999998E-5</c:v>
                </c:pt>
                <c:pt idx="47572">
                  <c:v>4.7573E-5</c:v>
                </c:pt>
                <c:pt idx="47573">
                  <c:v>4.7574000000000002E-5</c:v>
                </c:pt>
                <c:pt idx="47574">
                  <c:v>4.7574999999999998E-5</c:v>
                </c:pt>
                <c:pt idx="47575">
                  <c:v>4.7576E-5</c:v>
                </c:pt>
                <c:pt idx="47576">
                  <c:v>4.7577000000000002E-5</c:v>
                </c:pt>
                <c:pt idx="47577">
                  <c:v>4.7577999999999997E-5</c:v>
                </c:pt>
                <c:pt idx="47578">
                  <c:v>4.7579E-5</c:v>
                </c:pt>
                <c:pt idx="47579">
                  <c:v>4.7580000000000002E-5</c:v>
                </c:pt>
                <c:pt idx="47580">
                  <c:v>4.7580999999999997E-5</c:v>
                </c:pt>
                <c:pt idx="47581">
                  <c:v>4.7581999999999999E-5</c:v>
                </c:pt>
                <c:pt idx="47582">
                  <c:v>4.7583000000000002E-5</c:v>
                </c:pt>
                <c:pt idx="47583">
                  <c:v>4.7583999999999997E-5</c:v>
                </c:pt>
                <c:pt idx="47584">
                  <c:v>4.7584999999999999E-5</c:v>
                </c:pt>
                <c:pt idx="47585">
                  <c:v>4.7586000000000001E-5</c:v>
                </c:pt>
                <c:pt idx="47586">
                  <c:v>4.7586999999999997E-5</c:v>
                </c:pt>
                <c:pt idx="47587">
                  <c:v>4.7587999999999999E-5</c:v>
                </c:pt>
                <c:pt idx="47588">
                  <c:v>4.7589000000000001E-5</c:v>
                </c:pt>
                <c:pt idx="47589">
                  <c:v>4.7589999999999997E-5</c:v>
                </c:pt>
                <c:pt idx="47590">
                  <c:v>4.7590999999999999E-5</c:v>
                </c:pt>
                <c:pt idx="47591">
                  <c:v>4.7592000000000001E-5</c:v>
                </c:pt>
                <c:pt idx="47592">
                  <c:v>4.7593000000000003E-5</c:v>
                </c:pt>
                <c:pt idx="47593">
                  <c:v>4.7593999999999999E-5</c:v>
                </c:pt>
                <c:pt idx="47594">
                  <c:v>4.7595000000000001E-5</c:v>
                </c:pt>
                <c:pt idx="47595">
                  <c:v>4.7596000000000003E-5</c:v>
                </c:pt>
                <c:pt idx="47596">
                  <c:v>4.7596999999999998E-5</c:v>
                </c:pt>
                <c:pt idx="47597">
                  <c:v>4.7598000000000001E-5</c:v>
                </c:pt>
                <c:pt idx="47598">
                  <c:v>4.7599000000000003E-5</c:v>
                </c:pt>
                <c:pt idx="47599">
                  <c:v>4.7599999999999998E-5</c:v>
                </c:pt>
                <c:pt idx="47600">
                  <c:v>4.7601E-5</c:v>
                </c:pt>
                <c:pt idx="47601">
                  <c:v>4.7602000000000003E-5</c:v>
                </c:pt>
                <c:pt idx="47602">
                  <c:v>4.7602999999999998E-5</c:v>
                </c:pt>
                <c:pt idx="47603">
                  <c:v>4.7604E-5</c:v>
                </c:pt>
                <c:pt idx="47604">
                  <c:v>4.7605000000000002E-5</c:v>
                </c:pt>
                <c:pt idx="47605">
                  <c:v>4.7605999999999998E-5</c:v>
                </c:pt>
                <c:pt idx="47606">
                  <c:v>4.7607E-5</c:v>
                </c:pt>
                <c:pt idx="47607">
                  <c:v>4.7608000000000002E-5</c:v>
                </c:pt>
                <c:pt idx="47608">
                  <c:v>4.7608999999999998E-5</c:v>
                </c:pt>
                <c:pt idx="47609">
                  <c:v>4.761E-5</c:v>
                </c:pt>
                <c:pt idx="47610">
                  <c:v>4.7611000000000002E-5</c:v>
                </c:pt>
                <c:pt idx="47611">
                  <c:v>4.7611999999999997E-5</c:v>
                </c:pt>
                <c:pt idx="47612">
                  <c:v>4.7613E-5</c:v>
                </c:pt>
                <c:pt idx="47613">
                  <c:v>4.7614000000000002E-5</c:v>
                </c:pt>
                <c:pt idx="47614">
                  <c:v>4.7614999999999997E-5</c:v>
                </c:pt>
                <c:pt idx="47615">
                  <c:v>4.7615999999999999E-5</c:v>
                </c:pt>
                <c:pt idx="47616">
                  <c:v>4.7617000000000002E-5</c:v>
                </c:pt>
                <c:pt idx="47617">
                  <c:v>4.7617999999999997E-5</c:v>
                </c:pt>
                <c:pt idx="47618">
                  <c:v>4.7618999999999999E-5</c:v>
                </c:pt>
                <c:pt idx="47619">
                  <c:v>4.7620000000000001E-5</c:v>
                </c:pt>
                <c:pt idx="47620">
                  <c:v>4.7620999999999997E-5</c:v>
                </c:pt>
                <c:pt idx="47621">
                  <c:v>4.7621999999999999E-5</c:v>
                </c:pt>
                <c:pt idx="47622">
                  <c:v>4.7623000000000001E-5</c:v>
                </c:pt>
                <c:pt idx="47623">
                  <c:v>4.7623999999999997E-5</c:v>
                </c:pt>
                <c:pt idx="47624">
                  <c:v>4.7624999999999999E-5</c:v>
                </c:pt>
                <c:pt idx="47625">
                  <c:v>4.7626000000000001E-5</c:v>
                </c:pt>
                <c:pt idx="47626">
                  <c:v>4.7627000000000003E-5</c:v>
                </c:pt>
                <c:pt idx="47627">
                  <c:v>4.7627999999999999E-5</c:v>
                </c:pt>
                <c:pt idx="47628">
                  <c:v>4.7629000000000001E-5</c:v>
                </c:pt>
                <c:pt idx="47629">
                  <c:v>4.7630000000000003E-5</c:v>
                </c:pt>
                <c:pt idx="47630">
                  <c:v>4.7630999999999998E-5</c:v>
                </c:pt>
                <c:pt idx="47631">
                  <c:v>4.7632000000000001E-5</c:v>
                </c:pt>
                <c:pt idx="47632">
                  <c:v>4.7633000000000003E-5</c:v>
                </c:pt>
                <c:pt idx="47633">
                  <c:v>4.7633999999999998E-5</c:v>
                </c:pt>
                <c:pt idx="47634">
                  <c:v>4.7635E-5</c:v>
                </c:pt>
                <c:pt idx="47635">
                  <c:v>4.7636000000000003E-5</c:v>
                </c:pt>
                <c:pt idx="47636">
                  <c:v>4.7636999999999998E-5</c:v>
                </c:pt>
                <c:pt idx="47637">
                  <c:v>4.7638E-5</c:v>
                </c:pt>
                <c:pt idx="47638">
                  <c:v>4.7639000000000002E-5</c:v>
                </c:pt>
                <c:pt idx="47639">
                  <c:v>4.7639999999999998E-5</c:v>
                </c:pt>
                <c:pt idx="47640">
                  <c:v>4.7641E-5</c:v>
                </c:pt>
                <c:pt idx="47641">
                  <c:v>4.7642000000000002E-5</c:v>
                </c:pt>
                <c:pt idx="47642">
                  <c:v>4.7642999999999998E-5</c:v>
                </c:pt>
                <c:pt idx="47643">
                  <c:v>4.7644E-5</c:v>
                </c:pt>
                <c:pt idx="47644">
                  <c:v>4.7645000000000002E-5</c:v>
                </c:pt>
                <c:pt idx="47645">
                  <c:v>4.7645999999999997E-5</c:v>
                </c:pt>
                <c:pt idx="47646">
                  <c:v>4.7647E-5</c:v>
                </c:pt>
                <c:pt idx="47647">
                  <c:v>4.7648000000000002E-5</c:v>
                </c:pt>
                <c:pt idx="47648">
                  <c:v>4.7648999999999997E-5</c:v>
                </c:pt>
                <c:pt idx="47649">
                  <c:v>4.7649999999999999E-5</c:v>
                </c:pt>
                <c:pt idx="47650">
                  <c:v>4.7651000000000002E-5</c:v>
                </c:pt>
                <c:pt idx="47651">
                  <c:v>4.7651999999999997E-5</c:v>
                </c:pt>
                <c:pt idx="47652">
                  <c:v>4.7652999999999999E-5</c:v>
                </c:pt>
                <c:pt idx="47653">
                  <c:v>4.7654000000000001E-5</c:v>
                </c:pt>
                <c:pt idx="47654">
                  <c:v>4.7654999999999997E-5</c:v>
                </c:pt>
                <c:pt idx="47655">
                  <c:v>4.7655999999999999E-5</c:v>
                </c:pt>
                <c:pt idx="47656">
                  <c:v>4.7657000000000001E-5</c:v>
                </c:pt>
                <c:pt idx="47657">
                  <c:v>4.7657999999999997E-5</c:v>
                </c:pt>
                <c:pt idx="47658">
                  <c:v>4.7658999999999999E-5</c:v>
                </c:pt>
                <c:pt idx="47659">
                  <c:v>4.7660000000000001E-5</c:v>
                </c:pt>
                <c:pt idx="47660">
                  <c:v>4.7661000000000003E-5</c:v>
                </c:pt>
                <c:pt idx="47661">
                  <c:v>4.7661999999999999E-5</c:v>
                </c:pt>
                <c:pt idx="47662">
                  <c:v>4.7663000000000001E-5</c:v>
                </c:pt>
                <c:pt idx="47663">
                  <c:v>4.7664000000000003E-5</c:v>
                </c:pt>
                <c:pt idx="47664">
                  <c:v>4.7664999999999998E-5</c:v>
                </c:pt>
                <c:pt idx="47665">
                  <c:v>4.7666000000000001E-5</c:v>
                </c:pt>
                <c:pt idx="47666">
                  <c:v>4.7667000000000003E-5</c:v>
                </c:pt>
                <c:pt idx="47667">
                  <c:v>4.7667999999999998E-5</c:v>
                </c:pt>
                <c:pt idx="47668">
                  <c:v>4.7669E-5</c:v>
                </c:pt>
                <c:pt idx="47669">
                  <c:v>4.7670000000000003E-5</c:v>
                </c:pt>
                <c:pt idx="47670">
                  <c:v>4.7670999999999998E-5</c:v>
                </c:pt>
                <c:pt idx="47671">
                  <c:v>4.7672E-5</c:v>
                </c:pt>
                <c:pt idx="47672">
                  <c:v>4.7673000000000002E-5</c:v>
                </c:pt>
                <c:pt idx="47673">
                  <c:v>4.7673999999999998E-5</c:v>
                </c:pt>
                <c:pt idx="47674">
                  <c:v>4.7675E-5</c:v>
                </c:pt>
                <c:pt idx="47675">
                  <c:v>4.7676000000000002E-5</c:v>
                </c:pt>
                <c:pt idx="47676">
                  <c:v>4.7676999999999998E-5</c:v>
                </c:pt>
                <c:pt idx="47677">
                  <c:v>4.7678E-5</c:v>
                </c:pt>
                <c:pt idx="47678">
                  <c:v>4.7679000000000002E-5</c:v>
                </c:pt>
                <c:pt idx="47679">
                  <c:v>4.7679999999999998E-5</c:v>
                </c:pt>
                <c:pt idx="47680">
                  <c:v>4.7681E-5</c:v>
                </c:pt>
                <c:pt idx="47681">
                  <c:v>4.7682000000000002E-5</c:v>
                </c:pt>
                <c:pt idx="47682">
                  <c:v>4.7682999999999997E-5</c:v>
                </c:pt>
                <c:pt idx="47683">
                  <c:v>4.7683999999999999E-5</c:v>
                </c:pt>
                <c:pt idx="47684">
                  <c:v>4.7685000000000002E-5</c:v>
                </c:pt>
                <c:pt idx="47685">
                  <c:v>4.7685999999999997E-5</c:v>
                </c:pt>
                <c:pt idx="47686">
                  <c:v>4.7686999999999999E-5</c:v>
                </c:pt>
                <c:pt idx="47687">
                  <c:v>4.7688000000000001E-5</c:v>
                </c:pt>
                <c:pt idx="47688">
                  <c:v>4.7688999999999997E-5</c:v>
                </c:pt>
                <c:pt idx="47689">
                  <c:v>4.7689999999999999E-5</c:v>
                </c:pt>
                <c:pt idx="47690">
                  <c:v>4.7691000000000001E-5</c:v>
                </c:pt>
                <c:pt idx="47691">
                  <c:v>4.7691999999999997E-5</c:v>
                </c:pt>
                <c:pt idx="47692">
                  <c:v>4.7692999999999999E-5</c:v>
                </c:pt>
                <c:pt idx="47693">
                  <c:v>4.7694000000000001E-5</c:v>
                </c:pt>
                <c:pt idx="47694">
                  <c:v>4.7695000000000003E-5</c:v>
                </c:pt>
                <c:pt idx="47695">
                  <c:v>4.7695999999999999E-5</c:v>
                </c:pt>
                <c:pt idx="47696">
                  <c:v>4.7697000000000001E-5</c:v>
                </c:pt>
                <c:pt idx="47697">
                  <c:v>4.7698000000000003E-5</c:v>
                </c:pt>
                <c:pt idx="47698">
                  <c:v>4.7698999999999999E-5</c:v>
                </c:pt>
                <c:pt idx="47699">
                  <c:v>4.7700000000000001E-5</c:v>
                </c:pt>
                <c:pt idx="47700">
                  <c:v>4.7701000000000003E-5</c:v>
                </c:pt>
                <c:pt idx="47701">
                  <c:v>4.7701999999999998E-5</c:v>
                </c:pt>
                <c:pt idx="47702">
                  <c:v>4.7703000000000001E-5</c:v>
                </c:pt>
                <c:pt idx="47703">
                  <c:v>4.7704000000000003E-5</c:v>
                </c:pt>
                <c:pt idx="47704">
                  <c:v>4.7704999999999998E-5</c:v>
                </c:pt>
                <c:pt idx="47705">
                  <c:v>4.7706E-5</c:v>
                </c:pt>
                <c:pt idx="47706">
                  <c:v>4.7707000000000002E-5</c:v>
                </c:pt>
                <c:pt idx="47707">
                  <c:v>4.7707999999999998E-5</c:v>
                </c:pt>
                <c:pt idx="47708">
                  <c:v>4.7709E-5</c:v>
                </c:pt>
                <c:pt idx="47709">
                  <c:v>4.7710000000000002E-5</c:v>
                </c:pt>
                <c:pt idx="47710">
                  <c:v>4.7710999999999998E-5</c:v>
                </c:pt>
                <c:pt idx="47711">
                  <c:v>4.7712E-5</c:v>
                </c:pt>
                <c:pt idx="47712">
                  <c:v>4.7713000000000002E-5</c:v>
                </c:pt>
                <c:pt idx="47713">
                  <c:v>4.7713999999999998E-5</c:v>
                </c:pt>
                <c:pt idx="47714">
                  <c:v>4.7715E-5</c:v>
                </c:pt>
                <c:pt idx="47715">
                  <c:v>4.7716000000000002E-5</c:v>
                </c:pt>
                <c:pt idx="47716">
                  <c:v>4.7716999999999997E-5</c:v>
                </c:pt>
                <c:pt idx="47717">
                  <c:v>4.7718E-5</c:v>
                </c:pt>
                <c:pt idx="47718">
                  <c:v>4.7719000000000002E-5</c:v>
                </c:pt>
                <c:pt idx="47719">
                  <c:v>4.7719999999999997E-5</c:v>
                </c:pt>
                <c:pt idx="47720">
                  <c:v>4.7720999999999999E-5</c:v>
                </c:pt>
                <c:pt idx="47721">
                  <c:v>4.7722000000000002E-5</c:v>
                </c:pt>
                <c:pt idx="47722">
                  <c:v>4.7722999999999997E-5</c:v>
                </c:pt>
                <c:pt idx="47723">
                  <c:v>4.7723999999999999E-5</c:v>
                </c:pt>
                <c:pt idx="47724">
                  <c:v>4.7725000000000001E-5</c:v>
                </c:pt>
                <c:pt idx="47725">
                  <c:v>4.7725999999999997E-5</c:v>
                </c:pt>
                <c:pt idx="47726">
                  <c:v>4.7726999999999999E-5</c:v>
                </c:pt>
                <c:pt idx="47727">
                  <c:v>4.7728000000000001E-5</c:v>
                </c:pt>
                <c:pt idx="47728">
                  <c:v>4.7729000000000003E-5</c:v>
                </c:pt>
                <c:pt idx="47729">
                  <c:v>4.7729999999999999E-5</c:v>
                </c:pt>
                <c:pt idx="47730">
                  <c:v>4.7731000000000001E-5</c:v>
                </c:pt>
                <c:pt idx="47731">
                  <c:v>4.7732000000000003E-5</c:v>
                </c:pt>
                <c:pt idx="47732">
                  <c:v>4.7732999999999999E-5</c:v>
                </c:pt>
                <c:pt idx="47733">
                  <c:v>4.7734000000000001E-5</c:v>
                </c:pt>
                <c:pt idx="47734">
                  <c:v>4.7735000000000003E-5</c:v>
                </c:pt>
                <c:pt idx="47735">
                  <c:v>4.7735999999999998E-5</c:v>
                </c:pt>
                <c:pt idx="47736">
                  <c:v>4.7737000000000001E-5</c:v>
                </c:pt>
                <c:pt idx="47737">
                  <c:v>4.7738000000000003E-5</c:v>
                </c:pt>
                <c:pt idx="47738">
                  <c:v>4.7738999999999998E-5</c:v>
                </c:pt>
                <c:pt idx="47739">
                  <c:v>4.774E-5</c:v>
                </c:pt>
                <c:pt idx="47740">
                  <c:v>4.7741000000000003E-5</c:v>
                </c:pt>
                <c:pt idx="47741">
                  <c:v>4.7741999999999998E-5</c:v>
                </c:pt>
                <c:pt idx="47742">
                  <c:v>4.7743E-5</c:v>
                </c:pt>
                <c:pt idx="47743">
                  <c:v>4.7744000000000002E-5</c:v>
                </c:pt>
                <c:pt idx="47744">
                  <c:v>4.7744999999999998E-5</c:v>
                </c:pt>
                <c:pt idx="47745">
                  <c:v>4.7746E-5</c:v>
                </c:pt>
                <c:pt idx="47746">
                  <c:v>4.7747000000000002E-5</c:v>
                </c:pt>
                <c:pt idx="47747">
                  <c:v>4.7747999999999998E-5</c:v>
                </c:pt>
                <c:pt idx="47748">
                  <c:v>4.7749E-5</c:v>
                </c:pt>
                <c:pt idx="47749">
                  <c:v>4.7750000000000002E-5</c:v>
                </c:pt>
                <c:pt idx="47750">
                  <c:v>4.7750999999999997E-5</c:v>
                </c:pt>
                <c:pt idx="47751">
                  <c:v>4.7752E-5</c:v>
                </c:pt>
                <c:pt idx="47752">
                  <c:v>4.7753000000000002E-5</c:v>
                </c:pt>
                <c:pt idx="47753">
                  <c:v>4.7753999999999997E-5</c:v>
                </c:pt>
                <c:pt idx="47754">
                  <c:v>4.7754999999999999E-5</c:v>
                </c:pt>
                <c:pt idx="47755">
                  <c:v>4.7756000000000002E-5</c:v>
                </c:pt>
                <c:pt idx="47756">
                  <c:v>4.7756999999999997E-5</c:v>
                </c:pt>
                <c:pt idx="47757">
                  <c:v>4.7757999999999999E-5</c:v>
                </c:pt>
                <c:pt idx="47758">
                  <c:v>4.7759000000000001E-5</c:v>
                </c:pt>
                <c:pt idx="47759">
                  <c:v>4.7759999999999997E-5</c:v>
                </c:pt>
                <c:pt idx="47760">
                  <c:v>4.7760999999999999E-5</c:v>
                </c:pt>
                <c:pt idx="47761">
                  <c:v>4.7762000000000001E-5</c:v>
                </c:pt>
                <c:pt idx="47762">
                  <c:v>4.7763000000000003E-5</c:v>
                </c:pt>
                <c:pt idx="47763">
                  <c:v>4.7763999999999999E-5</c:v>
                </c:pt>
                <c:pt idx="47764">
                  <c:v>4.7765000000000001E-5</c:v>
                </c:pt>
                <c:pt idx="47765">
                  <c:v>4.7766000000000003E-5</c:v>
                </c:pt>
                <c:pt idx="47766">
                  <c:v>4.7766999999999999E-5</c:v>
                </c:pt>
                <c:pt idx="47767">
                  <c:v>4.7768000000000001E-5</c:v>
                </c:pt>
                <c:pt idx="47768">
                  <c:v>4.7769000000000003E-5</c:v>
                </c:pt>
                <c:pt idx="47769">
                  <c:v>4.7769999999999998E-5</c:v>
                </c:pt>
                <c:pt idx="47770">
                  <c:v>4.7771000000000001E-5</c:v>
                </c:pt>
                <c:pt idx="47771">
                  <c:v>4.7772000000000003E-5</c:v>
                </c:pt>
                <c:pt idx="47772">
                  <c:v>4.7772999999999998E-5</c:v>
                </c:pt>
                <c:pt idx="47773">
                  <c:v>4.7774E-5</c:v>
                </c:pt>
                <c:pt idx="47774">
                  <c:v>4.7775000000000003E-5</c:v>
                </c:pt>
                <c:pt idx="47775">
                  <c:v>4.7775999999999998E-5</c:v>
                </c:pt>
                <c:pt idx="47776">
                  <c:v>4.7777E-5</c:v>
                </c:pt>
                <c:pt idx="47777">
                  <c:v>4.7778000000000002E-5</c:v>
                </c:pt>
                <c:pt idx="47778">
                  <c:v>4.7778999999999998E-5</c:v>
                </c:pt>
                <c:pt idx="47779">
                  <c:v>4.778E-5</c:v>
                </c:pt>
                <c:pt idx="47780">
                  <c:v>4.7781000000000002E-5</c:v>
                </c:pt>
                <c:pt idx="47781">
                  <c:v>4.7781999999999998E-5</c:v>
                </c:pt>
                <c:pt idx="47782">
                  <c:v>4.7783E-5</c:v>
                </c:pt>
                <c:pt idx="47783">
                  <c:v>4.7784000000000002E-5</c:v>
                </c:pt>
                <c:pt idx="47784">
                  <c:v>4.7784999999999997E-5</c:v>
                </c:pt>
                <c:pt idx="47785">
                  <c:v>4.7786E-5</c:v>
                </c:pt>
                <c:pt idx="47786">
                  <c:v>4.7787000000000002E-5</c:v>
                </c:pt>
                <c:pt idx="47787">
                  <c:v>4.7787999999999997E-5</c:v>
                </c:pt>
                <c:pt idx="47788">
                  <c:v>4.7788999999999999E-5</c:v>
                </c:pt>
                <c:pt idx="47789">
                  <c:v>4.7790000000000002E-5</c:v>
                </c:pt>
                <c:pt idx="47790">
                  <c:v>4.7790999999999997E-5</c:v>
                </c:pt>
                <c:pt idx="47791">
                  <c:v>4.7791999999999999E-5</c:v>
                </c:pt>
                <c:pt idx="47792">
                  <c:v>4.7793000000000001E-5</c:v>
                </c:pt>
                <c:pt idx="47793">
                  <c:v>4.7793999999999997E-5</c:v>
                </c:pt>
                <c:pt idx="47794">
                  <c:v>4.7794999999999999E-5</c:v>
                </c:pt>
                <c:pt idx="47795">
                  <c:v>4.7796000000000001E-5</c:v>
                </c:pt>
                <c:pt idx="47796">
                  <c:v>4.7797000000000003E-5</c:v>
                </c:pt>
                <c:pt idx="47797">
                  <c:v>4.7797999999999999E-5</c:v>
                </c:pt>
                <c:pt idx="47798">
                  <c:v>4.7799000000000001E-5</c:v>
                </c:pt>
                <c:pt idx="47799">
                  <c:v>4.7800000000000003E-5</c:v>
                </c:pt>
                <c:pt idx="47800">
                  <c:v>4.7800999999999999E-5</c:v>
                </c:pt>
                <c:pt idx="47801">
                  <c:v>4.7802000000000001E-5</c:v>
                </c:pt>
                <c:pt idx="47802">
                  <c:v>4.7803000000000003E-5</c:v>
                </c:pt>
                <c:pt idx="47803">
                  <c:v>4.7803999999999998E-5</c:v>
                </c:pt>
                <c:pt idx="47804">
                  <c:v>4.7805000000000001E-5</c:v>
                </c:pt>
                <c:pt idx="47805">
                  <c:v>4.7806000000000003E-5</c:v>
                </c:pt>
                <c:pt idx="47806">
                  <c:v>4.7806999999999998E-5</c:v>
                </c:pt>
                <c:pt idx="47807">
                  <c:v>4.7808E-5</c:v>
                </c:pt>
                <c:pt idx="47808">
                  <c:v>4.7809000000000003E-5</c:v>
                </c:pt>
                <c:pt idx="47809">
                  <c:v>4.7809999999999998E-5</c:v>
                </c:pt>
                <c:pt idx="47810">
                  <c:v>4.7811E-5</c:v>
                </c:pt>
                <c:pt idx="47811">
                  <c:v>4.7812000000000002E-5</c:v>
                </c:pt>
                <c:pt idx="47812">
                  <c:v>4.7812999999999998E-5</c:v>
                </c:pt>
                <c:pt idx="47813">
                  <c:v>4.7814E-5</c:v>
                </c:pt>
                <c:pt idx="47814">
                  <c:v>4.7815000000000002E-5</c:v>
                </c:pt>
                <c:pt idx="47815">
                  <c:v>4.7815999999999998E-5</c:v>
                </c:pt>
                <c:pt idx="47816">
                  <c:v>4.7817E-5</c:v>
                </c:pt>
                <c:pt idx="47817">
                  <c:v>4.7818000000000002E-5</c:v>
                </c:pt>
                <c:pt idx="47818">
                  <c:v>4.7818999999999997E-5</c:v>
                </c:pt>
                <c:pt idx="47819">
                  <c:v>4.782E-5</c:v>
                </c:pt>
                <c:pt idx="47820">
                  <c:v>4.7821000000000002E-5</c:v>
                </c:pt>
                <c:pt idx="47821">
                  <c:v>4.7821999999999997E-5</c:v>
                </c:pt>
                <c:pt idx="47822">
                  <c:v>4.7822999999999999E-5</c:v>
                </c:pt>
                <c:pt idx="47823">
                  <c:v>4.7824000000000002E-5</c:v>
                </c:pt>
                <c:pt idx="47824">
                  <c:v>4.7824999999999997E-5</c:v>
                </c:pt>
                <c:pt idx="47825">
                  <c:v>4.7825999999999999E-5</c:v>
                </c:pt>
                <c:pt idx="47826">
                  <c:v>4.7827000000000001E-5</c:v>
                </c:pt>
                <c:pt idx="47827">
                  <c:v>4.7827999999999997E-5</c:v>
                </c:pt>
                <c:pt idx="47828">
                  <c:v>4.7828999999999999E-5</c:v>
                </c:pt>
                <c:pt idx="47829">
                  <c:v>4.7830000000000001E-5</c:v>
                </c:pt>
                <c:pt idx="47830">
                  <c:v>4.7831000000000003E-5</c:v>
                </c:pt>
                <c:pt idx="47831">
                  <c:v>4.7831999999999999E-5</c:v>
                </c:pt>
                <c:pt idx="47832">
                  <c:v>4.7833000000000001E-5</c:v>
                </c:pt>
                <c:pt idx="47833">
                  <c:v>4.7834000000000003E-5</c:v>
                </c:pt>
                <c:pt idx="47834">
                  <c:v>4.7834999999999999E-5</c:v>
                </c:pt>
                <c:pt idx="47835">
                  <c:v>4.7836000000000001E-5</c:v>
                </c:pt>
                <c:pt idx="47836">
                  <c:v>4.7837000000000003E-5</c:v>
                </c:pt>
                <c:pt idx="47837">
                  <c:v>4.7837999999999998E-5</c:v>
                </c:pt>
                <c:pt idx="47838">
                  <c:v>4.7839000000000001E-5</c:v>
                </c:pt>
                <c:pt idx="47839">
                  <c:v>4.7840000000000003E-5</c:v>
                </c:pt>
                <c:pt idx="47840">
                  <c:v>4.7840999999999998E-5</c:v>
                </c:pt>
                <c:pt idx="47841">
                  <c:v>4.7842E-5</c:v>
                </c:pt>
                <c:pt idx="47842">
                  <c:v>4.7843000000000003E-5</c:v>
                </c:pt>
                <c:pt idx="47843">
                  <c:v>4.7843999999999998E-5</c:v>
                </c:pt>
                <c:pt idx="47844">
                  <c:v>4.7845E-5</c:v>
                </c:pt>
                <c:pt idx="47845">
                  <c:v>4.7846000000000002E-5</c:v>
                </c:pt>
                <c:pt idx="47846">
                  <c:v>4.7846999999999998E-5</c:v>
                </c:pt>
                <c:pt idx="47847">
                  <c:v>4.7848E-5</c:v>
                </c:pt>
                <c:pt idx="47848">
                  <c:v>4.7849000000000002E-5</c:v>
                </c:pt>
                <c:pt idx="47849">
                  <c:v>4.7849999999999998E-5</c:v>
                </c:pt>
                <c:pt idx="47850">
                  <c:v>4.7851E-5</c:v>
                </c:pt>
                <c:pt idx="47851">
                  <c:v>4.7852000000000002E-5</c:v>
                </c:pt>
                <c:pt idx="47852">
                  <c:v>4.7852999999999997E-5</c:v>
                </c:pt>
                <c:pt idx="47853">
                  <c:v>4.7854E-5</c:v>
                </c:pt>
                <c:pt idx="47854">
                  <c:v>4.7855000000000002E-5</c:v>
                </c:pt>
                <c:pt idx="47855">
                  <c:v>4.7855999999999997E-5</c:v>
                </c:pt>
                <c:pt idx="47856">
                  <c:v>4.7856999999999999E-5</c:v>
                </c:pt>
                <c:pt idx="47857">
                  <c:v>4.7858000000000002E-5</c:v>
                </c:pt>
                <c:pt idx="47858">
                  <c:v>4.7858999999999997E-5</c:v>
                </c:pt>
                <c:pt idx="47859">
                  <c:v>4.7859999999999999E-5</c:v>
                </c:pt>
                <c:pt idx="47860">
                  <c:v>4.7861000000000001E-5</c:v>
                </c:pt>
                <c:pt idx="47861">
                  <c:v>4.7861999999999997E-5</c:v>
                </c:pt>
                <c:pt idx="47862">
                  <c:v>4.7862999999999999E-5</c:v>
                </c:pt>
                <c:pt idx="47863">
                  <c:v>4.7864000000000001E-5</c:v>
                </c:pt>
                <c:pt idx="47864">
                  <c:v>4.7865000000000003E-5</c:v>
                </c:pt>
                <c:pt idx="47865">
                  <c:v>4.7865999999999999E-5</c:v>
                </c:pt>
                <c:pt idx="47866">
                  <c:v>4.7867000000000001E-5</c:v>
                </c:pt>
                <c:pt idx="47867">
                  <c:v>4.7868000000000003E-5</c:v>
                </c:pt>
                <c:pt idx="47868">
                  <c:v>4.7868999999999999E-5</c:v>
                </c:pt>
                <c:pt idx="47869">
                  <c:v>4.7870000000000001E-5</c:v>
                </c:pt>
                <c:pt idx="47870">
                  <c:v>4.7871000000000003E-5</c:v>
                </c:pt>
                <c:pt idx="47871">
                  <c:v>4.7871999999999998E-5</c:v>
                </c:pt>
                <c:pt idx="47872">
                  <c:v>4.7873000000000001E-5</c:v>
                </c:pt>
                <c:pt idx="47873">
                  <c:v>4.7874000000000003E-5</c:v>
                </c:pt>
                <c:pt idx="47874">
                  <c:v>4.7874999999999998E-5</c:v>
                </c:pt>
                <c:pt idx="47875">
                  <c:v>4.7876E-5</c:v>
                </c:pt>
                <c:pt idx="47876">
                  <c:v>4.7877000000000003E-5</c:v>
                </c:pt>
                <c:pt idx="47877">
                  <c:v>4.7877999999999998E-5</c:v>
                </c:pt>
                <c:pt idx="47878">
                  <c:v>4.7879E-5</c:v>
                </c:pt>
                <c:pt idx="47879">
                  <c:v>4.7880000000000002E-5</c:v>
                </c:pt>
                <c:pt idx="47880">
                  <c:v>4.7880999999999998E-5</c:v>
                </c:pt>
                <c:pt idx="47881">
                  <c:v>4.7882E-5</c:v>
                </c:pt>
                <c:pt idx="47882">
                  <c:v>4.7883000000000002E-5</c:v>
                </c:pt>
                <c:pt idx="47883">
                  <c:v>4.7883999999999998E-5</c:v>
                </c:pt>
                <c:pt idx="47884">
                  <c:v>4.7885E-5</c:v>
                </c:pt>
                <c:pt idx="47885">
                  <c:v>4.7886000000000002E-5</c:v>
                </c:pt>
                <c:pt idx="47886">
                  <c:v>4.7886999999999997E-5</c:v>
                </c:pt>
                <c:pt idx="47887">
                  <c:v>4.7888E-5</c:v>
                </c:pt>
                <c:pt idx="47888">
                  <c:v>4.7889000000000002E-5</c:v>
                </c:pt>
                <c:pt idx="47889">
                  <c:v>4.7889999999999997E-5</c:v>
                </c:pt>
                <c:pt idx="47890">
                  <c:v>4.7890999999999999E-5</c:v>
                </c:pt>
                <c:pt idx="47891">
                  <c:v>4.7892000000000002E-5</c:v>
                </c:pt>
                <c:pt idx="47892">
                  <c:v>4.7892999999999997E-5</c:v>
                </c:pt>
                <c:pt idx="47893">
                  <c:v>4.7893999999999999E-5</c:v>
                </c:pt>
                <c:pt idx="47894">
                  <c:v>4.7895000000000001E-5</c:v>
                </c:pt>
                <c:pt idx="47895">
                  <c:v>4.7895999999999997E-5</c:v>
                </c:pt>
                <c:pt idx="47896">
                  <c:v>4.7896999999999999E-5</c:v>
                </c:pt>
                <c:pt idx="47897">
                  <c:v>4.7898000000000001E-5</c:v>
                </c:pt>
                <c:pt idx="47898">
                  <c:v>4.7899000000000003E-5</c:v>
                </c:pt>
                <c:pt idx="47899">
                  <c:v>4.7899999999999999E-5</c:v>
                </c:pt>
                <c:pt idx="47900">
                  <c:v>4.7901000000000001E-5</c:v>
                </c:pt>
                <c:pt idx="47901">
                  <c:v>4.7902000000000003E-5</c:v>
                </c:pt>
                <c:pt idx="47902">
                  <c:v>4.7902999999999999E-5</c:v>
                </c:pt>
                <c:pt idx="47903">
                  <c:v>4.7904000000000001E-5</c:v>
                </c:pt>
                <c:pt idx="47904">
                  <c:v>4.7905000000000003E-5</c:v>
                </c:pt>
                <c:pt idx="47905">
                  <c:v>4.7905999999999998E-5</c:v>
                </c:pt>
                <c:pt idx="47906">
                  <c:v>4.7907000000000001E-5</c:v>
                </c:pt>
                <c:pt idx="47907">
                  <c:v>4.7908000000000003E-5</c:v>
                </c:pt>
                <c:pt idx="47908">
                  <c:v>4.7908999999999998E-5</c:v>
                </c:pt>
                <c:pt idx="47909">
                  <c:v>4.791E-5</c:v>
                </c:pt>
                <c:pt idx="47910">
                  <c:v>4.7911000000000003E-5</c:v>
                </c:pt>
                <c:pt idx="47911">
                  <c:v>4.7911999999999998E-5</c:v>
                </c:pt>
                <c:pt idx="47912">
                  <c:v>4.7913E-5</c:v>
                </c:pt>
                <c:pt idx="47913">
                  <c:v>4.7914000000000002E-5</c:v>
                </c:pt>
                <c:pt idx="47914">
                  <c:v>4.7914999999999998E-5</c:v>
                </c:pt>
                <c:pt idx="47915">
                  <c:v>4.7916E-5</c:v>
                </c:pt>
                <c:pt idx="47916">
                  <c:v>4.7917000000000002E-5</c:v>
                </c:pt>
                <c:pt idx="47917">
                  <c:v>4.7917999999999998E-5</c:v>
                </c:pt>
                <c:pt idx="47918">
                  <c:v>4.7919E-5</c:v>
                </c:pt>
                <c:pt idx="47919">
                  <c:v>4.7920000000000002E-5</c:v>
                </c:pt>
                <c:pt idx="47920">
                  <c:v>4.7920999999999997E-5</c:v>
                </c:pt>
                <c:pt idx="47921">
                  <c:v>4.7922E-5</c:v>
                </c:pt>
                <c:pt idx="47922">
                  <c:v>4.7923000000000002E-5</c:v>
                </c:pt>
                <c:pt idx="47923">
                  <c:v>4.7923999999999997E-5</c:v>
                </c:pt>
                <c:pt idx="47924">
                  <c:v>4.7924999999999999E-5</c:v>
                </c:pt>
                <c:pt idx="47925">
                  <c:v>4.7926000000000002E-5</c:v>
                </c:pt>
                <c:pt idx="47926">
                  <c:v>4.7926999999999997E-5</c:v>
                </c:pt>
                <c:pt idx="47927">
                  <c:v>4.7927999999999999E-5</c:v>
                </c:pt>
                <c:pt idx="47928">
                  <c:v>4.7929000000000001E-5</c:v>
                </c:pt>
                <c:pt idx="47929">
                  <c:v>4.7929999999999997E-5</c:v>
                </c:pt>
                <c:pt idx="47930">
                  <c:v>4.7930999999999999E-5</c:v>
                </c:pt>
                <c:pt idx="47931">
                  <c:v>4.7932000000000001E-5</c:v>
                </c:pt>
                <c:pt idx="47932">
                  <c:v>4.7933000000000003E-5</c:v>
                </c:pt>
                <c:pt idx="47933">
                  <c:v>4.7933999999999999E-5</c:v>
                </c:pt>
                <c:pt idx="47934">
                  <c:v>4.7935000000000001E-5</c:v>
                </c:pt>
                <c:pt idx="47935">
                  <c:v>4.7936000000000003E-5</c:v>
                </c:pt>
                <c:pt idx="47936">
                  <c:v>4.7936999999999999E-5</c:v>
                </c:pt>
                <c:pt idx="47937">
                  <c:v>4.7938000000000001E-5</c:v>
                </c:pt>
                <c:pt idx="47938">
                  <c:v>4.7939000000000003E-5</c:v>
                </c:pt>
                <c:pt idx="47939">
                  <c:v>4.7939999999999998E-5</c:v>
                </c:pt>
                <c:pt idx="47940">
                  <c:v>4.7941000000000001E-5</c:v>
                </c:pt>
                <c:pt idx="47941">
                  <c:v>4.7942000000000003E-5</c:v>
                </c:pt>
                <c:pt idx="47942">
                  <c:v>4.7942999999999998E-5</c:v>
                </c:pt>
                <c:pt idx="47943">
                  <c:v>4.7944E-5</c:v>
                </c:pt>
                <c:pt idx="47944">
                  <c:v>4.7945000000000003E-5</c:v>
                </c:pt>
                <c:pt idx="47945">
                  <c:v>4.7945999999999998E-5</c:v>
                </c:pt>
                <c:pt idx="47946">
                  <c:v>4.7947E-5</c:v>
                </c:pt>
                <c:pt idx="47947">
                  <c:v>4.7948000000000002E-5</c:v>
                </c:pt>
                <c:pt idx="47948">
                  <c:v>4.7948999999999998E-5</c:v>
                </c:pt>
                <c:pt idx="47949">
                  <c:v>4.795E-5</c:v>
                </c:pt>
                <c:pt idx="47950">
                  <c:v>4.7951000000000002E-5</c:v>
                </c:pt>
                <c:pt idx="47951">
                  <c:v>4.7951999999999998E-5</c:v>
                </c:pt>
                <c:pt idx="47952">
                  <c:v>4.7953E-5</c:v>
                </c:pt>
                <c:pt idx="47953">
                  <c:v>4.7954000000000002E-5</c:v>
                </c:pt>
                <c:pt idx="47954">
                  <c:v>4.7954999999999997E-5</c:v>
                </c:pt>
                <c:pt idx="47955">
                  <c:v>4.7956E-5</c:v>
                </c:pt>
                <c:pt idx="47956">
                  <c:v>4.7957000000000002E-5</c:v>
                </c:pt>
                <c:pt idx="47957">
                  <c:v>4.7957999999999997E-5</c:v>
                </c:pt>
                <c:pt idx="47958">
                  <c:v>4.7958999999999999E-5</c:v>
                </c:pt>
                <c:pt idx="47959">
                  <c:v>4.7960000000000002E-5</c:v>
                </c:pt>
                <c:pt idx="47960">
                  <c:v>4.7960999999999997E-5</c:v>
                </c:pt>
                <c:pt idx="47961">
                  <c:v>4.7961999999999999E-5</c:v>
                </c:pt>
                <c:pt idx="47962">
                  <c:v>4.7963000000000001E-5</c:v>
                </c:pt>
                <c:pt idx="47963">
                  <c:v>4.7963999999999997E-5</c:v>
                </c:pt>
                <c:pt idx="47964">
                  <c:v>4.7964999999999999E-5</c:v>
                </c:pt>
                <c:pt idx="47965">
                  <c:v>4.7966000000000001E-5</c:v>
                </c:pt>
                <c:pt idx="47966">
                  <c:v>4.7966999999999997E-5</c:v>
                </c:pt>
                <c:pt idx="47967">
                  <c:v>4.7967999999999999E-5</c:v>
                </c:pt>
                <c:pt idx="47968">
                  <c:v>4.7969000000000001E-5</c:v>
                </c:pt>
                <c:pt idx="47969">
                  <c:v>4.7970000000000003E-5</c:v>
                </c:pt>
                <c:pt idx="47970">
                  <c:v>4.7970999999999999E-5</c:v>
                </c:pt>
                <c:pt idx="47971">
                  <c:v>4.7972000000000001E-5</c:v>
                </c:pt>
                <c:pt idx="47972">
                  <c:v>4.7973000000000003E-5</c:v>
                </c:pt>
                <c:pt idx="47973">
                  <c:v>4.7973999999999998E-5</c:v>
                </c:pt>
                <c:pt idx="47974">
                  <c:v>4.7975000000000001E-5</c:v>
                </c:pt>
                <c:pt idx="47975">
                  <c:v>4.7976000000000003E-5</c:v>
                </c:pt>
                <c:pt idx="47976">
                  <c:v>4.7976999999999998E-5</c:v>
                </c:pt>
                <c:pt idx="47977">
                  <c:v>4.7978E-5</c:v>
                </c:pt>
                <c:pt idx="47978">
                  <c:v>4.7979000000000003E-5</c:v>
                </c:pt>
                <c:pt idx="47979">
                  <c:v>4.7979999999999998E-5</c:v>
                </c:pt>
                <c:pt idx="47980">
                  <c:v>4.7981E-5</c:v>
                </c:pt>
                <c:pt idx="47981">
                  <c:v>4.7982000000000002E-5</c:v>
                </c:pt>
                <c:pt idx="47982">
                  <c:v>4.7982999999999998E-5</c:v>
                </c:pt>
                <c:pt idx="47983">
                  <c:v>4.7984E-5</c:v>
                </c:pt>
                <c:pt idx="47984">
                  <c:v>4.7985000000000002E-5</c:v>
                </c:pt>
                <c:pt idx="47985">
                  <c:v>4.7985999999999998E-5</c:v>
                </c:pt>
                <c:pt idx="47986">
                  <c:v>4.7987E-5</c:v>
                </c:pt>
                <c:pt idx="47987">
                  <c:v>4.7988000000000002E-5</c:v>
                </c:pt>
                <c:pt idx="47988">
                  <c:v>4.7988999999999997E-5</c:v>
                </c:pt>
                <c:pt idx="47989">
                  <c:v>4.799E-5</c:v>
                </c:pt>
                <c:pt idx="47990">
                  <c:v>4.7991000000000002E-5</c:v>
                </c:pt>
                <c:pt idx="47991">
                  <c:v>4.7991999999999997E-5</c:v>
                </c:pt>
                <c:pt idx="47992">
                  <c:v>4.7992999999999999E-5</c:v>
                </c:pt>
                <c:pt idx="47993">
                  <c:v>4.7994000000000002E-5</c:v>
                </c:pt>
                <c:pt idx="47994">
                  <c:v>4.7994999999999997E-5</c:v>
                </c:pt>
                <c:pt idx="47995">
                  <c:v>4.7995999999999999E-5</c:v>
                </c:pt>
                <c:pt idx="47996">
                  <c:v>4.7997000000000001E-5</c:v>
                </c:pt>
                <c:pt idx="47997">
                  <c:v>4.7997999999999997E-5</c:v>
                </c:pt>
                <c:pt idx="47998">
                  <c:v>4.7998999999999999E-5</c:v>
                </c:pt>
                <c:pt idx="47999">
                  <c:v>4.8000000000000001E-5</c:v>
                </c:pt>
                <c:pt idx="48000">
                  <c:v>4.8000999999999997E-5</c:v>
                </c:pt>
                <c:pt idx="48001">
                  <c:v>4.8001999999999999E-5</c:v>
                </c:pt>
                <c:pt idx="48002">
                  <c:v>4.8003000000000001E-5</c:v>
                </c:pt>
                <c:pt idx="48003">
                  <c:v>4.8004000000000003E-5</c:v>
                </c:pt>
                <c:pt idx="48004">
                  <c:v>4.8004999999999999E-5</c:v>
                </c:pt>
                <c:pt idx="48005">
                  <c:v>4.8006000000000001E-5</c:v>
                </c:pt>
                <c:pt idx="48006">
                  <c:v>4.8007000000000003E-5</c:v>
                </c:pt>
                <c:pt idx="48007">
                  <c:v>4.8007999999999998E-5</c:v>
                </c:pt>
                <c:pt idx="48008">
                  <c:v>4.8009000000000001E-5</c:v>
                </c:pt>
                <c:pt idx="48009">
                  <c:v>4.8010000000000003E-5</c:v>
                </c:pt>
                <c:pt idx="48010">
                  <c:v>4.8010999999999998E-5</c:v>
                </c:pt>
                <c:pt idx="48011">
                  <c:v>4.8012E-5</c:v>
                </c:pt>
                <c:pt idx="48012">
                  <c:v>4.8013000000000003E-5</c:v>
                </c:pt>
                <c:pt idx="48013">
                  <c:v>4.8013999999999998E-5</c:v>
                </c:pt>
                <c:pt idx="48014">
                  <c:v>4.8015E-5</c:v>
                </c:pt>
                <c:pt idx="48015">
                  <c:v>4.8016000000000002E-5</c:v>
                </c:pt>
                <c:pt idx="48016">
                  <c:v>4.8016999999999998E-5</c:v>
                </c:pt>
                <c:pt idx="48017">
                  <c:v>4.8018E-5</c:v>
                </c:pt>
                <c:pt idx="48018">
                  <c:v>4.8019000000000002E-5</c:v>
                </c:pt>
                <c:pt idx="48019">
                  <c:v>4.8019999999999998E-5</c:v>
                </c:pt>
                <c:pt idx="48020">
                  <c:v>4.8021E-5</c:v>
                </c:pt>
                <c:pt idx="48021">
                  <c:v>4.8022000000000002E-5</c:v>
                </c:pt>
                <c:pt idx="48022">
                  <c:v>4.8022999999999997E-5</c:v>
                </c:pt>
                <c:pt idx="48023">
                  <c:v>4.8024E-5</c:v>
                </c:pt>
                <c:pt idx="48024">
                  <c:v>4.8025000000000002E-5</c:v>
                </c:pt>
                <c:pt idx="48025">
                  <c:v>4.8025999999999997E-5</c:v>
                </c:pt>
                <c:pt idx="48026">
                  <c:v>4.8026999999999999E-5</c:v>
                </c:pt>
                <c:pt idx="48027">
                  <c:v>4.8028000000000002E-5</c:v>
                </c:pt>
                <c:pt idx="48028">
                  <c:v>4.8028999999999997E-5</c:v>
                </c:pt>
                <c:pt idx="48029">
                  <c:v>4.8029999999999999E-5</c:v>
                </c:pt>
                <c:pt idx="48030">
                  <c:v>4.8031000000000001E-5</c:v>
                </c:pt>
                <c:pt idx="48031">
                  <c:v>4.8031999999999997E-5</c:v>
                </c:pt>
                <c:pt idx="48032">
                  <c:v>4.8032999999999999E-5</c:v>
                </c:pt>
                <c:pt idx="48033">
                  <c:v>4.8034000000000001E-5</c:v>
                </c:pt>
                <c:pt idx="48034">
                  <c:v>4.8034999999999997E-5</c:v>
                </c:pt>
                <c:pt idx="48035">
                  <c:v>4.8035999999999999E-5</c:v>
                </c:pt>
                <c:pt idx="48036">
                  <c:v>4.8037000000000001E-5</c:v>
                </c:pt>
                <c:pt idx="48037">
                  <c:v>4.8038000000000003E-5</c:v>
                </c:pt>
                <c:pt idx="48038">
                  <c:v>4.8038999999999999E-5</c:v>
                </c:pt>
                <c:pt idx="48039">
                  <c:v>4.8040000000000001E-5</c:v>
                </c:pt>
                <c:pt idx="48040">
                  <c:v>4.8041000000000003E-5</c:v>
                </c:pt>
                <c:pt idx="48041">
                  <c:v>4.8041999999999998E-5</c:v>
                </c:pt>
                <c:pt idx="48042">
                  <c:v>4.8043000000000001E-5</c:v>
                </c:pt>
                <c:pt idx="48043">
                  <c:v>4.8044000000000003E-5</c:v>
                </c:pt>
                <c:pt idx="48044">
                  <c:v>4.8044999999999998E-5</c:v>
                </c:pt>
                <c:pt idx="48045">
                  <c:v>4.8046E-5</c:v>
                </c:pt>
                <c:pt idx="48046">
                  <c:v>4.8047000000000003E-5</c:v>
                </c:pt>
                <c:pt idx="48047">
                  <c:v>4.8047999999999998E-5</c:v>
                </c:pt>
                <c:pt idx="48048">
                  <c:v>4.8049E-5</c:v>
                </c:pt>
                <c:pt idx="48049">
                  <c:v>4.8050000000000002E-5</c:v>
                </c:pt>
                <c:pt idx="48050">
                  <c:v>4.8050999999999998E-5</c:v>
                </c:pt>
                <c:pt idx="48051">
                  <c:v>4.8052E-5</c:v>
                </c:pt>
                <c:pt idx="48052">
                  <c:v>4.8053000000000002E-5</c:v>
                </c:pt>
                <c:pt idx="48053">
                  <c:v>4.8053999999999998E-5</c:v>
                </c:pt>
                <c:pt idx="48054">
                  <c:v>4.8055E-5</c:v>
                </c:pt>
                <c:pt idx="48055">
                  <c:v>4.8056000000000002E-5</c:v>
                </c:pt>
                <c:pt idx="48056">
                  <c:v>4.8056999999999997E-5</c:v>
                </c:pt>
                <c:pt idx="48057">
                  <c:v>4.8058E-5</c:v>
                </c:pt>
                <c:pt idx="48058">
                  <c:v>4.8059000000000002E-5</c:v>
                </c:pt>
                <c:pt idx="48059">
                  <c:v>4.8059999999999997E-5</c:v>
                </c:pt>
                <c:pt idx="48060">
                  <c:v>4.8060999999999999E-5</c:v>
                </c:pt>
                <c:pt idx="48061">
                  <c:v>4.8062000000000002E-5</c:v>
                </c:pt>
                <c:pt idx="48062">
                  <c:v>4.8062999999999997E-5</c:v>
                </c:pt>
                <c:pt idx="48063">
                  <c:v>4.8063999999999999E-5</c:v>
                </c:pt>
                <c:pt idx="48064">
                  <c:v>4.8065000000000001E-5</c:v>
                </c:pt>
                <c:pt idx="48065">
                  <c:v>4.8065999999999997E-5</c:v>
                </c:pt>
                <c:pt idx="48066">
                  <c:v>4.8066999999999999E-5</c:v>
                </c:pt>
                <c:pt idx="48067">
                  <c:v>4.8068000000000001E-5</c:v>
                </c:pt>
                <c:pt idx="48068">
                  <c:v>4.8068999999999997E-5</c:v>
                </c:pt>
                <c:pt idx="48069">
                  <c:v>4.8069999999999999E-5</c:v>
                </c:pt>
                <c:pt idx="48070">
                  <c:v>4.8071000000000001E-5</c:v>
                </c:pt>
                <c:pt idx="48071">
                  <c:v>4.8072000000000003E-5</c:v>
                </c:pt>
                <c:pt idx="48072">
                  <c:v>4.8072999999999999E-5</c:v>
                </c:pt>
                <c:pt idx="48073">
                  <c:v>4.8074000000000001E-5</c:v>
                </c:pt>
                <c:pt idx="48074">
                  <c:v>4.8075000000000003E-5</c:v>
                </c:pt>
                <c:pt idx="48075">
                  <c:v>4.8075999999999998E-5</c:v>
                </c:pt>
                <c:pt idx="48076">
                  <c:v>4.8077000000000001E-5</c:v>
                </c:pt>
                <c:pt idx="48077">
                  <c:v>4.8078000000000003E-5</c:v>
                </c:pt>
                <c:pt idx="48078">
                  <c:v>4.8078999999999998E-5</c:v>
                </c:pt>
                <c:pt idx="48079">
                  <c:v>4.808E-5</c:v>
                </c:pt>
                <c:pt idx="48080">
                  <c:v>4.8081000000000003E-5</c:v>
                </c:pt>
                <c:pt idx="48081">
                  <c:v>4.8081999999999998E-5</c:v>
                </c:pt>
                <c:pt idx="48082">
                  <c:v>4.8083E-5</c:v>
                </c:pt>
                <c:pt idx="48083">
                  <c:v>4.8084000000000002E-5</c:v>
                </c:pt>
                <c:pt idx="48084">
                  <c:v>4.8084999999999998E-5</c:v>
                </c:pt>
                <c:pt idx="48085">
                  <c:v>4.8086E-5</c:v>
                </c:pt>
                <c:pt idx="48086">
                  <c:v>4.8087000000000002E-5</c:v>
                </c:pt>
                <c:pt idx="48087">
                  <c:v>4.8087999999999998E-5</c:v>
                </c:pt>
                <c:pt idx="48088">
                  <c:v>4.8089E-5</c:v>
                </c:pt>
                <c:pt idx="48089">
                  <c:v>4.8090000000000002E-5</c:v>
                </c:pt>
                <c:pt idx="48090">
                  <c:v>4.8090999999999997E-5</c:v>
                </c:pt>
                <c:pt idx="48091">
                  <c:v>4.8092E-5</c:v>
                </c:pt>
                <c:pt idx="48092">
                  <c:v>4.8093000000000002E-5</c:v>
                </c:pt>
                <c:pt idx="48093">
                  <c:v>4.8093999999999997E-5</c:v>
                </c:pt>
                <c:pt idx="48094">
                  <c:v>4.8094999999999999E-5</c:v>
                </c:pt>
                <c:pt idx="48095">
                  <c:v>4.8096000000000002E-5</c:v>
                </c:pt>
                <c:pt idx="48096">
                  <c:v>4.8096999999999997E-5</c:v>
                </c:pt>
                <c:pt idx="48097">
                  <c:v>4.8097999999999999E-5</c:v>
                </c:pt>
                <c:pt idx="48098">
                  <c:v>4.8099000000000001E-5</c:v>
                </c:pt>
                <c:pt idx="48099">
                  <c:v>4.8099999999999997E-5</c:v>
                </c:pt>
                <c:pt idx="48100">
                  <c:v>4.8100999999999999E-5</c:v>
                </c:pt>
                <c:pt idx="48101">
                  <c:v>4.8102000000000001E-5</c:v>
                </c:pt>
                <c:pt idx="48102">
                  <c:v>4.8102999999999997E-5</c:v>
                </c:pt>
                <c:pt idx="48103">
                  <c:v>4.8103999999999999E-5</c:v>
                </c:pt>
                <c:pt idx="48104">
                  <c:v>4.8105000000000001E-5</c:v>
                </c:pt>
                <c:pt idx="48105">
                  <c:v>4.8106000000000003E-5</c:v>
                </c:pt>
                <c:pt idx="48106">
                  <c:v>4.8106999999999999E-5</c:v>
                </c:pt>
                <c:pt idx="48107">
                  <c:v>4.8108000000000001E-5</c:v>
                </c:pt>
                <c:pt idx="48108">
                  <c:v>4.8109000000000003E-5</c:v>
                </c:pt>
                <c:pt idx="48109">
                  <c:v>4.8109999999999998E-5</c:v>
                </c:pt>
                <c:pt idx="48110">
                  <c:v>4.8111000000000001E-5</c:v>
                </c:pt>
                <c:pt idx="48111">
                  <c:v>4.8112000000000003E-5</c:v>
                </c:pt>
                <c:pt idx="48112">
                  <c:v>4.8112999999999998E-5</c:v>
                </c:pt>
                <c:pt idx="48113">
                  <c:v>4.8114E-5</c:v>
                </c:pt>
                <c:pt idx="48114">
                  <c:v>4.8115000000000003E-5</c:v>
                </c:pt>
                <c:pt idx="48115">
                  <c:v>4.8115999999999998E-5</c:v>
                </c:pt>
                <c:pt idx="48116">
                  <c:v>4.8117E-5</c:v>
                </c:pt>
                <c:pt idx="48117">
                  <c:v>4.8118000000000002E-5</c:v>
                </c:pt>
                <c:pt idx="48118">
                  <c:v>4.8118999999999998E-5</c:v>
                </c:pt>
                <c:pt idx="48119">
                  <c:v>4.812E-5</c:v>
                </c:pt>
                <c:pt idx="48120">
                  <c:v>4.8121000000000002E-5</c:v>
                </c:pt>
                <c:pt idx="48121">
                  <c:v>4.8121999999999998E-5</c:v>
                </c:pt>
                <c:pt idx="48122">
                  <c:v>4.8123E-5</c:v>
                </c:pt>
                <c:pt idx="48123">
                  <c:v>4.8124000000000002E-5</c:v>
                </c:pt>
                <c:pt idx="48124">
                  <c:v>4.8124999999999997E-5</c:v>
                </c:pt>
                <c:pt idx="48125">
                  <c:v>4.8126E-5</c:v>
                </c:pt>
                <c:pt idx="48126">
                  <c:v>4.8127000000000002E-5</c:v>
                </c:pt>
                <c:pt idx="48127">
                  <c:v>4.8127999999999997E-5</c:v>
                </c:pt>
                <c:pt idx="48128">
                  <c:v>4.8128999999999999E-5</c:v>
                </c:pt>
                <c:pt idx="48129">
                  <c:v>4.8130000000000002E-5</c:v>
                </c:pt>
                <c:pt idx="48130">
                  <c:v>4.8130999999999997E-5</c:v>
                </c:pt>
                <c:pt idx="48131">
                  <c:v>4.8131999999999999E-5</c:v>
                </c:pt>
                <c:pt idx="48132">
                  <c:v>4.8133000000000001E-5</c:v>
                </c:pt>
                <c:pt idx="48133">
                  <c:v>4.8133999999999997E-5</c:v>
                </c:pt>
                <c:pt idx="48134">
                  <c:v>4.8134999999999999E-5</c:v>
                </c:pt>
                <c:pt idx="48135">
                  <c:v>4.8136000000000001E-5</c:v>
                </c:pt>
                <c:pt idx="48136">
                  <c:v>4.8136999999999997E-5</c:v>
                </c:pt>
                <c:pt idx="48137">
                  <c:v>4.8137999999999999E-5</c:v>
                </c:pt>
                <c:pt idx="48138">
                  <c:v>4.8139000000000001E-5</c:v>
                </c:pt>
                <c:pt idx="48139">
                  <c:v>4.8140000000000003E-5</c:v>
                </c:pt>
                <c:pt idx="48140">
                  <c:v>4.8140999999999999E-5</c:v>
                </c:pt>
                <c:pt idx="48141">
                  <c:v>4.8142000000000001E-5</c:v>
                </c:pt>
                <c:pt idx="48142">
                  <c:v>4.8143000000000003E-5</c:v>
                </c:pt>
                <c:pt idx="48143">
                  <c:v>4.8143999999999998E-5</c:v>
                </c:pt>
                <c:pt idx="48144">
                  <c:v>4.8145000000000001E-5</c:v>
                </c:pt>
                <c:pt idx="48145">
                  <c:v>4.8146000000000003E-5</c:v>
                </c:pt>
                <c:pt idx="48146">
                  <c:v>4.8146999999999998E-5</c:v>
                </c:pt>
                <c:pt idx="48147">
                  <c:v>4.8148E-5</c:v>
                </c:pt>
                <c:pt idx="48148">
                  <c:v>4.8149000000000003E-5</c:v>
                </c:pt>
                <c:pt idx="48149">
                  <c:v>4.8149999999999998E-5</c:v>
                </c:pt>
                <c:pt idx="48150">
                  <c:v>4.8151E-5</c:v>
                </c:pt>
                <c:pt idx="48151">
                  <c:v>4.8152000000000002E-5</c:v>
                </c:pt>
                <c:pt idx="48152">
                  <c:v>4.8152999999999998E-5</c:v>
                </c:pt>
                <c:pt idx="48153">
                  <c:v>4.8154E-5</c:v>
                </c:pt>
                <c:pt idx="48154">
                  <c:v>4.8155000000000002E-5</c:v>
                </c:pt>
                <c:pt idx="48155">
                  <c:v>4.8155999999999998E-5</c:v>
                </c:pt>
                <c:pt idx="48156">
                  <c:v>4.8157E-5</c:v>
                </c:pt>
                <c:pt idx="48157">
                  <c:v>4.8158000000000002E-5</c:v>
                </c:pt>
                <c:pt idx="48158">
                  <c:v>4.8158999999999997E-5</c:v>
                </c:pt>
                <c:pt idx="48159">
                  <c:v>4.816E-5</c:v>
                </c:pt>
                <c:pt idx="48160">
                  <c:v>4.8161000000000002E-5</c:v>
                </c:pt>
                <c:pt idx="48161">
                  <c:v>4.8161999999999997E-5</c:v>
                </c:pt>
                <c:pt idx="48162">
                  <c:v>4.8162999999999999E-5</c:v>
                </c:pt>
                <c:pt idx="48163">
                  <c:v>4.8164000000000002E-5</c:v>
                </c:pt>
                <c:pt idx="48164">
                  <c:v>4.8164999999999997E-5</c:v>
                </c:pt>
                <c:pt idx="48165">
                  <c:v>4.8165999999999999E-5</c:v>
                </c:pt>
                <c:pt idx="48166">
                  <c:v>4.8167000000000001E-5</c:v>
                </c:pt>
                <c:pt idx="48167">
                  <c:v>4.8167999999999997E-5</c:v>
                </c:pt>
                <c:pt idx="48168">
                  <c:v>4.8168999999999999E-5</c:v>
                </c:pt>
                <c:pt idx="48169">
                  <c:v>4.8170000000000001E-5</c:v>
                </c:pt>
                <c:pt idx="48170">
                  <c:v>4.8170999999999997E-5</c:v>
                </c:pt>
                <c:pt idx="48171">
                  <c:v>4.8171999999999999E-5</c:v>
                </c:pt>
                <c:pt idx="48172">
                  <c:v>4.8173000000000001E-5</c:v>
                </c:pt>
                <c:pt idx="48173">
                  <c:v>4.8174000000000003E-5</c:v>
                </c:pt>
                <c:pt idx="48174">
                  <c:v>4.8174999999999999E-5</c:v>
                </c:pt>
                <c:pt idx="48175">
                  <c:v>4.8176000000000001E-5</c:v>
                </c:pt>
                <c:pt idx="48176">
                  <c:v>4.8177000000000003E-5</c:v>
                </c:pt>
                <c:pt idx="48177">
                  <c:v>4.8177999999999998E-5</c:v>
                </c:pt>
                <c:pt idx="48178">
                  <c:v>4.8179000000000001E-5</c:v>
                </c:pt>
                <c:pt idx="48179">
                  <c:v>4.8180000000000003E-5</c:v>
                </c:pt>
                <c:pt idx="48180">
                  <c:v>4.8180999999999998E-5</c:v>
                </c:pt>
                <c:pt idx="48181">
                  <c:v>4.8182E-5</c:v>
                </c:pt>
                <c:pt idx="48182">
                  <c:v>4.8183000000000003E-5</c:v>
                </c:pt>
                <c:pt idx="48183">
                  <c:v>4.8183999999999998E-5</c:v>
                </c:pt>
                <c:pt idx="48184">
                  <c:v>4.8185E-5</c:v>
                </c:pt>
                <c:pt idx="48185">
                  <c:v>4.8186000000000002E-5</c:v>
                </c:pt>
                <c:pt idx="48186">
                  <c:v>4.8186999999999998E-5</c:v>
                </c:pt>
                <c:pt idx="48187">
                  <c:v>4.8188E-5</c:v>
                </c:pt>
                <c:pt idx="48188">
                  <c:v>4.8189000000000002E-5</c:v>
                </c:pt>
                <c:pt idx="48189">
                  <c:v>4.8189999999999998E-5</c:v>
                </c:pt>
                <c:pt idx="48190">
                  <c:v>4.8191E-5</c:v>
                </c:pt>
                <c:pt idx="48191">
                  <c:v>4.8192000000000002E-5</c:v>
                </c:pt>
                <c:pt idx="48192">
                  <c:v>4.8192999999999998E-5</c:v>
                </c:pt>
                <c:pt idx="48193">
                  <c:v>4.8194E-5</c:v>
                </c:pt>
                <c:pt idx="48194">
                  <c:v>4.8195000000000002E-5</c:v>
                </c:pt>
                <c:pt idx="48195">
                  <c:v>4.8195999999999997E-5</c:v>
                </c:pt>
                <c:pt idx="48196">
                  <c:v>4.8196999999999999E-5</c:v>
                </c:pt>
                <c:pt idx="48197">
                  <c:v>4.8198000000000002E-5</c:v>
                </c:pt>
                <c:pt idx="48198">
                  <c:v>4.8198999999999997E-5</c:v>
                </c:pt>
                <c:pt idx="48199">
                  <c:v>4.8199999999999999E-5</c:v>
                </c:pt>
                <c:pt idx="48200">
                  <c:v>4.8201000000000001E-5</c:v>
                </c:pt>
                <c:pt idx="48201">
                  <c:v>4.8201999999999997E-5</c:v>
                </c:pt>
                <c:pt idx="48202">
                  <c:v>4.8202999999999999E-5</c:v>
                </c:pt>
                <c:pt idx="48203">
                  <c:v>4.8204000000000001E-5</c:v>
                </c:pt>
                <c:pt idx="48204">
                  <c:v>4.8204999999999997E-5</c:v>
                </c:pt>
                <c:pt idx="48205">
                  <c:v>4.8205999999999999E-5</c:v>
                </c:pt>
                <c:pt idx="48206">
                  <c:v>4.8207000000000001E-5</c:v>
                </c:pt>
                <c:pt idx="48207">
                  <c:v>4.8208000000000003E-5</c:v>
                </c:pt>
                <c:pt idx="48208">
                  <c:v>4.8208999999999999E-5</c:v>
                </c:pt>
                <c:pt idx="48209">
                  <c:v>4.8210000000000001E-5</c:v>
                </c:pt>
                <c:pt idx="48210">
                  <c:v>4.8211000000000003E-5</c:v>
                </c:pt>
                <c:pt idx="48211">
                  <c:v>4.8211999999999999E-5</c:v>
                </c:pt>
                <c:pt idx="48212">
                  <c:v>4.8213000000000001E-5</c:v>
                </c:pt>
                <c:pt idx="48213">
                  <c:v>4.8214000000000003E-5</c:v>
                </c:pt>
                <c:pt idx="48214">
                  <c:v>4.8214999999999998E-5</c:v>
                </c:pt>
                <c:pt idx="48215">
                  <c:v>4.8216000000000001E-5</c:v>
                </c:pt>
                <c:pt idx="48216">
                  <c:v>4.8217000000000003E-5</c:v>
                </c:pt>
                <c:pt idx="48217">
                  <c:v>4.8217999999999998E-5</c:v>
                </c:pt>
                <c:pt idx="48218">
                  <c:v>4.8219E-5</c:v>
                </c:pt>
                <c:pt idx="48219">
                  <c:v>4.8220000000000002E-5</c:v>
                </c:pt>
                <c:pt idx="48220">
                  <c:v>4.8220999999999998E-5</c:v>
                </c:pt>
                <c:pt idx="48221">
                  <c:v>4.8222E-5</c:v>
                </c:pt>
                <c:pt idx="48222">
                  <c:v>4.8223000000000002E-5</c:v>
                </c:pt>
                <c:pt idx="48223">
                  <c:v>4.8223999999999998E-5</c:v>
                </c:pt>
                <c:pt idx="48224">
                  <c:v>4.8225E-5</c:v>
                </c:pt>
                <c:pt idx="48225">
                  <c:v>4.8226000000000002E-5</c:v>
                </c:pt>
                <c:pt idx="48226">
                  <c:v>4.8226999999999998E-5</c:v>
                </c:pt>
                <c:pt idx="48227">
                  <c:v>4.8228E-5</c:v>
                </c:pt>
                <c:pt idx="48228">
                  <c:v>4.8229000000000002E-5</c:v>
                </c:pt>
                <c:pt idx="48229">
                  <c:v>4.8229999999999997E-5</c:v>
                </c:pt>
                <c:pt idx="48230">
                  <c:v>4.8231E-5</c:v>
                </c:pt>
                <c:pt idx="48231">
                  <c:v>4.8232000000000002E-5</c:v>
                </c:pt>
                <c:pt idx="48232">
                  <c:v>4.8232999999999997E-5</c:v>
                </c:pt>
                <c:pt idx="48233">
                  <c:v>4.8233999999999999E-5</c:v>
                </c:pt>
                <c:pt idx="48234">
                  <c:v>4.8235000000000002E-5</c:v>
                </c:pt>
                <c:pt idx="48235">
                  <c:v>4.8235999999999997E-5</c:v>
                </c:pt>
                <c:pt idx="48236">
                  <c:v>4.8236999999999999E-5</c:v>
                </c:pt>
                <c:pt idx="48237">
                  <c:v>4.8238000000000001E-5</c:v>
                </c:pt>
                <c:pt idx="48238">
                  <c:v>4.8238999999999997E-5</c:v>
                </c:pt>
                <c:pt idx="48239">
                  <c:v>4.8239999999999999E-5</c:v>
                </c:pt>
                <c:pt idx="48240">
                  <c:v>4.8241000000000001E-5</c:v>
                </c:pt>
                <c:pt idx="48241">
                  <c:v>4.8242000000000003E-5</c:v>
                </c:pt>
                <c:pt idx="48242">
                  <c:v>4.8242999999999999E-5</c:v>
                </c:pt>
                <c:pt idx="48243">
                  <c:v>4.8244000000000001E-5</c:v>
                </c:pt>
                <c:pt idx="48244">
                  <c:v>4.8245000000000003E-5</c:v>
                </c:pt>
                <c:pt idx="48245">
                  <c:v>4.8245999999999999E-5</c:v>
                </c:pt>
                <c:pt idx="48246">
                  <c:v>4.8247000000000001E-5</c:v>
                </c:pt>
                <c:pt idx="48247">
                  <c:v>4.8248000000000003E-5</c:v>
                </c:pt>
                <c:pt idx="48248">
                  <c:v>4.8248999999999998E-5</c:v>
                </c:pt>
                <c:pt idx="48249">
                  <c:v>4.8250000000000001E-5</c:v>
                </c:pt>
                <c:pt idx="48250">
                  <c:v>4.8251000000000003E-5</c:v>
                </c:pt>
                <c:pt idx="48251">
                  <c:v>4.8251999999999998E-5</c:v>
                </c:pt>
                <c:pt idx="48252">
                  <c:v>4.8253E-5</c:v>
                </c:pt>
                <c:pt idx="48253">
                  <c:v>4.8254000000000003E-5</c:v>
                </c:pt>
                <c:pt idx="48254">
                  <c:v>4.8254999999999998E-5</c:v>
                </c:pt>
                <c:pt idx="48255">
                  <c:v>4.8256E-5</c:v>
                </c:pt>
                <c:pt idx="48256">
                  <c:v>4.8257000000000002E-5</c:v>
                </c:pt>
                <c:pt idx="48257">
                  <c:v>4.8257999999999998E-5</c:v>
                </c:pt>
                <c:pt idx="48258">
                  <c:v>4.8259E-5</c:v>
                </c:pt>
                <c:pt idx="48259">
                  <c:v>4.8260000000000002E-5</c:v>
                </c:pt>
                <c:pt idx="48260">
                  <c:v>4.8260999999999998E-5</c:v>
                </c:pt>
                <c:pt idx="48261">
                  <c:v>4.8262E-5</c:v>
                </c:pt>
                <c:pt idx="48262">
                  <c:v>4.8263000000000002E-5</c:v>
                </c:pt>
                <c:pt idx="48263">
                  <c:v>4.8263999999999997E-5</c:v>
                </c:pt>
                <c:pt idx="48264">
                  <c:v>4.8265E-5</c:v>
                </c:pt>
                <c:pt idx="48265">
                  <c:v>4.8266000000000002E-5</c:v>
                </c:pt>
                <c:pt idx="48266">
                  <c:v>4.8266999999999997E-5</c:v>
                </c:pt>
                <c:pt idx="48267">
                  <c:v>4.8267999999999999E-5</c:v>
                </c:pt>
                <c:pt idx="48268">
                  <c:v>4.8269000000000002E-5</c:v>
                </c:pt>
                <c:pt idx="48269">
                  <c:v>4.8269999999999997E-5</c:v>
                </c:pt>
                <c:pt idx="48270">
                  <c:v>4.8270999999999999E-5</c:v>
                </c:pt>
                <c:pt idx="48271">
                  <c:v>4.8272000000000001E-5</c:v>
                </c:pt>
                <c:pt idx="48272">
                  <c:v>4.8272999999999997E-5</c:v>
                </c:pt>
                <c:pt idx="48273">
                  <c:v>4.8273999999999999E-5</c:v>
                </c:pt>
                <c:pt idx="48274">
                  <c:v>4.8275000000000001E-5</c:v>
                </c:pt>
                <c:pt idx="48275">
                  <c:v>4.8276000000000003E-5</c:v>
                </c:pt>
                <c:pt idx="48276">
                  <c:v>4.8276999999999999E-5</c:v>
                </c:pt>
                <c:pt idx="48277">
                  <c:v>4.8278000000000001E-5</c:v>
                </c:pt>
                <c:pt idx="48278">
                  <c:v>4.8279000000000003E-5</c:v>
                </c:pt>
                <c:pt idx="48279">
                  <c:v>4.8279999999999999E-5</c:v>
                </c:pt>
                <c:pt idx="48280">
                  <c:v>4.8281000000000001E-5</c:v>
                </c:pt>
                <c:pt idx="48281">
                  <c:v>4.8282000000000003E-5</c:v>
                </c:pt>
                <c:pt idx="48282">
                  <c:v>4.8282999999999998E-5</c:v>
                </c:pt>
                <c:pt idx="48283">
                  <c:v>4.8284000000000001E-5</c:v>
                </c:pt>
                <c:pt idx="48284">
                  <c:v>4.8285000000000003E-5</c:v>
                </c:pt>
                <c:pt idx="48285">
                  <c:v>4.8285999999999998E-5</c:v>
                </c:pt>
                <c:pt idx="48286">
                  <c:v>4.8287E-5</c:v>
                </c:pt>
                <c:pt idx="48287">
                  <c:v>4.8288000000000003E-5</c:v>
                </c:pt>
                <c:pt idx="48288">
                  <c:v>4.8288999999999998E-5</c:v>
                </c:pt>
                <c:pt idx="48289">
                  <c:v>4.829E-5</c:v>
                </c:pt>
                <c:pt idx="48290">
                  <c:v>4.8291000000000002E-5</c:v>
                </c:pt>
                <c:pt idx="48291">
                  <c:v>4.8291999999999998E-5</c:v>
                </c:pt>
                <c:pt idx="48292">
                  <c:v>4.8293E-5</c:v>
                </c:pt>
                <c:pt idx="48293">
                  <c:v>4.8294000000000002E-5</c:v>
                </c:pt>
                <c:pt idx="48294">
                  <c:v>4.8294999999999998E-5</c:v>
                </c:pt>
                <c:pt idx="48295">
                  <c:v>4.8296E-5</c:v>
                </c:pt>
                <c:pt idx="48296">
                  <c:v>4.8297000000000002E-5</c:v>
                </c:pt>
                <c:pt idx="48297">
                  <c:v>4.8297999999999997E-5</c:v>
                </c:pt>
                <c:pt idx="48298">
                  <c:v>4.8299E-5</c:v>
                </c:pt>
                <c:pt idx="48299">
                  <c:v>4.8300000000000002E-5</c:v>
                </c:pt>
                <c:pt idx="48300">
                  <c:v>4.8300999999999997E-5</c:v>
                </c:pt>
                <c:pt idx="48301">
                  <c:v>4.8301999999999999E-5</c:v>
                </c:pt>
                <c:pt idx="48302">
                  <c:v>4.8303000000000002E-5</c:v>
                </c:pt>
                <c:pt idx="48303">
                  <c:v>4.8303999999999997E-5</c:v>
                </c:pt>
                <c:pt idx="48304">
                  <c:v>4.8304999999999999E-5</c:v>
                </c:pt>
                <c:pt idx="48305">
                  <c:v>4.8306000000000001E-5</c:v>
                </c:pt>
                <c:pt idx="48306">
                  <c:v>4.8306999999999997E-5</c:v>
                </c:pt>
                <c:pt idx="48307">
                  <c:v>4.8307999999999999E-5</c:v>
                </c:pt>
                <c:pt idx="48308">
                  <c:v>4.8309000000000001E-5</c:v>
                </c:pt>
                <c:pt idx="48309">
                  <c:v>4.8310000000000003E-5</c:v>
                </c:pt>
                <c:pt idx="48310">
                  <c:v>4.8310999999999999E-5</c:v>
                </c:pt>
                <c:pt idx="48311">
                  <c:v>4.8312000000000001E-5</c:v>
                </c:pt>
                <c:pt idx="48312">
                  <c:v>4.8313000000000003E-5</c:v>
                </c:pt>
                <c:pt idx="48313">
                  <c:v>4.8313999999999999E-5</c:v>
                </c:pt>
                <c:pt idx="48314">
                  <c:v>4.8315000000000001E-5</c:v>
                </c:pt>
                <c:pt idx="48315">
                  <c:v>4.8316000000000003E-5</c:v>
                </c:pt>
                <c:pt idx="48316">
                  <c:v>4.8316999999999998E-5</c:v>
                </c:pt>
                <c:pt idx="48317">
                  <c:v>4.8318000000000001E-5</c:v>
                </c:pt>
                <c:pt idx="48318">
                  <c:v>4.8319000000000003E-5</c:v>
                </c:pt>
                <c:pt idx="48319">
                  <c:v>4.8319999999999998E-5</c:v>
                </c:pt>
                <c:pt idx="48320">
                  <c:v>4.8321E-5</c:v>
                </c:pt>
                <c:pt idx="48321">
                  <c:v>4.8322000000000003E-5</c:v>
                </c:pt>
                <c:pt idx="48322">
                  <c:v>4.8322999999999998E-5</c:v>
                </c:pt>
                <c:pt idx="48323">
                  <c:v>4.8324E-5</c:v>
                </c:pt>
                <c:pt idx="48324">
                  <c:v>4.8325000000000002E-5</c:v>
                </c:pt>
                <c:pt idx="48325">
                  <c:v>4.8325999999999998E-5</c:v>
                </c:pt>
                <c:pt idx="48326">
                  <c:v>4.8327E-5</c:v>
                </c:pt>
                <c:pt idx="48327">
                  <c:v>4.8328000000000002E-5</c:v>
                </c:pt>
                <c:pt idx="48328">
                  <c:v>4.8328999999999998E-5</c:v>
                </c:pt>
                <c:pt idx="48329">
                  <c:v>4.833E-5</c:v>
                </c:pt>
                <c:pt idx="48330">
                  <c:v>4.8331000000000002E-5</c:v>
                </c:pt>
                <c:pt idx="48331">
                  <c:v>4.8331999999999997E-5</c:v>
                </c:pt>
                <c:pt idx="48332">
                  <c:v>4.8333E-5</c:v>
                </c:pt>
                <c:pt idx="48333">
                  <c:v>4.8334000000000002E-5</c:v>
                </c:pt>
                <c:pt idx="48334">
                  <c:v>4.8334999999999997E-5</c:v>
                </c:pt>
                <c:pt idx="48335">
                  <c:v>4.8335999999999999E-5</c:v>
                </c:pt>
                <c:pt idx="48336">
                  <c:v>4.8337000000000002E-5</c:v>
                </c:pt>
                <c:pt idx="48337">
                  <c:v>4.8337999999999997E-5</c:v>
                </c:pt>
                <c:pt idx="48338">
                  <c:v>4.8338999999999999E-5</c:v>
                </c:pt>
                <c:pt idx="48339">
                  <c:v>4.8340000000000001E-5</c:v>
                </c:pt>
                <c:pt idx="48340">
                  <c:v>4.8340999999999997E-5</c:v>
                </c:pt>
                <c:pt idx="48341">
                  <c:v>4.8341999999999999E-5</c:v>
                </c:pt>
                <c:pt idx="48342">
                  <c:v>4.8343000000000001E-5</c:v>
                </c:pt>
                <c:pt idx="48343">
                  <c:v>4.8344000000000003E-5</c:v>
                </c:pt>
                <c:pt idx="48344">
                  <c:v>4.8344999999999999E-5</c:v>
                </c:pt>
                <c:pt idx="48345">
                  <c:v>4.8346000000000001E-5</c:v>
                </c:pt>
                <c:pt idx="48346">
                  <c:v>4.8347000000000003E-5</c:v>
                </c:pt>
                <c:pt idx="48347">
                  <c:v>4.8347999999999999E-5</c:v>
                </c:pt>
                <c:pt idx="48348">
                  <c:v>4.8349000000000001E-5</c:v>
                </c:pt>
                <c:pt idx="48349">
                  <c:v>4.8350000000000003E-5</c:v>
                </c:pt>
                <c:pt idx="48350">
                  <c:v>4.8350999999999998E-5</c:v>
                </c:pt>
                <c:pt idx="48351">
                  <c:v>4.8352000000000001E-5</c:v>
                </c:pt>
                <c:pt idx="48352">
                  <c:v>4.8353000000000003E-5</c:v>
                </c:pt>
                <c:pt idx="48353">
                  <c:v>4.8353999999999998E-5</c:v>
                </c:pt>
                <c:pt idx="48354">
                  <c:v>4.8355E-5</c:v>
                </c:pt>
                <c:pt idx="48355">
                  <c:v>4.8356000000000003E-5</c:v>
                </c:pt>
                <c:pt idx="48356">
                  <c:v>4.8356999999999998E-5</c:v>
                </c:pt>
                <c:pt idx="48357">
                  <c:v>4.8358E-5</c:v>
                </c:pt>
                <c:pt idx="48358">
                  <c:v>4.8359000000000002E-5</c:v>
                </c:pt>
                <c:pt idx="48359">
                  <c:v>4.8359999999999998E-5</c:v>
                </c:pt>
                <c:pt idx="48360">
                  <c:v>4.8361E-5</c:v>
                </c:pt>
                <c:pt idx="48361">
                  <c:v>4.8362000000000002E-5</c:v>
                </c:pt>
                <c:pt idx="48362">
                  <c:v>4.8362999999999998E-5</c:v>
                </c:pt>
                <c:pt idx="48363">
                  <c:v>4.8364E-5</c:v>
                </c:pt>
                <c:pt idx="48364">
                  <c:v>4.8365000000000002E-5</c:v>
                </c:pt>
                <c:pt idx="48365">
                  <c:v>4.8365999999999997E-5</c:v>
                </c:pt>
                <c:pt idx="48366">
                  <c:v>4.8367E-5</c:v>
                </c:pt>
                <c:pt idx="48367">
                  <c:v>4.8368000000000002E-5</c:v>
                </c:pt>
                <c:pt idx="48368">
                  <c:v>4.8368999999999997E-5</c:v>
                </c:pt>
                <c:pt idx="48369">
                  <c:v>4.8369999999999999E-5</c:v>
                </c:pt>
                <c:pt idx="48370">
                  <c:v>4.8371000000000002E-5</c:v>
                </c:pt>
                <c:pt idx="48371">
                  <c:v>4.8371999999999997E-5</c:v>
                </c:pt>
                <c:pt idx="48372">
                  <c:v>4.8372999999999999E-5</c:v>
                </c:pt>
                <c:pt idx="48373">
                  <c:v>4.8374000000000001E-5</c:v>
                </c:pt>
                <c:pt idx="48374">
                  <c:v>4.8374999999999997E-5</c:v>
                </c:pt>
                <c:pt idx="48375">
                  <c:v>4.8375999999999999E-5</c:v>
                </c:pt>
                <c:pt idx="48376">
                  <c:v>4.8377000000000001E-5</c:v>
                </c:pt>
                <c:pt idx="48377">
                  <c:v>4.8378000000000003E-5</c:v>
                </c:pt>
                <c:pt idx="48378">
                  <c:v>4.8378999999999999E-5</c:v>
                </c:pt>
                <c:pt idx="48379">
                  <c:v>4.8380000000000001E-5</c:v>
                </c:pt>
                <c:pt idx="48380">
                  <c:v>4.8381000000000003E-5</c:v>
                </c:pt>
                <c:pt idx="48381">
                  <c:v>4.8381999999999999E-5</c:v>
                </c:pt>
                <c:pt idx="48382">
                  <c:v>4.8383000000000001E-5</c:v>
                </c:pt>
                <c:pt idx="48383">
                  <c:v>4.8384000000000003E-5</c:v>
                </c:pt>
                <c:pt idx="48384">
                  <c:v>4.8384999999999998E-5</c:v>
                </c:pt>
                <c:pt idx="48385">
                  <c:v>4.8386000000000001E-5</c:v>
                </c:pt>
                <c:pt idx="48386">
                  <c:v>4.8387000000000003E-5</c:v>
                </c:pt>
                <c:pt idx="48387">
                  <c:v>4.8387999999999998E-5</c:v>
                </c:pt>
                <c:pt idx="48388">
                  <c:v>4.8389E-5</c:v>
                </c:pt>
                <c:pt idx="48389">
                  <c:v>4.8390000000000003E-5</c:v>
                </c:pt>
                <c:pt idx="48390">
                  <c:v>4.8390999999999998E-5</c:v>
                </c:pt>
                <c:pt idx="48391">
                  <c:v>4.8392E-5</c:v>
                </c:pt>
                <c:pt idx="48392">
                  <c:v>4.8393000000000002E-5</c:v>
                </c:pt>
                <c:pt idx="48393">
                  <c:v>4.8393999999999998E-5</c:v>
                </c:pt>
                <c:pt idx="48394">
                  <c:v>4.8395E-5</c:v>
                </c:pt>
                <c:pt idx="48395">
                  <c:v>4.8396000000000002E-5</c:v>
                </c:pt>
                <c:pt idx="48396">
                  <c:v>4.8396999999999998E-5</c:v>
                </c:pt>
                <c:pt idx="48397">
                  <c:v>4.8398E-5</c:v>
                </c:pt>
                <c:pt idx="48398">
                  <c:v>4.8399000000000002E-5</c:v>
                </c:pt>
                <c:pt idx="48399">
                  <c:v>4.8399999999999997E-5</c:v>
                </c:pt>
                <c:pt idx="48400">
                  <c:v>4.8401E-5</c:v>
                </c:pt>
                <c:pt idx="48401">
                  <c:v>4.8402000000000002E-5</c:v>
                </c:pt>
                <c:pt idx="48402">
                  <c:v>4.8402999999999997E-5</c:v>
                </c:pt>
                <c:pt idx="48403">
                  <c:v>4.8403999999999999E-5</c:v>
                </c:pt>
                <c:pt idx="48404">
                  <c:v>4.8405000000000002E-5</c:v>
                </c:pt>
                <c:pt idx="48405">
                  <c:v>4.8405999999999997E-5</c:v>
                </c:pt>
                <c:pt idx="48406">
                  <c:v>4.8406999999999999E-5</c:v>
                </c:pt>
                <c:pt idx="48407">
                  <c:v>4.8408000000000001E-5</c:v>
                </c:pt>
                <c:pt idx="48408">
                  <c:v>4.8408999999999997E-5</c:v>
                </c:pt>
                <c:pt idx="48409">
                  <c:v>4.8409999999999999E-5</c:v>
                </c:pt>
                <c:pt idx="48410">
                  <c:v>4.8411000000000001E-5</c:v>
                </c:pt>
                <c:pt idx="48411">
                  <c:v>4.8412000000000003E-5</c:v>
                </c:pt>
                <c:pt idx="48412">
                  <c:v>4.8412999999999999E-5</c:v>
                </c:pt>
                <c:pt idx="48413">
                  <c:v>4.8414000000000001E-5</c:v>
                </c:pt>
                <c:pt idx="48414">
                  <c:v>4.8415000000000003E-5</c:v>
                </c:pt>
                <c:pt idx="48415">
                  <c:v>4.8415999999999999E-5</c:v>
                </c:pt>
                <c:pt idx="48416">
                  <c:v>4.8417000000000001E-5</c:v>
                </c:pt>
                <c:pt idx="48417">
                  <c:v>4.8418000000000003E-5</c:v>
                </c:pt>
                <c:pt idx="48418">
                  <c:v>4.8418999999999998E-5</c:v>
                </c:pt>
                <c:pt idx="48419">
                  <c:v>4.8420000000000001E-5</c:v>
                </c:pt>
                <c:pt idx="48420">
                  <c:v>4.8421000000000003E-5</c:v>
                </c:pt>
                <c:pt idx="48421">
                  <c:v>4.8421999999999998E-5</c:v>
                </c:pt>
                <c:pt idx="48422">
                  <c:v>4.8423E-5</c:v>
                </c:pt>
                <c:pt idx="48423">
                  <c:v>4.8424000000000003E-5</c:v>
                </c:pt>
                <c:pt idx="48424">
                  <c:v>4.8424999999999998E-5</c:v>
                </c:pt>
                <c:pt idx="48425">
                  <c:v>4.8426E-5</c:v>
                </c:pt>
                <c:pt idx="48426">
                  <c:v>4.8427000000000002E-5</c:v>
                </c:pt>
                <c:pt idx="48427">
                  <c:v>4.8427999999999998E-5</c:v>
                </c:pt>
                <c:pt idx="48428">
                  <c:v>4.8429E-5</c:v>
                </c:pt>
                <c:pt idx="48429">
                  <c:v>4.8430000000000002E-5</c:v>
                </c:pt>
                <c:pt idx="48430">
                  <c:v>4.8430999999999998E-5</c:v>
                </c:pt>
                <c:pt idx="48431">
                  <c:v>4.8432E-5</c:v>
                </c:pt>
                <c:pt idx="48432">
                  <c:v>4.8433000000000002E-5</c:v>
                </c:pt>
                <c:pt idx="48433">
                  <c:v>4.8433999999999997E-5</c:v>
                </c:pt>
                <c:pt idx="48434">
                  <c:v>4.8435E-5</c:v>
                </c:pt>
                <c:pt idx="48435">
                  <c:v>4.8436000000000002E-5</c:v>
                </c:pt>
                <c:pt idx="48436">
                  <c:v>4.8436999999999997E-5</c:v>
                </c:pt>
                <c:pt idx="48437">
                  <c:v>4.8437999999999999E-5</c:v>
                </c:pt>
                <c:pt idx="48438">
                  <c:v>4.8439000000000002E-5</c:v>
                </c:pt>
                <c:pt idx="48439">
                  <c:v>4.8439999999999997E-5</c:v>
                </c:pt>
                <c:pt idx="48440">
                  <c:v>4.8440999999999999E-5</c:v>
                </c:pt>
                <c:pt idx="48441">
                  <c:v>4.8442000000000001E-5</c:v>
                </c:pt>
                <c:pt idx="48442">
                  <c:v>4.8442999999999997E-5</c:v>
                </c:pt>
                <c:pt idx="48443">
                  <c:v>4.8443999999999999E-5</c:v>
                </c:pt>
                <c:pt idx="48444">
                  <c:v>4.8445000000000001E-5</c:v>
                </c:pt>
                <c:pt idx="48445">
                  <c:v>4.8446000000000003E-5</c:v>
                </c:pt>
                <c:pt idx="48446">
                  <c:v>4.8446999999999999E-5</c:v>
                </c:pt>
                <c:pt idx="48447">
                  <c:v>4.8448000000000001E-5</c:v>
                </c:pt>
                <c:pt idx="48448">
                  <c:v>4.8449000000000003E-5</c:v>
                </c:pt>
                <c:pt idx="48449">
                  <c:v>4.8449999999999999E-5</c:v>
                </c:pt>
                <c:pt idx="48450">
                  <c:v>4.8451000000000001E-5</c:v>
                </c:pt>
                <c:pt idx="48451">
                  <c:v>4.8452000000000003E-5</c:v>
                </c:pt>
                <c:pt idx="48452">
                  <c:v>4.8452999999999998E-5</c:v>
                </c:pt>
                <c:pt idx="48453">
                  <c:v>4.8454000000000001E-5</c:v>
                </c:pt>
                <c:pt idx="48454">
                  <c:v>4.8455000000000003E-5</c:v>
                </c:pt>
                <c:pt idx="48455">
                  <c:v>4.8455999999999998E-5</c:v>
                </c:pt>
                <c:pt idx="48456">
                  <c:v>4.8457E-5</c:v>
                </c:pt>
                <c:pt idx="48457">
                  <c:v>4.8458000000000003E-5</c:v>
                </c:pt>
                <c:pt idx="48458">
                  <c:v>4.8458999999999998E-5</c:v>
                </c:pt>
                <c:pt idx="48459">
                  <c:v>4.846E-5</c:v>
                </c:pt>
                <c:pt idx="48460">
                  <c:v>4.8461000000000002E-5</c:v>
                </c:pt>
                <c:pt idx="48461">
                  <c:v>4.8461999999999998E-5</c:v>
                </c:pt>
                <c:pt idx="48462">
                  <c:v>4.8463E-5</c:v>
                </c:pt>
                <c:pt idx="48463">
                  <c:v>4.8464000000000002E-5</c:v>
                </c:pt>
                <c:pt idx="48464">
                  <c:v>4.8464999999999998E-5</c:v>
                </c:pt>
                <c:pt idx="48465">
                  <c:v>4.8466E-5</c:v>
                </c:pt>
                <c:pt idx="48466">
                  <c:v>4.8467000000000002E-5</c:v>
                </c:pt>
                <c:pt idx="48467">
                  <c:v>4.8467999999999997E-5</c:v>
                </c:pt>
                <c:pt idx="48468">
                  <c:v>4.8469E-5</c:v>
                </c:pt>
                <c:pt idx="48469">
                  <c:v>4.8470000000000002E-5</c:v>
                </c:pt>
                <c:pt idx="48470">
                  <c:v>4.8470999999999997E-5</c:v>
                </c:pt>
                <c:pt idx="48471">
                  <c:v>4.8471999999999999E-5</c:v>
                </c:pt>
                <c:pt idx="48472">
                  <c:v>4.8473000000000002E-5</c:v>
                </c:pt>
                <c:pt idx="48473">
                  <c:v>4.8473999999999997E-5</c:v>
                </c:pt>
                <c:pt idx="48474">
                  <c:v>4.8474999999999999E-5</c:v>
                </c:pt>
                <c:pt idx="48475">
                  <c:v>4.8476000000000001E-5</c:v>
                </c:pt>
                <c:pt idx="48476">
                  <c:v>4.8476999999999997E-5</c:v>
                </c:pt>
                <c:pt idx="48477">
                  <c:v>4.8477999999999999E-5</c:v>
                </c:pt>
                <c:pt idx="48478">
                  <c:v>4.8479000000000001E-5</c:v>
                </c:pt>
                <c:pt idx="48479">
                  <c:v>4.8479999999999997E-5</c:v>
                </c:pt>
                <c:pt idx="48480">
                  <c:v>4.8480999999999999E-5</c:v>
                </c:pt>
                <c:pt idx="48481">
                  <c:v>4.8482000000000001E-5</c:v>
                </c:pt>
                <c:pt idx="48482">
                  <c:v>4.8483000000000003E-5</c:v>
                </c:pt>
                <c:pt idx="48483">
                  <c:v>4.8483999999999999E-5</c:v>
                </c:pt>
                <c:pt idx="48484">
                  <c:v>4.8485000000000001E-5</c:v>
                </c:pt>
                <c:pt idx="48485">
                  <c:v>4.8486000000000003E-5</c:v>
                </c:pt>
                <c:pt idx="48486">
                  <c:v>4.8486999999999998E-5</c:v>
                </c:pt>
                <c:pt idx="48487">
                  <c:v>4.8488000000000001E-5</c:v>
                </c:pt>
                <c:pt idx="48488">
                  <c:v>4.8489000000000003E-5</c:v>
                </c:pt>
                <c:pt idx="48489">
                  <c:v>4.8489999999999998E-5</c:v>
                </c:pt>
                <c:pt idx="48490">
                  <c:v>4.8491E-5</c:v>
                </c:pt>
                <c:pt idx="48491">
                  <c:v>4.8492000000000003E-5</c:v>
                </c:pt>
                <c:pt idx="48492">
                  <c:v>4.8492999999999998E-5</c:v>
                </c:pt>
                <c:pt idx="48493">
                  <c:v>4.8494E-5</c:v>
                </c:pt>
                <c:pt idx="48494">
                  <c:v>4.8495000000000002E-5</c:v>
                </c:pt>
                <c:pt idx="48495">
                  <c:v>4.8495999999999998E-5</c:v>
                </c:pt>
                <c:pt idx="48496">
                  <c:v>4.8497E-5</c:v>
                </c:pt>
                <c:pt idx="48497">
                  <c:v>4.8498000000000002E-5</c:v>
                </c:pt>
                <c:pt idx="48498">
                  <c:v>4.8498999999999998E-5</c:v>
                </c:pt>
                <c:pt idx="48499">
                  <c:v>4.85E-5</c:v>
                </c:pt>
                <c:pt idx="48500">
                  <c:v>4.8501000000000002E-5</c:v>
                </c:pt>
                <c:pt idx="48501">
                  <c:v>4.8501999999999997E-5</c:v>
                </c:pt>
                <c:pt idx="48502">
                  <c:v>4.8503E-5</c:v>
                </c:pt>
                <c:pt idx="48503">
                  <c:v>4.8504000000000002E-5</c:v>
                </c:pt>
                <c:pt idx="48504">
                  <c:v>4.8504999999999997E-5</c:v>
                </c:pt>
                <c:pt idx="48505">
                  <c:v>4.8505999999999999E-5</c:v>
                </c:pt>
                <c:pt idx="48506">
                  <c:v>4.8507000000000002E-5</c:v>
                </c:pt>
                <c:pt idx="48507">
                  <c:v>4.8507999999999997E-5</c:v>
                </c:pt>
                <c:pt idx="48508">
                  <c:v>4.8508999999999999E-5</c:v>
                </c:pt>
                <c:pt idx="48509">
                  <c:v>4.8510000000000001E-5</c:v>
                </c:pt>
                <c:pt idx="48510">
                  <c:v>4.8510999999999997E-5</c:v>
                </c:pt>
                <c:pt idx="48511">
                  <c:v>4.8511999999999999E-5</c:v>
                </c:pt>
                <c:pt idx="48512">
                  <c:v>4.8513000000000001E-5</c:v>
                </c:pt>
                <c:pt idx="48513">
                  <c:v>4.8513999999999997E-5</c:v>
                </c:pt>
                <c:pt idx="48514">
                  <c:v>4.8514999999999999E-5</c:v>
                </c:pt>
                <c:pt idx="48515">
                  <c:v>4.8516000000000001E-5</c:v>
                </c:pt>
                <c:pt idx="48516">
                  <c:v>4.8517000000000003E-5</c:v>
                </c:pt>
                <c:pt idx="48517">
                  <c:v>4.8517999999999999E-5</c:v>
                </c:pt>
                <c:pt idx="48518">
                  <c:v>4.8519000000000001E-5</c:v>
                </c:pt>
                <c:pt idx="48519">
                  <c:v>4.8520000000000003E-5</c:v>
                </c:pt>
                <c:pt idx="48520">
                  <c:v>4.8520999999999998E-5</c:v>
                </c:pt>
                <c:pt idx="48521">
                  <c:v>4.8522000000000001E-5</c:v>
                </c:pt>
                <c:pt idx="48522">
                  <c:v>4.8523000000000003E-5</c:v>
                </c:pt>
                <c:pt idx="48523">
                  <c:v>4.8523999999999998E-5</c:v>
                </c:pt>
                <c:pt idx="48524">
                  <c:v>4.8525E-5</c:v>
                </c:pt>
                <c:pt idx="48525">
                  <c:v>4.8526000000000003E-5</c:v>
                </c:pt>
                <c:pt idx="48526">
                  <c:v>4.8526999999999998E-5</c:v>
                </c:pt>
                <c:pt idx="48527">
                  <c:v>4.8528E-5</c:v>
                </c:pt>
                <c:pt idx="48528">
                  <c:v>4.8529000000000002E-5</c:v>
                </c:pt>
                <c:pt idx="48529">
                  <c:v>4.8529999999999998E-5</c:v>
                </c:pt>
                <c:pt idx="48530">
                  <c:v>4.8531E-5</c:v>
                </c:pt>
                <c:pt idx="48531">
                  <c:v>4.8532000000000002E-5</c:v>
                </c:pt>
                <c:pt idx="48532">
                  <c:v>4.8532999999999998E-5</c:v>
                </c:pt>
                <c:pt idx="48533">
                  <c:v>4.8534E-5</c:v>
                </c:pt>
                <c:pt idx="48534">
                  <c:v>4.8535000000000002E-5</c:v>
                </c:pt>
                <c:pt idx="48535">
                  <c:v>4.8535999999999997E-5</c:v>
                </c:pt>
                <c:pt idx="48536">
                  <c:v>4.8537E-5</c:v>
                </c:pt>
                <c:pt idx="48537">
                  <c:v>4.8538000000000002E-5</c:v>
                </c:pt>
                <c:pt idx="48538">
                  <c:v>4.8538999999999997E-5</c:v>
                </c:pt>
                <c:pt idx="48539">
                  <c:v>4.8539999999999999E-5</c:v>
                </c:pt>
                <c:pt idx="48540">
                  <c:v>4.8541000000000002E-5</c:v>
                </c:pt>
                <c:pt idx="48541">
                  <c:v>4.8541999999999997E-5</c:v>
                </c:pt>
                <c:pt idx="48542">
                  <c:v>4.8542999999999999E-5</c:v>
                </c:pt>
                <c:pt idx="48543">
                  <c:v>4.8544000000000001E-5</c:v>
                </c:pt>
                <c:pt idx="48544">
                  <c:v>4.8544999999999997E-5</c:v>
                </c:pt>
                <c:pt idx="48545">
                  <c:v>4.8545999999999999E-5</c:v>
                </c:pt>
                <c:pt idx="48546">
                  <c:v>4.8547000000000001E-5</c:v>
                </c:pt>
                <c:pt idx="48547">
                  <c:v>4.8547999999999997E-5</c:v>
                </c:pt>
                <c:pt idx="48548">
                  <c:v>4.8548999999999999E-5</c:v>
                </c:pt>
                <c:pt idx="48549">
                  <c:v>4.8550000000000001E-5</c:v>
                </c:pt>
                <c:pt idx="48550">
                  <c:v>4.8551000000000003E-5</c:v>
                </c:pt>
                <c:pt idx="48551">
                  <c:v>4.8551999999999999E-5</c:v>
                </c:pt>
                <c:pt idx="48552">
                  <c:v>4.8553000000000001E-5</c:v>
                </c:pt>
                <c:pt idx="48553">
                  <c:v>4.8554000000000003E-5</c:v>
                </c:pt>
                <c:pt idx="48554">
                  <c:v>4.8554999999999998E-5</c:v>
                </c:pt>
                <c:pt idx="48555">
                  <c:v>4.8556000000000001E-5</c:v>
                </c:pt>
                <c:pt idx="48556">
                  <c:v>4.8557000000000003E-5</c:v>
                </c:pt>
                <c:pt idx="48557">
                  <c:v>4.8557999999999998E-5</c:v>
                </c:pt>
                <c:pt idx="48558">
                  <c:v>4.8559E-5</c:v>
                </c:pt>
                <c:pt idx="48559">
                  <c:v>4.8560000000000003E-5</c:v>
                </c:pt>
                <c:pt idx="48560">
                  <c:v>4.8560999999999998E-5</c:v>
                </c:pt>
                <c:pt idx="48561">
                  <c:v>4.8562E-5</c:v>
                </c:pt>
                <c:pt idx="48562">
                  <c:v>4.8563000000000002E-5</c:v>
                </c:pt>
                <c:pt idx="48563">
                  <c:v>4.8563999999999998E-5</c:v>
                </c:pt>
                <c:pt idx="48564">
                  <c:v>4.8565E-5</c:v>
                </c:pt>
                <c:pt idx="48565">
                  <c:v>4.8566000000000002E-5</c:v>
                </c:pt>
                <c:pt idx="48566">
                  <c:v>4.8566999999999998E-5</c:v>
                </c:pt>
                <c:pt idx="48567">
                  <c:v>4.8568E-5</c:v>
                </c:pt>
                <c:pt idx="48568">
                  <c:v>4.8569000000000002E-5</c:v>
                </c:pt>
                <c:pt idx="48569">
                  <c:v>4.8569999999999997E-5</c:v>
                </c:pt>
                <c:pt idx="48570">
                  <c:v>4.8571E-5</c:v>
                </c:pt>
                <c:pt idx="48571">
                  <c:v>4.8572000000000002E-5</c:v>
                </c:pt>
                <c:pt idx="48572">
                  <c:v>4.8572999999999997E-5</c:v>
                </c:pt>
                <c:pt idx="48573">
                  <c:v>4.8573999999999999E-5</c:v>
                </c:pt>
                <c:pt idx="48574">
                  <c:v>4.8575000000000002E-5</c:v>
                </c:pt>
                <c:pt idx="48575">
                  <c:v>4.8575999999999997E-5</c:v>
                </c:pt>
                <c:pt idx="48576">
                  <c:v>4.8576999999999999E-5</c:v>
                </c:pt>
                <c:pt idx="48577">
                  <c:v>4.8578000000000001E-5</c:v>
                </c:pt>
                <c:pt idx="48578">
                  <c:v>4.8578999999999997E-5</c:v>
                </c:pt>
                <c:pt idx="48579">
                  <c:v>4.8579999999999999E-5</c:v>
                </c:pt>
                <c:pt idx="48580">
                  <c:v>4.8581000000000001E-5</c:v>
                </c:pt>
                <c:pt idx="48581">
                  <c:v>4.8581999999999997E-5</c:v>
                </c:pt>
                <c:pt idx="48582">
                  <c:v>4.8582999999999999E-5</c:v>
                </c:pt>
                <c:pt idx="48583">
                  <c:v>4.8584000000000001E-5</c:v>
                </c:pt>
                <c:pt idx="48584">
                  <c:v>4.8585000000000003E-5</c:v>
                </c:pt>
                <c:pt idx="48585">
                  <c:v>4.8585999999999999E-5</c:v>
                </c:pt>
                <c:pt idx="48586">
                  <c:v>4.8587000000000001E-5</c:v>
                </c:pt>
                <c:pt idx="48587">
                  <c:v>4.8588000000000003E-5</c:v>
                </c:pt>
                <c:pt idx="48588">
                  <c:v>4.8588999999999998E-5</c:v>
                </c:pt>
                <c:pt idx="48589">
                  <c:v>4.8590000000000001E-5</c:v>
                </c:pt>
                <c:pt idx="48590">
                  <c:v>4.8591000000000003E-5</c:v>
                </c:pt>
                <c:pt idx="48591">
                  <c:v>4.8591999999999998E-5</c:v>
                </c:pt>
                <c:pt idx="48592">
                  <c:v>4.8593E-5</c:v>
                </c:pt>
                <c:pt idx="48593">
                  <c:v>4.8594000000000003E-5</c:v>
                </c:pt>
                <c:pt idx="48594">
                  <c:v>4.8594999999999998E-5</c:v>
                </c:pt>
                <c:pt idx="48595">
                  <c:v>4.8596E-5</c:v>
                </c:pt>
                <c:pt idx="48596">
                  <c:v>4.8597000000000002E-5</c:v>
                </c:pt>
                <c:pt idx="48597">
                  <c:v>4.8597999999999998E-5</c:v>
                </c:pt>
                <c:pt idx="48598">
                  <c:v>4.8599E-5</c:v>
                </c:pt>
                <c:pt idx="48599">
                  <c:v>4.8600000000000002E-5</c:v>
                </c:pt>
                <c:pt idx="48600">
                  <c:v>4.8600999999999998E-5</c:v>
                </c:pt>
                <c:pt idx="48601">
                  <c:v>4.8602E-5</c:v>
                </c:pt>
                <c:pt idx="48602">
                  <c:v>4.8603000000000002E-5</c:v>
                </c:pt>
                <c:pt idx="48603">
                  <c:v>4.8603999999999997E-5</c:v>
                </c:pt>
                <c:pt idx="48604">
                  <c:v>4.8605E-5</c:v>
                </c:pt>
                <c:pt idx="48605">
                  <c:v>4.8606000000000002E-5</c:v>
                </c:pt>
                <c:pt idx="48606">
                  <c:v>4.8606999999999997E-5</c:v>
                </c:pt>
                <c:pt idx="48607">
                  <c:v>4.8607999999999999E-5</c:v>
                </c:pt>
                <c:pt idx="48608">
                  <c:v>4.8609000000000002E-5</c:v>
                </c:pt>
                <c:pt idx="48609">
                  <c:v>4.8609999999999997E-5</c:v>
                </c:pt>
                <c:pt idx="48610">
                  <c:v>4.8610999999999999E-5</c:v>
                </c:pt>
                <c:pt idx="48611">
                  <c:v>4.8612000000000001E-5</c:v>
                </c:pt>
                <c:pt idx="48612">
                  <c:v>4.8612999999999997E-5</c:v>
                </c:pt>
                <c:pt idx="48613">
                  <c:v>4.8613999999999999E-5</c:v>
                </c:pt>
                <c:pt idx="48614">
                  <c:v>4.8615000000000001E-5</c:v>
                </c:pt>
                <c:pt idx="48615">
                  <c:v>4.8615999999999997E-5</c:v>
                </c:pt>
                <c:pt idx="48616">
                  <c:v>4.8616999999999999E-5</c:v>
                </c:pt>
                <c:pt idx="48617">
                  <c:v>4.8618000000000001E-5</c:v>
                </c:pt>
                <c:pt idx="48618">
                  <c:v>4.8619000000000003E-5</c:v>
                </c:pt>
                <c:pt idx="48619">
                  <c:v>4.8619999999999999E-5</c:v>
                </c:pt>
                <c:pt idx="48620">
                  <c:v>4.8621000000000001E-5</c:v>
                </c:pt>
                <c:pt idx="48621">
                  <c:v>4.8622000000000003E-5</c:v>
                </c:pt>
                <c:pt idx="48622">
                  <c:v>4.8622999999999998E-5</c:v>
                </c:pt>
                <c:pt idx="48623">
                  <c:v>4.8624000000000001E-5</c:v>
                </c:pt>
                <c:pt idx="48624">
                  <c:v>4.8625000000000003E-5</c:v>
                </c:pt>
                <c:pt idx="48625">
                  <c:v>4.8625999999999998E-5</c:v>
                </c:pt>
                <c:pt idx="48626">
                  <c:v>4.8627E-5</c:v>
                </c:pt>
                <c:pt idx="48627">
                  <c:v>4.8628000000000003E-5</c:v>
                </c:pt>
                <c:pt idx="48628">
                  <c:v>4.8628999999999998E-5</c:v>
                </c:pt>
                <c:pt idx="48629">
                  <c:v>4.863E-5</c:v>
                </c:pt>
                <c:pt idx="48630">
                  <c:v>4.8631000000000002E-5</c:v>
                </c:pt>
                <c:pt idx="48631">
                  <c:v>4.8631999999999998E-5</c:v>
                </c:pt>
                <c:pt idx="48632">
                  <c:v>4.8633E-5</c:v>
                </c:pt>
                <c:pt idx="48633">
                  <c:v>4.8634000000000002E-5</c:v>
                </c:pt>
                <c:pt idx="48634">
                  <c:v>4.8634999999999998E-5</c:v>
                </c:pt>
                <c:pt idx="48635">
                  <c:v>4.8636E-5</c:v>
                </c:pt>
                <c:pt idx="48636">
                  <c:v>4.8637000000000002E-5</c:v>
                </c:pt>
                <c:pt idx="48637">
                  <c:v>4.8637999999999997E-5</c:v>
                </c:pt>
                <c:pt idx="48638">
                  <c:v>4.8639E-5</c:v>
                </c:pt>
                <c:pt idx="48639">
                  <c:v>4.8640000000000002E-5</c:v>
                </c:pt>
                <c:pt idx="48640">
                  <c:v>4.8640999999999997E-5</c:v>
                </c:pt>
                <c:pt idx="48641">
                  <c:v>4.8641999999999999E-5</c:v>
                </c:pt>
                <c:pt idx="48642">
                  <c:v>4.8643000000000002E-5</c:v>
                </c:pt>
                <c:pt idx="48643">
                  <c:v>4.8643999999999997E-5</c:v>
                </c:pt>
                <c:pt idx="48644">
                  <c:v>4.8644999999999999E-5</c:v>
                </c:pt>
                <c:pt idx="48645">
                  <c:v>4.8646000000000001E-5</c:v>
                </c:pt>
                <c:pt idx="48646">
                  <c:v>4.8646999999999997E-5</c:v>
                </c:pt>
                <c:pt idx="48647">
                  <c:v>4.8647999999999999E-5</c:v>
                </c:pt>
                <c:pt idx="48648">
                  <c:v>4.8649000000000001E-5</c:v>
                </c:pt>
                <c:pt idx="48649">
                  <c:v>4.8649999999999997E-5</c:v>
                </c:pt>
                <c:pt idx="48650">
                  <c:v>4.8650999999999999E-5</c:v>
                </c:pt>
                <c:pt idx="48651">
                  <c:v>4.8652000000000001E-5</c:v>
                </c:pt>
                <c:pt idx="48652">
                  <c:v>4.8653000000000003E-5</c:v>
                </c:pt>
                <c:pt idx="48653">
                  <c:v>4.8653999999999999E-5</c:v>
                </c:pt>
                <c:pt idx="48654">
                  <c:v>4.8655000000000001E-5</c:v>
                </c:pt>
                <c:pt idx="48655">
                  <c:v>4.8656000000000003E-5</c:v>
                </c:pt>
                <c:pt idx="48656">
                  <c:v>4.8656999999999998E-5</c:v>
                </c:pt>
                <c:pt idx="48657">
                  <c:v>4.8658000000000001E-5</c:v>
                </c:pt>
                <c:pt idx="48658">
                  <c:v>4.8659000000000003E-5</c:v>
                </c:pt>
                <c:pt idx="48659">
                  <c:v>4.8659999999999998E-5</c:v>
                </c:pt>
                <c:pt idx="48660">
                  <c:v>4.8661E-5</c:v>
                </c:pt>
                <c:pt idx="48661">
                  <c:v>4.8662000000000003E-5</c:v>
                </c:pt>
                <c:pt idx="48662">
                  <c:v>4.8662999999999998E-5</c:v>
                </c:pt>
                <c:pt idx="48663">
                  <c:v>4.8664E-5</c:v>
                </c:pt>
                <c:pt idx="48664">
                  <c:v>4.8665000000000002E-5</c:v>
                </c:pt>
                <c:pt idx="48665">
                  <c:v>4.8665999999999998E-5</c:v>
                </c:pt>
                <c:pt idx="48666">
                  <c:v>4.8667E-5</c:v>
                </c:pt>
                <c:pt idx="48667">
                  <c:v>4.8668000000000002E-5</c:v>
                </c:pt>
                <c:pt idx="48668">
                  <c:v>4.8668999999999998E-5</c:v>
                </c:pt>
                <c:pt idx="48669">
                  <c:v>4.867E-5</c:v>
                </c:pt>
                <c:pt idx="48670">
                  <c:v>4.8671000000000002E-5</c:v>
                </c:pt>
                <c:pt idx="48671">
                  <c:v>4.8671999999999997E-5</c:v>
                </c:pt>
                <c:pt idx="48672">
                  <c:v>4.8673E-5</c:v>
                </c:pt>
                <c:pt idx="48673">
                  <c:v>4.8674000000000002E-5</c:v>
                </c:pt>
                <c:pt idx="48674">
                  <c:v>4.8674999999999997E-5</c:v>
                </c:pt>
                <c:pt idx="48675">
                  <c:v>4.8675999999999999E-5</c:v>
                </c:pt>
                <c:pt idx="48676">
                  <c:v>4.8677000000000002E-5</c:v>
                </c:pt>
                <c:pt idx="48677">
                  <c:v>4.8677999999999997E-5</c:v>
                </c:pt>
                <c:pt idx="48678">
                  <c:v>4.8678999999999999E-5</c:v>
                </c:pt>
                <c:pt idx="48679">
                  <c:v>4.8680000000000001E-5</c:v>
                </c:pt>
                <c:pt idx="48680">
                  <c:v>4.8680999999999997E-5</c:v>
                </c:pt>
                <c:pt idx="48681">
                  <c:v>4.8681999999999999E-5</c:v>
                </c:pt>
                <c:pt idx="48682">
                  <c:v>4.8683000000000001E-5</c:v>
                </c:pt>
                <c:pt idx="48683">
                  <c:v>4.8683999999999997E-5</c:v>
                </c:pt>
                <c:pt idx="48684">
                  <c:v>4.8684999999999999E-5</c:v>
                </c:pt>
                <c:pt idx="48685">
                  <c:v>4.8686000000000001E-5</c:v>
                </c:pt>
                <c:pt idx="48686">
                  <c:v>4.8687000000000003E-5</c:v>
                </c:pt>
                <c:pt idx="48687">
                  <c:v>4.8687999999999999E-5</c:v>
                </c:pt>
                <c:pt idx="48688">
                  <c:v>4.8689000000000001E-5</c:v>
                </c:pt>
                <c:pt idx="48689">
                  <c:v>4.8690000000000003E-5</c:v>
                </c:pt>
                <c:pt idx="48690">
                  <c:v>4.8690999999999998E-5</c:v>
                </c:pt>
                <c:pt idx="48691">
                  <c:v>4.8692000000000001E-5</c:v>
                </c:pt>
                <c:pt idx="48692">
                  <c:v>4.8693000000000003E-5</c:v>
                </c:pt>
                <c:pt idx="48693">
                  <c:v>4.8693999999999998E-5</c:v>
                </c:pt>
                <c:pt idx="48694">
                  <c:v>4.8695E-5</c:v>
                </c:pt>
                <c:pt idx="48695">
                  <c:v>4.8696000000000003E-5</c:v>
                </c:pt>
                <c:pt idx="48696">
                  <c:v>4.8696999999999998E-5</c:v>
                </c:pt>
                <c:pt idx="48697">
                  <c:v>4.8698E-5</c:v>
                </c:pt>
                <c:pt idx="48698">
                  <c:v>4.8699000000000002E-5</c:v>
                </c:pt>
                <c:pt idx="48699">
                  <c:v>4.8699999999999998E-5</c:v>
                </c:pt>
                <c:pt idx="48700">
                  <c:v>4.8701E-5</c:v>
                </c:pt>
                <c:pt idx="48701">
                  <c:v>4.8702000000000002E-5</c:v>
                </c:pt>
                <c:pt idx="48702">
                  <c:v>4.8702999999999998E-5</c:v>
                </c:pt>
                <c:pt idx="48703">
                  <c:v>4.8704E-5</c:v>
                </c:pt>
                <c:pt idx="48704">
                  <c:v>4.8705000000000002E-5</c:v>
                </c:pt>
                <c:pt idx="48705">
                  <c:v>4.8705999999999998E-5</c:v>
                </c:pt>
                <c:pt idx="48706">
                  <c:v>4.8707E-5</c:v>
                </c:pt>
                <c:pt idx="48707">
                  <c:v>4.8708000000000002E-5</c:v>
                </c:pt>
                <c:pt idx="48708">
                  <c:v>4.8708999999999997E-5</c:v>
                </c:pt>
                <c:pt idx="48709">
                  <c:v>4.871E-5</c:v>
                </c:pt>
                <c:pt idx="48710">
                  <c:v>4.8711000000000002E-5</c:v>
                </c:pt>
                <c:pt idx="48711">
                  <c:v>4.8711999999999997E-5</c:v>
                </c:pt>
                <c:pt idx="48712">
                  <c:v>4.8712999999999999E-5</c:v>
                </c:pt>
                <c:pt idx="48713">
                  <c:v>4.8714000000000001E-5</c:v>
                </c:pt>
                <c:pt idx="48714">
                  <c:v>4.8714999999999997E-5</c:v>
                </c:pt>
                <c:pt idx="48715">
                  <c:v>4.8715999999999999E-5</c:v>
                </c:pt>
                <c:pt idx="48716">
                  <c:v>4.8717000000000001E-5</c:v>
                </c:pt>
                <c:pt idx="48717">
                  <c:v>4.8717999999999997E-5</c:v>
                </c:pt>
                <c:pt idx="48718">
                  <c:v>4.8718999999999999E-5</c:v>
                </c:pt>
                <c:pt idx="48719">
                  <c:v>4.8720000000000001E-5</c:v>
                </c:pt>
                <c:pt idx="48720">
                  <c:v>4.8721000000000003E-5</c:v>
                </c:pt>
                <c:pt idx="48721">
                  <c:v>4.8721999999999999E-5</c:v>
                </c:pt>
                <c:pt idx="48722">
                  <c:v>4.8723000000000001E-5</c:v>
                </c:pt>
                <c:pt idx="48723">
                  <c:v>4.8724000000000003E-5</c:v>
                </c:pt>
                <c:pt idx="48724">
                  <c:v>4.8724999999999999E-5</c:v>
                </c:pt>
                <c:pt idx="48725">
                  <c:v>4.8726000000000001E-5</c:v>
                </c:pt>
                <c:pt idx="48726">
                  <c:v>4.8727000000000003E-5</c:v>
                </c:pt>
                <c:pt idx="48727">
                  <c:v>4.8727999999999998E-5</c:v>
                </c:pt>
                <c:pt idx="48728">
                  <c:v>4.8729000000000001E-5</c:v>
                </c:pt>
                <c:pt idx="48729">
                  <c:v>4.8730000000000003E-5</c:v>
                </c:pt>
                <c:pt idx="48730">
                  <c:v>4.8730999999999998E-5</c:v>
                </c:pt>
                <c:pt idx="48731">
                  <c:v>4.8732E-5</c:v>
                </c:pt>
                <c:pt idx="48732">
                  <c:v>4.8733000000000002E-5</c:v>
                </c:pt>
                <c:pt idx="48733">
                  <c:v>4.8733999999999998E-5</c:v>
                </c:pt>
                <c:pt idx="48734">
                  <c:v>4.8735E-5</c:v>
                </c:pt>
                <c:pt idx="48735">
                  <c:v>4.8736000000000002E-5</c:v>
                </c:pt>
                <c:pt idx="48736">
                  <c:v>4.8736999999999998E-5</c:v>
                </c:pt>
                <c:pt idx="48737">
                  <c:v>4.8738E-5</c:v>
                </c:pt>
                <c:pt idx="48738">
                  <c:v>4.8739000000000002E-5</c:v>
                </c:pt>
                <c:pt idx="48739">
                  <c:v>4.8739999999999998E-5</c:v>
                </c:pt>
                <c:pt idx="48740">
                  <c:v>4.8741E-5</c:v>
                </c:pt>
                <c:pt idx="48741">
                  <c:v>4.8742000000000002E-5</c:v>
                </c:pt>
                <c:pt idx="48742">
                  <c:v>4.8742999999999997E-5</c:v>
                </c:pt>
                <c:pt idx="48743">
                  <c:v>4.8744E-5</c:v>
                </c:pt>
                <c:pt idx="48744">
                  <c:v>4.8745000000000002E-5</c:v>
                </c:pt>
                <c:pt idx="48745">
                  <c:v>4.8745999999999997E-5</c:v>
                </c:pt>
                <c:pt idx="48746">
                  <c:v>4.8746999999999999E-5</c:v>
                </c:pt>
                <c:pt idx="48747">
                  <c:v>4.8748000000000002E-5</c:v>
                </c:pt>
                <c:pt idx="48748">
                  <c:v>4.8748999999999997E-5</c:v>
                </c:pt>
                <c:pt idx="48749">
                  <c:v>4.8749999999999999E-5</c:v>
                </c:pt>
                <c:pt idx="48750">
                  <c:v>4.8751000000000001E-5</c:v>
                </c:pt>
                <c:pt idx="48751">
                  <c:v>4.8751999999999997E-5</c:v>
                </c:pt>
                <c:pt idx="48752">
                  <c:v>4.8752999999999999E-5</c:v>
                </c:pt>
                <c:pt idx="48753">
                  <c:v>4.8754000000000001E-5</c:v>
                </c:pt>
                <c:pt idx="48754">
                  <c:v>4.8755000000000003E-5</c:v>
                </c:pt>
                <c:pt idx="48755">
                  <c:v>4.8755999999999999E-5</c:v>
                </c:pt>
                <c:pt idx="48756">
                  <c:v>4.8757000000000001E-5</c:v>
                </c:pt>
                <c:pt idx="48757">
                  <c:v>4.8758000000000003E-5</c:v>
                </c:pt>
                <c:pt idx="48758">
                  <c:v>4.8758999999999999E-5</c:v>
                </c:pt>
                <c:pt idx="48759">
                  <c:v>4.8760000000000001E-5</c:v>
                </c:pt>
                <c:pt idx="48760">
                  <c:v>4.8761000000000003E-5</c:v>
                </c:pt>
                <c:pt idx="48761">
                  <c:v>4.8761999999999998E-5</c:v>
                </c:pt>
                <c:pt idx="48762">
                  <c:v>4.8763000000000001E-5</c:v>
                </c:pt>
                <c:pt idx="48763">
                  <c:v>4.8764000000000003E-5</c:v>
                </c:pt>
                <c:pt idx="48764">
                  <c:v>4.8764999999999998E-5</c:v>
                </c:pt>
                <c:pt idx="48765">
                  <c:v>4.8766E-5</c:v>
                </c:pt>
                <c:pt idx="48766">
                  <c:v>4.8767000000000003E-5</c:v>
                </c:pt>
                <c:pt idx="48767">
                  <c:v>4.8767999999999998E-5</c:v>
                </c:pt>
                <c:pt idx="48768">
                  <c:v>4.8769E-5</c:v>
                </c:pt>
                <c:pt idx="48769">
                  <c:v>4.8770000000000002E-5</c:v>
                </c:pt>
                <c:pt idx="48770">
                  <c:v>4.8770999999999998E-5</c:v>
                </c:pt>
                <c:pt idx="48771">
                  <c:v>4.8772E-5</c:v>
                </c:pt>
                <c:pt idx="48772">
                  <c:v>4.8773000000000002E-5</c:v>
                </c:pt>
                <c:pt idx="48773">
                  <c:v>4.8773999999999998E-5</c:v>
                </c:pt>
                <c:pt idx="48774">
                  <c:v>4.8775E-5</c:v>
                </c:pt>
                <c:pt idx="48775">
                  <c:v>4.8776000000000002E-5</c:v>
                </c:pt>
                <c:pt idx="48776">
                  <c:v>4.8776999999999997E-5</c:v>
                </c:pt>
                <c:pt idx="48777">
                  <c:v>4.8778E-5</c:v>
                </c:pt>
                <c:pt idx="48778">
                  <c:v>4.8779000000000002E-5</c:v>
                </c:pt>
                <c:pt idx="48779">
                  <c:v>4.8779999999999997E-5</c:v>
                </c:pt>
                <c:pt idx="48780">
                  <c:v>4.8780999999999999E-5</c:v>
                </c:pt>
                <c:pt idx="48781">
                  <c:v>4.8782000000000002E-5</c:v>
                </c:pt>
                <c:pt idx="48782">
                  <c:v>4.8782999999999997E-5</c:v>
                </c:pt>
                <c:pt idx="48783">
                  <c:v>4.8783999999999999E-5</c:v>
                </c:pt>
                <c:pt idx="48784">
                  <c:v>4.8785000000000001E-5</c:v>
                </c:pt>
                <c:pt idx="48785">
                  <c:v>4.8785999999999997E-5</c:v>
                </c:pt>
                <c:pt idx="48786">
                  <c:v>4.8786999999999999E-5</c:v>
                </c:pt>
                <c:pt idx="48787">
                  <c:v>4.8788000000000001E-5</c:v>
                </c:pt>
                <c:pt idx="48788">
                  <c:v>4.8789000000000003E-5</c:v>
                </c:pt>
                <c:pt idx="48789">
                  <c:v>4.8789999999999999E-5</c:v>
                </c:pt>
                <c:pt idx="48790">
                  <c:v>4.8791000000000001E-5</c:v>
                </c:pt>
                <c:pt idx="48791">
                  <c:v>4.8792000000000003E-5</c:v>
                </c:pt>
                <c:pt idx="48792">
                  <c:v>4.8792999999999999E-5</c:v>
                </c:pt>
                <c:pt idx="48793">
                  <c:v>4.8794000000000001E-5</c:v>
                </c:pt>
                <c:pt idx="48794">
                  <c:v>4.8795000000000003E-5</c:v>
                </c:pt>
                <c:pt idx="48795">
                  <c:v>4.8795999999999998E-5</c:v>
                </c:pt>
                <c:pt idx="48796">
                  <c:v>4.8797000000000001E-5</c:v>
                </c:pt>
                <c:pt idx="48797">
                  <c:v>4.8798000000000003E-5</c:v>
                </c:pt>
                <c:pt idx="48798">
                  <c:v>4.8798999999999998E-5</c:v>
                </c:pt>
                <c:pt idx="48799">
                  <c:v>4.88E-5</c:v>
                </c:pt>
                <c:pt idx="48800">
                  <c:v>4.8801000000000003E-5</c:v>
                </c:pt>
                <c:pt idx="48801">
                  <c:v>4.8801999999999998E-5</c:v>
                </c:pt>
                <c:pt idx="48802">
                  <c:v>4.8803E-5</c:v>
                </c:pt>
                <c:pt idx="48803">
                  <c:v>4.8804000000000002E-5</c:v>
                </c:pt>
                <c:pt idx="48804">
                  <c:v>4.8804999999999998E-5</c:v>
                </c:pt>
                <c:pt idx="48805">
                  <c:v>4.8806E-5</c:v>
                </c:pt>
                <c:pt idx="48806">
                  <c:v>4.8807000000000002E-5</c:v>
                </c:pt>
                <c:pt idx="48807">
                  <c:v>4.8807999999999998E-5</c:v>
                </c:pt>
                <c:pt idx="48808">
                  <c:v>4.8809E-5</c:v>
                </c:pt>
                <c:pt idx="48809">
                  <c:v>4.8810000000000002E-5</c:v>
                </c:pt>
                <c:pt idx="48810">
                  <c:v>4.8810999999999997E-5</c:v>
                </c:pt>
                <c:pt idx="48811">
                  <c:v>4.8812E-5</c:v>
                </c:pt>
                <c:pt idx="48812">
                  <c:v>4.8813000000000002E-5</c:v>
                </c:pt>
                <c:pt idx="48813">
                  <c:v>4.8813999999999997E-5</c:v>
                </c:pt>
                <c:pt idx="48814">
                  <c:v>4.8814999999999999E-5</c:v>
                </c:pt>
                <c:pt idx="48815">
                  <c:v>4.8816000000000002E-5</c:v>
                </c:pt>
                <c:pt idx="48816">
                  <c:v>4.8816999999999997E-5</c:v>
                </c:pt>
                <c:pt idx="48817">
                  <c:v>4.8817999999999999E-5</c:v>
                </c:pt>
                <c:pt idx="48818">
                  <c:v>4.8819000000000001E-5</c:v>
                </c:pt>
                <c:pt idx="48819">
                  <c:v>4.8819999999999997E-5</c:v>
                </c:pt>
                <c:pt idx="48820">
                  <c:v>4.8820999999999999E-5</c:v>
                </c:pt>
                <c:pt idx="48821">
                  <c:v>4.8822000000000001E-5</c:v>
                </c:pt>
                <c:pt idx="48822">
                  <c:v>4.8823000000000003E-5</c:v>
                </c:pt>
                <c:pt idx="48823">
                  <c:v>4.8823999999999999E-5</c:v>
                </c:pt>
                <c:pt idx="48824">
                  <c:v>4.8825000000000001E-5</c:v>
                </c:pt>
                <c:pt idx="48825">
                  <c:v>4.8826000000000003E-5</c:v>
                </c:pt>
                <c:pt idx="48826">
                  <c:v>4.8826999999999999E-5</c:v>
                </c:pt>
                <c:pt idx="48827">
                  <c:v>4.8828000000000001E-5</c:v>
                </c:pt>
                <c:pt idx="48828">
                  <c:v>4.8829000000000003E-5</c:v>
                </c:pt>
                <c:pt idx="48829">
                  <c:v>4.8829999999999998E-5</c:v>
                </c:pt>
                <c:pt idx="48830">
                  <c:v>4.8831000000000001E-5</c:v>
                </c:pt>
                <c:pt idx="48831">
                  <c:v>4.8832000000000003E-5</c:v>
                </c:pt>
                <c:pt idx="48832">
                  <c:v>4.8832999999999998E-5</c:v>
                </c:pt>
                <c:pt idx="48833">
                  <c:v>4.8834E-5</c:v>
                </c:pt>
                <c:pt idx="48834">
                  <c:v>4.8835000000000003E-5</c:v>
                </c:pt>
                <c:pt idx="48835">
                  <c:v>4.8835999999999998E-5</c:v>
                </c:pt>
                <c:pt idx="48836">
                  <c:v>4.8837E-5</c:v>
                </c:pt>
                <c:pt idx="48837">
                  <c:v>4.8838000000000002E-5</c:v>
                </c:pt>
                <c:pt idx="48838">
                  <c:v>4.8838999999999998E-5</c:v>
                </c:pt>
                <c:pt idx="48839">
                  <c:v>4.884E-5</c:v>
                </c:pt>
                <c:pt idx="48840">
                  <c:v>4.8841000000000002E-5</c:v>
                </c:pt>
                <c:pt idx="48841">
                  <c:v>4.8841999999999998E-5</c:v>
                </c:pt>
                <c:pt idx="48842">
                  <c:v>4.8843E-5</c:v>
                </c:pt>
                <c:pt idx="48843">
                  <c:v>4.8844000000000002E-5</c:v>
                </c:pt>
                <c:pt idx="48844">
                  <c:v>4.8844999999999997E-5</c:v>
                </c:pt>
                <c:pt idx="48845">
                  <c:v>4.8846E-5</c:v>
                </c:pt>
                <c:pt idx="48846">
                  <c:v>4.8847000000000002E-5</c:v>
                </c:pt>
                <c:pt idx="48847">
                  <c:v>4.8847999999999997E-5</c:v>
                </c:pt>
                <c:pt idx="48848">
                  <c:v>4.8848999999999999E-5</c:v>
                </c:pt>
                <c:pt idx="48849">
                  <c:v>4.8850000000000002E-5</c:v>
                </c:pt>
                <c:pt idx="48850">
                  <c:v>4.8850999999999997E-5</c:v>
                </c:pt>
                <c:pt idx="48851">
                  <c:v>4.8851999999999999E-5</c:v>
                </c:pt>
                <c:pt idx="48852">
                  <c:v>4.8853000000000001E-5</c:v>
                </c:pt>
                <c:pt idx="48853">
                  <c:v>4.8853999999999997E-5</c:v>
                </c:pt>
                <c:pt idx="48854">
                  <c:v>4.8854999999999999E-5</c:v>
                </c:pt>
                <c:pt idx="48855">
                  <c:v>4.8856000000000001E-5</c:v>
                </c:pt>
                <c:pt idx="48856">
                  <c:v>4.8857000000000003E-5</c:v>
                </c:pt>
                <c:pt idx="48857">
                  <c:v>4.8857999999999999E-5</c:v>
                </c:pt>
                <c:pt idx="48858">
                  <c:v>4.8859000000000001E-5</c:v>
                </c:pt>
                <c:pt idx="48859">
                  <c:v>4.8860000000000003E-5</c:v>
                </c:pt>
                <c:pt idx="48860">
                  <c:v>4.8860999999999999E-5</c:v>
                </c:pt>
                <c:pt idx="48861">
                  <c:v>4.8862000000000001E-5</c:v>
                </c:pt>
                <c:pt idx="48862">
                  <c:v>4.8863000000000003E-5</c:v>
                </c:pt>
                <c:pt idx="48863">
                  <c:v>4.8863999999999998E-5</c:v>
                </c:pt>
                <c:pt idx="48864">
                  <c:v>4.8865000000000001E-5</c:v>
                </c:pt>
                <c:pt idx="48865">
                  <c:v>4.8866000000000003E-5</c:v>
                </c:pt>
                <c:pt idx="48866">
                  <c:v>4.8866999999999998E-5</c:v>
                </c:pt>
                <c:pt idx="48867">
                  <c:v>4.8868E-5</c:v>
                </c:pt>
                <c:pt idx="48868">
                  <c:v>4.8869000000000003E-5</c:v>
                </c:pt>
                <c:pt idx="48869">
                  <c:v>4.8869999999999998E-5</c:v>
                </c:pt>
                <c:pt idx="48870">
                  <c:v>4.8871E-5</c:v>
                </c:pt>
                <c:pt idx="48871">
                  <c:v>4.8872000000000002E-5</c:v>
                </c:pt>
                <c:pt idx="48872">
                  <c:v>4.8872999999999998E-5</c:v>
                </c:pt>
                <c:pt idx="48873">
                  <c:v>4.8874E-5</c:v>
                </c:pt>
                <c:pt idx="48874">
                  <c:v>4.8875000000000002E-5</c:v>
                </c:pt>
                <c:pt idx="48875">
                  <c:v>4.8875999999999998E-5</c:v>
                </c:pt>
                <c:pt idx="48876">
                  <c:v>4.8877E-5</c:v>
                </c:pt>
                <c:pt idx="48877">
                  <c:v>4.8878000000000002E-5</c:v>
                </c:pt>
                <c:pt idx="48878">
                  <c:v>4.8878999999999997E-5</c:v>
                </c:pt>
                <c:pt idx="48879">
                  <c:v>4.888E-5</c:v>
                </c:pt>
                <c:pt idx="48880">
                  <c:v>4.8881000000000002E-5</c:v>
                </c:pt>
                <c:pt idx="48881">
                  <c:v>4.8881999999999997E-5</c:v>
                </c:pt>
                <c:pt idx="48882">
                  <c:v>4.8882999999999999E-5</c:v>
                </c:pt>
                <c:pt idx="48883">
                  <c:v>4.8884000000000002E-5</c:v>
                </c:pt>
                <c:pt idx="48884">
                  <c:v>4.8884999999999997E-5</c:v>
                </c:pt>
                <c:pt idx="48885">
                  <c:v>4.8885999999999999E-5</c:v>
                </c:pt>
                <c:pt idx="48886">
                  <c:v>4.8887000000000001E-5</c:v>
                </c:pt>
                <c:pt idx="48887">
                  <c:v>4.8887999999999997E-5</c:v>
                </c:pt>
                <c:pt idx="48888">
                  <c:v>4.8888999999999999E-5</c:v>
                </c:pt>
                <c:pt idx="48889">
                  <c:v>4.8890000000000001E-5</c:v>
                </c:pt>
                <c:pt idx="48890">
                  <c:v>4.8891000000000003E-5</c:v>
                </c:pt>
                <c:pt idx="48891">
                  <c:v>4.8891999999999999E-5</c:v>
                </c:pt>
                <c:pt idx="48892">
                  <c:v>4.8893000000000001E-5</c:v>
                </c:pt>
                <c:pt idx="48893">
                  <c:v>4.8894000000000003E-5</c:v>
                </c:pt>
                <c:pt idx="48894">
                  <c:v>4.8894999999999999E-5</c:v>
                </c:pt>
                <c:pt idx="48895">
                  <c:v>4.8896000000000001E-5</c:v>
                </c:pt>
                <c:pt idx="48896">
                  <c:v>4.8897000000000003E-5</c:v>
                </c:pt>
                <c:pt idx="48897">
                  <c:v>4.8897999999999998E-5</c:v>
                </c:pt>
                <c:pt idx="48898">
                  <c:v>4.8899000000000001E-5</c:v>
                </c:pt>
                <c:pt idx="48899">
                  <c:v>4.8900000000000003E-5</c:v>
                </c:pt>
                <c:pt idx="48900">
                  <c:v>4.8900999999999998E-5</c:v>
                </c:pt>
                <c:pt idx="48901">
                  <c:v>4.8902E-5</c:v>
                </c:pt>
                <c:pt idx="48902">
                  <c:v>4.8903000000000003E-5</c:v>
                </c:pt>
                <c:pt idx="48903">
                  <c:v>4.8903999999999998E-5</c:v>
                </c:pt>
                <c:pt idx="48904">
                  <c:v>4.8905E-5</c:v>
                </c:pt>
                <c:pt idx="48905">
                  <c:v>4.8906000000000002E-5</c:v>
                </c:pt>
                <c:pt idx="48906">
                  <c:v>4.8906999999999998E-5</c:v>
                </c:pt>
                <c:pt idx="48907">
                  <c:v>4.8908E-5</c:v>
                </c:pt>
                <c:pt idx="48908">
                  <c:v>4.8909000000000002E-5</c:v>
                </c:pt>
                <c:pt idx="48909">
                  <c:v>4.8909999999999998E-5</c:v>
                </c:pt>
                <c:pt idx="48910">
                  <c:v>4.8911E-5</c:v>
                </c:pt>
                <c:pt idx="48911">
                  <c:v>4.8912000000000002E-5</c:v>
                </c:pt>
                <c:pt idx="48912">
                  <c:v>4.8912999999999997E-5</c:v>
                </c:pt>
                <c:pt idx="48913">
                  <c:v>4.8914E-5</c:v>
                </c:pt>
                <c:pt idx="48914">
                  <c:v>4.8915000000000002E-5</c:v>
                </c:pt>
                <c:pt idx="48915">
                  <c:v>4.8915999999999997E-5</c:v>
                </c:pt>
                <c:pt idx="48916">
                  <c:v>4.8916999999999999E-5</c:v>
                </c:pt>
                <c:pt idx="48917">
                  <c:v>4.8918000000000002E-5</c:v>
                </c:pt>
                <c:pt idx="48918">
                  <c:v>4.8918999999999997E-5</c:v>
                </c:pt>
                <c:pt idx="48919">
                  <c:v>4.8919999999999999E-5</c:v>
                </c:pt>
                <c:pt idx="48920">
                  <c:v>4.8921000000000001E-5</c:v>
                </c:pt>
                <c:pt idx="48921">
                  <c:v>4.8921999999999997E-5</c:v>
                </c:pt>
                <c:pt idx="48922">
                  <c:v>4.8922999999999999E-5</c:v>
                </c:pt>
                <c:pt idx="48923">
                  <c:v>4.8924000000000001E-5</c:v>
                </c:pt>
                <c:pt idx="48924">
                  <c:v>4.8925000000000003E-5</c:v>
                </c:pt>
                <c:pt idx="48925">
                  <c:v>4.8925999999999999E-5</c:v>
                </c:pt>
                <c:pt idx="48926">
                  <c:v>4.8927000000000001E-5</c:v>
                </c:pt>
                <c:pt idx="48927">
                  <c:v>4.8928000000000003E-5</c:v>
                </c:pt>
                <c:pt idx="48928">
                  <c:v>4.8928999999999999E-5</c:v>
                </c:pt>
                <c:pt idx="48929">
                  <c:v>4.8930000000000001E-5</c:v>
                </c:pt>
                <c:pt idx="48930">
                  <c:v>4.8931000000000003E-5</c:v>
                </c:pt>
                <c:pt idx="48931">
                  <c:v>4.8931999999999998E-5</c:v>
                </c:pt>
                <c:pt idx="48932">
                  <c:v>4.8933000000000001E-5</c:v>
                </c:pt>
                <c:pt idx="48933">
                  <c:v>4.8934000000000003E-5</c:v>
                </c:pt>
                <c:pt idx="48934">
                  <c:v>4.8934999999999998E-5</c:v>
                </c:pt>
                <c:pt idx="48935">
                  <c:v>4.8936E-5</c:v>
                </c:pt>
                <c:pt idx="48936">
                  <c:v>4.8937000000000003E-5</c:v>
                </c:pt>
                <c:pt idx="48937">
                  <c:v>4.8937999999999998E-5</c:v>
                </c:pt>
                <c:pt idx="48938">
                  <c:v>4.8939E-5</c:v>
                </c:pt>
                <c:pt idx="48939">
                  <c:v>4.8940000000000002E-5</c:v>
                </c:pt>
                <c:pt idx="48940">
                  <c:v>4.8940999999999998E-5</c:v>
                </c:pt>
                <c:pt idx="48941">
                  <c:v>4.8942E-5</c:v>
                </c:pt>
                <c:pt idx="48942">
                  <c:v>4.8943000000000002E-5</c:v>
                </c:pt>
                <c:pt idx="48943">
                  <c:v>4.8943999999999998E-5</c:v>
                </c:pt>
                <c:pt idx="48944">
                  <c:v>4.8945E-5</c:v>
                </c:pt>
                <c:pt idx="48945">
                  <c:v>4.8946000000000002E-5</c:v>
                </c:pt>
                <c:pt idx="48946">
                  <c:v>4.8946999999999997E-5</c:v>
                </c:pt>
                <c:pt idx="48947">
                  <c:v>4.8948E-5</c:v>
                </c:pt>
                <c:pt idx="48948">
                  <c:v>4.8949000000000002E-5</c:v>
                </c:pt>
                <c:pt idx="48949">
                  <c:v>4.8949999999999997E-5</c:v>
                </c:pt>
                <c:pt idx="48950">
                  <c:v>4.8950999999999999E-5</c:v>
                </c:pt>
                <c:pt idx="48951">
                  <c:v>4.8952000000000002E-5</c:v>
                </c:pt>
                <c:pt idx="48952">
                  <c:v>4.8952999999999997E-5</c:v>
                </c:pt>
                <c:pt idx="48953">
                  <c:v>4.8953999999999999E-5</c:v>
                </c:pt>
                <c:pt idx="48954">
                  <c:v>4.8955000000000001E-5</c:v>
                </c:pt>
                <c:pt idx="48955">
                  <c:v>4.8955999999999997E-5</c:v>
                </c:pt>
                <c:pt idx="48956">
                  <c:v>4.8956999999999999E-5</c:v>
                </c:pt>
                <c:pt idx="48957">
                  <c:v>4.8958000000000001E-5</c:v>
                </c:pt>
                <c:pt idx="48958">
                  <c:v>4.8959000000000003E-5</c:v>
                </c:pt>
                <c:pt idx="48959">
                  <c:v>4.8959999999999999E-5</c:v>
                </c:pt>
                <c:pt idx="48960">
                  <c:v>4.8961000000000001E-5</c:v>
                </c:pt>
                <c:pt idx="48961">
                  <c:v>4.8962000000000003E-5</c:v>
                </c:pt>
                <c:pt idx="48962">
                  <c:v>4.8962999999999999E-5</c:v>
                </c:pt>
                <c:pt idx="48963">
                  <c:v>4.8964000000000001E-5</c:v>
                </c:pt>
                <c:pt idx="48964">
                  <c:v>4.8965000000000003E-5</c:v>
                </c:pt>
                <c:pt idx="48965">
                  <c:v>4.8965999999999998E-5</c:v>
                </c:pt>
                <c:pt idx="48966">
                  <c:v>4.8967000000000001E-5</c:v>
                </c:pt>
                <c:pt idx="48967">
                  <c:v>4.8968000000000003E-5</c:v>
                </c:pt>
                <c:pt idx="48968">
                  <c:v>4.8968999999999998E-5</c:v>
                </c:pt>
                <c:pt idx="48969">
                  <c:v>4.897E-5</c:v>
                </c:pt>
                <c:pt idx="48970">
                  <c:v>4.8971000000000003E-5</c:v>
                </c:pt>
                <c:pt idx="48971">
                  <c:v>4.8971999999999998E-5</c:v>
                </c:pt>
                <c:pt idx="48972">
                  <c:v>4.8973E-5</c:v>
                </c:pt>
                <c:pt idx="48973">
                  <c:v>4.8974000000000002E-5</c:v>
                </c:pt>
                <c:pt idx="48974">
                  <c:v>4.8974999999999998E-5</c:v>
                </c:pt>
                <c:pt idx="48975">
                  <c:v>4.8976E-5</c:v>
                </c:pt>
                <c:pt idx="48976">
                  <c:v>4.8977000000000002E-5</c:v>
                </c:pt>
                <c:pt idx="48977">
                  <c:v>4.8977999999999998E-5</c:v>
                </c:pt>
                <c:pt idx="48978">
                  <c:v>4.8979E-5</c:v>
                </c:pt>
                <c:pt idx="48979">
                  <c:v>4.8980000000000002E-5</c:v>
                </c:pt>
                <c:pt idx="48980">
                  <c:v>4.8980999999999997E-5</c:v>
                </c:pt>
                <c:pt idx="48981">
                  <c:v>4.8982E-5</c:v>
                </c:pt>
                <c:pt idx="48982">
                  <c:v>4.8983000000000002E-5</c:v>
                </c:pt>
                <c:pt idx="48983">
                  <c:v>4.8983999999999997E-5</c:v>
                </c:pt>
                <c:pt idx="48984">
                  <c:v>4.8984999999999999E-5</c:v>
                </c:pt>
                <c:pt idx="48985">
                  <c:v>4.8986000000000002E-5</c:v>
                </c:pt>
                <c:pt idx="48986">
                  <c:v>4.8986999999999997E-5</c:v>
                </c:pt>
                <c:pt idx="48987">
                  <c:v>4.8987999999999999E-5</c:v>
                </c:pt>
                <c:pt idx="48988">
                  <c:v>4.8989000000000001E-5</c:v>
                </c:pt>
                <c:pt idx="48989">
                  <c:v>4.8989999999999997E-5</c:v>
                </c:pt>
                <c:pt idx="48990">
                  <c:v>4.8990999999999999E-5</c:v>
                </c:pt>
                <c:pt idx="48991">
                  <c:v>4.8992000000000001E-5</c:v>
                </c:pt>
                <c:pt idx="48992">
                  <c:v>4.8992999999999997E-5</c:v>
                </c:pt>
                <c:pt idx="48993">
                  <c:v>4.8993999999999999E-5</c:v>
                </c:pt>
                <c:pt idx="48994">
                  <c:v>4.8995000000000001E-5</c:v>
                </c:pt>
                <c:pt idx="48995">
                  <c:v>4.8996000000000003E-5</c:v>
                </c:pt>
                <c:pt idx="48996">
                  <c:v>4.8996999999999999E-5</c:v>
                </c:pt>
                <c:pt idx="48997">
                  <c:v>4.8998000000000001E-5</c:v>
                </c:pt>
                <c:pt idx="48998">
                  <c:v>4.8999000000000003E-5</c:v>
                </c:pt>
                <c:pt idx="48999">
                  <c:v>4.8999999999999998E-5</c:v>
                </c:pt>
                <c:pt idx="49000">
                  <c:v>4.9001000000000001E-5</c:v>
                </c:pt>
                <c:pt idx="49001">
                  <c:v>4.9002000000000003E-5</c:v>
                </c:pt>
                <c:pt idx="49002">
                  <c:v>4.9002999999999998E-5</c:v>
                </c:pt>
                <c:pt idx="49003">
                  <c:v>4.9004E-5</c:v>
                </c:pt>
                <c:pt idx="49004">
                  <c:v>4.9005000000000003E-5</c:v>
                </c:pt>
                <c:pt idx="49005">
                  <c:v>4.9005999999999998E-5</c:v>
                </c:pt>
                <c:pt idx="49006">
                  <c:v>4.9007E-5</c:v>
                </c:pt>
                <c:pt idx="49007">
                  <c:v>4.9008000000000002E-5</c:v>
                </c:pt>
                <c:pt idx="49008">
                  <c:v>4.9008999999999998E-5</c:v>
                </c:pt>
                <c:pt idx="49009">
                  <c:v>4.901E-5</c:v>
                </c:pt>
                <c:pt idx="49010">
                  <c:v>4.9011000000000002E-5</c:v>
                </c:pt>
                <c:pt idx="49011">
                  <c:v>4.9011999999999998E-5</c:v>
                </c:pt>
                <c:pt idx="49012">
                  <c:v>4.9013E-5</c:v>
                </c:pt>
                <c:pt idx="49013">
                  <c:v>4.9014000000000002E-5</c:v>
                </c:pt>
                <c:pt idx="49014">
                  <c:v>4.9014999999999997E-5</c:v>
                </c:pt>
                <c:pt idx="49015">
                  <c:v>4.9016E-5</c:v>
                </c:pt>
                <c:pt idx="49016">
                  <c:v>4.9017000000000002E-5</c:v>
                </c:pt>
                <c:pt idx="49017">
                  <c:v>4.9017999999999997E-5</c:v>
                </c:pt>
                <c:pt idx="49018">
                  <c:v>4.9018999999999999E-5</c:v>
                </c:pt>
                <c:pt idx="49019">
                  <c:v>4.9020000000000002E-5</c:v>
                </c:pt>
                <c:pt idx="49020">
                  <c:v>4.9020999999999997E-5</c:v>
                </c:pt>
                <c:pt idx="49021">
                  <c:v>4.9021999999999999E-5</c:v>
                </c:pt>
                <c:pt idx="49022">
                  <c:v>4.9023000000000001E-5</c:v>
                </c:pt>
                <c:pt idx="49023">
                  <c:v>4.9023999999999997E-5</c:v>
                </c:pt>
                <c:pt idx="49024">
                  <c:v>4.9024999999999999E-5</c:v>
                </c:pt>
                <c:pt idx="49025">
                  <c:v>4.9026000000000001E-5</c:v>
                </c:pt>
                <c:pt idx="49026">
                  <c:v>4.9026999999999997E-5</c:v>
                </c:pt>
                <c:pt idx="49027">
                  <c:v>4.9027999999999999E-5</c:v>
                </c:pt>
                <c:pt idx="49028">
                  <c:v>4.9029000000000001E-5</c:v>
                </c:pt>
                <c:pt idx="49029">
                  <c:v>4.9030000000000003E-5</c:v>
                </c:pt>
                <c:pt idx="49030">
                  <c:v>4.9030999999999999E-5</c:v>
                </c:pt>
                <c:pt idx="49031">
                  <c:v>4.9032000000000001E-5</c:v>
                </c:pt>
                <c:pt idx="49032">
                  <c:v>4.9033000000000003E-5</c:v>
                </c:pt>
                <c:pt idx="49033">
                  <c:v>4.9033999999999998E-5</c:v>
                </c:pt>
                <c:pt idx="49034">
                  <c:v>4.9035000000000001E-5</c:v>
                </c:pt>
                <c:pt idx="49035">
                  <c:v>4.9036000000000003E-5</c:v>
                </c:pt>
                <c:pt idx="49036">
                  <c:v>4.9036999999999998E-5</c:v>
                </c:pt>
                <c:pt idx="49037">
                  <c:v>4.9038E-5</c:v>
                </c:pt>
                <c:pt idx="49038">
                  <c:v>4.9039000000000003E-5</c:v>
                </c:pt>
                <c:pt idx="49039">
                  <c:v>4.9039999999999998E-5</c:v>
                </c:pt>
                <c:pt idx="49040">
                  <c:v>4.9041E-5</c:v>
                </c:pt>
                <c:pt idx="49041">
                  <c:v>4.9042000000000002E-5</c:v>
                </c:pt>
                <c:pt idx="49042">
                  <c:v>4.9042999999999998E-5</c:v>
                </c:pt>
                <c:pt idx="49043">
                  <c:v>4.9044E-5</c:v>
                </c:pt>
                <c:pt idx="49044">
                  <c:v>4.9045000000000002E-5</c:v>
                </c:pt>
                <c:pt idx="49045">
                  <c:v>4.9045999999999998E-5</c:v>
                </c:pt>
                <c:pt idx="49046">
                  <c:v>4.9047E-5</c:v>
                </c:pt>
                <c:pt idx="49047">
                  <c:v>4.9048000000000002E-5</c:v>
                </c:pt>
                <c:pt idx="49048">
                  <c:v>4.9048999999999997E-5</c:v>
                </c:pt>
                <c:pt idx="49049">
                  <c:v>4.905E-5</c:v>
                </c:pt>
                <c:pt idx="49050">
                  <c:v>4.9051000000000002E-5</c:v>
                </c:pt>
                <c:pt idx="49051">
                  <c:v>4.9051999999999997E-5</c:v>
                </c:pt>
                <c:pt idx="49052">
                  <c:v>4.9052999999999999E-5</c:v>
                </c:pt>
                <c:pt idx="49053">
                  <c:v>4.9054000000000002E-5</c:v>
                </c:pt>
                <c:pt idx="49054">
                  <c:v>4.9054999999999997E-5</c:v>
                </c:pt>
                <c:pt idx="49055">
                  <c:v>4.9055999999999999E-5</c:v>
                </c:pt>
                <c:pt idx="49056">
                  <c:v>4.9057000000000001E-5</c:v>
                </c:pt>
                <c:pt idx="49057">
                  <c:v>4.9057999999999997E-5</c:v>
                </c:pt>
                <c:pt idx="49058">
                  <c:v>4.9058999999999999E-5</c:v>
                </c:pt>
                <c:pt idx="49059">
                  <c:v>4.9060000000000001E-5</c:v>
                </c:pt>
                <c:pt idx="49060">
                  <c:v>4.9060999999999997E-5</c:v>
                </c:pt>
                <c:pt idx="49061">
                  <c:v>4.9061999999999999E-5</c:v>
                </c:pt>
                <c:pt idx="49062">
                  <c:v>4.9063000000000001E-5</c:v>
                </c:pt>
                <c:pt idx="49063">
                  <c:v>4.9064000000000003E-5</c:v>
                </c:pt>
                <c:pt idx="49064">
                  <c:v>4.9064999999999999E-5</c:v>
                </c:pt>
                <c:pt idx="49065">
                  <c:v>4.9066000000000001E-5</c:v>
                </c:pt>
                <c:pt idx="49066">
                  <c:v>4.9067000000000003E-5</c:v>
                </c:pt>
                <c:pt idx="49067">
                  <c:v>4.9067999999999998E-5</c:v>
                </c:pt>
                <c:pt idx="49068">
                  <c:v>4.9069000000000001E-5</c:v>
                </c:pt>
                <c:pt idx="49069">
                  <c:v>4.9070000000000003E-5</c:v>
                </c:pt>
                <c:pt idx="49070">
                  <c:v>4.9070999999999998E-5</c:v>
                </c:pt>
                <c:pt idx="49071">
                  <c:v>4.9072E-5</c:v>
                </c:pt>
                <c:pt idx="49072">
                  <c:v>4.9073000000000003E-5</c:v>
                </c:pt>
                <c:pt idx="49073">
                  <c:v>4.9073999999999998E-5</c:v>
                </c:pt>
                <c:pt idx="49074">
                  <c:v>4.9075E-5</c:v>
                </c:pt>
                <c:pt idx="49075">
                  <c:v>4.9076000000000002E-5</c:v>
                </c:pt>
                <c:pt idx="49076">
                  <c:v>4.9076999999999998E-5</c:v>
                </c:pt>
                <c:pt idx="49077">
                  <c:v>4.9078E-5</c:v>
                </c:pt>
                <c:pt idx="49078">
                  <c:v>4.9079000000000002E-5</c:v>
                </c:pt>
                <c:pt idx="49079">
                  <c:v>4.9079999999999998E-5</c:v>
                </c:pt>
                <c:pt idx="49080">
                  <c:v>4.9081E-5</c:v>
                </c:pt>
                <c:pt idx="49081">
                  <c:v>4.9082000000000002E-5</c:v>
                </c:pt>
                <c:pt idx="49082">
                  <c:v>4.9082999999999997E-5</c:v>
                </c:pt>
                <c:pt idx="49083">
                  <c:v>4.9084E-5</c:v>
                </c:pt>
                <c:pt idx="49084">
                  <c:v>4.9085000000000002E-5</c:v>
                </c:pt>
                <c:pt idx="49085">
                  <c:v>4.9085999999999997E-5</c:v>
                </c:pt>
                <c:pt idx="49086">
                  <c:v>4.9086999999999999E-5</c:v>
                </c:pt>
                <c:pt idx="49087">
                  <c:v>4.9088000000000002E-5</c:v>
                </c:pt>
                <c:pt idx="49088">
                  <c:v>4.9088999999999997E-5</c:v>
                </c:pt>
                <c:pt idx="49089">
                  <c:v>4.9089999999999999E-5</c:v>
                </c:pt>
                <c:pt idx="49090">
                  <c:v>4.9091000000000001E-5</c:v>
                </c:pt>
                <c:pt idx="49091">
                  <c:v>4.9091999999999997E-5</c:v>
                </c:pt>
                <c:pt idx="49092">
                  <c:v>4.9092999999999999E-5</c:v>
                </c:pt>
                <c:pt idx="49093">
                  <c:v>4.9094000000000001E-5</c:v>
                </c:pt>
                <c:pt idx="49094">
                  <c:v>4.9094999999999997E-5</c:v>
                </c:pt>
                <c:pt idx="49095">
                  <c:v>4.9095999999999999E-5</c:v>
                </c:pt>
                <c:pt idx="49096">
                  <c:v>4.9097000000000001E-5</c:v>
                </c:pt>
                <c:pt idx="49097">
                  <c:v>4.9098000000000003E-5</c:v>
                </c:pt>
                <c:pt idx="49098">
                  <c:v>4.9098999999999999E-5</c:v>
                </c:pt>
                <c:pt idx="49099">
                  <c:v>4.9100000000000001E-5</c:v>
                </c:pt>
                <c:pt idx="49100">
                  <c:v>4.9101000000000003E-5</c:v>
                </c:pt>
                <c:pt idx="49101">
                  <c:v>4.9101999999999998E-5</c:v>
                </c:pt>
                <c:pt idx="49102">
                  <c:v>4.9103000000000001E-5</c:v>
                </c:pt>
                <c:pt idx="49103">
                  <c:v>4.9104000000000003E-5</c:v>
                </c:pt>
                <c:pt idx="49104">
                  <c:v>4.9104999999999998E-5</c:v>
                </c:pt>
                <c:pt idx="49105">
                  <c:v>4.9106E-5</c:v>
                </c:pt>
                <c:pt idx="49106">
                  <c:v>4.9107000000000003E-5</c:v>
                </c:pt>
                <c:pt idx="49107">
                  <c:v>4.9107999999999998E-5</c:v>
                </c:pt>
                <c:pt idx="49108">
                  <c:v>4.9109E-5</c:v>
                </c:pt>
                <c:pt idx="49109">
                  <c:v>4.9110000000000002E-5</c:v>
                </c:pt>
                <c:pt idx="49110">
                  <c:v>4.9110999999999998E-5</c:v>
                </c:pt>
                <c:pt idx="49111">
                  <c:v>4.9112E-5</c:v>
                </c:pt>
                <c:pt idx="49112">
                  <c:v>4.9113000000000002E-5</c:v>
                </c:pt>
                <c:pt idx="49113">
                  <c:v>4.9113999999999998E-5</c:v>
                </c:pt>
                <c:pt idx="49114">
                  <c:v>4.9115E-5</c:v>
                </c:pt>
                <c:pt idx="49115">
                  <c:v>4.9116000000000002E-5</c:v>
                </c:pt>
                <c:pt idx="49116">
                  <c:v>4.9116999999999997E-5</c:v>
                </c:pt>
                <c:pt idx="49117">
                  <c:v>4.9118E-5</c:v>
                </c:pt>
                <c:pt idx="49118">
                  <c:v>4.9119000000000002E-5</c:v>
                </c:pt>
                <c:pt idx="49119">
                  <c:v>4.9119999999999997E-5</c:v>
                </c:pt>
                <c:pt idx="49120">
                  <c:v>4.9120999999999999E-5</c:v>
                </c:pt>
                <c:pt idx="49121">
                  <c:v>4.9122000000000002E-5</c:v>
                </c:pt>
                <c:pt idx="49122">
                  <c:v>4.9122999999999997E-5</c:v>
                </c:pt>
                <c:pt idx="49123">
                  <c:v>4.9123999999999999E-5</c:v>
                </c:pt>
                <c:pt idx="49124">
                  <c:v>4.9125000000000001E-5</c:v>
                </c:pt>
                <c:pt idx="49125">
                  <c:v>4.9125999999999997E-5</c:v>
                </c:pt>
                <c:pt idx="49126">
                  <c:v>4.9126999999999999E-5</c:v>
                </c:pt>
                <c:pt idx="49127">
                  <c:v>4.9128000000000001E-5</c:v>
                </c:pt>
                <c:pt idx="49128">
                  <c:v>4.9128999999999997E-5</c:v>
                </c:pt>
                <c:pt idx="49129">
                  <c:v>4.9129999999999999E-5</c:v>
                </c:pt>
                <c:pt idx="49130">
                  <c:v>4.9131000000000001E-5</c:v>
                </c:pt>
                <c:pt idx="49131">
                  <c:v>4.9132000000000003E-5</c:v>
                </c:pt>
                <c:pt idx="49132">
                  <c:v>4.9132999999999999E-5</c:v>
                </c:pt>
                <c:pt idx="49133">
                  <c:v>4.9134000000000001E-5</c:v>
                </c:pt>
                <c:pt idx="49134">
                  <c:v>4.9135000000000003E-5</c:v>
                </c:pt>
                <c:pt idx="49135">
                  <c:v>4.9135999999999998E-5</c:v>
                </c:pt>
                <c:pt idx="49136">
                  <c:v>4.9137000000000001E-5</c:v>
                </c:pt>
                <c:pt idx="49137">
                  <c:v>4.9138000000000003E-5</c:v>
                </c:pt>
                <c:pt idx="49138">
                  <c:v>4.9138999999999998E-5</c:v>
                </c:pt>
                <c:pt idx="49139">
                  <c:v>4.914E-5</c:v>
                </c:pt>
                <c:pt idx="49140">
                  <c:v>4.9141000000000003E-5</c:v>
                </c:pt>
                <c:pt idx="49141">
                  <c:v>4.9141999999999998E-5</c:v>
                </c:pt>
                <c:pt idx="49142">
                  <c:v>4.9143E-5</c:v>
                </c:pt>
                <c:pt idx="49143">
                  <c:v>4.9144000000000002E-5</c:v>
                </c:pt>
                <c:pt idx="49144">
                  <c:v>4.9144999999999998E-5</c:v>
                </c:pt>
                <c:pt idx="49145">
                  <c:v>4.9146E-5</c:v>
                </c:pt>
                <c:pt idx="49146">
                  <c:v>4.9147000000000002E-5</c:v>
                </c:pt>
                <c:pt idx="49147">
                  <c:v>4.9147999999999998E-5</c:v>
                </c:pt>
                <c:pt idx="49148">
                  <c:v>4.9149E-5</c:v>
                </c:pt>
                <c:pt idx="49149">
                  <c:v>4.9150000000000002E-5</c:v>
                </c:pt>
                <c:pt idx="49150">
                  <c:v>4.9150999999999997E-5</c:v>
                </c:pt>
                <c:pt idx="49151">
                  <c:v>4.9152E-5</c:v>
                </c:pt>
                <c:pt idx="49152">
                  <c:v>4.9153000000000002E-5</c:v>
                </c:pt>
                <c:pt idx="49153">
                  <c:v>4.9153999999999997E-5</c:v>
                </c:pt>
                <c:pt idx="49154">
                  <c:v>4.9154999999999999E-5</c:v>
                </c:pt>
                <c:pt idx="49155">
                  <c:v>4.9156000000000002E-5</c:v>
                </c:pt>
                <c:pt idx="49156">
                  <c:v>4.9156999999999997E-5</c:v>
                </c:pt>
                <c:pt idx="49157">
                  <c:v>4.9157999999999999E-5</c:v>
                </c:pt>
                <c:pt idx="49158">
                  <c:v>4.9159000000000001E-5</c:v>
                </c:pt>
                <c:pt idx="49159">
                  <c:v>4.9159999999999997E-5</c:v>
                </c:pt>
                <c:pt idx="49160">
                  <c:v>4.9160999999999999E-5</c:v>
                </c:pt>
                <c:pt idx="49161">
                  <c:v>4.9162000000000001E-5</c:v>
                </c:pt>
                <c:pt idx="49162">
                  <c:v>4.9162999999999997E-5</c:v>
                </c:pt>
                <c:pt idx="49163">
                  <c:v>4.9163999999999999E-5</c:v>
                </c:pt>
                <c:pt idx="49164">
                  <c:v>4.9165000000000001E-5</c:v>
                </c:pt>
                <c:pt idx="49165">
                  <c:v>4.9166000000000003E-5</c:v>
                </c:pt>
                <c:pt idx="49166">
                  <c:v>4.9166999999999999E-5</c:v>
                </c:pt>
                <c:pt idx="49167">
                  <c:v>4.9168000000000001E-5</c:v>
                </c:pt>
                <c:pt idx="49168">
                  <c:v>4.9169000000000003E-5</c:v>
                </c:pt>
                <c:pt idx="49169">
                  <c:v>4.9169999999999998E-5</c:v>
                </c:pt>
                <c:pt idx="49170">
                  <c:v>4.9171000000000001E-5</c:v>
                </c:pt>
                <c:pt idx="49171">
                  <c:v>4.9172000000000003E-5</c:v>
                </c:pt>
                <c:pt idx="49172">
                  <c:v>4.9172999999999998E-5</c:v>
                </c:pt>
                <c:pt idx="49173">
                  <c:v>4.9174E-5</c:v>
                </c:pt>
                <c:pt idx="49174">
                  <c:v>4.9175000000000003E-5</c:v>
                </c:pt>
                <c:pt idx="49175">
                  <c:v>4.9175999999999998E-5</c:v>
                </c:pt>
                <c:pt idx="49176">
                  <c:v>4.9177E-5</c:v>
                </c:pt>
                <c:pt idx="49177">
                  <c:v>4.9178000000000002E-5</c:v>
                </c:pt>
                <c:pt idx="49178">
                  <c:v>4.9178999999999998E-5</c:v>
                </c:pt>
                <c:pt idx="49179">
                  <c:v>4.918E-5</c:v>
                </c:pt>
                <c:pt idx="49180">
                  <c:v>4.9181000000000002E-5</c:v>
                </c:pt>
                <c:pt idx="49181">
                  <c:v>4.9181999999999998E-5</c:v>
                </c:pt>
                <c:pt idx="49182">
                  <c:v>4.9183E-5</c:v>
                </c:pt>
                <c:pt idx="49183">
                  <c:v>4.9184000000000002E-5</c:v>
                </c:pt>
                <c:pt idx="49184">
                  <c:v>4.9184999999999997E-5</c:v>
                </c:pt>
                <c:pt idx="49185">
                  <c:v>4.9186E-5</c:v>
                </c:pt>
                <c:pt idx="49186">
                  <c:v>4.9187000000000002E-5</c:v>
                </c:pt>
                <c:pt idx="49187">
                  <c:v>4.9187999999999997E-5</c:v>
                </c:pt>
                <c:pt idx="49188">
                  <c:v>4.9188999999999999E-5</c:v>
                </c:pt>
                <c:pt idx="49189">
                  <c:v>4.9190000000000002E-5</c:v>
                </c:pt>
                <c:pt idx="49190">
                  <c:v>4.9190999999999997E-5</c:v>
                </c:pt>
                <c:pt idx="49191">
                  <c:v>4.9191999999999999E-5</c:v>
                </c:pt>
                <c:pt idx="49192">
                  <c:v>4.9193000000000001E-5</c:v>
                </c:pt>
                <c:pt idx="49193">
                  <c:v>4.9193999999999997E-5</c:v>
                </c:pt>
                <c:pt idx="49194">
                  <c:v>4.9194999999999999E-5</c:v>
                </c:pt>
                <c:pt idx="49195">
                  <c:v>4.9196000000000001E-5</c:v>
                </c:pt>
                <c:pt idx="49196">
                  <c:v>4.9196999999999997E-5</c:v>
                </c:pt>
                <c:pt idx="49197">
                  <c:v>4.9197999999999999E-5</c:v>
                </c:pt>
                <c:pt idx="49198">
                  <c:v>4.9199000000000001E-5</c:v>
                </c:pt>
                <c:pt idx="49199">
                  <c:v>4.9200000000000003E-5</c:v>
                </c:pt>
                <c:pt idx="49200">
                  <c:v>4.9200999999999999E-5</c:v>
                </c:pt>
                <c:pt idx="49201">
                  <c:v>4.9202000000000001E-5</c:v>
                </c:pt>
                <c:pt idx="49202">
                  <c:v>4.9203000000000003E-5</c:v>
                </c:pt>
                <c:pt idx="49203">
                  <c:v>4.9203999999999998E-5</c:v>
                </c:pt>
                <c:pt idx="49204">
                  <c:v>4.9205000000000001E-5</c:v>
                </c:pt>
                <c:pt idx="49205">
                  <c:v>4.9206000000000003E-5</c:v>
                </c:pt>
                <c:pt idx="49206">
                  <c:v>4.9206999999999998E-5</c:v>
                </c:pt>
                <c:pt idx="49207">
                  <c:v>4.9208E-5</c:v>
                </c:pt>
                <c:pt idx="49208">
                  <c:v>4.9209000000000003E-5</c:v>
                </c:pt>
                <c:pt idx="49209">
                  <c:v>4.9209999999999998E-5</c:v>
                </c:pt>
                <c:pt idx="49210">
                  <c:v>4.9211E-5</c:v>
                </c:pt>
                <c:pt idx="49211">
                  <c:v>4.9212000000000002E-5</c:v>
                </c:pt>
                <c:pt idx="49212">
                  <c:v>4.9212999999999998E-5</c:v>
                </c:pt>
                <c:pt idx="49213">
                  <c:v>4.9214E-5</c:v>
                </c:pt>
                <c:pt idx="49214">
                  <c:v>4.9215000000000002E-5</c:v>
                </c:pt>
                <c:pt idx="49215">
                  <c:v>4.9215999999999998E-5</c:v>
                </c:pt>
                <c:pt idx="49216">
                  <c:v>4.9217E-5</c:v>
                </c:pt>
                <c:pt idx="49217">
                  <c:v>4.9218000000000002E-5</c:v>
                </c:pt>
                <c:pt idx="49218">
                  <c:v>4.9218999999999998E-5</c:v>
                </c:pt>
                <c:pt idx="49219">
                  <c:v>4.922E-5</c:v>
                </c:pt>
                <c:pt idx="49220">
                  <c:v>4.9221000000000002E-5</c:v>
                </c:pt>
                <c:pt idx="49221">
                  <c:v>4.9221999999999997E-5</c:v>
                </c:pt>
                <c:pt idx="49222">
                  <c:v>4.9223E-5</c:v>
                </c:pt>
                <c:pt idx="49223">
                  <c:v>4.9224000000000002E-5</c:v>
                </c:pt>
                <c:pt idx="49224">
                  <c:v>4.9224999999999997E-5</c:v>
                </c:pt>
                <c:pt idx="49225">
                  <c:v>4.9225999999999999E-5</c:v>
                </c:pt>
                <c:pt idx="49226">
                  <c:v>4.9227000000000001E-5</c:v>
                </c:pt>
                <c:pt idx="49227">
                  <c:v>4.9227999999999997E-5</c:v>
                </c:pt>
                <c:pt idx="49228">
                  <c:v>4.9228999999999999E-5</c:v>
                </c:pt>
                <c:pt idx="49229">
                  <c:v>4.9230000000000001E-5</c:v>
                </c:pt>
                <c:pt idx="49230">
                  <c:v>4.9230999999999997E-5</c:v>
                </c:pt>
                <c:pt idx="49231">
                  <c:v>4.9231999999999999E-5</c:v>
                </c:pt>
                <c:pt idx="49232">
                  <c:v>4.9233000000000001E-5</c:v>
                </c:pt>
                <c:pt idx="49233">
                  <c:v>4.9234000000000003E-5</c:v>
                </c:pt>
                <c:pt idx="49234">
                  <c:v>4.9234999999999999E-5</c:v>
                </c:pt>
                <c:pt idx="49235">
                  <c:v>4.9236000000000001E-5</c:v>
                </c:pt>
                <c:pt idx="49236">
                  <c:v>4.9237000000000003E-5</c:v>
                </c:pt>
                <c:pt idx="49237">
                  <c:v>4.9237999999999999E-5</c:v>
                </c:pt>
                <c:pt idx="49238">
                  <c:v>4.9239000000000001E-5</c:v>
                </c:pt>
                <c:pt idx="49239">
                  <c:v>4.9240000000000003E-5</c:v>
                </c:pt>
                <c:pt idx="49240">
                  <c:v>4.9240999999999998E-5</c:v>
                </c:pt>
                <c:pt idx="49241">
                  <c:v>4.9242000000000001E-5</c:v>
                </c:pt>
                <c:pt idx="49242">
                  <c:v>4.9243000000000003E-5</c:v>
                </c:pt>
                <c:pt idx="49243">
                  <c:v>4.9243999999999998E-5</c:v>
                </c:pt>
                <c:pt idx="49244">
                  <c:v>4.9245E-5</c:v>
                </c:pt>
                <c:pt idx="49245">
                  <c:v>4.9246000000000003E-5</c:v>
                </c:pt>
                <c:pt idx="49246">
                  <c:v>4.9246999999999998E-5</c:v>
                </c:pt>
                <c:pt idx="49247">
                  <c:v>4.9248E-5</c:v>
                </c:pt>
                <c:pt idx="49248">
                  <c:v>4.9249000000000002E-5</c:v>
                </c:pt>
                <c:pt idx="49249">
                  <c:v>4.9249999999999998E-5</c:v>
                </c:pt>
                <c:pt idx="49250">
                  <c:v>4.9251E-5</c:v>
                </c:pt>
                <c:pt idx="49251">
                  <c:v>4.9252000000000002E-5</c:v>
                </c:pt>
                <c:pt idx="49252">
                  <c:v>4.9252999999999998E-5</c:v>
                </c:pt>
                <c:pt idx="49253">
                  <c:v>4.9254E-5</c:v>
                </c:pt>
                <c:pt idx="49254">
                  <c:v>4.9255000000000002E-5</c:v>
                </c:pt>
                <c:pt idx="49255">
                  <c:v>4.9255999999999997E-5</c:v>
                </c:pt>
                <c:pt idx="49256">
                  <c:v>4.9257E-5</c:v>
                </c:pt>
                <c:pt idx="49257">
                  <c:v>4.9258000000000002E-5</c:v>
                </c:pt>
                <c:pt idx="49258">
                  <c:v>4.9258999999999997E-5</c:v>
                </c:pt>
                <c:pt idx="49259">
                  <c:v>4.9259999999999999E-5</c:v>
                </c:pt>
                <c:pt idx="49260">
                  <c:v>4.9261000000000002E-5</c:v>
                </c:pt>
                <c:pt idx="49261">
                  <c:v>4.9261999999999997E-5</c:v>
                </c:pt>
                <c:pt idx="49262">
                  <c:v>4.9262999999999999E-5</c:v>
                </c:pt>
                <c:pt idx="49263">
                  <c:v>4.9264000000000001E-5</c:v>
                </c:pt>
                <c:pt idx="49264">
                  <c:v>4.9264999999999997E-5</c:v>
                </c:pt>
                <c:pt idx="49265">
                  <c:v>4.9265999999999999E-5</c:v>
                </c:pt>
                <c:pt idx="49266">
                  <c:v>4.9267000000000001E-5</c:v>
                </c:pt>
                <c:pt idx="49267">
                  <c:v>4.9268000000000003E-5</c:v>
                </c:pt>
                <c:pt idx="49268">
                  <c:v>4.9268999999999999E-5</c:v>
                </c:pt>
                <c:pt idx="49269">
                  <c:v>4.9270000000000001E-5</c:v>
                </c:pt>
                <c:pt idx="49270">
                  <c:v>4.9271000000000003E-5</c:v>
                </c:pt>
                <c:pt idx="49271">
                  <c:v>4.9271999999999999E-5</c:v>
                </c:pt>
                <c:pt idx="49272">
                  <c:v>4.9273000000000001E-5</c:v>
                </c:pt>
                <c:pt idx="49273">
                  <c:v>4.9274000000000003E-5</c:v>
                </c:pt>
                <c:pt idx="49274">
                  <c:v>4.9274999999999998E-5</c:v>
                </c:pt>
                <c:pt idx="49275">
                  <c:v>4.9276000000000001E-5</c:v>
                </c:pt>
                <c:pt idx="49276">
                  <c:v>4.9277000000000003E-5</c:v>
                </c:pt>
                <c:pt idx="49277">
                  <c:v>4.9277999999999998E-5</c:v>
                </c:pt>
                <c:pt idx="49278">
                  <c:v>4.9279E-5</c:v>
                </c:pt>
                <c:pt idx="49279">
                  <c:v>4.9280000000000003E-5</c:v>
                </c:pt>
                <c:pt idx="49280">
                  <c:v>4.9280999999999998E-5</c:v>
                </c:pt>
                <c:pt idx="49281">
                  <c:v>4.9282E-5</c:v>
                </c:pt>
                <c:pt idx="49282">
                  <c:v>4.9283000000000002E-5</c:v>
                </c:pt>
                <c:pt idx="49283">
                  <c:v>4.9283999999999998E-5</c:v>
                </c:pt>
                <c:pt idx="49284">
                  <c:v>4.9285E-5</c:v>
                </c:pt>
                <c:pt idx="49285">
                  <c:v>4.9286000000000002E-5</c:v>
                </c:pt>
                <c:pt idx="49286">
                  <c:v>4.9286999999999998E-5</c:v>
                </c:pt>
                <c:pt idx="49287">
                  <c:v>4.9288E-5</c:v>
                </c:pt>
                <c:pt idx="49288">
                  <c:v>4.9289000000000002E-5</c:v>
                </c:pt>
                <c:pt idx="49289">
                  <c:v>4.9289999999999997E-5</c:v>
                </c:pt>
                <c:pt idx="49290">
                  <c:v>4.9291E-5</c:v>
                </c:pt>
                <c:pt idx="49291">
                  <c:v>4.9292000000000002E-5</c:v>
                </c:pt>
                <c:pt idx="49292">
                  <c:v>4.9292999999999997E-5</c:v>
                </c:pt>
                <c:pt idx="49293">
                  <c:v>4.9293999999999999E-5</c:v>
                </c:pt>
                <c:pt idx="49294">
                  <c:v>4.9295000000000002E-5</c:v>
                </c:pt>
                <c:pt idx="49295">
                  <c:v>4.9295999999999997E-5</c:v>
                </c:pt>
                <c:pt idx="49296">
                  <c:v>4.9296999999999999E-5</c:v>
                </c:pt>
                <c:pt idx="49297">
                  <c:v>4.9298000000000001E-5</c:v>
                </c:pt>
                <c:pt idx="49298">
                  <c:v>4.9298999999999997E-5</c:v>
                </c:pt>
                <c:pt idx="49299">
                  <c:v>4.9299999999999999E-5</c:v>
                </c:pt>
                <c:pt idx="49300">
                  <c:v>4.9301000000000001E-5</c:v>
                </c:pt>
                <c:pt idx="49301">
                  <c:v>4.9302000000000003E-5</c:v>
                </c:pt>
                <c:pt idx="49302">
                  <c:v>4.9302999999999999E-5</c:v>
                </c:pt>
                <c:pt idx="49303">
                  <c:v>4.9304000000000001E-5</c:v>
                </c:pt>
                <c:pt idx="49304">
                  <c:v>4.9305000000000003E-5</c:v>
                </c:pt>
                <c:pt idx="49305">
                  <c:v>4.9305999999999999E-5</c:v>
                </c:pt>
                <c:pt idx="49306">
                  <c:v>4.9307000000000001E-5</c:v>
                </c:pt>
                <c:pt idx="49307">
                  <c:v>4.9308000000000003E-5</c:v>
                </c:pt>
                <c:pt idx="49308">
                  <c:v>4.9308999999999998E-5</c:v>
                </c:pt>
                <c:pt idx="49309">
                  <c:v>4.9310000000000001E-5</c:v>
                </c:pt>
                <c:pt idx="49310">
                  <c:v>4.9311000000000003E-5</c:v>
                </c:pt>
                <c:pt idx="49311">
                  <c:v>4.9311999999999998E-5</c:v>
                </c:pt>
                <c:pt idx="49312">
                  <c:v>4.9313E-5</c:v>
                </c:pt>
                <c:pt idx="49313">
                  <c:v>4.9314000000000003E-5</c:v>
                </c:pt>
                <c:pt idx="49314">
                  <c:v>4.9314999999999998E-5</c:v>
                </c:pt>
                <c:pt idx="49315">
                  <c:v>4.9316E-5</c:v>
                </c:pt>
                <c:pt idx="49316">
                  <c:v>4.9317000000000002E-5</c:v>
                </c:pt>
                <c:pt idx="49317">
                  <c:v>4.9317999999999998E-5</c:v>
                </c:pt>
                <c:pt idx="49318">
                  <c:v>4.9319E-5</c:v>
                </c:pt>
                <c:pt idx="49319">
                  <c:v>4.9320000000000002E-5</c:v>
                </c:pt>
                <c:pt idx="49320">
                  <c:v>4.9320999999999998E-5</c:v>
                </c:pt>
                <c:pt idx="49321">
                  <c:v>4.9322E-5</c:v>
                </c:pt>
                <c:pt idx="49322">
                  <c:v>4.9323000000000002E-5</c:v>
                </c:pt>
                <c:pt idx="49323">
                  <c:v>4.9323999999999997E-5</c:v>
                </c:pt>
                <c:pt idx="49324">
                  <c:v>4.9325E-5</c:v>
                </c:pt>
                <c:pt idx="49325">
                  <c:v>4.9326000000000002E-5</c:v>
                </c:pt>
                <c:pt idx="49326">
                  <c:v>4.9326999999999997E-5</c:v>
                </c:pt>
                <c:pt idx="49327">
                  <c:v>4.9327999999999999E-5</c:v>
                </c:pt>
                <c:pt idx="49328">
                  <c:v>4.9329000000000002E-5</c:v>
                </c:pt>
                <c:pt idx="49329">
                  <c:v>4.9329999999999997E-5</c:v>
                </c:pt>
                <c:pt idx="49330">
                  <c:v>4.9330999999999999E-5</c:v>
                </c:pt>
                <c:pt idx="49331">
                  <c:v>4.9332000000000001E-5</c:v>
                </c:pt>
                <c:pt idx="49332">
                  <c:v>4.9332999999999997E-5</c:v>
                </c:pt>
                <c:pt idx="49333">
                  <c:v>4.9333999999999999E-5</c:v>
                </c:pt>
                <c:pt idx="49334">
                  <c:v>4.9335000000000001E-5</c:v>
                </c:pt>
                <c:pt idx="49335">
                  <c:v>4.9336000000000003E-5</c:v>
                </c:pt>
                <c:pt idx="49336">
                  <c:v>4.9336999999999999E-5</c:v>
                </c:pt>
                <c:pt idx="49337">
                  <c:v>4.9338000000000001E-5</c:v>
                </c:pt>
                <c:pt idx="49338">
                  <c:v>4.9339000000000003E-5</c:v>
                </c:pt>
                <c:pt idx="49339">
                  <c:v>4.9339999999999999E-5</c:v>
                </c:pt>
                <c:pt idx="49340">
                  <c:v>4.9341000000000001E-5</c:v>
                </c:pt>
                <c:pt idx="49341">
                  <c:v>4.9342000000000003E-5</c:v>
                </c:pt>
                <c:pt idx="49342">
                  <c:v>4.9342999999999998E-5</c:v>
                </c:pt>
                <c:pt idx="49343">
                  <c:v>4.9344000000000001E-5</c:v>
                </c:pt>
                <c:pt idx="49344">
                  <c:v>4.9345000000000003E-5</c:v>
                </c:pt>
                <c:pt idx="49345">
                  <c:v>4.9345999999999998E-5</c:v>
                </c:pt>
                <c:pt idx="49346">
                  <c:v>4.9347E-5</c:v>
                </c:pt>
                <c:pt idx="49347">
                  <c:v>4.9348000000000003E-5</c:v>
                </c:pt>
                <c:pt idx="49348">
                  <c:v>4.9348999999999998E-5</c:v>
                </c:pt>
                <c:pt idx="49349">
                  <c:v>4.935E-5</c:v>
                </c:pt>
                <c:pt idx="49350">
                  <c:v>4.9351000000000002E-5</c:v>
                </c:pt>
                <c:pt idx="49351">
                  <c:v>4.9351999999999998E-5</c:v>
                </c:pt>
                <c:pt idx="49352">
                  <c:v>4.9353E-5</c:v>
                </c:pt>
                <c:pt idx="49353">
                  <c:v>4.9354000000000002E-5</c:v>
                </c:pt>
                <c:pt idx="49354">
                  <c:v>4.9354999999999998E-5</c:v>
                </c:pt>
                <c:pt idx="49355">
                  <c:v>4.9356E-5</c:v>
                </c:pt>
                <c:pt idx="49356">
                  <c:v>4.9357000000000002E-5</c:v>
                </c:pt>
                <c:pt idx="49357">
                  <c:v>4.9357999999999997E-5</c:v>
                </c:pt>
                <c:pt idx="49358">
                  <c:v>4.9359E-5</c:v>
                </c:pt>
                <c:pt idx="49359">
                  <c:v>4.9360000000000002E-5</c:v>
                </c:pt>
                <c:pt idx="49360">
                  <c:v>4.9360999999999997E-5</c:v>
                </c:pt>
                <c:pt idx="49361">
                  <c:v>4.9361999999999999E-5</c:v>
                </c:pt>
                <c:pt idx="49362">
                  <c:v>4.9363000000000002E-5</c:v>
                </c:pt>
                <c:pt idx="49363">
                  <c:v>4.9363999999999997E-5</c:v>
                </c:pt>
                <c:pt idx="49364">
                  <c:v>4.9364999999999999E-5</c:v>
                </c:pt>
                <c:pt idx="49365">
                  <c:v>4.9366000000000001E-5</c:v>
                </c:pt>
                <c:pt idx="49366">
                  <c:v>4.9366999999999997E-5</c:v>
                </c:pt>
                <c:pt idx="49367">
                  <c:v>4.9367999999999999E-5</c:v>
                </c:pt>
                <c:pt idx="49368">
                  <c:v>4.9369000000000001E-5</c:v>
                </c:pt>
                <c:pt idx="49369">
                  <c:v>4.9370000000000003E-5</c:v>
                </c:pt>
                <c:pt idx="49370">
                  <c:v>4.9370999999999999E-5</c:v>
                </c:pt>
                <c:pt idx="49371">
                  <c:v>4.9372000000000001E-5</c:v>
                </c:pt>
                <c:pt idx="49372">
                  <c:v>4.9373000000000003E-5</c:v>
                </c:pt>
                <c:pt idx="49373">
                  <c:v>4.9373999999999999E-5</c:v>
                </c:pt>
                <c:pt idx="49374">
                  <c:v>4.9375000000000001E-5</c:v>
                </c:pt>
                <c:pt idx="49375">
                  <c:v>4.9376000000000003E-5</c:v>
                </c:pt>
                <c:pt idx="49376">
                  <c:v>4.9376999999999998E-5</c:v>
                </c:pt>
                <c:pt idx="49377">
                  <c:v>4.9378000000000001E-5</c:v>
                </c:pt>
                <c:pt idx="49378">
                  <c:v>4.9379000000000003E-5</c:v>
                </c:pt>
                <c:pt idx="49379">
                  <c:v>4.9379999999999998E-5</c:v>
                </c:pt>
                <c:pt idx="49380">
                  <c:v>4.9381E-5</c:v>
                </c:pt>
                <c:pt idx="49381">
                  <c:v>4.9382000000000003E-5</c:v>
                </c:pt>
                <c:pt idx="49382">
                  <c:v>4.9382999999999998E-5</c:v>
                </c:pt>
                <c:pt idx="49383">
                  <c:v>4.9384E-5</c:v>
                </c:pt>
                <c:pt idx="49384">
                  <c:v>4.9385000000000002E-5</c:v>
                </c:pt>
                <c:pt idx="49385">
                  <c:v>4.9385999999999998E-5</c:v>
                </c:pt>
                <c:pt idx="49386">
                  <c:v>4.9387E-5</c:v>
                </c:pt>
                <c:pt idx="49387">
                  <c:v>4.9388000000000002E-5</c:v>
                </c:pt>
                <c:pt idx="49388">
                  <c:v>4.9388999999999998E-5</c:v>
                </c:pt>
                <c:pt idx="49389">
                  <c:v>4.939E-5</c:v>
                </c:pt>
                <c:pt idx="49390">
                  <c:v>4.9391000000000002E-5</c:v>
                </c:pt>
                <c:pt idx="49391">
                  <c:v>4.9391999999999997E-5</c:v>
                </c:pt>
                <c:pt idx="49392">
                  <c:v>4.9393E-5</c:v>
                </c:pt>
                <c:pt idx="49393">
                  <c:v>4.9394000000000002E-5</c:v>
                </c:pt>
                <c:pt idx="49394">
                  <c:v>4.9394999999999997E-5</c:v>
                </c:pt>
                <c:pt idx="49395">
                  <c:v>4.9395999999999999E-5</c:v>
                </c:pt>
                <c:pt idx="49396">
                  <c:v>4.9397000000000002E-5</c:v>
                </c:pt>
                <c:pt idx="49397">
                  <c:v>4.9397999999999997E-5</c:v>
                </c:pt>
                <c:pt idx="49398">
                  <c:v>4.9398999999999999E-5</c:v>
                </c:pt>
                <c:pt idx="49399">
                  <c:v>4.9400000000000001E-5</c:v>
                </c:pt>
                <c:pt idx="49400">
                  <c:v>4.9400999999999997E-5</c:v>
                </c:pt>
                <c:pt idx="49401">
                  <c:v>4.9401999999999999E-5</c:v>
                </c:pt>
                <c:pt idx="49402">
                  <c:v>4.9403000000000001E-5</c:v>
                </c:pt>
                <c:pt idx="49403">
                  <c:v>4.9404000000000003E-5</c:v>
                </c:pt>
                <c:pt idx="49404">
                  <c:v>4.9404999999999999E-5</c:v>
                </c:pt>
                <c:pt idx="49405">
                  <c:v>4.9406000000000001E-5</c:v>
                </c:pt>
                <c:pt idx="49406">
                  <c:v>4.9407000000000003E-5</c:v>
                </c:pt>
                <c:pt idx="49407">
                  <c:v>4.9407999999999999E-5</c:v>
                </c:pt>
                <c:pt idx="49408">
                  <c:v>4.9409000000000001E-5</c:v>
                </c:pt>
                <c:pt idx="49409">
                  <c:v>4.9410000000000003E-5</c:v>
                </c:pt>
                <c:pt idx="49410">
                  <c:v>4.9410999999999998E-5</c:v>
                </c:pt>
                <c:pt idx="49411">
                  <c:v>4.9412000000000001E-5</c:v>
                </c:pt>
                <c:pt idx="49412">
                  <c:v>4.9413000000000003E-5</c:v>
                </c:pt>
                <c:pt idx="49413">
                  <c:v>4.9413999999999998E-5</c:v>
                </c:pt>
                <c:pt idx="49414">
                  <c:v>4.9415E-5</c:v>
                </c:pt>
                <c:pt idx="49415">
                  <c:v>4.9416000000000003E-5</c:v>
                </c:pt>
                <c:pt idx="49416">
                  <c:v>4.9416999999999998E-5</c:v>
                </c:pt>
                <c:pt idx="49417">
                  <c:v>4.9418E-5</c:v>
                </c:pt>
                <c:pt idx="49418">
                  <c:v>4.9419000000000002E-5</c:v>
                </c:pt>
                <c:pt idx="49419">
                  <c:v>4.9419999999999998E-5</c:v>
                </c:pt>
                <c:pt idx="49420">
                  <c:v>4.9421E-5</c:v>
                </c:pt>
                <c:pt idx="49421">
                  <c:v>4.9422000000000002E-5</c:v>
                </c:pt>
                <c:pt idx="49422">
                  <c:v>4.9422999999999998E-5</c:v>
                </c:pt>
                <c:pt idx="49423">
                  <c:v>4.9424E-5</c:v>
                </c:pt>
                <c:pt idx="49424">
                  <c:v>4.9425000000000002E-5</c:v>
                </c:pt>
                <c:pt idx="49425">
                  <c:v>4.9425999999999997E-5</c:v>
                </c:pt>
                <c:pt idx="49426">
                  <c:v>4.9427E-5</c:v>
                </c:pt>
                <c:pt idx="49427">
                  <c:v>4.9428000000000002E-5</c:v>
                </c:pt>
                <c:pt idx="49428">
                  <c:v>4.9428999999999997E-5</c:v>
                </c:pt>
                <c:pt idx="49429">
                  <c:v>4.9429999999999999E-5</c:v>
                </c:pt>
                <c:pt idx="49430">
                  <c:v>4.9431000000000002E-5</c:v>
                </c:pt>
                <c:pt idx="49431">
                  <c:v>4.9431999999999997E-5</c:v>
                </c:pt>
                <c:pt idx="49432">
                  <c:v>4.9432999999999999E-5</c:v>
                </c:pt>
                <c:pt idx="49433">
                  <c:v>4.9434000000000001E-5</c:v>
                </c:pt>
                <c:pt idx="49434">
                  <c:v>4.9434999999999997E-5</c:v>
                </c:pt>
                <c:pt idx="49435">
                  <c:v>4.9435999999999999E-5</c:v>
                </c:pt>
                <c:pt idx="49436">
                  <c:v>4.9437000000000001E-5</c:v>
                </c:pt>
                <c:pt idx="49437">
                  <c:v>4.9438000000000003E-5</c:v>
                </c:pt>
                <c:pt idx="49438">
                  <c:v>4.9438999999999999E-5</c:v>
                </c:pt>
                <c:pt idx="49439">
                  <c:v>4.9440000000000001E-5</c:v>
                </c:pt>
                <c:pt idx="49440">
                  <c:v>4.9441000000000003E-5</c:v>
                </c:pt>
                <c:pt idx="49441">
                  <c:v>4.9441999999999999E-5</c:v>
                </c:pt>
                <c:pt idx="49442">
                  <c:v>4.9443000000000001E-5</c:v>
                </c:pt>
                <c:pt idx="49443">
                  <c:v>4.9444000000000003E-5</c:v>
                </c:pt>
                <c:pt idx="49444">
                  <c:v>4.9444999999999998E-5</c:v>
                </c:pt>
                <c:pt idx="49445">
                  <c:v>4.9446000000000001E-5</c:v>
                </c:pt>
                <c:pt idx="49446">
                  <c:v>4.9447000000000003E-5</c:v>
                </c:pt>
                <c:pt idx="49447">
                  <c:v>4.9447999999999998E-5</c:v>
                </c:pt>
                <c:pt idx="49448">
                  <c:v>4.9449E-5</c:v>
                </c:pt>
                <c:pt idx="49449">
                  <c:v>4.9450000000000003E-5</c:v>
                </c:pt>
                <c:pt idx="49450">
                  <c:v>4.9450999999999998E-5</c:v>
                </c:pt>
                <c:pt idx="49451">
                  <c:v>4.9452E-5</c:v>
                </c:pt>
                <c:pt idx="49452">
                  <c:v>4.9453000000000002E-5</c:v>
                </c:pt>
                <c:pt idx="49453">
                  <c:v>4.9453999999999998E-5</c:v>
                </c:pt>
                <c:pt idx="49454">
                  <c:v>4.9455E-5</c:v>
                </c:pt>
                <c:pt idx="49455">
                  <c:v>4.9456000000000002E-5</c:v>
                </c:pt>
                <c:pt idx="49456">
                  <c:v>4.9456999999999998E-5</c:v>
                </c:pt>
                <c:pt idx="49457">
                  <c:v>4.9458E-5</c:v>
                </c:pt>
                <c:pt idx="49458">
                  <c:v>4.9459000000000002E-5</c:v>
                </c:pt>
                <c:pt idx="49459">
                  <c:v>4.9459999999999997E-5</c:v>
                </c:pt>
                <c:pt idx="49460">
                  <c:v>4.9461E-5</c:v>
                </c:pt>
                <c:pt idx="49461">
                  <c:v>4.9462000000000002E-5</c:v>
                </c:pt>
                <c:pt idx="49462">
                  <c:v>4.9462999999999997E-5</c:v>
                </c:pt>
                <c:pt idx="49463">
                  <c:v>4.9463999999999999E-5</c:v>
                </c:pt>
                <c:pt idx="49464">
                  <c:v>4.9465000000000002E-5</c:v>
                </c:pt>
                <c:pt idx="49465">
                  <c:v>4.9465999999999997E-5</c:v>
                </c:pt>
                <c:pt idx="49466">
                  <c:v>4.9466999999999999E-5</c:v>
                </c:pt>
                <c:pt idx="49467">
                  <c:v>4.9468000000000001E-5</c:v>
                </c:pt>
                <c:pt idx="49468">
                  <c:v>4.9468999999999997E-5</c:v>
                </c:pt>
                <c:pt idx="49469">
                  <c:v>4.9469999999999999E-5</c:v>
                </c:pt>
                <c:pt idx="49470">
                  <c:v>4.9471000000000001E-5</c:v>
                </c:pt>
                <c:pt idx="49471">
                  <c:v>4.9472000000000003E-5</c:v>
                </c:pt>
                <c:pt idx="49472">
                  <c:v>4.9472999999999999E-5</c:v>
                </c:pt>
                <c:pt idx="49473">
                  <c:v>4.9474000000000001E-5</c:v>
                </c:pt>
                <c:pt idx="49474">
                  <c:v>4.9475000000000003E-5</c:v>
                </c:pt>
                <c:pt idx="49475">
                  <c:v>4.9475999999999999E-5</c:v>
                </c:pt>
                <c:pt idx="49476">
                  <c:v>4.9477000000000001E-5</c:v>
                </c:pt>
                <c:pt idx="49477">
                  <c:v>4.9478000000000003E-5</c:v>
                </c:pt>
                <c:pt idx="49478">
                  <c:v>4.9478999999999998E-5</c:v>
                </c:pt>
                <c:pt idx="49479">
                  <c:v>4.9480000000000001E-5</c:v>
                </c:pt>
                <c:pt idx="49480">
                  <c:v>4.9481000000000003E-5</c:v>
                </c:pt>
                <c:pt idx="49481">
                  <c:v>4.9481999999999998E-5</c:v>
                </c:pt>
                <c:pt idx="49482">
                  <c:v>4.9483E-5</c:v>
                </c:pt>
                <c:pt idx="49483">
                  <c:v>4.9484000000000003E-5</c:v>
                </c:pt>
                <c:pt idx="49484">
                  <c:v>4.9484999999999998E-5</c:v>
                </c:pt>
                <c:pt idx="49485">
                  <c:v>4.9486E-5</c:v>
                </c:pt>
                <c:pt idx="49486">
                  <c:v>4.9487000000000002E-5</c:v>
                </c:pt>
                <c:pt idx="49487">
                  <c:v>4.9487999999999998E-5</c:v>
                </c:pt>
                <c:pt idx="49488">
                  <c:v>4.9489E-5</c:v>
                </c:pt>
                <c:pt idx="49489">
                  <c:v>4.9490000000000002E-5</c:v>
                </c:pt>
                <c:pt idx="49490">
                  <c:v>4.9490999999999998E-5</c:v>
                </c:pt>
                <c:pt idx="49491">
                  <c:v>4.9492E-5</c:v>
                </c:pt>
                <c:pt idx="49492">
                  <c:v>4.9493000000000002E-5</c:v>
                </c:pt>
                <c:pt idx="49493">
                  <c:v>4.9493999999999997E-5</c:v>
                </c:pt>
                <c:pt idx="49494">
                  <c:v>4.9495E-5</c:v>
                </c:pt>
                <c:pt idx="49495">
                  <c:v>4.9496000000000002E-5</c:v>
                </c:pt>
                <c:pt idx="49496">
                  <c:v>4.9496999999999997E-5</c:v>
                </c:pt>
                <c:pt idx="49497">
                  <c:v>4.9497999999999999E-5</c:v>
                </c:pt>
                <c:pt idx="49498">
                  <c:v>4.9499000000000002E-5</c:v>
                </c:pt>
                <c:pt idx="49499">
                  <c:v>4.9499999999999997E-5</c:v>
                </c:pt>
                <c:pt idx="49500">
                  <c:v>4.9500999999999999E-5</c:v>
                </c:pt>
                <c:pt idx="49501">
                  <c:v>4.9502000000000001E-5</c:v>
                </c:pt>
                <c:pt idx="49502">
                  <c:v>4.9502999999999997E-5</c:v>
                </c:pt>
                <c:pt idx="49503">
                  <c:v>4.9503999999999999E-5</c:v>
                </c:pt>
                <c:pt idx="49504">
                  <c:v>4.9505000000000001E-5</c:v>
                </c:pt>
                <c:pt idx="49505">
                  <c:v>4.9505999999999997E-5</c:v>
                </c:pt>
                <c:pt idx="49506">
                  <c:v>4.9506999999999999E-5</c:v>
                </c:pt>
                <c:pt idx="49507">
                  <c:v>4.9508000000000001E-5</c:v>
                </c:pt>
                <c:pt idx="49508">
                  <c:v>4.9509000000000003E-5</c:v>
                </c:pt>
                <c:pt idx="49509">
                  <c:v>4.9509999999999999E-5</c:v>
                </c:pt>
                <c:pt idx="49510">
                  <c:v>4.9511000000000001E-5</c:v>
                </c:pt>
                <c:pt idx="49511">
                  <c:v>4.9512000000000003E-5</c:v>
                </c:pt>
                <c:pt idx="49512">
                  <c:v>4.9512999999999998E-5</c:v>
                </c:pt>
                <c:pt idx="49513">
                  <c:v>4.9514000000000001E-5</c:v>
                </c:pt>
                <c:pt idx="49514">
                  <c:v>4.9515000000000003E-5</c:v>
                </c:pt>
                <c:pt idx="49515">
                  <c:v>4.9515999999999998E-5</c:v>
                </c:pt>
                <c:pt idx="49516">
                  <c:v>4.9517E-5</c:v>
                </c:pt>
                <c:pt idx="49517">
                  <c:v>4.9518000000000003E-5</c:v>
                </c:pt>
                <c:pt idx="49518">
                  <c:v>4.9518999999999998E-5</c:v>
                </c:pt>
                <c:pt idx="49519">
                  <c:v>4.952E-5</c:v>
                </c:pt>
                <c:pt idx="49520">
                  <c:v>4.9521000000000002E-5</c:v>
                </c:pt>
                <c:pt idx="49521">
                  <c:v>4.9521999999999998E-5</c:v>
                </c:pt>
                <c:pt idx="49522">
                  <c:v>4.9523E-5</c:v>
                </c:pt>
                <c:pt idx="49523">
                  <c:v>4.9524000000000002E-5</c:v>
                </c:pt>
                <c:pt idx="49524">
                  <c:v>4.9524999999999998E-5</c:v>
                </c:pt>
                <c:pt idx="49525">
                  <c:v>4.9526E-5</c:v>
                </c:pt>
                <c:pt idx="49526">
                  <c:v>4.9527000000000002E-5</c:v>
                </c:pt>
                <c:pt idx="49527">
                  <c:v>4.9527999999999997E-5</c:v>
                </c:pt>
                <c:pt idx="49528">
                  <c:v>4.9529E-5</c:v>
                </c:pt>
                <c:pt idx="49529">
                  <c:v>4.9530000000000002E-5</c:v>
                </c:pt>
                <c:pt idx="49530">
                  <c:v>4.9530999999999997E-5</c:v>
                </c:pt>
                <c:pt idx="49531">
                  <c:v>4.9531999999999999E-5</c:v>
                </c:pt>
                <c:pt idx="49532">
                  <c:v>4.9533000000000002E-5</c:v>
                </c:pt>
                <c:pt idx="49533">
                  <c:v>4.9533999999999997E-5</c:v>
                </c:pt>
                <c:pt idx="49534">
                  <c:v>4.9534999999999999E-5</c:v>
                </c:pt>
                <c:pt idx="49535">
                  <c:v>4.9536000000000001E-5</c:v>
                </c:pt>
                <c:pt idx="49536">
                  <c:v>4.9536999999999997E-5</c:v>
                </c:pt>
                <c:pt idx="49537">
                  <c:v>4.9537999999999999E-5</c:v>
                </c:pt>
                <c:pt idx="49538">
                  <c:v>4.9539000000000001E-5</c:v>
                </c:pt>
                <c:pt idx="49539">
                  <c:v>4.9539999999999997E-5</c:v>
                </c:pt>
                <c:pt idx="49540">
                  <c:v>4.9540999999999999E-5</c:v>
                </c:pt>
                <c:pt idx="49541">
                  <c:v>4.9542000000000001E-5</c:v>
                </c:pt>
                <c:pt idx="49542">
                  <c:v>4.9543000000000003E-5</c:v>
                </c:pt>
                <c:pt idx="49543">
                  <c:v>4.9543999999999999E-5</c:v>
                </c:pt>
                <c:pt idx="49544">
                  <c:v>4.9545000000000001E-5</c:v>
                </c:pt>
                <c:pt idx="49545">
                  <c:v>4.9546000000000003E-5</c:v>
                </c:pt>
                <c:pt idx="49546">
                  <c:v>4.9546999999999998E-5</c:v>
                </c:pt>
                <c:pt idx="49547">
                  <c:v>4.9548000000000001E-5</c:v>
                </c:pt>
                <c:pt idx="49548">
                  <c:v>4.9549000000000003E-5</c:v>
                </c:pt>
                <c:pt idx="49549">
                  <c:v>4.9549999999999998E-5</c:v>
                </c:pt>
                <c:pt idx="49550">
                  <c:v>4.9551E-5</c:v>
                </c:pt>
                <c:pt idx="49551">
                  <c:v>4.9552000000000003E-5</c:v>
                </c:pt>
                <c:pt idx="49552">
                  <c:v>4.9552999999999998E-5</c:v>
                </c:pt>
                <c:pt idx="49553">
                  <c:v>4.9554E-5</c:v>
                </c:pt>
                <c:pt idx="49554">
                  <c:v>4.9555000000000002E-5</c:v>
                </c:pt>
                <c:pt idx="49555">
                  <c:v>4.9555999999999998E-5</c:v>
                </c:pt>
                <c:pt idx="49556">
                  <c:v>4.9557E-5</c:v>
                </c:pt>
                <c:pt idx="49557">
                  <c:v>4.9558000000000002E-5</c:v>
                </c:pt>
                <c:pt idx="49558">
                  <c:v>4.9558999999999998E-5</c:v>
                </c:pt>
                <c:pt idx="49559">
                  <c:v>4.956E-5</c:v>
                </c:pt>
                <c:pt idx="49560">
                  <c:v>4.9561000000000002E-5</c:v>
                </c:pt>
                <c:pt idx="49561">
                  <c:v>4.9561999999999997E-5</c:v>
                </c:pt>
                <c:pt idx="49562">
                  <c:v>4.9563E-5</c:v>
                </c:pt>
                <c:pt idx="49563">
                  <c:v>4.9564000000000002E-5</c:v>
                </c:pt>
                <c:pt idx="49564">
                  <c:v>4.9564999999999997E-5</c:v>
                </c:pt>
                <c:pt idx="49565">
                  <c:v>4.9565999999999999E-5</c:v>
                </c:pt>
                <c:pt idx="49566">
                  <c:v>4.9567000000000002E-5</c:v>
                </c:pt>
                <c:pt idx="49567">
                  <c:v>4.9567999999999997E-5</c:v>
                </c:pt>
                <c:pt idx="49568">
                  <c:v>4.9568999999999999E-5</c:v>
                </c:pt>
                <c:pt idx="49569">
                  <c:v>4.9570000000000001E-5</c:v>
                </c:pt>
                <c:pt idx="49570">
                  <c:v>4.9570999999999997E-5</c:v>
                </c:pt>
                <c:pt idx="49571">
                  <c:v>4.9571999999999999E-5</c:v>
                </c:pt>
                <c:pt idx="49572">
                  <c:v>4.9573000000000001E-5</c:v>
                </c:pt>
                <c:pt idx="49573">
                  <c:v>4.9573999999999997E-5</c:v>
                </c:pt>
                <c:pt idx="49574">
                  <c:v>4.9574999999999999E-5</c:v>
                </c:pt>
                <c:pt idx="49575">
                  <c:v>4.9576000000000001E-5</c:v>
                </c:pt>
                <c:pt idx="49576">
                  <c:v>4.9577000000000003E-5</c:v>
                </c:pt>
                <c:pt idx="49577">
                  <c:v>4.9577999999999999E-5</c:v>
                </c:pt>
                <c:pt idx="49578">
                  <c:v>4.9579000000000001E-5</c:v>
                </c:pt>
                <c:pt idx="49579">
                  <c:v>4.9580000000000003E-5</c:v>
                </c:pt>
                <c:pt idx="49580">
                  <c:v>4.9580999999999998E-5</c:v>
                </c:pt>
                <c:pt idx="49581">
                  <c:v>4.9582000000000001E-5</c:v>
                </c:pt>
                <c:pt idx="49582">
                  <c:v>4.9583000000000003E-5</c:v>
                </c:pt>
                <c:pt idx="49583">
                  <c:v>4.9583999999999998E-5</c:v>
                </c:pt>
                <c:pt idx="49584">
                  <c:v>4.9585E-5</c:v>
                </c:pt>
                <c:pt idx="49585">
                  <c:v>4.9586000000000003E-5</c:v>
                </c:pt>
                <c:pt idx="49586">
                  <c:v>4.9586999999999998E-5</c:v>
                </c:pt>
                <c:pt idx="49587">
                  <c:v>4.9588E-5</c:v>
                </c:pt>
                <c:pt idx="49588">
                  <c:v>4.9589000000000002E-5</c:v>
                </c:pt>
                <c:pt idx="49589">
                  <c:v>4.9589999999999998E-5</c:v>
                </c:pt>
                <c:pt idx="49590">
                  <c:v>4.9591E-5</c:v>
                </c:pt>
                <c:pt idx="49591">
                  <c:v>4.9592000000000002E-5</c:v>
                </c:pt>
                <c:pt idx="49592">
                  <c:v>4.9592999999999998E-5</c:v>
                </c:pt>
                <c:pt idx="49593">
                  <c:v>4.9594E-5</c:v>
                </c:pt>
                <c:pt idx="49594">
                  <c:v>4.9595000000000002E-5</c:v>
                </c:pt>
                <c:pt idx="49595">
                  <c:v>4.9595999999999997E-5</c:v>
                </c:pt>
                <c:pt idx="49596">
                  <c:v>4.9597E-5</c:v>
                </c:pt>
                <c:pt idx="49597">
                  <c:v>4.9598000000000002E-5</c:v>
                </c:pt>
                <c:pt idx="49598">
                  <c:v>4.9598999999999997E-5</c:v>
                </c:pt>
                <c:pt idx="49599">
                  <c:v>4.9599999999999999E-5</c:v>
                </c:pt>
                <c:pt idx="49600">
                  <c:v>4.9601000000000002E-5</c:v>
                </c:pt>
                <c:pt idx="49601">
                  <c:v>4.9601999999999997E-5</c:v>
                </c:pt>
                <c:pt idx="49602">
                  <c:v>4.9602999999999999E-5</c:v>
                </c:pt>
                <c:pt idx="49603">
                  <c:v>4.9604000000000001E-5</c:v>
                </c:pt>
                <c:pt idx="49604">
                  <c:v>4.9604999999999997E-5</c:v>
                </c:pt>
                <c:pt idx="49605">
                  <c:v>4.9605999999999999E-5</c:v>
                </c:pt>
                <c:pt idx="49606">
                  <c:v>4.9607000000000001E-5</c:v>
                </c:pt>
                <c:pt idx="49607">
                  <c:v>4.9607999999999997E-5</c:v>
                </c:pt>
                <c:pt idx="49608">
                  <c:v>4.9608999999999999E-5</c:v>
                </c:pt>
                <c:pt idx="49609">
                  <c:v>4.9610000000000001E-5</c:v>
                </c:pt>
                <c:pt idx="49610">
                  <c:v>4.9611000000000003E-5</c:v>
                </c:pt>
                <c:pt idx="49611">
                  <c:v>4.9611999999999999E-5</c:v>
                </c:pt>
                <c:pt idx="49612">
                  <c:v>4.9613000000000001E-5</c:v>
                </c:pt>
                <c:pt idx="49613">
                  <c:v>4.9614000000000003E-5</c:v>
                </c:pt>
                <c:pt idx="49614">
                  <c:v>4.9614999999999998E-5</c:v>
                </c:pt>
                <c:pt idx="49615">
                  <c:v>4.9616000000000001E-5</c:v>
                </c:pt>
                <c:pt idx="49616">
                  <c:v>4.9617000000000003E-5</c:v>
                </c:pt>
                <c:pt idx="49617">
                  <c:v>4.9617999999999998E-5</c:v>
                </c:pt>
                <c:pt idx="49618">
                  <c:v>4.9619E-5</c:v>
                </c:pt>
                <c:pt idx="49619">
                  <c:v>4.9620000000000003E-5</c:v>
                </c:pt>
                <c:pt idx="49620">
                  <c:v>4.9620999999999998E-5</c:v>
                </c:pt>
                <c:pt idx="49621">
                  <c:v>4.9622E-5</c:v>
                </c:pt>
                <c:pt idx="49622">
                  <c:v>4.9623000000000002E-5</c:v>
                </c:pt>
                <c:pt idx="49623">
                  <c:v>4.9623999999999998E-5</c:v>
                </c:pt>
                <c:pt idx="49624">
                  <c:v>4.9625E-5</c:v>
                </c:pt>
                <c:pt idx="49625">
                  <c:v>4.9626000000000002E-5</c:v>
                </c:pt>
                <c:pt idx="49626">
                  <c:v>4.9626999999999998E-5</c:v>
                </c:pt>
                <c:pt idx="49627">
                  <c:v>4.9628E-5</c:v>
                </c:pt>
                <c:pt idx="49628">
                  <c:v>4.9629000000000002E-5</c:v>
                </c:pt>
                <c:pt idx="49629">
                  <c:v>4.9629999999999997E-5</c:v>
                </c:pt>
                <c:pt idx="49630">
                  <c:v>4.9631E-5</c:v>
                </c:pt>
                <c:pt idx="49631">
                  <c:v>4.9632000000000002E-5</c:v>
                </c:pt>
                <c:pt idx="49632">
                  <c:v>4.9632999999999997E-5</c:v>
                </c:pt>
                <c:pt idx="49633">
                  <c:v>4.9633999999999999E-5</c:v>
                </c:pt>
                <c:pt idx="49634">
                  <c:v>4.9635000000000002E-5</c:v>
                </c:pt>
                <c:pt idx="49635">
                  <c:v>4.9635999999999997E-5</c:v>
                </c:pt>
                <c:pt idx="49636">
                  <c:v>4.9636999999999999E-5</c:v>
                </c:pt>
                <c:pt idx="49637">
                  <c:v>4.9638000000000001E-5</c:v>
                </c:pt>
                <c:pt idx="49638">
                  <c:v>4.9638999999999997E-5</c:v>
                </c:pt>
                <c:pt idx="49639">
                  <c:v>4.9639999999999999E-5</c:v>
                </c:pt>
                <c:pt idx="49640">
                  <c:v>4.9641000000000001E-5</c:v>
                </c:pt>
                <c:pt idx="49641">
                  <c:v>4.9641999999999997E-5</c:v>
                </c:pt>
                <c:pt idx="49642">
                  <c:v>4.9642999999999999E-5</c:v>
                </c:pt>
                <c:pt idx="49643">
                  <c:v>4.9644000000000001E-5</c:v>
                </c:pt>
                <c:pt idx="49644">
                  <c:v>4.9645000000000003E-5</c:v>
                </c:pt>
                <c:pt idx="49645">
                  <c:v>4.9645999999999999E-5</c:v>
                </c:pt>
                <c:pt idx="49646">
                  <c:v>4.9647000000000001E-5</c:v>
                </c:pt>
                <c:pt idx="49647">
                  <c:v>4.9648000000000003E-5</c:v>
                </c:pt>
                <c:pt idx="49648">
                  <c:v>4.9648999999999998E-5</c:v>
                </c:pt>
                <c:pt idx="49649">
                  <c:v>4.9650000000000001E-5</c:v>
                </c:pt>
                <c:pt idx="49650">
                  <c:v>4.9651000000000003E-5</c:v>
                </c:pt>
                <c:pt idx="49651">
                  <c:v>4.9651999999999998E-5</c:v>
                </c:pt>
                <c:pt idx="49652">
                  <c:v>4.9653E-5</c:v>
                </c:pt>
                <c:pt idx="49653">
                  <c:v>4.9654000000000003E-5</c:v>
                </c:pt>
                <c:pt idx="49654">
                  <c:v>4.9654999999999998E-5</c:v>
                </c:pt>
                <c:pt idx="49655">
                  <c:v>4.9656E-5</c:v>
                </c:pt>
                <c:pt idx="49656">
                  <c:v>4.9657000000000002E-5</c:v>
                </c:pt>
                <c:pt idx="49657">
                  <c:v>4.9657999999999998E-5</c:v>
                </c:pt>
                <c:pt idx="49658">
                  <c:v>4.9659E-5</c:v>
                </c:pt>
                <c:pt idx="49659">
                  <c:v>4.9660000000000002E-5</c:v>
                </c:pt>
                <c:pt idx="49660">
                  <c:v>4.9660999999999998E-5</c:v>
                </c:pt>
                <c:pt idx="49661">
                  <c:v>4.9662E-5</c:v>
                </c:pt>
                <c:pt idx="49662">
                  <c:v>4.9663000000000002E-5</c:v>
                </c:pt>
                <c:pt idx="49663">
                  <c:v>4.9663999999999997E-5</c:v>
                </c:pt>
                <c:pt idx="49664">
                  <c:v>4.9665E-5</c:v>
                </c:pt>
                <c:pt idx="49665">
                  <c:v>4.9666000000000002E-5</c:v>
                </c:pt>
                <c:pt idx="49666">
                  <c:v>4.9666999999999997E-5</c:v>
                </c:pt>
                <c:pt idx="49667">
                  <c:v>4.9667999999999999E-5</c:v>
                </c:pt>
                <c:pt idx="49668">
                  <c:v>4.9669000000000002E-5</c:v>
                </c:pt>
                <c:pt idx="49669">
                  <c:v>4.9669999999999997E-5</c:v>
                </c:pt>
                <c:pt idx="49670">
                  <c:v>4.9670999999999999E-5</c:v>
                </c:pt>
                <c:pt idx="49671">
                  <c:v>4.9672000000000001E-5</c:v>
                </c:pt>
                <c:pt idx="49672">
                  <c:v>4.9672999999999997E-5</c:v>
                </c:pt>
                <c:pt idx="49673">
                  <c:v>4.9673999999999999E-5</c:v>
                </c:pt>
                <c:pt idx="49674">
                  <c:v>4.9675000000000001E-5</c:v>
                </c:pt>
                <c:pt idx="49675">
                  <c:v>4.9675999999999997E-5</c:v>
                </c:pt>
                <c:pt idx="49676">
                  <c:v>4.9676999999999999E-5</c:v>
                </c:pt>
                <c:pt idx="49677">
                  <c:v>4.9678000000000001E-5</c:v>
                </c:pt>
                <c:pt idx="49678">
                  <c:v>4.9679000000000003E-5</c:v>
                </c:pt>
                <c:pt idx="49679">
                  <c:v>4.9679999999999999E-5</c:v>
                </c:pt>
                <c:pt idx="49680">
                  <c:v>4.9681000000000001E-5</c:v>
                </c:pt>
                <c:pt idx="49681">
                  <c:v>4.9682000000000003E-5</c:v>
                </c:pt>
                <c:pt idx="49682">
                  <c:v>4.9682999999999998E-5</c:v>
                </c:pt>
                <c:pt idx="49683">
                  <c:v>4.9684000000000001E-5</c:v>
                </c:pt>
                <c:pt idx="49684">
                  <c:v>4.9685000000000003E-5</c:v>
                </c:pt>
                <c:pt idx="49685">
                  <c:v>4.9685999999999998E-5</c:v>
                </c:pt>
                <c:pt idx="49686">
                  <c:v>4.9687E-5</c:v>
                </c:pt>
                <c:pt idx="49687">
                  <c:v>4.9688000000000003E-5</c:v>
                </c:pt>
                <c:pt idx="49688">
                  <c:v>4.9688999999999998E-5</c:v>
                </c:pt>
                <c:pt idx="49689">
                  <c:v>4.969E-5</c:v>
                </c:pt>
                <c:pt idx="49690">
                  <c:v>4.9691000000000002E-5</c:v>
                </c:pt>
                <c:pt idx="49691">
                  <c:v>4.9691999999999998E-5</c:v>
                </c:pt>
                <c:pt idx="49692">
                  <c:v>4.9693E-5</c:v>
                </c:pt>
                <c:pt idx="49693">
                  <c:v>4.9694000000000002E-5</c:v>
                </c:pt>
                <c:pt idx="49694">
                  <c:v>4.9694999999999998E-5</c:v>
                </c:pt>
                <c:pt idx="49695">
                  <c:v>4.9696E-5</c:v>
                </c:pt>
                <c:pt idx="49696">
                  <c:v>4.9697000000000002E-5</c:v>
                </c:pt>
                <c:pt idx="49697">
                  <c:v>4.9697999999999997E-5</c:v>
                </c:pt>
                <c:pt idx="49698">
                  <c:v>4.9699E-5</c:v>
                </c:pt>
                <c:pt idx="49699">
                  <c:v>4.9700000000000002E-5</c:v>
                </c:pt>
                <c:pt idx="49700">
                  <c:v>4.9700999999999997E-5</c:v>
                </c:pt>
                <c:pt idx="49701">
                  <c:v>4.9701999999999999E-5</c:v>
                </c:pt>
                <c:pt idx="49702">
                  <c:v>4.9703000000000002E-5</c:v>
                </c:pt>
                <c:pt idx="49703">
                  <c:v>4.9703999999999997E-5</c:v>
                </c:pt>
                <c:pt idx="49704">
                  <c:v>4.9704999999999999E-5</c:v>
                </c:pt>
                <c:pt idx="49705">
                  <c:v>4.9706000000000001E-5</c:v>
                </c:pt>
                <c:pt idx="49706">
                  <c:v>4.9706999999999997E-5</c:v>
                </c:pt>
                <c:pt idx="49707">
                  <c:v>4.9707999999999999E-5</c:v>
                </c:pt>
                <c:pt idx="49708">
                  <c:v>4.9709000000000001E-5</c:v>
                </c:pt>
                <c:pt idx="49709">
                  <c:v>4.9709999999999997E-5</c:v>
                </c:pt>
                <c:pt idx="49710">
                  <c:v>4.9710999999999999E-5</c:v>
                </c:pt>
                <c:pt idx="49711">
                  <c:v>4.9712000000000001E-5</c:v>
                </c:pt>
                <c:pt idx="49712">
                  <c:v>4.9713000000000003E-5</c:v>
                </c:pt>
                <c:pt idx="49713">
                  <c:v>4.9713999999999999E-5</c:v>
                </c:pt>
                <c:pt idx="49714">
                  <c:v>4.9715000000000001E-5</c:v>
                </c:pt>
                <c:pt idx="49715">
                  <c:v>4.9716000000000003E-5</c:v>
                </c:pt>
                <c:pt idx="49716">
                  <c:v>4.9716999999999998E-5</c:v>
                </c:pt>
                <c:pt idx="49717">
                  <c:v>4.9718000000000001E-5</c:v>
                </c:pt>
                <c:pt idx="49718">
                  <c:v>4.9719000000000003E-5</c:v>
                </c:pt>
                <c:pt idx="49719">
                  <c:v>4.9719999999999998E-5</c:v>
                </c:pt>
                <c:pt idx="49720">
                  <c:v>4.9721E-5</c:v>
                </c:pt>
                <c:pt idx="49721">
                  <c:v>4.9722000000000003E-5</c:v>
                </c:pt>
                <c:pt idx="49722">
                  <c:v>4.9722999999999998E-5</c:v>
                </c:pt>
                <c:pt idx="49723">
                  <c:v>4.9724E-5</c:v>
                </c:pt>
                <c:pt idx="49724">
                  <c:v>4.9725000000000002E-5</c:v>
                </c:pt>
                <c:pt idx="49725">
                  <c:v>4.9725999999999998E-5</c:v>
                </c:pt>
                <c:pt idx="49726">
                  <c:v>4.9727E-5</c:v>
                </c:pt>
                <c:pt idx="49727">
                  <c:v>4.9728000000000002E-5</c:v>
                </c:pt>
                <c:pt idx="49728">
                  <c:v>4.9728999999999998E-5</c:v>
                </c:pt>
                <c:pt idx="49729">
                  <c:v>4.973E-5</c:v>
                </c:pt>
                <c:pt idx="49730">
                  <c:v>4.9731000000000002E-5</c:v>
                </c:pt>
                <c:pt idx="49731">
                  <c:v>4.9731999999999998E-5</c:v>
                </c:pt>
                <c:pt idx="49732">
                  <c:v>4.9733E-5</c:v>
                </c:pt>
                <c:pt idx="49733">
                  <c:v>4.9734000000000002E-5</c:v>
                </c:pt>
                <c:pt idx="49734">
                  <c:v>4.9734999999999997E-5</c:v>
                </c:pt>
                <c:pt idx="49735">
                  <c:v>4.9736E-5</c:v>
                </c:pt>
                <c:pt idx="49736">
                  <c:v>4.9737000000000002E-5</c:v>
                </c:pt>
                <c:pt idx="49737">
                  <c:v>4.9737999999999997E-5</c:v>
                </c:pt>
                <c:pt idx="49738">
                  <c:v>4.9738999999999999E-5</c:v>
                </c:pt>
                <c:pt idx="49739">
                  <c:v>4.9740000000000001E-5</c:v>
                </c:pt>
                <c:pt idx="49740">
                  <c:v>4.9740999999999997E-5</c:v>
                </c:pt>
                <c:pt idx="49741">
                  <c:v>4.9741999999999999E-5</c:v>
                </c:pt>
                <c:pt idx="49742">
                  <c:v>4.9743000000000001E-5</c:v>
                </c:pt>
                <c:pt idx="49743">
                  <c:v>4.9743999999999997E-5</c:v>
                </c:pt>
                <c:pt idx="49744">
                  <c:v>4.9744999999999999E-5</c:v>
                </c:pt>
                <c:pt idx="49745">
                  <c:v>4.9746000000000001E-5</c:v>
                </c:pt>
                <c:pt idx="49746">
                  <c:v>4.9747000000000003E-5</c:v>
                </c:pt>
                <c:pt idx="49747">
                  <c:v>4.9747999999999999E-5</c:v>
                </c:pt>
                <c:pt idx="49748">
                  <c:v>4.9749000000000001E-5</c:v>
                </c:pt>
                <c:pt idx="49749">
                  <c:v>4.9750000000000003E-5</c:v>
                </c:pt>
                <c:pt idx="49750">
                  <c:v>4.9750999999999999E-5</c:v>
                </c:pt>
                <c:pt idx="49751">
                  <c:v>4.9752000000000001E-5</c:v>
                </c:pt>
                <c:pt idx="49752">
                  <c:v>4.9753000000000003E-5</c:v>
                </c:pt>
                <c:pt idx="49753">
                  <c:v>4.9753999999999998E-5</c:v>
                </c:pt>
                <c:pt idx="49754">
                  <c:v>4.9755000000000001E-5</c:v>
                </c:pt>
                <c:pt idx="49755">
                  <c:v>4.9756000000000003E-5</c:v>
                </c:pt>
                <c:pt idx="49756">
                  <c:v>4.9756999999999998E-5</c:v>
                </c:pt>
                <c:pt idx="49757">
                  <c:v>4.9758E-5</c:v>
                </c:pt>
                <c:pt idx="49758">
                  <c:v>4.9759000000000003E-5</c:v>
                </c:pt>
                <c:pt idx="49759">
                  <c:v>4.9759999999999998E-5</c:v>
                </c:pt>
                <c:pt idx="49760">
                  <c:v>4.9761E-5</c:v>
                </c:pt>
                <c:pt idx="49761">
                  <c:v>4.9762000000000002E-5</c:v>
                </c:pt>
                <c:pt idx="49762">
                  <c:v>4.9762999999999998E-5</c:v>
                </c:pt>
                <c:pt idx="49763">
                  <c:v>4.9764E-5</c:v>
                </c:pt>
                <c:pt idx="49764">
                  <c:v>4.9765000000000002E-5</c:v>
                </c:pt>
                <c:pt idx="49765">
                  <c:v>4.9765999999999998E-5</c:v>
                </c:pt>
                <c:pt idx="49766">
                  <c:v>4.9767E-5</c:v>
                </c:pt>
                <c:pt idx="49767">
                  <c:v>4.9768000000000002E-5</c:v>
                </c:pt>
                <c:pt idx="49768">
                  <c:v>4.9768999999999997E-5</c:v>
                </c:pt>
                <c:pt idx="49769">
                  <c:v>4.977E-5</c:v>
                </c:pt>
                <c:pt idx="49770">
                  <c:v>4.9771000000000002E-5</c:v>
                </c:pt>
                <c:pt idx="49771">
                  <c:v>4.9771999999999997E-5</c:v>
                </c:pt>
                <c:pt idx="49772">
                  <c:v>4.9772999999999999E-5</c:v>
                </c:pt>
                <c:pt idx="49773">
                  <c:v>4.9774000000000002E-5</c:v>
                </c:pt>
                <c:pt idx="49774">
                  <c:v>4.9774999999999997E-5</c:v>
                </c:pt>
                <c:pt idx="49775">
                  <c:v>4.9775999999999999E-5</c:v>
                </c:pt>
                <c:pt idx="49776">
                  <c:v>4.9777000000000001E-5</c:v>
                </c:pt>
                <c:pt idx="49777">
                  <c:v>4.9777999999999997E-5</c:v>
                </c:pt>
                <c:pt idx="49778">
                  <c:v>4.9778999999999999E-5</c:v>
                </c:pt>
                <c:pt idx="49779">
                  <c:v>4.9780000000000001E-5</c:v>
                </c:pt>
                <c:pt idx="49780">
                  <c:v>4.9781000000000003E-5</c:v>
                </c:pt>
                <c:pt idx="49781">
                  <c:v>4.9781999999999999E-5</c:v>
                </c:pt>
                <c:pt idx="49782">
                  <c:v>4.9783000000000001E-5</c:v>
                </c:pt>
                <c:pt idx="49783">
                  <c:v>4.9784000000000003E-5</c:v>
                </c:pt>
                <c:pt idx="49784">
                  <c:v>4.9784999999999999E-5</c:v>
                </c:pt>
                <c:pt idx="49785">
                  <c:v>4.9786000000000001E-5</c:v>
                </c:pt>
                <c:pt idx="49786">
                  <c:v>4.9787000000000003E-5</c:v>
                </c:pt>
                <c:pt idx="49787">
                  <c:v>4.9787999999999998E-5</c:v>
                </c:pt>
                <c:pt idx="49788">
                  <c:v>4.9789000000000001E-5</c:v>
                </c:pt>
                <c:pt idx="49789">
                  <c:v>4.9790000000000003E-5</c:v>
                </c:pt>
                <c:pt idx="49790">
                  <c:v>4.9790999999999998E-5</c:v>
                </c:pt>
                <c:pt idx="49791">
                  <c:v>4.9792E-5</c:v>
                </c:pt>
                <c:pt idx="49792">
                  <c:v>4.9793000000000003E-5</c:v>
                </c:pt>
                <c:pt idx="49793">
                  <c:v>4.9793999999999998E-5</c:v>
                </c:pt>
                <c:pt idx="49794">
                  <c:v>4.9795E-5</c:v>
                </c:pt>
                <c:pt idx="49795">
                  <c:v>4.9796000000000002E-5</c:v>
                </c:pt>
                <c:pt idx="49796">
                  <c:v>4.9796999999999998E-5</c:v>
                </c:pt>
                <c:pt idx="49797">
                  <c:v>4.9798E-5</c:v>
                </c:pt>
                <c:pt idx="49798">
                  <c:v>4.9799000000000002E-5</c:v>
                </c:pt>
                <c:pt idx="49799">
                  <c:v>4.9799999999999998E-5</c:v>
                </c:pt>
                <c:pt idx="49800">
                  <c:v>4.9801E-5</c:v>
                </c:pt>
                <c:pt idx="49801">
                  <c:v>4.9802000000000002E-5</c:v>
                </c:pt>
                <c:pt idx="49802">
                  <c:v>4.9802999999999997E-5</c:v>
                </c:pt>
                <c:pt idx="49803">
                  <c:v>4.9804E-5</c:v>
                </c:pt>
                <c:pt idx="49804">
                  <c:v>4.9805000000000002E-5</c:v>
                </c:pt>
                <c:pt idx="49805">
                  <c:v>4.9805999999999997E-5</c:v>
                </c:pt>
                <c:pt idx="49806">
                  <c:v>4.9806999999999999E-5</c:v>
                </c:pt>
                <c:pt idx="49807">
                  <c:v>4.9808000000000002E-5</c:v>
                </c:pt>
                <c:pt idx="49808">
                  <c:v>4.9808999999999997E-5</c:v>
                </c:pt>
                <c:pt idx="49809">
                  <c:v>4.9809999999999999E-5</c:v>
                </c:pt>
                <c:pt idx="49810">
                  <c:v>4.9811000000000001E-5</c:v>
                </c:pt>
                <c:pt idx="49811">
                  <c:v>4.9811999999999997E-5</c:v>
                </c:pt>
                <c:pt idx="49812">
                  <c:v>4.9812999999999999E-5</c:v>
                </c:pt>
                <c:pt idx="49813">
                  <c:v>4.9814000000000001E-5</c:v>
                </c:pt>
                <c:pt idx="49814">
                  <c:v>4.9815000000000003E-5</c:v>
                </c:pt>
                <c:pt idx="49815">
                  <c:v>4.9815999999999999E-5</c:v>
                </c:pt>
                <c:pt idx="49816">
                  <c:v>4.9817000000000001E-5</c:v>
                </c:pt>
                <c:pt idx="49817">
                  <c:v>4.9818000000000003E-5</c:v>
                </c:pt>
                <c:pt idx="49818">
                  <c:v>4.9818999999999999E-5</c:v>
                </c:pt>
                <c:pt idx="49819">
                  <c:v>4.9820000000000001E-5</c:v>
                </c:pt>
                <c:pt idx="49820">
                  <c:v>4.9821000000000003E-5</c:v>
                </c:pt>
                <c:pt idx="49821">
                  <c:v>4.9821999999999998E-5</c:v>
                </c:pt>
                <c:pt idx="49822">
                  <c:v>4.9823000000000001E-5</c:v>
                </c:pt>
                <c:pt idx="49823">
                  <c:v>4.9824000000000003E-5</c:v>
                </c:pt>
                <c:pt idx="49824">
                  <c:v>4.9824999999999998E-5</c:v>
                </c:pt>
                <c:pt idx="49825">
                  <c:v>4.9826E-5</c:v>
                </c:pt>
                <c:pt idx="49826">
                  <c:v>4.9827000000000003E-5</c:v>
                </c:pt>
                <c:pt idx="49827">
                  <c:v>4.9827999999999998E-5</c:v>
                </c:pt>
                <c:pt idx="49828">
                  <c:v>4.9829E-5</c:v>
                </c:pt>
                <c:pt idx="49829">
                  <c:v>4.9830000000000002E-5</c:v>
                </c:pt>
                <c:pt idx="49830">
                  <c:v>4.9830999999999998E-5</c:v>
                </c:pt>
                <c:pt idx="49831">
                  <c:v>4.9832E-5</c:v>
                </c:pt>
                <c:pt idx="49832">
                  <c:v>4.9833000000000002E-5</c:v>
                </c:pt>
                <c:pt idx="49833">
                  <c:v>4.9833999999999998E-5</c:v>
                </c:pt>
                <c:pt idx="49834">
                  <c:v>4.9835E-5</c:v>
                </c:pt>
                <c:pt idx="49835">
                  <c:v>4.9836000000000002E-5</c:v>
                </c:pt>
                <c:pt idx="49836">
                  <c:v>4.9836999999999997E-5</c:v>
                </c:pt>
                <c:pt idx="49837">
                  <c:v>4.9838E-5</c:v>
                </c:pt>
                <c:pt idx="49838">
                  <c:v>4.9839000000000002E-5</c:v>
                </c:pt>
                <c:pt idx="49839">
                  <c:v>4.9839999999999997E-5</c:v>
                </c:pt>
                <c:pt idx="49840">
                  <c:v>4.9840999999999999E-5</c:v>
                </c:pt>
                <c:pt idx="49841">
                  <c:v>4.9842000000000002E-5</c:v>
                </c:pt>
                <c:pt idx="49842">
                  <c:v>4.9842999999999997E-5</c:v>
                </c:pt>
                <c:pt idx="49843">
                  <c:v>4.9843999999999999E-5</c:v>
                </c:pt>
                <c:pt idx="49844">
                  <c:v>4.9845000000000001E-5</c:v>
                </c:pt>
                <c:pt idx="49845">
                  <c:v>4.9845999999999997E-5</c:v>
                </c:pt>
                <c:pt idx="49846">
                  <c:v>4.9846999999999999E-5</c:v>
                </c:pt>
                <c:pt idx="49847">
                  <c:v>4.9848000000000001E-5</c:v>
                </c:pt>
                <c:pt idx="49848">
                  <c:v>4.9849000000000003E-5</c:v>
                </c:pt>
                <c:pt idx="49849">
                  <c:v>4.9849999999999999E-5</c:v>
                </c:pt>
                <c:pt idx="49850">
                  <c:v>4.9851000000000001E-5</c:v>
                </c:pt>
                <c:pt idx="49851">
                  <c:v>4.9852000000000003E-5</c:v>
                </c:pt>
                <c:pt idx="49852">
                  <c:v>4.9852999999999999E-5</c:v>
                </c:pt>
                <c:pt idx="49853">
                  <c:v>4.9854000000000001E-5</c:v>
                </c:pt>
                <c:pt idx="49854">
                  <c:v>4.9855000000000003E-5</c:v>
                </c:pt>
                <c:pt idx="49855">
                  <c:v>4.9855999999999998E-5</c:v>
                </c:pt>
                <c:pt idx="49856">
                  <c:v>4.9857000000000001E-5</c:v>
                </c:pt>
                <c:pt idx="49857">
                  <c:v>4.9858000000000003E-5</c:v>
                </c:pt>
                <c:pt idx="49858">
                  <c:v>4.9858999999999998E-5</c:v>
                </c:pt>
                <c:pt idx="49859">
                  <c:v>4.986E-5</c:v>
                </c:pt>
                <c:pt idx="49860">
                  <c:v>4.9861000000000003E-5</c:v>
                </c:pt>
                <c:pt idx="49861">
                  <c:v>4.9861999999999998E-5</c:v>
                </c:pt>
                <c:pt idx="49862">
                  <c:v>4.9863E-5</c:v>
                </c:pt>
                <c:pt idx="49863">
                  <c:v>4.9864000000000002E-5</c:v>
                </c:pt>
                <c:pt idx="49864">
                  <c:v>4.9864999999999998E-5</c:v>
                </c:pt>
                <c:pt idx="49865">
                  <c:v>4.9866E-5</c:v>
                </c:pt>
                <c:pt idx="49866">
                  <c:v>4.9867000000000002E-5</c:v>
                </c:pt>
                <c:pt idx="49867">
                  <c:v>4.9867999999999998E-5</c:v>
                </c:pt>
                <c:pt idx="49868">
                  <c:v>4.9869E-5</c:v>
                </c:pt>
                <c:pt idx="49869">
                  <c:v>4.9870000000000002E-5</c:v>
                </c:pt>
                <c:pt idx="49870">
                  <c:v>4.9870999999999997E-5</c:v>
                </c:pt>
                <c:pt idx="49871">
                  <c:v>4.9872E-5</c:v>
                </c:pt>
                <c:pt idx="49872">
                  <c:v>4.9873000000000002E-5</c:v>
                </c:pt>
                <c:pt idx="49873">
                  <c:v>4.9873999999999997E-5</c:v>
                </c:pt>
                <c:pt idx="49874">
                  <c:v>4.9874999999999999E-5</c:v>
                </c:pt>
                <c:pt idx="49875">
                  <c:v>4.9876000000000002E-5</c:v>
                </c:pt>
                <c:pt idx="49876">
                  <c:v>4.9876999999999997E-5</c:v>
                </c:pt>
                <c:pt idx="49877">
                  <c:v>4.9877999999999999E-5</c:v>
                </c:pt>
                <c:pt idx="49878">
                  <c:v>4.9879000000000001E-5</c:v>
                </c:pt>
                <c:pt idx="49879">
                  <c:v>4.9879999999999997E-5</c:v>
                </c:pt>
                <c:pt idx="49880">
                  <c:v>4.9880999999999999E-5</c:v>
                </c:pt>
                <c:pt idx="49881">
                  <c:v>4.9882000000000001E-5</c:v>
                </c:pt>
                <c:pt idx="49882">
                  <c:v>4.9883000000000003E-5</c:v>
                </c:pt>
                <c:pt idx="49883">
                  <c:v>4.9883999999999999E-5</c:v>
                </c:pt>
                <c:pt idx="49884">
                  <c:v>4.9885000000000001E-5</c:v>
                </c:pt>
                <c:pt idx="49885">
                  <c:v>4.9886000000000003E-5</c:v>
                </c:pt>
                <c:pt idx="49886">
                  <c:v>4.9886999999999999E-5</c:v>
                </c:pt>
                <c:pt idx="49887">
                  <c:v>4.9888000000000001E-5</c:v>
                </c:pt>
                <c:pt idx="49888">
                  <c:v>4.9889000000000003E-5</c:v>
                </c:pt>
                <c:pt idx="49889">
                  <c:v>4.9889999999999998E-5</c:v>
                </c:pt>
                <c:pt idx="49890">
                  <c:v>4.9891000000000001E-5</c:v>
                </c:pt>
                <c:pt idx="49891">
                  <c:v>4.9892000000000003E-5</c:v>
                </c:pt>
                <c:pt idx="49892">
                  <c:v>4.9892999999999998E-5</c:v>
                </c:pt>
                <c:pt idx="49893">
                  <c:v>4.9894E-5</c:v>
                </c:pt>
                <c:pt idx="49894">
                  <c:v>4.9895000000000003E-5</c:v>
                </c:pt>
                <c:pt idx="49895">
                  <c:v>4.9895999999999998E-5</c:v>
                </c:pt>
                <c:pt idx="49896">
                  <c:v>4.9897E-5</c:v>
                </c:pt>
                <c:pt idx="49897">
                  <c:v>4.9898000000000002E-5</c:v>
                </c:pt>
                <c:pt idx="49898">
                  <c:v>4.9898999999999998E-5</c:v>
                </c:pt>
                <c:pt idx="49899">
                  <c:v>4.99E-5</c:v>
                </c:pt>
                <c:pt idx="49900">
                  <c:v>4.9901000000000002E-5</c:v>
                </c:pt>
                <c:pt idx="49901">
                  <c:v>4.9901999999999998E-5</c:v>
                </c:pt>
                <c:pt idx="49902">
                  <c:v>4.9903E-5</c:v>
                </c:pt>
                <c:pt idx="49903">
                  <c:v>4.9904000000000002E-5</c:v>
                </c:pt>
                <c:pt idx="49904">
                  <c:v>4.9904999999999997E-5</c:v>
                </c:pt>
                <c:pt idx="49905">
                  <c:v>4.9906E-5</c:v>
                </c:pt>
                <c:pt idx="49906">
                  <c:v>4.9907000000000002E-5</c:v>
                </c:pt>
                <c:pt idx="49907">
                  <c:v>4.9907999999999997E-5</c:v>
                </c:pt>
                <c:pt idx="49908">
                  <c:v>4.9908999999999999E-5</c:v>
                </c:pt>
                <c:pt idx="49909">
                  <c:v>4.9910000000000002E-5</c:v>
                </c:pt>
                <c:pt idx="49910">
                  <c:v>4.9910999999999997E-5</c:v>
                </c:pt>
                <c:pt idx="49911">
                  <c:v>4.9911999999999999E-5</c:v>
                </c:pt>
                <c:pt idx="49912">
                  <c:v>4.9913000000000001E-5</c:v>
                </c:pt>
                <c:pt idx="49913">
                  <c:v>4.9913999999999997E-5</c:v>
                </c:pt>
                <c:pt idx="49914">
                  <c:v>4.9914999999999999E-5</c:v>
                </c:pt>
                <c:pt idx="49915">
                  <c:v>4.9916000000000001E-5</c:v>
                </c:pt>
                <c:pt idx="49916">
                  <c:v>4.9917000000000003E-5</c:v>
                </c:pt>
                <c:pt idx="49917">
                  <c:v>4.9917999999999999E-5</c:v>
                </c:pt>
                <c:pt idx="49918">
                  <c:v>4.9919000000000001E-5</c:v>
                </c:pt>
                <c:pt idx="49919">
                  <c:v>4.9920000000000003E-5</c:v>
                </c:pt>
                <c:pt idx="49920">
                  <c:v>4.9920999999999999E-5</c:v>
                </c:pt>
                <c:pt idx="49921">
                  <c:v>4.9922000000000001E-5</c:v>
                </c:pt>
                <c:pt idx="49922">
                  <c:v>4.9923000000000003E-5</c:v>
                </c:pt>
                <c:pt idx="49923">
                  <c:v>4.9923999999999998E-5</c:v>
                </c:pt>
                <c:pt idx="49924">
                  <c:v>4.9925000000000001E-5</c:v>
                </c:pt>
                <c:pt idx="49925">
                  <c:v>4.9926000000000003E-5</c:v>
                </c:pt>
                <c:pt idx="49926">
                  <c:v>4.9926999999999998E-5</c:v>
                </c:pt>
                <c:pt idx="49927">
                  <c:v>4.9928E-5</c:v>
                </c:pt>
                <c:pt idx="49928">
                  <c:v>4.9929000000000003E-5</c:v>
                </c:pt>
                <c:pt idx="49929">
                  <c:v>4.9929999999999998E-5</c:v>
                </c:pt>
                <c:pt idx="49930">
                  <c:v>4.9931E-5</c:v>
                </c:pt>
                <c:pt idx="49931">
                  <c:v>4.9932000000000002E-5</c:v>
                </c:pt>
                <c:pt idx="49932">
                  <c:v>4.9932999999999998E-5</c:v>
                </c:pt>
                <c:pt idx="49933">
                  <c:v>4.9934E-5</c:v>
                </c:pt>
                <c:pt idx="49934">
                  <c:v>4.9935000000000002E-5</c:v>
                </c:pt>
                <c:pt idx="49935">
                  <c:v>4.9935999999999998E-5</c:v>
                </c:pt>
                <c:pt idx="49936">
                  <c:v>4.9937E-5</c:v>
                </c:pt>
                <c:pt idx="49937">
                  <c:v>4.9938000000000002E-5</c:v>
                </c:pt>
                <c:pt idx="49938">
                  <c:v>4.9938999999999997E-5</c:v>
                </c:pt>
                <c:pt idx="49939">
                  <c:v>4.994E-5</c:v>
                </c:pt>
                <c:pt idx="49940">
                  <c:v>4.9941000000000002E-5</c:v>
                </c:pt>
                <c:pt idx="49941">
                  <c:v>4.9941999999999997E-5</c:v>
                </c:pt>
                <c:pt idx="49942">
                  <c:v>4.9942999999999999E-5</c:v>
                </c:pt>
                <c:pt idx="49943">
                  <c:v>4.9944000000000002E-5</c:v>
                </c:pt>
                <c:pt idx="49944">
                  <c:v>4.9944999999999997E-5</c:v>
                </c:pt>
                <c:pt idx="49945">
                  <c:v>4.9945999999999999E-5</c:v>
                </c:pt>
                <c:pt idx="49946">
                  <c:v>4.9947000000000001E-5</c:v>
                </c:pt>
                <c:pt idx="49947">
                  <c:v>4.9947999999999997E-5</c:v>
                </c:pt>
                <c:pt idx="49948">
                  <c:v>4.9948999999999999E-5</c:v>
                </c:pt>
                <c:pt idx="49949">
                  <c:v>4.9950000000000001E-5</c:v>
                </c:pt>
                <c:pt idx="49950">
                  <c:v>4.9951000000000003E-5</c:v>
                </c:pt>
                <c:pt idx="49951">
                  <c:v>4.9951999999999999E-5</c:v>
                </c:pt>
                <c:pt idx="49952">
                  <c:v>4.9953000000000001E-5</c:v>
                </c:pt>
                <c:pt idx="49953">
                  <c:v>4.9954000000000003E-5</c:v>
                </c:pt>
                <c:pt idx="49954">
                  <c:v>4.9954999999999999E-5</c:v>
                </c:pt>
                <c:pt idx="49955">
                  <c:v>4.9956000000000001E-5</c:v>
                </c:pt>
                <c:pt idx="49956">
                  <c:v>4.9957000000000003E-5</c:v>
                </c:pt>
                <c:pt idx="49957">
                  <c:v>4.9957999999999998E-5</c:v>
                </c:pt>
                <c:pt idx="49958">
                  <c:v>4.9959000000000001E-5</c:v>
                </c:pt>
                <c:pt idx="49959">
                  <c:v>4.9960000000000003E-5</c:v>
                </c:pt>
                <c:pt idx="49960">
                  <c:v>4.9960999999999998E-5</c:v>
                </c:pt>
                <c:pt idx="49961">
                  <c:v>4.9962E-5</c:v>
                </c:pt>
                <c:pt idx="49962">
                  <c:v>4.9963000000000003E-5</c:v>
                </c:pt>
                <c:pt idx="49963">
                  <c:v>4.9963999999999998E-5</c:v>
                </c:pt>
                <c:pt idx="49964">
                  <c:v>4.9965E-5</c:v>
                </c:pt>
                <c:pt idx="49965">
                  <c:v>4.9966000000000002E-5</c:v>
                </c:pt>
                <c:pt idx="49966">
                  <c:v>4.9966999999999998E-5</c:v>
                </c:pt>
                <c:pt idx="49967">
                  <c:v>4.9968E-5</c:v>
                </c:pt>
                <c:pt idx="49968">
                  <c:v>4.9969000000000002E-5</c:v>
                </c:pt>
                <c:pt idx="49969">
                  <c:v>4.9969999999999998E-5</c:v>
                </c:pt>
                <c:pt idx="49970">
                  <c:v>4.9971E-5</c:v>
                </c:pt>
                <c:pt idx="49971">
                  <c:v>4.9972000000000002E-5</c:v>
                </c:pt>
                <c:pt idx="49972">
                  <c:v>4.9972999999999997E-5</c:v>
                </c:pt>
                <c:pt idx="49973">
                  <c:v>4.9974E-5</c:v>
                </c:pt>
                <c:pt idx="49974">
                  <c:v>4.9975000000000002E-5</c:v>
                </c:pt>
                <c:pt idx="49975">
                  <c:v>4.9975999999999997E-5</c:v>
                </c:pt>
                <c:pt idx="49976">
                  <c:v>4.9976999999999999E-5</c:v>
                </c:pt>
                <c:pt idx="49977">
                  <c:v>4.9978000000000002E-5</c:v>
                </c:pt>
                <c:pt idx="49978">
                  <c:v>4.9978999999999997E-5</c:v>
                </c:pt>
                <c:pt idx="49979">
                  <c:v>4.9979999999999999E-5</c:v>
                </c:pt>
                <c:pt idx="49980">
                  <c:v>4.9981000000000001E-5</c:v>
                </c:pt>
                <c:pt idx="49981">
                  <c:v>4.9981999999999997E-5</c:v>
                </c:pt>
                <c:pt idx="49982">
                  <c:v>4.9982999999999999E-5</c:v>
                </c:pt>
                <c:pt idx="49983">
                  <c:v>4.9984000000000001E-5</c:v>
                </c:pt>
                <c:pt idx="49984">
                  <c:v>4.9985000000000003E-5</c:v>
                </c:pt>
                <c:pt idx="49985">
                  <c:v>4.9985999999999999E-5</c:v>
                </c:pt>
                <c:pt idx="49986">
                  <c:v>4.9987000000000001E-5</c:v>
                </c:pt>
                <c:pt idx="49987">
                  <c:v>4.9988000000000003E-5</c:v>
                </c:pt>
                <c:pt idx="49988">
                  <c:v>4.9988999999999999E-5</c:v>
                </c:pt>
                <c:pt idx="49989">
                  <c:v>4.9990000000000001E-5</c:v>
                </c:pt>
                <c:pt idx="49990">
                  <c:v>4.9991000000000003E-5</c:v>
                </c:pt>
                <c:pt idx="49991">
                  <c:v>4.9991999999999998E-5</c:v>
                </c:pt>
                <c:pt idx="49992">
                  <c:v>4.9993000000000001E-5</c:v>
                </c:pt>
                <c:pt idx="49993">
                  <c:v>4.9994000000000003E-5</c:v>
                </c:pt>
                <c:pt idx="49994">
                  <c:v>4.9994999999999998E-5</c:v>
                </c:pt>
                <c:pt idx="49995">
                  <c:v>4.9996E-5</c:v>
                </c:pt>
                <c:pt idx="49996">
                  <c:v>4.9997000000000003E-5</c:v>
                </c:pt>
                <c:pt idx="49997">
                  <c:v>4.9997999999999998E-5</c:v>
                </c:pt>
                <c:pt idx="49998">
                  <c:v>4.9999E-5</c:v>
                </c:pt>
                <c:pt idx="49999">
                  <c:v>5.0000000000000002E-5</c:v>
                </c:pt>
                <c:pt idx="50000">
                  <c:v>5.0000999999999998E-5</c:v>
                </c:pt>
                <c:pt idx="50001">
                  <c:v>5.0002E-5</c:v>
                </c:pt>
                <c:pt idx="50002">
                  <c:v>5.0003000000000002E-5</c:v>
                </c:pt>
                <c:pt idx="50003">
                  <c:v>5.0003999999999998E-5</c:v>
                </c:pt>
                <c:pt idx="50004">
                  <c:v>5.0005E-5</c:v>
                </c:pt>
                <c:pt idx="50005">
                  <c:v>5.0006000000000002E-5</c:v>
                </c:pt>
                <c:pt idx="50006">
                  <c:v>5.0006999999999997E-5</c:v>
                </c:pt>
                <c:pt idx="50007">
                  <c:v>5.0008E-5</c:v>
                </c:pt>
                <c:pt idx="50008">
                  <c:v>5.0009000000000002E-5</c:v>
                </c:pt>
                <c:pt idx="50009">
                  <c:v>5.0009999999999997E-5</c:v>
                </c:pt>
                <c:pt idx="50010">
                  <c:v>5.0010999999999999E-5</c:v>
                </c:pt>
                <c:pt idx="50011">
                  <c:v>5.0012000000000002E-5</c:v>
                </c:pt>
                <c:pt idx="50012">
                  <c:v>5.0012999999999997E-5</c:v>
                </c:pt>
                <c:pt idx="50013">
                  <c:v>5.0013999999999999E-5</c:v>
                </c:pt>
                <c:pt idx="50014">
                  <c:v>5.0015000000000001E-5</c:v>
                </c:pt>
                <c:pt idx="50015">
                  <c:v>5.0015999999999997E-5</c:v>
                </c:pt>
                <c:pt idx="50016">
                  <c:v>5.0016999999999999E-5</c:v>
                </c:pt>
                <c:pt idx="50017">
                  <c:v>5.0018000000000001E-5</c:v>
                </c:pt>
                <c:pt idx="50018">
                  <c:v>5.0018999999999997E-5</c:v>
                </c:pt>
                <c:pt idx="50019">
                  <c:v>5.0019999999999999E-5</c:v>
                </c:pt>
                <c:pt idx="50020">
                  <c:v>5.0021000000000001E-5</c:v>
                </c:pt>
                <c:pt idx="50021">
                  <c:v>5.0022000000000003E-5</c:v>
                </c:pt>
                <c:pt idx="50022">
                  <c:v>5.0022999999999999E-5</c:v>
                </c:pt>
                <c:pt idx="50023">
                  <c:v>5.0024000000000001E-5</c:v>
                </c:pt>
                <c:pt idx="50024">
                  <c:v>5.0025000000000003E-5</c:v>
                </c:pt>
                <c:pt idx="50025">
                  <c:v>5.0025999999999998E-5</c:v>
                </c:pt>
                <c:pt idx="50026">
                  <c:v>5.0027000000000001E-5</c:v>
                </c:pt>
                <c:pt idx="50027">
                  <c:v>5.0028000000000003E-5</c:v>
                </c:pt>
                <c:pt idx="50028">
                  <c:v>5.0028999999999998E-5</c:v>
                </c:pt>
                <c:pt idx="50029">
                  <c:v>5.003E-5</c:v>
                </c:pt>
                <c:pt idx="50030">
                  <c:v>5.0031000000000003E-5</c:v>
                </c:pt>
                <c:pt idx="50031">
                  <c:v>5.0031999999999998E-5</c:v>
                </c:pt>
                <c:pt idx="50032">
                  <c:v>5.0033E-5</c:v>
                </c:pt>
                <c:pt idx="50033">
                  <c:v>5.0034000000000002E-5</c:v>
                </c:pt>
                <c:pt idx="50034">
                  <c:v>5.0034999999999998E-5</c:v>
                </c:pt>
                <c:pt idx="50035">
                  <c:v>5.0036E-5</c:v>
                </c:pt>
                <c:pt idx="50036">
                  <c:v>5.0037000000000002E-5</c:v>
                </c:pt>
                <c:pt idx="50037">
                  <c:v>5.0037999999999998E-5</c:v>
                </c:pt>
                <c:pt idx="50038">
                  <c:v>5.0039E-5</c:v>
                </c:pt>
                <c:pt idx="50039">
                  <c:v>5.0040000000000002E-5</c:v>
                </c:pt>
                <c:pt idx="50040">
                  <c:v>5.0040999999999997E-5</c:v>
                </c:pt>
                <c:pt idx="50041">
                  <c:v>5.0042E-5</c:v>
                </c:pt>
                <c:pt idx="50042">
                  <c:v>5.0043000000000002E-5</c:v>
                </c:pt>
                <c:pt idx="50043">
                  <c:v>5.0043999999999997E-5</c:v>
                </c:pt>
                <c:pt idx="50044">
                  <c:v>5.0044999999999999E-5</c:v>
                </c:pt>
                <c:pt idx="50045">
                  <c:v>5.0046000000000002E-5</c:v>
                </c:pt>
                <c:pt idx="50046">
                  <c:v>5.0046999999999997E-5</c:v>
                </c:pt>
                <c:pt idx="50047">
                  <c:v>5.0047999999999999E-5</c:v>
                </c:pt>
                <c:pt idx="50048">
                  <c:v>5.0049000000000001E-5</c:v>
                </c:pt>
                <c:pt idx="50049">
                  <c:v>5.0049999999999997E-5</c:v>
                </c:pt>
                <c:pt idx="50050">
                  <c:v>5.0050999999999999E-5</c:v>
                </c:pt>
                <c:pt idx="50051">
                  <c:v>5.0052000000000001E-5</c:v>
                </c:pt>
                <c:pt idx="50052">
                  <c:v>5.0052999999999997E-5</c:v>
                </c:pt>
                <c:pt idx="50053">
                  <c:v>5.0053999999999999E-5</c:v>
                </c:pt>
                <c:pt idx="50054">
                  <c:v>5.0055000000000001E-5</c:v>
                </c:pt>
                <c:pt idx="50055">
                  <c:v>5.0056000000000003E-5</c:v>
                </c:pt>
                <c:pt idx="50056">
                  <c:v>5.0056999999999999E-5</c:v>
                </c:pt>
                <c:pt idx="50057">
                  <c:v>5.0058000000000001E-5</c:v>
                </c:pt>
                <c:pt idx="50058">
                  <c:v>5.0059000000000003E-5</c:v>
                </c:pt>
                <c:pt idx="50059">
                  <c:v>5.0059999999999998E-5</c:v>
                </c:pt>
                <c:pt idx="50060">
                  <c:v>5.0061000000000001E-5</c:v>
                </c:pt>
                <c:pt idx="50061">
                  <c:v>5.0062000000000003E-5</c:v>
                </c:pt>
                <c:pt idx="50062">
                  <c:v>5.0062999999999998E-5</c:v>
                </c:pt>
                <c:pt idx="50063">
                  <c:v>5.0064E-5</c:v>
                </c:pt>
                <c:pt idx="50064">
                  <c:v>5.0065000000000003E-5</c:v>
                </c:pt>
                <c:pt idx="50065">
                  <c:v>5.0065999999999998E-5</c:v>
                </c:pt>
                <c:pt idx="50066">
                  <c:v>5.0067E-5</c:v>
                </c:pt>
                <c:pt idx="50067">
                  <c:v>5.0068000000000002E-5</c:v>
                </c:pt>
                <c:pt idx="50068">
                  <c:v>5.0068999999999998E-5</c:v>
                </c:pt>
                <c:pt idx="50069">
                  <c:v>5.007E-5</c:v>
                </c:pt>
                <c:pt idx="50070">
                  <c:v>5.0071000000000002E-5</c:v>
                </c:pt>
                <c:pt idx="50071">
                  <c:v>5.0071999999999998E-5</c:v>
                </c:pt>
                <c:pt idx="50072">
                  <c:v>5.0073E-5</c:v>
                </c:pt>
                <c:pt idx="50073">
                  <c:v>5.0074000000000002E-5</c:v>
                </c:pt>
                <c:pt idx="50074">
                  <c:v>5.0074999999999997E-5</c:v>
                </c:pt>
                <c:pt idx="50075">
                  <c:v>5.0076E-5</c:v>
                </c:pt>
                <c:pt idx="50076">
                  <c:v>5.0077000000000002E-5</c:v>
                </c:pt>
                <c:pt idx="50077">
                  <c:v>5.0077999999999997E-5</c:v>
                </c:pt>
                <c:pt idx="50078">
                  <c:v>5.0078999999999999E-5</c:v>
                </c:pt>
                <c:pt idx="50079">
                  <c:v>5.0080000000000002E-5</c:v>
                </c:pt>
                <c:pt idx="50080">
                  <c:v>5.0080999999999997E-5</c:v>
                </c:pt>
                <c:pt idx="50081">
                  <c:v>5.0081999999999999E-5</c:v>
                </c:pt>
                <c:pt idx="50082">
                  <c:v>5.0083000000000001E-5</c:v>
                </c:pt>
                <c:pt idx="50083">
                  <c:v>5.0083999999999997E-5</c:v>
                </c:pt>
                <c:pt idx="50084">
                  <c:v>5.0084999999999999E-5</c:v>
                </c:pt>
                <c:pt idx="50085">
                  <c:v>5.0086000000000001E-5</c:v>
                </c:pt>
                <c:pt idx="50086">
                  <c:v>5.0086999999999997E-5</c:v>
                </c:pt>
                <c:pt idx="50087">
                  <c:v>5.0087999999999999E-5</c:v>
                </c:pt>
                <c:pt idx="50088">
                  <c:v>5.0089000000000001E-5</c:v>
                </c:pt>
                <c:pt idx="50089">
                  <c:v>5.0090000000000003E-5</c:v>
                </c:pt>
                <c:pt idx="50090">
                  <c:v>5.0090999999999999E-5</c:v>
                </c:pt>
                <c:pt idx="50091">
                  <c:v>5.0092000000000001E-5</c:v>
                </c:pt>
                <c:pt idx="50092">
                  <c:v>5.0093000000000003E-5</c:v>
                </c:pt>
                <c:pt idx="50093">
                  <c:v>5.0093999999999998E-5</c:v>
                </c:pt>
                <c:pt idx="50094">
                  <c:v>5.0095000000000001E-5</c:v>
                </c:pt>
                <c:pt idx="50095">
                  <c:v>5.0096000000000003E-5</c:v>
                </c:pt>
                <c:pt idx="50096">
                  <c:v>5.0096999999999998E-5</c:v>
                </c:pt>
                <c:pt idx="50097">
                  <c:v>5.0098E-5</c:v>
                </c:pt>
                <c:pt idx="50098">
                  <c:v>5.0099000000000003E-5</c:v>
                </c:pt>
                <c:pt idx="50099">
                  <c:v>5.0099999999999998E-5</c:v>
                </c:pt>
                <c:pt idx="50100">
                  <c:v>5.0101E-5</c:v>
                </c:pt>
                <c:pt idx="50101">
                  <c:v>5.0102000000000002E-5</c:v>
                </c:pt>
                <c:pt idx="50102">
                  <c:v>5.0102999999999998E-5</c:v>
                </c:pt>
                <c:pt idx="50103">
                  <c:v>5.0104E-5</c:v>
                </c:pt>
                <c:pt idx="50104">
                  <c:v>5.0105000000000002E-5</c:v>
                </c:pt>
                <c:pt idx="50105">
                  <c:v>5.0105999999999998E-5</c:v>
                </c:pt>
                <c:pt idx="50106">
                  <c:v>5.0107E-5</c:v>
                </c:pt>
                <c:pt idx="50107">
                  <c:v>5.0108000000000002E-5</c:v>
                </c:pt>
                <c:pt idx="50108">
                  <c:v>5.0108999999999997E-5</c:v>
                </c:pt>
                <c:pt idx="50109">
                  <c:v>5.011E-5</c:v>
                </c:pt>
                <c:pt idx="50110">
                  <c:v>5.0111000000000002E-5</c:v>
                </c:pt>
                <c:pt idx="50111">
                  <c:v>5.0111999999999997E-5</c:v>
                </c:pt>
                <c:pt idx="50112">
                  <c:v>5.0112999999999999E-5</c:v>
                </c:pt>
                <c:pt idx="50113">
                  <c:v>5.0114000000000002E-5</c:v>
                </c:pt>
                <c:pt idx="50114">
                  <c:v>5.0114999999999997E-5</c:v>
                </c:pt>
                <c:pt idx="50115">
                  <c:v>5.0115999999999999E-5</c:v>
                </c:pt>
                <c:pt idx="50116">
                  <c:v>5.0117000000000001E-5</c:v>
                </c:pt>
                <c:pt idx="50117">
                  <c:v>5.0117999999999997E-5</c:v>
                </c:pt>
                <c:pt idx="50118">
                  <c:v>5.0118999999999999E-5</c:v>
                </c:pt>
                <c:pt idx="50119">
                  <c:v>5.0120000000000001E-5</c:v>
                </c:pt>
                <c:pt idx="50120">
                  <c:v>5.0120999999999997E-5</c:v>
                </c:pt>
                <c:pt idx="50121">
                  <c:v>5.0121999999999999E-5</c:v>
                </c:pt>
                <c:pt idx="50122">
                  <c:v>5.0123000000000001E-5</c:v>
                </c:pt>
                <c:pt idx="50123">
                  <c:v>5.0124000000000003E-5</c:v>
                </c:pt>
                <c:pt idx="50124">
                  <c:v>5.0124999999999999E-5</c:v>
                </c:pt>
                <c:pt idx="50125">
                  <c:v>5.0126000000000001E-5</c:v>
                </c:pt>
                <c:pt idx="50126">
                  <c:v>5.0127000000000003E-5</c:v>
                </c:pt>
                <c:pt idx="50127">
                  <c:v>5.0127999999999998E-5</c:v>
                </c:pt>
                <c:pt idx="50128">
                  <c:v>5.0129000000000001E-5</c:v>
                </c:pt>
                <c:pt idx="50129">
                  <c:v>5.0130000000000003E-5</c:v>
                </c:pt>
                <c:pt idx="50130">
                  <c:v>5.0130999999999998E-5</c:v>
                </c:pt>
                <c:pt idx="50131">
                  <c:v>5.0132E-5</c:v>
                </c:pt>
                <c:pt idx="50132">
                  <c:v>5.0133000000000003E-5</c:v>
                </c:pt>
                <c:pt idx="50133">
                  <c:v>5.0133999999999998E-5</c:v>
                </c:pt>
                <c:pt idx="50134">
                  <c:v>5.0135E-5</c:v>
                </c:pt>
                <c:pt idx="50135">
                  <c:v>5.0136000000000002E-5</c:v>
                </c:pt>
                <c:pt idx="50136">
                  <c:v>5.0136999999999998E-5</c:v>
                </c:pt>
                <c:pt idx="50137">
                  <c:v>5.0138E-5</c:v>
                </c:pt>
                <c:pt idx="50138">
                  <c:v>5.0139000000000002E-5</c:v>
                </c:pt>
                <c:pt idx="50139">
                  <c:v>5.0139999999999998E-5</c:v>
                </c:pt>
                <c:pt idx="50140">
                  <c:v>5.0141E-5</c:v>
                </c:pt>
                <c:pt idx="50141">
                  <c:v>5.0142000000000002E-5</c:v>
                </c:pt>
                <c:pt idx="50142">
                  <c:v>5.0142999999999997E-5</c:v>
                </c:pt>
                <c:pt idx="50143">
                  <c:v>5.0144E-5</c:v>
                </c:pt>
                <c:pt idx="50144">
                  <c:v>5.0145000000000002E-5</c:v>
                </c:pt>
                <c:pt idx="50145">
                  <c:v>5.0145999999999997E-5</c:v>
                </c:pt>
                <c:pt idx="50146">
                  <c:v>5.0146999999999999E-5</c:v>
                </c:pt>
                <c:pt idx="50147">
                  <c:v>5.0148000000000002E-5</c:v>
                </c:pt>
                <c:pt idx="50148">
                  <c:v>5.0148999999999997E-5</c:v>
                </c:pt>
                <c:pt idx="50149">
                  <c:v>5.0149999999999999E-5</c:v>
                </c:pt>
                <c:pt idx="50150">
                  <c:v>5.0151000000000001E-5</c:v>
                </c:pt>
                <c:pt idx="50151">
                  <c:v>5.0151999999999997E-5</c:v>
                </c:pt>
                <c:pt idx="50152">
                  <c:v>5.0152999999999999E-5</c:v>
                </c:pt>
                <c:pt idx="50153">
                  <c:v>5.0154000000000001E-5</c:v>
                </c:pt>
                <c:pt idx="50154">
                  <c:v>5.0154999999999997E-5</c:v>
                </c:pt>
                <c:pt idx="50155">
                  <c:v>5.0155999999999999E-5</c:v>
                </c:pt>
                <c:pt idx="50156">
                  <c:v>5.0157000000000001E-5</c:v>
                </c:pt>
                <c:pt idx="50157">
                  <c:v>5.0158000000000003E-5</c:v>
                </c:pt>
                <c:pt idx="50158">
                  <c:v>5.0158999999999999E-5</c:v>
                </c:pt>
                <c:pt idx="50159">
                  <c:v>5.0160000000000001E-5</c:v>
                </c:pt>
                <c:pt idx="50160">
                  <c:v>5.0161000000000003E-5</c:v>
                </c:pt>
                <c:pt idx="50161">
                  <c:v>5.0161999999999998E-5</c:v>
                </c:pt>
                <c:pt idx="50162">
                  <c:v>5.0163000000000001E-5</c:v>
                </c:pt>
                <c:pt idx="50163">
                  <c:v>5.0164000000000003E-5</c:v>
                </c:pt>
                <c:pt idx="50164">
                  <c:v>5.0164999999999998E-5</c:v>
                </c:pt>
                <c:pt idx="50165">
                  <c:v>5.0166E-5</c:v>
                </c:pt>
                <c:pt idx="50166">
                  <c:v>5.0167000000000003E-5</c:v>
                </c:pt>
                <c:pt idx="50167">
                  <c:v>5.0167999999999998E-5</c:v>
                </c:pt>
                <c:pt idx="50168">
                  <c:v>5.0169E-5</c:v>
                </c:pt>
                <c:pt idx="50169">
                  <c:v>5.0170000000000002E-5</c:v>
                </c:pt>
                <c:pt idx="50170">
                  <c:v>5.0170999999999998E-5</c:v>
                </c:pt>
                <c:pt idx="50171">
                  <c:v>5.0172E-5</c:v>
                </c:pt>
                <c:pt idx="50172">
                  <c:v>5.0173000000000002E-5</c:v>
                </c:pt>
                <c:pt idx="50173">
                  <c:v>5.0173999999999998E-5</c:v>
                </c:pt>
                <c:pt idx="50174">
                  <c:v>5.0175E-5</c:v>
                </c:pt>
                <c:pt idx="50175">
                  <c:v>5.0176000000000002E-5</c:v>
                </c:pt>
                <c:pt idx="50176">
                  <c:v>5.0176999999999997E-5</c:v>
                </c:pt>
                <c:pt idx="50177">
                  <c:v>5.0178E-5</c:v>
                </c:pt>
                <c:pt idx="50178">
                  <c:v>5.0179000000000002E-5</c:v>
                </c:pt>
                <c:pt idx="50179">
                  <c:v>5.0179999999999997E-5</c:v>
                </c:pt>
                <c:pt idx="50180">
                  <c:v>5.0180999999999999E-5</c:v>
                </c:pt>
                <c:pt idx="50181">
                  <c:v>5.0182000000000002E-5</c:v>
                </c:pt>
                <c:pt idx="50182">
                  <c:v>5.0182999999999997E-5</c:v>
                </c:pt>
                <c:pt idx="50183">
                  <c:v>5.0183999999999999E-5</c:v>
                </c:pt>
                <c:pt idx="50184">
                  <c:v>5.0185000000000001E-5</c:v>
                </c:pt>
                <c:pt idx="50185">
                  <c:v>5.0185999999999997E-5</c:v>
                </c:pt>
                <c:pt idx="50186">
                  <c:v>5.0186999999999999E-5</c:v>
                </c:pt>
                <c:pt idx="50187">
                  <c:v>5.0188000000000001E-5</c:v>
                </c:pt>
                <c:pt idx="50188">
                  <c:v>5.0188999999999997E-5</c:v>
                </c:pt>
                <c:pt idx="50189">
                  <c:v>5.0189999999999999E-5</c:v>
                </c:pt>
                <c:pt idx="50190">
                  <c:v>5.0191000000000001E-5</c:v>
                </c:pt>
                <c:pt idx="50191">
                  <c:v>5.0192000000000003E-5</c:v>
                </c:pt>
                <c:pt idx="50192">
                  <c:v>5.0192999999999999E-5</c:v>
                </c:pt>
                <c:pt idx="50193">
                  <c:v>5.0194000000000001E-5</c:v>
                </c:pt>
                <c:pt idx="50194">
                  <c:v>5.0195000000000003E-5</c:v>
                </c:pt>
                <c:pt idx="50195">
                  <c:v>5.0195999999999998E-5</c:v>
                </c:pt>
                <c:pt idx="50196">
                  <c:v>5.0197000000000001E-5</c:v>
                </c:pt>
                <c:pt idx="50197">
                  <c:v>5.0198000000000003E-5</c:v>
                </c:pt>
                <c:pt idx="50198">
                  <c:v>5.0198999999999998E-5</c:v>
                </c:pt>
                <c:pt idx="50199">
                  <c:v>5.02E-5</c:v>
                </c:pt>
                <c:pt idx="50200">
                  <c:v>5.0201000000000003E-5</c:v>
                </c:pt>
                <c:pt idx="50201">
                  <c:v>5.0201999999999998E-5</c:v>
                </c:pt>
                <c:pt idx="50202">
                  <c:v>5.0203E-5</c:v>
                </c:pt>
                <c:pt idx="50203">
                  <c:v>5.0204000000000002E-5</c:v>
                </c:pt>
                <c:pt idx="50204">
                  <c:v>5.0204999999999998E-5</c:v>
                </c:pt>
                <c:pt idx="50205">
                  <c:v>5.0206E-5</c:v>
                </c:pt>
                <c:pt idx="50206">
                  <c:v>5.0207000000000002E-5</c:v>
                </c:pt>
                <c:pt idx="50207">
                  <c:v>5.0207999999999998E-5</c:v>
                </c:pt>
                <c:pt idx="50208">
                  <c:v>5.0209E-5</c:v>
                </c:pt>
                <c:pt idx="50209">
                  <c:v>5.0210000000000002E-5</c:v>
                </c:pt>
                <c:pt idx="50210">
                  <c:v>5.0210999999999997E-5</c:v>
                </c:pt>
                <c:pt idx="50211">
                  <c:v>5.0212E-5</c:v>
                </c:pt>
                <c:pt idx="50212">
                  <c:v>5.0213000000000002E-5</c:v>
                </c:pt>
                <c:pt idx="50213">
                  <c:v>5.0213999999999997E-5</c:v>
                </c:pt>
                <c:pt idx="50214">
                  <c:v>5.0214999999999999E-5</c:v>
                </c:pt>
                <c:pt idx="50215">
                  <c:v>5.0216000000000002E-5</c:v>
                </c:pt>
                <c:pt idx="50216">
                  <c:v>5.0216999999999997E-5</c:v>
                </c:pt>
                <c:pt idx="50217">
                  <c:v>5.0217999999999999E-5</c:v>
                </c:pt>
                <c:pt idx="50218">
                  <c:v>5.0219000000000001E-5</c:v>
                </c:pt>
                <c:pt idx="50219">
                  <c:v>5.0219999999999997E-5</c:v>
                </c:pt>
                <c:pt idx="50220">
                  <c:v>5.0220999999999999E-5</c:v>
                </c:pt>
                <c:pt idx="50221">
                  <c:v>5.0222000000000001E-5</c:v>
                </c:pt>
                <c:pt idx="50222">
                  <c:v>5.0222999999999997E-5</c:v>
                </c:pt>
                <c:pt idx="50223">
                  <c:v>5.0223999999999999E-5</c:v>
                </c:pt>
                <c:pt idx="50224">
                  <c:v>5.0225000000000001E-5</c:v>
                </c:pt>
                <c:pt idx="50225">
                  <c:v>5.0226000000000003E-5</c:v>
                </c:pt>
                <c:pt idx="50226">
                  <c:v>5.0226999999999999E-5</c:v>
                </c:pt>
                <c:pt idx="50227">
                  <c:v>5.0228000000000001E-5</c:v>
                </c:pt>
                <c:pt idx="50228">
                  <c:v>5.0229000000000003E-5</c:v>
                </c:pt>
                <c:pt idx="50229">
                  <c:v>5.0229999999999998E-5</c:v>
                </c:pt>
                <c:pt idx="50230">
                  <c:v>5.0231000000000001E-5</c:v>
                </c:pt>
                <c:pt idx="50231">
                  <c:v>5.0232000000000003E-5</c:v>
                </c:pt>
                <c:pt idx="50232">
                  <c:v>5.0232999999999998E-5</c:v>
                </c:pt>
                <c:pt idx="50233">
                  <c:v>5.0234E-5</c:v>
                </c:pt>
                <c:pt idx="50234">
                  <c:v>5.0235000000000003E-5</c:v>
                </c:pt>
                <c:pt idx="50235">
                  <c:v>5.0235999999999998E-5</c:v>
                </c:pt>
                <c:pt idx="50236">
                  <c:v>5.0237E-5</c:v>
                </c:pt>
                <c:pt idx="50237">
                  <c:v>5.0238000000000002E-5</c:v>
                </c:pt>
                <c:pt idx="50238">
                  <c:v>5.0238999999999998E-5</c:v>
                </c:pt>
                <c:pt idx="50239">
                  <c:v>5.024E-5</c:v>
                </c:pt>
                <c:pt idx="50240">
                  <c:v>5.0241000000000002E-5</c:v>
                </c:pt>
                <c:pt idx="50241">
                  <c:v>5.0241999999999998E-5</c:v>
                </c:pt>
                <c:pt idx="50242">
                  <c:v>5.0243E-5</c:v>
                </c:pt>
                <c:pt idx="50243">
                  <c:v>5.0244000000000002E-5</c:v>
                </c:pt>
                <c:pt idx="50244">
                  <c:v>5.0244999999999998E-5</c:v>
                </c:pt>
                <c:pt idx="50245">
                  <c:v>5.0246E-5</c:v>
                </c:pt>
                <c:pt idx="50246">
                  <c:v>5.0247000000000002E-5</c:v>
                </c:pt>
                <c:pt idx="50247">
                  <c:v>5.0247999999999997E-5</c:v>
                </c:pt>
                <c:pt idx="50248">
                  <c:v>5.0249E-5</c:v>
                </c:pt>
                <c:pt idx="50249">
                  <c:v>5.0250000000000002E-5</c:v>
                </c:pt>
                <c:pt idx="50250">
                  <c:v>5.0250999999999997E-5</c:v>
                </c:pt>
                <c:pt idx="50251">
                  <c:v>5.0251999999999999E-5</c:v>
                </c:pt>
                <c:pt idx="50252">
                  <c:v>5.0253000000000001E-5</c:v>
                </c:pt>
                <c:pt idx="50253">
                  <c:v>5.0253999999999997E-5</c:v>
                </c:pt>
                <c:pt idx="50254">
                  <c:v>5.0254999999999999E-5</c:v>
                </c:pt>
                <c:pt idx="50255">
                  <c:v>5.0256000000000001E-5</c:v>
                </c:pt>
                <c:pt idx="50256">
                  <c:v>5.0256999999999997E-5</c:v>
                </c:pt>
                <c:pt idx="50257">
                  <c:v>5.0257999999999999E-5</c:v>
                </c:pt>
                <c:pt idx="50258">
                  <c:v>5.0259000000000001E-5</c:v>
                </c:pt>
                <c:pt idx="50259">
                  <c:v>5.0260000000000003E-5</c:v>
                </c:pt>
                <c:pt idx="50260">
                  <c:v>5.0260999999999999E-5</c:v>
                </c:pt>
                <c:pt idx="50261">
                  <c:v>5.0262000000000001E-5</c:v>
                </c:pt>
                <c:pt idx="50262">
                  <c:v>5.0263000000000003E-5</c:v>
                </c:pt>
                <c:pt idx="50263">
                  <c:v>5.0263999999999999E-5</c:v>
                </c:pt>
                <c:pt idx="50264">
                  <c:v>5.0265000000000001E-5</c:v>
                </c:pt>
                <c:pt idx="50265">
                  <c:v>5.0266000000000003E-5</c:v>
                </c:pt>
                <c:pt idx="50266">
                  <c:v>5.0266999999999998E-5</c:v>
                </c:pt>
                <c:pt idx="50267">
                  <c:v>5.0268000000000001E-5</c:v>
                </c:pt>
                <c:pt idx="50268">
                  <c:v>5.0269000000000003E-5</c:v>
                </c:pt>
                <c:pt idx="50269">
                  <c:v>5.0269999999999998E-5</c:v>
                </c:pt>
                <c:pt idx="50270">
                  <c:v>5.0271E-5</c:v>
                </c:pt>
                <c:pt idx="50271">
                  <c:v>5.0272000000000003E-5</c:v>
                </c:pt>
                <c:pt idx="50272">
                  <c:v>5.0272999999999998E-5</c:v>
                </c:pt>
                <c:pt idx="50273">
                  <c:v>5.0274E-5</c:v>
                </c:pt>
                <c:pt idx="50274">
                  <c:v>5.0275000000000002E-5</c:v>
                </c:pt>
                <c:pt idx="50275">
                  <c:v>5.0275999999999998E-5</c:v>
                </c:pt>
                <c:pt idx="50276">
                  <c:v>5.0277E-5</c:v>
                </c:pt>
                <c:pt idx="50277">
                  <c:v>5.0278000000000002E-5</c:v>
                </c:pt>
                <c:pt idx="50278">
                  <c:v>5.0278999999999998E-5</c:v>
                </c:pt>
                <c:pt idx="50279">
                  <c:v>5.028E-5</c:v>
                </c:pt>
                <c:pt idx="50280">
                  <c:v>5.0281000000000002E-5</c:v>
                </c:pt>
                <c:pt idx="50281">
                  <c:v>5.0281999999999997E-5</c:v>
                </c:pt>
                <c:pt idx="50282">
                  <c:v>5.0283E-5</c:v>
                </c:pt>
                <c:pt idx="50283">
                  <c:v>5.0284000000000002E-5</c:v>
                </c:pt>
                <c:pt idx="50284">
                  <c:v>5.0284999999999997E-5</c:v>
                </c:pt>
                <c:pt idx="50285">
                  <c:v>5.0285999999999999E-5</c:v>
                </c:pt>
                <c:pt idx="50286">
                  <c:v>5.0287000000000002E-5</c:v>
                </c:pt>
                <c:pt idx="50287">
                  <c:v>5.0287999999999997E-5</c:v>
                </c:pt>
                <c:pt idx="50288">
                  <c:v>5.0288999999999999E-5</c:v>
                </c:pt>
                <c:pt idx="50289">
                  <c:v>5.0290000000000001E-5</c:v>
                </c:pt>
                <c:pt idx="50290">
                  <c:v>5.0290999999999997E-5</c:v>
                </c:pt>
                <c:pt idx="50291">
                  <c:v>5.0291999999999999E-5</c:v>
                </c:pt>
                <c:pt idx="50292">
                  <c:v>5.0293000000000001E-5</c:v>
                </c:pt>
                <c:pt idx="50293">
                  <c:v>5.0294000000000003E-5</c:v>
                </c:pt>
                <c:pt idx="50294">
                  <c:v>5.0294999999999999E-5</c:v>
                </c:pt>
                <c:pt idx="50295">
                  <c:v>5.0296000000000001E-5</c:v>
                </c:pt>
                <c:pt idx="50296">
                  <c:v>5.0297000000000003E-5</c:v>
                </c:pt>
                <c:pt idx="50297">
                  <c:v>5.0297999999999999E-5</c:v>
                </c:pt>
                <c:pt idx="50298">
                  <c:v>5.0299000000000001E-5</c:v>
                </c:pt>
                <c:pt idx="50299">
                  <c:v>5.0300000000000003E-5</c:v>
                </c:pt>
                <c:pt idx="50300">
                  <c:v>5.0300999999999998E-5</c:v>
                </c:pt>
                <c:pt idx="50301">
                  <c:v>5.0302000000000001E-5</c:v>
                </c:pt>
                <c:pt idx="50302">
                  <c:v>5.0303000000000003E-5</c:v>
                </c:pt>
                <c:pt idx="50303">
                  <c:v>5.0303999999999998E-5</c:v>
                </c:pt>
                <c:pt idx="50304">
                  <c:v>5.0305E-5</c:v>
                </c:pt>
                <c:pt idx="50305">
                  <c:v>5.0306000000000003E-5</c:v>
                </c:pt>
                <c:pt idx="50306">
                  <c:v>5.0306999999999998E-5</c:v>
                </c:pt>
                <c:pt idx="50307">
                  <c:v>5.0308E-5</c:v>
                </c:pt>
                <c:pt idx="50308">
                  <c:v>5.0309000000000002E-5</c:v>
                </c:pt>
                <c:pt idx="50309">
                  <c:v>5.0309999999999998E-5</c:v>
                </c:pt>
                <c:pt idx="50310">
                  <c:v>5.0311E-5</c:v>
                </c:pt>
                <c:pt idx="50311">
                  <c:v>5.0312000000000002E-5</c:v>
                </c:pt>
                <c:pt idx="50312">
                  <c:v>5.0312999999999998E-5</c:v>
                </c:pt>
                <c:pt idx="50313">
                  <c:v>5.0314E-5</c:v>
                </c:pt>
                <c:pt idx="50314">
                  <c:v>5.0315000000000002E-5</c:v>
                </c:pt>
                <c:pt idx="50315">
                  <c:v>5.0315999999999997E-5</c:v>
                </c:pt>
                <c:pt idx="50316">
                  <c:v>5.0317E-5</c:v>
                </c:pt>
                <c:pt idx="50317">
                  <c:v>5.0318000000000002E-5</c:v>
                </c:pt>
                <c:pt idx="50318">
                  <c:v>5.0318999999999997E-5</c:v>
                </c:pt>
                <c:pt idx="50319">
                  <c:v>5.0319999999999999E-5</c:v>
                </c:pt>
                <c:pt idx="50320">
                  <c:v>5.0321000000000002E-5</c:v>
                </c:pt>
                <c:pt idx="50321">
                  <c:v>5.0321999999999997E-5</c:v>
                </c:pt>
                <c:pt idx="50322">
                  <c:v>5.0322999999999999E-5</c:v>
                </c:pt>
                <c:pt idx="50323">
                  <c:v>5.0324000000000001E-5</c:v>
                </c:pt>
                <c:pt idx="50324">
                  <c:v>5.0324999999999997E-5</c:v>
                </c:pt>
                <c:pt idx="50325">
                  <c:v>5.0325999999999999E-5</c:v>
                </c:pt>
                <c:pt idx="50326">
                  <c:v>5.0327000000000001E-5</c:v>
                </c:pt>
                <c:pt idx="50327">
                  <c:v>5.0328000000000003E-5</c:v>
                </c:pt>
                <c:pt idx="50328">
                  <c:v>5.0328999999999999E-5</c:v>
                </c:pt>
                <c:pt idx="50329">
                  <c:v>5.0330000000000001E-5</c:v>
                </c:pt>
                <c:pt idx="50330">
                  <c:v>5.0331000000000003E-5</c:v>
                </c:pt>
                <c:pt idx="50331">
                  <c:v>5.0331999999999999E-5</c:v>
                </c:pt>
                <c:pt idx="50332">
                  <c:v>5.0333000000000001E-5</c:v>
                </c:pt>
                <c:pt idx="50333">
                  <c:v>5.0334000000000003E-5</c:v>
                </c:pt>
                <c:pt idx="50334">
                  <c:v>5.0334999999999998E-5</c:v>
                </c:pt>
                <c:pt idx="50335">
                  <c:v>5.0336000000000001E-5</c:v>
                </c:pt>
                <c:pt idx="50336">
                  <c:v>5.0337000000000003E-5</c:v>
                </c:pt>
                <c:pt idx="50337">
                  <c:v>5.0337999999999998E-5</c:v>
                </c:pt>
                <c:pt idx="50338">
                  <c:v>5.0339E-5</c:v>
                </c:pt>
                <c:pt idx="50339">
                  <c:v>5.0340000000000003E-5</c:v>
                </c:pt>
                <c:pt idx="50340">
                  <c:v>5.0340999999999998E-5</c:v>
                </c:pt>
                <c:pt idx="50341">
                  <c:v>5.0342E-5</c:v>
                </c:pt>
                <c:pt idx="50342">
                  <c:v>5.0343000000000002E-5</c:v>
                </c:pt>
                <c:pt idx="50343">
                  <c:v>5.0343999999999998E-5</c:v>
                </c:pt>
                <c:pt idx="50344">
                  <c:v>5.0345E-5</c:v>
                </c:pt>
                <c:pt idx="50345">
                  <c:v>5.0346000000000002E-5</c:v>
                </c:pt>
                <c:pt idx="50346">
                  <c:v>5.0346999999999998E-5</c:v>
                </c:pt>
                <c:pt idx="50347">
                  <c:v>5.0348E-5</c:v>
                </c:pt>
                <c:pt idx="50348">
                  <c:v>5.0349000000000002E-5</c:v>
                </c:pt>
                <c:pt idx="50349">
                  <c:v>5.0349999999999997E-5</c:v>
                </c:pt>
                <c:pt idx="50350">
                  <c:v>5.0351E-5</c:v>
                </c:pt>
                <c:pt idx="50351">
                  <c:v>5.0352000000000002E-5</c:v>
                </c:pt>
                <c:pt idx="50352">
                  <c:v>5.0352999999999997E-5</c:v>
                </c:pt>
                <c:pt idx="50353">
                  <c:v>5.0353999999999999E-5</c:v>
                </c:pt>
                <c:pt idx="50354">
                  <c:v>5.0355000000000002E-5</c:v>
                </c:pt>
                <c:pt idx="50355">
                  <c:v>5.0355999999999997E-5</c:v>
                </c:pt>
                <c:pt idx="50356">
                  <c:v>5.0356999999999999E-5</c:v>
                </c:pt>
                <c:pt idx="50357">
                  <c:v>5.0358000000000001E-5</c:v>
                </c:pt>
                <c:pt idx="50358">
                  <c:v>5.0358999999999997E-5</c:v>
                </c:pt>
                <c:pt idx="50359">
                  <c:v>5.0359999999999999E-5</c:v>
                </c:pt>
                <c:pt idx="50360">
                  <c:v>5.0361000000000001E-5</c:v>
                </c:pt>
                <c:pt idx="50361">
                  <c:v>5.0362000000000003E-5</c:v>
                </c:pt>
                <c:pt idx="50362">
                  <c:v>5.0362999999999999E-5</c:v>
                </c:pt>
                <c:pt idx="50363">
                  <c:v>5.0364000000000001E-5</c:v>
                </c:pt>
                <c:pt idx="50364">
                  <c:v>5.0365000000000003E-5</c:v>
                </c:pt>
                <c:pt idx="50365">
                  <c:v>5.0365999999999999E-5</c:v>
                </c:pt>
                <c:pt idx="50366">
                  <c:v>5.0367000000000001E-5</c:v>
                </c:pt>
                <c:pt idx="50367">
                  <c:v>5.0368000000000003E-5</c:v>
                </c:pt>
                <c:pt idx="50368">
                  <c:v>5.0368999999999998E-5</c:v>
                </c:pt>
                <c:pt idx="50369">
                  <c:v>5.0370000000000001E-5</c:v>
                </c:pt>
                <c:pt idx="50370">
                  <c:v>5.0371000000000003E-5</c:v>
                </c:pt>
                <c:pt idx="50371">
                  <c:v>5.0371999999999998E-5</c:v>
                </c:pt>
                <c:pt idx="50372">
                  <c:v>5.0373E-5</c:v>
                </c:pt>
                <c:pt idx="50373">
                  <c:v>5.0374000000000003E-5</c:v>
                </c:pt>
                <c:pt idx="50374">
                  <c:v>5.0374999999999998E-5</c:v>
                </c:pt>
                <c:pt idx="50375">
                  <c:v>5.0376E-5</c:v>
                </c:pt>
                <c:pt idx="50376">
                  <c:v>5.0377000000000002E-5</c:v>
                </c:pt>
                <c:pt idx="50377">
                  <c:v>5.0377999999999998E-5</c:v>
                </c:pt>
                <c:pt idx="50378">
                  <c:v>5.0379E-5</c:v>
                </c:pt>
                <c:pt idx="50379">
                  <c:v>5.0380000000000002E-5</c:v>
                </c:pt>
                <c:pt idx="50380">
                  <c:v>5.0380999999999998E-5</c:v>
                </c:pt>
                <c:pt idx="50381">
                  <c:v>5.0382E-5</c:v>
                </c:pt>
                <c:pt idx="50382">
                  <c:v>5.0383000000000002E-5</c:v>
                </c:pt>
                <c:pt idx="50383">
                  <c:v>5.0383999999999997E-5</c:v>
                </c:pt>
                <c:pt idx="50384">
                  <c:v>5.0385E-5</c:v>
                </c:pt>
                <c:pt idx="50385">
                  <c:v>5.0386000000000002E-5</c:v>
                </c:pt>
                <c:pt idx="50386">
                  <c:v>5.0386999999999997E-5</c:v>
                </c:pt>
                <c:pt idx="50387">
                  <c:v>5.0387999999999999E-5</c:v>
                </c:pt>
                <c:pt idx="50388">
                  <c:v>5.0389000000000002E-5</c:v>
                </c:pt>
                <c:pt idx="50389">
                  <c:v>5.0389999999999997E-5</c:v>
                </c:pt>
                <c:pt idx="50390">
                  <c:v>5.0390999999999999E-5</c:v>
                </c:pt>
                <c:pt idx="50391">
                  <c:v>5.0392000000000001E-5</c:v>
                </c:pt>
                <c:pt idx="50392">
                  <c:v>5.0392999999999997E-5</c:v>
                </c:pt>
                <c:pt idx="50393">
                  <c:v>5.0393999999999999E-5</c:v>
                </c:pt>
                <c:pt idx="50394">
                  <c:v>5.0395000000000001E-5</c:v>
                </c:pt>
                <c:pt idx="50395">
                  <c:v>5.0396000000000003E-5</c:v>
                </c:pt>
                <c:pt idx="50396">
                  <c:v>5.0396999999999999E-5</c:v>
                </c:pt>
                <c:pt idx="50397">
                  <c:v>5.0398000000000001E-5</c:v>
                </c:pt>
                <c:pt idx="50398">
                  <c:v>5.0399000000000003E-5</c:v>
                </c:pt>
                <c:pt idx="50399">
                  <c:v>5.0399999999999999E-5</c:v>
                </c:pt>
                <c:pt idx="50400">
                  <c:v>5.0401000000000001E-5</c:v>
                </c:pt>
                <c:pt idx="50401">
                  <c:v>5.0402000000000003E-5</c:v>
                </c:pt>
                <c:pt idx="50402">
                  <c:v>5.0402999999999998E-5</c:v>
                </c:pt>
                <c:pt idx="50403">
                  <c:v>5.0404000000000001E-5</c:v>
                </c:pt>
                <c:pt idx="50404">
                  <c:v>5.0405000000000003E-5</c:v>
                </c:pt>
                <c:pt idx="50405">
                  <c:v>5.0405999999999998E-5</c:v>
                </c:pt>
                <c:pt idx="50406">
                  <c:v>5.0407E-5</c:v>
                </c:pt>
                <c:pt idx="50407">
                  <c:v>5.0408000000000003E-5</c:v>
                </c:pt>
                <c:pt idx="50408">
                  <c:v>5.0408999999999998E-5</c:v>
                </c:pt>
                <c:pt idx="50409">
                  <c:v>5.041E-5</c:v>
                </c:pt>
                <c:pt idx="50410">
                  <c:v>5.0411000000000002E-5</c:v>
                </c:pt>
                <c:pt idx="50411">
                  <c:v>5.0411999999999998E-5</c:v>
                </c:pt>
                <c:pt idx="50412">
                  <c:v>5.0413E-5</c:v>
                </c:pt>
                <c:pt idx="50413">
                  <c:v>5.0414000000000002E-5</c:v>
                </c:pt>
                <c:pt idx="50414">
                  <c:v>5.0414999999999998E-5</c:v>
                </c:pt>
                <c:pt idx="50415">
                  <c:v>5.0416E-5</c:v>
                </c:pt>
                <c:pt idx="50416">
                  <c:v>5.0417000000000002E-5</c:v>
                </c:pt>
                <c:pt idx="50417">
                  <c:v>5.0417999999999997E-5</c:v>
                </c:pt>
                <c:pt idx="50418">
                  <c:v>5.0419E-5</c:v>
                </c:pt>
                <c:pt idx="50419">
                  <c:v>5.0420000000000002E-5</c:v>
                </c:pt>
                <c:pt idx="50420">
                  <c:v>5.0420999999999997E-5</c:v>
                </c:pt>
                <c:pt idx="50421">
                  <c:v>5.0421999999999999E-5</c:v>
                </c:pt>
                <c:pt idx="50422">
                  <c:v>5.0423000000000002E-5</c:v>
                </c:pt>
                <c:pt idx="50423">
                  <c:v>5.0423999999999997E-5</c:v>
                </c:pt>
                <c:pt idx="50424">
                  <c:v>5.0424999999999999E-5</c:v>
                </c:pt>
                <c:pt idx="50425">
                  <c:v>5.0426000000000001E-5</c:v>
                </c:pt>
                <c:pt idx="50426">
                  <c:v>5.0426999999999997E-5</c:v>
                </c:pt>
                <c:pt idx="50427">
                  <c:v>5.0427999999999999E-5</c:v>
                </c:pt>
                <c:pt idx="50428">
                  <c:v>5.0429000000000001E-5</c:v>
                </c:pt>
                <c:pt idx="50429">
                  <c:v>5.0430000000000003E-5</c:v>
                </c:pt>
                <c:pt idx="50430">
                  <c:v>5.0430999999999999E-5</c:v>
                </c:pt>
                <c:pt idx="50431">
                  <c:v>5.0432000000000001E-5</c:v>
                </c:pt>
                <c:pt idx="50432">
                  <c:v>5.0433000000000003E-5</c:v>
                </c:pt>
                <c:pt idx="50433">
                  <c:v>5.0433999999999999E-5</c:v>
                </c:pt>
                <c:pt idx="50434">
                  <c:v>5.0435000000000001E-5</c:v>
                </c:pt>
                <c:pt idx="50435">
                  <c:v>5.0436000000000003E-5</c:v>
                </c:pt>
                <c:pt idx="50436">
                  <c:v>5.0436999999999998E-5</c:v>
                </c:pt>
                <c:pt idx="50437">
                  <c:v>5.0438000000000001E-5</c:v>
                </c:pt>
                <c:pt idx="50438">
                  <c:v>5.0439000000000003E-5</c:v>
                </c:pt>
                <c:pt idx="50439">
                  <c:v>5.0439999999999998E-5</c:v>
                </c:pt>
                <c:pt idx="50440">
                  <c:v>5.0441E-5</c:v>
                </c:pt>
                <c:pt idx="50441">
                  <c:v>5.0442000000000003E-5</c:v>
                </c:pt>
                <c:pt idx="50442">
                  <c:v>5.0442999999999998E-5</c:v>
                </c:pt>
                <c:pt idx="50443">
                  <c:v>5.0444E-5</c:v>
                </c:pt>
                <c:pt idx="50444">
                  <c:v>5.0445000000000002E-5</c:v>
                </c:pt>
                <c:pt idx="50445">
                  <c:v>5.0445999999999998E-5</c:v>
                </c:pt>
                <c:pt idx="50446">
                  <c:v>5.0447E-5</c:v>
                </c:pt>
                <c:pt idx="50447">
                  <c:v>5.0448000000000002E-5</c:v>
                </c:pt>
                <c:pt idx="50448">
                  <c:v>5.0448999999999998E-5</c:v>
                </c:pt>
                <c:pt idx="50449">
                  <c:v>5.045E-5</c:v>
                </c:pt>
                <c:pt idx="50450">
                  <c:v>5.0451000000000002E-5</c:v>
                </c:pt>
                <c:pt idx="50451">
                  <c:v>5.0451999999999997E-5</c:v>
                </c:pt>
                <c:pt idx="50452">
                  <c:v>5.0453E-5</c:v>
                </c:pt>
                <c:pt idx="50453">
                  <c:v>5.0454000000000002E-5</c:v>
                </c:pt>
                <c:pt idx="50454">
                  <c:v>5.0454999999999997E-5</c:v>
                </c:pt>
                <c:pt idx="50455">
                  <c:v>5.0455999999999999E-5</c:v>
                </c:pt>
                <c:pt idx="50456">
                  <c:v>5.0457000000000002E-5</c:v>
                </c:pt>
                <c:pt idx="50457">
                  <c:v>5.0457999999999997E-5</c:v>
                </c:pt>
                <c:pt idx="50458">
                  <c:v>5.0458999999999999E-5</c:v>
                </c:pt>
                <c:pt idx="50459">
                  <c:v>5.0460000000000001E-5</c:v>
                </c:pt>
                <c:pt idx="50460">
                  <c:v>5.0460999999999997E-5</c:v>
                </c:pt>
                <c:pt idx="50461">
                  <c:v>5.0461999999999999E-5</c:v>
                </c:pt>
                <c:pt idx="50462">
                  <c:v>5.0463000000000001E-5</c:v>
                </c:pt>
                <c:pt idx="50463">
                  <c:v>5.0464000000000003E-5</c:v>
                </c:pt>
                <c:pt idx="50464">
                  <c:v>5.0464999999999999E-5</c:v>
                </c:pt>
                <c:pt idx="50465">
                  <c:v>5.0466000000000001E-5</c:v>
                </c:pt>
                <c:pt idx="50466">
                  <c:v>5.0467000000000003E-5</c:v>
                </c:pt>
                <c:pt idx="50467">
                  <c:v>5.0467999999999999E-5</c:v>
                </c:pt>
                <c:pt idx="50468">
                  <c:v>5.0469000000000001E-5</c:v>
                </c:pt>
                <c:pt idx="50469">
                  <c:v>5.0470000000000003E-5</c:v>
                </c:pt>
                <c:pt idx="50470">
                  <c:v>5.0470999999999998E-5</c:v>
                </c:pt>
                <c:pt idx="50471">
                  <c:v>5.0472000000000001E-5</c:v>
                </c:pt>
                <c:pt idx="50472">
                  <c:v>5.0473000000000003E-5</c:v>
                </c:pt>
                <c:pt idx="50473">
                  <c:v>5.0473999999999998E-5</c:v>
                </c:pt>
                <c:pt idx="50474">
                  <c:v>5.0475E-5</c:v>
                </c:pt>
                <c:pt idx="50475">
                  <c:v>5.0476000000000003E-5</c:v>
                </c:pt>
                <c:pt idx="50476">
                  <c:v>5.0476999999999998E-5</c:v>
                </c:pt>
                <c:pt idx="50477">
                  <c:v>5.0478E-5</c:v>
                </c:pt>
                <c:pt idx="50478">
                  <c:v>5.0479000000000002E-5</c:v>
                </c:pt>
                <c:pt idx="50479">
                  <c:v>5.0479999999999998E-5</c:v>
                </c:pt>
                <c:pt idx="50480">
                  <c:v>5.0481E-5</c:v>
                </c:pt>
                <c:pt idx="50481">
                  <c:v>5.0482000000000002E-5</c:v>
                </c:pt>
                <c:pt idx="50482">
                  <c:v>5.0482999999999998E-5</c:v>
                </c:pt>
                <c:pt idx="50483">
                  <c:v>5.0484E-5</c:v>
                </c:pt>
                <c:pt idx="50484">
                  <c:v>5.0485000000000002E-5</c:v>
                </c:pt>
                <c:pt idx="50485">
                  <c:v>5.0485999999999997E-5</c:v>
                </c:pt>
                <c:pt idx="50486">
                  <c:v>5.0487E-5</c:v>
                </c:pt>
                <c:pt idx="50487">
                  <c:v>5.0488000000000002E-5</c:v>
                </c:pt>
                <c:pt idx="50488">
                  <c:v>5.0488999999999997E-5</c:v>
                </c:pt>
                <c:pt idx="50489">
                  <c:v>5.0489999999999999E-5</c:v>
                </c:pt>
                <c:pt idx="50490">
                  <c:v>5.0491000000000002E-5</c:v>
                </c:pt>
                <c:pt idx="50491">
                  <c:v>5.0491999999999997E-5</c:v>
                </c:pt>
                <c:pt idx="50492">
                  <c:v>5.0492999999999999E-5</c:v>
                </c:pt>
                <c:pt idx="50493">
                  <c:v>5.0494000000000001E-5</c:v>
                </c:pt>
                <c:pt idx="50494">
                  <c:v>5.0494999999999997E-5</c:v>
                </c:pt>
                <c:pt idx="50495">
                  <c:v>5.0495999999999999E-5</c:v>
                </c:pt>
                <c:pt idx="50496">
                  <c:v>5.0497000000000001E-5</c:v>
                </c:pt>
                <c:pt idx="50497">
                  <c:v>5.0498000000000003E-5</c:v>
                </c:pt>
                <c:pt idx="50498">
                  <c:v>5.0498999999999999E-5</c:v>
                </c:pt>
                <c:pt idx="50499">
                  <c:v>5.0500000000000001E-5</c:v>
                </c:pt>
                <c:pt idx="50500">
                  <c:v>5.0501000000000003E-5</c:v>
                </c:pt>
                <c:pt idx="50501">
                  <c:v>5.0501999999999999E-5</c:v>
                </c:pt>
                <c:pt idx="50502">
                  <c:v>5.0503000000000001E-5</c:v>
                </c:pt>
                <c:pt idx="50503">
                  <c:v>5.0504000000000003E-5</c:v>
                </c:pt>
                <c:pt idx="50504">
                  <c:v>5.0504999999999998E-5</c:v>
                </c:pt>
                <c:pt idx="50505">
                  <c:v>5.0506000000000001E-5</c:v>
                </c:pt>
                <c:pt idx="50506">
                  <c:v>5.0507000000000003E-5</c:v>
                </c:pt>
                <c:pt idx="50507">
                  <c:v>5.0507999999999998E-5</c:v>
                </c:pt>
                <c:pt idx="50508">
                  <c:v>5.0509E-5</c:v>
                </c:pt>
                <c:pt idx="50509">
                  <c:v>5.0510000000000003E-5</c:v>
                </c:pt>
                <c:pt idx="50510">
                  <c:v>5.0510999999999998E-5</c:v>
                </c:pt>
                <c:pt idx="50511">
                  <c:v>5.0512E-5</c:v>
                </c:pt>
                <c:pt idx="50512">
                  <c:v>5.0513000000000002E-5</c:v>
                </c:pt>
                <c:pt idx="50513">
                  <c:v>5.0513999999999998E-5</c:v>
                </c:pt>
                <c:pt idx="50514">
                  <c:v>5.0515E-5</c:v>
                </c:pt>
                <c:pt idx="50515">
                  <c:v>5.0516000000000002E-5</c:v>
                </c:pt>
                <c:pt idx="50516">
                  <c:v>5.0516999999999998E-5</c:v>
                </c:pt>
                <c:pt idx="50517">
                  <c:v>5.0518E-5</c:v>
                </c:pt>
                <c:pt idx="50518">
                  <c:v>5.0519000000000002E-5</c:v>
                </c:pt>
                <c:pt idx="50519">
                  <c:v>5.0519999999999997E-5</c:v>
                </c:pt>
                <c:pt idx="50520">
                  <c:v>5.0521E-5</c:v>
                </c:pt>
                <c:pt idx="50521">
                  <c:v>5.0522000000000002E-5</c:v>
                </c:pt>
                <c:pt idx="50522">
                  <c:v>5.0522999999999997E-5</c:v>
                </c:pt>
                <c:pt idx="50523">
                  <c:v>5.0523999999999999E-5</c:v>
                </c:pt>
                <c:pt idx="50524">
                  <c:v>5.0525000000000002E-5</c:v>
                </c:pt>
                <c:pt idx="50525">
                  <c:v>5.0525999999999997E-5</c:v>
                </c:pt>
                <c:pt idx="50526">
                  <c:v>5.0526999999999999E-5</c:v>
                </c:pt>
                <c:pt idx="50527">
                  <c:v>5.0528000000000001E-5</c:v>
                </c:pt>
                <c:pt idx="50528">
                  <c:v>5.0528999999999997E-5</c:v>
                </c:pt>
                <c:pt idx="50529">
                  <c:v>5.0529999999999999E-5</c:v>
                </c:pt>
                <c:pt idx="50530">
                  <c:v>5.0531000000000001E-5</c:v>
                </c:pt>
                <c:pt idx="50531">
                  <c:v>5.0531999999999997E-5</c:v>
                </c:pt>
                <c:pt idx="50532">
                  <c:v>5.0532999999999999E-5</c:v>
                </c:pt>
                <c:pt idx="50533">
                  <c:v>5.0534000000000001E-5</c:v>
                </c:pt>
                <c:pt idx="50534">
                  <c:v>5.0535000000000003E-5</c:v>
                </c:pt>
                <c:pt idx="50535">
                  <c:v>5.0535999999999999E-5</c:v>
                </c:pt>
                <c:pt idx="50536">
                  <c:v>5.0537000000000001E-5</c:v>
                </c:pt>
                <c:pt idx="50537">
                  <c:v>5.0538000000000003E-5</c:v>
                </c:pt>
                <c:pt idx="50538">
                  <c:v>5.0538999999999998E-5</c:v>
                </c:pt>
                <c:pt idx="50539">
                  <c:v>5.0540000000000001E-5</c:v>
                </c:pt>
                <c:pt idx="50540">
                  <c:v>5.0541000000000003E-5</c:v>
                </c:pt>
                <c:pt idx="50541">
                  <c:v>5.0541999999999998E-5</c:v>
                </c:pt>
                <c:pt idx="50542">
                  <c:v>5.0543E-5</c:v>
                </c:pt>
                <c:pt idx="50543">
                  <c:v>5.0544000000000003E-5</c:v>
                </c:pt>
                <c:pt idx="50544">
                  <c:v>5.0544999999999998E-5</c:v>
                </c:pt>
                <c:pt idx="50545">
                  <c:v>5.0546E-5</c:v>
                </c:pt>
                <c:pt idx="50546">
                  <c:v>5.0547000000000002E-5</c:v>
                </c:pt>
                <c:pt idx="50547">
                  <c:v>5.0547999999999998E-5</c:v>
                </c:pt>
                <c:pt idx="50548">
                  <c:v>5.0549E-5</c:v>
                </c:pt>
                <c:pt idx="50549">
                  <c:v>5.0550000000000002E-5</c:v>
                </c:pt>
                <c:pt idx="50550">
                  <c:v>5.0550999999999998E-5</c:v>
                </c:pt>
                <c:pt idx="50551">
                  <c:v>5.0552E-5</c:v>
                </c:pt>
                <c:pt idx="50552">
                  <c:v>5.0553000000000002E-5</c:v>
                </c:pt>
                <c:pt idx="50553">
                  <c:v>5.0553999999999997E-5</c:v>
                </c:pt>
                <c:pt idx="50554">
                  <c:v>5.0555E-5</c:v>
                </c:pt>
                <c:pt idx="50555">
                  <c:v>5.0556000000000002E-5</c:v>
                </c:pt>
                <c:pt idx="50556">
                  <c:v>5.0556999999999997E-5</c:v>
                </c:pt>
                <c:pt idx="50557">
                  <c:v>5.0557999999999999E-5</c:v>
                </c:pt>
                <c:pt idx="50558">
                  <c:v>5.0559000000000002E-5</c:v>
                </c:pt>
                <c:pt idx="50559">
                  <c:v>5.0559999999999997E-5</c:v>
                </c:pt>
                <c:pt idx="50560">
                  <c:v>5.0560999999999999E-5</c:v>
                </c:pt>
                <c:pt idx="50561">
                  <c:v>5.0562000000000001E-5</c:v>
                </c:pt>
                <c:pt idx="50562">
                  <c:v>5.0562999999999997E-5</c:v>
                </c:pt>
                <c:pt idx="50563">
                  <c:v>5.0563999999999999E-5</c:v>
                </c:pt>
                <c:pt idx="50564">
                  <c:v>5.0565000000000001E-5</c:v>
                </c:pt>
                <c:pt idx="50565">
                  <c:v>5.0565999999999997E-5</c:v>
                </c:pt>
                <c:pt idx="50566">
                  <c:v>5.0566999999999999E-5</c:v>
                </c:pt>
                <c:pt idx="50567">
                  <c:v>5.0568000000000001E-5</c:v>
                </c:pt>
                <c:pt idx="50568">
                  <c:v>5.0569000000000003E-5</c:v>
                </c:pt>
                <c:pt idx="50569">
                  <c:v>5.0569999999999999E-5</c:v>
                </c:pt>
                <c:pt idx="50570">
                  <c:v>5.0571000000000001E-5</c:v>
                </c:pt>
                <c:pt idx="50571">
                  <c:v>5.0572000000000003E-5</c:v>
                </c:pt>
                <c:pt idx="50572">
                  <c:v>5.0572999999999998E-5</c:v>
                </c:pt>
                <c:pt idx="50573">
                  <c:v>5.0574000000000001E-5</c:v>
                </c:pt>
                <c:pt idx="50574">
                  <c:v>5.0575000000000003E-5</c:v>
                </c:pt>
                <c:pt idx="50575">
                  <c:v>5.0575999999999998E-5</c:v>
                </c:pt>
                <c:pt idx="50576">
                  <c:v>5.0577E-5</c:v>
                </c:pt>
                <c:pt idx="50577">
                  <c:v>5.0578000000000003E-5</c:v>
                </c:pt>
                <c:pt idx="50578">
                  <c:v>5.0578999999999998E-5</c:v>
                </c:pt>
                <c:pt idx="50579">
                  <c:v>5.058E-5</c:v>
                </c:pt>
                <c:pt idx="50580">
                  <c:v>5.0581000000000002E-5</c:v>
                </c:pt>
                <c:pt idx="50581">
                  <c:v>5.0581999999999998E-5</c:v>
                </c:pt>
                <c:pt idx="50582">
                  <c:v>5.0583E-5</c:v>
                </c:pt>
                <c:pt idx="50583">
                  <c:v>5.0584000000000002E-5</c:v>
                </c:pt>
                <c:pt idx="50584">
                  <c:v>5.0584999999999998E-5</c:v>
                </c:pt>
                <c:pt idx="50585">
                  <c:v>5.0586E-5</c:v>
                </c:pt>
                <c:pt idx="50586">
                  <c:v>5.0587000000000002E-5</c:v>
                </c:pt>
                <c:pt idx="50587">
                  <c:v>5.0587999999999997E-5</c:v>
                </c:pt>
                <c:pt idx="50588">
                  <c:v>5.0589E-5</c:v>
                </c:pt>
                <c:pt idx="50589">
                  <c:v>5.0590000000000002E-5</c:v>
                </c:pt>
                <c:pt idx="50590">
                  <c:v>5.0590999999999997E-5</c:v>
                </c:pt>
                <c:pt idx="50591">
                  <c:v>5.0591999999999999E-5</c:v>
                </c:pt>
                <c:pt idx="50592">
                  <c:v>5.0593000000000002E-5</c:v>
                </c:pt>
                <c:pt idx="50593">
                  <c:v>5.0593999999999997E-5</c:v>
                </c:pt>
                <c:pt idx="50594">
                  <c:v>5.0594999999999999E-5</c:v>
                </c:pt>
                <c:pt idx="50595">
                  <c:v>5.0596000000000001E-5</c:v>
                </c:pt>
                <c:pt idx="50596">
                  <c:v>5.0596999999999997E-5</c:v>
                </c:pt>
                <c:pt idx="50597">
                  <c:v>5.0597999999999999E-5</c:v>
                </c:pt>
                <c:pt idx="50598">
                  <c:v>5.0599000000000001E-5</c:v>
                </c:pt>
                <c:pt idx="50599">
                  <c:v>5.0599999999999997E-5</c:v>
                </c:pt>
                <c:pt idx="50600">
                  <c:v>5.0600999999999999E-5</c:v>
                </c:pt>
                <c:pt idx="50601">
                  <c:v>5.0602000000000001E-5</c:v>
                </c:pt>
                <c:pt idx="50602">
                  <c:v>5.0603000000000003E-5</c:v>
                </c:pt>
                <c:pt idx="50603">
                  <c:v>5.0603999999999999E-5</c:v>
                </c:pt>
                <c:pt idx="50604">
                  <c:v>5.0605000000000001E-5</c:v>
                </c:pt>
                <c:pt idx="50605">
                  <c:v>5.0606000000000003E-5</c:v>
                </c:pt>
                <c:pt idx="50606">
                  <c:v>5.0606999999999998E-5</c:v>
                </c:pt>
                <c:pt idx="50607">
                  <c:v>5.0608000000000001E-5</c:v>
                </c:pt>
                <c:pt idx="50608">
                  <c:v>5.0609000000000003E-5</c:v>
                </c:pt>
                <c:pt idx="50609">
                  <c:v>5.0609999999999998E-5</c:v>
                </c:pt>
                <c:pt idx="50610">
                  <c:v>5.0611E-5</c:v>
                </c:pt>
                <c:pt idx="50611">
                  <c:v>5.0612000000000003E-5</c:v>
                </c:pt>
                <c:pt idx="50612">
                  <c:v>5.0612999999999998E-5</c:v>
                </c:pt>
                <c:pt idx="50613">
                  <c:v>5.0614E-5</c:v>
                </c:pt>
                <c:pt idx="50614">
                  <c:v>5.0615000000000002E-5</c:v>
                </c:pt>
                <c:pt idx="50615">
                  <c:v>5.0615999999999998E-5</c:v>
                </c:pt>
                <c:pt idx="50616">
                  <c:v>5.0617E-5</c:v>
                </c:pt>
                <c:pt idx="50617">
                  <c:v>5.0618000000000002E-5</c:v>
                </c:pt>
                <c:pt idx="50618">
                  <c:v>5.0618999999999998E-5</c:v>
                </c:pt>
                <c:pt idx="50619">
                  <c:v>5.062E-5</c:v>
                </c:pt>
                <c:pt idx="50620">
                  <c:v>5.0621000000000002E-5</c:v>
                </c:pt>
                <c:pt idx="50621">
                  <c:v>5.0621999999999997E-5</c:v>
                </c:pt>
                <c:pt idx="50622">
                  <c:v>5.0623E-5</c:v>
                </c:pt>
                <c:pt idx="50623">
                  <c:v>5.0624000000000002E-5</c:v>
                </c:pt>
                <c:pt idx="50624">
                  <c:v>5.0624999999999997E-5</c:v>
                </c:pt>
                <c:pt idx="50625">
                  <c:v>5.0625999999999999E-5</c:v>
                </c:pt>
                <c:pt idx="50626">
                  <c:v>5.0627000000000002E-5</c:v>
                </c:pt>
                <c:pt idx="50627">
                  <c:v>5.0627999999999997E-5</c:v>
                </c:pt>
                <c:pt idx="50628">
                  <c:v>5.0628999999999999E-5</c:v>
                </c:pt>
                <c:pt idx="50629">
                  <c:v>5.0630000000000001E-5</c:v>
                </c:pt>
                <c:pt idx="50630">
                  <c:v>5.0630999999999997E-5</c:v>
                </c:pt>
                <c:pt idx="50631">
                  <c:v>5.0631999999999999E-5</c:v>
                </c:pt>
                <c:pt idx="50632">
                  <c:v>5.0633000000000001E-5</c:v>
                </c:pt>
                <c:pt idx="50633">
                  <c:v>5.0633999999999997E-5</c:v>
                </c:pt>
                <c:pt idx="50634">
                  <c:v>5.0634999999999999E-5</c:v>
                </c:pt>
                <c:pt idx="50635">
                  <c:v>5.0636000000000001E-5</c:v>
                </c:pt>
                <c:pt idx="50636">
                  <c:v>5.0637000000000003E-5</c:v>
                </c:pt>
                <c:pt idx="50637">
                  <c:v>5.0637999999999999E-5</c:v>
                </c:pt>
                <c:pt idx="50638">
                  <c:v>5.0639000000000001E-5</c:v>
                </c:pt>
                <c:pt idx="50639">
                  <c:v>5.0640000000000003E-5</c:v>
                </c:pt>
                <c:pt idx="50640">
                  <c:v>5.0640999999999998E-5</c:v>
                </c:pt>
                <c:pt idx="50641">
                  <c:v>5.0642000000000001E-5</c:v>
                </c:pt>
                <c:pt idx="50642">
                  <c:v>5.0643000000000003E-5</c:v>
                </c:pt>
                <c:pt idx="50643">
                  <c:v>5.0643999999999998E-5</c:v>
                </c:pt>
                <c:pt idx="50644">
                  <c:v>5.0645E-5</c:v>
                </c:pt>
                <c:pt idx="50645">
                  <c:v>5.0646000000000003E-5</c:v>
                </c:pt>
                <c:pt idx="50646">
                  <c:v>5.0646999999999998E-5</c:v>
                </c:pt>
                <c:pt idx="50647">
                  <c:v>5.0648E-5</c:v>
                </c:pt>
                <c:pt idx="50648">
                  <c:v>5.0649000000000002E-5</c:v>
                </c:pt>
                <c:pt idx="50649">
                  <c:v>5.0649999999999998E-5</c:v>
                </c:pt>
                <c:pt idx="50650">
                  <c:v>5.0651E-5</c:v>
                </c:pt>
                <c:pt idx="50651">
                  <c:v>5.0652000000000002E-5</c:v>
                </c:pt>
                <c:pt idx="50652">
                  <c:v>5.0652999999999998E-5</c:v>
                </c:pt>
                <c:pt idx="50653">
                  <c:v>5.0654E-5</c:v>
                </c:pt>
                <c:pt idx="50654">
                  <c:v>5.0655000000000002E-5</c:v>
                </c:pt>
                <c:pt idx="50655">
                  <c:v>5.0655999999999997E-5</c:v>
                </c:pt>
                <c:pt idx="50656">
                  <c:v>5.0657E-5</c:v>
                </c:pt>
                <c:pt idx="50657">
                  <c:v>5.0658000000000002E-5</c:v>
                </c:pt>
                <c:pt idx="50658">
                  <c:v>5.0658999999999997E-5</c:v>
                </c:pt>
                <c:pt idx="50659">
                  <c:v>5.0659999999999999E-5</c:v>
                </c:pt>
                <c:pt idx="50660">
                  <c:v>5.0661000000000002E-5</c:v>
                </c:pt>
                <c:pt idx="50661">
                  <c:v>5.0661999999999997E-5</c:v>
                </c:pt>
                <c:pt idx="50662">
                  <c:v>5.0662999999999999E-5</c:v>
                </c:pt>
                <c:pt idx="50663">
                  <c:v>5.0664000000000001E-5</c:v>
                </c:pt>
                <c:pt idx="50664">
                  <c:v>5.0664999999999997E-5</c:v>
                </c:pt>
                <c:pt idx="50665">
                  <c:v>5.0665999999999999E-5</c:v>
                </c:pt>
                <c:pt idx="50666">
                  <c:v>5.0667000000000001E-5</c:v>
                </c:pt>
                <c:pt idx="50667">
                  <c:v>5.0667999999999997E-5</c:v>
                </c:pt>
                <c:pt idx="50668">
                  <c:v>5.0668999999999999E-5</c:v>
                </c:pt>
                <c:pt idx="50669">
                  <c:v>5.0670000000000001E-5</c:v>
                </c:pt>
                <c:pt idx="50670">
                  <c:v>5.0671000000000003E-5</c:v>
                </c:pt>
                <c:pt idx="50671">
                  <c:v>5.0671999999999999E-5</c:v>
                </c:pt>
                <c:pt idx="50672">
                  <c:v>5.0673000000000001E-5</c:v>
                </c:pt>
                <c:pt idx="50673">
                  <c:v>5.0674000000000003E-5</c:v>
                </c:pt>
                <c:pt idx="50674">
                  <c:v>5.0674999999999998E-5</c:v>
                </c:pt>
                <c:pt idx="50675">
                  <c:v>5.0676000000000001E-5</c:v>
                </c:pt>
                <c:pt idx="50676">
                  <c:v>5.0677000000000003E-5</c:v>
                </c:pt>
                <c:pt idx="50677">
                  <c:v>5.0677999999999998E-5</c:v>
                </c:pt>
                <c:pt idx="50678">
                  <c:v>5.0679E-5</c:v>
                </c:pt>
                <c:pt idx="50679">
                  <c:v>5.0680000000000003E-5</c:v>
                </c:pt>
                <c:pt idx="50680">
                  <c:v>5.0680999999999998E-5</c:v>
                </c:pt>
                <c:pt idx="50681">
                  <c:v>5.0682E-5</c:v>
                </c:pt>
                <c:pt idx="50682">
                  <c:v>5.0683000000000002E-5</c:v>
                </c:pt>
                <c:pt idx="50683">
                  <c:v>5.0683999999999998E-5</c:v>
                </c:pt>
                <c:pt idx="50684">
                  <c:v>5.0685E-5</c:v>
                </c:pt>
                <c:pt idx="50685">
                  <c:v>5.0686000000000002E-5</c:v>
                </c:pt>
                <c:pt idx="50686">
                  <c:v>5.0686999999999998E-5</c:v>
                </c:pt>
                <c:pt idx="50687">
                  <c:v>5.0688E-5</c:v>
                </c:pt>
                <c:pt idx="50688">
                  <c:v>5.0689000000000002E-5</c:v>
                </c:pt>
                <c:pt idx="50689">
                  <c:v>5.0689999999999997E-5</c:v>
                </c:pt>
                <c:pt idx="50690">
                  <c:v>5.0691E-5</c:v>
                </c:pt>
                <c:pt idx="50691">
                  <c:v>5.0692000000000002E-5</c:v>
                </c:pt>
                <c:pt idx="50692">
                  <c:v>5.0692999999999997E-5</c:v>
                </c:pt>
                <c:pt idx="50693">
                  <c:v>5.0693999999999999E-5</c:v>
                </c:pt>
                <c:pt idx="50694">
                  <c:v>5.0695000000000002E-5</c:v>
                </c:pt>
                <c:pt idx="50695">
                  <c:v>5.0695999999999997E-5</c:v>
                </c:pt>
                <c:pt idx="50696">
                  <c:v>5.0696999999999999E-5</c:v>
                </c:pt>
                <c:pt idx="50697">
                  <c:v>5.0698000000000001E-5</c:v>
                </c:pt>
                <c:pt idx="50698">
                  <c:v>5.0698999999999997E-5</c:v>
                </c:pt>
                <c:pt idx="50699">
                  <c:v>5.0699999999999999E-5</c:v>
                </c:pt>
                <c:pt idx="50700">
                  <c:v>5.0701000000000001E-5</c:v>
                </c:pt>
                <c:pt idx="50701">
                  <c:v>5.0701999999999997E-5</c:v>
                </c:pt>
                <c:pt idx="50702">
                  <c:v>5.0702999999999999E-5</c:v>
                </c:pt>
                <c:pt idx="50703">
                  <c:v>5.0704000000000001E-5</c:v>
                </c:pt>
                <c:pt idx="50704">
                  <c:v>5.0705000000000003E-5</c:v>
                </c:pt>
                <c:pt idx="50705">
                  <c:v>5.0705999999999999E-5</c:v>
                </c:pt>
                <c:pt idx="50706">
                  <c:v>5.0707000000000001E-5</c:v>
                </c:pt>
                <c:pt idx="50707">
                  <c:v>5.0708000000000003E-5</c:v>
                </c:pt>
                <c:pt idx="50708">
                  <c:v>5.0708999999999998E-5</c:v>
                </c:pt>
                <c:pt idx="50709">
                  <c:v>5.0710000000000001E-5</c:v>
                </c:pt>
                <c:pt idx="50710">
                  <c:v>5.0711000000000003E-5</c:v>
                </c:pt>
                <c:pt idx="50711">
                  <c:v>5.0711999999999998E-5</c:v>
                </c:pt>
                <c:pt idx="50712">
                  <c:v>5.0713E-5</c:v>
                </c:pt>
                <c:pt idx="50713">
                  <c:v>5.0714000000000003E-5</c:v>
                </c:pt>
                <c:pt idx="50714">
                  <c:v>5.0714999999999998E-5</c:v>
                </c:pt>
                <c:pt idx="50715">
                  <c:v>5.0716E-5</c:v>
                </c:pt>
                <c:pt idx="50716">
                  <c:v>5.0717000000000002E-5</c:v>
                </c:pt>
                <c:pt idx="50717">
                  <c:v>5.0717999999999998E-5</c:v>
                </c:pt>
                <c:pt idx="50718">
                  <c:v>5.0719E-5</c:v>
                </c:pt>
                <c:pt idx="50719">
                  <c:v>5.0720000000000002E-5</c:v>
                </c:pt>
                <c:pt idx="50720">
                  <c:v>5.0720999999999998E-5</c:v>
                </c:pt>
                <c:pt idx="50721">
                  <c:v>5.0722E-5</c:v>
                </c:pt>
                <c:pt idx="50722">
                  <c:v>5.0723000000000002E-5</c:v>
                </c:pt>
                <c:pt idx="50723">
                  <c:v>5.0723999999999997E-5</c:v>
                </c:pt>
                <c:pt idx="50724">
                  <c:v>5.0725E-5</c:v>
                </c:pt>
                <c:pt idx="50725">
                  <c:v>5.0726000000000002E-5</c:v>
                </c:pt>
                <c:pt idx="50726">
                  <c:v>5.0726999999999997E-5</c:v>
                </c:pt>
                <c:pt idx="50727">
                  <c:v>5.0727999999999999E-5</c:v>
                </c:pt>
                <c:pt idx="50728">
                  <c:v>5.0729000000000002E-5</c:v>
                </c:pt>
                <c:pt idx="50729">
                  <c:v>5.0729999999999997E-5</c:v>
                </c:pt>
                <c:pt idx="50730">
                  <c:v>5.0730999999999999E-5</c:v>
                </c:pt>
                <c:pt idx="50731">
                  <c:v>5.0732000000000001E-5</c:v>
                </c:pt>
                <c:pt idx="50732">
                  <c:v>5.0732999999999997E-5</c:v>
                </c:pt>
                <c:pt idx="50733">
                  <c:v>5.0733999999999999E-5</c:v>
                </c:pt>
                <c:pt idx="50734">
                  <c:v>5.0735000000000001E-5</c:v>
                </c:pt>
                <c:pt idx="50735">
                  <c:v>5.0735999999999997E-5</c:v>
                </c:pt>
                <c:pt idx="50736">
                  <c:v>5.0736999999999999E-5</c:v>
                </c:pt>
                <c:pt idx="50737">
                  <c:v>5.0738000000000001E-5</c:v>
                </c:pt>
                <c:pt idx="50738">
                  <c:v>5.0739000000000003E-5</c:v>
                </c:pt>
                <c:pt idx="50739">
                  <c:v>5.0739999999999999E-5</c:v>
                </c:pt>
                <c:pt idx="50740">
                  <c:v>5.0741000000000001E-5</c:v>
                </c:pt>
                <c:pt idx="50741">
                  <c:v>5.0742000000000003E-5</c:v>
                </c:pt>
                <c:pt idx="50742">
                  <c:v>5.0742999999999999E-5</c:v>
                </c:pt>
                <c:pt idx="50743">
                  <c:v>5.0744000000000001E-5</c:v>
                </c:pt>
                <c:pt idx="50744">
                  <c:v>5.0745000000000003E-5</c:v>
                </c:pt>
                <c:pt idx="50745">
                  <c:v>5.0745999999999998E-5</c:v>
                </c:pt>
                <c:pt idx="50746">
                  <c:v>5.0747E-5</c:v>
                </c:pt>
                <c:pt idx="50747">
                  <c:v>5.0748000000000003E-5</c:v>
                </c:pt>
                <c:pt idx="50748">
                  <c:v>5.0748999999999998E-5</c:v>
                </c:pt>
                <c:pt idx="50749">
                  <c:v>5.075E-5</c:v>
                </c:pt>
                <c:pt idx="50750">
                  <c:v>5.0751000000000002E-5</c:v>
                </c:pt>
                <c:pt idx="50751">
                  <c:v>5.0751999999999998E-5</c:v>
                </c:pt>
                <c:pt idx="50752">
                  <c:v>5.0753E-5</c:v>
                </c:pt>
                <c:pt idx="50753">
                  <c:v>5.0754000000000002E-5</c:v>
                </c:pt>
                <c:pt idx="50754">
                  <c:v>5.0754999999999998E-5</c:v>
                </c:pt>
                <c:pt idx="50755">
                  <c:v>5.0756E-5</c:v>
                </c:pt>
                <c:pt idx="50756">
                  <c:v>5.0757000000000002E-5</c:v>
                </c:pt>
                <c:pt idx="50757">
                  <c:v>5.0757999999999998E-5</c:v>
                </c:pt>
                <c:pt idx="50758">
                  <c:v>5.0759E-5</c:v>
                </c:pt>
                <c:pt idx="50759">
                  <c:v>5.0760000000000002E-5</c:v>
                </c:pt>
                <c:pt idx="50760">
                  <c:v>5.0760999999999997E-5</c:v>
                </c:pt>
                <c:pt idx="50761">
                  <c:v>5.0762E-5</c:v>
                </c:pt>
                <c:pt idx="50762">
                  <c:v>5.0763000000000002E-5</c:v>
                </c:pt>
                <c:pt idx="50763">
                  <c:v>5.0763999999999997E-5</c:v>
                </c:pt>
                <c:pt idx="50764">
                  <c:v>5.0764999999999999E-5</c:v>
                </c:pt>
                <c:pt idx="50765">
                  <c:v>5.0766000000000001E-5</c:v>
                </c:pt>
                <c:pt idx="50766">
                  <c:v>5.0766999999999997E-5</c:v>
                </c:pt>
                <c:pt idx="50767">
                  <c:v>5.0767999999999999E-5</c:v>
                </c:pt>
                <c:pt idx="50768">
                  <c:v>5.0769000000000001E-5</c:v>
                </c:pt>
                <c:pt idx="50769">
                  <c:v>5.0769999999999997E-5</c:v>
                </c:pt>
                <c:pt idx="50770">
                  <c:v>5.0770999999999999E-5</c:v>
                </c:pt>
                <c:pt idx="50771">
                  <c:v>5.0772000000000001E-5</c:v>
                </c:pt>
                <c:pt idx="50772">
                  <c:v>5.0773000000000003E-5</c:v>
                </c:pt>
                <c:pt idx="50773">
                  <c:v>5.0773999999999999E-5</c:v>
                </c:pt>
                <c:pt idx="50774">
                  <c:v>5.0775000000000001E-5</c:v>
                </c:pt>
                <c:pt idx="50775">
                  <c:v>5.0776000000000003E-5</c:v>
                </c:pt>
                <c:pt idx="50776">
                  <c:v>5.0776999999999999E-5</c:v>
                </c:pt>
                <c:pt idx="50777">
                  <c:v>5.0778000000000001E-5</c:v>
                </c:pt>
                <c:pt idx="50778">
                  <c:v>5.0779000000000003E-5</c:v>
                </c:pt>
                <c:pt idx="50779">
                  <c:v>5.0779999999999998E-5</c:v>
                </c:pt>
                <c:pt idx="50780">
                  <c:v>5.0781000000000001E-5</c:v>
                </c:pt>
                <c:pt idx="50781">
                  <c:v>5.0782000000000003E-5</c:v>
                </c:pt>
                <c:pt idx="50782">
                  <c:v>5.0782999999999998E-5</c:v>
                </c:pt>
                <c:pt idx="50783">
                  <c:v>5.0784E-5</c:v>
                </c:pt>
                <c:pt idx="50784">
                  <c:v>5.0785000000000003E-5</c:v>
                </c:pt>
                <c:pt idx="50785">
                  <c:v>5.0785999999999998E-5</c:v>
                </c:pt>
                <c:pt idx="50786">
                  <c:v>5.0787E-5</c:v>
                </c:pt>
                <c:pt idx="50787">
                  <c:v>5.0788000000000002E-5</c:v>
                </c:pt>
                <c:pt idx="50788">
                  <c:v>5.0788999999999998E-5</c:v>
                </c:pt>
                <c:pt idx="50789">
                  <c:v>5.079E-5</c:v>
                </c:pt>
                <c:pt idx="50790">
                  <c:v>5.0791000000000002E-5</c:v>
                </c:pt>
                <c:pt idx="50791">
                  <c:v>5.0791999999999998E-5</c:v>
                </c:pt>
                <c:pt idx="50792">
                  <c:v>5.0793E-5</c:v>
                </c:pt>
                <c:pt idx="50793">
                  <c:v>5.0794000000000002E-5</c:v>
                </c:pt>
                <c:pt idx="50794">
                  <c:v>5.0794999999999997E-5</c:v>
                </c:pt>
                <c:pt idx="50795">
                  <c:v>5.0796E-5</c:v>
                </c:pt>
                <c:pt idx="50796">
                  <c:v>5.0797000000000002E-5</c:v>
                </c:pt>
                <c:pt idx="50797">
                  <c:v>5.0797999999999997E-5</c:v>
                </c:pt>
                <c:pt idx="50798">
                  <c:v>5.0798999999999999E-5</c:v>
                </c:pt>
                <c:pt idx="50799">
                  <c:v>5.0800000000000002E-5</c:v>
                </c:pt>
                <c:pt idx="50800">
                  <c:v>5.0800999999999997E-5</c:v>
                </c:pt>
                <c:pt idx="50801">
                  <c:v>5.0801999999999999E-5</c:v>
                </c:pt>
                <c:pt idx="50802">
                  <c:v>5.0803000000000001E-5</c:v>
                </c:pt>
                <c:pt idx="50803">
                  <c:v>5.0803999999999997E-5</c:v>
                </c:pt>
                <c:pt idx="50804">
                  <c:v>5.0804999999999999E-5</c:v>
                </c:pt>
                <c:pt idx="50805">
                  <c:v>5.0806000000000001E-5</c:v>
                </c:pt>
                <c:pt idx="50806">
                  <c:v>5.0807000000000003E-5</c:v>
                </c:pt>
                <c:pt idx="50807">
                  <c:v>5.0807999999999999E-5</c:v>
                </c:pt>
                <c:pt idx="50808">
                  <c:v>5.0809000000000001E-5</c:v>
                </c:pt>
                <c:pt idx="50809">
                  <c:v>5.0810000000000003E-5</c:v>
                </c:pt>
                <c:pt idx="50810">
                  <c:v>5.0810999999999999E-5</c:v>
                </c:pt>
                <c:pt idx="50811">
                  <c:v>5.0812000000000001E-5</c:v>
                </c:pt>
                <c:pt idx="50812">
                  <c:v>5.0813000000000003E-5</c:v>
                </c:pt>
                <c:pt idx="50813">
                  <c:v>5.0813999999999998E-5</c:v>
                </c:pt>
                <c:pt idx="50814">
                  <c:v>5.0815000000000001E-5</c:v>
                </c:pt>
                <c:pt idx="50815">
                  <c:v>5.0816000000000003E-5</c:v>
                </c:pt>
                <c:pt idx="50816">
                  <c:v>5.0816999999999998E-5</c:v>
                </c:pt>
                <c:pt idx="50817">
                  <c:v>5.0818E-5</c:v>
                </c:pt>
                <c:pt idx="50818">
                  <c:v>5.0819000000000003E-5</c:v>
                </c:pt>
                <c:pt idx="50819">
                  <c:v>5.0819999999999998E-5</c:v>
                </c:pt>
                <c:pt idx="50820">
                  <c:v>5.0821E-5</c:v>
                </c:pt>
                <c:pt idx="50821">
                  <c:v>5.0822000000000002E-5</c:v>
                </c:pt>
                <c:pt idx="50822">
                  <c:v>5.0822999999999998E-5</c:v>
                </c:pt>
                <c:pt idx="50823">
                  <c:v>5.0824E-5</c:v>
                </c:pt>
                <c:pt idx="50824">
                  <c:v>5.0825000000000002E-5</c:v>
                </c:pt>
                <c:pt idx="50825">
                  <c:v>5.0825999999999998E-5</c:v>
                </c:pt>
                <c:pt idx="50826">
                  <c:v>5.0827E-5</c:v>
                </c:pt>
                <c:pt idx="50827">
                  <c:v>5.0828000000000002E-5</c:v>
                </c:pt>
                <c:pt idx="50828">
                  <c:v>5.0828999999999997E-5</c:v>
                </c:pt>
                <c:pt idx="50829">
                  <c:v>5.083E-5</c:v>
                </c:pt>
                <c:pt idx="50830">
                  <c:v>5.0831000000000002E-5</c:v>
                </c:pt>
                <c:pt idx="50831">
                  <c:v>5.0831999999999997E-5</c:v>
                </c:pt>
                <c:pt idx="50832">
                  <c:v>5.0832999999999999E-5</c:v>
                </c:pt>
                <c:pt idx="50833">
                  <c:v>5.0834000000000002E-5</c:v>
                </c:pt>
                <c:pt idx="50834">
                  <c:v>5.0834999999999997E-5</c:v>
                </c:pt>
                <c:pt idx="50835">
                  <c:v>5.0835999999999999E-5</c:v>
                </c:pt>
                <c:pt idx="50836">
                  <c:v>5.0837000000000001E-5</c:v>
                </c:pt>
                <c:pt idx="50837">
                  <c:v>5.0837999999999997E-5</c:v>
                </c:pt>
                <c:pt idx="50838">
                  <c:v>5.0838999999999999E-5</c:v>
                </c:pt>
                <c:pt idx="50839">
                  <c:v>5.0840000000000001E-5</c:v>
                </c:pt>
                <c:pt idx="50840">
                  <c:v>5.0841000000000003E-5</c:v>
                </c:pt>
                <c:pt idx="50841">
                  <c:v>5.0841999999999999E-5</c:v>
                </c:pt>
                <c:pt idx="50842">
                  <c:v>5.0843000000000001E-5</c:v>
                </c:pt>
                <c:pt idx="50843">
                  <c:v>5.0844000000000003E-5</c:v>
                </c:pt>
                <c:pt idx="50844">
                  <c:v>5.0844999999999999E-5</c:v>
                </c:pt>
                <c:pt idx="50845">
                  <c:v>5.0846000000000001E-5</c:v>
                </c:pt>
                <c:pt idx="50846">
                  <c:v>5.0847000000000003E-5</c:v>
                </c:pt>
                <c:pt idx="50847">
                  <c:v>5.0847999999999998E-5</c:v>
                </c:pt>
                <c:pt idx="50848">
                  <c:v>5.0849000000000001E-5</c:v>
                </c:pt>
                <c:pt idx="50849">
                  <c:v>5.0850000000000003E-5</c:v>
                </c:pt>
                <c:pt idx="50850">
                  <c:v>5.0850999999999998E-5</c:v>
                </c:pt>
                <c:pt idx="50851">
                  <c:v>5.0852E-5</c:v>
                </c:pt>
                <c:pt idx="50852">
                  <c:v>5.0853000000000003E-5</c:v>
                </c:pt>
                <c:pt idx="50853">
                  <c:v>5.0853999999999998E-5</c:v>
                </c:pt>
                <c:pt idx="50854">
                  <c:v>5.0855E-5</c:v>
                </c:pt>
                <c:pt idx="50855">
                  <c:v>5.0856000000000002E-5</c:v>
                </c:pt>
                <c:pt idx="50856">
                  <c:v>5.0856999999999998E-5</c:v>
                </c:pt>
                <c:pt idx="50857">
                  <c:v>5.0858E-5</c:v>
                </c:pt>
                <c:pt idx="50858">
                  <c:v>5.0859000000000002E-5</c:v>
                </c:pt>
                <c:pt idx="50859">
                  <c:v>5.0859999999999998E-5</c:v>
                </c:pt>
                <c:pt idx="50860">
                  <c:v>5.0861E-5</c:v>
                </c:pt>
                <c:pt idx="50861">
                  <c:v>5.0862000000000002E-5</c:v>
                </c:pt>
                <c:pt idx="50862">
                  <c:v>5.0862999999999997E-5</c:v>
                </c:pt>
                <c:pt idx="50863">
                  <c:v>5.0864E-5</c:v>
                </c:pt>
                <c:pt idx="50864">
                  <c:v>5.0865000000000002E-5</c:v>
                </c:pt>
                <c:pt idx="50865">
                  <c:v>5.0865999999999997E-5</c:v>
                </c:pt>
                <c:pt idx="50866">
                  <c:v>5.0866999999999999E-5</c:v>
                </c:pt>
                <c:pt idx="50867">
                  <c:v>5.0868000000000002E-5</c:v>
                </c:pt>
                <c:pt idx="50868">
                  <c:v>5.0868999999999997E-5</c:v>
                </c:pt>
                <c:pt idx="50869">
                  <c:v>5.0869999999999999E-5</c:v>
                </c:pt>
                <c:pt idx="50870">
                  <c:v>5.0871000000000001E-5</c:v>
                </c:pt>
                <c:pt idx="50871">
                  <c:v>5.0871999999999997E-5</c:v>
                </c:pt>
                <c:pt idx="50872">
                  <c:v>5.0872999999999999E-5</c:v>
                </c:pt>
                <c:pt idx="50873">
                  <c:v>5.0874000000000001E-5</c:v>
                </c:pt>
                <c:pt idx="50874">
                  <c:v>5.0875000000000003E-5</c:v>
                </c:pt>
                <c:pt idx="50875">
                  <c:v>5.0875999999999999E-5</c:v>
                </c:pt>
                <c:pt idx="50876">
                  <c:v>5.0877000000000001E-5</c:v>
                </c:pt>
                <c:pt idx="50877">
                  <c:v>5.0878000000000003E-5</c:v>
                </c:pt>
                <c:pt idx="50878">
                  <c:v>5.0878999999999999E-5</c:v>
                </c:pt>
                <c:pt idx="50879">
                  <c:v>5.0880000000000001E-5</c:v>
                </c:pt>
                <c:pt idx="50880">
                  <c:v>5.0881000000000003E-5</c:v>
                </c:pt>
                <c:pt idx="50881">
                  <c:v>5.0881999999999998E-5</c:v>
                </c:pt>
                <c:pt idx="50882">
                  <c:v>5.0883000000000001E-5</c:v>
                </c:pt>
                <c:pt idx="50883">
                  <c:v>5.0884000000000003E-5</c:v>
                </c:pt>
                <c:pt idx="50884">
                  <c:v>5.0884999999999998E-5</c:v>
                </c:pt>
                <c:pt idx="50885">
                  <c:v>5.0886E-5</c:v>
                </c:pt>
                <c:pt idx="50886">
                  <c:v>5.0887000000000003E-5</c:v>
                </c:pt>
                <c:pt idx="50887">
                  <c:v>5.0887999999999998E-5</c:v>
                </c:pt>
                <c:pt idx="50888">
                  <c:v>5.0889E-5</c:v>
                </c:pt>
                <c:pt idx="50889">
                  <c:v>5.0890000000000002E-5</c:v>
                </c:pt>
                <c:pt idx="50890">
                  <c:v>5.0890999999999998E-5</c:v>
                </c:pt>
                <c:pt idx="50891">
                  <c:v>5.0892E-5</c:v>
                </c:pt>
                <c:pt idx="50892">
                  <c:v>5.0893000000000002E-5</c:v>
                </c:pt>
                <c:pt idx="50893">
                  <c:v>5.0893999999999998E-5</c:v>
                </c:pt>
                <c:pt idx="50894">
                  <c:v>5.0895E-5</c:v>
                </c:pt>
                <c:pt idx="50895">
                  <c:v>5.0896000000000002E-5</c:v>
                </c:pt>
                <c:pt idx="50896">
                  <c:v>5.0896999999999997E-5</c:v>
                </c:pt>
                <c:pt idx="50897">
                  <c:v>5.0898E-5</c:v>
                </c:pt>
                <c:pt idx="50898">
                  <c:v>5.0899000000000002E-5</c:v>
                </c:pt>
                <c:pt idx="50899">
                  <c:v>5.0899999999999997E-5</c:v>
                </c:pt>
                <c:pt idx="50900">
                  <c:v>5.0900999999999999E-5</c:v>
                </c:pt>
                <c:pt idx="50901">
                  <c:v>5.0902000000000002E-5</c:v>
                </c:pt>
                <c:pt idx="50902">
                  <c:v>5.0902999999999997E-5</c:v>
                </c:pt>
                <c:pt idx="50903">
                  <c:v>5.0903999999999999E-5</c:v>
                </c:pt>
                <c:pt idx="50904">
                  <c:v>5.0905000000000001E-5</c:v>
                </c:pt>
                <c:pt idx="50905">
                  <c:v>5.0905999999999997E-5</c:v>
                </c:pt>
                <c:pt idx="50906">
                  <c:v>5.0906999999999999E-5</c:v>
                </c:pt>
                <c:pt idx="50907">
                  <c:v>5.0908000000000001E-5</c:v>
                </c:pt>
                <c:pt idx="50908">
                  <c:v>5.0909000000000003E-5</c:v>
                </c:pt>
                <c:pt idx="50909">
                  <c:v>5.0909999999999999E-5</c:v>
                </c:pt>
                <c:pt idx="50910">
                  <c:v>5.0911000000000001E-5</c:v>
                </c:pt>
                <c:pt idx="50911">
                  <c:v>5.0912000000000003E-5</c:v>
                </c:pt>
                <c:pt idx="50912">
                  <c:v>5.0912999999999999E-5</c:v>
                </c:pt>
                <c:pt idx="50913">
                  <c:v>5.0914000000000001E-5</c:v>
                </c:pt>
                <c:pt idx="50914">
                  <c:v>5.0915000000000003E-5</c:v>
                </c:pt>
                <c:pt idx="50915">
                  <c:v>5.0915999999999998E-5</c:v>
                </c:pt>
                <c:pt idx="50916">
                  <c:v>5.0917000000000001E-5</c:v>
                </c:pt>
                <c:pt idx="50917">
                  <c:v>5.0918000000000003E-5</c:v>
                </c:pt>
                <c:pt idx="50918">
                  <c:v>5.0918999999999998E-5</c:v>
                </c:pt>
                <c:pt idx="50919">
                  <c:v>5.092E-5</c:v>
                </c:pt>
                <c:pt idx="50920">
                  <c:v>5.0921000000000003E-5</c:v>
                </c:pt>
                <c:pt idx="50921">
                  <c:v>5.0921999999999998E-5</c:v>
                </c:pt>
                <c:pt idx="50922">
                  <c:v>5.0923E-5</c:v>
                </c:pt>
                <c:pt idx="50923">
                  <c:v>5.0924000000000002E-5</c:v>
                </c:pt>
                <c:pt idx="50924">
                  <c:v>5.0924999999999998E-5</c:v>
                </c:pt>
                <c:pt idx="50925">
                  <c:v>5.0926E-5</c:v>
                </c:pt>
                <c:pt idx="50926">
                  <c:v>5.0927000000000002E-5</c:v>
                </c:pt>
                <c:pt idx="50927">
                  <c:v>5.0927999999999998E-5</c:v>
                </c:pt>
                <c:pt idx="50928">
                  <c:v>5.0929E-5</c:v>
                </c:pt>
                <c:pt idx="50929">
                  <c:v>5.0930000000000002E-5</c:v>
                </c:pt>
                <c:pt idx="50930">
                  <c:v>5.0930999999999997E-5</c:v>
                </c:pt>
                <c:pt idx="50931">
                  <c:v>5.0932E-5</c:v>
                </c:pt>
                <c:pt idx="50932">
                  <c:v>5.0933000000000002E-5</c:v>
                </c:pt>
                <c:pt idx="50933">
                  <c:v>5.0933999999999997E-5</c:v>
                </c:pt>
                <c:pt idx="50934">
                  <c:v>5.0934999999999999E-5</c:v>
                </c:pt>
                <c:pt idx="50935">
                  <c:v>5.0936000000000002E-5</c:v>
                </c:pt>
                <c:pt idx="50936">
                  <c:v>5.0936999999999997E-5</c:v>
                </c:pt>
                <c:pt idx="50937">
                  <c:v>5.0937999999999999E-5</c:v>
                </c:pt>
                <c:pt idx="50938">
                  <c:v>5.0939000000000001E-5</c:v>
                </c:pt>
                <c:pt idx="50939">
                  <c:v>5.0939999999999997E-5</c:v>
                </c:pt>
                <c:pt idx="50940">
                  <c:v>5.0940999999999999E-5</c:v>
                </c:pt>
                <c:pt idx="50941">
                  <c:v>5.0942000000000001E-5</c:v>
                </c:pt>
                <c:pt idx="50942">
                  <c:v>5.0943000000000003E-5</c:v>
                </c:pt>
                <c:pt idx="50943">
                  <c:v>5.0943999999999999E-5</c:v>
                </c:pt>
                <c:pt idx="50944">
                  <c:v>5.0945000000000001E-5</c:v>
                </c:pt>
                <c:pt idx="50945">
                  <c:v>5.0946000000000003E-5</c:v>
                </c:pt>
                <c:pt idx="50946">
                  <c:v>5.0946999999999999E-5</c:v>
                </c:pt>
                <c:pt idx="50947">
                  <c:v>5.0948000000000001E-5</c:v>
                </c:pt>
                <c:pt idx="50948">
                  <c:v>5.0949000000000003E-5</c:v>
                </c:pt>
                <c:pt idx="50949">
                  <c:v>5.0949999999999998E-5</c:v>
                </c:pt>
                <c:pt idx="50950">
                  <c:v>5.0951000000000001E-5</c:v>
                </c:pt>
                <c:pt idx="50951">
                  <c:v>5.0952000000000003E-5</c:v>
                </c:pt>
                <c:pt idx="50952">
                  <c:v>5.0952999999999998E-5</c:v>
                </c:pt>
                <c:pt idx="50953">
                  <c:v>5.0954E-5</c:v>
                </c:pt>
                <c:pt idx="50954">
                  <c:v>5.0955000000000003E-5</c:v>
                </c:pt>
                <c:pt idx="50955">
                  <c:v>5.0955999999999998E-5</c:v>
                </c:pt>
                <c:pt idx="50956">
                  <c:v>5.0957E-5</c:v>
                </c:pt>
                <c:pt idx="50957">
                  <c:v>5.0958000000000002E-5</c:v>
                </c:pt>
                <c:pt idx="50958">
                  <c:v>5.0958999999999998E-5</c:v>
                </c:pt>
                <c:pt idx="50959">
                  <c:v>5.096E-5</c:v>
                </c:pt>
                <c:pt idx="50960">
                  <c:v>5.0961000000000002E-5</c:v>
                </c:pt>
                <c:pt idx="50961">
                  <c:v>5.0961999999999998E-5</c:v>
                </c:pt>
                <c:pt idx="50962">
                  <c:v>5.0963E-5</c:v>
                </c:pt>
                <c:pt idx="50963">
                  <c:v>5.0964000000000002E-5</c:v>
                </c:pt>
                <c:pt idx="50964">
                  <c:v>5.0964999999999997E-5</c:v>
                </c:pt>
                <c:pt idx="50965">
                  <c:v>5.0966E-5</c:v>
                </c:pt>
                <c:pt idx="50966">
                  <c:v>5.0967000000000002E-5</c:v>
                </c:pt>
                <c:pt idx="50967">
                  <c:v>5.0967999999999997E-5</c:v>
                </c:pt>
                <c:pt idx="50968">
                  <c:v>5.0968999999999999E-5</c:v>
                </c:pt>
                <c:pt idx="50969">
                  <c:v>5.0970000000000002E-5</c:v>
                </c:pt>
                <c:pt idx="50970">
                  <c:v>5.0970999999999997E-5</c:v>
                </c:pt>
                <c:pt idx="50971">
                  <c:v>5.0971999999999999E-5</c:v>
                </c:pt>
                <c:pt idx="50972">
                  <c:v>5.0973000000000001E-5</c:v>
                </c:pt>
                <c:pt idx="50973">
                  <c:v>5.0973999999999997E-5</c:v>
                </c:pt>
                <c:pt idx="50974">
                  <c:v>5.0974999999999999E-5</c:v>
                </c:pt>
                <c:pt idx="50975">
                  <c:v>5.0976000000000001E-5</c:v>
                </c:pt>
                <c:pt idx="50976">
                  <c:v>5.0977000000000003E-5</c:v>
                </c:pt>
                <c:pt idx="50977">
                  <c:v>5.0977999999999999E-5</c:v>
                </c:pt>
                <c:pt idx="50978">
                  <c:v>5.0979000000000001E-5</c:v>
                </c:pt>
                <c:pt idx="50979">
                  <c:v>5.0980000000000003E-5</c:v>
                </c:pt>
                <c:pt idx="50980">
                  <c:v>5.0980999999999999E-5</c:v>
                </c:pt>
                <c:pt idx="50981">
                  <c:v>5.0982000000000001E-5</c:v>
                </c:pt>
                <c:pt idx="50982">
                  <c:v>5.0983000000000003E-5</c:v>
                </c:pt>
                <c:pt idx="50983">
                  <c:v>5.0983999999999998E-5</c:v>
                </c:pt>
                <c:pt idx="50984">
                  <c:v>5.0985000000000001E-5</c:v>
                </c:pt>
                <c:pt idx="50985">
                  <c:v>5.0986000000000003E-5</c:v>
                </c:pt>
                <c:pt idx="50986">
                  <c:v>5.0986999999999998E-5</c:v>
                </c:pt>
                <c:pt idx="50987">
                  <c:v>5.0988E-5</c:v>
                </c:pt>
                <c:pt idx="50988">
                  <c:v>5.0989000000000003E-5</c:v>
                </c:pt>
                <c:pt idx="50989">
                  <c:v>5.0989999999999998E-5</c:v>
                </c:pt>
                <c:pt idx="50990">
                  <c:v>5.0991E-5</c:v>
                </c:pt>
                <c:pt idx="50991">
                  <c:v>5.0992000000000002E-5</c:v>
                </c:pt>
                <c:pt idx="50992">
                  <c:v>5.0992999999999998E-5</c:v>
                </c:pt>
                <c:pt idx="50993">
                  <c:v>5.0994E-5</c:v>
                </c:pt>
                <c:pt idx="50994">
                  <c:v>5.0995000000000002E-5</c:v>
                </c:pt>
                <c:pt idx="50995">
                  <c:v>5.0995999999999998E-5</c:v>
                </c:pt>
                <c:pt idx="50996">
                  <c:v>5.0997E-5</c:v>
                </c:pt>
                <c:pt idx="50997">
                  <c:v>5.0998000000000002E-5</c:v>
                </c:pt>
                <c:pt idx="50998">
                  <c:v>5.0998999999999997E-5</c:v>
                </c:pt>
                <c:pt idx="50999">
                  <c:v>5.1E-5</c:v>
                </c:pt>
                <c:pt idx="51000">
                  <c:v>5.1001000000000002E-5</c:v>
                </c:pt>
                <c:pt idx="51001">
                  <c:v>5.1001999999999997E-5</c:v>
                </c:pt>
                <c:pt idx="51002">
                  <c:v>5.1002999999999999E-5</c:v>
                </c:pt>
                <c:pt idx="51003">
                  <c:v>5.1004000000000002E-5</c:v>
                </c:pt>
                <c:pt idx="51004">
                  <c:v>5.1004999999999997E-5</c:v>
                </c:pt>
                <c:pt idx="51005">
                  <c:v>5.1005999999999999E-5</c:v>
                </c:pt>
                <c:pt idx="51006">
                  <c:v>5.1007000000000001E-5</c:v>
                </c:pt>
                <c:pt idx="51007">
                  <c:v>5.1007999999999997E-5</c:v>
                </c:pt>
                <c:pt idx="51008">
                  <c:v>5.1008999999999999E-5</c:v>
                </c:pt>
                <c:pt idx="51009">
                  <c:v>5.1010000000000001E-5</c:v>
                </c:pt>
                <c:pt idx="51010">
                  <c:v>5.1010999999999997E-5</c:v>
                </c:pt>
                <c:pt idx="51011">
                  <c:v>5.1011999999999999E-5</c:v>
                </c:pt>
                <c:pt idx="51012">
                  <c:v>5.1013000000000001E-5</c:v>
                </c:pt>
                <c:pt idx="51013">
                  <c:v>5.1014000000000003E-5</c:v>
                </c:pt>
                <c:pt idx="51014">
                  <c:v>5.1014999999999999E-5</c:v>
                </c:pt>
                <c:pt idx="51015">
                  <c:v>5.1016000000000001E-5</c:v>
                </c:pt>
                <c:pt idx="51016">
                  <c:v>5.1017000000000003E-5</c:v>
                </c:pt>
                <c:pt idx="51017">
                  <c:v>5.1017999999999998E-5</c:v>
                </c:pt>
                <c:pt idx="51018">
                  <c:v>5.1019000000000001E-5</c:v>
                </c:pt>
                <c:pt idx="51019">
                  <c:v>5.1020000000000003E-5</c:v>
                </c:pt>
                <c:pt idx="51020">
                  <c:v>5.1020999999999998E-5</c:v>
                </c:pt>
                <c:pt idx="51021">
                  <c:v>5.1022E-5</c:v>
                </c:pt>
                <c:pt idx="51022">
                  <c:v>5.1023000000000003E-5</c:v>
                </c:pt>
                <c:pt idx="51023">
                  <c:v>5.1023999999999998E-5</c:v>
                </c:pt>
                <c:pt idx="51024">
                  <c:v>5.1025E-5</c:v>
                </c:pt>
                <c:pt idx="51025">
                  <c:v>5.1026000000000002E-5</c:v>
                </c:pt>
                <c:pt idx="51026">
                  <c:v>5.1026999999999998E-5</c:v>
                </c:pt>
                <c:pt idx="51027">
                  <c:v>5.1028E-5</c:v>
                </c:pt>
                <c:pt idx="51028">
                  <c:v>5.1029000000000002E-5</c:v>
                </c:pt>
                <c:pt idx="51029">
                  <c:v>5.1029999999999998E-5</c:v>
                </c:pt>
                <c:pt idx="51030">
                  <c:v>5.1031E-5</c:v>
                </c:pt>
                <c:pt idx="51031">
                  <c:v>5.1032000000000002E-5</c:v>
                </c:pt>
                <c:pt idx="51032">
                  <c:v>5.1032999999999997E-5</c:v>
                </c:pt>
                <c:pt idx="51033">
                  <c:v>5.1034E-5</c:v>
                </c:pt>
                <c:pt idx="51034">
                  <c:v>5.1035000000000002E-5</c:v>
                </c:pt>
                <c:pt idx="51035">
                  <c:v>5.1035999999999997E-5</c:v>
                </c:pt>
                <c:pt idx="51036">
                  <c:v>5.1036999999999999E-5</c:v>
                </c:pt>
                <c:pt idx="51037">
                  <c:v>5.1038000000000002E-5</c:v>
                </c:pt>
                <c:pt idx="51038">
                  <c:v>5.1038999999999997E-5</c:v>
                </c:pt>
                <c:pt idx="51039">
                  <c:v>5.1039999999999999E-5</c:v>
                </c:pt>
                <c:pt idx="51040">
                  <c:v>5.1041000000000001E-5</c:v>
                </c:pt>
                <c:pt idx="51041">
                  <c:v>5.1041999999999997E-5</c:v>
                </c:pt>
                <c:pt idx="51042">
                  <c:v>5.1042999999999999E-5</c:v>
                </c:pt>
                <c:pt idx="51043">
                  <c:v>5.1044000000000001E-5</c:v>
                </c:pt>
                <c:pt idx="51044">
                  <c:v>5.1044999999999997E-5</c:v>
                </c:pt>
                <c:pt idx="51045">
                  <c:v>5.1045999999999999E-5</c:v>
                </c:pt>
                <c:pt idx="51046">
                  <c:v>5.1047000000000001E-5</c:v>
                </c:pt>
                <c:pt idx="51047">
                  <c:v>5.1048000000000003E-5</c:v>
                </c:pt>
                <c:pt idx="51048">
                  <c:v>5.1048999999999999E-5</c:v>
                </c:pt>
                <c:pt idx="51049">
                  <c:v>5.1050000000000001E-5</c:v>
                </c:pt>
                <c:pt idx="51050">
                  <c:v>5.1051000000000003E-5</c:v>
                </c:pt>
                <c:pt idx="51051">
                  <c:v>5.1051999999999998E-5</c:v>
                </c:pt>
                <c:pt idx="51052">
                  <c:v>5.1053000000000001E-5</c:v>
                </c:pt>
                <c:pt idx="51053">
                  <c:v>5.1054000000000003E-5</c:v>
                </c:pt>
                <c:pt idx="51054">
                  <c:v>5.1054999999999998E-5</c:v>
                </c:pt>
                <c:pt idx="51055">
                  <c:v>5.1056E-5</c:v>
                </c:pt>
                <c:pt idx="51056">
                  <c:v>5.1057000000000003E-5</c:v>
                </c:pt>
                <c:pt idx="51057">
                  <c:v>5.1057999999999998E-5</c:v>
                </c:pt>
                <c:pt idx="51058">
                  <c:v>5.1059E-5</c:v>
                </c:pt>
                <c:pt idx="51059">
                  <c:v>5.1060000000000002E-5</c:v>
                </c:pt>
                <c:pt idx="51060">
                  <c:v>5.1060999999999998E-5</c:v>
                </c:pt>
                <c:pt idx="51061">
                  <c:v>5.1062E-5</c:v>
                </c:pt>
                <c:pt idx="51062">
                  <c:v>5.1063000000000002E-5</c:v>
                </c:pt>
                <c:pt idx="51063">
                  <c:v>5.1063999999999998E-5</c:v>
                </c:pt>
                <c:pt idx="51064">
                  <c:v>5.1065E-5</c:v>
                </c:pt>
                <c:pt idx="51065">
                  <c:v>5.1066000000000002E-5</c:v>
                </c:pt>
                <c:pt idx="51066">
                  <c:v>5.1066999999999997E-5</c:v>
                </c:pt>
                <c:pt idx="51067">
                  <c:v>5.1068E-5</c:v>
                </c:pt>
                <c:pt idx="51068">
                  <c:v>5.1069000000000002E-5</c:v>
                </c:pt>
                <c:pt idx="51069">
                  <c:v>5.1069999999999997E-5</c:v>
                </c:pt>
                <c:pt idx="51070">
                  <c:v>5.1070999999999999E-5</c:v>
                </c:pt>
                <c:pt idx="51071">
                  <c:v>5.1072000000000002E-5</c:v>
                </c:pt>
                <c:pt idx="51072">
                  <c:v>5.1072999999999997E-5</c:v>
                </c:pt>
                <c:pt idx="51073">
                  <c:v>5.1073999999999999E-5</c:v>
                </c:pt>
                <c:pt idx="51074">
                  <c:v>5.1075000000000001E-5</c:v>
                </c:pt>
                <c:pt idx="51075">
                  <c:v>5.1075999999999997E-5</c:v>
                </c:pt>
                <c:pt idx="51076">
                  <c:v>5.1076999999999999E-5</c:v>
                </c:pt>
                <c:pt idx="51077">
                  <c:v>5.1078000000000001E-5</c:v>
                </c:pt>
                <c:pt idx="51078">
                  <c:v>5.1078999999999997E-5</c:v>
                </c:pt>
                <c:pt idx="51079">
                  <c:v>5.1079999999999999E-5</c:v>
                </c:pt>
                <c:pt idx="51080">
                  <c:v>5.1081000000000001E-5</c:v>
                </c:pt>
                <c:pt idx="51081">
                  <c:v>5.1082000000000003E-5</c:v>
                </c:pt>
                <c:pt idx="51082">
                  <c:v>5.1082999999999999E-5</c:v>
                </c:pt>
                <c:pt idx="51083">
                  <c:v>5.1084000000000001E-5</c:v>
                </c:pt>
                <c:pt idx="51084">
                  <c:v>5.1085000000000003E-5</c:v>
                </c:pt>
                <c:pt idx="51085">
                  <c:v>5.1085999999999998E-5</c:v>
                </c:pt>
                <c:pt idx="51086">
                  <c:v>5.1087000000000001E-5</c:v>
                </c:pt>
                <c:pt idx="51087">
                  <c:v>5.1088000000000003E-5</c:v>
                </c:pt>
                <c:pt idx="51088">
                  <c:v>5.1088999999999998E-5</c:v>
                </c:pt>
                <c:pt idx="51089">
                  <c:v>5.109E-5</c:v>
                </c:pt>
                <c:pt idx="51090">
                  <c:v>5.1091000000000003E-5</c:v>
                </c:pt>
                <c:pt idx="51091">
                  <c:v>5.1091999999999998E-5</c:v>
                </c:pt>
                <c:pt idx="51092">
                  <c:v>5.1093E-5</c:v>
                </c:pt>
                <c:pt idx="51093">
                  <c:v>5.1094000000000002E-5</c:v>
                </c:pt>
                <c:pt idx="51094">
                  <c:v>5.1094999999999998E-5</c:v>
                </c:pt>
                <c:pt idx="51095">
                  <c:v>5.1096E-5</c:v>
                </c:pt>
                <c:pt idx="51096">
                  <c:v>5.1097000000000002E-5</c:v>
                </c:pt>
                <c:pt idx="51097">
                  <c:v>5.1097999999999998E-5</c:v>
                </c:pt>
                <c:pt idx="51098">
                  <c:v>5.1099E-5</c:v>
                </c:pt>
                <c:pt idx="51099">
                  <c:v>5.1100000000000002E-5</c:v>
                </c:pt>
                <c:pt idx="51100">
                  <c:v>5.1100999999999997E-5</c:v>
                </c:pt>
                <c:pt idx="51101">
                  <c:v>5.1102E-5</c:v>
                </c:pt>
                <c:pt idx="51102">
                  <c:v>5.1103000000000002E-5</c:v>
                </c:pt>
                <c:pt idx="51103">
                  <c:v>5.1103999999999997E-5</c:v>
                </c:pt>
                <c:pt idx="51104">
                  <c:v>5.1104999999999999E-5</c:v>
                </c:pt>
                <c:pt idx="51105">
                  <c:v>5.1106000000000002E-5</c:v>
                </c:pt>
                <c:pt idx="51106">
                  <c:v>5.1106999999999997E-5</c:v>
                </c:pt>
                <c:pt idx="51107">
                  <c:v>5.1107999999999999E-5</c:v>
                </c:pt>
                <c:pt idx="51108">
                  <c:v>5.1109000000000001E-5</c:v>
                </c:pt>
                <c:pt idx="51109">
                  <c:v>5.1109999999999997E-5</c:v>
                </c:pt>
                <c:pt idx="51110">
                  <c:v>5.1110999999999999E-5</c:v>
                </c:pt>
                <c:pt idx="51111">
                  <c:v>5.1112000000000001E-5</c:v>
                </c:pt>
                <c:pt idx="51112">
                  <c:v>5.1112999999999997E-5</c:v>
                </c:pt>
                <c:pt idx="51113">
                  <c:v>5.1113999999999999E-5</c:v>
                </c:pt>
                <c:pt idx="51114">
                  <c:v>5.1115000000000001E-5</c:v>
                </c:pt>
                <c:pt idx="51115">
                  <c:v>5.1116000000000003E-5</c:v>
                </c:pt>
                <c:pt idx="51116">
                  <c:v>5.1116999999999999E-5</c:v>
                </c:pt>
                <c:pt idx="51117">
                  <c:v>5.1118000000000001E-5</c:v>
                </c:pt>
                <c:pt idx="51118">
                  <c:v>5.1119000000000003E-5</c:v>
                </c:pt>
                <c:pt idx="51119">
                  <c:v>5.1119999999999998E-5</c:v>
                </c:pt>
                <c:pt idx="51120">
                  <c:v>5.1121000000000001E-5</c:v>
                </c:pt>
                <c:pt idx="51121">
                  <c:v>5.1122000000000003E-5</c:v>
                </c:pt>
                <c:pt idx="51122">
                  <c:v>5.1122999999999998E-5</c:v>
                </c:pt>
                <c:pt idx="51123">
                  <c:v>5.1124E-5</c:v>
                </c:pt>
                <c:pt idx="51124">
                  <c:v>5.1125000000000003E-5</c:v>
                </c:pt>
                <c:pt idx="51125">
                  <c:v>5.1125999999999998E-5</c:v>
                </c:pt>
                <c:pt idx="51126">
                  <c:v>5.1127E-5</c:v>
                </c:pt>
                <c:pt idx="51127">
                  <c:v>5.1128000000000002E-5</c:v>
                </c:pt>
                <c:pt idx="51128">
                  <c:v>5.1128999999999998E-5</c:v>
                </c:pt>
                <c:pt idx="51129">
                  <c:v>5.113E-5</c:v>
                </c:pt>
                <c:pt idx="51130">
                  <c:v>5.1131000000000002E-5</c:v>
                </c:pt>
                <c:pt idx="51131">
                  <c:v>5.1131999999999998E-5</c:v>
                </c:pt>
                <c:pt idx="51132">
                  <c:v>5.1133E-5</c:v>
                </c:pt>
                <c:pt idx="51133">
                  <c:v>5.1134000000000002E-5</c:v>
                </c:pt>
                <c:pt idx="51134">
                  <c:v>5.1134999999999997E-5</c:v>
                </c:pt>
                <c:pt idx="51135">
                  <c:v>5.1136E-5</c:v>
                </c:pt>
                <c:pt idx="51136">
                  <c:v>5.1137000000000002E-5</c:v>
                </c:pt>
                <c:pt idx="51137">
                  <c:v>5.1137999999999997E-5</c:v>
                </c:pt>
                <c:pt idx="51138">
                  <c:v>5.1138999999999999E-5</c:v>
                </c:pt>
                <c:pt idx="51139">
                  <c:v>5.1140000000000002E-5</c:v>
                </c:pt>
                <c:pt idx="51140">
                  <c:v>5.1140999999999997E-5</c:v>
                </c:pt>
                <c:pt idx="51141">
                  <c:v>5.1141999999999999E-5</c:v>
                </c:pt>
                <c:pt idx="51142">
                  <c:v>5.1143000000000001E-5</c:v>
                </c:pt>
                <c:pt idx="51143">
                  <c:v>5.1143999999999997E-5</c:v>
                </c:pt>
                <c:pt idx="51144">
                  <c:v>5.1144999999999999E-5</c:v>
                </c:pt>
                <c:pt idx="51145">
                  <c:v>5.1146000000000001E-5</c:v>
                </c:pt>
                <c:pt idx="51146">
                  <c:v>5.1146999999999997E-5</c:v>
                </c:pt>
                <c:pt idx="51147">
                  <c:v>5.1147999999999999E-5</c:v>
                </c:pt>
                <c:pt idx="51148">
                  <c:v>5.1149000000000001E-5</c:v>
                </c:pt>
                <c:pt idx="51149">
                  <c:v>5.1150000000000003E-5</c:v>
                </c:pt>
                <c:pt idx="51150">
                  <c:v>5.1150999999999999E-5</c:v>
                </c:pt>
                <c:pt idx="51151">
                  <c:v>5.1152000000000001E-5</c:v>
                </c:pt>
                <c:pt idx="51152">
                  <c:v>5.1153000000000003E-5</c:v>
                </c:pt>
                <c:pt idx="51153">
                  <c:v>5.1153999999999998E-5</c:v>
                </c:pt>
                <c:pt idx="51154">
                  <c:v>5.1155000000000001E-5</c:v>
                </c:pt>
                <c:pt idx="51155">
                  <c:v>5.1156000000000003E-5</c:v>
                </c:pt>
                <c:pt idx="51156">
                  <c:v>5.1156999999999998E-5</c:v>
                </c:pt>
                <c:pt idx="51157">
                  <c:v>5.1158E-5</c:v>
                </c:pt>
                <c:pt idx="51158">
                  <c:v>5.1159000000000003E-5</c:v>
                </c:pt>
                <c:pt idx="51159">
                  <c:v>5.1159999999999998E-5</c:v>
                </c:pt>
                <c:pt idx="51160">
                  <c:v>5.1161E-5</c:v>
                </c:pt>
                <c:pt idx="51161">
                  <c:v>5.1162000000000002E-5</c:v>
                </c:pt>
                <c:pt idx="51162">
                  <c:v>5.1162999999999998E-5</c:v>
                </c:pt>
                <c:pt idx="51163">
                  <c:v>5.1164E-5</c:v>
                </c:pt>
                <c:pt idx="51164">
                  <c:v>5.1165000000000002E-5</c:v>
                </c:pt>
                <c:pt idx="51165">
                  <c:v>5.1165999999999998E-5</c:v>
                </c:pt>
                <c:pt idx="51166">
                  <c:v>5.1167E-5</c:v>
                </c:pt>
                <c:pt idx="51167">
                  <c:v>5.1168000000000002E-5</c:v>
                </c:pt>
                <c:pt idx="51168">
                  <c:v>5.1168999999999997E-5</c:v>
                </c:pt>
                <c:pt idx="51169">
                  <c:v>5.117E-5</c:v>
                </c:pt>
                <c:pt idx="51170">
                  <c:v>5.1171000000000002E-5</c:v>
                </c:pt>
                <c:pt idx="51171">
                  <c:v>5.1171999999999997E-5</c:v>
                </c:pt>
                <c:pt idx="51172">
                  <c:v>5.1172999999999999E-5</c:v>
                </c:pt>
                <c:pt idx="51173">
                  <c:v>5.1174000000000002E-5</c:v>
                </c:pt>
                <c:pt idx="51174">
                  <c:v>5.1174999999999997E-5</c:v>
                </c:pt>
                <c:pt idx="51175">
                  <c:v>5.1175999999999999E-5</c:v>
                </c:pt>
                <c:pt idx="51176">
                  <c:v>5.1177000000000001E-5</c:v>
                </c:pt>
                <c:pt idx="51177">
                  <c:v>5.1177999999999997E-5</c:v>
                </c:pt>
                <c:pt idx="51178">
                  <c:v>5.1178999999999999E-5</c:v>
                </c:pt>
                <c:pt idx="51179">
                  <c:v>5.1180000000000001E-5</c:v>
                </c:pt>
                <c:pt idx="51180">
                  <c:v>5.1180999999999997E-5</c:v>
                </c:pt>
                <c:pt idx="51181">
                  <c:v>5.1181999999999999E-5</c:v>
                </c:pt>
                <c:pt idx="51182">
                  <c:v>5.1183000000000001E-5</c:v>
                </c:pt>
                <c:pt idx="51183">
                  <c:v>5.1184000000000003E-5</c:v>
                </c:pt>
                <c:pt idx="51184">
                  <c:v>5.1184999999999999E-5</c:v>
                </c:pt>
                <c:pt idx="51185">
                  <c:v>5.1186000000000001E-5</c:v>
                </c:pt>
                <c:pt idx="51186">
                  <c:v>5.1187000000000003E-5</c:v>
                </c:pt>
                <c:pt idx="51187">
                  <c:v>5.1187999999999998E-5</c:v>
                </c:pt>
                <c:pt idx="51188">
                  <c:v>5.1189000000000001E-5</c:v>
                </c:pt>
                <c:pt idx="51189">
                  <c:v>5.1190000000000003E-5</c:v>
                </c:pt>
                <c:pt idx="51190">
                  <c:v>5.1190999999999998E-5</c:v>
                </c:pt>
                <c:pt idx="51191">
                  <c:v>5.1192E-5</c:v>
                </c:pt>
                <c:pt idx="51192">
                  <c:v>5.1193000000000003E-5</c:v>
                </c:pt>
                <c:pt idx="51193">
                  <c:v>5.1193999999999998E-5</c:v>
                </c:pt>
                <c:pt idx="51194">
                  <c:v>5.1195E-5</c:v>
                </c:pt>
                <c:pt idx="51195">
                  <c:v>5.1196000000000002E-5</c:v>
                </c:pt>
                <c:pt idx="51196">
                  <c:v>5.1196999999999998E-5</c:v>
                </c:pt>
                <c:pt idx="51197">
                  <c:v>5.1198E-5</c:v>
                </c:pt>
                <c:pt idx="51198">
                  <c:v>5.1199000000000002E-5</c:v>
                </c:pt>
                <c:pt idx="51199">
                  <c:v>5.1199999999999998E-5</c:v>
                </c:pt>
                <c:pt idx="51200">
                  <c:v>5.1201E-5</c:v>
                </c:pt>
                <c:pt idx="51201">
                  <c:v>5.1202000000000002E-5</c:v>
                </c:pt>
                <c:pt idx="51202">
                  <c:v>5.1202999999999997E-5</c:v>
                </c:pt>
                <c:pt idx="51203">
                  <c:v>5.1204E-5</c:v>
                </c:pt>
                <c:pt idx="51204">
                  <c:v>5.1205000000000002E-5</c:v>
                </c:pt>
                <c:pt idx="51205">
                  <c:v>5.1205999999999997E-5</c:v>
                </c:pt>
                <c:pt idx="51206">
                  <c:v>5.1206999999999999E-5</c:v>
                </c:pt>
                <c:pt idx="51207">
                  <c:v>5.1208000000000002E-5</c:v>
                </c:pt>
                <c:pt idx="51208">
                  <c:v>5.1208999999999997E-5</c:v>
                </c:pt>
                <c:pt idx="51209">
                  <c:v>5.1209999999999999E-5</c:v>
                </c:pt>
                <c:pt idx="51210">
                  <c:v>5.1211000000000001E-5</c:v>
                </c:pt>
                <c:pt idx="51211">
                  <c:v>5.1211999999999997E-5</c:v>
                </c:pt>
                <c:pt idx="51212">
                  <c:v>5.1212999999999999E-5</c:v>
                </c:pt>
                <c:pt idx="51213">
                  <c:v>5.1214000000000001E-5</c:v>
                </c:pt>
                <c:pt idx="51214">
                  <c:v>5.1214999999999997E-5</c:v>
                </c:pt>
                <c:pt idx="51215">
                  <c:v>5.1215999999999999E-5</c:v>
                </c:pt>
                <c:pt idx="51216">
                  <c:v>5.1217000000000001E-5</c:v>
                </c:pt>
                <c:pt idx="51217">
                  <c:v>5.1218000000000003E-5</c:v>
                </c:pt>
                <c:pt idx="51218">
                  <c:v>5.1218999999999999E-5</c:v>
                </c:pt>
                <c:pt idx="51219">
                  <c:v>5.1220000000000001E-5</c:v>
                </c:pt>
                <c:pt idx="51220">
                  <c:v>5.1221000000000003E-5</c:v>
                </c:pt>
                <c:pt idx="51221">
                  <c:v>5.1221999999999998E-5</c:v>
                </c:pt>
                <c:pt idx="51222">
                  <c:v>5.1223000000000001E-5</c:v>
                </c:pt>
                <c:pt idx="51223">
                  <c:v>5.1224000000000003E-5</c:v>
                </c:pt>
                <c:pt idx="51224">
                  <c:v>5.1224999999999998E-5</c:v>
                </c:pt>
                <c:pt idx="51225">
                  <c:v>5.1226E-5</c:v>
                </c:pt>
                <c:pt idx="51226">
                  <c:v>5.1227000000000003E-5</c:v>
                </c:pt>
                <c:pt idx="51227">
                  <c:v>5.1227999999999998E-5</c:v>
                </c:pt>
                <c:pt idx="51228">
                  <c:v>5.1229E-5</c:v>
                </c:pt>
                <c:pt idx="51229">
                  <c:v>5.1230000000000002E-5</c:v>
                </c:pt>
                <c:pt idx="51230">
                  <c:v>5.1230999999999998E-5</c:v>
                </c:pt>
                <c:pt idx="51231">
                  <c:v>5.1232E-5</c:v>
                </c:pt>
                <c:pt idx="51232">
                  <c:v>5.1233000000000002E-5</c:v>
                </c:pt>
                <c:pt idx="51233">
                  <c:v>5.1233999999999998E-5</c:v>
                </c:pt>
                <c:pt idx="51234">
                  <c:v>5.1235E-5</c:v>
                </c:pt>
                <c:pt idx="51235">
                  <c:v>5.1236000000000002E-5</c:v>
                </c:pt>
                <c:pt idx="51236">
                  <c:v>5.1236999999999997E-5</c:v>
                </c:pt>
                <c:pt idx="51237">
                  <c:v>5.1238E-5</c:v>
                </c:pt>
                <c:pt idx="51238">
                  <c:v>5.1239000000000002E-5</c:v>
                </c:pt>
                <c:pt idx="51239">
                  <c:v>5.1239999999999997E-5</c:v>
                </c:pt>
                <c:pt idx="51240">
                  <c:v>5.1240999999999999E-5</c:v>
                </c:pt>
                <c:pt idx="51241">
                  <c:v>5.1242000000000002E-5</c:v>
                </c:pt>
                <c:pt idx="51242">
                  <c:v>5.1242999999999997E-5</c:v>
                </c:pt>
                <c:pt idx="51243">
                  <c:v>5.1243999999999999E-5</c:v>
                </c:pt>
                <c:pt idx="51244">
                  <c:v>5.1245000000000001E-5</c:v>
                </c:pt>
                <c:pt idx="51245">
                  <c:v>5.1245999999999997E-5</c:v>
                </c:pt>
                <c:pt idx="51246">
                  <c:v>5.1246999999999999E-5</c:v>
                </c:pt>
                <c:pt idx="51247">
                  <c:v>5.1248000000000001E-5</c:v>
                </c:pt>
                <c:pt idx="51248">
                  <c:v>5.1248999999999997E-5</c:v>
                </c:pt>
                <c:pt idx="51249">
                  <c:v>5.1249999999999999E-5</c:v>
                </c:pt>
                <c:pt idx="51250">
                  <c:v>5.1251000000000001E-5</c:v>
                </c:pt>
                <c:pt idx="51251">
                  <c:v>5.1252000000000003E-5</c:v>
                </c:pt>
                <c:pt idx="51252">
                  <c:v>5.1252999999999999E-5</c:v>
                </c:pt>
                <c:pt idx="51253">
                  <c:v>5.1254000000000001E-5</c:v>
                </c:pt>
                <c:pt idx="51254">
                  <c:v>5.1255000000000003E-5</c:v>
                </c:pt>
                <c:pt idx="51255">
                  <c:v>5.1255999999999999E-5</c:v>
                </c:pt>
                <c:pt idx="51256">
                  <c:v>5.1257000000000001E-5</c:v>
                </c:pt>
                <c:pt idx="51257">
                  <c:v>5.1258000000000003E-5</c:v>
                </c:pt>
                <c:pt idx="51258">
                  <c:v>5.1258999999999998E-5</c:v>
                </c:pt>
                <c:pt idx="51259">
                  <c:v>5.126E-5</c:v>
                </c:pt>
                <c:pt idx="51260">
                  <c:v>5.1261000000000003E-5</c:v>
                </c:pt>
                <c:pt idx="51261">
                  <c:v>5.1261999999999998E-5</c:v>
                </c:pt>
                <c:pt idx="51262">
                  <c:v>5.1263E-5</c:v>
                </c:pt>
                <c:pt idx="51263">
                  <c:v>5.1264000000000002E-5</c:v>
                </c:pt>
                <c:pt idx="51264">
                  <c:v>5.1264999999999998E-5</c:v>
                </c:pt>
                <c:pt idx="51265">
                  <c:v>5.1266E-5</c:v>
                </c:pt>
                <c:pt idx="51266">
                  <c:v>5.1267000000000002E-5</c:v>
                </c:pt>
                <c:pt idx="51267">
                  <c:v>5.1267999999999998E-5</c:v>
                </c:pt>
                <c:pt idx="51268">
                  <c:v>5.1269E-5</c:v>
                </c:pt>
                <c:pt idx="51269">
                  <c:v>5.1270000000000002E-5</c:v>
                </c:pt>
                <c:pt idx="51270">
                  <c:v>5.1270999999999998E-5</c:v>
                </c:pt>
                <c:pt idx="51271">
                  <c:v>5.1272E-5</c:v>
                </c:pt>
                <c:pt idx="51272">
                  <c:v>5.1273000000000002E-5</c:v>
                </c:pt>
                <c:pt idx="51273">
                  <c:v>5.1273999999999997E-5</c:v>
                </c:pt>
                <c:pt idx="51274">
                  <c:v>5.1275E-5</c:v>
                </c:pt>
                <c:pt idx="51275">
                  <c:v>5.1276000000000002E-5</c:v>
                </c:pt>
                <c:pt idx="51276">
                  <c:v>5.1276999999999997E-5</c:v>
                </c:pt>
                <c:pt idx="51277">
                  <c:v>5.1277999999999999E-5</c:v>
                </c:pt>
                <c:pt idx="51278">
                  <c:v>5.1279000000000002E-5</c:v>
                </c:pt>
                <c:pt idx="51279">
                  <c:v>5.1279999999999997E-5</c:v>
                </c:pt>
                <c:pt idx="51280">
                  <c:v>5.1280999999999999E-5</c:v>
                </c:pt>
                <c:pt idx="51281">
                  <c:v>5.1282000000000001E-5</c:v>
                </c:pt>
                <c:pt idx="51282">
                  <c:v>5.1282999999999997E-5</c:v>
                </c:pt>
                <c:pt idx="51283">
                  <c:v>5.1283999999999999E-5</c:v>
                </c:pt>
                <c:pt idx="51284">
                  <c:v>5.1285000000000001E-5</c:v>
                </c:pt>
                <c:pt idx="51285">
                  <c:v>5.1286000000000003E-5</c:v>
                </c:pt>
                <c:pt idx="51286">
                  <c:v>5.1286999999999999E-5</c:v>
                </c:pt>
                <c:pt idx="51287">
                  <c:v>5.1288000000000001E-5</c:v>
                </c:pt>
                <c:pt idx="51288">
                  <c:v>5.1289000000000003E-5</c:v>
                </c:pt>
                <c:pt idx="51289">
                  <c:v>5.1289999999999999E-5</c:v>
                </c:pt>
                <c:pt idx="51290">
                  <c:v>5.1291000000000001E-5</c:v>
                </c:pt>
                <c:pt idx="51291">
                  <c:v>5.1292000000000003E-5</c:v>
                </c:pt>
                <c:pt idx="51292">
                  <c:v>5.1292999999999998E-5</c:v>
                </c:pt>
                <c:pt idx="51293">
                  <c:v>5.1294000000000001E-5</c:v>
                </c:pt>
                <c:pt idx="51294">
                  <c:v>5.1295000000000003E-5</c:v>
                </c:pt>
                <c:pt idx="51295">
                  <c:v>5.1295999999999998E-5</c:v>
                </c:pt>
                <c:pt idx="51296">
                  <c:v>5.1297E-5</c:v>
                </c:pt>
                <c:pt idx="51297">
                  <c:v>5.1298000000000003E-5</c:v>
                </c:pt>
                <c:pt idx="51298">
                  <c:v>5.1298999999999998E-5</c:v>
                </c:pt>
                <c:pt idx="51299">
                  <c:v>5.13E-5</c:v>
                </c:pt>
                <c:pt idx="51300">
                  <c:v>5.1301000000000002E-5</c:v>
                </c:pt>
                <c:pt idx="51301">
                  <c:v>5.1301999999999998E-5</c:v>
                </c:pt>
                <c:pt idx="51302">
                  <c:v>5.1303E-5</c:v>
                </c:pt>
                <c:pt idx="51303">
                  <c:v>5.1304000000000002E-5</c:v>
                </c:pt>
                <c:pt idx="51304">
                  <c:v>5.1304999999999998E-5</c:v>
                </c:pt>
                <c:pt idx="51305">
                  <c:v>5.1306E-5</c:v>
                </c:pt>
                <c:pt idx="51306">
                  <c:v>5.1307000000000002E-5</c:v>
                </c:pt>
                <c:pt idx="51307">
                  <c:v>5.1307999999999997E-5</c:v>
                </c:pt>
                <c:pt idx="51308">
                  <c:v>5.1309E-5</c:v>
                </c:pt>
                <c:pt idx="51309">
                  <c:v>5.1310000000000002E-5</c:v>
                </c:pt>
                <c:pt idx="51310">
                  <c:v>5.1310999999999997E-5</c:v>
                </c:pt>
                <c:pt idx="51311">
                  <c:v>5.1311999999999999E-5</c:v>
                </c:pt>
                <c:pt idx="51312">
                  <c:v>5.1313000000000002E-5</c:v>
                </c:pt>
                <c:pt idx="51313">
                  <c:v>5.1313999999999997E-5</c:v>
                </c:pt>
                <c:pt idx="51314">
                  <c:v>5.1314999999999999E-5</c:v>
                </c:pt>
                <c:pt idx="51315">
                  <c:v>5.1316000000000001E-5</c:v>
                </c:pt>
                <c:pt idx="51316">
                  <c:v>5.1316999999999997E-5</c:v>
                </c:pt>
                <c:pt idx="51317">
                  <c:v>5.1317999999999999E-5</c:v>
                </c:pt>
                <c:pt idx="51318">
                  <c:v>5.1319000000000001E-5</c:v>
                </c:pt>
                <c:pt idx="51319">
                  <c:v>5.1320000000000003E-5</c:v>
                </c:pt>
                <c:pt idx="51320">
                  <c:v>5.1320999999999999E-5</c:v>
                </c:pt>
                <c:pt idx="51321">
                  <c:v>5.1322000000000001E-5</c:v>
                </c:pt>
                <c:pt idx="51322">
                  <c:v>5.1323000000000003E-5</c:v>
                </c:pt>
                <c:pt idx="51323">
                  <c:v>5.1323999999999999E-5</c:v>
                </c:pt>
                <c:pt idx="51324">
                  <c:v>5.1325000000000001E-5</c:v>
                </c:pt>
                <c:pt idx="51325">
                  <c:v>5.1326000000000003E-5</c:v>
                </c:pt>
                <c:pt idx="51326">
                  <c:v>5.1326999999999998E-5</c:v>
                </c:pt>
                <c:pt idx="51327">
                  <c:v>5.1328000000000001E-5</c:v>
                </c:pt>
                <c:pt idx="51328">
                  <c:v>5.1329000000000003E-5</c:v>
                </c:pt>
                <c:pt idx="51329">
                  <c:v>5.1329999999999998E-5</c:v>
                </c:pt>
                <c:pt idx="51330">
                  <c:v>5.1331E-5</c:v>
                </c:pt>
                <c:pt idx="51331">
                  <c:v>5.1332000000000003E-5</c:v>
                </c:pt>
                <c:pt idx="51332">
                  <c:v>5.1332999999999998E-5</c:v>
                </c:pt>
                <c:pt idx="51333">
                  <c:v>5.1334E-5</c:v>
                </c:pt>
                <c:pt idx="51334">
                  <c:v>5.1335000000000002E-5</c:v>
                </c:pt>
                <c:pt idx="51335">
                  <c:v>5.1335999999999998E-5</c:v>
                </c:pt>
                <c:pt idx="51336">
                  <c:v>5.1337E-5</c:v>
                </c:pt>
                <c:pt idx="51337">
                  <c:v>5.1338000000000002E-5</c:v>
                </c:pt>
                <c:pt idx="51338">
                  <c:v>5.1338999999999998E-5</c:v>
                </c:pt>
                <c:pt idx="51339">
                  <c:v>5.134E-5</c:v>
                </c:pt>
                <c:pt idx="51340">
                  <c:v>5.1341000000000002E-5</c:v>
                </c:pt>
                <c:pt idx="51341">
                  <c:v>5.1341999999999997E-5</c:v>
                </c:pt>
                <c:pt idx="51342">
                  <c:v>5.1343E-5</c:v>
                </c:pt>
                <c:pt idx="51343">
                  <c:v>5.1344000000000002E-5</c:v>
                </c:pt>
                <c:pt idx="51344">
                  <c:v>5.1344999999999997E-5</c:v>
                </c:pt>
                <c:pt idx="51345">
                  <c:v>5.1345999999999999E-5</c:v>
                </c:pt>
                <c:pt idx="51346">
                  <c:v>5.1347000000000002E-5</c:v>
                </c:pt>
                <c:pt idx="51347">
                  <c:v>5.1347999999999997E-5</c:v>
                </c:pt>
                <c:pt idx="51348">
                  <c:v>5.1348999999999999E-5</c:v>
                </c:pt>
                <c:pt idx="51349">
                  <c:v>5.1350000000000001E-5</c:v>
                </c:pt>
                <c:pt idx="51350">
                  <c:v>5.1350999999999997E-5</c:v>
                </c:pt>
                <c:pt idx="51351">
                  <c:v>5.1351999999999999E-5</c:v>
                </c:pt>
                <c:pt idx="51352">
                  <c:v>5.1353000000000001E-5</c:v>
                </c:pt>
                <c:pt idx="51353">
                  <c:v>5.1354000000000003E-5</c:v>
                </c:pt>
                <c:pt idx="51354">
                  <c:v>5.1354999999999999E-5</c:v>
                </c:pt>
                <c:pt idx="51355">
                  <c:v>5.1356000000000001E-5</c:v>
                </c:pt>
                <c:pt idx="51356">
                  <c:v>5.1357000000000003E-5</c:v>
                </c:pt>
                <c:pt idx="51357">
                  <c:v>5.1357999999999999E-5</c:v>
                </c:pt>
                <c:pt idx="51358">
                  <c:v>5.1359000000000001E-5</c:v>
                </c:pt>
                <c:pt idx="51359">
                  <c:v>5.1360000000000003E-5</c:v>
                </c:pt>
                <c:pt idx="51360">
                  <c:v>5.1360999999999998E-5</c:v>
                </c:pt>
                <c:pt idx="51361">
                  <c:v>5.1362000000000001E-5</c:v>
                </c:pt>
                <c:pt idx="51362">
                  <c:v>5.1363000000000003E-5</c:v>
                </c:pt>
                <c:pt idx="51363">
                  <c:v>5.1363999999999998E-5</c:v>
                </c:pt>
                <c:pt idx="51364">
                  <c:v>5.1365E-5</c:v>
                </c:pt>
                <c:pt idx="51365">
                  <c:v>5.1366000000000003E-5</c:v>
                </c:pt>
                <c:pt idx="51366">
                  <c:v>5.1366999999999998E-5</c:v>
                </c:pt>
                <c:pt idx="51367">
                  <c:v>5.1368E-5</c:v>
                </c:pt>
                <c:pt idx="51368">
                  <c:v>5.1369000000000002E-5</c:v>
                </c:pt>
                <c:pt idx="51369">
                  <c:v>5.1369999999999998E-5</c:v>
                </c:pt>
                <c:pt idx="51370">
                  <c:v>5.1371E-5</c:v>
                </c:pt>
                <c:pt idx="51371">
                  <c:v>5.1372000000000002E-5</c:v>
                </c:pt>
                <c:pt idx="51372">
                  <c:v>5.1372999999999998E-5</c:v>
                </c:pt>
                <c:pt idx="51373">
                  <c:v>5.1374E-5</c:v>
                </c:pt>
                <c:pt idx="51374">
                  <c:v>5.1375000000000002E-5</c:v>
                </c:pt>
                <c:pt idx="51375">
                  <c:v>5.1375999999999997E-5</c:v>
                </c:pt>
                <c:pt idx="51376">
                  <c:v>5.1377E-5</c:v>
                </c:pt>
                <c:pt idx="51377">
                  <c:v>5.1378000000000002E-5</c:v>
                </c:pt>
                <c:pt idx="51378">
                  <c:v>5.1378999999999997E-5</c:v>
                </c:pt>
                <c:pt idx="51379">
                  <c:v>5.1379999999999999E-5</c:v>
                </c:pt>
                <c:pt idx="51380">
                  <c:v>5.1381000000000002E-5</c:v>
                </c:pt>
                <c:pt idx="51381">
                  <c:v>5.1381999999999997E-5</c:v>
                </c:pt>
                <c:pt idx="51382">
                  <c:v>5.1382999999999999E-5</c:v>
                </c:pt>
                <c:pt idx="51383">
                  <c:v>5.1384000000000001E-5</c:v>
                </c:pt>
                <c:pt idx="51384">
                  <c:v>5.1384999999999997E-5</c:v>
                </c:pt>
                <c:pt idx="51385">
                  <c:v>5.1385999999999999E-5</c:v>
                </c:pt>
                <c:pt idx="51386">
                  <c:v>5.1387000000000001E-5</c:v>
                </c:pt>
                <c:pt idx="51387">
                  <c:v>5.1388000000000003E-5</c:v>
                </c:pt>
                <c:pt idx="51388">
                  <c:v>5.1388999999999999E-5</c:v>
                </c:pt>
                <c:pt idx="51389">
                  <c:v>5.1390000000000001E-5</c:v>
                </c:pt>
                <c:pt idx="51390">
                  <c:v>5.1391000000000003E-5</c:v>
                </c:pt>
                <c:pt idx="51391">
                  <c:v>5.1391999999999999E-5</c:v>
                </c:pt>
                <c:pt idx="51392">
                  <c:v>5.1393000000000001E-5</c:v>
                </c:pt>
                <c:pt idx="51393">
                  <c:v>5.1394000000000003E-5</c:v>
                </c:pt>
                <c:pt idx="51394">
                  <c:v>5.1394999999999998E-5</c:v>
                </c:pt>
                <c:pt idx="51395">
                  <c:v>5.1396000000000001E-5</c:v>
                </c:pt>
                <c:pt idx="51396">
                  <c:v>5.1397000000000003E-5</c:v>
                </c:pt>
                <c:pt idx="51397">
                  <c:v>5.1397999999999998E-5</c:v>
                </c:pt>
                <c:pt idx="51398">
                  <c:v>5.1399E-5</c:v>
                </c:pt>
                <c:pt idx="51399">
                  <c:v>5.1400000000000003E-5</c:v>
                </c:pt>
                <c:pt idx="51400">
                  <c:v>5.1400999999999998E-5</c:v>
                </c:pt>
                <c:pt idx="51401">
                  <c:v>5.1402E-5</c:v>
                </c:pt>
                <c:pt idx="51402">
                  <c:v>5.1403000000000002E-5</c:v>
                </c:pt>
                <c:pt idx="51403">
                  <c:v>5.1403999999999998E-5</c:v>
                </c:pt>
                <c:pt idx="51404">
                  <c:v>5.1405E-5</c:v>
                </c:pt>
                <c:pt idx="51405">
                  <c:v>5.1406000000000002E-5</c:v>
                </c:pt>
                <c:pt idx="51406">
                  <c:v>5.1406999999999998E-5</c:v>
                </c:pt>
                <c:pt idx="51407">
                  <c:v>5.1408E-5</c:v>
                </c:pt>
                <c:pt idx="51408">
                  <c:v>5.1409000000000002E-5</c:v>
                </c:pt>
                <c:pt idx="51409">
                  <c:v>5.1409999999999997E-5</c:v>
                </c:pt>
                <c:pt idx="51410">
                  <c:v>5.1411E-5</c:v>
                </c:pt>
                <c:pt idx="51411">
                  <c:v>5.1412000000000002E-5</c:v>
                </c:pt>
                <c:pt idx="51412">
                  <c:v>5.1412999999999997E-5</c:v>
                </c:pt>
                <c:pt idx="51413">
                  <c:v>5.1413999999999999E-5</c:v>
                </c:pt>
                <c:pt idx="51414">
                  <c:v>5.1415000000000002E-5</c:v>
                </c:pt>
                <c:pt idx="51415">
                  <c:v>5.1415999999999997E-5</c:v>
                </c:pt>
                <c:pt idx="51416">
                  <c:v>5.1416999999999999E-5</c:v>
                </c:pt>
                <c:pt idx="51417">
                  <c:v>5.1418000000000001E-5</c:v>
                </c:pt>
                <c:pt idx="51418">
                  <c:v>5.1418999999999997E-5</c:v>
                </c:pt>
                <c:pt idx="51419">
                  <c:v>5.1419999999999999E-5</c:v>
                </c:pt>
                <c:pt idx="51420">
                  <c:v>5.1421000000000001E-5</c:v>
                </c:pt>
                <c:pt idx="51421">
                  <c:v>5.1422000000000003E-5</c:v>
                </c:pt>
                <c:pt idx="51422">
                  <c:v>5.1422999999999999E-5</c:v>
                </c:pt>
                <c:pt idx="51423">
                  <c:v>5.1424000000000001E-5</c:v>
                </c:pt>
                <c:pt idx="51424">
                  <c:v>5.1425000000000003E-5</c:v>
                </c:pt>
                <c:pt idx="51425">
                  <c:v>5.1425999999999999E-5</c:v>
                </c:pt>
                <c:pt idx="51426">
                  <c:v>5.1427000000000001E-5</c:v>
                </c:pt>
                <c:pt idx="51427">
                  <c:v>5.1428000000000003E-5</c:v>
                </c:pt>
                <c:pt idx="51428">
                  <c:v>5.1428999999999998E-5</c:v>
                </c:pt>
                <c:pt idx="51429">
                  <c:v>5.1430000000000001E-5</c:v>
                </c:pt>
                <c:pt idx="51430">
                  <c:v>5.1431000000000003E-5</c:v>
                </c:pt>
                <c:pt idx="51431">
                  <c:v>5.1431999999999998E-5</c:v>
                </c:pt>
                <c:pt idx="51432">
                  <c:v>5.1433E-5</c:v>
                </c:pt>
                <c:pt idx="51433">
                  <c:v>5.1434000000000003E-5</c:v>
                </c:pt>
                <c:pt idx="51434">
                  <c:v>5.1434999999999998E-5</c:v>
                </c:pt>
                <c:pt idx="51435">
                  <c:v>5.1436E-5</c:v>
                </c:pt>
                <c:pt idx="51436">
                  <c:v>5.1437000000000002E-5</c:v>
                </c:pt>
                <c:pt idx="51437">
                  <c:v>5.1437999999999998E-5</c:v>
                </c:pt>
                <c:pt idx="51438">
                  <c:v>5.1439E-5</c:v>
                </c:pt>
                <c:pt idx="51439">
                  <c:v>5.1440000000000002E-5</c:v>
                </c:pt>
                <c:pt idx="51440">
                  <c:v>5.1440999999999998E-5</c:v>
                </c:pt>
                <c:pt idx="51441">
                  <c:v>5.1442E-5</c:v>
                </c:pt>
                <c:pt idx="51442">
                  <c:v>5.1443000000000002E-5</c:v>
                </c:pt>
                <c:pt idx="51443">
                  <c:v>5.1443999999999997E-5</c:v>
                </c:pt>
                <c:pt idx="51444">
                  <c:v>5.1445E-5</c:v>
                </c:pt>
                <c:pt idx="51445">
                  <c:v>5.1446000000000002E-5</c:v>
                </c:pt>
                <c:pt idx="51446">
                  <c:v>5.1446999999999997E-5</c:v>
                </c:pt>
                <c:pt idx="51447">
                  <c:v>5.1447999999999999E-5</c:v>
                </c:pt>
                <c:pt idx="51448">
                  <c:v>5.1449000000000002E-5</c:v>
                </c:pt>
                <c:pt idx="51449">
                  <c:v>5.1449999999999997E-5</c:v>
                </c:pt>
                <c:pt idx="51450">
                  <c:v>5.1450999999999999E-5</c:v>
                </c:pt>
                <c:pt idx="51451">
                  <c:v>5.1452000000000001E-5</c:v>
                </c:pt>
                <c:pt idx="51452">
                  <c:v>5.1452999999999997E-5</c:v>
                </c:pt>
                <c:pt idx="51453">
                  <c:v>5.1453999999999999E-5</c:v>
                </c:pt>
                <c:pt idx="51454">
                  <c:v>5.1455000000000001E-5</c:v>
                </c:pt>
                <c:pt idx="51455">
                  <c:v>5.1456000000000003E-5</c:v>
                </c:pt>
                <c:pt idx="51456">
                  <c:v>5.1456999999999999E-5</c:v>
                </c:pt>
                <c:pt idx="51457">
                  <c:v>5.1458000000000001E-5</c:v>
                </c:pt>
                <c:pt idx="51458">
                  <c:v>5.1459000000000003E-5</c:v>
                </c:pt>
                <c:pt idx="51459">
                  <c:v>5.1459999999999999E-5</c:v>
                </c:pt>
                <c:pt idx="51460">
                  <c:v>5.1461000000000001E-5</c:v>
                </c:pt>
                <c:pt idx="51461">
                  <c:v>5.1462000000000003E-5</c:v>
                </c:pt>
                <c:pt idx="51462">
                  <c:v>5.1462999999999998E-5</c:v>
                </c:pt>
                <c:pt idx="51463">
                  <c:v>5.1464000000000001E-5</c:v>
                </c:pt>
                <c:pt idx="51464">
                  <c:v>5.1465000000000003E-5</c:v>
                </c:pt>
                <c:pt idx="51465">
                  <c:v>5.1465999999999998E-5</c:v>
                </c:pt>
                <c:pt idx="51466">
                  <c:v>5.1467E-5</c:v>
                </c:pt>
                <c:pt idx="51467">
                  <c:v>5.1468000000000003E-5</c:v>
                </c:pt>
                <c:pt idx="51468">
                  <c:v>5.1468999999999998E-5</c:v>
                </c:pt>
                <c:pt idx="51469">
                  <c:v>5.147E-5</c:v>
                </c:pt>
                <c:pt idx="51470">
                  <c:v>5.1471000000000002E-5</c:v>
                </c:pt>
                <c:pt idx="51471">
                  <c:v>5.1471999999999998E-5</c:v>
                </c:pt>
                <c:pt idx="51472">
                  <c:v>5.1473E-5</c:v>
                </c:pt>
                <c:pt idx="51473">
                  <c:v>5.1474000000000002E-5</c:v>
                </c:pt>
                <c:pt idx="51474">
                  <c:v>5.1474999999999998E-5</c:v>
                </c:pt>
                <c:pt idx="51475">
                  <c:v>5.1476E-5</c:v>
                </c:pt>
                <c:pt idx="51476">
                  <c:v>5.1477000000000002E-5</c:v>
                </c:pt>
                <c:pt idx="51477">
                  <c:v>5.1477999999999997E-5</c:v>
                </c:pt>
                <c:pt idx="51478">
                  <c:v>5.1479E-5</c:v>
                </c:pt>
                <c:pt idx="51479">
                  <c:v>5.1480000000000002E-5</c:v>
                </c:pt>
                <c:pt idx="51480">
                  <c:v>5.1480999999999997E-5</c:v>
                </c:pt>
                <c:pt idx="51481">
                  <c:v>5.1481999999999999E-5</c:v>
                </c:pt>
                <c:pt idx="51482">
                  <c:v>5.1483000000000002E-5</c:v>
                </c:pt>
                <c:pt idx="51483">
                  <c:v>5.1483999999999997E-5</c:v>
                </c:pt>
                <c:pt idx="51484">
                  <c:v>5.1484999999999999E-5</c:v>
                </c:pt>
                <c:pt idx="51485">
                  <c:v>5.1486000000000001E-5</c:v>
                </c:pt>
                <c:pt idx="51486">
                  <c:v>5.1486999999999997E-5</c:v>
                </c:pt>
                <c:pt idx="51487">
                  <c:v>5.1487999999999999E-5</c:v>
                </c:pt>
                <c:pt idx="51488">
                  <c:v>5.1489000000000001E-5</c:v>
                </c:pt>
                <c:pt idx="51489">
                  <c:v>5.1490000000000003E-5</c:v>
                </c:pt>
                <c:pt idx="51490">
                  <c:v>5.1490999999999999E-5</c:v>
                </c:pt>
                <c:pt idx="51491">
                  <c:v>5.1492000000000001E-5</c:v>
                </c:pt>
                <c:pt idx="51492">
                  <c:v>5.1493000000000003E-5</c:v>
                </c:pt>
                <c:pt idx="51493">
                  <c:v>5.1493999999999999E-5</c:v>
                </c:pt>
                <c:pt idx="51494">
                  <c:v>5.1495000000000001E-5</c:v>
                </c:pt>
                <c:pt idx="51495">
                  <c:v>5.1496000000000003E-5</c:v>
                </c:pt>
                <c:pt idx="51496">
                  <c:v>5.1496999999999998E-5</c:v>
                </c:pt>
                <c:pt idx="51497">
                  <c:v>5.1498000000000001E-5</c:v>
                </c:pt>
                <c:pt idx="51498">
                  <c:v>5.1499000000000003E-5</c:v>
                </c:pt>
                <c:pt idx="51499">
                  <c:v>5.1499999999999998E-5</c:v>
                </c:pt>
                <c:pt idx="51500">
                  <c:v>5.1501E-5</c:v>
                </c:pt>
                <c:pt idx="51501">
                  <c:v>5.1502000000000003E-5</c:v>
                </c:pt>
                <c:pt idx="51502">
                  <c:v>5.1502999999999998E-5</c:v>
                </c:pt>
                <c:pt idx="51503">
                  <c:v>5.1504E-5</c:v>
                </c:pt>
                <c:pt idx="51504">
                  <c:v>5.1505000000000002E-5</c:v>
                </c:pt>
                <c:pt idx="51505">
                  <c:v>5.1505999999999998E-5</c:v>
                </c:pt>
                <c:pt idx="51506">
                  <c:v>5.1507E-5</c:v>
                </c:pt>
                <c:pt idx="51507">
                  <c:v>5.1508000000000002E-5</c:v>
                </c:pt>
                <c:pt idx="51508">
                  <c:v>5.1508999999999998E-5</c:v>
                </c:pt>
                <c:pt idx="51509">
                  <c:v>5.151E-5</c:v>
                </c:pt>
                <c:pt idx="51510">
                  <c:v>5.1511000000000002E-5</c:v>
                </c:pt>
                <c:pt idx="51511">
                  <c:v>5.1511999999999997E-5</c:v>
                </c:pt>
                <c:pt idx="51512">
                  <c:v>5.1513E-5</c:v>
                </c:pt>
                <c:pt idx="51513">
                  <c:v>5.1514000000000002E-5</c:v>
                </c:pt>
                <c:pt idx="51514">
                  <c:v>5.1514999999999997E-5</c:v>
                </c:pt>
                <c:pt idx="51515">
                  <c:v>5.1515999999999999E-5</c:v>
                </c:pt>
                <c:pt idx="51516">
                  <c:v>5.1517000000000002E-5</c:v>
                </c:pt>
                <c:pt idx="51517">
                  <c:v>5.1517999999999997E-5</c:v>
                </c:pt>
                <c:pt idx="51518">
                  <c:v>5.1518999999999999E-5</c:v>
                </c:pt>
                <c:pt idx="51519">
                  <c:v>5.1520000000000001E-5</c:v>
                </c:pt>
                <c:pt idx="51520">
                  <c:v>5.1520999999999997E-5</c:v>
                </c:pt>
                <c:pt idx="51521">
                  <c:v>5.1521999999999999E-5</c:v>
                </c:pt>
                <c:pt idx="51522">
                  <c:v>5.1523000000000001E-5</c:v>
                </c:pt>
                <c:pt idx="51523">
                  <c:v>5.1523999999999997E-5</c:v>
                </c:pt>
                <c:pt idx="51524">
                  <c:v>5.1524999999999999E-5</c:v>
                </c:pt>
                <c:pt idx="51525">
                  <c:v>5.1526000000000001E-5</c:v>
                </c:pt>
                <c:pt idx="51526">
                  <c:v>5.1527000000000003E-5</c:v>
                </c:pt>
                <c:pt idx="51527">
                  <c:v>5.1527999999999999E-5</c:v>
                </c:pt>
                <c:pt idx="51528">
                  <c:v>5.1529000000000001E-5</c:v>
                </c:pt>
                <c:pt idx="51529">
                  <c:v>5.1530000000000003E-5</c:v>
                </c:pt>
                <c:pt idx="51530">
                  <c:v>5.1530999999999998E-5</c:v>
                </c:pt>
                <c:pt idx="51531">
                  <c:v>5.1532000000000001E-5</c:v>
                </c:pt>
                <c:pt idx="51532">
                  <c:v>5.1533000000000003E-5</c:v>
                </c:pt>
                <c:pt idx="51533">
                  <c:v>5.1533999999999998E-5</c:v>
                </c:pt>
                <c:pt idx="51534">
                  <c:v>5.1535E-5</c:v>
                </c:pt>
                <c:pt idx="51535">
                  <c:v>5.1536000000000003E-5</c:v>
                </c:pt>
                <c:pt idx="51536">
                  <c:v>5.1536999999999998E-5</c:v>
                </c:pt>
                <c:pt idx="51537">
                  <c:v>5.1538E-5</c:v>
                </c:pt>
                <c:pt idx="51538">
                  <c:v>5.1539000000000002E-5</c:v>
                </c:pt>
                <c:pt idx="51539">
                  <c:v>5.1539999999999998E-5</c:v>
                </c:pt>
                <c:pt idx="51540">
                  <c:v>5.1541E-5</c:v>
                </c:pt>
                <c:pt idx="51541">
                  <c:v>5.1542000000000002E-5</c:v>
                </c:pt>
                <c:pt idx="51542">
                  <c:v>5.1542999999999998E-5</c:v>
                </c:pt>
                <c:pt idx="51543">
                  <c:v>5.1544E-5</c:v>
                </c:pt>
                <c:pt idx="51544">
                  <c:v>5.1545000000000002E-5</c:v>
                </c:pt>
                <c:pt idx="51545">
                  <c:v>5.1545999999999997E-5</c:v>
                </c:pt>
                <c:pt idx="51546">
                  <c:v>5.1547E-5</c:v>
                </c:pt>
                <c:pt idx="51547">
                  <c:v>5.1548000000000002E-5</c:v>
                </c:pt>
                <c:pt idx="51548">
                  <c:v>5.1548999999999997E-5</c:v>
                </c:pt>
                <c:pt idx="51549">
                  <c:v>5.1549999999999999E-5</c:v>
                </c:pt>
                <c:pt idx="51550">
                  <c:v>5.1551000000000002E-5</c:v>
                </c:pt>
                <c:pt idx="51551">
                  <c:v>5.1551999999999997E-5</c:v>
                </c:pt>
                <c:pt idx="51552">
                  <c:v>5.1552999999999999E-5</c:v>
                </c:pt>
                <c:pt idx="51553">
                  <c:v>5.1554000000000001E-5</c:v>
                </c:pt>
                <c:pt idx="51554">
                  <c:v>5.1554999999999997E-5</c:v>
                </c:pt>
                <c:pt idx="51555">
                  <c:v>5.1555999999999999E-5</c:v>
                </c:pt>
                <c:pt idx="51556">
                  <c:v>5.1557000000000001E-5</c:v>
                </c:pt>
                <c:pt idx="51557">
                  <c:v>5.1557999999999997E-5</c:v>
                </c:pt>
                <c:pt idx="51558">
                  <c:v>5.1558999999999999E-5</c:v>
                </c:pt>
                <c:pt idx="51559">
                  <c:v>5.1560000000000001E-5</c:v>
                </c:pt>
                <c:pt idx="51560">
                  <c:v>5.1561000000000003E-5</c:v>
                </c:pt>
                <c:pt idx="51561">
                  <c:v>5.1561999999999999E-5</c:v>
                </c:pt>
                <c:pt idx="51562">
                  <c:v>5.1563000000000001E-5</c:v>
                </c:pt>
                <c:pt idx="51563">
                  <c:v>5.1564000000000003E-5</c:v>
                </c:pt>
                <c:pt idx="51564">
                  <c:v>5.1564999999999998E-5</c:v>
                </c:pt>
                <c:pt idx="51565">
                  <c:v>5.1566000000000001E-5</c:v>
                </c:pt>
                <c:pt idx="51566">
                  <c:v>5.1567000000000003E-5</c:v>
                </c:pt>
                <c:pt idx="51567">
                  <c:v>5.1567999999999998E-5</c:v>
                </c:pt>
                <c:pt idx="51568">
                  <c:v>5.1569E-5</c:v>
                </c:pt>
                <c:pt idx="51569">
                  <c:v>5.1570000000000003E-5</c:v>
                </c:pt>
                <c:pt idx="51570">
                  <c:v>5.1570999999999998E-5</c:v>
                </c:pt>
                <c:pt idx="51571">
                  <c:v>5.1572E-5</c:v>
                </c:pt>
                <c:pt idx="51572">
                  <c:v>5.1573000000000002E-5</c:v>
                </c:pt>
                <c:pt idx="51573">
                  <c:v>5.1573999999999998E-5</c:v>
                </c:pt>
                <c:pt idx="51574">
                  <c:v>5.1575E-5</c:v>
                </c:pt>
                <c:pt idx="51575">
                  <c:v>5.1576000000000002E-5</c:v>
                </c:pt>
                <c:pt idx="51576">
                  <c:v>5.1576999999999998E-5</c:v>
                </c:pt>
                <c:pt idx="51577">
                  <c:v>5.1578E-5</c:v>
                </c:pt>
                <c:pt idx="51578">
                  <c:v>5.1579000000000002E-5</c:v>
                </c:pt>
                <c:pt idx="51579">
                  <c:v>5.1579999999999997E-5</c:v>
                </c:pt>
                <c:pt idx="51580">
                  <c:v>5.1581E-5</c:v>
                </c:pt>
                <c:pt idx="51581">
                  <c:v>5.1582000000000002E-5</c:v>
                </c:pt>
                <c:pt idx="51582">
                  <c:v>5.1582999999999997E-5</c:v>
                </c:pt>
                <c:pt idx="51583">
                  <c:v>5.1583999999999999E-5</c:v>
                </c:pt>
                <c:pt idx="51584">
                  <c:v>5.1585000000000002E-5</c:v>
                </c:pt>
                <c:pt idx="51585">
                  <c:v>5.1585999999999997E-5</c:v>
                </c:pt>
                <c:pt idx="51586">
                  <c:v>5.1586999999999999E-5</c:v>
                </c:pt>
                <c:pt idx="51587">
                  <c:v>5.1588000000000001E-5</c:v>
                </c:pt>
                <c:pt idx="51588">
                  <c:v>5.1588999999999997E-5</c:v>
                </c:pt>
                <c:pt idx="51589">
                  <c:v>5.1589999999999999E-5</c:v>
                </c:pt>
                <c:pt idx="51590">
                  <c:v>5.1591000000000001E-5</c:v>
                </c:pt>
                <c:pt idx="51591">
                  <c:v>5.1591999999999997E-5</c:v>
                </c:pt>
                <c:pt idx="51592">
                  <c:v>5.1592999999999999E-5</c:v>
                </c:pt>
                <c:pt idx="51593">
                  <c:v>5.1594000000000001E-5</c:v>
                </c:pt>
                <c:pt idx="51594">
                  <c:v>5.1595000000000003E-5</c:v>
                </c:pt>
                <c:pt idx="51595">
                  <c:v>5.1595999999999999E-5</c:v>
                </c:pt>
                <c:pt idx="51596">
                  <c:v>5.1597000000000001E-5</c:v>
                </c:pt>
                <c:pt idx="51597">
                  <c:v>5.1598000000000003E-5</c:v>
                </c:pt>
                <c:pt idx="51598">
                  <c:v>5.1598999999999998E-5</c:v>
                </c:pt>
                <c:pt idx="51599">
                  <c:v>5.1600000000000001E-5</c:v>
                </c:pt>
                <c:pt idx="51600">
                  <c:v>5.1601000000000003E-5</c:v>
                </c:pt>
                <c:pt idx="51601">
                  <c:v>5.1601999999999998E-5</c:v>
                </c:pt>
                <c:pt idx="51602">
                  <c:v>5.1603E-5</c:v>
                </c:pt>
                <c:pt idx="51603">
                  <c:v>5.1604000000000003E-5</c:v>
                </c:pt>
                <c:pt idx="51604">
                  <c:v>5.1604999999999998E-5</c:v>
                </c:pt>
                <c:pt idx="51605">
                  <c:v>5.1606E-5</c:v>
                </c:pt>
                <c:pt idx="51606">
                  <c:v>5.1607000000000002E-5</c:v>
                </c:pt>
                <c:pt idx="51607">
                  <c:v>5.1607999999999998E-5</c:v>
                </c:pt>
                <c:pt idx="51608">
                  <c:v>5.1609E-5</c:v>
                </c:pt>
                <c:pt idx="51609">
                  <c:v>5.1610000000000002E-5</c:v>
                </c:pt>
                <c:pt idx="51610">
                  <c:v>5.1610999999999998E-5</c:v>
                </c:pt>
                <c:pt idx="51611">
                  <c:v>5.1612E-5</c:v>
                </c:pt>
                <c:pt idx="51612">
                  <c:v>5.1613000000000002E-5</c:v>
                </c:pt>
                <c:pt idx="51613">
                  <c:v>5.1613999999999997E-5</c:v>
                </c:pt>
                <c:pt idx="51614">
                  <c:v>5.1615E-5</c:v>
                </c:pt>
                <c:pt idx="51615">
                  <c:v>5.1616000000000002E-5</c:v>
                </c:pt>
                <c:pt idx="51616">
                  <c:v>5.1616999999999997E-5</c:v>
                </c:pt>
                <c:pt idx="51617">
                  <c:v>5.1617999999999999E-5</c:v>
                </c:pt>
                <c:pt idx="51618">
                  <c:v>5.1619000000000002E-5</c:v>
                </c:pt>
                <c:pt idx="51619">
                  <c:v>5.1619999999999997E-5</c:v>
                </c:pt>
                <c:pt idx="51620">
                  <c:v>5.1620999999999999E-5</c:v>
                </c:pt>
                <c:pt idx="51621">
                  <c:v>5.1622000000000001E-5</c:v>
                </c:pt>
                <c:pt idx="51622">
                  <c:v>5.1622999999999997E-5</c:v>
                </c:pt>
                <c:pt idx="51623">
                  <c:v>5.1623999999999999E-5</c:v>
                </c:pt>
                <c:pt idx="51624">
                  <c:v>5.1625000000000001E-5</c:v>
                </c:pt>
                <c:pt idx="51625">
                  <c:v>5.1625999999999997E-5</c:v>
                </c:pt>
                <c:pt idx="51626">
                  <c:v>5.1626999999999999E-5</c:v>
                </c:pt>
                <c:pt idx="51627">
                  <c:v>5.1628000000000001E-5</c:v>
                </c:pt>
                <c:pt idx="51628">
                  <c:v>5.1629000000000003E-5</c:v>
                </c:pt>
                <c:pt idx="51629">
                  <c:v>5.1629999999999999E-5</c:v>
                </c:pt>
                <c:pt idx="51630">
                  <c:v>5.1631000000000001E-5</c:v>
                </c:pt>
                <c:pt idx="51631">
                  <c:v>5.1632000000000003E-5</c:v>
                </c:pt>
                <c:pt idx="51632">
                  <c:v>5.1632999999999998E-5</c:v>
                </c:pt>
                <c:pt idx="51633">
                  <c:v>5.1634000000000001E-5</c:v>
                </c:pt>
                <c:pt idx="51634">
                  <c:v>5.1635000000000003E-5</c:v>
                </c:pt>
                <c:pt idx="51635">
                  <c:v>5.1635999999999998E-5</c:v>
                </c:pt>
                <c:pt idx="51636">
                  <c:v>5.1637E-5</c:v>
                </c:pt>
                <c:pt idx="51637">
                  <c:v>5.1638000000000003E-5</c:v>
                </c:pt>
                <c:pt idx="51638">
                  <c:v>5.1638999999999998E-5</c:v>
                </c:pt>
                <c:pt idx="51639">
                  <c:v>5.164E-5</c:v>
                </c:pt>
                <c:pt idx="51640">
                  <c:v>5.1641000000000002E-5</c:v>
                </c:pt>
                <c:pt idx="51641">
                  <c:v>5.1641999999999998E-5</c:v>
                </c:pt>
                <c:pt idx="51642">
                  <c:v>5.1643E-5</c:v>
                </c:pt>
                <c:pt idx="51643">
                  <c:v>5.1644000000000002E-5</c:v>
                </c:pt>
                <c:pt idx="51644">
                  <c:v>5.1644999999999998E-5</c:v>
                </c:pt>
                <c:pt idx="51645">
                  <c:v>5.1646E-5</c:v>
                </c:pt>
                <c:pt idx="51646">
                  <c:v>5.1647000000000002E-5</c:v>
                </c:pt>
                <c:pt idx="51647">
                  <c:v>5.1647999999999997E-5</c:v>
                </c:pt>
                <c:pt idx="51648">
                  <c:v>5.1649E-5</c:v>
                </c:pt>
                <c:pt idx="51649">
                  <c:v>5.1650000000000002E-5</c:v>
                </c:pt>
                <c:pt idx="51650">
                  <c:v>5.1650999999999997E-5</c:v>
                </c:pt>
                <c:pt idx="51651">
                  <c:v>5.1651999999999999E-5</c:v>
                </c:pt>
                <c:pt idx="51652">
                  <c:v>5.1653000000000002E-5</c:v>
                </c:pt>
                <c:pt idx="51653">
                  <c:v>5.1653999999999997E-5</c:v>
                </c:pt>
                <c:pt idx="51654">
                  <c:v>5.1654999999999999E-5</c:v>
                </c:pt>
                <c:pt idx="51655">
                  <c:v>5.1656000000000001E-5</c:v>
                </c:pt>
                <c:pt idx="51656">
                  <c:v>5.1656999999999997E-5</c:v>
                </c:pt>
                <c:pt idx="51657">
                  <c:v>5.1657999999999999E-5</c:v>
                </c:pt>
                <c:pt idx="51658">
                  <c:v>5.1659000000000001E-5</c:v>
                </c:pt>
                <c:pt idx="51659">
                  <c:v>5.1659999999999997E-5</c:v>
                </c:pt>
                <c:pt idx="51660">
                  <c:v>5.1660999999999999E-5</c:v>
                </c:pt>
                <c:pt idx="51661">
                  <c:v>5.1662000000000001E-5</c:v>
                </c:pt>
                <c:pt idx="51662">
                  <c:v>5.1663000000000003E-5</c:v>
                </c:pt>
                <c:pt idx="51663">
                  <c:v>5.1663999999999999E-5</c:v>
                </c:pt>
                <c:pt idx="51664">
                  <c:v>5.1665000000000001E-5</c:v>
                </c:pt>
                <c:pt idx="51665">
                  <c:v>5.1666000000000003E-5</c:v>
                </c:pt>
                <c:pt idx="51666">
                  <c:v>5.1666999999999998E-5</c:v>
                </c:pt>
                <c:pt idx="51667">
                  <c:v>5.1668000000000001E-5</c:v>
                </c:pt>
                <c:pt idx="51668">
                  <c:v>5.1669000000000003E-5</c:v>
                </c:pt>
                <c:pt idx="51669">
                  <c:v>5.1669999999999998E-5</c:v>
                </c:pt>
                <c:pt idx="51670">
                  <c:v>5.1671E-5</c:v>
                </c:pt>
                <c:pt idx="51671">
                  <c:v>5.1672000000000003E-5</c:v>
                </c:pt>
                <c:pt idx="51672">
                  <c:v>5.1672999999999998E-5</c:v>
                </c:pt>
                <c:pt idx="51673">
                  <c:v>5.1674E-5</c:v>
                </c:pt>
                <c:pt idx="51674">
                  <c:v>5.1675000000000002E-5</c:v>
                </c:pt>
                <c:pt idx="51675">
                  <c:v>5.1675999999999998E-5</c:v>
                </c:pt>
                <c:pt idx="51676">
                  <c:v>5.1677E-5</c:v>
                </c:pt>
                <c:pt idx="51677">
                  <c:v>5.1678000000000002E-5</c:v>
                </c:pt>
                <c:pt idx="51678">
                  <c:v>5.1678999999999998E-5</c:v>
                </c:pt>
                <c:pt idx="51679">
                  <c:v>5.168E-5</c:v>
                </c:pt>
                <c:pt idx="51680">
                  <c:v>5.1681000000000002E-5</c:v>
                </c:pt>
                <c:pt idx="51681">
                  <c:v>5.1681999999999997E-5</c:v>
                </c:pt>
                <c:pt idx="51682">
                  <c:v>5.1683E-5</c:v>
                </c:pt>
                <c:pt idx="51683">
                  <c:v>5.1684000000000002E-5</c:v>
                </c:pt>
                <c:pt idx="51684">
                  <c:v>5.1684999999999997E-5</c:v>
                </c:pt>
                <c:pt idx="51685">
                  <c:v>5.1685999999999999E-5</c:v>
                </c:pt>
                <c:pt idx="51686">
                  <c:v>5.1687000000000002E-5</c:v>
                </c:pt>
                <c:pt idx="51687">
                  <c:v>5.1687999999999997E-5</c:v>
                </c:pt>
                <c:pt idx="51688">
                  <c:v>5.1688999999999999E-5</c:v>
                </c:pt>
                <c:pt idx="51689">
                  <c:v>5.1690000000000001E-5</c:v>
                </c:pt>
                <c:pt idx="51690">
                  <c:v>5.1690999999999997E-5</c:v>
                </c:pt>
                <c:pt idx="51691">
                  <c:v>5.1691999999999999E-5</c:v>
                </c:pt>
                <c:pt idx="51692">
                  <c:v>5.1693000000000001E-5</c:v>
                </c:pt>
                <c:pt idx="51693">
                  <c:v>5.1693999999999997E-5</c:v>
                </c:pt>
                <c:pt idx="51694">
                  <c:v>5.1694999999999999E-5</c:v>
                </c:pt>
                <c:pt idx="51695">
                  <c:v>5.1696000000000001E-5</c:v>
                </c:pt>
                <c:pt idx="51696">
                  <c:v>5.1697000000000003E-5</c:v>
                </c:pt>
                <c:pt idx="51697">
                  <c:v>5.1697999999999999E-5</c:v>
                </c:pt>
                <c:pt idx="51698">
                  <c:v>5.1699000000000001E-5</c:v>
                </c:pt>
                <c:pt idx="51699">
                  <c:v>5.1700000000000003E-5</c:v>
                </c:pt>
                <c:pt idx="51700">
                  <c:v>5.1700999999999998E-5</c:v>
                </c:pt>
                <c:pt idx="51701">
                  <c:v>5.1702000000000001E-5</c:v>
                </c:pt>
                <c:pt idx="51702">
                  <c:v>5.1703000000000003E-5</c:v>
                </c:pt>
                <c:pt idx="51703">
                  <c:v>5.1703999999999998E-5</c:v>
                </c:pt>
                <c:pt idx="51704">
                  <c:v>5.1705E-5</c:v>
                </c:pt>
                <c:pt idx="51705">
                  <c:v>5.1706000000000003E-5</c:v>
                </c:pt>
                <c:pt idx="51706">
                  <c:v>5.1706999999999998E-5</c:v>
                </c:pt>
                <c:pt idx="51707">
                  <c:v>5.1708E-5</c:v>
                </c:pt>
                <c:pt idx="51708">
                  <c:v>5.1709000000000002E-5</c:v>
                </c:pt>
                <c:pt idx="51709">
                  <c:v>5.1709999999999998E-5</c:v>
                </c:pt>
                <c:pt idx="51710">
                  <c:v>5.1711E-5</c:v>
                </c:pt>
                <c:pt idx="51711">
                  <c:v>5.1712000000000002E-5</c:v>
                </c:pt>
                <c:pt idx="51712">
                  <c:v>5.1712999999999998E-5</c:v>
                </c:pt>
                <c:pt idx="51713">
                  <c:v>5.1714E-5</c:v>
                </c:pt>
                <c:pt idx="51714">
                  <c:v>5.1715000000000002E-5</c:v>
                </c:pt>
                <c:pt idx="51715">
                  <c:v>5.1715999999999997E-5</c:v>
                </c:pt>
                <c:pt idx="51716">
                  <c:v>5.1717E-5</c:v>
                </c:pt>
                <c:pt idx="51717">
                  <c:v>5.1718000000000002E-5</c:v>
                </c:pt>
                <c:pt idx="51718">
                  <c:v>5.1718999999999997E-5</c:v>
                </c:pt>
                <c:pt idx="51719">
                  <c:v>5.1719999999999999E-5</c:v>
                </c:pt>
                <c:pt idx="51720">
                  <c:v>5.1721000000000002E-5</c:v>
                </c:pt>
                <c:pt idx="51721">
                  <c:v>5.1721999999999997E-5</c:v>
                </c:pt>
                <c:pt idx="51722">
                  <c:v>5.1722999999999999E-5</c:v>
                </c:pt>
                <c:pt idx="51723">
                  <c:v>5.1724000000000001E-5</c:v>
                </c:pt>
                <c:pt idx="51724">
                  <c:v>5.1724999999999997E-5</c:v>
                </c:pt>
                <c:pt idx="51725">
                  <c:v>5.1725999999999999E-5</c:v>
                </c:pt>
                <c:pt idx="51726">
                  <c:v>5.1727000000000001E-5</c:v>
                </c:pt>
                <c:pt idx="51727">
                  <c:v>5.1727999999999997E-5</c:v>
                </c:pt>
                <c:pt idx="51728">
                  <c:v>5.1728999999999999E-5</c:v>
                </c:pt>
                <c:pt idx="51729">
                  <c:v>5.1730000000000001E-5</c:v>
                </c:pt>
                <c:pt idx="51730">
                  <c:v>5.1731000000000003E-5</c:v>
                </c:pt>
                <c:pt idx="51731">
                  <c:v>5.1731999999999999E-5</c:v>
                </c:pt>
                <c:pt idx="51732">
                  <c:v>5.1733000000000001E-5</c:v>
                </c:pt>
                <c:pt idx="51733">
                  <c:v>5.1734000000000003E-5</c:v>
                </c:pt>
                <c:pt idx="51734">
                  <c:v>5.1734999999999998E-5</c:v>
                </c:pt>
                <c:pt idx="51735">
                  <c:v>5.1736000000000001E-5</c:v>
                </c:pt>
                <c:pt idx="51736">
                  <c:v>5.1737000000000003E-5</c:v>
                </c:pt>
                <c:pt idx="51737">
                  <c:v>5.1737999999999998E-5</c:v>
                </c:pt>
                <c:pt idx="51738">
                  <c:v>5.1739E-5</c:v>
                </c:pt>
                <c:pt idx="51739">
                  <c:v>5.1740000000000003E-5</c:v>
                </c:pt>
                <c:pt idx="51740">
                  <c:v>5.1740999999999998E-5</c:v>
                </c:pt>
                <c:pt idx="51741">
                  <c:v>5.1742E-5</c:v>
                </c:pt>
                <c:pt idx="51742">
                  <c:v>5.1743000000000002E-5</c:v>
                </c:pt>
                <c:pt idx="51743">
                  <c:v>5.1743999999999998E-5</c:v>
                </c:pt>
                <c:pt idx="51744">
                  <c:v>5.1745E-5</c:v>
                </c:pt>
                <c:pt idx="51745">
                  <c:v>5.1746000000000002E-5</c:v>
                </c:pt>
                <c:pt idx="51746">
                  <c:v>5.1746999999999998E-5</c:v>
                </c:pt>
                <c:pt idx="51747">
                  <c:v>5.1748E-5</c:v>
                </c:pt>
                <c:pt idx="51748">
                  <c:v>5.1749000000000002E-5</c:v>
                </c:pt>
                <c:pt idx="51749">
                  <c:v>5.1749999999999997E-5</c:v>
                </c:pt>
                <c:pt idx="51750">
                  <c:v>5.1751E-5</c:v>
                </c:pt>
                <c:pt idx="51751">
                  <c:v>5.1752000000000002E-5</c:v>
                </c:pt>
                <c:pt idx="51752">
                  <c:v>5.1752999999999997E-5</c:v>
                </c:pt>
                <c:pt idx="51753">
                  <c:v>5.1753999999999999E-5</c:v>
                </c:pt>
                <c:pt idx="51754">
                  <c:v>5.1755000000000002E-5</c:v>
                </c:pt>
                <c:pt idx="51755">
                  <c:v>5.1755999999999997E-5</c:v>
                </c:pt>
                <c:pt idx="51756">
                  <c:v>5.1756999999999999E-5</c:v>
                </c:pt>
                <c:pt idx="51757">
                  <c:v>5.1758000000000001E-5</c:v>
                </c:pt>
                <c:pt idx="51758">
                  <c:v>5.1758999999999997E-5</c:v>
                </c:pt>
                <c:pt idx="51759">
                  <c:v>5.1759999999999999E-5</c:v>
                </c:pt>
                <c:pt idx="51760">
                  <c:v>5.1761000000000001E-5</c:v>
                </c:pt>
                <c:pt idx="51761">
                  <c:v>5.1761999999999997E-5</c:v>
                </c:pt>
                <c:pt idx="51762">
                  <c:v>5.1762999999999999E-5</c:v>
                </c:pt>
                <c:pt idx="51763">
                  <c:v>5.1764000000000001E-5</c:v>
                </c:pt>
                <c:pt idx="51764">
                  <c:v>5.1765000000000003E-5</c:v>
                </c:pt>
                <c:pt idx="51765">
                  <c:v>5.1765999999999999E-5</c:v>
                </c:pt>
                <c:pt idx="51766">
                  <c:v>5.1767000000000001E-5</c:v>
                </c:pt>
                <c:pt idx="51767">
                  <c:v>5.1768000000000003E-5</c:v>
                </c:pt>
                <c:pt idx="51768">
                  <c:v>5.1768999999999999E-5</c:v>
                </c:pt>
                <c:pt idx="51769">
                  <c:v>5.1770000000000001E-5</c:v>
                </c:pt>
                <c:pt idx="51770">
                  <c:v>5.1771000000000003E-5</c:v>
                </c:pt>
                <c:pt idx="51771">
                  <c:v>5.1771999999999998E-5</c:v>
                </c:pt>
                <c:pt idx="51772">
                  <c:v>5.1773E-5</c:v>
                </c:pt>
                <c:pt idx="51773">
                  <c:v>5.1774000000000003E-5</c:v>
                </c:pt>
                <c:pt idx="51774">
                  <c:v>5.1774999999999998E-5</c:v>
                </c:pt>
                <c:pt idx="51775">
                  <c:v>5.1776E-5</c:v>
                </c:pt>
                <c:pt idx="51776">
                  <c:v>5.1777000000000002E-5</c:v>
                </c:pt>
                <c:pt idx="51777">
                  <c:v>5.1777999999999998E-5</c:v>
                </c:pt>
                <c:pt idx="51778">
                  <c:v>5.1779E-5</c:v>
                </c:pt>
                <c:pt idx="51779">
                  <c:v>5.1780000000000002E-5</c:v>
                </c:pt>
                <c:pt idx="51780">
                  <c:v>5.1780999999999998E-5</c:v>
                </c:pt>
                <c:pt idx="51781">
                  <c:v>5.1782E-5</c:v>
                </c:pt>
                <c:pt idx="51782">
                  <c:v>5.1783000000000002E-5</c:v>
                </c:pt>
                <c:pt idx="51783">
                  <c:v>5.1783999999999998E-5</c:v>
                </c:pt>
                <c:pt idx="51784">
                  <c:v>5.1785E-5</c:v>
                </c:pt>
                <c:pt idx="51785">
                  <c:v>5.1786000000000002E-5</c:v>
                </c:pt>
                <c:pt idx="51786">
                  <c:v>5.1786999999999997E-5</c:v>
                </c:pt>
                <c:pt idx="51787">
                  <c:v>5.1788E-5</c:v>
                </c:pt>
                <c:pt idx="51788">
                  <c:v>5.1789000000000002E-5</c:v>
                </c:pt>
                <c:pt idx="51789">
                  <c:v>5.1789999999999997E-5</c:v>
                </c:pt>
                <c:pt idx="51790">
                  <c:v>5.1790999999999999E-5</c:v>
                </c:pt>
                <c:pt idx="51791">
                  <c:v>5.1792000000000002E-5</c:v>
                </c:pt>
                <c:pt idx="51792">
                  <c:v>5.1792999999999997E-5</c:v>
                </c:pt>
                <c:pt idx="51793">
                  <c:v>5.1793999999999999E-5</c:v>
                </c:pt>
                <c:pt idx="51794">
                  <c:v>5.1795000000000001E-5</c:v>
                </c:pt>
                <c:pt idx="51795">
                  <c:v>5.1795999999999997E-5</c:v>
                </c:pt>
                <c:pt idx="51796">
                  <c:v>5.1796999999999999E-5</c:v>
                </c:pt>
                <c:pt idx="51797">
                  <c:v>5.1798000000000001E-5</c:v>
                </c:pt>
                <c:pt idx="51798">
                  <c:v>5.1799000000000003E-5</c:v>
                </c:pt>
                <c:pt idx="51799">
                  <c:v>5.1799999999999999E-5</c:v>
                </c:pt>
                <c:pt idx="51800">
                  <c:v>5.1801000000000001E-5</c:v>
                </c:pt>
                <c:pt idx="51801">
                  <c:v>5.1802000000000003E-5</c:v>
                </c:pt>
                <c:pt idx="51802">
                  <c:v>5.1802999999999999E-5</c:v>
                </c:pt>
                <c:pt idx="51803">
                  <c:v>5.1804000000000001E-5</c:v>
                </c:pt>
                <c:pt idx="51804">
                  <c:v>5.1805000000000003E-5</c:v>
                </c:pt>
                <c:pt idx="51805">
                  <c:v>5.1805999999999998E-5</c:v>
                </c:pt>
                <c:pt idx="51806">
                  <c:v>5.1807000000000001E-5</c:v>
                </c:pt>
                <c:pt idx="51807">
                  <c:v>5.1808000000000003E-5</c:v>
                </c:pt>
                <c:pt idx="51808">
                  <c:v>5.1808999999999998E-5</c:v>
                </c:pt>
                <c:pt idx="51809">
                  <c:v>5.181E-5</c:v>
                </c:pt>
                <c:pt idx="51810">
                  <c:v>5.1811000000000003E-5</c:v>
                </c:pt>
                <c:pt idx="51811">
                  <c:v>5.1811999999999998E-5</c:v>
                </c:pt>
                <c:pt idx="51812">
                  <c:v>5.1813E-5</c:v>
                </c:pt>
                <c:pt idx="51813">
                  <c:v>5.1814000000000002E-5</c:v>
                </c:pt>
                <c:pt idx="51814">
                  <c:v>5.1814999999999998E-5</c:v>
                </c:pt>
                <c:pt idx="51815">
                  <c:v>5.1816E-5</c:v>
                </c:pt>
                <c:pt idx="51816">
                  <c:v>5.1817000000000002E-5</c:v>
                </c:pt>
                <c:pt idx="51817">
                  <c:v>5.1817999999999998E-5</c:v>
                </c:pt>
                <c:pt idx="51818">
                  <c:v>5.1819E-5</c:v>
                </c:pt>
                <c:pt idx="51819">
                  <c:v>5.1820000000000002E-5</c:v>
                </c:pt>
                <c:pt idx="51820">
                  <c:v>5.1820999999999997E-5</c:v>
                </c:pt>
                <c:pt idx="51821">
                  <c:v>5.1822E-5</c:v>
                </c:pt>
                <c:pt idx="51822">
                  <c:v>5.1823000000000002E-5</c:v>
                </c:pt>
                <c:pt idx="51823">
                  <c:v>5.1823999999999997E-5</c:v>
                </c:pt>
                <c:pt idx="51824">
                  <c:v>5.1824999999999999E-5</c:v>
                </c:pt>
                <c:pt idx="51825">
                  <c:v>5.1826000000000002E-5</c:v>
                </c:pt>
                <c:pt idx="51826">
                  <c:v>5.1826999999999997E-5</c:v>
                </c:pt>
                <c:pt idx="51827">
                  <c:v>5.1827999999999999E-5</c:v>
                </c:pt>
                <c:pt idx="51828">
                  <c:v>5.1829000000000001E-5</c:v>
                </c:pt>
                <c:pt idx="51829">
                  <c:v>5.1829999999999997E-5</c:v>
                </c:pt>
                <c:pt idx="51830">
                  <c:v>5.1830999999999999E-5</c:v>
                </c:pt>
                <c:pt idx="51831">
                  <c:v>5.1832000000000001E-5</c:v>
                </c:pt>
                <c:pt idx="51832">
                  <c:v>5.1833000000000003E-5</c:v>
                </c:pt>
                <c:pt idx="51833">
                  <c:v>5.1833999999999999E-5</c:v>
                </c:pt>
                <c:pt idx="51834">
                  <c:v>5.1835000000000001E-5</c:v>
                </c:pt>
                <c:pt idx="51835">
                  <c:v>5.1836000000000003E-5</c:v>
                </c:pt>
                <c:pt idx="51836">
                  <c:v>5.1836999999999999E-5</c:v>
                </c:pt>
                <c:pt idx="51837">
                  <c:v>5.1838000000000001E-5</c:v>
                </c:pt>
                <c:pt idx="51838">
                  <c:v>5.1839000000000003E-5</c:v>
                </c:pt>
                <c:pt idx="51839">
                  <c:v>5.1839999999999998E-5</c:v>
                </c:pt>
                <c:pt idx="51840">
                  <c:v>5.1841000000000001E-5</c:v>
                </c:pt>
                <c:pt idx="51841">
                  <c:v>5.1842000000000003E-5</c:v>
                </c:pt>
                <c:pt idx="51842">
                  <c:v>5.1842999999999998E-5</c:v>
                </c:pt>
                <c:pt idx="51843">
                  <c:v>5.1844E-5</c:v>
                </c:pt>
                <c:pt idx="51844">
                  <c:v>5.1845000000000003E-5</c:v>
                </c:pt>
                <c:pt idx="51845">
                  <c:v>5.1845999999999998E-5</c:v>
                </c:pt>
                <c:pt idx="51846">
                  <c:v>5.1847E-5</c:v>
                </c:pt>
                <c:pt idx="51847">
                  <c:v>5.1848000000000002E-5</c:v>
                </c:pt>
                <c:pt idx="51848">
                  <c:v>5.1848999999999998E-5</c:v>
                </c:pt>
                <c:pt idx="51849">
                  <c:v>5.185E-5</c:v>
                </c:pt>
                <c:pt idx="51850">
                  <c:v>5.1851000000000002E-5</c:v>
                </c:pt>
                <c:pt idx="51851">
                  <c:v>5.1851999999999998E-5</c:v>
                </c:pt>
                <c:pt idx="51852">
                  <c:v>5.1853E-5</c:v>
                </c:pt>
                <c:pt idx="51853">
                  <c:v>5.1854000000000002E-5</c:v>
                </c:pt>
                <c:pt idx="51854">
                  <c:v>5.1854999999999997E-5</c:v>
                </c:pt>
                <c:pt idx="51855">
                  <c:v>5.1856E-5</c:v>
                </c:pt>
                <c:pt idx="51856">
                  <c:v>5.1857000000000002E-5</c:v>
                </c:pt>
                <c:pt idx="51857">
                  <c:v>5.1857999999999997E-5</c:v>
                </c:pt>
                <c:pt idx="51858">
                  <c:v>5.1858999999999999E-5</c:v>
                </c:pt>
                <c:pt idx="51859">
                  <c:v>5.1860000000000002E-5</c:v>
                </c:pt>
                <c:pt idx="51860">
                  <c:v>5.1860999999999997E-5</c:v>
                </c:pt>
                <c:pt idx="51861">
                  <c:v>5.1861999999999999E-5</c:v>
                </c:pt>
                <c:pt idx="51862">
                  <c:v>5.1863000000000001E-5</c:v>
                </c:pt>
                <c:pt idx="51863">
                  <c:v>5.1863999999999997E-5</c:v>
                </c:pt>
                <c:pt idx="51864">
                  <c:v>5.1864999999999999E-5</c:v>
                </c:pt>
                <c:pt idx="51865">
                  <c:v>5.1866000000000001E-5</c:v>
                </c:pt>
                <c:pt idx="51866">
                  <c:v>5.1867000000000003E-5</c:v>
                </c:pt>
                <c:pt idx="51867">
                  <c:v>5.1867999999999999E-5</c:v>
                </c:pt>
                <c:pt idx="51868">
                  <c:v>5.1869000000000001E-5</c:v>
                </c:pt>
                <c:pt idx="51869">
                  <c:v>5.1870000000000003E-5</c:v>
                </c:pt>
                <c:pt idx="51870">
                  <c:v>5.1870999999999999E-5</c:v>
                </c:pt>
                <c:pt idx="51871">
                  <c:v>5.1872000000000001E-5</c:v>
                </c:pt>
                <c:pt idx="51872">
                  <c:v>5.1873000000000003E-5</c:v>
                </c:pt>
                <c:pt idx="51873">
                  <c:v>5.1873999999999998E-5</c:v>
                </c:pt>
                <c:pt idx="51874">
                  <c:v>5.1875000000000001E-5</c:v>
                </c:pt>
                <c:pt idx="51875">
                  <c:v>5.1876000000000003E-5</c:v>
                </c:pt>
                <c:pt idx="51876">
                  <c:v>5.1876999999999998E-5</c:v>
                </c:pt>
                <c:pt idx="51877">
                  <c:v>5.1878E-5</c:v>
                </c:pt>
                <c:pt idx="51878">
                  <c:v>5.1879000000000003E-5</c:v>
                </c:pt>
                <c:pt idx="51879">
                  <c:v>5.1879999999999998E-5</c:v>
                </c:pt>
                <c:pt idx="51880">
                  <c:v>5.1881E-5</c:v>
                </c:pt>
                <c:pt idx="51881">
                  <c:v>5.1882000000000002E-5</c:v>
                </c:pt>
                <c:pt idx="51882">
                  <c:v>5.1882999999999998E-5</c:v>
                </c:pt>
                <c:pt idx="51883">
                  <c:v>5.1884E-5</c:v>
                </c:pt>
                <c:pt idx="51884">
                  <c:v>5.1885000000000002E-5</c:v>
                </c:pt>
                <c:pt idx="51885">
                  <c:v>5.1885999999999998E-5</c:v>
                </c:pt>
                <c:pt idx="51886">
                  <c:v>5.1887E-5</c:v>
                </c:pt>
                <c:pt idx="51887">
                  <c:v>5.1888000000000002E-5</c:v>
                </c:pt>
                <c:pt idx="51888">
                  <c:v>5.1888999999999997E-5</c:v>
                </c:pt>
                <c:pt idx="51889">
                  <c:v>5.189E-5</c:v>
                </c:pt>
                <c:pt idx="51890">
                  <c:v>5.1891000000000002E-5</c:v>
                </c:pt>
                <c:pt idx="51891">
                  <c:v>5.1891999999999997E-5</c:v>
                </c:pt>
                <c:pt idx="51892">
                  <c:v>5.1892999999999999E-5</c:v>
                </c:pt>
                <c:pt idx="51893">
                  <c:v>5.1894000000000002E-5</c:v>
                </c:pt>
                <c:pt idx="51894">
                  <c:v>5.1894999999999997E-5</c:v>
                </c:pt>
                <c:pt idx="51895">
                  <c:v>5.1895999999999999E-5</c:v>
                </c:pt>
                <c:pt idx="51896">
                  <c:v>5.1897000000000001E-5</c:v>
                </c:pt>
                <c:pt idx="51897">
                  <c:v>5.1897999999999997E-5</c:v>
                </c:pt>
                <c:pt idx="51898">
                  <c:v>5.1898999999999999E-5</c:v>
                </c:pt>
                <c:pt idx="51899">
                  <c:v>5.1900000000000001E-5</c:v>
                </c:pt>
                <c:pt idx="51900">
                  <c:v>5.1901000000000003E-5</c:v>
                </c:pt>
                <c:pt idx="51901">
                  <c:v>5.1901999999999999E-5</c:v>
                </c:pt>
                <c:pt idx="51902">
                  <c:v>5.1903000000000001E-5</c:v>
                </c:pt>
                <c:pt idx="51903">
                  <c:v>5.1904000000000003E-5</c:v>
                </c:pt>
                <c:pt idx="51904">
                  <c:v>5.1904999999999999E-5</c:v>
                </c:pt>
                <c:pt idx="51905">
                  <c:v>5.1906000000000001E-5</c:v>
                </c:pt>
                <c:pt idx="51906">
                  <c:v>5.1907000000000003E-5</c:v>
                </c:pt>
                <c:pt idx="51907">
                  <c:v>5.1907999999999998E-5</c:v>
                </c:pt>
                <c:pt idx="51908">
                  <c:v>5.1909000000000001E-5</c:v>
                </c:pt>
                <c:pt idx="51909">
                  <c:v>5.1910000000000003E-5</c:v>
                </c:pt>
                <c:pt idx="51910">
                  <c:v>5.1910999999999998E-5</c:v>
                </c:pt>
                <c:pt idx="51911">
                  <c:v>5.1912E-5</c:v>
                </c:pt>
                <c:pt idx="51912">
                  <c:v>5.1913000000000003E-5</c:v>
                </c:pt>
                <c:pt idx="51913">
                  <c:v>5.1913999999999998E-5</c:v>
                </c:pt>
                <c:pt idx="51914">
                  <c:v>5.1915E-5</c:v>
                </c:pt>
                <c:pt idx="51915">
                  <c:v>5.1916000000000002E-5</c:v>
                </c:pt>
                <c:pt idx="51916">
                  <c:v>5.1916999999999998E-5</c:v>
                </c:pt>
                <c:pt idx="51917">
                  <c:v>5.1918E-5</c:v>
                </c:pt>
                <c:pt idx="51918">
                  <c:v>5.1919000000000002E-5</c:v>
                </c:pt>
                <c:pt idx="51919">
                  <c:v>5.1919999999999998E-5</c:v>
                </c:pt>
                <c:pt idx="51920">
                  <c:v>5.1921E-5</c:v>
                </c:pt>
                <c:pt idx="51921">
                  <c:v>5.1922000000000002E-5</c:v>
                </c:pt>
                <c:pt idx="51922">
                  <c:v>5.1922999999999997E-5</c:v>
                </c:pt>
                <c:pt idx="51923">
                  <c:v>5.1924E-5</c:v>
                </c:pt>
                <c:pt idx="51924">
                  <c:v>5.1925000000000002E-5</c:v>
                </c:pt>
                <c:pt idx="51925">
                  <c:v>5.1925999999999997E-5</c:v>
                </c:pt>
                <c:pt idx="51926">
                  <c:v>5.1926999999999999E-5</c:v>
                </c:pt>
                <c:pt idx="51927">
                  <c:v>5.1928000000000002E-5</c:v>
                </c:pt>
                <c:pt idx="51928">
                  <c:v>5.1928999999999997E-5</c:v>
                </c:pt>
                <c:pt idx="51929">
                  <c:v>5.1929999999999999E-5</c:v>
                </c:pt>
                <c:pt idx="51930">
                  <c:v>5.1931000000000001E-5</c:v>
                </c:pt>
                <c:pt idx="51931">
                  <c:v>5.1931999999999997E-5</c:v>
                </c:pt>
                <c:pt idx="51932">
                  <c:v>5.1932999999999999E-5</c:v>
                </c:pt>
                <c:pt idx="51933">
                  <c:v>5.1934000000000001E-5</c:v>
                </c:pt>
                <c:pt idx="51934">
                  <c:v>5.1935000000000003E-5</c:v>
                </c:pt>
                <c:pt idx="51935">
                  <c:v>5.1935999999999999E-5</c:v>
                </c:pt>
                <c:pt idx="51936">
                  <c:v>5.1937000000000001E-5</c:v>
                </c:pt>
                <c:pt idx="51937">
                  <c:v>5.1938000000000003E-5</c:v>
                </c:pt>
                <c:pt idx="51938">
                  <c:v>5.1938999999999999E-5</c:v>
                </c:pt>
                <c:pt idx="51939">
                  <c:v>5.1940000000000001E-5</c:v>
                </c:pt>
                <c:pt idx="51940">
                  <c:v>5.1941000000000003E-5</c:v>
                </c:pt>
                <c:pt idx="51941">
                  <c:v>5.1941999999999998E-5</c:v>
                </c:pt>
                <c:pt idx="51942">
                  <c:v>5.1943000000000001E-5</c:v>
                </c:pt>
                <c:pt idx="51943">
                  <c:v>5.1944000000000003E-5</c:v>
                </c:pt>
                <c:pt idx="51944">
                  <c:v>5.1944999999999998E-5</c:v>
                </c:pt>
                <c:pt idx="51945">
                  <c:v>5.1946E-5</c:v>
                </c:pt>
                <c:pt idx="51946">
                  <c:v>5.1947000000000003E-5</c:v>
                </c:pt>
                <c:pt idx="51947">
                  <c:v>5.1947999999999998E-5</c:v>
                </c:pt>
                <c:pt idx="51948">
                  <c:v>5.1949E-5</c:v>
                </c:pt>
                <c:pt idx="51949">
                  <c:v>5.1950000000000002E-5</c:v>
                </c:pt>
                <c:pt idx="51950">
                  <c:v>5.1950999999999998E-5</c:v>
                </c:pt>
                <c:pt idx="51951">
                  <c:v>5.1952E-5</c:v>
                </c:pt>
                <c:pt idx="51952">
                  <c:v>5.1953000000000002E-5</c:v>
                </c:pt>
                <c:pt idx="51953">
                  <c:v>5.1953999999999998E-5</c:v>
                </c:pt>
                <c:pt idx="51954">
                  <c:v>5.1955E-5</c:v>
                </c:pt>
                <c:pt idx="51955">
                  <c:v>5.1956000000000002E-5</c:v>
                </c:pt>
                <c:pt idx="51956">
                  <c:v>5.1956999999999997E-5</c:v>
                </c:pt>
                <c:pt idx="51957">
                  <c:v>5.1958E-5</c:v>
                </c:pt>
                <c:pt idx="51958">
                  <c:v>5.1959000000000002E-5</c:v>
                </c:pt>
                <c:pt idx="51959">
                  <c:v>5.1959999999999997E-5</c:v>
                </c:pt>
                <c:pt idx="51960">
                  <c:v>5.1960999999999999E-5</c:v>
                </c:pt>
                <c:pt idx="51961">
                  <c:v>5.1962000000000002E-5</c:v>
                </c:pt>
                <c:pt idx="51962">
                  <c:v>5.1962999999999997E-5</c:v>
                </c:pt>
                <c:pt idx="51963">
                  <c:v>5.1963999999999999E-5</c:v>
                </c:pt>
                <c:pt idx="51964">
                  <c:v>5.1965000000000001E-5</c:v>
                </c:pt>
                <c:pt idx="51965">
                  <c:v>5.1965999999999997E-5</c:v>
                </c:pt>
                <c:pt idx="51966">
                  <c:v>5.1966999999999999E-5</c:v>
                </c:pt>
                <c:pt idx="51967">
                  <c:v>5.1968000000000001E-5</c:v>
                </c:pt>
                <c:pt idx="51968">
                  <c:v>5.1969000000000003E-5</c:v>
                </c:pt>
                <c:pt idx="51969">
                  <c:v>5.1969999999999999E-5</c:v>
                </c:pt>
                <c:pt idx="51970">
                  <c:v>5.1971000000000001E-5</c:v>
                </c:pt>
                <c:pt idx="51971">
                  <c:v>5.1972000000000003E-5</c:v>
                </c:pt>
                <c:pt idx="51972">
                  <c:v>5.1972999999999999E-5</c:v>
                </c:pt>
                <c:pt idx="51973">
                  <c:v>5.1974000000000001E-5</c:v>
                </c:pt>
                <c:pt idx="51974">
                  <c:v>5.1975000000000003E-5</c:v>
                </c:pt>
                <c:pt idx="51975">
                  <c:v>5.1975999999999998E-5</c:v>
                </c:pt>
                <c:pt idx="51976">
                  <c:v>5.1977000000000001E-5</c:v>
                </c:pt>
                <c:pt idx="51977">
                  <c:v>5.1978000000000003E-5</c:v>
                </c:pt>
                <c:pt idx="51978">
                  <c:v>5.1978999999999998E-5</c:v>
                </c:pt>
                <c:pt idx="51979">
                  <c:v>5.198E-5</c:v>
                </c:pt>
                <c:pt idx="51980">
                  <c:v>5.1981000000000003E-5</c:v>
                </c:pt>
                <c:pt idx="51981">
                  <c:v>5.1981999999999998E-5</c:v>
                </c:pt>
                <c:pt idx="51982">
                  <c:v>5.1983E-5</c:v>
                </c:pt>
                <c:pt idx="51983">
                  <c:v>5.1984000000000002E-5</c:v>
                </c:pt>
                <c:pt idx="51984">
                  <c:v>5.1984999999999998E-5</c:v>
                </c:pt>
                <c:pt idx="51985">
                  <c:v>5.1986E-5</c:v>
                </c:pt>
                <c:pt idx="51986">
                  <c:v>5.1987000000000002E-5</c:v>
                </c:pt>
                <c:pt idx="51987">
                  <c:v>5.1987999999999998E-5</c:v>
                </c:pt>
                <c:pt idx="51988">
                  <c:v>5.1989E-5</c:v>
                </c:pt>
                <c:pt idx="51989">
                  <c:v>5.1990000000000002E-5</c:v>
                </c:pt>
                <c:pt idx="51990">
                  <c:v>5.1990999999999997E-5</c:v>
                </c:pt>
                <c:pt idx="51991">
                  <c:v>5.1992E-5</c:v>
                </c:pt>
                <c:pt idx="51992">
                  <c:v>5.1993000000000002E-5</c:v>
                </c:pt>
                <c:pt idx="51993">
                  <c:v>5.1993999999999997E-5</c:v>
                </c:pt>
                <c:pt idx="51994">
                  <c:v>5.1994999999999999E-5</c:v>
                </c:pt>
                <c:pt idx="51995">
                  <c:v>5.1996000000000002E-5</c:v>
                </c:pt>
                <c:pt idx="51996">
                  <c:v>5.1996999999999997E-5</c:v>
                </c:pt>
                <c:pt idx="51997">
                  <c:v>5.1997999999999999E-5</c:v>
                </c:pt>
                <c:pt idx="51998">
                  <c:v>5.1999000000000001E-5</c:v>
                </c:pt>
                <c:pt idx="51999">
                  <c:v>5.1999999999999997E-5</c:v>
                </c:pt>
                <c:pt idx="52000">
                  <c:v>5.2000999999999999E-5</c:v>
                </c:pt>
                <c:pt idx="52001">
                  <c:v>5.2002000000000001E-5</c:v>
                </c:pt>
                <c:pt idx="52002">
                  <c:v>5.2003000000000003E-5</c:v>
                </c:pt>
                <c:pt idx="52003">
                  <c:v>5.2003999999999999E-5</c:v>
                </c:pt>
                <c:pt idx="52004">
                  <c:v>5.2005000000000001E-5</c:v>
                </c:pt>
                <c:pt idx="52005">
                  <c:v>5.2006000000000003E-5</c:v>
                </c:pt>
                <c:pt idx="52006">
                  <c:v>5.2006999999999999E-5</c:v>
                </c:pt>
                <c:pt idx="52007">
                  <c:v>5.2008000000000001E-5</c:v>
                </c:pt>
                <c:pt idx="52008">
                  <c:v>5.2009000000000003E-5</c:v>
                </c:pt>
                <c:pt idx="52009">
                  <c:v>5.2009999999999998E-5</c:v>
                </c:pt>
                <c:pt idx="52010">
                  <c:v>5.2011000000000001E-5</c:v>
                </c:pt>
                <c:pt idx="52011">
                  <c:v>5.2012000000000003E-5</c:v>
                </c:pt>
                <c:pt idx="52012">
                  <c:v>5.2012999999999998E-5</c:v>
                </c:pt>
                <c:pt idx="52013">
                  <c:v>5.2014E-5</c:v>
                </c:pt>
                <c:pt idx="52014">
                  <c:v>5.2015000000000003E-5</c:v>
                </c:pt>
                <c:pt idx="52015">
                  <c:v>5.2015999999999998E-5</c:v>
                </c:pt>
                <c:pt idx="52016">
                  <c:v>5.2017E-5</c:v>
                </c:pt>
                <c:pt idx="52017">
                  <c:v>5.2018000000000002E-5</c:v>
                </c:pt>
                <c:pt idx="52018">
                  <c:v>5.2018999999999998E-5</c:v>
                </c:pt>
                <c:pt idx="52019">
                  <c:v>5.202E-5</c:v>
                </c:pt>
                <c:pt idx="52020">
                  <c:v>5.2021000000000002E-5</c:v>
                </c:pt>
                <c:pt idx="52021">
                  <c:v>5.2021999999999998E-5</c:v>
                </c:pt>
                <c:pt idx="52022">
                  <c:v>5.2023E-5</c:v>
                </c:pt>
                <c:pt idx="52023">
                  <c:v>5.2024000000000002E-5</c:v>
                </c:pt>
                <c:pt idx="52024">
                  <c:v>5.2024999999999997E-5</c:v>
                </c:pt>
                <c:pt idx="52025">
                  <c:v>5.2026E-5</c:v>
                </c:pt>
                <c:pt idx="52026">
                  <c:v>5.2027000000000002E-5</c:v>
                </c:pt>
                <c:pt idx="52027">
                  <c:v>5.2027999999999997E-5</c:v>
                </c:pt>
                <c:pt idx="52028">
                  <c:v>5.2028999999999999E-5</c:v>
                </c:pt>
                <c:pt idx="52029">
                  <c:v>5.2030000000000002E-5</c:v>
                </c:pt>
                <c:pt idx="52030">
                  <c:v>5.2030999999999997E-5</c:v>
                </c:pt>
                <c:pt idx="52031">
                  <c:v>5.2031999999999999E-5</c:v>
                </c:pt>
                <c:pt idx="52032">
                  <c:v>5.2033000000000001E-5</c:v>
                </c:pt>
                <c:pt idx="52033">
                  <c:v>5.2033999999999997E-5</c:v>
                </c:pt>
                <c:pt idx="52034">
                  <c:v>5.2034999999999999E-5</c:v>
                </c:pt>
                <c:pt idx="52035">
                  <c:v>5.2036000000000001E-5</c:v>
                </c:pt>
                <c:pt idx="52036">
                  <c:v>5.2036999999999997E-5</c:v>
                </c:pt>
                <c:pt idx="52037">
                  <c:v>5.2037999999999999E-5</c:v>
                </c:pt>
                <c:pt idx="52038">
                  <c:v>5.2039000000000001E-5</c:v>
                </c:pt>
                <c:pt idx="52039">
                  <c:v>5.2040000000000003E-5</c:v>
                </c:pt>
                <c:pt idx="52040">
                  <c:v>5.2040999999999999E-5</c:v>
                </c:pt>
                <c:pt idx="52041">
                  <c:v>5.2042000000000001E-5</c:v>
                </c:pt>
                <c:pt idx="52042">
                  <c:v>5.2043000000000003E-5</c:v>
                </c:pt>
                <c:pt idx="52043">
                  <c:v>5.2043999999999998E-5</c:v>
                </c:pt>
                <c:pt idx="52044">
                  <c:v>5.2045000000000001E-5</c:v>
                </c:pt>
                <c:pt idx="52045">
                  <c:v>5.2046000000000003E-5</c:v>
                </c:pt>
                <c:pt idx="52046">
                  <c:v>5.2046999999999998E-5</c:v>
                </c:pt>
                <c:pt idx="52047">
                  <c:v>5.2048E-5</c:v>
                </c:pt>
                <c:pt idx="52048">
                  <c:v>5.2049000000000003E-5</c:v>
                </c:pt>
                <c:pt idx="52049">
                  <c:v>5.2049999999999998E-5</c:v>
                </c:pt>
                <c:pt idx="52050">
                  <c:v>5.2051E-5</c:v>
                </c:pt>
                <c:pt idx="52051">
                  <c:v>5.2052000000000002E-5</c:v>
                </c:pt>
                <c:pt idx="52052">
                  <c:v>5.2052999999999998E-5</c:v>
                </c:pt>
                <c:pt idx="52053">
                  <c:v>5.2054E-5</c:v>
                </c:pt>
                <c:pt idx="52054">
                  <c:v>5.2055000000000002E-5</c:v>
                </c:pt>
                <c:pt idx="52055">
                  <c:v>5.2055999999999998E-5</c:v>
                </c:pt>
                <c:pt idx="52056">
                  <c:v>5.2057E-5</c:v>
                </c:pt>
                <c:pt idx="52057">
                  <c:v>5.2058000000000002E-5</c:v>
                </c:pt>
                <c:pt idx="52058">
                  <c:v>5.2058999999999997E-5</c:v>
                </c:pt>
                <c:pt idx="52059">
                  <c:v>5.206E-5</c:v>
                </c:pt>
                <c:pt idx="52060">
                  <c:v>5.2061000000000002E-5</c:v>
                </c:pt>
                <c:pt idx="52061">
                  <c:v>5.2061999999999997E-5</c:v>
                </c:pt>
                <c:pt idx="52062">
                  <c:v>5.2062999999999999E-5</c:v>
                </c:pt>
                <c:pt idx="52063">
                  <c:v>5.2064000000000002E-5</c:v>
                </c:pt>
                <c:pt idx="52064">
                  <c:v>5.2064999999999997E-5</c:v>
                </c:pt>
                <c:pt idx="52065">
                  <c:v>5.2065999999999999E-5</c:v>
                </c:pt>
                <c:pt idx="52066">
                  <c:v>5.2067000000000001E-5</c:v>
                </c:pt>
                <c:pt idx="52067">
                  <c:v>5.2067999999999997E-5</c:v>
                </c:pt>
                <c:pt idx="52068">
                  <c:v>5.2068999999999999E-5</c:v>
                </c:pt>
                <c:pt idx="52069">
                  <c:v>5.2070000000000001E-5</c:v>
                </c:pt>
                <c:pt idx="52070">
                  <c:v>5.2070999999999997E-5</c:v>
                </c:pt>
                <c:pt idx="52071">
                  <c:v>5.2071999999999999E-5</c:v>
                </c:pt>
                <c:pt idx="52072">
                  <c:v>5.2073000000000001E-5</c:v>
                </c:pt>
                <c:pt idx="52073">
                  <c:v>5.2074000000000003E-5</c:v>
                </c:pt>
                <c:pt idx="52074">
                  <c:v>5.2074999999999999E-5</c:v>
                </c:pt>
                <c:pt idx="52075">
                  <c:v>5.2076000000000001E-5</c:v>
                </c:pt>
                <c:pt idx="52076">
                  <c:v>5.2077000000000003E-5</c:v>
                </c:pt>
                <c:pt idx="52077">
                  <c:v>5.2077999999999998E-5</c:v>
                </c:pt>
                <c:pt idx="52078">
                  <c:v>5.2079000000000001E-5</c:v>
                </c:pt>
                <c:pt idx="52079">
                  <c:v>5.2080000000000003E-5</c:v>
                </c:pt>
                <c:pt idx="52080">
                  <c:v>5.2080999999999998E-5</c:v>
                </c:pt>
                <c:pt idx="52081">
                  <c:v>5.2082E-5</c:v>
                </c:pt>
                <c:pt idx="52082">
                  <c:v>5.2083000000000003E-5</c:v>
                </c:pt>
                <c:pt idx="52083">
                  <c:v>5.2083999999999998E-5</c:v>
                </c:pt>
                <c:pt idx="52084">
                  <c:v>5.2085E-5</c:v>
                </c:pt>
                <c:pt idx="52085">
                  <c:v>5.2086000000000002E-5</c:v>
                </c:pt>
                <c:pt idx="52086">
                  <c:v>5.2086999999999998E-5</c:v>
                </c:pt>
                <c:pt idx="52087">
                  <c:v>5.2088E-5</c:v>
                </c:pt>
                <c:pt idx="52088">
                  <c:v>5.2089000000000002E-5</c:v>
                </c:pt>
                <c:pt idx="52089">
                  <c:v>5.2089999999999998E-5</c:v>
                </c:pt>
                <c:pt idx="52090">
                  <c:v>5.2091E-5</c:v>
                </c:pt>
                <c:pt idx="52091">
                  <c:v>5.2092000000000002E-5</c:v>
                </c:pt>
                <c:pt idx="52092">
                  <c:v>5.2092999999999997E-5</c:v>
                </c:pt>
                <c:pt idx="52093">
                  <c:v>5.2094E-5</c:v>
                </c:pt>
                <c:pt idx="52094">
                  <c:v>5.2095000000000002E-5</c:v>
                </c:pt>
                <c:pt idx="52095">
                  <c:v>5.2095999999999997E-5</c:v>
                </c:pt>
                <c:pt idx="52096">
                  <c:v>5.2096999999999999E-5</c:v>
                </c:pt>
                <c:pt idx="52097">
                  <c:v>5.2098000000000002E-5</c:v>
                </c:pt>
                <c:pt idx="52098">
                  <c:v>5.2098999999999997E-5</c:v>
                </c:pt>
                <c:pt idx="52099">
                  <c:v>5.2099999999999999E-5</c:v>
                </c:pt>
                <c:pt idx="52100">
                  <c:v>5.2101000000000001E-5</c:v>
                </c:pt>
                <c:pt idx="52101">
                  <c:v>5.2101999999999997E-5</c:v>
                </c:pt>
                <c:pt idx="52102">
                  <c:v>5.2102999999999999E-5</c:v>
                </c:pt>
                <c:pt idx="52103">
                  <c:v>5.2104000000000001E-5</c:v>
                </c:pt>
                <c:pt idx="52104">
                  <c:v>5.2104999999999997E-5</c:v>
                </c:pt>
                <c:pt idx="52105">
                  <c:v>5.2105999999999999E-5</c:v>
                </c:pt>
                <c:pt idx="52106">
                  <c:v>5.2107000000000001E-5</c:v>
                </c:pt>
                <c:pt idx="52107">
                  <c:v>5.2108000000000003E-5</c:v>
                </c:pt>
                <c:pt idx="52108">
                  <c:v>5.2108999999999999E-5</c:v>
                </c:pt>
                <c:pt idx="52109">
                  <c:v>5.2110000000000001E-5</c:v>
                </c:pt>
                <c:pt idx="52110">
                  <c:v>5.2111000000000003E-5</c:v>
                </c:pt>
                <c:pt idx="52111">
                  <c:v>5.2111999999999998E-5</c:v>
                </c:pt>
                <c:pt idx="52112">
                  <c:v>5.2113000000000001E-5</c:v>
                </c:pt>
                <c:pt idx="52113">
                  <c:v>5.2114000000000003E-5</c:v>
                </c:pt>
                <c:pt idx="52114">
                  <c:v>5.2114999999999998E-5</c:v>
                </c:pt>
                <c:pt idx="52115">
                  <c:v>5.2116E-5</c:v>
                </c:pt>
                <c:pt idx="52116">
                  <c:v>5.2117000000000003E-5</c:v>
                </c:pt>
                <c:pt idx="52117">
                  <c:v>5.2117999999999998E-5</c:v>
                </c:pt>
                <c:pt idx="52118">
                  <c:v>5.2119E-5</c:v>
                </c:pt>
                <c:pt idx="52119">
                  <c:v>5.2120000000000002E-5</c:v>
                </c:pt>
                <c:pt idx="52120">
                  <c:v>5.2120999999999998E-5</c:v>
                </c:pt>
                <c:pt idx="52121">
                  <c:v>5.2122E-5</c:v>
                </c:pt>
                <c:pt idx="52122">
                  <c:v>5.2123000000000002E-5</c:v>
                </c:pt>
                <c:pt idx="52123">
                  <c:v>5.2123999999999998E-5</c:v>
                </c:pt>
                <c:pt idx="52124">
                  <c:v>5.2125E-5</c:v>
                </c:pt>
                <c:pt idx="52125">
                  <c:v>5.2126000000000002E-5</c:v>
                </c:pt>
                <c:pt idx="52126">
                  <c:v>5.2126999999999997E-5</c:v>
                </c:pt>
                <c:pt idx="52127">
                  <c:v>5.2128E-5</c:v>
                </c:pt>
                <c:pt idx="52128">
                  <c:v>5.2129000000000002E-5</c:v>
                </c:pt>
                <c:pt idx="52129">
                  <c:v>5.2129999999999997E-5</c:v>
                </c:pt>
                <c:pt idx="52130">
                  <c:v>5.2130999999999999E-5</c:v>
                </c:pt>
                <c:pt idx="52131">
                  <c:v>5.2132000000000002E-5</c:v>
                </c:pt>
                <c:pt idx="52132">
                  <c:v>5.2132999999999997E-5</c:v>
                </c:pt>
                <c:pt idx="52133">
                  <c:v>5.2133999999999999E-5</c:v>
                </c:pt>
                <c:pt idx="52134">
                  <c:v>5.2135000000000001E-5</c:v>
                </c:pt>
                <c:pt idx="52135">
                  <c:v>5.2135999999999997E-5</c:v>
                </c:pt>
                <c:pt idx="52136">
                  <c:v>5.2136999999999999E-5</c:v>
                </c:pt>
                <c:pt idx="52137">
                  <c:v>5.2138000000000001E-5</c:v>
                </c:pt>
                <c:pt idx="52138">
                  <c:v>5.2138999999999997E-5</c:v>
                </c:pt>
                <c:pt idx="52139">
                  <c:v>5.2139999999999999E-5</c:v>
                </c:pt>
                <c:pt idx="52140">
                  <c:v>5.2141000000000001E-5</c:v>
                </c:pt>
                <c:pt idx="52141">
                  <c:v>5.2142000000000003E-5</c:v>
                </c:pt>
                <c:pt idx="52142">
                  <c:v>5.2142999999999999E-5</c:v>
                </c:pt>
                <c:pt idx="52143">
                  <c:v>5.2144000000000001E-5</c:v>
                </c:pt>
                <c:pt idx="52144">
                  <c:v>5.2145000000000003E-5</c:v>
                </c:pt>
                <c:pt idx="52145">
                  <c:v>5.2145999999999998E-5</c:v>
                </c:pt>
                <c:pt idx="52146">
                  <c:v>5.2147000000000001E-5</c:v>
                </c:pt>
                <c:pt idx="52147">
                  <c:v>5.2148000000000003E-5</c:v>
                </c:pt>
                <c:pt idx="52148">
                  <c:v>5.2148999999999998E-5</c:v>
                </c:pt>
                <c:pt idx="52149">
                  <c:v>5.215E-5</c:v>
                </c:pt>
                <c:pt idx="52150">
                  <c:v>5.2151000000000003E-5</c:v>
                </c:pt>
                <c:pt idx="52151">
                  <c:v>5.2151999999999998E-5</c:v>
                </c:pt>
                <c:pt idx="52152">
                  <c:v>5.2153E-5</c:v>
                </c:pt>
                <c:pt idx="52153">
                  <c:v>5.2154000000000002E-5</c:v>
                </c:pt>
                <c:pt idx="52154">
                  <c:v>5.2154999999999998E-5</c:v>
                </c:pt>
                <c:pt idx="52155">
                  <c:v>5.2156E-5</c:v>
                </c:pt>
                <c:pt idx="52156">
                  <c:v>5.2157000000000002E-5</c:v>
                </c:pt>
                <c:pt idx="52157">
                  <c:v>5.2157999999999998E-5</c:v>
                </c:pt>
                <c:pt idx="52158">
                  <c:v>5.2159E-5</c:v>
                </c:pt>
                <c:pt idx="52159">
                  <c:v>5.2160000000000002E-5</c:v>
                </c:pt>
                <c:pt idx="52160">
                  <c:v>5.2160999999999997E-5</c:v>
                </c:pt>
                <c:pt idx="52161">
                  <c:v>5.2162E-5</c:v>
                </c:pt>
                <c:pt idx="52162">
                  <c:v>5.2163000000000002E-5</c:v>
                </c:pt>
                <c:pt idx="52163">
                  <c:v>5.2163999999999997E-5</c:v>
                </c:pt>
                <c:pt idx="52164">
                  <c:v>5.2164999999999999E-5</c:v>
                </c:pt>
                <c:pt idx="52165">
                  <c:v>5.2166000000000002E-5</c:v>
                </c:pt>
                <c:pt idx="52166">
                  <c:v>5.2166999999999997E-5</c:v>
                </c:pt>
                <c:pt idx="52167">
                  <c:v>5.2167999999999999E-5</c:v>
                </c:pt>
                <c:pt idx="52168">
                  <c:v>5.2169000000000001E-5</c:v>
                </c:pt>
                <c:pt idx="52169">
                  <c:v>5.2169999999999997E-5</c:v>
                </c:pt>
                <c:pt idx="52170">
                  <c:v>5.2170999999999999E-5</c:v>
                </c:pt>
                <c:pt idx="52171">
                  <c:v>5.2172000000000001E-5</c:v>
                </c:pt>
                <c:pt idx="52172">
                  <c:v>5.2172999999999997E-5</c:v>
                </c:pt>
                <c:pt idx="52173">
                  <c:v>5.2173999999999999E-5</c:v>
                </c:pt>
                <c:pt idx="52174">
                  <c:v>5.2175000000000001E-5</c:v>
                </c:pt>
                <c:pt idx="52175">
                  <c:v>5.2176000000000003E-5</c:v>
                </c:pt>
                <c:pt idx="52176">
                  <c:v>5.2176999999999999E-5</c:v>
                </c:pt>
                <c:pt idx="52177">
                  <c:v>5.2178000000000001E-5</c:v>
                </c:pt>
                <c:pt idx="52178">
                  <c:v>5.2179000000000003E-5</c:v>
                </c:pt>
                <c:pt idx="52179">
                  <c:v>5.2179999999999998E-5</c:v>
                </c:pt>
                <c:pt idx="52180">
                  <c:v>5.2181000000000001E-5</c:v>
                </c:pt>
                <c:pt idx="52181">
                  <c:v>5.2182000000000003E-5</c:v>
                </c:pt>
                <c:pt idx="52182">
                  <c:v>5.2182999999999998E-5</c:v>
                </c:pt>
                <c:pt idx="52183">
                  <c:v>5.2184E-5</c:v>
                </c:pt>
                <c:pt idx="52184">
                  <c:v>5.2185000000000003E-5</c:v>
                </c:pt>
                <c:pt idx="52185">
                  <c:v>5.2185999999999998E-5</c:v>
                </c:pt>
                <c:pt idx="52186">
                  <c:v>5.2187E-5</c:v>
                </c:pt>
                <c:pt idx="52187">
                  <c:v>5.2188000000000002E-5</c:v>
                </c:pt>
                <c:pt idx="52188">
                  <c:v>5.2188999999999998E-5</c:v>
                </c:pt>
                <c:pt idx="52189">
                  <c:v>5.219E-5</c:v>
                </c:pt>
                <c:pt idx="52190">
                  <c:v>5.2191000000000002E-5</c:v>
                </c:pt>
                <c:pt idx="52191">
                  <c:v>5.2191999999999998E-5</c:v>
                </c:pt>
                <c:pt idx="52192">
                  <c:v>5.2193E-5</c:v>
                </c:pt>
                <c:pt idx="52193">
                  <c:v>5.2194000000000002E-5</c:v>
                </c:pt>
                <c:pt idx="52194">
                  <c:v>5.2194999999999997E-5</c:v>
                </c:pt>
                <c:pt idx="52195">
                  <c:v>5.2196E-5</c:v>
                </c:pt>
                <c:pt idx="52196">
                  <c:v>5.2197000000000002E-5</c:v>
                </c:pt>
                <c:pt idx="52197">
                  <c:v>5.2197999999999997E-5</c:v>
                </c:pt>
                <c:pt idx="52198">
                  <c:v>5.2198999999999999E-5</c:v>
                </c:pt>
                <c:pt idx="52199">
                  <c:v>5.2200000000000002E-5</c:v>
                </c:pt>
                <c:pt idx="52200">
                  <c:v>5.2200999999999997E-5</c:v>
                </c:pt>
                <c:pt idx="52201">
                  <c:v>5.2201999999999999E-5</c:v>
                </c:pt>
                <c:pt idx="52202">
                  <c:v>5.2203000000000001E-5</c:v>
                </c:pt>
                <c:pt idx="52203">
                  <c:v>5.2203999999999997E-5</c:v>
                </c:pt>
                <c:pt idx="52204">
                  <c:v>5.2204999999999999E-5</c:v>
                </c:pt>
                <c:pt idx="52205">
                  <c:v>5.2206000000000001E-5</c:v>
                </c:pt>
                <c:pt idx="52206">
                  <c:v>5.2206999999999997E-5</c:v>
                </c:pt>
                <c:pt idx="52207">
                  <c:v>5.2207999999999999E-5</c:v>
                </c:pt>
                <c:pt idx="52208">
                  <c:v>5.2209000000000001E-5</c:v>
                </c:pt>
                <c:pt idx="52209">
                  <c:v>5.2210000000000003E-5</c:v>
                </c:pt>
                <c:pt idx="52210">
                  <c:v>5.2210999999999999E-5</c:v>
                </c:pt>
                <c:pt idx="52211">
                  <c:v>5.2212000000000001E-5</c:v>
                </c:pt>
                <c:pt idx="52212">
                  <c:v>5.2213000000000003E-5</c:v>
                </c:pt>
                <c:pt idx="52213">
                  <c:v>5.2213999999999998E-5</c:v>
                </c:pt>
                <c:pt idx="52214">
                  <c:v>5.2215000000000001E-5</c:v>
                </c:pt>
                <c:pt idx="52215">
                  <c:v>5.2216000000000003E-5</c:v>
                </c:pt>
                <c:pt idx="52216">
                  <c:v>5.2216999999999998E-5</c:v>
                </c:pt>
                <c:pt idx="52217">
                  <c:v>5.2218E-5</c:v>
                </c:pt>
                <c:pt idx="52218">
                  <c:v>5.2219000000000003E-5</c:v>
                </c:pt>
                <c:pt idx="52219">
                  <c:v>5.2219999999999998E-5</c:v>
                </c:pt>
                <c:pt idx="52220">
                  <c:v>5.2221E-5</c:v>
                </c:pt>
                <c:pt idx="52221">
                  <c:v>5.2222000000000002E-5</c:v>
                </c:pt>
                <c:pt idx="52222">
                  <c:v>5.2222999999999998E-5</c:v>
                </c:pt>
                <c:pt idx="52223">
                  <c:v>5.2224E-5</c:v>
                </c:pt>
                <c:pt idx="52224">
                  <c:v>5.2225000000000002E-5</c:v>
                </c:pt>
                <c:pt idx="52225">
                  <c:v>5.2225999999999998E-5</c:v>
                </c:pt>
                <c:pt idx="52226">
                  <c:v>5.2227E-5</c:v>
                </c:pt>
                <c:pt idx="52227">
                  <c:v>5.2228000000000002E-5</c:v>
                </c:pt>
                <c:pt idx="52228">
                  <c:v>5.2228999999999997E-5</c:v>
                </c:pt>
                <c:pt idx="52229">
                  <c:v>5.223E-5</c:v>
                </c:pt>
                <c:pt idx="52230">
                  <c:v>5.2231000000000002E-5</c:v>
                </c:pt>
                <c:pt idx="52231">
                  <c:v>5.2231999999999997E-5</c:v>
                </c:pt>
                <c:pt idx="52232">
                  <c:v>5.2232999999999999E-5</c:v>
                </c:pt>
                <c:pt idx="52233">
                  <c:v>5.2234000000000002E-5</c:v>
                </c:pt>
                <c:pt idx="52234">
                  <c:v>5.2234999999999997E-5</c:v>
                </c:pt>
                <c:pt idx="52235">
                  <c:v>5.2235999999999999E-5</c:v>
                </c:pt>
                <c:pt idx="52236">
                  <c:v>5.2237000000000001E-5</c:v>
                </c:pt>
                <c:pt idx="52237">
                  <c:v>5.2237999999999997E-5</c:v>
                </c:pt>
                <c:pt idx="52238">
                  <c:v>5.2238999999999999E-5</c:v>
                </c:pt>
                <c:pt idx="52239">
                  <c:v>5.2240000000000001E-5</c:v>
                </c:pt>
                <c:pt idx="52240">
                  <c:v>5.2240999999999997E-5</c:v>
                </c:pt>
                <c:pt idx="52241">
                  <c:v>5.2241999999999999E-5</c:v>
                </c:pt>
                <c:pt idx="52242">
                  <c:v>5.2243000000000001E-5</c:v>
                </c:pt>
                <c:pt idx="52243">
                  <c:v>5.2244000000000003E-5</c:v>
                </c:pt>
                <c:pt idx="52244">
                  <c:v>5.2244999999999999E-5</c:v>
                </c:pt>
                <c:pt idx="52245">
                  <c:v>5.2246000000000001E-5</c:v>
                </c:pt>
                <c:pt idx="52246">
                  <c:v>5.2247000000000003E-5</c:v>
                </c:pt>
                <c:pt idx="52247">
                  <c:v>5.2247999999999998E-5</c:v>
                </c:pt>
                <c:pt idx="52248">
                  <c:v>5.2249000000000001E-5</c:v>
                </c:pt>
                <c:pt idx="52249">
                  <c:v>5.2250000000000003E-5</c:v>
                </c:pt>
                <c:pt idx="52250">
                  <c:v>5.2250999999999998E-5</c:v>
                </c:pt>
                <c:pt idx="52251">
                  <c:v>5.2252E-5</c:v>
                </c:pt>
                <c:pt idx="52252">
                  <c:v>5.2253000000000003E-5</c:v>
                </c:pt>
                <c:pt idx="52253">
                  <c:v>5.2253999999999998E-5</c:v>
                </c:pt>
                <c:pt idx="52254">
                  <c:v>5.2255E-5</c:v>
                </c:pt>
                <c:pt idx="52255">
                  <c:v>5.2256000000000002E-5</c:v>
                </c:pt>
                <c:pt idx="52256">
                  <c:v>5.2256999999999998E-5</c:v>
                </c:pt>
                <c:pt idx="52257">
                  <c:v>5.2258E-5</c:v>
                </c:pt>
                <c:pt idx="52258">
                  <c:v>5.2259000000000002E-5</c:v>
                </c:pt>
                <c:pt idx="52259">
                  <c:v>5.2259999999999998E-5</c:v>
                </c:pt>
                <c:pt idx="52260">
                  <c:v>5.2261E-5</c:v>
                </c:pt>
                <c:pt idx="52261">
                  <c:v>5.2262000000000002E-5</c:v>
                </c:pt>
                <c:pt idx="52262">
                  <c:v>5.2262999999999998E-5</c:v>
                </c:pt>
                <c:pt idx="52263">
                  <c:v>5.2264E-5</c:v>
                </c:pt>
                <c:pt idx="52264">
                  <c:v>5.2265000000000002E-5</c:v>
                </c:pt>
                <c:pt idx="52265">
                  <c:v>5.2265999999999997E-5</c:v>
                </c:pt>
                <c:pt idx="52266">
                  <c:v>5.2266999999999999E-5</c:v>
                </c:pt>
                <c:pt idx="52267">
                  <c:v>5.2268000000000002E-5</c:v>
                </c:pt>
                <c:pt idx="52268">
                  <c:v>5.2268999999999997E-5</c:v>
                </c:pt>
                <c:pt idx="52269">
                  <c:v>5.2269999999999999E-5</c:v>
                </c:pt>
                <c:pt idx="52270">
                  <c:v>5.2271000000000001E-5</c:v>
                </c:pt>
                <c:pt idx="52271">
                  <c:v>5.2271999999999997E-5</c:v>
                </c:pt>
                <c:pt idx="52272">
                  <c:v>5.2272999999999999E-5</c:v>
                </c:pt>
                <c:pt idx="52273">
                  <c:v>5.2274000000000001E-5</c:v>
                </c:pt>
                <c:pt idx="52274">
                  <c:v>5.2274999999999997E-5</c:v>
                </c:pt>
                <c:pt idx="52275">
                  <c:v>5.2275999999999999E-5</c:v>
                </c:pt>
                <c:pt idx="52276">
                  <c:v>5.2277000000000001E-5</c:v>
                </c:pt>
                <c:pt idx="52277">
                  <c:v>5.2278000000000003E-5</c:v>
                </c:pt>
                <c:pt idx="52278">
                  <c:v>5.2278999999999999E-5</c:v>
                </c:pt>
                <c:pt idx="52279">
                  <c:v>5.2280000000000001E-5</c:v>
                </c:pt>
                <c:pt idx="52280">
                  <c:v>5.2281000000000003E-5</c:v>
                </c:pt>
                <c:pt idx="52281">
                  <c:v>5.2281999999999999E-5</c:v>
                </c:pt>
                <c:pt idx="52282">
                  <c:v>5.2283000000000001E-5</c:v>
                </c:pt>
                <c:pt idx="52283">
                  <c:v>5.2284000000000003E-5</c:v>
                </c:pt>
                <c:pt idx="52284">
                  <c:v>5.2284999999999998E-5</c:v>
                </c:pt>
                <c:pt idx="52285">
                  <c:v>5.2286E-5</c:v>
                </c:pt>
                <c:pt idx="52286">
                  <c:v>5.2287000000000003E-5</c:v>
                </c:pt>
                <c:pt idx="52287">
                  <c:v>5.2287999999999998E-5</c:v>
                </c:pt>
                <c:pt idx="52288">
                  <c:v>5.2289E-5</c:v>
                </c:pt>
                <c:pt idx="52289">
                  <c:v>5.2290000000000002E-5</c:v>
                </c:pt>
                <c:pt idx="52290">
                  <c:v>5.2290999999999998E-5</c:v>
                </c:pt>
                <c:pt idx="52291">
                  <c:v>5.2292E-5</c:v>
                </c:pt>
                <c:pt idx="52292">
                  <c:v>5.2293000000000002E-5</c:v>
                </c:pt>
                <c:pt idx="52293">
                  <c:v>5.2293999999999998E-5</c:v>
                </c:pt>
                <c:pt idx="52294">
                  <c:v>5.2295E-5</c:v>
                </c:pt>
                <c:pt idx="52295">
                  <c:v>5.2296000000000002E-5</c:v>
                </c:pt>
                <c:pt idx="52296">
                  <c:v>5.2296999999999998E-5</c:v>
                </c:pt>
                <c:pt idx="52297">
                  <c:v>5.2298E-5</c:v>
                </c:pt>
                <c:pt idx="52298">
                  <c:v>5.2299000000000002E-5</c:v>
                </c:pt>
                <c:pt idx="52299">
                  <c:v>5.2299999999999997E-5</c:v>
                </c:pt>
                <c:pt idx="52300">
                  <c:v>5.2301E-5</c:v>
                </c:pt>
                <c:pt idx="52301">
                  <c:v>5.2302000000000002E-5</c:v>
                </c:pt>
                <c:pt idx="52302">
                  <c:v>5.2302999999999997E-5</c:v>
                </c:pt>
                <c:pt idx="52303">
                  <c:v>5.2303999999999999E-5</c:v>
                </c:pt>
                <c:pt idx="52304">
                  <c:v>5.2305000000000002E-5</c:v>
                </c:pt>
                <c:pt idx="52305">
                  <c:v>5.2305999999999997E-5</c:v>
                </c:pt>
                <c:pt idx="52306">
                  <c:v>5.2306999999999999E-5</c:v>
                </c:pt>
                <c:pt idx="52307">
                  <c:v>5.2308000000000001E-5</c:v>
                </c:pt>
                <c:pt idx="52308">
                  <c:v>5.2308999999999997E-5</c:v>
                </c:pt>
                <c:pt idx="52309">
                  <c:v>5.2309999999999999E-5</c:v>
                </c:pt>
                <c:pt idx="52310">
                  <c:v>5.2311000000000001E-5</c:v>
                </c:pt>
                <c:pt idx="52311">
                  <c:v>5.2312000000000003E-5</c:v>
                </c:pt>
                <c:pt idx="52312">
                  <c:v>5.2312999999999999E-5</c:v>
                </c:pt>
                <c:pt idx="52313">
                  <c:v>5.2314000000000001E-5</c:v>
                </c:pt>
                <c:pt idx="52314">
                  <c:v>5.2315000000000003E-5</c:v>
                </c:pt>
                <c:pt idx="52315">
                  <c:v>5.2315999999999999E-5</c:v>
                </c:pt>
                <c:pt idx="52316">
                  <c:v>5.2317000000000001E-5</c:v>
                </c:pt>
                <c:pt idx="52317">
                  <c:v>5.2318000000000003E-5</c:v>
                </c:pt>
                <c:pt idx="52318">
                  <c:v>5.2318999999999998E-5</c:v>
                </c:pt>
                <c:pt idx="52319">
                  <c:v>5.2320000000000001E-5</c:v>
                </c:pt>
                <c:pt idx="52320">
                  <c:v>5.2321000000000003E-5</c:v>
                </c:pt>
                <c:pt idx="52321">
                  <c:v>5.2321999999999998E-5</c:v>
                </c:pt>
                <c:pt idx="52322">
                  <c:v>5.2323E-5</c:v>
                </c:pt>
                <c:pt idx="52323">
                  <c:v>5.2324000000000003E-5</c:v>
                </c:pt>
                <c:pt idx="52324">
                  <c:v>5.2324999999999998E-5</c:v>
                </c:pt>
                <c:pt idx="52325">
                  <c:v>5.2326E-5</c:v>
                </c:pt>
                <c:pt idx="52326">
                  <c:v>5.2327000000000002E-5</c:v>
                </c:pt>
                <c:pt idx="52327">
                  <c:v>5.2327999999999998E-5</c:v>
                </c:pt>
                <c:pt idx="52328">
                  <c:v>5.2329E-5</c:v>
                </c:pt>
                <c:pt idx="52329">
                  <c:v>5.2330000000000002E-5</c:v>
                </c:pt>
                <c:pt idx="52330">
                  <c:v>5.2330999999999998E-5</c:v>
                </c:pt>
                <c:pt idx="52331">
                  <c:v>5.2332E-5</c:v>
                </c:pt>
                <c:pt idx="52332">
                  <c:v>5.2333000000000002E-5</c:v>
                </c:pt>
                <c:pt idx="52333">
                  <c:v>5.2333999999999997E-5</c:v>
                </c:pt>
                <c:pt idx="52334">
                  <c:v>5.2335E-5</c:v>
                </c:pt>
                <c:pt idx="52335">
                  <c:v>5.2336000000000002E-5</c:v>
                </c:pt>
                <c:pt idx="52336">
                  <c:v>5.2336999999999997E-5</c:v>
                </c:pt>
                <c:pt idx="52337">
                  <c:v>5.2337999999999999E-5</c:v>
                </c:pt>
                <c:pt idx="52338">
                  <c:v>5.2339000000000002E-5</c:v>
                </c:pt>
                <c:pt idx="52339">
                  <c:v>5.2339999999999997E-5</c:v>
                </c:pt>
                <c:pt idx="52340">
                  <c:v>5.2340999999999999E-5</c:v>
                </c:pt>
                <c:pt idx="52341">
                  <c:v>5.2342000000000001E-5</c:v>
                </c:pt>
                <c:pt idx="52342">
                  <c:v>5.2342999999999997E-5</c:v>
                </c:pt>
                <c:pt idx="52343">
                  <c:v>5.2343999999999999E-5</c:v>
                </c:pt>
                <c:pt idx="52344">
                  <c:v>5.2345000000000001E-5</c:v>
                </c:pt>
                <c:pt idx="52345">
                  <c:v>5.2346000000000003E-5</c:v>
                </c:pt>
                <c:pt idx="52346">
                  <c:v>5.2346999999999999E-5</c:v>
                </c:pt>
                <c:pt idx="52347">
                  <c:v>5.2348000000000001E-5</c:v>
                </c:pt>
                <c:pt idx="52348">
                  <c:v>5.2349000000000003E-5</c:v>
                </c:pt>
                <c:pt idx="52349">
                  <c:v>5.2349999999999999E-5</c:v>
                </c:pt>
                <c:pt idx="52350">
                  <c:v>5.2351000000000001E-5</c:v>
                </c:pt>
                <c:pt idx="52351">
                  <c:v>5.2352000000000003E-5</c:v>
                </c:pt>
                <c:pt idx="52352">
                  <c:v>5.2352999999999998E-5</c:v>
                </c:pt>
                <c:pt idx="52353">
                  <c:v>5.2354000000000001E-5</c:v>
                </c:pt>
                <c:pt idx="52354">
                  <c:v>5.2355000000000003E-5</c:v>
                </c:pt>
                <c:pt idx="52355">
                  <c:v>5.2355999999999998E-5</c:v>
                </c:pt>
                <c:pt idx="52356">
                  <c:v>5.2357E-5</c:v>
                </c:pt>
                <c:pt idx="52357">
                  <c:v>5.2358000000000003E-5</c:v>
                </c:pt>
                <c:pt idx="52358">
                  <c:v>5.2358999999999998E-5</c:v>
                </c:pt>
                <c:pt idx="52359">
                  <c:v>5.236E-5</c:v>
                </c:pt>
                <c:pt idx="52360">
                  <c:v>5.2361000000000002E-5</c:v>
                </c:pt>
                <c:pt idx="52361">
                  <c:v>5.2361999999999998E-5</c:v>
                </c:pt>
                <c:pt idx="52362">
                  <c:v>5.2363E-5</c:v>
                </c:pt>
                <c:pt idx="52363">
                  <c:v>5.2364000000000002E-5</c:v>
                </c:pt>
                <c:pt idx="52364">
                  <c:v>5.2364999999999998E-5</c:v>
                </c:pt>
                <c:pt idx="52365">
                  <c:v>5.2366E-5</c:v>
                </c:pt>
                <c:pt idx="52366">
                  <c:v>5.2367000000000002E-5</c:v>
                </c:pt>
                <c:pt idx="52367">
                  <c:v>5.2367999999999997E-5</c:v>
                </c:pt>
                <c:pt idx="52368">
                  <c:v>5.2369E-5</c:v>
                </c:pt>
                <c:pt idx="52369">
                  <c:v>5.2370000000000002E-5</c:v>
                </c:pt>
                <c:pt idx="52370">
                  <c:v>5.2370999999999997E-5</c:v>
                </c:pt>
                <c:pt idx="52371">
                  <c:v>5.2371999999999999E-5</c:v>
                </c:pt>
                <c:pt idx="52372">
                  <c:v>5.2373000000000002E-5</c:v>
                </c:pt>
                <c:pt idx="52373">
                  <c:v>5.2373999999999997E-5</c:v>
                </c:pt>
                <c:pt idx="52374">
                  <c:v>5.2374999999999999E-5</c:v>
                </c:pt>
                <c:pt idx="52375">
                  <c:v>5.2376000000000001E-5</c:v>
                </c:pt>
                <c:pt idx="52376">
                  <c:v>5.2376999999999997E-5</c:v>
                </c:pt>
                <c:pt idx="52377">
                  <c:v>5.2377999999999999E-5</c:v>
                </c:pt>
                <c:pt idx="52378">
                  <c:v>5.2379000000000001E-5</c:v>
                </c:pt>
                <c:pt idx="52379">
                  <c:v>5.2380000000000003E-5</c:v>
                </c:pt>
                <c:pt idx="52380">
                  <c:v>5.2380999999999999E-5</c:v>
                </c:pt>
                <c:pt idx="52381">
                  <c:v>5.2382000000000001E-5</c:v>
                </c:pt>
                <c:pt idx="52382">
                  <c:v>5.2383000000000003E-5</c:v>
                </c:pt>
                <c:pt idx="52383">
                  <c:v>5.2383999999999999E-5</c:v>
                </c:pt>
                <c:pt idx="52384">
                  <c:v>5.2385000000000001E-5</c:v>
                </c:pt>
                <c:pt idx="52385">
                  <c:v>5.2386000000000003E-5</c:v>
                </c:pt>
                <c:pt idx="52386">
                  <c:v>5.2386999999999998E-5</c:v>
                </c:pt>
                <c:pt idx="52387">
                  <c:v>5.2388000000000001E-5</c:v>
                </c:pt>
                <c:pt idx="52388">
                  <c:v>5.2389000000000003E-5</c:v>
                </c:pt>
                <c:pt idx="52389">
                  <c:v>5.2389999999999998E-5</c:v>
                </c:pt>
                <c:pt idx="52390">
                  <c:v>5.2391E-5</c:v>
                </c:pt>
                <c:pt idx="52391">
                  <c:v>5.2392000000000003E-5</c:v>
                </c:pt>
                <c:pt idx="52392">
                  <c:v>5.2392999999999998E-5</c:v>
                </c:pt>
                <c:pt idx="52393">
                  <c:v>5.2394E-5</c:v>
                </c:pt>
                <c:pt idx="52394">
                  <c:v>5.2395000000000002E-5</c:v>
                </c:pt>
                <c:pt idx="52395">
                  <c:v>5.2395999999999998E-5</c:v>
                </c:pt>
                <c:pt idx="52396">
                  <c:v>5.2397E-5</c:v>
                </c:pt>
                <c:pt idx="52397">
                  <c:v>5.2398000000000002E-5</c:v>
                </c:pt>
                <c:pt idx="52398">
                  <c:v>5.2398999999999998E-5</c:v>
                </c:pt>
                <c:pt idx="52399">
                  <c:v>5.24E-5</c:v>
                </c:pt>
                <c:pt idx="52400">
                  <c:v>5.2401000000000002E-5</c:v>
                </c:pt>
                <c:pt idx="52401">
                  <c:v>5.2401999999999997E-5</c:v>
                </c:pt>
                <c:pt idx="52402">
                  <c:v>5.2403E-5</c:v>
                </c:pt>
                <c:pt idx="52403">
                  <c:v>5.2404000000000002E-5</c:v>
                </c:pt>
                <c:pt idx="52404">
                  <c:v>5.2404999999999997E-5</c:v>
                </c:pt>
                <c:pt idx="52405">
                  <c:v>5.2405999999999999E-5</c:v>
                </c:pt>
                <c:pt idx="52406">
                  <c:v>5.2407000000000002E-5</c:v>
                </c:pt>
                <c:pt idx="52407">
                  <c:v>5.2407999999999997E-5</c:v>
                </c:pt>
                <c:pt idx="52408">
                  <c:v>5.2408999999999999E-5</c:v>
                </c:pt>
                <c:pt idx="52409">
                  <c:v>5.2410000000000001E-5</c:v>
                </c:pt>
                <c:pt idx="52410">
                  <c:v>5.2410999999999997E-5</c:v>
                </c:pt>
                <c:pt idx="52411">
                  <c:v>5.2411999999999999E-5</c:v>
                </c:pt>
                <c:pt idx="52412">
                  <c:v>5.2413000000000001E-5</c:v>
                </c:pt>
                <c:pt idx="52413">
                  <c:v>5.2414000000000003E-5</c:v>
                </c:pt>
                <c:pt idx="52414">
                  <c:v>5.2414999999999999E-5</c:v>
                </c:pt>
                <c:pt idx="52415">
                  <c:v>5.2416000000000001E-5</c:v>
                </c:pt>
                <c:pt idx="52416">
                  <c:v>5.2417000000000003E-5</c:v>
                </c:pt>
                <c:pt idx="52417">
                  <c:v>5.2417999999999999E-5</c:v>
                </c:pt>
                <c:pt idx="52418">
                  <c:v>5.2419000000000001E-5</c:v>
                </c:pt>
                <c:pt idx="52419">
                  <c:v>5.2420000000000003E-5</c:v>
                </c:pt>
                <c:pt idx="52420">
                  <c:v>5.2420999999999998E-5</c:v>
                </c:pt>
                <c:pt idx="52421">
                  <c:v>5.2422000000000001E-5</c:v>
                </c:pt>
                <c:pt idx="52422">
                  <c:v>5.2423000000000003E-5</c:v>
                </c:pt>
                <c:pt idx="52423">
                  <c:v>5.2423999999999998E-5</c:v>
                </c:pt>
                <c:pt idx="52424">
                  <c:v>5.2425E-5</c:v>
                </c:pt>
                <c:pt idx="52425">
                  <c:v>5.2426000000000003E-5</c:v>
                </c:pt>
                <c:pt idx="52426">
                  <c:v>5.2426999999999998E-5</c:v>
                </c:pt>
                <c:pt idx="52427">
                  <c:v>5.2428E-5</c:v>
                </c:pt>
                <c:pt idx="52428">
                  <c:v>5.2429000000000002E-5</c:v>
                </c:pt>
                <c:pt idx="52429">
                  <c:v>5.2429999999999998E-5</c:v>
                </c:pt>
                <c:pt idx="52430">
                  <c:v>5.2431E-5</c:v>
                </c:pt>
                <c:pt idx="52431">
                  <c:v>5.2432000000000002E-5</c:v>
                </c:pt>
                <c:pt idx="52432">
                  <c:v>5.2432999999999998E-5</c:v>
                </c:pt>
                <c:pt idx="52433">
                  <c:v>5.2434E-5</c:v>
                </c:pt>
                <c:pt idx="52434">
                  <c:v>5.2435000000000002E-5</c:v>
                </c:pt>
                <c:pt idx="52435">
                  <c:v>5.2435999999999997E-5</c:v>
                </c:pt>
                <c:pt idx="52436">
                  <c:v>5.2437E-5</c:v>
                </c:pt>
                <c:pt idx="52437">
                  <c:v>5.2438000000000002E-5</c:v>
                </c:pt>
                <c:pt idx="52438">
                  <c:v>5.2438999999999997E-5</c:v>
                </c:pt>
                <c:pt idx="52439">
                  <c:v>5.2439999999999999E-5</c:v>
                </c:pt>
                <c:pt idx="52440">
                  <c:v>5.2441000000000002E-5</c:v>
                </c:pt>
                <c:pt idx="52441">
                  <c:v>5.2441999999999997E-5</c:v>
                </c:pt>
                <c:pt idx="52442">
                  <c:v>5.2442999999999999E-5</c:v>
                </c:pt>
                <c:pt idx="52443">
                  <c:v>5.2444000000000001E-5</c:v>
                </c:pt>
                <c:pt idx="52444">
                  <c:v>5.2444999999999997E-5</c:v>
                </c:pt>
                <c:pt idx="52445">
                  <c:v>5.2445999999999999E-5</c:v>
                </c:pt>
                <c:pt idx="52446">
                  <c:v>5.2447000000000001E-5</c:v>
                </c:pt>
                <c:pt idx="52447">
                  <c:v>5.2448000000000003E-5</c:v>
                </c:pt>
                <c:pt idx="52448">
                  <c:v>5.2448999999999999E-5</c:v>
                </c:pt>
                <c:pt idx="52449">
                  <c:v>5.2450000000000001E-5</c:v>
                </c:pt>
                <c:pt idx="52450">
                  <c:v>5.2451000000000003E-5</c:v>
                </c:pt>
                <c:pt idx="52451">
                  <c:v>5.2451999999999999E-5</c:v>
                </c:pt>
                <c:pt idx="52452">
                  <c:v>5.2453000000000001E-5</c:v>
                </c:pt>
                <c:pt idx="52453">
                  <c:v>5.2454000000000003E-5</c:v>
                </c:pt>
                <c:pt idx="52454">
                  <c:v>5.2454999999999998E-5</c:v>
                </c:pt>
                <c:pt idx="52455">
                  <c:v>5.2456000000000001E-5</c:v>
                </c:pt>
                <c:pt idx="52456">
                  <c:v>5.2457000000000003E-5</c:v>
                </c:pt>
                <c:pt idx="52457">
                  <c:v>5.2457999999999998E-5</c:v>
                </c:pt>
                <c:pt idx="52458">
                  <c:v>5.2459E-5</c:v>
                </c:pt>
                <c:pt idx="52459">
                  <c:v>5.2460000000000003E-5</c:v>
                </c:pt>
                <c:pt idx="52460">
                  <c:v>5.2460999999999998E-5</c:v>
                </c:pt>
                <c:pt idx="52461">
                  <c:v>5.2462E-5</c:v>
                </c:pt>
                <c:pt idx="52462">
                  <c:v>5.2463000000000002E-5</c:v>
                </c:pt>
                <c:pt idx="52463">
                  <c:v>5.2463999999999998E-5</c:v>
                </c:pt>
                <c:pt idx="52464">
                  <c:v>5.2465E-5</c:v>
                </c:pt>
                <c:pt idx="52465">
                  <c:v>5.2466000000000002E-5</c:v>
                </c:pt>
                <c:pt idx="52466">
                  <c:v>5.2466999999999998E-5</c:v>
                </c:pt>
                <c:pt idx="52467">
                  <c:v>5.2468E-5</c:v>
                </c:pt>
                <c:pt idx="52468">
                  <c:v>5.2469000000000002E-5</c:v>
                </c:pt>
                <c:pt idx="52469">
                  <c:v>5.2469999999999997E-5</c:v>
                </c:pt>
                <c:pt idx="52470">
                  <c:v>5.2471E-5</c:v>
                </c:pt>
                <c:pt idx="52471">
                  <c:v>5.2472000000000002E-5</c:v>
                </c:pt>
                <c:pt idx="52472">
                  <c:v>5.2472999999999997E-5</c:v>
                </c:pt>
                <c:pt idx="52473">
                  <c:v>5.2473999999999999E-5</c:v>
                </c:pt>
                <c:pt idx="52474">
                  <c:v>5.2475000000000002E-5</c:v>
                </c:pt>
                <c:pt idx="52475">
                  <c:v>5.2475999999999997E-5</c:v>
                </c:pt>
                <c:pt idx="52476">
                  <c:v>5.2476999999999999E-5</c:v>
                </c:pt>
                <c:pt idx="52477">
                  <c:v>5.2478000000000001E-5</c:v>
                </c:pt>
                <c:pt idx="52478">
                  <c:v>5.2478999999999997E-5</c:v>
                </c:pt>
                <c:pt idx="52479">
                  <c:v>5.2479999999999999E-5</c:v>
                </c:pt>
                <c:pt idx="52480">
                  <c:v>5.2481000000000001E-5</c:v>
                </c:pt>
                <c:pt idx="52481">
                  <c:v>5.2482000000000003E-5</c:v>
                </c:pt>
                <c:pt idx="52482">
                  <c:v>5.2482999999999999E-5</c:v>
                </c:pt>
                <c:pt idx="52483">
                  <c:v>5.2484000000000001E-5</c:v>
                </c:pt>
                <c:pt idx="52484">
                  <c:v>5.2485000000000003E-5</c:v>
                </c:pt>
                <c:pt idx="52485">
                  <c:v>5.2485999999999999E-5</c:v>
                </c:pt>
                <c:pt idx="52486">
                  <c:v>5.2487000000000001E-5</c:v>
                </c:pt>
                <c:pt idx="52487">
                  <c:v>5.2488000000000003E-5</c:v>
                </c:pt>
                <c:pt idx="52488">
                  <c:v>5.2488999999999998E-5</c:v>
                </c:pt>
                <c:pt idx="52489">
                  <c:v>5.2490000000000001E-5</c:v>
                </c:pt>
                <c:pt idx="52490">
                  <c:v>5.2491000000000003E-5</c:v>
                </c:pt>
                <c:pt idx="52491">
                  <c:v>5.2491999999999998E-5</c:v>
                </c:pt>
                <c:pt idx="52492">
                  <c:v>5.2493E-5</c:v>
                </c:pt>
                <c:pt idx="52493">
                  <c:v>5.2494000000000003E-5</c:v>
                </c:pt>
                <c:pt idx="52494">
                  <c:v>5.2494999999999998E-5</c:v>
                </c:pt>
                <c:pt idx="52495">
                  <c:v>5.2496E-5</c:v>
                </c:pt>
                <c:pt idx="52496">
                  <c:v>5.2497000000000002E-5</c:v>
                </c:pt>
                <c:pt idx="52497">
                  <c:v>5.2497999999999998E-5</c:v>
                </c:pt>
                <c:pt idx="52498">
                  <c:v>5.2499E-5</c:v>
                </c:pt>
                <c:pt idx="52499">
                  <c:v>5.2500000000000002E-5</c:v>
                </c:pt>
                <c:pt idx="52500">
                  <c:v>5.2500999999999998E-5</c:v>
                </c:pt>
                <c:pt idx="52501">
                  <c:v>5.2502E-5</c:v>
                </c:pt>
                <c:pt idx="52502">
                  <c:v>5.2503000000000002E-5</c:v>
                </c:pt>
                <c:pt idx="52503">
                  <c:v>5.2503999999999997E-5</c:v>
                </c:pt>
                <c:pt idx="52504">
                  <c:v>5.2505E-5</c:v>
                </c:pt>
                <c:pt idx="52505">
                  <c:v>5.2506000000000002E-5</c:v>
                </c:pt>
                <c:pt idx="52506">
                  <c:v>5.2506999999999997E-5</c:v>
                </c:pt>
                <c:pt idx="52507">
                  <c:v>5.2507999999999999E-5</c:v>
                </c:pt>
                <c:pt idx="52508">
                  <c:v>5.2509000000000002E-5</c:v>
                </c:pt>
                <c:pt idx="52509">
                  <c:v>5.2509999999999997E-5</c:v>
                </c:pt>
                <c:pt idx="52510">
                  <c:v>5.2510999999999999E-5</c:v>
                </c:pt>
                <c:pt idx="52511">
                  <c:v>5.2512000000000001E-5</c:v>
                </c:pt>
                <c:pt idx="52512">
                  <c:v>5.2512999999999997E-5</c:v>
                </c:pt>
                <c:pt idx="52513">
                  <c:v>5.2513999999999999E-5</c:v>
                </c:pt>
                <c:pt idx="52514">
                  <c:v>5.2515000000000001E-5</c:v>
                </c:pt>
                <c:pt idx="52515">
                  <c:v>5.2516000000000003E-5</c:v>
                </c:pt>
                <c:pt idx="52516">
                  <c:v>5.2516999999999999E-5</c:v>
                </c:pt>
                <c:pt idx="52517">
                  <c:v>5.2518000000000001E-5</c:v>
                </c:pt>
                <c:pt idx="52518">
                  <c:v>5.2519000000000003E-5</c:v>
                </c:pt>
                <c:pt idx="52519">
                  <c:v>5.2519999999999999E-5</c:v>
                </c:pt>
                <c:pt idx="52520">
                  <c:v>5.2521000000000001E-5</c:v>
                </c:pt>
                <c:pt idx="52521">
                  <c:v>5.2522000000000003E-5</c:v>
                </c:pt>
                <c:pt idx="52522">
                  <c:v>5.2522999999999998E-5</c:v>
                </c:pt>
                <c:pt idx="52523">
                  <c:v>5.2524000000000001E-5</c:v>
                </c:pt>
                <c:pt idx="52524">
                  <c:v>5.2525000000000003E-5</c:v>
                </c:pt>
                <c:pt idx="52525">
                  <c:v>5.2525999999999998E-5</c:v>
                </c:pt>
                <c:pt idx="52526">
                  <c:v>5.2527E-5</c:v>
                </c:pt>
                <c:pt idx="52527">
                  <c:v>5.2528000000000003E-5</c:v>
                </c:pt>
                <c:pt idx="52528">
                  <c:v>5.2528999999999998E-5</c:v>
                </c:pt>
                <c:pt idx="52529">
                  <c:v>5.253E-5</c:v>
                </c:pt>
                <c:pt idx="52530">
                  <c:v>5.2531000000000002E-5</c:v>
                </c:pt>
                <c:pt idx="52531">
                  <c:v>5.2531999999999998E-5</c:v>
                </c:pt>
                <c:pt idx="52532">
                  <c:v>5.2533E-5</c:v>
                </c:pt>
                <c:pt idx="52533">
                  <c:v>5.2534000000000002E-5</c:v>
                </c:pt>
                <c:pt idx="52534">
                  <c:v>5.2534999999999998E-5</c:v>
                </c:pt>
                <c:pt idx="52535">
                  <c:v>5.2536E-5</c:v>
                </c:pt>
                <c:pt idx="52536">
                  <c:v>5.2537000000000002E-5</c:v>
                </c:pt>
                <c:pt idx="52537">
                  <c:v>5.2537999999999997E-5</c:v>
                </c:pt>
                <c:pt idx="52538">
                  <c:v>5.2539E-5</c:v>
                </c:pt>
                <c:pt idx="52539">
                  <c:v>5.2540000000000002E-5</c:v>
                </c:pt>
                <c:pt idx="52540">
                  <c:v>5.2540999999999997E-5</c:v>
                </c:pt>
                <c:pt idx="52541">
                  <c:v>5.2541999999999999E-5</c:v>
                </c:pt>
                <c:pt idx="52542">
                  <c:v>5.2543000000000002E-5</c:v>
                </c:pt>
                <c:pt idx="52543">
                  <c:v>5.2543999999999997E-5</c:v>
                </c:pt>
                <c:pt idx="52544">
                  <c:v>5.2544999999999999E-5</c:v>
                </c:pt>
                <c:pt idx="52545">
                  <c:v>5.2546000000000001E-5</c:v>
                </c:pt>
                <c:pt idx="52546">
                  <c:v>5.2546999999999997E-5</c:v>
                </c:pt>
                <c:pt idx="52547">
                  <c:v>5.2547999999999999E-5</c:v>
                </c:pt>
                <c:pt idx="52548">
                  <c:v>5.2549000000000001E-5</c:v>
                </c:pt>
                <c:pt idx="52549">
                  <c:v>5.2549999999999997E-5</c:v>
                </c:pt>
                <c:pt idx="52550">
                  <c:v>5.2550999999999999E-5</c:v>
                </c:pt>
                <c:pt idx="52551">
                  <c:v>5.2552000000000001E-5</c:v>
                </c:pt>
                <c:pt idx="52552">
                  <c:v>5.2553000000000003E-5</c:v>
                </c:pt>
                <c:pt idx="52553">
                  <c:v>5.2553999999999999E-5</c:v>
                </c:pt>
                <c:pt idx="52554">
                  <c:v>5.2555000000000001E-5</c:v>
                </c:pt>
                <c:pt idx="52555">
                  <c:v>5.2556000000000003E-5</c:v>
                </c:pt>
                <c:pt idx="52556">
                  <c:v>5.2556999999999998E-5</c:v>
                </c:pt>
                <c:pt idx="52557">
                  <c:v>5.2558000000000001E-5</c:v>
                </c:pt>
                <c:pt idx="52558">
                  <c:v>5.2559000000000003E-5</c:v>
                </c:pt>
                <c:pt idx="52559">
                  <c:v>5.2559999999999998E-5</c:v>
                </c:pt>
                <c:pt idx="52560">
                  <c:v>5.2561E-5</c:v>
                </c:pt>
                <c:pt idx="52561">
                  <c:v>5.2562000000000003E-5</c:v>
                </c:pt>
                <c:pt idx="52562">
                  <c:v>5.2562999999999998E-5</c:v>
                </c:pt>
                <c:pt idx="52563">
                  <c:v>5.2564E-5</c:v>
                </c:pt>
                <c:pt idx="52564">
                  <c:v>5.2565000000000002E-5</c:v>
                </c:pt>
                <c:pt idx="52565">
                  <c:v>5.2565999999999998E-5</c:v>
                </c:pt>
                <c:pt idx="52566">
                  <c:v>5.2567E-5</c:v>
                </c:pt>
                <c:pt idx="52567">
                  <c:v>5.2568000000000002E-5</c:v>
                </c:pt>
                <c:pt idx="52568">
                  <c:v>5.2568999999999998E-5</c:v>
                </c:pt>
                <c:pt idx="52569">
                  <c:v>5.257E-5</c:v>
                </c:pt>
                <c:pt idx="52570">
                  <c:v>5.2571000000000002E-5</c:v>
                </c:pt>
                <c:pt idx="52571">
                  <c:v>5.2571999999999997E-5</c:v>
                </c:pt>
                <c:pt idx="52572">
                  <c:v>5.2573E-5</c:v>
                </c:pt>
                <c:pt idx="52573">
                  <c:v>5.2574000000000002E-5</c:v>
                </c:pt>
                <c:pt idx="52574">
                  <c:v>5.2574999999999997E-5</c:v>
                </c:pt>
                <c:pt idx="52575">
                  <c:v>5.2575999999999999E-5</c:v>
                </c:pt>
                <c:pt idx="52576">
                  <c:v>5.2577000000000002E-5</c:v>
                </c:pt>
                <c:pt idx="52577">
                  <c:v>5.2577999999999997E-5</c:v>
                </c:pt>
                <c:pt idx="52578">
                  <c:v>5.2578999999999999E-5</c:v>
                </c:pt>
                <c:pt idx="52579">
                  <c:v>5.2580000000000001E-5</c:v>
                </c:pt>
                <c:pt idx="52580">
                  <c:v>5.2580999999999997E-5</c:v>
                </c:pt>
                <c:pt idx="52581">
                  <c:v>5.2581999999999999E-5</c:v>
                </c:pt>
                <c:pt idx="52582">
                  <c:v>5.2583000000000001E-5</c:v>
                </c:pt>
                <c:pt idx="52583">
                  <c:v>5.2583999999999997E-5</c:v>
                </c:pt>
                <c:pt idx="52584">
                  <c:v>5.2584999999999999E-5</c:v>
                </c:pt>
                <c:pt idx="52585">
                  <c:v>5.2586000000000001E-5</c:v>
                </c:pt>
                <c:pt idx="52586">
                  <c:v>5.2587000000000003E-5</c:v>
                </c:pt>
                <c:pt idx="52587">
                  <c:v>5.2587999999999999E-5</c:v>
                </c:pt>
                <c:pt idx="52588">
                  <c:v>5.2589000000000001E-5</c:v>
                </c:pt>
                <c:pt idx="52589">
                  <c:v>5.2590000000000003E-5</c:v>
                </c:pt>
                <c:pt idx="52590">
                  <c:v>5.2590999999999998E-5</c:v>
                </c:pt>
                <c:pt idx="52591">
                  <c:v>5.2592000000000001E-5</c:v>
                </c:pt>
                <c:pt idx="52592">
                  <c:v>5.2593000000000003E-5</c:v>
                </c:pt>
                <c:pt idx="52593">
                  <c:v>5.2593999999999998E-5</c:v>
                </c:pt>
                <c:pt idx="52594">
                  <c:v>5.2595E-5</c:v>
                </c:pt>
                <c:pt idx="52595">
                  <c:v>5.2596000000000003E-5</c:v>
                </c:pt>
                <c:pt idx="52596">
                  <c:v>5.2596999999999998E-5</c:v>
                </c:pt>
                <c:pt idx="52597">
                  <c:v>5.2598E-5</c:v>
                </c:pt>
                <c:pt idx="52598">
                  <c:v>5.2599000000000002E-5</c:v>
                </c:pt>
                <c:pt idx="52599">
                  <c:v>5.2599999999999998E-5</c:v>
                </c:pt>
                <c:pt idx="52600">
                  <c:v>5.2601E-5</c:v>
                </c:pt>
                <c:pt idx="52601">
                  <c:v>5.2602000000000002E-5</c:v>
                </c:pt>
                <c:pt idx="52602">
                  <c:v>5.2602999999999998E-5</c:v>
                </c:pt>
                <c:pt idx="52603">
                  <c:v>5.2604E-5</c:v>
                </c:pt>
                <c:pt idx="52604">
                  <c:v>5.2605000000000002E-5</c:v>
                </c:pt>
                <c:pt idx="52605">
                  <c:v>5.2605999999999997E-5</c:v>
                </c:pt>
                <c:pt idx="52606">
                  <c:v>5.2607E-5</c:v>
                </c:pt>
                <c:pt idx="52607">
                  <c:v>5.2608000000000002E-5</c:v>
                </c:pt>
                <c:pt idx="52608">
                  <c:v>5.2608999999999997E-5</c:v>
                </c:pt>
                <c:pt idx="52609">
                  <c:v>5.2609999999999999E-5</c:v>
                </c:pt>
                <c:pt idx="52610">
                  <c:v>5.2611000000000002E-5</c:v>
                </c:pt>
                <c:pt idx="52611">
                  <c:v>5.2611999999999997E-5</c:v>
                </c:pt>
                <c:pt idx="52612">
                  <c:v>5.2612999999999999E-5</c:v>
                </c:pt>
                <c:pt idx="52613">
                  <c:v>5.2614000000000001E-5</c:v>
                </c:pt>
                <c:pt idx="52614">
                  <c:v>5.2614999999999997E-5</c:v>
                </c:pt>
                <c:pt idx="52615">
                  <c:v>5.2615999999999999E-5</c:v>
                </c:pt>
                <c:pt idx="52616">
                  <c:v>5.2617000000000001E-5</c:v>
                </c:pt>
                <c:pt idx="52617">
                  <c:v>5.2617999999999997E-5</c:v>
                </c:pt>
                <c:pt idx="52618">
                  <c:v>5.2618999999999999E-5</c:v>
                </c:pt>
                <c:pt idx="52619">
                  <c:v>5.2620000000000001E-5</c:v>
                </c:pt>
                <c:pt idx="52620">
                  <c:v>5.2621000000000003E-5</c:v>
                </c:pt>
                <c:pt idx="52621">
                  <c:v>5.2621999999999999E-5</c:v>
                </c:pt>
                <c:pt idx="52622">
                  <c:v>5.2623000000000001E-5</c:v>
                </c:pt>
                <c:pt idx="52623">
                  <c:v>5.2624000000000003E-5</c:v>
                </c:pt>
                <c:pt idx="52624">
                  <c:v>5.2624999999999998E-5</c:v>
                </c:pt>
                <c:pt idx="52625">
                  <c:v>5.2626000000000001E-5</c:v>
                </c:pt>
                <c:pt idx="52626">
                  <c:v>5.2627000000000003E-5</c:v>
                </c:pt>
                <c:pt idx="52627">
                  <c:v>5.2627999999999998E-5</c:v>
                </c:pt>
                <c:pt idx="52628">
                  <c:v>5.2629E-5</c:v>
                </c:pt>
                <c:pt idx="52629">
                  <c:v>5.2630000000000003E-5</c:v>
                </c:pt>
                <c:pt idx="52630">
                  <c:v>5.2630999999999998E-5</c:v>
                </c:pt>
                <c:pt idx="52631">
                  <c:v>5.2632E-5</c:v>
                </c:pt>
                <c:pt idx="52632">
                  <c:v>5.2633000000000002E-5</c:v>
                </c:pt>
                <c:pt idx="52633">
                  <c:v>5.2633999999999998E-5</c:v>
                </c:pt>
                <c:pt idx="52634">
                  <c:v>5.2635E-5</c:v>
                </c:pt>
                <c:pt idx="52635">
                  <c:v>5.2636000000000002E-5</c:v>
                </c:pt>
                <c:pt idx="52636">
                  <c:v>5.2636999999999998E-5</c:v>
                </c:pt>
                <c:pt idx="52637">
                  <c:v>5.2638E-5</c:v>
                </c:pt>
                <c:pt idx="52638">
                  <c:v>5.2639000000000002E-5</c:v>
                </c:pt>
                <c:pt idx="52639">
                  <c:v>5.2639999999999997E-5</c:v>
                </c:pt>
                <c:pt idx="52640">
                  <c:v>5.2641E-5</c:v>
                </c:pt>
                <c:pt idx="52641">
                  <c:v>5.2642000000000002E-5</c:v>
                </c:pt>
                <c:pt idx="52642">
                  <c:v>5.2642999999999997E-5</c:v>
                </c:pt>
                <c:pt idx="52643">
                  <c:v>5.2643999999999999E-5</c:v>
                </c:pt>
                <c:pt idx="52644">
                  <c:v>5.2645000000000002E-5</c:v>
                </c:pt>
                <c:pt idx="52645">
                  <c:v>5.2645999999999997E-5</c:v>
                </c:pt>
                <c:pt idx="52646">
                  <c:v>5.2646999999999999E-5</c:v>
                </c:pt>
                <c:pt idx="52647">
                  <c:v>5.2648000000000001E-5</c:v>
                </c:pt>
                <c:pt idx="52648">
                  <c:v>5.2648999999999997E-5</c:v>
                </c:pt>
                <c:pt idx="52649">
                  <c:v>5.2649999999999999E-5</c:v>
                </c:pt>
                <c:pt idx="52650">
                  <c:v>5.2651000000000001E-5</c:v>
                </c:pt>
                <c:pt idx="52651">
                  <c:v>5.2651999999999997E-5</c:v>
                </c:pt>
                <c:pt idx="52652">
                  <c:v>5.2652999999999999E-5</c:v>
                </c:pt>
                <c:pt idx="52653">
                  <c:v>5.2654000000000001E-5</c:v>
                </c:pt>
                <c:pt idx="52654">
                  <c:v>5.2655000000000003E-5</c:v>
                </c:pt>
                <c:pt idx="52655">
                  <c:v>5.2655999999999999E-5</c:v>
                </c:pt>
                <c:pt idx="52656">
                  <c:v>5.2657000000000001E-5</c:v>
                </c:pt>
                <c:pt idx="52657">
                  <c:v>5.2658000000000003E-5</c:v>
                </c:pt>
                <c:pt idx="52658">
                  <c:v>5.2658999999999998E-5</c:v>
                </c:pt>
                <c:pt idx="52659">
                  <c:v>5.2660000000000001E-5</c:v>
                </c:pt>
                <c:pt idx="52660">
                  <c:v>5.2661000000000003E-5</c:v>
                </c:pt>
                <c:pt idx="52661">
                  <c:v>5.2661999999999998E-5</c:v>
                </c:pt>
                <c:pt idx="52662">
                  <c:v>5.2663E-5</c:v>
                </c:pt>
                <c:pt idx="52663">
                  <c:v>5.2664000000000003E-5</c:v>
                </c:pt>
                <c:pt idx="52664">
                  <c:v>5.2664999999999998E-5</c:v>
                </c:pt>
                <c:pt idx="52665">
                  <c:v>5.2666E-5</c:v>
                </c:pt>
                <c:pt idx="52666">
                  <c:v>5.2667000000000002E-5</c:v>
                </c:pt>
                <c:pt idx="52667">
                  <c:v>5.2667999999999998E-5</c:v>
                </c:pt>
                <c:pt idx="52668">
                  <c:v>5.2669E-5</c:v>
                </c:pt>
                <c:pt idx="52669">
                  <c:v>5.2670000000000002E-5</c:v>
                </c:pt>
                <c:pt idx="52670">
                  <c:v>5.2670999999999998E-5</c:v>
                </c:pt>
                <c:pt idx="52671">
                  <c:v>5.2672E-5</c:v>
                </c:pt>
                <c:pt idx="52672">
                  <c:v>5.2673000000000002E-5</c:v>
                </c:pt>
                <c:pt idx="52673">
                  <c:v>5.2673999999999997E-5</c:v>
                </c:pt>
                <c:pt idx="52674">
                  <c:v>5.2675E-5</c:v>
                </c:pt>
                <c:pt idx="52675">
                  <c:v>5.2676000000000002E-5</c:v>
                </c:pt>
                <c:pt idx="52676">
                  <c:v>5.2676999999999997E-5</c:v>
                </c:pt>
                <c:pt idx="52677">
                  <c:v>5.2677999999999999E-5</c:v>
                </c:pt>
                <c:pt idx="52678">
                  <c:v>5.2679000000000002E-5</c:v>
                </c:pt>
                <c:pt idx="52679">
                  <c:v>5.2679999999999997E-5</c:v>
                </c:pt>
                <c:pt idx="52680">
                  <c:v>5.2680999999999999E-5</c:v>
                </c:pt>
                <c:pt idx="52681">
                  <c:v>5.2682000000000001E-5</c:v>
                </c:pt>
                <c:pt idx="52682">
                  <c:v>5.2682999999999997E-5</c:v>
                </c:pt>
                <c:pt idx="52683">
                  <c:v>5.2683999999999999E-5</c:v>
                </c:pt>
                <c:pt idx="52684">
                  <c:v>5.2685000000000001E-5</c:v>
                </c:pt>
                <c:pt idx="52685">
                  <c:v>5.2685999999999997E-5</c:v>
                </c:pt>
                <c:pt idx="52686">
                  <c:v>5.2686999999999999E-5</c:v>
                </c:pt>
                <c:pt idx="52687">
                  <c:v>5.2688000000000001E-5</c:v>
                </c:pt>
                <c:pt idx="52688">
                  <c:v>5.2689000000000003E-5</c:v>
                </c:pt>
                <c:pt idx="52689">
                  <c:v>5.2689999999999999E-5</c:v>
                </c:pt>
                <c:pt idx="52690">
                  <c:v>5.2691000000000001E-5</c:v>
                </c:pt>
                <c:pt idx="52691">
                  <c:v>5.2692000000000003E-5</c:v>
                </c:pt>
                <c:pt idx="52692">
                  <c:v>5.2692999999999998E-5</c:v>
                </c:pt>
                <c:pt idx="52693">
                  <c:v>5.2694000000000001E-5</c:v>
                </c:pt>
                <c:pt idx="52694">
                  <c:v>5.2695000000000003E-5</c:v>
                </c:pt>
                <c:pt idx="52695">
                  <c:v>5.2695999999999998E-5</c:v>
                </c:pt>
                <c:pt idx="52696">
                  <c:v>5.2697E-5</c:v>
                </c:pt>
                <c:pt idx="52697">
                  <c:v>5.2698000000000003E-5</c:v>
                </c:pt>
                <c:pt idx="52698">
                  <c:v>5.2698999999999998E-5</c:v>
                </c:pt>
                <c:pt idx="52699">
                  <c:v>5.27E-5</c:v>
                </c:pt>
                <c:pt idx="52700">
                  <c:v>5.2701000000000002E-5</c:v>
                </c:pt>
                <c:pt idx="52701">
                  <c:v>5.2701999999999998E-5</c:v>
                </c:pt>
                <c:pt idx="52702">
                  <c:v>5.2703E-5</c:v>
                </c:pt>
                <c:pt idx="52703">
                  <c:v>5.2704000000000002E-5</c:v>
                </c:pt>
                <c:pt idx="52704">
                  <c:v>5.2704999999999998E-5</c:v>
                </c:pt>
                <c:pt idx="52705">
                  <c:v>5.2706E-5</c:v>
                </c:pt>
                <c:pt idx="52706">
                  <c:v>5.2707000000000002E-5</c:v>
                </c:pt>
                <c:pt idx="52707">
                  <c:v>5.2707999999999997E-5</c:v>
                </c:pt>
                <c:pt idx="52708">
                  <c:v>5.2709E-5</c:v>
                </c:pt>
                <c:pt idx="52709">
                  <c:v>5.2710000000000002E-5</c:v>
                </c:pt>
                <c:pt idx="52710">
                  <c:v>5.2710999999999997E-5</c:v>
                </c:pt>
                <c:pt idx="52711">
                  <c:v>5.2711999999999999E-5</c:v>
                </c:pt>
                <c:pt idx="52712">
                  <c:v>5.2713000000000002E-5</c:v>
                </c:pt>
                <c:pt idx="52713">
                  <c:v>5.2713999999999997E-5</c:v>
                </c:pt>
                <c:pt idx="52714">
                  <c:v>5.2714999999999999E-5</c:v>
                </c:pt>
                <c:pt idx="52715">
                  <c:v>5.2716000000000001E-5</c:v>
                </c:pt>
                <c:pt idx="52716">
                  <c:v>5.2716999999999997E-5</c:v>
                </c:pt>
                <c:pt idx="52717">
                  <c:v>5.2717999999999999E-5</c:v>
                </c:pt>
                <c:pt idx="52718">
                  <c:v>5.2719000000000001E-5</c:v>
                </c:pt>
                <c:pt idx="52719">
                  <c:v>5.2719999999999997E-5</c:v>
                </c:pt>
                <c:pt idx="52720">
                  <c:v>5.2720999999999999E-5</c:v>
                </c:pt>
                <c:pt idx="52721">
                  <c:v>5.2722000000000001E-5</c:v>
                </c:pt>
                <c:pt idx="52722">
                  <c:v>5.2723000000000003E-5</c:v>
                </c:pt>
                <c:pt idx="52723">
                  <c:v>5.2723999999999999E-5</c:v>
                </c:pt>
                <c:pt idx="52724">
                  <c:v>5.2725000000000001E-5</c:v>
                </c:pt>
                <c:pt idx="52725">
                  <c:v>5.2726000000000003E-5</c:v>
                </c:pt>
                <c:pt idx="52726">
                  <c:v>5.2726999999999998E-5</c:v>
                </c:pt>
                <c:pt idx="52727">
                  <c:v>5.2728000000000001E-5</c:v>
                </c:pt>
                <c:pt idx="52728">
                  <c:v>5.2729000000000003E-5</c:v>
                </c:pt>
                <c:pt idx="52729">
                  <c:v>5.2729999999999998E-5</c:v>
                </c:pt>
                <c:pt idx="52730">
                  <c:v>5.2731E-5</c:v>
                </c:pt>
                <c:pt idx="52731">
                  <c:v>5.2732000000000003E-5</c:v>
                </c:pt>
                <c:pt idx="52732">
                  <c:v>5.2732999999999998E-5</c:v>
                </c:pt>
                <c:pt idx="52733">
                  <c:v>5.2734E-5</c:v>
                </c:pt>
                <c:pt idx="52734">
                  <c:v>5.2735000000000002E-5</c:v>
                </c:pt>
                <c:pt idx="52735">
                  <c:v>5.2735999999999998E-5</c:v>
                </c:pt>
                <c:pt idx="52736">
                  <c:v>5.2737E-5</c:v>
                </c:pt>
                <c:pt idx="52737">
                  <c:v>5.2738000000000002E-5</c:v>
                </c:pt>
                <c:pt idx="52738">
                  <c:v>5.2738999999999998E-5</c:v>
                </c:pt>
                <c:pt idx="52739">
                  <c:v>5.274E-5</c:v>
                </c:pt>
                <c:pt idx="52740">
                  <c:v>5.2741000000000002E-5</c:v>
                </c:pt>
                <c:pt idx="52741">
                  <c:v>5.2741999999999997E-5</c:v>
                </c:pt>
                <c:pt idx="52742">
                  <c:v>5.2743E-5</c:v>
                </c:pt>
                <c:pt idx="52743">
                  <c:v>5.2744000000000002E-5</c:v>
                </c:pt>
                <c:pt idx="52744">
                  <c:v>5.2744999999999997E-5</c:v>
                </c:pt>
                <c:pt idx="52745">
                  <c:v>5.2745999999999999E-5</c:v>
                </c:pt>
                <c:pt idx="52746">
                  <c:v>5.2747000000000002E-5</c:v>
                </c:pt>
                <c:pt idx="52747">
                  <c:v>5.2747999999999997E-5</c:v>
                </c:pt>
                <c:pt idx="52748">
                  <c:v>5.2748999999999999E-5</c:v>
                </c:pt>
                <c:pt idx="52749">
                  <c:v>5.2750000000000001E-5</c:v>
                </c:pt>
                <c:pt idx="52750">
                  <c:v>5.2750999999999997E-5</c:v>
                </c:pt>
                <c:pt idx="52751">
                  <c:v>5.2751999999999999E-5</c:v>
                </c:pt>
                <c:pt idx="52752">
                  <c:v>5.2753000000000001E-5</c:v>
                </c:pt>
                <c:pt idx="52753">
                  <c:v>5.2753999999999997E-5</c:v>
                </c:pt>
                <c:pt idx="52754">
                  <c:v>5.2754999999999999E-5</c:v>
                </c:pt>
                <c:pt idx="52755">
                  <c:v>5.2756000000000001E-5</c:v>
                </c:pt>
                <c:pt idx="52756">
                  <c:v>5.2757000000000003E-5</c:v>
                </c:pt>
                <c:pt idx="52757">
                  <c:v>5.2757999999999999E-5</c:v>
                </c:pt>
                <c:pt idx="52758">
                  <c:v>5.2759000000000001E-5</c:v>
                </c:pt>
                <c:pt idx="52759">
                  <c:v>5.2760000000000003E-5</c:v>
                </c:pt>
                <c:pt idx="52760">
                  <c:v>5.2760999999999998E-5</c:v>
                </c:pt>
                <c:pt idx="52761">
                  <c:v>5.2762000000000001E-5</c:v>
                </c:pt>
                <c:pt idx="52762">
                  <c:v>5.2763000000000003E-5</c:v>
                </c:pt>
                <c:pt idx="52763">
                  <c:v>5.2763999999999998E-5</c:v>
                </c:pt>
                <c:pt idx="52764">
                  <c:v>5.2765E-5</c:v>
                </c:pt>
                <c:pt idx="52765">
                  <c:v>5.2766000000000003E-5</c:v>
                </c:pt>
                <c:pt idx="52766">
                  <c:v>5.2766999999999998E-5</c:v>
                </c:pt>
                <c:pt idx="52767">
                  <c:v>5.2768E-5</c:v>
                </c:pt>
                <c:pt idx="52768">
                  <c:v>5.2769000000000002E-5</c:v>
                </c:pt>
                <c:pt idx="52769">
                  <c:v>5.2769999999999998E-5</c:v>
                </c:pt>
                <c:pt idx="52770">
                  <c:v>5.2771E-5</c:v>
                </c:pt>
                <c:pt idx="52771">
                  <c:v>5.2772000000000002E-5</c:v>
                </c:pt>
                <c:pt idx="52772">
                  <c:v>5.2772999999999998E-5</c:v>
                </c:pt>
                <c:pt idx="52773">
                  <c:v>5.2774E-5</c:v>
                </c:pt>
                <c:pt idx="52774">
                  <c:v>5.2775000000000002E-5</c:v>
                </c:pt>
                <c:pt idx="52775">
                  <c:v>5.2775999999999998E-5</c:v>
                </c:pt>
                <c:pt idx="52776">
                  <c:v>5.2777E-5</c:v>
                </c:pt>
                <c:pt idx="52777">
                  <c:v>5.2778000000000002E-5</c:v>
                </c:pt>
                <c:pt idx="52778">
                  <c:v>5.2778999999999997E-5</c:v>
                </c:pt>
                <c:pt idx="52779">
                  <c:v>5.2779999999999999E-5</c:v>
                </c:pt>
                <c:pt idx="52780">
                  <c:v>5.2781000000000002E-5</c:v>
                </c:pt>
                <c:pt idx="52781">
                  <c:v>5.2781999999999997E-5</c:v>
                </c:pt>
                <c:pt idx="52782">
                  <c:v>5.2782999999999999E-5</c:v>
                </c:pt>
                <c:pt idx="52783">
                  <c:v>5.2784000000000001E-5</c:v>
                </c:pt>
                <c:pt idx="52784">
                  <c:v>5.2784999999999997E-5</c:v>
                </c:pt>
                <c:pt idx="52785">
                  <c:v>5.2785999999999999E-5</c:v>
                </c:pt>
                <c:pt idx="52786">
                  <c:v>5.2787000000000001E-5</c:v>
                </c:pt>
                <c:pt idx="52787">
                  <c:v>5.2787999999999997E-5</c:v>
                </c:pt>
                <c:pt idx="52788">
                  <c:v>5.2788999999999999E-5</c:v>
                </c:pt>
                <c:pt idx="52789">
                  <c:v>5.2790000000000001E-5</c:v>
                </c:pt>
                <c:pt idx="52790">
                  <c:v>5.2791000000000003E-5</c:v>
                </c:pt>
                <c:pt idx="52791">
                  <c:v>5.2791999999999999E-5</c:v>
                </c:pt>
                <c:pt idx="52792">
                  <c:v>5.2793000000000001E-5</c:v>
                </c:pt>
                <c:pt idx="52793">
                  <c:v>5.2794000000000003E-5</c:v>
                </c:pt>
                <c:pt idx="52794">
                  <c:v>5.2794999999999999E-5</c:v>
                </c:pt>
                <c:pt idx="52795">
                  <c:v>5.2796000000000001E-5</c:v>
                </c:pt>
                <c:pt idx="52796">
                  <c:v>5.2797000000000003E-5</c:v>
                </c:pt>
                <c:pt idx="52797">
                  <c:v>5.2797999999999998E-5</c:v>
                </c:pt>
                <c:pt idx="52798">
                  <c:v>5.2799000000000001E-5</c:v>
                </c:pt>
                <c:pt idx="52799">
                  <c:v>5.2800000000000003E-5</c:v>
                </c:pt>
                <c:pt idx="52800">
                  <c:v>5.2800999999999998E-5</c:v>
                </c:pt>
                <c:pt idx="52801">
                  <c:v>5.2802E-5</c:v>
                </c:pt>
                <c:pt idx="52802">
                  <c:v>5.2803000000000002E-5</c:v>
                </c:pt>
                <c:pt idx="52803">
                  <c:v>5.2803999999999998E-5</c:v>
                </c:pt>
                <c:pt idx="52804">
                  <c:v>5.2805E-5</c:v>
                </c:pt>
                <c:pt idx="52805">
                  <c:v>5.2806000000000002E-5</c:v>
                </c:pt>
                <c:pt idx="52806">
                  <c:v>5.2806999999999998E-5</c:v>
                </c:pt>
                <c:pt idx="52807">
                  <c:v>5.2808E-5</c:v>
                </c:pt>
                <c:pt idx="52808">
                  <c:v>5.2809000000000002E-5</c:v>
                </c:pt>
                <c:pt idx="52809">
                  <c:v>5.2809999999999998E-5</c:v>
                </c:pt>
                <c:pt idx="52810">
                  <c:v>5.2811E-5</c:v>
                </c:pt>
                <c:pt idx="52811">
                  <c:v>5.2812000000000002E-5</c:v>
                </c:pt>
                <c:pt idx="52812">
                  <c:v>5.2812999999999997E-5</c:v>
                </c:pt>
                <c:pt idx="52813">
                  <c:v>5.2814E-5</c:v>
                </c:pt>
                <c:pt idx="52814">
                  <c:v>5.2815000000000002E-5</c:v>
                </c:pt>
                <c:pt idx="52815">
                  <c:v>5.2815999999999997E-5</c:v>
                </c:pt>
                <c:pt idx="52816">
                  <c:v>5.2816999999999999E-5</c:v>
                </c:pt>
                <c:pt idx="52817">
                  <c:v>5.2818000000000002E-5</c:v>
                </c:pt>
                <c:pt idx="52818">
                  <c:v>5.2818999999999997E-5</c:v>
                </c:pt>
                <c:pt idx="52819">
                  <c:v>5.2819999999999999E-5</c:v>
                </c:pt>
                <c:pt idx="52820">
                  <c:v>5.2821000000000001E-5</c:v>
                </c:pt>
                <c:pt idx="52821">
                  <c:v>5.2821999999999997E-5</c:v>
                </c:pt>
                <c:pt idx="52822">
                  <c:v>5.2822999999999999E-5</c:v>
                </c:pt>
                <c:pt idx="52823">
                  <c:v>5.2824000000000001E-5</c:v>
                </c:pt>
                <c:pt idx="52824">
                  <c:v>5.2825000000000003E-5</c:v>
                </c:pt>
                <c:pt idx="52825">
                  <c:v>5.2825999999999999E-5</c:v>
                </c:pt>
                <c:pt idx="52826">
                  <c:v>5.2827000000000001E-5</c:v>
                </c:pt>
                <c:pt idx="52827">
                  <c:v>5.2828000000000003E-5</c:v>
                </c:pt>
                <c:pt idx="52828">
                  <c:v>5.2828999999999999E-5</c:v>
                </c:pt>
                <c:pt idx="52829">
                  <c:v>5.2830000000000001E-5</c:v>
                </c:pt>
                <c:pt idx="52830">
                  <c:v>5.2831000000000003E-5</c:v>
                </c:pt>
                <c:pt idx="52831">
                  <c:v>5.2831999999999998E-5</c:v>
                </c:pt>
                <c:pt idx="52832">
                  <c:v>5.2833000000000001E-5</c:v>
                </c:pt>
                <c:pt idx="52833">
                  <c:v>5.2834000000000003E-5</c:v>
                </c:pt>
                <c:pt idx="52834">
                  <c:v>5.2834999999999998E-5</c:v>
                </c:pt>
                <c:pt idx="52835">
                  <c:v>5.2836E-5</c:v>
                </c:pt>
                <c:pt idx="52836">
                  <c:v>5.2837000000000003E-5</c:v>
                </c:pt>
                <c:pt idx="52837">
                  <c:v>5.2837999999999998E-5</c:v>
                </c:pt>
                <c:pt idx="52838">
                  <c:v>5.2839E-5</c:v>
                </c:pt>
                <c:pt idx="52839">
                  <c:v>5.2840000000000002E-5</c:v>
                </c:pt>
                <c:pt idx="52840">
                  <c:v>5.2840999999999998E-5</c:v>
                </c:pt>
                <c:pt idx="52841">
                  <c:v>5.2842E-5</c:v>
                </c:pt>
                <c:pt idx="52842">
                  <c:v>5.2843000000000002E-5</c:v>
                </c:pt>
                <c:pt idx="52843">
                  <c:v>5.2843999999999998E-5</c:v>
                </c:pt>
                <c:pt idx="52844">
                  <c:v>5.2845E-5</c:v>
                </c:pt>
                <c:pt idx="52845">
                  <c:v>5.2846000000000002E-5</c:v>
                </c:pt>
                <c:pt idx="52846">
                  <c:v>5.2846999999999997E-5</c:v>
                </c:pt>
                <c:pt idx="52847">
                  <c:v>5.2848E-5</c:v>
                </c:pt>
                <c:pt idx="52848">
                  <c:v>5.2849000000000002E-5</c:v>
                </c:pt>
                <c:pt idx="52849">
                  <c:v>5.2849999999999997E-5</c:v>
                </c:pt>
                <c:pt idx="52850">
                  <c:v>5.2850999999999999E-5</c:v>
                </c:pt>
                <c:pt idx="52851">
                  <c:v>5.2852000000000002E-5</c:v>
                </c:pt>
                <c:pt idx="52852">
                  <c:v>5.2852999999999997E-5</c:v>
                </c:pt>
                <c:pt idx="52853">
                  <c:v>5.2853999999999999E-5</c:v>
                </c:pt>
                <c:pt idx="52854">
                  <c:v>5.2855000000000001E-5</c:v>
                </c:pt>
                <c:pt idx="52855">
                  <c:v>5.2855999999999997E-5</c:v>
                </c:pt>
                <c:pt idx="52856">
                  <c:v>5.2856999999999999E-5</c:v>
                </c:pt>
                <c:pt idx="52857">
                  <c:v>5.2858000000000001E-5</c:v>
                </c:pt>
                <c:pt idx="52858">
                  <c:v>5.2859000000000003E-5</c:v>
                </c:pt>
                <c:pt idx="52859">
                  <c:v>5.2859999999999999E-5</c:v>
                </c:pt>
                <c:pt idx="52860">
                  <c:v>5.2861000000000001E-5</c:v>
                </c:pt>
                <c:pt idx="52861">
                  <c:v>5.2862000000000003E-5</c:v>
                </c:pt>
                <c:pt idx="52862">
                  <c:v>5.2862999999999999E-5</c:v>
                </c:pt>
                <c:pt idx="52863">
                  <c:v>5.2864000000000001E-5</c:v>
                </c:pt>
                <c:pt idx="52864">
                  <c:v>5.2865000000000003E-5</c:v>
                </c:pt>
                <c:pt idx="52865">
                  <c:v>5.2865999999999998E-5</c:v>
                </c:pt>
                <c:pt idx="52866">
                  <c:v>5.2867000000000001E-5</c:v>
                </c:pt>
                <c:pt idx="52867">
                  <c:v>5.2868000000000003E-5</c:v>
                </c:pt>
                <c:pt idx="52868">
                  <c:v>5.2868999999999998E-5</c:v>
                </c:pt>
                <c:pt idx="52869">
                  <c:v>5.287E-5</c:v>
                </c:pt>
                <c:pt idx="52870">
                  <c:v>5.2871000000000003E-5</c:v>
                </c:pt>
                <c:pt idx="52871">
                  <c:v>5.2871999999999998E-5</c:v>
                </c:pt>
                <c:pt idx="52872">
                  <c:v>5.2873E-5</c:v>
                </c:pt>
                <c:pt idx="52873">
                  <c:v>5.2874000000000002E-5</c:v>
                </c:pt>
                <c:pt idx="52874">
                  <c:v>5.2874999999999998E-5</c:v>
                </c:pt>
                <c:pt idx="52875">
                  <c:v>5.2876E-5</c:v>
                </c:pt>
                <c:pt idx="52876">
                  <c:v>5.2877000000000002E-5</c:v>
                </c:pt>
                <c:pt idx="52877">
                  <c:v>5.2877999999999998E-5</c:v>
                </c:pt>
                <c:pt idx="52878">
                  <c:v>5.2879E-5</c:v>
                </c:pt>
                <c:pt idx="52879">
                  <c:v>5.2880000000000002E-5</c:v>
                </c:pt>
                <c:pt idx="52880">
                  <c:v>5.2880999999999997E-5</c:v>
                </c:pt>
                <c:pt idx="52881">
                  <c:v>5.2882E-5</c:v>
                </c:pt>
                <c:pt idx="52882">
                  <c:v>5.2883000000000002E-5</c:v>
                </c:pt>
                <c:pt idx="52883">
                  <c:v>5.2883999999999997E-5</c:v>
                </c:pt>
                <c:pt idx="52884">
                  <c:v>5.2884999999999999E-5</c:v>
                </c:pt>
                <c:pt idx="52885">
                  <c:v>5.2886000000000002E-5</c:v>
                </c:pt>
                <c:pt idx="52886">
                  <c:v>5.2886999999999997E-5</c:v>
                </c:pt>
                <c:pt idx="52887">
                  <c:v>5.2887999999999999E-5</c:v>
                </c:pt>
                <c:pt idx="52888">
                  <c:v>5.2889000000000001E-5</c:v>
                </c:pt>
                <c:pt idx="52889">
                  <c:v>5.2889999999999997E-5</c:v>
                </c:pt>
                <c:pt idx="52890">
                  <c:v>5.2890999999999999E-5</c:v>
                </c:pt>
                <c:pt idx="52891">
                  <c:v>5.2892000000000001E-5</c:v>
                </c:pt>
                <c:pt idx="52892">
                  <c:v>5.2893000000000003E-5</c:v>
                </c:pt>
                <c:pt idx="52893">
                  <c:v>5.2893999999999999E-5</c:v>
                </c:pt>
                <c:pt idx="52894">
                  <c:v>5.2895000000000001E-5</c:v>
                </c:pt>
                <c:pt idx="52895">
                  <c:v>5.2896000000000003E-5</c:v>
                </c:pt>
                <c:pt idx="52896">
                  <c:v>5.2896999999999999E-5</c:v>
                </c:pt>
                <c:pt idx="52897">
                  <c:v>5.2898000000000001E-5</c:v>
                </c:pt>
                <c:pt idx="52898">
                  <c:v>5.2899000000000003E-5</c:v>
                </c:pt>
                <c:pt idx="52899">
                  <c:v>5.2899999999999998E-5</c:v>
                </c:pt>
                <c:pt idx="52900">
                  <c:v>5.2901000000000001E-5</c:v>
                </c:pt>
                <c:pt idx="52901">
                  <c:v>5.2902000000000003E-5</c:v>
                </c:pt>
                <c:pt idx="52902">
                  <c:v>5.2902999999999998E-5</c:v>
                </c:pt>
                <c:pt idx="52903">
                  <c:v>5.2904E-5</c:v>
                </c:pt>
                <c:pt idx="52904">
                  <c:v>5.2905000000000003E-5</c:v>
                </c:pt>
                <c:pt idx="52905">
                  <c:v>5.2905999999999998E-5</c:v>
                </c:pt>
                <c:pt idx="52906">
                  <c:v>5.2907E-5</c:v>
                </c:pt>
                <c:pt idx="52907">
                  <c:v>5.2908000000000002E-5</c:v>
                </c:pt>
                <c:pt idx="52908">
                  <c:v>5.2908999999999998E-5</c:v>
                </c:pt>
                <c:pt idx="52909">
                  <c:v>5.291E-5</c:v>
                </c:pt>
                <c:pt idx="52910">
                  <c:v>5.2911000000000002E-5</c:v>
                </c:pt>
                <c:pt idx="52911">
                  <c:v>5.2911999999999998E-5</c:v>
                </c:pt>
                <c:pt idx="52912">
                  <c:v>5.2913E-5</c:v>
                </c:pt>
                <c:pt idx="52913">
                  <c:v>5.2914000000000002E-5</c:v>
                </c:pt>
                <c:pt idx="52914">
                  <c:v>5.2914999999999997E-5</c:v>
                </c:pt>
                <c:pt idx="52915">
                  <c:v>5.2916E-5</c:v>
                </c:pt>
                <c:pt idx="52916">
                  <c:v>5.2917000000000002E-5</c:v>
                </c:pt>
                <c:pt idx="52917">
                  <c:v>5.2917999999999997E-5</c:v>
                </c:pt>
                <c:pt idx="52918">
                  <c:v>5.2918999999999999E-5</c:v>
                </c:pt>
                <c:pt idx="52919">
                  <c:v>5.2920000000000002E-5</c:v>
                </c:pt>
                <c:pt idx="52920">
                  <c:v>5.2920999999999997E-5</c:v>
                </c:pt>
                <c:pt idx="52921">
                  <c:v>5.2921999999999999E-5</c:v>
                </c:pt>
                <c:pt idx="52922">
                  <c:v>5.2923000000000001E-5</c:v>
                </c:pt>
                <c:pt idx="52923">
                  <c:v>5.2923999999999997E-5</c:v>
                </c:pt>
                <c:pt idx="52924">
                  <c:v>5.2924999999999999E-5</c:v>
                </c:pt>
                <c:pt idx="52925">
                  <c:v>5.2926000000000001E-5</c:v>
                </c:pt>
                <c:pt idx="52926">
                  <c:v>5.2927000000000003E-5</c:v>
                </c:pt>
                <c:pt idx="52927">
                  <c:v>5.2927999999999999E-5</c:v>
                </c:pt>
                <c:pt idx="52928">
                  <c:v>5.2929000000000001E-5</c:v>
                </c:pt>
                <c:pt idx="52929">
                  <c:v>5.2930000000000003E-5</c:v>
                </c:pt>
                <c:pt idx="52930">
                  <c:v>5.2930999999999999E-5</c:v>
                </c:pt>
                <c:pt idx="52931">
                  <c:v>5.2932000000000001E-5</c:v>
                </c:pt>
                <c:pt idx="52932">
                  <c:v>5.2933000000000003E-5</c:v>
                </c:pt>
                <c:pt idx="52933">
                  <c:v>5.2933999999999998E-5</c:v>
                </c:pt>
                <c:pt idx="52934">
                  <c:v>5.2935000000000001E-5</c:v>
                </c:pt>
                <c:pt idx="52935">
                  <c:v>5.2936000000000003E-5</c:v>
                </c:pt>
                <c:pt idx="52936">
                  <c:v>5.2936999999999998E-5</c:v>
                </c:pt>
                <c:pt idx="52937">
                  <c:v>5.2938E-5</c:v>
                </c:pt>
                <c:pt idx="52938">
                  <c:v>5.2939000000000003E-5</c:v>
                </c:pt>
                <c:pt idx="52939">
                  <c:v>5.2939999999999998E-5</c:v>
                </c:pt>
                <c:pt idx="52940">
                  <c:v>5.2941E-5</c:v>
                </c:pt>
                <c:pt idx="52941">
                  <c:v>5.2942000000000002E-5</c:v>
                </c:pt>
                <c:pt idx="52942">
                  <c:v>5.2942999999999998E-5</c:v>
                </c:pt>
                <c:pt idx="52943">
                  <c:v>5.2944E-5</c:v>
                </c:pt>
                <c:pt idx="52944">
                  <c:v>5.2945000000000002E-5</c:v>
                </c:pt>
                <c:pt idx="52945">
                  <c:v>5.2945999999999998E-5</c:v>
                </c:pt>
                <c:pt idx="52946">
                  <c:v>5.2947E-5</c:v>
                </c:pt>
                <c:pt idx="52947">
                  <c:v>5.2948000000000002E-5</c:v>
                </c:pt>
                <c:pt idx="52948">
                  <c:v>5.2948999999999997E-5</c:v>
                </c:pt>
                <c:pt idx="52949">
                  <c:v>5.295E-5</c:v>
                </c:pt>
                <c:pt idx="52950">
                  <c:v>5.2951000000000002E-5</c:v>
                </c:pt>
                <c:pt idx="52951">
                  <c:v>5.2951999999999997E-5</c:v>
                </c:pt>
                <c:pt idx="52952">
                  <c:v>5.2952999999999999E-5</c:v>
                </c:pt>
                <c:pt idx="52953">
                  <c:v>5.2954000000000002E-5</c:v>
                </c:pt>
                <c:pt idx="52954">
                  <c:v>5.2954999999999997E-5</c:v>
                </c:pt>
                <c:pt idx="52955">
                  <c:v>5.2955999999999999E-5</c:v>
                </c:pt>
                <c:pt idx="52956">
                  <c:v>5.2957000000000001E-5</c:v>
                </c:pt>
                <c:pt idx="52957">
                  <c:v>5.2957999999999997E-5</c:v>
                </c:pt>
                <c:pt idx="52958">
                  <c:v>5.2958999999999999E-5</c:v>
                </c:pt>
                <c:pt idx="52959">
                  <c:v>5.2960000000000001E-5</c:v>
                </c:pt>
                <c:pt idx="52960">
                  <c:v>5.2961000000000003E-5</c:v>
                </c:pt>
                <c:pt idx="52961">
                  <c:v>5.2961999999999999E-5</c:v>
                </c:pt>
                <c:pt idx="52962">
                  <c:v>5.2963000000000001E-5</c:v>
                </c:pt>
                <c:pt idx="52963">
                  <c:v>5.2964000000000003E-5</c:v>
                </c:pt>
                <c:pt idx="52964">
                  <c:v>5.2964999999999999E-5</c:v>
                </c:pt>
                <c:pt idx="52965">
                  <c:v>5.2966000000000001E-5</c:v>
                </c:pt>
                <c:pt idx="52966">
                  <c:v>5.2967000000000003E-5</c:v>
                </c:pt>
                <c:pt idx="52967">
                  <c:v>5.2967999999999998E-5</c:v>
                </c:pt>
                <c:pt idx="52968">
                  <c:v>5.2969000000000001E-5</c:v>
                </c:pt>
                <c:pt idx="52969">
                  <c:v>5.2970000000000003E-5</c:v>
                </c:pt>
                <c:pt idx="52970">
                  <c:v>5.2970999999999998E-5</c:v>
                </c:pt>
                <c:pt idx="52971">
                  <c:v>5.2972E-5</c:v>
                </c:pt>
                <c:pt idx="52972">
                  <c:v>5.2973000000000003E-5</c:v>
                </c:pt>
                <c:pt idx="52973">
                  <c:v>5.2973999999999998E-5</c:v>
                </c:pt>
                <c:pt idx="52974">
                  <c:v>5.2975E-5</c:v>
                </c:pt>
                <c:pt idx="52975">
                  <c:v>5.2976000000000002E-5</c:v>
                </c:pt>
                <c:pt idx="52976">
                  <c:v>5.2976999999999998E-5</c:v>
                </c:pt>
                <c:pt idx="52977">
                  <c:v>5.2978E-5</c:v>
                </c:pt>
                <c:pt idx="52978">
                  <c:v>5.2979000000000002E-5</c:v>
                </c:pt>
                <c:pt idx="52979">
                  <c:v>5.2979999999999998E-5</c:v>
                </c:pt>
                <c:pt idx="52980">
                  <c:v>5.2981E-5</c:v>
                </c:pt>
                <c:pt idx="52981">
                  <c:v>5.2982000000000002E-5</c:v>
                </c:pt>
                <c:pt idx="52982">
                  <c:v>5.2982999999999997E-5</c:v>
                </c:pt>
                <c:pt idx="52983">
                  <c:v>5.2984E-5</c:v>
                </c:pt>
                <c:pt idx="52984">
                  <c:v>5.2985000000000002E-5</c:v>
                </c:pt>
                <c:pt idx="52985">
                  <c:v>5.2985999999999997E-5</c:v>
                </c:pt>
                <c:pt idx="52986">
                  <c:v>5.2986999999999999E-5</c:v>
                </c:pt>
                <c:pt idx="52987">
                  <c:v>5.2988000000000002E-5</c:v>
                </c:pt>
                <c:pt idx="52988">
                  <c:v>5.2988999999999997E-5</c:v>
                </c:pt>
                <c:pt idx="52989">
                  <c:v>5.2989999999999999E-5</c:v>
                </c:pt>
                <c:pt idx="52990">
                  <c:v>5.2991000000000001E-5</c:v>
                </c:pt>
                <c:pt idx="52991">
                  <c:v>5.2991999999999997E-5</c:v>
                </c:pt>
                <c:pt idx="52992">
                  <c:v>5.2992999999999999E-5</c:v>
                </c:pt>
                <c:pt idx="52993">
                  <c:v>5.2994000000000001E-5</c:v>
                </c:pt>
                <c:pt idx="52994">
                  <c:v>5.2995000000000003E-5</c:v>
                </c:pt>
                <c:pt idx="52995">
                  <c:v>5.2995999999999999E-5</c:v>
                </c:pt>
                <c:pt idx="52996">
                  <c:v>5.2997000000000001E-5</c:v>
                </c:pt>
                <c:pt idx="52997">
                  <c:v>5.2998000000000003E-5</c:v>
                </c:pt>
                <c:pt idx="52998">
                  <c:v>5.2998999999999999E-5</c:v>
                </c:pt>
                <c:pt idx="52999">
                  <c:v>5.3000000000000001E-5</c:v>
                </c:pt>
                <c:pt idx="53000">
                  <c:v>5.3001000000000003E-5</c:v>
                </c:pt>
                <c:pt idx="53001">
                  <c:v>5.3001999999999998E-5</c:v>
                </c:pt>
                <c:pt idx="53002">
                  <c:v>5.3003000000000001E-5</c:v>
                </c:pt>
                <c:pt idx="53003">
                  <c:v>5.3004000000000003E-5</c:v>
                </c:pt>
                <c:pt idx="53004">
                  <c:v>5.3004999999999998E-5</c:v>
                </c:pt>
                <c:pt idx="53005">
                  <c:v>5.3006E-5</c:v>
                </c:pt>
                <c:pt idx="53006">
                  <c:v>5.3007000000000003E-5</c:v>
                </c:pt>
                <c:pt idx="53007">
                  <c:v>5.3007999999999998E-5</c:v>
                </c:pt>
                <c:pt idx="53008">
                  <c:v>5.3009E-5</c:v>
                </c:pt>
                <c:pt idx="53009">
                  <c:v>5.3010000000000002E-5</c:v>
                </c:pt>
                <c:pt idx="53010">
                  <c:v>5.3010999999999998E-5</c:v>
                </c:pt>
                <c:pt idx="53011">
                  <c:v>5.3012E-5</c:v>
                </c:pt>
                <c:pt idx="53012">
                  <c:v>5.3013000000000002E-5</c:v>
                </c:pt>
                <c:pt idx="53013">
                  <c:v>5.3013999999999998E-5</c:v>
                </c:pt>
                <c:pt idx="53014">
                  <c:v>5.3015E-5</c:v>
                </c:pt>
                <c:pt idx="53015">
                  <c:v>5.3016000000000002E-5</c:v>
                </c:pt>
                <c:pt idx="53016">
                  <c:v>5.3016999999999997E-5</c:v>
                </c:pt>
                <c:pt idx="53017">
                  <c:v>5.3018E-5</c:v>
                </c:pt>
                <c:pt idx="53018">
                  <c:v>5.3019000000000002E-5</c:v>
                </c:pt>
                <c:pt idx="53019">
                  <c:v>5.3019999999999997E-5</c:v>
                </c:pt>
                <c:pt idx="53020">
                  <c:v>5.3020999999999999E-5</c:v>
                </c:pt>
                <c:pt idx="53021">
                  <c:v>5.3022000000000002E-5</c:v>
                </c:pt>
                <c:pt idx="53022">
                  <c:v>5.3022999999999997E-5</c:v>
                </c:pt>
                <c:pt idx="53023">
                  <c:v>5.3023999999999999E-5</c:v>
                </c:pt>
                <c:pt idx="53024">
                  <c:v>5.3025000000000001E-5</c:v>
                </c:pt>
                <c:pt idx="53025">
                  <c:v>5.3025999999999997E-5</c:v>
                </c:pt>
                <c:pt idx="53026">
                  <c:v>5.3026999999999999E-5</c:v>
                </c:pt>
                <c:pt idx="53027">
                  <c:v>5.3028000000000001E-5</c:v>
                </c:pt>
                <c:pt idx="53028">
                  <c:v>5.3029000000000003E-5</c:v>
                </c:pt>
                <c:pt idx="53029">
                  <c:v>5.3029999999999999E-5</c:v>
                </c:pt>
                <c:pt idx="53030">
                  <c:v>5.3031000000000001E-5</c:v>
                </c:pt>
                <c:pt idx="53031">
                  <c:v>5.3032000000000003E-5</c:v>
                </c:pt>
                <c:pt idx="53032">
                  <c:v>5.3032999999999999E-5</c:v>
                </c:pt>
                <c:pt idx="53033">
                  <c:v>5.3034000000000001E-5</c:v>
                </c:pt>
                <c:pt idx="53034">
                  <c:v>5.3035000000000003E-5</c:v>
                </c:pt>
                <c:pt idx="53035">
                  <c:v>5.3035999999999998E-5</c:v>
                </c:pt>
                <c:pt idx="53036">
                  <c:v>5.3037000000000001E-5</c:v>
                </c:pt>
                <c:pt idx="53037">
                  <c:v>5.3038000000000003E-5</c:v>
                </c:pt>
                <c:pt idx="53038">
                  <c:v>5.3038999999999998E-5</c:v>
                </c:pt>
                <c:pt idx="53039">
                  <c:v>5.304E-5</c:v>
                </c:pt>
                <c:pt idx="53040">
                  <c:v>5.3041000000000003E-5</c:v>
                </c:pt>
                <c:pt idx="53041">
                  <c:v>5.3041999999999998E-5</c:v>
                </c:pt>
                <c:pt idx="53042">
                  <c:v>5.3043E-5</c:v>
                </c:pt>
                <c:pt idx="53043">
                  <c:v>5.3044000000000002E-5</c:v>
                </c:pt>
                <c:pt idx="53044">
                  <c:v>5.3044999999999998E-5</c:v>
                </c:pt>
                <c:pt idx="53045">
                  <c:v>5.3046E-5</c:v>
                </c:pt>
                <c:pt idx="53046">
                  <c:v>5.3047000000000002E-5</c:v>
                </c:pt>
                <c:pt idx="53047">
                  <c:v>5.3047999999999998E-5</c:v>
                </c:pt>
                <c:pt idx="53048">
                  <c:v>5.3049E-5</c:v>
                </c:pt>
                <c:pt idx="53049">
                  <c:v>5.3050000000000002E-5</c:v>
                </c:pt>
                <c:pt idx="53050">
                  <c:v>5.3050999999999997E-5</c:v>
                </c:pt>
                <c:pt idx="53051">
                  <c:v>5.3052E-5</c:v>
                </c:pt>
                <c:pt idx="53052">
                  <c:v>5.3053000000000002E-5</c:v>
                </c:pt>
                <c:pt idx="53053">
                  <c:v>5.3053999999999997E-5</c:v>
                </c:pt>
                <c:pt idx="53054">
                  <c:v>5.3054999999999999E-5</c:v>
                </c:pt>
                <c:pt idx="53055">
                  <c:v>5.3056000000000002E-5</c:v>
                </c:pt>
                <c:pt idx="53056">
                  <c:v>5.3056999999999997E-5</c:v>
                </c:pt>
                <c:pt idx="53057">
                  <c:v>5.3057999999999999E-5</c:v>
                </c:pt>
                <c:pt idx="53058">
                  <c:v>5.3059000000000001E-5</c:v>
                </c:pt>
                <c:pt idx="53059">
                  <c:v>5.3059999999999997E-5</c:v>
                </c:pt>
                <c:pt idx="53060">
                  <c:v>5.3060999999999999E-5</c:v>
                </c:pt>
                <c:pt idx="53061">
                  <c:v>5.3062000000000001E-5</c:v>
                </c:pt>
                <c:pt idx="53062">
                  <c:v>5.3062999999999997E-5</c:v>
                </c:pt>
                <c:pt idx="53063">
                  <c:v>5.3063999999999999E-5</c:v>
                </c:pt>
                <c:pt idx="53064">
                  <c:v>5.3065000000000001E-5</c:v>
                </c:pt>
                <c:pt idx="53065">
                  <c:v>5.3066000000000003E-5</c:v>
                </c:pt>
                <c:pt idx="53066">
                  <c:v>5.3066999999999999E-5</c:v>
                </c:pt>
                <c:pt idx="53067">
                  <c:v>5.3068000000000001E-5</c:v>
                </c:pt>
                <c:pt idx="53068">
                  <c:v>5.3069000000000003E-5</c:v>
                </c:pt>
                <c:pt idx="53069">
                  <c:v>5.3069999999999998E-5</c:v>
                </c:pt>
                <c:pt idx="53070">
                  <c:v>5.3071000000000001E-5</c:v>
                </c:pt>
                <c:pt idx="53071">
                  <c:v>5.3072000000000003E-5</c:v>
                </c:pt>
                <c:pt idx="53072">
                  <c:v>5.3072999999999998E-5</c:v>
                </c:pt>
                <c:pt idx="53073">
                  <c:v>5.3074E-5</c:v>
                </c:pt>
                <c:pt idx="53074">
                  <c:v>5.3075000000000003E-5</c:v>
                </c:pt>
                <c:pt idx="53075">
                  <c:v>5.3075999999999998E-5</c:v>
                </c:pt>
                <c:pt idx="53076">
                  <c:v>5.3077E-5</c:v>
                </c:pt>
                <c:pt idx="53077">
                  <c:v>5.3078000000000002E-5</c:v>
                </c:pt>
                <c:pt idx="53078">
                  <c:v>5.3078999999999998E-5</c:v>
                </c:pt>
                <c:pt idx="53079">
                  <c:v>5.308E-5</c:v>
                </c:pt>
                <c:pt idx="53080">
                  <c:v>5.3081000000000002E-5</c:v>
                </c:pt>
                <c:pt idx="53081">
                  <c:v>5.3081999999999998E-5</c:v>
                </c:pt>
                <c:pt idx="53082">
                  <c:v>5.3083E-5</c:v>
                </c:pt>
                <c:pt idx="53083">
                  <c:v>5.3084000000000002E-5</c:v>
                </c:pt>
                <c:pt idx="53084">
                  <c:v>5.3084999999999997E-5</c:v>
                </c:pt>
                <c:pt idx="53085">
                  <c:v>5.3086E-5</c:v>
                </c:pt>
                <c:pt idx="53086">
                  <c:v>5.3087000000000002E-5</c:v>
                </c:pt>
                <c:pt idx="53087">
                  <c:v>5.3087999999999997E-5</c:v>
                </c:pt>
                <c:pt idx="53088">
                  <c:v>5.3088999999999999E-5</c:v>
                </c:pt>
                <c:pt idx="53089">
                  <c:v>5.3090000000000002E-5</c:v>
                </c:pt>
                <c:pt idx="53090">
                  <c:v>5.3090999999999997E-5</c:v>
                </c:pt>
                <c:pt idx="53091">
                  <c:v>5.3091999999999999E-5</c:v>
                </c:pt>
                <c:pt idx="53092">
                  <c:v>5.3093000000000001E-5</c:v>
                </c:pt>
                <c:pt idx="53093">
                  <c:v>5.3093999999999997E-5</c:v>
                </c:pt>
                <c:pt idx="53094">
                  <c:v>5.3094999999999999E-5</c:v>
                </c:pt>
                <c:pt idx="53095">
                  <c:v>5.3096000000000001E-5</c:v>
                </c:pt>
                <c:pt idx="53096">
                  <c:v>5.3096999999999997E-5</c:v>
                </c:pt>
                <c:pt idx="53097">
                  <c:v>5.3097999999999999E-5</c:v>
                </c:pt>
                <c:pt idx="53098">
                  <c:v>5.3099000000000001E-5</c:v>
                </c:pt>
                <c:pt idx="53099">
                  <c:v>5.3100000000000003E-5</c:v>
                </c:pt>
                <c:pt idx="53100">
                  <c:v>5.3100999999999999E-5</c:v>
                </c:pt>
                <c:pt idx="53101">
                  <c:v>5.3102000000000001E-5</c:v>
                </c:pt>
                <c:pt idx="53102">
                  <c:v>5.3103000000000003E-5</c:v>
                </c:pt>
                <c:pt idx="53103">
                  <c:v>5.3103999999999998E-5</c:v>
                </c:pt>
                <c:pt idx="53104">
                  <c:v>5.3105000000000001E-5</c:v>
                </c:pt>
                <c:pt idx="53105">
                  <c:v>5.3106000000000003E-5</c:v>
                </c:pt>
                <c:pt idx="53106">
                  <c:v>5.3106999999999998E-5</c:v>
                </c:pt>
                <c:pt idx="53107">
                  <c:v>5.3108E-5</c:v>
                </c:pt>
                <c:pt idx="53108">
                  <c:v>5.3109000000000003E-5</c:v>
                </c:pt>
                <c:pt idx="53109">
                  <c:v>5.3109999999999998E-5</c:v>
                </c:pt>
                <c:pt idx="53110">
                  <c:v>5.3111E-5</c:v>
                </c:pt>
                <c:pt idx="53111">
                  <c:v>5.3112000000000002E-5</c:v>
                </c:pt>
                <c:pt idx="53112">
                  <c:v>5.3112999999999998E-5</c:v>
                </c:pt>
                <c:pt idx="53113">
                  <c:v>5.3114E-5</c:v>
                </c:pt>
                <c:pt idx="53114">
                  <c:v>5.3115000000000002E-5</c:v>
                </c:pt>
                <c:pt idx="53115">
                  <c:v>5.3115999999999998E-5</c:v>
                </c:pt>
                <c:pt idx="53116">
                  <c:v>5.3117E-5</c:v>
                </c:pt>
                <c:pt idx="53117">
                  <c:v>5.3118000000000002E-5</c:v>
                </c:pt>
                <c:pt idx="53118">
                  <c:v>5.3118999999999997E-5</c:v>
                </c:pt>
                <c:pt idx="53119">
                  <c:v>5.312E-5</c:v>
                </c:pt>
                <c:pt idx="53120">
                  <c:v>5.3121000000000002E-5</c:v>
                </c:pt>
                <c:pt idx="53121">
                  <c:v>5.3121999999999997E-5</c:v>
                </c:pt>
                <c:pt idx="53122">
                  <c:v>5.3122999999999999E-5</c:v>
                </c:pt>
                <c:pt idx="53123">
                  <c:v>5.3124000000000002E-5</c:v>
                </c:pt>
                <c:pt idx="53124">
                  <c:v>5.3124999999999997E-5</c:v>
                </c:pt>
                <c:pt idx="53125">
                  <c:v>5.3125999999999999E-5</c:v>
                </c:pt>
                <c:pt idx="53126">
                  <c:v>5.3127000000000001E-5</c:v>
                </c:pt>
                <c:pt idx="53127">
                  <c:v>5.3127999999999997E-5</c:v>
                </c:pt>
                <c:pt idx="53128">
                  <c:v>5.3128999999999999E-5</c:v>
                </c:pt>
                <c:pt idx="53129">
                  <c:v>5.3130000000000001E-5</c:v>
                </c:pt>
                <c:pt idx="53130">
                  <c:v>5.3130999999999997E-5</c:v>
                </c:pt>
                <c:pt idx="53131">
                  <c:v>5.3131999999999999E-5</c:v>
                </c:pt>
                <c:pt idx="53132">
                  <c:v>5.3133000000000001E-5</c:v>
                </c:pt>
                <c:pt idx="53133">
                  <c:v>5.3134000000000003E-5</c:v>
                </c:pt>
                <c:pt idx="53134">
                  <c:v>5.3134999999999999E-5</c:v>
                </c:pt>
                <c:pt idx="53135">
                  <c:v>5.3136000000000001E-5</c:v>
                </c:pt>
                <c:pt idx="53136">
                  <c:v>5.3137000000000003E-5</c:v>
                </c:pt>
                <c:pt idx="53137">
                  <c:v>5.3137999999999998E-5</c:v>
                </c:pt>
                <c:pt idx="53138">
                  <c:v>5.3139000000000001E-5</c:v>
                </c:pt>
                <c:pt idx="53139">
                  <c:v>5.3140000000000003E-5</c:v>
                </c:pt>
                <c:pt idx="53140">
                  <c:v>5.3140999999999998E-5</c:v>
                </c:pt>
                <c:pt idx="53141">
                  <c:v>5.3142E-5</c:v>
                </c:pt>
                <c:pt idx="53142">
                  <c:v>5.3143000000000003E-5</c:v>
                </c:pt>
                <c:pt idx="53143">
                  <c:v>5.3143999999999998E-5</c:v>
                </c:pt>
                <c:pt idx="53144">
                  <c:v>5.3145E-5</c:v>
                </c:pt>
                <c:pt idx="53145">
                  <c:v>5.3146000000000002E-5</c:v>
                </c:pt>
                <c:pt idx="53146">
                  <c:v>5.3146999999999998E-5</c:v>
                </c:pt>
                <c:pt idx="53147">
                  <c:v>5.3148E-5</c:v>
                </c:pt>
                <c:pt idx="53148">
                  <c:v>5.3149000000000002E-5</c:v>
                </c:pt>
                <c:pt idx="53149">
                  <c:v>5.3149999999999998E-5</c:v>
                </c:pt>
                <c:pt idx="53150">
                  <c:v>5.3151E-5</c:v>
                </c:pt>
                <c:pt idx="53151">
                  <c:v>5.3152000000000002E-5</c:v>
                </c:pt>
                <c:pt idx="53152">
                  <c:v>5.3152999999999997E-5</c:v>
                </c:pt>
                <c:pt idx="53153">
                  <c:v>5.3154E-5</c:v>
                </c:pt>
                <c:pt idx="53154">
                  <c:v>5.3155000000000002E-5</c:v>
                </c:pt>
                <c:pt idx="53155">
                  <c:v>5.3155999999999997E-5</c:v>
                </c:pt>
                <c:pt idx="53156">
                  <c:v>5.3156999999999999E-5</c:v>
                </c:pt>
                <c:pt idx="53157">
                  <c:v>5.3158000000000002E-5</c:v>
                </c:pt>
                <c:pt idx="53158">
                  <c:v>5.3158999999999997E-5</c:v>
                </c:pt>
                <c:pt idx="53159">
                  <c:v>5.3159999999999999E-5</c:v>
                </c:pt>
                <c:pt idx="53160">
                  <c:v>5.3161000000000001E-5</c:v>
                </c:pt>
                <c:pt idx="53161">
                  <c:v>5.3161999999999997E-5</c:v>
                </c:pt>
                <c:pt idx="53162">
                  <c:v>5.3162999999999999E-5</c:v>
                </c:pt>
                <c:pt idx="53163">
                  <c:v>5.3164000000000001E-5</c:v>
                </c:pt>
                <c:pt idx="53164">
                  <c:v>5.3164999999999997E-5</c:v>
                </c:pt>
                <c:pt idx="53165">
                  <c:v>5.3165999999999999E-5</c:v>
                </c:pt>
                <c:pt idx="53166">
                  <c:v>5.3167000000000001E-5</c:v>
                </c:pt>
                <c:pt idx="53167">
                  <c:v>5.3168000000000003E-5</c:v>
                </c:pt>
                <c:pt idx="53168">
                  <c:v>5.3168999999999999E-5</c:v>
                </c:pt>
                <c:pt idx="53169">
                  <c:v>5.3170000000000001E-5</c:v>
                </c:pt>
                <c:pt idx="53170">
                  <c:v>5.3171000000000003E-5</c:v>
                </c:pt>
                <c:pt idx="53171">
                  <c:v>5.3171999999999998E-5</c:v>
                </c:pt>
                <c:pt idx="53172">
                  <c:v>5.3173000000000001E-5</c:v>
                </c:pt>
                <c:pt idx="53173">
                  <c:v>5.3174000000000003E-5</c:v>
                </c:pt>
                <c:pt idx="53174">
                  <c:v>5.3174999999999998E-5</c:v>
                </c:pt>
                <c:pt idx="53175">
                  <c:v>5.3176E-5</c:v>
                </c:pt>
                <c:pt idx="53176">
                  <c:v>5.3177000000000003E-5</c:v>
                </c:pt>
                <c:pt idx="53177">
                  <c:v>5.3177999999999998E-5</c:v>
                </c:pt>
                <c:pt idx="53178">
                  <c:v>5.3179E-5</c:v>
                </c:pt>
                <c:pt idx="53179">
                  <c:v>5.3180000000000002E-5</c:v>
                </c:pt>
                <c:pt idx="53180">
                  <c:v>5.3180999999999998E-5</c:v>
                </c:pt>
                <c:pt idx="53181">
                  <c:v>5.3182E-5</c:v>
                </c:pt>
                <c:pt idx="53182">
                  <c:v>5.3183000000000002E-5</c:v>
                </c:pt>
                <c:pt idx="53183">
                  <c:v>5.3183999999999998E-5</c:v>
                </c:pt>
                <c:pt idx="53184">
                  <c:v>5.3185E-5</c:v>
                </c:pt>
                <c:pt idx="53185">
                  <c:v>5.3186000000000002E-5</c:v>
                </c:pt>
                <c:pt idx="53186">
                  <c:v>5.3186999999999997E-5</c:v>
                </c:pt>
                <c:pt idx="53187">
                  <c:v>5.3188E-5</c:v>
                </c:pt>
                <c:pt idx="53188">
                  <c:v>5.3189000000000002E-5</c:v>
                </c:pt>
                <c:pt idx="53189">
                  <c:v>5.3189999999999997E-5</c:v>
                </c:pt>
                <c:pt idx="53190">
                  <c:v>5.3190999999999999E-5</c:v>
                </c:pt>
                <c:pt idx="53191">
                  <c:v>5.3192000000000002E-5</c:v>
                </c:pt>
                <c:pt idx="53192">
                  <c:v>5.3192999999999997E-5</c:v>
                </c:pt>
                <c:pt idx="53193">
                  <c:v>5.3193999999999999E-5</c:v>
                </c:pt>
                <c:pt idx="53194">
                  <c:v>5.3195000000000001E-5</c:v>
                </c:pt>
                <c:pt idx="53195">
                  <c:v>5.3195999999999997E-5</c:v>
                </c:pt>
                <c:pt idx="53196">
                  <c:v>5.3196999999999999E-5</c:v>
                </c:pt>
                <c:pt idx="53197">
                  <c:v>5.3198000000000001E-5</c:v>
                </c:pt>
                <c:pt idx="53198">
                  <c:v>5.3198999999999997E-5</c:v>
                </c:pt>
                <c:pt idx="53199">
                  <c:v>5.3199999999999999E-5</c:v>
                </c:pt>
                <c:pt idx="53200">
                  <c:v>5.3201000000000001E-5</c:v>
                </c:pt>
                <c:pt idx="53201">
                  <c:v>5.3202000000000003E-5</c:v>
                </c:pt>
                <c:pt idx="53202">
                  <c:v>5.3202999999999999E-5</c:v>
                </c:pt>
                <c:pt idx="53203">
                  <c:v>5.3204000000000001E-5</c:v>
                </c:pt>
                <c:pt idx="53204">
                  <c:v>5.3205000000000003E-5</c:v>
                </c:pt>
                <c:pt idx="53205">
                  <c:v>5.3205999999999998E-5</c:v>
                </c:pt>
                <c:pt idx="53206">
                  <c:v>5.3207000000000001E-5</c:v>
                </c:pt>
                <c:pt idx="53207">
                  <c:v>5.3208000000000003E-5</c:v>
                </c:pt>
                <c:pt idx="53208">
                  <c:v>5.3208999999999998E-5</c:v>
                </c:pt>
                <c:pt idx="53209">
                  <c:v>5.321E-5</c:v>
                </c:pt>
                <c:pt idx="53210">
                  <c:v>5.3211000000000003E-5</c:v>
                </c:pt>
                <c:pt idx="53211">
                  <c:v>5.3211999999999998E-5</c:v>
                </c:pt>
                <c:pt idx="53212">
                  <c:v>5.3213E-5</c:v>
                </c:pt>
                <c:pt idx="53213">
                  <c:v>5.3214000000000002E-5</c:v>
                </c:pt>
                <c:pt idx="53214">
                  <c:v>5.3214999999999998E-5</c:v>
                </c:pt>
                <c:pt idx="53215">
                  <c:v>5.3216E-5</c:v>
                </c:pt>
                <c:pt idx="53216">
                  <c:v>5.3217000000000002E-5</c:v>
                </c:pt>
                <c:pt idx="53217">
                  <c:v>5.3217999999999998E-5</c:v>
                </c:pt>
                <c:pt idx="53218">
                  <c:v>5.3219E-5</c:v>
                </c:pt>
                <c:pt idx="53219">
                  <c:v>5.3220000000000002E-5</c:v>
                </c:pt>
                <c:pt idx="53220">
                  <c:v>5.3220999999999997E-5</c:v>
                </c:pt>
                <c:pt idx="53221">
                  <c:v>5.3222E-5</c:v>
                </c:pt>
                <c:pt idx="53222">
                  <c:v>5.3223000000000002E-5</c:v>
                </c:pt>
                <c:pt idx="53223">
                  <c:v>5.3223999999999997E-5</c:v>
                </c:pt>
                <c:pt idx="53224">
                  <c:v>5.3224999999999999E-5</c:v>
                </c:pt>
                <c:pt idx="53225">
                  <c:v>5.3226000000000002E-5</c:v>
                </c:pt>
                <c:pt idx="53226">
                  <c:v>5.3226999999999997E-5</c:v>
                </c:pt>
                <c:pt idx="53227">
                  <c:v>5.3227999999999999E-5</c:v>
                </c:pt>
                <c:pt idx="53228">
                  <c:v>5.3229000000000001E-5</c:v>
                </c:pt>
                <c:pt idx="53229">
                  <c:v>5.3229999999999997E-5</c:v>
                </c:pt>
                <c:pt idx="53230">
                  <c:v>5.3230999999999999E-5</c:v>
                </c:pt>
                <c:pt idx="53231">
                  <c:v>5.3232000000000001E-5</c:v>
                </c:pt>
                <c:pt idx="53232">
                  <c:v>5.3232999999999997E-5</c:v>
                </c:pt>
                <c:pt idx="53233">
                  <c:v>5.3233999999999999E-5</c:v>
                </c:pt>
                <c:pt idx="53234">
                  <c:v>5.3235000000000001E-5</c:v>
                </c:pt>
                <c:pt idx="53235">
                  <c:v>5.3236000000000003E-5</c:v>
                </c:pt>
                <c:pt idx="53236">
                  <c:v>5.3236999999999999E-5</c:v>
                </c:pt>
                <c:pt idx="53237">
                  <c:v>5.3238000000000001E-5</c:v>
                </c:pt>
                <c:pt idx="53238">
                  <c:v>5.3239000000000003E-5</c:v>
                </c:pt>
                <c:pt idx="53239">
                  <c:v>5.3239999999999998E-5</c:v>
                </c:pt>
                <c:pt idx="53240">
                  <c:v>5.3241000000000001E-5</c:v>
                </c:pt>
                <c:pt idx="53241">
                  <c:v>5.3242000000000003E-5</c:v>
                </c:pt>
                <c:pt idx="53242">
                  <c:v>5.3242999999999998E-5</c:v>
                </c:pt>
                <c:pt idx="53243">
                  <c:v>5.3244E-5</c:v>
                </c:pt>
                <c:pt idx="53244">
                  <c:v>5.3245000000000003E-5</c:v>
                </c:pt>
                <c:pt idx="53245">
                  <c:v>5.3245999999999998E-5</c:v>
                </c:pt>
                <c:pt idx="53246">
                  <c:v>5.3247E-5</c:v>
                </c:pt>
                <c:pt idx="53247">
                  <c:v>5.3248000000000002E-5</c:v>
                </c:pt>
                <c:pt idx="53248">
                  <c:v>5.3248999999999998E-5</c:v>
                </c:pt>
                <c:pt idx="53249">
                  <c:v>5.325E-5</c:v>
                </c:pt>
                <c:pt idx="53250">
                  <c:v>5.3251000000000002E-5</c:v>
                </c:pt>
                <c:pt idx="53251">
                  <c:v>5.3251999999999998E-5</c:v>
                </c:pt>
                <c:pt idx="53252">
                  <c:v>5.3253E-5</c:v>
                </c:pt>
                <c:pt idx="53253">
                  <c:v>5.3254000000000002E-5</c:v>
                </c:pt>
                <c:pt idx="53254">
                  <c:v>5.3254999999999997E-5</c:v>
                </c:pt>
                <c:pt idx="53255">
                  <c:v>5.3256E-5</c:v>
                </c:pt>
                <c:pt idx="53256">
                  <c:v>5.3257000000000002E-5</c:v>
                </c:pt>
                <c:pt idx="53257">
                  <c:v>5.3257999999999997E-5</c:v>
                </c:pt>
                <c:pt idx="53258">
                  <c:v>5.3258999999999999E-5</c:v>
                </c:pt>
                <c:pt idx="53259">
                  <c:v>5.3260000000000002E-5</c:v>
                </c:pt>
                <c:pt idx="53260">
                  <c:v>5.3260999999999997E-5</c:v>
                </c:pt>
                <c:pt idx="53261">
                  <c:v>5.3261999999999999E-5</c:v>
                </c:pt>
                <c:pt idx="53262">
                  <c:v>5.3263000000000001E-5</c:v>
                </c:pt>
                <c:pt idx="53263">
                  <c:v>5.3263999999999997E-5</c:v>
                </c:pt>
                <c:pt idx="53264">
                  <c:v>5.3264999999999999E-5</c:v>
                </c:pt>
                <c:pt idx="53265">
                  <c:v>5.3266000000000001E-5</c:v>
                </c:pt>
                <c:pt idx="53266">
                  <c:v>5.3266999999999997E-5</c:v>
                </c:pt>
                <c:pt idx="53267">
                  <c:v>5.3267999999999999E-5</c:v>
                </c:pt>
                <c:pt idx="53268">
                  <c:v>5.3269000000000001E-5</c:v>
                </c:pt>
                <c:pt idx="53269">
                  <c:v>5.3270000000000003E-5</c:v>
                </c:pt>
                <c:pt idx="53270">
                  <c:v>5.3270999999999999E-5</c:v>
                </c:pt>
                <c:pt idx="53271">
                  <c:v>5.3272000000000001E-5</c:v>
                </c:pt>
                <c:pt idx="53272">
                  <c:v>5.3273000000000003E-5</c:v>
                </c:pt>
                <c:pt idx="53273">
                  <c:v>5.3273999999999998E-5</c:v>
                </c:pt>
                <c:pt idx="53274">
                  <c:v>5.3275000000000001E-5</c:v>
                </c:pt>
                <c:pt idx="53275">
                  <c:v>5.3276000000000003E-5</c:v>
                </c:pt>
                <c:pt idx="53276">
                  <c:v>5.3276999999999998E-5</c:v>
                </c:pt>
                <c:pt idx="53277">
                  <c:v>5.3278E-5</c:v>
                </c:pt>
                <c:pt idx="53278">
                  <c:v>5.3279000000000003E-5</c:v>
                </c:pt>
                <c:pt idx="53279">
                  <c:v>5.3279999999999998E-5</c:v>
                </c:pt>
                <c:pt idx="53280">
                  <c:v>5.3281E-5</c:v>
                </c:pt>
                <c:pt idx="53281">
                  <c:v>5.3282000000000002E-5</c:v>
                </c:pt>
                <c:pt idx="53282">
                  <c:v>5.3282999999999998E-5</c:v>
                </c:pt>
                <c:pt idx="53283">
                  <c:v>5.3284E-5</c:v>
                </c:pt>
                <c:pt idx="53284">
                  <c:v>5.3285000000000002E-5</c:v>
                </c:pt>
                <c:pt idx="53285">
                  <c:v>5.3285999999999998E-5</c:v>
                </c:pt>
                <c:pt idx="53286">
                  <c:v>5.3287E-5</c:v>
                </c:pt>
                <c:pt idx="53287">
                  <c:v>5.3288000000000002E-5</c:v>
                </c:pt>
                <c:pt idx="53288">
                  <c:v>5.3288999999999998E-5</c:v>
                </c:pt>
                <c:pt idx="53289">
                  <c:v>5.329E-5</c:v>
                </c:pt>
                <c:pt idx="53290">
                  <c:v>5.3291000000000002E-5</c:v>
                </c:pt>
                <c:pt idx="53291">
                  <c:v>5.3291999999999997E-5</c:v>
                </c:pt>
                <c:pt idx="53292">
                  <c:v>5.3292999999999999E-5</c:v>
                </c:pt>
                <c:pt idx="53293">
                  <c:v>5.3294000000000002E-5</c:v>
                </c:pt>
                <c:pt idx="53294">
                  <c:v>5.3294999999999997E-5</c:v>
                </c:pt>
                <c:pt idx="53295">
                  <c:v>5.3295999999999999E-5</c:v>
                </c:pt>
                <c:pt idx="53296">
                  <c:v>5.3297000000000001E-5</c:v>
                </c:pt>
                <c:pt idx="53297">
                  <c:v>5.3297999999999997E-5</c:v>
                </c:pt>
                <c:pt idx="53298">
                  <c:v>5.3298999999999999E-5</c:v>
                </c:pt>
                <c:pt idx="53299">
                  <c:v>5.3300000000000001E-5</c:v>
                </c:pt>
                <c:pt idx="53300">
                  <c:v>5.3300999999999997E-5</c:v>
                </c:pt>
                <c:pt idx="53301">
                  <c:v>5.3301999999999999E-5</c:v>
                </c:pt>
                <c:pt idx="53302">
                  <c:v>5.3303000000000001E-5</c:v>
                </c:pt>
                <c:pt idx="53303">
                  <c:v>5.3304000000000003E-5</c:v>
                </c:pt>
                <c:pt idx="53304">
                  <c:v>5.3304999999999999E-5</c:v>
                </c:pt>
                <c:pt idx="53305">
                  <c:v>5.3306000000000001E-5</c:v>
                </c:pt>
                <c:pt idx="53306">
                  <c:v>5.3307000000000003E-5</c:v>
                </c:pt>
                <c:pt idx="53307">
                  <c:v>5.3307999999999999E-5</c:v>
                </c:pt>
                <c:pt idx="53308">
                  <c:v>5.3309000000000001E-5</c:v>
                </c:pt>
                <c:pt idx="53309">
                  <c:v>5.3310000000000003E-5</c:v>
                </c:pt>
                <c:pt idx="53310">
                  <c:v>5.3310999999999998E-5</c:v>
                </c:pt>
                <c:pt idx="53311">
                  <c:v>5.3312000000000001E-5</c:v>
                </c:pt>
                <c:pt idx="53312">
                  <c:v>5.3313000000000003E-5</c:v>
                </c:pt>
                <c:pt idx="53313">
                  <c:v>5.3313999999999998E-5</c:v>
                </c:pt>
                <c:pt idx="53314">
                  <c:v>5.3315E-5</c:v>
                </c:pt>
                <c:pt idx="53315">
                  <c:v>5.3316000000000002E-5</c:v>
                </c:pt>
                <c:pt idx="53316">
                  <c:v>5.3316999999999998E-5</c:v>
                </c:pt>
                <c:pt idx="53317">
                  <c:v>5.3318E-5</c:v>
                </c:pt>
                <c:pt idx="53318">
                  <c:v>5.3319000000000002E-5</c:v>
                </c:pt>
                <c:pt idx="53319">
                  <c:v>5.3319999999999998E-5</c:v>
                </c:pt>
                <c:pt idx="53320">
                  <c:v>5.3321E-5</c:v>
                </c:pt>
                <c:pt idx="53321">
                  <c:v>5.3322000000000002E-5</c:v>
                </c:pt>
                <c:pt idx="53322">
                  <c:v>5.3322999999999998E-5</c:v>
                </c:pt>
                <c:pt idx="53323">
                  <c:v>5.3324E-5</c:v>
                </c:pt>
                <c:pt idx="53324">
                  <c:v>5.3325000000000002E-5</c:v>
                </c:pt>
                <c:pt idx="53325">
                  <c:v>5.3325999999999997E-5</c:v>
                </c:pt>
                <c:pt idx="53326">
                  <c:v>5.3327E-5</c:v>
                </c:pt>
                <c:pt idx="53327">
                  <c:v>5.3328000000000002E-5</c:v>
                </c:pt>
                <c:pt idx="53328">
                  <c:v>5.3328999999999997E-5</c:v>
                </c:pt>
                <c:pt idx="53329">
                  <c:v>5.3329999999999999E-5</c:v>
                </c:pt>
                <c:pt idx="53330">
                  <c:v>5.3331000000000002E-5</c:v>
                </c:pt>
                <c:pt idx="53331">
                  <c:v>5.3331999999999997E-5</c:v>
                </c:pt>
                <c:pt idx="53332">
                  <c:v>5.3332999999999999E-5</c:v>
                </c:pt>
                <c:pt idx="53333">
                  <c:v>5.3334000000000001E-5</c:v>
                </c:pt>
                <c:pt idx="53334">
                  <c:v>5.3334999999999997E-5</c:v>
                </c:pt>
                <c:pt idx="53335">
                  <c:v>5.3335999999999999E-5</c:v>
                </c:pt>
                <c:pt idx="53336">
                  <c:v>5.3337000000000001E-5</c:v>
                </c:pt>
                <c:pt idx="53337">
                  <c:v>5.3338000000000003E-5</c:v>
                </c:pt>
                <c:pt idx="53338">
                  <c:v>5.3338999999999999E-5</c:v>
                </c:pt>
                <c:pt idx="53339">
                  <c:v>5.3340000000000001E-5</c:v>
                </c:pt>
                <c:pt idx="53340">
                  <c:v>5.3341000000000003E-5</c:v>
                </c:pt>
                <c:pt idx="53341">
                  <c:v>5.3341999999999999E-5</c:v>
                </c:pt>
                <c:pt idx="53342">
                  <c:v>5.3343000000000001E-5</c:v>
                </c:pt>
                <c:pt idx="53343">
                  <c:v>5.3344000000000003E-5</c:v>
                </c:pt>
                <c:pt idx="53344">
                  <c:v>5.3344999999999998E-5</c:v>
                </c:pt>
                <c:pt idx="53345">
                  <c:v>5.3346000000000001E-5</c:v>
                </c:pt>
                <c:pt idx="53346">
                  <c:v>5.3347000000000003E-5</c:v>
                </c:pt>
                <c:pt idx="53347">
                  <c:v>5.3347999999999998E-5</c:v>
                </c:pt>
                <c:pt idx="53348">
                  <c:v>5.3349E-5</c:v>
                </c:pt>
                <c:pt idx="53349">
                  <c:v>5.3350000000000003E-5</c:v>
                </c:pt>
                <c:pt idx="53350">
                  <c:v>5.3350999999999998E-5</c:v>
                </c:pt>
                <c:pt idx="53351">
                  <c:v>5.3352E-5</c:v>
                </c:pt>
                <c:pt idx="53352">
                  <c:v>5.3353000000000002E-5</c:v>
                </c:pt>
                <c:pt idx="53353">
                  <c:v>5.3353999999999998E-5</c:v>
                </c:pt>
                <c:pt idx="53354">
                  <c:v>5.3355E-5</c:v>
                </c:pt>
                <c:pt idx="53355">
                  <c:v>5.3356000000000002E-5</c:v>
                </c:pt>
                <c:pt idx="53356">
                  <c:v>5.3356999999999998E-5</c:v>
                </c:pt>
                <c:pt idx="53357">
                  <c:v>5.3358E-5</c:v>
                </c:pt>
                <c:pt idx="53358">
                  <c:v>5.3359000000000002E-5</c:v>
                </c:pt>
                <c:pt idx="53359">
                  <c:v>5.3359999999999997E-5</c:v>
                </c:pt>
                <c:pt idx="53360">
                  <c:v>5.3361E-5</c:v>
                </c:pt>
                <c:pt idx="53361">
                  <c:v>5.3362000000000002E-5</c:v>
                </c:pt>
                <c:pt idx="53362">
                  <c:v>5.3362999999999997E-5</c:v>
                </c:pt>
                <c:pt idx="53363">
                  <c:v>5.3363999999999999E-5</c:v>
                </c:pt>
                <c:pt idx="53364">
                  <c:v>5.3365000000000002E-5</c:v>
                </c:pt>
                <c:pt idx="53365">
                  <c:v>5.3365999999999997E-5</c:v>
                </c:pt>
                <c:pt idx="53366">
                  <c:v>5.3366999999999999E-5</c:v>
                </c:pt>
                <c:pt idx="53367">
                  <c:v>5.3368000000000001E-5</c:v>
                </c:pt>
                <c:pt idx="53368">
                  <c:v>5.3368999999999997E-5</c:v>
                </c:pt>
                <c:pt idx="53369">
                  <c:v>5.3369999999999999E-5</c:v>
                </c:pt>
                <c:pt idx="53370">
                  <c:v>5.3371000000000001E-5</c:v>
                </c:pt>
                <c:pt idx="53371">
                  <c:v>5.3372000000000003E-5</c:v>
                </c:pt>
                <c:pt idx="53372">
                  <c:v>5.3372999999999999E-5</c:v>
                </c:pt>
                <c:pt idx="53373">
                  <c:v>5.3374000000000001E-5</c:v>
                </c:pt>
                <c:pt idx="53374">
                  <c:v>5.3375000000000003E-5</c:v>
                </c:pt>
                <c:pt idx="53375">
                  <c:v>5.3375999999999999E-5</c:v>
                </c:pt>
                <c:pt idx="53376">
                  <c:v>5.3377000000000001E-5</c:v>
                </c:pt>
                <c:pt idx="53377">
                  <c:v>5.3378000000000003E-5</c:v>
                </c:pt>
                <c:pt idx="53378">
                  <c:v>5.3378999999999998E-5</c:v>
                </c:pt>
                <c:pt idx="53379">
                  <c:v>5.3380000000000001E-5</c:v>
                </c:pt>
                <c:pt idx="53380">
                  <c:v>5.3381000000000003E-5</c:v>
                </c:pt>
                <c:pt idx="53381">
                  <c:v>5.3381999999999998E-5</c:v>
                </c:pt>
                <c:pt idx="53382">
                  <c:v>5.3383E-5</c:v>
                </c:pt>
                <c:pt idx="53383">
                  <c:v>5.3384000000000003E-5</c:v>
                </c:pt>
                <c:pt idx="53384">
                  <c:v>5.3384999999999998E-5</c:v>
                </c:pt>
                <c:pt idx="53385">
                  <c:v>5.3386E-5</c:v>
                </c:pt>
                <c:pt idx="53386">
                  <c:v>5.3387000000000002E-5</c:v>
                </c:pt>
                <c:pt idx="53387">
                  <c:v>5.3387999999999998E-5</c:v>
                </c:pt>
                <c:pt idx="53388">
                  <c:v>5.3389E-5</c:v>
                </c:pt>
                <c:pt idx="53389">
                  <c:v>5.3390000000000002E-5</c:v>
                </c:pt>
                <c:pt idx="53390">
                  <c:v>5.3390999999999998E-5</c:v>
                </c:pt>
                <c:pt idx="53391">
                  <c:v>5.3392E-5</c:v>
                </c:pt>
                <c:pt idx="53392">
                  <c:v>5.3393000000000002E-5</c:v>
                </c:pt>
                <c:pt idx="53393">
                  <c:v>5.3393999999999997E-5</c:v>
                </c:pt>
                <c:pt idx="53394">
                  <c:v>5.3395E-5</c:v>
                </c:pt>
                <c:pt idx="53395">
                  <c:v>5.3396000000000002E-5</c:v>
                </c:pt>
                <c:pt idx="53396">
                  <c:v>5.3396999999999997E-5</c:v>
                </c:pt>
                <c:pt idx="53397">
                  <c:v>5.3397999999999999E-5</c:v>
                </c:pt>
                <c:pt idx="53398">
                  <c:v>5.3399000000000002E-5</c:v>
                </c:pt>
                <c:pt idx="53399">
                  <c:v>5.3399999999999997E-5</c:v>
                </c:pt>
                <c:pt idx="53400">
                  <c:v>5.3400999999999999E-5</c:v>
                </c:pt>
                <c:pt idx="53401">
                  <c:v>5.3402000000000001E-5</c:v>
                </c:pt>
                <c:pt idx="53402">
                  <c:v>5.3402999999999997E-5</c:v>
                </c:pt>
                <c:pt idx="53403">
                  <c:v>5.3403999999999999E-5</c:v>
                </c:pt>
                <c:pt idx="53404">
                  <c:v>5.3405000000000001E-5</c:v>
                </c:pt>
                <c:pt idx="53405">
                  <c:v>5.3406000000000003E-5</c:v>
                </c:pt>
                <c:pt idx="53406">
                  <c:v>5.3406999999999999E-5</c:v>
                </c:pt>
                <c:pt idx="53407">
                  <c:v>5.3408000000000001E-5</c:v>
                </c:pt>
                <c:pt idx="53408">
                  <c:v>5.3409000000000003E-5</c:v>
                </c:pt>
                <c:pt idx="53409">
                  <c:v>5.3409999999999999E-5</c:v>
                </c:pt>
                <c:pt idx="53410">
                  <c:v>5.3411000000000001E-5</c:v>
                </c:pt>
                <c:pt idx="53411">
                  <c:v>5.3412000000000003E-5</c:v>
                </c:pt>
                <c:pt idx="53412">
                  <c:v>5.3412999999999998E-5</c:v>
                </c:pt>
                <c:pt idx="53413">
                  <c:v>5.3414000000000001E-5</c:v>
                </c:pt>
                <c:pt idx="53414">
                  <c:v>5.3415000000000003E-5</c:v>
                </c:pt>
                <c:pt idx="53415">
                  <c:v>5.3415999999999998E-5</c:v>
                </c:pt>
                <c:pt idx="53416">
                  <c:v>5.3417E-5</c:v>
                </c:pt>
                <c:pt idx="53417">
                  <c:v>5.3418000000000003E-5</c:v>
                </c:pt>
                <c:pt idx="53418">
                  <c:v>5.3418999999999998E-5</c:v>
                </c:pt>
                <c:pt idx="53419">
                  <c:v>5.342E-5</c:v>
                </c:pt>
                <c:pt idx="53420">
                  <c:v>5.3421000000000002E-5</c:v>
                </c:pt>
                <c:pt idx="53421">
                  <c:v>5.3421999999999998E-5</c:v>
                </c:pt>
                <c:pt idx="53422">
                  <c:v>5.3423E-5</c:v>
                </c:pt>
                <c:pt idx="53423">
                  <c:v>5.3424000000000002E-5</c:v>
                </c:pt>
                <c:pt idx="53424">
                  <c:v>5.3424999999999998E-5</c:v>
                </c:pt>
                <c:pt idx="53425">
                  <c:v>5.3426E-5</c:v>
                </c:pt>
                <c:pt idx="53426">
                  <c:v>5.3427000000000002E-5</c:v>
                </c:pt>
                <c:pt idx="53427">
                  <c:v>5.3427999999999997E-5</c:v>
                </c:pt>
                <c:pt idx="53428">
                  <c:v>5.3429E-5</c:v>
                </c:pt>
                <c:pt idx="53429">
                  <c:v>5.3430000000000002E-5</c:v>
                </c:pt>
                <c:pt idx="53430">
                  <c:v>5.3430999999999997E-5</c:v>
                </c:pt>
                <c:pt idx="53431">
                  <c:v>5.3431999999999999E-5</c:v>
                </c:pt>
                <c:pt idx="53432">
                  <c:v>5.3433000000000002E-5</c:v>
                </c:pt>
                <c:pt idx="53433">
                  <c:v>5.3433999999999997E-5</c:v>
                </c:pt>
                <c:pt idx="53434">
                  <c:v>5.3434999999999999E-5</c:v>
                </c:pt>
                <c:pt idx="53435">
                  <c:v>5.3436000000000001E-5</c:v>
                </c:pt>
                <c:pt idx="53436">
                  <c:v>5.3436999999999997E-5</c:v>
                </c:pt>
                <c:pt idx="53437">
                  <c:v>5.3437999999999999E-5</c:v>
                </c:pt>
                <c:pt idx="53438">
                  <c:v>5.3439000000000001E-5</c:v>
                </c:pt>
                <c:pt idx="53439">
                  <c:v>5.3440000000000003E-5</c:v>
                </c:pt>
                <c:pt idx="53440">
                  <c:v>5.3440999999999999E-5</c:v>
                </c:pt>
                <c:pt idx="53441">
                  <c:v>5.3442000000000001E-5</c:v>
                </c:pt>
                <c:pt idx="53442">
                  <c:v>5.3443000000000003E-5</c:v>
                </c:pt>
                <c:pt idx="53443">
                  <c:v>5.3443999999999999E-5</c:v>
                </c:pt>
                <c:pt idx="53444">
                  <c:v>5.3445000000000001E-5</c:v>
                </c:pt>
                <c:pt idx="53445">
                  <c:v>5.3446000000000003E-5</c:v>
                </c:pt>
                <c:pt idx="53446">
                  <c:v>5.3446999999999998E-5</c:v>
                </c:pt>
                <c:pt idx="53447">
                  <c:v>5.3448000000000001E-5</c:v>
                </c:pt>
                <c:pt idx="53448">
                  <c:v>5.3449000000000003E-5</c:v>
                </c:pt>
                <c:pt idx="53449">
                  <c:v>5.3449999999999998E-5</c:v>
                </c:pt>
                <c:pt idx="53450">
                  <c:v>5.3451E-5</c:v>
                </c:pt>
                <c:pt idx="53451">
                  <c:v>5.3452000000000003E-5</c:v>
                </c:pt>
                <c:pt idx="53452">
                  <c:v>5.3452999999999998E-5</c:v>
                </c:pt>
                <c:pt idx="53453">
                  <c:v>5.3454E-5</c:v>
                </c:pt>
                <c:pt idx="53454">
                  <c:v>5.3455000000000002E-5</c:v>
                </c:pt>
                <c:pt idx="53455">
                  <c:v>5.3455999999999998E-5</c:v>
                </c:pt>
                <c:pt idx="53456">
                  <c:v>5.3457E-5</c:v>
                </c:pt>
                <c:pt idx="53457">
                  <c:v>5.3458000000000002E-5</c:v>
                </c:pt>
                <c:pt idx="53458">
                  <c:v>5.3458999999999998E-5</c:v>
                </c:pt>
                <c:pt idx="53459">
                  <c:v>5.346E-5</c:v>
                </c:pt>
                <c:pt idx="53460">
                  <c:v>5.3461000000000002E-5</c:v>
                </c:pt>
                <c:pt idx="53461">
                  <c:v>5.3461999999999997E-5</c:v>
                </c:pt>
                <c:pt idx="53462">
                  <c:v>5.3463E-5</c:v>
                </c:pt>
                <c:pt idx="53463">
                  <c:v>5.3464000000000002E-5</c:v>
                </c:pt>
                <c:pt idx="53464">
                  <c:v>5.3464999999999997E-5</c:v>
                </c:pt>
                <c:pt idx="53465">
                  <c:v>5.3465999999999999E-5</c:v>
                </c:pt>
                <c:pt idx="53466">
                  <c:v>5.3467000000000002E-5</c:v>
                </c:pt>
                <c:pt idx="53467">
                  <c:v>5.3467999999999997E-5</c:v>
                </c:pt>
                <c:pt idx="53468">
                  <c:v>5.3468999999999999E-5</c:v>
                </c:pt>
                <c:pt idx="53469">
                  <c:v>5.3470000000000001E-5</c:v>
                </c:pt>
                <c:pt idx="53470">
                  <c:v>5.3470999999999997E-5</c:v>
                </c:pt>
                <c:pt idx="53471">
                  <c:v>5.3471999999999999E-5</c:v>
                </c:pt>
                <c:pt idx="53472">
                  <c:v>5.3473000000000001E-5</c:v>
                </c:pt>
                <c:pt idx="53473">
                  <c:v>5.3474000000000003E-5</c:v>
                </c:pt>
                <c:pt idx="53474">
                  <c:v>5.3474999999999999E-5</c:v>
                </c:pt>
                <c:pt idx="53475">
                  <c:v>5.3476000000000001E-5</c:v>
                </c:pt>
                <c:pt idx="53476">
                  <c:v>5.3477000000000003E-5</c:v>
                </c:pt>
                <c:pt idx="53477">
                  <c:v>5.3477999999999999E-5</c:v>
                </c:pt>
                <c:pt idx="53478">
                  <c:v>5.3479000000000001E-5</c:v>
                </c:pt>
                <c:pt idx="53479">
                  <c:v>5.3480000000000003E-5</c:v>
                </c:pt>
                <c:pt idx="53480">
                  <c:v>5.3480999999999998E-5</c:v>
                </c:pt>
                <c:pt idx="53481">
                  <c:v>5.3482000000000001E-5</c:v>
                </c:pt>
                <c:pt idx="53482">
                  <c:v>5.3483000000000003E-5</c:v>
                </c:pt>
                <c:pt idx="53483">
                  <c:v>5.3483999999999998E-5</c:v>
                </c:pt>
                <c:pt idx="53484">
                  <c:v>5.3485E-5</c:v>
                </c:pt>
                <c:pt idx="53485">
                  <c:v>5.3486000000000003E-5</c:v>
                </c:pt>
                <c:pt idx="53486">
                  <c:v>5.3486999999999998E-5</c:v>
                </c:pt>
                <c:pt idx="53487">
                  <c:v>5.3488E-5</c:v>
                </c:pt>
                <c:pt idx="53488">
                  <c:v>5.3489000000000002E-5</c:v>
                </c:pt>
                <c:pt idx="53489">
                  <c:v>5.3489999999999998E-5</c:v>
                </c:pt>
                <c:pt idx="53490">
                  <c:v>5.3491E-5</c:v>
                </c:pt>
                <c:pt idx="53491">
                  <c:v>5.3492000000000002E-5</c:v>
                </c:pt>
                <c:pt idx="53492">
                  <c:v>5.3492999999999998E-5</c:v>
                </c:pt>
                <c:pt idx="53493">
                  <c:v>5.3494E-5</c:v>
                </c:pt>
                <c:pt idx="53494">
                  <c:v>5.3495000000000002E-5</c:v>
                </c:pt>
                <c:pt idx="53495">
                  <c:v>5.3495999999999997E-5</c:v>
                </c:pt>
                <c:pt idx="53496">
                  <c:v>5.3497E-5</c:v>
                </c:pt>
                <c:pt idx="53497">
                  <c:v>5.3498000000000002E-5</c:v>
                </c:pt>
                <c:pt idx="53498">
                  <c:v>5.3498999999999997E-5</c:v>
                </c:pt>
                <c:pt idx="53499">
                  <c:v>5.3499999999999999E-5</c:v>
                </c:pt>
                <c:pt idx="53500">
                  <c:v>5.3501000000000002E-5</c:v>
                </c:pt>
                <c:pt idx="53501">
                  <c:v>5.3501999999999997E-5</c:v>
                </c:pt>
                <c:pt idx="53502">
                  <c:v>5.3502999999999999E-5</c:v>
                </c:pt>
                <c:pt idx="53503">
                  <c:v>5.3504000000000001E-5</c:v>
                </c:pt>
                <c:pt idx="53504">
                  <c:v>5.3504999999999997E-5</c:v>
                </c:pt>
                <c:pt idx="53505">
                  <c:v>5.3505999999999999E-5</c:v>
                </c:pt>
                <c:pt idx="53506">
                  <c:v>5.3507000000000001E-5</c:v>
                </c:pt>
                <c:pt idx="53507">
                  <c:v>5.3508000000000003E-5</c:v>
                </c:pt>
                <c:pt idx="53508">
                  <c:v>5.3508999999999999E-5</c:v>
                </c:pt>
                <c:pt idx="53509">
                  <c:v>5.3510000000000001E-5</c:v>
                </c:pt>
                <c:pt idx="53510">
                  <c:v>5.3511000000000003E-5</c:v>
                </c:pt>
                <c:pt idx="53511">
                  <c:v>5.3511999999999999E-5</c:v>
                </c:pt>
                <c:pt idx="53512">
                  <c:v>5.3513000000000001E-5</c:v>
                </c:pt>
                <c:pt idx="53513">
                  <c:v>5.3514000000000003E-5</c:v>
                </c:pt>
                <c:pt idx="53514">
                  <c:v>5.3514999999999998E-5</c:v>
                </c:pt>
                <c:pt idx="53515">
                  <c:v>5.3516000000000001E-5</c:v>
                </c:pt>
                <c:pt idx="53516">
                  <c:v>5.3517000000000003E-5</c:v>
                </c:pt>
                <c:pt idx="53517">
                  <c:v>5.3517999999999998E-5</c:v>
                </c:pt>
                <c:pt idx="53518">
                  <c:v>5.3519E-5</c:v>
                </c:pt>
                <c:pt idx="53519">
                  <c:v>5.3520000000000003E-5</c:v>
                </c:pt>
                <c:pt idx="53520">
                  <c:v>5.3520999999999998E-5</c:v>
                </c:pt>
                <c:pt idx="53521">
                  <c:v>5.3522E-5</c:v>
                </c:pt>
                <c:pt idx="53522">
                  <c:v>5.3523000000000002E-5</c:v>
                </c:pt>
                <c:pt idx="53523">
                  <c:v>5.3523999999999998E-5</c:v>
                </c:pt>
                <c:pt idx="53524">
                  <c:v>5.3525E-5</c:v>
                </c:pt>
                <c:pt idx="53525">
                  <c:v>5.3526000000000002E-5</c:v>
                </c:pt>
                <c:pt idx="53526">
                  <c:v>5.3526999999999998E-5</c:v>
                </c:pt>
                <c:pt idx="53527">
                  <c:v>5.3528E-5</c:v>
                </c:pt>
                <c:pt idx="53528">
                  <c:v>5.3529000000000002E-5</c:v>
                </c:pt>
                <c:pt idx="53529">
                  <c:v>5.3529999999999997E-5</c:v>
                </c:pt>
                <c:pt idx="53530">
                  <c:v>5.3531E-5</c:v>
                </c:pt>
                <c:pt idx="53531">
                  <c:v>5.3532000000000002E-5</c:v>
                </c:pt>
                <c:pt idx="53532">
                  <c:v>5.3532999999999997E-5</c:v>
                </c:pt>
                <c:pt idx="53533">
                  <c:v>5.3533999999999999E-5</c:v>
                </c:pt>
                <c:pt idx="53534">
                  <c:v>5.3535000000000002E-5</c:v>
                </c:pt>
                <c:pt idx="53535">
                  <c:v>5.3535999999999997E-5</c:v>
                </c:pt>
                <c:pt idx="53536">
                  <c:v>5.3536999999999999E-5</c:v>
                </c:pt>
                <c:pt idx="53537">
                  <c:v>5.3538000000000001E-5</c:v>
                </c:pt>
                <c:pt idx="53538">
                  <c:v>5.3538999999999997E-5</c:v>
                </c:pt>
                <c:pt idx="53539">
                  <c:v>5.3539999999999999E-5</c:v>
                </c:pt>
                <c:pt idx="53540">
                  <c:v>5.3541000000000001E-5</c:v>
                </c:pt>
                <c:pt idx="53541">
                  <c:v>5.3542000000000003E-5</c:v>
                </c:pt>
                <c:pt idx="53542">
                  <c:v>5.3542999999999999E-5</c:v>
                </c:pt>
                <c:pt idx="53543">
                  <c:v>5.3544000000000001E-5</c:v>
                </c:pt>
                <c:pt idx="53544">
                  <c:v>5.3545000000000003E-5</c:v>
                </c:pt>
                <c:pt idx="53545">
                  <c:v>5.3545999999999999E-5</c:v>
                </c:pt>
                <c:pt idx="53546">
                  <c:v>5.3547000000000001E-5</c:v>
                </c:pt>
                <c:pt idx="53547">
                  <c:v>5.3548000000000003E-5</c:v>
                </c:pt>
                <c:pt idx="53548">
                  <c:v>5.3548999999999998E-5</c:v>
                </c:pt>
                <c:pt idx="53549">
                  <c:v>5.3550000000000001E-5</c:v>
                </c:pt>
                <c:pt idx="53550">
                  <c:v>5.3551000000000003E-5</c:v>
                </c:pt>
                <c:pt idx="53551">
                  <c:v>5.3551999999999998E-5</c:v>
                </c:pt>
                <c:pt idx="53552">
                  <c:v>5.3553E-5</c:v>
                </c:pt>
                <c:pt idx="53553">
                  <c:v>5.3554000000000003E-5</c:v>
                </c:pt>
                <c:pt idx="53554">
                  <c:v>5.3554999999999998E-5</c:v>
                </c:pt>
                <c:pt idx="53555">
                  <c:v>5.3556E-5</c:v>
                </c:pt>
                <c:pt idx="53556">
                  <c:v>5.3557000000000002E-5</c:v>
                </c:pt>
                <c:pt idx="53557">
                  <c:v>5.3557999999999998E-5</c:v>
                </c:pt>
                <c:pt idx="53558">
                  <c:v>5.3559E-5</c:v>
                </c:pt>
                <c:pt idx="53559">
                  <c:v>5.3560000000000002E-5</c:v>
                </c:pt>
                <c:pt idx="53560">
                  <c:v>5.3560999999999998E-5</c:v>
                </c:pt>
                <c:pt idx="53561">
                  <c:v>5.3562E-5</c:v>
                </c:pt>
                <c:pt idx="53562">
                  <c:v>5.3563000000000002E-5</c:v>
                </c:pt>
                <c:pt idx="53563">
                  <c:v>5.3563999999999997E-5</c:v>
                </c:pt>
                <c:pt idx="53564">
                  <c:v>5.3565E-5</c:v>
                </c:pt>
                <c:pt idx="53565">
                  <c:v>5.3566000000000002E-5</c:v>
                </c:pt>
                <c:pt idx="53566">
                  <c:v>5.3566999999999997E-5</c:v>
                </c:pt>
                <c:pt idx="53567">
                  <c:v>5.3567999999999999E-5</c:v>
                </c:pt>
                <c:pt idx="53568">
                  <c:v>5.3569000000000002E-5</c:v>
                </c:pt>
                <c:pt idx="53569">
                  <c:v>5.3569999999999997E-5</c:v>
                </c:pt>
                <c:pt idx="53570">
                  <c:v>5.3570999999999999E-5</c:v>
                </c:pt>
                <c:pt idx="53571">
                  <c:v>5.3572000000000001E-5</c:v>
                </c:pt>
                <c:pt idx="53572">
                  <c:v>5.3572999999999997E-5</c:v>
                </c:pt>
                <c:pt idx="53573">
                  <c:v>5.3573999999999999E-5</c:v>
                </c:pt>
                <c:pt idx="53574">
                  <c:v>5.3575000000000001E-5</c:v>
                </c:pt>
                <c:pt idx="53575">
                  <c:v>5.3575999999999997E-5</c:v>
                </c:pt>
                <c:pt idx="53576">
                  <c:v>5.3576999999999999E-5</c:v>
                </c:pt>
                <c:pt idx="53577">
                  <c:v>5.3578000000000001E-5</c:v>
                </c:pt>
                <c:pt idx="53578">
                  <c:v>5.3579000000000003E-5</c:v>
                </c:pt>
                <c:pt idx="53579">
                  <c:v>5.3579999999999999E-5</c:v>
                </c:pt>
                <c:pt idx="53580">
                  <c:v>5.3581000000000001E-5</c:v>
                </c:pt>
                <c:pt idx="53581">
                  <c:v>5.3582000000000003E-5</c:v>
                </c:pt>
                <c:pt idx="53582">
                  <c:v>5.3582999999999998E-5</c:v>
                </c:pt>
                <c:pt idx="53583">
                  <c:v>5.3584000000000001E-5</c:v>
                </c:pt>
                <c:pt idx="53584">
                  <c:v>5.3585000000000003E-5</c:v>
                </c:pt>
                <c:pt idx="53585">
                  <c:v>5.3585999999999998E-5</c:v>
                </c:pt>
                <c:pt idx="53586">
                  <c:v>5.3587E-5</c:v>
                </c:pt>
                <c:pt idx="53587">
                  <c:v>5.3588000000000003E-5</c:v>
                </c:pt>
                <c:pt idx="53588">
                  <c:v>5.3588999999999998E-5</c:v>
                </c:pt>
                <c:pt idx="53589">
                  <c:v>5.359E-5</c:v>
                </c:pt>
                <c:pt idx="53590">
                  <c:v>5.3591000000000002E-5</c:v>
                </c:pt>
                <c:pt idx="53591">
                  <c:v>5.3591999999999998E-5</c:v>
                </c:pt>
                <c:pt idx="53592">
                  <c:v>5.3593E-5</c:v>
                </c:pt>
                <c:pt idx="53593">
                  <c:v>5.3594000000000002E-5</c:v>
                </c:pt>
                <c:pt idx="53594">
                  <c:v>5.3594999999999998E-5</c:v>
                </c:pt>
                <c:pt idx="53595">
                  <c:v>5.3596E-5</c:v>
                </c:pt>
                <c:pt idx="53596">
                  <c:v>5.3597000000000002E-5</c:v>
                </c:pt>
                <c:pt idx="53597">
                  <c:v>5.3597999999999997E-5</c:v>
                </c:pt>
                <c:pt idx="53598">
                  <c:v>5.3599E-5</c:v>
                </c:pt>
                <c:pt idx="53599">
                  <c:v>5.3600000000000002E-5</c:v>
                </c:pt>
                <c:pt idx="53600">
                  <c:v>5.3600999999999997E-5</c:v>
                </c:pt>
                <c:pt idx="53601">
                  <c:v>5.3601999999999999E-5</c:v>
                </c:pt>
                <c:pt idx="53602">
                  <c:v>5.3603000000000002E-5</c:v>
                </c:pt>
                <c:pt idx="53603">
                  <c:v>5.3603999999999997E-5</c:v>
                </c:pt>
                <c:pt idx="53604">
                  <c:v>5.3604999999999999E-5</c:v>
                </c:pt>
                <c:pt idx="53605">
                  <c:v>5.3606000000000001E-5</c:v>
                </c:pt>
                <c:pt idx="53606">
                  <c:v>5.3606999999999997E-5</c:v>
                </c:pt>
                <c:pt idx="53607">
                  <c:v>5.3607999999999999E-5</c:v>
                </c:pt>
                <c:pt idx="53608">
                  <c:v>5.3609000000000001E-5</c:v>
                </c:pt>
                <c:pt idx="53609">
                  <c:v>5.3609999999999997E-5</c:v>
                </c:pt>
                <c:pt idx="53610">
                  <c:v>5.3610999999999999E-5</c:v>
                </c:pt>
                <c:pt idx="53611">
                  <c:v>5.3612000000000001E-5</c:v>
                </c:pt>
                <c:pt idx="53612">
                  <c:v>5.3613000000000003E-5</c:v>
                </c:pt>
                <c:pt idx="53613">
                  <c:v>5.3613999999999999E-5</c:v>
                </c:pt>
                <c:pt idx="53614">
                  <c:v>5.3615000000000001E-5</c:v>
                </c:pt>
                <c:pt idx="53615">
                  <c:v>5.3616000000000003E-5</c:v>
                </c:pt>
                <c:pt idx="53616">
                  <c:v>5.3616999999999998E-5</c:v>
                </c:pt>
                <c:pt idx="53617">
                  <c:v>5.3618000000000001E-5</c:v>
                </c:pt>
                <c:pt idx="53618">
                  <c:v>5.3619000000000003E-5</c:v>
                </c:pt>
                <c:pt idx="53619">
                  <c:v>5.3619999999999998E-5</c:v>
                </c:pt>
                <c:pt idx="53620">
                  <c:v>5.3621E-5</c:v>
                </c:pt>
                <c:pt idx="53621">
                  <c:v>5.3622000000000003E-5</c:v>
                </c:pt>
                <c:pt idx="53622">
                  <c:v>5.3622999999999998E-5</c:v>
                </c:pt>
                <c:pt idx="53623">
                  <c:v>5.3624E-5</c:v>
                </c:pt>
                <c:pt idx="53624">
                  <c:v>5.3625000000000002E-5</c:v>
                </c:pt>
                <c:pt idx="53625">
                  <c:v>5.3625999999999998E-5</c:v>
                </c:pt>
                <c:pt idx="53626">
                  <c:v>5.3627E-5</c:v>
                </c:pt>
                <c:pt idx="53627">
                  <c:v>5.3628000000000002E-5</c:v>
                </c:pt>
                <c:pt idx="53628">
                  <c:v>5.3628999999999998E-5</c:v>
                </c:pt>
                <c:pt idx="53629">
                  <c:v>5.363E-5</c:v>
                </c:pt>
                <c:pt idx="53630">
                  <c:v>5.3631000000000002E-5</c:v>
                </c:pt>
                <c:pt idx="53631">
                  <c:v>5.3631999999999997E-5</c:v>
                </c:pt>
                <c:pt idx="53632">
                  <c:v>5.3633E-5</c:v>
                </c:pt>
                <c:pt idx="53633">
                  <c:v>5.3634000000000002E-5</c:v>
                </c:pt>
                <c:pt idx="53634">
                  <c:v>5.3634999999999997E-5</c:v>
                </c:pt>
                <c:pt idx="53635">
                  <c:v>5.3635999999999999E-5</c:v>
                </c:pt>
                <c:pt idx="53636">
                  <c:v>5.3637000000000002E-5</c:v>
                </c:pt>
                <c:pt idx="53637">
                  <c:v>5.3637999999999997E-5</c:v>
                </c:pt>
                <c:pt idx="53638">
                  <c:v>5.3638999999999999E-5</c:v>
                </c:pt>
                <c:pt idx="53639">
                  <c:v>5.3640000000000001E-5</c:v>
                </c:pt>
                <c:pt idx="53640">
                  <c:v>5.3640999999999997E-5</c:v>
                </c:pt>
                <c:pt idx="53641">
                  <c:v>5.3641999999999999E-5</c:v>
                </c:pt>
                <c:pt idx="53642">
                  <c:v>5.3643000000000001E-5</c:v>
                </c:pt>
                <c:pt idx="53643">
                  <c:v>5.3643999999999997E-5</c:v>
                </c:pt>
                <c:pt idx="53644">
                  <c:v>5.3644999999999999E-5</c:v>
                </c:pt>
                <c:pt idx="53645">
                  <c:v>5.3646000000000001E-5</c:v>
                </c:pt>
                <c:pt idx="53646">
                  <c:v>5.3647000000000003E-5</c:v>
                </c:pt>
                <c:pt idx="53647">
                  <c:v>5.3647999999999999E-5</c:v>
                </c:pt>
                <c:pt idx="53648">
                  <c:v>5.3649000000000001E-5</c:v>
                </c:pt>
                <c:pt idx="53649">
                  <c:v>5.3650000000000003E-5</c:v>
                </c:pt>
                <c:pt idx="53650">
                  <c:v>5.3650999999999998E-5</c:v>
                </c:pt>
                <c:pt idx="53651">
                  <c:v>5.3652000000000001E-5</c:v>
                </c:pt>
                <c:pt idx="53652">
                  <c:v>5.3653000000000003E-5</c:v>
                </c:pt>
                <c:pt idx="53653">
                  <c:v>5.3653999999999998E-5</c:v>
                </c:pt>
                <c:pt idx="53654">
                  <c:v>5.3655E-5</c:v>
                </c:pt>
                <c:pt idx="53655">
                  <c:v>5.3656000000000003E-5</c:v>
                </c:pt>
                <c:pt idx="53656">
                  <c:v>5.3656999999999998E-5</c:v>
                </c:pt>
                <c:pt idx="53657">
                  <c:v>5.3658E-5</c:v>
                </c:pt>
                <c:pt idx="53658">
                  <c:v>5.3659000000000002E-5</c:v>
                </c:pt>
                <c:pt idx="53659">
                  <c:v>5.3659999999999998E-5</c:v>
                </c:pt>
                <c:pt idx="53660">
                  <c:v>5.3661E-5</c:v>
                </c:pt>
                <c:pt idx="53661">
                  <c:v>5.3662000000000002E-5</c:v>
                </c:pt>
                <c:pt idx="53662">
                  <c:v>5.3662999999999998E-5</c:v>
                </c:pt>
                <c:pt idx="53663">
                  <c:v>5.3664E-5</c:v>
                </c:pt>
                <c:pt idx="53664">
                  <c:v>5.3665000000000002E-5</c:v>
                </c:pt>
                <c:pt idx="53665">
                  <c:v>5.3665999999999997E-5</c:v>
                </c:pt>
                <c:pt idx="53666">
                  <c:v>5.3667E-5</c:v>
                </c:pt>
                <c:pt idx="53667">
                  <c:v>5.3668000000000002E-5</c:v>
                </c:pt>
                <c:pt idx="53668">
                  <c:v>5.3668999999999997E-5</c:v>
                </c:pt>
                <c:pt idx="53669">
                  <c:v>5.3669999999999999E-5</c:v>
                </c:pt>
                <c:pt idx="53670">
                  <c:v>5.3671000000000002E-5</c:v>
                </c:pt>
                <c:pt idx="53671">
                  <c:v>5.3671999999999997E-5</c:v>
                </c:pt>
                <c:pt idx="53672">
                  <c:v>5.3672999999999999E-5</c:v>
                </c:pt>
                <c:pt idx="53673">
                  <c:v>5.3674000000000001E-5</c:v>
                </c:pt>
                <c:pt idx="53674">
                  <c:v>5.3674999999999997E-5</c:v>
                </c:pt>
                <c:pt idx="53675">
                  <c:v>5.3675999999999999E-5</c:v>
                </c:pt>
                <c:pt idx="53676">
                  <c:v>5.3677000000000001E-5</c:v>
                </c:pt>
                <c:pt idx="53677">
                  <c:v>5.3677999999999997E-5</c:v>
                </c:pt>
                <c:pt idx="53678">
                  <c:v>5.3678999999999999E-5</c:v>
                </c:pt>
                <c:pt idx="53679">
                  <c:v>5.3680000000000001E-5</c:v>
                </c:pt>
                <c:pt idx="53680">
                  <c:v>5.3681000000000003E-5</c:v>
                </c:pt>
                <c:pt idx="53681">
                  <c:v>5.3681999999999999E-5</c:v>
                </c:pt>
                <c:pt idx="53682">
                  <c:v>5.3683000000000001E-5</c:v>
                </c:pt>
                <c:pt idx="53683">
                  <c:v>5.3684000000000003E-5</c:v>
                </c:pt>
                <c:pt idx="53684">
                  <c:v>5.3684999999999998E-5</c:v>
                </c:pt>
                <c:pt idx="53685">
                  <c:v>5.3686000000000001E-5</c:v>
                </c:pt>
                <c:pt idx="53686">
                  <c:v>5.3687000000000003E-5</c:v>
                </c:pt>
                <c:pt idx="53687">
                  <c:v>5.3687999999999998E-5</c:v>
                </c:pt>
                <c:pt idx="53688">
                  <c:v>5.3689E-5</c:v>
                </c:pt>
                <c:pt idx="53689">
                  <c:v>5.3690000000000003E-5</c:v>
                </c:pt>
                <c:pt idx="53690">
                  <c:v>5.3690999999999998E-5</c:v>
                </c:pt>
                <c:pt idx="53691">
                  <c:v>5.3692E-5</c:v>
                </c:pt>
                <c:pt idx="53692">
                  <c:v>5.3693000000000002E-5</c:v>
                </c:pt>
                <c:pt idx="53693">
                  <c:v>5.3693999999999998E-5</c:v>
                </c:pt>
                <c:pt idx="53694">
                  <c:v>5.3695E-5</c:v>
                </c:pt>
                <c:pt idx="53695">
                  <c:v>5.3696000000000002E-5</c:v>
                </c:pt>
                <c:pt idx="53696">
                  <c:v>5.3696999999999998E-5</c:v>
                </c:pt>
                <c:pt idx="53697">
                  <c:v>5.3698E-5</c:v>
                </c:pt>
                <c:pt idx="53698">
                  <c:v>5.3699000000000002E-5</c:v>
                </c:pt>
                <c:pt idx="53699">
                  <c:v>5.3699999999999997E-5</c:v>
                </c:pt>
                <c:pt idx="53700">
                  <c:v>5.3701E-5</c:v>
                </c:pt>
                <c:pt idx="53701">
                  <c:v>5.3702000000000002E-5</c:v>
                </c:pt>
                <c:pt idx="53702">
                  <c:v>5.3702999999999997E-5</c:v>
                </c:pt>
                <c:pt idx="53703">
                  <c:v>5.3703999999999999E-5</c:v>
                </c:pt>
                <c:pt idx="53704">
                  <c:v>5.3705000000000002E-5</c:v>
                </c:pt>
                <c:pt idx="53705">
                  <c:v>5.3705999999999997E-5</c:v>
                </c:pt>
                <c:pt idx="53706">
                  <c:v>5.3706999999999999E-5</c:v>
                </c:pt>
                <c:pt idx="53707">
                  <c:v>5.3708000000000001E-5</c:v>
                </c:pt>
                <c:pt idx="53708">
                  <c:v>5.3708999999999997E-5</c:v>
                </c:pt>
                <c:pt idx="53709">
                  <c:v>5.3709999999999999E-5</c:v>
                </c:pt>
                <c:pt idx="53710">
                  <c:v>5.3711000000000001E-5</c:v>
                </c:pt>
                <c:pt idx="53711">
                  <c:v>5.3711999999999997E-5</c:v>
                </c:pt>
                <c:pt idx="53712">
                  <c:v>5.3712999999999999E-5</c:v>
                </c:pt>
                <c:pt idx="53713">
                  <c:v>5.3714000000000001E-5</c:v>
                </c:pt>
                <c:pt idx="53714">
                  <c:v>5.3715000000000003E-5</c:v>
                </c:pt>
                <c:pt idx="53715">
                  <c:v>5.3715999999999999E-5</c:v>
                </c:pt>
                <c:pt idx="53716">
                  <c:v>5.3717000000000001E-5</c:v>
                </c:pt>
                <c:pt idx="53717">
                  <c:v>5.3718000000000003E-5</c:v>
                </c:pt>
                <c:pt idx="53718">
                  <c:v>5.3718999999999998E-5</c:v>
                </c:pt>
                <c:pt idx="53719">
                  <c:v>5.3720000000000001E-5</c:v>
                </c:pt>
                <c:pt idx="53720">
                  <c:v>5.3721000000000003E-5</c:v>
                </c:pt>
                <c:pt idx="53721">
                  <c:v>5.3721999999999998E-5</c:v>
                </c:pt>
                <c:pt idx="53722">
                  <c:v>5.3723E-5</c:v>
                </c:pt>
                <c:pt idx="53723">
                  <c:v>5.3724000000000003E-5</c:v>
                </c:pt>
                <c:pt idx="53724">
                  <c:v>5.3724999999999998E-5</c:v>
                </c:pt>
                <c:pt idx="53725">
                  <c:v>5.3726E-5</c:v>
                </c:pt>
                <c:pt idx="53726">
                  <c:v>5.3727000000000002E-5</c:v>
                </c:pt>
                <c:pt idx="53727">
                  <c:v>5.3727999999999998E-5</c:v>
                </c:pt>
                <c:pt idx="53728">
                  <c:v>5.3729E-5</c:v>
                </c:pt>
                <c:pt idx="53729">
                  <c:v>5.3730000000000002E-5</c:v>
                </c:pt>
                <c:pt idx="53730">
                  <c:v>5.3730999999999998E-5</c:v>
                </c:pt>
                <c:pt idx="53731">
                  <c:v>5.3732E-5</c:v>
                </c:pt>
                <c:pt idx="53732">
                  <c:v>5.3733000000000002E-5</c:v>
                </c:pt>
                <c:pt idx="53733">
                  <c:v>5.3733999999999997E-5</c:v>
                </c:pt>
                <c:pt idx="53734">
                  <c:v>5.3735E-5</c:v>
                </c:pt>
                <c:pt idx="53735">
                  <c:v>5.3736000000000002E-5</c:v>
                </c:pt>
                <c:pt idx="53736">
                  <c:v>5.3736999999999997E-5</c:v>
                </c:pt>
                <c:pt idx="53737">
                  <c:v>5.3737999999999999E-5</c:v>
                </c:pt>
                <c:pt idx="53738">
                  <c:v>5.3739000000000002E-5</c:v>
                </c:pt>
                <c:pt idx="53739">
                  <c:v>5.3739999999999997E-5</c:v>
                </c:pt>
                <c:pt idx="53740">
                  <c:v>5.3740999999999999E-5</c:v>
                </c:pt>
                <c:pt idx="53741">
                  <c:v>5.3742000000000001E-5</c:v>
                </c:pt>
                <c:pt idx="53742">
                  <c:v>5.3742999999999997E-5</c:v>
                </c:pt>
                <c:pt idx="53743">
                  <c:v>5.3743999999999999E-5</c:v>
                </c:pt>
                <c:pt idx="53744">
                  <c:v>5.3745000000000001E-5</c:v>
                </c:pt>
                <c:pt idx="53745">
                  <c:v>5.3745999999999997E-5</c:v>
                </c:pt>
                <c:pt idx="53746">
                  <c:v>5.3746999999999999E-5</c:v>
                </c:pt>
                <c:pt idx="53747">
                  <c:v>5.3748000000000001E-5</c:v>
                </c:pt>
                <c:pt idx="53748">
                  <c:v>5.3749000000000003E-5</c:v>
                </c:pt>
                <c:pt idx="53749">
                  <c:v>5.3749999999999999E-5</c:v>
                </c:pt>
                <c:pt idx="53750">
                  <c:v>5.3751000000000001E-5</c:v>
                </c:pt>
                <c:pt idx="53751">
                  <c:v>5.3752000000000003E-5</c:v>
                </c:pt>
                <c:pt idx="53752">
                  <c:v>5.3752999999999998E-5</c:v>
                </c:pt>
                <c:pt idx="53753">
                  <c:v>5.3754000000000001E-5</c:v>
                </c:pt>
                <c:pt idx="53754">
                  <c:v>5.3755000000000003E-5</c:v>
                </c:pt>
                <c:pt idx="53755">
                  <c:v>5.3755999999999998E-5</c:v>
                </c:pt>
                <c:pt idx="53756">
                  <c:v>5.3757E-5</c:v>
                </c:pt>
                <c:pt idx="53757">
                  <c:v>5.3758000000000003E-5</c:v>
                </c:pt>
                <c:pt idx="53758">
                  <c:v>5.3758999999999998E-5</c:v>
                </c:pt>
                <c:pt idx="53759">
                  <c:v>5.376E-5</c:v>
                </c:pt>
                <c:pt idx="53760">
                  <c:v>5.3761000000000002E-5</c:v>
                </c:pt>
                <c:pt idx="53761">
                  <c:v>5.3761999999999998E-5</c:v>
                </c:pt>
                <c:pt idx="53762">
                  <c:v>5.3763E-5</c:v>
                </c:pt>
                <c:pt idx="53763">
                  <c:v>5.3764000000000002E-5</c:v>
                </c:pt>
                <c:pt idx="53764">
                  <c:v>5.3764999999999998E-5</c:v>
                </c:pt>
                <c:pt idx="53765">
                  <c:v>5.3766E-5</c:v>
                </c:pt>
                <c:pt idx="53766">
                  <c:v>5.3767000000000002E-5</c:v>
                </c:pt>
                <c:pt idx="53767">
                  <c:v>5.3767999999999997E-5</c:v>
                </c:pt>
                <c:pt idx="53768">
                  <c:v>5.3769E-5</c:v>
                </c:pt>
                <c:pt idx="53769">
                  <c:v>5.3770000000000002E-5</c:v>
                </c:pt>
                <c:pt idx="53770">
                  <c:v>5.3770999999999997E-5</c:v>
                </c:pt>
                <c:pt idx="53771">
                  <c:v>5.3771999999999999E-5</c:v>
                </c:pt>
                <c:pt idx="53772">
                  <c:v>5.3773000000000002E-5</c:v>
                </c:pt>
                <c:pt idx="53773">
                  <c:v>5.3773999999999997E-5</c:v>
                </c:pt>
                <c:pt idx="53774">
                  <c:v>5.3774999999999999E-5</c:v>
                </c:pt>
                <c:pt idx="53775">
                  <c:v>5.3776000000000001E-5</c:v>
                </c:pt>
                <c:pt idx="53776">
                  <c:v>5.3776999999999997E-5</c:v>
                </c:pt>
                <c:pt idx="53777">
                  <c:v>5.3777999999999999E-5</c:v>
                </c:pt>
                <c:pt idx="53778">
                  <c:v>5.3779000000000001E-5</c:v>
                </c:pt>
                <c:pt idx="53779">
                  <c:v>5.3779999999999997E-5</c:v>
                </c:pt>
                <c:pt idx="53780">
                  <c:v>5.3780999999999999E-5</c:v>
                </c:pt>
                <c:pt idx="53781">
                  <c:v>5.3782000000000001E-5</c:v>
                </c:pt>
                <c:pt idx="53782">
                  <c:v>5.3783000000000003E-5</c:v>
                </c:pt>
                <c:pt idx="53783">
                  <c:v>5.3783999999999999E-5</c:v>
                </c:pt>
                <c:pt idx="53784">
                  <c:v>5.3785000000000001E-5</c:v>
                </c:pt>
                <c:pt idx="53785">
                  <c:v>5.3786000000000003E-5</c:v>
                </c:pt>
                <c:pt idx="53786">
                  <c:v>5.3786999999999998E-5</c:v>
                </c:pt>
                <c:pt idx="53787">
                  <c:v>5.3788000000000001E-5</c:v>
                </c:pt>
                <c:pt idx="53788">
                  <c:v>5.3789000000000003E-5</c:v>
                </c:pt>
                <c:pt idx="53789">
                  <c:v>5.3789999999999998E-5</c:v>
                </c:pt>
                <c:pt idx="53790">
                  <c:v>5.3791E-5</c:v>
                </c:pt>
                <c:pt idx="53791">
                  <c:v>5.3792000000000003E-5</c:v>
                </c:pt>
                <c:pt idx="53792">
                  <c:v>5.3792999999999998E-5</c:v>
                </c:pt>
                <c:pt idx="53793">
                  <c:v>5.3794E-5</c:v>
                </c:pt>
                <c:pt idx="53794">
                  <c:v>5.3795000000000002E-5</c:v>
                </c:pt>
                <c:pt idx="53795">
                  <c:v>5.3795999999999998E-5</c:v>
                </c:pt>
                <c:pt idx="53796">
                  <c:v>5.3797E-5</c:v>
                </c:pt>
                <c:pt idx="53797">
                  <c:v>5.3798000000000002E-5</c:v>
                </c:pt>
                <c:pt idx="53798">
                  <c:v>5.3798999999999998E-5</c:v>
                </c:pt>
                <c:pt idx="53799">
                  <c:v>5.38E-5</c:v>
                </c:pt>
                <c:pt idx="53800">
                  <c:v>5.3801000000000002E-5</c:v>
                </c:pt>
                <c:pt idx="53801">
                  <c:v>5.3801999999999998E-5</c:v>
                </c:pt>
                <c:pt idx="53802">
                  <c:v>5.3803E-5</c:v>
                </c:pt>
                <c:pt idx="53803">
                  <c:v>5.3804000000000002E-5</c:v>
                </c:pt>
                <c:pt idx="53804">
                  <c:v>5.3804999999999997E-5</c:v>
                </c:pt>
                <c:pt idx="53805">
                  <c:v>5.3805999999999999E-5</c:v>
                </c:pt>
                <c:pt idx="53806">
                  <c:v>5.3807000000000002E-5</c:v>
                </c:pt>
                <c:pt idx="53807">
                  <c:v>5.3807999999999997E-5</c:v>
                </c:pt>
                <c:pt idx="53808">
                  <c:v>5.3808999999999999E-5</c:v>
                </c:pt>
                <c:pt idx="53809">
                  <c:v>5.3810000000000001E-5</c:v>
                </c:pt>
                <c:pt idx="53810">
                  <c:v>5.3810999999999997E-5</c:v>
                </c:pt>
                <c:pt idx="53811">
                  <c:v>5.3811999999999999E-5</c:v>
                </c:pt>
                <c:pt idx="53812">
                  <c:v>5.3813000000000001E-5</c:v>
                </c:pt>
                <c:pt idx="53813">
                  <c:v>5.3813999999999997E-5</c:v>
                </c:pt>
                <c:pt idx="53814">
                  <c:v>5.3814999999999999E-5</c:v>
                </c:pt>
                <c:pt idx="53815">
                  <c:v>5.3816000000000001E-5</c:v>
                </c:pt>
                <c:pt idx="53816">
                  <c:v>5.3817000000000003E-5</c:v>
                </c:pt>
                <c:pt idx="53817">
                  <c:v>5.3817999999999999E-5</c:v>
                </c:pt>
                <c:pt idx="53818">
                  <c:v>5.3819000000000001E-5</c:v>
                </c:pt>
                <c:pt idx="53819">
                  <c:v>5.3820000000000003E-5</c:v>
                </c:pt>
                <c:pt idx="53820">
                  <c:v>5.3820999999999999E-5</c:v>
                </c:pt>
                <c:pt idx="53821">
                  <c:v>5.3822000000000001E-5</c:v>
                </c:pt>
                <c:pt idx="53822">
                  <c:v>5.3823000000000003E-5</c:v>
                </c:pt>
                <c:pt idx="53823">
                  <c:v>5.3823999999999998E-5</c:v>
                </c:pt>
                <c:pt idx="53824">
                  <c:v>5.3825000000000001E-5</c:v>
                </c:pt>
                <c:pt idx="53825">
                  <c:v>5.3826000000000003E-5</c:v>
                </c:pt>
                <c:pt idx="53826">
                  <c:v>5.3826999999999998E-5</c:v>
                </c:pt>
                <c:pt idx="53827">
                  <c:v>5.3828E-5</c:v>
                </c:pt>
                <c:pt idx="53828">
                  <c:v>5.3829000000000002E-5</c:v>
                </c:pt>
                <c:pt idx="53829">
                  <c:v>5.3829999999999998E-5</c:v>
                </c:pt>
                <c:pt idx="53830">
                  <c:v>5.3831E-5</c:v>
                </c:pt>
                <c:pt idx="53831">
                  <c:v>5.3832000000000002E-5</c:v>
                </c:pt>
                <c:pt idx="53832">
                  <c:v>5.3832999999999998E-5</c:v>
                </c:pt>
                <c:pt idx="53833">
                  <c:v>5.3834E-5</c:v>
                </c:pt>
                <c:pt idx="53834">
                  <c:v>5.3835000000000002E-5</c:v>
                </c:pt>
                <c:pt idx="53835">
                  <c:v>5.3835999999999998E-5</c:v>
                </c:pt>
                <c:pt idx="53836">
                  <c:v>5.3837E-5</c:v>
                </c:pt>
                <c:pt idx="53837">
                  <c:v>5.3838000000000002E-5</c:v>
                </c:pt>
                <c:pt idx="53838">
                  <c:v>5.3838999999999997E-5</c:v>
                </c:pt>
                <c:pt idx="53839">
                  <c:v>5.384E-5</c:v>
                </c:pt>
                <c:pt idx="53840">
                  <c:v>5.3841000000000002E-5</c:v>
                </c:pt>
                <c:pt idx="53841">
                  <c:v>5.3841999999999997E-5</c:v>
                </c:pt>
                <c:pt idx="53842">
                  <c:v>5.3842999999999999E-5</c:v>
                </c:pt>
                <c:pt idx="53843">
                  <c:v>5.3844000000000002E-5</c:v>
                </c:pt>
                <c:pt idx="53844">
                  <c:v>5.3844999999999997E-5</c:v>
                </c:pt>
                <c:pt idx="53845">
                  <c:v>5.3845999999999999E-5</c:v>
                </c:pt>
                <c:pt idx="53846">
                  <c:v>5.3847000000000001E-5</c:v>
                </c:pt>
                <c:pt idx="53847">
                  <c:v>5.3847999999999997E-5</c:v>
                </c:pt>
                <c:pt idx="53848">
                  <c:v>5.3848999999999999E-5</c:v>
                </c:pt>
                <c:pt idx="53849">
                  <c:v>5.3850000000000001E-5</c:v>
                </c:pt>
                <c:pt idx="53850">
                  <c:v>5.3851000000000003E-5</c:v>
                </c:pt>
                <c:pt idx="53851">
                  <c:v>5.3851999999999999E-5</c:v>
                </c:pt>
                <c:pt idx="53852">
                  <c:v>5.3853000000000001E-5</c:v>
                </c:pt>
                <c:pt idx="53853">
                  <c:v>5.3854000000000003E-5</c:v>
                </c:pt>
                <c:pt idx="53854">
                  <c:v>5.3854999999999999E-5</c:v>
                </c:pt>
                <c:pt idx="53855">
                  <c:v>5.3856000000000001E-5</c:v>
                </c:pt>
                <c:pt idx="53856">
                  <c:v>5.3857000000000003E-5</c:v>
                </c:pt>
                <c:pt idx="53857">
                  <c:v>5.3857999999999998E-5</c:v>
                </c:pt>
                <c:pt idx="53858">
                  <c:v>5.3859000000000001E-5</c:v>
                </c:pt>
                <c:pt idx="53859">
                  <c:v>5.3860000000000003E-5</c:v>
                </c:pt>
                <c:pt idx="53860">
                  <c:v>5.3860999999999998E-5</c:v>
                </c:pt>
                <c:pt idx="53861">
                  <c:v>5.3862E-5</c:v>
                </c:pt>
                <c:pt idx="53862">
                  <c:v>5.3863000000000003E-5</c:v>
                </c:pt>
                <c:pt idx="53863">
                  <c:v>5.3863999999999998E-5</c:v>
                </c:pt>
                <c:pt idx="53864">
                  <c:v>5.3865E-5</c:v>
                </c:pt>
                <c:pt idx="53865">
                  <c:v>5.3866000000000002E-5</c:v>
                </c:pt>
                <c:pt idx="53866">
                  <c:v>5.3866999999999998E-5</c:v>
                </c:pt>
                <c:pt idx="53867">
                  <c:v>5.3868E-5</c:v>
                </c:pt>
                <c:pt idx="53868">
                  <c:v>5.3869000000000002E-5</c:v>
                </c:pt>
                <c:pt idx="53869">
                  <c:v>5.3869999999999998E-5</c:v>
                </c:pt>
                <c:pt idx="53870">
                  <c:v>5.3871E-5</c:v>
                </c:pt>
                <c:pt idx="53871">
                  <c:v>5.3872000000000002E-5</c:v>
                </c:pt>
                <c:pt idx="53872">
                  <c:v>5.3872999999999997E-5</c:v>
                </c:pt>
                <c:pt idx="53873">
                  <c:v>5.3874E-5</c:v>
                </c:pt>
                <c:pt idx="53874">
                  <c:v>5.3875000000000002E-5</c:v>
                </c:pt>
                <c:pt idx="53875">
                  <c:v>5.3875999999999997E-5</c:v>
                </c:pt>
                <c:pt idx="53876">
                  <c:v>5.3876999999999999E-5</c:v>
                </c:pt>
                <c:pt idx="53877">
                  <c:v>5.3878000000000002E-5</c:v>
                </c:pt>
                <c:pt idx="53878">
                  <c:v>5.3878999999999997E-5</c:v>
                </c:pt>
                <c:pt idx="53879">
                  <c:v>5.3879999999999999E-5</c:v>
                </c:pt>
                <c:pt idx="53880">
                  <c:v>5.3881000000000001E-5</c:v>
                </c:pt>
                <c:pt idx="53881">
                  <c:v>5.3881999999999997E-5</c:v>
                </c:pt>
                <c:pt idx="53882">
                  <c:v>5.3882999999999999E-5</c:v>
                </c:pt>
                <c:pt idx="53883">
                  <c:v>5.3884000000000001E-5</c:v>
                </c:pt>
                <c:pt idx="53884">
                  <c:v>5.3885000000000003E-5</c:v>
                </c:pt>
                <c:pt idx="53885">
                  <c:v>5.3885999999999999E-5</c:v>
                </c:pt>
                <c:pt idx="53886">
                  <c:v>5.3887000000000001E-5</c:v>
                </c:pt>
                <c:pt idx="53887">
                  <c:v>5.3888000000000003E-5</c:v>
                </c:pt>
                <c:pt idx="53888">
                  <c:v>5.3888999999999999E-5</c:v>
                </c:pt>
                <c:pt idx="53889">
                  <c:v>5.3890000000000001E-5</c:v>
                </c:pt>
                <c:pt idx="53890">
                  <c:v>5.3891000000000003E-5</c:v>
                </c:pt>
                <c:pt idx="53891">
                  <c:v>5.3891999999999998E-5</c:v>
                </c:pt>
                <c:pt idx="53892">
                  <c:v>5.3893000000000001E-5</c:v>
                </c:pt>
                <c:pt idx="53893">
                  <c:v>5.3894000000000003E-5</c:v>
                </c:pt>
                <c:pt idx="53894">
                  <c:v>5.3894999999999998E-5</c:v>
                </c:pt>
                <c:pt idx="53895">
                  <c:v>5.3896E-5</c:v>
                </c:pt>
                <c:pt idx="53896">
                  <c:v>5.3897000000000003E-5</c:v>
                </c:pt>
                <c:pt idx="53897">
                  <c:v>5.3897999999999998E-5</c:v>
                </c:pt>
                <c:pt idx="53898">
                  <c:v>5.3899E-5</c:v>
                </c:pt>
                <c:pt idx="53899">
                  <c:v>5.3900000000000002E-5</c:v>
                </c:pt>
                <c:pt idx="53900">
                  <c:v>5.3900999999999998E-5</c:v>
                </c:pt>
                <c:pt idx="53901">
                  <c:v>5.3902E-5</c:v>
                </c:pt>
                <c:pt idx="53902">
                  <c:v>5.3903000000000002E-5</c:v>
                </c:pt>
                <c:pt idx="53903">
                  <c:v>5.3903999999999998E-5</c:v>
                </c:pt>
                <c:pt idx="53904">
                  <c:v>5.3905E-5</c:v>
                </c:pt>
                <c:pt idx="53905">
                  <c:v>5.3906000000000002E-5</c:v>
                </c:pt>
                <c:pt idx="53906">
                  <c:v>5.3906999999999997E-5</c:v>
                </c:pt>
                <c:pt idx="53907">
                  <c:v>5.3908E-5</c:v>
                </c:pt>
                <c:pt idx="53908">
                  <c:v>5.3909000000000002E-5</c:v>
                </c:pt>
                <c:pt idx="53909">
                  <c:v>5.3909999999999997E-5</c:v>
                </c:pt>
                <c:pt idx="53910">
                  <c:v>5.3910999999999999E-5</c:v>
                </c:pt>
                <c:pt idx="53911">
                  <c:v>5.3912000000000002E-5</c:v>
                </c:pt>
                <c:pt idx="53912">
                  <c:v>5.3912999999999997E-5</c:v>
                </c:pt>
                <c:pt idx="53913">
                  <c:v>5.3913999999999999E-5</c:v>
                </c:pt>
                <c:pt idx="53914">
                  <c:v>5.3915000000000001E-5</c:v>
                </c:pt>
                <c:pt idx="53915">
                  <c:v>5.3915999999999997E-5</c:v>
                </c:pt>
                <c:pt idx="53916">
                  <c:v>5.3916999999999999E-5</c:v>
                </c:pt>
                <c:pt idx="53917">
                  <c:v>5.3918000000000001E-5</c:v>
                </c:pt>
                <c:pt idx="53918">
                  <c:v>5.3919000000000003E-5</c:v>
                </c:pt>
                <c:pt idx="53919">
                  <c:v>5.3919999999999999E-5</c:v>
                </c:pt>
                <c:pt idx="53920">
                  <c:v>5.3921000000000001E-5</c:v>
                </c:pt>
                <c:pt idx="53921">
                  <c:v>5.3922000000000003E-5</c:v>
                </c:pt>
                <c:pt idx="53922">
                  <c:v>5.3922999999999999E-5</c:v>
                </c:pt>
                <c:pt idx="53923">
                  <c:v>5.3924000000000001E-5</c:v>
                </c:pt>
                <c:pt idx="53924">
                  <c:v>5.3925000000000003E-5</c:v>
                </c:pt>
                <c:pt idx="53925">
                  <c:v>5.3925999999999998E-5</c:v>
                </c:pt>
                <c:pt idx="53926">
                  <c:v>5.3927000000000001E-5</c:v>
                </c:pt>
                <c:pt idx="53927">
                  <c:v>5.3928000000000003E-5</c:v>
                </c:pt>
                <c:pt idx="53928">
                  <c:v>5.3928999999999998E-5</c:v>
                </c:pt>
                <c:pt idx="53929">
                  <c:v>5.393E-5</c:v>
                </c:pt>
                <c:pt idx="53930">
                  <c:v>5.3931000000000003E-5</c:v>
                </c:pt>
                <c:pt idx="53931">
                  <c:v>5.3931999999999998E-5</c:v>
                </c:pt>
                <c:pt idx="53932">
                  <c:v>5.3933E-5</c:v>
                </c:pt>
                <c:pt idx="53933">
                  <c:v>5.3934000000000002E-5</c:v>
                </c:pt>
                <c:pt idx="53934">
                  <c:v>5.3934999999999998E-5</c:v>
                </c:pt>
                <c:pt idx="53935">
                  <c:v>5.3936E-5</c:v>
                </c:pt>
                <c:pt idx="53936">
                  <c:v>5.3937000000000002E-5</c:v>
                </c:pt>
                <c:pt idx="53937">
                  <c:v>5.3937999999999998E-5</c:v>
                </c:pt>
                <c:pt idx="53938">
                  <c:v>5.3939E-5</c:v>
                </c:pt>
                <c:pt idx="53939">
                  <c:v>5.3940000000000002E-5</c:v>
                </c:pt>
                <c:pt idx="53940">
                  <c:v>5.3940999999999997E-5</c:v>
                </c:pt>
                <c:pt idx="53941">
                  <c:v>5.3942E-5</c:v>
                </c:pt>
                <c:pt idx="53942">
                  <c:v>5.3943000000000002E-5</c:v>
                </c:pt>
                <c:pt idx="53943">
                  <c:v>5.3943999999999997E-5</c:v>
                </c:pt>
                <c:pt idx="53944">
                  <c:v>5.3944999999999999E-5</c:v>
                </c:pt>
                <c:pt idx="53945">
                  <c:v>5.3946000000000002E-5</c:v>
                </c:pt>
                <c:pt idx="53946">
                  <c:v>5.3946999999999997E-5</c:v>
                </c:pt>
                <c:pt idx="53947">
                  <c:v>5.3947999999999999E-5</c:v>
                </c:pt>
                <c:pt idx="53948">
                  <c:v>5.3949000000000001E-5</c:v>
                </c:pt>
                <c:pt idx="53949">
                  <c:v>5.3949999999999997E-5</c:v>
                </c:pt>
                <c:pt idx="53950">
                  <c:v>5.3950999999999999E-5</c:v>
                </c:pt>
                <c:pt idx="53951">
                  <c:v>5.3952000000000001E-5</c:v>
                </c:pt>
                <c:pt idx="53952">
                  <c:v>5.3953000000000003E-5</c:v>
                </c:pt>
                <c:pt idx="53953">
                  <c:v>5.3953999999999999E-5</c:v>
                </c:pt>
                <c:pt idx="53954">
                  <c:v>5.3955000000000001E-5</c:v>
                </c:pt>
                <c:pt idx="53955">
                  <c:v>5.3956000000000003E-5</c:v>
                </c:pt>
                <c:pt idx="53956">
                  <c:v>5.3956999999999999E-5</c:v>
                </c:pt>
                <c:pt idx="53957">
                  <c:v>5.3958000000000001E-5</c:v>
                </c:pt>
                <c:pt idx="53958">
                  <c:v>5.3959000000000003E-5</c:v>
                </c:pt>
                <c:pt idx="53959">
                  <c:v>5.3959999999999998E-5</c:v>
                </c:pt>
                <c:pt idx="53960">
                  <c:v>5.3961000000000001E-5</c:v>
                </c:pt>
                <c:pt idx="53961">
                  <c:v>5.3962000000000003E-5</c:v>
                </c:pt>
                <c:pt idx="53962">
                  <c:v>5.3962999999999998E-5</c:v>
                </c:pt>
                <c:pt idx="53963">
                  <c:v>5.3964E-5</c:v>
                </c:pt>
                <c:pt idx="53964">
                  <c:v>5.3965000000000003E-5</c:v>
                </c:pt>
                <c:pt idx="53965">
                  <c:v>5.3965999999999998E-5</c:v>
                </c:pt>
                <c:pt idx="53966">
                  <c:v>5.3967E-5</c:v>
                </c:pt>
                <c:pt idx="53967">
                  <c:v>5.3968000000000002E-5</c:v>
                </c:pt>
                <c:pt idx="53968">
                  <c:v>5.3968999999999998E-5</c:v>
                </c:pt>
                <c:pt idx="53969">
                  <c:v>5.397E-5</c:v>
                </c:pt>
                <c:pt idx="53970">
                  <c:v>5.3971000000000002E-5</c:v>
                </c:pt>
                <c:pt idx="53971">
                  <c:v>5.3971999999999998E-5</c:v>
                </c:pt>
                <c:pt idx="53972">
                  <c:v>5.3973E-5</c:v>
                </c:pt>
                <c:pt idx="53973">
                  <c:v>5.3974000000000002E-5</c:v>
                </c:pt>
                <c:pt idx="53974">
                  <c:v>5.3974999999999997E-5</c:v>
                </c:pt>
                <c:pt idx="53975">
                  <c:v>5.3976E-5</c:v>
                </c:pt>
                <c:pt idx="53976">
                  <c:v>5.3977000000000002E-5</c:v>
                </c:pt>
                <c:pt idx="53977">
                  <c:v>5.3977999999999997E-5</c:v>
                </c:pt>
                <c:pt idx="53978">
                  <c:v>5.3978999999999999E-5</c:v>
                </c:pt>
                <c:pt idx="53979">
                  <c:v>5.3980000000000002E-5</c:v>
                </c:pt>
                <c:pt idx="53980">
                  <c:v>5.3980999999999997E-5</c:v>
                </c:pt>
                <c:pt idx="53981">
                  <c:v>5.3981999999999999E-5</c:v>
                </c:pt>
                <c:pt idx="53982">
                  <c:v>5.3983000000000001E-5</c:v>
                </c:pt>
                <c:pt idx="53983">
                  <c:v>5.3983999999999997E-5</c:v>
                </c:pt>
                <c:pt idx="53984">
                  <c:v>5.3984999999999999E-5</c:v>
                </c:pt>
                <c:pt idx="53985">
                  <c:v>5.3986000000000001E-5</c:v>
                </c:pt>
                <c:pt idx="53986">
                  <c:v>5.3987000000000003E-5</c:v>
                </c:pt>
                <c:pt idx="53987">
                  <c:v>5.3987999999999999E-5</c:v>
                </c:pt>
                <c:pt idx="53988">
                  <c:v>5.3989000000000001E-5</c:v>
                </c:pt>
                <c:pt idx="53989">
                  <c:v>5.3990000000000003E-5</c:v>
                </c:pt>
                <c:pt idx="53990">
                  <c:v>5.3990999999999999E-5</c:v>
                </c:pt>
                <c:pt idx="53991">
                  <c:v>5.3992000000000001E-5</c:v>
                </c:pt>
                <c:pt idx="53992">
                  <c:v>5.3993000000000003E-5</c:v>
                </c:pt>
                <c:pt idx="53993">
                  <c:v>5.3993999999999998E-5</c:v>
                </c:pt>
                <c:pt idx="53994">
                  <c:v>5.3995000000000001E-5</c:v>
                </c:pt>
                <c:pt idx="53995">
                  <c:v>5.3996000000000003E-5</c:v>
                </c:pt>
                <c:pt idx="53996">
                  <c:v>5.3996999999999998E-5</c:v>
                </c:pt>
                <c:pt idx="53997">
                  <c:v>5.3998E-5</c:v>
                </c:pt>
                <c:pt idx="53998">
                  <c:v>5.3999000000000003E-5</c:v>
                </c:pt>
                <c:pt idx="53999">
                  <c:v>5.3999999999999998E-5</c:v>
                </c:pt>
                <c:pt idx="54000">
                  <c:v>5.4001E-5</c:v>
                </c:pt>
                <c:pt idx="54001">
                  <c:v>5.4002000000000002E-5</c:v>
                </c:pt>
                <c:pt idx="54002">
                  <c:v>5.4002999999999998E-5</c:v>
                </c:pt>
                <c:pt idx="54003">
                  <c:v>5.4004E-5</c:v>
                </c:pt>
                <c:pt idx="54004">
                  <c:v>5.4005000000000002E-5</c:v>
                </c:pt>
                <c:pt idx="54005">
                  <c:v>5.4005999999999998E-5</c:v>
                </c:pt>
                <c:pt idx="54006">
                  <c:v>5.4007E-5</c:v>
                </c:pt>
                <c:pt idx="54007">
                  <c:v>5.4008000000000002E-5</c:v>
                </c:pt>
                <c:pt idx="54008">
                  <c:v>5.4008999999999997E-5</c:v>
                </c:pt>
                <c:pt idx="54009">
                  <c:v>5.401E-5</c:v>
                </c:pt>
                <c:pt idx="54010">
                  <c:v>5.4011000000000002E-5</c:v>
                </c:pt>
                <c:pt idx="54011">
                  <c:v>5.4011999999999997E-5</c:v>
                </c:pt>
                <c:pt idx="54012">
                  <c:v>5.4012999999999999E-5</c:v>
                </c:pt>
                <c:pt idx="54013">
                  <c:v>5.4014000000000002E-5</c:v>
                </c:pt>
                <c:pt idx="54014">
                  <c:v>5.4014999999999997E-5</c:v>
                </c:pt>
                <c:pt idx="54015">
                  <c:v>5.4015999999999999E-5</c:v>
                </c:pt>
                <c:pt idx="54016">
                  <c:v>5.4017000000000001E-5</c:v>
                </c:pt>
                <c:pt idx="54017">
                  <c:v>5.4017999999999997E-5</c:v>
                </c:pt>
                <c:pt idx="54018">
                  <c:v>5.4018999999999999E-5</c:v>
                </c:pt>
                <c:pt idx="54019">
                  <c:v>5.4020000000000001E-5</c:v>
                </c:pt>
                <c:pt idx="54020">
                  <c:v>5.4021000000000003E-5</c:v>
                </c:pt>
                <c:pt idx="54021">
                  <c:v>5.4021999999999999E-5</c:v>
                </c:pt>
                <c:pt idx="54022">
                  <c:v>5.4023000000000001E-5</c:v>
                </c:pt>
                <c:pt idx="54023">
                  <c:v>5.4024000000000003E-5</c:v>
                </c:pt>
                <c:pt idx="54024">
                  <c:v>5.4024999999999999E-5</c:v>
                </c:pt>
                <c:pt idx="54025">
                  <c:v>5.4026000000000001E-5</c:v>
                </c:pt>
                <c:pt idx="54026">
                  <c:v>5.4027000000000003E-5</c:v>
                </c:pt>
                <c:pt idx="54027">
                  <c:v>5.4027999999999998E-5</c:v>
                </c:pt>
                <c:pt idx="54028">
                  <c:v>5.4029000000000001E-5</c:v>
                </c:pt>
                <c:pt idx="54029">
                  <c:v>5.4030000000000003E-5</c:v>
                </c:pt>
                <c:pt idx="54030">
                  <c:v>5.4030999999999998E-5</c:v>
                </c:pt>
                <c:pt idx="54031">
                  <c:v>5.4032E-5</c:v>
                </c:pt>
                <c:pt idx="54032">
                  <c:v>5.4033000000000003E-5</c:v>
                </c:pt>
                <c:pt idx="54033">
                  <c:v>5.4033999999999998E-5</c:v>
                </c:pt>
                <c:pt idx="54034">
                  <c:v>5.4035E-5</c:v>
                </c:pt>
                <c:pt idx="54035">
                  <c:v>5.4036000000000002E-5</c:v>
                </c:pt>
                <c:pt idx="54036">
                  <c:v>5.4036999999999998E-5</c:v>
                </c:pt>
                <c:pt idx="54037">
                  <c:v>5.4038E-5</c:v>
                </c:pt>
                <c:pt idx="54038">
                  <c:v>5.4039000000000002E-5</c:v>
                </c:pt>
                <c:pt idx="54039">
                  <c:v>5.4039999999999998E-5</c:v>
                </c:pt>
                <c:pt idx="54040">
                  <c:v>5.4041E-5</c:v>
                </c:pt>
                <c:pt idx="54041">
                  <c:v>5.4042000000000002E-5</c:v>
                </c:pt>
                <c:pt idx="54042">
                  <c:v>5.4042999999999997E-5</c:v>
                </c:pt>
                <c:pt idx="54043">
                  <c:v>5.4044E-5</c:v>
                </c:pt>
                <c:pt idx="54044">
                  <c:v>5.4045000000000002E-5</c:v>
                </c:pt>
                <c:pt idx="54045">
                  <c:v>5.4045999999999997E-5</c:v>
                </c:pt>
                <c:pt idx="54046">
                  <c:v>5.4046999999999999E-5</c:v>
                </c:pt>
                <c:pt idx="54047">
                  <c:v>5.4048000000000002E-5</c:v>
                </c:pt>
                <c:pt idx="54048">
                  <c:v>5.4048999999999997E-5</c:v>
                </c:pt>
                <c:pt idx="54049">
                  <c:v>5.4049999999999999E-5</c:v>
                </c:pt>
                <c:pt idx="54050">
                  <c:v>5.4051000000000001E-5</c:v>
                </c:pt>
                <c:pt idx="54051">
                  <c:v>5.4051999999999997E-5</c:v>
                </c:pt>
                <c:pt idx="54052">
                  <c:v>5.4052999999999999E-5</c:v>
                </c:pt>
                <c:pt idx="54053">
                  <c:v>5.4054000000000001E-5</c:v>
                </c:pt>
                <c:pt idx="54054">
                  <c:v>5.4055000000000003E-5</c:v>
                </c:pt>
                <c:pt idx="54055">
                  <c:v>5.4055999999999999E-5</c:v>
                </c:pt>
                <c:pt idx="54056">
                  <c:v>5.4057000000000001E-5</c:v>
                </c:pt>
                <c:pt idx="54057">
                  <c:v>5.4058000000000003E-5</c:v>
                </c:pt>
                <c:pt idx="54058">
                  <c:v>5.4058999999999999E-5</c:v>
                </c:pt>
                <c:pt idx="54059">
                  <c:v>5.4060000000000001E-5</c:v>
                </c:pt>
                <c:pt idx="54060">
                  <c:v>5.4061000000000003E-5</c:v>
                </c:pt>
                <c:pt idx="54061">
                  <c:v>5.4061999999999998E-5</c:v>
                </c:pt>
                <c:pt idx="54062">
                  <c:v>5.4063000000000001E-5</c:v>
                </c:pt>
                <c:pt idx="54063">
                  <c:v>5.4064000000000003E-5</c:v>
                </c:pt>
                <c:pt idx="54064">
                  <c:v>5.4064999999999998E-5</c:v>
                </c:pt>
                <c:pt idx="54065">
                  <c:v>5.4066E-5</c:v>
                </c:pt>
                <c:pt idx="54066">
                  <c:v>5.4067000000000003E-5</c:v>
                </c:pt>
                <c:pt idx="54067">
                  <c:v>5.4067999999999998E-5</c:v>
                </c:pt>
                <c:pt idx="54068">
                  <c:v>5.4069E-5</c:v>
                </c:pt>
                <c:pt idx="54069">
                  <c:v>5.4070000000000002E-5</c:v>
                </c:pt>
                <c:pt idx="54070">
                  <c:v>5.4070999999999998E-5</c:v>
                </c:pt>
                <c:pt idx="54071">
                  <c:v>5.4072E-5</c:v>
                </c:pt>
                <c:pt idx="54072">
                  <c:v>5.4073000000000002E-5</c:v>
                </c:pt>
                <c:pt idx="54073">
                  <c:v>5.4073999999999998E-5</c:v>
                </c:pt>
                <c:pt idx="54074">
                  <c:v>5.4075E-5</c:v>
                </c:pt>
                <c:pt idx="54075">
                  <c:v>5.4076000000000002E-5</c:v>
                </c:pt>
                <c:pt idx="54076">
                  <c:v>5.4076999999999997E-5</c:v>
                </c:pt>
                <c:pt idx="54077">
                  <c:v>5.4078E-5</c:v>
                </c:pt>
                <c:pt idx="54078">
                  <c:v>5.4079000000000002E-5</c:v>
                </c:pt>
                <c:pt idx="54079">
                  <c:v>5.4079999999999997E-5</c:v>
                </c:pt>
                <c:pt idx="54080">
                  <c:v>5.4080999999999999E-5</c:v>
                </c:pt>
                <c:pt idx="54081">
                  <c:v>5.4082000000000002E-5</c:v>
                </c:pt>
                <c:pt idx="54082">
                  <c:v>5.4082999999999997E-5</c:v>
                </c:pt>
                <c:pt idx="54083">
                  <c:v>5.4083999999999999E-5</c:v>
                </c:pt>
                <c:pt idx="54084">
                  <c:v>5.4085000000000001E-5</c:v>
                </c:pt>
                <c:pt idx="54085">
                  <c:v>5.4085999999999997E-5</c:v>
                </c:pt>
                <c:pt idx="54086">
                  <c:v>5.4086999999999999E-5</c:v>
                </c:pt>
                <c:pt idx="54087">
                  <c:v>5.4088000000000001E-5</c:v>
                </c:pt>
                <c:pt idx="54088">
                  <c:v>5.4088999999999997E-5</c:v>
                </c:pt>
                <c:pt idx="54089">
                  <c:v>5.4089999999999999E-5</c:v>
                </c:pt>
                <c:pt idx="54090">
                  <c:v>5.4091000000000001E-5</c:v>
                </c:pt>
                <c:pt idx="54091">
                  <c:v>5.4092000000000003E-5</c:v>
                </c:pt>
                <c:pt idx="54092">
                  <c:v>5.4092999999999999E-5</c:v>
                </c:pt>
                <c:pt idx="54093">
                  <c:v>5.4094000000000001E-5</c:v>
                </c:pt>
                <c:pt idx="54094">
                  <c:v>5.4095000000000003E-5</c:v>
                </c:pt>
                <c:pt idx="54095">
                  <c:v>5.4095999999999998E-5</c:v>
                </c:pt>
                <c:pt idx="54096">
                  <c:v>5.4097000000000001E-5</c:v>
                </c:pt>
                <c:pt idx="54097">
                  <c:v>5.4098000000000003E-5</c:v>
                </c:pt>
                <c:pt idx="54098">
                  <c:v>5.4098999999999998E-5</c:v>
                </c:pt>
                <c:pt idx="54099">
                  <c:v>5.41E-5</c:v>
                </c:pt>
                <c:pt idx="54100">
                  <c:v>5.4101000000000003E-5</c:v>
                </c:pt>
                <c:pt idx="54101">
                  <c:v>5.4101999999999998E-5</c:v>
                </c:pt>
                <c:pt idx="54102">
                  <c:v>5.4103E-5</c:v>
                </c:pt>
                <c:pt idx="54103">
                  <c:v>5.4104000000000002E-5</c:v>
                </c:pt>
                <c:pt idx="54104">
                  <c:v>5.4104999999999998E-5</c:v>
                </c:pt>
                <c:pt idx="54105">
                  <c:v>5.4106E-5</c:v>
                </c:pt>
                <c:pt idx="54106">
                  <c:v>5.4107000000000002E-5</c:v>
                </c:pt>
                <c:pt idx="54107">
                  <c:v>5.4107999999999998E-5</c:v>
                </c:pt>
                <c:pt idx="54108">
                  <c:v>5.4109E-5</c:v>
                </c:pt>
                <c:pt idx="54109">
                  <c:v>5.4110000000000002E-5</c:v>
                </c:pt>
                <c:pt idx="54110">
                  <c:v>5.4110999999999997E-5</c:v>
                </c:pt>
                <c:pt idx="54111">
                  <c:v>5.4112E-5</c:v>
                </c:pt>
                <c:pt idx="54112">
                  <c:v>5.4113000000000002E-5</c:v>
                </c:pt>
                <c:pt idx="54113">
                  <c:v>5.4113999999999997E-5</c:v>
                </c:pt>
                <c:pt idx="54114">
                  <c:v>5.4114999999999999E-5</c:v>
                </c:pt>
                <c:pt idx="54115">
                  <c:v>5.4116000000000002E-5</c:v>
                </c:pt>
                <c:pt idx="54116">
                  <c:v>5.4116999999999997E-5</c:v>
                </c:pt>
                <c:pt idx="54117">
                  <c:v>5.4117999999999999E-5</c:v>
                </c:pt>
                <c:pt idx="54118">
                  <c:v>5.4119000000000001E-5</c:v>
                </c:pt>
                <c:pt idx="54119">
                  <c:v>5.4119999999999997E-5</c:v>
                </c:pt>
                <c:pt idx="54120">
                  <c:v>5.4120999999999999E-5</c:v>
                </c:pt>
                <c:pt idx="54121">
                  <c:v>5.4122000000000001E-5</c:v>
                </c:pt>
                <c:pt idx="54122">
                  <c:v>5.4122999999999997E-5</c:v>
                </c:pt>
                <c:pt idx="54123">
                  <c:v>5.4123999999999999E-5</c:v>
                </c:pt>
                <c:pt idx="54124">
                  <c:v>5.4125000000000001E-5</c:v>
                </c:pt>
                <c:pt idx="54125">
                  <c:v>5.4126000000000003E-5</c:v>
                </c:pt>
                <c:pt idx="54126">
                  <c:v>5.4126999999999999E-5</c:v>
                </c:pt>
                <c:pt idx="54127">
                  <c:v>5.4128000000000001E-5</c:v>
                </c:pt>
                <c:pt idx="54128">
                  <c:v>5.4129000000000003E-5</c:v>
                </c:pt>
                <c:pt idx="54129">
                  <c:v>5.4129999999999998E-5</c:v>
                </c:pt>
                <c:pt idx="54130">
                  <c:v>5.4131000000000001E-5</c:v>
                </c:pt>
                <c:pt idx="54131">
                  <c:v>5.4132000000000003E-5</c:v>
                </c:pt>
                <c:pt idx="54132">
                  <c:v>5.4132999999999998E-5</c:v>
                </c:pt>
                <c:pt idx="54133">
                  <c:v>5.4134E-5</c:v>
                </c:pt>
                <c:pt idx="54134">
                  <c:v>5.4135000000000003E-5</c:v>
                </c:pt>
                <c:pt idx="54135">
                  <c:v>5.4135999999999998E-5</c:v>
                </c:pt>
                <c:pt idx="54136">
                  <c:v>5.4137E-5</c:v>
                </c:pt>
                <c:pt idx="54137">
                  <c:v>5.4138000000000002E-5</c:v>
                </c:pt>
                <c:pt idx="54138">
                  <c:v>5.4138999999999998E-5</c:v>
                </c:pt>
                <c:pt idx="54139">
                  <c:v>5.414E-5</c:v>
                </c:pt>
                <c:pt idx="54140">
                  <c:v>5.4141000000000002E-5</c:v>
                </c:pt>
                <c:pt idx="54141">
                  <c:v>5.4141999999999998E-5</c:v>
                </c:pt>
                <c:pt idx="54142">
                  <c:v>5.4143E-5</c:v>
                </c:pt>
                <c:pt idx="54143">
                  <c:v>5.4144000000000002E-5</c:v>
                </c:pt>
                <c:pt idx="54144">
                  <c:v>5.4144999999999997E-5</c:v>
                </c:pt>
                <c:pt idx="54145">
                  <c:v>5.4146E-5</c:v>
                </c:pt>
                <c:pt idx="54146">
                  <c:v>5.4147000000000002E-5</c:v>
                </c:pt>
                <c:pt idx="54147">
                  <c:v>5.4147999999999997E-5</c:v>
                </c:pt>
                <c:pt idx="54148">
                  <c:v>5.4148999999999999E-5</c:v>
                </c:pt>
                <c:pt idx="54149">
                  <c:v>5.4150000000000002E-5</c:v>
                </c:pt>
                <c:pt idx="54150">
                  <c:v>5.4150999999999997E-5</c:v>
                </c:pt>
                <c:pt idx="54151">
                  <c:v>5.4151999999999999E-5</c:v>
                </c:pt>
                <c:pt idx="54152">
                  <c:v>5.4153000000000001E-5</c:v>
                </c:pt>
                <c:pt idx="54153">
                  <c:v>5.4153999999999997E-5</c:v>
                </c:pt>
                <c:pt idx="54154">
                  <c:v>5.4154999999999999E-5</c:v>
                </c:pt>
                <c:pt idx="54155">
                  <c:v>5.4156000000000001E-5</c:v>
                </c:pt>
                <c:pt idx="54156">
                  <c:v>5.4156999999999997E-5</c:v>
                </c:pt>
                <c:pt idx="54157">
                  <c:v>5.4157999999999999E-5</c:v>
                </c:pt>
                <c:pt idx="54158">
                  <c:v>5.4159000000000001E-5</c:v>
                </c:pt>
                <c:pt idx="54159">
                  <c:v>5.4160000000000003E-5</c:v>
                </c:pt>
                <c:pt idx="54160">
                  <c:v>5.4160999999999999E-5</c:v>
                </c:pt>
                <c:pt idx="54161">
                  <c:v>5.4162000000000001E-5</c:v>
                </c:pt>
                <c:pt idx="54162">
                  <c:v>5.4163000000000003E-5</c:v>
                </c:pt>
                <c:pt idx="54163">
                  <c:v>5.4163999999999998E-5</c:v>
                </c:pt>
                <c:pt idx="54164">
                  <c:v>5.4165000000000001E-5</c:v>
                </c:pt>
                <c:pt idx="54165">
                  <c:v>5.4166000000000003E-5</c:v>
                </c:pt>
                <c:pt idx="54166">
                  <c:v>5.4166999999999998E-5</c:v>
                </c:pt>
                <c:pt idx="54167">
                  <c:v>5.4168E-5</c:v>
                </c:pt>
                <c:pt idx="54168">
                  <c:v>5.4169000000000003E-5</c:v>
                </c:pt>
                <c:pt idx="54169">
                  <c:v>5.4169999999999998E-5</c:v>
                </c:pt>
                <c:pt idx="54170">
                  <c:v>5.4171E-5</c:v>
                </c:pt>
                <c:pt idx="54171">
                  <c:v>5.4172000000000002E-5</c:v>
                </c:pt>
                <c:pt idx="54172">
                  <c:v>5.4172999999999998E-5</c:v>
                </c:pt>
                <c:pt idx="54173">
                  <c:v>5.4174E-5</c:v>
                </c:pt>
                <c:pt idx="54174">
                  <c:v>5.4175000000000002E-5</c:v>
                </c:pt>
                <c:pt idx="54175">
                  <c:v>5.4175999999999998E-5</c:v>
                </c:pt>
                <c:pt idx="54176">
                  <c:v>5.4177E-5</c:v>
                </c:pt>
                <c:pt idx="54177">
                  <c:v>5.4178000000000002E-5</c:v>
                </c:pt>
                <c:pt idx="54178">
                  <c:v>5.4178999999999997E-5</c:v>
                </c:pt>
                <c:pt idx="54179">
                  <c:v>5.418E-5</c:v>
                </c:pt>
                <c:pt idx="54180">
                  <c:v>5.4181000000000002E-5</c:v>
                </c:pt>
                <c:pt idx="54181">
                  <c:v>5.4181999999999997E-5</c:v>
                </c:pt>
                <c:pt idx="54182">
                  <c:v>5.4182999999999999E-5</c:v>
                </c:pt>
                <c:pt idx="54183">
                  <c:v>5.4184000000000002E-5</c:v>
                </c:pt>
                <c:pt idx="54184">
                  <c:v>5.4184999999999997E-5</c:v>
                </c:pt>
                <c:pt idx="54185">
                  <c:v>5.4185999999999999E-5</c:v>
                </c:pt>
                <c:pt idx="54186">
                  <c:v>5.4187000000000001E-5</c:v>
                </c:pt>
                <c:pt idx="54187">
                  <c:v>5.4187999999999997E-5</c:v>
                </c:pt>
                <c:pt idx="54188">
                  <c:v>5.4188999999999999E-5</c:v>
                </c:pt>
                <c:pt idx="54189">
                  <c:v>5.4190000000000001E-5</c:v>
                </c:pt>
                <c:pt idx="54190">
                  <c:v>5.4190999999999997E-5</c:v>
                </c:pt>
                <c:pt idx="54191">
                  <c:v>5.4191999999999999E-5</c:v>
                </c:pt>
                <c:pt idx="54192">
                  <c:v>5.4193000000000001E-5</c:v>
                </c:pt>
                <c:pt idx="54193">
                  <c:v>5.4194000000000003E-5</c:v>
                </c:pt>
                <c:pt idx="54194">
                  <c:v>5.4194999999999999E-5</c:v>
                </c:pt>
                <c:pt idx="54195">
                  <c:v>5.4196000000000001E-5</c:v>
                </c:pt>
                <c:pt idx="54196">
                  <c:v>5.4197000000000003E-5</c:v>
                </c:pt>
                <c:pt idx="54197">
                  <c:v>5.4197999999999998E-5</c:v>
                </c:pt>
                <c:pt idx="54198">
                  <c:v>5.4199000000000001E-5</c:v>
                </c:pt>
                <c:pt idx="54199">
                  <c:v>5.4200000000000003E-5</c:v>
                </c:pt>
                <c:pt idx="54200">
                  <c:v>5.4200999999999998E-5</c:v>
                </c:pt>
                <c:pt idx="54201">
                  <c:v>5.4202E-5</c:v>
                </c:pt>
                <c:pt idx="54202">
                  <c:v>5.4203000000000003E-5</c:v>
                </c:pt>
                <c:pt idx="54203">
                  <c:v>5.4203999999999998E-5</c:v>
                </c:pt>
                <c:pt idx="54204">
                  <c:v>5.4205E-5</c:v>
                </c:pt>
                <c:pt idx="54205">
                  <c:v>5.4206000000000002E-5</c:v>
                </c:pt>
                <c:pt idx="54206">
                  <c:v>5.4206999999999998E-5</c:v>
                </c:pt>
                <c:pt idx="54207">
                  <c:v>5.4208E-5</c:v>
                </c:pt>
                <c:pt idx="54208">
                  <c:v>5.4209000000000002E-5</c:v>
                </c:pt>
                <c:pt idx="54209">
                  <c:v>5.4209999999999998E-5</c:v>
                </c:pt>
                <c:pt idx="54210">
                  <c:v>5.4211E-5</c:v>
                </c:pt>
                <c:pt idx="54211">
                  <c:v>5.4212000000000002E-5</c:v>
                </c:pt>
                <c:pt idx="54212">
                  <c:v>5.4212999999999997E-5</c:v>
                </c:pt>
                <c:pt idx="54213">
                  <c:v>5.4214E-5</c:v>
                </c:pt>
                <c:pt idx="54214">
                  <c:v>5.4215000000000002E-5</c:v>
                </c:pt>
                <c:pt idx="54215">
                  <c:v>5.4215999999999997E-5</c:v>
                </c:pt>
                <c:pt idx="54216">
                  <c:v>5.4216999999999999E-5</c:v>
                </c:pt>
                <c:pt idx="54217">
                  <c:v>5.4218000000000002E-5</c:v>
                </c:pt>
                <c:pt idx="54218">
                  <c:v>5.4218999999999997E-5</c:v>
                </c:pt>
                <c:pt idx="54219">
                  <c:v>5.4219999999999999E-5</c:v>
                </c:pt>
                <c:pt idx="54220">
                  <c:v>5.4221000000000001E-5</c:v>
                </c:pt>
                <c:pt idx="54221">
                  <c:v>5.4221999999999997E-5</c:v>
                </c:pt>
                <c:pt idx="54222">
                  <c:v>5.4222999999999999E-5</c:v>
                </c:pt>
                <c:pt idx="54223">
                  <c:v>5.4224000000000001E-5</c:v>
                </c:pt>
                <c:pt idx="54224">
                  <c:v>5.4224999999999997E-5</c:v>
                </c:pt>
                <c:pt idx="54225">
                  <c:v>5.4225999999999999E-5</c:v>
                </c:pt>
                <c:pt idx="54226">
                  <c:v>5.4227000000000001E-5</c:v>
                </c:pt>
                <c:pt idx="54227">
                  <c:v>5.4228000000000003E-5</c:v>
                </c:pt>
                <c:pt idx="54228">
                  <c:v>5.4228999999999999E-5</c:v>
                </c:pt>
                <c:pt idx="54229">
                  <c:v>5.4230000000000001E-5</c:v>
                </c:pt>
                <c:pt idx="54230">
                  <c:v>5.4231000000000003E-5</c:v>
                </c:pt>
                <c:pt idx="54231">
                  <c:v>5.4231999999999998E-5</c:v>
                </c:pt>
                <c:pt idx="54232">
                  <c:v>5.4233000000000001E-5</c:v>
                </c:pt>
                <c:pt idx="54233">
                  <c:v>5.4234000000000003E-5</c:v>
                </c:pt>
                <c:pt idx="54234">
                  <c:v>5.4234999999999998E-5</c:v>
                </c:pt>
                <c:pt idx="54235">
                  <c:v>5.4236E-5</c:v>
                </c:pt>
                <c:pt idx="54236">
                  <c:v>5.4237000000000003E-5</c:v>
                </c:pt>
                <c:pt idx="54237">
                  <c:v>5.4237999999999998E-5</c:v>
                </c:pt>
                <c:pt idx="54238">
                  <c:v>5.4239E-5</c:v>
                </c:pt>
                <c:pt idx="54239">
                  <c:v>5.4240000000000002E-5</c:v>
                </c:pt>
                <c:pt idx="54240">
                  <c:v>5.4240999999999998E-5</c:v>
                </c:pt>
                <c:pt idx="54241">
                  <c:v>5.4242E-5</c:v>
                </c:pt>
                <c:pt idx="54242">
                  <c:v>5.4243000000000002E-5</c:v>
                </c:pt>
                <c:pt idx="54243">
                  <c:v>5.4243999999999998E-5</c:v>
                </c:pt>
                <c:pt idx="54244">
                  <c:v>5.4245E-5</c:v>
                </c:pt>
                <c:pt idx="54245">
                  <c:v>5.4246000000000002E-5</c:v>
                </c:pt>
                <c:pt idx="54246">
                  <c:v>5.4246999999999997E-5</c:v>
                </c:pt>
                <c:pt idx="54247">
                  <c:v>5.4248E-5</c:v>
                </c:pt>
                <c:pt idx="54248">
                  <c:v>5.4249000000000002E-5</c:v>
                </c:pt>
                <c:pt idx="54249">
                  <c:v>5.4249999999999997E-5</c:v>
                </c:pt>
                <c:pt idx="54250">
                  <c:v>5.4250999999999999E-5</c:v>
                </c:pt>
                <c:pt idx="54251">
                  <c:v>5.4252000000000002E-5</c:v>
                </c:pt>
                <c:pt idx="54252">
                  <c:v>5.4252999999999997E-5</c:v>
                </c:pt>
                <c:pt idx="54253">
                  <c:v>5.4253999999999999E-5</c:v>
                </c:pt>
                <c:pt idx="54254">
                  <c:v>5.4255000000000001E-5</c:v>
                </c:pt>
                <c:pt idx="54255">
                  <c:v>5.4255999999999997E-5</c:v>
                </c:pt>
                <c:pt idx="54256">
                  <c:v>5.4256999999999999E-5</c:v>
                </c:pt>
                <c:pt idx="54257">
                  <c:v>5.4258000000000001E-5</c:v>
                </c:pt>
                <c:pt idx="54258">
                  <c:v>5.4258999999999997E-5</c:v>
                </c:pt>
                <c:pt idx="54259">
                  <c:v>5.4259999999999999E-5</c:v>
                </c:pt>
                <c:pt idx="54260">
                  <c:v>5.4261000000000001E-5</c:v>
                </c:pt>
                <c:pt idx="54261">
                  <c:v>5.4262000000000003E-5</c:v>
                </c:pt>
                <c:pt idx="54262">
                  <c:v>5.4262999999999999E-5</c:v>
                </c:pt>
                <c:pt idx="54263">
                  <c:v>5.4264000000000001E-5</c:v>
                </c:pt>
                <c:pt idx="54264">
                  <c:v>5.4265000000000003E-5</c:v>
                </c:pt>
                <c:pt idx="54265">
                  <c:v>5.4265999999999998E-5</c:v>
                </c:pt>
                <c:pt idx="54266">
                  <c:v>5.4267000000000001E-5</c:v>
                </c:pt>
                <c:pt idx="54267">
                  <c:v>5.4268000000000003E-5</c:v>
                </c:pt>
                <c:pt idx="54268">
                  <c:v>5.4268999999999998E-5</c:v>
                </c:pt>
                <c:pt idx="54269">
                  <c:v>5.427E-5</c:v>
                </c:pt>
                <c:pt idx="54270">
                  <c:v>5.4271000000000003E-5</c:v>
                </c:pt>
                <c:pt idx="54271">
                  <c:v>5.4271999999999998E-5</c:v>
                </c:pt>
                <c:pt idx="54272">
                  <c:v>5.4273E-5</c:v>
                </c:pt>
                <c:pt idx="54273">
                  <c:v>5.4274000000000002E-5</c:v>
                </c:pt>
                <c:pt idx="54274">
                  <c:v>5.4274999999999998E-5</c:v>
                </c:pt>
                <c:pt idx="54275">
                  <c:v>5.4276E-5</c:v>
                </c:pt>
                <c:pt idx="54276">
                  <c:v>5.4277000000000002E-5</c:v>
                </c:pt>
                <c:pt idx="54277">
                  <c:v>5.4277999999999998E-5</c:v>
                </c:pt>
                <c:pt idx="54278">
                  <c:v>5.4279E-5</c:v>
                </c:pt>
                <c:pt idx="54279">
                  <c:v>5.4280000000000002E-5</c:v>
                </c:pt>
                <c:pt idx="54280">
                  <c:v>5.4280999999999997E-5</c:v>
                </c:pt>
                <c:pt idx="54281">
                  <c:v>5.4282E-5</c:v>
                </c:pt>
                <c:pt idx="54282">
                  <c:v>5.4283000000000002E-5</c:v>
                </c:pt>
                <c:pt idx="54283">
                  <c:v>5.4283999999999997E-5</c:v>
                </c:pt>
                <c:pt idx="54284">
                  <c:v>5.4284999999999999E-5</c:v>
                </c:pt>
                <c:pt idx="54285">
                  <c:v>5.4286000000000002E-5</c:v>
                </c:pt>
                <c:pt idx="54286">
                  <c:v>5.4286999999999997E-5</c:v>
                </c:pt>
                <c:pt idx="54287">
                  <c:v>5.4287999999999999E-5</c:v>
                </c:pt>
                <c:pt idx="54288">
                  <c:v>5.4289000000000001E-5</c:v>
                </c:pt>
                <c:pt idx="54289">
                  <c:v>5.4289999999999997E-5</c:v>
                </c:pt>
                <c:pt idx="54290">
                  <c:v>5.4290999999999999E-5</c:v>
                </c:pt>
                <c:pt idx="54291">
                  <c:v>5.4292000000000001E-5</c:v>
                </c:pt>
                <c:pt idx="54292">
                  <c:v>5.4292999999999997E-5</c:v>
                </c:pt>
                <c:pt idx="54293">
                  <c:v>5.4293999999999999E-5</c:v>
                </c:pt>
                <c:pt idx="54294">
                  <c:v>5.4295000000000001E-5</c:v>
                </c:pt>
                <c:pt idx="54295">
                  <c:v>5.4296000000000003E-5</c:v>
                </c:pt>
                <c:pt idx="54296">
                  <c:v>5.4296999999999999E-5</c:v>
                </c:pt>
                <c:pt idx="54297">
                  <c:v>5.4298000000000001E-5</c:v>
                </c:pt>
                <c:pt idx="54298">
                  <c:v>5.4299000000000003E-5</c:v>
                </c:pt>
                <c:pt idx="54299">
                  <c:v>5.4299999999999998E-5</c:v>
                </c:pt>
                <c:pt idx="54300">
                  <c:v>5.4301000000000001E-5</c:v>
                </c:pt>
                <c:pt idx="54301">
                  <c:v>5.4302000000000003E-5</c:v>
                </c:pt>
                <c:pt idx="54302">
                  <c:v>5.4302999999999998E-5</c:v>
                </c:pt>
                <c:pt idx="54303">
                  <c:v>5.4304E-5</c:v>
                </c:pt>
                <c:pt idx="54304">
                  <c:v>5.4305000000000003E-5</c:v>
                </c:pt>
                <c:pt idx="54305">
                  <c:v>5.4305999999999998E-5</c:v>
                </c:pt>
                <c:pt idx="54306">
                  <c:v>5.4307E-5</c:v>
                </c:pt>
                <c:pt idx="54307">
                  <c:v>5.4308000000000002E-5</c:v>
                </c:pt>
                <c:pt idx="54308">
                  <c:v>5.4308999999999998E-5</c:v>
                </c:pt>
                <c:pt idx="54309">
                  <c:v>5.431E-5</c:v>
                </c:pt>
                <c:pt idx="54310">
                  <c:v>5.4311000000000002E-5</c:v>
                </c:pt>
                <c:pt idx="54311">
                  <c:v>5.4311999999999998E-5</c:v>
                </c:pt>
                <c:pt idx="54312">
                  <c:v>5.4313E-5</c:v>
                </c:pt>
                <c:pt idx="54313">
                  <c:v>5.4314000000000002E-5</c:v>
                </c:pt>
                <c:pt idx="54314">
                  <c:v>5.4314999999999998E-5</c:v>
                </c:pt>
                <c:pt idx="54315">
                  <c:v>5.4316E-5</c:v>
                </c:pt>
                <c:pt idx="54316">
                  <c:v>5.4317000000000002E-5</c:v>
                </c:pt>
                <c:pt idx="54317">
                  <c:v>5.4317999999999997E-5</c:v>
                </c:pt>
                <c:pt idx="54318">
                  <c:v>5.4318999999999999E-5</c:v>
                </c:pt>
                <c:pt idx="54319">
                  <c:v>5.4320000000000002E-5</c:v>
                </c:pt>
                <c:pt idx="54320">
                  <c:v>5.4320999999999997E-5</c:v>
                </c:pt>
                <c:pt idx="54321">
                  <c:v>5.4321999999999999E-5</c:v>
                </c:pt>
                <c:pt idx="54322">
                  <c:v>5.4323000000000001E-5</c:v>
                </c:pt>
                <c:pt idx="54323">
                  <c:v>5.4323999999999997E-5</c:v>
                </c:pt>
                <c:pt idx="54324">
                  <c:v>5.4324999999999999E-5</c:v>
                </c:pt>
                <c:pt idx="54325">
                  <c:v>5.4326000000000001E-5</c:v>
                </c:pt>
                <c:pt idx="54326">
                  <c:v>5.4326999999999997E-5</c:v>
                </c:pt>
                <c:pt idx="54327">
                  <c:v>5.4327999999999999E-5</c:v>
                </c:pt>
                <c:pt idx="54328">
                  <c:v>5.4329000000000001E-5</c:v>
                </c:pt>
                <c:pt idx="54329">
                  <c:v>5.4330000000000003E-5</c:v>
                </c:pt>
                <c:pt idx="54330">
                  <c:v>5.4330999999999999E-5</c:v>
                </c:pt>
                <c:pt idx="54331">
                  <c:v>5.4332000000000001E-5</c:v>
                </c:pt>
                <c:pt idx="54332">
                  <c:v>5.4333000000000003E-5</c:v>
                </c:pt>
                <c:pt idx="54333">
                  <c:v>5.4333999999999999E-5</c:v>
                </c:pt>
                <c:pt idx="54334">
                  <c:v>5.4335000000000001E-5</c:v>
                </c:pt>
                <c:pt idx="54335">
                  <c:v>5.4336000000000003E-5</c:v>
                </c:pt>
                <c:pt idx="54336">
                  <c:v>5.4336999999999998E-5</c:v>
                </c:pt>
                <c:pt idx="54337">
                  <c:v>5.4338000000000001E-5</c:v>
                </c:pt>
                <c:pt idx="54338">
                  <c:v>5.4339000000000003E-5</c:v>
                </c:pt>
                <c:pt idx="54339">
                  <c:v>5.4339999999999998E-5</c:v>
                </c:pt>
                <c:pt idx="54340">
                  <c:v>5.4341E-5</c:v>
                </c:pt>
                <c:pt idx="54341">
                  <c:v>5.4342000000000002E-5</c:v>
                </c:pt>
                <c:pt idx="54342">
                  <c:v>5.4342999999999998E-5</c:v>
                </c:pt>
                <c:pt idx="54343">
                  <c:v>5.4344E-5</c:v>
                </c:pt>
                <c:pt idx="54344">
                  <c:v>5.4345000000000002E-5</c:v>
                </c:pt>
                <c:pt idx="54345">
                  <c:v>5.4345999999999998E-5</c:v>
                </c:pt>
                <c:pt idx="54346">
                  <c:v>5.4347E-5</c:v>
                </c:pt>
                <c:pt idx="54347">
                  <c:v>5.4348000000000002E-5</c:v>
                </c:pt>
                <c:pt idx="54348">
                  <c:v>5.4348999999999998E-5</c:v>
                </c:pt>
                <c:pt idx="54349">
                  <c:v>5.435E-5</c:v>
                </c:pt>
                <c:pt idx="54350">
                  <c:v>5.4351000000000002E-5</c:v>
                </c:pt>
                <c:pt idx="54351">
                  <c:v>5.4351999999999997E-5</c:v>
                </c:pt>
                <c:pt idx="54352">
                  <c:v>5.4353E-5</c:v>
                </c:pt>
                <c:pt idx="54353">
                  <c:v>5.4354000000000002E-5</c:v>
                </c:pt>
                <c:pt idx="54354">
                  <c:v>5.4354999999999997E-5</c:v>
                </c:pt>
                <c:pt idx="54355">
                  <c:v>5.4355999999999999E-5</c:v>
                </c:pt>
                <c:pt idx="54356">
                  <c:v>5.4357000000000002E-5</c:v>
                </c:pt>
                <c:pt idx="54357">
                  <c:v>5.4357999999999997E-5</c:v>
                </c:pt>
                <c:pt idx="54358">
                  <c:v>5.4358999999999999E-5</c:v>
                </c:pt>
                <c:pt idx="54359">
                  <c:v>5.4360000000000001E-5</c:v>
                </c:pt>
                <c:pt idx="54360">
                  <c:v>5.4360999999999997E-5</c:v>
                </c:pt>
                <c:pt idx="54361">
                  <c:v>5.4361999999999999E-5</c:v>
                </c:pt>
                <c:pt idx="54362">
                  <c:v>5.4363000000000001E-5</c:v>
                </c:pt>
                <c:pt idx="54363">
                  <c:v>5.4364000000000003E-5</c:v>
                </c:pt>
                <c:pt idx="54364">
                  <c:v>5.4364999999999999E-5</c:v>
                </c:pt>
                <c:pt idx="54365">
                  <c:v>5.4366000000000001E-5</c:v>
                </c:pt>
                <c:pt idx="54366">
                  <c:v>5.4367000000000003E-5</c:v>
                </c:pt>
                <c:pt idx="54367">
                  <c:v>5.4367999999999999E-5</c:v>
                </c:pt>
                <c:pt idx="54368">
                  <c:v>5.4369000000000001E-5</c:v>
                </c:pt>
                <c:pt idx="54369">
                  <c:v>5.4370000000000003E-5</c:v>
                </c:pt>
                <c:pt idx="54370">
                  <c:v>5.4370999999999998E-5</c:v>
                </c:pt>
                <c:pt idx="54371">
                  <c:v>5.4372000000000001E-5</c:v>
                </c:pt>
                <c:pt idx="54372">
                  <c:v>5.4373000000000003E-5</c:v>
                </c:pt>
                <c:pt idx="54373">
                  <c:v>5.4373999999999998E-5</c:v>
                </c:pt>
                <c:pt idx="54374">
                  <c:v>5.4375E-5</c:v>
                </c:pt>
                <c:pt idx="54375">
                  <c:v>5.4376000000000003E-5</c:v>
                </c:pt>
                <c:pt idx="54376">
                  <c:v>5.4376999999999998E-5</c:v>
                </c:pt>
                <c:pt idx="54377">
                  <c:v>5.4378E-5</c:v>
                </c:pt>
                <c:pt idx="54378">
                  <c:v>5.4379000000000002E-5</c:v>
                </c:pt>
                <c:pt idx="54379">
                  <c:v>5.4379999999999998E-5</c:v>
                </c:pt>
                <c:pt idx="54380">
                  <c:v>5.4381E-5</c:v>
                </c:pt>
                <c:pt idx="54381">
                  <c:v>5.4382000000000002E-5</c:v>
                </c:pt>
                <c:pt idx="54382">
                  <c:v>5.4382999999999998E-5</c:v>
                </c:pt>
                <c:pt idx="54383">
                  <c:v>5.4384E-5</c:v>
                </c:pt>
                <c:pt idx="54384">
                  <c:v>5.4385000000000002E-5</c:v>
                </c:pt>
                <c:pt idx="54385">
                  <c:v>5.4385999999999997E-5</c:v>
                </c:pt>
                <c:pt idx="54386">
                  <c:v>5.4387E-5</c:v>
                </c:pt>
                <c:pt idx="54387">
                  <c:v>5.4388000000000002E-5</c:v>
                </c:pt>
                <c:pt idx="54388">
                  <c:v>5.4388999999999997E-5</c:v>
                </c:pt>
                <c:pt idx="54389">
                  <c:v>5.4389999999999999E-5</c:v>
                </c:pt>
                <c:pt idx="54390">
                  <c:v>5.4391000000000002E-5</c:v>
                </c:pt>
                <c:pt idx="54391">
                  <c:v>5.4391999999999997E-5</c:v>
                </c:pt>
                <c:pt idx="54392">
                  <c:v>5.4392999999999999E-5</c:v>
                </c:pt>
                <c:pt idx="54393">
                  <c:v>5.4394000000000001E-5</c:v>
                </c:pt>
                <c:pt idx="54394">
                  <c:v>5.4394999999999997E-5</c:v>
                </c:pt>
                <c:pt idx="54395">
                  <c:v>5.4395999999999999E-5</c:v>
                </c:pt>
                <c:pt idx="54396">
                  <c:v>5.4397000000000001E-5</c:v>
                </c:pt>
                <c:pt idx="54397">
                  <c:v>5.4398000000000003E-5</c:v>
                </c:pt>
                <c:pt idx="54398">
                  <c:v>5.4398999999999999E-5</c:v>
                </c:pt>
                <c:pt idx="54399">
                  <c:v>5.4400000000000001E-5</c:v>
                </c:pt>
                <c:pt idx="54400">
                  <c:v>5.4401000000000003E-5</c:v>
                </c:pt>
                <c:pt idx="54401">
                  <c:v>5.4401999999999999E-5</c:v>
                </c:pt>
                <c:pt idx="54402">
                  <c:v>5.4403000000000001E-5</c:v>
                </c:pt>
                <c:pt idx="54403">
                  <c:v>5.4404000000000003E-5</c:v>
                </c:pt>
                <c:pt idx="54404">
                  <c:v>5.4404999999999998E-5</c:v>
                </c:pt>
                <c:pt idx="54405">
                  <c:v>5.4406000000000001E-5</c:v>
                </c:pt>
                <c:pt idx="54406">
                  <c:v>5.4407000000000003E-5</c:v>
                </c:pt>
                <c:pt idx="54407">
                  <c:v>5.4407999999999998E-5</c:v>
                </c:pt>
                <c:pt idx="54408">
                  <c:v>5.4409E-5</c:v>
                </c:pt>
                <c:pt idx="54409">
                  <c:v>5.4410000000000003E-5</c:v>
                </c:pt>
                <c:pt idx="54410">
                  <c:v>5.4410999999999998E-5</c:v>
                </c:pt>
                <c:pt idx="54411">
                  <c:v>5.4412E-5</c:v>
                </c:pt>
                <c:pt idx="54412">
                  <c:v>5.4413000000000002E-5</c:v>
                </c:pt>
                <c:pt idx="54413">
                  <c:v>5.4413999999999998E-5</c:v>
                </c:pt>
                <c:pt idx="54414">
                  <c:v>5.4415E-5</c:v>
                </c:pt>
                <c:pt idx="54415">
                  <c:v>5.4416000000000002E-5</c:v>
                </c:pt>
                <c:pt idx="54416">
                  <c:v>5.4416999999999998E-5</c:v>
                </c:pt>
                <c:pt idx="54417">
                  <c:v>5.4418E-5</c:v>
                </c:pt>
                <c:pt idx="54418">
                  <c:v>5.4419000000000002E-5</c:v>
                </c:pt>
                <c:pt idx="54419">
                  <c:v>5.4419999999999997E-5</c:v>
                </c:pt>
                <c:pt idx="54420">
                  <c:v>5.4421E-5</c:v>
                </c:pt>
                <c:pt idx="54421">
                  <c:v>5.4422000000000002E-5</c:v>
                </c:pt>
                <c:pt idx="54422">
                  <c:v>5.4422999999999997E-5</c:v>
                </c:pt>
                <c:pt idx="54423">
                  <c:v>5.4423999999999999E-5</c:v>
                </c:pt>
                <c:pt idx="54424">
                  <c:v>5.4425000000000002E-5</c:v>
                </c:pt>
                <c:pt idx="54425">
                  <c:v>5.4425999999999997E-5</c:v>
                </c:pt>
                <c:pt idx="54426">
                  <c:v>5.4426999999999999E-5</c:v>
                </c:pt>
                <c:pt idx="54427">
                  <c:v>5.4428000000000001E-5</c:v>
                </c:pt>
                <c:pt idx="54428">
                  <c:v>5.4428999999999997E-5</c:v>
                </c:pt>
                <c:pt idx="54429">
                  <c:v>5.4429999999999999E-5</c:v>
                </c:pt>
                <c:pt idx="54430">
                  <c:v>5.4431000000000001E-5</c:v>
                </c:pt>
                <c:pt idx="54431">
                  <c:v>5.4432000000000003E-5</c:v>
                </c:pt>
                <c:pt idx="54432">
                  <c:v>5.4432999999999999E-5</c:v>
                </c:pt>
                <c:pt idx="54433">
                  <c:v>5.4434000000000001E-5</c:v>
                </c:pt>
                <c:pt idx="54434">
                  <c:v>5.4435000000000003E-5</c:v>
                </c:pt>
                <c:pt idx="54435">
                  <c:v>5.4435999999999999E-5</c:v>
                </c:pt>
                <c:pt idx="54436">
                  <c:v>5.4437000000000001E-5</c:v>
                </c:pt>
                <c:pt idx="54437">
                  <c:v>5.4438000000000003E-5</c:v>
                </c:pt>
                <c:pt idx="54438">
                  <c:v>5.4438999999999998E-5</c:v>
                </c:pt>
                <c:pt idx="54439">
                  <c:v>5.4440000000000001E-5</c:v>
                </c:pt>
                <c:pt idx="54440">
                  <c:v>5.4441000000000003E-5</c:v>
                </c:pt>
                <c:pt idx="54441">
                  <c:v>5.4441999999999998E-5</c:v>
                </c:pt>
                <c:pt idx="54442">
                  <c:v>5.4443E-5</c:v>
                </c:pt>
                <c:pt idx="54443">
                  <c:v>5.4444000000000003E-5</c:v>
                </c:pt>
                <c:pt idx="54444">
                  <c:v>5.4444999999999998E-5</c:v>
                </c:pt>
                <c:pt idx="54445">
                  <c:v>5.4446E-5</c:v>
                </c:pt>
                <c:pt idx="54446">
                  <c:v>5.4447000000000002E-5</c:v>
                </c:pt>
                <c:pt idx="54447">
                  <c:v>5.4447999999999998E-5</c:v>
                </c:pt>
                <c:pt idx="54448">
                  <c:v>5.4449E-5</c:v>
                </c:pt>
                <c:pt idx="54449">
                  <c:v>5.4450000000000002E-5</c:v>
                </c:pt>
                <c:pt idx="54450">
                  <c:v>5.4450999999999998E-5</c:v>
                </c:pt>
                <c:pt idx="54451">
                  <c:v>5.4452E-5</c:v>
                </c:pt>
                <c:pt idx="54452">
                  <c:v>5.4453000000000002E-5</c:v>
                </c:pt>
                <c:pt idx="54453">
                  <c:v>5.4453999999999997E-5</c:v>
                </c:pt>
                <c:pt idx="54454">
                  <c:v>5.4455E-5</c:v>
                </c:pt>
                <c:pt idx="54455">
                  <c:v>5.4456000000000002E-5</c:v>
                </c:pt>
                <c:pt idx="54456">
                  <c:v>5.4456999999999997E-5</c:v>
                </c:pt>
                <c:pt idx="54457">
                  <c:v>5.4457999999999999E-5</c:v>
                </c:pt>
                <c:pt idx="54458">
                  <c:v>5.4459000000000002E-5</c:v>
                </c:pt>
                <c:pt idx="54459">
                  <c:v>5.4459999999999997E-5</c:v>
                </c:pt>
                <c:pt idx="54460">
                  <c:v>5.4460999999999999E-5</c:v>
                </c:pt>
                <c:pt idx="54461">
                  <c:v>5.4462000000000001E-5</c:v>
                </c:pt>
                <c:pt idx="54462">
                  <c:v>5.4462999999999997E-5</c:v>
                </c:pt>
                <c:pt idx="54463">
                  <c:v>5.4463999999999999E-5</c:v>
                </c:pt>
                <c:pt idx="54464">
                  <c:v>5.4465000000000001E-5</c:v>
                </c:pt>
                <c:pt idx="54465">
                  <c:v>5.4466000000000003E-5</c:v>
                </c:pt>
                <c:pt idx="54466">
                  <c:v>5.4466999999999999E-5</c:v>
                </c:pt>
                <c:pt idx="54467">
                  <c:v>5.4468000000000001E-5</c:v>
                </c:pt>
                <c:pt idx="54468">
                  <c:v>5.4469000000000003E-5</c:v>
                </c:pt>
                <c:pt idx="54469">
                  <c:v>5.4469999999999999E-5</c:v>
                </c:pt>
                <c:pt idx="54470">
                  <c:v>5.4471000000000001E-5</c:v>
                </c:pt>
                <c:pt idx="54471">
                  <c:v>5.4472000000000003E-5</c:v>
                </c:pt>
                <c:pt idx="54472">
                  <c:v>5.4472999999999998E-5</c:v>
                </c:pt>
                <c:pt idx="54473">
                  <c:v>5.4474000000000001E-5</c:v>
                </c:pt>
                <c:pt idx="54474">
                  <c:v>5.4475000000000003E-5</c:v>
                </c:pt>
                <c:pt idx="54475">
                  <c:v>5.4475999999999998E-5</c:v>
                </c:pt>
                <c:pt idx="54476">
                  <c:v>5.4477E-5</c:v>
                </c:pt>
                <c:pt idx="54477">
                  <c:v>5.4478000000000003E-5</c:v>
                </c:pt>
                <c:pt idx="54478">
                  <c:v>5.4478999999999998E-5</c:v>
                </c:pt>
                <c:pt idx="54479">
                  <c:v>5.448E-5</c:v>
                </c:pt>
                <c:pt idx="54480">
                  <c:v>5.4481000000000002E-5</c:v>
                </c:pt>
                <c:pt idx="54481">
                  <c:v>5.4481999999999998E-5</c:v>
                </c:pt>
                <c:pt idx="54482">
                  <c:v>5.4483E-5</c:v>
                </c:pt>
                <c:pt idx="54483">
                  <c:v>5.4484000000000002E-5</c:v>
                </c:pt>
                <c:pt idx="54484">
                  <c:v>5.4484999999999998E-5</c:v>
                </c:pt>
                <c:pt idx="54485">
                  <c:v>5.4486E-5</c:v>
                </c:pt>
                <c:pt idx="54486">
                  <c:v>5.4487000000000002E-5</c:v>
                </c:pt>
                <c:pt idx="54487">
                  <c:v>5.4487999999999997E-5</c:v>
                </c:pt>
                <c:pt idx="54488">
                  <c:v>5.4489E-5</c:v>
                </c:pt>
                <c:pt idx="54489">
                  <c:v>5.4490000000000002E-5</c:v>
                </c:pt>
                <c:pt idx="54490">
                  <c:v>5.4490999999999997E-5</c:v>
                </c:pt>
                <c:pt idx="54491">
                  <c:v>5.4491999999999999E-5</c:v>
                </c:pt>
                <c:pt idx="54492">
                  <c:v>5.4493000000000002E-5</c:v>
                </c:pt>
                <c:pt idx="54493">
                  <c:v>5.4493999999999997E-5</c:v>
                </c:pt>
                <c:pt idx="54494">
                  <c:v>5.4494999999999999E-5</c:v>
                </c:pt>
                <c:pt idx="54495">
                  <c:v>5.4496000000000001E-5</c:v>
                </c:pt>
                <c:pt idx="54496">
                  <c:v>5.4496999999999997E-5</c:v>
                </c:pt>
                <c:pt idx="54497">
                  <c:v>5.4497999999999999E-5</c:v>
                </c:pt>
                <c:pt idx="54498">
                  <c:v>5.4499000000000001E-5</c:v>
                </c:pt>
                <c:pt idx="54499">
                  <c:v>5.4500000000000003E-5</c:v>
                </c:pt>
                <c:pt idx="54500">
                  <c:v>5.4500999999999999E-5</c:v>
                </c:pt>
                <c:pt idx="54501">
                  <c:v>5.4502000000000001E-5</c:v>
                </c:pt>
                <c:pt idx="54502">
                  <c:v>5.4503000000000003E-5</c:v>
                </c:pt>
                <c:pt idx="54503">
                  <c:v>5.4503999999999999E-5</c:v>
                </c:pt>
                <c:pt idx="54504">
                  <c:v>5.4505000000000001E-5</c:v>
                </c:pt>
                <c:pt idx="54505">
                  <c:v>5.4506000000000003E-5</c:v>
                </c:pt>
                <c:pt idx="54506">
                  <c:v>5.4506999999999998E-5</c:v>
                </c:pt>
                <c:pt idx="54507">
                  <c:v>5.4508000000000001E-5</c:v>
                </c:pt>
                <c:pt idx="54508">
                  <c:v>5.4509000000000003E-5</c:v>
                </c:pt>
                <c:pt idx="54509">
                  <c:v>5.4509999999999998E-5</c:v>
                </c:pt>
                <c:pt idx="54510">
                  <c:v>5.4511E-5</c:v>
                </c:pt>
                <c:pt idx="54511">
                  <c:v>5.4512000000000003E-5</c:v>
                </c:pt>
                <c:pt idx="54512">
                  <c:v>5.4512999999999998E-5</c:v>
                </c:pt>
                <c:pt idx="54513">
                  <c:v>5.4514E-5</c:v>
                </c:pt>
                <c:pt idx="54514">
                  <c:v>5.4515000000000002E-5</c:v>
                </c:pt>
                <c:pt idx="54515">
                  <c:v>5.4515999999999998E-5</c:v>
                </c:pt>
                <c:pt idx="54516">
                  <c:v>5.4517E-5</c:v>
                </c:pt>
                <c:pt idx="54517">
                  <c:v>5.4518000000000002E-5</c:v>
                </c:pt>
                <c:pt idx="54518">
                  <c:v>5.4518999999999998E-5</c:v>
                </c:pt>
                <c:pt idx="54519">
                  <c:v>5.452E-5</c:v>
                </c:pt>
                <c:pt idx="54520">
                  <c:v>5.4521000000000002E-5</c:v>
                </c:pt>
                <c:pt idx="54521">
                  <c:v>5.4521999999999997E-5</c:v>
                </c:pt>
                <c:pt idx="54522">
                  <c:v>5.4523E-5</c:v>
                </c:pt>
                <c:pt idx="54523">
                  <c:v>5.4524000000000002E-5</c:v>
                </c:pt>
                <c:pt idx="54524">
                  <c:v>5.4524999999999997E-5</c:v>
                </c:pt>
                <c:pt idx="54525">
                  <c:v>5.4525999999999999E-5</c:v>
                </c:pt>
                <c:pt idx="54526">
                  <c:v>5.4527000000000002E-5</c:v>
                </c:pt>
                <c:pt idx="54527">
                  <c:v>5.4527999999999997E-5</c:v>
                </c:pt>
                <c:pt idx="54528">
                  <c:v>5.4528999999999999E-5</c:v>
                </c:pt>
                <c:pt idx="54529">
                  <c:v>5.4530000000000001E-5</c:v>
                </c:pt>
                <c:pt idx="54530">
                  <c:v>5.4530999999999997E-5</c:v>
                </c:pt>
                <c:pt idx="54531">
                  <c:v>5.4531999999999999E-5</c:v>
                </c:pt>
                <c:pt idx="54532">
                  <c:v>5.4533000000000001E-5</c:v>
                </c:pt>
                <c:pt idx="54533">
                  <c:v>5.4534000000000003E-5</c:v>
                </c:pt>
                <c:pt idx="54534">
                  <c:v>5.4534999999999999E-5</c:v>
                </c:pt>
                <c:pt idx="54535">
                  <c:v>5.4536000000000001E-5</c:v>
                </c:pt>
                <c:pt idx="54536">
                  <c:v>5.4537000000000003E-5</c:v>
                </c:pt>
                <c:pt idx="54537">
                  <c:v>5.4537999999999999E-5</c:v>
                </c:pt>
                <c:pt idx="54538">
                  <c:v>5.4539000000000001E-5</c:v>
                </c:pt>
                <c:pt idx="54539">
                  <c:v>5.4540000000000003E-5</c:v>
                </c:pt>
                <c:pt idx="54540">
                  <c:v>5.4540999999999998E-5</c:v>
                </c:pt>
                <c:pt idx="54541">
                  <c:v>5.4542000000000001E-5</c:v>
                </c:pt>
                <c:pt idx="54542">
                  <c:v>5.4543000000000003E-5</c:v>
                </c:pt>
                <c:pt idx="54543">
                  <c:v>5.4543999999999998E-5</c:v>
                </c:pt>
                <c:pt idx="54544">
                  <c:v>5.4545E-5</c:v>
                </c:pt>
                <c:pt idx="54545">
                  <c:v>5.4546000000000003E-5</c:v>
                </c:pt>
                <c:pt idx="54546">
                  <c:v>5.4546999999999998E-5</c:v>
                </c:pt>
                <c:pt idx="54547">
                  <c:v>5.4548E-5</c:v>
                </c:pt>
                <c:pt idx="54548">
                  <c:v>5.4549000000000002E-5</c:v>
                </c:pt>
                <c:pt idx="54549">
                  <c:v>5.4549999999999998E-5</c:v>
                </c:pt>
                <c:pt idx="54550">
                  <c:v>5.4551E-5</c:v>
                </c:pt>
                <c:pt idx="54551">
                  <c:v>5.4552000000000002E-5</c:v>
                </c:pt>
                <c:pt idx="54552">
                  <c:v>5.4552999999999998E-5</c:v>
                </c:pt>
                <c:pt idx="54553">
                  <c:v>5.4554E-5</c:v>
                </c:pt>
                <c:pt idx="54554">
                  <c:v>5.4555000000000002E-5</c:v>
                </c:pt>
                <c:pt idx="54555">
                  <c:v>5.4555999999999997E-5</c:v>
                </c:pt>
                <c:pt idx="54556">
                  <c:v>5.4557E-5</c:v>
                </c:pt>
                <c:pt idx="54557">
                  <c:v>5.4558000000000002E-5</c:v>
                </c:pt>
                <c:pt idx="54558">
                  <c:v>5.4558999999999997E-5</c:v>
                </c:pt>
                <c:pt idx="54559">
                  <c:v>5.4559999999999999E-5</c:v>
                </c:pt>
                <c:pt idx="54560">
                  <c:v>5.4561000000000002E-5</c:v>
                </c:pt>
                <c:pt idx="54561">
                  <c:v>5.4561999999999997E-5</c:v>
                </c:pt>
                <c:pt idx="54562">
                  <c:v>5.4562999999999999E-5</c:v>
                </c:pt>
                <c:pt idx="54563">
                  <c:v>5.4564000000000001E-5</c:v>
                </c:pt>
                <c:pt idx="54564">
                  <c:v>5.4564999999999997E-5</c:v>
                </c:pt>
                <c:pt idx="54565">
                  <c:v>5.4565999999999999E-5</c:v>
                </c:pt>
                <c:pt idx="54566">
                  <c:v>5.4567000000000001E-5</c:v>
                </c:pt>
                <c:pt idx="54567">
                  <c:v>5.4568000000000003E-5</c:v>
                </c:pt>
                <c:pt idx="54568">
                  <c:v>5.4568999999999999E-5</c:v>
                </c:pt>
                <c:pt idx="54569">
                  <c:v>5.4570000000000001E-5</c:v>
                </c:pt>
                <c:pt idx="54570">
                  <c:v>5.4571000000000003E-5</c:v>
                </c:pt>
                <c:pt idx="54571">
                  <c:v>5.4571999999999999E-5</c:v>
                </c:pt>
                <c:pt idx="54572">
                  <c:v>5.4573000000000001E-5</c:v>
                </c:pt>
                <c:pt idx="54573">
                  <c:v>5.4574000000000003E-5</c:v>
                </c:pt>
                <c:pt idx="54574">
                  <c:v>5.4574999999999998E-5</c:v>
                </c:pt>
                <c:pt idx="54575">
                  <c:v>5.4576000000000001E-5</c:v>
                </c:pt>
                <c:pt idx="54576">
                  <c:v>5.4577000000000003E-5</c:v>
                </c:pt>
                <c:pt idx="54577">
                  <c:v>5.4577999999999998E-5</c:v>
                </c:pt>
                <c:pt idx="54578">
                  <c:v>5.4579E-5</c:v>
                </c:pt>
                <c:pt idx="54579">
                  <c:v>5.4580000000000003E-5</c:v>
                </c:pt>
                <c:pt idx="54580">
                  <c:v>5.4580999999999998E-5</c:v>
                </c:pt>
                <c:pt idx="54581">
                  <c:v>5.4582E-5</c:v>
                </c:pt>
                <c:pt idx="54582">
                  <c:v>5.4583000000000002E-5</c:v>
                </c:pt>
                <c:pt idx="54583">
                  <c:v>5.4583999999999998E-5</c:v>
                </c:pt>
                <c:pt idx="54584">
                  <c:v>5.4585E-5</c:v>
                </c:pt>
                <c:pt idx="54585">
                  <c:v>5.4586000000000002E-5</c:v>
                </c:pt>
                <c:pt idx="54586">
                  <c:v>5.4586999999999998E-5</c:v>
                </c:pt>
                <c:pt idx="54587">
                  <c:v>5.4588E-5</c:v>
                </c:pt>
                <c:pt idx="54588">
                  <c:v>5.4589000000000002E-5</c:v>
                </c:pt>
                <c:pt idx="54589">
                  <c:v>5.4589999999999997E-5</c:v>
                </c:pt>
                <c:pt idx="54590">
                  <c:v>5.4591E-5</c:v>
                </c:pt>
                <c:pt idx="54591">
                  <c:v>5.4592000000000002E-5</c:v>
                </c:pt>
                <c:pt idx="54592">
                  <c:v>5.4592999999999997E-5</c:v>
                </c:pt>
                <c:pt idx="54593">
                  <c:v>5.4593999999999999E-5</c:v>
                </c:pt>
                <c:pt idx="54594">
                  <c:v>5.4595000000000002E-5</c:v>
                </c:pt>
                <c:pt idx="54595">
                  <c:v>5.4595999999999997E-5</c:v>
                </c:pt>
                <c:pt idx="54596">
                  <c:v>5.4596999999999999E-5</c:v>
                </c:pt>
                <c:pt idx="54597">
                  <c:v>5.4598000000000001E-5</c:v>
                </c:pt>
                <c:pt idx="54598">
                  <c:v>5.4598999999999997E-5</c:v>
                </c:pt>
                <c:pt idx="54599">
                  <c:v>5.4599999999999999E-5</c:v>
                </c:pt>
                <c:pt idx="54600">
                  <c:v>5.4601000000000001E-5</c:v>
                </c:pt>
                <c:pt idx="54601">
                  <c:v>5.4601999999999997E-5</c:v>
                </c:pt>
                <c:pt idx="54602">
                  <c:v>5.4602999999999999E-5</c:v>
                </c:pt>
                <c:pt idx="54603">
                  <c:v>5.4604000000000001E-5</c:v>
                </c:pt>
                <c:pt idx="54604">
                  <c:v>5.4605000000000003E-5</c:v>
                </c:pt>
                <c:pt idx="54605">
                  <c:v>5.4605999999999999E-5</c:v>
                </c:pt>
                <c:pt idx="54606">
                  <c:v>5.4607000000000001E-5</c:v>
                </c:pt>
                <c:pt idx="54607">
                  <c:v>5.4608000000000003E-5</c:v>
                </c:pt>
                <c:pt idx="54608">
                  <c:v>5.4608999999999998E-5</c:v>
                </c:pt>
                <c:pt idx="54609">
                  <c:v>5.4610000000000001E-5</c:v>
                </c:pt>
                <c:pt idx="54610">
                  <c:v>5.4611000000000003E-5</c:v>
                </c:pt>
                <c:pt idx="54611">
                  <c:v>5.4611999999999998E-5</c:v>
                </c:pt>
                <c:pt idx="54612">
                  <c:v>5.4613E-5</c:v>
                </c:pt>
                <c:pt idx="54613">
                  <c:v>5.4614000000000003E-5</c:v>
                </c:pt>
                <c:pt idx="54614">
                  <c:v>5.4614999999999998E-5</c:v>
                </c:pt>
                <c:pt idx="54615">
                  <c:v>5.4616E-5</c:v>
                </c:pt>
                <c:pt idx="54616">
                  <c:v>5.4617000000000002E-5</c:v>
                </c:pt>
                <c:pt idx="54617">
                  <c:v>5.4617999999999998E-5</c:v>
                </c:pt>
                <c:pt idx="54618">
                  <c:v>5.4619E-5</c:v>
                </c:pt>
                <c:pt idx="54619">
                  <c:v>5.4620000000000002E-5</c:v>
                </c:pt>
                <c:pt idx="54620">
                  <c:v>5.4620999999999998E-5</c:v>
                </c:pt>
                <c:pt idx="54621">
                  <c:v>5.4622E-5</c:v>
                </c:pt>
                <c:pt idx="54622">
                  <c:v>5.4623000000000002E-5</c:v>
                </c:pt>
                <c:pt idx="54623">
                  <c:v>5.4623999999999997E-5</c:v>
                </c:pt>
                <c:pt idx="54624">
                  <c:v>5.4625E-5</c:v>
                </c:pt>
                <c:pt idx="54625">
                  <c:v>5.4626000000000002E-5</c:v>
                </c:pt>
                <c:pt idx="54626">
                  <c:v>5.4626999999999997E-5</c:v>
                </c:pt>
                <c:pt idx="54627">
                  <c:v>5.4627999999999999E-5</c:v>
                </c:pt>
                <c:pt idx="54628">
                  <c:v>5.4629000000000002E-5</c:v>
                </c:pt>
                <c:pt idx="54629">
                  <c:v>5.4629999999999997E-5</c:v>
                </c:pt>
                <c:pt idx="54630">
                  <c:v>5.4630999999999999E-5</c:v>
                </c:pt>
                <c:pt idx="54631">
                  <c:v>5.4632000000000001E-5</c:v>
                </c:pt>
                <c:pt idx="54632">
                  <c:v>5.4632999999999997E-5</c:v>
                </c:pt>
                <c:pt idx="54633">
                  <c:v>5.4633999999999999E-5</c:v>
                </c:pt>
                <c:pt idx="54634">
                  <c:v>5.4635000000000001E-5</c:v>
                </c:pt>
                <c:pt idx="54635">
                  <c:v>5.4635999999999997E-5</c:v>
                </c:pt>
                <c:pt idx="54636">
                  <c:v>5.4636999999999999E-5</c:v>
                </c:pt>
                <c:pt idx="54637">
                  <c:v>5.4638000000000001E-5</c:v>
                </c:pt>
                <c:pt idx="54638">
                  <c:v>5.4639000000000003E-5</c:v>
                </c:pt>
                <c:pt idx="54639">
                  <c:v>5.4639999999999999E-5</c:v>
                </c:pt>
                <c:pt idx="54640">
                  <c:v>5.4641000000000001E-5</c:v>
                </c:pt>
                <c:pt idx="54641">
                  <c:v>5.4642000000000003E-5</c:v>
                </c:pt>
                <c:pt idx="54642">
                  <c:v>5.4642999999999998E-5</c:v>
                </c:pt>
                <c:pt idx="54643">
                  <c:v>5.4644000000000001E-5</c:v>
                </c:pt>
                <c:pt idx="54644">
                  <c:v>5.4645000000000003E-5</c:v>
                </c:pt>
                <c:pt idx="54645">
                  <c:v>5.4645999999999998E-5</c:v>
                </c:pt>
                <c:pt idx="54646">
                  <c:v>5.4647E-5</c:v>
                </c:pt>
                <c:pt idx="54647">
                  <c:v>5.4648000000000003E-5</c:v>
                </c:pt>
                <c:pt idx="54648">
                  <c:v>5.4648999999999998E-5</c:v>
                </c:pt>
                <c:pt idx="54649">
                  <c:v>5.465E-5</c:v>
                </c:pt>
                <c:pt idx="54650">
                  <c:v>5.4651000000000002E-5</c:v>
                </c:pt>
                <c:pt idx="54651">
                  <c:v>5.4651999999999998E-5</c:v>
                </c:pt>
                <c:pt idx="54652">
                  <c:v>5.4653E-5</c:v>
                </c:pt>
                <c:pt idx="54653">
                  <c:v>5.4654000000000002E-5</c:v>
                </c:pt>
                <c:pt idx="54654">
                  <c:v>5.4654999999999998E-5</c:v>
                </c:pt>
                <c:pt idx="54655">
                  <c:v>5.4656E-5</c:v>
                </c:pt>
                <c:pt idx="54656">
                  <c:v>5.4657000000000002E-5</c:v>
                </c:pt>
                <c:pt idx="54657">
                  <c:v>5.4657999999999997E-5</c:v>
                </c:pt>
                <c:pt idx="54658">
                  <c:v>5.4659E-5</c:v>
                </c:pt>
                <c:pt idx="54659">
                  <c:v>5.4660000000000002E-5</c:v>
                </c:pt>
                <c:pt idx="54660">
                  <c:v>5.4660999999999997E-5</c:v>
                </c:pt>
                <c:pt idx="54661">
                  <c:v>5.4661999999999999E-5</c:v>
                </c:pt>
                <c:pt idx="54662">
                  <c:v>5.4663000000000002E-5</c:v>
                </c:pt>
                <c:pt idx="54663">
                  <c:v>5.4663999999999997E-5</c:v>
                </c:pt>
                <c:pt idx="54664">
                  <c:v>5.4664999999999999E-5</c:v>
                </c:pt>
                <c:pt idx="54665">
                  <c:v>5.4666000000000001E-5</c:v>
                </c:pt>
                <c:pt idx="54666">
                  <c:v>5.4666999999999997E-5</c:v>
                </c:pt>
                <c:pt idx="54667">
                  <c:v>5.4667999999999999E-5</c:v>
                </c:pt>
                <c:pt idx="54668">
                  <c:v>5.4669000000000001E-5</c:v>
                </c:pt>
                <c:pt idx="54669">
                  <c:v>5.4669999999999997E-5</c:v>
                </c:pt>
                <c:pt idx="54670">
                  <c:v>5.4670999999999999E-5</c:v>
                </c:pt>
                <c:pt idx="54671">
                  <c:v>5.4672000000000001E-5</c:v>
                </c:pt>
                <c:pt idx="54672">
                  <c:v>5.4673000000000003E-5</c:v>
                </c:pt>
                <c:pt idx="54673">
                  <c:v>5.4673999999999999E-5</c:v>
                </c:pt>
                <c:pt idx="54674">
                  <c:v>5.4675000000000001E-5</c:v>
                </c:pt>
                <c:pt idx="54675">
                  <c:v>5.4676000000000003E-5</c:v>
                </c:pt>
                <c:pt idx="54676">
                  <c:v>5.4676999999999998E-5</c:v>
                </c:pt>
                <c:pt idx="54677">
                  <c:v>5.4678000000000001E-5</c:v>
                </c:pt>
                <c:pt idx="54678">
                  <c:v>5.4679000000000003E-5</c:v>
                </c:pt>
                <c:pt idx="54679">
                  <c:v>5.4679999999999998E-5</c:v>
                </c:pt>
                <c:pt idx="54680">
                  <c:v>5.4681E-5</c:v>
                </c:pt>
                <c:pt idx="54681">
                  <c:v>5.4682000000000003E-5</c:v>
                </c:pt>
                <c:pt idx="54682">
                  <c:v>5.4682999999999998E-5</c:v>
                </c:pt>
                <c:pt idx="54683">
                  <c:v>5.4684E-5</c:v>
                </c:pt>
                <c:pt idx="54684">
                  <c:v>5.4685000000000002E-5</c:v>
                </c:pt>
                <c:pt idx="54685">
                  <c:v>5.4685999999999998E-5</c:v>
                </c:pt>
                <c:pt idx="54686">
                  <c:v>5.4687E-5</c:v>
                </c:pt>
                <c:pt idx="54687">
                  <c:v>5.4688000000000002E-5</c:v>
                </c:pt>
                <c:pt idx="54688">
                  <c:v>5.4688999999999998E-5</c:v>
                </c:pt>
                <c:pt idx="54689">
                  <c:v>5.469E-5</c:v>
                </c:pt>
                <c:pt idx="54690">
                  <c:v>5.4691000000000002E-5</c:v>
                </c:pt>
                <c:pt idx="54691">
                  <c:v>5.4691999999999997E-5</c:v>
                </c:pt>
                <c:pt idx="54692">
                  <c:v>5.4693E-5</c:v>
                </c:pt>
                <c:pt idx="54693">
                  <c:v>5.4694000000000002E-5</c:v>
                </c:pt>
                <c:pt idx="54694">
                  <c:v>5.4694999999999997E-5</c:v>
                </c:pt>
                <c:pt idx="54695">
                  <c:v>5.4695999999999999E-5</c:v>
                </c:pt>
                <c:pt idx="54696">
                  <c:v>5.4697000000000002E-5</c:v>
                </c:pt>
                <c:pt idx="54697">
                  <c:v>5.4697999999999997E-5</c:v>
                </c:pt>
                <c:pt idx="54698">
                  <c:v>5.4698999999999999E-5</c:v>
                </c:pt>
                <c:pt idx="54699">
                  <c:v>5.4700000000000001E-5</c:v>
                </c:pt>
                <c:pt idx="54700">
                  <c:v>5.4700999999999997E-5</c:v>
                </c:pt>
                <c:pt idx="54701">
                  <c:v>5.4701999999999999E-5</c:v>
                </c:pt>
                <c:pt idx="54702">
                  <c:v>5.4703000000000001E-5</c:v>
                </c:pt>
                <c:pt idx="54703">
                  <c:v>5.4703999999999997E-5</c:v>
                </c:pt>
                <c:pt idx="54704">
                  <c:v>5.4704999999999999E-5</c:v>
                </c:pt>
                <c:pt idx="54705">
                  <c:v>5.4706000000000001E-5</c:v>
                </c:pt>
                <c:pt idx="54706">
                  <c:v>5.4707000000000003E-5</c:v>
                </c:pt>
                <c:pt idx="54707">
                  <c:v>5.4707999999999999E-5</c:v>
                </c:pt>
                <c:pt idx="54708">
                  <c:v>5.4709000000000001E-5</c:v>
                </c:pt>
                <c:pt idx="54709">
                  <c:v>5.4710000000000003E-5</c:v>
                </c:pt>
                <c:pt idx="54710">
                  <c:v>5.4710999999999998E-5</c:v>
                </c:pt>
                <c:pt idx="54711">
                  <c:v>5.4712000000000001E-5</c:v>
                </c:pt>
                <c:pt idx="54712">
                  <c:v>5.4713000000000003E-5</c:v>
                </c:pt>
                <c:pt idx="54713">
                  <c:v>5.4713999999999998E-5</c:v>
                </c:pt>
                <c:pt idx="54714">
                  <c:v>5.4715E-5</c:v>
                </c:pt>
                <c:pt idx="54715">
                  <c:v>5.4716000000000003E-5</c:v>
                </c:pt>
                <c:pt idx="54716">
                  <c:v>5.4716999999999998E-5</c:v>
                </c:pt>
                <c:pt idx="54717">
                  <c:v>5.4718E-5</c:v>
                </c:pt>
                <c:pt idx="54718">
                  <c:v>5.4719000000000002E-5</c:v>
                </c:pt>
                <c:pt idx="54719">
                  <c:v>5.4719999999999998E-5</c:v>
                </c:pt>
                <c:pt idx="54720">
                  <c:v>5.4721E-5</c:v>
                </c:pt>
                <c:pt idx="54721">
                  <c:v>5.4722000000000002E-5</c:v>
                </c:pt>
                <c:pt idx="54722">
                  <c:v>5.4722999999999998E-5</c:v>
                </c:pt>
                <c:pt idx="54723">
                  <c:v>5.4724E-5</c:v>
                </c:pt>
                <c:pt idx="54724">
                  <c:v>5.4725000000000002E-5</c:v>
                </c:pt>
                <c:pt idx="54725">
                  <c:v>5.4725999999999997E-5</c:v>
                </c:pt>
                <c:pt idx="54726">
                  <c:v>5.4727E-5</c:v>
                </c:pt>
                <c:pt idx="54727">
                  <c:v>5.4728000000000002E-5</c:v>
                </c:pt>
                <c:pt idx="54728">
                  <c:v>5.4728999999999997E-5</c:v>
                </c:pt>
                <c:pt idx="54729">
                  <c:v>5.4729999999999999E-5</c:v>
                </c:pt>
                <c:pt idx="54730">
                  <c:v>5.4731000000000002E-5</c:v>
                </c:pt>
                <c:pt idx="54731">
                  <c:v>5.4731999999999997E-5</c:v>
                </c:pt>
                <c:pt idx="54732">
                  <c:v>5.4732999999999999E-5</c:v>
                </c:pt>
                <c:pt idx="54733">
                  <c:v>5.4734000000000001E-5</c:v>
                </c:pt>
                <c:pt idx="54734">
                  <c:v>5.4734999999999997E-5</c:v>
                </c:pt>
                <c:pt idx="54735">
                  <c:v>5.4735999999999999E-5</c:v>
                </c:pt>
                <c:pt idx="54736">
                  <c:v>5.4737000000000001E-5</c:v>
                </c:pt>
                <c:pt idx="54737">
                  <c:v>5.4737999999999997E-5</c:v>
                </c:pt>
                <c:pt idx="54738">
                  <c:v>5.4738999999999999E-5</c:v>
                </c:pt>
                <c:pt idx="54739">
                  <c:v>5.4740000000000001E-5</c:v>
                </c:pt>
                <c:pt idx="54740">
                  <c:v>5.4741000000000003E-5</c:v>
                </c:pt>
                <c:pt idx="54741">
                  <c:v>5.4741999999999999E-5</c:v>
                </c:pt>
                <c:pt idx="54742">
                  <c:v>5.4743000000000001E-5</c:v>
                </c:pt>
                <c:pt idx="54743">
                  <c:v>5.4744000000000003E-5</c:v>
                </c:pt>
                <c:pt idx="54744">
                  <c:v>5.4744999999999998E-5</c:v>
                </c:pt>
                <c:pt idx="54745">
                  <c:v>5.4746000000000001E-5</c:v>
                </c:pt>
                <c:pt idx="54746">
                  <c:v>5.4747000000000003E-5</c:v>
                </c:pt>
                <c:pt idx="54747">
                  <c:v>5.4747999999999998E-5</c:v>
                </c:pt>
                <c:pt idx="54748">
                  <c:v>5.4749E-5</c:v>
                </c:pt>
                <c:pt idx="54749">
                  <c:v>5.4750000000000003E-5</c:v>
                </c:pt>
                <c:pt idx="54750">
                  <c:v>5.4750999999999998E-5</c:v>
                </c:pt>
                <c:pt idx="54751">
                  <c:v>5.4752E-5</c:v>
                </c:pt>
                <c:pt idx="54752">
                  <c:v>5.4753000000000002E-5</c:v>
                </c:pt>
                <c:pt idx="54753">
                  <c:v>5.4753999999999998E-5</c:v>
                </c:pt>
                <c:pt idx="54754">
                  <c:v>5.4755E-5</c:v>
                </c:pt>
                <c:pt idx="54755">
                  <c:v>5.4756000000000002E-5</c:v>
                </c:pt>
                <c:pt idx="54756">
                  <c:v>5.4756999999999998E-5</c:v>
                </c:pt>
                <c:pt idx="54757">
                  <c:v>5.4758E-5</c:v>
                </c:pt>
                <c:pt idx="54758">
                  <c:v>5.4759000000000002E-5</c:v>
                </c:pt>
                <c:pt idx="54759">
                  <c:v>5.4759999999999997E-5</c:v>
                </c:pt>
                <c:pt idx="54760">
                  <c:v>5.4761E-5</c:v>
                </c:pt>
                <c:pt idx="54761">
                  <c:v>5.4762000000000002E-5</c:v>
                </c:pt>
                <c:pt idx="54762">
                  <c:v>5.4762999999999997E-5</c:v>
                </c:pt>
                <c:pt idx="54763">
                  <c:v>5.4763999999999999E-5</c:v>
                </c:pt>
                <c:pt idx="54764">
                  <c:v>5.4765000000000002E-5</c:v>
                </c:pt>
                <c:pt idx="54765">
                  <c:v>5.4765999999999997E-5</c:v>
                </c:pt>
                <c:pt idx="54766">
                  <c:v>5.4766999999999999E-5</c:v>
                </c:pt>
                <c:pt idx="54767">
                  <c:v>5.4768000000000001E-5</c:v>
                </c:pt>
                <c:pt idx="54768">
                  <c:v>5.4768999999999997E-5</c:v>
                </c:pt>
                <c:pt idx="54769">
                  <c:v>5.4769999999999999E-5</c:v>
                </c:pt>
                <c:pt idx="54770">
                  <c:v>5.4771000000000001E-5</c:v>
                </c:pt>
                <c:pt idx="54771">
                  <c:v>5.4771999999999997E-5</c:v>
                </c:pt>
                <c:pt idx="54772">
                  <c:v>5.4772999999999999E-5</c:v>
                </c:pt>
                <c:pt idx="54773">
                  <c:v>5.4774000000000001E-5</c:v>
                </c:pt>
                <c:pt idx="54774">
                  <c:v>5.4775000000000003E-5</c:v>
                </c:pt>
                <c:pt idx="54775">
                  <c:v>5.4775999999999999E-5</c:v>
                </c:pt>
                <c:pt idx="54776">
                  <c:v>5.4777000000000001E-5</c:v>
                </c:pt>
                <c:pt idx="54777">
                  <c:v>5.4778000000000003E-5</c:v>
                </c:pt>
                <c:pt idx="54778">
                  <c:v>5.4778999999999998E-5</c:v>
                </c:pt>
                <c:pt idx="54779">
                  <c:v>5.4780000000000001E-5</c:v>
                </c:pt>
                <c:pt idx="54780">
                  <c:v>5.4781000000000003E-5</c:v>
                </c:pt>
                <c:pt idx="54781">
                  <c:v>5.4781999999999998E-5</c:v>
                </c:pt>
                <c:pt idx="54782">
                  <c:v>5.4783E-5</c:v>
                </c:pt>
                <c:pt idx="54783">
                  <c:v>5.4784000000000003E-5</c:v>
                </c:pt>
                <c:pt idx="54784">
                  <c:v>5.4784999999999998E-5</c:v>
                </c:pt>
                <c:pt idx="54785">
                  <c:v>5.4786E-5</c:v>
                </c:pt>
                <c:pt idx="54786">
                  <c:v>5.4787000000000002E-5</c:v>
                </c:pt>
                <c:pt idx="54787">
                  <c:v>5.4787999999999998E-5</c:v>
                </c:pt>
                <c:pt idx="54788">
                  <c:v>5.4789E-5</c:v>
                </c:pt>
                <c:pt idx="54789">
                  <c:v>5.4790000000000002E-5</c:v>
                </c:pt>
                <c:pt idx="54790">
                  <c:v>5.4790999999999998E-5</c:v>
                </c:pt>
                <c:pt idx="54791">
                  <c:v>5.4792E-5</c:v>
                </c:pt>
                <c:pt idx="54792">
                  <c:v>5.4793000000000002E-5</c:v>
                </c:pt>
                <c:pt idx="54793">
                  <c:v>5.4793999999999997E-5</c:v>
                </c:pt>
                <c:pt idx="54794">
                  <c:v>5.4795E-5</c:v>
                </c:pt>
                <c:pt idx="54795">
                  <c:v>5.4796000000000002E-5</c:v>
                </c:pt>
                <c:pt idx="54796">
                  <c:v>5.4796999999999997E-5</c:v>
                </c:pt>
                <c:pt idx="54797">
                  <c:v>5.4797999999999999E-5</c:v>
                </c:pt>
                <c:pt idx="54798">
                  <c:v>5.4799000000000002E-5</c:v>
                </c:pt>
                <c:pt idx="54799">
                  <c:v>5.4799999999999997E-5</c:v>
                </c:pt>
                <c:pt idx="54800">
                  <c:v>5.4800999999999999E-5</c:v>
                </c:pt>
                <c:pt idx="54801">
                  <c:v>5.4802000000000001E-5</c:v>
                </c:pt>
                <c:pt idx="54802">
                  <c:v>5.4802999999999997E-5</c:v>
                </c:pt>
                <c:pt idx="54803">
                  <c:v>5.4803999999999999E-5</c:v>
                </c:pt>
                <c:pt idx="54804">
                  <c:v>5.4805000000000001E-5</c:v>
                </c:pt>
                <c:pt idx="54805">
                  <c:v>5.4805999999999997E-5</c:v>
                </c:pt>
                <c:pt idx="54806">
                  <c:v>5.4806999999999999E-5</c:v>
                </c:pt>
                <c:pt idx="54807">
                  <c:v>5.4808000000000001E-5</c:v>
                </c:pt>
                <c:pt idx="54808">
                  <c:v>5.4809000000000003E-5</c:v>
                </c:pt>
                <c:pt idx="54809">
                  <c:v>5.4809999999999999E-5</c:v>
                </c:pt>
                <c:pt idx="54810">
                  <c:v>5.4811000000000001E-5</c:v>
                </c:pt>
                <c:pt idx="54811">
                  <c:v>5.4812000000000003E-5</c:v>
                </c:pt>
                <c:pt idx="54812">
                  <c:v>5.4812999999999998E-5</c:v>
                </c:pt>
                <c:pt idx="54813">
                  <c:v>5.4814000000000001E-5</c:v>
                </c:pt>
                <c:pt idx="54814">
                  <c:v>5.4815000000000003E-5</c:v>
                </c:pt>
                <c:pt idx="54815">
                  <c:v>5.4815999999999998E-5</c:v>
                </c:pt>
                <c:pt idx="54816">
                  <c:v>5.4817E-5</c:v>
                </c:pt>
                <c:pt idx="54817">
                  <c:v>5.4818000000000003E-5</c:v>
                </c:pt>
                <c:pt idx="54818">
                  <c:v>5.4818999999999998E-5</c:v>
                </c:pt>
                <c:pt idx="54819">
                  <c:v>5.482E-5</c:v>
                </c:pt>
                <c:pt idx="54820">
                  <c:v>5.4821000000000002E-5</c:v>
                </c:pt>
                <c:pt idx="54821">
                  <c:v>5.4821999999999998E-5</c:v>
                </c:pt>
                <c:pt idx="54822">
                  <c:v>5.4823E-5</c:v>
                </c:pt>
                <c:pt idx="54823">
                  <c:v>5.4824000000000002E-5</c:v>
                </c:pt>
                <c:pt idx="54824">
                  <c:v>5.4824999999999998E-5</c:v>
                </c:pt>
                <c:pt idx="54825">
                  <c:v>5.4826E-5</c:v>
                </c:pt>
                <c:pt idx="54826">
                  <c:v>5.4827000000000002E-5</c:v>
                </c:pt>
                <c:pt idx="54827">
                  <c:v>5.4827999999999998E-5</c:v>
                </c:pt>
                <c:pt idx="54828">
                  <c:v>5.4829E-5</c:v>
                </c:pt>
                <c:pt idx="54829">
                  <c:v>5.4830000000000002E-5</c:v>
                </c:pt>
                <c:pt idx="54830">
                  <c:v>5.4830999999999997E-5</c:v>
                </c:pt>
                <c:pt idx="54831">
                  <c:v>5.4832E-5</c:v>
                </c:pt>
                <c:pt idx="54832">
                  <c:v>5.4833000000000002E-5</c:v>
                </c:pt>
                <c:pt idx="54833">
                  <c:v>5.4833999999999997E-5</c:v>
                </c:pt>
                <c:pt idx="54834">
                  <c:v>5.4834999999999999E-5</c:v>
                </c:pt>
                <c:pt idx="54835">
                  <c:v>5.4836000000000001E-5</c:v>
                </c:pt>
                <c:pt idx="54836">
                  <c:v>5.4836999999999997E-5</c:v>
                </c:pt>
                <c:pt idx="54837">
                  <c:v>5.4837999999999999E-5</c:v>
                </c:pt>
                <c:pt idx="54838">
                  <c:v>5.4839000000000001E-5</c:v>
                </c:pt>
                <c:pt idx="54839">
                  <c:v>5.4839999999999997E-5</c:v>
                </c:pt>
                <c:pt idx="54840">
                  <c:v>5.4840999999999999E-5</c:v>
                </c:pt>
                <c:pt idx="54841">
                  <c:v>5.4842000000000001E-5</c:v>
                </c:pt>
                <c:pt idx="54842">
                  <c:v>5.4843000000000003E-5</c:v>
                </c:pt>
                <c:pt idx="54843">
                  <c:v>5.4843999999999999E-5</c:v>
                </c:pt>
                <c:pt idx="54844">
                  <c:v>5.4845000000000001E-5</c:v>
                </c:pt>
                <c:pt idx="54845">
                  <c:v>5.4846000000000003E-5</c:v>
                </c:pt>
                <c:pt idx="54846">
                  <c:v>5.4846999999999999E-5</c:v>
                </c:pt>
                <c:pt idx="54847">
                  <c:v>5.4848000000000001E-5</c:v>
                </c:pt>
                <c:pt idx="54848">
                  <c:v>5.4849000000000003E-5</c:v>
                </c:pt>
                <c:pt idx="54849">
                  <c:v>5.4849999999999998E-5</c:v>
                </c:pt>
                <c:pt idx="54850">
                  <c:v>5.4851000000000001E-5</c:v>
                </c:pt>
                <c:pt idx="54851">
                  <c:v>5.4852000000000003E-5</c:v>
                </c:pt>
                <c:pt idx="54852">
                  <c:v>5.4852999999999998E-5</c:v>
                </c:pt>
                <c:pt idx="54853">
                  <c:v>5.4854E-5</c:v>
                </c:pt>
                <c:pt idx="54854">
                  <c:v>5.4855000000000002E-5</c:v>
                </c:pt>
                <c:pt idx="54855">
                  <c:v>5.4855999999999998E-5</c:v>
                </c:pt>
                <c:pt idx="54856">
                  <c:v>5.4857E-5</c:v>
                </c:pt>
                <c:pt idx="54857">
                  <c:v>5.4858000000000002E-5</c:v>
                </c:pt>
                <c:pt idx="54858">
                  <c:v>5.4858999999999998E-5</c:v>
                </c:pt>
                <c:pt idx="54859">
                  <c:v>5.486E-5</c:v>
                </c:pt>
                <c:pt idx="54860">
                  <c:v>5.4861000000000002E-5</c:v>
                </c:pt>
                <c:pt idx="54861">
                  <c:v>5.4861999999999998E-5</c:v>
                </c:pt>
                <c:pt idx="54862">
                  <c:v>5.4863E-5</c:v>
                </c:pt>
                <c:pt idx="54863">
                  <c:v>5.4864000000000002E-5</c:v>
                </c:pt>
                <c:pt idx="54864">
                  <c:v>5.4864999999999997E-5</c:v>
                </c:pt>
                <c:pt idx="54865">
                  <c:v>5.4866E-5</c:v>
                </c:pt>
                <c:pt idx="54866">
                  <c:v>5.4867000000000002E-5</c:v>
                </c:pt>
                <c:pt idx="54867">
                  <c:v>5.4867999999999997E-5</c:v>
                </c:pt>
                <c:pt idx="54868">
                  <c:v>5.4868999999999999E-5</c:v>
                </c:pt>
                <c:pt idx="54869">
                  <c:v>5.4870000000000002E-5</c:v>
                </c:pt>
                <c:pt idx="54870">
                  <c:v>5.4870999999999997E-5</c:v>
                </c:pt>
                <c:pt idx="54871">
                  <c:v>5.4871999999999999E-5</c:v>
                </c:pt>
                <c:pt idx="54872">
                  <c:v>5.4873000000000001E-5</c:v>
                </c:pt>
                <c:pt idx="54873">
                  <c:v>5.4873999999999997E-5</c:v>
                </c:pt>
                <c:pt idx="54874">
                  <c:v>5.4874999999999999E-5</c:v>
                </c:pt>
                <c:pt idx="54875">
                  <c:v>5.4876000000000001E-5</c:v>
                </c:pt>
                <c:pt idx="54876">
                  <c:v>5.4877000000000003E-5</c:v>
                </c:pt>
                <c:pt idx="54877">
                  <c:v>5.4877999999999999E-5</c:v>
                </c:pt>
                <c:pt idx="54878">
                  <c:v>5.4879000000000001E-5</c:v>
                </c:pt>
                <c:pt idx="54879">
                  <c:v>5.4880000000000003E-5</c:v>
                </c:pt>
                <c:pt idx="54880">
                  <c:v>5.4880999999999999E-5</c:v>
                </c:pt>
                <c:pt idx="54881">
                  <c:v>5.4882000000000001E-5</c:v>
                </c:pt>
                <c:pt idx="54882">
                  <c:v>5.4883000000000003E-5</c:v>
                </c:pt>
                <c:pt idx="54883">
                  <c:v>5.4883999999999998E-5</c:v>
                </c:pt>
                <c:pt idx="54884">
                  <c:v>5.4885000000000001E-5</c:v>
                </c:pt>
                <c:pt idx="54885">
                  <c:v>5.4886000000000003E-5</c:v>
                </c:pt>
                <c:pt idx="54886">
                  <c:v>5.4886999999999998E-5</c:v>
                </c:pt>
                <c:pt idx="54887">
                  <c:v>5.4888E-5</c:v>
                </c:pt>
                <c:pt idx="54888">
                  <c:v>5.4889000000000003E-5</c:v>
                </c:pt>
                <c:pt idx="54889">
                  <c:v>5.4889999999999998E-5</c:v>
                </c:pt>
                <c:pt idx="54890">
                  <c:v>5.4891E-5</c:v>
                </c:pt>
                <c:pt idx="54891">
                  <c:v>5.4892000000000002E-5</c:v>
                </c:pt>
                <c:pt idx="54892">
                  <c:v>5.4892999999999998E-5</c:v>
                </c:pt>
                <c:pt idx="54893">
                  <c:v>5.4894E-5</c:v>
                </c:pt>
                <c:pt idx="54894">
                  <c:v>5.4895000000000002E-5</c:v>
                </c:pt>
                <c:pt idx="54895">
                  <c:v>5.4895999999999998E-5</c:v>
                </c:pt>
                <c:pt idx="54896">
                  <c:v>5.4897E-5</c:v>
                </c:pt>
                <c:pt idx="54897">
                  <c:v>5.4898000000000002E-5</c:v>
                </c:pt>
                <c:pt idx="54898">
                  <c:v>5.4898999999999997E-5</c:v>
                </c:pt>
                <c:pt idx="54899">
                  <c:v>5.49E-5</c:v>
                </c:pt>
                <c:pt idx="54900">
                  <c:v>5.4901000000000002E-5</c:v>
                </c:pt>
                <c:pt idx="54901">
                  <c:v>5.4901999999999997E-5</c:v>
                </c:pt>
                <c:pt idx="54902">
                  <c:v>5.4902999999999999E-5</c:v>
                </c:pt>
                <c:pt idx="54903">
                  <c:v>5.4904000000000002E-5</c:v>
                </c:pt>
                <c:pt idx="54904">
                  <c:v>5.4904999999999997E-5</c:v>
                </c:pt>
                <c:pt idx="54905">
                  <c:v>5.4905999999999999E-5</c:v>
                </c:pt>
                <c:pt idx="54906">
                  <c:v>5.4907000000000001E-5</c:v>
                </c:pt>
                <c:pt idx="54907">
                  <c:v>5.4907999999999997E-5</c:v>
                </c:pt>
                <c:pt idx="54908">
                  <c:v>5.4908999999999999E-5</c:v>
                </c:pt>
                <c:pt idx="54909">
                  <c:v>5.4910000000000001E-5</c:v>
                </c:pt>
                <c:pt idx="54910">
                  <c:v>5.4911000000000003E-5</c:v>
                </c:pt>
                <c:pt idx="54911">
                  <c:v>5.4911999999999999E-5</c:v>
                </c:pt>
                <c:pt idx="54912">
                  <c:v>5.4913000000000001E-5</c:v>
                </c:pt>
                <c:pt idx="54913">
                  <c:v>5.4914000000000003E-5</c:v>
                </c:pt>
                <c:pt idx="54914">
                  <c:v>5.4914999999999999E-5</c:v>
                </c:pt>
                <c:pt idx="54915">
                  <c:v>5.4916000000000001E-5</c:v>
                </c:pt>
                <c:pt idx="54916">
                  <c:v>5.4917000000000003E-5</c:v>
                </c:pt>
                <c:pt idx="54917">
                  <c:v>5.4917999999999998E-5</c:v>
                </c:pt>
                <c:pt idx="54918">
                  <c:v>5.4919000000000001E-5</c:v>
                </c:pt>
                <c:pt idx="54919">
                  <c:v>5.4920000000000003E-5</c:v>
                </c:pt>
                <c:pt idx="54920">
                  <c:v>5.4920999999999998E-5</c:v>
                </c:pt>
                <c:pt idx="54921">
                  <c:v>5.4922E-5</c:v>
                </c:pt>
                <c:pt idx="54922">
                  <c:v>5.4923000000000003E-5</c:v>
                </c:pt>
                <c:pt idx="54923">
                  <c:v>5.4923999999999998E-5</c:v>
                </c:pt>
                <c:pt idx="54924">
                  <c:v>5.4925E-5</c:v>
                </c:pt>
                <c:pt idx="54925">
                  <c:v>5.4926000000000002E-5</c:v>
                </c:pt>
                <c:pt idx="54926">
                  <c:v>5.4926999999999998E-5</c:v>
                </c:pt>
                <c:pt idx="54927">
                  <c:v>5.4928E-5</c:v>
                </c:pt>
                <c:pt idx="54928">
                  <c:v>5.4929000000000002E-5</c:v>
                </c:pt>
                <c:pt idx="54929">
                  <c:v>5.4929999999999998E-5</c:v>
                </c:pt>
                <c:pt idx="54930">
                  <c:v>5.4931E-5</c:v>
                </c:pt>
                <c:pt idx="54931">
                  <c:v>5.4932000000000002E-5</c:v>
                </c:pt>
                <c:pt idx="54932">
                  <c:v>5.4932999999999997E-5</c:v>
                </c:pt>
                <c:pt idx="54933">
                  <c:v>5.4934E-5</c:v>
                </c:pt>
                <c:pt idx="54934">
                  <c:v>5.4935000000000002E-5</c:v>
                </c:pt>
                <c:pt idx="54935">
                  <c:v>5.4935999999999997E-5</c:v>
                </c:pt>
                <c:pt idx="54936">
                  <c:v>5.4936999999999999E-5</c:v>
                </c:pt>
                <c:pt idx="54937">
                  <c:v>5.4938000000000002E-5</c:v>
                </c:pt>
                <c:pt idx="54938">
                  <c:v>5.4938999999999997E-5</c:v>
                </c:pt>
                <c:pt idx="54939">
                  <c:v>5.4939999999999999E-5</c:v>
                </c:pt>
                <c:pt idx="54940">
                  <c:v>5.4941000000000001E-5</c:v>
                </c:pt>
                <c:pt idx="54941">
                  <c:v>5.4941999999999997E-5</c:v>
                </c:pt>
                <c:pt idx="54942">
                  <c:v>5.4942999999999999E-5</c:v>
                </c:pt>
                <c:pt idx="54943">
                  <c:v>5.4944000000000001E-5</c:v>
                </c:pt>
                <c:pt idx="54944">
                  <c:v>5.4945000000000003E-5</c:v>
                </c:pt>
                <c:pt idx="54945">
                  <c:v>5.4945999999999999E-5</c:v>
                </c:pt>
                <c:pt idx="54946">
                  <c:v>5.4947000000000001E-5</c:v>
                </c:pt>
                <c:pt idx="54947">
                  <c:v>5.4948000000000003E-5</c:v>
                </c:pt>
                <c:pt idx="54948">
                  <c:v>5.4948999999999999E-5</c:v>
                </c:pt>
                <c:pt idx="54949">
                  <c:v>5.4950000000000001E-5</c:v>
                </c:pt>
                <c:pt idx="54950">
                  <c:v>5.4951000000000003E-5</c:v>
                </c:pt>
                <c:pt idx="54951">
                  <c:v>5.4951999999999998E-5</c:v>
                </c:pt>
                <c:pt idx="54952">
                  <c:v>5.4953000000000001E-5</c:v>
                </c:pt>
                <c:pt idx="54953">
                  <c:v>5.4954000000000003E-5</c:v>
                </c:pt>
                <c:pt idx="54954">
                  <c:v>5.4954999999999998E-5</c:v>
                </c:pt>
                <c:pt idx="54955">
                  <c:v>5.4956E-5</c:v>
                </c:pt>
                <c:pt idx="54956">
                  <c:v>5.4957000000000003E-5</c:v>
                </c:pt>
                <c:pt idx="54957">
                  <c:v>5.4957999999999998E-5</c:v>
                </c:pt>
                <c:pt idx="54958">
                  <c:v>5.4959E-5</c:v>
                </c:pt>
                <c:pt idx="54959">
                  <c:v>5.4960000000000002E-5</c:v>
                </c:pt>
                <c:pt idx="54960">
                  <c:v>5.4960999999999998E-5</c:v>
                </c:pt>
                <c:pt idx="54961">
                  <c:v>5.4962E-5</c:v>
                </c:pt>
                <c:pt idx="54962">
                  <c:v>5.4963000000000002E-5</c:v>
                </c:pt>
                <c:pt idx="54963">
                  <c:v>5.4963999999999998E-5</c:v>
                </c:pt>
                <c:pt idx="54964">
                  <c:v>5.4965E-5</c:v>
                </c:pt>
                <c:pt idx="54965">
                  <c:v>5.4966000000000002E-5</c:v>
                </c:pt>
                <c:pt idx="54966">
                  <c:v>5.4966999999999997E-5</c:v>
                </c:pt>
                <c:pt idx="54967">
                  <c:v>5.4968E-5</c:v>
                </c:pt>
                <c:pt idx="54968">
                  <c:v>5.4969000000000002E-5</c:v>
                </c:pt>
                <c:pt idx="54969">
                  <c:v>5.4969999999999997E-5</c:v>
                </c:pt>
                <c:pt idx="54970">
                  <c:v>5.4970999999999999E-5</c:v>
                </c:pt>
                <c:pt idx="54971">
                  <c:v>5.4972000000000002E-5</c:v>
                </c:pt>
                <c:pt idx="54972">
                  <c:v>5.4972999999999997E-5</c:v>
                </c:pt>
                <c:pt idx="54973">
                  <c:v>5.4973999999999999E-5</c:v>
                </c:pt>
                <c:pt idx="54974">
                  <c:v>5.4975000000000001E-5</c:v>
                </c:pt>
                <c:pt idx="54975">
                  <c:v>5.4975999999999997E-5</c:v>
                </c:pt>
                <c:pt idx="54976">
                  <c:v>5.4976999999999999E-5</c:v>
                </c:pt>
                <c:pt idx="54977">
                  <c:v>5.4978000000000001E-5</c:v>
                </c:pt>
                <c:pt idx="54978">
                  <c:v>5.4979000000000003E-5</c:v>
                </c:pt>
                <c:pt idx="54979">
                  <c:v>5.4979999999999999E-5</c:v>
                </c:pt>
                <c:pt idx="54980">
                  <c:v>5.4981000000000001E-5</c:v>
                </c:pt>
                <c:pt idx="54981">
                  <c:v>5.4982000000000003E-5</c:v>
                </c:pt>
                <c:pt idx="54982">
                  <c:v>5.4982999999999999E-5</c:v>
                </c:pt>
                <c:pt idx="54983">
                  <c:v>5.4984000000000001E-5</c:v>
                </c:pt>
                <c:pt idx="54984">
                  <c:v>5.4985000000000003E-5</c:v>
                </c:pt>
                <c:pt idx="54985">
                  <c:v>5.4985999999999998E-5</c:v>
                </c:pt>
                <c:pt idx="54986">
                  <c:v>5.4987000000000001E-5</c:v>
                </c:pt>
                <c:pt idx="54987">
                  <c:v>5.4988000000000003E-5</c:v>
                </c:pt>
                <c:pt idx="54988">
                  <c:v>5.4988999999999998E-5</c:v>
                </c:pt>
                <c:pt idx="54989">
                  <c:v>5.499E-5</c:v>
                </c:pt>
                <c:pt idx="54990">
                  <c:v>5.4991000000000003E-5</c:v>
                </c:pt>
                <c:pt idx="54991">
                  <c:v>5.4991999999999998E-5</c:v>
                </c:pt>
                <c:pt idx="54992">
                  <c:v>5.4993E-5</c:v>
                </c:pt>
                <c:pt idx="54993">
                  <c:v>5.4994000000000002E-5</c:v>
                </c:pt>
                <c:pt idx="54994">
                  <c:v>5.4994999999999998E-5</c:v>
                </c:pt>
                <c:pt idx="54995">
                  <c:v>5.4996E-5</c:v>
                </c:pt>
                <c:pt idx="54996">
                  <c:v>5.4997000000000002E-5</c:v>
                </c:pt>
                <c:pt idx="54997">
                  <c:v>5.4997999999999998E-5</c:v>
                </c:pt>
                <c:pt idx="54998">
                  <c:v>5.4999E-5</c:v>
                </c:pt>
                <c:pt idx="54999">
                  <c:v>5.5000000000000002E-5</c:v>
                </c:pt>
                <c:pt idx="55000">
                  <c:v>5.5000999999999997E-5</c:v>
                </c:pt>
                <c:pt idx="55001">
                  <c:v>5.5002E-5</c:v>
                </c:pt>
                <c:pt idx="55002">
                  <c:v>5.5003000000000002E-5</c:v>
                </c:pt>
                <c:pt idx="55003">
                  <c:v>5.5003999999999997E-5</c:v>
                </c:pt>
                <c:pt idx="55004">
                  <c:v>5.5004999999999999E-5</c:v>
                </c:pt>
                <c:pt idx="55005">
                  <c:v>5.5006000000000002E-5</c:v>
                </c:pt>
                <c:pt idx="55006">
                  <c:v>5.5006999999999997E-5</c:v>
                </c:pt>
                <c:pt idx="55007">
                  <c:v>5.5007999999999999E-5</c:v>
                </c:pt>
                <c:pt idx="55008">
                  <c:v>5.5009000000000001E-5</c:v>
                </c:pt>
                <c:pt idx="55009">
                  <c:v>5.5009999999999997E-5</c:v>
                </c:pt>
                <c:pt idx="55010">
                  <c:v>5.5010999999999999E-5</c:v>
                </c:pt>
                <c:pt idx="55011">
                  <c:v>5.5012000000000001E-5</c:v>
                </c:pt>
                <c:pt idx="55012">
                  <c:v>5.5013000000000003E-5</c:v>
                </c:pt>
                <c:pt idx="55013">
                  <c:v>5.5013999999999999E-5</c:v>
                </c:pt>
                <c:pt idx="55014">
                  <c:v>5.5015000000000001E-5</c:v>
                </c:pt>
                <c:pt idx="55015">
                  <c:v>5.5016000000000003E-5</c:v>
                </c:pt>
                <c:pt idx="55016">
                  <c:v>5.5016999999999999E-5</c:v>
                </c:pt>
                <c:pt idx="55017">
                  <c:v>5.5018000000000001E-5</c:v>
                </c:pt>
                <c:pt idx="55018">
                  <c:v>5.5019000000000003E-5</c:v>
                </c:pt>
                <c:pt idx="55019">
                  <c:v>5.5019999999999998E-5</c:v>
                </c:pt>
                <c:pt idx="55020">
                  <c:v>5.5021000000000001E-5</c:v>
                </c:pt>
                <c:pt idx="55021">
                  <c:v>5.5022000000000003E-5</c:v>
                </c:pt>
                <c:pt idx="55022">
                  <c:v>5.5022999999999998E-5</c:v>
                </c:pt>
                <c:pt idx="55023">
                  <c:v>5.5024E-5</c:v>
                </c:pt>
                <c:pt idx="55024">
                  <c:v>5.5025000000000003E-5</c:v>
                </c:pt>
                <c:pt idx="55025">
                  <c:v>5.5025999999999998E-5</c:v>
                </c:pt>
                <c:pt idx="55026">
                  <c:v>5.5027E-5</c:v>
                </c:pt>
                <c:pt idx="55027">
                  <c:v>5.5028000000000002E-5</c:v>
                </c:pt>
                <c:pt idx="55028">
                  <c:v>5.5028999999999998E-5</c:v>
                </c:pt>
                <c:pt idx="55029">
                  <c:v>5.503E-5</c:v>
                </c:pt>
                <c:pt idx="55030">
                  <c:v>5.5031000000000002E-5</c:v>
                </c:pt>
                <c:pt idx="55031">
                  <c:v>5.5031999999999998E-5</c:v>
                </c:pt>
                <c:pt idx="55032">
                  <c:v>5.5033E-5</c:v>
                </c:pt>
                <c:pt idx="55033">
                  <c:v>5.5034000000000002E-5</c:v>
                </c:pt>
                <c:pt idx="55034">
                  <c:v>5.5034999999999997E-5</c:v>
                </c:pt>
                <c:pt idx="55035">
                  <c:v>5.5036E-5</c:v>
                </c:pt>
                <c:pt idx="55036">
                  <c:v>5.5037000000000002E-5</c:v>
                </c:pt>
                <c:pt idx="55037">
                  <c:v>5.5037999999999997E-5</c:v>
                </c:pt>
                <c:pt idx="55038">
                  <c:v>5.5038999999999999E-5</c:v>
                </c:pt>
                <c:pt idx="55039">
                  <c:v>5.5040000000000002E-5</c:v>
                </c:pt>
                <c:pt idx="55040">
                  <c:v>5.5040999999999997E-5</c:v>
                </c:pt>
                <c:pt idx="55041">
                  <c:v>5.5041999999999999E-5</c:v>
                </c:pt>
                <c:pt idx="55042">
                  <c:v>5.5043000000000001E-5</c:v>
                </c:pt>
                <c:pt idx="55043">
                  <c:v>5.5043999999999997E-5</c:v>
                </c:pt>
                <c:pt idx="55044">
                  <c:v>5.5044999999999999E-5</c:v>
                </c:pt>
                <c:pt idx="55045">
                  <c:v>5.5046000000000001E-5</c:v>
                </c:pt>
                <c:pt idx="55046">
                  <c:v>5.5047000000000003E-5</c:v>
                </c:pt>
                <c:pt idx="55047">
                  <c:v>5.5047999999999999E-5</c:v>
                </c:pt>
                <c:pt idx="55048">
                  <c:v>5.5049000000000001E-5</c:v>
                </c:pt>
                <c:pt idx="55049">
                  <c:v>5.5050000000000003E-5</c:v>
                </c:pt>
                <c:pt idx="55050">
                  <c:v>5.5050999999999999E-5</c:v>
                </c:pt>
                <c:pt idx="55051">
                  <c:v>5.5052000000000001E-5</c:v>
                </c:pt>
                <c:pt idx="55052">
                  <c:v>5.5053000000000003E-5</c:v>
                </c:pt>
                <c:pt idx="55053">
                  <c:v>5.5053999999999998E-5</c:v>
                </c:pt>
                <c:pt idx="55054">
                  <c:v>5.5055000000000001E-5</c:v>
                </c:pt>
                <c:pt idx="55055">
                  <c:v>5.5056000000000003E-5</c:v>
                </c:pt>
                <c:pt idx="55056">
                  <c:v>5.5056999999999998E-5</c:v>
                </c:pt>
                <c:pt idx="55057">
                  <c:v>5.5058E-5</c:v>
                </c:pt>
                <c:pt idx="55058">
                  <c:v>5.5059000000000003E-5</c:v>
                </c:pt>
                <c:pt idx="55059">
                  <c:v>5.5059999999999998E-5</c:v>
                </c:pt>
                <c:pt idx="55060">
                  <c:v>5.5061E-5</c:v>
                </c:pt>
                <c:pt idx="55061">
                  <c:v>5.5062000000000002E-5</c:v>
                </c:pt>
                <c:pt idx="55062">
                  <c:v>5.5062999999999998E-5</c:v>
                </c:pt>
                <c:pt idx="55063">
                  <c:v>5.5064E-5</c:v>
                </c:pt>
                <c:pt idx="55064">
                  <c:v>5.5065000000000002E-5</c:v>
                </c:pt>
                <c:pt idx="55065">
                  <c:v>5.5065999999999998E-5</c:v>
                </c:pt>
                <c:pt idx="55066">
                  <c:v>5.5067E-5</c:v>
                </c:pt>
                <c:pt idx="55067">
                  <c:v>5.5068000000000002E-5</c:v>
                </c:pt>
                <c:pt idx="55068">
                  <c:v>5.5068999999999997E-5</c:v>
                </c:pt>
                <c:pt idx="55069">
                  <c:v>5.507E-5</c:v>
                </c:pt>
                <c:pt idx="55070">
                  <c:v>5.5071000000000002E-5</c:v>
                </c:pt>
                <c:pt idx="55071">
                  <c:v>5.5071999999999997E-5</c:v>
                </c:pt>
                <c:pt idx="55072">
                  <c:v>5.5072999999999999E-5</c:v>
                </c:pt>
                <c:pt idx="55073">
                  <c:v>5.5074000000000002E-5</c:v>
                </c:pt>
                <c:pt idx="55074">
                  <c:v>5.5074999999999997E-5</c:v>
                </c:pt>
                <c:pt idx="55075">
                  <c:v>5.5075999999999999E-5</c:v>
                </c:pt>
                <c:pt idx="55076">
                  <c:v>5.5077000000000001E-5</c:v>
                </c:pt>
                <c:pt idx="55077">
                  <c:v>5.5077999999999997E-5</c:v>
                </c:pt>
                <c:pt idx="55078">
                  <c:v>5.5078999999999999E-5</c:v>
                </c:pt>
                <c:pt idx="55079">
                  <c:v>5.5080000000000001E-5</c:v>
                </c:pt>
                <c:pt idx="55080">
                  <c:v>5.5081000000000003E-5</c:v>
                </c:pt>
                <c:pt idx="55081">
                  <c:v>5.5081999999999999E-5</c:v>
                </c:pt>
                <c:pt idx="55082">
                  <c:v>5.5083000000000001E-5</c:v>
                </c:pt>
                <c:pt idx="55083">
                  <c:v>5.5084000000000003E-5</c:v>
                </c:pt>
                <c:pt idx="55084">
                  <c:v>5.5084999999999999E-5</c:v>
                </c:pt>
                <c:pt idx="55085">
                  <c:v>5.5086000000000001E-5</c:v>
                </c:pt>
                <c:pt idx="55086">
                  <c:v>5.5087000000000003E-5</c:v>
                </c:pt>
                <c:pt idx="55087">
                  <c:v>5.5087999999999998E-5</c:v>
                </c:pt>
                <c:pt idx="55088">
                  <c:v>5.5089000000000001E-5</c:v>
                </c:pt>
                <c:pt idx="55089">
                  <c:v>5.5090000000000003E-5</c:v>
                </c:pt>
                <c:pt idx="55090">
                  <c:v>5.5090999999999998E-5</c:v>
                </c:pt>
                <c:pt idx="55091">
                  <c:v>5.5092E-5</c:v>
                </c:pt>
                <c:pt idx="55092">
                  <c:v>5.5093000000000003E-5</c:v>
                </c:pt>
                <c:pt idx="55093">
                  <c:v>5.5093999999999998E-5</c:v>
                </c:pt>
                <c:pt idx="55094">
                  <c:v>5.5095E-5</c:v>
                </c:pt>
                <c:pt idx="55095">
                  <c:v>5.5096000000000002E-5</c:v>
                </c:pt>
                <c:pt idx="55096">
                  <c:v>5.5096999999999998E-5</c:v>
                </c:pt>
                <c:pt idx="55097">
                  <c:v>5.5098E-5</c:v>
                </c:pt>
                <c:pt idx="55098">
                  <c:v>5.5099000000000002E-5</c:v>
                </c:pt>
                <c:pt idx="55099">
                  <c:v>5.5099999999999998E-5</c:v>
                </c:pt>
                <c:pt idx="55100">
                  <c:v>5.5101E-5</c:v>
                </c:pt>
                <c:pt idx="55101">
                  <c:v>5.5102000000000002E-5</c:v>
                </c:pt>
                <c:pt idx="55102">
                  <c:v>5.5102999999999997E-5</c:v>
                </c:pt>
                <c:pt idx="55103">
                  <c:v>5.5104E-5</c:v>
                </c:pt>
                <c:pt idx="55104">
                  <c:v>5.5105000000000002E-5</c:v>
                </c:pt>
                <c:pt idx="55105">
                  <c:v>5.5105999999999997E-5</c:v>
                </c:pt>
                <c:pt idx="55106">
                  <c:v>5.5106999999999999E-5</c:v>
                </c:pt>
                <c:pt idx="55107">
                  <c:v>5.5108000000000002E-5</c:v>
                </c:pt>
                <c:pt idx="55108">
                  <c:v>5.5108999999999997E-5</c:v>
                </c:pt>
                <c:pt idx="55109">
                  <c:v>5.5109999999999999E-5</c:v>
                </c:pt>
                <c:pt idx="55110">
                  <c:v>5.5111000000000001E-5</c:v>
                </c:pt>
                <c:pt idx="55111">
                  <c:v>5.5111999999999997E-5</c:v>
                </c:pt>
                <c:pt idx="55112">
                  <c:v>5.5112999999999999E-5</c:v>
                </c:pt>
                <c:pt idx="55113">
                  <c:v>5.5114000000000001E-5</c:v>
                </c:pt>
                <c:pt idx="55114">
                  <c:v>5.5114999999999997E-5</c:v>
                </c:pt>
                <c:pt idx="55115">
                  <c:v>5.5115999999999999E-5</c:v>
                </c:pt>
                <c:pt idx="55116">
                  <c:v>5.5117000000000001E-5</c:v>
                </c:pt>
                <c:pt idx="55117">
                  <c:v>5.5118000000000003E-5</c:v>
                </c:pt>
                <c:pt idx="55118">
                  <c:v>5.5118999999999999E-5</c:v>
                </c:pt>
                <c:pt idx="55119">
                  <c:v>5.5120000000000001E-5</c:v>
                </c:pt>
                <c:pt idx="55120">
                  <c:v>5.5121000000000003E-5</c:v>
                </c:pt>
                <c:pt idx="55121">
                  <c:v>5.5121999999999998E-5</c:v>
                </c:pt>
                <c:pt idx="55122">
                  <c:v>5.5123000000000001E-5</c:v>
                </c:pt>
                <c:pt idx="55123">
                  <c:v>5.5124000000000003E-5</c:v>
                </c:pt>
                <c:pt idx="55124">
                  <c:v>5.5124999999999998E-5</c:v>
                </c:pt>
                <c:pt idx="55125">
                  <c:v>5.5126E-5</c:v>
                </c:pt>
                <c:pt idx="55126">
                  <c:v>5.5127000000000003E-5</c:v>
                </c:pt>
                <c:pt idx="55127">
                  <c:v>5.5127999999999998E-5</c:v>
                </c:pt>
                <c:pt idx="55128">
                  <c:v>5.5129E-5</c:v>
                </c:pt>
                <c:pt idx="55129">
                  <c:v>5.5130000000000002E-5</c:v>
                </c:pt>
                <c:pt idx="55130">
                  <c:v>5.5130999999999998E-5</c:v>
                </c:pt>
                <c:pt idx="55131">
                  <c:v>5.5132E-5</c:v>
                </c:pt>
                <c:pt idx="55132">
                  <c:v>5.5133000000000002E-5</c:v>
                </c:pt>
                <c:pt idx="55133">
                  <c:v>5.5133999999999998E-5</c:v>
                </c:pt>
                <c:pt idx="55134">
                  <c:v>5.5135E-5</c:v>
                </c:pt>
                <c:pt idx="55135">
                  <c:v>5.5136000000000002E-5</c:v>
                </c:pt>
                <c:pt idx="55136">
                  <c:v>5.5136999999999997E-5</c:v>
                </c:pt>
                <c:pt idx="55137">
                  <c:v>5.5138E-5</c:v>
                </c:pt>
                <c:pt idx="55138">
                  <c:v>5.5139000000000002E-5</c:v>
                </c:pt>
                <c:pt idx="55139">
                  <c:v>5.5139999999999997E-5</c:v>
                </c:pt>
                <c:pt idx="55140">
                  <c:v>5.5140999999999999E-5</c:v>
                </c:pt>
                <c:pt idx="55141">
                  <c:v>5.5142000000000002E-5</c:v>
                </c:pt>
                <c:pt idx="55142">
                  <c:v>5.5142999999999997E-5</c:v>
                </c:pt>
                <c:pt idx="55143">
                  <c:v>5.5143999999999999E-5</c:v>
                </c:pt>
                <c:pt idx="55144">
                  <c:v>5.5145000000000001E-5</c:v>
                </c:pt>
                <c:pt idx="55145">
                  <c:v>5.5145999999999997E-5</c:v>
                </c:pt>
                <c:pt idx="55146">
                  <c:v>5.5146999999999999E-5</c:v>
                </c:pt>
                <c:pt idx="55147">
                  <c:v>5.5148000000000001E-5</c:v>
                </c:pt>
                <c:pt idx="55148">
                  <c:v>5.5148999999999997E-5</c:v>
                </c:pt>
                <c:pt idx="55149">
                  <c:v>5.5149999999999999E-5</c:v>
                </c:pt>
                <c:pt idx="55150">
                  <c:v>5.5151000000000001E-5</c:v>
                </c:pt>
                <c:pt idx="55151">
                  <c:v>5.5152000000000003E-5</c:v>
                </c:pt>
                <c:pt idx="55152">
                  <c:v>5.5152999999999999E-5</c:v>
                </c:pt>
                <c:pt idx="55153">
                  <c:v>5.5154000000000001E-5</c:v>
                </c:pt>
                <c:pt idx="55154">
                  <c:v>5.5155000000000003E-5</c:v>
                </c:pt>
                <c:pt idx="55155">
                  <c:v>5.5155999999999998E-5</c:v>
                </c:pt>
                <c:pt idx="55156">
                  <c:v>5.5157000000000001E-5</c:v>
                </c:pt>
                <c:pt idx="55157">
                  <c:v>5.5158000000000003E-5</c:v>
                </c:pt>
                <c:pt idx="55158">
                  <c:v>5.5158999999999998E-5</c:v>
                </c:pt>
                <c:pt idx="55159">
                  <c:v>5.516E-5</c:v>
                </c:pt>
                <c:pt idx="55160">
                  <c:v>5.5161000000000003E-5</c:v>
                </c:pt>
                <c:pt idx="55161">
                  <c:v>5.5161999999999998E-5</c:v>
                </c:pt>
                <c:pt idx="55162">
                  <c:v>5.5163E-5</c:v>
                </c:pt>
                <c:pt idx="55163">
                  <c:v>5.5164000000000002E-5</c:v>
                </c:pt>
                <c:pt idx="55164">
                  <c:v>5.5164999999999998E-5</c:v>
                </c:pt>
                <c:pt idx="55165">
                  <c:v>5.5166E-5</c:v>
                </c:pt>
                <c:pt idx="55166">
                  <c:v>5.5167000000000002E-5</c:v>
                </c:pt>
                <c:pt idx="55167">
                  <c:v>5.5167999999999998E-5</c:v>
                </c:pt>
                <c:pt idx="55168">
                  <c:v>5.5169E-5</c:v>
                </c:pt>
                <c:pt idx="55169">
                  <c:v>5.5170000000000002E-5</c:v>
                </c:pt>
                <c:pt idx="55170">
                  <c:v>5.5170999999999997E-5</c:v>
                </c:pt>
                <c:pt idx="55171">
                  <c:v>5.5172E-5</c:v>
                </c:pt>
                <c:pt idx="55172">
                  <c:v>5.5173000000000002E-5</c:v>
                </c:pt>
                <c:pt idx="55173">
                  <c:v>5.5173999999999997E-5</c:v>
                </c:pt>
                <c:pt idx="55174">
                  <c:v>5.5174999999999999E-5</c:v>
                </c:pt>
                <c:pt idx="55175">
                  <c:v>5.5176000000000002E-5</c:v>
                </c:pt>
                <c:pt idx="55176">
                  <c:v>5.5176999999999997E-5</c:v>
                </c:pt>
                <c:pt idx="55177">
                  <c:v>5.5177999999999999E-5</c:v>
                </c:pt>
                <c:pt idx="55178">
                  <c:v>5.5179000000000001E-5</c:v>
                </c:pt>
                <c:pt idx="55179">
                  <c:v>5.5179999999999997E-5</c:v>
                </c:pt>
                <c:pt idx="55180">
                  <c:v>5.5180999999999999E-5</c:v>
                </c:pt>
                <c:pt idx="55181">
                  <c:v>5.5182000000000001E-5</c:v>
                </c:pt>
                <c:pt idx="55182">
                  <c:v>5.5182999999999997E-5</c:v>
                </c:pt>
                <c:pt idx="55183">
                  <c:v>5.5183999999999999E-5</c:v>
                </c:pt>
                <c:pt idx="55184">
                  <c:v>5.5185000000000001E-5</c:v>
                </c:pt>
                <c:pt idx="55185">
                  <c:v>5.5186000000000003E-5</c:v>
                </c:pt>
                <c:pt idx="55186">
                  <c:v>5.5186999999999999E-5</c:v>
                </c:pt>
                <c:pt idx="55187">
                  <c:v>5.5188000000000001E-5</c:v>
                </c:pt>
                <c:pt idx="55188">
                  <c:v>5.5189000000000003E-5</c:v>
                </c:pt>
                <c:pt idx="55189">
                  <c:v>5.5189999999999998E-5</c:v>
                </c:pt>
                <c:pt idx="55190">
                  <c:v>5.5191000000000001E-5</c:v>
                </c:pt>
                <c:pt idx="55191">
                  <c:v>5.5192000000000003E-5</c:v>
                </c:pt>
                <c:pt idx="55192">
                  <c:v>5.5192999999999998E-5</c:v>
                </c:pt>
                <c:pt idx="55193">
                  <c:v>5.5194E-5</c:v>
                </c:pt>
                <c:pt idx="55194">
                  <c:v>5.5195000000000003E-5</c:v>
                </c:pt>
                <c:pt idx="55195">
                  <c:v>5.5195999999999998E-5</c:v>
                </c:pt>
                <c:pt idx="55196">
                  <c:v>5.5197E-5</c:v>
                </c:pt>
                <c:pt idx="55197">
                  <c:v>5.5198000000000002E-5</c:v>
                </c:pt>
                <c:pt idx="55198">
                  <c:v>5.5198999999999998E-5</c:v>
                </c:pt>
                <c:pt idx="55199">
                  <c:v>5.52E-5</c:v>
                </c:pt>
                <c:pt idx="55200">
                  <c:v>5.5201000000000002E-5</c:v>
                </c:pt>
                <c:pt idx="55201">
                  <c:v>5.5201999999999998E-5</c:v>
                </c:pt>
                <c:pt idx="55202">
                  <c:v>5.5203E-5</c:v>
                </c:pt>
                <c:pt idx="55203">
                  <c:v>5.5204000000000002E-5</c:v>
                </c:pt>
                <c:pt idx="55204">
                  <c:v>5.5204999999999997E-5</c:v>
                </c:pt>
                <c:pt idx="55205">
                  <c:v>5.5206E-5</c:v>
                </c:pt>
                <c:pt idx="55206">
                  <c:v>5.5207000000000002E-5</c:v>
                </c:pt>
                <c:pt idx="55207">
                  <c:v>5.5207999999999997E-5</c:v>
                </c:pt>
                <c:pt idx="55208">
                  <c:v>5.5208999999999999E-5</c:v>
                </c:pt>
                <c:pt idx="55209">
                  <c:v>5.5210000000000002E-5</c:v>
                </c:pt>
                <c:pt idx="55210">
                  <c:v>5.5210999999999997E-5</c:v>
                </c:pt>
                <c:pt idx="55211">
                  <c:v>5.5211999999999999E-5</c:v>
                </c:pt>
                <c:pt idx="55212">
                  <c:v>5.5213000000000001E-5</c:v>
                </c:pt>
                <c:pt idx="55213">
                  <c:v>5.5213999999999997E-5</c:v>
                </c:pt>
                <c:pt idx="55214">
                  <c:v>5.5214999999999999E-5</c:v>
                </c:pt>
                <c:pt idx="55215">
                  <c:v>5.5216000000000001E-5</c:v>
                </c:pt>
                <c:pt idx="55216">
                  <c:v>5.5216999999999997E-5</c:v>
                </c:pt>
                <c:pt idx="55217">
                  <c:v>5.5217999999999999E-5</c:v>
                </c:pt>
                <c:pt idx="55218">
                  <c:v>5.5219000000000001E-5</c:v>
                </c:pt>
                <c:pt idx="55219">
                  <c:v>5.5220000000000003E-5</c:v>
                </c:pt>
                <c:pt idx="55220">
                  <c:v>5.5220999999999999E-5</c:v>
                </c:pt>
                <c:pt idx="55221">
                  <c:v>5.5222000000000001E-5</c:v>
                </c:pt>
                <c:pt idx="55222">
                  <c:v>5.5223000000000003E-5</c:v>
                </c:pt>
                <c:pt idx="55223">
                  <c:v>5.5223999999999998E-5</c:v>
                </c:pt>
                <c:pt idx="55224">
                  <c:v>5.5225000000000001E-5</c:v>
                </c:pt>
                <c:pt idx="55225">
                  <c:v>5.5226000000000003E-5</c:v>
                </c:pt>
                <c:pt idx="55226">
                  <c:v>5.5226999999999998E-5</c:v>
                </c:pt>
                <c:pt idx="55227">
                  <c:v>5.5228E-5</c:v>
                </c:pt>
                <c:pt idx="55228">
                  <c:v>5.5229000000000003E-5</c:v>
                </c:pt>
                <c:pt idx="55229">
                  <c:v>5.5229999999999998E-5</c:v>
                </c:pt>
                <c:pt idx="55230">
                  <c:v>5.5231E-5</c:v>
                </c:pt>
                <c:pt idx="55231">
                  <c:v>5.5232000000000002E-5</c:v>
                </c:pt>
                <c:pt idx="55232">
                  <c:v>5.5232999999999998E-5</c:v>
                </c:pt>
                <c:pt idx="55233">
                  <c:v>5.5234E-5</c:v>
                </c:pt>
                <c:pt idx="55234">
                  <c:v>5.5235000000000002E-5</c:v>
                </c:pt>
                <c:pt idx="55235">
                  <c:v>5.5235999999999998E-5</c:v>
                </c:pt>
                <c:pt idx="55236">
                  <c:v>5.5237E-5</c:v>
                </c:pt>
                <c:pt idx="55237">
                  <c:v>5.5238000000000002E-5</c:v>
                </c:pt>
                <c:pt idx="55238">
                  <c:v>5.5238999999999997E-5</c:v>
                </c:pt>
                <c:pt idx="55239">
                  <c:v>5.524E-5</c:v>
                </c:pt>
                <c:pt idx="55240">
                  <c:v>5.5241000000000002E-5</c:v>
                </c:pt>
                <c:pt idx="55241">
                  <c:v>5.5241999999999997E-5</c:v>
                </c:pt>
                <c:pt idx="55242">
                  <c:v>5.5242999999999999E-5</c:v>
                </c:pt>
                <c:pt idx="55243">
                  <c:v>5.5244000000000002E-5</c:v>
                </c:pt>
                <c:pt idx="55244">
                  <c:v>5.5244999999999997E-5</c:v>
                </c:pt>
                <c:pt idx="55245">
                  <c:v>5.5245999999999999E-5</c:v>
                </c:pt>
                <c:pt idx="55246">
                  <c:v>5.5247000000000001E-5</c:v>
                </c:pt>
                <c:pt idx="55247">
                  <c:v>5.5247999999999997E-5</c:v>
                </c:pt>
                <c:pt idx="55248">
                  <c:v>5.5248999999999999E-5</c:v>
                </c:pt>
                <c:pt idx="55249">
                  <c:v>5.5250000000000001E-5</c:v>
                </c:pt>
                <c:pt idx="55250">
                  <c:v>5.5250999999999997E-5</c:v>
                </c:pt>
                <c:pt idx="55251">
                  <c:v>5.5251999999999999E-5</c:v>
                </c:pt>
                <c:pt idx="55252">
                  <c:v>5.5253000000000001E-5</c:v>
                </c:pt>
                <c:pt idx="55253">
                  <c:v>5.5254000000000003E-5</c:v>
                </c:pt>
                <c:pt idx="55254">
                  <c:v>5.5254999999999999E-5</c:v>
                </c:pt>
                <c:pt idx="55255">
                  <c:v>5.5256000000000001E-5</c:v>
                </c:pt>
                <c:pt idx="55256">
                  <c:v>5.5257000000000003E-5</c:v>
                </c:pt>
                <c:pt idx="55257">
                  <c:v>5.5257999999999998E-5</c:v>
                </c:pt>
                <c:pt idx="55258">
                  <c:v>5.5259000000000001E-5</c:v>
                </c:pt>
                <c:pt idx="55259">
                  <c:v>5.5260000000000003E-5</c:v>
                </c:pt>
                <c:pt idx="55260">
                  <c:v>5.5260999999999998E-5</c:v>
                </c:pt>
                <c:pt idx="55261">
                  <c:v>5.5262E-5</c:v>
                </c:pt>
                <c:pt idx="55262">
                  <c:v>5.5263000000000003E-5</c:v>
                </c:pt>
                <c:pt idx="55263">
                  <c:v>5.5263999999999998E-5</c:v>
                </c:pt>
                <c:pt idx="55264">
                  <c:v>5.5265E-5</c:v>
                </c:pt>
                <c:pt idx="55265">
                  <c:v>5.5266000000000002E-5</c:v>
                </c:pt>
                <c:pt idx="55266">
                  <c:v>5.5266999999999998E-5</c:v>
                </c:pt>
                <c:pt idx="55267">
                  <c:v>5.5268E-5</c:v>
                </c:pt>
                <c:pt idx="55268">
                  <c:v>5.5269000000000002E-5</c:v>
                </c:pt>
                <c:pt idx="55269">
                  <c:v>5.5269999999999998E-5</c:v>
                </c:pt>
                <c:pt idx="55270">
                  <c:v>5.5271E-5</c:v>
                </c:pt>
                <c:pt idx="55271">
                  <c:v>5.5272000000000002E-5</c:v>
                </c:pt>
                <c:pt idx="55272">
                  <c:v>5.5272999999999997E-5</c:v>
                </c:pt>
                <c:pt idx="55273">
                  <c:v>5.5274E-5</c:v>
                </c:pt>
                <c:pt idx="55274">
                  <c:v>5.5275000000000002E-5</c:v>
                </c:pt>
                <c:pt idx="55275">
                  <c:v>5.5275999999999997E-5</c:v>
                </c:pt>
                <c:pt idx="55276">
                  <c:v>5.5276999999999999E-5</c:v>
                </c:pt>
                <c:pt idx="55277">
                  <c:v>5.5278000000000002E-5</c:v>
                </c:pt>
                <c:pt idx="55278">
                  <c:v>5.5278999999999997E-5</c:v>
                </c:pt>
                <c:pt idx="55279">
                  <c:v>5.5279999999999999E-5</c:v>
                </c:pt>
                <c:pt idx="55280">
                  <c:v>5.5281000000000001E-5</c:v>
                </c:pt>
                <c:pt idx="55281">
                  <c:v>5.5281999999999997E-5</c:v>
                </c:pt>
                <c:pt idx="55282">
                  <c:v>5.5282999999999999E-5</c:v>
                </c:pt>
                <c:pt idx="55283">
                  <c:v>5.5284000000000001E-5</c:v>
                </c:pt>
                <c:pt idx="55284">
                  <c:v>5.5284999999999997E-5</c:v>
                </c:pt>
                <c:pt idx="55285">
                  <c:v>5.5285999999999999E-5</c:v>
                </c:pt>
                <c:pt idx="55286">
                  <c:v>5.5287000000000001E-5</c:v>
                </c:pt>
                <c:pt idx="55287">
                  <c:v>5.5288000000000003E-5</c:v>
                </c:pt>
                <c:pt idx="55288">
                  <c:v>5.5288999999999999E-5</c:v>
                </c:pt>
                <c:pt idx="55289">
                  <c:v>5.5290000000000001E-5</c:v>
                </c:pt>
                <c:pt idx="55290">
                  <c:v>5.5291000000000003E-5</c:v>
                </c:pt>
                <c:pt idx="55291">
                  <c:v>5.5291999999999998E-5</c:v>
                </c:pt>
                <c:pt idx="55292">
                  <c:v>5.5293000000000001E-5</c:v>
                </c:pt>
                <c:pt idx="55293">
                  <c:v>5.5294000000000003E-5</c:v>
                </c:pt>
                <c:pt idx="55294">
                  <c:v>5.5294999999999998E-5</c:v>
                </c:pt>
                <c:pt idx="55295">
                  <c:v>5.5296E-5</c:v>
                </c:pt>
                <c:pt idx="55296">
                  <c:v>5.5297000000000003E-5</c:v>
                </c:pt>
                <c:pt idx="55297">
                  <c:v>5.5297999999999998E-5</c:v>
                </c:pt>
                <c:pt idx="55298">
                  <c:v>5.5299E-5</c:v>
                </c:pt>
                <c:pt idx="55299">
                  <c:v>5.5300000000000002E-5</c:v>
                </c:pt>
                <c:pt idx="55300">
                  <c:v>5.5300999999999998E-5</c:v>
                </c:pt>
                <c:pt idx="55301">
                  <c:v>5.5302E-5</c:v>
                </c:pt>
                <c:pt idx="55302">
                  <c:v>5.5303000000000002E-5</c:v>
                </c:pt>
                <c:pt idx="55303">
                  <c:v>5.5303999999999998E-5</c:v>
                </c:pt>
                <c:pt idx="55304">
                  <c:v>5.5305E-5</c:v>
                </c:pt>
                <c:pt idx="55305">
                  <c:v>5.5306000000000002E-5</c:v>
                </c:pt>
                <c:pt idx="55306">
                  <c:v>5.5306999999999997E-5</c:v>
                </c:pt>
                <c:pt idx="55307">
                  <c:v>5.5308E-5</c:v>
                </c:pt>
                <c:pt idx="55308">
                  <c:v>5.5309000000000002E-5</c:v>
                </c:pt>
                <c:pt idx="55309">
                  <c:v>5.5309999999999997E-5</c:v>
                </c:pt>
                <c:pt idx="55310">
                  <c:v>5.5310999999999999E-5</c:v>
                </c:pt>
                <c:pt idx="55311">
                  <c:v>5.5312000000000002E-5</c:v>
                </c:pt>
                <c:pt idx="55312">
                  <c:v>5.5312999999999997E-5</c:v>
                </c:pt>
                <c:pt idx="55313">
                  <c:v>5.5313999999999999E-5</c:v>
                </c:pt>
                <c:pt idx="55314">
                  <c:v>5.5315000000000001E-5</c:v>
                </c:pt>
                <c:pt idx="55315">
                  <c:v>5.5315999999999997E-5</c:v>
                </c:pt>
                <c:pt idx="55316">
                  <c:v>5.5316999999999999E-5</c:v>
                </c:pt>
                <c:pt idx="55317">
                  <c:v>5.5318000000000001E-5</c:v>
                </c:pt>
                <c:pt idx="55318">
                  <c:v>5.5318999999999997E-5</c:v>
                </c:pt>
                <c:pt idx="55319">
                  <c:v>5.5319999999999999E-5</c:v>
                </c:pt>
                <c:pt idx="55320">
                  <c:v>5.5321000000000001E-5</c:v>
                </c:pt>
                <c:pt idx="55321">
                  <c:v>5.5322000000000003E-5</c:v>
                </c:pt>
                <c:pt idx="55322">
                  <c:v>5.5322999999999999E-5</c:v>
                </c:pt>
                <c:pt idx="55323">
                  <c:v>5.5324000000000001E-5</c:v>
                </c:pt>
                <c:pt idx="55324">
                  <c:v>5.5325000000000003E-5</c:v>
                </c:pt>
                <c:pt idx="55325">
                  <c:v>5.5325999999999998E-5</c:v>
                </c:pt>
                <c:pt idx="55326">
                  <c:v>5.5327000000000001E-5</c:v>
                </c:pt>
                <c:pt idx="55327">
                  <c:v>5.5328000000000003E-5</c:v>
                </c:pt>
                <c:pt idx="55328">
                  <c:v>5.5328999999999998E-5</c:v>
                </c:pt>
                <c:pt idx="55329">
                  <c:v>5.533E-5</c:v>
                </c:pt>
                <c:pt idx="55330">
                  <c:v>5.5331000000000003E-5</c:v>
                </c:pt>
                <c:pt idx="55331">
                  <c:v>5.5331999999999998E-5</c:v>
                </c:pt>
                <c:pt idx="55332">
                  <c:v>5.5333E-5</c:v>
                </c:pt>
                <c:pt idx="55333">
                  <c:v>5.5334000000000002E-5</c:v>
                </c:pt>
                <c:pt idx="55334">
                  <c:v>5.5334999999999998E-5</c:v>
                </c:pt>
                <c:pt idx="55335">
                  <c:v>5.5336E-5</c:v>
                </c:pt>
                <c:pt idx="55336">
                  <c:v>5.5337000000000002E-5</c:v>
                </c:pt>
                <c:pt idx="55337">
                  <c:v>5.5337999999999998E-5</c:v>
                </c:pt>
                <c:pt idx="55338">
                  <c:v>5.5339E-5</c:v>
                </c:pt>
                <c:pt idx="55339">
                  <c:v>5.5340000000000002E-5</c:v>
                </c:pt>
                <c:pt idx="55340">
                  <c:v>5.5340999999999998E-5</c:v>
                </c:pt>
                <c:pt idx="55341">
                  <c:v>5.5342E-5</c:v>
                </c:pt>
                <c:pt idx="55342">
                  <c:v>5.5343000000000002E-5</c:v>
                </c:pt>
                <c:pt idx="55343">
                  <c:v>5.5343999999999997E-5</c:v>
                </c:pt>
                <c:pt idx="55344">
                  <c:v>5.5345E-5</c:v>
                </c:pt>
                <c:pt idx="55345">
                  <c:v>5.5346000000000002E-5</c:v>
                </c:pt>
                <c:pt idx="55346">
                  <c:v>5.5346999999999997E-5</c:v>
                </c:pt>
                <c:pt idx="55347">
                  <c:v>5.5347999999999999E-5</c:v>
                </c:pt>
                <c:pt idx="55348">
                  <c:v>5.5349000000000001E-5</c:v>
                </c:pt>
                <c:pt idx="55349">
                  <c:v>5.5349999999999997E-5</c:v>
                </c:pt>
                <c:pt idx="55350">
                  <c:v>5.5350999999999999E-5</c:v>
                </c:pt>
                <c:pt idx="55351">
                  <c:v>5.5352000000000001E-5</c:v>
                </c:pt>
                <c:pt idx="55352">
                  <c:v>5.5352999999999997E-5</c:v>
                </c:pt>
                <c:pt idx="55353">
                  <c:v>5.5353999999999999E-5</c:v>
                </c:pt>
                <c:pt idx="55354">
                  <c:v>5.5355000000000001E-5</c:v>
                </c:pt>
                <c:pt idx="55355">
                  <c:v>5.5356000000000003E-5</c:v>
                </c:pt>
                <c:pt idx="55356">
                  <c:v>5.5356999999999999E-5</c:v>
                </c:pt>
                <c:pt idx="55357">
                  <c:v>5.5358000000000001E-5</c:v>
                </c:pt>
                <c:pt idx="55358">
                  <c:v>5.5359000000000003E-5</c:v>
                </c:pt>
                <c:pt idx="55359">
                  <c:v>5.5359999999999999E-5</c:v>
                </c:pt>
                <c:pt idx="55360">
                  <c:v>5.5361000000000001E-5</c:v>
                </c:pt>
                <c:pt idx="55361">
                  <c:v>5.5362000000000003E-5</c:v>
                </c:pt>
                <c:pt idx="55362">
                  <c:v>5.5362999999999998E-5</c:v>
                </c:pt>
                <c:pt idx="55363">
                  <c:v>5.5364000000000001E-5</c:v>
                </c:pt>
                <c:pt idx="55364">
                  <c:v>5.5365000000000003E-5</c:v>
                </c:pt>
                <c:pt idx="55365">
                  <c:v>5.5365999999999998E-5</c:v>
                </c:pt>
                <c:pt idx="55366">
                  <c:v>5.5367E-5</c:v>
                </c:pt>
                <c:pt idx="55367">
                  <c:v>5.5368000000000003E-5</c:v>
                </c:pt>
                <c:pt idx="55368">
                  <c:v>5.5368999999999998E-5</c:v>
                </c:pt>
                <c:pt idx="55369">
                  <c:v>5.537E-5</c:v>
                </c:pt>
                <c:pt idx="55370">
                  <c:v>5.5371000000000002E-5</c:v>
                </c:pt>
                <c:pt idx="55371">
                  <c:v>5.5371999999999998E-5</c:v>
                </c:pt>
                <c:pt idx="55372">
                  <c:v>5.5373E-5</c:v>
                </c:pt>
                <c:pt idx="55373">
                  <c:v>5.5374000000000002E-5</c:v>
                </c:pt>
                <c:pt idx="55374">
                  <c:v>5.5374999999999998E-5</c:v>
                </c:pt>
                <c:pt idx="55375">
                  <c:v>5.5376E-5</c:v>
                </c:pt>
                <c:pt idx="55376">
                  <c:v>5.5377000000000002E-5</c:v>
                </c:pt>
                <c:pt idx="55377">
                  <c:v>5.5377999999999997E-5</c:v>
                </c:pt>
                <c:pt idx="55378">
                  <c:v>5.5379E-5</c:v>
                </c:pt>
                <c:pt idx="55379">
                  <c:v>5.5380000000000002E-5</c:v>
                </c:pt>
                <c:pt idx="55380">
                  <c:v>5.5380999999999997E-5</c:v>
                </c:pt>
                <c:pt idx="55381">
                  <c:v>5.5381999999999999E-5</c:v>
                </c:pt>
                <c:pt idx="55382">
                  <c:v>5.5383000000000002E-5</c:v>
                </c:pt>
                <c:pt idx="55383">
                  <c:v>5.5383999999999997E-5</c:v>
                </c:pt>
                <c:pt idx="55384">
                  <c:v>5.5384999999999999E-5</c:v>
                </c:pt>
                <c:pt idx="55385">
                  <c:v>5.5386000000000001E-5</c:v>
                </c:pt>
                <c:pt idx="55386">
                  <c:v>5.5386999999999997E-5</c:v>
                </c:pt>
                <c:pt idx="55387">
                  <c:v>5.5387999999999999E-5</c:v>
                </c:pt>
                <c:pt idx="55388">
                  <c:v>5.5389000000000001E-5</c:v>
                </c:pt>
                <c:pt idx="55389">
                  <c:v>5.5390000000000003E-5</c:v>
                </c:pt>
                <c:pt idx="55390">
                  <c:v>5.5390999999999999E-5</c:v>
                </c:pt>
                <c:pt idx="55391">
                  <c:v>5.5392000000000001E-5</c:v>
                </c:pt>
                <c:pt idx="55392">
                  <c:v>5.5393000000000003E-5</c:v>
                </c:pt>
                <c:pt idx="55393">
                  <c:v>5.5393999999999999E-5</c:v>
                </c:pt>
                <c:pt idx="55394">
                  <c:v>5.5395000000000001E-5</c:v>
                </c:pt>
                <c:pt idx="55395">
                  <c:v>5.5396000000000003E-5</c:v>
                </c:pt>
                <c:pt idx="55396">
                  <c:v>5.5396999999999998E-5</c:v>
                </c:pt>
                <c:pt idx="55397">
                  <c:v>5.5398000000000001E-5</c:v>
                </c:pt>
                <c:pt idx="55398">
                  <c:v>5.5399000000000003E-5</c:v>
                </c:pt>
                <c:pt idx="55399">
                  <c:v>5.5399999999999998E-5</c:v>
                </c:pt>
                <c:pt idx="55400">
                  <c:v>5.5401E-5</c:v>
                </c:pt>
                <c:pt idx="55401">
                  <c:v>5.5402000000000003E-5</c:v>
                </c:pt>
                <c:pt idx="55402">
                  <c:v>5.5402999999999998E-5</c:v>
                </c:pt>
                <c:pt idx="55403">
                  <c:v>5.5404E-5</c:v>
                </c:pt>
                <c:pt idx="55404">
                  <c:v>5.5405000000000002E-5</c:v>
                </c:pt>
                <c:pt idx="55405">
                  <c:v>5.5405999999999998E-5</c:v>
                </c:pt>
                <c:pt idx="55406">
                  <c:v>5.5407E-5</c:v>
                </c:pt>
                <c:pt idx="55407">
                  <c:v>5.5408000000000002E-5</c:v>
                </c:pt>
                <c:pt idx="55408">
                  <c:v>5.5408999999999998E-5</c:v>
                </c:pt>
                <c:pt idx="55409">
                  <c:v>5.541E-5</c:v>
                </c:pt>
                <c:pt idx="55410">
                  <c:v>5.5411000000000002E-5</c:v>
                </c:pt>
                <c:pt idx="55411">
                  <c:v>5.5411999999999997E-5</c:v>
                </c:pt>
                <c:pt idx="55412">
                  <c:v>5.5413E-5</c:v>
                </c:pt>
                <c:pt idx="55413">
                  <c:v>5.5414000000000002E-5</c:v>
                </c:pt>
                <c:pt idx="55414">
                  <c:v>5.5414999999999997E-5</c:v>
                </c:pt>
                <c:pt idx="55415">
                  <c:v>5.5415999999999999E-5</c:v>
                </c:pt>
                <c:pt idx="55416">
                  <c:v>5.5417000000000002E-5</c:v>
                </c:pt>
                <c:pt idx="55417">
                  <c:v>5.5417999999999997E-5</c:v>
                </c:pt>
                <c:pt idx="55418">
                  <c:v>5.5418999999999999E-5</c:v>
                </c:pt>
                <c:pt idx="55419">
                  <c:v>5.5420000000000001E-5</c:v>
                </c:pt>
                <c:pt idx="55420">
                  <c:v>5.5420999999999997E-5</c:v>
                </c:pt>
                <c:pt idx="55421">
                  <c:v>5.5421999999999999E-5</c:v>
                </c:pt>
                <c:pt idx="55422">
                  <c:v>5.5423000000000001E-5</c:v>
                </c:pt>
                <c:pt idx="55423">
                  <c:v>5.5424000000000003E-5</c:v>
                </c:pt>
                <c:pt idx="55424">
                  <c:v>5.5424999999999999E-5</c:v>
                </c:pt>
                <c:pt idx="55425">
                  <c:v>5.5426000000000001E-5</c:v>
                </c:pt>
                <c:pt idx="55426">
                  <c:v>5.5427000000000003E-5</c:v>
                </c:pt>
                <c:pt idx="55427">
                  <c:v>5.5427999999999999E-5</c:v>
                </c:pt>
                <c:pt idx="55428">
                  <c:v>5.5429000000000001E-5</c:v>
                </c:pt>
                <c:pt idx="55429">
                  <c:v>5.5430000000000003E-5</c:v>
                </c:pt>
                <c:pt idx="55430">
                  <c:v>5.5430999999999998E-5</c:v>
                </c:pt>
                <c:pt idx="55431">
                  <c:v>5.5432000000000001E-5</c:v>
                </c:pt>
                <c:pt idx="55432">
                  <c:v>5.5433000000000003E-5</c:v>
                </c:pt>
                <c:pt idx="55433">
                  <c:v>5.5433999999999998E-5</c:v>
                </c:pt>
                <c:pt idx="55434">
                  <c:v>5.5435E-5</c:v>
                </c:pt>
                <c:pt idx="55435">
                  <c:v>5.5436000000000003E-5</c:v>
                </c:pt>
                <c:pt idx="55436">
                  <c:v>5.5436999999999998E-5</c:v>
                </c:pt>
                <c:pt idx="55437">
                  <c:v>5.5438E-5</c:v>
                </c:pt>
                <c:pt idx="55438">
                  <c:v>5.5439000000000002E-5</c:v>
                </c:pt>
                <c:pt idx="55439">
                  <c:v>5.5439999999999998E-5</c:v>
                </c:pt>
                <c:pt idx="55440">
                  <c:v>5.5441E-5</c:v>
                </c:pt>
                <c:pt idx="55441">
                  <c:v>5.5442000000000002E-5</c:v>
                </c:pt>
                <c:pt idx="55442">
                  <c:v>5.5442999999999998E-5</c:v>
                </c:pt>
                <c:pt idx="55443">
                  <c:v>5.5444E-5</c:v>
                </c:pt>
                <c:pt idx="55444">
                  <c:v>5.5445000000000002E-5</c:v>
                </c:pt>
                <c:pt idx="55445">
                  <c:v>5.5445999999999997E-5</c:v>
                </c:pt>
                <c:pt idx="55446">
                  <c:v>5.5447E-5</c:v>
                </c:pt>
                <c:pt idx="55447">
                  <c:v>5.5448000000000002E-5</c:v>
                </c:pt>
                <c:pt idx="55448">
                  <c:v>5.5448999999999997E-5</c:v>
                </c:pt>
                <c:pt idx="55449">
                  <c:v>5.5449999999999999E-5</c:v>
                </c:pt>
                <c:pt idx="55450">
                  <c:v>5.5451000000000002E-5</c:v>
                </c:pt>
                <c:pt idx="55451">
                  <c:v>5.5451999999999997E-5</c:v>
                </c:pt>
                <c:pt idx="55452">
                  <c:v>5.5452999999999999E-5</c:v>
                </c:pt>
                <c:pt idx="55453">
                  <c:v>5.5454000000000001E-5</c:v>
                </c:pt>
                <c:pt idx="55454">
                  <c:v>5.5454999999999997E-5</c:v>
                </c:pt>
                <c:pt idx="55455">
                  <c:v>5.5455999999999999E-5</c:v>
                </c:pt>
                <c:pt idx="55456">
                  <c:v>5.5457000000000001E-5</c:v>
                </c:pt>
                <c:pt idx="55457">
                  <c:v>5.5458000000000003E-5</c:v>
                </c:pt>
                <c:pt idx="55458">
                  <c:v>5.5458999999999999E-5</c:v>
                </c:pt>
                <c:pt idx="55459">
                  <c:v>5.5460000000000001E-5</c:v>
                </c:pt>
                <c:pt idx="55460">
                  <c:v>5.5461000000000003E-5</c:v>
                </c:pt>
                <c:pt idx="55461">
                  <c:v>5.5461999999999999E-5</c:v>
                </c:pt>
                <c:pt idx="55462">
                  <c:v>5.5463000000000001E-5</c:v>
                </c:pt>
                <c:pt idx="55463">
                  <c:v>5.5464000000000003E-5</c:v>
                </c:pt>
                <c:pt idx="55464">
                  <c:v>5.5464999999999998E-5</c:v>
                </c:pt>
                <c:pt idx="55465">
                  <c:v>5.5466000000000001E-5</c:v>
                </c:pt>
                <c:pt idx="55466">
                  <c:v>5.5467000000000003E-5</c:v>
                </c:pt>
                <c:pt idx="55467">
                  <c:v>5.5467999999999998E-5</c:v>
                </c:pt>
                <c:pt idx="55468">
                  <c:v>5.5469E-5</c:v>
                </c:pt>
                <c:pt idx="55469">
                  <c:v>5.5470000000000003E-5</c:v>
                </c:pt>
                <c:pt idx="55470">
                  <c:v>5.5470999999999998E-5</c:v>
                </c:pt>
                <c:pt idx="55471">
                  <c:v>5.5472E-5</c:v>
                </c:pt>
                <c:pt idx="55472">
                  <c:v>5.5473000000000002E-5</c:v>
                </c:pt>
                <c:pt idx="55473">
                  <c:v>5.5473999999999998E-5</c:v>
                </c:pt>
                <c:pt idx="55474">
                  <c:v>5.5475E-5</c:v>
                </c:pt>
                <c:pt idx="55475">
                  <c:v>5.5476000000000002E-5</c:v>
                </c:pt>
                <c:pt idx="55476">
                  <c:v>5.5476999999999998E-5</c:v>
                </c:pt>
                <c:pt idx="55477">
                  <c:v>5.5478E-5</c:v>
                </c:pt>
                <c:pt idx="55478">
                  <c:v>5.5479000000000002E-5</c:v>
                </c:pt>
                <c:pt idx="55479">
                  <c:v>5.5479999999999997E-5</c:v>
                </c:pt>
                <c:pt idx="55480">
                  <c:v>5.5481E-5</c:v>
                </c:pt>
                <c:pt idx="55481">
                  <c:v>5.5482000000000002E-5</c:v>
                </c:pt>
                <c:pt idx="55482">
                  <c:v>5.5482999999999997E-5</c:v>
                </c:pt>
                <c:pt idx="55483">
                  <c:v>5.5483999999999999E-5</c:v>
                </c:pt>
                <c:pt idx="55484">
                  <c:v>5.5485000000000002E-5</c:v>
                </c:pt>
                <c:pt idx="55485">
                  <c:v>5.5485999999999997E-5</c:v>
                </c:pt>
                <c:pt idx="55486">
                  <c:v>5.5486999999999999E-5</c:v>
                </c:pt>
                <c:pt idx="55487">
                  <c:v>5.5488000000000001E-5</c:v>
                </c:pt>
                <c:pt idx="55488">
                  <c:v>5.5488999999999997E-5</c:v>
                </c:pt>
                <c:pt idx="55489">
                  <c:v>5.5489999999999999E-5</c:v>
                </c:pt>
                <c:pt idx="55490">
                  <c:v>5.5491000000000001E-5</c:v>
                </c:pt>
                <c:pt idx="55491">
                  <c:v>5.5492000000000003E-5</c:v>
                </c:pt>
                <c:pt idx="55492">
                  <c:v>5.5492999999999999E-5</c:v>
                </c:pt>
                <c:pt idx="55493">
                  <c:v>5.5494000000000001E-5</c:v>
                </c:pt>
                <c:pt idx="55494">
                  <c:v>5.5495000000000003E-5</c:v>
                </c:pt>
                <c:pt idx="55495">
                  <c:v>5.5495999999999999E-5</c:v>
                </c:pt>
                <c:pt idx="55496">
                  <c:v>5.5497000000000001E-5</c:v>
                </c:pt>
                <c:pt idx="55497">
                  <c:v>5.5498000000000003E-5</c:v>
                </c:pt>
                <c:pt idx="55498">
                  <c:v>5.5498999999999998E-5</c:v>
                </c:pt>
                <c:pt idx="55499">
                  <c:v>5.5500000000000001E-5</c:v>
                </c:pt>
                <c:pt idx="55500">
                  <c:v>5.5501000000000003E-5</c:v>
                </c:pt>
                <c:pt idx="55501">
                  <c:v>5.5501999999999998E-5</c:v>
                </c:pt>
                <c:pt idx="55502">
                  <c:v>5.5503E-5</c:v>
                </c:pt>
                <c:pt idx="55503">
                  <c:v>5.5504000000000003E-5</c:v>
                </c:pt>
                <c:pt idx="55504">
                  <c:v>5.5504999999999998E-5</c:v>
                </c:pt>
                <c:pt idx="55505">
                  <c:v>5.5506E-5</c:v>
                </c:pt>
                <c:pt idx="55506">
                  <c:v>5.5507000000000002E-5</c:v>
                </c:pt>
                <c:pt idx="55507">
                  <c:v>5.5507999999999998E-5</c:v>
                </c:pt>
                <c:pt idx="55508">
                  <c:v>5.5509E-5</c:v>
                </c:pt>
                <c:pt idx="55509">
                  <c:v>5.5510000000000002E-5</c:v>
                </c:pt>
                <c:pt idx="55510">
                  <c:v>5.5510999999999998E-5</c:v>
                </c:pt>
                <c:pt idx="55511">
                  <c:v>5.5512E-5</c:v>
                </c:pt>
                <c:pt idx="55512">
                  <c:v>5.5513000000000002E-5</c:v>
                </c:pt>
                <c:pt idx="55513">
                  <c:v>5.5513999999999997E-5</c:v>
                </c:pt>
                <c:pt idx="55514">
                  <c:v>5.5515E-5</c:v>
                </c:pt>
                <c:pt idx="55515">
                  <c:v>5.5516000000000002E-5</c:v>
                </c:pt>
                <c:pt idx="55516">
                  <c:v>5.5516999999999997E-5</c:v>
                </c:pt>
                <c:pt idx="55517">
                  <c:v>5.5517999999999999E-5</c:v>
                </c:pt>
                <c:pt idx="55518">
                  <c:v>5.5519000000000002E-5</c:v>
                </c:pt>
                <c:pt idx="55519">
                  <c:v>5.5519999999999997E-5</c:v>
                </c:pt>
                <c:pt idx="55520">
                  <c:v>5.5520999999999999E-5</c:v>
                </c:pt>
                <c:pt idx="55521">
                  <c:v>5.5522000000000001E-5</c:v>
                </c:pt>
                <c:pt idx="55522">
                  <c:v>5.5522999999999997E-5</c:v>
                </c:pt>
                <c:pt idx="55523">
                  <c:v>5.5523999999999999E-5</c:v>
                </c:pt>
                <c:pt idx="55524">
                  <c:v>5.5525000000000001E-5</c:v>
                </c:pt>
                <c:pt idx="55525">
                  <c:v>5.5526000000000003E-5</c:v>
                </c:pt>
                <c:pt idx="55526">
                  <c:v>5.5526999999999999E-5</c:v>
                </c:pt>
                <c:pt idx="55527">
                  <c:v>5.5528000000000001E-5</c:v>
                </c:pt>
                <c:pt idx="55528">
                  <c:v>5.5529000000000003E-5</c:v>
                </c:pt>
                <c:pt idx="55529">
                  <c:v>5.5529999999999999E-5</c:v>
                </c:pt>
                <c:pt idx="55530">
                  <c:v>5.5531000000000001E-5</c:v>
                </c:pt>
                <c:pt idx="55531">
                  <c:v>5.5532000000000003E-5</c:v>
                </c:pt>
                <c:pt idx="55532">
                  <c:v>5.5532999999999998E-5</c:v>
                </c:pt>
                <c:pt idx="55533">
                  <c:v>5.5534000000000001E-5</c:v>
                </c:pt>
                <c:pt idx="55534">
                  <c:v>5.5535000000000003E-5</c:v>
                </c:pt>
                <c:pt idx="55535">
                  <c:v>5.5535999999999998E-5</c:v>
                </c:pt>
                <c:pt idx="55536">
                  <c:v>5.5537E-5</c:v>
                </c:pt>
                <c:pt idx="55537">
                  <c:v>5.5538000000000003E-5</c:v>
                </c:pt>
                <c:pt idx="55538">
                  <c:v>5.5538999999999998E-5</c:v>
                </c:pt>
                <c:pt idx="55539">
                  <c:v>5.554E-5</c:v>
                </c:pt>
                <c:pt idx="55540">
                  <c:v>5.5541000000000002E-5</c:v>
                </c:pt>
                <c:pt idx="55541">
                  <c:v>5.5541999999999998E-5</c:v>
                </c:pt>
                <c:pt idx="55542">
                  <c:v>5.5543E-5</c:v>
                </c:pt>
                <c:pt idx="55543">
                  <c:v>5.5544000000000002E-5</c:v>
                </c:pt>
                <c:pt idx="55544">
                  <c:v>5.5544999999999998E-5</c:v>
                </c:pt>
                <c:pt idx="55545">
                  <c:v>5.5546E-5</c:v>
                </c:pt>
                <c:pt idx="55546">
                  <c:v>5.5547000000000002E-5</c:v>
                </c:pt>
                <c:pt idx="55547">
                  <c:v>5.5547999999999997E-5</c:v>
                </c:pt>
                <c:pt idx="55548">
                  <c:v>5.5549E-5</c:v>
                </c:pt>
                <c:pt idx="55549">
                  <c:v>5.5550000000000002E-5</c:v>
                </c:pt>
                <c:pt idx="55550">
                  <c:v>5.5550999999999997E-5</c:v>
                </c:pt>
                <c:pt idx="55551">
                  <c:v>5.5551999999999999E-5</c:v>
                </c:pt>
                <c:pt idx="55552">
                  <c:v>5.5553000000000002E-5</c:v>
                </c:pt>
                <c:pt idx="55553">
                  <c:v>5.5553999999999997E-5</c:v>
                </c:pt>
                <c:pt idx="55554">
                  <c:v>5.5554999999999999E-5</c:v>
                </c:pt>
                <c:pt idx="55555">
                  <c:v>5.5556000000000001E-5</c:v>
                </c:pt>
                <c:pt idx="55556">
                  <c:v>5.5556999999999997E-5</c:v>
                </c:pt>
                <c:pt idx="55557">
                  <c:v>5.5557999999999999E-5</c:v>
                </c:pt>
                <c:pt idx="55558">
                  <c:v>5.5559000000000001E-5</c:v>
                </c:pt>
                <c:pt idx="55559">
                  <c:v>5.5560000000000003E-5</c:v>
                </c:pt>
                <c:pt idx="55560">
                  <c:v>5.5560999999999999E-5</c:v>
                </c:pt>
                <c:pt idx="55561">
                  <c:v>5.5562000000000001E-5</c:v>
                </c:pt>
                <c:pt idx="55562">
                  <c:v>5.5563000000000003E-5</c:v>
                </c:pt>
                <c:pt idx="55563">
                  <c:v>5.5563999999999999E-5</c:v>
                </c:pt>
                <c:pt idx="55564">
                  <c:v>5.5565000000000001E-5</c:v>
                </c:pt>
                <c:pt idx="55565">
                  <c:v>5.5566000000000003E-5</c:v>
                </c:pt>
                <c:pt idx="55566">
                  <c:v>5.5566999999999998E-5</c:v>
                </c:pt>
                <c:pt idx="55567">
                  <c:v>5.5568000000000001E-5</c:v>
                </c:pt>
                <c:pt idx="55568">
                  <c:v>5.5569000000000003E-5</c:v>
                </c:pt>
                <c:pt idx="55569">
                  <c:v>5.5569999999999998E-5</c:v>
                </c:pt>
                <c:pt idx="55570">
                  <c:v>5.5571E-5</c:v>
                </c:pt>
                <c:pt idx="55571">
                  <c:v>5.5572000000000003E-5</c:v>
                </c:pt>
                <c:pt idx="55572">
                  <c:v>5.5572999999999998E-5</c:v>
                </c:pt>
                <c:pt idx="55573">
                  <c:v>5.5574E-5</c:v>
                </c:pt>
                <c:pt idx="55574">
                  <c:v>5.5575000000000002E-5</c:v>
                </c:pt>
                <c:pt idx="55575">
                  <c:v>5.5575999999999998E-5</c:v>
                </c:pt>
                <c:pt idx="55576">
                  <c:v>5.5577E-5</c:v>
                </c:pt>
                <c:pt idx="55577">
                  <c:v>5.5578000000000002E-5</c:v>
                </c:pt>
                <c:pt idx="55578">
                  <c:v>5.5578999999999998E-5</c:v>
                </c:pt>
                <c:pt idx="55579">
                  <c:v>5.558E-5</c:v>
                </c:pt>
                <c:pt idx="55580">
                  <c:v>5.5581000000000002E-5</c:v>
                </c:pt>
                <c:pt idx="55581">
                  <c:v>5.5581999999999997E-5</c:v>
                </c:pt>
                <c:pt idx="55582">
                  <c:v>5.5583E-5</c:v>
                </c:pt>
                <c:pt idx="55583">
                  <c:v>5.5584000000000002E-5</c:v>
                </c:pt>
                <c:pt idx="55584">
                  <c:v>5.5584999999999997E-5</c:v>
                </c:pt>
                <c:pt idx="55585">
                  <c:v>5.5585999999999999E-5</c:v>
                </c:pt>
                <c:pt idx="55586">
                  <c:v>5.5587000000000002E-5</c:v>
                </c:pt>
                <c:pt idx="55587">
                  <c:v>5.5587999999999997E-5</c:v>
                </c:pt>
                <c:pt idx="55588">
                  <c:v>5.5588999999999999E-5</c:v>
                </c:pt>
                <c:pt idx="55589">
                  <c:v>5.5590000000000001E-5</c:v>
                </c:pt>
                <c:pt idx="55590">
                  <c:v>5.5590999999999997E-5</c:v>
                </c:pt>
                <c:pt idx="55591">
                  <c:v>5.5591999999999999E-5</c:v>
                </c:pt>
                <c:pt idx="55592">
                  <c:v>5.5593000000000001E-5</c:v>
                </c:pt>
                <c:pt idx="55593">
                  <c:v>5.5593999999999997E-5</c:v>
                </c:pt>
                <c:pt idx="55594">
                  <c:v>5.5594999999999999E-5</c:v>
                </c:pt>
                <c:pt idx="55595">
                  <c:v>5.5596000000000001E-5</c:v>
                </c:pt>
                <c:pt idx="55596">
                  <c:v>5.5597000000000003E-5</c:v>
                </c:pt>
                <c:pt idx="55597">
                  <c:v>5.5597999999999999E-5</c:v>
                </c:pt>
                <c:pt idx="55598">
                  <c:v>5.5599000000000001E-5</c:v>
                </c:pt>
                <c:pt idx="55599">
                  <c:v>5.5600000000000003E-5</c:v>
                </c:pt>
                <c:pt idx="55600">
                  <c:v>5.5600999999999998E-5</c:v>
                </c:pt>
                <c:pt idx="55601">
                  <c:v>5.5602000000000001E-5</c:v>
                </c:pt>
                <c:pt idx="55602">
                  <c:v>5.5603000000000003E-5</c:v>
                </c:pt>
                <c:pt idx="55603">
                  <c:v>5.5603999999999998E-5</c:v>
                </c:pt>
                <c:pt idx="55604">
                  <c:v>5.5605E-5</c:v>
                </c:pt>
                <c:pt idx="55605">
                  <c:v>5.5606000000000003E-5</c:v>
                </c:pt>
                <c:pt idx="55606">
                  <c:v>5.5606999999999998E-5</c:v>
                </c:pt>
                <c:pt idx="55607">
                  <c:v>5.5608E-5</c:v>
                </c:pt>
                <c:pt idx="55608">
                  <c:v>5.5609000000000002E-5</c:v>
                </c:pt>
                <c:pt idx="55609">
                  <c:v>5.5609999999999998E-5</c:v>
                </c:pt>
                <c:pt idx="55610">
                  <c:v>5.5611E-5</c:v>
                </c:pt>
                <c:pt idx="55611">
                  <c:v>5.5612000000000002E-5</c:v>
                </c:pt>
                <c:pt idx="55612">
                  <c:v>5.5612999999999998E-5</c:v>
                </c:pt>
                <c:pt idx="55613">
                  <c:v>5.5614E-5</c:v>
                </c:pt>
                <c:pt idx="55614">
                  <c:v>5.5615000000000002E-5</c:v>
                </c:pt>
                <c:pt idx="55615">
                  <c:v>5.5615999999999997E-5</c:v>
                </c:pt>
                <c:pt idx="55616">
                  <c:v>5.5617E-5</c:v>
                </c:pt>
                <c:pt idx="55617">
                  <c:v>5.5618000000000002E-5</c:v>
                </c:pt>
                <c:pt idx="55618">
                  <c:v>5.5618999999999997E-5</c:v>
                </c:pt>
                <c:pt idx="55619">
                  <c:v>5.5619999999999999E-5</c:v>
                </c:pt>
                <c:pt idx="55620">
                  <c:v>5.5621000000000002E-5</c:v>
                </c:pt>
                <c:pt idx="55621">
                  <c:v>5.5621999999999997E-5</c:v>
                </c:pt>
                <c:pt idx="55622">
                  <c:v>5.5622999999999999E-5</c:v>
                </c:pt>
                <c:pt idx="55623">
                  <c:v>5.5624000000000001E-5</c:v>
                </c:pt>
                <c:pt idx="55624">
                  <c:v>5.5624999999999997E-5</c:v>
                </c:pt>
                <c:pt idx="55625">
                  <c:v>5.5625999999999999E-5</c:v>
                </c:pt>
                <c:pt idx="55626">
                  <c:v>5.5627000000000001E-5</c:v>
                </c:pt>
                <c:pt idx="55627">
                  <c:v>5.5627999999999997E-5</c:v>
                </c:pt>
                <c:pt idx="55628">
                  <c:v>5.5628999999999999E-5</c:v>
                </c:pt>
                <c:pt idx="55629">
                  <c:v>5.5630000000000001E-5</c:v>
                </c:pt>
                <c:pt idx="55630">
                  <c:v>5.5631000000000003E-5</c:v>
                </c:pt>
                <c:pt idx="55631">
                  <c:v>5.5631999999999999E-5</c:v>
                </c:pt>
                <c:pt idx="55632">
                  <c:v>5.5633000000000001E-5</c:v>
                </c:pt>
                <c:pt idx="55633">
                  <c:v>5.5634000000000003E-5</c:v>
                </c:pt>
                <c:pt idx="55634">
                  <c:v>5.5634999999999998E-5</c:v>
                </c:pt>
                <c:pt idx="55635">
                  <c:v>5.5636000000000001E-5</c:v>
                </c:pt>
                <c:pt idx="55636">
                  <c:v>5.5637000000000003E-5</c:v>
                </c:pt>
                <c:pt idx="55637">
                  <c:v>5.5637999999999998E-5</c:v>
                </c:pt>
                <c:pt idx="55638">
                  <c:v>5.5639E-5</c:v>
                </c:pt>
                <c:pt idx="55639">
                  <c:v>5.5640000000000003E-5</c:v>
                </c:pt>
                <c:pt idx="55640">
                  <c:v>5.5640999999999998E-5</c:v>
                </c:pt>
                <c:pt idx="55641">
                  <c:v>5.5642E-5</c:v>
                </c:pt>
                <c:pt idx="55642">
                  <c:v>5.5643000000000002E-5</c:v>
                </c:pt>
                <c:pt idx="55643">
                  <c:v>5.5643999999999998E-5</c:v>
                </c:pt>
                <c:pt idx="55644">
                  <c:v>5.5645E-5</c:v>
                </c:pt>
                <c:pt idx="55645">
                  <c:v>5.5646000000000002E-5</c:v>
                </c:pt>
                <c:pt idx="55646">
                  <c:v>5.5646999999999998E-5</c:v>
                </c:pt>
                <c:pt idx="55647">
                  <c:v>5.5648E-5</c:v>
                </c:pt>
                <c:pt idx="55648">
                  <c:v>5.5649000000000002E-5</c:v>
                </c:pt>
                <c:pt idx="55649">
                  <c:v>5.5649999999999997E-5</c:v>
                </c:pt>
                <c:pt idx="55650">
                  <c:v>5.5651E-5</c:v>
                </c:pt>
                <c:pt idx="55651">
                  <c:v>5.5652000000000002E-5</c:v>
                </c:pt>
                <c:pt idx="55652">
                  <c:v>5.5652999999999997E-5</c:v>
                </c:pt>
                <c:pt idx="55653">
                  <c:v>5.5653999999999999E-5</c:v>
                </c:pt>
                <c:pt idx="55654">
                  <c:v>5.5655000000000002E-5</c:v>
                </c:pt>
                <c:pt idx="55655">
                  <c:v>5.5655999999999997E-5</c:v>
                </c:pt>
                <c:pt idx="55656">
                  <c:v>5.5656999999999999E-5</c:v>
                </c:pt>
                <c:pt idx="55657">
                  <c:v>5.5658000000000001E-5</c:v>
                </c:pt>
                <c:pt idx="55658">
                  <c:v>5.5658999999999997E-5</c:v>
                </c:pt>
                <c:pt idx="55659">
                  <c:v>5.5659999999999999E-5</c:v>
                </c:pt>
                <c:pt idx="55660">
                  <c:v>5.5661000000000001E-5</c:v>
                </c:pt>
                <c:pt idx="55661">
                  <c:v>5.5661999999999997E-5</c:v>
                </c:pt>
                <c:pt idx="55662">
                  <c:v>5.5662999999999999E-5</c:v>
                </c:pt>
                <c:pt idx="55663">
                  <c:v>5.5664000000000001E-5</c:v>
                </c:pt>
                <c:pt idx="55664">
                  <c:v>5.5665000000000003E-5</c:v>
                </c:pt>
                <c:pt idx="55665">
                  <c:v>5.5665999999999999E-5</c:v>
                </c:pt>
                <c:pt idx="55666">
                  <c:v>5.5667000000000001E-5</c:v>
                </c:pt>
                <c:pt idx="55667">
                  <c:v>5.5668000000000003E-5</c:v>
                </c:pt>
                <c:pt idx="55668">
                  <c:v>5.5668999999999998E-5</c:v>
                </c:pt>
                <c:pt idx="55669">
                  <c:v>5.5670000000000001E-5</c:v>
                </c:pt>
                <c:pt idx="55670">
                  <c:v>5.5671000000000003E-5</c:v>
                </c:pt>
                <c:pt idx="55671">
                  <c:v>5.5671999999999998E-5</c:v>
                </c:pt>
                <c:pt idx="55672">
                  <c:v>5.5673E-5</c:v>
                </c:pt>
                <c:pt idx="55673">
                  <c:v>5.5674000000000003E-5</c:v>
                </c:pt>
                <c:pt idx="55674">
                  <c:v>5.5674999999999998E-5</c:v>
                </c:pt>
                <c:pt idx="55675">
                  <c:v>5.5676E-5</c:v>
                </c:pt>
                <c:pt idx="55676">
                  <c:v>5.5677000000000002E-5</c:v>
                </c:pt>
                <c:pt idx="55677">
                  <c:v>5.5677999999999998E-5</c:v>
                </c:pt>
                <c:pt idx="55678">
                  <c:v>5.5679E-5</c:v>
                </c:pt>
                <c:pt idx="55679">
                  <c:v>5.5680000000000002E-5</c:v>
                </c:pt>
                <c:pt idx="55680">
                  <c:v>5.5680999999999998E-5</c:v>
                </c:pt>
                <c:pt idx="55681">
                  <c:v>5.5682E-5</c:v>
                </c:pt>
                <c:pt idx="55682">
                  <c:v>5.5683000000000002E-5</c:v>
                </c:pt>
                <c:pt idx="55683">
                  <c:v>5.5683999999999997E-5</c:v>
                </c:pt>
                <c:pt idx="55684">
                  <c:v>5.5685E-5</c:v>
                </c:pt>
                <c:pt idx="55685">
                  <c:v>5.5686000000000002E-5</c:v>
                </c:pt>
                <c:pt idx="55686">
                  <c:v>5.5686999999999997E-5</c:v>
                </c:pt>
                <c:pt idx="55687">
                  <c:v>5.5687999999999999E-5</c:v>
                </c:pt>
                <c:pt idx="55688">
                  <c:v>5.5689000000000002E-5</c:v>
                </c:pt>
                <c:pt idx="55689">
                  <c:v>5.5689999999999997E-5</c:v>
                </c:pt>
                <c:pt idx="55690">
                  <c:v>5.5690999999999999E-5</c:v>
                </c:pt>
                <c:pt idx="55691">
                  <c:v>5.5692000000000001E-5</c:v>
                </c:pt>
                <c:pt idx="55692">
                  <c:v>5.5692999999999997E-5</c:v>
                </c:pt>
                <c:pt idx="55693">
                  <c:v>5.5693999999999999E-5</c:v>
                </c:pt>
                <c:pt idx="55694">
                  <c:v>5.5695000000000001E-5</c:v>
                </c:pt>
                <c:pt idx="55695">
                  <c:v>5.5695999999999997E-5</c:v>
                </c:pt>
                <c:pt idx="55696">
                  <c:v>5.5696999999999999E-5</c:v>
                </c:pt>
                <c:pt idx="55697">
                  <c:v>5.5698000000000001E-5</c:v>
                </c:pt>
                <c:pt idx="55698">
                  <c:v>5.5699000000000003E-5</c:v>
                </c:pt>
                <c:pt idx="55699">
                  <c:v>5.5699999999999999E-5</c:v>
                </c:pt>
                <c:pt idx="55700">
                  <c:v>5.5701000000000001E-5</c:v>
                </c:pt>
                <c:pt idx="55701">
                  <c:v>5.5702000000000003E-5</c:v>
                </c:pt>
                <c:pt idx="55702">
                  <c:v>5.5702999999999998E-5</c:v>
                </c:pt>
                <c:pt idx="55703">
                  <c:v>5.5704000000000001E-5</c:v>
                </c:pt>
                <c:pt idx="55704">
                  <c:v>5.5705000000000003E-5</c:v>
                </c:pt>
                <c:pt idx="55705">
                  <c:v>5.5705999999999998E-5</c:v>
                </c:pt>
                <c:pt idx="55706">
                  <c:v>5.5707E-5</c:v>
                </c:pt>
                <c:pt idx="55707">
                  <c:v>5.5708000000000003E-5</c:v>
                </c:pt>
                <c:pt idx="55708">
                  <c:v>5.5708999999999998E-5</c:v>
                </c:pt>
                <c:pt idx="55709">
                  <c:v>5.571E-5</c:v>
                </c:pt>
                <c:pt idx="55710">
                  <c:v>5.5711000000000002E-5</c:v>
                </c:pt>
                <c:pt idx="55711">
                  <c:v>5.5711999999999998E-5</c:v>
                </c:pt>
                <c:pt idx="55712">
                  <c:v>5.5713E-5</c:v>
                </c:pt>
                <c:pt idx="55713">
                  <c:v>5.5714000000000002E-5</c:v>
                </c:pt>
                <c:pt idx="55714">
                  <c:v>5.5714999999999998E-5</c:v>
                </c:pt>
                <c:pt idx="55715">
                  <c:v>5.5716E-5</c:v>
                </c:pt>
                <c:pt idx="55716">
                  <c:v>5.5717000000000002E-5</c:v>
                </c:pt>
                <c:pt idx="55717">
                  <c:v>5.5717999999999997E-5</c:v>
                </c:pt>
                <c:pt idx="55718">
                  <c:v>5.5719E-5</c:v>
                </c:pt>
                <c:pt idx="55719">
                  <c:v>5.5720000000000002E-5</c:v>
                </c:pt>
                <c:pt idx="55720">
                  <c:v>5.5720999999999997E-5</c:v>
                </c:pt>
                <c:pt idx="55721">
                  <c:v>5.5721999999999999E-5</c:v>
                </c:pt>
                <c:pt idx="55722">
                  <c:v>5.5723000000000002E-5</c:v>
                </c:pt>
                <c:pt idx="55723">
                  <c:v>5.5723999999999997E-5</c:v>
                </c:pt>
                <c:pt idx="55724">
                  <c:v>5.5724999999999999E-5</c:v>
                </c:pt>
                <c:pt idx="55725">
                  <c:v>5.5726000000000001E-5</c:v>
                </c:pt>
                <c:pt idx="55726">
                  <c:v>5.5726999999999997E-5</c:v>
                </c:pt>
                <c:pt idx="55727">
                  <c:v>5.5727999999999999E-5</c:v>
                </c:pt>
                <c:pt idx="55728">
                  <c:v>5.5729000000000001E-5</c:v>
                </c:pt>
                <c:pt idx="55729">
                  <c:v>5.5729999999999997E-5</c:v>
                </c:pt>
                <c:pt idx="55730">
                  <c:v>5.5730999999999999E-5</c:v>
                </c:pt>
                <c:pt idx="55731">
                  <c:v>5.5732000000000001E-5</c:v>
                </c:pt>
                <c:pt idx="55732">
                  <c:v>5.5733000000000003E-5</c:v>
                </c:pt>
                <c:pt idx="55733">
                  <c:v>5.5733999999999999E-5</c:v>
                </c:pt>
                <c:pt idx="55734">
                  <c:v>5.5735000000000001E-5</c:v>
                </c:pt>
                <c:pt idx="55735">
                  <c:v>5.5736000000000003E-5</c:v>
                </c:pt>
                <c:pt idx="55736">
                  <c:v>5.5736999999999998E-5</c:v>
                </c:pt>
                <c:pt idx="55737">
                  <c:v>5.5738000000000001E-5</c:v>
                </c:pt>
                <c:pt idx="55738">
                  <c:v>5.5739000000000003E-5</c:v>
                </c:pt>
                <c:pt idx="55739">
                  <c:v>5.5739999999999998E-5</c:v>
                </c:pt>
                <c:pt idx="55740">
                  <c:v>5.5741E-5</c:v>
                </c:pt>
                <c:pt idx="55741">
                  <c:v>5.5742000000000003E-5</c:v>
                </c:pt>
                <c:pt idx="55742">
                  <c:v>5.5742999999999998E-5</c:v>
                </c:pt>
                <c:pt idx="55743">
                  <c:v>5.5744E-5</c:v>
                </c:pt>
                <c:pt idx="55744">
                  <c:v>5.5745000000000002E-5</c:v>
                </c:pt>
                <c:pt idx="55745">
                  <c:v>5.5745999999999998E-5</c:v>
                </c:pt>
                <c:pt idx="55746">
                  <c:v>5.5747E-5</c:v>
                </c:pt>
                <c:pt idx="55747">
                  <c:v>5.5748000000000002E-5</c:v>
                </c:pt>
                <c:pt idx="55748">
                  <c:v>5.5748999999999998E-5</c:v>
                </c:pt>
                <c:pt idx="55749">
                  <c:v>5.575E-5</c:v>
                </c:pt>
                <c:pt idx="55750">
                  <c:v>5.5751000000000002E-5</c:v>
                </c:pt>
                <c:pt idx="55751">
                  <c:v>5.5751999999999997E-5</c:v>
                </c:pt>
                <c:pt idx="55752">
                  <c:v>5.5753E-5</c:v>
                </c:pt>
                <c:pt idx="55753">
                  <c:v>5.5754000000000002E-5</c:v>
                </c:pt>
                <c:pt idx="55754">
                  <c:v>5.5754999999999997E-5</c:v>
                </c:pt>
                <c:pt idx="55755">
                  <c:v>5.5755999999999999E-5</c:v>
                </c:pt>
                <c:pt idx="55756">
                  <c:v>5.5757000000000002E-5</c:v>
                </c:pt>
                <c:pt idx="55757">
                  <c:v>5.5757999999999997E-5</c:v>
                </c:pt>
                <c:pt idx="55758">
                  <c:v>5.5758999999999999E-5</c:v>
                </c:pt>
                <c:pt idx="55759">
                  <c:v>5.5760000000000001E-5</c:v>
                </c:pt>
                <c:pt idx="55760">
                  <c:v>5.5760999999999997E-5</c:v>
                </c:pt>
                <c:pt idx="55761">
                  <c:v>5.5761999999999999E-5</c:v>
                </c:pt>
                <c:pt idx="55762">
                  <c:v>5.5763000000000001E-5</c:v>
                </c:pt>
                <c:pt idx="55763">
                  <c:v>5.5763999999999997E-5</c:v>
                </c:pt>
                <c:pt idx="55764">
                  <c:v>5.5764999999999999E-5</c:v>
                </c:pt>
                <c:pt idx="55765">
                  <c:v>5.5766000000000001E-5</c:v>
                </c:pt>
                <c:pt idx="55766">
                  <c:v>5.5767000000000003E-5</c:v>
                </c:pt>
                <c:pt idx="55767">
                  <c:v>5.5767999999999999E-5</c:v>
                </c:pt>
                <c:pt idx="55768">
                  <c:v>5.5769000000000001E-5</c:v>
                </c:pt>
                <c:pt idx="55769">
                  <c:v>5.5770000000000003E-5</c:v>
                </c:pt>
                <c:pt idx="55770">
                  <c:v>5.5770999999999998E-5</c:v>
                </c:pt>
                <c:pt idx="55771">
                  <c:v>5.5772000000000001E-5</c:v>
                </c:pt>
                <c:pt idx="55772">
                  <c:v>5.5773000000000003E-5</c:v>
                </c:pt>
                <c:pt idx="55773">
                  <c:v>5.5773999999999998E-5</c:v>
                </c:pt>
                <c:pt idx="55774">
                  <c:v>5.5775E-5</c:v>
                </c:pt>
                <c:pt idx="55775">
                  <c:v>5.5776000000000003E-5</c:v>
                </c:pt>
                <c:pt idx="55776">
                  <c:v>5.5776999999999998E-5</c:v>
                </c:pt>
                <c:pt idx="55777">
                  <c:v>5.5778E-5</c:v>
                </c:pt>
                <c:pt idx="55778">
                  <c:v>5.5779000000000002E-5</c:v>
                </c:pt>
                <c:pt idx="55779">
                  <c:v>5.5779999999999998E-5</c:v>
                </c:pt>
                <c:pt idx="55780">
                  <c:v>5.5781E-5</c:v>
                </c:pt>
                <c:pt idx="55781">
                  <c:v>5.5782000000000002E-5</c:v>
                </c:pt>
                <c:pt idx="55782">
                  <c:v>5.5782999999999998E-5</c:v>
                </c:pt>
                <c:pt idx="55783">
                  <c:v>5.5784E-5</c:v>
                </c:pt>
                <c:pt idx="55784">
                  <c:v>5.5785000000000002E-5</c:v>
                </c:pt>
                <c:pt idx="55785">
                  <c:v>5.5785999999999997E-5</c:v>
                </c:pt>
                <c:pt idx="55786">
                  <c:v>5.5787E-5</c:v>
                </c:pt>
                <c:pt idx="55787">
                  <c:v>5.5788000000000002E-5</c:v>
                </c:pt>
                <c:pt idx="55788">
                  <c:v>5.5788999999999997E-5</c:v>
                </c:pt>
                <c:pt idx="55789">
                  <c:v>5.5789999999999999E-5</c:v>
                </c:pt>
                <c:pt idx="55790">
                  <c:v>5.5791000000000002E-5</c:v>
                </c:pt>
                <c:pt idx="55791">
                  <c:v>5.5791999999999997E-5</c:v>
                </c:pt>
                <c:pt idx="55792">
                  <c:v>5.5792999999999999E-5</c:v>
                </c:pt>
                <c:pt idx="55793">
                  <c:v>5.5794000000000001E-5</c:v>
                </c:pt>
                <c:pt idx="55794">
                  <c:v>5.5794999999999997E-5</c:v>
                </c:pt>
                <c:pt idx="55795">
                  <c:v>5.5795999999999999E-5</c:v>
                </c:pt>
                <c:pt idx="55796">
                  <c:v>5.5797000000000001E-5</c:v>
                </c:pt>
                <c:pt idx="55797">
                  <c:v>5.5797999999999997E-5</c:v>
                </c:pt>
                <c:pt idx="55798">
                  <c:v>5.5798999999999999E-5</c:v>
                </c:pt>
                <c:pt idx="55799">
                  <c:v>5.5800000000000001E-5</c:v>
                </c:pt>
                <c:pt idx="55800">
                  <c:v>5.5801000000000003E-5</c:v>
                </c:pt>
                <c:pt idx="55801">
                  <c:v>5.5801999999999999E-5</c:v>
                </c:pt>
                <c:pt idx="55802">
                  <c:v>5.5803000000000001E-5</c:v>
                </c:pt>
                <c:pt idx="55803">
                  <c:v>5.5804000000000003E-5</c:v>
                </c:pt>
                <c:pt idx="55804">
                  <c:v>5.5804999999999998E-5</c:v>
                </c:pt>
                <c:pt idx="55805">
                  <c:v>5.5806000000000001E-5</c:v>
                </c:pt>
                <c:pt idx="55806">
                  <c:v>5.5807000000000003E-5</c:v>
                </c:pt>
                <c:pt idx="55807">
                  <c:v>5.5807999999999998E-5</c:v>
                </c:pt>
                <c:pt idx="55808">
                  <c:v>5.5809E-5</c:v>
                </c:pt>
                <c:pt idx="55809">
                  <c:v>5.5810000000000003E-5</c:v>
                </c:pt>
                <c:pt idx="55810">
                  <c:v>5.5810999999999998E-5</c:v>
                </c:pt>
                <c:pt idx="55811">
                  <c:v>5.5812E-5</c:v>
                </c:pt>
                <c:pt idx="55812">
                  <c:v>5.5813000000000002E-5</c:v>
                </c:pt>
                <c:pt idx="55813">
                  <c:v>5.5813999999999998E-5</c:v>
                </c:pt>
                <c:pt idx="55814">
                  <c:v>5.5815E-5</c:v>
                </c:pt>
                <c:pt idx="55815">
                  <c:v>5.5816000000000002E-5</c:v>
                </c:pt>
                <c:pt idx="55816">
                  <c:v>5.5816999999999998E-5</c:v>
                </c:pt>
                <c:pt idx="55817">
                  <c:v>5.5818E-5</c:v>
                </c:pt>
                <c:pt idx="55818">
                  <c:v>5.5819000000000002E-5</c:v>
                </c:pt>
                <c:pt idx="55819">
                  <c:v>5.5819999999999997E-5</c:v>
                </c:pt>
                <c:pt idx="55820">
                  <c:v>5.5821E-5</c:v>
                </c:pt>
                <c:pt idx="55821">
                  <c:v>5.5822000000000002E-5</c:v>
                </c:pt>
                <c:pt idx="55822">
                  <c:v>5.5822999999999997E-5</c:v>
                </c:pt>
                <c:pt idx="55823">
                  <c:v>5.5823999999999999E-5</c:v>
                </c:pt>
                <c:pt idx="55824">
                  <c:v>5.5825000000000002E-5</c:v>
                </c:pt>
                <c:pt idx="55825">
                  <c:v>5.5825999999999997E-5</c:v>
                </c:pt>
                <c:pt idx="55826">
                  <c:v>5.5826999999999999E-5</c:v>
                </c:pt>
                <c:pt idx="55827">
                  <c:v>5.5828000000000001E-5</c:v>
                </c:pt>
                <c:pt idx="55828">
                  <c:v>5.5828999999999997E-5</c:v>
                </c:pt>
                <c:pt idx="55829">
                  <c:v>5.5829999999999999E-5</c:v>
                </c:pt>
                <c:pt idx="55830">
                  <c:v>5.5831000000000001E-5</c:v>
                </c:pt>
                <c:pt idx="55831">
                  <c:v>5.5831999999999997E-5</c:v>
                </c:pt>
                <c:pt idx="55832">
                  <c:v>5.5832999999999999E-5</c:v>
                </c:pt>
                <c:pt idx="55833">
                  <c:v>5.5834000000000001E-5</c:v>
                </c:pt>
                <c:pt idx="55834">
                  <c:v>5.5835000000000003E-5</c:v>
                </c:pt>
                <c:pt idx="55835">
                  <c:v>5.5835999999999999E-5</c:v>
                </c:pt>
                <c:pt idx="55836">
                  <c:v>5.5837000000000001E-5</c:v>
                </c:pt>
                <c:pt idx="55837">
                  <c:v>5.5838000000000003E-5</c:v>
                </c:pt>
                <c:pt idx="55838">
                  <c:v>5.5838999999999998E-5</c:v>
                </c:pt>
                <c:pt idx="55839">
                  <c:v>5.5840000000000001E-5</c:v>
                </c:pt>
                <c:pt idx="55840">
                  <c:v>5.5841000000000003E-5</c:v>
                </c:pt>
                <c:pt idx="55841">
                  <c:v>5.5841999999999998E-5</c:v>
                </c:pt>
                <c:pt idx="55842">
                  <c:v>5.5843E-5</c:v>
                </c:pt>
                <c:pt idx="55843">
                  <c:v>5.5844000000000003E-5</c:v>
                </c:pt>
                <c:pt idx="55844">
                  <c:v>5.5844999999999998E-5</c:v>
                </c:pt>
                <c:pt idx="55845">
                  <c:v>5.5846E-5</c:v>
                </c:pt>
                <c:pt idx="55846">
                  <c:v>5.5847000000000002E-5</c:v>
                </c:pt>
                <c:pt idx="55847">
                  <c:v>5.5847999999999998E-5</c:v>
                </c:pt>
                <c:pt idx="55848">
                  <c:v>5.5849E-5</c:v>
                </c:pt>
                <c:pt idx="55849">
                  <c:v>5.5850000000000002E-5</c:v>
                </c:pt>
                <c:pt idx="55850">
                  <c:v>5.5850999999999998E-5</c:v>
                </c:pt>
                <c:pt idx="55851">
                  <c:v>5.5852E-5</c:v>
                </c:pt>
                <c:pt idx="55852">
                  <c:v>5.5853000000000002E-5</c:v>
                </c:pt>
                <c:pt idx="55853">
                  <c:v>5.5853999999999998E-5</c:v>
                </c:pt>
                <c:pt idx="55854">
                  <c:v>5.5855E-5</c:v>
                </c:pt>
                <c:pt idx="55855">
                  <c:v>5.5856000000000002E-5</c:v>
                </c:pt>
                <c:pt idx="55856">
                  <c:v>5.5856999999999997E-5</c:v>
                </c:pt>
                <c:pt idx="55857">
                  <c:v>5.5858E-5</c:v>
                </c:pt>
                <c:pt idx="55858">
                  <c:v>5.5859000000000002E-5</c:v>
                </c:pt>
                <c:pt idx="55859">
                  <c:v>5.5859999999999997E-5</c:v>
                </c:pt>
                <c:pt idx="55860">
                  <c:v>5.5860999999999999E-5</c:v>
                </c:pt>
                <c:pt idx="55861">
                  <c:v>5.5862000000000001E-5</c:v>
                </c:pt>
                <c:pt idx="55862">
                  <c:v>5.5862999999999997E-5</c:v>
                </c:pt>
                <c:pt idx="55863">
                  <c:v>5.5863999999999999E-5</c:v>
                </c:pt>
                <c:pt idx="55864">
                  <c:v>5.5865000000000001E-5</c:v>
                </c:pt>
                <c:pt idx="55865">
                  <c:v>5.5865999999999997E-5</c:v>
                </c:pt>
                <c:pt idx="55866">
                  <c:v>5.5866999999999999E-5</c:v>
                </c:pt>
                <c:pt idx="55867">
                  <c:v>5.5868000000000001E-5</c:v>
                </c:pt>
                <c:pt idx="55868">
                  <c:v>5.5869000000000003E-5</c:v>
                </c:pt>
                <c:pt idx="55869">
                  <c:v>5.5869999999999999E-5</c:v>
                </c:pt>
                <c:pt idx="55870">
                  <c:v>5.5871000000000001E-5</c:v>
                </c:pt>
                <c:pt idx="55871">
                  <c:v>5.5872000000000003E-5</c:v>
                </c:pt>
                <c:pt idx="55872">
                  <c:v>5.5872999999999999E-5</c:v>
                </c:pt>
                <c:pt idx="55873">
                  <c:v>5.5874000000000001E-5</c:v>
                </c:pt>
                <c:pt idx="55874">
                  <c:v>5.5875000000000003E-5</c:v>
                </c:pt>
                <c:pt idx="55875">
                  <c:v>5.5875999999999998E-5</c:v>
                </c:pt>
                <c:pt idx="55876">
                  <c:v>5.5877000000000001E-5</c:v>
                </c:pt>
                <c:pt idx="55877">
                  <c:v>5.5878000000000003E-5</c:v>
                </c:pt>
                <c:pt idx="55878">
                  <c:v>5.5878999999999998E-5</c:v>
                </c:pt>
                <c:pt idx="55879">
                  <c:v>5.588E-5</c:v>
                </c:pt>
                <c:pt idx="55880">
                  <c:v>5.5881000000000003E-5</c:v>
                </c:pt>
                <c:pt idx="55881">
                  <c:v>5.5881999999999998E-5</c:v>
                </c:pt>
                <c:pt idx="55882">
                  <c:v>5.5883E-5</c:v>
                </c:pt>
                <c:pt idx="55883">
                  <c:v>5.5884000000000002E-5</c:v>
                </c:pt>
                <c:pt idx="55884">
                  <c:v>5.5884999999999998E-5</c:v>
                </c:pt>
                <c:pt idx="55885">
                  <c:v>5.5886E-5</c:v>
                </c:pt>
                <c:pt idx="55886">
                  <c:v>5.5887000000000002E-5</c:v>
                </c:pt>
                <c:pt idx="55887">
                  <c:v>5.5887999999999998E-5</c:v>
                </c:pt>
                <c:pt idx="55888">
                  <c:v>5.5889E-5</c:v>
                </c:pt>
                <c:pt idx="55889">
                  <c:v>5.5890000000000002E-5</c:v>
                </c:pt>
                <c:pt idx="55890">
                  <c:v>5.5890999999999997E-5</c:v>
                </c:pt>
                <c:pt idx="55891">
                  <c:v>5.5892E-5</c:v>
                </c:pt>
                <c:pt idx="55892">
                  <c:v>5.5893000000000002E-5</c:v>
                </c:pt>
                <c:pt idx="55893">
                  <c:v>5.5893999999999997E-5</c:v>
                </c:pt>
                <c:pt idx="55894">
                  <c:v>5.5894999999999999E-5</c:v>
                </c:pt>
                <c:pt idx="55895">
                  <c:v>5.5896000000000002E-5</c:v>
                </c:pt>
                <c:pt idx="55896">
                  <c:v>5.5896999999999997E-5</c:v>
                </c:pt>
                <c:pt idx="55897">
                  <c:v>5.5897999999999999E-5</c:v>
                </c:pt>
                <c:pt idx="55898">
                  <c:v>5.5899000000000001E-5</c:v>
                </c:pt>
                <c:pt idx="55899">
                  <c:v>5.5899999999999997E-5</c:v>
                </c:pt>
                <c:pt idx="55900">
                  <c:v>5.5900999999999999E-5</c:v>
                </c:pt>
                <c:pt idx="55901">
                  <c:v>5.5902000000000001E-5</c:v>
                </c:pt>
                <c:pt idx="55902">
                  <c:v>5.5903000000000003E-5</c:v>
                </c:pt>
                <c:pt idx="55903">
                  <c:v>5.5903999999999999E-5</c:v>
                </c:pt>
                <c:pt idx="55904">
                  <c:v>5.5905000000000001E-5</c:v>
                </c:pt>
                <c:pt idx="55905">
                  <c:v>5.5906000000000003E-5</c:v>
                </c:pt>
                <c:pt idx="55906">
                  <c:v>5.5906999999999999E-5</c:v>
                </c:pt>
                <c:pt idx="55907">
                  <c:v>5.5908000000000001E-5</c:v>
                </c:pt>
                <c:pt idx="55908">
                  <c:v>5.5909000000000003E-5</c:v>
                </c:pt>
                <c:pt idx="55909">
                  <c:v>5.5909999999999998E-5</c:v>
                </c:pt>
                <c:pt idx="55910">
                  <c:v>5.5911000000000001E-5</c:v>
                </c:pt>
                <c:pt idx="55911">
                  <c:v>5.5912000000000003E-5</c:v>
                </c:pt>
                <c:pt idx="55912">
                  <c:v>5.5912999999999998E-5</c:v>
                </c:pt>
                <c:pt idx="55913">
                  <c:v>5.5914E-5</c:v>
                </c:pt>
                <c:pt idx="55914">
                  <c:v>5.5915000000000003E-5</c:v>
                </c:pt>
                <c:pt idx="55915">
                  <c:v>5.5915999999999998E-5</c:v>
                </c:pt>
                <c:pt idx="55916">
                  <c:v>5.5917E-5</c:v>
                </c:pt>
                <c:pt idx="55917">
                  <c:v>5.5918000000000002E-5</c:v>
                </c:pt>
                <c:pt idx="55918">
                  <c:v>5.5918999999999998E-5</c:v>
                </c:pt>
                <c:pt idx="55919">
                  <c:v>5.592E-5</c:v>
                </c:pt>
                <c:pt idx="55920">
                  <c:v>5.5921000000000002E-5</c:v>
                </c:pt>
                <c:pt idx="55921">
                  <c:v>5.5921999999999998E-5</c:v>
                </c:pt>
                <c:pt idx="55922">
                  <c:v>5.5923E-5</c:v>
                </c:pt>
                <c:pt idx="55923">
                  <c:v>5.5924000000000002E-5</c:v>
                </c:pt>
                <c:pt idx="55924">
                  <c:v>5.5924999999999997E-5</c:v>
                </c:pt>
                <c:pt idx="55925">
                  <c:v>5.5926E-5</c:v>
                </c:pt>
                <c:pt idx="55926">
                  <c:v>5.5927000000000002E-5</c:v>
                </c:pt>
                <c:pt idx="55927">
                  <c:v>5.5927999999999997E-5</c:v>
                </c:pt>
                <c:pt idx="55928">
                  <c:v>5.5928999999999999E-5</c:v>
                </c:pt>
                <c:pt idx="55929">
                  <c:v>5.5930000000000002E-5</c:v>
                </c:pt>
                <c:pt idx="55930">
                  <c:v>5.5930999999999997E-5</c:v>
                </c:pt>
                <c:pt idx="55931">
                  <c:v>5.5931999999999999E-5</c:v>
                </c:pt>
                <c:pt idx="55932">
                  <c:v>5.5933000000000001E-5</c:v>
                </c:pt>
                <c:pt idx="55933">
                  <c:v>5.5933999999999997E-5</c:v>
                </c:pt>
                <c:pt idx="55934">
                  <c:v>5.5934999999999999E-5</c:v>
                </c:pt>
                <c:pt idx="55935">
                  <c:v>5.5936000000000001E-5</c:v>
                </c:pt>
                <c:pt idx="55936">
                  <c:v>5.5937000000000003E-5</c:v>
                </c:pt>
                <c:pt idx="55937">
                  <c:v>5.5937999999999999E-5</c:v>
                </c:pt>
                <c:pt idx="55938">
                  <c:v>5.5939000000000001E-5</c:v>
                </c:pt>
                <c:pt idx="55939">
                  <c:v>5.5940000000000003E-5</c:v>
                </c:pt>
                <c:pt idx="55940">
                  <c:v>5.5940999999999999E-5</c:v>
                </c:pt>
                <c:pt idx="55941">
                  <c:v>5.5942000000000001E-5</c:v>
                </c:pt>
                <c:pt idx="55942">
                  <c:v>5.5943000000000003E-5</c:v>
                </c:pt>
                <c:pt idx="55943">
                  <c:v>5.5943999999999998E-5</c:v>
                </c:pt>
                <c:pt idx="55944">
                  <c:v>5.5945000000000001E-5</c:v>
                </c:pt>
                <c:pt idx="55945">
                  <c:v>5.5946000000000003E-5</c:v>
                </c:pt>
                <c:pt idx="55946">
                  <c:v>5.5946999999999998E-5</c:v>
                </c:pt>
                <c:pt idx="55947">
                  <c:v>5.5948E-5</c:v>
                </c:pt>
                <c:pt idx="55948">
                  <c:v>5.5949000000000003E-5</c:v>
                </c:pt>
                <c:pt idx="55949">
                  <c:v>5.5949999999999998E-5</c:v>
                </c:pt>
                <c:pt idx="55950">
                  <c:v>5.5951E-5</c:v>
                </c:pt>
                <c:pt idx="55951">
                  <c:v>5.5952000000000002E-5</c:v>
                </c:pt>
                <c:pt idx="55952">
                  <c:v>5.5952999999999998E-5</c:v>
                </c:pt>
                <c:pt idx="55953">
                  <c:v>5.5954E-5</c:v>
                </c:pt>
                <c:pt idx="55954">
                  <c:v>5.5955000000000002E-5</c:v>
                </c:pt>
                <c:pt idx="55955">
                  <c:v>5.5955999999999998E-5</c:v>
                </c:pt>
                <c:pt idx="55956">
                  <c:v>5.5957E-5</c:v>
                </c:pt>
                <c:pt idx="55957">
                  <c:v>5.5958000000000002E-5</c:v>
                </c:pt>
                <c:pt idx="55958">
                  <c:v>5.5958999999999997E-5</c:v>
                </c:pt>
                <c:pt idx="55959">
                  <c:v>5.596E-5</c:v>
                </c:pt>
                <c:pt idx="55960">
                  <c:v>5.5961000000000002E-5</c:v>
                </c:pt>
                <c:pt idx="55961">
                  <c:v>5.5961999999999997E-5</c:v>
                </c:pt>
                <c:pt idx="55962">
                  <c:v>5.5962999999999999E-5</c:v>
                </c:pt>
                <c:pt idx="55963">
                  <c:v>5.5964000000000002E-5</c:v>
                </c:pt>
                <c:pt idx="55964">
                  <c:v>5.5964999999999997E-5</c:v>
                </c:pt>
                <c:pt idx="55965">
                  <c:v>5.5965999999999999E-5</c:v>
                </c:pt>
                <c:pt idx="55966">
                  <c:v>5.5967000000000001E-5</c:v>
                </c:pt>
                <c:pt idx="55967">
                  <c:v>5.5967999999999997E-5</c:v>
                </c:pt>
                <c:pt idx="55968">
                  <c:v>5.5968999999999999E-5</c:v>
                </c:pt>
                <c:pt idx="55969">
                  <c:v>5.5970000000000001E-5</c:v>
                </c:pt>
                <c:pt idx="55970">
                  <c:v>5.5971000000000003E-5</c:v>
                </c:pt>
                <c:pt idx="55971">
                  <c:v>5.5971999999999999E-5</c:v>
                </c:pt>
                <c:pt idx="55972">
                  <c:v>5.5973000000000001E-5</c:v>
                </c:pt>
                <c:pt idx="55973">
                  <c:v>5.5974000000000003E-5</c:v>
                </c:pt>
                <c:pt idx="55974">
                  <c:v>5.5974999999999999E-5</c:v>
                </c:pt>
                <c:pt idx="55975">
                  <c:v>5.5976000000000001E-5</c:v>
                </c:pt>
                <c:pt idx="55976">
                  <c:v>5.5977000000000003E-5</c:v>
                </c:pt>
                <c:pt idx="55977">
                  <c:v>5.5977999999999998E-5</c:v>
                </c:pt>
                <c:pt idx="55978">
                  <c:v>5.5979000000000001E-5</c:v>
                </c:pt>
                <c:pt idx="55979">
                  <c:v>5.5980000000000003E-5</c:v>
                </c:pt>
                <c:pt idx="55980">
                  <c:v>5.5980999999999998E-5</c:v>
                </c:pt>
                <c:pt idx="55981">
                  <c:v>5.5982E-5</c:v>
                </c:pt>
                <c:pt idx="55982">
                  <c:v>5.5983000000000003E-5</c:v>
                </c:pt>
                <c:pt idx="55983">
                  <c:v>5.5983999999999998E-5</c:v>
                </c:pt>
                <c:pt idx="55984">
                  <c:v>5.5985E-5</c:v>
                </c:pt>
                <c:pt idx="55985">
                  <c:v>5.5986000000000002E-5</c:v>
                </c:pt>
                <c:pt idx="55986">
                  <c:v>5.5986999999999998E-5</c:v>
                </c:pt>
                <c:pt idx="55987">
                  <c:v>5.5988E-5</c:v>
                </c:pt>
                <c:pt idx="55988">
                  <c:v>5.5989000000000002E-5</c:v>
                </c:pt>
                <c:pt idx="55989">
                  <c:v>5.5989999999999998E-5</c:v>
                </c:pt>
                <c:pt idx="55990">
                  <c:v>5.5991E-5</c:v>
                </c:pt>
                <c:pt idx="55991">
                  <c:v>5.5992000000000002E-5</c:v>
                </c:pt>
                <c:pt idx="55992">
                  <c:v>5.5992999999999997E-5</c:v>
                </c:pt>
                <c:pt idx="55993">
                  <c:v>5.5994E-5</c:v>
                </c:pt>
                <c:pt idx="55994">
                  <c:v>5.5995000000000002E-5</c:v>
                </c:pt>
                <c:pt idx="55995">
                  <c:v>5.5995999999999997E-5</c:v>
                </c:pt>
                <c:pt idx="55996">
                  <c:v>5.5996999999999999E-5</c:v>
                </c:pt>
                <c:pt idx="55997">
                  <c:v>5.5998000000000002E-5</c:v>
                </c:pt>
                <c:pt idx="55998">
                  <c:v>5.5998999999999997E-5</c:v>
                </c:pt>
                <c:pt idx="55999">
                  <c:v>5.5999999999999999E-5</c:v>
                </c:pt>
                <c:pt idx="56000">
                  <c:v>5.6001000000000001E-5</c:v>
                </c:pt>
                <c:pt idx="56001">
                  <c:v>5.6001999999999997E-5</c:v>
                </c:pt>
                <c:pt idx="56002">
                  <c:v>5.6002999999999999E-5</c:v>
                </c:pt>
                <c:pt idx="56003">
                  <c:v>5.6004000000000001E-5</c:v>
                </c:pt>
                <c:pt idx="56004">
                  <c:v>5.6005000000000003E-5</c:v>
                </c:pt>
                <c:pt idx="56005">
                  <c:v>5.6005999999999999E-5</c:v>
                </c:pt>
                <c:pt idx="56006">
                  <c:v>5.6007000000000001E-5</c:v>
                </c:pt>
                <c:pt idx="56007">
                  <c:v>5.6008000000000003E-5</c:v>
                </c:pt>
                <c:pt idx="56008">
                  <c:v>5.6008999999999999E-5</c:v>
                </c:pt>
                <c:pt idx="56009">
                  <c:v>5.6010000000000001E-5</c:v>
                </c:pt>
                <c:pt idx="56010">
                  <c:v>5.6011000000000003E-5</c:v>
                </c:pt>
                <c:pt idx="56011">
                  <c:v>5.6011999999999998E-5</c:v>
                </c:pt>
                <c:pt idx="56012">
                  <c:v>5.6013000000000001E-5</c:v>
                </c:pt>
                <c:pt idx="56013">
                  <c:v>5.6014000000000003E-5</c:v>
                </c:pt>
                <c:pt idx="56014">
                  <c:v>5.6014999999999998E-5</c:v>
                </c:pt>
                <c:pt idx="56015">
                  <c:v>5.6016E-5</c:v>
                </c:pt>
                <c:pt idx="56016">
                  <c:v>5.6017000000000003E-5</c:v>
                </c:pt>
                <c:pt idx="56017">
                  <c:v>5.6017999999999998E-5</c:v>
                </c:pt>
                <c:pt idx="56018">
                  <c:v>5.6019E-5</c:v>
                </c:pt>
                <c:pt idx="56019">
                  <c:v>5.6020000000000002E-5</c:v>
                </c:pt>
                <c:pt idx="56020">
                  <c:v>5.6020999999999998E-5</c:v>
                </c:pt>
                <c:pt idx="56021">
                  <c:v>5.6022E-5</c:v>
                </c:pt>
                <c:pt idx="56022">
                  <c:v>5.6023000000000002E-5</c:v>
                </c:pt>
                <c:pt idx="56023">
                  <c:v>5.6023999999999998E-5</c:v>
                </c:pt>
                <c:pt idx="56024">
                  <c:v>5.6025E-5</c:v>
                </c:pt>
                <c:pt idx="56025">
                  <c:v>5.6026000000000002E-5</c:v>
                </c:pt>
                <c:pt idx="56026">
                  <c:v>5.6026999999999997E-5</c:v>
                </c:pt>
                <c:pt idx="56027">
                  <c:v>5.6028E-5</c:v>
                </c:pt>
                <c:pt idx="56028">
                  <c:v>5.6029000000000002E-5</c:v>
                </c:pt>
                <c:pt idx="56029">
                  <c:v>5.6029999999999997E-5</c:v>
                </c:pt>
                <c:pt idx="56030">
                  <c:v>5.6030999999999999E-5</c:v>
                </c:pt>
                <c:pt idx="56031">
                  <c:v>5.6032000000000002E-5</c:v>
                </c:pt>
                <c:pt idx="56032">
                  <c:v>5.6032999999999997E-5</c:v>
                </c:pt>
                <c:pt idx="56033">
                  <c:v>5.6033999999999999E-5</c:v>
                </c:pt>
                <c:pt idx="56034">
                  <c:v>5.6035000000000001E-5</c:v>
                </c:pt>
                <c:pt idx="56035">
                  <c:v>5.6035999999999997E-5</c:v>
                </c:pt>
                <c:pt idx="56036">
                  <c:v>5.6036999999999999E-5</c:v>
                </c:pt>
                <c:pt idx="56037">
                  <c:v>5.6038000000000001E-5</c:v>
                </c:pt>
                <c:pt idx="56038">
                  <c:v>5.6039000000000003E-5</c:v>
                </c:pt>
                <c:pt idx="56039">
                  <c:v>5.6039999999999999E-5</c:v>
                </c:pt>
                <c:pt idx="56040">
                  <c:v>5.6041000000000001E-5</c:v>
                </c:pt>
                <c:pt idx="56041">
                  <c:v>5.6042000000000003E-5</c:v>
                </c:pt>
                <c:pt idx="56042">
                  <c:v>5.6042999999999999E-5</c:v>
                </c:pt>
                <c:pt idx="56043">
                  <c:v>5.6044000000000001E-5</c:v>
                </c:pt>
                <c:pt idx="56044">
                  <c:v>5.6045000000000003E-5</c:v>
                </c:pt>
                <c:pt idx="56045">
                  <c:v>5.6045999999999998E-5</c:v>
                </c:pt>
                <c:pt idx="56046">
                  <c:v>5.6047000000000001E-5</c:v>
                </c:pt>
                <c:pt idx="56047">
                  <c:v>5.6048000000000003E-5</c:v>
                </c:pt>
                <c:pt idx="56048">
                  <c:v>5.6048999999999998E-5</c:v>
                </c:pt>
                <c:pt idx="56049">
                  <c:v>5.605E-5</c:v>
                </c:pt>
                <c:pt idx="56050">
                  <c:v>5.6051000000000003E-5</c:v>
                </c:pt>
                <c:pt idx="56051">
                  <c:v>5.6051999999999998E-5</c:v>
                </c:pt>
                <c:pt idx="56052">
                  <c:v>5.6053E-5</c:v>
                </c:pt>
                <c:pt idx="56053">
                  <c:v>5.6054000000000002E-5</c:v>
                </c:pt>
                <c:pt idx="56054">
                  <c:v>5.6054999999999998E-5</c:v>
                </c:pt>
                <c:pt idx="56055">
                  <c:v>5.6056E-5</c:v>
                </c:pt>
                <c:pt idx="56056">
                  <c:v>5.6057000000000002E-5</c:v>
                </c:pt>
                <c:pt idx="56057">
                  <c:v>5.6057999999999998E-5</c:v>
                </c:pt>
                <c:pt idx="56058">
                  <c:v>5.6059E-5</c:v>
                </c:pt>
                <c:pt idx="56059">
                  <c:v>5.6060000000000002E-5</c:v>
                </c:pt>
                <c:pt idx="56060">
                  <c:v>5.6060999999999997E-5</c:v>
                </c:pt>
                <c:pt idx="56061">
                  <c:v>5.6062E-5</c:v>
                </c:pt>
                <c:pt idx="56062">
                  <c:v>5.6063000000000002E-5</c:v>
                </c:pt>
                <c:pt idx="56063">
                  <c:v>5.6063999999999997E-5</c:v>
                </c:pt>
                <c:pt idx="56064">
                  <c:v>5.6064999999999999E-5</c:v>
                </c:pt>
                <c:pt idx="56065">
                  <c:v>5.6066000000000002E-5</c:v>
                </c:pt>
                <c:pt idx="56066">
                  <c:v>5.6066999999999997E-5</c:v>
                </c:pt>
                <c:pt idx="56067">
                  <c:v>5.6067999999999999E-5</c:v>
                </c:pt>
                <c:pt idx="56068">
                  <c:v>5.6069000000000001E-5</c:v>
                </c:pt>
                <c:pt idx="56069">
                  <c:v>5.6069999999999997E-5</c:v>
                </c:pt>
                <c:pt idx="56070">
                  <c:v>5.6070999999999999E-5</c:v>
                </c:pt>
                <c:pt idx="56071">
                  <c:v>5.6072000000000001E-5</c:v>
                </c:pt>
                <c:pt idx="56072">
                  <c:v>5.6073000000000003E-5</c:v>
                </c:pt>
                <c:pt idx="56073">
                  <c:v>5.6073999999999999E-5</c:v>
                </c:pt>
                <c:pt idx="56074">
                  <c:v>5.6075000000000001E-5</c:v>
                </c:pt>
                <c:pt idx="56075">
                  <c:v>5.6076000000000003E-5</c:v>
                </c:pt>
                <c:pt idx="56076">
                  <c:v>5.6076999999999999E-5</c:v>
                </c:pt>
                <c:pt idx="56077">
                  <c:v>5.6078000000000001E-5</c:v>
                </c:pt>
                <c:pt idx="56078">
                  <c:v>5.6079000000000003E-5</c:v>
                </c:pt>
                <c:pt idx="56079">
                  <c:v>5.6079999999999998E-5</c:v>
                </c:pt>
                <c:pt idx="56080">
                  <c:v>5.6081000000000001E-5</c:v>
                </c:pt>
                <c:pt idx="56081">
                  <c:v>5.6082000000000003E-5</c:v>
                </c:pt>
                <c:pt idx="56082">
                  <c:v>5.6082999999999998E-5</c:v>
                </c:pt>
                <c:pt idx="56083">
                  <c:v>5.6084E-5</c:v>
                </c:pt>
                <c:pt idx="56084">
                  <c:v>5.6085000000000003E-5</c:v>
                </c:pt>
                <c:pt idx="56085">
                  <c:v>5.6085999999999998E-5</c:v>
                </c:pt>
                <c:pt idx="56086">
                  <c:v>5.6087E-5</c:v>
                </c:pt>
                <c:pt idx="56087">
                  <c:v>5.6088000000000002E-5</c:v>
                </c:pt>
                <c:pt idx="56088">
                  <c:v>5.6088999999999998E-5</c:v>
                </c:pt>
                <c:pt idx="56089">
                  <c:v>5.609E-5</c:v>
                </c:pt>
                <c:pt idx="56090">
                  <c:v>5.6091000000000002E-5</c:v>
                </c:pt>
                <c:pt idx="56091">
                  <c:v>5.6091999999999998E-5</c:v>
                </c:pt>
                <c:pt idx="56092">
                  <c:v>5.6093E-5</c:v>
                </c:pt>
                <c:pt idx="56093">
                  <c:v>5.6094000000000002E-5</c:v>
                </c:pt>
                <c:pt idx="56094">
                  <c:v>5.6094999999999997E-5</c:v>
                </c:pt>
                <c:pt idx="56095">
                  <c:v>5.6096E-5</c:v>
                </c:pt>
                <c:pt idx="56096">
                  <c:v>5.6097000000000002E-5</c:v>
                </c:pt>
                <c:pt idx="56097">
                  <c:v>5.6097999999999997E-5</c:v>
                </c:pt>
                <c:pt idx="56098">
                  <c:v>5.6098999999999999E-5</c:v>
                </c:pt>
                <c:pt idx="56099">
                  <c:v>5.6100000000000002E-5</c:v>
                </c:pt>
                <c:pt idx="56100">
                  <c:v>5.6100999999999997E-5</c:v>
                </c:pt>
                <c:pt idx="56101">
                  <c:v>5.6101999999999999E-5</c:v>
                </c:pt>
                <c:pt idx="56102">
                  <c:v>5.6103000000000001E-5</c:v>
                </c:pt>
                <c:pt idx="56103">
                  <c:v>5.6103999999999997E-5</c:v>
                </c:pt>
                <c:pt idx="56104">
                  <c:v>5.6104999999999999E-5</c:v>
                </c:pt>
                <c:pt idx="56105">
                  <c:v>5.6106000000000001E-5</c:v>
                </c:pt>
                <c:pt idx="56106">
                  <c:v>5.6106999999999997E-5</c:v>
                </c:pt>
                <c:pt idx="56107">
                  <c:v>5.6107999999999999E-5</c:v>
                </c:pt>
                <c:pt idx="56108">
                  <c:v>5.6109000000000001E-5</c:v>
                </c:pt>
                <c:pt idx="56109">
                  <c:v>5.6110000000000003E-5</c:v>
                </c:pt>
                <c:pt idx="56110">
                  <c:v>5.6110999999999999E-5</c:v>
                </c:pt>
                <c:pt idx="56111">
                  <c:v>5.6112000000000001E-5</c:v>
                </c:pt>
                <c:pt idx="56112">
                  <c:v>5.6113000000000003E-5</c:v>
                </c:pt>
                <c:pt idx="56113">
                  <c:v>5.6113999999999998E-5</c:v>
                </c:pt>
                <c:pt idx="56114">
                  <c:v>5.6115000000000001E-5</c:v>
                </c:pt>
                <c:pt idx="56115">
                  <c:v>5.6116000000000003E-5</c:v>
                </c:pt>
                <c:pt idx="56116">
                  <c:v>5.6116999999999998E-5</c:v>
                </c:pt>
                <c:pt idx="56117">
                  <c:v>5.6118E-5</c:v>
                </c:pt>
                <c:pt idx="56118">
                  <c:v>5.6119000000000003E-5</c:v>
                </c:pt>
                <c:pt idx="56119">
                  <c:v>5.6119999999999998E-5</c:v>
                </c:pt>
                <c:pt idx="56120">
                  <c:v>5.6121E-5</c:v>
                </c:pt>
                <c:pt idx="56121">
                  <c:v>5.6122000000000002E-5</c:v>
                </c:pt>
                <c:pt idx="56122">
                  <c:v>5.6122999999999998E-5</c:v>
                </c:pt>
                <c:pt idx="56123">
                  <c:v>5.6124E-5</c:v>
                </c:pt>
                <c:pt idx="56124">
                  <c:v>5.6125000000000002E-5</c:v>
                </c:pt>
                <c:pt idx="56125">
                  <c:v>5.6125999999999998E-5</c:v>
                </c:pt>
                <c:pt idx="56126">
                  <c:v>5.6127E-5</c:v>
                </c:pt>
                <c:pt idx="56127">
                  <c:v>5.6128000000000002E-5</c:v>
                </c:pt>
                <c:pt idx="56128">
                  <c:v>5.6128999999999997E-5</c:v>
                </c:pt>
                <c:pt idx="56129">
                  <c:v>5.613E-5</c:v>
                </c:pt>
                <c:pt idx="56130">
                  <c:v>5.6131000000000002E-5</c:v>
                </c:pt>
                <c:pt idx="56131">
                  <c:v>5.6131999999999997E-5</c:v>
                </c:pt>
                <c:pt idx="56132">
                  <c:v>5.6132999999999999E-5</c:v>
                </c:pt>
                <c:pt idx="56133">
                  <c:v>5.6134000000000002E-5</c:v>
                </c:pt>
                <c:pt idx="56134">
                  <c:v>5.6134999999999997E-5</c:v>
                </c:pt>
                <c:pt idx="56135">
                  <c:v>5.6135999999999999E-5</c:v>
                </c:pt>
                <c:pt idx="56136">
                  <c:v>5.6137000000000001E-5</c:v>
                </c:pt>
                <c:pt idx="56137">
                  <c:v>5.6137999999999997E-5</c:v>
                </c:pt>
                <c:pt idx="56138">
                  <c:v>5.6138999999999999E-5</c:v>
                </c:pt>
                <c:pt idx="56139">
                  <c:v>5.6140000000000001E-5</c:v>
                </c:pt>
                <c:pt idx="56140">
                  <c:v>5.6140999999999997E-5</c:v>
                </c:pt>
                <c:pt idx="56141">
                  <c:v>5.6141999999999999E-5</c:v>
                </c:pt>
                <c:pt idx="56142">
                  <c:v>5.6143000000000001E-5</c:v>
                </c:pt>
                <c:pt idx="56143">
                  <c:v>5.6144000000000003E-5</c:v>
                </c:pt>
                <c:pt idx="56144">
                  <c:v>5.6144999999999999E-5</c:v>
                </c:pt>
                <c:pt idx="56145">
                  <c:v>5.6146000000000001E-5</c:v>
                </c:pt>
                <c:pt idx="56146">
                  <c:v>5.6147000000000003E-5</c:v>
                </c:pt>
                <c:pt idx="56147">
                  <c:v>5.6147999999999998E-5</c:v>
                </c:pt>
                <c:pt idx="56148">
                  <c:v>5.6149000000000001E-5</c:v>
                </c:pt>
                <c:pt idx="56149">
                  <c:v>5.6150000000000003E-5</c:v>
                </c:pt>
                <c:pt idx="56150">
                  <c:v>5.6150999999999998E-5</c:v>
                </c:pt>
                <c:pt idx="56151">
                  <c:v>5.6152E-5</c:v>
                </c:pt>
                <c:pt idx="56152">
                  <c:v>5.6153000000000003E-5</c:v>
                </c:pt>
                <c:pt idx="56153">
                  <c:v>5.6153999999999998E-5</c:v>
                </c:pt>
                <c:pt idx="56154">
                  <c:v>5.6155E-5</c:v>
                </c:pt>
                <c:pt idx="56155">
                  <c:v>5.6156000000000002E-5</c:v>
                </c:pt>
                <c:pt idx="56156">
                  <c:v>5.6156999999999998E-5</c:v>
                </c:pt>
                <c:pt idx="56157">
                  <c:v>5.6158E-5</c:v>
                </c:pt>
                <c:pt idx="56158">
                  <c:v>5.6159000000000002E-5</c:v>
                </c:pt>
                <c:pt idx="56159">
                  <c:v>5.6159999999999998E-5</c:v>
                </c:pt>
                <c:pt idx="56160">
                  <c:v>5.6161E-5</c:v>
                </c:pt>
                <c:pt idx="56161">
                  <c:v>5.6162000000000002E-5</c:v>
                </c:pt>
                <c:pt idx="56162">
                  <c:v>5.6162999999999997E-5</c:v>
                </c:pt>
                <c:pt idx="56163">
                  <c:v>5.6164E-5</c:v>
                </c:pt>
                <c:pt idx="56164">
                  <c:v>5.6165000000000002E-5</c:v>
                </c:pt>
                <c:pt idx="56165">
                  <c:v>5.6165999999999997E-5</c:v>
                </c:pt>
                <c:pt idx="56166">
                  <c:v>5.6166999999999999E-5</c:v>
                </c:pt>
                <c:pt idx="56167">
                  <c:v>5.6168000000000002E-5</c:v>
                </c:pt>
                <c:pt idx="56168">
                  <c:v>5.6168999999999997E-5</c:v>
                </c:pt>
                <c:pt idx="56169">
                  <c:v>5.6169999999999999E-5</c:v>
                </c:pt>
                <c:pt idx="56170">
                  <c:v>5.6171000000000001E-5</c:v>
                </c:pt>
                <c:pt idx="56171">
                  <c:v>5.6171999999999997E-5</c:v>
                </c:pt>
                <c:pt idx="56172">
                  <c:v>5.6172999999999999E-5</c:v>
                </c:pt>
                <c:pt idx="56173">
                  <c:v>5.6174000000000001E-5</c:v>
                </c:pt>
                <c:pt idx="56174">
                  <c:v>5.6174999999999997E-5</c:v>
                </c:pt>
                <c:pt idx="56175">
                  <c:v>5.6175999999999999E-5</c:v>
                </c:pt>
                <c:pt idx="56176">
                  <c:v>5.6177000000000001E-5</c:v>
                </c:pt>
                <c:pt idx="56177">
                  <c:v>5.6178000000000003E-5</c:v>
                </c:pt>
                <c:pt idx="56178">
                  <c:v>5.6178999999999999E-5</c:v>
                </c:pt>
                <c:pt idx="56179">
                  <c:v>5.6180000000000001E-5</c:v>
                </c:pt>
                <c:pt idx="56180">
                  <c:v>5.6181000000000003E-5</c:v>
                </c:pt>
                <c:pt idx="56181">
                  <c:v>5.6181999999999998E-5</c:v>
                </c:pt>
                <c:pt idx="56182">
                  <c:v>5.6183000000000001E-5</c:v>
                </c:pt>
                <c:pt idx="56183">
                  <c:v>5.6184000000000003E-5</c:v>
                </c:pt>
                <c:pt idx="56184">
                  <c:v>5.6184999999999998E-5</c:v>
                </c:pt>
                <c:pt idx="56185">
                  <c:v>5.6186E-5</c:v>
                </c:pt>
                <c:pt idx="56186">
                  <c:v>5.6187000000000003E-5</c:v>
                </c:pt>
                <c:pt idx="56187">
                  <c:v>5.6187999999999998E-5</c:v>
                </c:pt>
                <c:pt idx="56188">
                  <c:v>5.6189E-5</c:v>
                </c:pt>
                <c:pt idx="56189">
                  <c:v>5.6190000000000002E-5</c:v>
                </c:pt>
                <c:pt idx="56190">
                  <c:v>5.6190999999999998E-5</c:v>
                </c:pt>
                <c:pt idx="56191">
                  <c:v>5.6192E-5</c:v>
                </c:pt>
                <c:pt idx="56192">
                  <c:v>5.6193000000000002E-5</c:v>
                </c:pt>
                <c:pt idx="56193">
                  <c:v>5.6193999999999998E-5</c:v>
                </c:pt>
                <c:pt idx="56194">
                  <c:v>5.6195E-5</c:v>
                </c:pt>
                <c:pt idx="56195">
                  <c:v>5.6196000000000002E-5</c:v>
                </c:pt>
                <c:pt idx="56196">
                  <c:v>5.6196999999999997E-5</c:v>
                </c:pt>
                <c:pt idx="56197">
                  <c:v>5.6198E-5</c:v>
                </c:pt>
                <c:pt idx="56198">
                  <c:v>5.6199000000000002E-5</c:v>
                </c:pt>
                <c:pt idx="56199">
                  <c:v>5.6199999999999997E-5</c:v>
                </c:pt>
                <c:pt idx="56200">
                  <c:v>5.6200999999999999E-5</c:v>
                </c:pt>
                <c:pt idx="56201">
                  <c:v>5.6202000000000002E-5</c:v>
                </c:pt>
                <c:pt idx="56202">
                  <c:v>5.6202999999999997E-5</c:v>
                </c:pt>
                <c:pt idx="56203">
                  <c:v>5.6203999999999999E-5</c:v>
                </c:pt>
                <c:pt idx="56204">
                  <c:v>5.6205000000000001E-5</c:v>
                </c:pt>
                <c:pt idx="56205">
                  <c:v>5.6205999999999997E-5</c:v>
                </c:pt>
                <c:pt idx="56206">
                  <c:v>5.6206999999999999E-5</c:v>
                </c:pt>
                <c:pt idx="56207">
                  <c:v>5.6208000000000001E-5</c:v>
                </c:pt>
                <c:pt idx="56208">
                  <c:v>5.6208999999999997E-5</c:v>
                </c:pt>
                <c:pt idx="56209">
                  <c:v>5.6209999999999999E-5</c:v>
                </c:pt>
                <c:pt idx="56210">
                  <c:v>5.6211000000000001E-5</c:v>
                </c:pt>
                <c:pt idx="56211">
                  <c:v>5.6212000000000003E-5</c:v>
                </c:pt>
                <c:pt idx="56212">
                  <c:v>5.6212999999999999E-5</c:v>
                </c:pt>
                <c:pt idx="56213">
                  <c:v>5.6214000000000001E-5</c:v>
                </c:pt>
                <c:pt idx="56214">
                  <c:v>5.6215000000000003E-5</c:v>
                </c:pt>
                <c:pt idx="56215">
                  <c:v>5.6215999999999998E-5</c:v>
                </c:pt>
                <c:pt idx="56216">
                  <c:v>5.6217000000000001E-5</c:v>
                </c:pt>
                <c:pt idx="56217">
                  <c:v>5.6218000000000003E-5</c:v>
                </c:pt>
                <c:pt idx="56218">
                  <c:v>5.6218999999999998E-5</c:v>
                </c:pt>
                <c:pt idx="56219">
                  <c:v>5.622E-5</c:v>
                </c:pt>
                <c:pt idx="56220">
                  <c:v>5.6221000000000003E-5</c:v>
                </c:pt>
                <c:pt idx="56221">
                  <c:v>5.6221999999999998E-5</c:v>
                </c:pt>
                <c:pt idx="56222">
                  <c:v>5.6223E-5</c:v>
                </c:pt>
                <c:pt idx="56223">
                  <c:v>5.6224000000000002E-5</c:v>
                </c:pt>
                <c:pt idx="56224">
                  <c:v>5.6224999999999998E-5</c:v>
                </c:pt>
                <c:pt idx="56225">
                  <c:v>5.6226E-5</c:v>
                </c:pt>
                <c:pt idx="56226">
                  <c:v>5.6227000000000002E-5</c:v>
                </c:pt>
                <c:pt idx="56227">
                  <c:v>5.6227999999999998E-5</c:v>
                </c:pt>
                <c:pt idx="56228">
                  <c:v>5.6229E-5</c:v>
                </c:pt>
                <c:pt idx="56229">
                  <c:v>5.6230000000000002E-5</c:v>
                </c:pt>
                <c:pt idx="56230">
                  <c:v>5.6230999999999997E-5</c:v>
                </c:pt>
                <c:pt idx="56231">
                  <c:v>5.6232E-5</c:v>
                </c:pt>
                <c:pt idx="56232">
                  <c:v>5.6233000000000002E-5</c:v>
                </c:pt>
                <c:pt idx="56233">
                  <c:v>5.6233999999999997E-5</c:v>
                </c:pt>
                <c:pt idx="56234">
                  <c:v>5.6234999999999999E-5</c:v>
                </c:pt>
                <c:pt idx="56235">
                  <c:v>5.6236000000000002E-5</c:v>
                </c:pt>
                <c:pt idx="56236">
                  <c:v>5.6236999999999997E-5</c:v>
                </c:pt>
                <c:pt idx="56237">
                  <c:v>5.6237999999999999E-5</c:v>
                </c:pt>
                <c:pt idx="56238">
                  <c:v>5.6239000000000001E-5</c:v>
                </c:pt>
                <c:pt idx="56239">
                  <c:v>5.6239999999999997E-5</c:v>
                </c:pt>
                <c:pt idx="56240">
                  <c:v>5.6240999999999999E-5</c:v>
                </c:pt>
                <c:pt idx="56241">
                  <c:v>5.6242000000000001E-5</c:v>
                </c:pt>
                <c:pt idx="56242">
                  <c:v>5.6242999999999997E-5</c:v>
                </c:pt>
                <c:pt idx="56243">
                  <c:v>5.6243999999999999E-5</c:v>
                </c:pt>
                <c:pt idx="56244">
                  <c:v>5.6245000000000001E-5</c:v>
                </c:pt>
                <c:pt idx="56245">
                  <c:v>5.6246000000000003E-5</c:v>
                </c:pt>
                <c:pt idx="56246">
                  <c:v>5.6246999999999999E-5</c:v>
                </c:pt>
                <c:pt idx="56247">
                  <c:v>5.6248000000000001E-5</c:v>
                </c:pt>
                <c:pt idx="56248">
                  <c:v>5.6249000000000003E-5</c:v>
                </c:pt>
                <c:pt idx="56249">
                  <c:v>5.6249999999999998E-5</c:v>
                </c:pt>
                <c:pt idx="56250">
                  <c:v>5.6251000000000001E-5</c:v>
                </c:pt>
                <c:pt idx="56251">
                  <c:v>5.6252000000000003E-5</c:v>
                </c:pt>
                <c:pt idx="56252">
                  <c:v>5.6252999999999998E-5</c:v>
                </c:pt>
                <c:pt idx="56253">
                  <c:v>5.6254E-5</c:v>
                </c:pt>
                <c:pt idx="56254">
                  <c:v>5.6255000000000003E-5</c:v>
                </c:pt>
                <c:pt idx="56255">
                  <c:v>5.6255999999999998E-5</c:v>
                </c:pt>
                <c:pt idx="56256">
                  <c:v>5.6257E-5</c:v>
                </c:pt>
                <c:pt idx="56257">
                  <c:v>5.6258000000000002E-5</c:v>
                </c:pt>
                <c:pt idx="56258">
                  <c:v>5.6258999999999998E-5</c:v>
                </c:pt>
                <c:pt idx="56259">
                  <c:v>5.626E-5</c:v>
                </c:pt>
                <c:pt idx="56260">
                  <c:v>5.6261000000000002E-5</c:v>
                </c:pt>
                <c:pt idx="56261">
                  <c:v>5.6261999999999998E-5</c:v>
                </c:pt>
                <c:pt idx="56262">
                  <c:v>5.6263E-5</c:v>
                </c:pt>
                <c:pt idx="56263">
                  <c:v>5.6264000000000002E-5</c:v>
                </c:pt>
                <c:pt idx="56264">
                  <c:v>5.6264999999999997E-5</c:v>
                </c:pt>
                <c:pt idx="56265">
                  <c:v>5.6266E-5</c:v>
                </c:pt>
                <c:pt idx="56266">
                  <c:v>5.6267000000000002E-5</c:v>
                </c:pt>
                <c:pt idx="56267">
                  <c:v>5.6267999999999997E-5</c:v>
                </c:pt>
                <c:pt idx="56268">
                  <c:v>5.6268999999999999E-5</c:v>
                </c:pt>
                <c:pt idx="56269">
                  <c:v>5.6270000000000002E-5</c:v>
                </c:pt>
                <c:pt idx="56270">
                  <c:v>5.6270999999999997E-5</c:v>
                </c:pt>
                <c:pt idx="56271">
                  <c:v>5.6271999999999999E-5</c:v>
                </c:pt>
                <c:pt idx="56272">
                  <c:v>5.6273000000000001E-5</c:v>
                </c:pt>
                <c:pt idx="56273">
                  <c:v>5.6273999999999997E-5</c:v>
                </c:pt>
                <c:pt idx="56274">
                  <c:v>5.6274999999999999E-5</c:v>
                </c:pt>
                <c:pt idx="56275">
                  <c:v>5.6276000000000001E-5</c:v>
                </c:pt>
                <c:pt idx="56276">
                  <c:v>5.6276999999999997E-5</c:v>
                </c:pt>
                <c:pt idx="56277">
                  <c:v>5.6277999999999999E-5</c:v>
                </c:pt>
                <c:pt idx="56278">
                  <c:v>5.6279000000000001E-5</c:v>
                </c:pt>
                <c:pt idx="56279">
                  <c:v>5.6280000000000003E-5</c:v>
                </c:pt>
                <c:pt idx="56280">
                  <c:v>5.6280999999999999E-5</c:v>
                </c:pt>
                <c:pt idx="56281">
                  <c:v>5.6282000000000001E-5</c:v>
                </c:pt>
                <c:pt idx="56282">
                  <c:v>5.6283000000000003E-5</c:v>
                </c:pt>
                <c:pt idx="56283">
                  <c:v>5.6283999999999998E-5</c:v>
                </c:pt>
                <c:pt idx="56284">
                  <c:v>5.6285000000000001E-5</c:v>
                </c:pt>
                <c:pt idx="56285">
                  <c:v>5.6286000000000003E-5</c:v>
                </c:pt>
                <c:pt idx="56286">
                  <c:v>5.6286999999999998E-5</c:v>
                </c:pt>
                <c:pt idx="56287">
                  <c:v>5.6288E-5</c:v>
                </c:pt>
                <c:pt idx="56288">
                  <c:v>5.6289000000000003E-5</c:v>
                </c:pt>
                <c:pt idx="56289">
                  <c:v>5.6289999999999998E-5</c:v>
                </c:pt>
                <c:pt idx="56290">
                  <c:v>5.6291E-5</c:v>
                </c:pt>
                <c:pt idx="56291">
                  <c:v>5.6292000000000002E-5</c:v>
                </c:pt>
                <c:pt idx="56292">
                  <c:v>5.6292999999999998E-5</c:v>
                </c:pt>
                <c:pt idx="56293">
                  <c:v>5.6294E-5</c:v>
                </c:pt>
                <c:pt idx="56294">
                  <c:v>5.6295000000000002E-5</c:v>
                </c:pt>
                <c:pt idx="56295">
                  <c:v>5.6295999999999998E-5</c:v>
                </c:pt>
                <c:pt idx="56296">
                  <c:v>5.6297E-5</c:v>
                </c:pt>
                <c:pt idx="56297">
                  <c:v>5.6298000000000002E-5</c:v>
                </c:pt>
                <c:pt idx="56298">
                  <c:v>5.6298999999999997E-5</c:v>
                </c:pt>
                <c:pt idx="56299">
                  <c:v>5.63E-5</c:v>
                </c:pt>
                <c:pt idx="56300">
                  <c:v>5.6301000000000002E-5</c:v>
                </c:pt>
                <c:pt idx="56301">
                  <c:v>5.6301999999999997E-5</c:v>
                </c:pt>
                <c:pt idx="56302">
                  <c:v>5.6302999999999999E-5</c:v>
                </c:pt>
                <c:pt idx="56303">
                  <c:v>5.6304000000000002E-5</c:v>
                </c:pt>
                <c:pt idx="56304">
                  <c:v>5.6304999999999997E-5</c:v>
                </c:pt>
                <c:pt idx="56305">
                  <c:v>5.6305999999999999E-5</c:v>
                </c:pt>
                <c:pt idx="56306">
                  <c:v>5.6307000000000001E-5</c:v>
                </c:pt>
                <c:pt idx="56307">
                  <c:v>5.6307999999999997E-5</c:v>
                </c:pt>
                <c:pt idx="56308">
                  <c:v>5.6308999999999999E-5</c:v>
                </c:pt>
                <c:pt idx="56309">
                  <c:v>5.6310000000000001E-5</c:v>
                </c:pt>
                <c:pt idx="56310">
                  <c:v>5.6310999999999997E-5</c:v>
                </c:pt>
                <c:pt idx="56311">
                  <c:v>5.6311999999999999E-5</c:v>
                </c:pt>
                <c:pt idx="56312">
                  <c:v>5.6313000000000001E-5</c:v>
                </c:pt>
                <c:pt idx="56313">
                  <c:v>5.6314000000000003E-5</c:v>
                </c:pt>
                <c:pt idx="56314">
                  <c:v>5.6314999999999999E-5</c:v>
                </c:pt>
                <c:pt idx="56315">
                  <c:v>5.6316000000000001E-5</c:v>
                </c:pt>
                <c:pt idx="56316">
                  <c:v>5.6317000000000003E-5</c:v>
                </c:pt>
                <c:pt idx="56317">
                  <c:v>5.6317999999999998E-5</c:v>
                </c:pt>
                <c:pt idx="56318">
                  <c:v>5.6319000000000001E-5</c:v>
                </c:pt>
                <c:pt idx="56319">
                  <c:v>5.6320000000000003E-5</c:v>
                </c:pt>
                <c:pt idx="56320">
                  <c:v>5.6320999999999998E-5</c:v>
                </c:pt>
                <c:pt idx="56321">
                  <c:v>5.6322E-5</c:v>
                </c:pt>
                <c:pt idx="56322">
                  <c:v>5.6323000000000003E-5</c:v>
                </c:pt>
                <c:pt idx="56323">
                  <c:v>5.6323999999999998E-5</c:v>
                </c:pt>
                <c:pt idx="56324">
                  <c:v>5.6325E-5</c:v>
                </c:pt>
                <c:pt idx="56325">
                  <c:v>5.6326000000000002E-5</c:v>
                </c:pt>
                <c:pt idx="56326">
                  <c:v>5.6326999999999998E-5</c:v>
                </c:pt>
                <c:pt idx="56327">
                  <c:v>5.6328E-5</c:v>
                </c:pt>
                <c:pt idx="56328">
                  <c:v>5.6329000000000002E-5</c:v>
                </c:pt>
                <c:pt idx="56329">
                  <c:v>5.6329999999999998E-5</c:v>
                </c:pt>
                <c:pt idx="56330">
                  <c:v>5.6331E-5</c:v>
                </c:pt>
                <c:pt idx="56331">
                  <c:v>5.6332000000000002E-5</c:v>
                </c:pt>
                <c:pt idx="56332">
                  <c:v>5.6332999999999997E-5</c:v>
                </c:pt>
                <c:pt idx="56333">
                  <c:v>5.6334E-5</c:v>
                </c:pt>
                <c:pt idx="56334">
                  <c:v>5.6335000000000002E-5</c:v>
                </c:pt>
                <c:pt idx="56335">
                  <c:v>5.6335999999999997E-5</c:v>
                </c:pt>
                <c:pt idx="56336">
                  <c:v>5.6336999999999999E-5</c:v>
                </c:pt>
                <c:pt idx="56337">
                  <c:v>5.6338000000000002E-5</c:v>
                </c:pt>
                <c:pt idx="56338">
                  <c:v>5.6338999999999997E-5</c:v>
                </c:pt>
                <c:pt idx="56339">
                  <c:v>5.6339999999999999E-5</c:v>
                </c:pt>
                <c:pt idx="56340">
                  <c:v>5.6341000000000001E-5</c:v>
                </c:pt>
                <c:pt idx="56341">
                  <c:v>5.6341999999999997E-5</c:v>
                </c:pt>
                <c:pt idx="56342">
                  <c:v>5.6342999999999999E-5</c:v>
                </c:pt>
                <c:pt idx="56343">
                  <c:v>5.6344000000000001E-5</c:v>
                </c:pt>
                <c:pt idx="56344">
                  <c:v>5.6344999999999997E-5</c:v>
                </c:pt>
                <c:pt idx="56345">
                  <c:v>5.6345999999999999E-5</c:v>
                </c:pt>
                <c:pt idx="56346">
                  <c:v>5.6347000000000001E-5</c:v>
                </c:pt>
                <c:pt idx="56347">
                  <c:v>5.6348000000000003E-5</c:v>
                </c:pt>
                <c:pt idx="56348">
                  <c:v>5.6348999999999999E-5</c:v>
                </c:pt>
                <c:pt idx="56349">
                  <c:v>5.6350000000000001E-5</c:v>
                </c:pt>
                <c:pt idx="56350">
                  <c:v>5.6351000000000003E-5</c:v>
                </c:pt>
                <c:pt idx="56351">
                  <c:v>5.6351999999999999E-5</c:v>
                </c:pt>
                <c:pt idx="56352">
                  <c:v>5.6353000000000001E-5</c:v>
                </c:pt>
                <c:pt idx="56353">
                  <c:v>5.6354000000000003E-5</c:v>
                </c:pt>
                <c:pt idx="56354">
                  <c:v>5.6354999999999998E-5</c:v>
                </c:pt>
                <c:pt idx="56355">
                  <c:v>5.6356E-5</c:v>
                </c:pt>
                <c:pt idx="56356">
                  <c:v>5.6357000000000003E-5</c:v>
                </c:pt>
                <c:pt idx="56357">
                  <c:v>5.6357999999999998E-5</c:v>
                </c:pt>
                <c:pt idx="56358">
                  <c:v>5.6359E-5</c:v>
                </c:pt>
                <c:pt idx="56359">
                  <c:v>5.6360000000000002E-5</c:v>
                </c:pt>
                <c:pt idx="56360">
                  <c:v>5.6360999999999998E-5</c:v>
                </c:pt>
                <c:pt idx="56361">
                  <c:v>5.6362E-5</c:v>
                </c:pt>
                <c:pt idx="56362">
                  <c:v>5.6363000000000002E-5</c:v>
                </c:pt>
                <c:pt idx="56363">
                  <c:v>5.6363999999999998E-5</c:v>
                </c:pt>
                <c:pt idx="56364">
                  <c:v>5.6365E-5</c:v>
                </c:pt>
                <c:pt idx="56365">
                  <c:v>5.6366000000000002E-5</c:v>
                </c:pt>
                <c:pt idx="56366">
                  <c:v>5.6366999999999998E-5</c:v>
                </c:pt>
                <c:pt idx="56367">
                  <c:v>5.6368E-5</c:v>
                </c:pt>
                <c:pt idx="56368">
                  <c:v>5.6369000000000002E-5</c:v>
                </c:pt>
                <c:pt idx="56369">
                  <c:v>5.6369999999999997E-5</c:v>
                </c:pt>
                <c:pt idx="56370">
                  <c:v>5.6371E-5</c:v>
                </c:pt>
                <c:pt idx="56371">
                  <c:v>5.6372000000000002E-5</c:v>
                </c:pt>
                <c:pt idx="56372">
                  <c:v>5.6372999999999997E-5</c:v>
                </c:pt>
                <c:pt idx="56373">
                  <c:v>5.6373999999999999E-5</c:v>
                </c:pt>
                <c:pt idx="56374">
                  <c:v>5.6375000000000001E-5</c:v>
                </c:pt>
                <c:pt idx="56375">
                  <c:v>5.6375999999999997E-5</c:v>
                </c:pt>
                <c:pt idx="56376">
                  <c:v>5.6376999999999999E-5</c:v>
                </c:pt>
                <c:pt idx="56377">
                  <c:v>5.6378000000000001E-5</c:v>
                </c:pt>
                <c:pt idx="56378">
                  <c:v>5.6378999999999997E-5</c:v>
                </c:pt>
                <c:pt idx="56379">
                  <c:v>5.6379999999999999E-5</c:v>
                </c:pt>
                <c:pt idx="56380">
                  <c:v>5.6381000000000001E-5</c:v>
                </c:pt>
                <c:pt idx="56381">
                  <c:v>5.6382000000000003E-5</c:v>
                </c:pt>
                <c:pt idx="56382">
                  <c:v>5.6382999999999999E-5</c:v>
                </c:pt>
                <c:pt idx="56383">
                  <c:v>5.6384000000000001E-5</c:v>
                </c:pt>
                <c:pt idx="56384">
                  <c:v>5.6385000000000003E-5</c:v>
                </c:pt>
                <c:pt idx="56385">
                  <c:v>5.6385999999999999E-5</c:v>
                </c:pt>
                <c:pt idx="56386">
                  <c:v>5.6387000000000001E-5</c:v>
                </c:pt>
                <c:pt idx="56387">
                  <c:v>5.6388000000000003E-5</c:v>
                </c:pt>
                <c:pt idx="56388">
                  <c:v>5.6388999999999998E-5</c:v>
                </c:pt>
                <c:pt idx="56389">
                  <c:v>5.6390000000000001E-5</c:v>
                </c:pt>
                <c:pt idx="56390">
                  <c:v>5.6391000000000003E-5</c:v>
                </c:pt>
                <c:pt idx="56391">
                  <c:v>5.6391999999999998E-5</c:v>
                </c:pt>
                <c:pt idx="56392">
                  <c:v>5.6393E-5</c:v>
                </c:pt>
                <c:pt idx="56393">
                  <c:v>5.6394000000000003E-5</c:v>
                </c:pt>
                <c:pt idx="56394">
                  <c:v>5.6394999999999998E-5</c:v>
                </c:pt>
                <c:pt idx="56395">
                  <c:v>5.6396E-5</c:v>
                </c:pt>
                <c:pt idx="56396">
                  <c:v>5.6397000000000002E-5</c:v>
                </c:pt>
                <c:pt idx="56397">
                  <c:v>5.6397999999999998E-5</c:v>
                </c:pt>
                <c:pt idx="56398">
                  <c:v>5.6399E-5</c:v>
                </c:pt>
                <c:pt idx="56399">
                  <c:v>5.6400000000000002E-5</c:v>
                </c:pt>
                <c:pt idx="56400">
                  <c:v>5.6400999999999998E-5</c:v>
                </c:pt>
                <c:pt idx="56401">
                  <c:v>5.6402E-5</c:v>
                </c:pt>
                <c:pt idx="56402">
                  <c:v>5.6403000000000002E-5</c:v>
                </c:pt>
                <c:pt idx="56403">
                  <c:v>5.6403999999999997E-5</c:v>
                </c:pt>
                <c:pt idx="56404">
                  <c:v>5.6405E-5</c:v>
                </c:pt>
                <c:pt idx="56405">
                  <c:v>5.6406000000000002E-5</c:v>
                </c:pt>
                <c:pt idx="56406">
                  <c:v>5.6406999999999997E-5</c:v>
                </c:pt>
                <c:pt idx="56407">
                  <c:v>5.6407999999999999E-5</c:v>
                </c:pt>
                <c:pt idx="56408">
                  <c:v>5.6409000000000002E-5</c:v>
                </c:pt>
                <c:pt idx="56409">
                  <c:v>5.6409999999999997E-5</c:v>
                </c:pt>
                <c:pt idx="56410">
                  <c:v>5.6410999999999999E-5</c:v>
                </c:pt>
                <c:pt idx="56411">
                  <c:v>5.6412000000000001E-5</c:v>
                </c:pt>
                <c:pt idx="56412">
                  <c:v>5.6412999999999997E-5</c:v>
                </c:pt>
                <c:pt idx="56413">
                  <c:v>5.6413999999999999E-5</c:v>
                </c:pt>
                <c:pt idx="56414">
                  <c:v>5.6415000000000001E-5</c:v>
                </c:pt>
                <c:pt idx="56415">
                  <c:v>5.6416000000000003E-5</c:v>
                </c:pt>
                <c:pt idx="56416">
                  <c:v>5.6416999999999999E-5</c:v>
                </c:pt>
                <c:pt idx="56417">
                  <c:v>5.6418000000000001E-5</c:v>
                </c:pt>
                <c:pt idx="56418">
                  <c:v>5.6419000000000003E-5</c:v>
                </c:pt>
                <c:pt idx="56419">
                  <c:v>5.6419999999999999E-5</c:v>
                </c:pt>
                <c:pt idx="56420">
                  <c:v>5.6421000000000001E-5</c:v>
                </c:pt>
                <c:pt idx="56421">
                  <c:v>5.6422000000000003E-5</c:v>
                </c:pt>
                <c:pt idx="56422">
                  <c:v>5.6422999999999998E-5</c:v>
                </c:pt>
                <c:pt idx="56423">
                  <c:v>5.6424000000000001E-5</c:v>
                </c:pt>
                <c:pt idx="56424">
                  <c:v>5.6425000000000003E-5</c:v>
                </c:pt>
                <c:pt idx="56425">
                  <c:v>5.6425999999999998E-5</c:v>
                </c:pt>
                <c:pt idx="56426">
                  <c:v>5.6427E-5</c:v>
                </c:pt>
                <c:pt idx="56427">
                  <c:v>5.6428000000000003E-5</c:v>
                </c:pt>
                <c:pt idx="56428">
                  <c:v>5.6428999999999998E-5</c:v>
                </c:pt>
                <c:pt idx="56429">
                  <c:v>5.643E-5</c:v>
                </c:pt>
                <c:pt idx="56430">
                  <c:v>5.6431000000000002E-5</c:v>
                </c:pt>
                <c:pt idx="56431">
                  <c:v>5.6431999999999998E-5</c:v>
                </c:pt>
                <c:pt idx="56432">
                  <c:v>5.6433E-5</c:v>
                </c:pt>
                <c:pt idx="56433">
                  <c:v>5.6434000000000002E-5</c:v>
                </c:pt>
                <c:pt idx="56434">
                  <c:v>5.6434999999999998E-5</c:v>
                </c:pt>
                <c:pt idx="56435">
                  <c:v>5.6436E-5</c:v>
                </c:pt>
                <c:pt idx="56436">
                  <c:v>5.6437000000000002E-5</c:v>
                </c:pt>
                <c:pt idx="56437">
                  <c:v>5.6437999999999997E-5</c:v>
                </c:pt>
                <c:pt idx="56438">
                  <c:v>5.6439E-5</c:v>
                </c:pt>
                <c:pt idx="56439">
                  <c:v>5.6440000000000002E-5</c:v>
                </c:pt>
                <c:pt idx="56440">
                  <c:v>5.6440999999999997E-5</c:v>
                </c:pt>
                <c:pt idx="56441">
                  <c:v>5.6441999999999999E-5</c:v>
                </c:pt>
                <c:pt idx="56442">
                  <c:v>5.6443000000000002E-5</c:v>
                </c:pt>
                <c:pt idx="56443">
                  <c:v>5.6443999999999997E-5</c:v>
                </c:pt>
                <c:pt idx="56444">
                  <c:v>5.6444999999999999E-5</c:v>
                </c:pt>
                <c:pt idx="56445">
                  <c:v>5.6446000000000001E-5</c:v>
                </c:pt>
                <c:pt idx="56446">
                  <c:v>5.6446999999999997E-5</c:v>
                </c:pt>
                <c:pt idx="56447">
                  <c:v>5.6447999999999999E-5</c:v>
                </c:pt>
                <c:pt idx="56448">
                  <c:v>5.6449000000000001E-5</c:v>
                </c:pt>
                <c:pt idx="56449">
                  <c:v>5.6450000000000003E-5</c:v>
                </c:pt>
                <c:pt idx="56450">
                  <c:v>5.6450999999999999E-5</c:v>
                </c:pt>
                <c:pt idx="56451">
                  <c:v>5.6452000000000001E-5</c:v>
                </c:pt>
                <c:pt idx="56452">
                  <c:v>5.6453000000000003E-5</c:v>
                </c:pt>
                <c:pt idx="56453">
                  <c:v>5.6453999999999999E-5</c:v>
                </c:pt>
                <c:pt idx="56454">
                  <c:v>5.6455000000000001E-5</c:v>
                </c:pt>
                <c:pt idx="56455">
                  <c:v>5.6456000000000003E-5</c:v>
                </c:pt>
                <c:pt idx="56456">
                  <c:v>5.6456999999999998E-5</c:v>
                </c:pt>
                <c:pt idx="56457">
                  <c:v>5.6458000000000001E-5</c:v>
                </c:pt>
                <c:pt idx="56458">
                  <c:v>5.6459000000000003E-5</c:v>
                </c:pt>
                <c:pt idx="56459">
                  <c:v>5.6459999999999998E-5</c:v>
                </c:pt>
                <c:pt idx="56460">
                  <c:v>5.6461E-5</c:v>
                </c:pt>
                <c:pt idx="56461">
                  <c:v>5.6462000000000003E-5</c:v>
                </c:pt>
                <c:pt idx="56462">
                  <c:v>5.6462999999999998E-5</c:v>
                </c:pt>
                <c:pt idx="56463">
                  <c:v>5.6464E-5</c:v>
                </c:pt>
                <c:pt idx="56464">
                  <c:v>5.6465000000000002E-5</c:v>
                </c:pt>
                <c:pt idx="56465">
                  <c:v>5.6465999999999998E-5</c:v>
                </c:pt>
                <c:pt idx="56466">
                  <c:v>5.6467E-5</c:v>
                </c:pt>
                <c:pt idx="56467">
                  <c:v>5.6468000000000002E-5</c:v>
                </c:pt>
                <c:pt idx="56468">
                  <c:v>5.6468999999999998E-5</c:v>
                </c:pt>
                <c:pt idx="56469">
                  <c:v>5.647E-5</c:v>
                </c:pt>
                <c:pt idx="56470">
                  <c:v>5.6471000000000002E-5</c:v>
                </c:pt>
                <c:pt idx="56471">
                  <c:v>5.6471999999999997E-5</c:v>
                </c:pt>
                <c:pt idx="56472">
                  <c:v>5.6473E-5</c:v>
                </c:pt>
                <c:pt idx="56473">
                  <c:v>5.6474000000000002E-5</c:v>
                </c:pt>
                <c:pt idx="56474">
                  <c:v>5.6474999999999997E-5</c:v>
                </c:pt>
                <c:pt idx="56475">
                  <c:v>5.6475999999999999E-5</c:v>
                </c:pt>
                <c:pt idx="56476">
                  <c:v>5.6477000000000002E-5</c:v>
                </c:pt>
                <c:pt idx="56477">
                  <c:v>5.6477999999999997E-5</c:v>
                </c:pt>
                <c:pt idx="56478">
                  <c:v>5.6478999999999999E-5</c:v>
                </c:pt>
                <c:pt idx="56479">
                  <c:v>5.6480000000000001E-5</c:v>
                </c:pt>
                <c:pt idx="56480">
                  <c:v>5.6480999999999997E-5</c:v>
                </c:pt>
                <c:pt idx="56481">
                  <c:v>5.6481999999999999E-5</c:v>
                </c:pt>
                <c:pt idx="56482">
                  <c:v>5.6483000000000001E-5</c:v>
                </c:pt>
                <c:pt idx="56483">
                  <c:v>5.6484000000000003E-5</c:v>
                </c:pt>
                <c:pt idx="56484">
                  <c:v>5.6484999999999999E-5</c:v>
                </c:pt>
                <c:pt idx="56485">
                  <c:v>5.6486000000000001E-5</c:v>
                </c:pt>
                <c:pt idx="56486">
                  <c:v>5.6487000000000003E-5</c:v>
                </c:pt>
                <c:pt idx="56487">
                  <c:v>5.6487999999999999E-5</c:v>
                </c:pt>
                <c:pt idx="56488">
                  <c:v>5.6489000000000001E-5</c:v>
                </c:pt>
                <c:pt idx="56489">
                  <c:v>5.6490000000000003E-5</c:v>
                </c:pt>
                <c:pt idx="56490">
                  <c:v>5.6490999999999998E-5</c:v>
                </c:pt>
                <c:pt idx="56491">
                  <c:v>5.6492000000000001E-5</c:v>
                </c:pt>
                <c:pt idx="56492">
                  <c:v>5.6493000000000003E-5</c:v>
                </c:pt>
                <c:pt idx="56493">
                  <c:v>5.6493999999999998E-5</c:v>
                </c:pt>
                <c:pt idx="56494">
                  <c:v>5.6495E-5</c:v>
                </c:pt>
                <c:pt idx="56495">
                  <c:v>5.6496000000000003E-5</c:v>
                </c:pt>
                <c:pt idx="56496">
                  <c:v>5.6496999999999998E-5</c:v>
                </c:pt>
                <c:pt idx="56497">
                  <c:v>5.6498E-5</c:v>
                </c:pt>
                <c:pt idx="56498">
                  <c:v>5.6499000000000002E-5</c:v>
                </c:pt>
                <c:pt idx="56499">
                  <c:v>5.6499999999999998E-5</c:v>
                </c:pt>
                <c:pt idx="56500">
                  <c:v>5.6501E-5</c:v>
                </c:pt>
                <c:pt idx="56501">
                  <c:v>5.6502000000000002E-5</c:v>
                </c:pt>
                <c:pt idx="56502">
                  <c:v>5.6502999999999998E-5</c:v>
                </c:pt>
                <c:pt idx="56503">
                  <c:v>5.6504E-5</c:v>
                </c:pt>
                <c:pt idx="56504">
                  <c:v>5.6505000000000002E-5</c:v>
                </c:pt>
                <c:pt idx="56505">
                  <c:v>5.6505999999999997E-5</c:v>
                </c:pt>
                <c:pt idx="56506">
                  <c:v>5.6507E-5</c:v>
                </c:pt>
                <c:pt idx="56507">
                  <c:v>5.6508000000000002E-5</c:v>
                </c:pt>
                <c:pt idx="56508">
                  <c:v>5.6508999999999997E-5</c:v>
                </c:pt>
                <c:pt idx="56509">
                  <c:v>5.6509999999999999E-5</c:v>
                </c:pt>
                <c:pt idx="56510">
                  <c:v>5.6511000000000002E-5</c:v>
                </c:pt>
                <c:pt idx="56511">
                  <c:v>5.6511999999999997E-5</c:v>
                </c:pt>
                <c:pt idx="56512">
                  <c:v>5.6512999999999999E-5</c:v>
                </c:pt>
                <c:pt idx="56513">
                  <c:v>5.6514000000000001E-5</c:v>
                </c:pt>
                <c:pt idx="56514">
                  <c:v>5.6514999999999997E-5</c:v>
                </c:pt>
                <c:pt idx="56515">
                  <c:v>5.6515999999999999E-5</c:v>
                </c:pt>
                <c:pt idx="56516">
                  <c:v>5.6517000000000001E-5</c:v>
                </c:pt>
                <c:pt idx="56517">
                  <c:v>5.6518000000000003E-5</c:v>
                </c:pt>
                <c:pt idx="56518">
                  <c:v>5.6518999999999999E-5</c:v>
                </c:pt>
                <c:pt idx="56519">
                  <c:v>5.6520000000000001E-5</c:v>
                </c:pt>
                <c:pt idx="56520">
                  <c:v>5.6521000000000003E-5</c:v>
                </c:pt>
                <c:pt idx="56521">
                  <c:v>5.6521999999999999E-5</c:v>
                </c:pt>
                <c:pt idx="56522">
                  <c:v>5.6523000000000001E-5</c:v>
                </c:pt>
                <c:pt idx="56523">
                  <c:v>5.6524000000000003E-5</c:v>
                </c:pt>
                <c:pt idx="56524">
                  <c:v>5.6524999999999998E-5</c:v>
                </c:pt>
                <c:pt idx="56525">
                  <c:v>5.6526000000000001E-5</c:v>
                </c:pt>
                <c:pt idx="56526">
                  <c:v>5.6527000000000003E-5</c:v>
                </c:pt>
                <c:pt idx="56527">
                  <c:v>5.6527999999999998E-5</c:v>
                </c:pt>
                <c:pt idx="56528">
                  <c:v>5.6529E-5</c:v>
                </c:pt>
                <c:pt idx="56529">
                  <c:v>5.6530000000000003E-5</c:v>
                </c:pt>
                <c:pt idx="56530">
                  <c:v>5.6530999999999998E-5</c:v>
                </c:pt>
                <c:pt idx="56531">
                  <c:v>5.6532E-5</c:v>
                </c:pt>
                <c:pt idx="56532">
                  <c:v>5.6533000000000002E-5</c:v>
                </c:pt>
                <c:pt idx="56533">
                  <c:v>5.6533999999999998E-5</c:v>
                </c:pt>
                <c:pt idx="56534">
                  <c:v>5.6535E-5</c:v>
                </c:pt>
                <c:pt idx="56535">
                  <c:v>5.6536000000000002E-5</c:v>
                </c:pt>
                <c:pt idx="56536">
                  <c:v>5.6536999999999998E-5</c:v>
                </c:pt>
                <c:pt idx="56537">
                  <c:v>5.6538E-5</c:v>
                </c:pt>
                <c:pt idx="56538">
                  <c:v>5.6539000000000002E-5</c:v>
                </c:pt>
                <c:pt idx="56539">
                  <c:v>5.6539999999999997E-5</c:v>
                </c:pt>
                <c:pt idx="56540">
                  <c:v>5.6541E-5</c:v>
                </c:pt>
                <c:pt idx="56541">
                  <c:v>5.6542000000000002E-5</c:v>
                </c:pt>
                <c:pt idx="56542">
                  <c:v>5.6542999999999997E-5</c:v>
                </c:pt>
                <c:pt idx="56543">
                  <c:v>5.6543999999999999E-5</c:v>
                </c:pt>
                <c:pt idx="56544">
                  <c:v>5.6545000000000002E-5</c:v>
                </c:pt>
                <c:pt idx="56545">
                  <c:v>5.6545999999999997E-5</c:v>
                </c:pt>
                <c:pt idx="56546">
                  <c:v>5.6546999999999999E-5</c:v>
                </c:pt>
                <c:pt idx="56547">
                  <c:v>5.6548000000000001E-5</c:v>
                </c:pt>
                <c:pt idx="56548">
                  <c:v>5.6548999999999997E-5</c:v>
                </c:pt>
                <c:pt idx="56549">
                  <c:v>5.6549999999999999E-5</c:v>
                </c:pt>
                <c:pt idx="56550">
                  <c:v>5.6551000000000001E-5</c:v>
                </c:pt>
                <c:pt idx="56551">
                  <c:v>5.6552000000000003E-5</c:v>
                </c:pt>
                <c:pt idx="56552">
                  <c:v>5.6552999999999999E-5</c:v>
                </c:pt>
                <c:pt idx="56553">
                  <c:v>5.6554000000000001E-5</c:v>
                </c:pt>
                <c:pt idx="56554">
                  <c:v>5.6555000000000003E-5</c:v>
                </c:pt>
                <c:pt idx="56555">
                  <c:v>5.6555999999999999E-5</c:v>
                </c:pt>
                <c:pt idx="56556">
                  <c:v>5.6557000000000001E-5</c:v>
                </c:pt>
                <c:pt idx="56557">
                  <c:v>5.6558000000000003E-5</c:v>
                </c:pt>
                <c:pt idx="56558">
                  <c:v>5.6558999999999998E-5</c:v>
                </c:pt>
                <c:pt idx="56559">
                  <c:v>5.6560000000000001E-5</c:v>
                </c:pt>
                <c:pt idx="56560">
                  <c:v>5.6561000000000003E-5</c:v>
                </c:pt>
                <c:pt idx="56561">
                  <c:v>5.6561999999999998E-5</c:v>
                </c:pt>
                <c:pt idx="56562">
                  <c:v>5.6563E-5</c:v>
                </c:pt>
                <c:pt idx="56563">
                  <c:v>5.6564000000000003E-5</c:v>
                </c:pt>
                <c:pt idx="56564">
                  <c:v>5.6564999999999998E-5</c:v>
                </c:pt>
                <c:pt idx="56565">
                  <c:v>5.6566E-5</c:v>
                </c:pt>
                <c:pt idx="56566">
                  <c:v>5.6567000000000002E-5</c:v>
                </c:pt>
                <c:pt idx="56567">
                  <c:v>5.6567999999999998E-5</c:v>
                </c:pt>
                <c:pt idx="56568">
                  <c:v>5.6569E-5</c:v>
                </c:pt>
                <c:pt idx="56569">
                  <c:v>5.6570000000000002E-5</c:v>
                </c:pt>
                <c:pt idx="56570">
                  <c:v>5.6570999999999998E-5</c:v>
                </c:pt>
                <c:pt idx="56571">
                  <c:v>5.6572E-5</c:v>
                </c:pt>
                <c:pt idx="56572">
                  <c:v>5.6573000000000002E-5</c:v>
                </c:pt>
                <c:pt idx="56573">
                  <c:v>5.6573999999999997E-5</c:v>
                </c:pt>
                <c:pt idx="56574">
                  <c:v>5.6575E-5</c:v>
                </c:pt>
                <c:pt idx="56575">
                  <c:v>5.6576000000000002E-5</c:v>
                </c:pt>
                <c:pt idx="56576">
                  <c:v>5.6576999999999997E-5</c:v>
                </c:pt>
                <c:pt idx="56577">
                  <c:v>5.6577999999999999E-5</c:v>
                </c:pt>
                <c:pt idx="56578">
                  <c:v>5.6579000000000002E-5</c:v>
                </c:pt>
                <c:pt idx="56579">
                  <c:v>5.6579999999999997E-5</c:v>
                </c:pt>
                <c:pt idx="56580">
                  <c:v>5.6580999999999999E-5</c:v>
                </c:pt>
                <c:pt idx="56581">
                  <c:v>5.6582000000000001E-5</c:v>
                </c:pt>
                <c:pt idx="56582">
                  <c:v>5.6582999999999997E-5</c:v>
                </c:pt>
                <c:pt idx="56583">
                  <c:v>5.6583999999999999E-5</c:v>
                </c:pt>
                <c:pt idx="56584">
                  <c:v>5.6585000000000001E-5</c:v>
                </c:pt>
                <c:pt idx="56585">
                  <c:v>5.6586000000000003E-5</c:v>
                </c:pt>
                <c:pt idx="56586">
                  <c:v>5.6586999999999999E-5</c:v>
                </c:pt>
                <c:pt idx="56587">
                  <c:v>5.6588000000000001E-5</c:v>
                </c:pt>
                <c:pt idx="56588">
                  <c:v>5.6589000000000003E-5</c:v>
                </c:pt>
                <c:pt idx="56589">
                  <c:v>5.6589999999999999E-5</c:v>
                </c:pt>
                <c:pt idx="56590">
                  <c:v>5.6591000000000001E-5</c:v>
                </c:pt>
                <c:pt idx="56591">
                  <c:v>5.6592000000000003E-5</c:v>
                </c:pt>
                <c:pt idx="56592">
                  <c:v>5.6592999999999998E-5</c:v>
                </c:pt>
                <c:pt idx="56593">
                  <c:v>5.6594000000000001E-5</c:v>
                </c:pt>
                <c:pt idx="56594">
                  <c:v>5.6595000000000003E-5</c:v>
                </c:pt>
                <c:pt idx="56595">
                  <c:v>5.6595999999999998E-5</c:v>
                </c:pt>
                <c:pt idx="56596">
                  <c:v>5.6597E-5</c:v>
                </c:pt>
                <c:pt idx="56597">
                  <c:v>5.6598000000000003E-5</c:v>
                </c:pt>
                <c:pt idx="56598">
                  <c:v>5.6598999999999998E-5</c:v>
                </c:pt>
                <c:pt idx="56599">
                  <c:v>5.66E-5</c:v>
                </c:pt>
                <c:pt idx="56600">
                  <c:v>5.6601000000000002E-5</c:v>
                </c:pt>
                <c:pt idx="56601">
                  <c:v>5.6601999999999998E-5</c:v>
                </c:pt>
                <c:pt idx="56602">
                  <c:v>5.6603E-5</c:v>
                </c:pt>
                <c:pt idx="56603">
                  <c:v>5.6604000000000002E-5</c:v>
                </c:pt>
                <c:pt idx="56604">
                  <c:v>5.6604999999999998E-5</c:v>
                </c:pt>
                <c:pt idx="56605">
                  <c:v>5.6606E-5</c:v>
                </c:pt>
                <c:pt idx="56606">
                  <c:v>5.6607000000000002E-5</c:v>
                </c:pt>
                <c:pt idx="56607">
                  <c:v>5.6607999999999997E-5</c:v>
                </c:pt>
                <c:pt idx="56608">
                  <c:v>5.6609E-5</c:v>
                </c:pt>
                <c:pt idx="56609">
                  <c:v>5.6610000000000002E-5</c:v>
                </c:pt>
                <c:pt idx="56610">
                  <c:v>5.6610999999999997E-5</c:v>
                </c:pt>
                <c:pt idx="56611">
                  <c:v>5.6611999999999999E-5</c:v>
                </c:pt>
                <c:pt idx="56612">
                  <c:v>5.6613000000000002E-5</c:v>
                </c:pt>
                <c:pt idx="56613">
                  <c:v>5.6613999999999997E-5</c:v>
                </c:pt>
                <c:pt idx="56614">
                  <c:v>5.6614999999999999E-5</c:v>
                </c:pt>
                <c:pt idx="56615">
                  <c:v>5.6616000000000001E-5</c:v>
                </c:pt>
                <c:pt idx="56616">
                  <c:v>5.6616999999999997E-5</c:v>
                </c:pt>
                <c:pt idx="56617">
                  <c:v>5.6617999999999999E-5</c:v>
                </c:pt>
                <c:pt idx="56618">
                  <c:v>5.6619000000000001E-5</c:v>
                </c:pt>
                <c:pt idx="56619">
                  <c:v>5.6619999999999997E-5</c:v>
                </c:pt>
                <c:pt idx="56620">
                  <c:v>5.6620999999999999E-5</c:v>
                </c:pt>
                <c:pt idx="56621">
                  <c:v>5.6622000000000001E-5</c:v>
                </c:pt>
                <c:pt idx="56622">
                  <c:v>5.6623000000000003E-5</c:v>
                </c:pt>
                <c:pt idx="56623">
                  <c:v>5.6623999999999999E-5</c:v>
                </c:pt>
                <c:pt idx="56624">
                  <c:v>5.6625000000000001E-5</c:v>
                </c:pt>
                <c:pt idx="56625">
                  <c:v>5.6626000000000003E-5</c:v>
                </c:pt>
                <c:pt idx="56626">
                  <c:v>5.6626999999999998E-5</c:v>
                </c:pt>
                <c:pt idx="56627">
                  <c:v>5.6628000000000001E-5</c:v>
                </c:pt>
                <c:pt idx="56628">
                  <c:v>5.6629000000000003E-5</c:v>
                </c:pt>
                <c:pt idx="56629">
                  <c:v>5.6629999999999998E-5</c:v>
                </c:pt>
                <c:pt idx="56630">
                  <c:v>5.6631E-5</c:v>
                </c:pt>
                <c:pt idx="56631">
                  <c:v>5.6632000000000003E-5</c:v>
                </c:pt>
                <c:pt idx="56632">
                  <c:v>5.6632999999999998E-5</c:v>
                </c:pt>
                <c:pt idx="56633">
                  <c:v>5.6634E-5</c:v>
                </c:pt>
                <c:pt idx="56634">
                  <c:v>5.6635000000000002E-5</c:v>
                </c:pt>
                <c:pt idx="56635">
                  <c:v>5.6635999999999998E-5</c:v>
                </c:pt>
                <c:pt idx="56636">
                  <c:v>5.6637E-5</c:v>
                </c:pt>
                <c:pt idx="56637">
                  <c:v>5.6638000000000002E-5</c:v>
                </c:pt>
                <c:pt idx="56638">
                  <c:v>5.6638999999999998E-5</c:v>
                </c:pt>
                <c:pt idx="56639">
                  <c:v>5.664E-5</c:v>
                </c:pt>
                <c:pt idx="56640">
                  <c:v>5.6641000000000002E-5</c:v>
                </c:pt>
                <c:pt idx="56641">
                  <c:v>5.6641999999999997E-5</c:v>
                </c:pt>
                <c:pt idx="56642">
                  <c:v>5.6643E-5</c:v>
                </c:pt>
                <c:pt idx="56643">
                  <c:v>5.6644000000000002E-5</c:v>
                </c:pt>
                <c:pt idx="56644">
                  <c:v>5.6644999999999997E-5</c:v>
                </c:pt>
                <c:pt idx="56645">
                  <c:v>5.6645999999999999E-5</c:v>
                </c:pt>
                <c:pt idx="56646">
                  <c:v>5.6647000000000002E-5</c:v>
                </c:pt>
                <c:pt idx="56647">
                  <c:v>5.6647999999999997E-5</c:v>
                </c:pt>
                <c:pt idx="56648">
                  <c:v>5.6648999999999999E-5</c:v>
                </c:pt>
                <c:pt idx="56649">
                  <c:v>5.6650000000000001E-5</c:v>
                </c:pt>
                <c:pt idx="56650">
                  <c:v>5.6650999999999997E-5</c:v>
                </c:pt>
                <c:pt idx="56651">
                  <c:v>5.6651999999999999E-5</c:v>
                </c:pt>
                <c:pt idx="56652">
                  <c:v>5.6653000000000001E-5</c:v>
                </c:pt>
                <c:pt idx="56653">
                  <c:v>5.6653999999999997E-5</c:v>
                </c:pt>
                <c:pt idx="56654">
                  <c:v>5.6654999999999999E-5</c:v>
                </c:pt>
                <c:pt idx="56655">
                  <c:v>5.6656000000000001E-5</c:v>
                </c:pt>
                <c:pt idx="56656">
                  <c:v>5.6657000000000003E-5</c:v>
                </c:pt>
                <c:pt idx="56657">
                  <c:v>5.6657999999999999E-5</c:v>
                </c:pt>
                <c:pt idx="56658">
                  <c:v>5.6659000000000001E-5</c:v>
                </c:pt>
                <c:pt idx="56659">
                  <c:v>5.6660000000000003E-5</c:v>
                </c:pt>
                <c:pt idx="56660">
                  <c:v>5.6660999999999998E-5</c:v>
                </c:pt>
                <c:pt idx="56661">
                  <c:v>5.6662000000000001E-5</c:v>
                </c:pt>
                <c:pt idx="56662">
                  <c:v>5.6663000000000003E-5</c:v>
                </c:pt>
                <c:pt idx="56663">
                  <c:v>5.6663999999999998E-5</c:v>
                </c:pt>
                <c:pt idx="56664">
                  <c:v>5.6665E-5</c:v>
                </c:pt>
                <c:pt idx="56665">
                  <c:v>5.6666000000000003E-5</c:v>
                </c:pt>
                <c:pt idx="56666">
                  <c:v>5.6666999999999998E-5</c:v>
                </c:pt>
                <c:pt idx="56667">
                  <c:v>5.6668E-5</c:v>
                </c:pt>
                <c:pt idx="56668">
                  <c:v>5.6669000000000002E-5</c:v>
                </c:pt>
                <c:pt idx="56669">
                  <c:v>5.6669999999999998E-5</c:v>
                </c:pt>
                <c:pt idx="56670">
                  <c:v>5.6671E-5</c:v>
                </c:pt>
                <c:pt idx="56671">
                  <c:v>5.6672000000000002E-5</c:v>
                </c:pt>
                <c:pt idx="56672">
                  <c:v>5.6672999999999998E-5</c:v>
                </c:pt>
                <c:pt idx="56673">
                  <c:v>5.6674E-5</c:v>
                </c:pt>
                <c:pt idx="56674">
                  <c:v>5.6675000000000002E-5</c:v>
                </c:pt>
                <c:pt idx="56675">
                  <c:v>5.6675999999999997E-5</c:v>
                </c:pt>
                <c:pt idx="56676">
                  <c:v>5.6677E-5</c:v>
                </c:pt>
                <c:pt idx="56677">
                  <c:v>5.6678000000000002E-5</c:v>
                </c:pt>
                <c:pt idx="56678">
                  <c:v>5.6678999999999997E-5</c:v>
                </c:pt>
                <c:pt idx="56679">
                  <c:v>5.6679999999999999E-5</c:v>
                </c:pt>
                <c:pt idx="56680">
                  <c:v>5.6681000000000002E-5</c:v>
                </c:pt>
                <c:pt idx="56681">
                  <c:v>5.6681999999999997E-5</c:v>
                </c:pt>
                <c:pt idx="56682">
                  <c:v>5.6682999999999999E-5</c:v>
                </c:pt>
                <c:pt idx="56683">
                  <c:v>5.6684000000000001E-5</c:v>
                </c:pt>
                <c:pt idx="56684">
                  <c:v>5.6684999999999997E-5</c:v>
                </c:pt>
                <c:pt idx="56685">
                  <c:v>5.6685999999999999E-5</c:v>
                </c:pt>
                <c:pt idx="56686">
                  <c:v>5.6687000000000001E-5</c:v>
                </c:pt>
                <c:pt idx="56687">
                  <c:v>5.6687999999999997E-5</c:v>
                </c:pt>
                <c:pt idx="56688">
                  <c:v>5.6688999999999999E-5</c:v>
                </c:pt>
                <c:pt idx="56689">
                  <c:v>5.6690000000000001E-5</c:v>
                </c:pt>
                <c:pt idx="56690">
                  <c:v>5.6691000000000003E-5</c:v>
                </c:pt>
                <c:pt idx="56691">
                  <c:v>5.6691999999999999E-5</c:v>
                </c:pt>
                <c:pt idx="56692">
                  <c:v>5.6693000000000001E-5</c:v>
                </c:pt>
                <c:pt idx="56693">
                  <c:v>5.6694000000000003E-5</c:v>
                </c:pt>
                <c:pt idx="56694">
                  <c:v>5.6694999999999998E-5</c:v>
                </c:pt>
                <c:pt idx="56695">
                  <c:v>5.6696000000000001E-5</c:v>
                </c:pt>
                <c:pt idx="56696">
                  <c:v>5.6697000000000003E-5</c:v>
                </c:pt>
                <c:pt idx="56697">
                  <c:v>5.6697999999999998E-5</c:v>
                </c:pt>
                <c:pt idx="56698">
                  <c:v>5.6699E-5</c:v>
                </c:pt>
                <c:pt idx="56699">
                  <c:v>5.6700000000000003E-5</c:v>
                </c:pt>
                <c:pt idx="56700">
                  <c:v>5.6700999999999998E-5</c:v>
                </c:pt>
                <c:pt idx="56701">
                  <c:v>5.6702E-5</c:v>
                </c:pt>
                <c:pt idx="56702">
                  <c:v>5.6703000000000002E-5</c:v>
                </c:pt>
                <c:pt idx="56703">
                  <c:v>5.6703999999999998E-5</c:v>
                </c:pt>
                <c:pt idx="56704">
                  <c:v>5.6705E-5</c:v>
                </c:pt>
                <c:pt idx="56705">
                  <c:v>5.6706000000000002E-5</c:v>
                </c:pt>
                <c:pt idx="56706">
                  <c:v>5.6706999999999998E-5</c:v>
                </c:pt>
                <c:pt idx="56707">
                  <c:v>5.6708E-5</c:v>
                </c:pt>
                <c:pt idx="56708">
                  <c:v>5.6709000000000002E-5</c:v>
                </c:pt>
                <c:pt idx="56709">
                  <c:v>5.6709999999999997E-5</c:v>
                </c:pt>
                <c:pt idx="56710">
                  <c:v>5.6711E-5</c:v>
                </c:pt>
                <c:pt idx="56711">
                  <c:v>5.6712000000000002E-5</c:v>
                </c:pt>
                <c:pt idx="56712">
                  <c:v>5.6712999999999997E-5</c:v>
                </c:pt>
                <c:pt idx="56713">
                  <c:v>5.6713999999999999E-5</c:v>
                </c:pt>
                <c:pt idx="56714">
                  <c:v>5.6715000000000002E-5</c:v>
                </c:pt>
                <c:pt idx="56715">
                  <c:v>5.6715999999999997E-5</c:v>
                </c:pt>
                <c:pt idx="56716">
                  <c:v>5.6716999999999999E-5</c:v>
                </c:pt>
                <c:pt idx="56717">
                  <c:v>5.6718000000000001E-5</c:v>
                </c:pt>
                <c:pt idx="56718">
                  <c:v>5.6718999999999997E-5</c:v>
                </c:pt>
                <c:pt idx="56719">
                  <c:v>5.6719999999999999E-5</c:v>
                </c:pt>
                <c:pt idx="56720">
                  <c:v>5.6721000000000001E-5</c:v>
                </c:pt>
                <c:pt idx="56721">
                  <c:v>5.6721999999999997E-5</c:v>
                </c:pt>
                <c:pt idx="56722">
                  <c:v>5.6722999999999999E-5</c:v>
                </c:pt>
                <c:pt idx="56723">
                  <c:v>5.6724000000000001E-5</c:v>
                </c:pt>
                <c:pt idx="56724">
                  <c:v>5.6725000000000003E-5</c:v>
                </c:pt>
                <c:pt idx="56725">
                  <c:v>5.6725999999999999E-5</c:v>
                </c:pt>
                <c:pt idx="56726">
                  <c:v>5.6727000000000001E-5</c:v>
                </c:pt>
                <c:pt idx="56727">
                  <c:v>5.6728000000000003E-5</c:v>
                </c:pt>
                <c:pt idx="56728">
                  <c:v>5.6728999999999998E-5</c:v>
                </c:pt>
                <c:pt idx="56729">
                  <c:v>5.6730000000000001E-5</c:v>
                </c:pt>
                <c:pt idx="56730">
                  <c:v>5.6731000000000003E-5</c:v>
                </c:pt>
                <c:pt idx="56731">
                  <c:v>5.6731999999999998E-5</c:v>
                </c:pt>
                <c:pt idx="56732">
                  <c:v>5.6733E-5</c:v>
                </c:pt>
                <c:pt idx="56733">
                  <c:v>5.6734000000000003E-5</c:v>
                </c:pt>
                <c:pt idx="56734">
                  <c:v>5.6734999999999998E-5</c:v>
                </c:pt>
                <c:pt idx="56735">
                  <c:v>5.6736E-5</c:v>
                </c:pt>
                <c:pt idx="56736">
                  <c:v>5.6737000000000002E-5</c:v>
                </c:pt>
                <c:pt idx="56737">
                  <c:v>5.6737999999999998E-5</c:v>
                </c:pt>
                <c:pt idx="56738">
                  <c:v>5.6739E-5</c:v>
                </c:pt>
                <c:pt idx="56739">
                  <c:v>5.6740000000000002E-5</c:v>
                </c:pt>
                <c:pt idx="56740">
                  <c:v>5.6740999999999998E-5</c:v>
                </c:pt>
                <c:pt idx="56741">
                  <c:v>5.6742E-5</c:v>
                </c:pt>
                <c:pt idx="56742">
                  <c:v>5.6743000000000002E-5</c:v>
                </c:pt>
                <c:pt idx="56743">
                  <c:v>5.6743999999999997E-5</c:v>
                </c:pt>
                <c:pt idx="56744">
                  <c:v>5.6745E-5</c:v>
                </c:pt>
                <c:pt idx="56745">
                  <c:v>5.6746000000000002E-5</c:v>
                </c:pt>
                <c:pt idx="56746">
                  <c:v>5.6746999999999997E-5</c:v>
                </c:pt>
                <c:pt idx="56747">
                  <c:v>5.6747999999999999E-5</c:v>
                </c:pt>
                <c:pt idx="56748">
                  <c:v>5.6749000000000002E-5</c:v>
                </c:pt>
                <c:pt idx="56749">
                  <c:v>5.6749999999999997E-5</c:v>
                </c:pt>
                <c:pt idx="56750">
                  <c:v>5.6750999999999999E-5</c:v>
                </c:pt>
                <c:pt idx="56751">
                  <c:v>5.6752000000000001E-5</c:v>
                </c:pt>
                <c:pt idx="56752">
                  <c:v>5.6752999999999997E-5</c:v>
                </c:pt>
                <c:pt idx="56753">
                  <c:v>5.6753999999999999E-5</c:v>
                </c:pt>
                <c:pt idx="56754">
                  <c:v>5.6755000000000001E-5</c:v>
                </c:pt>
                <c:pt idx="56755">
                  <c:v>5.6755999999999997E-5</c:v>
                </c:pt>
                <c:pt idx="56756">
                  <c:v>5.6756999999999999E-5</c:v>
                </c:pt>
                <c:pt idx="56757">
                  <c:v>5.6758000000000001E-5</c:v>
                </c:pt>
                <c:pt idx="56758">
                  <c:v>5.6759000000000003E-5</c:v>
                </c:pt>
                <c:pt idx="56759">
                  <c:v>5.6759999999999999E-5</c:v>
                </c:pt>
                <c:pt idx="56760">
                  <c:v>5.6761000000000001E-5</c:v>
                </c:pt>
                <c:pt idx="56761">
                  <c:v>5.6762000000000003E-5</c:v>
                </c:pt>
                <c:pt idx="56762">
                  <c:v>5.6762999999999998E-5</c:v>
                </c:pt>
                <c:pt idx="56763">
                  <c:v>5.6764000000000001E-5</c:v>
                </c:pt>
                <c:pt idx="56764">
                  <c:v>5.6765000000000003E-5</c:v>
                </c:pt>
                <c:pt idx="56765">
                  <c:v>5.6765999999999998E-5</c:v>
                </c:pt>
                <c:pt idx="56766">
                  <c:v>5.6767E-5</c:v>
                </c:pt>
                <c:pt idx="56767">
                  <c:v>5.6768000000000003E-5</c:v>
                </c:pt>
                <c:pt idx="56768">
                  <c:v>5.6768999999999998E-5</c:v>
                </c:pt>
                <c:pt idx="56769">
                  <c:v>5.677E-5</c:v>
                </c:pt>
                <c:pt idx="56770">
                  <c:v>5.6771000000000002E-5</c:v>
                </c:pt>
                <c:pt idx="56771">
                  <c:v>5.6771999999999998E-5</c:v>
                </c:pt>
                <c:pt idx="56772">
                  <c:v>5.6773E-5</c:v>
                </c:pt>
                <c:pt idx="56773">
                  <c:v>5.6774000000000002E-5</c:v>
                </c:pt>
                <c:pt idx="56774">
                  <c:v>5.6774999999999998E-5</c:v>
                </c:pt>
                <c:pt idx="56775">
                  <c:v>5.6776E-5</c:v>
                </c:pt>
                <c:pt idx="56776">
                  <c:v>5.6777000000000002E-5</c:v>
                </c:pt>
                <c:pt idx="56777">
                  <c:v>5.6777999999999997E-5</c:v>
                </c:pt>
                <c:pt idx="56778">
                  <c:v>5.6779E-5</c:v>
                </c:pt>
                <c:pt idx="56779">
                  <c:v>5.6780000000000002E-5</c:v>
                </c:pt>
                <c:pt idx="56780">
                  <c:v>5.6780999999999997E-5</c:v>
                </c:pt>
                <c:pt idx="56781">
                  <c:v>5.6781999999999999E-5</c:v>
                </c:pt>
                <c:pt idx="56782">
                  <c:v>5.6783000000000002E-5</c:v>
                </c:pt>
                <c:pt idx="56783">
                  <c:v>5.6783999999999997E-5</c:v>
                </c:pt>
                <c:pt idx="56784">
                  <c:v>5.6784999999999999E-5</c:v>
                </c:pt>
                <c:pt idx="56785">
                  <c:v>5.6786000000000001E-5</c:v>
                </c:pt>
                <c:pt idx="56786">
                  <c:v>5.6786999999999997E-5</c:v>
                </c:pt>
                <c:pt idx="56787">
                  <c:v>5.6787999999999999E-5</c:v>
                </c:pt>
                <c:pt idx="56788">
                  <c:v>5.6789000000000001E-5</c:v>
                </c:pt>
                <c:pt idx="56789">
                  <c:v>5.6789999999999997E-5</c:v>
                </c:pt>
                <c:pt idx="56790">
                  <c:v>5.6790999999999999E-5</c:v>
                </c:pt>
                <c:pt idx="56791">
                  <c:v>5.6792000000000001E-5</c:v>
                </c:pt>
                <c:pt idx="56792">
                  <c:v>5.6793000000000003E-5</c:v>
                </c:pt>
                <c:pt idx="56793">
                  <c:v>5.6793999999999999E-5</c:v>
                </c:pt>
                <c:pt idx="56794">
                  <c:v>5.6795000000000001E-5</c:v>
                </c:pt>
                <c:pt idx="56795">
                  <c:v>5.6796000000000003E-5</c:v>
                </c:pt>
                <c:pt idx="56796">
                  <c:v>5.6796999999999998E-5</c:v>
                </c:pt>
                <c:pt idx="56797">
                  <c:v>5.6798000000000001E-5</c:v>
                </c:pt>
                <c:pt idx="56798">
                  <c:v>5.6799000000000003E-5</c:v>
                </c:pt>
                <c:pt idx="56799">
                  <c:v>5.6799999999999998E-5</c:v>
                </c:pt>
                <c:pt idx="56800">
                  <c:v>5.6801E-5</c:v>
                </c:pt>
                <c:pt idx="56801">
                  <c:v>5.6802000000000003E-5</c:v>
                </c:pt>
                <c:pt idx="56802">
                  <c:v>5.6802999999999998E-5</c:v>
                </c:pt>
                <c:pt idx="56803">
                  <c:v>5.6804E-5</c:v>
                </c:pt>
                <c:pt idx="56804">
                  <c:v>5.6805000000000002E-5</c:v>
                </c:pt>
                <c:pt idx="56805">
                  <c:v>5.6805999999999998E-5</c:v>
                </c:pt>
                <c:pt idx="56806">
                  <c:v>5.6807E-5</c:v>
                </c:pt>
                <c:pt idx="56807">
                  <c:v>5.6808000000000002E-5</c:v>
                </c:pt>
                <c:pt idx="56808">
                  <c:v>5.6808999999999998E-5</c:v>
                </c:pt>
                <c:pt idx="56809">
                  <c:v>5.681E-5</c:v>
                </c:pt>
                <c:pt idx="56810">
                  <c:v>5.6811000000000002E-5</c:v>
                </c:pt>
                <c:pt idx="56811">
                  <c:v>5.6811999999999997E-5</c:v>
                </c:pt>
                <c:pt idx="56812">
                  <c:v>5.6813E-5</c:v>
                </c:pt>
                <c:pt idx="56813">
                  <c:v>5.6814000000000002E-5</c:v>
                </c:pt>
                <c:pt idx="56814">
                  <c:v>5.6814999999999997E-5</c:v>
                </c:pt>
                <c:pt idx="56815">
                  <c:v>5.6815999999999999E-5</c:v>
                </c:pt>
                <c:pt idx="56816">
                  <c:v>5.6817000000000002E-5</c:v>
                </c:pt>
                <c:pt idx="56817">
                  <c:v>5.6817999999999997E-5</c:v>
                </c:pt>
                <c:pt idx="56818">
                  <c:v>5.6818999999999999E-5</c:v>
                </c:pt>
                <c:pt idx="56819">
                  <c:v>5.6820000000000001E-5</c:v>
                </c:pt>
                <c:pt idx="56820">
                  <c:v>5.6820999999999997E-5</c:v>
                </c:pt>
                <c:pt idx="56821">
                  <c:v>5.6821999999999999E-5</c:v>
                </c:pt>
                <c:pt idx="56822">
                  <c:v>5.6823000000000001E-5</c:v>
                </c:pt>
                <c:pt idx="56823">
                  <c:v>5.6823999999999997E-5</c:v>
                </c:pt>
                <c:pt idx="56824">
                  <c:v>5.6824999999999999E-5</c:v>
                </c:pt>
                <c:pt idx="56825">
                  <c:v>5.6826000000000001E-5</c:v>
                </c:pt>
                <c:pt idx="56826">
                  <c:v>5.6827000000000003E-5</c:v>
                </c:pt>
                <c:pt idx="56827">
                  <c:v>5.6827999999999999E-5</c:v>
                </c:pt>
                <c:pt idx="56828">
                  <c:v>5.6829000000000001E-5</c:v>
                </c:pt>
                <c:pt idx="56829">
                  <c:v>5.6830000000000003E-5</c:v>
                </c:pt>
                <c:pt idx="56830">
                  <c:v>5.6830999999999998E-5</c:v>
                </c:pt>
                <c:pt idx="56831">
                  <c:v>5.6832000000000001E-5</c:v>
                </c:pt>
                <c:pt idx="56832">
                  <c:v>5.6833000000000003E-5</c:v>
                </c:pt>
                <c:pt idx="56833">
                  <c:v>5.6833999999999998E-5</c:v>
                </c:pt>
                <c:pt idx="56834">
                  <c:v>5.6835E-5</c:v>
                </c:pt>
                <c:pt idx="56835">
                  <c:v>5.6836000000000003E-5</c:v>
                </c:pt>
                <c:pt idx="56836">
                  <c:v>5.6836999999999998E-5</c:v>
                </c:pt>
                <c:pt idx="56837">
                  <c:v>5.6838E-5</c:v>
                </c:pt>
                <c:pt idx="56838">
                  <c:v>5.6839000000000002E-5</c:v>
                </c:pt>
                <c:pt idx="56839">
                  <c:v>5.6839999999999998E-5</c:v>
                </c:pt>
                <c:pt idx="56840">
                  <c:v>5.6841E-5</c:v>
                </c:pt>
                <c:pt idx="56841">
                  <c:v>5.6842000000000002E-5</c:v>
                </c:pt>
                <c:pt idx="56842">
                  <c:v>5.6842999999999998E-5</c:v>
                </c:pt>
                <c:pt idx="56843">
                  <c:v>5.6844E-5</c:v>
                </c:pt>
                <c:pt idx="56844">
                  <c:v>5.6845000000000002E-5</c:v>
                </c:pt>
                <c:pt idx="56845">
                  <c:v>5.6845999999999997E-5</c:v>
                </c:pt>
                <c:pt idx="56846">
                  <c:v>5.6847E-5</c:v>
                </c:pt>
                <c:pt idx="56847">
                  <c:v>5.6848000000000002E-5</c:v>
                </c:pt>
                <c:pt idx="56848">
                  <c:v>5.6848999999999997E-5</c:v>
                </c:pt>
                <c:pt idx="56849">
                  <c:v>5.6849999999999999E-5</c:v>
                </c:pt>
                <c:pt idx="56850">
                  <c:v>5.6851000000000002E-5</c:v>
                </c:pt>
                <c:pt idx="56851">
                  <c:v>5.6851999999999997E-5</c:v>
                </c:pt>
                <c:pt idx="56852">
                  <c:v>5.6852999999999999E-5</c:v>
                </c:pt>
                <c:pt idx="56853">
                  <c:v>5.6854000000000001E-5</c:v>
                </c:pt>
                <c:pt idx="56854">
                  <c:v>5.6854999999999997E-5</c:v>
                </c:pt>
                <c:pt idx="56855">
                  <c:v>5.6855999999999999E-5</c:v>
                </c:pt>
                <c:pt idx="56856">
                  <c:v>5.6857000000000001E-5</c:v>
                </c:pt>
                <c:pt idx="56857">
                  <c:v>5.6857999999999997E-5</c:v>
                </c:pt>
                <c:pt idx="56858">
                  <c:v>5.6858999999999999E-5</c:v>
                </c:pt>
                <c:pt idx="56859">
                  <c:v>5.6860000000000001E-5</c:v>
                </c:pt>
                <c:pt idx="56860">
                  <c:v>5.6861000000000003E-5</c:v>
                </c:pt>
                <c:pt idx="56861">
                  <c:v>5.6861999999999999E-5</c:v>
                </c:pt>
                <c:pt idx="56862">
                  <c:v>5.6863000000000001E-5</c:v>
                </c:pt>
                <c:pt idx="56863">
                  <c:v>5.6864000000000003E-5</c:v>
                </c:pt>
                <c:pt idx="56864">
                  <c:v>5.6864999999999999E-5</c:v>
                </c:pt>
                <c:pt idx="56865">
                  <c:v>5.6866000000000001E-5</c:v>
                </c:pt>
                <c:pt idx="56866">
                  <c:v>5.6867000000000003E-5</c:v>
                </c:pt>
                <c:pt idx="56867">
                  <c:v>5.6867999999999998E-5</c:v>
                </c:pt>
                <c:pt idx="56868">
                  <c:v>5.6869E-5</c:v>
                </c:pt>
                <c:pt idx="56869">
                  <c:v>5.6870000000000003E-5</c:v>
                </c:pt>
                <c:pt idx="56870">
                  <c:v>5.6870999999999998E-5</c:v>
                </c:pt>
                <c:pt idx="56871">
                  <c:v>5.6872E-5</c:v>
                </c:pt>
                <c:pt idx="56872">
                  <c:v>5.6873000000000002E-5</c:v>
                </c:pt>
                <c:pt idx="56873">
                  <c:v>5.6873999999999998E-5</c:v>
                </c:pt>
                <c:pt idx="56874">
                  <c:v>5.6875E-5</c:v>
                </c:pt>
                <c:pt idx="56875">
                  <c:v>5.6876000000000002E-5</c:v>
                </c:pt>
                <c:pt idx="56876">
                  <c:v>5.6876999999999998E-5</c:v>
                </c:pt>
                <c:pt idx="56877">
                  <c:v>5.6878E-5</c:v>
                </c:pt>
                <c:pt idx="56878">
                  <c:v>5.6879000000000002E-5</c:v>
                </c:pt>
                <c:pt idx="56879">
                  <c:v>5.6879999999999998E-5</c:v>
                </c:pt>
                <c:pt idx="56880">
                  <c:v>5.6881E-5</c:v>
                </c:pt>
                <c:pt idx="56881">
                  <c:v>5.6882000000000002E-5</c:v>
                </c:pt>
                <c:pt idx="56882">
                  <c:v>5.6882999999999997E-5</c:v>
                </c:pt>
                <c:pt idx="56883">
                  <c:v>5.6884E-5</c:v>
                </c:pt>
                <c:pt idx="56884">
                  <c:v>5.6885000000000002E-5</c:v>
                </c:pt>
                <c:pt idx="56885">
                  <c:v>5.6885999999999997E-5</c:v>
                </c:pt>
                <c:pt idx="56886">
                  <c:v>5.6886999999999999E-5</c:v>
                </c:pt>
                <c:pt idx="56887">
                  <c:v>5.6888000000000001E-5</c:v>
                </c:pt>
                <c:pt idx="56888">
                  <c:v>5.6888999999999997E-5</c:v>
                </c:pt>
                <c:pt idx="56889">
                  <c:v>5.6889999999999999E-5</c:v>
                </c:pt>
                <c:pt idx="56890">
                  <c:v>5.6891000000000001E-5</c:v>
                </c:pt>
                <c:pt idx="56891">
                  <c:v>5.6891999999999997E-5</c:v>
                </c:pt>
                <c:pt idx="56892">
                  <c:v>5.6892999999999999E-5</c:v>
                </c:pt>
                <c:pt idx="56893">
                  <c:v>5.6894000000000001E-5</c:v>
                </c:pt>
                <c:pt idx="56894">
                  <c:v>5.6895000000000003E-5</c:v>
                </c:pt>
                <c:pt idx="56895">
                  <c:v>5.6895999999999999E-5</c:v>
                </c:pt>
                <c:pt idx="56896">
                  <c:v>5.6897000000000001E-5</c:v>
                </c:pt>
                <c:pt idx="56897">
                  <c:v>5.6898000000000003E-5</c:v>
                </c:pt>
                <c:pt idx="56898">
                  <c:v>5.6898999999999999E-5</c:v>
                </c:pt>
                <c:pt idx="56899">
                  <c:v>5.6900000000000001E-5</c:v>
                </c:pt>
                <c:pt idx="56900">
                  <c:v>5.6901000000000003E-5</c:v>
                </c:pt>
                <c:pt idx="56901">
                  <c:v>5.6901999999999998E-5</c:v>
                </c:pt>
                <c:pt idx="56902">
                  <c:v>5.6903000000000001E-5</c:v>
                </c:pt>
                <c:pt idx="56903">
                  <c:v>5.6904000000000003E-5</c:v>
                </c:pt>
                <c:pt idx="56904">
                  <c:v>5.6904999999999998E-5</c:v>
                </c:pt>
                <c:pt idx="56905">
                  <c:v>5.6906E-5</c:v>
                </c:pt>
                <c:pt idx="56906">
                  <c:v>5.6907000000000003E-5</c:v>
                </c:pt>
                <c:pt idx="56907">
                  <c:v>5.6907999999999998E-5</c:v>
                </c:pt>
                <c:pt idx="56908">
                  <c:v>5.6909E-5</c:v>
                </c:pt>
                <c:pt idx="56909">
                  <c:v>5.6910000000000002E-5</c:v>
                </c:pt>
                <c:pt idx="56910">
                  <c:v>5.6910999999999998E-5</c:v>
                </c:pt>
                <c:pt idx="56911">
                  <c:v>5.6912E-5</c:v>
                </c:pt>
                <c:pt idx="56912">
                  <c:v>5.6913000000000002E-5</c:v>
                </c:pt>
                <c:pt idx="56913">
                  <c:v>5.6913999999999998E-5</c:v>
                </c:pt>
                <c:pt idx="56914">
                  <c:v>5.6915E-5</c:v>
                </c:pt>
                <c:pt idx="56915">
                  <c:v>5.6916000000000002E-5</c:v>
                </c:pt>
                <c:pt idx="56916">
                  <c:v>5.6916999999999997E-5</c:v>
                </c:pt>
                <c:pt idx="56917">
                  <c:v>5.6918E-5</c:v>
                </c:pt>
                <c:pt idx="56918">
                  <c:v>5.6919000000000002E-5</c:v>
                </c:pt>
                <c:pt idx="56919">
                  <c:v>5.6919999999999997E-5</c:v>
                </c:pt>
                <c:pt idx="56920">
                  <c:v>5.6920999999999999E-5</c:v>
                </c:pt>
                <c:pt idx="56921">
                  <c:v>5.6922000000000002E-5</c:v>
                </c:pt>
                <c:pt idx="56922">
                  <c:v>5.6922999999999997E-5</c:v>
                </c:pt>
                <c:pt idx="56923">
                  <c:v>5.6923999999999999E-5</c:v>
                </c:pt>
                <c:pt idx="56924">
                  <c:v>5.6925000000000001E-5</c:v>
                </c:pt>
                <c:pt idx="56925">
                  <c:v>5.6925999999999997E-5</c:v>
                </c:pt>
                <c:pt idx="56926">
                  <c:v>5.6926999999999999E-5</c:v>
                </c:pt>
                <c:pt idx="56927">
                  <c:v>5.6928000000000001E-5</c:v>
                </c:pt>
                <c:pt idx="56928">
                  <c:v>5.6929000000000003E-5</c:v>
                </c:pt>
                <c:pt idx="56929">
                  <c:v>5.6929999999999999E-5</c:v>
                </c:pt>
                <c:pt idx="56930">
                  <c:v>5.6931000000000001E-5</c:v>
                </c:pt>
                <c:pt idx="56931">
                  <c:v>5.6932000000000003E-5</c:v>
                </c:pt>
                <c:pt idx="56932">
                  <c:v>5.6932999999999999E-5</c:v>
                </c:pt>
                <c:pt idx="56933">
                  <c:v>5.6934000000000001E-5</c:v>
                </c:pt>
                <c:pt idx="56934">
                  <c:v>5.6935000000000003E-5</c:v>
                </c:pt>
                <c:pt idx="56935">
                  <c:v>5.6935999999999998E-5</c:v>
                </c:pt>
                <c:pt idx="56936">
                  <c:v>5.6937000000000001E-5</c:v>
                </c:pt>
                <c:pt idx="56937">
                  <c:v>5.6938000000000003E-5</c:v>
                </c:pt>
                <c:pt idx="56938">
                  <c:v>5.6938999999999998E-5</c:v>
                </c:pt>
                <c:pt idx="56939">
                  <c:v>5.694E-5</c:v>
                </c:pt>
                <c:pt idx="56940">
                  <c:v>5.6941000000000003E-5</c:v>
                </c:pt>
                <c:pt idx="56941">
                  <c:v>5.6941999999999998E-5</c:v>
                </c:pt>
                <c:pt idx="56942">
                  <c:v>5.6943E-5</c:v>
                </c:pt>
                <c:pt idx="56943">
                  <c:v>5.6944000000000002E-5</c:v>
                </c:pt>
                <c:pt idx="56944">
                  <c:v>5.6944999999999998E-5</c:v>
                </c:pt>
                <c:pt idx="56945">
                  <c:v>5.6946E-5</c:v>
                </c:pt>
                <c:pt idx="56946">
                  <c:v>5.6947000000000002E-5</c:v>
                </c:pt>
                <c:pt idx="56947">
                  <c:v>5.6947999999999998E-5</c:v>
                </c:pt>
                <c:pt idx="56948">
                  <c:v>5.6949E-5</c:v>
                </c:pt>
                <c:pt idx="56949">
                  <c:v>5.6950000000000002E-5</c:v>
                </c:pt>
                <c:pt idx="56950">
                  <c:v>5.6950999999999997E-5</c:v>
                </c:pt>
                <c:pt idx="56951">
                  <c:v>5.6952E-5</c:v>
                </c:pt>
                <c:pt idx="56952">
                  <c:v>5.6953000000000002E-5</c:v>
                </c:pt>
                <c:pt idx="56953">
                  <c:v>5.6953999999999997E-5</c:v>
                </c:pt>
                <c:pt idx="56954">
                  <c:v>5.6954999999999999E-5</c:v>
                </c:pt>
                <c:pt idx="56955">
                  <c:v>5.6956000000000002E-5</c:v>
                </c:pt>
                <c:pt idx="56956">
                  <c:v>5.6956999999999997E-5</c:v>
                </c:pt>
                <c:pt idx="56957">
                  <c:v>5.6957999999999999E-5</c:v>
                </c:pt>
                <c:pt idx="56958">
                  <c:v>5.6959000000000001E-5</c:v>
                </c:pt>
                <c:pt idx="56959">
                  <c:v>5.6959999999999997E-5</c:v>
                </c:pt>
                <c:pt idx="56960">
                  <c:v>5.6960999999999999E-5</c:v>
                </c:pt>
                <c:pt idx="56961">
                  <c:v>5.6962000000000001E-5</c:v>
                </c:pt>
                <c:pt idx="56962">
                  <c:v>5.6963000000000003E-5</c:v>
                </c:pt>
                <c:pt idx="56963">
                  <c:v>5.6963999999999999E-5</c:v>
                </c:pt>
                <c:pt idx="56964">
                  <c:v>5.6965000000000001E-5</c:v>
                </c:pt>
                <c:pt idx="56965">
                  <c:v>5.6966000000000003E-5</c:v>
                </c:pt>
                <c:pt idx="56966">
                  <c:v>5.6966999999999999E-5</c:v>
                </c:pt>
                <c:pt idx="56967">
                  <c:v>5.6968000000000001E-5</c:v>
                </c:pt>
                <c:pt idx="56968">
                  <c:v>5.6969000000000003E-5</c:v>
                </c:pt>
                <c:pt idx="56969">
                  <c:v>5.6969999999999998E-5</c:v>
                </c:pt>
                <c:pt idx="56970">
                  <c:v>5.6971000000000001E-5</c:v>
                </c:pt>
                <c:pt idx="56971">
                  <c:v>5.6972000000000003E-5</c:v>
                </c:pt>
                <c:pt idx="56972">
                  <c:v>5.6972999999999998E-5</c:v>
                </c:pt>
                <c:pt idx="56973">
                  <c:v>5.6974E-5</c:v>
                </c:pt>
                <c:pt idx="56974">
                  <c:v>5.6975000000000003E-5</c:v>
                </c:pt>
                <c:pt idx="56975">
                  <c:v>5.6975999999999998E-5</c:v>
                </c:pt>
                <c:pt idx="56976">
                  <c:v>5.6977E-5</c:v>
                </c:pt>
                <c:pt idx="56977">
                  <c:v>5.6978000000000002E-5</c:v>
                </c:pt>
                <c:pt idx="56978">
                  <c:v>5.6978999999999998E-5</c:v>
                </c:pt>
                <c:pt idx="56979">
                  <c:v>5.698E-5</c:v>
                </c:pt>
                <c:pt idx="56980">
                  <c:v>5.6981000000000002E-5</c:v>
                </c:pt>
                <c:pt idx="56981">
                  <c:v>5.6981999999999998E-5</c:v>
                </c:pt>
                <c:pt idx="56982">
                  <c:v>5.6983E-5</c:v>
                </c:pt>
                <c:pt idx="56983">
                  <c:v>5.6984000000000002E-5</c:v>
                </c:pt>
                <c:pt idx="56984">
                  <c:v>5.6984999999999997E-5</c:v>
                </c:pt>
                <c:pt idx="56985">
                  <c:v>5.6986E-5</c:v>
                </c:pt>
                <c:pt idx="56986">
                  <c:v>5.6987000000000002E-5</c:v>
                </c:pt>
                <c:pt idx="56987">
                  <c:v>5.6987999999999997E-5</c:v>
                </c:pt>
                <c:pt idx="56988">
                  <c:v>5.6988999999999999E-5</c:v>
                </c:pt>
                <c:pt idx="56989">
                  <c:v>5.6990000000000002E-5</c:v>
                </c:pt>
                <c:pt idx="56990">
                  <c:v>5.6990999999999997E-5</c:v>
                </c:pt>
                <c:pt idx="56991">
                  <c:v>5.6991999999999999E-5</c:v>
                </c:pt>
                <c:pt idx="56992">
                  <c:v>5.6993000000000001E-5</c:v>
                </c:pt>
                <c:pt idx="56993">
                  <c:v>5.6993999999999997E-5</c:v>
                </c:pt>
                <c:pt idx="56994">
                  <c:v>5.6994999999999999E-5</c:v>
                </c:pt>
                <c:pt idx="56995">
                  <c:v>5.6996000000000001E-5</c:v>
                </c:pt>
                <c:pt idx="56996">
                  <c:v>5.6997000000000003E-5</c:v>
                </c:pt>
                <c:pt idx="56997">
                  <c:v>5.6997999999999999E-5</c:v>
                </c:pt>
                <c:pt idx="56998">
                  <c:v>5.6999000000000001E-5</c:v>
                </c:pt>
                <c:pt idx="56999">
                  <c:v>5.7000000000000003E-5</c:v>
                </c:pt>
                <c:pt idx="57000">
                  <c:v>5.7000999999999999E-5</c:v>
                </c:pt>
                <c:pt idx="57001">
                  <c:v>5.7002000000000001E-5</c:v>
                </c:pt>
                <c:pt idx="57002">
                  <c:v>5.7003000000000003E-5</c:v>
                </c:pt>
                <c:pt idx="57003">
                  <c:v>5.7003999999999998E-5</c:v>
                </c:pt>
                <c:pt idx="57004">
                  <c:v>5.7005000000000001E-5</c:v>
                </c:pt>
                <c:pt idx="57005">
                  <c:v>5.7006000000000003E-5</c:v>
                </c:pt>
                <c:pt idx="57006">
                  <c:v>5.7006999999999998E-5</c:v>
                </c:pt>
                <c:pt idx="57007">
                  <c:v>5.7008E-5</c:v>
                </c:pt>
                <c:pt idx="57008">
                  <c:v>5.7009000000000003E-5</c:v>
                </c:pt>
                <c:pt idx="57009">
                  <c:v>5.7009999999999998E-5</c:v>
                </c:pt>
                <c:pt idx="57010">
                  <c:v>5.7011E-5</c:v>
                </c:pt>
                <c:pt idx="57011">
                  <c:v>5.7012000000000002E-5</c:v>
                </c:pt>
                <c:pt idx="57012">
                  <c:v>5.7012999999999998E-5</c:v>
                </c:pt>
                <c:pt idx="57013">
                  <c:v>5.7014E-5</c:v>
                </c:pt>
                <c:pt idx="57014">
                  <c:v>5.7015000000000002E-5</c:v>
                </c:pt>
                <c:pt idx="57015">
                  <c:v>5.7015999999999998E-5</c:v>
                </c:pt>
                <c:pt idx="57016">
                  <c:v>5.7017E-5</c:v>
                </c:pt>
                <c:pt idx="57017">
                  <c:v>5.7018000000000002E-5</c:v>
                </c:pt>
                <c:pt idx="57018">
                  <c:v>5.7018999999999997E-5</c:v>
                </c:pt>
                <c:pt idx="57019">
                  <c:v>5.702E-5</c:v>
                </c:pt>
                <c:pt idx="57020">
                  <c:v>5.7021000000000002E-5</c:v>
                </c:pt>
                <c:pt idx="57021">
                  <c:v>5.7021999999999997E-5</c:v>
                </c:pt>
                <c:pt idx="57022">
                  <c:v>5.7022999999999999E-5</c:v>
                </c:pt>
                <c:pt idx="57023">
                  <c:v>5.7024000000000002E-5</c:v>
                </c:pt>
                <c:pt idx="57024">
                  <c:v>5.7024999999999997E-5</c:v>
                </c:pt>
                <c:pt idx="57025">
                  <c:v>5.7025999999999999E-5</c:v>
                </c:pt>
                <c:pt idx="57026">
                  <c:v>5.7027000000000001E-5</c:v>
                </c:pt>
                <c:pt idx="57027">
                  <c:v>5.7027999999999997E-5</c:v>
                </c:pt>
                <c:pt idx="57028">
                  <c:v>5.7028999999999999E-5</c:v>
                </c:pt>
                <c:pt idx="57029">
                  <c:v>5.7030000000000001E-5</c:v>
                </c:pt>
                <c:pt idx="57030">
                  <c:v>5.7031000000000003E-5</c:v>
                </c:pt>
                <c:pt idx="57031">
                  <c:v>5.7031999999999999E-5</c:v>
                </c:pt>
                <c:pt idx="57032">
                  <c:v>5.7033000000000001E-5</c:v>
                </c:pt>
                <c:pt idx="57033">
                  <c:v>5.7034000000000003E-5</c:v>
                </c:pt>
                <c:pt idx="57034">
                  <c:v>5.7034999999999999E-5</c:v>
                </c:pt>
                <c:pt idx="57035">
                  <c:v>5.7036000000000001E-5</c:v>
                </c:pt>
                <c:pt idx="57036">
                  <c:v>5.7037000000000003E-5</c:v>
                </c:pt>
                <c:pt idx="57037">
                  <c:v>5.7037999999999998E-5</c:v>
                </c:pt>
                <c:pt idx="57038">
                  <c:v>5.7039000000000001E-5</c:v>
                </c:pt>
                <c:pt idx="57039">
                  <c:v>5.7040000000000003E-5</c:v>
                </c:pt>
                <c:pt idx="57040">
                  <c:v>5.7040999999999998E-5</c:v>
                </c:pt>
                <c:pt idx="57041">
                  <c:v>5.7042E-5</c:v>
                </c:pt>
                <c:pt idx="57042">
                  <c:v>5.7043000000000003E-5</c:v>
                </c:pt>
                <c:pt idx="57043">
                  <c:v>5.7043999999999998E-5</c:v>
                </c:pt>
                <c:pt idx="57044">
                  <c:v>5.7045E-5</c:v>
                </c:pt>
                <c:pt idx="57045">
                  <c:v>5.7046000000000002E-5</c:v>
                </c:pt>
                <c:pt idx="57046">
                  <c:v>5.7046999999999998E-5</c:v>
                </c:pt>
                <c:pt idx="57047">
                  <c:v>5.7048E-5</c:v>
                </c:pt>
                <c:pt idx="57048">
                  <c:v>5.7049000000000002E-5</c:v>
                </c:pt>
                <c:pt idx="57049">
                  <c:v>5.7049999999999998E-5</c:v>
                </c:pt>
                <c:pt idx="57050">
                  <c:v>5.7051E-5</c:v>
                </c:pt>
                <c:pt idx="57051">
                  <c:v>5.7052000000000002E-5</c:v>
                </c:pt>
                <c:pt idx="57052">
                  <c:v>5.7052999999999997E-5</c:v>
                </c:pt>
                <c:pt idx="57053">
                  <c:v>5.7054E-5</c:v>
                </c:pt>
                <c:pt idx="57054">
                  <c:v>5.7055000000000002E-5</c:v>
                </c:pt>
                <c:pt idx="57055">
                  <c:v>5.7055999999999997E-5</c:v>
                </c:pt>
                <c:pt idx="57056">
                  <c:v>5.7056999999999999E-5</c:v>
                </c:pt>
                <c:pt idx="57057">
                  <c:v>5.7058000000000002E-5</c:v>
                </c:pt>
                <c:pt idx="57058">
                  <c:v>5.7058999999999997E-5</c:v>
                </c:pt>
                <c:pt idx="57059">
                  <c:v>5.7059999999999999E-5</c:v>
                </c:pt>
                <c:pt idx="57060">
                  <c:v>5.7061000000000001E-5</c:v>
                </c:pt>
                <c:pt idx="57061">
                  <c:v>5.7061999999999997E-5</c:v>
                </c:pt>
                <c:pt idx="57062">
                  <c:v>5.7062999999999999E-5</c:v>
                </c:pt>
                <c:pt idx="57063">
                  <c:v>5.7064000000000001E-5</c:v>
                </c:pt>
                <c:pt idx="57064">
                  <c:v>5.7065000000000003E-5</c:v>
                </c:pt>
                <c:pt idx="57065">
                  <c:v>5.7065999999999999E-5</c:v>
                </c:pt>
                <c:pt idx="57066">
                  <c:v>5.7067000000000001E-5</c:v>
                </c:pt>
                <c:pt idx="57067">
                  <c:v>5.7068000000000003E-5</c:v>
                </c:pt>
                <c:pt idx="57068">
                  <c:v>5.7068999999999999E-5</c:v>
                </c:pt>
                <c:pt idx="57069">
                  <c:v>5.7070000000000001E-5</c:v>
                </c:pt>
                <c:pt idx="57070">
                  <c:v>5.7071000000000003E-5</c:v>
                </c:pt>
                <c:pt idx="57071">
                  <c:v>5.7071999999999998E-5</c:v>
                </c:pt>
                <c:pt idx="57072">
                  <c:v>5.7073000000000001E-5</c:v>
                </c:pt>
                <c:pt idx="57073">
                  <c:v>5.7074000000000003E-5</c:v>
                </c:pt>
                <c:pt idx="57074">
                  <c:v>5.7074999999999998E-5</c:v>
                </c:pt>
                <c:pt idx="57075">
                  <c:v>5.7076E-5</c:v>
                </c:pt>
                <c:pt idx="57076">
                  <c:v>5.7077000000000003E-5</c:v>
                </c:pt>
                <c:pt idx="57077">
                  <c:v>5.7077999999999998E-5</c:v>
                </c:pt>
                <c:pt idx="57078">
                  <c:v>5.7079E-5</c:v>
                </c:pt>
                <c:pt idx="57079">
                  <c:v>5.7080000000000002E-5</c:v>
                </c:pt>
                <c:pt idx="57080">
                  <c:v>5.7080999999999998E-5</c:v>
                </c:pt>
                <c:pt idx="57081">
                  <c:v>5.7082E-5</c:v>
                </c:pt>
                <c:pt idx="57082">
                  <c:v>5.7083000000000002E-5</c:v>
                </c:pt>
                <c:pt idx="57083">
                  <c:v>5.7083999999999998E-5</c:v>
                </c:pt>
                <c:pt idx="57084">
                  <c:v>5.7085E-5</c:v>
                </c:pt>
                <c:pt idx="57085">
                  <c:v>5.7086000000000002E-5</c:v>
                </c:pt>
                <c:pt idx="57086">
                  <c:v>5.7086999999999997E-5</c:v>
                </c:pt>
                <c:pt idx="57087">
                  <c:v>5.7088E-5</c:v>
                </c:pt>
                <c:pt idx="57088">
                  <c:v>5.7089000000000002E-5</c:v>
                </c:pt>
                <c:pt idx="57089">
                  <c:v>5.7089999999999997E-5</c:v>
                </c:pt>
                <c:pt idx="57090">
                  <c:v>5.7090999999999999E-5</c:v>
                </c:pt>
                <c:pt idx="57091">
                  <c:v>5.7092000000000002E-5</c:v>
                </c:pt>
                <c:pt idx="57092">
                  <c:v>5.7092999999999997E-5</c:v>
                </c:pt>
                <c:pt idx="57093">
                  <c:v>5.7093999999999999E-5</c:v>
                </c:pt>
                <c:pt idx="57094">
                  <c:v>5.7095000000000001E-5</c:v>
                </c:pt>
                <c:pt idx="57095">
                  <c:v>5.7095999999999997E-5</c:v>
                </c:pt>
                <c:pt idx="57096">
                  <c:v>5.7096999999999999E-5</c:v>
                </c:pt>
                <c:pt idx="57097">
                  <c:v>5.7098000000000001E-5</c:v>
                </c:pt>
                <c:pt idx="57098">
                  <c:v>5.7099000000000003E-5</c:v>
                </c:pt>
                <c:pt idx="57099">
                  <c:v>5.7099999999999999E-5</c:v>
                </c:pt>
                <c:pt idx="57100">
                  <c:v>5.7101000000000001E-5</c:v>
                </c:pt>
                <c:pt idx="57101">
                  <c:v>5.7102000000000003E-5</c:v>
                </c:pt>
                <c:pt idx="57102">
                  <c:v>5.7102999999999999E-5</c:v>
                </c:pt>
                <c:pt idx="57103">
                  <c:v>5.7104000000000001E-5</c:v>
                </c:pt>
                <c:pt idx="57104">
                  <c:v>5.7105000000000003E-5</c:v>
                </c:pt>
                <c:pt idx="57105">
                  <c:v>5.7105999999999998E-5</c:v>
                </c:pt>
                <c:pt idx="57106">
                  <c:v>5.7107000000000001E-5</c:v>
                </c:pt>
                <c:pt idx="57107">
                  <c:v>5.7108000000000003E-5</c:v>
                </c:pt>
                <c:pt idx="57108">
                  <c:v>5.7108999999999998E-5</c:v>
                </c:pt>
                <c:pt idx="57109">
                  <c:v>5.711E-5</c:v>
                </c:pt>
                <c:pt idx="57110">
                  <c:v>5.7111000000000003E-5</c:v>
                </c:pt>
                <c:pt idx="57111">
                  <c:v>5.7111999999999998E-5</c:v>
                </c:pt>
                <c:pt idx="57112">
                  <c:v>5.7113E-5</c:v>
                </c:pt>
                <c:pt idx="57113">
                  <c:v>5.7114000000000002E-5</c:v>
                </c:pt>
                <c:pt idx="57114">
                  <c:v>5.7114999999999998E-5</c:v>
                </c:pt>
                <c:pt idx="57115">
                  <c:v>5.7116E-5</c:v>
                </c:pt>
                <c:pt idx="57116">
                  <c:v>5.7117000000000002E-5</c:v>
                </c:pt>
                <c:pt idx="57117">
                  <c:v>5.7117999999999998E-5</c:v>
                </c:pt>
                <c:pt idx="57118">
                  <c:v>5.7119E-5</c:v>
                </c:pt>
                <c:pt idx="57119">
                  <c:v>5.7120000000000002E-5</c:v>
                </c:pt>
                <c:pt idx="57120">
                  <c:v>5.7120999999999997E-5</c:v>
                </c:pt>
                <c:pt idx="57121">
                  <c:v>5.7122E-5</c:v>
                </c:pt>
                <c:pt idx="57122">
                  <c:v>5.7123000000000002E-5</c:v>
                </c:pt>
                <c:pt idx="57123">
                  <c:v>5.7123999999999997E-5</c:v>
                </c:pt>
                <c:pt idx="57124">
                  <c:v>5.7124999999999999E-5</c:v>
                </c:pt>
                <c:pt idx="57125">
                  <c:v>5.7126000000000002E-5</c:v>
                </c:pt>
                <c:pt idx="57126">
                  <c:v>5.7126999999999997E-5</c:v>
                </c:pt>
                <c:pt idx="57127">
                  <c:v>5.7127999999999999E-5</c:v>
                </c:pt>
                <c:pt idx="57128">
                  <c:v>5.7129000000000001E-5</c:v>
                </c:pt>
                <c:pt idx="57129">
                  <c:v>5.7129999999999997E-5</c:v>
                </c:pt>
                <c:pt idx="57130">
                  <c:v>5.7130999999999999E-5</c:v>
                </c:pt>
                <c:pt idx="57131">
                  <c:v>5.7132000000000001E-5</c:v>
                </c:pt>
                <c:pt idx="57132">
                  <c:v>5.7132999999999997E-5</c:v>
                </c:pt>
                <c:pt idx="57133">
                  <c:v>5.7133999999999999E-5</c:v>
                </c:pt>
                <c:pt idx="57134">
                  <c:v>5.7135000000000001E-5</c:v>
                </c:pt>
                <c:pt idx="57135">
                  <c:v>5.7136000000000003E-5</c:v>
                </c:pt>
                <c:pt idx="57136">
                  <c:v>5.7136999999999999E-5</c:v>
                </c:pt>
                <c:pt idx="57137">
                  <c:v>5.7138000000000001E-5</c:v>
                </c:pt>
                <c:pt idx="57138">
                  <c:v>5.7139000000000003E-5</c:v>
                </c:pt>
                <c:pt idx="57139">
                  <c:v>5.7139999999999998E-5</c:v>
                </c:pt>
                <c:pt idx="57140">
                  <c:v>5.7141000000000001E-5</c:v>
                </c:pt>
                <c:pt idx="57141">
                  <c:v>5.7142000000000003E-5</c:v>
                </c:pt>
                <c:pt idx="57142">
                  <c:v>5.7142999999999998E-5</c:v>
                </c:pt>
                <c:pt idx="57143">
                  <c:v>5.7144E-5</c:v>
                </c:pt>
                <c:pt idx="57144">
                  <c:v>5.7145000000000003E-5</c:v>
                </c:pt>
                <c:pt idx="57145">
                  <c:v>5.7145999999999998E-5</c:v>
                </c:pt>
                <c:pt idx="57146">
                  <c:v>5.7147E-5</c:v>
                </c:pt>
                <c:pt idx="57147">
                  <c:v>5.7148000000000002E-5</c:v>
                </c:pt>
                <c:pt idx="57148">
                  <c:v>5.7148999999999998E-5</c:v>
                </c:pt>
                <c:pt idx="57149">
                  <c:v>5.715E-5</c:v>
                </c:pt>
                <c:pt idx="57150">
                  <c:v>5.7151000000000002E-5</c:v>
                </c:pt>
                <c:pt idx="57151">
                  <c:v>5.7151999999999998E-5</c:v>
                </c:pt>
                <c:pt idx="57152">
                  <c:v>5.7153E-5</c:v>
                </c:pt>
                <c:pt idx="57153">
                  <c:v>5.7154000000000002E-5</c:v>
                </c:pt>
                <c:pt idx="57154">
                  <c:v>5.7154999999999997E-5</c:v>
                </c:pt>
                <c:pt idx="57155">
                  <c:v>5.7156E-5</c:v>
                </c:pt>
                <c:pt idx="57156">
                  <c:v>5.7157000000000002E-5</c:v>
                </c:pt>
                <c:pt idx="57157">
                  <c:v>5.7157999999999997E-5</c:v>
                </c:pt>
                <c:pt idx="57158">
                  <c:v>5.7158999999999999E-5</c:v>
                </c:pt>
                <c:pt idx="57159">
                  <c:v>5.7160000000000002E-5</c:v>
                </c:pt>
                <c:pt idx="57160">
                  <c:v>5.7160999999999997E-5</c:v>
                </c:pt>
                <c:pt idx="57161">
                  <c:v>5.7161999999999999E-5</c:v>
                </c:pt>
                <c:pt idx="57162">
                  <c:v>5.7163000000000001E-5</c:v>
                </c:pt>
                <c:pt idx="57163">
                  <c:v>5.7163999999999997E-5</c:v>
                </c:pt>
                <c:pt idx="57164">
                  <c:v>5.7164999999999999E-5</c:v>
                </c:pt>
                <c:pt idx="57165">
                  <c:v>5.7166000000000001E-5</c:v>
                </c:pt>
                <c:pt idx="57166">
                  <c:v>5.7166999999999997E-5</c:v>
                </c:pt>
                <c:pt idx="57167">
                  <c:v>5.7167999999999999E-5</c:v>
                </c:pt>
                <c:pt idx="57168">
                  <c:v>5.7169000000000001E-5</c:v>
                </c:pt>
                <c:pt idx="57169">
                  <c:v>5.7170000000000003E-5</c:v>
                </c:pt>
                <c:pt idx="57170">
                  <c:v>5.7170999999999999E-5</c:v>
                </c:pt>
                <c:pt idx="57171">
                  <c:v>5.7172000000000001E-5</c:v>
                </c:pt>
                <c:pt idx="57172">
                  <c:v>5.7173000000000003E-5</c:v>
                </c:pt>
                <c:pt idx="57173">
                  <c:v>5.7173999999999998E-5</c:v>
                </c:pt>
                <c:pt idx="57174">
                  <c:v>5.7175000000000001E-5</c:v>
                </c:pt>
                <c:pt idx="57175">
                  <c:v>5.7176000000000003E-5</c:v>
                </c:pt>
                <c:pt idx="57176">
                  <c:v>5.7176999999999998E-5</c:v>
                </c:pt>
                <c:pt idx="57177">
                  <c:v>5.7178E-5</c:v>
                </c:pt>
                <c:pt idx="57178">
                  <c:v>5.7179000000000003E-5</c:v>
                </c:pt>
                <c:pt idx="57179">
                  <c:v>5.7179999999999998E-5</c:v>
                </c:pt>
                <c:pt idx="57180">
                  <c:v>5.7181E-5</c:v>
                </c:pt>
                <c:pt idx="57181">
                  <c:v>5.7182000000000002E-5</c:v>
                </c:pt>
                <c:pt idx="57182">
                  <c:v>5.7182999999999998E-5</c:v>
                </c:pt>
                <c:pt idx="57183">
                  <c:v>5.7184E-5</c:v>
                </c:pt>
                <c:pt idx="57184">
                  <c:v>5.7185000000000002E-5</c:v>
                </c:pt>
                <c:pt idx="57185">
                  <c:v>5.7185999999999998E-5</c:v>
                </c:pt>
                <c:pt idx="57186">
                  <c:v>5.7187E-5</c:v>
                </c:pt>
                <c:pt idx="57187">
                  <c:v>5.7188000000000002E-5</c:v>
                </c:pt>
                <c:pt idx="57188">
                  <c:v>5.7188999999999997E-5</c:v>
                </c:pt>
                <c:pt idx="57189">
                  <c:v>5.719E-5</c:v>
                </c:pt>
                <c:pt idx="57190">
                  <c:v>5.7191000000000002E-5</c:v>
                </c:pt>
                <c:pt idx="57191">
                  <c:v>5.7191999999999997E-5</c:v>
                </c:pt>
                <c:pt idx="57192">
                  <c:v>5.7192999999999999E-5</c:v>
                </c:pt>
                <c:pt idx="57193">
                  <c:v>5.7194000000000002E-5</c:v>
                </c:pt>
                <c:pt idx="57194">
                  <c:v>5.7194999999999997E-5</c:v>
                </c:pt>
                <c:pt idx="57195">
                  <c:v>5.7195999999999999E-5</c:v>
                </c:pt>
                <c:pt idx="57196">
                  <c:v>5.7197000000000001E-5</c:v>
                </c:pt>
                <c:pt idx="57197">
                  <c:v>5.7197999999999997E-5</c:v>
                </c:pt>
                <c:pt idx="57198">
                  <c:v>5.7198999999999999E-5</c:v>
                </c:pt>
                <c:pt idx="57199">
                  <c:v>5.7200000000000001E-5</c:v>
                </c:pt>
                <c:pt idx="57200">
                  <c:v>5.7200999999999997E-5</c:v>
                </c:pt>
                <c:pt idx="57201">
                  <c:v>5.7201999999999999E-5</c:v>
                </c:pt>
                <c:pt idx="57202">
                  <c:v>5.7203000000000001E-5</c:v>
                </c:pt>
                <c:pt idx="57203">
                  <c:v>5.7204000000000003E-5</c:v>
                </c:pt>
                <c:pt idx="57204">
                  <c:v>5.7204999999999999E-5</c:v>
                </c:pt>
                <c:pt idx="57205">
                  <c:v>5.7206000000000001E-5</c:v>
                </c:pt>
                <c:pt idx="57206">
                  <c:v>5.7207000000000003E-5</c:v>
                </c:pt>
                <c:pt idx="57207">
                  <c:v>5.7207999999999998E-5</c:v>
                </c:pt>
                <c:pt idx="57208">
                  <c:v>5.7209000000000001E-5</c:v>
                </c:pt>
                <c:pt idx="57209">
                  <c:v>5.7210000000000003E-5</c:v>
                </c:pt>
                <c:pt idx="57210">
                  <c:v>5.7210999999999998E-5</c:v>
                </c:pt>
                <c:pt idx="57211">
                  <c:v>5.7212E-5</c:v>
                </c:pt>
                <c:pt idx="57212">
                  <c:v>5.7213000000000003E-5</c:v>
                </c:pt>
                <c:pt idx="57213">
                  <c:v>5.7213999999999998E-5</c:v>
                </c:pt>
                <c:pt idx="57214">
                  <c:v>5.7215E-5</c:v>
                </c:pt>
                <c:pt idx="57215">
                  <c:v>5.7216000000000002E-5</c:v>
                </c:pt>
                <c:pt idx="57216">
                  <c:v>5.7216999999999998E-5</c:v>
                </c:pt>
                <c:pt idx="57217">
                  <c:v>5.7218E-5</c:v>
                </c:pt>
                <c:pt idx="57218">
                  <c:v>5.7219000000000002E-5</c:v>
                </c:pt>
                <c:pt idx="57219">
                  <c:v>5.7219999999999998E-5</c:v>
                </c:pt>
                <c:pt idx="57220">
                  <c:v>5.7221E-5</c:v>
                </c:pt>
                <c:pt idx="57221">
                  <c:v>5.7222000000000002E-5</c:v>
                </c:pt>
                <c:pt idx="57222">
                  <c:v>5.7222999999999997E-5</c:v>
                </c:pt>
                <c:pt idx="57223">
                  <c:v>5.7224E-5</c:v>
                </c:pt>
                <c:pt idx="57224">
                  <c:v>5.7225000000000002E-5</c:v>
                </c:pt>
                <c:pt idx="57225">
                  <c:v>5.7225999999999997E-5</c:v>
                </c:pt>
                <c:pt idx="57226">
                  <c:v>5.7226999999999999E-5</c:v>
                </c:pt>
                <c:pt idx="57227">
                  <c:v>5.7228000000000002E-5</c:v>
                </c:pt>
                <c:pt idx="57228">
                  <c:v>5.7228999999999997E-5</c:v>
                </c:pt>
                <c:pt idx="57229">
                  <c:v>5.7229999999999999E-5</c:v>
                </c:pt>
                <c:pt idx="57230">
                  <c:v>5.7231000000000001E-5</c:v>
                </c:pt>
                <c:pt idx="57231">
                  <c:v>5.7231999999999997E-5</c:v>
                </c:pt>
                <c:pt idx="57232">
                  <c:v>5.7232999999999999E-5</c:v>
                </c:pt>
                <c:pt idx="57233">
                  <c:v>5.7234000000000001E-5</c:v>
                </c:pt>
                <c:pt idx="57234">
                  <c:v>5.7234999999999997E-5</c:v>
                </c:pt>
                <c:pt idx="57235">
                  <c:v>5.7235999999999999E-5</c:v>
                </c:pt>
                <c:pt idx="57236">
                  <c:v>5.7237000000000001E-5</c:v>
                </c:pt>
                <c:pt idx="57237">
                  <c:v>5.7238000000000003E-5</c:v>
                </c:pt>
                <c:pt idx="57238">
                  <c:v>5.7238999999999999E-5</c:v>
                </c:pt>
                <c:pt idx="57239">
                  <c:v>5.7240000000000001E-5</c:v>
                </c:pt>
                <c:pt idx="57240">
                  <c:v>5.7241000000000003E-5</c:v>
                </c:pt>
                <c:pt idx="57241">
                  <c:v>5.7241999999999998E-5</c:v>
                </c:pt>
                <c:pt idx="57242">
                  <c:v>5.7243000000000001E-5</c:v>
                </c:pt>
                <c:pt idx="57243">
                  <c:v>5.7244000000000003E-5</c:v>
                </c:pt>
                <c:pt idx="57244">
                  <c:v>5.7244999999999998E-5</c:v>
                </c:pt>
                <c:pt idx="57245">
                  <c:v>5.7246E-5</c:v>
                </c:pt>
                <c:pt idx="57246">
                  <c:v>5.7247000000000003E-5</c:v>
                </c:pt>
                <c:pt idx="57247">
                  <c:v>5.7247999999999998E-5</c:v>
                </c:pt>
                <c:pt idx="57248">
                  <c:v>5.7249E-5</c:v>
                </c:pt>
                <c:pt idx="57249">
                  <c:v>5.7250000000000002E-5</c:v>
                </c:pt>
                <c:pt idx="57250">
                  <c:v>5.7250999999999998E-5</c:v>
                </c:pt>
                <c:pt idx="57251">
                  <c:v>5.7252E-5</c:v>
                </c:pt>
                <c:pt idx="57252">
                  <c:v>5.7253000000000002E-5</c:v>
                </c:pt>
                <c:pt idx="57253">
                  <c:v>5.7253999999999998E-5</c:v>
                </c:pt>
                <c:pt idx="57254">
                  <c:v>5.7255E-5</c:v>
                </c:pt>
                <c:pt idx="57255">
                  <c:v>5.7256000000000002E-5</c:v>
                </c:pt>
                <c:pt idx="57256">
                  <c:v>5.7256999999999997E-5</c:v>
                </c:pt>
                <c:pt idx="57257">
                  <c:v>5.7258E-5</c:v>
                </c:pt>
                <c:pt idx="57258">
                  <c:v>5.7259000000000002E-5</c:v>
                </c:pt>
                <c:pt idx="57259">
                  <c:v>5.7259999999999997E-5</c:v>
                </c:pt>
                <c:pt idx="57260">
                  <c:v>5.7260999999999999E-5</c:v>
                </c:pt>
                <c:pt idx="57261">
                  <c:v>5.7262000000000002E-5</c:v>
                </c:pt>
                <c:pt idx="57262">
                  <c:v>5.7262999999999997E-5</c:v>
                </c:pt>
                <c:pt idx="57263">
                  <c:v>5.7263999999999999E-5</c:v>
                </c:pt>
                <c:pt idx="57264">
                  <c:v>5.7265000000000001E-5</c:v>
                </c:pt>
                <c:pt idx="57265">
                  <c:v>5.7265999999999997E-5</c:v>
                </c:pt>
                <c:pt idx="57266">
                  <c:v>5.7266999999999999E-5</c:v>
                </c:pt>
                <c:pt idx="57267">
                  <c:v>5.7268000000000001E-5</c:v>
                </c:pt>
                <c:pt idx="57268">
                  <c:v>5.7268999999999997E-5</c:v>
                </c:pt>
                <c:pt idx="57269">
                  <c:v>5.7269999999999999E-5</c:v>
                </c:pt>
                <c:pt idx="57270">
                  <c:v>5.7271000000000001E-5</c:v>
                </c:pt>
                <c:pt idx="57271">
                  <c:v>5.7272000000000003E-5</c:v>
                </c:pt>
                <c:pt idx="57272">
                  <c:v>5.7272999999999999E-5</c:v>
                </c:pt>
                <c:pt idx="57273">
                  <c:v>5.7274000000000001E-5</c:v>
                </c:pt>
                <c:pt idx="57274">
                  <c:v>5.7275000000000003E-5</c:v>
                </c:pt>
                <c:pt idx="57275">
                  <c:v>5.7275999999999998E-5</c:v>
                </c:pt>
                <c:pt idx="57276">
                  <c:v>5.7277000000000001E-5</c:v>
                </c:pt>
                <c:pt idx="57277">
                  <c:v>5.7278000000000003E-5</c:v>
                </c:pt>
                <c:pt idx="57278">
                  <c:v>5.7278999999999998E-5</c:v>
                </c:pt>
                <c:pt idx="57279">
                  <c:v>5.728E-5</c:v>
                </c:pt>
                <c:pt idx="57280">
                  <c:v>5.7281000000000003E-5</c:v>
                </c:pt>
                <c:pt idx="57281">
                  <c:v>5.7281999999999998E-5</c:v>
                </c:pt>
                <c:pt idx="57282">
                  <c:v>5.7283E-5</c:v>
                </c:pt>
                <c:pt idx="57283">
                  <c:v>5.7284000000000002E-5</c:v>
                </c:pt>
                <c:pt idx="57284">
                  <c:v>5.7284999999999998E-5</c:v>
                </c:pt>
                <c:pt idx="57285">
                  <c:v>5.7286E-5</c:v>
                </c:pt>
                <c:pt idx="57286">
                  <c:v>5.7287000000000002E-5</c:v>
                </c:pt>
                <c:pt idx="57287">
                  <c:v>5.7287999999999998E-5</c:v>
                </c:pt>
                <c:pt idx="57288">
                  <c:v>5.7289E-5</c:v>
                </c:pt>
                <c:pt idx="57289">
                  <c:v>5.7290000000000002E-5</c:v>
                </c:pt>
                <c:pt idx="57290">
                  <c:v>5.7290999999999997E-5</c:v>
                </c:pt>
                <c:pt idx="57291">
                  <c:v>5.7292E-5</c:v>
                </c:pt>
                <c:pt idx="57292">
                  <c:v>5.7293000000000002E-5</c:v>
                </c:pt>
                <c:pt idx="57293">
                  <c:v>5.7293999999999997E-5</c:v>
                </c:pt>
                <c:pt idx="57294">
                  <c:v>5.7294999999999999E-5</c:v>
                </c:pt>
                <c:pt idx="57295">
                  <c:v>5.7296000000000002E-5</c:v>
                </c:pt>
                <c:pt idx="57296">
                  <c:v>5.7296999999999997E-5</c:v>
                </c:pt>
                <c:pt idx="57297">
                  <c:v>5.7297999999999999E-5</c:v>
                </c:pt>
                <c:pt idx="57298">
                  <c:v>5.7299000000000001E-5</c:v>
                </c:pt>
                <c:pt idx="57299">
                  <c:v>5.7299999999999997E-5</c:v>
                </c:pt>
                <c:pt idx="57300">
                  <c:v>5.7300999999999999E-5</c:v>
                </c:pt>
                <c:pt idx="57301">
                  <c:v>5.7302000000000001E-5</c:v>
                </c:pt>
                <c:pt idx="57302">
                  <c:v>5.7302999999999997E-5</c:v>
                </c:pt>
                <c:pt idx="57303">
                  <c:v>5.7303999999999999E-5</c:v>
                </c:pt>
                <c:pt idx="57304">
                  <c:v>5.7305000000000001E-5</c:v>
                </c:pt>
                <c:pt idx="57305">
                  <c:v>5.7306000000000003E-5</c:v>
                </c:pt>
                <c:pt idx="57306">
                  <c:v>5.7306999999999999E-5</c:v>
                </c:pt>
                <c:pt idx="57307">
                  <c:v>5.7308000000000001E-5</c:v>
                </c:pt>
                <c:pt idx="57308">
                  <c:v>5.7309000000000003E-5</c:v>
                </c:pt>
                <c:pt idx="57309">
                  <c:v>5.7309999999999998E-5</c:v>
                </c:pt>
                <c:pt idx="57310">
                  <c:v>5.7311000000000001E-5</c:v>
                </c:pt>
                <c:pt idx="57311">
                  <c:v>5.7312000000000003E-5</c:v>
                </c:pt>
                <c:pt idx="57312">
                  <c:v>5.7312999999999998E-5</c:v>
                </c:pt>
                <c:pt idx="57313">
                  <c:v>5.7314E-5</c:v>
                </c:pt>
                <c:pt idx="57314">
                  <c:v>5.7315000000000003E-5</c:v>
                </c:pt>
                <c:pt idx="57315">
                  <c:v>5.7315999999999998E-5</c:v>
                </c:pt>
                <c:pt idx="57316">
                  <c:v>5.7317E-5</c:v>
                </c:pt>
                <c:pt idx="57317">
                  <c:v>5.7318000000000002E-5</c:v>
                </c:pt>
                <c:pt idx="57318">
                  <c:v>5.7318999999999998E-5</c:v>
                </c:pt>
                <c:pt idx="57319">
                  <c:v>5.732E-5</c:v>
                </c:pt>
                <c:pt idx="57320">
                  <c:v>5.7321000000000002E-5</c:v>
                </c:pt>
                <c:pt idx="57321">
                  <c:v>5.7321999999999998E-5</c:v>
                </c:pt>
                <c:pt idx="57322">
                  <c:v>5.7323E-5</c:v>
                </c:pt>
                <c:pt idx="57323">
                  <c:v>5.7324000000000002E-5</c:v>
                </c:pt>
                <c:pt idx="57324">
                  <c:v>5.7324999999999997E-5</c:v>
                </c:pt>
                <c:pt idx="57325">
                  <c:v>5.7326E-5</c:v>
                </c:pt>
                <c:pt idx="57326">
                  <c:v>5.7327000000000002E-5</c:v>
                </c:pt>
                <c:pt idx="57327">
                  <c:v>5.7327999999999997E-5</c:v>
                </c:pt>
                <c:pt idx="57328">
                  <c:v>5.7328999999999999E-5</c:v>
                </c:pt>
                <c:pt idx="57329">
                  <c:v>5.7330000000000002E-5</c:v>
                </c:pt>
                <c:pt idx="57330">
                  <c:v>5.7330999999999997E-5</c:v>
                </c:pt>
                <c:pt idx="57331">
                  <c:v>5.7331999999999999E-5</c:v>
                </c:pt>
                <c:pt idx="57332">
                  <c:v>5.7333000000000001E-5</c:v>
                </c:pt>
                <c:pt idx="57333">
                  <c:v>5.7333999999999997E-5</c:v>
                </c:pt>
                <c:pt idx="57334">
                  <c:v>5.7334999999999999E-5</c:v>
                </c:pt>
                <c:pt idx="57335">
                  <c:v>5.7336000000000001E-5</c:v>
                </c:pt>
                <c:pt idx="57336">
                  <c:v>5.7336999999999997E-5</c:v>
                </c:pt>
                <c:pt idx="57337">
                  <c:v>5.7337999999999999E-5</c:v>
                </c:pt>
                <c:pt idx="57338">
                  <c:v>5.7339000000000001E-5</c:v>
                </c:pt>
                <c:pt idx="57339">
                  <c:v>5.7340000000000003E-5</c:v>
                </c:pt>
                <c:pt idx="57340">
                  <c:v>5.7340999999999999E-5</c:v>
                </c:pt>
                <c:pt idx="57341">
                  <c:v>5.7342000000000001E-5</c:v>
                </c:pt>
                <c:pt idx="57342">
                  <c:v>5.7343000000000003E-5</c:v>
                </c:pt>
                <c:pt idx="57343">
                  <c:v>5.7343999999999998E-5</c:v>
                </c:pt>
                <c:pt idx="57344">
                  <c:v>5.7345000000000001E-5</c:v>
                </c:pt>
                <c:pt idx="57345">
                  <c:v>5.7346000000000003E-5</c:v>
                </c:pt>
                <c:pt idx="57346">
                  <c:v>5.7346999999999998E-5</c:v>
                </c:pt>
                <c:pt idx="57347">
                  <c:v>5.7348E-5</c:v>
                </c:pt>
                <c:pt idx="57348">
                  <c:v>5.7349000000000003E-5</c:v>
                </c:pt>
                <c:pt idx="57349">
                  <c:v>5.7349999999999998E-5</c:v>
                </c:pt>
                <c:pt idx="57350">
                  <c:v>5.7351E-5</c:v>
                </c:pt>
                <c:pt idx="57351">
                  <c:v>5.7352000000000002E-5</c:v>
                </c:pt>
                <c:pt idx="57352">
                  <c:v>5.7352999999999998E-5</c:v>
                </c:pt>
                <c:pt idx="57353">
                  <c:v>5.7354E-5</c:v>
                </c:pt>
                <c:pt idx="57354">
                  <c:v>5.7355000000000002E-5</c:v>
                </c:pt>
                <c:pt idx="57355">
                  <c:v>5.7355999999999998E-5</c:v>
                </c:pt>
                <c:pt idx="57356">
                  <c:v>5.7357E-5</c:v>
                </c:pt>
                <c:pt idx="57357">
                  <c:v>5.7358000000000002E-5</c:v>
                </c:pt>
                <c:pt idx="57358">
                  <c:v>5.7358999999999997E-5</c:v>
                </c:pt>
                <c:pt idx="57359">
                  <c:v>5.736E-5</c:v>
                </c:pt>
                <c:pt idx="57360">
                  <c:v>5.7361000000000002E-5</c:v>
                </c:pt>
                <c:pt idx="57361">
                  <c:v>5.7361999999999997E-5</c:v>
                </c:pt>
                <c:pt idx="57362">
                  <c:v>5.7362999999999999E-5</c:v>
                </c:pt>
                <c:pt idx="57363">
                  <c:v>5.7364000000000002E-5</c:v>
                </c:pt>
                <c:pt idx="57364">
                  <c:v>5.7364999999999997E-5</c:v>
                </c:pt>
                <c:pt idx="57365">
                  <c:v>5.7365999999999999E-5</c:v>
                </c:pt>
                <c:pt idx="57366">
                  <c:v>5.7367000000000001E-5</c:v>
                </c:pt>
                <c:pt idx="57367">
                  <c:v>5.7367999999999997E-5</c:v>
                </c:pt>
                <c:pt idx="57368">
                  <c:v>5.7368999999999999E-5</c:v>
                </c:pt>
                <c:pt idx="57369">
                  <c:v>5.7370000000000001E-5</c:v>
                </c:pt>
                <c:pt idx="57370">
                  <c:v>5.7370999999999997E-5</c:v>
                </c:pt>
                <c:pt idx="57371">
                  <c:v>5.7371999999999999E-5</c:v>
                </c:pt>
                <c:pt idx="57372">
                  <c:v>5.7373000000000001E-5</c:v>
                </c:pt>
                <c:pt idx="57373">
                  <c:v>5.7374000000000003E-5</c:v>
                </c:pt>
                <c:pt idx="57374">
                  <c:v>5.7374999999999999E-5</c:v>
                </c:pt>
                <c:pt idx="57375">
                  <c:v>5.7376000000000001E-5</c:v>
                </c:pt>
                <c:pt idx="57376">
                  <c:v>5.7377000000000003E-5</c:v>
                </c:pt>
                <c:pt idx="57377">
                  <c:v>5.7377999999999999E-5</c:v>
                </c:pt>
                <c:pt idx="57378">
                  <c:v>5.7379000000000001E-5</c:v>
                </c:pt>
                <c:pt idx="57379">
                  <c:v>5.7380000000000003E-5</c:v>
                </c:pt>
                <c:pt idx="57380">
                  <c:v>5.7380999999999998E-5</c:v>
                </c:pt>
                <c:pt idx="57381">
                  <c:v>5.7382E-5</c:v>
                </c:pt>
                <c:pt idx="57382">
                  <c:v>5.7383000000000003E-5</c:v>
                </c:pt>
                <c:pt idx="57383">
                  <c:v>5.7383999999999998E-5</c:v>
                </c:pt>
                <c:pt idx="57384">
                  <c:v>5.7385E-5</c:v>
                </c:pt>
                <c:pt idx="57385">
                  <c:v>5.7386000000000002E-5</c:v>
                </c:pt>
                <c:pt idx="57386">
                  <c:v>5.7386999999999998E-5</c:v>
                </c:pt>
                <c:pt idx="57387">
                  <c:v>5.7388E-5</c:v>
                </c:pt>
                <c:pt idx="57388">
                  <c:v>5.7389000000000002E-5</c:v>
                </c:pt>
                <c:pt idx="57389">
                  <c:v>5.7389999999999998E-5</c:v>
                </c:pt>
                <c:pt idx="57390">
                  <c:v>5.7391E-5</c:v>
                </c:pt>
                <c:pt idx="57391">
                  <c:v>5.7392000000000002E-5</c:v>
                </c:pt>
                <c:pt idx="57392">
                  <c:v>5.7392999999999998E-5</c:v>
                </c:pt>
                <c:pt idx="57393">
                  <c:v>5.7394E-5</c:v>
                </c:pt>
                <c:pt idx="57394">
                  <c:v>5.7395000000000002E-5</c:v>
                </c:pt>
                <c:pt idx="57395">
                  <c:v>5.7395999999999997E-5</c:v>
                </c:pt>
                <c:pt idx="57396">
                  <c:v>5.7397E-5</c:v>
                </c:pt>
                <c:pt idx="57397">
                  <c:v>5.7398000000000002E-5</c:v>
                </c:pt>
                <c:pt idx="57398">
                  <c:v>5.7398999999999997E-5</c:v>
                </c:pt>
                <c:pt idx="57399">
                  <c:v>5.7399999999999999E-5</c:v>
                </c:pt>
                <c:pt idx="57400">
                  <c:v>5.7401000000000002E-5</c:v>
                </c:pt>
                <c:pt idx="57401">
                  <c:v>5.7401999999999997E-5</c:v>
                </c:pt>
                <c:pt idx="57402">
                  <c:v>5.7402999999999999E-5</c:v>
                </c:pt>
                <c:pt idx="57403">
                  <c:v>5.7404000000000001E-5</c:v>
                </c:pt>
                <c:pt idx="57404">
                  <c:v>5.7404999999999997E-5</c:v>
                </c:pt>
                <c:pt idx="57405">
                  <c:v>5.7405999999999999E-5</c:v>
                </c:pt>
                <c:pt idx="57406">
                  <c:v>5.7407000000000001E-5</c:v>
                </c:pt>
                <c:pt idx="57407">
                  <c:v>5.7408000000000003E-5</c:v>
                </c:pt>
                <c:pt idx="57408">
                  <c:v>5.7408999999999999E-5</c:v>
                </c:pt>
                <c:pt idx="57409">
                  <c:v>5.7410000000000001E-5</c:v>
                </c:pt>
                <c:pt idx="57410">
                  <c:v>5.7411000000000003E-5</c:v>
                </c:pt>
                <c:pt idx="57411">
                  <c:v>5.7411999999999999E-5</c:v>
                </c:pt>
                <c:pt idx="57412">
                  <c:v>5.7413000000000001E-5</c:v>
                </c:pt>
                <c:pt idx="57413">
                  <c:v>5.7414000000000003E-5</c:v>
                </c:pt>
                <c:pt idx="57414">
                  <c:v>5.7414999999999998E-5</c:v>
                </c:pt>
                <c:pt idx="57415">
                  <c:v>5.7416000000000001E-5</c:v>
                </c:pt>
                <c:pt idx="57416">
                  <c:v>5.7417000000000003E-5</c:v>
                </c:pt>
                <c:pt idx="57417">
                  <c:v>5.7417999999999998E-5</c:v>
                </c:pt>
                <c:pt idx="57418">
                  <c:v>5.7419E-5</c:v>
                </c:pt>
                <c:pt idx="57419">
                  <c:v>5.7420000000000003E-5</c:v>
                </c:pt>
                <c:pt idx="57420">
                  <c:v>5.7420999999999998E-5</c:v>
                </c:pt>
                <c:pt idx="57421">
                  <c:v>5.7422E-5</c:v>
                </c:pt>
                <c:pt idx="57422">
                  <c:v>5.7423000000000002E-5</c:v>
                </c:pt>
                <c:pt idx="57423">
                  <c:v>5.7423999999999998E-5</c:v>
                </c:pt>
                <c:pt idx="57424">
                  <c:v>5.7425E-5</c:v>
                </c:pt>
                <c:pt idx="57425">
                  <c:v>5.7426000000000002E-5</c:v>
                </c:pt>
                <c:pt idx="57426">
                  <c:v>5.7426999999999998E-5</c:v>
                </c:pt>
                <c:pt idx="57427">
                  <c:v>5.7428E-5</c:v>
                </c:pt>
                <c:pt idx="57428">
                  <c:v>5.7429000000000002E-5</c:v>
                </c:pt>
                <c:pt idx="57429">
                  <c:v>5.7429999999999997E-5</c:v>
                </c:pt>
                <c:pt idx="57430">
                  <c:v>5.7431E-5</c:v>
                </c:pt>
                <c:pt idx="57431">
                  <c:v>5.7432000000000002E-5</c:v>
                </c:pt>
                <c:pt idx="57432">
                  <c:v>5.7432999999999997E-5</c:v>
                </c:pt>
                <c:pt idx="57433">
                  <c:v>5.7433999999999999E-5</c:v>
                </c:pt>
                <c:pt idx="57434">
                  <c:v>5.7435000000000002E-5</c:v>
                </c:pt>
                <c:pt idx="57435">
                  <c:v>5.7435999999999997E-5</c:v>
                </c:pt>
                <c:pt idx="57436">
                  <c:v>5.7436999999999999E-5</c:v>
                </c:pt>
                <c:pt idx="57437">
                  <c:v>5.7438000000000001E-5</c:v>
                </c:pt>
                <c:pt idx="57438">
                  <c:v>5.7438999999999997E-5</c:v>
                </c:pt>
                <c:pt idx="57439">
                  <c:v>5.7439999999999999E-5</c:v>
                </c:pt>
                <c:pt idx="57440">
                  <c:v>5.7441000000000001E-5</c:v>
                </c:pt>
                <c:pt idx="57441">
                  <c:v>5.7442000000000003E-5</c:v>
                </c:pt>
                <c:pt idx="57442">
                  <c:v>5.7442999999999999E-5</c:v>
                </c:pt>
                <c:pt idx="57443">
                  <c:v>5.7444000000000001E-5</c:v>
                </c:pt>
                <c:pt idx="57444">
                  <c:v>5.7445000000000003E-5</c:v>
                </c:pt>
                <c:pt idx="57445">
                  <c:v>5.7445999999999999E-5</c:v>
                </c:pt>
                <c:pt idx="57446">
                  <c:v>5.7447000000000001E-5</c:v>
                </c:pt>
                <c:pt idx="57447">
                  <c:v>5.7448000000000003E-5</c:v>
                </c:pt>
                <c:pt idx="57448">
                  <c:v>5.7448999999999998E-5</c:v>
                </c:pt>
                <c:pt idx="57449">
                  <c:v>5.7450000000000001E-5</c:v>
                </c:pt>
                <c:pt idx="57450">
                  <c:v>5.7451000000000003E-5</c:v>
                </c:pt>
                <c:pt idx="57451">
                  <c:v>5.7451999999999998E-5</c:v>
                </c:pt>
                <c:pt idx="57452">
                  <c:v>5.7453E-5</c:v>
                </c:pt>
                <c:pt idx="57453">
                  <c:v>5.7454000000000003E-5</c:v>
                </c:pt>
                <c:pt idx="57454">
                  <c:v>5.7454999999999998E-5</c:v>
                </c:pt>
                <c:pt idx="57455">
                  <c:v>5.7456E-5</c:v>
                </c:pt>
                <c:pt idx="57456">
                  <c:v>5.7457000000000002E-5</c:v>
                </c:pt>
                <c:pt idx="57457">
                  <c:v>5.7457999999999998E-5</c:v>
                </c:pt>
                <c:pt idx="57458">
                  <c:v>5.7459E-5</c:v>
                </c:pt>
                <c:pt idx="57459">
                  <c:v>5.7460000000000002E-5</c:v>
                </c:pt>
                <c:pt idx="57460">
                  <c:v>5.7460999999999998E-5</c:v>
                </c:pt>
                <c:pt idx="57461">
                  <c:v>5.7462E-5</c:v>
                </c:pt>
                <c:pt idx="57462">
                  <c:v>5.7463000000000002E-5</c:v>
                </c:pt>
                <c:pt idx="57463">
                  <c:v>5.7463999999999997E-5</c:v>
                </c:pt>
                <c:pt idx="57464">
                  <c:v>5.7465E-5</c:v>
                </c:pt>
                <c:pt idx="57465">
                  <c:v>5.7466000000000002E-5</c:v>
                </c:pt>
                <c:pt idx="57466">
                  <c:v>5.7466999999999997E-5</c:v>
                </c:pt>
                <c:pt idx="57467">
                  <c:v>5.7467999999999999E-5</c:v>
                </c:pt>
                <c:pt idx="57468">
                  <c:v>5.7469000000000002E-5</c:v>
                </c:pt>
                <c:pt idx="57469">
                  <c:v>5.7469999999999997E-5</c:v>
                </c:pt>
                <c:pt idx="57470">
                  <c:v>5.7470999999999999E-5</c:v>
                </c:pt>
                <c:pt idx="57471">
                  <c:v>5.7472000000000001E-5</c:v>
                </c:pt>
                <c:pt idx="57472">
                  <c:v>5.7472999999999997E-5</c:v>
                </c:pt>
                <c:pt idx="57473">
                  <c:v>5.7473999999999999E-5</c:v>
                </c:pt>
                <c:pt idx="57474">
                  <c:v>5.7475000000000001E-5</c:v>
                </c:pt>
                <c:pt idx="57475">
                  <c:v>5.7476000000000003E-5</c:v>
                </c:pt>
                <c:pt idx="57476">
                  <c:v>5.7476999999999999E-5</c:v>
                </c:pt>
                <c:pt idx="57477">
                  <c:v>5.7478000000000001E-5</c:v>
                </c:pt>
                <c:pt idx="57478">
                  <c:v>5.7479000000000003E-5</c:v>
                </c:pt>
                <c:pt idx="57479">
                  <c:v>5.7479999999999999E-5</c:v>
                </c:pt>
                <c:pt idx="57480">
                  <c:v>5.7481000000000001E-5</c:v>
                </c:pt>
                <c:pt idx="57481">
                  <c:v>5.7482000000000003E-5</c:v>
                </c:pt>
                <c:pt idx="57482">
                  <c:v>5.7482999999999998E-5</c:v>
                </c:pt>
                <c:pt idx="57483">
                  <c:v>5.7484000000000001E-5</c:v>
                </c:pt>
                <c:pt idx="57484">
                  <c:v>5.7485000000000003E-5</c:v>
                </c:pt>
                <c:pt idx="57485">
                  <c:v>5.7485999999999998E-5</c:v>
                </c:pt>
                <c:pt idx="57486">
                  <c:v>5.7487E-5</c:v>
                </c:pt>
                <c:pt idx="57487">
                  <c:v>5.7488000000000003E-5</c:v>
                </c:pt>
                <c:pt idx="57488">
                  <c:v>5.7488999999999998E-5</c:v>
                </c:pt>
                <c:pt idx="57489">
                  <c:v>5.749E-5</c:v>
                </c:pt>
                <c:pt idx="57490">
                  <c:v>5.7491000000000002E-5</c:v>
                </c:pt>
                <c:pt idx="57491">
                  <c:v>5.7491999999999998E-5</c:v>
                </c:pt>
                <c:pt idx="57492">
                  <c:v>5.7493E-5</c:v>
                </c:pt>
                <c:pt idx="57493">
                  <c:v>5.7494000000000002E-5</c:v>
                </c:pt>
                <c:pt idx="57494">
                  <c:v>5.7494999999999998E-5</c:v>
                </c:pt>
                <c:pt idx="57495">
                  <c:v>5.7496E-5</c:v>
                </c:pt>
                <c:pt idx="57496">
                  <c:v>5.7497000000000002E-5</c:v>
                </c:pt>
                <c:pt idx="57497">
                  <c:v>5.7497999999999997E-5</c:v>
                </c:pt>
                <c:pt idx="57498">
                  <c:v>5.7499E-5</c:v>
                </c:pt>
                <c:pt idx="57499">
                  <c:v>5.7500000000000002E-5</c:v>
                </c:pt>
                <c:pt idx="57500">
                  <c:v>5.7500999999999997E-5</c:v>
                </c:pt>
                <c:pt idx="57501">
                  <c:v>5.7501999999999999E-5</c:v>
                </c:pt>
                <c:pt idx="57502">
                  <c:v>5.7503000000000002E-5</c:v>
                </c:pt>
                <c:pt idx="57503">
                  <c:v>5.7503999999999997E-5</c:v>
                </c:pt>
                <c:pt idx="57504">
                  <c:v>5.7504999999999999E-5</c:v>
                </c:pt>
                <c:pt idx="57505">
                  <c:v>5.7506000000000001E-5</c:v>
                </c:pt>
                <c:pt idx="57506">
                  <c:v>5.7506999999999997E-5</c:v>
                </c:pt>
                <c:pt idx="57507">
                  <c:v>5.7507999999999999E-5</c:v>
                </c:pt>
                <c:pt idx="57508">
                  <c:v>5.7509000000000001E-5</c:v>
                </c:pt>
                <c:pt idx="57509">
                  <c:v>5.7510000000000003E-5</c:v>
                </c:pt>
                <c:pt idx="57510">
                  <c:v>5.7510999999999999E-5</c:v>
                </c:pt>
                <c:pt idx="57511">
                  <c:v>5.7512000000000001E-5</c:v>
                </c:pt>
                <c:pt idx="57512">
                  <c:v>5.7513000000000003E-5</c:v>
                </c:pt>
                <c:pt idx="57513">
                  <c:v>5.7513999999999999E-5</c:v>
                </c:pt>
                <c:pt idx="57514">
                  <c:v>5.7515000000000001E-5</c:v>
                </c:pt>
                <c:pt idx="57515">
                  <c:v>5.7516000000000003E-5</c:v>
                </c:pt>
                <c:pt idx="57516">
                  <c:v>5.7516999999999998E-5</c:v>
                </c:pt>
                <c:pt idx="57517">
                  <c:v>5.7518000000000001E-5</c:v>
                </c:pt>
                <c:pt idx="57518">
                  <c:v>5.7519000000000003E-5</c:v>
                </c:pt>
                <c:pt idx="57519">
                  <c:v>5.7519999999999998E-5</c:v>
                </c:pt>
                <c:pt idx="57520">
                  <c:v>5.7521E-5</c:v>
                </c:pt>
                <c:pt idx="57521">
                  <c:v>5.7522000000000003E-5</c:v>
                </c:pt>
                <c:pt idx="57522">
                  <c:v>5.7522999999999998E-5</c:v>
                </c:pt>
                <c:pt idx="57523">
                  <c:v>5.7524E-5</c:v>
                </c:pt>
                <c:pt idx="57524">
                  <c:v>5.7525000000000002E-5</c:v>
                </c:pt>
                <c:pt idx="57525">
                  <c:v>5.7525999999999998E-5</c:v>
                </c:pt>
                <c:pt idx="57526">
                  <c:v>5.7527E-5</c:v>
                </c:pt>
                <c:pt idx="57527">
                  <c:v>5.7528000000000002E-5</c:v>
                </c:pt>
                <c:pt idx="57528">
                  <c:v>5.7528999999999998E-5</c:v>
                </c:pt>
                <c:pt idx="57529">
                  <c:v>5.753E-5</c:v>
                </c:pt>
                <c:pt idx="57530">
                  <c:v>5.7531000000000002E-5</c:v>
                </c:pt>
                <c:pt idx="57531">
                  <c:v>5.7531999999999997E-5</c:v>
                </c:pt>
                <c:pt idx="57532">
                  <c:v>5.7533E-5</c:v>
                </c:pt>
                <c:pt idx="57533">
                  <c:v>5.7534000000000002E-5</c:v>
                </c:pt>
                <c:pt idx="57534">
                  <c:v>5.7534999999999997E-5</c:v>
                </c:pt>
                <c:pt idx="57535">
                  <c:v>5.7535999999999999E-5</c:v>
                </c:pt>
                <c:pt idx="57536">
                  <c:v>5.7537000000000002E-5</c:v>
                </c:pt>
                <c:pt idx="57537">
                  <c:v>5.7537999999999997E-5</c:v>
                </c:pt>
                <c:pt idx="57538">
                  <c:v>5.7538999999999999E-5</c:v>
                </c:pt>
                <c:pt idx="57539">
                  <c:v>5.7540000000000001E-5</c:v>
                </c:pt>
                <c:pt idx="57540">
                  <c:v>5.7540999999999997E-5</c:v>
                </c:pt>
                <c:pt idx="57541">
                  <c:v>5.7541999999999999E-5</c:v>
                </c:pt>
                <c:pt idx="57542">
                  <c:v>5.7543000000000001E-5</c:v>
                </c:pt>
                <c:pt idx="57543">
                  <c:v>5.7544000000000003E-5</c:v>
                </c:pt>
                <c:pt idx="57544">
                  <c:v>5.7544999999999999E-5</c:v>
                </c:pt>
                <c:pt idx="57545">
                  <c:v>5.7546000000000001E-5</c:v>
                </c:pt>
                <c:pt idx="57546">
                  <c:v>5.7547000000000003E-5</c:v>
                </c:pt>
                <c:pt idx="57547">
                  <c:v>5.7547999999999999E-5</c:v>
                </c:pt>
                <c:pt idx="57548">
                  <c:v>5.7549000000000001E-5</c:v>
                </c:pt>
                <c:pt idx="57549">
                  <c:v>5.7550000000000003E-5</c:v>
                </c:pt>
                <c:pt idx="57550">
                  <c:v>5.7550999999999998E-5</c:v>
                </c:pt>
                <c:pt idx="57551">
                  <c:v>5.7552000000000001E-5</c:v>
                </c:pt>
                <c:pt idx="57552">
                  <c:v>5.7553000000000003E-5</c:v>
                </c:pt>
                <c:pt idx="57553">
                  <c:v>5.7553999999999998E-5</c:v>
                </c:pt>
                <c:pt idx="57554">
                  <c:v>5.7555E-5</c:v>
                </c:pt>
                <c:pt idx="57555">
                  <c:v>5.7556000000000003E-5</c:v>
                </c:pt>
                <c:pt idx="57556">
                  <c:v>5.7556999999999998E-5</c:v>
                </c:pt>
                <c:pt idx="57557">
                  <c:v>5.7558E-5</c:v>
                </c:pt>
                <c:pt idx="57558">
                  <c:v>5.7559000000000002E-5</c:v>
                </c:pt>
                <c:pt idx="57559">
                  <c:v>5.7559999999999998E-5</c:v>
                </c:pt>
                <c:pt idx="57560">
                  <c:v>5.7561E-5</c:v>
                </c:pt>
                <c:pt idx="57561">
                  <c:v>5.7562000000000002E-5</c:v>
                </c:pt>
                <c:pt idx="57562">
                  <c:v>5.7562999999999998E-5</c:v>
                </c:pt>
                <c:pt idx="57563">
                  <c:v>5.7564E-5</c:v>
                </c:pt>
                <c:pt idx="57564">
                  <c:v>5.7565000000000002E-5</c:v>
                </c:pt>
                <c:pt idx="57565">
                  <c:v>5.7565999999999997E-5</c:v>
                </c:pt>
                <c:pt idx="57566">
                  <c:v>5.7567E-5</c:v>
                </c:pt>
                <c:pt idx="57567">
                  <c:v>5.7568000000000002E-5</c:v>
                </c:pt>
                <c:pt idx="57568">
                  <c:v>5.7568999999999997E-5</c:v>
                </c:pt>
                <c:pt idx="57569">
                  <c:v>5.7569999999999999E-5</c:v>
                </c:pt>
                <c:pt idx="57570">
                  <c:v>5.7571000000000002E-5</c:v>
                </c:pt>
                <c:pt idx="57571">
                  <c:v>5.7571999999999997E-5</c:v>
                </c:pt>
                <c:pt idx="57572">
                  <c:v>5.7572999999999999E-5</c:v>
                </c:pt>
                <c:pt idx="57573">
                  <c:v>5.7574000000000001E-5</c:v>
                </c:pt>
                <c:pt idx="57574">
                  <c:v>5.7574999999999997E-5</c:v>
                </c:pt>
                <c:pt idx="57575">
                  <c:v>5.7575999999999999E-5</c:v>
                </c:pt>
                <c:pt idx="57576">
                  <c:v>5.7577000000000001E-5</c:v>
                </c:pt>
                <c:pt idx="57577">
                  <c:v>5.7578000000000003E-5</c:v>
                </c:pt>
                <c:pt idx="57578">
                  <c:v>5.7578999999999999E-5</c:v>
                </c:pt>
                <c:pt idx="57579">
                  <c:v>5.7580000000000001E-5</c:v>
                </c:pt>
                <c:pt idx="57580">
                  <c:v>5.7581000000000003E-5</c:v>
                </c:pt>
                <c:pt idx="57581">
                  <c:v>5.7581999999999999E-5</c:v>
                </c:pt>
                <c:pt idx="57582">
                  <c:v>5.7583000000000001E-5</c:v>
                </c:pt>
                <c:pt idx="57583">
                  <c:v>5.7584000000000003E-5</c:v>
                </c:pt>
                <c:pt idx="57584">
                  <c:v>5.7584999999999998E-5</c:v>
                </c:pt>
                <c:pt idx="57585">
                  <c:v>5.7586000000000001E-5</c:v>
                </c:pt>
                <c:pt idx="57586">
                  <c:v>5.7587000000000003E-5</c:v>
                </c:pt>
                <c:pt idx="57587">
                  <c:v>5.7587999999999998E-5</c:v>
                </c:pt>
                <c:pt idx="57588">
                  <c:v>5.7589E-5</c:v>
                </c:pt>
                <c:pt idx="57589">
                  <c:v>5.7590000000000003E-5</c:v>
                </c:pt>
                <c:pt idx="57590">
                  <c:v>5.7590999999999998E-5</c:v>
                </c:pt>
                <c:pt idx="57591">
                  <c:v>5.7592E-5</c:v>
                </c:pt>
                <c:pt idx="57592">
                  <c:v>5.7593000000000002E-5</c:v>
                </c:pt>
                <c:pt idx="57593">
                  <c:v>5.7593999999999998E-5</c:v>
                </c:pt>
                <c:pt idx="57594">
                  <c:v>5.7595E-5</c:v>
                </c:pt>
                <c:pt idx="57595">
                  <c:v>5.7596000000000002E-5</c:v>
                </c:pt>
                <c:pt idx="57596">
                  <c:v>5.7596999999999998E-5</c:v>
                </c:pt>
                <c:pt idx="57597">
                  <c:v>5.7598E-5</c:v>
                </c:pt>
                <c:pt idx="57598">
                  <c:v>5.7599000000000002E-5</c:v>
                </c:pt>
                <c:pt idx="57599">
                  <c:v>5.7599999999999997E-5</c:v>
                </c:pt>
                <c:pt idx="57600">
                  <c:v>5.7601E-5</c:v>
                </c:pt>
                <c:pt idx="57601">
                  <c:v>5.7602000000000002E-5</c:v>
                </c:pt>
                <c:pt idx="57602">
                  <c:v>5.7602999999999997E-5</c:v>
                </c:pt>
                <c:pt idx="57603">
                  <c:v>5.7603999999999999E-5</c:v>
                </c:pt>
                <c:pt idx="57604">
                  <c:v>5.7605000000000002E-5</c:v>
                </c:pt>
                <c:pt idx="57605">
                  <c:v>5.7605999999999997E-5</c:v>
                </c:pt>
                <c:pt idx="57606">
                  <c:v>5.7606999999999999E-5</c:v>
                </c:pt>
                <c:pt idx="57607">
                  <c:v>5.7608000000000001E-5</c:v>
                </c:pt>
                <c:pt idx="57608">
                  <c:v>5.7608999999999997E-5</c:v>
                </c:pt>
                <c:pt idx="57609">
                  <c:v>5.7609999999999999E-5</c:v>
                </c:pt>
                <c:pt idx="57610">
                  <c:v>5.7611000000000001E-5</c:v>
                </c:pt>
                <c:pt idx="57611">
                  <c:v>5.7612000000000003E-5</c:v>
                </c:pt>
                <c:pt idx="57612">
                  <c:v>5.7612999999999999E-5</c:v>
                </c:pt>
                <c:pt idx="57613">
                  <c:v>5.7614000000000001E-5</c:v>
                </c:pt>
                <c:pt idx="57614">
                  <c:v>5.7615000000000003E-5</c:v>
                </c:pt>
                <c:pt idx="57615">
                  <c:v>5.7615999999999999E-5</c:v>
                </c:pt>
                <c:pt idx="57616">
                  <c:v>5.7617000000000001E-5</c:v>
                </c:pt>
                <c:pt idx="57617">
                  <c:v>5.7618000000000003E-5</c:v>
                </c:pt>
                <c:pt idx="57618">
                  <c:v>5.7618999999999998E-5</c:v>
                </c:pt>
                <c:pt idx="57619">
                  <c:v>5.7620000000000001E-5</c:v>
                </c:pt>
                <c:pt idx="57620">
                  <c:v>5.7621000000000003E-5</c:v>
                </c:pt>
                <c:pt idx="57621">
                  <c:v>5.7621999999999998E-5</c:v>
                </c:pt>
                <c:pt idx="57622">
                  <c:v>5.7623E-5</c:v>
                </c:pt>
                <c:pt idx="57623">
                  <c:v>5.7624000000000003E-5</c:v>
                </c:pt>
                <c:pt idx="57624">
                  <c:v>5.7624999999999998E-5</c:v>
                </c:pt>
                <c:pt idx="57625">
                  <c:v>5.7626E-5</c:v>
                </c:pt>
                <c:pt idx="57626">
                  <c:v>5.7627000000000002E-5</c:v>
                </c:pt>
                <c:pt idx="57627">
                  <c:v>5.7627999999999998E-5</c:v>
                </c:pt>
                <c:pt idx="57628">
                  <c:v>5.7629E-5</c:v>
                </c:pt>
                <c:pt idx="57629">
                  <c:v>5.7630000000000002E-5</c:v>
                </c:pt>
                <c:pt idx="57630">
                  <c:v>5.7630999999999998E-5</c:v>
                </c:pt>
                <c:pt idx="57631">
                  <c:v>5.7632E-5</c:v>
                </c:pt>
                <c:pt idx="57632">
                  <c:v>5.7633000000000002E-5</c:v>
                </c:pt>
                <c:pt idx="57633">
                  <c:v>5.7633999999999997E-5</c:v>
                </c:pt>
                <c:pt idx="57634">
                  <c:v>5.7635E-5</c:v>
                </c:pt>
                <c:pt idx="57635">
                  <c:v>5.7636000000000002E-5</c:v>
                </c:pt>
                <c:pt idx="57636">
                  <c:v>5.7636999999999997E-5</c:v>
                </c:pt>
                <c:pt idx="57637">
                  <c:v>5.7637999999999999E-5</c:v>
                </c:pt>
                <c:pt idx="57638">
                  <c:v>5.7639000000000002E-5</c:v>
                </c:pt>
                <c:pt idx="57639">
                  <c:v>5.7639999999999997E-5</c:v>
                </c:pt>
                <c:pt idx="57640">
                  <c:v>5.7640999999999999E-5</c:v>
                </c:pt>
                <c:pt idx="57641">
                  <c:v>5.7642000000000001E-5</c:v>
                </c:pt>
                <c:pt idx="57642">
                  <c:v>5.7642999999999997E-5</c:v>
                </c:pt>
                <c:pt idx="57643">
                  <c:v>5.7643999999999999E-5</c:v>
                </c:pt>
                <c:pt idx="57644">
                  <c:v>5.7645000000000001E-5</c:v>
                </c:pt>
                <c:pt idx="57645">
                  <c:v>5.7645999999999997E-5</c:v>
                </c:pt>
                <c:pt idx="57646">
                  <c:v>5.7646999999999999E-5</c:v>
                </c:pt>
                <c:pt idx="57647">
                  <c:v>5.7648000000000001E-5</c:v>
                </c:pt>
                <c:pt idx="57648">
                  <c:v>5.7649000000000003E-5</c:v>
                </c:pt>
                <c:pt idx="57649">
                  <c:v>5.7649999999999999E-5</c:v>
                </c:pt>
                <c:pt idx="57650">
                  <c:v>5.7651000000000001E-5</c:v>
                </c:pt>
                <c:pt idx="57651">
                  <c:v>5.7652000000000003E-5</c:v>
                </c:pt>
                <c:pt idx="57652">
                  <c:v>5.7652999999999998E-5</c:v>
                </c:pt>
                <c:pt idx="57653">
                  <c:v>5.7654000000000001E-5</c:v>
                </c:pt>
                <c:pt idx="57654">
                  <c:v>5.7655000000000003E-5</c:v>
                </c:pt>
                <c:pt idx="57655">
                  <c:v>5.7655999999999998E-5</c:v>
                </c:pt>
                <c:pt idx="57656">
                  <c:v>5.7657E-5</c:v>
                </c:pt>
                <c:pt idx="57657">
                  <c:v>5.7658000000000003E-5</c:v>
                </c:pt>
                <c:pt idx="57658">
                  <c:v>5.7658999999999998E-5</c:v>
                </c:pt>
                <c:pt idx="57659">
                  <c:v>5.766E-5</c:v>
                </c:pt>
                <c:pt idx="57660">
                  <c:v>5.7661000000000002E-5</c:v>
                </c:pt>
                <c:pt idx="57661">
                  <c:v>5.7661999999999998E-5</c:v>
                </c:pt>
                <c:pt idx="57662">
                  <c:v>5.7663E-5</c:v>
                </c:pt>
                <c:pt idx="57663">
                  <c:v>5.7664000000000002E-5</c:v>
                </c:pt>
                <c:pt idx="57664">
                  <c:v>5.7664999999999998E-5</c:v>
                </c:pt>
                <c:pt idx="57665">
                  <c:v>5.7666E-5</c:v>
                </c:pt>
                <c:pt idx="57666">
                  <c:v>5.7667000000000002E-5</c:v>
                </c:pt>
                <c:pt idx="57667">
                  <c:v>5.7667999999999997E-5</c:v>
                </c:pt>
                <c:pt idx="57668">
                  <c:v>5.7669E-5</c:v>
                </c:pt>
                <c:pt idx="57669">
                  <c:v>5.7670000000000002E-5</c:v>
                </c:pt>
                <c:pt idx="57670">
                  <c:v>5.7670999999999997E-5</c:v>
                </c:pt>
                <c:pt idx="57671">
                  <c:v>5.7671999999999999E-5</c:v>
                </c:pt>
                <c:pt idx="57672">
                  <c:v>5.7673000000000002E-5</c:v>
                </c:pt>
                <c:pt idx="57673">
                  <c:v>5.7673999999999997E-5</c:v>
                </c:pt>
                <c:pt idx="57674">
                  <c:v>5.7674999999999999E-5</c:v>
                </c:pt>
                <c:pt idx="57675">
                  <c:v>5.7676000000000001E-5</c:v>
                </c:pt>
                <c:pt idx="57676">
                  <c:v>5.7676999999999997E-5</c:v>
                </c:pt>
                <c:pt idx="57677">
                  <c:v>5.7677999999999999E-5</c:v>
                </c:pt>
                <c:pt idx="57678">
                  <c:v>5.7679000000000001E-5</c:v>
                </c:pt>
                <c:pt idx="57679">
                  <c:v>5.7679999999999997E-5</c:v>
                </c:pt>
                <c:pt idx="57680">
                  <c:v>5.7680999999999999E-5</c:v>
                </c:pt>
                <c:pt idx="57681">
                  <c:v>5.7682000000000001E-5</c:v>
                </c:pt>
                <c:pt idx="57682">
                  <c:v>5.7683000000000003E-5</c:v>
                </c:pt>
                <c:pt idx="57683">
                  <c:v>5.7683999999999999E-5</c:v>
                </c:pt>
                <c:pt idx="57684">
                  <c:v>5.7685000000000001E-5</c:v>
                </c:pt>
                <c:pt idx="57685">
                  <c:v>5.7686000000000003E-5</c:v>
                </c:pt>
                <c:pt idx="57686">
                  <c:v>5.7686999999999998E-5</c:v>
                </c:pt>
                <c:pt idx="57687">
                  <c:v>5.7688000000000001E-5</c:v>
                </c:pt>
                <c:pt idx="57688">
                  <c:v>5.7689000000000003E-5</c:v>
                </c:pt>
                <c:pt idx="57689">
                  <c:v>5.7689999999999998E-5</c:v>
                </c:pt>
                <c:pt idx="57690">
                  <c:v>5.7691E-5</c:v>
                </c:pt>
                <c:pt idx="57691">
                  <c:v>5.7692000000000003E-5</c:v>
                </c:pt>
                <c:pt idx="57692">
                  <c:v>5.7692999999999998E-5</c:v>
                </c:pt>
                <c:pt idx="57693">
                  <c:v>5.7694E-5</c:v>
                </c:pt>
                <c:pt idx="57694">
                  <c:v>5.7695000000000002E-5</c:v>
                </c:pt>
                <c:pt idx="57695">
                  <c:v>5.7695999999999998E-5</c:v>
                </c:pt>
                <c:pt idx="57696">
                  <c:v>5.7697E-5</c:v>
                </c:pt>
                <c:pt idx="57697">
                  <c:v>5.7698000000000002E-5</c:v>
                </c:pt>
                <c:pt idx="57698">
                  <c:v>5.7698999999999998E-5</c:v>
                </c:pt>
                <c:pt idx="57699">
                  <c:v>5.77E-5</c:v>
                </c:pt>
                <c:pt idx="57700">
                  <c:v>5.7701000000000002E-5</c:v>
                </c:pt>
                <c:pt idx="57701">
                  <c:v>5.7701999999999997E-5</c:v>
                </c:pt>
                <c:pt idx="57702">
                  <c:v>5.7703E-5</c:v>
                </c:pt>
                <c:pt idx="57703">
                  <c:v>5.7704000000000002E-5</c:v>
                </c:pt>
                <c:pt idx="57704">
                  <c:v>5.7704999999999997E-5</c:v>
                </c:pt>
                <c:pt idx="57705">
                  <c:v>5.7705999999999999E-5</c:v>
                </c:pt>
                <c:pt idx="57706">
                  <c:v>5.7707000000000002E-5</c:v>
                </c:pt>
                <c:pt idx="57707">
                  <c:v>5.7707999999999997E-5</c:v>
                </c:pt>
                <c:pt idx="57708">
                  <c:v>5.7708999999999999E-5</c:v>
                </c:pt>
                <c:pt idx="57709">
                  <c:v>5.7710000000000001E-5</c:v>
                </c:pt>
                <c:pt idx="57710">
                  <c:v>5.7710999999999997E-5</c:v>
                </c:pt>
                <c:pt idx="57711">
                  <c:v>5.7711999999999999E-5</c:v>
                </c:pt>
                <c:pt idx="57712">
                  <c:v>5.7713000000000001E-5</c:v>
                </c:pt>
                <c:pt idx="57713">
                  <c:v>5.7713999999999997E-5</c:v>
                </c:pt>
                <c:pt idx="57714">
                  <c:v>5.7714999999999999E-5</c:v>
                </c:pt>
                <c:pt idx="57715">
                  <c:v>5.7716000000000001E-5</c:v>
                </c:pt>
                <c:pt idx="57716">
                  <c:v>5.7717000000000003E-5</c:v>
                </c:pt>
                <c:pt idx="57717">
                  <c:v>5.7717999999999999E-5</c:v>
                </c:pt>
                <c:pt idx="57718">
                  <c:v>5.7719000000000001E-5</c:v>
                </c:pt>
                <c:pt idx="57719">
                  <c:v>5.7720000000000003E-5</c:v>
                </c:pt>
                <c:pt idx="57720">
                  <c:v>5.7720999999999998E-5</c:v>
                </c:pt>
                <c:pt idx="57721">
                  <c:v>5.7722000000000001E-5</c:v>
                </c:pt>
                <c:pt idx="57722">
                  <c:v>5.7723000000000003E-5</c:v>
                </c:pt>
                <c:pt idx="57723">
                  <c:v>5.7723999999999998E-5</c:v>
                </c:pt>
                <c:pt idx="57724">
                  <c:v>5.7725E-5</c:v>
                </c:pt>
                <c:pt idx="57725">
                  <c:v>5.7726000000000003E-5</c:v>
                </c:pt>
                <c:pt idx="57726">
                  <c:v>5.7726999999999998E-5</c:v>
                </c:pt>
                <c:pt idx="57727">
                  <c:v>5.7728E-5</c:v>
                </c:pt>
                <c:pt idx="57728">
                  <c:v>5.7729000000000002E-5</c:v>
                </c:pt>
                <c:pt idx="57729">
                  <c:v>5.7729999999999998E-5</c:v>
                </c:pt>
                <c:pt idx="57730">
                  <c:v>5.7731E-5</c:v>
                </c:pt>
                <c:pt idx="57731">
                  <c:v>5.7732000000000002E-5</c:v>
                </c:pt>
                <c:pt idx="57732">
                  <c:v>5.7732999999999998E-5</c:v>
                </c:pt>
                <c:pt idx="57733">
                  <c:v>5.7734E-5</c:v>
                </c:pt>
                <c:pt idx="57734">
                  <c:v>5.7735000000000002E-5</c:v>
                </c:pt>
                <c:pt idx="57735">
                  <c:v>5.7735999999999997E-5</c:v>
                </c:pt>
                <c:pt idx="57736">
                  <c:v>5.7737E-5</c:v>
                </c:pt>
                <c:pt idx="57737">
                  <c:v>5.7738000000000002E-5</c:v>
                </c:pt>
                <c:pt idx="57738">
                  <c:v>5.7738999999999997E-5</c:v>
                </c:pt>
                <c:pt idx="57739">
                  <c:v>5.7739999999999999E-5</c:v>
                </c:pt>
                <c:pt idx="57740">
                  <c:v>5.7741000000000002E-5</c:v>
                </c:pt>
                <c:pt idx="57741">
                  <c:v>5.7741999999999997E-5</c:v>
                </c:pt>
                <c:pt idx="57742">
                  <c:v>5.7742999999999999E-5</c:v>
                </c:pt>
                <c:pt idx="57743">
                  <c:v>5.7744000000000001E-5</c:v>
                </c:pt>
                <c:pt idx="57744">
                  <c:v>5.7744999999999997E-5</c:v>
                </c:pt>
                <c:pt idx="57745">
                  <c:v>5.7745999999999999E-5</c:v>
                </c:pt>
                <c:pt idx="57746">
                  <c:v>5.7747000000000001E-5</c:v>
                </c:pt>
                <c:pt idx="57747">
                  <c:v>5.7747999999999997E-5</c:v>
                </c:pt>
                <c:pt idx="57748">
                  <c:v>5.7748999999999999E-5</c:v>
                </c:pt>
                <c:pt idx="57749">
                  <c:v>5.7750000000000001E-5</c:v>
                </c:pt>
                <c:pt idx="57750">
                  <c:v>5.7751000000000003E-5</c:v>
                </c:pt>
                <c:pt idx="57751">
                  <c:v>5.7751999999999999E-5</c:v>
                </c:pt>
                <c:pt idx="57752">
                  <c:v>5.7753000000000001E-5</c:v>
                </c:pt>
                <c:pt idx="57753">
                  <c:v>5.7754000000000003E-5</c:v>
                </c:pt>
                <c:pt idx="57754">
                  <c:v>5.7754999999999998E-5</c:v>
                </c:pt>
                <c:pt idx="57755">
                  <c:v>5.7756000000000001E-5</c:v>
                </c:pt>
                <c:pt idx="57756">
                  <c:v>5.7757000000000003E-5</c:v>
                </c:pt>
                <c:pt idx="57757">
                  <c:v>5.7757999999999998E-5</c:v>
                </c:pt>
                <c:pt idx="57758">
                  <c:v>5.7759E-5</c:v>
                </c:pt>
                <c:pt idx="57759">
                  <c:v>5.7760000000000003E-5</c:v>
                </c:pt>
                <c:pt idx="57760">
                  <c:v>5.7760999999999998E-5</c:v>
                </c:pt>
                <c:pt idx="57761">
                  <c:v>5.7762E-5</c:v>
                </c:pt>
                <c:pt idx="57762">
                  <c:v>5.7763000000000002E-5</c:v>
                </c:pt>
                <c:pt idx="57763">
                  <c:v>5.7763999999999998E-5</c:v>
                </c:pt>
                <c:pt idx="57764">
                  <c:v>5.7765E-5</c:v>
                </c:pt>
                <c:pt idx="57765">
                  <c:v>5.7766000000000002E-5</c:v>
                </c:pt>
                <c:pt idx="57766">
                  <c:v>5.7766999999999998E-5</c:v>
                </c:pt>
                <c:pt idx="57767">
                  <c:v>5.7768E-5</c:v>
                </c:pt>
                <c:pt idx="57768">
                  <c:v>5.7769000000000002E-5</c:v>
                </c:pt>
                <c:pt idx="57769">
                  <c:v>5.7769999999999997E-5</c:v>
                </c:pt>
                <c:pt idx="57770">
                  <c:v>5.7771E-5</c:v>
                </c:pt>
                <c:pt idx="57771">
                  <c:v>5.7772000000000002E-5</c:v>
                </c:pt>
                <c:pt idx="57772">
                  <c:v>5.7772999999999997E-5</c:v>
                </c:pt>
                <c:pt idx="57773">
                  <c:v>5.7773999999999999E-5</c:v>
                </c:pt>
                <c:pt idx="57774">
                  <c:v>5.7775000000000002E-5</c:v>
                </c:pt>
                <c:pt idx="57775">
                  <c:v>5.7775999999999997E-5</c:v>
                </c:pt>
                <c:pt idx="57776">
                  <c:v>5.7776999999999999E-5</c:v>
                </c:pt>
                <c:pt idx="57777">
                  <c:v>5.7778000000000001E-5</c:v>
                </c:pt>
                <c:pt idx="57778">
                  <c:v>5.7778999999999997E-5</c:v>
                </c:pt>
                <c:pt idx="57779">
                  <c:v>5.7779999999999999E-5</c:v>
                </c:pt>
                <c:pt idx="57780">
                  <c:v>5.7781000000000001E-5</c:v>
                </c:pt>
                <c:pt idx="57781">
                  <c:v>5.7781999999999997E-5</c:v>
                </c:pt>
                <c:pt idx="57782">
                  <c:v>5.7782999999999999E-5</c:v>
                </c:pt>
                <c:pt idx="57783">
                  <c:v>5.7784000000000001E-5</c:v>
                </c:pt>
                <c:pt idx="57784">
                  <c:v>5.7785000000000003E-5</c:v>
                </c:pt>
                <c:pt idx="57785">
                  <c:v>5.7785999999999999E-5</c:v>
                </c:pt>
                <c:pt idx="57786">
                  <c:v>5.7787000000000001E-5</c:v>
                </c:pt>
                <c:pt idx="57787">
                  <c:v>5.7788000000000003E-5</c:v>
                </c:pt>
                <c:pt idx="57788">
                  <c:v>5.7788999999999998E-5</c:v>
                </c:pt>
                <c:pt idx="57789">
                  <c:v>5.7790000000000001E-5</c:v>
                </c:pt>
                <c:pt idx="57790">
                  <c:v>5.7791000000000003E-5</c:v>
                </c:pt>
                <c:pt idx="57791">
                  <c:v>5.7791999999999998E-5</c:v>
                </c:pt>
                <c:pt idx="57792">
                  <c:v>5.7793E-5</c:v>
                </c:pt>
                <c:pt idx="57793">
                  <c:v>5.7794000000000003E-5</c:v>
                </c:pt>
                <c:pt idx="57794">
                  <c:v>5.7794999999999998E-5</c:v>
                </c:pt>
                <c:pt idx="57795">
                  <c:v>5.7796E-5</c:v>
                </c:pt>
                <c:pt idx="57796">
                  <c:v>5.7797000000000002E-5</c:v>
                </c:pt>
                <c:pt idx="57797">
                  <c:v>5.7797999999999998E-5</c:v>
                </c:pt>
                <c:pt idx="57798">
                  <c:v>5.7799E-5</c:v>
                </c:pt>
                <c:pt idx="57799">
                  <c:v>5.7800000000000002E-5</c:v>
                </c:pt>
                <c:pt idx="57800">
                  <c:v>5.7800999999999998E-5</c:v>
                </c:pt>
                <c:pt idx="57801">
                  <c:v>5.7802E-5</c:v>
                </c:pt>
                <c:pt idx="57802">
                  <c:v>5.7803000000000002E-5</c:v>
                </c:pt>
                <c:pt idx="57803">
                  <c:v>5.7803999999999997E-5</c:v>
                </c:pt>
                <c:pt idx="57804">
                  <c:v>5.7805E-5</c:v>
                </c:pt>
                <c:pt idx="57805">
                  <c:v>5.7806000000000002E-5</c:v>
                </c:pt>
                <c:pt idx="57806">
                  <c:v>5.7806999999999997E-5</c:v>
                </c:pt>
                <c:pt idx="57807">
                  <c:v>5.7807999999999999E-5</c:v>
                </c:pt>
                <c:pt idx="57808">
                  <c:v>5.7809000000000002E-5</c:v>
                </c:pt>
                <c:pt idx="57809">
                  <c:v>5.7809999999999997E-5</c:v>
                </c:pt>
                <c:pt idx="57810">
                  <c:v>5.7810999999999999E-5</c:v>
                </c:pt>
                <c:pt idx="57811">
                  <c:v>5.7812000000000001E-5</c:v>
                </c:pt>
                <c:pt idx="57812">
                  <c:v>5.7812999999999997E-5</c:v>
                </c:pt>
                <c:pt idx="57813">
                  <c:v>5.7813999999999999E-5</c:v>
                </c:pt>
                <c:pt idx="57814">
                  <c:v>5.7815000000000001E-5</c:v>
                </c:pt>
                <c:pt idx="57815">
                  <c:v>5.7815999999999997E-5</c:v>
                </c:pt>
                <c:pt idx="57816">
                  <c:v>5.7816999999999999E-5</c:v>
                </c:pt>
                <c:pt idx="57817">
                  <c:v>5.7818000000000001E-5</c:v>
                </c:pt>
                <c:pt idx="57818">
                  <c:v>5.7819000000000003E-5</c:v>
                </c:pt>
                <c:pt idx="57819">
                  <c:v>5.7819999999999999E-5</c:v>
                </c:pt>
                <c:pt idx="57820">
                  <c:v>5.7821000000000001E-5</c:v>
                </c:pt>
                <c:pt idx="57821">
                  <c:v>5.7822000000000003E-5</c:v>
                </c:pt>
                <c:pt idx="57822">
                  <c:v>5.7822999999999998E-5</c:v>
                </c:pt>
                <c:pt idx="57823">
                  <c:v>5.7824000000000001E-5</c:v>
                </c:pt>
                <c:pt idx="57824">
                  <c:v>5.7825000000000003E-5</c:v>
                </c:pt>
                <c:pt idx="57825">
                  <c:v>5.7825999999999998E-5</c:v>
                </c:pt>
                <c:pt idx="57826">
                  <c:v>5.7827E-5</c:v>
                </c:pt>
                <c:pt idx="57827">
                  <c:v>5.7828000000000003E-5</c:v>
                </c:pt>
                <c:pt idx="57828">
                  <c:v>5.7828999999999998E-5</c:v>
                </c:pt>
                <c:pt idx="57829">
                  <c:v>5.783E-5</c:v>
                </c:pt>
                <c:pt idx="57830">
                  <c:v>5.7831000000000002E-5</c:v>
                </c:pt>
                <c:pt idx="57831">
                  <c:v>5.7831999999999998E-5</c:v>
                </c:pt>
                <c:pt idx="57832">
                  <c:v>5.7833E-5</c:v>
                </c:pt>
                <c:pt idx="57833">
                  <c:v>5.7834000000000002E-5</c:v>
                </c:pt>
                <c:pt idx="57834">
                  <c:v>5.7834999999999998E-5</c:v>
                </c:pt>
                <c:pt idx="57835">
                  <c:v>5.7836E-5</c:v>
                </c:pt>
                <c:pt idx="57836">
                  <c:v>5.7837000000000002E-5</c:v>
                </c:pt>
                <c:pt idx="57837">
                  <c:v>5.7837999999999997E-5</c:v>
                </c:pt>
                <c:pt idx="57838">
                  <c:v>5.7839E-5</c:v>
                </c:pt>
                <c:pt idx="57839">
                  <c:v>5.7840000000000002E-5</c:v>
                </c:pt>
                <c:pt idx="57840">
                  <c:v>5.7840999999999997E-5</c:v>
                </c:pt>
                <c:pt idx="57841">
                  <c:v>5.7841999999999999E-5</c:v>
                </c:pt>
                <c:pt idx="57842">
                  <c:v>5.7843000000000002E-5</c:v>
                </c:pt>
                <c:pt idx="57843">
                  <c:v>5.7843999999999997E-5</c:v>
                </c:pt>
                <c:pt idx="57844">
                  <c:v>5.7844999999999999E-5</c:v>
                </c:pt>
                <c:pt idx="57845">
                  <c:v>5.7846000000000001E-5</c:v>
                </c:pt>
                <c:pt idx="57846">
                  <c:v>5.7846999999999997E-5</c:v>
                </c:pt>
                <c:pt idx="57847">
                  <c:v>5.7847999999999999E-5</c:v>
                </c:pt>
                <c:pt idx="57848">
                  <c:v>5.7849000000000001E-5</c:v>
                </c:pt>
                <c:pt idx="57849">
                  <c:v>5.7849999999999997E-5</c:v>
                </c:pt>
                <c:pt idx="57850">
                  <c:v>5.7850999999999999E-5</c:v>
                </c:pt>
                <c:pt idx="57851">
                  <c:v>5.7852000000000001E-5</c:v>
                </c:pt>
                <c:pt idx="57852">
                  <c:v>5.7853000000000003E-5</c:v>
                </c:pt>
                <c:pt idx="57853">
                  <c:v>5.7853999999999999E-5</c:v>
                </c:pt>
                <c:pt idx="57854">
                  <c:v>5.7855000000000001E-5</c:v>
                </c:pt>
                <c:pt idx="57855">
                  <c:v>5.7856000000000003E-5</c:v>
                </c:pt>
                <c:pt idx="57856">
                  <c:v>5.7856999999999998E-5</c:v>
                </c:pt>
                <c:pt idx="57857">
                  <c:v>5.7858000000000001E-5</c:v>
                </c:pt>
                <c:pt idx="57858">
                  <c:v>5.7859000000000003E-5</c:v>
                </c:pt>
                <c:pt idx="57859">
                  <c:v>5.7859999999999998E-5</c:v>
                </c:pt>
                <c:pt idx="57860">
                  <c:v>5.7861E-5</c:v>
                </c:pt>
                <c:pt idx="57861">
                  <c:v>5.7862000000000003E-5</c:v>
                </c:pt>
                <c:pt idx="57862">
                  <c:v>5.7862999999999998E-5</c:v>
                </c:pt>
                <c:pt idx="57863">
                  <c:v>5.7864E-5</c:v>
                </c:pt>
                <c:pt idx="57864">
                  <c:v>5.7865000000000002E-5</c:v>
                </c:pt>
                <c:pt idx="57865">
                  <c:v>5.7865999999999998E-5</c:v>
                </c:pt>
                <c:pt idx="57866">
                  <c:v>5.7867E-5</c:v>
                </c:pt>
                <c:pt idx="57867">
                  <c:v>5.7868000000000002E-5</c:v>
                </c:pt>
                <c:pt idx="57868">
                  <c:v>5.7868999999999998E-5</c:v>
                </c:pt>
                <c:pt idx="57869">
                  <c:v>5.787E-5</c:v>
                </c:pt>
                <c:pt idx="57870">
                  <c:v>5.7871000000000002E-5</c:v>
                </c:pt>
                <c:pt idx="57871">
                  <c:v>5.7871999999999997E-5</c:v>
                </c:pt>
                <c:pt idx="57872">
                  <c:v>5.7873E-5</c:v>
                </c:pt>
                <c:pt idx="57873">
                  <c:v>5.7874000000000002E-5</c:v>
                </c:pt>
                <c:pt idx="57874">
                  <c:v>5.7874999999999997E-5</c:v>
                </c:pt>
                <c:pt idx="57875">
                  <c:v>5.7875999999999999E-5</c:v>
                </c:pt>
                <c:pt idx="57876">
                  <c:v>5.7877000000000002E-5</c:v>
                </c:pt>
                <c:pt idx="57877">
                  <c:v>5.7877999999999997E-5</c:v>
                </c:pt>
                <c:pt idx="57878">
                  <c:v>5.7878999999999999E-5</c:v>
                </c:pt>
                <c:pt idx="57879">
                  <c:v>5.7880000000000001E-5</c:v>
                </c:pt>
                <c:pt idx="57880">
                  <c:v>5.7880999999999997E-5</c:v>
                </c:pt>
                <c:pt idx="57881">
                  <c:v>5.7881999999999999E-5</c:v>
                </c:pt>
                <c:pt idx="57882">
                  <c:v>5.7883000000000001E-5</c:v>
                </c:pt>
                <c:pt idx="57883">
                  <c:v>5.7883999999999997E-5</c:v>
                </c:pt>
                <c:pt idx="57884">
                  <c:v>5.7884999999999999E-5</c:v>
                </c:pt>
                <c:pt idx="57885">
                  <c:v>5.7886000000000001E-5</c:v>
                </c:pt>
                <c:pt idx="57886">
                  <c:v>5.7887000000000003E-5</c:v>
                </c:pt>
                <c:pt idx="57887">
                  <c:v>5.7887999999999999E-5</c:v>
                </c:pt>
                <c:pt idx="57888">
                  <c:v>5.7889000000000001E-5</c:v>
                </c:pt>
                <c:pt idx="57889">
                  <c:v>5.7890000000000003E-5</c:v>
                </c:pt>
                <c:pt idx="57890">
                  <c:v>5.7890999999999999E-5</c:v>
                </c:pt>
                <c:pt idx="57891">
                  <c:v>5.7892000000000001E-5</c:v>
                </c:pt>
                <c:pt idx="57892">
                  <c:v>5.7893000000000003E-5</c:v>
                </c:pt>
                <c:pt idx="57893">
                  <c:v>5.7893999999999998E-5</c:v>
                </c:pt>
                <c:pt idx="57894">
                  <c:v>5.7895E-5</c:v>
                </c:pt>
                <c:pt idx="57895">
                  <c:v>5.7896000000000003E-5</c:v>
                </c:pt>
                <c:pt idx="57896">
                  <c:v>5.7896999999999998E-5</c:v>
                </c:pt>
                <c:pt idx="57897">
                  <c:v>5.7898E-5</c:v>
                </c:pt>
                <c:pt idx="57898">
                  <c:v>5.7899000000000002E-5</c:v>
                </c:pt>
                <c:pt idx="57899">
                  <c:v>5.7899999999999998E-5</c:v>
                </c:pt>
                <c:pt idx="57900">
                  <c:v>5.7901E-5</c:v>
                </c:pt>
                <c:pt idx="57901">
                  <c:v>5.7902000000000002E-5</c:v>
                </c:pt>
                <c:pt idx="57902">
                  <c:v>5.7902999999999998E-5</c:v>
                </c:pt>
                <c:pt idx="57903">
                  <c:v>5.7904E-5</c:v>
                </c:pt>
                <c:pt idx="57904">
                  <c:v>5.7905000000000002E-5</c:v>
                </c:pt>
                <c:pt idx="57905">
                  <c:v>5.7905999999999998E-5</c:v>
                </c:pt>
                <c:pt idx="57906">
                  <c:v>5.7907E-5</c:v>
                </c:pt>
                <c:pt idx="57907">
                  <c:v>5.7908000000000002E-5</c:v>
                </c:pt>
                <c:pt idx="57908">
                  <c:v>5.7908999999999997E-5</c:v>
                </c:pt>
                <c:pt idx="57909">
                  <c:v>5.791E-5</c:v>
                </c:pt>
                <c:pt idx="57910">
                  <c:v>5.7911000000000002E-5</c:v>
                </c:pt>
                <c:pt idx="57911">
                  <c:v>5.7911999999999997E-5</c:v>
                </c:pt>
                <c:pt idx="57912">
                  <c:v>5.7912999999999999E-5</c:v>
                </c:pt>
                <c:pt idx="57913">
                  <c:v>5.7914000000000002E-5</c:v>
                </c:pt>
                <c:pt idx="57914">
                  <c:v>5.7914999999999997E-5</c:v>
                </c:pt>
                <c:pt idx="57915">
                  <c:v>5.7915999999999999E-5</c:v>
                </c:pt>
                <c:pt idx="57916">
                  <c:v>5.7917000000000001E-5</c:v>
                </c:pt>
                <c:pt idx="57917">
                  <c:v>5.7917999999999997E-5</c:v>
                </c:pt>
                <c:pt idx="57918">
                  <c:v>5.7918999999999999E-5</c:v>
                </c:pt>
                <c:pt idx="57919">
                  <c:v>5.7920000000000001E-5</c:v>
                </c:pt>
                <c:pt idx="57920">
                  <c:v>5.7921000000000003E-5</c:v>
                </c:pt>
                <c:pt idx="57921">
                  <c:v>5.7921999999999999E-5</c:v>
                </c:pt>
                <c:pt idx="57922">
                  <c:v>5.7923000000000001E-5</c:v>
                </c:pt>
                <c:pt idx="57923">
                  <c:v>5.7924000000000003E-5</c:v>
                </c:pt>
                <c:pt idx="57924">
                  <c:v>5.7924999999999999E-5</c:v>
                </c:pt>
                <c:pt idx="57925">
                  <c:v>5.7926000000000001E-5</c:v>
                </c:pt>
                <c:pt idx="57926">
                  <c:v>5.7927000000000003E-5</c:v>
                </c:pt>
                <c:pt idx="57927">
                  <c:v>5.7927999999999998E-5</c:v>
                </c:pt>
                <c:pt idx="57928">
                  <c:v>5.7929000000000001E-5</c:v>
                </c:pt>
                <c:pt idx="57929">
                  <c:v>5.7930000000000003E-5</c:v>
                </c:pt>
                <c:pt idx="57930">
                  <c:v>5.7930999999999998E-5</c:v>
                </c:pt>
                <c:pt idx="57931">
                  <c:v>5.7932E-5</c:v>
                </c:pt>
                <c:pt idx="57932">
                  <c:v>5.7933000000000003E-5</c:v>
                </c:pt>
                <c:pt idx="57933">
                  <c:v>5.7933999999999998E-5</c:v>
                </c:pt>
                <c:pt idx="57934">
                  <c:v>5.7935E-5</c:v>
                </c:pt>
                <c:pt idx="57935">
                  <c:v>5.7936000000000002E-5</c:v>
                </c:pt>
                <c:pt idx="57936">
                  <c:v>5.7936999999999998E-5</c:v>
                </c:pt>
                <c:pt idx="57937">
                  <c:v>5.7938E-5</c:v>
                </c:pt>
                <c:pt idx="57938">
                  <c:v>5.7939000000000002E-5</c:v>
                </c:pt>
                <c:pt idx="57939">
                  <c:v>5.7939999999999998E-5</c:v>
                </c:pt>
                <c:pt idx="57940">
                  <c:v>5.7941E-5</c:v>
                </c:pt>
                <c:pt idx="57941">
                  <c:v>5.7942000000000002E-5</c:v>
                </c:pt>
                <c:pt idx="57942">
                  <c:v>5.7942999999999997E-5</c:v>
                </c:pt>
                <c:pt idx="57943">
                  <c:v>5.7944E-5</c:v>
                </c:pt>
                <c:pt idx="57944">
                  <c:v>5.7945000000000002E-5</c:v>
                </c:pt>
                <c:pt idx="57945">
                  <c:v>5.7945999999999997E-5</c:v>
                </c:pt>
                <c:pt idx="57946">
                  <c:v>5.7946999999999999E-5</c:v>
                </c:pt>
                <c:pt idx="57947">
                  <c:v>5.7948000000000002E-5</c:v>
                </c:pt>
                <c:pt idx="57948">
                  <c:v>5.7948999999999997E-5</c:v>
                </c:pt>
                <c:pt idx="57949">
                  <c:v>5.7949999999999999E-5</c:v>
                </c:pt>
                <c:pt idx="57950">
                  <c:v>5.7951000000000001E-5</c:v>
                </c:pt>
                <c:pt idx="57951">
                  <c:v>5.7951999999999997E-5</c:v>
                </c:pt>
                <c:pt idx="57952">
                  <c:v>5.7952999999999999E-5</c:v>
                </c:pt>
                <c:pt idx="57953">
                  <c:v>5.7954000000000001E-5</c:v>
                </c:pt>
                <c:pt idx="57954">
                  <c:v>5.7955000000000003E-5</c:v>
                </c:pt>
                <c:pt idx="57955">
                  <c:v>5.7955999999999999E-5</c:v>
                </c:pt>
                <c:pt idx="57956">
                  <c:v>5.7957000000000001E-5</c:v>
                </c:pt>
                <c:pt idx="57957">
                  <c:v>5.7958000000000003E-5</c:v>
                </c:pt>
                <c:pt idx="57958">
                  <c:v>5.7958999999999999E-5</c:v>
                </c:pt>
                <c:pt idx="57959">
                  <c:v>5.7960000000000001E-5</c:v>
                </c:pt>
                <c:pt idx="57960">
                  <c:v>5.7961000000000003E-5</c:v>
                </c:pt>
                <c:pt idx="57961">
                  <c:v>5.7961999999999998E-5</c:v>
                </c:pt>
                <c:pt idx="57962">
                  <c:v>5.7963000000000001E-5</c:v>
                </c:pt>
                <c:pt idx="57963">
                  <c:v>5.7964000000000003E-5</c:v>
                </c:pt>
                <c:pt idx="57964">
                  <c:v>5.7964999999999998E-5</c:v>
                </c:pt>
                <c:pt idx="57965">
                  <c:v>5.7966E-5</c:v>
                </c:pt>
                <c:pt idx="57966">
                  <c:v>5.7967000000000003E-5</c:v>
                </c:pt>
                <c:pt idx="57967">
                  <c:v>5.7967999999999998E-5</c:v>
                </c:pt>
                <c:pt idx="57968">
                  <c:v>5.7969E-5</c:v>
                </c:pt>
                <c:pt idx="57969">
                  <c:v>5.7970000000000002E-5</c:v>
                </c:pt>
                <c:pt idx="57970">
                  <c:v>5.7970999999999998E-5</c:v>
                </c:pt>
                <c:pt idx="57971">
                  <c:v>5.7972E-5</c:v>
                </c:pt>
                <c:pt idx="57972">
                  <c:v>5.7973000000000002E-5</c:v>
                </c:pt>
                <c:pt idx="57973">
                  <c:v>5.7973999999999998E-5</c:v>
                </c:pt>
                <c:pt idx="57974">
                  <c:v>5.7975E-5</c:v>
                </c:pt>
                <c:pt idx="57975">
                  <c:v>5.7976000000000002E-5</c:v>
                </c:pt>
                <c:pt idx="57976">
                  <c:v>5.7976999999999997E-5</c:v>
                </c:pt>
                <c:pt idx="57977">
                  <c:v>5.7978E-5</c:v>
                </c:pt>
                <c:pt idx="57978">
                  <c:v>5.7979000000000002E-5</c:v>
                </c:pt>
                <c:pt idx="57979">
                  <c:v>5.7979999999999997E-5</c:v>
                </c:pt>
                <c:pt idx="57980">
                  <c:v>5.7980999999999999E-5</c:v>
                </c:pt>
                <c:pt idx="57981">
                  <c:v>5.7982000000000002E-5</c:v>
                </c:pt>
                <c:pt idx="57982">
                  <c:v>5.7982999999999997E-5</c:v>
                </c:pt>
                <c:pt idx="57983">
                  <c:v>5.7983999999999999E-5</c:v>
                </c:pt>
                <c:pt idx="57984">
                  <c:v>5.7985000000000001E-5</c:v>
                </c:pt>
                <c:pt idx="57985">
                  <c:v>5.7985999999999997E-5</c:v>
                </c:pt>
                <c:pt idx="57986">
                  <c:v>5.7986999999999999E-5</c:v>
                </c:pt>
                <c:pt idx="57987">
                  <c:v>5.7988000000000001E-5</c:v>
                </c:pt>
                <c:pt idx="57988">
                  <c:v>5.7989000000000003E-5</c:v>
                </c:pt>
                <c:pt idx="57989">
                  <c:v>5.7989999999999999E-5</c:v>
                </c:pt>
                <c:pt idx="57990">
                  <c:v>5.7991000000000001E-5</c:v>
                </c:pt>
                <c:pt idx="57991">
                  <c:v>5.7992000000000003E-5</c:v>
                </c:pt>
                <c:pt idx="57992">
                  <c:v>5.7992999999999999E-5</c:v>
                </c:pt>
                <c:pt idx="57993">
                  <c:v>5.7994000000000001E-5</c:v>
                </c:pt>
                <c:pt idx="57994">
                  <c:v>5.7995000000000003E-5</c:v>
                </c:pt>
                <c:pt idx="57995">
                  <c:v>5.7995999999999998E-5</c:v>
                </c:pt>
                <c:pt idx="57996">
                  <c:v>5.7997000000000001E-5</c:v>
                </c:pt>
                <c:pt idx="57997">
                  <c:v>5.7998000000000003E-5</c:v>
                </c:pt>
                <c:pt idx="57998">
                  <c:v>5.7998999999999998E-5</c:v>
                </c:pt>
                <c:pt idx="57999">
                  <c:v>5.8E-5</c:v>
                </c:pt>
                <c:pt idx="58000">
                  <c:v>5.8001000000000003E-5</c:v>
                </c:pt>
                <c:pt idx="58001">
                  <c:v>5.8001999999999998E-5</c:v>
                </c:pt>
                <c:pt idx="58002">
                  <c:v>5.8003E-5</c:v>
                </c:pt>
                <c:pt idx="58003">
                  <c:v>5.8004000000000002E-5</c:v>
                </c:pt>
                <c:pt idx="58004">
                  <c:v>5.8004999999999998E-5</c:v>
                </c:pt>
                <c:pt idx="58005">
                  <c:v>5.8006E-5</c:v>
                </c:pt>
                <c:pt idx="58006">
                  <c:v>5.8007000000000002E-5</c:v>
                </c:pt>
                <c:pt idx="58007">
                  <c:v>5.8007999999999998E-5</c:v>
                </c:pt>
                <c:pt idx="58008">
                  <c:v>5.8009E-5</c:v>
                </c:pt>
                <c:pt idx="58009">
                  <c:v>5.8010000000000002E-5</c:v>
                </c:pt>
                <c:pt idx="58010">
                  <c:v>5.8010999999999997E-5</c:v>
                </c:pt>
                <c:pt idx="58011">
                  <c:v>5.8012E-5</c:v>
                </c:pt>
                <c:pt idx="58012">
                  <c:v>5.8013000000000002E-5</c:v>
                </c:pt>
                <c:pt idx="58013">
                  <c:v>5.8013999999999997E-5</c:v>
                </c:pt>
                <c:pt idx="58014">
                  <c:v>5.8014999999999999E-5</c:v>
                </c:pt>
                <c:pt idx="58015">
                  <c:v>5.8016000000000002E-5</c:v>
                </c:pt>
                <c:pt idx="58016">
                  <c:v>5.8016999999999997E-5</c:v>
                </c:pt>
                <c:pt idx="58017">
                  <c:v>5.8017999999999999E-5</c:v>
                </c:pt>
                <c:pt idx="58018">
                  <c:v>5.8019000000000001E-5</c:v>
                </c:pt>
                <c:pt idx="58019">
                  <c:v>5.8019999999999997E-5</c:v>
                </c:pt>
                <c:pt idx="58020">
                  <c:v>5.8020999999999999E-5</c:v>
                </c:pt>
                <c:pt idx="58021">
                  <c:v>5.8022000000000001E-5</c:v>
                </c:pt>
                <c:pt idx="58022">
                  <c:v>5.8023000000000003E-5</c:v>
                </c:pt>
                <c:pt idx="58023">
                  <c:v>5.8023999999999999E-5</c:v>
                </c:pt>
                <c:pt idx="58024">
                  <c:v>5.8025000000000001E-5</c:v>
                </c:pt>
                <c:pt idx="58025">
                  <c:v>5.8026000000000003E-5</c:v>
                </c:pt>
                <c:pt idx="58026">
                  <c:v>5.8026999999999999E-5</c:v>
                </c:pt>
                <c:pt idx="58027">
                  <c:v>5.8028000000000001E-5</c:v>
                </c:pt>
                <c:pt idx="58028">
                  <c:v>5.8029000000000003E-5</c:v>
                </c:pt>
                <c:pt idx="58029">
                  <c:v>5.8029999999999998E-5</c:v>
                </c:pt>
                <c:pt idx="58030">
                  <c:v>5.8031000000000001E-5</c:v>
                </c:pt>
                <c:pt idx="58031">
                  <c:v>5.8032000000000003E-5</c:v>
                </c:pt>
                <c:pt idx="58032">
                  <c:v>5.8032999999999998E-5</c:v>
                </c:pt>
                <c:pt idx="58033">
                  <c:v>5.8034E-5</c:v>
                </c:pt>
                <c:pt idx="58034">
                  <c:v>5.8035000000000003E-5</c:v>
                </c:pt>
                <c:pt idx="58035">
                  <c:v>5.8035999999999998E-5</c:v>
                </c:pt>
                <c:pt idx="58036">
                  <c:v>5.8037E-5</c:v>
                </c:pt>
                <c:pt idx="58037">
                  <c:v>5.8038000000000002E-5</c:v>
                </c:pt>
                <c:pt idx="58038">
                  <c:v>5.8038999999999998E-5</c:v>
                </c:pt>
                <c:pt idx="58039">
                  <c:v>5.804E-5</c:v>
                </c:pt>
                <c:pt idx="58040">
                  <c:v>5.8041000000000002E-5</c:v>
                </c:pt>
                <c:pt idx="58041">
                  <c:v>5.8041999999999998E-5</c:v>
                </c:pt>
                <c:pt idx="58042">
                  <c:v>5.8043E-5</c:v>
                </c:pt>
                <c:pt idx="58043">
                  <c:v>5.8044000000000002E-5</c:v>
                </c:pt>
                <c:pt idx="58044">
                  <c:v>5.8044999999999997E-5</c:v>
                </c:pt>
                <c:pt idx="58045">
                  <c:v>5.8046E-5</c:v>
                </c:pt>
                <c:pt idx="58046">
                  <c:v>5.8047000000000002E-5</c:v>
                </c:pt>
                <c:pt idx="58047">
                  <c:v>5.8047999999999997E-5</c:v>
                </c:pt>
                <c:pt idx="58048">
                  <c:v>5.8048999999999999E-5</c:v>
                </c:pt>
                <c:pt idx="58049">
                  <c:v>5.8050000000000002E-5</c:v>
                </c:pt>
                <c:pt idx="58050">
                  <c:v>5.8050999999999997E-5</c:v>
                </c:pt>
                <c:pt idx="58051">
                  <c:v>5.8051999999999999E-5</c:v>
                </c:pt>
                <c:pt idx="58052">
                  <c:v>5.8053000000000001E-5</c:v>
                </c:pt>
                <c:pt idx="58053">
                  <c:v>5.8053999999999997E-5</c:v>
                </c:pt>
                <c:pt idx="58054">
                  <c:v>5.8054999999999999E-5</c:v>
                </c:pt>
                <c:pt idx="58055">
                  <c:v>5.8056000000000001E-5</c:v>
                </c:pt>
                <c:pt idx="58056">
                  <c:v>5.8057000000000003E-5</c:v>
                </c:pt>
                <c:pt idx="58057">
                  <c:v>5.8057999999999999E-5</c:v>
                </c:pt>
                <c:pt idx="58058">
                  <c:v>5.8059000000000001E-5</c:v>
                </c:pt>
                <c:pt idx="58059">
                  <c:v>5.8060000000000003E-5</c:v>
                </c:pt>
                <c:pt idx="58060">
                  <c:v>5.8060999999999999E-5</c:v>
                </c:pt>
                <c:pt idx="58061">
                  <c:v>5.8062000000000001E-5</c:v>
                </c:pt>
                <c:pt idx="58062">
                  <c:v>5.8063000000000003E-5</c:v>
                </c:pt>
                <c:pt idx="58063">
                  <c:v>5.8063999999999998E-5</c:v>
                </c:pt>
                <c:pt idx="58064">
                  <c:v>5.8065000000000001E-5</c:v>
                </c:pt>
                <c:pt idx="58065">
                  <c:v>5.8066000000000003E-5</c:v>
                </c:pt>
                <c:pt idx="58066">
                  <c:v>5.8066999999999998E-5</c:v>
                </c:pt>
                <c:pt idx="58067">
                  <c:v>5.8068E-5</c:v>
                </c:pt>
                <c:pt idx="58068">
                  <c:v>5.8069000000000003E-5</c:v>
                </c:pt>
                <c:pt idx="58069">
                  <c:v>5.8069999999999998E-5</c:v>
                </c:pt>
                <c:pt idx="58070">
                  <c:v>5.8071E-5</c:v>
                </c:pt>
                <c:pt idx="58071">
                  <c:v>5.8072000000000002E-5</c:v>
                </c:pt>
                <c:pt idx="58072">
                  <c:v>5.8072999999999998E-5</c:v>
                </c:pt>
                <c:pt idx="58073">
                  <c:v>5.8074E-5</c:v>
                </c:pt>
                <c:pt idx="58074">
                  <c:v>5.8075000000000002E-5</c:v>
                </c:pt>
                <c:pt idx="58075">
                  <c:v>5.8075999999999998E-5</c:v>
                </c:pt>
                <c:pt idx="58076">
                  <c:v>5.8077E-5</c:v>
                </c:pt>
                <c:pt idx="58077">
                  <c:v>5.8078000000000002E-5</c:v>
                </c:pt>
                <c:pt idx="58078">
                  <c:v>5.8078999999999997E-5</c:v>
                </c:pt>
                <c:pt idx="58079">
                  <c:v>5.808E-5</c:v>
                </c:pt>
                <c:pt idx="58080">
                  <c:v>5.8081000000000002E-5</c:v>
                </c:pt>
                <c:pt idx="58081">
                  <c:v>5.8081999999999997E-5</c:v>
                </c:pt>
                <c:pt idx="58082">
                  <c:v>5.8082999999999999E-5</c:v>
                </c:pt>
                <c:pt idx="58083">
                  <c:v>5.8084000000000002E-5</c:v>
                </c:pt>
                <c:pt idx="58084">
                  <c:v>5.8084999999999997E-5</c:v>
                </c:pt>
                <c:pt idx="58085">
                  <c:v>5.8085999999999999E-5</c:v>
                </c:pt>
                <c:pt idx="58086">
                  <c:v>5.8087000000000001E-5</c:v>
                </c:pt>
                <c:pt idx="58087">
                  <c:v>5.8087999999999997E-5</c:v>
                </c:pt>
                <c:pt idx="58088">
                  <c:v>5.8088999999999999E-5</c:v>
                </c:pt>
                <c:pt idx="58089">
                  <c:v>5.8090000000000001E-5</c:v>
                </c:pt>
                <c:pt idx="58090">
                  <c:v>5.8091000000000003E-5</c:v>
                </c:pt>
                <c:pt idx="58091">
                  <c:v>5.8091999999999999E-5</c:v>
                </c:pt>
                <c:pt idx="58092">
                  <c:v>5.8093000000000001E-5</c:v>
                </c:pt>
                <c:pt idx="58093">
                  <c:v>5.8094000000000003E-5</c:v>
                </c:pt>
                <c:pt idx="58094">
                  <c:v>5.8094999999999999E-5</c:v>
                </c:pt>
                <c:pt idx="58095">
                  <c:v>5.8096000000000001E-5</c:v>
                </c:pt>
                <c:pt idx="58096">
                  <c:v>5.8097000000000003E-5</c:v>
                </c:pt>
                <c:pt idx="58097">
                  <c:v>5.8097999999999998E-5</c:v>
                </c:pt>
                <c:pt idx="58098">
                  <c:v>5.8099000000000001E-5</c:v>
                </c:pt>
                <c:pt idx="58099">
                  <c:v>5.8100000000000003E-5</c:v>
                </c:pt>
                <c:pt idx="58100">
                  <c:v>5.8100999999999998E-5</c:v>
                </c:pt>
                <c:pt idx="58101">
                  <c:v>5.8102E-5</c:v>
                </c:pt>
                <c:pt idx="58102">
                  <c:v>5.8103000000000003E-5</c:v>
                </c:pt>
                <c:pt idx="58103">
                  <c:v>5.8103999999999998E-5</c:v>
                </c:pt>
                <c:pt idx="58104">
                  <c:v>5.8105E-5</c:v>
                </c:pt>
                <c:pt idx="58105">
                  <c:v>5.8106000000000002E-5</c:v>
                </c:pt>
                <c:pt idx="58106">
                  <c:v>5.8106999999999998E-5</c:v>
                </c:pt>
                <c:pt idx="58107">
                  <c:v>5.8108E-5</c:v>
                </c:pt>
                <c:pt idx="58108">
                  <c:v>5.8109000000000002E-5</c:v>
                </c:pt>
                <c:pt idx="58109">
                  <c:v>5.8109999999999998E-5</c:v>
                </c:pt>
                <c:pt idx="58110">
                  <c:v>5.8111E-5</c:v>
                </c:pt>
                <c:pt idx="58111">
                  <c:v>5.8112000000000002E-5</c:v>
                </c:pt>
                <c:pt idx="58112">
                  <c:v>5.8112999999999997E-5</c:v>
                </c:pt>
                <c:pt idx="58113">
                  <c:v>5.8114E-5</c:v>
                </c:pt>
                <c:pt idx="58114">
                  <c:v>5.8115000000000002E-5</c:v>
                </c:pt>
                <c:pt idx="58115">
                  <c:v>5.8115999999999997E-5</c:v>
                </c:pt>
                <c:pt idx="58116">
                  <c:v>5.8116999999999999E-5</c:v>
                </c:pt>
                <c:pt idx="58117">
                  <c:v>5.8118000000000002E-5</c:v>
                </c:pt>
                <c:pt idx="58118">
                  <c:v>5.8118999999999997E-5</c:v>
                </c:pt>
                <c:pt idx="58119">
                  <c:v>5.8119999999999999E-5</c:v>
                </c:pt>
                <c:pt idx="58120">
                  <c:v>5.8121000000000001E-5</c:v>
                </c:pt>
                <c:pt idx="58121">
                  <c:v>5.8121999999999997E-5</c:v>
                </c:pt>
                <c:pt idx="58122">
                  <c:v>5.8122999999999999E-5</c:v>
                </c:pt>
                <c:pt idx="58123">
                  <c:v>5.8124000000000001E-5</c:v>
                </c:pt>
                <c:pt idx="58124">
                  <c:v>5.8125000000000003E-5</c:v>
                </c:pt>
                <c:pt idx="58125">
                  <c:v>5.8125999999999999E-5</c:v>
                </c:pt>
                <c:pt idx="58126">
                  <c:v>5.8127000000000001E-5</c:v>
                </c:pt>
                <c:pt idx="58127">
                  <c:v>5.8128000000000003E-5</c:v>
                </c:pt>
                <c:pt idx="58128">
                  <c:v>5.8128999999999999E-5</c:v>
                </c:pt>
                <c:pt idx="58129">
                  <c:v>5.8130000000000001E-5</c:v>
                </c:pt>
                <c:pt idx="58130">
                  <c:v>5.8131000000000003E-5</c:v>
                </c:pt>
                <c:pt idx="58131">
                  <c:v>5.8131999999999998E-5</c:v>
                </c:pt>
                <c:pt idx="58132">
                  <c:v>5.8133000000000001E-5</c:v>
                </c:pt>
                <c:pt idx="58133">
                  <c:v>5.8134000000000003E-5</c:v>
                </c:pt>
                <c:pt idx="58134">
                  <c:v>5.8134999999999998E-5</c:v>
                </c:pt>
                <c:pt idx="58135">
                  <c:v>5.8136E-5</c:v>
                </c:pt>
                <c:pt idx="58136">
                  <c:v>5.8137000000000003E-5</c:v>
                </c:pt>
                <c:pt idx="58137">
                  <c:v>5.8137999999999998E-5</c:v>
                </c:pt>
                <c:pt idx="58138">
                  <c:v>5.8139E-5</c:v>
                </c:pt>
                <c:pt idx="58139">
                  <c:v>5.8140000000000002E-5</c:v>
                </c:pt>
                <c:pt idx="58140">
                  <c:v>5.8140999999999998E-5</c:v>
                </c:pt>
                <c:pt idx="58141">
                  <c:v>5.8142E-5</c:v>
                </c:pt>
                <c:pt idx="58142">
                  <c:v>5.8143000000000002E-5</c:v>
                </c:pt>
                <c:pt idx="58143">
                  <c:v>5.8143999999999998E-5</c:v>
                </c:pt>
                <c:pt idx="58144">
                  <c:v>5.8145E-5</c:v>
                </c:pt>
                <c:pt idx="58145">
                  <c:v>5.8146000000000002E-5</c:v>
                </c:pt>
                <c:pt idx="58146">
                  <c:v>5.8146999999999997E-5</c:v>
                </c:pt>
                <c:pt idx="58147">
                  <c:v>5.8148E-5</c:v>
                </c:pt>
                <c:pt idx="58148">
                  <c:v>5.8149000000000002E-5</c:v>
                </c:pt>
                <c:pt idx="58149">
                  <c:v>5.8149999999999997E-5</c:v>
                </c:pt>
                <c:pt idx="58150">
                  <c:v>5.8150999999999999E-5</c:v>
                </c:pt>
                <c:pt idx="58151">
                  <c:v>5.8152000000000002E-5</c:v>
                </c:pt>
                <c:pt idx="58152">
                  <c:v>5.8152999999999997E-5</c:v>
                </c:pt>
                <c:pt idx="58153">
                  <c:v>5.8153999999999999E-5</c:v>
                </c:pt>
                <c:pt idx="58154">
                  <c:v>5.8155000000000001E-5</c:v>
                </c:pt>
                <c:pt idx="58155">
                  <c:v>5.8155999999999997E-5</c:v>
                </c:pt>
                <c:pt idx="58156">
                  <c:v>5.8156999999999999E-5</c:v>
                </c:pt>
                <c:pt idx="58157">
                  <c:v>5.8158000000000001E-5</c:v>
                </c:pt>
                <c:pt idx="58158">
                  <c:v>5.8158999999999997E-5</c:v>
                </c:pt>
                <c:pt idx="58159">
                  <c:v>5.8159999999999999E-5</c:v>
                </c:pt>
                <c:pt idx="58160">
                  <c:v>5.8161000000000001E-5</c:v>
                </c:pt>
                <c:pt idx="58161">
                  <c:v>5.8162000000000003E-5</c:v>
                </c:pt>
                <c:pt idx="58162">
                  <c:v>5.8162999999999999E-5</c:v>
                </c:pt>
                <c:pt idx="58163">
                  <c:v>5.8164000000000001E-5</c:v>
                </c:pt>
                <c:pt idx="58164">
                  <c:v>5.8165000000000003E-5</c:v>
                </c:pt>
                <c:pt idx="58165">
                  <c:v>5.8165999999999998E-5</c:v>
                </c:pt>
                <c:pt idx="58166">
                  <c:v>5.8167000000000001E-5</c:v>
                </c:pt>
                <c:pt idx="58167">
                  <c:v>5.8168000000000003E-5</c:v>
                </c:pt>
                <c:pt idx="58168">
                  <c:v>5.8168999999999998E-5</c:v>
                </c:pt>
                <c:pt idx="58169">
                  <c:v>5.817E-5</c:v>
                </c:pt>
                <c:pt idx="58170">
                  <c:v>5.8171000000000003E-5</c:v>
                </c:pt>
                <c:pt idx="58171">
                  <c:v>5.8171999999999998E-5</c:v>
                </c:pt>
                <c:pt idx="58172">
                  <c:v>5.8173E-5</c:v>
                </c:pt>
                <c:pt idx="58173">
                  <c:v>5.8174000000000002E-5</c:v>
                </c:pt>
                <c:pt idx="58174">
                  <c:v>5.8174999999999998E-5</c:v>
                </c:pt>
                <c:pt idx="58175">
                  <c:v>5.8176E-5</c:v>
                </c:pt>
                <c:pt idx="58176">
                  <c:v>5.8177000000000002E-5</c:v>
                </c:pt>
                <c:pt idx="58177">
                  <c:v>5.8177999999999998E-5</c:v>
                </c:pt>
                <c:pt idx="58178">
                  <c:v>5.8179E-5</c:v>
                </c:pt>
                <c:pt idx="58179">
                  <c:v>5.8180000000000002E-5</c:v>
                </c:pt>
                <c:pt idx="58180">
                  <c:v>5.8180999999999997E-5</c:v>
                </c:pt>
                <c:pt idx="58181">
                  <c:v>5.8182E-5</c:v>
                </c:pt>
                <c:pt idx="58182">
                  <c:v>5.8183000000000002E-5</c:v>
                </c:pt>
                <c:pt idx="58183">
                  <c:v>5.8183999999999997E-5</c:v>
                </c:pt>
                <c:pt idx="58184">
                  <c:v>5.8184999999999999E-5</c:v>
                </c:pt>
                <c:pt idx="58185">
                  <c:v>5.8186000000000002E-5</c:v>
                </c:pt>
                <c:pt idx="58186">
                  <c:v>5.8186999999999997E-5</c:v>
                </c:pt>
                <c:pt idx="58187">
                  <c:v>5.8187999999999999E-5</c:v>
                </c:pt>
                <c:pt idx="58188">
                  <c:v>5.8189000000000001E-5</c:v>
                </c:pt>
                <c:pt idx="58189">
                  <c:v>5.8189999999999997E-5</c:v>
                </c:pt>
                <c:pt idx="58190">
                  <c:v>5.8190999999999999E-5</c:v>
                </c:pt>
                <c:pt idx="58191">
                  <c:v>5.8192000000000001E-5</c:v>
                </c:pt>
                <c:pt idx="58192">
                  <c:v>5.8192999999999997E-5</c:v>
                </c:pt>
                <c:pt idx="58193">
                  <c:v>5.8193999999999999E-5</c:v>
                </c:pt>
                <c:pt idx="58194">
                  <c:v>5.8195000000000001E-5</c:v>
                </c:pt>
                <c:pt idx="58195">
                  <c:v>5.8196000000000003E-5</c:v>
                </c:pt>
                <c:pt idx="58196">
                  <c:v>5.8196999999999999E-5</c:v>
                </c:pt>
                <c:pt idx="58197">
                  <c:v>5.8198000000000001E-5</c:v>
                </c:pt>
                <c:pt idx="58198">
                  <c:v>5.8199000000000003E-5</c:v>
                </c:pt>
                <c:pt idx="58199">
                  <c:v>5.8199999999999998E-5</c:v>
                </c:pt>
                <c:pt idx="58200">
                  <c:v>5.8201000000000001E-5</c:v>
                </c:pt>
                <c:pt idx="58201">
                  <c:v>5.8202000000000003E-5</c:v>
                </c:pt>
                <c:pt idx="58202">
                  <c:v>5.8202999999999998E-5</c:v>
                </c:pt>
                <c:pt idx="58203">
                  <c:v>5.8204E-5</c:v>
                </c:pt>
                <c:pt idx="58204">
                  <c:v>5.8205000000000003E-5</c:v>
                </c:pt>
                <c:pt idx="58205">
                  <c:v>5.8205999999999998E-5</c:v>
                </c:pt>
                <c:pt idx="58206">
                  <c:v>5.8207E-5</c:v>
                </c:pt>
                <c:pt idx="58207">
                  <c:v>5.8208000000000002E-5</c:v>
                </c:pt>
                <c:pt idx="58208">
                  <c:v>5.8208999999999998E-5</c:v>
                </c:pt>
                <c:pt idx="58209">
                  <c:v>5.821E-5</c:v>
                </c:pt>
                <c:pt idx="58210">
                  <c:v>5.8211000000000002E-5</c:v>
                </c:pt>
                <c:pt idx="58211">
                  <c:v>5.8211999999999998E-5</c:v>
                </c:pt>
                <c:pt idx="58212">
                  <c:v>5.8213E-5</c:v>
                </c:pt>
                <c:pt idx="58213">
                  <c:v>5.8214000000000002E-5</c:v>
                </c:pt>
                <c:pt idx="58214">
                  <c:v>5.8214999999999997E-5</c:v>
                </c:pt>
                <c:pt idx="58215">
                  <c:v>5.8216E-5</c:v>
                </c:pt>
                <c:pt idx="58216">
                  <c:v>5.8217000000000002E-5</c:v>
                </c:pt>
                <c:pt idx="58217">
                  <c:v>5.8217999999999997E-5</c:v>
                </c:pt>
                <c:pt idx="58218">
                  <c:v>5.8218999999999999E-5</c:v>
                </c:pt>
                <c:pt idx="58219">
                  <c:v>5.8220000000000002E-5</c:v>
                </c:pt>
                <c:pt idx="58220">
                  <c:v>5.8220999999999997E-5</c:v>
                </c:pt>
                <c:pt idx="58221">
                  <c:v>5.8221999999999999E-5</c:v>
                </c:pt>
                <c:pt idx="58222">
                  <c:v>5.8223000000000001E-5</c:v>
                </c:pt>
                <c:pt idx="58223">
                  <c:v>5.8223999999999997E-5</c:v>
                </c:pt>
                <c:pt idx="58224">
                  <c:v>5.8224999999999999E-5</c:v>
                </c:pt>
                <c:pt idx="58225">
                  <c:v>5.8226000000000001E-5</c:v>
                </c:pt>
                <c:pt idx="58226">
                  <c:v>5.8226999999999997E-5</c:v>
                </c:pt>
                <c:pt idx="58227">
                  <c:v>5.8227999999999999E-5</c:v>
                </c:pt>
                <c:pt idx="58228">
                  <c:v>5.8229000000000001E-5</c:v>
                </c:pt>
                <c:pt idx="58229">
                  <c:v>5.8230000000000003E-5</c:v>
                </c:pt>
                <c:pt idx="58230">
                  <c:v>5.8230999999999999E-5</c:v>
                </c:pt>
                <c:pt idx="58231">
                  <c:v>5.8232000000000001E-5</c:v>
                </c:pt>
                <c:pt idx="58232">
                  <c:v>5.8233000000000003E-5</c:v>
                </c:pt>
                <c:pt idx="58233">
                  <c:v>5.8233999999999998E-5</c:v>
                </c:pt>
                <c:pt idx="58234">
                  <c:v>5.8235000000000001E-5</c:v>
                </c:pt>
                <c:pt idx="58235">
                  <c:v>5.8236000000000003E-5</c:v>
                </c:pt>
                <c:pt idx="58236">
                  <c:v>5.8236999999999998E-5</c:v>
                </c:pt>
                <c:pt idx="58237">
                  <c:v>5.8238E-5</c:v>
                </c:pt>
                <c:pt idx="58238">
                  <c:v>5.8239000000000003E-5</c:v>
                </c:pt>
                <c:pt idx="58239">
                  <c:v>5.8239999999999998E-5</c:v>
                </c:pt>
                <c:pt idx="58240">
                  <c:v>5.8241E-5</c:v>
                </c:pt>
                <c:pt idx="58241">
                  <c:v>5.8242000000000002E-5</c:v>
                </c:pt>
                <c:pt idx="58242">
                  <c:v>5.8242999999999998E-5</c:v>
                </c:pt>
                <c:pt idx="58243">
                  <c:v>5.8244E-5</c:v>
                </c:pt>
                <c:pt idx="58244">
                  <c:v>5.8245000000000002E-5</c:v>
                </c:pt>
                <c:pt idx="58245">
                  <c:v>5.8245999999999998E-5</c:v>
                </c:pt>
                <c:pt idx="58246">
                  <c:v>5.8247E-5</c:v>
                </c:pt>
                <c:pt idx="58247">
                  <c:v>5.8248000000000002E-5</c:v>
                </c:pt>
                <c:pt idx="58248">
                  <c:v>5.8248999999999997E-5</c:v>
                </c:pt>
                <c:pt idx="58249">
                  <c:v>5.825E-5</c:v>
                </c:pt>
                <c:pt idx="58250">
                  <c:v>5.8251000000000002E-5</c:v>
                </c:pt>
                <c:pt idx="58251">
                  <c:v>5.8251999999999997E-5</c:v>
                </c:pt>
                <c:pt idx="58252">
                  <c:v>5.8252999999999999E-5</c:v>
                </c:pt>
                <c:pt idx="58253">
                  <c:v>5.8254000000000002E-5</c:v>
                </c:pt>
                <c:pt idx="58254">
                  <c:v>5.8254999999999997E-5</c:v>
                </c:pt>
                <c:pt idx="58255">
                  <c:v>5.8255999999999999E-5</c:v>
                </c:pt>
                <c:pt idx="58256">
                  <c:v>5.8257000000000001E-5</c:v>
                </c:pt>
                <c:pt idx="58257">
                  <c:v>5.8257999999999997E-5</c:v>
                </c:pt>
                <c:pt idx="58258">
                  <c:v>5.8258999999999999E-5</c:v>
                </c:pt>
                <c:pt idx="58259">
                  <c:v>5.8260000000000001E-5</c:v>
                </c:pt>
                <c:pt idx="58260">
                  <c:v>5.8260999999999997E-5</c:v>
                </c:pt>
                <c:pt idx="58261">
                  <c:v>5.8261999999999999E-5</c:v>
                </c:pt>
                <c:pt idx="58262">
                  <c:v>5.8263000000000001E-5</c:v>
                </c:pt>
                <c:pt idx="58263">
                  <c:v>5.8264000000000003E-5</c:v>
                </c:pt>
                <c:pt idx="58264">
                  <c:v>5.8264999999999999E-5</c:v>
                </c:pt>
                <c:pt idx="58265">
                  <c:v>5.8266000000000001E-5</c:v>
                </c:pt>
                <c:pt idx="58266">
                  <c:v>5.8267000000000003E-5</c:v>
                </c:pt>
                <c:pt idx="58267">
                  <c:v>5.8267999999999998E-5</c:v>
                </c:pt>
                <c:pt idx="58268">
                  <c:v>5.8269000000000001E-5</c:v>
                </c:pt>
                <c:pt idx="58269">
                  <c:v>5.8270000000000003E-5</c:v>
                </c:pt>
                <c:pt idx="58270">
                  <c:v>5.8270999999999998E-5</c:v>
                </c:pt>
                <c:pt idx="58271">
                  <c:v>5.8272E-5</c:v>
                </c:pt>
                <c:pt idx="58272">
                  <c:v>5.8273000000000003E-5</c:v>
                </c:pt>
                <c:pt idx="58273">
                  <c:v>5.8273999999999998E-5</c:v>
                </c:pt>
                <c:pt idx="58274">
                  <c:v>5.8275E-5</c:v>
                </c:pt>
                <c:pt idx="58275">
                  <c:v>5.8276000000000002E-5</c:v>
                </c:pt>
                <c:pt idx="58276">
                  <c:v>5.8276999999999998E-5</c:v>
                </c:pt>
                <c:pt idx="58277">
                  <c:v>5.8278E-5</c:v>
                </c:pt>
                <c:pt idx="58278">
                  <c:v>5.8279000000000002E-5</c:v>
                </c:pt>
                <c:pt idx="58279">
                  <c:v>5.8279999999999998E-5</c:v>
                </c:pt>
                <c:pt idx="58280">
                  <c:v>5.8281E-5</c:v>
                </c:pt>
                <c:pt idx="58281">
                  <c:v>5.8282000000000002E-5</c:v>
                </c:pt>
                <c:pt idx="58282">
                  <c:v>5.8282999999999997E-5</c:v>
                </c:pt>
                <c:pt idx="58283">
                  <c:v>5.8284E-5</c:v>
                </c:pt>
                <c:pt idx="58284">
                  <c:v>5.8285000000000002E-5</c:v>
                </c:pt>
                <c:pt idx="58285">
                  <c:v>5.8285999999999997E-5</c:v>
                </c:pt>
                <c:pt idx="58286">
                  <c:v>5.8286999999999999E-5</c:v>
                </c:pt>
                <c:pt idx="58287">
                  <c:v>5.8288000000000002E-5</c:v>
                </c:pt>
                <c:pt idx="58288">
                  <c:v>5.8288999999999997E-5</c:v>
                </c:pt>
                <c:pt idx="58289">
                  <c:v>5.8289999999999999E-5</c:v>
                </c:pt>
                <c:pt idx="58290">
                  <c:v>5.8291000000000001E-5</c:v>
                </c:pt>
                <c:pt idx="58291">
                  <c:v>5.8291999999999997E-5</c:v>
                </c:pt>
                <c:pt idx="58292">
                  <c:v>5.8292999999999999E-5</c:v>
                </c:pt>
                <c:pt idx="58293">
                  <c:v>5.8294000000000001E-5</c:v>
                </c:pt>
                <c:pt idx="58294">
                  <c:v>5.8294999999999997E-5</c:v>
                </c:pt>
                <c:pt idx="58295">
                  <c:v>5.8295999999999999E-5</c:v>
                </c:pt>
                <c:pt idx="58296">
                  <c:v>5.8297000000000001E-5</c:v>
                </c:pt>
                <c:pt idx="58297">
                  <c:v>5.8298000000000003E-5</c:v>
                </c:pt>
                <c:pt idx="58298">
                  <c:v>5.8298999999999999E-5</c:v>
                </c:pt>
                <c:pt idx="58299">
                  <c:v>5.8300000000000001E-5</c:v>
                </c:pt>
                <c:pt idx="58300">
                  <c:v>5.8301000000000003E-5</c:v>
                </c:pt>
                <c:pt idx="58301">
                  <c:v>5.8301999999999998E-5</c:v>
                </c:pt>
                <c:pt idx="58302">
                  <c:v>5.8303000000000001E-5</c:v>
                </c:pt>
                <c:pt idx="58303">
                  <c:v>5.8304000000000003E-5</c:v>
                </c:pt>
                <c:pt idx="58304">
                  <c:v>5.8304999999999998E-5</c:v>
                </c:pt>
                <c:pt idx="58305">
                  <c:v>5.8306E-5</c:v>
                </c:pt>
                <c:pt idx="58306">
                  <c:v>5.8307000000000003E-5</c:v>
                </c:pt>
                <c:pt idx="58307">
                  <c:v>5.8307999999999998E-5</c:v>
                </c:pt>
                <c:pt idx="58308">
                  <c:v>5.8309E-5</c:v>
                </c:pt>
                <c:pt idx="58309">
                  <c:v>5.8310000000000002E-5</c:v>
                </c:pt>
                <c:pt idx="58310">
                  <c:v>5.8310999999999998E-5</c:v>
                </c:pt>
                <c:pt idx="58311">
                  <c:v>5.8312E-5</c:v>
                </c:pt>
                <c:pt idx="58312">
                  <c:v>5.8313000000000002E-5</c:v>
                </c:pt>
                <c:pt idx="58313">
                  <c:v>5.8313999999999998E-5</c:v>
                </c:pt>
                <c:pt idx="58314">
                  <c:v>5.8315E-5</c:v>
                </c:pt>
                <c:pt idx="58315">
                  <c:v>5.8316000000000002E-5</c:v>
                </c:pt>
                <c:pt idx="58316">
                  <c:v>5.8316999999999997E-5</c:v>
                </c:pt>
                <c:pt idx="58317">
                  <c:v>5.8318E-5</c:v>
                </c:pt>
                <c:pt idx="58318">
                  <c:v>5.8319000000000002E-5</c:v>
                </c:pt>
                <c:pt idx="58319">
                  <c:v>5.8319999999999997E-5</c:v>
                </c:pt>
                <c:pt idx="58320">
                  <c:v>5.8320999999999999E-5</c:v>
                </c:pt>
                <c:pt idx="58321">
                  <c:v>5.8322000000000002E-5</c:v>
                </c:pt>
                <c:pt idx="58322">
                  <c:v>5.8322999999999997E-5</c:v>
                </c:pt>
                <c:pt idx="58323">
                  <c:v>5.8323999999999999E-5</c:v>
                </c:pt>
                <c:pt idx="58324">
                  <c:v>5.8325000000000001E-5</c:v>
                </c:pt>
                <c:pt idx="58325">
                  <c:v>5.8325999999999997E-5</c:v>
                </c:pt>
                <c:pt idx="58326">
                  <c:v>5.8326999999999999E-5</c:v>
                </c:pt>
                <c:pt idx="58327">
                  <c:v>5.8328000000000001E-5</c:v>
                </c:pt>
                <c:pt idx="58328">
                  <c:v>5.8328999999999997E-5</c:v>
                </c:pt>
                <c:pt idx="58329">
                  <c:v>5.8329999999999999E-5</c:v>
                </c:pt>
                <c:pt idx="58330">
                  <c:v>5.8331000000000001E-5</c:v>
                </c:pt>
                <c:pt idx="58331">
                  <c:v>5.8332000000000003E-5</c:v>
                </c:pt>
                <c:pt idx="58332">
                  <c:v>5.8332999999999999E-5</c:v>
                </c:pt>
                <c:pt idx="58333">
                  <c:v>5.8334000000000001E-5</c:v>
                </c:pt>
                <c:pt idx="58334">
                  <c:v>5.8335000000000003E-5</c:v>
                </c:pt>
                <c:pt idx="58335">
                  <c:v>5.8335999999999998E-5</c:v>
                </c:pt>
                <c:pt idx="58336">
                  <c:v>5.8337000000000001E-5</c:v>
                </c:pt>
                <c:pt idx="58337">
                  <c:v>5.8338000000000003E-5</c:v>
                </c:pt>
                <c:pt idx="58338">
                  <c:v>5.8338999999999998E-5</c:v>
                </c:pt>
                <c:pt idx="58339">
                  <c:v>5.834E-5</c:v>
                </c:pt>
                <c:pt idx="58340">
                  <c:v>5.8341000000000003E-5</c:v>
                </c:pt>
                <c:pt idx="58341">
                  <c:v>5.8341999999999998E-5</c:v>
                </c:pt>
                <c:pt idx="58342">
                  <c:v>5.8343E-5</c:v>
                </c:pt>
                <c:pt idx="58343">
                  <c:v>5.8344000000000002E-5</c:v>
                </c:pt>
                <c:pt idx="58344">
                  <c:v>5.8344999999999998E-5</c:v>
                </c:pt>
                <c:pt idx="58345">
                  <c:v>5.8346E-5</c:v>
                </c:pt>
                <c:pt idx="58346">
                  <c:v>5.8347000000000002E-5</c:v>
                </c:pt>
                <c:pt idx="58347">
                  <c:v>5.8347999999999998E-5</c:v>
                </c:pt>
                <c:pt idx="58348">
                  <c:v>5.8349E-5</c:v>
                </c:pt>
                <c:pt idx="58349">
                  <c:v>5.8350000000000002E-5</c:v>
                </c:pt>
                <c:pt idx="58350">
                  <c:v>5.8350999999999997E-5</c:v>
                </c:pt>
                <c:pt idx="58351">
                  <c:v>5.8352E-5</c:v>
                </c:pt>
                <c:pt idx="58352">
                  <c:v>5.8353000000000002E-5</c:v>
                </c:pt>
                <c:pt idx="58353">
                  <c:v>5.8353999999999997E-5</c:v>
                </c:pt>
                <c:pt idx="58354">
                  <c:v>5.8354999999999999E-5</c:v>
                </c:pt>
                <c:pt idx="58355">
                  <c:v>5.8356000000000002E-5</c:v>
                </c:pt>
                <c:pt idx="58356">
                  <c:v>5.8356999999999997E-5</c:v>
                </c:pt>
                <c:pt idx="58357">
                  <c:v>5.8357999999999999E-5</c:v>
                </c:pt>
                <c:pt idx="58358">
                  <c:v>5.8359000000000001E-5</c:v>
                </c:pt>
                <c:pt idx="58359">
                  <c:v>5.8359999999999997E-5</c:v>
                </c:pt>
                <c:pt idx="58360">
                  <c:v>5.8360999999999999E-5</c:v>
                </c:pt>
                <c:pt idx="58361">
                  <c:v>5.8362000000000001E-5</c:v>
                </c:pt>
                <c:pt idx="58362">
                  <c:v>5.8362999999999997E-5</c:v>
                </c:pt>
                <c:pt idx="58363">
                  <c:v>5.8363999999999999E-5</c:v>
                </c:pt>
                <c:pt idx="58364">
                  <c:v>5.8365000000000001E-5</c:v>
                </c:pt>
                <c:pt idx="58365">
                  <c:v>5.8366000000000003E-5</c:v>
                </c:pt>
                <c:pt idx="58366">
                  <c:v>5.8366999999999999E-5</c:v>
                </c:pt>
                <c:pt idx="58367">
                  <c:v>5.8368000000000001E-5</c:v>
                </c:pt>
                <c:pt idx="58368">
                  <c:v>5.8369000000000003E-5</c:v>
                </c:pt>
                <c:pt idx="58369">
                  <c:v>5.8369999999999998E-5</c:v>
                </c:pt>
                <c:pt idx="58370">
                  <c:v>5.8371000000000001E-5</c:v>
                </c:pt>
                <c:pt idx="58371">
                  <c:v>5.8372000000000003E-5</c:v>
                </c:pt>
                <c:pt idx="58372">
                  <c:v>5.8372999999999998E-5</c:v>
                </c:pt>
                <c:pt idx="58373">
                  <c:v>5.8374E-5</c:v>
                </c:pt>
                <c:pt idx="58374">
                  <c:v>5.8375000000000003E-5</c:v>
                </c:pt>
                <c:pt idx="58375">
                  <c:v>5.8375999999999998E-5</c:v>
                </c:pt>
                <c:pt idx="58376">
                  <c:v>5.8377E-5</c:v>
                </c:pt>
                <c:pt idx="58377">
                  <c:v>5.8378000000000002E-5</c:v>
                </c:pt>
                <c:pt idx="58378">
                  <c:v>5.8378999999999998E-5</c:v>
                </c:pt>
                <c:pt idx="58379">
                  <c:v>5.838E-5</c:v>
                </c:pt>
                <c:pt idx="58380">
                  <c:v>5.8381000000000002E-5</c:v>
                </c:pt>
                <c:pt idx="58381">
                  <c:v>5.8381999999999998E-5</c:v>
                </c:pt>
                <c:pt idx="58382">
                  <c:v>5.8383E-5</c:v>
                </c:pt>
                <c:pt idx="58383">
                  <c:v>5.8384000000000002E-5</c:v>
                </c:pt>
                <c:pt idx="58384">
                  <c:v>5.8384999999999998E-5</c:v>
                </c:pt>
                <c:pt idx="58385">
                  <c:v>5.8386E-5</c:v>
                </c:pt>
                <c:pt idx="58386">
                  <c:v>5.8387000000000002E-5</c:v>
                </c:pt>
                <c:pt idx="58387">
                  <c:v>5.8387999999999997E-5</c:v>
                </c:pt>
                <c:pt idx="58388">
                  <c:v>5.8388999999999999E-5</c:v>
                </c:pt>
                <c:pt idx="58389">
                  <c:v>5.8390000000000002E-5</c:v>
                </c:pt>
                <c:pt idx="58390">
                  <c:v>5.8390999999999997E-5</c:v>
                </c:pt>
                <c:pt idx="58391">
                  <c:v>5.8391999999999999E-5</c:v>
                </c:pt>
                <c:pt idx="58392">
                  <c:v>5.8393000000000001E-5</c:v>
                </c:pt>
                <c:pt idx="58393">
                  <c:v>5.8393999999999997E-5</c:v>
                </c:pt>
                <c:pt idx="58394">
                  <c:v>5.8394999999999999E-5</c:v>
                </c:pt>
                <c:pt idx="58395">
                  <c:v>5.8396000000000001E-5</c:v>
                </c:pt>
                <c:pt idx="58396">
                  <c:v>5.8396999999999997E-5</c:v>
                </c:pt>
                <c:pt idx="58397">
                  <c:v>5.8397999999999999E-5</c:v>
                </c:pt>
                <c:pt idx="58398">
                  <c:v>5.8399000000000001E-5</c:v>
                </c:pt>
                <c:pt idx="58399">
                  <c:v>5.8400000000000003E-5</c:v>
                </c:pt>
                <c:pt idx="58400">
                  <c:v>5.8400999999999999E-5</c:v>
                </c:pt>
                <c:pt idx="58401">
                  <c:v>5.8402000000000001E-5</c:v>
                </c:pt>
                <c:pt idx="58402">
                  <c:v>5.8403000000000003E-5</c:v>
                </c:pt>
                <c:pt idx="58403">
                  <c:v>5.8403999999999999E-5</c:v>
                </c:pt>
                <c:pt idx="58404">
                  <c:v>5.8405000000000001E-5</c:v>
                </c:pt>
                <c:pt idx="58405">
                  <c:v>5.8406000000000003E-5</c:v>
                </c:pt>
                <c:pt idx="58406">
                  <c:v>5.8406999999999998E-5</c:v>
                </c:pt>
                <c:pt idx="58407">
                  <c:v>5.8408E-5</c:v>
                </c:pt>
                <c:pt idx="58408">
                  <c:v>5.8409000000000003E-5</c:v>
                </c:pt>
                <c:pt idx="58409">
                  <c:v>5.8409999999999998E-5</c:v>
                </c:pt>
                <c:pt idx="58410">
                  <c:v>5.8411E-5</c:v>
                </c:pt>
                <c:pt idx="58411">
                  <c:v>5.8412000000000002E-5</c:v>
                </c:pt>
                <c:pt idx="58412">
                  <c:v>5.8412999999999998E-5</c:v>
                </c:pt>
                <c:pt idx="58413">
                  <c:v>5.8414E-5</c:v>
                </c:pt>
                <c:pt idx="58414">
                  <c:v>5.8415000000000002E-5</c:v>
                </c:pt>
                <c:pt idx="58415">
                  <c:v>5.8415999999999998E-5</c:v>
                </c:pt>
                <c:pt idx="58416">
                  <c:v>5.8417E-5</c:v>
                </c:pt>
                <c:pt idx="58417">
                  <c:v>5.8418000000000002E-5</c:v>
                </c:pt>
                <c:pt idx="58418">
                  <c:v>5.8418999999999998E-5</c:v>
                </c:pt>
                <c:pt idx="58419">
                  <c:v>5.842E-5</c:v>
                </c:pt>
                <c:pt idx="58420">
                  <c:v>5.8421000000000002E-5</c:v>
                </c:pt>
                <c:pt idx="58421">
                  <c:v>5.8421999999999997E-5</c:v>
                </c:pt>
                <c:pt idx="58422">
                  <c:v>5.8423E-5</c:v>
                </c:pt>
                <c:pt idx="58423">
                  <c:v>5.8424000000000002E-5</c:v>
                </c:pt>
                <c:pt idx="58424">
                  <c:v>5.8424999999999997E-5</c:v>
                </c:pt>
                <c:pt idx="58425">
                  <c:v>5.8425999999999999E-5</c:v>
                </c:pt>
                <c:pt idx="58426">
                  <c:v>5.8427000000000002E-5</c:v>
                </c:pt>
                <c:pt idx="58427">
                  <c:v>5.8427999999999997E-5</c:v>
                </c:pt>
                <c:pt idx="58428">
                  <c:v>5.8428999999999999E-5</c:v>
                </c:pt>
                <c:pt idx="58429">
                  <c:v>5.8430000000000001E-5</c:v>
                </c:pt>
                <c:pt idx="58430">
                  <c:v>5.8430999999999997E-5</c:v>
                </c:pt>
                <c:pt idx="58431">
                  <c:v>5.8431999999999999E-5</c:v>
                </c:pt>
                <c:pt idx="58432">
                  <c:v>5.8433000000000001E-5</c:v>
                </c:pt>
                <c:pt idx="58433">
                  <c:v>5.8434000000000003E-5</c:v>
                </c:pt>
                <c:pt idx="58434">
                  <c:v>5.8434999999999999E-5</c:v>
                </c:pt>
                <c:pt idx="58435">
                  <c:v>5.8436000000000001E-5</c:v>
                </c:pt>
                <c:pt idx="58436">
                  <c:v>5.8437000000000003E-5</c:v>
                </c:pt>
                <c:pt idx="58437">
                  <c:v>5.8437999999999999E-5</c:v>
                </c:pt>
                <c:pt idx="58438">
                  <c:v>5.8439000000000001E-5</c:v>
                </c:pt>
                <c:pt idx="58439">
                  <c:v>5.8440000000000003E-5</c:v>
                </c:pt>
                <c:pt idx="58440">
                  <c:v>5.8440999999999998E-5</c:v>
                </c:pt>
                <c:pt idx="58441">
                  <c:v>5.8442000000000001E-5</c:v>
                </c:pt>
                <c:pt idx="58442">
                  <c:v>5.8443000000000003E-5</c:v>
                </c:pt>
                <c:pt idx="58443">
                  <c:v>5.8443999999999998E-5</c:v>
                </c:pt>
                <c:pt idx="58444">
                  <c:v>5.8445E-5</c:v>
                </c:pt>
                <c:pt idx="58445">
                  <c:v>5.8446000000000003E-5</c:v>
                </c:pt>
                <c:pt idx="58446">
                  <c:v>5.8446999999999998E-5</c:v>
                </c:pt>
                <c:pt idx="58447">
                  <c:v>5.8448E-5</c:v>
                </c:pt>
                <c:pt idx="58448">
                  <c:v>5.8449000000000002E-5</c:v>
                </c:pt>
                <c:pt idx="58449">
                  <c:v>5.8449999999999998E-5</c:v>
                </c:pt>
                <c:pt idx="58450">
                  <c:v>5.8451E-5</c:v>
                </c:pt>
                <c:pt idx="58451">
                  <c:v>5.8452000000000002E-5</c:v>
                </c:pt>
                <c:pt idx="58452">
                  <c:v>5.8452999999999998E-5</c:v>
                </c:pt>
                <c:pt idx="58453">
                  <c:v>5.8454E-5</c:v>
                </c:pt>
                <c:pt idx="58454">
                  <c:v>5.8455000000000002E-5</c:v>
                </c:pt>
                <c:pt idx="58455">
                  <c:v>5.8455999999999997E-5</c:v>
                </c:pt>
                <c:pt idx="58456">
                  <c:v>5.8457E-5</c:v>
                </c:pt>
                <c:pt idx="58457">
                  <c:v>5.8458000000000002E-5</c:v>
                </c:pt>
                <c:pt idx="58458">
                  <c:v>5.8458999999999997E-5</c:v>
                </c:pt>
                <c:pt idx="58459">
                  <c:v>5.8459999999999999E-5</c:v>
                </c:pt>
                <c:pt idx="58460">
                  <c:v>5.8461000000000002E-5</c:v>
                </c:pt>
                <c:pt idx="58461">
                  <c:v>5.8461999999999997E-5</c:v>
                </c:pt>
                <c:pt idx="58462">
                  <c:v>5.8462999999999999E-5</c:v>
                </c:pt>
                <c:pt idx="58463">
                  <c:v>5.8464000000000001E-5</c:v>
                </c:pt>
                <c:pt idx="58464">
                  <c:v>5.8464999999999997E-5</c:v>
                </c:pt>
                <c:pt idx="58465">
                  <c:v>5.8465999999999999E-5</c:v>
                </c:pt>
                <c:pt idx="58466">
                  <c:v>5.8467000000000001E-5</c:v>
                </c:pt>
                <c:pt idx="58467">
                  <c:v>5.8468000000000003E-5</c:v>
                </c:pt>
                <c:pt idx="58468">
                  <c:v>5.8468999999999999E-5</c:v>
                </c:pt>
                <c:pt idx="58469">
                  <c:v>5.8470000000000001E-5</c:v>
                </c:pt>
                <c:pt idx="58470">
                  <c:v>5.8471000000000003E-5</c:v>
                </c:pt>
                <c:pt idx="58471">
                  <c:v>5.8471999999999999E-5</c:v>
                </c:pt>
                <c:pt idx="58472">
                  <c:v>5.8473000000000001E-5</c:v>
                </c:pt>
                <c:pt idx="58473">
                  <c:v>5.8474000000000003E-5</c:v>
                </c:pt>
                <c:pt idx="58474">
                  <c:v>5.8474999999999998E-5</c:v>
                </c:pt>
                <c:pt idx="58475">
                  <c:v>5.8476000000000001E-5</c:v>
                </c:pt>
                <c:pt idx="58476">
                  <c:v>5.8477000000000003E-5</c:v>
                </c:pt>
                <c:pt idx="58477">
                  <c:v>5.8477999999999998E-5</c:v>
                </c:pt>
                <c:pt idx="58478">
                  <c:v>5.8479E-5</c:v>
                </c:pt>
                <c:pt idx="58479">
                  <c:v>5.8480000000000003E-5</c:v>
                </c:pt>
                <c:pt idx="58480">
                  <c:v>5.8480999999999998E-5</c:v>
                </c:pt>
                <c:pt idx="58481">
                  <c:v>5.8482E-5</c:v>
                </c:pt>
                <c:pt idx="58482">
                  <c:v>5.8483000000000002E-5</c:v>
                </c:pt>
                <c:pt idx="58483">
                  <c:v>5.8483999999999998E-5</c:v>
                </c:pt>
                <c:pt idx="58484">
                  <c:v>5.8485E-5</c:v>
                </c:pt>
                <c:pt idx="58485">
                  <c:v>5.8486000000000002E-5</c:v>
                </c:pt>
                <c:pt idx="58486">
                  <c:v>5.8486999999999998E-5</c:v>
                </c:pt>
                <c:pt idx="58487">
                  <c:v>5.8488E-5</c:v>
                </c:pt>
                <c:pt idx="58488">
                  <c:v>5.8489000000000002E-5</c:v>
                </c:pt>
                <c:pt idx="58489">
                  <c:v>5.8489999999999997E-5</c:v>
                </c:pt>
                <c:pt idx="58490">
                  <c:v>5.8491E-5</c:v>
                </c:pt>
                <c:pt idx="58491">
                  <c:v>5.8492000000000002E-5</c:v>
                </c:pt>
                <c:pt idx="58492">
                  <c:v>5.8492999999999997E-5</c:v>
                </c:pt>
                <c:pt idx="58493">
                  <c:v>5.8493999999999999E-5</c:v>
                </c:pt>
                <c:pt idx="58494">
                  <c:v>5.8495000000000002E-5</c:v>
                </c:pt>
                <c:pt idx="58495">
                  <c:v>5.8495999999999997E-5</c:v>
                </c:pt>
                <c:pt idx="58496">
                  <c:v>5.8496999999999999E-5</c:v>
                </c:pt>
                <c:pt idx="58497">
                  <c:v>5.8498000000000001E-5</c:v>
                </c:pt>
                <c:pt idx="58498">
                  <c:v>5.8498999999999997E-5</c:v>
                </c:pt>
                <c:pt idx="58499">
                  <c:v>5.8499999999999999E-5</c:v>
                </c:pt>
                <c:pt idx="58500">
                  <c:v>5.8501000000000001E-5</c:v>
                </c:pt>
                <c:pt idx="58501">
                  <c:v>5.8502000000000003E-5</c:v>
                </c:pt>
                <c:pt idx="58502">
                  <c:v>5.8502999999999999E-5</c:v>
                </c:pt>
                <c:pt idx="58503">
                  <c:v>5.8504000000000001E-5</c:v>
                </c:pt>
                <c:pt idx="58504">
                  <c:v>5.8505000000000003E-5</c:v>
                </c:pt>
                <c:pt idx="58505">
                  <c:v>5.8505999999999999E-5</c:v>
                </c:pt>
                <c:pt idx="58506">
                  <c:v>5.8507000000000001E-5</c:v>
                </c:pt>
                <c:pt idx="58507">
                  <c:v>5.8508000000000003E-5</c:v>
                </c:pt>
                <c:pt idx="58508">
                  <c:v>5.8508999999999998E-5</c:v>
                </c:pt>
                <c:pt idx="58509">
                  <c:v>5.8510000000000001E-5</c:v>
                </c:pt>
                <c:pt idx="58510">
                  <c:v>5.8511000000000003E-5</c:v>
                </c:pt>
                <c:pt idx="58511">
                  <c:v>5.8511999999999998E-5</c:v>
                </c:pt>
                <c:pt idx="58512">
                  <c:v>5.8513E-5</c:v>
                </c:pt>
                <c:pt idx="58513">
                  <c:v>5.8514000000000003E-5</c:v>
                </c:pt>
                <c:pt idx="58514">
                  <c:v>5.8514999999999998E-5</c:v>
                </c:pt>
                <c:pt idx="58515">
                  <c:v>5.8516E-5</c:v>
                </c:pt>
                <c:pt idx="58516">
                  <c:v>5.8517000000000002E-5</c:v>
                </c:pt>
                <c:pt idx="58517">
                  <c:v>5.8517999999999998E-5</c:v>
                </c:pt>
                <c:pt idx="58518">
                  <c:v>5.8519E-5</c:v>
                </c:pt>
                <c:pt idx="58519">
                  <c:v>5.8520000000000002E-5</c:v>
                </c:pt>
                <c:pt idx="58520">
                  <c:v>5.8520999999999998E-5</c:v>
                </c:pt>
                <c:pt idx="58521">
                  <c:v>5.8522E-5</c:v>
                </c:pt>
                <c:pt idx="58522">
                  <c:v>5.8523000000000002E-5</c:v>
                </c:pt>
                <c:pt idx="58523">
                  <c:v>5.8523999999999997E-5</c:v>
                </c:pt>
                <c:pt idx="58524">
                  <c:v>5.8525E-5</c:v>
                </c:pt>
                <c:pt idx="58525">
                  <c:v>5.8526000000000002E-5</c:v>
                </c:pt>
                <c:pt idx="58526">
                  <c:v>5.8526999999999997E-5</c:v>
                </c:pt>
                <c:pt idx="58527">
                  <c:v>5.8527999999999999E-5</c:v>
                </c:pt>
                <c:pt idx="58528">
                  <c:v>5.8529000000000002E-5</c:v>
                </c:pt>
                <c:pt idx="58529">
                  <c:v>5.8529999999999997E-5</c:v>
                </c:pt>
                <c:pt idx="58530">
                  <c:v>5.8530999999999999E-5</c:v>
                </c:pt>
                <c:pt idx="58531">
                  <c:v>5.8532000000000001E-5</c:v>
                </c:pt>
                <c:pt idx="58532">
                  <c:v>5.8532999999999997E-5</c:v>
                </c:pt>
                <c:pt idx="58533">
                  <c:v>5.8533999999999999E-5</c:v>
                </c:pt>
                <c:pt idx="58534">
                  <c:v>5.8535000000000001E-5</c:v>
                </c:pt>
                <c:pt idx="58535">
                  <c:v>5.8536000000000003E-5</c:v>
                </c:pt>
                <c:pt idx="58536">
                  <c:v>5.8536999999999999E-5</c:v>
                </c:pt>
                <c:pt idx="58537">
                  <c:v>5.8538000000000001E-5</c:v>
                </c:pt>
                <c:pt idx="58538">
                  <c:v>5.8539000000000003E-5</c:v>
                </c:pt>
                <c:pt idx="58539">
                  <c:v>5.8539999999999999E-5</c:v>
                </c:pt>
                <c:pt idx="58540">
                  <c:v>5.8541000000000001E-5</c:v>
                </c:pt>
                <c:pt idx="58541">
                  <c:v>5.8542000000000003E-5</c:v>
                </c:pt>
                <c:pt idx="58542">
                  <c:v>5.8542999999999998E-5</c:v>
                </c:pt>
                <c:pt idx="58543">
                  <c:v>5.8544000000000001E-5</c:v>
                </c:pt>
                <c:pt idx="58544">
                  <c:v>5.8545000000000003E-5</c:v>
                </c:pt>
                <c:pt idx="58545">
                  <c:v>5.8545999999999998E-5</c:v>
                </c:pt>
                <c:pt idx="58546">
                  <c:v>5.8547E-5</c:v>
                </c:pt>
                <c:pt idx="58547">
                  <c:v>5.8548000000000003E-5</c:v>
                </c:pt>
                <c:pt idx="58548">
                  <c:v>5.8548999999999998E-5</c:v>
                </c:pt>
                <c:pt idx="58549">
                  <c:v>5.855E-5</c:v>
                </c:pt>
                <c:pt idx="58550">
                  <c:v>5.8551000000000002E-5</c:v>
                </c:pt>
                <c:pt idx="58551">
                  <c:v>5.8551999999999998E-5</c:v>
                </c:pt>
                <c:pt idx="58552">
                  <c:v>5.8553E-5</c:v>
                </c:pt>
                <c:pt idx="58553">
                  <c:v>5.8554000000000002E-5</c:v>
                </c:pt>
                <c:pt idx="58554">
                  <c:v>5.8554999999999998E-5</c:v>
                </c:pt>
                <c:pt idx="58555">
                  <c:v>5.8556E-5</c:v>
                </c:pt>
                <c:pt idx="58556">
                  <c:v>5.8557000000000002E-5</c:v>
                </c:pt>
                <c:pt idx="58557">
                  <c:v>5.8557999999999997E-5</c:v>
                </c:pt>
                <c:pt idx="58558">
                  <c:v>5.8559E-5</c:v>
                </c:pt>
                <c:pt idx="58559">
                  <c:v>5.8560000000000002E-5</c:v>
                </c:pt>
                <c:pt idx="58560">
                  <c:v>5.8560999999999997E-5</c:v>
                </c:pt>
                <c:pt idx="58561">
                  <c:v>5.8561999999999999E-5</c:v>
                </c:pt>
                <c:pt idx="58562">
                  <c:v>5.8563000000000002E-5</c:v>
                </c:pt>
                <c:pt idx="58563">
                  <c:v>5.8563999999999997E-5</c:v>
                </c:pt>
                <c:pt idx="58564">
                  <c:v>5.8564999999999999E-5</c:v>
                </c:pt>
                <c:pt idx="58565">
                  <c:v>5.8566000000000001E-5</c:v>
                </c:pt>
                <c:pt idx="58566">
                  <c:v>5.8566999999999997E-5</c:v>
                </c:pt>
                <c:pt idx="58567">
                  <c:v>5.8567999999999999E-5</c:v>
                </c:pt>
                <c:pt idx="58568">
                  <c:v>5.8569000000000001E-5</c:v>
                </c:pt>
                <c:pt idx="58569">
                  <c:v>5.8570000000000003E-5</c:v>
                </c:pt>
                <c:pt idx="58570">
                  <c:v>5.8570999999999999E-5</c:v>
                </c:pt>
                <c:pt idx="58571">
                  <c:v>5.8572000000000001E-5</c:v>
                </c:pt>
                <c:pt idx="58572">
                  <c:v>5.8573000000000003E-5</c:v>
                </c:pt>
                <c:pt idx="58573">
                  <c:v>5.8573999999999999E-5</c:v>
                </c:pt>
                <c:pt idx="58574">
                  <c:v>5.8575000000000001E-5</c:v>
                </c:pt>
                <c:pt idx="58575">
                  <c:v>5.8576000000000003E-5</c:v>
                </c:pt>
                <c:pt idx="58576">
                  <c:v>5.8576999999999998E-5</c:v>
                </c:pt>
                <c:pt idx="58577">
                  <c:v>5.8578000000000001E-5</c:v>
                </c:pt>
                <c:pt idx="58578">
                  <c:v>5.8579000000000003E-5</c:v>
                </c:pt>
                <c:pt idx="58579">
                  <c:v>5.8579999999999998E-5</c:v>
                </c:pt>
                <c:pt idx="58580">
                  <c:v>5.8581E-5</c:v>
                </c:pt>
                <c:pt idx="58581">
                  <c:v>5.8582000000000003E-5</c:v>
                </c:pt>
                <c:pt idx="58582">
                  <c:v>5.8582999999999998E-5</c:v>
                </c:pt>
                <c:pt idx="58583">
                  <c:v>5.8584E-5</c:v>
                </c:pt>
                <c:pt idx="58584">
                  <c:v>5.8585000000000002E-5</c:v>
                </c:pt>
                <c:pt idx="58585">
                  <c:v>5.8585999999999998E-5</c:v>
                </c:pt>
                <c:pt idx="58586">
                  <c:v>5.8587E-5</c:v>
                </c:pt>
                <c:pt idx="58587">
                  <c:v>5.8588000000000002E-5</c:v>
                </c:pt>
                <c:pt idx="58588">
                  <c:v>5.8588999999999998E-5</c:v>
                </c:pt>
                <c:pt idx="58589">
                  <c:v>5.859E-5</c:v>
                </c:pt>
                <c:pt idx="58590">
                  <c:v>5.8591000000000002E-5</c:v>
                </c:pt>
                <c:pt idx="58591">
                  <c:v>5.8591999999999997E-5</c:v>
                </c:pt>
                <c:pt idx="58592">
                  <c:v>5.8593E-5</c:v>
                </c:pt>
                <c:pt idx="58593">
                  <c:v>5.8594000000000002E-5</c:v>
                </c:pt>
                <c:pt idx="58594">
                  <c:v>5.8594999999999997E-5</c:v>
                </c:pt>
                <c:pt idx="58595">
                  <c:v>5.8595999999999999E-5</c:v>
                </c:pt>
                <c:pt idx="58596">
                  <c:v>5.8597000000000002E-5</c:v>
                </c:pt>
                <c:pt idx="58597">
                  <c:v>5.8597999999999997E-5</c:v>
                </c:pt>
                <c:pt idx="58598">
                  <c:v>5.8598999999999999E-5</c:v>
                </c:pt>
                <c:pt idx="58599">
                  <c:v>5.8600000000000001E-5</c:v>
                </c:pt>
                <c:pt idx="58600">
                  <c:v>5.8600999999999997E-5</c:v>
                </c:pt>
                <c:pt idx="58601">
                  <c:v>5.8601999999999999E-5</c:v>
                </c:pt>
                <c:pt idx="58602">
                  <c:v>5.8603000000000001E-5</c:v>
                </c:pt>
                <c:pt idx="58603">
                  <c:v>5.8604000000000003E-5</c:v>
                </c:pt>
                <c:pt idx="58604">
                  <c:v>5.8604999999999999E-5</c:v>
                </c:pt>
                <c:pt idx="58605">
                  <c:v>5.8606000000000001E-5</c:v>
                </c:pt>
                <c:pt idx="58606">
                  <c:v>5.8607000000000003E-5</c:v>
                </c:pt>
                <c:pt idx="58607">
                  <c:v>5.8607999999999999E-5</c:v>
                </c:pt>
                <c:pt idx="58608">
                  <c:v>5.8609000000000001E-5</c:v>
                </c:pt>
                <c:pt idx="58609">
                  <c:v>5.8610000000000003E-5</c:v>
                </c:pt>
                <c:pt idx="58610">
                  <c:v>5.8610999999999998E-5</c:v>
                </c:pt>
                <c:pt idx="58611">
                  <c:v>5.8612000000000001E-5</c:v>
                </c:pt>
                <c:pt idx="58612">
                  <c:v>5.8613000000000003E-5</c:v>
                </c:pt>
                <c:pt idx="58613">
                  <c:v>5.8613999999999998E-5</c:v>
                </c:pt>
                <c:pt idx="58614">
                  <c:v>5.8615E-5</c:v>
                </c:pt>
                <c:pt idx="58615">
                  <c:v>5.8616000000000003E-5</c:v>
                </c:pt>
                <c:pt idx="58616">
                  <c:v>5.8616999999999998E-5</c:v>
                </c:pt>
                <c:pt idx="58617">
                  <c:v>5.8618E-5</c:v>
                </c:pt>
                <c:pt idx="58618">
                  <c:v>5.8619000000000002E-5</c:v>
                </c:pt>
                <c:pt idx="58619">
                  <c:v>5.8619999999999998E-5</c:v>
                </c:pt>
                <c:pt idx="58620">
                  <c:v>5.8621E-5</c:v>
                </c:pt>
                <c:pt idx="58621">
                  <c:v>5.8622000000000002E-5</c:v>
                </c:pt>
                <c:pt idx="58622">
                  <c:v>5.8622999999999998E-5</c:v>
                </c:pt>
                <c:pt idx="58623">
                  <c:v>5.8624E-5</c:v>
                </c:pt>
                <c:pt idx="58624">
                  <c:v>5.8625000000000002E-5</c:v>
                </c:pt>
                <c:pt idx="58625">
                  <c:v>5.8625999999999997E-5</c:v>
                </c:pt>
                <c:pt idx="58626">
                  <c:v>5.8627E-5</c:v>
                </c:pt>
                <c:pt idx="58627">
                  <c:v>5.8628000000000002E-5</c:v>
                </c:pt>
                <c:pt idx="58628">
                  <c:v>5.8628999999999997E-5</c:v>
                </c:pt>
                <c:pt idx="58629">
                  <c:v>5.8629999999999999E-5</c:v>
                </c:pt>
                <c:pt idx="58630">
                  <c:v>5.8631000000000002E-5</c:v>
                </c:pt>
                <c:pt idx="58631">
                  <c:v>5.8631999999999997E-5</c:v>
                </c:pt>
                <c:pt idx="58632">
                  <c:v>5.8632999999999999E-5</c:v>
                </c:pt>
                <c:pt idx="58633">
                  <c:v>5.8634000000000001E-5</c:v>
                </c:pt>
                <c:pt idx="58634">
                  <c:v>5.8634999999999997E-5</c:v>
                </c:pt>
                <c:pt idx="58635">
                  <c:v>5.8635999999999999E-5</c:v>
                </c:pt>
                <c:pt idx="58636">
                  <c:v>5.8637000000000001E-5</c:v>
                </c:pt>
                <c:pt idx="58637">
                  <c:v>5.8638000000000003E-5</c:v>
                </c:pt>
                <c:pt idx="58638">
                  <c:v>5.8638999999999999E-5</c:v>
                </c:pt>
                <c:pt idx="58639">
                  <c:v>5.8640000000000001E-5</c:v>
                </c:pt>
                <c:pt idx="58640">
                  <c:v>5.8641000000000003E-5</c:v>
                </c:pt>
                <c:pt idx="58641">
                  <c:v>5.8641999999999999E-5</c:v>
                </c:pt>
                <c:pt idx="58642">
                  <c:v>5.8643000000000001E-5</c:v>
                </c:pt>
                <c:pt idx="58643">
                  <c:v>5.8644000000000003E-5</c:v>
                </c:pt>
                <c:pt idx="58644">
                  <c:v>5.8644999999999998E-5</c:v>
                </c:pt>
                <c:pt idx="58645">
                  <c:v>5.8646000000000001E-5</c:v>
                </c:pt>
                <c:pt idx="58646">
                  <c:v>5.8647000000000003E-5</c:v>
                </c:pt>
                <c:pt idx="58647">
                  <c:v>5.8647999999999998E-5</c:v>
                </c:pt>
                <c:pt idx="58648">
                  <c:v>5.8649E-5</c:v>
                </c:pt>
                <c:pt idx="58649">
                  <c:v>5.8650000000000003E-5</c:v>
                </c:pt>
                <c:pt idx="58650">
                  <c:v>5.8650999999999998E-5</c:v>
                </c:pt>
                <c:pt idx="58651">
                  <c:v>5.8652E-5</c:v>
                </c:pt>
                <c:pt idx="58652">
                  <c:v>5.8653000000000002E-5</c:v>
                </c:pt>
                <c:pt idx="58653">
                  <c:v>5.8653999999999998E-5</c:v>
                </c:pt>
                <c:pt idx="58654">
                  <c:v>5.8655E-5</c:v>
                </c:pt>
                <c:pt idx="58655">
                  <c:v>5.8656000000000002E-5</c:v>
                </c:pt>
                <c:pt idx="58656">
                  <c:v>5.8656999999999998E-5</c:v>
                </c:pt>
                <c:pt idx="58657">
                  <c:v>5.8658E-5</c:v>
                </c:pt>
                <c:pt idx="58658">
                  <c:v>5.8659000000000002E-5</c:v>
                </c:pt>
                <c:pt idx="58659">
                  <c:v>5.8659999999999997E-5</c:v>
                </c:pt>
                <c:pt idx="58660">
                  <c:v>5.8661E-5</c:v>
                </c:pt>
                <c:pt idx="58661">
                  <c:v>5.8662000000000002E-5</c:v>
                </c:pt>
                <c:pt idx="58662">
                  <c:v>5.8662999999999997E-5</c:v>
                </c:pt>
                <c:pt idx="58663">
                  <c:v>5.8663999999999999E-5</c:v>
                </c:pt>
                <c:pt idx="58664">
                  <c:v>5.8665000000000002E-5</c:v>
                </c:pt>
                <c:pt idx="58665">
                  <c:v>5.8665999999999997E-5</c:v>
                </c:pt>
                <c:pt idx="58666">
                  <c:v>5.8666999999999999E-5</c:v>
                </c:pt>
                <c:pt idx="58667">
                  <c:v>5.8668000000000001E-5</c:v>
                </c:pt>
                <c:pt idx="58668">
                  <c:v>5.8668999999999997E-5</c:v>
                </c:pt>
                <c:pt idx="58669">
                  <c:v>5.8669999999999999E-5</c:v>
                </c:pt>
                <c:pt idx="58670">
                  <c:v>5.8671000000000001E-5</c:v>
                </c:pt>
                <c:pt idx="58671">
                  <c:v>5.8671999999999997E-5</c:v>
                </c:pt>
                <c:pt idx="58672">
                  <c:v>5.8672999999999999E-5</c:v>
                </c:pt>
                <c:pt idx="58673">
                  <c:v>5.8674000000000001E-5</c:v>
                </c:pt>
                <c:pt idx="58674">
                  <c:v>5.8675000000000003E-5</c:v>
                </c:pt>
                <c:pt idx="58675">
                  <c:v>5.8675999999999999E-5</c:v>
                </c:pt>
                <c:pt idx="58676">
                  <c:v>5.8677000000000001E-5</c:v>
                </c:pt>
                <c:pt idx="58677">
                  <c:v>5.8678000000000003E-5</c:v>
                </c:pt>
                <c:pt idx="58678">
                  <c:v>5.8678999999999998E-5</c:v>
                </c:pt>
                <c:pt idx="58679">
                  <c:v>5.8680000000000001E-5</c:v>
                </c:pt>
                <c:pt idx="58680">
                  <c:v>5.8681000000000003E-5</c:v>
                </c:pt>
                <c:pt idx="58681">
                  <c:v>5.8681999999999998E-5</c:v>
                </c:pt>
                <c:pt idx="58682">
                  <c:v>5.8683E-5</c:v>
                </c:pt>
                <c:pt idx="58683">
                  <c:v>5.8684000000000003E-5</c:v>
                </c:pt>
                <c:pt idx="58684">
                  <c:v>5.8684999999999998E-5</c:v>
                </c:pt>
                <c:pt idx="58685">
                  <c:v>5.8686E-5</c:v>
                </c:pt>
                <c:pt idx="58686">
                  <c:v>5.8687000000000002E-5</c:v>
                </c:pt>
                <c:pt idx="58687">
                  <c:v>5.8687999999999998E-5</c:v>
                </c:pt>
                <c:pt idx="58688">
                  <c:v>5.8689E-5</c:v>
                </c:pt>
                <c:pt idx="58689">
                  <c:v>5.8690000000000002E-5</c:v>
                </c:pt>
                <c:pt idx="58690">
                  <c:v>5.8690999999999998E-5</c:v>
                </c:pt>
                <c:pt idx="58691">
                  <c:v>5.8692E-5</c:v>
                </c:pt>
                <c:pt idx="58692">
                  <c:v>5.8693000000000002E-5</c:v>
                </c:pt>
                <c:pt idx="58693">
                  <c:v>5.8693999999999997E-5</c:v>
                </c:pt>
                <c:pt idx="58694">
                  <c:v>5.8695E-5</c:v>
                </c:pt>
                <c:pt idx="58695">
                  <c:v>5.8696000000000002E-5</c:v>
                </c:pt>
                <c:pt idx="58696">
                  <c:v>5.8696999999999997E-5</c:v>
                </c:pt>
                <c:pt idx="58697">
                  <c:v>5.8697999999999999E-5</c:v>
                </c:pt>
                <c:pt idx="58698">
                  <c:v>5.8699000000000002E-5</c:v>
                </c:pt>
                <c:pt idx="58699">
                  <c:v>5.8699999999999997E-5</c:v>
                </c:pt>
                <c:pt idx="58700">
                  <c:v>5.8700999999999999E-5</c:v>
                </c:pt>
                <c:pt idx="58701">
                  <c:v>5.8702000000000001E-5</c:v>
                </c:pt>
                <c:pt idx="58702">
                  <c:v>5.8702999999999997E-5</c:v>
                </c:pt>
                <c:pt idx="58703">
                  <c:v>5.8703999999999999E-5</c:v>
                </c:pt>
                <c:pt idx="58704">
                  <c:v>5.8705000000000001E-5</c:v>
                </c:pt>
                <c:pt idx="58705">
                  <c:v>5.8705999999999997E-5</c:v>
                </c:pt>
                <c:pt idx="58706">
                  <c:v>5.8706999999999999E-5</c:v>
                </c:pt>
                <c:pt idx="58707">
                  <c:v>5.8708000000000001E-5</c:v>
                </c:pt>
                <c:pt idx="58708">
                  <c:v>5.8709000000000003E-5</c:v>
                </c:pt>
                <c:pt idx="58709">
                  <c:v>5.8709999999999999E-5</c:v>
                </c:pt>
                <c:pt idx="58710">
                  <c:v>5.8711000000000001E-5</c:v>
                </c:pt>
                <c:pt idx="58711">
                  <c:v>5.8712000000000003E-5</c:v>
                </c:pt>
                <c:pt idx="58712">
                  <c:v>5.8712999999999998E-5</c:v>
                </c:pt>
                <c:pt idx="58713">
                  <c:v>5.8714000000000001E-5</c:v>
                </c:pt>
                <c:pt idx="58714">
                  <c:v>5.8715000000000003E-5</c:v>
                </c:pt>
                <c:pt idx="58715">
                  <c:v>5.8715999999999998E-5</c:v>
                </c:pt>
                <c:pt idx="58716">
                  <c:v>5.8717E-5</c:v>
                </c:pt>
                <c:pt idx="58717">
                  <c:v>5.8718000000000003E-5</c:v>
                </c:pt>
                <c:pt idx="58718">
                  <c:v>5.8718999999999998E-5</c:v>
                </c:pt>
                <c:pt idx="58719">
                  <c:v>5.872E-5</c:v>
                </c:pt>
                <c:pt idx="58720">
                  <c:v>5.8721000000000002E-5</c:v>
                </c:pt>
                <c:pt idx="58721">
                  <c:v>5.8721999999999998E-5</c:v>
                </c:pt>
                <c:pt idx="58722">
                  <c:v>5.8723E-5</c:v>
                </c:pt>
                <c:pt idx="58723">
                  <c:v>5.8724000000000002E-5</c:v>
                </c:pt>
                <c:pt idx="58724">
                  <c:v>5.8724999999999998E-5</c:v>
                </c:pt>
                <c:pt idx="58725">
                  <c:v>5.8726E-5</c:v>
                </c:pt>
                <c:pt idx="58726">
                  <c:v>5.8727000000000002E-5</c:v>
                </c:pt>
                <c:pt idx="58727">
                  <c:v>5.8727999999999997E-5</c:v>
                </c:pt>
                <c:pt idx="58728">
                  <c:v>5.8729E-5</c:v>
                </c:pt>
                <c:pt idx="58729">
                  <c:v>5.8730000000000002E-5</c:v>
                </c:pt>
                <c:pt idx="58730">
                  <c:v>5.8730999999999997E-5</c:v>
                </c:pt>
                <c:pt idx="58731">
                  <c:v>5.8731999999999999E-5</c:v>
                </c:pt>
                <c:pt idx="58732">
                  <c:v>5.8733000000000002E-5</c:v>
                </c:pt>
                <c:pt idx="58733">
                  <c:v>5.8733999999999997E-5</c:v>
                </c:pt>
                <c:pt idx="58734">
                  <c:v>5.8734999999999999E-5</c:v>
                </c:pt>
                <c:pt idx="58735">
                  <c:v>5.8736000000000001E-5</c:v>
                </c:pt>
                <c:pt idx="58736">
                  <c:v>5.8736999999999997E-5</c:v>
                </c:pt>
                <c:pt idx="58737">
                  <c:v>5.8737999999999999E-5</c:v>
                </c:pt>
                <c:pt idx="58738">
                  <c:v>5.8739000000000001E-5</c:v>
                </c:pt>
                <c:pt idx="58739">
                  <c:v>5.8739999999999997E-5</c:v>
                </c:pt>
                <c:pt idx="58740">
                  <c:v>5.8740999999999999E-5</c:v>
                </c:pt>
                <c:pt idx="58741">
                  <c:v>5.8742000000000001E-5</c:v>
                </c:pt>
                <c:pt idx="58742">
                  <c:v>5.8743000000000003E-5</c:v>
                </c:pt>
                <c:pt idx="58743">
                  <c:v>5.8743999999999999E-5</c:v>
                </c:pt>
                <c:pt idx="58744">
                  <c:v>5.8745000000000001E-5</c:v>
                </c:pt>
                <c:pt idx="58745">
                  <c:v>5.8746000000000003E-5</c:v>
                </c:pt>
                <c:pt idx="58746">
                  <c:v>5.8746999999999998E-5</c:v>
                </c:pt>
                <c:pt idx="58747">
                  <c:v>5.8748000000000001E-5</c:v>
                </c:pt>
                <c:pt idx="58748">
                  <c:v>5.8749000000000003E-5</c:v>
                </c:pt>
                <c:pt idx="58749">
                  <c:v>5.8749999999999998E-5</c:v>
                </c:pt>
                <c:pt idx="58750">
                  <c:v>5.8751E-5</c:v>
                </c:pt>
                <c:pt idx="58751">
                  <c:v>5.8752000000000003E-5</c:v>
                </c:pt>
                <c:pt idx="58752">
                  <c:v>5.8752999999999998E-5</c:v>
                </c:pt>
                <c:pt idx="58753">
                  <c:v>5.8754E-5</c:v>
                </c:pt>
                <c:pt idx="58754">
                  <c:v>5.8755000000000002E-5</c:v>
                </c:pt>
                <c:pt idx="58755">
                  <c:v>5.8755999999999998E-5</c:v>
                </c:pt>
                <c:pt idx="58756">
                  <c:v>5.8757E-5</c:v>
                </c:pt>
                <c:pt idx="58757">
                  <c:v>5.8758000000000002E-5</c:v>
                </c:pt>
                <c:pt idx="58758">
                  <c:v>5.8758999999999998E-5</c:v>
                </c:pt>
                <c:pt idx="58759">
                  <c:v>5.876E-5</c:v>
                </c:pt>
                <c:pt idx="58760">
                  <c:v>5.8761000000000002E-5</c:v>
                </c:pt>
                <c:pt idx="58761">
                  <c:v>5.8761999999999997E-5</c:v>
                </c:pt>
                <c:pt idx="58762">
                  <c:v>5.8763E-5</c:v>
                </c:pt>
                <c:pt idx="58763">
                  <c:v>5.8764000000000002E-5</c:v>
                </c:pt>
                <c:pt idx="58764">
                  <c:v>5.8764999999999997E-5</c:v>
                </c:pt>
                <c:pt idx="58765">
                  <c:v>5.8765999999999999E-5</c:v>
                </c:pt>
                <c:pt idx="58766">
                  <c:v>5.8767000000000002E-5</c:v>
                </c:pt>
                <c:pt idx="58767">
                  <c:v>5.8767999999999997E-5</c:v>
                </c:pt>
                <c:pt idx="58768">
                  <c:v>5.8768999999999999E-5</c:v>
                </c:pt>
                <c:pt idx="58769">
                  <c:v>5.8770000000000001E-5</c:v>
                </c:pt>
                <c:pt idx="58770">
                  <c:v>5.8770999999999997E-5</c:v>
                </c:pt>
                <c:pt idx="58771">
                  <c:v>5.8771999999999999E-5</c:v>
                </c:pt>
                <c:pt idx="58772">
                  <c:v>5.8773000000000001E-5</c:v>
                </c:pt>
                <c:pt idx="58773">
                  <c:v>5.8773999999999997E-5</c:v>
                </c:pt>
                <c:pt idx="58774">
                  <c:v>5.8774999999999999E-5</c:v>
                </c:pt>
                <c:pt idx="58775">
                  <c:v>5.8776000000000001E-5</c:v>
                </c:pt>
                <c:pt idx="58776">
                  <c:v>5.8777000000000003E-5</c:v>
                </c:pt>
                <c:pt idx="58777">
                  <c:v>5.8777999999999999E-5</c:v>
                </c:pt>
                <c:pt idx="58778">
                  <c:v>5.8779000000000001E-5</c:v>
                </c:pt>
                <c:pt idx="58779">
                  <c:v>5.8780000000000003E-5</c:v>
                </c:pt>
                <c:pt idx="58780">
                  <c:v>5.8780999999999998E-5</c:v>
                </c:pt>
                <c:pt idx="58781">
                  <c:v>5.8782000000000001E-5</c:v>
                </c:pt>
                <c:pt idx="58782">
                  <c:v>5.8783000000000003E-5</c:v>
                </c:pt>
                <c:pt idx="58783">
                  <c:v>5.8783999999999998E-5</c:v>
                </c:pt>
                <c:pt idx="58784">
                  <c:v>5.8785E-5</c:v>
                </c:pt>
                <c:pt idx="58785">
                  <c:v>5.8786000000000003E-5</c:v>
                </c:pt>
                <c:pt idx="58786">
                  <c:v>5.8786999999999998E-5</c:v>
                </c:pt>
                <c:pt idx="58787">
                  <c:v>5.8788E-5</c:v>
                </c:pt>
                <c:pt idx="58788">
                  <c:v>5.8789000000000002E-5</c:v>
                </c:pt>
                <c:pt idx="58789">
                  <c:v>5.8789999999999998E-5</c:v>
                </c:pt>
                <c:pt idx="58790">
                  <c:v>5.8791E-5</c:v>
                </c:pt>
                <c:pt idx="58791">
                  <c:v>5.8792000000000002E-5</c:v>
                </c:pt>
                <c:pt idx="58792">
                  <c:v>5.8792999999999998E-5</c:v>
                </c:pt>
                <c:pt idx="58793">
                  <c:v>5.8794E-5</c:v>
                </c:pt>
                <c:pt idx="58794">
                  <c:v>5.8795000000000002E-5</c:v>
                </c:pt>
                <c:pt idx="58795">
                  <c:v>5.8795999999999997E-5</c:v>
                </c:pt>
                <c:pt idx="58796">
                  <c:v>5.8797E-5</c:v>
                </c:pt>
                <c:pt idx="58797">
                  <c:v>5.8798000000000002E-5</c:v>
                </c:pt>
                <c:pt idx="58798">
                  <c:v>5.8798999999999997E-5</c:v>
                </c:pt>
                <c:pt idx="58799">
                  <c:v>5.8799999999999999E-5</c:v>
                </c:pt>
                <c:pt idx="58800">
                  <c:v>5.8801000000000002E-5</c:v>
                </c:pt>
                <c:pt idx="58801">
                  <c:v>5.8801999999999997E-5</c:v>
                </c:pt>
                <c:pt idx="58802">
                  <c:v>5.8802999999999999E-5</c:v>
                </c:pt>
                <c:pt idx="58803">
                  <c:v>5.8804000000000001E-5</c:v>
                </c:pt>
                <c:pt idx="58804">
                  <c:v>5.8804999999999997E-5</c:v>
                </c:pt>
                <c:pt idx="58805">
                  <c:v>5.8805999999999999E-5</c:v>
                </c:pt>
                <c:pt idx="58806">
                  <c:v>5.8807000000000001E-5</c:v>
                </c:pt>
                <c:pt idx="58807">
                  <c:v>5.8807999999999997E-5</c:v>
                </c:pt>
                <c:pt idx="58808">
                  <c:v>5.8808999999999999E-5</c:v>
                </c:pt>
                <c:pt idx="58809">
                  <c:v>5.8810000000000001E-5</c:v>
                </c:pt>
                <c:pt idx="58810">
                  <c:v>5.8811000000000003E-5</c:v>
                </c:pt>
                <c:pt idx="58811">
                  <c:v>5.8811999999999999E-5</c:v>
                </c:pt>
                <c:pt idx="58812">
                  <c:v>5.8813000000000001E-5</c:v>
                </c:pt>
                <c:pt idx="58813">
                  <c:v>5.8814000000000003E-5</c:v>
                </c:pt>
                <c:pt idx="58814">
                  <c:v>5.8814999999999998E-5</c:v>
                </c:pt>
                <c:pt idx="58815">
                  <c:v>5.8816000000000001E-5</c:v>
                </c:pt>
                <c:pt idx="58816">
                  <c:v>5.8817000000000003E-5</c:v>
                </c:pt>
                <c:pt idx="58817">
                  <c:v>5.8817999999999998E-5</c:v>
                </c:pt>
                <c:pt idx="58818">
                  <c:v>5.8819E-5</c:v>
                </c:pt>
                <c:pt idx="58819">
                  <c:v>5.8820000000000003E-5</c:v>
                </c:pt>
                <c:pt idx="58820">
                  <c:v>5.8820999999999998E-5</c:v>
                </c:pt>
                <c:pt idx="58821">
                  <c:v>5.8822E-5</c:v>
                </c:pt>
                <c:pt idx="58822">
                  <c:v>5.8823000000000002E-5</c:v>
                </c:pt>
                <c:pt idx="58823">
                  <c:v>5.8823999999999998E-5</c:v>
                </c:pt>
                <c:pt idx="58824">
                  <c:v>5.8825E-5</c:v>
                </c:pt>
                <c:pt idx="58825">
                  <c:v>5.8826000000000002E-5</c:v>
                </c:pt>
                <c:pt idx="58826">
                  <c:v>5.8826999999999998E-5</c:v>
                </c:pt>
                <c:pt idx="58827">
                  <c:v>5.8828E-5</c:v>
                </c:pt>
                <c:pt idx="58828">
                  <c:v>5.8829000000000002E-5</c:v>
                </c:pt>
                <c:pt idx="58829">
                  <c:v>5.8829999999999997E-5</c:v>
                </c:pt>
                <c:pt idx="58830">
                  <c:v>5.8831E-5</c:v>
                </c:pt>
                <c:pt idx="58831">
                  <c:v>5.8832000000000002E-5</c:v>
                </c:pt>
                <c:pt idx="58832">
                  <c:v>5.8832999999999997E-5</c:v>
                </c:pt>
                <c:pt idx="58833">
                  <c:v>5.8833999999999999E-5</c:v>
                </c:pt>
                <c:pt idx="58834">
                  <c:v>5.8835000000000002E-5</c:v>
                </c:pt>
                <c:pt idx="58835">
                  <c:v>5.8835999999999997E-5</c:v>
                </c:pt>
                <c:pt idx="58836">
                  <c:v>5.8836999999999999E-5</c:v>
                </c:pt>
                <c:pt idx="58837">
                  <c:v>5.8838000000000001E-5</c:v>
                </c:pt>
                <c:pt idx="58838">
                  <c:v>5.8838999999999997E-5</c:v>
                </c:pt>
                <c:pt idx="58839">
                  <c:v>5.8839999999999999E-5</c:v>
                </c:pt>
                <c:pt idx="58840">
                  <c:v>5.8841000000000001E-5</c:v>
                </c:pt>
                <c:pt idx="58841">
                  <c:v>5.8841999999999997E-5</c:v>
                </c:pt>
                <c:pt idx="58842">
                  <c:v>5.8842999999999999E-5</c:v>
                </c:pt>
                <c:pt idx="58843">
                  <c:v>5.8844000000000001E-5</c:v>
                </c:pt>
                <c:pt idx="58844">
                  <c:v>5.8845000000000003E-5</c:v>
                </c:pt>
                <c:pt idx="58845">
                  <c:v>5.8845999999999999E-5</c:v>
                </c:pt>
                <c:pt idx="58846">
                  <c:v>5.8847000000000001E-5</c:v>
                </c:pt>
                <c:pt idx="58847">
                  <c:v>5.8848000000000003E-5</c:v>
                </c:pt>
                <c:pt idx="58848">
                  <c:v>5.8848999999999998E-5</c:v>
                </c:pt>
                <c:pt idx="58849">
                  <c:v>5.8850000000000001E-5</c:v>
                </c:pt>
                <c:pt idx="58850">
                  <c:v>5.8851000000000003E-5</c:v>
                </c:pt>
                <c:pt idx="58851">
                  <c:v>5.8851999999999998E-5</c:v>
                </c:pt>
                <c:pt idx="58852">
                  <c:v>5.8853E-5</c:v>
                </c:pt>
                <c:pt idx="58853">
                  <c:v>5.8854000000000003E-5</c:v>
                </c:pt>
                <c:pt idx="58854">
                  <c:v>5.8854999999999998E-5</c:v>
                </c:pt>
                <c:pt idx="58855">
                  <c:v>5.8856E-5</c:v>
                </c:pt>
                <c:pt idx="58856">
                  <c:v>5.8857000000000002E-5</c:v>
                </c:pt>
                <c:pt idx="58857">
                  <c:v>5.8857999999999998E-5</c:v>
                </c:pt>
                <c:pt idx="58858">
                  <c:v>5.8859E-5</c:v>
                </c:pt>
                <c:pt idx="58859">
                  <c:v>5.8860000000000002E-5</c:v>
                </c:pt>
                <c:pt idx="58860">
                  <c:v>5.8860999999999998E-5</c:v>
                </c:pt>
                <c:pt idx="58861">
                  <c:v>5.8862E-5</c:v>
                </c:pt>
                <c:pt idx="58862">
                  <c:v>5.8863000000000002E-5</c:v>
                </c:pt>
                <c:pt idx="58863">
                  <c:v>5.8863999999999997E-5</c:v>
                </c:pt>
                <c:pt idx="58864">
                  <c:v>5.8865E-5</c:v>
                </c:pt>
                <c:pt idx="58865">
                  <c:v>5.8866000000000002E-5</c:v>
                </c:pt>
                <c:pt idx="58866">
                  <c:v>5.8866999999999997E-5</c:v>
                </c:pt>
                <c:pt idx="58867">
                  <c:v>5.8867999999999999E-5</c:v>
                </c:pt>
                <c:pt idx="58868">
                  <c:v>5.8869000000000002E-5</c:v>
                </c:pt>
                <c:pt idx="58869">
                  <c:v>5.8869999999999997E-5</c:v>
                </c:pt>
                <c:pt idx="58870">
                  <c:v>5.8870999999999999E-5</c:v>
                </c:pt>
                <c:pt idx="58871">
                  <c:v>5.8872000000000001E-5</c:v>
                </c:pt>
                <c:pt idx="58872">
                  <c:v>5.8872999999999997E-5</c:v>
                </c:pt>
                <c:pt idx="58873">
                  <c:v>5.8873999999999999E-5</c:v>
                </c:pt>
                <c:pt idx="58874">
                  <c:v>5.8875000000000001E-5</c:v>
                </c:pt>
                <c:pt idx="58875">
                  <c:v>5.8875999999999997E-5</c:v>
                </c:pt>
                <c:pt idx="58876">
                  <c:v>5.8876999999999999E-5</c:v>
                </c:pt>
                <c:pt idx="58877">
                  <c:v>5.8878000000000001E-5</c:v>
                </c:pt>
                <c:pt idx="58878">
                  <c:v>5.8879000000000003E-5</c:v>
                </c:pt>
                <c:pt idx="58879">
                  <c:v>5.8879999999999999E-5</c:v>
                </c:pt>
                <c:pt idx="58880">
                  <c:v>5.8881000000000001E-5</c:v>
                </c:pt>
                <c:pt idx="58881">
                  <c:v>5.8882000000000003E-5</c:v>
                </c:pt>
                <c:pt idx="58882">
                  <c:v>5.8882999999999998E-5</c:v>
                </c:pt>
                <c:pt idx="58883">
                  <c:v>5.8884000000000001E-5</c:v>
                </c:pt>
                <c:pt idx="58884">
                  <c:v>5.8885000000000003E-5</c:v>
                </c:pt>
                <c:pt idx="58885">
                  <c:v>5.8885999999999998E-5</c:v>
                </c:pt>
                <c:pt idx="58886">
                  <c:v>5.8887E-5</c:v>
                </c:pt>
                <c:pt idx="58887">
                  <c:v>5.8888000000000003E-5</c:v>
                </c:pt>
                <c:pt idx="58888">
                  <c:v>5.8888999999999998E-5</c:v>
                </c:pt>
                <c:pt idx="58889">
                  <c:v>5.889E-5</c:v>
                </c:pt>
                <c:pt idx="58890">
                  <c:v>5.8891000000000002E-5</c:v>
                </c:pt>
                <c:pt idx="58891">
                  <c:v>5.8891999999999998E-5</c:v>
                </c:pt>
                <c:pt idx="58892">
                  <c:v>5.8893E-5</c:v>
                </c:pt>
                <c:pt idx="58893">
                  <c:v>5.8894000000000002E-5</c:v>
                </c:pt>
                <c:pt idx="58894">
                  <c:v>5.8894999999999998E-5</c:v>
                </c:pt>
                <c:pt idx="58895">
                  <c:v>5.8896E-5</c:v>
                </c:pt>
                <c:pt idx="58896">
                  <c:v>5.8897000000000002E-5</c:v>
                </c:pt>
                <c:pt idx="58897">
                  <c:v>5.8897999999999998E-5</c:v>
                </c:pt>
                <c:pt idx="58898">
                  <c:v>5.8899E-5</c:v>
                </c:pt>
                <c:pt idx="58899">
                  <c:v>5.8900000000000002E-5</c:v>
                </c:pt>
                <c:pt idx="58900">
                  <c:v>5.8900999999999997E-5</c:v>
                </c:pt>
                <c:pt idx="58901">
                  <c:v>5.8901999999999999E-5</c:v>
                </c:pt>
                <c:pt idx="58902">
                  <c:v>5.8903000000000002E-5</c:v>
                </c:pt>
                <c:pt idx="58903">
                  <c:v>5.8903999999999997E-5</c:v>
                </c:pt>
                <c:pt idx="58904">
                  <c:v>5.8904999999999999E-5</c:v>
                </c:pt>
                <c:pt idx="58905">
                  <c:v>5.8906000000000001E-5</c:v>
                </c:pt>
                <c:pt idx="58906">
                  <c:v>5.8906999999999997E-5</c:v>
                </c:pt>
                <c:pt idx="58907">
                  <c:v>5.8907999999999999E-5</c:v>
                </c:pt>
                <c:pt idx="58908">
                  <c:v>5.8909000000000001E-5</c:v>
                </c:pt>
                <c:pt idx="58909">
                  <c:v>5.8909999999999997E-5</c:v>
                </c:pt>
                <c:pt idx="58910">
                  <c:v>5.8910999999999999E-5</c:v>
                </c:pt>
                <c:pt idx="58911">
                  <c:v>5.8912000000000001E-5</c:v>
                </c:pt>
                <c:pt idx="58912">
                  <c:v>5.8913000000000003E-5</c:v>
                </c:pt>
                <c:pt idx="58913">
                  <c:v>5.8913999999999999E-5</c:v>
                </c:pt>
                <c:pt idx="58914">
                  <c:v>5.8915000000000001E-5</c:v>
                </c:pt>
                <c:pt idx="58915">
                  <c:v>5.8916000000000003E-5</c:v>
                </c:pt>
                <c:pt idx="58916">
                  <c:v>5.8916999999999999E-5</c:v>
                </c:pt>
                <c:pt idx="58917">
                  <c:v>5.8918000000000001E-5</c:v>
                </c:pt>
                <c:pt idx="58918">
                  <c:v>5.8919000000000003E-5</c:v>
                </c:pt>
                <c:pt idx="58919">
                  <c:v>5.8919999999999998E-5</c:v>
                </c:pt>
                <c:pt idx="58920">
                  <c:v>5.8921000000000001E-5</c:v>
                </c:pt>
                <c:pt idx="58921">
                  <c:v>5.8922000000000003E-5</c:v>
                </c:pt>
                <c:pt idx="58922">
                  <c:v>5.8922999999999998E-5</c:v>
                </c:pt>
                <c:pt idx="58923">
                  <c:v>5.8924E-5</c:v>
                </c:pt>
                <c:pt idx="58924">
                  <c:v>5.8925000000000002E-5</c:v>
                </c:pt>
                <c:pt idx="58925">
                  <c:v>5.8925999999999998E-5</c:v>
                </c:pt>
                <c:pt idx="58926">
                  <c:v>5.8927E-5</c:v>
                </c:pt>
                <c:pt idx="58927">
                  <c:v>5.8928000000000002E-5</c:v>
                </c:pt>
                <c:pt idx="58928">
                  <c:v>5.8928999999999998E-5</c:v>
                </c:pt>
                <c:pt idx="58929">
                  <c:v>5.893E-5</c:v>
                </c:pt>
                <c:pt idx="58930">
                  <c:v>5.8931000000000002E-5</c:v>
                </c:pt>
                <c:pt idx="58931">
                  <c:v>5.8931999999999998E-5</c:v>
                </c:pt>
                <c:pt idx="58932">
                  <c:v>5.8933E-5</c:v>
                </c:pt>
                <c:pt idx="58933">
                  <c:v>5.8934000000000002E-5</c:v>
                </c:pt>
                <c:pt idx="58934">
                  <c:v>5.8934999999999997E-5</c:v>
                </c:pt>
                <c:pt idx="58935">
                  <c:v>5.8936E-5</c:v>
                </c:pt>
                <c:pt idx="58936">
                  <c:v>5.8937000000000002E-5</c:v>
                </c:pt>
                <c:pt idx="58937">
                  <c:v>5.8937999999999997E-5</c:v>
                </c:pt>
                <c:pt idx="58938">
                  <c:v>5.8938999999999999E-5</c:v>
                </c:pt>
                <c:pt idx="58939">
                  <c:v>5.8940000000000002E-5</c:v>
                </c:pt>
                <c:pt idx="58940">
                  <c:v>5.8940999999999997E-5</c:v>
                </c:pt>
                <c:pt idx="58941">
                  <c:v>5.8941999999999999E-5</c:v>
                </c:pt>
                <c:pt idx="58942">
                  <c:v>5.8943000000000001E-5</c:v>
                </c:pt>
                <c:pt idx="58943">
                  <c:v>5.8943999999999997E-5</c:v>
                </c:pt>
                <c:pt idx="58944">
                  <c:v>5.8944999999999999E-5</c:v>
                </c:pt>
                <c:pt idx="58945">
                  <c:v>5.8946000000000001E-5</c:v>
                </c:pt>
                <c:pt idx="58946">
                  <c:v>5.8947000000000003E-5</c:v>
                </c:pt>
                <c:pt idx="58947">
                  <c:v>5.8947999999999999E-5</c:v>
                </c:pt>
                <c:pt idx="58948">
                  <c:v>5.8949000000000001E-5</c:v>
                </c:pt>
                <c:pt idx="58949">
                  <c:v>5.8950000000000003E-5</c:v>
                </c:pt>
                <c:pt idx="58950">
                  <c:v>5.8950999999999999E-5</c:v>
                </c:pt>
                <c:pt idx="58951">
                  <c:v>5.8952000000000001E-5</c:v>
                </c:pt>
                <c:pt idx="58952">
                  <c:v>5.8953000000000003E-5</c:v>
                </c:pt>
                <c:pt idx="58953">
                  <c:v>5.8953999999999998E-5</c:v>
                </c:pt>
                <c:pt idx="58954">
                  <c:v>5.8955000000000001E-5</c:v>
                </c:pt>
                <c:pt idx="58955">
                  <c:v>5.8956000000000003E-5</c:v>
                </c:pt>
                <c:pt idx="58956">
                  <c:v>5.8956999999999998E-5</c:v>
                </c:pt>
                <c:pt idx="58957">
                  <c:v>5.8958E-5</c:v>
                </c:pt>
                <c:pt idx="58958">
                  <c:v>5.8959000000000003E-5</c:v>
                </c:pt>
                <c:pt idx="58959">
                  <c:v>5.8959999999999998E-5</c:v>
                </c:pt>
                <c:pt idx="58960">
                  <c:v>5.8961E-5</c:v>
                </c:pt>
                <c:pt idx="58961">
                  <c:v>5.8962000000000002E-5</c:v>
                </c:pt>
                <c:pt idx="58962">
                  <c:v>5.8962999999999998E-5</c:v>
                </c:pt>
                <c:pt idx="58963">
                  <c:v>5.8964E-5</c:v>
                </c:pt>
                <c:pt idx="58964">
                  <c:v>5.8965000000000002E-5</c:v>
                </c:pt>
                <c:pt idx="58965">
                  <c:v>5.8965999999999998E-5</c:v>
                </c:pt>
                <c:pt idx="58966">
                  <c:v>5.8967E-5</c:v>
                </c:pt>
                <c:pt idx="58967">
                  <c:v>5.8968000000000002E-5</c:v>
                </c:pt>
                <c:pt idx="58968">
                  <c:v>5.8968999999999997E-5</c:v>
                </c:pt>
                <c:pt idx="58969">
                  <c:v>5.897E-5</c:v>
                </c:pt>
                <c:pt idx="58970">
                  <c:v>5.8971000000000002E-5</c:v>
                </c:pt>
                <c:pt idx="58971">
                  <c:v>5.8971999999999997E-5</c:v>
                </c:pt>
                <c:pt idx="58972">
                  <c:v>5.8972999999999999E-5</c:v>
                </c:pt>
                <c:pt idx="58973">
                  <c:v>5.8974000000000002E-5</c:v>
                </c:pt>
                <c:pt idx="58974">
                  <c:v>5.8974999999999997E-5</c:v>
                </c:pt>
                <c:pt idx="58975">
                  <c:v>5.8975999999999999E-5</c:v>
                </c:pt>
                <c:pt idx="58976">
                  <c:v>5.8977000000000001E-5</c:v>
                </c:pt>
                <c:pt idx="58977">
                  <c:v>5.8977999999999997E-5</c:v>
                </c:pt>
                <c:pt idx="58978">
                  <c:v>5.8978999999999999E-5</c:v>
                </c:pt>
                <c:pt idx="58979">
                  <c:v>5.8980000000000001E-5</c:v>
                </c:pt>
                <c:pt idx="58980">
                  <c:v>5.8981000000000003E-5</c:v>
                </c:pt>
                <c:pt idx="58981">
                  <c:v>5.8981999999999999E-5</c:v>
                </c:pt>
                <c:pt idx="58982">
                  <c:v>5.8983000000000001E-5</c:v>
                </c:pt>
                <c:pt idx="58983">
                  <c:v>5.8984000000000003E-5</c:v>
                </c:pt>
                <c:pt idx="58984">
                  <c:v>5.8984999999999999E-5</c:v>
                </c:pt>
                <c:pt idx="58985">
                  <c:v>5.8986000000000001E-5</c:v>
                </c:pt>
                <c:pt idx="58986">
                  <c:v>5.8987000000000003E-5</c:v>
                </c:pt>
                <c:pt idx="58987">
                  <c:v>5.8987999999999998E-5</c:v>
                </c:pt>
                <c:pt idx="58988">
                  <c:v>5.8989000000000001E-5</c:v>
                </c:pt>
                <c:pt idx="58989">
                  <c:v>5.8990000000000003E-5</c:v>
                </c:pt>
                <c:pt idx="58990">
                  <c:v>5.8990999999999998E-5</c:v>
                </c:pt>
                <c:pt idx="58991">
                  <c:v>5.8992E-5</c:v>
                </c:pt>
                <c:pt idx="58992">
                  <c:v>5.8993000000000003E-5</c:v>
                </c:pt>
                <c:pt idx="58993">
                  <c:v>5.8993999999999998E-5</c:v>
                </c:pt>
                <c:pt idx="58994">
                  <c:v>5.8995E-5</c:v>
                </c:pt>
                <c:pt idx="58995">
                  <c:v>5.8996000000000002E-5</c:v>
                </c:pt>
                <c:pt idx="58996">
                  <c:v>5.8996999999999998E-5</c:v>
                </c:pt>
                <c:pt idx="58997">
                  <c:v>5.8998E-5</c:v>
                </c:pt>
                <c:pt idx="58998">
                  <c:v>5.8999000000000002E-5</c:v>
                </c:pt>
                <c:pt idx="58999">
                  <c:v>5.8999999999999998E-5</c:v>
                </c:pt>
                <c:pt idx="59000">
                  <c:v>5.9001E-5</c:v>
                </c:pt>
                <c:pt idx="59001">
                  <c:v>5.9002000000000002E-5</c:v>
                </c:pt>
                <c:pt idx="59002">
                  <c:v>5.9002999999999997E-5</c:v>
                </c:pt>
                <c:pt idx="59003">
                  <c:v>5.9004E-5</c:v>
                </c:pt>
                <c:pt idx="59004">
                  <c:v>5.9005000000000002E-5</c:v>
                </c:pt>
                <c:pt idx="59005">
                  <c:v>5.9005999999999997E-5</c:v>
                </c:pt>
                <c:pt idx="59006">
                  <c:v>5.9006999999999999E-5</c:v>
                </c:pt>
                <c:pt idx="59007">
                  <c:v>5.9008000000000002E-5</c:v>
                </c:pt>
                <c:pt idx="59008">
                  <c:v>5.9008999999999997E-5</c:v>
                </c:pt>
                <c:pt idx="59009">
                  <c:v>5.9009999999999999E-5</c:v>
                </c:pt>
                <c:pt idx="59010">
                  <c:v>5.9011000000000001E-5</c:v>
                </c:pt>
                <c:pt idx="59011">
                  <c:v>5.9011999999999997E-5</c:v>
                </c:pt>
                <c:pt idx="59012">
                  <c:v>5.9012999999999999E-5</c:v>
                </c:pt>
                <c:pt idx="59013">
                  <c:v>5.9014000000000001E-5</c:v>
                </c:pt>
                <c:pt idx="59014">
                  <c:v>5.9015000000000003E-5</c:v>
                </c:pt>
                <c:pt idx="59015">
                  <c:v>5.9015999999999999E-5</c:v>
                </c:pt>
                <c:pt idx="59016">
                  <c:v>5.9017000000000001E-5</c:v>
                </c:pt>
                <c:pt idx="59017">
                  <c:v>5.9018000000000003E-5</c:v>
                </c:pt>
                <c:pt idx="59018">
                  <c:v>5.9018999999999999E-5</c:v>
                </c:pt>
                <c:pt idx="59019">
                  <c:v>5.9020000000000001E-5</c:v>
                </c:pt>
                <c:pt idx="59020">
                  <c:v>5.9021000000000003E-5</c:v>
                </c:pt>
                <c:pt idx="59021">
                  <c:v>5.9021999999999998E-5</c:v>
                </c:pt>
                <c:pt idx="59022">
                  <c:v>5.9023000000000001E-5</c:v>
                </c:pt>
                <c:pt idx="59023">
                  <c:v>5.9024000000000003E-5</c:v>
                </c:pt>
                <c:pt idx="59024">
                  <c:v>5.9024999999999998E-5</c:v>
                </c:pt>
                <c:pt idx="59025">
                  <c:v>5.9026E-5</c:v>
                </c:pt>
                <c:pt idx="59026">
                  <c:v>5.9027000000000003E-5</c:v>
                </c:pt>
                <c:pt idx="59027">
                  <c:v>5.9027999999999998E-5</c:v>
                </c:pt>
                <c:pt idx="59028">
                  <c:v>5.9029E-5</c:v>
                </c:pt>
                <c:pt idx="59029">
                  <c:v>5.9030000000000002E-5</c:v>
                </c:pt>
                <c:pt idx="59030">
                  <c:v>5.9030999999999998E-5</c:v>
                </c:pt>
                <c:pt idx="59031">
                  <c:v>5.9032E-5</c:v>
                </c:pt>
                <c:pt idx="59032">
                  <c:v>5.9033000000000002E-5</c:v>
                </c:pt>
                <c:pt idx="59033">
                  <c:v>5.9033999999999998E-5</c:v>
                </c:pt>
                <c:pt idx="59034">
                  <c:v>5.9035E-5</c:v>
                </c:pt>
                <c:pt idx="59035">
                  <c:v>5.9036000000000002E-5</c:v>
                </c:pt>
                <c:pt idx="59036">
                  <c:v>5.9036999999999997E-5</c:v>
                </c:pt>
                <c:pt idx="59037">
                  <c:v>5.9038E-5</c:v>
                </c:pt>
                <c:pt idx="59038">
                  <c:v>5.9039000000000002E-5</c:v>
                </c:pt>
                <c:pt idx="59039">
                  <c:v>5.9039999999999997E-5</c:v>
                </c:pt>
                <c:pt idx="59040">
                  <c:v>5.9040999999999999E-5</c:v>
                </c:pt>
                <c:pt idx="59041">
                  <c:v>5.9042000000000002E-5</c:v>
                </c:pt>
                <c:pt idx="59042">
                  <c:v>5.9042999999999997E-5</c:v>
                </c:pt>
                <c:pt idx="59043">
                  <c:v>5.9043999999999999E-5</c:v>
                </c:pt>
                <c:pt idx="59044">
                  <c:v>5.9045000000000001E-5</c:v>
                </c:pt>
                <c:pt idx="59045">
                  <c:v>5.9045999999999997E-5</c:v>
                </c:pt>
                <c:pt idx="59046">
                  <c:v>5.9046999999999999E-5</c:v>
                </c:pt>
                <c:pt idx="59047">
                  <c:v>5.9048000000000001E-5</c:v>
                </c:pt>
                <c:pt idx="59048">
                  <c:v>5.9049000000000003E-5</c:v>
                </c:pt>
                <c:pt idx="59049">
                  <c:v>5.9049999999999999E-5</c:v>
                </c:pt>
                <c:pt idx="59050">
                  <c:v>5.9051000000000001E-5</c:v>
                </c:pt>
                <c:pt idx="59051">
                  <c:v>5.9052000000000003E-5</c:v>
                </c:pt>
                <c:pt idx="59052">
                  <c:v>5.9052999999999999E-5</c:v>
                </c:pt>
                <c:pt idx="59053">
                  <c:v>5.9054000000000001E-5</c:v>
                </c:pt>
                <c:pt idx="59054">
                  <c:v>5.9055000000000003E-5</c:v>
                </c:pt>
                <c:pt idx="59055">
                  <c:v>5.9055999999999998E-5</c:v>
                </c:pt>
                <c:pt idx="59056">
                  <c:v>5.9057000000000001E-5</c:v>
                </c:pt>
                <c:pt idx="59057">
                  <c:v>5.9058000000000003E-5</c:v>
                </c:pt>
                <c:pt idx="59058">
                  <c:v>5.9058999999999998E-5</c:v>
                </c:pt>
                <c:pt idx="59059">
                  <c:v>5.906E-5</c:v>
                </c:pt>
                <c:pt idx="59060">
                  <c:v>5.9061000000000003E-5</c:v>
                </c:pt>
                <c:pt idx="59061">
                  <c:v>5.9061999999999998E-5</c:v>
                </c:pt>
                <c:pt idx="59062">
                  <c:v>5.9063E-5</c:v>
                </c:pt>
                <c:pt idx="59063">
                  <c:v>5.9064000000000002E-5</c:v>
                </c:pt>
                <c:pt idx="59064">
                  <c:v>5.9064999999999998E-5</c:v>
                </c:pt>
                <c:pt idx="59065">
                  <c:v>5.9066E-5</c:v>
                </c:pt>
                <c:pt idx="59066">
                  <c:v>5.9067000000000002E-5</c:v>
                </c:pt>
                <c:pt idx="59067">
                  <c:v>5.9067999999999998E-5</c:v>
                </c:pt>
                <c:pt idx="59068">
                  <c:v>5.9069E-5</c:v>
                </c:pt>
                <c:pt idx="59069">
                  <c:v>5.9070000000000002E-5</c:v>
                </c:pt>
                <c:pt idx="59070">
                  <c:v>5.9070999999999997E-5</c:v>
                </c:pt>
                <c:pt idx="59071">
                  <c:v>5.9072E-5</c:v>
                </c:pt>
                <c:pt idx="59072">
                  <c:v>5.9073000000000002E-5</c:v>
                </c:pt>
                <c:pt idx="59073">
                  <c:v>5.9073999999999997E-5</c:v>
                </c:pt>
                <c:pt idx="59074">
                  <c:v>5.9074999999999999E-5</c:v>
                </c:pt>
                <c:pt idx="59075">
                  <c:v>5.9076000000000002E-5</c:v>
                </c:pt>
                <c:pt idx="59076">
                  <c:v>5.9076999999999997E-5</c:v>
                </c:pt>
                <c:pt idx="59077">
                  <c:v>5.9077999999999999E-5</c:v>
                </c:pt>
                <c:pt idx="59078">
                  <c:v>5.9079000000000001E-5</c:v>
                </c:pt>
                <c:pt idx="59079">
                  <c:v>5.9079999999999997E-5</c:v>
                </c:pt>
                <c:pt idx="59080">
                  <c:v>5.9080999999999999E-5</c:v>
                </c:pt>
                <c:pt idx="59081">
                  <c:v>5.9082000000000001E-5</c:v>
                </c:pt>
                <c:pt idx="59082">
                  <c:v>5.9083000000000003E-5</c:v>
                </c:pt>
                <c:pt idx="59083">
                  <c:v>5.9083999999999999E-5</c:v>
                </c:pt>
                <c:pt idx="59084">
                  <c:v>5.9085000000000001E-5</c:v>
                </c:pt>
                <c:pt idx="59085">
                  <c:v>5.9086000000000003E-5</c:v>
                </c:pt>
                <c:pt idx="59086">
                  <c:v>5.9086999999999999E-5</c:v>
                </c:pt>
                <c:pt idx="59087">
                  <c:v>5.9088000000000001E-5</c:v>
                </c:pt>
                <c:pt idx="59088">
                  <c:v>5.9089000000000003E-5</c:v>
                </c:pt>
                <c:pt idx="59089">
                  <c:v>5.9089999999999998E-5</c:v>
                </c:pt>
                <c:pt idx="59090">
                  <c:v>5.9091000000000001E-5</c:v>
                </c:pt>
                <c:pt idx="59091">
                  <c:v>5.9092000000000003E-5</c:v>
                </c:pt>
                <c:pt idx="59092">
                  <c:v>5.9092999999999998E-5</c:v>
                </c:pt>
                <c:pt idx="59093">
                  <c:v>5.9094E-5</c:v>
                </c:pt>
                <c:pt idx="59094">
                  <c:v>5.9095000000000003E-5</c:v>
                </c:pt>
                <c:pt idx="59095">
                  <c:v>5.9095999999999998E-5</c:v>
                </c:pt>
                <c:pt idx="59096">
                  <c:v>5.9097E-5</c:v>
                </c:pt>
                <c:pt idx="59097">
                  <c:v>5.9098000000000002E-5</c:v>
                </c:pt>
                <c:pt idx="59098">
                  <c:v>5.9098999999999998E-5</c:v>
                </c:pt>
                <c:pt idx="59099">
                  <c:v>5.91E-5</c:v>
                </c:pt>
                <c:pt idx="59100">
                  <c:v>5.9101000000000002E-5</c:v>
                </c:pt>
                <c:pt idx="59101">
                  <c:v>5.9101999999999998E-5</c:v>
                </c:pt>
                <c:pt idx="59102">
                  <c:v>5.9103E-5</c:v>
                </c:pt>
                <c:pt idx="59103">
                  <c:v>5.9104000000000002E-5</c:v>
                </c:pt>
                <c:pt idx="59104">
                  <c:v>5.9104999999999997E-5</c:v>
                </c:pt>
                <c:pt idx="59105">
                  <c:v>5.9106E-5</c:v>
                </c:pt>
                <c:pt idx="59106">
                  <c:v>5.9107000000000002E-5</c:v>
                </c:pt>
                <c:pt idx="59107">
                  <c:v>5.9107999999999997E-5</c:v>
                </c:pt>
                <c:pt idx="59108">
                  <c:v>5.9108999999999999E-5</c:v>
                </c:pt>
                <c:pt idx="59109">
                  <c:v>5.9110000000000002E-5</c:v>
                </c:pt>
                <c:pt idx="59110">
                  <c:v>5.9110999999999997E-5</c:v>
                </c:pt>
                <c:pt idx="59111">
                  <c:v>5.9111999999999999E-5</c:v>
                </c:pt>
                <c:pt idx="59112">
                  <c:v>5.9113000000000001E-5</c:v>
                </c:pt>
                <c:pt idx="59113">
                  <c:v>5.9113999999999997E-5</c:v>
                </c:pt>
                <c:pt idx="59114">
                  <c:v>5.9114999999999999E-5</c:v>
                </c:pt>
                <c:pt idx="59115">
                  <c:v>5.9116000000000001E-5</c:v>
                </c:pt>
                <c:pt idx="59116">
                  <c:v>5.9117000000000003E-5</c:v>
                </c:pt>
                <c:pt idx="59117">
                  <c:v>5.9117999999999999E-5</c:v>
                </c:pt>
                <c:pt idx="59118">
                  <c:v>5.9119000000000001E-5</c:v>
                </c:pt>
                <c:pt idx="59119">
                  <c:v>5.9120000000000003E-5</c:v>
                </c:pt>
                <c:pt idx="59120">
                  <c:v>5.9120999999999999E-5</c:v>
                </c:pt>
                <c:pt idx="59121">
                  <c:v>5.9122000000000001E-5</c:v>
                </c:pt>
                <c:pt idx="59122">
                  <c:v>5.9123000000000003E-5</c:v>
                </c:pt>
                <c:pt idx="59123">
                  <c:v>5.9123999999999998E-5</c:v>
                </c:pt>
                <c:pt idx="59124">
                  <c:v>5.9125000000000001E-5</c:v>
                </c:pt>
                <c:pt idx="59125">
                  <c:v>5.9126000000000003E-5</c:v>
                </c:pt>
                <c:pt idx="59126">
                  <c:v>5.9126999999999998E-5</c:v>
                </c:pt>
                <c:pt idx="59127">
                  <c:v>5.9128E-5</c:v>
                </c:pt>
                <c:pt idx="59128">
                  <c:v>5.9129000000000003E-5</c:v>
                </c:pt>
                <c:pt idx="59129">
                  <c:v>5.9129999999999998E-5</c:v>
                </c:pt>
                <c:pt idx="59130">
                  <c:v>5.9131E-5</c:v>
                </c:pt>
                <c:pt idx="59131">
                  <c:v>5.9132000000000002E-5</c:v>
                </c:pt>
                <c:pt idx="59132">
                  <c:v>5.9132999999999998E-5</c:v>
                </c:pt>
                <c:pt idx="59133">
                  <c:v>5.9134E-5</c:v>
                </c:pt>
                <c:pt idx="59134">
                  <c:v>5.9135000000000002E-5</c:v>
                </c:pt>
                <c:pt idx="59135">
                  <c:v>5.9135999999999998E-5</c:v>
                </c:pt>
                <c:pt idx="59136">
                  <c:v>5.9137E-5</c:v>
                </c:pt>
                <c:pt idx="59137">
                  <c:v>5.9138000000000002E-5</c:v>
                </c:pt>
                <c:pt idx="59138">
                  <c:v>5.9138999999999997E-5</c:v>
                </c:pt>
                <c:pt idx="59139">
                  <c:v>5.914E-5</c:v>
                </c:pt>
                <c:pt idx="59140">
                  <c:v>5.9141000000000002E-5</c:v>
                </c:pt>
                <c:pt idx="59141">
                  <c:v>5.9141999999999997E-5</c:v>
                </c:pt>
                <c:pt idx="59142">
                  <c:v>5.9142999999999999E-5</c:v>
                </c:pt>
                <c:pt idx="59143">
                  <c:v>5.9144000000000002E-5</c:v>
                </c:pt>
                <c:pt idx="59144">
                  <c:v>5.9144999999999997E-5</c:v>
                </c:pt>
                <c:pt idx="59145">
                  <c:v>5.9145999999999999E-5</c:v>
                </c:pt>
                <c:pt idx="59146">
                  <c:v>5.9147000000000001E-5</c:v>
                </c:pt>
                <c:pt idx="59147">
                  <c:v>5.9147999999999997E-5</c:v>
                </c:pt>
                <c:pt idx="59148">
                  <c:v>5.9148999999999999E-5</c:v>
                </c:pt>
                <c:pt idx="59149">
                  <c:v>5.9150000000000001E-5</c:v>
                </c:pt>
                <c:pt idx="59150">
                  <c:v>5.9151000000000003E-5</c:v>
                </c:pt>
                <c:pt idx="59151">
                  <c:v>5.9151999999999999E-5</c:v>
                </c:pt>
                <c:pt idx="59152">
                  <c:v>5.9153000000000001E-5</c:v>
                </c:pt>
                <c:pt idx="59153">
                  <c:v>5.9154000000000003E-5</c:v>
                </c:pt>
                <c:pt idx="59154">
                  <c:v>5.9154999999999999E-5</c:v>
                </c:pt>
                <c:pt idx="59155">
                  <c:v>5.9156000000000001E-5</c:v>
                </c:pt>
                <c:pt idx="59156">
                  <c:v>5.9157000000000003E-5</c:v>
                </c:pt>
                <c:pt idx="59157">
                  <c:v>5.9157999999999998E-5</c:v>
                </c:pt>
                <c:pt idx="59158">
                  <c:v>5.9159000000000001E-5</c:v>
                </c:pt>
                <c:pt idx="59159">
                  <c:v>5.9160000000000003E-5</c:v>
                </c:pt>
                <c:pt idx="59160">
                  <c:v>5.9160999999999998E-5</c:v>
                </c:pt>
                <c:pt idx="59161">
                  <c:v>5.9162E-5</c:v>
                </c:pt>
                <c:pt idx="59162">
                  <c:v>5.9163000000000003E-5</c:v>
                </c:pt>
                <c:pt idx="59163">
                  <c:v>5.9163999999999998E-5</c:v>
                </c:pt>
                <c:pt idx="59164">
                  <c:v>5.9165E-5</c:v>
                </c:pt>
                <c:pt idx="59165">
                  <c:v>5.9166000000000002E-5</c:v>
                </c:pt>
                <c:pt idx="59166">
                  <c:v>5.9166999999999998E-5</c:v>
                </c:pt>
                <c:pt idx="59167">
                  <c:v>5.9168E-5</c:v>
                </c:pt>
                <c:pt idx="59168">
                  <c:v>5.9169000000000002E-5</c:v>
                </c:pt>
                <c:pt idx="59169">
                  <c:v>5.9169999999999998E-5</c:v>
                </c:pt>
                <c:pt idx="59170">
                  <c:v>5.9171E-5</c:v>
                </c:pt>
                <c:pt idx="59171">
                  <c:v>5.9172000000000002E-5</c:v>
                </c:pt>
                <c:pt idx="59172">
                  <c:v>5.9172999999999997E-5</c:v>
                </c:pt>
                <c:pt idx="59173">
                  <c:v>5.9174E-5</c:v>
                </c:pt>
                <c:pt idx="59174">
                  <c:v>5.9175000000000002E-5</c:v>
                </c:pt>
                <c:pt idx="59175">
                  <c:v>5.9175999999999997E-5</c:v>
                </c:pt>
                <c:pt idx="59176">
                  <c:v>5.9176999999999999E-5</c:v>
                </c:pt>
                <c:pt idx="59177">
                  <c:v>5.9178000000000002E-5</c:v>
                </c:pt>
                <c:pt idx="59178">
                  <c:v>5.9178999999999997E-5</c:v>
                </c:pt>
                <c:pt idx="59179">
                  <c:v>5.9179999999999999E-5</c:v>
                </c:pt>
                <c:pt idx="59180">
                  <c:v>5.9181000000000001E-5</c:v>
                </c:pt>
                <c:pt idx="59181">
                  <c:v>5.9181999999999997E-5</c:v>
                </c:pt>
                <c:pt idx="59182">
                  <c:v>5.9182999999999999E-5</c:v>
                </c:pt>
                <c:pt idx="59183">
                  <c:v>5.9184000000000001E-5</c:v>
                </c:pt>
                <c:pt idx="59184">
                  <c:v>5.9184999999999997E-5</c:v>
                </c:pt>
                <c:pt idx="59185">
                  <c:v>5.9185999999999999E-5</c:v>
                </c:pt>
                <c:pt idx="59186">
                  <c:v>5.9187000000000001E-5</c:v>
                </c:pt>
                <c:pt idx="59187">
                  <c:v>5.9188000000000003E-5</c:v>
                </c:pt>
                <c:pt idx="59188">
                  <c:v>5.9188999999999999E-5</c:v>
                </c:pt>
                <c:pt idx="59189">
                  <c:v>5.9190000000000001E-5</c:v>
                </c:pt>
                <c:pt idx="59190">
                  <c:v>5.9191000000000003E-5</c:v>
                </c:pt>
                <c:pt idx="59191">
                  <c:v>5.9191999999999998E-5</c:v>
                </c:pt>
                <c:pt idx="59192">
                  <c:v>5.9193000000000001E-5</c:v>
                </c:pt>
                <c:pt idx="59193">
                  <c:v>5.9194000000000003E-5</c:v>
                </c:pt>
                <c:pt idx="59194">
                  <c:v>5.9194999999999998E-5</c:v>
                </c:pt>
                <c:pt idx="59195">
                  <c:v>5.9196E-5</c:v>
                </c:pt>
                <c:pt idx="59196">
                  <c:v>5.9197000000000003E-5</c:v>
                </c:pt>
                <c:pt idx="59197">
                  <c:v>5.9197999999999998E-5</c:v>
                </c:pt>
                <c:pt idx="59198">
                  <c:v>5.9199E-5</c:v>
                </c:pt>
                <c:pt idx="59199">
                  <c:v>5.9200000000000002E-5</c:v>
                </c:pt>
                <c:pt idx="59200">
                  <c:v>5.9200999999999998E-5</c:v>
                </c:pt>
                <c:pt idx="59201">
                  <c:v>5.9202E-5</c:v>
                </c:pt>
                <c:pt idx="59202">
                  <c:v>5.9203000000000002E-5</c:v>
                </c:pt>
                <c:pt idx="59203">
                  <c:v>5.9203999999999998E-5</c:v>
                </c:pt>
                <c:pt idx="59204">
                  <c:v>5.9205E-5</c:v>
                </c:pt>
                <c:pt idx="59205">
                  <c:v>5.9206000000000002E-5</c:v>
                </c:pt>
                <c:pt idx="59206">
                  <c:v>5.9206999999999997E-5</c:v>
                </c:pt>
                <c:pt idx="59207">
                  <c:v>5.9208E-5</c:v>
                </c:pt>
                <c:pt idx="59208">
                  <c:v>5.9209000000000002E-5</c:v>
                </c:pt>
                <c:pt idx="59209">
                  <c:v>5.9209999999999997E-5</c:v>
                </c:pt>
                <c:pt idx="59210">
                  <c:v>5.9210999999999999E-5</c:v>
                </c:pt>
                <c:pt idx="59211">
                  <c:v>5.9212000000000002E-5</c:v>
                </c:pt>
                <c:pt idx="59212">
                  <c:v>5.9212999999999997E-5</c:v>
                </c:pt>
                <c:pt idx="59213">
                  <c:v>5.9213999999999999E-5</c:v>
                </c:pt>
                <c:pt idx="59214">
                  <c:v>5.9215000000000001E-5</c:v>
                </c:pt>
                <c:pt idx="59215">
                  <c:v>5.9215999999999997E-5</c:v>
                </c:pt>
                <c:pt idx="59216">
                  <c:v>5.9216999999999999E-5</c:v>
                </c:pt>
                <c:pt idx="59217">
                  <c:v>5.9218000000000001E-5</c:v>
                </c:pt>
                <c:pt idx="59218">
                  <c:v>5.9218999999999997E-5</c:v>
                </c:pt>
                <c:pt idx="59219">
                  <c:v>5.9219999999999999E-5</c:v>
                </c:pt>
                <c:pt idx="59220">
                  <c:v>5.9221000000000001E-5</c:v>
                </c:pt>
                <c:pt idx="59221">
                  <c:v>5.9222000000000003E-5</c:v>
                </c:pt>
                <c:pt idx="59222">
                  <c:v>5.9222999999999999E-5</c:v>
                </c:pt>
                <c:pt idx="59223">
                  <c:v>5.9224000000000001E-5</c:v>
                </c:pt>
                <c:pt idx="59224">
                  <c:v>5.9225000000000003E-5</c:v>
                </c:pt>
                <c:pt idx="59225">
                  <c:v>5.9225999999999998E-5</c:v>
                </c:pt>
                <c:pt idx="59226">
                  <c:v>5.9227000000000001E-5</c:v>
                </c:pt>
                <c:pt idx="59227">
                  <c:v>5.9228000000000003E-5</c:v>
                </c:pt>
                <c:pt idx="59228">
                  <c:v>5.9228999999999998E-5</c:v>
                </c:pt>
                <c:pt idx="59229">
                  <c:v>5.923E-5</c:v>
                </c:pt>
                <c:pt idx="59230">
                  <c:v>5.9231000000000003E-5</c:v>
                </c:pt>
                <c:pt idx="59231">
                  <c:v>5.9231999999999998E-5</c:v>
                </c:pt>
                <c:pt idx="59232">
                  <c:v>5.9233E-5</c:v>
                </c:pt>
                <c:pt idx="59233">
                  <c:v>5.9234000000000002E-5</c:v>
                </c:pt>
                <c:pt idx="59234">
                  <c:v>5.9234999999999998E-5</c:v>
                </c:pt>
                <c:pt idx="59235">
                  <c:v>5.9236E-5</c:v>
                </c:pt>
                <c:pt idx="59236">
                  <c:v>5.9237000000000002E-5</c:v>
                </c:pt>
                <c:pt idx="59237">
                  <c:v>5.9237999999999998E-5</c:v>
                </c:pt>
                <c:pt idx="59238">
                  <c:v>5.9239E-5</c:v>
                </c:pt>
                <c:pt idx="59239">
                  <c:v>5.9240000000000002E-5</c:v>
                </c:pt>
                <c:pt idx="59240">
                  <c:v>5.9240999999999997E-5</c:v>
                </c:pt>
                <c:pt idx="59241">
                  <c:v>5.9242E-5</c:v>
                </c:pt>
                <c:pt idx="59242">
                  <c:v>5.9243000000000002E-5</c:v>
                </c:pt>
                <c:pt idx="59243">
                  <c:v>5.9243999999999997E-5</c:v>
                </c:pt>
                <c:pt idx="59244">
                  <c:v>5.9244999999999999E-5</c:v>
                </c:pt>
                <c:pt idx="59245">
                  <c:v>5.9246000000000002E-5</c:v>
                </c:pt>
                <c:pt idx="59246">
                  <c:v>5.9246999999999997E-5</c:v>
                </c:pt>
                <c:pt idx="59247">
                  <c:v>5.9247999999999999E-5</c:v>
                </c:pt>
                <c:pt idx="59248">
                  <c:v>5.9249000000000001E-5</c:v>
                </c:pt>
                <c:pt idx="59249">
                  <c:v>5.9249999999999997E-5</c:v>
                </c:pt>
                <c:pt idx="59250">
                  <c:v>5.9250999999999999E-5</c:v>
                </c:pt>
                <c:pt idx="59251">
                  <c:v>5.9252000000000001E-5</c:v>
                </c:pt>
                <c:pt idx="59252">
                  <c:v>5.9252999999999997E-5</c:v>
                </c:pt>
                <c:pt idx="59253">
                  <c:v>5.9253999999999999E-5</c:v>
                </c:pt>
                <c:pt idx="59254">
                  <c:v>5.9255000000000001E-5</c:v>
                </c:pt>
                <c:pt idx="59255">
                  <c:v>5.9256000000000003E-5</c:v>
                </c:pt>
                <c:pt idx="59256">
                  <c:v>5.9256999999999999E-5</c:v>
                </c:pt>
                <c:pt idx="59257">
                  <c:v>5.9258000000000001E-5</c:v>
                </c:pt>
                <c:pt idx="59258">
                  <c:v>5.9259000000000003E-5</c:v>
                </c:pt>
                <c:pt idx="59259">
                  <c:v>5.9259999999999998E-5</c:v>
                </c:pt>
                <c:pt idx="59260">
                  <c:v>5.9261000000000001E-5</c:v>
                </c:pt>
                <c:pt idx="59261">
                  <c:v>5.9262000000000003E-5</c:v>
                </c:pt>
                <c:pt idx="59262">
                  <c:v>5.9262999999999998E-5</c:v>
                </c:pt>
                <c:pt idx="59263">
                  <c:v>5.9264E-5</c:v>
                </c:pt>
                <c:pt idx="59264">
                  <c:v>5.9265000000000003E-5</c:v>
                </c:pt>
                <c:pt idx="59265">
                  <c:v>5.9265999999999998E-5</c:v>
                </c:pt>
                <c:pt idx="59266">
                  <c:v>5.9267E-5</c:v>
                </c:pt>
                <c:pt idx="59267">
                  <c:v>5.9268000000000002E-5</c:v>
                </c:pt>
                <c:pt idx="59268">
                  <c:v>5.9268999999999998E-5</c:v>
                </c:pt>
                <c:pt idx="59269">
                  <c:v>5.927E-5</c:v>
                </c:pt>
                <c:pt idx="59270">
                  <c:v>5.9271000000000002E-5</c:v>
                </c:pt>
                <c:pt idx="59271">
                  <c:v>5.9271999999999998E-5</c:v>
                </c:pt>
                <c:pt idx="59272">
                  <c:v>5.9273E-5</c:v>
                </c:pt>
                <c:pt idx="59273">
                  <c:v>5.9274000000000002E-5</c:v>
                </c:pt>
                <c:pt idx="59274">
                  <c:v>5.9274999999999997E-5</c:v>
                </c:pt>
                <c:pt idx="59275">
                  <c:v>5.9276E-5</c:v>
                </c:pt>
                <c:pt idx="59276">
                  <c:v>5.9277000000000002E-5</c:v>
                </c:pt>
                <c:pt idx="59277">
                  <c:v>5.9277999999999997E-5</c:v>
                </c:pt>
                <c:pt idx="59278">
                  <c:v>5.9278999999999999E-5</c:v>
                </c:pt>
                <c:pt idx="59279">
                  <c:v>5.9280000000000002E-5</c:v>
                </c:pt>
                <c:pt idx="59280">
                  <c:v>5.9280999999999997E-5</c:v>
                </c:pt>
                <c:pt idx="59281">
                  <c:v>5.9281999999999999E-5</c:v>
                </c:pt>
                <c:pt idx="59282">
                  <c:v>5.9283000000000001E-5</c:v>
                </c:pt>
                <c:pt idx="59283">
                  <c:v>5.9283999999999997E-5</c:v>
                </c:pt>
                <c:pt idx="59284">
                  <c:v>5.9284999999999999E-5</c:v>
                </c:pt>
                <c:pt idx="59285">
                  <c:v>5.9286000000000001E-5</c:v>
                </c:pt>
                <c:pt idx="59286">
                  <c:v>5.9286999999999997E-5</c:v>
                </c:pt>
                <c:pt idx="59287">
                  <c:v>5.9287999999999999E-5</c:v>
                </c:pt>
                <c:pt idx="59288">
                  <c:v>5.9289000000000001E-5</c:v>
                </c:pt>
                <c:pt idx="59289">
                  <c:v>5.9290000000000003E-5</c:v>
                </c:pt>
                <c:pt idx="59290">
                  <c:v>5.9290999999999999E-5</c:v>
                </c:pt>
                <c:pt idx="59291">
                  <c:v>5.9292000000000001E-5</c:v>
                </c:pt>
                <c:pt idx="59292">
                  <c:v>5.9293000000000003E-5</c:v>
                </c:pt>
                <c:pt idx="59293">
                  <c:v>5.9293999999999998E-5</c:v>
                </c:pt>
                <c:pt idx="59294">
                  <c:v>5.9295000000000001E-5</c:v>
                </c:pt>
                <c:pt idx="59295">
                  <c:v>5.9296000000000003E-5</c:v>
                </c:pt>
                <c:pt idx="59296">
                  <c:v>5.9296999999999998E-5</c:v>
                </c:pt>
                <c:pt idx="59297">
                  <c:v>5.9298E-5</c:v>
                </c:pt>
                <c:pt idx="59298">
                  <c:v>5.9299000000000003E-5</c:v>
                </c:pt>
                <c:pt idx="59299">
                  <c:v>5.9299999999999998E-5</c:v>
                </c:pt>
                <c:pt idx="59300">
                  <c:v>5.9301E-5</c:v>
                </c:pt>
                <c:pt idx="59301">
                  <c:v>5.9302000000000002E-5</c:v>
                </c:pt>
                <c:pt idx="59302">
                  <c:v>5.9302999999999998E-5</c:v>
                </c:pt>
                <c:pt idx="59303">
                  <c:v>5.9304E-5</c:v>
                </c:pt>
                <c:pt idx="59304">
                  <c:v>5.9305000000000002E-5</c:v>
                </c:pt>
                <c:pt idx="59305">
                  <c:v>5.9305999999999998E-5</c:v>
                </c:pt>
                <c:pt idx="59306">
                  <c:v>5.9307E-5</c:v>
                </c:pt>
                <c:pt idx="59307">
                  <c:v>5.9308000000000002E-5</c:v>
                </c:pt>
                <c:pt idx="59308">
                  <c:v>5.9308999999999997E-5</c:v>
                </c:pt>
                <c:pt idx="59309">
                  <c:v>5.931E-5</c:v>
                </c:pt>
                <c:pt idx="59310">
                  <c:v>5.9311000000000002E-5</c:v>
                </c:pt>
                <c:pt idx="59311">
                  <c:v>5.9311999999999997E-5</c:v>
                </c:pt>
                <c:pt idx="59312">
                  <c:v>5.9312999999999999E-5</c:v>
                </c:pt>
                <c:pt idx="59313">
                  <c:v>5.9314000000000002E-5</c:v>
                </c:pt>
                <c:pt idx="59314">
                  <c:v>5.9314999999999997E-5</c:v>
                </c:pt>
                <c:pt idx="59315">
                  <c:v>5.9315999999999999E-5</c:v>
                </c:pt>
                <c:pt idx="59316">
                  <c:v>5.9317000000000001E-5</c:v>
                </c:pt>
                <c:pt idx="59317">
                  <c:v>5.9317999999999997E-5</c:v>
                </c:pt>
                <c:pt idx="59318">
                  <c:v>5.9318999999999999E-5</c:v>
                </c:pt>
                <c:pt idx="59319">
                  <c:v>5.9320000000000001E-5</c:v>
                </c:pt>
                <c:pt idx="59320">
                  <c:v>5.9320999999999997E-5</c:v>
                </c:pt>
                <c:pt idx="59321">
                  <c:v>5.9321999999999999E-5</c:v>
                </c:pt>
                <c:pt idx="59322">
                  <c:v>5.9323000000000001E-5</c:v>
                </c:pt>
                <c:pt idx="59323">
                  <c:v>5.9324000000000003E-5</c:v>
                </c:pt>
                <c:pt idx="59324">
                  <c:v>5.9324999999999999E-5</c:v>
                </c:pt>
                <c:pt idx="59325">
                  <c:v>5.9326000000000001E-5</c:v>
                </c:pt>
                <c:pt idx="59326">
                  <c:v>5.9327000000000003E-5</c:v>
                </c:pt>
                <c:pt idx="59327">
                  <c:v>5.9327999999999998E-5</c:v>
                </c:pt>
                <c:pt idx="59328">
                  <c:v>5.9329000000000001E-5</c:v>
                </c:pt>
                <c:pt idx="59329">
                  <c:v>5.9330000000000003E-5</c:v>
                </c:pt>
                <c:pt idx="59330">
                  <c:v>5.9330999999999998E-5</c:v>
                </c:pt>
                <c:pt idx="59331">
                  <c:v>5.9332E-5</c:v>
                </c:pt>
                <c:pt idx="59332">
                  <c:v>5.9333000000000003E-5</c:v>
                </c:pt>
                <c:pt idx="59333">
                  <c:v>5.9333999999999998E-5</c:v>
                </c:pt>
                <c:pt idx="59334">
                  <c:v>5.9335E-5</c:v>
                </c:pt>
                <c:pt idx="59335">
                  <c:v>5.9336000000000002E-5</c:v>
                </c:pt>
                <c:pt idx="59336">
                  <c:v>5.9336999999999998E-5</c:v>
                </c:pt>
                <c:pt idx="59337">
                  <c:v>5.9338E-5</c:v>
                </c:pt>
                <c:pt idx="59338">
                  <c:v>5.9339000000000002E-5</c:v>
                </c:pt>
                <c:pt idx="59339">
                  <c:v>5.9339999999999998E-5</c:v>
                </c:pt>
                <c:pt idx="59340">
                  <c:v>5.9341E-5</c:v>
                </c:pt>
                <c:pt idx="59341">
                  <c:v>5.9342000000000002E-5</c:v>
                </c:pt>
                <c:pt idx="59342">
                  <c:v>5.9342999999999997E-5</c:v>
                </c:pt>
                <c:pt idx="59343">
                  <c:v>5.9344E-5</c:v>
                </c:pt>
                <c:pt idx="59344">
                  <c:v>5.9345000000000002E-5</c:v>
                </c:pt>
                <c:pt idx="59345">
                  <c:v>5.9345999999999997E-5</c:v>
                </c:pt>
                <c:pt idx="59346">
                  <c:v>5.9346999999999999E-5</c:v>
                </c:pt>
                <c:pt idx="59347">
                  <c:v>5.9348000000000002E-5</c:v>
                </c:pt>
                <c:pt idx="59348">
                  <c:v>5.9348999999999997E-5</c:v>
                </c:pt>
                <c:pt idx="59349">
                  <c:v>5.9349999999999999E-5</c:v>
                </c:pt>
                <c:pt idx="59350">
                  <c:v>5.9351000000000001E-5</c:v>
                </c:pt>
                <c:pt idx="59351">
                  <c:v>5.9351999999999997E-5</c:v>
                </c:pt>
                <c:pt idx="59352">
                  <c:v>5.9352999999999999E-5</c:v>
                </c:pt>
                <c:pt idx="59353">
                  <c:v>5.9354000000000001E-5</c:v>
                </c:pt>
                <c:pt idx="59354">
                  <c:v>5.9354999999999997E-5</c:v>
                </c:pt>
                <c:pt idx="59355">
                  <c:v>5.9355999999999999E-5</c:v>
                </c:pt>
                <c:pt idx="59356">
                  <c:v>5.9357000000000001E-5</c:v>
                </c:pt>
                <c:pt idx="59357">
                  <c:v>5.9358000000000003E-5</c:v>
                </c:pt>
                <c:pt idx="59358">
                  <c:v>5.9358999999999999E-5</c:v>
                </c:pt>
                <c:pt idx="59359">
                  <c:v>5.9360000000000001E-5</c:v>
                </c:pt>
                <c:pt idx="59360">
                  <c:v>5.9361000000000003E-5</c:v>
                </c:pt>
                <c:pt idx="59361">
                  <c:v>5.9361999999999998E-5</c:v>
                </c:pt>
                <c:pt idx="59362">
                  <c:v>5.9363000000000001E-5</c:v>
                </c:pt>
                <c:pt idx="59363">
                  <c:v>5.9364000000000003E-5</c:v>
                </c:pt>
                <c:pt idx="59364">
                  <c:v>5.9364999999999998E-5</c:v>
                </c:pt>
                <c:pt idx="59365">
                  <c:v>5.9366E-5</c:v>
                </c:pt>
                <c:pt idx="59366">
                  <c:v>5.9367000000000003E-5</c:v>
                </c:pt>
                <c:pt idx="59367">
                  <c:v>5.9367999999999998E-5</c:v>
                </c:pt>
                <c:pt idx="59368">
                  <c:v>5.9369E-5</c:v>
                </c:pt>
                <c:pt idx="59369">
                  <c:v>5.9370000000000002E-5</c:v>
                </c:pt>
                <c:pt idx="59370">
                  <c:v>5.9370999999999998E-5</c:v>
                </c:pt>
                <c:pt idx="59371">
                  <c:v>5.9372E-5</c:v>
                </c:pt>
                <c:pt idx="59372">
                  <c:v>5.9373000000000002E-5</c:v>
                </c:pt>
                <c:pt idx="59373">
                  <c:v>5.9373999999999998E-5</c:v>
                </c:pt>
                <c:pt idx="59374">
                  <c:v>5.9375E-5</c:v>
                </c:pt>
                <c:pt idx="59375">
                  <c:v>5.9376000000000002E-5</c:v>
                </c:pt>
                <c:pt idx="59376">
                  <c:v>5.9376999999999997E-5</c:v>
                </c:pt>
                <c:pt idx="59377">
                  <c:v>5.9378E-5</c:v>
                </c:pt>
                <c:pt idx="59378">
                  <c:v>5.9379000000000002E-5</c:v>
                </c:pt>
                <c:pt idx="59379">
                  <c:v>5.9379999999999997E-5</c:v>
                </c:pt>
                <c:pt idx="59380">
                  <c:v>5.9380999999999999E-5</c:v>
                </c:pt>
                <c:pt idx="59381">
                  <c:v>5.9382000000000002E-5</c:v>
                </c:pt>
                <c:pt idx="59382">
                  <c:v>5.9382999999999997E-5</c:v>
                </c:pt>
                <c:pt idx="59383">
                  <c:v>5.9383999999999999E-5</c:v>
                </c:pt>
                <c:pt idx="59384">
                  <c:v>5.9385000000000001E-5</c:v>
                </c:pt>
                <c:pt idx="59385">
                  <c:v>5.9385999999999997E-5</c:v>
                </c:pt>
                <c:pt idx="59386">
                  <c:v>5.9386999999999999E-5</c:v>
                </c:pt>
                <c:pt idx="59387">
                  <c:v>5.9388000000000001E-5</c:v>
                </c:pt>
                <c:pt idx="59388">
                  <c:v>5.9388999999999997E-5</c:v>
                </c:pt>
                <c:pt idx="59389">
                  <c:v>5.9389999999999999E-5</c:v>
                </c:pt>
                <c:pt idx="59390">
                  <c:v>5.9391000000000001E-5</c:v>
                </c:pt>
                <c:pt idx="59391">
                  <c:v>5.9392000000000003E-5</c:v>
                </c:pt>
                <c:pt idx="59392">
                  <c:v>5.9392999999999999E-5</c:v>
                </c:pt>
                <c:pt idx="59393">
                  <c:v>5.9394000000000001E-5</c:v>
                </c:pt>
                <c:pt idx="59394">
                  <c:v>5.9395000000000003E-5</c:v>
                </c:pt>
                <c:pt idx="59395">
                  <c:v>5.9395999999999998E-5</c:v>
                </c:pt>
                <c:pt idx="59396">
                  <c:v>5.9397000000000001E-5</c:v>
                </c:pt>
                <c:pt idx="59397">
                  <c:v>5.9398000000000003E-5</c:v>
                </c:pt>
                <c:pt idx="59398">
                  <c:v>5.9398999999999998E-5</c:v>
                </c:pt>
                <c:pt idx="59399">
                  <c:v>5.94E-5</c:v>
                </c:pt>
                <c:pt idx="59400">
                  <c:v>5.9401000000000003E-5</c:v>
                </c:pt>
                <c:pt idx="59401">
                  <c:v>5.9401999999999998E-5</c:v>
                </c:pt>
                <c:pt idx="59402">
                  <c:v>5.9403E-5</c:v>
                </c:pt>
                <c:pt idx="59403">
                  <c:v>5.9404000000000002E-5</c:v>
                </c:pt>
                <c:pt idx="59404">
                  <c:v>5.9404999999999998E-5</c:v>
                </c:pt>
                <c:pt idx="59405">
                  <c:v>5.9406E-5</c:v>
                </c:pt>
                <c:pt idx="59406">
                  <c:v>5.9407000000000002E-5</c:v>
                </c:pt>
                <c:pt idx="59407">
                  <c:v>5.9407999999999998E-5</c:v>
                </c:pt>
                <c:pt idx="59408">
                  <c:v>5.9409E-5</c:v>
                </c:pt>
                <c:pt idx="59409">
                  <c:v>5.9410000000000002E-5</c:v>
                </c:pt>
                <c:pt idx="59410">
                  <c:v>5.9410999999999998E-5</c:v>
                </c:pt>
                <c:pt idx="59411">
                  <c:v>5.9412E-5</c:v>
                </c:pt>
                <c:pt idx="59412">
                  <c:v>5.9413000000000002E-5</c:v>
                </c:pt>
                <c:pt idx="59413">
                  <c:v>5.9413999999999997E-5</c:v>
                </c:pt>
                <c:pt idx="59414">
                  <c:v>5.9414999999999999E-5</c:v>
                </c:pt>
                <c:pt idx="59415">
                  <c:v>5.9416000000000002E-5</c:v>
                </c:pt>
                <c:pt idx="59416">
                  <c:v>5.9416999999999997E-5</c:v>
                </c:pt>
                <c:pt idx="59417">
                  <c:v>5.9417999999999999E-5</c:v>
                </c:pt>
                <c:pt idx="59418">
                  <c:v>5.9419000000000001E-5</c:v>
                </c:pt>
                <c:pt idx="59419">
                  <c:v>5.9419999999999997E-5</c:v>
                </c:pt>
                <c:pt idx="59420">
                  <c:v>5.9420999999999999E-5</c:v>
                </c:pt>
                <c:pt idx="59421">
                  <c:v>5.9422000000000001E-5</c:v>
                </c:pt>
                <c:pt idx="59422">
                  <c:v>5.9422999999999997E-5</c:v>
                </c:pt>
                <c:pt idx="59423">
                  <c:v>5.9423999999999999E-5</c:v>
                </c:pt>
                <c:pt idx="59424">
                  <c:v>5.9425000000000001E-5</c:v>
                </c:pt>
                <c:pt idx="59425">
                  <c:v>5.9426000000000003E-5</c:v>
                </c:pt>
                <c:pt idx="59426">
                  <c:v>5.9426999999999999E-5</c:v>
                </c:pt>
                <c:pt idx="59427">
                  <c:v>5.9428000000000001E-5</c:v>
                </c:pt>
                <c:pt idx="59428">
                  <c:v>5.9429000000000003E-5</c:v>
                </c:pt>
                <c:pt idx="59429">
                  <c:v>5.9429999999999999E-5</c:v>
                </c:pt>
                <c:pt idx="59430">
                  <c:v>5.9431000000000001E-5</c:v>
                </c:pt>
                <c:pt idx="59431">
                  <c:v>5.9432000000000003E-5</c:v>
                </c:pt>
                <c:pt idx="59432">
                  <c:v>5.9432999999999998E-5</c:v>
                </c:pt>
                <c:pt idx="59433">
                  <c:v>5.9434000000000001E-5</c:v>
                </c:pt>
                <c:pt idx="59434">
                  <c:v>5.9435000000000003E-5</c:v>
                </c:pt>
                <c:pt idx="59435">
                  <c:v>5.9435999999999998E-5</c:v>
                </c:pt>
                <c:pt idx="59436">
                  <c:v>5.9437E-5</c:v>
                </c:pt>
                <c:pt idx="59437">
                  <c:v>5.9438000000000002E-5</c:v>
                </c:pt>
                <c:pt idx="59438">
                  <c:v>5.9438999999999998E-5</c:v>
                </c:pt>
                <c:pt idx="59439">
                  <c:v>5.944E-5</c:v>
                </c:pt>
                <c:pt idx="59440">
                  <c:v>5.9441000000000002E-5</c:v>
                </c:pt>
                <c:pt idx="59441">
                  <c:v>5.9441999999999998E-5</c:v>
                </c:pt>
                <c:pt idx="59442">
                  <c:v>5.9443E-5</c:v>
                </c:pt>
                <c:pt idx="59443">
                  <c:v>5.9444000000000002E-5</c:v>
                </c:pt>
                <c:pt idx="59444">
                  <c:v>5.9444999999999998E-5</c:v>
                </c:pt>
                <c:pt idx="59445">
                  <c:v>5.9446E-5</c:v>
                </c:pt>
                <c:pt idx="59446">
                  <c:v>5.9447000000000002E-5</c:v>
                </c:pt>
                <c:pt idx="59447">
                  <c:v>5.9447999999999997E-5</c:v>
                </c:pt>
                <c:pt idx="59448">
                  <c:v>5.9449E-5</c:v>
                </c:pt>
                <c:pt idx="59449">
                  <c:v>5.9450000000000002E-5</c:v>
                </c:pt>
                <c:pt idx="59450">
                  <c:v>5.9450999999999997E-5</c:v>
                </c:pt>
                <c:pt idx="59451">
                  <c:v>5.9451999999999999E-5</c:v>
                </c:pt>
                <c:pt idx="59452">
                  <c:v>5.9453000000000002E-5</c:v>
                </c:pt>
                <c:pt idx="59453">
                  <c:v>5.9453999999999997E-5</c:v>
                </c:pt>
                <c:pt idx="59454">
                  <c:v>5.9454999999999999E-5</c:v>
                </c:pt>
                <c:pt idx="59455">
                  <c:v>5.9456000000000001E-5</c:v>
                </c:pt>
                <c:pt idx="59456">
                  <c:v>5.9456999999999997E-5</c:v>
                </c:pt>
                <c:pt idx="59457">
                  <c:v>5.9457999999999999E-5</c:v>
                </c:pt>
                <c:pt idx="59458">
                  <c:v>5.9459000000000001E-5</c:v>
                </c:pt>
                <c:pt idx="59459">
                  <c:v>5.9460000000000003E-5</c:v>
                </c:pt>
                <c:pt idx="59460">
                  <c:v>5.9460999999999999E-5</c:v>
                </c:pt>
                <c:pt idx="59461">
                  <c:v>5.9462000000000001E-5</c:v>
                </c:pt>
                <c:pt idx="59462">
                  <c:v>5.9463000000000003E-5</c:v>
                </c:pt>
                <c:pt idx="59463">
                  <c:v>5.9463999999999999E-5</c:v>
                </c:pt>
                <c:pt idx="59464">
                  <c:v>5.9465000000000001E-5</c:v>
                </c:pt>
                <c:pt idx="59465">
                  <c:v>5.9466000000000003E-5</c:v>
                </c:pt>
                <c:pt idx="59466">
                  <c:v>5.9466999999999998E-5</c:v>
                </c:pt>
                <c:pt idx="59467">
                  <c:v>5.9468000000000001E-5</c:v>
                </c:pt>
                <c:pt idx="59468">
                  <c:v>5.9469000000000003E-5</c:v>
                </c:pt>
                <c:pt idx="59469">
                  <c:v>5.9469999999999998E-5</c:v>
                </c:pt>
                <c:pt idx="59470">
                  <c:v>5.9471E-5</c:v>
                </c:pt>
                <c:pt idx="59471">
                  <c:v>5.9472000000000003E-5</c:v>
                </c:pt>
                <c:pt idx="59472">
                  <c:v>5.9472999999999998E-5</c:v>
                </c:pt>
                <c:pt idx="59473">
                  <c:v>5.9474E-5</c:v>
                </c:pt>
                <c:pt idx="59474">
                  <c:v>5.9475000000000002E-5</c:v>
                </c:pt>
                <c:pt idx="59475">
                  <c:v>5.9475999999999998E-5</c:v>
                </c:pt>
                <c:pt idx="59476">
                  <c:v>5.9477E-5</c:v>
                </c:pt>
                <c:pt idx="59477">
                  <c:v>5.9478000000000002E-5</c:v>
                </c:pt>
                <c:pt idx="59478">
                  <c:v>5.9478999999999998E-5</c:v>
                </c:pt>
                <c:pt idx="59479">
                  <c:v>5.948E-5</c:v>
                </c:pt>
                <c:pt idx="59480">
                  <c:v>5.9481000000000002E-5</c:v>
                </c:pt>
                <c:pt idx="59481">
                  <c:v>5.9481999999999997E-5</c:v>
                </c:pt>
                <c:pt idx="59482">
                  <c:v>5.9483E-5</c:v>
                </c:pt>
                <c:pt idx="59483">
                  <c:v>5.9484000000000002E-5</c:v>
                </c:pt>
                <c:pt idx="59484">
                  <c:v>5.9484999999999997E-5</c:v>
                </c:pt>
                <c:pt idx="59485">
                  <c:v>5.9485999999999999E-5</c:v>
                </c:pt>
                <c:pt idx="59486">
                  <c:v>5.9487000000000002E-5</c:v>
                </c:pt>
                <c:pt idx="59487">
                  <c:v>5.9487999999999997E-5</c:v>
                </c:pt>
                <c:pt idx="59488">
                  <c:v>5.9488999999999999E-5</c:v>
                </c:pt>
                <c:pt idx="59489">
                  <c:v>5.9490000000000001E-5</c:v>
                </c:pt>
                <c:pt idx="59490">
                  <c:v>5.9490999999999997E-5</c:v>
                </c:pt>
                <c:pt idx="59491">
                  <c:v>5.9491999999999999E-5</c:v>
                </c:pt>
                <c:pt idx="59492">
                  <c:v>5.9493000000000001E-5</c:v>
                </c:pt>
                <c:pt idx="59493">
                  <c:v>5.9494000000000003E-5</c:v>
                </c:pt>
                <c:pt idx="59494">
                  <c:v>5.9494999999999999E-5</c:v>
                </c:pt>
                <c:pt idx="59495">
                  <c:v>5.9496000000000001E-5</c:v>
                </c:pt>
                <c:pt idx="59496">
                  <c:v>5.9497000000000003E-5</c:v>
                </c:pt>
                <c:pt idx="59497">
                  <c:v>5.9497999999999999E-5</c:v>
                </c:pt>
                <c:pt idx="59498">
                  <c:v>5.9499000000000001E-5</c:v>
                </c:pt>
                <c:pt idx="59499">
                  <c:v>5.9500000000000003E-5</c:v>
                </c:pt>
                <c:pt idx="59500">
                  <c:v>5.9500999999999998E-5</c:v>
                </c:pt>
                <c:pt idx="59501">
                  <c:v>5.9502000000000001E-5</c:v>
                </c:pt>
                <c:pt idx="59502">
                  <c:v>5.9503000000000003E-5</c:v>
                </c:pt>
                <c:pt idx="59503">
                  <c:v>5.9503999999999998E-5</c:v>
                </c:pt>
                <c:pt idx="59504">
                  <c:v>5.9505E-5</c:v>
                </c:pt>
                <c:pt idx="59505">
                  <c:v>5.9506000000000003E-5</c:v>
                </c:pt>
                <c:pt idx="59506">
                  <c:v>5.9506999999999998E-5</c:v>
                </c:pt>
                <c:pt idx="59507">
                  <c:v>5.9508E-5</c:v>
                </c:pt>
                <c:pt idx="59508">
                  <c:v>5.9509000000000002E-5</c:v>
                </c:pt>
                <c:pt idx="59509">
                  <c:v>5.9509999999999998E-5</c:v>
                </c:pt>
                <c:pt idx="59510">
                  <c:v>5.9511E-5</c:v>
                </c:pt>
                <c:pt idx="59511">
                  <c:v>5.9512000000000002E-5</c:v>
                </c:pt>
                <c:pt idx="59512">
                  <c:v>5.9512999999999998E-5</c:v>
                </c:pt>
                <c:pt idx="59513">
                  <c:v>5.9514E-5</c:v>
                </c:pt>
                <c:pt idx="59514">
                  <c:v>5.9515000000000002E-5</c:v>
                </c:pt>
                <c:pt idx="59515">
                  <c:v>5.9515999999999997E-5</c:v>
                </c:pt>
                <c:pt idx="59516">
                  <c:v>5.9517E-5</c:v>
                </c:pt>
                <c:pt idx="59517">
                  <c:v>5.9518000000000002E-5</c:v>
                </c:pt>
                <c:pt idx="59518">
                  <c:v>5.9518999999999997E-5</c:v>
                </c:pt>
                <c:pt idx="59519">
                  <c:v>5.9519999999999999E-5</c:v>
                </c:pt>
                <c:pt idx="59520">
                  <c:v>5.9521000000000002E-5</c:v>
                </c:pt>
                <c:pt idx="59521">
                  <c:v>5.9521999999999997E-5</c:v>
                </c:pt>
                <c:pt idx="59522">
                  <c:v>5.9522999999999999E-5</c:v>
                </c:pt>
                <c:pt idx="59523">
                  <c:v>5.9524000000000001E-5</c:v>
                </c:pt>
                <c:pt idx="59524">
                  <c:v>5.9524999999999997E-5</c:v>
                </c:pt>
                <c:pt idx="59525">
                  <c:v>5.9525999999999999E-5</c:v>
                </c:pt>
                <c:pt idx="59526">
                  <c:v>5.9527000000000001E-5</c:v>
                </c:pt>
                <c:pt idx="59527">
                  <c:v>5.9528000000000003E-5</c:v>
                </c:pt>
                <c:pt idx="59528">
                  <c:v>5.9528999999999999E-5</c:v>
                </c:pt>
                <c:pt idx="59529">
                  <c:v>5.9530000000000001E-5</c:v>
                </c:pt>
                <c:pt idx="59530">
                  <c:v>5.9531000000000003E-5</c:v>
                </c:pt>
                <c:pt idx="59531">
                  <c:v>5.9531999999999999E-5</c:v>
                </c:pt>
                <c:pt idx="59532">
                  <c:v>5.9533000000000001E-5</c:v>
                </c:pt>
                <c:pt idx="59533">
                  <c:v>5.9534000000000003E-5</c:v>
                </c:pt>
                <c:pt idx="59534">
                  <c:v>5.9534999999999998E-5</c:v>
                </c:pt>
                <c:pt idx="59535">
                  <c:v>5.9536000000000001E-5</c:v>
                </c:pt>
                <c:pt idx="59536">
                  <c:v>5.9537000000000003E-5</c:v>
                </c:pt>
                <c:pt idx="59537">
                  <c:v>5.9537999999999998E-5</c:v>
                </c:pt>
                <c:pt idx="59538">
                  <c:v>5.9539E-5</c:v>
                </c:pt>
                <c:pt idx="59539">
                  <c:v>5.9540000000000003E-5</c:v>
                </c:pt>
                <c:pt idx="59540">
                  <c:v>5.9540999999999998E-5</c:v>
                </c:pt>
                <c:pt idx="59541">
                  <c:v>5.9542E-5</c:v>
                </c:pt>
                <c:pt idx="59542">
                  <c:v>5.9543000000000002E-5</c:v>
                </c:pt>
                <c:pt idx="59543">
                  <c:v>5.9543999999999998E-5</c:v>
                </c:pt>
                <c:pt idx="59544">
                  <c:v>5.9545E-5</c:v>
                </c:pt>
                <c:pt idx="59545">
                  <c:v>5.9546000000000002E-5</c:v>
                </c:pt>
                <c:pt idx="59546">
                  <c:v>5.9546999999999998E-5</c:v>
                </c:pt>
                <c:pt idx="59547">
                  <c:v>5.9548E-5</c:v>
                </c:pt>
                <c:pt idx="59548">
                  <c:v>5.9549000000000002E-5</c:v>
                </c:pt>
                <c:pt idx="59549">
                  <c:v>5.9549999999999997E-5</c:v>
                </c:pt>
                <c:pt idx="59550">
                  <c:v>5.9551E-5</c:v>
                </c:pt>
                <c:pt idx="59551">
                  <c:v>5.9552000000000002E-5</c:v>
                </c:pt>
                <c:pt idx="59552">
                  <c:v>5.9552999999999997E-5</c:v>
                </c:pt>
                <c:pt idx="59553">
                  <c:v>5.9553999999999999E-5</c:v>
                </c:pt>
                <c:pt idx="59554">
                  <c:v>5.9555000000000002E-5</c:v>
                </c:pt>
                <c:pt idx="59555">
                  <c:v>5.9555999999999997E-5</c:v>
                </c:pt>
                <c:pt idx="59556">
                  <c:v>5.9556999999999999E-5</c:v>
                </c:pt>
                <c:pt idx="59557">
                  <c:v>5.9558000000000001E-5</c:v>
                </c:pt>
                <c:pt idx="59558">
                  <c:v>5.9558999999999997E-5</c:v>
                </c:pt>
                <c:pt idx="59559">
                  <c:v>5.9559999999999999E-5</c:v>
                </c:pt>
                <c:pt idx="59560">
                  <c:v>5.9561000000000001E-5</c:v>
                </c:pt>
                <c:pt idx="59561">
                  <c:v>5.9562000000000003E-5</c:v>
                </c:pt>
                <c:pt idx="59562">
                  <c:v>5.9562999999999999E-5</c:v>
                </c:pt>
                <c:pt idx="59563">
                  <c:v>5.9564000000000001E-5</c:v>
                </c:pt>
                <c:pt idx="59564">
                  <c:v>5.9565000000000003E-5</c:v>
                </c:pt>
                <c:pt idx="59565">
                  <c:v>5.9565999999999999E-5</c:v>
                </c:pt>
                <c:pt idx="59566">
                  <c:v>5.9567000000000001E-5</c:v>
                </c:pt>
                <c:pt idx="59567">
                  <c:v>5.9568000000000003E-5</c:v>
                </c:pt>
                <c:pt idx="59568">
                  <c:v>5.9568999999999998E-5</c:v>
                </c:pt>
                <c:pt idx="59569">
                  <c:v>5.9570000000000001E-5</c:v>
                </c:pt>
                <c:pt idx="59570">
                  <c:v>5.9571000000000003E-5</c:v>
                </c:pt>
                <c:pt idx="59571">
                  <c:v>5.9571999999999998E-5</c:v>
                </c:pt>
                <c:pt idx="59572">
                  <c:v>5.9573E-5</c:v>
                </c:pt>
                <c:pt idx="59573">
                  <c:v>5.9574000000000003E-5</c:v>
                </c:pt>
                <c:pt idx="59574">
                  <c:v>5.9574999999999998E-5</c:v>
                </c:pt>
                <c:pt idx="59575">
                  <c:v>5.9576E-5</c:v>
                </c:pt>
                <c:pt idx="59576">
                  <c:v>5.9577000000000002E-5</c:v>
                </c:pt>
                <c:pt idx="59577">
                  <c:v>5.9577999999999998E-5</c:v>
                </c:pt>
                <c:pt idx="59578">
                  <c:v>5.9579E-5</c:v>
                </c:pt>
                <c:pt idx="59579">
                  <c:v>5.9580000000000002E-5</c:v>
                </c:pt>
                <c:pt idx="59580">
                  <c:v>5.9580999999999998E-5</c:v>
                </c:pt>
                <c:pt idx="59581">
                  <c:v>5.9582E-5</c:v>
                </c:pt>
                <c:pt idx="59582">
                  <c:v>5.9583000000000002E-5</c:v>
                </c:pt>
                <c:pt idx="59583">
                  <c:v>5.9583999999999997E-5</c:v>
                </c:pt>
                <c:pt idx="59584">
                  <c:v>5.9585E-5</c:v>
                </c:pt>
                <c:pt idx="59585">
                  <c:v>5.9586000000000002E-5</c:v>
                </c:pt>
                <c:pt idx="59586">
                  <c:v>5.9586999999999997E-5</c:v>
                </c:pt>
                <c:pt idx="59587">
                  <c:v>5.9587999999999999E-5</c:v>
                </c:pt>
                <c:pt idx="59588">
                  <c:v>5.9589000000000002E-5</c:v>
                </c:pt>
                <c:pt idx="59589">
                  <c:v>5.9589999999999997E-5</c:v>
                </c:pt>
                <c:pt idx="59590">
                  <c:v>5.9590999999999999E-5</c:v>
                </c:pt>
                <c:pt idx="59591">
                  <c:v>5.9592000000000001E-5</c:v>
                </c:pt>
                <c:pt idx="59592">
                  <c:v>5.9592999999999997E-5</c:v>
                </c:pt>
                <c:pt idx="59593">
                  <c:v>5.9593999999999999E-5</c:v>
                </c:pt>
                <c:pt idx="59594">
                  <c:v>5.9595000000000001E-5</c:v>
                </c:pt>
                <c:pt idx="59595">
                  <c:v>5.9596000000000003E-5</c:v>
                </c:pt>
                <c:pt idx="59596">
                  <c:v>5.9596999999999999E-5</c:v>
                </c:pt>
                <c:pt idx="59597">
                  <c:v>5.9598000000000001E-5</c:v>
                </c:pt>
                <c:pt idx="59598">
                  <c:v>5.9599000000000003E-5</c:v>
                </c:pt>
                <c:pt idx="59599">
                  <c:v>5.9599999999999999E-5</c:v>
                </c:pt>
                <c:pt idx="59600">
                  <c:v>5.9601000000000001E-5</c:v>
                </c:pt>
                <c:pt idx="59601">
                  <c:v>5.9602000000000003E-5</c:v>
                </c:pt>
                <c:pt idx="59602">
                  <c:v>5.9602999999999998E-5</c:v>
                </c:pt>
                <c:pt idx="59603">
                  <c:v>5.9604000000000001E-5</c:v>
                </c:pt>
                <c:pt idx="59604">
                  <c:v>5.9605000000000003E-5</c:v>
                </c:pt>
                <c:pt idx="59605">
                  <c:v>5.9605999999999998E-5</c:v>
                </c:pt>
                <c:pt idx="59606">
                  <c:v>5.9607E-5</c:v>
                </c:pt>
                <c:pt idx="59607">
                  <c:v>5.9608000000000003E-5</c:v>
                </c:pt>
                <c:pt idx="59608">
                  <c:v>5.9608999999999998E-5</c:v>
                </c:pt>
                <c:pt idx="59609">
                  <c:v>5.961E-5</c:v>
                </c:pt>
                <c:pt idx="59610">
                  <c:v>5.9611000000000002E-5</c:v>
                </c:pt>
                <c:pt idx="59611">
                  <c:v>5.9611999999999998E-5</c:v>
                </c:pt>
                <c:pt idx="59612">
                  <c:v>5.9613E-5</c:v>
                </c:pt>
                <c:pt idx="59613">
                  <c:v>5.9614000000000002E-5</c:v>
                </c:pt>
                <c:pt idx="59614">
                  <c:v>5.9614999999999998E-5</c:v>
                </c:pt>
                <c:pt idx="59615">
                  <c:v>5.9616E-5</c:v>
                </c:pt>
                <c:pt idx="59616">
                  <c:v>5.9617000000000002E-5</c:v>
                </c:pt>
                <c:pt idx="59617">
                  <c:v>5.9617999999999997E-5</c:v>
                </c:pt>
                <c:pt idx="59618">
                  <c:v>5.9619E-5</c:v>
                </c:pt>
                <c:pt idx="59619">
                  <c:v>5.9620000000000002E-5</c:v>
                </c:pt>
                <c:pt idx="59620">
                  <c:v>5.9620999999999997E-5</c:v>
                </c:pt>
                <c:pt idx="59621">
                  <c:v>5.9621999999999999E-5</c:v>
                </c:pt>
                <c:pt idx="59622">
                  <c:v>5.9623000000000002E-5</c:v>
                </c:pt>
                <c:pt idx="59623">
                  <c:v>5.9623999999999997E-5</c:v>
                </c:pt>
                <c:pt idx="59624">
                  <c:v>5.9624999999999999E-5</c:v>
                </c:pt>
                <c:pt idx="59625">
                  <c:v>5.9626000000000001E-5</c:v>
                </c:pt>
                <c:pt idx="59626">
                  <c:v>5.9626999999999997E-5</c:v>
                </c:pt>
                <c:pt idx="59627">
                  <c:v>5.9627999999999999E-5</c:v>
                </c:pt>
                <c:pt idx="59628">
                  <c:v>5.9629000000000001E-5</c:v>
                </c:pt>
                <c:pt idx="59629">
                  <c:v>5.9630000000000003E-5</c:v>
                </c:pt>
                <c:pt idx="59630">
                  <c:v>5.9630999999999999E-5</c:v>
                </c:pt>
                <c:pt idx="59631">
                  <c:v>5.9632000000000001E-5</c:v>
                </c:pt>
                <c:pt idx="59632">
                  <c:v>5.9633000000000003E-5</c:v>
                </c:pt>
                <c:pt idx="59633">
                  <c:v>5.9633999999999999E-5</c:v>
                </c:pt>
                <c:pt idx="59634">
                  <c:v>5.9635000000000001E-5</c:v>
                </c:pt>
                <c:pt idx="59635">
                  <c:v>5.9636000000000003E-5</c:v>
                </c:pt>
                <c:pt idx="59636">
                  <c:v>5.9636999999999998E-5</c:v>
                </c:pt>
                <c:pt idx="59637">
                  <c:v>5.9638000000000001E-5</c:v>
                </c:pt>
                <c:pt idx="59638">
                  <c:v>5.9639000000000003E-5</c:v>
                </c:pt>
                <c:pt idx="59639">
                  <c:v>5.9639999999999998E-5</c:v>
                </c:pt>
                <c:pt idx="59640">
                  <c:v>5.9641E-5</c:v>
                </c:pt>
                <c:pt idx="59641">
                  <c:v>5.9642000000000003E-5</c:v>
                </c:pt>
                <c:pt idx="59642">
                  <c:v>5.9642999999999998E-5</c:v>
                </c:pt>
                <c:pt idx="59643">
                  <c:v>5.9644E-5</c:v>
                </c:pt>
                <c:pt idx="59644">
                  <c:v>5.9645000000000002E-5</c:v>
                </c:pt>
                <c:pt idx="59645">
                  <c:v>5.9645999999999998E-5</c:v>
                </c:pt>
                <c:pt idx="59646">
                  <c:v>5.9647E-5</c:v>
                </c:pt>
                <c:pt idx="59647">
                  <c:v>5.9648000000000002E-5</c:v>
                </c:pt>
                <c:pt idx="59648">
                  <c:v>5.9648999999999998E-5</c:v>
                </c:pt>
                <c:pt idx="59649">
                  <c:v>5.965E-5</c:v>
                </c:pt>
                <c:pt idx="59650">
                  <c:v>5.9651000000000002E-5</c:v>
                </c:pt>
                <c:pt idx="59651">
                  <c:v>5.9651999999999997E-5</c:v>
                </c:pt>
                <c:pt idx="59652">
                  <c:v>5.9653E-5</c:v>
                </c:pt>
                <c:pt idx="59653">
                  <c:v>5.9654000000000002E-5</c:v>
                </c:pt>
                <c:pt idx="59654">
                  <c:v>5.9654999999999997E-5</c:v>
                </c:pt>
                <c:pt idx="59655">
                  <c:v>5.9655999999999999E-5</c:v>
                </c:pt>
                <c:pt idx="59656">
                  <c:v>5.9657000000000002E-5</c:v>
                </c:pt>
                <c:pt idx="59657">
                  <c:v>5.9657999999999997E-5</c:v>
                </c:pt>
                <c:pt idx="59658">
                  <c:v>5.9658999999999999E-5</c:v>
                </c:pt>
                <c:pt idx="59659">
                  <c:v>5.9660000000000001E-5</c:v>
                </c:pt>
                <c:pt idx="59660">
                  <c:v>5.9660999999999997E-5</c:v>
                </c:pt>
                <c:pt idx="59661">
                  <c:v>5.9661999999999999E-5</c:v>
                </c:pt>
                <c:pt idx="59662">
                  <c:v>5.9663000000000001E-5</c:v>
                </c:pt>
                <c:pt idx="59663">
                  <c:v>5.9664000000000003E-5</c:v>
                </c:pt>
                <c:pt idx="59664">
                  <c:v>5.9664999999999999E-5</c:v>
                </c:pt>
                <c:pt idx="59665">
                  <c:v>5.9666000000000001E-5</c:v>
                </c:pt>
                <c:pt idx="59666">
                  <c:v>5.9667000000000003E-5</c:v>
                </c:pt>
                <c:pt idx="59667">
                  <c:v>5.9667999999999999E-5</c:v>
                </c:pt>
                <c:pt idx="59668">
                  <c:v>5.9669000000000001E-5</c:v>
                </c:pt>
                <c:pt idx="59669">
                  <c:v>5.9670000000000003E-5</c:v>
                </c:pt>
                <c:pt idx="59670">
                  <c:v>5.9670999999999998E-5</c:v>
                </c:pt>
                <c:pt idx="59671">
                  <c:v>5.9672000000000001E-5</c:v>
                </c:pt>
                <c:pt idx="59672">
                  <c:v>5.9673000000000003E-5</c:v>
                </c:pt>
                <c:pt idx="59673">
                  <c:v>5.9673999999999998E-5</c:v>
                </c:pt>
                <c:pt idx="59674">
                  <c:v>5.9675E-5</c:v>
                </c:pt>
                <c:pt idx="59675">
                  <c:v>5.9676000000000003E-5</c:v>
                </c:pt>
                <c:pt idx="59676">
                  <c:v>5.9676999999999998E-5</c:v>
                </c:pt>
                <c:pt idx="59677">
                  <c:v>5.9678E-5</c:v>
                </c:pt>
                <c:pt idx="59678">
                  <c:v>5.9679000000000002E-5</c:v>
                </c:pt>
                <c:pt idx="59679">
                  <c:v>5.9679999999999998E-5</c:v>
                </c:pt>
                <c:pt idx="59680">
                  <c:v>5.9681E-5</c:v>
                </c:pt>
                <c:pt idx="59681">
                  <c:v>5.9682000000000002E-5</c:v>
                </c:pt>
                <c:pt idx="59682">
                  <c:v>5.9682999999999998E-5</c:v>
                </c:pt>
                <c:pt idx="59683">
                  <c:v>5.9684E-5</c:v>
                </c:pt>
                <c:pt idx="59684">
                  <c:v>5.9685000000000002E-5</c:v>
                </c:pt>
                <c:pt idx="59685">
                  <c:v>5.9685999999999997E-5</c:v>
                </c:pt>
                <c:pt idx="59686">
                  <c:v>5.9687E-5</c:v>
                </c:pt>
                <c:pt idx="59687">
                  <c:v>5.9688000000000002E-5</c:v>
                </c:pt>
                <c:pt idx="59688">
                  <c:v>5.9688999999999997E-5</c:v>
                </c:pt>
                <c:pt idx="59689">
                  <c:v>5.9689999999999999E-5</c:v>
                </c:pt>
                <c:pt idx="59690">
                  <c:v>5.9691000000000002E-5</c:v>
                </c:pt>
                <c:pt idx="59691">
                  <c:v>5.9691999999999997E-5</c:v>
                </c:pt>
                <c:pt idx="59692">
                  <c:v>5.9692999999999999E-5</c:v>
                </c:pt>
                <c:pt idx="59693">
                  <c:v>5.9694000000000001E-5</c:v>
                </c:pt>
                <c:pt idx="59694">
                  <c:v>5.9694999999999997E-5</c:v>
                </c:pt>
                <c:pt idx="59695">
                  <c:v>5.9695999999999999E-5</c:v>
                </c:pt>
                <c:pt idx="59696">
                  <c:v>5.9697000000000001E-5</c:v>
                </c:pt>
                <c:pt idx="59697">
                  <c:v>5.9697999999999997E-5</c:v>
                </c:pt>
                <c:pt idx="59698">
                  <c:v>5.9698999999999999E-5</c:v>
                </c:pt>
                <c:pt idx="59699">
                  <c:v>5.9700000000000001E-5</c:v>
                </c:pt>
                <c:pt idx="59700">
                  <c:v>5.9701000000000003E-5</c:v>
                </c:pt>
                <c:pt idx="59701">
                  <c:v>5.9701999999999999E-5</c:v>
                </c:pt>
                <c:pt idx="59702">
                  <c:v>5.9703000000000001E-5</c:v>
                </c:pt>
                <c:pt idx="59703">
                  <c:v>5.9704000000000003E-5</c:v>
                </c:pt>
                <c:pt idx="59704">
                  <c:v>5.9704999999999998E-5</c:v>
                </c:pt>
                <c:pt idx="59705">
                  <c:v>5.9706000000000001E-5</c:v>
                </c:pt>
                <c:pt idx="59706">
                  <c:v>5.9707000000000003E-5</c:v>
                </c:pt>
                <c:pt idx="59707">
                  <c:v>5.9707999999999998E-5</c:v>
                </c:pt>
                <c:pt idx="59708">
                  <c:v>5.9709E-5</c:v>
                </c:pt>
                <c:pt idx="59709">
                  <c:v>5.9710000000000003E-5</c:v>
                </c:pt>
                <c:pt idx="59710">
                  <c:v>5.9710999999999998E-5</c:v>
                </c:pt>
                <c:pt idx="59711">
                  <c:v>5.9712E-5</c:v>
                </c:pt>
                <c:pt idx="59712">
                  <c:v>5.9713000000000002E-5</c:v>
                </c:pt>
                <c:pt idx="59713">
                  <c:v>5.9713999999999998E-5</c:v>
                </c:pt>
                <c:pt idx="59714">
                  <c:v>5.9715E-5</c:v>
                </c:pt>
                <c:pt idx="59715">
                  <c:v>5.9716000000000002E-5</c:v>
                </c:pt>
                <c:pt idx="59716">
                  <c:v>5.9716999999999998E-5</c:v>
                </c:pt>
                <c:pt idx="59717">
                  <c:v>5.9718E-5</c:v>
                </c:pt>
                <c:pt idx="59718">
                  <c:v>5.9719000000000002E-5</c:v>
                </c:pt>
                <c:pt idx="59719">
                  <c:v>5.9719999999999997E-5</c:v>
                </c:pt>
                <c:pt idx="59720">
                  <c:v>5.9721E-5</c:v>
                </c:pt>
                <c:pt idx="59721">
                  <c:v>5.9722000000000002E-5</c:v>
                </c:pt>
                <c:pt idx="59722">
                  <c:v>5.9722999999999997E-5</c:v>
                </c:pt>
                <c:pt idx="59723">
                  <c:v>5.9723999999999999E-5</c:v>
                </c:pt>
                <c:pt idx="59724">
                  <c:v>5.9725000000000002E-5</c:v>
                </c:pt>
                <c:pt idx="59725">
                  <c:v>5.9725999999999997E-5</c:v>
                </c:pt>
                <c:pt idx="59726">
                  <c:v>5.9726999999999999E-5</c:v>
                </c:pt>
                <c:pt idx="59727">
                  <c:v>5.9728000000000001E-5</c:v>
                </c:pt>
                <c:pt idx="59728">
                  <c:v>5.9728999999999997E-5</c:v>
                </c:pt>
                <c:pt idx="59729">
                  <c:v>5.9729999999999999E-5</c:v>
                </c:pt>
                <c:pt idx="59730">
                  <c:v>5.9731000000000001E-5</c:v>
                </c:pt>
                <c:pt idx="59731">
                  <c:v>5.9731999999999997E-5</c:v>
                </c:pt>
                <c:pt idx="59732">
                  <c:v>5.9732999999999999E-5</c:v>
                </c:pt>
                <c:pt idx="59733">
                  <c:v>5.9734000000000001E-5</c:v>
                </c:pt>
                <c:pt idx="59734">
                  <c:v>5.9735000000000003E-5</c:v>
                </c:pt>
                <c:pt idx="59735">
                  <c:v>5.9735999999999999E-5</c:v>
                </c:pt>
                <c:pt idx="59736">
                  <c:v>5.9737000000000001E-5</c:v>
                </c:pt>
                <c:pt idx="59737">
                  <c:v>5.9738000000000003E-5</c:v>
                </c:pt>
                <c:pt idx="59738">
                  <c:v>5.9738999999999998E-5</c:v>
                </c:pt>
                <c:pt idx="59739">
                  <c:v>5.9740000000000001E-5</c:v>
                </c:pt>
                <c:pt idx="59740">
                  <c:v>5.9741000000000003E-5</c:v>
                </c:pt>
                <c:pt idx="59741">
                  <c:v>5.9741999999999998E-5</c:v>
                </c:pt>
                <c:pt idx="59742">
                  <c:v>5.9743E-5</c:v>
                </c:pt>
                <c:pt idx="59743">
                  <c:v>5.9744000000000003E-5</c:v>
                </c:pt>
                <c:pt idx="59744">
                  <c:v>5.9744999999999998E-5</c:v>
                </c:pt>
                <c:pt idx="59745">
                  <c:v>5.9746E-5</c:v>
                </c:pt>
                <c:pt idx="59746">
                  <c:v>5.9747000000000002E-5</c:v>
                </c:pt>
                <c:pt idx="59747">
                  <c:v>5.9747999999999998E-5</c:v>
                </c:pt>
                <c:pt idx="59748">
                  <c:v>5.9749E-5</c:v>
                </c:pt>
                <c:pt idx="59749">
                  <c:v>5.9750000000000002E-5</c:v>
                </c:pt>
                <c:pt idx="59750">
                  <c:v>5.9750999999999998E-5</c:v>
                </c:pt>
                <c:pt idx="59751">
                  <c:v>5.9752E-5</c:v>
                </c:pt>
                <c:pt idx="59752">
                  <c:v>5.9753000000000002E-5</c:v>
                </c:pt>
                <c:pt idx="59753">
                  <c:v>5.9753999999999997E-5</c:v>
                </c:pt>
                <c:pt idx="59754">
                  <c:v>5.9755E-5</c:v>
                </c:pt>
                <c:pt idx="59755">
                  <c:v>5.9756000000000002E-5</c:v>
                </c:pt>
                <c:pt idx="59756">
                  <c:v>5.9756999999999997E-5</c:v>
                </c:pt>
                <c:pt idx="59757">
                  <c:v>5.9757999999999999E-5</c:v>
                </c:pt>
                <c:pt idx="59758">
                  <c:v>5.9759000000000002E-5</c:v>
                </c:pt>
                <c:pt idx="59759">
                  <c:v>5.9759999999999997E-5</c:v>
                </c:pt>
                <c:pt idx="59760">
                  <c:v>5.9760999999999999E-5</c:v>
                </c:pt>
                <c:pt idx="59761">
                  <c:v>5.9762000000000001E-5</c:v>
                </c:pt>
                <c:pt idx="59762">
                  <c:v>5.9762999999999997E-5</c:v>
                </c:pt>
                <c:pt idx="59763">
                  <c:v>5.9763999999999999E-5</c:v>
                </c:pt>
                <c:pt idx="59764">
                  <c:v>5.9765000000000001E-5</c:v>
                </c:pt>
                <c:pt idx="59765">
                  <c:v>5.9765999999999997E-5</c:v>
                </c:pt>
                <c:pt idx="59766">
                  <c:v>5.9766999999999999E-5</c:v>
                </c:pt>
                <c:pt idx="59767">
                  <c:v>5.9768000000000001E-5</c:v>
                </c:pt>
                <c:pt idx="59768">
                  <c:v>5.9769000000000003E-5</c:v>
                </c:pt>
                <c:pt idx="59769">
                  <c:v>5.9769999999999999E-5</c:v>
                </c:pt>
                <c:pt idx="59770">
                  <c:v>5.9771000000000001E-5</c:v>
                </c:pt>
                <c:pt idx="59771">
                  <c:v>5.9772000000000003E-5</c:v>
                </c:pt>
                <c:pt idx="59772">
                  <c:v>5.9772999999999998E-5</c:v>
                </c:pt>
                <c:pt idx="59773">
                  <c:v>5.9774000000000001E-5</c:v>
                </c:pt>
                <c:pt idx="59774">
                  <c:v>5.9775000000000003E-5</c:v>
                </c:pt>
                <c:pt idx="59775">
                  <c:v>5.9775999999999998E-5</c:v>
                </c:pt>
                <c:pt idx="59776">
                  <c:v>5.9777E-5</c:v>
                </c:pt>
                <c:pt idx="59777">
                  <c:v>5.9778000000000003E-5</c:v>
                </c:pt>
                <c:pt idx="59778">
                  <c:v>5.9778999999999998E-5</c:v>
                </c:pt>
                <c:pt idx="59779">
                  <c:v>5.978E-5</c:v>
                </c:pt>
                <c:pt idx="59780">
                  <c:v>5.9781000000000002E-5</c:v>
                </c:pt>
                <c:pt idx="59781">
                  <c:v>5.9781999999999998E-5</c:v>
                </c:pt>
                <c:pt idx="59782">
                  <c:v>5.9783E-5</c:v>
                </c:pt>
                <c:pt idx="59783">
                  <c:v>5.9784000000000002E-5</c:v>
                </c:pt>
                <c:pt idx="59784">
                  <c:v>5.9784999999999998E-5</c:v>
                </c:pt>
                <c:pt idx="59785">
                  <c:v>5.9786E-5</c:v>
                </c:pt>
                <c:pt idx="59786">
                  <c:v>5.9787000000000002E-5</c:v>
                </c:pt>
                <c:pt idx="59787">
                  <c:v>5.9787999999999997E-5</c:v>
                </c:pt>
                <c:pt idx="59788">
                  <c:v>5.9789E-5</c:v>
                </c:pt>
                <c:pt idx="59789">
                  <c:v>5.9790000000000002E-5</c:v>
                </c:pt>
                <c:pt idx="59790">
                  <c:v>5.9790999999999997E-5</c:v>
                </c:pt>
                <c:pt idx="59791">
                  <c:v>5.9791999999999999E-5</c:v>
                </c:pt>
                <c:pt idx="59792">
                  <c:v>5.9793000000000002E-5</c:v>
                </c:pt>
                <c:pt idx="59793">
                  <c:v>5.9793999999999997E-5</c:v>
                </c:pt>
                <c:pt idx="59794">
                  <c:v>5.9794999999999999E-5</c:v>
                </c:pt>
                <c:pt idx="59795">
                  <c:v>5.9796000000000001E-5</c:v>
                </c:pt>
                <c:pt idx="59796">
                  <c:v>5.9796999999999997E-5</c:v>
                </c:pt>
                <c:pt idx="59797">
                  <c:v>5.9797999999999999E-5</c:v>
                </c:pt>
                <c:pt idx="59798">
                  <c:v>5.9799000000000001E-5</c:v>
                </c:pt>
                <c:pt idx="59799">
                  <c:v>5.9799999999999997E-5</c:v>
                </c:pt>
                <c:pt idx="59800">
                  <c:v>5.9800999999999999E-5</c:v>
                </c:pt>
                <c:pt idx="59801">
                  <c:v>5.9802000000000001E-5</c:v>
                </c:pt>
                <c:pt idx="59802">
                  <c:v>5.9803000000000003E-5</c:v>
                </c:pt>
                <c:pt idx="59803">
                  <c:v>5.9803999999999999E-5</c:v>
                </c:pt>
                <c:pt idx="59804">
                  <c:v>5.9805000000000001E-5</c:v>
                </c:pt>
                <c:pt idx="59805">
                  <c:v>5.9806000000000003E-5</c:v>
                </c:pt>
                <c:pt idx="59806">
                  <c:v>5.9806999999999998E-5</c:v>
                </c:pt>
                <c:pt idx="59807">
                  <c:v>5.9808000000000001E-5</c:v>
                </c:pt>
                <c:pt idx="59808">
                  <c:v>5.9809000000000003E-5</c:v>
                </c:pt>
                <c:pt idx="59809">
                  <c:v>5.9809999999999998E-5</c:v>
                </c:pt>
                <c:pt idx="59810">
                  <c:v>5.9811E-5</c:v>
                </c:pt>
                <c:pt idx="59811">
                  <c:v>5.9812000000000003E-5</c:v>
                </c:pt>
                <c:pt idx="59812">
                  <c:v>5.9812999999999998E-5</c:v>
                </c:pt>
                <c:pt idx="59813">
                  <c:v>5.9814E-5</c:v>
                </c:pt>
                <c:pt idx="59814">
                  <c:v>5.9815000000000002E-5</c:v>
                </c:pt>
                <c:pt idx="59815">
                  <c:v>5.9815999999999998E-5</c:v>
                </c:pt>
                <c:pt idx="59816">
                  <c:v>5.9817E-5</c:v>
                </c:pt>
                <c:pt idx="59817">
                  <c:v>5.9818000000000002E-5</c:v>
                </c:pt>
                <c:pt idx="59818">
                  <c:v>5.9818999999999998E-5</c:v>
                </c:pt>
                <c:pt idx="59819">
                  <c:v>5.982E-5</c:v>
                </c:pt>
                <c:pt idx="59820">
                  <c:v>5.9821000000000002E-5</c:v>
                </c:pt>
                <c:pt idx="59821">
                  <c:v>5.9821999999999997E-5</c:v>
                </c:pt>
                <c:pt idx="59822">
                  <c:v>5.9823E-5</c:v>
                </c:pt>
                <c:pt idx="59823">
                  <c:v>5.9824000000000002E-5</c:v>
                </c:pt>
                <c:pt idx="59824">
                  <c:v>5.9824999999999997E-5</c:v>
                </c:pt>
                <c:pt idx="59825">
                  <c:v>5.9825999999999999E-5</c:v>
                </c:pt>
                <c:pt idx="59826">
                  <c:v>5.9827000000000002E-5</c:v>
                </c:pt>
                <c:pt idx="59827">
                  <c:v>5.9827999999999997E-5</c:v>
                </c:pt>
                <c:pt idx="59828">
                  <c:v>5.9828999999999999E-5</c:v>
                </c:pt>
                <c:pt idx="59829">
                  <c:v>5.9830000000000001E-5</c:v>
                </c:pt>
                <c:pt idx="59830">
                  <c:v>5.9830999999999997E-5</c:v>
                </c:pt>
                <c:pt idx="59831">
                  <c:v>5.9831999999999999E-5</c:v>
                </c:pt>
                <c:pt idx="59832">
                  <c:v>5.9833000000000001E-5</c:v>
                </c:pt>
                <c:pt idx="59833">
                  <c:v>5.9833999999999997E-5</c:v>
                </c:pt>
                <c:pt idx="59834">
                  <c:v>5.9834999999999999E-5</c:v>
                </c:pt>
                <c:pt idx="59835">
                  <c:v>5.9836000000000001E-5</c:v>
                </c:pt>
                <c:pt idx="59836">
                  <c:v>5.9837000000000003E-5</c:v>
                </c:pt>
                <c:pt idx="59837">
                  <c:v>5.9837999999999999E-5</c:v>
                </c:pt>
                <c:pt idx="59838">
                  <c:v>5.9839000000000001E-5</c:v>
                </c:pt>
                <c:pt idx="59839">
                  <c:v>5.9840000000000003E-5</c:v>
                </c:pt>
                <c:pt idx="59840">
                  <c:v>5.9840999999999998E-5</c:v>
                </c:pt>
                <c:pt idx="59841">
                  <c:v>5.9842000000000001E-5</c:v>
                </c:pt>
                <c:pt idx="59842">
                  <c:v>5.9843000000000003E-5</c:v>
                </c:pt>
                <c:pt idx="59843">
                  <c:v>5.9843999999999998E-5</c:v>
                </c:pt>
                <c:pt idx="59844">
                  <c:v>5.9845E-5</c:v>
                </c:pt>
                <c:pt idx="59845">
                  <c:v>5.9846000000000003E-5</c:v>
                </c:pt>
                <c:pt idx="59846">
                  <c:v>5.9846999999999998E-5</c:v>
                </c:pt>
                <c:pt idx="59847">
                  <c:v>5.9848E-5</c:v>
                </c:pt>
                <c:pt idx="59848">
                  <c:v>5.9849000000000002E-5</c:v>
                </c:pt>
                <c:pt idx="59849">
                  <c:v>5.9849999999999998E-5</c:v>
                </c:pt>
                <c:pt idx="59850">
                  <c:v>5.9851E-5</c:v>
                </c:pt>
                <c:pt idx="59851">
                  <c:v>5.9852000000000002E-5</c:v>
                </c:pt>
                <c:pt idx="59852">
                  <c:v>5.9852999999999998E-5</c:v>
                </c:pt>
                <c:pt idx="59853">
                  <c:v>5.9854E-5</c:v>
                </c:pt>
                <c:pt idx="59854">
                  <c:v>5.9855000000000002E-5</c:v>
                </c:pt>
                <c:pt idx="59855">
                  <c:v>5.9855999999999997E-5</c:v>
                </c:pt>
                <c:pt idx="59856">
                  <c:v>5.9857E-5</c:v>
                </c:pt>
                <c:pt idx="59857">
                  <c:v>5.9858000000000002E-5</c:v>
                </c:pt>
                <c:pt idx="59858">
                  <c:v>5.9858999999999997E-5</c:v>
                </c:pt>
                <c:pt idx="59859">
                  <c:v>5.9859999999999999E-5</c:v>
                </c:pt>
                <c:pt idx="59860">
                  <c:v>5.9861000000000002E-5</c:v>
                </c:pt>
                <c:pt idx="59861">
                  <c:v>5.9861999999999997E-5</c:v>
                </c:pt>
                <c:pt idx="59862">
                  <c:v>5.9862999999999999E-5</c:v>
                </c:pt>
                <c:pt idx="59863">
                  <c:v>5.9864000000000001E-5</c:v>
                </c:pt>
                <c:pt idx="59864">
                  <c:v>5.9864999999999997E-5</c:v>
                </c:pt>
                <c:pt idx="59865">
                  <c:v>5.9865999999999999E-5</c:v>
                </c:pt>
                <c:pt idx="59866">
                  <c:v>5.9867000000000001E-5</c:v>
                </c:pt>
                <c:pt idx="59867">
                  <c:v>5.9867999999999997E-5</c:v>
                </c:pt>
                <c:pt idx="59868">
                  <c:v>5.9868999999999999E-5</c:v>
                </c:pt>
                <c:pt idx="59869">
                  <c:v>5.9870000000000001E-5</c:v>
                </c:pt>
                <c:pt idx="59870">
                  <c:v>5.9871000000000003E-5</c:v>
                </c:pt>
                <c:pt idx="59871">
                  <c:v>5.9871999999999999E-5</c:v>
                </c:pt>
                <c:pt idx="59872">
                  <c:v>5.9873000000000001E-5</c:v>
                </c:pt>
                <c:pt idx="59873">
                  <c:v>5.9874000000000003E-5</c:v>
                </c:pt>
                <c:pt idx="59874">
                  <c:v>5.9874999999999998E-5</c:v>
                </c:pt>
                <c:pt idx="59875">
                  <c:v>5.9876000000000001E-5</c:v>
                </c:pt>
                <c:pt idx="59876">
                  <c:v>5.9877000000000003E-5</c:v>
                </c:pt>
                <c:pt idx="59877">
                  <c:v>5.9877999999999998E-5</c:v>
                </c:pt>
                <c:pt idx="59878">
                  <c:v>5.9879E-5</c:v>
                </c:pt>
                <c:pt idx="59879">
                  <c:v>5.9880000000000003E-5</c:v>
                </c:pt>
                <c:pt idx="59880">
                  <c:v>5.9880999999999998E-5</c:v>
                </c:pt>
                <c:pt idx="59881">
                  <c:v>5.9882E-5</c:v>
                </c:pt>
                <c:pt idx="59882">
                  <c:v>5.9883000000000002E-5</c:v>
                </c:pt>
                <c:pt idx="59883">
                  <c:v>5.9883999999999998E-5</c:v>
                </c:pt>
                <c:pt idx="59884">
                  <c:v>5.9885E-5</c:v>
                </c:pt>
                <c:pt idx="59885">
                  <c:v>5.9886000000000002E-5</c:v>
                </c:pt>
                <c:pt idx="59886">
                  <c:v>5.9886999999999998E-5</c:v>
                </c:pt>
                <c:pt idx="59887">
                  <c:v>5.9888E-5</c:v>
                </c:pt>
                <c:pt idx="59888">
                  <c:v>5.9889000000000002E-5</c:v>
                </c:pt>
                <c:pt idx="59889">
                  <c:v>5.9889999999999997E-5</c:v>
                </c:pt>
                <c:pt idx="59890">
                  <c:v>5.9891E-5</c:v>
                </c:pt>
                <c:pt idx="59891">
                  <c:v>5.9892000000000002E-5</c:v>
                </c:pt>
                <c:pt idx="59892">
                  <c:v>5.9892999999999997E-5</c:v>
                </c:pt>
                <c:pt idx="59893">
                  <c:v>5.9893999999999999E-5</c:v>
                </c:pt>
                <c:pt idx="59894">
                  <c:v>5.9895000000000002E-5</c:v>
                </c:pt>
                <c:pt idx="59895">
                  <c:v>5.9895999999999997E-5</c:v>
                </c:pt>
                <c:pt idx="59896">
                  <c:v>5.9896999999999999E-5</c:v>
                </c:pt>
                <c:pt idx="59897">
                  <c:v>5.9898000000000001E-5</c:v>
                </c:pt>
                <c:pt idx="59898">
                  <c:v>5.9898999999999997E-5</c:v>
                </c:pt>
                <c:pt idx="59899">
                  <c:v>5.9899999999999999E-5</c:v>
                </c:pt>
                <c:pt idx="59900">
                  <c:v>5.9901000000000001E-5</c:v>
                </c:pt>
                <c:pt idx="59901">
                  <c:v>5.9901999999999997E-5</c:v>
                </c:pt>
                <c:pt idx="59902">
                  <c:v>5.9902999999999999E-5</c:v>
                </c:pt>
                <c:pt idx="59903">
                  <c:v>5.9904000000000001E-5</c:v>
                </c:pt>
                <c:pt idx="59904">
                  <c:v>5.9905000000000003E-5</c:v>
                </c:pt>
                <c:pt idx="59905">
                  <c:v>5.9905999999999999E-5</c:v>
                </c:pt>
                <c:pt idx="59906">
                  <c:v>5.9907000000000001E-5</c:v>
                </c:pt>
                <c:pt idx="59907">
                  <c:v>5.9908000000000003E-5</c:v>
                </c:pt>
                <c:pt idx="59908">
                  <c:v>5.9908999999999998E-5</c:v>
                </c:pt>
                <c:pt idx="59909">
                  <c:v>5.9910000000000001E-5</c:v>
                </c:pt>
                <c:pt idx="59910">
                  <c:v>5.9911000000000003E-5</c:v>
                </c:pt>
                <c:pt idx="59911">
                  <c:v>5.9911999999999998E-5</c:v>
                </c:pt>
                <c:pt idx="59912">
                  <c:v>5.9913E-5</c:v>
                </c:pt>
                <c:pt idx="59913">
                  <c:v>5.9914000000000003E-5</c:v>
                </c:pt>
                <c:pt idx="59914">
                  <c:v>5.9914999999999998E-5</c:v>
                </c:pt>
                <c:pt idx="59915">
                  <c:v>5.9916E-5</c:v>
                </c:pt>
                <c:pt idx="59916">
                  <c:v>5.9917000000000002E-5</c:v>
                </c:pt>
                <c:pt idx="59917">
                  <c:v>5.9917999999999998E-5</c:v>
                </c:pt>
                <c:pt idx="59918">
                  <c:v>5.9919E-5</c:v>
                </c:pt>
                <c:pt idx="59919">
                  <c:v>5.9920000000000002E-5</c:v>
                </c:pt>
                <c:pt idx="59920">
                  <c:v>5.9920999999999998E-5</c:v>
                </c:pt>
                <c:pt idx="59921">
                  <c:v>5.9922E-5</c:v>
                </c:pt>
                <c:pt idx="59922">
                  <c:v>5.9923000000000002E-5</c:v>
                </c:pt>
                <c:pt idx="59923">
                  <c:v>5.9923999999999998E-5</c:v>
                </c:pt>
                <c:pt idx="59924">
                  <c:v>5.9925E-5</c:v>
                </c:pt>
                <c:pt idx="59925">
                  <c:v>5.9926000000000002E-5</c:v>
                </c:pt>
                <c:pt idx="59926">
                  <c:v>5.9926999999999997E-5</c:v>
                </c:pt>
                <c:pt idx="59927">
                  <c:v>5.9927999999999999E-5</c:v>
                </c:pt>
                <c:pt idx="59928">
                  <c:v>5.9929000000000002E-5</c:v>
                </c:pt>
                <c:pt idx="59929">
                  <c:v>5.9929999999999997E-5</c:v>
                </c:pt>
                <c:pt idx="59930">
                  <c:v>5.9930999999999999E-5</c:v>
                </c:pt>
                <c:pt idx="59931">
                  <c:v>5.9932000000000001E-5</c:v>
                </c:pt>
                <c:pt idx="59932">
                  <c:v>5.9932999999999997E-5</c:v>
                </c:pt>
                <c:pt idx="59933">
                  <c:v>5.9933999999999999E-5</c:v>
                </c:pt>
                <c:pt idx="59934">
                  <c:v>5.9935000000000001E-5</c:v>
                </c:pt>
                <c:pt idx="59935">
                  <c:v>5.9935999999999997E-5</c:v>
                </c:pt>
                <c:pt idx="59936">
                  <c:v>5.9936999999999999E-5</c:v>
                </c:pt>
                <c:pt idx="59937">
                  <c:v>5.9938000000000001E-5</c:v>
                </c:pt>
                <c:pt idx="59938">
                  <c:v>5.9939000000000003E-5</c:v>
                </c:pt>
                <c:pt idx="59939">
                  <c:v>5.9939999999999999E-5</c:v>
                </c:pt>
                <c:pt idx="59940">
                  <c:v>5.9941000000000001E-5</c:v>
                </c:pt>
                <c:pt idx="59941">
                  <c:v>5.9942000000000003E-5</c:v>
                </c:pt>
                <c:pt idx="59942">
                  <c:v>5.9942999999999999E-5</c:v>
                </c:pt>
                <c:pt idx="59943">
                  <c:v>5.9944000000000001E-5</c:v>
                </c:pt>
                <c:pt idx="59944">
                  <c:v>5.9945000000000003E-5</c:v>
                </c:pt>
                <c:pt idx="59945">
                  <c:v>5.9945999999999998E-5</c:v>
                </c:pt>
                <c:pt idx="59946">
                  <c:v>5.9947000000000001E-5</c:v>
                </c:pt>
                <c:pt idx="59947">
                  <c:v>5.9948000000000003E-5</c:v>
                </c:pt>
                <c:pt idx="59948">
                  <c:v>5.9948999999999998E-5</c:v>
                </c:pt>
                <c:pt idx="59949">
                  <c:v>5.995E-5</c:v>
                </c:pt>
                <c:pt idx="59950">
                  <c:v>5.9951000000000002E-5</c:v>
                </c:pt>
                <c:pt idx="59951">
                  <c:v>5.9951999999999998E-5</c:v>
                </c:pt>
                <c:pt idx="59952">
                  <c:v>5.9953E-5</c:v>
                </c:pt>
                <c:pt idx="59953">
                  <c:v>5.9954000000000002E-5</c:v>
                </c:pt>
                <c:pt idx="59954">
                  <c:v>5.9954999999999998E-5</c:v>
                </c:pt>
                <c:pt idx="59955">
                  <c:v>5.9956E-5</c:v>
                </c:pt>
                <c:pt idx="59956">
                  <c:v>5.9957000000000002E-5</c:v>
                </c:pt>
                <c:pt idx="59957">
                  <c:v>5.9957999999999998E-5</c:v>
                </c:pt>
                <c:pt idx="59958">
                  <c:v>5.9959E-5</c:v>
                </c:pt>
                <c:pt idx="59959">
                  <c:v>5.9960000000000002E-5</c:v>
                </c:pt>
                <c:pt idx="59960">
                  <c:v>5.9960999999999997E-5</c:v>
                </c:pt>
                <c:pt idx="59961">
                  <c:v>5.9962E-5</c:v>
                </c:pt>
                <c:pt idx="59962">
                  <c:v>5.9963000000000002E-5</c:v>
                </c:pt>
                <c:pt idx="59963">
                  <c:v>5.9963999999999997E-5</c:v>
                </c:pt>
                <c:pt idx="59964">
                  <c:v>5.9964999999999999E-5</c:v>
                </c:pt>
                <c:pt idx="59965">
                  <c:v>5.9966000000000002E-5</c:v>
                </c:pt>
                <c:pt idx="59966">
                  <c:v>5.9966999999999997E-5</c:v>
                </c:pt>
                <c:pt idx="59967">
                  <c:v>5.9967999999999999E-5</c:v>
                </c:pt>
                <c:pt idx="59968">
                  <c:v>5.9969000000000001E-5</c:v>
                </c:pt>
                <c:pt idx="59969">
                  <c:v>5.9969999999999997E-5</c:v>
                </c:pt>
                <c:pt idx="59970">
                  <c:v>5.9970999999999999E-5</c:v>
                </c:pt>
                <c:pt idx="59971">
                  <c:v>5.9972000000000001E-5</c:v>
                </c:pt>
                <c:pt idx="59972">
                  <c:v>5.9973000000000003E-5</c:v>
                </c:pt>
                <c:pt idx="59973">
                  <c:v>5.9973999999999999E-5</c:v>
                </c:pt>
                <c:pt idx="59974">
                  <c:v>5.9975000000000001E-5</c:v>
                </c:pt>
                <c:pt idx="59975">
                  <c:v>5.9976000000000003E-5</c:v>
                </c:pt>
                <c:pt idx="59976">
                  <c:v>5.9976999999999999E-5</c:v>
                </c:pt>
                <c:pt idx="59977">
                  <c:v>5.9978000000000001E-5</c:v>
                </c:pt>
                <c:pt idx="59978">
                  <c:v>5.9979000000000003E-5</c:v>
                </c:pt>
                <c:pt idx="59979">
                  <c:v>5.9979999999999998E-5</c:v>
                </c:pt>
                <c:pt idx="59980">
                  <c:v>5.9981000000000001E-5</c:v>
                </c:pt>
                <c:pt idx="59981">
                  <c:v>5.9982000000000003E-5</c:v>
                </c:pt>
                <c:pt idx="59982">
                  <c:v>5.9982999999999998E-5</c:v>
                </c:pt>
                <c:pt idx="59983">
                  <c:v>5.9984E-5</c:v>
                </c:pt>
                <c:pt idx="59984">
                  <c:v>5.9985000000000003E-5</c:v>
                </c:pt>
                <c:pt idx="59985">
                  <c:v>5.9985999999999998E-5</c:v>
                </c:pt>
                <c:pt idx="59986">
                  <c:v>5.9987E-5</c:v>
                </c:pt>
                <c:pt idx="59987">
                  <c:v>5.9988000000000002E-5</c:v>
                </c:pt>
                <c:pt idx="59988">
                  <c:v>5.9988999999999998E-5</c:v>
                </c:pt>
                <c:pt idx="59989">
                  <c:v>5.999E-5</c:v>
                </c:pt>
                <c:pt idx="59990">
                  <c:v>5.9991000000000002E-5</c:v>
                </c:pt>
                <c:pt idx="59991">
                  <c:v>5.9991999999999998E-5</c:v>
                </c:pt>
                <c:pt idx="59992">
                  <c:v>5.9993E-5</c:v>
                </c:pt>
                <c:pt idx="59993">
                  <c:v>5.9994000000000002E-5</c:v>
                </c:pt>
                <c:pt idx="59994">
                  <c:v>5.9994999999999997E-5</c:v>
                </c:pt>
                <c:pt idx="59995">
                  <c:v>5.9996E-5</c:v>
                </c:pt>
                <c:pt idx="59996">
                  <c:v>5.9997000000000002E-5</c:v>
                </c:pt>
                <c:pt idx="59997">
                  <c:v>5.9997999999999997E-5</c:v>
                </c:pt>
                <c:pt idx="59998">
                  <c:v>5.9998999999999999E-5</c:v>
                </c:pt>
                <c:pt idx="59999">
                  <c:v>6.0000000000000002E-5</c:v>
                </c:pt>
                <c:pt idx="60000">
                  <c:v>6.0000999999999997E-5</c:v>
                </c:pt>
                <c:pt idx="60001">
                  <c:v>6.0001999999999999E-5</c:v>
                </c:pt>
                <c:pt idx="60002">
                  <c:v>6.0003000000000001E-5</c:v>
                </c:pt>
                <c:pt idx="60003">
                  <c:v>6.0003999999999997E-5</c:v>
                </c:pt>
                <c:pt idx="60004">
                  <c:v>6.0004999999999999E-5</c:v>
                </c:pt>
                <c:pt idx="60005">
                  <c:v>6.0006000000000001E-5</c:v>
                </c:pt>
                <c:pt idx="60006">
                  <c:v>6.0007000000000003E-5</c:v>
                </c:pt>
                <c:pt idx="60007">
                  <c:v>6.0007999999999999E-5</c:v>
                </c:pt>
                <c:pt idx="60008">
                  <c:v>6.0009000000000001E-5</c:v>
                </c:pt>
                <c:pt idx="60009">
                  <c:v>6.0010000000000003E-5</c:v>
                </c:pt>
                <c:pt idx="60010">
                  <c:v>6.0010999999999999E-5</c:v>
                </c:pt>
                <c:pt idx="60011">
                  <c:v>6.0012000000000001E-5</c:v>
                </c:pt>
                <c:pt idx="60012">
                  <c:v>6.0013000000000003E-5</c:v>
                </c:pt>
                <c:pt idx="60013">
                  <c:v>6.0013999999999998E-5</c:v>
                </c:pt>
                <c:pt idx="60014">
                  <c:v>6.0015000000000001E-5</c:v>
                </c:pt>
                <c:pt idx="60015">
                  <c:v>6.0016000000000003E-5</c:v>
                </c:pt>
                <c:pt idx="60016">
                  <c:v>6.0016999999999998E-5</c:v>
                </c:pt>
                <c:pt idx="60017">
                  <c:v>6.0018E-5</c:v>
                </c:pt>
                <c:pt idx="60018">
                  <c:v>6.0019000000000003E-5</c:v>
                </c:pt>
                <c:pt idx="60019">
                  <c:v>6.0019999999999998E-5</c:v>
                </c:pt>
                <c:pt idx="60020">
                  <c:v>6.0021E-5</c:v>
                </c:pt>
                <c:pt idx="60021">
                  <c:v>6.0022000000000002E-5</c:v>
                </c:pt>
                <c:pt idx="60022">
                  <c:v>6.0022999999999998E-5</c:v>
                </c:pt>
                <c:pt idx="60023">
                  <c:v>6.0024E-5</c:v>
                </c:pt>
                <c:pt idx="60024">
                  <c:v>6.0025000000000002E-5</c:v>
                </c:pt>
                <c:pt idx="60025">
                  <c:v>6.0025999999999998E-5</c:v>
                </c:pt>
                <c:pt idx="60026">
                  <c:v>6.0027E-5</c:v>
                </c:pt>
                <c:pt idx="60027">
                  <c:v>6.0028000000000002E-5</c:v>
                </c:pt>
                <c:pt idx="60028">
                  <c:v>6.0028999999999997E-5</c:v>
                </c:pt>
                <c:pt idx="60029">
                  <c:v>6.003E-5</c:v>
                </c:pt>
                <c:pt idx="60030">
                  <c:v>6.0031000000000002E-5</c:v>
                </c:pt>
                <c:pt idx="60031">
                  <c:v>6.0031999999999997E-5</c:v>
                </c:pt>
                <c:pt idx="60032">
                  <c:v>6.0032999999999999E-5</c:v>
                </c:pt>
                <c:pt idx="60033">
                  <c:v>6.0034000000000002E-5</c:v>
                </c:pt>
                <c:pt idx="60034">
                  <c:v>6.0034999999999997E-5</c:v>
                </c:pt>
                <c:pt idx="60035">
                  <c:v>6.0035999999999999E-5</c:v>
                </c:pt>
                <c:pt idx="60036">
                  <c:v>6.0037000000000001E-5</c:v>
                </c:pt>
                <c:pt idx="60037">
                  <c:v>6.0037999999999997E-5</c:v>
                </c:pt>
                <c:pt idx="60038">
                  <c:v>6.0038999999999999E-5</c:v>
                </c:pt>
                <c:pt idx="60039">
                  <c:v>6.0040000000000001E-5</c:v>
                </c:pt>
                <c:pt idx="60040">
                  <c:v>6.0041000000000003E-5</c:v>
                </c:pt>
                <c:pt idx="60041">
                  <c:v>6.0041999999999999E-5</c:v>
                </c:pt>
                <c:pt idx="60042">
                  <c:v>6.0043000000000001E-5</c:v>
                </c:pt>
                <c:pt idx="60043">
                  <c:v>6.0044000000000003E-5</c:v>
                </c:pt>
                <c:pt idx="60044">
                  <c:v>6.0044999999999999E-5</c:v>
                </c:pt>
                <c:pt idx="60045">
                  <c:v>6.0046000000000001E-5</c:v>
                </c:pt>
                <c:pt idx="60046">
                  <c:v>6.0047000000000003E-5</c:v>
                </c:pt>
                <c:pt idx="60047">
                  <c:v>6.0047999999999998E-5</c:v>
                </c:pt>
                <c:pt idx="60048">
                  <c:v>6.0049000000000001E-5</c:v>
                </c:pt>
                <c:pt idx="60049">
                  <c:v>6.0050000000000003E-5</c:v>
                </c:pt>
                <c:pt idx="60050">
                  <c:v>6.0050999999999998E-5</c:v>
                </c:pt>
                <c:pt idx="60051">
                  <c:v>6.0052E-5</c:v>
                </c:pt>
                <c:pt idx="60052">
                  <c:v>6.0053000000000003E-5</c:v>
                </c:pt>
                <c:pt idx="60053">
                  <c:v>6.0053999999999998E-5</c:v>
                </c:pt>
                <c:pt idx="60054">
                  <c:v>6.0055E-5</c:v>
                </c:pt>
                <c:pt idx="60055">
                  <c:v>6.0056000000000002E-5</c:v>
                </c:pt>
                <c:pt idx="60056">
                  <c:v>6.0056999999999998E-5</c:v>
                </c:pt>
                <c:pt idx="60057">
                  <c:v>6.0058E-5</c:v>
                </c:pt>
                <c:pt idx="60058">
                  <c:v>6.0059000000000002E-5</c:v>
                </c:pt>
                <c:pt idx="60059">
                  <c:v>6.0059999999999998E-5</c:v>
                </c:pt>
                <c:pt idx="60060">
                  <c:v>6.0061E-5</c:v>
                </c:pt>
                <c:pt idx="60061">
                  <c:v>6.0062000000000002E-5</c:v>
                </c:pt>
                <c:pt idx="60062">
                  <c:v>6.0062999999999997E-5</c:v>
                </c:pt>
                <c:pt idx="60063">
                  <c:v>6.0064E-5</c:v>
                </c:pt>
                <c:pt idx="60064">
                  <c:v>6.0065000000000002E-5</c:v>
                </c:pt>
                <c:pt idx="60065">
                  <c:v>6.0065999999999997E-5</c:v>
                </c:pt>
                <c:pt idx="60066">
                  <c:v>6.0066999999999999E-5</c:v>
                </c:pt>
                <c:pt idx="60067">
                  <c:v>6.0068000000000002E-5</c:v>
                </c:pt>
                <c:pt idx="60068">
                  <c:v>6.0068999999999997E-5</c:v>
                </c:pt>
                <c:pt idx="60069">
                  <c:v>6.0069999999999999E-5</c:v>
                </c:pt>
                <c:pt idx="60070">
                  <c:v>6.0071000000000001E-5</c:v>
                </c:pt>
                <c:pt idx="60071">
                  <c:v>6.0071999999999997E-5</c:v>
                </c:pt>
                <c:pt idx="60072">
                  <c:v>6.0072999999999999E-5</c:v>
                </c:pt>
                <c:pt idx="60073">
                  <c:v>6.0074000000000001E-5</c:v>
                </c:pt>
                <c:pt idx="60074">
                  <c:v>6.0075000000000003E-5</c:v>
                </c:pt>
                <c:pt idx="60075">
                  <c:v>6.0075999999999999E-5</c:v>
                </c:pt>
                <c:pt idx="60076">
                  <c:v>6.0077000000000001E-5</c:v>
                </c:pt>
                <c:pt idx="60077">
                  <c:v>6.0078000000000003E-5</c:v>
                </c:pt>
                <c:pt idx="60078">
                  <c:v>6.0078999999999999E-5</c:v>
                </c:pt>
                <c:pt idx="60079">
                  <c:v>6.0080000000000001E-5</c:v>
                </c:pt>
                <c:pt idx="60080">
                  <c:v>6.0081000000000003E-5</c:v>
                </c:pt>
                <c:pt idx="60081">
                  <c:v>6.0081999999999998E-5</c:v>
                </c:pt>
                <c:pt idx="60082">
                  <c:v>6.0083000000000001E-5</c:v>
                </c:pt>
                <c:pt idx="60083">
                  <c:v>6.0084000000000003E-5</c:v>
                </c:pt>
                <c:pt idx="60084">
                  <c:v>6.0084999999999998E-5</c:v>
                </c:pt>
                <c:pt idx="60085">
                  <c:v>6.0086E-5</c:v>
                </c:pt>
                <c:pt idx="60086">
                  <c:v>6.0087000000000003E-5</c:v>
                </c:pt>
                <c:pt idx="60087">
                  <c:v>6.0087999999999998E-5</c:v>
                </c:pt>
                <c:pt idx="60088">
                  <c:v>6.0089E-5</c:v>
                </c:pt>
                <c:pt idx="60089">
                  <c:v>6.0090000000000002E-5</c:v>
                </c:pt>
                <c:pt idx="60090">
                  <c:v>6.0090999999999998E-5</c:v>
                </c:pt>
                <c:pt idx="60091">
                  <c:v>6.0092E-5</c:v>
                </c:pt>
                <c:pt idx="60092">
                  <c:v>6.0093000000000002E-5</c:v>
                </c:pt>
                <c:pt idx="60093">
                  <c:v>6.0093999999999998E-5</c:v>
                </c:pt>
                <c:pt idx="60094">
                  <c:v>6.0095E-5</c:v>
                </c:pt>
                <c:pt idx="60095">
                  <c:v>6.0096000000000002E-5</c:v>
                </c:pt>
                <c:pt idx="60096">
                  <c:v>6.0096999999999997E-5</c:v>
                </c:pt>
                <c:pt idx="60097">
                  <c:v>6.0098E-5</c:v>
                </c:pt>
                <c:pt idx="60098">
                  <c:v>6.0099000000000002E-5</c:v>
                </c:pt>
                <c:pt idx="60099">
                  <c:v>6.0099999999999997E-5</c:v>
                </c:pt>
                <c:pt idx="60100">
                  <c:v>6.0100999999999999E-5</c:v>
                </c:pt>
                <c:pt idx="60101">
                  <c:v>6.0102000000000002E-5</c:v>
                </c:pt>
                <c:pt idx="60102">
                  <c:v>6.0102999999999997E-5</c:v>
                </c:pt>
                <c:pt idx="60103">
                  <c:v>6.0103999999999999E-5</c:v>
                </c:pt>
                <c:pt idx="60104">
                  <c:v>6.0105000000000001E-5</c:v>
                </c:pt>
                <c:pt idx="60105">
                  <c:v>6.0105999999999997E-5</c:v>
                </c:pt>
                <c:pt idx="60106">
                  <c:v>6.0106999999999999E-5</c:v>
                </c:pt>
                <c:pt idx="60107">
                  <c:v>6.0108000000000001E-5</c:v>
                </c:pt>
                <c:pt idx="60108">
                  <c:v>6.0109000000000003E-5</c:v>
                </c:pt>
                <c:pt idx="60109">
                  <c:v>6.0109999999999999E-5</c:v>
                </c:pt>
                <c:pt idx="60110">
                  <c:v>6.0111000000000001E-5</c:v>
                </c:pt>
                <c:pt idx="60111">
                  <c:v>6.0112000000000003E-5</c:v>
                </c:pt>
                <c:pt idx="60112">
                  <c:v>6.0112999999999999E-5</c:v>
                </c:pt>
                <c:pt idx="60113">
                  <c:v>6.0114000000000001E-5</c:v>
                </c:pt>
                <c:pt idx="60114">
                  <c:v>6.0115000000000003E-5</c:v>
                </c:pt>
                <c:pt idx="60115">
                  <c:v>6.0115999999999998E-5</c:v>
                </c:pt>
                <c:pt idx="60116">
                  <c:v>6.0117000000000001E-5</c:v>
                </c:pt>
                <c:pt idx="60117">
                  <c:v>6.0118000000000003E-5</c:v>
                </c:pt>
                <c:pt idx="60118">
                  <c:v>6.0118999999999998E-5</c:v>
                </c:pt>
                <c:pt idx="60119">
                  <c:v>6.012E-5</c:v>
                </c:pt>
                <c:pt idx="60120">
                  <c:v>6.0121000000000003E-5</c:v>
                </c:pt>
                <c:pt idx="60121">
                  <c:v>6.0121999999999998E-5</c:v>
                </c:pt>
                <c:pt idx="60122">
                  <c:v>6.0123E-5</c:v>
                </c:pt>
                <c:pt idx="60123">
                  <c:v>6.0124000000000002E-5</c:v>
                </c:pt>
                <c:pt idx="60124">
                  <c:v>6.0124999999999998E-5</c:v>
                </c:pt>
                <c:pt idx="60125">
                  <c:v>6.0126E-5</c:v>
                </c:pt>
                <c:pt idx="60126">
                  <c:v>6.0127000000000002E-5</c:v>
                </c:pt>
                <c:pt idx="60127">
                  <c:v>6.0127999999999998E-5</c:v>
                </c:pt>
                <c:pt idx="60128">
                  <c:v>6.0129E-5</c:v>
                </c:pt>
                <c:pt idx="60129">
                  <c:v>6.0130000000000002E-5</c:v>
                </c:pt>
                <c:pt idx="60130">
                  <c:v>6.0130999999999997E-5</c:v>
                </c:pt>
                <c:pt idx="60131">
                  <c:v>6.0132E-5</c:v>
                </c:pt>
                <c:pt idx="60132">
                  <c:v>6.0133000000000002E-5</c:v>
                </c:pt>
                <c:pt idx="60133">
                  <c:v>6.0133999999999997E-5</c:v>
                </c:pt>
                <c:pt idx="60134">
                  <c:v>6.0134999999999999E-5</c:v>
                </c:pt>
                <c:pt idx="60135">
                  <c:v>6.0136000000000002E-5</c:v>
                </c:pt>
                <c:pt idx="60136">
                  <c:v>6.0136999999999997E-5</c:v>
                </c:pt>
                <c:pt idx="60137">
                  <c:v>6.0137999999999999E-5</c:v>
                </c:pt>
                <c:pt idx="60138">
                  <c:v>6.0139000000000001E-5</c:v>
                </c:pt>
                <c:pt idx="60139">
                  <c:v>6.0139999999999997E-5</c:v>
                </c:pt>
                <c:pt idx="60140">
                  <c:v>6.0140999999999999E-5</c:v>
                </c:pt>
                <c:pt idx="60141">
                  <c:v>6.0142000000000001E-5</c:v>
                </c:pt>
                <c:pt idx="60142">
                  <c:v>6.0143000000000003E-5</c:v>
                </c:pt>
                <c:pt idx="60143">
                  <c:v>6.0143999999999999E-5</c:v>
                </c:pt>
                <c:pt idx="60144">
                  <c:v>6.0145000000000001E-5</c:v>
                </c:pt>
                <c:pt idx="60145">
                  <c:v>6.0146000000000003E-5</c:v>
                </c:pt>
                <c:pt idx="60146">
                  <c:v>6.0146999999999999E-5</c:v>
                </c:pt>
                <c:pt idx="60147">
                  <c:v>6.0148000000000001E-5</c:v>
                </c:pt>
                <c:pt idx="60148">
                  <c:v>6.0149000000000003E-5</c:v>
                </c:pt>
                <c:pt idx="60149">
                  <c:v>6.0149999999999998E-5</c:v>
                </c:pt>
                <c:pt idx="60150">
                  <c:v>6.0151000000000001E-5</c:v>
                </c:pt>
                <c:pt idx="60151">
                  <c:v>6.0152000000000003E-5</c:v>
                </c:pt>
                <c:pt idx="60152">
                  <c:v>6.0152999999999998E-5</c:v>
                </c:pt>
                <c:pt idx="60153">
                  <c:v>6.0154E-5</c:v>
                </c:pt>
                <c:pt idx="60154">
                  <c:v>6.0155000000000003E-5</c:v>
                </c:pt>
                <c:pt idx="60155">
                  <c:v>6.0155999999999998E-5</c:v>
                </c:pt>
                <c:pt idx="60156">
                  <c:v>6.0157E-5</c:v>
                </c:pt>
                <c:pt idx="60157">
                  <c:v>6.0158000000000002E-5</c:v>
                </c:pt>
                <c:pt idx="60158">
                  <c:v>6.0158999999999998E-5</c:v>
                </c:pt>
                <c:pt idx="60159">
                  <c:v>6.016E-5</c:v>
                </c:pt>
                <c:pt idx="60160">
                  <c:v>6.0161000000000002E-5</c:v>
                </c:pt>
                <c:pt idx="60161">
                  <c:v>6.0161999999999998E-5</c:v>
                </c:pt>
                <c:pt idx="60162">
                  <c:v>6.0163E-5</c:v>
                </c:pt>
                <c:pt idx="60163">
                  <c:v>6.0164000000000002E-5</c:v>
                </c:pt>
                <c:pt idx="60164">
                  <c:v>6.0164999999999997E-5</c:v>
                </c:pt>
                <c:pt idx="60165">
                  <c:v>6.0166E-5</c:v>
                </c:pt>
                <c:pt idx="60166">
                  <c:v>6.0167000000000002E-5</c:v>
                </c:pt>
                <c:pt idx="60167">
                  <c:v>6.0167999999999997E-5</c:v>
                </c:pt>
                <c:pt idx="60168">
                  <c:v>6.0168999999999999E-5</c:v>
                </c:pt>
                <c:pt idx="60169">
                  <c:v>6.0170000000000002E-5</c:v>
                </c:pt>
                <c:pt idx="60170">
                  <c:v>6.0170999999999997E-5</c:v>
                </c:pt>
                <c:pt idx="60171">
                  <c:v>6.0171999999999999E-5</c:v>
                </c:pt>
                <c:pt idx="60172">
                  <c:v>6.0173000000000001E-5</c:v>
                </c:pt>
                <c:pt idx="60173">
                  <c:v>6.0173999999999997E-5</c:v>
                </c:pt>
                <c:pt idx="60174">
                  <c:v>6.0174999999999999E-5</c:v>
                </c:pt>
                <c:pt idx="60175">
                  <c:v>6.0176000000000001E-5</c:v>
                </c:pt>
                <c:pt idx="60176">
                  <c:v>6.0177000000000003E-5</c:v>
                </c:pt>
                <c:pt idx="60177">
                  <c:v>6.0177999999999999E-5</c:v>
                </c:pt>
                <c:pt idx="60178">
                  <c:v>6.0179000000000001E-5</c:v>
                </c:pt>
                <c:pt idx="60179">
                  <c:v>6.0180000000000003E-5</c:v>
                </c:pt>
                <c:pt idx="60180">
                  <c:v>6.0180999999999999E-5</c:v>
                </c:pt>
                <c:pt idx="60181">
                  <c:v>6.0182000000000001E-5</c:v>
                </c:pt>
                <c:pt idx="60182">
                  <c:v>6.0183000000000003E-5</c:v>
                </c:pt>
                <c:pt idx="60183">
                  <c:v>6.0183999999999998E-5</c:v>
                </c:pt>
                <c:pt idx="60184">
                  <c:v>6.0185000000000001E-5</c:v>
                </c:pt>
                <c:pt idx="60185">
                  <c:v>6.0186000000000003E-5</c:v>
                </c:pt>
                <c:pt idx="60186">
                  <c:v>6.0186999999999998E-5</c:v>
                </c:pt>
                <c:pt idx="60187">
                  <c:v>6.0188E-5</c:v>
                </c:pt>
                <c:pt idx="60188">
                  <c:v>6.0189000000000003E-5</c:v>
                </c:pt>
                <c:pt idx="60189">
                  <c:v>6.0189999999999998E-5</c:v>
                </c:pt>
                <c:pt idx="60190">
                  <c:v>6.0191E-5</c:v>
                </c:pt>
                <c:pt idx="60191">
                  <c:v>6.0192000000000002E-5</c:v>
                </c:pt>
                <c:pt idx="60192">
                  <c:v>6.0192999999999998E-5</c:v>
                </c:pt>
                <c:pt idx="60193">
                  <c:v>6.0194E-5</c:v>
                </c:pt>
                <c:pt idx="60194">
                  <c:v>6.0195000000000002E-5</c:v>
                </c:pt>
                <c:pt idx="60195">
                  <c:v>6.0195999999999998E-5</c:v>
                </c:pt>
                <c:pt idx="60196">
                  <c:v>6.0197E-5</c:v>
                </c:pt>
                <c:pt idx="60197">
                  <c:v>6.0198000000000002E-5</c:v>
                </c:pt>
                <c:pt idx="60198">
                  <c:v>6.0198999999999997E-5</c:v>
                </c:pt>
                <c:pt idx="60199">
                  <c:v>6.02E-5</c:v>
                </c:pt>
                <c:pt idx="60200">
                  <c:v>6.0201000000000002E-5</c:v>
                </c:pt>
                <c:pt idx="60201">
                  <c:v>6.0201999999999997E-5</c:v>
                </c:pt>
                <c:pt idx="60202">
                  <c:v>6.0202999999999999E-5</c:v>
                </c:pt>
                <c:pt idx="60203">
                  <c:v>6.0204000000000002E-5</c:v>
                </c:pt>
                <c:pt idx="60204">
                  <c:v>6.0204999999999997E-5</c:v>
                </c:pt>
                <c:pt idx="60205">
                  <c:v>6.0205999999999999E-5</c:v>
                </c:pt>
                <c:pt idx="60206">
                  <c:v>6.0207000000000001E-5</c:v>
                </c:pt>
                <c:pt idx="60207">
                  <c:v>6.0207999999999997E-5</c:v>
                </c:pt>
                <c:pt idx="60208">
                  <c:v>6.0208999999999999E-5</c:v>
                </c:pt>
                <c:pt idx="60209">
                  <c:v>6.0210000000000001E-5</c:v>
                </c:pt>
                <c:pt idx="60210">
                  <c:v>6.0210999999999997E-5</c:v>
                </c:pt>
                <c:pt idx="60211">
                  <c:v>6.0211999999999999E-5</c:v>
                </c:pt>
                <c:pt idx="60212">
                  <c:v>6.0213000000000001E-5</c:v>
                </c:pt>
                <c:pt idx="60213">
                  <c:v>6.0214000000000003E-5</c:v>
                </c:pt>
                <c:pt idx="60214">
                  <c:v>6.0214999999999999E-5</c:v>
                </c:pt>
                <c:pt idx="60215">
                  <c:v>6.0216000000000001E-5</c:v>
                </c:pt>
                <c:pt idx="60216">
                  <c:v>6.0217000000000003E-5</c:v>
                </c:pt>
                <c:pt idx="60217">
                  <c:v>6.0217999999999998E-5</c:v>
                </c:pt>
                <c:pt idx="60218">
                  <c:v>6.0219000000000001E-5</c:v>
                </c:pt>
                <c:pt idx="60219">
                  <c:v>6.0220000000000003E-5</c:v>
                </c:pt>
                <c:pt idx="60220">
                  <c:v>6.0220999999999998E-5</c:v>
                </c:pt>
                <c:pt idx="60221">
                  <c:v>6.0222E-5</c:v>
                </c:pt>
                <c:pt idx="60222">
                  <c:v>6.0223000000000003E-5</c:v>
                </c:pt>
                <c:pt idx="60223">
                  <c:v>6.0223999999999998E-5</c:v>
                </c:pt>
                <c:pt idx="60224">
                  <c:v>6.0225E-5</c:v>
                </c:pt>
                <c:pt idx="60225">
                  <c:v>6.0226000000000002E-5</c:v>
                </c:pt>
                <c:pt idx="60226">
                  <c:v>6.0226999999999998E-5</c:v>
                </c:pt>
                <c:pt idx="60227">
                  <c:v>6.0228E-5</c:v>
                </c:pt>
                <c:pt idx="60228">
                  <c:v>6.0229000000000002E-5</c:v>
                </c:pt>
                <c:pt idx="60229">
                  <c:v>6.0229999999999998E-5</c:v>
                </c:pt>
                <c:pt idx="60230">
                  <c:v>6.0231E-5</c:v>
                </c:pt>
                <c:pt idx="60231">
                  <c:v>6.0232000000000002E-5</c:v>
                </c:pt>
                <c:pt idx="60232">
                  <c:v>6.0232999999999997E-5</c:v>
                </c:pt>
                <c:pt idx="60233">
                  <c:v>6.0234E-5</c:v>
                </c:pt>
                <c:pt idx="60234">
                  <c:v>6.0235000000000002E-5</c:v>
                </c:pt>
                <c:pt idx="60235">
                  <c:v>6.0235999999999997E-5</c:v>
                </c:pt>
                <c:pt idx="60236">
                  <c:v>6.0236999999999999E-5</c:v>
                </c:pt>
                <c:pt idx="60237">
                  <c:v>6.0238000000000002E-5</c:v>
                </c:pt>
                <c:pt idx="60238">
                  <c:v>6.0238999999999997E-5</c:v>
                </c:pt>
                <c:pt idx="60239">
                  <c:v>6.0239999999999999E-5</c:v>
                </c:pt>
                <c:pt idx="60240">
                  <c:v>6.0241000000000001E-5</c:v>
                </c:pt>
                <c:pt idx="60241">
                  <c:v>6.0241999999999997E-5</c:v>
                </c:pt>
                <c:pt idx="60242">
                  <c:v>6.0242999999999999E-5</c:v>
                </c:pt>
                <c:pt idx="60243">
                  <c:v>6.0244000000000001E-5</c:v>
                </c:pt>
                <c:pt idx="60244">
                  <c:v>6.0244999999999997E-5</c:v>
                </c:pt>
                <c:pt idx="60245">
                  <c:v>6.0245999999999999E-5</c:v>
                </c:pt>
                <c:pt idx="60246">
                  <c:v>6.0247000000000001E-5</c:v>
                </c:pt>
                <c:pt idx="60247">
                  <c:v>6.0248000000000003E-5</c:v>
                </c:pt>
                <c:pt idx="60248">
                  <c:v>6.0248999999999999E-5</c:v>
                </c:pt>
                <c:pt idx="60249">
                  <c:v>6.0250000000000001E-5</c:v>
                </c:pt>
                <c:pt idx="60250">
                  <c:v>6.0251000000000003E-5</c:v>
                </c:pt>
                <c:pt idx="60251">
                  <c:v>6.0251999999999998E-5</c:v>
                </c:pt>
                <c:pt idx="60252">
                  <c:v>6.0253000000000001E-5</c:v>
                </c:pt>
                <c:pt idx="60253">
                  <c:v>6.0254000000000003E-5</c:v>
                </c:pt>
                <c:pt idx="60254">
                  <c:v>6.0254999999999998E-5</c:v>
                </c:pt>
                <c:pt idx="60255">
                  <c:v>6.0256E-5</c:v>
                </c:pt>
                <c:pt idx="60256">
                  <c:v>6.0257000000000003E-5</c:v>
                </c:pt>
                <c:pt idx="60257">
                  <c:v>6.0257999999999998E-5</c:v>
                </c:pt>
                <c:pt idx="60258">
                  <c:v>6.0259E-5</c:v>
                </c:pt>
                <c:pt idx="60259">
                  <c:v>6.0260000000000002E-5</c:v>
                </c:pt>
                <c:pt idx="60260">
                  <c:v>6.0260999999999998E-5</c:v>
                </c:pt>
                <c:pt idx="60261">
                  <c:v>6.0262E-5</c:v>
                </c:pt>
                <c:pt idx="60262">
                  <c:v>6.0263000000000002E-5</c:v>
                </c:pt>
                <c:pt idx="60263">
                  <c:v>6.0263999999999998E-5</c:v>
                </c:pt>
                <c:pt idx="60264">
                  <c:v>6.0265E-5</c:v>
                </c:pt>
                <c:pt idx="60265">
                  <c:v>6.0266000000000002E-5</c:v>
                </c:pt>
                <c:pt idx="60266">
                  <c:v>6.0266999999999997E-5</c:v>
                </c:pt>
                <c:pt idx="60267">
                  <c:v>6.0268E-5</c:v>
                </c:pt>
                <c:pt idx="60268">
                  <c:v>6.0269000000000002E-5</c:v>
                </c:pt>
                <c:pt idx="60269">
                  <c:v>6.0269999999999997E-5</c:v>
                </c:pt>
                <c:pt idx="60270">
                  <c:v>6.0270999999999999E-5</c:v>
                </c:pt>
                <c:pt idx="60271">
                  <c:v>6.0272000000000002E-5</c:v>
                </c:pt>
                <c:pt idx="60272">
                  <c:v>6.0272999999999997E-5</c:v>
                </c:pt>
                <c:pt idx="60273">
                  <c:v>6.0273999999999999E-5</c:v>
                </c:pt>
                <c:pt idx="60274">
                  <c:v>6.0275000000000001E-5</c:v>
                </c:pt>
                <c:pt idx="60275">
                  <c:v>6.0275999999999997E-5</c:v>
                </c:pt>
                <c:pt idx="60276">
                  <c:v>6.0276999999999999E-5</c:v>
                </c:pt>
                <c:pt idx="60277">
                  <c:v>6.0278000000000001E-5</c:v>
                </c:pt>
                <c:pt idx="60278">
                  <c:v>6.0278999999999997E-5</c:v>
                </c:pt>
                <c:pt idx="60279">
                  <c:v>6.0279999999999999E-5</c:v>
                </c:pt>
                <c:pt idx="60280">
                  <c:v>6.0281000000000001E-5</c:v>
                </c:pt>
                <c:pt idx="60281">
                  <c:v>6.0282000000000003E-5</c:v>
                </c:pt>
                <c:pt idx="60282">
                  <c:v>6.0282999999999999E-5</c:v>
                </c:pt>
                <c:pt idx="60283">
                  <c:v>6.0284000000000001E-5</c:v>
                </c:pt>
                <c:pt idx="60284">
                  <c:v>6.0285000000000003E-5</c:v>
                </c:pt>
                <c:pt idx="60285">
                  <c:v>6.0285999999999998E-5</c:v>
                </c:pt>
                <c:pt idx="60286">
                  <c:v>6.0287000000000001E-5</c:v>
                </c:pt>
                <c:pt idx="60287">
                  <c:v>6.0288000000000003E-5</c:v>
                </c:pt>
                <c:pt idx="60288">
                  <c:v>6.0288999999999998E-5</c:v>
                </c:pt>
                <c:pt idx="60289">
                  <c:v>6.029E-5</c:v>
                </c:pt>
                <c:pt idx="60290">
                  <c:v>6.0291000000000003E-5</c:v>
                </c:pt>
                <c:pt idx="60291">
                  <c:v>6.0291999999999998E-5</c:v>
                </c:pt>
                <c:pt idx="60292">
                  <c:v>6.0293E-5</c:v>
                </c:pt>
                <c:pt idx="60293">
                  <c:v>6.0294000000000002E-5</c:v>
                </c:pt>
                <c:pt idx="60294">
                  <c:v>6.0294999999999998E-5</c:v>
                </c:pt>
                <c:pt idx="60295">
                  <c:v>6.0296E-5</c:v>
                </c:pt>
                <c:pt idx="60296">
                  <c:v>6.0297000000000002E-5</c:v>
                </c:pt>
                <c:pt idx="60297">
                  <c:v>6.0297999999999998E-5</c:v>
                </c:pt>
                <c:pt idx="60298">
                  <c:v>6.0299E-5</c:v>
                </c:pt>
                <c:pt idx="60299">
                  <c:v>6.0300000000000002E-5</c:v>
                </c:pt>
                <c:pt idx="60300">
                  <c:v>6.0300999999999997E-5</c:v>
                </c:pt>
                <c:pt idx="60301">
                  <c:v>6.0302E-5</c:v>
                </c:pt>
                <c:pt idx="60302">
                  <c:v>6.0303000000000002E-5</c:v>
                </c:pt>
                <c:pt idx="60303">
                  <c:v>6.0303999999999997E-5</c:v>
                </c:pt>
                <c:pt idx="60304">
                  <c:v>6.0304999999999999E-5</c:v>
                </c:pt>
                <c:pt idx="60305">
                  <c:v>6.0306000000000002E-5</c:v>
                </c:pt>
                <c:pt idx="60306">
                  <c:v>6.0306999999999997E-5</c:v>
                </c:pt>
                <c:pt idx="60307">
                  <c:v>6.0307999999999999E-5</c:v>
                </c:pt>
                <c:pt idx="60308">
                  <c:v>6.0309000000000001E-5</c:v>
                </c:pt>
                <c:pt idx="60309">
                  <c:v>6.0309999999999997E-5</c:v>
                </c:pt>
                <c:pt idx="60310">
                  <c:v>6.0310999999999999E-5</c:v>
                </c:pt>
                <c:pt idx="60311">
                  <c:v>6.0312000000000001E-5</c:v>
                </c:pt>
                <c:pt idx="60312">
                  <c:v>6.0312999999999997E-5</c:v>
                </c:pt>
                <c:pt idx="60313">
                  <c:v>6.0313999999999999E-5</c:v>
                </c:pt>
                <c:pt idx="60314">
                  <c:v>6.0315000000000001E-5</c:v>
                </c:pt>
                <c:pt idx="60315">
                  <c:v>6.0316000000000003E-5</c:v>
                </c:pt>
                <c:pt idx="60316">
                  <c:v>6.0316999999999999E-5</c:v>
                </c:pt>
                <c:pt idx="60317">
                  <c:v>6.0318000000000001E-5</c:v>
                </c:pt>
                <c:pt idx="60318">
                  <c:v>6.0319000000000003E-5</c:v>
                </c:pt>
                <c:pt idx="60319">
                  <c:v>6.0319999999999998E-5</c:v>
                </c:pt>
                <c:pt idx="60320">
                  <c:v>6.0321000000000001E-5</c:v>
                </c:pt>
                <c:pt idx="60321">
                  <c:v>6.0322000000000003E-5</c:v>
                </c:pt>
                <c:pt idx="60322">
                  <c:v>6.0322999999999998E-5</c:v>
                </c:pt>
                <c:pt idx="60323">
                  <c:v>6.0324E-5</c:v>
                </c:pt>
                <c:pt idx="60324">
                  <c:v>6.0325000000000003E-5</c:v>
                </c:pt>
                <c:pt idx="60325">
                  <c:v>6.0325999999999998E-5</c:v>
                </c:pt>
                <c:pt idx="60326">
                  <c:v>6.0327E-5</c:v>
                </c:pt>
                <c:pt idx="60327">
                  <c:v>6.0328000000000002E-5</c:v>
                </c:pt>
                <c:pt idx="60328">
                  <c:v>6.0328999999999998E-5</c:v>
                </c:pt>
                <c:pt idx="60329">
                  <c:v>6.033E-5</c:v>
                </c:pt>
                <c:pt idx="60330">
                  <c:v>6.0331000000000002E-5</c:v>
                </c:pt>
                <c:pt idx="60331">
                  <c:v>6.0331999999999998E-5</c:v>
                </c:pt>
                <c:pt idx="60332">
                  <c:v>6.0333E-5</c:v>
                </c:pt>
                <c:pt idx="60333">
                  <c:v>6.0334000000000002E-5</c:v>
                </c:pt>
                <c:pt idx="60334">
                  <c:v>6.0334999999999997E-5</c:v>
                </c:pt>
                <c:pt idx="60335">
                  <c:v>6.0336E-5</c:v>
                </c:pt>
                <c:pt idx="60336">
                  <c:v>6.0337000000000002E-5</c:v>
                </c:pt>
                <c:pt idx="60337">
                  <c:v>6.0337999999999997E-5</c:v>
                </c:pt>
                <c:pt idx="60338">
                  <c:v>6.0338999999999999E-5</c:v>
                </c:pt>
                <c:pt idx="60339">
                  <c:v>6.0340000000000002E-5</c:v>
                </c:pt>
                <c:pt idx="60340">
                  <c:v>6.0340999999999997E-5</c:v>
                </c:pt>
                <c:pt idx="60341">
                  <c:v>6.0341999999999999E-5</c:v>
                </c:pt>
                <c:pt idx="60342">
                  <c:v>6.0343000000000001E-5</c:v>
                </c:pt>
                <c:pt idx="60343">
                  <c:v>6.0343999999999997E-5</c:v>
                </c:pt>
                <c:pt idx="60344">
                  <c:v>6.0344999999999999E-5</c:v>
                </c:pt>
                <c:pt idx="60345">
                  <c:v>6.0346000000000001E-5</c:v>
                </c:pt>
                <c:pt idx="60346">
                  <c:v>6.0346999999999997E-5</c:v>
                </c:pt>
                <c:pt idx="60347">
                  <c:v>6.0347999999999999E-5</c:v>
                </c:pt>
                <c:pt idx="60348">
                  <c:v>6.0349000000000001E-5</c:v>
                </c:pt>
                <c:pt idx="60349">
                  <c:v>6.0350000000000003E-5</c:v>
                </c:pt>
                <c:pt idx="60350">
                  <c:v>6.0350999999999999E-5</c:v>
                </c:pt>
                <c:pt idx="60351">
                  <c:v>6.0352000000000001E-5</c:v>
                </c:pt>
                <c:pt idx="60352">
                  <c:v>6.0353000000000003E-5</c:v>
                </c:pt>
                <c:pt idx="60353">
                  <c:v>6.0353999999999998E-5</c:v>
                </c:pt>
                <c:pt idx="60354">
                  <c:v>6.0355000000000001E-5</c:v>
                </c:pt>
                <c:pt idx="60355">
                  <c:v>6.0356000000000003E-5</c:v>
                </c:pt>
                <c:pt idx="60356">
                  <c:v>6.0356999999999998E-5</c:v>
                </c:pt>
                <c:pt idx="60357">
                  <c:v>6.0358E-5</c:v>
                </c:pt>
                <c:pt idx="60358">
                  <c:v>6.0359000000000003E-5</c:v>
                </c:pt>
                <c:pt idx="60359">
                  <c:v>6.0359999999999998E-5</c:v>
                </c:pt>
                <c:pt idx="60360">
                  <c:v>6.0361E-5</c:v>
                </c:pt>
                <c:pt idx="60361">
                  <c:v>6.0362000000000002E-5</c:v>
                </c:pt>
                <c:pt idx="60362">
                  <c:v>6.0362999999999998E-5</c:v>
                </c:pt>
                <c:pt idx="60363">
                  <c:v>6.0364E-5</c:v>
                </c:pt>
                <c:pt idx="60364">
                  <c:v>6.0365000000000002E-5</c:v>
                </c:pt>
                <c:pt idx="60365">
                  <c:v>6.0365999999999998E-5</c:v>
                </c:pt>
                <c:pt idx="60366">
                  <c:v>6.0367E-5</c:v>
                </c:pt>
                <c:pt idx="60367">
                  <c:v>6.0368000000000002E-5</c:v>
                </c:pt>
                <c:pt idx="60368">
                  <c:v>6.0368999999999997E-5</c:v>
                </c:pt>
                <c:pt idx="60369">
                  <c:v>6.037E-5</c:v>
                </c:pt>
                <c:pt idx="60370">
                  <c:v>6.0371000000000002E-5</c:v>
                </c:pt>
                <c:pt idx="60371">
                  <c:v>6.0371999999999997E-5</c:v>
                </c:pt>
                <c:pt idx="60372">
                  <c:v>6.0372999999999999E-5</c:v>
                </c:pt>
                <c:pt idx="60373">
                  <c:v>6.0374000000000002E-5</c:v>
                </c:pt>
                <c:pt idx="60374">
                  <c:v>6.0374999999999997E-5</c:v>
                </c:pt>
                <c:pt idx="60375">
                  <c:v>6.0375999999999999E-5</c:v>
                </c:pt>
                <c:pt idx="60376">
                  <c:v>6.0377000000000001E-5</c:v>
                </c:pt>
                <c:pt idx="60377">
                  <c:v>6.0377999999999997E-5</c:v>
                </c:pt>
                <c:pt idx="60378">
                  <c:v>6.0378999999999999E-5</c:v>
                </c:pt>
                <c:pt idx="60379">
                  <c:v>6.0380000000000001E-5</c:v>
                </c:pt>
                <c:pt idx="60380">
                  <c:v>6.0380999999999997E-5</c:v>
                </c:pt>
                <c:pt idx="60381">
                  <c:v>6.0381999999999999E-5</c:v>
                </c:pt>
                <c:pt idx="60382">
                  <c:v>6.0383000000000001E-5</c:v>
                </c:pt>
                <c:pt idx="60383">
                  <c:v>6.0384000000000003E-5</c:v>
                </c:pt>
                <c:pt idx="60384">
                  <c:v>6.0384999999999999E-5</c:v>
                </c:pt>
                <c:pt idx="60385">
                  <c:v>6.0386000000000001E-5</c:v>
                </c:pt>
                <c:pt idx="60386">
                  <c:v>6.0387000000000003E-5</c:v>
                </c:pt>
                <c:pt idx="60387">
                  <c:v>6.0387999999999998E-5</c:v>
                </c:pt>
                <c:pt idx="60388">
                  <c:v>6.0389000000000001E-5</c:v>
                </c:pt>
                <c:pt idx="60389">
                  <c:v>6.0390000000000003E-5</c:v>
                </c:pt>
                <c:pt idx="60390">
                  <c:v>6.0390999999999998E-5</c:v>
                </c:pt>
                <c:pt idx="60391">
                  <c:v>6.0392E-5</c:v>
                </c:pt>
                <c:pt idx="60392">
                  <c:v>6.0393000000000003E-5</c:v>
                </c:pt>
                <c:pt idx="60393">
                  <c:v>6.0393999999999998E-5</c:v>
                </c:pt>
                <c:pt idx="60394">
                  <c:v>6.0395E-5</c:v>
                </c:pt>
                <c:pt idx="60395">
                  <c:v>6.0396000000000002E-5</c:v>
                </c:pt>
                <c:pt idx="60396">
                  <c:v>6.0396999999999998E-5</c:v>
                </c:pt>
                <c:pt idx="60397">
                  <c:v>6.0398E-5</c:v>
                </c:pt>
                <c:pt idx="60398">
                  <c:v>6.0399000000000002E-5</c:v>
                </c:pt>
                <c:pt idx="60399">
                  <c:v>6.0399999999999998E-5</c:v>
                </c:pt>
                <c:pt idx="60400">
                  <c:v>6.0401E-5</c:v>
                </c:pt>
                <c:pt idx="60401">
                  <c:v>6.0402000000000002E-5</c:v>
                </c:pt>
                <c:pt idx="60402">
                  <c:v>6.0402999999999997E-5</c:v>
                </c:pt>
                <c:pt idx="60403">
                  <c:v>6.0404E-5</c:v>
                </c:pt>
                <c:pt idx="60404">
                  <c:v>6.0405000000000002E-5</c:v>
                </c:pt>
                <c:pt idx="60405">
                  <c:v>6.0405999999999997E-5</c:v>
                </c:pt>
                <c:pt idx="60406">
                  <c:v>6.0406999999999999E-5</c:v>
                </c:pt>
                <c:pt idx="60407">
                  <c:v>6.0408000000000002E-5</c:v>
                </c:pt>
                <c:pt idx="60408">
                  <c:v>6.0408999999999997E-5</c:v>
                </c:pt>
                <c:pt idx="60409">
                  <c:v>6.0409999999999999E-5</c:v>
                </c:pt>
                <c:pt idx="60410">
                  <c:v>6.0411000000000001E-5</c:v>
                </c:pt>
                <c:pt idx="60411">
                  <c:v>6.0411999999999997E-5</c:v>
                </c:pt>
                <c:pt idx="60412">
                  <c:v>6.0412999999999999E-5</c:v>
                </c:pt>
                <c:pt idx="60413">
                  <c:v>6.0414000000000001E-5</c:v>
                </c:pt>
                <c:pt idx="60414">
                  <c:v>6.0414999999999997E-5</c:v>
                </c:pt>
                <c:pt idx="60415">
                  <c:v>6.0415999999999999E-5</c:v>
                </c:pt>
                <c:pt idx="60416">
                  <c:v>6.0417000000000001E-5</c:v>
                </c:pt>
                <c:pt idx="60417">
                  <c:v>6.0418000000000003E-5</c:v>
                </c:pt>
                <c:pt idx="60418">
                  <c:v>6.0418999999999999E-5</c:v>
                </c:pt>
                <c:pt idx="60419">
                  <c:v>6.0420000000000001E-5</c:v>
                </c:pt>
                <c:pt idx="60420">
                  <c:v>6.0421000000000003E-5</c:v>
                </c:pt>
                <c:pt idx="60421">
                  <c:v>6.0421999999999998E-5</c:v>
                </c:pt>
                <c:pt idx="60422">
                  <c:v>6.0423000000000001E-5</c:v>
                </c:pt>
                <c:pt idx="60423">
                  <c:v>6.0424000000000003E-5</c:v>
                </c:pt>
                <c:pt idx="60424">
                  <c:v>6.0424999999999998E-5</c:v>
                </c:pt>
                <c:pt idx="60425">
                  <c:v>6.0426E-5</c:v>
                </c:pt>
                <c:pt idx="60426">
                  <c:v>6.0427000000000003E-5</c:v>
                </c:pt>
                <c:pt idx="60427">
                  <c:v>6.0427999999999998E-5</c:v>
                </c:pt>
                <c:pt idx="60428">
                  <c:v>6.0429E-5</c:v>
                </c:pt>
                <c:pt idx="60429">
                  <c:v>6.0430000000000002E-5</c:v>
                </c:pt>
                <c:pt idx="60430">
                  <c:v>6.0430999999999998E-5</c:v>
                </c:pt>
                <c:pt idx="60431">
                  <c:v>6.0432E-5</c:v>
                </c:pt>
                <c:pt idx="60432">
                  <c:v>6.0433000000000002E-5</c:v>
                </c:pt>
                <c:pt idx="60433">
                  <c:v>6.0433999999999998E-5</c:v>
                </c:pt>
                <c:pt idx="60434">
                  <c:v>6.0435E-5</c:v>
                </c:pt>
                <c:pt idx="60435">
                  <c:v>6.0436000000000002E-5</c:v>
                </c:pt>
                <c:pt idx="60436">
                  <c:v>6.0436999999999998E-5</c:v>
                </c:pt>
                <c:pt idx="60437">
                  <c:v>6.0438E-5</c:v>
                </c:pt>
                <c:pt idx="60438">
                  <c:v>6.0439000000000002E-5</c:v>
                </c:pt>
                <c:pt idx="60439">
                  <c:v>6.0439999999999997E-5</c:v>
                </c:pt>
                <c:pt idx="60440">
                  <c:v>6.0441E-5</c:v>
                </c:pt>
                <c:pt idx="60441">
                  <c:v>6.0442000000000002E-5</c:v>
                </c:pt>
                <c:pt idx="60442">
                  <c:v>6.0442999999999997E-5</c:v>
                </c:pt>
                <c:pt idx="60443">
                  <c:v>6.0443999999999999E-5</c:v>
                </c:pt>
                <c:pt idx="60444">
                  <c:v>6.0445000000000001E-5</c:v>
                </c:pt>
                <c:pt idx="60445">
                  <c:v>6.0445999999999997E-5</c:v>
                </c:pt>
                <c:pt idx="60446">
                  <c:v>6.0446999999999999E-5</c:v>
                </c:pt>
                <c:pt idx="60447">
                  <c:v>6.0448000000000001E-5</c:v>
                </c:pt>
                <c:pt idx="60448">
                  <c:v>6.0448999999999997E-5</c:v>
                </c:pt>
                <c:pt idx="60449">
                  <c:v>6.0449999999999999E-5</c:v>
                </c:pt>
                <c:pt idx="60450">
                  <c:v>6.0451000000000001E-5</c:v>
                </c:pt>
                <c:pt idx="60451">
                  <c:v>6.0452000000000003E-5</c:v>
                </c:pt>
                <c:pt idx="60452">
                  <c:v>6.0452999999999999E-5</c:v>
                </c:pt>
                <c:pt idx="60453">
                  <c:v>6.0454000000000001E-5</c:v>
                </c:pt>
                <c:pt idx="60454">
                  <c:v>6.0455000000000003E-5</c:v>
                </c:pt>
                <c:pt idx="60455">
                  <c:v>6.0455999999999999E-5</c:v>
                </c:pt>
                <c:pt idx="60456">
                  <c:v>6.0457000000000001E-5</c:v>
                </c:pt>
                <c:pt idx="60457">
                  <c:v>6.0458000000000003E-5</c:v>
                </c:pt>
                <c:pt idx="60458">
                  <c:v>6.0458999999999998E-5</c:v>
                </c:pt>
                <c:pt idx="60459">
                  <c:v>6.0460000000000001E-5</c:v>
                </c:pt>
                <c:pt idx="60460">
                  <c:v>6.0461000000000003E-5</c:v>
                </c:pt>
                <c:pt idx="60461">
                  <c:v>6.0461999999999998E-5</c:v>
                </c:pt>
                <c:pt idx="60462">
                  <c:v>6.0463E-5</c:v>
                </c:pt>
                <c:pt idx="60463">
                  <c:v>6.0464000000000002E-5</c:v>
                </c:pt>
                <c:pt idx="60464">
                  <c:v>6.0464999999999998E-5</c:v>
                </c:pt>
                <c:pt idx="60465">
                  <c:v>6.0466E-5</c:v>
                </c:pt>
                <c:pt idx="60466">
                  <c:v>6.0467000000000002E-5</c:v>
                </c:pt>
                <c:pt idx="60467">
                  <c:v>6.0467999999999998E-5</c:v>
                </c:pt>
                <c:pt idx="60468">
                  <c:v>6.0469E-5</c:v>
                </c:pt>
                <c:pt idx="60469">
                  <c:v>6.0470000000000002E-5</c:v>
                </c:pt>
                <c:pt idx="60470">
                  <c:v>6.0470999999999998E-5</c:v>
                </c:pt>
                <c:pt idx="60471">
                  <c:v>6.0472E-5</c:v>
                </c:pt>
                <c:pt idx="60472">
                  <c:v>6.0473000000000002E-5</c:v>
                </c:pt>
                <c:pt idx="60473">
                  <c:v>6.0473999999999997E-5</c:v>
                </c:pt>
                <c:pt idx="60474">
                  <c:v>6.0475E-5</c:v>
                </c:pt>
                <c:pt idx="60475">
                  <c:v>6.0476000000000002E-5</c:v>
                </c:pt>
                <c:pt idx="60476">
                  <c:v>6.0476999999999997E-5</c:v>
                </c:pt>
                <c:pt idx="60477">
                  <c:v>6.0477999999999999E-5</c:v>
                </c:pt>
                <c:pt idx="60478">
                  <c:v>6.0479000000000002E-5</c:v>
                </c:pt>
                <c:pt idx="60479">
                  <c:v>6.0479999999999997E-5</c:v>
                </c:pt>
                <c:pt idx="60480">
                  <c:v>6.0480999999999999E-5</c:v>
                </c:pt>
                <c:pt idx="60481">
                  <c:v>6.0482000000000001E-5</c:v>
                </c:pt>
                <c:pt idx="60482">
                  <c:v>6.0482999999999997E-5</c:v>
                </c:pt>
                <c:pt idx="60483">
                  <c:v>6.0483999999999999E-5</c:v>
                </c:pt>
                <c:pt idx="60484">
                  <c:v>6.0485000000000001E-5</c:v>
                </c:pt>
                <c:pt idx="60485">
                  <c:v>6.0486000000000003E-5</c:v>
                </c:pt>
                <c:pt idx="60486">
                  <c:v>6.0486999999999999E-5</c:v>
                </c:pt>
                <c:pt idx="60487">
                  <c:v>6.0488000000000001E-5</c:v>
                </c:pt>
                <c:pt idx="60488">
                  <c:v>6.0489000000000003E-5</c:v>
                </c:pt>
                <c:pt idx="60489">
                  <c:v>6.0489999999999999E-5</c:v>
                </c:pt>
                <c:pt idx="60490">
                  <c:v>6.0491000000000001E-5</c:v>
                </c:pt>
                <c:pt idx="60491">
                  <c:v>6.0492000000000003E-5</c:v>
                </c:pt>
                <c:pt idx="60492">
                  <c:v>6.0492999999999998E-5</c:v>
                </c:pt>
                <c:pt idx="60493">
                  <c:v>6.0494000000000001E-5</c:v>
                </c:pt>
                <c:pt idx="60494">
                  <c:v>6.0495000000000003E-5</c:v>
                </c:pt>
                <c:pt idx="60495">
                  <c:v>6.0495999999999998E-5</c:v>
                </c:pt>
                <c:pt idx="60496">
                  <c:v>6.0497E-5</c:v>
                </c:pt>
                <c:pt idx="60497">
                  <c:v>6.0498000000000003E-5</c:v>
                </c:pt>
                <c:pt idx="60498">
                  <c:v>6.0498999999999998E-5</c:v>
                </c:pt>
                <c:pt idx="60499">
                  <c:v>6.05E-5</c:v>
                </c:pt>
                <c:pt idx="60500">
                  <c:v>6.0501000000000002E-5</c:v>
                </c:pt>
                <c:pt idx="60501">
                  <c:v>6.0501999999999998E-5</c:v>
                </c:pt>
                <c:pt idx="60502">
                  <c:v>6.0503E-5</c:v>
                </c:pt>
                <c:pt idx="60503">
                  <c:v>6.0504000000000002E-5</c:v>
                </c:pt>
                <c:pt idx="60504">
                  <c:v>6.0504999999999998E-5</c:v>
                </c:pt>
                <c:pt idx="60505">
                  <c:v>6.0506E-5</c:v>
                </c:pt>
                <c:pt idx="60506">
                  <c:v>6.0507000000000002E-5</c:v>
                </c:pt>
                <c:pt idx="60507">
                  <c:v>6.0507999999999997E-5</c:v>
                </c:pt>
                <c:pt idx="60508">
                  <c:v>6.0509E-5</c:v>
                </c:pt>
                <c:pt idx="60509">
                  <c:v>6.0510000000000002E-5</c:v>
                </c:pt>
                <c:pt idx="60510">
                  <c:v>6.0510999999999997E-5</c:v>
                </c:pt>
                <c:pt idx="60511">
                  <c:v>6.0511999999999999E-5</c:v>
                </c:pt>
                <c:pt idx="60512">
                  <c:v>6.0513000000000002E-5</c:v>
                </c:pt>
                <c:pt idx="60513">
                  <c:v>6.0513999999999997E-5</c:v>
                </c:pt>
                <c:pt idx="60514">
                  <c:v>6.0514999999999999E-5</c:v>
                </c:pt>
                <c:pt idx="60515">
                  <c:v>6.0516000000000001E-5</c:v>
                </c:pt>
                <c:pt idx="60516">
                  <c:v>6.0516999999999997E-5</c:v>
                </c:pt>
                <c:pt idx="60517">
                  <c:v>6.0517999999999999E-5</c:v>
                </c:pt>
                <c:pt idx="60518">
                  <c:v>6.0519000000000001E-5</c:v>
                </c:pt>
                <c:pt idx="60519">
                  <c:v>6.0520000000000003E-5</c:v>
                </c:pt>
                <c:pt idx="60520">
                  <c:v>6.0520999999999999E-5</c:v>
                </c:pt>
                <c:pt idx="60521">
                  <c:v>6.0522000000000001E-5</c:v>
                </c:pt>
                <c:pt idx="60522">
                  <c:v>6.0523000000000003E-5</c:v>
                </c:pt>
                <c:pt idx="60523">
                  <c:v>6.0523999999999999E-5</c:v>
                </c:pt>
                <c:pt idx="60524">
                  <c:v>6.0525000000000001E-5</c:v>
                </c:pt>
                <c:pt idx="60525">
                  <c:v>6.0526000000000003E-5</c:v>
                </c:pt>
                <c:pt idx="60526">
                  <c:v>6.0526999999999998E-5</c:v>
                </c:pt>
                <c:pt idx="60527">
                  <c:v>6.0528000000000001E-5</c:v>
                </c:pt>
                <c:pt idx="60528">
                  <c:v>6.0529000000000003E-5</c:v>
                </c:pt>
                <c:pt idx="60529">
                  <c:v>6.0529999999999998E-5</c:v>
                </c:pt>
                <c:pt idx="60530">
                  <c:v>6.0531E-5</c:v>
                </c:pt>
                <c:pt idx="60531">
                  <c:v>6.0532000000000003E-5</c:v>
                </c:pt>
                <c:pt idx="60532">
                  <c:v>6.0532999999999998E-5</c:v>
                </c:pt>
                <c:pt idx="60533">
                  <c:v>6.0534E-5</c:v>
                </c:pt>
                <c:pt idx="60534">
                  <c:v>6.0535000000000002E-5</c:v>
                </c:pt>
                <c:pt idx="60535">
                  <c:v>6.0535999999999998E-5</c:v>
                </c:pt>
                <c:pt idx="60536">
                  <c:v>6.0537E-5</c:v>
                </c:pt>
                <c:pt idx="60537">
                  <c:v>6.0538000000000002E-5</c:v>
                </c:pt>
                <c:pt idx="60538">
                  <c:v>6.0538999999999998E-5</c:v>
                </c:pt>
                <c:pt idx="60539">
                  <c:v>6.054E-5</c:v>
                </c:pt>
                <c:pt idx="60540">
                  <c:v>6.0541000000000002E-5</c:v>
                </c:pt>
                <c:pt idx="60541">
                  <c:v>6.0541999999999997E-5</c:v>
                </c:pt>
                <c:pt idx="60542">
                  <c:v>6.0543E-5</c:v>
                </c:pt>
                <c:pt idx="60543">
                  <c:v>6.0544000000000002E-5</c:v>
                </c:pt>
                <c:pt idx="60544">
                  <c:v>6.0544999999999997E-5</c:v>
                </c:pt>
                <c:pt idx="60545">
                  <c:v>6.0545999999999999E-5</c:v>
                </c:pt>
                <c:pt idx="60546">
                  <c:v>6.0547000000000002E-5</c:v>
                </c:pt>
                <c:pt idx="60547">
                  <c:v>6.0547999999999997E-5</c:v>
                </c:pt>
                <c:pt idx="60548">
                  <c:v>6.0548999999999999E-5</c:v>
                </c:pt>
                <c:pt idx="60549">
                  <c:v>6.0550000000000001E-5</c:v>
                </c:pt>
                <c:pt idx="60550">
                  <c:v>6.0550999999999997E-5</c:v>
                </c:pt>
                <c:pt idx="60551">
                  <c:v>6.0551999999999999E-5</c:v>
                </c:pt>
                <c:pt idx="60552">
                  <c:v>6.0553000000000001E-5</c:v>
                </c:pt>
                <c:pt idx="60553">
                  <c:v>6.0554000000000003E-5</c:v>
                </c:pt>
                <c:pt idx="60554">
                  <c:v>6.0554999999999999E-5</c:v>
                </c:pt>
                <c:pt idx="60555">
                  <c:v>6.0556000000000001E-5</c:v>
                </c:pt>
                <c:pt idx="60556">
                  <c:v>6.0557000000000003E-5</c:v>
                </c:pt>
                <c:pt idx="60557">
                  <c:v>6.0557999999999999E-5</c:v>
                </c:pt>
                <c:pt idx="60558">
                  <c:v>6.0559000000000001E-5</c:v>
                </c:pt>
                <c:pt idx="60559">
                  <c:v>6.0560000000000003E-5</c:v>
                </c:pt>
                <c:pt idx="60560">
                  <c:v>6.0560999999999998E-5</c:v>
                </c:pt>
                <c:pt idx="60561">
                  <c:v>6.0562000000000001E-5</c:v>
                </c:pt>
                <c:pt idx="60562">
                  <c:v>6.0563000000000003E-5</c:v>
                </c:pt>
                <c:pt idx="60563">
                  <c:v>6.0563999999999998E-5</c:v>
                </c:pt>
                <c:pt idx="60564">
                  <c:v>6.0565E-5</c:v>
                </c:pt>
                <c:pt idx="60565">
                  <c:v>6.0566000000000003E-5</c:v>
                </c:pt>
                <c:pt idx="60566">
                  <c:v>6.0566999999999998E-5</c:v>
                </c:pt>
                <c:pt idx="60567">
                  <c:v>6.0568E-5</c:v>
                </c:pt>
                <c:pt idx="60568">
                  <c:v>6.0569000000000002E-5</c:v>
                </c:pt>
                <c:pt idx="60569">
                  <c:v>6.0569999999999998E-5</c:v>
                </c:pt>
                <c:pt idx="60570">
                  <c:v>6.0571E-5</c:v>
                </c:pt>
                <c:pt idx="60571">
                  <c:v>6.0572000000000002E-5</c:v>
                </c:pt>
                <c:pt idx="60572">
                  <c:v>6.0572999999999998E-5</c:v>
                </c:pt>
                <c:pt idx="60573">
                  <c:v>6.0574E-5</c:v>
                </c:pt>
                <c:pt idx="60574">
                  <c:v>6.0575000000000002E-5</c:v>
                </c:pt>
                <c:pt idx="60575">
                  <c:v>6.0575999999999997E-5</c:v>
                </c:pt>
                <c:pt idx="60576">
                  <c:v>6.0577E-5</c:v>
                </c:pt>
                <c:pt idx="60577">
                  <c:v>6.0578000000000002E-5</c:v>
                </c:pt>
                <c:pt idx="60578">
                  <c:v>6.0578999999999997E-5</c:v>
                </c:pt>
                <c:pt idx="60579">
                  <c:v>6.0579999999999999E-5</c:v>
                </c:pt>
                <c:pt idx="60580">
                  <c:v>6.0581000000000002E-5</c:v>
                </c:pt>
                <c:pt idx="60581">
                  <c:v>6.0581999999999997E-5</c:v>
                </c:pt>
                <c:pt idx="60582">
                  <c:v>6.0582999999999999E-5</c:v>
                </c:pt>
                <c:pt idx="60583">
                  <c:v>6.0584000000000001E-5</c:v>
                </c:pt>
                <c:pt idx="60584">
                  <c:v>6.0584999999999997E-5</c:v>
                </c:pt>
                <c:pt idx="60585">
                  <c:v>6.0585999999999999E-5</c:v>
                </c:pt>
                <c:pt idx="60586">
                  <c:v>6.0587000000000001E-5</c:v>
                </c:pt>
                <c:pt idx="60587">
                  <c:v>6.0588000000000003E-5</c:v>
                </c:pt>
                <c:pt idx="60588">
                  <c:v>6.0588999999999999E-5</c:v>
                </c:pt>
                <c:pt idx="60589">
                  <c:v>6.0590000000000001E-5</c:v>
                </c:pt>
                <c:pt idx="60590">
                  <c:v>6.0591000000000003E-5</c:v>
                </c:pt>
                <c:pt idx="60591">
                  <c:v>6.0591999999999999E-5</c:v>
                </c:pt>
                <c:pt idx="60592">
                  <c:v>6.0593000000000001E-5</c:v>
                </c:pt>
                <c:pt idx="60593">
                  <c:v>6.0594000000000003E-5</c:v>
                </c:pt>
                <c:pt idx="60594">
                  <c:v>6.0594999999999998E-5</c:v>
                </c:pt>
                <c:pt idx="60595">
                  <c:v>6.0596000000000001E-5</c:v>
                </c:pt>
                <c:pt idx="60596">
                  <c:v>6.0597000000000003E-5</c:v>
                </c:pt>
                <c:pt idx="60597">
                  <c:v>6.0597999999999998E-5</c:v>
                </c:pt>
                <c:pt idx="60598">
                  <c:v>6.0599E-5</c:v>
                </c:pt>
                <c:pt idx="60599">
                  <c:v>6.0600000000000003E-5</c:v>
                </c:pt>
                <c:pt idx="60600">
                  <c:v>6.0600999999999998E-5</c:v>
                </c:pt>
                <c:pt idx="60601">
                  <c:v>6.0602E-5</c:v>
                </c:pt>
                <c:pt idx="60602">
                  <c:v>6.0603000000000002E-5</c:v>
                </c:pt>
                <c:pt idx="60603">
                  <c:v>6.0603999999999998E-5</c:v>
                </c:pt>
                <c:pt idx="60604">
                  <c:v>6.0605E-5</c:v>
                </c:pt>
                <c:pt idx="60605">
                  <c:v>6.0606000000000002E-5</c:v>
                </c:pt>
                <c:pt idx="60606">
                  <c:v>6.0606999999999998E-5</c:v>
                </c:pt>
                <c:pt idx="60607">
                  <c:v>6.0608E-5</c:v>
                </c:pt>
                <c:pt idx="60608">
                  <c:v>6.0609000000000002E-5</c:v>
                </c:pt>
                <c:pt idx="60609">
                  <c:v>6.0609999999999997E-5</c:v>
                </c:pt>
                <c:pt idx="60610">
                  <c:v>6.0611E-5</c:v>
                </c:pt>
                <c:pt idx="60611">
                  <c:v>6.0612000000000002E-5</c:v>
                </c:pt>
                <c:pt idx="60612">
                  <c:v>6.0612999999999997E-5</c:v>
                </c:pt>
                <c:pt idx="60613">
                  <c:v>6.0613999999999999E-5</c:v>
                </c:pt>
                <c:pt idx="60614">
                  <c:v>6.0615000000000002E-5</c:v>
                </c:pt>
                <c:pt idx="60615">
                  <c:v>6.0615999999999997E-5</c:v>
                </c:pt>
                <c:pt idx="60616">
                  <c:v>6.0616999999999999E-5</c:v>
                </c:pt>
                <c:pt idx="60617">
                  <c:v>6.0618000000000001E-5</c:v>
                </c:pt>
                <c:pt idx="60618">
                  <c:v>6.0618999999999997E-5</c:v>
                </c:pt>
                <c:pt idx="60619">
                  <c:v>6.0619999999999999E-5</c:v>
                </c:pt>
                <c:pt idx="60620">
                  <c:v>6.0621000000000001E-5</c:v>
                </c:pt>
                <c:pt idx="60621">
                  <c:v>6.0622000000000003E-5</c:v>
                </c:pt>
                <c:pt idx="60622">
                  <c:v>6.0622999999999999E-5</c:v>
                </c:pt>
                <c:pt idx="60623">
                  <c:v>6.0624000000000001E-5</c:v>
                </c:pt>
                <c:pt idx="60624">
                  <c:v>6.0625000000000003E-5</c:v>
                </c:pt>
                <c:pt idx="60625">
                  <c:v>6.0625999999999999E-5</c:v>
                </c:pt>
                <c:pt idx="60626">
                  <c:v>6.0627000000000001E-5</c:v>
                </c:pt>
                <c:pt idx="60627">
                  <c:v>6.0628000000000003E-5</c:v>
                </c:pt>
                <c:pt idx="60628">
                  <c:v>6.0628999999999998E-5</c:v>
                </c:pt>
                <c:pt idx="60629">
                  <c:v>6.0630000000000001E-5</c:v>
                </c:pt>
                <c:pt idx="60630">
                  <c:v>6.0631000000000003E-5</c:v>
                </c:pt>
                <c:pt idx="60631">
                  <c:v>6.0631999999999998E-5</c:v>
                </c:pt>
                <c:pt idx="60632">
                  <c:v>6.0633E-5</c:v>
                </c:pt>
                <c:pt idx="60633">
                  <c:v>6.0634000000000003E-5</c:v>
                </c:pt>
                <c:pt idx="60634">
                  <c:v>6.0634999999999998E-5</c:v>
                </c:pt>
                <c:pt idx="60635">
                  <c:v>6.0636E-5</c:v>
                </c:pt>
                <c:pt idx="60636">
                  <c:v>6.0637000000000002E-5</c:v>
                </c:pt>
                <c:pt idx="60637">
                  <c:v>6.0637999999999998E-5</c:v>
                </c:pt>
                <c:pt idx="60638">
                  <c:v>6.0639E-5</c:v>
                </c:pt>
                <c:pt idx="60639">
                  <c:v>6.0640000000000002E-5</c:v>
                </c:pt>
                <c:pt idx="60640">
                  <c:v>6.0640999999999998E-5</c:v>
                </c:pt>
                <c:pt idx="60641">
                  <c:v>6.0642E-5</c:v>
                </c:pt>
                <c:pt idx="60642">
                  <c:v>6.0643000000000002E-5</c:v>
                </c:pt>
                <c:pt idx="60643">
                  <c:v>6.0643999999999997E-5</c:v>
                </c:pt>
                <c:pt idx="60644">
                  <c:v>6.0645E-5</c:v>
                </c:pt>
                <c:pt idx="60645">
                  <c:v>6.0646000000000002E-5</c:v>
                </c:pt>
                <c:pt idx="60646">
                  <c:v>6.0646999999999997E-5</c:v>
                </c:pt>
                <c:pt idx="60647">
                  <c:v>6.0647999999999999E-5</c:v>
                </c:pt>
                <c:pt idx="60648">
                  <c:v>6.0649000000000002E-5</c:v>
                </c:pt>
                <c:pt idx="60649">
                  <c:v>6.0649999999999997E-5</c:v>
                </c:pt>
                <c:pt idx="60650">
                  <c:v>6.0650999999999999E-5</c:v>
                </c:pt>
                <c:pt idx="60651">
                  <c:v>6.0652000000000001E-5</c:v>
                </c:pt>
                <c:pt idx="60652">
                  <c:v>6.0652999999999997E-5</c:v>
                </c:pt>
                <c:pt idx="60653">
                  <c:v>6.0653999999999999E-5</c:v>
                </c:pt>
                <c:pt idx="60654">
                  <c:v>6.0655000000000001E-5</c:v>
                </c:pt>
                <c:pt idx="60655">
                  <c:v>6.0656000000000003E-5</c:v>
                </c:pt>
                <c:pt idx="60656">
                  <c:v>6.0656999999999999E-5</c:v>
                </c:pt>
                <c:pt idx="60657">
                  <c:v>6.0658000000000001E-5</c:v>
                </c:pt>
                <c:pt idx="60658">
                  <c:v>6.0659000000000003E-5</c:v>
                </c:pt>
                <c:pt idx="60659">
                  <c:v>6.0659999999999999E-5</c:v>
                </c:pt>
                <c:pt idx="60660">
                  <c:v>6.0661000000000001E-5</c:v>
                </c:pt>
                <c:pt idx="60661">
                  <c:v>6.0662000000000003E-5</c:v>
                </c:pt>
                <c:pt idx="60662">
                  <c:v>6.0662999999999998E-5</c:v>
                </c:pt>
                <c:pt idx="60663">
                  <c:v>6.0664000000000001E-5</c:v>
                </c:pt>
                <c:pt idx="60664">
                  <c:v>6.0665000000000003E-5</c:v>
                </c:pt>
                <c:pt idx="60665">
                  <c:v>6.0665999999999998E-5</c:v>
                </c:pt>
                <c:pt idx="60666">
                  <c:v>6.0667E-5</c:v>
                </c:pt>
                <c:pt idx="60667">
                  <c:v>6.0668000000000003E-5</c:v>
                </c:pt>
                <c:pt idx="60668">
                  <c:v>6.0668999999999998E-5</c:v>
                </c:pt>
                <c:pt idx="60669">
                  <c:v>6.067E-5</c:v>
                </c:pt>
                <c:pt idx="60670">
                  <c:v>6.0671000000000002E-5</c:v>
                </c:pt>
                <c:pt idx="60671">
                  <c:v>6.0671999999999998E-5</c:v>
                </c:pt>
                <c:pt idx="60672">
                  <c:v>6.0673E-5</c:v>
                </c:pt>
                <c:pt idx="60673">
                  <c:v>6.0674000000000002E-5</c:v>
                </c:pt>
                <c:pt idx="60674">
                  <c:v>6.0674999999999998E-5</c:v>
                </c:pt>
                <c:pt idx="60675">
                  <c:v>6.0676E-5</c:v>
                </c:pt>
                <c:pt idx="60676">
                  <c:v>6.0677000000000002E-5</c:v>
                </c:pt>
                <c:pt idx="60677">
                  <c:v>6.0677999999999997E-5</c:v>
                </c:pt>
                <c:pt idx="60678">
                  <c:v>6.0679E-5</c:v>
                </c:pt>
                <c:pt idx="60679">
                  <c:v>6.0680000000000002E-5</c:v>
                </c:pt>
                <c:pt idx="60680">
                  <c:v>6.0680999999999997E-5</c:v>
                </c:pt>
                <c:pt idx="60681">
                  <c:v>6.0681999999999999E-5</c:v>
                </c:pt>
                <c:pt idx="60682">
                  <c:v>6.0683000000000002E-5</c:v>
                </c:pt>
                <c:pt idx="60683">
                  <c:v>6.0683999999999997E-5</c:v>
                </c:pt>
                <c:pt idx="60684">
                  <c:v>6.0684999999999999E-5</c:v>
                </c:pt>
                <c:pt idx="60685">
                  <c:v>6.0686000000000001E-5</c:v>
                </c:pt>
                <c:pt idx="60686">
                  <c:v>6.0686999999999997E-5</c:v>
                </c:pt>
                <c:pt idx="60687">
                  <c:v>6.0687999999999999E-5</c:v>
                </c:pt>
                <c:pt idx="60688">
                  <c:v>6.0689000000000001E-5</c:v>
                </c:pt>
                <c:pt idx="60689">
                  <c:v>6.0690000000000003E-5</c:v>
                </c:pt>
                <c:pt idx="60690">
                  <c:v>6.0690999999999999E-5</c:v>
                </c:pt>
                <c:pt idx="60691">
                  <c:v>6.0692000000000001E-5</c:v>
                </c:pt>
                <c:pt idx="60692">
                  <c:v>6.0693000000000003E-5</c:v>
                </c:pt>
                <c:pt idx="60693">
                  <c:v>6.0693999999999999E-5</c:v>
                </c:pt>
                <c:pt idx="60694">
                  <c:v>6.0695000000000001E-5</c:v>
                </c:pt>
                <c:pt idx="60695">
                  <c:v>6.0696000000000003E-5</c:v>
                </c:pt>
                <c:pt idx="60696">
                  <c:v>6.0696999999999998E-5</c:v>
                </c:pt>
                <c:pt idx="60697">
                  <c:v>6.0698000000000001E-5</c:v>
                </c:pt>
                <c:pt idx="60698">
                  <c:v>6.0699000000000003E-5</c:v>
                </c:pt>
                <c:pt idx="60699">
                  <c:v>6.0699999999999998E-5</c:v>
                </c:pt>
                <c:pt idx="60700">
                  <c:v>6.0701E-5</c:v>
                </c:pt>
                <c:pt idx="60701">
                  <c:v>6.0702000000000003E-5</c:v>
                </c:pt>
                <c:pt idx="60702">
                  <c:v>6.0702999999999998E-5</c:v>
                </c:pt>
                <c:pt idx="60703">
                  <c:v>6.0704E-5</c:v>
                </c:pt>
                <c:pt idx="60704">
                  <c:v>6.0705000000000002E-5</c:v>
                </c:pt>
                <c:pt idx="60705">
                  <c:v>6.0705999999999998E-5</c:v>
                </c:pt>
                <c:pt idx="60706">
                  <c:v>6.0707E-5</c:v>
                </c:pt>
                <c:pt idx="60707">
                  <c:v>6.0708000000000002E-5</c:v>
                </c:pt>
                <c:pt idx="60708">
                  <c:v>6.0708999999999998E-5</c:v>
                </c:pt>
                <c:pt idx="60709">
                  <c:v>6.071E-5</c:v>
                </c:pt>
                <c:pt idx="60710">
                  <c:v>6.0711000000000002E-5</c:v>
                </c:pt>
                <c:pt idx="60711">
                  <c:v>6.0711999999999997E-5</c:v>
                </c:pt>
                <c:pt idx="60712">
                  <c:v>6.0713E-5</c:v>
                </c:pt>
                <c:pt idx="60713">
                  <c:v>6.0714000000000002E-5</c:v>
                </c:pt>
                <c:pt idx="60714">
                  <c:v>6.0714999999999997E-5</c:v>
                </c:pt>
                <c:pt idx="60715">
                  <c:v>6.0715999999999999E-5</c:v>
                </c:pt>
                <c:pt idx="60716">
                  <c:v>6.0717000000000002E-5</c:v>
                </c:pt>
                <c:pt idx="60717">
                  <c:v>6.0717999999999997E-5</c:v>
                </c:pt>
                <c:pt idx="60718">
                  <c:v>6.0718999999999999E-5</c:v>
                </c:pt>
                <c:pt idx="60719">
                  <c:v>6.0720000000000001E-5</c:v>
                </c:pt>
                <c:pt idx="60720">
                  <c:v>6.0720999999999997E-5</c:v>
                </c:pt>
                <c:pt idx="60721">
                  <c:v>6.0721999999999999E-5</c:v>
                </c:pt>
                <c:pt idx="60722">
                  <c:v>6.0723000000000001E-5</c:v>
                </c:pt>
                <c:pt idx="60723">
                  <c:v>6.0723999999999997E-5</c:v>
                </c:pt>
                <c:pt idx="60724">
                  <c:v>6.0724999999999999E-5</c:v>
                </c:pt>
                <c:pt idx="60725">
                  <c:v>6.0726000000000001E-5</c:v>
                </c:pt>
                <c:pt idx="60726">
                  <c:v>6.0727000000000003E-5</c:v>
                </c:pt>
                <c:pt idx="60727">
                  <c:v>6.0727999999999999E-5</c:v>
                </c:pt>
                <c:pt idx="60728">
                  <c:v>6.0729000000000001E-5</c:v>
                </c:pt>
                <c:pt idx="60729">
                  <c:v>6.0730000000000003E-5</c:v>
                </c:pt>
                <c:pt idx="60730">
                  <c:v>6.0730999999999998E-5</c:v>
                </c:pt>
                <c:pt idx="60731">
                  <c:v>6.0732000000000001E-5</c:v>
                </c:pt>
                <c:pt idx="60732">
                  <c:v>6.0733000000000003E-5</c:v>
                </c:pt>
                <c:pt idx="60733">
                  <c:v>6.0733999999999998E-5</c:v>
                </c:pt>
                <c:pt idx="60734">
                  <c:v>6.0735E-5</c:v>
                </c:pt>
                <c:pt idx="60735">
                  <c:v>6.0736000000000003E-5</c:v>
                </c:pt>
                <c:pt idx="60736">
                  <c:v>6.0736999999999998E-5</c:v>
                </c:pt>
                <c:pt idx="60737">
                  <c:v>6.0738E-5</c:v>
                </c:pt>
                <c:pt idx="60738">
                  <c:v>6.0739000000000002E-5</c:v>
                </c:pt>
                <c:pt idx="60739">
                  <c:v>6.0739999999999998E-5</c:v>
                </c:pt>
                <c:pt idx="60740">
                  <c:v>6.0741E-5</c:v>
                </c:pt>
                <c:pt idx="60741">
                  <c:v>6.0742000000000002E-5</c:v>
                </c:pt>
                <c:pt idx="60742">
                  <c:v>6.0742999999999998E-5</c:v>
                </c:pt>
                <c:pt idx="60743">
                  <c:v>6.0744E-5</c:v>
                </c:pt>
                <c:pt idx="60744">
                  <c:v>6.0745000000000002E-5</c:v>
                </c:pt>
                <c:pt idx="60745">
                  <c:v>6.0745999999999997E-5</c:v>
                </c:pt>
                <c:pt idx="60746">
                  <c:v>6.0747E-5</c:v>
                </c:pt>
                <c:pt idx="60747">
                  <c:v>6.0748000000000002E-5</c:v>
                </c:pt>
                <c:pt idx="60748">
                  <c:v>6.0748999999999997E-5</c:v>
                </c:pt>
                <c:pt idx="60749">
                  <c:v>6.0749999999999999E-5</c:v>
                </c:pt>
                <c:pt idx="60750">
                  <c:v>6.0751000000000002E-5</c:v>
                </c:pt>
                <c:pt idx="60751">
                  <c:v>6.0751999999999997E-5</c:v>
                </c:pt>
                <c:pt idx="60752">
                  <c:v>6.0752999999999999E-5</c:v>
                </c:pt>
                <c:pt idx="60753">
                  <c:v>6.0754000000000001E-5</c:v>
                </c:pt>
                <c:pt idx="60754">
                  <c:v>6.0754999999999997E-5</c:v>
                </c:pt>
                <c:pt idx="60755">
                  <c:v>6.0755999999999999E-5</c:v>
                </c:pt>
                <c:pt idx="60756">
                  <c:v>6.0757000000000001E-5</c:v>
                </c:pt>
                <c:pt idx="60757">
                  <c:v>6.0757999999999997E-5</c:v>
                </c:pt>
                <c:pt idx="60758">
                  <c:v>6.0758999999999999E-5</c:v>
                </c:pt>
                <c:pt idx="60759">
                  <c:v>6.0760000000000001E-5</c:v>
                </c:pt>
                <c:pt idx="60760">
                  <c:v>6.0761000000000003E-5</c:v>
                </c:pt>
                <c:pt idx="60761">
                  <c:v>6.0761999999999999E-5</c:v>
                </c:pt>
                <c:pt idx="60762">
                  <c:v>6.0763000000000001E-5</c:v>
                </c:pt>
                <c:pt idx="60763">
                  <c:v>6.0764000000000003E-5</c:v>
                </c:pt>
                <c:pt idx="60764">
                  <c:v>6.0764999999999998E-5</c:v>
                </c:pt>
                <c:pt idx="60765">
                  <c:v>6.0766000000000001E-5</c:v>
                </c:pt>
                <c:pt idx="60766">
                  <c:v>6.0767000000000003E-5</c:v>
                </c:pt>
                <c:pt idx="60767">
                  <c:v>6.0767999999999998E-5</c:v>
                </c:pt>
                <c:pt idx="60768">
                  <c:v>6.0769E-5</c:v>
                </c:pt>
                <c:pt idx="60769">
                  <c:v>6.0770000000000003E-5</c:v>
                </c:pt>
                <c:pt idx="60770">
                  <c:v>6.0770999999999998E-5</c:v>
                </c:pt>
                <c:pt idx="60771">
                  <c:v>6.0772E-5</c:v>
                </c:pt>
                <c:pt idx="60772">
                  <c:v>6.0773000000000002E-5</c:v>
                </c:pt>
                <c:pt idx="60773">
                  <c:v>6.0773999999999998E-5</c:v>
                </c:pt>
                <c:pt idx="60774">
                  <c:v>6.0775E-5</c:v>
                </c:pt>
                <c:pt idx="60775">
                  <c:v>6.0776000000000002E-5</c:v>
                </c:pt>
                <c:pt idx="60776">
                  <c:v>6.0776999999999998E-5</c:v>
                </c:pt>
                <c:pt idx="60777">
                  <c:v>6.0778E-5</c:v>
                </c:pt>
                <c:pt idx="60778">
                  <c:v>6.0779000000000002E-5</c:v>
                </c:pt>
                <c:pt idx="60779">
                  <c:v>6.0779999999999997E-5</c:v>
                </c:pt>
                <c:pt idx="60780">
                  <c:v>6.0781E-5</c:v>
                </c:pt>
                <c:pt idx="60781">
                  <c:v>6.0782000000000002E-5</c:v>
                </c:pt>
                <c:pt idx="60782">
                  <c:v>6.0782999999999997E-5</c:v>
                </c:pt>
                <c:pt idx="60783">
                  <c:v>6.0783999999999999E-5</c:v>
                </c:pt>
                <c:pt idx="60784">
                  <c:v>6.0785000000000002E-5</c:v>
                </c:pt>
                <c:pt idx="60785">
                  <c:v>6.0785999999999997E-5</c:v>
                </c:pt>
                <c:pt idx="60786">
                  <c:v>6.0786999999999999E-5</c:v>
                </c:pt>
                <c:pt idx="60787">
                  <c:v>6.0788000000000001E-5</c:v>
                </c:pt>
                <c:pt idx="60788">
                  <c:v>6.0788999999999997E-5</c:v>
                </c:pt>
                <c:pt idx="60789">
                  <c:v>6.0789999999999999E-5</c:v>
                </c:pt>
                <c:pt idx="60790">
                  <c:v>6.0791000000000001E-5</c:v>
                </c:pt>
                <c:pt idx="60791">
                  <c:v>6.0791999999999997E-5</c:v>
                </c:pt>
                <c:pt idx="60792">
                  <c:v>6.0792999999999999E-5</c:v>
                </c:pt>
                <c:pt idx="60793">
                  <c:v>6.0794000000000001E-5</c:v>
                </c:pt>
                <c:pt idx="60794">
                  <c:v>6.0795000000000003E-5</c:v>
                </c:pt>
                <c:pt idx="60795">
                  <c:v>6.0795999999999999E-5</c:v>
                </c:pt>
                <c:pt idx="60796">
                  <c:v>6.0797000000000001E-5</c:v>
                </c:pt>
                <c:pt idx="60797">
                  <c:v>6.0798000000000003E-5</c:v>
                </c:pt>
                <c:pt idx="60798">
                  <c:v>6.0798999999999998E-5</c:v>
                </c:pt>
                <c:pt idx="60799">
                  <c:v>6.0800000000000001E-5</c:v>
                </c:pt>
                <c:pt idx="60800">
                  <c:v>6.0801000000000003E-5</c:v>
                </c:pt>
                <c:pt idx="60801">
                  <c:v>6.0801999999999998E-5</c:v>
                </c:pt>
                <c:pt idx="60802">
                  <c:v>6.0803E-5</c:v>
                </c:pt>
                <c:pt idx="60803">
                  <c:v>6.0804000000000003E-5</c:v>
                </c:pt>
                <c:pt idx="60804">
                  <c:v>6.0804999999999998E-5</c:v>
                </c:pt>
                <c:pt idx="60805">
                  <c:v>6.0806E-5</c:v>
                </c:pt>
                <c:pt idx="60806">
                  <c:v>6.0807000000000002E-5</c:v>
                </c:pt>
                <c:pt idx="60807">
                  <c:v>6.0807999999999998E-5</c:v>
                </c:pt>
                <c:pt idx="60808">
                  <c:v>6.0809E-5</c:v>
                </c:pt>
                <c:pt idx="60809">
                  <c:v>6.0810000000000002E-5</c:v>
                </c:pt>
                <c:pt idx="60810">
                  <c:v>6.0810999999999998E-5</c:v>
                </c:pt>
                <c:pt idx="60811">
                  <c:v>6.0812E-5</c:v>
                </c:pt>
                <c:pt idx="60812">
                  <c:v>6.0813000000000002E-5</c:v>
                </c:pt>
                <c:pt idx="60813">
                  <c:v>6.0813999999999997E-5</c:v>
                </c:pt>
                <c:pt idx="60814">
                  <c:v>6.0815E-5</c:v>
                </c:pt>
                <c:pt idx="60815">
                  <c:v>6.0816000000000002E-5</c:v>
                </c:pt>
                <c:pt idx="60816">
                  <c:v>6.0816999999999997E-5</c:v>
                </c:pt>
                <c:pt idx="60817">
                  <c:v>6.0817999999999999E-5</c:v>
                </c:pt>
                <c:pt idx="60818">
                  <c:v>6.0819000000000002E-5</c:v>
                </c:pt>
                <c:pt idx="60819">
                  <c:v>6.0819999999999997E-5</c:v>
                </c:pt>
                <c:pt idx="60820">
                  <c:v>6.0820999999999999E-5</c:v>
                </c:pt>
                <c:pt idx="60821">
                  <c:v>6.0822000000000001E-5</c:v>
                </c:pt>
                <c:pt idx="60822">
                  <c:v>6.0822999999999997E-5</c:v>
                </c:pt>
                <c:pt idx="60823">
                  <c:v>6.0823999999999999E-5</c:v>
                </c:pt>
                <c:pt idx="60824">
                  <c:v>6.0825000000000001E-5</c:v>
                </c:pt>
                <c:pt idx="60825">
                  <c:v>6.0825999999999997E-5</c:v>
                </c:pt>
                <c:pt idx="60826">
                  <c:v>6.0826999999999999E-5</c:v>
                </c:pt>
                <c:pt idx="60827">
                  <c:v>6.0828000000000001E-5</c:v>
                </c:pt>
                <c:pt idx="60828">
                  <c:v>6.0829000000000003E-5</c:v>
                </c:pt>
                <c:pt idx="60829">
                  <c:v>6.0829999999999999E-5</c:v>
                </c:pt>
                <c:pt idx="60830">
                  <c:v>6.0831000000000001E-5</c:v>
                </c:pt>
                <c:pt idx="60831">
                  <c:v>6.0832000000000003E-5</c:v>
                </c:pt>
                <c:pt idx="60832">
                  <c:v>6.0832999999999998E-5</c:v>
                </c:pt>
                <c:pt idx="60833">
                  <c:v>6.0834000000000001E-5</c:v>
                </c:pt>
                <c:pt idx="60834">
                  <c:v>6.0835000000000003E-5</c:v>
                </c:pt>
                <c:pt idx="60835">
                  <c:v>6.0835999999999998E-5</c:v>
                </c:pt>
                <c:pt idx="60836">
                  <c:v>6.0837E-5</c:v>
                </c:pt>
                <c:pt idx="60837">
                  <c:v>6.0838000000000003E-5</c:v>
                </c:pt>
                <c:pt idx="60838">
                  <c:v>6.0838999999999998E-5</c:v>
                </c:pt>
                <c:pt idx="60839">
                  <c:v>6.084E-5</c:v>
                </c:pt>
                <c:pt idx="60840">
                  <c:v>6.0841000000000002E-5</c:v>
                </c:pt>
                <c:pt idx="60841">
                  <c:v>6.0841999999999998E-5</c:v>
                </c:pt>
                <c:pt idx="60842">
                  <c:v>6.0843E-5</c:v>
                </c:pt>
                <c:pt idx="60843">
                  <c:v>6.0844000000000002E-5</c:v>
                </c:pt>
                <c:pt idx="60844">
                  <c:v>6.0844999999999998E-5</c:v>
                </c:pt>
                <c:pt idx="60845">
                  <c:v>6.0846E-5</c:v>
                </c:pt>
                <c:pt idx="60846">
                  <c:v>6.0847000000000002E-5</c:v>
                </c:pt>
                <c:pt idx="60847">
                  <c:v>6.0847999999999997E-5</c:v>
                </c:pt>
                <c:pt idx="60848">
                  <c:v>6.0849E-5</c:v>
                </c:pt>
                <c:pt idx="60849">
                  <c:v>6.0850000000000002E-5</c:v>
                </c:pt>
                <c:pt idx="60850">
                  <c:v>6.0850999999999997E-5</c:v>
                </c:pt>
                <c:pt idx="60851">
                  <c:v>6.0851999999999999E-5</c:v>
                </c:pt>
                <c:pt idx="60852">
                  <c:v>6.0853000000000002E-5</c:v>
                </c:pt>
                <c:pt idx="60853">
                  <c:v>6.0853999999999997E-5</c:v>
                </c:pt>
                <c:pt idx="60854">
                  <c:v>6.0854999999999999E-5</c:v>
                </c:pt>
                <c:pt idx="60855">
                  <c:v>6.0856000000000001E-5</c:v>
                </c:pt>
                <c:pt idx="60856">
                  <c:v>6.0856999999999997E-5</c:v>
                </c:pt>
                <c:pt idx="60857">
                  <c:v>6.0857999999999999E-5</c:v>
                </c:pt>
                <c:pt idx="60858">
                  <c:v>6.0859000000000001E-5</c:v>
                </c:pt>
                <c:pt idx="60859">
                  <c:v>6.0859999999999997E-5</c:v>
                </c:pt>
                <c:pt idx="60860">
                  <c:v>6.0860999999999999E-5</c:v>
                </c:pt>
                <c:pt idx="60861">
                  <c:v>6.0862000000000001E-5</c:v>
                </c:pt>
                <c:pt idx="60862">
                  <c:v>6.0863000000000003E-5</c:v>
                </c:pt>
                <c:pt idx="60863">
                  <c:v>6.0863999999999999E-5</c:v>
                </c:pt>
                <c:pt idx="60864">
                  <c:v>6.0865000000000001E-5</c:v>
                </c:pt>
                <c:pt idx="60865">
                  <c:v>6.0866000000000003E-5</c:v>
                </c:pt>
                <c:pt idx="60866">
                  <c:v>6.0866999999999998E-5</c:v>
                </c:pt>
                <c:pt idx="60867">
                  <c:v>6.0868000000000001E-5</c:v>
                </c:pt>
                <c:pt idx="60868">
                  <c:v>6.0869000000000003E-5</c:v>
                </c:pt>
                <c:pt idx="60869">
                  <c:v>6.0869999999999998E-5</c:v>
                </c:pt>
                <c:pt idx="60870">
                  <c:v>6.0871E-5</c:v>
                </c:pt>
                <c:pt idx="60871">
                  <c:v>6.0872000000000003E-5</c:v>
                </c:pt>
                <c:pt idx="60872">
                  <c:v>6.0872999999999998E-5</c:v>
                </c:pt>
                <c:pt idx="60873">
                  <c:v>6.0874E-5</c:v>
                </c:pt>
                <c:pt idx="60874">
                  <c:v>6.0875000000000002E-5</c:v>
                </c:pt>
                <c:pt idx="60875">
                  <c:v>6.0875999999999998E-5</c:v>
                </c:pt>
                <c:pt idx="60876">
                  <c:v>6.0877E-5</c:v>
                </c:pt>
                <c:pt idx="60877">
                  <c:v>6.0878000000000002E-5</c:v>
                </c:pt>
                <c:pt idx="60878">
                  <c:v>6.0878999999999998E-5</c:v>
                </c:pt>
                <c:pt idx="60879">
                  <c:v>6.088E-5</c:v>
                </c:pt>
                <c:pt idx="60880">
                  <c:v>6.0881000000000002E-5</c:v>
                </c:pt>
                <c:pt idx="60881">
                  <c:v>6.0881999999999997E-5</c:v>
                </c:pt>
                <c:pt idx="60882">
                  <c:v>6.0883E-5</c:v>
                </c:pt>
                <c:pt idx="60883">
                  <c:v>6.0884000000000002E-5</c:v>
                </c:pt>
                <c:pt idx="60884">
                  <c:v>6.0884999999999997E-5</c:v>
                </c:pt>
                <c:pt idx="60885">
                  <c:v>6.0885999999999999E-5</c:v>
                </c:pt>
                <c:pt idx="60886">
                  <c:v>6.0887000000000002E-5</c:v>
                </c:pt>
                <c:pt idx="60887">
                  <c:v>6.0887999999999997E-5</c:v>
                </c:pt>
                <c:pt idx="60888">
                  <c:v>6.0888999999999999E-5</c:v>
                </c:pt>
                <c:pt idx="60889">
                  <c:v>6.0890000000000001E-5</c:v>
                </c:pt>
                <c:pt idx="60890">
                  <c:v>6.0890999999999997E-5</c:v>
                </c:pt>
                <c:pt idx="60891">
                  <c:v>6.0891999999999999E-5</c:v>
                </c:pt>
                <c:pt idx="60892">
                  <c:v>6.0893000000000001E-5</c:v>
                </c:pt>
                <c:pt idx="60893">
                  <c:v>6.0893999999999997E-5</c:v>
                </c:pt>
                <c:pt idx="60894">
                  <c:v>6.0894999999999999E-5</c:v>
                </c:pt>
                <c:pt idx="60895">
                  <c:v>6.0896000000000001E-5</c:v>
                </c:pt>
                <c:pt idx="60896">
                  <c:v>6.0897000000000003E-5</c:v>
                </c:pt>
                <c:pt idx="60897">
                  <c:v>6.0897999999999999E-5</c:v>
                </c:pt>
                <c:pt idx="60898">
                  <c:v>6.0899000000000001E-5</c:v>
                </c:pt>
                <c:pt idx="60899">
                  <c:v>6.0900000000000003E-5</c:v>
                </c:pt>
                <c:pt idx="60900">
                  <c:v>6.0900999999999998E-5</c:v>
                </c:pt>
                <c:pt idx="60901">
                  <c:v>6.0902000000000001E-5</c:v>
                </c:pt>
                <c:pt idx="60902">
                  <c:v>6.0903000000000003E-5</c:v>
                </c:pt>
                <c:pt idx="60903">
                  <c:v>6.0903999999999998E-5</c:v>
                </c:pt>
                <c:pt idx="60904">
                  <c:v>6.0905E-5</c:v>
                </c:pt>
                <c:pt idx="60905">
                  <c:v>6.0906000000000003E-5</c:v>
                </c:pt>
                <c:pt idx="60906">
                  <c:v>6.0906999999999998E-5</c:v>
                </c:pt>
                <c:pt idx="60907">
                  <c:v>6.0908E-5</c:v>
                </c:pt>
                <c:pt idx="60908">
                  <c:v>6.0909000000000002E-5</c:v>
                </c:pt>
                <c:pt idx="60909">
                  <c:v>6.0909999999999998E-5</c:v>
                </c:pt>
                <c:pt idx="60910">
                  <c:v>6.0911E-5</c:v>
                </c:pt>
                <c:pt idx="60911">
                  <c:v>6.0912000000000002E-5</c:v>
                </c:pt>
                <c:pt idx="60912">
                  <c:v>6.0912999999999998E-5</c:v>
                </c:pt>
                <c:pt idx="60913">
                  <c:v>6.0914E-5</c:v>
                </c:pt>
                <c:pt idx="60914">
                  <c:v>6.0915000000000002E-5</c:v>
                </c:pt>
                <c:pt idx="60915">
                  <c:v>6.0915999999999997E-5</c:v>
                </c:pt>
                <c:pt idx="60916">
                  <c:v>6.0917E-5</c:v>
                </c:pt>
                <c:pt idx="60917">
                  <c:v>6.0918000000000002E-5</c:v>
                </c:pt>
                <c:pt idx="60918">
                  <c:v>6.0918999999999997E-5</c:v>
                </c:pt>
                <c:pt idx="60919">
                  <c:v>6.0919999999999999E-5</c:v>
                </c:pt>
                <c:pt idx="60920">
                  <c:v>6.0921000000000002E-5</c:v>
                </c:pt>
                <c:pt idx="60921">
                  <c:v>6.0921999999999997E-5</c:v>
                </c:pt>
                <c:pt idx="60922">
                  <c:v>6.0922999999999999E-5</c:v>
                </c:pt>
                <c:pt idx="60923">
                  <c:v>6.0924000000000001E-5</c:v>
                </c:pt>
                <c:pt idx="60924">
                  <c:v>6.0924999999999997E-5</c:v>
                </c:pt>
                <c:pt idx="60925">
                  <c:v>6.0925999999999999E-5</c:v>
                </c:pt>
                <c:pt idx="60926">
                  <c:v>6.0927000000000001E-5</c:v>
                </c:pt>
                <c:pt idx="60927">
                  <c:v>6.0927999999999997E-5</c:v>
                </c:pt>
                <c:pt idx="60928">
                  <c:v>6.0928999999999999E-5</c:v>
                </c:pt>
                <c:pt idx="60929">
                  <c:v>6.0930000000000001E-5</c:v>
                </c:pt>
                <c:pt idx="60930">
                  <c:v>6.0931000000000003E-5</c:v>
                </c:pt>
                <c:pt idx="60931">
                  <c:v>6.0931999999999999E-5</c:v>
                </c:pt>
                <c:pt idx="60932">
                  <c:v>6.0933000000000001E-5</c:v>
                </c:pt>
                <c:pt idx="60933">
                  <c:v>6.0934000000000003E-5</c:v>
                </c:pt>
                <c:pt idx="60934">
                  <c:v>6.0934999999999998E-5</c:v>
                </c:pt>
                <c:pt idx="60935">
                  <c:v>6.0936000000000001E-5</c:v>
                </c:pt>
                <c:pt idx="60936">
                  <c:v>6.0937000000000003E-5</c:v>
                </c:pt>
                <c:pt idx="60937">
                  <c:v>6.0937999999999998E-5</c:v>
                </c:pt>
                <c:pt idx="60938">
                  <c:v>6.0939E-5</c:v>
                </c:pt>
                <c:pt idx="60939">
                  <c:v>6.0940000000000003E-5</c:v>
                </c:pt>
                <c:pt idx="60940">
                  <c:v>6.0940999999999998E-5</c:v>
                </c:pt>
                <c:pt idx="60941">
                  <c:v>6.0942E-5</c:v>
                </c:pt>
                <c:pt idx="60942">
                  <c:v>6.0943000000000002E-5</c:v>
                </c:pt>
                <c:pt idx="60943">
                  <c:v>6.0943999999999998E-5</c:v>
                </c:pt>
                <c:pt idx="60944">
                  <c:v>6.0945E-5</c:v>
                </c:pt>
                <c:pt idx="60945">
                  <c:v>6.0946000000000002E-5</c:v>
                </c:pt>
                <c:pt idx="60946">
                  <c:v>6.0946999999999998E-5</c:v>
                </c:pt>
                <c:pt idx="60947">
                  <c:v>6.0948E-5</c:v>
                </c:pt>
                <c:pt idx="60948">
                  <c:v>6.0949000000000002E-5</c:v>
                </c:pt>
                <c:pt idx="60949">
                  <c:v>6.0949999999999998E-5</c:v>
                </c:pt>
                <c:pt idx="60950">
                  <c:v>6.0951E-5</c:v>
                </c:pt>
                <c:pt idx="60951">
                  <c:v>6.0952000000000002E-5</c:v>
                </c:pt>
                <c:pt idx="60952">
                  <c:v>6.0952999999999997E-5</c:v>
                </c:pt>
                <c:pt idx="60953">
                  <c:v>6.0954E-5</c:v>
                </c:pt>
                <c:pt idx="60954">
                  <c:v>6.0955000000000002E-5</c:v>
                </c:pt>
                <c:pt idx="60955">
                  <c:v>6.0955999999999997E-5</c:v>
                </c:pt>
                <c:pt idx="60956">
                  <c:v>6.0956999999999999E-5</c:v>
                </c:pt>
                <c:pt idx="60957">
                  <c:v>6.0958000000000001E-5</c:v>
                </c:pt>
                <c:pt idx="60958">
                  <c:v>6.0958999999999997E-5</c:v>
                </c:pt>
                <c:pt idx="60959">
                  <c:v>6.0959999999999999E-5</c:v>
                </c:pt>
                <c:pt idx="60960">
                  <c:v>6.0961000000000001E-5</c:v>
                </c:pt>
                <c:pt idx="60961">
                  <c:v>6.0961999999999997E-5</c:v>
                </c:pt>
                <c:pt idx="60962">
                  <c:v>6.0962999999999999E-5</c:v>
                </c:pt>
                <c:pt idx="60963">
                  <c:v>6.0964000000000001E-5</c:v>
                </c:pt>
                <c:pt idx="60964">
                  <c:v>6.0965000000000003E-5</c:v>
                </c:pt>
                <c:pt idx="60965">
                  <c:v>6.0965999999999999E-5</c:v>
                </c:pt>
                <c:pt idx="60966">
                  <c:v>6.0967000000000001E-5</c:v>
                </c:pt>
                <c:pt idx="60967">
                  <c:v>6.0968000000000003E-5</c:v>
                </c:pt>
                <c:pt idx="60968">
                  <c:v>6.0968999999999999E-5</c:v>
                </c:pt>
                <c:pt idx="60969">
                  <c:v>6.0970000000000001E-5</c:v>
                </c:pt>
                <c:pt idx="60970">
                  <c:v>6.0971000000000003E-5</c:v>
                </c:pt>
                <c:pt idx="60971">
                  <c:v>6.0971999999999998E-5</c:v>
                </c:pt>
                <c:pt idx="60972">
                  <c:v>6.0973000000000001E-5</c:v>
                </c:pt>
                <c:pt idx="60973">
                  <c:v>6.0974000000000003E-5</c:v>
                </c:pt>
                <c:pt idx="60974">
                  <c:v>6.0974999999999998E-5</c:v>
                </c:pt>
                <c:pt idx="60975">
                  <c:v>6.0976E-5</c:v>
                </c:pt>
                <c:pt idx="60976">
                  <c:v>6.0977000000000002E-5</c:v>
                </c:pt>
                <c:pt idx="60977">
                  <c:v>6.0977999999999998E-5</c:v>
                </c:pt>
                <c:pt idx="60978">
                  <c:v>6.0979E-5</c:v>
                </c:pt>
                <c:pt idx="60979">
                  <c:v>6.0980000000000002E-5</c:v>
                </c:pt>
                <c:pt idx="60980">
                  <c:v>6.0980999999999998E-5</c:v>
                </c:pt>
                <c:pt idx="60981">
                  <c:v>6.0982E-5</c:v>
                </c:pt>
                <c:pt idx="60982">
                  <c:v>6.0983000000000002E-5</c:v>
                </c:pt>
                <c:pt idx="60983">
                  <c:v>6.0983999999999998E-5</c:v>
                </c:pt>
                <c:pt idx="60984">
                  <c:v>6.0985E-5</c:v>
                </c:pt>
                <c:pt idx="60985">
                  <c:v>6.0986000000000002E-5</c:v>
                </c:pt>
                <c:pt idx="60986">
                  <c:v>6.0986999999999997E-5</c:v>
                </c:pt>
                <c:pt idx="60987">
                  <c:v>6.0988E-5</c:v>
                </c:pt>
                <c:pt idx="60988">
                  <c:v>6.0989000000000002E-5</c:v>
                </c:pt>
                <c:pt idx="60989">
                  <c:v>6.0989999999999997E-5</c:v>
                </c:pt>
                <c:pt idx="60990">
                  <c:v>6.0990999999999999E-5</c:v>
                </c:pt>
                <c:pt idx="60991">
                  <c:v>6.0992000000000002E-5</c:v>
                </c:pt>
                <c:pt idx="60992">
                  <c:v>6.0992999999999997E-5</c:v>
                </c:pt>
                <c:pt idx="60993">
                  <c:v>6.0993999999999999E-5</c:v>
                </c:pt>
                <c:pt idx="60994">
                  <c:v>6.0995000000000001E-5</c:v>
                </c:pt>
                <c:pt idx="60995">
                  <c:v>6.0995999999999997E-5</c:v>
                </c:pt>
                <c:pt idx="60996">
                  <c:v>6.0996999999999999E-5</c:v>
                </c:pt>
                <c:pt idx="60997">
                  <c:v>6.0998000000000001E-5</c:v>
                </c:pt>
                <c:pt idx="60998">
                  <c:v>6.0999000000000003E-5</c:v>
                </c:pt>
                <c:pt idx="60999">
                  <c:v>6.0999999999999999E-5</c:v>
                </c:pt>
                <c:pt idx="61000">
                  <c:v>6.1001000000000001E-5</c:v>
                </c:pt>
                <c:pt idx="61001">
                  <c:v>6.1002000000000003E-5</c:v>
                </c:pt>
                <c:pt idx="61002">
                  <c:v>6.1002999999999999E-5</c:v>
                </c:pt>
                <c:pt idx="61003">
                  <c:v>6.1004000000000001E-5</c:v>
                </c:pt>
                <c:pt idx="61004">
                  <c:v>6.1005000000000003E-5</c:v>
                </c:pt>
                <c:pt idx="61005">
                  <c:v>6.1005999999999998E-5</c:v>
                </c:pt>
                <c:pt idx="61006">
                  <c:v>6.1007000000000001E-5</c:v>
                </c:pt>
                <c:pt idx="61007">
                  <c:v>6.1008000000000003E-5</c:v>
                </c:pt>
                <c:pt idx="61008">
                  <c:v>6.1008999999999998E-5</c:v>
                </c:pt>
                <c:pt idx="61009">
                  <c:v>6.101E-5</c:v>
                </c:pt>
                <c:pt idx="61010">
                  <c:v>6.1011000000000003E-5</c:v>
                </c:pt>
                <c:pt idx="61011">
                  <c:v>6.1011999999999998E-5</c:v>
                </c:pt>
                <c:pt idx="61012">
                  <c:v>6.1013E-5</c:v>
                </c:pt>
                <c:pt idx="61013">
                  <c:v>6.1014000000000002E-5</c:v>
                </c:pt>
                <c:pt idx="61014">
                  <c:v>6.1014999999999998E-5</c:v>
                </c:pt>
                <c:pt idx="61015">
                  <c:v>6.1016E-5</c:v>
                </c:pt>
                <c:pt idx="61016">
                  <c:v>6.1017000000000002E-5</c:v>
                </c:pt>
                <c:pt idx="61017">
                  <c:v>6.1017999999999998E-5</c:v>
                </c:pt>
                <c:pt idx="61018">
                  <c:v>6.1019E-5</c:v>
                </c:pt>
                <c:pt idx="61019">
                  <c:v>6.1020000000000002E-5</c:v>
                </c:pt>
                <c:pt idx="61020">
                  <c:v>6.1020999999999997E-5</c:v>
                </c:pt>
                <c:pt idx="61021">
                  <c:v>6.1022E-5</c:v>
                </c:pt>
                <c:pt idx="61022">
                  <c:v>6.1023000000000002E-5</c:v>
                </c:pt>
                <c:pt idx="61023">
                  <c:v>6.1023999999999997E-5</c:v>
                </c:pt>
                <c:pt idx="61024">
                  <c:v>6.1024999999999999E-5</c:v>
                </c:pt>
                <c:pt idx="61025">
                  <c:v>6.1026000000000002E-5</c:v>
                </c:pt>
                <c:pt idx="61026">
                  <c:v>6.1026999999999997E-5</c:v>
                </c:pt>
                <c:pt idx="61027">
                  <c:v>6.1027999999999999E-5</c:v>
                </c:pt>
                <c:pt idx="61028">
                  <c:v>6.1029000000000001E-5</c:v>
                </c:pt>
                <c:pt idx="61029">
                  <c:v>6.1029999999999997E-5</c:v>
                </c:pt>
                <c:pt idx="61030">
                  <c:v>6.1030999999999999E-5</c:v>
                </c:pt>
                <c:pt idx="61031">
                  <c:v>6.1032000000000001E-5</c:v>
                </c:pt>
                <c:pt idx="61032">
                  <c:v>6.1033000000000003E-5</c:v>
                </c:pt>
                <c:pt idx="61033">
                  <c:v>6.1033999999999999E-5</c:v>
                </c:pt>
                <c:pt idx="61034">
                  <c:v>6.1035000000000001E-5</c:v>
                </c:pt>
                <c:pt idx="61035">
                  <c:v>6.1036000000000003E-5</c:v>
                </c:pt>
                <c:pt idx="61036">
                  <c:v>6.1037000000000005E-5</c:v>
                </c:pt>
                <c:pt idx="61037">
                  <c:v>6.1037999999999994E-5</c:v>
                </c:pt>
                <c:pt idx="61038">
                  <c:v>6.1038999999999996E-5</c:v>
                </c:pt>
                <c:pt idx="61039">
                  <c:v>6.1039999999999998E-5</c:v>
                </c:pt>
                <c:pt idx="61040">
                  <c:v>6.1041000000000001E-5</c:v>
                </c:pt>
                <c:pt idx="61041">
                  <c:v>6.1042000000000003E-5</c:v>
                </c:pt>
                <c:pt idx="61042">
                  <c:v>6.1043000000000005E-5</c:v>
                </c:pt>
                <c:pt idx="61043">
                  <c:v>6.1043999999999994E-5</c:v>
                </c:pt>
                <c:pt idx="61044">
                  <c:v>6.1044999999999996E-5</c:v>
                </c:pt>
                <c:pt idx="61045">
                  <c:v>6.1045999999999998E-5</c:v>
                </c:pt>
                <c:pt idx="61046">
                  <c:v>6.1047E-5</c:v>
                </c:pt>
                <c:pt idx="61047">
                  <c:v>6.1048000000000002E-5</c:v>
                </c:pt>
                <c:pt idx="61048">
                  <c:v>6.1049000000000005E-5</c:v>
                </c:pt>
                <c:pt idx="61049">
                  <c:v>6.1050000000000007E-5</c:v>
                </c:pt>
                <c:pt idx="61050">
                  <c:v>6.1050999999999995E-5</c:v>
                </c:pt>
                <c:pt idx="61051">
                  <c:v>6.1051999999999998E-5</c:v>
                </c:pt>
                <c:pt idx="61052">
                  <c:v>6.1053E-5</c:v>
                </c:pt>
                <c:pt idx="61053">
                  <c:v>6.1054000000000002E-5</c:v>
                </c:pt>
                <c:pt idx="61054">
                  <c:v>6.1055000000000004E-5</c:v>
                </c:pt>
                <c:pt idx="61055">
                  <c:v>6.1056000000000006E-5</c:v>
                </c:pt>
                <c:pt idx="61056">
                  <c:v>6.1056999999999995E-5</c:v>
                </c:pt>
                <c:pt idx="61057">
                  <c:v>6.1057999999999997E-5</c:v>
                </c:pt>
                <c:pt idx="61058">
                  <c:v>6.1058999999999999E-5</c:v>
                </c:pt>
                <c:pt idx="61059">
                  <c:v>6.1060000000000002E-5</c:v>
                </c:pt>
                <c:pt idx="61060">
                  <c:v>6.1061000000000004E-5</c:v>
                </c:pt>
                <c:pt idx="61061">
                  <c:v>6.1062000000000006E-5</c:v>
                </c:pt>
                <c:pt idx="61062">
                  <c:v>6.1062999999999995E-5</c:v>
                </c:pt>
                <c:pt idx="61063">
                  <c:v>6.1063999999999997E-5</c:v>
                </c:pt>
                <c:pt idx="61064">
                  <c:v>6.1064999999999999E-5</c:v>
                </c:pt>
                <c:pt idx="61065">
                  <c:v>6.1066000000000001E-5</c:v>
                </c:pt>
                <c:pt idx="61066">
                  <c:v>6.1067000000000003E-5</c:v>
                </c:pt>
                <c:pt idx="61067">
                  <c:v>6.1068000000000006E-5</c:v>
                </c:pt>
                <c:pt idx="61068">
                  <c:v>6.1068999999999994E-5</c:v>
                </c:pt>
                <c:pt idx="61069">
                  <c:v>6.1069999999999996E-5</c:v>
                </c:pt>
                <c:pt idx="61070">
                  <c:v>6.1070999999999999E-5</c:v>
                </c:pt>
                <c:pt idx="61071">
                  <c:v>6.1072000000000001E-5</c:v>
                </c:pt>
                <c:pt idx="61072">
                  <c:v>6.1073000000000003E-5</c:v>
                </c:pt>
                <c:pt idx="61073">
                  <c:v>6.1074000000000005E-5</c:v>
                </c:pt>
                <c:pt idx="61074">
                  <c:v>6.1074999999999994E-5</c:v>
                </c:pt>
                <c:pt idx="61075">
                  <c:v>6.1075999999999996E-5</c:v>
                </c:pt>
                <c:pt idx="61076">
                  <c:v>6.1076999999999998E-5</c:v>
                </c:pt>
                <c:pt idx="61077">
                  <c:v>6.1078E-5</c:v>
                </c:pt>
                <c:pt idx="61078">
                  <c:v>6.1079000000000003E-5</c:v>
                </c:pt>
                <c:pt idx="61079">
                  <c:v>6.1080000000000005E-5</c:v>
                </c:pt>
                <c:pt idx="61080">
                  <c:v>6.1080999999999993E-5</c:v>
                </c:pt>
                <c:pt idx="61081">
                  <c:v>6.1081999999999996E-5</c:v>
                </c:pt>
                <c:pt idx="61082">
                  <c:v>6.1082999999999998E-5</c:v>
                </c:pt>
                <c:pt idx="61083">
                  <c:v>6.1084E-5</c:v>
                </c:pt>
                <c:pt idx="61084">
                  <c:v>6.1085000000000002E-5</c:v>
                </c:pt>
                <c:pt idx="61085">
                  <c:v>6.1086000000000004E-5</c:v>
                </c:pt>
                <c:pt idx="61086">
                  <c:v>6.1087000000000007E-5</c:v>
                </c:pt>
                <c:pt idx="61087">
                  <c:v>6.1087999999999995E-5</c:v>
                </c:pt>
                <c:pt idx="61088">
                  <c:v>6.1088999999999997E-5</c:v>
                </c:pt>
                <c:pt idx="61089">
                  <c:v>6.109E-5</c:v>
                </c:pt>
                <c:pt idx="61090">
                  <c:v>6.1091000000000002E-5</c:v>
                </c:pt>
                <c:pt idx="61091">
                  <c:v>6.1092000000000004E-5</c:v>
                </c:pt>
                <c:pt idx="61092">
                  <c:v>6.1093000000000006E-5</c:v>
                </c:pt>
                <c:pt idx="61093">
                  <c:v>6.1093999999999995E-5</c:v>
                </c:pt>
                <c:pt idx="61094">
                  <c:v>6.1094999999999997E-5</c:v>
                </c:pt>
                <c:pt idx="61095">
                  <c:v>6.1095999999999999E-5</c:v>
                </c:pt>
                <c:pt idx="61096">
                  <c:v>6.1097000000000001E-5</c:v>
                </c:pt>
                <c:pt idx="61097">
                  <c:v>6.1098000000000004E-5</c:v>
                </c:pt>
                <c:pt idx="61098">
                  <c:v>6.1099000000000006E-5</c:v>
                </c:pt>
                <c:pt idx="61099">
                  <c:v>6.1099999999999994E-5</c:v>
                </c:pt>
                <c:pt idx="61100">
                  <c:v>6.1100999999999997E-5</c:v>
                </c:pt>
                <c:pt idx="61101">
                  <c:v>6.1101999999999999E-5</c:v>
                </c:pt>
                <c:pt idx="61102">
                  <c:v>6.1103000000000001E-5</c:v>
                </c:pt>
                <c:pt idx="61103">
                  <c:v>6.1104000000000003E-5</c:v>
                </c:pt>
                <c:pt idx="61104">
                  <c:v>6.1105000000000005E-5</c:v>
                </c:pt>
                <c:pt idx="61105">
                  <c:v>6.1105999999999994E-5</c:v>
                </c:pt>
                <c:pt idx="61106">
                  <c:v>6.1106999999999996E-5</c:v>
                </c:pt>
                <c:pt idx="61107">
                  <c:v>6.1107999999999998E-5</c:v>
                </c:pt>
                <c:pt idx="61108">
                  <c:v>6.1109000000000001E-5</c:v>
                </c:pt>
                <c:pt idx="61109">
                  <c:v>6.1110000000000003E-5</c:v>
                </c:pt>
                <c:pt idx="61110">
                  <c:v>6.1111000000000005E-5</c:v>
                </c:pt>
                <c:pt idx="61111">
                  <c:v>6.1111999999999994E-5</c:v>
                </c:pt>
                <c:pt idx="61112">
                  <c:v>6.1112999999999996E-5</c:v>
                </c:pt>
                <c:pt idx="61113">
                  <c:v>6.1113999999999998E-5</c:v>
                </c:pt>
                <c:pt idx="61114">
                  <c:v>6.1115E-5</c:v>
                </c:pt>
                <c:pt idx="61115">
                  <c:v>6.1116000000000002E-5</c:v>
                </c:pt>
                <c:pt idx="61116">
                  <c:v>6.1117000000000005E-5</c:v>
                </c:pt>
                <c:pt idx="61117">
                  <c:v>6.1118000000000007E-5</c:v>
                </c:pt>
                <c:pt idx="61118">
                  <c:v>6.1118999999999995E-5</c:v>
                </c:pt>
                <c:pt idx="61119">
                  <c:v>6.1119999999999998E-5</c:v>
                </c:pt>
                <c:pt idx="61120">
                  <c:v>6.1121E-5</c:v>
                </c:pt>
                <c:pt idx="61121">
                  <c:v>6.1122000000000002E-5</c:v>
                </c:pt>
                <c:pt idx="61122">
                  <c:v>6.1123000000000004E-5</c:v>
                </c:pt>
                <c:pt idx="61123">
                  <c:v>6.1124000000000006E-5</c:v>
                </c:pt>
                <c:pt idx="61124">
                  <c:v>6.1124999999999995E-5</c:v>
                </c:pt>
                <c:pt idx="61125">
                  <c:v>6.1125999999999997E-5</c:v>
                </c:pt>
                <c:pt idx="61126">
                  <c:v>6.1126999999999999E-5</c:v>
                </c:pt>
                <c:pt idx="61127">
                  <c:v>6.1128000000000002E-5</c:v>
                </c:pt>
                <c:pt idx="61128">
                  <c:v>6.1129000000000004E-5</c:v>
                </c:pt>
                <c:pt idx="61129">
                  <c:v>6.1130000000000006E-5</c:v>
                </c:pt>
                <c:pt idx="61130">
                  <c:v>6.1130999999999995E-5</c:v>
                </c:pt>
                <c:pt idx="61131">
                  <c:v>6.1131999999999997E-5</c:v>
                </c:pt>
                <c:pt idx="61132">
                  <c:v>6.1132999999999999E-5</c:v>
                </c:pt>
                <c:pt idx="61133">
                  <c:v>6.1134000000000001E-5</c:v>
                </c:pt>
                <c:pt idx="61134">
                  <c:v>6.1135000000000003E-5</c:v>
                </c:pt>
                <c:pt idx="61135">
                  <c:v>6.1136000000000006E-5</c:v>
                </c:pt>
                <c:pt idx="61136">
                  <c:v>6.1136999999999994E-5</c:v>
                </c:pt>
                <c:pt idx="61137">
                  <c:v>6.1137999999999996E-5</c:v>
                </c:pt>
                <c:pt idx="61138">
                  <c:v>6.1138999999999999E-5</c:v>
                </c:pt>
                <c:pt idx="61139">
                  <c:v>6.1140000000000001E-5</c:v>
                </c:pt>
                <c:pt idx="61140">
                  <c:v>6.1141000000000003E-5</c:v>
                </c:pt>
                <c:pt idx="61141">
                  <c:v>6.1142000000000005E-5</c:v>
                </c:pt>
                <c:pt idx="61142">
                  <c:v>6.1142999999999994E-5</c:v>
                </c:pt>
                <c:pt idx="61143">
                  <c:v>6.1143999999999996E-5</c:v>
                </c:pt>
                <c:pt idx="61144">
                  <c:v>6.1144999999999998E-5</c:v>
                </c:pt>
                <c:pt idx="61145">
                  <c:v>6.1146E-5</c:v>
                </c:pt>
                <c:pt idx="61146">
                  <c:v>6.1147000000000003E-5</c:v>
                </c:pt>
                <c:pt idx="61147">
                  <c:v>6.1148000000000005E-5</c:v>
                </c:pt>
                <c:pt idx="61148">
                  <c:v>6.1148999999999993E-5</c:v>
                </c:pt>
                <c:pt idx="61149">
                  <c:v>6.1149999999999996E-5</c:v>
                </c:pt>
                <c:pt idx="61150">
                  <c:v>6.1150999999999998E-5</c:v>
                </c:pt>
                <c:pt idx="61151">
                  <c:v>6.1152E-5</c:v>
                </c:pt>
                <c:pt idx="61152">
                  <c:v>6.1153000000000002E-5</c:v>
                </c:pt>
                <c:pt idx="61153">
                  <c:v>6.1154000000000004E-5</c:v>
                </c:pt>
                <c:pt idx="61154">
                  <c:v>6.1155000000000007E-5</c:v>
                </c:pt>
                <c:pt idx="61155">
                  <c:v>6.1155999999999995E-5</c:v>
                </c:pt>
                <c:pt idx="61156">
                  <c:v>6.1156999999999997E-5</c:v>
                </c:pt>
                <c:pt idx="61157">
                  <c:v>6.1158E-5</c:v>
                </c:pt>
                <c:pt idx="61158">
                  <c:v>6.1159000000000002E-5</c:v>
                </c:pt>
                <c:pt idx="61159">
                  <c:v>6.1160000000000004E-5</c:v>
                </c:pt>
                <c:pt idx="61160">
                  <c:v>6.1161000000000006E-5</c:v>
                </c:pt>
                <c:pt idx="61161">
                  <c:v>6.1161999999999995E-5</c:v>
                </c:pt>
                <c:pt idx="61162">
                  <c:v>6.1162999999999997E-5</c:v>
                </c:pt>
                <c:pt idx="61163">
                  <c:v>6.1163999999999999E-5</c:v>
                </c:pt>
                <c:pt idx="61164">
                  <c:v>6.1165000000000001E-5</c:v>
                </c:pt>
                <c:pt idx="61165">
                  <c:v>6.1166000000000004E-5</c:v>
                </c:pt>
                <c:pt idx="61166">
                  <c:v>6.1167000000000006E-5</c:v>
                </c:pt>
                <c:pt idx="61167">
                  <c:v>6.1167999999999994E-5</c:v>
                </c:pt>
                <c:pt idx="61168">
                  <c:v>6.1168999999999997E-5</c:v>
                </c:pt>
                <c:pt idx="61169">
                  <c:v>6.1169999999999999E-5</c:v>
                </c:pt>
                <c:pt idx="61170">
                  <c:v>6.1171000000000001E-5</c:v>
                </c:pt>
                <c:pt idx="61171">
                  <c:v>6.1172000000000003E-5</c:v>
                </c:pt>
                <c:pt idx="61172">
                  <c:v>6.1173000000000005E-5</c:v>
                </c:pt>
                <c:pt idx="61173">
                  <c:v>6.1173999999999994E-5</c:v>
                </c:pt>
                <c:pt idx="61174">
                  <c:v>6.1174999999999996E-5</c:v>
                </c:pt>
                <c:pt idx="61175">
                  <c:v>6.1175999999999998E-5</c:v>
                </c:pt>
                <c:pt idx="61176">
                  <c:v>6.1177000000000001E-5</c:v>
                </c:pt>
                <c:pt idx="61177">
                  <c:v>6.1178000000000003E-5</c:v>
                </c:pt>
                <c:pt idx="61178">
                  <c:v>6.1179000000000005E-5</c:v>
                </c:pt>
                <c:pt idx="61179">
                  <c:v>6.1179999999999994E-5</c:v>
                </c:pt>
                <c:pt idx="61180">
                  <c:v>6.1180999999999996E-5</c:v>
                </c:pt>
                <c:pt idx="61181">
                  <c:v>6.1181999999999998E-5</c:v>
                </c:pt>
                <c:pt idx="61182">
                  <c:v>6.1183E-5</c:v>
                </c:pt>
                <c:pt idx="61183">
                  <c:v>6.1184000000000002E-5</c:v>
                </c:pt>
                <c:pt idx="61184">
                  <c:v>6.1185000000000005E-5</c:v>
                </c:pt>
                <c:pt idx="61185">
                  <c:v>6.1186000000000007E-5</c:v>
                </c:pt>
                <c:pt idx="61186">
                  <c:v>6.1186999999999995E-5</c:v>
                </c:pt>
                <c:pt idx="61187">
                  <c:v>6.1187999999999998E-5</c:v>
                </c:pt>
                <c:pt idx="61188">
                  <c:v>6.1189E-5</c:v>
                </c:pt>
                <c:pt idx="61189">
                  <c:v>6.1190000000000002E-5</c:v>
                </c:pt>
                <c:pt idx="61190">
                  <c:v>6.1191000000000004E-5</c:v>
                </c:pt>
                <c:pt idx="61191">
                  <c:v>6.1192000000000006E-5</c:v>
                </c:pt>
                <c:pt idx="61192">
                  <c:v>6.1192999999999995E-5</c:v>
                </c:pt>
                <c:pt idx="61193">
                  <c:v>6.1193999999999997E-5</c:v>
                </c:pt>
                <c:pt idx="61194">
                  <c:v>6.1194999999999999E-5</c:v>
                </c:pt>
                <c:pt idx="61195">
                  <c:v>6.1196000000000002E-5</c:v>
                </c:pt>
                <c:pt idx="61196">
                  <c:v>6.1197000000000004E-5</c:v>
                </c:pt>
                <c:pt idx="61197">
                  <c:v>6.1198000000000006E-5</c:v>
                </c:pt>
                <c:pt idx="61198">
                  <c:v>6.1198999999999995E-5</c:v>
                </c:pt>
                <c:pt idx="61199">
                  <c:v>6.1199999999999997E-5</c:v>
                </c:pt>
                <c:pt idx="61200">
                  <c:v>6.1200999999999999E-5</c:v>
                </c:pt>
                <c:pt idx="61201">
                  <c:v>6.1202000000000001E-5</c:v>
                </c:pt>
                <c:pt idx="61202">
                  <c:v>6.1203000000000003E-5</c:v>
                </c:pt>
                <c:pt idx="61203">
                  <c:v>6.1204000000000006E-5</c:v>
                </c:pt>
                <c:pt idx="61204">
                  <c:v>6.1204999999999994E-5</c:v>
                </c:pt>
                <c:pt idx="61205">
                  <c:v>6.1205999999999996E-5</c:v>
                </c:pt>
                <c:pt idx="61206">
                  <c:v>6.1206999999999999E-5</c:v>
                </c:pt>
                <c:pt idx="61207">
                  <c:v>6.1208000000000001E-5</c:v>
                </c:pt>
                <c:pt idx="61208">
                  <c:v>6.1209000000000003E-5</c:v>
                </c:pt>
                <c:pt idx="61209">
                  <c:v>6.1210000000000005E-5</c:v>
                </c:pt>
                <c:pt idx="61210">
                  <c:v>6.1210999999999994E-5</c:v>
                </c:pt>
                <c:pt idx="61211">
                  <c:v>6.1211999999999996E-5</c:v>
                </c:pt>
                <c:pt idx="61212">
                  <c:v>6.1212999999999998E-5</c:v>
                </c:pt>
                <c:pt idx="61213">
                  <c:v>6.1214E-5</c:v>
                </c:pt>
                <c:pt idx="61214">
                  <c:v>6.1215000000000003E-5</c:v>
                </c:pt>
                <c:pt idx="61215">
                  <c:v>6.1216000000000005E-5</c:v>
                </c:pt>
                <c:pt idx="61216">
                  <c:v>6.1216999999999993E-5</c:v>
                </c:pt>
                <c:pt idx="61217">
                  <c:v>6.1217999999999996E-5</c:v>
                </c:pt>
                <c:pt idx="61218">
                  <c:v>6.1218999999999998E-5</c:v>
                </c:pt>
                <c:pt idx="61219">
                  <c:v>6.122E-5</c:v>
                </c:pt>
                <c:pt idx="61220">
                  <c:v>6.1221000000000002E-5</c:v>
                </c:pt>
                <c:pt idx="61221">
                  <c:v>6.1222000000000004E-5</c:v>
                </c:pt>
                <c:pt idx="61222">
                  <c:v>6.1223000000000007E-5</c:v>
                </c:pt>
                <c:pt idx="61223">
                  <c:v>6.1223999999999995E-5</c:v>
                </c:pt>
                <c:pt idx="61224">
                  <c:v>6.1224999999999997E-5</c:v>
                </c:pt>
                <c:pt idx="61225">
                  <c:v>6.1226E-5</c:v>
                </c:pt>
                <c:pt idx="61226">
                  <c:v>6.1227000000000002E-5</c:v>
                </c:pt>
                <c:pt idx="61227">
                  <c:v>6.1228000000000004E-5</c:v>
                </c:pt>
                <c:pt idx="61228">
                  <c:v>6.1229000000000006E-5</c:v>
                </c:pt>
                <c:pt idx="61229">
                  <c:v>6.1229999999999995E-5</c:v>
                </c:pt>
                <c:pt idx="61230">
                  <c:v>6.1230999999999997E-5</c:v>
                </c:pt>
                <c:pt idx="61231">
                  <c:v>6.1231999999999999E-5</c:v>
                </c:pt>
                <c:pt idx="61232">
                  <c:v>6.1233000000000001E-5</c:v>
                </c:pt>
                <c:pt idx="61233">
                  <c:v>6.1234000000000004E-5</c:v>
                </c:pt>
                <c:pt idx="61234">
                  <c:v>6.1235000000000006E-5</c:v>
                </c:pt>
                <c:pt idx="61235">
                  <c:v>6.1235999999999994E-5</c:v>
                </c:pt>
                <c:pt idx="61236">
                  <c:v>6.1236999999999997E-5</c:v>
                </c:pt>
                <c:pt idx="61237">
                  <c:v>6.1237999999999999E-5</c:v>
                </c:pt>
                <c:pt idx="61238">
                  <c:v>6.1239000000000001E-5</c:v>
                </c:pt>
                <c:pt idx="61239">
                  <c:v>6.1240000000000003E-5</c:v>
                </c:pt>
                <c:pt idx="61240">
                  <c:v>6.1241000000000005E-5</c:v>
                </c:pt>
                <c:pt idx="61241">
                  <c:v>6.1241999999999994E-5</c:v>
                </c:pt>
                <c:pt idx="61242">
                  <c:v>6.1242999999999996E-5</c:v>
                </c:pt>
                <c:pt idx="61243">
                  <c:v>6.1243999999999998E-5</c:v>
                </c:pt>
                <c:pt idx="61244">
                  <c:v>6.1245000000000001E-5</c:v>
                </c:pt>
                <c:pt idx="61245">
                  <c:v>6.1246000000000003E-5</c:v>
                </c:pt>
                <c:pt idx="61246">
                  <c:v>6.1247000000000005E-5</c:v>
                </c:pt>
                <c:pt idx="61247">
                  <c:v>6.1247999999999994E-5</c:v>
                </c:pt>
                <c:pt idx="61248">
                  <c:v>6.1248999999999996E-5</c:v>
                </c:pt>
                <c:pt idx="61249">
                  <c:v>6.1249999999999998E-5</c:v>
                </c:pt>
                <c:pt idx="61250">
                  <c:v>6.1251E-5</c:v>
                </c:pt>
                <c:pt idx="61251">
                  <c:v>6.1252000000000002E-5</c:v>
                </c:pt>
                <c:pt idx="61252">
                  <c:v>6.1253000000000005E-5</c:v>
                </c:pt>
                <c:pt idx="61253">
                  <c:v>6.1253999999999993E-5</c:v>
                </c:pt>
                <c:pt idx="61254">
                  <c:v>6.1254999999999995E-5</c:v>
                </c:pt>
                <c:pt idx="61255">
                  <c:v>6.1255999999999998E-5</c:v>
                </c:pt>
                <c:pt idx="61256">
                  <c:v>6.1257E-5</c:v>
                </c:pt>
                <c:pt idx="61257">
                  <c:v>6.1258000000000002E-5</c:v>
                </c:pt>
                <c:pt idx="61258">
                  <c:v>6.1259000000000004E-5</c:v>
                </c:pt>
                <c:pt idx="61259">
                  <c:v>6.1260000000000006E-5</c:v>
                </c:pt>
                <c:pt idx="61260">
                  <c:v>6.1260999999999995E-5</c:v>
                </c:pt>
                <c:pt idx="61261">
                  <c:v>6.1261999999999997E-5</c:v>
                </c:pt>
                <c:pt idx="61262">
                  <c:v>6.1262999999999999E-5</c:v>
                </c:pt>
                <c:pt idx="61263">
                  <c:v>6.1264000000000002E-5</c:v>
                </c:pt>
                <c:pt idx="61264">
                  <c:v>6.1265000000000004E-5</c:v>
                </c:pt>
                <c:pt idx="61265">
                  <c:v>6.1266000000000006E-5</c:v>
                </c:pt>
                <c:pt idx="61266">
                  <c:v>6.1266999999999995E-5</c:v>
                </c:pt>
                <c:pt idx="61267">
                  <c:v>6.1267999999999997E-5</c:v>
                </c:pt>
                <c:pt idx="61268">
                  <c:v>6.1268999999999999E-5</c:v>
                </c:pt>
                <c:pt idx="61269">
                  <c:v>6.1270000000000001E-5</c:v>
                </c:pt>
                <c:pt idx="61270">
                  <c:v>6.1271000000000003E-5</c:v>
                </c:pt>
                <c:pt idx="61271">
                  <c:v>6.1272000000000006E-5</c:v>
                </c:pt>
                <c:pt idx="61272">
                  <c:v>6.1272999999999994E-5</c:v>
                </c:pt>
                <c:pt idx="61273">
                  <c:v>6.1273999999999996E-5</c:v>
                </c:pt>
                <c:pt idx="61274">
                  <c:v>6.1274999999999999E-5</c:v>
                </c:pt>
                <c:pt idx="61275">
                  <c:v>6.1276000000000001E-5</c:v>
                </c:pt>
                <c:pt idx="61276">
                  <c:v>6.1277000000000003E-5</c:v>
                </c:pt>
                <c:pt idx="61277">
                  <c:v>6.1278000000000005E-5</c:v>
                </c:pt>
                <c:pt idx="61278">
                  <c:v>6.1278999999999994E-5</c:v>
                </c:pt>
                <c:pt idx="61279">
                  <c:v>6.1279999999999996E-5</c:v>
                </c:pt>
                <c:pt idx="61280">
                  <c:v>6.1280999999999998E-5</c:v>
                </c:pt>
                <c:pt idx="61281">
                  <c:v>6.1282E-5</c:v>
                </c:pt>
                <c:pt idx="61282">
                  <c:v>6.1283000000000003E-5</c:v>
                </c:pt>
                <c:pt idx="61283">
                  <c:v>6.1284000000000005E-5</c:v>
                </c:pt>
                <c:pt idx="61284">
                  <c:v>6.1284999999999993E-5</c:v>
                </c:pt>
                <c:pt idx="61285">
                  <c:v>6.1285999999999996E-5</c:v>
                </c:pt>
                <c:pt idx="61286">
                  <c:v>6.1286999999999998E-5</c:v>
                </c:pt>
                <c:pt idx="61287">
                  <c:v>6.1288E-5</c:v>
                </c:pt>
                <c:pt idx="61288">
                  <c:v>6.1289000000000002E-5</c:v>
                </c:pt>
                <c:pt idx="61289">
                  <c:v>6.1290000000000004E-5</c:v>
                </c:pt>
                <c:pt idx="61290">
                  <c:v>6.1291000000000007E-5</c:v>
                </c:pt>
                <c:pt idx="61291">
                  <c:v>6.1291999999999995E-5</c:v>
                </c:pt>
                <c:pt idx="61292">
                  <c:v>6.1292999999999997E-5</c:v>
                </c:pt>
                <c:pt idx="61293">
                  <c:v>6.1294E-5</c:v>
                </c:pt>
                <c:pt idx="61294">
                  <c:v>6.1295000000000002E-5</c:v>
                </c:pt>
                <c:pt idx="61295">
                  <c:v>6.1296000000000004E-5</c:v>
                </c:pt>
                <c:pt idx="61296">
                  <c:v>6.1297000000000006E-5</c:v>
                </c:pt>
                <c:pt idx="61297">
                  <c:v>6.1297999999999995E-5</c:v>
                </c:pt>
                <c:pt idx="61298">
                  <c:v>6.1298999999999997E-5</c:v>
                </c:pt>
                <c:pt idx="61299">
                  <c:v>6.1299999999999999E-5</c:v>
                </c:pt>
                <c:pt idx="61300">
                  <c:v>6.1301000000000001E-5</c:v>
                </c:pt>
                <c:pt idx="61301">
                  <c:v>6.1302000000000004E-5</c:v>
                </c:pt>
                <c:pt idx="61302">
                  <c:v>6.1303000000000006E-5</c:v>
                </c:pt>
                <c:pt idx="61303">
                  <c:v>6.1303999999999994E-5</c:v>
                </c:pt>
                <c:pt idx="61304">
                  <c:v>6.1304999999999997E-5</c:v>
                </c:pt>
                <c:pt idx="61305">
                  <c:v>6.1305999999999999E-5</c:v>
                </c:pt>
                <c:pt idx="61306">
                  <c:v>6.1307000000000001E-5</c:v>
                </c:pt>
                <c:pt idx="61307">
                  <c:v>6.1308000000000003E-5</c:v>
                </c:pt>
                <c:pt idx="61308">
                  <c:v>6.1309000000000005E-5</c:v>
                </c:pt>
                <c:pt idx="61309">
                  <c:v>6.1309999999999994E-5</c:v>
                </c:pt>
                <c:pt idx="61310">
                  <c:v>6.1310999999999996E-5</c:v>
                </c:pt>
                <c:pt idx="61311">
                  <c:v>6.1311999999999998E-5</c:v>
                </c:pt>
                <c:pt idx="61312">
                  <c:v>6.1313000000000001E-5</c:v>
                </c:pt>
                <c:pt idx="61313">
                  <c:v>6.1314000000000003E-5</c:v>
                </c:pt>
                <c:pt idx="61314">
                  <c:v>6.1315000000000005E-5</c:v>
                </c:pt>
                <c:pt idx="61315">
                  <c:v>6.1315999999999994E-5</c:v>
                </c:pt>
                <c:pt idx="61316">
                  <c:v>6.1316999999999996E-5</c:v>
                </c:pt>
                <c:pt idx="61317">
                  <c:v>6.1317999999999998E-5</c:v>
                </c:pt>
                <c:pt idx="61318">
                  <c:v>6.1319E-5</c:v>
                </c:pt>
                <c:pt idx="61319">
                  <c:v>6.1320000000000002E-5</c:v>
                </c:pt>
                <c:pt idx="61320">
                  <c:v>6.1321000000000005E-5</c:v>
                </c:pt>
                <c:pt idx="61321">
                  <c:v>6.1321999999999993E-5</c:v>
                </c:pt>
                <c:pt idx="61322">
                  <c:v>6.1322999999999995E-5</c:v>
                </c:pt>
                <c:pt idx="61323">
                  <c:v>6.1323999999999998E-5</c:v>
                </c:pt>
                <c:pt idx="61324">
                  <c:v>6.1325E-5</c:v>
                </c:pt>
                <c:pt idx="61325">
                  <c:v>6.1326000000000002E-5</c:v>
                </c:pt>
                <c:pt idx="61326">
                  <c:v>6.1327000000000004E-5</c:v>
                </c:pt>
                <c:pt idx="61327">
                  <c:v>6.1328000000000006E-5</c:v>
                </c:pt>
                <c:pt idx="61328">
                  <c:v>6.1328999999999995E-5</c:v>
                </c:pt>
                <c:pt idx="61329">
                  <c:v>6.1329999999999997E-5</c:v>
                </c:pt>
                <c:pt idx="61330">
                  <c:v>6.1330999999999999E-5</c:v>
                </c:pt>
                <c:pt idx="61331">
                  <c:v>6.1332000000000002E-5</c:v>
                </c:pt>
                <c:pt idx="61332">
                  <c:v>6.1333000000000004E-5</c:v>
                </c:pt>
                <c:pt idx="61333">
                  <c:v>6.1334000000000006E-5</c:v>
                </c:pt>
                <c:pt idx="61334">
                  <c:v>6.1334999999999995E-5</c:v>
                </c:pt>
                <c:pt idx="61335">
                  <c:v>6.1335999999999997E-5</c:v>
                </c:pt>
                <c:pt idx="61336">
                  <c:v>6.1336999999999999E-5</c:v>
                </c:pt>
                <c:pt idx="61337">
                  <c:v>6.1338000000000001E-5</c:v>
                </c:pt>
                <c:pt idx="61338">
                  <c:v>6.1339000000000003E-5</c:v>
                </c:pt>
                <c:pt idx="61339">
                  <c:v>6.1340000000000006E-5</c:v>
                </c:pt>
                <c:pt idx="61340">
                  <c:v>6.1340999999999994E-5</c:v>
                </c:pt>
                <c:pt idx="61341">
                  <c:v>6.1341999999999996E-5</c:v>
                </c:pt>
                <c:pt idx="61342">
                  <c:v>6.1342999999999999E-5</c:v>
                </c:pt>
                <c:pt idx="61343">
                  <c:v>6.1344000000000001E-5</c:v>
                </c:pt>
                <c:pt idx="61344">
                  <c:v>6.1345000000000003E-5</c:v>
                </c:pt>
                <c:pt idx="61345">
                  <c:v>6.1346000000000005E-5</c:v>
                </c:pt>
                <c:pt idx="61346">
                  <c:v>6.1346999999999994E-5</c:v>
                </c:pt>
                <c:pt idx="61347">
                  <c:v>6.1347999999999996E-5</c:v>
                </c:pt>
                <c:pt idx="61348">
                  <c:v>6.1348999999999998E-5</c:v>
                </c:pt>
                <c:pt idx="61349">
                  <c:v>6.135E-5</c:v>
                </c:pt>
                <c:pt idx="61350">
                  <c:v>6.1351000000000003E-5</c:v>
                </c:pt>
                <c:pt idx="61351">
                  <c:v>6.1352000000000005E-5</c:v>
                </c:pt>
                <c:pt idx="61352">
                  <c:v>6.1352999999999993E-5</c:v>
                </c:pt>
                <c:pt idx="61353">
                  <c:v>6.1353999999999996E-5</c:v>
                </c:pt>
                <c:pt idx="61354">
                  <c:v>6.1354999999999998E-5</c:v>
                </c:pt>
                <c:pt idx="61355">
                  <c:v>6.1356E-5</c:v>
                </c:pt>
                <c:pt idx="61356">
                  <c:v>6.1357000000000002E-5</c:v>
                </c:pt>
                <c:pt idx="61357">
                  <c:v>6.1358000000000004E-5</c:v>
                </c:pt>
                <c:pt idx="61358">
                  <c:v>6.1359000000000007E-5</c:v>
                </c:pt>
                <c:pt idx="61359">
                  <c:v>6.1359999999999995E-5</c:v>
                </c:pt>
                <c:pt idx="61360">
                  <c:v>6.1360999999999997E-5</c:v>
                </c:pt>
                <c:pt idx="61361">
                  <c:v>6.1362E-5</c:v>
                </c:pt>
                <c:pt idx="61362">
                  <c:v>6.1363000000000002E-5</c:v>
                </c:pt>
                <c:pt idx="61363">
                  <c:v>6.1364000000000004E-5</c:v>
                </c:pt>
                <c:pt idx="61364">
                  <c:v>6.1365000000000006E-5</c:v>
                </c:pt>
                <c:pt idx="61365">
                  <c:v>6.1365999999999995E-5</c:v>
                </c:pt>
                <c:pt idx="61366">
                  <c:v>6.1366999999999997E-5</c:v>
                </c:pt>
                <c:pt idx="61367">
                  <c:v>6.1367999999999999E-5</c:v>
                </c:pt>
                <c:pt idx="61368">
                  <c:v>6.1369000000000001E-5</c:v>
                </c:pt>
                <c:pt idx="61369">
                  <c:v>6.1370000000000004E-5</c:v>
                </c:pt>
                <c:pt idx="61370">
                  <c:v>6.1371000000000006E-5</c:v>
                </c:pt>
                <c:pt idx="61371">
                  <c:v>6.1371999999999994E-5</c:v>
                </c:pt>
                <c:pt idx="61372">
                  <c:v>6.1372999999999997E-5</c:v>
                </c:pt>
                <c:pt idx="61373">
                  <c:v>6.1373999999999999E-5</c:v>
                </c:pt>
                <c:pt idx="61374">
                  <c:v>6.1375000000000001E-5</c:v>
                </c:pt>
                <c:pt idx="61375">
                  <c:v>6.1376000000000003E-5</c:v>
                </c:pt>
                <c:pt idx="61376">
                  <c:v>6.1377000000000005E-5</c:v>
                </c:pt>
                <c:pt idx="61377">
                  <c:v>6.1377999999999994E-5</c:v>
                </c:pt>
                <c:pt idx="61378">
                  <c:v>6.1378999999999996E-5</c:v>
                </c:pt>
                <c:pt idx="61379">
                  <c:v>6.1379999999999998E-5</c:v>
                </c:pt>
                <c:pt idx="61380">
                  <c:v>6.1381000000000001E-5</c:v>
                </c:pt>
                <c:pt idx="61381">
                  <c:v>6.1382000000000003E-5</c:v>
                </c:pt>
                <c:pt idx="61382">
                  <c:v>6.1383000000000005E-5</c:v>
                </c:pt>
                <c:pt idx="61383">
                  <c:v>6.1383999999999994E-5</c:v>
                </c:pt>
                <c:pt idx="61384">
                  <c:v>6.1384999999999996E-5</c:v>
                </c:pt>
                <c:pt idx="61385">
                  <c:v>6.1385999999999998E-5</c:v>
                </c:pt>
                <c:pt idx="61386">
                  <c:v>6.1387E-5</c:v>
                </c:pt>
                <c:pt idx="61387">
                  <c:v>6.1388000000000002E-5</c:v>
                </c:pt>
                <c:pt idx="61388">
                  <c:v>6.1389000000000005E-5</c:v>
                </c:pt>
                <c:pt idx="61389">
                  <c:v>6.1389999999999993E-5</c:v>
                </c:pt>
                <c:pt idx="61390">
                  <c:v>6.1390999999999995E-5</c:v>
                </c:pt>
                <c:pt idx="61391">
                  <c:v>6.1391999999999998E-5</c:v>
                </c:pt>
                <c:pt idx="61392">
                  <c:v>6.1393E-5</c:v>
                </c:pt>
                <c:pt idx="61393">
                  <c:v>6.1394000000000002E-5</c:v>
                </c:pt>
                <c:pt idx="61394">
                  <c:v>6.1395000000000004E-5</c:v>
                </c:pt>
                <c:pt idx="61395">
                  <c:v>6.1396000000000006E-5</c:v>
                </c:pt>
                <c:pt idx="61396">
                  <c:v>6.1396999999999995E-5</c:v>
                </c:pt>
                <c:pt idx="61397">
                  <c:v>6.1397999999999997E-5</c:v>
                </c:pt>
                <c:pt idx="61398">
                  <c:v>6.1398999999999999E-5</c:v>
                </c:pt>
                <c:pt idx="61399">
                  <c:v>6.1400000000000002E-5</c:v>
                </c:pt>
                <c:pt idx="61400">
                  <c:v>6.1401000000000004E-5</c:v>
                </c:pt>
                <c:pt idx="61401">
                  <c:v>6.1402000000000006E-5</c:v>
                </c:pt>
                <c:pt idx="61402">
                  <c:v>6.1402999999999995E-5</c:v>
                </c:pt>
                <c:pt idx="61403">
                  <c:v>6.1403999999999997E-5</c:v>
                </c:pt>
                <c:pt idx="61404">
                  <c:v>6.1404999999999999E-5</c:v>
                </c:pt>
                <c:pt idx="61405">
                  <c:v>6.1406000000000001E-5</c:v>
                </c:pt>
                <c:pt idx="61406">
                  <c:v>6.1407000000000003E-5</c:v>
                </c:pt>
                <c:pt idx="61407">
                  <c:v>6.1408000000000006E-5</c:v>
                </c:pt>
                <c:pt idx="61408">
                  <c:v>6.1408999999999994E-5</c:v>
                </c:pt>
                <c:pt idx="61409">
                  <c:v>6.1409999999999996E-5</c:v>
                </c:pt>
                <c:pt idx="61410">
                  <c:v>6.1410999999999999E-5</c:v>
                </c:pt>
                <c:pt idx="61411">
                  <c:v>6.1412000000000001E-5</c:v>
                </c:pt>
                <c:pt idx="61412">
                  <c:v>6.1413000000000003E-5</c:v>
                </c:pt>
                <c:pt idx="61413">
                  <c:v>6.1414000000000005E-5</c:v>
                </c:pt>
                <c:pt idx="61414">
                  <c:v>6.1414999999999994E-5</c:v>
                </c:pt>
                <c:pt idx="61415">
                  <c:v>6.1415999999999996E-5</c:v>
                </c:pt>
                <c:pt idx="61416">
                  <c:v>6.1416999999999998E-5</c:v>
                </c:pt>
                <c:pt idx="61417">
                  <c:v>6.1418E-5</c:v>
                </c:pt>
                <c:pt idx="61418">
                  <c:v>6.1419000000000003E-5</c:v>
                </c:pt>
                <c:pt idx="61419">
                  <c:v>6.1420000000000005E-5</c:v>
                </c:pt>
                <c:pt idx="61420">
                  <c:v>6.1420999999999994E-5</c:v>
                </c:pt>
                <c:pt idx="61421">
                  <c:v>6.1421999999999996E-5</c:v>
                </c:pt>
                <c:pt idx="61422">
                  <c:v>6.1422999999999998E-5</c:v>
                </c:pt>
                <c:pt idx="61423">
                  <c:v>6.1424E-5</c:v>
                </c:pt>
                <c:pt idx="61424">
                  <c:v>6.1425000000000002E-5</c:v>
                </c:pt>
                <c:pt idx="61425">
                  <c:v>6.1426000000000004E-5</c:v>
                </c:pt>
                <c:pt idx="61426">
                  <c:v>6.1427000000000007E-5</c:v>
                </c:pt>
                <c:pt idx="61427">
                  <c:v>6.1427999999999995E-5</c:v>
                </c:pt>
                <c:pt idx="61428">
                  <c:v>6.1428999999999997E-5</c:v>
                </c:pt>
                <c:pt idx="61429">
                  <c:v>6.143E-5</c:v>
                </c:pt>
                <c:pt idx="61430">
                  <c:v>6.1431000000000002E-5</c:v>
                </c:pt>
                <c:pt idx="61431">
                  <c:v>6.1432000000000004E-5</c:v>
                </c:pt>
                <c:pt idx="61432">
                  <c:v>6.1433000000000006E-5</c:v>
                </c:pt>
                <c:pt idx="61433">
                  <c:v>6.1433999999999995E-5</c:v>
                </c:pt>
                <c:pt idx="61434">
                  <c:v>6.1434999999999997E-5</c:v>
                </c:pt>
                <c:pt idx="61435">
                  <c:v>6.1435999999999999E-5</c:v>
                </c:pt>
                <c:pt idx="61436">
                  <c:v>6.1437000000000001E-5</c:v>
                </c:pt>
                <c:pt idx="61437">
                  <c:v>6.1438000000000004E-5</c:v>
                </c:pt>
                <c:pt idx="61438">
                  <c:v>6.1439000000000006E-5</c:v>
                </c:pt>
                <c:pt idx="61439">
                  <c:v>6.1439999999999995E-5</c:v>
                </c:pt>
                <c:pt idx="61440">
                  <c:v>6.1440999999999997E-5</c:v>
                </c:pt>
                <c:pt idx="61441">
                  <c:v>6.1441999999999999E-5</c:v>
                </c:pt>
                <c:pt idx="61442">
                  <c:v>6.1443000000000001E-5</c:v>
                </c:pt>
                <c:pt idx="61443">
                  <c:v>6.1444000000000003E-5</c:v>
                </c:pt>
                <c:pt idx="61444">
                  <c:v>6.1445000000000005E-5</c:v>
                </c:pt>
                <c:pt idx="61445">
                  <c:v>6.1445999999999994E-5</c:v>
                </c:pt>
                <c:pt idx="61446">
                  <c:v>6.1446999999999996E-5</c:v>
                </c:pt>
                <c:pt idx="61447">
                  <c:v>6.1447999999999998E-5</c:v>
                </c:pt>
                <c:pt idx="61448">
                  <c:v>6.1449000000000001E-5</c:v>
                </c:pt>
                <c:pt idx="61449">
                  <c:v>6.1450000000000003E-5</c:v>
                </c:pt>
                <c:pt idx="61450">
                  <c:v>6.1451000000000005E-5</c:v>
                </c:pt>
                <c:pt idx="61451">
                  <c:v>6.1451999999999994E-5</c:v>
                </c:pt>
                <c:pt idx="61452">
                  <c:v>6.1452999999999996E-5</c:v>
                </c:pt>
                <c:pt idx="61453">
                  <c:v>6.1453999999999998E-5</c:v>
                </c:pt>
                <c:pt idx="61454">
                  <c:v>6.1455E-5</c:v>
                </c:pt>
                <c:pt idx="61455">
                  <c:v>6.1456000000000002E-5</c:v>
                </c:pt>
                <c:pt idx="61456">
                  <c:v>6.1457000000000005E-5</c:v>
                </c:pt>
                <c:pt idx="61457">
                  <c:v>6.1457999999999993E-5</c:v>
                </c:pt>
                <c:pt idx="61458">
                  <c:v>6.1458999999999996E-5</c:v>
                </c:pt>
                <c:pt idx="61459">
                  <c:v>6.1459999999999998E-5</c:v>
                </c:pt>
                <c:pt idx="61460">
                  <c:v>6.1461E-5</c:v>
                </c:pt>
                <c:pt idx="61461">
                  <c:v>6.1462000000000002E-5</c:v>
                </c:pt>
                <c:pt idx="61462">
                  <c:v>6.1463000000000004E-5</c:v>
                </c:pt>
                <c:pt idx="61463">
                  <c:v>6.1464000000000006E-5</c:v>
                </c:pt>
                <c:pt idx="61464">
                  <c:v>6.1464999999999995E-5</c:v>
                </c:pt>
                <c:pt idx="61465">
                  <c:v>6.1465999999999997E-5</c:v>
                </c:pt>
                <c:pt idx="61466">
                  <c:v>6.1467E-5</c:v>
                </c:pt>
                <c:pt idx="61467">
                  <c:v>6.1468000000000002E-5</c:v>
                </c:pt>
                <c:pt idx="61468">
                  <c:v>6.1469000000000004E-5</c:v>
                </c:pt>
                <c:pt idx="61469">
                  <c:v>6.1470000000000006E-5</c:v>
                </c:pt>
                <c:pt idx="61470">
                  <c:v>6.1470999999999995E-5</c:v>
                </c:pt>
                <c:pt idx="61471">
                  <c:v>6.1471999999999997E-5</c:v>
                </c:pt>
                <c:pt idx="61472">
                  <c:v>6.1472999999999999E-5</c:v>
                </c:pt>
                <c:pt idx="61473">
                  <c:v>6.1474000000000001E-5</c:v>
                </c:pt>
                <c:pt idx="61474">
                  <c:v>6.1475000000000003E-5</c:v>
                </c:pt>
                <c:pt idx="61475">
                  <c:v>6.1476000000000006E-5</c:v>
                </c:pt>
                <c:pt idx="61476">
                  <c:v>6.1476999999999994E-5</c:v>
                </c:pt>
                <c:pt idx="61477">
                  <c:v>6.1477999999999997E-5</c:v>
                </c:pt>
                <c:pt idx="61478">
                  <c:v>6.1478999999999999E-5</c:v>
                </c:pt>
                <c:pt idx="61479">
                  <c:v>6.1480000000000001E-5</c:v>
                </c:pt>
                <c:pt idx="61480">
                  <c:v>6.1481000000000003E-5</c:v>
                </c:pt>
                <c:pt idx="61481">
                  <c:v>6.1482000000000005E-5</c:v>
                </c:pt>
                <c:pt idx="61482">
                  <c:v>6.1482999999999994E-5</c:v>
                </c:pt>
                <c:pt idx="61483">
                  <c:v>6.1483999999999996E-5</c:v>
                </c:pt>
                <c:pt idx="61484">
                  <c:v>6.1484999999999998E-5</c:v>
                </c:pt>
                <c:pt idx="61485">
                  <c:v>6.1486000000000001E-5</c:v>
                </c:pt>
                <c:pt idx="61486">
                  <c:v>6.1487000000000003E-5</c:v>
                </c:pt>
                <c:pt idx="61487">
                  <c:v>6.1488000000000005E-5</c:v>
                </c:pt>
                <c:pt idx="61488">
                  <c:v>6.1488999999999994E-5</c:v>
                </c:pt>
                <c:pt idx="61489">
                  <c:v>6.1489999999999996E-5</c:v>
                </c:pt>
                <c:pt idx="61490">
                  <c:v>6.1490999999999998E-5</c:v>
                </c:pt>
                <c:pt idx="61491">
                  <c:v>6.1492E-5</c:v>
                </c:pt>
                <c:pt idx="61492">
                  <c:v>6.1493000000000002E-5</c:v>
                </c:pt>
                <c:pt idx="61493">
                  <c:v>6.1494000000000004E-5</c:v>
                </c:pt>
                <c:pt idx="61494">
                  <c:v>6.1495000000000007E-5</c:v>
                </c:pt>
                <c:pt idx="61495">
                  <c:v>6.1495999999999995E-5</c:v>
                </c:pt>
                <c:pt idx="61496">
                  <c:v>6.1496999999999998E-5</c:v>
                </c:pt>
                <c:pt idx="61497">
                  <c:v>6.1498E-5</c:v>
                </c:pt>
                <c:pt idx="61498">
                  <c:v>6.1499000000000002E-5</c:v>
                </c:pt>
                <c:pt idx="61499">
                  <c:v>6.1500000000000004E-5</c:v>
                </c:pt>
                <c:pt idx="61500">
                  <c:v>6.1501000000000006E-5</c:v>
                </c:pt>
                <c:pt idx="61501">
                  <c:v>6.1501999999999995E-5</c:v>
                </c:pt>
                <c:pt idx="61502">
                  <c:v>6.1502999999999997E-5</c:v>
                </c:pt>
                <c:pt idx="61503">
                  <c:v>6.1503999999999999E-5</c:v>
                </c:pt>
                <c:pt idx="61504">
                  <c:v>6.1505000000000002E-5</c:v>
                </c:pt>
                <c:pt idx="61505">
                  <c:v>6.1506000000000004E-5</c:v>
                </c:pt>
                <c:pt idx="61506">
                  <c:v>6.1507000000000006E-5</c:v>
                </c:pt>
                <c:pt idx="61507">
                  <c:v>6.1507999999999995E-5</c:v>
                </c:pt>
                <c:pt idx="61508">
                  <c:v>6.1508999999999997E-5</c:v>
                </c:pt>
                <c:pt idx="61509">
                  <c:v>6.1509999999999999E-5</c:v>
                </c:pt>
                <c:pt idx="61510">
                  <c:v>6.1511000000000001E-5</c:v>
                </c:pt>
                <c:pt idx="61511">
                  <c:v>6.1512000000000003E-5</c:v>
                </c:pt>
                <c:pt idx="61512">
                  <c:v>6.1513000000000005E-5</c:v>
                </c:pt>
                <c:pt idx="61513">
                  <c:v>6.1513999999999994E-5</c:v>
                </c:pt>
                <c:pt idx="61514">
                  <c:v>6.1514999999999996E-5</c:v>
                </c:pt>
                <c:pt idx="61515">
                  <c:v>6.1515999999999999E-5</c:v>
                </c:pt>
                <c:pt idx="61516">
                  <c:v>6.1517000000000001E-5</c:v>
                </c:pt>
                <c:pt idx="61517">
                  <c:v>6.1518000000000003E-5</c:v>
                </c:pt>
                <c:pt idx="61518">
                  <c:v>6.1519000000000005E-5</c:v>
                </c:pt>
                <c:pt idx="61519">
                  <c:v>6.1519999999999994E-5</c:v>
                </c:pt>
                <c:pt idx="61520">
                  <c:v>6.1520999999999996E-5</c:v>
                </c:pt>
                <c:pt idx="61521">
                  <c:v>6.1521999999999998E-5</c:v>
                </c:pt>
                <c:pt idx="61522">
                  <c:v>6.1523E-5</c:v>
                </c:pt>
                <c:pt idx="61523">
                  <c:v>6.1524000000000003E-5</c:v>
                </c:pt>
                <c:pt idx="61524">
                  <c:v>6.1525000000000005E-5</c:v>
                </c:pt>
                <c:pt idx="61525">
                  <c:v>6.1525999999999993E-5</c:v>
                </c:pt>
                <c:pt idx="61526">
                  <c:v>6.1526999999999996E-5</c:v>
                </c:pt>
                <c:pt idx="61527">
                  <c:v>6.1527999999999998E-5</c:v>
                </c:pt>
                <c:pt idx="61528">
                  <c:v>6.1529E-5</c:v>
                </c:pt>
                <c:pt idx="61529">
                  <c:v>6.1530000000000002E-5</c:v>
                </c:pt>
                <c:pt idx="61530">
                  <c:v>6.1531000000000004E-5</c:v>
                </c:pt>
                <c:pt idx="61531">
                  <c:v>6.1532000000000007E-5</c:v>
                </c:pt>
                <c:pt idx="61532">
                  <c:v>6.1532999999999995E-5</c:v>
                </c:pt>
                <c:pt idx="61533">
                  <c:v>6.1533999999999997E-5</c:v>
                </c:pt>
                <c:pt idx="61534">
                  <c:v>6.1535E-5</c:v>
                </c:pt>
                <c:pt idx="61535">
                  <c:v>6.1536000000000002E-5</c:v>
                </c:pt>
                <c:pt idx="61536">
                  <c:v>6.1537000000000004E-5</c:v>
                </c:pt>
                <c:pt idx="61537">
                  <c:v>6.1538000000000006E-5</c:v>
                </c:pt>
                <c:pt idx="61538">
                  <c:v>6.1538999999999995E-5</c:v>
                </c:pt>
                <c:pt idx="61539">
                  <c:v>6.1539999999999997E-5</c:v>
                </c:pt>
                <c:pt idx="61540">
                  <c:v>6.1540999999999999E-5</c:v>
                </c:pt>
                <c:pt idx="61541">
                  <c:v>6.1542000000000001E-5</c:v>
                </c:pt>
                <c:pt idx="61542">
                  <c:v>6.1543000000000004E-5</c:v>
                </c:pt>
                <c:pt idx="61543">
                  <c:v>6.1544000000000006E-5</c:v>
                </c:pt>
                <c:pt idx="61544">
                  <c:v>6.1544999999999994E-5</c:v>
                </c:pt>
                <c:pt idx="61545">
                  <c:v>6.1545999999999997E-5</c:v>
                </c:pt>
                <c:pt idx="61546">
                  <c:v>6.1546999999999999E-5</c:v>
                </c:pt>
                <c:pt idx="61547">
                  <c:v>6.1548000000000001E-5</c:v>
                </c:pt>
                <c:pt idx="61548">
                  <c:v>6.1549000000000003E-5</c:v>
                </c:pt>
                <c:pt idx="61549">
                  <c:v>6.1550000000000005E-5</c:v>
                </c:pt>
                <c:pt idx="61550">
                  <c:v>6.1550999999999994E-5</c:v>
                </c:pt>
                <c:pt idx="61551">
                  <c:v>6.1551999999999996E-5</c:v>
                </c:pt>
                <c:pt idx="61552">
                  <c:v>6.1552999999999998E-5</c:v>
                </c:pt>
                <c:pt idx="61553">
                  <c:v>6.1554000000000001E-5</c:v>
                </c:pt>
                <c:pt idx="61554">
                  <c:v>6.1555000000000003E-5</c:v>
                </c:pt>
                <c:pt idx="61555">
                  <c:v>6.1556000000000005E-5</c:v>
                </c:pt>
                <c:pt idx="61556">
                  <c:v>6.1556999999999994E-5</c:v>
                </c:pt>
                <c:pt idx="61557">
                  <c:v>6.1557999999999996E-5</c:v>
                </c:pt>
                <c:pt idx="61558">
                  <c:v>6.1558999999999998E-5</c:v>
                </c:pt>
                <c:pt idx="61559">
                  <c:v>6.156E-5</c:v>
                </c:pt>
                <c:pt idx="61560">
                  <c:v>6.1561000000000002E-5</c:v>
                </c:pt>
                <c:pt idx="61561">
                  <c:v>6.1562000000000005E-5</c:v>
                </c:pt>
                <c:pt idx="61562">
                  <c:v>6.1563000000000007E-5</c:v>
                </c:pt>
                <c:pt idx="61563">
                  <c:v>6.1563999999999995E-5</c:v>
                </c:pt>
                <c:pt idx="61564">
                  <c:v>6.1564999999999998E-5</c:v>
                </c:pt>
                <c:pt idx="61565">
                  <c:v>6.1566E-5</c:v>
                </c:pt>
                <c:pt idx="61566">
                  <c:v>6.1567000000000002E-5</c:v>
                </c:pt>
                <c:pt idx="61567">
                  <c:v>6.1568000000000004E-5</c:v>
                </c:pt>
                <c:pt idx="61568">
                  <c:v>6.1569000000000006E-5</c:v>
                </c:pt>
                <c:pt idx="61569">
                  <c:v>6.1569999999999995E-5</c:v>
                </c:pt>
                <c:pt idx="61570">
                  <c:v>6.1570999999999997E-5</c:v>
                </c:pt>
                <c:pt idx="61571">
                  <c:v>6.1571999999999999E-5</c:v>
                </c:pt>
                <c:pt idx="61572">
                  <c:v>6.1573000000000002E-5</c:v>
                </c:pt>
                <c:pt idx="61573">
                  <c:v>6.1574000000000004E-5</c:v>
                </c:pt>
                <c:pt idx="61574">
                  <c:v>6.1575000000000006E-5</c:v>
                </c:pt>
                <c:pt idx="61575">
                  <c:v>6.1575999999999995E-5</c:v>
                </c:pt>
                <c:pt idx="61576">
                  <c:v>6.1576999999999997E-5</c:v>
                </c:pt>
                <c:pt idx="61577">
                  <c:v>6.1577999999999999E-5</c:v>
                </c:pt>
                <c:pt idx="61578">
                  <c:v>6.1579000000000001E-5</c:v>
                </c:pt>
                <c:pt idx="61579">
                  <c:v>6.1580000000000003E-5</c:v>
                </c:pt>
                <c:pt idx="61580">
                  <c:v>6.1581000000000006E-5</c:v>
                </c:pt>
                <c:pt idx="61581">
                  <c:v>6.1581999999999994E-5</c:v>
                </c:pt>
                <c:pt idx="61582">
                  <c:v>6.1582999999999996E-5</c:v>
                </c:pt>
                <c:pt idx="61583">
                  <c:v>6.1583999999999999E-5</c:v>
                </c:pt>
                <c:pt idx="61584">
                  <c:v>6.1585000000000001E-5</c:v>
                </c:pt>
                <c:pt idx="61585">
                  <c:v>6.1586000000000003E-5</c:v>
                </c:pt>
                <c:pt idx="61586">
                  <c:v>6.1587000000000005E-5</c:v>
                </c:pt>
                <c:pt idx="61587">
                  <c:v>6.1587999999999994E-5</c:v>
                </c:pt>
                <c:pt idx="61588">
                  <c:v>6.1588999999999996E-5</c:v>
                </c:pt>
                <c:pt idx="61589">
                  <c:v>6.1589999999999998E-5</c:v>
                </c:pt>
                <c:pt idx="61590">
                  <c:v>6.1591E-5</c:v>
                </c:pt>
                <c:pt idx="61591">
                  <c:v>6.1592000000000003E-5</c:v>
                </c:pt>
                <c:pt idx="61592">
                  <c:v>6.1593000000000005E-5</c:v>
                </c:pt>
                <c:pt idx="61593">
                  <c:v>6.1593999999999993E-5</c:v>
                </c:pt>
                <c:pt idx="61594">
                  <c:v>6.1594999999999996E-5</c:v>
                </c:pt>
                <c:pt idx="61595">
                  <c:v>6.1595999999999998E-5</c:v>
                </c:pt>
                <c:pt idx="61596">
                  <c:v>6.1597E-5</c:v>
                </c:pt>
                <c:pt idx="61597">
                  <c:v>6.1598000000000002E-5</c:v>
                </c:pt>
                <c:pt idx="61598">
                  <c:v>6.1599000000000004E-5</c:v>
                </c:pt>
                <c:pt idx="61599">
                  <c:v>6.1600000000000007E-5</c:v>
                </c:pt>
                <c:pt idx="61600">
                  <c:v>6.1600999999999995E-5</c:v>
                </c:pt>
                <c:pt idx="61601">
                  <c:v>6.1601999999999997E-5</c:v>
                </c:pt>
                <c:pt idx="61602">
                  <c:v>6.1603E-5</c:v>
                </c:pt>
                <c:pt idx="61603">
                  <c:v>6.1604000000000002E-5</c:v>
                </c:pt>
                <c:pt idx="61604">
                  <c:v>6.1605000000000004E-5</c:v>
                </c:pt>
                <c:pt idx="61605">
                  <c:v>6.1606000000000006E-5</c:v>
                </c:pt>
                <c:pt idx="61606">
                  <c:v>6.1606999999999995E-5</c:v>
                </c:pt>
                <c:pt idx="61607">
                  <c:v>6.1607999999999997E-5</c:v>
                </c:pt>
                <c:pt idx="61608">
                  <c:v>6.1608999999999999E-5</c:v>
                </c:pt>
                <c:pt idx="61609">
                  <c:v>6.1610000000000001E-5</c:v>
                </c:pt>
                <c:pt idx="61610">
                  <c:v>6.1611000000000004E-5</c:v>
                </c:pt>
                <c:pt idx="61611">
                  <c:v>6.1612000000000006E-5</c:v>
                </c:pt>
                <c:pt idx="61612">
                  <c:v>6.1612999999999994E-5</c:v>
                </c:pt>
                <c:pt idx="61613">
                  <c:v>6.1613999999999997E-5</c:v>
                </c:pt>
                <c:pt idx="61614">
                  <c:v>6.1614999999999999E-5</c:v>
                </c:pt>
                <c:pt idx="61615">
                  <c:v>6.1616000000000001E-5</c:v>
                </c:pt>
                <c:pt idx="61616">
                  <c:v>6.1617000000000003E-5</c:v>
                </c:pt>
                <c:pt idx="61617">
                  <c:v>6.1618000000000005E-5</c:v>
                </c:pt>
                <c:pt idx="61618">
                  <c:v>6.1618999999999994E-5</c:v>
                </c:pt>
                <c:pt idx="61619">
                  <c:v>6.1619999999999996E-5</c:v>
                </c:pt>
                <c:pt idx="61620">
                  <c:v>6.1620999999999998E-5</c:v>
                </c:pt>
                <c:pt idx="61621">
                  <c:v>6.1622000000000001E-5</c:v>
                </c:pt>
                <c:pt idx="61622">
                  <c:v>6.1623000000000003E-5</c:v>
                </c:pt>
                <c:pt idx="61623">
                  <c:v>6.1624000000000005E-5</c:v>
                </c:pt>
                <c:pt idx="61624">
                  <c:v>6.1624999999999994E-5</c:v>
                </c:pt>
                <c:pt idx="61625">
                  <c:v>6.1625999999999996E-5</c:v>
                </c:pt>
                <c:pt idx="61626">
                  <c:v>6.1626999999999998E-5</c:v>
                </c:pt>
                <c:pt idx="61627">
                  <c:v>6.1628E-5</c:v>
                </c:pt>
                <c:pt idx="61628">
                  <c:v>6.1629000000000002E-5</c:v>
                </c:pt>
                <c:pt idx="61629">
                  <c:v>6.1630000000000005E-5</c:v>
                </c:pt>
                <c:pt idx="61630">
                  <c:v>6.1631000000000007E-5</c:v>
                </c:pt>
                <c:pt idx="61631">
                  <c:v>6.1631999999999995E-5</c:v>
                </c:pt>
                <c:pt idx="61632">
                  <c:v>6.1632999999999998E-5</c:v>
                </c:pt>
                <c:pt idx="61633">
                  <c:v>6.1634E-5</c:v>
                </c:pt>
                <c:pt idx="61634">
                  <c:v>6.1635000000000002E-5</c:v>
                </c:pt>
                <c:pt idx="61635">
                  <c:v>6.1636000000000004E-5</c:v>
                </c:pt>
                <c:pt idx="61636">
                  <c:v>6.1637000000000006E-5</c:v>
                </c:pt>
                <c:pt idx="61637">
                  <c:v>6.1637999999999995E-5</c:v>
                </c:pt>
                <c:pt idx="61638">
                  <c:v>6.1638999999999997E-5</c:v>
                </c:pt>
                <c:pt idx="61639">
                  <c:v>6.1639999999999999E-5</c:v>
                </c:pt>
                <c:pt idx="61640">
                  <c:v>6.1641000000000002E-5</c:v>
                </c:pt>
                <c:pt idx="61641">
                  <c:v>6.1642000000000004E-5</c:v>
                </c:pt>
                <c:pt idx="61642">
                  <c:v>6.1643000000000006E-5</c:v>
                </c:pt>
                <c:pt idx="61643">
                  <c:v>6.1643999999999995E-5</c:v>
                </c:pt>
                <c:pt idx="61644">
                  <c:v>6.1644999999999997E-5</c:v>
                </c:pt>
                <c:pt idx="61645">
                  <c:v>6.1645999999999999E-5</c:v>
                </c:pt>
                <c:pt idx="61646">
                  <c:v>6.1647000000000001E-5</c:v>
                </c:pt>
                <c:pt idx="61647">
                  <c:v>6.1648000000000003E-5</c:v>
                </c:pt>
                <c:pt idx="61648">
                  <c:v>6.1649000000000006E-5</c:v>
                </c:pt>
                <c:pt idx="61649">
                  <c:v>6.1649999999999994E-5</c:v>
                </c:pt>
                <c:pt idx="61650">
                  <c:v>6.1650999999999996E-5</c:v>
                </c:pt>
                <c:pt idx="61651">
                  <c:v>6.1651999999999999E-5</c:v>
                </c:pt>
                <c:pt idx="61652">
                  <c:v>6.1653000000000001E-5</c:v>
                </c:pt>
                <c:pt idx="61653">
                  <c:v>6.1654000000000003E-5</c:v>
                </c:pt>
                <c:pt idx="61654">
                  <c:v>6.1655000000000005E-5</c:v>
                </c:pt>
                <c:pt idx="61655">
                  <c:v>6.1655999999999994E-5</c:v>
                </c:pt>
                <c:pt idx="61656">
                  <c:v>6.1656999999999996E-5</c:v>
                </c:pt>
                <c:pt idx="61657">
                  <c:v>6.1657999999999998E-5</c:v>
                </c:pt>
                <c:pt idx="61658">
                  <c:v>6.1659E-5</c:v>
                </c:pt>
                <c:pt idx="61659">
                  <c:v>6.1660000000000003E-5</c:v>
                </c:pt>
                <c:pt idx="61660">
                  <c:v>6.1661000000000005E-5</c:v>
                </c:pt>
                <c:pt idx="61661">
                  <c:v>6.1661999999999993E-5</c:v>
                </c:pt>
                <c:pt idx="61662">
                  <c:v>6.1662999999999996E-5</c:v>
                </c:pt>
                <c:pt idx="61663">
                  <c:v>6.1663999999999998E-5</c:v>
                </c:pt>
                <c:pt idx="61664">
                  <c:v>6.1665E-5</c:v>
                </c:pt>
                <c:pt idx="61665">
                  <c:v>6.1666000000000002E-5</c:v>
                </c:pt>
                <c:pt idx="61666">
                  <c:v>6.1667000000000004E-5</c:v>
                </c:pt>
                <c:pt idx="61667">
                  <c:v>6.1668000000000007E-5</c:v>
                </c:pt>
                <c:pt idx="61668">
                  <c:v>6.1668999999999995E-5</c:v>
                </c:pt>
                <c:pt idx="61669">
                  <c:v>6.1669999999999997E-5</c:v>
                </c:pt>
                <c:pt idx="61670">
                  <c:v>6.1671E-5</c:v>
                </c:pt>
                <c:pt idx="61671">
                  <c:v>6.1672000000000002E-5</c:v>
                </c:pt>
                <c:pt idx="61672">
                  <c:v>6.1673000000000004E-5</c:v>
                </c:pt>
                <c:pt idx="61673">
                  <c:v>6.1674000000000006E-5</c:v>
                </c:pt>
                <c:pt idx="61674">
                  <c:v>6.1674999999999995E-5</c:v>
                </c:pt>
                <c:pt idx="61675">
                  <c:v>6.1675999999999997E-5</c:v>
                </c:pt>
                <c:pt idx="61676">
                  <c:v>6.1676999999999999E-5</c:v>
                </c:pt>
                <c:pt idx="61677">
                  <c:v>6.1678000000000001E-5</c:v>
                </c:pt>
                <c:pt idx="61678">
                  <c:v>6.1679000000000004E-5</c:v>
                </c:pt>
                <c:pt idx="61679">
                  <c:v>6.1680000000000006E-5</c:v>
                </c:pt>
                <c:pt idx="61680">
                  <c:v>6.1680999999999994E-5</c:v>
                </c:pt>
                <c:pt idx="61681">
                  <c:v>6.1681999999999997E-5</c:v>
                </c:pt>
                <c:pt idx="61682">
                  <c:v>6.1682999999999999E-5</c:v>
                </c:pt>
                <c:pt idx="61683">
                  <c:v>6.1684000000000001E-5</c:v>
                </c:pt>
                <c:pt idx="61684">
                  <c:v>6.1685000000000003E-5</c:v>
                </c:pt>
                <c:pt idx="61685">
                  <c:v>6.1686000000000005E-5</c:v>
                </c:pt>
                <c:pt idx="61686">
                  <c:v>6.1686999999999994E-5</c:v>
                </c:pt>
                <c:pt idx="61687">
                  <c:v>6.1687999999999996E-5</c:v>
                </c:pt>
                <c:pt idx="61688">
                  <c:v>6.1688999999999998E-5</c:v>
                </c:pt>
                <c:pt idx="61689">
                  <c:v>6.1690000000000001E-5</c:v>
                </c:pt>
                <c:pt idx="61690">
                  <c:v>6.1691000000000003E-5</c:v>
                </c:pt>
                <c:pt idx="61691">
                  <c:v>6.1692000000000005E-5</c:v>
                </c:pt>
                <c:pt idx="61692">
                  <c:v>6.1692999999999994E-5</c:v>
                </c:pt>
                <c:pt idx="61693">
                  <c:v>6.1693999999999996E-5</c:v>
                </c:pt>
                <c:pt idx="61694">
                  <c:v>6.1694999999999998E-5</c:v>
                </c:pt>
                <c:pt idx="61695">
                  <c:v>6.1696E-5</c:v>
                </c:pt>
                <c:pt idx="61696">
                  <c:v>6.1697000000000002E-5</c:v>
                </c:pt>
                <c:pt idx="61697">
                  <c:v>6.1698000000000005E-5</c:v>
                </c:pt>
                <c:pt idx="61698">
                  <c:v>6.1699000000000007E-5</c:v>
                </c:pt>
                <c:pt idx="61699">
                  <c:v>6.1699999999999995E-5</c:v>
                </c:pt>
                <c:pt idx="61700">
                  <c:v>6.1700999999999998E-5</c:v>
                </c:pt>
                <c:pt idx="61701">
                  <c:v>6.1702E-5</c:v>
                </c:pt>
                <c:pt idx="61702">
                  <c:v>6.1703000000000002E-5</c:v>
                </c:pt>
                <c:pt idx="61703">
                  <c:v>6.1704000000000004E-5</c:v>
                </c:pt>
                <c:pt idx="61704">
                  <c:v>6.1705000000000006E-5</c:v>
                </c:pt>
                <c:pt idx="61705">
                  <c:v>6.1705999999999995E-5</c:v>
                </c:pt>
                <c:pt idx="61706">
                  <c:v>6.1706999999999997E-5</c:v>
                </c:pt>
                <c:pt idx="61707">
                  <c:v>6.1707999999999999E-5</c:v>
                </c:pt>
                <c:pt idx="61708">
                  <c:v>6.1709000000000002E-5</c:v>
                </c:pt>
                <c:pt idx="61709">
                  <c:v>6.1710000000000004E-5</c:v>
                </c:pt>
                <c:pt idx="61710">
                  <c:v>6.1711000000000006E-5</c:v>
                </c:pt>
                <c:pt idx="61711">
                  <c:v>6.1711999999999995E-5</c:v>
                </c:pt>
                <c:pt idx="61712">
                  <c:v>6.1712999999999997E-5</c:v>
                </c:pt>
                <c:pt idx="61713">
                  <c:v>6.1713999999999999E-5</c:v>
                </c:pt>
                <c:pt idx="61714">
                  <c:v>6.1715000000000001E-5</c:v>
                </c:pt>
                <c:pt idx="61715">
                  <c:v>6.1716000000000003E-5</c:v>
                </c:pt>
                <c:pt idx="61716">
                  <c:v>6.1717000000000006E-5</c:v>
                </c:pt>
                <c:pt idx="61717">
                  <c:v>6.1717999999999994E-5</c:v>
                </c:pt>
                <c:pt idx="61718">
                  <c:v>6.1718999999999996E-5</c:v>
                </c:pt>
                <c:pt idx="61719">
                  <c:v>6.1719999999999999E-5</c:v>
                </c:pt>
                <c:pt idx="61720">
                  <c:v>6.1721000000000001E-5</c:v>
                </c:pt>
                <c:pt idx="61721">
                  <c:v>6.1722000000000003E-5</c:v>
                </c:pt>
                <c:pt idx="61722">
                  <c:v>6.1723000000000005E-5</c:v>
                </c:pt>
                <c:pt idx="61723">
                  <c:v>6.1723999999999994E-5</c:v>
                </c:pt>
                <c:pt idx="61724">
                  <c:v>6.1724999999999996E-5</c:v>
                </c:pt>
                <c:pt idx="61725">
                  <c:v>6.1725999999999998E-5</c:v>
                </c:pt>
                <c:pt idx="61726">
                  <c:v>6.1727E-5</c:v>
                </c:pt>
                <c:pt idx="61727">
                  <c:v>6.1728000000000003E-5</c:v>
                </c:pt>
                <c:pt idx="61728">
                  <c:v>6.1729000000000005E-5</c:v>
                </c:pt>
                <c:pt idx="61729">
                  <c:v>6.1729999999999993E-5</c:v>
                </c:pt>
                <c:pt idx="61730">
                  <c:v>6.1730999999999996E-5</c:v>
                </c:pt>
                <c:pt idx="61731">
                  <c:v>6.1731999999999998E-5</c:v>
                </c:pt>
                <c:pt idx="61732">
                  <c:v>6.1733E-5</c:v>
                </c:pt>
                <c:pt idx="61733">
                  <c:v>6.1734000000000002E-5</c:v>
                </c:pt>
                <c:pt idx="61734">
                  <c:v>6.1735000000000004E-5</c:v>
                </c:pt>
                <c:pt idx="61735">
                  <c:v>6.1736000000000007E-5</c:v>
                </c:pt>
                <c:pt idx="61736">
                  <c:v>6.1736999999999995E-5</c:v>
                </c:pt>
                <c:pt idx="61737">
                  <c:v>6.1737999999999997E-5</c:v>
                </c:pt>
                <c:pt idx="61738">
                  <c:v>6.1739E-5</c:v>
                </c:pt>
                <c:pt idx="61739">
                  <c:v>6.1740000000000002E-5</c:v>
                </c:pt>
                <c:pt idx="61740">
                  <c:v>6.1741000000000004E-5</c:v>
                </c:pt>
                <c:pt idx="61741">
                  <c:v>6.1742000000000006E-5</c:v>
                </c:pt>
                <c:pt idx="61742">
                  <c:v>6.1742999999999995E-5</c:v>
                </c:pt>
                <c:pt idx="61743">
                  <c:v>6.1743999999999997E-5</c:v>
                </c:pt>
                <c:pt idx="61744">
                  <c:v>6.1744999999999999E-5</c:v>
                </c:pt>
                <c:pt idx="61745">
                  <c:v>6.1746000000000001E-5</c:v>
                </c:pt>
                <c:pt idx="61746">
                  <c:v>6.1747000000000004E-5</c:v>
                </c:pt>
                <c:pt idx="61747">
                  <c:v>6.1748000000000006E-5</c:v>
                </c:pt>
                <c:pt idx="61748">
                  <c:v>6.1748999999999994E-5</c:v>
                </c:pt>
                <c:pt idx="61749">
                  <c:v>6.1749999999999997E-5</c:v>
                </c:pt>
                <c:pt idx="61750">
                  <c:v>6.1750999999999999E-5</c:v>
                </c:pt>
                <c:pt idx="61751">
                  <c:v>6.1752000000000001E-5</c:v>
                </c:pt>
                <c:pt idx="61752">
                  <c:v>6.1753000000000003E-5</c:v>
                </c:pt>
                <c:pt idx="61753">
                  <c:v>6.1754000000000005E-5</c:v>
                </c:pt>
                <c:pt idx="61754">
                  <c:v>6.1754999999999994E-5</c:v>
                </c:pt>
                <c:pt idx="61755">
                  <c:v>6.1755999999999996E-5</c:v>
                </c:pt>
                <c:pt idx="61756">
                  <c:v>6.1756999999999998E-5</c:v>
                </c:pt>
                <c:pt idx="61757">
                  <c:v>6.1758000000000001E-5</c:v>
                </c:pt>
                <c:pt idx="61758">
                  <c:v>6.1759000000000003E-5</c:v>
                </c:pt>
                <c:pt idx="61759">
                  <c:v>6.1760000000000005E-5</c:v>
                </c:pt>
                <c:pt idx="61760">
                  <c:v>6.1760999999999994E-5</c:v>
                </c:pt>
                <c:pt idx="61761">
                  <c:v>6.1761999999999996E-5</c:v>
                </c:pt>
                <c:pt idx="61762">
                  <c:v>6.1762999999999998E-5</c:v>
                </c:pt>
                <c:pt idx="61763">
                  <c:v>6.1764E-5</c:v>
                </c:pt>
                <c:pt idx="61764">
                  <c:v>6.1765000000000002E-5</c:v>
                </c:pt>
                <c:pt idx="61765">
                  <c:v>6.1766000000000005E-5</c:v>
                </c:pt>
                <c:pt idx="61766">
                  <c:v>6.1766999999999993E-5</c:v>
                </c:pt>
                <c:pt idx="61767">
                  <c:v>6.1767999999999995E-5</c:v>
                </c:pt>
                <c:pt idx="61768">
                  <c:v>6.1768999999999998E-5</c:v>
                </c:pt>
                <c:pt idx="61769">
                  <c:v>6.177E-5</c:v>
                </c:pt>
                <c:pt idx="61770">
                  <c:v>6.1771000000000002E-5</c:v>
                </c:pt>
                <c:pt idx="61771">
                  <c:v>6.1772000000000004E-5</c:v>
                </c:pt>
                <c:pt idx="61772">
                  <c:v>6.1773000000000006E-5</c:v>
                </c:pt>
                <c:pt idx="61773">
                  <c:v>6.1773999999999995E-5</c:v>
                </c:pt>
                <c:pt idx="61774">
                  <c:v>6.1774999999999997E-5</c:v>
                </c:pt>
                <c:pt idx="61775">
                  <c:v>6.1775999999999999E-5</c:v>
                </c:pt>
                <c:pt idx="61776">
                  <c:v>6.1777000000000002E-5</c:v>
                </c:pt>
                <c:pt idx="61777">
                  <c:v>6.1778000000000004E-5</c:v>
                </c:pt>
                <c:pt idx="61778">
                  <c:v>6.1779000000000006E-5</c:v>
                </c:pt>
                <c:pt idx="61779">
                  <c:v>6.1779999999999995E-5</c:v>
                </c:pt>
                <c:pt idx="61780">
                  <c:v>6.1780999999999997E-5</c:v>
                </c:pt>
                <c:pt idx="61781">
                  <c:v>6.1781999999999999E-5</c:v>
                </c:pt>
                <c:pt idx="61782">
                  <c:v>6.1783000000000001E-5</c:v>
                </c:pt>
                <c:pt idx="61783">
                  <c:v>6.1784000000000003E-5</c:v>
                </c:pt>
                <c:pt idx="61784">
                  <c:v>6.1785000000000006E-5</c:v>
                </c:pt>
                <c:pt idx="61785">
                  <c:v>6.1785999999999994E-5</c:v>
                </c:pt>
                <c:pt idx="61786">
                  <c:v>6.1786999999999996E-5</c:v>
                </c:pt>
                <c:pt idx="61787">
                  <c:v>6.1787999999999999E-5</c:v>
                </c:pt>
                <c:pt idx="61788">
                  <c:v>6.1789000000000001E-5</c:v>
                </c:pt>
                <c:pt idx="61789">
                  <c:v>6.1790000000000003E-5</c:v>
                </c:pt>
                <c:pt idx="61790">
                  <c:v>6.1791000000000005E-5</c:v>
                </c:pt>
                <c:pt idx="61791">
                  <c:v>6.1791999999999994E-5</c:v>
                </c:pt>
                <c:pt idx="61792">
                  <c:v>6.1792999999999996E-5</c:v>
                </c:pt>
                <c:pt idx="61793">
                  <c:v>6.1793999999999998E-5</c:v>
                </c:pt>
                <c:pt idx="61794">
                  <c:v>6.1795E-5</c:v>
                </c:pt>
                <c:pt idx="61795">
                  <c:v>6.1796000000000003E-5</c:v>
                </c:pt>
                <c:pt idx="61796">
                  <c:v>6.1797000000000005E-5</c:v>
                </c:pt>
                <c:pt idx="61797">
                  <c:v>6.1797999999999993E-5</c:v>
                </c:pt>
                <c:pt idx="61798">
                  <c:v>6.1798999999999996E-5</c:v>
                </c:pt>
                <c:pt idx="61799">
                  <c:v>6.1799999999999998E-5</c:v>
                </c:pt>
                <c:pt idx="61800">
                  <c:v>6.1801E-5</c:v>
                </c:pt>
                <c:pt idx="61801">
                  <c:v>6.1802000000000002E-5</c:v>
                </c:pt>
                <c:pt idx="61802">
                  <c:v>6.1803000000000004E-5</c:v>
                </c:pt>
                <c:pt idx="61803">
                  <c:v>6.1804000000000007E-5</c:v>
                </c:pt>
                <c:pt idx="61804">
                  <c:v>6.1804999999999995E-5</c:v>
                </c:pt>
                <c:pt idx="61805">
                  <c:v>6.1805999999999997E-5</c:v>
                </c:pt>
                <c:pt idx="61806">
                  <c:v>6.1807E-5</c:v>
                </c:pt>
                <c:pt idx="61807">
                  <c:v>6.1808000000000002E-5</c:v>
                </c:pt>
                <c:pt idx="61808">
                  <c:v>6.1809000000000004E-5</c:v>
                </c:pt>
                <c:pt idx="61809">
                  <c:v>6.1810000000000006E-5</c:v>
                </c:pt>
                <c:pt idx="61810">
                  <c:v>6.1810999999999995E-5</c:v>
                </c:pt>
                <c:pt idx="61811">
                  <c:v>6.1811999999999997E-5</c:v>
                </c:pt>
                <c:pt idx="61812">
                  <c:v>6.1812999999999999E-5</c:v>
                </c:pt>
                <c:pt idx="61813">
                  <c:v>6.1814000000000001E-5</c:v>
                </c:pt>
                <c:pt idx="61814">
                  <c:v>6.1815000000000004E-5</c:v>
                </c:pt>
                <c:pt idx="61815">
                  <c:v>6.1816000000000006E-5</c:v>
                </c:pt>
                <c:pt idx="61816">
                  <c:v>6.1816999999999994E-5</c:v>
                </c:pt>
                <c:pt idx="61817">
                  <c:v>6.1817999999999997E-5</c:v>
                </c:pt>
                <c:pt idx="61818">
                  <c:v>6.1818999999999999E-5</c:v>
                </c:pt>
                <c:pt idx="61819">
                  <c:v>6.1820000000000001E-5</c:v>
                </c:pt>
                <c:pt idx="61820">
                  <c:v>6.1821000000000003E-5</c:v>
                </c:pt>
                <c:pt idx="61821">
                  <c:v>6.1822000000000005E-5</c:v>
                </c:pt>
                <c:pt idx="61822">
                  <c:v>6.1822999999999994E-5</c:v>
                </c:pt>
                <c:pt idx="61823">
                  <c:v>6.1823999999999996E-5</c:v>
                </c:pt>
                <c:pt idx="61824">
                  <c:v>6.1824999999999998E-5</c:v>
                </c:pt>
                <c:pt idx="61825">
                  <c:v>6.1826000000000001E-5</c:v>
                </c:pt>
                <c:pt idx="61826">
                  <c:v>6.1827000000000003E-5</c:v>
                </c:pt>
                <c:pt idx="61827">
                  <c:v>6.1828000000000005E-5</c:v>
                </c:pt>
                <c:pt idx="61828">
                  <c:v>6.1828999999999994E-5</c:v>
                </c:pt>
                <c:pt idx="61829">
                  <c:v>6.1829999999999996E-5</c:v>
                </c:pt>
                <c:pt idx="61830">
                  <c:v>6.1830999999999998E-5</c:v>
                </c:pt>
                <c:pt idx="61831">
                  <c:v>6.1832E-5</c:v>
                </c:pt>
                <c:pt idx="61832">
                  <c:v>6.1833000000000002E-5</c:v>
                </c:pt>
                <c:pt idx="61833">
                  <c:v>6.1834000000000005E-5</c:v>
                </c:pt>
                <c:pt idx="61834">
                  <c:v>6.1834999999999993E-5</c:v>
                </c:pt>
                <c:pt idx="61835">
                  <c:v>6.1835999999999995E-5</c:v>
                </c:pt>
                <c:pt idx="61836">
                  <c:v>6.1836999999999998E-5</c:v>
                </c:pt>
                <c:pt idx="61837">
                  <c:v>6.1838E-5</c:v>
                </c:pt>
                <c:pt idx="61838">
                  <c:v>6.1839000000000002E-5</c:v>
                </c:pt>
                <c:pt idx="61839">
                  <c:v>6.1840000000000004E-5</c:v>
                </c:pt>
                <c:pt idx="61840">
                  <c:v>6.1841000000000006E-5</c:v>
                </c:pt>
                <c:pt idx="61841">
                  <c:v>6.1841999999999995E-5</c:v>
                </c:pt>
                <c:pt idx="61842">
                  <c:v>6.1842999999999997E-5</c:v>
                </c:pt>
                <c:pt idx="61843">
                  <c:v>6.1843999999999999E-5</c:v>
                </c:pt>
                <c:pt idx="61844">
                  <c:v>6.1845000000000002E-5</c:v>
                </c:pt>
                <c:pt idx="61845">
                  <c:v>6.1846000000000004E-5</c:v>
                </c:pt>
                <c:pt idx="61846">
                  <c:v>6.1847000000000006E-5</c:v>
                </c:pt>
                <c:pt idx="61847">
                  <c:v>6.1847999999999995E-5</c:v>
                </c:pt>
                <c:pt idx="61848">
                  <c:v>6.1848999999999997E-5</c:v>
                </c:pt>
                <c:pt idx="61849">
                  <c:v>6.1849999999999999E-5</c:v>
                </c:pt>
                <c:pt idx="61850">
                  <c:v>6.1851000000000001E-5</c:v>
                </c:pt>
                <c:pt idx="61851">
                  <c:v>6.1852000000000003E-5</c:v>
                </c:pt>
                <c:pt idx="61852">
                  <c:v>6.1853000000000006E-5</c:v>
                </c:pt>
                <c:pt idx="61853">
                  <c:v>6.1853999999999994E-5</c:v>
                </c:pt>
                <c:pt idx="61854">
                  <c:v>6.1854999999999996E-5</c:v>
                </c:pt>
                <c:pt idx="61855">
                  <c:v>6.1855999999999999E-5</c:v>
                </c:pt>
                <c:pt idx="61856">
                  <c:v>6.1857000000000001E-5</c:v>
                </c:pt>
                <c:pt idx="61857">
                  <c:v>6.1858000000000003E-5</c:v>
                </c:pt>
                <c:pt idx="61858">
                  <c:v>6.1859000000000005E-5</c:v>
                </c:pt>
                <c:pt idx="61859">
                  <c:v>6.1859999999999994E-5</c:v>
                </c:pt>
                <c:pt idx="61860">
                  <c:v>6.1860999999999996E-5</c:v>
                </c:pt>
                <c:pt idx="61861">
                  <c:v>6.1861999999999998E-5</c:v>
                </c:pt>
                <c:pt idx="61862">
                  <c:v>6.1863E-5</c:v>
                </c:pt>
                <c:pt idx="61863">
                  <c:v>6.1864000000000003E-5</c:v>
                </c:pt>
                <c:pt idx="61864">
                  <c:v>6.1865000000000005E-5</c:v>
                </c:pt>
                <c:pt idx="61865">
                  <c:v>6.1865999999999993E-5</c:v>
                </c:pt>
                <c:pt idx="61866">
                  <c:v>6.1866999999999996E-5</c:v>
                </c:pt>
                <c:pt idx="61867">
                  <c:v>6.1867999999999998E-5</c:v>
                </c:pt>
                <c:pt idx="61868">
                  <c:v>6.1869E-5</c:v>
                </c:pt>
                <c:pt idx="61869">
                  <c:v>6.1870000000000002E-5</c:v>
                </c:pt>
                <c:pt idx="61870">
                  <c:v>6.1871000000000004E-5</c:v>
                </c:pt>
                <c:pt idx="61871">
                  <c:v>6.1872000000000007E-5</c:v>
                </c:pt>
                <c:pt idx="61872">
                  <c:v>6.1872999999999995E-5</c:v>
                </c:pt>
                <c:pt idx="61873">
                  <c:v>6.1873999999999997E-5</c:v>
                </c:pt>
                <c:pt idx="61874">
                  <c:v>6.1875E-5</c:v>
                </c:pt>
                <c:pt idx="61875">
                  <c:v>6.1876000000000002E-5</c:v>
                </c:pt>
                <c:pt idx="61876">
                  <c:v>6.1877000000000004E-5</c:v>
                </c:pt>
                <c:pt idx="61877">
                  <c:v>6.1878000000000006E-5</c:v>
                </c:pt>
                <c:pt idx="61878">
                  <c:v>6.1878999999999995E-5</c:v>
                </c:pt>
                <c:pt idx="61879">
                  <c:v>6.1879999999999997E-5</c:v>
                </c:pt>
                <c:pt idx="61880">
                  <c:v>6.1880999999999999E-5</c:v>
                </c:pt>
                <c:pt idx="61881">
                  <c:v>6.1882000000000001E-5</c:v>
                </c:pt>
                <c:pt idx="61882">
                  <c:v>6.1883000000000004E-5</c:v>
                </c:pt>
                <c:pt idx="61883">
                  <c:v>6.1884000000000006E-5</c:v>
                </c:pt>
                <c:pt idx="61884">
                  <c:v>6.1884999999999994E-5</c:v>
                </c:pt>
                <c:pt idx="61885">
                  <c:v>6.1885999999999997E-5</c:v>
                </c:pt>
                <c:pt idx="61886">
                  <c:v>6.1886999999999999E-5</c:v>
                </c:pt>
                <c:pt idx="61887">
                  <c:v>6.1888000000000001E-5</c:v>
                </c:pt>
                <c:pt idx="61888">
                  <c:v>6.1889000000000003E-5</c:v>
                </c:pt>
                <c:pt idx="61889">
                  <c:v>6.1890000000000005E-5</c:v>
                </c:pt>
                <c:pt idx="61890">
                  <c:v>6.1890999999999994E-5</c:v>
                </c:pt>
                <c:pt idx="61891">
                  <c:v>6.1891999999999996E-5</c:v>
                </c:pt>
                <c:pt idx="61892">
                  <c:v>6.1892999999999998E-5</c:v>
                </c:pt>
                <c:pt idx="61893">
                  <c:v>6.1894000000000001E-5</c:v>
                </c:pt>
                <c:pt idx="61894">
                  <c:v>6.1895000000000003E-5</c:v>
                </c:pt>
                <c:pt idx="61895">
                  <c:v>6.1896000000000005E-5</c:v>
                </c:pt>
                <c:pt idx="61896">
                  <c:v>6.1896999999999994E-5</c:v>
                </c:pt>
                <c:pt idx="61897">
                  <c:v>6.1897999999999996E-5</c:v>
                </c:pt>
                <c:pt idx="61898">
                  <c:v>6.1898999999999998E-5</c:v>
                </c:pt>
                <c:pt idx="61899">
                  <c:v>6.19E-5</c:v>
                </c:pt>
                <c:pt idx="61900">
                  <c:v>6.1901000000000002E-5</c:v>
                </c:pt>
                <c:pt idx="61901">
                  <c:v>6.1902000000000005E-5</c:v>
                </c:pt>
                <c:pt idx="61902">
                  <c:v>6.1902999999999993E-5</c:v>
                </c:pt>
                <c:pt idx="61903">
                  <c:v>6.1903999999999995E-5</c:v>
                </c:pt>
                <c:pt idx="61904">
                  <c:v>6.1904999999999998E-5</c:v>
                </c:pt>
                <c:pt idx="61905">
                  <c:v>6.1906E-5</c:v>
                </c:pt>
                <c:pt idx="61906">
                  <c:v>6.1907000000000002E-5</c:v>
                </c:pt>
                <c:pt idx="61907">
                  <c:v>6.1908000000000004E-5</c:v>
                </c:pt>
                <c:pt idx="61908">
                  <c:v>6.1909000000000006E-5</c:v>
                </c:pt>
                <c:pt idx="61909">
                  <c:v>6.1909999999999995E-5</c:v>
                </c:pt>
                <c:pt idx="61910">
                  <c:v>6.1910999999999997E-5</c:v>
                </c:pt>
                <c:pt idx="61911">
                  <c:v>6.1911999999999999E-5</c:v>
                </c:pt>
                <c:pt idx="61912">
                  <c:v>6.1913000000000002E-5</c:v>
                </c:pt>
                <c:pt idx="61913">
                  <c:v>6.1914000000000004E-5</c:v>
                </c:pt>
                <c:pt idx="61914">
                  <c:v>6.1915000000000006E-5</c:v>
                </c:pt>
                <c:pt idx="61915">
                  <c:v>6.1915999999999995E-5</c:v>
                </c:pt>
                <c:pt idx="61916">
                  <c:v>6.1916999999999997E-5</c:v>
                </c:pt>
                <c:pt idx="61917">
                  <c:v>6.1917999999999999E-5</c:v>
                </c:pt>
                <c:pt idx="61918">
                  <c:v>6.1919000000000001E-5</c:v>
                </c:pt>
                <c:pt idx="61919">
                  <c:v>6.1920000000000003E-5</c:v>
                </c:pt>
                <c:pt idx="61920">
                  <c:v>6.1921000000000006E-5</c:v>
                </c:pt>
                <c:pt idx="61921">
                  <c:v>6.1921999999999994E-5</c:v>
                </c:pt>
                <c:pt idx="61922">
                  <c:v>6.1922999999999996E-5</c:v>
                </c:pt>
                <c:pt idx="61923">
                  <c:v>6.1923999999999999E-5</c:v>
                </c:pt>
                <c:pt idx="61924">
                  <c:v>6.1925000000000001E-5</c:v>
                </c:pt>
                <c:pt idx="61925">
                  <c:v>6.1926000000000003E-5</c:v>
                </c:pt>
                <c:pt idx="61926">
                  <c:v>6.1927000000000005E-5</c:v>
                </c:pt>
                <c:pt idx="61927">
                  <c:v>6.1927999999999994E-5</c:v>
                </c:pt>
                <c:pt idx="61928">
                  <c:v>6.1928999999999996E-5</c:v>
                </c:pt>
                <c:pt idx="61929">
                  <c:v>6.1929999999999998E-5</c:v>
                </c:pt>
                <c:pt idx="61930">
                  <c:v>6.1931E-5</c:v>
                </c:pt>
                <c:pt idx="61931">
                  <c:v>6.1932000000000003E-5</c:v>
                </c:pt>
                <c:pt idx="61932">
                  <c:v>6.1933000000000005E-5</c:v>
                </c:pt>
                <c:pt idx="61933">
                  <c:v>6.1933999999999994E-5</c:v>
                </c:pt>
                <c:pt idx="61934">
                  <c:v>6.1934999999999996E-5</c:v>
                </c:pt>
                <c:pt idx="61935">
                  <c:v>6.1935999999999998E-5</c:v>
                </c:pt>
                <c:pt idx="61936">
                  <c:v>6.1937E-5</c:v>
                </c:pt>
                <c:pt idx="61937">
                  <c:v>6.1938000000000002E-5</c:v>
                </c:pt>
                <c:pt idx="61938">
                  <c:v>6.1939000000000004E-5</c:v>
                </c:pt>
                <c:pt idx="61939">
                  <c:v>6.1940000000000007E-5</c:v>
                </c:pt>
                <c:pt idx="61940">
                  <c:v>6.1940999999999995E-5</c:v>
                </c:pt>
                <c:pt idx="61941">
                  <c:v>6.1941999999999997E-5</c:v>
                </c:pt>
                <c:pt idx="61942">
                  <c:v>6.1943E-5</c:v>
                </c:pt>
                <c:pt idx="61943">
                  <c:v>6.1944000000000002E-5</c:v>
                </c:pt>
                <c:pt idx="61944">
                  <c:v>6.1945000000000004E-5</c:v>
                </c:pt>
                <c:pt idx="61945">
                  <c:v>6.1946000000000006E-5</c:v>
                </c:pt>
                <c:pt idx="61946">
                  <c:v>6.1946999999999995E-5</c:v>
                </c:pt>
                <c:pt idx="61947">
                  <c:v>6.1947999999999997E-5</c:v>
                </c:pt>
                <c:pt idx="61948">
                  <c:v>6.1948999999999999E-5</c:v>
                </c:pt>
                <c:pt idx="61949">
                  <c:v>6.1950000000000001E-5</c:v>
                </c:pt>
                <c:pt idx="61950">
                  <c:v>6.1951000000000004E-5</c:v>
                </c:pt>
                <c:pt idx="61951">
                  <c:v>6.1952000000000006E-5</c:v>
                </c:pt>
                <c:pt idx="61952">
                  <c:v>6.1952999999999995E-5</c:v>
                </c:pt>
                <c:pt idx="61953">
                  <c:v>6.1953999999999997E-5</c:v>
                </c:pt>
                <c:pt idx="61954">
                  <c:v>6.1954999999999999E-5</c:v>
                </c:pt>
                <c:pt idx="61955">
                  <c:v>6.1956000000000001E-5</c:v>
                </c:pt>
                <c:pt idx="61956">
                  <c:v>6.1957000000000003E-5</c:v>
                </c:pt>
                <c:pt idx="61957">
                  <c:v>6.1958000000000005E-5</c:v>
                </c:pt>
                <c:pt idx="61958">
                  <c:v>6.1958999999999994E-5</c:v>
                </c:pt>
                <c:pt idx="61959">
                  <c:v>6.1959999999999996E-5</c:v>
                </c:pt>
                <c:pt idx="61960">
                  <c:v>6.1960999999999998E-5</c:v>
                </c:pt>
                <c:pt idx="61961">
                  <c:v>6.1962000000000001E-5</c:v>
                </c:pt>
                <c:pt idx="61962">
                  <c:v>6.1963000000000003E-5</c:v>
                </c:pt>
                <c:pt idx="61963">
                  <c:v>6.1964000000000005E-5</c:v>
                </c:pt>
                <c:pt idx="61964">
                  <c:v>6.1964999999999994E-5</c:v>
                </c:pt>
                <c:pt idx="61965">
                  <c:v>6.1965999999999996E-5</c:v>
                </c:pt>
                <c:pt idx="61966">
                  <c:v>6.1966999999999998E-5</c:v>
                </c:pt>
                <c:pt idx="61967">
                  <c:v>6.1968E-5</c:v>
                </c:pt>
                <c:pt idx="61968">
                  <c:v>6.1969000000000002E-5</c:v>
                </c:pt>
                <c:pt idx="61969">
                  <c:v>6.1970000000000005E-5</c:v>
                </c:pt>
                <c:pt idx="61970">
                  <c:v>6.1970999999999993E-5</c:v>
                </c:pt>
                <c:pt idx="61971">
                  <c:v>6.1971999999999996E-5</c:v>
                </c:pt>
                <c:pt idx="61972">
                  <c:v>6.1972999999999998E-5</c:v>
                </c:pt>
                <c:pt idx="61973">
                  <c:v>6.1974E-5</c:v>
                </c:pt>
                <c:pt idx="61974">
                  <c:v>6.1975000000000002E-5</c:v>
                </c:pt>
                <c:pt idx="61975">
                  <c:v>6.1976000000000004E-5</c:v>
                </c:pt>
                <c:pt idx="61976">
                  <c:v>6.1977000000000006E-5</c:v>
                </c:pt>
                <c:pt idx="61977">
                  <c:v>6.1977999999999995E-5</c:v>
                </c:pt>
                <c:pt idx="61978">
                  <c:v>6.1978999999999997E-5</c:v>
                </c:pt>
                <c:pt idx="61979">
                  <c:v>6.198E-5</c:v>
                </c:pt>
                <c:pt idx="61980">
                  <c:v>6.1981000000000002E-5</c:v>
                </c:pt>
                <c:pt idx="61981">
                  <c:v>6.1982000000000004E-5</c:v>
                </c:pt>
                <c:pt idx="61982">
                  <c:v>6.1983000000000006E-5</c:v>
                </c:pt>
                <c:pt idx="61983">
                  <c:v>6.1983999999999995E-5</c:v>
                </c:pt>
                <c:pt idx="61984">
                  <c:v>6.1984999999999997E-5</c:v>
                </c:pt>
                <c:pt idx="61985">
                  <c:v>6.1985999999999999E-5</c:v>
                </c:pt>
                <c:pt idx="61986">
                  <c:v>6.1987000000000001E-5</c:v>
                </c:pt>
                <c:pt idx="61987">
                  <c:v>6.1988000000000003E-5</c:v>
                </c:pt>
                <c:pt idx="61988">
                  <c:v>6.1989000000000006E-5</c:v>
                </c:pt>
                <c:pt idx="61989">
                  <c:v>6.1989999999999994E-5</c:v>
                </c:pt>
                <c:pt idx="61990">
                  <c:v>6.1990999999999997E-5</c:v>
                </c:pt>
                <c:pt idx="61991">
                  <c:v>6.1991999999999999E-5</c:v>
                </c:pt>
                <c:pt idx="61992">
                  <c:v>6.1993000000000001E-5</c:v>
                </c:pt>
                <c:pt idx="61993">
                  <c:v>6.1994000000000003E-5</c:v>
                </c:pt>
                <c:pt idx="61994">
                  <c:v>6.1995000000000005E-5</c:v>
                </c:pt>
                <c:pt idx="61995">
                  <c:v>6.1995999999999994E-5</c:v>
                </c:pt>
                <c:pt idx="61996">
                  <c:v>6.1996999999999996E-5</c:v>
                </c:pt>
                <c:pt idx="61997">
                  <c:v>6.1997999999999998E-5</c:v>
                </c:pt>
                <c:pt idx="61998">
                  <c:v>6.1999000000000001E-5</c:v>
                </c:pt>
                <c:pt idx="61999">
                  <c:v>6.2000000000000003E-5</c:v>
                </c:pt>
                <c:pt idx="62000">
                  <c:v>6.2001000000000005E-5</c:v>
                </c:pt>
                <c:pt idx="62001">
                  <c:v>6.2001999999999994E-5</c:v>
                </c:pt>
                <c:pt idx="62002">
                  <c:v>6.2002999999999996E-5</c:v>
                </c:pt>
                <c:pt idx="62003">
                  <c:v>6.2003999999999998E-5</c:v>
                </c:pt>
                <c:pt idx="62004">
                  <c:v>6.2005E-5</c:v>
                </c:pt>
                <c:pt idx="62005">
                  <c:v>6.2006000000000002E-5</c:v>
                </c:pt>
                <c:pt idx="62006">
                  <c:v>6.2007000000000004E-5</c:v>
                </c:pt>
                <c:pt idx="62007">
                  <c:v>6.2008000000000007E-5</c:v>
                </c:pt>
                <c:pt idx="62008">
                  <c:v>6.2008999999999995E-5</c:v>
                </c:pt>
                <c:pt idx="62009">
                  <c:v>6.2009999999999998E-5</c:v>
                </c:pt>
                <c:pt idx="62010">
                  <c:v>6.2011E-5</c:v>
                </c:pt>
                <c:pt idx="62011">
                  <c:v>6.2012000000000002E-5</c:v>
                </c:pt>
                <c:pt idx="62012">
                  <c:v>6.2013000000000004E-5</c:v>
                </c:pt>
                <c:pt idx="62013">
                  <c:v>6.2014000000000006E-5</c:v>
                </c:pt>
                <c:pt idx="62014">
                  <c:v>6.2014999999999995E-5</c:v>
                </c:pt>
                <c:pt idx="62015">
                  <c:v>6.2015999999999997E-5</c:v>
                </c:pt>
                <c:pt idx="62016">
                  <c:v>6.2016999999999999E-5</c:v>
                </c:pt>
                <c:pt idx="62017">
                  <c:v>6.2018000000000002E-5</c:v>
                </c:pt>
                <c:pt idx="62018">
                  <c:v>6.2019000000000004E-5</c:v>
                </c:pt>
                <c:pt idx="62019">
                  <c:v>6.2020000000000006E-5</c:v>
                </c:pt>
                <c:pt idx="62020">
                  <c:v>6.2020999999999995E-5</c:v>
                </c:pt>
                <c:pt idx="62021">
                  <c:v>6.2021999999999997E-5</c:v>
                </c:pt>
                <c:pt idx="62022">
                  <c:v>6.2022999999999999E-5</c:v>
                </c:pt>
                <c:pt idx="62023">
                  <c:v>6.2024000000000001E-5</c:v>
                </c:pt>
                <c:pt idx="62024">
                  <c:v>6.2025000000000003E-5</c:v>
                </c:pt>
                <c:pt idx="62025">
                  <c:v>6.2026000000000006E-5</c:v>
                </c:pt>
                <c:pt idx="62026">
                  <c:v>6.2026999999999994E-5</c:v>
                </c:pt>
                <c:pt idx="62027">
                  <c:v>6.2027999999999996E-5</c:v>
                </c:pt>
                <c:pt idx="62028">
                  <c:v>6.2028999999999999E-5</c:v>
                </c:pt>
                <c:pt idx="62029">
                  <c:v>6.2030000000000001E-5</c:v>
                </c:pt>
                <c:pt idx="62030">
                  <c:v>6.2031000000000003E-5</c:v>
                </c:pt>
                <c:pt idx="62031">
                  <c:v>6.2032000000000005E-5</c:v>
                </c:pt>
                <c:pt idx="62032">
                  <c:v>6.2032999999999994E-5</c:v>
                </c:pt>
                <c:pt idx="62033">
                  <c:v>6.2033999999999996E-5</c:v>
                </c:pt>
                <c:pt idx="62034">
                  <c:v>6.2034999999999998E-5</c:v>
                </c:pt>
                <c:pt idx="62035">
                  <c:v>6.2036E-5</c:v>
                </c:pt>
                <c:pt idx="62036">
                  <c:v>6.2037000000000003E-5</c:v>
                </c:pt>
                <c:pt idx="62037">
                  <c:v>6.2038000000000005E-5</c:v>
                </c:pt>
                <c:pt idx="62038">
                  <c:v>6.2038999999999993E-5</c:v>
                </c:pt>
                <c:pt idx="62039">
                  <c:v>6.2039999999999996E-5</c:v>
                </c:pt>
                <c:pt idx="62040">
                  <c:v>6.2040999999999998E-5</c:v>
                </c:pt>
                <c:pt idx="62041">
                  <c:v>6.2042E-5</c:v>
                </c:pt>
                <c:pt idx="62042">
                  <c:v>6.2043000000000002E-5</c:v>
                </c:pt>
                <c:pt idx="62043">
                  <c:v>6.2044000000000004E-5</c:v>
                </c:pt>
                <c:pt idx="62044">
                  <c:v>6.2045000000000007E-5</c:v>
                </c:pt>
                <c:pt idx="62045">
                  <c:v>6.2045999999999995E-5</c:v>
                </c:pt>
                <c:pt idx="62046">
                  <c:v>6.2046999999999997E-5</c:v>
                </c:pt>
                <c:pt idx="62047">
                  <c:v>6.2048E-5</c:v>
                </c:pt>
                <c:pt idx="62048">
                  <c:v>6.2049000000000002E-5</c:v>
                </c:pt>
                <c:pt idx="62049">
                  <c:v>6.2050000000000004E-5</c:v>
                </c:pt>
                <c:pt idx="62050">
                  <c:v>6.2051000000000006E-5</c:v>
                </c:pt>
                <c:pt idx="62051">
                  <c:v>6.2051999999999995E-5</c:v>
                </c:pt>
                <c:pt idx="62052">
                  <c:v>6.2052999999999997E-5</c:v>
                </c:pt>
                <c:pt idx="62053">
                  <c:v>6.2053999999999999E-5</c:v>
                </c:pt>
                <c:pt idx="62054">
                  <c:v>6.2055000000000001E-5</c:v>
                </c:pt>
                <c:pt idx="62055">
                  <c:v>6.2056000000000004E-5</c:v>
                </c:pt>
                <c:pt idx="62056">
                  <c:v>6.2057000000000006E-5</c:v>
                </c:pt>
                <c:pt idx="62057">
                  <c:v>6.2057999999999994E-5</c:v>
                </c:pt>
                <c:pt idx="62058">
                  <c:v>6.2058999999999997E-5</c:v>
                </c:pt>
                <c:pt idx="62059">
                  <c:v>6.2059999999999999E-5</c:v>
                </c:pt>
                <c:pt idx="62060">
                  <c:v>6.2061000000000001E-5</c:v>
                </c:pt>
                <c:pt idx="62061">
                  <c:v>6.2062000000000003E-5</c:v>
                </c:pt>
                <c:pt idx="62062">
                  <c:v>6.2063000000000005E-5</c:v>
                </c:pt>
                <c:pt idx="62063">
                  <c:v>6.2063999999999994E-5</c:v>
                </c:pt>
                <c:pt idx="62064">
                  <c:v>6.2064999999999996E-5</c:v>
                </c:pt>
                <c:pt idx="62065">
                  <c:v>6.2065999999999998E-5</c:v>
                </c:pt>
                <c:pt idx="62066">
                  <c:v>6.2067000000000001E-5</c:v>
                </c:pt>
                <c:pt idx="62067">
                  <c:v>6.2068000000000003E-5</c:v>
                </c:pt>
                <c:pt idx="62068">
                  <c:v>6.2069000000000005E-5</c:v>
                </c:pt>
                <c:pt idx="62069">
                  <c:v>6.2069999999999994E-5</c:v>
                </c:pt>
                <c:pt idx="62070">
                  <c:v>6.2070999999999996E-5</c:v>
                </c:pt>
                <c:pt idx="62071">
                  <c:v>6.2071999999999998E-5</c:v>
                </c:pt>
                <c:pt idx="62072">
                  <c:v>6.2073E-5</c:v>
                </c:pt>
                <c:pt idx="62073">
                  <c:v>6.2074000000000002E-5</c:v>
                </c:pt>
                <c:pt idx="62074">
                  <c:v>6.2075000000000005E-5</c:v>
                </c:pt>
                <c:pt idx="62075">
                  <c:v>6.2076000000000007E-5</c:v>
                </c:pt>
                <c:pt idx="62076">
                  <c:v>6.2076999999999995E-5</c:v>
                </c:pt>
                <c:pt idx="62077">
                  <c:v>6.2077999999999998E-5</c:v>
                </c:pt>
                <c:pt idx="62078">
                  <c:v>6.2079E-5</c:v>
                </c:pt>
                <c:pt idx="62079">
                  <c:v>6.2080000000000002E-5</c:v>
                </c:pt>
                <c:pt idx="62080">
                  <c:v>6.2081000000000004E-5</c:v>
                </c:pt>
                <c:pt idx="62081">
                  <c:v>6.2082000000000006E-5</c:v>
                </c:pt>
                <c:pt idx="62082">
                  <c:v>6.2082999999999995E-5</c:v>
                </c:pt>
                <c:pt idx="62083">
                  <c:v>6.2083999999999997E-5</c:v>
                </c:pt>
                <c:pt idx="62084">
                  <c:v>6.2084999999999999E-5</c:v>
                </c:pt>
                <c:pt idx="62085">
                  <c:v>6.2086000000000002E-5</c:v>
                </c:pt>
                <c:pt idx="62086">
                  <c:v>6.2087000000000004E-5</c:v>
                </c:pt>
                <c:pt idx="62087">
                  <c:v>6.2088000000000006E-5</c:v>
                </c:pt>
                <c:pt idx="62088">
                  <c:v>6.2088999999999995E-5</c:v>
                </c:pt>
                <c:pt idx="62089">
                  <c:v>6.2089999999999997E-5</c:v>
                </c:pt>
                <c:pt idx="62090">
                  <c:v>6.2090999999999999E-5</c:v>
                </c:pt>
                <c:pt idx="62091">
                  <c:v>6.2092000000000001E-5</c:v>
                </c:pt>
                <c:pt idx="62092">
                  <c:v>6.2093000000000003E-5</c:v>
                </c:pt>
                <c:pt idx="62093">
                  <c:v>6.2094000000000006E-5</c:v>
                </c:pt>
                <c:pt idx="62094">
                  <c:v>6.2094999999999994E-5</c:v>
                </c:pt>
                <c:pt idx="62095">
                  <c:v>6.2095999999999996E-5</c:v>
                </c:pt>
                <c:pt idx="62096">
                  <c:v>6.2096999999999999E-5</c:v>
                </c:pt>
                <c:pt idx="62097">
                  <c:v>6.2098000000000001E-5</c:v>
                </c:pt>
                <c:pt idx="62098">
                  <c:v>6.2099000000000003E-5</c:v>
                </c:pt>
                <c:pt idx="62099">
                  <c:v>6.2100000000000005E-5</c:v>
                </c:pt>
                <c:pt idx="62100">
                  <c:v>6.2100999999999994E-5</c:v>
                </c:pt>
                <c:pt idx="62101">
                  <c:v>6.2101999999999996E-5</c:v>
                </c:pt>
                <c:pt idx="62102">
                  <c:v>6.2102999999999998E-5</c:v>
                </c:pt>
                <c:pt idx="62103">
                  <c:v>6.2104E-5</c:v>
                </c:pt>
                <c:pt idx="62104">
                  <c:v>6.2105000000000003E-5</c:v>
                </c:pt>
                <c:pt idx="62105">
                  <c:v>6.2106000000000005E-5</c:v>
                </c:pt>
                <c:pt idx="62106">
                  <c:v>6.2106999999999993E-5</c:v>
                </c:pt>
                <c:pt idx="62107">
                  <c:v>6.2107999999999996E-5</c:v>
                </c:pt>
                <c:pt idx="62108">
                  <c:v>6.2108999999999998E-5</c:v>
                </c:pt>
                <c:pt idx="62109">
                  <c:v>6.211E-5</c:v>
                </c:pt>
                <c:pt idx="62110">
                  <c:v>6.2111000000000002E-5</c:v>
                </c:pt>
                <c:pt idx="62111">
                  <c:v>6.2112000000000004E-5</c:v>
                </c:pt>
                <c:pt idx="62112">
                  <c:v>6.2113000000000007E-5</c:v>
                </c:pt>
                <c:pt idx="62113">
                  <c:v>6.2113999999999995E-5</c:v>
                </c:pt>
                <c:pt idx="62114">
                  <c:v>6.2114999999999997E-5</c:v>
                </c:pt>
                <c:pt idx="62115">
                  <c:v>6.2116E-5</c:v>
                </c:pt>
                <c:pt idx="62116">
                  <c:v>6.2117000000000002E-5</c:v>
                </c:pt>
                <c:pt idx="62117">
                  <c:v>6.2118000000000004E-5</c:v>
                </c:pt>
                <c:pt idx="62118">
                  <c:v>6.2119000000000006E-5</c:v>
                </c:pt>
                <c:pt idx="62119">
                  <c:v>6.2119999999999995E-5</c:v>
                </c:pt>
                <c:pt idx="62120">
                  <c:v>6.2120999999999997E-5</c:v>
                </c:pt>
                <c:pt idx="62121">
                  <c:v>6.2121999999999999E-5</c:v>
                </c:pt>
                <c:pt idx="62122">
                  <c:v>6.2123000000000001E-5</c:v>
                </c:pt>
                <c:pt idx="62123">
                  <c:v>6.2124000000000004E-5</c:v>
                </c:pt>
                <c:pt idx="62124">
                  <c:v>6.2125000000000006E-5</c:v>
                </c:pt>
                <c:pt idx="62125">
                  <c:v>6.2125999999999994E-5</c:v>
                </c:pt>
                <c:pt idx="62126">
                  <c:v>6.2126999999999997E-5</c:v>
                </c:pt>
                <c:pt idx="62127">
                  <c:v>6.2127999999999999E-5</c:v>
                </c:pt>
                <c:pt idx="62128">
                  <c:v>6.2129000000000001E-5</c:v>
                </c:pt>
                <c:pt idx="62129">
                  <c:v>6.2130000000000003E-5</c:v>
                </c:pt>
                <c:pt idx="62130">
                  <c:v>6.2131000000000005E-5</c:v>
                </c:pt>
                <c:pt idx="62131">
                  <c:v>6.2131999999999994E-5</c:v>
                </c:pt>
                <c:pt idx="62132">
                  <c:v>6.2132999999999996E-5</c:v>
                </c:pt>
                <c:pt idx="62133">
                  <c:v>6.2133999999999998E-5</c:v>
                </c:pt>
                <c:pt idx="62134">
                  <c:v>6.2135000000000001E-5</c:v>
                </c:pt>
                <c:pt idx="62135">
                  <c:v>6.2136000000000003E-5</c:v>
                </c:pt>
                <c:pt idx="62136">
                  <c:v>6.2137000000000005E-5</c:v>
                </c:pt>
                <c:pt idx="62137">
                  <c:v>6.2137999999999994E-5</c:v>
                </c:pt>
                <c:pt idx="62138">
                  <c:v>6.2138999999999996E-5</c:v>
                </c:pt>
                <c:pt idx="62139">
                  <c:v>6.2139999999999998E-5</c:v>
                </c:pt>
                <c:pt idx="62140">
                  <c:v>6.2141E-5</c:v>
                </c:pt>
                <c:pt idx="62141">
                  <c:v>6.2142000000000002E-5</c:v>
                </c:pt>
                <c:pt idx="62142">
                  <c:v>6.2143000000000005E-5</c:v>
                </c:pt>
                <c:pt idx="62143">
                  <c:v>6.2144000000000007E-5</c:v>
                </c:pt>
                <c:pt idx="62144">
                  <c:v>6.2144999999999995E-5</c:v>
                </c:pt>
                <c:pt idx="62145">
                  <c:v>6.2145999999999998E-5</c:v>
                </c:pt>
                <c:pt idx="62146">
                  <c:v>6.2147E-5</c:v>
                </c:pt>
                <c:pt idx="62147">
                  <c:v>6.2148000000000002E-5</c:v>
                </c:pt>
                <c:pt idx="62148">
                  <c:v>6.2149000000000004E-5</c:v>
                </c:pt>
                <c:pt idx="62149">
                  <c:v>6.2150000000000006E-5</c:v>
                </c:pt>
                <c:pt idx="62150">
                  <c:v>6.2150999999999995E-5</c:v>
                </c:pt>
                <c:pt idx="62151">
                  <c:v>6.2151999999999997E-5</c:v>
                </c:pt>
                <c:pt idx="62152">
                  <c:v>6.2152999999999999E-5</c:v>
                </c:pt>
                <c:pt idx="62153">
                  <c:v>6.2154000000000002E-5</c:v>
                </c:pt>
                <c:pt idx="62154">
                  <c:v>6.2155000000000004E-5</c:v>
                </c:pt>
                <c:pt idx="62155">
                  <c:v>6.2156000000000006E-5</c:v>
                </c:pt>
                <c:pt idx="62156">
                  <c:v>6.2156999999999995E-5</c:v>
                </c:pt>
                <c:pt idx="62157">
                  <c:v>6.2157999999999997E-5</c:v>
                </c:pt>
                <c:pt idx="62158">
                  <c:v>6.2158999999999999E-5</c:v>
                </c:pt>
                <c:pt idx="62159">
                  <c:v>6.2160000000000001E-5</c:v>
                </c:pt>
                <c:pt idx="62160">
                  <c:v>6.2161000000000003E-5</c:v>
                </c:pt>
                <c:pt idx="62161">
                  <c:v>6.2162000000000006E-5</c:v>
                </c:pt>
                <c:pt idx="62162">
                  <c:v>6.2162999999999994E-5</c:v>
                </c:pt>
                <c:pt idx="62163">
                  <c:v>6.2163999999999996E-5</c:v>
                </c:pt>
                <c:pt idx="62164">
                  <c:v>6.2164999999999999E-5</c:v>
                </c:pt>
                <c:pt idx="62165">
                  <c:v>6.2166000000000001E-5</c:v>
                </c:pt>
                <c:pt idx="62166">
                  <c:v>6.2167000000000003E-5</c:v>
                </c:pt>
                <c:pt idx="62167">
                  <c:v>6.2168000000000005E-5</c:v>
                </c:pt>
                <c:pt idx="62168">
                  <c:v>6.2168999999999994E-5</c:v>
                </c:pt>
                <c:pt idx="62169">
                  <c:v>6.2169999999999996E-5</c:v>
                </c:pt>
                <c:pt idx="62170">
                  <c:v>6.2170999999999998E-5</c:v>
                </c:pt>
                <c:pt idx="62171">
                  <c:v>6.2172E-5</c:v>
                </c:pt>
                <c:pt idx="62172">
                  <c:v>6.2173000000000003E-5</c:v>
                </c:pt>
                <c:pt idx="62173">
                  <c:v>6.2174000000000005E-5</c:v>
                </c:pt>
                <c:pt idx="62174">
                  <c:v>6.2174999999999993E-5</c:v>
                </c:pt>
                <c:pt idx="62175">
                  <c:v>6.2175999999999996E-5</c:v>
                </c:pt>
                <c:pt idx="62176">
                  <c:v>6.2176999999999998E-5</c:v>
                </c:pt>
                <c:pt idx="62177">
                  <c:v>6.2178E-5</c:v>
                </c:pt>
                <c:pt idx="62178">
                  <c:v>6.2179000000000002E-5</c:v>
                </c:pt>
                <c:pt idx="62179">
                  <c:v>6.2180000000000004E-5</c:v>
                </c:pt>
                <c:pt idx="62180">
                  <c:v>6.2181000000000007E-5</c:v>
                </c:pt>
                <c:pt idx="62181">
                  <c:v>6.2181999999999995E-5</c:v>
                </c:pt>
                <c:pt idx="62182">
                  <c:v>6.2182999999999997E-5</c:v>
                </c:pt>
                <c:pt idx="62183">
                  <c:v>6.2184E-5</c:v>
                </c:pt>
                <c:pt idx="62184">
                  <c:v>6.2185000000000002E-5</c:v>
                </c:pt>
                <c:pt idx="62185">
                  <c:v>6.2186000000000004E-5</c:v>
                </c:pt>
                <c:pt idx="62186">
                  <c:v>6.2187000000000006E-5</c:v>
                </c:pt>
                <c:pt idx="62187">
                  <c:v>6.2187999999999995E-5</c:v>
                </c:pt>
                <c:pt idx="62188">
                  <c:v>6.2188999999999997E-5</c:v>
                </c:pt>
                <c:pt idx="62189">
                  <c:v>6.2189999999999999E-5</c:v>
                </c:pt>
                <c:pt idx="62190">
                  <c:v>6.2191000000000001E-5</c:v>
                </c:pt>
                <c:pt idx="62191">
                  <c:v>6.2192000000000004E-5</c:v>
                </c:pt>
                <c:pt idx="62192">
                  <c:v>6.2193000000000006E-5</c:v>
                </c:pt>
                <c:pt idx="62193">
                  <c:v>6.2193999999999994E-5</c:v>
                </c:pt>
                <c:pt idx="62194">
                  <c:v>6.2194999999999997E-5</c:v>
                </c:pt>
                <c:pt idx="62195">
                  <c:v>6.2195999999999999E-5</c:v>
                </c:pt>
                <c:pt idx="62196">
                  <c:v>6.2197000000000001E-5</c:v>
                </c:pt>
                <c:pt idx="62197">
                  <c:v>6.2198000000000003E-5</c:v>
                </c:pt>
                <c:pt idx="62198">
                  <c:v>6.2199000000000005E-5</c:v>
                </c:pt>
                <c:pt idx="62199">
                  <c:v>6.2199999999999994E-5</c:v>
                </c:pt>
                <c:pt idx="62200">
                  <c:v>6.2200999999999996E-5</c:v>
                </c:pt>
                <c:pt idx="62201">
                  <c:v>6.2201999999999998E-5</c:v>
                </c:pt>
                <c:pt idx="62202">
                  <c:v>6.2203000000000001E-5</c:v>
                </c:pt>
                <c:pt idx="62203">
                  <c:v>6.2204000000000003E-5</c:v>
                </c:pt>
                <c:pt idx="62204">
                  <c:v>6.2205000000000005E-5</c:v>
                </c:pt>
                <c:pt idx="62205">
                  <c:v>6.2205999999999994E-5</c:v>
                </c:pt>
                <c:pt idx="62206">
                  <c:v>6.2206999999999996E-5</c:v>
                </c:pt>
                <c:pt idx="62207">
                  <c:v>6.2207999999999998E-5</c:v>
                </c:pt>
                <c:pt idx="62208">
                  <c:v>6.2209E-5</c:v>
                </c:pt>
                <c:pt idx="62209">
                  <c:v>6.2210000000000002E-5</c:v>
                </c:pt>
                <c:pt idx="62210">
                  <c:v>6.2211000000000005E-5</c:v>
                </c:pt>
                <c:pt idx="62211">
                  <c:v>6.2212000000000007E-5</c:v>
                </c:pt>
                <c:pt idx="62212">
                  <c:v>6.2212999999999995E-5</c:v>
                </c:pt>
                <c:pt idx="62213">
                  <c:v>6.2213999999999998E-5</c:v>
                </c:pt>
                <c:pt idx="62214">
                  <c:v>6.2215E-5</c:v>
                </c:pt>
                <c:pt idx="62215">
                  <c:v>6.2216000000000002E-5</c:v>
                </c:pt>
                <c:pt idx="62216">
                  <c:v>6.2217000000000004E-5</c:v>
                </c:pt>
                <c:pt idx="62217">
                  <c:v>6.2218000000000006E-5</c:v>
                </c:pt>
                <c:pt idx="62218">
                  <c:v>6.2218999999999995E-5</c:v>
                </c:pt>
                <c:pt idx="62219">
                  <c:v>6.2219999999999997E-5</c:v>
                </c:pt>
                <c:pt idx="62220">
                  <c:v>6.2220999999999999E-5</c:v>
                </c:pt>
                <c:pt idx="62221">
                  <c:v>6.2222000000000002E-5</c:v>
                </c:pt>
                <c:pt idx="62222">
                  <c:v>6.2223000000000004E-5</c:v>
                </c:pt>
                <c:pt idx="62223">
                  <c:v>6.2224000000000006E-5</c:v>
                </c:pt>
                <c:pt idx="62224">
                  <c:v>6.2224999999999995E-5</c:v>
                </c:pt>
                <c:pt idx="62225">
                  <c:v>6.2225999999999997E-5</c:v>
                </c:pt>
                <c:pt idx="62226">
                  <c:v>6.2226999999999999E-5</c:v>
                </c:pt>
                <c:pt idx="62227">
                  <c:v>6.2228000000000001E-5</c:v>
                </c:pt>
                <c:pt idx="62228">
                  <c:v>6.2229000000000003E-5</c:v>
                </c:pt>
                <c:pt idx="62229">
                  <c:v>6.2230000000000006E-5</c:v>
                </c:pt>
                <c:pt idx="62230">
                  <c:v>6.2230999999999994E-5</c:v>
                </c:pt>
                <c:pt idx="62231">
                  <c:v>6.2231999999999996E-5</c:v>
                </c:pt>
                <c:pt idx="62232">
                  <c:v>6.2232999999999999E-5</c:v>
                </c:pt>
                <c:pt idx="62233">
                  <c:v>6.2234000000000001E-5</c:v>
                </c:pt>
                <c:pt idx="62234">
                  <c:v>6.2235000000000003E-5</c:v>
                </c:pt>
                <c:pt idx="62235">
                  <c:v>6.2236000000000005E-5</c:v>
                </c:pt>
                <c:pt idx="62236">
                  <c:v>6.2236999999999994E-5</c:v>
                </c:pt>
                <c:pt idx="62237">
                  <c:v>6.2237999999999996E-5</c:v>
                </c:pt>
                <c:pt idx="62238">
                  <c:v>6.2238999999999998E-5</c:v>
                </c:pt>
                <c:pt idx="62239">
                  <c:v>6.224E-5</c:v>
                </c:pt>
                <c:pt idx="62240">
                  <c:v>6.2241000000000003E-5</c:v>
                </c:pt>
                <c:pt idx="62241">
                  <c:v>6.2242000000000005E-5</c:v>
                </c:pt>
                <c:pt idx="62242">
                  <c:v>6.2242999999999993E-5</c:v>
                </c:pt>
                <c:pt idx="62243">
                  <c:v>6.2243999999999996E-5</c:v>
                </c:pt>
                <c:pt idx="62244">
                  <c:v>6.2244999999999998E-5</c:v>
                </c:pt>
                <c:pt idx="62245">
                  <c:v>6.2246E-5</c:v>
                </c:pt>
                <c:pt idx="62246">
                  <c:v>6.2247000000000002E-5</c:v>
                </c:pt>
                <c:pt idx="62247">
                  <c:v>6.2248000000000004E-5</c:v>
                </c:pt>
                <c:pt idx="62248">
                  <c:v>6.2249000000000007E-5</c:v>
                </c:pt>
                <c:pt idx="62249">
                  <c:v>6.2249999999999995E-5</c:v>
                </c:pt>
                <c:pt idx="62250">
                  <c:v>6.2250999999999997E-5</c:v>
                </c:pt>
                <c:pt idx="62251">
                  <c:v>6.2252E-5</c:v>
                </c:pt>
                <c:pt idx="62252">
                  <c:v>6.2253000000000002E-5</c:v>
                </c:pt>
                <c:pt idx="62253">
                  <c:v>6.2254000000000004E-5</c:v>
                </c:pt>
                <c:pt idx="62254">
                  <c:v>6.2255000000000006E-5</c:v>
                </c:pt>
                <c:pt idx="62255">
                  <c:v>6.2255999999999995E-5</c:v>
                </c:pt>
                <c:pt idx="62256">
                  <c:v>6.2256999999999997E-5</c:v>
                </c:pt>
                <c:pt idx="62257">
                  <c:v>6.2257999999999999E-5</c:v>
                </c:pt>
                <c:pt idx="62258">
                  <c:v>6.2259000000000001E-5</c:v>
                </c:pt>
                <c:pt idx="62259">
                  <c:v>6.2260000000000004E-5</c:v>
                </c:pt>
                <c:pt idx="62260">
                  <c:v>6.2261000000000006E-5</c:v>
                </c:pt>
                <c:pt idx="62261">
                  <c:v>6.2261999999999994E-5</c:v>
                </c:pt>
                <c:pt idx="62262">
                  <c:v>6.2262999999999997E-5</c:v>
                </c:pt>
                <c:pt idx="62263">
                  <c:v>6.2263999999999999E-5</c:v>
                </c:pt>
                <c:pt idx="62264">
                  <c:v>6.2265000000000001E-5</c:v>
                </c:pt>
                <c:pt idx="62265">
                  <c:v>6.2266000000000003E-5</c:v>
                </c:pt>
                <c:pt idx="62266">
                  <c:v>6.2267000000000005E-5</c:v>
                </c:pt>
                <c:pt idx="62267">
                  <c:v>6.2267999999999994E-5</c:v>
                </c:pt>
                <c:pt idx="62268">
                  <c:v>6.2268999999999996E-5</c:v>
                </c:pt>
                <c:pt idx="62269">
                  <c:v>6.2269999999999998E-5</c:v>
                </c:pt>
                <c:pt idx="62270">
                  <c:v>6.2271000000000001E-5</c:v>
                </c:pt>
                <c:pt idx="62271">
                  <c:v>6.2272000000000003E-5</c:v>
                </c:pt>
                <c:pt idx="62272">
                  <c:v>6.2273000000000005E-5</c:v>
                </c:pt>
                <c:pt idx="62273">
                  <c:v>6.2273999999999994E-5</c:v>
                </c:pt>
                <c:pt idx="62274">
                  <c:v>6.2274999999999996E-5</c:v>
                </c:pt>
                <c:pt idx="62275">
                  <c:v>6.2275999999999998E-5</c:v>
                </c:pt>
                <c:pt idx="62276">
                  <c:v>6.2277E-5</c:v>
                </c:pt>
                <c:pt idx="62277">
                  <c:v>6.2278000000000002E-5</c:v>
                </c:pt>
                <c:pt idx="62278">
                  <c:v>6.2279000000000005E-5</c:v>
                </c:pt>
                <c:pt idx="62279">
                  <c:v>6.2279999999999993E-5</c:v>
                </c:pt>
                <c:pt idx="62280">
                  <c:v>6.2280999999999995E-5</c:v>
                </c:pt>
                <c:pt idx="62281">
                  <c:v>6.2281999999999998E-5</c:v>
                </c:pt>
                <c:pt idx="62282">
                  <c:v>6.2283E-5</c:v>
                </c:pt>
                <c:pt idx="62283">
                  <c:v>6.2284000000000002E-5</c:v>
                </c:pt>
                <c:pt idx="62284">
                  <c:v>6.2285000000000004E-5</c:v>
                </c:pt>
                <c:pt idx="62285">
                  <c:v>6.2286000000000006E-5</c:v>
                </c:pt>
                <c:pt idx="62286">
                  <c:v>6.2286999999999995E-5</c:v>
                </c:pt>
                <c:pt idx="62287">
                  <c:v>6.2287999999999997E-5</c:v>
                </c:pt>
                <c:pt idx="62288">
                  <c:v>6.2288999999999999E-5</c:v>
                </c:pt>
                <c:pt idx="62289">
                  <c:v>6.2290000000000002E-5</c:v>
                </c:pt>
                <c:pt idx="62290">
                  <c:v>6.2291000000000004E-5</c:v>
                </c:pt>
                <c:pt idx="62291">
                  <c:v>6.2292000000000006E-5</c:v>
                </c:pt>
                <c:pt idx="62292">
                  <c:v>6.2292999999999995E-5</c:v>
                </c:pt>
                <c:pt idx="62293">
                  <c:v>6.2293999999999997E-5</c:v>
                </c:pt>
                <c:pt idx="62294">
                  <c:v>6.2294999999999999E-5</c:v>
                </c:pt>
                <c:pt idx="62295">
                  <c:v>6.2296000000000001E-5</c:v>
                </c:pt>
                <c:pt idx="62296">
                  <c:v>6.2297000000000003E-5</c:v>
                </c:pt>
                <c:pt idx="62297">
                  <c:v>6.2298000000000006E-5</c:v>
                </c:pt>
                <c:pt idx="62298">
                  <c:v>6.2298999999999994E-5</c:v>
                </c:pt>
                <c:pt idx="62299">
                  <c:v>6.2299999999999996E-5</c:v>
                </c:pt>
                <c:pt idx="62300">
                  <c:v>6.2300999999999999E-5</c:v>
                </c:pt>
                <c:pt idx="62301">
                  <c:v>6.2302000000000001E-5</c:v>
                </c:pt>
                <c:pt idx="62302">
                  <c:v>6.2303000000000003E-5</c:v>
                </c:pt>
                <c:pt idx="62303">
                  <c:v>6.2304000000000005E-5</c:v>
                </c:pt>
                <c:pt idx="62304">
                  <c:v>6.2304999999999994E-5</c:v>
                </c:pt>
                <c:pt idx="62305">
                  <c:v>6.2305999999999996E-5</c:v>
                </c:pt>
                <c:pt idx="62306">
                  <c:v>6.2306999999999998E-5</c:v>
                </c:pt>
                <c:pt idx="62307">
                  <c:v>6.2308E-5</c:v>
                </c:pt>
                <c:pt idx="62308">
                  <c:v>6.2309000000000003E-5</c:v>
                </c:pt>
                <c:pt idx="62309">
                  <c:v>6.2310000000000005E-5</c:v>
                </c:pt>
                <c:pt idx="62310">
                  <c:v>6.2310999999999993E-5</c:v>
                </c:pt>
                <c:pt idx="62311">
                  <c:v>6.2311999999999996E-5</c:v>
                </c:pt>
                <c:pt idx="62312">
                  <c:v>6.2312999999999998E-5</c:v>
                </c:pt>
                <c:pt idx="62313">
                  <c:v>6.2314E-5</c:v>
                </c:pt>
                <c:pt idx="62314">
                  <c:v>6.2315000000000002E-5</c:v>
                </c:pt>
                <c:pt idx="62315">
                  <c:v>6.2316000000000004E-5</c:v>
                </c:pt>
                <c:pt idx="62316">
                  <c:v>6.2317000000000007E-5</c:v>
                </c:pt>
                <c:pt idx="62317">
                  <c:v>6.2317999999999995E-5</c:v>
                </c:pt>
                <c:pt idx="62318">
                  <c:v>6.2318999999999997E-5</c:v>
                </c:pt>
                <c:pt idx="62319">
                  <c:v>6.232E-5</c:v>
                </c:pt>
                <c:pt idx="62320">
                  <c:v>6.2321000000000002E-5</c:v>
                </c:pt>
                <c:pt idx="62321">
                  <c:v>6.2322000000000004E-5</c:v>
                </c:pt>
                <c:pt idx="62322">
                  <c:v>6.2323000000000006E-5</c:v>
                </c:pt>
                <c:pt idx="62323">
                  <c:v>6.2323999999999995E-5</c:v>
                </c:pt>
                <c:pt idx="62324">
                  <c:v>6.2324999999999997E-5</c:v>
                </c:pt>
                <c:pt idx="62325">
                  <c:v>6.2325999999999999E-5</c:v>
                </c:pt>
                <c:pt idx="62326">
                  <c:v>6.2327000000000001E-5</c:v>
                </c:pt>
                <c:pt idx="62327">
                  <c:v>6.2328000000000004E-5</c:v>
                </c:pt>
                <c:pt idx="62328">
                  <c:v>6.2329000000000006E-5</c:v>
                </c:pt>
                <c:pt idx="62329">
                  <c:v>6.2329999999999994E-5</c:v>
                </c:pt>
                <c:pt idx="62330">
                  <c:v>6.2330999999999997E-5</c:v>
                </c:pt>
                <c:pt idx="62331">
                  <c:v>6.2331999999999999E-5</c:v>
                </c:pt>
                <c:pt idx="62332">
                  <c:v>6.2333000000000001E-5</c:v>
                </c:pt>
                <c:pt idx="62333">
                  <c:v>6.2334000000000003E-5</c:v>
                </c:pt>
                <c:pt idx="62334">
                  <c:v>6.2335000000000005E-5</c:v>
                </c:pt>
                <c:pt idx="62335">
                  <c:v>6.2335999999999994E-5</c:v>
                </c:pt>
                <c:pt idx="62336">
                  <c:v>6.2336999999999996E-5</c:v>
                </c:pt>
                <c:pt idx="62337">
                  <c:v>6.2337999999999998E-5</c:v>
                </c:pt>
                <c:pt idx="62338">
                  <c:v>6.2339000000000001E-5</c:v>
                </c:pt>
                <c:pt idx="62339">
                  <c:v>6.2340000000000003E-5</c:v>
                </c:pt>
                <c:pt idx="62340">
                  <c:v>6.2341000000000005E-5</c:v>
                </c:pt>
                <c:pt idx="62341">
                  <c:v>6.2341999999999994E-5</c:v>
                </c:pt>
                <c:pt idx="62342">
                  <c:v>6.2342999999999996E-5</c:v>
                </c:pt>
                <c:pt idx="62343">
                  <c:v>6.2343999999999998E-5</c:v>
                </c:pt>
                <c:pt idx="62344">
                  <c:v>6.2345E-5</c:v>
                </c:pt>
                <c:pt idx="62345">
                  <c:v>6.2346000000000002E-5</c:v>
                </c:pt>
                <c:pt idx="62346">
                  <c:v>6.2347000000000005E-5</c:v>
                </c:pt>
                <c:pt idx="62347">
                  <c:v>6.2347999999999993E-5</c:v>
                </c:pt>
                <c:pt idx="62348">
                  <c:v>6.2348999999999995E-5</c:v>
                </c:pt>
                <c:pt idx="62349">
                  <c:v>6.2349999999999998E-5</c:v>
                </c:pt>
                <c:pt idx="62350">
                  <c:v>6.2351E-5</c:v>
                </c:pt>
                <c:pt idx="62351">
                  <c:v>6.2352000000000002E-5</c:v>
                </c:pt>
                <c:pt idx="62352">
                  <c:v>6.2353000000000004E-5</c:v>
                </c:pt>
                <c:pt idx="62353">
                  <c:v>6.2354000000000006E-5</c:v>
                </c:pt>
                <c:pt idx="62354">
                  <c:v>6.2354999999999995E-5</c:v>
                </c:pt>
                <c:pt idx="62355">
                  <c:v>6.2355999999999997E-5</c:v>
                </c:pt>
                <c:pt idx="62356">
                  <c:v>6.2356999999999999E-5</c:v>
                </c:pt>
                <c:pt idx="62357">
                  <c:v>6.2358000000000002E-5</c:v>
                </c:pt>
                <c:pt idx="62358">
                  <c:v>6.2359000000000004E-5</c:v>
                </c:pt>
                <c:pt idx="62359">
                  <c:v>6.2360000000000006E-5</c:v>
                </c:pt>
                <c:pt idx="62360">
                  <c:v>6.2360999999999995E-5</c:v>
                </c:pt>
                <c:pt idx="62361">
                  <c:v>6.2361999999999997E-5</c:v>
                </c:pt>
                <c:pt idx="62362">
                  <c:v>6.2362999999999999E-5</c:v>
                </c:pt>
                <c:pt idx="62363">
                  <c:v>6.2364000000000001E-5</c:v>
                </c:pt>
                <c:pt idx="62364">
                  <c:v>6.2365000000000003E-5</c:v>
                </c:pt>
                <c:pt idx="62365">
                  <c:v>6.2366000000000006E-5</c:v>
                </c:pt>
                <c:pt idx="62366">
                  <c:v>6.2366999999999994E-5</c:v>
                </c:pt>
                <c:pt idx="62367">
                  <c:v>6.2367999999999996E-5</c:v>
                </c:pt>
                <c:pt idx="62368">
                  <c:v>6.2368999999999999E-5</c:v>
                </c:pt>
                <c:pt idx="62369">
                  <c:v>6.2370000000000001E-5</c:v>
                </c:pt>
                <c:pt idx="62370">
                  <c:v>6.2371000000000003E-5</c:v>
                </c:pt>
                <c:pt idx="62371">
                  <c:v>6.2372000000000005E-5</c:v>
                </c:pt>
                <c:pt idx="62372">
                  <c:v>6.2372999999999994E-5</c:v>
                </c:pt>
                <c:pt idx="62373">
                  <c:v>6.2373999999999996E-5</c:v>
                </c:pt>
                <c:pt idx="62374">
                  <c:v>6.2374999999999998E-5</c:v>
                </c:pt>
                <c:pt idx="62375">
                  <c:v>6.2376E-5</c:v>
                </c:pt>
                <c:pt idx="62376">
                  <c:v>6.2377000000000003E-5</c:v>
                </c:pt>
                <c:pt idx="62377">
                  <c:v>6.2378000000000005E-5</c:v>
                </c:pt>
                <c:pt idx="62378">
                  <c:v>6.2378999999999993E-5</c:v>
                </c:pt>
                <c:pt idx="62379">
                  <c:v>6.2379999999999996E-5</c:v>
                </c:pt>
                <c:pt idx="62380">
                  <c:v>6.2380999999999998E-5</c:v>
                </c:pt>
                <c:pt idx="62381">
                  <c:v>6.2382E-5</c:v>
                </c:pt>
                <c:pt idx="62382">
                  <c:v>6.2383000000000002E-5</c:v>
                </c:pt>
                <c:pt idx="62383">
                  <c:v>6.2384000000000004E-5</c:v>
                </c:pt>
                <c:pt idx="62384">
                  <c:v>6.2385000000000007E-5</c:v>
                </c:pt>
                <c:pt idx="62385">
                  <c:v>6.2385999999999995E-5</c:v>
                </c:pt>
                <c:pt idx="62386">
                  <c:v>6.2386999999999997E-5</c:v>
                </c:pt>
                <c:pt idx="62387">
                  <c:v>6.2388E-5</c:v>
                </c:pt>
                <c:pt idx="62388">
                  <c:v>6.2389000000000002E-5</c:v>
                </c:pt>
                <c:pt idx="62389">
                  <c:v>6.2390000000000004E-5</c:v>
                </c:pt>
                <c:pt idx="62390">
                  <c:v>6.2391000000000006E-5</c:v>
                </c:pt>
                <c:pt idx="62391">
                  <c:v>6.2391999999999995E-5</c:v>
                </c:pt>
                <c:pt idx="62392">
                  <c:v>6.2392999999999997E-5</c:v>
                </c:pt>
                <c:pt idx="62393">
                  <c:v>6.2393999999999999E-5</c:v>
                </c:pt>
                <c:pt idx="62394">
                  <c:v>6.2395000000000001E-5</c:v>
                </c:pt>
                <c:pt idx="62395">
                  <c:v>6.2396000000000004E-5</c:v>
                </c:pt>
                <c:pt idx="62396">
                  <c:v>6.2397000000000006E-5</c:v>
                </c:pt>
                <c:pt idx="62397">
                  <c:v>6.2397999999999994E-5</c:v>
                </c:pt>
                <c:pt idx="62398">
                  <c:v>6.2398999999999997E-5</c:v>
                </c:pt>
                <c:pt idx="62399">
                  <c:v>6.2399999999999999E-5</c:v>
                </c:pt>
                <c:pt idx="62400">
                  <c:v>6.2401000000000001E-5</c:v>
                </c:pt>
                <c:pt idx="62401">
                  <c:v>6.2402000000000003E-5</c:v>
                </c:pt>
                <c:pt idx="62402">
                  <c:v>6.2403000000000005E-5</c:v>
                </c:pt>
                <c:pt idx="62403">
                  <c:v>6.2403999999999994E-5</c:v>
                </c:pt>
                <c:pt idx="62404">
                  <c:v>6.2404999999999996E-5</c:v>
                </c:pt>
                <c:pt idx="62405">
                  <c:v>6.2405999999999998E-5</c:v>
                </c:pt>
                <c:pt idx="62406">
                  <c:v>6.2407000000000001E-5</c:v>
                </c:pt>
                <c:pt idx="62407">
                  <c:v>6.2408000000000003E-5</c:v>
                </c:pt>
                <c:pt idx="62408">
                  <c:v>6.2409000000000005E-5</c:v>
                </c:pt>
                <c:pt idx="62409">
                  <c:v>6.2409999999999994E-5</c:v>
                </c:pt>
                <c:pt idx="62410">
                  <c:v>6.2410999999999996E-5</c:v>
                </c:pt>
                <c:pt idx="62411">
                  <c:v>6.2411999999999998E-5</c:v>
                </c:pt>
                <c:pt idx="62412">
                  <c:v>6.2413E-5</c:v>
                </c:pt>
                <c:pt idx="62413">
                  <c:v>6.2414000000000002E-5</c:v>
                </c:pt>
                <c:pt idx="62414">
                  <c:v>6.2415000000000005E-5</c:v>
                </c:pt>
                <c:pt idx="62415">
                  <c:v>6.2415999999999993E-5</c:v>
                </c:pt>
                <c:pt idx="62416">
                  <c:v>6.2416999999999995E-5</c:v>
                </c:pt>
                <c:pt idx="62417">
                  <c:v>6.2417999999999998E-5</c:v>
                </c:pt>
                <c:pt idx="62418">
                  <c:v>6.2419E-5</c:v>
                </c:pt>
                <c:pt idx="62419">
                  <c:v>6.2420000000000002E-5</c:v>
                </c:pt>
                <c:pt idx="62420">
                  <c:v>6.2421000000000004E-5</c:v>
                </c:pt>
                <c:pt idx="62421">
                  <c:v>6.2422000000000006E-5</c:v>
                </c:pt>
                <c:pt idx="62422">
                  <c:v>6.2422999999999995E-5</c:v>
                </c:pt>
                <c:pt idx="62423">
                  <c:v>6.2423999999999997E-5</c:v>
                </c:pt>
                <c:pt idx="62424">
                  <c:v>6.2424999999999999E-5</c:v>
                </c:pt>
                <c:pt idx="62425">
                  <c:v>6.2426000000000002E-5</c:v>
                </c:pt>
                <c:pt idx="62426">
                  <c:v>6.2427000000000004E-5</c:v>
                </c:pt>
                <c:pt idx="62427">
                  <c:v>6.2428000000000006E-5</c:v>
                </c:pt>
                <c:pt idx="62428">
                  <c:v>6.2428999999999995E-5</c:v>
                </c:pt>
                <c:pt idx="62429">
                  <c:v>6.2429999999999997E-5</c:v>
                </c:pt>
                <c:pt idx="62430">
                  <c:v>6.2430999999999999E-5</c:v>
                </c:pt>
                <c:pt idx="62431">
                  <c:v>6.2432000000000001E-5</c:v>
                </c:pt>
                <c:pt idx="62432">
                  <c:v>6.2433000000000003E-5</c:v>
                </c:pt>
                <c:pt idx="62433">
                  <c:v>6.2434000000000006E-5</c:v>
                </c:pt>
                <c:pt idx="62434">
                  <c:v>6.2434999999999994E-5</c:v>
                </c:pt>
                <c:pt idx="62435">
                  <c:v>6.2435999999999996E-5</c:v>
                </c:pt>
                <c:pt idx="62436">
                  <c:v>6.2436999999999999E-5</c:v>
                </c:pt>
                <c:pt idx="62437">
                  <c:v>6.2438000000000001E-5</c:v>
                </c:pt>
                <c:pt idx="62438">
                  <c:v>6.2439000000000003E-5</c:v>
                </c:pt>
                <c:pt idx="62439">
                  <c:v>6.2440000000000005E-5</c:v>
                </c:pt>
                <c:pt idx="62440">
                  <c:v>6.2440999999999994E-5</c:v>
                </c:pt>
                <c:pt idx="62441">
                  <c:v>6.2441999999999996E-5</c:v>
                </c:pt>
                <c:pt idx="62442">
                  <c:v>6.2442999999999998E-5</c:v>
                </c:pt>
                <c:pt idx="62443">
                  <c:v>6.2444E-5</c:v>
                </c:pt>
                <c:pt idx="62444">
                  <c:v>6.2445000000000003E-5</c:v>
                </c:pt>
                <c:pt idx="62445">
                  <c:v>6.2446000000000005E-5</c:v>
                </c:pt>
                <c:pt idx="62446">
                  <c:v>6.2446999999999994E-5</c:v>
                </c:pt>
                <c:pt idx="62447">
                  <c:v>6.2447999999999996E-5</c:v>
                </c:pt>
                <c:pt idx="62448">
                  <c:v>6.2448999999999998E-5</c:v>
                </c:pt>
                <c:pt idx="62449">
                  <c:v>6.245E-5</c:v>
                </c:pt>
                <c:pt idx="62450">
                  <c:v>6.2451000000000002E-5</c:v>
                </c:pt>
                <c:pt idx="62451">
                  <c:v>6.2452000000000004E-5</c:v>
                </c:pt>
                <c:pt idx="62452">
                  <c:v>6.2453000000000007E-5</c:v>
                </c:pt>
                <c:pt idx="62453">
                  <c:v>6.2453999999999995E-5</c:v>
                </c:pt>
                <c:pt idx="62454">
                  <c:v>6.2454999999999997E-5</c:v>
                </c:pt>
                <c:pt idx="62455">
                  <c:v>6.2456E-5</c:v>
                </c:pt>
                <c:pt idx="62456">
                  <c:v>6.2457000000000002E-5</c:v>
                </c:pt>
                <c:pt idx="62457">
                  <c:v>6.2458000000000004E-5</c:v>
                </c:pt>
                <c:pt idx="62458">
                  <c:v>6.2459000000000006E-5</c:v>
                </c:pt>
                <c:pt idx="62459">
                  <c:v>6.2459999999999995E-5</c:v>
                </c:pt>
                <c:pt idx="62460">
                  <c:v>6.2460999999999997E-5</c:v>
                </c:pt>
                <c:pt idx="62461">
                  <c:v>6.2461999999999999E-5</c:v>
                </c:pt>
                <c:pt idx="62462">
                  <c:v>6.2463000000000001E-5</c:v>
                </c:pt>
                <c:pt idx="62463">
                  <c:v>6.2464000000000004E-5</c:v>
                </c:pt>
                <c:pt idx="62464">
                  <c:v>6.2465000000000006E-5</c:v>
                </c:pt>
                <c:pt idx="62465">
                  <c:v>6.2465999999999995E-5</c:v>
                </c:pt>
                <c:pt idx="62466">
                  <c:v>6.2466999999999997E-5</c:v>
                </c:pt>
                <c:pt idx="62467">
                  <c:v>6.2467999999999999E-5</c:v>
                </c:pt>
                <c:pt idx="62468">
                  <c:v>6.2469000000000001E-5</c:v>
                </c:pt>
                <c:pt idx="62469">
                  <c:v>6.2470000000000003E-5</c:v>
                </c:pt>
                <c:pt idx="62470">
                  <c:v>6.2471000000000005E-5</c:v>
                </c:pt>
                <c:pt idx="62471">
                  <c:v>6.2471999999999994E-5</c:v>
                </c:pt>
                <c:pt idx="62472">
                  <c:v>6.2472999999999996E-5</c:v>
                </c:pt>
                <c:pt idx="62473">
                  <c:v>6.2473999999999999E-5</c:v>
                </c:pt>
                <c:pt idx="62474">
                  <c:v>6.2475000000000001E-5</c:v>
                </c:pt>
                <c:pt idx="62475">
                  <c:v>6.2476000000000003E-5</c:v>
                </c:pt>
                <c:pt idx="62476">
                  <c:v>6.2477000000000005E-5</c:v>
                </c:pt>
                <c:pt idx="62477">
                  <c:v>6.2477999999999994E-5</c:v>
                </c:pt>
                <c:pt idx="62478">
                  <c:v>6.2478999999999996E-5</c:v>
                </c:pt>
                <c:pt idx="62479">
                  <c:v>6.2479999999999998E-5</c:v>
                </c:pt>
                <c:pt idx="62480">
                  <c:v>6.2481E-5</c:v>
                </c:pt>
                <c:pt idx="62481">
                  <c:v>6.2482000000000002E-5</c:v>
                </c:pt>
                <c:pt idx="62482">
                  <c:v>6.2483000000000005E-5</c:v>
                </c:pt>
                <c:pt idx="62483">
                  <c:v>6.2483999999999993E-5</c:v>
                </c:pt>
                <c:pt idx="62484">
                  <c:v>6.2484999999999996E-5</c:v>
                </c:pt>
                <c:pt idx="62485">
                  <c:v>6.2485999999999998E-5</c:v>
                </c:pt>
                <c:pt idx="62486">
                  <c:v>6.2487E-5</c:v>
                </c:pt>
                <c:pt idx="62487">
                  <c:v>6.2488000000000002E-5</c:v>
                </c:pt>
                <c:pt idx="62488">
                  <c:v>6.2489000000000004E-5</c:v>
                </c:pt>
                <c:pt idx="62489">
                  <c:v>6.2490000000000006E-5</c:v>
                </c:pt>
                <c:pt idx="62490">
                  <c:v>6.2490999999999995E-5</c:v>
                </c:pt>
                <c:pt idx="62491">
                  <c:v>6.2491999999999997E-5</c:v>
                </c:pt>
                <c:pt idx="62492">
                  <c:v>6.2493E-5</c:v>
                </c:pt>
                <c:pt idx="62493">
                  <c:v>6.2494000000000002E-5</c:v>
                </c:pt>
                <c:pt idx="62494">
                  <c:v>6.2495000000000004E-5</c:v>
                </c:pt>
                <c:pt idx="62495">
                  <c:v>6.2496000000000006E-5</c:v>
                </c:pt>
                <c:pt idx="62496">
                  <c:v>6.2496999999999995E-5</c:v>
                </c:pt>
                <c:pt idx="62497">
                  <c:v>6.2497999999999997E-5</c:v>
                </c:pt>
                <c:pt idx="62498">
                  <c:v>6.2498999999999999E-5</c:v>
                </c:pt>
                <c:pt idx="62499">
                  <c:v>6.2500000000000001E-5</c:v>
                </c:pt>
                <c:pt idx="62500">
                  <c:v>6.2501000000000003E-5</c:v>
                </c:pt>
                <c:pt idx="62501">
                  <c:v>6.2502000000000006E-5</c:v>
                </c:pt>
                <c:pt idx="62502">
                  <c:v>6.2502999999999994E-5</c:v>
                </c:pt>
                <c:pt idx="62503">
                  <c:v>6.2503999999999997E-5</c:v>
                </c:pt>
                <c:pt idx="62504">
                  <c:v>6.2504999999999999E-5</c:v>
                </c:pt>
                <c:pt idx="62505">
                  <c:v>6.2506000000000001E-5</c:v>
                </c:pt>
                <c:pt idx="62506">
                  <c:v>6.2507000000000003E-5</c:v>
                </c:pt>
                <c:pt idx="62507">
                  <c:v>6.2508000000000005E-5</c:v>
                </c:pt>
                <c:pt idx="62508">
                  <c:v>6.2508999999999994E-5</c:v>
                </c:pt>
                <c:pt idx="62509">
                  <c:v>6.2509999999999996E-5</c:v>
                </c:pt>
                <c:pt idx="62510">
                  <c:v>6.2510999999999998E-5</c:v>
                </c:pt>
                <c:pt idx="62511">
                  <c:v>6.2512000000000001E-5</c:v>
                </c:pt>
                <c:pt idx="62512">
                  <c:v>6.2513000000000003E-5</c:v>
                </c:pt>
                <c:pt idx="62513">
                  <c:v>6.2514000000000005E-5</c:v>
                </c:pt>
                <c:pt idx="62514">
                  <c:v>6.2514999999999994E-5</c:v>
                </c:pt>
                <c:pt idx="62515">
                  <c:v>6.2515999999999996E-5</c:v>
                </c:pt>
                <c:pt idx="62516">
                  <c:v>6.2516999999999998E-5</c:v>
                </c:pt>
                <c:pt idx="62517">
                  <c:v>6.2518E-5</c:v>
                </c:pt>
                <c:pt idx="62518">
                  <c:v>6.2519000000000002E-5</c:v>
                </c:pt>
                <c:pt idx="62519">
                  <c:v>6.2520000000000004E-5</c:v>
                </c:pt>
                <c:pt idx="62520">
                  <c:v>6.2521000000000007E-5</c:v>
                </c:pt>
                <c:pt idx="62521">
                  <c:v>6.2521999999999995E-5</c:v>
                </c:pt>
                <c:pt idx="62522">
                  <c:v>6.2522999999999998E-5</c:v>
                </c:pt>
                <c:pt idx="62523">
                  <c:v>6.2524E-5</c:v>
                </c:pt>
                <c:pt idx="62524">
                  <c:v>6.2525000000000002E-5</c:v>
                </c:pt>
                <c:pt idx="62525">
                  <c:v>6.2526000000000004E-5</c:v>
                </c:pt>
                <c:pt idx="62526">
                  <c:v>6.2527000000000006E-5</c:v>
                </c:pt>
                <c:pt idx="62527">
                  <c:v>6.2527999999999995E-5</c:v>
                </c:pt>
                <c:pt idx="62528">
                  <c:v>6.2528999999999997E-5</c:v>
                </c:pt>
                <c:pt idx="62529">
                  <c:v>6.2529999999999999E-5</c:v>
                </c:pt>
                <c:pt idx="62530">
                  <c:v>6.2531000000000002E-5</c:v>
                </c:pt>
                <c:pt idx="62531">
                  <c:v>6.2532000000000004E-5</c:v>
                </c:pt>
                <c:pt idx="62532">
                  <c:v>6.2533000000000006E-5</c:v>
                </c:pt>
                <c:pt idx="62533">
                  <c:v>6.2533999999999995E-5</c:v>
                </c:pt>
                <c:pt idx="62534">
                  <c:v>6.2534999999999997E-5</c:v>
                </c:pt>
                <c:pt idx="62535">
                  <c:v>6.2535999999999999E-5</c:v>
                </c:pt>
                <c:pt idx="62536">
                  <c:v>6.2537000000000001E-5</c:v>
                </c:pt>
                <c:pt idx="62537">
                  <c:v>6.2538000000000003E-5</c:v>
                </c:pt>
                <c:pt idx="62538">
                  <c:v>6.2539000000000006E-5</c:v>
                </c:pt>
                <c:pt idx="62539">
                  <c:v>6.2539999999999994E-5</c:v>
                </c:pt>
                <c:pt idx="62540">
                  <c:v>6.2540999999999996E-5</c:v>
                </c:pt>
                <c:pt idx="62541">
                  <c:v>6.2541999999999999E-5</c:v>
                </c:pt>
                <c:pt idx="62542">
                  <c:v>6.2543000000000001E-5</c:v>
                </c:pt>
                <c:pt idx="62543">
                  <c:v>6.2544000000000003E-5</c:v>
                </c:pt>
                <c:pt idx="62544">
                  <c:v>6.2545000000000005E-5</c:v>
                </c:pt>
                <c:pt idx="62545">
                  <c:v>6.2545999999999994E-5</c:v>
                </c:pt>
                <c:pt idx="62546">
                  <c:v>6.2546999999999996E-5</c:v>
                </c:pt>
                <c:pt idx="62547">
                  <c:v>6.2547999999999998E-5</c:v>
                </c:pt>
                <c:pt idx="62548">
                  <c:v>6.2549E-5</c:v>
                </c:pt>
                <c:pt idx="62549">
                  <c:v>6.2550000000000003E-5</c:v>
                </c:pt>
                <c:pt idx="62550">
                  <c:v>6.2551000000000005E-5</c:v>
                </c:pt>
                <c:pt idx="62551">
                  <c:v>6.2551999999999993E-5</c:v>
                </c:pt>
                <c:pt idx="62552">
                  <c:v>6.2552999999999996E-5</c:v>
                </c:pt>
                <c:pt idx="62553">
                  <c:v>6.2553999999999998E-5</c:v>
                </c:pt>
                <c:pt idx="62554">
                  <c:v>6.2555E-5</c:v>
                </c:pt>
                <c:pt idx="62555">
                  <c:v>6.2556000000000002E-5</c:v>
                </c:pt>
                <c:pt idx="62556">
                  <c:v>6.2557000000000004E-5</c:v>
                </c:pt>
                <c:pt idx="62557">
                  <c:v>6.2558000000000007E-5</c:v>
                </c:pt>
                <c:pt idx="62558">
                  <c:v>6.2558999999999995E-5</c:v>
                </c:pt>
                <c:pt idx="62559">
                  <c:v>6.2559999999999997E-5</c:v>
                </c:pt>
                <c:pt idx="62560">
                  <c:v>6.2561E-5</c:v>
                </c:pt>
                <c:pt idx="62561">
                  <c:v>6.2562000000000002E-5</c:v>
                </c:pt>
                <c:pt idx="62562">
                  <c:v>6.2563000000000004E-5</c:v>
                </c:pt>
                <c:pt idx="62563">
                  <c:v>6.2564000000000006E-5</c:v>
                </c:pt>
                <c:pt idx="62564">
                  <c:v>6.2564999999999995E-5</c:v>
                </c:pt>
                <c:pt idx="62565">
                  <c:v>6.2565999999999997E-5</c:v>
                </c:pt>
                <c:pt idx="62566">
                  <c:v>6.2566999999999999E-5</c:v>
                </c:pt>
                <c:pt idx="62567">
                  <c:v>6.2568000000000001E-5</c:v>
                </c:pt>
                <c:pt idx="62568">
                  <c:v>6.2569000000000004E-5</c:v>
                </c:pt>
                <c:pt idx="62569">
                  <c:v>6.2570000000000006E-5</c:v>
                </c:pt>
                <c:pt idx="62570">
                  <c:v>6.2570999999999994E-5</c:v>
                </c:pt>
                <c:pt idx="62571">
                  <c:v>6.2571999999999997E-5</c:v>
                </c:pt>
                <c:pt idx="62572">
                  <c:v>6.2572999999999999E-5</c:v>
                </c:pt>
                <c:pt idx="62573">
                  <c:v>6.2574000000000001E-5</c:v>
                </c:pt>
                <c:pt idx="62574">
                  <c:v>6.2575000000000003E-5</c:v>
                </c:pt>
                <c:pt idx="62575">
                  <c:v>6.2576000000000005E-5</c:v>
                </c:pt>
                <c:pt idx="62576">
                  <c:v>6.2576999999999994E-5</c:v>
                </c:pt>
                <c:pt idx="62577">
                  <c:v>6.2577999999999996E-5</c:v>
                </c:pt>
                <c:pt idx="62578">
                  <c:v>6.2578999999999998E-5</c:v>
                </c:pt>
                <c:pt idx="62579">
                  <c:v>6.2580000000000001E-5</c:v>
                </c:pt>
                <c:pt idx="62580">
                  <c:v>6.2581000000000003E-5</c:v>
                </c:pt>
                <c:pt idx="62581">
                  <c:v>6.2582000000000005E-5</c:v>
                </c:pt>
                <c:pt idx="62582">
                  <c:v>6.2582999999999994E-5</c:v>
                </c:pt>
                <c:pt idx="62583">
                  <c:v>6.2583999999999996E-5</c:v>
                </c:pt>
                <c:pt idx="62584">
                  <c:v>6.2584999999999998E-5</c:v>
                </c:pt>
                <c:pt idx="62585">
                  <c:v>6.2586E-5</c:v>
                </c:pt>
                <c:pt idx="62586">
                  <c:v>6.2587000000000002E-5</c:v>
                </c:pt>
                <c:pt idx="62587">
                  <c:v>6.2588000000000005E-5</c:v>
                </c:pt>
                <c:pt idx="62588">
                  <c:v>6.2589000000000007E-5</c:v>
                </c:pt>
                <c:pt idx="62589">
                  <c:v>6.2589999999999995E-5</c:v>
                </c:pt>
                <c:pt idx="62590">
                  <c:v>6.2590999999999998E-5</c:v>
                </c:pt>
                <c:pt idx="62591">
                  <c:v>6.2592E-5</c:v>
                </c:pt>
                <c:pt idx="62592">
                  <c:v>6.2593000000000002E-5</c:v>
                </c:pt>
                <c:pt idx="62593">
                  <c:v>6.2594000000000004E-5</c:v>
                </c:pt>
                <c:pt idx="62594">
                  <c:v>6.2595000000000006E-5</c:v>
                </c:pt>
                <c:pt idx="62595">
                  <c:v>6.2595999999999995E-5</c:v>
                </c:pt>
                <c:pt idx="62596">
                  <c:v>6.2596999999999997E-5</c:v>
                </c:pt>
                <c:pt idx="62597">
                  <c:v>6.2597999999999999E-5</c:v>
                </c:pt>
                <c:pt idx="62598">
                  <c:v>6.2599000000000002E-5</c:v>
                </c:pt>
                <c:pt idx="62599">
                  <c:v>6.2600000000000004E-5</c:v>
                </c:pt>
                <c:pt idx="62600">
                  <c:v>6.2601000000000006E-5</c:v>
                </c:pt>
                <c:pt idx="62601">
                  <c:v>6.2601999999999995E-5</c:v>
                </c:pt>
                <c:pt idx="62602">
                  <c:v>6.2602999999999997E-5</c:v>
                </c:pt>
                <c:pt idx="62603">
                  <c:v>6.2603999999999999E-5</c:v>
                </c:pt>
                <c:pt idx="62604">
                  <c:v>6.2605000000000001E-5</c:v>
                </c:pt>
                <c:pt idx="62605">
                  <c:v>6.2606000000000003E-5</c:v>
                </c:pt>
                <c:pt idx="62606">
                  <c:v>6.2607000000000006E-5</c:v>
                </c:pt>
                <c:pt idx="62607">
                  <c:v>6.2607999999999994E-5</c:v>
                </c:pt>
                <c:pt idx="62608">
                  <c:v>6.2608999999999996E-5</c:v>
                </c:pt>
                <c:pt idx="62609">
                  <c:v>6.2609999999999999E-5</c:v>
                </c:pt>
                <c:pt idx="62610">
                  <c:v>6.2611000000000001E-5</c:v>
                </c:pt>
                <c:pt idx="62611">
                  <c:v>6.2612000000000003E-5</c:v>
                </c:pt>
                <c:pt idx="62612">
                  <c:v>6.2613000000000005E-5</c:v>
                </c:pt>
                <c:pt idx="62613">
                  <c:v>6.2613999999999994E-5</c:v>
                </c:pt>
                <c:pt idx="62614">
                  <c:v>6.2614999999999996E-5</c:v>
                </c:pt>
                <c:pt idx="62615">
                  <c:v>6.2615999999999998E-5</c:v>
                </c:pt>
                <c:pt idx="62616">
                  <c:v>6.2617E-5</c:v>
                </c:pt>
                <c:pt idx="62617">
                  <c:v>6.2618000000000003E-5</c:v>
                </c:pt>
                <c:pt idx="62618">
                  <c:v>6.2619000000000005E-5</c:v>
                </c:pt>
                <c:pt idx="62619">
                  <c:v>6.2619999999999993E-5</c:v>
                </c:pt>
                <c:pt idx="62620">
                  <c:v>6.2620999999999996E-5</c:v>
                </c:pt>
                <c:pt idx="62621">
                  <c:v>6.2621999999999998E-5</c:v>
                </c:pt>
                <c:pt idx="62622">
                  <c:v>6.2623E-5</c:v>
                </c:pt>
                <c:pt idx="62623">
                  <c:v>6.2624000000000002E-5</c:v>
                </c:pt>
                <c:pt idx="62624">
                  <c:v>6.2625000000000004E-5</c:v>
                </c:pt>
                <c:pt idx="62625">
                  <c:v>6.2626000000000007E-5</c:v>
                </c:pt>
                <c:pt idx="62626">
                  <c:v>6.2626999999999995E-5</c:v>
                </c:pt>
                <c:pt idx="62627">
                  <c:v>6.2627999999999997E-5</c:v>
                </c:pt>
                <c:pt idx="62628">
                  <c:v>6.2629E-5</c:v>
                </c:pt>
                <c:pt idx="62629">
                  <c:v>6.2630000000000002E-5</c:v>
                </c:pt>
                <c:pt idx="62630">
                  <c:v>6.2631000000000004E-5</c:v>
                </c:pt>
                <c:pt idx="62631">
                  <c:v>6.2632000000000006E-5</c:v>
                </c:pt>
                <c:pt idx="62632">
                  <c:v>6.2632999999999995E-5</c:v>
                </c:pt>
                <c:pt idx="62633">
                  <c:v>6.2633999999999997E-5</c:v>
                </c:pt>
                <c:pt idx="62634">
                  <c:v>6.2634999999999999E-5</c:v>
                </c:pt>
                <c:pt idx="62635">
                  <c:v>6.2636000000000001E-5</c:v>
                </c:pt>
                <c:pt idx="62636">
                  <c:v>6.2637000000000004E-5</c:v>
                </c:pt>
                <c:pt idx="62637">
                  <c:v>6.2638000000000006E-5</c:v>
                </c:pt>
                <c:pt idx="62638">
                  <c:v>6.2638999999999994E-5</c:v>
                </c:pt>
                <c:pt idx="62639">
                  <c:v>6.2639999999999997E-5</c:v>
                </c:pt>
                <c:pt idx="62640">
                  <c:v>6.2640999999999999E-5</c:v>
                </c:pt>
                <c:pt idx="62641">
                  <c:v>6.2642000000000001E-5</c:v>
                </c:pt>
                <c:pt idx="62642">
                  <c:v>6.2643000000000003E-5</c:v>
                </c:pt>
                <c:pt idx="62643">
                  <c:v>6.2644000000000005E-5</c:v>
                </c:pt>
                <c:pt idx="62644">
                  <c:v>6.2644999999999994E-5</c:v>
                </c:pt>
                <c:pt idx="62645">
                  <c:v>6.2645999999999996E-5</c:v>
                </c:pt>
                <c:pt idx="62646">
                  <c:v>6.2646999999999998E-5</c:v>
                </c:pt>
                <c:pt idx="62647">
                  <c:v>6.2648000000000001E-5</c:v>
                </c:pt>
                <c:pt idx="62648">
                  <c:v>6.2649000000000003E-5</c:v>
                </c:pt>
                <c:pt idx="62649">
                  <c:v>6.2650000000000005E-5</c:v>
                </c:pt>
                <c:pt idx="62650">
                  <c:v>6.2650999999999994E-5</c:v>
                </c:pt>
                <c:pt idx="62651">
                  <c:v>6.2651999999999996E-5</c:v>
                </c:pt>
                <c:pt idx="62652">
                  <c:v>6.2652999999999998E-5</c:v>
                </c:pt>
                <c:pt idx="62653">
                  <c:v>6.2654E-5</c:v>
                </c:pt>
                <c:pt idx="62654">
                  <c:v>6.2655000000000002E-5</c:v>
                </c:pt>
                <c:pt idx="62655">
                  <c:v>6.2656000000000005E-5</c:v>
                </c:pt>
                <c:pt idx="62656">
                  <c:v>6.2657000000000007E-5</c:v>
                </c:pt>
                <c:pt idx="62657">
                  <c:v>6.2657999999999995E-5</c:v>
                </c:pt>
                <c:pt idx="62658">
                  <c:v>6.2658999999999998E-5</c:v>
                </c:pt>
                <c:pt idx="62659">
                  <c:v>6.266E-5</c:v>
                </c:pt>
                <c:pt idx="62660">
                  <c:v>6.2661000000000002E-5</c:v>
                </c:pt>
                <c:pt idx="62661">
                  <c:v>6.2662000000000004E-5</c:v>
                </c:pt>
                <c:pt idx="62662">
                  <c:v>6.2663000000000006E-5</c:v>
                </c:pt>
                <c:pt idx="62663">
                  <c:v>6.2663999999999995E-5</c:v>
                </c:pt>
                <c:pt idx="62664">
                  <c:v>6.2664999999999997E-5</c:v>
                </c:pt>
                <c:pt idx="62665">
                  <c:v>6.2665999999999999E-5</c:v>
                </c:pt>
                <c:pt idx="62666">
                  <c:v>6.2667000000000002E-5</c:v>
                </c:pt>
                <c:pt idx="62667">
                  <c:v>6.2668000000000004E-5</c:v>
                </c:pt>
                <c:pt idx="62668">
                  <c:v>6.2669000000000006E-5</c:v>
                </c:pt>
                <c:pt idx="62669">
                  <c:v>6.2669999999999995E-5</c:v>
                </c:pt>
                <c:pt idx="62670">
                  <c:v>6.2670999999999997E-5</c:v>
                </c:pt>
                <c:pt idx="62671">
                  <c:v>6.2671999999999999E-5</c:v>
                </c:pt>
                <c:pt idx="62672">
                  <c:v>6.2673000000000001E-5</c:v>
                </c:pt>
                <c:pt idx="62673">
                  <c:v>6.2674000000000003E-5</c:v>
                </c:pt>
                <c:pt idx="62674">
                  <c:v>6.2675000000000006E-5</c:v>
                </c:pt>
                <c:pt idx="62675">
                  <c:v>6.2675999999999994E-5</c:v>
                </c:pt>
                <c:pt idx="62676">
                  <c:v>6.2676999999999996E-5</c:v>
                </c:pt>
                <c:pt idx="62677">
                  <c:v>6.2677999999999999E-5</c:v>
                </c:pt>
                <c:pt idx="62678">
                  <c:v>6.2679000000000001E-5</c:v>
                </c:pt>
                <c:pt idx="62679">
                  <c:v>6.2680000000000003E-5</c:v>
                </c:pt>
                <c:pt idx="62680">
                  <c:v>6.2681000000000005E-5</c:v>
                </c:pt>
                <c:pt idx="62681">
                  <c:v>6.2681999999999994E-5</c:v>
                </c:pt>
                <c:pt idx="62682">
                  <c:v>6.2682999999999996E-5</c:v>
                </c:pt>
                <c:pt idx="62683">
                  <c:v>6.2683999999999998E-5</c:v>
                </c:pt>
                <c:pt idx="62684">
                  <c:v>6.2685E-5</c:v>
                </c:pt>
                <c:pt idx="62685">
                  <c:v>6.2686000000000003E-5</c:v>
                </c:pt>
                <c:pt idx="62686">
                  <c:v>6.2687000000000005E-5</c:v>
                </c:pt>
                <c:pt idx="62687">
                  <c:v>6.2687999999999993E-5</c:v>
                </c:pt>
                <c:pt idx="62688">
                  <c:v>6.2688999999999996E-5</c:v>
                </c:pt>
                <c:pt idx="62689">
                  <c:v>6.2689999999999998E-5</c:v>
                </c:pt>
                <c:pt idx="62690">
                  <c:v>6.2691E-5</c:v>
                </c:pt>
                <c:pt idx="62691">
                  <c:v>6.2692000000000002E-5</c:v>
                </c:pt>
                <c:pt idx="62692">
                  <c:v>6.2693000000000004E-5</c:v>
                </c:pt>
                <c:pt idx="62693">
                  <c:v>6.2694000000000007E-5</c:v>
                </c:pt>
                <c:pt idx="62694">
                  <c:v>6.2694999999999995E-5</c:v>
                </c:pt>
                <c:pt idx="62695">
                  <c:v>6.2695999999999997E-5</c:v>
                </c:pt>
                <c:pt idx="62696">
                  <c:v>6.2697E-5</c:v>
                </c:pt>
                <c:pt idx="62697">
                  <c:v>6.2698000000000002E-5</c:v>
                </c:pt>
                <c:pt idx="62698">
                  <c:v>6.2699000000000004E-5</c:v>
                </c:pt>
                <c:pt idx="62699">
                  <c:v>6.2700000000000006E-5</c:v>
                </c:pt>
                <c:pt idx="62700">
                  <c:v>6.2700999999999995E-5</c:v>
                </c:pt>
                <c:pt idx="62701">
                  <c:v>6.2701999999999997E-5</c:v>
                </c:pt>
                <c:pt idx="62702">
                  <c:v>6.2702999999999999E-5</c:v>
                </c:pt>
                <c:pt idx="62703">
                  <c:v>6.2704000000000001E-5</c:v>
                </c:pt>
                <c:pt idx="62704">
                  <c:v>6.2705000000000004E-5</c:v>
                </c:pt>
                <c:pt idx="62705">
                  <c:v>6.2706000000000006E-5</c:v>
                </c:pt>
                <c:pt idx="62706">
                  <c:v>6.2706999999999994E-5</c:v>
                </c:pt>
                <c:pt idx="62707">
                  <c:v>6.2707999999999997E-5</c:v>
                </c:pt>
                <c:pt idx="62708">
                  <c:v>6.2708999999999999E-5</c:v>
                </c:pt>
                <c:pt idx="62709">
                  <c:v>6.2710000000000001E-5</c:v>
                </c:pt>
                <c:pt idx="62710">
                  <c:v>6.2711000000000003E-5</c:v>
                </c:pt>
                <c:pt idx="62711">
                  <c:v>6.2712000000000005E-5</c:v>
                </c:pt>
                <c:pt idx="62712">
                  <c:v>6.2712999999999994E-5</c:v>
                </c:pt>
                <c:pt idx="62713">
                  <c:v>6.2713999999999996E-5</c:v>
                </c:pt>
                <c:pt idx="62714">
                  <c:v>6.2714999999999998E-5</c:v>
                </c:pt>
                <c:pt idx="62715">
                  <c:v>6.2716000000000001E-5</c:v>
                </c:pt>
                <c:pt idx="62716">
                  <c:v>6.2717000000000003E-5</c:v>
                </c:pt>
                <c:pt idx="62717">
                  <c:v>6.2718000000000005E-5</c:v>
                </c:pt>
                <c:pt idx="62718">
                  <c:v>6.2718999999999994E-5</c:v>
                </c:pt>
                <c:pt idx="62719">
                  <c:v>6.2719999999999996E-5</c:v>
                </c:pt>
                <c:pt idx="62720">
                  <c:v>6.2720999999999998E-5</c:v>
                </c:pt>
                <c:pt idx="62721">
                  <c:v>6.2722E-5</c:v>
                </c:pt>
                <c:pt idx="62722">
                  <c:v>6.2723000000000002E-5</c:v>
                </c:pt>
                <c:pt idx="62723">
                  <c:v>6.2724000000000005E-5</c:v>
                </c:pt>
                <c:pt idx="62724">
                  <c:v>6.2725000000000007E-5</c:v>
                </c:pt>
                <c:pt idx="62725">
                  <c:v>6.2725999999999995E-5</c:v>
                </c:pt>
                <c:pt idx="62726">
                  <c:v>6.2726999999999998E-5</c:v>
                </c:pt>
                <c:pt idx="62727">
                  <c:v>6.2728E-5</c:v>
                </c:pt>
                <c:pt idx="62728">
                  <c:v>6.2729000000000002E-5</c:v>
                </c:pt>
                <c:pt idx="62729">
                  <c:v>6.2730000000000004E-5</c:v>
                </c:pt>
                <c:pt idx="62730">
                  <c:v>6.2731000000000006E-5</c:v>
                </c:pt>
                <c:pt idx="62731">
                  <c:v>6.2731999999999995E-5</c:v>
                </c:pt>
                <c:pt idx="62732">
                  <c:v>6.2732999999999997E-5</c:v>
                </c:pt>
                <c:pt idx="62733">
                  <c:v>6.2733999999999999E-5</c:v>
                </c:pt>
                <c:pt idx="62734">
                  <c:v>6.2735000000000002E-5</c:v>
                </c:pt>
                <c:pt idx="62735">
                  <c:v>6.2736000000000004E-5</c:v>
                </c:pt>
                <c:pt idx="62736">
                  <c:v>6.2737000000000006E-5</c:v>
                </c:pt>
                <c:pt idx="62737">
                  <c:v>6.2737999999999995E-5</c:v>
                </c:pt>
                <c:pt idx="62738">
                  <c:v>6.2738999999999997E-5</c:v>
                </c:pt>
                <c:pt idx="62739">
                  <c:v>6.2739999999999999E-5</c:v>
                </c:pt>
                <c:pt idx="62740">
                  <c:v>6.2741000000000001E-5</c:v>
                </c:pt>
                <c:pt idx="62741">
                  <c:v>6.2742000000000003E-5</c:v>
                </c:pt>
                <c:pt idx="62742">
                  <c:v>6.2743000000000006E-5</c:v>
                </c:pt>
                <c:pt idx="62743">
                  <c:v>6.2743999999999994E-5</c:v>
                </c:pt>
                <c:pt idx="62744">
                  <c:v>6.2744999999999996E-5</c:v>
                </c:pt>
                <c:pt idx="62745">
                  <c:v>6.2745999999999999E-5</c:v>
                </c:pt>
                <c:pt idx="62746">
                  <c:v>6.2747000000000001E-5</c:v>
                </c:pt>
                <c:pt idx="62747">
                  <c:v>6.2748000000000003E-5</c:v>
                </c:pt>
                <c:pt idx="62748">
                  <c:v>6.2749000000000005E-5</c:v>
                </c:pt>
                <c:pt idx="62749">
                  <c:v>6.2749999999999994E-5</c:v>
                </c:pt>
                <c:pt idx="62750">
                  <c:v>6.2750999999999996E-5</c:v>
                </c:pt>
                <c:pt idx="62751">
                  <c:v>6.2751999999999998E-5</c:v>
                </c:pt>
                <c:pt idx="62752">
                  <c:v>6.2753E-5</c:v>
                </c:pt>
                <c:pt idx="62753">
                  <c:v>6.2754000000000003E-5</c:v>
                </c:pt>
                <c:pt idx="62754">
                  <c:v>6.2755000000000005E-5</c:v>
                </c:pt>
                <c:pt idx="62755">
                  <c:v>6.2755999999999993E-5</c:v>
                </c:pt>
                <c:pt idx="62756">
                  <c:v>6.2756999999999996E-5</c:v>
                </c:pt>
                <c:pt idx="62757">
                  <c:v>6.2757999999999998E-5</c:v>
                </c:pt>
                <c:pt idx="62758">
                  <c:v>6.2759E-5</c:v>
                </c:pt>
                <c:pt idx="62759">
                  <c:v>6.2760000000000002E-5</c:v>
                </c:pt>
                <c:pt idx="62760">
                  <c:v>6.2761000000000004E-5</c:v>
                </c:pt>
                <c:pt idx="62761">
                  <c:v>6.2762000000000007E-5</c:v>
                </c:pt>
                <c:pt idx="62762">
                  <c:v>6.2762999999999995E-5</c:v>
                </c:pt>
                <c:pt idx="62763">
                  <c:v>6.2763999999999997E-5</c:v>
                </c:pt>
                <c:pt idx="62764">
                  <c:v>6.2765E-5</c:v>
                </c:pt>
                <c:pt idx="62765">
                  <c:v>6.2766000000000002E-5</c:v>
                </c:pt>
                <c:pt idx="62766">
                  <c:v>6.2767000000000004E-5</c:v>
                </c:pt>
                <c:pt idx="62767">
                  <c:v>6.2768000000000006E-5</c:v>
                </c:pt>
                <c:pt idx="62768">
                  <c:v>6.2768999999999995E-5</c:v>
                </c:pt>
                <c:pt idx="62769">
                  <c:v>6.2769999999999997E-5</c:v>
                </c:pt>
                <c:pt idx="62770">
                  <c:v>6.2770999999999999E-5</c:v>
                </c:pt>
                <c:pt idx="62771">
                  <c:v>6.2772000000000001E-5</c:v>
                </c:pt>
                <c:pt idx="62772">
                  <c:v>6.2773000000000004E-5</c:v>
                </c:pt>
                <c:pt idx="62773">
                  <c:v>6.2774000000000006E-5</c:v>
                </c:pt>
                <c:pt idx="62774">
                  <c:v>6.2774999999999994E-5</c:v>
                </c:pt>
                <c:pt idx="62775">
                  <c:v>6.2775999999999997E-5</c:v>
                </c:pt>
                <c:pt idx="62776">
                  <c:v>6.2776999999999999E-5</c:v>
                </c:pt>
                <c:pt idx="62777">
                  <c:v>6.2778000000000001E-5</c:v>
                </c:pt>
                <c:pt idx="62778">
                  <c:v>6.2779000000000003E-5</c:v>
                </c:pt>
                <c:pt idx="62779">
                  <c:v>6.2780000000000005E-5</c:v>
                </c:pt>
                <c:pt idx="62780">
                  <c:v>6.2780999999999994E-5</c:v>
                </c:pt>
                <c:pt idx="62781">
                  <c:v>6.2781999999999996E-5</c:v>
                </c:pt>
                <c:pt idx="62782">
                  <c:v>6.2782999999999998E-5</c:v>
                </c:pt>
                <c:pt idx="62783">
                  <c:v>6.2784000000000001E-5</c:v>
                </c:pt>
                <c:pt idx="62784">
                  <c:v>6.2785000000000003E-5</c:v>
                </c:pt>
                <c:pt idx="62785">
                  <c:v>6.2786000000000005E-5</c:v>
                </c:pt>
                <c:pt idx="62786">
                  <c:v>6.2786999999999994E-5</c:v>
                </c:pt>
                <c:pt idx="62787">
                  <c:v>6.2787999999999996E-5</c:v>
                </c:pt>
                <c:pt idx="62788">
                  <c:v>6.2788999999999998E-5</c:v>
                </c:pt>
                <c:pt idx="62789">
                  <c:v>6.279E-5</c:v>
                </c:pt>
                <c:pt idx="62790">
                  <c:v>6.2791000000000002E-5</c:v>
                </c:pt>
                <c:pt idx="62791">
                  <c:v>6.2792000000000005E-5</c:v>
                </c:pt>
                <c:pt idx="62792">
                  <c:v>6.2792999999999993E-5</c:v>
                </c:pt>
                <c:pt idx="62793">
                  <c:v>6.2793999999999995E-5</c:v>
                </c:pt>
                <c:pt idx="62794">
                  <c:v>6.2794999999999998E-5</c:v>
                </c:pt>
                <c:pt idx="62795">
                  <c:v>6.2796E-5</c:v>
                </c:pt>
                <c:pt idx="62796">
                  <c:v>6.2797000000000002E-5</c:v>
                </c:pt>
                <c:pt idx="62797">
                  <c:v>6.2798000000000004E-5</c:v>
                </c:pt>
                <c:pt idx="62798">
                  <c:v>6.2799000000000006E-5</c:v>
                </c:pt>
                <c:pt idx="62799">
                  <c:v>6.2799999999999995E-5</c:v>
                </c:pt>
                <c:pt idx="62800">
                  <c:v>6.2800999999999997E-5</c:v>
                </c:pt>
                <c:pt idx="62801">
                  <c:v>6.2801999999999999E-5</c:v>
                </c:pt>
                <c:pt idx="62802">
                  <c:v>6.2803000000000002E-5</c:v>
                </c:pt>
                <c:pt idx="62803">
                  <c:v>6.2804000000000004E-5</c:v>
                </c:pt>
                <c:pt idx="62804">
                  <c:v>6.2805000000000006E-5</c:v>
                </c:pt>
                <c:pt idx="62805">
                  <c:v>6.2805999999999995E-5</c:v>
                </c:pt>
                <c:pt idx="62806">
                  <c:v>6.2806999999999997E-5</c:v>
                </c:pt>
                <c:pt idx="62807">
                  <c:v>6.2807999999999999E-5</c:v>
                </c:pt>
                <c:pt idx="62808">
                  <c:v>6.2809000000000001E-5</c:v>
                </c:pt>
                <c:pt idx="62809">
                  <c:v>6.2810000000000003E-5</c:v>
                </c:pt>
                <c:pt idx="62810">
                  <c:v>6.2811000000000006E-5</c:v>
                </c:pt>
                <c:pt idx="62811">
                  <c:v>6.2811999999999994E-5</c:v>
                </c:pt>
                <c:pt idx="62812">
                  <c:v>6.2812999999999996E-5</c:v>
                </c:pt>
                <c:pt idx="62813">
                  <c:v>6.2813999999999999E-5</c:v>
                </c:pt>
                <c:pt idx="62814">
                  <c:v>6.2815000000000001E-5</c:v>
                </c:pt>
                <c:pt idx="62815">
                  <c:v>6.2816000000000003E-5</c:v>
                </c:pt>
                <c:pt idx="62816">
                  <c:v>6.2817000000000005E-5</c:v>
                </c:pt>
                <c:pt idx="62817">
                  <c:v>6.2817999999999994E-5</c:v>
                </c:pt>
                <c:pt idx="62818">
                  <c:v>6.2818999999999996E-5</c:v>
                </c:pt>
                <c:pt idx="62819">
                  <c:v>6.2819999999999998E-5</c:v>
                </c:pt>
                <c:pt idx="62820">
                  <c:v>6.2821E-5</c:v>
                </c:pt>
                <c:pt idx="62821">
                  <c:v>6.2822000000000003E-5</c:v>
                </c:pt>
                <c:pt idx="62822">
                  <c:v>6.2823000000000005E-5</c:v>
                </c:pt>
                <c:pt idx="62823">
                  <c:v>6.2823999999999993E-5</c:v>
                </c:pt>
                <c:pt idx="62824">
                  <c:v>6.2824999999999996E-5</c:v>
                </c:pt>
                <c:pt idx="62825">
                  <c:v>6.2825999999999998E-5</c:v>
                </c:pt>
                <c:pt idx="62826">
                  <c:v>6.2827E-5</c:v>
                </c:pt>
                <c:pt idx="62827">
                  <c:v>6.2828000000000002E-5</c:v>
                </c:pt>
                <c:pt idx="62828">
                  <c:v>6.2829000000000004E-5</c:v>
                </c:pt>
                <c:pt idx="62829">
                  <c:v>6.2830000000000007E-5</c:v>
                </c:pt>
                <c:pt idx="62830">
                  <c:v>6.2830999999999995E-5</c:v>
                </c:pt>
                <c:pt idx="62831">
                  <c:v>6.2831999999999997E-5</c:v>
                </c:pt>
                <c:pt idx="62832">
                  <c:v>6.2833E-5</c:v>
                </c:pt>
                <c:pt idx="62833">
                  <c:v>6.2834000000000002E-5</c:v>
                </c:pt>
                <c:pt idx="62834">
                  <c:v>6.2835000000000004E-5</c:v>
                </c:pt>
                <c:pt idx="62835">
                  <c:v>6.2836000000000006E-5</c:v>
                </c:pt>
                <c:pt idx="62836">
                  <c:v>6.2836999999999995E-5</c:v>
                </c:pt>
                <c:pt idx="62837">
                  <c:v>6.2837999999999997E-5</c:v>
                </c:pt>
                <c:pt idx="62838">
                  <c:v>6.2838999999999999E-5</c:v>
                </c:pt>
                <c:pt idx="62839">
                  <c:v>6.2840000000000001E-5</c:v>
                </c:pt>
                <c:pt idx="62840">
                  <c:v>6.2841000000000004E-5</c:v>
                </c:pt>
                <c:pt idx="62841">
                  <c:v>6.2842000000000006E-5</c:v>
                </c:pt>
                <c:pt idx="62842">
                  <c:v>6.2842999999999994E-5</c:v>
                </c:pt>
                <c:pt idx="62843">
                  <c:v>6.2843999999999997E-5</c:v>
                </c:pt>
                <c:pt idx="62844">
                  <c:v>6.2844999999999999E-5</c:v>
                </c:pt>
                <c:pt idx="62845">
                  <c:v>6.2846000000000001E-5</c:v>
                </c:pt>
                <c:pt idx="62846">
                  <c:v>6.2847000000000003E-5</c:v>
                </c:pt>
                <c:pt idx="62847">
                  <c:v>6.2848000000000005E-5</c:v>
                </c:pt>
                <c:pt idx="62848">
                  <c:v>6.2848999999999994E-5</c:v>
                </c:pt>
                <c:pt idx="62849">
                  <c:v>6.2849999999999996E-5</c:v>
                </c:pt>
                <c:pt idx="62850">
                  <c:v>6.2850999999999998E-5</c:v>
                </c:pt>
                <c:pt idx="62851">
                  <c:v>6.2852000000000001E-5</c:v>
                </c:pt>
                <c:pt idx="62852">
                  <c:v>6.2853000000000003E-5</c:v>
                </c:pt>
                <c:pt idx="62853">
                  <c:v>6.2854000000000005E-5</c:v>
                </c:pt>
                <c:pt idx="62854">
                  <c:v>6.2854999999999994E-5</c:v>
                </c:pt>
                <c:pt idx="62855">
                  <c:v>6.2855999999999996E-5</c:v>
                </c:pt>
                <c:pt idx="62856">
                  <c:v>6.2856999999999998E-5</c:v>
                </c:pt>
                <c:pt idx="62857">
                  <c:v>6.2858E-5</c:v>
                </c:pt>
                <c:pt idx="62858">
                  <c:v>6.2859000000000002E-5</c:v>
                </c:pt>
                <c:pt idx="62859">
                  <c:v>6.2860000000000005E-5</c:v>
                </c:pt>
                <c:pt idx="62860">
                  <c:v>6.2860999999999993E-5</c:v>
                </c:pt>
                <c:pt idx="62861">
                  <c:v>6.2861999999999995E-5</c:v>
                </c:pt>
                <c:pt idx="62862">
                  <c:v>6.2862999999999998E-5</c:v>
                </c:pt>
                <c:pt idx="62863">
                  <c:v>6.2864E-5</c:v>
                </c:pt>
                <c:pt idx="62864">
                  <c:v>6.2865000000000002E-5</c:v>
                </c:pt>
                <c:pt idx="62865">
                  <c:v>6.2866000000000004E-5</c:v>
                </c:pt>
                <c:pt idx="62866">
                  <c:v>6.2867000000000006E-5</c:v>
                </c:pt>
                <c:pt idx="62867">
                  <c:v>6.2867999999999995E-5</c:v>
                </c:pt>
                <c:pt idx="62868">
                  <c:v>6.2868999999999997E-5</c:v>
                </c:pt>
                <c:pt idx="62869">
                  <c:v>6.2869999999999999E-5</c:v>
                </c:pt>
                <c:pt idx="62870">
                  <c:v>6.2871000000000002E-5</c:v>
                </c:pt>
                <c:pt idx="62871">
                  <c:v>6.2872000000000004E-5</c:v>
                </c:pt>
                <c:pt idx="62872">
                  <c:v>6.2873000000000006E-5</c:v>
                </c:pt>
                <c:pt idx="62873">
                  <c:v>6.2873999999999995E-5</c:v>
                </c:pt>
                <c:pt idx="62874">
                  <c:v>6.2874999999999997E-5</c:v>
                </c:pt>
                <c:pt idx="62875">
                  <c:v>6.2875999999999999E-5</c:v>
                </c:pt>
                <c:pt idx="62876">
                  <c:v>6.2877000000000001E-5</c:v>
                </c:pt>
                <c:pt idx="62877">
                  <c:v>6.2878000000000003E-5</c:v>
                </c:pt>
                <c:pt idx="62878">
                  <c:v>6.2879000000000006E-5</c:v>
                </c:pt>
                <c:pt idx="62879">
                  <c:v>6.2879999999999994E-5</c:v>
                </c:pt>
                <c:pt idx="62880">
                  <c:v>6.2880999999999996E-5</c:v>
                </c:pt>
                <c:pt idx="62881">
                  <c:v>6.2881999999999999E-5</c:v>
                </c:pt>
                <c:pt idx="62882">
                  <c:v>6.2883000000000001E-5</c:v>
                </c:pt>
                <c:pt idx="62883">
                  <c:v>6.2884000000000003E-5</c:v>
                </c:pt>
                <c:pt idx="62884">
                  <c:v>6.2885000000000005E-5</c:v>
                </c:pt>
                <c:pt idx="62885">
                  <c:v>6.2885999999999994E-5</c:v>
                </c:pt>
                <c:pt idx="62886">
                  <c:v>6.2886999999999996E-5</c:v>
                </c:pt>
                <c:pt idx="62887">
                  <c:v>6.2887999999999998E-5</c:v>
                </c:pt>
                <c:pt idx="62888">
                  <c:v>6.2889E-5</c:v>
                </c:pt>
                <c:pt idx="62889">
                  <c:v>6.2890000000000003E-5</c:v>
                </c:pt>
                <c:pt idx="62890">
                  <c:v>6.2891000000000005E-5</c:v>
                </c:pt>
                <c:pt idx="62891">
                  <c:v>6.2891999999999993E-5</c:v>
                </c:pt>
                <c:pt idx="62892">
                  <c:v>6.2892999999999996E-5</c:v>
                </c:pt>
                <c:pt idx="62893">
                  <c:v>6.2893999999999998E-5</c:v>
                </c:pt>
                <c:pt idx="62894">
                  <c:v>6.2895E-5</c:v>
                </c:pt>
                <c:pt idx="62895">
                  <c:v>6.2896000000000002E-5</c:v>
                </c:pt>
                <c:pt idx="62896">
                  <c:v>6.2897000000000004E-5</c:v>
                </c:pt>
                <c:pt idx="62897">
                  <c:v>6.2898000000000007E-5</c:v>
                </c:pt>
                <c:pt idx="62898">
                  <c:v>6.2898999999999995E-5</c:v>
                </c:pt>
                <c:pt idx="62899">
                  <c:v>6.2899999999999997E-5</c:v>
                </c:pt>
                <c:pt idx="62900">
                  <c:v>6.2901E-5</c:v>
                </c:pt>
                <c:pt idx="62901">
                  <c:v>6.2902000000000002E-5</c:v>
                </c:pt>
                <c:pt idx="62902">
                  <c:v>6.2903000000000004E-5</c:v>
                </c:pt>
                <c:pt idx="62903">
                  <c:v>6.2904000000000006E-5</c:v>
                </c:pt>
                <c:pt idx="62904">
                  <c:v>6.2904999999999995E-5</c:v>
                </c:pt>
                <c:pt idx="62905">
                  <c:v>6.2905999999999997E-5</c:v>
                </c:pt>
                <c:pt idx="62906">
                  <c:v>6.2906999999999999E-5</c:v>
                </c:pt>
                <c:pt idx="62907">
                  <c:v>6.2908000000000001E-5</c:v>
                </c:pt>
                <c:pt idx="62908">
                  <c:v>6.2909000000000004E-5</c:v>
                </c:pt>
                <c:pt idx="62909">
                  <c:v>6.2910000000000006E-5</c:v>
                </c:pt>
                <c:pt idx="62910">
                  <c:v>6.2910999999999994E-5</c:v>
                </c:pt>
                <c:pt idx="62911">
                  <c:v>6.2911999999999997E-5</c:v>
                </c:pt>
                <c:pt idx="62912">
                  <c:v>6.2912999999999999E-5</c:v>
                </c:pt>
                <c:pt idx="62913">
                  <c:v>6.2914000000000001E-5</c:v>
                </c:pt>
                <c:pt idx="62914">
                  <c:v>6.2915000000000003E-5</c:v>
                </c:pt>
                <c:pt idx="62915">
                  <c:v>6.2916000000000005E-5</c:v>
                </c:pt>
                <c:pt idx="62916">
                  <c:v>6.2916999999999994E-5</c:v>
                </c:pt>
                <c:pt idx="62917">
                  <c:v>6.2917999999999996E-5</c:v>
                </c:pt>
                <c:pt idx="62918">
                  <c:v>6.2918999999999998E-5</c:v>
                </c:pt>
                <c:pt idx="62919">
                  <c:v>6.2920000000000001E-5</c:v>
                </c:pt>
                <c:pt idx="62920">
                  <c:v>6.2921000000000003E-5</c:v>
                </c:pt>
                <c:pt idx="62921">
                  <c:v>6.2922000000000005E-5</c:v>
                </c:pt>
                <c:pt idx="62922">
                  <c:v>6.2922999999999994E-5</c:v>
                </c:pt>
                <c:pt idx="62923">
                  <c:v>6.2923999999999996E-5</c:v>
                </c:pt>
                <c:pt idx="62924">
                  <c:v>6.2924999999999998E-5</c:v>
                </c:pt>
                <c:pt idx="62925">
                  <c:v>6.2926E-5</c:v>
                </c:pt>
                <c:pt idx="62926">
                  <c:v>6.2927000000000002E-5</c:v>
                </c:pt>
                <c:pt idx="62927">
                  <c:v>6.2928000000000005E-5</c:v>
                </c:pt>
                <c:pt idx="62928">
                  <c:v>6.2928999999999993E-5</c:v>
                </c:pt>
                <c:pt idx="62929">
                  <c:v>6.2929999999999995E-5</c:v>
                </c:pt>
                <c:pt idx="62930">
                  <c:v>6.2930999999999998E-5</c:v>
                </c:pt>
                <c:pt idx="62931">
                  <c:v>6.2932E-5</c:v>
                </c:pt>
                <c:pt idx="62932">
                  <c:v>6.2933000000000002E-5</c:v>
                </c:pt>
                <c:pt idx="62933">
                  <c:v>6.2934000000000004E-5</c:v>
                </c:pt>
                <c:pt idx="62934">
                  <c:v>6.2935000000000006E-5</c:v>
                </c:pt>
                <c:pt idx="62935">
                  <c:v>6.2935999999999995E-5</c:v>
                </c:pt>
                <c:pt idx="62936">
                  <c:v>6.2936999999999997E-5</c:v>
                </c:pt>
                <c:pt idx="62937">
                  <c:v>6.2937999999999999E-5</c:v>
                </c:pt>
                <c:pt idx="62938">
                  <c:v>6.2939000000000002E-5</c:v>
                </c:pt>
                <c:pt idx="62939">
                  <c:v>6.2940000000000004E-5</c:v>
                </c:pt>
                <c:pt idx="62940">
                  <c:v>6.2941000000000006E-5</c:v>
                </c:pt>
                <c:pt idx="62941">
                  <c:v>6.2941999999999995E-5</c:v>
                </c:pt>
                <c:pt idx="62942">
                  <c:v>6.2942999999999997E-5</c:v>
                </c:pt>
                <c:pt idx="62943">
                  <c:v>6.2943999999999999E-5</c:v>
                </c:pt>
                <c:pt idx="62944">
                  <c:v>6.2945000000000001E-5</c:v>
                </c:pt>
                <c:pt idx="62945">
                  <c:v>6.2946000000000003E-5</c:v>
                </c:pt>
                <c:pt idx="62946">
                  <c:v>6.2947000000000006E-5</c:v>
                </c:pt>
                <c:pt idx="62947">
                  <c:v>6.2947999999999994E-5</c:v>
                </c:pt>
                <c:pt idx="62948">
                  <c:v>6.2948999999999996E-5</c:v>
                </c:pt>
                <c:pt idx="62949">
                  <c:v>6.2949999999999999E-5</c:v>
                </c:pt>
                <c:pt idx="62950">
                  <c:v>6.2951000000000001E-5</c:v>
                </c:pt>
                <c:pt idx="62951">
                  <c:v>6.2952000000000003E-5</c:v>
                </c:pt>
                <c:pt idx="62952">
                  <c:v>6.2953000000000005E-5</c:v>
                </c:pt>
                <c:pt idx="62953">
                  <c:v>6.2953999999999994E-5</c:v>
                </c:pt>
                <c:pt idx="62954">
                  <c:v>6.2954999999999996E-5</c:v>
                </c:pt>
                <c:pt idx="62955">
                  <c:v>6.2955999999999998E-5</c:v>
                </c:pt>
                <c:pt idx="62956">
                  <c:v>6.2957E-5</c:v>
                </c:pt>
                <c:pt idx="62957">
                  <c:v>6.2958000000000003E-5</c:v>
                </c:pt>
                <c:pt idx="62958">
                  <c:v>6.2959000000000005E-5</c:v>
                </c:pt>
                <c:pt idx="62959">
                  <c:v>6.2959999999999994E-5</c:v>
                </c:pt>
                <c:pt idx="62960">
                  <c:v>6.2960999999999996E-5</c:v>
                </c:pt>
                <c:pt idx="62961">
                  <c:v>6.2961999999999998E-5</c:v>
                </c:pt>
                <c:pt idx="62962">
                  <c:v>6.2963E-5</c:v>
                </c:pt>
                <c:pt idx="62963">
                  <c:v>6.2964000000000002E-5</c:v>
                </c:pt>
                <c:pt idx="62964">
                  <c:v>6.2965000000000004E-5</c:v>
                </c:pt>
                <c:pt idx="62965">
                  <c:v>6.2966000000000007E-5</c:v>
                </c:pt>
                <c:pt idx="62966">
                  <c:v>6.2966999999999995E-5</c:v>
                </c:pt>
                <c:pt idx="62967">
                  <c:v>6.2967999999999997E-5</c:v>
                </c:pt>
                <c:pt idx="62968">
                  <c:v>6.2969E-5</c:v>
                </c:pt>
                <c:pt idx="62969">
                  <c:v>6.2970000000000002E-5</c:v>
                </c:pt>
                <c:pt idx="62970">
                  <c:v>6.2971000000000004E-5</c:v>
                </c:pt>
                <c:pt idx="62971">
                  <c:v>6.2972000000000006E-5</c:v>
                </c:pt>
                <c:pt idx="62972">
                  <c:v>6.2972999999999995E-5</c:v>
                </c:pt>
                <c:pt idx="62973">
                  <c:v>6.2973999999999997E-5</c:v>
                </c:pt>
                <c:pt idx="62974">
                  <c:v>6.2974999999999999E-5</c:v>
                </c:pt>
                <c:pt idx="62975">
                  <c:v>6.2976000000000001E-5</c:v>
                </c:pt>
                <c:pt idx="62976">
                  <c:v>6.2977000000000004E-5</c:v>
                </c:pt>
                <c:pt idx="62977">
                  <c:v>6.2978000000000006E-5</c:v>
                </c:pt>
                <c:pt idx="62978">
                  <c:v>6.2978999999999995E-5</c:v>
                </c:pt>
                <c:pt idx="62979">
                  <c:v>6.2979999999999997E-5</c:v>
                </c:pt>
                <c:pt idx="62980">
                  <c:v>6.2980999999999999E-5</c:v>
                </c:pt>
                <c:pt idx="62981">
                  <c:v>6.2982000000000001E-5</c:v>
                </c:pt>
                <c:pt idx="62982">
                  <c:v>6.2983000000000003E-5</c:v>
                </c:pt>
                <c:pt idx="62983">
                  <c:v>6.2984000000000005E-5</c:v>
                </c:pt>
                <c:pt idx="62984">
                  <c:v>6.2984999999999994E-5</c:v>
                </c:pt>
                <c:pt idx="62985">
                  <c:v>6.2985999999999996E-5</c:v>
                </c:pt>
                <c:pt idx="62986">
                  <c:v>6.2986999999999999E-5</c:v>
                </c:pt>
                <c:pt idx="62987">
                  <c:v>6.2988000000000001E-5</c:v>
                </c:pt>
                <c:pt idx="62988">
                  <c:v>6.2989000000000003E-5</c:v>
                </c:pt>
                <c:pt idx="62989">
                  <c:v>6.2990000000000005E-5</c:v>
                </c:pt>
                <c:pt idx="62990">
                  <c:v>6.2990999999999994E-5</c:v>
                </c:pt>
                <c:pt idx="62991">
                  <c:v>6.2991999999999996E-5</c:v>
                </c:pt>
                <c:pt idx="62992">
                  <c:v>6.2992999999999998E-5</c:v>
                </c:pt>
                <c:pt idx="62993">
                  <c:v>6.2994E-5</c:v>
                </c:pt>
                <c:pt idx="62994">
                  <c:v>6.2995000000000002E-5</c:v>
                </c:pt>
                <c:pt idx="62995">
                  <c:v>6.2996000000000005E-5</c:v>
                </c:pt>
                <c:pt idx="62996">
                  <c:v>6.2996999999999993E-5</c:v>
                </c:pt>
                <c:pt idx="62997">
                  <c:v>6.2997999999999996E-5</c:v>
                </c:pt>
                <c:pt idx="62998">
                  <c:v>6.2998999999999998E-5</c:v>
                </c:pt>
                <c:pt idx="62999">
                  <c:v>6.3E-5</c:v>
                </c:pt>
                <c:pt idx="63000">
                  <c:v>6.3001000000000002E-5</c:v>
                </c:pt>
                <c:pt idx="63001">
                  <c:v>6.3002000000000004E-5</c:v>
                </c:pt>
                <c:pt idx="63002">
                  <c:v>6.3003000000000006E-5</c:v>
                </c:pt>
                <c:pt idx="63003">
                  <c:v>6.3003999999999995E-5</c:v>
                </c:pt>
                <c:pt idx="63004">
                  <c:v>6.3004999999999997E-5</c:v>
                </c:pt>
                <c:pt idx="63005">
                  <c:v>6.3006E-5</c:v>
                </c:pt>
                <c:pt idx="63006">
                  <c:v>6.3007000000000002E-5</c:v>
                </c:pt>
                <c:pt idx="63007">
                  <c:v>6.3008000000000004E-5</c:v>
                </c:pt>
                <c:pt idx="63008">
                  <c:v>6.3009000000000006E-5</c:v>
                </c:pt>
                <c:pt idx="63009">
                  <c:v>6.3009999999999995E-5</c:v>
                </c:pt>
                <c:pt idx="63010">
                  <c:v>6.3010999999999997E-5</c:v>
                </c:pt>
                <c:pt idx="63011">
                  <c:v>6.3011999999999999E-5</c:v>
                </c:pt>
                <c:pt idx="63012">
                  <c:v>6.3013000000000001E-5</c:v>
                </c:pt>
                <c:pt idx="63013">
                  <c:v>6.3014000000000003E-5</c:v>
                </c:pt>
                <c:pt idx="63014">
                  <c:v>6.3015000000000006E-5</c:v>
                </c:pt>
                <c:pt idx="63015">
                  <c:v>6.3015999999999994E-5</c:v>
                </c:pt>
                <c:pt idx="63016">
                  <c:v>6.3016999999999997E-5</c:v>
                </c:pt>
                <c:pt idx="63017">
                  <c:v>6.3017999999999999E-5</c:v>
                </c:pt>
                <c:pt idx="63018">
                  <c:v>6.3019000000000001E-5</c:v>
                </c:pt>
                <c:pt idx="63019">
                  <c:v>6.3020000000000003E-5</c:v>
                </c:pt>
                <c:pt idx="63020">
                  <c:v>6.3021000000000005E-5</c:v>
                </c:pt>
                <c:pt idx="63021">
                  <c:v>6.3021999999999994E-5</c:v>
                </c:pt>
                <c:pt idx="63022">
                  <c:v>6.3022999999999996E-5</c:v>
                </c:pt>
                <c:pt idx="63023">
                  <c:v>6.3023999999999998E-5</c:v>
                </c:pt>
                <c:pt idx="63024">
                  <c:v>6.3025000000000001E-5</c:v>
                </c:pt>
                <c:pt idx="63025">
                  <c:v>6.3026000000000003E-5</c:v>
                </c:pt>
                <c:pt idx="63026">
                  <c:v>6.3027000000000005E-5</c:v>
                </c:pt>
                <c:pt idx="63027">
                  <c:v>6.3027999999999994E-5</c:v>
                </c:pt>
                <c:pt idx="63028">
                  <c:v>6.3028999999999996E-5</c:v>
                </c:pt>
                <c:pt idx="63029">
                  <c:v>6.3029999999999998E-5</c:v>
                </c:pt>
                <c:pt idx="63030">
                  <c:v>6.3031E-5</c:v>
                </c:pt>
                <c:pt idx="63031">
                  <c:v>6.3032000000000002E-5</c:v>
                </c:pt>
                <c:pt idx="63032">
                  <c:v>6.3033000000000004E-5</c:v>
                </c:pt>
                <c:pt idx="63033">
                  <c:v>6.3034000000000007E-5</c:v>
                </c:pt>
                <c:pt idx="63034">
                  <c:v>6.3034999999999995E-5</c:v>
                </c:pt>
                <c:pt idx="63035">
                  <c:v>6.3035999999999998E-5</c:v>
                </c:pt>
                <c:pt idx="63036">
                  <c:v>6.3037E-5</c:v>
                </c:pt>
                <c:pt idx="63037">
                  <c:v>6.3038000000000002E-5</c:v>
                </c:pt>
                <c:pt idx="63038">
                  <c:v>6.3039000000000004E-5</c:v>
                </c:pt>
                <c:pt idx="63039">
                  <c:v>6.3040000000000006E-5</c:v>
                </c:pt>
                <c:pt idx="63040">
                  <c:v>6.3040999999999995E-5</c:v>
                </c:pt>
                <c:pt idx="63041">
                  <c:v>6.3041999999999997E-5</c:v>
                </c:pt>
                <c:pt idx="63042">
                  <c:v>6.3042999999999999E-5</c:v>
                </c:pt>
                <c:pt idx="63043">
                  <c:v>6.3044000000000002E-5</c:v>
                </c:pt>
                <c:pt idx="63044">
                  <c:v>6.3045000000000004E-5</c:v>
                </c:pt>
                <c:pt idx="63045">
                  <c:v>6.3046000000000006E-5</c:v>
                </c:pt>
                <c:pt idx="63046">
                  <c:v>6.3046999999999995E-5</c:v>
                </c:pt>
                <c:pt idx="63047">
                  <c:v>6.3047999999999997E-5</c:v>
                </c:pt>
                <c:pt idx="63048">
                  <c:v>6.3048999999999999E-5</c:v>
                </c:pt>
                <c:pt idx="63049">
                  <c:v>6.3050000000000001E-5</c:v>
                </c:pt>
                <c:pt idx="63050">
                  <c:v>6.3051000000000003E-5</c:v>
                </c:pt>
                <c:pt idx="63051">
                  <c:v>6.3052000000000006E-5</c:v>
                </c:pt>
                <c:pt idx="63052">
                  <c:v>6.3052999999999994E-5</c:v>
                </c:pt>
                <c:pt idx="63053">
                  <c:v>6.3053999999999996E-5</c:v>
                </c:pt>
                <c:pt idx="63054">
                  <c:v>6.3054999999999999E-5</c:v>
                </c:pt>
                <c:pt idx="63055">
                  <c:v>6.3056000000000001E-5</c:v>
                </c:pt>
                <c:pt idx="63056">
                  <c:v>6.3057000000000003E-5</c:v>
                </c:pt>
                <c:pt idx="63057">
                  <c:v>6.3058000000000005E-5</c:v>
                </c:pt>
                <c:pt idx="63058">
                  <c:v>6.3058999999999994E-5</c:v>
                </c:pt>
                <c:pt idx="63059">
                  <c:v>6.3059999999999996E-5</c:v>
                </c:pt>
                <c:pt idx="63060">
                  <c:v>6.3060999999999998E-5</c:v>
                </c:pt>
                <c:pt idx="63061">
                  <c:v>6.3062E-5</c:v>
                </c:pt>
                <c:pt idx="63062">
                  <c:v>6.3063000000000003E-5</c:v>
                </c:pt>
                <c:pt idx="63063">
                  <c:v>6.3064000000000005E-5</c:v>
                </c:pt>
                <c:pt idx="63064">
                  <c:v>6.3064999999999993E-5</c:v>
                </c:pt>
                <c:pt idx="63065">
                  <c:v>6.3065999999999996E-5</c:v>
                </c:pt>
                <c:pt idx="63066">
                  <c:v>6.3066999999999998E-5</c:v>
                </c:pt>
                <c:pt idx="63067">
                  <c:v>6.3068E-5</c:v>
                </c:pt>
                <c:pt idx="63068">
                  <c:v>6.3069000000000002E-5</c:v>
                </c:pt>
                <c:pt idx="63069">
                  <c:v>6.3070000000000004E-5</c:v>
                </c:pt>
                <c:pt idx="63070">
                  <c:v>6.3071000000000007E-5</c:v>
                </c:pt>
                <c:pt idx="63071">
                  <c:v>6.3071999999999995E-5</c:v>
                </c:pt>
                <c:pt idx="63072">
                  <c:v>6.3072999999999997E-5</c:v>
                </c:pt>
                <c:pt idx="63073">
                  <c:v>6.3074E-5</c:v>
                </c:pt>
                <c:pt idx="63074">
                  <c:v>6.3075000000000002E-5</c:v>
                </c:pt>
                <c:pt idx="63075">
                  <c:v>6.3076000000000004E-5</c:v>
                </c:pt>
                <c:pt idx="63076">
                  <c:v>6.3077000000000006E-5</c:v>
                </c:pt>
                <c:pt idx="63077">
                  <c:v>6.3077999999999995E-5</c:v>
                </c:pt>
                <c:pt idx="63078">
                  <c:v>6.3078999999999997E-5</c:v>
                </c:pt>
                <c:pt idx="63079">
                  <c:v>6.3079999999999999E-5</c:v>
                </c:pt>
                <c:pt idx="63080">
                  <c:v>6.3081000000000001E-5</c:v>
                </c:pt>
                <c:pt idx="63081">
                  <c:v>6.3082000000000004E-5</c:v>
                </c:pt>
                <c:pt idx="63082">
                  <c:v>6.3083000000000006E-5</c:v>
                </c:pt>
                <c:pt idx="63083">
                  <c:v>6.3083999999999994E-5</c:v>
                </c:pt>
                <c:pt idx="63084">
                  <c:v>6.3084999999999997E-5</c:v>
                </c:pt>
                <c:pt idx="63085">
                  <c:v>6.3085999999999999E-5</c:v>
                </c:pt>
                <c:pt idx="63086">
                  <c:v>6.3087000000000001E-5</c:v>
                </c:pt>
                <c:pt idx="63087">
                  <c:v>6.3088000000000003E-5</c:v>
                </c:pt>
                <c:pt idx="63088">
                  <c:v>6.3089000000000005E-5</c:v>
                </c:pt>
                <c:pt idx="63089">
                  <c:v>6.3089999999999994E-5</c:v>
                </c:pt>
                <c:pt idx="63090">
                  <c:v>6.3090999999999996E-5</c:v>
                </c:pt>
                <c:pt idx="63091">
                  <c:v>6.3091999999999998E-5</c:v>
                </c:pt>
                <c:pt idx="63092">
                  <c:v>6.3093000000000001E-5</c:v>
                </c:pt>
                <c:pt idx="63093">
                  <c:v>6.3094000000000003E-5</c:v>
                </c:pt>
                <c:pt idx="63094">
                  <c:v>6.3095000000000005E-5</c:v>
                </c:pt>
                <c:pt idx="63095">
                  <c:v>6.3095999999999994E-5</c:v>
                </c:pt>
                <c:pt idx="63096">
                  <c:v>6.3096999999999996E-5</c:v>
                </c:pt>
                <c:pt idx="63097">
                  <c:v>6.3097999999999998E-5</c:v>
                </c:pt>
                <c:pt idx="63098">
                  <c:v>6.3099E-5</c:v>
                </c:pt>
                <c:pt idx="63099">
                  <c:v>6.3100000000000002E-5</c:v>
                </c:pt>
                <c:pt idx="63100">
                  <c:v>6.3101000000000005E-5</c:v>
                </c:pt>
                <c:pt idx="63101">
                  <c:v>6.3102000000000007E-5</c:v>
                </c:pt>
                <c:pt idx="63102">
                  <c:v>6.3102999999999995E-5</c:v>
                </c:pt>
                <c:pt idx="63103">
                  <c:v>6.3103999999999998E-5</c:v>
                </c:pt>
                <c:pt idx="63104">
                  <c:v>6.3105E-5</c:v>
                </c:pt>
                <c:pt idx="63105">
                  <c:v>6.3106000000000002E-5</c:v>
                </c:pt>
                <c:pt idx="63106">
                  <c:v>6.3107000000000004E-5</c:v>
                </c:pt>
                <c:pt idx="63107">
                  <c:v>6.3108000000000006E-5</c:v>
                </c:pt>
                <c:pt idx="63108">
                  <c:v>6.3108999999999995E-5</c:v>
                </c:pt>
                <c:pt idx="63109">
                  <c:v>6.3109999999999997E-5</c:v>
                </c:pt>
                <c:pt idx="63110">
                  <c:v>6.3110999999999999E-5</c:v>
                </c:pt>
                <c:pt idx="63111">
                  <c:v>6.3112000000000002E-5</c:v>
                </c:pt>
                <c:pt idx="63112">
                  <c:v>6.3113000000000004E-5</c:v>
                </c:pt>
                <c:pt idx="63113">
                  <c:v>6.3114000000000006E-5</c:v>
                </c:pt>
                <c:pt idx="63114">
                  <c:v>6.3114999999999995E-5</c:v>
                </c:pt>
                <c:pt idx="63115">
                  <c:v>6.3115999999999997E-5</c:v>
                </c:pt>
                <c:pt idx="63116">
                  <c:v>6.3116999999999999E-5</c:v>
                </c:pt>
                <c:pt idx="63117">
                  <c:v>6.3118000000000001E-5</c:v>
                </c:pt>
                <c:pt idx="63118">
                  <c:v>6.3119000000000003E-5</c:v>
                </c:pt>
                <c:pt idx="63119">
                  <c:v>6.3120000000000006E-5</c:v>
                </c:pt>
                <c:pt idx="63120">
                  <c:v>6.3120999999999994E-5</c:v>
                </c:pt>
                <c:pt idx="63121">
                  <c:v>6.3121999999999996E-5</c:v>
                </c:pt>
                <c:pt idx="63122">
                  <c:v>6.3122999999999999E-5</c:v>
                </c:pt>
                <c:pt idx="63123">
                  <c:v>6.3124000000000001E-5</c:v>
                </c:pt>
                <c:pt idx="63124">
                  <c:v>6.3125000000000003E-5</c:v>
                </c:pt>
                <c:pt idx="63125">
                  <c:v>6.3126000000000005E-5</c:v>
                </c:pt>
                <c:pt idx="63126">
                  <c:v>6.3126999999999994E-5</c:v>
                </c:pt>
                <c:pt idx="63127">
                  <c:v>6.3127999999999996E-5</c:v>
                </c:pt>
                <c:pt idx="63128">
                  <c:v>6.3128999999999998E-5</c:v>
                </c:pt>
                <c:pt idx="63129">
                  <c:v>6.313E-5</c:v>
                </c:pt>
                <c:pt idx="63130">
                  <c:v>6.3131000000000003E-5</c:v>
                </c:pt>
                <c:pt idx="63131">
                  <c:v>6.3132000000000005E-5</c:v>
                </c:pt>
                <c:pt idx="63132">
                  <c:v>6.3132999999999993E-5</c:v>
                </c:pt>
                <c:pt idx="63133">
                  <c:v>6.3133999999999996E-5</c:v>
                </c:pt>
                <c:pt idx="63134">
                  <c:v>6.3134999999999998E-5</c:v>
                </c:pt>
                <c:pt idx="63135">
                  <c:v>6.3136E-5</c:v>
                </c:pt>
                <c:pt idx="63136">
                  <c:v>6.3137000000000002E-5</c:v>
                </c:pt>
                <c:pt idx="63137">
                  <c:v>6.3138000000000004E-5</c:v>
                </c:pt>
                <c:pt idx="63138">
                  <c:v>6.3139000000000007E-5</c:v>
                </c:pt>
                <c:pt idx="63139">
                  <c:v>6.3139999999999995E-5</c:v>
                </c:pt>
                <c:pt idx="63140">
                  <c:v>6.3140999999999997E-5</c:v>
                </c:pt>
                <c:pt idx="63141">
                  <c:v>6.3142E-5</c:v>
                </c:pt>
                <c:pt idx="63142">
                  <c:v>6.3143000000000002E-5</c:v>
                </c:pt>
                <c:pt idx="63143">
                  <c:v>6.3144000000000004E-5</c:v>
                </c:pt>
                <c:pt idx="63144">
                  <c:v>6.3145000000000006E-5</c:v>
                </c:pt>
                <c:pt idx="63145">
                  <c:v>6.3145999999999995E-5</c:v>
                </c:pt>
                <c:pt idx="63146">
                  <c:v>6.3146999999999997E-5</c:v>
                </c:pt>
                <c:pt idx="63147">
                  <c:v>6.3147999999999999E-5</c:v>
                </c:pt>
                <c:pt idx="63148">
                  <c:v>6.3149000000000001E-5</c:v>
                </c:pt>
                <c:pt idx="63149">
                  <c:v>6.3150000000000004E-5</c:v>
                </c:pt>
                <c:pt idx="63150">
                  <c:v>6.3151000000000006E-5</c:v>
                </c:pt>
                <c:pt idx="63151">
                  <c:v>6.3151999999999994E-5</c:v>
                </c:pt>
                <c:pt idx="63152">
                  <c:v>6.3152999999999997E-5</c:v>
                </c:pt>
                <c:pt idx="63153">
                  <c:v>6.3153999999999999E-5</c:v>
                </c:pt>
                <c:pt idx="63154">
                  <c:v>6.3155000000000001E-5</c:v>
                </c:pt>
                <c:pt idx="63155">
                  <c:v>6.3156000000000003E-5</c:v>
                </c:pt>
                <c:pt idx="63156">
                  <c:v>6.3157000000000005E-5</c:v>
                </c:pt>
                <c:pt idx="63157">
                  <c:v>6.3157999999999994E-5</c:v>
                </c:pt>
                <c:pt idx="63158">
                  <c:v>6.3158999999999996E-5</c:v>
                </c:pt>
                <c:pt idx="63159">
                  <c:v>6.3159999999999998E-5</c:v>
                </c:pt>
                <c:pt idx="63160">
                  <c:v>6.3161000000000001E-5</c:v>
                </c:pt>
                <c:pt idx="63161">
                  <c:v>6.3162000000000003E-5</c:v>
                </c:pt>
                <c:pt idx="63162">
                  <c:v>6.3163000000000005E-5</c:v>
                </c:pt>
                <c:pt idx="63163">
                  <c:v>6.3163999999999994E-5</c:v>
                </c:pt>
                <c:pt idx="63164">
                  <c:v>6.3164999999999996E-5</c:v>
                </c:pt>
                <c:pt idx="63165">
                  <c:v>6.3165999999999998E-5</c:v>
                </c:pt>
                <c:pt idx="63166">
                  <c:v>6.3167E-5</c:v>
                </c:pt>
                <c:pt idx="63167">
                  <c:v>6.3168000000000002E-5</c:v>
                </c:pt>
                <c:pt idx="63168">
                  <c:v>6.3169000000000005E-5</c:v>
                </c:pt>
                <c:pt idx="63169">
                  <c:v>6.3170000000000007E-5</c:v>
                </c:pt>
                <c:pt idx="63170">
                  <c:v>6.3170999999999995E-5</c:v>
                </c:pt>
                <c:pt idx="63171">
                  <c:v>6.3171999999999998E-5</c:v>
                </c:pt>
                <c:pt idx="63172">
                  <c:v>6.3173E-5</c:v>
                </c:pt>
                <c:pt idx="63173">
                  <c:v>6.3174000000000002E-5</c:v>
                </c:pt>
                <c:pt idx="63174">
                  <c:v>6.3175000000000004E-5</c:v>
                </c:pt>
                <c:pt idx="63175">
                  <c:v>6.3176000000000006E-5</c:v>
                </c:pt>
                <c:pt idx="63176">
                  <c:v>6.3176999999999995E-5</c:v>
                </c:pt>
                <c:pt idx="63177">
                  <c:v>6.3177999999999997E-5</c:v>
                </c:pt>
                <c:pt idx="63178">
                  <c:v>6.3178999999999999E-5</c:v>
                </c:pt>
                <c:pt idx="63179">
                  <c:v>6.3180000000000002E-5</c:v>
                </c:pt>
                <c:pt idx="63180">
                  <c:v>6.3181000000000004E-5</c:v>
                </c:pt>
                <c:pt idx="63181">
                  <c:v>6.3182000000000006E-5</c:v>
                </c:pt>
                <c:pt idx="63182">
                  <c:v>6.3182999999999995E-5</c:v>
                </c:pt>
                <c:pt idx="63183">
                  <c:v>6.3183999999999997E-5</c:v>
                </c:pt>
                <c:pt idx="63184">
                  <c:v>6.3184999999999999E-5</c:v>
                </c:pt>
                <c:pt idx="63185">
                  <c:v>6.3186000000000001E-5</c:v>
                </c:pt>
                <c:pt idx="63186">
                  <c:v>6.3187000000000003E-5</c:v>
                </c:pt>
                <c:pt idx="63187">
                  <c:v>6.3188000000000006E-5</c:v>
                </c:pt>
                <c:pt idx="63188">
                  <c:v>6.3188999999999994E-5</c:v>
                </c:pt>
                <c:pt idx="63189">
                  <c:v>6.3189999999999996E-5</c:v>
                </c:pt>
                <c:pt idx="63190">
                  <c:v>6.3190999999999999E-5</c:v>
                </c:pt>
                <c:pt idx="63191">
                  <c:v>6.3192000000000001E-5</c:v>
                </c:pt>
                <c:pt idx="63192">
                  <c:v>6.3193000000000003E-5</c:v>
                </c:pt>
                <c:pt idx="63193">
                  <c:v>6.3194000000000005E-5</c:v>
                </c:pt>
                <c:pt idx="63194">
                  <c:v>6.3194999999999994E-5</c:v>
                </c:pt>
                <c:pt idx="63195">
                  <c:v>6.3195999999999996E-5</c:v>
                </c:pt>
                <c:pt idx="63196">
                  <c:v>6.3196999999999998E-5</c:v>
                </c:pt>
                <c:pt idx="63197">
                  <c:v>6.3198E-5</c:v>
                </c:pt>
                <c:pt idx="63198">
                  <c:v>6.3199000000000003E-5</c:v>
                </c:pt>
                <c:pt idx="63199">
                  <c:v>6.3200000000000005E-5</c:v>
                </c:pt>
                <c:pt idx="63200">
                  <c:v>6.3200999999999993E-5</c:v>
                </c:pt>
                <c:pt idx="63201">
                  <c:v>6.3201999999999996E-5</c:v>
                </c:pt>
                <c:pt idx="63202">
                  <c:v>6.3202999999999998E-5</c:v>
                </c:pt>
                <c:pt idx="63203">
                  <c:v>6.3204E-5</c:v>
                </c:pt>
                <c:pt idx="63204">
                  <c:v>6.3205000000000002E-5</c:v>
                </c:pt>
                <c:pt idx="63205">
                  <c:v>6.3206000000000004E-5</c:v>
                </c:pt>
                <c:pt idx="63206">
                  <c:v>6.3207000000000007E-5</c:v>
                </c:pt>
                <c:pt idx="63207">
                  <c:v>6.3207999999999995E-5</c:v>
                </c:pt>
                <c:pt idx="63208">
                  <c:v>6.3208999999999997E-5</c:v>
                </c:pt>
                <c:pt idx="63209">
                  <c:v>6.321E-5</c:v>
                </c:pt>
                <c:pt idx="63210">
                  <c:v>6.3211000000000002E-5</c:v>
                </c:pt>
                <c:pt idx="63211">
                  <c:v>6.3212000000000004E-5</c:v>
                </c:pt>
                <c:pt idx="63212">
                  <c:v>6.3213000000000006E-5</c:v>
                </c:pt>
                <c:pt idx="63213">
                  <c:v>6.3213999999999995E-5</c:v>
                </c:pt>
                <c:pt idx="63214">
                  <c:v>6.3214999999999997E-5</c:v>
                </c:pt>
                <c:pt idx="63215">
                  <c:v>6.3215999999999999E-5</c:v>
                </c:pt>
                <c:pt idx="63216">
                  <c:v>6.3217000000000001E-5</c:v>
                </c:pt>
                <c:pt idx="63217">
                  <c:v>6.3218000000000004E-5</c:v>
                </c:pt>
                <c:pt idx="63218">
                  <c:v>6.3219000000000006E-5</c:v>
                </c:pt>
                <c:pt idx="63219">
                  <c:v>6.3219999999999994E-5</c:v>
                </c:pt>
                <c:pt idx="63220">
                  <c:v>6.3220999999999997E-5</c:v>
                </c:pt>
                <c:pt idx="63221">
                  <c:v>6.3221999999999999E-5</c:v>
                </c:pt>
                <c:pt idx="63222">
                  <c:v>6.3223000000000001E-5</c:v>
                </c:pt>
                <c:pt idx="63223">
                  <c:v>6.3224000000000003E-5</c:v>
                </c:pt>
                <c:pt idx="63224">
                  <c:v>6.3225000000000005E-5</c:v>
                </c:pt>
                <c:pt idx="63225">
                  <c:v>6.3225999999999994E-5</c:v>
                </c:pt>
                <c:pt idx="63226">
                  <c:v>6.3226999999999996E-5</c:v>
                </c:pt>
                <c:pt idx="63227">
                  <c:v>6.3227999999999998E-5</c:v>
                </c:pt>
                <c:pt idx="63228">
                  <c:v>6.3229000000000001E-5</c:v>
                </c:pt>
                <c:pt idx="63229">
                  <c:v>6.3230000000000003E-5</c:v>
                </c:pt>
                <c:pt idx="63230">
                  <c:v>6.3231000000000005E-5</c:v>
                </c:pt>
                <c:pt idx="63231">
                  <c:v>6.3231999999999994E-5</c:v>
                </c:pt>
                <c:pt idx="63232">
                  <c:v>6.3232999999999996E-5</c:v>
                </c:pt>
                <c:pt idx="63233">
                  <c:v>6.3233999999999998E-5</c:v>
                </c:pt>
                <c:pt idx="63234">
                  <c:v>6.3235E-5</c:v>
                </c:pt>
                <c:pt idx="63235">
                  <c:v>6.3236000000000002E-5</c:v>
                </c:pt>
                <c:pt idx="63236">
                  <c:v>6.3237000000000005E-5</c:v>
                </c:pt>
                <c:pt idx="63237">
                  <c:v>6.3238000000000007E-5</c:v>
                </c:pt>
                <c:pt idx="63238">
                  <c:v>6.3238999999999995E-5</c:v>
                </c:pt>
                <c:pt idx="63239">
                  <c:v>6.3239999999999998E-5</c:v>
                </c:pt>
                <c:pt idx="63240">
                  <c:v>6.3241E-5</c:v>
                </c:pt>
                <c:pt idx="63241">
                  <c:v>6.3242000000000002E-5</c:v>
                </c:pt>
                <c:pt idx="63242">
                  <c:v>6.3243000000000004E-5</c:v>
                </c:pt>
                <c:pt idx="63243">
                  <c:v>6.3244000000000006E-5</c:v>
                </c:pt>
                <c:pt idx="63244">
                  <c:v>6.3244999999999995E-5</c:v>
                </c:pt>
                <c:pt idx="63245">
                  <c:v>6.3245999999999997E-5</c:v>
                </c:pt>
                <c:pt idx="63246">
                  <c:v>6.3246999999999999E-5</c:v>
                </c:pt>
                <c:pt idx="63247">
                  <c:v>6.3248000000000002E-5</c:v>
                </c:pt>
                <c:pt idx="63248">
                  <c:v>6.3249000000000004E-5</c:v>
                </c:pt>
                <c:pt idx="63249">
                  <c:v>6.3250000000000006E-5</c:v>
                </c:pt>
                <c:pt idx="63250">
                  <c:v>6.3250999999999995E-5</c:v>
                </c:pt>
                <c:pt idx="63251">
                  <c:v>6.3251999999999997E-5</c:v>
                </c:pt>
                <c:pt idx="63252">
                  <c:v>6.3252999999999999E-5</c:v>
                </c:pt>
                <c:pt idx="63253">
                  <c:v>6.3254000000000001E-5</c:v>
                </c:pt>
                <c:pt idx="63254">
                  <c:v>6.3255000000000003E-5</c:v>
                </c:pt>
                <c:pt idx="63255">
                  <c:v>6.3256000000000006E-5</c:v>
                </c:pt>
                <c:pt idx="63256">
                  <c:v>6.3256999999999994E-5</c:v>
                </c:pt>
                <c:pt idx="63257">
                  <c:v>6.3257999999999996E-5</c:v>
                </c:pt>
                <c:pt idx="63258">
                  <c:v>6.3258999999999999E-5</c:v>
                </c:pt>
                <c:pt idx="63259">
                  <c:v>6.3260000000000001E-5</c:v>
                </c:pt>
                <c:pt idx="63260">
                  <c:v>6.3261000000000003E-5</c:v>
                </c:pt>
                <c:pt idx="63261">
                  <c:v>6.3262000000000005E-5</c:v>
                </c:pt>
                <c:pt idx="63262">
                  <c:v>6.3262999999999994E-5</c:v>
                </c:pt>
                <c:pt idx="63263">
                  <c:v>6.3263999999999996E-5</c:v>
                </c:pt>
                <c:pt idx="63264">
                  <c:v>6.3264999999999998E-5</c:v>
                </c:pt>
                <c:pt idx="63265">
                  <c:v>6.3266E-5</c:v>
                </c:pt>
                <c:pt idx="63266">
                  <c:v>6.3267000000000003E-5</c:v>
                </c:pt>
                <c:pt idx="63267">
                  <c:v>6.3268000000000005E-5</c:v>
                </c:pt>
                <c:pt idx="63268">
                  <c:v>6.3268999999999993E-5</c:v>
                </c:pt>
                <c:pt idx="63269">
                  <c:v>6.3269999999999996E-5</c:v>
                </c:pt>
                <c:pt idx="63270">
                  <c:v>6.3270999999999998E-5</c:v>
                </c:pt>
                <c:pt idx="63271">
                  <c:v>6.3272E-5</c:v>
                </c:pt>
                <c:pt idx="63272">
                  <c:v>6.3273000000000002E-5</c:v>
                </c:pt>
                <c:pt idx="63273">
                  <c:v>6.3274000000000004E-5</c:v>
                </c:pt>
                <c:pt idx="63274">
                  <c:v>6.3275000000000007E-5</c:v>
                </c:pt>
                <c:pt idx="63275">
                  <c:v>6.3275999999999995E-5</c:v>
                </c:pt>
                <c:pt idx="63276">
                  <c:v>6.3276999999999997E-5</c:v>
                </c:pt>
                <c:pt idx="63277">
                  <c:v>6.3278E-5</c:v>
                </c:pt>
                <c:pt idx="63278">
                  <c:v>6.3279000000000002E-5</c:v>
                </c:pt>
                <c:pt idx="63279">
                  <c:v>6.3280000000000004E-5</c:v>
                </c:pt>
                <c:pt idx="63280">
                  <c:v>6.3281000000000006E-5</c:v>
                </c:pt>
                <c:pt idx="63281">
                  <c:v>6.3281999999999995E-5</c:v>
                </c:pt>
                <c:pt idx="63282">
                  <c:v>6.3282999999999997E-5</c:v>
                </c:pt>
                <c:pt idx="63283">
                  <c:v>6.3283999999999999E-5</c:v>
                </c:pt>
                <c:pt idx="63284">
                  <c:v>6.3285000000000001E-5</c:v>
                </c:pt>
                <c:pt idx="63285">
                  <c:v>6.3286000000000004E-5</c:v>
                </c:pt>
                <c:pt idx="63286">
                  <c:v>6.3287000000000006E-5</c:v>
                </c:pt>
                <c:pt idx="63287">
                  <c:v>6.3287999999999994E-5</c:v>
                </c:pt>
                <c:pt idx="63288">
                  <c:v>6.3288999999999997E-5</c:v>
                </c:pt>
                <c:pt idx="63289">
                  <c:v>6.3289999999999999E-5</c:v>
                </c:pt>
                <c:pt idx="63290">
                  <c:v>6.3291000000000001E-5</c:v>
                </c:pt>
                <c:pt idx="63291">
                  <c:v>6.3292000000000003E-5</c:v>
                </c:pt>
                <c:pt idx="63292">
                  <c:v>6.3293000000000005E-5</c:v>
                </c:pt>
                <c:pt idx="63293">
                  <c:v>6.3293999999999994E-5</c:v>
                </c:pt>
                <c:pt idx="63294">
                  <c:v>6.3294999999999996E-5</c:v>
                </c:pt>
                <c:pt idx="63295">
                  <c:v>6.3295999999999998E-5</c:v>
                </c:pt>
                <c:pt idx="63296">
                  <c:v>6.3297000000000001E-5</c:v>
                </c:pt>
                <c:pt idx="63297">
                  <c:v>6.3298000000000003E-5</c:v>
                </c:pt>
                <c:pt idx="63298">
                  <c:v>6.3299000000000005E-5</c:v>
                </c:pt>
                <c:pt idx="63299">
                  <c:v>6.3299999999999994E-5</c:v>
                </c:pt>
                <c:pt idx="63300">
                  <c:v>6.3300999999999996E-5</c:v>
                </c:pt>
                <c:pt idx="63301">
                  <c:v>6.3301999999999998E-5</c:v>
                </c:pt>
                <c:pt idx="63302">
                  <c:v>6.3303E-5</c:v>
                </c:pt>
                <c:pt idx="63303">
                  <c:v>6.3304000000000002E-5</c:v>
                </c:pt>
                <c:pt idx="63304">
                  <c:v>6.3305000000000005E-5</c:v>
                </c:pt>
                <c:pt idx="63305">
                  <c:v>6.3305999999999993E-5</c:v>
                </c:pt>
                <c:pt idx="63306">
                  <c:v>6.3306999999999995E-5</c:v>
                </c:pt>
                <c:pt idx="63307">
                  <c:v>6.3307999999999998E-5</c:v>
                </c:pt>
                <c:pt idx="63308">
                  <c:v>6.3309E-5</c:v>
                </c:pt>
                <c:pt idx="63309">
                  <c:v>6.3310000000000002E-5</c:v>
                </c:pt>
                <c:pt idx="63310">
                  <c:v>6.3311000000000004E-5</c:v>
                </c:pt>
                <c:pt idx="63311">
                  <c:v>6.3312000000000006E-5</c:v>
                </c:pt>
                <c:pt idx="63312">
                  <c:v>6.3312999999999995E-5</c:v>
                </c:pt>
                <c:pt idx="63313">
                  <c:v>6.3313999999999997E-5</c:v>
                </c:pt>
                <c:pt idx="63314">
                  <c:v>6.3314999999999999E-5</c:v>
                </c:pt>
                <c:pt idx="63315">
                  <c:v>6.3316000000000002E-5</c:v>
                </c:pt>
                <c:pt idx="63316">
                  <c:v>6.3317000000000004E-5</c:v>
                </c:pt>
                <c:pt idx="63317">
                  <c:v>6.3318000000000006E-5</c:v>
                </c:pt>
                <c:pt idx="63318">
                  <c:v>6.3318999999999995E-5</c:v>
                </c:pt>
                <c:pt idx="63319">
                  <c:v>6.3319999999999997E-5</c:v>
                </c:pt>
                <c:pt idx="63320">
                  <c:v>6.3320999999999999E-5</c:v>
                </c:pt>
                <c:pt idx="63321">
                  <c:v>6.3322000000000001E-5</c:v>
                </c:pt>
                <c:pt idx="63322">
                  <c:v>6.3323000000000003E-5</c:v>
                </c:pt>
                <c:pt idx="63323">
                  <c:v>6.3324000000000006E-5</c:v>
                </c:pt>
                <c:pt idx="63324">
                  <c:v>6.3324999999999994E-5</c:v>
                </c:pt>
                <c:pt idx="63325">
                  <c:v>6.3325999999999996E-5</c:v>
                </c:pt>
                <c:pt idx="63326">
                  <c:v>6.3326999999999999E-5</c:v>
                </c:pt>
                <c:pt idx="63327">
                  <c:v>6.3328000000000001E-5</c:v>
                </c:pt>
                <c:pt idx="63328">
                  <c:v>6.3329000000000003E-5</c:v>
                </c:pt>
                <c:pt idx="63329">
                  <c:v>6.3330000000000005E-5</c:v>
                </c:pt>
                <c:pt idx="63330">
                  <c:v>6.3330999999999994E-5</c:v>
                </c:pt>
                <c:pt idx="63331">
                  <c:v>6.3331999999999996E-5</c:v>
                </c:pt>
                <c:pt idx="63332">
                  <c:v>6.3332999999999998E-5</c:v>
                </c:pt>
                <c:pt idx="63333">
                  <c:v>6.3334E-5</c:v>
                </c:pt>
                <c:pt idx="63334">
                  <c:v>6.3335000000000003E-5</c:v>
                </c:pt>
                <c:pt idx="63335">
                  <c:v>6.3336000000000005E-5</c:v>
                </c:pt>
                <c:pt idx="63336">
                  <c:v>6.3336999999999993E-5</c:v>
                </c:pt>
                <c:pt idx="63337">
                  <c:v>6.3337999999999996E-5</c:v>
                </c:pt>
                <c:pt idx="63338">
                  <c:v>6.3338999999999998E-5</c:v>
                </c:pt>
                <c:pt idx="63339">
                  <c:v>6.334E-5</c:v>
                </c:pt>
                <c:pt idx="63340">
                  <c:v>6.3341000000000002E-5</c:v>
                </c:pt>
                <c:pt idx="63341">
                  <c:v>6.3342000000000004E-5</c:v>
                </c:pt>
                <c:pt idx="63342">
                  <c:v>6.3343000000000007E-5</c:v>
                </c:pt>
                <c:pt idx="63343">
                  <c:v>6.3343999999999995E-5</c:v>
                </c:pt>
                <c:pt idx="63344">
                  <c:v>6.3344999999999997E-5</c:v>
                </c:pt>
                <c:pt idx="63345">
                  <c:v>6.3346E-5</c:v>
                </c:pt>
                <c:pt idx="63346">
                  <c:v>6.3347000000000002E-5</c:v>
                </c:pt>
                <c:pt idx="63347">
                  <c:v>6.3348000000000004E-5</c:v>
                </c:pt>
                <c:pt idx="63348">
                  <c:v>6.3349000000000006E-5</c:v>
                </c:pt>
                <c:pt idx="63349">
                  <c:v>6.3349999999999995E-5</c:v>
                </c:pt>
                <c:pt idx="63350">
                  <c:v>6.3350999999999997E-5</c:v>
                </c:pt>
                <c:pt idx="63351">
                  <c:v>6.3351999999999999E-5</c:v>
                </c:pt>
                <c:pt idx="63352">
                  <c:v>6.3353000000000001E-5</c:v>
                </c:pt>
                <c:pt idx="63353">
                  <c:v>6.3354000000000004E-5</c:v>
                </c:pt>
                <c:pt idx="63354">
                  <c:v>6.3355000000000006E-5</c:v>
                </c:pt>
                <c:pt idx="63355">
                  <c:v>6.3355999999999994E-5</c:v>
                </c:pt>
                <c:pt idx="63356">
                  <c:v>6.3356999999999997E-5</c:v>
                </c:pt>
                <c:pt idx="63357">
                  <c:v>6.3357999999999999E-5</c:v>
                </c:pt>
                <c:pt idx="63358">
                  <c:v>6.3359000000000001E-5</c:v>
                </c:pt>
                <c:pt idx="63359">
                  <c:v>6.3360000000000003E-5</c:v>
                </c:pt>
                <c:pt idx="63360">
                  <c:v>6.3361000000000005E-5</c:v>
                </c:pt>
                <c:pt idx="63361">
                  <c:v>6.3361999999999994E-5</c:v>
                </c:pt>
                <c:pt idx="63362">
                  <c:v>6.3362999999999996E-5</c:v>
                </c:pt>
                <c:pt idx="63363">
                  <c:v>6.3363999999999998E-5</c:v>
                </c:pt>
                <c:pt idx="63364">
                  <c:v>6.3365000000000001E-5</c:v>
                </c:pt>
                <c:pt idx="63365">
                  <c:v>6.3366000000000003E-5</c:v>
                </c:pt>
                <c:pt idx="63366">
                  <c:v>6.3367000000000005E-5</c:v>
                </c:pt>
                <c:pt idx="63367">
                  <c:v>6.3367999999999994E-5</c:v>
                </c:pt>
                <c:pt idx="63368">
                  <c:v>6.3368999999999996E-5</c:v>
                </c:pt>
                <c:pt idx="63369">
                  <c:v>6.3369999999999998E-5</c:v>
                </c:pt>
                <c:pt idx="63370">
                  <c:v>6.3371E-5</c:v>
                </c:pt>
                <c:pt idx="63371">
                  <c:v>6.3372000000000002E-5</c:v>
                </c:pt>
                <c:pt idx="63372">
                  <c:v>6.3373000000000005E-5</c:v>
                </c:pt>
                <c:pt idx="63373">
                  <c:v>6.3373999999999993E-5</c:v>
                </c:pt>
                <c:pt idx="63374">
                  <c:v>6.3374999999999995E-5</c:v>
                </c:pt>
                <c:pt idx="63375">
                  <c:v>6.3375999999999998E-5</c:v>
                </c:pt>
                <c:pt idx="63376">
                  <c:v>6.3377E-5</c:v>
                </c:pt>
                <c:pt idx="63377">
                  <c:v>6.3378000000000002E-5</c:v>
                </c:pt>
                <c:pt idx="63378">
                  <c:v>6.3379000000000004E-5</c:v>
                </c:pt>
                <c:pt idx="63379">
                  <c:v>6.3380000000000006E-5</c:v>
                </c:pt>
                <c:pt idx="63380">
                  <c:v>6.3380999999999995E-5</c:v>
                </c:pt>
                <c:pt idx="63381">
                  <c:v>6.3381999999999997E-5</c:v>
                </c:pt>
                <c:pt idx="63382">
                  <c:v>6.3382999999999999E-5</c:v>
                </c:pt>
                <c:pt idx="63383">
                  <c:v>6.3384000000000002E-5</c:v>
                </c:pt>
                <c:pt idx="63384">
                  <c:v>6.3385000000000004E-5</c:v>
                </c:pt>
                <c:pt idx="63385">
                  <c:v>6.3386000000000006E-5</c:v>
                </c:pt>
                <c:pt idx="63386">
                  <c:v>6.3386999999999995E-5</c:v>
                </c:pt>
                <c:pt idx="63387">
                  <c:v>6.3387999999999997E-5</c:v>
                </c:pt>
                <c:pt idx="63388">
                  <c:v>6.3388999999999999E-5</c:v>
                </c:pt>
                <c:pt idx="63389">
                  <c:v>6.3390000000000001E-5</c:v>
                </c:pt>
                <c:pt idx="63390">
                  <c:v>6.3391000000000003E-5</c:v>
                </c:pt>
                <c:pt idx="63391">
                  <c:v>6.3392000000000006E-5</c:v>
                </c:pt>
                <c:pt idx="63392">
                  <c:v>6.3392999999999994E-5</c:v>
                </c:pt>
                <c:pt idx="63393">
                  <c:v>6.3393999999999996E-5</c:v>
                </c:pt>
                <c:pt idx="63394">
                  <c:v>6.3394999999999999E-5</c:v>
                </c:pt>
                <c:pt idx="63395">
                  <c:v>6.3396000000000001E-5</c:v>
                </c:pt>
                <c:pt idx="63396">
                  <c:v>6.3397000000000003E-5</c:v>
                </c:pt>
                <c:pt idx="63397">
                  <c:v>6.3398000000000005E-5</c:v>
                </c:pt>
                <c:pt idx="63398">
                  <c:v>6.3398999999999994E-5</c:v>
                </c:pt>
                <c:pt idx="63399">
                  <c:v>6.3399999999999996E-5</c:v>
                </c:pt>
                <c:pt idx="63400">
                  <c:v>6.3400999999999998E-5</c:v>
                </c:pt>
                <c:pt idx="63401">
                  <c:v>6.3402E-5</c:v>
                </c:pt>
                <c:pt idx="63402">
                  <c:v>6.3403000000000003E-5</c:v>
                </c:pt>
                <c:pt idx="63403">
                  <c:v>6.3404000000000005E-5</c:v>
                </c:pt>
                <c:pt idx="63404">
                  <c:v>6.3404999999999993E-5</c:v>
                </c:pt>
                <c:pt idx="63405">
                  <c:v>6.3405999999999996E-5</c:v>
                </c:pt>
                <c:pt idx="63406">
                  <c:v>6.3406999999999998E-5</c:v>
                </c:pt>
                <c:pt idx="63407">
                  <c:v>6.3408E-5</c:v>
                </c:pt>
                <c:pt idx="63408">
                  <c:v>6.3409000000000002E-5</c:v>
                </c:pt>
                <c:pt idx="63409">
                  <c:v>6.3410000000000004E-5</c:v>
                </c:pt>
                <c:pt idx="63410">
                  <c:v>6.3411000000000007E-5</c:v>
                </c:pt>
                <c:pt idx="63411">
                  <c:v>6.3411999999999995E-5</c:v>
                </c:pt>
                <c:pt idx="63412">
                  <c:v>6.3412999999999997E-5</c:v>
                </c:pt>
                <c:pt idx="63413">
                  <c:v>6.3414E-5</c:v>
                </c:pt>
                <c:pt idx="63414">
                  <c:v>6.3415000000000002E-5</c:v>
                </c:pt>
                <c:pt idx="63415">
                  <c:v>6.3416000000000004E-5</c:v>
                </c:pt>
                <c:pt idx="63416">
                  <c:v>6.3417000000000006E-5</c:v>
                </c:pt>
                <c:pt idx="63417">
                  <c:v>6.3417999999999995E-5</c:v>
                </c:pt>
                <c:pt idx="63418">
                  <c:v>6.3418999999999997E-5</c:v>
                </c:pt>
                <c:pt idx="63419">
                  <c:v>6.3419999999999999E-5</c:v>
                </c:pt>
                <c:pt idx="63420">
                  <c:v>6.3421000000000001E-5</c:v>
                </c:pt>
                <c:pt idx="63421">
                  <c:v>6.3422000000000004E-5</c:v>
                </c:pt>
                <c:pt idx="63422">
                  <c:v>6.3423000000000006E-5</c:v>
                </c:pt>
                <c:pt idx="63423">
                  <c:v>6.3423999999999994E-5</c:v>
                </c:pt>
                <c:pt idx="63424">
                  <c:v>6.3424999999999997E-5</c:v>
                </c:pt>
                <c:pt idx="63425">
                  <c:v>6.3425999999999999E-5</c:v>
                </c:pt>
                <c:pt idx="63426">
                  <c:v>6.3427000000000001E-5</c:v>
                </c:pt>
                <c:pt idx="63427">
                  <c:v>6.3428000000000003E-5</c:v>
                </c:pt>
                <c:pt idx="63428">
                  <c:v>6.3429000000000005E-5</c:v>
                </c:pt>
                <c:pt idx="63429">
                  <c:v>6.3429999999999994E-5</c:v>
                </c:pt>
                <c:pt idx="63430">
                  <c:v>6.3430999999999996E-5</c:v>
                </c:pt>
                <c:pt idx="63431">
                  <c:v>6.3431999999999998E-5</c:v>
                </c:pt>
                <c:pt idx="63432">
                  <c:v>6.3433000000000001E-5</c:v>
                </c:pt>
                <c:pt idx="63433">
                  <c:v>6.3434000000000003E-5</c:v>
                </c:pt>
                <c:pt idx="63434">
                  <c:v>6.3435000000000005E-5</c:v>
                </c:pt>
                <c:pt idx="63435">
                  <c:v>6.3435999999999994E-5</c:v>
                </c:pt>
                <c:pt idx="63436">
                  <c:v>6.3436999999999996E-5</c:v>
                </c:pt>
                <c:pt idx="63437">
                  <c:v>6.3437999999999998E-5</c:v>
                </c:pt>
                <c:pt idx="63438">
                  <c:v>6.3439E-5</c:v>
                </c:pt>
                <c:pt idx="63439">
                  <c:v>6.3440000000000002E-5</c:v>
                </c:pt>
                <c:pt idx="63440">
                  <c:v>6.3441000000000005E-5</c:v>
                </c:pt>
                <c:pt idx="63441">
                  <c:v>6.3441999999999993E-5</c:v>
                </c:pt>
                <c:pt idx="63442">
                  <c:v>6.3442999999999995E-5</c:v>
                </c:pt>
                <c:pt idx="63443">
                  <c:v>6.3443999999999998E-5</c:v>
                </c:pt>
                <c:pt idx="63444">
                  <c:v>6.3445E-5</c:v>
                </c:pt>
                <c:pt idx="63445">
                  <c:v>6.3446000000000002E-5</c:v>
                </c:pt>
                <c:pt idx="63446">
                  <c:v>6.3447000000000004E-5</c:v>
                </c:pt>
                <c:pt idx="63447">
                  <c:v>6.3448000000000006E-5</c:v>
                </c:pt>
                <c:pt idx="63448">
                  <c:v>6.3448999999999995E-5</c:v>
                </c:pt>
                <c:pt idx="63449">
                  <c:v>6.3449999999999997E-5</c:v>
                </c:pt>
                <c:pt idx="63450">
                  <c:v>6.3450999999999999E-5</c:v>
                </c:pt>
                <c:pt idx="63451">
                  <c:v>6.3452000000000002E-5</c:v>
                </c:pt>
                <c:pt idx="63452">
                  <c:v>6.3453000000000004E-5</c:v>
                </c:pt>
                <c:pt idx="63453">
                  <c:v>6.3454000000000006E-5</c:v>
                </c:pt>
                <c:pt idx="63454">
                  <c:v>6.3454999999999995E-5</c:v>
                </c:pt>
                <c:pt idx="63455">
                  <c:v>6.3455999999999997E-5</c:v>
                </c:pt>
                <c:pt idx="63456">
                  <c:v>6.3456999999999999E-5</c:v>
                </c:pt>
                <c:pt idx="63457">
                  <c:v>6.3458000000000001E-5</c:v>
                </c:pt>
                <c:pt idx="63458">
                  <c:v>6.3459000000000003E-5</c:v>
                </c:pt>
                <c:pt idx="63459">
                  <c:v>6.3460000000000006E-5</c:v>
                </c:pt>
                <c:pt idx="63460">
                  <c:v>6.3460999999999994E-5</c:v>
                </c:pt>
                <c:pt idx="63461">
                  <c:v>6.3461999999999996E-5</c:v>
                </c:pt>
                <c:pt idx="63462">
                  <c:v>6.3462999999999999E-5</c:v>
                </c:pt>
                <c:pt idx="63463">
                  <c:v>6.3464000000000001E-5</c:v>
                </c:pt>
                <c:pt idx="63464">
                  <c:v>6.3465000000000003E-5</c:v>
                </c:pt>
                <c:pt idx="63465">
                  <c:v>6.3466000000000005E-5</c:v>
                </c:pt>
                <c:pt idx="63466">
                  <c:v>6.3466999999999994E-5</c:v>
                </c:pt>
                <c:pt idx="63467">
                  <c:v>6.3467999999999996E-5</c:v>
                </c:pt>
                <c:pt idx="63468">
                  <c:v>6.3468999999999998E-5</c:v>
                </c:pt>
                <c:pt idx="63469">
                  <c:v>6.347E-5</c:v>
                </c:pt>
                <c:pt idx="63470">
                  <c:v>6.3471000000000003E-5</c:v>
                </c:pt>
                <c:pt idx="63471">
                  <c:v>6.3472000000000005E-5</c:v>
                </c:pt>
                <c:pt idx="63472">
                  <c:v>6.3472999999999994E-5</c:v>
                </c:pt>
                <c:pt idx="63473">
                  <c:v>6.3473999999999996E-5</c:v>
                </c:pt>
                <c:pt idx="63474">
                  <c:v>6.3474999999999998E-5</c:v>
                </c:pt>
                <c:pt idx="63475">
                  <c:v>6.3476E-5</c:v>
                </c:pt>
                <c:pt idx="63476">
                  <c:v>6.3477000000000002E-5</c:v>
                </c:pt>
                <c:pt idx="63477">
                  <c:v>6.3478000000000004E-5</c:v>
                </c:pt>
                <c:pt idx="63478">
                  <c:v>6.3479000000000007E-5</c:v>
                </c:pt>
                <c:pt idx="63479">
                  <c:v>6.3479999999999995E-5</c:v>
                </c:pt>
                <c:pt idx="63480">
                  <c:v>6.3480999999999997E-5</c:v>
                </c:pt>
                <c:pt idx="63481">
                  <c:v>6.3482E-5</c:v>
                </c:pt>
                <c:pt idx="63482">
                  <c:v>6.3483000000000002E-5</c:v>
                </c:pt>
                <c:pt idx="63483">
                  <c:v>6.3484000000000004E-5</c:v>
                </c:pt>
                <c:pt idx="63484">
                  <c:v>6.3485000000000006E-5</c:v>
                </c:pt>
                <c:pt idx="63485">
                  <c:v>6.3485999999999995E-5</c:v>
                </c:pt>
                <c:pt idx="63486">
                  <c:v>6.3486999999999997E-5</c:v>
                </c:pt>
                <c:pt idx="63487">
                  <c:v>6.3487999999999999E-5</c:v>
                </c:pt>
                <c:pt idx="63488">
                  <c:v>6.3489000000000001E-5</c:v>
                </c:pt>
                <c:pt idx="63489">
                  <c:v>6.3490000000000004E-5</c:v>
                </c:pt>
                <c:pt idx="63490">
                  <c:v>6.3491000000000006E-5</c:v>
                </c:pt>
                <c:pt idx="63491">
                  <c:v>6.3491999999999995E-5</c:v>
                </c:pt>
                <c:pt idx="63492">
                  <c:v>6.3492999999999997E-5</c:v>
                </c:pt>
                <c:pt idx="63493">
                  <c:v>6.3493999999999999E-5</c:v>
                </c:pt>
                <c:pt idx="63494">
                  <c:v>6.3495000000000001E-5</c:v>
                </c:pt>
                <c:pt idx="63495">
                  <c:v>6.3496000000000003E-5</c:v>
                </c:pt>
                <c:pt idx="63496">
                  <c:v>6.3497000000000005E-5</c:v>
                </c:pt>
                <c:pt idx="63497">
                  <c:v>6.3497999999999994E-5</c:v>
                </c:pt>
                <c:pt idx="63498">
                  <c:v>6.3498999999999996E-5</c:v>
                </c:pt>
                <c:pt idx="63499">
                  <c:v>6.3499999999999999E-5</c:v>
                </c:pt>
                <c:pt idx="63500">
                  <c:v>6.3501000000000001E-5</c:v>
                </c:pt>
                <c:pt idx="63501">
                  <c:v>6.3502000000000003E-5</c:v>
                </c:pt>
                <c:pt idx="63502">
                  <c:v>6.3503000000000005E-5</c:v>
                </c:pt>
                <c:pt idx="63503">
                  <c:v>6.3503999999999994E-5</c:v>
                </c:pt>
                <c:pt idx="63504">
                  <c:v>6.3504999999999996E-5</c:v>
                </c:pt>
                <c:pt idx="63505">
                  <c:v>6.3505999999999998E-5</c:v>
                </c:pt>
                <c:pt idx="63506">
                  <c:v>6.3507E-5</c:v>
                </c:pt>
                <c:pt idx="63507">
                  <c:v>6.3508000000000002E-5</c:v>
                </c:pt>
                <c:pt idx="63508">
                  <c:v>6.3509000000000005E-5</c:v>
                </c:pt>
                <c:pt idx="63509">
                  <c:v>6.3509999999999993E-5</c:v>
                </c:pt>
                <c:pt idx="63510">
                  <c:v>6.3510999999999996E-5</c:v>
                </c:pt>
                <c:pt idx="63511">
                  <c:v>6.3511999999999998E-5</c:v>
                </c:pt>
                <c:pt idx="63512">
                  <c:v>6.3513E-5</c:v>
                </c:pt>
                <c:pt idx="63513">
                  <c:v>6.3514000000000002E-5</c:v>
                </c:pt>
                <c:pt idx="63514">
                  <c:v>6.3515000000000004E-5</c:v>
                </c:pt>
                <c:pt idx="63515">
                  <c:v>6.3516000000000006E-5</c:v>
                </c:pt>
                <c:pt idx="63516">
                  <c:v>6.3516999999999995E-5</c:v>
                </c:pt>
                <c:pt idx="63517">
                  <c:v>6.3517999999999997E-5</c:v>
                </c:pt>
                <c:pt idx="63518">
                  <c:v>6.3519E-5</c:v>
                </c:pt>
                <c:pt idx="63519">
                  <c:v>6.3520000000000002E-5</c:v>
                </c:pt>
                <c:pt idx="63520">
                  <c:v>6.3521000000000004E-5</c:v>
                </c:pt>
                <c:pt idx="63521">
                  <c:v>6.3522000000000006E-5</c:v>
                </c:pt>
                <c:pt idx="63522">
                  <c:v>6.3522999999999995E-5</c:v>
                </c:pt>
                <c:pt idx="63523">
                  <c:v>6.3523999999999997E-5</c:v>
                </c:pt>
                <c:pt idx="63524">
                  <c:v>6.3524999999999999E-5</c:v>
                </c:pt>
                <c:pt idx="63525">
                  <c:v>6.3526000000000001E-5</c:v>
                </c:pt>
                <c:pt idx="63526">
                  <c:v>6.3527000000000003E-5</c:v>
                </c:pt>
                <c:pt idx="63527">
                  <c:v>6.3528000000000006E-5</c:v>
                </c:pt>
                <c:pt idx="63528">
                  <c:v>6.3528999999999994E-5</c:v>
                </c:pt>
                <c:pt idx="63529">
                  <c:v>6.3529999999999997E-5</c:v>
                </c:pt>
                <c:pt idx="63530">
                  <c:v>6.3530999999999999E-5</c:v>
                </c:pt>
                <c:pt idx="63531">
                  <c:v>6.3532000000000001E-5</c:v>
                </c:pt>
                <c:pt idx="63532">
                  <c:v>6.3533000000000003E-5</c:v>
                </c:pt>
                <c:pt idx="63533">
                  <c:v>6.3534000000000005E-5</c:v>
                </c:pt>
                <c:pt idx="63534">
                  <c:v>6.3534999999999994E-5</c:v>
                </c:pt>
                <c:pt idx="63535">
                  <c:v>6.3535999999999996E-5</c:v>
                </c:pt>
                <c:pt idx="63536">
                  <c:v>6.3536999999999998E-5</c:v>
                </c:pt>
                <c:pt idx="63537">
                  <c:v>6.3538000000000001E-5</c:v>
                </c:pt>
                <c:pt idx="63538">
                  <c:v>6.3539000000000003E-5</c:v>
                </c:pt>
                <c:pt idx="63539">
                  <c:v>6.3540000000000005E-5</c:v>
                </c:pt>
                <c:pt idx="63540">
                  <c:v>6.3540999999999994E-5</c:v>
                </c:pt>
                <c:pt idx="63541">
                  <c:v>6.3541999999999996E-5</c:v>
                </c:pt>
                <c:pt idx="63542">
                  <c:v>6.3542999999999998E-5</c:v>
                </c:pt>
                <c:pt idx="63543">
                  <c:v>6.3544E-5</c:v>
                </c:pt>
                <c:pt idx="63544">
                  <c:v>6.3545000000000002E-5</c:v>
                </c:pt>
                <c:pt idx="63545">
                  <c:v>6.3546000000000004E-5</c:v>
                </c:pt>
                <c:pt idx="63546">
                  <c:v>6.3547000000000007E-5</c:v>
                </c:pt>
                <c:pt idx="63547">
                  <c:v>6.3547999999999995E-5</c:v>
                </c:pt>
                <c:pt idx="63548">
                  <c:v>6.3548999999999998E-5</c:v>
                </c:pt>
                <c:pt idx="63549">
                  <c:v>6.355E-5</c:v>
                </c:pt>
                <c:pt idx="63550">
                  <c:v>6.3551000000000002E-5</c:v>
                </c:pt>
                <c:pt idx="63551">
                  <c:v>6.3552000000000004E-5</c:v>
                </c:pt>
                <c:pt idx="63552">
                  <c:v>6.3553000000000006E-5</c:v>
                </c:pt>
                <c:pt idx="63553">
                  <c:v>6.3553999999999995E-5</c:v>
                </c:pt>
                <c:pt idx="63554">
                  <c:v>6.3554999999999997E-5</c:v>
                </c:pt>
                <c:pt idx="63555">
                  <c:v>6.3555999999999999E-5</c:v>
                </c:pt>
                <c:pt idx="63556">
                  <c:v>6.3557000000000002E-5</c:v>
                </c:pt>
                <c:pt idx="63557">
                  <c:v>6.3558000000000004E-5</c:v>
                </c:pt>
                <c:pt idx="63558">
                  <c:v>6.3559000000000006E-5</c:v>
                </c:pt>
                <c:pt idx="63559">
                  <c:v>6.3559999999999995E-5</c:v>
                </c:pt>
                <c:pt idx="63560">
                  <c:v>6.3560999999999997E-5</c:v>
                </c:pt>
                <c:pt idx="63561">
                  <c:v>6.3561999999999999E-5</c:v>
                </c:pt>
                <c:pt idx="63562">
                  <c:v>6.3563000000000001E-5</c:v>
                </c:pt>
                <c:pt idx="63563">
                  <c:v>6.3564000000000003E-5</c:v>
                </c:pt>
                <c:pt idx="63564">
                  <c:v>6.3565000000000006E-5</c:v>
                </c:pt>
                <c:pt idx="63565">
                  <c:v>6.3565999999999994E-5</c:v>
                </c:pt>
                <c:pt idx="63566">
                  <c:v>6.3566999999999996E-5</c:v>
                </c:pt>
                <c:pt idx="63567">
                  <c:v>6.3567999999999999E-5</c:v>
                </c:pt>
                <c:pt idx="63568">
                  <c:v>6.3569000000000001E-5</c:v>
                </c:pt>
                <c:pt idx="63569">
                  <c:v>6.3570000000000003E-5</c:v>
                </c:pt>
                <c:pt idx="63570">
                  <c:v>6.3571000000000005E-5</c:v>
                </c:pt>
                <c:pt idx="63571">
                  <c:v>6.3571999999999994E-5</c:v>
                </c:pt>
                <c:pt idx="63572">
                  <c:v>6.3572999999999996E-5</c:v>
                </c:pt>
                <c:pt idx="63573">
                  <c:v>6.3573999999999998E-5</c:v>
                </c:pt>
                <c:pt idx="63574">
                  <c:v>6.3575E-5</c:v>
                </c:pt>
                <c:pt idx="63575">
                  <c:v>6.3576000000000003E-5</c:v>
                </c:pt>
                <c:pt idx="63576">
                  <c:v>6.3577000000000005E-5</c:v>
                </c:pt>
                <c:pt idx="63577">
                  <c:v>6.3577999999999993E-5</c:v>
                </c:pt>
                <c:pt idx="63578">
                  <c:v>6.3578999999999996E-5</c:v>
                </c:pt>
                <c:pt idx="63579">
                  <c:v>6.3579999999999998E-5</c:v>
                </c:pt>
                <c:pt idx="63580">
                  <c:v>6.3581E-5</c:v>
                </c:pt>
                <c:pt idx="63581">
                  <c:v>6.3582000000000002E-5</c:v>
                </c:pt>
                <c:pt idx="63582">
                  <c:v>6.3583000000000004E-5</c:v>
                </c:pt>
                <c:pt idx="63583">
                  <c:v>6.3584000000000007E-5</c:v>
                </c:pt>
                <c:pt idx="63584">
                  <c:v>6.3584999999999995E-5</c:v>
                </c:pt>
                <c:pt idx="63585">
                  <c:v>6.3585999999999997E-5</c:v>
                </c:pt>
                <c:pt idx="63586">
                  <c:v>6.3587E-5</c:v>
                </c:pt>
                <c:pt idx="63587">
                  <c:v>6.3588000000000002E-5</c:v>
                </c:pt>
                <c:pt idx="63588">
                  <c:v>6.3589000000000004E-5</c:v>
                </c:pt>
                <c:pt idx="63589">
                  <c:v>6.3590000000000006E-5</c:v>
                </c:pt>
                <c:pt idx="63590">
                  <c:v>6.3590999999999995E-5</c:v>
                </c:pt>
                <c:pt idx="63591">
                  <c:v>6.3591999999999997E-5</c:v>
                </c:pt>
                <c:pt idx="63592">
                  <c:v>6.3592999999999999E-5</c:v>
                </c:pt>
                <c:pt idx="63593">
                  <c:v>6.3594000000000001E-5</c:v>
                </c:pt>
                <c:pt idx="63594">
                  <c:v>6.3595000000000004E-5</c:v>
                </c:pt>
                <c:pt idx="63595">
                  <c:v>6.3596000000000006E-5</c:v>
                </c:pt>
                <c:pt idx="63596">
                  <c:v>6.3596999999999994E-5</c:v>
                </c:pt>
                <c:pt idx="63597">
                  <c:v>6.3597999999999997E-5</c:v>
                </c:pt>
                <c:pt idx="63598">
                  <c:v>6.3598999999999999E-5</c:v>
                </c:pt>
                <c:pt idx="63599">
                  <c:v>6.3600000000000001E-5</c:v>
                </c:pt>
                <c:pt idx="63600">
                  <c:v>6.3601000000000003E-5</c:v>
                </c:pt>
                <c:pt idx="63601">
                  <c:v>6.3602000000000005E-5</c:v>
                </c:pt>
                <c:pt idx="63602">
                  <c:v>6.3602999999999994E-5</c:v>
                </c:pt>
                <c:pt idx="63603">
                  <c:v>6.3603999999999996E-5</c:v>
                </c:pt>
                <c:pt idx="63604">
                  <c:v>6.3604999999999998E-5</c:v>
                </c:pt>
                <c:pt idx="63605">
                  <c:v>6.3606000000000001E-5</c:v>
                </c:pt>
                <c:pt idx="63606">
                  <c:v>6.3607000000000003E-5</c:v>
                </c:pt>
                <c:pt idx="63607">
                  <c:v>6.3608000000000005E-5</c:v>
                </c:pt>
                <c:pt idx="63608">
                  <c:v>6.3608999999999994E-5</c:v>
                </c:pt>
                <c:pt idx="63609">
                  <c:v>6.3609999999999996E-5</c:v>
                </c:pt>
                <c:pt idx="63610">
                  <c:v>6.3610999999999998E-5</c:v>
                </c:pt>
                <c:pt idx="63611">
                  <c:v>6.3612E-5</c:v>
                </c:pt>
                <c:pt idx="63612">
                  <c:v>6.3613000000000002E-5</c:v>
                </c:pt>
                <c:pt idx="63613">
                  <c:v>6.3614000000000005E-5</c:v>
                </c:pt>
                <c:pt idx="63614">
                  <c:v>6.3615000000000007E-5</c:v>
                </c:pt>
                <c:pt idx="63615">
                  <c:v>6.3615999999999995E-5</c:v>
                </c:pt>
                <c:pt idx="63616">
                  <c:v>6.3616999999999998E-5</c:v>
                </c:pt>
                <c:pt idx="63617">
                  <c:v>6.3618E-5</c:v>
                </c:pt>
                <c:pt idx="63618">
                  <c:v>6.3619000000000002E-5</c:v>
                </c:pt>
                <c:pt idx="63619">
                  <c:v>6.3620000000000004E-5</c:v>
                </c:pt>
                <c:pt idx="63620">
                  <c:v>6.3621000000000006E-5</c:v>
                </c:pt>
                <c:pt idx="63621">
                  <c:v>6.3621999999999995E-5</c:v>
                </c:pt>
                <c:pt idx="63622">
                  <c:v>6.3622999999999997E-5</c:v>
                </c:pt>
                <c:pt idx="63623">
                  <c:v>6.3623999999999999E-5</c:v>
                </c:pt>
                <c:pt idx="63624">
                  <c:v>6.3625000000000002E-5</c:v>
                </c:pt>
                <c:pt idx="63625">
                  <c:v>6.3626000000000004E-5</c:v>
                </c:pt>
                <c:pt idx="63626">
                  <c:v>6.3627000000000006E-5</c:v>
                </c:pt>
                <c:pt idx="63627">
                  <c:v>6.3627999999999995E-5</c:v>
                </c:pt>
                <c:pt idx="63628">
                  <c:v>6.3628999999999997E-5</c:v>
                </c:pt>
                <c:pt idx="63629">
                  <c:v>6.3629999999999999E-5</c:v>
                </c:pt>
                <c:pt idx="63630">
                  <c:v>6.3631000000000001E-5</c:v>
                </c:pt>
                <c:pt idx="63631">
                  <c:v>6.3632000000000003E-5</c:v>
                </c:pt>
                <c:pt idx="63632">
                  <c:v>6.3633000000000006E-5</c:v>
                </c:pt>
                <c:pt idx="63633">
                  <c:v>6.3633999999999994E-5</c:v>
                </c:pt>
                <c:pt idx="63634">
                  <c:v>6.3634999999999996E-5</c:v>
                </c:pt>
                <c:pt idx="63635">
                  <c:v>6.3635999999999999E-5</c:v>
                </c:pt>
                <c:pt idx="63636">
                  <c:v>6.3637000000000001E-5</c:v>
                </c:pt>
                <c:pt idx="63637">
                  <c:v>6.3638000000000003E-5</c:v>
                </c:pt>
                <c:pt idx="63638">
                  <c:v>6.3639000000000005E-5</c:v>
                </c:pt>
                <c:pt idx="63639">
                  <c:v>6.3639999999999994E-5</c:v>
                </c:pt>
                <c:pt idx="63640">
                  <c:v>6.3640999999999996E-5</c:v>
                </c:pt>
                <c:pt idx="63641">
                  <c:v>6.3641999999999998E-5</c:v>
                </c:pt>
                <c:pt idx="63642">
                  <c:v>6.3643E-5</c:v>
                </c:pt>
                <c:pt idx="63643">
                  <c:v>6.3644000000000003E-5</c:v>
                </c:pt>
                <c:pt idx="63644">
                  <c:v>6.3645000000000005E-5</c:v>
                </c:pt>
                <c:pt idx="63645">
                  <c:v>6.3645999999999993E-5</c:v>
                </c:pt>
                <c:pt idx="63646">
                  <c:v>6.3646999999999996E-5</c:v>
                </c:pt>
                <c:pt idx="63647">
                  <c:v>6.3647999999999998E-5</c:v>
                </c:pt>
                <c:pt idx="63648">
                  <c:v>6.3649E-5</c:v>
                </c:pt>
                <c:pt idx="63649">
                  <c:v>6.3650000000000002E-5</c:v>
                </c:pt>
                <c:pt idx="63650">
                  <c:v>6.3651000000000004E-5</c:v>
                </c:pt>
                <c:pt idx="63651">
                  <c:v>6.3652000000000007E-5</c:v>
                </c:pt>
                <c:pt idx="63652">
                  <c:v>6.3652999999999995E-5</c:v>
                </c:pt>
                <c:pt idx="63653">
                  <c:v>6.3653999999999997E-5</c:v>
                </c:pt>
                <c:pt idx="63654">
                  <c:v>6.3655E-5</c:v>
                </c:pt>
                <c:pt idx="63655">
                  <c:v>6.3656000000000002E-5</c:v>
                </c:pt>
                <c:pt idx="63656">
                  <c:v>6.3657000000000004E-5</c:v>
                </c:pt>
                <c:pt idx="63657">
                  <c:v>6.3658000000000006E-5</c:v>
                </c:pt>
                <c:pt idx="63658">
                  <c:v>6.3658999999999995E-5</c:v>
                </c:pt>
                <c:pt idx="63659">
                  <c:v>6.3659999999999997E-5</c:v>
                </c:pt>
                <c:pt idx="63660">
                  <c:v>6.3660999999999999E-5</c:v>
                </c:pt>
                <c:pt idx="63661">
                  <c:v>6.3662000000000001E-5</c:v>
                </c:pt>
                <c:pt idx="63662">
                  <c:v>6.3663000000000004E-5</c:v>
                </c:pt>
                <c:pt idx="63663">
                  <c:v>6.3664000000000006E-5</c:v>
                </c:pt>
                <c:pt idx="63664">
                  <c:v>6.3664999999999994E-5</c:v>
                </c:pt>
                <c:pt idx="63665">
                  <c:v>6.3665999999999997E-5</c:v>
                </c:pt>
                <c:pt idx="63666">
                  <c:v>6.3666999999999999E-5</c:v>
                </c:pt>
                <c:pt idx="63667">
                  <c:v>6.3668000000000001E-5</c:v>
                </c:pt>
                <c:pt idx="63668">
                  <c:v>6.3669000000000003E-5</c:v>
                </c:pt>
                <c:pt idx="63669">
                  <c:v>6.3670000000000005E-5</c:v>
                </c:pt>
                <c:pt idx="63670">
                  <c:v>6.3670999999999994E-5</c:v>
                </c:pt>
                <c:pt idx="63671">
                  <c:v>6.3671999999999996E-5</c:v>
                </c:pt>
                <c:pt idx="63672">
                  <c:v>6.3672999999999998E-5</c:v>
                </c:pt>
                <c:pt idx="63673">
                  <c:v>6.3674000000000001E-5</c:v>
                </c:pt>
                <c:pt idx="63674">
                  <c:v>6.3675000000000003E-5</c:v>
                </c:pt>
                <c:pt idx="63675">
                  <c:v>6.3676000000000005E-5</c:v>
                </c:pt>
                <c:pt idx="63676">
                  <c:v>6.3676999999999994E-5</c:v>
                </c:pt>
                <c:pt idx="63677">
                  <c:v>6.3677999999999996E-5</c:v>
                </c:pt>
                <c:pt idx="63678">
                  <c:v>6.3678999999999998E-5</c:v>
                </c:pt>
                <c:pt idx="63679">
                  <c:v>6.368E-5</c:v>
                </c:pt>
                <c:pt idx="63680">
                  <c:v>6.3681000000000002E-5</c:v>
                </c:pt>
                <c:pt idx="63681">
                  <c:v>6.3682000000000005E-5</c:v>
                </c:pt>
                <c:pt idx="63682">
                  <c:v>6.3683000000000007E-5</c:v>
                </c:pt>
                <c:pt idx="63683">
                  <c:v>6.3683999999999995E-5</c:v>
                </c:pt>
                <c:pt idx="63684">
                  <c:v>6.3684999999999998E-5</c:v>
                </c:pt>
                <c:pt idx="63685">
                  <c:v>6.3686E-5</c:v>
                </c:pt>
                <c:pt idx="63686">
                  <c:v>6.3687000000000002E-5</c:v>
                </c:pt>
                <c:pt idx="63687">
                  <c:v>6.3688000000000004E-5</c:v>
                </c:pt>
                <c:pt idx="63688">
                  <c:v>6.3689000000000006E-5</c:v>
                </c:pt>
                <c:pt idx="63689">
                  <c:v>6.3689999999999995E-5</c:v>
                </c:pt>
                <c:pt idx="63690">
                  <c:v>6.3690999999999997E-5</c:v>
                </c:pt>
                <c:pt idx="63691">
                  <c:v>6.3691999999999999E-5</c:v>
                </c:pt>
                <c:pt idx="63692">
                  <c:v>6.3693000000000002E-5</c:v>
                </c:pt>
                <c:pt idx="63693">
                  <c:v>6.3694000000000004E-5</c:v>
                </c:pt>
                <c:pt idx="63694">
                  <c:v>6.3695000000000006E-5</c:v>
                </c:pt>
                <c:pt idx="63695">
                  <c:v>6.3695999999999995E-5</c:v>
                </c:pt>
                <c:pt idx="63696">
                  <c:v>6.3696999999999997E-5</c:v>
                </c:pt>
                <c:pt idx="63697">
                  <c:v>6.3697999999999999E-5</c:v>
                </c:pt>
                <c:pt idx="63698">
                  <c:v>6.3699000000000001E-5</c:v>
                </c:pt>
                <c:pt idx="63699">
                  <c:v>6.3700000000000003E-5</c:v>
                </c:pt>
                <c:pt idx="63700">
                  <c:v>6.3701000000000006E-5</c:v>
                </c:pt>
                <c:pt idx="63701">
                  <c:v>6.3701999999999994E-5</c:v>
                </c:pt>
                <c:pt idx="63702">
                  <c:v>6.3702999999999996E-5</c:v>
                </c:pt>
                <c:pt idx="63703">
                  <c:v>6.3703999999999999E-5</c:v>
                </c:pt>
                <c:pt idx="63704">
                  <c:v>6.3705000000000001E-5</c:v>
                </c:pt>
                <c:pt idx="63705">
                  <c:v>6.3706000000000003E-5</c:v>
                </c:pt>
                <c:pt idx="63706">
                  <c:v>6.3707000000000005E-5</c:v>
                </c:pt>
                <c:pt idx="63707">
                  <c:v>6.3707999999999994E-5</c:v>
                </c:pt>
                <c:pt idx="63708">
                  <c:v>6.3708999999999996E-5</c:v>
                </c:pt>
                <c:pt idx="63709">
                  <c:v>6.3709999999999998E-5</c:v>
                </c:pt>
                <c:pt idx="63710">
                  <c:v>6.3711E-5</c:v>
                </c:pt>
                <c:pt idx="63711">
                  <c:v>6.3712000000000003E-5</c:v>
                </c:pt>
                <c:pt idx="63712">
                  <c:v>6.3713000000000005E-5</c:v>
                </c:pt>
                <c:pt idx="63713">
                  <c:v>6.3713999999999993E-5</c:v>
                </c:pt>
                <c:pt idx="63714">
                  <c:v>6.3714999999999996E-5</c:v>
                </c:pt>
                <c:pt idx="63715">
                  <c:v>6.3715999999999998E-5</c:v>
                </c:pt>
                <c:pt idx="63716">
                  <c:v>6.3717E-5</c:v>
                </c:pt>
                <c:pt idx="63717">
                  <c:v>6.3718000000000002E-5</c:v>
                </c:pt>
                <c:pt idx="63718">
                  <c:v>6.3719000000000004E-5</c:v>
                </c:pt>
                <c:pt idx="63719">
                  <c:v>6.3720000000000007E-5</c:v>
                </c:pt>
                <c:pt idx="63720">
                  <c:v>6.3720999999999995E-5</c:v>
                </c:pt>
                <c:pt idx="63721">
                  <c:v>6.3721999999999997E-5</c:v>
                </c:pt>
                <c:pt idx="63722">
                  <c:v>6.3723E-5</c:v>
                </c:pt>
                <c:pt idx="63723">
                  <c:v>6.3724000000000002E-5</c:v>
                </c:pt>
                <c:pt idx="63724">
                  <c:v>6.3725000000000004E-5</c:v>
                </c:pt>
                <c:pt idx="63725">
                  <c:v>6.3726000000000006E-5</c:v>
                </c:pt>
                <c:pt idx="63726">
                  <c:v>6.3726999999999995E-5</c:v>
                </c:pt>
                <c:pt idx="63727">
                  <c:v>6.3727999999999997E-5</c:v>
                </c:pt>
                <c:pt idx="63728">
                  <c:v>6.3728999999999999E-5</c:v>
                </c:pt>
                <c:pt idx="63729">
                  <c:v>6.3730000000000001E-5</c:v>
                </c:pt>
                <c:pt idx="63730">
                  <c:v>6.3731000000000004E-5</c:v>
                </c:pt>
                <c:pt idx="63731">
                  <c:v>6.3732000000000006E-5</c:v>
                </c:pt>
                <c:pt idx="63732">
                  <c:v>6.3732999999999994E-5</c:v>
                </c:pt>
                <c:pt idx="63733">
                  <c:v>6.3733999999999997E-5</c:v>
                </c:pt>
                <c:pt idx="63734">
                  <c:v>6.3734999999999999E-5</c:v>
                </c:pt>
                <c:pt idx="63735">
                  <c:v>6.3736000000000001E-5</c:v>
                </c:pt>
                <c:pt idx="63736">
                  <c:v>6.3737000000000003E-5</c:v>
                </c:pt>
                <c:pt idx="63737">
                  <c:v>6.3738000000000005E-5</c:v>
                </c:pt>
                <c:pt idx="63738">
                  <c:v>6.3738999999999994E-5</c:v>
                </c:pt>
                <c:pt idx="63739">
                  <c:v>6.3739999999999996E-5</c:v>
                </c:pt>
                <c:pt idx="63740">
                  <c:v>6.3740999999999998E-5</c:v>
                </c:pt>
                <c:pt idx="63741">
                  <c:v>6.3742000000000001E-5</c:v>
                </c:pt>
                <c:pt idx="63742">
                  <c:v>6.3743000000000003E-5</c:v>
                </c:pt>
                <c:pt idx="63743">
                  <c:v>6.3744000000000005E-5</c:v>
                </c:pt>
                <c:pt idx="63744">
                  <c:v>6.3744999999999994E-5</c:v>
                </c:pt>
                <c:pt idx="63745">
                  <c:v>6.3745999999999996E-5</c:v>
                </c:pt>
                <c:pt idx="63746">
                  <c:v>6.3746999999999998E-5</c:v>
                </c:pt>
                <c:pt idx="63747">
                  <c:v>6.3748E-5</c:v>
                </c:pt>
                <c:pt idx="63748">
                  <c:v>6.3749000000000002E-5</c:v>
                </c:pt>
                <c:pt idx="63749">
                  <c:v>6.3750000000000005E-5</c:v>
                </c:pt>
                <c:pt idx="63750">
                  <c:v>6.3750999999999993E-5</c:v>
                </c:pt>
                <c:pt idx="63751">
                  <c:v>6.3751999999999995E-5</c:v>
                </c:pt>
                <c:pt idx="63752">
                  <c:v>6.3752999999999998E-5</c:v>
                </c:pt>
                <c:pt idx="63753">
                  <c:v>6.3754E-5</c:v>
                </c:pt>
                <c:pt idx="63754">
                  <c:v>6.3755000000000002E-5</c:v>
                </c:pt>
                <c:pt idx="63755">
                  <c:v>6.3756000000000004E-5</c:v>
                </c:pt>
                <c:pt idx="63756">
                  <c:v>6.3757000000000006E-5</c:v>
                </c:pt>
                <c:pt idx="63757">
                  <c:v>6.3757999999999995E-5</c:v>
                </c:pt>
                <c:pt idx="63758">
                  <c:v>6.3758999999999997E-5</c:v>
                </c:pt>
                <c:pt idx="63759">
                  <c:v>6.3759999999999999E-5</c:v>
                </c:pt>
                <c:pt idx="63760">
                  <c:v>6.3761000000000002E-5</c:v>
                </c:pt>
                <c:pt idx="63761">
                  <c:v>6.3762000000000004E-5</c:v>
                </c:pt>
                <c:pt idx="63762">
                  <c:v>6.3763000000000006E-5</c:v>
                </c:pt>
                <c:pt idx="63763">
                  <c:v>6.3763999999999995E-5</c:v>
                </c:pt>
                <c:pt idx="63764">
                  <c:v>6.3764999999999997E-5</c:v>
                </c:pt>
                <c:pt idx="63765">
                  <c:v>6.3765999999999999E-5</c:v>
                </c:pt>
                <c:pt idx="63766">
                  <c:v>6.3767000000000001E-5</c:v>
                </c:pt>
                <c:pt idx="63767">
                  <c:v>6.3768000000000003E-5</c:v>
                </c:pt>
                <c:pt idx="63768">
                  <c:v>6.3769000000000006E-5</c:v>
                </c:pt>
                <c:pt idx="63769">
                  <c:v>6.3769999999999994E-5</c:v>
                </c:pt>
                <c:pt idx="63770">
                  <c:v>6.3770999999999996E-5</c:v>
                </c:pt>
                <c:pt idx="63771">
                  <c:v>6.3771999999999999E-5</c:v>
                </c:pt>
                <c:pt idx="63772">
                  <c:v>6.3773000000000001E-5</c:v>
                </c:pt>
                <c:pt idx="63773">
                  <c:v>6.3774000000000003E-5</c:v>
                </c:pt>
                <c:pt idx="63774">
                  <c:v>6.3775000000000005E-5</c:v>
                </c:pt>
                <c:pt idx="63775">
                  <c:v>6.3775999999999994E-5</c:v>
                </c:pt>
                <c:pt idx="63776">
                  <c:v>6.3776999999999996E-5</c:v>
                </c:pt>
                <c:pt idx="63777">
                  <c:v>6.3777999999999998E-5</c:v>
                </c:pt>
                <c:pt idx="63778">
                  <c:v>6.3779E-5</c:v>
                </c:pt>
                <c:pt idx="63779">
                  <c:v>6.3780000000000003E-5</c:v>
                </c:pt>
                <c:pt idx="63780">
                  <c:v>6.3781000000000005E-5</c:v>
                </c:pt>
                <c:pt idx="63781">
                  <c:v>6.3781999999999993E-5</c:v>
                </c:pt>
                <c:pt idx="63782">
                  <c:v>6.3782999999999996E-5</c:v>
                </c:pt>
                <c:pt idx="63783">
                  <c:v>6.3783999999999998E-5</c:v>
                </c:pt>
                <c:pt idx="63784">
                  <c:v>6.3785E-5</c:v>
                </c:pt>
                <c:pt idx="63785">
                  <c:v>6.3786000000000002E-5</c:v>
                </c:pt>
                <c:pt idx="63786">
                  <c:v>6.3787000000000004E-5</c:v>
                </c:pt>
                <c:pt idx="63787">
                  <c:v>6.3788000000000007E-5</c:v>
                </c:pt>
                <c:pt idx="63788">
                  <c:v>6.3788999999999995E-5</c:v>
                </c:pt>
                <c:pt idx="63789">
                  <c:v>6.3789999999999997E-5</c:v>
                </c:pt>
                <c:pt idx="63790">
                  <c:v>6.3791E-5</c:v>
                </c:pt>
                <c:pt idx="63791">
                  <c:v>6.3792000000000002E-5</c:v>
                </c:pt>
                <c:pt idx="63792">
                  <c:v>6.3793000000000004E-5</c:v>
                </c:pt>
                <c:pt idx="63793">
                  <c:v>6.3794000000000006E-5</c:v>
                </c:pt>
                <c:pt idx="63794">
                  <c:v>6.3794999999999995E-5</c:v>
                </c:pt>
                <c:pt idx="63795">
                  <c:v>6.3795999999999997E-5</c:v>
                </c:pt>
                <c:pt idx="63796">
                  <c:v>6.3796999999999999E-5</c:v>
                </c:pt>
                <c:pt idx="63797">
                  <c:v>6.3798000000000001E-5</c:v>
                </c:pt>
                <c:pt idx="63798">
                  <c:v>6.3799000000000004E-5</c:v>
                </c:pt>
                <c:pt idx="63799">
                  <c:v>6.3800000000000006E-5</c:v>
                </c:pt>
                <c:pt idx="63800">
                  <c:v>6.3800999999999994E-5</c:v>
                </c:pt>
                <c:pt idx="63801">
                  <c:v>6.3801999999999997E-5</c:v>
                </c:pt>
                <c:pt idx="63802">
                  <c:v>6.3802999999999999E-5</c:v>
                </c:pt>
                <c:pt idx="63803">
                  <c:v>6.3804000000000001E-5</c:v>
                </c:pt>
                <c:pt idx="63804">
                  <c:v>6.3805000000000003E-5</c:v>
                </c:pt>
                <c:pt idx="63805">
                  <c:v>6.3806000000000005E-5</c:v>
                </c:pt>
                <c:pt idx="63806">
                  <c:v>6.3806999999999994E-5</c:v>
                </c:pt>
                <c:pt idx="63807">
                  <c:v>6.3807999999999996E-5</c:v>
                </c:pt>
                <c:pt idx="63808">
                  <c:v>6.3808999999999998E-5</c:v>
                </c:pt>
                <c:pt idx="63809">
                  <c:v>6.3810000000000001E-5</c:v>
                </c:pt>
                <c:pt idx="63810">
                  <c:v>6.3811000000000003E-5</c:v>
                </c:pt>
                <c:pt idx="63811">
                  <c:v>6.3812000000000005E-5</c:v>
                </c:pt>
                <c:pt idx="63812">
                  <c:v>6.3812999999999994E-5</c:v>
                </c:pt>
                <c:pt idx="63813">
                  <c:v>6.3813999999999996E-5</c:v>
                </c:pt>
                <c:pt idx="63814">
                  <c:v>6.3814999999999998E-5</c:v>
                </c:pt>
                <c:pt idx="63815">
                  <c:v>6.3816E-5</c:v>
                </c:pt>
                <c:pt idx="63816">
                  <c:v>6.3817000000000002E-5</c:v>
                </c:pt>
                <c:pt idx="63817">
                  <c:v>6.3818000000000005E-5</c:v>
                </c:pt>
                <c:pt idx="63818">
                  <c:v>6.3818999999999993E-5</c:v>
                </c:pt>
                <c:pt idx="63819">
                  <c:v>6.3819999999999995E-5</c:v>
                </c:pt>
                <c:pt idx="63820">
                  <c:v>6.3820999999999998E-5</c:v>
                </c:pt>
                <c:pt idx="63821">
                  <c:v>6.3822E-5</c:v>
                </c:pt>
                <c:pt idx="63822">
                  <c:v>6.3823000000000002E-5</c:v>
                </c:pt>
                <c:pt idx="63823">
                  <c:v>6.3824000000000004E-5</c:v>
                </c:pt>
                <c:pt idx="63824">
                  <c:v>6.3825000000000006E-5</c:v>
                </c:pt>
                <c:pt idx="63825">
                  <c:v>6.3825999999999995E-5</c:v>
                </c:pt>
                <c:pt idx="63826">
                  <c:v>6.3826999999999997E-5</c:v>
                </c:pt>
                <c:pt idx="63827">
                  <c:v>6.3827999999999999E-5</c:v>
                </c:pt>
                <c:pt idx="63828">
                  <c:v>6.3829000000000002E-5</c:v>
                </c:pt>
                <c:pt idx="63829">
                  <c:v>6.3830000000000004E-5</c:v>
                </c:pt>
                <c:pt idx="63830">
                  <c:v>6.3831000000000006E-5</c:v>
                </c:pt>
                <c:pt idx="63831">
                  <c:v>6.3831999999999995E-5</c:v>
                </c:pt>
                <c:pt idx="63832">
                  <c:v>6.3832999999999997E-5</c:v>
                </c:pt>
                <c:pt idx="63833">
                  <c:v>6.3833999999999999E-5</c:v>
                </c:pt>
                <c:pt idx="63834">
                  <c:v>6.3835000000000001E-5</c:v>
                </c:pt>
                <c:pt idx="63835">
                  <c:v>6.3836000000000003E-5</c:v>
                </c:pt>
                <c:pt idx="63836">
                  <c:v>6.3837000000000006E-5</c:v>
                </c:pt>
                <c:pt idx="63837">
                  <c:v>6.3837999999999994E-5</c:v>
                </c:pt>
                <c:pt idx="63838">
                  <c:v>6.3838999999999996E-5</c:v>
                </c:pt>
                <c:pt idx="63839">
                  <c:v>6.3839999999999999E-5</c:v>
                </c:pt>
                <c:pt idx="63840">
                  <c:v>6.3841000000000001E-5</c:v>
                </c:pt>
                <c:pt idx="63841">
                  <c:v>6.3842000000000003E-5</c:v>
                </c:pt>
                <c:pt idx="63842">
                  <c:v>6.3843000000000005E-5</c:v>
                </c:pt>
                <c:pt idx="63843">
                  <c:v>6.3843999999999994E-5</c:v>
                </c:pt>
                <c:pt idx="63844">
                  <c:v>6.3844999999999996E-5</c:v>
                </c:pt>
                <c:pt idx="63845">
                  <c:v>6.3845999999999998E-5</c:v>
                </c:pt>
                <c:pt idx="63846">
                  <c:v>6.3847E-5</c:v>
                </c:pt>
                <c:pt idx="63847">
                  <c:v>6.3848000000000003E-5</c:v>
                </c:pt>
                <c:pt idx="63848">
                  <c:v>6.3849000000000005E-5</c:v>
                </c:pt>
                <c:pt idx="63849">
                  <c:v>6.3849999999999993E-5</c:v>
                </c:pt>
                <c:pt idx="63850">
                  <c:v>6.3850999999999996E-5</c:v>
                </c:pt>
                <c:pt idx="63851">
                  <c:v>6.3851999999999998E-5</c:v>
                </c:pt>
                <c:pt idx="63852">
                  <c:v>6.3853E-5</c:v>
                </c:pt>
                <c:pt idx="63853">
                  <c:v>6.3854000000000002E-5</c:v>
                </c:pt>
                <c:pt idx="63854">
                  <c:v>6.3855000000000004E-5</c:v>
                </c:pt>
                <c:pt idx="63855">
                  <c:v>6.3856000000000007E-5</c:v>
                </c:pt>
                <c:pt idx="63856">
                  <c:v>6.3856999999999995E-5</c:v>
                </c:pt>
                <c:pt idx="63857">
                  <c:v>6.3857999999999997E-5</c:v>
                </c:pt>
                <c:pt idx="63858">
                  <c:v>6.3859E-5</c:v>
                </c:pt>
                <c:pt idx="63859">
                  <c:v>6.3860000000000002E-5</c:v>
                </c:pt>
                <c:pt idx="63860">
                  <c:v>6.3861000000000004E-5</c:v>
                </c:pt>
                <c:pt idx="63861">
                  <c:v>6.3862000000000006E-5</c:v>
                </c:pt>
                <c:pt idx="63862">
                  <c:v>6.3862999999999995E-5</c:v>
                </c:pt>
                <c:pt idx="63863">
                  <c:v>6.3863999999999997E-5</c:v>
                </c:pt>
                <c:pt idx="63864">
                  <c:v>6.3864999999999999E-5</c:v>
                </c:pt>
                <c:pt idx="63865">
                  <c:v>6.3866000000000001E-5</c:v>
                </c:pt>
                <c:pt idx="63866">
                  <c:v>6.3867000000000004E-5</c:v>
                </c:pt>
                <c:pt idx="63867">
                  <c:v>6.3868000000000006E-5</c:v>
                </c:pt>
                <c:pt idx="63868">
                  <c:v>6.3868999999999994E-5</c:v>
                </c:pt>
                <c:pt idx="63869">
                  <c:v>6.3869999999999997E-5</c:v>
                </c:pt>
                <c:pt idx="63870">
                  <c:v>6.3870999999999999E-5</c:v>
                </c:pt>
                <c:pt idx="63871">
                  <c:v>6.3872000000000001E-5</c:v>
                </c:pt>
                <c:pt idx="63872">
                  <c:v>6.3873000000000003E-5</c:v>
                </c:pt>
                <c:pt idx="63873">
                  <c:v>6.3874000000000005E-5</c:v>
                </c:pt>
                <c:pt idx="63874">
                  <c:v>6.3874999999999994E-5</c:v>
                </c:pt>
                <c:pt idx="63875">
                  <c:v>6.3875999999999996E-5</c:v>
                </c:pt>
                <c:pt idx="63876">
                  <c:v>6.3876999999999998E-5</c:v>
                </c:pt>
                <c:pt idx="63877">
                  <c:v>6.3878000000000001E-5</c:v>
                </c:pt>
                <c:pt idx="63878">
                  <c:v>6.3879000000000003E-5</c:v>
                </c:pt>
                <c:pt idx="63879">
                  <c:v>6.3880000000000005E-5</c:v>
                </c:pt>
                <c:pt idx="63880">
                  <c:v>6.3880999999999994E-5</c:v>
                </c:pt>
                <c:pt idx="63881">
                  <c:v>6.3881999999999996E-5</c:v>
                </c:pt>
                <c:pt idx="63882">
                  <c:v>6.3882999999999998E-5</c:v>
                </c:pt>
                <c:pt idx="63883">
                  <c:v>6.3884E-5</c:v>
                </c:pt>
                <c:pt idx="63884">
                  <c:v>6.3885000000000002E-5</c:v>
                </c:pt>
                <c:pt idx="63885">
                  <c:v>6.3886000000000005E-5</c:v>
                </c:pt>
                <c:pt idx="63886">
                  <c:v>6.3886999999999993E-5</c:v>
                </c:pt>
                <c:pt idx="63887">
                  <c:v>6.3887999999999995E-5</c:v>
                </c:pt>
                <c:pt idx="63888">
                  <c:v>6.3888999999999998E-5</c:v>
                </c:pt>
                <c:pt idx="63889">
                  <c:v>6.389E-5</c:v>
                </c:pt>
                <c:pt idx="63890">
                  <c:v>6.3891000000000002E-5</c:v>
                </c:pt>
                <c:pt idx="63891">
                  <c:v>6.3892000000000004E-5</c:v>
                </c:pt>
                <c:pt idx="63892">
                  <c:v>6.3893000000000006E-5</c:v>
                </c:pt>
                <c:pt idx="63893">
                  <c:v>6.3893999999999995E-5</c:v>
                </c:pt>
                <c:pt idx="63894">
                  <c:v>6.3894999999999997E-5</c:v>
                </c:pt>
                <c:pt idx="63895">
                  <c:v>6.3895999999999999E-5</c:v>
                </c:pt>
                <c:pt idx="63896">
                  <c:v>6.3897000000000002E-5</c:v>
                </c:pt>
                <c:pt idx="63897">
                  <c:v>6.3898000000000004E-5</c:v>
                </c:pt>
                <c:pt idx="63898">
                  <c:v>6.3899000000000006E-5</c:v>
                </c:pt>
                <c:pt idx="63899">
                  <c:v>6.3899999999999995E-5</c:v>
                </c:pt>
                <c:pt idx="63900">
                  <c:v>6.3900999999999997E-5</c:v>
                </c:pt>
                <c:pt idx="63901">
                  <c:v>6.3901999999999999E-5</c:v>
                </c:pt>
                <c:pt idx="63902">
                  <c:v>6.3903000000000001E-5</c:v>
                </c:pt>
                <c:pt idx="63903">
                  <c:v>6.3904000000000003E-5</c:v>
                </c:pt>
                <c:pt idx="63904">
                  <c:v>6.3905000000000006E-5</c:v>
                </c:pt>
                <c:pt idx="63905">
                  <c:v>6.3905999999999994E-5</c:v>
                </c:pt>
                <c:pt idx="63906">
                  <c:v>6.3906999999999996E-5</c:v>
                </c:pt>
                <c:pt idx="63907">
                  <c:v>6.3907999999999999E-5</c:v>
                </c:pt>
                <c:pt idx="63908">
                  <c:v>6.3909000000000001E-5</c:v>
                </c:pt>
                <c:pt idx="63909">
                  <c:v>6.3910000000000003E-5</c:v>
                </c:pt>
                <c:pt idx="63910">
                  <c:v>6.3911000000000005E-5</c:v>
                </c:pt>
                <c:pt idx="63911">
                  <c:v>6.3911999999999994E-5</c:v>
                </c:pt>
                <c:pt idx="63912">
                  <c:v>6.3912999999999996E-5</c:v>
                </c:pt>
                <c:pt idx="63913">
                  <c:v>6.3913999999999998E-5</c:v>
                </c:pt>
                <c:pt idx="63914">
                  <c:v>6.3915E-5</c:v>
                </c:pt>
                <c:pt idx="63915">
                  <c:v>6.3916000000000003E-5</c:v>
                </c:pt>
                <c:pt idx="63916">
                  <c:v>6.3917000000000005E-5</c:v>
                </c:pt>
                <c:pt idx="63917">
                  <c:v>6.3917999999999993E-5</c:v>
                </c:pt>
                <c:pt idx="63918">
                  <c:v>6.3918999999999996E-5</c:v>
                </c:pt>
                <c:pt idx="63919">
                  <c:v>6.3919999999999998E-5</c:v>
                </c:pt>
                <c:pt idx="63920">
                  <c:v>6.3921E-5</c:v>
                </c:pt>
                <c:pt idx="63921">
                  <c:v>6.3922000000000002E-5</c:v>
                </c:pt>
                <c:pt idx="63922">
                  <c:v>6.3923000000000004E-5</c:v>
                </c:pt>
                <c:pt idx="63923">
                  <c:v>6.3924000000000007E-5</c:v>
                </c:pt>
                <c:pt idx="63924">
                  <c:v>6.3924999999999995E-5</c:v>
                </c:pt>
                <c:pt idx="63925">
                  <c:v>6.3925999999999997E-5</c:v>
                </c:pt>
                <c:pt idx="63926">
                  <c:v>6.3927E-5</c:v>
                </c:pt>
                <c:pt idx="63927">
                  <c:v>6.3928000000000002E-5</c:v>
                </c:pt>
                <c:pt idx="63928">
                  <c:v>6.3929000000000004E-5</c:v>
                </c:pt>
                <c:pt idx="63929">
                  <c:v>6.3930000000000006E-5</c:v>
                </c:pt>
                <c:pt idx="63930">
                  <c:v>6.3930999999999995E-5</c:v>
                </c:pt>
                <c:pt idx="63931">
                  <c:v>6.3931999999999997E-5</c:v>
                </c:pt>
                <c:pt idx="63932">
                  <c:v>6.3932999999999999E-5</c:v>
                </c:pt>
                <c:pt idx="63933">
                  <c:v>6.3934000000000001E-5</c:v>
                </c:pt>
                <c:pt idx="63934">
                  <c:v>6.3935000000000004E-5</c:v>
                </c:pt>
                <c:pt idx="63935">
                  <c:v>6.3936000000000006E-5</c:v>
                </c:pt>
                <c:pt idx="63936">
                  <c:v>6.3936999999999994E-5</c:v>
                </c:pt>
                <c:pt idx="63937">
                  <c:v>6.3937999999999997E-5</c:v>
                </c:pt>
                <c:pt idx="63938">
                  <c:v>6.3938999999999999E-5</c:v>
                </c:pt>
                <c:pt idx="63939">
                  <c:v>6.3940000000000001E-5</c:v>
                </c:pt>
                <c:pt idx="63940">
                  <c:v>6.3941000000000003E-5</c:v>
                </c:pt>
                <c:pt idx="63941">
                  <c:v>6.3942000000000005E-5</c:v>
                </c:pt>
                <c:pt idx="63942">
                  <c:v>6.3942999999999994E-5</c:v>
                </c:pt>
                <c:pt idx="63943">
                  <c:v>6.3943999999999996E-5</c:v>
                </c:pt>
                <c:pt idx="63944">
                  <c:v>6.3944999999999998E-5</c:v>
                </c:pt>
                <c:pt idx="63945">
                  <c:v>6.3946000000000001E-5</c:v>
                </c:pt>
                <c:pt idx="63946">
                  <c:v>6.3947000000000003E-5</c:v>
                </c:pt>
                <c:pt idx="63947">
                  <c:v>6.3948000000000005E-5</c:v>
                </c:pt>
                <c:pt idx="63948">
                  <c:v>6.3948999999999994E-5</c:v>
                </c:pt>
                <c:pt idx="63949">
                  <c:v>6.3949999999999996E-5</c:v>
                </c:pt>
                <c:pt idx="63950">
                  <c:v>6.3950999999999998E-5</c:v>
                </c:pt>
                <c:pt idx="63951">
                  <c:v>6.3952E-5</c:v>
                </c:pt>
                <c:pt idx="63952">
                  <c:v>6.3953000000000002E-5</c:v>
                </c:pt>
                <c:pt idx="63953">
                  <c:v>6.3954000000000005E-5</c:v>
                </c:pt>
                <c:pt idx="63954">
                  <c:v>6.3954999999999993E-5</c:v>
                </c:pt>
                <c:pt idx="63955">
                  <c:v>6.3955999999999995E-5</c:v>
                </c:pt>
                <c:pt idx="63956">
                  <c:v>6.3956999999999998E-5</c:v>
                </c:pt>
                <c:pt idx="63957">
                  <c:v>6.3958E-5</c:v>
                </c:pt>
                <c:pt idx="63958">
                  <c:v>6.3959000000000002E-5</c:v>
                </c:pt>
                <c:pt idx="63959">
                  <c:v>6.3960000000000004E-5</c:v>
                </c:pt>
                <c:pt idx="63960">
                  <c:v>6.3961000000000006E-5</c:v>
                </c:pt>
                <c:pt idx="63961">
                  <c:v>6.3961999999999995E-5</c:v>
                </c:pt>
                <c:pt idx="63962">
                  <c:v>6.3962999999999997E-5</c:v>
                </c:pt>
                <c:pt idx="63963">
                  <c:v>6.3963999999999999E-5</c:v>
                </c:pt>
                <c:pt idx="63964">
                  <c:v>6.3965000000000002E-5</c:v>
                </c:pt>
                <c:pt idx="63965">
                  <c:v>6.3966000000000004E-5</c:v>
                </c:pt>
                <c:pt idx="63966">
                  <c:v>6.3967000000000006E-5</c:v>
                </c:pt>
                <c:pt idx="63967">
                  <c:v>6.3967999999999995E-5</c:v>
                </c:pt>
                <c:pt idx="63968">
                  <c:v>6.3968999999999997E-5</c:v>
                </c:pt>
                <c:pt idx="63969">
                  <c:v>6.3969999999999999E-5</c:v>
                </c:pt>
                <c:pt idx="63970">
                  <c:v>6.3971000000000001E-5</c:v>
                </c:pt>
                <c:pt idx="63971">
                  <c:v>6.3972000000000003E-5</c:v>
                </c:pt>
                <c:pt idx="63972">
                  <c:v>6.3973000000000006E-5</c:v>
                </c:pt>
                <c:pt idx="63973">
                  <c:v>6.3973999999999994E-5</c:v>
                </c:pt>
                <c:pt idx="63974">
                  <c:v>6.3974999999999996E-5</c:v>
                </c:pt>
                <c:pt idx="63975">
                  <c:v>6.3975999999999999E-5</c:v>
                </c:pt>
                <c:pt idx="63976">
                  <c:v>6.3977000000000001E-5</c:v>
                </c:pt>
                <c:pt idx="63977">
                  <c:v>6.3978000000000003E-5</c:v>
                </c:pt>
                <c:pt idx="63978">
                  <c:v>6.3979000000000005E-5</c:v>
                </c:pt>
                <c:pt idx="63979">
                  <c:v>6.3979999999999994E-5</c:v>
                </c:pt>
                <c:pt idx="63980">
                  <c:v>6.3980999999999996E-5</c:v>
                </c:pt>
                <c:pt idx="63981">
                  <c:v>6.3981999999999998E-5</c:v>
                </c:pt>
                <c:pt idx="63982">
                  <c:v>6.3983E-5</c:v>
                </c:pt>
                <c:pt idx="63983">
                  <c:v>6.3984000000000003E-5</c:v>
                </c:pt>
                <c:pt idx="63984">
                  <c:v>6.3985000000000005E-5</c:v>
                </c:pt>
                <c:pt idx="63985">
                  <c:v>6.3985999999999994E-5</c:v>
                </c:pt>
                <c:pt idx="63986">
                  <c:v>6.3986999999999996E-5</c:v>
                </c:pt>
                <c:pt idx="63987">
                  <c:v>6.3987999999999998E-5</c:v>
                </c:pt>
                <c:pt idx="63988">
                  <c:v>6.3989E-5</c:v>
                </c:pt>
                <c:pt idx="63989">
                  <c:v>6.3990000000000002E-5</c:v>
                </c:pt>
                <c:pt idx="63990">
                  <c:v>6.3991000000000004E-5</c:v>
                </c:pt>
                <c:pt idx="63991">
                  <c:v>6.3992000000000007E-5</c:v>
                </c:pt>
                <c:pt idx="63992">
                  <c:v>6.3992999999999995E-5</c:v>
                </c:pt>
                <c:pt idx="63993">
                  <c:v>6.3993999999999998E-5</c:v>
                </c:pt>
                <c:pt idx="63994">
                  <c:v>6.3995E-5</c:v>
                </c:pt>
                <c:pt idx="63995">
                  <c:v>6.3996000000000002E-5</c:v>
                </c:pt>
                <c:pt idx="63996">
                  <c:v>6.3997000000000004E-5</c:v>
                </c:pt>
                <c:pt idx="63997">
                  <c:v>6.3998000000000006E-5</c:v>
                </c:pt>
                <c:pt idx="63998">
                  <c:v>6.3998999999999995E-5</c:v>
                </c:pt>
                <c:pt idx="63999">
                  <c:v>6.3999999999999997E-5</c:v>
                </c:pt>
                <c:pt idx="64000">
                  <c:v>6.4000999999999999E-5</c:v>
                </c:pt>
                <c:pt idx="64001">
                  <c:v>6.4002000000000001E-5</c:v>
                </c:pt>
                <c:pt idx="64002">
                  <c:v>6.4003000000000004E-5</c:v>
                </c:pt>
                <c:pt idx="64003">
                  <c:v>6.4004000000000006E-5</c:v>
                </c:pt>
                <c:pt idx="64004">
                  <c:v>6.4004999999999995E-5</c:v>
                </c:pt>
                <c:pt idx="64005">
                  <c:v>6.4005999999999997E-5</c:v>
                </c:pt>
                <c:pt idx="64006">
                  <c:v>6.4006999999999999E-5</c:v>
                </c:pt>
                <c:pt idx="64007">
                  <c:v>6.4008000000000001E-5</c:v>
                </c:pt>
                <c:pt idx="64008">
                  <c:v>6.4009000000000003E-5</c:v>
                </c:pt>
                <c:pt idx="64009">
                  <c:v>6.4010000000000005E-5</c:v>
                </c:pt>
                <c:pt idx="64010">
                  <c:v>6.4010999999999994E-5</c:v>
                </c:pt>
                <c:pt idx="64011">
                  <c:v>6.4011999999999996E-5</c:v>
                </c:pt>
                <c:pt idx="64012">
                  <c:v>6.4012999999999999E-5</c:v>
                </c:pt>
                <c:pt idx="64013">
                  <c:v>6.4014000000000001E-5</c:v>
                </c:pt>
                <c:pt idx="64014">
                  <c:v>6.4015000000000003E-5</c:v>
                </c:pt>
                <c:pt idx="64015">
                  <c:v>6.4016000000000005E-5</c:v>
                </c:pt>
                <c:pt idx="64016">
                  <c:v>6.4016999999999994E-5</c:v>
                </c:pt>
                <c:pt idx="64017">
                  <c:v>6.4017999999999996E-5</c:v>
                </c:pt>
                <c:pt idx="64018">
                  <c:v>6.4018999999999998E-5</c:v>
                </c:pt>
                <c:pt idx="64019">
                  <c:v>6.402E-5</c:v>
                </c:pt>
                <c:pt idx="64020">
                  <c:v>6.4021000000000002E-5</c:v>
                </c:pt>
                <c:pt idx="64021">
                  <c:v>6.4022000000000005E-5</c:v>
                </c:pt>
                <c:pt idx="64022">
                  <c:v>6.4022999999999993E-5</c:v>
                </c:pt>
                <c:pt idx="64023">
                  <c:v>6.4023999999999996E-5</c:v>
                </c:pt>
                <c:pt idx="64024">
                  <c:v>6.4024999999999998E-5</c:v>
                </c:pt>
                <c:pt idx="64025">
                  <c:v>6.4026E-5</c:v>
                </c:pt>
                <c:pt idx="64026">
                  <c:v>6.4027000000000002E-5</c:v>
                </c:pt>
                <c:pt idx="64027">
                  <c:v>6.4028000000000004E-5</c:v>
                </c:pt>
                <c:pt idx="64028">
                  <c:v>6.4029000000000006E-5</c:v>
                </c:pt>
                <c:pt idx="64029">
                  <c:v>6.4029999999999995E-5</c:v>
                </c:pt>
                <c:pt idx="64030">
                  <c:v>6.4030999999999997E-5</c:v>
                </c:pt>
                <c:pt idx="64031">
                  <c:v>6.4032E-5</c:v>
                </c:pt>
                <c:pt idx="64032">
                  <c:v>6.4033000000000002E-5</c:v>
                </c:pt>
                <c:pt idx="64033">
                  <c:v>6.4034000000000004E-5</c:v>
                </c:pt>
                <c:pt idx="64034">
                  <c:v>6.4035000000000006E-5</c:v>
                </c:pt>
                <c:pt idx="64035">
                  <c:v>6.4035999999999995E-5</c:v>
                </c:pt>
                <c:pt idx="64036">
                  <c:v>6.4036999999999997E-5</c:v>
                </c:pt>
                <c:pt idx="64037">
                  <c:v>6.4037999999999999E-5</c:v>
                </c:pt>
                <c:pt idx="64038">
                  <c:v>6.4039000000000001E-5</c:v>
                </c:pt>
                <c:pt idx="64039">
                  <c:v>6.4040000000000003E-5</c:v>
                </c:pt>
                <c:pt idx="64040">
                  <c:v>6.4041000000000006E-5</c:v>
                </c:pt>
                <c:pt idx="64041">
                  <c:v>6.4041999999999994E-5</c:v>
                </c:pt>
                <c:pt idx="64042">
                  <c:v>6.4042999999999997E-5</c:v>
                </c:pt>
                <c:pt idx="64043">
                  <c:v>6.4043999999999999E-5</c:v>
                </c:pt>
                <c:pt idx="64044">
                  <c:v>6.4045000000000001E-5</c:v>
                </c:pt>
                <c:pt idx="64045">
                  <c:v>6.4046000000000003E-5</c:v>
                </c:pt>
                <c:pt idx="64046">
                  <c:v>6.4047000000000005E-5</c:v>
                </c:pt>
                <c:pt idx="64047">
                  <c:v>6.4047999999999994E-5</c:v>
                </c:pt>
                <c:pt idx="64048">
                  <c:v>6.4048999999999996E-5</c:v>
                </c:pt>
                <c:pt idx="64049">
                  <c:v>6.4049999999999998E-5</c:v>
                </c:pt>
                <c:pt idx="64050">
                  <c:v>6.4051000000000001E-5</c:v>
                </c:pt>
                <c:pt idx="64051">
                  <c:v>6.4052000000000003E-5</c:v>
                </c:pt>
                <c:pt idx="64052">
                  <c:v>6.4053000000000005E-5</c:v>
                </c:pt>
                <c:pt idx="64053">
                  <c:v>6.4053999999999994E-5</c:v>
                </c:pt>
                <c:pt idx="64054">
                  <c:v>6.4054999999999996E-5</c:v>
                </c:pt>
                <c:pt idx="64055">
                  <c:v>6.4055999999999998E-5</c:v>
                </c:pt>
                <c:pt idx="64056">
                  <c:v>6.4057E-5</c:v>
                </c:pt>
                <c:pt idx="64057">
                  <c:v>6.4058000000000002E-5</c:v>
                </c:pt>
                <c:pt idx="64058">
                  <c:v>6.4059000000000005E-5</c:v>
                </c:pt>
                <c:pt idx="64059">
                  <c:v>6.4060000000000007E-5</c:v>
                </c:pt>
                <c:pt idx="64060">
                  <c:v>6.4060999999999995E-5</c:v>
                </c:pt>
                <c:pt idx="64061">
                  <c:v>6.4061999999999998E-5</c:v>
                </c:pt>
                <c:pt idx="64062">
                  <c:v>6.4063E-5</c:v>
                </c:pt>
                <c:pt idx="64063">
                  <c:v>6.4064000000000002E-5</c:v>
                </c:pt>
                <c:pt idx="64064">
                  <c:v>6.4065000000000004E-5</c:v>
                </c:pt>
                <c:pt idx="64065">
                  <c:v>6.4066000000000006E-5</c:v>
                </c:pt>
                <c:pt idx="64066">
                  <c:v>6.4066999999999995E-5</c:v>
                </c:pt>
                <c:pt idx="64067">
                  <c:v>6.4067999999999997E-5</c:v>
                </c:pt>
                <c:pt idx="64068">
                  <c:v>6.4068999999999999E-5</c:v>
                </c:pt>
                <c:pt idx="64069">
                  <c:v>6.4070000000000002E-5</c:v>
                </c:pt>
                <c:pt idx="64070">
                  <c:v>6.4071000000000004E-5</c:v>
                </c:pt>
                <c:pt idx="64071">
                  <c:v>6.4072000000000006E-5</c:v>
                </c:pt>
                <c:pt idx="64072">
                  <c:v>6.4072999999999995E-5</c:v>
                </c:pt>
                <c:pt idx="64073">
                  <c:v>6.4073999999999997E-5</c:v>
                </c:pt>
                <c:pt idx="64074">
                  <c:v>6.4074999999999999E-5</c:v>
                </c:pt>
                <c:pt idx="64075">
                  <c:v>6.4076000000000001E-5</c:v>
                </c:pt>
                <c:pt idx="64076">
                  <c:v>6.4077000000000003E-5</c:v>
                </c:pt>
                <c:pt idx="64077">
                  <c:v>6.4078000000000006E-5</c:v>
                </c:pt>
                <c:pt idx="64078">
                  <c:v>6.4078999999999994E-5</c:v>
                </c:pt>
                <c:pt idx="64079">
                  <c:v>6.4079999999999996E-5</c:v>
                </c:pt>
                <c:pt idx="64080">
                  <c:v>6.4080999999999999E-5</c:v>
                </c:pt>
                <c:pt idx="64081">
                  <c:v>6.4082000000000001E-5</c:v>
                </c:pt>
                <c:pt idx="64082">
                  <c:v>6.4083000000000003E-5</c:v>
                </c:pt>
                <c:pt idx="64083">
                  <c:v>6.4084000000000005E-5</c:v>
                </c:pt>
                <c:pt idx="64084">
                  <c:v>6.4084999999999994E-5</c:v>
                </c:pt>
                <c:pt idx="64085">
                  <c:v>6.4085999999999996E-5</c:v>
                </c:pt>
                <c:pt idx="64086">
                  <c:v>6.4086999999999998E-5</c:v>
                </c:pt>
                <c:pt idx="64087">
                  <c:v>6.4088E-5</c:v>
                </c:pt>
                <c:pt idx="64088">
                  <c:v>6.4089000000000003E-5</c:v>
                </c:pt>
                <c:pt idx="64089">
                  <c:v>6.4090000000000005E-5</c:v>
                </c:pt>
                <c:pt idx="64090">
                  <c:v>6.4090999999999993E-5</c:v>
                </c:pt>
                <c:pt idx="64091">
                  <c:v>6.4091999999999996E-5</c:v>
                </c:pt>
                <c:pt idx="64092">
                  <c:v>6.4092999999999998E-5</c:v>
                </c:pt>
                <c:pt idx="64093">
                  <c:v>6.4094E-5</c:v>
                </c:pt>
                <c:pt idx="64094">
                  <c:v>6.4095000000000002E-5</c:v>
                </c:pt>
                <c:pt idx="64095">
                  <c:v>6.4096000000000004E-5</c:v>
                </c:pt>
                <c:pt idx="64096">
                  <c:v>6.4097000000000007E-5</c:v>
                </c:pt>
                <c:pt idx="64097">
                  <c:v>6.4097999999999995E-5</c:v>
                </c:pt>
                <c:pt idx="64098">
                  <c:v>6.4098999999999997E-5</c:v>
                </c:pt>
                <c:pt idx="64099">
                  <c:v>6.41E-5</c:v>
                </c:pt>
                <c:pt idx="64100">
                  <c:v>6.4101000000000002E-5</c:v>
                </c:pt>
                <c:pt idx="64101">
                  <c:v>6.4102000000000004E-5</c:v>
                </c:pt>
                <c:pt idx="64102">
                  <c:v>6.4103000000000006E-5</c:v>
                </c:pt>
                <c:pt idx="64103">
                  <c:v>6.4103999999999995E-5</c:v>
                </c:pt>
                <c:pt idx="64104">
                  <c:v>6.4104999999999997E-5</c:v>
                </c:pt>
                <c:pt idx="64105">
                  <c:v>6.4105999999999999E-5</c:v>
                </c:pt>
                <c:pt idx="64106">
                  <c:v>6.4107000000000001E-5</c:v>
                </c:pt>
                <c:pt idx="64107">
                  <c:v>6.4108000000000004E-5</c:v>
                </c:pt>
                <c:pt idx="64108">
                  <c:v>6.4109000000000006E-5</c:v>
                </c:pt>
                <c:pt idx="64109">
                  <c:v>6.4109999999999994E-5</c:v>
                </c:pt>
                <c:pt idx="64110">
                  <c:v>6.4110999999999997E-5</c:v>
                </c:pt>
                <c:pt idx="64111">
                  <c:v>6.4111999999999999E-5</c:v>
                </c:pt>
                <c:pt idx="64112">
                  <c:v>6.4113000000000001E-5</c:v>
                </c:pt>
                <c:pt idx="64113">
                  <c:v>6.4114000000000003E-5</c:v>
                </c:pt>
                <c:pt idx="64114">
                  <c:v>6.4115000000000005E-5</c:v>
                </c:pt>
                <c:pt idx="64115">
                  <c:v>6.4115999999999994E-5</c:v>
                </c:pt>
                <c:pt idx="64116">
                  <c:v>6.4116999999999996E-5</c:v>
                </c:pt>
                <c:pt idx="64117">
                  <c:v>6.4117999999999998E-5</c:v>
                </c:pt>
                <c:pt idx="64118">
                  <c:v>6.4119000000000001E-5</c:v>
                </c:pt>
                <c:pt idx="64119">
                  <c:v>6.4120000000000003E-5</c:v>
                </c:pt>
                <c:pt idx="64120">
                  <c:v>6.4121000000000005E-5</c:v>
                </c:pt>
                <c:pt idx="64121">
                  <c:v>6.4121999999999994E-5</c:v>
                </c:pt>
                <c:pt idx="64122">
                  <c:v>6.4122999999999996E-5</c:v>
                </c:pt>
                <c:pt idx="64123">
                  <c:v>6.4123999999999998E-5</c:v>
                </c:pt>
                <c:pt idx="64124">
                  <c:v>6.4125E-5</c:v>
                </c:pt>
                <c:pt idx="64125">
                  <c:v>6.4126000000000002E-5</c:v>
                </c:pt>
                <c:pt idx="64126">
                  <c:v>6.4127000000000005E-5</c:v>
                </c:pt>
                <c:pt idx="64127">
                  <c:v>6.4128000000000007E-5</c:v>
                </c:pt>
                <c:pt idx="64128">
                  <c:v>6.4128999999999995E-5</c:v>
                </c:pt>
                <c:pt idx="64129">
                  <c:v>6.4129999999999998E-5</c:v>
                </c:pt>
                <c:pt idx="64130">
                  <c:v>6.4131E-5</c:v>
                </c:pt>
                <c:pt idx="64131">
                  <c:v>6.4132000000000002E-5</c:v>
                </c:pt>
                <c:pt idx="64132">
                  <c:v>6.4133000000000004E-5</c:v>
                </c:pt>
                <c:pt idx="64133">
                  <c:v>6.4134000000000006E-5</c:v>
                </c:pt>
                <c:pt idx="64134">
                  <c:v>6.4134999999999995E-5</c:v>
                </c:pt>
                <c:pt idx="64135">
                  <c:v>6.4135999999999997E-5</c:v>
                </c:pt>
                <c:pt idx="64136">
                  <c:v>6.4136999999999999E-5</c:v>
                </c:pt>
                <c:pt idx="64137">
                  <c:v>6.4138000000000002E-5</c:v>
                </c:pt>
                <c:pt idx="64138">
                  <c:v>6.4139000000000004E-5</c:v>
                </c:pt>
                <c:pt idx="64139">
                  <c:v>6.4140000000000006E-5</c:v>
                </c:pt>
                <c:pt idx="64140">
                  <c:v>6.4140999999999995E-5</c:v>
                </c:pt>
                <c:pt idx="64141">
                  <c:v>6.4141999999999997E-5</c:v>
                </c:pt>
                <c:pt idx="64142">
                  <c:v>6.4142999999999999E-5</c:v>
                </c:pt>
                <c:pt idx="64143">
                  <c:v>6.4144000000000001E-5</c:v>
                </c:pt>
                <c:pt idx="64144">
                  <c:v>6.4145000000000003E-5</c:v>
                </c:pt>
                <c:pt idx="64145">
                  <c:v>6.4146000000000006E-5</c:v>
                </c:pt>
                <c:pt idx="64146">
                  <c:v>6.4146999999999994E-5</c:v>
                </c:pt>
                <c:pt idx="64147">
                  <c:v>6.4147999999999996E-5</c:v>
                </c:pt>
                <c:pt idx="64148">
                  <c:v>6.4148999999999999E-5</c:v>
                </c:pt>
                <c:pt idx="64149">
                  <c:v>6.4150000000000001E-5</c:v>
                </c:pt>
                <c:pt idx="64150">
                  <c:v>6.4151000000000003E-5</c:v>
                </c:pt>
                <c:pt idx="64151">
                  <c:v>6.4152000000000005E-5</c:v>
                </c:pt>
                <c:pt idx="64152">
                  <c:v>6.4152999999999994E-5</c:v>
                </c:pt>
                <c:pt idx="64153">
                  <c:v>6.4153999999999996E-5</c:v>
                </c:pt>
                <c:pt idx="64154">
                  <c:v>6.4154999999999998E-5</c:v>
                </c:pt>
                <c:pt idx="64155">
                  <c:v>6.4156E-5</c:v>
                </c:pt>
                <c:pt idx="64156">
                  <c:v>6.4157000000000003E-5</c:v>
                </c:pt>
                <c:pt idx="64157">
                  <c:v>6.4158000000000005E-5</c:v>
                </c:pt>
                <c:pt idx="64158">
                  <c:v>6.4158999999999993E-5</c:v>
                </c:pt>
                <c:pt idx="64159">
                  <c:v>6.4159999999999996E-5</c:v>
                </c:pt>
                <c:pt idx="64160">
                  <c:v>6.4160999999999998E-5</c:v>
                </c:pt>
                <c:pt idx="64161">
                  <c:v>6.4162E-5</c:v>
                </c:pt>
                <c:pt idx="64162">
                  <c:v>6.4163000000000002E-5</c:v>
                </c:pt>
                <c:pt idx="64163">
                  <c:v>6.4164000000000004E-5</c:v>
                </c:pt>
                <c:pt idx="64164">
                  <c:v>6.4165000000000007E-5</c:v>
                </c:pt>
                <c:pt idx="64165">
                  <c:v>6.4165999999999995E-5</c:v>
                </c:pt>
                <c:pt idx="64166">
                  <c:v>6.4166999999999997E-5</c:v>
                </c:pt>
                <c:pt idx="64167">
                  <c:v>6.4168E-5</c:v>
                </c:pt>
                <c:pt idx="64168">
                  <c:v>6.4169000000000002E-5</c:v>
                </c:pt>
                <c:pt idx="64169">
                  <c:v>6.4170000000000004E-5</c:v>
                </c:pt>
                <c:pt idx="64170">
                  <c:v>6.4171000000000006E-5</c:v>
                </c:pt>
                <c:pt idx="64171">
                  <c:v>6.4171999999999995E-5</c:v>
                </c:pt>
                <c:pt idx="64172">
                  <c:v>6.4172999999999997E-5</c:v>
                </c:pt>
                <c:pt idx="64173">
                  <c:v>6.4173999999999999E-5</c:v>
                </c:pt>
                <c:pt idx="64174">
                  <c:v>6.4175000000000001E-5</c:v>
                </c:pt>
                <c:pt idx="64175">
                  <c:v>6.4176000000000004E-5</c:v>
                </c:pt>
                <c:pt idx="64176">
                  <c:v>6.4177000000000006E-5</c:v>
                </c:pt>
                <c:pt idx="64177">
                  <c:v>6.4177999999999994E-5</c:v>
                </c:pt>
                <c:pt idx="64178">
                  <c:v>6.4178999999999997E-5</c:v>
                </c:pt>
                <c:pt idx="64179">
                  <c:v>6.4179999999999999E-5</c:v>
                </c:pt>
                <c:pt idx="64180">
                  <c:v>6.4181000000000001E-5</c:v>
                </c:pt>
                <c:pt idx="64181">
                  <c:v>6.4182000000000003E-5</c:v>
                </c:pt>
                <c:pt idx="64182">
                  <c:v>6.4183000000000005E-5</c:v>
                </c:pt>
                <c:pt idx="64183">
                  <c:v>6.4183999999999994E-5</c:v>
                </c:pt>
                <c:pt idx="64184">
                  <c:v>6.4184999999999996E-5</c:v>
                </c:pt>
                <c:pt idx="64185">
                  <c:v>6.4185999999999998E-5</c:v>
                </c:pt>
                <c:pt idx="64186">
                  <c:v>6.4187000000000001E-5</c:v>
                </c:pt>
                <c:pt idx="64187">
                  <c:v>6.4188000000000003E-5</c:v>
                </c:pt>
                <c:pt idx="64188">
                  <c:v>6.4189000000000005E-5</c:v>
                </c:pt>
                <c:pt idx="64189">
                  <c:v>6.4189999999999994E-5</c:v>
                </c:pt>
                <c:pt idx="64190">
                  <c:v>6.4190999999999996E-5</c:v>
                </c:pt>
                <c:pt idx="64191">
                  <c:v>6.4191999999999998E-5</c:v>
                </c:pt>
                <c:pt idx="64192">
                  <c:v>6.4193E-5</c:v>
                </c:pt>
                <c:pt idx="64193">
                  <c:v>6.4194000000000002E-5</c:v>
                </c:pt>
                <c:pt idx="64194">
                  <c:v>6.4195000000000005E-5</c:v>
                </c:pt>
                <c:pt idx="64195">
                  <c:v>6.4196000000000007E-5</c:v>
                </c:pt>
                <c:pt idx="64196">
                  <c:v>6.4196999999999995E-5</c:v>
                </c:pt>
                <c:pt idx="64197">
                  <c:v>6.4197999999999998E-5</c:v>
                </c:pt>
                <c:pt idx="64198">
                  <c:v>6.4199E-5</c:v>
                </c:pt>
                <c:pt idx="64199">
                  <c:v>6.4200000000000002E-5</c:v>
                </c:pt>
                <c:pt idx="64200">
                  <c:v>6.4201000000000004E-5</c:v>
                </c:pt>
                <c:pt idx="64201">
                  <c:v>6.4202000000000006E-5</c:v>
                </c:pt>
                <c:pt idx="64202">
                  <c:v>6.4202999999999995E-5</c:v>
                </c:pt>
                <c:pt idx="64203">
                  <c:v>6.4203999999999997E-5</c:v>
                </c:pt>
                <c:pt idx="64204">
                  <c:v>6.4204999999999999E-5</c:v>
                </c:pt>
                <c:pt idx="64205">
                  <c:v>6.4206000000000002E-5</c:v>
                </c:pt>
                <c:pt idx="64206">
                  <c:v>6.4207000000000004E-5</c:v>
                </c:pt>
                <c:pt idx="64207">
                  <c:v>6.4208000000000006E-5</c:v>
                </c:pt>
                <c:pt idx="64208">
                  <c:v>6.4208999999999995E-5</c:v>
                </c:pt>
                <c:pt idx="64209">
                  <c:v>6.4209999999999997E-5</c:v>
                </c:pt>
                <c:pt idx="64210">
                  <c:v>6.4210999999999999E-5</c:v>
                </c:pt>
                <c:pt idx="64211">
                  <c:v>6.4212000000000001E-5</c:v>
                </c:pt>
                <c:pt idx="64212">
                  <c:v>6.4213000000000003E-5</c:v>
                </c:pt>
                <c:pt idx="64213">
                  <c:v>6.4214000000000006E-5</c:v>
                </c:pt>
                <c:pt idx="64214">
                  <c:v>6.4214999999999994E-5</c:v>
                </c:pt>
                <c:pt idx="64215">
                  <c:v>6.4215999999999996E-5</c:v>
                </c:pt>
                <c:pt idx="64216">
                  <c:v>6.4216999999999999E-5</c:v>
                </c:pt>
                <c:pt idx="64217">
                  <c:v>6.4218000000000001E-5</c:v>
                </c:pt>
                <c:pt idx="64218">
                  <c:v>6.4219000000000003E-5</c:v>
                </c:pt>
                <c:pt idx="64219">
                  <c:v>6.4220000000000005E-5</c:v>
                </c:pt>
                <c:pt idx="64220">
                  <c:v>6.4220999999999994E-5</c:v>
                </c:pt>
                <c:pt idx="64221">
                  <c:v>6.4221999999999996E-5</c:v>
                </c:pt>
                <c:pt idx="64222">
                  <c:v>6.4222999999999998E-5</c:v>
                </c:pt>
                <c:pt idx="64223">
                  <c:v>6.4224E-5</c:v>
                </c:pt>
                <c:pt idx="64224">
                  <c:v>6.4225000000000003E-5</c:v>
                </c:pt>
                <c:pt idx="64225">
                  <c:v>6.4226000000000005E-5</c:v>
                </c:pt>
                <c:pt idx="64226">
                  <c:v>6.4226999999999993E-5</c:v>
                </c:pt>
                <c:pt idx="64227">
                  <c:v>6.4227999999999996E-5</c:v>
                </c:pt>
                <c:pt idx="64228">
                  <c:v>6.4228999999999998E-5</c:v>
                </c:pt>
                <c:pt idx="64229">
                  <c:v>6.423E-5</c:v>
                </c:pt>
                <c:pt idx="64230">
                  <c:v>6.4231000000000002E-5</c:v>
                </c:pt>
                <c:pt idx="64231">
                  <c:v>6.4232000000000004E-5</c:v>
                </c:pt>
                <c:pt idx="64232">
                  <c:v>6.4233000000000007E-5</c:v>
                </c:pt>
                <c:pt idx="64233">
                  <c:v>6.4233999999999995E-5</c:v>
                </c:pt>
                <c:pt idx="64234">
                  <c:v>6.4234999999999997E-5</c:v>
                </c:pt>
                <c:pt idx="64235">
                  <c:v>6.4236E-5</c:v>
                </c:pt>
                <c:pt idx="64236">
                  <c:v>6.4237000000000002E-5</c:v>
                </c:pt>
                <c:pt idx="64237">
                  <c:v>6.4238000000000004E-5</c:v>
                </c:pt>
                <c:pt idx="64238">
                  <c:v>6.4239000000000006E-5</c:v>
                </c:pt>
                <c:pt idx="64239">
                  <c:v>6.4239999999999995E-5</c:v>
                </c:pt>
                <c:pt idx="64240">
                  <c:v>6.4240999999999997E-5</c:v>
                </c:pt>
                <c:pt idx="64241">
                  <c:v>6.4241999999999999E-5</c:v>
                </c:pt>
                <c:pt idx="64242">
                  <c:v>6.4243000000000001E-5</c:v>
                </c:pt>
                <c:pt idx="64243">
                  <c:v>6.4244000000000004E-5</c:v>
                </c:pt>
                <c:pt idx="64244">
                  <c:v>6.4245000000000006E-5</c:v>
                </c:pt>
                <c:pt idx="64245">
                  <c:v>6.4245999999999994E-5</c:v>
                </c:pt>
                <c:pt idx="64246">
                  <c:v>6.4246999999999997E-5</c:v>
                </c:pt>
                <c:pt idx="64247">
                  <c:v>6.4247999999999999E-5</c:v>
                </c:pt>
                <c:pt idx="64248">
                  <c:v>6.4249000000000001E-5</c:v>
                </c:pt>
                <c:pt idx="64249">
                  <c:v>6.4250000000000003E-5</c:v>
                </c:pt>
                <c:pt idx="64250">
                  <c:v>6.4251000000000005E-5</c:v>
                </c:pt>
                <c:pt idx="64251">
                  <c:v>6.4251999999999994E-5</c:v>
                </c:pt>
                <c:pt idx="64252">
                  <c:v>6.4252999999999996E-5</c:v>
                </c:pt>
                <c:pt idx="64253">
                  <c:v>6.4253999999999998E-5</c:v>
                </c:pt>
                <c:pt idx="64254">
                  <c:v>6.4255000000000001E-5</c:v>
                </c:pt>
                <c:pt idx="64255">
                  <c:v>6.4256000000000003E-5</c:v>
                </c:pt>
                <c:pt idx="64256">
                  <c:v>6.4257000000000005E-5</c:v>
                </c:pt>
                <c:pt idx="64257">
                  <c:v>6.4257999999999994E-5</c:v>
                </c:pt>
                <c:pt idx="64258">
                  <c:v>6.4258999999999996E-5</c:v>
                </c:pt>
                <c:pt idx="64259">
                  <c:v>6.4259999999999998E-5</c:v>
                </c:pt>
                <c:pt idx="64260">
                  <c:v>6.4261E-5</c:v>
                </c:pt>
                <c:pt idx="64261">
                  <c:v>6.4262000000000002E-5</c:v>
                </c:pt>
                <c:pt idx="64262">
                  <c:v>6.4263000000000005E-5</c:v>
                </c:pt>
                <c:pt idx="64263">
                  <c:v>6.4263999999999993E-5</c:v>
                </c:pt>
                <c:pt idx="64264">
                  <c:v>6.4264999999999995E-5</c:v>
                </c:pt>
                <c:pt idx="64265">
                  <c:v>6.4265999999999998E-5</c:v>
                </c:pt>
                <c:pt idx="64266">
                  <c:v>6.4267E-5</c:v>
                </c:pt>
                <c:pt idx="64267">
                  <c:v>6.4268000000000002E-5</c:v>
                </c:pt>
                <c:pt idx="64268">
                  <c:v>6.4269000000000004E-5</c:v>
                </c:pt>
                <c:pt idx="64269">
                  <c:v>6.4270000000000006E-5</c:v>
                </c:pt>
                <c:pt idx="64270">
                  <c:v>6.4270999999999995E-5</c:v>
                </c:pt>
                <c:pt idx="64271">
                  <c:v>6.4271999999999997E-5</c:v>
                </c:pt>
                <c:pt idx="64272">
                  <c:v>6.4272999999999999E-5</c:v>
                </c:pt>
                <c:pt idx="64273">
                  <c:v>6.4274000000000002E-5</c:v>
                </c:pt>
                <c:pt idx="64274">
                  <c:v>6.4275000000000004E-5</c:v>
                </c:pt>
                <c:pt idx="64275">
                  <c:v>6.4276000000000006E-5</c:v>
                </c:pt>
                <c:pt idx="64276">
                  <c:v>6.4276999999999995E-5</c:v>
                </c:pt>
                <c:pt idx="64277">
                  <c:v>6.4277999999999997E-5</c:v>
                </c:pt>
                <c:pt idx="64278">
                  <c:v>6.4278999999999999E-5</c:v>
                </c:pt>
                <c:pt idx="64279">
                  <c:v>6.4280000000000001E-5</c:v>
                </c:pt>
                <c:pt idx="64280">
                  <c:v>6.4281000000000003E-5</c:v>
                </c:pt>
                <c:pt idx="64281">
                  <c:v>6.4282000000000006E-5</c:v>
                </c:pt>
                <c:pt idx="64282">
                  <c:v>6.4282999999999994E-5</c:v>
                </c:pt>
                <c:pt idx="64283">
                  <c:v>6.4283999999999996E-5</c:v>
                </c:pt>
                <c:pt idx="64284">
                  <c:v>6.4284999999999999E-5</c:v>
                </c:pt>
                <c:pt idx="64285">
                  <c:v>6.4286000000000001E-5</c:v>
                </c:pt>
                <c:pt idx="64286">
                  <c:v>6.4287000000000003E-5</c:v>
                </c:pt>
                <c:pt idx="64287">
                  <c:v>6.4288000000000005E-5</c:v>
                </c:pt>
                <c:pt idx="64288">
                  <c:v>6.4288999999999994E-5</c:v>
                </c:pt>
                <c:pt idx="64289">
                  <c:v>6.4289999999999996E-5</c:v>
                </c:pt>
                <c:pt idx="64290">
                  <c:v>6.4290999999999998E-5</c:v>
                </c:pt>
                <c:pt idx="64291">
                  <c:v>6.4292E-5</c:v>
                </c:pt>
                <c:pt idx="64292">
                  <c:v>6.4293000000000003E-5</c:v>
                </c:pt>
                <c:pt idx="64293">
                  <c:v>6.4294000000000005E-5</c:v>
                </c:pt>
                <c:pt idx="64294">
                  <c:v>6.4294999999999993E-5</c:v>
                </c:pt>
                <c:pt idx="64295">
                  <c:v>6.4295999999999996E-5</c:v>
                </c:pt>
                <c:pt idx="64296">
                  <c:v>6.4296999999999998E-5</c:v>
                </c:pt>
                <c:pt idx="64297">
                  <c:v>6.4298E-5</c:v>
                </c:pt>
                <c:pt idx="64298">
                  <c:v>6.4299000000000002E-5</c:v>
                </c:pt>
                <c:pt idx="64299">
                  <c:v>6.4300000000000004E-5</c:v>
                </c:pt>
                <c:pt idx="64300">
                  <c:v>6.4301000000000007E-5</c:v>
                </c:pt>
                <c:pt idx="64301">
                  <c:v>6.4301999999999995E-5</c:v>
                </c:pt>
                <c:pt idx="64302">
                  <c:v>6.4302999999999997E-5</c:v>
                </c:pt>
                <c:pt idx="64303">
                  <c:v>6.4304E-5</c:v>
                </c:pt>
                <c:pt idx="64304">
                  <c:v>6.4305000000000002E-5</c:v>
                </c:pt>
                <c:pt idx="64305">
                  <c:v>6.4306000000000004E-5</c:v>
                </c:pt>
                <c:pt idx="64306">
                  <c:v>6.4307000000000006E-5</c:v>
                </c:pt>
                <c:pt idx="64307">
                  <c:v>6.4307999999999995E-5</c:v>
                </c:pt>
                <c:pt idx="64308">
                  <c:v>6.4308999999999997E-5</c:v>
                </c:pt>
                <c:pt idx="64309">
                  <c:v>6.4309999999999999E-5</c:v>
                </c:pt>
                <c:pt idx="64310">
                  <c:v>6.4311000000000001E-5</c:v>
                </c:pt>
                <c:pt idx="64311">
                  <c:v>6.4312000000000004E-5</c:v>
                </c:pt>
                <c:pt idx="64312">
                  <c:v>6.4313000000000006E-5</c:v>
                </c:pt>
                <c:pt idx="64313">
                  <c:v>6.4313999999999994E-5</c:v>
                </c:pt>
                <c:pt idx="64314">
                  <c:v>6.4314999999999997E-5</c:v>
                </c:pt>
                <c:pt idx="64315">
                  <c:v>6.4315999999999999E-5</c:v>
                </c:pt>
                <c:pt idx="64316">
                  <c:v>6.4317000000000001E-5</c:v>
                </c:pt>
                <c:pt idx="64317">
                  <c:v>6.4318000000000003E-5</c:v>
                </c:pt>
                <c:pt idx="64318">
                  <c:v>6.4319000000000005E-5</c:v>
                </c:pt>
                <c:pt idx="64319">
                  <c:v>6.4319999999999994E-5</c:v>
                </c:pt>
                <c:pt idx="64320">
                  <c:v>6.4320999999999996E-5</c:v>
                </c:pt>
                <c:pt idx="64321">
                  <c:v>6.4321999999999998E-5</c:v>
                </c:pt>
                <c:pt idx="64322">
                  <c:v>6.4323000000000001E-5</c:v>
                </c:pt>
                <c:pt idx="64323">
                  <c:v>6.4324000000000003E-5</c:v>
                </c:pt>
                <c:pt idx="64324">
                  <c:v>6.4325000000000005E-5</c:v>
                </c:pt>
                <c:pt idx="64325">
                  <c:v>6.4325999999999994E-5</c:v>
                </c:pt>
                <c:pt idx="64326">
                  <c:v>6.4326999999999996E-5</c:v>
                </c:pt>
                <c:pt idx="64327">
                  <c:v>6.4327999999999998E-5</c:v>
                </c:pt>
                <c:pt idx="64328">
                  <c:v>6.4329E-5</c:v>
                </c:pt>
                <c:pt idx="64329">
                  <c:v>6.4330000000000002E-5</c:v>
                </c:pt>
                <c:pt idx="64330">
                  <c:v>6.4331000000000005E-5</c:v>
                </c:pt>
                <c:pt idx="64331">
                  <c:v>6.4331999999999993E-5</c:v>
                </c:pt>
                <c:pt idx="64332">
                  <c:v>6.4332999999999995E-5</c:v>
                </c:pt>
                <c:pt idx="64333">
                  <c:v>6.4333999999999998E-5</c:v>
                </c:pt>
                <c:pt idx="64334">
                  <c:v>6.4335E-5</c:v>
                </c:pt>
                <c:pt idx="64335">
                  <c:v>6.4336000000000002E-5</c:v>
                </c:pt>
                <c:pt idx="64336">
                  <c:v>6.4337000000000004E-5</c:v>
                </c:pt>
                <c:pt idx="64337">
                  <c:v>6.4338000000000006E-5</c:v>
                </c:pt>
                <c:pt idx="64338">
                  <c:v>6.4338999999999995E-5</c:v>
                </c:pt>
                <c:pt idx="64339">
                  <c:v>6.4339999999999997E-5</c:v>
                </c:pt>
                <c:pt idx="64340">
                  <c:v>6.4340999999999999E-5</c:v>
                </c:pt>
                <c:pt idx="64341">
                  <c:v>6.4342000000000002E-5</c:v>
                </c:pt>
                <c:pt idx="64342">
                  <c:v>6.4343000000000004E-5</c:v>
                </c:pt>
                <c:pt idx="64343">
                  <c:v>6.4344000000000006E-5</c:v>
                </c:pt>
                <c:pt idx="64344">
                  <c:v>6.4344999999999995E-5</c:v>
                </c:pt>
                <c:pt idx="64345">
                  <c:v>6.4345999999999997E-5</c:v>
                </c:pt>
                <c:pt idx="64346">
                  <c:v>6.4346999999999999E-5</c:v>
                </c:pt>
                <c:pt idx="64347">
                  <c:v>6.4348000000000001E-5</c:v>
                </c:pt>
                <c:pt idx="64348">
                  <c:v>6.4349000000000003E-5</c:v>
                </c:pt>
                <c:pt idx="64349">
                  <c:v>6.4350000000000006E-5</c:v>
                </c:pt>
                <c:pt idx="64350">
                  <c:v>6.4350999999999994E-5</c:v>
                </c:pt>
                <c:pt idx="64351">
                  <c:v>6.4351999999999996E-5</c:v>
                </c:pt>
                <c:pt idx="64352">
                  <c:v>6.4352999999999999E-5</c:v>
                </c:pt>
                <c:pt idx="64353">
                  <c:v>6.4354000000000001E-5</c:v>
                </c:pt>
                <c:pt idx="64354">
                  <c:v>6.4355000000000003E-5</c:v>
                </c:pt>
                <c:pt idx="64355">
                  <c:v>6.4356000000000005E-5</c:v>
                </c:pt>
                <c:pt idx="64356">
                  <c:v>6.4356999999999994E-5</c:v>
                </c:pt>
                <c:pt idx="64357">
                  <c:v>6.4357999999999996E-5</c:v>
                </c:pt>
                <c:pt idx="64358">
                  <c:v>6.4358999999999998E-5</c:v>
                </c:pt>
                <c:pt idx="64359">
                  <c:v>6.436E-5</c:v>
                </c:pt>
                <c:pt idx="64360">
                  <c:v>6.4361000000000003E-5</c:v>
                </c:pt>
                <c:pt idx="64361">
                  <c:v>6.4362000000000005E-5</c:v>
                </c:pt>
                <c:pt idx="64362">
                  <c:v>6.4362999999999993E-5</c:v>
                </c:pt>
                <c:pt idx="64363">
                  <c:v>6.4363999999999996E-5</c:v>
                </c:pt>
                <c:pt idx="64364">
                  <c:v>6.4364999999999998E-5</c:v>
                </c:pt>
                <c:pt idx="64365">
                  <c:v>6.4366E-5</c:v>
                </c:pt>
                <c:pt idx="64366">
                  <c:v>6.4367000000000002E-5</c:v>
                </c:pt>
                <c:pt idx="64367">
                  <c:v>6.4368000000000004E-5</c:v>
                </c:pt>
                <c:pt idx="64368">
                  <c:v>6.4369000000000007E-5</c:v>
                </c:pt>
                <c:pt idx="64369">
                  <c:v>6.4369999999999995E-5</c:v>
                </c:pt>
                <c:pt idx="64370">
                  <c:v>6.4370999999999997E-5</c:v>
                </c:pt>
                <c:pt idx="64371">
                  <c:v>6.4372E-5</c:v>
                </c:pt>
                <c:pt idx="64372">
                  <c:v>6.4373000000000002E-5</c:v>
                </c:pt>
                <c:pt idx="64373">
                  <c:v>6.4374000000000004E-5</c:v>
                </c:pt>
                <c:pt idx="64374">
                  <c:v>6.4375000000000006E-5</c:v>
                </c:pt>
                <c:pt idx="64375">
                  <c:v>6.4375999999999995E-5</c:v>
                </c:pt>
                <c:pt idx="64376">
                  <c:v>6.4376999999999997E-5</c:v>
                </c:pt>
                <c:pt idx="64377">
                  <c:v>6.4377999999999999E-5</c:v>
                </c:pt>
                <c:pt idx="64378">
                  <c:v>6.4379000000000001E-5</c:v>
                </c:pt>
                <c:pt idx="64379">
                  <c:v>6.4380000000000004E-5</c:v>
                </c:pt>
                <c:pt idx="64380">
                  <c:v>6.4381000000000006E-5</c:v>
                </c:pt>
                <c:pt idx="64381">
                  <c:v>6.4381999999999994E-5</c:v>
                </c:pt>
                <c:pt idx="64382">
                  <c:v>6.4382999999999997E-5</c:v>
                </c:pt>
                <c:pt idx="64383">
                  <c:v>6.4383999999999999E-5</c:v>
                </c:pt>
                <c:pt idx="64384">
                  <c:v>6.4385000000000001E-5</c:v>
                </c:pt>
                <c:pt idx="64385">
                  <c:v>6.4386000000000003E-5</c:v>
                </c:pt>
                <c:pt idx="64386">
                  <c:v>6.4387000000000005E-5</c:v>
                </c:pt>
                <c:pt idx="64387">
                  <c:v>6.4387999999999994E-5</c:v>
                </c:pt>
                <c:pt idx="64388">
                  <c:v>6.4388999999999996E-5</c:v>
                </c:pt>
                <c:pt idx="64389">
                  <c:v>6.4389999999999998E-5</c:v>
                </c:pt>
                <c:pt idx="64390">
                  <c:v>6.4391000000000001E-5</c:v>
                </c:pt>
                <c:pt idx="64391">
                  <c:v>6.4392000000000003E-5</c:v>
                </c:pt>
                <c:pt idx="64392">
                  <c:v>6.4393000000000005E-5</c:v>
                </c:pt>
                <c:pt idx="64393">
                  <c:v>6.4393999999999994E-5</c:v>
                </c:pt>
                <c:pt idx="64394">
                  <c:v>6.4394999999999996E-5</c:v>
                </c:pt>
                <c:pt idx="64395">
                  <c:v>6.4395999999999998E-5</c:v>
                </c:pt>
                <c:pt idx="64396">
                  <c:v>6.4397E-5</c:v>
                </c:pt>
                <c:pt idx="64397">
                  <c:v>6.4398000000000002E-5</c:v>
                </c:pt>
                <c:pt idx="64398">
                  <c:v>6.4399000000000005E-5</c:v>
                </c:pt>
                <c:pt idx="64399">
                  <c:v>6.4399999999999993E-5</c:v>
                </c:pt>
                <c:pt idx="64400">
                  <c:v>6.4400999999999995E-5</c:v>
                </c:pt>
                <c:pt idx="64401">
                  <c:v>6.4401999999999998E-5</c:v>
                </c:pt>
                <c:pt idx="64402">
                  <c:v>6.4403E-5</c:v>
                </c:pt>
                <c:pt idx="64403">
                  <c:v>6.4404000000000002E-5</c:v>
                </c:pt>
                <c:pt idx="64404">
                  <c:v>6.4405000000000004E-5</c:v>
                </c:pt>
                <c:pt idx="64405">
                  <c:v>6.4406000000000006E-5</c:v>
                </c:pt>
                <c:pt idx="64406">
                  <c:v>6.4406999999999995E-5</c:v>
                </c:pt>
                <c:pt idx="64407">
                  <c:v>6.4407999999999997E-5</c:v>
                </c:pt>
                <c:pt idx="64408">
                  <c:v>6.4408999999999999E-5</c:v>
                </c:pt>
                <c:pt idx="64409">
                  <c:v>6.4410000000000002E-5</c:v>
                </c:pt>
                <c:pt idx="64410">
                  <c:v>6.4411000000000004E-5</c:v>
                </c:pt>
                <c:pt idx="64411">
                  <c:v>6.4412000000000006E-5</c:v>
                </c:pt>
                <c:pt idx="64412">
                  <c:v>6.4412999999999995E-5</c:v>
                </c:pt>
                <c:pt idx="64413">
                  <c:v>6.4413999999999997E-5</c:v>
                </c:pt>
                <c:pt idx="64414">
                  <c:v>6.4414999999999999E-5</c:v>
                </c:pt>
                <c:pt idx="64415">
                  <c:v>6.4416000000000001E-5</c:v>
                </c:pt>
                <c:pt idx="64416">
                  <c:v>6.4417000000000003E-5</c:v>
                </c:pt>
                <c:pt idx="64417">
                  <c:v>6.4418000000000006E-5</c:v>
                </c:pt>
                <c:pt idx="64418">
                  <c:v>6.4418999999999994E-5</c:v>
                </c:pt>
                <c:pt idx="64419">
                  <c:v>6.4419999999999996E-5</c:v>
                </c:pt>
                <c:pt idx="64420">
                  <c:v>6.4420999999999999E-5</c:v>
                </c:pt>
                <c:pt idx="64421">
                  <c:v>6.4422000000000001E-5</c:v>
                </c:pt>
                <c:pt idx="64422">
                  <c:v>6.4423000000000003E-5</c:v>
                </c:pt>
                <c:pt idx="64423">
                  <c:v>6.4424000000000005E-5</c:v>
                </c:pt>
                <c:pt idx="64424">
                  <c:v>6.4424999999999994E-5</c:v>
                </c:pt>
                <c:pt idx="64425">
                  <c:v>6.4425999999999996E-5</c:v>
                </c:pt>
                <c:pt idx="64426">
                  <c:v>6.4426999999999998E-5</c:v>
                </c:pt>
                <c:pt idx="64427">
                  <c:v>6.4428E-5</c:v>
                </c:pt>
                <c:pt idx="64428">
                  <c:v>6.4429000000000003E-5</c:v>
                </c:pt>
                <c:pt idx="64429">
                  <c:v>6.4430000000000005E-5</c:v>
                </c:pt>
                <c:pt idx="64430">
                  <c:v>6.4430999999999993E-5</c:v>
                </c:pt>
                <c:pt idx="64431">
                  <c:v>6.4431999999999996E-5</c:v>
                </c:pt>
                <c:pt idx="64432">
                  <c:v>6.4432999999999998E-5</c:v>
                </c:pt>
                <c:pt idx="64433">
                  <c:v>6.4434E-5</c:v>
                </c:pt>
                <c:pt idx="64434">
                  <c:v>6.4435000000000002E-5</c:v>
                </c:pt>
                <c:pt idx="64435">
                  <c:v>6.4436000000000004E-5</c:v>
                </c:pt>
                <c:pt idx="64436">
                  <c:v>6.4437000000000007E-5</c:v>
                </c:pt>
                <c:pt idx="64437">
                  <c:v>6.4437999999999995E-5</c:v>
                </c:pt>
                <c:pt idx="64438">
                  <c:v>6.4438999999999997E-5</c:v>
                </c:pt>
                <c:pt idx="64439">
                  <c:v>6.444E-5</c:v>
                </c:pt>
                <c:pt idx="64440">
                  <c:v>6.4441000000000002E-5</c:v>
                </c:pt>
                <c:pt idx="64441">
                  <c:v>6.4442000000000004E-5</c:v>
                </c:pt>
                <c:pt idx="64442">
                  <c:v>6.4443000000000006E-5</c:v>
                </c:pt>
                <c:pt idx="64443">
                  <c:v>6.4443999999999995E-5</c:v>
                </c:pt>
                <c:pt idx="64444">
                  <c:v>6.4444999999999997E-5</c:v>
                </c:pt>
                <c:pt idx="64445">
                  <c:v>6.4445999999999999E-5</c:v>
                </c:pt>
                <c:pt idx="64446">
                  <c:v>6.4447000000000001E-5</c:v>
                </c:pt>
                <c:pt idx="64447">
                  <c:v>6.4448000000000004E-5</c:v>
                </c:pt>
                <c:pt idx="64448">
                  <c:v>6.4449000000000006E-5</c:v>
                </c:pt>
                <c:pt idx="64449">
                  <c:v>6.4449999999999994E-5</c:v>
                </c:pt>
                <c:pt idx="64450">
                  <c:v>6.4450999999999997E-5</c:v>
                </c:pt>
                <c:pt idx="64451">
                  <c:v>6.4451999999999999E-5</c:v>
                </c:pt>
                <c:pt idx="64452">
                  <c:v>6.4453000000000001E-5</c:v>
                </c:pt>
                <c:pt idx="64453">
                  <c:v>6.4454000000000003E-5</c:v>
                </c:pt>
                <c:pt idx="64454">
                  <c:v>6.4455000000000005E-5</c:v>
                </c:pt>
                <c:pt idx="64455">
                  <c:v>6.4455999999999994E-5</c:v>
                </c:pt>
                <c:pt idx="64456">
                  <c:v>6.4456999999999996E-5</c:v>
                </c:pt>
                <c:pt idx="64457">
                  <c:v>6.4457999999999998E-5</c:v>
                </c:pt>
                <c:pt idx="64458">
                  <c:v>6.4459000000000001E-5</c:v>
                </c:pt>
                <c:pt idx="64459">
                  <c:v>6.4460000000000003E-5</c:v>
                </c:pt>
                <c:pt idx="64460">
                  <c:v>6.4461000000000005E-5</c:v>
                </c:pt>
                <c:pt idx="64461">
                  <c:v>6.4461999999999994E-5</c:v>
                </c:pt>
                <c:pt idx="64462">
                  <c:v>6.4462999999999996E-5</c:v>
                </c:pt>
                <c:pt idx="64463">
                  <c:v>6.4463999999999998E-5</c:v>
                </c:pt>
                <c:pt idx="64464">
                  <c:v>6.4465E-5</c:v>
                </c:pt>
                <c:pt idx="64465">
                  <c:v>6.4466000000000002E-5</c:v>
                </c:pt>
                <c:pt idx="64466">
                  <c:v>6.4467000000000005E-5</c:v>
                </c:pt>
                <c:pt idx="64467">
                  <c:v>6.4467999999999993E-5</c:v>
                </c:pt>
                <c:pt idx="64468">
                  <c:v>6.4468999999999995E-5</c:v>
                </c:pt>
                <c:pt idx="64469">
                  <c:v>6.4469999999999998E-5</c:v>
                </c:pt>
                <c:pt idx="64470">
                  <c:v>6.4471E-5</c:v>
                </c:pt>
                <c:pt idx="64471">
                  <c:v>6.4472000000000002E-5</c:v>
                </c:pt>
                <c:pt idx="64472">
                  <c:v>6.4473000000000004E-5</c:v>
                </c:pt>
                <c:pt idx="64473">
                  <c:v>6.4474000000000006E-5</c:v>
                </c:pt>
                <c:pt idx="64474">
                  <c:v>6.4474999999999995E-5</c:v>
                </c:pt>
                <c:pt idx="64475">
                  <c:v>6.4475999999999997E-5</c:v>
                </c:pt>
                <c:pt idx="64476">
                  <c:v>6.4476999999999999E-5</c:v>
                </c:pt>
                <c:pt idx="64477">
                  <c:v>6.4478000000000002E-5</c:v>
                </c:pt>
                <c:pt idx="64478">
                  <c:v>6.4479000000000004E-5</c:v>
                </c:pt>
                <c:pt idx="64479">
                  <c:v>6.4480000000000006E-5</c:v>
                </c:pt>
                <c:pt idx="64480">
                  <c:v>6.4480999999999995E-5</c:v>
                </c:pt>
                <c:pt idx="64481">
                  <c:v>6.4481999999999997E-5</c:v>
                </c:pt>
                <c:pt idx="64482">
                  <c:v>6.4482999999999999E-5</c:v>
                </c:pt>
                <c:pt idx="64483">
                  <c:v>6.4484000000000001E-5</c:v>
                </c:pt>
                <c:pt idx="64484">
                  <c:v>6.4485000000000003E-5</c:v>
                </c:pt>
                <c:pt idx="64485">
                  <c:v>6.4486000000000006E-5</c:v>
                </c:pt>
                <c:pt idx="64486">
                  <c:v>6.4486999999999994E-5</c:v>
                </c:pt>
                <c:pt idx="64487">
                  <c:v>6.4487999999999996E-5</c:v>
                </c:pt>
                <c:pt idx="64488">
                  <c:v>6.4488999999999999E-5</c:v>
                </c:pt>
                <c:pt idx="64489">
                  <c:v>6.4490000000000001E-5</c:v>
                </c:pt>
                <c:pt idx="64490">
                  <c:v>6.4491000000000003E-5</c:v>
                </c:pt>
                <c:pt idx="64491">
                  <c:v>6.4492000000000005E-5</c:v>
                </c:pt>
                <c:pt idx="64492">
                  <c:v>6.4492999999999994E-5</c:v>
                </c:pt>
                <c:pt idx="64493">
                  <c:v>6.4493999999999996E-5</c:v>
                </c:pt>
                <c:pt idx="64494">
                  <c:v>6.4494999999999998E-5</c:v>
                </c:pt>
                <c:pt idx="64495">
                  <c:v>6.4496E-5</c:v>
                </c:pt>
                <c:pt idx="64496">
                  <c:v>6.4497000000000003E-5</c:v>
                </c:pt>
                <c:pt idx="64497">
                  <c:v>6.4498000000000005E-5</c:v>
                </c:pt>
                <c:pt idx="64498">
                  <c:v>6.4498999999999994E-5</c:v>
                </c:pt>
                <c:pt idx="64499">
                  <c:v>6.4499999999999996E-5</c:v>
                </c:pt>
                <c:pt idx="64500">
                  <c:v>6.4500999999999998E-5</c:v>
                </c:pt>
                <c:pt idx="64501">
                  <c:v>6.4502E-5</c:v>
                </c:pt>
                <c:pt idx="64502">
                  <c:v>6.4503000000000002E-5</c:v>
                </c:pt>
                <c:pt idx="64503">
                  <c:v>6.4504000000000004E-5</c:v>
                </c:pt>
                <c:pt idx="64504">
                  <c:v>6.4505000000000007E-5</c:v>
                </c:pt>
                <c:pt idx="64505">
                  <c:v>6.4505999999999995E-5</c:v>
                </c:pt>
                <c:pt idx="64506">
                  <c:v>6.4506999999999998E-5</c:v>
                </c:pt>
                <c:pt idx="64507">
                  <c:v>6.4508E-5</c:v>
                </c:pt>
                <c:pt idx="64508">
                  <c:v>6.4509000000000002E-5</c:v>
                </c:pt>
                <c:pt idx="64509">
                  <c:v>6.4510000000000004E-5</c:v>
                </c:pt>
                <c:pt idx="64510">
                  <c:v>6.4511000000000006E-5</c:v>
                </c:pt>
                <c:pt idx="64511">
                  <c:v>6.4511999999999995E-5</c:v>
                </c:pt>
                <c:pt idx="64512">
                  <c:v>6.4512999999999997E-5</c:v>
                </c:pt>
                <c:pt idx="64513">
                  <c:v>6.4513999999999999E-5</c:v>
                </c:pt>
                <c:pt idx="64514">
                  <c:v>6.4515000000000001E-5</c:v>
                </c:pt>
                <c:pt idx="64515">
                  <c:v>6.4516000000000004E-5</c:v>
                </c:pt>
                <c:pt idx="64516">
                  <c:v>6.4517000000000006E-5</c:v>
                </c:pt>
                <c:pt idx="64517">
                  <c:v>6.4517999999999995E-5</c:v>
                </c:pt>
                <c:pt idx="64518">
                  <c:v>6.4518999999999997E-5</c:v>
                </c:pt>
                <c:pt idx="64519">
                  <c:v>6.4519999999999999E-5</c:v>
                </c:pt>
                <c:pt idx="64520">
                  <c:v>6.4521000000000001E-5</c:v>
                </c:pt>
                <c:pt idx="64521">
                  <c:v>6.4522000000000003E-5</c:v>
                </c:pt>
                <c:pt idx="64522">
                  <c:v>6.4523000000000005E-5</c:v>
                </c:pt>
                <c:pt idx="64523">
                  <c:v>6.4523999999999994E-5</c:v>
                </c:pt>
                <c:pt idx="64524">
                  <c:v>6.4524999999999996E-5</c:v>
                </c:pt>
                <c:pt idx="64525">
                  <c:v>6.4525999999999999E-5</c:v>
                </c:pt>
                <c:pt idx="64526">
                  <c:v>6.4527000000000001E-5</c:v>
                </c:pt>
                <c:pt idx="64527">
                  <c:v>6.4528000000000003E-5</c:v>
                </c:pt>
                <c:pt idx="64528">
                  <c:v>6.4529000000000005E-5</c:v>
                </c:pt>
                <c:pt idx="64529">
                  <c:v>6.4529999999999994E-5</c:v>
                </c:pt>
                <c:pt idx="64530">
                  <c:v>6.4530999999999996E-5</c:v>
                </c:pt>
                <c:pt idx="64531">
                  <c:v>6.4531999999999998E-5</c:v>
                </c:pt>
                <c:pt idx="64532">
                  <c:v>6.4533E-5</c:v>
                </c:pt>
                <c:pt idx="64533">
                  <c:v>6.4534000000000002E-5</c:v>
                </c:pt>
                <c:pt idx="64534">
                  <c:v>6.4535000000000005E-5</c:v>
                </c:pt>
                <c:pt idx="64535">
                  <c:v>6.4535999999999993E-5</c:v>
                </c:pt>
                <c:pt idx="64536">
                  <c:v>6.4536999999999996E-5</c:v>
                </c:pt>
                <c:pt idx="64537">
                  <c:v>6.4537999999999998E-5</c:v>
                </c:pt>
                <c:pt idx="64538">
                  <c:v>6.4539E-5</c:v>
                </c:pt>
                <c:pt idx="64539">
                  <c:v>6.4540000000000002E-5</c:v>
                </c:pt>
                <c:pt idx="64540">
                  <c:v>6.4541000000000004E-5</c:v>
                </c:pt>
                <c:pt idx="64541">
                  <c:v>6.4542000000000006E-5</c:v>
                </c:pt>
                <c:pt idx="64542">
                  <c:v>6.4542999999999995E-5</c:v>
                </c:pt>
                <c:pt idx="64543">
                  <c:v>6.4543999999999997E-5</c:v>
                </c:pt>
                <c:pt idx="64544">
                  <c:v>6.4545E-5</c:v>
                </c:pt>
                <c:pt idx="64545">
                  <c:v>6.4546000000000002E-5</c:v>
                </c:pt>
                <c:pt idx="64546">
                  <c:v>6.4547000000000004E-5</c:v>
                </c:pt>
                <c:pt idx="64547">
                  <c:v>6.4548000000000006E-5</c:v>
                </c:pt>
                <c:pt idx="64548">
                  <c:v>6.4548999999999995E-5</c:v>
                </c:pt>
                <c:pt idx="64549">
                  <c:v>6.4549999999999997E-5</c:v>
                </c:pt>
                <c:pt idx="64550">
                  <c:v>6.4550999999999999E-5</c:v>
                </c:pt>
                <c:pt idx="64551">
                  <c:v>6.4552000000000001E-5</c:v>
                </c:pt>
                <c:pt idx="64552">
                  <c:v>6.4553000000000003E-5</c:v>
                </c:pt>
                <c:pt idx="64553">
                  <c:v>6.4554000000000006E-5</c:v>
                </c:pt>
                <c:pt idx="64554">
                  <c:v>6.4554999999999994E-5</c:v>
                </c:pt>
                <c:pt idx="64555">
                  <c:v>6.4555999999999997E-5</c:v>
                </c:pt>
                <c:pt idx="64556">
                  <c:v>6.4556999999999999E-5</c:v>
                </c:pt>
                <c:pt idx="64557">
                  <c:v>6.4558000000000001E-5</c:v>
                </c:pt>
                <c:pt idx="64558">
                  <c:v>6.4559000000000003E-5</c:v>
                </c:pt>
                <c:pt idx="64559">
                  <c:v>6.4560000000000005E-5</c:v>
                </c:pt>
                <c:pt idx="64560">
                  <c:v>6.4560999999999994E-5</c:v>
                </c:pt>
                <c:pt idx="64561">
                  <c:v>6.4561999999999996E-5</c:v>
                </c:pt>
                <c:pt idx="64562">
                  <c:v>6.4562999999999998E-5</c:v>
                </c:pt>
                <c:pt idx="64563">
                  <c:v>6.4564000000000001E-5</c:v>
                </c:pt>
                <c:pt idx="64564">
                  <c:v>6.4565000000000003E-5</c:v>
                </c:pt>
                <c:pt idx="64565">
                  <c:v>6.4566000000000005E-5</c:v>
                </c:pt>
                <c:pt idx="64566">
                  <c:v>6.4566999999999994E-5</c:v>
                </c:pt>
                <c:pt idx="64567">
                  <c:v>6.4567999999999996E-5</c:v>
                </c:pt>
                <c:pt idx="64568">
                  <c:v>6.4568999999999998E-5</c:v>
                </c:pt>
                <c:pt idx="64569">
                  <c:v>6.457E-5</c:v>
                </c:pt>
                <c:pt idx="64570">
                  <c:v>6.4571000000000002E-5</c:v>
                </c:pt>
                <c:pt idx="64571">
                  <c:v>6.4572000000000005E-5</c:v>
                </c:pt>
                <c:pt idx="64572">
                  <c:v>6.4573000000000007E-5</c:v>
                </c:pt>
                <c:pt idx="64573">
                  <c:v>6.4573999999999995E-5</c:v>
                </c:pt>
                <c:pt idx="64574">
                  <c:v>6.4574999999999998E-5</c:v>
                </c:pt>
                <c:pt idx="64575">
                  <c:v>6.4576E-5</c:v>
                </c:pt>
                <c:pt idx="64576">
                  <c:v>6.4577000000000002E-5</c:v>
                </c:pt>
                <c:pt idx="64577">
                  <c:v>6.4578000000000004E-5</c:v>
                </c:pt>
                <c:pt idx="64578">
                  <c:v>6.4579000000000006E-5</c:v>
                </c:pt>
                <c:pt idx="64579">
                  <c:v>6.4579999999999995E-5</c:v>
                </c:pt>
                <c:pt idx="64580">
                  <c:v>6.4580999999999997E-5</c:v>
                </c:pt>
                <c:pt idx="64581">
                  <c:v>6.4581999999999999E-5</c:v>
                </c:pt>
                <c:pt idx="64582">
                  <c:v>6.4583000000000002E-5</c:v>
                </c:pt>
                <c:pt idx="64583">
                  <c:v>6.4584000000000004E-5</c:v>
                </c:pt>
                <c:pt idx="64584">
                  <c:v>6.4585000000000006E-5</c:v>
                </c:pt>
                <c:pt idx="64585">
                  <c:v>6.4585999999999995E-5</c:v>
                </c:pt>
                <c:pt idx="64586">
                  <c:v>6.4586999999999997E-5</c:v>
                </c:pt>
                <c:pt idx="64587">
                  <c:v>6.4587999999999999E-5</c:v>
                </c:pt>
                <c:pt idx="64588">
                  <c:v>6.4589000000000001E-5</c:v>
                </c:pt>
                <c:pt idx="64589">
                  <c:v>6.4590000000000003E-5</c:v>
                </c:pt>
                <c:pt idx="64590">
                  <c:v>6.4591000000000006E-5</c:v>
                </c:pt>
                <c:pt idx="64591">
                  <c:v>6.4591999999999994E-5</c:v>
                </c:pt>
                <c:pt idx="64592">
                  <c:v>6.4592999999999996E-5</c:v>
                </c:pt>
                <c:pt idx="64593">
                  <c:v>6.4593999999999999E-5</c:v>
                </c:pt>
                <c:pt idx="64594">
                  <c:v>6.4595000000000001E-5</c:v>
                </c:pt>
                <c:pt idx="64595">
                  <c:v>6.4596000000000003E-5</c:v>
                </c:pt>
                <c:pt idx="64596">
                  <c:v>6.4597000000000005E-5</c:v>
                </c:pt>
                <c:pt idx="64597">
                  <c:v>6.4597999999999994E-5</c:v>
                </c:pt>
                <c:pt idx="64598">
                  <c:v>6.4598999999999996E-5</c:v>
                </c:pt>
                <c:pt idx="64599">
                  <c:v>6.4599999999999998E-5</c:v>
                </c:pt>
                <c:pt idx="64600">
                  <c:v>6.4601E-5</c:v>
                </c:pt>
                <c:pt idx="64601">
                  <c:v>6.4602000000000003E-5</c:v>
                </c:pt>
                <c:pt idx="64602">
                  <c:v>6.4603000000000005E-5</c:v>
                </c:pt>
                <c:pt idx="64603">
                  <c:v>6.4603999999999993E-5</c:v>
                </c:pt>
                <c:pt idx="64604">
                  <c:v>6.4604999999999996E-5</c:v>
                </c:pt>
                <c:pt idx="64605">
                  <c:v>6.4605999999999998E-5</c:v>
                </c:pt>
                <c:pt idx="64606">
                  <c:v>6.4607E-5</c:v>
                </c:pt>
                <c:pt idx="64607">
                  <c:v>6.4608000000000002E-5</c:v>
                </c:pt>
                <c:pt idx="64608">
                  <c:v>6.4609000000000004E-5</c:v>
                </c:pt>
                <c:pt idx="64609">
                  <c:v>6.4610000000000007E-5</c:v>
                </c:pt>
                <c:pt idx="64610">
                  <c:v>6.4610999999999995E-5</c:v>
                </c:pt>
                <c:pt idx="64611">
                  <c:v>6.4611999999999997E-5</c:v>
                </c:pt>
                <c:pt idx="64612">
                  <c:v>6.4613E-5</c:v>
                </c:pt>
                <c:pt idx="64613">
                  <c:v>6.4614000000000002E-5</c:v>
                </c:pt>
                <c:pt idx="64614">
                  <c:v>6.4615000000000004E-5</c:v>
                </c:pt>
                <c:pt idx="64615">
                  <c:v>6.4616000000000006E-5</c:v>
                </c:pt>
                <c:pt idx="64616">
                  <c:v>6.4616999999999995E-5</c:v>
                </c:pt>
                <c:pt idx="64617">
                  <c:v>6.4617999999999997E-5</c:v>
                </c:pt>
                <c:pt idx="64618">
                  <c:v>6.4618999999999999E-5</c:v>
                </c:pt>
                <c:pt idx="64619">
                  <c:v>6.4620000000000001E-5</c:v>
                </c:pt>
                <c:pt idx="64620">
                  <c:v>6.4621000000000004E-5</c:v>
                </c:pt>
                <c:pt idx="64621">
                  <c:v>6.4622000000000006E-5</c:v>
                </c:pt>
                <c:pt idx="64622">
                  <c:v>6.4622999999999994E-5</c:v>
                </c:pt>
                <c:pt idx="64623">
                  <c:v>6.4623999999999997E-5</c:v>
                </c:pt>
                <c:pt idx="64624">
                  <c:v>6.4624999999999999E-5</c:v>
                </c:pt>
                <c:pt idx="64625">
                  <c:v>6.4626000000000001E-5</c:v>
                </c:pt>
                <c:pt idx="64626">
                  <c:v>6.4627000000000003E-5</c:v>
                </c:pt>
                <c:pt idx="64627">
                  <c:v>6.4628000000000005E-5</c:v>
                </c:pt>
                <c:pt idx="64628">
                  <c:v>6.4628999999999994E-5</c:v>
                </c:pt>
                <c:pt idx="64629">
                  <c:v>6.4629999999999996E-5</c:v>
                </c:pt>
                <c:pt idx="64630">
                  <c:v>6.4630999999999998E-5</c:v>
                </c:pt>
                <c:pt idx="64631">
                  <c:v>6.4632000000000001E-5</c:v>
                </c:pt>
                <c:pt idx="64632">
                  <c:v>6.4633000000000003E-5</c:v>
                </c:pt>
                <c:pt idx="64633">
                  <c:v>6.4634000000000005E-5</c:v>
                </c:pt>
                <c:pt idx="64634">
                  <c:v>6.4634999999999994E-5</c:v>
                </c:pt>
                <c:pt idx="64635">
                  <c:v>6.4635999999999996E-5</c:v>
                </c:pt>
                <c:pt idx="64636">
                  <c:v>6.4636999999999998E-5</c:v>
                </c:pt>
                <c:pt idx="64637">
                  <c:v>6.4638E-5</c:v>
                </c:pt>
                <c:pt idx="64638">
                  <c:v>6.4639000000000002E-5</c:v>
                </c:pt>
                <c:pt idx="64639">
                  <c:v>6.4640000000000005E-5</c:v>
                </c:pt>
                <c:pt idx="64640">
                  <c:v>6.4641000000000007E-5</c:v>
                </c:pt>
                <c:pt idx="64641">
                  <c:v>6.4641999999999995E-5</c:v>
                </c:pt>
                <c:pt idx="64642">
                  <c:v>6.4642999999999998E-5</c:v>
                </c:pt>
                <c:pt idx="64643">
                  <c:v>6.4644E-5</c:v>
                </c:pt>
                <c:pt idx="64644">
                  <c:v>6.4645000000000002E-5</c:v>
                </c:pt>
                <c:pt idx="64645">
                  <c:v>6.4646000000000004E-5</c:v>
                </c:pt>
                <c:pt idx="64646">
                  <c:v>6.4647000000000006E-5</c:v>
                </c:pt>
                <c:pt idx="64647">
                  <c:v>6.4647999999999995E-5</c:v>
                </c:pt>
                <c:pt idx="64648">
                  <c:v>6.4648999999999997E-5</c:v>
                </c:pt>
                <c:pt idx="64649">
                  <c:v>6.4649999999999999E-5</c:v>
                </c:pt>
                <c:pt idx="64650">
                  <c:v>6.4651000000000002E-5</c:v>
                </c:pt>
                <c:pt idx="64651">
                  <c:v>6.4652000000000004E-5</c:v>
                </c:pt>
                <c:pt idx="64652">
                  <c:v>6.4653000000000006E-5</c:v>
                </c:pt>
                <c:pt idx="64653">
                  <c:v>6.4653999999999995E-5</c:v>
                </c:pt>
                <c:pt idx="64654">
                  <c:v>6.4654999999999997E-5</c:v>
                </c:pt>
                <c:pt idx="64655">
                  <c:v>6.4655999999999999E-5</c:v>
                </c:pt>
                <c:pt idx="64656">
                  <c:v>6.4657000000000001E-5</c:v>
                </c:pt>
                <c:pt idx="64657">
                  <c:v>6.4658000000000003E-5</c:v>
                </c:pt>
                <c:pt idx="64658">
                  <c:v>6.4659000000000006E-5</c:v>
                </c:pt>
                <c:pt idx="64659">
                  <c:v>6.4659999999999994E-5</c:v>
                </c:pt>
                <c:pt idx="64660">
                  <c:v>6.4660999999999996E-5</c:v>
                </c:pt>
                <c:pt idx="64661">
                  <c:v>6.4661999999999999E-5</c:v>
                </c:pt>
                <c:pt idx="64662">
                  <c:v>6.4663000000000001E-5</c:v>
                </c:pt>
                <c:pt idx="64663">
                  <c:v>6.4664000000000003E-5</c:v>
                </c:pt>
                <c:pt idx="64664">
                  <c:v>6.4665000000000005E-5</c:v>
                </c:pt>
                <c:pt idx="64665">
                  <c:v>6.4665999999999994E-5</c:v>
                </c:pt>
                <c:pt idx="64666">
                  <c:v>6.4666999999999996E-5</c:v>
                </c:pt>
                <c:pt idx="64667">
                  <c:v>6.4667999999999998E-5</c:v>
                </c:pt>
                <c:pt idx="64668">
                  <c:v>6.4669E-5</c:v>
                </c:pt>
                <c:pt idx="64669">
                  <c:v>6.4670000000000003E-5</c:v>
                </c:pt>
                <c:pt idx="64670">
                  <c:v>6.4671000000000005E-5</c:v>
                </c:pt>
                <c:pt idx="64671">
                  <c:v>6.4671999999999993E-5</c:v>
                </c:pt>
                <c:pt idx="64672">
                  <c:v>6.4672999999999996E-5</c:v>
                </c:pt>
                <c:pt idx="64673">
                  <c:v>6.4673999999999998E-5</c:v>
                </c:pt>
                <c:pt idx="64674">
                  <c:v>6.4675E-5</c:v>
                </c:pt>
                <c:pt idx="64675">
                  <c:v>6.4676000000000002E-5</c:v>
                </c:pt>
                <c:pt idx="64676">
                  <c:v>6.4677000000000004E-5</c:v>
                </c:pt>
                <c:pt idx="64677">
                  <c:v>6.4678000000000007E-5</c:v>
                </c:pt>
                <c:pt idx="64678">
                  <c:v>6.4678999999999995E-5</c:v>
                </c:pt>
                <c:pt idx="64679">
                  <c:v>6.4679999999999997E-5</c:v>
                </c:pt>
                <c:pt idx="64680">
                  <c:v>6.4681E-5</c:v>
                </c:pt>
                <c:pt idx="64681">
                  <c:v>6.4682000000000002E-5</c:v>
                </c:pt>
                <c:pt idx="64682">
                  <c:v>6.4683000000000004E-5</c:v>
                </c:pt>
                <c:pt idx="64683">
                  <c:v>6.4684000000000006E-5</c:v>
                </c:pt>
                <c:pt idx="64684">
                  <c:v>6.4684999999999995E-5</c:v>
                </c:pt>
                <c:pt idx="64685">
                  <c:v>6.4685999999999997E-5</c:v>
                </c:pt>
                <c:pt idx="64686">
                  <c:v>6.4686999999999999E-5</c:v>
                </c:pt>
                <c:pt idx="64687">
                  <c:v>6.4688000000000001E-5</c:v>
                </c:pt>
                <c:pt idx="64688">
                  <c:v>6.4689000000000004E-5</c:v>
                </c:pt>
                <c:pt idx="64689">
                  <c:v>6.4690000000000006E-5</c:v>
                </c:pt>
                <c:pt idx="64690">
                  <c:v>6.4690999999999994E-5</c:v>
                </c:pt>
                <c:pt idx="64691">
                  <c:v>6.4691999999999997E-5</c:v>
                </c:pt>
                <c:pt idx="64692">
                  <c:v>6.4692999999999999E-5</c:v>
                </c:pt>
                <c:pt idx="64693">
                  <c:v>6.4694000000000001E-5</c:v>
                </c:pt>
                <c:pt idx="64694">
                  <c:v>6.4695000000000003E-5</c:v>
                </c:pt>
                <c:pt idx="64695">
                  <c:v>6.4696000000000005E-5</c:v>
                </c:pt>
                <c:pt idx="64696">
                  <c:v>6.4696999999999994E-5</c:v>
                </c:pt>
                <c:pt idx="64697">
                  <c:v>6.4697999999999996E-5</c:v>
                </c:pt>
                <c:pt idx="64698">
                  <c:v>6.4698999999999998E-5</c:v>
                </c:pt>
                <c:pt idx="64699">
                  <c:v>6.4700000000000001E-5</c:v>
                </c:pt>
                <c:pt idx="64700">
                  <c:v>6.4701000000000003E-5</c:v>
                </c:pt>
                <c:pt idx="64701">
                  <c:v>6.4702000000000005E-5</c:v>
                </c:pt>
                <c:pt idx="64702">
                  <c:v>6.4702999999999994E-5</c:v>
                </c:pt>
                <c:pt idx="64703">
                  <c:v>6.4703999999999996E-5</c:v>
                </c:pt>
                <c:pt idx="64704">
                  <c:v>6.4704999999999998E-5</c:v>
                </c:pt>
                <c:pt idx="64705">
                  <c:v>6.4706E-5</c:v>
                </c:pt>
                <c:pt idx="64706">
                  <c:v>6.4707000000000002E-5</c:v>
                </c:pt>
                <c:pt idx="64707">
                  <c:v>6.4708000000000005E-5</c:v>
                </c:pt>
                <c:pt idx="64708">
                  <c:v>6.4709000000000007E-5</c:v>
                </c:pt>
                <c:pt idx="64709">
                  <c:v>6.4709999999999995E-5</c:v>
                </c:pt>
                <c:pt idx="64710">
                  <c:v>6.4710999999999998E-5</c:v>
                </c:pt>
                <c:pt idx="64711">
                  <c:v>6.4712E-5</c:v>
                </c:pt>
                <c:pt idx="64712">
                  <c:v>6.4713000000000002E-5</c:v>
                </c:pt>
                <c:pt idx="64713">
                  <c:v>6.4714000000000004E-5</c:v>
                </c:pt>
                <c:pt idx="64714">
                  <c:v>6.4715000000000006E-5</c:v>
                </c:pt>
                <c:pt idx="64715">
                  <c:v>6.4715999999999995E-5</c:v>
                </c:pt>
                <c:pt idx="64716">
                  <c:v>6.4716999999999997E-5</c:v>
                </c:pt>
                <c:pt idx="64717">
                  <c:v>6.4717999999999999E-5</c:v>
                </c:pt>
                <c:pt idx="64718">
                  <c:v>6.4719000000000002E-5</c:v>
                </c:pt>
                <c:pt idx="64719">
                  <c:v>6.4720000000000004E-5</c:v>
                </c:pt>
                <c:pt idx="64720">
                  <c:v>6.4721000000000006E-5</c:v>
                </c:pt>
                <c:pt idx="64721">
                  <c:v>6.4721999999999995E-5</c:v>
                </c:pt>
                <c:pt idx="64722">
                  <c:v>6.4722999999999997E-5</c:v>
                </c:pt>
                <c:pt idx="64723">
                  <c:v>6.4723999999999999E-5</c:v>
                </c:pt>
                <c:pt idx="64724">
                  <c:v>6.4725000000000001E-5</c:v>
                </c:pt>
                <c:pt idx="64725">
                  <c:v>6.4726000000000003E-5</c:v>
                </c:pt>
                <c:pt idx="64726">
                  <c:v>6.4727000000000006E-5</c:v>
                </c:pt>
                <c:pt idx="64727">
                  <c:v>6.4727999999999994E-5</c:v>
                </c:pt>
                <c:pt idx="64728">
                  <c:v>6.4728999999999996E-5</c:v>
                </c:pt>
                <c:pt idx="64729">
                  <c:v>6.4729999999999999E-5</c:v>
                </c:pt>
                <c:pt idx="64730">
                  <c:v>6.4731000000000001E-5</c:v>
                </c:pt>
                <c:pt idx="64731">
                  <c:v>6.4732000000000003E-5</c:v>
                </c:pt>
                <c:pt idx="64732">
                  <c:v>6.4733000000000005E-5</c:v>
                </c:pt>
                <c:pt idx="64733">
                  <c:v>6.4733999999999994E-5</c:v>
                </c:pt>
                <c:pt idx="64734">
                  <c:v>6.4734999999999996E-5</c:v>
                </c:pt>
                <c:pt idx="64735">
                  <c:v>6.4735999999999998E-5</c:v>
                </c:pt>
                <c:pt idx="64736">
                  <c:v>6.4737E-5</c:v>
                </c:pt>
                <c:pt idx="64737">
                  <c:v>6.4738000000000003E-5</c:v>
                </c:pt>
                <c:pt idx="64738">
                  <c:v>6.4739000000000005E-5</c:v>
                </c:pt>
                <c:pt idx="64739">
                  <c:v>6.4739999999999993E-5</c:v>
                </c:pt>
                <c:pt idx="64740">
                  <c:v>6.4740999999999996E-5</c:v>
                </c:pt>
                <c:pt idx="64741">
                  <c:v>6.4741999999999998E-5</c:v>
                </c:pt>
                <c:pt idx="64742">
                  <c:v>6.4743E-5</c:v>
                </c:pt>
                <c:pt idx="64743">
                  <c:v>6.4744000000000002E-5</c:v>
                </c:pt>
                <c:pt idx="64744">
                  <c:v>6.4745000000000004E-5</c:v>
                </c:pt>
                <c:pt idx="64745">
                  <c:v>6.4746000000000007E-5</c:v>
                </c:pt>
                <c:pt idx="64746">
                  <c:v>6.4746999999999995E-5</c:v>
                </c:pt>
                <c:pt idx="64747">
                  <c:v>6.4747999999999997E-5</c:v>
                </c:pt>
                <c:pt idx="64748">
                  <c:v>6.4749E-5</c:v>
                </c:pt>
                <c:pt idx="64749">
                  <c:v>6.4750000000000002E-5</c:v>
                </c:pt>
                <c:pt idx="64750">
                  <c:v>6.4751000000000004E-5</c:v>
                </c:pt>
                <c:pt idx="64751">
                  <c:v>6.4752000000000006E-5</c:v>
                </c:pt>
                <c:pt idx="64752">
                  <c:v>6.4752999999999995E-5</c:v>
                </c:pt>
                <c:pt idx="64753">
                  <c:v>6.4753999999999997E-5</c:v>
                </c:pt>
                <c:pt idx="64754">
                  <c:v>6.4754999999999999E-5</c:v>
                </c:pt>
                <c:pt idx="64755">
                  <c:v>6.4756000000000001E-5</c:v>
                </c:pt>
                <c:pt idx="64756">
                  <c:v>6.4757000000000004E-5</c:v>
                </c:pt>
                <c:pt idx="64757">
                  <c:v>6.4758000000000006E-5</c:v>
                </c:pt>
                <c:pt idx="64758">
                  <c:v>6.4758999999999994E-5</c:v>
                </c:pt>
                <c:pt idx="64759">
                  <c:v>6.4759999999999997E-5</c:v>
                </c:pt>
                <c:pt idx="64760">
                  <c:v>6.4760999999999999E-5</c:v>
                </c:pt>
                <c:pt idx="64761">
                  <c:v>6.4762000000000001E-5</c:v>
                </c:pt>
                <c:pt idx="64762">
                  <c:v>6.4763000000000003E-5</c:v>
                </c:pt>
                <c:pt idx="64763">
                  <c:v>6.4764000000000005E-5</c:v>
                </c:pt>
                <c:pt idx="64764">
                  <c:v>6.4764999999999994E-5</c:v>
                </c:pt>
                <c:pt idx="64765">
                  <c:v>6.4765999999999996E-5</c:v>
                </c:pt>
                <c:pt idx="64766">
                  <c:v>6.4766999999999998E-5</c:v>
                </c:pt>
                <c:pt idx="64767">
                  <c:v>6.4768000000000001E-5</c:v>
                </c:pt>
                <c:pt idx="64768">
                  <c:v>6.4769000000000003E-5</c:v>
                </c:pt>
                <c:pt idx="64769">
                  <c:v>6.4770000000000005E-5</c:v>
                </c:pt>
                <c:pt idx="64770">
                  <c:v>6.4770999999999994E-5</c:v>
                </c:pt>
                <c:pt idx="64771">
                  <c:v>6.4771999999999996E-5</c:v>
                </c:pt>
                <c:pt idx="64772">
                  <c:v>6.4772999999999998E-5</c:v>
                </c:pt>
                <c:pt idx="64773">
                  <c:v>6.4774E-5</c:v>
                </c:pt>
                <c:pt idx="64774">
                  <c:v>6.4775000000000002E-5</c:v>
                </c:pt>
                <c:pt idx="64775">
                  <c:v>6.4776000000000005E-5</c:v>
                </c:pt>
                <c:pt idx="64776">
                  <c:v>6.4776999999999993E-5</c:v>
                </c:pt>
                <c:pt idx="64777">
                  <c:v>6.4777999999999995E-5</c:v>
                </c:pt>
                <c:pt idx="64778">
                  <c:v>6.4778999999999998E-5</c:v>
                </c:pt>
                <c:pt idx="64779">
                  <c:v>6.478E-5</c:v>
                </c:pt>
                <c:pt idx="64780">
                  <c:v>6.4781000000000002E-5</c:v>
                </c:pt>
                <c:pt idx="64781">
                  <c:v>6.4782000000000004E-5</c:v>
                </c:pt>
                <c:pt idx="64782">
                  <c:v>6.4783000000000006E-5</c:v>
                </c:pt>
                <c:pt idx="64783">
                  <c:v>6.4783999999999995E-5</c:v>
                </c:pt>
                <c:pt idx="64784">
                  <c:v>6.4784999999999997E-5</c:v>
                </c:pt>
                <c:pt idx="64785">
                  <c:v>6.4785999999999999E-5</c:v>
                </c:pt>
                <c:pt idx="64786">
                  <c:v>6.4787000000000002E-5</c:v>
                </c:pt>
                <c:pt idx="64787">
                  <c:v>6.4788000000000004E-5</c:v>
                </c:pt>
                <c:pt idx="64788">
                  <c:v>6.4789000000000006E-5</c:v>
                </c:pt>
                <c:pt idx="64789">
                  <c:v>6.4789999999999995E-5</c:v>
                </c:pt>
                <c:pt idx="64790">
                  <c:v>6.4790999999999997E-5</c:v>
                </c:pt>
                <c:pt idx="64791">
                  <c:v>6.4791999999999999E-5</c:v>
                </c:pt>
                <c:pt idx="64792">
                  <c:v>6.4793000000000001E-5</c:v>
                </c:pt>
                <c:pt idx="64793">
                  <c:v>6.4794000000000003E-5</c:v>
                </c:pt>
                <c:pt idx="64794">
                  <c:v>6.4795000000000006E-5</c:v>
                </c:pt>
                <c:pt idx="64795">
                  <c:v>6.4795999999999994E-5</c:v>
                </c:pt>
                <c:pt idx="64796">
                  <c:v>6.4796999999999996E-5</c:v>
                </c:pt>
                <c:pt idx="64797">
                  <c:v>6.4797999999999999E-5</c:v>
                </c:pt>
                <c:pt idx="64798">
                  <c:v>6.4799000000000001E-5</c:v>
                </c:pt>
                <c:pt idx="64799">
                  <c:v>6.4800000000000003E-5</c:v>
                </c:pt>
                <c:pt idx="64800">
                  <c:v>6.4801000000000005E-5</c:v>
                </c:pt>
                <c:pt idx="64801">
                  <c:v>6.4801999999999994E-5</c:v>
                </c:pt>
                <c:pt idx="64802">
                  <c:v>6.4802999999999996E-5</c:v>
                </c:pt>
                <c:pt idx="64803">
                  <c:v>6.4803999999999998E-5</c:v>
                </c:pt>
                <c:pt idx="64804">
                  <c:v>6.4805E-5</c:v>
                </c:pt>
                <c:pt idx="64805">
                  <c:v>6.4806000000000003E-5</c:v>
                </c:pt>
                <c:pt idx="64806">
                  <c:v>6.4807000000000005E-5</c:v>
                </c:pt>
                <c:pt idx="64807">
                  <c:v>6.4807999999999993E-5</c:v>
                </c:pt>
                <c:pt idx="64808">
                  <c:v>6.4808999999999996E-5</c:v>
                </c:pt>
                <c:pt idx="64809">
                  <c:v>6.4809999999999998E-5</c:v>
                </c:pt>
                <c:pt idx="64810">
                  <c:v>6.4811E-5</c:v>
                </c:pt>
                <c:pt idx="64811">
                  <c:v>6.4812000000000002E-5</c:v>
                </c:pt>
                <c:pt idx="64812">
                  <c:v>6.4813000000000004E-5</c:v>
                </c:pt>
                <c:pt idx="64813">
                  <c:v>6.4814000000000007E-5</c:v>
                </c:pt>
                <c:pt idx="64814">
                  <c:v>6.4814999999999995E-5</c:v>
                </c:pt>
                <c:pt idx="64815">
                  <c:v>6.4815999999999997E-5</c:v>
                </c:pt>
                <c:pt idx="64816">
                  <c:v>6.4817E-5</c:v>
                </c:pt>
                <c:pt idx="64817">
                  <c:v>6.4818000000000002E-5</c:v>
                </c:pt>
                <c:pt idx="64818">
                  <c:v>6.4819000000000004E-5</c:v>
                </c:pt>
                <c:pt idx="64819">
                  <c:v>6.4820000000000006E-5</c:v>
                </c:pt>
                <c:pt idx="64820">
                  <c:v>6.4820999999999995E-5</c:v>
                </c:pt>
                <c:pt idx="64821">
                  <c:v>6.4821999999999997E-5</c:v>
                </c:pt>
                <c:pt idx="64822">
                  <c:v>6.4822999999999999E-5</c:v>
                </c:pt>
                <c:pt idx="64823">
                  <c:v>6.4824000000000001E-5</c:v>
                </c:pt>
                <c:pt idx="64824">
                  <c:v>6.4825000000000004E-5</c:v>
                </c:pt>
                <c:pt idx="64825">
                  <c:v>6.4826000000000006E-5</c:v>
                </c:pt>
                <c:pt idx="64826">
                  <c:v>6.4826999999999994E-5</c:v>
                </c:pt>
                <c:pt idx="64827">
                  <c:v>6.4827999999999997E-5</c:v>
                </c:pt>
                <c:pt idx="64828">
                  <c:v>6.4828999999999999E-5</c:v>
                </c:pt>
                <c:pt idx="64829">
                  <c:v>6.4830000000000001E-5</c:v>
                </c:pt>
                <c:pt idx="64830">
                  <c:v>6.4831000000000003E-5</c:v>
                </c:pt>
                <c:pt idx="64831">
                  <c:v>6.4832000000000005E-5</c:v>
                </c:pt>
                <c:pt idx="64832">
                  <c:v>6.4832999999999994E-5</c:v>
                </c:pt>
                <c:pt idx="64833">
                  <c:v>6.4833999999999996E-5</c:v>
                </c:pt>
                <c:pt idx="64834">
                  <c:v>6.4834999999999998E-5</c:v>
                </c:pt>
                <c:pt idx="64835">
                  <c:v>6.4836000000000001E-5</c:v>
                </c:pt>
                <c:pt idx="64836">
                  <c:v>6.4837000000000003E-5</c:v>
                </c:pt>
                <c:pt idx="64837">
                  <c:v>6.4838000000000005E-5</c:v>
                </c:pt>
                <c:pt idx="64838">
                  <c:v>6.4838999999999994E-5</c:v>
                </c:pt>
                <c:pt idx="64839">
                  <c:v>6.4839999999999996E-5</c:v>
                </c:pt>
                <c:pt idx="64840">
                  <c:v>6.4840999999999998E-5</c:v>
                </c:pt>
                <c:pt idx="64841">
                  <c:v>6.4842E-5</c:v>
                </c:pt>
                <c:pt idx="64842">
                  <c:v>6.4843000000000002E-5</c:v>
                </c:pt>
                <c:pt idx="64843">
                  <c:v>6.4844000000000005E-5</c:v>
                </c:pt>
                <c:pt idx="64844">
                  <c:v>6.4844999999999993E-5</c:v>
                </c:pt>
                <c:pt idx="64845">
                  <c:v>6.4845999999999995E-5</c:v>
                </c:pt>
                <c:pt idx="64846">
                  <c:v>6.4846999999999998E-5</c:v>
                </c:pt>
                <c:pt idx="64847">
                  <c:v>6.4848E-5</c:v>
                </c:pt>
                <c:pt idx="64848">
                  <c:v>6.4849000000000002E-5</c:v>
                </c:pt>
                <c:pt idx="64849">
                  <c:v>6.4850000000000004E-5</c:v>
                </c:pt>
                <c:pt idx="64850">
                  <c:v>6.4851000000000006E-5</c:v>
                </c:pt>
                <c:pt idx="64851">
                  <c:v>6.4851999999999995E-5</c:v>
                </c:pt>
                <c:pt idx="64852">
                  <c:v>6.4852999999999997E-5</c:v>
                </c:pt>
                <c:pt idx="64853">
                  <c:v>6.4853999999999999E-5</c:v>
                </c:pt>
                <c:pt idx="64854">
                  <c:v>6.4855000000000002E-5</c:v>
                </c:pt>
                <c:pt idx="64855">
                  <c:v>6.4856000000000004E-5</c:v>
                </c:pt>
                <c:pt idx="64856">
                  <c:v>6.4857000000000006E-5</c:v>
                </c:pt>
                <c:pt idx="64857">
                  <c:v>6.4857999999999995E-5</c:v>
                </c:pt>
                <c:pt idx="64858">
                  <c:v>6.4858999999999997E-5</c:v>
                </c:pt>
                <c:pt idx="64859">
                  <c:v>6.4859999999999999E-5</c:v>
                </c:pt>
                <c:pt idx="64860">
                  <c:v>6.4861000000000001E-5</c:v>
                </c:pt>
                <c:pt idx="64861">
                  <c:v>6.4862000000000003E-5</c:v>
                </c:pt>
                <c:pt idx="64862">
                  <c:v>6.4863000000000006E-5</c:v>
                </c:pt>
                <c:pt idx="64863">
                  <c:v>6.4863999999999994E-5</c:v>
                </c:pt>
                <c:pt idx="64864">
                  <c:v>6.4864999999999996E-5</c:v>
                </c:pt>
                <c:pt idx="64865">
                  <c:v>6.4865999999999999E-5</c:v>
                </c:pt>
                <c:pt idx="64866">
                  <c:v>6.4867000000000001E-5</c:v>
                </c:pt>
                <c:pt idx="64867">
                  <c:v>6.4868000000000003E-5</c:v>
                </c:pt>
                <c:pt idx="64868">
                  <c:v>6.4869000000000005E-5</c:v>
                </c:pt>
                <c:pt idx="64869">
                  <c:v>6.4869999999999994E-5</c:v>
                </c:pt>
                <c:pt idx="64870">
                  <c:v>6.4870999999999996E-5</c:v>
                </c:pt>
                <c:pt idx="64871">
                  <c:v>6.4871999999999998E-5</c:v>
                </c:pt>
                <c:pt idx="64872">
                  <c:v>6.4873E-5</c:v>
                </c:pt>
                <c:pt idx="64873">
                  <c:v>6.4874000000000003E-5</c:v>
                </c:pt>
                <c:pt idx="64874">
                  <c:v>6.4875000000000005E-5</c:v>
                </c:pt>
                <c:pt idx="64875">
                  <c:v>6.4875999999999993E-5</c:v>
                </c:pt>
                <c:pt idx="64876">
                  <c:v>6.4876999999999996E-5</c:v>
                </c:pt>
                <c:pt idx="64877">
                  <c:v>6.4877999999999998E-5</c:v>
                </c:pt>
                <c:pt idx="64878">
                  <c:v>6.4879E-5</c:v>
                </c:pt>
                <c:pt idx="64879">
                  <c:v>6.4880000000000002E-5</c:v>
                </c:pt>
                <c:pt idx="64880">
                  <c:v>6.4881000000000004E-5</c:v>
                </c:pt>
                <c:pt idx="64881">
                  <c:v>6.4882000000000007E-5</c:v>
                </c:pt>
                <c:pt idx="64882">
                  <c:v>6.4882999999999995E-5</c:v>
                </c:pt>
                <c:pt idx="64883">
                  <c:v>6.4883999999999997E-5</c:v>
                </c:pt>
                <c:pt idx="64884">
                  <c:v>6.4885E-5</c:v>
                </c:pt>
                <c:pt idx="64885">
                  <c:v>6.4886000000000002E-5</c:v>
                </c:pt>
                <c:pt idx="64886">
                  <c:v>6.4887000000000004E-5</c:v>
                </c:pt>
                <c:pt idx="64887">
                  <c:v>6.4888000000000006E-5</c:v>
                </c:pt>
                <c:pt idx="64888">
                  <c:v>6.4888999999999995E-5</c:v>
                </c:pt>
                <c:pt idx="64889">
                  <c:v>6.4889999999999997E-5</c:v>
                </c:pt>
                <c:pt idx="64890">
                  <c:v>6.4890999999999999E-5</c:v>
                </c:pt>
                <c:pt idx="64891">
                  <c:v>6.4892000000000001E-5</c:v>
                </c:pt>
                <c:pt idx="64892">
                  <c:v>6.4893000000000004E-5</c:v>
                </c:pt>
                <c:pt idx="64893">
                  <c:v>6.4894000000000006E-5</c:v>
                </c:pt>
                <c:pt idx="64894">
                  <c:v>6.4894999999999994E-5</c:v>
                </c:pt>
                <c:pt idx="64895">
                  <c:v>6.4895999999999997E-5</c:v>
                </c:pt>
                <c:pt idx="64896">
                  <c:v>6.4896999999999999E-5</c:v>
                </c:pt>
                <c:pt idx="64897">
                  <c:v>6.4898000000000001E-5</c:v>
                </c:pt>
                <c:pt idx="64898">
                  <c:v>6.4899000000000003E-5</c:v>
                </c:pt>
                <c:pt idx="64899">
                  <c:v>6.4900000000000005E-5</c:v>
                </c:pt>
                <c:pt idx="64900">
                  <c:v>6.4900999999999994E-5</c:v>
                </c:pt>
                <c:pt idx="64901">
                  <c:v>6.4901999999999996E-5</c:v>
                </c:pt>
                <c:pt idx="64902">
                  <c:v>6.4902999999999998E-5</c:v>
                </c:pt>
                <c:pt idx="64903">
                  <c:v>6.4904000000000001E-5</c:v>
                </c:pt>
                <c:pt idx="64904">
                  <c:v>6.4905000000000003E-5</c:v>
                </c:pt>
                <c:pt idx="64905">
                  <c:v>6.4906000000000005E-5</c:v>
                </c:pt>
                <c:pt idx="64906">
                  <c:v>6.4906999999999994E-5</c:v>
                </c:pt>
                <c:pt idx="64907">
                  <c:v>6.4907999999999996E-5</c:v>
                </c:pt>
                <c:pt idx="64908">
                  <c:v>6.4908999999999998E-5</c:v>
                </c:pt>
                <c:pt idx="64909">
                  <c:v>6.491E-5</c:v>
                </c:pt>
                <c:pt idx="64910">
                  <c:v>6.4911000000000002E-5</c:v>
                </c:pt>
                <c:pt idx="64911">
                  <c:v>6.4912000000000005E-5</c:v>
                </c:pt>
                <c:pt idx="64912">
                  <c:v>6.4912999999999993E-5</c:v>
                </c:pt>
                <c:pt idx="64913">
                  <c:v>6.4913999999999995E-5</c:v>
                </c:pt>
                <c:pt idx="64914">
                  <c:v>6.4914999999999998E-5</c:v>
                </c:pt>
                <c:pt idx="64915">
                  <c:v>6.4916E-5</c:v>
                </c:pt>
                <c:pt idx="64916">
                  <c:v>6.4917000000000002E-5</c:v>
                </c:pt>
                <c:pt idx="64917">
                  <c:v>6.4918000000000004E-5</c:v>
                </c:pt>
                <c:pt idx="64918">
                  <c:v>6.4919000000000006E-5</c:v>
                </c:pt>
                <c:pt idx="64919">
                  <c:v>6.4919999999999995E-5</c:v>
                </c:pt>
                <c:pt idx="64920">
                  <c:v>6.4920999999999997E-5</c:v>
                </c:pt>
                <c:pt idx="64921">
                  <c:v>6.4921999999999999E-5</c:v>
                </c:pt>
                <c:pt idx="64922">
                  <c:v>6.4923000000000002E-5</c:v>
                </c:pt>
                <c:pt idx="64923">
                  <c:v>6.4924000000000004E-5</c:v>
                </c:pt>
                <c:pt idx="64924">
                  <c:v>6.4925000000000006E-5</c:v>
                </c:pt>
                <c:pt idx="64925">
                  <c:v>6.4925999999999995E-5</c:v>
                </c:pt>
                <c:pt idx="64926">
                  <c:v>6.4926999999999997E-5</c:v>
                </c:pt>
                <c:pt idx="64927">
                  <c:v>6.4927999999999999E-5</c:v>
                </c:pt>
                <c:pt idx="64928">
                  <c:v>6.4929000000000001E-5</c:v>
                </c:pt>
                <c:pt idx="64929">
                  <c:v>6.4930000000000003E-5</c:v>
                </c:pt>
                <c:pt idx="64930">
                  <c:v>6.4931000000000006E-5</c:v>
                </c:pt>
                <c:pt idx="64931">
                  <c:v>6.4931999999999994E-5</c:v>
                </c:pt>
                <c:pt idx="64932">
                  <c:v>6.4932999999999996E-5</c:v>
                </c:pt>
                <c:pt idx="64933">
                  <c:v>6.4933999999999999E-5</c:v>
                </c:pt>
                <c:pt idx="64934">
                  <c:v>6.4935000000000001E-5</c:v>
                </c:pt>
                <c:pt idx="64935">
                  <c:v>6.4936000000000003E-5</c:v>
                </c:pt>
                <c:pt idx="64936">
                  <c:v>6.4937000000000005E-5</c:v>
                </c:pt>
                <c:pt idx="64937">
                  <c:v>6.4937999999999994E-5</c:v>
                </c:pt>
                <c:pt idx="64938">
                  <c:v>6.4938999999999996E-5</c:v>
                </c:pt>
                <c:pt idx="64939">
                  <c:v>6.4939999999999998E-5</c:v>
                </c:pt>
                <c:pt idx="64940">
                  <c:v>6.4941E-5</c:v>
                </c:pt>
                <c:pt idx="64941">
                  <c:v>6.4942000000000003E-5</c:v>
                </c:pt>
                <c:pt idx="64942">
                  <c:v>6.4943000000000005E-5</c:v>
                </c:pt>
                <c:pt idx="64943">
                  <c:v>6.4943999999999993E-5</c:v>
                </c:pt>
                <c:pt idx="64944">
                  <c:v>6.4944999999999996E-5</c:v>
                </c:pt>
                <c:pt idx="64945">
                  <c:v>6.4945999999999998E-5</c:v>
                </c:pt>
                <c:pt idx="64946">
                  <c:v>6.4947E-5</c:v>
                </c:pt>
                <c:pt idx="64947">
                  <c:v>6.4948000000000002E-5</c:v>
                </c:pt>
                <c:pt idx="64948">
                  <c:v>6.4949000000000004E-5</c:v>
                </c:pt>
                <c:pt idx="64949">
                  <c:v>6.4950000000000007E-5</c:v>
                </c:pt>
                <c:pt idx="64950">
                  <c:v>6.4950999999999995E-5</c:v>
                </c:pt>
                <c:pt idx="64951">
                  <c:v>6.4951999999999997E-5</c:v>
                </c:pt>
                <c:pt idx="64952">
                  <c:v>6.4953E-5</c:v>
                </c:pt>
                <c:pt idx="64953">
                  <c:v>6.4954000000000002E-5</c:v>
                </c:pt>
                <c:pt idx="64954">
                  <c:v>6.4955000000000004E-5</c:v>
                </c:pt>
                <c:pt idx="64955">
                  <c:v>6.4956000000000006E-5</c:v>
                </c:pt>
                <c:pt idx="64956">
                  <c:v>6.4956999999999995E-5</c:v>
                </c:pt>
                <c:pt idx="64957">
                  <c:v>6.4957999999999997E-5</c:v>
                </c:pt>
                <c:pt idx="64958">
                  <c:v>6.4958999999999999E-5</c:v>
                </c:pt>
                <c:pt idx="64959">
                  <c:v>6.4960000000000001E-5</c:v>
                </c:pt>
                <c:pt idx="64960">
                  <c:v>6.4961000000000004E-5</c:v>
                </c:pt>
                <c:pt idx="64961">
                  <c:v>6.4962000000000006E-5</c:v>
                </c:pt>
                <c:pt idx="64962">
                  <c:v>6.4962999999999994E-5</c:v>
                </c:pt>
                <c:pt idx="64963">
                  <c:v>6.4963999999999997E-5</c:v>
                </c:pt>
                <c:pt idx="64964">
                  <c:v>6.4964999999999999E-5</c:v>
                </c:pt>
                <c:pt idx="64965">
                  <c:v>6.4966000000000001E-5</c:v>
                </c:pt>
                <c:pt idx="64966">
                  <c:v>6.4967000000000003E-5</c:v>
                </c:pt>
                <c:pt idx="64967">
                  <c:v>6.4968000000000005E-5</c:v>
                </c:pt>
                <c:pt idx="64968">
                  <c:v>6.4968999999999994E-5</c:v>
                </c:pt>
                <c:pt idx="64969">
                  <c:v>6.4969999999999996E-5</c:v>
                </c:pt>
                <c:pt idx="64970">
                  <c:v>6.4970999999999998E-5</c:v>
                </c:pt>
                <c:pt idx="64971">
                  <c:v>6.4972000000000001E-5</c:v>
                </c:pt>
                <c:pt idx="64972">
                  <c:v>6.4973000000000003E-5</c:v>
                </c:pt>
                <c:pt idx="64973">
                  <c:v>6.4974000000000005E-5</c:v>
                </c:pt>
                <c:pt idx="64974">
                  <c:v>6.4974999999999994E-5</c:v>
                </c:pt>
                <c:pt idx="64975">
                  <c:v>6.4975999999999996E-5</c:v>
                </c:pt>
                <c:pt idx="64976">
                  <c:v>6.4976999999999998E-5</c:v>
                </c:pt>
                <c:pt idx="64977">
                  <c:v>6.4978E-5</c:v>
                </c:pt>
                <c:pt idx="64978">
                  <c:v>6.4979000000000002E-5</c:v>
                </c:pt>
                <c:pt idx="64979">
                  <c:v>6.4980000000000005E-5</c:v>
                </c:pt>
                <c:pt idx="64980">
                  <c:v>6.4980999999999993E-5</c:v>
                </c:pt>
                <c:pt idx="64981">
                  <c:v>6.4981999999999995E-5</c:v>
                </c:pt>
                <c:pt idx="64982">
                  <c:v>6.4982999999999998E-5</c:v>
                </c:pt>
                <c:pt idx="64983">
                  <c:v>6.4984E-5</c:v>
                </c:pt>
                <c:pt idx="64984">
                  <c:v>6.4985000000000002E-5</c:v>
                </c:pt>
                <c:pt idx="64985">
                  <c:v>6.4986000000000004E-5</c:v>
                </c:pt>
                <c:pt idx="64986">
                  <c:v>6.4987000000000006E-5</c:v>
                </c:pt>
                <c:pt idx="64987">
                  <c:v>6.4987999999999995E-5</c:v>
                </c:pt>
                <c:pt idx="64988">
                  <c:v>6.4988999999999997E-5</c:v>
                </c:pt>
                <c:pt idx="64989">
                  <c:v>6.4989999999999999E-5</c:v>
                </c:pt>
                <c:pt idx="64990">
                  <c:v>6.4991000000000002E-5</c:v>
                </c:pt>
                <c:pt idx="64991">
                  <c:v>6.4992000000000004E-5</c:v>
                </c:pt>
                <c:pt idx="64992">
                  <c:v>6.4993000000000006E-5</c:v>
                </c:pt>
                <c:pt idx="64993">
                  <c:v>6.4993999999999995E-5</c:v>
                </c:pt>
                <c:pt idx="64994">
                  <c:v>6.4994999999999997E-5</c:v>
                </c:pt>
                <c:pt idx="64995">
                  <c:v>6.4995999999999999E-5</c:v>
                </c:pt>
                <c:pt idx="64996">
                  <c:v>6.4997000000000001E-5</c:v>
                </c:pt>
                <c:pt idx="64997">
                  <c:v>6.4998000000000003E-5</c:v>
                </c:pt>
                <c:pt idx="64998">
                  <c:v>6.4999000000000006E-5</c:v>
                </c:pt>
                <c:pt idx="64999">
                  <c:v>6.4999999999999994E-5</c:v>
                </c:pt>
                <c:pt idx="65000">
                  <c:v>6.5000999999999996E-5</c:v>
                </c:pt>
                <c:pt idx="65001">
                  <c:v>6.5001999999999999E-5</c:v>
                </c:pt>
                <c:pt idx="65002">
                  <c:v>6.5003000000000001E-5</c:v>
                </c:pt>
                <c:pt idx="65003">
                  <c:v>6.5004000000000003E-5</c:v>
                </c:pt>
                <c:pt idx="65004">
                  <c:v>6.5005000000000005E-5</c:v>
                </c:pt>
                <c:pt idx="65005">
                  <c:v>6.5005999999999994E-5</c:v>
                </c:pt>
                <c:pt idx="65006">
                  <c:v>6.5006999999999996E-5</c:v>
                </c:pt>
                <c:pt idx="65007">
                  <c:v>6.5007999999999998E-5</c:v>
                </c:pt>
                <c:pt idx="65008">
                  <c:v>6.5009E-5</c:v>
                </c:pt>
                <c:pt idx="65009">
                  <c:v>6.5010000000000003E-5</c:v>
                </c:pt>
                <c:pt idx="65010">
                  <c:v>6.5011000000000005E-5</c:v>
                </c:pt>
                <c:pt idx="65011">
                  <c:v>6.5011999999999994E-5</c:v>
                </c:pt>
                <c:pt idx="65012">
                  <c:v>6.5012999999999996E-5</c:v>
                </c:pt>
                <c:pt idx="65013">
                  <c:v>6.5013999999999998E-5</c:v>
                </c:pt>
                <c:pt idx="65014">
                  <c:v>6.5015E-5</c:v>
                </c:pt>
                <c:pt idx="65015">
                  <c:v>6.5016000000000002E-5</c:v>
                </c:pt>
                <c:pt idx="65016">
                  <c:v>6.5017000000000004E-5</c:v>
                </c:pt>
                <c:pt idx="65017">
                  <c:v>6.5018000000000007E-5</c:v>
                </c:pt>
                <c:pt idx="65018">
                  <c:v>6.5018999999999995E-5</c:v>
                </c:pt>
                <c:pt idx="65019">
                  <c:v>6.5019999999999998E-5</c:v>
                </c:pt>
                <c:pt idx="65020">
                  <c:v>6.5021E-5</c:v>
                </c:pt>
                <c:pt idx="65021">
                  <c:v>6.5022000000000002E-5</c:v>
                </c:pt>
                <c:pt idx="65022">
                  <c:v>6.5023000000000004E-5</c:v>
                </c:pt>
                <c:pt idx="65023">
                  <c:v>6.5024000000000006E-5</c:v>
                </c:pt>
                <c:pt idx="65024">
                  <c:v>6.5024999999999995E-5</c:v>
                </c:pt>
                <c:pt idx="65025">
                  <c:v>6.5025999999999997E-5</c:v>
                </c:pt>
                <c:pt idx="65026">
                  <c:v>6.5026999999999999E-5</c:v>
                </c:pt>
                <c:pt idx="65027">
                  <c:v>6.5028000000000001E-5</c:v>
                </c:pt>
                <c:pt idx="65028">
                  <c:v>6.5029000000000004E-5</c:v>
                </c:pt>
                <c:pt idx="65029">
                  <c:v>6.5030000000000006E-5</c:v>
                </c:pt>
                <c:pt idx="65030">
                  <c:v>6.5030999999999995E-5</c:v>
                </c:pt>
                <c:pt idx="65031">
                  <c:v>6.5031999999999997E-5</c:v>
                </c:pt>
                <c:pt idx="65032">
                  <c:v>6.5032999999999999E-5</c:v>
                </c:pt>
                <c:pt idx="65033">
                  <c:v>6.5034000000000001E-5</c:v>
                </c:pt>
                <c:pt idx="65034">
                  <c:v>6.5035000000000003E-5</c:v>
                </c:pt>
                <c:pt idx="65035">
                  <c:v>6.5036000000000005E-5</c:v>
                </c:pt>
                <c:pt idx="65036">
                  <c:v>6.5036999999999994E-5</c:v>
                </c:pt>
                <c:pt idx="65037">
                  <c:v>6.5037999999999996E-5</c:v>
                </c:pt>
                <c:pt idx="65038">
                  <c:v>6.5038999999999999E-5</c:v>
                </c:pt>
                <c:pt idx="65039">
                  <c:v>6.5040000000000001E-5</c:v>
                </c:pt>
                <c:pt idx="65040">
                  <c:v>6.5041000000000003E-5</c:v>
                </c:pt>
                <c:pt idx="65041">
                  <c:v>6.5042000000000005E-5</c:v>
                </c:pt>
                <c:pt idx="65042">
                  <c:v>6.5042999999999994E-5</c:v>
                </c:pt>
                <c:pt idx="65043">
                  <c:v>6.5043999999999996E-5</c:v>
                </c:pt>
                <c:pt idx="65044">
                  <c:v>6.5044999999999998E-5</c:v>
                </c:pt>
                <c:pt idx="65045">
                  <c:v>6.5046E-5</c:v>
                </c:pt>
                <c:pt idx="65046">
                  <c:v>6.5047000000000002E-5</c:v>
                </c:pt>
                <c:pt idx="65047">
                  <c:v>6.5048000000000005E-5</c:v>
                </c:pt>
                <c:pt idx="65048">
                  <c:v>6.5048999999999993E-5</c:v>
                </c:pt>
                <c:pt idx="65049">
                  <c:v>6.5049999999999996E-5</c:v>
                </c:pt>
                <c:pt idx="65050">
                  <c:v>6.5050999999999998E-5</c:v>
                </c:pt>
                <c:pt idx="65051">
                  <c:v>6.5052E-5</c:v>
                </c:pt>
                <c:pt idx="65052">
                  <c:v>6.5053000000000002E-5</c:v>
                </c:pt>
                <c:pt idx="65053">
                  <c:v>6.5054000000000004E-5</c:v>
                </c:pt>
                <c:pt idx="65054">
                  <c:v>6.5055000000000006E-5</c:v>
                </c:pt>
                <c:pt idx="65055">
                  <c:v>6.5055999999999995E-5</c:v>
                </c:pt>
                <c:pt idx="65056">
                  <c:v>6.5056999999999997E-5</c:v>
                </c:pt>
                <c:pt idx="65057">
                  <c:v>6.5058E-5</c:v>
                </c:pt>
                <c:pt idx="65058">
                  <c:v>6.5059000000000002E-5</c:v>
                </c:pt>
                <c:pt idx="65059">
                  <c:v>6.5060000000000004E-5</c:v>
                </c:pt>
                <c:pt idx="65060">
                  <c:v>6.5061000000000006E-5</c:v>
                </c:pt>
                <c:pt idx="65061">
                  <c:v>6.5061999999999995E-5</c:v>
                </c:pt>
                <c:pt idx="65062">
                  <c:v>6.5062999999999997E-5</c:v>
                </c:pt>
                <c:pt idx="65063">
                  <c:v>6.5063999999999999E-5</c:v>
                </c:pt>
                <c:pt idx="65064">
                  <c:v>6.5065000000000001E-5</c:v>
                </c:pt>
                <c:pt idx="65065">
                  <c:v>6.5066000000000003E-5</c:v>
                </c:pt>
                <c:pt idx="65066">
                  <c:v>6.5067000000000006E-5</c:v>
                </c:pt>
                <c:pt idx="65067">
                  <c:v>6.5067999999999994E-5</c:v>
                </c:pt>
                <c:pt idx="65068">
                  <c:v>6.5068999999999997E-5</c:v>
                </c:pt>
                <c:pt idx="65069">
                  <c:v>6.5069999999999999E-5</c:v>
                </c:pt>
                <c:pt idx="65070">
                  <c:v>6.5071000000000001E-5</c:v>
                </c:pt>
                <c:pt idx="65071">
                  <c:v>6.5072000000000003E-5</c:v>
                </c:pt>
                <c:pt idx="65072">
                  <c:v>6.5073000000000005E-5</c:v>
                </c:pt>
                <c:pt idx="65073">
                  <c:v>6.5073999999999994E-5</c:v>
                </c:pt>
                <c:pt idx="65074">
                  <c:v>6.5074999999999996E-5</c:v>
                </c:pt>
                <c:pt idx="65075">
                  <c:v>6.5075999999999998E-5</c:v>
                </c:pt>
                <c:pt idx="65076">
                  <c:v>6.5077000000000001E-5</c:v>
                </c:pt>
                <c:pt idx="65077">
                  <c:v>6.5078000000000003E-5</c:v>
                </c:pt>
                <c:pt idx="65078">
                  <c:v>6.5079000000000005E-5</c:v>
                </c:pt>
                <c:pt idx="65079">
                  <c:v>6.5079999999999994E-5</c:v>
                </c:pt>
                <c:pt idx="65080">
                  <c:v>6.5080999999999996E-5</c:v>
                </c:pt>
                <c:pt idx="65081">
                  <c:v>6.5081999999999998E-5</c:v>
                </c:pt>
                <c:pt idx="65082">
                  <c:v>6.5083E-5</c:v>
                </c:pt>
                <c:pt idx="65083">
                  <c:v>6.5084000000000002E-5</c:v>
                </c:pt>
                <c:pt idx="65084">
                  <c:v>6.5085000000000005E-5</c:v>
                </c:pt>
                <c:pt idx="65085">
                  <c:v>6.5086000000000007E-5</c:v>
                </c:pt>
                <c:pt idx="65086">
                  <c:v>6.5086999999999995E-5</c:v>
                </c:pt>
                <c:pt idx="65087">
                  <c:v>6.5087999999999998E-5</c:v>
                </c:pt>
                <c:pt idx="65088">
                  <c:v>6.5089E-5</c:v>
                </c:pt>
                <c:pt idx="65089">
                  <c:v>6.5090000000000002E-5</c:v>
                </c:pt>
                <c:pt idx="65090">
                  <c:v>6.5091000000000004E-5</c:v>
                </c:pt>
                <c:pt idx="65091">
                  <c:v>6.5092000000000006E-5</c:v>
                </c:pt>
                <c:pt idx="65092">
                  <c:v>6.5092999999999995E-5</c:v>
                </c:pt>
                <c:pt idx="65093">
                  <c:v>6.5093999999999997E-5</c:v>
                </c:pt>
                <c:pt idx="65094">
                  <c:v>6.5094999999999999E-5</c:v>
                </c:pt>
                <c:pt idx="65095">
                  <c:v>6.5096000000000002E-5</c:v>
                </c:pt>
                <c:pt idx="65096">
                  <c:v>6.5097000000000004E-5</c:v>
                </c:pt>
                <c:pt idx="65097">
                  <c:v>6.5098000000000006E-5</c:v>
                </c:pt>
                <c:pt idx="65098">
                  <c:v>6.5098999999999995E-5</c:v>
                </c:pt>
                <c:pt idx="65099">
                  <c:v>6.5099999999999997E-5</c:v>
                </c:pt>
                <c:pt idx="65100">
                  <c:v>6.5100999999999999E-5</c:v>
                </c:pt>
                <c:pt idx="65101">
                  <c:v>6.5102000000000001E-5</c:v>
                </c:pt>
                <c:pt idx="65102">
                  <c:v>6.5103000000000003E-5</c:v>
                </c:pt>
                <c:pt idx="65103">
                  <c:v>6.5104000000000006E-5</c:v>
                </c:pt>
                <c:pt idx="65104">
                  <c:v>6.5104999999999994E-5</c:v>
                </c:pt>
                <c:pt idx="65105">
                  <c:v>6.5105999999999996E-5</c:v>
                </c:pt>
                <c:pt idx="65106">
                  <c:v>6.5106999999999999E-5</c:v>
                </c:pt>
                <c:pt idx="65107">
                  <c:v>6.5108000000000001E-5</c:v>
                </c:pt>
                <c:pt idx="65108">
                  <c:v>6.5109000000000003E-5</c:v>
                </c:pt>
                <c:pt idx="65109">
                  <c:v>6.5110000000000005E-5</c:v>
                </c:pt>
                <c:pt idx="65110">
                  <c:v>6.5110999999999994E-5</c:v>
                </c:pt>
                <c:pt idx="65111">
                  <c:v>6.5111999999999996E-5</c:v>
                </c:pt>
                <c:pt idx="65112">
                  <c:v>6.5112999999999998E-5</c:v>
                </c:pt>
                <c:pt idx="65113">
                  <c:v>6.5114E-5</c:v>
                </c:pt>
                <c:pt idx="65114">
                  <c:v>6.5115000000000003E-5</c:v>
                </c:pt>
                <c:pt idx="65115">
                  <c:v>6.5116000000000005E-5</c:v>
                </c:pt>
                <c:pt idx="65116">
                  <c:v>6.5116999999999993E-5</c:v>
                </c:pt>
                <c:pt idx="65117">
                  <c:v>6.5117999999999996E-5</c:v>
                </c:pt>
                <c:pt idx="65118">
                  <c:v>6.5118999999999998E-5</c:v>
                </c:pt>
                <c:pt idx="65119">
                  <c:v>6.512E-5</c:v>
                </c:pt>
                <c:pt idx="65120">
                  <c:v>6.5121000000000002E-5</c:v>
                </c:pt>
                <c:pt idx="65121">
                  <c:v>6.5122000000000004E-5</c:v>
                </c:pt>
                <c:pt idx="65122">
                  <c:v>6.5123000000000007E-5</c:v>
                </c:pt>
                <c:pt idx="65123">
                  <c:v>6.5123999999999995E-5</c:v>
                </c:pt>
                <c:pt idx="65124">
                  <c:v>6.5124999999999997E-5</c:v>
                </c:pt>
                <c:pt idx="65125">
                  <c:v>6.5126E-5</c:v>
                </c:pt>
                <c:pt idx="65126">
                  <c:v>6.5127000000000002E-5</c:v>
                </c:pt>
                <c:pt idx="65127">
                  <c:v>6.5128000000000004E-5</c:v>
                </c:pt>
                <c:pt idx="65128">
                  <c:v>6.5129000000000006E-5</c:v>
                </c:pt>
                <c:pt idx="65129">
                  <c:v>6.5129999999999995E-5</c:v>
                </c:pt>
                <c:pt idx="65130">
                  <c:v>6.5130999999999997E-5</c:v>
                </c:pt>
                <c:pt idx="65131">
                  <c:v>6.5131999999999999E-5</c:v>
                </c:pt>
                <c:pt idx="65132">
                  <c:v>6.5133000000000001E-5</c:v>
                </c:pt>
                <c:pt idx="65133">
                  <c:v>6.5134000000000004E-5</c:v>
                </c:pt>
                <c:pt idx="65134">
                  <c:v>6.5135000000000006E-5</c:v>
                </c:pt>
                <c:pt idx="65135">
                  <c:v>6.5135999999999994E-5</c:v>
                </c:pt>
                <c:pt idx="65136">
                  <c:v>6.5136999999999997E-5</c:v>
                </c:pt>
                <c:pt idx="65137">
                  <c:v>6.5137999999999999E-5</c:v>
                </c:pt>
                <c:pt idx="65138">
                  <c:v>6.5139000000000001E-5</c:v>
                </c:pt>
                <c:pt idx="65139">
                  <c:v>6.5140000000000003E-5</c:v>
                </c:pt>
                <c:pt idx="65140">
                  <c:v>6.5141000000000005E-5</c:v>
                </c:pt>
                <c:pt idx="65141">
                  <c:v>6.5141999999999994E-5</c:v>
                </c:pt>
                <c:pt idx="65142">
                  <c:v>6.5142999999999996E-5</c:v>
                </c:pt>
                <c:pt idx="65143">
                  <c:v>6.5143999999999998E-5</c:v>
                </c:pt>
                <c:pt idx="65144">
                  <c:v>6.5145000000000001E-5</c:v>
                </c:pt>
                <c:pt idx="65145">
                  <c:v>6.5146000000000003E-5</c:v>
                </c:pt>
                <c:pt idx="65146">
                  <c:v>6.5147000000000005E-5</c:v>
                </c:pt>
                <c:pt idx="65147">
                  <c:v>6.5147999999999994E-5</c:v>
                </c:pt>
                <c:pt idx="65148">
                  <c:v>6.5148999999999996E-5</c:v>
                </c:pt>
                <c:pt idx="65149">
                  <c:v>6.5149999999999998E-5</c:v>
                </c:pt>
                <c:pt idx="65150">
                  <c:v>6.5151E-5</c:v>
                </c:pt>
                <c:pt idx="65151">
                  <c:v>6.5152000000000002E-5</c:v>
                </c:pt>
                <c:pt idx="65152">
                  <c:v>6.5153000000000005E-5</c:v>
                </c:pt>
                <c:pt idx="65153">
                  <c:v>6.5154000000000007E-5</c:v>
                </c:pt>
                <c:pt idx="65154">
                  <c:v>6.5154999999999995E-5</c:v>
                </c:pt>
                <c:pt idx="65155">
                  <c:v>6.5155999999999998E-5</c:v>
                </c:pt>
                <c:pt idx="65156">
                  <c:v>6.5157E-5</c:v>
                </c:pt>
                <c:pt idx="65157">
                  <c:v>6.5158000000000002E-5</c:v>
                </c:pt>
                <c:pt idx="65158">
                  <c:v>6.5159000000000004E-5</c:v>
                </c:pt>
                <c:pt idx="65159">
                  <c:v>6.5160000000000006E-5</c:v>
                </c:pt>
                <c:pt idx="65160">
                  <c:v>6.5160999999999995E-5</c:v>
                </c:pt>
                <c:pt idx="65161">
                  <c:v>6.5161999999999997E-5</c:v>
                </c:pt>
                <c:pt idx="65162">
                  <c:v>6.5162999999999999E-5</c:v>
                </c:pt>
                <c:pt idx="65163">
                  <c:v>6.5164000000000002E-5</c:v>
                </c:pt>
                <c:pt idx="65164">
                  <c:v>6.5165000000000004E-5</c:v>
                </c:pt>
                <c:pt idx="65165">
                  <c:v>6.5166000000000006E-5</c:v>
                </c:pt>
                <c:pt idx="65166">
                  <c:v>6.5166999999999995E-5</c:v>
                </c:pt>
                <c:pt idx="65167">
                  <c:v>6.5167999999999997E-5</c:v>
                </c:pt>
                <c:pt idx="65168">
                  <c:v>6.5168999999999999E-5</c:v>
                </c:pt>
                <c:pt idx="65169">
                  <c:v>6.5170000000000001E-5</c:v>
                </c:pt>
                <c:pt idx="65170">
                  <c:v>6.5171000000000003E-5</c:v>
                </c:pt>
                <c:pt idx="65171">
                  <c:v>6.5172000000000006E-5</c:v>
                </c:pt>
                <c:pt idx="65172">
                  <c:v>6.5172999999999994E-5</c:v>
                </c:pt>
                <c:pt idx="65173">
                  <c:v>6.5173999999999996E-5</c:v>
                </c:pt>
                <c:pt idx="65174">
                  <c:v>6.5174999999999999E-5</c:v>
                </c:pt>
                <c:pt idx="65175">
                  <c:v>6.5176000000000001E-5</c:v>
                </c:pt>
                <c:pt idx="65176">
                  <c:v>6.5177000000000003E-5</c:v>
                </c:pt>
                <c:pt idx="65177">
                  <c:v>6.5178000000000005E-5</c:v>
                </c:pt>
                <c:pt idx="65178">
                  <c:v>6.5178999999999994E-5</c:v>
                </c:pt>
                <c:pt idx="65179">
                  <c:v>6.5179999999999996E-5</c:v>
                </c:pt>
                <c:pt idx="65180">
                  <c:v>6.5180999999999998E-5</c:v>
                </c:pt>
                <c:pt idx="65181">
                  <c:v>6.5182E-5</c:v>
                </c:pt>
                <c:pt idx="65182">
                  <c:v>6.5183000000000003E-5</c:v>
                </c:pt>
                <c:pt idx="65183">
                  <c:v>6.5184000000000005E-5</c:v>
                </c:pt>
                <c:pt idx="65184">
                  <c:v>6.5184999999999993E-5</c:v>
                </c:pt>
                <c:pt idx="65185">
                  <c:v>6.5185999999999996E-5</c:v>
                </c:pt>
                <c:pt idx="65186">
                  <c:v>6.5186999999999998E-5</c:v>
                </c:pt>
                <c:pt idx="65187">
                  <c:v>6.5188E-5</c:v>
                </c:pt>
                <c:pt idx="65188">
                  <c:v>6.5189000000000002E-5</c:v>
                </c:pt>
                <c:pt idx="65189">
                  <c:v>6.5190000000000004E-5</c:v>
                </c:pt>
                <c:pt idx="65190">
                  <c:v>6.5191000000000007E-5</c:v>
                </c:pt>
                <c:pt idx="65191">
                  <c:v>6.5191999999999995E-5</c:v>
                </c:pt>
                <c:pt idx="65192">
                  <c:v>6.5192999999999997E-5</c:v>
                </c:pt>
                <c:pt idx="65193">
                  <c:v>6.5194E-5</c:v>
                </c:pt>
                <c:pt idx="65194">
                  <c:v>6.5195000000000002E-5</c:v>
                </c:pt>
                <c:pt idx="65195">
                  <c:v>6.5196000000000004E-5</c:v>
                </c:pt>
                <c:pt idx="65196">
                  <c:v>6.5197000000000006E-5</c:v>
                </c:pt>
                <c:pt idx="65197">
                  <c:v>6.5197999999999995E-5</c:v>
                </c:pt>
                <c:pt idx="65198">
                  <c:v>6.5198999999999997E-5</c:v>
                </c:pt>
                <c:pt idx="65199">
                  <c:v>6.5199999999999999E-5</c:v>
                </c:pt>
                <c:pt idx="65200">
                  <c:v>6.5201000000000001E-5</c:v>
                </c:pt>
                <c:pt idx="65201">
                  <c:v>6.5202000000000004E-5</c:v>
                </c:pt>
                <c:pt idx="65202">
                  <c:v>6.5203000000000006E-5</c:v>
                </c:pt>
                <c:pt idx="65203">
                  <c:v>6.5203999999999994E-5</c:v>
                </c:pt>
                <c:pt idx="65204">
                  <c:v>6.5204999999999997E-5</c:v>
                </c:pt>
                <c:pt idx="65205">
                  <c:v>6.5205999999999999E-5</c:v>
                </c:pt>
                <c:pt idx="65206">
                  <c:v>6.5207000000000001E-5</c:v>
                </c:pt>
                <c:pt idx="65207">
                  <c:v>6.5208000000000003E-5</c:v>
                </c:pt>
                <c:pt idx="65208">
                  <c:v>6.5209000000000005E-5</c:v>
                </c:pt>
                <c:pt idx="65209">
                  <c:v>6.5209999999999994E-5</c:v>
                </c:pt>
                <c:pt idx="65210">
                  <c:v>6.5210999999999996E-5</c:v>
                </c:pt>
                <c:pt idx="65211">
                  <c:v>6.5211999999999998E-5</c:v>
                </c:pt>
                <c:pt idx="65212">
                  <c:v>6.5213000000000001E-5</c:v>
                </c:pt>
                <c:pt idx="65213">
                  <c:v>6.5214000000000003E-5</c:v>
                </c:pt>
                <c:pt idx="65214">
                  <c:v>6.5215000000000005E-5</c:v>
                </c:pt>
                <c:pt idx="65215">
                  <c:v>6.5215999999999994E-5</c:v>
                </c:pt>
                <c:pt idx="65216">
                  <c:v>6.5216999999999996E-5</c:v>
                </c:pt>
                <c:pt idx="65217">
                  <c:v>6.5217999999999998E-5</c:v>
                </c:pt>
                <c:pt idx="65218">
                  <c:v>6.5219E-5</c:v>
                </c:pt>
                <c:pt idx="65219">
                  <c:v>6.5220000000000002E-5</c:v>
                </c:pt>
                <c:pt idx="65220">
                  <c:v>6.5221000000000005E-5</c:v>
                </c:pt>
                <c:pt idx="65221">
                  <c:v>6.5222000000000007E-5</c:v>
                </c:pt>
                <c:pt idx="65222">
                  <c:v>6.5222999999999995E-5</c:v>
                </c:pt>
                <c:pt idx="65223">
                  <c:v>6.5223999999999998E-5</c:v>
                </c:pt>
                <c:pt idx="65224">
                  <c:v>6.5225E-5</c:v>
                </c:pt>
                <c:pt idx="65225">
                  <c:v>6.5226000000000002E-5</c:v>
                </c:pt>
                <c:pt idx="65226">
                  <c:v>6.5227000000000004E-5</c:v>
                </c:pt>
                <c:pt idx="65227">
                  <c:v>6.5228000000000006E-5</c:v>
                </c:pt>
                <c:pt idx="65228">
                  <c:v>6.5228999999999995E-5</c:v>
                </c:pt>
                <c:pt idx="65229">
                  <c:v>6.5229999999999997E-5</c:v>
                </c:pt>
                <c:pt idx="65230">
                  <c:v>6.5230999999999999E-5</c:v>
                </c:pt>
                <c:pt idx="65231">
                  <c:v>6.5232000000000002E-5</c:v>
                </c:pt>
                <c:pt idx="65232">
                  <c:v>6.5233000000000004E-5</c:v>
                </c:pt>
                <c:pt idx="65233">
                  <c:v>6.5234000000000006E-5</c:v>
                </c:pt>
                <c:pt idx="65234">
                  <c:v>6.5234999999999995E-5</c:v>
                </c:pt>
                <c:pt idx="65235">
                  <c:v>6.5235999999999997E-5</c:v>
                </c:pt>
                <c:pt idx="65236">
                  <c:v>6.5236999999999999E-5</c:v>
                </c:pt>
                <c:pt idx="65237">
                  <c:v>6.5238000000000001E-5</c:v>
                </c:pt>
                <c:pt idx="65238">
                  <c:v>6.5239000000000003E-5</c:v>
                </c:pt>
                <c:pt idx="65239">
                  <c:v>6.5240000000000006E-5</c:v>
                </c:pt>
                <c:pt idx="65240">
                  <c:v>6.5240999999999994E-5</c:v>
                </c:pt>
                <c:pt idx="65241">
                  <c:v>6.5241999999999996E-5</c:v>
                </c:pt>
                <c:pt idx="65242">
                  <c:v>6.5242999999999999E-5</c:v>
                </c:pt>
                <c:pt idx="65243">
                  <c:v>6.5244000000000001E-5</c:v>
                </c:pt>
                <c:pt idx="65244">
                  <c:v>6.5245000000000003E-5</c:v>
                </c:pt>
                <c:pt idx="65245">
                  <c:v>6.5246000000000005E-5</c:v>
                </c:pt>
                <c:pt idx="65246">
                  <c:v>6.5246999999999994E-5</c:v>
                </c:pt>
                <c:pt idx="65247">
                  <c:v>6.5247999999999996E-5</c:v>
                </c:pt>
                <c:pt idx="65248">
                  <c:v>6.5248999999999998E-5</c:v>
                </c:pt>
                <c:pt idx="65249">
                  <c:v>6.525E-5</c:v>
                </c:pt>
                <c:pt idx="65250">
                  <c:v>6.5251000000000003E-5</c:v>
                </c:pt>
                <c:pt idx="65251">
                  <c:v>6.5252000000000005E-5</c:v>
                </c:pt>
                <c:pt idx="65252">
                  <c:v>6.5252999999999993E-5</c:v>
                </c:pt>
                <c:pt idx="65253">
                  <c:v>6.5253999999999996E-5</c:v>
                </c:pt>
                <c:pt idx="65254">
                  <c:v>6.5254999999999998E-5</c:v>
                </c:pt>
                <c:pt idx="65255">
                  <c:v>6.5256E-5</c:v>
                </c:pt>
                <c:pt idx="65256">
                  <c:v>6.5257000000000002E-5</c:v>
                </c:pt>
                <c:pt idx="65257">
                  <c:v>6.5258000000000004E-5</c:v>
                </c:pt>
                <c:pt idx="65258">
                  <c:v>6.5259000000000007E-5</c:v>
                </c:pt>
                <c:pt idx="65259">
                  <c:v>6.5259999999999995E-5</c:v>
                </c:pt>
                <c:pt idx="65260">
                  <c:v>6.5260999999999997E-5</c:v>
                </c:pt>
                <c:pt idx="65261">
                  <c:v>6.5262E-5</c:v>
                </c:pt>
                <c:pt idx="65262">
                  <c:v>6.5263000000000002E-5</c:v>
                </c:pt>
                <c:pt idx="65263">
                  <c:v>6.5264000000000004E-5</c:v>
                </c:pt>
                <c:pt idx="65264">
                  <c:v>6.5265000000000006E-5</c:v>
                </c:pt>
                <c:pt idx="65265">
                  <c:v>6.5265999999999995E-5</c:v>
                </c:pt>
                <c:pt idx="65266">
                  <c:v>6.5266999999999997E-5</c:v>
                </c:pt>
                <c:pt idx="65267">
                  <c:v>6.5267999999999999E-5</c:v>
                </c:pt>
                <c:pt idx="65268">
                  <c:v>6.5269000000000001E-5</c:v>
                </c:pt>
                <c:pt idx="65269">
                  <c:v>6.5270000000000004E-5</c:v>
                </c:pt>
                <c:pt idx="65270">
                  <c:v>6.5271000000000006E-5</c:v>
                </c:pt>
                <c:pt idx="65271">
                  <c:v>6.5271999999999994E-5</c:v>
                </c:pt>
                <c:pt idx="65272">
                  <c:v>6.5272999999999997E-5</c:v>
                </c:pt>
                <c:pt idx="65273">
                  <c:v>6.5273999999999999E-5</c:v>
                </c:pt>
                <c:pt idx="65274">
                  <c:v>6.5275000000000001E-5</c:v>
                </c:pt>
                <c:pt idx="65275">
                  <c:v>6.5276000000000003E-5</c:v>
                </c:pt>
                <c:pt idx="65276">
                  <c:v>6.5277000000000005E-5</c:v>
                </c:pt>
                <c:pt idx="65277">
                  <c:v>6.5277999999999994E-5</c:v>
                </c:pt>
                <c:pt idx="65278">
                  <c:v>6.5278999999999996E-5</c:v>
                </c:pt>
                <c:pt idx="65279">
                  <c:v>6.5279999999999998E-5</c:v>
                </c:pt>
                <c:pt idx="65280">
                  <c:v>6.5281000000000001E-5</c:v>
                </c:pt>
                <c:pt idx="65281">
                  <c:v>6.5282000000000003E-5</c:v>
                </c:pt>
                <c:pt idx="65282">
                  <c:v>6.5283000000000005E-5</c:v>
                </c:pt>
                <c:pt idx="65283">
                  <c:v>6.5283999999999994E-5</c:v>
                </c:pt>
                <c:pt idx="65284">
                  <c:v>6.5284999999999996E-5</c:v>
                </c:pt>
                <c:pt idx="65285">
                  <c:v>6.5285999999999998E-5</c:v>
                </c:pt>
                <c:pt idx="65286">
                  <c:v>6.5287E-5</c:v>
                </c:pt>
                <c:pt idx="65287">
                  <c:v>6.5288000000000002E-5</c:v>
                </c:pt>
                <c:pt idx="65288">
                  <c:v>6.5289000000000005E-5</c:v>
                </c:pt>
                <c:pt idx="65289">
                  <c:v>6.5289999999999993E-5</c:v>
                </c:pt>
                <c:pt idx="65290">
                  <c:v>6.5290999999999995E-5</c:v>
                </c:pt>
                <c:pt idx="65291">
                  <c:v>6.5291999999999998E-5</c:v>
                </c:pt>
                <c:pt idx="65292">
                  <c:v>6.5293E-5</c:v>
                </c:pt>
                <c:pt idx="65293">
                  <c:v>6.5294000000000002E-5</c:v>
                </c:pt>
                <c:pt idx="65294">
                  <c:v>6.5295000000000004E-5</c:v>
                </c:pt>
                <c:pt idx="65295">
                  <c:v>6.5296000000000006E-5</c:v>
                </c:pt>
                <c:pt idx="65296">
                  <c:v>6.5296999999999995E-5</c:v>
                </c:pt>
                <c:pt idx="65297">
                  <c:v>6.5297999999999997E-5</c:v>
                </c:pt>
                <c:pt idx="65298">
                  <c:v>6.5298999999999999E-5</c:v>
                </c:pt>
                <c:pt idx="65299">
                  <c:v>6.5300000000000002E-5</c:v>
                </c:pt>
                <c:pt idx="65300">
                  <c:v>6.5301000000000004E-5</c:v>
                </c:pt>
                <c:pt idx="65301">
                  <c:v>6.5302000000000006E-5</c:v>
                </c:pt>
                <c:pt idx="65302">
                  <c:v>6.5302999999999995E-5</c:v>
                </c:pt>
                <c:pt idx="65303">
                  <c:v>6.5303999999999997E-5</c:v>
                </c:pt>
                <c:pt idx="65304">
                  <c:v>6.5304999999999999E-5</c:v>
                </c:pt>
                <c:pt idx="65305">
                  <c:v>6.5306000000000001E-5</c:v>
                </c:pt>
                <c:pt idx="65306">
                  <c:v>6.5307000000000003E-5</c:v>
                </c:pt>
                <c:pt idx="65307">
                  <c:v>6.5308000000000006E-5</c:v>
                </c:pt>
                <c:pt idx="65308">
                  <c:v>6.5308999999999994E-5</c:v>
                </c:pt>
                <c:pt idx="65309">
                  <c:v>6.5309999999999996E-5</c:v>
                </c:pt>
                <c:pt idx="65310">
                  <c:v>6.5310999999999999E-5</c:v>
                </c:pt>
                <c:pt idx="65311">
                  <c:v>6.5312000000000001E-5</c:v>
                </c:pt>
                <c:pt idx="65312">
                  <c:v>6.5313000000000003E-5</c:v>
                </c:pt>
                <c:pt idx="65313">
                  <c:v>6.5314000000000005E-5</c:v>
                </c:pt>
                <c:pt idx="65314">
                  <c:v>6.5314999999999994E-5</c:v>
                </c:pt>
                <c:pt idx="65315">
                  <c:v>6.5315999999999996E-5</c:v>
                </c:pt>
                <c:pt idx="65316">
                  <c:v>6.5316999999999998E-5</c:v>
                </c:pt>
                <c:pt idx="65317">
                  <c:v>6.5318E-5</c:v>
                </c:pt>
                <c:pt idx="65318">
                  <c:v>6.5319000000000003E-5</c:v>
                </c:pt>
                <c:pt idx="65319">
                  <c:v>6.5320000000000005E-5</c:v>
                </c:pt>
                <c:pt idx="65320">
                  <c:v>6.5320999999999993E-5</c:v>
                </c:pt>
                <c:pt idx="65321">
                  <c:v>6.5321999999999996E-5</c:v>
                </c:pt>
                <c:pt idx="65322">
                  <c:v>6.5322999999999998E-5</c:v>
                </c:pt>
                <c:pt idx="65323">
                  <c:v>6.5324E-5</c:v>
                </c:pt>
                <c:pt idx="65324">
                  <c:v>6.5325000000000002E-5</c:v>
                </c:pt>
                <c:pt idx="65325">
                  <c:v>6.5326000000000004E-5</c:v>
                </c:pt>
                <c:pt idx="65326">
                  <c:v>6.5327000000000007E-5</c:v>
                </c:pt>
                <c:pt idx="65327">
                  <c:v>6.5327999999999995E-5</c:v>
                </c:pt>
                <c:pt idx="65328">
                  <c:v>6.5328999999999997E-5</c:v>
                </c:pt>
                <c:pt idx="65329">
                  <c:v>6.533E-5</c:v>
                </c:pt>
                <c:pt idx="65330">
                  <c:v>6.5331000000000002E-5</c:v>
                </c:pt>
                <c:pt idx="65331">
                  <c:v>6.5332000000000004E-5</c:v>
                </c:pt>
                <c:pt idx="65332">
                  <c:v>6.5333000000000006E-5</c:v>
                </c:pt>
                <c:pt idx="65333">
                  <c:v>6.5333999999999995E-5</c:v>
                </c:pt>
                <c:pt idx="65334">
                  <c:v>6.5334999999999997E-5</c:v>
                </c:pt>
                <c:pt idx="65335">
                  <c:v>6.5335999999999999E-5</c:v>
                </c:pt>
                <c:pt idx="65336">
                  <c:v>6.5337000000000001E-5</c:v>
                </c:pt>
                <c:pt idx="65337">
                  <c:v>6.5338000000000004E-5</c:v>
                </c:pt>
                <c:pt idx="65338">
                  <c:v>6.5339000000000006E-5</c:v>
                </c:pt>
                <c:pt idx="65339">
                  <c:v>6.5339999999999994E-5</c:v>
                </c:pt>
                <c:pt idx="65340">
                  <c:v>6.5340999999999997E-5</c:v>
                </c:pt>
                <c:pt idx="65341">
                  <c:v>6.5341999999999999E-5</c:v>
                </c:pt>
                <c:pt idx="65342">
                  <c:v>6.5343000000000001E-5</c:v>
                </c:pt>
                <c:pt idx="65343">
                  <c:v>6.5344000000000003E-5</c:v>
                </c:pt>
                <c:pt idx="65344">
                  <c:v>6.5345000000000005E-5</c:v>
                </c:pt>
                <c:pt idx="65345">
                  <c:v>6.5345999999999994E-5</c:v>
                </c:pt>
                <c:pt idx="65346">
                  <c:v>6.5346999999999996E-5</c:v>
                </c:pt>
                <c:pt idx="65347">
                  <c:v>6.5347999999999998E-5</c:v>
                </c:pt>
                <c:pt idx="65348">
                  <c:v>6.5349000000000001E-5</c:v>
                </c:pt>
                <c:pt idx="65349">
                  <c:v>6.5350000000000003E-5</c:v>
                </c:pt>
                <c:pt idx="65350">
                  <c:v>6.5351000000000005E-5</c:v>
                </c:pt>
                <c:pt idx="65351">
                  <c:v>6.5351999999999994E-5</c:v>
                </c:pt>
                <c:pt idx="65352">
                  <c:v>6.5352999999999996E-5</c:v>
                </c:pt>
                <c:pt idx="65353">
                  <c:v>6.5353999999999998E-5</c:v>
                </c:pt>
                <c:pt idx="65354">
                  <c:v>6.5355E-5</c:v>
                </c:pt>
                <c:pt idx="65355">
                  <c:v>6.5356000000000002E-5</c:v>
                </c:pt>
                <c:pt idx="65356">
                  <c:v>6.5357000000000005E-5</c:v>
                </c:pt>
                <c:pt idx="65357">
                  <c:v>6.5357999999999993E-5</c:v>
                </c:pt>
                <c:pt idx="65358">
                  <c:v>6.5358999999999995E-5</c:v>
                </c:pt>
                <c:pt idx="65359">
                  <c:v>6.5359999999999998E-5</c:v>
                </c:pt>
                <c:pt idx="65360">
                  <c:v>6.5361E-5</c:v>
                </c:pt>
                <c:pt idx="65361">
                  <c:v>6.5362000000000002E-5</c:v>
                </c:pt>
                <c:pt idx="65362">
                  <c:v>6.5363000000000004E-5</c:v>
                </c:pt>
                <c:pt idx="65363">
                  <c:v>6.5364000000000006E-5</c:v>
                </c:pt>
                <c:pt idx="65364">
                  <c:v>6.5364999999999995E-5</c:v>
                </c:pt>
                <c:pt idx="65365">
                  <c:v>6.5365999999999997E-5</c:v>
                </c:pt>
                <c:pt idx="65366">
                  <c:v>6.5366999999999999E-5</c:v>
                </c:pt>
                <c:pt idx="65367">
                  <c:v>6.5368000000000002E-5</c:v>
                </c:pt>
                <c:pt idx="65368">
                  <c:v>6.5369000000000004E-5</c:v>
                </c:pt>
                <c:pt idx="65369">
                  <c:v>6.5370000000000006E-5</c:v>
                </c:pt>
                <c:pt idx="65370">
                  <c:v>6.5370999999999995E-5</c:v>
                </c:pt>
                <c:pt idx="65371">
                  <c:v>6.5371999999999997E-5</c:v>
                </c:pt>
                <c:pt idx="65372">
                  <c:v>6.5372999999999999E-5</c:v>
                </c:pt>
                <c:pt idx="65373">
                  <c:v>6.5374000000000001E-5</c:v>
                </c:pt>
                <c:pt idx="65374">
                  <c:v>6.5375000000000003E-5</c:v>
                </c:pt>
                <c:pt idx="65375">
                  <c:v>6.5376000000000006E-5</c:v>
                </c:pt>
                <c:pt idx="65376">
                  <c:v>6.5376999999999994E-5</c:v>
                </c:pt>
                <c:pt idx="65377">
                  <c:v>6.5377999999999996E-5</c:v>
                </c:pt>
                <c:pt idx="65378">
                  <c:v>6.5378999999999999E-5</c:v>
                </c:pt>
                <c:pt idx="65379">
                  <c:v>6.5380000000000001E-5</c:v>
                </c:pt>
                <c:pt idx="65380">
                  <c:v>6.5381000000000003E-5</c:v>
                </c:pt>
                <c:pt idx="65381">
                  <c:v>6.5382000000000005E-5</c:v>
                </c:pt>
                <c:pt idx="65382">
                  <c:v>6.5382999999999994E-5</c:v>
                </c:pt>
                <c:pt idx="65383">
                  <c:v>6.5383999999999996E-5</c:v>
                </c:pt>
                <c:pt idx="65384">
                  <c:v>6.5384999999999998E-5</c:v>
                </c:pt>
                <c:pt idx="65385">
                  <c:v>6.5386E-5</c:v>
                </c:pt>
                <c:pt idx="65386">
                  <c:v>6.5387000000000003E-5</c:v>
                </c:pt>
                <c:pt idx="65387">
                  <c:v>6.5388000000000005E-5</c:v>
                </c:pt>
                <c:pt idx="65388">
                  <c:v>6.5388999999999993E-5</c:v>
                </c:pt>
                <c:pt idx="65389">
                  <c:v>6.5389999999999996E-5</c:v>
                </c:pt>
                <c:pt idx="65390">
                  <c:v>6.5390999999999998E-5</c:v>
                </c:pt>
                <c:pt idx="65391">
                  <c:v>6.5392E-5</c:v>
                </c:pt>
                <c:pt idx="65392">
                  <c:v>6.5393000000000002E-5</c:v>
                </c:pt>
                <c:pt idx="65393">
                  <c:v>6.5394000000000004E-5</c:v>
                </c:pt>
                <c:pt idx="65394">
                  <c:v>6.5395000000000007E-5</c:v>
                </c:pt>
                <c:pt idx="65395">
                  <c:v>6.5395999999999995E-5</c:v>
                </c:pt>
                <c:pt idx="65396">
                  <c:v>6.5396999999999997E-5</c:v>
                </c:pt>
                <c:pt idx="65397">
                  <c:v>6.5398E-5</c:v>
                </c:pt>
                <c:pt idx="65398">
                  <c:v>6.5399000000000002E-5</c:v>
                </c:pt>
                <c:pt idx="65399">
                  <c:v>6.5400000000000004E-5</c:v>
                </c:pt>
                <c:pt idx="65400">
                  <c:v>6.5401000000000006E-5</c:v>
                </c:pt>
                <c:pt idx="65401">
                  <c:v>6.5401999999999995E-5</c:v>
                </c:pt>
                <c:pt idx="65402">
                  <c:v>6.5402999999999997E-5</c:v>
                </c:pt>
                <c:pt idx="65403">
                  <c:v>6.5403999999999999E-5</c:v>
                </c:pt>
                <c:pt idx="65404">
                  <c:v>6.5405000000000001E-5</c:v>
                </c:pt>
                <c:pt idx="65405">
                  <c:v>6.5406000000000004E-5</c:v>
                </c:pt>
                <c:pt idx="65406">
                  <c:v>6.5407000000000006E-5</c:v>
                </c:pt>
                <c:pt idx="65407">
                  <c:v>6.5407999999999994E-5</c:v>
                </c:pt>
                <c:pt idx="65408">
                  <c:v>6.5408999999999997E-5</c:v>
                </c:pt>
                <c:pt idx="65409">
                  <c:v>6.5409999999999999E-5</c:v>
                </c:pt>
                <c:pt idx="65410">
                  <c:v>6.5411000000000001E-5</c:v>
                </c:pt>
                <c:pt idx="65411">
                  <c:v>6.5412000000000003E-5</c:v>
                </c:pt>
                <c:pt idx="65412">
                  <c:v>6.5413000000000005E-5</c:v>
                </c:pt>
                <c:pt idx="65413">
                  <c:v>6.5413999999999994E-5</c:v>
                </c:pt>
                <c:pt idx="65414">
                  <c:v>6.5414999999999996E-5</c:v>
                </c:pt>
                <c:pt idx="65415">
                  <c:v>6.5415999999999998E-5</c:v>
                </c:pt>
                <c:pt idx="65416">
                  <c:v>6.5417000000000001E-5</c:v>
                </c:pt>
                <c:pt idx="65417">
                  <c:v>6.5418000000000003E-5</c:v>
                </c:pt>
                <c:pt idx="65418">
                  <c:v>6.5419000000000005E-5</c:v>
                </c:pt>
                <c:pt idx="65419">
                  <c:v>6.5419999999999994E-5</c:v>
                </c:pt>
                <c:pt idx="65420">
                  <c:v>6.5420999999999996E-5</c:v>
                </c:pt>
                <c:pt idx="65421">
                  <c:v>6.5421999999999998E-5</c:v>
                </c:pt>
                <c:pt idx="65422">
                  <c:v>6.5423E-5</c:v>
                </c:pt>
                <c:pt idx="65423">
                  <c:v>6.5424000000000002E-5</c:v>
                </c:pt>
                <c:pt idx="65424">
                  <c:v>6.5425000000000005E-5</c:v>
                </c:pt>
                <c:pt idx="65425">
                  <c:v>6.5425999999999993E-5</c:v>
                </c:pt>
                <c:pt idx="65426">
                  <c:v>6.5426999999999995E-5</c:v>
                </c:pt>
                <c:pt idx="65427">
                  <c:v>6.5427999999999998E-5</c:v>
                </c:pt>
                <c:pt idx="65428">
                  <c:v>6.5429E-5</c:v>
                </c:pt>
                <c:pt idx="65429">
                  <c:v>6.5430000000000002E-5</c:v>
                </c:pt>
                <c:pt idx="65430">
                  <c:v>6.5431000000000004E-5</c:v>
                </c:pt>
                <c:pt idx="65431">
                  <c:v>6.5432000000000006E-5</c:v>
                </c:pt>
                <c:pt idx="65432">
                  <c:v>6.5432999999999995E-5</c:v>
                </c:pt>
                <c:pt idx="65433">
                  <c:v>6.5433999999999997E-5</c:v>
                </c:pt>
                <c:pt idx="65434">
                  <c:v>6.5434999999999999E-5</c:v>
                </c:pt>
                <c:pt idx="65435">
                  <c:v>6.5436000000000002E-5</c:v>
                </c:pt>
                <c:pt idx="65436">
                  <c:v>6.5437000000000004E-5</c:v>
                </c:pt>
                <c:pt idx="65437">
                  <c:v>6.5438000000000006E-5</c:v>
                </c:pt>
                <c:pt idx="65438">
                  <c:v>6.5438999999999995E-5</c:v>
                </c:pt>
                <c:pt idx="65439">
                  <c:v>6.5439999999999997E-5</c:v>
                </c:pt>
                <c:pt idx="65440">
                  <c:v>6.5440999999999999E-5</c:v>
                </c:pt>
                <c:pt idx="65441">
                  <c:v>6.5442000000000001E-5</c:v>
                </c:pt>
                <c:pt idx="65442">
                  <c:v>6.5443000000000003E-5</c:v>
                </c:pt>
                <c:pt idx="65443">
                  <c:v>6.5444000000000006E-5</c:v>
                </c:pt>
                <c:pt idx="65444">
                  <c:v>6.5444999999999994E-5</c:v>
                </c:pt>
                <c:pt idx="65445">
                  <c:v>6.5445999999999996E-5</c:v>
                </c:pt>
                <c:pt idx="65446">
                  <c:v>6.5446999999999999E-5</c:v>
                </c:pt>
                <c:pt idx="65447">
                  <c:v>6.5448000000000001E-5</c:v>
                </c:pt>
                <c:pt idx="65448">
                  <c:v>6.5449000000000003E-5</c:v>
                </c:pt>
                <c:pt idx="65449">
                  <c:v>6.5450000000000005E-5</c:v>
                </c:pt>
                <c:pt idx="65450">
                  <c:v>6.5450999999999994E-5</c:v>
                </c:pt>
                <c:pt idx="65451">
                  <c:v>6.5451999999999996E-5</c:v>
                </c:pt>
                <c:pt idx="65452">
                  <c:v>6.5452999999999998E-5</c:v>
                </c:pt>
                <c:pt idx="65453">
                  <c:v>6.5454E-5</c:v>
                </c:pt>
                <c:pt idx="65454">
                  <c:v>6.5455000000000003E-5</c:v>
                </c:pt>
                <c:pt idx="65455">
                  <c:v>6.5456000000000005E-5</c:v>
                </c:pt>
                <c:pt idx="65456">
                  <c:v>6.5456999999999993E-5</c:v>
                </c:pt>
                <c:pt idx="65457">
                  <c:v>6.5457999999999996E-5</c:v>
                </c:pt>
                <c:pt idx="65458">
                  <c:v>6.5458999999999998E-5</c:v>
                </c:pt>
                <c:pt idx="65459">
                  <c:v>6.546E-5</c:v>
                </c:pt>
                <c:pt idx="65460">
                  <c:v>6.5461000000000002E-5</c:v>
                </c:pt>
                <c:pt idx="65461">
                  <c:v>6.5462000000000004E-5</c:v>
                </c:pt>
                <c:pt idx="65462">
                  <c:v>6.5463000000000007E-5</c:v>
                </c:pt>
                <c:pt idx="65463">
                  <c:v>6.5463999999999995E-5</c:v>
                </c:pt>
                <c:pt idx="65464">
                  <c:v>6.5464999999999997E-5</c:v>
                </c:pt>
                <c:pt idx="65465">
                  <c:v>6.5466E-5</c:v>
                </c:pt>
                <c:pt idx="65466">
                  <c:v>6.5467000000000002E-5</c:v>
                </c:pt>
                <c:pt idx="65467">
                  <c:v>6.5468000000000004E-5</c:v>
                </c:pt>
                <c:pt idx="65468">
                  <c:v>6.5469000000000006E-5</c:v>
                </c:pt>
                <c:pt idx="65469">
                  <c:v>6.5469999999999995E-5</c:v>
                </c:pt>
                <c:pt idx="65470">
                  <c:v>6.5470999999999997E-5</c:v>
                </c:pt>
                <c:pt idx="65471">
                  <c:v>6.5471999999999999E-5</c:v>
                </c:pt>
                <c:pt idx="65472">
                  <c:v>6.5473000000000001E-5</c:v>
                </c:pt>
                <c:pt idx="65473">
                  <c:v>6.5474000000000004E-5</c:v>
                </c:pt>
                <c:pt idx="65474">
                  <c:v>6.5475000000000006E-5</c:v>
                </c:pt>
                <c:pt idx="65475">
                  <c:v>6.5475999999999994E-5</c:v>
                </c:pt>
                <c:pt idx="65476">
                  <c:v>6.5476999999999997E-5</c:v>
                </c:pt>
                <c:pt idx="65477">
                  <c:v>6.5477999999999999E-5</c:v>
                </c:pt>
                <c:pt idx="65478">
                  <c:v>6.5479000000000001E-5</c:v>
                </c:pt>
                <c:pt idx="65479">
                  <c:v>6.5480000000000003E-5</c:v>
                </c:pt>
                <c:pt idx="65480">
                  <c:v>6.5481000000000005E-5</c:v>
                </c:pt>
                <c:pt idx="65481">
                  <c:v>6.5481999999999994E-5</c:v>
                </c:pt>
                <c:pt idx="65482">
                  <c:v>6.5482999999999996E-5</c:v>
                </c:pt>
                <c:pt idx="65483">
                  <c:v>6.5483999999999998E-5</c:v>
                </c:pt>
                <c:pt idx="65484">
                  <c:v>6.5485000000000001E-5</c:v>
                </c:pt>
                <c:pt idx="65485">
                  <c:v>6.5486000000000003E-5</c:v>
                </c:pt>
                <c:pt idx="65486">
                  <c:v>6.5487000000000005E-5</c:v>
                </c:pt>
                <c:pt idx="65487">
                  <c:v>6.5487999999999994E-5</c:v>
                </c:pt>
                <c:pt idx="65488">
                  <c:v>6.5488999999999996E-5</c:v>
                </c:pt>
                <c:pt idx="65489">
                  <c:v>6.5489999999999998E-5</c:v>
                </c:pt>
                <c:pt idx="65490">
                  <c:v>6.5491E-5</c:v>
                </c:pt>
                <c:pt idx="65491">
                  <c:v>6.5492000000000002E-5</c:v>
                </c:pt>
                <c:pt idx="65492">
                  <c:v>6.5493000000000005E-5</c:v>
                </c:pt>
                <c:pt idx="65493">
                  <c:v>6.5493999999999993E-5</c:v>
                </c:pt>
                <c:pt idx="65494">
                  <c:v>6.5494999999999995E-5</c:v>
                </c:pt>
                <c:pt idx="65495">
                  <c:v>6.5495999999999998E-5</c:v>
                </c:pt>
                <c:pt idx="65496">
                  <c:v>6.5497E-5</c:v>
                </c:pt>
                <c:pt idx="65497">
                  <c:v>6.5498000000000002E-5</c:v>
                </c:pt>
                <c:pt idx="65498">
                  <c:v>6.5499000000000004E-5</c:v>
                </c:pt>
                <c:pt idx="65499">
                  <c:v>6.5500000000000006E-5</c:v>
                </c:pt>
                <c:pt idx="65500">
                  <c:v>6.5500999999999995E-5</c:v>
                </c:pt>
                <c:pt idx="65501">
                  <c:v>6.5501999999999997E-5</c:v>
                </c:pt>
                <c:pt idx="65502">
                  <c:v>6.5502999999999999E-5</c:v>
                </c:pt>
                <c:pt idx="65503">
                  <c:v>6.5504000000000002E-5</c:v>
                </c:pt>
                <c:pt idx="65504">
                  <c:v>6.5505000000000004E-5</c:v>
                </c:pt>
                <c:pt idx="65505">
                  <c:v>6.5506000000000006E-5</c:v>
                </c:pt>
                <c:pt idx="65506">
                  <c:v>6.5506999999999995E-5</c:v>
                </c:pt>
                <c:pt idx="65507">
                  <c:v>6.5507999999999997E-5</c:v>
                </c:pt>
                <c:pt idx="65508">
                  <c:v>6.5508999999999999E-5</c:v>
                </c:pt>
                <c:pt idx="65509">
                  <c:v>6.5510000000000001E-5</c:v>
                </c:pt>
                <c:pt idx="65510">
                  <c:v>6.5511000000000003E-5</c:v>
                </c:pt>
                <c:pt idx="65511">
                  <c:v>6.5512000000000006E-5</c:v>
                </c:pt>
                <c:pt idx="65512">
                  <c:v>6.5512999999999994E-5</c:v>
                </c:pt>
                <c:pt idx="65513">
                  <c:v>6.5513999999999996E-5</c:v>
                </c:pt>
                <c:pt idx="65514">
                  <c:v>6.5514999999999999E-5</c:v>
                </c:pt>
                <c:pt idx="65515">
                  <c:v>6.5516000000000001E-5</c:v>
                </c:pt>
                <c:pt idx="65516">
                  <c:v>6.5517000000000003E-5</c:v>
                </c:pt>
                <c:pt idx="65517">
                  <c:v>6.5518000000000005E-5</c:v>
                </c:pt>
                <c:pt idx="65518">
                  <c:v>6.5518999999999994E-5</c:v>
                </c:pt>
                <c:pt idx="65519">
                  <c:v>6.5519999999999996E-5</c:v>
                </c:pt>
                <c:pt idx="65520">
                  <c:v>6.5520999999999998E-5</c:v>
                </c:pt>
                <c:pt idx="65521">
                  <c:v>6.5522E-5</c:v>
                </c:pt>
                <c:pt idx="65522">
                  <c:v>6.5523000000000003E-5</c:v>
                </c:pt>
                <c:pt idx="65523">
                  <c:v>6.5524000000000005E-5</c:v>
                </c:pt>
                <c:pt idx="65524">
                  <c:v>6.5524999999999994E-5</c:v>
                </c:pt>
                <c:pt idx="65525">
                  <c:v>6.5525999999999996E-5</c:v>
                </c:pt>
                <c:pt idx="65526">
                  <c:v>6.5526999999999998E-5</c:v>
                </c:pt>
                <c:pt idx="65527">
                  <c:v>6.5528E-5</c:v>
                </c:pt>
                <c:pt idx="65528">
                  <c:v>6.5529000000000002E-5</c:v>
                </c:pt>
                <c:pt idx="65529">
                  <c:v>6.5530000000000004E-5</c:v>
                </c:pt>
                <c:pt idx="65530">
                  <c:v>6.5531000000000007E-5</c:v>
                </c:pt>
                <c:pt idx="65531">
                  <c:v>6.5531999999999995E-5</c:v>
                </c:pt>
                <c:pt idx="65532">
                  <c:v>6.5532999999999998E-5</c:v>
                </c:pt>
                <c:pt idx="65533">
                  <c:v>6.5534E-5</c:v>
                </c:pt>
                <c:pt idx="65534">
                  <c:v>6.5535000000000002E-5</c:v>
                </c:pt>
                <c:pt idx="65535">
                  <c:v>6.5536000000000004E-5</c:v>
                </c:pt>
                <c:pt idx="65536">
                  <c:v>6.5537000000000006E-5</c:v>
                </c:pt>
                <c:pt idx="65537">
                  <c:v>6.5537999999999995E-5</c:v>
                </c:pt>
                <c:pt idx="65538">
                  <c:v>6.5538999999999997E-5</c:v>
                </c:pt>
                <c:pt idx="65539">
                  <c:v>6.5539999999999999E-5</c:v>
                </c:pt>
                <c:pt idx="65540">
                  <c:v>6.5541000000000001E-5</c:v>
                </c:pt>
                <c:pt idx="65541">
                  <c:v>6.5542000000000004E-5</c:v>
                </c:pt>
                <c:pt idx="65542">
                  <c:v>6.5543000000000006E-5</c:v>
                </c:pt>
                <c:pt idx="65543">
                  <c:v>6.5543999999999995E-5</c:v>
                </c:pt>
                <c:pt idx="65544">
                  <c:v>6.5544999999999997E-5</c:v>
                </c:pt>
                <c:pt idx="65545">
                  <c:v>6.5545999999999999E-5</c:v>
                </c:pt>
                <c:pt idx="65546">
                  <c:v>6.5547000000000001E-5</c:v>
                </c:pt>
                <c:pt idx="65547">
                  <c:v>6.5548000000000003E-5</c:v>
                </c:pt>
                <c:pt idx="65548">
                  <c:v>6.5549000000000005E-5</c:v>
                </c:pt>
                <c:pt idx="65549">
                  <c:v>6.5549999999999994E-5</c:v>
                </c:pt>
                <c:pt idx="65550">
                  <c:v>6.5550999999999996E-5</c:v>
                </c:pt>
                <c:pt idx="65551">
                  <c:v>6.5551999999999999E-5</c:v>
                </c:pt>
                <c:pt idx="65552">
                  <c:v>6.5553000000000001E-5</c:v>
                </c:pt>
                <c:pt idx="65553">
                  <c:v>6.5554000000000003E-5</c:v>
                </c:pt>
                <c:pt idx="65554">
                  <c:v>6.5555000000000005E-5</c:v>
                </c:pt>
                <c:pt idx="65555">
                  <c:v>6.5555999999999994E-5</c:v>
                </c:pt>
                <c:pt idx="65556">
                  <c:v>6.5556999999999996E-5</c:v>
                </c:pt>
                <c:pt idx="65557">
                  <c:v>6.5557999999999998E-5</c:v>
                </c:pt>
                <c:pt idx="65558">
                  <c:v>6.5559E-5</c:v>
                </c:pt>
                <c:pt idx="65559">
                  <c:v>6.5560000000000002E-5</c:v>
                </c:pt>
                <c:pt idx="65560">
                  <c:v>6.5561000000000005E-5</c:v>
                </c:pt>
                <c:pt idx="65561">
                  <c:v>6.5561999999999993E-5</c:v>
                </c:pt>
                <c:pt idx="65562">
                  <c:v>6.5562999999999996E-5</c:v>
                </c:pt>
                <c:pt idx="65563">
                  <c:v>6.5563999999999998E-5</c:v>
                </c:pt>
                <c:pt idx="65564">
                  <c:v>6.5565E-5</c:v>
                </c:pt>
                <c:pt idx="65565">
                  <c:v>6.5566000000000002E-5</c:v>
                </c:pt>
                <c:pt idx="65566">
                  <c:v>6.5567000000000004E-5</c:v>
                </c:pt>
                <c:pt idx="65567">
                  <c:v>6.5568000000000006E-5</c:v>
                </c:pt>
                <c:pt idx="65568">
                  <c:v>6.5568999999999995E-5</c:v>
                </c:pt>
                <c:pt idx="65569">
                  <c:v>6.5569999999999997E-5</c:v>
                </c:pt>
                <c:pt idx="65570">
                  <c:v>6.5571E-5</c:v>
                </c:pt>
                <c:pt idx="65571">
                  <c:v>6.5572000000000002E-5</c:v>
                </c:pt>
                <c:pt idx="65572">
                  <c:v>6.5573000000000004E-5</c:v>
                </c:pt>
                <c:pt idx="65573">
                  <c:v>6.5574000000000006E-5</c:v>
                </c:pt>
                <c:pt idx="65574">
                  <c:v>6.5574999999999995E-5</c:v>
                </c:pt>
                <c:pt idx="65575">
                  <c:v>6.5575999999999997E-5</c:v>
                </c:pt>
                <c:pt idx="65576">
                  <c:v>6.5576999999999999E-5</c:v>
                </c:pt>
                <c:pt idx="65577">
                  <c:v>6.5578000000000001E-5</c:v>
                </c:pt>
                <c:pt idx="65578">
                  <c:v>6.5579000000000004E-5</c:v>
                </c:pt>
                <c:pt idx="65579">
                  <c:v>6.5580000000000006E-5</c:v>
                </c:pt>
                <c:pt idx="65580">
                  <c:v>6.5580999999999994E-5</c:v>
                </c:pt>
                <c:pt idx="65581">
                  <c:v>6.5581999999999997E-5</c:v>
                </c:pt>
                <c:pt idx="65582">
                  <c:v>6.5582999999999999E-5</c:v>
                </c:pt>
                <c:pt idx="65583">
                  <c:v>6.5584000000000001E-5</c:v>
                </c:pt>
                <c:pt idx="65584">
                  <c:v>6.5585000000000003E-5</c:v>
                </c:pt>
                <c:pt idx="65585">
                  <c:v>6.5586000000000005E-5</c:v>
                </c:pt>
                <c:pt idx="65586">
                  <c:v>6.5586999999999994E-5</c:v>
                </c:pt>
                <c:pt idx="65587">
                  <c:v>6.5587999999999996E-5</c:v>
                </c:pt>
                <c:pt idx="65588">
                  <c:v>6.5588999999999998E-5</c:v>
                </c:pt>
                <c:pt idx="65589">
                  <c:v>6.5590000000000001E-5</c:v>
                </c:pt>
                <c:pt idx="65590">
                  <c:v>6.5591000000000003E-5</c:v>
                </c:pt>
                <c:pt idx="65591">
                  <c:v>6.5592000000000005E-5</c:v>
                </c:pt>
                <c:pt idx="65592">
                  <c:v>6.5592999999999994E-5</c:v>
                </c:pt>
                <c:pt idx="65593">
                  <c:v>6.5593999999999996E-5</c:v>
                </c:pt>
                <c:pt idx="65594">
                  <c:v>6.5594999999999998E-5</c:v>
                </c:pt>
                <c:pt idx="65595">
                  <c:v>6.5596E-5</c:v>
                </c:pt>
                <c:pt idx="65596">
                  <c:v>6.5597000000000002E-5</c:v>
                </c:pt>
                <c:pt idx="65597">
                  <c:v>6.5598000000000005E-5</c:v>
                </c:pt>
                <c:pt idx="65598">
                  <c:v>6.5599000000000007E-5</c:v>
                </c:pt>
                <c:pt idx="65599">
                  <c:v>6.5599999999999995E-5</c:v>
                </c:pt>
                <c:pt idx="65600">
                  <c:v>6.5600999999999998E-5</c:v>
                </c:pt>
                <c:pt idx="65601">
                  <c:v>6.5602E-5</c:v>
                </c:pt>
                <c:pt idx="65602">
                  <c:v>6.5603000000000002E-5</c:v>
                </c:pt>
                <c:pt idx="65603">
                  <c:v>6.5604000000000004E-5</c:v>
                </c:pt>
                <c:pt idx="65604">
                  <c:v>6.5605000000000006E-5</c:v>
                </c:pt>
                <c:pt idx="65605">
                  <c:v>6.5605999999999995E-5</c:v>
                </c:pt>
                <c:pt idx="65606">
                  <c:v>6.5606999999999997E-5</c:v>
                </c:pt>
                <c:pt idx="65607">
                  <c:v>6.5607999999999999E-5</c:v>
                </c:pt>
                <c:pt idx="65608">
                  <c:v>6.5609000000000002E-5</c:v>
                </c:pt>
                <c:pt idx="65609">
                  <c:v>6.5610000000000004E-5</c:v>
                </c:pt>
                <c:pt idx="65610">
                  <c:v>6.5611000000000006E-5</c:v>
                </c:pt>
                <c:pt idx="65611">
                  <c:v>6.5611999999999995E-5</c:v>
                </c:pt>
                <c:pt idx="65612">
                  <c:v>6.5612999999999997E-5</c:v>
                </c:pt>
                <c:pt idx="65613">
                  <c:v>6.5613999999999999E-5</c:v>
                </c:pt>
                <c:pt idx="65614">
                  <c:v>6.5615000000000001E-5</c:v>
                </c:pt>
                <c:pt idx="65615">
                  <c:v>6.5616000000000003E-5</c:v>
                </c:pt>
                <c:pt idx="65616">
                  <c:v>6.5617000000000006E-5</c:v>
                </c:pt>
                <c:pt idx="65617">
                  <c:v>6.5617999999999994E-5</c:v>
                </c:pt>
                <c:pt idx="65618">
                  <c:v>6.5618999999999996E-5</c:v>
                </c:pt>
                <c:pt idx="65619">
                  <c:v>6.5619999999999999E-5</c:v>
                </c:pt>
                <c:pt idx="65620">
                  <c:v>6.5621000000000001E-5</c:v>
                </c:pt>
                <c:pt idx="65621">
                  <c:v>6.5622000000000003E-5</c:v>
                </c:pt>
                <c:pt idx="65622">
                  <c:v>6.5623000000000005E-5</c:v>
                </c:pt>
                <c:pt idx="65623">
                  <c:v>6.5623999999999994E-5</c:v>
                </c:pt>
                <c:pt idx="65624">
                  <c:v>6.5624999999999996E-5</c:v>
                </c:pt>
                <c:pt idx="65625">
                  <c:v>6.5625999999999998E-5</c:v>
                </c:pt>
                <c:pt idx="65626">
                  <c:v>6.5627E-5</c:v>
                </c:pt>
                <c:pt idx="65627">
                  <c:v>6.5628000000000003E-5</c:v>
                </c:pt>
                <c:pt idx="65628">
                  <c:v>6.5629000000000005E-5</c:v>
                </c:pt>
                <c:pt idx="65629">
                  <c:v>6.5629999999999993E-5</c:v>
                </c:pt>
                <c:pt idx="65630">
                  <c:v>6.5630999999999996E-5</c:v>
                </c:pt>
                <c:pt idx="65631">
                  <c:v>6.5631999999999998E-5</c:v>
                </c:pt>
                <c:pt idx="65632">
                  <c:v>6.5633E-5</c:v>
                </c:pt>
                <c:pt idx="65633">
                  <c:v>6.5634000000000002E-5</c:v>
                </c:pt>
                <c:pt idx="65634">
                  <c:v>6.5635000000000004E-5</c:v>
                </c:pt>
                <c:pt idx="65635">
                  <c:v>6.5636000000000007E-5</c:v>
                </c:pt>
                <c:pt idx="65636">
                  <c:v>6.5636999999999995E-5</c:v>
                </c:pt>
                <c:pt idx="65637">
                  <c:v>6.5637999999999997E-5</c:v>
                </c:pt>
                <c:pt idx="65638">
                  <c:v>6.5639E-5</c:v>
                </c:pt>
                <c:pt idx="65639">
                  <c:v>6.5640000000000002E-5</c:v>
                </c:pt>
                <c:pt idx="65640">
                  <c:v>6.5641000000000004E-5</c:v>
                </c:pt>
                <c:pt idx="65641">
                  <c:v>6.5642000000000006E-5</c:v>
                </c:pt>
                <c:pt idx="65642">
                  <c:v>6.5642999999999995E-5</c:v>
                </c:pt>
                <c:pt idx="65643">
                  <c:v>6.5643999999999997E-5</c:v>
                </c:pt>
                <c:pt idx="65644">
                  <c:v>6.5644999999999999E-5</c:v>
                </c:pt>
                <c:pt idx="65645">
                  <c:v>6.5646000000000001E-5</c:v>
                </c:pt>
                <c:pt idx="65646">
                  <c:v>6.5647000000000004E-5</c:v>
                </c:pt>
                <c:pt idx="65647">
                  <c:v>6.5648000000000006E-5</c:v>
                </c:pt>
                <c:pt idx="65648">
                  <c:v>6.5648999999999994E-5</c:v>
                </c:pt>
                <c:pt idx="65649">
                  <c:v>6.5649999999999997E-5</c:v>
                </c:pt>
                <c:pt idx="65650">
                  <c:v>6.5650999999999999E-5</c:v>
                </c:pt>
                <c:pt idx="65651">
                  <c:v>6.5652000000000001E-5</c:v>
                </c:pt>
                <c:pt idx="65652">
                  <c:v>6.5653000000000003E-5</c:v>
                </c:pt>
                <c:pt idx="65653">
                  <c:v>6.5654000000000005E-5</c:v>
                </c:pt>
                <c:pt idx="65654">
                  <c:v>6.5654999999999994E-5</c:v>
                </c:pt>
                <c:pt idx="65655">
                  <c:v>6.5655999999999996E-5</c:v>
                </c:pt>
                <c:pt idx="65656">
                  <c:v>6.5656999999999998E-5</c:v>
                </c:pt>
                <c:pt idx="65657">
                  <c:v>6.5658000000000001E-5</c:v>
                </c:pt>
                <c:pt idx="65658">
                  <c:v>6.5659000000000003E-5</c:v>
                </c:pt>
                <c:pt idx="65659">
                  <c:v>6.5660000000000005E-5</c:v>
                </c:pt>
                <c:pt idx="65660">
                  <c:v>6.5660999999999994E-5</c:v>
                </c:pt>
                <c:pt idx="65661">
                  <c:v>6.5661999999999996E-5</c:v>
                </c:pt>
                <c:pt idx="65662">
                  <c:v>6.5662999999999998E-5</c:v>
                </c:pt>
                <c:pt idx="65663">
                  <c:v>6.5664E-5</c:v>
                </c:pt>
                <c:pt idx="65664">
                  <c:v>6.5665000000000002E-5</c:v>
                </c:pt>
                <c:pt idx="65665">
                  <c:v>6.5666000000000005E-5</c:v>
                </c:pt>
                <c:pt idx="65666">
                  <c:v>6.5667000000000007E-5</c:v>
                </c:pt>
                <c:pt idx="65667">
                  <c:v>6.5667999999999995E-5</c:v>
                </c:pt>
                <c:pt idx="65668">
                  <c:v>6.5668999999999998E-5</c:v>
                </c:pt>
                <c:pt idx="65669">
                  <c:v>6.567E-5</c:v>
                </c:pt>
                <c:pt idx="65670">
                  <c:v>6.5671000000000002E-5</c:v>
                </c:pt>
                <c:pt idx="65671">
                  <c:v>6.5672000000000004E-5</c:v>
                </c:pt>
                <c:pt idx="65672">
                  <c:v>6.5673000000000006E-5</c:v>
                </c:pt>
                <c:pt idx="65673">
                  <c:v>6.5673999999999995E-5</c:v>
                </c:pt>
                <c:pt idx="65674">
                  <c:v>6.5674999999999997E-5</c:v>
                </c:pt>
                <c:pt idx="65675">
                  <c:v>6.5675999999999999E-5</c:v>
                </c:pt>
                <c:pt idx="65676">
                  <c:v>6.5677000000000002E-5</c:v>
                </c:pt>
                <c:pt idx="65677">
                  <c:v>6.5678000000000004E-5</c:v>
                </c:pt>
                <c:pt idx="65678">
                  <c:v>6.5679000000000006E-5</c:v>
                </c:pt>
                <c:pt idx="65679">
                  <c:v>6.5679999999999995E-5</c:v>
                </c:pt>
                <c:pt idx="65680">
                  <c:v>6.5680999999999997E-5</c:v>
                </c:pt>
                <c:pt idx="65681">
                  <c:v>6.5681999999999999E-5</c:v>
                </c:pt>
                <c:pt idx="65682">
                  <c:v>6.5683000000000001E-5</c:v>
                </c:pt>
                <c:pt idx="65683">
                  <c:v>6.5684000000000003E-5</c:v>
                </c:pt>
                <c:pt idx="65684">
                  <c:v>6.5685000000000006E-5</c:v>
                </c:pt>
                <c:pt idx="65685">
                  <c:v>6.5685999999999994E-5</c:v>
                </c:pt>
                <c:pt idx="65686">
                  <c:v>6.5686999999999996E-5</c:v>
                </c:pt>
                <c:pt idx="65687">
                  <c:v>6.5687999999999999E-5</c:v>
                </c:pt>
                <c:pt idx="65688">
                  <c:v>6.5689000000000001E-5</c:v>
                </c:pt>
                <c:pt idx="65689">
                  <c:v>6.5690000000000003E-5</c:v>
                </c:pt>
                <c:pt idx="65690">
                  <c:v>6.5691000000000005E-5</c:v>
                </c:pt>
                <c:pt idx="65691">
                  <c:v>6.5691999999999994E-5</c:v>
                </c:pt>
                <c:pt idx="65692">
                  <c:v>6.5692999999999996E-5</c:v>
                </c:pt>
                <c:pt idx="65693">
                  <c:v>6.5693999999999998E-5</c:v>
                </c:pt>
                <c:pt idx="65694">
                  <c:v>6.5695E-5</c:v>
                </c:pt>
                <c:pt idx="65695">
                  <c:v>6.5696000000000003E-5</c:v>
                </c:pt>
                <c:pt idx="65696">
                  <c:v>6.5697000000000005E-5</c:v>
                </c:pt>
                <c:pt idx="65697">
                  <c:v>6.5697999999999993E-5</c:v>
                </c:pt>
                <c:pt idx="65698">
                  <c:v>6.5698999999999996E-5</c:v>
                </c:pt>
                <c:pt idx="65699">
                  <c:v>6.5699999999999998E-5</c:v>
                </c:pt>
                <c:pt idx="65700">
                  <c:v>6.5701E-5</c:v>
                </c:pt>
                <c:pt idx="65701">
                  <c:v>6.5702000000000002E-5</c:v>
                </c:pt>
                <c:pt idx="65702">
                  <c:v>6.5703000000000004E-5</c:v>
                </c:pt>
                <c:pt idx="65703">
                  <c:v>6.5704000000000007E-5</c:v>
                </c:pt>
                <c:pt idx="65704">
                  <c:v>6.5704999999999995E-5</c:v>
                </c:pt>
                <c:pt idx="65705">
                  <c:v>6.5705999999999997E-5</c:v>
                </c:pt>
                <c:pt idx="65706">
                  <c:v>6.5707E-5</c:v>
                </c:pt>
                <c:pt idx="65707">
                  <c:v>6.5708000000000002E-5</c:v>
                </c:pt>
                <c:pt idx="65708">
                  <c:v>6.5709000000000004E-5</c:v>
                </c:pt>
                <c:pt idx="65709">
                  <c:v>6.5710000000000006E-5</c:v>
                </c:pt>
                <c:pt idx="65710">
                  <c:v>6.5710999999999995E-5</c:v>
                </c:pt>
                <c:pt idx="65711">
                  <c:v>6.5711999999999997E-5</c:v>
                </c:pt>
                <c:pt idx="65712">
                  <c:v>6.5712999999999999E-5</c:v>
                </c:pt>
                <c:pt idx="65713">
                  <c:v>6.5714000000000001E-5</c:v>
                </c:pt>
                <c:pt idx="65714">
                  <c:v>6.5715000000000004E-5</c:v>
                </c:pt>
                <c:pt idx="65715">
                  <c:v>6.5716000000000006E-5</c:v>
                </c:pt>
                <c:pt idx="65716">
                  <c:v>6.5716999999999994E-5</c:v>
                </c:pt>
                <c:pt idx="65717">
                  <c:v>6.5717999999999997E-5</c:v>
                </c:pt>
                <c:pt idx="65718">
                  <c:v>6.5718999999999999E-5</c:v>
                </c:pt>
                <c:pt idx="65719">
                  <c:v>6.5720000000000001E-5</c:v>
                </c:pt>
                <c:pt idx="65720">
                  <c:v>6.5721000000000003E-5</c:v>
                </c:pt>
                <c:pt idx="65721">
                  <c:v>6.5722000000000005E-5</c:v>
                </c:pt>
                <c:pt idx="65722">
                  <c:v>6.5722999999999994E-5</c:v>
                </c:pt>
                <c:pt idx="65723">
                  <c:v>6.5723999999999996E-5</c:v>
                </c:pt>
                <c:pt idx="65724">
                  <c:v>6.5724999999999998E-5</c:v>
                </c:pt>
                <c:pt idx="65725">
                  <c:v>6.5726000000000001E-5</c:v>
                </c:pt>
                <c:pt idx="65726">
                  <c:v>6.5727000000000003E-5</c:v>
                </c:pt>
                <c:pt idx="65727">
                  <c:v>6.5728000000000005E-5</c:v>
                </c:pt>
                <c:pt idx="65728">
                  <c:v>6.5728999999999994E-5</c:v>
                </c:pt>
                <c:pt idx="65729">
                  <c:v>6.5729999999999996E-5</c:v>
                </c:pt>
                <c:pt idx="65730">
                  <c:v>6.5730999999999998E-5</c:v>
                </c:pt>
                <c:pt idx="65731">
                  <c:v>6.5732E-5</c:v>
                </c:pt>
                <c:pt idx="65732">
                  <c:v>6.5733000000000002E-5</c:v>
                </c:pt>
                <c:pt idx="65733">
                  <c:v>6.5734000000000005E-5</c:v>
                </c:pt>
                <c:pt idx="65734">
                  <c:v>6.5735000000000007E-5</c:v>
                </c:pt>
                <c:pt idx="65735">
                  <c:v>6.5735999999999995E-5</c:v>
                </c:pt>
                <c:pt idx="65736">
                  <c:v>6.5736999999999998E-5</c:v>
                </c:pt>
                <c:pt idx="65737">
                  <c:v>6.5738E-5</c:v>
                </c:pt>
                <c:pt idx="65738">
                  <c:v>6.5739000000000002E-5</c:v>
                </c:pt>
                <c:pt idx="65739">
                  <c:v>6.5740000000000004E-5</c:v>
                </c:pt>
                <c:pt idx="65740">
                  <c:v>6.5741000000000006E-5</c:v>
                </c:pt>
                <c:pt idx="65741">
                  <c:v>6.5741999999999995E-5</c:v>
                </c:pt>
                <c:pt idx="65742">
                  <c:v>6.5742999999999997E-5</c:v>
                </c:pt>
                <c:pt idx="65743">
                  <c:v>6.5743999999999999E-5</c:v>
                </c:pt>
                <c:pt idx="65744">
                  <c:v>6.5745000000000002E-5</c:v>
                </c:pt>
                <c:pt idx="65745">
                  <c:v>6.5746000000000004E-5</c:v>
                </c:pt>
                <c:pt idx="65746">
                  <c:v>6.5747000000000006E-5</c:v>
                </c:pt>
                <c:pt idx="65747">
                  <c:v>6.5747999999999995E-5</c:v>
                </c:pt>
                <c:pt idx="65748">
                  <c:v>6.5748999999999997E-5</c:v>
                </c:pt>
                <c:pt idx="65749">
                  <c:v>6.5749999999999999E-5</c:v>
                </c:pt>
                <c:pt idx="65750">
                  <c:v>6.5751000000000001E-5</c:v>
                </c:pt>
                <c:pt idx="65751">
                  <c:v>6.5752000000000003E-5</c:v>
                </c:pt>
                <c:pt idx="65752">
                  <c:v>6.5753000000000006E-5</c:v>
                </c:pt>
                <c:pt idx="65753">
                  <c:v>6.5753999999999994E-5</c:v>
                </c:pt>
                <c:pt idx="65754">
                  <c:v>6.5754999999999996E-5</c:v>
                </c:pt>
                <c:pt idx="65755">
                  <c:v>6.5755999999999999E-5</c:v>
                </c:pt>
                <c:pt idx="65756">
                  <c:v>6.5757000000000001E-5</c:v>
                </c:pt>
                <c:pt idx="65757">
                  <c:v>6.5758000000000003E-5</c:v>
                </c:pt>
                <c:pt idx="65758">
                  <c:v>6.5759000000000005E-5</c:v>
                </c:pt>
                <c:pt idx="65759">
                  <c:v>6.5759999999999994E-5</c:v>
                </c:pt>
                <c:pt idx="65760">
                  <c:v>6.5760999999999996E-5</c:v>
                </c:pt>
                <c:pt idx="65761">
                  <c:v>6.5761999999999998E-5</c:v>
                </c:pt>
                <c:pt idx="65762">
                  <c:v>6.5763E-5</c:v>
                </c:pt>
                <c:pt idx="65763">
                  <c:v>6.5764000000000003E-5</c:v>
                </c:pt>
                <c:pt idx="65764">
                  <c:v>6.5765000000000005E-5</c:v>
                </c:pt>
                <c:pt idx="65765">
                  <c:v>6.5765999999999993E-5</c:v>
                </c:pt>
                <c:pt idx="65766">
                  <c:v>6.5766999999999996E-5</c:v>
                </c:pt>
                <c:pt idx="65767">
                  <c:v>6.5767999999999998E-5</c:v>
                </c:pt>
                <c:pt idx="65768">
                  <c:v>6.5769E-5</c:v>
                </c:pt>
                <c:pt idx="65769">
                  <c:v>6.5770000000000002E-5</c:v>
                </c:pt>
                <c:pt idx="65770">
                  <c:v>6.5771000000000004E-5</c:v>
                </c:pt>
                <c:pt idx="65771">
                  <c:v>6.5772000000000007E-5</c:v>
                </c:pt>
                <c:pt idx="65772">
                  <c:v>6.5772999999999995E-5</c:v>
                </c:pt>
                <c:pt idx="65773">
                  <c:v>6.5773999999999997E-5</c:v>
                </c:pt>
                <c:pt idx="65774">
                  <c:v>6.5775E-5</c:v>
                </c:pt>
                <c:pt idx="65775">
                  <c:v>6.5776000000000002E-5</c:v>
                </c:pt>
                <c:pt idx="65776">
                  <c:v>6.5777000000000004E-5</c:v>
                </c:pt>
                <c:pt idx="65777">
                  <c:v>6.5778000000000006E-5</c:v>
                </c:pt>
                <c:pt idx="65778">
                  <c:v>6.5778999999999995E-5</c:v>
                </c:pt>
                <c:pt idx="65779">
                  <c:v>6.5779999999999997E-5</c:v>
                </c:pt>
                <c:pt idx="65780">
                  <c:v>6.5780999999999999E-5</c:v>
                </c:pt>
                <c:pt idx="65781">
                  <c:v>6.5782000000000001E-5</c:v>
                </c:pt>
                <c:pt idx="65782">
                  <c:v>6.5783000000000004E-5</c:v>
                </c:pt>
                <c:pt idx="65783">
                  <c:v>6.5784000000000006E-5</c:v>
                </c:pt>
                <c:pt idx="65784">
                  <c:v>6.5784999999999994E-5</c:v>
                </c:pt>
                <c:pt idx="65785">
                  <c:v>6.5785999999999997E-5</c:v>
                </c:pt>
                <c:pt idx="65786">
                  <c:v>6.5786999999999999E-5</c:v>
                </c:pt>
                <c:pt idx="65787">
                  <c:v>6.5788000000000001E-5</c:v>
                </c:pt>
                <c:pt idx="65788">
                  <c:v>6.5789000000000003E-5</c:v>
                </c:pt>
                <c:pt idx="65789">
                  <c:v>6.5790000000000005E-5</c:v>
                </c:pt>
                <c:pt idx="65790">
                  <c:v>6.5790999999999994E-5</c:v>
                </c:pt>
                <c:pt idx="65791">
                  <c:v>6.5791999999999996E-5</c:v>
                </c:pt>
                <c:pt idx="65792">
                  <c:v>6.5792999999999998E-5</c:v>
                </c:pt>
                <c:pt idx="65793">
                  <c:v>6.5794000000000001E-5</c:v>
                </c:pt>
                <c:pt idx="65794">
                  <c:v>6.5795000000000003E-5</c:v>
                </c:pt>
                <c:pt idx="65795">
                  <c:v>6.5796000000000005E-5</c:v>
                </c:pt>
                <c:pt idx="65796">
                  <c:v>6.5796999999999994E-5</c:v>
                </c:pt>
                <c:pt idx="65797">
                  <c:v>6.5797999999999996E-5</c:v>
                </c:pt>
                <c:pt idx="65798">
                  <c:v>6.5798999999999998E-5</c:v>
                </c:pt>
                <c:pt idx="65799">
                  <c:v>6.58E-5</c:v>
                </c:pt>
                <c:pt idx="65800">
                  <c:v>6.5801000000000002E-5</c:v>
                </c:pt>
                <c:pt idx="65801">
                  <c:v>6.5802000000000005E-5</c:v>
                </c:pt>
                <c:pt idx="65802">
                  <c:v>6.5802999999999993E-5</c:v>
                </c:pt>
                <c:pt idx="65803">
                  <c:v>6.5803999999999995E-5</c:v>
                </c:pt>
                <c:pt idx="65804">
                  <c:v>6.5804999999999998E-5</c:v>
                </c:pt>
                <c:pt idx="65805">
                  <c:v>6.5806E-5</c:v>
                </c:pt>
                <c:pt idx="65806">
                  <c:v>6.5807000000000002E-5</c:v>
                </c:pt>
                <c:pt idx="65807">
                  <c:v>6.5808000000000004E-5</c:v>
                </c:pt>
                <c:pt idx="65808">
                  <c:v>6.5809000000000006E-5</c:v>
                </c:pt>
                <c:pt idx="65809">
                  <c:v>6.5809999999999995E-5</c:v>
                </c:pt>
                <c:pt idx="65810">
                  <c:v>6.5810999999999997E-5</c:v>
                </c:pt>
                <c:pt idx="65811">
                  <c:v>6.5811999999999999E-5</c:v>
                </c:pt>
                <c:pt idx="65812">
                  <c:v>6.5813000000000002E-5</c:v>
                </c:pt>
                <c:pt idx="65813">
                  <c:v>6.5814000000000004E-5</c:v>
                </c:pt>
                <c:pt idx="65814">
                  <c:v>6.5815000000000006E-5</c:v>
                </c:pt>
                <c:pt idx="65815">
                  <c:v>6.5815999999999995E-5</c:v>
                </c:pt>
                <c:pt idx="65816">
                  <c:v>6.5816999999999997E-5</c:v>
                </c:pt>
                <c:pt idx="65817">
                  <c:v>6.5817999999999999E-5</c:v>
                </c:pt>
                <c:pt idx="65818">
                  <c:v>6.5819000000000001E-5</c:v>
                </c:pt>
                <c:pt idx="65819">
                  <c:v>6.5820000000000003E-5</c:v>
                </c:pt>
                <c:pt idx="65820">
                  <c:v>6.5821000000000006E-5</c:v>
                </c:pt>
                <c:pt idx="65821">
                  <c:v>6.5821999999999994E-5</c:v>
                </c:pt>
                <c:pt idx="65822">
                  <c:v>6.5822999999999996E-5</c:v>
                </c:pt>
                <c:pt idx="65823">
                  <c:v>6.5823999999999999E-5</c:v>
                </c:pt>
                <c:pt idx="65824">
                  <c:v>6.5825000000000001E-5</c:v>
                </c:pt>
                <c:pt idx="65825">
                  <c:v>6.5826000000000003E-5</c:v>
                </c:pt>
                <c:pt idx="65826">
                  <c:v>6.5827000000000005E-5</c:v>
                </c:pt>
                <c:pt idx="65827">
                  <c:v>6.5827999999999994E-5</c:v>
                </c:pt>
                <c:pt idx="65828">
                  <c:v>6.5828999999999996E-5</c:v>
                </c:pt>
                <c:pt idx="65829">
                  <c:v>6.5829999999999998E-5</c:v>
                </c:pt>
                <c:pt idx="65830">
                  <c:v>6.5831E-5</c:v>
                </c:pt>
                <c:pt idx="65831">
                  <c:v>6.5832000000000003E-5</c:v>
                </c:pt>
                <c:pt idx="65832">
                  <c:v>6.5833000000000005E-5</c:v>
                </c:pt>
                <c:pt idx="65833">
                  <c:v>6.5833999999999993E-5</c:v>
                </c:pt>
                <c:pt idx="65834">
                  <c:v>6.5834999999999996E-5</c:v>
                </c:pt>
                <c:pt idx="65835">
                  <c:v>6.5835999999999998E-5</c:v>
                </c:pt>
                <c:pt idx="65836">
                  <c:v>6.5837E-5</c:v>
                </c:pt>
                <c:pt idx="65837">
                  <c:v>6.5838000000000002E-5</c:v>
                </c:pt>
                <c:pt idx="65838">
                  <c:v>6.5839000000000004E-5</c:v>
                </c:pt>
                <c:pt idx="65839">
                  <c:v>6.5840000000000007E-5</c:v>
                </c:pt>
                <c:pt idx="65840">
                  <c:v>6.5840999999999995E-5</c:v>
                </c:pt>
                <c:pt idx="65841">
                  <c:v>6.5841999999999997E-5</c:v>
                </c:pt>
                <c:pt idx="65842">
                  <c:v>6.5843E-5</c:v>
                </c:pt>
                <c:pt idx="65843">
                  <c:v>6.5844000000000002E-5</c:v>
                </c:pt>
                <c:pt idx="65844">
                  <c:v>6.5845000000000004E-5</c:v>
                </c:pt>
                <c:pt idx="65845">
                  <c:v>6.5846000000000006E-5</c:v>
                </c:pt>
                <c:pt idx="65846">
                  <c:v>6.5846999999999995E-5</c:v>
                </c:pt>
                <c:pt idx="65847">
                  <c:v>6.5847999999999997E-5</c:v>
                </c:pt>
                <c:pt idx="65848">
                  <c:v>6.5848999999999999E-5</c:v>
                </c:pt>
                <c:pt idx="65849">
                  <c:v>6.5850000000000001E-5</c:v>
                </c:pt>
                <c:pt idx="65850">
                  <c:v>6.5851000000000004E-5</c:v>
                </c:pt>
                <c:pt idx="65851">
                  <c:v>6.5852000000000006E-5</c:v>
                </c:pt>
                <c:pt idx="65852">
                  <c:v>6.5852999999999994E-5</c:v>
                </c:pt>
                <c:pt idx="65853">
                  <c:v>6.5853999999999997E-5</c:v>
                </c:pt>
                <c:pt idx="65854">
                  <c:v>6.5854999999999999E-5</c:v>
                </c:pt>
                <c:pt idx="65855">
                  <c:v>6.5856000000000001E-5</c:v>
                </c:pt>
                <c:pt idx="65856">
                  <c:v>6.5857000000000003E-5</c:v>
                </c:pt>
                <c:pt idx="65857">
                  <c:v>6.5858000000000005E-5</c:v>
                </c:pt>
                <c:pt idx="65858">
                  <c:v>6.5858999999999994E-5</c:v>
                </c:pt>
                <c:pt idx="65859">
                  <c:v>6.5859999999999996E-5</c:v>
                </c:pt>
                <c:pt idx="65860">
                  <c:v>6.5860999999999998E-5</c:v>
                </c:pt>
                <c:pt idx="65861">
                  <c:v>6.5862000000000001E-5</c:v>
                </c:pt>
                <c:pt idx="65862">
                  <c:v>6.5863000000000003E-5</c:v>
                </c:pt>
                <c:pt idx="65863">
                  <c:v>6.5864000000000005E-5</c:v>
                </c:pt>
                <c:pt idx="65864">
                  <c:v>6.5864999999999994E-5</c:v>
                </c:pt>
                <c:pt idx="65865">
                  <c:v>6.5865999999999996E-5</c:v>
                </c:pt>
                <c:pt idx="65866">
                  <c:v>6.5866999999999998E-5</c:v>
                </c:pt>
                <c:pt idx="65867">
                  <c:v>6.5868E-5</c:v>
                </c:pt>
                <c:pt idx="65868">
                  <c:v>6.5869000000000002E-5</c:v>
                </c:pt>
                <c:pt idx="65869">
                  <c:v>6.5870000000000005E-5</c:v>
                </c:pt>
                <c:pt idx="65870">
                  <c:v>6.5870999999999993E-5</c:v>
                </c:pt>
                <c:pt idx="65871">
                  <c:v>6.5871999999999995E-5</c:v>
                </c:pt>
                <c:pt idx="65872">
                  <c:v>6.5872999999999998E-5</c:v>
                </c:pt>
                <c:pt idx="65873">
                  <c:v>6.5874E-5</c:v>
                </c:pt>
                <c:pt idx="65874">
                  <c:v>6.5875000000000002E-5</c:v>
                </c:pt>
                <c:pt idx="65875">
                  <c:v>6.5876000000000004E-5</c:v>
                </c:pt>
                <c:pt idx="65876">
                  <c:v>6.5877000000000006E-5</c:v>
                </c:pt>
                <c:pt idx="65877">
                  <c:v>6.5877999999999995E-5</c:v>
                </c:pt>
                <c:pt idx="65878">
                  <c:v>6.5878999999999997E-5</c:v>
                </c:pt>
                <c:pt idx="65879">
                  <c:v>6.5879999999999999E-5</c:v>
                </c:pt>
                <c:pt idx="65880">
                  <c:v>6.5881000000000002E-5</c:v>
                </c:pt>
                <c:pt idx="65881">
                  <c:v>6.5882000000000004E-5</c:v>
                </c:pt>
                <c:pt idx="65882">
                  <c:v>6.5883000000000006E-5</c:v>
                </c:pt>
                <c:pt idx="65883">
                  <c:v>6.5883999999999995E-5</c:v>
                </c:pt>
                <c:pt idx="65884">
                  <c:v>6.5884999999999997E-5</c:v>
                </c:pt>
                <c:pt idx="65885">
                  <c:v>6.5885999999999999E-5</c:v>
                </c:pt>
                <c:pt idx="65886">
                  <c:v>6.5887000000000001E-5</c:v>
                </c:pt>
                <c:pt idx="65887">
                  <c:v>6.5888000000000003E-5</c:v>
                </c:pt>
                <c:pt idx="65888">
                  <c:v>6.5889000000000006E-5</c:v>
                </c:pt>
                <c:pt idx="65889">
                  <c:v>6.5889999999999994E-5</c:v>
                </c:pt>
                <c:pt idx="65890">
                  <c:v>6.5890999999999996E-5</c:v>
                </c:pt>
                <c:pt idx="65891">
                  <c:v>6.5891999999999999E-5</c:v>
                </c:pt>
                <c:pt idx="65892">
                  <c:v>6.5893000000000001E-5</c:v>
                </c:pt>
                <c:pt idx="65893">
                  <c:v>6.5894000000000003E-5</c:v>
                </c:pt>
                <c:pt idx="65894">
                  <c:v>6.5895000000000005E-5</c:v>
                </c:pt>
                <c:pt idx="65895">
                  <c:v>6.5895999999999994E-5</c:v>
                </c:pt>
                <c:pt idx="65896">
                  <c:v>6.5896999999999996E-5</c:v>
                </c:pt>
                <c:pt idx="65897">
                  <c:v>6.5897999999999998E-5</c:v>
                </c:pt>
                <c:pt idx="65898">
                  <c:v>6.5899E-5</c:v>
                </c:pt>
                <c:pt idx="65899">
                  <c:v>6.5900000000000003E-5</c:v>
                </c:pt>
                <c:pt idx="65900">
                  <c:v>6.5901000000000005E-5</c:v>
                </c:pt>
                <c:pt idx="65901">
                  <c:v>6.5901999999999993E-5</c:v>
                </c:pt>
                <c:pt idx="65902">
                  <c:v>6.5902999999999996E-5</c:v>
                </c:pt>
                <c:pt idx="65903">
                  <c:v>6.5903999999999998E-5</c:v>
                </c:pt>
                <c:pt idx="65904">
                  <c:v>6.5905E-5</c:v>
                </c:pt>
                <c:pt idx="65905">
                  <c:v>6.5906000000000002E-5</c:v>
                </c:pt>
                <c:pt idx="65906">
                  <c:v>6.5907000000000004E-5</c:v>
                </c:pt>
                <c:pt idx="65907">
                  <c:v>6.5908000000000007E-5</c:v>
                </c:pt>
                <c:pt idx="65908">
                  <c:v>6.5908999999999995E-5</c:v>
                </c:pt>
                <c:pt idx="65909">
                  <c:v>6.5909999999999997E-5</c:v>
                </c:pt>
                <c:pt idx="65910">
                  <c:v>6.5911E-5</c:v>
                </c:pt>
                <c:pt idx="65911">
                  <c:v>6.5912000000000002E-5</c:v>
                </c:pt>
                <c:pt idx="65912">
                  <c:v>6.5913000000000004E-5</c:v>
                </c:pt>
                <c:pt idx="65913">
                  <c:v>6.5914000000000006E-5</c:v>
                </c:pt>
                <c:pt idx="65914">
                  <c:v>6.5914999999999995E-5</c:v>
                </c:pt>
                <c:pt idx="65915">
                  <c:v>6.5915999999999997E-5</c:v>
                </c:pt>
                <c:pt idx="65916">
                  <c:v>6.5916999999999999E-5</c:v>
                </c:pt>
                <c:pt idx="65917">
                  <c:v>6.5918000000000001E-5</c:v>
                </c:pt>
                <c:pt idx="65918">
                  <c:v>6.5919000000000004E-5</c:v>
                </c:pt>
                <c:pt idx="65919">
                  <c:v>6.5920000000000006E-5</c:v>
                </c:pt>
                <c:pt idx="65920">
                  <c:v>6.5920999999999994E-5</c:v>
                </c:pt>
                <c:pt idx="65921">
                  <c:v>6.5921999999999997E-5</c:v>
                </c:pt>
                <c:pt idx="65922">
                  <c:v>6.5922999999999999E-5</c:v>
                </c:pt>
                <c:pt idx="65923">
                  <c:v>6.5924000000000001E-5</c:v>
                </c:pt>
                <c:pt idx="65924">
                  <c:v>6.5925000000000003E-5</c:v>
                </c:pt>
                <c:pt idx="65925">
                  <c:v>6.5926000000000005E-5</c:v>
                </c:pt>
                <c:pt idx="65926">
                  <c:v>6.5926999999999994E-5</c:v>
                </c:pt>
                <c:pt idx="65927">
                  <c:v>6.5927999999999996E-5</c:v>
                </c:pt>
                <c:pt idx="65928">
                  <c:v>6.5928999999999998E-5</c:v>
                </c:pt>
                <c:pt idx="65929">
                  <c:v>6.5930000000000001E-5</c:v>
                </c:pt>
                <c:pt idx="65930">
                  <c:v>6.5931000000000003E-5</c:v>
                </c:pt>
                <c:pt idx="65931">
                  <c:v>6.5932000000000005E-5</c:v>
                </c:pt>
                <c:pt idx="65932">
                  <c:v>6.5932999999999994E-5</c:v>
                </c:pt>
                <c:pt idx="65933">
                  <c:v>6.5933999999999996E-5</c:v>
                </c:pt>
                <c:pt idx="65934">
                  <c:v>6.5934999999999998E-5</c:v>
                </c:pt>
                <c:pt idx="65935">
                  <c:v>6.5936E-5</c:v>
                </c:pt>
                <c:pt idx="65936">
                  <c:v>6.5937000000000002E-5</c:v>
                </c:pt>
                <c:pt idx="65937">
                  <c:v>6.5938000000000005E-5</c:v>
                </c:pt>
                <c:pt idx="65938">
                  <c:v>6.5938999999999993E-5</c:v>
                </c:pt>
                <c:pt idx="65939">
                  <c:v>6.5939999999999995E-5</c:v>
                </c:pt>
                <c:pt idx="65940">
                  <c:v>6.5940999999999998E-5</c:v>
                </c:pt>
                <c:pt idx="65941">
                  <c:v>6.5942E-5</c:v>
                </c:pt>
                <c:pt idx="65942">
                  <c:v>6.5943000000000002E-5</c:v>
                </c:pt>
                <c:pt idx="65943">
                  <c:v>6.5944000000000004E-5</c:v>
                </c:pt>
                <c:pt idx="65944">
                  <c:v>6.5945000000000006E-5</c:v>
                </c:pt>
                <c:pt idx="65945">
                  <c:v>6.5945999999999995E-5</c:v>
                </c:pt>
                <c:pt idx="65946">
                  <c:v>6.5946999999999997E-5</c:v>
                </c:pt>
                <c:pt idx="65947">
                  <c:v>6.5947999999999999E-5</c:v>
                </c:pt>
                <c:pt idx="65948">
                  <c:v>6.5949000000000002E-5</c:v>
                </c:pt>
                <c:pt idx="65949">
                  <c:v>6.5950000000000004E-5</c:v>
                </c:pt>
                <c:pt idx="65950">
                  <c:v>6.5951000000000006E-5</c:v>
                </c:pt>
                <c:pt idx="65951">
                  <c:v>6.5951999999999995E-5</c:v>
                </c:pt>
                <c:pt idx="65952">
                  <c:v>6.5952999999999997E-5</c:v>
                </c:pt>
                <c:pt idx="65953">
                  <c:v>6.5953999999999999E-5</c:v>
                </c:pt>
                <c:pt idx="65954">
                  <c:v>6.5955000000000001E-5</c:v>
                </c:pt>
                <c:pt idx="65955">
                  <c:v>6.5956000000000003E-5</c:v>
                </c:pt>
                <c:pt idx="65956">
                  <c:v>6.5957000000000006E-5</c:v>
                </c:pt>
                <c:pt idx="65957">
                  <c:v>6.5957999999999994E-5</c:v>
                </c:pt>
                <c:pt idx="65958">
                  <c:v>6.5958999999999996E-5</c:v>
                </c:pt>
                <c:pt idx="65959">
                  <c:v>6.5959999999999999E-5</c:v>
                </c:pt>
                <c:pt idx="65960">
                  <c:v>6.5961000000000001E-5</c:v>
                </c:pt>
                <c:pt idx="65961">
                  <c:v>6.5962000000000003E-5</c:v>
                </c:pt>
                <c:pt idx="65962">
                  <c:v>6.5963000000000005E-5</c:v>
                </c:pt>
                <c:pt idx="65963">
                  <c:v>6.5963999999999994E-5</c:v>
                </c:pt>
                <c:pt idx="65964">
                  <c:v>6.5964999999999996E-5</c:v>
                </c:pt>
                <c:pt idx="65965">
                  <c:v>6.5965999999999998E-5</c:v>
                </c:pt>
                <c:pt idx="65966">
                  <c:v>6.5967E-5</c:v>
                </c:pt>
                <c:pt idx="65967">
                  <c:v>6.5968000000000003E-5</c:v>
                </c:pt>
                <c:pt idx="65968">
                  <c:v>6.5969000000000005E-5</c:v>
                </c:pt>
                <c:pt idx="65969">
                  <c:v>6.5969999999999993E-5</c:v>
                </c:pt>
                <c:pt idx="65970">
                  <c:v>6.5970999999999996E-5</c:v>
                </c:pt>
                <c:pt idx="65971">
                  <c:v>6.5971999999999998E-5</c:v>
                </c:pt>
                <c:pt idx="65972">
                  <c:v>6.5973E-5</c:v>
                </c:pt>
                <c:pt idx="65973">
                  <c:v>6.5974000000000002E-5</c:v>
                </c:pt>
                <c:pt idx="65974">
                  <c:v>6.5975000000000004E-5</c:v>
                </c:pt>
                <c:pt idx="65975">
                  <c:v>6.5976000000000007E-5</c:v>
                </c:pt>
                <c:pt idx="65976">
                  <c:v>6.5976999999999995E-5</c:v>
                </c:pt>
                <c:pt idx="65977">
                  <c:v>6.5977999999999997E-5</c:v>
                </c:pt>
                <c:pt idx="65978">
                  <c:v>6.5979E-5</c:v>
                </c:pt>
                <c:pt idx="65979">
                  <c:v>6.5980000000000002E-5</c:v>
                </c:pt>
                <c:pt idx="65980">
                  <c:v>6.5981000000000004E-5</c:v>
                </c:pt>
                <c:pt idx="65981">
                  <c:v>6.5982000000000006E-5</c:v>
                </c:pt>
                <c:pt idx="65982">
                  <c:v>6.5982999999999995E-5</c:v>
                </c:pt>
                <c:pt idx="65983">
                  <c:v>6.5983999999999997E-5</c:v>
                </c:pt>
                <c:pt idx="65984">
                  <c:v>6.5984999999999999E-5</c:v>
                </c:pt>
                <c:pt idx="65985">
                  <c:v>6.5986000000000001E-5</c:v>
                </c:pt>
                <c:pt idx="65986">
                  <c:v>6.5987000000000004E-5</c:v>
                </c:pt>
                <c:pt idx="65987">
                  <c:v>6.5988000000000006E-5</c:v>
                </c:pt>
                <c:pt idx="65988">
                  <c:v>6.5988999999999994E-5</c:v>
                </c:pt>
                <c:pt idx="65989">
                  <c:v>6.5989999999999997E-5</c:v>
                </c:pt>
                <c:pt idx="65990">
                  <c:v>6.5990999999999999E-5</c:v>
                </c:pt>
                <c:pt idx="65991">
                  <c:v>6.5992000000000001E-5</c:v>
                </c:pt>
                <c:pt idx="65992">
                  <c:v>6.5993000000000003E-5</c:v>
                </c:pt>
                <c:pt idx="65993">
                  <c:v>6.5994000000000005E-5</c:v>
                </c:pt>
                <c:pt idx="65994">
                  <c:v>6.5994999999999994E-5</c:v>
                </c:pt>
                <c:pt idx="65995">
                  <c:v>6.5995999999999996E-5</c:v>
                </c:pt>
                <c:pt idx="65996">
                  <c:v>6.5996999999999998E-5</c:v>
                </c:pt>
                <c:pt idx="65997">
                  <c:v>6.5998000000000001E-5</c:v>
                </c:pt>
                <c:pt idx="65998">
                  <c:v>6.5999000000000003E-5</c:v>
                </c:pt>
                <c:pt idx="65999">
                  <c:v>6.6000000000000005E-5</c:v>
                </c:pt>
                <c:pt idx="66000">
                  <c:v>6.6000999999999994E-5</c:v>
                </c:pt>
                <c:pt idx="66001">
                  <c:v>6.6001999999999996E-5</c:v>
                </c:pt>
                <c:pt idx="66002">
                  <c:v>6.6002999999999998E-5</c:v>
                </c:pt>
                <c:pt idx="66003">
                  <c:v>6.6004E-5</c:v>
                </c:pt>
                <c:pt idx="66004">
                  <c:v>6.6005000000000002E-5</c:v>
                </c:pt>
                <c:pt idx="66005">
                  <c:v>6.6006000000000005E-5</c:v>
                </c:pt>
                <c:pt idx="66006">
                  <c:v>6.6006999999999993E-5</c:v>
                </c:pt>
                <c:pt idx="66007">
                  <c:v>6.6007999999999995E-5</c:v>
                </c:pt>
                <c:pt idx="66008">
                  <c:v>6.6008999999999998E-5</c:v>
                </c:pt>
                <c:pt idx="66009">
                  <c:v>6.601E-5</c:v>
                </c:pt>
                <c:pt idx="66010">
                  <c:v>6.6011000000000002E-5</c:v>
                </c:pt>
                <c:pt idx="66011">
                  <c:v>6.6012000000000004E-5</c:v>
                </c:pt>
                <c:pt idx="66012">
                  <c:v>6.6013000000000006E-5</c:v>
                </c:pt>
                <c:pt idx="66013">
                  <c:v>6.6013999999999995E-5</c:v>
                </c:pt>
                <c:pt idx="66014">
                  <c:v>6.6014999999999997E-5</c:v>
                </c:pt>
                <c:pt idx="66015">
                  <c:v>6.6015999999999999E-5</c:v>
                </c:pt>
                <c:pt idx="66016">
                  <c:v>6.6017000000000002E-5</c:v>
                </c:pt>
                <c:pt idx="66017">
                  <c:v>6.6018000000000004E-5</c:v>
                </c:pt>
                <c:pt idx="66018">
                  <c:v>6.6019000000000006E-5</c:v>
                </c:pt>
                <c:pt idx="66019">
                  <c:v>6.6019999999999995E-5</c:v>
                </c:pt>
                <c:pt idx="66020">
                  <c:v>6.6020999999999997E-5</c:v>
                </c:pt>
                <c:pt idx="66021">
                  <c:v>6.6021999999999999E-5</c:v>
                </c:pt>
                <c:pt idx="66022">
                  <c:v>6.6023000000000001E-5</c:v>
                </c:pt>
                <c:pt idx="66023">
                  <c:v>6.6024000000000003E-5</c:v>
                </c:pt>
                <c:pt idx="66024">
                  <c:v>6.6025000000000006E-5</c:v>
                </c:pt>
                <c:pt idx="66025">
                  <c:v>6.6025999999999994E-5</c:v>
                </c:pt>
                <c:pt idx="66026">
                  <c:v>6.6026999999999997E-5</c:v>
                </c:pt>
                <c:pt idx="66027">
                  <c:v>6.6027999999999999E-5</c:v>
                </c:pt>
                <c:pt idx="66028">
                  <c:v>6.6029000000000001E-5</c:v>
                </c:pt>
                <c:pt idx="66029">
                  <c:v>6.6030000000000003E-5</c:v>
                </c:pt>
                <c:pt idx="66030">
                  <c:v>6.6031000000000005E-5</c:v>
                </c:pt>
                <c:pt idx="66031">
                  <c:v>6.6031999999999994E-5</c:v>
                </c:pt>
                <c:pt idx="66032">
                  <c:v>6.6032999999999996E-5</c:v>
                </c:pt>
                <c:pt idx="66033">
                  <c:v>6.6033999999999998E-5</c:v>
                </c:pt>
                <c:pt idx="66034">
                  <c:v>6.6035E-5</c:v>
                </c:pt>
                <c:pt idx="66035">
                  <c:v>6.6036000000000003E-5</c:v>
                </c:pt>
                <c:pt idx="66036">
                  <c:v>6.6037000000000005E-5</c:v>
                </c:pt>
                <c:pt idx="66037">
                  <c:v>6.6037999999999994E-5</c:v>
                </c:pt>
                <c:pt idx="66038">
                  <c:v>6.6038999999999996E-5</c:v>
                </c:pt>
                <c:pt idx="66039">
                  <c:v>6.6039999999999998E-5</c:v>
                </c:pt>
                <c:pt idx="66040">
                  <c:v>6.6041E-5</c:v>
                </c:pt>
                <c:pt idx="66041">
                  <c:v>6.6042000000000002E-5</c:v>
                </c:pt>
                <c:pt idx="66042">
                  <c:v>6.6043000000000004E-5</c:v>
                </c:pt>
                <c:pt idx="66043">
                  <c:v>6.6044000000000007E-5</c:v>
                </c:pt>
                <c:pt idx="66044">
                  <c:v>6.6044999999999995E-5</c:v>
                </c:pt>
                <c:pt idx="66045">
                  <c:v>6.6045999999999998E-5</c:v>
                </c:pt>
                <c:pt idx="66046">
                  <c:v>6.6047E-5</c:v>
                </c:pt>
                <c:pt idx="66047">
                  <c:v>6.6048000000000002E-5</c:v>
                </c:pt>
                <c:pt idx="66048">
                  <c:v>6.6049000000000004E-5</c:v>
                </c:pt>
                <c:pt idx="66049">
                  <c:v>6.6050000000000006E-5</c:v>
                </c:pt>
                <c:pt idx="66050">
                  <c:v>6.6050999999999995E-5</c:v>
                </c:pt>
                <c:pt idx="66051">
                  <c:v>6.6051999999999997E-5</c:v>
                </c:pt>
                <c:pt idx="66052">
                  <c:v>6.6052999999999999E-5</c:v>
                </c:pt>
                <c:pt idx="66053">
                  <c:v>6.6054000000000001E-5</c:v>
                </c:pt>
                <c:pt idx="66054">
                  <c:v>6.6055000000000004E-5</c:v>
                </c:pt>
                <c:pt idx="66055">
                  <c:v>6.6056000000000006E-5</c:v>
                </c:pt>
                <c:pt idx="66056">
                  <c:v>6.6056999999999995E-5</c:v>
                </c:pt>
                <c:pt idx="66057">
                  <c:v>6.6057999999999997E-5</c:v>
                </c:pt>
                <c:pt idx="66058">
                  <c:v>6.6058999999999999E-5</c:v>
                </c:pt>
                <c:pt idx="66059">
                  <c:v>6.6060000000000001E-5</c:v>
                </c:pt>
                <c:pt idx="66060">
                  <c:v>6.6061000000000003E-5</c:v>
                </c:pt>
                <c:pt idx="66061">
                  <c:v>6.6062000000000005E-5</c:v>
                </c:pt>
                <c:pt idx="66062">
                  <c:v>6.6062999999999994E-5</c:v>
                </c:pt>
                <c:pt idx="66063">
                  <c:v>6.6063999999999996E-5</c:v>
                </c:pt>
                <c:pt idx="66064">
                  <c:v>6.6064999999999999E-5</c:v>
                </c:pt>
                <c:pt idx="66065">
                  <c:v>6.6066000000000001E-5</c:v>
                </c:pt>
                <c:pt idx="66066">
                  <c:v>6.6067000000000003E-5</c:v>
                </c:pt>
                <c:pt idx="66067">
                  <c:v>6.6068000000000005E-5</c:v>
                </c:pt>
                <c:pt idx="66068">
                  <c:v>6.6068999999999994E-5</c:v>
                </c:pt>
                <c:pt idx="66069">
                  <c:v>6.6069999999999996E-5</c:v>
                </c:pt>
                <c:pt idx="66070">
                  <c:v>6.6070999999999998E-5</c:v>
                </c:pt>
                <c:pt idx="66071">
                  <c:v>6.6072E-5</c:v>
                </c:pt>
                <c:pt idx="66072">
                  <c:v>6.6073000000000002E-5</c:v>
                </c:pt>
                <c:pt idx="66073">
                  <c:v>6.6074000000000005E-5</c:v>
                </c:pt>
                <c:pt idx="66074">
                  <c:v>6.6074999999999993E-5</c:v>
                </c:pt>
                <c:pt idx="66075">
                  <c:v>6.6075999999999996E-5</c:v>
                </c:pt>
                <c:pt idx="66076">
                  <c:v>6.6076999999999998E-5</c:v>
                </c:pt>
                <c:pt idx="66077">
                  <c:v>6.6078E-5</c:v>
                </c:pt>
                <c:pt idx="66078">
                  <c:v>6.6079000000000002E-5</c:v>
                </c:pt>
                <c:pt idx="66079">
                  <c:v>6.6080000000000004E-5</c:v>
                </c:pt>
                <c:pt idx="66080">
                  <c:v>6.6081000000000006E-5</c:v>
                </c:pt>
                <c:pt idx="66081">
                  <c:v>6.6081999999999995E-5</c:v>
                </c:pt>
                <c:pt idx="66082">
                  <c:v>6.6082999999999997E-5</c:v>
                </c:pt>
                <c:pt idx="66083">
                  <c:v>6.6084E-5</c:v>
                </c:pt>
                <c:pt idx="66084">
                  <c:v>6.6085000000000002E-5</c:v>
                </c:pt>
                <c:pt idx="66085">
                  <c:v>6.6086000000000004E-5</c:v>
                </c:pt>
                <c:pt idx="66086">
                  <c:v>6.6087000000000006E-5</c:v>
                </c:pt>
                <c:pt idx="66087">
                  <c:v>6.6087999999999995E-5</c:v>
                </c:pt>
                <c:pt idx="66088">
                  <c:v>6.6088999999999997E-5</c:v>
                </c:pt>
                <c:pt idx="66089">
                  <c:v>6.6089999999999999E-5</c:v>
                </c:pt>
                <c:pt idx="66090">
                  <c:v>6.6091000000000001E-5</c:v>
                </c:pt>
                <c:pt idx="66091">
                  <c:v>6.6092000000000004E-5</c:v>
                </c:pt>
                <c:pt idx="66092">
                  <c:v>6.6093000000000006E-5</c:v>
                </c:pt>
                <c:pt idx="66093">
                  <c:v>6.6093999999999994E-5</c:v>
                </c:pt>
                <c:pt idx="66094">
                  <c:v>6.6094999999999997E-5</c:v>
                </c:pt>
                <c:pt idx="66095">
                  <c:v>6.6095999999999999E-5</c:v>
                </c:pt>
                <c:pt idx="66096">
                  <c:v>6.6097000000000001E-5</c:v>
                </c:pt>
                <c:pt idx="66097">
                  <c:v>6.6098000000000003E-5</c:v>
                </c:pt>
                <c:pt idx="66098">
                  <c:v>6.6099000000000005E-5</c:v>
                </c:pt>
                <c:pt idx="66099">
                  <c:v>6.6099999999999994E-5</c:v>
                </c:pt>
                <c:pt idx="66100">
                  <c:v>6.6100999999999996E-5</c:v>
                </c:pt>
                <c:pt idx="66101">
                  <c:v>6.6101999999999998E-5</c:v>
                </c:pt>
                <c:pt idx="66102">
                  <c:v>6.6103000000000001E-5</c:v>
                </c:pt>
                <c:pt idx="66103">
                  <c:v>6.6104000000000003E-5</c:v>
                </c:pt>
                <c:pt idx="66104">
                  <c:v>6.6105000000000005E-5</c:v>
                </c:pt>
                <c:pt idx="66105">
                  <c:v>6.6105999999999994E-5</c:v>
                </c:pt>
                <c:pt idx="66106">
                  <c:v>6.6106999999999996E-5</c:v>
                </c:pt>
                <c:pt idx="66107">
                  <c:v>6.6107999999999998E-5</c:v>
                </c:pt>
                <c:pt idx="66108">
                  <c:v>6.6109E-5</c:v>
                </c:pt>
                <c:pt idx="66109">
                  <c:v>6.6110000000000002E-5</c:v>
                </c:pt>
                <c:pt idx="66110">
                  <c:v>6.6111000000000005E-5</c:v>
                </c:pt>
                <c:pt idx="66111">
                  <c:v>6.6112000000000007E-5</c:v>
                </c:pt>
                <c:pt idx="66112">
                  <c:v>6.6112999999999995E-5</c:v>
                </c:pt>
                <c:pt idx="66113">
                  <c:v>6.6113999999999998E-5</c:v>
                </c:pt>
                <c:pt idx="66114">
                  <c:v>6.6115E-5</c:v>
                </c:pt>
                <c:pt idx="66115">
                  <c:v>6.6116000000000002E-5</c:v>
                </c:pt>
                <c:pt idx="66116">
                  <c:v>6.6117000000000004E-5</c:v>
                </c:pt>
                <c:pt idx="66117">
                  <c:v>6.6118000000000006E-5</c:v>
                </c:pt>
                <c:pt idx="66118">
                  <c:v>6.6118999999999995E-5</c:v>
                </c:pt>
                <c:pt idx="66119">
                  <c:v>6.6119999999999997E-5</c:v>
                </c:pt>
                <c:pt idx="66120">
                  <c:v>6.6120999999999999E-5</c:v>
                </c:pt>
                <c:pt idx="66121">
                  <c:v>6.6122000000000002E-5</c:v>
                </c:pt>
                <c:pt idx="66122">
                  <c:v>6.6123000000000004E-5</c:v>
                </c:pt>
                <c:pt idx="66123">
                  <c:v>6.6124000000000006E-5</c:v>
                </c:pt>
                <c:pt idx="66124">
                  <c:v>6.6124999999999995E-5</c:v>
                </c:pt>
                <c:pt idx="66125">
                  <c:v>6.6125999999999997E-5</c:v>
                </c:pt>
                <c:pt idx="66126">
                  <c:v>6.6126999999999999E-5</c:v>
                </c:pt>
                <c:pt idx="66127">
                  <c:v>6.6128000000000001E-5</c:v>
                </c:pt>
                <c:pt idx="66128">
                  <c:v>6.6129000000000003E-5</c:v>
                </c:pt>
                <c:pt idx="66129">
                  <c:v>6.6130000000000006E-5</c:v>
                </c:pt>
                <c:pt idx="66130">
                  <c:v>6.6130999999999994E-5</c:v>
                </c:pt>
                <c:pt idx="66131">
                  <c:v>6.6131999999999996E-5</c:v>
                </c:pt>
                <c:pt idx="66132">
                  <c:v>6.6132999999999999E-5</c:v>
                </c:pt>
                <c:pt idx="66133">
                  <c:v>6.6134000000000001E-5</c:v>
                </c:pt>
                <c:pt idx="66134">
                  <c:v>6.6135000000000003E-5</c:v>
                </c:pt>
                <c:pt idx="66135">
                  <c:v>6.6136000000000005E-5</c:v>
                </c:pt>
                <c:pt idx="66136">
                  <c:v>6.6136999999999994E-5</c:v>
                </c:pt>
                <c:pt idx="66137">
                  <c:v>6.6137999999999996E-5</c:v>
                </c:pt>
                <c:pt idx="66138">
                  <c:v>6.6138999999999998E-5</c:v>
                </c:pt>
                <c:pt idx="66139">
                  <c:v>6.614E-5</c:v>
                </c:pt>
                <c:pt idx="66140">
                  <c:v>6.6141000000000003E-5</c:v>
                </c:pt>
                <c:pt idx="66141">
                  <c:v>6.6142000000000005E-5</c:v>
                </c:pt>
                <c:pt idx="66142">
                  <c:v>6.6142999999999993E-5</c:v>
                </c:pt>
                <c:pt idx="66143">
                  <c:v>6.6143999999999996E-5</c:v>
                </c:pt>
                <c:pt idx="66144">
                  <c:v>6.6144999999999998E-5</c:v>
                </c:pt>
                <c:pt idx="66145">
                  <c:v>6.6146E-5</c:v>
                </c:pt>
                <c:pt idx="66146">
                  <c:v>6.6147000000000002E-5</c:v>
                </c:pt>
                <c:pt idx="66147">
                  <c:v>6.6148000000000004E-5</c:v>
                </c:pt>
                <c:pt idx="66148">
                  <c:v>6.6149000000000007E-5</c:v>
                </c:pt>
                <c:pt idx="66149">
                  <c:v>6.6149999999999995E-5</c:v>
                </c:pt>
                <c:pt idx="66150">
                  <c:v>6.6150999999999997E-5</c:v>
                </c:pt>
                <c:pt idx="66151">
                  <c:v>6.6152E-5</c:v>
                </c:pt>
                <c:pt idx="66152">
                  <c:v>6.6153000000000002E-5</c:v>
                </c:pt>
                <c:pt idx="66153">
                  <c:v>6.6154000000000004E-5</c:v>
                </c:pt>
                <c:pt idx="66154">
                  <c:v>6.6155000000000006E-5</c:v>
                </c:pt>
                <c:pt idx="66155">
                  <c:v>6.6155999999999995E-5</c:v>
                </c:pt>
                <c:pt idx="66156">
                  <c:v>6.6156999999999997E-5</c:v>
                </c:pt>
                <c:pt idx="66157">
                  <c:v>6.6157999999999999E-5</c:v>
                </c:pt>
                <c:pt idx="66158">
                  <c:v>6.6159000000000001E-5</c:v>
                </c:pt>
                <c:pt idx="66159">
                  <c:v>6.6160000000000004E-5</c:v>
                </c:pt>
                <c:pt idx="66160">
                  <c:v>6.6161000000000006E-5</c:v>
                </c:pt>
                <c:pt idx="66161">
                  <c:v>6.6161999999999994E-5</c:v>
                </c:pt>
                <c:pt idx="66162">
                  <c:v>6.6162999999999997E-5</c:v>
                </c:pt>
                <c:pt idx="66163">
                  <c:v>6.6163999999999999E-5</c:v>
                </c:pt>
                <c:pt idx="66164">
                  <c:v>6.6165000000000001E-5</c:v>
                </c:pt>
                <c:pt idx="66165">
                  <c:v>6.6166000000000003E-5</c:v>
                </c:pt>
                <c:pt idx="66166">
                  <c:v>6.6167000000000005E-5</c:v>
                </c:pt>
                <c:pt idx="66167">
                  <c:v>6.6167999999999994E-5</c:v>
                </c:pt>
                <c:pt idx="66168">
                  <c:v>6.6168999999999996E-5</c:v>
                </c:pt>
                <c:pt idx="66169">
                  <c:v>6.6169999999999998E-5</c:v>
                </c:pt>
                <c:pt idx="66170">
                  <c:v>6.6171000000000001E-5</c:v>
                </c:pt>
                <c:pt idx="66171">
                  <c:v>6.6172000000000003E-5</c:v>
                </c:pt>
                <c:pt idx="66172">
                  <c:v>6.6173000000000005E-5</c:v>
                </c:pt>
                <c:pt idx="66173">
                  <c:v>6.6173999999999994E-5</c:v>
                </c:pt>
                <c:pt idx="66174">
                  <c:v>6.6174999999999996E-5</c:v>
                </c:pt>
                <c:pt idx="66175">
                  <c:v>6.6175999999999998E-5</c:v>
                </c:pt>
                <c:pt idx="66176">
                  <c:v>6.6177E-5</c:v>
                </c:pt>
                <c:pt idx="66177">
                  <c:v>6.6178000000000002E-5</c:v>
                </c:pt>
                <c:pt idx="66178">
                  <c:v>6.6179000000000005E-5</c:v>
                </c:pt>
                <c:pt idx="66179">
                  <c:v>6.6180000000000007E-5</c:v>
                </c:pt>
                <c:pt idx="66180">
                  <c:v>6.6180999999999995E-5</c:v>
                </c:pt>
                <c:pt idx="66181">
                  <c:v>6.6181999999999998E-5</c:v>
                </c:pt>
                <c:pt idx="66182">
                  <c:v>6.6183E-5</c:v>
                </c:pt>
                <c:pt idx="66183">
                  <c:v>6.6184000000000002E-5</c:v>
                </c:pt>
                <c:pt idx="66184">
                  <c:v>6.6185000000000004E-5</c:v>
                </c:pt>
                <c:pt idx="66185">
                  <c:v>6.6186000000000006E-5</c:v>
                </c:pt>
                <c:pt idx="66186">
                  <c:v>6.6186999999999995E-5</c:v>
                </c:pt>
                <c:pt idx="66187">
                  <c:v>6.6187999999999997E-5</c:v>
                </c:pt>
                <c:pt idx="66188">
                  <c:v>6.6188999999999999E-5</c:v>
                </c:pt>
                <c:pt idx="66189">
                  <c:v>6.6190000000000002E-5</c:v>
                </c:pt>
                <c:pt idx="66190">
                  <c:v>6.6191000000000004E-5</c:v>
                </c:pt>
                <c:pt idx="66191">
                  <c:v>6.6192000000000006E-5</c:v>
                </c:pt>
                <c:pt idx="66192">
                  <c:v>6.6192999999999995E-5</c:v>
                </c:pt>
                <c:pt idx="66193">
                  <c:v>6.6193999999999997E-5</c:v>
                </c:pt>
                <c:pt idx="66194">
                  <c:v>6.6194999999999999E-5</c:v>
                </c:pt>
                <c:pt idx="66195">
                  <c:v>6.6196000000000001E-5</c:v>
                </c:pt>
                <c:pt idx="66196">
                  <c:v>6.6197000000000003E-5</c:v>
                </c:pt>
                <c:pt idx="66197">
                  <c:v>6.6198000000000006E-5</c:v>
                </c:pt>
                <c:pt idx="66198">
                  <c:v>6.6198999999999994E-5</c:v>
                </c:pt>
                <c:pt idx="66199">
                  <c:v>6.6199999999999996E-5</c:v>
                </c:pt>
                <c:pt idx="66200">
                  <c:v>6.6200999999999999E-5</c:v>
                </c:pt>
                <c:pt idx="66201">
                  <c:v>6.6202000000000001E-5</c:v>
                </c:pt>
                <c:pt idx="66202">
                  <c:v>6.6203000000000003E-5</c:v>
                </c:pt>
                <c:pt idx="66203">
                  <c:v>6.6204000000000005E-5</c:v>
                </c:pt>
                <c:pt idx="66204">
                  <c:v>6.6204999999999994E-5</c:v>
                </c:pt>
                <c:pt idx="66205">
                  <c:v>6.6205999999999996E-5</c:v>
                </c:pt>
                <c:pt idx="66206">
                  <c:v>6.6206999999999998E-5</c:v>
                </c:pt>
                <c:pt idx="66207">
                  <c:v>6.6208E-5</c:v>
                </c:pt>
                <c:pt idx="66208">
                  <c:v>6.6209000000000003E-5</c:v>
                </c:pt>
                <c:pt idx="66209">
                  <c:v>6.6210000000000005E-5</c:v>
                </c:pt>
                <c:pt idx="66210">
                  <c:v>6.6210999999999993E-5</c:v>
                </c:pt>
                <c:pt idx="66211">
                  <c:v>6.6211999999999996E-5</c:v>
                </c:pt>
                <c:pt idx="66212">
                  <c:v>6.6212999999999998E-5</c:v>
                </c:pt>
                <c:pt idx="66213">
                  <c:v>6.6214E-5</c:v>
                </c:pt>
                <c:pt idx="66214">
                  <c:v>6.6215000000000002E-5</c:v>
                </c:pt>
                <c:pt idx="66215">
                  <c:v>6.6216000000000004E-5</c:v>
                </c:pt>
                <c:pt idx="66216">
                  <c:v>6.6217000000000007E-5</c:v>
                </c:pt>
                <c:pt idx="66217">
                  <c:v>6.6217999999999995E-5</c:v>
                </c:pt>
                <c:pt idx="66218">
                  <c:v>6.6218999999999997E-5</c:v>
                </c:pt>
                <c:pt idx="66219">
                  <c:v>6.622E-5</c:v>
                </c:pt>
                <c:pt idx="66220">
                  <c:v>6.6221000000000002E-5</c:v>
                </c:pt>
                <c:pt idx="66221">
                  <c:v>6.6222000000000004E-5</c:v>
                </c:pt>
                <c:pt idx="66222">
                  <c:v>6.6223000000000006E-5</c:v>
                </c:pt>
                <c:pt idx="66223">
                  <c:v>6.6223999999999995E-5</c:v>
                </c:pt>
                <c:pt idx="66224">
                  <c:v>6.6224999999999997E-5</c:v>
                </c:pt>
                <c:pt idx="66225">
                  <c:v>6.6225999999999999E-5</c:v>
                </c:pt>
                <c:pt idx="66226">
                  <c:v>6.6227000000000001E-5</c:v>
                </c:pt>
                <c:pt idx="66227">
                  <c:v>6.6228000000000004E-5</c:v>
                </c:pt>
                <c:pt idx="66228">
                  <c:v>6.6229000000000006E-5</c:v>
                </c:pt>
                <c:pt idx="66229">
                  <c:v>6.6229999999999994E-5</c:v>
                </c:pt>
                <c:pt idx="66230">
                  <c:v>6.6230999999999997E-5</c:v>
                </c:pt>
                <c:pt idx="66231">
                  <c:v>6.6231999999999999E-5</c:v>
                </c:pt>
                <c:pt idx="66232">
                  <c:v>6.6233000000000001E-5</c:v>
                </c:pt>
                <c:pt idx="66233">
                  <c:v>6.6234000000000003E-5</c:v>
                </c:pt>
                <c:pt idx="66234">
                  <c:v>6.6235000000000005E-5</c:v>
                </c:pt>
                <c:pt idx="66235">
                  <c:v>6.6235999999999994E-5</c:v>
                </c:pt>
                <c:pt idx="66236">
                  <c:v>6.6236999999999996E-5</c:v>
                </c:pt>
                <c:pt idx="66237">
                  <c:v>6.6237999999999998E-5</c:v>
                </c:pt>
                <c:pt idx="66238">
                  <c:v>6.6239000000000001E-5</c:v>
                </c:pt>
                <c:pt idx="66239">
                  <c:v>6.6240000000000003E-5</c:v>
                </c:pt>
                <c:pt idx="66240">
                  <c:v>6.6241000000000005E-5</c:v>
                </c:pt>
                <c:pt idx="66241">
                  <c:v>6.6241999999999994E-5</c:v>
                </c:pt>
                <c:pt idx="66242">
                  <c:v>6.6242999999999996E-5</c:v>
                </c:pt>
                <c:pt idx="66243">
                  <c:v>6.6243999999999998E-5</c:v>
                </c:pt>
                <c:pt idx="66244">
                  <c:v>6.6245E-5</c:v>
                </c:pt>
                <c:pt idx="66245">
                  <c:v>6.6246000000000002E-5</c:v>
                </c:pt>
                <c:pt idx="66246">
                  <c:v>6.6247000000000005E-5</c:v>
                </c:pt>
                <c:pt idx="66247">
                  <c:v>6.6248000000000007E-5</c:v>
                </c:pt>
                <c:pt idx="66248">
                  <c:v>6.6248999999999995E-5</c:v>
                </c:pt>
                <c:pt idx="66249">
                  <c:v>6.6249999999999998E-5</c:v>
                </c:pt>
                <c:pt idx="66250">
                  <c:v>6.6251E-5</c:v>
                </c:pt>
                <c:pt idx="66251">
                  <c:v>6.6252000000000002E-5</c:v>
                </c:pt>
                <c:pt idx="66252">
                  <c:v>6.6253000000000004E-5</c:v>
                </c:pt>
                <c:pt idx="66253">
                  <c:v>6.6254000000000006E-5</c:v>
                </c:pt>
                <c:pt idx="66254">
                  <c:v>6.6254999999999995E-5</c:v>
                </c:pt>
                <c:pt idx="66255">
                  <c:v>6.6255999999999997E-5</c:v>
                </c:pt>
                <c:pt idx="66256">
                  <c:v>6.6256999999999999E-5</c:v>
                </c:pt>
                <c:pt idx="66257">
                  <c:v>6.6258000000000002E-5</c:v>
                </c:pt>
                <c:pt idx="66258">
                  <c:v>6.6259000000000004E-5</c:v>
                </c:pt>
                <c:pt idx="66259">
                  <c:v>6.6260000000000006E-5</c:v>
                </c:pt>
                <c:pt idx="66260">
                  <c:v>6.6260999999999995E-5</c:v>
                </c:pt>
                <c:pt idx="66261">
                  <c:v>6.6261999999999997E-5</c:v>
                </c:pt>
                <c:pt idx="66262">
                  <c:v>6.6262999999999999E-5</c:v>
                </c:pt>
                <c:pt idx="66263">
                  <c:v>6.6264000000000001E-5</c:v>
                </c:pt>
                <c:pt idx="66264">
                  <c:v>6.6265000000000003E-5</c:v>
                </c:pt>
                <c:pt idx="66265">
                  <c:v>6.6266000000000006E-5</c:v>
                </c:pt>
                <c:pt idx="66266">
                  <c:v>6.6266999999999994E-5</c:v>
                </c:pt>
                <c:pt idx="66267">
                  <c:v>6.6267999999999996E-5</c:v>
                </c:pt>
                <c:pt idx="66268">
                  <c:v>6.6268999999999999E-5</c:v>
                </c:pt>
                <c:pt idx="66269">
                  <c:v>6.6270000000000001E-5</c:v>
                </c:pt>
                <c:pt idx="66270">
                  <c:v>6.6271000000000003E-5</c:v>
                </c:pt>
                <c:pt idx="66271">
                  <c:v>6.6272000000000005E-5</c:v>
                </c:pt>
                <c:pt idx="66272">
                  <c:v>6.6272999999999994E-5</c:v>
                </c:pt>
                <c:pt idx="66273">
                  <c:v>6.6273999999999996E-5</c:v>
                </c:pt>
                <c:pt idx="66274">
                  <c:v>6.6274999999999998E-5</c:v>
                </c:pt>
                <c:pt idx="66275">
                  <c:v>6.6276E-5</c:v>
                </c:pt>
                <c:pt idx="66276">
                  <c:v>6.6277000000000003E-5</c:v>
                </c:pt>
                <c:pt idx="66277">
                  <c:v>6.6278000000000005E-5</c:v>
                </c:pt>
                <c:pt idx="66278">
                  <c:v>6.6278999999999993E-5</c:v>
                </c:pt>
                <c:pt idx="66279">
                  <c:v>6.6279999999999996E-5</c:v>
                </c:pt>
                <c:pt idx="66280">
                  <c:v>6.6280999999999998E-5</c:v>
                </c:pt>
                <c:pt idx="66281">
                  <c:v>6.6282E-5</c:v>
                </c:pt>
                <c:pt idx="66282">
                  <c:v>6.6283000000000002E-5</c:v>
                </c:pt>
                <c:pt idx="66283">
                  <c:v>6.6284000000000004E-5</c:v>
                </c:pt>
                <c:pt idx="66284">
                  <c:v>6.6285000000000007E-5</c:v>
                </c:pt>
                <c:pt idx="66285">
                  <c:v>6.6285999999999995E-5</c:v>
                </c:pt>
                <c:pt idx="66286">
                  <c:v>6.6286999999999997E-5</c:v>
                </c:pt>
                <c:pt idx="66287">
                  <c:v>6.6288E-5</c:v>
                </c:pt>
                <c:pt idx="66288">
                  <c:v>6.6289000000000002E-5</c:v>
                </c:pt>
                <c:pt idx="66289">
                  <c:v>6.6290000000000004E-5</c:v>
                </c:pt>
                <c:pt idx="66290">
                  <c:v>6.6291000000000006E-5</c:v>
                </c:pt>
                <c:pt idx="66291">
                  <c:v>6.6291999999999995E-5</c:v>
                </c:pt>
                <c:pt idx="66292">
                  <c:v>6.6292999999999997E-5</c:v>
                </c:pt>
                <c:pt idx="66293">
                  <c:v>6.6293999999999999E-5</c:v>
                </c:pt>
                <c:pt idx="66294">
                  <c:v>6.6295000000000001E-5</c:v>
                </c:pt>
                <c:pt idx="66295">
                  <c:v>6.6296000000000004E-5</c:v>
                </c:pt>
                <c:pt idx="66296">
                  <c:v>6.6297000000000006E-5</c:v>
                </c:pt>
                <c:pt idx="66297">
                  <c:v>6.6297999999999994E-5</c:v>
                </c:pt>
                <c:pt idx="66298">
                  <c:v>6.6298999999999997E-5</c:v>
                </c:pt>
                <c:pt idx="66299">
                  <c:v>6.6299999999999999E-5</c:v>
                </c:pt>
                <c:pt idx="66300">
                  <c:v>6.6301000000000001E-5</c:v>
                </c:pt>
                <c:pt idx="66301">
                  <c:v>6.6302000000000003E-5</c:v>
                </c:pt>
                <c:pt idx="66302">
                  <c:v>6.6303000000000005E-5</c:v>
                </c:pt>
                <c:pt idx="66303">
                  <c:v>6.6303999999999994E-5</c:v>
                </c:pt>
                <c:pt idx="66304">
                  <c:v>6.6304999999999996E-5</c:v>
                </c:pt>
                <c:pt idx="66305">
                  <c:v>6.6305999999999998E-5</c:v>
                </c:pt>
                <c:pt idx="66306">
                  <c:v>6.6307000000000001E-5</c:v>
                </c:pt>
                <c:pt idx="66307">
                  <c:v>6.6308000000000003E-5</c:v>
                </c:pt>
                <c:pt idx="66308">
                  <c:v>6.6309000000000005E-5</c:v>
                </c:pt>
                <c:pt idx="66309">
                  <c:v>6.6309999999999994E-5</c:v>
                </c:pt>
                <c:pt idx="66310">
                  <c:v>6.6310999999999996E-5</c:v>
                </c:pt>
                <c:pt idx="66311">
                  <c:v>6.6311999999999998E-5</c:v>
                </c:pt>
                <c:pt idx="66312">
                  <c:v>6.6313E-5</c:v>
                </c:pt>
                <c:pt idx="66313">
                  <c:v>6.6314000000000002E-5</c:v>
                </c:pt>
                <c:pt idx="66314">
                  <c:v>6.6315000000000005E-5</c:v>
                </c:pt>
                <c:pt idx="66315">
                  <c:v>6.6315999999999993E-5</c:v>
                </c:pt>
                <c:pt idx="66316">
                  <c:v>6.6316999999999995E-5</c:v>
                </c:pt>
                <c:pt idx="66317">
                  <c:v>6.6317999999999998E-5</c:v>
                </c:pt>
                <c:pt idx="66318">
                  <c:v>6.6319E-5</c:v>
                </c:pt>
                <c:pt idx="66319">
                  <c:v>6.6320000000000002E-5</c:v>
                </c:pt>
                <c:pt idx="66320">
                  <c:v>6.6321000000000004E-5</c:v>
                </c:pt>
                <c:pt idx="66321">
                  <c:v>6.6322000000000006E-5</c:v>
                </c:pt>
                <c:pt idx="66322">
                  <c:v>6.6322999999999995E-5</c:v>
                </c:pt>
                <c:pt idx="66323">
                  <c:v>6.6323999999999997E-5</c:v>
                </c:pt>
                <c:pt idx="66324">
                  <c:v>6.6324999999999999E-5</c:v>
                </c:pt>
                <c:pt idx="66325">
                  <c:v>6.6326000000000002E-5</c:v>
                </c:pt>
                <c:pt idx="66326">
                  <c:v>6.6327000000000004E-5</c:v>
                </c:pt>
                <c:pt idx="66327">
                  <c:v>6.6328000000000006E-5</c:v>
                </c:pt>
                <c:pt idx="66328">
                  <c:v>6.6328999999999995E-5</c:v>
                </c:pt>
                <c:pt idx="66329">
                  <c:v>6.6329999999999997E-5</c:v>
                </c:pt>
                <c:pt idx="66330">
                  <c:v>6.6330999999999999E-5</c:v>
                </c:pt>
                <c:pt idx="66331">
                  <c:v>6.6332000000000001E-5</c:v>
                </c:pt>
                <c:pt idx="66332">
                  <c:v>6.6333000000000003E-5</c:v>
                </c:pt>
                <c:pt idx="66333">
                  <c:v>6.6334000000000006E-5</c:v>
                </c:pt>
                <c:pt idx="66334">
                  <c:v>6.6334999999999994E-5</c:v>
                </c:pt>
                <c:pt idx="66335">
                  <c:v>6.6335999999999996E-5</c:v>
                </c:pt>
                <c:pt idx="66336">
                  <c:v>6.6336999999999999E-5</c:v>
                </c:pt>
                <c:pt idx="66337">
                  <c:v>6.6338000000000001E-5</c:v>
                </c:pt>
                <c:pt idx="66338">
                  <c:v>6.6339000000000003E-5</c:v>
                </c:pt>
                <c:pt idx="66339">
                  <c:v>6.6340000000000005E-5</c:v>
                </c:pt>
                <c:pt idx="66340">
                  <c:v>6.6340999999999994E-5</c:v>
                </c:pt>
                <c:pt idx="66341">
                  <c:v>6.6341999999999996E-5</c:v>
                </c:pt>
                <c:pt idx="66342">
                  <c:v>6.6342999999999998E-5</c:v>
                </c:pt>
                <c:pt idx="66343">
                  <c:v>6.6344E-5</c:v>
                </c:pt>
                <c:pt idx="66344">
                  <c:v>6.6345000000000003E-5</c:v>
                </c:pt>
                <c:pt idx="66345">
                  <c:v>6.6346000000000005E-5</c:v>
                </c:pt>
                <c:pt idx="66346">
                  <c:v>6.6346999999999993E-5</c:v>
                </c:pt>
                <c:pt idx="66347">
                  <c:v>6.6347999999999996E-5</c:v>
                </c:pt>
                <c:pt idx="66348">
                  <c:v>6.6348999999999998E-5</c:v>
                </c:pt>
                <c:pt idx="66349">
                  <c:v>6.635E-5</c:v>
                </c:pt>
                <c:pt idx="66350">
                  <c:v>6.6351000000000002E-5</c:v>
                </c:pt>
                <c:pt idx="66351">
                  <c:v>6.6352000000000004E-5</c:v>
                </c:pt>
                <c:pt idx="66352">
                  <c:v>6.6353000000000007E-5</c:v>
                </c:pt>
                <c:pt idx="66353">
                  <c:v>6.6353999999999995E-5</c:v>
                </c:pt>
                <c:pt idx="66354">
                  <c:v>6.6354999999999997E-5</c:v>
                </c:pt>
                <c:pt idx="66355">
                  <c:v>6.6356E-5</c:v>
                </c:pt>
                <c:pt idx="66356">
                  <c:v>6.6357000000000002E-5</c:v>
                </c:pt>
                <c:pt idx="66357">
                  <c:v>6.6358000000000004E-5</c:v>
                </c:pt>
                <c:pt idx="66358">
                  <c:v>6.6359000000000006E-5</c:v>
                </c:pt>
                <c:pt idx="66359">
                  <c:v>6.6359999999999995E-5</c:v>
                </c:pt>
                <c:pt idx="66360">
                  <c:v>6.6360999999999997E-5</c:v>
                </c:pt>
                <c:pt idx="66361">
                  <c:v>6.6361999999999999E-5</c:v>
                </c:pt>
                <c:pt idx="66362">
                  <c:v>6.6363000000000001E-5</c:v>
                </c:pt>
                <c:pt idx="66363">
                  <c:v>6.6364000000000004E-5</c:v>
                </c:pt>
                <c:pt idx="66364">
                  <c:v>6.6365000000000006E-5</c:v>
                </c:pt>
                <c:pt idx="66365">
                  <c:v>6.6365999999999994E-5</c:v>
                </c:pt>
                <c:pt idx="66366">
                  <c:v>6.6366999999999997E-5</c:v>
                </c:pt>
                <c:pt idx="66367">
                  <c:v>6.6367999999999999E-5</c:v>
                </c:pt>
                <c:pt idx="66368">
                  <c:v>6.6369000000000001E-5</c:v>
                </c:pt>
                <c:pt idx="66369">
                  <c:v>6.6370000000000003E-5</c:v>
                </c:pt>
                <c:pt idx="66370">
                  <c:v>6.6371000000000005E-5</c:v>
                </c:pt>
                <c:pt idx="66371">
                  <c:v>6.6371999999999994E-5</c:v>
                </c:pt>
                <c:pt idx="66372">
                  <c:v>6.6372999999999996E-5</c:v>
                </c:pt>
                <c:pt idx="66373">
                  <c:v>6.6373999999999998E-5</c:v>
                </c:pt>
                <c:pt idx="66374">
                  <c:v>6.6375000000000001E-5</c:v>
                </c:pt>
                <c:pt idx="66375">
                  <c:v>6.6376000000000003E-5</c:v>
                </c:pt>
                <c:pt idx="66376">
                  <c:v>6.6377000000000005E-5</c:v>
                </c:pt>
                <c:pt idx="66377">
                  <c:v>6.6377999999999994E-5</c:v>
                </c:pt>
                <c:pt idx="66378">
                  <c:v>6.6378999999999996E-5</c:v>
                </c:pt>
                <c:pt idx="66379">
                  <c:v>6.6379999999999998E-5</c:v>
                </c:pt>
                <c:pt idx="66380">
                  <c:v>6.6381E-5</c:v>
                </c:pt>
                <c:pt idx="66381">
                  <c:v>6.6382000000000002E-5</c:v>
                </c:pt>
                <c:pt idx="66382">
                  <c:v>6.6383000000000005E-5</c:v>
                </c:pt>
                <c:pt idx="66383">
                  <c:v>6.6383999999999993E-5</c:v>
                </c:pt>
                <c:pt idx="66384">
                  <c:v>6.6384999999999995E-5</c:v>
                </c:pt>
                <c:pt idx="66385">
                  <c:v>6.6385999999999998E-5</c:v>
                </c:pt>
                <c:pt idx="66386">
                  <c:v>6.6387E-5</c:v>
                </c:pt>
                <c:pt idx="66387">
                  <c:v>6.6388000000000002E-5</c:v>
                </c:pt>
                <c:pt idx="66388">
                  <c:v>6.6389000000000004E-5</c:v>
                </c:pt>
                <c:pt idx="66389">
                  <c:v>6.6390000000000006E-5</c:v>
                </c:pt>
                <c:pt idx="66390">
                  <c:v>6.6390999999999995E-5</c:v>
                </c:pt>
                <c:pt idx="66391">
                  <c:v>6.6391999999999997E-5</c:v>
                </c:pt>
                <c:pt idx="66392">
                  <c:v>6.6392999999999999E-5</c:v>
                </c:pt>
                <c:pt idx="66393">
                  <c:v>6.6394000000000002E-5</c:v>
                </c:pt>
                <c:pt idx="66394">
                  <c:v>6.6395000000000004E-5</c:v>
                </c:pt>
                <c:pt idx="66395">
                  <c:v>6.6396000000000006E-5</c:v>
                </c:pt>
                <c:pt idx="66396">
                  <c:v>6.6396999999999995E-5</c:v>
                </c:pt>
                <c:pt idx="66397">
                  <c:v>6.6397999999999997E-5</c:v>
                </c:pt>
                <c:pt idx="66398">
                  <c:v>6.6398999999999999E-5</c:v>
                </c:pt>
                <c:pt idx="66399">
                  <c:v>6.6400000000000001E-5</c:v>
                </c:pt>
                <c:pt idx="66400">
                  <c:v>6.6401000000000003E-5</c:v>
                </c:pt>
                <c:pt idx="66401">
                  <c:v>6.6402000000000006E-5</c:v>
                </c:pt>
                <c:pt idx="66402">
                  <c:v>6.6402999999999994E-5</c:v>
                </c:pt>
                <c:pt idx="66403">
                  <c:v>6.6403999999999996E-5</c:v>
                </c:pt>
                <c:pt idx="66404">
                  <c:v>6.6404999999999999E-5</c:v>
                </c:pt>
                <c:pt idx="66405">
                  <c:v>6.6406000000000001E-5</c:v>
                </c:pt>
                <c:pt idx="66406">
                  <c:v>6.6407000000000003E-5</c:v>
                </c:pt>
                <c:pt idx="66407">
                  <c:v>6.6408000000000005E-5</c:v>
                </c:pt>
                <c:pt idx="66408">
                  <c:v>6.6408999999999994E-5</c:v>
                </c:pt>
                <c:pt idx="66409">
                  <c:v>6.6409999999999996E-5</c:v>
                </c:pt>
                <c:pt idx="66410">
                  <c:v>6.6410999999999998E-5</c:v>
                </c:pt>
                <c:pt idx="66411">
                  <c:v>6.6412E-5</c:v>
                </c:pt>
                <c:pt idx="66412">
                  <c:v>6.6413000000000003E-5</c:v>
                </c:pt>
                <c:pt idx="66413">
                  <c:v>6.6414000000000005E-5</c:v>
                </c:pt>
                <c:pt idx="66414">
                  <c:v>6.6414999999999993E-5</c:v>
                </c:pt>
                <c:pt idx="66415">
                  <c:v>6.6415999999999996E-5</c:v>
                </c:pt>
                <c:pt idx="66416">
                  <c:v>6.6416999999999998E-5</c:v>
                </c:pt>
                <c:pt idx="66417">
                  <c:v>6.6418E-5</c:v>
                </c:pt>
                <c:pt idx="66418">
                  <c:v>6.6419000000000002E-5</c:v>
                </c:pt>
                <c:pt idx="66419">
                  <c:v>6.6420000000000004E-5</c:v>
                </c:pt>
                <c:pt idx="66420">
                  <c:v>6.6421000000000007E-5</c:v>
                </c:pt>
                <c:pt idx="66421">
                  <c:v>6.6421999999999995E-5</c:v>
                </c:pt>
                <c:pt idx="66422">
                  <c:v>6.6422999999999997E-5</c:v>
                </c:pt>
                <c:pt idx="66423">
                  <c:v>6.6424E-5</c:v>
                </c:pt>
                <c:pt idx="66424">
                  <c:v>6.6425000000000002E-5</c:v>
                </c:pt>
                <c:pt idx="66425">
                  <c:v>6.6426000000000004E-5</c:v>
                </c:pt>
                <c:pt idx="66426">
                  <c:v>6.6427000000000006E-5</c:v>
                </c:pt>
                <c:pt idx="66427">
                  <c:v>6.6427999999999995E-5</c:v>
                </c:pt>
                <c:pt idx="66428">
                  <c:v>6.6428999999999997E-5</c:v>
                </c:pt>
                <c:pt idx="66429">
                  <c:v>6.6429999999999999E-5</c:v>
                </c:pt>
                <c:pt idx="66430">
                  <c:v>6.6431000000000001E-5</c:v>
                </c:pt>
                <c:pt idx="66431">
                  <c:v>6.6432000000000004E-5</c:v>
                </c:pt>
                <c:pt idx="66432">
                  <c:v>6.6433000000000006E-5</c:v>
                </c:pt>
                <c:pt idx="66433">
                  <c:v>6.6433999999999994E-5</c:v>
                </c:pt>
                <c:pt idx="66434">
                  <c:v>6.6434999999999997E-5</c:v>
                </c:pt>
                <c:pt idx="66435">
                  <c:v>6.6435999999999999E-5</c:v>
                </c:pt>
                <c:pt idx="66436">
                  <c:v>6.6437000000000001E-5</c:v>
                </c:pt>
                <c:pt idx="66437">
                  <c:v>6.6438000000000003E-5</c:v>
                </c:pt>
                <c:pt idx="66438">
                  <c:v>6.6439000000000005E-5</c:v>
                </c:pt>
                <c:pt idx="66439">
                  <c:v>6.6439999999999994E-5</c:v>
                </c:pt>
                <c:pt idx="66440">
                  <c:v>6.6440999999999996E-5</c:v>
                </c:pt>
                <c:pt idx="66441">
                  <c:v>6.6441999999999998E-5</c:v>
                </c:pt>
                <c:pt idx="66442">
                  <c:v>6.6443000000000001E-5</c:v>
                </c:pt>
                <c:pt idx="66443">
                  <c:v>6.6444000000000003E-5</c:v>
                </c:pt>
                <c:pt idx="66444">
                  <c:v>6.6445000000000005E-5</c:v>
                </c:pt>
                <c:pt idx="66445">
                  <c:v>6.6445999999999994E-5</c:v>
                </c:pt>
                <c:pt idx="66446">
                  <c:v>6.6446999999999996E-5</c:v>
                </c:pt>
                <c:pt idx="66447">
                  <c:v>6.6447999999999998E-5</c:v>
                </c:pt>
                <c:pt idx="66448">
                  <c:v>6.6449E-5</c:v>
                </c:pt>
                <c:pt idx="66449">
                  <c:v>6.6450000000000002E-5</c:v>
                </c:pt>
                <c:pt idx="66450">
                  <c:v>6.6451000000000005E-5</c:v>
                </c:pt>
                <c:pt idx="66451">
                  <c:v>6.6451999999999993E-5</c:v>
                </c:pt>
                <c:pt idx="66452">
                  <c:v>6.6452999999999995E-5</c:v>
                </c:pt>
                <c:pt idx="66453">
                  <c:v>6.6453999999999998E-5</c:v>
                </c:pt>
                <c:pt idx="66454">
                  <c:v>6.6455E-5</c:v>
                </c:pt>
                <c:pt idx="66455">
                  <c:v>6.6456000000000002E-5</c:v>
                </c:pt>
                <c:pt idx="66456">
                  <c:v>6.6457000000000004E-5</c:v>
                </c:pt>
                <c:pt idx="66457">
                  <c:v>6.6458000000000006E-5</c:v>
                </c:pt>
                <c:pt idx="66458">
                  <c:v>6.6458999999999995E-5</c:v>
                </c:pt>
                <c:pt idx="66459">
                  <c:v>6.6459999999999997E-5</c:v>
                </c:pt>
                <c:pt idx="66460">
                  <c:v>6.6460999999999999E-5</c:v>
                </c:pt>
                <c:pt idx="66461">
                  <c:v>6.6462000000000002E-5</c:v>
                </c:pt>
                <c:pt idx="66462">
                  <c:v>6.6463000000000004E-5</c:v>
                </c:pt>
                <c:pt idx="66463">
                  <c:v>6.6464000000000006E-5</c:v>
                </c:pt>
                <c:pt idx="66464">
                  <c:v>6.6464999999999995E-5</c:v>
                </c:pt>
                <c:pt idx="66465">
                  <c:v>6.6465999999999997E-5</c:v>
                </c:pt>
                <c:pt idx="66466">
                  <c:v>6.6466999999999999E-5</c:v>
                </c:pt>
                <c:pt idx="66467">
                  <c:v>6.6468000000000001E-5</c:v>
                </c:pt>
                <c:pt idx="66468">
                  <c:v>6.6469000000000003E-5</c:v>
                </c:pt>
                <c:pt idx="66469">
                  <c:v>6.6470000000000006E-5</c:v>
                </c:pt>
                <c:pt idx="66470">
                  <c:v>6.6470999999999994E-5</c:v>
                </c:pt>
                <c:pt idx="66471">
                  <c:v>6.6471999999999996E-5</c:v>
                </c:pt>
                <c:pt idx="66472">
                  <c:v>6.6472999999999999E-5</c:v>
                </c:pt>
                <c:pt idx="66473">
                  <c:v>6.6474000000000001E-5</c:v>
                </c:pt>
                <c:pt idx="66474">
                  <c:v>6.6475000000000003E-5</c:v>
                </c:pt>
                <c:pt idx="66475">
                  <c:v>6.6476000000000005E-5</c:v>
                </c:pt>
                <c:pt idx="66476">
                  <c:v>6.6476999999999994E-5</c:v>
                </c:pt>
                <c:pt idx="66477">
                  <c:v>6.6477999999999996E-5</c:v>
                </c:pt>
                <c:pt idx="66478">
                  <c:v>6.6478999999999998E-5</c:v>
                </c:pt>
                <c:pt idx="66479">
                  <c:v>6.648E-5</c:v>
                </c:pt>
                <c:pt idx="66480">
                  <c:v>6.6481000000000003E-5</c:v>
                </c:pt>
                <c:pt idx="66481">
                  <c:v>6.6482000000000005E-5</c:v>
                </c:pt>
                <c:pt idx="66482">
                  <c:v>6.6482999999999993E-5</c:v>
                </c:pt>
                <c:pt idx="66483">
                  <c:v>6.6483999999999996E-5</c:v>
                </c:pt>
                <c:pt idx="66484">
                  <c:v>6.6484999999999998E-5</c:v>
                </c:pt>
                <c:pt idx="66485">
                  <c:v>6.6486E-5</c:v>
                </c:pt>
                <c:pt idx="66486">
                  <c:v>6.6487000000000002E-5</c:v>
                </c:pt>
                <c:pt idx="66487">
                  <c:v>6.6488000000000004E-5</c:v>
                </c:pt>
                <c:pt idx="66488">
                  <c:v>6.6489000000000007E-5</c:v>
                </c:pt>
                <c:pt idx="66489">
                  <c:v>6.6489999999999995E-5</c:v>
                </c:pt>
                <c:pt idx="66490">
                  <c:v>6.6490999999999997E-5</c:v>
                </c:pt>
                <c:pt idx="66491">
                  <c:v>6.6492E-5</c:v>
                </c:pt>
                <c:pt idx="66492">
                  <c:v>6.6493000000000002E-5</c:v>
                </c:pt>
                <c:pt idx="66493">
                  <c:v>6.6494000000000004E-5</c:v>
                </c:pt>
                <c:pt idx="66494">
                  <c:v>6.6495000000000006E-5</c:v>
                </c:pt>
                <c:pt idx="66495">
                  <c:v>6.6495999999999995E-5</c:v>
                </c:pt>
                <c:pt idx="66496">
                  <c:v>6.6496999999999997E-5</c:v>
                </c:pt>
                <c:pt idx="66497">
                  <c:v>6.6497999999999999E-5</c:v>
                </c:pt>
                <c:pt idx="66498">
                  <c:v>6.6499000000000001E-5</c:v>
                </c:pt>
                <c:pt idx="66499">
                  <c:v>6.6500000000000004E-5</c:v>
                </c:pt>
                <c:pt idx="66500">
                  <c:v>6.6501000000000006E-5</c:v>
                </c:pt>
                <c:pt idx="66501">
                  <c:v>6.6501999999999994E-5</c:v>
                </c:pt>
                <c:pt idx="66502">
                  <c:v>6.6502999999999997E-5</c:v>
                </c:pt>
                <c:pt idx="66503">
                  <c:v>6.6503999999999999E-5</c:v>
                </c:pt>
                <c:pt idx="66504">
                  <c:v>6.6505000000000001E-5</c:v>
                </c:pt>
                <c:pt idx="66505">
                  <c:v>6.6506000000000003E-5</c:v>
                </c:pt>
                <c:pt idx="66506">
                  <c:v>6.6507000000000005E-5</c:v>
                </c:pt>
                <c:pt idx="66507">
                  <c:v>6.6507999999999994E-5</c:v>
                </c:pt>
                <c:pt idx="66508">
                  <c:v>6.6508999999999996E-5</c:v>
                </c:pt>
                <c:pt idx="66509">
                  <c:v>6.6509999999999998E-5</c:v>
                </c:pt>
                <c:pt idx="66510">
                  <c:v>6.6511000000000001E-5</c:v>
                </c:pt>
                <c:pt idx="66511">
                  <c:v>6.6512000000000003E-5</c:v>
                </c:pt>
                <c:pt idx="66512">
                  <c:v>6.6513000000000005E-5</c:v>
                </c:pt>
                <c:pt idx="66513">
                  <c:v>6.6513999999999994E-5</c:v>
                </c:pt>
                <c:pt idx="66514">
                  <c:v>6.6514999999999996E-5</c:v>
                </c:pt>
                <c:pt idx="66515">
                  <c:v>6.6515999999999998E-5</c:v>
                </c:pt>
                <c:pt idx="66516">
                  <c:v>6.6517E-5</c:v>
                </c:pt>
                <c:pt idx="66517">
                  <c:v>6.6518000000000002E-5</c:v>
                </c:pt>
                <c:pt idx="66518">
                  <c:v>6.6519000000000005E-5</c:v>
                </c:pt>
                <c:pt idx="66519">
                  <c:v>6.6519999999999993E-5</c:v>
                </c:pt>
                <c:pt idx="66520">
                  <c:v>6.6520999999999995E-5</c:v>
                </c:pt>
                <c:pt idx="66521">
                  <c:v>6.6521999999999998E-5</c:v>
                </c:pt>
                <c:pt idx="66522">
                  <c:v>6.6523E-5</c:v>
                </c:pt>
                <c:pt idx="66523">
                  <c:v>6.6524000000000002E-5</c:v>
                </c:pt>
                <c:pt idx="66524">
                  <c:v>6.6525000000000004E-5</c:v>
                </c:pt>
                <c:pt idx="66525">
                  <c:v>6.6526000000000006E-5</c:v>
                </c:pt>
                <c:pt idx="66526">
                  <c:v>6.6526999999999995E-5</c:v>
                </c:pt>
                <c:pt idx="66527">
                  <c:v>6.6527999999999997E-5</c:v>
                </c:pt>
                <c:pt idx="66528">
                  <c:v>6.6528999999999999E-5</c:v>
                </c:pt>
                <c:pt idx="66529">
                  <c:v>6.6530000000000002E-5</c:v>
                </c:pt>
                <c:pt idx="66530">
                  <c:v>6.6531000000000004E-5</c:v>
                </c:pt>
                <c:pt idx="66531">
                  <c:v>6.6532000000000006E-5</c:v>
                </c:pt>
                <c:pt idx="66532">
                  <c:v>6.6532999999999995E-5</c:v>
                </c:pt>
                <c:pt idx="66533">
                  <c:v>6.6533999999999997E-5</c:v>
                </c:pt>
                <c:pt idx="66534">
                  <c:v>6.6534999999999999E-5</c:v>
                </c:pt>
                <c:pt idx="66535">
                  <c:v>6.6536000000000001E-5</c:v>
                </c:pt>
                <c:pt idx="66536">
                  <c:v>6.6537000000000003E-5</c:v>
                </c:pt>
                <c:pt idx="66537">
                  <c:v>6.6538000000000006E-5</c:v>
                </c:pt>
                <c:pt idx="66538">
                  <c:v>6.6538999999999994E-5</c:v>
                </c:pt>
                <c:pt idx="66539">
                  <c:v>6.6539999999999997E-5</c:v>
                </c:pt>
                <c:pt idx="66540">
                  <c:v>6.6540999999999999E-5</c:v>
                </c:pt>
                <c:pt idx="66541">
                  <c:v>6.6542000000000001E-5</c:v>
                </c:pt>
                <c:pt idx="66542">
                  <c:v>6.6543000000000003E-5</c:v>
                </c:pt>
                <c:pt idx="66543">
                  <c:v>6.6544000000000005E-5</c:v>
                </c:pt>
                <c:pt idx="66544">
                  <c:v>6.6544999999999994E-5</c:v>
                </c:pt>
                <c:pt idx="66545">
                  <c:v>6.6545999999999996E-5</c:v>
                </c:pt>
                <c:pt idx="66546">
                  <c:v>6.6546999999999998E-5</c:v>
                </c:pt>
                <c:pt idx="66547">
                  <c:v>6.6548E-5</c:v>
                </c:pt>
                <c:pt idx="66548">
                  <c:v>6.6549000000000003E-5</c:v>
                </c:pt>
                <c:pt idx="66549">
                  <c:v>6.6550000000000005E-5</c:v>
                </c:pt>
                <c:pt idx="66550">
                  <c:v>6.6550999999999994E-5</c:v>
                </c:pt>
                <c:pt idx="66551">
                  <c:v>6.6551999999999996E-5</c:v>
                </c:pt>
                <c:pt idx="66552">
                  <c:v>6.6552999999999998E-5</c:v>
                </c:pt>
                <c:pt idx="66553">
                  <c:v>6.6554E-5</c:v>
                </c:pt>
                <c:pt idx="66554">
                  <c:v>6.6555000000000002E-5</c:v>
                </c:pt>
                <c:pt idx="66555">
                  <c:v>6.6556000000000004E-5</c:v>
                </c:pt>
                <c:pt idx="66556">
                  <c:v>6.6557000000000007E-5</c:v>
                </c:pt>
                <c:pt idx="66557">
                  <c:v>6.6557999999999995E-5</c:v>
                </c:pt>
                <c:pt idx="66558">
                  <c:v>6.6558999999999998E-5</c:v>
                </c:pt>
                <c:pt idx="66559">
                  <c:v>6.656E-5</c:v>
                </c:pt>
                <c:pt idx="66560">
                  <c:v>6.6561000000000002E-5</c:v>
                </c:pt>
                <c:pt idx="66561">
                  <c:v>6.6562000000000004E-5</c:v>
                </c:pt>
                <c:pt idx="66562">
                  <c:v>6.6563000000000006E-5</c:v>
                </c:pt>
                <c:pt idx="66563">
                  <c:v>6.6563999999999995E-5</c:v>
                </c:pt>
                <c:pt idx="66564">
                  <c:v>6.6564999999999997E-5</c:v>
                </c:pt>
                <c:pt idx="66565">
                  <c:v>6.6565999999999999E-5</c:v>
                </c:pt>
                <c:pt idx="66566">
                  <c:v>6.6567000000000001E-5</c:v>
                </c:pt>
                <c:pt idx="66567">
                  <c:v>6.6568000000000004E-5</c:v>
                </c:pt>
                <c:pt idx="66568">
                  <c:v>6.6569000000000006E-5</c:v>
                </c:pt>
                <c:pt idx="66569">
                  <c:v>6.6569999999999995E-5</c:v>
                </c:pt>
                <c:pt idx="66570">
                  <c:v>6.6570999999999997E-5</c:v>
                </c:pt>
                <c:pt idx="66571">
                  <c:v>6.6571999999999999E-5</c:v>
                </c:pt>
                <c:pt idx="66572">
                  <c:v>6.6573000000000001E-5</c:v>
                </c:pt>
                <c:pt idx="66573">
                  <c:v>6.6574000000000003E-5</c:v>
                </c:pt>
                <c:pt idx="66574">
                  <c:v>6.6575000000000005E-5</c:v>
                </c:pt>
                <c:pt idx="66575">
                  <c:v>6.6575999999999994E-5</c:v>
                </c:pt>
                <c:pt idx="66576">
                  <c:v>6.6576999999999996E-5</c:v>
                </c:pt>
                <c:pt idx="66577">
                  <c:v>6.6577999999999999E-5</c:v>
                </c:pt>
                <c:pt idx="66578">
                  <c:v>6.6579000000000001E-5</c:v>
                </c:pt>
                <c:pt idx="66579">
                  <c:v>6.6580000000000003E-5</c:v>
                </c:pt>
                <c:pt idx="66580">
                  <c:v>6.6581000000000005E-5</c:v>
                </c:pt>
                <c:pt idx="66581">
                  <c:v>6.6581999999999994E-5</c:v>
                </c:pt>
                <c:pt idx="66582">
                  <c:v>6.6582999999999996E-5</c:v>
                </c:pt>
                <c:pt idx="66583">
                  <c:v>6.6583999999999998E-5</c:v>
                </c:pt>
                <c:pt idx="66584">
                  <c:v>6.6585E-5</c:v>
                </c:pt>
                <c:pt idx="66585">
                  <c:v>6.6586000000000002E-5</c:v>
                </c:pt>
                <c:pt idx="66586">
                  <c:v>6.6587000000000005E-5</c:v>
                </c:pt>
                <c:pt idx="66587">
                  <c:v>6.6587999999999993E-5</c:v>
                </c:pt>
                <c:pt idx="66588">
                  <c:v>6.6588999999999996E-5</c:v>
                </c:pt>
                <c:pt idx="66589">
                  <c:v>6.6589999999999998E-5</c:v>
                </c:pt>
                <c:pt idx="66590">
                  <c:v>6.6591E-5</c:v>
                </c:pt>
                <c:pt idx="66591">
                  <c:v>6.6592000000000002E-5</c:v>
                </c:pt>
                <c:pt idx="66592">
                  <c:v>6.6593000000000004E-5</c:v>
                </c:pt>
                <c:pt idx="66593">
                  <c:v>6.6594000000000006E-5</c:v>
                </c:pt>
                <c:pt idx="66594">
                  <c:v>6.6594999999999995E-5</c:v>
                </c:pt>
                <c:pt idx="66595">
                  <c:v>6.6595999999999997E-5</c:v>
                </c:pt>
                <c:pt idx="66596">
                  <c:v>6.6597E-5</c:v>
                </c:pt>
                <c:pt idx="66597">
                  <c:v>6.6598000000000002E-5</c:v>
                </c:pt>
                <c:pt idx="66598">
                  <c:v>6.6599000000000004E-5</c:v>
                </c:pt>
                <c:pt idx="66599">
                  <c:v>6.6600000000000006E-5</c:v>
                </c:pt>
                <c:pt idx="66600">
                  <c:v>6.6600999999999995E-5</c:v>
                </c:pt>
                <c:pt idx="66601">
                  <c:v>6.6601999999999997E-5</c:v>
                </c:pt>
                <c:pt idx="66602">
                  <c:v>6.6602999999999999E-5</c:v>
                </c:pt>
                <c:pt idx="66603">
                  <c:v>6.6604000000000001E-5</c:v>
                </c:pt>
                <c:pt idx="66604">
                  <c:v>6.6605000000000004E-5</c:v>
                </c:pt>
                <c:pt idx="66605">
                  <c:v>6.6606000000000006E-5</c:v>
                </c:pt>
                <c:pt idx="66606">
                  <c:v>6.6606999999999994E-5</c:v>
                </c:pt>
                <c:pt idx="66607">
                  <c:v>6.6607999999999997E-5</c:v>
                </c:pt>
                <c:pt idx="66608">
                  <c:v>6.6608999999999999E-5</c:v>
                </c:pt>
                <c:pt idx="66609">
                  <c:v>6.6610000000000001E-5</c:v>
                </c:pt>
                <c:pt idx="66610">
                  <c:v>6.6611000000000003E-5</c:v>
                </c:pt>
                <c:pt idx="66611">
                  <c:v>6.6612000000000005E-5</c:v>
                </c:pt>
                <c:pt idx="66612">
                  <c:v>6.6612999999999994E-5</c:v>
                </c:pt>
                <c:pt idx="66613">
                  <c:v>6.6613999999999996E-5</c:v>
                </c:pt>
                <c:pt idx="66614">
                  <c:v>6.6614999999999998E-5</c:v>
                </c:pt>
                <c:pt idx="66615">
                  <c:v>6.6616000000000001E-5</c:v>
                </c:pt>
                <c:pt idx="66616">
                  <c:v>6.6617000000000003E-5</c:v>
                </c:pt>
                <c:pt idx="66617">
                  <c:v>6.6618000000000005E-5</c:v>
                </c:pt>
                <c:pt idx="66618">
                  <c:v>6.6618999999999994E-5</c:v>
                </c:pt>
                <c:pt idx="66619">
                  <c:v>6.6619999999999996E-5</c:v>
                </c:pt>
                <c:pt idx="66620">
                  <c:v>6.6620999999999998E-5</c:v>
                </c:pt>
                <c:pt idx="66621">
                  <c:v>6.6622E-5</c:v>
                </c:pt>
                <c:pt idx="66622">
                  <c:v>6.6623000000000002E-5</c:v>
                </c:pt>
                <c:pt idx="66623">
                  <c:v>6.6624000000000005E-5</c:v>
                </c:pt>
                <c:pt idx="66624">
                  <c:v>6.6625000000000007E-5</c:v>
                </c:pt>
                <c:pt idx="66625">
                  <c:v>6.6625999999999995E-5</c:v>
                </c:pt>
                <c:pt idx="66626">
                  <c:v>6.6626999999999998E-5</c:v>
                </c:pt>
                <c:pt idx="66627">
                  <c:v>6.6628E-5</c:v>
                </c:pt>
                <c:pt idx="66628">
                  <c:v>6.6629000000000002E-5</c:v>
                </c:pt>
                <c:pt idx="66629">
                  <c:v>6.6630000000000004E-5</c:v>
                </c:pt>
                <c:pt idx="66630">
                  <c:v>6.6631000000000006E-5</c:v>
                </c:pt>
                <c:pt idx="66631">
                  <c:v>6.6631999999999995E-5</c:v>
                </c:pt>
                <c:pt idx="66632">
                  <c:v>6.6632999999999997E-5</c:v>
                </c:pt>
                <c:pt idx="66633">
                  <c:v>6.6633999999999999E-5</c:v>
                </c:pt>
                <c:pt idx="66634">
                  <c:v>6.6635000000000002E-5</c:v>
                </c:pt>
                <c:pt idx="66635">
                  <c:v>6.6636000000000004E-5</c:v>
                </c:pt>
                <c:pt idx="66636">
                  <c:v>6.6637000000000006E-5</c:v>
                </c:pt>
                <c:pt idx="66637">
                  <c:v>6.6637999999999995E-5</c:v>
                </c:pt>
                <c:pt idx="66638">
                  <c:v>6.6638999999999997E-5</c:v>
                </c:pt>
                <c:pt idx="66639">
                  <c:v>6.6639999999999999E-5</c:v>
                </c:pt>
                <c:pt idx="66640">
                  <c:v>6.6641000000000001E-5</c:v>
                </c:pt>
                <c:pt idx="66641">
                  <c:v>6.6642000000000003E-5</c:v>
                </c:pt>
                <c:pt idx="66642">
                  <c:v>6.6643000000000006E-5</c:v>
                </c:pt>
                <c:pt idx="66643">
                  <c:v>6.6643999999999994E-5</c:v>
                </c:pt>
                <c:pt idx="66644">
                  <c:v>6.6644999999999996E-5</c:v>
                </c:pt>
                <c:pt idx="66645">
                  <c:v>6.6645999999999999E-5</c:v>
                </c:pt>
                <c:pt idx="66646">
                  <c:v>6.6647000000000001E-5</c:v>
                </c:pt>
                <c:pt idx="66647">
                  <c:v>6.6648000000000003E-5</c:v>
                </c:pt>
                <c:pt idx="66648">
                  <c:v>6.6649000000000005E-5</c:v>
                </c:pt>
                <c:pt idx="66649">
                  <c:v>6.6649999999999994E-5</c:v>
                </c:pt>
                <c:pt idx="66650">
                  <c:v>6.6650999999999996E-5</c:v>
                </c:pt>
                <c:pt idx="66651">
                  <c:v>6.6651999999999998E-5</c:v>
                </c:pt>
                <c:pt idx="66652">
                  <c:v>6.6653E-5</c:v>
                </c:pt>
                <c:pt idx="66653">
                  <c:v>6.6654000000000003E-5</c:v>
                </c:pt>
                <c:pt idx="66654">
                  <c:v>6.6655000000000005E-5</c:v>
                </c:pt>
                <c:pt idx="66655">
                  <c:v>6.6655999999999993E-5</c:v>
                </c:pt>
                <c:pt idx="66656">
                  <c:v>6.6656999999999996E-5</c:v>
                </c:pt>
                <c:pt idx="66657">
                  <c:v>6.6657999999999998E-5</c:v>
                </c:pt>
                <c:pt idx="66658">
                  <c:v>6.6659E-5</c:v>
                </c:pt>
                <c:pt idx="66659">
                  <c:v>6.6660000000000002E-5</c:v>
                </c:pt>
                <c:pt idx="66660">
                  <c:v>6.6661000000000004E-5</c:v>
                </c:pt>
                <c:pt idx="66661">
                  <c:v>6.6662000000000007E-5</c:v>
                </c:pt>
                <c:pt idx="66662">
                  <c:v>6.6662999999999995E-5</c:v>
                </c:pt>
                <c:pt idx="66663">
                  <c:v>6.6663999999999997E-5</c:v>
                </c:pt>
                <c:pt idx="66664">
                  <c:v>6.6665E-5</c:v>
                </c:pt>
                <c:pt idx="66665">
                  <c:v>6.6666000000000002E-5</c:v>
                </c:pt>
                <c:pt idx="66666">
                  <c:v>6.6667000000000004E-5</c:v>
                </c:pt>
                <c:pt idx="66667">
                  <c:v>6.6668000000000006E-5</c:v>
                </c:pt>
                <c:pt idx="66668">
                  <c:v>6.6668999999999995E-5</c:v>
                </c:pt>
                <c:pt idx="66669">
                  <c:v>6.6669999999999997E-5</c:v>
                </c:pt>
                <c:pt idx="66670">
                  <c:v>6.6670999999999999E-5</c:v>
                </c:pt>
                <c:pt idx="66671">
                  <c:v>6.6672000000000001E-5</c:v>
                </c:pt>
                <c:pt idx="66672">
                  <c:v>6.6673000000000004E-5</c:v>
                </c:pt>
                <c:pt idx="66673">
                  <c:v>6.6674000000000006E-5</c:v>
                </c:pt>
                <c:pt idx="66674">
                  <c:v>6.6674999999999994E-5</c:v>
                </c:pt>
                <c:pt idx="66675">
                  <c:v>6.6675999999999997E-5</c:v>
                </c:pt>
                <c:pt idx="66676">
                  <c:v>6.6676999999999999E-5</c:v>
                </c:pt>
                <c:pt idx="66677">
                  <c:v>6.6678000000000001E-5</c:v>
                </c:pt>
                <c:pt idx="66678">
                  <c:v>6.6679000000000003E-5</c:v>
                </c:pt>
                <c:pt idx="66679">
                  <c:v>6.6680000000000005E-5</c:v>
                </c:pt>
                <c:pt idx="66680">
                  <c:v>6.6680999999999994E-5</c:v>
                </c:pt>
                <c:pt idx="66681">
                  <c:v>6.6681999999999996E-5</c:v>
                </c:pt>
                <c:pt idx="66682">
                  <c:v>6.6682999999999998E-5</c:v>
                </c:pt>
                <c:pt idx="66683">
                  <c:v>6.6684000000000001E-5</c:v>
                </c:pt>
                <c:pt idx="66684">
                  <c:v>6.6685000000000003E-5</c:v>
                </c:pt>
                <c:pt idx="66685">
                  <c:v>6.6686000000000005E-5</c:v>
                </c:pt>
                <c:pt idx="66686">
                  <c:v>6.6686999999999994E-5</c:v>
                </c:pt>
                <c:pt idx="66687">
                  <c:v>6.6687999999999996E-5</c:v>
                </c:pt>
                <c:pt idx="66688">
                  <c:v>6.6688999999999998E-5</c:v>
                </c:pt>
                <c:pt idx="66689">
                  <c:v>6.669E-5</c:v>
                </c:pt>
                <c:pt idx="66690">
                  <c:v>6.6691000000000002E-5</c:v>
                </c:pt>
                <c:pt idx="66691">
                  <c:v>6.6692000000000005E-5</c:v>
                </c:pt>
                <c:pt idx="66692">
                  <c:v>6.6693000000000007E-5</c:v>
                </c:pt>
                <c:pt idx="66693">
                  <c:v>6.6693999999999995E-5</c:v>
                </c:pt>
                <c:pt idx="66694">
                  <c:v>6.6694999999999998E-5</c:v>
                </c:pt>
                <c:pt idx="66695">
                  <c:v>6.6696E-5</c:v>
                </c:pt>
                <c:pt idx="66696">
                  <c:v>6.6697000000000002E-5</c:v>
                </c:pt>
                <c:pt idx="66697">
                  <c:v>6.6698000000000004E-5</c:v>
                </c:pt>
                <c:pt idx="66698">
                  <c:v>6.6699000000000006E-5</c:v>
                </c:pt>
                <c:pt idx="66699">
                  <c:v>6.6699999999999995E-5</c:v>
                </c:pt>
                <c:pt idx="66700">
                  <c:v>6.6700999999999997E-5</c:v>
                </c:pt>
                <c:pt idx="66701">
                  <c:v>6.6701999999999999E-5</c:v>
                </c:pt>
                <c:pt idx="66702">
                  <c:v>6.6703000000000002E-5</c:v>
                </c:pt>
                <c:pt idx="66703">
                  <c:v>6.6704000000000004E-5</c:v>
                </c:pt>
                <c:pt idx="66704">
                  <c:v>6.6705000000000006E-5</c:v>
                </c:pt>
                <c:pt idx="66705">
                  <c:v>6.6705999999999995E-5</c:v>
                </c:pt>
                <c:pt idx="66706">
                  <c:v>6.6706999999999997E-5</c:v>
                </c:pt>
                <c:pt idx="66707">
                  <c:v>6.6707999999999999E-5</c:v>
                </c:pt>
                <c:pt idx="66708">
                  <c:v>6.6709000000000001E-5</c:v>
                </c:pt>
                <c:pt idx="66709">
                  <c:v>6.6710000000000003E-5</c:v>
                </c:pt>
                <c:pt idx="66710">
                  <c:v>6.6711000000000006E-5</c:v>
                </c:pt>
                <c:pt idx="66711">
                  <c:v>6.6711999999999994E-5</c:v>
                </c:pt>
                <c:pt idx="66712">
                  <c:v>6.6712999999999996E-5</c:v>
                </c:pt>
                <c:pt idx="66713">
                  <c:v>6.6713999999999999E-5</c:v>
                </c:pt>
                <c:pt idx="66714">
                  <c:v>6.6715000000000001E-5</c:v>
                </c:pt>
                <c:pt idx="66715">
                  <c:v>6.6716000000000003E-5</c:v>
                </c:pt>
                <c:pt idx="66716">
                  <c:v>6.6717000000000005E-5</c:v>
                </c:pt>
                <c:pt idx="66717">
                  <c:v>6.6717999999999994E-5</c:v>
                </c:pt>
                <c:pt idx="66718">
                  <c:v>6.6718999999999996E-5</c:v>
                </c:pt>
                <c:pt idx="66719">
                  <c:v>6.6719999999999998E-5</c:v>
                </c:pt>
                <c:pt idx="66720">
                  <c:v>6.6721E-5</c:v>
                </c:pt>
                <c:pt idx="66721">
                  <c:v>6.6722000000000003E-5</c:v>
                </c:pt>
                <c:pt idx="66722">
                  <c:v>6.6723000000000005E-5</c:v>
                </c:pt>
                <c:pt idx="66723">
                  <c:v>6.6723999999999993E-5</c:v>
                </c:pt>
                <c:pt idx="66724">
                  <c:v>6.6724999999999996E-5</c:v>
                </c:pt>
                <c:pt idx="66725">
                  <c:v>6.6725999999999998E-5</c:v>
                </c:pt>
                <c:pt idx="66726">
                  <c:v>6.6727E-5</c:v>
                </c:pt>
                <c:pt idx="66727">
                  <c:v>6.6728000000000002E-5</c:v>
                </c:pt>
                <c:pt idx="66728">
                  <c:v>6.6729000000000004E-5</c:v>
                </c:pt>
                <c:pt idx="66729">
                  <c:v>6.6730000000000007E-5</c:v>
                </c:pt>
                <c:pt idx="66730">
                  <c:v>6.6730999999999995E-5</c:v>
                </c:pt>
                <c:pt idx="66731">
                  <c:v>6.6731999999999997E-5</c:v>
                </c:pt>
                <c:pt idx="66732">
                  <c:v>6.6733E-5</c:v>
                </c:pt>
                <c:pt idx="66733">
                  <c:v>6.6734000000000002E-5</c:v>
                </c:pt>
                <c:pt idx="66734">
                  <c:v>6.6735000000000004E-5</c:v>
                </c:pt>
                <c:pt idx="66735">
                  <c:v>6.6736000000000006E-5</c:v>
                </c:pt>
                <c:pt idx="66736">
                  <c:v>6.6736999999999995E-5</c:v>
                </c:pt>
                <c:pt idx="66737">
                  <c:v>6.6737999999999997E-5</c:v>
                </c:pt>
                <c:pt idx="66738">
                  <c:v>6.6738999999999999E-5</c:v>
                </c:pt>
                <c:pt idx="66739">
                  <c:v>6.6740000000000001E-5</c:v>
                </c:pt>
                <c:pt idx="66740">
                  <c:v>6.6741000000000004E-5</c:v>
                </c:pt>
                <c:pt idx="66741">
                  <c:v>6.6742000000000006E-5</c:v>
                </c:pt>
                <c:pt idx="66742">
                  <c:v>6.6742999999999994E-5</c:v>
                </c:pt>
                <c:pt idx="66743">
                  <c:v>6.6743999999999997E-5</c:v>
                </c:pt>
                <c:pt idx="66744">
                  <c:v>6.6744999999999999E-5</c:v>
                </c:pt>
                <c:pt idx="66745">
                  <c:v>6.6746000000000001E-5</c:v>
                </c:pt>
                <c:pt idx="66746">
                  <c:v>6.6747000000000003E-5</c:v>
                </c:pt>
                <c:pt idx="66747">
                  <c:v>6.6748000000000005E-5</c:v>
                </c:pt>
                <c:pt idx="66748">
                  <c:v>6.6748999999999994E-5</c:v>
                </c:pt>
                <c:pt idx="66749">
                  <c:v>6.6749999999999996E-5</c:v>
                </c:pt>
                <c:pt idx="66750">
                  <c:v>6.6750999999999998E-5</c:v>
                </c:pt>
                <c:pt idx="66751">
                  <c:v>6.6752000000000001E-5</c:v>
                </c:pt>
                <c:pt idx="66752">
                  <c:v>6.6753000000000003E-5</c:v>
                </c:pt>
                <c:pt idx="66753">
                  <c:v>6.6754000000000005E-5</c:v>
                </c:pt>
                <c:pt idx="66754">
                  <c:v>6.6754999999999994E-5</c:v>
                </c:pt>
                <c:pt idx="66755">
                  <c:v>6.6755999999999996E-5</c:v>
                </c:pt>
                <c:pt idx="66756">
                  <c:v>6.6756999999999998E-5</c:v>
                </c:pt>
                <c:pt idx="66757">
                  <c:v>6.6758E-5</c:v>
                </c:pt>
                <c:pt idx="66758">
                  <c:v>6.6759000000000002E-5</c:v>
                </c:pt>
                <c:pt idx="66759">
                  <c:v>6.6760000000000005E-5</c:v>
                </c:pt>
                <c:pt idx="66760">
                  <c:v>6.6761000000000007E-5</c:v>
                </c:pt>
                <c:pt idx="66761">
                  <c:v>6.6761999999999995E-5</c:v>
                </c:pt>
                <c:pt idx="66762">
                  <c:v>6.6762999999999998E-5</c:v>
                </c:pt>
                <c:pt idx="66763">
                  <c:v>6.6764E-5</c:v>
                </c:pt>
                <c:pt idx="66764">
                  <c:v>6.6765000000000002E-5</c:v>
                </c:pt>
                <c:pt idx="66765">
                  <c:v>6.6766000000000004E-5</c:v>
                </c:pt>
                <c:pt idx="66766">
                  <c:v>6.6767000000000006E-5</c:v>
                </c:pt>
                <c:pt idx="66767">
                  <c:v>6.6767999999999995E-5</c:v>
                </c:pt>
                <c:pt idx="66768">
                  <c:v>6.6768999999999997E-5</c:v>
                </c:pt>
                <c:pt idx="66769">
                  <c:v>6.6769999999999999E-5</c:v>
                </c:pt>
                <c:pt idx="66770">
                  <c:v>6.6771000000000002E-5</c:v>
                </c:pt>
                <c:pt idx="66771">
                  <c:v>6.6772000000000004E-5</c:v>
                </c:pt>
                <c:pt idx="66772">
                  <c:v>6.6773000000000006E-5</c:v>
                </c:pt>
                <c:pt idx="66773">
                  <c:v>6.6773999999999995E-5</c:v>
                </c:pt>
                <c:pt idx="66774">
                  <c:v>6.6774999999999997E-5</c:v>
                </c:pt>
                <c:pt idx="66775">
                  <c:v>6.6775999999999999E-5</c:v>
                </c:pt>
                <c:pt idx="66776">
                  <c:v>6.6777000000000001E-5</c:v>
                </c:pt>
                <c:pt idx="66777">
                  <c:v>6.6778000000000003E-5</c:v>
                </c:pt>
                <c:pt idx="66778">
                  <c:v>6.6779000000000006E-5</c:v>
                </c:pt>
                <c:pt idx="66779">
                  <c:v>6.6779999999999994E-5</c:v>
                </c:pt>
                <c:pt idx="66780">
                  <c:v>6.6780999999999996E-5</c:v>
                </c:pt>
                <c:pt idx="66781">
                  <c:v>6.6781999999999999E-5</c:v>
                </c:pt>
                <c:pt idx="66782">
                  <c:v>6.6783000000000001E-5</c:v>
                </c:pt>
                <c:pt idx="66783">
                  <c:v>6.6784000000000003E-5</c:v>
                </c:pt>
                <c:pt idx="66784">
                  <c:v>6.6785000000000005E-5</c:v>
                </c:pt>
                <c:pt idx="66785">
                  <c:v>6.6785999999999994E-5</c:v>
                </c:pt>
                <c:pt idx="66786">
                  <c:v>6.6786999999999996E-5</c:v>
                </c:pt>
                <c:pt idx="66787">
                  <c:v>6.6787999999999998E-5</c:v>
                </c:pt>
                <c:pt idx="66788">
                  <c:v>6.6789E-5</c:v>
                </c:pt>
                <c:pt idx="66789">
                  <c:v>6.6790000000000003E-5</c:v>
                </c:pt>
                <c:pt idx="66790">
                  <c:v>6.6791000000000005E-5</c:v>
                </c:pt>
                <c:pt idx="66791">
                  <c:v>6.6791999999999993E-5</c:v>
                </c:pt>
                <c:pt idx="66792">
                  <c:v>6.6792999999999996E-5</c:v>
                </c:pt>
                <c:pt idx="66793">
                  <c:v>6.6793999999999998E-5</c:v>
                </c:pt>
                <c:pt idx="66794">
                  <c:v>6.6795E-5</c:v>
                </c:pt>
                <c:pt idx="66795">
                  <c:v>6.6796000000000002E-5</c:v>
                </c:pt>
                <c:pt idx="66796">
                  <c:v>6.6797000000000004E-5</c:v>
                </c:pt>
                <c:pt idx="66797">
                  <c:v>6.6798000000000007E-5</c:v>
                </c:pt>
                <c:pt idx="66798">
                  <c:v>6.6798999999999995E-5</c:v>
                </c:pt>
                <c:pt idx="66799">
                  <c:v>6.6799999999999997E-5</c:v>
                </c:pt>
                <c:pt idx="66800">
                  <c:v>6.6801E-5</c:v>
                </c:pt>
                <c:pt idx="66801">
                  <c:v>6.6802000000000002E-5</c:v>
                </c:pt>
                <c:pt idx="66802">
                  <c:v>6.6803000000000004E-5</c:v>
                </c:pt>
                <c:pt idx="66803">
                  <c:v>6.6804000000000006E-5</c:v>
                </c:pt>
                <c:pt idx="66804">
                  <c:v>6.6804999999999995E-5</c:v>
                </c:pt>
                <c:pt idx="66805">
                  <c:v>6.6805999999999997E-5</c:v>
                </c:pt>
                <c:pt idx="66806">
                  <c:v>6.6806999999999999E-5</c:v>
                </c:pt>
                <c:pt idx="66807">
                  <c:v>6.6808000000000001E-5</c:v>
                </c:pt>
                <c:pt idx="66808">
                  <c:v>6.6809000000000004E-5</c:v>
                </c:pt>
                <c:pt idx="66809">
                  <c:v>6.6810000000000006E-5</c:v>
                </c:pt>
                <c:pt idx="66810">
                  <c:v>6.6810999999999994E-5</c:v>
                </c:pt>
                <c:pt idx="66811">
                  <c:v>6.6811999999999997E-5</c:v>
                </c:pt>
                <c:pt idx="66812">
                  <c:v>6.6812999999999999E-5</c:v>
                </c:pt>
                <c:pt idx="66813">
                  <c:v>6.6814000000000001E-5</c:v>
                </c:pt>
                <c:pt idx="66814">
                  <c:v>6.6815000000000003E-5</c:v>
                </c:pt>
                <c:pt idx="66815">
                  <c:v>6.6816000000000005E-5</c:v>
                </c:pt>
                <c:pt idx="66816">
                  <c:v>6.6816999999999994E-5</c:v>
                </c:pt>
                <c:pt idx="66817">
                  <c:v>6.6817999999999996E-5</c:v>
                </c:pt>
                <c:pt idx="66818">
                  <c:v>6.6818999999999998E-5</c:v>
                </c:pt>
                <c:pt idx="66819">
                  <c:v>6.6820000000000001E-5</c:v>
                </c:pt>
                <c:pt idx="66820">
                  <c:v>6.6821000000000003E-5</c:v>
                </c:pt>
                <c:pt idx="66821">
                  <c:v>6.6822000000000005E-5</c:v>
                </c:pt>
                <c:pt idx="66822">
                  <c:v>6.6822999999999994E-5</c:v>
                </c:pt>
                <c:pt idx="66823">
                  <c:v>6.6823999999999996E-5</c:v>
                </c:pt>
                <c:pt idx="66824">
                  <c:v>6.6824999999999998E-5</c:v>
                </c:pt>
                <c:pt idx="66825">
                  <c:v>6.6826E-5</c:v>
                </c:pt>
                <c:pt idx="66826">
                  <c:v>6.6827000000000002E-5</c:v>
                </c:pt>
                <c:pt idx="66827">
                  <c:v>6.6828000000000005E-5</c:v>
                </c:pt>
                <c:pt idx="66828">
                  <c:v>6.6828999999999993E-5</c:v>
                </c:pt>
                <c:pt idx="66829">
                  <c:v>6.6829999999999995E-5</c:v>
                </c:pt>
                <c:pt idx="66830">
                  <c:v>6.6830999999999998E-5</c:v>
                </c:pt>
                <c:pt idx="66831">
                  <c:v>6.6832E-5</c:v>
                </c:pt>
                <c:pt idx="66832">
                  <c:v>6.6833000000000002E-5</c:v>
                </c:pt>
                <c:pt idx="66833">
                  <c:v>6.6834000000000004E-5</c:v>
                </c:pt>
                <c:pt idx="66834">
                  <c:v>6.6835000000000006E-5</c:v>
                </c:pt>
                <c:pt idx="66835">
                  <c:v>6.6835999999999995E-5</c:v>
                </c:pt>
                <c:pt idx="66836">
                  <c:v>6.6836999999999997E-5</c:v>
                </c:pt>
                <c:pt idx="66837">
                  <c:v>6.6837999999999999E-5</c:v>
                </c:pt>
                <c:pt idx="66838">
                  <c:v>6.6839000000000002E-5</c:v>
                </c:pt>
                <c:pt idx="66839">
                  <c:v>6.6840000000000004E-5</c:v>
                </c:pt>
                <c:pt idx="66840">
                  <c:v>6.6841000000000006E-5</c:v>
                </c:pt>
                <c:pt idx="66841">
                  <c:v>6.6841999999999995E-5</c:v>
                </c:pt>
                <c:pt idx="66842">
                  <c:v>6.6842999999999997E-5</c:v>
                </c:pt>
                <c:pt idx="66843">
                  <c:v>6.6843999999999999E-5</c:v>
                </c:pt>
                <c:pt idx="66844">
                  <c:v>6.6845000000000001E-5</c:v>
                </c:pt>
                <c:pt idx="66845">
                  <c:v>6.6846000000000003E-5</c:v>
                </c:pt>
                <c:pt idx="66846">
                  <c:v>6.6847000000000006E-5</c:v>
                </c:pt>
                <c:pt idx="66847">
                  <c:v>6.6847999999999994E-5</c:v>
                </c:pt>
                <c:pt idx="66848">
                  <c:v>6.6848999999999996E-5</c:v>
                </c:pt>
                <c:pt idx="66849">
                  <c:v>6.6849999999999999E-5</c:v>
                </c:pt>
                <c:pt idx="66850">
                  <c:v>6.6851000000000001E-5</c:v>
                </c:pt>
                <c:pt idx="66851">
                  <c:v>6.6852000000000003E-5</c:v>
                </c:pt>
                <c:pt idx="66852">
                  <c:v>6.6853000000000005E-5</c:v>
                </c:pt>
                <c:pt idx="66853">
                  <c:v>6.6853999999999994E-5</c:v>
                </c:pt>
                <c:pt idx="66854">
                  <c:v>6.6854999999999996E-5</c:v>
                </c:pt>
                <c:pt idx="66855">
                  <c:v>6.6855999999999998E-5</c:v>
                </c:pt>
                <c:pt idx="66856">
                  <c:v>6.6857E-5</c:v>
                </c:pt>
                <c:pt idx="66857">
                  <c:v>6.6858000000000003E-5</c:v>
                </c:pt>
                <c:pt idx="66858">
                  <c:v>6.6859000000000005E-5</c:v>
                </c:pt>
                <c:pt idx="66859">
                  <c:v>6.6859999999999993E-5</c:v>
                </c:pt>
                <c:pt idx="66860">
                  <c:v>6.6860999999999996E-5</c:v>
                </c:pt>
                <c:pt idx="66861">
                  <c:v>6.6861999999999998E-5</c:v>
                </c:pt>
                <c:pt idx="66862">
                  <c:v>6.6863E-5</c:v>
                </c:pt>
                <c:pt idx="66863">
                  <c:v>6.6864000000000002E-5</c:v>
                </c:pt>
                <c:pt idx="66864">
                  <c:v>6.6865000000000004E-5</c:v>
                </c:pt>
                <c:pt idx="66865">
                  <c:v>6.6866000000000007E-5</c:v>
                </c:pt>
                <c:pt idx="66866">
                  <c:v>6.6866999999999995E-5</c:v>
                </c:pt>
                <c:pt idx="66867">
                  <c:v>6.6867999999999997E-5</c:v>
                </c:pt>
                <c:pt idx="66868">
                  <c:v>6.6869E-5</c:v>
                </c:pt>
                <c:pt idx="66869">
                  <c:v>6.6870000000000002E-5</c:v>
                </c:pt>
                <c:pt idx="66870">
                  <c:v>6.6871000000000004E-5</c:v>
                </c:pt>
                <c:pt idx="66871">
                  <c:v>6.6872000000000006E-5</c:v>
                </c:pt>
                <c:pt idx="66872">
                  <c:v>6.6872999999999995E-5</c:v>
                </c:pt>
                <c:pt idx="66873">
                  <c:v>6.6873999999999997E-5</c:v>
                </c:pt>
                <c:pt idx="66874">
                  <c:v>6.6874999999999999E-5</c:v>
                </c:pt>
                <c:pt idx="66875">
                  <c:v>6.6876000000000001E-5</c:v>
                </c:pt>
                <c:pt idx="66876">
                  <c:v>6.6877000000000004E-5</c:v>
                </c:pt>
                <c:pt idx="66877">
                  <c:v>6.6878000000000006E-5</c:v>
                </c:pt>
                <c:pt idx="66878">
                  <c:v>6.6878999999999994E-5</c:v>
                </c:pt>
                <c:pt idx="66879">
                  <c:v>6.6879999999999997E-5</c:v>
                </c:pt>
                <c:pt idx="66880">
                  <c:v>6.6880999999999999E-5</c:v>
                </c:pt>
                <c:pt idx="66881">
                  <c:v>6.6882000000000001E-5</c:v>
                </c:pt>
                <c:pt idx="66882">
                  <c:v>6.6883000000000003E-5</c:v>
                </c:pt>
                <c:pt idx="66883">
                  <c:v>6.6884000000000005E-5</c:v>
                </c:pt>
                <c:pt idx="66884">
                  <c:v>6.6884999999999994E-5</c:v>
                </c:pt>
                <c:pt idx="66885">
                  <c:v>6.6885999999999996E-5</c:v>
                </c:pt>
                <c:pt idx="66886">
                  <c:v>6.6886999999999998E-5</c:v>
                </c:pt>
                <c:pt idx="66887">
                  <c:v>6.6888000000000001E-5</c:v>
                </c:pt>
                <c:pt idx="66888">
                  <c:v>6.6889000000000003E-5</c:v>
                </c:pt>
                <c:pt idx="66889">
                  <c:v>6.6890000000000005E-5</c:v>
                </c:pt>
                <c:pt idx="66890">
                  <c:v>6.6890999999999994E-5</c:v>
                </c:pt>
                <c:pt idx="66891">
                  <c:v>6.6891999999999996E-5</c:v>
                </c:pt>
                <c:pt idx="66892">
                  <c:v>6.6892999999999998E-5</c:v>
                </c:pt>
                <c:pt idx="66893">
                  <c:v>6.6894E-5</c:v>
                </c:pt>
                <c:pt idx="66894">
                  <c:v>6.6895000000000002E-5</c:v>
                </c:pt>
                <c:pt idx="66895">
                  <c:v>6.6896000000000005E-5</c:v>
                </c:pt>
                <c:pt idx="66896">
                  <c:v>6.6896999999999993E-5</c:v>
                </c:pt>
                <c:pt idx="66897">
                  <c:v>6.6897999999999995E-5</c:v>
                </c:pt>
                <c:pt idx="66898">
                  <c:v>6.6898999999999998E-5</c:v>
                </c:pt>
                <c:pt idx="66899">
                  <c:v>6.69E-5</c:v>
                </c:pt>
                <c:pt idx="66900">
                  <c:v>6.6901000000000002E-5</c:v>
                </c:pt>
                <c:pt idx="66901">
                  <c:v>6.6902000000000004E-5</c:v>
                </c:pt>
                <c:pt idx="66902">
                  <c:v>6.6903000000000006E-5</c:v>
                </c:pt>
                <c:pt idx="66903">
                  <c:v>6.6903999999999995E-5</c:v>
                </c:pt>
                <c:pt idx="66904">
                  <c:v>6.6904999999999997E-5</c:v>
                </c:pt>
                <c:pt idx="66905">
                  <c:v>6.6905999999999999E-5</c:v>
                </c:pt>
                <c:pt idx="66906">
                  <c:v>6.6907000000000002E-5</c:v>
                </c:pt>
                <c:pt idx="66907">
                  <c:v>6.6908000000000004E-5</c:v>
                </c:pt>
                <c:pt idx="66908">
                  <c:v>6.6909000000000006E-5</c:v>
                </c:pt>
                <c:pt idx="66909">
                  <c:v>6.6909999999999995E-5</c:v>
                </c:pt>
                <c:pt idx="66910">
                  <c:v>6.6910999999999997E-5</c:v>
                </c:pt>
                <c:pt idx="66911">
                  <c:v>6.6911999999999999E-5</c:v>
                </c:pt>
                <c:pt idx="66912">
                  <c:v>6.6913000000000001E-5</c:v>
                </c:pt>
                <c:pt idx="66913">
                  <c:v>6.6914000000000003E-5</c:v>
                </c:pt>
                <c:pt idx="66914">
                  <c:v>6.6915000000000006E-5</c:v>
                </c:pt>
                <c:pt idx="66915">
                  <c:v>6.6915999999999994E-5</c:v>
                </c:pt>
                <c:pt idx="66916">
                  <c:v>6.6916999999999996E-5</c:v>
                </c:pt>
                <c:pt idx="66917">
                  <c:v>6.6917999999999999E-5</c:v>
                </c:pt>
                <c:pt idx="66918">
                  <c:v>6.6919000000000001E-5</c:v>
                </c:pt>
                <c:pt idx="66919">
                  <c:v>6.6920000000000003E-5</c:v>
                </c:pt>
                <c:pt idx="66920">
                  <c:v>6.6921000000000005E-5</c:v>
                </c:pt>
                <c:pt idx="66921">
                  <c:v>6.6921999999999994E-5</c:v>
                </c:pt>
                <c:pt idx="66922">
                  <c:v>6.6922999999999996E-5</c:v>
                </c:pt>
                <c:pt idx="66923">
                  <c:v>6.6923999999999998E-5</c:v>
                </c:pt>
                <c:pt idx="66924">
                  <c:v>6.6925E-5</c:v>
                </c:pt>
                <c:pt idx="66925">
                  <c:v>6.6926000000000003E-5</c:v>
                </c:pt>
                <c:pt idx="66926">
                  <c:v>6.6927000000000005E-5</c:v>
                </c:pt>
                <c:pt idx="66927">
                  <c:v>6.6927999999999993E-5</c:v>
                </c:pt>
                <c:pt idx="66928">
                  <c:v>6.6928999999999996E-5</c:v>
                </c:pt>
                <c:pt idx="66929">
                  <c:v>6.6929999999999998E-5</c:v>
                </c:pt>
                <c:pt idx="66930">
                  <c:v>6.6931E-5</c:v>
                </c:pt>
                <c:pt idx="66931">
                  <c:v>6.6932000000000002E-5</c:v>
                </c:pt>
                <c:pt idx="66932">
                  <c:v>6.6933000000000004E-5</c:v>
                </c:pt>
                <c:pt idx="66933">
                  <c:v>6.6934000000000007E-5</c:v>
                </c:pt>
                <c:pt idx="66934">
                  <c:v>6.6934999999999995E-5</c:v>
                </c:pt>
                <c:pt idx="66935">
                  <c:v>6.6935999999999997E-5</c:v>
                </c:pt>
                <c:pt idx="66936">
                  <c:v>6.6937E-5</c:v>
                </c:pt>
                <c:pt idx="66937">
                  <c:v>6.6938000000000002E-5</c:v>
                </c:pt>
                <c:pt idx="66938">
                  <c:v>6.6939000000000004E-5</c:v>
                </c:pt>
                <c:pt idx="66939">
                  <c:v>6.6940000000000006E-5</c:v>
                </c:pt>
                <c:pt idx="66940">
                  <c:v>6.6940999999999995E-5</c:v>
                </c:pt>
                <c:pt idx="66941">
                  <c:v>6.6941999999999997E-5</c:v>
                </c:pt>
                <c:pt idx="66942">
                  <c:v>6.6942999999999999E-5</c:v>
                </c:pt>
                <c:pt idx="66943">
                  <c:v>6.6944000000000001E-5</c:v>
                </c:pt>
                <c:pt idx="66944">
                  <c:v>6.6945000000000004E-5</c:v>
                </c:pt>
                <c:pt idx="66945">
                  <c:v>6.6946000000000006E-5</c:v>
                </c:pt>
                <c:pt idx="66946">
                  <c:v>6.6946999999999994E-5</c:v>
                </c:pt>
                <c:pt idx="66947">
                  <c:v>6.6947999999999997E-5</c:v>
                </c:pt>
                <c:pt idx="66948">
                  <c:v>6.6948999999999999E-5</c:v>
                </c:pt>
                <c:pt idx="66949">
                  <c:v>6.6950000000000001E-5</c:v>
                </c:pt>
                <c:pt idx="66950">
                  <c:v>6.6951000000000003E-5</c:v>
                </c:pt>
                <c:pt idx="66951">
                  <c:v>6.6952000000000005E-5</c:v>
                </c:pt>
                <c:pt idx="66952">
                  <c:v>6.6952999999999994E-5</c:v>
                </c:pt>
                <c:pt idx="66953">
                  <c:v>6.6953999999999996E-5</c:v>
                </c:pt>
                <c:pt idx="66954">
                  <c:v>6.6954999999999998E-5</c:v>
                </c:pt>
                <c:pt idx="66955">
                  <c:v>6.6956000000000001E-5</c:v>
                </c:pt>
                <c:pt idx="66956">
                  <c:v>6.6957000000000003E-5</c:v>
                </c:pt>
                <c:pt idx="66957">
                  <c:v>6.6958000000000005E-5</c:v>
                </c:pt>
                <c:pt idx="66958">
                  <c:v>6.6958999999999994E-5</c:v>
                </c:pt>
                <c:pt idx="66959">
                  <c:v>6.6959999999999996E-5</c:v>
                </c:pt>
                <c:pt idx="66960">
                  <c:v>6.6960999999999998E-5</c:v>
                </c:pt>
                <c:pt idx="66961">
                  <c:v>6.6962E-5</c:v>
                </c:pt>
                <c:pt idx="66962">
                  <c:v>6.6963000000000002E-5</c:v>
                </c:pt>
                <c:pt idx="66963">
                  <c:v>6.6964000000000005E-5</c:v>
                </c:pt>
                <c:pt idx="66964">
                  <c:v>6.6964999999999993E-5</c:v>
                </c:pt>
                <c:pt idx="66965">
                  <c:v>6.6965999999999995E-5</c:v>
                </c:pt>
                <c:pt idx="66966">
                  <c:v>6.6966999999999998E-5</c:v>
                </c:pt>
                <c:pt idx="66967">
                  <c:v>6.6968E-5</c:v>
                </c:pt>
                <c:pt idx="66968">
                  <c:v>6.6969000000000002E-5</c:v>
                </c:pt>
                <c:pt idx="66969">
                  <c:v>6.6970000000000004E-5</c:v>
                </c:pt>
                <c:pt idx="66970">
                  <c:v>6.6971000000000006E-5</c:v>
                </c:pt>
                <c:pt idx="66971">
                  <c:v>6.6971999999999995E-5</c:v>
                </c:pt>
                <c:pt idx="66972">
                  <c:v>6.6972999999999997E-5</c:v>
                </c:pt>
                <c:pt idx="66973">
                  <c:v>6.6973999999999999E-5</c:v>
                </c:pt>
                <c:pt idx="66974">
                  <c:v>6.6975000000000002E-5</c:v>
                </c:pt>
                <c:pt idx="66975">
                  <c:v>6.6976000000000004E-5</c:v>
                </c:pt>
                <c:pt idx="66976">
                  <c:v>6.6977000000000006E-5</c:v>
                </c:pt>
                <c:pt idx="66977">
                  <c:v>6.6977999999999995E-5</c:v>
                </c:pt>
                <c:pt idx="66978">
                  <c:v>6.6978999999999997E-5</c:v>
                </c:pt>
                <c:pt idx="66979">
                  <c:v>6.6979999999999999E-5</c:v>
                </c:pt>
                <c:pt idx="66980">
                  <c:v>6.6981000000000001E-5</c:v>
                </c:pt>
                <c:pt idx="66981">
                  <c:v>6.6982000000000003E-5</c:v>
                </c:pt>
                <c:pt idx="66982">
                  <c:v>6.6983000000000006E-5</c:v>
                </c:pt>
                <c:pt idx="66983">
                  <c:v>6.6983999999999994E-5</c:v>
                </c:pt>
                <c:pt idx="66984">
                  <c:v>6.6984999999999996E-5</c:v>
                </c:pt>
                <c:pt idx="66985">
                  <c:v>6.6985999999999999E-5</c:v>
                </c:pt>
                <c:pt idx="66986">
                  <c:v>6.6987000000000001E-5</c:v>
                </c:pt>
                <c:pt idx="66987">
                  <c:v>6.6988000000000003E-5</c:v>
                </c:pt>
                <c:pt idx="66988">
                  <c:v>6.6989000000000005E-5</c:v>
                </c:pt>
                <c:pt idx="66989">
                  <c:v>6.6989999999999994E-5</c:v>
                </c:pt>
                <c:pt idx="66990">
                  <c:v>6.6990999999999996E-5</c:v>
                </c:pt>
                <c:pt idx="66991">
                  <c:v>6.6991999999999998E-5</c:v>
                </c:pt>
                <c:pt idx="66992">
                  <c:v>6.6993E-5</c:v>
                </c:pt>
                <c:pt idx="66993">
                  <c:v>6.6994000000000003E-5</c:v>
                </c:pt>
                <c:pt idx="66994">
                  <c:v>6.6995000000000005E-5</c:v>
                </c:pt>
                <c:pt idx="66995">
                  <c:v>6.6995999999999993E-5</c:v>
                </c:pt>
                <c:pt idx="66996">
                  <c:v>6.6996999999999996E-5</c:v>
                </c:pt>
                <c:pt idx="66997">
                  <c:v>6.6997999999999998E-5</c:v>
                </c:pt>
                <c:pt idx="66998">
                  <c:v>6.6999E-5</c:v>
                </c:pt>
                <c:pt idx="66999">
                  <c:v>6.7000000000000002E-5</c:v>
                </c:pt>
                <c:pt idx="67000">
                  <c:v>6.7001000000000004E-5</c:v>
                </c:pt>
                <c:pt idx="67001">
                  <c:v>6.7002000000000007E-5</c:v>
                </c:pt>
                <c:pt idx="67002">
                  <c:v>6.7002999999999995E-5</c:v>
                </c:pt>
                <c:pt idx="67003">
                  <c:v>6.7003999999999997E-5</c:v>
                </c:pt>
                <c:pt idx="67004">
                  <c:v>6.7005E-5</c:v>
                </c:pt>
                <c:pt idx="67005">
                  <c:v>6.7006000000000002E-5</c:v>
                </c:pt>
                <c:pt idx="67006">
                  <c:v>6.7007000000000004E-5</c:v>
                </c:pt>
                <c:pt idx="67007">
                  <c:v>6.7008000000000006E-5</c:v>
                </c:pt>
                <c:pt idx="67008">
                  <c:v>6.7008999999999995E-5</c:v>
                </c:pt>
                <c:pt idx="67009">
                  <c:v>6.7009999999999997E-5</c:v>
                </c:pt>
                <c:pt idx="67010">
                  <c:v>6.7010999999999999E-5</c:v>
                </c:pt>
                <c:pt idx="67011">
                  <c:v>6.7012000000000001E-5</c:v>
                </c:pt>
                <c:pt idx="67012">
                  <c:v>6.7013000000000004E-5</c:v>
                </c:pt>
                <c:pt idx="67013">
                  <c:v>6.7014000000000006E-5</c:v>
                </c:pt>
                <c:pt idx="67014">
                  <c:v>6.7014999999999994E-5</c:v>
                </c:pt>
                <c:pt idx="67015">
                  <c:v>6.7015999999999997E-5</c:v>
                </c:pt>
                <c:pt idx="67016">
                  <c:v>6.7016999999999999E-5</c:v>
                </c:pt>
                <c:pt idx="67017">
                  <c:v>6.7018000000000001E-5</c:v>
                </c:pt>
                <c:pt idx="67018">
                  <c:v>6.7019000000000003E-5</c:v>
                </c:pt>
                <c:pt idx="67019">
                  <c:v>6.7020000000000005E-5</c:v>
                </c:pt>
                <c:pt idx="67020">
                  <c:v>6.7020999999999994E-5</c:v>
                </c:pt>
                <c:pt idx="67021">
                  <c:v>6.7021999999999996E-5</c:v>
                </c:pt>
                <c:pt idx="67022">
                  <c:v>6.7022999999999998E-5</c:v>
                </c:pt>
                <c:pt idx="67023">
                  <c:v>6.7024000000000001E-5</c:v>
                </c:pt>
                <c:pt idx="67024">
                  <c:v>6.7025000000000003E-5</c:v>
                </c:pt>
                <c:pt idx="67025">
                  <c:v>6.7026000000000005E-5</c:v>
                </c:pt>
                <c:pt idx="67026">
                  <c:v>6.7026999999999994E-5</c:v>
                </c:pt>
                <c:pt idx="67027">
                  <c:v>6.7027999999999996E-5</c:v>
                </c:pt>
                <c:pt idx="67028">
                  <c:v>6.7028999999999998E-5</c:v>
                </c:pt>
                <c:pt idx="67029">
                  <c:v>6.703E-5</c:v>
                </c:pt>
                <c:pt idx="67030">
                  <c:v>6.7031000000000002E-5</c:v>
                </c:pt>
                <c:pt idx="67031">
                  <c:v>6.7032000000000005E-5</c:v>
                </c:pt>
                <c:pt idx="67032">
                  <c:v>6.7032999999999993E-5</c:v>
                </c:pt>
                <c:pt idx="67033">
                  <c:v>6.7033999999999995E-5</c:v>
                </c:pt>
                <c:pt idx="67034">
                  <c:v>6.7034999999999998E-5</c:v>
                </c:pt>
                <c:pt idx="67035">
                  <c:v>6.7036E-5</c:v>
                </c:pt>
                <c:pt idx="67036">
                  <c:v>6.7037000000000002E-5</c:v>
                </c:pt>
                <c:pt idx="67037">
                  <c:v>6.7038000000000004E-5</c:v>
                </c:pt>
                <c:pt idx="67038">
                  <c:v>6.7039000000000006E-5</c:v>
                </c:pt>
                <c:pt idx="67039">
                  <c:v>6.7039999999999995E-5</c:v>
                </c:pt>
                <c:pt idx="67040">
                  <c:v>6.7040999999999997E-5</c:v>
                </c:pt>
                <c:pt idx="67041">
                  <c:v>6.7041999999999999E-5</c:v>
                </c:pt>
                <c:pt idx="67042">
                  <c:v>6.7043000000000002E-5</c:v>
                </c:pt>
                <c:pt idx="67043">
                  <c:v>6.7044000000000004E-5</c:v>
                </c:pt>
                <c:pt idx="67044">
                  <c:v>6.7045000000000006E-5</c:v>
                </c:pt>
                <c:pt idx="67045">
                  <c:v>6.7045999999999995E-5</c:v>
                </c:pt>
                <c:pt idx="67046">
                  <c:v>6.7046999999999997E-5</c:v>
                </c:pt>
                <c:pt idx="67047">
                  <c:v>6.7047999999999999E-5</c:v>
                </c:pt>
                <c:pt idx="67048">
                  <c:v>6.7049000000000001E-5</c:v>
                </c:pt>
                <c:pt idx="67049">
                  <c:v>6.7050000000000003E-5</c:v>
                </c:pt>
                <c:pt idx="67050">
                  <c:v>6.7051000000000006E-5</c:v>
                </c:pt>
                <c:pt idx="67051">
                  <c:v>6.7051999999999994E-5</c:v>
                </c:pt>
                <c:pt idx="67052">
                  <c:v>6.7052999999999997E-5</c:v>
                </c:pt>
                <c:pt idx="67053">
                  <c:v>6.7053999999999999E-5</c:v>
                </c:pt>
                <c:pt idx="67054">
                  <c:v>6.7055000000000001E-5</c:v>
                </c:pt>
                <c:pt idx="67055">
                  <c:v>6.7056000000000003E-5</c:v>
                </c:pt>
                <c:pt idx="67056">
                  <c:v>6.7057000000000005E-5</c:v>
                </c:pt>
                <c:pt idx="67057">
                  <c:v>6.7057999999999994E-5</c:v>
                </c:pt>
                <c:pt idx="67058">
                  <c:v>6.7058999999999996E-5</c:v>
                </c:pt>
                <c:pt idx="67059">
                  <c:v>6.7059999999999998E-5</c:v>
                </c:pt>
                <c:pt idx="67060">
                  <c:v>6.7061E-5</c:v>
                </c:pt>
                <c:pt idx="67061">
                  <c:v>6.7062000000000003E-5</c:v>
                </c:pt>
                <c:pt idx="67062">
                  <c:v>6.7063000000000005E-5</c:v>
                </c:pt>
                <c:pt idx="67063">
                  <c:v>6.7063999999999994E-5</c:v>
                </c:pt>
                <c:pt idx="67064">
                  <c:v>6.7064999999999996E-5</c:v>
                </c:pt>
                <c:pt idx="67065">
                  <c:v>6.7065999999999998E-5</c:v>
                </c:pt>
                <c:pt idx="67066">
                  <c:v>6.7067E-5</c:v>
                </c:pt>
                <c:pt idx="67067">
                  <c:v>6.7068000000000002E-5</c:v>
                </c:pt>
                <c:pt idx="67068">
                  <c:v>6.7069000000000004E-5</c:v>
                </c:pt>
                <c:pt idx="67069">
                  <c:v>6.7070000000000007E-5</c:v>
                </c:pt>
                <c:pt idx="67070">
                  <c:v>6.7070999999999995E-5</c:v>
                </c:pt>
                <c:pt idx="67071">
                  <c:v>6.7071999999999998E-5</c:v>
                </c:pt>
                <c:pt idx="67072">
                  <c:v>6.7073E-5</c:v>
                </c:pt>
                <c:pt idx="67073">
                  <c:v>6.7074000000000002E-5</c:v>
                </c:pt>
                <c:pt idx="67074">
                  <c:v>6.7075000000000004E-5</c:v>
                </c:pt>
                <c:pt idx="67075">
                  <c:v>6.7076000000000006E-5</c:v>
                </c:pt>
                <c:pt idx="67076">
                  <c:v>6.7076999999999995E-5</c:v>
                </c:pt>
                <c:pt idx="67077">
                  <c:v>6.7077999999999997E-5</c:v>
                </c:pt>
                <c:pt idx="67078">
                  <c:v>6.7078999999999999E-5</c:v>
                </c:pt>
                <c:pt idx="67079">
                  <c:v>6.7080000000000001E-5</c:v>
                </c:pt>
                <c:pt idx="67080">
                  <c:v>6.7081000000000004E-5</c:v>
                </c:pt>
                <c:pt idx="67081">
                  <c:v>6.7082000000000006E-5</c:v>
                </c:pt>
                <c:pt idx="67082">
                  <c:v>6.7082999999999995E-5</c:v>
                </c:pt>
                <c:pt idx="67083">
                  <c:v>6.7083999999999997E-5</c:v>
                </c:pt>
                <c:pt idx="67084">
                  <c:v>6.7084999999999999E-5</c:v>
                </c:pt>
                <c:pt idx="67085">
                  <c:v>6.7086000000000001E-5</c:v>
                </c:pt>
                <c:pt idx="67086">
                  <c:v>6.7087000000000003E-5</c:v>
                </c:pt>
                <c:pt idx="67087">
                  <c:v>6.7088000000000005E-5</c:v>
                </c:pt>
                <c:pt idx="67088">
                  <c:v>6.7088999999999994E-5</c:v>
                </c:pt>
                <c:pt idx="67089">
                  <c:v>6.7089999999999996E-5</c:v>
                </c:pt>
                <c:pt idx="67090">
                  <c:v>6.7090999999999999E-5</c:v>
                </c:pt>
                <c:pt idx="67091">
                  <c:v>6.7092000000000001E-5</c:v>
                </c:pt>
                <c:pt idx="67092">
                  <c:v>6.7093000000000003E-5</c:v>
                </c:pt>
                <c:pt idx="67093">
                  <c:v>6.7094000000000005E-5</c:v>
                </c:pt>
                <c:pt idx="67094">
                  <c:v>6.7094999999999994E-5</c:v>
                </c:pt>
                <c:pt idx="67095">
                  <c:v>6.7095999999999996E-5</c:v>
                </c:pt>
                <c:pt idx="67096">
                  <c:v>6.7096999999999998E-5</c:v>
                </c:pt>
                <c:pt idx="67097">
                  <c:v>6.7098E-5</c:v>
                </c:pt>
                <c:pt idx="67098">
                  <c:v>6.7099000000000003E-5</c:v>
                </c:pt>
                <c:pt idx="67099">
                  <c:v>6.7100000000000005E-5</c:v>
                </c:pt>
                <c:pt idx="67100">
                  <c:v>6.7100999999999993E-5</c:v>
                </c:pt>
                <c:pt idx="67101">
                  <c:v>6.7101999999999996E-5</c:v>
                </c:pt>
                <c:pt idx="67102">
                  <c:v>6.7102999999999998E-5</c:v>
                </c:pt>
                <c:pt idx="67103">
                  <c:v>6.7104E-5</c:v>
                </c:pt>
                <c:pt idx="67104">
                  <c:v>6.7105000000000002E-5</c:v>
                </c:pt>
                <c:pt idx="67105">
                  <c:v>6.7106000000000004E-5</c:v>
                </c:pt>
                <c:pt idx="67106">
                  <c:v>6.7107000000000006E-5</c:v>
                </c:pt>
                <c:pt idx="67107">
                  <c:v>6.7107999999999995E-5</c:v>
                </c:pt>
                <c:pt idx="67108">
                  <c:v>6.7108999999999997E-5</c:v>
                </c:pt>
                <c:pt idx="67109">
                  <c:v>6.711E-5</c:v>
                </c:pt>
                <c:pt idx="67110">
                  <c:v>6.7111000000000002E-5</c:v>
                </c:pt>
                <c:pt idx="67111">
                  <c:v>6.7112000000000004E-5</c:v>
                </c:pt>
                <c:pt idx="67112">
                  <c:v>6.7113000000000006E-5</c:v>
                </c:pt>
                <c:pt idx="67113">
                  <c:v>6.7113999999999995E-5</c:v>
                </c:pt>
                <c:pt idx="67114">
                  <c:v>6.7114999999999997E-5</c:v>
                </c:pt>
                <c:pt idx="67115">
                  <c:v>6.7115999999999999E-5</c:v>
                </c:pt>
                <c:pt idx="67116">
                  <c:v>6.7117000000000001E-5</c:v>
                </c:pt>
                <c:pt idx="67117">
                  <c:v>6.7118000000000004E-5</c:v>
                </c:pt>
                <c:pt idx="67118">
                  <c:v>6.7119000000000006E-5</c:v>
                </c:pt>
                <c:pt idx="67119">
                  <c:v>6.7119999999999994E-5</c:v>
                </c:pt>
                <c:pt idx="67120">
                  <c:v>6.7120999999999997E-5</c:v>
                </c:pt>
                <c:pt idx="67121">
                  <c:v>6.7121999999999999E-5</c:v>
                </c:pt>
                <c:pt idx="67122">
                  <c:v>6.7123000000000001E-5</c:v>
                </c:pt>
                <c:pt idx="67123">
                  <c:v>6.7124000000000003E-5</c:v>
                </c:pt>
                <c:pt idx="67124">
                  <c:v>6.7125000000000005E-5</c:v>
                </c:pt>
                <c:pt idx="67125">
                  <c:v>6.7125999999999994E-5</c:v>
                </c:pt>
                <c:pt idx="67126">
                  <c:v>6.7126999999999996E-5</c:v>
                </c:pt>
                <c:pt idx="67127">
                  <c:v>6.7127999999999998E-5</c:v>
                </c:pt>
                <c:pt idx="67128">
                  <c:v>6.7129000000000001E-5</c:v>
                </c:pt>
                <c:pt idx="67129">
                  <c:v>6.7130000000000003E-5</c:v>
                </c:pt>
                <c:pt idx="67130">
                  <c:v>6.7131000000000005E-5</c:v>
                </c:pt>
                <c:pt idx="67131">
                  <c:v>6.7131999999999994E-5</c:v>
                </c:pt>
                <c:pt idx="67132">
                  <c:v>6.7132999999999996E-5</c:v>
                </c:pt>
                <c:pt idx="67133">
                  <c:v>6.7133999999999998E-5</c:v>
                </c:pt>
                <c:pt idx="67134">
                  <c:v>6.7135E-5</c:v>
                </c:pt>
                <c:pt idx="67135">
                  <c:v>6.7136000000000002E-5</c:v>
                </c:pt>
                <c:pt idx="67136">
                  <c:v>6.7137000000000005E-5</c:v>
                </c:pt>
                <c:pt idx="67137">
                  <c:v>6.7138000000000007E-5</c:v>
                </c:pt>
                <c:pt idx="67138">
                  <c:v>6.7138999999999995E-5</c:v>
                </c:pt>
                <c:pt idx="67139">
                  <c:v>6.7139999999999998E-5</c:v>
                </c:pt>
                <c:pt idx="67140">
                  <c:v>6.7141E-5</c:v>
                </c:pt>
                <c:pt idx="67141">
                  <c:v>6.7142000000000002E-5</c:v>
                </c:pt>
                <c:pt idx="67142">
                  <c:v>6.7143000000000004E-5</c:v>
                </c:pt>
                <c:pt idx="67143">
                  <c:v>6.7144000000000006E-5</c:v>
                </c:pt>
                <c:pt idx="67144">
                  <c:v>6.7144999999999995E-5</c:v>
                </c:pt>
                <c:pt idx="67145">
                  <c:v>6.7145999999999997E-5</c:v>
                </c:pt>
                <c:pt idx="67146">
                  <c:v>6.7146999999999999E-5</c:v>
                </c:pt>
                <c:pt idx="67147">
                  <c:v>6.7148000000000002E-5</c:v>
                </c:pt>
                <c:pt idx="67148">
                  <c:v>6.7149000000000004E-5</c:v>
                </c:pt>
                <c:pt idx="67149">
                  <c:v>6.7150000000000006E-5</c:v>
                </c:pt>
                <c:pt idx="67150">
                  <c:v>6.7150999999999995E-5</c:v>
                </c:pt>
                <c:pt idx="67151">
                  <c:v>6.7151999999999997E-5</c:v>
                </c:pt>
                <c:pt idx="67152">
                  <c:v>6.7152999999999999E-5</c:v>
                </c:pt>
                <c:pt idx="67153">
                  <c:v>6.7154000000000001E-5</c:v>
                </c:pt>
                <c:pt idx="67154">
                  <c:v>6.7155000000000003E-5</c:v>
                </c:pt>
                <c:pt idx="67155">
                  <c:v>6.7156000000000006E-5</c:v>
                </c:pt>
                <c:pt idx="67156">
                  <c:v>6.7156999999999994E-5</c:v>
                </c:pt>
                <c:pt idx="67157">
                  <c:v>6.7157999999999996E-5</c:v>
                </c:pt>
                <c:pt idx="67158">
                  <c:v>6.7158999999999999E-5</c:v>
                </c:pt>
                <c:pt idx="67159">
                  <c:v>6.7160000000000001E-5</c:v>
                </c:pt>
                <c:pt idx="67160">
                  <c:v>6.7161000000000003E-5</c:v>
                </c:pt>
                <c:pt idx="67161">
                  <c:v>6.7162000000000005E-5</c:v>
                </c:pt>
                <c:pt idx="67162">
                  <c:v>6.7162999999999994E-5</c:v>
                </c:pt>
                <c:pt idx="67163">
                  <c:v>6.7163999999999996E-5</c:v>
                </c:pt>
                <c:pt idx="67164">
                  <c:v>6.7164999999999998E-5</c:v>
                </c:pt>
                <c:pt idx="67165">
                  <c:v>6.7166E-5</c:v>
                </c:pt>
                <c:pt idx="67166">
                  <c:v>6.7167000000000003E-5</c:v>
                </c:pt>
                <c:pt idx="67167">
                  <c:v>6.7168000000000005E-5</c:v>
                </c:pt>
                <c:pt idx="67168">
                  <c:v>6.7168999999999993E-5</c:v>
                </c:pt>
                <c:pt idx="67169">
                  <c:v>6.7169999999999996E-5</c:v>
                </c:pt>
                <c:pt idx="67170">
                  <c:v>6.7170999999999998E-5</c:v>
                </c:pt>
                <c:pt idx="67171">
                  <c:v>6.7172E-5</c:v>
                </c:pt>
                <c:pt idx="67172">
                  <c:v>6.7173000000000002E-5</c:v>
                </c:pt>
                <c:pt idx="67173">
                  <c:v>6.7174000000000004E-5</c:v>
                </c:pt>
                <c:pt idx="67174">
                  <c:v>6.7175000000000007E-5</c:v>
                </c:pt>
                <c:pt idx="67175">
                  <c:v>6.7175999999999995E-5</c:v>
                </c:pt>
                <c:pt idx="67176">
                  <c:v>6.7176999999999997E-5</c:v>
                </c:pt>
                <c:pt idx="67177">
                  <c:v>6.7178E-5</c:v>
                </c:pt>
                <c:pt idx="67178">
                  <c:v>6.7179000000000002E-5</c:v>
                </c:pt>
                <c:pt idx="67179">
                  <c:v>6.7180000000000004E-5</c:v>
                </c:pt>
                <c:pt idx="67180">
                  <c:v>6.7181000000000006E-5</c:v>
                </c:pt>
                <c:pt idx="67181">
                  <c:v>6.7181999999999995E-5</c:v>
                </c:pt>
                <c:pt idx="67182">
                  <c:v>6.7182999999999997E-5</c:v>
                </c:pt>
                <c:pt idx="67183">
                  <c:v>6.7183999999999999E-5</c:v>
                </c:pt>
                <c:pt idx="67184">
                  <c:v>6.7185000000000001E-5</c:v>
                </c:pt>
                <c:pt idx="67185">
                  <c:v>6.7186000000000004E-5</c:v>
                </c:pt>
                <c:pt idx="67186">
                  <c:v>6.7187000000000006E-5</c:v>
                </c:pt>
                <c:pt idx="67187">
                  <c:v>6.7187999999999994E-5</c:v>
                </c:pt>
                <c:pt idx="67188">
                  <c:v>6.7188999999999997E-5</c:v>
                </c:pt>
                <c:pt idx="67189">
                  <c:v>6.7189999999999999E-5</c:v>
                </c:pt>
                <c:pt idx="67190">
                  <c:v>6.7191000000000001E-5</c:v>
                </c:pt>
                <c:pt idx="67191">
                  <c:v>6.7192000000000003E-5</c:v>
                </c:pt>
                <c:pt idx="67192">
                  <c:v>6.7193000000000005E-5</c:v>
                </c:pt>
                <c:pt idx="67193">
                  <c:v>6.7193999999999994E-5</c:v>
                </c:pt>
                <c:pt idx="67194">
                  <c:v>6.7194999999999996E-5</c:v>
                </c:pt>
                <c:pt idx="67195">
                  <c:v>6.7195999999999998E-5</c:v>
                </c:pt>
                <c:pt idx="67196">
                  <c:v>6.7197000000000001E-5</c:v>
                </c:pt>
                <c:pt idx="67197">
                  <c:v>6.7198000000000003E-5</c:v>
                </c:pt>
                <c:pt idx="67198">
                  <c:v>6.7199000000000005E-5</c:v>
                </c:pt>
                <c:pt idx="67199">
                  <c:v>6.7199999999999994E-5</c:v>
                </c:pt>
                <c:pt idx="67200">
                  <c:v>6.7200999999999996E-5</c:v>
                </c:pt>
                <c:pt idx="67201">
                  <c:v>6.7201999999999998E-5</c:v>
                </c:pt>
                <c:pt idx="67202">
                  <c:v>6.7203E-5</c:v>
                </c:pt>
                <c:pt idx="67203">
                  <c:v>6.7204000000000002E-5</c:v>
                </c:pt>
                <c:pt idx="67204">
                  <c:v>6.7205000000000005E-5</c:v>
                </c:pt>
                <c:pt idx="67205">
                  <c:v>6.7206000000000007E-5</c:v>
                </c:pt>
                <c:pt idx="67206">
                  <c:v>6.7206999999999995E-5</c:v>
                </c:pt>
                <c:pt idx="67207">
                  <c:v>6.7207999999999998E-5</c:v>
                </c:pt>
                <c:pt idx="67208">
                  <c:v>6.7209E-5</c:v>
                </c:pt>
                <c:pt idx="67209">
                  <c:v>6.7210000000000002E-5</c:v>
                </c:pt>
                <c:pt idx="67210">
                  <c:v>6.7211000000000004E-5</c:v>
                </c:pt>
                <c:pt idx="67211">
                  <c:v>6.7212000000000006E-5</c:v>
                </c:pt>
                <c:pt idx="67212">
                  <c:v>6.7212999999999995E-5</c:v>
                </c:pt>
                <c:pt idx="67213">
                  <c:v>6.7213999999999997E-5</c:v>
                </c:pt>
                <c:pt idx="67214">
                  <c:v>6.7214999999999999E-5</c:v>
                </c:pt>
                <c:pt idx="67215">
                  <c:v>6.7216000000000002E-5</c:v>
                </c:pt>
                <c:pt idx="67216">
                  <c:v>6.7217000000000004E-5</c:v>
                </c:pt>
                <c:pt idx="67217">
                  <c:v>6.7218000000000006E-5</c:v>
                </c:pt>
                <c:pt idx="67218">
                  <c:v>6.7218999999999995E-5</c:v>
                </c:pt>
                <c:pt idx="67219">
                  <c:v>6.7219999999999997E-5</c:v>
                </c:pt>
                <c:pt idx="67220">
                  <c:v>6.7220999999999999E-5</c:v>
                </c:pt>
                <c:pt idx="67221">
                  <c:v>6.7222000000000001E-5</c:v>
                </c:pt>
                <c:pt idx="67222">
                  <c:v>6.7223000000000003E-5</c:v>
                </c:pt>
                <c:pt idx="67223">
                  <c:v>6.7224000000000006E-5</c:v>
                </c:pt>
                <c:pt idx="67224">
                  <c:v>6.7224999999999994E-5</c:v>
                </c:pt>
                <c:pt idx="67225">
                  <c:v>6.7225999999999996E-5</c:v>
                </c:pt>
                <c:pt idx="67226">
                  <c:v>6.7226999999999999E-5</c:v>
                </c:pt>
                <c:pt idx="67227">
                  <c:v>6.7228000000000001E-5</c:v>
                </c:pt>
                <c:pt idx="67228">
                  <c:v>6.7229000000000003E-5</c:v>
                </c:pt>
                <c:pt idx="67229">
                  <c:v>6.7230000000000005E-5</c:v>
                </c:pt>
                <c:pt idx="67230">
                  <c:v>6.7230999999999994E-5</c:v>
                </c:pt>
                <c:pt idx="67231">
                  <c:v>6.7231999999999996E-5</c:v>
                </c:pt>
                <c:pt idx="67232">
                  <c:v>6.7232999999999998E-5</c:v>
                </c:pt>
                <c:pt idx="67233">
                  <c:v>6.7234E-5</c:v>
                </c:pt>
                <c:pt idx="67234">
                  <c:v>6.7235000000000003E-5</c:v>
                </c:pt>
                <c:pt idx="67235">
                  <c:v>6.7236000000000005E-5</c:v>
                </c:pt>
                <c:pt idx="67236">
                  <c:v>6.7236999999999993E-5</c:v>
                </c:pt>
                <c:pt idx="67237">
                  <c:v>6.7237999999999996E-5</c:v>
                </c:pt>
                <c:pt idx="67238">
                  <c:v>6.7238999999999998E-5</c:v>
                </c:pt>
                <c:pt idx="67239">
                  <c:v>6.724E-5</c:v>
                </c:pt>
                <c:pt idx="67240">
                  <c:v>6.7241000000000002E-5</c:v>
                </c:pt>
                <c:pt idx="67241">
                  <c:v>6.7242000000000004E-5</c:v>
                </c:pt>
                <c:pt idx="67242">
                  <c:v>6.7243000000000007E-5</c:v>
                </c:pt>
                <c:pt idx="67243">
                  <c:v>6.7243999999999995E-5</c:v>
                </c:pt>
                <c:pt idx="67244">
                  <c:v>6.7244999999999997E-5</c:v>
                </c:pt>
                <c:pt idx="67245">
                  <c:v>6.7246E-5</c:v>
                </c:pt>
                <c:pt idx="67246">
                  <c:v>6.7247000000000002E-5</c:v>
                </c:pt>
                <c:pt idx="67247">
                  <c:v>6.7248000000000004E-5</c:v>
                </c:pt>
                <c:pt idx="67248">
                  <c:v>6.7249000000000006E-5</c:v>
                </c:pt>
                <c:pt idx="67249">
                  <c:v>6.7249999999999995E-5</c:v>
                </c:pt>
                <c:pt idx="67250">
                  <c:v>6.7250999999999997E-5</c:v>
                </c:pt>
                <c:pt idx="67251">
                  <c:v>6.7251999999999999E-5</c:v>
                </c:pt>
                <c:pt idx="67252">
                  <c:v>6.7253000000000001E-5</c:v>
                </c:pt>
                <c:pt idx="67253">
                  <c:v>6.7254000000000004E-5</c:v>
                </c:pt>
                <c:pt idx="67254">
                  <c:v>6.7255000000000006E-5</c:v>
                </c:pt>
                <c:pt idx="67255">
                  <c:v>6.7255999999999994E-5</c:v>
                </c:pt>
                <c:pt idx="67256">
                  <c:v>6.7256999999999997E-5</c:v>
                </c:pt>
                <c:pt idx="67257">
                  <c:v>6.7257999999999999E-5</c:v>
                </c:pt>
                <c:pt idx="67258">
                  <c:v>6.7259000000000001E-5</c:v>
                </c:pt>
                <c:pt idx="67259">
                  <c:v>6.7260000000000003E-5</c:v>
                </c:pt>
                <c:pt idx="67260">
                  <c:v>6.7261000000000005E-5</c:v>
                </c:pt>
                <c:pt idx="67261">
                  <c:v>6.7261999999999994E-5</c:v>
                </c:pt>
                <c:pt idx="67262">
                  <c:v>6.7262999999999996E-5</c:v>
                </c:pt>
                <c:pt idx="67263">
                  <c:v>6.7263999999999998E-5</c:v>
                </c:pt>
                <c:pt idx="67264">
                  <c:v>6.7265000000000001E-5</c:v>
                </c:pt>
                <c:pt idx="67265">
                  <c:v>6.7266000000000003E-5</c:v>
                </c:pt>
                <c:pt idx="67266">
                  <c:v>6.7267000000000005E-5</c:v>
                </c:pt>
                <c:pt idx="67267">
                  <c:v>6.7267999999999994E-5</c:v>
                </c:pt>
                <c:pt idx="67268">
                  <c:v>6.7268999999999996E-5</c:v>
                </c:pt>
                <c:pt idx="67269">
                  <c:v>6.7269999999999998E-5</c:v>
                </c:pt>
                <c:pt idx="67270">
                  <c:v>6.7271E-5</c:v>
                </c:pt>
                <c:pt idx="67271">
                  <c:v>6.7272000000000002E-5</c:v>
                </c:pt>
                <c:pt idx="67272">
                  <c:v>6.7273000000000005E-5</c:v>
                </c:pt>
                <c:pt idx="67273">
                  <c:v>6.7274000000000007E-5</c:v>
                </c:pt>
                <c:pt idx="67274">
                  <c:v>6.7274999999999995E-5</c:v>
                </c:pt>
                <c:pt idx="67275">
                  <c:v>6.7275999999999998E-5</c:v>
                </c:pt>
                <c:pt idx="67276">
                  <c:v>6.7277E-5</c:v>
                </c:pt>
                <c:pt idx="67277">
                  <c:v>6.7278000000000002E-5</c:v>
                </c:pt>
                <c:pt idx="67278">
                  <c:v>6.7279000000000004E-5</c:v>
                </c:pt>
                <c:pt idx="67279">
                  <c:v>6.7280000000000006E-5</c:v>
                </c:pt>
                <c:pt idx="67280">
                  <c:v>6.7280999999999995E-5</c:v>
                </c:pt>
                <c:pt idx="67281">
                  <c:v>6.7281999999999997E-5</c:v>
                </c:pt>
                <c:pt idx="67282">
                  <c:v>6.7282999999999999E-5</c:v>
                </c:pt>
                <c:pt idx="67283">
                  <c:v>6.7284000000000002E-5</c:v>
                </c:pt>
                <c:pt idx="67284">
                  <c:v>6.7285000000000004E-5</c:v>
                </c:pt>
                <c:pt idx="67285">
                  <c:v>6.7286000000000006E-5</c:v>
                </c:pt>
                <c:pt idx="67286">
                  <c:v>6.7286999999999995E-5</c:v>
                </c:pt>
                <c:pt idx="67287">
                  <c:v>6.7287999999999997E-5</c:v>
                </c:pt>
                <c:pt idx="67288">
                  <c:v>6.7288999999999999E-5</c:v>
                </c:pt>
                <c:pt idx="67289">
                  <c:v>6.7290000000000001E-5</c:v>
                </c:pt>
                <c:pt idx="67290">
                  <c:v>6.7291000000000003E-5</c:v>
                </c:pt>
                <c:pt idx="67291">
                  <c:v>6.7292000000000006E-5</c:v>
                </c:pt>
                <c:pt idx="67292">
                  <c:v>6.7292999999999994E-5</c:v>
                </c:pt>
                <c:pt idx="67293">
                  <c:v>6.7293999999999996E-5</c:v>
                </c:pt>
                <c:pt idx="67294">
                  <c:v>6.7294999999999999E-5</c:v>
                </c:pt>
                <c:pt idx="67295">
                  <c:v>6.7296000000000001E-5</c:v>
                </c:pt>
                <c:pt idx="67296">
                  <c:v>6.7297000000000003E-5</c:v>
                </c:pt>
                <c:pt idx="67297">
                  <c:v>6.7298000000000005E-5</c:v>
                </c:pt>
                <c:pt idx="67298">
                  <c:v>6.7298999999999994E-5</c:v>
                </c:pt>
                <c:pt idx="67299">
                  <c:v>6.7299999999999996E-5</c:v>
                </c:pt>
                <c:pt idx="67300">
                  <c:v>6.7300999999999998E-5</c:v>
                </c:pt>
                <c:pt idx="67301">
                  <c:v>6.7302E-5</c:v>
                </c:pt>
                <c:pt idx="67302">
                  <c:v>6.7303000000000003E-5</c:v>
                </c:pt>
                <c:pt idx="67303">
                  <c:v>6.7304000000000005E-5</c:v>
                </c:pt>
                <c:pt idx="67304">
                  <c:v>6.7304999999999993E-5</c:v>
                </c:pt>
                <c:pt idx="67305">
                  <c:v>6.7305999999999996E-5</c:v>
                </c:pt>
                <c:pt idx="67306">
                  <c:v>6.7306999999999998E-5</c:v>
                </c:pt>
                <c:pt idx="67307">
                  <c:v>6.7308E-5</c:v>
                </c:pt>
                <c:pt idx="67308">
                  <c:v>6.7309000000000002E-5</c:v>
                </c:pt>
                <c:pt idx="67309">
                  <c:v>6.7310000000000004E-5</c:v>
                </c:pt>
                <c:pt idx="67310">
                  <c:v>6.7311000000000007E-5</c:v>
                </c:pt>
                <c:pt idx="67311">
                  <c:v>6.7311999999999995E-5</c:v>
                </c:pt>
                <c:pt idx="67312">
                  <c:v>6.7312999999999997E-5</c:v>
                </c:pt>
                <c:pt idx="67313">
                  <c:v>6.7314E-5</c:v>
                </c:pt>
                <c:pt idx="67314">
                  <c:v>6.7315000000000002E-5</c:v>
                </c:pt>
                <c:pt idx="67315">
                  <c:v>6.7316000000000004E-5</c:v>
                </c:pt>
                <c:pt idx="67316">
                  <c:v>6.7317000000000006E-5</c:v>
                </c:pt>
                <c:pt idx="67317">
                  <c:v>6.7317999999999995E-5</c:v>
                </c:pt>
                <c:pt idx="67318">
                  <c:v>6.7318999999999997E-5</c:v>
                </c:pt>
                <c:pt idx="67319">
                  <c:v>6.7319999999999999E-5</c:v>
                </c:pt>
                <c:pt idx="67320">
                  <c:v>6.7321000000000001E-5</c:v>
                </c:pt>
                <c:pt idx="67321">
                  <c:v>6.7322000000000004E-5</c:v>
                </c:pt>
                <c:pt idx="67322">
                  <c:v>6.7323000000000006E-5</c:v>
                </c:pt>
                <c:pt idx="67323">
                  <c:v>6.7323999999999994E-5</c:v>
                </c:pt>
                <c:pt idx="67324">
                  <c:v>6.7324999999999997E-5</c:v>
                </c:pt>
                <c:pt idx="67325">
                  <c:v>6.7325999999999999E-5</c:v>
                </c:pt>
                <c:pt idx="67326">
                  <c:v>6.7327000000000001E-5</c:v>
                </c:pt>
                <c:pt idx="67327">
                  <c:v>6.7328000000000003E-5</c:v>
                </c:pt>
                <c:pt idx="67328">
                  <c:v>6.7329000000000005E-5</c:v>
                </c:pt>
                <c:pt idx="67329">
                  <c:v>6.7329999999999994E-5</c:v>
                </c:pt>
                <c:pt idx="67330">
                  <c:v>6.7330999999999996E-5</c:v>
                </c:pt>
                <c:pt idx="67331">
                  <c:v>6.7331999999999998E-5</c:v>
                </c:pt>
                <c:pt idx="67332">
                  <c:v>6.7333000000000001E-5</c:v>
                </c:pt>
                <c:pt idx="67333">
                  <c:v>6.7334000000000003E-5</c:v>
                </c:pt>
                <c:pt idx="67334">
                  <c:v>6.7335000000000005E-5</c:v>
                </c:pt>
                <c:pt idx="67335">
                  <c:v>6.7335999999999994E-5</c:v>
                </c:pt>
                <c:pt idx="67336">
                  <c:v>6.7336999999999996E-5</c:v>
                </c:pt>
                <c:pt idx="67337">
                  <c:v>6.7337999999999998E-5</c:v>
                </c:pt>
                <c:pt idx="67338">
                  <c:v>6.7339E-5</c:v>
                </c:pt>
                <c:pt idx="67339">
                  <c:v>6.7340000000000002E-5</c:v>
                </c:pt>
                <c:pt idx="67340">
                  <c:v>6.7341000000000005E-5</c:v>
                </c:pt>
                <c:pt idx="67341">
                  <c:v>6.7341999999999993E-5</c:v>
                </c:pt>
                <c:pt idx="67342">
                  <c:v>6.7342999999999995E-5</c:v>
                </c:pt>
                <c:pt idx="67343">
                  <c:v>6.7343999999999998E-5</c:v>
                </c:pt>
                <c:pt idx="67344">
                  <c:v>6.7345E-5</c:v>
                </c:pt>
                <c:pt idx="67345">
                  <c:v>6.7346000000000002E-5</c:v>
                </c:pt>
                <c:pt idx="67346">
                  <c:v>6.7347000000000004E-5</c:v>
                </c:pt>
                <c:pt idx="67347">
                  <c:v>6.7348000000000006E-5</c:v>
                </c:pt>
                <c:pt idx="67348">
                  <c:v>6.7348999999999995E-5</c:v>
                </c:pt>
                <c:pt idx="67349">
                  <c:v>6.7349999999999997E-5</c:v>
                </c:pt>
                <c:pt idx="67350">
                  <c:v>6.7350999999999999E-5</c:v>
                </c:pt>
                <c:pt idx="67351">
                  <c:v>6.7352000000000002E-5</c:v>
                </c:pt>
                <c:pt idx="67352">
                  <c:v>6.7353000000000004E-5</c:v>
                </c:pt>
                <c:pt idx="67353">
                  <c:v>6.7354000000000006E-5</c:v>
                </c:pt>
                <c:pt idx="67354">
                  <c:v>6.7354999999999995E-5</c:v>
                </c:pt>
                <c:pt idx="67355">
                  <c:v>6.7355999999999997E-5</c:v>
                </c:pt>
                <c:pt idx="67356">
                  <c:v>6.7356999999999999E-5</c:v>
                </c:pt>
                <c:pt idx="67357">
                  <c:v>6.7358000000000001E-5</c:v>
                </c:pt>
                <c:pt idx="67358">
                  <c:v>6.7359000000000003E-5</c:v>
                </c:pt>
                <c:pt idx="67359">
                  <c:v>6.7360000000000006E-5</c:v>
                </c:pt>
                <c:pt idx="67360">
                  <c:v>6.7360999999999994E-5</c:v>
                </c:pt>
                <c:pt idx="67361">
                  <c:v>6.7361999999999996E-5</c:v>
                </c:pt>
                <c:pt idx="67362">
                  <c:v>6.7362999999999999E-5</c:v>
                </c:pt>
                <c:pt idx="67363">
                  <c:v>6.7364000000000001E-5</c:v>
                </c:pt>
                <c:pt idx="67364">
                  <c:v>6.7365000000000003E-5</c:v>
                </c:pt>
                <c:pt idx="67365">
                  <c:v>6.7366000000000005E-5</c:v>
                </c:pt>
                <c:pt idx="67366">
                  <c:v>6.7366999999999994E-5</c:v>
                </c:pt>
                <c:pt idx="67367">
                  <c:v>6.7367999999999996E-5</c:v>
                </c:pt>
                <c:pt idx="67368">
                  <c:v>6.7368999999999998E-5</c:v>
                </c:pt>
                <c:pt idx="67369">
                  <c:v>6.737E-5</c:v>
                </c:pt>
                <c:pt idx="67370">
                  <c:v>6.7371000000000003E-5</c:v>
                </c:pt>
                <c:pt idx="67371">
                  <c:v>6.7372000000000005E-5</c:v>
                </c:pt>
                <c:pt idx="67372">
                  <c:v>6.7372999999999993E-5</c:v>
                </c:pt>
                <c:pt idx="67373">
                  <c:v>6.7373999999999996E-5</c:v>
                </c:pt>
                <c:pt idx="67374">
                  <c:v>6.7374999999999998E-5</c:v>
                </c:pt>
                <c:pt idx="67375">
                  <c:v>6.7376E-5</c:v>
                </c:pt>
                <c:pt idx="67376">
                  <c:v>6.7377000000000002E-5</c:v>
                </c:pt>
                <c:pt idx="67377">
                  <c:v>6.7378000000000004E-5</c:v>
                </c:pt>
                <c:pt idx="67378">
                  <c:v>6.7379000000000007E-5</c:v>
                </c:pt>
                <c:pt idx="67379">
                  <c:v>6.7379999999999995E-5</c:v>
                </c:pt>
                <c:pt idx="67380">
                  <c:v>6.7380999999999997E-5</c:v>
                </c:pt>
                <c:pt idx="67381">
                  <c:v>6.7382E-5</c:v>
                </c:pt>
                <c:pt idx="67382">
                  <c:v>6.7383000000000002E-5</c:v>
                </c:pt>
                <c:pt idx="67383">
                  <c:v>6.7384000000000004E-5</c:v>
                </c:pt>
                <c:pt idx="67384">
                  <c:v>6.7385000000000006E-5</c:v>
                </c:pt>
                <c:pt idx="67385">
                  <c:v>6.7385999999999995E-5</c:v>
                </c:pt>
                <c:pt idx="67386">
                  <c:v>6.7386999999999997E-5</c:v>
                </c:pt>
                <c:pt idx="67387">
                  <c:v>6.7387999999999999E-5</c:v>
                </c:pt>
                <c:pt idx="67388">
                  <c:v>6.7389000000000001E-5</c:v>
                </c:pt>
                <c:pt idx="67389">
                  <c:v>6.7390000000000004E-5</c:v>
                </c:pt>
                <c:pt idx="67390">
                  <c:v>6.7391000000000006E-5</c:v>
                </c:pt>
                <c:pt idx="67391">
                  <c:v>6.7391999999999994E-5</c:v>
                </c:pt>
                <c:pt idx="67392">
                  <c:v>6.7392999999999997E-5</c:v>
                </c:pt>
                <c:pt idx="67393">
                  <c:v>6.7393999999999999E-5</c:v>
                </c:pt>
                <c:pt idx="67394">
                  <c:v>6.7395000000000001E-5</c:v>
                </c:pt>
                <c:pt idx="67395">
                  <c:v>6.7396000000000003E-5</c:v>
                </c:pt>
                <c:pt idx="67396">
                  <c:v>6.7397000000000005E-5</c:v>
                </c:pt>
                <c:pt idx="67397">
                  <c:v>6.7397999999999994E-5</c:v>
                </c:pt>
                <c:pt idx="67398">
                  <c:v>6.7398999999999996E-5</c:v>
                </c:pt>
                <c:pt idx="67399">
                  <c:v>6.7399999999999998E-5</c:v>
                </c:pt>
                <c:pt idx="67400">
                  <c:v>6.7401000000000001E-5</c:v>
                </c:pt>
                <c:pt idx="67401">
                  <c:v>6.7402000000000003E-5</c:v>
                </c:pt>
                <c:pt idx="67402">
                  <c:v>6.7403000000000005E-5</c:v>
                </c:pt>
                <c:pt idx="67403">
                  <c:v>6.7403999999999994E-5</c:v>
                </c:pt>
                <c:pt idx="67404">
                  <c:v>6.7404999999999996E-5</c:v>
                </c:pt>
                <c:pt idx="67405">
                  <c:v>6.7405999999999998E-5</c:v>
                </c:pt>
                <c:pt idx="67406">
                  <c:v>6.7407E-5</c:v>
                </c:pt>
                <c:pt idx="67407">
                  <c:v>6.7408000000000002E-5</c:v>
                </c:pt>
                <c:pt idx="67408">
                  <c:v>6.7409000000000005E-5</c:v>
                </c:pt>
                <c:pt idx="67409">
                  <c:v>6.7409999999999993E-5</c:v>
                </c:pt>
                <c:pt idx="67410">
                  <c:v>6.7410999999999995E-5</c:v>
                </c:pt>
                <c:pt idx="67411">
                  <c:v>6.7411999999999998E-5</c:v>
                </c:pt>
                <c:pt idx="67412">
                  <c:v>6.7413E-5</c:v>
                </c:pt>
                <c:pt idx="67413">
                  <c:v>6.7414000000000002E-5</c:v>
                </c:pt>
                <c:pt idx="67414">
                  <c:v>6.7415000000000004E-5</c:v>
                </c:pt>
                <c:pt idx="67415">
                  <c:v>6.7416000000000006E-5</c:v>
                </c:pt>
                <c:pt idx="67416">
                  <c:v>6.7416999999999995E-5</c:v>
                </c:pt>
                <c:pt idx="67417">
                  <c:v>6.7417999999999997E-5</c:v>
                </c:pt>
                <c:pt idx="67418">
                  <c:v>6.7418999999999999E-5</c:v>
                </c:pt>
                <c:pt idx="67419">
                  <c:v>6.7420000000000002E-5</c:v>
                </c:pt>
                <c:pt idx="67420">
                  <c:v>6.7421000000000004E-5</c:v>
                </c:pt>
                <c:pt idx="67421">
                  <c:v>6.7422000000000006E-5</c:v>
                </c:pt>
                <c:pt idx="67422">
                  <c:v>6.7422999999999995E-5</c:v>
                </c:pt>
                <c:pt idx="67423">
                  <c:v>6.7423999999999997E-5</c:v>
                </c:pt>
                <c:pt idx="67424">
                  <c:v>6.7424999999999999E-5</c:v>
                </c:pt>
                <c:pt idx="67425">
                  <c:v>6.7426000000000001E-5</c:v>
                </c:pt>
                <c:pt idx="67426">
                  <c:v>6.7427000000000003E-5</c:v>
                </c:pt>
                <c:pt idx="67427">
                  <c:v>6.7428000000000006E-5</c:v>
                </c:pt>
                <c:pt idx="67428">
                  <c:v>6.7428999999999994E-5</c:v>
                </c:pt>
                <c:pt idx="67429">
                  <c:v>6.7429999999999996E-5</c:v>
                </c:pt>
                <c:pt idx="67430">
                  <c:v>6.7430999999999999E-5</c:v>
                </c:pt>
                <c:pt idx="67431">
                  <c:v>6.7432000000000001E-5</c:v>
                </c:pt>
                <c:pt idx="67432">
                  <c:v>6.7433000000000003E-5</c:v>
                </c:pt>
                <c:pt idx="67433">
                  <c:v>6.7434000000000005E-5</c:v>
                </c:pt>
                <c:pt idx="67434">
                  <c:v>6.7434999999999994E-5</c:v>
                </c:pt>
                <c:pt idx="67435">
                  <c:v>6.7435999999999996E-5</c:v>
                </c:pt>
                <c:pt idx="67436">
                  <c:v>6.7436999999999998E-5</c:v>
                </c:pt>
                <c:pt idx="67437">
                  <c:v>6.7438E-5</c:v>
                </c:pt>
                <c:pt idx="67438">
                  <c:v>6.7439000000000003E-5</c:v>
                </c:pt>
                <c:pt idx="67439">
                  <c:v>6.7440000000000005E-5</c:v>
                </c:pt>
                <c:pt idx="67440">
                  <c:v>6.7440999999999993E-5</c:v>
                </c:pt>
                <c:pt idx="67441">
                  <c:v>6.7441999999999996E-5</c:v>
                </c:pt>
                <c:pt idx="67442">
                  <c:v>6.7442999999999998E-5</c:v>
                </c:pt>
                <c:pt idx="67443">
                  <c:v>6.7444E-5</c:v>
                </c:pt>
                <c:pt idx="67444">
                  <c:v>6.7445000000000002E-5</c:v>
                </c:pt>
                <c:pt idx="67445">
                  <c:v>6.7446000000000004E-5</c:v>
                </c:pt>
                <c:pt idx="67446">
                  <c:v>6.7447000000000007E-5</c:v>
                </c:pt>
                <c:pt idx="67447">
                  <c:v>6.7447999999999995E-5</c:v>
                </c:pt>
                <c:pt idx="67448">
                  <c:v>6.7448999999999997E-5</c:v>
                </c:pt>
                <c:pt idx="67449">
                  <c:v>6.745E-5</c:v>
                </c:pt>
                <c:pt idx="67450">
                  <c:v>6.7451000000000002E-5</c:v>
                </c:pt>
                <c:pt idx="67451">
                  <c:v>6.7452000000000004E-5</c:v>
                </c:pt>
                <c:pt idx="67452">
                  <c:v>6.7453000000000006E-5</c:v>
                </c:pt>
                <c:pt idx="67453">
                  <c:v>6.7453999999999995E-5</c:v>
                </c:pt>
                <c:pt idx="67454">
                  <c:v>6.7454999999999997E-5</c:v>
                </c:pt>
                <c:pt idx="67455">
                  <c:v>6.7455999999999999E-5</c:v>
                </c:pt>
                <c:pt idx="67456">
                  <c:v>6.7457000000000001E-5</c:v>
                </c:pt>
                <c:pt idx="67457">
                  <c:v>6.7458000000000004E-5</c:v>
                </c:pt>
                <c:pt idx="67458">
                  <c:v>6.7459000000000006E-5</c:v>
                </c:pt>
                <c:pt idx="67459">
                  <c:v>6.7459999999999994E-5</c:v>
                </c:pt>
                <c:pt idx="67460">
                  <c:v>6.7460999999999997E-5</c:v>
                </c:pt>
                <c:pt idx="67461">
                  <c:v>6.7461999999999999E-5</c:v>
                </c:pt>
                <c:pt idx="67462">
                  <c:v>6.7463000000000001E-5</c:v>
                </c:pt>
                <c:pt idx="67463">
                  <c:v>6.7464000000000003E-5</c:v>
                </c:pt>
                <c:pt idx="67464">
                  <c:v>6.7465000000000005E-5</c:v>
                </c:pt>
                <c:pt idx="67465">
                  <c:v>6.7465999999999994E-5</c:v>
                </c:pt>
                <c:pt idx="67466">
                  <c:v>6.7466999999999996E-5</c:v>
                </c:pt>
                <c:pt idx="67467">
                  <c:v>6.7467999999999998E-5</c:v>
                </c:pt>
                <c:pt idx="67468">
                  <c:v>6.7469000000000001E-5</c:v>
                </c:pt>
                <c:pt idx="67469">
                  <c:v>6.7470000000000003E-5</c:v>
                </c:pt>
                <c:pt idx="67470">
                  <c:v>6.7471000000000005E-5</c:v>
                </c:pt>
                <c:pt idx="67471">
                  <c:v>6.7471999999999994E-5</c:v>
                </c:pt>
                <c:pt idx="67472">
                  <c:v>6.7472999999999996E-5</c:v>
                </c:pt>
                <c:pt idx="67473">
                  <c:v>6.7473999999999998E-5</c:v>
                </c:pt>
                <c:pt idx="67474">
                  <c:v>6.7475E-5</c:v>
                </c:pt>
                <c:pt idx="67475">
                  <c:v>6.7476000000000002E-5</c:v>
                </c:pt>
                <c:pt idx="67476">
                  <c:v>6.7477000000000005E-5</c:v>
                </c:pt>
                <c:pt idx="67477">
                  <c:v>6.7477999999999993E-5</c:v>
                </c:pt>
                <c:pt idx="67478">
                  <c:v>6.7478999999999995E-5</c:v>
                </c:pt>
                <c:pt idx="67479">
                  <c:v>6.7479999999999998E-5</c:v>
                </c:pt>
                <c:pt idx="67480">
                  <c:v>6.7481E-5</c:v>
                </c:pt>
                <c:pt idx="67481">
                  <c:v>6.7482000000000002E-5</c:v>
                </c:pt>
                <c:pt idx="67482">
                  <c:v>6.7483000000000004E-5</c:v>
                </c:pt>
                <c:pt idx="67483">
                  <c:v>6.7484000000000006E-5</c:v>
                </c:pt>
                <c:pt idx="67484">
                  <c:v>6.7484999999999995E-5</c:v>
                </c:pt>
                <c:pt idx="67485">
                  <c:v>6.7485999999999997E-5</c:v>
                </c:pt>
                <c:pt idx="67486">
                  <c:v>6.7486999999999999E-5</c:v>
                </c:pt>
                <c:pt idx="67487">
                  <c:v>6.7488000000000002E-5</c:v>
                </c:pt>
                <c:pt idx="67488">
                  <c:v>6.7489000000000004E-5</c:v>
                </c:pt>
                <c:pt idx="67489">
                  <c:v>6.7490000000000006E-5</c:v>
                </c:pt>
                <c:pt idx="67490">
                  <c:v>6.7490999999999995E-5</c:v>
                </c:pt>
                <c:pt idx="67491">
                  <c:v>6.7491999999999997E-5</c:v>
                </c:pt>
                <c:pt idx="67492">
                  <c:v>6.7492999999999999E-5</c:v>
                </c:pt>
                <c:pt idx="67493">
                  <c:v>6.7494000000000001E-5</c:v>
                </c:pt>
                <c:pt idx="67494">
                  <c:v>6.7495000000000003E-5</c:v>
                </c:pt>
                <c:pt idx="67495">
                  <c:v>6.7496000000000006E-5</c:v>
                </c:pt>
                <c:pt idx="67496">
                  <c:v>6.7496999999999994E-5</c:v>
                </c:pt>
                <c:pt idx="67497">
                  <c:v>6.7497999999999996E-5</c:v>
                </c:pt>
                <c:pt idx="67498">
                  <c:v>6.7498999999999999E-5</c:v>
                </c:pt>
                <c:pt idx="67499">
                  <c:v>6.7500000000000001E-5</c:v>
                </c:pt>
                <c:pt idx="67500">
                  <c:v>6.7501000000000003E-5</c:v>
                </c:pt>
                <c:pt idx="67501">
                  <c:v>6.7502000000000005E-5</c:v>
                </c:pt>
                <c:pt idx="67502">
                  <c:v>6.7502999999999994E-5</c:v>
                </c:pt>
                <c:pt idx="67503">
                  <c:v>6.7503999999999996E-5</c:v>
                </c:pt>
                <c:pt idx="67504">
                  <c:v>6.7504999999999998E-5</c:v>
                </c:pt>
                <c:pt idx="67505">
                  <c:v>6.7506E-5</c:v>
                </c:pt>
                <c:pt idx="67506">
                  <c:v>6.7507000000000003E-5</c:v>
                </c:pt>
                <c:pt idx="67507">
                  <c:v>6.7508000000000005E-5</c:v>
                </c:pt>
                <c:pt idx="67508">
                  <c:v>6.7508999999999993E-5</c:v>
                </c:pt>
                <c:pt idx="67509">
                  <c:v>6.7509999999999996E-5</c:v>
                </c:pt>
                <c:pt idx="67510">
                  <c:v>6.7510999999999998E-5</c:v>
                </c:pt>
                <c:pt idx="67511">
                  <c:v>6.7512E-5</c:v>
                </c:pt>
                <c:pt idx="67512">
                  <c:v>6.7513000000000002E-5</c:v>
                </c:pt>
                <c:pt idx="67513">
                  <c:v>6.7514000000000004E-5</c:v>
                </c:pt>
                <c:pt idx="67514">
                  <c:v>6.7515000000000007E-5</c:v>
                </c:pt>
                <c:pt idx="67515">
                  <c:v>6.7515999999999995E-5</c:v>
                </c:pt>
                <c:pt idx="67516">
                  <c:v>6.7516999999999997E-5</c:v>
                </c:pt>
                <c:pt idx="67517">
                  <c:v>6.7518E-5</c:v>
                </c:pt>
                <c:pt idx="67518">
                  <c:v>6.7519000000000002E-5</c:v>
                </c:pt>
                <c:pt idx="67519">
                  <c:v>6.7520000000000004E-5</c:v>
                </c:pt>
                <c:pt idx="67520">
                  <c:v>6.7521000000000006E-5</c:v>
                </c:pt>
                <c:pt idx="67521">
                  <c:v>6.7521999999999995E-5</c:v>
                </c:pt>
                <c:pt idx="67522">
                  <c:v>6.7522999999999997E-5</c:v>
                </c:pt>
                <c:pt idx="67523">
                  <c:v>6.7523999999999999E-5</c:v>
                </c:pt>
                <c:pt idx="67524">
                  <c:v>6.7525000000000001E-5</c:v>
                </c:pt>
                <c:pt idx="67525">
                  <c:v>6.7526000000000004E-5</c:v>
                </c:pt>
                <c:pt idx="67526">
                  <c:v>6.7527000000000006E-5</c:v>
                </c:pt>
                <c:pt idx="67527">
                  <c:v>6.7527999999999994E-5</c:v>
                </c:pt>
                <c:pt idx="67528">
                  <c:v>6.7528999999999997E-5</c:v>
                </c:pt>
                <c:pt idx="67529">
                  <c:v>6.7529999999999999E-5</c:v>
                </c:pt>
                <c:pt idx="67530">
                  <c:v>6.7531000000000001E-5</c:v>
                </c:pt>
                <c:pt idx="67531">
                  <c:v>6.7532000000000003E-5</c:v>
                </c:pt>
                <c:pt idx="67532">
                  <c:v>6.7533000000000005E-5</c:v>
                </c:pt>
                <c:pt idx="67533">
                  <c:v>6.7533999999999994E-5</c:v>
                </c:pt>
                <c:pt idx="67534">
                  <c:v>6.7534999999999996E-5</c:v>
                </c:pt>
                <c:pt idx="67535">
                  <c:v>6.7535999999999998E-5</c:v>
                </c:pt>
                <c:pt idx="67536">
                  <c:v>6.7537000000000001E-5</c:v>
                </c:pt>
                <c:pt idx="67537">
                  <c:v>6.7538000000000003E-5</c:v>
                </c:pt>
                <c:pt idx="67538">
                  <c:v>6.7539000000000005E-5</c:v>
                </c:pt>
                <c:pt idx="67539">
                  <c:v>6.7539999999999994E-5</c:v>
                </c:pt>
                <c:pt idx="67540">
                  <c:v>6.7540999999999996E-5</c:v>
                </c:pt>
                <c:pt idx="67541">
                  <c:v>6.7541999999999998E-5</c:v>
                </c:pt>
                <c:pt idx="67542">
                  <c:v>6.7543E-5</c:v>
                </c:pt>
                <c:pt idx="67543">
                  <c:v>6.7544000000000002E-5</c:v>
                </c:pt>
                <c:pt idx="67544">
                  <c:v>6.7545000000000005E-5</c:v>
                </c:pt>
                <c:pt idx="67545">
                  <c:v>6.7545999999999993E-5</c:v>
                </c:pt>
                <c:pt idx="67546">
                  <c:v>6.7546999999999996E-5</c:v>
                </c:pt>
                <c:pt idx="67547">
                  <c:v>6.7547999999999998E-5</c:v>
                </c:pt>
                <c:pt idx="67548">
                  <c:v>6.7549E-5</c:v>
                </c:pt>
                <c:pt idx="67549">
                  <c:v>6.7550000000000002E-5</c:v>
                </c:pt>
                <c:pt idx="67550">
                  <c:v>6.7551000000000004E-5</c:v>
                </c:pt>
                <c:pt idx="67551">
                  <c:v>6.7552000000000006E-5</c:v>
                </c:pt>
                <c:pt idx="67552">
                  <c:v>6.7552999999999995E-5</c:v>
                </c:pt>
                <c:pt idx="67553">
                  <c:v>6.7553999999999997E-5</c:v>
                </c:pt>
                <c:pt idx="67554">
                  <c:v>6.7554999999999999E-5</c:v>
                </c:pt>
                <c:pt idx="67555">
                  <c:v>6.7556000000000002E-5</c:v>
                </c:pt>
                <c:pt idx="67556">
                  <c:v>6.7557000000000004E-5</c:v>
                </c:pt>
                <c:pt idx="67557">
                  <c:v>6.7558000000000006E-5</c:v>
                </c:pt>
                <c:pt idx="67558">
                  <c:v>6.7558999999999995E-5</c:v>
                </c:pt>
                <c:pt idx="67559">
                  <c:v>6.7559999999999997E-5</c:v>
                </c:pt>
                <c:pt idx="67560">
                  <c:v>6.7560999999999999E-5</c:v>
                </c:pt>
                <c:pt idx="67561">
                  <c:v>6.7562000000000001E-5</c:v>
                </c:pt>
                <c:pt idx="67562">
                  <c:v>6.7563000000000003E-5</c:v>
                </c:pt>
                <c:pt idx="67563">
                  <c:v>6.7564000000000006E-5</c:v>
                </c:pt>
                <c:pt idx="67564">
                  <c:v>6.7564999999999994E-5</c:v>
                </c:pt>
                <c:pt idx="67565">
                  <c:v>6.7565999999999997E-5</c:v>
                </c:pt>
                <c:pt idx="67566">
                  <c:v>6.7566999999999999E-5</c:v>
                </c:pt>
                <c:pt idx="67567">
                  <c:v>6.7568000000000001E-5</c:v>
                </c:pt>
                <c:pt idx="67568">
                  <c:v>6.7569000000000003E-5</c:v>
                </c:pt>
                <c:pt idx="67569">
                  <c:v>6.7570000000000005E-5</c:v>
                </c:pt>
                <c:pt idx="67570">
                  <c:v>6.7570999999999994E-5</c:v>
                </c:pt>
                <c:pt idx="67571">
                  <c:v>6.7571999999999996E-5</c:v>
                </c:pt>
                <c:pt idx="67572">
                  <c:v>6.7572999999999998E-5</c:v>
                </c:pt>
                <c:pt idx="67573">
                  <c:v>6.7574E-5</c:v>
                </c:pt>
                <c:pt idx="67574">
                  <c:v>6.7575000000000003E-5</c:v>
                </c:pt>
                <c:pt idx="67575">
                  <c:v>6.7576000000000005E-5</c:v>
                </c:pt>
                <c:pt idx="67576">
                  <c:v>6.7576999999999994E-5</c:v>
                </c:pt>
                <c:pt idx="67577">
                  <c:v>6.7577999999999996E-5</c:v>
                </c:pt>
                <c:pt idx="67578">
                  <c:v>6.7578999999999998E-5</c:v>
                </c:pt>
                <c:pt idx="67579">
                  <c:v>6.758E-5</c:v>
                </c:pt>
                <c:pt idx="67580">
                  <c:v>6.7581000000000002E-5</c:v>
                </c:pt>
                <c:pt idx="67581">
                  <c:v>6.7582000000000004E-5</c:v>
                </c:pt>
                <c:pt idx="67582">
                  <c:v>6.7583000000000007E-5</c:v>
                </c:pt>
                <c:pt idx="67583">
                  <c:v>6.7583999999999995E-5</c:v>
                </c:pt>
                <c:pt idx="67584">
                  <c:v>6.7584999999999998E-5</c:v>
                </c:pt>
                <c:pt idx="67585">
                  <c:v>6.7586E-5</c:v>
                </c:pt>
                <c:pt idx="67586">
                  <c:v>6.7587000000000002E-5</c:v>
                </c:pt>
                <c:pt idx="67587">
                  <c:v>6.7588000000000004E-5</c:v>
                </c:pt>
                <c:pt idx="67588">
                  <c:v>6.7589000000000006E-5</c:v>
                </c:pt>
                <c:pt idx="67589">
                  <c:v>6.7589999999999995E-5</c:v>
                </c:pt>
                <c:pt idx="67590">
                  <c:v>6.7590999999999997E-5</c:v>
                </c:pt>
                <c:pt idx="67591">
                  <c:v>6.7591999999999999E-5</c:v>
                </c:pt>
                <c:pt idx="67592">
                  <c:v>6.7593000000000001E-5</c:v>
                </c:pt>
                <c:pt idx="67593">
                  <c:v>6.7594000000000004E-5</c:v>
                </c:pt>
                <c:pt idx="67594">
                  <c:v>6.7595000000000006E-5</c:v>
                </c:pt>
                <c:pt idx="67595">
                  <c:v>6.7595999999999995E-5</c:v>
                </c:pt>
                <c:pt idx="67596">
                  <c:v>6.7596999999999997E-5</c:v>
                </c:pt>
                <c:pt idx="67597">
                  <c:v>6.7597999999999999E-5</c:v>
                </c:pt>
                <c:pt idx="67598">
                  <c:v>6.7599000000000001E-5</c:v>
                </c:pt>
                <c:pt idx="67599">
                  <c:v>6.7600000000000003E-5</c:v>
                </c:pt>
                <c:pt idx="67600">
                  <c:v>6.7601000000000005E-5</c:v>
                </c:pt>
                <c:pt idx="67601">
                  <c:v>6.7601999999999994E-5</c:v>
                </c:pt>
                <c:pt idx="67602">
                  <c:v>6.7602999999999996E-5</c:v>
                </c:pt>
                <c:pt idx="67603">
                  <c:v>6.7603999999999999E-5</c:v>
                </c:pt>
                <c:pt idx="67604">
                  <c:v>6.7605000000000001E-5</c:v>
                </c:pt>
                <c:pt idx="67605">
                  <c:v>6.7606000000000003E-5</c:v>
                </c:pt>
                <c:pt idx="67606">
                  <c:v>6.7607000000000005E-5</c:v>
                </c:pt>
                <c:pt idx="67607">
                  <c:v>6.7607999999999994E-5</c:v>
                </c:pt>
                <c:pt idx="67608">
                  <c:v>6.7608999999999996E-5</c:v>
                </c:pt>
                <c:pt idx="67609">
                  <c:v>6.7609999999999998E-5</c:v>
                </c:pt>
                <c:pt idx="67610">
                  <c:v>6.7611E-5</c:v>
                </c:pt>
                <c:pt idx="67611">
                  <c:v>6.7612000000000003E-5</c:v>
                </c:pt>
                <c:pt idx="67612">
                  <c:v>6.7613000000000005E-5</c:v>
                </c:pt>
                <c:pt idx="67613">
                  <c:v>6.7613999999999993E-5</c:v>
                </c:pt>
                <c:pt idx="67614">
                  <c:v>6.7614999999999996E-5</c:v>
                </c:pt>
                <c:pt idx="67615">
                  <c:v>6.7615999999999998E-5</c:v>
                </c:pt>
                <c:pt idx="67616">
                  <c:v>6.7617E-5</c:v>
                </c:pt>
                <c:pt idx="67617">
                  <c:v>6.7618000000000002E-5</c:v>
                </c:pt>
                <c:pt idx="67618">
                  <c:v>6.7619000000000004E-5</c:v>
                </c:pt>
                <c:pt idx="67619">
                  <c:v>6.7620000000000006E-5</c:v>
                </c:pt>
                <c:pt idx="67620">
                  <c:v>6.7620999999999995E-5</c:v>
                </c:pt>
                <c:pt idx="67621">
                  <c:v>6.7621999999999997E-5</c:v>
                </c:pt>
                <c:pt idx="67622">
                  <c:v>6.7623E-5</c:v>
                </c:pt>
                <c:pt idx="67623">
                  <c:v>6.7624000000000002E-5</c:v>
                </c:pt>
                <c:pt idx="67624">
                  <c:v>6.7625000000000004E-5</c:v>
                </c:pt>
                <c:pt idx="67625">
                  <c:v>6.7626000000000006E-5</c:v>
                </c:pt>
                <c:pt idx="67626">
                  <c:v>6.7626999999999995E-5</c:v>
                </c:pt>
                <c:pt idx="67627">
                  <c:v>6.7627999999999997E-5</c:v>
                </c:pt>
                <c:pt idx="67628">
                  <c:v>6.7628999999999999E-5</c:v>
                </c:pt>
                <c:pt idx="67629">
                  <c:v>6.7630000000000001E-5</c:v>
                </c:pt>
                <c:pt idx="67630">
                  <c:v>6.7631000000000004E-5</c:v>
                </c:pt>
                <c:pt idx="67631">
                  <c:v>6.7632000000000006E-5</c:v>
                </c:pt>
                <c:pt idx="67632">
                  <c:v>6.7632999999999994E-5</c:v>
                </c:pt>
                <c:pt idx="67633">
                  <c:v>6.7633999999999997E-5</c:v>
                </c:pt>
                <c:pt idx="67634">
                  <c:v>6.7634999999999999E-5</c:v>
                </c:pt>
                <c:pt idx="67635">
                  <c:v>6.7636000000000001E-5</c:v>
                </c:pt>
                <c:pt idx="67636">
                  <c:v>6.7637000000000003E-5</c:v>
                </c:pt>
                <c:pt idx="67637">
                  <c:v>6.7638000000000005E-5</c:v>
                </c:pt>
                <c:pt idx="67638">
                  <c:v>6.7638999999999994E-5</c:v>
                </c:pt>
                <c:pt idx="67639">
                  <c:v>6.7639999999999996E-5</c:v>
                </c:pt>
                <c:pt idx="67640">
                  <c:v>6.7640999999999998E-5</c:v>
                </c:pt>
                <c:pt idx="67641">
                  <c:v>6.7642000000000001E-5</c:v>
                </c:pt>
                <c:pt idx="67642">
                  <c:v>6.7643000000000003E-5</c:v>
                </c:pt>
                <c:pt idx="67643">
                  <c:v>6.7644000000000005E-5</c:v>
                </c:pt>
                <c:pt idx="67644">
                  <c:v>6.7644999999999994E-5</c:v>
                </c:pt>
                <c:pt idx="67645">
                  <c:v>6.7645999999999996E-5</c:v>
                </c:pt>
                <c:pt idx="67646">
                  <c:v>6.7646999999999998E-5</c:v>
                </c:pt>
                <c:pt idx="67647">
                  <c:v>6.7648E-5</c:v>
                </c:pt>
                <c:pt idx="67648">
                  <c:v>6.7649000000000002E-5</c:v>
                </c:pt>
                <c:pt idx="67649">
                  <c:v>6.7650000000000005E-5</c:v>
                </c:pt>
                <c:pt idx="67650">
                  <c:v>6.7651000000000007E-5</c:v>
                </c:pt>
                <c:pt idx="67651">
                  <c:v>6.7651999999999995E-5</c:v>
                </c:pt>
                <c:pt idx="67652">
                  <c:v>6.7652999999999998E-5</c:v>
                </c:pt>
                <c:pt idx="67653">
                  <c:v>6.7654E-5</c:v>
                </c:pt>
                <c:pt idx="67654">
                  <c:v>6.7655000000000002E-5</c:v>
                </c:pt>
                <c:pt idx="67655">
                  <c:v>6.7656000000000004E-5</c:v>
                </c:pt>
                <c:pt idx="67656">
                  <c:v>6.7657000000000006E-5</c:v>
                </c:pt>
                <c:pt idx="67657">
                  <c:v>6.7657999999999995E-5</c:v>
                </c:pt>
                <c:pt idx="67658">
                  <c:v>6.7658999999999997E-5</c:v>
                </c:pt>
                <c:pt idx="67659">
                  <c:v>6.7659999999999999E-5</c:v>
                </c:pt>
                <c:pt idx="67660">
                  <c:v>6.7661000000000002E-5</c:v>
                </c:pt>
                <c:pt idx="67661">
                  <c:v>6.7662000000000004E-5</c:v>
                </c:pt>
                <c:pt idx="67662">
                  <c:v>6.7663000000000006E-5</c:v>
                </c:pt>
                <c:pt idx="67663">
                  <c:v>6.7663999999999995E-5</c:v>
                </c:pt>
                <c:pt idx="67664">
                  <c:v>6.7664999999999997E-5</c:v>
                </c:pt>
                <c:pt idx="67665">
                  <c:v>6.7665999999999999E-5</c:v>
                </c:pt>
                <c:pt idx="67666">
                  <c:v>6.7667000000000001E-5</c:v>
                </c:pt>
                <c:pt idx="67667">
                  <c:v>6.7668000000000003E-5</c:v>
                </c:pt>
                <c:pt idx="67668">
                  <c:v>6.7669000000000006E-5</c:v>
                </c:pt>
                <c:pt idx="67669">
                  <c:v>6.7669999999999994E-5</c:v>
                </c:pt>
                <c:pt idx="67670">
                  <c:v>6.7670999999999996E-5</c:v>
                </c:pt>
                <c:pt idx="67671">
                  <c:v>6.7671999999999999E-5</c:v>
                </c:pt>
                <c:pt idx="67672">
                  <c:v>6.7673000000000001E-5</c:v>
                </c:pt>
                <c:pt idx="67673">
                  <c:v>6.7674000000000003E-5</c:v>
                </c:pt>
                <c:pt idx="67674">
                  <c:v>6.7675000000000005E-5</c:v>
                </c:pt>
                <c:pt idx="67675">
                  <c:v>6.7675999999999994E-5</c:v>
                </c:pt>
                <c:pt idx="67676">
                  <c:v>6.7676999999999996E-5</c:v>
                </c:pt>
                <c:pt idx="67677">
                  <c:v>6.7677999999999998E-5</c:v>
                </c:pt>
                <c:pt idx="67678">
                  <c:v>6.7679E-5</c:v>
                </c:pt>
                <c:pt idx="67679">
                  <c:v>6.7680000000000003E-5</c:v>
                </c:pt>
                <c:pt idx="67680">
                  <c:v>6.7681000000000005E-5</c:v>
                </c:pt>
                <c:pt idx="67681">
                  <c:v>6.7681999999999993E-5</c:v>
                </c:pt>
                <c:pt idx="67682">
                  <c:v>6.7682999999999996E-5</c:v>
                </c:pt>
                <c:pt idx="67683">
                  <c:v>6.7683999999999998E-5</c:v>
                </c:pt>
                <c:pt idx="67684">
                  <c:v>6.7685E-5</c:v>
                </c:pt>
                <c:pt idx="67685">
                  <c:v>6.7686000000000002E-5</c:v>
                </c:pt>
                <c:pt idx="67686">
                  <c:v>6.7687000000000004E-5</c:v>
                </c:pt>
                <c:pt idx="67687">
                  <c:v>6.7688000000000007E-5</c:v>
                </c:pt>
                <c:pt idx="67688">
                  <c:v>6.7688999999999995E-5</c:v>
                </c:pt>
                <c:pt idx="67689">
                  <c:v>6.7689999999999997E-5</c:v>
                </c:pt>
                <c:pt idx="67690">
                  <c:v>6.7691E-5</c:v>
                </c:pt>
                <c:pt idx="67691">
                  <c:v>6.7692000000000002E-5</c:v>
                </c:pt>
                <c:pt idx="67692">
                  <c:v>6.7693000000000004E-5</c:v>
                </c:pt>
                <c:pt idx="67693">
                  <c:v>6.7694000000000006E-5</c:v>
                </c:pt>
                <c:pt idx="67694">
                  <c:v>6.7694999999999995E-5</c:v>
                </c:pt>
                <c:pt idx="67695">
                  <c:v>6.7695999999999997E-5</c:v>
                </c:pt>
                <c:pt idx="67696">
                  <c:v>6.7696999999999999E-5</c:v>
                </c:pt>
                <c:pt idx="67697">
                  <c:v>6.7698000000000001E-5</c:v>
                </c:pt>
                <c:pt idx="67698">
                  <c:v>6.7699000000000004E-5</c:v>
                </c:pt>
                <c:pt idx="67699">
                  <c:v>6.7700000000000006E-5</c:v>
                </c:pt>
                <c:pt idx="67700">
                  <c:v>6.7700999999999994E-5</c:v>
                </c:pt>
                <c:pt idx="67701">
                  <c:v>6.7701999999999997E-5</c:v>
                </c:pt>
                <c:pt idx="67702">
                  <c:v>6.7702999999999999E-5</c:v>
                </c:pt>
                <c:pt idx="67703">
                  <c:v>6.7704000000000001E-5</c:v>
                </c:pt>
                <c:pt idx="67704">
                  <c:v>6.7705000000000003E-5</c:v>
                </c:pt>
                <c:pt idx="67705">
                  <c:v>6.7706000000000005E-5</c:v>
                </c:pt>
                <c:pt idx="67706">
                  <c:v>6.7706999999999994E-5</c:v>
                </c:pt>
                <c:pt idx="67707">
                  <c:v>6.7707999999999996E-5</c:v>
                </c:pt>
                <c:pt idx="67708">
                  <c:v>6.7708999999999998E-5</c:v>
                </c:pt>
                <c:pt idx="67709">
                  <c:v>6.7710000000000001E-5</c:v>
                </c:pt>
                <c:pt idx="67710">
                  <c:v>6.7711000000000003E-5</c:v>
                </c:pt>
                <c:pt idx="67711">
                  <c:v>6.7712000000000005E-5</c:v>
                </c:pt>
                <c:pt idx="67712">
                  <c:v>6.7712999999999994E-5</c:v>
                </c:pt>
                <c:pt idx="67713">
                  <c:v>6.7713999999999996E-5</c:v>
                </c:pt>
                <c:pt idx="67714">
                  <c:v>6.7714999999999998E-5</c:v>
                </c:pt>
                <c:pt idx="67715">
                  <c:v>6.7716E-5</c:v>
                </c:pt>
                <c:pt idx="67716">
                  <c:v>6.7717000000000002E-5</c:v>
                </c:pt>
                <c:pt idx="67717">
                  <c:v>6.7718000000000005E-5</c:v>
                </c:pt>
                <c:pt idx="67718">
                  <c:v>6.7719000000000007E-5</c:v>
                </c:pt>
                <c:pt idx="67719">
                  <c:v>6.7719999999999995E-5</c:v>
                </c:pt>
                <c:pt idx="67720">
                  <c:v>6.7720999999999998E-5</c:v>
                </c:pt>
                <c:pt idx="67721">
                  <c:v>6.7722E-5</c:v>
                </c:pt>
                <c:pt idx="67722">
                  <c:v>6.7723000000000002E-5</c:v>
                </c:pt>
                <c:pt idx="67723">
                  <c:v>6.7724000000000004E-5</c:v>
                </c:pt>
                <c:pt idx="67724">
                  <c:v>6.7725000000000006E-5</c:v>
                </c:pt>
                <c:pt idx="67725">
                  <c:v>6.7725999999999995E-5</c:v>
                </c:pt>
                <c:pt idx="67726">
                  <c:v>6.7726999999999997E-5</c:v>
                </c:pt>
                <c:pt idx="67727">
                  <c:v>6.7727999999999999E-5</c:v>
                </c:pt>
                <c:pt idx="67728">
                  <c:v>6.7729000000000002E-5</c:v>
                </c:pt>
                <c:pt idx="67729">
                  <c:v>6.7730000000000004E-5</c:v>
                </c:pt>
                <c:pt idx="67730">
                  <c:v>6.7731000000000006E-5</c:v>
                </c:pt>
                <c:pt idx="67731">
                  <c:v>6.7731999999999995E-5</c:v>
                </c:pt>
                <c:pt idx="67732">
                  <c:v>6.7732999999999997E-5</c:v>
                </c:pt>
                <c:pt idx="67733">
                  <c:v>6.7733999999999999E-5</c:v>
                </c:pt>
                <c:pt idx="67734">
                  <c:v>6.7735000000000001E-5</c:v>
                </c:pt>
                <c:pt idx="67735">
                  <c:v>6.7736000000000003E-5</c:v>
                </c:pt>
                <c:pt idx="67736">
                  <c:v>6.7737000000000006E-5</c:v>
                </c:pt>
                <c:pt idx="67737">
                  <c:v>6.7737999999999994E-5</c:v>
                </c:pt>
                <c:pt idx="67738">
                  <c:v>6.7738999999999996E-5</c:v>
                </c:pt>
                <c:pt idx="67739">
                  <c:v>6.7739999999999999E-5</c:v>
                </c:pt>
                <c:pt idx="67740">
                  <c:v>6.7741000000000001E-5</c:v>
                </c:pt>
                <c:pt idx="67741">
                  <c:v>6.7742000000000003E-5</c:v>
                </c:pt>
                <c:pt idx="67742">
                  <c:v>6.7743000000000005E-5</c:v>
                </c:pt>
                <c:pt idx="67743">
                  <c:v>6.7743999999999994E-5</c:v>
                </c:pt>
                <c:pt idx="67744">
                  <c:v>6.7744999999999996E-5</c:v>
                </c:pt>
                <c:pt idx="67745">
                  <c:v>6.7745999999999998E-5</c:v>
                </c:pt>
                <c:pt idx="67746">
                  <c:v>6.7747E-5</c:v>
                </c:pt>
                <c:pt idx="67747">
                  <c:v>6.7748000000000003E-5</c:v>
                </c:pt>
                <c:pt idx="67748">
                  <c:v>6.7749000000000005E-5</c:v>
                </c:pt>
                <c:pt idx="67749">
                  <c:v>6.7749999999999993E-5</c:v>
                </c:pt>
                <c:pt idx="67750">
                  <c:v>6.7750999999999996E-5</c:v>
                </c:pt>
                <c:pt idx="67751">
                  <c:v>6.7751999999999998E-5</c:v>
                </c:pt>
                <c:pt idx="67752">
                  <c:v>6.7753E-5</c:v>
                </c:pt>
                <c:pt idx="67753">
                  <c:v>6.7754000000000002E-5</c:v>
                </c:pt>
                <c:pt idx="67754">
                  <c:v>6.7755000000000004E-5</c:v>
                </c:pt>
                <c:pt idx="67755">
                  <c:v>6.7756000000000007E-5</c:v>
                </c:pt>
                <c:pt idx="67756">
                  <c:v>6.7756999999999995E-5</c:v>
                </c:pt>
                <c:pt idx="67757">
                  <c:v>6.7757999999999997E-5</c:v>
                </c:pt>
                <c:pt idx="67758">
                  <c:v>6.7759E-5</c:v>
                </c:pt>
                <c:pt idx="67759">
                  <c:v>6.7760000000000002E-5</c:v>
                </c:pt>
                <c:pt idx="67760">
                  <c:v>6.7761000000000004E-5</c:v>
                </c:pt>
                <c:pt idx="67761">
                  <c:v>6.7762000000000006E-5</c:v>
                </c:pt>
                <c:pt idx="67762">
                  <c:v>6.7762999999999995E-5</c:v>
                </c:pt>
                <c:pt idx="67763">
                  <c:v>6.7763999999999997E-5</c:v>
                </c:pt>
                <c:pt idx="67764">
                  <c:v>6.7764999999999999E-5</c:v>
                </c:pt>
                <c:pt idx="67765">
                  <c:v>6.7766000000000001E-5</c:v>
                </c:pt>
                <c:pt idx="67766">
                  <c:v>6.7767000000000004E-5</c:v>
                </c:pt>
                <c:pt idx="67767">
                  <c:v>6.7768000000000006E-5</c:v>
                </c:pt>
                <c:pt idx="67768">
                  <c:v>6.7768999999999994E-5</c:v>
                </c:pt>
                <c:pt idx="67769">
                  <c:v>6.7769999999999997E-5</c:v>
                </c:pt>
                <c:pt idx="67770">
                  <c:v>6.7770999999999999E-5</c:v>
                </c:pt>
                <c:pt idx="67771">
                  <c:v>6.7772000000000001E-5</c:v>
                </c:pt>
                <c:pt idx="67772">
                  <c:v>6.7773000000000003E-5</c:v>
                </c:pt>
                <c:pt idx="67773">
                  <c:v>6.7774000000000005E-5</c:v>
                </c:pt>
                <c:pt idx="67774">
                  <c:v>6.7774999999999994E-5</c:v>
                </c:pt>
                <c:pt idx="67775">
                  <c:v>6.7775999999999996E-5</c:v>
                </c:pt>
                <c:pt idx="67776">
                  <c:v>6.7776999999999998E-5</c:v>
                </c:pt>
                <c:pt idx="67777">
                  <c:v>6.7778000000000001E-5</c:v>
                </c:pt>
                <c:pt idx="67778">
                  <c:v>6.7779000000000003E-5</c:v>
                </c:pt>
                <c:pt idx="67779">
                  <c:v>6.7780000000000005E-5</c:v>
                </c:pt>
                <c:pt idx="67780">
                  <c:v>6.7780999999999994E-5</c:v>
                </c:pt>
                <c:pt idx="67781">
                  <c:v>6.7781999999999996E-5</c:v>
                </c:pt>
                <c:pt idx="67782">
                  <c:v>6.7782999999999998E-5</c:v>
                </c:pt>
                <c:pt idx="67783">
                  <c:v>6.7784E-5</c:v>
                </c:pt>
                <c:pt idx="67784">
                  <c:v>6.7785000000000002E-5</c:v>
                </c:pt>
                <c:pt idx="67785">
                  <c:v>6.7786000000000005E-5</c:v>
                </c:pt>
                <c:pt idx="67786">
                  <c:v>6.7787000000000007E-5</c:v>
                </c:pt>
                <c:pt idx="67787">
                  <c:v>6.7787999999999995E-5</c:v>
                </c:pt>
                <c:pt idx="67788">
                  <c:v>6.7788999999999998E-5</c:v>
                </c:pt>
                <c:pt idx="67789">
                  <c:v>6.779E-5</c:v>
                </c:pt>
                <c:pt idx="67790">
                  <c:v>6.7791000000000002E-5</c:v>
                </c:pt>
                <c:pt idx="67791">
                  <c:v>6.7792000000000004E-5</c:v>
                </c:pt>
                <c:pt idx="67792">
                  <c:v>6.7793000000000006E-5</c:v>
                </c:pt>
                <c:pt idx="67793">
                  <c:v>6.7793999999999995E-5</c:v>
                </c:pt>
                <c:pt idx="67794">
                  <c:v>6.7794999999999997E-5</c:v>
                </c:pt>
                <c:pt idx="67795">
                  <c:v>6.7795999999999999E-5</c:v>
                </c:pt>
                <c:pt idx="67796">
                  <c:v>6.7797000000000002E-5</c:v>
                </c:pt>
                <c:pt idx="67797">
                  <c:v>6.7798000000000004E-5</c:v>
                </c:pt>
                <c:pt idx="67798">
                  <c:v>6.7799000000000006E-5</c:v>
                </c:pt>
                <c:pt idx="67799">
                  <c:v>6.7799999999999995E-5</c:v>
                </c:pt>
                <c:pt idx="67800">
                  <c:v>6.7800999999999997E-5</c:v>
                </c:pt>
                <c:pt idx="67801">
                  <c:v>6.7801999999999999E-5</c:v>
                </c:pt>
                <c:pt idx="67802">
                  <c:v>6.7803000000000001E-5</c:v>
                </c:pt>
                <c:pt idx="67803">
                  <c:v>6.7804000000000003E-5</c:v>
                </c:pt>
                <c:pt idx="67804">
                  <c:v>6.7805000000000006E-5</c:v>
                </c:pt>
                <c:pt idx="67805">
                  <c:v>6.7805999999999994E-5</c:v>
                </c:pt>
                <c:pt idx="67806">
                  <c:v>6.7806999999999996E-5</c:v>
                </c:pt>
                <c:pt idx="67807">
                  <c:v>6.7807999999999999E-5</c:v>
                </c:pt>
                <c:pt idx="67808">
                  <c:v>6.7809000000000001E-5</c:v>
                </c:pt>
                <c:pt idx="67809">
                  <c:v>6.7810000000000003E-5</c:v>
                </c:pt>
                <c:pt idx="67810">
                  <c:v>6.7811000000000005E-5</c:v>
                </c:pt>
                <c:pt idx="67811">
                  <c:v>6.7811999999999994E-5</c:v>
                </c:pt>
                <c:pt idx="67812">
                  <c:v>6.7812999999999996E-5</c:v>
                </c:pt>
                <c:pt idx="67813">
                  <c:v>6.7813999999999998E-5</c:v>
                </c:pt>
                <c:pt idx="67814">
                  <c:v>6.7815E-5</c:v>
                </c:pt>
                <c:pt idx="67815">
                  <c:v>6.7816000000000003E-5</c:v>
                </c:pt>
                <c:pt idx="67816">
                  <c:v>6.7817000000000005E-5</c:v>
                </c:pt>
                <c:pt idx="67817">
                  <c:v>6.7817999999999993E-5</c:v>
                </c:pt>
                <c:pt idx="67818">
                  <c:v>6.7818999999999996E-5</c:v>
                </c:pt>
                <c:pt idx="67819">
                  <c:v>6.7819999999999998E-5</c:v>
                </c:pt>
                <c:pt idx="67820">
                  <c:v>6.7821E-5</c:v>
                </c:pt>
                <c:pt idx="67821">
                  <c:v>6.7822000000000002E-5</c:v>
                </c:pt>
                <c:pt idx="67822">
                  <c:v>6.7823000000000004E-5</c:v>
                </c:pt>
                <c:pt idx="67823">
                  <c:v>6.7824000000000007E-5</c:v>
                </c:pt>
                <c:pt idx="67824">
                  <c:v>6.7824999999999995E-5</c:v>
                </c:pt>
                <c:pt idx="67825">
                  <c:v>6.7825999999999997E-5</c:v>
                </c:pt>
                <c:pt idx="67826">
                  <c:v>6.7827E-5</c:v>
                </c:pt>
                <c:pt idx="67827">
                  <c:v>6.7828000000000002E-5</c:v>
                </c:pt>
                <c:pt idx="67828">
                  <c:v>6.7829000000000004E-5</c:v>
                </c:pt>
                <c:pt idx="67829">
                  <c:v>6.7830000000000006E-5</c:v>
                </c:pt>
                <c:pt idx="67830">
                  <c:v>6.7830999999999995E-5</c:v>
                </c:pt>
                <c:pt idx="67831">
                  <c:v>6.7831999999999997E-5</c:v>
                </c:pt>
                <c:pt idx="67832">
                  <c:v>6.7832999999999999E-5</c:v>
                </c:pt>
                <c:pt idx="67833">
                  <c:v>6.7834000000000001E-5</c:v>
                </c:pt>
                <c:pt idx="67834">
                  <c:v>6.7835000000000004E-5</c:v>
                </c:pt>
                <c:pt idx="67835">
                  <c:v>6.7836000000000006E-5</c:v>
                </c:pt>
                <c:pt idx="67836">
                  <c:v>6.7836999999999994E-5</c:v>
                </c:pt>
                <c:pt idx="67837">
                  <c:v>6.7837999999999997E-5</c:v>
                </c:pt>
                <c:pt idx="67838">
                  <c:v>6.7838999999999999E-5</c:v>
                </c:pt>
                <c:pt idx="67839">
                  <c:v>6.7840000000000001E-5</c:v>
                </c:pt>
                <c:pt idx="67840">
                  <c:v>6.7841000000000003E-5</c:v>
                </c:pt>
                <c:pt idx="67841">
                  <c:v>6.7842000000000005E-5</c:v>
                </c:pt>
                <c:pt idx="67842">
                  <c:v>6.7842999999999994E-5</c:v>
                </c:pt>
                <c:pt idx="67843">
                  <c:v>6.7843999999999996E-5</c:v>
                </c:pt>
                <c:pt idx="67844">
                  <c:v>6.7844999999999998E-5</c:v>
                </c:pt>
                <c:pt idx="67845">
                  <c:v>6.7846000000000001E-5</c:v>
                </c:pt>
                <c:pt idx="67846">
                  <c:v>6.7847000000000003E-5</c:v>
                </c:pt>
                <c:pt idx="67847">
                  <c:v>6.7848000000000005E-5</c:v>
                </c:pt>
                <c:pt idx="67848">
                  <c:v>6.7848999999999994E-5</c:v>
                </c:pt>
                <c:pt idx="67849">
                  <c:v>6.7849999999999996E-5</c:v>
                </c:pt>
                <c:pt idx="67850">
                  <c:v>6.7850999999999998E-5</c:v>
                </c:pt>
                <c:pt idx="67851">
                  <c:v>6.7852E-5</c:v>
                </c:pt>
                <c:pt idx="67852">
                  <c:v>6.7853000000000002E-5</c:v>
                </c:pt>
                <c:pt idx="67853">
                  <c:v>6.7854000000000005E-5</c:v>
                </c:pt>
                <c:pt idx="67854">
                  <c:v>6.7854999999999993E-5</c:v>
                </c:pt>
                <c:pt idx="67855">
                  <c:v>6.7855999999999995E-5</c:v>
                </c:pt>
                <c:pt idx="67856">
                  <c:v>6.7856999999999998E-5</c:v>
                </c:pt>
                <c:pt idx="67857">
                  <c:v>6.7858E-5</c:v>
                </c:pt>
                <c:pt idx="67858">
                  <c:v>6.7859000000000002E-5</c:v>
                </c:pt>
                <c:pt idx="67859">
                  <c:v>6.7860000000000004E-5</c:v>
                </c:pt>
                <c:pt idx="67860">
                  <c:v>6.7861000000000006E-5</c:v>
                </c:pt>
                <c:pt idx="67861">
                  <c:v>6.7861999999999995E-5</c:v>
                </c:pt>
                <c:pt idx="67862">
                  <c:v>6.7862999999999997E-5</c:v>
                </c:pt>
                <c:pt idx="67863">
                  <c:v>6.7863999999999999E-5</c:v>
                </c:pt>
                <c:pt idx="67864">
                  <c:v>6.7865000000000002E-5</c:v>
                </c:pt>
                <c:pt idx="67865">
                  <c:v>6.7866000000000004E-5</c:v>
                </c:pt>
                <c:pt idx="67866">
                  <c:v>6.7867000000000006E-5</c:v>
                </c:pt>
                <c:pt idx="67867">
                  <c:v>6.7867999999999995E-5</c:v>
                </c:pt>
                <c:pt idx="67868">
                  <c:v>6.7868999999999997E-5</c:v>
                </c:pt>
                <c:pt idx="67869">
                  <c:v>6.7869999999999999E-5</c:v>
                </c:pt>
                <c:pt idx="67870">
                  <c:v>6.7871000000000001E-5</c:v>
                </c:pt>
                <c:pt idx="67871">
                  <c:v>6.7872000000000003E-5</c:v>
                </c:pt>
                <c:pt idx="67872">
                  <c:v>6.7873000000000006E-5</c:v>
                </c:pt>
                <c:pt idx="67873">
                  <c:v>6.7873999999999994E-5</c:v>
                </c:pt>
                <c:pt idx="67874">
                  <c:v>6.7874999999999996E-5</c:v>
                </c:pt>
                <c:pt idx="67875">
                  <c:v>6.7875999999999999E-5</c:v>
                </c:pt>
                <c:pt idx="67876">
                  <c:v>6.7877000000000001E-5</c:v>
                </c:pt>
                <c:pt idx="67877">
                  <c:v>6.7878000000000003E-5</c:v>
                </c:pt>
                <c:pt idx="67878">
                  <c:v>6.7879000000000005E-5</c:v>
                </c:pt>
                <c:pt idx="67879">
                  <c:v>6.7879999999999994E-5</c:v>
                </c:pt>
                <c:pt idx="67880">
                  <c:v>6.7880999999999996E-5</c:v>
                </c:pt>
                <c:pt idx="67881">
                  <c:v>6.7881999999999998E-5</c:v>
                </c:pt>
                <c:pt idx="67882">
                  <c:v>6.7883E-5</c:v>
                </c:pt>
                <c:pt idx="67883">
                  <c:v>6.7884000000000003E-5</c:v>
                </c:pt>
                <c:pt idx="67884">
                  <c:v>6.7885000000000005E-5</c:v>
                </c:pt>
                <c:pt idx="67885">
                  <c:v>6.7885999999999993E-5</c:v>
                </c:pt>
                <c:pt idx="67886">
                  <c:v>6.7886999999999996E-5</c:v>
                </c:pt>
                <c:pt idx="67887">
                  <c:v>6.7887999999999998E-5</c:v>
                </c:pt>
                <c:pt idx="67888">
                  <c:v>6.7889E-5</c:v>
                </c:pt>
                <c:pt idx="67889">
                  <c:v>6.7890000000000002E-5</c:v>
                </c:pt>
                <c:pt idx="67890">
                  <c:v>6.7891000000000004E-5</c:v>
                </c:pt>
                <c:pt idx="67891">
                  <c:v>6.7892000000000007E-5</c:v>
                </c:pt>
                <c:pt idx="67892">
                  <c:v>6.7892999999999995E-5</c:v>
                </c:pt>
                <c:pt idx="67893">
                  <c:v>6.7893999999999997E-5</c:v>
                </c:pt>
                <c:pt idx="67894">
                  <c:v>6.7895E-5</c:v>
                </c:pt>
                <c:pt idx="67895">
                  <c:v>6.7896000000000002E-5</c:v>
                </c:pt>
                <c:pt idx="67896">
                  <c:v>6.7897000000000004E-5</c:v>
                </c:pt>
                <c:pt idx="67897">
                  <c:v>6.7898000000000006E-5</c:v>
                </c:pt>
                <c:pt idx="67898">
                  <c:v>6.7898999999999995E-5</c:v>
                </c:pt>
                <c:pt idx="67899">
                  <c:v>6.7899999999999997E-5</c:v>
                </c:pt>
                <c:pt idx="67900">
                  <c:v>6.7900999999999999E-5</c:v>
                </c:pt>
                <c:pt idx="67901">
                  <c:v>6.7902000000000001E-5</c:v>
                </c:pt>
                <c:pt idx="67902">
                  <c:v>6.7903000000000004E-5</c:v>
                </c:pt>
                <c:pt idx="67903">
                  <c:v>6.7904000000000006E-5</c:v>
                </c:pt>
                <c:pt idx="67904">
                  <c:v>6.7904999999999994E-5</c:v>
                </c:pt>
                <c:pt idx="67905">
                  <c:v>6.7905999999999997E-5</c:v>
                </c:pt>
                <c:pt idx="67906">
                  <c:v>6.7906999999999999E-5</c:v>
                </c:pt>
                <c:pt idx="67907">
                  <c:v>6.7908000000000001E-5</c:v>
                </c:pt>
                <c:pt idx="67908">
                  <c:v>6.7909000000000003E-5</c:v>
                </c:pt>
                <c:pt idx="67909">
                  <c:v>6.7910000000000005E-5</c:v>
                </c:pt>
                <c:pt idx="67910">
                  <c:v>6.7910999999999994E-5</c:v>
                </c:pt>
                <c:pt idx="67911">
                  <c:v>6.7911999999999996E-5</c:v>
                </c:pt>
                <c:pt idx="67912">
                  <c:v>6.7912999999999998E-5</c:v>
                </c:pt>
                <c:pt idx="67913">
                  <c:v>6.7914000000000001E-5</c:v>
                </c:pt>
                <c:pt idx="67914">
                  <c:v>6.7915000000000003E-5</c:v>
                </c:pt>
                <c:pt idx="67915">
                  <c:v>6.7916000000000005E-5</c:v>
                </c:pt>
                <c:pt idx="67916">
                  <c:v>6.7916999999999994E-5</c:v>
                </c:pt>
                <c:pt idx="67917">
                  <c:v>6.7917999999999996E-5</c:v>
                </c:pt>
                <c:pt idx="67918">
                  <c:v>6.7918999999999998E-5</c:v>
                </c:pt>
                <c:pt idx="67919">
                  <c:v>6.792E-5</c:v>
                </c:pt>
                <c:pt idx="67920">
                  <c:v>6.7921000000000002E-5</c:v>
                </c:pt>
                <c:pt idx="67921">
                  <c:v>6.7922000000000005E-5</c:v>
                </c:pt>
                <c:pt idx="67922">
                  <c:v>6.7922999999999993E-5</c:v>
                </c:pt>
                <c:pt idx="67923">
                  <c:v>6.7923999999999995E-5</c:v>
                </c:pt>
                <c:pt idx="67924">
                  <c:v>6.7924999999999998E-5</c:v>
                </c:pt>
                <c:pt idx="67925">
                  <c:v>6.7926E-5</c:v>
                </c:pt>
                <c:pt idx="67926">
                  <c:v>6.7927000000000002E-5</c:v>
                </c:pt>
                <c:pt idx="67927">
                  <c:v>6.7928000000000004E-5</c:v>
                </c:pt>
                <c:pt idx="67928">
                  <c:v>6.7929000000000006E-5</c:v>
                </c:pt>
                <c:pt idx="67929">
                  <c:v>6.7929999999999995E-5</c:v>
                </c:pt>
                <c:pt idx="67930">
                  <c:v>6.7930999999999997E-5</c:v>
                </c:pt>
                <c:pt idx="67931">
                  <c:v>6.7931999999999999E-5</c:v>
                </c:pt>
                <c:pt idx="67932">
                  <c:v>6.7933000000000002E-5</c:v>
                </c:pt>
                <c:pt idx="67933">
                  <c:v>6.7934000000000004E-5</c:v>
                </c:pt>
                <c:pt idx="67934">
                  <c:v>6.7935000000000006E-5</c:v>
                </c:pt>
                <c:pt idx="67935">
                  <c:v>6.7935999999999995E-5</c:v>
                </c:pt>
                <c:pt idx="67936">
                  <c:v>6.7936999999999997E-5</c:v>
                </c:pt>
                <c:pt idx="67937">
                  <c:v>6.7937999999999999E-5</c:v>
                </c:pt>
                <c:pt idx="67938">
                  <c:v>6.7939000000000001E-5</c:v>
                </c:pt>
                <c:pt idx="67939">
                  <c:v>6.7940000000000003E-5</c:v>
                </c:pt>
                <c:pt idx="67940">
                  <c:v>6.7941000000000006E-5</c:v>
                </c:pt>
                <c:pt idx="67941">
                  <c:v>6.7941999999999994E-5</c:v>
                </c:pt>
                <c:pt idx="67942">
                  <c:v>6.7942999999999996E-5</c:v>
                </c:pt>
                <c:pt idx="67943">
                  <c:v>6.7943999999999999E-5</c:v>
                </c:pt>
                <c:pt idx="67944">
                  <c:v>6.7945000000000001E-5</c:v>
                </c:pt>
                <c:pt idx="67945">
                  <c:v>6.7946000000000003E-5</c:v>
                </c:pt>
                <c:pt idx="67946">
                  <c:v>6.7947000000000005E-5</c:v>
                </c:pt>
                <c:pt idx="67947">
                  <c:v>6.7947999999999994E-5</c:v>
                </c:pt>
                <c:pt idx="67948">
                  <c:v>6.7948999999999996E-5</c:v>
                </c:pt>
                <c:pt idx="67949">
                  <c:v>6.7949999999999998E-5</c:v>
                </c:pt>
                <c:pt idx="67950">
                  <c:v>6.7951E-5</c:v>
                </c:pt>
                <c:pt idx="67951">
                  <c:v>6.7952000000000003E-5</c:v>
                </c:pt>
                <c:pt idx="67952">
                  <c:v>6.7953000000000005E-5</c:v>
                </c:pt>
                <c:pt idx="67953">
                  <c:v>6.7953999999999993E-5</c:v>
                </c:pt>
                <c:pt idx="67954">
                  <c:v>6.7954999999999996E-5</c:v>
                </c:pt>
                <c:pt idx="67955">
                  <c:v>6.7955999999999998E-5</c:v>
                </c:pt>
                <c:pt idx="67956">
                  <c:v>6.7957E-5</c:v>
                </c:pt>
                <c:pt idx="67957">
                  <c:v>6.7958000000000002E-5</c:v>
                </c:pt>
                <c:pt idx="67958">
                  <c:v>6.7959000000000004E-5</c:v>
                </c:pt>
                <c:pt idx="67959">
                  <c:v>6.7960000000000007E-5</c:v>
                </c:pt>
                <c:pt idx="67960">
                  <c:v>6.7960999999999995E-5</c:v>
                </c:pt>
                <c:pt idx="67961">
                  <c:v>6.7961999999999997E-5</c:v>
                </c:pt>
                <c:pt idx="67962">
                  <c:v>6.7963E-5</c:v>
                </c:pt>
                <c:pt idx="67963">
                  <c:v>6.7964000000000002E-5</c:v>
                </c:pt>
                <c:pt idx="67964">
                  <c:v>6.7965000000000004E-5</c:v>
                </c:pt>
                <c:pt idx="67965">
                  <c:v>6.7966000000000006E-5</c:v>
                </c:pt>
                <c:pt idx="67966">
                  <c:v>6.7966999999999995E-5</c:v>
                </c:pt>
                <c:pt idx="67967">
                  <c:v>6.7967999999999997E-5</c:v>
                </c:pt>
                <c:pt idx="67968">
                  <c:v>6.7968999999999999E-5</c:v>
                </c:pt>
                <c:pt idx="67969">
                  <c:v>6.7970000000000001E-5</c:v>
                </c:pt>
                <c:pt idx="67970">
                  <c:v>6.7971000000000004E-5</c:v>
                </c:pt>
                <c:pt idx="67971">
                  <c:v>6.7972000000000006E-5</c:v>
                </c:pt>
                <c:pt idx="67972">
                  <c:v>6.7972999999999994E-5</c:v>
                </c:pt>
                <c:pt idx="67973">
                  <c:v>6.7973999999999997E-5</c:v>
                </c:pt>
                <c:pt idx="67974">
                  <c:v>6.7974999999999999E-5</c:v>
                </c:pt>
                <c:pt idx="67975">
                  <c:v>6.7976000000000001E-5</c:v>
                </c:pt>
                <c:pt idx="67976">
                  <c:v>6.7977000000000003E-5</c:v>
                </c:pt>
                <c:pt idx="67977">
                  <c:v>6.7978000000000005E-5</c:v>
                </c:pt>
                <c:pt idx="67978">
                  <c:v>6.7978999999999994E-5</c:v>
                </c:pt>
                <c:pt idx="67979">
                  <c:v>6.7979999999999996E-5</c:v>
                </c:pt>
                <c:pt idx="67980">
                  <c:v>6.7980999999999998E-5</c:v>
                </c:pt>
                <c:pt idx="67981">
                  <c:v>6.7982000000000001E-5</c:v>
                </c:pt>
                <c:pt idx="67982">
                  <c:v>6.7983000000000003E-5</c:v>
                </c:pt>
                <c:pt idx="67983">
                  <c:v>6.7984000000000005E-5</c:v>
                </c:pt>
                <c:pt idx="67984">
                  <c:v>6.7984999999999994E-5</c:v>
                </c:pt>
                <c:pt idx="67985">
                  <c:v>6.7985999999999996E-5</c:v>
                </c:pt>
                <c:pt idx="67986">
                  <c:v>6.7986999999999998E-5</c:v>
                </c:pt>
                <c:pt idx="67987">
                  <c:v>6.7988E-5</c:v>
                </c:pt>
                <c:pt idx="67988">
                  <c:v>6.7989000000000002E-5</c:v>
                </c:pt>
                <c:pt idx="67989">
                  <c:v>6.7990000000000005E-5</c:v>
                </c:pt>
                <c:pt idx="67990">
                  <c:v>6.7990999999999993E-5</c:v>
                </c:pt>
                <c:pt idx="67991">
                  <c:v>6.7991999999999995E-5</c:v>
                </c:pt>
                <c:pt idx="67992">
                  <c:v>6.7992999999999998E-5</c:v>
                </c:pt>
                <c:pt idx="67993">
                  <c:v>6.7994E-5</c:v>
                </c:pt>
                <c:pt idx="67994">
                  <c:v>6.7995000000000002E-5</c:v>
                </c:pt>
                <c:pt idx="67995">
                  <c:v>6.7996000000000004E-5</c:v>
                </c:pt>
                <c:pt idx="67996">
                  <c:v>6.7997000000000006E-5</c:v>
                </c:pt>
                <c:pt idx="67997">
                  <c:v>6.7997999999999995E-5</c:v>
                </c:pt>
                <c:pt idx="67998">
                  <c:v>6.7998999999999997E-5</c:v>
                </c:pt>
                <c:pt idx="67999">
                  <c:v>6.7999999999999999E-5</c:v>
                </c:pt>
                <c:pt idx="68000">
                  <c:v>6.8001000000000002E-5</c:v>
                </c:pt>
                <c:pt idx="68001">
                  <c:v>6.8002000000000004E-5</c:v>
                </c:pt>
                <c:pt idx="68002">
                  <c:v>6.8003000000000006E-5</c:v>
                </c:pt>
                <c:pt idx="68003">
                  <c:v>6.8003999999999995E-5</c:v>
                </c:pt>
                <c:pt idx="68004">
                  <c:v>6.8004999999999997E-5</c:v>
                </c:pt>
                <c:pt idx="68005">
                  <c:v>6.8005999999999999E-5</c:v>
                </c:pt>
                <c:pt idx="68006">
                  <c:v>6.8007000000000001E-5</c:v>
                </c:pt>
                <c:pt idx="68007">
                  <c:v>6.8008000000000003E-5</c:v>
                </c:pt>
                <c:pt idx="68008">
                  <c:v>6.8009000000000006E-5</c:v>
                </c:pt>
                <c:pt idx="68009">
                  <c:v>6.8009999999999994E-5</c:v>
                </c:pt>
                <c:pt idx="68010">
                  <c:v>6.8010999999999996E-5</c:v>
                </c:pt>
                <c:pt idx="68011">
                  <c:v>6.8011999999999999E-5</c:v>
                </c:pt>
                <c:pt idx="68012">
                  <c:v>6.8013000000000001E-5</c:v>
                </c:pt>
                <c:pt idx="68013">
                  <c:v>6.8014000000000003E-5</c:v>
                </c:pt>
                <c:pt idx="68014">
                  <c:v>6.8015000000000005E-5</c:v>
                </c:pt>
                <c:pt idx="68015">
                  <c:v>6.8015999999999994E-5</c:v>
                </c:pt>
                <c:pt idx="68016">
                  <c:v>6.8016999999999996E-5</c:v>
                </c:pt>
                <c:pt idx="68017">
                  <c:v>6.8017999999999998E-5</c:v>
                </c:pt>
                <c:pt idx="68018">
                  <c:v>6.8019E-5</c:v>
                </c:pt>
                <c:pt idx="68019">
                  <c:v>6.8020000000000003E-5</c:v>
                </c:pt>
                <c:pt idx="68020">
                  <c:v>6.8021000000000005E-5</c:v>
                </c:pt>
                <c:pt idx="68021">
                  <c:v>6.8021999999999993E-5</c:v>
                </c:pt>
                <c:pt idx="68022">
                  <c:v>6.8022999999999996E-5</c:v>
                </c:pt>
                <c:pt idx="68023">
                  <c:v>6.8023999999999998E-5</c:v>
                </c:pt>
                <c:pt idx="68024">
                  <c:v>6.8025E-5</c:v>
                </c:pt>
                <c:pt idx="68025">
                  <c:v>6.8026000000000002E-5</c:v>
                </c:pt>
                <c:pt idx="68026">
                  <c:v>6.8027000000000004E-5</c:v>
                </c:pt>
                <c:pt idx="68027">
                  <c:v>6.8028000000000007E-5</c:v>
                </c:pt>
                <c:pt idx="68028">
                  <c:v>6.8028999999999995E-5</c:v>
                </c:pt>
                <c:pt idx="68029">
                  <c:v>6.8029999999999997E-5</c:v>
                </c:pt>
                <c:pt idx="68030">
                  <c:v>6.8031E-5</c:v>
                </c:pt>
                <c:pt idx="68031">
                  <c:v>6.8032000000000002E-5</c:v>
                </c:pt>
                <c:pt idx="68032">
                  <c:v>6.8033000000000004E-5</c:v>
                </c:pt>
                <c:pt idx="68033">
                  <c:v>6.8034000000000006E-5</c:v>
                </c:pt>
                <c:pt idx="68034">
                  <c:v>6.8034999999999995E-5</c:v>
                </c:pt>
                <c:pt idx="68035">
                  <c:v>6.8035999999999997E-5</c:v>
                </c:pt>
                <c:pt idx="68036">
                  <c:v>6.8036999999999999E-5</c:v>
                </c:pt>
                <c:pt idx="68037">
                  <c:v>6.8038000000000001E-5</c:v>
                </c:pt>
                <c:pt idx="68038">
                  <c:v>6.8039000000000004E-5</c:v>
                </c:pt>
                <c:pt idx="68039">
                  <c:v>6.8040000000000006E-5</c:v>
                </c:pt>
                <c:pt idx="68040">
                  <c:v>6.8040999999999994E-5</c:v>
                </c:pt>
                <c:pt idx="68041">
                  <c:v>6.8041999999999997E-5</c:v>
                </c:pt>
                <c:pt idx="68042">
                  <c:v>6.8042999999999999E-5</c:v>
                </c:pt>
                <c:pt idx="68043">
                  <c:v>6.8044000000000001E-5</c:v>
                </c:pt>
                <c:pt idx="68044">
                  <c:v>6.8045000000000003E-5</c:v>
                </c:pt>
                <c:pt idx="68045">
                  <c:v>6.8046000000000005E-5</c:v>
                </c:pt>
                <c:pt idx="68046">
                  <c:v>6.8046999999999994E-5</c:v>
                </c:pt>
                <c:pt idx="68047">
                  <c:v>6.8047999999999996E-5</c:v>
                </c:pt>
                <c:pt idx="68048">
                  <c:v>6.8048999999999998E-5</c:v>
                </c:pt>
                <c:pt idx="68049">
                  <c:v>6.8050000000000001E-5</c:v>
                </c:pt>
                <c:pt idx="68050">
                  <c:v>6.8051000000000003E-5</c:v>
                </c:pt>
                <c:pt idx="68051">
                  <c:v>6.8052000000000005E-5</c:v>
                </c:pt>
                <c:pt idx="68052">
                  <c:v>6.8052999999999994E-5</c:v>
                </c:pt>
                <c:pt idx="68053">
                  <c:v>6.8053999999999996E-5</c:v>
                </c:pt>
                <c:pt idx="68054">
                  <c:v>6.8054999999999998E-5</c:v>
                </c:pt>
                <c:pt idx="68055">
                  <c:v>6.8056E-5</c:v>
                </c:pt>
                <c:pt idx="68056">
                  <c:v>6.8057000000000002E-5</c:v>
                </c:pt>
                <c:pt idx="68057">
                  <c:v>6.8058000000000005E-5</c:v>
                </c:pt>
                <c:pt idx="68058">
                  <c:v>6.8058999999999993E-5</c:v>
                </c:pt>
                <c:pt idx="68059">
                  <c:v>6.8059999999999996E-5</c:v>
                </c:pt>
                <c:pt idx="68060">
                  <c:v>6.8060999999999998E-5</c:v>
                </c:pt>
                <c:pt idx="68061">
                  <c:v>6.8062E-5</c:v>
                </c:pt>
                <c:pt idx="68062">
                  <c:v>6.8063000000000002E-5</c:v>
                </c:pt>
                <c:pt idx="68063">
                  <c:v>6.8064000000000004E-5</c:v>
                </c:pt>
                <c:pt idx="68064">
                  <c:v>6.8065000000000006E-5</c:v>
                </c:pt>
                <c:pt idx="68065">
                  <c:v>6.8065999999999995E-5</c:v>
                </c:pt>
                <c:pt idx="68066">
                  <c:v>6.8066999999999997E-5</c:v>
                </c:pt>
                <c:pt idx="68067">
                  <c:v>6.8067999999999999E-5</c:v>
                </c:pt>
                <c:pt idx="68068">
                  <c:v>6.8069000000000002E-5</c:v>
                </c:pt>
                <c:pt idx="68069">
                  <c:v>6.8070000000000004E-5</c:v>
                </c:pt>
                <c:pt idx="68070">
                  <c:v>6.8071000000000006E-5</c:v>
                </c:pt>
                <c:pt idx="68071">
                  <c:v>6.8071999999999995E-5</c:v>
                </c:pt>
                <c:pt idx="68072">
                  <c:v>6.8072999999999997E-5</c:v>
                </c:pt>
                <c:pt idx="68073">
                  <c:v>6.8073999999999999E-5</c:v>
                </c:pt>
                <c:pt idx="68074">
                  <c:v>6.8075000000000001E-5</c:v>
                </c:pt>
                <c:pt idx="68075">
                  <c:v>6.8076000000000003E-5</c:v>
                </c:pt>
                <c:pt idx="68076">
                  <c:v>6.8077000000000006E-5</c:v>
                </c:pt>
                <c:pt idx="68077">
                  <c:v>6.8077999999999994E-5</c:v>
                </c:pt>
                <c:pt idx="68078">
                  <c:v>6.8078999999999997E-5</c:v>
                </c:pt>
                <c:pt idx="68079">
                  <c:v>6.8079999999999999E-5</c:v>
                </c:pt>
                <c:pt idx="68080">
                  <c:v>6.8081000000000001E-5</c:v>
                </c:pt>
                <c:pt idx="68081">
                  <c:v>6.8082000000000003E-5</c:v>
                </c:pt>
                <c:pt idx="68082">
                  <c:v>6.8083000000000005E-5</c:v>
                </c:pt>
                <c:pt idx="68083">
                  <c:v>6.8083999999999994E-5</c:v>
                </c:pt>
                <c:pt idx="68084">
                  <c:v>6.8084999999999996E-5</c:v>
                </c:pt>
                <c:pt idx="68085">
                  <c:v>6.8085999999999998E-5</c:v>
                </c:pt>
                <c:pt idx="68086">
                  <c:v>6.8087E-5</c:v>
                </c:pt>
                <c:pt idx="68087">
                  <c:v>6.8088000000000003E-5</c:v>
                </c:pt>
                <c:pt idx="68088">
                  <c:v>6.8089000000000005E-5</c:v>
                </c:pt>
                <c:pt idx="68089">
                  <c:v>6.8089999999999994E-5</c:v>
                </c:pt>
                <c:pt idx="68090">
                  <c:v>6.8090999999999996E-5</c:v>
                </c:pt>
                <c:pt idx="68091">
                  <c:v>6.8091999999999998E-5</c:v>
                </c:pt>
                <c:pt idx="68092">
                  <c:v>6.8093E-5</c:v>
                </c:pt>
                <c:pt idx="68093">
                  <c:v>6.8094000000000002E-5</c:v>
                </c:pt>
                <c:pt idx="68094">
                  <c:v>6.8095000000000004E-5</c:v>
                </c:pt>
                <c:pt idx="68095">
                  <c:v>6.8096000000000007E-5</c:v>
                </c:pt>
                <c:pt idx="68096">
                  <c:v>6.8096999999999995E-5</c:v>
                </c:pt>
                <c:pt idx="68097">
                  <c:v>6.8097999999999998E-5</c:v>
                </c:pt>
                <c:pt idx="68098">
                  <c:v>6.8099E-5</c:v>
                </c:pt>
                <c:pt idx="68099">
                  <c:v>6.8100000000000002E-5</c:v>
                </c:pt>
                <c:pt idx="68100">
                  <c:v>6.8101000000000004E-5</c:v>
                </c:pt>
                <c:pt idx="68101">
                  <c:v>6.8102000000000006E-5</c:v>
                </c:pt>
                <c:pt idx="68102">
                  <c:v>6.8102999999999995E-5</c:v>
                </c:pt>
                <c:pt idx="68103">
                  <c:v>6.8103999999999997E-5</c:v>
                </c:pt>
                <c:pt idx="68104">
                  <c:v>6.8104999999999999E-5</c:v>
                </c:pt>
                <c:pt idx="68105">
                  <c:v>6.8106000000000001E-5</c:v>
                </c:pt>
                <c:pt idx="68106">
                  <c:v>6.8107000000000004E-5</c:v>
                </c:pt>
                <c:pt idx="68107">
                  <c:v>6.8108000000000006E-5</c:v>
                </c:pt>
                <c:pt idx="68108">
                  <c:v>6.8108999999999995E-5</c:v>
                </c:pt>
                <c:pt idx="68109">
                  <c:v>6.8109999999999997E-5</c:v>
                </c:pt>
                <c:pt idx="68110">
                  <c:v>6.8110999999999999E-5</c:v>
                </c:pt>
                <c:pt idx="68111">
                  <c:v>6.8112000000000001E-5</c:v>
                </c:pt>
                <c:pt idx="68112">
                  <c:v>6.8113000000000003E-5</c:v>
                </c:pt>
                <c:pt idx="68113">
                  <c:v>6.8114000000000005E-5</c:v>
                </c:pt>
                <c:pt idx="68114">
                  <c:v>6.8114999999999994E-5</c:v>
                </c:pt>
                <c:pt idx="68115">
                  <c:v>6.8115999999999996E-5</c:v>
                </c:pt>
                <c:pt idx="68116">
                  <c:v>6.8116999999999999E-5</c:v>
                </c:pt>
                <c:pt idx="68117">
                  <c:v>6.8118000000000001E-5</c:v>
                </c:pt>
                <c:pt idx="68118">
                  <c:v>6.8119000000000003E-5</c:v>
                </c:pt>
                <c:pt idx="68119">
                  <c:v>6.8120000000000005E-5</c:v>
                </c:pt>
                <c:pt idx="68120">
                  <c:v>6.8120999999999994E-5</c:v>
                </c:pt>
                <c:pt idx="68121">
                  <c:v>6.8121999999999996E-5</c:v>
                </c:pt>
                <c:pt idx="68122">
                  <c:v>6.8122999999999998E-5</c:v>
                </c:pt>
                <c:pt idx="68123">
                  <c:v>6.8124E-5</c:v>
                </c:pt>
                <c:pt idx="68124">
                  <c:v>6.8125000000000003E-5</c:v>
                </c:pt>
                <c:pt idx="68125">
                  <c:v>6.8126000000000005E-5</c:v>
                </c:pt>
                <c:pt idx="68126">
                  <c:v>6.8126999999999993E-5</c:v>
                </c:pt>
                <c:pt idx="68127">
                  <c:v>6.8127999999999996E-5</c:v>
                </c:pt>
                <c:pt idx="68128">
                  <c:v>6.8128999999999998E-5</c:v>
                </c:pt>
                <c:pt idx="68129">
                  <c:v>6.813E-5</c:v>
                </c:pt>
                <c:pt idx="68130">
                  <c:v>6.8131000000000002E-5</c:v>
                </c:pt>
                <c:pt idx="68131">
                  <c:v>6.8132000000000004E-5</c:v>
                </c:pt>
                <c:pt idx="68132">
                  <c:v>6.8133000000000006E-5</c:v>
                </c:pt>
                <c:pt idx="68133">
                  <c:v>6.8133999999999995E-5</c:v>
                </c:pt>
                <c:pt idx="68134">
                  <c:v>6.8134999999999997E-5</c:v>
                </c:pt>
                <c:pt idx="68135">
                  <c:v>6.8136E-5</c:v>
                </c:pt>
                <c:pt idx="68136">
                  <c:v>6.8137000000000002E-5</c:v>
                </c:pt>
                <c:pt idx="68137">
                  <c:v>6.8138000000000004E-5</c:v>
                </c:pt>
                <c:pt idx="68138">
                  <c:v>6.8139000000000006E-5</c:v>
                </c:pt>
                <c:pt idx="68139">
                  <c:v>6.8139999999999995E-5</c:v>
                </c:pt>
                <c:pt idx="68140">
                  <c:v>6.8140999999999997E-5</c:v>
                </c:pt>
                <c:pt idx="68141">
                  <c:v>6.8141999999999999E-5</c:v>
                </c:pt>
                <c:pt idx="68142">
                  <c:v>6.8143000000000001E-5</c:v>
                </c:pt>
                <c:pt idx="68143">
                  <c:v>6.8144000000000004E-5</c:v>
                </c:pt>
                <c:pt idx="68144">
                  <c:v>6.8145000000000006E-5</c:v>
                </c:pt>
                <c:pt idx="68145">
                  <c:v>6.8145999999999994E-5</c:v>
                </c:pt>
                <c:pt idx="68146">
                  <c:v>6.8146999999999997E-5</c:v>
                </c:pt>
                <c:pt idx="68147">
                  <c:v>6.8147999999999999E-5</c:v>
                </c:pt>
                <c:pt idx="68148">
                  <c:v>6.8149000000000001E-5</c:v>
                </c:pt>
                <c:pt idx="68149">
                  <c:v>6.8150000000000003E-5</c:v>
                </c:pt>
                <c:pt idx="68150">
                  <c:v>6.8151000000000005E-5</c:v>
                </c:pt>
                <c:pt idx="68151">
                  <c:v>6.8151999999999994E-5</c:v>
                </c:pt>
                <c:pt idx="68152">
                  <c:v>6.8152999999999996E-5</c:v>
                </c:pt>
                <c:pt idx="68153">
                  <c:v>6.8153999999999998E-5</c:v>
                </c:pt>
                <c:pt idx="68154">
                  <c:v>6.8155000000000001E-5</c:v>
                </c:pt>
                <c:pt idx="68155">
                  <c:v>6.8156000000000003E-5</c:v>
                </c:pt>
                <c:pt idx="68156">
                  <c:v>6.8157000000000005E-5</c:v>
                </c:pt>
                <c:pt idx="68157">
                  <c:v>6.8157999999999994E-5</c:v>
                </c:pt>
                <c:pt idx="68158">
                  <c:v>6.8158999999999996E-5</c:v>
                </c:pt>
                <c:pt idx="68159">
                  <c:v>6.8159999999999998E-5</c:v>
                </c:pt>
                <c:pt idx="68160">
                  <c:v>6.8161E-5</c:v>
                </c:pt>
                <c:pt idx="68161">
                  <c:v>6.8162000000000002E-5</c:v>
                </c:pt>
                <c:pt idx="68162">
                  <c:v>6.8163000000000005E-5</c:v>
                </c:pt>
                <c:pt idx="68163">
                  <c:v>6.8164000000000007E-5</c:v>
                </c:pt>
                <c:pt idx="68164">
                  <c:v>6.8164999999999995E-5</c:v>
                </c:pt>
                <c:pt idx="68165">
                  <c:v>6.8165999999999998E-5</c:v>
                </c:pt>
                <c:pt idx="68166">
                  <c:v>6.8167E-5</c:v>
                </c:pt>
                <c:pt idx="68167">
                  <c:v>6.8168000000000002E-5</c:v>
                </c:pt>
                <c:pt idx="68168">
                  <c:v>6.8169000000000004E-5</c:v>
                </c:pt>
                <c:pt idx="68169">
                  <c:v>6.8170000000000006E-5</c:v>
                </c:pt>
                <c:pt idx="68170">
                  <c:v>6.8170999999999995E-5</c:v>
                </c:pt>
                <c:pt idx="68171">
                  <c:v>6.8171999999999997E-5</c:v>
                </c:pt>
                <c:pt idx="68172">
                  <c:v>6.8172999999999999E-5</c:v>
                </c:pt>
                <c:pt idx="68173">
                  <c:v>6.8174000000000002E-5</c:v>
                </c:pt>
                <c:pt idx="68174">
                  <c:v>6.8175000000000004E-5</c:v>
                </c:pt>
                <c:pt idx="68175">
                  <c:v>6.8176000000000006E-5</c:v>
                </c:pt>
                <c:pt idx="68176">
                  <c:v>6.8176999999999995E-5</c:v>
                </c:pt>
                <c:pt idx="68177">
                  <c:v>6.8177999999999997E-5</c:v>
                </c:pt>
                <c:pt idx="68178">
                  <c:v>6.8178999999999999E-5</c:v>
                </c:pt>
                <c:pt idx="68179">
                  <c:v>6.8180000000000001E-5</c:v>
                </c:pt>
                <c:pt idx="68180">
                  <c:v>6.8181000000000003E-5</c:v>
                </c:pt>
                <c:pt idx="68181">
                  <c:v>6.8182000000000006E-5</c:v>
                </c:pt>
                <c:pt idx="68182">
                  <c:v>6.8182999999999994E-5</c:v>
                </c:pt>
                <c:pt idx="68183">
                  <c:v>6.8183999999999996E-5</c:v>
                </c:pt>
                <c:pt idx="68184">
                  <c:v>6.8184999999999999E-5</c:v>
                </c:pt>
                <c:pt idx="68185">
                  <c:v>6.8186000000000001E-5</c:v>
                </c:pt>
                <c:pt idx="68186">
                  <c:v>6.8187000000000003E-5</c:v>
                </c:pt>
                <c:pt idx="68187">
                  <c:v>6.8188000000000005E-5</c:v>
                </c:pt>
                <c:pt idx="68188">
                  <c:v>6.8188999999999994E-5</c:v>
                </c:pt>
                <c:pt idx="68189">
                  <c:v>6.8189999999999996E-5</c:v>
                </c:pt>
                <c:pt idx="68190">
                  <c:v>6.8190999999999998E-5</c:v>
                </c:pt>
                <c:pt idx="68191">
                  <c:v>6.8192E-5</c:v>
                </c:pt>
                <c:pt idx="68192">
                  <c:v>6.8193000000000003E-5</c:v>
                </c:pt>
                <c:pt idx="68193">
                  <c:v>6.8194000000000005E-5</c:v>
                </c:pt>
                <c:pt idx="68194">
                  <c:v>6.8194999999999993E-5</c:v>
                </c:pt>
                <c:pt idx="68195">
                  <c:v>6.8195999999999996E-5</c:v>
                </c:pt>
                <c:pt idx="68196">
                  <c:v>6.8196999999999998E-5</c:v>
                </c:pt>
                <c:pt idx="68197">
                  <c:v>6.8198E-5</c:v>
                </c:pt>
                <c:pt idx="68198">
                  <c:v>6.8199000000000002E-5</c:v>
                </c:pt>
                <c:pt idx="68199">
                  <c:v>6.8200000000000004E-5</c:v>
                </c:pt>
                <c:pt idx="68200">
                  <c:v>6.8201000000000007E-5</c:v>
                </c:pt>
                <c:pt idx="68201">
                  <c:v>6.8201999999999995E-5</c:v>
                </c:pt>
                <c:pt idx="68202">
                  <c:v>6.8202999999999997E-5</c:v>
                </c:pt>
                <c:pt idx="68203">
                  <c:v>6.8204E-5</c:v>
                </c:pt>
                <c:pt idx="68204">
                  <c:v>6.8205000000000002E-5</c:v>
                </c:pt>
                <c:pt idx="68205">
                  <c:v>6.8206000000000004E-5</c:v>
                </c:pt>
                <c:pt idx="68206">
                  <c:v>6.8207000000000006E-5</c:v>
                </c:pt>
                <c:pt idx="68207">
                  <c:v>6.8207999999999995E-5</c:v>
                </c:pt>
                <c:pt idx="68208">
                  <c:v>6.8208999999999997E-5</c:v>
                </c:pt>
                <c:pt idx="68209">
                  <c:v>6.8209999999999999E-5</c:v>
                </c:pt>
                <c:pt idx="68210">
                  <c:v>6.8211000000000001E-5</c:v>
                </c:pt>
                <c:pt idx="68211">
                  <c:v>6.8212000000000004E-5</c:v>
                </c:pt>
                <c:pt idx="68212">
                  <c:v>6.8213000000000006E-5</c:v>
                </c:pt>
                <c:pt idx="68213">
                  <c:v>6.8213999999999994E-5</c:v>
                </c:pt>
                <c:pt idx="68214">
                  <c:v>6.8214999999999997E-5</c:v>
                </c:pt>
                <c:pt idx="68215">
                  <c:v>6.8215999999999999E-5</c:v>
                </c:pt>
                <c:pt idx="68216">
                  <c:v>6.8217000000000001E-5</c:v>
                </c:pt>
                <c:pt idx="68217">
                  <c:v>6.8218000000000003E-5</c:v>
                </c:pt>
                <c:pt idx="68218">
                  <c:v>6.8219000000000005E-5</c:v>
                </c:pt>
                <c:pt idx="68219">
                  <c:v>6.8219999999999994E-5</c:v>
                </c:pt>
                <c:pt idx="68220">
                  <c:v>6.8220999999999996E-5</c:v>
                </c:pt>
                <c:pt idx="68221">
                  <c:v>6.8221999999999998E-5</c:v>
                </c:pt>
                <c:pt idx="68222">
                  <c:v>6.8223000000000001E-5</c:v>
                </c:pt>
                <c:pt idx="68223">
                  <c:v>6.8224000000000003E-5</c:v>
                </c:pt>
                <c:pt idx="68224">
                  <c:v>6.8225000000000005E-5</c:v>
                </c:pt>
                <c:pt idx="68225">
                  <c:v>6.8225999999999994E-5</c:v>
                </c:pt>
                <c:pt idx="68226">
                  <c:v>6.8226999999999996E-5</c:v>
                </c:pt>
                <c:pt idx="68227">
                  <c:v>6.8227999999999998E-5</c:v>
                </c:pt>
                <c:pt idx="68228">
                  <c:v>6.8229E-5</c:v>
                </c:pt>
                <c:pt idx="68229">
                  <c:v>6.8230000000000002E-5</c:v>
                </c:pt>
                <c:pt idx="68230">
                  <c:v>6.8231000000000005E-5</c:v>
                </c:pt>
                <c:pt idx="68231">
                  <c:v>6.8232000000000007E-5</c:v>
                </c:pt>
                <c:pt idx="68232">
                  <c:v>6.8232999999999995E-5</c:v>
                </c:pt>
                <c:pt idx="68233">
                  <c:v>6.8233999999999998E-5</c:v>
                </c:pt>
                <c:pt idx="68234">
                  <c:v>6.8235E-5</c:v>
                </c:pt>
                <c:pt idx="68235">
                  <c:v>6.8236000000000002E-5</c:v>
                </c:pt>
                <c:pt idx="68236">
                  <c:v>6.8237000000000004E-5</c:v>
                </c:pt>
                <c:pt idx="68237">
                  <c:v>6.8238000000000006E-5</c:v>
                </c:pt>
                <c:pt idx="68238">
                  <c:v>6.8238999999999995E-5</c:v>
                </c:pt>
                <c:pt idx="68239">
                  <c:v>6.8239999999999997E-5</c:v>
                </c:pt>
                <c:pt idx="68240">
                  <c:v>6.8240999999999999E-5</c:v>
                </c:pt>
                <c:pt idx="68241">
                  <c:v>6.8242000000000002E-5</c:v>
                </c:pt>
                <c:pt idx="68242">
                  <c:v>6.8243000000000004E-5</c:v>
                </c:pt>
                <c:pt idx="68243">
                  <c:v>6.8244000000000006E-5</c:v>
                </c:pt>
                <c:pt idx="68244">
                  <c:v>6.8244999999999995E-5</c:v>
                </c:pt>
                <c:pt idx="68245">
                  <c:v>6.8245999999999997E-5</c:v>
                </c:pt>
                <c:pt idx="68246">
                  <c:v>6.8246999999999999E-5</c:v>
                </c:pt>
                <c:pt idx="68247">
                  <c:v>6.8248000000000001E-5</c:v>
                </c:pt>
                <c:pt idx="68248">
                  <c:v>6.8249000000000003E-5</c:v>
                </c:pt>
                <c:pt idx="68249">
                  <c:v>6.8250000000000006E-5</c:v>
                </c:pt>
                <c:pt idx="68250">
                  <c:v>6.8250999999999994E-5</c:v>
                </c:pt>
                <c:pt idx="68251">
                  <c:v>6.8251999999999996E-5</c:v>
                </c:pt>
                <c:pt idx="68252">
                  <c:v>6.8252999999999999E-5</c:v>
                </c:pt>
                <c:pt idx="68253">
                  <c:v>6.8254000000000001E-5</c:v>
                </c:pt>
                <c:pt idx="68254">
                  <c:v>6.8255000000000003E-5</c:v>
                </c:pt>
                <c:pt idx="68255">
                  <c:v>6.8256000000000005E-5</c:v>
                </c:pt>
                <c:pt idx="68256">
                  <c:v>6.8256999999999994E-5</c:v>
                </c:pt>
                <c:pt idx="68257">
                  <c:v>6.8257999999999996E-5</c:v>
                </c:pt>
                <c:pt idx="68258">
                  <c:v>6.8258999999999998E-5</c:v>
                </c:pt>
                <c:pt idx="68259">
                  <c:v>6.826E-5</c:v>
                </c:pt>
                <c:pt idx="68260">
                  <c:v>6.8261000000000003E-5</c:v>
                </c:pt>
                <c:pt idx="68261">
                  <c:v>6.8262000000000005E-5</c:v>
                </c:pt>
                <c:pt idx="68262">
                  <c:v>6.8262999999999993E-5</c:v>
                </c:pt>
                <c:pt idx="68263">
                  <c:v>6.8263999999999996E-5</c:v>
                </c:pt>
                <c:pt idx="68264">
                  <c:v>6.8264999999999998E-5</c:v>
                </c:pt>
                <c:pt idx="68265">
                  <c:v>6.8266E-5</c:v>
                </c:pt>
                <c:pt idx="68266">
                  <c:v>6.8267000000000002E-5</c:v>
                </c:pt>
                <c:pt idx="68267">
                  <c:v>6.8268000000000004E-5</c:v>
                </c:pt>
                <c:pt idx="68268">
                  <c:v>6.8269000000000007E-5</c:v>
                </c:pt>
                <c:pt idx="68269">
                  <c:v>6.8269999999999995E-5</c:v>
                </c:pt>
                <c:pt idx="68270">
                  <c:v>6.8270999999999997E-5</c:v>
                </c:pt>
                <c:pt idx="68271">
                  <c:v>6.8272E-5</c:v>
                </c:pt>
                <c:pt idx="68272">
                  <c:v>6.8273000000000002E-5</c:v>
                </c:pt>
                <c:pt idx="68273">
                  <c:v>6.8274000000000004E-5</c:v>
                </c:pt>
                <c:pt idx="68274">
                  <c:v>6.8275000000000006E-5</c:v>
                </c:pt>
                <c:pt idx="68275">
                  <c:v>6.8275999999999995E-5</c:v>
                </c:pt>
                <c:pt idx="68276">
                  <c:v>6.8276999999999997E-5</c:v>
                </c:pt>
                <c:pt idx="68277">
                  <c:v>6.8277999999999999E-5</c:v>
                </c:pt>
                <c:pt idx="68278">
                  <c:v>6.8279000000000001E-5</c:v>
                </c:pt>
                <c:pt idx="68279">
                  <c:v>6.8280000000000004E-5</c:v>
                </c:pt>
                <c:pt idx="68280">
                  <c:v>6.8281000000000006E-5</c:v>
                </c:pt>
                <c:pt idx="68281">
                  <c:v>6.8281999999999994E-5</c:v>
                </c:pt>
                <c:pt idx="68282">
                  <c:v>6.8282999999999997E-5</c:v>
                </c:pt>
                <c:pt idx="68283">
                  <c:v>6.8283999999999999E-5</c:v>
                </c:pt>
                <c:pt idx="68284">
                  <c:v>6.8285000000000001E-5</c:v>
                </c:pt>
                <c:pt idx="68285">
                  <c:v>6.8286000000000003E-5</c:v>
                </c:pt>
                <c:pt idx="68286">
                  <c:v>6.8287000000000005E-5</c:v>
                </c:pt>
                <c:pt idx="68287">
                  <c:v>6.8287999999999994E-5</c:v>
                </c:pt>
                <c:pt idx="68288">
                  <c:v>6.8288999999999996E-5</c:v>
                </c:pt>
                <c:pt idx="68289">
                  <c:v>6.8289999999999998E-5</c:v>
                </c:pt>
                <c:pt idx="68290">
                  <c:v>6.8291000000000001E-5</c:v>
                </c:pt>
                <c:pt idx="68291">
                  <c:v>6.8292000000000003E-5</c:v>
                </c:pt>
                <c:pt idx="68292">
                  <c:v>6.8293000000000005E-5</c:v>
                </c:pt>
                <c:pt idx="68293">
                  <c:v>6.8293999999999994E-5</c:v>
                </c:pt>
                <c:pt idx="68294">
                  <c:v>6.8294999999999996E-5</c:v>
                </c:pt>
                <c:pt idx="68295">
                  <c:v>6.8295999999999998E-5</c:v>
                </c:pt>
                <c:pt idx="68296">
                  <c:v>6.8297E-5</c:v>
                </c:pt>
                <c:pt idx="68297">
                  <c:v>6.8298000000000002E-5</c:v>
                </c:pt>
                <c:pt idx="68298">
                  <c:v>6.8299000000000005E-5</c:v>
                </c:pt>
                <c:pt idx="68299">
                  <c:v>6.8300000000000007E-5</c:v>
                </c:pt>
                <c:pt idx="68300">
                  <c:v>6.8300999999999995E-5</c:v>
                </c:pt>
                <c:pt idx="68301">
                  <c:v>6.8301999999999998E-5</c:v>
                </c:pt>
                <c:pt idx="68302">
                  <c:v>6.8303E-5</c:v>
                </c:pt>
                <c:pt idx="68303">
                  <c:v>6.8304000000000002E-5</c:v>
                </c:pt>
                <c:pt idx="68304">
                  <c:v>6.8305000000000004E-5</c:v>
                </c:pt>
                <c:pt idx="68305">
                  <c:v>6.8306000000000006E-5</c:v>
                </c:pt>
                <c:pt idx="68306">
                  <c:v>6.8306999999999995E-5</c:v>
                </c:pt>
                <c:pt idx="68307">
                  <c:v>6.8307999999999997E-5</c:v>
                </c:pt>
                <c:pt idx="68308">
                  <c:v>6.8308999999999999E-5</c:v>
                </c:pt>
                <c:pt idx="68309">
                  <c:v>6.8310000000000002E-5</c:v>
                </c:pt>
                <c:pt idx="68310">
                  <c:v>6.8311000000000004E-5</c:v>
                </c:pt>
                <c:pt idx="68311">
                  <c:v>6.8312000000000006E-5</c:v>
                </c:pt>
                <c:pt idx="68312">
                  <c:v>6.8312999999999995E-5</c:v>
                </c:pt>
                <c:pt idx="68313">
                  <c:v>6.8313999999999997E-5</c:v>
                </c:pt>
                <c:pt idx="68314">
                  <c:v>6.8314999999999999E-5</c:v>
                </c:pt>
                <c:pt idx="68315">
                  <c:v>6.8316000000000001E-5</c:v>
                </c:pt>
                <c:pt idx="68316">
                  <c:v>6.8317000000000003E-5</c:v>
                </c:pt>
                <c:pt idx="68317">
                  <c:v>6.8318000000000006E-5</c:v>
                </c:pt>
                <c:pt idx="68318">
                  <c:v>6.8318999999999994E-5</c:v>
                </c:pt>
                <c:pt idx="68319">
                  <c:v>6.8319999999999996E-5</c:v>
                </c:pt>
                <c:pt idx="68320">
                  <c:v>6.8320999999999999E-5</c:v>
                </c:pt>
                <c:pt idx="68321">
                  <c:v>6.8322000000000001E-5</c:v>
                </c:pt>
                <c:pt idx="68322">
                  <c:v>6.8323000000000003E-5</c:v>
                </c:pt>
                <c:pt idx="68323">
                  <c:v>6.8324000000000005E-5</c:v>
                </c:pt>
                <c:pt idx="68324">
                  <c:v>6.8324999999999994E-5</c:v>
                </c:pt>
                <c:pt idx="68325">
                  <c:v>6.8325999999999996E-5</c:v>
                </c:pt>
                <c:pt idx="68326">
                  <c:v>6.8326999999999998E-5</c:v>
                </c:pt>
                <c:pt idx="68327">
                  <c:v>6.8328E-5</c:v>
                </c:pt>
                <c:pt idx="68328">
                  <c:v>6.8329000000000003E-5</c:v>
                </c:pt>
                <c:pt idx="68329">
                  <c:v>6.8330000000000005E-5</c:v>
                </c:pt>
                <c:pt idx="68330">
                  <c:v>6.8330999999999993E-5</c:v>
                </c:pt>
                <c:pt idx="68331">
                  <c:v>6.8331999999999996E-5</c:v>
                </c:pt>
                <c:pt idx="68332">
                  <c:v>6.8332999999999998E-5</c:v>
                </c:pt>
                <c:pt idx="68333">
                  <c:v>6.8334E-5</c:v>
                </c:pt>
                <c:pt idx="68334">
                  <c:v>6.8335000000000002E-5</c:v>
                </c:pt>
                <c:pt idx="68335">
                  <c:v>6.8336000000000004E-5</c:v>
                </c:pt>
                <c:pt idx="68336">
                  <c:v>6.8337000000000007E-5</c:v>
                </c:pt>
                <c:pt idx="68337">
                  <c:v>6.8337999999999995E-5</c:v>
                </c:pt>
                <c:pt idx="68338">
                  <c:v>6.8338999999999997E-5</c:v>
                </c:pt>
                <c:pt idx="68339">
                  <c:v>6.834E-5</c:v>
                </c:pt>
                <c:pt idx="68340">
                  <c:v>6.8341000000000002E-5</c:v>
                </c:pt>
                <c:pt idx="68341">
                  <c:v>6.8342000000000004E-5</c:v>
                </c:pt>
                <c:pt idx="68342">
                  <c:v>6.8343000000000006E-5</c:v>
                </c:pt>
                <c:pt idx="68343">
                  <c:v>6.8343999999999995E-5</c:v>
                </c:pt>
                <c:pt idx="68344">
                  <c:v>6.8344999999999997E-5</c:v>
                </c:pt>
                <c:pt idx="68345">
                  <c:v>6.8345999999999999E-5</c:v>
                </c:pt>
                <c:pt idx="68346">
                  <c:v>6.8347000000000001E-5</c:v>
                </c:pt>
                <c:pt idx="68347">
                  <c:v>6.8348000000000004E-5</c:v>
                </c:pt>
                <c:pt idx="68348">
                  <c:v>6.8349000000000006E-5</c:v>
                </c:pt>
                <c:pt idx="68349">
                  <c:v>6.8349999999999994E-5</c:v>
                </c:pt>
                <c:pt idx="68350">
                  <c:v>6.8350999999999997E-5</c:v>
                </c:pt>
                <c:pt idx="68351">
                  <c:v>6.8351999999999999E-5</c:v>
                </c:pt>
                <c:pt idx="68352">
                  <c:v>6.8353000000000001E-5</c:v>
                </c:pt>
                <c:pt idx="68353">
                  <c:v>6.8354000000000003E-5</c:v>
                </c:pt>
                <c:pt idx="68354">
                  <c:v>6.8355000000000005E-5</c:v>
                </c:pt>
                <c:pt idx="68355">
                  <c:v>6.8355999999999994E-5</c:v>
                </c:pt>
                <c:pt idx="68356">
                  <c:v>6.8356999999999996E-5</c:v>
                </c:pt>
                <c:pt idx="68357">
                  <c:v>6.8357999999999998E-5</c:v>
                </c:pt>
                <c:pt idx="68358">
                  <c:v>6.8359000000000001E-5</c:v>
                </c:pt>
                <c:pt idx="68359">
                  <c:v>6.8360000000000003E-5</c:v>
                </c:pt>
                <c:pt idx="68360">
                  <c:v>6.8361000000000005E-5</c:v>
                </c:pt>
                <c:pt idx="68361">
                  <c:v>6.8361999999999994E-5</c:v>
                </c:pt>
                <c:pt idx="68362">
                  <c:v>6.8362999999999996E-5</c:v>
                </c:pt>
                <c:pt idx="68363">
                  <c:v>6.8363999999999998E-5</c:v>
                </c:pt>
                <c:pt idx="68364">
                  <c:v>6.8365E-5</c:v>
                </c:pt>
                <c:pt idx="68365">
                  <c:v>6.8366000000000002E-5</c:v>
                </c:pt>
                <c:pt idx="68366">
                  <c:v>6.8367000000000005E-5</c:v>
                </c:pt>
                <c:pt idx="68367">
                  <c:v>6.8367999999999993E-5</c:v>
                </c:pt>
                <c:pt idx="68368">
                  <c:v>6.8368999999999995E-5</c:v>
                </c:pt>
                <c:pt idx="68369">
                  <c:v>6.8369999999999998E-5</c:v>
                </c:pt>
                <c:pt idx="68370">
                  <c:v>6.8371E-5</c:v>
                </c:pt>
                <c:pt idx="68371">
                  <c:v>6.8372000000000002E-5</c:v>
                </c:pt>
                <c:pt idx="68372">
                  <c:v>6.8373000000000004E-5</c:v>
                </c:pt>
                <c:pt idx="68373">
                  <c:v>6.8374000000000006E-5</c:v>
                </c:pt>
                <c:pt idx="68374">
                  <c:v>6.8374999999999995E-5</c:v>
                </c:pt>
                <c:pt idx="68375">
                  <c:v>6.8375999999999997E-5</c:v>
                </c:pt>
                <c:pt idx="68376">
                  <c:v>6.8376999999999999E-5</c:v>
                </c:pt>
                <c:pt idx="68377">
                  <c:v>6.8378000000000002E-5</c:v>
                </c:pt>
                <c:pt idx="68378">
                  <c:v>6.8379000000000004E-5</c:v>
                </c:pt>
                <c:pt idx="68379">
                  <c:v>6.8380000000000006E-5</c:v>
                </c:pt>
                <c:pt idx="68380">
                  <c:v>6.8380999999999995E-5</c:v>
                </c:pt>
                <c:pt idx="68381">
                  <c:v>6.8381999999999997E-5</c:v>
                </c:pt>
                <c:pt idx="68382">
                  <c:v>6.8382999999999999E-5</c:v>
                </c:pt>
                <c:pt idx="68383">
                  <c:v>6.8384000000000001E-5</c:v>
                </c:pt>
                <c:pt idx="68384">
                  <c:v>6.8385000000000003E-5</c:v>
                </c:pt>
                <c:pt idx="68385">
                  <c:v>6.8386000000000006E-5</c:v>
                </c:pt>
                <c:pt idx="68386">
                  <c:v>6.8386999999999994E-5</c:v>
                </c:pt>
                <c:pt idx="68387">
                  <c:v>6.8387999999999996E-5</c:v>
                </c:pt>
                <c:pt idx="68388">
                  <c:v>6.8388999999999999E-5</c:v>
                </c:pt>
                <c:pt idx="68389">
                  <c:v>6.8390000000000001E-5</c:v>
                </c:pt>
                <c:pt idx="68390">
                  <c:v>6.8391000000000003E-5</c:v>
                </c:pt>
                <c:pt idx="68391">
                  <c:v>6.8392000000000005E-5</c:v>
                </c:pt>
                <c:pt idx="68392">
                  <c:v>6.8392999999999994E-5</c:v>
                </c:pt>
                <c:pt idx="68393">
                  <c:v>6.8393999999999996E-5</c:v>
                </c:pt>
                <c:pt idx="68394">
                  <c:v>6.8394999999999998E-5</c:v>
                </c:pt>
                <c:pt idx="68395">
                  <c:v>6.8396E-5</c:v>
                </c:pt>
                <c:pt idx="68396">
                  <c:v>6.8397000000000003E-5</c:v>
                </c:pt>
                <c:pt idx="68397">
                  <c:v>6.8398000000000005E-5</c:v>
                </c:pt>
                <c:pt idx="68398">
                  <c:v>6.8398999999999993E-5</c:v>
                </c:pt>
                <c:pt idx="68399">
                  <c:v>6.8399999999999996E-5</c:v>
                </c:pt>
                <c:pt idx="68400">
                  <c:v>6.8400999999999998E-5</c:v>
                </c:pt>
                <c:pt idx="68401">
                  <c:v>6.8402E-5</c:v>
                </c:pt>
                <c:pt idx="68402">
                  <c:v>6.8403000000000002E-5</c:v>
                </c:pt>
                <c:pt idx="68403">
                  <c:v>6.8404000000000004E-5</c:v>
                </c:pt>
                <c:pt idx="68404">
                  <c:v>6.8405000000000007E-5</c:v>
                </c:pt>
                <c:pt idx="68405">
                  <c:v>6.8405999999999995E-5</c:v>
                </c:pt>
                <c:pt idx="68406">
                  <c:v>6.8406999999999997E-5</c:v>
                </c:pt>
                <c:pt idx="68407">
                  <c:v>6.8408E-5</c:v>
                </c:pt>
                <c:pt idx="68408">
                  <c:v>6.8409000000000002E-5</c:v>
                </c:pt>
                <c:pt idx="68409">
                  <c:v>6.8410000000000004E-5</c:v>
                </c:pt>
                <c:pt idx="68410">
                  <c:v>6.8411000000000006E-5</c:v>
                </c:pt>
                <c:pt idx="68411">
                  <c:v>6.8411999999999995E-5</c:v>
                </c:pt>
                <c:pt idx="68412">
                  <c:v>6.8412999999999997E-5</c:v>
                </c:pt>
                <c:pt idx="68413">
                  <c:v>6.8413999999999999E-5</c:v>
                </c:pt>
                <c:pt idx="68414">
                  <c:v>6.8415000000000001E-5</c:v>
                </c:pt>
                <c:pt idx="68415">
                  <c:v>6.8416000000000004E-5</c:v>
                </c:pt>
                <c:pt idx="68416">
                  <c:v>6.8417000000000006E-5</c:v>
                </c:pt>
                <c:pt idx="68417">
                  <c:v>6.8417999999999994E-5</c:v>
                </c:pt>
                <c:pt idx="68418">
                  <c:v>6.8418999999999997E-5</c:v>
                </c:pt>
                <c:pt idx="68419">
                  <c:v>6.8419999999999999E-5</c:v>
                </c:pt>
                <c:pt idx="68420">
                  <c:v>6.8421000000000001E-5</c:v>
                </c:pt>
                <c:pt idx="68421">
                  <c:v>6.8422000000000003E-5</c:v>
                </c:pt>
                <c:pt idx="68422">
                  <c:v>6.8423000000000005E-5</c:v>
                </c:pt>
                <c:pt idx="68423">
                  <c:v>6.8423999999999994E-5</c:v>
                </c:pt>
                <c:pt idx="68424">
                  <c:v>6.8424999999999996E-5</c:v>
                </c:pt>
                <c:pt idx="68425">
                  <c:v>6.8425999999999998E-5</c:v>
                </c:pt>
                <c:pt idx="68426">
                  <c:v>6.8427000000000001E-5</c:v>
                </c:pt>
                <c:pt idx="68427">
                  <c:v>6.8428000000000003E-5</c:v>
                </c:pt>
                <c:pt idx="68428">
                  <c:v>6.8429000000000005E-5</c:v>
                </c:pt>
                <c:pt idx="68429">
                  <c:v>6.8429999999999994E-5</c:v>
                </c:pt>
                <c:pt idx="68430">
                  <c:v>6.8430999999999996E-5</c:v>
                </c:pt>
                <c:pt idx="68431">
                  <c:v>6.8431999999999998E-5</c:v>
                </c:pt>
                <c:pt idx="68432">
                  <c:v>6.8433E-5</c:v>
                </c:pt>
                <c:pt idx="68433">
                  <c:v>6.8434000000000002E-5</c:v>
                </c:pt>
                <c:pt idx="68434">
                  <c:v>6.8435000000000005E-5</c:v>
                </c:pt>
                <c:pt idx="68435">
                  <c:v>6.8435999999999993E-5</c:v>
                </c:pt>
                <c:pt idx="68436">
                  <c:v>6.8436999999999995E-5</c:v>
                </c:pt>
                <c:pt idx="68437">
                  <c:v>6.8437999999999998E-5</c:v>
                </c:pt>
                <c:pt idx="68438">
                  <c:v>6.8439E-5</c:v>
                </c:pt>
                <c:pt idx="68439">
                  <c:v>6.8440000000000002E-5</c:v>
                </c:pt>
                <c:pt idx="68440">
                  <c:v>6.8441000000000004E-5</c:v>
                </c:pt>
                <c:pt idx="68441">
                  <c:v>6.8442000000000006E-5</c:v>
                </c:pt>
                <c:pt idx="68442">
                  <c:v>6.8442999999999995E-5</c:v>
                </c:pt>
                <c:pt idx="68443">
                  <c:v>6.8443999999999997E-5</c:v>
                </c:pt>
                <c:pt idx="68444">
                  <c:v>6.8444999999999999E-5</c:v>
                </c:pt>
                <c:pt idx="68445">
                  <c:v>6.8446000000000002E-5</c:v>
                </c:pt>
                <c:pt idx="68446">
                  <c:v>6.8447000000000004E-5</c:v>
                </c:pt>
                <c:pt idx="68447">
                  <c:v>6.8448000000000006E-5</c:v>
                </c:pt>
                <c:pt idx="68448">
                  <c:v>6.8448999999999995E-5</c:v>
                </c:pt>
                <c:pt idx="68449">
                  <c:v>6.8449999999999997E-5</c:v>
                </c:pt>
                <c:pt idx="68450">
                  <c:v>6.8450999999999999E-5</c:v>
                </c:pt>
                <c:pt idx="68451">
                  <c:v>6.8452000000000001E-5</c:v>
                </c:pt>
                <c:pt idx="68452">
                  <c:v>6.8453000000000003E-5</c:v>
                </c:pt>
                <c:pt idx="68453">
                  <c:v>6.8454000000000006E-5</c:v>
                </c:pt>
                <c:pt idx="68454">
                  <c:v>6.8454999999999994E-5</c:v>
                </c:pt>
                <c:pt idx="68455">
                  <c:v>6.8455999999999996E-5</c:v>
                </c:pt>
                <c:pt idx="68456">
                  <c:v>6.8456999999999999E-5</c:v>
                </c:pt>
                <c:pt idx="68457">
                  <c:v>6.8458000000000001E-5</c:v>
                </c:pt>
                <c:pt idx="68458">
                  <c:v>6.8459000000000003E-5</c:v>
                </c:pt>
                <c:pt idx="68459">
                  <c:v>6.8460000000000005E-5</c:v>
                </c:pt>
                <c:pt idx="68460">
                  <c:v>6.8460999999999994E-5</c:v>
                </c:pt>
                <c:pt idx="68461">
                  <c:v>6.8461999999999996E-5</c:v>
                </c:pt>
                <c:pt idx="68462">
                  <c:v>6.8462999999999998E-5</c:v>
                </c:pt>
                <c:pt idx="68463">
                  <c:v>6.8464E-5</c:v>
                </c:pt>
                <c:pt idx="68464">
                  <c:v>6.8465000000000003E-5</c:v>
                </c:pt>
                <c:pt idx="68465">
                  <c:v>6.8466000000000005E-5</c:v>
                </c:pt>
                <c:pt idx="68466">
                  <c:v>6.8466999999999993E-5</c:v>
                </c:pt>
                <c:pt idx="68467">
                  <c:v>6.8467999999999996E-5</c:v>
                </c:pt>
                <c:pt idx="68468">
                  <c:v>6.8468999999999998E-5</c:v>
                </c:pt>
                <c:pt idx="68469">
                  <c:v>6.847E-5</c:v>
                </c:pt>
                <c:pt idx="68470">
                  <c:v>6.8471000000000002E-5</c:v>
                </c:pt>
                <c:pt idx="68471">
                  <c:v>6.8472000000000004E-5</c:v>
                </c:pt>
                <c:pt idx="68472">
                  <c:v>6.8473000000000007E-5</c:v>
                </c:pt>
                <c:pt idx="68473">
                  <c:v>6.8473999999999995E-5</c:v>
                </c:pt>
                <c:pt idx="68474">
                  <c:v>6.8474999999999997E-5</c:v>
                </c:pt>
                <c:pt idx="68475">
                  <c:v>6.8476E-5</c:v>
                </c:pt>
                <c:pt idx="68476">
                  <c:v>6.8477000000000002E-5</c:v>
                </c:pt>
                <c:pt idx="68477">
                  <c:v>6.8478000000000004E-5</c:v>
                </c:pt>
                <c:pt idx="68478">
                  <c:v>6.8479000000000006E-5</c:v>
                </c:pt>
                <c:pt idx="68479">
                  <c:v>6.8479999999999995E-5</c:v>
                </c:pt>
                <c:pt idx="68480">
                  <c:v>6.8480999999999997E-5</c:v>
                </c:pt>
                <c:pt idx="68481">
                  <c:v>6.8481999999999999E-5</c:v>
                </c:pt>
                <c:pt idx="68482">
                  <c:v>6.8483000000000001E-5</c:v>
                </c:pt>
                <c:pt idx="68483">
                  <c:v>6.8484000000000004E-5</c:v>
                </c:pt>
                <c:pt idx="68484">
                  <c:v>6.8485000000000006E-5</c:v>
                </c:pt>
                <c:pt idx="68485">
                  <c:v>6.8485999999999994E-5</c:v>
                </c:pt>
                <c:pt idx="68486">
                  <c:v>6.8486999999999997E-5</c:v>
                </c:pt>
                <c:pt idx="68487">
                  <c:v>6.8487999999999999E-5</c:v>
                </c:pt>
                <c:pt idx="68488">
                  <c:v>6.8489000000000001E-5</c:v>
                </c:pt>
                <c:pt idx="68489">
                  <c:v>6.8490000000000003E-5</c:v>
                </c:pt>
                <c:pt idx="68490">
                  <c:v>6.8491000000000005E-5</c:v>
                </c:pt>
                <c:pt idx="68491">
                  <c:v>6.8491999999999994E-5</c:v>
                </c:pt>
                <c:pt idx="68492">
                  <c:v>6.8492999999999996E-5</c:v>
                </c:pt>
                <c:pt idx="68493">
                  <c:v>6.8493999999999998E-5</c:v>
                </c:pt>
                <c:pt idx="68494">
                  <c:v>6.8495000000000001E-5</c:v>
                </c:pt>
                <c:pt idx="68495">
                  <c:v>6.8496000000000003E-5</c:v>
                </c:pt>
                <c:pt idx="68496">
                  <c:v>6.8497000000000005E-5</c:v>
                </c:pt>
                <c:pt idx="68497">
                  <c:v>6.8497999999999994E-5</c:v>
                </c:pt>
                <c:pt idx="68498">
                  <c:v>6.8498999999999996E-5</c:v>
                </c:pt>
                <c:pt idx="68499">
                  <c:v>6.8499999999999998E-5</c:v>
                </c:pt>
                <c:pt idx="68500">
                  <c:v>6.8501E-5</c:v>
                </c:pt>
                <c:pt idx="68501">
                  <c:v>6.8502000000000002E-5</c:v>
                </c:pt>
                <c:pt idx="68502">
                  <c:v>6.8503000000000005E-5</c:v>
                </c:pt>
                <c:pt idx="68503">
                  <c:v>6.8503999999999993E-5</c:v>
                </c:pt>
                <c:pt idx="68504">
                  <c:v>6.8504999999999995E-5</c:v>
                </c:pt>
                <c:pt idx="68505">
                  <c:v>6.8505999999999998E-5</c:v>
                </c:pt>
                <c:pt idx="68506">
                  <c:v>6.8507E-5</c:v>
                </c:pt>
                <c:pt idx="68507">
                  <c:v>6.8508000000000002E-5</c:v>
                </c:pt>
                <c:pt idx="68508">
                  <c:v>6.8509000000000004E-5</c:v>
                </c:pt>
                <c:pt idx="68509">
                  <c:v>6.8510000000000006E-5</c:v>
                </c:pt>
                <c:pt idx="68510">
                  <c:v>6.8510999999999995E-5</c:v>
                </c:pt>
                <c:pt idx="68511">
                  <c:v>6.8511999999999997E-5</c:v>
                </c:pt>
                <c:pt idx="68512">
                  <c:v>6.8512999999999999E-5</c:v>
                </c:pt>
                <c:pt idx="68513">
                  <c:v>6.8514000000000002E-5</c:v>
                </c:pt>
                <c:pt idx="68514">
                  <c:v>6.8515000000000004E-5</c:v>
                </c:pt>
                <c:pt idx="68515">
                  <c:v>6.8516000000000006E-5</c:v>
                </c:pt>
                <c:pt idx="68516">
                  <c:v>6.8516999999999995E-5</c:v>
                </c:pt>
                <c:pt idx="68517">
                  <c:v>6.8517999999999997E-5</c:v>
                </c:pt>
                <c:pt idx="68518">
                  <c:v>6.8518999999999999E-5</c:v>
                </c:pt>
                <c:pt idx="68519">
                  <c:v>6.8520000000000001E-5</c:v>
                </c:pt>
                <c:pt idx="68520">
                  <c:v>6.8521000000000003E-5</c:v>
                </c:pt>
                <c:pt idx="68521">
                  <c:v>6.8522000000000006E-5</c:v>
                </c:pt>
                <c:pt idx="68522">
                  <c:v>6.8522999999999994E-5</c:v>
                </c:pt>
                <c:pt idx="68523">
                  <c:v>6.8523999999999996E-5</c:v>
                </c:pt>
                <c:pt idx="68524">
                  <c:v>6.8524999999999999E-5</c:v>
                </c:pt>
                <c:pt idx="68525">
                  <c:v>6.8526000000000001E-5</c:v>
                </c:pt>
                <c:pt idx="68526">
                  <c:v>6.8527000000000003E-5</c:v>
                </c:pt>
                <c:pt idx="68527">
                  <c:v>6.8528000000000005E-5</c:v>
                </c:pt>
                <c:pt idx="68528">
                  <c:v>6.8528999999999994E-5</c:v>
                </c:pt>
                <c:pt idx="68529">
                  <c:v>6.8529999999999996E-5</c:v>
                </c:pt>
                <c:pt idx="68530">
                  <c:v>6.8530999999999998E-5</c:v>
                </c:pt>
                <c:pt idx="68531">
                  <c:v>6.8532E-5</c:v>
                </c:pt>
                <c:pt idx="68532">
                  <c:v>6.8533000000000003E-5</c:v>
                </c:pt>
                <c:pt idx="68533">
                  <c:v>6.8534000000000005E-5</c:v>
                </c:pt>
                <c:pt idx="68534">
                  <c:v>6.8534999999999993E-5</c:v>
                </c:pt>
                <c:pt idx="68535">
                  <c:v>6.8535999999999996E-5</c:v>
                </c:pt>
                <c:pt idx="68536">
                  <c:v>6.8536999999999998E-5</c:v>
                </c:pt>
                <c:pt idx="68537">
                  <c:v>6.8538E-5</c:v>
                </c:pt>
                <c:pt idx="68538">
                  <c:v>6.8539000000000002E-5</c:v>
                </c:pt>
                <c:pt idx="68539">
                  <c:v>6.8540000000000004E-5</c:v>
                </c:pt>
                <c:pt idx="68540">
                  <c:v>6.8541000000000007E-5</c:v>
                </c:pt>
                <c:pt idx="68541">
                  <c:v>6.8541999999999995E-5</c:v>
                </c:pt>
                <c:pt idx="68542">
                  <c:v>6.8542999999999997E-5</c:v>
                </c:pt>
                <c:pt idx="68543">
                  <c:v>6.8544E-5</c:v>
                </c:pt>
                <c:pt idx="68544">
                  <c:v>6.8545000000000002E-5</c:v>
                </c:pt>
                <c:pt idx="68545">
                  <c:v>6.8546000000000004E-5</c:v>
                </c:pt>
                <c:pt idx="68546">
                  <c:v>6.8547000000000006E-5</c:v>
                </c:pt>
                <c:pt idx="68547">
                  <c:v>6.8547999999999995E-5</c:v>
                </c:pt>
                <c:pt idx="68548">
                  <c:v>6.8548999999999997E-5</c:v>
                </c:pt>
                <c:pt idx="68549">
                  <c:v>6.8549999999999999E-5</c:v>
                </c:pt>
                <c:pt idx="68550">
                  <c:v>6.8551000000000001E-5</c:v>
                </c:pt>
                <c:pt idx="68551">
                  <c:v>6.8552000000000004E-5</c:v>
                </c:pt>
                <c:pt idx="68552">
                  <c:v>6.8553000000000006E-5</c:v>
                </c:pt>
                <c:pt idx="68553">
                  <c:v>6.8553999999999994E-5</c:v>
                </c:pt>
                <c:pt idx="68554">
                  <c:v>6.8554999999999997E-5</c:v>
                </c:pt>
                <c:pt idx="68555">
                  <c:v>6.8555999999999999E-5</c:v>
                </c:pt>
                <c:pt idx="68556">
                  <c:v>6.8557000000000001E-5</c:v>
                </c:pt>
                <c:pt idx="68557">
                  <c:v>6.8558000000000003E-5</c:v>
                </c:pt>
                <c:pt idx="68558">
                  <c:v>6.8559000000000005E-5</c:v>
                </c:pt>
                <c:pt idx="68559">
                  <c:v>6.8559999999999994E-5</c:v>
                </c:pt>
                <c:pt idx="68560">
                  <c:v>6.8560999999999996E-5</c:v>
                </c:pt>
                <c:pt idx="68561">
                  <c:v>6.8561999999999998E-5</c:v>
                </c:pt>
                <c:pt idx="68562">
                  <c:v>6.8563000000000001E-5</c:v>
                </c:pt>
                <c:pt idx="68563">
                  <c:v>6.8564000000000003E-5</c:v>
                </c:pt>
                <c:pt idx="68564">
                  <c:v>6.8565000000000005E-5</c:v>
                </c:pt>
                <c:pt idx="68565">
                  <c:v>6.8565999999999994E-5</c:v>
                </c:pt>
                <c:pt idx="68566">
                  <c:v>6.8566999999999996E-5</c:v>
                </c:pt>
                <c:pt idx="68567">
                  <c:v>6.8567999999999998E-5</c:v>
                </c:pt>
                <c:pt idx="68568">
                  <c:v>6.8569E-5</c:v>
                </c:pt>
                <c:pt idx="68569">
                  <c:v>6.8570000000000002E-5</c:v>
                </c:pt>
                <c:pt idx="68570">
                  <c:v>6.8571000000000005E-5</c:v>
                </c:pt>
                <c:pt idx="68571">
                  <c:v>6.8571999999999993E-5</c:v>
                </c:pt>
                <c:pt idx="68572">
                  <c:v>6.8572999999999996E-5</c:v>
                </c:pt>
                <c:pt idx="68573">
                  <c:v>6.8573999999999998E-5</c:v>
                </c:pt>
                <c:pt idx="68574">
                  <c:v>6.8575E-5</c:v>
                </c:pt>
                <c:pt idx="68575">
                  <c:v>6.8576000000000002E-5</c:v>
                </c:pt>
                <c:pt idx="68576">
                  <c:v>6.8577000000000004E-5</c:v>
                </c:pt>
                <c:pt idx="68577">
                  <c:v>6.8578000000000006E-5</c:v>
                </c:pt>
                <c:pt idx="68578">
                  <c:v>6.8578999999999995E-5</c:v>
                </c:pt>
                <c:pt idx="68579">
                  <c:v>6.8579999999999997E-5</c:v>
                </c:pt>
                <c:pt idx="68580">
                  <c:v>6.8580999999999999E-5</c:v>
                </c:pt>
                <c:pt idx="68581">
                  <c:v>6.8582000000000002E-5</c:v>
                </c:pt>
                <c:pt idx="68582">
                  <c:v>6.8583000000000004E-5</c:v>
                </c:pt>
                <c:pt idx="68583">
                  <c:v>6.8584000000000006E-5</c:v>
                </c:pt>
                <c:pt idx="68584">
                  <c:v>6.8584999999999995E-5</c:v>
                </c:pt>
                <c:pt idx="68585">
                  <c:v>6.8585999999999997E-5</c:v>
                </c:pt>
                <c:pt idx="68586">
                  <c:v>6.8586999999999999E-5</c:v>
                </c:pt>
                <c:pt idx="68587">
                  <c:v>6.8588000000000001E-5</c:v>
                </c:pt>
                <c:pt idx="68588">
                  <c:v>6.8589000000000003E-5</c:v>
                </c:pt>
                <c:pt idx="68589">
                  <c:v>6.8590000000000006E-5</c:v>
                </c:pt>
                <c:pt idx="68590">
                  <c:v>6.8590999999999994E-5</c:v>
                </c:pt>
                <c:pt idx="68591">
                  <c:v>6.8591999999999997E-5</c:v>
                </c:pt>
                <c:pt idx="68592">
                  <c:v>6.8592999999999999E-5</c:v>
                </c:pt>
                <c:pt idx="68593">
                  <c:v>6.8594000000000001E-5</c:v>
                </c:pt>
                <c:pt idx="68594">
                  <c:v>6.8595000000000003E-5</c:v>
                </c:pt>
                <c:pt idx="68595">
                  <c:v>6.8596000000000005E-5</c:v>
                </c:pt>
                <c:pt idx="68596">
                  <c:v>6.8596999999999994E-5</c:v>
                </c:pt>
                <c:pt idx="68597">
                  <c:v>6.8597999999999996E-5</c:v>
                </c:pt>
                <c:pt idx="68598">
                  <c:v>6.8598999999999998E-5</c:v>
                </c:pt>
                <c:pt idx="68599">
                  <c:v>6.86E-5</c:v>
                </c:pt>
                <c:pt idx="68600">
                  <c:v>6.8601000000000003E-5</c:v>
                </c:pt>
                <c:pt idx="68601">
                  <c:v>6.8602000000000005E-5</c:v>
                </c:pt>
                <c:pt idx="68602">
                  <c:v>6.8602999999999994E-5</c:v>
                </c:pt>
                <c:pt idx="68603">
                  <c:v>6.8603999999999996E-5</c:v>
                </c:pt>
                <c:pt idx="68604">
                  <c:v>6.8604999999999998E-5</c:v>
                </c:pt>
                <c:pt idx="68605">
                  <c:v>6.8606E-5</c:v>
                </c:pt>
                <c:pt idx="68606">
                  <c:v>6.8607000000000002E-5</c:v>
                </c:pt>
                <c:pt idx="68607">
                  <c:v>6.8608000000000004E-5</c:v>
                </c:pt>
                <c:pt idx="68608">
                  <c:v>6.8609000000000007E-5</c:v>
                </c:pt>
                <c:pt idx="68609">
                  <c:v>6.8609999999999995E-5</c:v>
                </c:pt>
                <c:pt idx="68610">
                  <c:v>6.8610999999999998E-5</c:v>
                </c:pt>
                <c:pt idx="68611">
                  <c:v>6.8612E-5</c:v>
                </c:pt>
                <c:pt idx="68612">
                  <c:v>6.8613000000000002E-5</c:v>
                </c:pt>
                <c:pt idx="68613">
                  <c:v>6.8614000000000004E-5</c:v>
                </c:pt>
                <c:pt idx="68614">
                  <c:v>6.8615000000000006E-5</c:v>
                </c:pt>
                <c:pt idx="68615">
                  <c:v>6.8615999999999995E-5</c:v>
                </c:pt>
                <c:pt idx="68616">
                  <c:v>6.8616999999999997E-5</c:v>
                </c:pt>
                <c:pt idx="68617">
                  <c:v>6.8617999999999999E-5</c:v>
                </c:pt>
                <c:pt idx="68618">
                  <c:v>6.8619000000000001E-5</c:v>
                </c:pt>
                <c:pt idx="68619">
                  <c:v>6.8620000000000004E-5</c:v>
                </c:pt>
                <c:pt idx="68620">
                  <c:v>6.8621000000000006E-5</c:v>
                </c:pt>
                <c:pt idx="68621">
                  <c:v>6.8621999999999995E-5</c:v>
                </c:pt>
                <c:pt idx="68622">
                  <c:v>6.8622999999999997E-5</c:v>
                </c:pt>
                <c:pt idx="68623">
                  <c:v>6.8623999999999999E-5</c:v>
                </c:pt>
                <c:pt idx="68624">
                  <c:v>6.8625000000000001E-5</c:v>
                </c:pt>
                <c:pt idx="68625">
                  <c:v>6.8626000000000003E-5</c:v>
                </c:pt>
                <c:pt idx="68626">
                  <c:v>6.8627000000000005E-5</c:v>
                </c:pt>
                <c:pt idx="68627">
                  <c:v>6.8627999999999994E-5</c:v>
                </c:pt>
                <c:pt idx="68628">
                  <c:v>6.8628999999999996E-5</c:v>
                </c:pt>
                <c:pt idx="68629">
                  <c:v>6.8629999999999999E-5</c:v>
                </c:pt>
                <c:pt idx="68630">
                  <c:v>6.8631000000000001E-5</c:v>
                </c:pt>
                <c:pt idx="68631">
                  <c:v>6.8632000000000003E-5</c:v>
                </c:pt>
                <c:pt idx="68632">
                  <c:v>6.8633000000000005E-5</c:v>
                </c:pt>
                <c:pt idx="68633">
                  <c:v>6.8633999999999994E-5</c:v>
                </c:pt>
                <c:pt idx="68634">
                  <c:v>6.8634999999999996E-5</c:v>
                </c:pt>
                <c:pt idx="68635">
                  <c:v>6.8635999999999998E-5</c:v>
                </c:pt>
                <c:pt idx="68636">
                  <c:v>6.8637E-5</c:v>
                </c:pt>
                <c:pt idx="68637">
                  <c:v>6.8638000000000003E-5</c:v>
                </c:pt>
                <c:pt idx="68638">
                  <c:v>6.8639000000000005E-5</c:v>
                </c:pt>
                <c:pt idx="68639">
                  <c:v>6.8639999999999993E-5</c:v>
                </c:pt>
                <c:pt idx="68640">
                  <c:v>6.8640999999999996E-5</c:v>
                </c:pt>
                <c:pt idx="68641">
                  <c:v>6.8641999999999998E-5</c:v>
                </c:pt>
                <c:pt idx="68642">
                  <c:v>6.8643E-5</c:v>
                </c:pt>
                <c:pt idx="68643">
                  <c:v>6.8644000000000002E-5</c:v>
                </c:pt>
                <c:pt idx="68644">
                  <c:v>6.8645000000000004E-5</c:v>
                </c:pt>
                <c:pt idx="68645">
                  <c:v>6.8646000000000006E-5</c:v>
                </c:pt>
                <c:pt idx="68646">
                  <c:v>6.8646999999999995E-5</c:v>
                </c:pt>
                <c:pt idx="68647">
                  <c:v>6.8647999999999997E-5</c:v>
                </c:pt>
                <c:pt idx="68648">
                  <c:v>6.8649E-5</c:v>
                </c:pt>
                <c:pt idx="68649">
                  <c:v>6.8650000000000002E-5</c:v>
                </c:pt>
                <c:pt idx="68650">
                  <c:v>6.8651000000000004E-5</c:v>
                </c:pt>
                <c:pt idx="68651">
                  <c:v>6.8652000000000006E-5</c:v>
                </c:pt>
                <c:pt idx="68652">
                  <c:v>6.8652999999999995E-5</c:v>
                </c:pt>
                <c:pt idx="68653">
                  <c:v>6.8653999999999997E-5</c:v>
                </c:pt>
                <c:pt idx="68654">
                  <c:v>6.8654999999999999E-5</c:v>
                </c:pt>
                <c:pt idx="68655">
                  <c:v>6.8656000000000001E-5</c:v>
                </c:pt>
                <c:pt idx="68656">
                  <c:v>6.8657000000000004E-5</c:v>
                </c:pt>
                <c:pt idx="68657">
                  <c:v>6.8658000000000006E-5</c:v>
                </c:pt>
                <c:pt idx="68658">
                  <c:v>6.8658999999999994E-5</c:v>
                </c:pt>
                <c:pt idx="68659">
                  <c:v>6.8659999999999997E-5</c:v>
                </c:pt>
                <c:pt idx="68660">
                  <c:v>6.8660999999999999E-5</c:v>
                </c:pt>
                <c:pt idx="68661">
                  <c:v>6.8662000000000001E-5</c:v>
                </c:pt>
                <c:pt idx="68662">
                  <c:v>6.8663000000000003E-5</c:v>
                </c:pt>
                <c:pt idx="68663">
                  <c:v>6.8664000000000005E-5</c:v>
                </c:pt>
                <c:pt idx="68664">
                  <c:v>6.8664999999999994E-5</c:v>
                </c:pt>
                <c:pt idx="68665">
                  <c:v>6.8665999999999996E-5</c:v>
                </c:pt>
                <c:pt idx="68666">
                  <c:v>6.8666999999999998E-5</c:v>
                </c:pt>
                <c:pt idx="68667">
                  <c:v>6.8668000000000001E-5</c:v>
                </c:pt>
                <c:pt idx="68668">
                  <c:v>6.8669000000000003E-5</c:v>
                </c:pt>
                <c:pt idx="68669">
                  <c:v>6.8670000000000005E-5</c:v>
                </c:pt>
                <c:pt idx="68670">
                  <c:v>6.8670999999999994E-5</c:v>
                </c:pt>
                <c:pt idx="68671">
                  <c:v>6.8671999999999996E-5</c:v>
                </c:pt>
                <c:pt idx="68672">
                  <c:v>6.8672999999999998E-5</c:v>
                </c:pt>
                <c:pt idx="68673">
                  <c:v>6.8674E-5</c:v>
                </c:pt>
                <c:pt idx="68674">
                  <c:v>6.8675000000000002E-5</c:v>
                </c:pt>
                <c:pt idx="68675">
                  <c:v>6.8676000000000005E-5</c:v>
                </c:pt>
                <c:pt idx="68676">
                  <c:v>6.8677000000000007E-5</c:v>
                </c:pt>
                <c:pt idx="68677">
                  <c:v>6.8677999999999995E-5</c:v>
                </c:pt>
                <c:pt idx="68678">
                  <c:v>6.8678999999999998E-5</c:v>
                </c:pt>
                <c:pt idx="68679">
                  <c:v>6.868E-5</c:v>
                </c:pt>
                <c:pt idx="68680">
                  <c:v>6.8681000000000002E-5</c:v>
                </c:pt>
                <c:pt idx="68681">
                  <c:v>6.8682000000000004E-5</c:v>
                </c:pt>
                <c:pt idx="68682">
                  <c:v>6.8683000000000006E-5</c:v>
                </c:pt>
                <c:pt idx="68683">
                  <c:v>6.8683999999999995E-5</c:v>
                </c:pt>
                <c:pt idx="68684">
                  <c:v>6.8684999999999997E-5</c:v>
                </c:pt>
                <c:pt idx="68685">
                  <c:v>6.8685999999999999E-5</c:v>
                </c:pt>
                <c:pt idx="68686">
                  <c:v>6.8687000000000002E-5</c:v>
                </c:pt>
                <c:pt idx="68687">
                  <c:v>6.8688000000000004E-5</c:v>
                </c:pt>
                <c:pt idx="68688">
                  <c:v>6.8689000000000006E-5</c:v>
                </c:pt>
                <c:pt idx="68689">
                  <c:v>6.8689999999999995E-5</c:v>
                </c:pt>
                <c:pt idx="68690">
                  <c:v>6.8690999999999997E-5</c:v>
                </c:pt>
                <c:pt idx="68691">
                  <c:v>6.8691999999999999E-5</c:v>
                </c:pt>
                <c:pt idx="68692">
                  <c:v>6.8693000000000001E-5</c:v>
                </c:pt>
                <c:pt idx="68693">
                  <c:v>6.8694000000000003E-5</c:v>
                </c:pt>
                <c:pt idx="68694">
                  <c:v>6.8695000000000006E-5</c:v>
                </c:pt>
                <c:pt idx="68695">
                  <c:v>6.8695999999999994E-5</c:v>
                </c:pt>
                <c:pt idx="68696">
                  <c:v>6.8696999999999996E-5</c:v>
                </c:pt>
                <c:pt idx="68697">
                  <c:v>6.8697999999999999E-5</c:v>
                </c:pt>
                <c:pt idx="68698">
                  <c:v>6.8699000000000001E-5</c:v>
                </c:pt>
                <c:pt idx="68699">
                  <c:v>6.8700000000000003E-5</c:v>
                </c:pt>
                <c:pt idx="68700">
                  <c:v>6.8701000000000005E-5</c:v>
                </c:pt>
                <c:pt idx="68701">
                  <c:v>6.8701999999999994E-5</c:v>
                </c:pt>
                <c:pt idx="68702">
                  <c:v>6.8702999999999996E-5</c:v>
                </c:pt>
                <c:pt idx="68703">
                  <c:v>6.8703999999999998E-5</c:v>
                </c:pt>
                <c:pt idx="68704">
                  <c:v>6.8705E-5</c:v>
                </c:pt>
                <c:pt idx="68705">
                  <c:v>6.8706000000000003E-5</c:v>
                </c:pt>
                <c:pt idx="68706">
                  <c:v>6.8707000000000005E-5</c:v>
                </c:pt>
                <c:pt idx="68707">
                  <c:v>6.8707999999999993E-5</c:v>
                </c:pt>
                <c:pt idx="68708">
                  <c:v>6.8708999999999996E-5</c:v>
                </c:pt>
                <c:pt idx="68709">
                  <c:v>6.8709999999999998E-5</c:v>
                </c:pt>
                <c:pt idx="68710">
                  <c:v>6.8711E-5</c:v>
                </c:pt>
                <c:pt idx="68711">
                  <c:v>6.8712000000000002E-5</c:v>
                </c:pt>
                <c:pt idx="68712">
                  <c:v>6.8713000000000004E-5</c:v>
                </c:pt>
                <c:pt idx="68713">
                  <c:v>6.8714000000000007E-5</c:v>
                </c:pt>
                <c:pt idx="68714">
                  <c:v>6.8714999999999995E-5</c:v>
                </c:pt>
                <c:pt idx="68715">
                  <c:v>6.8715999999999997E-5</c:v>
                </c:pt>
                <c:pt idx="68716">
                  <c:v>6.8717E-5</c:v>
                </c:pt>
                <c:pt idx="68717">
                  <c:v>6.8718000000000002E-5</c:v>
                </c:pt>
                <c:pt idx="68718">
                  <c:v>6.8719000000000004E-5</c:v>
                </c:pt>
                <c:pt idx="68719">
                  <c:v>6.8720000000000006E-5</c:v>
                </c:pt>
                <c:pt idx="68720">
                  <c:v>6.8720999999999995E-5</c:v>
                </c:pt>
                <c:pt idx="68721">
                  <c:v>6.8721999999999997E-5</c:v>
                </c:pt>
                <c:pt idx="68722">
                  <c:v>6.8722999999999999E-5</c:v>
                </c:pt>
                <c:pt idx="68723">
                  <c:v>6.8724000000000001E-5</c:v>
                </c:pt>
                <c:pt idx="68724">
                  <c:v>6.8725000000000004E-5</c:v>
                </c:pt>
                <c:pt idx="68725">
                  <c:v>6.8726000000000006E-5</c:v>
                </c:pt>
                <c:pt idx="68726">
                  <c:v>6.8726999999999994E-5</c:v>
                </c:pt>
                <c:pt idx="68727">
                  <c:v>6.8727999999999997E-5</c:v>
                </c:pt>
                <c:pt idx="68728">
                  <c:v>6.8728999999999999E-5</c:v>
                </c:pt>
                <c:pt idx="68729">
                  <c:v>6.8730000000000001E-5</c:v>
                </c:pt>
                <c:pt idx="68730">
                  <c:v>6.8731000000000003E-5</c:v>
                </c:pt>
                <c:pt idx="68731">
                  <c:v>6.8732000000000005E-5</c:v>
                </c:pt>
                <c:pt idx="68732">
                  <c:v>6.8732999999999994E-5</c:v>
                </c:pt>
                <c:pt idx="68733">
                  <c:v>6.8733999999999996E-5</c:v>
                </c:pt>
                <c:pt idx="68734">
                  <c:v>6.8734999999999998E-5</c:v>
                </c:pt>
                <c:pt idx="68735">
                  <c:v>6.8736000000000001E-5</c:v>
                </c:pt>
                <c:pt idx="68736">
                  <c:v>6.8737000000000003E-5</c:v>
                </c:pt>
                <c:pt idx="68737">
                  <c:v>6.8738000000000005E-5</c:v>
                </c:pt>
                <c:pt idx="68738">
                  <c:v>6.8738999999999994E-5</c:v>
                </c:pt>
                <c:pt idx="68739">
                  <c:v>6.8739999999999996E-5</c:v>
                </c:pt>
                <c:pt idx="68740">
                  <c:v>6.8740999999999998E-5</c:v>
                </c:pt>
                <c:pt idx="68741">
                  <c:v>6.8742E-5</c:v>
                </c:pt>
                <c:pt idx="68742">
                  <c:v>6.8743000000000002E-5</c:v>
                </c:pt>
                <c:pt idx="68743">
                  <c:v>6.8744000000000005E-5</c:v>
                </c:pt>
                <c:pt idx="68744">
                  <c:v>6.8745000000000007E-5</c:v>
                </c:pt>
                <c:pt idx="68745">
                  <c:v>6.8745999999999995E-5</c:v>
                </c:pt>
                <c:pt idx="68746">
                  <c:v>6.8746999999999998E-5</c:v>
                </c:pt>
                <c:pt idx="68747">
                  <c:v>6.8748E-5</c:v>
                </c:pt>
                <c:pt idx="68748">
                  <c:v>6.8749000000000002E-5</c:v>
                </c:pt>
                <c:pt idx="68749">
                  <c:v>6.8750000000000004E-5</c:v>
                </c:pt>
                <c:pt idx="68750">
                  <c:v>6.8751000000000006E-5</c:v>
                </c:pt>
                <c:pt idx="68751">
                  <c:v>6.8751999999999995E-5</c:v>
                </c:pt>
                <c:pt idx="68752">
                  <c:v>6.8752999999999997E-5</c:v>
                </c:pt>
                <c:pt idx="68753">
                  <c:v>6.8753999999999999E-5</c:v>
                </c:pt>
                <c:pt idx="68754">
                  <c:v>6.8755000000000002E-5</c:v>
                </c:pt>
                <c:pt idx="68755">
                  <c:v>6.8756000000000004E-5</c:v>
                </c:pt>
                <c:pt idx="68756">
                  <c:v>6.8757000000000006E-5</c:v>
                </c:pt>
                <c:pt idx="68757">
                  <c:v>6.8757999999999995E-5</c:v>
                </c:pt>
                <c:pt idx="68758">
                  <c:v>6.8758999999999997E-5</c:v>
                </c:pt>
                <c:pt idx="68759">
                  <c:v>6.8759999999999999E-5</c:v>
                </c:pt>
                <c:pt idx="68760">
                  <c:v>6.8761000000000001E-5</c:v>
                </c:pt>
                <c:pt idx="68761">
                  <c:v>6.8762000000000003E-5</c:v>
                </c:pt>
                <c:pt idx="68762">
                  <c:v>6.8763000000000006E-5</c:v>
                </c:pt>
                <c:pt idx="68763">
                  <c:v>6.8763999999999994E-5</c:v>
                </c:pt>
                <c:pt idx="68764">
                  <c:v>6.8764999999999996E-5</c:v>
                </c:pt>
                <c:pt idx="68765">
                  <c:v>6.8765999999999999E-5</c:v>
                </c:pt>
                <c:pt idx="68766">
                  <c:v>6.8767000000000001E-5</c:v>
                </c:pt>
                <c:pt idx="68767">
                  <c:v>6.8768000000000003E-5</c:v>
                </c:pt>
                <c:pt idx="68768">
                  <c:v>6.8769000000000005E-5</c:v>
                </c:pt>
                <c:pt idx="68769">
                  <c:v>6.8769999999999994E-5</c:v>
                </c:pt>
                <c:pt idx="68770">
                  <c:v>6.8770999999999996E-5</c:v>
                </c:pt>
                <c:pt idx="68771">
                  <c:v>6.8771999999999998E-5</c:v>
                </c:pt>
                <c:pt idx="68772">
                  <c:v>6.8773E-5</c:v>
                </c:pt>
                <c:pt idx="68773">
                  <c:v>6.8774000000000003E-5</c:v>
                </c:pt>
                <c:pt idx="68774">
                  <c:v>6.8775000000000005E-5</c:v>
                </c:pt>
                <c:pt idx="68775">
                  <c:v>6.8775999999999993E-5</c:v>
                </c:pt>
                <c:pt idx="68776">
                  <c:v>6.8776999999999996E-5</c:v>
                </c:pt>
                <c:pt idx="68777">
                  <c:v>6.8777999999999998E-5</c:v>
                </c:pt>
                <c:pt idx="68778">
                  <c:v>6.8779E-5</c:v>
                </c:pt>
                <c:pt idx="68779">
                  <c:v>6.8780000000000002E-5</c:v>
                </c:pt>
                <c:pt idx="68780">
                  <c:v>6.8781000000000004E-5</c:v>
                </c:pt>
                <c:pt idx="68781">
                  <c:v>6.8782000000000007E-5</c:v>
                </c:pt>
                <c:pt idx="68782">
                  <c:v>6.8782999999999995E-5</c:v>
                </c:pt>
                <c:pt idx="68783">
                  <c:v>6.8783999999999997E-5</c:v>
                </c:pt>
                <c:pt idx="68784">
                  <c:v>6.8785E-5</c:v>
                </c:pt>
                <c:pt idx="68785">
                  <c:v>6.8786000000000002E-5</c:v>
                </c:pt>
                <c:pt idx="68786">
                  <c:v>6.8787000000000004E-5</c:v>
                </c:pt>
                <c:pt idx="68787">
                  <c:v>6.8788000000000006E-5</c:v>
                </c:pt>
                <c:pt idx="68788">
                  <c:v>6.8788999999999995E-5</c:v>
                </c:pt>
                <c:pt idx="68789">
                  <c:v>6.8789999999999997E-5</c:v>
                </c:pt>
                <c:pt idx="68790">
                  <c:v>6.8790999999999999E-5</c:v>
                </c:pt>
                <c:pt idx="68791">
                  <c:v>6.8792000000000001E-5</c:v>
                </c:pt>
                <c:pt idx="68792">
                  <c:v>6.8793000000000004E-5</c:v>
                </c:pt>
                <c:pt idx="68793">
                  <c:v>6.8794000000000006E-5</c:v>
                </c:pt>
                <c:pt idx="68794">
                  <c:v>6.8794999999999994E-5</c:v>
                </c:pt>
                <c:pt idx="68795">
                  <c:v>6.8795999999999997E-5</c:v>
                </c:pt>
                <c:pt idx="68796">
                  <c:v>6.8796999999999999E-5</c:v>
                </c:pt>
                <c:pt idx="68797">
                  <c:v>6.8798000000000001E-5</c:v>
                </c:pt>
                <c:pt idx="68798">
                  <c:v>6.8799000000000003E-5</c:v>
                </c:pt>
                <c:pt idx="68799">
                  <c:v>6.8800000000000005E-5</c:v>
                </c:pt>
                <c:pt idx="68800">
                  <c:v>6.8800999999999994E-5</c:v>
                </c:pt>
                <c:pt idx="68801">
                  <c:v>6.8801999999999996E-5</c:v>
                </c:pt>
                <c:pt idx="68802">
                  <c:v>6.8802999999999998E-5</c:v>
                </c:pt>
                <c:pt idx="68803">
                  <c:v>6.8804000000000001E-5</c:v>
                </c:pt>
                <c:pt idx="68804">
                  <c:v>6.8805000000000003E-5</c:v>
                </c:pt>
                <c:pt idx="68805">
                  <c:v>6.8806000000000005E-5</c:v>
                </c:pt>
                <c:pt idx="68806">
                  <c:v>6.8806999999999994E-5</c:v>
                </c:pt>
                <c:pt idx="68807">
                  <c:v>6.8807999999999996E-5</c:v>
                </c:pt>
                <c:pt idx="68808">
                  <c:v>6.8808999999999998E-5</c:v>
                </c:pt>
                <c:pt idx="68809">
                  <c:v>6.881E-5</c:v>
                </c:pt>
                <c:pt idx="68810">
                  <c:v>6.8811000000000002E-5</c:v>
                </c:pt>
                <c:pt idx="68811">
                  <c:v>6.8812000000000005E-5</c:v>
                </c:pt>
                <c:pt idx="68812">
                  <c:v>6.8813000000000007E-5</c:v>
                </c:pt>
                <c:pt idx="68813">
                  <c:v>6.8813999999999995E-5</c:v>
                </c:pt>
                <c:pt idx="68814">
                  <c:v>6.8814999999999998E-5</c:v>
                </c:pt>
                <c:pt idx="68815">
                  <c:v>6.8816E-5</c:v>
                </c:pt>
                <c:pt idx="68816">
                  <c:v>6.8817000000000002E-5</c:v>
                </c:pt>
                <c:pt idx="68817">
                  <c:v>6.8818000000000004E-5</c:v>
                </c:pt>
                <c:pt idx="68818">
                  <c:v>6.8819000000000006E-5</c:v>
                </c:pt>
                <c:pt idx="68819">
                  <c:v>6.8819999999999995E-5</c:v>
                </c:pt>
                <c:pt idx="68820">
                  <c:v>6.8820999999999997E-5</c:v>
                </c:pt>
                <c:pt idx="68821">
                  <c:v>6.8821999999999999E-5</c:v>
                </c:pt>
                <c:pt idx="68822">
                  <c:v>6.8823000000000002E-5</c:v>
                </c:pt>
                <c:pt idx="68823">
                  <c:v>6.8824000000000004E-5</c:v>
                </c:pt>
                <c:pt idx="68824">
                  <c:v>6.8825000000000006E-5</c:v>
                </c:pt>
                <c:pt idx="68825">
                  <c:v>6.8825999999999995E-5</c:v>
                </c:pt>
                <c:pt idx="68826">
                  <c:v>6.8826999999999997E-5</c:v>
                </c:pt>
                <c:pt idx="68827">
                  <c:v>6.8827999999999999E-5</c:v>
                </c:pt>
                <c:pt idx="68828">
                  <c:v>6.8829000000000001E-5</c:v>
                </c:pt>
                <c:pt idx="68829">
                  <c:v>6.8830000000000003E-5</c:v>
                </c:pt>
                <c:pt idx="68830">
                  <c:v>6.8831000000000006E-5</c:v>
                </c:pt>
                <c:pt idx="68831">
                  <c:v>6.8831999999999994E-5</c:v>
                </c:pt>
                <c:pt idx="68832">
                  <c:v>6.8832999999999996E-5</c:v>
                </c:pt>
                <c:pt idx="68833">
                  <c:v>6.8833999999999999E-5</c:v>
                </c:pt>
                <c:pt idx="68834">
                  <c:v>6.8835000000000001E-5</c:v>
                </c:pt>
                <c:pt idx="68835">
                  <c:v>6.8836000000000003E-5</c:v>
                </c:pt>
                <c:pt idx="68836">
                  <c:v>6.8837000000000005E-5</c:v>
                </c:pt>
                <c:pt idx="68837">
                  <c:v>6.8837999999999994E-5</c:v>
                </c:pt>
                <c:pt idx="68838">
                  <c:v>6.8838999999999996E-5</c:v>
                </c:pt>
                <c:pt idx="68839">
                  <c:v>6.8839999999999998E-5</c:v>
                </c:pt>
                <c:pt idx="68840">
                  <c:v>6.8841E-5</c:v>
                </c:pt>
                <c:pt idx="68841">
                  <c:v>6.8842000000000003E-5</c:v>
                </c:pt>
                <c:pt idx="68842">
                  <c:v>6.8843000000000005E-5</c:v>
                </c:pt>
                <c:pt idx="68843">
                  <c:v>6.8843999999999993E-5</c:v>
                </c:pt>
                <c:pt idx="68844">
                  <c:v>6.8844999999999996E-5</c:v>
                </c:pt>
                <c:pt idx="68845">
                  <c:v>6.8845999999999998E-5</c:v>
                </c:pt>
                <c:pt idx="68846">
                  <c:v>6.8847E-5</c:v>
                </c:pt>
                <c:pt idx="68847">
                  <c:v>6.8848000000000002E-5</c:v>
                </c:pt>
                <c:pt idx="68848">
                  <c:v>6.8849000000000004E-5</c:v>
                </c:pt>
                <c:pt idx="68849">
                  <c:v>6.8850000000000007E-5</c:v>
                </c:pt>
                <c:pt idx="68850">
                  <c:v>6.8850999999999995E-5</c:v>
                </c:pt>
                <c:pt idx="68851">
                  <c:v>6.8851999999999997E-5</c:v>
                </c:pt>
                <c:pt idx="68852">
                  <c:v>6.8853E-5</c:v>
                </c:pt>
                <c:pt idx="68853">
                  <c:v>6.8854000000000002E-5</c:v>
                </c:pt>
                <c:pt idx="68854">
                  <c:v>6.8855000000000004E-5</c:v>
                </c:pt>
                <c:pt idx="68855">
                  <c:v>6.8856000000000006E-5</c:v>
                </c:pt>
                <c:pt idx="68856">
                  <c:v>6.8856999999999995E-5</c:v>
                </c:pt>
                <c:pt idx="68857">
                  <c:v>6.8857999999999997E-5</c:v>
                </c:pt>
                <c:pt idx="68858">
                  <c:v>6.8858999999999999E-5</c:v>
                </c:pt>
                <c:pt idx="68859">
                  <c:v>6.8860000000000001E-5</c:v>
                </c:pt>
                <c:pt idx="68860">
                  <c:v>6.8861000000000004E-5</c:v>
                </c:pt>
                <c:pt idx="68861">
                  <c:v>6.8862000000000006E-5</c:v>
                </c:pt>
                <c:pt idx="68862">
                  <c:v>6.8862999999999994E-5</c:v>
                </c:pt>
                <c:pt idx="68863">
                  <c:v>6.8863999999999997E-5</c:v>
                </c:pt>
                <c:pt idx="68864">
                  <c:v>6.8864999999999999E-5</c:v>
                </c:pt>
                <c:pt idx="68865">
                  <c:v>6.8866000000000001E-5</c:v>
                </c:pt>
                <c:pt idx="68866">
                  <c:v>6.8867000000000003E-5</c:v>
                </c:pt>
                <c:pt idx="68867">
                  <c:v>6.8868000000000005E-5</c:v>
                </c:pt>
                <c:pt idx="68868">
                  <c:v>6.8868999999999994E-5</c:v>
                </c:pt>
                <c:pt idx="68869">
                  <c:v>6.8869999999999996E-5</c:v>
                </c:pt>
                <c:pt idx="68870">
                  <c:v>6.8870999999999998E-5</c:v>
                </c:pt>
                <c:pt idx="68871">
                  <c:v>6.8872000000000001E-5</c:v>
                </c:pt>
                <c:pt idx="68872">
                  <c:v>6.8873000000000003E-5</c:v>
                </c:pt>
                <c:pt idx="68873">
                  <c:v>6.8874000000000005E-5</c:v>
                </c:pt>
                <c:pt idx="68874">
                  <c:v>6.8874999999999994E-5</c:v>
                </c:pt>
                <c:pt idx="68875">
                  <c:v>6.8875999999999996E-5</c:v>
                </c:pt>
                <c:pt idx="68876">
                  <c:v>6.8876999999999998E-5</c:v>
                </c:pt>
                <c:pt idx="68877">
                  <c:v>6.8878E-5</c:v>
                </c:pt>
                <c:pt idx="68878">
                  <c:v>6.8879000000000002E-5</c:v>
                </c:pt>
                <c:pt idx="68879">
                  <c:v>6.8880000000000005E-5</c:v>
                </c:pt>
                <c:pt idx="68880">
                  <c:v>6.8880999999999993E-5</c:v>
                </c:pt>
                <c:pt idx="68881">
                  <c:v>6.8881999999999995E-5</c:v>
                </c:pt>
                <c:pt idx="68882">
                  <c:v>6.8882999999999998E-5</c:v>
                </c:pt>
                <c:pt idx="68883">
                  <c:v>6.8884E-5</c:v>
                </c:pt>
                <c:pt idx="68884">
                  <c:v>6.8885000000000002E-5</c:v>
                </c:pt>
                <c:pt idx="68885">
                  <c:v>6.8886000000000004E-5</c:v>
                </c:pt>
                <c:pt idx="68886">
                  <c:v>6.8887000000000006E-5</c:v>
                </c:pt>
                <c:pt idx="68887">
                  <c:v>6.8887999999999995E-5</c:v>
                </c:pt>
                <c:pt idx="68888">
                  <c:v>6.8888999999999997E-5</c:v>
                </c:pt>
                <c:pt idx="68889">
                  <c:v>6.8889999999999999E-5</c:v>
                </c:pt>
                <c:pt idx="68890">
                  <c:v>6.8891000000000002E-5</c:v>
                </c:pt>
                <c:pt idx="68891">
                  <c:v>6.8892000000000004E-5</c:v>
                </c:pt>
                <c:pt idx="68892">
                  <c:v>6.8893000000000006E-5</c:v>
                </c:pt>
                <c:pt idx="68893">
                  <c:v>6.8893999999999995E-5</c:v>
                </c:pt>
                <c:pt idx="68894">
                  <c:v>6.8894999999999997E-5</c:v>
                </c:pt>
                <c:pt idx="68895">
                  <c:v>6.8895999999999999E-5</c:v>
                </c:pt>
                <c:pt idx="68896">
                  <c:v>6.8897000000000001E-5</c:v>
                </c:pt>
                <c:pt idx="68897">
                  <c:v>6.8898000000000003E-5</c:v>
                </c:pt>
                <c:pt idx="68898">
                  <c:v>6.8899000000000006E-5</c:v>
                </c:pt>
                <c:pt idx="68899">
                  <c:v>6.8899999999999994E-5</c:v>
                </c:pt>
                <c:pt idx="68900">
                  <c:v>6.8900999999999996E-5</c:v>
                </c:pt>
                <c:pt idx="68901">
                  <c:v>6.8901999999999999E-5</c:v>
                </c:pt>
                <c:pt idx="68902">
                  <c:v>6.8903000000000001E-5</c:v>
                </c:pt>
                <c:pt idx="68903">
                  <c:v>6.8904000000000003E-5</c:v>
                </c:pt>
                <c:pt idx="68904">
                  <c:v>6.8905000000000005E-5</c:v>
                </c:pt>
                <c:pt idx="68905">
                  <c:v>6.8905999999999994E-5</c:v>
                </c:pt>
                <c:pt idx="68906">
                  <c:v>6.8906999999999996E-5</c:v>
                </c:pt>
                <c:pt idx="68907">
                  <c:v>6.8907999999999998E-5</c:v>
                </c:pt>
                <c:pt idx="68908">
                  <c:v>6.8909E-5</c:v>
                </c:pt>
                <c:pt idx="68909">
                  <c:v>6.8910000000000003E-5</c:v>
                </c:pt>
                <c:pt idx="68910">
                  <c:v>6.8911000000000005E-5</c:v>
                </c:pt>
                <c:pt idx="68911">
                  <c:v>6.8911999999999993E-5</c:v>
                </c:pt>
                <c:pt idx="68912">
                  <c:v>6.8912999999999996E-5</c:v>
                </c:pt>
                <c:pt idx="68913">
                  <c:v>6.8913999999999998E-5</c:v>
                </c:pt>
                <c:pt idx="68914">
                  <c:v>6.8915E-5</c:v>
                </c:pt>
                <c:pt idx="68915">
                  <c:v>6.8916000000000002E-5</c:v>
                </c:pt>
                <c:pt idx="68916">
                  <c:v>6.8917000000000004E-5</c:v>
                </c:pt>
                <c:pt idx="68917">
                  <c:v>6.8918000000000007E-5</c:v>
                </c:pt>
                <c:pt idx="68918">
                  <c:v>6.8918999999999995E-5</c:v>
                </c:pt>
                <c:pt idx="68919">
                  <c:v>6.8919999999999997E-5</c:v>
                </c:pt>
                <c:pt idx="68920">
                  <c:v>6.8921E-5</c:v>
                </c:pt>
                <c:pt idx="68921">
                  <c:v>6.8922000000000002E-5</c:v>
                </c:pt>
                <c:pt idx="68922">
                  <c:v>6.8923000000000004E-5</c:v>
                </c:pt>
                <c:pt idx="68923">
                  <c:v>6.8924000000000006E-5</c:v>
                </c:pt>
                <c:pt idx="68924">
                  <c:v>6.8924999999999995E-5</c:v>
                </c:pt>
                <c:pt idx="68925">
                  <c:v>6.8925999999999997E-5</c:v>
                </c:pt>
                <c:pt idx="68926">
                  <c:v>6.8926999999999999E-5</c:v>
                </c:pt>
                <c:pt idx="68927">
                  <c:v>6.8928000000000001E-5</c:v>
                </c:pt>
                <c:pt idx="68928">
                  <c:v>6.8929000000000004E-5</c:v>
                </c:pt>
                <c:pt idx="68929">
                  <c:v>6.8930000000000006E-5</c:v>
                </c:pt>
                <c:pt idx="68930">
                  <c:v>6.8930999999999994E-5</c:v>
                </c:pt>
                <c:pt idx="68931">
                  <c:v>6.8931999999999997E-5</c:v>
                </c:pt>
                <c:pt idx="68932">
                  <c:v>6.8932999999999999E-5</c:v>
                </c:pt>
                <c:pt idx="68933">
                  <c:v>6.8934000000000001E-5</c:v>
                </c:pt>
                <c:pt idx="68934">
                  <c:v>6.8935000000000003E-5</c:v>
                </c:pt>
                <c:pt idx="68935">
                  <c:v>6.8936000000000005E-5</c:v>
                </c:pt>
                <c:pt idx="68936">
                  <c:v>6.8936999999999994E-5</c:v>
                </c:pt>
                <c:pt idx="68937">
                  <c:v>6.8937999999999996E-5</c:v>
                </c:pt>
                <c:pt idx="68938">
                  <c:v>6.8938999999999998E-5</c:v>
                </c:pt>
                <c:pt idx="68939">
                  <c:v>6.8940000000000001E-5</c:v>
                </c:pt>
                <c:pt idx="68940">
                  <c:v>6.8941000000000003E-5</c:v>
                </c:pt>
                <c:pt idx="68941">
                  <c:v>6.8942000000000005E-5</c:v>
                </c:pt>
                <c:pt idx="68942">
                  <c:v>6.8942999999999994E-5</c:v>
                </c:pt>
                <c:pt idx="68943">
                  <c:v>6.8943999999999996E-5</c:v>
                </c:pt>
                <c:pt idx="68944">
                  <c:v>6.8944999999999998E-5</c:v>
                </c:pt>
                <c:pt idx="68945">
                  <c:v>6.8946E-5</c:v>
                </c:pt>
                <c:pt idx="68946">
                  <c:v>6.8947000000000002E-5</c:v>
                </c:pt>
                <c:pt idx="68947">
                  <c:v>6.8948000000000005E-5</c:v>
                </c:pt>
                <c:pt idx="68948">
                  <c:v>6.8948999999999993E-5</c:v>
                </c:pt>
                <c:pt idx="68949">
                  <c:v>6.8949999999999995E-5</c:v>
                </c:pt>
                <c:pt idx="68950">
                  <c:v>6.8950999999999998E-5</c:v>
                </c:pt>
                <c:pt idx="68951">
                  <c:v>6.8952E-5</c:v>
                </c:pt>
                <c:pt idx="68952">
                  <c:v>6.8953000000000002E-5</c:v>
                </c:pt>
                <c:pt idx="68953">
                  <c:v>6.8954000000000004E-5</c:v>
                </c:pt>
                <c:pt idx="68954">
                  <c:v>6.8955000000000006E-5</c:v>
                </c:pt>
                <c:pt idx="68955">
                  <c:v>6.8955999999999995E-5</c:v>
                </c:pt>
                <c:pt idx="68956">
                  <c:v>6.8956999999999997E-5</c:v>
                </c:pt>
                <c:pt idx="68957">
                  <c:v>6.8957999999999999E-5</c:v>
                </c:pt>
                <c:pt idx="68958">
                  <c:v>6.8959000000000002E-5</c:v>
                </c:pt>
                <c:pt idx="68959">
                  <c:v>6.8960000000000004E-5</c:v>
                </c:pt>
                <c:pt idx="68960">
                  <c:v>6.8961000000000006E-5</c:v>
                </c:pt>
                <c:pt idx="68961">
                  <c:v>6.8961999999999995E-5</c:v>
                </c:pt>
                <c:pt idx="68962">
                  <c:v>6.8962999999999997E-5</c:v>
                </c:pt>
                <c:pt idx="68963">
                  <c:v>6.8963999999999999E-5</c:v>
                </c:pt>
                <c:pt idx="68964">
                  <c:v>6.8965000000000001E-5</c:v>
                </c:pt>
                <c:pt idx="68965">
                  <c:v>6.8966000000000003E-5</c:v>
                </c:pt>
                <c:pt idx="68966">
                  <c:v>6.8967000000000006E-5</c:v>
                </c:pt>
                <c:pt idx="68967">
                  <c:v>6.8967999999999994E-5</c:v>
                </c:pt>
                <c:pt idx="68968">
                  <c:v>6.8968999999999996E-5</c:v>
                </c:pt>
                <c:pt idx="68969">
                  <c:v>6.8969999999999999E-5</c:v>
                </c:pt>
                <c:pt idx="68970">
                  <c:v>6.8971000000000001E-5</c:v>
                </c:pt>
                <c:pt idx="68971">
                  <c:v>6.8972000000000003E-5</c:v>
                </c:pt>
                <c:pt idx="68972">
                  <c:v>6.8973000000000005E-5</c:v>
                </c:pt>
                <c:pt idx="68973">
                  <c:v>6.8973999999999994E-5</c:v>
                </c:pt>
                <c:pt idx="68974">
                  <c:v>6.8974999999999996E-5</c:v>
                </c:pt>
                <c:pt idx="68975">
                  <c:v>6.8975999999999998E-5</c:v>
                </c:pt>
                <c:pt idx="68976">
                  <c:v>6.8977E-5</c:v>
                </c:pt>
                <c:pt idx="68977">
                  <c:v>6.8978000000000003E-5</c:v>
                </c:pt>
                <c:pt idx="68978">
                  <c:v>6.8979000000000005E-5</c:v>
                </c:pt>
                <c:pt idx="68979">
                  <c:v>6.8979999999999993E-5</c:v>
                </c:pt>
                <c:pt idx="68980">
                  <c:v>6.8980999999999996E-5</c:v>
                </c:pt>
                <c:pt idx="68981">
                  <c:v>6.8981999999999998E-5</c:v>
                </c:pt>
                <c:pt idx="68982">
                  <c:v>6.8983E-5</c:v>
                </c:pt>
                <c:pt idx="68983">
                  <c:v>6.8984000000000002E-5</c:v>
                </c:pt>
                <c:pt idx="68984">
                  <c:v>6.8985000000000004E-5</c:v>
                </c:pt>
                <c:pt idx="68985">
                  <c:v>6.8986000000000007E-5</c:v>
                </c:pt>
                <c:pt idx="68986">
                  <c:v>6.8986999999999995E-5</c:v>
                </c:pt>
                <c:pt idx="68987">
                  <c:v>6.8987999999999997E-5</c:v>
                </c:pt>
                <c:pt idx="68988">
                  <c:v>6.8989E-5</c:v>
                </c:pt>
                <c:pt idx="68989">
                  <c:v>6.8990000000000002E-5</c:v>
                </c:pt>
                <c:pt idx="68990">
                  <c:v>6.8991000000000004E-5</c:v>
                </c:pt>
                <c:pt idx="68991">
                  <c:v>6.8992000000000006E-5</c:v>
                </c:pt>
                <c:pt idx="68992">
                  <c:v>6.8992999999999995E-5</c:v>
                </c:pt>
                <c:pt idx="68993">
                  <c:v>6.8993999999999997E-5</c:v>
                </c:pt>
                <c:pt idx="68994">
                  <c:v>6.8994999999999999E-5</c:v>
                </c:pt>
                <c:pt idx="68995">
                  <c:v>6.8996000000000001E-5</c:v>
                </c:pt>
                <c:pt idx="68996">
                  <c:v>6.8997000000000004E-5</c:v>
                </c:pt>
                <c:pt idx="68997">
                  <c:v>6.8998000000000006E-5</c:v>
                </c:pt>
                <c:pt idx="68998">
                  <c:v>6.8998999999999994E-5</c:v>
                </c:pt>
                <c:pt idx="68999">
                  <c:v>6.8999999999999997E-5</c:v>
                </c:pt>
                <c:pt idx="69000">
                  <c:v>6.9000999999999999E-5</c:v>
                </c:pt>
                <c:pt idx="69001">
                  <c:v>6.9002000000000001E-5</c:v>
                </c:pt>
                <c:pt idx="69002">
                  <c:v>6.9003000000000003E-5</c:v>
                </c:pt>
                <c:pt idx="69003">
                  <c:v>6.9004000000000005E-5</c:v>
                </c:pt>
                <c:pt idx="69004">
                  <c:v>6.9004999999999994E-5</c:v>
                </c:pt>
                <c:pt idx="69005">
                  <c:v>6.9005999999999996E-5</c:v>
                </c:pt>
                <c:pt idx="69006">
                  <c:v>6.9006999999999998E-5</c:v>
                </c:pt>
                <c:pt idx="69007">
                  <c:v>6.9008000000000001E-5</c:v>
                </c:pt>
                <c:pt idx="69008">
                  <c:v>6.9009000000000003E-5</c:v>
                </c:pt>
                <c:pt idx="69009">
                  <c:v>6.9010000000000005E-5</c:v>
                </c:pt>
                <c:pt idx="69010">
                  <c:v>6.9010999999999994E-5</c:v>
                </c:pt>
                <c:pt idx="69011">
                  <c:v>6.9011999999999996E-5</c:v>
                </c:pt>
                <c:pt idx="69012">
                  <c:v>6.9012999999999998E-5</c:v>
                </c:pt>
                <c:pt idx="69013">
                  <c:v>6.9014E-5</c:v>
                </c:pt>
                <c:pt idx="69014">
                  <c:v>6.9015000000000002E-5</c:v>
                </c:pt>
                <c:pt idx="69015">
                  <c:v>6.9016000000000005E-5</c:v>
                </c:pt>
                <c:pt idx="69016">
                  <c:v>6.9016999999999993E-5</c:v>
                </c:pt>
                <c:pt idx="69017">
                  <c:v>6.9017999999999995E-5</c:v>
                </c:pt>
                <c:pt idx="69018">
                  <c:v>6.9018999999999998E-5</c:v>
                </c:pt>
                <c:pt idx="69019">
                  <c:v>6.902E-5</c:v>
                </c:pt>
                <c:pt idx="69020">
                  <c:v>6.9021000000000002E-5</c:v>
                </c:pt>
                <c:pt idx="69021">
                  <c:v>6.9022000000000004E-5</c:v>
                </c:pt>
                <c:pt idx="69022">
                  <c:v>6.9023000000000006E-5</c:v>
                </c:pt>
                <c:pt idx="69023">
                  <c:v>6.9023999999999995E-5</c:v>
                </c:pt>
                <c:pt idx="69024">
                  <c:v>6.9024999999999997E-5</c:v>
                </c:pt>
                <c:pt idx="69025">
                  <c:v>6.9025999999999999E-5</c:v>
                </c:pt>
                <c:pt idx="69026">
                  <c:v>6.9027000000000002E-5</c:v>
                </c:pt>
                <c:pt idx="69027">
                  <c:v>6.9028000000000004E-5</c:v>
                </c:pt>
                <c:pt idx="69028">
                  <c:v>6.9029000000000006E-5</c:v>
                </c:pt>
                <c:pt idx="69029">
                  <c:v>6.9029999999999995E-5</c:v>
                </c:pt>
                <c:pt idx="69030">
                  <c:v>6.9030999999999997E-5</c:v>
                </c:pt>
                <c:pt idx="69031">
                  <c:v>6.9031999999999999E-5</c:v>
                </c:pt>
                <c:pt idx="69032">
                  <c:v>6.9033000000000001E-5</c:v>
                </c:pt>
                <c:pt idx="69033">
                  <c:v>6.9034000000000003E-5</c:v>
                </c:pt>
                <c:pt idx="69034">
                  <c:v>6.9035000000000006E-5</c:v>
                </c:pt>
                <c:pt idx="69035">
                  <c:v>6.9035999999999994E-5</c:v>
                </c:pt>
                <c:pt idx="69036">
                  <c:v>6.9036999999999996E-5</c:v>
                </c:pt>
                <c:pt idx="69037">
                  <c:v>6.9037999999999999E-5</c:v>
                </c:pt>
                <c:pt idx="69038">
                  <c:v>6.9039000000000001E-5</c:v>
                </c:pt>
                <c:pt idx="69039">
                  <c:v>6.9040000000000003E-5</c:v>
                </c:pt>
                <c:pt idx="69040">
                  <c:v>6.9041000000000005E-5</c:v>
                </c:pt>
                <c:pt idx="69041">
                  <c:v>6.9041999999999994E-5</c:v>
                </c:pt>
                <c:pt idx="69042">
                  <c:v>6.9042999999999996E-5</c:v>
                </c:pt>
                <c:pt idx="69043">
                  <c:v>6.9043999999999998E-5</c:v>
                </c:pt>
                <c:pt idx="69044">
                  <c:v>6.9045E-5</c:v>
                </c:pt>
                <c:pt idx="69045">
                  <c:v>6.9046000000000003E-5</c:v>
                </c:pt>
                <c:pt idx="69046">
                  <c:v>6.9047000000000005E-5</c:v>
                </c:pt>
                <c:pt idx="69047">
                  <c:v>6.9047999999999993E-5</c:v>
                </c:pt>
                <c:pt idx="69048">
                  <c:v>6.9048999999999996E-5</c:v>
                </c:pt>
                <c:pt idx="69049">
                  <c:v>6.9049999999999998E-5</c:v>
                </c:pt>
                <c:pt idx="69050">
                  <c:v>6.9051E-5</c:v>
                </c:pt>
                <c:pt idx="69051">
                  <c:v>6.9052000000000002E-5</c:v>
                </c:pt>
                <c:pt idx="69052">
                  <c:v>6.9053000000000004E-5</c:v>
                </c:pt>
                <c:pt idx="69053">
                  <c:v>6.9054000000000007E-5</c:v>
                </c:pt>
                <c:pt idx="69054">
                  <c:v>6.9054999999999995E-5</c:v>
                </c:pt>
                <c:pt idx="69055">
                  <c:v>6.9055999999999997E-5</c:v>
                </c:pt>
                <c:pt idx="69056">
                  <c:v>6.9057E-5</c:v>
                </c:pt>
                <c:pt idx="69057">
                  <c:v>6.9058000000000002E-5</c:v>
                </c:pt>
                <c:pt idx="69058">
                  <c:v>6.9059000000000004E-5</c:v>
                </c:pt>
                <c:pt idx="69059">
                  <c:v>6.9060000000000006E-5</c:v>
                </c:pt>
                <c:pt idx="69060">
                  <c:v>6.9060999999999995E-5</c:v>
                </c:pt>
                <c:pt idx="69061">
                  <c:v>6.9061999999999997E-5</c:v>
                </c:pt>
                <c:pt idx="69062">
                  <c:v>6.9062999999999999E-5</c:v>
                </c:pt>
                <c:pt idx="69063">
                  <c:v>6.9064000000000001E-5</c:v>
                </c:pt>
                <c:pt idx="69064">
                  <c:v>6.9065000000000004E-5</c:v>
                </c:pt>
                <c:pt idx="69065">
                  <c:v>6.9066000000000006E-5</c:v>
                </c:pt>
                <c:pt idx="69066">
                  <c:v>6.9066999999999994E-5</c:v>
                </c:pt>
                <c:pt idx="69067">
                  <c:v>6.9067999999999997E-5</c:v>
                </c:pt>
                <c:pt idx="69068">
                  <c:v>6.9068999999999999E-5</c:v>
                </c:pt>
                <c:pt idx="69069">
                  <c:v>6.9070000000000001E-5</c:v>
                </c:pt>
                <c:pt idx="69070">
                  <c:v>6.9071000000000003E-5</c:v>
                </c:pt>
                <c:pt idx="69071">
                  <c:v>6.9072000000000005E-5</c:v>
                </c:pt>
                <c:pt idx="69072">
                  <c:v>6.9072999999999994E-5</c:v>
                </c:pt>
                <c:pt idx="69073">
                  <c:v>6.9073999999999996E-5</c:v>
                </c:pt>
                <c:pt idx="69074">
                  <c:v>6.9074999999999998E-5</c:v>
                </c:pt>
                <c:pt idx="69075">
                  <c:v>6.9076000000000001E-5</c:v>
                </c:pt>
                <c:pt idx="69076">
                  <c:v>6.9077000000000003E-5</c:v>
                </c:pt>
                <c:pt idx="69077">
                  <c:v>6.9078000000000005E-5</c:v>
                </c:pt>
                <c:pt idx="69078">
                  <c:v>6.9078999999999994E-5</c:v>
                </c:pt>
                <c:pt idx="69079">
                  <c:v>6.9079999999999996E-5</c:v>
                </c:pt>
                <c:pt idx="69080">
                  <c:v>6.9080999999999998E-5</c:v>
                </c:pt>
                <c:pt idx="69081">
                  <c:v>6.9082E-5</c:v>
                </c:pt>
                <c:pt idx="69082">
                  <c:v>6.9083000000000002E-5</c:v>
                </c:pt>
                <c:pt idx="69083">
                  <c:v>6.9084000000000005E-5</c:v>
                </c:pt>
                <c:pt idx="69084">
                  <c:v>6.9084999999999993E-5</c:v>
                </c:pt>
                <c:pt idx="69085">
                  <c:v>6.9085999999999996E-5</c:v>
                </c:pt>
                <c:pt idx="69086">
                  <c:v>6.9086999999999998E-5</c:v>
                </c:pt>
                <c:pt idx="69087">
                  <c:v>6.9088E-5</c:v>
                </c:pt>
                <c:pt idx="69088">
                  <c:v>6.9089000000000002E-5</c:v>
                </c:pt>
                <c:pt idx="69089">
                  <c:v>6.9090000000000004E-5</c:v>
                </c:pt>
                <c:pt idx="69090">
                  <c:v>6.9091000000000006E-5</c:v>
                </c:pt>
                <c:pt idx="69091">
                  <c:v>6.9091999999999995E-5</c:v>
                </c:pt>
                <c:pt idx="69092">
                  <c:v>6.9092999999999997E-5</c:v>
                </c:pt>
                <c:pt idx="69093">
                  <c:v>6.9093999999999999E-5</c:v>
                </c:pt>
                <c:pt idx="69094">
                  <c:v>6.9095000000000002E-5</c:v>
                </c:pt>
                <c:pt idx="69095">
                  <c:v>6.9096000000000004E-5</c:v>
                </c:pt>
                <c:pt idx="69096">
                  <c:v>6.9097000000000006E-5</c:v>
                </c:pt>
                <c:pt idx="69097">
                  <c:v>6.9097999999999995E-5</c:v>
                </c:pt>
                <c:pt idx="69098">
                  <c:v>6.9098999999999997E-5</c:v>
                </c:pt>
                <c:pt idx="69099">
                  <c:v>6.9099999999999999E-5</c:v>
                </c:pt>
                <c:pt idx="69100">
                  <c:v>6.9101000000000001E-5</c:v>
                </c:pt>
                <c:pt idx="69101">
                  <c:v>6.9102000000000003E-5</c:v>
                </c:pt>
                <c:pt idx="69102">
                  <c:v>6.9103000000000006E-5</c:v>
                </c:pt>
                <c:pt idx="69103">
                  <c:v>6.9103999999999994E-5</c:v>
                </c:pt>
                <c:pt idx="69104">
                  <c:v>6.9104999999999997E-5</c:v>
                </c:pt>
                <c:pt idx="69105">
                  <c:v>6.9105999999999999E-5</c:v>
                </c:pt>
                <c:pt idx="69106">
                  <c:v>6.9107000000000001E-5</c:v>
                </c:pt>
                <c:pt idx="69107">
                  <c:v>6.9108000000000003E-5</c:v>
                </c:pt>
                <c:pt idx="69108">
                  <c:v>6.9109000000000005E-5</c:v>
                </c:pt>
                <c:pt idx="69109">
                  <c:v>6.9109999999999994E-5</c:v>
                </c:pt>
                <c:pt idx="69110">
                  <c:v>6.9110999999999996E-5</c:v>
                </c:pt>
                <c:pt idx="69111">
                  <c:v>6.9111999999999998E-5</c:v>
                </c:pt>
                <c:pt idx="69112">
                  <c:v>6.9113E-5</c:v>
                </c:pt>
                <c:pt idx="69113">
                  <c:v>6.9114000000000003E-5</c:v>
                </c:pt>
                <c:pt idx="69114">
                  <c:v>6.9115000000000005E-5</c:v>
                </c:pt>
                <c:pt idx="69115">
                  <c:v>6.9115999999999994E-5</c:v>
                </c:pt>
                <c:pt idx="69116">
                  <c:v>6.9116999999999996E-5</c:v>
                </c:pt>
                <c:pt idx="69117">
                  <c:v>6.9117999999999998E-5</c:v>
                </c:pt>
                <c:pt idx="69118">
                  <c:v>6.9119E-5</c:v>
                </c:pt>
                <c:pt idx="69119">
                  <c:v>6.9120000000000002E-5</c:v>
                </c:pt>
                <c:pt idx="69120">
                  <c:v>6.9121000000000004E-5</c:v>
                </c:pt>
                <c:pt idx="69121">
                  <c:v>6.9122000000000007E-5</c:v>
                </c:pt>
                <c:pt idx="69122">
                  <c:v>6.9122999999999995E-5</c:v>
                </c:pt>
                <c:pt idx="69123">
                  <c:v>6.9123999999999998E-5</c:v>
                </c:pt>
                <c:pt idx="69124">
                  <c:v>6.9125E-5</c:v>
                </c:pt>
                <c:pt idx="69125">
                  <c:v>6.9126000000000002E-5</c:v>
                </c:pt>
                <c:pt idx="69126">
                  <c:v>6.9127000000000004E-5</c:v>
                </c:pt>
                <c:pt idx="69127">
                  <c:v>6.9128000000000006E-5</c:v>
                </c:pt>
                <c:pt idx="69128">
                  <c:v>6.9128999999999995E-5</c:v>
                </c:pt>
                <c:pt idx="69129">
                  <c:v>6.9129999999999997E-5</c:v>
                </c:pt>
                <c:pt idx="69130">
                  <c:v>6.9130999999999999E-5</c:v>
                </c:pt>
                <c:pt idx="69131">
                  <c:v>6.9132000000000002E-5</c:v>
                </c:pt>
                <c:pt idx="69132">
                  <c:v>6.9133000000000004E-5</c:v>
                </c:pt>
                <c:pt idx="69133">
                  <c:v>6.9134000000000006E-5</c:v>
                </c:pt>
                <c:pt idx="69134">
                  <c:v>6.9134999999999995E-5</c:v>
                </c:pt>
                <c:pt idx="69135">
                  <c:v>6.9135999999999997E-5</c:v>
                </c:pt>
                <c:pt idx="69136">
                  <c:v>6.9136999999999999E-5</c:v>
                </c:pt>
                <c:pt idx="69137">
                  <c:v>6.9138000000000001E-5</c:v>
                </c:pt>
                <c:pt idx="69138">
                  <c:v>6.9139000000000003E-5</c:v>
                </c:pt>
                <c:pt idx="69139">
                  <c:v>6.9140000000000005E-5</c:v>
                </c:pt>
                <c:pt idx="69140">
                  <c:v>6.9140999999999994E-5</c:v>
                </c:pt>
                <c:pt idx="69141">
                  <c:v>6.9141999999999996E-5</c:v>
                </c:pt>
                <c:pt idx="69142">
                  <c:v>6.9142999999999999E-5</c:v>
                </c:pt>
                <c:pt idx="69143">
                  <c:v>6.9144000000000001E-5</c:v>
                </c:pt>
                <c:pt idx="69144">
                  <c:v>6.9145000000000003E-5</c:v>
                </c:pt>
                <c:pt idx="69145">
                  <c:v>6.9146000000000005E-5</c:v>
                </c:pt>
                <c:pt idx="69146">
                  <c:v>6.9146999999999994E-5</c:v>
                </c:pt>
                <c:pt idx="69147">
                  <c:v>6.9147999999999996E-5</c:v>
                </c:pt>
                <c:pt idx="69148">
                  <c:v>6.9148999999999998E-5</c:v>
                </c:pt>
                <c:pt idx="69149">
                  <c:v>6.915E-5</c:v>
                </c:pt>
                <c:pt idx="69150">
                  <c:v>6.9151000000000003E-5</c:v>
                </c:pt>
                <c:pt idx="69151">
                  <c:v>6.9152000000000005E-5</c:v>
                </c:pt>
                <c:pt idx="69152">
                  <c:v>6.9152999999999993E-5</c:v>
                </c:pt>
                <c:pt idx="69153">
                  <c:v>6.9153999999999996E-5</c:v>
                </c:pt>
                <c:pt idx="69154">
                  <c:v>6.9154999999999998E-5</c:v>
                </c:pt>
                <c:pt idx="69155">
                  <c:v>6.9156E-5</c:v>
                </c:pt>
                <c:pt idx="69156">
                  <c:v>6.9157000000000002E-5</c:v>
                </c:pt>
                <c:pt idx="69157">
                  <c:v>6.9158000000000004E-5</c:v>
                </c:pt>
                <c:pt idx="69158">
                  <c:v>6.9159000000000006E-5</c:v>
                </c:pt>
                <c:pt idx="69159">
                  <c:v>6.9159999999999995E-5</c:v>
                </c:pt>
                <c:pt idx="69160">
                  <c:v>6.9160999999999997E-5</c:v>
                </c:pt>
                <c:pt idx="69161">
                  <c:v>6.9162E-5</c:v>
                </c:pt>
                <c:pt idx="69162">
                  <c:v>6.9163000000000002E-5</c:v>
                </c:pt>
                <c:pt idx="69163">
                  <c:v>6.9164000000000004E-5</c:v>
                </c:pt>
                <c:pt idx="69164">
                  <c:v>6.9165000000000006E-5</c:v>
                </c:pt>
                <c:pt idx="69165">
                  <c:v>6.9165999999999995E-5</c:v>
                </c:pt>
                <c:pt idx="69166">
                  <c:v>6.9166999999999997E-5</c:v>
                </c:pt>
                <c:pt idx="69167">
                  <c:v>6.9167999999999999E-5</c:v>
                </c:pt>
                <c:pt idx="69168">
                  <c:v>6.9169000000000001E-5</c:v>
                </c:pt>
                <c:pt idx="69169">
                  <c:v>6.9170000000000004E-5</c:v>
                </c:pt>
                <c:pt idx="69170">
                  <c:v>6.9171000000000006E-5</c:v>
                </c:pt>
                <c:pt idx="69171">
                  <c:v>6.9171999999999994E-5</c:v>
                </c:pt>
                <c:pt idx="69172">
                  <c:v>6.9172999999999997E-5</c:v>
                </c:pt>
                <c:pt idx="69173">
                  <c:v>6.9173999999999999E-5</c:v>
                </c:pt>
                <c:pt idx="69174">
                  <c:v>6.9175000000000001E-5</c:v>
                </c:pt>
                <c:pt idx="69175">
                  <c:v>6.9176000000000003E-5</c:v>
                </c:pt>
                <c:pt idx="69176">
                  <c:v>6.9177000000000005E-5</c:v>
                </c:pt>
                <c:pt idx="69177">
                  <c:v>6.9177999999999994E-5</c:v>
                </c:pt>
                <c:pt idx="69178">
                  <c:v>6.9178999999999996E-5</c:v>
                </c:pt>
                <c:pt idx="69179">
                  <c:v>6.9179999999999998E-5</c:v>
                </c:pt>
                <c:pt idx="69180">
                  <c:v>6.9181000000000001E-5</c:v>
                </c:pt>
                <c:pt idx="69181">
                  <c:v>6.9182000000000003E-5</c:v>
                </c:pt>
                <c:pt idx="69182">
                  <c:v>6.9183000000000005E-5</c:v>
                </c:pt>
                <c:pt idx="69183">
                  <c:v>6.9183999999999994E-5</c:v>
                </c:pt>
                <c:pt idx="69184">
                  <c:v>6.9184999999999996E-5</c:v>
                </c:pt>
                <c:pt idx="69185">
                  <c:v>6.9185999999999998E-5</c:v>
                </c:pt>
                <c:pt idx="69186">
                  <c:v>6.9187E-5</c:v>
                </c:pt>
                <c:pt idx="69187">
                  <c:v>6.9188000000000002E-5</c:v>
                </c:pt>
                <c:pt idx="69188">
                  <c:v>6.9189000000000005E-5</c:v>
                </c:pt>
                <c:pt idx="69189">
                  <c:v>6.9190000000000007E-5</c:v>
                </c:pt>
                <c:pt idx="69190">
                  <c:v>6.9190999999999995E-5</c:v>
                </c:pt>
                <c:pt idx="69191">
                  <c:v>6.9191999999999998E-5</c:v>
                </c:pt>
                <c:pt idx="69192">
                  <c:v>6.9193E-5</c:v>
                </c:pt>
                <c:pt idx="69193">
                  <c:v>6.9194000000000002E-5</c:v>
                </c:pt>
                <c:pt idx="69194">
                  <c:v>6.9195000000000004E-5</c:v>
                </c:pt>
                <c:pt idx="69195">
                  <c:v>6.9196000000000006E-5</c:v>
                </c:pt>
                <c:pt idx="69196">
                  <c:v>6.9196999999999995E-5</c:v>
                </c:pt>
                <c:pt idx="69197">
                  <c:v>6.9197999999999997E-5</c:v>
                </c:pt>
                <c:pt idx="69198">
                  <c:v>6.9198999999999999E-5</c:v>
                </c:pt>
                <c:pt idx="69199">
                  <c:v>6.9200000000000002E-5</c:v>
                </c:pt>
                <c:pt idx="69200">
                  <c:v>6.9201000000000004E-5</c:v>
                </c:pt>
                <c:pt idx="69201">
                  <c:v>6.9202000000000006E-5</c:v>
                </c:pt>
                <c:pt idx="69202">
                  <c:v>6.9202999999999995E-5</c:v>
                </c:pt>
                <c:pt idx="69203">
                  <c:v>6.9203999999999997E-5</c:v>
                </c:pt>
                <c:pt idx="69204">
                  <c:v>6.9204999999999999E-5</c:v>
                </c:pt>
                <c:pt idx="69205">
                  <c:v>6.9206000000000001E-5</c:v>
                </c:pt>
                <c:pt idx="69206">
                  <c:v>6.9207000000000003E-5</c:v>
                </c:pt>
                <c:pt idx="69207">
                  <c:v>6.9208000000000006E-5</c:v>
                </c:pt>
                <c:pt idx="69208">
                  <c:v>6.9208999999999994E-5</c:v>
                </c:pt>
                <c:pt idx="69209">
                  <c:v>6.9209999999999996E-5</c:v>
                </c:pt>
                <c:pt idx="69210">
                  <c:v>6.9210999999999999E-5</c:v>
                </c:pt>
                <c:pt idx="69211">
                  <c:v>6.9212000000000001E-5</c:v>
                </c:pt>
                <c:pt idx="69212">
                  <c:v>6.9213000000000003E-5</c:v>
                </c:pt>
                <c:pt idx="69213">
                  <c:v>6.9214000000000005E-5</c:v>
                </c:pt>
                <c:pt idx="69214">
                  <c:v>6.9214999999999994E-5</c:v>
                </c:pt>
                <c:pt idx="69215">
                  <c:v>6.9215999999999996E-5</c:v>
                </c:pt>
                <c:pt idx="69216">
                  <c:v>6.9216999999999998E-5</c:v>
                </c:pt>
                <c:pt idx="69217">
                  <c:v>6.9218E-5</c:v>
                </c:pt>
                <c:pt idx="69218">
                  <c:v>6.9219000000000003E-5</c:v>
                </c:pt>
                <c:pt idx="69219">
                  <c:v>6.9220000000000005E-5</c:v>
                </c:pt>
                <c:pt idx="69220">
                  <c:v>6.9220999999999993E-5</c:v>
                </c:pt>
                <c:pt idx="69221">
                  <c:v>6.9221999999999996E-5</c:v>
                </c:pt>
                <c:pt idx="69222">
                  <c:v>6.9222999999999998E-5</c:v>
                </c:pt>
                <c:pt idx="69223">
                  <c:v>6.9224E-5</c:v>
                </c:pt>
                <c:pt idx="69224">
                  <c:v>6.9225000000000002E-5</c:v>
                </c:pt>
                <c:pt idx="69225">
                  <c:v>6.9226000000000004E-5</c:v>
                </c:pt>
                <c:pt idx="69226">
                  <c:v>6.9227000000000007E-5</c:v>
                </c:pt>
                <c:pt idx="69227">
                  <c:v>6.9227999999999995E-5</c:v>
                </c:pt>
                <c:pt idx="69228">
                  <c:v>6.9228999999999997E-5</c:v>
                </c:pt>
                <c:pt idx="69229">
                  <c:v>6.923E-5</c:v>
                </c:pt>
                <c:pt idx="69230">
                  <c:v>6.9231000000000002E-5</c:v>
                </c:pt>
                <c:pt idx="69231">
                  <c:v>6.9232000000000004E-5</c:v>
                </c:pt>
                <c:pt idx="69232">
                  <c:v>6.9233000000000006E-5</c:v>
                </c:pt>
                <c:pt idx="69233">
                  <c:v>6.9233999999999995E-5</c:v>
                </c:pt>
                <c:pt idx="69234">
                  <c:v>6.9234999999999997E-5</c:v>
                </c:pt>
                <c:pt idx="69235">
                  <c:v>6.9235999999999999E-5</c:v>
                </c:pt>
                <c:pt idx="69236">
                  <c:v>6.9237000000000001E-5</c:v>
                </c:pt>
                <c:pt idx="69237">
                  <c:v>6.9238000000000004E-5</c:v>
                </c:pt>
                <c:pt idx="69238">
                  <c:v>6.9239000000000006E-5</c:v>
                </c:pt>
                <c:pt idx="69239">
                  <c:v>6.9239999999999994E-5</c:v>
                </c:pt>
                <c:pt idx="69240">
                  <c:v>6.9240999999999997E-5</c:v>
                </c:pt>
                <c:pt idx="69241">
                  <c:v>6.9241999999999999E-5</c:v>
                </c:pt>
                <c:pt idx="69242">
                  <c:v>6.9243000000000001E-5</c:v>
                </c:pt>
                <c:pt idx="69243">
                  <c:v>6.9244000000000003E-5</c:v>
                </c:pt>
                <c:pt idx="69244">
                  <c:v>6.9245000000000005E-5</c:v>
                </c:pt>
                <c:pt idx="69245">
                  <c:v>6.9245999999999994E-5</c:v>
                </c:pt>
                <c:pt idx="69246">
                  <c:v>6.9246999999999996E-5</c:v>
                </c:pt>
                <c:pt idx="69247">
                  <c:v>6.9247999999999998E-5</c:v>
                </c:pt>
                <c:pt idx="69248">
                  <c:v>6.9249000000000001E-5</c:v>
                </c:pt>
                <c:pt idx="69249">
                  <c:v>6.9250000000000003E-5</c:v>
                </c:pt>
                <c:pt idx="69250">
                  <c:v>6.9251000000000005E-5</c:v>
                </c:pt>
                <c:pt idx="69251">
                  <c:v>6.9251999999999994E-5</c:v>
                </c:pt>
                <c:pt idx="69252">
                  <c:v>6.9252999999999996E-5</c:v>
                </c:pt>
                <c:pt idx="69253">
                  <c:v>6.9253999999999998E-5</c:v>
                </c:pt>
                <c:pt idx="69254">
                  <c:v>6.9255E-5</c:v>
                </c:pt>
                <c:pt idx="69255">
                  <c:v>6.9256000000000002E-5</c:v>
                </c:pt>
                <c:pt idx="69256">
                  <c:v>6.9257000000000005E-5</c:v>
                </c:pt>
                <c:pt idx="69257">
                  <c:v>6.9258000000000007E-5</c:v>
                </c:pt>
                <c:pt idx="69258">
                  <c:v>6.9258999999999995E-5</c:v>
                </c:pt>
                <c:pt idx="69259">
                  <c:v>6.9259999999999998E-5</c:v>
                </c:pt>
                <c:pt idx="69260">
                  <c:v>6.9261E-5</c:v>
                </c:pt>
                <c:pt idx="69261">
                  <c:v>6.9262000000000002E-5</c:v>
                </c:pt>
                <c:pt idx="69262">
                  <c:v>6.9263000000000004E-5</c:v>
                </c:pt>
                <c:pt idx="69263">
                  <c:v>6.9264000000000006E-5</c:v>
                </c:pt>
                <c:pt idx="69264">
                  <c:v>6.9264999999999995E-5</c:v>
                </c:pt>
                <c:pt idx="69265">
                  <c:v>6.9265999999999997E-5</c:v>
                </c:pt>
                <c:pt idx="69266">
                  <c:v>6.9266999999999999E-5</c:v>
                </c:pt>
                <c:pt idx="69267">
                  <c:v>6.9268000000000002E-5</c:v>
                </c:pt>
                <c:pt idx="69268">
                  <c:v>6.9269000000000004E-5</c:v>
                </c:pt>
                <c:pt idx="69269">
                  <c:v>6.9270000000000006E-5</c:v>
                </c:pt>
                <c:pt idx="69270">
                  <c:v>6.9270999999999995E-5</c:v>
                </c:pt>
                <c:pt idx="69271">
                  <c:v>6.9271999999999997E-5</c:v>
                </c:pt>
                <c:pt idx="69272">
                  <c:v>6.9272999999999999E-5</c:v>
                </c:pt>
                <c:pt idx="69273">
                  <c:v>6.9274000000000001E-5</c:v>
                </c:pt>
                <c:pt idx="69274">
                  <c:v>6.9275000000000003E-5</c:v>
                </c:pt>
                <c:pt idx="69275">
                  <c:v>6.9276000000000006E-5</c:v>
                </c:pt>
                <c:pt idx="69276">
                  <c:v>6.9276999999999994E-5</c:v>
                </c:pt>
                <c:pt idx="69277">
                  <c:v>6.9277999999999996E-5</c:v>
                </c:pt>
                <c:pt idx="69278">
                  <c:v>6.9278999999999999E-5</c:v>
                </c:pt>
                <c:pt idx="69279">
                  <c:v>6.9280000000000001E-5</c:v>
                </c:pt>
                <c:pt idx="69280">
                  <c:v>6.9281000000000003E-5</c:v>
                </c:pt>
                <c:pt idx="69281">
                  <c:v>6.9282000000000005E-5</c:v>
                </c:pt>
                <c:pt idx="69282">
                  <c:v>6.9282999999999994E-5</c:v>
                </c:pt>
                <c:pt idx="69283">
                  <c:v>6.9283999999999996E-5</c:v>
                </c:pt>
                <c:pt idx="69284">
                  <c:v>6.9284999999999998E-5</c:v>
                </c:pt>
                <c:pt idx="69285">
                  <c:v>6.9286E-5</c:v>
                </c:pt>
                <c:pt idx="69286">
                  <c:v>6.9287000000000003E-5</c:v>
                </c:pt>
                <c:pt idx="69287">
                  <c:v>6.9288000000000005E-5</c:v>
                </c:pt>
                <c:pt idx="69288">
                  <c:v>6.9288999999999993E-5</c:v>
                </c:pt>
                <c:pt idx="69289">
                  <c:v>6.9289999999999996E-5</c:v>
                </c:pt>
                <c:pt idx="69290">
                  <c:v>6.9290999999999998E-5</c:v>
                </c:pt>
                <c:pt idx="69291">
                  <c:v>6.9292E-5</c:v>
                </c:pt>
                <c:pt idx="69292">
                  <c:v>6.9293000000000002E-5</c:v>
                </c:pt>
                <c:pt idx="69293">
                  <c:v>6.9294000000000004E-5</c:v>
                </c:pt>
                <c:pt idx="69294">
                  <c:v>6.9295000000000007E-5</c:v>
                </c:pt>
                <c:pt idx="69295">
                  <c:v>6.9295999999999995E-5</c:v>
                </c:pt>
                <c:pt idx="69296">
                  <c:v>6.9296999999999997E-5</c:v>
                </c:pt>
                <c:pt idx="69297">
                  <c:v>6.9298E-5</c:v>
                </c:pt>
                <c:pt idx="69298">
                  <c:v>6.9299000000000002E-5</c:v>
                </c:pt>
                <c:pt idx="69299">
                  <c:v>6.9300000000000004E-5</c:v>
                </c:pt>
                <c:pt idx="69300">
                  <c:v>6.9301000000000006E-5</c:v>
                </c:pt>
                <c:pt idx="69301">
                  <c:v>6.9301999999999995E-5</c:v>
                </c:pt>
                <c:pt idx="69302">
                  <c:v>6.9302999999999997E-5</c:v>
                </c:pt>
                <c:pt idx="69303">
                  <c:v>6.9303999999999999E-5</c:v>
                </c:pt>
                <c:pt idx="69304">
                  <c:v>6.9305000000000001E-5</c:v>
                </c:pt>
                <c:pt idx="69305">
                  <c:v>6.9306000000000004E-5</c:v>
                </c:pt>
                <c:pt idx="69306">
                  <c:v>6.9307000000000006E-5</c:v>
                </c:pt>
                <c:pt idx="69307">
                  <c:v>6.9307999999999994E-5</c:v>
                </c:pt>
                <c:pt idx="69308">
                  <c:v>6.9308999999999997E-5</c:v>
                </c:pt>
                <c:pt idx="69309">
                  <c:v>6.9309999999999999E-5</c:v>
                </c:pt>
                <c:pt idx="69310">
                  <c:v>6.9311000000000001E-5</c:v>
                </c:pt>
                <c:pt idx="69311">
                  <c:v>6.9312000000000003E-5</c:v>
                </c:pt>
                <c:pt idx="69312">
                  <c:v>6.9313000000000005E-5</c:v>
                </c:pt>
                <c:pt idx="69313">
                  <c:v>6.9313999999999994E-5</c:v>
                </c:pt>
                <c:pt idx="69314">
                  <c:v>6.9314999999999996E-5</c:v>
                </c:pt>
                <c:pt idx="69315">
                  <c:v>6.9315999999999998E-5</c:v>
                </c:pt>
                <c:pt idx="69316">
                  <c:v>6.9317000000000001E-5</c:v>
                </c:pt>
                <c:pt idx="69317">
                  <c:v>6.9318000000000003E-5</c:v>
                </c:pt>
                <c:pt idx="69318">
                  <c:v>6.9319000000000005E-5</c:v>
                </c:pt>
                <c:pt idx="69319">
                  <c:v>6.9319999999999994E-5</c:v>
                </c:pt>
                <c:pt idx="69320">
                  <c:v>6.9320999999999996E-5</c:v>
                </c:pt>
                <c:pt idx="69321">
                  <c:v>6.9321999999999998E-5</c:v>
                </c:pt>
                <c:pt idx="69322">
                  <c:v>6.9323E-5</c:v>
                </c:pt>
                <c:pt idx="69323">
                  <c:v>6.9324000000000002E-5</c:v>
                </c:pt>
                <c:pt idx="69324">
                  <c:v>6.9325000000000005E-5</c:v>
                </c:pt>
                <c:pt idx="69325">
                  <c:v>6.9326000000000007E-5</c:v>
                </c:pt>
                <c:pt idx="69326">
                  <c:v>6.9326999999999995E-5</c:v>
                </c:pt>
                <c:pt idx="69327">
                  <c:v>6.9327999999999998E-5</c:v>
                </c:pt>
                <c:pt idx="69328">
                  <c:v>6.9329E-5</c:v>
                </c:pt>
                <c:pt idx="69329">
                  <c:v>6.9330000000000002E-5</c:v>
                </c:pt>
                <c:pt idx="69330">
                  <c:v>6.9331000000000004E-5</c:v>
                </c:pt>
                <c:pt idx="69331">
                  <c:v>6.9332000000000006E-5</c:v>
                </c:pt>
                <c:pt idx="69332">
                  <c:v>6.9332999999999995E-5</c:v>
                </c:pt>
                <c:pt idx="69333">
                  <c:v>6.9333999999999997E-5</c:v>
                </c:pt>
                <c:pt idx="69334">
                  <c:v>6.9334999999999999E-5</c:v>
                </c:pt>
                <c:pt idx="69335">
                  <c:v>6.9336000000000002E-5</c:v>
                </c:pt>
                <c:pt idx="69336">
                  <c:v>6.9337000000000004E-5</c:v>
                </c:pt>
                <c:pt idx="69337">
                  <c:v>6.9338000000000006E-5</c:v>
                </c:pt>
                <c:pt idx="69338">
                  <c:v>6.9338999999999995E-5</c:v>
                </c:pt>
                <c:pt idx="69339">
                  <c:v>6.9339999999999997E-5</c:v>
                </c:pt>
                <c:pt idx="69340">
                  <c:v>6.9340999999999999E-5</c:v>
                </c:pt>
                <c:pt idx="69341">
                  <c:v>6.9342000000000001E-5</c:v>
                </c:pt>
                <c:pt idx="69342">
                  <c:v>6.9343000000000003E-5</c:v>
                </c:pt>
                <c:pt idx="69343">
                  <c:v>6.9344000000000006E-5</c:v>
                </c:pt>
                <c:pt idx="69344">
                  <c:v>6.9344999999999994E-5</c:v>
                </c:pt>
                <c:pt idx="69345">
                  <c:v>6.9345999999999996E-5</c:v>
                </c:pt>
                <c:pt idx="69346">
                  <c:v>6.9346999999999999E-5</c:v>
                </c:pt>
                <c:pt idx="69347">
                  <c:v>6.9348000000000001E-5</c:v>
                </c:pt>
                <c:pt idx="69348">
                  <c:v>6.9349000000000003E-5</c:v>
                </c:pt>
                <c:pt idx="69349">
                  <c:v>6.9350000000000005E-5</c:v>
                </c:pt>
                <c:pt idx="69350">
                  <c:v>6.9350999999999994E-5</c:v>
                </c:pt>
                <c:pt idx="69351">
                  <c:v>6.9351999999999996E-5</c:v>
                </c:pt>
                <c:pt idx="69352">
                  <c:v>6.9352999999999998E-5</c:v>
                </c:pt>
                <c:pt idx="69353">
                  <c:v>6.9354E-5</c:v>
                </c:pt>
                <c:pt idx="69354">
                  <c:v>6.9355000000000003E-5</c:v>
                </c:pt>
                <c:pt idx="69355">
                  <c:v>6.9356000000000005E-5</c:v>
                </c:pt>
                <c:pt idx="69356">
                  <c:v>6.9356999999999993E-5</c:v>
                </c:pt>
                <c:pt idx="69357">
                  <c:v>6.9357999999999996E-5</c:v>
                </c:pt>
                <c:pt idx="69358">
                  <c:v>6.9358999999999998E-5</c:v>
                </c:pt>
                <c:pt idx="69359">
                  <c:v>6.936E-5</c:v>
                </c:pt>
                <c:pt idx="69360">
                  <c:v>6.9361000000000002E-5</c:v>
                </c:pt>
                <c:pt idx="69361">
                  <c:v>6.9362000000000004E-5</c:v>
                </c:pt>
                <c:pt idx="69362">
                  <c:v>6.9363000000000007E-5</c:v>
                </c:pt>
                <c:pt idx="69363">
                  <c:v>6.9363999999999995E-5</c:v>
                </c:pt>
                <c:pt idx="69364">
                  <c:v>6.9364999999999997E-5</c:v>
                </c:pt>
                <c:pt idx="69365">
                  <c:v>6.9366E-5</c:v>
                </c:pt>
                <c:pt idx="69366">
                  <c:v>6.9367000000000002E-5</c:v>
                </c:pt>
                <c:pt idx="69367">
                  <c:v>6.9368000000000004E-5</c:v>
                </c:pt>
                <c:pt idx="69368">
                  <c:v>6.9369000000000006E-5</c:v>
                </c:pt>
                <c:pt idx="69369">
                  <c:v>6.9369999999999995E-5</c:v>
                </c:pt>
                <c:pt idx="69370">
                  <c:v>6.9370999999999997E-5</c:v>
                </c:pt>
                <c:pt idx="69371">
                  <c:v>6.9371999999999999E-5</c:v>
                </c:pt>
                <c:pt idx="69372">
                  <c:v>6.9373000000000001E-5</c:v>
                </c:pt>
                <c:pt idx="69373">
                  <c:v>6.9374000000000004E-5</c:v>
                </c:pt>
                <c:pt idx="69374">
                  <c:v>6.9375000000000006E-5</c:v>
                </c:pt>
                <c:pt idx="69375">
                  <c:v>6.9375999999999994E-5</c:v>
                </c:pt>
                <c:pt idx="69376">
                  <c:v>6.9376999999999997E-5</c:v>
                </c:pt>
                <c:pt idx="69377">
                  <c:v>6.9377999999999999E-5</c:v>
                </c:pt>
                <c:pt idx="69378">
                  <c:v>6.9379000000000001E-5</c:v>
                </c:pt>
                <c:pt idx="69379">
                  <c:v>6.9380000000000003E-5</c:v>
                </c:pt>
                <c:pt idx="69380">
                  <c:v>6.9381000000000005E-5</c:v>
                </c:pt>
                <c:pt idx="69381">
                  <c:v>6.9381999999999994E-5</c:v>
                </c:pt>
                <c:pt idx="69382">
                  <c:v>6.9382999999999996E-5</c:v>
                </c:pt>
                <c:pt idx="69383">
                  <c:v>6.9383999999999998E-5</c:v>
                </c:pt>
                <c:pt idx="69384">
                  <c:v>6.9385000000000001E-5</c:v>
                </c:pt>
                <c:pt idx="69385">
                  <c:v>6.9386000000000003E-5</c:v>
                </c:pt>
                <c:pt idx="69386">
                  <c:v>6.9387000000000005E-5</c:v>
                </c:pt>
                <c:pt idx="69387">
                  <c:v>6.9387999999999994E-5</c:v>
                </c:pt>
                <c:pt idx="69388">
                  <c:v>6.9388999999999996E-5</c:v>
                </c:pt>
                <c:pt idx="69389">
                  <c:v>6.9389999999999998E-5</c:v>
                </c:pt>
                <c:pt idx="69390">
                  <c:v>6.9391E-5</c:v>
                </c:pt>
                <c:pt idx="69391">
                  <c:v>6.9392000000000002E-5</c:v>
                </c:pt>
                <c:pt idx="69392">
                  <c:v>6.9393000000000005E-5</c:v>
                </c:pt>
                <c:pt idx="69393">
                  <c:v>6.9393999999999993E-5</c:v>
                </c:pt>
                <c:pt idx="69394">
                  <c:v>6.9394999999999995E-5</c:v>
                </c:pt>
                <c:pt idx="69395">
                  <c:v>6.9395999999999998E-5</c:v>
                </c:pt>
                <c:pt idx="69396">
                  <c:v>6.9397E-5</c:v>
                </c:pt>
                <c:pt idx="69397">
                  <c:v>6.9398000000000002E-5</c:v>
                </c:pt>
                <c:pt idx="69398">
                  <c:v>6.9399000000000004E-5</c:v>
                </c:pt>
                <c:pt idx="69399">
                  <c:v>6.9400000000000006E-5</c:v>
                </c:pt>
                <c:pt idx="69400">
                  <c:v>6.9400999999999995E-5</c:v>
                </c:pt>
                <c:pt idx="69401">
                  <c:v>6.9401999999999997E-5</c:v>
                </c:pt>
                <c:pt idx="69402">
                  <c:v>6.9402999999999999E-5</c:v>
                </c:pt>
                <c:pt idx="69403">
                  <c:v>6.9404000000000002E-5</c:v>
                </c:pt>
                <c:pt idx="69404">
                  <c:v>6.9405000000000004E-5</c:v>
                </c:pt>
                <c:pt idx="69405">
                  <c:v>6.9406000000000006E-5</c:v>
                </c:pt>
                <c:pt idx="69406">
                  <c:v>6.9406999999999995E-5</c:v>
                </c:pt>
                <c:pt idx="69407">
                  <c:v>6.9407999999999997E-5</c:v>
                </c:pt>
                <c:pt idx="69408">
                  <c:v>6.9408999999999999E-5</c:v>
                </c:pt>
                <c:pt idx="69409">
                  <c:v>6.9410000000000001E-5</c:v>
                </c:pt>
                <c:pt idx="69410">
                  <c:v>6.9411000000000003E-5</c:v>
                </c:pt>
                <c:pt idx="69411">
                  <c:v>6.9412000000000006E-5</c:v>
                </c:pt>
                <c:pt idx="69412">
                  <c:v>6.9412999999999994E-5</c:v>
                </c:pt>
                <c:pt idx="69413">
                  <c:v>6.9413999999999996E-5</c:v>
                </c:pt>
                <c:pt idx="69414">
                  <c:v>6.9414999999999999E-5</c:v>
                </c:pt>
                <c:pt idx="69415">
                  <c:v>6.9416000000000001E-5</c:v>
                </c:pt>
                <c:pt idx="69416">
                  <c:v>6.9417000000000003E-5</c:v>
                </c:pt>
                <c:pt idx="69417">
                  <c:v>6.9418000000000005E-5</c:v>
                </c:pt>
                <c:pt idx="69418">
                  <c:v>6.9418999999999994E-5</c:v>
                </c:pt>
                <c:pt idx="69419">
                  <c:v>6.9419999999999996E-5</c:v>
                </c:pt>
                <c:pt idx="69420">
                  <c:v>6.9420999999999998E-5</c:v>
                </c:pt>
                <c:pt idx="69421">
                  <c:v>6.9422E-5</c:v>
                </c:pt>
                <c:pt idx="69422">
                  <c:v>6.9423000000000003E-5</c:v>
                </c:pt>
                <c:pt idx="69423">
                  <c:v>6.9424000000000005E-5</c:v>
                </c:pt>
                <c:pt idx="69424">
                  <c:v>6.9424999999999993E-5</c:v>
                </c:pt>
                <c:pt idx="69425">
                  <c:v>6.9425999999999996E-5</c:v>
                </c:pt>
                <c:pt idx="69426">
                  <c:v>6.9426999999999998E-5</c:v>
                </c:pt>
                <c:pt idx="69427">
                  <c:v>6.9428E-5</c:v>
                </c:pt>
                <c:pt idx="69428">
                  <c:v>6.9429000000000002E-5</c:v>
                </c:pt>
                <c:pt idx="69429">
                  <c:v>6.9430000000000004E-5</c:v>
                </c:pt>
                <c:pt idx="69430">
                  <c:v>6.9431000000000007E-5</c:v>
                </c:pt>
                <c:pt idx="69431">
                  <c:v>6.9431999999999995E-5</c:v>
                </c:pt>
                <c:pt idx="69432">
                  <c:v>6.9432999999999997E-5</c:v>
                </c:pt>
                <c:pt idx="69433">
                  <c:v>6.9434E-5</c:v>
                </c:pt>
                <c:pt idx="69434">
                  <c:v>6.9435000000000002E-5</c:v>
                </c:pt>
                <c:pt idx="69435">
                  <c:v>6.9436000000000004E-5</c:v>
                </c:pt>
                <c:pt idx="69436">
                  <c:v>6.9437000000000006E-5</c:v>
                </c:pt>
                <c:pt idx="69437">
                  <c:v>6.9437999999999995E-5</c:v>
                </c:pt>
                <c:pt idx="69438">
                  <c:v>6.9438999999999997E-5</c:v>
                </c:pt>
                <c:pt idx="69439">
                  <c:v>6.9439999999999999E-5</c:v>
                </c:pt>
                <c:pt idx="69440">
                  <c:v>6.9441000000000001E-5</c:v>
                </c:pt>
                <c:pt idx="69441">
                  <c:v>6.9442000000000004E-5</c:v>
                </c:pt>
                <c:pt idx="69442">
                  <c:v>6.9443000000000006E-5</c:v>
                </c:pt>
                <c:pt idx="69443">
                  <c:v>6.9443999999999994E-5</c:v>
                </c:pt>
                <c:pt idx="69444">
                  <c:v>6.9444999999999997E-5</c:v>
                </c:pt>
                <c:pt idx="69445">
                  <c:v>6.9445999999999999E-5</c:v>
                </c:pt>
                <c:pt idx="69446">
                  <c:v>6.9447000000000001E-5</c:v>
                </c:pt>
                <c:pt idx="69447">
                  <c:v>6.9448000000000003E-5</c:v>
                </c:pt>
                <c:pt idx="69448">
                  <c:v>6.9449000000000005E-5</c:v>
                </c:pt>
                <c:pt idx="69449">
                  <c:v>6.9449999999999994E-5</c:v>
                </c:pt>
                <c:pt idx="69450">
                  <c:v>6.9450999999999996E-5</c:v>
                </c:pt>
                <c:pt idx="69451">
                  <c:v>6.9451999999999998E-5</c:v>
                </c:pt>
                <c:pt idx="69452">
                  <c:v>6.9453000000000001E-5</c:v>
                </c:pt>
                <c:pt idx="69453">
                  <c:v>6.9454000000000003E-5</c:v>
                </c:pt>
                <c:pt idx="69454">
                  <c:v>6.9455000000000005E-5</c:v>
                </c:pt>
                <c:pt idx="69455">
                  <c:v>6.9455999999999994E-5</c:v>
                </c:pt>
                <c:pt idx="69456">
                  <c:v>6.9456999999999996E-5</c:v>
                </c:pt>
                <c:pt idx="69457">
                  <c:v>6.9457999999999998E-5</c:v>
                </c:pt>
                <c:pt idx="69458">
                  <c:v>6.9459E-5</c:v>
                </c:pt>
                <c:pt idx="69459">
                  <c:v>6.9460000000000002E-5</c:v>
                </c:pt>
                <c:pt idx="69460">
                  <c:v>6.9461000000000005E-5</c:v>
                </c:pt>
                <c:pt idx="69461">
                  <c:v>6.9461999999999993E-5</c:v>
                </c:pt>
                <c:pt idx="69462">
                  <c:v>6.9462999999999995E-5</c:v>
                </c:pt>
                <c:pt idx="69463">
                  <c:v>6.9463999999999998E-5</c:v>
                </c:pt>
                <c:pt idx="69464">
                  <c:v>6.9465E-5</c:v>
                </c:pt>
                <c:pt idx="69465">
                  <c:v>6.9466000000000002E-5</c:v>
                </c:pt>
                <c:pt idx="69466">
                  <c:v>6.9467000000000004E-5</c:v>
                </c:pt>
                <c:pt idx="69467">
                  <c:v>6.9468000000000006E-5</c:v>
                </c:pt>
                <c:pt idx="69468">
                  <c:v>6.9468999999999995E-5</c:v>
                </c:pt>
                <c:pt idx="69469">
                  <c:v>6.9469999999999997E-5</c:v>
                </c:pt>
                <c:pt idx="69470">
                  <c:v>6.9470999999999999E-5</c:v>
                </c:pt>
                <c:pt idx="69471">
                  <c:v>6.9472000000000002E-5</c:v>
                </c:pt>
                <c:pt idx="69472">
                  <c:v>6.9473000000000004E-5</c:v>
                </c:pt>
                <c:pt idx="69473">
                  <c:v>6.9474000000000006E-5</c:v>
                </c:pt>
                <c:pt idx="69474">
                  <c:v>6.9474999999999995E-5</c:v>
                </c:pt>
                <c:pt idx="69475">
                  <c:v>6.9475999999999997E-5</c:v>
                </c:pt>
                <c:pt idx="69476">
                  <c:v>6.9476999999999999E-5</c:v>
                </c:pt>
                <c:pt idx="69477">
                  <c:v>6.9478000000000001E-5</c:v>
                </c:pt>
                <c:pt idx="69478">
                  <c:v>6.9479000000000003E-5</c:v>
                </c:pt>
                <c:pt idx="69479">
                  <c:v>6.9480000000000006E-5</c:v>
                </c:pt>
                <c:pt idx="69480">
                  <c:v>6.9480999999999994E-5</c:v>
                </c:pt>
                <c:pt idx="69481">
                  <c:v>6.9481999999999996E-5</c:v>
                </c:pt>
                <c:pt idx="69482">
                  <c:v>6.9482999999999999E-5</c:v>
                </c:pt>
                <c:pt idx="69483">
                  <c:v>6.9484000000000001E-5</c:v>
                </c:pt>
                <c:pt idx="69484">
                  <c:v>6.9485000000000003E-5</c:v>
                </c:pt>
                <c:pt idx="69485">
                  <c:v>6.9486000000000005E-5</c:v>
                </c:pt>
                <c:pt idx="69486">
                  <c:v>6.9486999999999994E-5</c:v>
                </c:pt>
                <c:pt idx="69487">
                  <c:v>6.9487999999999996E-5</c:v>
                </c:pt>
                <c:pt idx="69488">
                  <c:v>6.9488999999999998E-5</c:v>
                </c:pt>
                <c:pt idx="69489">
                  <c:v>6.949E-5</c:v>
                </c:pt>
                <c:pt idx="69490">
                  <c:v>6.9491000000000003E-5</c:v>
                </c:pt>
                <c:pt idx="69491">
                  <c:v>6.9492000000000005E-5</c:v>
                </c:pt>
                <c:pt idx="69492">
                  <c:v>6.9492999999999993E-5</c:v>
                </c:pt>
                <c:pt idx="69493">
                  <c:v>6.9493999999999996E-5</c:v>
                </c:pt>
                <c:pt idx="69494">
                  <c:v>6.9494999999999998E-5</c:v>
                </c:pt>
                <c:pt idx="69495">
                  <c:v>6.9496E-5</c:v>
                </c:pt>
                <c:pt idx="69496">
                  <c:v>6.9497000000000002E-5</c:v>
                </c:pt>
                <c:pt idx="69497">
                  <c:v>6.9498000000000004E-5</c:v>
                </c:pt>
                <c:pt idx="69498">
                  <c:v>6.9499000000000007E-5</c:v>
                </c:pt>
                <c:pt idx="69499">
                  <c:v>6.9499999999999995E-5</c:v>
                </c:pt>
                <c:pt idx="69500">
                  <c:v>6.9500999999999997E-5</c:v>
                </c:pt>
                <c:pt idx="69501">
                  <c:v>6.9502E-5</c:v>
                </c:pt>
                <c:pt idx="69502">
                  <c:v>6.9503000000000002E-5</c:v>
                </c:pt>
                <c:pt idx="69503">
                  <c:v>6.9504000000000004E-5</c:v>
                </c:pt>
                <c:pt idx="69504">
                  <c:v>6.9505000000000006E-5</c:v>
                </c:pt>
                <c:pt idx="69505">
                  <c:v>6.9505999999999995E-5</c:v>
                </c:pt>
                <c:pt idx="69506">
                  <c:v>6.9506999999999997E-5</c:v>
                </c:pt>
                <c:pt idx="69507">
                  <c:v>6.9507999999999999E-5</c:v>
                </c:pt>
                <c:pt idx="69508">
                  <c:v>6.9509000000000001E-5</c:v>
                </c:pt>
                <c:pt idx="69509">
                  <c:v>6.9510000000000004E-5</c:v>
                </c:pt>
                <c:pt idx="69510">
                  <c:v>6.9511000000000006E-5</c:v>
                </c:pt>
                <c:pt idx="69511">
                  <c:v>6.9511999999999994E-5</c:v>
                </c:pt>
                <c:pt idx="69512">
                  <c:v>6.9512999999999997E-5</c:v>
                </c:pt>
                <c:pt idx="69513">
                  <c:v>6.9513999999999999E-5</c:v>
                </c:pt>
                <c:pt idx="69514">
                  <c:v>6.9515000000000001E-5</c:v>
                </c:pt>
                <c:pt idx="69515">
                  <c:v>6.9516000000000003E-5</c:v>
                </c:pt>
                <c:pt idx="69516">
                  <c:v>6.9517000000000005E-5</c:v>
                </c:pt>
                <c:pt idx="69517">
                  <c:v>6.9517999999999994E-5</c:v>
                </c:pt>
                <c:pt idx="69518">
                  <c:v>6.9518999999999996E-5</c:v>
                </c:pt>
                <c:pt idx="69519">
                  <c:v>6.9519999999999998E-5</c:v>
                </c:pt>
                <c:pt idx="69520">
                  <c:v>6.9521000000000001E-5</c:v>
                </c:pt>
                <c:pt idx="69521">
                  <c:v>6.9522000000000003E-5</c:v>
                </c:pt>
                <c:pt idx="69522">
                  <c:v>6.9523000000000005E-5</c:v>
                </c:pt>
                <c:pt idx="69523">
                  <c:v>6.9523999999999994E-5</c:v>
                </c:pt>
                <c:pt idx="69524">
                  <c:v>6.9524999999999996E-5</c:v>
                </c:pt>
                <c:pt idx="69525">
                  <c:v>6.9525999999999998E-5</c:v>
                </c:pt>
                <c:pt idx="69526">
                  <c:v>6.9527E-5</c:v>
                </c:pt>
                <c:pt idx="69527">
                  <c:v>6.9528000000000002E-5</c:v>
                </c:pt>
                <c:pt idx="69528">
                  <c:v>6.9529000000000005E-5</c:v>
                </c:pt>
                <c:pt idx="69529">
                  <c:v>6.9529999999999993E-5</c:v>
                </c:pt>
                <c:pt idx="69530">
                  <c:v>6.9530999999999995E-5</c:v>
                </c:pt>
                <c:pt idx="69531">
                  <c:v>6.9531999999999998E-5</c:v>
                </c:pt>
                <c:pt idx="69532">
                  <c:v>6.9533E-5</c:v>
                </c:pt>
                <c:pt idx="69533">
                  <c:v>6.9534000000000002E-5</c:v>
                </c:pt>
                <c:pt idx="69534">
                  <c:v>6.9535000000000004E-5</c:v>
                </c:pt>
                <c:pt idx="69535">
                  <c:v>6.9536000000000006E-5</c:v>
                </c:pt>
                <c:pt idx="69536">
                  <c:v>6.9536999999999995E-5</c:v>
                </c:pt>
                <c:pt idx="69537">
                  <c:v>6.9537999999999997E-5</c:v>
                </c:pt>
                <c:pt idx="69538">
                  <c:v>6.9538999999999999E-5</c:v>
                </c:pt>
                <c:pt idx="69539">
                  <c:v>6.9540000000000002E-5</c:v>
                </c:pt>
                <c:pt idx="69540">
                  <c:v>6.9541000000000004E-5</c:v>
                </c:pt>
                <c:pt idx="69541">
                  <c:v>6.9542000000000006E-5</c:v>
                </c:pt>
                <c:pt idx="69542">
                  <c:v>6.9542999999999995E-5</c:v>
                </c:pt>
                <c:pt idx="69543">
                  <c:v>6.9543999999999997E-5</c:v>
                </c:pt>
                <c:pt idx="69544">
                  <c:v>6.9544999999999999E-5</c:v>
                </c:pt>
                <c:pt idx="69545">
                  <c:v>6.9546000000000001E-5</c:v>
                </c:pt>
                <c:pt idx="69546">
                  <c:v>6.9547000000000003E-5</c:v>
                </c:pt>
                <c:pt idx="69547">
                  <c:v>6.9548000000000006E-5</c:v>
                </c:pt>
                <c:pt idx="69548">
                  <c:v>6.9548999999999994E-5</c:v>
                </c:pt>
                <c:pt idx="69549">
                  <c:v>6.9549999999999996E-5</c:v>
                </c:pt>
                <c:pt idx="69550">
                  <c:v>6.9550999999999999E-5</c:v>
                </c:pt>
                <c:pt idx="69551">
                  <c:v>6.9552000000000001E-5</c:v>
                </c:pt>
                <c:pt idx="69552">
                  <c:v>6.9553000000000003E-5</c:v>
                </c:pt>
                <c:pt idx="69553">
                  <c:v>6.9554000000000005E-5</c:v>
                </c:pt>
                <c:pt idx="69554">
                  <c:v>6.9554999999999994E-5</c:v>
                </c:pt>
                <c:pt idx="69555">
                  <c:v>6.9555999999999996E-5</c:v>
                </c:pt>
                <c:pt idx="69556">
                  <c:v>6.9556999999999998E-5</c:v>
                </c:pt>
                <c:pt idx="69557">
                  <c:v>6.9558E-5</c:v>
                </c:pt>
                <c:pt idx="69558">
                  <c:v>6.9559000000000003E-5</c:v>
                </c:pt>
                <c:pt idx="69559">
                  <c:v>6.9560000000000005E-5</c:v>
                </c:pt>
                <c:pt idx="69560">
                  <c:v>6.9560999999999993E-5</c:v>
                </c:pt>
                <c:pt idx="69561">
                  <c:v>6.9561999999999996E-5</c:v>
                </c:pt>
                <c:pt idx="69562">
                  <c:v>6.9562999999999998E-5</c:v>
                </c:pt>
                <c:pt idx="69563">
                  <c:v>6.9564E-5</c:v>
                </c:pt>
                <c:pt idx="69564">
                  <c:v>6.9565000000000002E-5</c:v>
                </c:pt>
                <c:pt idx="69565">
                  <c:v>6.9566000000000004E-5</c:v>
                </c:pt>
                <c:pt idx="69566">
                  <c:v>6.9567000000000007E-5</c:v>
                </c:pt>
                <c:pt idx="69567">
                  <c:v>6.9567999999999995E-5</c:v>
                </c:pt>
                <c:pt idx="69568">
                  <c:v>6.9568999999999997E-5</c:v>
                </c:pt>
                <c:pt idx="69569">
                  <c:v>6.957E-5</c:v>
                </c:pt>
                <c:pt idx="69570">
                  <c:v>6.9571000000000002E-5</c:v>
                </c:pt>
                <c:pt idx="69571">
                  <c:v>6.9572000000000004E-5</c:v>
                </c:pt>
                <c:pt idx="69572">
                  <c:v>6.9573000000000006E-5</c:v>
                </c:pt>
                <c:pt idx="69573">
                  <c:v>6.9573999999999995E-5</c:v>
                </c:pt>
                <c:pt idx="69574">
                  <c:v>6.9574999999999997E-5</c:v>
                </c:pt>
                <c:pt idx="69575">
                  <c:v>6.9575999999999999E-5</c:v>
                </c:pt>
                <c:pt idx="69576">
                  <c:v>6.9577000000000001E-5</c:v>
                </c:pt>
                <c:pt idx="69577">
                  <c:v>6.9578000000000004E-5</c:v>
                </c:pt>
                <c:pt idx="69578">
                  <c:v>6.9579000000000006E-5</c:v>
                </c:pt>
                <c:pt idx="69579">
                  <c:v>6.9579999999999995E-5</c:v>
                </c:pt>
                <c:pt idx="69580">
                  <c:v>6.9580999999999997E-5</c:v>
                </c:pt>
                <c:pt idx="69581">
                  <c:v>6.9581999999999999E-5</c:v>
                </c:pt>
                <c:pt idx="69582">
                  <c:v>6.9583000000000001E-5</c:v>
                </c:pt>
                <c:pt idx="69583">
                  <c:v>6.9584000000000003E-5</c:v>
                </c:pt>
                <c:pt idx="69584">
                  <c:v>6.9585000000000005E-5</c:v>
                </c:pt>
                <c:pt idx="69585">
                  <c:v>6.9585999999999994E-5</c:v>
                </c:pt>
                <c:pt idx="69586">
                  <c:v>6.9586999999999996E-5</c:v>
                </c:pt>
                <c:pt idx="69587">
                  <c:v>6.9587999999999998E-5</c:v>
                </c:pt>
                <c:pt idx="69588">
                  <c:v>6.9589000000000001E-5</c:v>
                </c:pt>
                <c:pt idx="69589">
                  <c:v>6.9590000000000003E-5</c:v>
                </c:pt>
                <c:pt idx="69590">
                  <c:v>6.9591000000000005E-5</c:v>
                </c:pt>
                <c:pt idx="69591">
                  <c:v>6.9591999999999994E-5</c:v>
                </c:pt>
                <c:pt idx="69592">
                  <c:v>6.9592999999999996E-5</c:v>
                </c:pt>
                <c:pt idx="69593">
                  <c:v>6.9593999999999998E-5</c:v>
                </c:pt>
                <c:pt idx="69594">
                  <c:v>6.9595E-5</c:v>
                </c:pt>
                <c:pt idx="69595">
                  <c:v>6.9596000000000002E-5</c:v>
                </c:pt>
                <c:pt idx="69596">
                  <c:v>6.9597000000000005E-5</c:v>
                </c:pt>
                <c:pt idx="69597">
                  <c:v>6.9597999999999993E-5</c:v>
                </c:pt>
                <c:pt idx="69598">
                  <c:v>6.9598999999999996E-5</c:v>
                </c:pt>
                <c:pt idx="69599">
                  <c:v>6.9599999999999998E-5</c:v>
                </c:pt>
                <c:pt idx="69600">
                  <c:v>6.9601E-5</c:v>
                </c:pt>
                <c:pt idx="69601">
                  <c:v>6.9602000000000002E-5</c:v>
                </c:pt>
                <c:pt idx="69602">
                  <c:v>6.9603000000000004E-5</c:v>
                </c:pt>
                <c:pt idx="69603">
                  <c:v>6.9604000000000006E-5</c:v>
                </c:pt>
                <c:pt idx="69604">
                  <c:v>6.9604999999999995E-5</c:v>
                </c:pt>
                <c:pt idx="69605">
                  <c:v>6.9605999999999997E-5</c:v>
                </c:pt>
                <c:pt idx="69606">
                  <c:v>6.9606999999999999E-5</c:v>
                </c:pt>
                <c:pt idx="69607">
                  <c:v>6.9608000000000002E-5</c:v>
                </c:pt>
                <c:pt idx="69608">
                  <c:v>6.9609000000000004E-5</c:v>
                </c:pt>
                <c:pt idx="69609">
                  <c:v>6.9610000000000006E-5</c:v>
                </c:pt>
                <c:pt idx="69610">
                  <c:v>6.9610999999999995E-5</c:v>
                </c:pt>
                <c:pt idx="69611">
                  <c:v>6.9611999999999997E-5</c:v>
                </c:pt>
                <c:pt idx="69612">
                  <c:v>6.9612999999999999E-5</c:v>
                </c:pt>
                <c:pt idx="69613">
                  <c:v>6.9614000000000001E-5</c:v>
                </c:pt>
                <c:pt idx="69614">
                  <c:v>6.9615000000000003E-5</c:v>
                </c:pt>
                <c:pt idx="69615">
                  <c:v>6.9616000000000006E-5</c:v>
                </c:pt>
                <c:pt idx="69616">
                  <c:v>6.9616999999999994E-5</c:v>
                </c:pt>
                <c:pt idx="69617">
                  <c:v>6.9617999999999997E-5</c:v>
                </c:pt>
                <c:pt idx="69618">
                  <c:v>6.9618999999999999E-5</c:v>
                </c:pt>
                <c:pt idx="69619">
                  <c:v>6.9620000000000001E-5</c:v>
                </c:pt>
                <c:pt idx="69620">
                  <c:v>6.9621000000000003E-5</c:v>
                </c:pt>
                <c:pt idx="69621">
                  <c:v>6.9622000000000005E-5</c:v>
                </c:pt>
                <c:pt idx="69622">
                  <c:v>6.9622999999999994E-5</c:v>
                </c:pt>
                <c:pt idx="69623">
                  <c:v>6.9623999999999996E-5</c:v>
                </c:pt>
                <c:pt idx="69624">
                  <c:v>6.9624999999999998E-5</c:v>
                </c:pt>
                <c:pt idx="69625">
                  <c:v>6.9626E-5</c:v>
                </c:pt>
                <c:pt idx="69626">
                  <c:v>6.9627000000000003E-5</c:v>
                </c:pt>
                <c:pt idx="69627">
                  <c:v>6.9628000000000005E-5</c:v>
                </c:pt>
                <c:pt idx="69628">
                  <c:v>6.9628999999999994E-5</c:v>
                </c:pt>
                <c:pt idx="69629">
                  <c:v>6.9629999999999996E-5</c:v>
                </c:pt>
                <c:pt idx="69630">
                  <c:v>6.9630999999999998E-5</c:v>
                </c:pt>
                <c:pt idx="69631">
                  <c:v>6.9632E-5</c:v>
                </c:pt>
                <c:pt idx="69632">
                  <c:v>6.9633000000000002E-5</c:v>
                </c:pt>
                <c:pt idx="69633">
                  <c:v>6.9634000000000004E-5</c:v>
                </c:pt>
                <c:pt idx="69634">
                  <c:v>6.9635000000000007E-5</c:v>
                </c:pt>
                <c:pt idx="69635">
                  <c:v>6.9635999999999995E-5</c:v>
                </c:pt>
                <c:pt idx="69636">
                  <c:v>6.9636999999999998E-5</c:v>
                </c:pt>
                <c:pt idx="69637">
                  <c:v>6.9638E-5</c:v>
                </c:pt>
                <c:pt idx="69638">
                  <c:v>6.9639000000000002E-5</c:v>
                </c:pt>
                <c:pt idx="69639">
                  <c:v>6.9640000000000004E-5</c:v>
                </c:pt>
                <c:pt idx="69640">
                  <c:v>6.9641000000000006E-5</c:v>
                </c:pt>
                <c:pt idx="69641">
                  <c:v>6.9641999999999995E-5</c:v>
                </c:pt>
                <c:pt idx="69642">
                  <c:v>6.9642999999999997E-5</c:v>
                </c:pt>
                <c:pt idx="69643">
                  <c:v>6.9643999999999999E-5</c:v>
                </c:pt>
                <c:pt idx="69644">
                  <c:v>6.9645000000000002E-5</c:v>
                </c:pt>
                <c:pt idx="69645">
                  <c:v>6.9646000000000004E-5</c:v>
                </c:pt>
                <c:pt idx="69646">
                  <c:v>6.9647000000000006E-5</c:v>
                </c:pt>
                <c:pt idx="69647">
                  <c:v>6.9647999999999995E-5</c:v>
                </c:pt>
                <c:pt idx="69648">
                  <c:v>6.9648999999999997E-5</c:v>
                </c:pt>
                <c:pt idx="69649">
                  <c:v>6.9649999999999999E-5</c:v>
                </c:pt>
                <c:pt idx="69650">
                  <c:v>6.9651000000000001E-5</c:v>
                </c:pt>
                <c:pt idx="69651">
                  <c:v>6.9652000000000003E-5</c:v>
                </c:pt>
                <c:pt idx="69652">
                  <c:v>6.9653000000000005E-5</c:v>
                </c:pt>
                <c:pt idx="69653">
                  <c:v>6.9653999999999994E-5</c:v>
                </c:pt>
                <c:pt idx="69654">
                  <c:v>6.9654999999999996E-5</c:v>
                </c:pt>
                <c:pt idx="69655">
                  <c:v>6.9655999999999999E-5</c:v>
                </c:pt>
                <c:pt idx="69656">
                  <c:v>6.9657000000000001E-5</c:v>
                </c:pt>
                <c:pt idx="69657">
                  <c:v>6.9658000000000003E-5</c:v>
                </c:pt>
                <c:pt idx="69658">
                  <c:v>6.9659000000000005E-5</c:v>
                </c:pt>
                <c:pt idx="69659">
                  <c:v>6.9659999999999994E-5</c:v>
                </c:pt>
                <c:pt idx="69660">
                  <c:v>6.9660999999999996E-5</c:v>
                </c:pt>
                <c:pt idx="69661">
                  <c:v>6.9661999999999998E-5</c:v>
                </c:pt>
                <c:pt idx="69662">
                  <c:v>6.9663E-5</c:v>
                </c:pt>
                <c:pt idx="69663">
                  <c:v>6.9664000000000003E-5</c:v>
                </c:pt>
                <c:pt idx="69664">
                  <c:v>6.9665000000000005E-5</c:v>
                </c:pt>
                <c:pt idx="69665">
                  <c:v>6.9665999999999993E-5</c:v>
                </c:pt>
                <c:pt idx="69666">
                  <c:v>6.9666999999999996E-5</c:v>
                </c:pt>
                <c:pt idx="69667">
                  <c:v>6.9667999999999998E-5</c:v>
                </c:pt>
                <c:pt idx="69668">
                  <c:v>6.9669E-5</c:v>
                </c:pt>
                <c:pt idx="69669">
                  <c:v>6.9670000000000002E-5</c:v>
                </c:pt>
                <c:pt idx="69670">
                  <c:v>6.9671000000000004E-5</c:v>
                </c:pt>
                <c:pt idx="69671">
                  <c:v>6.9672000000000006E-5</c:v>
                </c:pt>
                <c:pt idx="69672">
                  <c:v>6.9672999999999995E-5</c:v>
                </c:pt>
                <c:pt idx="69673">
                  <c:v>6.9673999999999997E-5</c:v>
                </c:pt>
                <c:pt idx="69674">
                  <c:v>6.9675E-5</c:v>
                </c:pt>
                <c:pt idx="69675">
                  <c:v>6.9676000000000002E-5</c:v>
                </c:pt>
                <c:pt idx="69676">
                  <c:v>6.9677000000000004E-5</c:v>
                </c:pt>
                <c:pt idx="69677">
                  <c:v>6.9678000000000006E-5</c:v>
                </c:pt>
                <c:pt idx="69678">
                  <c:v>6.9678999999999995E-5</c:v>
                </c:pt>
                <c:pt idx="69679">
                  <c:v>6.9679999999999997E-5</c:v>
                </c:pt>
                <c:pt idx="69680">
                  <c:v>6.9680999999999999E-5</c:v>
                </c:pt>
                <c:pt idx="69681">
                  <c:v>6.9682000000000001E-5</c:v>
                </c:pt>
                <c:pt idx="69682">
                  <c:v>6.9683000000000004E-5</c:v>
                </c:pt>
                <c:pt idx="69683">
                  <c:v>6.9684000000000006E-5</c:v>
                </c:pt>
                <c:pt idx="69684">
                  <c:v>6.9684999999999994E-5</c:v>
                </c:pt>
                <c:pt idx="69685">
                  <c:v>6.9685999999999997E-5</c:v>
                </c:pt>
                <c:pt idx="69686">
                  <c:v>6.9686999999999999E-5</c:v>
                </c:pt>
                <c:pt idx="69687">
                  <c:v>6.9688000000000001E-5</c:v>
                </c:pt>
                <c:pt idx="69688">
                  <c:v>6.9689000000000003E-5</c:v>
                </c:pt>
                <c:pt idx="69689">
                  <c:v>6.9690000000000005E-5</c:v>
                </c:pt>
                <c:pt idx="69690">
                  <c:v>6.9690999999999994E-5</c:v>
                </c:pt>
                <c:pt idx="69691">
                  <c:v>6.9691999999999996E-5</c:v>
                </c:pt>
                <c:pt idx="69692">
                  <c:v>6.9692999999999998E-5</c:v>
                </c:pt>
                <c:pt idx="69693">
                  <c:v>6.9694000000000001E-5</c:v>
                </c:pt>
                <c:pt idx="69694">
                  <c:v>6.9695000000000003E-5</c:v>
                </c:pt>
                <c:pt idx="69695">
                  <c:v>6.9696000000000005E-5</c:v>
                </c:pt>
                <c:pt idx="69696">
                  <c:v>6.9696999999999994E-5</c:v>
                </c:pt>
                <c:pt idx="69697">
                  <c:v>6.9697999999999996E-5</c:v>
                </c:pt>
                <c:pt idx="69698">
                  <c:v>6.9698999999999998E-5</c:v>
                </c:pt>
                <c:pt idx="69699">
                  <c:v>6.97E-5</c:v>
                </c:pt>
                <c:pt idx="69700">
                  <c:v>6.9701000000000002E-5</c:v>
                </c:pt>
                <c:pt idx="69701">
                  <c:v>6.9702000000000005E-5</c:v>
                </c:pt>
                <c:pt idx="69702">
                  <c:v>6.9703000000000007E-5</c:v>
                </c:pt>
                <c:pt idx="69703">
                  <c:v>6.9703999999999995E-5</c:v>
                </c:pt>
                <c:pt idx="69704">
                  <c:v>6.9704999999999998E-5</c:v>
                </c:pt>
                <c:pt idx="69705">
                  <c:v>6.9706E-5</c:v>
                </c:pt>
                <c:pt idx="69706">
                  <c:v>6.9707000000000002E-5</c:v>
                </c:pt>
                <c:pt idx="69707">
                  <c:v>6.9708000000000004E-5</c:v>
                </c:pt>
                <c:pt idx="69708">
                  <c:v>6.9709000000000006E-5</c:v>
                </c:pt>
                <c:pt idx="69709">
                  <c:v>6.9709999999999995E-5</c:v>
                </c:pt>
                <c:pt idx="69710">
                  <c:v>6.9710999999999997E-5</c:v>
                </c:pt>
                <c:pt idx="69711">
                  <c:v>6.9711999999999999E-5</c:v>
                </c:pt>
                <c:pt idx="69712">
                  <c:v>6.9713000000000002E-5</c:v>
                </c:pt>
                <c:pt idx="69713">
                  <c:v>6.9714000000000004E-5</c:v>
                </c:pt>
                <c:pt idx="69714">
                  <c:v>6.9715000000000006E-5</c:v>
                </c:pt>
                <c:pt idx="69715">
                  <c:v>6.9715999999999995E-5</c:v>
                </c:pt>
                <c:pt idx="69716">
                  <c:v>6.9716999999999997E-5</c:v>
                </c:pt>
                <c:pt idx="69717">
                  <c:v>6.9717999999999999E-5</c:v>
                </c:pt>
                <c:pt idx="69718">
                  <c:v>6.9719000000000001E-5</c:v>
                </c:pt>
                <c:pt idx="69719">
                  <c:v>6.9720000000000003E-5</c:v>
                </c:pt>
                <c:pt idx="69720">
                  <c:v>6.9721000000000006E-5</c:v>
                </c:pt>
                <c:pt idx="69721">
                  <c:v>6.9721999999999994E-5</c:v>
                </c:pt>
                <c:pt idx="69722">
                  <c:v>6.9722999999999996E-5</c:v>
                </c:pt>
                <c:pt idx="69723">
                  <c:v>6.9723999999999999E-5</c:v>
                </c:pt>
                <c:pt idx="69724">
                  <c:v>6.9725000000000001E-5</c:v>
                </c:pt>
                <c:pt idx="69725">
                  <c:v>6.9726000000000003E-5</c:v>
                </c:pt>
                <c:pt idx="69726">
                  <c:v>6.9727000000000005E-5</c:v>
                </c:pt>
                <c:pt idx="69727">
                  <c:v>6.9727999999999994E-5</c:v>
                </c:pt>
                <c:pt idx="69728">
                  <c:v>6.9728999999999996E-5</c:v>
                </c:pt>
                <c:pt idx="69729">
                  <c:v>6.9729999999999998E-5</c:v>
                </c:pt>
                <c:pt idx="69730">
                  <c:v>6.9731E-5</c:v>
                </c:pt>
                <c:pt idx="69731">
                  <c:v>6.9732000000000003E-5</c:v>
                </c:pt>
                <c:pt idx="69732">
                  <c:v>6.9733000000000005E-5</c:v>
                </c:pt>
                <c:pt idx="69733">
                  <c:v>6.9733999999999993E-5</c:v>
                </c:pt>
                <c:pt idx="69734">
                  <c:v>6.9734999999999996E-5</c:v>
                </c:pt>
                <c:pt idx="69735">
                  <c:v>6.9735999999999998E-5</c:v>
                </c:pt>
                <c:pt idx="69736">
                  <c:v>6.9737E-5</c:v>
                </c:pt>
                <c:pt idx="69737">
                  <c:v>6.9738000000000002E-5</c:v>
                </c:pt>
                <c:pt idx="69738">
                  <c:v>6.9739000000000004E-5</c:v>
                </c:pt>
                <c:pt idx="69739">
                  <c:v>6.9740000000000007E-5</c:v>
                </c:pt>
                <c:pt idx="69740">
                  <c:v>6.9740999999999995E-5</c:v>
                </c:pt>
                <c:pt idx="69741">
                  <c:v>6.9741999999999997E-5</c:v>
                </c:pt>
                <c:pt idx="69742">
                  <c:v>6.9743E-5</c:v>
                </c:pt>
                <c:pt idx="69743">
                  <c:v>6.9744000000000002E-5</c:v>
                </c:pt>
                <c:pt idx="69744">
                  <c:v>6.9745000000000004E-5</c:v>
                </c:pt>
                <c:pt idx="69745">
                  <c:v>6.9746000000000006E-5</c:v>
                </c:pt>
                <c:pt idx="69746">
                  <c:v>6.9746999999999995E-5</c:v>
                </c:pt>
                <c:pt idx="69747">
                  <c:v>6.9747999999999997E-5</c:v>
                </c:pt>
                <c:pt idx="69748">
                  <c:v>6.9748999999999999E-5</c:v>
                </c:pt>
                <c:pt idx="69749">
                  <c:v>6.9750000000000001E-5</c:v>
                </c:pt>
                <c:pt idx="69750">
                  <c:v>6.9751000000000004E-5</c:v>
                </c:pt>
                <c:pt idx="69751">
                  <c:v>6.9752000000000006E-5</c:v>
                </c:pt>
                <c:pt idx="69752">
                  <c:v>6.9752999999999994E-5</c:v>
                </c:pt>
                <c:pt idx="69753">
                  <c:v>6.9753999999999997E-5</c:v>
                </c:pt>
                <c:pt idx="69754">
                  <c:v>6.9754999999999999E-5</c:v>
                </c:pt>
                <c:pt idx="69755">
                  <c:v>6.9756000000000001E-5</c:v>
                </c:pt>
                <c:pt idx="69756">
                  <c:v>6.9757000000000003E-5</c:v>
                </c:pt>
                <c:pt idx="69757">
                  <c:v>6.9758000000000005E-5</c:v>
                </c:pt>
                <c:pt idx="69758">
                  <c:v>6.9758999999999994E-5</c:v>
                </c:pt>
                <c:pt idx="69759">
                  <c:v>6.9759999999999996E-5</c:v>
                </c:pt>
                <c:pt idx="69760">
                  <c:v>6.9760999999999998E-5</c:v>
                </c:pt>
                <c:pt idx="69761">
                  <c:v>6.9762000000000001E-5</c:v>
                </c:pt>
                <c:pt idx="69762">
                  <c:v>6.9763000000000003E-5</c:v>
                </c:pt>
                <c:pt idx="69763">
                  <c:v>6.9764000000000005E-5</c:v>
                </c:pt>
                <c:pt idx="69764">
                  <c:v>6.9764999999999994E-5</c:v>
                </c:pt>
                <c:pt idx="69765">
                  <c:v>6.9765999999999996E-5</c:v>
                </c:pt>
                <c:pt idx="69766">
                  <c:v>6.9766999999999998E-5</c:v>
                </c:pt>
                <c:pt idx="69767">
                  <c:v>6.9768E-5</c:v>
                </c:pt>
                <c:pt idx="69768">
                  <c:v>6.9769000000000002E-5</c:v>
                </c:pt>
                <c:pt idx="69769">
                  <c:v>6.9770000000000005E-5</c:v>
                </c:pt>
                <c:pt idx="69770">
                  <c:v>6.9771000000000007E-5</c:v>
                </c:pt>
                <c:pt idx="69771">
                  <c:v>6.9771999999999995E-5</c:v>
                </c:pt>
                <c:pt idx="69772">
                  <c:v>6.9772999999999998E-5</c:v>
                </c:pt>
                <c:pt idx="69773">
                  <c:v>6.9774E-5</c:v>
                </c:pt>
                <c:pt idx="69774">
                  <c:v>6.9775000000000002E-5</c:v>
                </c:pt>
                <c:pt idx="69775">
                  <c:v>6.9776000000000004E-5</c:v>
                </c:pt>
                <c:pt idx="69776">
                  <c:v>6.9777000000000006E-5</c:v>
                </c:pt>
                <c:pt idx="69777">
                  <c:v>6.9777999999999995E-5</c:v>
                </c:pt>
                <c:pt idx="69778">
                  <c:v>6.9778999999999997E-5</c:v>
                </c:pt>
                <c:pt idx="69779">
                  <c:v>6.9779999999999999E-5</c:v>
                </c:pt>
                <c:pt idx="69780">
                  <c:v>6.9781000000000002E-5</c:v>
                </c:pt>
                <c:pt idx="69781">
                  <c:v>6.9782000000000004E-5</c:v>
                </c:pt>
                <c:pt idx="69782">
                  <c:v>6.9783000000000006E-5</c:v>
                </c:pt>
                <c:pt idx="69783">
                  <c:v>6.9783999999999995E-5</c:v>
                </c:pt>
                <c:pt idx="69784">
                  <c:v>6.9784999999999997E-5</c:v>
                </c:pt>
                <c:pt idx="69785">
                  <c:v>6.9785999999999999E-5</c:v>
                </c:pt>
                <c:pt idx="69786">
                  <c:v>6.9787000000000001E-5</c:v>
                </c:pt>
                <c:pt idx="69787">
                  <c:v>6.9788000000000003E-5</c:v>
                </c:pt>
                <c:pt idx="69788">
                  <c:v>6.9789000000000006E-5</c:v>
                </c:pt>
                <c:pt idx="69789">
                  <c:v>6.9789999999999994E-5</c:v>
                </c:pt>
                <c:pt idx="69790">
                  <c:v>6.9790999999999996E-5</c:v>
                </c:pt>
                <c:pt idx="69791">
                  <c:v>6.9791999999999999E-5</c:v>
                </c:pt>
                <c:pt idx="69792">
                  <c:v>6.9793000000000001E-5</c:v>
                </c:pt>
                <c:pt idx="69793">
                  <c:v>6.9794000000000003E-5</c:v>
                </c:pt>
                <c:pt idx="69794">
                  <c:v>6.9795000000000005E-5</c:v>
                </c:pt>
                <c:pt idx="69795">
                  <c:v>6.9795999999999994E-5</c:v>
                </c:pt>
                <c:pt idx="69796">
                  <c:v>6.9796999999999996E-5</c:v>
                </c:pt>
                <c:pt idx="69797">
                  <c:v>6.9797999999999998E-5</c:v>
                </c:pt>
                <c:pt idx="69798">
                  <c:v>6.9799E-5</c:v>
                </c:pt>
                <c:pt idx="69799">
                  <c:v>6.9800000000000003E-5</c:v>
                </c:pt>
                <c:pt idx="69800">
                  <c:v>6.9801000000000005E-5</c:v>
                </c:pt>
                <c:pt idx="69801">
                  <c:v>6.9801999999999993E-5</c:v>
                </c:pt>
                <c:pt idx="69802">
                  <c:v>6.9802999999999996E-5</c:v>
                </c:pt>
                <c:pt idx="69803">
                  <c:v>6.9803999999999998E-5</c:v>
                </c:pt>
                <c:pt idx="69804">
                  <c:v>6.9805E-5</c:v>
                </c:pt>
                <c:pt idx="69805">
                  <c:v>6.9806000000000002E-5</c:v>
                </c:pt>
                <c:pt idx="69806">
                  <c:v>6.9807000000000004E-5</c:v>
                </c:pt>
                <c:pt idx="69807">
                  <c:v>6.9808000000000007E-5</c:v>
                </c:pt>
                <c:pt idx="69808">
                  <c:v>6.9808999999999995E-5</c:v>
                </c:pt>
                <c:pt idx="69809">
                  <c:v>6.9809999999999997E-5</c:v>
                </c:pt>
                <c:pt idx="69810">
                  <c:v>6.9811E-5</c:v>
                </c:pt>
                <c:pt idx="69811">
                  <c:v>6.9812000000000002E-5</c:v>
                </c:pt>
                <c:pt idx="69812">
                  <c:v>6.9813000000000004E-5</c:v>
                </c:pt>
                <c:pt idx="69813">
                  <c:v>6.9814000000000006E-5</c:v>
                </c:pt>
                <c:pt idx="69814">
                  <c:v>6.9814999999999995E-5</c:v>
                </c:pt>
                <c:pt idx="69815">
                  <c:v>6.9815999999999997E-5</c:v>
                </c:pt>
                <c:pt idx="69816">
                  <c:v>6.9816999999999999E-5</c:v>
                </c:pt>
                <c:pt idx="69817">
                  <c:v>6.9818000000000001E-5</c:v>
                </c:pt>
                <c:pt idx="69818">
                  <c:v>6.9819000000000004E-5</c:v>
                </c:pt>
                <c:pt idx="69819">
                  <c:v>6.9820000000000006E-5</c:v>
                </c:pt>
                <c:pt idx="69820">
                  <c:v>6.9820999999999994E-5</c:v>
                </c:pt>
                <c:pt idx="69821">
                  <c:v>6.9821999999999997E-5</c:v>
                </c:pt>
                <c:pt idx="69822">
                  <c:v>6.9822999999999999E-5</c:v>
                </c:pt>
                <c:pt idx="69823">
                  <c:v>6.9824000000000001E-5</c:v>
                </c:pt>
                <c:pt idx="69824">
                  <c:v>6.9825000000000003E-5</c:v>
                </c:pt>
                <c:pt idx="69825">
                  <c:v>6.9826000000000005E-5</c:v>
                </c:pt>
                <c:pt idx="69826">
                  <c:v>6.9826999999999994E-5</c:v>
                </c:pt>
                <c:pt idx="69827">
                  <c:v>6.9827999999999996E-5</c:v>
                </c:pt>
                <c:pt idx="69828">
                  <c:v>6.9828999999999998E-5</c:v>
                </c:pt>
                <c:pt idx="69829">
                  <c:v>6.9830000000000001E-5</c:v>
                </c:pt>
                <c:pt idx="69830">
                  <c:v>6.9831000000000003E-5</c:v>
                </c:pt>
                <c:pt idx="69831">
                  <c:v>6.9832000000000005E-5</c:v>
                </c:pt>
                <c:pt idx="69832">
                  <c:v>6.9832999999999994E-5</c:v>
                </c:pt>
                <c:pt idx="69833">
                  <c:v>6.9833999999999996E-5</c:v>
                </c:pt>
                <c:pt idx="69834">
                  <c:v>6.9834999999999998E-5</c:v>
                </c:pt>
                <c:pt idx="69835">
                  <c:v>6.9836E-5</c:v>
                </c:pt>
                <c:pt idx="69836">
                  <c:v>6.9837000000000002E-5</c:v>
                </c:pt>
                <c:pt idx="69837">
                  <c:v>6.9838000000000005E-5</c:v>
                </c:pt>
                <c:pt idx="69838">
                  <c:v>6.9839000000000007E-5</c:v>
                </c:pt>
                <c:pt idx="69839">
                  <c:v>6.9839999999999995E-5</c:v>
                </c:pt>
                <c:pt idx="69840">
                  <c:v>6.9840999999999998E-5</c:v>
                </c:pt>
                <c:pt idx="69841">
                  <c:v>6.9842E-5</c:v>
                </c:pt>
                <c:pt idx="69842">
                  <c:v>6.9843000000000002E-5</c:v>
                </c:pt>
                <c:pt idx="69843">
                  <c:v>6.9844000000000004E-5</c:v>
                </c:pt>
                <c:pt idx="69844">
                  <c:v>6.9845000000000006E-5</c:v>
                </c:pt>
                <c:pt idx="69845">
                  <c:v>6.9845999999999995E-5</c:v>
                </c:pt>
                <c:pt idx="69846">
                  <c:v>6.9846999999999997E-5</c:v>
                </c:pt>
                <c:pt idx="69847">
                  <c:v>6.9847999999999999E-5</c:v>
                </c:pt>
                <c:pt idx="69848">
                  <c:v>6.9849000000000002E-5</c:v>
                </c:pt>
                <c:pt idx="69849">
                  <c:v>6.9850000000000004E-5</c:v>
                </c:pt>
                <c:pt idx="69850">
                  <c:v>6.9851000000000006E-5</c:v>
                </c:pt>
                <c:pt idx="69851">
                  <c:v>6.9851999999999995E-5</c:v>
                </c:pt>
                <c:pt idx="69852">
                  <c:v>6.9852999999999997E-5</c:v>
                </c:pt>
                <c:pt idx="69853">
                  <c:v>6.9853999999999999E-5</c:v>
                </c:pt>
                <c:pt idx="69854">
                  <c:v>6.9855000000000001E-5</c:v>
                </c:pt>
                <c:pt idx="69855">
                  <c:v>6.9856000000000003E-5</c:v>
                </c:pt>
                <c:pt idx="69856">
                  <c:v>6.9857000000000006E-5</c:v>
                </c:pt>
                <c:pt idx="69857">
                  <c:v>6.9857999999999994E-5</c:v>
                </c:pt>
                <c:pt idx="69858">
                  <c:v>6.9858999999999996E-5</c:v>
                </c:pt>
                <c:pt idx="69859">
                  <c:v>6.9859999999999999E-5</c:v>
                </c:pt>
                <c:pt idx="69860">
                  <c:v>6.9861000000000001E-5</c:v>
                </c:pt>
                <c:pt idx="69861">
                  <c:v>6.9862000000000003E-5</c:v>
                </c:pt>
                <c:pt idx="69862">
                  <c:v>6.9863000000000005E-5</c:v>
                </c:pt>
                <c:pt idx="69863">
                  <c:v>6.9863999999999994E-5</c:v>
                </c:pt>
                <c:pt idx="69864">
                  <c:v>6.9864999999999996E-5</c:v>
                </c:pt>
                <c:pt idx="69865">
                  <c:v>6.9865999999999998E-5</c:v>
                </c:pt>
                <c:pt idx="69866">
                  <c:v>6.9867E-5</c:v>
                </c:pt>
                <c:pt idx="69867">
                  <c:v>6.9868000000000003E-5</c:v>
                </c:pt>
                <c:pt idx="69868">
                  <c:v>6.9869000000000005E-5</c:v>
                </c:pt>
                <c:pt idx="69869">
                  <c:v>6.9869999999999993E-5</c:v>
                </c:pt>
                <c:pt idx="69870">
                  <c:v>6.9870999999999996E-5</c:v>
                </c:pt>
                <c:pt idx="69871">
                  <c:v>6.9871999999999998E-5</c:v>
                </c:pt>
                <c:pt idx="69872">
                  <c:v>6.9873E-5</c:v>
                </c:pt>
                <c:pt idx="69873">
                  <c:v>6.9874000000000002E-5</c:v>
                </c:pt>
                <c:pt idx="69874">
                  <c:v>6.9875000000000004E-5</c:v>
                </c:pt>
                <c:pt idx="69875">
                  <c:v>6.9876000000000007E-5</c:v>
                </c:pt>
                <c:pt idx="69876">
                  <c:v>6.9876999999999995E-5</c:v>
                </c:pt>
                <c:pt idx="69877">
                  <c:v>6.9877999999999997E-5</c:v>
                </c:pt>
                <c:pt idx="69878">
                  <c:v>6.9879E-5</c:v>
                </c:pt>
                <c:pt idx="69879">
                  <c:v>6.9880000000000002E-5</c:v>
                </c:pt>
                <c:pt idx="69880">
                  <c:v>6.9881000000000004E-5</c:v>
                </c:pt>
                <c:pt idx="69881">
                  <c:v>6.9882000000000006E-5</c:v>
                </c:pt>
                <c:pt idx="69882">
                  <c:v>6.9882999999999995E-5</c:v>
                </c:pt>
                <c:pt idx="69883">
                  <c:v>6.9883999999999997E-5</c:v>
                </c:pt>
                <c:pt idx="69884">
                  <c:v>6.9884999999999999E-5</c:v>
                </c:pt>
                <c:pt idx="69885">
                  <c:v>6.9886000000000001E-5</c:v>
                </c:pt>
                <c:pt idx="69886">
                  <c:v>6.9887000000000004E-5</c:v>
                </c:pt>
                <c:pt idx="69887">
                  <c:v>6.9888000000000006E-5</c:v>
                </c:pt>
                <c:pt idx="69888">
                  <c:v>6.9888999999999994E-5</c:v>
                </c:pt>
                <c:pt idx="69889">
                  <c:v>6.9889999999999997E-5</c:v>
                </c:pt>
                <c:pt idx="69890">
                  <c:v>6.9890999999999999E-5</c:v>
                </c:pt>
                <c:pt idx="69891">
                  <c:v>6.9892000000000001E-5</c:v>
                </c:pt>
                <c:pt idx="69892">
                  <c:v>6.9893000000000003E-5</c:v>
                </c:pt>
                <c:pt idx="69893">
                  <c:v>6.9894000000000005E-5</c:v>
                </c:pt>
                <c:pt idx="69894">
                  <c:v>6.9894999999999994E-5</c:v>
                </c:pt>
                <c:pt idx="69895">
                  <c:v>6.9895999999999996E-5</c:v>
                </c:pt>
                <c:pt idx="69896">
                  <c:v>6.9896999999999998E-5</c:v>
                </c:pt>
                <c:pt idx="69897">
                  <c:v>6.9898000000000001E-5</c:v>
                </c:pt>
                <c:pt idx="69898">
                  <c:v>6.9899000000000003E-5</c:v>
                </c:pt>
                <c:pt idx="69899">
                  <c:v>6.9900000000000005E-5</c:v>
                </c:pt>
                <c:pt idx="69900">
                  <c:v>6.9900999999999994E-5</c:v>
                </c:pt>
                <c:pt idx="69901">
                  <c:v>6.9901999999999996E-5</c:v>
                </c:pt>
                <c:pt idx="69902">
                  <c:v>6.9902999999999998E-5</c:v>
                </c:pt>
                <c:pt idx="69903">
                  <c:v>6.9904E-5</c:v>
                </c:pt>
                <c:pt idx="69904">
                  <c:v>6.9905000000000002E-5</c:v>
                </c:pt>
                <c:pt idx="69905">
                  <c:v>6.9906000000000005E-5</c:v>
                </c:pt>
                <c:pt idx="69906">
                  <c:v>6.9906999999999993E-5</c:v>
                </c:pt>
                <c:pt idx="69907">
                  <c:v>6.9907999999999995E-5</c:v>
                </c:pt>
                <c:pt idx="69908">
                  <c:v>6.9908999999999998E-5</c:v>
                </c:pt>
                <c:pt idx="69909">
                  <c:v>6.991E-5</c:v>
                </c:pt>
                <c:pt idx="69910">
                  <c:v>6.9911000000000002E-5</c:v>
                </c:pt>
                <c:pt idx="69911">
                  <c:v>6.9912000000000004E-5</c:v>
                </c:pt>
                <c:pt idx="69912">
                  <c:v>6.9913000000000006E-5</c:v>
                </c:pt>
                <c:pt idx="69913">
                  <c:v>6.9913999999999995E-5</c:v>
                </c:pt>
                <c:pt idx="69914">
                  <c:v>6.9914999999999997E-5</c:v>
                </c:pt>
                <c:pt idx="69915">
                  <c:v>6.9915999999999999E-5</c:v>
                </c:pt>
                <c:pt idx="69916">
                  <c:v>6.9917000000000002E-5</c:v>
                </c:pt>
                <c:pt idx="69917">
                  <c:v>6.9918000000000004E-5</c:v>
                </c:pt>
                <c:pt idx="69918">
                  <c:v>6.9919000000000006E-5</c:v>
                </c:pt>
                <c:pt idx="69919">
                  <c:v>6.9919999999999995E-5</c:v>
                </c:pt>
                <c:pt idx="69920">
                  <c:v>6.9920999999999997E-5</c:v>
                </c:pt>
                <c:pt idx="69921">
                  <c:v>6.9921999999999999E-5</c:v>
                </c:pt>
                <c:pt idx="69922">
                  <c:v>6.9923000000000001E-5</c:v>
                </c:pt>
                <c:pt idx="69923">
                  <c:v>6.9924000000000003E-5</c:v>
                </c:pt>
                <c:pt idx="69924">
                  <c:v>6.9925000000000006E-5</c:v>
                </c:pt>
                <c:pt idx="69925">
                  <c:v>6.9925999999999994E-5</c:v>
                </c:pt>
                <c:pt idx="69926">
                  <c:v>6.9926999999999996E-5</c:v>
                </c:pt>
                <c:pt idx="69927">
                  <c:v>6.9927999999999999E-5</c:v>
                </c:pt>
                <c:pt idx="69928">
                  <c:v>6.9929000000000001E-5</c:v>
                </c:pt>
                <c:pt idx="69929">
                  <c:v>6.9930000000000003E-5</c:v>
                </c:pt>
                <c:pt idx="69930">
                  <c:v>6.9931000000000005E-5</c:v>
                </c:pt>
                <c:pt idx="69931">
                  <c:v>6.9931999999999994E-5</c:v>
                </c:pt>
                <c:pt idx="69932">
                  <c:v>6.9932999999999996E-5</c:v>
                </c:pt>
                <c:pt idx="69933">
                  <c:v>6.9933999999999998E-5</c:v>
                </c:pt>
                <c:pt idx="69934">
                  <c:v>6.9935E-5</c:v>
                </c:pt>
                <c:pt idx="69935">
                  <c:v>6.9936000000000003E-5</c:v>
                </c:pt>
                <c:pt idx="69936">
                  <c:v>6.9937000000000005E-5</c:v>
                </c:pt>
                <c:pt idx="69937">
                  <c:v>6.9937999999999993E-5</c:v>
                </c:pt>
                <c:pt idx="69938">
                  <c:v>6.9938999999999996E-5</c:v>
                </c:pt>
                <c:pt idx="69939">
                  <c:v>6.9939999999999998E-5</c:v>
                </c:pt>
                <c:pt idx="69940">
                  <c:v>6.9941E-5</c:v>
                </c:pt>
                <c:pt idx="69941">
                  <c:v>6.9942000000000002E-5</c:v>
                </c:pt>
                <c:pt idx="69942">
                  <c:v>6.9943000000000004E-5</c:v>
                </c:pt>
                <c:pt idx="69943">
                  <c:v>6.9944000000000007E-5</c:v>
                </c:pt>
                <c:pt idx="69944">
                  <c:v>6.9944999999999995E-5</c:v>
                </c:pt>
                <c:pt idx="69945">
                  <c:v>6.9945999999999997E-5</c:v>
                </c:pt>
                <c:pt idx="69946">
                  <c:v>6.9947E-5</c:v>
                </c:pt>
                <c:pt idx="69947">
                  <c:v>6.9948000000000002E-5</c:v>
                </c:pt>
                <c:pt idx="69948">
                  <c:v>6.9949000000000004E-5</c:v>
                </c:pt>
                <c:pt idx="69949">
                  <c:v>6.9950000000000006E-5</c:v>
                </c:pt>
                <c:pt idx="69950">
                  <c:v>6.9950999999999995E-5</c:v>
                </c:pt>
                <c:pt idx="69951">
                  <c:v>6.9951999999999997E-5</c:v>
                </c:pt>
                <c:pt idx="69952">
                  <c:v>6.9952999999999999E-5</c:v>
                </c:pt>
                <c:pt idx="69953">
                  <c:v>6.9954000000000001E-5</c:v>
                </c:pt>
                <c:pt idx="69954">
                  <c:v>6.9955000000000004E-5</c:v>
                </c:pt>
                <c:pt idx="69955">
                  <c:v>6.9956000000000006E-5</c:v>
                </c:pt>
                <c:pt idx="69956">
                  <c:v>6.9956999999999994E-5</c:v>
                </c:pt>
                <c:pt idx="69957">
                  <c:v>6.9957999999999997E-5</c:v>
                </c:pt>
                <c:pt idx="69958">
                  <c:v>6.9958999999999999E-5</c:v>
                </c:pt>
                <c:pt idx="69959">
                  <c:v>6.9960000000000001E-5</c:v>
                </c:pt>
                <c:pt idx="69960">
                  <c:v>6.9961000000000003E-5</c:v>
                </c:pt>
                <c:pt idx="69961">
                  <c:v>6.9962000000000005E-5</c:v>
                </c:pt>
                <c:pt idx="69962">
                  <c:v>6.9962999999999994E-5</c:v>
                </c:pt>
                <c:pt idx="69963">
                  <c:v>6.9963999999999996E-5</c:v>
                </c:pt>
                <c:pt idx="69964">
                  <c:v>6.9964999999999998E-5</c:v>
                </c:pt>
                <c:pt idx="69965">
                  <c:v>6.9966000000000001E-5</c:v>
                </c:pt>
                <c:pt idx="69966">
                  <c:v>6.9967000000000003E-5</c:v>
                </c:pt>
                <c:pt idx="69967">
                  <c:v>6.9968000000000005E-5</c:v>
                </c:pt>
                <c:pt idx="69968">
                  <c:v>6.9968999999999994E-5</c:v>
                </c:pt>
                <c:pt idx="69969">
                  <c:v>6.9969999999999996E-5</c:v>
                </c:pt>
                <c:pt idx="69970">
                  <c:v>6.9970999999999998E-5</c:v>
                </c:pt>
                <c:pt idx="69971">
                  <c:v>6.9972E-5</c:v>
                </c:pt>
                <c:pt idx="69972">
                  <c:v>6.9973000000000002E-5</c:v>
                </c:pt>
                <c:pt idx="69973">
                  <c:v>6.9974000000000005E-5</c:v>
                </c:pt>
                <c:pt idx="69974">
                  <c:v>6.9974999999999993E-5</c:v>
                </c:pt>
                <c:pt idx="69975">
                  <c:v>6.9975999999999995E-5</c:v>
                </c:pt>
                <c:pt idx="69976">
                  <c:v>6.9976999999999998E-5</c:v>
                </c:pt>
                <c:pt idx="69977">
                  <c:v>6.9978E-5</c:v>
                </c:pt>
                <c:pt idx="69978">
                  <c:v>6.9979000000000002E-5</c:v>
                </c:pt>
                <c:pt idx="69979">
                  <c:v>6.9980000000000004E-5</c:v>
                </c:pt>
                <c:pt idx="69980">
                  <c:v>6.9981000000000006E-5</c:v>
                </c:pt>
                <c:pt idx="69981">
                  <c:v>6.9981999999999995E-5</c:v>
                </c:pt>
                <c:pt idx="69982">
                  <c:v>6.9982999999999997E-5</c:v>
                </c:pt>
                <c:pt idx="69983">
                  <c:v>6.9983999999999999E-5</c:v>
                </c:pt>
                <c:pt idx="69984">
                  <c:v>6.9985000000000002E-5</c:v>
                </c:pt>
                <c:pt idx="69985">
                  <c:v>6.9986000000000004E-5</c:v>
                </c:pt>
                <c:pt idx="69986">
                  <c:v>6.9987000000000006E-5</c:v>
                </c:pt>
                <c:pt idx="69987">
                  <c:v>6.9987999999999995E-5</c:v>
                </c:pt>
                <c:pt idx="69988">
                  <c:v>6.9988999999999997E-5</c:v>
                </c:pt>
                <c:pt idx="69989">
                  <c:v>6.9989999999999999E-5</c:v>
                </c:pt>
                <c:pt idx="69990">
                  <c:v>6.9991000000000001E-5</c:v>
                </c:pt>
                <c:pt idx="69991">
                  <c:v>6.9992000000000003E-5</c:v>
                </c:pt>
                <c:pt idx="69992">
                  <c:v>6.9993000000000006E-5</c:v>
                </c:pt>
                <c:pt idx="69993">
                  <c:v>6.9993999999999994E-5</c:v>
                </c:pt>
                <c:pt idx="69994">
                  <c:v>6.9994999999999996E-5</c:v>
                </c:pt>
                <c:pt idx="69995">
                  <c:v>6.9995999999999999E-5</c:v>
                </c:pt>
                <c:pt idx="69996">
                  <c:v>6.9997000000000001E-5</c:v>
                </c:pt>
                <c:pt idx="69997">
                  <c:v>6.9998000000000003E-5</c:v>
                </c:pt>
                <c:pt idx="69998">
                  <c:v>6.9999000000000005E-5</c:v>
                </c:pt>
                <c:pt idx="69999">
                  <c:v>6.9999999999999994E-5</c:v>
                </c:pt>
                <c:pt idx="70000">
                  <c:v>7.0000999999999996E-5</c:v>
                </c:pt>
                <c:pt idx="70001">
                  <c:v>7.0001999999999998E-5</c:v>
                </c:pt>
                <c:pt idx="70002">
                  <c:v>7.0003E-5</c:v>
                </c:pt>
                <c:pt idx="70003">
                  <c:v>7.0004000000000003E-5</c:v>
                </c:pt>
                <c:pt idx="70004">
                  <c:v>7.0005000000000005E-5</c:v>
                </c:pt>
                <c:pt idx="70005">
                  <c:v>7.0005999999999993E-5</c:v>
                </c:pt>
                <c:pt idx="70006">
                  <c:v>7.0006999999999996E-5</c:v>
                </c:pt>
                <c:pt idx="70007">
                  <c:v>7.0007999999999998E-5</c:v>
                </c:pt>
                <c:pt idx="70008">
                  <c:v>7.0009E-5</c:v>
                </c:pt>
                <c:pt idx="70009">
                  <c:v>7.0010000000000002E-5</c:v>
                </c:pt>
                <c:pt idx="70010">
                  <c:v>7.0011000000000004E-5</c:v>
                </c:pt>
                <c:pt idx="70011">
                  <c:v>7.0012000000000007E-5</c:v>
                </c:pt>
                <c:pt idx="70012">
                  <c:v>7.0012999999999995E-5</c:v>
                </c:pt>
                <c:pt idx="70013">
                  <c:v>7.0013999999999997E-5</c:v>
                </c:pt>
                <c:pt idx="70014">
                  <c:v>7.0015E-5</c:v>
                </c:pt>
                <c:pt idx="70015">
                  <c:v>7.0016000000000002E-5</c:v>
                </c:pt>
                <c:pt idx="70016">
                  <c:v>7.0017000000000004E-5</c:v>
                </c:pt>
                <c:pt idx="70017">
                  <c:v>7.0018000000000006E-5</c:v>
                </c:pt>
                <c:pt idx="70018">
                  <c:v>7.0018999999999995E-5</c:v>
                </c:pt>
                <c:pt idx="70019">
                  <c:v>7.0019999999999997E-5</c:v>
                </c:pt>
                <c:pt idx="70020">
                  <c:v>7.0020999999999999E-5</c:v>
                </c:pt>
                <c:pt idx="70021">
                  <c:v>7.0022000000000001E-5</c:v>
                </c:pt>
                <c:pt idx="70022">
                  <c:v>7.0023000000000004E-5</c:v>
                </c:pt>
                <c:pt idx="70023">
                  <c:v>7.0024000000000006E-5</c:v>
                </c:pt>
                <c:pt idx="70024">
                  <c:v>7.0024999999999994E-5</c:v>
                </c:pt>
                <c:pt idx="70025">
                  <c:v>7.0025999999999997E-5</c:v>
                </c:pt>
                <c:pt idx="70026">
                  <c:v>7.0026999999999999E-5</c:v>
                </c:pt>
                <c:pt idx="70027">
                  <c:v>7.0028000000000001E-5</c:v>
                </c:pt>
                <c:pt idx="70028">
                  <c:v>7.0029000000000003E-5</c:v>
                </c:pt>
                <c:pt idx="70029">
                  <c:v>7.0030000000000005E-5</c:v>
                </c:pt>
                <c:pt idx="70030">
                  <c:v>7.0030999999999994E-5</c:v>
                </c:pt>
                <c:pt idx="70031">
                  <c:v>7.0031999999999996E-5</c:v>
                </c:pt>
                <c:pt idx="70032">
                  <c:v>7.0032999999999998E-5</c:v>
                </c:pt>
                <c:pt idx="70033">
                  <c:v>7.0034000000000001E-5</c:v>
                </c:pt>
                <c:pt idx="70034">
                  <c:v>7.0035000000000003E-5</c:v>
                </c:pt>
                <c:pt idx="70035">
                  <c:v>7.0036000000000005E-5</c:v>
                </c:pt>
                <c:pt idx="70036">
                  <c:v>7.0036999999999994E-5</c:v>
                </c:pt>
                <c:pt idx="70037">
                  <c:v>7.0037999999999996E-5</c:v>
                </c:pt>
                <c:pt idx="70038">
                  <c:v>7.0038999999999998E-5</c:v>
                </c:pt>
                <c:pt idx="70039">
                  <c:v>7.004E-5</c:v>
                </c:pt>
                <c:pt idx="70040">
                  <c:v>7.0041000000000002E-5</c:v>
                </c:pt>
                <c:pt idx="70041">
                  <c:v>7.0042000000000005E-5</c:v>
                </c:pt>
                <c:pt idx="70042">
                  <c:v>7.0042999999999993E-5</c:v>
                </c:pt>
                <c:pt idx="70043">
                  <c:v>7.0043999999999995E-5</c:v>
                </c:pt>
                <c:pt idx="70044">
                  <c:v>7.0044999999999998E-5</c:v>
                </c:pt>
                <c:pt idx="70045">
                  <c:v>7.0046E-5</c:v>
                </c:pt>
                <c:pt idx="70046">
                  <c:v>7.0047000000000002E-5</c:v>
                </c:pt>
                <c:pt idx="70047">
                  <c:v>7.0048000000000004E-5</c:v>
                </c:pt>
                <c:pt idx="70048">
                  <c:v>7.0049000000000006E-5</c:v>
                </c:pt>
                <c:pt idx="70049">
                  <c:v>7.0049999999999995E-5</c:v>
                </c:pt>
                <c:pt idx="70050">
                  <c:v>7.0050999999999997E-5</c:v>
                </c:pt>
                <c:pt idx="70051">
                  <c:v>7.0051999999999999E-5</c:v>
                </c:pt>
                <c:pt idx="70052">
                  <c:v>7.0053000000000002E-5</c:v>
                </c:pt>
                <c:pt idx="70053">
                  <c:v>7.0054000000000004E-5</c:v>
                </c:pt>
                <c:pt idx="70054">
                  <c:v>7.0055000000000006E-5</c:v>
                </c:pt>
                <c:pt idx="70055">
                  <c:v>7.0055999999999995E-5</c:v>
                </c:pt>
                <c:pt idx="70056">
                  <c:v>7.0056999999999997E-5</c:v>
                </c:pt>
                <c:pt idx="70057">
                  <c:v>7.0057999999999999E-5</c:v>
                </c:pt>
                <c:pt idx="70058">
                  <c:v>7.0059000000000001E-5</c:v>
                </c:pt>
                <c:pt idx="70059">
                  <c:v>7.0060000000000003E-5</c:v>
                </c:pt>
                <c:pt idx="70060">
                  <c:v>7.0061000000000006E-5</c:v>
                </c:pt>
                <c:pt idx="70061">
                  <c:v>7.0061999999999994E-5</c:v>
                </c:pt>
                <c:pt idx="70062">
                  <c:v>7.0062999999999996E-5</c:v>
                </c:pt>
                <c:pt idx="70063">
                  <c:v>7.0063999999999999E-5</c:v>
                </c:pt>
                <c:pt idx="70064">
                  <c:v>7.0065000000000001E-5</c:v>
                </c:pt>
                <c:pt idx="70065">
                  <c:v>7.0066000000000003E-5</c:v>
                </c:pt>
                <c:pt idx="70066">
                  <c:v>7.0067000000000005E-5</c:v>
                </c:pt>
                <c:pt idx="70067">
                  <c:v>7.0067999999999994E-5</c:v>
                </c:pt>
                <c:pt idx="70068">
                  <c:v>7.0068999999999996E-5</c:v>
                </c:pt>
                <c:pt idx="70069">
                  <c:v>7.0069999999999998E-5</c:v>
                </c:pt>
                <c:pt idx="70070">
                  <c:v>7.0071E-5</c:v>
                </c:pt>
                <c:pt idx="70071">
                  <c:v>7.0072000000000003E-5</c:v>
                </c:pt>
                <c:pt idx="70072">
                  <c:v>7.0073000000000005E-5</c:v>
                </c:pt>
                <c:pt idx="70073">
                  <c:v>7.0073999999999993E-5</c:v>
                </c:pt>
                <c:pt idx="70074">
                  <c:v>7.0074999999999996E-5</c:v>
                </c:pt>
                <c:pt idx="70075">
                  <c:v>7.0075999999999998E-5</c:v>
                </c:pt>
                <c:pt idx="70076">
                  <c:v>7.0077E-5</c:v>
                </c:pt>
                <c:pt idx="70077">
                  <c:v>7.0078000000000002E-5</c:v>
                </c:pt>
                <c:pt idx="70078">
                  <c:v>7.0079000000000004E-5</c:v>
                </c:pt>
                <c:pt idx="70079">
                  <c:v>7.0080000000000007E-5</c:v>
                </c:pt>
                <c:pt idx="70080">
                  <c:v>7.0080999999999995E-5</c:v>
                </c:pt>
                <c:pt idx="70081">
                  <c:v>7.0081999999999997E-5</c:v>
                </c:pt>
                <c:pt idx="70082">
                  <c:v>7.0083E-5</c:v>
                </c:pt>
                <c:pt idx="70083">
                  <c:v>7.0084000000000002E-5</c:v>
                </c:pt>
                <c:pt idx="70084">
                  <c:v>7.0085000000000004E-5</c:v>
                </c:pt>
                <c:pt idx="70085">
                  <c:v>7.0086000000000006E-5</c:v>
                </c:pt>
                <c:pt idx="70086">
                  <c:v>7.0086999999999995E-5</c:v>
                </c:pt>
                <c:pt idx="70087">
                  <c:v>7.0087999999999997E-5</c:v>
                </c:pt>
                <c:pt idx="70088">
                  <c:v>7.0088999999999999E-5</c:v>
                </c:pt>
                <c:pt idx="70089">
                  <c:v>7.0090000000000001E-5</c:v>
                </c:pt>
                <c:pt idx="70090">
                  <c:v>7.0091000000000004E-5</c:v>
                </c:pt>
                <c:pt idx="70091">
                  <c:v>7.0092000000000006E-5</c:v>
                </c:pt>
                <c:pt idx="70092">
                  <c:v>7.0092999999999995E-5</c:v>
                </c:pt>
                <c:pt idx="70093">
                  <c:v>7.0093999999999997E-5</c:v>
                </c:pt>
                <c:pt idx="70094">
                  <c:v>7.0094999999999999E-5</c:v>
                </c:pt>
                <c:pt idx="70095">
                  <c:v>7.0096000000000001E-5</c:v>
                </c:pt>
                <c:pt idx="70096">
                  <c:v>7.0097000000000003E-5</c:v>
                </c:pt>
                <c:pt idx="70097">
                  <c:v>7.0098000000000005E-5</c:v>
                </c:pt>
                <c:pt idx="70098">
                  <c:v>7.0098999999999994E-5</c:v>
                </c:pt>
                <c:pt idx="70099">
                  <c:v>7.0099999999999996E-5</c:v>
                </c:pt>
                <c:pt idx="70100">
                  <c:v>7.0100999999999998E-5</c:v>
                </c:pt>
                <c:pt idx="70101">
                  <c:v>7.0102000000000001E-5</c:v>
                </c:pt>
                <c:pt idx="70102">
                  <c:v>7.0103000000000003E-5</c:v>
                </c:pt>
                <c:pt idx="70103">
                  <c:v>7.0104000000000005E-5</c:v>
                </c:pt>
                <c:pt idx="70104">
                  <c:v>7.0104999999999994E-5</c:v>
                </c:pt>
                <c:pt idx="70105">
                  <c:v>7.0105999999999996E-5</c:v>
                </c:pt>
                <c:pt idx="70106">
                  <c:v>7.0106999999999998E-5</c:v>
                </c:pt>
                <c:pt idx="70107">
                  <c:v>7.0108E-5</c:v>
                </c:pt>
                <c:pt idx="70108">
                  <c:v>7.0109000000000002E-5</c:v>
                </c:pt>
                <c:pt idx="70109">
                  <c:v>7.0110000000000005E-5</c:v>
                </c:pt>
                <c:pt idx="70110">
                  <c:v>7.0110999999999993E-5</c:v>
                </c:pt>
                <c:pt idx="70111">
                  <c:v>7.0111999999999996E-5</c:v>
                </c:pt>
                <c:pt idx="70112">
                  <c:v>7.0112999999999998E-5</c:v>
                </c:pt>
                <c:pt idx="70113">
                  <c:v>7.0114E-5</c:v>
                </c:pt>
                <c:pt idx="70114">
                  <c:v>7.0115000000000002E-5</c:v>
                </c:pt>
                <c:pt idx="70115">
                  <c:v>7.0116000000000004E-5</c:v>
                </c:pt>
                <c:pt idx="70116">
                  <c:v>7.0117000000000006E-5</c:v>
                </c:pt>
                <c:pt idx="70117">
                  <c:v>7.0117999999999995E-5</c:v>
                </c:pt>
                <c:pt idx="70118">
                  <c:v>7.0118999999999997E-5</c:v>
                </c:pt>
                <c:pt idx="70119">
                  <c:v>7.0119999999999999E-5</c:v>
                </c:pt>
                <c:pt idx="70120">
                  <c:v>7.0121000000000002E-5</c:v>
                </c:pt>
                <c:pt idx="70121">
                  <c:v>7.0122000000000004E-5</c:v>
                </c:pt>
                <c:pt idx="70122">
                  <c:v>7.0123000000000006E-5</c:v>
                </c:pt>
                <c:pt idx="70123">
                  <c:v>7.0123999999999995E-5</c:v>
                </c:pt>
                <c:pt idx="70124">
                  <c:v>7.0124999999999997E-5</c:v>
                </c:pt>
                <c:pt idx="70125">
                  <c:v>7.0125999999999999E-5</c:v>
                </c:pt>
                <c:pt idx="70126">
                  <c:v>7.0127000000000001E-5</c:v>
                </c:pt>
                <c:pt idx="70127">
                  <c:v>7.0128000000000003E-5</c:v>
                </c:pt>
                <c:pt idx="70128">
                  <c:v>7.0129000000000006E-5</c:v>
                </c:pt>
                <c:pt idx="70129">
                  <c:v>7.0129999999999994E-5</c:v>
                </c:pt>
                <c:pt idx="70130">
                  <c:v>7.0130999999999997E-5</c:v>
                </c:pt>
                <c:pt idx="70131">
                  <c:v>7.0131999999999999E-5</c:v>
                </c:pt>
                <c:pt idx="70132">
                  <c:v>7.0133000000000001E-5</c:v>
                </c:pt>
                <c:pt idx="70133">
                  <c:v>7.0134000000000003E-5</c:v>
                </c:pt>
                <c:pt idx="70134">
                  <c:v>7.0135000000000005E-5</c:v>
                </c:pt>
                <c:pt idx="70135">
                  <c:v>7.0135999999999994E-5</c:v>
                </c:pt>
                <c:pt idx="70136">
                  <c:v>7.0136999999999996E-5</c:v>
                </c:pt>
                <c:pt idx="70137">
                  <c:v>7.0137999999999998E-5</c:v>
                </c:pt>
                <c:pt idx="70138">
                  <c:v>7.0139E-5</c:v>
                </c:pt>
                <c:pt idx="70139">
                  <c:v>7.0140000000000003E-5</c:v>
                </c:pt>
                <c:pt idx="70140">
                  <c:v>7.0141000000000005E-5</c:v>
                </c:pt>
                <c:pt idx="70141">
                  <c:v>7.0141999999999994E-5</c:v>
                </c:pt>
                <c:pt idx="70142">
                  <c:v>7.0142999999999996E-5</c:v>
                </c:pt>
                <c:pt idx="70143">
                  <c:v>7.0143999999999998E-5</c:v>
                </c:pt>
                <c:pt idx="70144">
                  <c:v>7.0145E-5</c:v>
                </c:pt>
                <c:pt idx="70145">
                  <c:v>7.0146000000000002E-5</c:v>
                </c:pt>
                <c:pt idx="70146">
                  <c:v>7.0147000000000004E-5</c:v>
                </c:pt>
                <c:pt idx="70147">
                  <c:v>7.0148000000000007E-5</c:v>
                </c:pt>
                <c:pt idx="70148">
                  <c:v>7.0148999999999995E-5</c:v>
                </c:pt>
                <c:pt idx="70149">
                  <c:v>7.0149999999999998E-5</c:v>
                </c:pt>
                <c:pt idx="70150">
                  <c:v>7.0151E-5</c:v>
                </c:pt>
                <c:pt idx="70151">
                  <c:v>7.0152000000000002E-5</c:v>
                </c:pt>
                <c:pt idx="70152">
                  <c:v>7.0153000000000004E-5</c:v>
                </c:pt>
                <c:pt idx="70153">
                  <c:v>7.0154000000000006E-5</c:v>
                </c:pt>
                <c:pt idx="70154">
                  <c:v>7.0154999999999995E-5</c:v>
                </c:pt>
                <c:pt idx="70155">
                  <c:v>7.0155999999999997E-5</c:v>
                </c:pt>
                <c:pt idx="70156">
                  <c:v>7.0156999999999999E-5</c:v>
                </c:pt>
                <c:pt idx="70157">
                  <c:v>7.0158000000000002E-5</c:v>
                </c:pt>
                <c:pt idx="70158">
                  <c:v>7.0159000000000004E-5</c:v>
                </c:pt>
                <c:pt idx="70159">
                  <c:v>7.0160000000000006E-5</c:v>
                </c:pt>
                <c:pt idx="70160">
                  <c:v>7.0160999999999995E-5</c:v>
                </c:pt>
                <c:pt idx="70161">
                  <c:v>7.0161999999999997E-5</c:v>
                </c:pt>
                <c:pt idx="70162">
                  <c:v>7.0162999999999999E-5</c:v>
                </c:pt>
                <c:pt idx="70163">
                  <c:v>7.0164000000000001E-5</c:v>
                </c:pt>
                <c:pt idx="70164">
                  <c:v>7.0165000000000003E-5</c:v>
                </c:pt>
                <c:pt idx="70165">
                  <c:v>7.0166000000000005E-5</c:v>
                </c:pt>
                <c:pt idx="70166">
                  <c:v>7.0166999999999994E-5</c:v>
                </c:pt>
                <c:pt idx="70167">
                  <c:v>7.0167999999999996E-5</c:v>
                </c:pt>
                <c:pt idx="70168">
                  <c:v>7.0168999999999999E-5</c:v>
                </c:pt>
                <c:pt idx="70169">
                  <c:v>7.0170000000000001E-5</c:v>
                </c:pt>
                <c:pt idx="70170">
                  <c:v>7.0171000000000003E-5</c:v>
                </c:pt>
                <c:pt idx="70171">
                  <c:v>7.0172000000000005E-5</c:v>
                </c:pt>
                <c:pt idx="70172">
                  <c:v>7.0172999999999994E-5</c:v>
                </c:pt>
                <c:pt idx="70173">
                  <c:v>7.0173999999999996E-5</c:v>
                </c:pt>
                <c:pt idx="70174">
                  <c:v>7.0174999999999998E-5</c:v>
                </c:pt>
                <c:pt idx="70175">
                  <c:v>7.0176E-5</c:v>
                </c:pt>
                <c:pt idx="70176">
                  <c:v>7.0177000000000003E-5</c:v>
                </c:pt>
                <c:pt idx="70177">
                  <c:v>7.0178000000000005E-5</c:v>
                </c:pt>
                <c:pt idx="70178">
                  <c:v>7.0178999999999993E-5</c:v>
                </c:pt>
                <c:pt idx="70179">
                  <c:v>7.0179999999999996E-5</c:v>
                </c:pt>
                <c:pt idx="70180">
                  <c:v>7.0180999999999998E-5</c:v>
                </c:pt>
                <c:pt idx="70181">
                  <c:v>7.0182E-5</c:v>
                </c:pt>
                <c:pt idx="70182">
                  <c:v>7.0183000000000002E-5</c:v>
                </c:pt>
                <c:pt idx="70183">
                  <c:v>7.0184000000000004E-5</c:v>
                </c:pt>
                <c:pt idx="70184">
                  <c:v>7.0185000000000006E-5</c:v>
                </c:pt>
                <c:pt idx="70185">
                  <c:v>7.0185999999999995E-5</c:v>
                </c:pt>
                <c:pt idx="70186">
                  <c:v>7.0186999999999997E-5</c:v>
                </c:pt>
                <c:pt idx="70187">
                  <c:v>7.0188E-5</c:v>
                </c:pt>
                <c:pt idx="70188">
                  <c:v>7.0189000000000002E-5</c:v>
                </c:pt>
                <c:pt idx="70189">
                  <c:v>7.0190000000000004E-5</c:v>
                </c:pt>
                <c:pt idx="70190">
                  <c:v>7.0191000000000006E-5</c:v>
                </c:pt>
                <c:pt idx="70191">
                  <c:v>7.0191999999999995E-5</c:v>
                </c:pt>
                <c:pt idx="70192">
                  <c:v>7.0192999999999997E-5</c:v>
                </c:pt>
                <c:pt idx="70193">
                  <c:v>7.0193999999999999E-5</c:v>
                </c:pt>
                <c:pt idx="70194">
                  <c:v>7.0195000000000001E-5</c:v>
                </c:pt>
                <c:pt idx="70195">
                  <c:v>7.0196000000000004E-5</c:v>
                </c:pt>
                <c:pt idx="70196">
                  <c:v>7.0197000000000006E-5</c:v>
                </c:pt>
                <c:pt idx="70197">
                  <c:v>7.0197999999999994E-5</c:v>
                </c:pt>
                <c:pt idx="70198">
                  <c:v>7.0198999999999997E-5</c:v>
                </c:pt>
                <c:pt idx="70199">
                  <c:v>7.0199999999999999E-5</c:v>
                </c:pt>
                <c:pt idx="70200">
                  <c:v>7.0201000000000001E-5</c:v>
                </c:pt>
                <c:pt idx="70201">
                  <c:v>7.0202000000000003E-5</c:v>
                </c:pt>
                <c:pt idx="70202">
                  <c:v>7.0203000000000005E-5</c:v>
                </c:pt>
                <c:pt idx="70203">
                  <c:v>7.0203999999999994E-5</c:v>
                </c:pt>
                <c:pt idx="70204">
                  <c:v>7.0204999999999996E-5</c:v>
                </c:pt>
                <c:pt idx="70205">
                  <c:v>7.0205999999999998E-5</c:v>
                </c:pt>
                <c:pt idx="70206">
                  <c:v>7.0207000000000001E-5</c:v>
                </c:pt>
                <c:pt idx="70207">
                  <c:v>7.0208000000000003E-5</c:v>
                </c:pt>
                <c:pt idx="70208">
                  <c:v>7.0209000000000005E-5</c:v>
                </c:pt>
                <c:pt idx="70209">
                  <c:v>7.0209999999999994E-5</c:v>
                </c:pt>
                <c:pt idx="70210">
                  <c:v>7.0210999999999996E-5</c:v>
                </c:pt>
                <c:pt idx="70211">
                  <c:v>7.0211999999999998E-5</c:v>
                </c:pt>
                <c:pt idx="70212">
                  <c:v>7.0213E-5</c:v>
                </c:pt>
                <c:pt idx="70213">
                  <c:v>7.0214000000000002E-5</c:v>
                </c:pt>
                <c:pt idx="70214">
                  <c:v>7.0215000000000005E-5</c:v>
                </c:pt>
                <c:pt idx="70215">
                  <c:v>7.0216000000000007E-5</c:v>
                </c:pt>
                <c:pt idx="70216">
                  <c:v>7.0216999999999995E-5</c:v>
                </c:pt>
                <c:pt idx="70217">
                  <c:v>7.0217999999999998E-5</c:v>
                </c:pt>
                <c:pt idx="70218">
                  <c:v>7.0219E-5</c:v>
                </c:pt>
                <c:pt idx="70219">
                  <c:v>7.0220000000000002E-5</c:v>
                </c:pt>
                <c:pt idx="70220">
                  <c:v>7.0221000000000004E-5</c:v>
                </c:pt>
                <c:pt idx="70221">
                  <c:v>7.0222000000000006E-5</c:v>
                </c:pt>
                <c:pt idx="70222">
                  <c:v>7.0222999999999995E-5</c:v>
                </c:pt>
                <c:pt idx="70223">
                  <c:v>7.0223999999999997E-5</c:v>
                </c:pt>
                <c:pt idx="70224">
                  <c:v>7.0224999999999999E-5</c:v>
                </c:pt>
                <c:pt idx="70225">
                  <c:v>7.0226000000000002E-5</c:v>
                </c:pt>
                <c:pt idx="70226">
                  <c:v>7.0227000000000004E-5</c:v>
                </c:pt>
                <c:pt idx="70227">
                  <c:v>7.0228000000000006E-5</c:v>
                </c:pt>
                <c:pt idx="70228">
                  <c:v>7.0228999999999995E-5</c:v>
                </c:pt>
                <c:pt idx="70229">
                  <c:v>7.0229999999999997E-5</c:v>
                </c:pt>
                <c:pt idx="70230">
                  <c:v>7.0230999999999999E-5</c:v>
                </c:pt>
                <c:pt idx="70231">
                  <c:v>7.0232000000000001E-5</c:v>
                </c:pt>
                <c:pt idx="70232">
                  <c:v>7.0233000000000003E-5</c:v>
                </c:pt>
                <c:pt idx="70233">
                  <c:v>7.0234000000000006E-5</c:v>
                </c:pt>
                <c:pt idx="70234">
                  <c:v>7.0234999999999994E-5</c:v>
                </c:pt>
                <c:pt idx="70235">
                  <c:v>7.0235999999999996E-5</c:v>
                </c:pt>
                <c:pt idx="70236">
                  <c:v>7.0236999999999999E-5</c:v>
                </c:pt>
                <c:pt idx="70237">
                  <c:v>7.0238000000000001E-5</c:v>
                </c:pt>
                <c:pt idx="70238">
                  <c:v>7.0239000000000003E-5</c:v>
                </c:pt>
                <c:pt idx="70239">
                  <c:v>7.0240000000000005E-5</c:v>
                </c:pt>
                <c:pt idx="70240">
                  <c:v>7.0240999999999994E-5</c:v>
                </c:pt>
                <c:pt idx="70241">
                  <c:v>7.0241999999999996E-5</c:v>
                </c:pt>
                <c:pt idx="70242">
                  <c:v>7.0242999999999998E-5</c:v>
                </c:pt>
                <c:pt idx="70243">
                  <c:v>7.0244E-5</c:v>
                </c:pt>
                <c:pt idx="70244">
                  <c:v>7.0245000000000003E-5</c:v>
                </c:pt>
                <c:pt idx="70245">
                  <c:v>7.0246000000000005E-5</c:v>
                </c:pt>
                <c:pt idx="70246">
                  <c:v>7.0246999999999993E-5</c:v>
                </c:pt>
                <c:pt idx="70247">
                  <c:v>7.0247999999999996E-5</c:v>
                </c:pt>
                <c:pt idx="70248">
                  <c:v>7.0248999999999998E-5</c:v>
                </c:pt>
                <c:pt idx="70249">
                  <c:v>7.025E-5</c:v>
                </c:pt>
                <c:pt idx="70250">
                  <c:v>7.0251000000000002E-5</c:v>
                </c:pt>
                <c:pt idx="70251">
                  <c:v>7.0252000000000004E-5</c:v>
                </c:pt>
                <c:pt idx="70252">
                  <c:v>7.0253000000000007E-5</c:v>
                </c:pt>
                <c:pt idx="70253">
                  <c:v>7.0253999999999995E-5</c:v>
                </c:pt>
                <c:pt idx="70254">
                  <c:v>7.0254999999999997E-5</c:v>
                </c:pt>
                <c:pt idx="70255">
                  <c:v>7.0256E-5</c:v>
                </c:pt>
                <c:pt idx="70256">
                  <c:v>7.0257000000000002E-5</c:v>
                </c:pt>
                <c:pt idx="70257">
                  <c:v>7.0258000000000004E-5</c:v>
                </c:pt>
                <c:pt idx="70258">
                  <c:v>7.0259000000000006E-5</c:v>
                </c:pt>
                <c:pt idx="70259">
                  <c:v>7.0259999999999995E-5</c:v>
                </c:pt>
                <c:pt idx="70260">
                  <c:v>7.0260999999999997E-5</c:v>
                </c:pt>
                <c:pt idx="70261">
                  <c:v>7.0261999999999999E-5</c:v>
                </c:pt>
                <c:pt idx="70262">
                  <c:v>7.0263000000000001E-5</c:v>
                </c:pt>
                <c:pt idx="70263">
                  <c:v>7.0264000000000004E-5</c:v>
                </c:pt>
                <c:pt idx="70264">
                  <c:v>7.0265000000000006E-5</c:v>
                </c:pt>
                <c:pt idx="70265">
                  <c:v>7.0265999999999994E-5</c:v>
                </c:pt>
                <c:pt idx="70266">
                  <c:v>7.0266999999999997E-5</c:v>
                </c:pt>
                <c:pt idx="70267">
                  <c:v>7.0267999999999999E-5</c:v>
                </c:pt>
                <c:pt idx="70268">
                  <c:v>7.0269000000000001E-5</c:v>
                </c:pt>
                <c:pt idx="70269">
                  <c:v>7.0270000000000003E-5</c:v>
                </c:pt>
                <c:pt idx="70270">
                  <c:v>7.0271000000000005E-5</c:v>
                </c:pt>
                <c:pt idx="70271">
                  <c:v>7.0271999999999994E-5</c:v>
                </c:pt>
                <c:pt idx="70272">
                  <c:v>7.0272999999999996E-5</c:v>
                </c:pt>
                <c:pt idx="70273">
                  <c:v>7.0273999999999998E-5</c:v>
                </c:pt>
                <c:pt idx="70274">
                  <c:v>7.0275000000000001E-5</c:v>
                </c:pt>
                <c:pt idx="70275">
                  <c:v>7.0276000000000003E-5</c:v>
                </c:pt>
                <c:pt idx="70276">
                  <c:v>7.0277000000000005E-5</c:v>
                </c:pt>
                <c:pt idx="70277">
                  <c:v>7.0277999999999994E-5</c:v>
                </c:pt>
                <c:pt idx="70278">
                  <c:v>7.0278999999999996E-5</c:v>
                </c:pt>
                <c:pt idx="70279">
                  <c:v>7.0279999999999998E-5</c:v>
                </c:pt>
                <c:pt idx="70280">
                  <c:v>7.0281E-5</c:v>
                </c:pt>
                <c:pt idx="70281">
                  <c:v>7.0282000000000002E-5</c:v>
                </c:pt>
                <c:pt idx="70282">
                  <c:v>7.0283000000000005E-5</c:v>
                </c:pt>
                <c:pt idx="70283">
                  <c:v>7.0284000000000007E-5</c:v>
                </c:pt>
                <c:pt idx="70284">
                  <c:v>7.0284999999999995E-5</c:v>
                </c:pt>
                <c:pt idx="70285">
                  <c:v>7.0285999999999998E-5</c:v>
                </c:pt>
                <c:pt idx="70286">
                  <c:v>7.0287E-5</c:v>
                </c:pt>
                <c:pt idx="70287">
                  <c:v>7.0288000000000002E-5</c:v>
                </c:pt>
                <c:pt idx="70288">
                  <c:v>7.0289000000000004E-5</c:v>
                </c:pt>
                <c:pt idx="70289">
                  <c:v>7.0290000000000006E-5</c:v>
                </c:pt>
                <c:pt idx="70290">
                  <c:v>7.0290999999999995E-5</c:v>
                </c:pt>
                <c:pt idx="70291">
                  <c:v>7.0291999999999997E-5</c:v>
                </c:pt>
                <c:pt idx="70292">
                  <c:v>7.0292999999999999E-5</c:v>
                </c:pt>
                <c:pt idx="70293">
                  <c:v>7.0294000000000002E-5</c:v>
                </c:pt>
                <c:pt idx="70294">
                  <c:v>7.0295000000000004E-5</c:v>
                </c:pt>
                <c:pt idx="70295">
                  <c:v>7.0296000000000006E-5</c:v>
                </c:pt>
                <c:pt idx="70296">
                  <c:v>7.0296999999999995E-5</c:v>
                </c:pt>
                <c:pt idx="70297">
                  <c:v>7.0297999999999997E-5</c:v>
                </c:pt>
                <c:pt idx="70298">
                  <c:v>7.0298999999999999E-5</c:v>
                </c:pt>
                <c:pt idx="70299">
                  <c:v>7.0300000000000001E-5</c:v>
                </c:pt>
                <c:pt idx="70300">
                  <c:v>7.0301000000000003E-5</c:v>
                </c:pt>
                <c:pt idx="70301">
                  <c:v>7.0302000000000006E-5</c:v>
                </c:pt>
                <c:pt idx="70302">
                  <c:v>7.0302999999999994E-5</c:v>
                </c:pt>
                <c:pt idx="70303">
                  <c:v>7.0303999999999996E-5</c:v>
                </c:pt>
                <c:pt idx="70304">
                  <c:v>7.0304999999999999E-5</c:v>
                </c:pt>
                <c:pt idx="70305">
                  <c:v>7.0306000000000001E-5</c:v>
                </c:pt>
                <c:pt idx="70306">
                  <c:v>7.0307000000000003E-5</c:v>
                </c:pt>
                <c:pt idx="70307">
                  <c:v>7.0308000000000005E-5</c:v>
                </c:pt>
                <c:pt idx="70308">
                  <c:v>7.0308999999999994E-5</c:v>
                </c:pt>
                <c:pt idx="70309">
                  <c:v>7.0309999999999996E-5</c:v>
                </c:pt>
                <c:pt idx="70310">
                  <c:v>7.0310999999999998E-5</c:v>
                </c:pt>
                <c:pt idx="70311">
                  <c:v>7.0312E-5</c:v>
                </c:pt>
                <c:pt idx="70312">
                  <c:v>7.0313000000000003E-5</c:v>
                </c:pt>
                <c:pt idx="70313">
                  <c:v>7.0314000000000005E-5</c:v>
                </c:pt>
                <c:pt idx="70314">
                  <c:v>7.0314999999999993E-5</c:v>
                </c:pt>
                <c:pt idx="70315">
                  <c:v>7.0315999999999996E-5</c:v>
                </c:pt>
                <c:pt idx="70316">
                  <c:v>7.0316999999999998E-5</c:v>
                </c:pt>
                <c:pt idx="70317">
                  <c:v>7.0318E-5</c:v>
                </c:pt>
                <c:pt idx="70318">
                  <c:v>7.0319000000000002E-5</c:v>
                </c:pt>
                <c:pt idx="70319">
                  <c:v>7.0320000000000004E-5</c:v>
                </c:pt>
                <c:pt idx="70320">
                  <c:v>7.0321000000000007E-5</c:v>
                </c:pt>
                <c:pt idx="70321">
                  <c:v>7.0321999999999995E-5</c:v>
                </c:pt>
                <c:pt idx="70322">
                  <c:v>7.0322999999999997E-5</c:v>
                </c:pt>
                <c:pt idx="70323">
                  <c:v>7.0324E-5</c:v>
                </c:pt>
                <c:pt idx="70324">
                  <c:v>7.0325000000000002E-5</c:v>
                </c:pt>
                <c:pt idx="70325">
                  <c:v>7.0326000000000004E-5</c:v>
                </c:pt>
                <c:pt idx="70326">
                  <c:v>7.0327000000000006E-5</c:v>
                </c:pt>
                <c:pt idx="70327">
                  <c:v>7.0327999999999995E-5</c:v>
                </c:pt>
                <c:pt idx="70328">
                  <c:v>7.0328999999999997E-5</c:v>
                </c:pt>
                <c:pt idx="70329">
                  <c:v>7.0329999999999999E-5</c:v>
                </c:pt>
                <c:pt idx="70330">
                  <c:v>7.0331000000000001E-5</c:v>
                </c:pt>
                <c:pt idx="70331">
                  <c:v>7.0332000000000004E-5</c:v>
                </c:pt>
                <c:pt idx="70332">
                  <c:v>7.0333000000000006E-5</c:v>
                </c:pt>
                <c:pt idx="70333">
                  <c:v>7.0333999999999994E-5</c:v>
                </c:pt>
                <c:pt idx="70334">
                  <c:v>7.0334999999999997E-5</c:v>
                </c:pt>
                <c:pt idx="70335">
                  <c:v>7.0335999999999999E-5</c:v>
                </c:pt>
                <c:pt idx="70336">
                  <c:v>7.0337000000000001E-5</c:v>
                </c:pt>
                <c:pt idx="70337">
                  <c:v>7.0338000000000003E-5</c:v>
                </c:pt>
                <c:pt idx="70338">
                  <c:v>7.0339000000000005E-5</c:v>
                </c:pt>
                <c:pt idx="70339">
                  <c:v>7.0339999999999994E-5</c:v>
                </c:pt>
                <c:pt idx="70340">
                  <c:v>7.0340999999999996E-5</c:v>
                </c:pt>
                <c:pt idx="70341">
                  <c:v>7.0341999999999998E-5</c:v>
                </c:pt>
                <c:pt idx="70342">
                  <c:v>7.0343000000000001E-5</c:v>
                </c:pt>
                <c:pt idx="70343">
                  <c:v>7.0344000000000003E-5</c:v>
                </c:pt>
                <c:pt idx="70344">
                  <c:v>7.0345000000000005E-5</c:v>
                </c:pt>
                <c:pt idx="70345">
                  <c:v>7.0345999999999994E-5</c:v>
                </c:pt>
                <c:pt idx="70346">
                  <c:v>7.0346999999999996E-5</c:v>
                </c:pt>
                <c:pt idx="70347">
                  <c:v>7.0347999999999998E-5</c:v>
                </c:pt>
                <c:pt idx="70348">
                  <c:v>7.0349E-5</c:v>
                </c:pt>
                <c:pt idx="70349">
                  <c:v>7.0350000000000002E-5</c:v>
                </c:pt>
                <c:pt idx="70350">
                  <c:v>7.0351000000000005E-5</c:v>
                </c:pt>
                <c:pt idx="70351">
                  <c:v>7.0352000000000007E-5</c:v>
                </c:pt>
                <c:pt idx="70352">
                  <c:v>7.0352999999999995E-5</c:v>
                </c:pt>
                <c:pt idx="70353">
                  <c:v>7.0353999999999998E-5</c:v>
                </c:pt>
                <c:pt idx="70354">
                  <c:v>7.0355E-5</c:v>
                </c:pt>
                <c:pt idx="70355">
                  <c:v>7.0356000000000002E-5</c:v>
                </c:pt>
                <c:pt idx="70356">
                  <c:v>7.0357000000000004E-5</c:v>
                </c:pt>
                <c:pt idx="70357">
                  <c:v>7.0358000000000006E-5</c:v>
                </c:pt>
                <c:pt idx="70358">
                  <c:v>7.0358999999999995E-5</c:v>
                </c:pt>
                <c:pt idx="70359">
                  <c:v>7.0359999999999997E-5</c:v>
                </c:pt>
                <c:pt idx="70360">
                  <c:v>7.0360999999999999E-5</c:v>
                </c:pt>
                <c:pt idx="70361">
                  <c:v>7.0362000000000002E-5</c:v>
                </c:pt>
                <c:pt idx="70362">
                  <c:v>7.0363000000000004E-5</c:v>
                </c:pt>
                <c:pt idx="70363">
                  <c:v>7.0364000000000006E-5</c:v>
                </c:pt>
                <c:pt idx="70364">
                  <c:v>7.0364999999999995E-5</c:v>
                </c:pt>
                <c:pt idx="70365">
                  <c:v>7.0365999999999997E-5</c:v>
                </c:pt>
                <c:pt idx="70366">
                  <c:v>7.0366999999999999E-5</c:v>
                </c:pt>
                <c:pt idx="70367">
                  <c:v>7.0368000000000001E-5</c:v>
                </c:pt>
                <c:pt idx="70368">
                  <c:v>7.0369000000000003E-5</c:v>
                </c:pt>
                <c:pt idx="70369">
                  <c:v>7.0370000000000006E-5</c:v>
                </c:pt>
                <c:pt idx="70370">
                  <c:v>7.0370999999999994E-5</c:v>
                </c:pt>
                <c:pt idx="70371">
                  <c:v>7.0371999999999996E-5</c:v>
                </c:pt>
                <c:pt idx="70372">
                  <c:v>7.0372999999999999E-5</c:v>
                </c:pt>
                <c:pt idx="70373">
                  <c:v>7.0374000000000001E-5</c:v>
                </c:pt>
                <c:pt idx="70374">
                  <c:v>7.0375000000000003E-5</c:v>
                </c:pt>
                <c:pt idx="70375">
                  <c:v>7.0376000000000005E-5</c:v>
                </c:pt>
                <c:pt idx="70376">
                  <c:v>7.0376999999999994E-5</c:v>
                </c:pt>
                <c:pt idx="70377">
                  <c:v>7.0377999999999996E-5</c:v>
                </c:pt>
                <c:pt idx="70378">
                  <c:v>7.0378999999999998E-5</c:v>
                </c:pt>
                <c:pt idx="70379">
                  <c:v>7.038E-5</c:v>
                </c:pt>
                <c:pt idx="70380">
                  <c:v>7.0381000000000003E-5</c:v>
                </c:pt>
                <c:pt idx="70381">
                  <c:v>7.0382000000000005E-5</c:v>
                </c:pt>
                <c:pt idx="70382">
                  <c:v>7.0382999999999993E-5</c:v>
                </c:pt>
                <c:pt idx="70383">
                  <c:v>7.0383999999999996E-5</c:v>
                </c:pt>
                <c:pt idx="70384">
                  <c:v>7.0384999999999998E-5</c:v>
                </c:pt>
                <c:pt idx="70385">
                  <c:v>7.0386E-5</c:v>
                </c:pt>
                <c:pt idx="70386">
                  <c:v>7.0387000000000002E-5</c:v>
                </c:pt>
                <c:pt idx="70387">
                  <c:v>7.0388000000000004E-5</c:v>
                </c:pt>
                <c:pt idx="70388">
                  <c:v>7.0389000000000007E-5</c:v>
                </c:pt>
                <c:pt idx="70389">
                  <c:v>7.0389999999999995E-5</c:v>
                </c:pt>
                <c:pt idx="70390">
                  <c:v>7.0390999999999997E-5</c:v>
                </c:pt>
                <c:pt idx="70391">
                  <c:v>7.0392E-5</c:v>
                </c:pt>
                <c:pt idx="70392">
                  <c:v>7.0393000000000002E-5</c:v>
                </c:pt>
                <c:pt idx="70393">
                  <c:v>7.0394000000000004E-5</c:v>
                </c:pt>
                <c:pt idx="70394">
                  <c:v>7.0395000000000006E-5</c:v>
                </c:pt>
                <c:pt idx="70395">
                  <c:v>7.0395999999999995E-5</c:v>
                </c:pt>
                <c:pt idx="70396">
                  <c:v>7.0396999999999997E-5</c:v>
                </c:pt>
                <c:pt idx="70397">
                  <c:v>7.0397999999999999E-5</c:v>
                </c:pt>
                <c:pt idx="70398">
                  <c:v>7.0399000000000001E-5</c:v>
                </c:pt>
                <c:pt idx="70399">
                  <c:v>7.0400000000000004E-5</c:v>
                </c:pt>
                <c:pt idx="70400">
                  <c:v>7.0401000000000006E-5</c:v>
                </c:pt>
                <c:pt idx="70401">
                  <c:v>7.0401999999999994E-5</c:v>
                </c:pt>
                <c:pt idx="70402">
                  <c:v>7.0402999999999997E-5</c:v>
                </c:pt>
                <c:pt idx="70403">
                  <c:v>7.0403999999999999E-5</c:v>
                </c:pt>
                <c:pt idx="70404">
                  <c:v>7.0405000000000001E-5</c:v>
                </c:pt>
                <c:pt idx="70405">
                  <c:v>7.0406000000000003E-5</c:v>
                </c:pt>
                <c:pt idx="70406">
                  <c:v>7.0407000000000005E-5</c:v>
                </c:pt>
                <c:pt idx="70407">
                  <c:v>7.0407999999999994E-5</c:v>
                </c:pt>
                <c:pt idx="70408">
                  <c:v>7.0408999999999996E-5</c:v>
                </c:pt>
                <c:pt idx="70409">
                  <c:v>7.0409999999999998E-5</c:v>
                </c:pt>
                <c:pt idx="70410">
                  <c:v>7.0411000000000001E-5</c:v>
                </c:pt>
                <c:pt idx="70411">
                  <c:v>7.0412000000000003E-5</c:v>
                </c:pt>
                <c:pt idx="70412">
                  <c:v>7.0413000000000005E-5</c:v>
                </c:pt>
                <c:pt idx="70413">
                  <c:v>7.0413999999999994E-5</c:v>
                </c:pt>
                <c:pt idx="70414">
                  <c:v>7.0414999999999996E-5</c:v>
                </c:pt>
                <c:pt idx="70415">
                  <c:v>7.0415999999999998E-5</c:v>
                </c:pt>
                <c:pt idx="70416">
                  <c:v>7.0417E-5</c:v>
                </c:pt>
                <c:pt idx="70417">
                  <c:v>7.0418000000000002E-5</c:v>
                </c:pt>
                <c:pt idx="70418">
                  <c:v>7.0419000000000005E-5</c:v>
                </c:pt>
                <c:pt idx="70419">
                  <c:v>7.0419999999999993E-5</c:v>
                </c:pt>
                <c:pt idx="70420">
                  <c:v>7.0420999999999995E-5</c:v>
                </c:pt>
                <c:pt idx="70421">
                  <c:v>7.0421999999999998E-5</c:v>
                </c:pt>
                <c:pt idx="70422">
                  <c:v>7.0423E-5</c:v>
                </c:pt>
                <c:pt idx="70423">
                  <c:v>7.0424000000000002E-5</c:v>
                </c:pt>
                <c:pt idx="70424">
                  <c:v>7.0425000000000004E-5</c:v>
                </c:pt>
                <c:pt idx="70425">
                  <c:v>7.0426000000000006E-5</c:v>
                </c:pt>
                <c:pt idx="70426">
                  <c:v>7.0426999999999995E-5</c:v>
                </c:pt>
                <c:pt idx="70427">
                  <c:v>7.0427999999999997E-5</c:v>
                </c:pt>
                <c:pt idx="70428">
                  <c:v>7.0428999999999999E-5</c:v>
                </c:pt>
                <c:pt idx="70429">
                  <c:v>7.0430000000000002E-5</c:v>
                </c:pt>
                <c:pt idx="70430">
                  <c:v>7.0431000000000004E-5</c:v>
                </c:pt>
                <c:pt idx="70431">
                  <c:v>7.0432000000000006E-5</c:v>
                </c:pt>
                <c:pt idx="70432">
                  <c:v>7.0432999999999995E-5</c:v>
                </c:pt>
                <c:pt idx="70433">
                  <c:v>7.0433999999999997E-5</c:v>
                </c:pt>
                <c:pt idx="70434">
                  <c:v>7.0434999999999999E-5</c:v>
                </c:pt>
                <c:pt idx="70435">
                  <c:v>7.0436000000000001E-5</c:v>
                </c:pt>
                <c:pt idx="70436">
                  <c:v>7.0437000000000003E-5</c:v>
                </c:pt>
                <c:pt idx="70437">
                  <c:v>7.0438000000000006E-5</c:v>
                </c:pt>
                <c:pt idx="70438">
                  <c:v>7.0438999999999994E-5</c:v>
                </c:pt>
                <c:pt idx="70439">
                  <c:v>7.0439999999999996E-5</c:v>
                </c:pt>
                <c:pt idx="70440">
                  <c:v>7.0440999999999999E-5</c:v>
                </c:pt>
                <c:pt idx="70441">
                  <c:v>7.0442000000000001E-5</c:v>
                </c:pt>
                <c:pt idx="70442">
                  <c:v>7.0443000000000003E-5</c:v>
                </c:pt>
                <c:pt idx="70443">
                  <c:v>7.0444000000000005E-5</c:v>
                </c:pt>
                <c:pt idx="70444">
                  <c:v>7.0444999999999994E-5</c:v>
                </c:pt>
                <c:pt idx="70445">
                  <c:v>7.0445999999999996E-5</c:v>
                </c:pt>
                <c:pt idx="70446">
                  <c:v>7.0446999999999998E-5</c:v>
                </c:pt>
                <c:pt idx="70447">
                  <c:v>7.0448E-5</c:v>
                </c:pt>
                <c:pt idx="70448">
                  <c:v>7.0449000000000003E-5</c:v>
                </c:pt>
                <c:pt idx="70449">
                  <c:v>7.0450000000000005E-5</c:v>
                </c:pt>
                <c:pt idx="70450">
                  <c:v>7.0450999999999993E-5</c:v>
                </c:pt>
                <c:pt idx="70451">
                  <c:v>7.0451999999999996E-5</c:v>
                </c:pt>
                <c:pt idx="70452">
                  <c:v>7.0452999999999998E-5</c:v>
                </c:pt>
                <c:pt idx="70453">
                  <c:v>7.0454E-5</c:v>
                </c:pt>
                <c:pt idx="70454">
                  <c:v>7.0455000000000002E-5</c:v>
                </c:pt>
                <c:pt idx="70455">
                  <c:v>7.0456000000000004E-5</c:v>
                </c:pt>
                <c:pt idx="70456">
                  <c:v>7.0457000000000007E-5</c:v>
                </c:pt>
                <c:pt idx="70457">
                  <c:v>7.0457999999999995E-5</c:v>
                </c:pt>
                <c:pt idx="70458">
                  <c:v>7.0458999999999997E-5</c:v>
                </c:pt>
                <c:pt idx="70459">
                  <c:v>7.046E-5</c:v>
                </c:pt>
                <c:pt idx="70460">
                  <c:v>7.0461000000000002E-5</c:v>
                </c:pt>
                <c:pt idx="70461">
                  <c:v>7.0462000000000004E-5</c:v>
                </c:pt>
                <c:pt idx="70462">
                  <c:v>7.0463000000000006E-5</c:v>
                </c:pt>
                <c:pt idx="70463">
                  <c:v>7.0463999999999995E-5</c:v>
                </c:pt>
                <c:pt idx="70464">
                  <c:v>7.0464999999999997E-5</c:v>
                </c:pt>
                <c:pt idx="70465">
                  <c:v>7.0465999999999999E-5</c:v>
                </c:pt>
                <c:pt idx="70466">
                  <c:v>7.0467000000000001E-5</c:v>
                </c:pt>
                <c:pt idx="70467">
                  <c:v>7.0468000000000004E-5</c:v>
                </c:pt>
                <c:pt idx="70468">
                  <c:v>7.0469000000000006E-5</c:v>
                </c:pt>
                <c:pt idx="70469">
                  <c:v>7.0469999999999994E-5</c:v>
                </c:pt>
                <c:pt idx="70470">
                  <c:v>7.0470999999999997E-5</c:v>
                </c:pt>
                <c:pt idx="70471">
                  <c:v>7.0471999999999999E-5</c:v>
                </c:pt>
                <c:pt idx="70472">
                  <c:v>7.0473000000000001E-5</c:v>
                </c:pt>
                <c:pt idx="70473">
                  <c:v>7.0474000000000003E-5</c:v>
                </c:pt>
                <c:pt idx="70474">
                  <c:v>7.0475000000000005E-5</c:v>
                </c:pt>
                <c:pt idx="70475">
                  <c:v>7.0475999999999994E-5</c:v>
                </c:pt>
                <c:pt idx="70476">
                  <c:v>7.0476999999999996E-5</c:v>
                </c:pt>
                <c:pt idx="70477">
                  <c:v>7.0477999999999998E-5</c:v>
                </c:pt>
                <c:pt idx="70478">
                  <c:v>7.0479000000000001E-5</c:v>
                </c:pt>
                <c:pt idx="70479">
                  <c:v>7.0480000000000003E-5</c:v>
                </c:pt>
                <c:pt idx="70480">
                  <c:v>7.0481000000000005E-5</c:v>
                </c:pt>
                <c:pt idx="70481">
                  <c:v>7.0481999999999994E-5</c:v>
                </c:pt>
                <c:pt idx="70482">
                  <c:v>7.0482999999999996E-5</c:v>
                </c:pt>
                <c:pt idx="70483">
                  <c:v>7.0483999999999998E-5</c:v>
                </c:pt>
                <c:pt idx="70484">
                  <c:v>7.0485E-5</c:v>
                </c:pt>
                <c:pt idx="70485">
                  <c:v>7.0486000000000002E-5</c:v>
                </c:pt>
                <c:pt idx="70486">
                  <c:v>7.0487000000000005E-5</c:v>
                </c:pt>
                <c:pt idx="70487">
                  <c:v>7.0487999999999993E-5</c:v>
                </c:pt>
                <c:pt idx="70488">
                  <c:v>7.0488999999999995E-5</c:v>
                </c:pt>
                <c:pt idx="70489">
                  <c:v>7.0489999999999998E-5</c:v>
                </c:pt>
                <c:pt idx="70490">
                  <c:v>7.0491E-5</c:v>
                </c:pt>
                <c:pt idx="70491">
                  <c:v>7.0492000000000002E-5</c:v>
                </c:pt>
                <c:pt idx="70492">
                  <c:v>7.0493000000000004E-5</c:v>
                </c:pt>
                <c:pt idx="70493">
                  <c:v>7.0494000000000006E-5</c:v>
                </c:pt>
                <c:pt idx="70494">
                  <c:v>7.0494999999999995E-5</c:v>
                </c:pt>
                <c:pt idx="70495">
                  <c:v>7.0495999999999997E-5</c:v>
                </c:pt>
                <c:pt idx="70496">
                  <c:v>7.0496999999999999E-5</c:v>
                </c:pt>
                <c:pt idx="70497">
                  <c:v>7.0498000000000002E-5</c:v>
                </c:pt>
                <c:pt idx="70498">
                  <c:v>7.0499000000000004E-5</c:v>
                </c:pt>
                <c:pt idx="70499">
                  <c:v>7.0500000000000006E-5</c:v>
                </c:pt>
                <c:pt idx="70500">
                  <c:v>7.0500999999999995E-5</c:v>
                </c:pt>
                <c:pt idx="70501">
                  <c:v>7.0501999999999997E-5</c:v>
                </c:pt>
                <c:pt idx="70502">
                  <c:v>7.0502999999999999E-5</c:v>
                </c:pt>
                <c:pt idx="70503">
                  <c:v>7.0504000000000001E-5</c:v>
                </c:pt>
                <c:pt idx="70504">
                  <c:v>7.0505000000000003E-5</c:v>
                </c:pt>
                <c:pt idx="70505">
                  <c:v>7.0506000000000006E-5</c:v>
                </c:pt>
                <c:pt idx="70506">
                  <c:v>7.0506999999999994E-5</c:v>
                </c:pt>
                <c:pt idx="70507">
                  <c:v>7.0507999999999996E-5</c:v>
                </c:pt>
                <c:pt idx="70508">
                  <c:v>7.0508999999999999E-5</c:v>
                </c:pt>
                <c:pt idx="70509">
                  <c:v>7.0510000000000001E-5</c:v>
                </c:pt>
                <c:pt idx="70510">
                  <c:v>7.0511000000000003E-5</c:v>
                </c:pt>
                <c:pt idx="70511">
                  <c:v>7.0512000000000005E-5</c:v>
                </c:pt>
                <c:pt idx="70512">
                  <c:v>7.0512999999999994E-5</c:v>
                </c:pt>
                <c:pt idx="70513">
                  <c:v>7.0513999999999996E-5</c:v>
                </c:pt>
                <c:pt idx="70514">
                  <c:v>7.0514999999999998E-5</c:v>
                </c:pt>
                <c:pt idx="70515">
                  <c:v>7.0516E-5</c:v>
                </c:pt>
                <c:pt idx="70516">
                  <c:v>7.0517000000000003E-5</c:v>
                </c:pt>
                <c:pt idx="70517">
                  <c:v>7.0518000000000005E-5</c:v>
                </c:pt>
                <c:pt idx="70518">
                  <c:v>7.0518999999999993E-5</c:v>
                </c:pt>
                <c:pt idx="70519">
                  <c:v>7.0519999999999996E-5</c:v>
                </c:pt>
                <c:pt idx="70520">
                  <c:v>7.0520999999999998E-5</c:v>
                </c:pt>
                <c:pt idx="70521">
                  <c:v>7.0522E-5</c:v>
                </c:pt>
                <c:pt idx="70522">
                  <c:v>7.0523000000000002E-5</c:v>
                </c:pt>
                <c:pt idx="70523">
                  <c:v>7.0524000000000004E-5</c:v>
                </c:pt>
                <c:pt idx="70524">
                  <c:v>7.0525000000000007E-5</c:v>
                </c:pt>
                <c:pt idx="70525">
                  <c:v>7.0525999999999995E-5</c:v>
                </c:pt>
                <c:pt idx="70526">
                  <c:v>7.0526999999999997E-5</c:v>
                </c:pt>
                <c:pt idx="70527">
                  <c:v>7.0528E-5</c:v>
                </c:pt>
                <c:pt idx="70528">
                  <c:v>7.0529000000000002E-5</c:v>
                </c:pt>
                <c:pt idx="70529">
                  <c:v>7.0530000000000004E-5</c:v>
                </c:pt>
                <c:pt idx="70530">
                  <c:v>7.0531000000000006E-5</c:v>
                </c:pt>
                <c:pt idx="70531">
                  <c:v>7.0531999999999995E-5</c:v>
                </c:pt>
                <c:pt idx="70532">
                  <c:v>7.0532999999999997E-5</c:v>
                </c:pt>
                <c:pt idx="70533">
                  <c:v>7.0533999999999999E-5</c:v>
                </c:pt>
                <c:pt idx="70534">
                  <c:v>7.0535000000000001E-5</c:v>
                </c:pt>
                <c:pt idx="70535">
                  <c:v>7.0536000000000004E-5</c:v>
                </c:pt>
                <c:pt idx="70536">
                  <c:v>7.0537000000000006E-5</c:v>
                </c:pt>
                <c:pt idx="70537">
                  <c:v>7.0537999999999994E-5</c:v>
                </c:pt>
                <c:pt idx="70538">
                  <c:v>7.0538999999999997E-5</c:v>
                </c:pt>
                <c:pt idx="70539">
                  <c:v>7.0539999999999999E-5</c:v>
                </c:pt>
                <c:pt idx="70540">
                  <c:v>7.0541000000000001E-5</c:v>
                </c:pt>
                <c:pt idx="70541">
                  <c:v>7.0542000000000003E-5</c:v>
                </c:pt>
                <c:pt idx="70542">
                  <c:v>7.0543000000000005E-5</c:v>
                </c:pt>
                <c:pt idx="70543">
                  <c:v>7.0543999999999994E-5</c:v>
                </c:pt>
                <c:pt idx="70544">
                  <c:v>7.0544999999999996E-5</c:v>
                </c:pt>
                <c:pt idx="70545">
                  <c:v>7.0545999999999998E-5</c:v>
                </c:pt>
                <c:pt idx="70546">
                  <c:v>7.0547000000000001E-5</c:v>
                </c:pt>
                <c:pt idx="70547">
                  <c:v>7.0548000000000003E-5</c:v>
                </c:pt>
                <c:pt idx="70548">
                  <c:v>7.0549000000000005E-5</c:v>
                </c:pt>
                <c:pt idx="70549">
                  <c:v>7.0549999999999994E-5</c:v>
                </c:pt>
                <c:pt idx="70550">
                  <c:v>7.0550999999999996E-5</c:v>
                </c:pt>
                <c:pt idx="70551">
                  <c:v>7.0551999999999998E-5</c:v>
                </c:pt>
                <c:pt idx="70552">
                  <c:v>7.0553E-5</c:v>
                </c:pt>
                <c:pt idx="70553">
                  <c:v>7.0554000000000002E-5</c:v>
                </c:pt>
                <c:pt idx="70554">
                  <c:v>7.0555000000000005E-5</c:v>
                </c:pt>
                <c:pt idx="70555">
                  <c:v>7.0555999999999993E-5</c:v>
                </c:pt>
                <c:pt idx="70556">
                  <c:v>7.0556999999999995E-5</c:v>
                </c:pt>
                <c:pt idx="70557">
                  <c:v>7.0557999999999998E-5</c:v>
                </c:pt>
                <c:pt idx="70558">
                  <c:v>7.0559E-5</c:v>
                </c:pt>
                <c:pt idx="70559">
                  <c:v>7.0560000000000002E-5</c:v>
                </c:pt>
                <c:pt idx="70560">
                  <c:v>7.0561000000000004E-5</c:v>
                </c:pt>
                <c:pt idx="70561">
                  <c:v>7.0562000000000006E-5</c:v>
                </c:pt>
                <c:pt idx="70562">
                  <c:v>7.0562999999999995E-5</c:v>
                </c:pt>
                <c:pt idx="70563">
                  <c:v>7.0563999999999997E-5</c:v>
                </c:pt>
                <c:pt idx="70564">
                  <c:v>7.0564999999999999E-5</c:v>
                </c:pt>
                <c:pt idx="70565">
                  <c:v>7.0566000000000002E-5</c:v>
                </c:pt>
                <c:pt idx="70566">
                  <c:v>7.0567000000000004E-5</c:v>
                </c:pt>
                <c:pt idx="70567">
                  <c:v>7.0568000000000006E-5</c:v>
                </c:pt>
                <c:pt idx="70568">
                  <c:v>7.0568999999999995E-5</c:v>
                </c:pt>
                <c:pt idx="70569">
                  <c:v>7.0569999999999997E-5</c:v>
                </c:pt>
                <c:pt idx="70570">
                  <c:v>7.0570999999999999E-5</c:v>
                </c:pt>
                <c:pt idx="70571">
                  <c:v>7.0572000000000001E-5</c:v>
                </c:pt>
                <c:pt idx="70572">
                  <c:v>7.0573000000000003E-5</c:v>
                </c:pt>
                <c:pt idx="70573">
                  <c:v>7.0574000000000006E-5</c:v>
                </c:pt>
                <c:pt idx="70574">
                  <c:v>7.0574999999999994E-5</c:v>
                </c:pt>
                <c:pt idx="70575">
                  <c:v>7.0575999999999996E-5</c:v>
                </c:pt>
                <c:pt idx="70576">
                  <c:v>7.0576999999999999E-5</c:v>
                </c:pt>
                <c:pt idx="70577">
                  <c:v>7.0578000000000001E-5</c:v>
                </c:pt>
                <c:pt idx="70578">
                  <c:v>7.0579000000000003E-5</c:v>
                </c:pt>
                <c:pt idx="70579">
                  <c:v>7.0580000000000005E-5</c:v>
                </c:pt>
                <c:pt idx="70580">
                  <c:v>7.0580999999999994E-5</c:v>
                </c:pt>
                <c:pt idx="70581">
                  <c:v>7.0581999999999996E-5</c:v>
                </c:pt>
                <c:pt idx="70582">
                  <c:v>7.0582999999999998E-5</c:v>
                </c:pt>
                <c:pt idx="70583">
                  <c:v>7.0584E-5</c:v>
                </c:pt>
                <c:pt idx="70584">
                  <c:v>7.0585000000000003E-5</c:v>
                </c:pt>
                <c:pt idx="70585">
                  <c:v>7.0586000000000005E-5</c:v>
                </c:pt>
                <c:pt idx="70586">
                  <c:v>7.0586999999999993E-5</c:v>
                </c:pt>
                <c:pt idx="70587">
                  <c:v>7.0587999999999996E-5</c:v>
                </c:pt>
                <c:pt idx="70588">
                  <c:v>7.0588999999999998E-5</c:v>
                </c:pt>
                <c:pt idx="70589">
                  <c:v>7.059E-5</c:v>
                </c:pt>
                <c:pt idx="70590">
                  <c:v>7.0591000000000002E-5</c:v>
                </c:pt>
                <c:pt idx="70591">
                  <c:v>7.0592000000000004E-5</c:v>
                </c:pt>
                <c:pt idx="70592">
                  <c:v>7.0593000000000007E-5</c:v>
                </c:pt>
                <c:pt idx="70593">
                  <c:v>7.0593999999999995E-5</c:v>
                </c:pt>
                <c:pt idx="70594">
                  <c:v>7.0594999999999997E-5</c:v>
                </c:pt>
                <c:pt idx="70595">
                  <c:v>7.0596E-5</c:v>
                </c:pt>
                <c:pt idx="70596">
                  <c:v>7.0597000000000002E-5</c:v>
                </c:pt>
                <c:pt idx="70597">
                  <c:v>7.0598000000000004E-5</c:v>
                </c:pt>
                <c:pt idx="70598">
                  <c:v>7.0599000000000006E-5</c:v>
                </c:pt>
                <c:pt idx="70599">
                  <c:v>7.0599999999999995E-5</c:v>
                </c:pt>
                <c:pt idx="70600">
                  <c:v>7.0600999999999997E-5</c:v>
                </c:pt>
                <c:pt idx="70601">
                  <c:v>7.0601999999999999E-5</c:v>
                </c:pt>
                <c:pt idx="70602">
                  <c:v>7.0603000000000001E-5</c:v>
                </c:pt>
                <c:pt idx="70603">
                  <c:v>7.0604000000000004E-5</c:v>
                </c:pt>
                <c:pt idx="70604">
                  <c:v>7.0605000000000006E-5</c:v>
                </c:pt>
                <c:pt idx="70605">
                  <c:v>7.0605999999999995E-5</c:v>
                </c:pt>
                <c:pt idx="70606">
                  <c:v>7.0606999999999997E-5</c:v>
                </c:pt>
                <c:pt idx="70607">
                  <c:v>7.0607999999999999E-5</c:v>
                </c:pt>
                <c:pt idx="70608">
                  <c:v>7.0609000000000001E-5</c:v>
                </c:pt>
                <c:pt idx="70609">
                  <c:v>7.0610000000000003E-5</c:v>
                </c:pt>
                <c:pt idx="70610">
                  <c:v>7.0611000000000005E-5</c:v>
                </c:pt>
                <c:pt idx="70611">
                  <c:v>7.0611999999999994E-5</c:v>
                </c:pt>
                <c:pt idx="70612">
                  <c:v>7.0612999999999996E-5</c:v>
                </c:pt>
                <c:pt idx="70613">
                  <c:v>7.0613999999999998E-5</c:v>
                </c:pt>
                <c:pt idx="70614">
                  <c:v>7.0615000000000001E-5</c:v>
                </c:pt>
                <c:pt idx="70615">
                  <c:v>7.0616000000000003E-5</c:v>
                </c:pt>
                <c:pt idx="70616">
                  <c:v>7.0617000000000005E-5</c:v>
                </c:pt>
                <c:pt idx="70617">
                  <c:v>7.0617999999999994E-5</c:v>
                </c:pt>
                <c:pt idx="70618">
                  <c:v>7.0618999999999996E-5</c:v>
                </c:pt>
                <c:pt idx="70619">
                  <c:v>7.0619999999999998E-5</c:v>
                </c:pt>
                <c:pt idx="70620">
                  <c:v>7.0621E-5</c:v>
                </c:pt>
                <c:pt idx="70621">
                  <c:v>7.0622000000000002E-5</c:v>
                </c:pt>
                <c:pt idx="70622">
                  <c:v>7.0623000000000005E-5</c:v>
                </c:pt>
                <c:pt idx="70623">
                  <c:v>7.0623999999999993E-5</c:v>
                </c:pt>
                <c:pt idx="70624">
                  <c:v>7.0624999999999996E-5</c:v>
                </c:pt>
                <c:pt idx="70625">
                  <c:v>7.0625999999999998E-5</c:v>
                </c:pt>
                <c:pt idx="70626">
                  <c:v>7.0627E-5</c:v>
                </c:pt>
                <c:pt idx="70627">
                  <c:v>7.0628000000000002E-5</c:v>
                </c:pt>
                <c:pt idx="70628">
                  <c:v>7.0629000000000004E-5</c:v>
                </c:pt>
                <c:pt idx="70629">
                  <c:v>7.0630000000000006E-5</c:v>
                </c:pt>
                <c:pt idx="70630">
                  <c:v>7.0630999999999995E-5</c:v>
                </c:pt>
                <c:pt idx="70631">
                  <c:v>7.0631999999999997E-5</c:v>
                </c:pt>
                <c:pt idx="70632">
                  <c:v>7.0632999999999999E-5</c:v>
                </c:pt>
                <c:pt idx="70633">
                  <c:v>7.0634000000000002E-5</c:v>
                </c:pt>
                <c:pt idx="70634">
                  <c:v>7.0635000000000004E-5</c:v>
                </c:pt>
                <c:pt idx="70635">
                  <c:v>7.0636000000000006E-5</c:v>
                </c:pt>
                <c:pt idx="70636">
                  <c:v>7.0636999999999995E-5</c:v>
                </c:pt>
                <c:pt idx="70637">
                  <c:v>7.0637999999999997E-5</c:v>
                </c:pt>
                <c:pt idx="70638">
                  <c:v>7.0638999999999999E-5</c:v>
                </c:pt>
                <c:pt idx="70639">
                  <c:v>7.0640000000000001E-5</c:v>
                </c:pt>
                <c:pt idx="70640">
                  <c:v>7.0641000000000003E-5</c:v>
                </c:pt>
                <c:pt idx="70641">
                  <c:v>7.0642000000000006E-5</c:v>
                </c:pt>
                <c:pt idx="70642">
                  <c:v>7.0642999999999994E-5</c:v>
                </c:pt>
                <c:pt idx="70643">
                  <c:v>7.0643999999999997E-5</c:v>
                </c:pt>
                <c:pt idx="70644">
                  <c:v>7.0644999999999999E-5</c:v>
                </c:pt>
                <c:pt idx="70645">
                  <c:v>7.0646000000000001E-5</c:v>
                </c:pt>
                <c:pt idx="70646">
                  <c:v>7.0647000000000003E-5</c:v>
                </c:pt>
                <c:pt idx="70647">
                  <c:v>7.0648000000000005E-5</c:v>
                </c:pt>
                <c:pt idx="70648">
                  <c:v>7.0648999999999994E-5</c:v>
                </c:pt>
                <c:pt idx="70649">
                  <c:v>7.0649999999999996E-5</c:v>
                </c:pt>
                <c:pt idx="70650">
                  <c:v>7.0650999999999998E-5</c:v>
                </c:pt>
                <c:pt idx="70651">
                  <c:v>7.0652000000000001E-5</c:v>
                </c:pt>
                <c:pt idx="70652">
                  <c:v>7.0653000000000003E-5</c:v>
                </c:pt>
                <c:pt idx="70653">
                  <c:v>7.0654000000000005E-5</c:v>
                </c:pt>
                <c:pt idx="70654">
                  <c:v>7.0654999999999994E-5</c:v>
                </c:pt>
                <c:pt idx="70655">
                  <c:v>7.0655999999999996E-5</c:v>
                </c:pt>
                <c:pt idx="70656">
                  <c:v>7.0656999999999998E-5</c:v>
                </c:pt>
                <c:pt idx="70657">
                  <c:v>7.0658E-5</c:v>
                </c:pt>
                <c:pt idx="70658">
                  <c:v>7.0659000000000002E-5</c:v>
                </c:pt>
                <c:pt idx="70659">
                  <c:v>7.0660000000000004E-5</c:v>
                </c:pt>
                <c:pt idx="70660">
                  <c:v>7.0661000000000007E-5</c:v>
                </c:pt>
                <c:pt idx="70661">
                  <c:v>7.0661999999999995E-5</c:v>
                </c:pt>
                <c:pt idx="70662">
                  <c:v>7.0662999999999998E-5</c:v>
                </c:pt>
                <c:pt idx="70663">
                  <c:v>7.0664E-5</c:v>
                </c:pt>
                <c:pt idx="70664">
                  <c:v>7.0665000000000002E-5</c:v>
                </c:pt>
                <c:pt idx="70665">
                  <c:v>7.0666000000000004E-5</c:v>
                </c:pt>
                <c:pt idx="70666">
                  <c:v>7.0667000000000006E-5</c:v>
                </c:pt>
                <c:pt idx="70667">
                  <c:v>7.0667999999999995E-5</c:v>
                </c:pt>
                <c:pt idx="70668">
                  <c:v>7.0668999999999997E-5</c:v>
                </c:pt>
                <c:pt idx="70669">
                  <c:v>7.0669999999999999E-5</c:v>
                </c:pt>
                <c:pt idx="70670">
                  <c:v>7.0671000000000002E-5</c:v>
                </c:pt>
                <c:pt idx="70671">
                  <c:v>7.0672000000000004E-5</c:v>
                </c:pt>
                <c:pt idx="70672">
                  <c:v>7.0673000000000006E-5</c:v>
                </c:pt>
                <c:pt idx="70673">
                  <c:v>7.0673999999999995E-5</c:v>
                </c:pt>
                <c:pt idx="70674">
                  <c:v>7.0674999999999997E-5</c:v>
                </c:pt>
                <c:pt idx="70675">
                  <c:v>7.0675999999999999E-5</c:v>
                </c:pt>
                <c:pt idx="70676">
                  <c:v>7.0677000000000001E-5</c:v>
                </c:pt>
                <c:pt idx="70677">
                  <c:v>7.0678000000000003E-5</c:v>
                </c:pt>
                <c:pt idx="70678">
                  <c:v>7.0679000000000005E-5</c:v>
                </c:pt>
                <c:pt idx="70679">
                  <c:v>7.0679999999999994E-5</c:v>
                </c:pt>
                <c:pt idx="70680">
                  <c:v>7.0680999999999996E-5</c:v>
                </c:pt>
                <c:pt idx="70681">
                  <c:v>7.0681999999999999E-5</c:v>
                </c:pt>
                <c:pt idx="70682">
                  <c:v>7.0683000000000001E-5</c:v>
                </c:pt>
                <c:pt idx="70683">
                  <c:v>7.0684000000000003E-5</c:v>
                </c:pt>
                <c:pt idx="70684">
                  <c:v>7.0685000000000005E-5</c:v>
                </c:pt>
                <c:pt idx="70685">
                  <c:v>7.0685999999999994E-5</c:v>
                </c:pt>
                <c:pt idx="70686">
                  <c:v>7.0686999999999996E-5</c:v>
                </c:pt>
                <c:pt idx="70687">
                  <c:v>7.0687999999999998E-5</c:v>
                </c:pt>
                <c:pt idx="70688">
                  <c:v>7.0689E-5</c:v>
                </c:pt>
                <c:pt idx="70689">
                  <c:v>7.0690000000000003E-5</c:v>
                </c:pt>
                <c:pt idx="70690">
                  <c:v>7.0691000000000005E-5</c:v>
                </c:pt>
                <c:pt idx="70691">
                  <c:v>7.0691999999999993E-5</c:v>
                </c:pt>
                <c:pt idx="70692">
                  <c:v>7.0692999999999996E-5</c:v>
                </c:pt>
                <c:pt idx="70693">
                  <c:v>7.0693999999999998E-5</c:v>
                </c:pt>
                <c:pt idx="70694">
                  <c:v>7.0695E-5</c:v>
                </c:pt>
                <c:pt idx="70695">
                  <c:v>7.0696000000000002E-5</c:v>
                </c:pt>
                <c:pt idx="70696">
                  <c:v>7.0697000000000004E-5</c:v>
                </c:pt>
                <c:pt idx="70697">
                  <c:v>7.0698000000000006E-5</c:v>
                </c:pt>
                <c:pt idx="70698">
                  <c:v>7.0698999999999995E-5</c:v>
                </c:pt>
                <c:pt idx="70699">
                  <c:v>7.0699999999999997E-5</c:v>
                </c:pt>
                <c:pt idx="70700">
                  <c:v>7.0701E-5</c:v>
                </c:pt>
                <c:pt idx="70701">
                  <c:v>7.0702000000000002E-5</c:v>
                </c:pt>
                <c:pt idx="70702">
                  <c:v>7.0703000000000004E-5</c:v>
                </c:pt>
                <c:pt idx="70703">
                  <c:v>7.0704000000000006E-5</c:v>
                </c:pt>
                <c:pt idx="70704">
                  <c:v>7.0704999999999995E-5</c:v>
                </c:pt>
                <c:pt idx="70705">
                  <c:v>7.0705999999999997E-5</c:v>
                </c:pt>
                <c:pt idx="70706">
                  <c:v>7.0706999999999999E-5</c:v>
                </c:pt>
                <c:pt idx="70707">
                  <c:v>7.0708000000000001E-5</c:v>
                </c:pt>
                <c:pt idx="70708">
                  <c:v>7.0709000000000004E-5</c:v>
                </c:pt>
                <c:pt idx="70709">
                  <c:v>7.0710000000000006E-5</c:v>
                </c:pt>
                <c:pt idx="70710">
                  <c:v>7.0710999999999994E-5</c:v>
                </c:pt>
                <c:pt idx="70711">
                  <c:v>7.0711999999999997E-5</c:v>
                </c:pt>
                <c:pt idx="70712">
                  <c:v>7.0712999999999999E-5</c:v>
                </c:pt>
                <c:pt idx="70713">
                  <c:v>7.0714000000000001E-5</c:v>
                </c:pt>
                <c:pt idx="70714">
                  <c:v>7.0715000000000003E-5</c:v>
                </c:pt>
                <c:pt idx="70715">
                  <c:v>7.0716000000000005E-5</c:v>
                </c:pt>
                <c:pt idx="70716">
                  <c:v>7.0716999999999994E-5</c:v>
                </c:pt>
                <c:pt idx="70717">
                  <c:v>7.0717999999999996E-5</c:v>
                </c:pt>
                <c:pt idx="70718">
                  <c:v>7.0718999999999998E-5</c:v>
                </c:pt>
                <c:pt idx="70719">
                  <c:v>7.0720000000000001E-5</c:v>
                </c:pt>
                <c:pt idx="70720">
                  <c:v>7.0721000000000003E-5</c:v>
                </c:pt>
                <c:pt idx="70721">
                  <c:v>7.0722000000000005E-5</c:v>
                </c:pt>
                <c:pt idx="70722">
                  <c:v>7.0722999999999994E-5</c:v>
                </c:pt>
                <c:pt idx="70723">
                  <c:v>7.0723999999999996E-5</c:v>
                </c:pt>
                <c:pt idx="70724">
                  <c:v>7.0724999999999998E-5</c:v>
                </c:pt>
                <c:pt idx="70725">
                  <c:v>7.0726E-5</c:v>
                </c:pt>
                <c:pt idx="70726">
                  <c:v>7.0727000000000002E-5</c:v>
                </c:pt>
                <c:pt idx="70727">
                  <c:v>7.0728000000000005E-5</c:v>
                </c:pt>
                <c:pt idx="70728">
                  <c:v>7.0729000000000007E-5</c:v>
                </c:pt>
                <c:pt idx="70729">
                  <c:v>7.0729999999999995E-5</c:v>
                </c:pt>
                <c:pt idx="70730">
                  <c:v>7.0730999999999998E-5</c:v>
                </c:pt>
                <c:pt idx="70731">
                  <c:v>7.0732E-5</c:v>
                </c:pt>
                <c:pt idx="70732">
                  <c:v>7.0733000000000002E-5</c:v>
                </c:pt>
                <c:pt idx="70733">
                  <c:v>7.0734000000000004E-5</c:v>
                </c:pt>
                <c:pt idx="70734">
                  <c:v>7.0735000000000006E-5</c:v>
                </c:pt>
                <c:pt idx="70735">
                  <c:v>7.0735999999999995E-5</c:v>
                </c:pt>
                <c:pt idx="70736">
                  <c:v>7.0736999999999997E-5</c:v>
                </c:pt>
                <c:pt idx="70737">
                  <c:v>7.0737999999999999E-5</c:v>
                </c:pt>
                <c:pt idx="70738">
                  <c:v>7.0739000000000002E-5</c:v>
                </c:pt>
                <c:pt idx="70739">
                  <c:v>7.0740000000000004E-5</c:v>
                </c:pt>
                <c:pt idx="70740">
                  <c:v>7.0741000000000006E-5</c:v>
                </c:pt>
                <c:pt idx="70741">
                  <c:v>7.0741999999999995E-5</c:v>
                </c:pt>
                <c:pt idx="70742">
                  <c:v>7.0742999999999997E-5</c:v>
                </c:pt>
                <c:pt idx="70743">
                  <c:v>7.0743999999999999E-5</c:v>
                </c:pt>
                <c:pt idx="70744">
                  <c:v>7.0745000000000001E-5</c:v>
                </c:pt>
                <c:pt idx="70745">
                  <c:v>7.0746000000000003E-5</c:v>
                </c:pt>
                <c:pt idx="70746">
                  <c:v>7.0747000000000006E-5</c:v>
                </c:pt>
                <c:pt idx="70747">
                  <c:v>7.0747999999999994E-5</c:v>
                </c:pt>
                <c:pt idx="70748">
                  <c:v>7.0748999999999996E-5</c:v>
                </c:pt>
                <c:pt idx="70749">
                  <c:v>7.0749999999999999E-5</c:v>
                </c:pt>
                <c:pt idx="70750">
                  <c:v>7.0751000000000001E-5</c:v>
                </c:pt>
                <c:pt idx="70751">
                  <c:v>7.0752000000000003E-5</c:v>
                </c:pt>
                <c:pt idx="70752">
                  <c:v>7.0753000000000005E-5</c:v>
                </c:pt>
                <c:pt idx="70753">
                  <c:v>7.0753999999999994E-5</c:v>
                </c:pt>
                <c:pt idx="70754">
                  <c:v>7.0754999999999996E-5</c:v>
                </c:pt>
                <c:pt idx="70755">
                  <c:v>7.0755999999999998E-5</c:v>
                </c:pt>
                <c:pt idx="70756">
                  <c:v>7.0757E-5</c:v>
                </c:pt>
                <c:pt idx="70757">
                  <c:v>7.0758000000000003E-5</c:v>
                </c:pt>
                <c:pt idx="70758">
                  <c:v>7.0759000000000005E-5</c:v>
                </c:pt>
                <c:pt idx="70759">
                  <c:v>7.0759999999999993E-5</c:v>
                </c:pt>
                <c:pt idx="70760">
                  <c:v>7.0760999999999996E-5</c:v>
                </c:pt>
                <c:pt idx="70761">
                  <c:v>7.0761999999999998E-5</c:v>
                </c:pt>
                <c:pt idx="70762">
                  <c:v>7.0763E-5</c:v>
                </c:pt>
                <c:pt idx="70763">
                  <c:v>7.0764000000000002E-5</c:v>
                </c:pt>
                <c:pt idx="70764">
                  <c:v>7.0765000000000004E-5</c:v>
                </c:pt>
                <c:pt idx="70765">
                  <c:v>7.0766000000000007E-5</c:v>
                </c:pt>
                <c:pt idx="70766">
                  <c:v>7.0766999999999995E-5</c:v>
                </c:pt>
                <c:pt idx="70767">
                  <c:v>7.0767999999999997E-5</c:v>
                </c:pt>
                <c:pt idx="70768">
                  <c:v>7.0769E-5</c:v>
                </c:pt>
                <c:pt idx="70769">
                  <c:v>7.0770000000000002E-5</c:v>
                </c:pt>
                <c:pt idx="70770">
                  <c:v>7.0771000000000004E-5</c:v>
                </c:pt>
                <c:pt idx="70771">
                  <c:v>7.0772000000000006E-5</c:v>
                </c:pt>
                <c:pt idx="70772">
                  <c:v>7.0772999999999995E-5</c:v>
                </c:pt>
                <c:pt idx="70773">
                  <c:v>7.0773999999999997E-5</c:v>
                </c:pt>
                <c:pt idx="70774">
                  <c:v>7.0774999999999999E-5</c:v>
                </c:pt>
                <c:pt idx="70775">
                  <c:v>7.0776000000000001E-5</c:v>
                </c:pt>
                <c:pt idx="70776">
                  <c:v>7.0777000000000004E-5</c:v>
                </c:pt>
                <c:pt idx="70777">
                  <c:v>7.0778000000000006E-5</c:v>
                </c:pt>
                <c:pt idx="70778">
                  <c:v>7.0778999999999994E-5</c:v>
                </c:pt>
                <c:pt idx="70779">
                  <c:v>7.0779999999999997E-5</c:v>
                </c:pt>
                <c:pt idx="70780">
                  <c:v>7.0780999999999999E-5</c:v>
                </c:pt>
                <c:pt idx="70781">
                  <c:v>7.0782000000000001E-5</c:v>
                </c:pt>
                <c:pt idx="70782">
                  <c:v>7.0783000000000003E-5</c:v>
                </c:pt>
                <c:pt idx="70783">
                  <c:v>7.0784000000000005E-5</c:v>
                </c:pt>
                <c:pt idx="70784">
                  <c:v>7.0784999999999994E-5</c:v>
                </c:pt>
                <c:pt idx="70785">
                  <c:v>7.0785999999999996E-5</c:v>
                </c:pt>
                <c:pt idx="70786">
                  <c:v>7.0786999999999998E-5</c:v>
                </c:pt>
                <c:pt idx="70787">
                  <c:v>7.0788000000000001E-5</c:v>
                </c:pt>
                <c:pt idx="70788">
                  <c:v>7.0789000000000003E-5</c:v>
                </c:pt>
                <c:pt idx="70789">
                  <c:v>7.0790000000000005E-5</c:v>
                </c:pt>
                <c:pt idx="70790">
                  <c:v>7.0790999999999994E-5</c:v>
                </c:pt>
                <c:pt idx="70791">
                  <c:v>7.0791999999999996E-5</c:v>
                </c:pt>
                <c:pt idx="70792">
                  <c:v>7.0792999999999998E-5</c:v>
                </c:pt>
                <c:pt idx="70793">
                  <c:v>7.0794E-5</c:v>
                </c:pt>
                <c:pt idx="70794">
                  <c:v>7.0795000000000002E-5</c:v>
                </c:pt>
                <c:pt idx="70795">
                  <c:v>7.0796000000000005E-5</c:v>
                </c:pt>
                <c:pt idx="70796">
                  <c:v>7.0797000000000007E-5</c:v>
                </c:pt>
                <c:pt idx="70797">
                  <c:v>7.0797999999999995E-5</c:v>
                </c:pt>
                <c:pt idx="70798">
                  <c:v>7.0798999999999998E-5</c:v>
                </c:pt>
                <c:pt idx="70799">
                  <c:v>7.08E-5</c:v>
                </c:pt>
                <c:pt idx="70800">
                  <c:v>7.0801000000000002E-5</c:v>
                </c:pt>
                <c:pt idx="70801">
                  <c:v>7.0802000000000004E-5</c:v>
                </c:pt>
                <c:pt idx="70802">
                  <c:v>7.0803000000000006E-5</c:v>
                </c:pt>
                <c:pt idx="70803">
                  <c:v>7.0803999999999995E-5</c:v>
                </c:pt>
                <c:pt idx="70804">
                  <c:v>7.0804999999999997E-5</c:v>
                </c:pt>
                <c:pt idx="70805">
                  <c:v>7.0805999999999999E-5</c:v>
                </c:pt>
                <c:pt idx="70806">
                  <c:v>7.0807000000000002E-5</c:v>
                </c:pt>
                <c:pt idx="70807">
                  <c:v>7.0808000000000004E-5</c:v>
                </c:pt>
                <c:pt idx="70808">
                  <c:v>7.0809000000000006E-5</c:v>
                </c:pt>
                <c:pt idx="70809">
                  <c:v>7.0809999999999995E-5</c:v>
                </c:pt>
                <c:pt idx="70810">
                  <c:v>7.0810999999999997E-5</c:v>
                </c:pt>
                <c:pt idx="70811">
                  <c:v>7.0811999999999999E-5</c:v>
                </c:pt>
                <c:pt idx="70812">
                  <c:v>7.0813000000000001E-5</c:v>
                </c:pt>
                <c:pt idx="70813">
                  <c:v>7.0814000000000003E-5</c:v>
                </c:pt>
                <c:pt idx="70814">
                  <c:v>7.0815000000000006E-5</c:v>
                </c:pt>
                <c:pt idx="70815">
                  <c:v>7.0815999999999994E-5</c:v>
                </c:pt>
                <c:pt idx="70816">
                  <c:v>7.0816999999999996E-5</c:v>
                </c:pt>
                <c:pt idx="70817">
                  <c:v>7.0817999999999999E-5</c:v>
                </c:pt>
                <c:pt idx="70818">
                  <c:v>7.0819000000000001E-5</c:v>
                </c:pt>
                <c:pt idx="70819">
                  <c:v>7.0820000000000003E-5</c:v>
                </c:pt>
                <c:pt idx="70820">
                  <c:v>7.0821000000000005E-5</c:v>
                </c:pt>
                <c:pt idx="70821">
                  <c:v>7.0821999999999994E-5</c:v>
                </c:pt>
                <c:pt idx="70822">
                  <c:v>7.0822999999999996E-5</c:v>
                </c:pt>
                <c:pt idx="70823">
                  <c:v>7.0823999999999998E-5</c:v>
                </c:pt>
                <c:pt idx="70824">
                  <c:v>7.0825E-5</c:v>
                </c:pt>
                <c:pt idx="70825">
                  <c:v>7.0826000000000003E-5</c:v>
                </c:pt>
                <c:pt idx="70826">
                  <c:v>7.0827000000000005E-5</c:v>
                </c:pt>
                <c:pt idx="70827">
                  <c:v>7.0827999999999993E-5</c:v>
                </c:pt>
                <c:pt idx="70828">
                  <c:v>7.0828999999999996E-5</c:v>
                </c:pt>
                <c:pt idx="70829">
                  <c:v>7.0829999999999998E-5</c:v>
                </c:pt>
                <c:pt idx="70830">
                  <c:v>7.0831E-5</c:v>
                </c:pt>
                <c:pt idx="70831">
                  <c:v>7.0832000000000002E-5</c:v>
                </c:pt>
                <c:pt idx="70832">
                  <c:v>7.0833000000000004E-5</c:v>
                </c:pt>
                <c:pt idx="70833">
                  <c:v>7.0834000000000007E-5</c:v>
                </c:pt>
                <c:pt idx="70834">
                  <c:v>7.0834999999999995E-5</c:v>
                </c:pt>
                <c:pt idx="70835">
                  <c:v>7.0835999999999997E-5</c:v>
                </c:pt>
                <c:pt idx="70836">
                  <c:v>7.0837E-5</c:v>
                </c:pt>
                <c:pt idx="70837">
                  <c:v>7.0838000000000002E-5</c:v>
                </c:pt>
                <c:pt idx="70838">
                  <c:v>7.0839000000000004E-5</c:v>
                </c:pt>
                <c:pt idx="70839">
                  <c:v>7.0840000000000006E-5</c:v>
                </c:pt>
                <c:pt idx="70840">
                  <c:v>7.0840999999999995E-5</c:v>
                </c:pt>
                <c:pt idx="70841">
                  <c:v>7.0841999999999997E-5</c:v>
                </c:pt>
                <c:pt idx="70842">
                  <c:v>7.0842999999999999E-5</c:v>
                </c:pt>
                <c:pt idx="70843">
                  <c:v>7.0844000000000001E-5</c:v>
                </c:pt>
                <c:pt idx="70844">
                  <c:v>7.0845000000000004E-5</c:v>
                </c:pt>
                <c:pt idx="70845">
                  <c:v>7.0846000000000006E-5</c:v>
                </c:pt>
                <c:pt idx="70846">
                  <c:v>7.0846999999999994E-5</c:v>
                </c:pt>
                <c:pt idx="70847">
                  <c:v>7.0847999999999997E-5</c:v>
                </c:pt>
                <c:pt idx="70848">
                  <c:v>7.0848999999999999E-5</c:v>
                </c:pt>
                <c:pt idx="70849">
                  <c:v>7.0850000000000001E-5</c:v>
                </c:pt>
                <c:pt idx="70850">
                  <c:v>7.0851000000000003E-5</c:v>
                </c:pt>
                <c:pt idx="70851">
                  <c:v>7.0852000000000005E-5</c:v>
                </c:pt>
                <c:pt idx="70852">
                  <c:v>7.0852999999999994E-5</c:v>
                </c:pt>
                <c:pt idx="70853">
                  <c:v>7.0853999999999996E-5</c:v>
                </c:pt>
                <c:pt idx="70854">
                  <c:v>7.0854999999999998E-5</c:v>
                </c:pt>
                <c:pt idx="70855">
                  <c:v>7.0856000000000001E-5</c:v>
                </c:pt>
                <c:pt idx="70856">
                  <c:v>7.0857000000000003E-5</c:v>
                </c:pt>
                <c:pt idx="70857">
                  <c:v>7.0858000000000005E-5</c:v>
                </c:pt>
                <c:pt idx="70858">
                  <c:v>7.0858999999999994E-5</c:v>
                </c:pt>
                <c:pt idx="70859">
                  <c:v>7.0859999999999996E-5</c:v>
                </c:pt>
                <c:pt idx="70860">
                  <c:v>7.0860999999999998E-5</c:v>
                </c:pt>
                <c:pt idx="70861">
                  <c:v>7.0862E-5</c:v>
                </c:pt>
                <c:pt idx="70862">
                  <c:v>7.0863000000000002E-5</c:v>
                </c:pt>
                <c:pt idx="70863">
                  <c:v>7.0864000000000005E-5</c:v>
                </c:pt>
                <c:pt idx="70864">
                  <c:v>7.0865000000000007E-5</c:v>
                </c:pt>
                <c:pt idx="70865">
                  <c:v>7.0865999999999995E-5</c:v>
                </c:pt>
                <c:pt idx="70866">
                  <c:v>7.0866999999999998E-5</c:v>
                </c:pt>
                <c:pt idx="70867">
                  <c:v>7.0868E-5</c:v>
                </c:pt>
                <c:pt idx="70868">
                  <c:v>7.0869000000000002E-5</c:v>
                </c:pt>
                <c:pt idx="70869">
                  <c:v>7.0870000000000004E-5</c:v>
                </c:pt>
                <c:pt idx="70870">
                  <c:v>7.0871000000000006E-5</c:v>
                </c:pt>
                <c:pt idx="70871">
                  <c:v>7.0871999999999995E-5</c:v>
                </c:pt>
                <c:pt idx="70872">
                  <c:v>7.0872999999999997E-5</c:v>
                </c:pt>
                <c:pt idx="70873">
                  <c:v>7.0873999999999999E-5</c:v>
                </c:pt>
                <c:pt idx="70874">
                  <c:v>7.0875000000000002E-5</c:v>
                </c:pt>
                <c:pt idx="70875">
                  <c:v>7.0876000000000004E-5</c:v>
                </c:pt>
                <c:pt idx="70876">
                  <c:v>7.0877000000000006E-5</c:v>
                </c:pt>
                <c:pt idx="70877">
                  <c:v>7.0877999999999995E-5</c:v>
                </c:pt>
                <c:pt idx="70878">
                  <c:v>7.0878999999999997E-5</c:v>
                </c:pt>
                <c:pt idx="70879">
                  <c:v>7.0879999999999999E-5</c:v>
                </c:pt>
                <c:pt idx="70880">
                  <c:v>7.0881000000000001E-5</c:v>
                </c:pt>
                <c:pt idx="70881">
                  <c:v>7.0882000000000003E-5</c:v>
                </c:pt>
                <c:pt idx="70882">
                  <c:v>7.0883000000000006E-5</c:v>
                </c:pt>
                <c:pt idx="70883">
                  <c:v>7.0883999999999994E-5</c:v>
                </c:pt>
                <c:pt idx="70884">
                  <c:v>7.0884999999999996E-5</c:v>
                </c:pt>
                <c:pt idx="70885">
                  <c:v>7.0885999999999999E-5</c:v>
                </c:pt>
                <c:pt idx="70886">
                  <c:v>7.0887000000000001E-5</c:v>
                </c:pt>
                <c:pt idx="70887">
                  <c:v>7.0888000000000003E-5</c:v>
                </c:pt>
                <c:pt idx="70888">
                  <c:v>7.0889000000000005E-5</c:v>
                </c:pt>
                <c:pt idx="70889">
                  <c:v>7.0889999999999994E-5</c:v>
                </c:pt>
                <c:pt idx="70890">
                  <c:v>7.0890999999999996E-5</c:v>
                </c:pt>
                <c:pt idx="70891">
                  <c:v>7.0891999999999998E-5</c:v>
                </c:pt>
                <c:pt idx="70892">
                  <c:v>7.0893E-5</c:v>
                </c:pt>
                <c:pt idx="70893">
                  <c:v>7.0894000000000003E-5</c:v>
                </c:pt>
                <c:pt idx="70894">
                  <c:v>7.0895000000000005E-5</c:v>
                </c:pt>
                <c:pt idx="70895">
                  <c:v>7.0895999999999993E-5</c:v>
                </c:pt>
                <c:pt idx="70896">
                  <c:v>7.0896999999999996E-5</c:v>
                </c:pt>
                <c:pt idx="70897">
                  <c:v>7.0897999999999998E-5</c:v>
                </c:pt>
                <c:pt idx="70898">
                  <c:v>7.0899E-5</c:v>
                </c:pt>
                <c:pt idx="70899">
                  <c:v>7.0900000000000002E-5</c:v>
                </c:pt>
                <c:pt idx="70900">
                  <c:v>7.0901000000000004E-5</c:v>
                </c:pt>
                <c:pt idx="70901">
                  <c:v>7.0902000000000007E-5</c:v>
                </c:pt>
                <c:pt idx="70902">
                  <c:v>7.0902999999999995E-5</c:v>
                </c:pt>
                <c:pt idx="70903">
                  <c:v>7.0903999999999997E-5</c:v>
                </c:pt>
                <c:pt idx="70904">
                  <c:v>7.0905E-5</c:v>
                </c:pt>
                <c:pt idx="70905">
                  <c:v>7.0906000000000002E-5</c:v>
                </c:pt>
                <c:pt idx="70906">
                  <c:v>7.0907000000000004E-5</c:v>
                </c:pt>
                <c:pt idx="70907">
                  <c:v>7.0908000000000006E-5</c:v>
                </c:pt>
                <c:pt idx="70908">
                  <c:v>7.0908999999999995E-5</c:v>
                </c:pt>
                <c:pt idx="70909">
                  <c:v>7.0909999999999997E-5</c:v>
                </c:pt>
                <c:pt idx="70910">
                  <c:v>7.0910999999999999E-5</c:v>
                </c:pt>
                <c:pt idx="70911">
                  <c:v>7.0912000000000001E-5</c:v>
                </c:pt>
                <c:pt idx="70912">
                  <c:v>7.0913000000000004E-5</c:v>
                </c:pt>
                <c:pt idx="70913">
                  <c:v>7.0914000000000006E-5</c:v>
                </c:pt>
                <c:pt idx="70914">
                  <c:v>7.0914999999999994E-5</c:v>
                </c:pt>
                <c:pt idx="70915">
                  <c:v>7.0915999999999997E-5</c:v>
                </c:pt>
                <c:pt idx="70916">
                  <c:v>7.0916999999999999E-5</c:v>
                </c:pt>
                <c:pt idx="70917">
                  <c:v>7.0918000000000001E-5</c:v>
                </c:pt>
                <c:pt idx="70918">
                  <c:v>7.0919000000000003E-5</c:v>
                </c:pt>
                <c:pt idx="70919">
                  <c:v>7.0920000000000005E-5</c:v>
                </c:pt>
                <c:pt idx="70920">
                  <c:v>7.0920999999999994E-5</c:v>
                </c:pt>
                <c:pt idx="70921">
                  <c:v>7.0921999999999996E-5</c:v>
                </c:pt>
                <c:pt idx="70922">
                  <c:v>7.0922999999999998E-5</c:v>
                </c:pt>
                <c:pt idx="70923">
                  <c:v>7.0924000000000001E-5</c:v>
                </c:pt>
                <c:pt idx="70924">
                  <c:v>7.0925000000000003E-5</c:v>
                </c:pt>
                <c:pt idx="70925">
                  <c:v>7.0926000000000005E-5</c:v>
                </c:pt>
                <c:pt idx="70926">
                  <c:v>7.0926999999999994E-5</c:v>
                </c:pt>
                <c:pt idx="70927">
                  <c:v>7.0927999999999996E-5</c:v>
                </c:pt>
                <c:pt idx="70928">
                  <c:v>7.0928999999999998E-5</c:v>
                </c:pt>
                <c:pt idx="70929">
                  <c:v>7.093E-5</c:v>
                </c:pt>
                <c:pt idx="70930">
                  <c:v>7.0931000000000002E-5</c:v>
                </c:pt>
                <c:pt idx="70931">
                  <c:v>7.0932000000000005E-5</c:v>
                </c:pt>
                <c:pt idx="70932">
                  <c:v>7.0932999999999993E-5</c:v>
                </c:pt>
                <c:pt idx="70933">
                  <c:v>7.0933999999999995E-5</c:v>
                </c:pt>
                <c:pt idx="70934">
                  <c:v>7.0934999999999998E-5</c:v>
                </c:pt>
                <c:pt idx="70935">
                  <c:v>7.0936E-5</c:v>
                </c:pt>
                <c:pt idx="70936">
                  <c:v>7.0937000000000002E-5</c:v>
                </c:pt>
                <c:pt idx="70937">
                  <c:v>7.0938000000000004E-5</c:v>
                </c:pt>
                <c:pt idx="70938">
                  <c:v>7.0939000000000006E-5</c:v>
                </c:pt>
                <c:pt idx="70939">
                  <c:v>7.0939999999999995E-5</c:v>
                </c:pt>
                <c:pt idx="70940">
                  <c:v>7.0940999999999997E-5</c:v>
                </c:pt>
                <c:pt idx="70941">
                  <c:v>7.0941999999999999E-5</c:v>
                </c:pt>
                <c:pt idx="70942">
                  <c:v>7.0943000000000002E-5</c:v>
                </c:pt>
                <c:pt idx="70943">
                  <c:v>7.0944000000000004E-5</c:v>
                </c:pt>
                <c:pt idx="70944">
                  <c:v>7.0945000000000006E-5</c:v>
                </c:pt>
                <c:pt idx="70945">
                  <c:v>7.0945999999999995E-5</c:v>
                </c:pt>
                <c:pt idx="70946">
                  <c:v>7.0946999999999997E-5</c:v>
                </c:pt>
                <c:pt idx="70947">
                  <c:v>7.0947999999999999E-5</c:v>
                </c:pt>
                <c:pt idx="70948">
                  <c:v>7.0949000000000001E-5</c:v>
                </c:pt>
                <c:pt idx="70949">
                  <c:v>7.0950000000000003E-5</c:v>
                </c:pt>
                <c:pt idx="70950">
                  <c:v>7.0951000000000006E-5</c:v>
                </c:pt>
                <c:pt idx="70951">
                  <c:v>7.0951999999999994E-5</c:v>
                </c:pt>
                <c:pt idx="70952">
                  <c:v>7.0952999999999996E-5</c:v>
                </c:pt>
                <c:pt idx="70953">
                  <c:v>7.0953999999999999E-5</c:v>
                </c:pt>
                <c:pt idx="70954">
                  <c:v>7.0955000000000001E-5</c:v>
                </c:pt>
                <c:pt idx="70955">
                  <c:v>7.0956000000000003E-5</c:v>
                </c:pt>
                <c:pt idx="70956">
                  <c:v>7.0957000000000005E-5</c:v>
                </c:pt>
                <c:pt idx="70957">
                  <c:v>7.0957999999999994E-5</c:v>
                </c:pt>
                <c:pt idx="70958">
                  <c:v>7.0958999999999996E-5</c:v>
                </c:pt>
                <c:pt idx="70959">
                  <c:v>7.0959999999999998E-5</c:v>
                </c:pt>
                <c:pt idx="70960">
                  <c:v>7.0961E-5</c:v>
                </c:pt>
                <c:pt idx="70961">
                  <c:v>7.0962000000000003E-5</c:v>
                </c:pt>
                <c:pt idx="70962">
                  <c:v>7.0963000000000005E-5</c:v>
                </c:pt>
                <c:pt idx="70963">
                  <c:v>7.0963999999999993E-5</c:v>
                </c:pt>
                <c:pt idx="70964">
                  <c:v>7.0964999999999996E-5</c:v>
                </c:pt>
                <c:pt idx="70965">
                  <c:v>7.0965999999999998E-5</c:v>
                </c:pt>
                <c:pt idx="70966">
                  <c:v>7.0967E-5</c:v>
                </c:pt>
                <c:pt idx="70967">
                  <c:v>7.0968000000000002E-5</c:v>
                </c:pt>
                <c:pt idx="70968">
                  <c:v>7.0969000000000004E-5</c:v>
                </c:pt>
                <c:pt idx="70969">
                  <c:v>7.0970000000000007E-5</c:v>
                </c:pt>
                <c:pt idx="70970">
                  <c:v>7.0970999999999995E-5</c:v>
                </c:pt>
                <c:pt idx="70971">
                  <c:v>7.0971999999999997E-5</c:v>
                </c:pt>
                <c:pt idx="70972">
                  <c:v>7.0973E-5</c:v>
                </c:pt>
                <c:pt idx="70973">
                  <c:v>7.0974000000000002E-5</c:v>
                </c:pt>
                <c:pt idx="70974">
                  <c:v>7.0975000000000004E-5</c:v>
                </c:pt>
                <c:pt idx="70975">
                  <c:v>7.0976000000000006E-5</c:v>
                </c:pt>
                <c:pt idx="70976">
                  <c:v>7.0976999999999995E-5</c:v>
                </c:pt>
                <c:pt idx="70977">
                  <c:v>7.0977999999999997E-5</c:v>
                </c:pt>
                <c:pt idx="70978">
                  <c:v>7.0978999999999999E-5</c:v>
                </c:pt>
                <c:pt idx="70979">
                  <c:v>7.0980000000000001E-5</c:v>
                </c:pt>
                <c:pt idx="70980">
                  <c:v>7.0981000000000004E-5</c:v>
                </c:pt>
                <c:pt idx="70981">
                  <c:v>7.0982000000000006E-5</c:v>
                </c:pt>
                <c:pt idx="70982">
                  <c:v>7.0982999999999994E-5</c:v>
                </c:pt>
                <c:pt idx="70983">
                  <c:v>7.0983999999999997E-5</c:v>
                </c:pt>
                <c:pt idx="70984">
                  <c:v>7.0984999999999999E-5</c:v>
                </c:pt>
                <c:pt idx="70985">
                  <c:v>7.0986000000000001E-5</c:v>
                </c:pt>
                <c:pt idx="70986">
                  <c:v>7.0987000000000003E-5</c:v>
                </c:pt>
                <c:pt idx="70987">
                  <c:v>7.0988000000000005E-5</c:v>
                </c:pt>
                <c:pt idx="70988">
                  <c:v>7.0988999999999994E-5</c:v>
                </c:pt>
                <c:pt idx="70989">
                  <c:v>7.0989999999999996E-5</c:v>
                </c:pt>
                <c:pt idx="70990">
                  <c:v>7.0990999999999998E-5</c:v>
                </c:pt>
                <c:pt idx="70991">
                  <c:v>7.0992000000000001E-5</c:v>
                </c:pt>
                <c:pt idx="70992">
                  <c:v>7.0993000000000003E-5</c:v>
                </c:pt>
                <c:pt idx="70993">
                  <c:v>7.0994000000000005E-5</c:v>
                </c:pt>
                <c:pt idx="70994">
                  <c:v>7.0994999999999994E-5</c:v>
                </c:pt>
                <c:pt idx="70995">
                  <c:v>7.0995999999999996E-5</c:v>
                </c:pt>
                <c:pt idx="70996">
                  <c:v>7.0996999999999998E-5</c:v>
                </c:pt>
                <c:pt idx="70997">
                  <c:v>7.0998E-5</c:v>
                </c:pt>
                <c:pt idx="70998">
                  <c:v>7.0999000000000002E-5</c:v>
                </c:pt>
                <c:pt idx="70999">
                  <c:v>7.1000000000000005E-5</c:v>
                </c:pt>
                <c:pt idx="71000">
                  <c:v>7.1000999999999993E-5</c:v>
                </c:pt>
                <c:pt idx="71001">
                  <c:v>7.1001999999999995E-5</c:v>
                </c:pt>
                <c:pt idx="71002">
                  <c:v>7.1002999999999998E-5</c:v>
                </c:pt>
                <c:pt idx="71003">
                  <c:v>7.1004E-5</c:v>
                </c:pt>
                <c:pt idx="71004">
                  <c:v>7.1005000000000002E-5</c:v>
                </c:pt>
                <c:pt idx="71005">
                  <c:v>7.1006000000000004E-5</c:v>
                </c:pt>
                <c:pt idx="71006">
                  <c:v>7.1007000000000006E-5</c:v>
                </c:pt>
                <c:pt idx="71007">
                  <c:v>7.1007999999999995E-5</c:v>
                </c:pt>
                <c:pt idx="71008">
                  <c:v>7.1008999999999997E-5</c:v>
                </c:pt>
                <c:pt idx="71009">
                  <c:v>7.1009999999999999E-5</c:v>
                </c:pt>
                <c:pt idx="71010">
                  <c:v>7.1011000000000002E-5</c:v>
                </c:pt>
                <c:pt idx="71011">
                  <c:v>7.1012000000000004E-5</c:v>
                </c:pt>
                <c:pt idx="71012">
                  <c:v>7.1013000000000006E-5</c:v>
                </c:pt>
                <c:pt idx="71013">
                  <c:v>7.1013999999999995E-5</c:v>
                </c:pt>
                <c:pt idx="71014">
                  <c:v>7.1014999999999997E-5</c:v>
                </c:pt>
                <c:pt idx="71015">
                  <c:v>7.1015999999999999E-5</c:v>
                </c:pt>
                <c:pt idx="71016">
                  <c:v>7.1017000000000001E-5</c:v>
                </c:pt>
                <c:pt idx="71017">
                  <c:v>7.1018000000000003E-5</c:v>
                </c:pt>
                <c:pt idx="71018">
                  <c:v>7.1019000000000006E-5</c:v>
                </c:pt>
                <c:pt idx="71019">
                  <c:v>7.1019999999999994E-5</c:v>
                </c:pt>
                <c:pt idx="71020">
                  <c:v>7.1020999999999996E-5</c:v>
                </c:pt>
                <c:pt idx="71021">
                  <c:v>7.1021999999999999E-5</c:v>
                </c:pt>
                <c:pt idx="71022">
                  <c:v>7.1023000000000001E-5</c:v>
                </c:pt>
                <c:pt idx="71023">
                  <c:v>7.1024000000000003E-5</c:v>
                </c:pt>
                <c:pt idx="71024">
                  <c:v>7.1025000000000005E-5</c:v>
                </c:pt>
                <c:pt idx="71025">
                  <c:v>7.1025999999999994E-5</c:v>
                </c:pt>
                <c:pt idx="71026">
                  <c:v>7.1026999999999996E-5</c:v>
                </c:pt>
                <c:pt idx="71027">
                  <c:v>7.1027999999999998E-5</c:v>
                </c:pt>
                <c:pt idx="71028">
                  <c:v>7.1029E-5</c:v>
                </c:pt>
                <c:pt idx="71029">
                  <c:v>7.1030000000000003E-5</c:v>
                </c:pt>
                <c:pt idx="71030">
                  <c:v>7.1031000000000005E-5</c:v>
                </c:pt>
                <c:pt idx="71031">
                  <c:v>7.1031999999999993E-5</c:v>
                </c:pt>
                <c:pt idx="71032">
                  <c:v>7.1032999999999996E-5</c:v>
                </c:pt>
                <c:pt idx="71033">
                  <c:v>7.1033999999999998E-5</c:v>
                </c:pt>
                <c:pt idx="71034">
                  <c:v>7.1035E-5</c:v>
                </c:pt>
                <c:pt idx="71035">
                  <c:v>7.1036000000000002E-5</c:v>
                </c:pt>
                <c:pt idx="71036">
                  <c:v>7.1037000000000004E-5</c:v>
                </c:pt>
                <c:pt idx="71037">
                  <c:v>7.1038000000000007E-5</c:v>
                </c:pt>
                <c:pt idx="71038">
                  <c:v>7.1038999999999995E-5</c:v>
                </c:pt>
                <c:pt idx="71039">
                  <c:v>7.1039999999999997E-5</c:v>
                </c:pt>
                <c:pt idx="71040">
                  <c:v>7.1041E-5</c:v>
                </c:pt>
                <c:pt idx="71041">
                  <c:v>7.1042000000000002E-5</c:v>
                </c:pt>
                <c:pt idx="71042">
                  <c:v>7.1043000000000004E-5</c:v>
                </c:pt>
                <c:pt idx="71043">
                  <c:v>7.1044000000000006E-5</c:v>
                </c:pt>
                <c:pt idx="71044">
                  <c:v>7.1044999999999995E-5</c:v>
                </c:pt>
                <c:pt idx="71045">
                  <c:v>7.1045999999999997E-5</c:v>
                </c:pt>
                <c:pt idx="71046">
                  <c:v>7.1046999999999999E-5</c:v>
                </c:pt>
                <c:pt idx="71047">
                  <c:v>7.1048000000000001E-5</c:v>
                </c:pt>
                <c:pt idx="71048">
                  <c:v>7.1049000000000004E-5</c:v>
                </c:pt>
                <c:pt idx="71049">
                  <c:v>7.1050000000000006E-5</c:v>
                </c:pt>
                <c:pt idx="71050">
                  <c:v>7.1050999999999994E-5</c:v>
                </c:pt>
                <c:pt idx="71051">
                  <c:v>7.1051999999999997E-5</c:v>
                </c:pt>
                <c:pt idx="71052">
                  <c:v>7.1052999999999999E-5</c:v>
                </c:pt>
                <c:pt idx="71053">
                  <c:v>7.1054000000000001E-5</c:v>
                </c:pt>
                <c:pt idx="71054">
                  <c:v>7.1055000000000003E-5</c:v>
                </c:pt>
                <c:pt idx="71055">
                  <c:v>7.1056000000000005E-5</c:v>
                </c:pt>
                <c:pt idx="71056">
                  <c:v>7.1056999999999994E-5</c:v>
                </c:pt>
                <c:pt idx="71057">
                  <c:v>7.1057999999999996E-5</c:v>
                </c:pt>
                <c:pt idx="71058">
                  <c:v>7.1058999999999998E-5</c:v>
                </c:pt>
                <c:pt idx="71059">
                  <c:v>7.1060000000000001E-5</c:v>
                </c:pt>
                <c:pt idx="71060">
                  <c:v>7.1061000000000003E-5</c:v>
                </c:pt>
                <c:pt idx="71061">
                  <c:v>7.1062000000000005E-5</c:v>
                </c:pt>
                <c:pt idx="71062">
                  <c:v>7.1062999999999994E-5</c:v>
                </c:pt>
                <c:pt idx="71063">
                  <c:v>7.1063999999999996E-5</c:v>
                </c:pt>
                <c:pt idx="71064">
                  <c:v>7.1064999999999998E-5</c:v>
                </c:pt>
                <c:pt idx="71065">
                  <c:v>7.1066E-5</c:v>
                </c:pt>
                <c:pt idx="71066">
                  <c:v>7.1067000000000002E-5</c:v>
                </c:pt>
                <c:pt idx="71067">
                  <c:v>7.1068000000000005E-5</c:v>
                </c:pt>
                <c:pt idx="71068">
                  <c:v>7.1068999999999993E-5</c:v>
                </c:pt>
                <c:pt idx="71069">
                  <c:v>7.1069999999999995E-5</c:v>
                </c:pt>
                <c:pt idx="71070">
                  <c:v>7.1070999999999998E-5</c:v>
                </c:pt>
                <c:pt idx="71071">
                  <c:v>7.1072E-5</c:v>
                </c:pt>
                <c:pt idx="71072">
                  <c:v>7.1073000000000002E-5</c:v>
                </c:pt>
                <c:pt idx="71073">
                  <c:v>7.1074000000000004E-5</c:v>
                </c:pt>
                <c:pt idx="71074">
                  <c:v>7.1075000000000006E-5</c:v>
                </c:pt>
                <c:pt idx="71075">
                  <c:v>7.1075999999999995E-5</c:v>
                </c:pt>
                <c:pt idx="71076">
                  <c:v>7.1076999999999997E-5</c:v>
                </c:pt>
                <c:pt idx="71077">
                  <c:v>7.1077999999999999E-5</c:v>
                </c:pt>
                <c:pt idx="71078">
                  <c:v>7.1079000000000002E-5</c:v>
                </c:pt>
                <c:pt idx="71079">
                  <c:v>7.1080000000000004E-5</c:v>
                </c:pt>
                <c:pt idx="71080">
                  <c:v>7.1081000000000006E-5</c:v>
                </c:pt>
                <c:pt idx="71081">
                  <c:v>7.1081999999999995E-5</c:v>
                </c:pt>
                <c:pt idx="71082">
                  <c:v>7.1082999999999997E-5</c:v>
                </c:pt>
                <c:pt idx="71083">
                  <c:v>7.1083999999999999E-5</c:v>
                </c:pt>
                <c:pt idx="71084">
                  <c:v>7.1085000000000001E-5</c:v>
                </c:pt>
                <c:pt idx="71085">
                  <c:v>7.1086000000000003E-5</c:v>
                </c:pt>
                <c:pt idx="71086">
                  <c:v>7.1087000000000006E-5</c:v>
                </c:pt>
                <c:pt idx="71087">
                  <c:v>7.1087999999999994E-5</c:v>
                </c:pt>
                <c:pt idx="71088">
                  <c:v>7.1088999999999996E-5</c:v>
                </c:pt>
                <c:pt idx="71089">
                  <c:v>7.1089999999999999E-5</c:v>
                </c:pt>
                <c:pt idx="71090">
                  <c:v>7.1091000000000001E-5</c:v>
                </c:pt>
                <c:pt idx="71091">
                  <c:v>7.1092000000000003E-5</c:v>
                </c:pt>
                <c:pt idx="71092">
                  <c:v>7.1093000000000005E-5</c:v>
                </c:pt>
                <c:pt idx="71093">
                  <c:v>7.1093999999999994E-5</c:v>
                </c:pt>
                <c:pt idx="71094">
                  <c:v>7.1094999999999996E-5</c:v>
                </c:pt>
                <c:pt idx="71095">
                  <c:v>7.1095999999999998E-5</c:v>
                </c:pt>
                <c:pt idx="71096">
                  <c:v>7.1097E-5</c:v>
                </c:pt>
                <c:pt idx="71097">
                  <c:v>7.1098000000000003E-5</c:v>
                </c:pt>
                <c:pt idx="71098">
                  <c:v>7.1099000000000005E-5</c:v>
                </c:pt>
                <c:pt idx="71099">
                  <c:v>7.1099999999999994E-5</c:v>
                </c:pt>
                <c:pt idx="71100">
                  <c:v>7.1100999999999996E-5</c:v>
                </c:pt>
                <c:pt idx="71101">
                  <c:v>7.1101999999999998E-5</c:v>
                </c:pt>
                <c:pt idx="71102">
                  <c:v>7.1103E-5</c:v>
                </c:pt>
                <c:pt idx="71103">
                  <c:v>7.1104000000000002E-5</c:v>
                </c:pt>
                <c:pt idx="71104">
                  <c:v>7.1105000000000004E-5</c:v>
                </c:pt>
                <c:pt idx="71105">
                  <c:v>7.1106000000000007E-5</c:v>
                </c:pt>
                <c:pt idx="71106">
                  <c:v>7.1106999999999995E-5</c:v>
                </c:pt>
                <c:pt idx="71107">
                  <c:v>7.1107999999999997E-5</c:v>
                </c:pt>
                <c:pt idx="71108">
                  <c:v>7.1109E-5</c:v>
                </c:pt>
                <c:pt idx="71109">
                  <c:v>7.1110000000000002E-5</c:v>
                </c:pt>
                <c:pt idx="71110">
                  <c:v>7.1111000000000004E-5</c:v>
                </c:pt>
                <c:pt idx="71111">
                  <c:v>7.1112000000000006E-5</c:v>
                </c:pt>
                <c:pt idx="71112">
                  <c:v>7.1112999999999995E-5</c:v>
                </c:pt>
                <c:pt idx="71113">
                  <c:v>7.1113999999999997E-5</c:v>
                </c:pt>
                <c:pt idx="71114">
                  <c:v>7.1114999999999999E-5</c:v>
                </c:pt>
                <c:pt idx="71115">
                  <c:v>7.1116000000000001E-5</c:v>
                </c:pt>
                <c:pt idx="71116">
                  <c:v>7.1117000000000004E-5</c:v>
                </c:pt>
                <c:pt idx="71117">
                  <c:v>7.1118000000000006E-5</c:v>
                </c:pt>
                <c:pt idx="71118">
                  <c:v>7.1118999999999995E-5</c:v>
                </c:pt>
                <c:pt idx="71119">
                  <c:v>7.1119999999999997E-5</c:v>
                </c:pt>
                <c:pt idx="71120">
                  <c:v>7.1120999999999999E-5</c:v>
                </c:pt>
                <c:pt idx="71121">
                  <c:v>7.1122000000000001E-5</c:v>
                </c:pt>
                <c:pt idx="71122">
                  <c:v>7.1123000000000003E-5</c:v>
                </c:pt>
                <c:pt idx="71123">
                  <c:v>7.1124000000000005E-5</c:v>
                </c:pt>
                <c:pt idx="71124">
                  <c:v>7.1124999999999994E-5</c:v>
                </c:pt>
                <c:pt idx="71125">
                  <c:v>7.1125999999999996E-5</c:v>
                </c:pt>
                <c:pt idx="71126">
                  <c:v>7.1126999999999998E-5</c:v>
                </c:pt>
                <c:pt idx="71127">
                  <c:v>7.1128000000000001E-5</c:v>
                </c:pt>
                <c:pt idx="71128">
                  <c:v>7.1129000000000003E-5</c:v>
                </c:pt>
                <c:pt idx="71129">
                  <c:v>7.1130000000000005E-5</c:v>
                </c:pt>
                <c:pt idx="71130">
                  <c:v>7.1130999999999994E-5</c:v>
                </c:pt>
                <c:pt idx="71131">
                  <c:v>7.1131999999999996E-5</c:v>
                </c:pt>
                <c:pt idx="71132">
                  <c:v>7.1132999999999998E-5</c:v>
                </c:pt>
                <c:pt idx="71133">
                  <c:v>7.1134E-5</c:v>
                </c:pt>
                <c:pt idx="71134">
                  <c:v>7.1135000000000002E-5</c:v>
                </c:pt>
                <c:pt idx="71135">
                  <c:v>7.1136000000000005E-5</c:v>
                </c:pt>
                <c:pt idx="71136">
                  <c:v>7.1136999999999993E-5</c:v>
                </c:pt>
                <c:pt idx="71137">
                  <c:v>7.1137999999999996E-5</c:v>
                </c:pt>
                <c:pt idx="71138">
                  <c:v>7.1138999999999998E-5</c:v>
                </c:pt>
                <c:pt idx="71139">
                  <c:v>7.114E-5</c:v>
                </c:pt>
                <c:pt idx="71140">
                  <c:v>7.1141000000000002E-5</c:v>
                </c:pt>
                <c:pt idx="71141">
                  <c:v>7.1142000000000004E-5</c:v>
                </c:pt>
                <c:pt idx="71142">
                  <c:v>7.1143000000000006E-5</c:v>
                </c:pt>
                <c:pt idx="71143">
                  <c:v>7.1143999999999995E-5</c:v>
                </c:pt>
                <c:pt idx="71144">
                  <c:v>7.1144999999999997E-5</c:v>
                </c:pt>
                <c:pt idx="71145">
                  <c:v>7.1145999999999999E-5</c:v>
                </c:pt>
                <c:pt idx="71146">
                  <c:v>7.1147000000000002E-5</c:v>
                </c:pt>
                <c:pt idx="71147">
                  <c:v>7.1148000000000004E-5</c:v>
                </c:pt>
                <c:pt idx="71148">
                  <c:v>7.1149000000000006E-5</c:v>
                </c:pt>
                <c:pt idx="71149">
                  <c:v>7.1149999999999995E-5</c:v>
                </c:pt>
                <c:pt idx="71150">
                  <c:v>7.1150999999999997E-5</c:v>
                </c:pt>
                <c:pt idx="71151">
                  <c:v>7.1151999999999999E-5</c:v>
                </c:pt>
                <c:pt idx="71152">
                  <c:v>7.1153000000000001E-5</c:v>
                </c:pt>
                <c:pt idx="71153">
                  <c:v>7.1154000000000003E-5</c:v>
                </c:pt>
                <c:pt idx="71154">
                  <c:v>7.1155000000000006E-5</c:v>
                </c:pt>
                <c:pt idx="71155">
                  <c:v>7.1155999999999994E-5</c:v>
                </c:pt>
                <c:pt idx="71156">
                  <c:v>7.1156999999999997E-5</c:v>
                </c:pt>
                <c:pt idx="71157">
                  <c:v>7.1157999999999999E-5</c:v>
                </c:pt>
                <c:pt idx="71158">
                  <c:v>7.1159000000000001E-5</c:v>
                </c:pt>
                <c:pt idx="71159">
                  <c:v>7.1160000000000003E-5</c:v>
                </c:pt>
                <c:pt idx="71160">
                  <c:v>7.1161000000000005E-5</c:v>
                </c:pt>
                <c:pt idx="71161">
                  <c:v>7.1161999999999994E-5</c:v>
                </c:pt>
                <c:pt idx="71162">
                  <c:v>7.1162999999999996E-5</c:v>
                </c:pt>
                <c:pt idx="71163">
                  <c:v>7.1163999999999998E-5</c:v>
                </c:pt>
                <c:pt idx="71164">
                  <c:v>7.1165000000000001E-5</c:v>
                </c:pt>
                <c:pt idx="71165">
                  <c:v>7.1166000000000003E-5</c:v>
                </c:pt>
                <c:pt idx="71166">
                  <c:v>7.1167000000000005E-5</c:v>
                </c:pt>
                <c:pt idx="71167">
                  <c:v>7.1167999999999994E-5</c:v>
                </c:pt>
                <c:pt idx="71168">
                  <c:v>7.1168999999999996E-5</c:v>
                </c:pt>
                <c:pt idx="71169">
                  <c:v>7.1169999999999998E-5</c:v>
                </c:pt>
                <c:pt idx="71170">
                  <c:v>7.1171E-5</c:v>
                </c:pt>
                <c:pt idx="71171">
                  <c:v>7.1172000000000002E-5</c:v>
                </c:pt>
                <c:pt idx="71172">
                  <c:v>7.1173000000000004E-5</c:v>
                </c:pt>
                <c:pt idx="71173">
                  <c:v>7.1174000000000007E-5</c:v>
                </c:pt>
                <c:pt idx="71174">
                  <c:v>7.1174999999999995E-5</c:v>
                </c:pt>
                <c:pt idx="71175">
                  <c:v>7.1175999999999998E-5</c:v>
                </c:pt>
                <c:pt idx="71176">
                  <c:v>7.1177E-5</c:v>
                </c:pt>
                <c:pt idx="71177">
                  <c:v>7.1178000000000002E-5</c:v>
                </c:pt>
                <c:pt idx="71178">
                  <c:v>7.1179000000000004E-5</c:v>
                </c:pt>
                <c:pt idx="71179">
                  <c:v>7.1180000000000006E-5</c:v>
                </c:pt>
                <c:pt idx="71180">
                  <c:v>7.1180999999999995E-5</c:v>
                </c:pt>
                <c:pt idx="71181">
                  <c:v>7.1181999999999997E-5</c:v>
                </c:pt>
                <c:pt idx="71182">
                  <c:v>7.1182999999999999E-5</c:v>
                </c:pt>
                <c:pt idx="71183">
                  <c:v>7.1184000000000002E-5</c:v>
                </c:pt>
                <c:pt idx="71184">
                  <c:v>7.1185000000000004E-5</c:v>
                </c:pt>
                <c:pt idx="71185">
                  <c:v>7.1186000000000006E-5</c:v>
                </c:pt>
                <c:pt idx="71186">
                  <c:v>7.1186999999999995E-5</c:v>
                </c:pt>
                <c:pt idx="71187">
                  <c:v>7.1187999999999997E-5</c:v>
                </c:pt>
                <c:pt idx="71188">
                  <c:v>7.1188999999999999E-5</c:v>
                </c:pt>
                <c:pt idx="71189">
                  <c:v>7.1190000000000001E-5</c:v>
                </c:pt>
                <c:pt idx="71190">
                  <c:v>7.1191000000000003E-5</c:v>
                </c:pt>
                <c:pt idx="71191">
                  <c:v>7.1192000000000005E-5</c:v>
                </c:pt>
                <c:pt idx="71192">
                  <c:v>7.1192999999999994E-5</c:v>
                </c:pt>
                <c:pt idx="71193">
                  <c:v>7.1193999999999996E-5</c:v>
                </c:pt>
                <c:pt idx="71194">
                  <c:v>7.1194999999999999E-5</c:v>
                </c:pt>
                <c:pt idx="71195">
                  <c:v>7.1196000000000001E-5</c:v>
                </c:pt>
                <c:pt idx="71196">
                  <c:v>7.1197000000000003E-5</c:v>
                </c:pt>
                <c:pt idx="71197">
                  <c:v>7.1198000000000005E-5</c:v>
                </c:pt>
                <c:pt idx="71198">
                  <c:v>7.1198999999999994E-5</c:v>
                </c:pt>
                <c:pt idx="71199">
                  <c:v>7.1199999999999996E-5</c:v>
                </c:pt>
                <c:pt idx="71200">
                  <c:v>7.1200999999999998E-5</c:v>
                </c:pt>
                <c:pt idx="71201">
                  <c:v>7.1202E-5</c:v>
                </c:pt>
                <c:pt idx="71202">
                  <c:v>7.1203000000000003E-5</c:v>
                </c:pt>
                <c:pt idx="71203">
                  <c:v>7.1204000000000005E-5</c:v>
                </c:pt>
                <c:pt idx="71204">
                  <c:v>7.1204999999999993E-5</c:v>
                </c:pt>
                <c:pt idx="71205">
                  <c:v>7.1205999999999996E-5</c:v>
                </c:pt>
                <c:pt idx="71206">
                  <c:v>7.1206999999999998E-5</c:v>
                </c:pt>
                <c:pt idx="71207">
                  <c:v>7.1208E-5</c:v>
                </c:pt>
                <c:pt idx="71208">
                  <c:v>7.1209000000000002E-5</c:v>
                </c:pt>
                <c:pt idx="71209">
                  <c:v>7.1210000000000004E-5</c:v>
                </c:pt>
                <c:pt idx="71210">
                  <c:v>7.1211000000000006E-5</c:v>
                </c:pt>
                <c:pt idx="71211">
                  <c:v>7.1211999999999995E-5</c:v>
                </c:pt>
                <c:pt idx="71212">
                  <c:v>7.1212999999999997E-5</c:v>
                </c:pt>
                <c:pt idx="71213">
                  <c:v>7.1214E-5</c:v>
                </c:pt>
                <c:pt idx="71214">
                  <c:v>7.1215000000000002E-5</c:v>
                </c:pt>
                <c:pt idx="71215">
                  <c:v>7.1216000000000004E-5</c:v>
                </c:pt>
                <c:pt idx="71216">
                  <c:v>7.1217000000000006E-5</c:v>
                </c:pt>
                <c:pt idx="71217">
                  <c:v>7.1217999999999995E-5</c:v>
                </c:pt>
                <c:pt idx="71218">
                  <c:v>7.1218999999999997E-5</c:v>
                </c:pt>
                <c:pt idx="71219">
                  <c:v>7.1219999999999999E-5</c:v>
                </c:pt>
                <c:pt idx="71220">
                  <c:v>7.1221000000000001E-5</c:v>
                </c:pt>
                <c:pt idx="71221">
                  <c:v>7.1222000000000004E-5</c:v>
                </c:pt>
                <c:pt idx="71222">
                  <c:v>7.1223000000000006E-5</c:v>
                </c:pt>
                <c:pt idx="71223">
                  <c:v>7.1223999999999994E-5</c:v>
                </c:pt>
                <c:pt idx="71224">
                  <c:v>7.1224999999999997E-5</c:v>
                </c:pt>
                <c:pt idx="71225">
                  <c:v>7.1225999999999999E-5</c:v>
                </c:pt>
                <c:pt idx="71226">
                  <c:v>7.1227000000000001E-5</c:v>
                </c:pt>
                <c:pt idx="71227">
                  <c:v>7.1228000000000003E-5</c:v>
                </c:pt>
                <c:pt idx="71228">
                  <c:v>7.1229000000000005E-5</c:v>
                </c:pt>
                <c:pt idx="71229">
                  <c:v>7.1229999999999994E-5</c:v>
                </c:pt>
                <c:pt idx="71230">
                  <c:v>7.1230999999999996E-5</c:v>
                </c:pt>
                <c:pt idx="71231">
                  <c:v>7.1231999999999998E-5</c:v>
                </c:pt>
                <c:pt idx="71232">
                  <c:v>7.1233000000000001E-5</c:v>
                </c:pt>
                <c:pt idx="71233">
                  <c:v>7.1234000000000003E-5</c:v>
                </c:pt>
                <c:pt idx="71234">
                  <c:v>7.1235000000000005E-5</c:v>
                </c:pt>
                <c:pt idx="71235">
                  <c:v>7.1235999999999994E-5</c:v>
                </c:pt>
                <c:pt idx="71236">
                  <c:v>7.1236999999999996E-5</c:v>
                </c:pt>
                <c:pt idx="71237">
                  <c:v>7.1237999999999998E-5</c:v>
                </c:pt>
                <c:pt idx="71238">
                  <c:v>7.1239E-5</c:v>
                </c:pt>
                <c:pt idx="71239">
                  <c:v>7.1240000000000002E-5</c:v>
                </c:pt>
                <c:pt idx="71240">
                  <c:v>7.1241000000000005E-5</c:v>
                </c:pt>
                <c:pt idx="71241">
                  <c:v>7.1242000000000007E-5</c:v>
                </c:pt>
                <c:pt idx="71242">
                  <c:v>7.1242999999999995E-5</c:v>
                </c:pt>
                <c:pt idx="71243">
                  <c:v>7.1243999999999998E-5</c:v>
                </c:pt>
                <c:pt idx="71244">
                  <c:v>7.1245E-5</c:v>
                </c:pt>
                <c:pt idx="71245">
                  <c:v>7.1246000000000002E-5</c:v>
                </c:pt>
                <c:pt idx="71246">
                  <c:v>7.1247000000000004E-5</c:v>
                </c:pt>
                <c:pt idx="71247">
                  <c:v>7.1248000000000006E-5</c:v>
                </c:pt>
                <c:pt idx="71248">
                  <c:v>7.1248999999999995E-5</c:v>
                </c:pt>
                <c:pt idx="71249">
                  <c:v>7.1249999999999997E-5</c:v>
                </c:pt>
                <c:pt idx="71250">
                  <c:v>7.1250999999999999E-5</c:v>
                </c:pt>
                <c:pt idx="71251">
                  <c:v>7.1252000000000002E-5</c:v>
                </c:pt>
                <c:pt idx="71252">
                  <c:v>7.1253000000000004E-5</c:v>
                </c:pt>
                <c:pt idx="71253">
                  <c:v>7.1254000000000006E-5</c:v>
                </c:pt>
                <c:pt idx="71254">
                  <c:v>7.1254999999999995E-5</c:v>
                </c:pt>
                <c:pt idx="71255">
                  <c:v>7.1255999999999997E-5</c:v>
                </c:pt>
                <c:pt idx="71256">
                  <c:v>7.1256999999999999E-5</c:v>
                </c:pt>
                <c:pt idx="71257">
                  <c:v>7.1258000000000001E-5</c:v>
                </c:pt>
                <c:pt idx="71258">
                  <c:v>7.1259000000000003E-5</c:v>
                </c:pt>
                <c:pt idx="71259">
                  <c:v>7.1260000000000006E-5</c:v>
                </c:pt>
                <c:pt idx="71260">
                  <c:v>7.1260999999999994E-5</c:v>
                </c:pt>
                <c:pt idx="71261">
                  <c:v>7.1261999999999996E-5</c:v>
                </c:pt>
                <c:pt idx="71262">
                  <c:v>7.1262999999999999E-5</c:v>
                </c:pt>
                <c:pt idx="71263">
                  <c:v>7.1264000000000001E-5</c:v>
                </c:pt>
                <c:pt idx="71264">
                  <c:v>7.1265000000000003E-5</c:v>
                </c:pt>
                <c:pt idx="71265">
                  <c:v>7.1266000000000005E-5</c:v>
                </c:pt>
                <c:pt idx="71266">
                  <c:v>7.1266999999999994E-5</c:v>
                </c:pt>
                <c:pt idx="71267">
                  <c:v>7.1267999999999996E-5</c:v>
                </c:pt>
                <c:pt idx="71268">
                  <c:v>7.1268999999999998E-5</c:v>
                </c:pt>
                <c:pt idx="71269">
                  <c:v>7.127E-5</c:v>
                </c:pt>
                <c:pt idx="71270">
                  <c:v>7.1271000000000003E-5</c:v>
                </c:pt>
                <c:pt idx="71271">
                  <c:v>7.1272000000000005E-5</c:v>
                </c:pt>
                <c:pt idx="71272">
                  <c:v>7.1272999999999993E-5</c:v>
                </c:pt>
                <c:pt idx="71273">
                  <c:v>7.1273999999999996E-5</c:v>
                </c:pt>
                <c:pt idx="71274">
                  <c:v>7.1274999999999998E-5</c:v>
                </c:pt>
                <c:pt idx="71275">
                  <c:v>7.1276E-5</c:v>
                </c:pt>
                <c:pt idx="71276">
                  <c:v>7.1277000000000002E-5</c:v>
                </c:pt>
                <c:pt idx="71277">
                  <c:v>7.1278000000000004E-5</c:v>
                </c:pt>
                <c:pt idx="71278">
                  <c:v>7.1279000000000007E-5</c:v>
                </c:pt>
                <c:pt idx="71279">
                  <c:v>7.1279999999999995E-5</c:v>
                </c:pt>
                <c:pt idx="71280">
                  <c:v>7.1280999999999997E-5</c:v>
                </c:pt>
                <c:pt idx="71281">
                  <c:v>7.1282E-5</c:v>
                </c:pt>
                <c:pt idx="71282">
                  <c:v>7.1283000000000002E-5</c:v>
                </c:pt>
                <c:pt idx="71283">
                  <c:v>7.1284000000000004E-5</c:v>
                </c:pt>
                <c:pt idx="71284">
                  <c:v>7.1285000000000006E-5</c:v>
                </c:pt>
                <c:pt idx="71285">
                  <c:v>7.1285999999999995E-5</c:v>
                </c:pt>
                <c:pt idx="71286">
                  <c:v>7.1286999999999997E-5</c:v>
                </c:pt>
                <c:pt idx="71287">
                  <c:v>7.1287999999999999E-5</c:v>
                </c:pt>
                <c:pt idx="71288">
                  <c:v>7.1289000000000001E-5</c:v>
                </c:pt>
                <c:pt idx="71289">
                  <c:v>7.1290000000000004E-5</c:v>
                </c:pt>
                <c:pt idx="71290">
                  <c:v>7.1291000000000006E-5</c:v>
                </c:pt>
                <c:pt idx="71291">
                  <c:v>7.1291999999999994E-5</c:v>
                </c:pt>
                <c:pt idx="71292">
                  <c:v>7.1292999999999997E-5</c:v>
                </c:pt>
                <c:pt idx="71293">
                  <c:v>7.1293999999999999E-5</c:v>
                </c:pt>
                <c:pt idx="71294">
                  <c:v>7.1295000000000001E-5</c:v>
                </c:pt>
                <c:pt idx="71295">
                  <c:v>7.1296000000000003E-5</c:v>
                </c:pt>
                <c:pt idx="71296">
                  <c:v>7.1297000000000005E-5</c:v>
                </c:pt>
                <c:pt idx="71297">
                  <c:v>7.1297999999999994E-5</c:v>
                </c:pt>
                <c:pt idx="71298">
                  <c:v>7.1298999999999996E-5</c:v>
                </c:pt>
                <c:pt idx="71299">
                  <c:v>7.1299999999999998E-5</c:v>
                </c:pt>
                <c:pt idx="71300">
                  <c:v>7.1301000000000001E-5</c:v>
                </c:pt>
                <c:pt idx="71301">
                  <c:v>7.1302000000000003E-5</c:v>
                </c:pt>
                <c:pt idx="71302">
                  <c:v>7.1303000000000005E-5</c:v>
                </c:pt>
                <c:pt idx="71303">
                  <c:v>7.1303999999999994E-5</c:v>
                </c:pt>
                <c:pt idx="71304">
                  <c:v>7.1304999999999996E-5</c:v>
                </c:pt>
                <c:pt idx="71305">
                  <c:v>7.1305999999999998E-5</c:v>
                </c:pt>
                <c:pt idx="71306">
                  <c:v>7.1307E-5</c:v>
                </c:pt>
                <c:pt idx="71307">
                  <c:v>7.1308000000000002E-5</c:v>
                </c:pt>
                <c:pt idx="71308">
                  <c:v>7.1309000000000005E-5</c:v>
                </c:pt>
                <c:pt idx="71309">
                  <c:v>7.1310000000000007E-5</c:v>
                </c:pt>
                <c:pt idx="71310">
                  <c:v>7.1310999999999995E-5</c:v>
                </c:pt>
                <c:pt idx="71311">
                  <c:v>7.1311999999999998E-5</c:v>
                </c:pt>
                <c:pt idx="71312">
                  <c:v>7.1313E-5</c:v>
                </c:pt>
                <c:pt idx="71313">
                  <c:v>7.1314000000000002E-5</c:v>
                </c:pt>
                <c:pt idx="71314">
                  <c:v>7.1315000000000004E-5</c:v>
                </c:pt>
                <c:pt idx="71315">
                  <c:v>7.1316000000000006E-5</c:v>
                </c:pt>
                <c:pt idx="71316">
                  <c:v>7.1316999999999995E-5</c:v>
                </c:pt>
                <c:pt idx="71317">
                  <c:v>7.1317999999999997E-5</c:v>
                </c:pt>
                <c:pt idx="71318">
                  <c:v>7.1318999999999999E-5</c:v>
                </c:pt>
                <c:pt idx="71319">
                  <c:v>7.1320000000000002E-5</c:v>
                </c:pt>
                <c:pt idx="71320">
                  <c:v>7.1321000000000004E-5</c:v>
                </c:pt>
                <c:pt idx="71321">
                  <c:v>7.1322000000000006E-5</c:v>
                </c:pt>
                <c:pt idx="71322">
                  <c:v>7.1322999999999995E-5</c:v>
                </c:pt>
                <c:pt idx="71323">
                  <c:v>7.1323999999999997E-5</c:v>
                </c:pt>
                <c:pt idx="71324">
                  <c:v>7.1324999999999999E-5</c:v>
                </c:pt>
                <c:pt idx="71325">
                  <c:v>7.1326000000000001E-5</c:v>
                </c:pt>
                <c:pt idx="71326">
                  <c:v>7.1327000000000003E-5</c:v>
                </c:pt>
                <c:pt idx="71327">
                  <c:v>7.1328000000000006E-5</c:v>
                </c:pt>
                <c:pt idx="71328">
                  <c:v>7.1328999999999994E-5</c:v>
                </c:pt>
                <c:pt idx="71329">
                  <c:v>7.1329999999999996E-5</c:v>
                </c:pt>
                <c:pt idx="71330">
                  <c:v>7.1330999999999999E-5</c:v>
                </c:pt>
                <c:pt idx="71331">
                  <c:v>7.1332000000000001E-5</c:v>
                </c:pt>
                <c:pt idx="71332">
                  <c:v>7.1333000000000003E-5</c:v>
                </c:pt>
                <c:pt idx="71333">
                  <c:v>7.1334000000000005E-5</c:v>
                </c:pt>
                <c:pt idx="71334">
                  <c:v>7.1334999999999994E-5</c:v>
                </c:pt>
                <c:pt idx="71335">
                  <c:v>7.1335999999999996E-5</c:v>
                </c:pt>
                <c:pt idx="71336">
                  <c:v>7.1336999999999998E-5</c:v>
                </c:pt>
                <c:pt idx="71337">
                  <c:v>7.1338E-5</c:v>
                </c:pt>
                <c:pt idx="71338">
                  <c:v>7.1339000000000003E-5</c:v>
                </c:pt>
                <c:pt idx="71339">
                  <c:v>7.1340000000000005E-5</c:v>
                </c:pt>
                <c:pt idx="71340">
                  <c:v>7.1340999999999993E-5</c:v>
                </c:pt>
                <c:pt idx="71341">
                  <c:v>7.1341999999999996E-5</c:v>
                </c:pt>
                <c:pt idx="71342">
                  <c:v>7.1342999999999998E-5</c:v>
                </c:pt>
                <c:pt idx="71343">
                  <c:v>7.1344E-5</c:v>
                </c:pt>
                <c:pt idx="71344">
                  <c:v>7.1345000000000002E-5</c:v>
                </c:pt>
                <c:pt idx="71345">
                  <c:v>7.1346000000000004E-5</c:v>
                </c:pt>
                <c:pt idx="71346">
                  <c:v>7.1347000000000007E-5</c:v>
                </c:pt>
                <c:pt idx="71347">
                  <c:v>7.1347999999999995E-5</c:v>
                </c:pt>
                <c:pt idx="71348">
                  <c:v>7.1348999999999997E-5</c:v>
                </c:pt>
                <c:pt idx="71349">
                  <c:v>7.135E-5</c:v>
                </c:pt>
                <c:pt idx="71350">
                  <c:v>7.1351000000000002E-5</c:v>
                </c:pt>
                <c:pt idx="71351">
                  <c:v>7.1352000000000004E-5</c:v>
                </c:pt>
                <c:pt idx="71352">
                  <c:v>7.1353000000000006E-5</c:v>
                </c:pt>
                <c:pt idx="71353">
                  <c:v>7.1353999999999995E-5</c:v>
                </c:pt>
                <c:pt idx="71354">
                  <c:v>7.1354999999999997E-5</c:v>
                </c:pt>
                <c:pt idx="71355">
                  <c:v>7.1355999999999999E-5</c:v>
                </c:pt>
                <c:pt idx="71356">
                  <c:v>7.1357000000000001E-5</c:v>
                </c:pt>
                <c:pt idx="71357">
                  <c:v>7.1358000000000004E-5</c:v>
                </c:pt>
                <c:pt idx="71358">
                  <c:v>7.1359000000000006E-5</c:v>
                </c:pt>
                <c:pt idx="71359">
                  <c:v>7.1359999999999994E-5</c:v>
                </c:pt>
                <c:pt idx="71360">
                  <c:v>7.1360999999999997E-5</c:v>
                </c:pt>
                <c:pt idx="71361">
                  <c:v>7.1361999999999999E-5</c:v>
                </c:pt>
                <c:pt idx="71362">
                  <c:v>7.1363000000000001E-5</c:v>
                </c:pt>
                <c:pt idx="71363">
                  <c:v>7.1364000000000003E-5</c:v>
                </c:pt>
                <c:pt idx="71364">
                  <c:v>7.1365000000000005E-5</c:v>
                </c:pt>
                <c:pt idx="71365">
                  <c:v>7.1365999999999994E-5</c:v>
                </c:pt>
                <c:pt idx="71366">
                  <c:v>7.1366999999999996E-5</c:v>
                </c:pt>
                <c:pt idx="71367">
                  <c:v>7.1367999999999998E-5</c:v>
                </c:pt>
                <c:pt idx="71368">
                  <c:v>7.1369000000000001E-5</c:v>
                </c:pt>
                <c:pt idx="71369">
                  <c:v>7.1370000000000003E-5</c:v>
                </c:pt>
                <c:pt idx="71370">
                  <c:v>7.1371000000000005E-5</c:v>
                </c:pt>
                <c:pt idx="71371">
                  <c:v>7.1371999999999994E-5</c:v>
                </c:pt>
                <c:pt idx="71372">
                  <c:v>7.1372999999999996E-5</c:v>
                </c:pt>
                <c:pt idx="71373">
                  <c:v>7.1373999999999998E-5</c:v>
                </c:pt>
                <c:pt idx="71374">
                  <c:v>7.1375E-5</c:v>
                </c:pt>
                <c:pt idx="71375">
                  <c:v>7.1376000000000002E-5</c:v>
                </c:pt>
                <c:pt idx="71376">
                  <c:v>7.1377000000000005E-5</c:v>
                </c:pt>
                <c:pt idx="71377">
                  <c:v>7.1378000000000007E-5</c:v>
                </c:pt>
                <c:pt idx="71378">
                  <c:v>7.1378999999999995E-5</c:v>
                </c:pt>
                <c:pt idx="71379">
                  <c:v>7.1379999999999998E-5</c:v>
                </c:pt>
                <c:pt idx="71380">
                  <c:v>7.1381E-5</c:v>
                </c:pt>
                <c:pt idx="71381">
                  <c:v>7.1382000000000002E-5</c:v>
                </c:pt>
                <c:pt idx="71382">
                  <c:v>7.1383000000000004E-5</c:v>
                </c:pt>
                <c:pt idx="71383">
                  <c:v>7.1384000000000006E-5</c:v>
                </c:pt>
                <c:pt idx="71384">
                  <c:v>7.1384999999999995E-5</c:v>
                </c:pt>
                <c:pt idx="71385">
                  <c:v>7.1385999999999997E-5</c:v>
                </c:pt>
                <c:pt idx="71386">
                  <c:v>7.1386999999999999E-5</c:v>
                </c:pt>
                <c:pt idx="71387">
                  <c:v>7.1388000000000002E-5</c:v>
                </c:pt>
                <c:pt idx="71388">
                  <c:v>7.1389000000000004E-5</c:v>
                </c:pt>
                <c:pt idx="71389">
                  <c:v>7.1390000000000006E-5</c:v>
                </c:pt>
                <c:pt idx="71390">
                  <c:v>7.1390999999999995E-5</c:v>
                </c:pt>
                <c:pt idx="71391">
                  <c:v>7.1391999999999997E-5</c:v>
                </c:pt>
                <c:pt idx="71392">
                  <c:v>7.1392999999999999E-5</c:v>
                </c:pt>
                <c:pt idx="71393">
                  <c:v>7.1394000000000001E-5</c:v>
                </c:pt>
                <c:pt idx="71394">
                  <c:v>7.1395000000000003E-5</c:v>
                </c:pt>
                <c:pt idx="71395">
                  <c:v>7.1396000000000006E-5</c:v>
                </c:pt>
                <c:pt idx="71396">
                  <c:v>7.1396999999999994E-5</c:v>
                </c:pt>
                <c:pt idx="71397">
                  <c:v>7.1397999999999996E-5</c:v>
                </c:pt>
                <c:pt idx="71398">
                  <c:v>7.1398999999999999E-5</c:v>
                </c:pt>
                <c:pt idx="71399">
                  <c:v>7.1400000000000001E-5</c:v>
                </c:pt>
                <c:pt idx="71400">
                  <c:v>7.1401000000000003E-5</c:v>
                </c:pt>
                <c:pt idx="71401">
                  <c:v>7.1402000000000005E-5</c:v>
                </c:pt>
                <c:pt idx="71402">
                  <c:v>7.1402999999999994E-5</c:v>
                </c:pt>
                <c:pt idx="71403">
                  <c:v>7.1403999999999996E-5</c:v>
                </c:pt>
                <c:pt idx="71404">
                  <c:v>7.1404999999999998E-5</c:v>
                </c:pt>
                <c:pt idx="71405">
                  <c:v>7.1406E-5</c:v>
                </c:pt>
                <c:pt idx="71406">
                  <c:v>7.1407000000000003E-5</c:v>
                </c:pt>
                <c:pt idx="71407">
                  <c:v>7.1408000000000005E-5</c:v>
                </c:pt>
                <c:pt idx="71408">
                  <c:v>7.1408999999999993E-5</c:v>
                </c:pt>
                <c:pt idx="71409">
                  <c:v>7.1409999999999996E-5</c:v>
                </c:pt>
                <c:pt idx="71410">
                  <c:v>7.1410999999999998E-5</c:v>
                </c:pt>
                <c:pt idx="71411">
                  <c:v>7.1412E-5</c:v>
                </c:pt>
                <c:pt idx="71412">
                  <c:v>7.1413000000000002E-5</c:v>
                </c:pt>
                <c:pt idx="71413">
                  <c:v>7.1414000000000004E-5</c:v>
                </c:pt>
                <c:pt idx="71414">
                  <c:v>7.1415000000000007E-5</c:v>
                </c:pt>
                <c:pt idx="71415">
                  <c:v>7.1415999999999995E-5</c:v>
                </c:pt>
                <c:pt idx="71416">
                  <c:v>7.1416999999999997E-5</c:v>
                </c:pt>
                <c:pt idx="71417">
                  <c:v>7.1418E-5</c:v>
                </c:pt>
                <c:pt idx="71418">
                  <c:v>7.1419000000000002E-5</c:v>
                </c:pt>
                <c:pt idx="71419">
                  <c:v>7.1420000000000004E-5</c:v>
                </c:pt>
                <c:pt idx="71420">
                  <c:v>7.1421000000000006E-5</c:v>
                </c:pt>
                <c:pt idx="71421">
                  <c:v>7.1421999999999995E-5</c:v>
                </c:pt>
                <c:pt idx="71422">
                  <c:v>7.1422999999999997E-5</c:v>
                </c:pt>
                <c:pt idx="71423">
                  <c:v>7.1423999999999999E-5</c:v>
                </c:pt>
                <c:pt idx="71424">
                  <c:v>7.1425000000000001E-5</c:v>
                </c:pt>
                <c:pt idx="71425">
                  <c:v>7.1426000000000004E-5</c:v>
                </c:pt>
                <c:pt idx="71426">
                  <c:v>7.1427000000000006E-5</c:v>
                </c:pt>
                <c:pt idx="71427">
                  <c:v>7.1427999999999994E-5</c:v>
                </c:pt>
                <c:pt idx="71428">
                  <c:v>7.1428999999999997E-5</c:v>
                </c:pt>
                <c:pt idx="71429">
                  <c:v>7.1429999999999999E-5</c:v>
                </c:pt>
                <c:pt idx="71430">
                  <c:v>7.1431000000000001E-5</c:v>
                </c:pt>
                <c:pt idx="71431">
                  <c:v>7.1432000000000003E-5</c:v>
                </c:pt>
                <c:pt idx="71432">
                  <c:v>7.1433000000000005E-5</c:v>
                </c:pt>
                <c:pt idx="71433">
                  <c:v>7.1433999999999994E-5</c:v>
                </c:pt>
                <c:pt idx="71434">
                  <c:v>7.1434999999999996E-5</c:v>
                </c:pt>
                <c:pt idx="71435">
                  <c:v>7.1435999999999998E-5</c:v>
                </c:pt>
                <c:pt idx="71436">
                  <c:v>7.1437000000000001E-5</c:v>
                </c:pt>
                <c:pt idx="71437">
                  <c:v>7.1438000000000003E-5</c:v>
                </c:pt>
                <c:pt idx="71438">
                  <c:v>7.1439000000000005E-5</c:v>
                </c:pt>
                <c:pt idx="71439">
                  <c:v>7.1439999999999994E-5</c:v>
                </c:pt>
                <c:pt idx="71440">
                  <c:v>7.1440999999999996E-5</c:v>
                </c:pt>
                <c:pt idx="71441">
                  <c:v>7.1441999999999998E-5</c:v>
                </c:pt>
                <c:pt idx="71442">
                  <c:v>7.1443E-5</c:v>
                </c:pt>
                <c:pt idx="71443">
                  <c:v>7.1444000000000002E-5</c:v>
                </c:pt>
                <c:pt idx="71444">
                  <c:v>7.1445000000000005E-5</c:v>
                </c:pt>
                <c:pt idx="71445">
                  <c:v>7.1445999999999993E-5</c:v>
                </c:pt>
                <c:pt idx="71446">
                  <c:v>7.1446999999999995E-5</c:v>
                </c:pt>
                <c:pt idx="71447">
                  <c:v>7.1447999999999998E-5</c:v>
                </c:pt>
                <c:pt idx="71448">
                  <c:v>7.1449E-5</c:v>
                </c:pt>
                <c:pt idx="71449">
                  <c:v>7.1450000000000002E-5</c:v>
                </c:pt>
                <c:pt idx="71450">
                  <c:v>7.1451000000000004E-5</c:v>
                </c:pt>
                <c:pt idx="71451">
                  <c:v>7.1452000000000006E-5</c:v>
                </c:pt>
                <c:pt idx="71452">
                  <c:v>7.1452999999999995E-5</c:v>
                </c:pt>
                <c:pt idx="71453">
                  <c:v>7.1453999999999997E-5</c:v>
                </c:pt>
                <c:pt idx="71454">
                  <c:v>7.1454999999999999E-5</c:v>
                </c:pt>
                <c:pt idx="71455">
                  <c:v>7.1456000000000002E-5</c:v>
                </c:pt>
                <c:pt idx="71456">
                  <c:v>7.1457000000000004E-5</c:v>
                </c:pt>
                <c:pt idx="71457">
                  <c:v>7.1458000000000006E-5</c:v>
                </c:pt>
                <c:pt idx="71458">
                  <c:v>7.1458999999999995E-5</c:v>
                </c:pt>
                <c:pt idx="71459">
                  <c:v>7.1459999999999997E-5</c:v>
                </c:pt>
                <c:pt idx="71460">
                  <c:v>7.1460999999999999E-5</c:v>
                </c:pt>
                <c:pt idx="71461">
                  <c:v>7.1462000000000001E-5</c:v>
                </c:pt>
                <c:pt idx="71462">
                  <c:v>7.1463000000000003E-5</c:v>
                </c:pt>
                <c:pt idx="71463">
                  <c:v>7.1464000000000006E-5</c:v>
                </c:pt>
                <c:pt idx="71464">
                  <c:v>7.1464999999999994E-5</c:v>
                </c:pt>
                <c:pt idx="71465">
                  <c:v>7.1465999999999996E-5</c:v>
                </c:pt>
                <c:pt idx="71466">
                  <c:v>7.1466999999999999E-5</c:v>
                </c:pt>
                <c:pt idx="71467">
                  <c:v>7.1468000000000001E-5</c:v>
                </c:pt>
                <c:pt idx="71468">
                  <c:v>7.1469000000000003E-5</c:v>
                </c:pt>
                <c:pt idx="71469">
                  <c:v>7.1470000000000005E-5</c:v>
                </c:pt>
                <c:pt idx="71470">
                  <c:v>7.1470999999999994E-5</c:v>
                </c:pt>
                <c:pt idx="71471">
                  <c:v>7.1471999999999996E-5</c:v>
                </c:pt>
                <c:pt idx="71472">
                  <c:v>7.1472999999999998E-5</c:v>
                </c:pt>
                <c:pt idx="71473">
                  <c:v>7.1474E-5</c:v>
                </c:pt>
                <c:pt idx="71474">
                  <c:v>7.1475000000000003E-5</c:v>
                </c:pt>
                <c:pt idx="71475">
                  <c:v>7.1476000000000005E-5</c:v>
                </c:pt>
                <c:pt idx="71476">
                  <c:v>7.1476999999999993E-5</c:v>
                </c:pt>
                <c:pt idx="71477">
                  <c:v>7.1477999999999996E-5</c:v>
                </c:pt>
                <c:pt idx="71478">
                  <c:v>7.1478999999999998E-5</c:v>
                </c:pt>
                <c:pt idx="71479">
                  <c:v>7.148E-5</c:v>
                </c:pt>
                <c:pt idx="71480">
                  <c:v>7.1481000000000002E-5</c:v>
                </c:pt>
                <c:pt idx="71481">
                  <c:v>7.1482000000000004E-5</c:v>
                </c:pt>
                <c:pt idx="71482">
                  <c:v>7.1483000000000007E-5</c:v>
                </c:pt>
                <c:pt idx="71483">
                  <c:v>7.1483999999999995E-5</c:v>
                </c:pt>
                <c:pt idx="71484">
                  <c:v>7.1484999999999997E-5</c:v>
                </c:pt>
                <c:pt idx="71485">
                  <c:v>7.1486E-5</c:v>
                </c:pt>
                <c:pt idx="71486">
                  <c:v>7.1487000000000002E-5</c:v>
                </c:pt>
                <c:pt idx="71487">
                  <c:v>7.1488000000000004E-5</c:v>
                </c:pt>
                <c:pt idx="71488">
                  <c:v>7.1489000000000006E-5</c:v>
                </c:pt>
                <c:pt idx="71489">
                  <c:v>7.1489999999999995E-5</c:v>
                </c:pt>
                <c:pt idx="71490">
                  <c:v>7.1490999999999997E-5</c:v>
                </c:pt>
                <c:pt idx="71491">
                  <c:v>7.1491999999999999E-5</c:v>
                </c:pt>
                <c:pt idx="71492">
                  <c:v>7.1493000000000001E-5</c:v>
                </c:pt>
                <c:pt idx="71493">
                  <c:v>7.1494000000000004E-5</c:v>
                </c:pt>
                <c:pt idx="71494">
                  <c:v>7.1495000000000006E-5</c:v>
                </c:pt>
                <c:pt idx="71495">
                  <c:v>7.1495999999999994E-5</c:v>
                </c:pt>
                <c:pt idx="71496">
                  <c:v>7.1496999999999997E-5</c:v>
                </c:pt>
                <c:pt idx="71497">
                  <c:v>7.1497999999999999E-5</c:v>
                </c:pt>
                <c:pt idx="71498">
                  <c:v>7.1499000000000001E-5</c:v>
                </c:pt>
                <c:pt idx="71499">
                  <c:v>7.1500000000000003E-5</c:v>
                </c:pt>
                <c:pt idx="71500">
                  <c:v>7.1501000000000005E-5</c:v>
                </c:pt>
                <c:pt idx="71501">
                  <c:v>7.1501999999999994E-5</c:v>
                </c:pt>
                <c:pt idx="71502">
                  <c:v>7.1502999999999996E-5</c:v>
                </c:pt>
                <c:pt idx="71503">
                  <c:v>7.1503999999999998E-5</c:v>
                </c:pt>
                <c:pt idx="71504">
                  <c:v>7.1505000000000001E-5</c:v>
                </c:pt>
                <c:pt idx="71505">
                  <c:v>7.1506000000000003E-5</c:v>
                </c:pt>
                <c:pt idx="71506">
                  <c:v>7.1507000000000005E-5</c:v>
                </c:pt>
                <c:pt idx="71507">
                  <c:v>7.1507999999999994E-5</c:v>
                </c:pt>
                <c:pt idx="71508">
                  <c:v>7.1508999999999996E-5</c:v>
                </c:pt>
                <c:pt idx="71509">
                  <c:v>7.1509999999999998E-5</c:v>
                </c:pt>
                <c:pt idx="71510">
                  <c:v>7.1511E-5</c:v>
                </c:pt>
                <c:pt idx="71511">
                  <c:v>7.1512000000000002E-5</c:v>
                </c:pt>
                <c:pt idx="71512">
                  <c:v>7.1513000000000005E-5</c:v>
                </c:pt>
                <c:pt idx="71513">
                  <c:v>7.1513999999999993E-5</c:v>
                </c:pt>
                <c:pt idx="71514">
                  <c:v>7.1514999999999995E-5</c:v>
                </c:pt>
                <c:pt idx="71515">
                  <c:v>7.1515999999999998E-5</c:v>
                </c:pt>
                <c:pt idx="71516">
                  <c:v>7.1517E-5</c:v>
                </c:pt>
                <c:pt idx="71517">
                  <c:v>7.1518000000000002E-5</c:v>
                </c:pt>
                <c:pt idx="71518">
                  <c:v>7.1519000000000004E-5</c:v>
                </c:pt>
                <c:pt idx="71519">
                  <c:v>7.1520000000000006E-5</c:v>
                </c:pt>
                <c:pt idx="71520">
                  <c:v>7.1520999999999995E-5</c:v>
                </c:pt>
                <c:pt idx="71521">
                  <c:v>7.1521999999999997E-5</c:v>
                </c:pt>
                <c:pt idx="71522">
                  <c:v>7.1522999999999999E-5</c:v>
                </c:pt>
                <c:pt idx="71523">
                  <c:v>7.1524000000000002E-5</c:v>
                </c:pt>
                <c:pt idx="71524">
                  <c:v>7.1525000000000004E-5</c:v>
                </c:pt>
                <c:pt idx="71525">
                  <c:v>7.1526000000000006E-5</c:v>
                </c:pt>
                <c:pt idx="71526">
                  <c:v>7.1526999999999995E-5</c:v>
                </c:pt>
                <c:pt idx="71527">
                  <c:v>7.1527999999999997E-5</c:v>
                </c:pt>
                <c:pt idx="71528">
                  <c:v>7.1528999999999999E-5</c:v>
                </c:pt>
                <c:pt idx="71529">
                  <c:v>7.1530000000000001E-5</c:v>
                </c:pt>
                <c:pt idx="71530">
                  <c:v>7.1531000000000003E-5</c:v>
                </c:pt>
                <c:pt idx="71531">
                  <c:v>7.1532000000000006E-5</c:v>
                </c:pt>
                <c:pt idx="71532">
                  <c:v>7.1532999999999994E-5</c:v>
                </c:pt>
                <c:pt idx="71533">
                  <c:v>7.1533999999999996E-5</c:v>
                </c:pt>
                <c:pt idx="71534">
                  <c:v>7.1534999999999999E-5</c:v>
                </c:pt>
                <c:pt idx="71535">
                  <c:v>7.1536000000000001E-5</c:v>
                </c:pt>
                <c:pt idx="71536">
                  <c:v>7.1537000000000003E-5</c:v>
                </c:pt>
                <c:pt idx="71537">
                  <c:v>7.1538000000000005E-5</c:v>
                </c:pt>
                <c:pt idx="71538">
                  <c:v>7.1538999999999994E-5</c:v>
                </c:pt>
                <c:pt idx="71539">
                  <c:v>7.1539999999999996E-5</c:v>
                </c:pt>
                <c:pt idx="71540">
                  <c:v>7.1540999999999998E-5</c:v>
                </c:pt>
                <c:pt idx="71541">
                  <c:v>7.1542E-5</c:v>
                </c:pt>
                <c:pt idx="71542">
                  <c:v>7.1543000000000003E-5</c:v>
                </c:pt>
                <c:pt idx="71543">
                  <c:v>7.1544000000000005E-5</c:v>
                </c:pt>
                <c:pt idx="71544">
                  <c:v>7.1544999999999993E-5</c:v>
                </c:pt>
                <c:pt idx="71545">
                  <c:v>7.1545999999999996E-5</c:v>
                </c:pt>
                <c:pt idx="71546">
                  <c:v>7.1546999999999998E-5</c:v>
                </c:pt>
                <c:pt idx="71547">
                  <c:v>7.1548E-5</c:v>
                </c:pt>
                <c:pt idx="71548">
                  <c:v>7.1549000000000002E-5</c:v>
                </c:pt>
                <c:pt idx="71549">
                  <c:v>7.1550000000000004E-5</c:v>
                </c:pt>
                <c:pt idx="71550">
                  <c:v>7.1551000000000007E-5</c:v>
                </c:pt>
                <c:pt idx="71551">
                  <c:v>7.1551999999999995E-5</c:v>
                </c:pt>
                <c:pt idx="71552">
                  <c:v>7.1552999999999997E-5</c:v>
                </c:pt>
                <c:pt idx="71553">
                  <c:v>7.1554E-5</c:v>
                </c:pt>
                <c:pt idx="71554">
                  <c:v>7.1555000000000002E-5</c:v>
                </c:pt>
                <c:pt idx="71555">
                  <c:v>7.1556000000000004E-5</c:v>
                </c:pt>
                <c:pt idx="71556">
                  <c:v>7.1557000000000006E-5</c:v>
                </c:pt>
                <c:pt idx="71557">
                  <c:v>7.1557999999999995E-5</c:v>
                </c:pt>
                <c:pt idx="71558">
                  <c:v>7.1558999999999997E-5</c:v>
                </c:pt>
                <c:pt idx="71559">
                  <c:v>7.1559999999999999E-5</c:v>
                </c:pt>
                <c:pt idx="71560">
                  <c:v>7.1561000000000001E-5</c:v>
                </c:pt>
                <c:pt idx="71561">
                  <c:v>7.1562000000000004E-5</c:v>
                </c:pt>
                <c:pt idx="71562">
                  <c:v>7.1563000000000006E-5</c:v>
                </c:pt>
                <c:pt idx="71563">
                  <c:v>7.1563999999999994E-5</c:v>
                </c:pt>
                <c:pt idx="71564">
                  <c:v>7.1564999999999997E-5</c:v>
                </c:pt>
                <c:pt idx="71565">
                  <c:v>7.1565999999999999E-5</c:v>
                </c:pt>
                <c:pt idx="71566">
                  <c:v>7.1567000000000001E-5</c:v>
                </c:pt>
                <c:pt idx="71567">
                  <c:v>7.1568000000000003E-5</c:v>
                </c:pt>
                <c:pt idx="71568">
                  <c:v>7.1569000000000005E-5</c:v>
                </c:pt>
                <c:pt idx="71569">
                  <c:v>7.1569999999999994E-5</c:v>
                </c:pt>
                <c:pt idx="71570">
                  <c:v>7.1570999999999996E-5</c:v>
                </c:pt>
                <c:pt idx="71571">
                  <c:v>7.1571999999999998E-5</c:v>
                </c:pt>
                <c:pt idx="71572">
                  <c:v>7.1573000000000001E-5</c:v>
                </c:pt>
                <c:pt idx="71573">
                  <c:v>7.1574000000000003E-5</c:v>
                </c:pt>
                <c:pt idx="71574">
                  <c:v>7.1575000000000005E-5</c:v>
                </c:pt>
                <c:pt idx="71575">
                  <c:v>7.1575999999999994E-5</c:v>
                </c:pt>
                <c:pt idx="71576">
                  <c:v>7.1576999999999996E-5</c:v>
                </c:pt>
                <c:pt idx="71577">
                  <c:v>7.1577999999999998E-5</c:v>
                </c:pt>
                <c:pt idx="71578">
                  <c:v>7.1579E-5</c:v>
                </c:pt>
                <c:pt idx="71579">
                  <c:v>7.1580000000000002E-5</c:v>
                </c:pt>
                <c:pt idx="71580">
                  <c:v>7.1581000000000005E-5</c:v>
                </c:pt>
                <c:pt idx="71581">
                  <c:v>7.1581999999999993E-5</c:v>
                </c:pt>
                <c:pt idx="71582">
                  <c:v>7.1582999999999995E-5</c:v>
                </c:pt>
                <c:pt idx="71583">
                  <c:v>7.1583999999999998E-5</c:v>
                </c:pt>
                <c:pt idx="71584">
                  <c:v>7.1585E-5</c:v>
                </c:pt>
                <c:pt idx="71585">
                  <c:v>7.1586000000000002E-5</c:v>
                </c:pt>
                <c:pt idx="71586">
                  <c:v>7.1587000000000004E-5</c:v>
                </c:pt>
                <c:pt idx="71587">
                  <c:v>7.1588000000000006E-5</c:v>
                </c:pt>
                <c:pt idx="71588">
                  <c:v>7.1588999999999995E-5</c:v>
                </c:pt>
                <c:pt idx="71589">
                  <c:v>7.1589999999999997E-5</c:v>
                </c:pt>
                <c:pt idx="71590">
                  <c:v>7.1590999999999999E-5</c:v>
                </c:pt>
                <c:pt idx="71591">
                  <c:v>7.1592000000000002E-5</c:v>
                </c:pt>
                <c:pt idx="71592">
                  <c:v>7.1593000000000004E-5</c:v>
                </c:pt>
                <c:pt idx="71593">
                  <c:v>7.1594000000000006E-5</c:v>
                </c:pt>
                <c:pt idx="71594">
                  <c:v>7.1594999999999995E-5</c:v>
                </c:pt>
                <c:pt idx="71595">
                  <c:v>7.1595999999999997E-5</c:v>
                </c:pt>
                <c:pt idx="71596">
                  <c:v>7.1596999999999999E-5</c:v>
                </c:pt>
                <c:pt idx="71597">
                  <c:v>7.1598000000000001E-5</c:v>
                </c:pt>
                <c:pt idx="71598">
                  <c:v>7.1599000000000003E-5</c:v>
                </c:pt>
                <c:pt idx="71599">
                  <c:v>7.1600000000000006E-5</c:v>
                </c:pt>
                <c:pt idx="71600">
                  <c:v>7.1600999999999994E-5</c:v>
                </c:pt>
                <c:pt idx="71601">
                  <c:v>7.1601999999999996E-5</c:v>
                </c:pt>
                <c:pt idx="71602">
                  <c:v>7.1602999999999999E-5</c:v>
                </c:pt>
                <c:pt idx="71603">
                  <c:v>7.1604000000000001E-5</c:v>
                </c:pt>
                <c:pt idx="71604">
                  <c:v>7.1605000000000003E-5</c:v>
                </c:pt>
                <c:pt idx="71605">
                  <c:v>7.1606000000000005E-5</c:v>
                </c:pt>
                <c:pt idx="71606">
                  <c:v>7.1606999999999994E-5</c:v>
                </c:pt>
                <c:pt idx="71607">
                  <c:v>7.1607999999999996E-5</c:v>
                </c:pt>
                <c:pt idx="71608">
                  <c:v>7.1608999999999998E-5</c:v>
                </c:pt>
                <c:pt idx="71609">
                  <c:v>7.161E-5</c:v>
                </c:pt>
                <c:pt idx="71610">
                  <c:v>7.1611000000000003E-5</c:v>
                </c:pt>
                <c:pt idx="71611">
                  <c:v>7.1612000000000005E-5</c:v>
                </c:pt>
                <c:pt idx="71612">
                  <c:v>7.1612999999999994E-5</c:v>
                </c:pt>
                <c:pt idx="71613">
                  <c:v>7.1613999999999996E-5</c:v>
                </c:pt>
                <c:pt idx="71614">
                  <c:v>7.1614999999999998E-5</c:v>
                </c:pt>
                <c:pt idx="71615">
                  <c:v>7.1616E-5</c:v>
                </c:pt>
                <c:pt idx="71616">
                  <c:v>7.1617000000000002E-5</c:v>
                </c:pt>
                <c:pt idx="71617">
                  <c:v>7.1618000000000004E-5</c:v>
                </c:pt>
                <c:pt idx="71618">
                  <c:v>7.1619000000000007E-5</c:v>
                </c:pt>
                <c:pt idx="71619">
                  <c:v>7.1619999999999995E-5</c:v>
                </c:pt>
                <c:pt idx="71620">
                  <c:v>7.1620999999999997E-5</c:v>
                </c:pt>
                <c:pt idx="71621">
                  <c:v>7.1622E-5</c:v>
                </c:pt>
                <c:pt idx="71622">
                  <c:v>7.1623000000000002E-5</c:v>
                </c:pt>
                <c:pt idx="71623">
                  <c:v>7.1624000000000004E-5</c:v>
                </c:pt>
                <c:pt idx="71624">
                  <c:v>7.1625000000000006E-5</c:v>
                </c:pt>
                <c:pt idx="71625">
                  <c:v>7.1625999999999995E-5</c:v>
                </c:pt>
                <c:pt idx="71626">
                  <c:v>7.1626999999999997E-5</c:v>
                </c:pt>
                <c:pt idx="71627">
                  <c:v>7.1627999999999999E-5</c:v>
                </c:pt>
                <c:pt idx="71628">
                  <c:v>7.1629000000000001E-5</c:v>
                </c:pt>
                <c:pt idx="71629">
                  <c:v>7.1630000000000004E-5</c:v>
                </c:pt>
                <c:pt idx="71630">
                  <c:v>7.1631000000000006E-5</c:v>
                </c:pt>
                <c:pt idx="71631">
                  <c:v>7.1631999999999995E-5</c:v>
                </c:pt>
                <c:pt idx="71632">
                  <c:v>7.1632999999999997E-5</c:v>
                </c:pt>
                <c:pt idx="71633">
                  <c:v>7.1633999999999999E-5</c:v>
                </c:pt>
                <c:pt idx="71634">
                  <c:v>7.1635000000000001E-5</c:v>
                </c:pt>
                <c:pt idx="71635">
                  <c:v>7.1636000000000003E-5</c:v>
                </c:pt>
                <c:pt idx="71636">
                  <c:v>7.1637000000000005E-5</c:v>
                </c:pt>
                <c:pt idx="71637">
                  <c:v>7.1637999999999994E-5</c:v>
                </c:pt>
                <c:pt idx="71638">
                  <c:v>7.1638999999999996E-5</c:v>
                </c:pt>
                <c:pt idx="71639">
                  <c:v>7.1639999999999998E-5</c:v>
                </c:pt>
                <c:pt idx="71640">
                  <c:v>7.1641000000000001E-5</c:v>
                </c:pt>
                <c:pt idx="71641">
                  <c:v>7.1642000000000003E-5</c:v>
                </c:pt>
                <c:pt idx="71642">
                  <c:v>7.1643000000000005E-5</c:v>
                </c:pt>
                <c:pt idx="71643">
                  <c:v>7.1643999999999994E-5</c:v>
                </c:pt>
                <c:pt idx="71644">
                  <c:v>7.1644999999999996E-5</c:v>
                </c:pt>
                <c:pt idx="71645">
                  <c:v>7.1645999999999998E-5</c:v>
                </c:pt>
                <c:pt idx="71646">
                  <c:v>7.1647E-5</c:v>
                </c:pt>
                <c:pt idx="71647">
                  <c:v>7.1648000000000002E-5</c:v>
                </c:pt>
                <c:pt idx="71648">
                  <c:v>7.1649000000000005E-5</c:v>
                </c:pt>
                <c:pt idx="71649">
                  <c:v>7.1649999999999993E-5</c:v>
                </c:pt>
                <c:pt idx="71650">
                  <c:v>7.1650999999999996E-5</c:v>
                </c:pt>
                <c:pt idx="71651">
                  <c:v>7.1651999999999998E-5</c:v>
                </c:pt>
                <c:pt idx="71652">
                  <c:v>7.1653E-5</c:v>
                </c:pt>
                <c:pt idx="71653">
                  <c:v>7.1654000000000002E-5</c:v>
                </c:pt>
                <c:pt idx="71654">
                  <c:v>7.1655000000000004E-5</c:v>
                </c:pt>
                <c:pt idx="71655">
                  <c:v>7.1656000000000006E-5</c:v>
                </c:pt>
                <c:pt idx="71656">
                  <c:v>7.1656999999999995E-5</c:v>
                </c:pt>
                <c:pt idx="71657">
                  <c:v>7.1657999999999997E-5</c:v>
                </c:pt>
                <c:pt idx="71658">
                  <c:v>7.1658999999999999E-5</c:v>
                </c:pt>
                <c:pt idx="71659">
                  <c:v>7.1660000000000002E-5</c:v>
                </c:pt>
                <c:pt idx="71660">
                  <c:v>7.1661000000000004E-5</c:v>
                </c:pt>
                <c:pt idx="71661">
                  <c:v>7.1662000000000006E-5</c:v>
                </c:pt>
                <c:pt idx="71662">
                  <c:v>7.1662999999999995E-5</c:v>
                </c:pt>
                <c:pt idx="71663">
                  <c:v>7.1663999999999997E-5</c:v>
                </c:pt>
                <c:pt idx="71664">
                  <c:v>7.1664999999999999E-5</c:v>
                </c:pt>
                <c:pt idx="71665">
                  <c:v>7.1666000000000001E-5</c:v>
                </c:pt>
                <c:pt idx="71666">
                  <c:v>7.1667000000000003E-5</c:v>
                </c:pt>
                <c:pt idx="71667">
                  <c:v>7.1668000000000006E-5</c:v>
                </c:pt>
                <c:pt idx="71668">
                  <c:v>7.1668999999999994E-5</c:v>
                </c:pt>
                <c:pt idx="71669">
                  <c:v>7.1669999999999997E-5</c:v>
                </c:pt>
                <c:pt idx="71670">
                  <c:v>7.1670999999999999E-5</c:v>
                </c:pt>
                <c:pt idx="71671">
                  <c:v>7.1672000000000001E-5</c:v>
                </c:pt>
                <c:pt idx="71672">
                  <c:v>7.1673000000000003E-5</c:v>
                </c:pt>
                <c:pt idx="71673">
                  <c:v>7.1674000000000005E-5</c:v>
                </c:pt>
                <c:pt idx="71674">
                  <c:v>7.1674999999999994E-5</c:v>
                </c:pt>
                <c:pt idx="71675">
                  <c:v>7.1675999999999996E-5</c:v>
                </c:pt>
                <c:pt idx="71676">
                  <c:v>7.1676999999999998E-5</c:v>
                </c:pt>
                <c:pt idx="71677">
                  <c:v>7.1678000000000001E-5</c:v>
                </c:pt>
                <c:pt idx="71678">
                  <c:v>7.1679000000000003E-5</c:v>
                </c:pt>
                <c:pt idx="71679">
                  <c:v>7.1680000000000005E-5</c:v>
                </c:pt>
                <c:pt idx="71680">
                  <c:v>7.1680999999999994E-5</c:v>
                </c:pt>
                <c:pt idx="71681">
                  <c:v>7.1681999999999996E-5</c:v>
                </c:pt>
                <c:pt idx="71682">
                  <c:v>7.1682999999999998E-5</c:v>
                </c:pt>
                <c:pt idx="71683">
                  <c:v>7.1684E-5</c:v>
                </c:pt>
                <c:pt idx="71684">
                  <c:v>7.1685000000000002E-5</c:v>
                </c:pt>
                <c:pt idx="71685">
                  <c:v>7.1686000000000004E-5</c:v>
                </c:pt>
                <c:pt idx="71686">
                  <c:v>7.1687000000000007E-5</c:v>
                </c:pt>
                <c:pt idx="71687">
                  <c:v>7.1687999999999995E-5</c:v>
                </c:pt>
                <c:pt idx="71688">
                  <c:v>7.1688999999999998E-5</c:v>
                </c:pt>
                <c:pt idx="71689">
                  <c:v>7.169E-5</c:v>
                </c:pt>
                <c:pt idx="71690">
                  <c:v>7.1691000000000002E-5</c:v>
                </c:pt>
                <c:pt idx="71691">
                  <c:v>7.1692000000000004E-5</c:v>
                </c:pt>
                <c:pt idx="71692">
                  <c:v>7.1693000000000006E-5</c:v>
                </c:pt>
                <c:pt idx="71693">
                  <c:v>7.1693999999999995E-5</c:v>
                </c:pt>
                <c:pt idx="71694">
                  <c:v>7.1694999999999997E-5</c:v>
                </c:pt>
                <c:pt idx="71695">
                  <c:v>7.1695999999999999E-5</c:v>
                </c:pt>
                <c:pt idx="71696">
                  <c:v>7.1697000000000002E-5</c:v>
                </c:pt>
                <c:pt idx="71697">
                  <c:v>7.1698000000000004E-5</c:v>
                </c:pt>
                <c:pt idx="71698">
                  <c:v>7.1699000000000006E-5</c:v>
                </c:pt>
                <c:pt idx="71699">
                  <c:v>7.1699999999999995E-5</c:v>
                </c:pt>
                <c:pt idx="71700">
                  <c:v>7.1700999999999997E-5</c:v>
                </c:pt>
                <c:pt idx="71701">
                  <c:v>7.1701999999999999E-5</c:v>
                </c:pt>
                <c:pt idx="71702">
                  <c:v>7.1703000000000001E-5</c:v>
                </c:pt>
                <c:pt idx="71703">
                  <c:v>7.1704000000000003E-5</c:v>
                </c:pt>
                <c:pt idx="71704">
                  <c:v>7.1705000000000005E-5</c:v>
                </c:pt>
                <c:pt idx="71705">
                  <c:v>7.1705999999999994E-5</c:v>
                </c:pt>
                <c:pt idx="71706">
                  <c:v>7.1706999999999996E-5</c:v>
                </c:pt>
                <c:pt idx="71707">
                  <c:v>7.1707999999999999E-5</c:v>
                </c:pt>
                <c:pt idx="71708">
                  <c:v>7.1709000000000001E-5</c:v>
                </c:pt>
                <c:pt idx="71709">
                  <c:v>7.1710000000000003E-5</c:v>
                </c:pt>
                <c:pt idx="71710">
                  <c:v>7.1711000000000005E-5</c:v>
                </c:pt>
                <c:pt idx="71711">
                  <c:v>7.1711999999999994E-5</c:v>
                </c:pt>
                <c:pt idx="71712">
                  <c:v>7.1712999999999996E-5</c:v>
                </c:pt>
                <c:pt idx="71713">
                  <c:v>7.1713999999999998E-5</c:v>
                </c:pt>
                <c:pt idx="71714">
                  <c:v>7.1715E-5</c:v>
                </c:pt>
                <c:pt idx="71715">
                  <c:v>7.1716000000000003E-5</c:v>
                </c:pt>
                <c:pt idx="71716">
                  <c:v>7.1717000000000005E-5</c:v>
                </c:pt>
                <c:pt idx="71717">
                  <c:v>7.1717999999999993E-5</c:v>
                </c:pt>
                <c:pt idx="71718">
                  <c:v>7.1718999999999996E-5</c:v>
                </c:pt>
                <c:pt idx="71719">
                  <c:v>7.1719999999999998E-5</c:v>
                </c:pt>
                <c:pt idx="71720">
                  <c:v>7.1721E-5</c:v>
                </c:pt>
                <c:pt idx="71721">
                  <c:v>7.1722000000000002E-5</c:v>
                </c:pt>
                <c:pt idx="71722">
                  <c:v>7.1723000000000004E-5</c:v>
                </c:pt>
                <c:pt idx="71723">
                  <c:v>7.1724000000000006E-5</c:v>
                </c:pt>
                <c:pt idx="71724">
                  <c:v>7.1724999999999995E-5</c:v>
                </c:pt>
                <c:pt idx="71725">
                  <c:v>7.1725999999999997E-5</c:v>
                </c:pt>
                <c:pt idx="71726">
                  <c:v>7.1727E-5</c:v>
                </c:pt>
                <c:pt idx="71727">
                  <c:v>7.1728000000000002E-5</c:v>
                </c:pt>
                <c:pt idx="71728">
                  <c:v>7.1729000000000004E-5</c:v>
                </c:pt>
                <c:pt idx="71729">
                  <c:v>7.1730000000000006E-5</c:v>
                </c:pt>
                <c:pt idx="71730">
                  <c:v>7.1730999999999995E-5</c:v>
                </c:pt>
                <c:pt idx="71731">
                  <c:v>7.1731999999999997E-5</c:v>
                </c:pt>
                <c:pt idx="71732">
                  <c:v>7.1732999999999999E-5</c:v>
                </c:pt>
                <c:pt idx="71733">
                  <c:v>7.1734000000000001E-5</c:v>
                </c:pt>
                <c:pt idx="71734">
                  <c:v>7.1735000000000004E-5</c:v>
                </c:pt>
                <c:pt idx="71735">
                  <c:v>7.1736000000000006E-5</c:v>
                </c:pt>
                <c:pt idx="71736">
                  <c:v>7.1736999999999994E-5</c:v>
                </c:pt>
                <c:pt idx="71737">
                  <c:v>7.1737999999999997E-5</c:v>
                </c:pt>
                <c:pt idx="71738">
                  <c:v>7.1738999999999999E-5</c:v>
                </c:pt>
                <c:pt idx="71739">
                  <c:v>7.1740000000000001E-5</c:v>
                </c:pt>
                <c:pt idx="71740">
                  <c:v>7.1741000000000003E-5</c:v>
                </c:pt>
                <c:pt idx="71741">
                  <c:v>7.1742000000000005E-5</c:v>
                </c:pt>
                <c:pt idx="71742">
                  <c:v>7.1742999999999994E-5</c:v>
                </c:pt>
                <c:pt idx="71743">
                  <c:v>7.1743999999999996E-5</c:v>
                </c:pt>
                <c:pt idx="71744">
                  <c:v>7.1744999999999998E-5</c:v>
                </c:pt>
                <c:pt idx="71745">
                  <c:v>7.1746000000000001E-5</c:v>
                </c:pt>
                <c:pt idx="71746">
                  <c:v>7.1747000000000003E-5</c:v>
                </c:pt>
                <c:pt idx="71747">
                  <c:v>7.1748000000000005E-5</c:v>
                </c:pt>
                <c:pt idx="71748">
                  <c:v>7.1748999999999994E-5</c:v>
                </c:pt>
                <c:pt idx="71749">
                  <c:v>7.1749999999999996E-5</c:v>
                </c:pt>
                <c:pt idx="71750">
                  <c:v>7.1750999999999998E-5</c:v>
                </c:pt>
                <c:pt idx="71751">
                  <c:v>7.1752E-5</c:v>
                </c:pt>
                <c:pt idx="71752">
                  <c:v>7.1753000000000002E-5</c:v>
                </c:pt>
                <c:pt idx="71753">
                  <c:v>7.1754000000000005E-5</c:v>
                </c:pt>
                <c:pt idx="71754">
                  <c:v>7.1755000000000007E-5</c:v>
                </c:pt>
                <c:pt idx="71755">
                  <c:v>7.1755999999999995E-5</c:v>
                </c:pt>
                <c:pt idx="71756">
                  <c:v>7.1756999999999998E-5</c:v>
                </c:pt>
                <c:pt idx="71757">
                  <c:v>7.1758E-5</c:v>
                </c:pt>
                <c:pt idx="71758">
                  <c:v>7.1759000000000002E-5</c:v>
                </c:pt>
                <c:pt idx="71759">
                  <c:v>7.1760000000000004E-5</c:v>
                </c:pt>
                <c:pt idx="71760">
                  <c:v>7.1761000000000006E-5</c:v>
                </c:pt>
                <c:pt idx="71761">
                  <c:v>7.1761999999999995E-5</c:v>
                </c:pt>
                <c:pt idx="71762">
                  <c:v>7.1762999999999997E-5</c:v>
                </c:pt>
                <c:pt idx="71763">
                  <c:v>7.1763999999999999E-5</c:v>
                </c:pt>
                <c:pt idx="71764">
                  <c:v>7.1765000000000002E-5</c:v>
                </c:pt>
                <c:pt idx="71765">
                  <c:v>7.1766000000000004E-5</c:v>
                </c:pt>
                <c:pt idx="71766">
                  <c:v>7.1767000000000006E-5</c:v>
                </c:pt>
                <c:pt idx="71767">
                  <c:v>7.1767999999999995E-5</c:v>
                </c:pt>
                <c:pt idx="71768">
                  <c:v>7.1768999999999997E-5</c:v>
                </c:pt>
                <c:pt idx="71769">
                  <c:v>7.1769999999999999E-5</c:v>
                </c:pt>
                <c:pt idx="71770">
                  <c:v>7.1771000000000001E-5</c:v>
                </c:pt>
                <c:pt idx="71771">
                  <c:v>7.1772000000000003E-5</c:v>
                </c:pt>
                <c:pt idx="71772">
                  <c:v>7.1773000000000006E-5</c:v>
                </c:pt>
                <c:pt idx="71773">
                  <c:v>7.1773999999999994E-5</c:v>
                </c:pt>
                <c:pt idx="71774">
                  <c:v>7.1774999999999996E-5</c:v>
                </c:pt>
                <c:pt idx="71775">
                  <c:v>7.1775999999999999E-5</c:v>
                </c:pt>
                <c:pt idx="71776">
                  <c:v>7.1777000000000001E-5</c:v>
                </c:pt>
                <c:pt idx="71777">
                  <c:v>7.1778000000000003E-5</c:v>
                </c:pt>
                <c:pt idx="71778">
                  <c:v>7.1779000000000005E-5</c:v>
                </c:pt>
                <c:pt idx="71779">
                  <c:v>7.1779999999999994E-5</c:v>
                </c:pt>
                <c:pt idx="71780">
                  <c:v>7.1780999999999996E-5</c:v>
                </c:pt>
                <c:pt idx="71781">
                  <c:v>7.1781999999999998E-5</c:v>
                </c:pt>
                <c:pt idx="71782">
                  <c:v>7.1783E-5</c:v>
                </c:pt>
                <c:pt idx="71783">
                  <c:v>7.1784000000000003E-5</c:v>
                </c:pt>
                <c:pt idx="71784">
                  <c:v>7.1785000000000005E-5</c:v>
                </c:pt>
                <c:pt idx="71785">
                  <c:v>7.1785999999999993E-5</c:v>
                </c:pt>
                <c:pt idx="71786">
                  <c:v>7.1786999999999996E-5</c:v>
                </c:pt>
                <c:pt idx="71787">
                  <c:v>7.1787999999999998E-5</c:v>
                </c:pt>
                <c:pt idx="71788">
                  <c:v>7.1789E-5</c:v>
                </c:pt>
                <c:pt idx="71789">
                  <c:v>7.1790000000000002E-5</c:v>
                </c:pt>
                <c:pt idx="71790">
                  <c:v>7.1791000000000004E-5</c:v>
                </c:pt>
                <c:pt idx="71791">
                  <c:v>7.1792000000000007E-5</c:v>
                </c:pt>
                <c:pt idx="71792">
                  <c:v>7.1792999999999995E-5</c:v>
                </c:pt>
                <c:pt idx="71793">
                  <c:v>7.1793999999999997E-5</c:v>
                </c:pt>
                <c:pt idx="71794">
                  <c:v>7.1795E-5</c:v>
                </c:pt>
                <c:pt idx="71795">
                  <c:v>7.1796000000000002E-5</c:v>
                </c:pt>
                <c:pt idx="71796">
                  <c:v>7.1797000000000004E-5</c:v>
                </c:pt>
                <c:pt idx="71797">
                  <c:v>7.1798000000000006E-5</c:v>
                </c:pt>
                <c:pt idx="71798">
                  <c:v>7.1798999999999995E-5</c:v>
                </c:pt>
                <c:pt idx="71799">
                  <c:v>7.1799999999999997E-5</c:v>
                </c:pt>
                <c:pt idx="71800">
                  <c:v>7.1800999999999999E-5</c:v>
                </c:pt>
                <c:pt idx="71801">
                  <c:v>7.1802000000000001E-5</c:v>
                </c:pt>
                <c:pt idx="71802">
                  <c:v>7.1803000000000004E-5</c:v>
                </c:pt>
                <c:pt idx="71803">
                  <c:v>7.1804000000000006E-5</c:v>
                </c:pt>
                <c:pt idx="71804">
                  <c:v>7.1804999999999994E-5</c:v>
                </c:pt>
                <c:pt idx="71805">
                  <c:v>7.1805999999999997E-5</c:v>
                </c:pt>
                <c:pt idx="71806">
                  <c:v>7.1806999999999999E-5</c:v>
                </c:pt>
                <c:pt idx="71807">
                  <c:v>7.1808000000000001E-5</c:v>
                </c:pt>
                <c:pt idx="71808">
                  <c:v>7.1809000000000003E-5</c:v>
                </c:pt>
                <c:pt idx="71809">
                  <c:v>7.1810000000000005E-5</c:v>
                </c:pt>
                <c:pt idx="71810">
                  <c:v>7.1810999999999994E-5</c:v>
                </c:pt>
                <c:pt idx="71811">
                  <c:v>7.1811999999999996E-5</c:v>
                </c:pt>
                <c:pt idx="71812">
                  <c:v>7.1812999999999998E-5</c:v>
                </c:pt>
                <c:pt idx="71813">
                  <c:v>7.1814000000000001E-5</c:v>
                </c:pt>
                <c:pt idx="71814">
                  <c:v>7.1815000000000003E-5</c:v>
                </c:pt>
                <c:pt idx="71815">
                  <c:v>7.1816000000000005E-5</c:v>
                </c:pt>
                <c:pt idx="71816">
                  <c:v>7.1816999999999994E-5</c:v>
                </c:pt>
                <c:pt idx="71817">
                  <c:v>7.1817999999999996E-5</c:v>
                </c:pt>
                <c:pt idx="71818">
                  <c:v>7.1818999999999998E-5</c:v>
                </c:pt>
                <c:pt idx="71819">
                  <c:v>7.182E-5</c:v>
                </c:pt>
                <c:pt idx="71820">
                  <c:v>7.1821000000000002E-5</c:v>
                </c:pt>
                <c:pt idx="71821">
                  <c:v>7.1822000000000005E-5</c:v>
                </c:pt>
                <c:pt idx="71822">
                  <c:v>7.1823000000000007E-5</c:v>
                </c:pt>
                <c:pt idx="71823">
                  <c:v>7.1823999999999995E-5</c:v>
                </c:pt>
              </c:numCache>
            </c:numRef>
          </c:xVal>
          <c:yVal>
            <c:numRef>
              <c:f>residuals_reg!$F$3:$F$71826</c:f>
              <c:numCache>
                <c:formatCode>0.00E+00</c:formatCode>
                <c:ptCount val="71824"/>
                <c:pt idx="0">
                  <c:v>3.4655819999999997E-2</c:v>
                </c:pt>
                <c:pt idx="1">
                  <c:v>2.6896219999999998E-2</c:v>
                </c:pt>
                <c:pt idx="2">
                  <c:v>2.2315379999999999E-2</c:v>
                </c:pt>
                <c:pt idx="3">
                  <c:v>1.891839E-2</c:v>
                </c:pt>
                <c:pt idx="4">
                  <c:v>1.6328120000000002E-2</c:v>
                </c:pt>
                <c:pt idx="5">
                  <c:v>1.421974E-2</c:v>
                </c:pt>
                <c:pt idx="6">
                  <c:v>1.2474900000000001E-2</c:v>
                </c:pt>
                <c:pt idx="7">
                  <c:v>1.10133E-2</c:v>
                </c:pt>
                <c:pt idx="8">
                  <c:v>9.7939410000000005E-3</c:v>
                </c:pt>
                <c:pt idx="9">
                  <c:v>8.7599600000000007E-3</c:v>
                </c:pt>
                <c:pt idx="10">
                  <c:v>7.8772400000000006E-3</c:v>
                </c:pt>
                <c:pt idx="11">
                  <c:v>7.1208529999999999E-3</c:v>
                </c:pt>
                <c:pt idx="12">
                  <c:v>6.4758979999999999E-3</c:v>
                </c:pt>
                <c:pt idx="13">
                  <c:v>5.9108700000000004E-3</c:v>
                </c:pt>
                <c:pt idx="14">
                  <c:v>5.4136280000000002E-3</c:v>
                </c:pt>
                <c:pt idx="15">
                  <c:v>4.973664E-3</c:v>
                </c:pt>
                <c:pt idx="16">
                  <c:v>4.5839799999999997E-3</c:v>
                </c:pt>
                <c:pt idx="17">
                  <c:v>4.2386689999999996E-3</c:v>
                </c:pt>
                <c:pt idx="18">
                  <c:v>3.9282060000000001E-3</c:v>
                </c:pt>
                <c:pt idx="19">
                  <c:v>3.6495379999999999E-3</c:v>
                </c:pt>
                <c:pt idx="20">
                  <c:v>3.397326E-3</c:v>
                </c:pt>
                <c:pt idx="21">
                  <c:v>3.169514E-3</c:v>
                </c:pt>
                <c:pt idx="22">
                  <c:v>2.9639900000000001E-3</c:v>
                </c:pt>
                <c:pt idx="23">
                  <c:v>2.7772690000000002E-3</c:v>
                </c:pt>
                <c:pt idx="24">
                  <c:v>2.607917E-3</c:v>
                </c:pt>
                <c:pt idx="25">
                  <c:v>2.454098E-3</c:v>
                </c:pt>
                <c:pt idx="26">
                  <c:v>2.3129919999999998E-3</c:v>
                </c:pt>
                <c:pt idx="27">
                  <c:v>2.1831870000000001E-3</c:v>
                </c:pt>
                <c:pt idx="28">
                  <c:v>2.0639489999999998E-3</c:v>
                </c:pt>
                <c:pt idx="29">
                  <c:v>1.95393E-3</c:v>
                </c:pt>
                <c:pt idx="30">
                  <c:v>1.8526930000000001E-3</c:v>
                </c:pt>
                <c:pt idx="31">
                  <c:v>1.758971E-3</c:v>
                </c:pt>
                <c:pt idx="32">
                  <c:v>1.6713570000000001E-3</c:v>
                </c:pt>
                <c:pt idx="33">
                  <c:v>1.5906869999999999E-3</c:v>
                </c:pt>
                <c:pt idx="34">
                  <c:v>1.5153670000000001E-3</c:v>
                </c:pt>
                <c:pt idx="35">
                  <c:v>1.4453280000000001E-3</c:v>
                </c:pt>
                <c:pt idx="36">
                  <c:v>1.3793709999999999E-3</c:v>
                </c:pt>
                <c:pt idx="37">
                  <c:v>1.318245E-3</c:v>
                </c:pt>
                <c:pt idx="38">
                  <c:v>1.260803E-3</c:v>
                </c:pt>
                <c:pt idx="39">
                  <c:v>1.2072949999999999E-3</c:v>
                </c:pt>
                <c:pt idx="40">
                  <c:v>1.1567260000000001E-3</c:v>
                </c:pt>
                <c:pt idx="41">
                  <c:v>1.109573E-3</c:v>
                </c:pt>
                <c:pt idx="42">
                  <c:v>1.0655059999999999E-3</c:v>
                </c:pt>
                <c:pt idx="43">
                  <c:v>1.023897E-3</c:v>
                </c:pt>
                <c:pt idx="44">
                  <c:v>9.8455690000000002E-4</c:v>
                </c:pt>
                <c:pt idx="45">
                  <c:v>9.4751880000000001E-4</c:v>
                </c:pt>
                <c:pt idx="46">
                  <c:v>9.1237339999999999E-4</c:v>
                </c:pt>
                <c:pt idx="47">
                  <c:v>8.7910569999999995E-4</c:v>
                </c:pt>
                <c:pt idx="48">
                  <c:v>8.4774290000000005E-4</c:v>
                </c:pt>
                <c:pt idx="49">
                  <c:v>8.1799279999999997E-4</c:v>
                </c:pt>
                <c:pt idx="50">
                  <c:v>7.8969040000000004E-4</c:v>
                </c:pt>
                <c:pt idx="51">
                  <c:v>7.6286520000000001E-4</c:v>
                </c:pt>
                <c:pt idx="52">
                  <c:v>7.3736929999999997E-4</c:v>
                </c:pt>
                <c:pt idx="53">
                  <c:v>7.130805E-4</c:v>
                </c:pt>
                <c:pt idx="54">
                  <c:v>6.8995609999999996E-4</c:v>
                </c:pt>
                <c:pt idx="55">
                  <c:v>6.6785379999999999E-4</c:v>
                </c:pt>
                <c:pt idx="56">
                  <c:v>6.4677120000000005E-4</c:v>
                </c:pt>
                <c:pt idx="57">
                  <c:v>6.2670249999999999E-4</c:v>
                </c:pt>
                <c:pt idx="58">
                  <c:v>6.0755719999999996E-4</c:v>
                </c:pt>
                <c:pt idx="59">
                  <c:v>5.8929269999999996E-4</c:v>
                </c:pt>
                <c:pt idx="60">
                  <c:v>5.7171149999999998E-4</c:v>
                </c:pt>
                <c:pt idx="61">
                  <c:v>5.5495519999999995E-4</c:v>
                </c:pt>
                <c:pt idx="62">
                  <c:v>5.3895810000000001E-4</c:v>
                </c:pt>
                <c:pt idx="63">
                  <c:v>5.2371250000000002E-4</c:v>
                </c:pt>
                <c:pt idx="64">
                  <c:v>5.0909390000000005E-4</c:v>
                </c:pt>
                <c:pt idx="65">
                  <c:v>4.9504499999999995E-4</c:v>
                </c:pt>
                <c:pt idx="66">
                  <c:v>4.8160070000000002E-4</c:v>
                </c:pt>
                <c:pt idx="67">
                  <c:v>4.6874010000000002E-4</c:v>
                </c:pt>
                <c:pt idx="68">
                  <c:v>4.56343E-4</c:v>
                </c:pt>
                <c:pt idx="69">
                  <c:v>4.4444260000000001E-4</c:v>
                </c:pt>
                <c:pt idx="70">
                  <c:v>4.3298689999999999E-4</c:v>
                </c:pt>
                <c:pt idx="71">
                  <c:v>4.2196470000000001E-4</c:v>
                </c:pt>
                <c:pt idx="72">
                  <c:v>4.1136489999999998E-4</c:v>
                </c:pt>
                <c:pt idx="73">
                  <c:v>4.0116620000000001E-4</c:v>
                </c:pt>
                <c:pt idx="74">
                  <c:v>3.9134139999999999E-4</c:v>
                </c:pt>
                <c:pt idx="75">
                  <c:v>3.8185660000000001E-4</c:v>
                </c:pt>
                <c:pt idx="76">
                  <c:v>3.7267879999999999E-4</c:v>
                </c:pt>
                <c:pt idx="77">
                  <c:v>3.6386019999999999E-4</c:v>
                </c:pt>
                <c:pt idx="78">
                  <c:v>3.5533919999999999E-4</c:v>
                </c:pt>
                <c:pt idx="79">
                  <c:v>3.4708839999999998E-4</c:v>
                </c:pt>
                <c:pt idx="80">
                  <c:v>3.3915509999999998E-4</c:v>
                </c:pt>
                <c:pt idx="81">
                  <c:v>3.3148450000000001E-4</c:v>
                </c:pt>
                <c:pt idx="82">
                  <c:v>3.241052E-4</c:v>
                </c:pt>
                <c:pt idx="83">
                  <c:v>3.1690480000000002E-4</c:v>
                </c:pt>
                <c:pt idx="84">
                  <c:v>3.0994840000000002E-4</c:v>
                </c:pt>
                <c:pt idx="85">
                  <c:v>3.0325479999999998E-4</c:v>
                </c:pt>
                <c:pt idx="86">
                  <c:v>2.9675319999999998E-4</c:v>
                </c:pt>
                <c:pt idx="87">
                  <c:v>2.9045409999999997E-4</c:v>
                </c:pt>
                <c:pt idx="88">
                  <c:v>2.8437029999999998E-4</c:v>
                </c:pt>
                <c:pt idx="89">
                  <c:v>2.7846080000000002E-4</c:v>
                </c:pt>
                <c:pt idx="90">
                  <c:v>2.7277539999999998E-4</c:v>
                </c:pt>
                <c:pt idx="91">
                  <c:v>2.6725959999999998E-4</c:v>
                </c:pt>
                <c:pt idx="92">
                  <c:v>2.6193329999999999E-4</c:v>
                </c:pt>
                <c:pt idx="93">
                  <c:v>2.5677330000000001E-4</c:v>
                </c:pt>
                <c:pt idx="94">
                  <c:v>2.5173099999999999E-4</c:v>
                </c:pt>
                <c:pt idx="95">
                  <c:v>2.4684970000000002E-4</c:v>
                </c:pt>
                <c:pt idx="96">
                  <c:v>2.421426E-4</c:v>
                </c:pt>
                <c:pt idx="97">
                  <c:v>2.375569E-4</c:v>
                </c:pt>
                <c:pt idx="98">
                  <c:v>2.3308939999999999E-4</c:v>
                </c:pt>
                <c:pt idx="99">
                  <c:v>2.287554E-4</c:v>
                </c:pt>
                <c:pt idx="100">
                  <c:v>2.2453370000000001E-4</c:v>
                </c:pt>
                <c:pt idx="101">
                  <c:v>2.2046699999999999E-4</c:v>
                </c:pt>
                <c:pt idx="102">
                  <c:v>2.1647100000000001E-4</c:v>
                </c:pt>
                <c:pt idx="103">
                  <c:v>2.125835E-4</c:v>
                </c:pt>
                <c:pt idx="104">
                  <c:v>2.0882560000000001E-4</c:v>
                </c:pt>
                <c:pt idx="105">
                  <c:v>2.0516109999999999E-4</c:v>
                </c:pt>
                <c:pt idx="106">
                  <c:v>2.015849E-4</c:v>
                </c:pt>
                <c:pt idx="107">
                  <c:v>1.98099E-4</c:v>
                </c:pt>
                <c:pt idx="108">
                  <c:v>1.9470809999999999E-4</c:v>
                </c:pt>
                <c:pt idx="109">
                  <c:v>1.9140119999999999E-4</c:v>
                </c:pt>
                <c:pt idx="110">
                  <c:v>1.881838E-4</c:v>
                </c:pt>
                <c:pt idx="111">
                  <c:v>1.8505480000000001E-4</c:v>
                </c:pt>
                <c:pt idx="112">
                  <c:v>1.819817E-4</c:v>
                </c:pt>
                <c:pt idx="113">
                  <c:v>1.789835E-4</c:v>
                </c:pt>
                <c:pt idx="114">
                  <c:v>1.760691E-4</c:v>
                </c:pt>
                <c:pt idx="115">
                  <c:v>1.732084E-4</c:v>
                </c:pt>
                <c:pt idx="116">
                  <c:v>1.7042040000000001E-4</c:v>
                </c:pt>
                <c:pt idx="117">
                  <c:v>1.676816E-4</c:v>
                </c:pt>
                <c:pt idx="118">
                  <c:v>1.6500999999999999E-4</c:v>
                </c:pt>
                <c:pt idx="119">
                  <c:v>1.62406E-4</c:v>
                </c:pt>
                <c:pt idx="120">
                  <c:v>1.5985049999999999E-4</c:v>
                </c:pt>
                <c:pt idx="121">
                  <c:v>1.573643E-4</c:v>
                </c:pt>
                <c:pt idx="122">
                  <c:v>1.549307E-4</c:v>
                </c:pt>
                <c:pt idx="123">
                  <c:v>1.5254299999999999E-4</c:v>
                </c:pt>
                <c:pt idx="124">
                  <c:v>1.5025459999999999E-4</c:v>
                </c:pt>
                <c:pt idx="125">
                  <c:v>1.4800340000000001E-4</c:v>
                </c:pt>
                <c:pt idx="126">
                  <c:v>1.4580450000000001E-4</c:v>
                </c:pt>
                <c:pt idx="127">
                  <c:v>1.4364139999999999E-4</c:v>
                </c:pt>
                <c:pt idx="128">
                  <c:v>1.4154249999999999E-4</c:v>
                </c:pt>
                <c:pt idx="129">
                  <c:v>1.3948460000000001E-4</c:v>
                </c:pt>
                <c:pt idx="130">
                  <c:v>1.3747680000000001E-4</c:v>
                </c:pt>
                <c:pt idx="131">
                  <c:v>1.3550270000000001E-4</c:v>
                </c:pt>
                <c:pt idx="132">
                  <c:v>1.335826E-4</c:v>
                </c:pt>
                <c:pt idx="133">
                  <c:v>1.3171360000000001E-4</c:v>
                </c:pt>
                <c:pt idx="134">
                  <c:v>1.2986939999999999E-4</c:v>
                </c:pt>
                <c:pt idx="135">
                  <c:v>1.2805790000000001E-4</c:v>
                </c:pt>
                <c:pt idx="136">
                  <c:v>1.2630669999999999E-4</c:v>
                </c:pt>
                <c:pt idx="137">
                  <c:v>1.245761E-4</c:v>
                </c:pt>
                <c:pt idx="138">
                  <c:v>1.2289040000000001E-4</c:v>
                </c:pt>
                <c:pt idx="139">
                  <c:v>1.212371E-4</c:v>
                </c:pt>
                <c:pt idx="140">
                  <c:v>1.196237E-4</c:v>
                </c:pt>
                <c:pt idx="141">
                  <c:v>1.180402E-4</c:v>
                </c:pt>
                <c:pt idx="142">
                  <c:v>1.164898E-4</c:v>
                </c:pt>
                <c:pt idx="143">
                  <c:v>1.1498319999999999E-4</c:v>
                </c:pt>
                <c:pt idx="144">
                  <c:v>1.1348970000000001E-4</c:v>
                </c:pt>
                <c:pt idx="145">
                  <c:v>1.120359E-4</c:v>
                </c:pt>
                <c:pt idx="146">
                  <c:v>1.106112E-4</c:v>
                </c:pt>
                <c:pt idx="147">
                  <c:v>1.0921000000000001E-4</c:v>
                </c:pt>
                <c:pt idx="148">
                  <c:v>1.07842E-4</c:v>
                </c:pt>
                <c:pt idx="149">
                  <c:v>1.06495E-4</c:v>
                </c:pt>
                <c:pt idx="150">
                  <c:v>1.051782E-4</c:v>
                </c:pt>
                <c:pt idx="151">
                  <c:v>1.038807E-4</c:v>
                </c:pt>
                <c:pt idx="152">
                  <c:v>1.0260979999999999E-4</c:v>
                </c:pt>
                <c:pt idx="153">
                  <c:v>1.01368E-4</c:v>
                </c:pt>
                <c:pt idx="154">
                  <c:v>1.0014920000000001E-4</c:v>
                </c:pt>
                <c:pt idx="155">
                  <c:v>9.8958720000000007E-5</c:v>
                </c:pt>
                <c:pt idx="156">
                  <c:v>9.7785620000000002E-5</c:v>
                </c:pt>
                <c:pt idx="157">
                  <c:v>9.6625190000000004E-5</c:v>
                </c:pt>
                <c:pt idx="158">
                  <c:v>9.5491529999999994E-5</c:v>
                </c:pt>
                <c:pt idx="159">
                  <c:v>9.4371290000000002E-5</c:v>
                </c:pt>
                <c:pt idx="160">
                  <c:v>9.3270649999999998E-5</c:v>
                </c:pt>
                <c:pt idx="161">
                  <c:v>9.2198800000000002E-5</c:v>
                </c:pt>
                <c:pt idx="162">
                  <c:v>9.1146019999999999E-5</c:v>
                </c:pt>
                <c:pt idx="163">
                  <c:v>9.009369E-5</c:v>
                </c:pt>
                <c:pt idx="164">
                  <c:v>8.90642E-5</c:v>
                </c:pt>
                <c:pt idx="165">
                  <c:v>8.8057499999999995E-5</c:v>
                </c:pt>
                <c:pt idx="166">
                  <c:v>8.7059419999999997E-5</c:v>
                </c:pt>
                <c:pt idx="167">
                  <c:v>8.6073630000000004E-5</c:v>
                </c:pt>
                <c:pt idx="168">
                  <c:v>8.5103060000000006E-5</c:v>
                </c:pt>
                <c:pt idx="169">
                  <c:v>8.4147340000000003E-5</c:v>
                </c:pt>
                <c:pt idx="170">
                  <c:v>8.3209049999999999E-5</c:v>
                </c:pt>
                <c:pt idx="171">
                  <c:v>8.2281380000000007E-5</c:v>
                </c:pt>
                <c:pt idx="172">
                  <c:v>8.1371980000000005E-5</c:v>
                </c:pt>
                <c:pt idx="173">
                  <c:v>8.0475170000000003E-5</c:v>
                </c:pt>
                <c:pt idx="174">
                  <c:v>7.9597129999999999E-5</c:v>
                </c:pt>
                <c:pt idx="175">
                  <c:v>7.87269E-5</c:v>
                </c:pt>
                <c:pt idx="176">
                  <c:v>7.78648E-5</c:v>
                </c:pt>
                <c:pt idx="177">
                  <c:v>7.7029969999999997E-5</c:v>
                </c:pt>
                <c:pt idx="178">
                  <c:v>7.6211700000000001E-5</c:v>
                </c:pt>
                <c:pt idx="179">
                  <c:v>7.5393420000000004E-5</c:v>
                </c:pt>
                <c:pt idx="180">
                  <c:v>7.4598239999999996E-5</c:v>
                </c:pt>
                <c:pt idx="181">
                  <c:v>7.3816080000000005E-5</c:v>
                </c:pt>
                <c:pt idx="182">
                  <c:v>7.3047839999999998E-5</c:v>
                </c:pt>
                <c:pt idx="183">
                  <c:v>7.2290220000000003E-5</c:v>
                </c:pt>
                <c:pt idx="184">
                  <c:v>7.1559159999999995E-5</c:v>
                </c:pt>
                <c:pt idx="185">
                  <c:v>7.0824899999999993E-5</c:v>
                </c:pt>
                <c:pt idx="186">
                  <c:v>7.0108319999999996E-5</c:v>
                </c:pt>
                <c:pt idx="187">
                  <c:v>6.9401300000000002E-5</c:v>
                </c:pt>
                <c:pt idx="188">
                  <c:v>6.8714910000000002E-5</c:v>
                </c:pt>
                <c:pt idx="189">
                  <c:v>6.8028300000000001E-5</c:v>
                </c:pt>
                <c:pt idx="190">
                  <c:v>6.7358440000000005E-5</c:v>
                </c:pt>
                <c:pt idx="191">
                  <c:v>6.669891E-5</c:v>
                </c:pt>
                <c:pt idx="192">
                  <c:v>6.6050760000000005E-5</c:v>
                </c:pt>
                <c:pt idx="193">
                  <c:v>6.5408779999999995E-5</c:v>
                </c:pt>
                <c:pt idx="194">
                  <c:v>6.4789550000000004E-5</c:v>
                </c:pt>
                <c:pt idx="195">
                  <c:v>6.4167189999999997E-5</c:v>
                </c:pt>
                <c:pt idx="196">
                  <c:v>6.3555719999999993E-5</c:v>
                </c:pt>
                <c:pt idx="197">
                  <c:v>6.2958669999999995E-5</c:v>
                </c:pt>
                <c:pt idx="198">
                  <c:v>6.2371390000000003E-5</c:v>
                </c:pt>
                <c:pt idx="199">
                  <c:v>6.1791799999999993E-5</c:v>
                </c:pt>
                <c:pt idx="200">
                  <c:v>6.1221770000000002E-5</c:v>
                </c:pt>
                <c:pt idx="201">
                  <c:v>6.0661800000000003E-5</c:v>
                </c:pt>
                <c:pt idx="202">
                  <c:v>6.0107830000000003E-5</c:v>
                </c:pt>
                <c:pt idx="203">
                  <c:v>5.9569420000000001E-5</c:v>
                </c:pt>
                <c:pt idx="204">
                  <c:v>5.9040080000000003E-5</c:v>
                </c:pt>
                <c:pt idx="205">
                  <c:v>5.851822E-5</c:v>
                </c:pt>
                <c:pt idx="206">
                  <c:v>5.800619E-5</c:v>
                </c:pt>
                <c:pt idx="207">
                  <c:v>5.7495109999999998E-5</c:v>
                </c:pt>
                <c:pt idx="208">
                  <c:v>5.6991969999999997E-5</c:v>
                </c:pt>
                <c:pt idx="209">
                  <c:v>5.6498759999999999E-5</c:v>
                </c:pt>
                <c:pt idx="210">
                  <c:v>5.6009289999999999E-5</c:v>
                </c:pt>
                <c:pt idx="211">
                  <c:v>5.5524459999999997E-5</c:v>
                </c:pt>
                <c:pt idx="212">
                  <c:v>5.5049429999999997E-5</c:v>
                </c:pt>
                <c:pt idx="213">
                  <c:v>5.4579220000000002E-5</c:v>
                </c:pt>
                <c:pt idx="214">
                  <c:v>5.4108499999999999E-5</c:v>
                </c:pt>
                <c:pt idx="215">
                  <c:v>5.364618E-5</c:v>
                </c:pt>
                <c:pt idx="216">
                  <c:v>5.3186480000000002E-5</c:v>
                </c:pt>
                <c:pt idx="217">
                  <c:v>5.2735200000000003E-5</c:v>
                </c:pt>
                <c:pt idx="218">
                  <c:v>5.2282569999999998E-5</c:v>
                </c:pt>
                <c:pt idx="219">
                  <c:v>5.1836409999999998E-5</c:v>
                </c:pt>
                <c:pt idx="220">
                  <c:v>5.1393069999999999E-5</c:v>
                </c:pt>
                <c:pt idx="221">
                  <c:v>5.0950959999999998E-5</c:v>
                </c:pt>
                <c:pt idx="222">
                  <c:v>5.0513090000000002E-5</c:v>
                </c:pt>
                <c:pt idx="223">
                  <c:v>5.0081599999999998E-5</c:v>
                </c:pt>
                <c:pt idx="224">
                  <c:v>4.965289E-5</c:v>
                </c:pt>
                <c:pt idx="225">
                  <c:v>4.9223920000000003E-5</c:v>
                </c:pt>
                <c:pt idx="226">
                  <c:v>4.8806240000000003E-5</c:v>
                </c:pt>
                <c:pt idx="227">
                  <c:v>4.8386459999999999E-5</c:v>
                </c:pt>
                <c:pt idx="228">
                  <c:v>4.7970609999999998E-5</c:v>
                </c:pt>
                <c:pt idx="229">
                  <c:v>4.7558870000000001E-5</c:v>
                </c:pt>
                <c:pt idx="230">
                  <c:v>4.7150239999999997E-5</c:v>
                </c:pt>
                <c:pt idx="231">
                  <c:v>4.6755280000000001E-5</c:v>
                </c:pt>
                <c:pt idx="232">
                  <c:v>4.6371169999999999E-5</c:v>
                </c:pt>
                <c:pt idx="233">
                  <c:v>4.5985130000000003E-5</c:v>
                </c:pt>
                <c:pt idx="234">
                  <c:v>4.5606019999999998E-5</c:v>
                </c:pt>
                <c:pt idx="235">
                  <c:v>4.523137E-5</c:v>
                </c:pt>
                <c:pt idx="236">
                  <c:v>4.486697E-5</c:v>
                </c:pt>
                <c:pt idx="237">
                  <c:v>4.4506450000000001E-5</c:v>
                </c:pt>
                <c:pt idx="238">
                  <c:v>4.4152569999999999E-5</c:v>
                </c:pt>
                <c:pt idx="239">
                  <c:v>4.3802630000000002E-5</c:v>
                </c:pt>
                <c:pt idx="240">
                  <c:v>4.3458770000000003E-5</c:v>
                </c:pt>
                <c:pt idx="241">
                  <c:v>4.3116450000000003E-5</c:v>
                </c:pt>
                <c:pt idx="242">
                  <c:v>4.2783030000000002E-5</c:v>
                </c:pt>
                <c:pt idx="243">
                  <c:v>4.2451509999999999E-5</c:v>
                </c:pt>
                <c:pt idx="244">
                  <c:v>4.2126899999999998E-5</c:v>
                </c:pt>
                <c:pt idx="245">
                  <c:v>4.1805170000000002E-5</c:v>
                </c:pt>
                <c:pt idx="246">
                  <c:v>4.148791E-5</c:v>
                </c:pt>
                <c:pt idx="247">
                  <c:v>4.1177309999999997E-5</c:v>
                </c:pt>
                <c:pt idx="248">
                  <c:v>4.0869969999999998E-5</c:v>
                </c:pt>
                <c:pt idx="249">
                  <c:v>4.0565229999999998E-5</c:v>
                </c:pt>
                <c:pt idx="250">
                  <c:v>4.0264420000000002E-5</c:v>
                </c:pt>
                <c:pt idx="251">
                  <c:v>3.997758E-5</c:v>
                </c:pt>
                <c:pt idx="252">
                  <c:v>3.968998E-5</c:v>
                </c:pt>
                <c:pt idx="253">
                  <c:v>3.9407119999999999E-5</c:v>
                </c:pt>
                <c:pt idx="254">
                  <c:v>3.9128080000000001E-5</c:v>
                </c:pt>
                <c:pt idx="255">
                  <c:v>3.8853950000000001E-5</c:v>
                </c:pt>
                <c:pt idx="256">
                  <c:v>3.858E-5</c:v>
                </c:pt>
                <c:pt idx="257">
                  <c:v>3.8312760000000001E-5</c:v>
                </c:pt>
                <c:pt idx="258">
                  <c:v>3.8046049999999998E-5</c:v>
                </c:pt>
                <c:pt idx="259">
                  <c:v>3.778599E-5</c:v>
                </c:pt>
                <c:pt idx="260">
                  <c:v>3.7529630000000003E-5</c:v>
                </c:pt>
                <c:pt idx="261">
                  <c:v>3.7273410000000002E-5</c:v>
                </c:pt>
                <c:pt idx="262">
                  <c:v>3.702163E-5</c:v>
                </c:pt>
                <c:pt idx="263">
                  <c:v>3.6773729999999999E-5</c:v>
                </c:pt>
                <c:pt idx="264">
                  <c:v>3.6526989999999997E-5</c:v>
                </c:pt>
                <c:pt idx="265">
                  <c:v>3.6281990000000002E-5</c:v>
                </c:pt>
                <c:pt idx="266">
                  <c:v>3.6040510000000002E-5</c:v>
                </c:pt>
                <c:pt idx="267">
                  <c:v>3.5806290000000002E-5</c:v>
                </c:pt>
                <c:pt idx="268">
                  <c:v>3.5568819999999999E-5</c:v>
                </c:pt>
                <c:pt idx="269">
                  <c:v>3.5335349999999997E-5</c:v>
                </c:pt>
                <c:pt idx="270">
                  <c:v>3.5102540000000001E-5</c:v>
                </c:pt>
                <c:pt idx="271">
                  <c:v>3.4874730000000002E-5</c:v>
                </c:pt>
                <c:pt idx="272">
                  <c:v>3.4641129999999998E-5</c:v>
                </c:pt>
                <c:pt idx="273">
                  <c:v>3.4411530000000003E-5</c:v>
                </c:pt>
                <c:pt idx="274">
                  <c:v>3.4184960000000003E-5</c:v>
                </c:pt>
                <c:pt idx="275">
                  <c:v>3.3957949999999999E-5</c:v>
                </c:pt>
                <c:pt idx="276">
                  <c:v>3.3728630000000003E-5</c:v>
                </c:pt>
                <c:pt idx="277">
                  <c:v>3.350085E-5</c:v>
                </c:pt>
                <c:pt idx="278">
                  <c:v>3.327264E-5</c:v>
                </c:pt>
                <c:pt idx="279">
                  <c:v>3.3043519999999998E-5</c:v>
                </c:pt>
                <c:pt idx="280">
                  <c:v>3.280817E-5</c:v>
                </c:pt>
                <c:pt idx="281">
                  <c:v>3.2567149999999999E-5</c:v>
                </c:pt>
                <c:pt idx="282">
                  <c:v>3.2329439999999999E-5</c:v>
                </c:pt>
                <c:pt idx="283">
                  <c:v>3.2097110000000002E-5</c:v>
                </c:pt>
                <c:pt idx="284">
                  <c:v>3.1866390000000003E-5</c:v>
                </c:pt>
                <c:pt idx="285">
                  <c:v>3.1640210000000003E-5</c:v>
                </c:pt>
                <c:pt idx="286">
                  <c:v>3.1417700000000002E-5</c:v>
                </c:pt>
                <c:pt idx="287">
                  <c:v>3.1201190000000001E-5</c:v>
                </c:pt>
                <c:pt idx="288">
                  <c:v>3.0988660000000001E-5</c:v>
                </c:pt>
                <c:pt idx="289">
                  <c:v>3.0777210000000001E-5</c:v>
                </c:pt>
                <c:pt idx="290">
                  <c:v>3.0571409999999997E-5</c:v>
                </c:pt>
                <c:pt idx="291">
                  <c:v>3.0367909999999998E-5</c:v>
                </c:pt>
                <c:pt idx="292">
                  <c:v>3.0168129999999999E-5</c:v>
                </c:pt>
                <c:pt idx="293">
                  <c:v>2.9969019999999999E-5</c:v>
                </c:pt>
                <c:pt idx="294">
                  <c:v>2.977536E-5</c:v>
                </c:pt>
                <c:pt idx="295">
                  <c:v>2.9583190000000001E-5</c:v>
                </c:pt>
                <c:pt idx="296">
                  <c:v>2.939444E-5</c:v>
                </c:pt>
                <c:pt idx="297">
                  <c:v>2.9207849999999999E-5</c:v>
                </c:pt>
                <c:pt idx="298">
                  <c:v>2.9021280000000001E-5</c:v>
                </c:pt>
                <c:pt idx="299">
                  <c:v>2.8841970000000001E-5</c:v>
                </c:pt>
                <c:pt idx="300">
                  <c:v>2.866029E-5</c:v>
                </c:pt>
                <c:pt idx="301">
                  <c:v>2.8484730000000001E-5</c:v>
                </c:pt>
                <c:pt idx="302">
                  <c:v>2.8310399999999999E-5</c:v>
                </c:pt>
                <c:pt idx="303">
                  <c:v>2.813843E-5</c:v>
                </c:pt>
                <c:pt idx="304">
                  <c:v>2.7972270000000001E-5</c:v>
                </c:pt>
                <c:pt idx="305">
                  <c:v>2.780715E-5</c:v>
                </c:pt>
                <c:pt idx="306">
                  <c:v>2.764296E-5</c:v>
                </c:pt>
                <c:pt idx="307">
                  <c:v>2.74824E-5</c:v>
                </c:pt>
                <c:pt idx="308">
                  <c:v>2.7324480000000001E-5</c:v>
                </c:pt>
                <c:pt idx="309">
                  <c:v>2.716526E-5</c:v>
                </c:pt>
                <c:pt idx="310">
                  <c:v>2.7010459999999999E-5</c:v>
                </c:pt>
                <c:pt idx="311">
                  <c:v>2.6858890000000001E-5</c:v>
                </c:pt>
                <c:pt idx="312">
                  <c:v>2.670559E-5</c:v>
                </c:pt>
                <c:pt idx="313">
                  <c:v>2.655501E-5</c:v>
                </c:pt>
                <c:pt idx="314">
                  <c:v>2.6411040000000001E-5</c:v>
                </c:pt>
                <c:pt idx="315">
                  <c:v>2.6262899999999999E-5</c:v>
                </c:pt>
                <c:pt idx="316">
                  <c:v>2.611834E-5</c:v>
                </c:pt>
                <c:pt idx="317">
                  <c:v>2.59759E-5</c:v>
                </c:pt>
                <c:pt idx="318">
                  <c:v>2.5836929999999999E-5</c:v>
                </c:pt>
                <c:pt idx="319">
                  <c:v>2.5697230000000001E-5</c:v>
                </c:pt>
                <c:pt idx="320">
                  <c:v>2.55604E-5</c:v>
                </c:pt>
                <c:pt idx="321">
                  <c:v>2.542575E-5</c:v>
                </c:pt>
                <c:pt idx="322">
                  <c:v>2.5289480000000001E-5</c:v>
                </c:pt>
                <c:pt idx="323">
                  <c:v>2.51572E-5</c:v>
                </c:pt>
                <c:pt idx="324">
                  <c:v>2.5026680000000001E-5</c:v>
                </c:pt>
                <c:pt idx="325">
                  <c:v>2.4897389999999999E-5</c:v>
                </c:pt>
                <c:pt idx="326">
                  <c:v>2.4768319999999999E-5</c:v>
                </c:pt>
                <c:pt idx="327">
                  <c:v>2.4640620000000001E-5</c:v>
                </c:pt>
                <c:pt idx="328">
                  <c:v>2.4512660000000001E-5</c:v>
                </c:pt>
                <c:pt idx="329">
                  <c:v>2.4385119999999999E-5</c:v>
                </c:pt>
                <c:pt idx="330">
                  <c:v>2.4258010000000001E-5</c:v>
                </c:pt>
                <c:pt idx="331">
                  <c:v>2.413313E-5</c:v>
                </c:pt>
                <c:pt idx="332">
                  <c:v>2.400421E-5</c:v>
                </c:pt>
                <c:pt idx="333">
                  <c:v>2.3875440000000001E-5</c:v>
                </c:pt>
                <c:pt idx="334">
                  <c:v>2.3742119999999999E-5</c:v>
                </c:pt>
                <c:pt idx="335">
                  <c:v>2.359872E-5</c:v>
                </c:pt>
                <c:pt idx="336">
                  <c:v>2.3446860000000001E-5</c:v>
                </c:pt>
                <c:pt idx="337">
                  <c:v>2.3296389999999999E-5</c:v>
                </c:pt>
                <c:pt idx="338">
                  <c:v>2.3147740000000001E-5</c:v>
                </c:pt>
                <c:pt idx="339">
                  <c:v>2.3003740000000001E-5</c:v>
                </c:pt>
                <c:pt idx="340">
                  <c:v>2.286109E-5</c:v>
                </c:pt>
                <c:pt idx="341">
                  <c:v>2.272113E-5</c:v>
                </c:pt>
                <c:pt idx="342">
                  <c:v>2.258285E-5</c:v>
                </c:pt>
                <c:pt idx="343">
                  <c:v>2.245E-5</c:v>
                </c:pt>
                <c:pt idx="344">
                  <c:v>2.231778E-5</c:v>
                </c:pt>
                <c:pt idx="345">
                  <c:v>2.2188249999999999E-5</c:v>
                </c:pt>
                <c:pt idx="346">
                  <c:v>2.2060589999999999E-5</c:v>
                </c:pt>
                <c:pt idx="347">
                  <c:v>2.1934390000000001E-5</c:v>
                </c:pt>
                <c:pt idx="348">
                  <c:v>2.1812300000000001E-5</c:v>
                </c:pt>
                <c:pt idx="349">
                  <c:v>2.169173E-5</c:v>
                </c:pt>
                <c:pt idx="350">
                  <c:v>2.1571390000000001E-5</c:v>
                </c:pt>
                <c:pt idx="351">
                  <c:v>2.145398E-5</c:v>
                </c:pt>
                <c:pt idx="352">
                  <c:v>2.133783E-5</c:v>
                </c:pt>
                <c:pt idx="353">
                  <c:v>2.1225309999999999E-5</c:v>
                </c:pt>
                <c:pt idx="354">
                  <c:v>2.111354E-5</c:v>
                </c:pt>
                <c:pt idx="355">
                  <c:v>2.1000589999999999E-5</c:v>
                </c:pt>
                <c:pt idx="356">
                  <c:v>2.089288E-5</c:v>
                </c:pt>
                <c:pt idx="357">
                  <c:v>2.0788489999999999E-5</c:v>
                </c:pt>
                <c:pt idx="358">
                  <c:v>2.0683249999999999E-5</c:v>
                </c:pt>
                <c:pt idx="359">
                  <c:v>2.0579100000000001E-5</c:v>
                </c:pt>
                <c:pt idx="360">
                  <c:v>2.0476779999999999E-5</c:v>
                </c:pt>
                <c:pt idx="361">
                  <c:v>2.0376600000000001E-5</c:v>
                </c:pt>
                <c:pt idx="362">
                  <c:v>2.027667E-5</c:v>
                </c:pt>
                <c:pt idx="363">
                  <c:v>2.0176780000000002E-5</c:v>
                </c:pt>
                <c:pt idx="364">
                  <c:v>2.0080530000000001E-5</c:v>
                </c:pt>
                <c:pt idx="365">
                  <c:v>1.998612E-5</c:v>
                </c:pt>
                <c:pt idx="366">
                  <c:v>1.9890490000000001E-5</c:v>
                </c:pt>
                <c:pt idx="367">
                  <c:v>1.9795600000000001E-5</c:v>
                </c:pt>
                <c:pt idx="368">
                  <c:v>1.9705030000000001E-5</c:v>
                </c:pt>
                <c:pt idx="369">
                  <c:v>1.961532E-5</c:v>
                </c:pt>
                <c:pt idx="370">
                  <c:v>1.952505E-5</c:v>
                </c:pt>
                <c:pt idx="371">
                  <c:v>1.943597E-5</c:v>
                </c:pt>
                <c:pt idx="372">
                  <c:v>1.9350629999999999E-5</c:v>
                </c:pt>
                <c:pt idx="373">
                  <c:v>1.92639E-5</c:v>
                </c:pt>
                <c:pt idx="374">
                  <c:v>1.9178090000000001E-5</c:v>
                </c:pt>
                <c:pt idx="375">
                  <c:v>1.9095579999999999E-5</c:v>
                </c:pt>
                <c:pt idx="376">
                  <c:v>1.90136E-5</c:v>
                </c:pt>
                <c:pt idx="377">
                  <c:v>1.8933600000000001E-5</c:v>
                </c:pt>
                <c:pt idx="378">
                  <c:v>1.8852299999999999E-5</c:v>
                </c:pt>
                <c:pt idx="379">
                  <c:v>1.8773230000000001E-5</c:v>
                </c:pt>
                <c:pt idx="380">
                  <c:v>1.869476E-5</c:v>
                </c:pt>
                <c:pt idx="381">
                  <c:v>1.86179E-5</c:v>
                </c:pt>
                <c:pt idx="382">
                  <c:v>1.8539740000000001E-5</c:v>
                </c:pt>
                <c:pt idx="383">
                  <c:v>1.8464430000000001E-5</c:v>
                </c:pt>
                <c:pt idx="384">
                  <c:v>1.8386350000000001E-5</c:v>
                </c:pt>
                <c:pt idx="385">
                  <c:v>1.8311330000000001E-5</c:v>
                </c:pt>
                <c:pt idx="386">
                  <c:v>1.8231679999999999E-5</c:v>
                </c:pt>
                <c:pt idx="387">
                  <c:v>1.8146679999999999E-5</c:v>
                </c:pt>
                <c:pt idx="388">
                  <c:v>1.8049610000000001E-5</c:v>
                </c:pt>
                <c:pt idx="389">
                  <c:v>1.7948280000000001E-5</c:v>
                </c:pt>
                <c:pt idx="390">
                  <c:v>1.7845719999999999E-5</c:v>
                </c:pt>
                <c:pt idx="391">
                  <c:v>1.7745110000000001E-5</c:v>
                </c:pt>
                <c:pt idx="392">
                  <c:v>1.7646809999999999E-5</c:v>
                </c:pt>
                <c:pt idx="393">
                  <c:v>1.755073E-5</c:v>
                </c:pt>
                <c:pt idx="394">
                  <c:v>1.745478E-5</c:v>
                </c:pt>
                <c:pt idx="395">
                  <c:v>1.7362980000000002E-5</c:v>
                </c:pt>
                <c:pt idx="396">
                  <c:v>1.72719E-5</c:v>
                </c:pt>
                <c:pt idx="397">
                  <c:v>1.7183050000000001E-5</c:v>
                </c:pt>
                <c:pt idx="398">
                  <c:v>1.709628E-5</c:v>
                </c:pt>
                <c:pt idx="399">
                  <c:v>1.7010820000000001E-5</c:v>
                </c:pt>
                <c:pt idx="400">
                  <c:v>1.6925889999999999E-5</c:v>
                </c:pt>
                <c:pt idx="401">
                  <c:v>1.6843330000000001E-5</c:v>
                </c:pt>
                <c:pt idx="402">
                  <c:v>1.6761730000000001E-5</c:v>
                </c:pt>
                <c:pt idx="403">
                  <c:v>1.668287E-5</c:v>
                </c:pt>
                <c:pt idx="404">
                  <c:v>1.6605530000000001E-5</c:v>
                </c:pt>
                <c:pt idx="405">
                  <c:v>1.6530120000000001E-5</c:v>
                </c:pt>
                <c:pt idx="406">
                  <c:v>1.6456079999999998E-5</c:v>
                </c:pt>
                <c:pt idx="407">
                  <c:v>1.6383729999999999E-5</c:v>
                </c:pt>
                <c:pt idx="408">
                  <c:v>1.6311640000000001E-5</c:v>
                </c:pt>
                <c:pt idx="409">
                  <c:v>1.6241189999999999E-5</c:v>
                </c:pt>
                <c:pt idx="410">
                  <c:v>1.6170569999999999E-5</c:v>
                </c:pt>
                <c:pt idx="411">
                  <c:v>1.610128E-5</c:v>
                </c:pt>
                <c:pt idx="412">
                  <c:v>1.6033300000000001E-5</c:v>
                </c:pt>
                <c:pt idx="413">
                  <c:v>1.5965509999999999E-5</c:v>
                </c:pt>
                <c:pt idx="414">
                  <c:v>1.5898669999999999E-5</c:v>
                </c:pt>
                <c:pt idx="415">
                  <c:v>1.5831570000000001E-5</c:v>
                </c:pt>
                <c:pt idx="416">
                  <c:v>1.5765030000000001E-5</c:v>
                </c:pt>
                <c:pt idx="417">
                  <c:v>1.570046E-5</c:v>
                </c:pt>
                <c:pt idx="418">
                  <c:v>1.5636169999999999E-5</c:v>
                </c:pt>
                <c:pt idx="419">
                  <c:v>1.5573499999999999E-5</c:v>
                </c:pt>
                <c:pt idx="420">
                  <c:v>1.5509310000000001E-5</c:v>
                </c:pt>
                <c:pt idx="421">
                  <c:v>1.544793E-5</c:v>
                </c:pt>
                <c:pt idx="422">
                  <c:v>1.5386939999999999E-5</c:v>
                </c:pt>
                <c:pt idx="423">
                  <c:v>1.5325060000000001E-5</c:v>
                </c:pt>
                <c:pt idx="424">
                  <c:v>1.5265309999999998E-5</c:v>
                </c:pt>
                <c:pt idx="425">
                  <c:v>1.5205169999999999E-5</c:v>
                </c:pt>
                <c:pt idx="426">
                  <c:v>1.5146150000000001E-5</c:v>
                </c:pt>
                <c:pt idx="427">
                  <c:v>1.508606E-5</c:v>
                </c:pt>
                <c:pt idx="428">
                  <c:v>1.502808E-5</c:v>
                </c:pt>
                <c:pt idx="429">
                  <c:v>1.497079E-5</c:v>
                </c:pt>
                <c:pt idx="430">
                  <c:v>1.49126E-5</c:v>
                </c:pt>
                <c:pt idx="431">
                  <c:v>1.4856060000000001E-5</c:v>
                </c:pt>
                <c:pt idx="432">
                  <c:v>1.479938E-5</c:v>
                </c:pt>
                <c:pt idx="433">
                  <c:v>1.47442E-5</c:v>
                </c:pt>
                <c:pt idx="434">
                  <c:v>1.4686500000000001E-5</c:v>
                </c:pt>
                <c:pt idx="435">
                  <c:v>1.4630589999999999E-5</c:v>
                </c:pt>
                <c:pt idx="436">
                  <c:v>1.457224E-5</c:v>
                </c:pt>
                <c:pt idx="437">
                  <c:v>1.451504E-5</c:v>
                </c:pt>
                <c:pt idx="438">
                  <c:v>1.445053E-5</c:v>
                </c:pt>
                <c:pt idx="439">
                  <c:v>1.438339E-5</c:v>
                </c:pt>
                <c:pt idx="440">
                  <c:v>1.431375E-5</c:v>
                </c:pt>
                <c:pt idx="441">
                  <c:v>1.4245520000000001E-5</c:v>
                </c:pt>
                <c:pt idx="442">
                  <c:v>1.4175999999999999E-5</c:v>
                </c:pt>
                <c:pt idx="443">
                  <c:v>1.410634E-5</c:v>
                </c:pt>
                <c:pt idx="444">
                  <c:v>1.404177E-5</c:v>
                </c:pt>
                <c:pt idx="445">
                  <c:v>1.397942E-5</c:v>
                </c:pt>
                <c:pt idx="446">
                  <c:v>1.3917750000000001E-5</c:v>
                </c:pt>
                <c:pt idx="447">
                  <c:v>1.3857040000000001E-5</c:v>
                </c:pt>
                <c:pt idx="448">
                  <c:v>1.379658E-5</c:v>
                </c:pt>
                <c:pt idx="449">
                  <c:v>1.373805E-5</c:v>
                </c:pt>
                <c:pt idx="450">
                  <c:v>1.368081E-5</c:v>
                </c:pt>
                <c:pt idx="451">
                  <c:v>1.362385E-5</c:v>
                </c:pt>
                <c:pt idx="452">
                  <c:v>1.356806E-5</c:v>
                </c:pt>
                <c:pt idx="453">
                  <c:v>1.351246E-5</c:v>
                </c:pt>
                <c:pt idx="454">
                  <c:v>1.345772E-5</c:v>
                </c:pt>
                <c:pt idx="455">
                  <c:v>1.34046E-5</c:v>
                </c:pt>
                <c:pt idx="456">
                  <c:v>1.33505E-5</c:v>
                </c:pt>
                <c:pt idx="457">
                  <c:v>1.329824E-5</c:v>
                </c:pt>
                <c:pt idx="458">
                  <c:v>1.3246110000000001E-5</c:v>
                </c:pt>
                <c:pt idx="459">
                  <c:v>1.319393E-5</c:v>
                </c:pt>
                <c:pt idx="460">
                  <c:v>1.3143169999999999E-5</c:v>
                </c:pt>
                <c:pt idx="461">
                  <c:v>1.309291E-5</c:v>
                </c:pt>
                <c:pt idx="462">
                  <c:v>1.304435E-5</c:v>
                </c:pt>
                <c:pt idx="463">
                  <c:v>1.29966E-5</c:v>
                </c:pt>
                <c:pt idx="464">
                  <c:v>1.294989E-5</c:v>
                </c:pt>
                <c:pt idx="465">
                  <c:v>1.290308E-5</c:v>
                </c:pt>
                <c:pt idx="466">
                  <c:v>1.2856059999999999E-5</c:v>
                </c:pt>
                <c:pt idx="467">
                  <c:v>1.2809079999999999E-5</c:v>
                </c:pt>
                <c:pt idx="468">
                  <c:v>1.2764010000000001E-5</c:v>
                </c:pt>
                <c:pt idx="469">
                  <c:v>1.271826E-5</c:v>
                </c:pt>
                <c:pt idx="470">
                  <c:v>1.267277E-5</c:v>
                </c:pt>
                <c:pt idx="471">
                  <c:v>1.262817E-5</c:v>
                </c:pt>
                <c:pt idx="472">
                  <c:v>1.258385E-5</c:v>
                </c:pt>
                <c:pt idx="473">
                  <c:v>1.253993E-5</c:v>
                </c:pt>
                <c:pt idx="474">
                  <c:v>1.2496179999999999E-5</c:v>
                </c:pt>
                <c:pt idx="475">
                  <c:v>1.2452639999999999E-5</c:v>
                </c:pt>
                <c:pt idx="476">
                  <c:v>1.240937E-5</c:v>
                </c:pt>
                <c:pt idx="477">
                  <c:v>1.2366980000000001E-5</c:v>
                </c:pt>
                <c:pt idx="478">
                  <c:v>1.232447E-5</c:v>
                </c:pt>
                <c:pt idx="479">
                  <c:v>1.228195E-5</c:v>
                </c:pt>
                <c:pt idx="480">
                  <c:v>1.2240649999999999E-5</c:v>
                </c:pt>
                <c:pt idx="481">
                  <c:v>1.2199529999999999E-5</c:v>
                </c:pt>
                <c:pt idx="482">
                  <c:v>1.2157999999999999E-5</c:v>
                </c:pt>
                <c:pt idx="483">
                  <c:v>1.2116000000000001E-5</c:v>
                </c:pt>
                <c:pt idx="484">
                  <c:v>1.2075560000000001E-5</c:v>
                </c:pt>
                <c:pt idx="485">
                  <c:v>1.203564E-5</c:v>
                </c:pt>
                <c:pt idx="486">
                  <c:v>1.1995069999999999E-5</c:v>
                </c:pt>
                <c:pt idx="487">
                  <c:v>1.195486E-5</c:v>
                </c:pt>
                <c:pt idx="488">
                  <c:v>1.191509E-5</c:v>
                </c:pt>
                <c:pt idx="489">
                  <c:v>1.187576E-5</c:v>
                </c:pt>
                <c:pt idx="490">
                  <c:v>1.1835890000000001E-5</c:v>
                </c:pt>
                <c:pt idx="491">
                  <c:v>1.1798040000000001E-5</c:v>
                </c:pt>
                <c:pt idx="492">
                  <c:v>1.175832E-5</c:v>
                </c:pt>
                <c:pt idx="493">
                  <c:v>1.1719630000000001E-5</c:v>
                </c:pt>
                <c:pt idx="494">
                  <c:v>1.1681949999999999E-5</c:v>
                </c:pt>
                <c:pt idx="495">
                  <c:v>1.164341E-5</c:v>
                </c:pt>
                <c:pt idx="496">
                  <c:v>1.160531E-5</c:v>
                </c:pt>
                <c:pt idx="497">
                  <c:v>1.156739E-5</c:v>
                </c:pt>
                <c:pt idx="498">
                  <c:v>1.152945E-5</c:v>
                </c:pt>
                <c:pt idx="499">
                  <c:v>1.149007E-5</c:v>
                </c:pt>
                <c:pt idx="500">
                  <c:v>1.144825E-5</c:v>
                </c:pt>
                <c:pt idx="501">
                  <c:v>1.1406270000000001E-5</c:v>
                </c:pt>
                <c:pt idx="502">
                  <c:v>1.136417E-5</c:v>
                </c:pt>
                <c:pt idx="503">
                  <c:v>1.1324390000000001E-5</c:v>
                </c:pt>
                <c:pt idx="504">
                  <c:v>1.1285819999999999E-5</c:v>
                </c:pt>
                <c:pt idx="505">
                  <c:v>1.124938E-5</c:v>
                </c:pt>
                <c:pt idx="506">
                  <c:v>1.121209E-5</c:v>
                </c:pt>
                <c:pt idx="507">
                  <c:v>1.117645E-5</c:v>
                </c:pt>
                <c:pt idx="508">
                  <c:v>1.1140420000000001E-5</c:v>
                </c:pt>
                <c:pt idx="509">
                  <c:v>1.1105819999999999E-5</c:v>
                </c:pt>
                <c:pt idx="510">
                  <c:v>1.1070920000000001E-5</c:v>
                </c:pt>
                <c:pt idx="511">
                  <c:v>1.1036489999999999E-5</c:v>
                </c:pt>
                <c:pt idx="512">
                  <c:v>1.100148E-5</c:v>
                </c:pt>
                <c:pt idx="513">
                  <c:v>1.0968269999999999E-5</c:v>
                </c:pt>
                <c:pt idx="514">
                  <c:v>1.0933909999999999E-5</c:v>
                </c:pt>
                <c:pt idx="515">
                  <c:v>1.090079E-5</c:v>
                </c:pt>
                <c:pt idx="516">
                  <c:v>1.0867940000000001E-5</c:v>
                </c:pt>
                <c:pt idx="517">
                  <c:v>1.083529E-5</c:v>
                </c:pt>
                <c:pt idx="518">
                  <c:v>1.080194E-5</c:v>
                </c:pt>
                <c:pt idx="519">
                  <c:v>1.0769740000000001E-5</c:v>
                </c:pt>
                <c:pt idx="520">
                  <c:v>1.0739159999999999E-5</c:v>
                </c:pt>
                <c:pt idx="521">
                  <c:v>1.070853E-5</c:v>
                </c:pt>
                <c:pt idx="522">
                  <c:v>1.067805E-5</c:v>
                </c:pt>
                <c:pt idx="523">
                  <c:v>1.0648539999999999E-5</c:v>
                </c:pt>
                <c:pt idx="524">
                  <c:v>1.061966E-5</c:v>
                </c:pt>
                <c:pt idx="525">
                  <c:v>1.0589690000000001E-5</c:v>
                </c:pt>
                <c:pt idx="526">
                  <c:v>1.056055E-5</c:v>
                </c:pt>
                <c:pt idx="527">
                  <c:v>1.0530389999999999E-5</c:v>
                </c:pt>
                <c:pt idx="528">
                  <c:v>1.0501789999999999E-5</c:v>
                </c:pt>
                <c:pt idx="529">
                  <c:v>1.047359E-5</c:v>
                </c:pt>
                <c:pt idx="530">
                  <c:v>1.0444440000000001E-5</c:v>
                </c:pt>
                <c:pt idx="531">
                  <c:v>1.041581E-5</c:v>
                </c:pt>
                <c:pt idx="532">
                  <c:v>1.0386660000000001E-5</c:v>
                </c:pt>
                <c:pt idx="533">
                  <c:v>1.0359059999999999E-5</c:v>
                </c:pt>
                <c:pt idx="534">
                  <c:v>1.033125E-5</c:v>
                </c:pt>
                <c:pt idx="535">
                  <c:v>1.0303069999999999E-5</c:v>
                </c:pt>
                <c:pt idx="536">
                  <c:v>1.0274859999999999E-5</c:v>
                </c:pt>
                <c:pt idx="537">
                  <c:v>1.024777E-5</c:v>
                </c:pt>
                <c:pt idx="538">
                  <c:v>1.0219839999999999E-5</c:v>
                </c:pt>
                <c:pt idx="539">
                  <c:v>1.019275E-5</c:v>
                </c:pt>
                <c:pt idx="540">
                  <c:v>1.016556E-5</c:v>
                </c:pt>
                <c:pt idx="541">
                  <c:v>1.013921E-5</c:v>
                </c:pt>
                <c:pt idx="542">
                  <c:v>1.0111519999999999E-5</c:v>
                </c:pt>
                <c:pt idx="543">
                  <c:v>1.0085559999999999E-5</c:v>
                </c:pt>
                <c:pt idx="544">
                  <c:v>1.0059060000000001E-5</c:v>
                </c:pt>
                <c:pt idx="545">
                  <c:v>1.003219E-5</c:v>
                </c:pt>
                <c:pt idx="546">
                  <c:v>1.000624E-5</c:v>
                </c:pt>
                <c:pt idx="547">
                  <c:v>9.979985E-6</c:v>
                </c:pt>
                <c:pt idx="548">
                  <c:v>9.9543220000000007E-6</c:v>
                </c:pt>
                <c:pt idx="549">
                  <c:v>9.9289540000000001E-6</c:v>
                </c:pt>
                <c:pt idx="550">
                  <c:v>9.9021449999999994E-6</c:v>
                </c:pt>
                <c:pt idx="551">
                  <c:v>9.8770379999999994E-6</c:v>
                </c:pt>
                <c:pt idx="552">
                  <c:v>9.851735E-6</c:v>
                </c:pt>
                <c:pt idx="553">
                  <c:v>9.8263600000000002E-6</c:v>
                </c:pt>
                <c:pt idx="554">
                  <c:v>9.8014079999999992E-6</c:v>
                </c:pt>
                <c:pt idx="555">
                  <c:v>9.7762889999999998E-6</c:v>
                </c:pt>
                <c:pt idx="556">
                  <c:v>9.7515580000000001E-6</c:v>
                </c:pt>
                <c:pt idx="557">
                  <c:v>9.7264610000000008E-6</c:v>
                </c:pt>
                <c:pt idx="558">
                  <c:v>9.7002379999999997E-6</c:v>
                </c:pt>
                <c:pt idx="559">
                  <c:v>9.6750339999999994E-6</c:v>
                </c:pt>
                <c:pt idx="560">
                  <c:v>9.6497349999999992E-6</c:v>
                </c:pt>
                <c:pt idx="561">
                  <c:v>9.6259610000000007E-6</c:v>
                </c:pt>
                <c:pt idx="562">
                  <c:v>9.6011819999999996E-6</c:v>
                </c:pt>
                <c:pt idx="563">
                  <c:v>9.5790480000000006E-6</c:v>
                </c:pt>
                <c:pt idx="564">
                  <c:v>9.5571399999999998E-6</c:v>
                </c:pt>
                <c:pt idx="565">
                  <c:v>9.5364090000000003E-6</c:v>
                </c:pt>
                <c:pt idx="566">
                  <c:v>9.5159169999999996E-6</c:v>
                </c:pt>
                <c:pt idx="567">
                  <c:v>9.4947489999999998E-6</c:v>
                </c:pt>
                <c:pt idx="568">
                  <c:v>9.4743640000000001E-6</c:v>
                </c:pt>
                <c:pt idx="569">
                  <c:v>9.4536799999999992E-6</c:v>
                </c:pt>
                <c:pt idx="570">
                  <c:v>9.4330469999999995E-6</c:v>
                </c:pt>
                <c:pt idx="571">
                  <c:v>9.4123309999999994E-6</c:v>
                </c:pt>
                <c:pt idx="572">
                  <c:v>9.3910980000000001E-6</c:v>
                </c:pt>
                <c:pt idx="573">
                  <c:v>9.3703629999999997E-6</c:v>
                </c:pt>
                <c:pt idx="574">
                  <c:v>9.3495950000000007E-6</c:v>
                </c:pt>
                <c:pt idx="575">
                  <c:v>9.3285750000000007E-6</c:v>
                </c:pt>
                <c:pt idx="576">
                  <c:v>9.3079029999999993E-6</c:v>
                </c:pt>
                <c:pt idx="577">
                  <c:v>9.287169E-6</c:v>
                </c:pt>
                <c:pt idx="578">
                  <c:v>9.2659989999999996E-6</c:v>
                </c:pt>
                <c:pt idx="579">
                  <c:v>9.2463800000000004E-6</c:v>
                </c:pt>
                <c:pt idx="580">
                  <c:v>9.2247410000000005E-6</c:v>
                </c:pt>
                <c:pt idx="581">
                  <c:v>9.2050499999999992E-6</c:v>
                </c:pt>
                <c:pt idx="582">
                  <c:v>9.1848620000000002E-6</c:v>
                </c:pt>
                <c:pt idx="583">
                  <c:v>9.1654330000000006E-6</c:v>
                </c:pt>
                <c:pt idx="584">
                  <c:v>9.1476489999999993E-6</c:v>
                </c:pt>
                <c:pt idx="585">
                  <c:v>9.1299530000000004E-6</c:v>
                </c:pt>
                <c:pt idx="586">
                  <c:v>9.1126789999999992E-6</c:v>
                </c:pt>
                <c:pt idx="587">
                  <c:v>9.09524E-6</c:v>
                </c:pt>
                <c:pt idx="588">
                  <c:v>9.0791260000000003E-6</c:v>
                </c:pt>
                <c:pt idx="589">
                  <c:v>9.0626750000000004E-6</c:v>
                </c:pt>
                <c:pt idx="590">
                  <c:v>9.0457989999999996E-6</c:v>
                </c:pt>
                <c:pt idx="591">
                  <c:v>9.0289560000000008E-6</c:v>
                </c:pt>
                <c:pt idx="592">
                  <c:v>9.0122259999999993E-6</c:v>
                </c:pt>
                <c:pt idx="593">
                  <c:v>8.9963860000000008E-6</c:v>
                </c:pt>
                <c:pt idx="594">
                  <c:v>8.9793090000000002E-6</c:v>
                </c:pt>
                <c:pt idx="595">
                  <c:v>8.9632689999999996E-6</c:v>
                </c:pt>
                <c:pt idx="596">
                  <c:v>8.946731E-6</c:v>
                </c:pt>
                <c:pt idx="597">
                  <c:v>8.9308719999999996E-6</c:v>
                </c:pt>
                <c:pt idx="598">
                  <c:v>8.9140369999999992E-6</c:v>
                </c:pt>
                <c:pt idx="599">
                  <c:v>8.8987470000000003E-6</c:v>
                </c:pt>
                <c:pt idx="600">
                  <c:v>8.8837370000000006E-6</c:v>
                </c:pt>
                <c:pt idx="601">
                  <c:v>8.8682219999999994E-6</c:v>
                </c:pt>
                <c:pt idx="602">
                  <c:v>8.8536460000000002E-6</c:v>
                </c:pt>
                <c:pt idx="603">
                  <c:v>8.83828E-6</c:v>
                </c:pt>
                <c:pt idx="604">
                  <c:v>8.826181E-6</c:v>
                </c:pt>
                <c:pt idx="605">
                  <c:v>8.8153690000000005E-6</c:v>
                </c:pt>
                <c:pt idx="606">
                  <c:v>8.8040120000000002E-6</c:v>
                </c:pt>
                <c:pt idx="607">
                  <c:v>8.7931799999999994E-6</c:v>
                </c:pt>
                <c:pt idx="608">
                  <c:v>8.7812029999999998E-6</c:v>
                </c:pt>
                <c:pt idx="609">
                  <c:v>8.7696440000000002E-6</c:v>
                </c:pt>
                <c:pt idx="610">
                  <c:v>8.7578600000000002E-6</c:v>
                </c:pt>
                <c:pt idx="611">
                  <c:v>8.744964E-6</c:v>
                </c:pt>
                <c:pt idx="612">
                  <c:v>8.7323760000000006E-6</c:v>
                </c:pt>
                <c:pt idx="613">
                  <c:v>8.7199389999999993E-6</c:v>
                </c:pt>
                <c:pt idx="614">
                  <c:v>8.7069990000000004E-6</c:v>
                </c:pt>
                <c:pt idx="615">
                  <c:v>8.6943159999999995E-6</c:v>
                </c:pt>
                <c:pt idx="616">
                  <c:v>8.6810050000000008E-6</c:v>
                </c:pt>
                <c:pt idx="617">
                  <c:v>8.6680719999999993E-6</c:v>
                </c:pt>
                <c:pt idx="618">
                  <c:v>8.6547789999999998E-6</c:v>
                </c:pt>
                <c:pt idx="619">
                  <c:v>8.6411659999999999E-6</c:v>
                </c:pt>
                <c:pt idx="620">
                  <c:v>8.6275619999999996E-6</c:v>
                </c:pt>
                <c:pt idx="621">
                  <c:v>8.6146810000000004E-6</c:v>
                </c:pt>
                <c:pt idx="622">
                  <c:v>8.601066E-6</c:v>
                </c:pt>
                <c:pt idx="623">
                  <c:v>8.5883220000000006E-6</c:v>
                </c:pt>
                <c:pt idx="624">
                  <c:v>8.5744250000000005E-6</c:v>
                </c:pt>
                <c:pt idx="625">
                  <c:v>8.5609139999999996E-6</c:v>
                </c:pt>
                <c:pt idx="626">
                  <c:v>8.5475090000000004E-6</c:v>
                </c:pt>
                <c:pt idx="627">
                  <c:v>8.5331839999999994E-6</c:v>
                </c:pt>
                <c:pt idx="628">
                  <c:v>8.5197200000000005E-6</c:v>
                </c:pt>
                <c:pt idx="629">
                  <c:v>8.5064069999999995E-6</c:v>
                </c:pt>
                <c:pt idx="630">
                  <c:v>8.4919870000000005E-6</c:v>
                </c:pt>
                <c:pt idx="631">
                  <c:v>8.4781719999999996E-6</c:v>
                </c:pt>
                <c:pt idx="632">
                  <c:v>8.4643570000000005E-6</c:v>
                </c:pt>
                <c:pt idx="633">
                  <c:v>8.4508099999999995E-6</c:v>
                </c:pt>
                <c:pt idx="634">
                  <c:v>8.4373210000000005E-6</c:v>
                </c:pt>
                <c:pt idx="635">
                  <c:v>8.4236250000000002E-6</c:v>
                </c:pt>
                <c:pt idx="636">
                  <c:v>8.4101850000000002E-6</c:v>
                </c:pt>
                <c:pt idx="637">
                  <c:v>8.3970919999999994E-6</c:v>
                </c:pt>
                <c:pt idx="638">
                  <c:v>8.3837599999999998E-6</c:v>
                </c:pt>
                <c:pt idx="639">
                  <c:v>8.3705220000000008E-6</c:v>
                </c:pt>
                <c:pt idx="640">
                  <c:v>8.3591900000000005E-6</c:v>
                </c:pt>
                <c:pt idx="641">
                  <c:v>8.3499669999999994E-6</c:v>
                </c:pt>
                <c:pt idx="642">
                  <c:v>8.3392919999999997E-6</c:v>
                </c:pt>
                <c:pt idx="643">
                  <c:v>8.3287870000000001E-6</c:v>
                </c:pt>
                <c:pt idx="644">
                  <c:v>8.317293E-6</c:v>
                </c:pt>
                <c:pt idx="645">
                  <c:v>8.305994E-6</c:v>
                </c:pt>
                <c:pt idx="646">
                  <c:v>8.2918040000000001E-6</c:v>
                </c:pt>
                <c:pt idx="647">
                  <c:v>8.2794900000000002E-6</c:v>
                </c:pt>
                <c:pt idx="648">
                  <c:v>8.2647000000000007E-6</c:v>
                </c:pt>
                <c:pt idx="649">
                  <c:v>8.2498360000000003E-6</c:v>
                </c:pt>
                <c:pt idx="650">
                  <c:v>8.2344270000000008E-6</c:v>
                </c:pt>
                <c:pt idx="651">
                  <c:v>8.2208460000000001E-6</c:v>
                </c:pt>
                <c:pt idx="652">
                  <c:v>8.2063260000000008E-6</c:v>
                </c:pt>
                <c:pt idx="653">
                  <c:v>8.1927020000000008E-6</c:v>
                </c:pt>
                <c:pt idx="654">
                  <c:v>8.1777029999999995E-6</c:v>
                </c:pt>
                <c:pt idx="655">
                  <c:v>8.1636760000000005E-6</c:v>
                </c:pt>
                <c:pt idx="656">
                  <c:v>8.1482930000000004E-6</c:v>
                </c:pt>
                <c:pt idx="657">
                  <c:v>8.1315910000000006E-6</c:v>
                </c:pt>
                <c:pt idx="658">
                  <c:v>8.1155810000000004E-6</c:v>
                </c:pt>
                <c:pt idx="659">
                  <c:v>8.1004900000000008E-6</c:v>
                </c:pt>
                <c:pt idx="660">
                  <c:v>8.0861310000000002E-6</c:v>
                </c:pt>
                <c:pt idx="661">
                  <c:v>8.0716950000000007E-6</c:v>
                </c:pt>
                <c:pt idx="662">
                  <c:v>8.0570870000000006E-6</c:v>
                </c:pt>
                <c:pt idx="663">
                  <c:v>8.0438739999999999E-6</c:v>
                </c:pt>
                <c:pt idx="664">
                  <c:v>8.0298450000000004E-6</c:v>
                </c:pt>
                <c:pt idx="665">
                  <c:v>8.0156320000000008E-6</c:v>
                </c:pt>
                <c:pt idx="666">
                  <c:v>8.0007240000000001E-6</c:v>
                </c:pt>
                <c:pt idx="667">
                  <c:v>7.9861100000000004E-6</c:v>
                </c:pt>
                <c:pt idx="668">
                  <c:v>7.9702470000000006E-6</c:v>
                </c:pt>
                <c:pt idx="669">
                  <c:v>7.9550389999999992E-6</c:v>
                </c:pt>
                <c:pt idx="670">
                  <c:v>7.9400080000000004E-6</c:v>
                </c:pt>
                <c:pt idx="671">
                  <c:v>7.9242299999999999E-6</c:v>
                </c:pt>
                <c:pt idx="672">
                  <c:v>7.9093730000000003E-6</c:v>
                </c:pt>
                <c:pt idx="673">
                  <c:v>7.8954579999999993E-6</c:v>
                </c:pt>
                <c:pt idx="674">
                  <c:v>7.8809960000000003E-6</c:v>
                </c:pt>
                <c:pt idx="675">
                  <c:v>7.8664830000000002E-6</c:v>
                </c:pt>
                <c:pt idx="676">
                  <c:v>7.8519959999999994E-6</c:v>
                </c:pt>
                <c:pt idx="677">
                  <c:v>7.8382429999999999E-6</c:v>
                </c:pt>
                <c:pt idx="678">
                  <c:v>7.8242720000000007E-6</c:v>
                </c:pt>
                <c:pt idx="679">
                  <c:v>7.8109459999999992E-6</c:v>
                </c:pt>
                <c:pt idx="680">
                  <c:v>7.7967200000000008E-6</c:v>
                </c:pt>
                <c:pt idx="681">
                  <c:v>7.7836329999999997E-6</c:v>
                </c:pt>
                <c:pt idx="682">
                  <c:v>7.7686259999999999E-6</c:v>
                </c:pt>
                <c:pt idx="683">
                  <c:v>7.7537940000000005E-6</c:v>
                </c:pt>
                <c:pt idx="684">
                  <c:v>7.7389630000000004E-6</c:v>
                </c:pt>
                <c:pt idx="685">
                  <c:v>7.7236509999999996E-6</c:v>
                </c:pt>
                <c:pt idx="686">
                  <c:v>7.7078150000000003E-6</c:v>
                </c:pt>
                <c:pt idx="687">
                  <c:v>7.6923450000000006E-6</c:v>
                </c:pt>
                <c:pt idx="688">
                  <c:v>7.6771400000000008E-6</c:v>
                </c:pt>
                <c:pt idx="689">
                  <c:v>7.6610559999999999E-6</c:v>
                </c:pt>
                <c:pt idx="690">
                  <c:v>7.6453609999999997E-6</c:v>
                </c:pt>
                <c:pt idx="691">
                  <c:v>7.6295140000000004E-6</c:v>
                </c:pt>
                <c:pt idx="692">
                  <c:v>7.6131089999999996E-6</c:v>
                </c:pt>
                <c:pt idx="693">
                  <c:v>7.5980830000000003E-6</c:v>
                </c:pt>
                <c:pt idx="694">
                  <c:v>7.5812049999999999E-6</c:v>
                </c:pt>
                <c:pt idx="695">
                  <c:v>7.5653250000000003E-6</c:v>
                </c:pt>
                <c:pt idx="696">
                  <c:v>7.5490869999999997E-6</c:v>
                </c:pt>
                <c:pt idx="697">
                  <c:v>7.5335269999999996E-6</c:v>
                </c:pt>
                <c:pt idx="698">
                  <c:v>7.5170729999999999E-6</c:v>
                </c:pt>
                <c:pt idx="699">
                  <c:v>7.5011650000000004E-6</c:v>
                </c:pt>
                <c:pt idx="700">
                  <c:v>7.4845960000000002E-6</c:v>
                </c:pt>
                <c:pt idx="701">
                  <c:v>7.4690150000000002E-6</c:v>
                </c:pt>
                <c:pt idx="702">
                  <c:v>7.452782E-6</c:v>
                </c:pt>
                <c:pt idx="703">
                  <c:v>7.4364569999999997E-6</c:v>
                </c:pt>
                <c:pt idx="704">
                  <c:v>7.4197530000000003E-6</c:v>
                </c:pt>
                <c:pt idx="705">
                  <c:v>7.4030080000000003E-6</c:v>
                </c:pt>
                <c:pt idx="706">
                  <c:v>7.3861910000000001E-6</c:v>
                </c:pt>
                <c:pt idx="707">
                  <c:v>7.3694320000000002E-6</c:v>
                </c:pt>
                <c:pt idx="708">
                  <c:v>7.3531629999999998E-6</c:v>
                </c:pt>
                <c:pt idx="709">
                  <c:v>7.3375730000000002E-6</c:v>
                </c:pt>
                <c:pt idx="710">
                  <c:v>7.3211549999999997E-6</c:v>
                </c:pt>
                <c:pt idx="711">
                  <c:v>7.3046969999999998E-6</c:v>
                </c:pt>
                <c:pt idx="712">
                  <c:v>7.288423E-6</c:v>
                </c:pt>
                <c:pt idx="713">
                  <c:v>7.272722E-6</c:v>
                </c:pt>
                <c:pt idx="714">
                  <c:v>7.2556280000000004E-6</c:v>
                </c:pt>
                <c:pt idx="715">
                  <c:v>7.2392190000000004E-6</c:v>
                </c:pt>
                <c:pt idx="716">
                  <c:v>7.2236440000000001E-6</c:v>
                </c:pt>
                <c:pt idx="717">
                  <c:v>7.2068540000000004E-6</c:v>
                </c:pt>
                <c:pt idx="718">
                  <c:v>7.1908470000000001E-6</c:v>
                </c:pt>
                <c:pt idx="719">
                  <c:v>7.1741209999999996E-6</c:v>
                </c:pt>
                <c:pt idx="720">
                  <c:v>7.1572130000000004E-6</c:v>
                </c:pt>
                <c:pt idx="721">
                  <c:v>7.1411549999999997E-6</c:v>
                </c:pt>
                <c:pt idx="722">
                  <c:v>7.1250420000000003E-6</c:v>
                </c:pt>
                <c:pt idx="723">
                  <c:v>7.1082370000000004E-6</c:v>
                </c:pt>
                <c:pt idx="724">
                  <c:v>7.0918189999999999E-6</c:v>
                </c:pt>
                <c:pt idx="725">
                  <c:v>7.0753569999999999E-6</c:v>
                </c:pt>
                <c:pt idx="726">
                  <c:v>7.0584040000000002E-6</c:v>
                </c:pt>
                <c:pt idx="727">
                  <c:v>7.0408070000000004E-6</c:v>
                </c:pt>
                <c:pt idx="728">
                  <c:v>7.0236680000000002E-6</c:v>
                </c:pt>
                <c:pt idx="729">
                  <c:v>7.0068810000000003E-6</c:v>
                </c:pt>
                <c:pt idx="730">
                  <c:v>6.9902170000000003E-6</c:v>
                </c:pt>
                <c:pt idx="731">
                  <c:v>6.9729209999999997E-6</c:v>
                </c:pt>
                <c:pt idx="732">
                  <c:v>6.9560260000000003E-6</c:v>
                </c:pt>
                <c:pt idx="733">
                  <c:v>6.9390479999999996E-6</c:v>
                </c:pt>
                <c:pt idx="734">
                  <c:v>6.9220580000000003E-6</c:v>
                </c:pt>
                <c:pt idx="735">
                  <c:v>6.9051420000000001E-6</c:v>
                </c:pt>
                <c:pt idx="736">
                  <c:v>6.8884830000000004E-6</c:v>
                </c:pt>
                <c:pt idx="737">
                  <c:v>6.8713389999999998E-6</c:v>
                </c:pt>
                <c:pt idx="738">
                  <c:v>6.8544379999999997E-6</c:v>
                </c:pt>
                <c:pt idx="739">
                  <c:v>6.837899E-6</c:v>
                </c:pt>
                <c:pt idx="740">
                  <c:v>6.8212360000000002E-6</c:v>
                </c:pt>
                <c:pt idx="741">
                  <c:v>6.8042019999999996E-6</c:v>
                </c:pt>
                <c:pt idx="742">
                  <c:v>6.7876320000000001E-6</c:v>
                </c:pt>
                <c:pt idx="743">
                  <c:v>6.7720539999999999E-6</c:v>
                </c:pt>
                <c:pt idx="744">
                  <c:v>6.7564460000000002E-6</c:v>
                </c:pt>
                <c:pt idx="745">
                  <c:v>6.7401689999999996E-6</c:v>
                </c:pt>
                <c:pt idx="746">
                  <c:v>6.7247470000000004E-6</c:v>
                </c:pt>
                <c:pt idx="747">
                  <c:v>6.7090529999999996E-6</c:v>
                </c:pt>
                <c:pt idx="748">
                  <c:v>6.6924709999999997E-6</c:v>
                </c:pt>
                <c:pt idx="749">
                  <c:v>6.6768460000000002E-6</c:v>
                </c:pt>
                <c:pt idx="750">
                  <c:v>6.6608569999999999E-6</c:v>
                </c:pt>
                <c:pt idx="751">
                  <c:v>6.6444780000000003E-6</c:v>
                </c:pt>
                <c:pt idx="752">
                  <c:v>6.6286429999999996E-6</c:v>
                </c:pt>
                <c:pt idx="753">
                  <c:v>6.6123469999999996E-6</c:v>
                </c:pt>
                <c:pt idx="754">
                  <c:v>6.5959529999999998E-6</c:v>
                </c:pt>
                <c:pt idx="755">
                  <c:v>6.5800620000000001E-6</c:v>
                </c:pt>
                <c:pt idx="756">
                  <c:v>6.5634109999999998E-6</c:v>
                </c:pt>
                <c:pt idx="757">
                  <c:v>6.5479219999999998E-6</c:v>
                </c:pt>
                <c:pt idx="758">
                  <c:v>6.5313160000000001E-6</c:v>
                </c:pt>
                <c:pt idx="759">
                  <c:v>6.5153790000000004E-6</c:v>
                </c:pt>
                <c:pt idx="760">
                  <c:v>6.4997959999999999E-6</c:v>
                </c:pt>
                <c:pt idx="761">
                  <c:v>6.4834889999999998E-6</c:v>
                </c:pt>
                <c:pt idx="762">
                  <c:v>6.4678960000000003E-6</c:v>
                </c:pt>
                <c:pt idx="763">
                  <c:v>6.4518919999999998E-6</c:v>
                </c:pt>
                <c:pt idx="764">
                  <c:v>6.4359770000000003E-6</c:v>
                </c:pt>
                <c:pt idx="765">
                  <c:v>6.4201870000000002E-6</c:v>
                </c:pt>
                <c:pt idx="766">
                  <c:v>6.4042039999999997E-6</c:v>
                </c:pt>
                <c:pt idx="767">
                  <c:v>6.388766E-6</c:v>
                </c:pt>
                <c:pt idx="768">
                  <c:v>6.372916E-6</c:v>
                </c:pt>
                <c:pt idx="769">
                  <c:v>6.3573119999999996E-6</c:v>
                </c:pt>
                <c:pt idx="770">
                  <c:v>6.3414269999999997E-6</c:v>
                </c:pt>
                <c:pt idx="771">
                  <c:v>6.3258350000000004E-6</c:v>
                </c:pt>
                <c:pt idx="772">
                  <c:v>6.3100279999999997E-6</c:v>
                </c:pt>
                <c:pt idx="773">
                  <c:v>6.2946130000000004E-6</c:v>
                </c:pt>
                <c:pt idx="774">
                  <c:v>6.2788020000000004E-6</c:v>
                </c:pt>
                <c:pt idx="775">
                  <c:v>6.2632670000000004E-6</c:v>
                </c:pt>
                <c:pt idx="776">
                  <c:v>6.2475629999999997E-6</c:v>
                </c:pt>
                <c:pt idx="777">
                  <c:v>6.2321729999999997E-6</c:v>
                </c:pt>
                <c:pt idx="778">
                  <c:v>6.2173130000000003E-6</c:v>
                </c:pt>
                <c:pt idx="779">
                  <c:v>6.2032089999999998E-6</c:v>
                </c:pt>
                <c:pt idx="780">
                  <c:v>6.188871E-6</c:v>
                </c:pt>
                <c:pt idx="781">
                  <c:v>6.1743619999999999E-6</c:v>
                </c:pt>
                <c:pt idx="782">
                  <c:v>6.1601030000000004E-6</c:v>
                </c:pt>
                <c:pt idx="783">
                  <c:v>6.1456059999999998E-6</c:v>
                </c:pt>
                <c:pt idx="784">
                  <c:v>6.131215E-6</c:v>
                </c:pt>
                <c:pt idx="785">
                  <c:v>6.1165819999999999E-6</c:v>
                </c:pt>
                <c:pt idx="786">
                  <c:v>6.1020210000000001E-6</c:v>
                </c:pt>
                <c:pt idx="787">
                  <c:v>6.0872979999999997E-6</c:v>
                </c:pt>
                <c:pt idx="788">
                  <c:v>6.0729839999999997E-6</c:v>
                </c:pt>
                <c:pt idx="789">
                  <c:v>6.0588460000000003E-6</c:v>
                </c:pt>
                <c:pt idx="790">
                  <c:v>6.044159E-6</c:v>
                </c:pt>
                <c:pt idx="791">
                  <c:v>6.0294999999999996E-6</c:v>
                </c:pt>
                <c:pt idx="792">
                  <c:v>6.015329E-6</c:v>
                </c:pt>
                <c:pt idx="793">
                  <c:v>6.0010910000000004E-6</c:v>
                </c:pt>
                <c:pt idx="794">
                  <c:v>5.9863739999999997E-6</c:v>
                </c:pt>
                <c:pt idx="795">
                  <c:v>5.9721860000000002E-6</c:v>
                </c:pt>
                <c:pt idx="796">
                  <c:v>5.957839E-6</c:v>
                </c:pt>
                <c:pt idx="797">
                  <c:v>5.9432720000000004E-6</c:v>
                </c:pt>
                <c:pt idx="798">
                  <c:v>5.9292949999999998E-6</c:v>
                </c:pt>
                <c:pt idx="799">
                  <c:v>5.9150269999999998E-6</c:v>
                </c:pt>
                <c:pt idx="800">
                  <c:v>5.9012210000000003E-6</c:v>
                </c:pt>
                <c:pt idx="801">
                  <c:v>5.8864710000000001E-6</c:v>
                </c:pt>
                <c:pt idx="802">
                  <c:v>5.8726299999999999E-6</c:v>
                </c:pt>
                <c:pt idx="803">
                  <c:v>5.8583009999999997E-6</c:v>
                </c:pt>
                <c:pt idx="804">
                  <c:v>5.8447699999999999E-6</c:v>
                </c:pt>
                <c:pt idx="805">
                  <c:v>5.8306219999999999E-6</c:v>
                </c:pt>
                <c:pt idx="806">
                  <c:v>5.8167410000000002E-6</c:v>
                </c:pt>
                <c:pt idx="807">
                  <c:v>5.802532E-6</c:v>
                </c:pt>
                <c:pt idx="808">
                  <c:v>5.7887960000000003E-6</c:v>
                </c:pt>
                <c:pt idx="809">
                  <c:v>5.7750050000000001E-6</c:v>
                </c:pt>
                <c:pt idx="810">
                  <c:v>5.7610719999999999E-6</c:v>
                </c:pt>
                <c:pt idx="811">
                  <c:v>5.7472139999999998E-6</c:v>
                </c:pt>
                <c:pt idx="812">
                  <c:v>5.7332079999999998E-6</c:v>
                </c:pt>
                <c:pt idx="813">
                  <c:v>5.7198519999999996E-6</c:v>
                </c:pt>
                <c:pt idx="814">
                  <c:v>5.7059260000000002E-6</c:v>
                </c:pt>
                <c:pt idx="815">
                  <c:v>5.6927170000000004E-6</c:v>
                </c:pt>
                <c:pt idx="816">
                  <c:v>5.6797440000000004E-6</c:v>
                </c:pt>
                <c:pt idx="817">
                  <c:v>5.6670890000000002E-6</c:v>
                </c:pt>
                <c:pt idx="818">
                  <c:v>5.654285E-6</c:v>
                </c:pt>
                <c:pt idx="819">
                  <c:v>5.6418370000000003E-6</c:v>
                </c:pt>
                <c:pt idx="820">
                  <c:v>5.6293980000000002E-6</c:v>
                </c:pt>
                <c:pt idx="821">
                  <c:v>5.6166440000000001E-6</c:v>
                </c:pt>
                <c:pt idx="822">
                  <c:v>5.6038200000000002E-6</c:v>
                </c:pt>
                <c:pt idx="823">
                  <c:v>5.5907410000000002E-6</c:v>
                </c:pt>
                <c:pt idx="824">
                  <c:v>5.5783719999999999E-6</c:v>
                </c:pt>
                <c:pt idx="825">
                  <c:v>5.5657220000000001E-6</c:v>
                </c:pt>
                <c:pt idx="826">
                  <c:v>5.553329E-6</c:v>
                </c:pt>
                <c:pt idx="827">
                  <c:v>5.5404420000000002E-6</c:v>
                </c:pt>
                <c:pt idx="828">
                  <c:v>5.5277420000000003E-6</c:v>
                </c:pt>
                <c:pt idx="829">
                  <c:v>5.5154190000000001E-6</c:v>
                </c:pt>
                <c:pt idx="830">
                  <c:v>5.5028909999999998E-6</c:v>
                </c:pt>
                <c:pt idx="831">
                  <c:v>5.49E-6</c:v>
                </c:pt>
                <c:pt idx="832">
                  <c:v>5.4778920000000003E-6</c:v>
                </c:pt>
                <c:pt idx="833">
                  <c:v>5.4650329999999996E-6</c:v>
                </c:pt>
                <c:pt idx="834">
                  <c:v>5.4526920000000001E-6</c:v>
                </c:pt>
                <c:pt idx="835">
                  <c:v>5.4403430000000004E-6</c:v>
                </c:pt>
                <c:pt idx="836">
                  <c:v>5.4280009999999998E-6</c:v>
                </c:pt>
                <c:pt idx="837">
                  <c:v>5.4154449999999996E-6</c:v>
                </c:pt>
                <c:pt idx="838">
                  <c:v>5.4031489999999999E-6</c:v>
                </c:pt>
                <c:pt idx="839">
                  <c:v>5.3911190000000002E-6</c:v>
                </c:pt>
                <c:pt idx="840">
                  <c:v>5.3784089999999997E-6</c:v>
                </c:pt>
                <c:pt idx="841">
                  <c:v>5.3661759999999997E-6</c:v>
                </c:pt>
                <c:pt idx="842">
                  <c:v>5.3544470000000002E-6</c:v>
                </c:pt>
                <c:pt idx="843">
                  <c:v>5.3421089999999997E-6</c:v>
                </c:pt>
                <c:pt idx="844">
                  <c:v>5.329969E-6</c:v>
                </c:pt>
                <c:pt idx="845">
                  <c:v>5.3174780000000002E-6</c:v>
                </c:pt>
                <c:pt idx="846">
                  <c:v>5.3055640000000004E-6</c:v>
                </c:pt>
                <c:pt idx="847">
                  <c:v>5.2935280000000002E-6</c:v>
                </c:pt>
                <c:pt idx="848">
                  <c:v>5.281457E-6</c:v>
                </c:pt>
                <c:pt idx="849">
                  <c:v>5.2693009999999999E-6</c:v>
                </c:pt>
                <c:pt idx="850">
                  <c:v>5.2573499999999997E-6</c:v>
                </c:pt>
                <c:pt idx="851">
                  <c:v>5.2460460000000003E-6</c:v>
                </c:pt>
                <c:pt idx="852">
                  <c:v>5.2346529999999998E-6</c:v>
                </c:pt>
                <c:pt idx="853">
                  <c:v>5.2229520000000002E-6</c:v>
                </c:pt>
                <c:pt idx="854">
                  <c:v>5.2118459999999998E-6</c:v>
                </c:pt>
                <c:pt idx="855">
                  <c:v>5.2000939999999998E-6</c:v>
                </c:pt>
                <c:pt idx="856">
                  <c:v>5.1891370000000004E-6</c:v>
                </c:pt>
                <c:pt idx="857">
                  <c:v>5.1779330000000003E-6</c:v>
                </c:pt>
                <c:pt idx="858">
                  <c:v>5.1668439999999998E-6</c:v>
                </c:pt>
                <c:pt idx="859">
                  <c:v>5.1552040000000003E-6</c:v>
                </c:pt>
                <c:pt idx="860">
                  <c:v>5.1443500000000001E-6</c:v>
                </c:pt>
                <c:pt idx="861">
                  <c:v>5.1332950000000001E-6</c:v>
                </c:pt>
                <c:pt idx="862">
                  <c:v>5.1225609999999999E-6</c:v>
                </c:pt>
                <c:pt idx="863">
                  <c:v>5.1111780000000001E-6</c:v>
                </c:pt>
                <c:pt idx="864">
                  <c:v>5.1001760000000001E-6</c:v>
                </c:pt>
                <c:pt idx="865">
                  <c:v>5.0892240000000001E-6</c:v>
                </c:pt>
                <c:pt idx="866">
                  <c:v>5.0781959999999998E-6</c:v>
                </c:pt>
                <c:pt idx="867">
                  <c:v>5.0672789999999998E-6</c:v>
                </c:pt>
                <c:pt idx="868">
                  <c:v>5.056561E-6</c:v>
                </c:pt>
                <c:pt idx="869">
                  <c:v>5.045453E-6</c:v>
                </c:pt>
                <c:pt idx="870">
                  <c:v>5.0347490000000001E-6</c:v>
                </c:pt>
                <c:pt idx="871">
                  <c:v>5.0235240000000001E-6</c:v>
                </c:pt>
                <c:pt idx="872">
                  <c:v>5.0132349999999996E-6</c:v>
                </c:pt>
                <c:pt idx="873">
                  <c:v>5.0022369999999997E-6</c:v>
                </c:pt>
                <c:pt idx="874">
                  <c:v>4.9909699999999998E-6</c:v>
                </c:pt>
                <c:pt idx="875">
                  <c:v>4.980652E-6</c:v>
                </c:pt>
                <c:pt idx="876">
                  <c:v>4.9700200000000004E-6</c:v>
                </c:pt>
                <c:pt idx="877">
                  <c:v>4.9589439999999996E-6</c:v>
                </c:pt>
                <c:pt idx="878">
                  <c:v>4.9481750000000003E-6</c:v>
                </c:pt>
                <c:pt idx="879">
                  <c:v>4.9371160000000001E-6</c:v>
                </c:pt>
                <c:pt idx="880">
                  <c:v>4.9263230000000002E-6</c:v>
                </c:pt>
                <c:pt idx="881">
                  <c:v>4.9151270000000003E-6</c:v>
                </c:pt>
                <c:pt idx="882">
                  <c:v>4.9043380000000004E-6</c:v>
                </c:pt>
                <c:pt idx="883">
                  <c:v>4.8935769999999996E-6</c:v>
                </c:pt>
                <c:pt idx="884">
                  <c:v>4.8832059999999998E-6</c:v>
                </c:pt>
                <c:pt idx="885">
                  <c:v>4.872509E-6</c:v>
                </c:pt>
                <c:pt idx="886">
                  <c:v>4.8614389999999998E-6</c:v>
                </c:pt>
                <c:pt idx="887">
                  <c:v>4.8509319999999996E-6</c:v>
                </c:pt>
                <c:pt idx="888">
                  <c:v>4.8401009999999999E-6</c:v>
                </c:pt>
                <c:pt idx="889">
                  <c:v>4.8296240000000001E-6</c:v>
                </c:pt>
                <c:pt idx="890">
                  <c:v>4.8191110000000003E-6</c:v>
                </c:pt>
                <c:pt idx="891">
                  <c:v>4.8084670000000004E-6</c:v>
                </c:pt>
                <c:pt idx="892">
                  <c:v>4.797676E-6</c:v>
                </c:pt>
                <c:pt idx="893">
                  <c:v>4.7876100000000004E-6</c:v>
                </c:pt>
                <c:pt idx="894">
                  <c:v>4.7774570000000003E-6</c:v>
                </c:pt>
                <c:pt idx="895">
                  <c:v>4.7674210000000002E-6</c:v>
                </c:pt>
                <c:pt idx="896">
                  <c:v>4.7574009999999998E-6</c:v>
                </c:pt>
                <c:pt idx="897">
                  <c:v>4.7473299999999998E-6</c:v>
                </c:pt>
                <c:pt idx="898">
                  <c:v>4.7373969999999999E-6</c:v>
                </c:pt>
                <c:pt idx="899">
                  <c:v>4.7275229999999996E-6</c:v>
                </c:pt>
                <c:pt idx="900">
                  <c:v>4.7178339999999996E-6</c:v>
                </c:pt>
                <c:pt idx="901">
                  <c:v>4.7076340000000001E-6</c:v>
                </c:pt>
                <c:pt idx="902">
                  <c:v>4.6978019999999998E-6</c:v>
                </c:pt>
                <c:pt idx="903">
                  <c:v>4.6879340000000001E-6</c:v>
                </c:pt>
                <c:pt idx="904">
                  <c:v>4.6781829999999997E-6</c:v>
                </c:pt>
                <c:pt idx="905">
                  <c:v>4.6684500000000002E-6</c:v>
                </c:pt>
                <c:pt idx="906">
                  <c:v>4.6582830000000001E-6</c:v>
                </c:pt>
                <c:pt idx="907">
                  <c:v>4.6487930000000003E-6</c:v>
                </c:pt>
                <c:pt idx="908">
                  <c:v>4.6392000000000004E-6</c:v>
                </c:pt>
                <c:pt idx="909">
                  <c:v>4.6294150000000003E-6</c:v>
                </c:pt>
                <c:pt idx="910">
                  <c:v>4.6196319999999998E-6</c:v>
                </c:pt>
                <c:pt idx="911">
                  <c:v>4.6098140000000003E-6</c:v>
                </c:pt>
                <c:pt idx="912">
                  <c:v>4.6004250000000001E-6</c:v>
                </c:pt>
                <c:pt idx="913">
                  <c:v>4.5907720000000002E-6</c:v>
                </c:pt>
                <c:pt idx="914">
                  <c:v>4.5812649999999998E-6</c:v>
                </c:pt>
                <c:pt idx="915">
                  <c:v>4.5713870000000002E-6</c:v>
                </c:pt>
                <c:pt idx="916">
                  <c:v>4.562097E-6</c:v>
                </c:pt>
                <c:pt idx="917">
                  <c:v>4.5527630000000003E-6</c:v>
                </c:pt>
                <c:pt idx="918">
                  <c:v>4.5431819999999999E-6</c:v>
                </c:pt>
                <c:pt idx="919">
                  <c:v>4.5334310000000003E-6</c:v>
                </c:pt>
                <c:pt idx="920">
                  <c:v>4.5242590000000004E-6</c:v>
                </c:pt>
                <c:pt idx="921">
                  <c:v>4.5149419999999996E-6</c:v>
                </c:pt>
                <c:pt idx="922">
                  <c:v>4.5052730000000002E-6</c:v>
                </c:pt>
                <c:pt idx="923">
                  <c:v>4.4959170000000003E-6</c:v>
                </c:pt>
                <c:pt idx="924">
                  <c:v>4.4866299999999999E-6</c:v>
                </c:pt>
                <c:pt idx="925">
                  <c:v>4.477182E-6</c:v>
                </c:pt>
                <c:pt idx="926">
                  <c:v>4.4679239999999998E-6</c:v>
                </c:pt>
                <c:pt idx="927">
                  <c:v>4.4585499999999999E-6</c:v>
                </c:pt>
                <c:pt idx="928">
                  <c:v>4.4491710000000004E-6</c:v>
                </c:pt>
                <c:pt idx="929">
                  <c:v>4.4402280000000002E-6</c:v>
                </c:pt>
                <c:pt idx="930">
                  <c:v>4.4315340000000004E-6</c:v>
                </c:pt>
                <c:pt idx="931">
                  <c:v>4.4220479999999998E-6</c:v>
                </c:pt>
                <c:pt idx="932">
                  <c:v>4.4130989999999999E-6</c:v>
                </c:pt>
                <c:pt idx="933">
                  <c:v>4.4044410000000002E-6</c:v>
                </c:pt>
                <c:pt idx="934">
                  <c:v>4.3952809999999998E-6</c:v>
                </c:pt>
                <c:pt idx="935">
                  <c:v>4.3861920000000002E-6</c:v>
                </c:pt>
                <c:pt idx="936">
                  <c:v>4.3771110000000001E-6</c:v>
                </c:pt>
                <c:pt idx="937">
                  <c:v>4.3683049999999997E-6</c:v>
                </c:pt>
                <c:pt idx="938">
                  <c:v>4.3594649999999996E-6</c:v>
                </c:pt>
                <c:pt idx="939">
                  <c:v>4.3506329999999998E-6</c:v>
                </c:pt>
                <c:pt idx="940">
                  <c:v>4.341837E-6</c:v>
                </c:pt>
                <c:pt idx="941">
                  <c:v>4.3328960000000004E-6</c:v>
                </c:pt>
                <c:pt idx="942">
                  <c:v>4.3242759999999996E-6</c:v>
                </c:pt>
                <c:pt idx="943">
                  <c:v>4.3152660000000003E-6</c:v>
                </c:pt>
                <c:pt idx="944">
                  <c:v>4.306563E-6</c:v>
                </c:pt>
                <c:pt idx="945">
                  <c:v>4.297932E-6</c:v>
                </c:pt>
                <c:pt idx="946">
                  <c:v>4.2895360000000003E-6</c:v>
                </c:pt>
                <c:pt idx="947">
                  <c:v>4.2807840000000001E-6</c:v>
                </c:pt>
                <c:pt idx="948">
                  <c:v>4.2718189999999998E-6</c:v>
                </c:pt>
                <c:pt idx="949">
                  <c:v>4.2635790000000002E-6</c:v>
                </c:pt>
                <c:pt idx="950">
                  <c:v>4.2549520000000003E-6</c:v>
                </c:pt>
                <c:pt idx="951">
                  <c:v>4.2460889999999998E-6</c:v>
                </c:pt>
                <c:pt idx="952">
                  <c:v>4.2378490000000002E-6</c:v>
                </c:pt>
                <c:pt idx="953">
                  <c:v>4.2293499999999996E-6</c:v>
                </c:pt>
                <c:pt idx="954">
                  <c:v>4.2211960000000002E-6</c:v>
                </c:pt>
                <c:pt idx="955">
                  <c:v>4.2126129999999998E-6</c:v>
                </c:pt>
                <c:pt idx="956">
                  <c:v>4.2043300000000001E-6</c:v>
                </c:pt>
                <c:pt idx="957">
                  <c:v>4.1959750000000001E-6</c:v>
                </c:pt>
                <c:pt idx="958">
                  <c:v>4.1880999999999998E-6</c:v>
                </c:pt>
                <c:pt idx="959">
                  <c:v>4.1795530000000004E-6</c:v>
                </c:pt>
                <c:pt idx="960">
                  <c:v>4.1717000000000002E-6</c:v>
                </c:pt>
                <c:pt idx="961">
                  <c:v>4.1632089999999998E-6</c:v>
                </c:pt>
                <c:pt idx="962">
                  <c:v>4.1556109999999997E-6</c:v>
                </c:pt>
                <c:pt idx="963">
                  <c:v>4.1472330000000001E-6</c:v>
                </c:pt>
                <c:pt idx="964">
                  <c:v>4.1392269999999998E-6</c:v>
                </c:pt>
                <c:pt idx="965">
                  <c:v>4.1309419999999996E-6</c:v>
                </c:pt>
                <c:pt idx="966">
                  <c:v>4.1233050000000003E-6</c:v>
                </c:pt>
                <c:pt idx="967">
                  <c:v>4.1152769999999998E-6</c:v>
                </c:pt>
                <c:pt idx="968">
                  <c:v>4.1071440000000004E-6</c:v>
                </c:pt>
                <c:pt idx="969">
                  <c:v>4.0991749999999996E-6</c:v>
                </c:pt>
                <c:pt idx="970">
                  <c:v>4.0915429999999998E-6</c:v>
                </c:pt>
                <c:pt idx="971">
                  <c:v>4.0834590000000003E-6</c:v>
                </c:pt>
                <c:pt idx="972">
                  <c:v>4.0753590000000003E-6</c:v>
                </c:pt>
                <c:pt idx="973">
                  <c:v>4.0676870000000003E-6</c:v>
                </c:pt>
                <c:pt idx="974">
                  <c:v>4.059805E-6</c:v>
                </c:pt>
                <c:pt idx="975">
                  <c:v>4.0521020000000002E-6</c:v>
                </c:pt>
                <c:pt idx="976">
                  <c:v>4.0441360000000001E-6</c:v>
                </c:pt>
                <c:pt idx="977">
                  <c:v>4.0362859999999998E-6</c:v>
                </c:pt>
                <c:pt idx="978">
                  <c:v>4.0286480000000003E-6</c:v>
                </c:pt>
                <c:pt idx="979">
                  <c:v>4.0209699999999997E-6</c:v>
                </c:pt>
                <c:pt idx="980">
                  <c:v>4.0131910000000004E-6</c:v>
                </c:pt>
                <c:pt idx="981">
                  <c:v>4.0055549999999996E-6</c:v>
                </c:pt>
                <c:pt idx="982">
                  <c:v>3.9978449999999998E-6</c:v>
                </c:pt>
                <c:pt idx="983">
                  <c:v>3.990273E-6</c:v>
                </c:pt>
                <c:pt idx="984">
                  <c:v>3.9824129999999999E-6</c:v>
                </c:pt>
                <c:pt idx="985">
                  <c:v>3.9749400000000001E-6</c:v>
                </c:pt>
                <c:pt idx="986">
                  <c:v>3.9674350000000002E-6</c:v>
                </c:pt>
                <c:pt idx="987">
                  <c:v>3.959649E-6</c:v>
                </c:pt>
                <c:pt idx="988">
                  <c:v>3.9519409999999999E-6</c:v>
                </c:pt>
                <c:pt idx="989">
                  <c:v>3.9446939999999999E-6</c:v>
                </c:pt>
                <c:pt idx="990">
                  <c:v>3.9368269999999998E-6</c:v>
                </c:pt>
                <c:pt idx="991">
                  <c:v>3.9294720000000003E-6</c:v>
                </c:pt>
                <c:pt idx="992">
                  <c:v>3.9222140000000003E-6</c:v>
                </c:pt>
                <c:pt idx="993">
                  <c:v>3.9147349999999999E-6</c:v>
                </c:pt>
                <c:pt idx="994">
                  <c:v>3.9072539999999998E-6</c:v>
                </c:pt>
                <c:pt idx="995">
                  <c:v>3.9000260000000002E-6</c:v>
                </c:pt>
                <c:pt idx="996">
                  <c:v>3.8923549999999996E-6</c:v>
                </c:pt>
                <c:pt idx="997">
                  <c:v>3.8858159999999997E-6</c:v>
                </c:pt>
                <c:pt idx="998">
                  <c:v>3.8784409999999997E-6</c:v>
                </c:pt>
                <c:pt idx="999">
                  <c:v>3.8709950000000004E-6</c:v>
                </c:pt>
                <c:pt idx="1000">
                  <c:v>3.8637419999999998E-6</c:v>
                </c:pt>
                <c:pt idx="1001">
                  <c:v>3.856566E-6</c:v>
                </c:pt>
                <c:pt idx="1002">
                  <c:v>3.8496030000000002E-6</c:v>
                </c:pt>
                <c:pt idx="1003">
                  <c:v>3.8424709999999999E-6</c:v>
                </c:pt>
                <c:pt idx="1004">
                  <c:v>3.8352549999999998E-6</c:v>
                </c:pt>
                <c:pt idx="1005">
                  <c:v>3.8283339999999999E-6</c:v>
                </c:pt>
                <c:pt idx="1006">
                  <c:v>3.8212769999999997E-6</c:v>
                </c:pt>
                <c:pt idx="1007">
                  <c:v>3.813946E-6</c:v>
                </c:pt>
                <c:pt idx="1008">
                  <c:v>3.8068979999999999E-6</c:v>
                </c:pt>
                <c:pt idx="1009">
                  <c:v>3.8002820000000002E-6</c:v>
                </c:pt>
                <c:pt idx="1010">
                  <c:v>3.7930899999999999E-6</c:v>
                </c:pt>
                <c:pt idx="1011">
                  <c:v>3.7859259999999999E-6</c:v>
                </c:pt>
                <c:pt idx="1012">
                  <c:v>3.778955E-6</c:v>
                </c:pt>
                <c:pt idx="1013">
                  <c:v>3.7721299999999998E-6</c:v>
                </c:pt>
                <c:pt idx="1014">
                  <c:v>3.7651269999999999E-6</c:v>
                </c:pt>
                <c:pt idx="1015">
                  <c:v>3.758121E-6</c:v>
                </c:pt>
                <c:pt idx="1016">
                  <c:v>3.7512179999999998E-6</c:v>
                </c:pt>
                <c:pt idx="1017">
                  <c:v>3.7442999999999999E-6</c:v>
                </c:pt>
                <c:pt idx="1018">
                  <c:v>3.7374739999999999E-6</c:v>
                </c:pt>
                <c:pt idx="1019">
                  <c:v>3.7303909999999999E-6</c:v>
                </c:pt>
                <c:pt idx="1020">
                  <c:v>3.723406E-6</c:v>
                </c:pt>
                <c:pt idx="1021">
                  <c:v>3.7168679999999999E-6</c:v>
                </c:pt>
                <c:pt idx="1022">
                  <c:v>3.7101510000000002E-6</c:v>
                </c:pt>
                <c:pt idx="1023">
                  <c:v>3.7032489999999998E-6</c:v>
                </c:pt>
                <c:pt idx="1024">
                  <c:v>3.6962580000000002E-6</c:v>
                </c:pt>
                <c:pt idx="1025">
                  <c:v>3.6896330000000001E-6</c:v>
                </c:pt>
                <c:pt idx="1026">
                  <c:v>3.6831310000000002E-6</c:v>
                </c:pt>
                <c:pt idx="1027">
                  <c:v>3.6766099999999999E-6</c:v>
                </c:pt>
                <c:pt idx="1028">
                  <c:v>3.6700940000000001E-6</c:v>
                </c:pt>
                <c:pt idx="1029">
                  <c:v>3.6634290000000001E-6</c:v>
                </c:pt>
                <c:pt idx="1030">
                  <c:v>3.6570049999999998E-6</c:v>
                </c:pt>
                <c:pt idx="1031">
                  <c:v>3.6504729999999999E-6</c:v>
                </c:pt>
                <c:pt idx="1032">
                  <c:v>3.6440589999999999E-6</c:v>
                </c:pt>
                <c:pt idx="1033">
                  <c:v>3.6378749999999999E-6</c:v>
                </c:pt>
                <c:pt idx="1034">
                  <c:v>3.6312460000000001E-6</c:v>
                </c:pt>
                <c:pt idx="1035">
                  <c:v>3.624855E-6</c:v>
                </c:pt>
                <c:pt idx="1036">
                  <c:v>3.6184719999999998E-6</c:v>
                </c:pt>
                <c:pt idx="1037">
                  <c:v>3.612105E-6</c:v>
                </c:pt>
                <c:pt idx="1038">
                  <c:v>3.6057920000000001E-6</c:v>
                </c:pt>
                <c:pt idx="1039">
                  <c:v>3.5992549999999998E-6</c:v>
                </c:pt>
                <c:pt idx="1040">
                  <c:v>3.593125E-6</c:v>
                </c:pt>
                <c:pt idx="1041">
                  <c:v>3.5866870000000002E-6</c:v>
                </c:pt>
                <c:pt idx="1042">
                  <c:v>3.5804929999999999E-6</c:v>
                </c:pt>
                <c:pt idx="1043">
                  <c:v>3.574384E-6</c:v>
                </c:pt>
                <c:pt idx="1044">
                  <c:v>3.5677460000000002E-6</c:v>
                </c:pt>
                <c:pt idx="1045">
                  <c:v>3.561696E-6</c:v>
                </c:pt>
                <c:pt idx="1046">
                  <c:v>3.5553859999999999E-6</c:v>
                </c:pt>
                <c:pt idx="1047">
                  <c:v>3.5488959999999999E-6</c:v>
                </c:pt>
                <c:pt idx="1048">
                  <c:v>3.5427590000000001E-6</c:v>
                </c:pt>
                <c:pt idx="1049">
                  <c:v>3.5364370000000001E-6</c:v>
                </c:pt>
                <c:pt idx="1050">
                  <c:v>3.5303209999999998E-6</c:v>
                </c:pt>
                <c:pt idx="1051">
                  <c:v>3.5239319999999999E-6</c:v>
                </c:pt>
                <c:pt idx="1052">
                  <c:v>3.5174259999999999E-6</c:v>
                </c:pt>
                <c:pt idx="1053">
                  <c:v>3.5117000000000002E-6</c:v>
                </c:pt>
                <c:pt idx="1054">
                  <c:v>3.5054489999999998E-6</c:v>
                </c:pt>
                <c:pt idx="1055">
                  <c:v>3.4991309999999999E-6</c:v>
                </c:pt>
                <c:pt idx="1056">
                  <c:v>3.49279E-6</c:v>
                </c:pt>
                <c:pt idx="1057">
                  <c:v>3.4868689999999998E-6</c:v>
                </c:pt>
                <c:pt idx="1058">
                  <c:v>3.4807189999999999E-6</c:v>
                </c:pt>
                <c:pt idx="1059">
                  <c:v>3.4746339999999998E-6</c:v>
                </c:pt>
                <c:pt idx="1060">
                  <c:v>3.4684800000000002E-6</c:v>
                </c:pt>
                <c:pt idx="1061">
                  <c:v>3.4625549999999999E-6</c:v>
                </c:pt>
                <c:pt idx="1062">
                  <c:v>3.456573E-6</c:v>
                </c:pt>
                <c:pt idx="1063">
                  <c:v>3.4505810000000002E-6</c:v>
                </c:pt>
                <c:pt idx="1064">
                  <c:v>3.4447199999999999E-6</c:v>
                </c:pt>
                <c:pt idx="1065">
                  <c:v>3.4386009999999998E-6</c:v>
                </c:pt>
                <c:pt idx="1066">
                  <c:v>3.4329159999999998E-6</c:v>
                </c:pt>
                <c:pt idx="1067">
                  <c:v>3.4267179999999998E-6</c:v>
                </c:pt>
                <c:pt idx="1068">
                  <c:v>3.4208809999999998E-6</c:v>
                </c:pt>
                <c:pt idx="1069">
                  <c:v>3.4153600000000001E-6</c:v>
                </c:pt>
                <c:pt idx="1070">
                  <c:v>3.4093480000000002E-6</c:v>
                </c:pt>
                <c:pt idx="1071">
                  <c:v>3.4032120000000002E-6</c:v>
                </c:pt>
                <c:pt idx="1072">
                  <c:v>3.397381E-6</c:v>
                </c:pt>
                <c:pt idx="1073">
                  <c:v>3.3918420000000002E-6</c:v>
                </c:pt>
                <c:pt idx="1074">
                  <c:v>3.3859149999999998E-6</c:v>
                </c:pt>
                <c:pt idx="1075">
                  <c:v>3.3800689999999998E-6</c:v>
                </c:pt>
                <c:pt idx="1076">
                  <c:v>3.3743699999999998E-6</c:v>
                </c:pt>
                <c:pt idx="1077">
                  <c:v>3.3687130000000002E-6</c:v>
                </c:pt>
                <c:pt idx="1078">
                  <c:v>3.3628140000000002E-6</c:v>
                </c:pt>
                <c:pt idx="1079">
                  <c:v>3.3571E-6</c:v>
                </c:pt>
                <c:pt idx="1080">
                  <c:v>3.3512289999999999E-6</c:v>
                </c:pt>
                <c:pt idx="1081">
                  <c:v>3.3456409999999999E-6</c:v>
                </c:pt>
                <c:pt idx="1082">
                  <c:v>3.3403079999999998E-6</c:v>
                </c:pt>
                <c:pt idx="1083">
                  <c:v>3.3343949999999999E-6</c:v>
                </c:pt>
                <c:pt idx="1084">
                  <c:v>3.3286190000000001E-6</c:v>
                </c:pt>
                <c:pt idx="1085">
                  <c:v>3.3232499999999999E-6</c:v>
                </c:pt>
                <c:pt idx="1086">
                  <c:v>3.3176810000000001E-6</c:v>
                </c:pt>
                <c:pt idx="1087">
                  <c:v>3.311799E-6</c:v>
                </c:pt>
                <c:pt idx="1088">
                  <c:v>3.3065789999999999E-6</c:v>
                </c:pt>
                <c:pt idx="1089">
                  <c:v>3.300944E-6</c:v>
                </c:pt>
                <c:pt idx="1090">
                  <c:v>3.295489E-6</c:v>
                </c:pt>
                <c:pt idx="1091">
                  <c:v>3.2899940000000001E-6</c:v>
                </c:pt>
                <c:pt idx="1092">
                  <c:v>3.2845329999999999E-6</c:v>
                </c:pt>
                <c:pt idx="1093">
                  <c:v>3.2791270000000002E-6</c:v>
                </c:pt>
                <c:pt idx="1094">
                  <c:v>3.2737990000000001E-6</c:v>
                </c:pt>
                <c:pt idx="1095">
                  <c:v>3.268489E-6</c:v>
                </c:pt>
                <c:pt idx="1096">
                  <c:v>3.2629320000000002E-6</c:v>
                </c:pt>
                <c:pt idx="1097">
                  <c:v>3.257733E-6</c:v>
                </c:pt>
                <c:pt idx="1098">
                  <c:v>3.2522660000000001E-6</c:v>
                </c:pt>
                <c:pt idx="1099">
                  <c:v>3.2468259999999999E-6</c:v>
                </c:pt>
                <c:pt idx="1100">
                  <c:v>3.2412829999999999E-6</c:v>
                </c:pt>
                <c:pt idx="1101">
                  <c:v>3.2361470000000001E-6</c:v>
                </c:pt>
                <c:pt idx="1102">
                  <c:v>3.2307210000000002E-6</c:v>
                </c:pt>
                <c:pt idx="1103">
                  <c:v>3.2252960000000002E-6</c:v>
                </c:pt>
                <c:pt idx="1104">
                  <c:v>3.2199540000000001E-6</c:v>
                </c:pt>
                <c:pt idx="1105">
                  <c:v>3.2148009999999999E-6</c:v>
                </c:pt>
                <c:pt idx="1106">
                  <c:v>3.2096000000000002E-6</c:v>
                </c:pt>
                <c:pt idx="1107">
                  <c:v>3.2041069999999999E-6</c:v>
                </c:pt>
                <c:pt idx="1108">
                  <c:v>3.1989980000000001E-6</c:v>
                </c:pt>
                <c:pt idx="1109">
                  <c:v>3.193746E-6</c:v>
                </c:pt>
                <c:pt idx="1110">
                  <c:v>3.188438E-6</c:v>
                </c:pt>
                <c:pt idx="1111">
                  <c:v>3.1831359999999998E-6</c:v>
                </c:pt>
                <c:pt idx="1112">
                  <c:v>3.1781379999999999E-6</c:v>
                </c:pt>
                <c:pt idx="1113">
                  <c:v>3.1729539999999999E-6</c:v>
                </c:pt>
                <c:pt idx="1114">
                  <c:v>3.1677059999999999E-6</c:v>
                </c:pt>
                <c:pt idx="1115">
                  <c:v>3.1624450000000002E-6</c:v>
                </c:pt>
                <c:pt idx="1116">
                  <c:v>3.1575440000000002E-6</c:v>
                </c:pt>
                <c:pt idx="1117">
                  <c:v>3.1523639999999999E-6</c:v>
                </c:pt>
                <c:pt idx="1118">
                  <c:v>3.1473229999999999E-6</c:v>
                </c:pt>
                <c:pt idx="1119">
                  <c:v>3.1422799999999998E-6</c:v>
                </c:pt>
                <c:pt idx="1120">
                  <c:v>3.137155E-6</c:v>
                </c:pt>
                <c:pt idx="1121">
                  <c:v>3.132282E-6</c:v>
                </c:pt>
                <c:pt idx="1122">
                  <c:v>3.1271160000000001E-6</c:v>
                </c:pt>
                <c:pt idx="1123">
                  <c:v>3.1223819999999999E-6</c:v>
                </c:pt>
                <c:pt idx="1124">
                  <c:v>3.117202E-6</c:v>
                </c:pt>
                <c:pt idx="1125">
                  <c:v>3.1122719999999999E-6</c:v>
                </c:pt>
                <c:pt idx="1126">
                  <c:v>3.107566E-6</c:v>
                </c:pt>
                <c:pt idx="1127">
                  <c:v>3.1023930000000002E-6</c:v>
                </c:pt>
                <c:pt idx="1128">
                  <c:v>3.0977E-6</c:v>
                </c:pt>
                <c:pt idx="1129">
                  <c:v>3.0927230000000001E-6</c:v>
                </c:pt>
                <c:pt idx="1130">
                  <c:v>3.0880159999999999E-6</c:v>
                </c:pt>
                <c:pt idx="1131">
                  <c:v>3.0830980000000001E-6</c:v>
                </c:pt>
                <c:pt idx="1132">
                  <c:v>3.0782309999999998E-6</c:v>
                </c:pt>
                <c:pt idx="1133">
                  <c:v>3.0734070000000001E-6</c:v>
                </c:pt>
                <c:pt idx="1134">
                  <c:v>3.068617E-6</c:v>
                </c:pt>
                <c:pt idx="1135">
                  <c:v>3.0639279999999999E-6</c:v>
                </c:pt>
                <c:pt idx="1136">
                  <c:v>3.059183E-6</c:v>
                </c:pt>
                <c:pt idx="1137">
                  <c:v>3.0543740000000001E-6</c:v>
                </c:pt>
                <c:pt idx="1138">
                  <c:v>3.0494859999999998E-6</c:v>
                </c:pt>
                <c:pt idx="1139">
                  <c:v>3.0448000000000001E-6</c:v>
                </c:pt>
                <c:pt idx="1140">
                  <c:v>3.0399080000000001E-6</c:v>
                </c:pt>
                <c:pt idx="1141">
                  <c:v>3.035118E-6</c:v>
                </c:pt>
                <c:pt idx="1142">
                  <c:v>3.0304970000000002E-6</c:v>
                </c:pt>
                <c:pt idx="1143">
                  <c:v>3.025611E-6</c:v>
                </c:pt>
                <c:pt idx="1144">
                  <c:v>3.0208450000000001E-6</c:v>
                </c:pt>
                <c:pt idx="1145">
                  <c:v>3.0163490000000001E-6</c:v>
                </c:pt>
                <c:pt idx="1146">
                  <c:v>3.01146E-6</c:v>
                </c:pt>
                <c:pt idx="1147">
                  <c:v>3.0068230000000002E-6</c:v>
                </c:pt>
                <c:pt idx="1148">
                  <c:v>3.001967E-6</c:v>
                </c:pt>
                <c:pt idx="1149">
                  <c:v>2.9976260000000002E-6</c:v>
                </c:pt>
                <c:pt idx="1150">
                  <c:v>2.9929850000000002E-6</c:v>
                </c:pt>
                <c:pt idx="1151">
                  <c:v>2.9882329999999999E-6</c:v>
                </c:pt>
                <c:pt idx="1152">
                  <c:v>2.9836059999999999E-6</c:v>
                </c:pt>
                <c:pt idx="1153">
                  <c:v>2.9792030000000001E-6</c:v>
                </c:pt>
                <c:pt idx="1154">
                  <c:v>2.9745890000000002E-6</c:v>
                </c:pt>
                <c:pt idx="1155">
                  <c:v>2.969894E-6</c:v>
                </c:pt>
                <c:pt idx="1156">
                  <c:v>2.965554E-6</c:v>
                </c:pt>
                <c:pt idx="1157">
                  <c:v>2.9608300000000001E-6</c:v>
                </c:pt>
                <c:pt idx="1158">
                  <c:v>2.9564190000000001E-6</c:v>
                </c:pt>
                <c:pt idx="1159">
                  <c:v>2.951781E-6</c:v>
                </c:pt>
                <c:pt idx="1160">
                  <c:v>2.9470349999999998E-6</c:v>
                </c:pt>
                <c:pt idx="1161">
                  <c:v>2.9425849999999998E-6</c:v>
                </c:pt>
                <c:pt idx="1162">
                  <c:v>2.9378719999999999E-6</c:v>
                </c:pt>
                <c:pt idx="1163">
                  <c:v>2.933861E-6</c:v>
                </c:pt>
                <c:pt idx="1164">
                  <c:v>2.928946E-6</c:v>
                </c:pt>
                <c:pt idx="1165">
                  <c:v>2.9243889999999998E-6</c:v>
                </c:pt>
                <c:pt idx="1166">
                  <c:v>2.9199490000000001E-6</c:v>
                </c:pt>
                <c:pt idx="1167">
                  <c:v>2.9157860000000001E-6</c:v>
                </c:pt>
                <c:pt idx="1168">
                  <c:v>2.9110600000000001E-6</c:v>
                </c:pt>
                <c:pt idx="1169">
                  <c:v>2.9065309999999998E-6</c:v>
                </c:pt>
                <c:pt idx="1170">
                  <c:v>2.9022790000000002E-6</c:v>
                </c:pt>
                <c:pt idx="1171">
                  <c:v>2.8978769999999998E-6</c:v>
                </c:pt>
                <c:pt idx="1172">
                  <c:v>2.8934729999999998E-6</c:v>
                </c:pt>
                <c:pt idx="1173">
                  <c:v>2.889077E-6</c:v>
                </c:pt>
                <c:pt idx="1174">
                  <c:v>2.8846720000000002E-6</c:v>
                </c:pt>
                <c:pt idx="1175">
                  <c:v>2.8804060000000002E-6</c:v>
                </c:pt>
                <c:pt idx="1176">
                  <c:v>2.875952E-6</c:v>
                </c:pt>
                <c:pt idx="1177">
                  <c:v>2.8716889999999999E-6</c:v>
                </c:pt>
                <c:pt idx="1178">
                  <c:v>2.8672459999999998E-6</c:v>
                </c:pt>
                <c:pt idx="1179">
                  <c:v>2.8629710000000002E-6</c:v>
                </c:pt>
                <c:pt idx="1180">
                  <c:v>2.8588149999999998E-6</c:v>
                </c:pt>
                <c:pt idx="1181">
                  <c:v>2.8545240000000002E-6</c:v>
                </c:pt>
                <c:pt idx="1182">
                  <c:v>2.8500880000000001E-6</c:v>
                </c:pt>
                <c:pt idx="1183">
                  <c:v>2.8458829999999999E-6</c:v>
                </c:pt>
                <c:pt idx="1184">
                  <c:v>2.8416090000000001E-6</c:v>
                </c:pt>
                <c:pt idx="1185">
                  <c:v>2.837173E-6</c:v>
                </c:pt>
                <c:pt idx="1186">
                  <c:v>2.8332139999999998E-6</c:v>
                </c:pt>
                <c:pt idx="1187">
                  <c:v>2.8289550000000002E-6</c:v>
                </c:pt>
                <c:pt idx="1188">
                  <c:v>2.8247880000000001E-6</c:v>
                </c:pt>
                <c:pt idx="1189">
                  <c:v>2.8207730000000001E-6</c:v>
                </c:pt>
                <c:pt idx="1190">
                  <c:v>2.8163980000000002E-6</c:v>
                </c:pt>
                <c:pt idx="1191">
                  <c:v>2.812432E-6</c:v>
                </c:pt>
                <c:pt idx="1192">
                  <c:v>2.8082819999999998E-6</c:v>
                </c:pt>
                <c:pt idx="1193">
                  <c:v>2.8041439999999999E-6</c:v>
                </c:pt>
                <c:pt idx="1194">
                  <c:v>2.8000420000000002E-6</c:v>
                </c:pt>
                <c:pt idx="1195">
                  <c:v>2.7960640000000001E-6</c:v>
                </c:pt>
                <c:pt idx="1196">
                  <c:v>2.7920499999999998E-6</c:v>
                </c:pt>
                <c:pt idx="1197">
                  <c:v>2.7879419999999999E-6</c:v>
                </c:pt>
                <c:pt idx="1198">
                  <c:v>2.783873E-6</c:v>
                </c:pt>
                <c:pt idx="1199">
                  <c:v>2.7798699999999999E-6</c:v>
                </c:pt>
                <c:pt idx="1200">
                  <c:v>2.7756050000000001E-6</c:v>
                </c:pt>
                <c:pt idx="1201">
                  <c:v>2.7717489999999999E-6</c:v>
                </c:pt>
                <c:pt idx="1202">
                  <c:v>2.7675819999999999E-6</c:v>
                </c:pt>
                <c:pt idx="1203">
                  <c:v>2.7636079999999999E-6</c:v>
                </c:pt>
                <c:pt idx="1204">
                  <c:v>2.7596280000000002E-6</c:v>
                </c:pt>
                <c:pt idx="1205">
                  <c:v>2.7555600000000001E-6</c:v>
                </c:pt>
                <c:pt idx="1206">
                  <c:v>2.751538E-6</c:v>
                </c:pt>
                <c:pt idx="1207">
                  <c:v>2.7474300000000001E-6</c:v>
                </c:pt>
                <c:pt idx="1208">
                  <c:v>2.7436030000000002E-6</c:v>
                </c:pt>
                <c:pt idx="1209">
                  <c:v>2.7394719999999998E-6</c:v>
                </c:pt>
                <c:pt idx="1210">
                  <c:v>2.73564E-6</c:v>
                </c:pt>
                <c:pt idx="1211">
                  <c:v>2.7316799999999999E-6</c:v>
                </c:pt>
                <c:pt idx="1212">
                  <c:v>2.7276459999999999E-6</c:v>
                </c:pt>
                <c:pt idx="1213">
                  <c:v>2.7236839999999998E-6</c:v>
                </c:pt>
                <c:pt idx="1214">
                  <c:v>2.719748E-6</c:v>
                </c:pt>
                <c:pt idx="1215">
                  <c:v>2.7157749999999998E-6</c:v>
                </c:pt>
                <c:pt idx="1216">
                  <c:v>2.7119199999999999E-6</c:v>
                </c:pt>
                <c:pt idx="1217">
                  <c:v>2.7079270000000001E-6</c:v>
                </c:pt>
                <c:pt idx="1218">
                  <c:v>2.7041040000000002E-6</c:v>
                </c:pt>
                <c:pt idx="1219">
                  <c:v>2.6999199999999999E-6</c:v>
                </c:pt>
                <c:pt idx="1220">
                  <c:v>2.696042E-6</c:v>
                </c:pt>
                <c:pt idx="1221">
                  <c:v>2.6920720000000001E-6</c:v>
                </c:pt>
                <c:pt idx="1222">
                  <c:v>2.6880949999999998E-6</c:v>
                </c:pt>
                <c:pt idx="1223">
                  <c:v>2.6841350000000002E-6</c:v>
                </c:pt>
                <c:pt idx="1224">
                  <c:v>2.6805559999999999E-6</c:v>
                </c:pt>
                <c:pt idx="1225">
                  <c:v>2.6766229999999999E-6</c:v>
                </c:pt>
                <c:pt idx="1226">
                  <c:v>2.6727470000000001E-6</c:v>
                </c:pt>
                <c:pt idx="1227">
                  <c:v>2.668902E-6</c:v>
                </c:pt>
                <c:pt idx="1228">
                  <c:v>2.665073E-6</c:v>
                </c:pt>
                <c:pt idx="1229">
                  <c:v>2.6612079999999998E-6</c:v>
                </c:pt>
                <c:pt idx="1230">
                  <c:v>2.6575759999999999E-6</c:v>
                </c:pt>
                <c:pt idx="1231">
                  <c:v>2.6536450000000001E-6</c:v>
                </c:pt>
                <c:pt idx="1232">
                  <c:v>2.6498119999999999E-6</c:v>
                </c:pt>
                <c:pt idx="1233">
                  <c:v>2.646049E-6</c:v>
                </c:pt>
                <c:pt idx="1234">
                  <c:v>2.6424049999999998E-6</c:v>
                </c:pt>
                <c:pt idx="1235">
                  <c:v>2.638628E-6</c:v>
                </c:pt>
                <c:pt idx="1236">
                  <c:v>2.6347540000000002E-6</c:v>
                </c:pt>
                <c:pt idx="1237">
                  <c:v>2.6310439999999998E-6</c:v>
                </c:pt>
                <c:pt idx="1238">
                  <c:v>2.6273330000000001E-6</c:v>
                </c:pt>
                <c:pt idx="1239">
                  <c:v>2.623746E-6</c:v>
                </c:pt>
                <c:pt idx="1240">
                  <c:v>2.6199629999999999E-6</c:v>
                </c:pt>
                <c:pt idx="1241">
                  <c:v>2.6162629999999999E-6</c:v>
                </c:pt>
                <c:pt idx="1242">
                  <c:v>2.6125500000000001E-6</c:v>
                </c:pt>
                <c:pt idx="1243">
                  <c:v>2.6088980000000001E-6</c:v>
                </c:pt>
                <c:pt idx="1244">
                  <c:v>2.6052000000000001E-6</c:v>
                </c:pt>
                <c:pt idx="1245">
                  <c:v>2.601539E-6</c:v>
                </c:pt>
                <c:pt idx="1246">
                  <c:v>2.598009E-6</c:v>
                </c:pt>
                <c:pt idx="1247">
                  <c:v>2.5942230000000001E-6</c:v>
                </c:pt>
                <c:pt idx="1248">
                  <c:v>2.5906240000000001E-6</c:v>
                </c:pt>
                <c:pt idx="1249">
                  <c:v>2.5872110000000001E-6</c:v>
                </c:pt>
                <c:pt idx="1250">
                  <c:v>2.5833089999999999E-6</c:v>
                </c:pt>
                <c:pt idx="1251">
                  <c:v>2.5798650000000002E-6</c:v>
                </c:pt>
                <c:pt idx="1252">
                  <c:v>2.5762150000000002E-6</c:v>
                </c:pt>
                <c:pt idx="1253">
                  <c:v>2.5726869999999998E-6</c:v>
                </c:pt>
                <c:pt idx="1254">
                  <c:v>2.5690509999999998E-6</c:v>
                </c:pt>
                <c:pt idx="1255">
                  <c:v>2.5653179999999999E-6</c:v>
                </c:pt>
                <c:pt idx="1256">
                  <c:v>2.561847E-6</c:v>
                </c:pt>
                <c:pt idx="1257">
                  <c:v>2.5582809999999998E-6</c:v>
                </c:pt>
                <c:pt idx="1258">
                  <c:v>2.554637E-6</c:v>
                </c:pt>
                <c:pt idx="1259">
                  <c:v>2.5510319999999998E-6</c:v>
                </c:pt>
                <c:pt idx="1260">
                  <c:v>2.5476969999999999E-6</c:v>
                </c:pt>
                <c:pt idx="1261">
                  <c:v>2.5440180000000002E-6</c:v>
                </c:pt>
                <c:pt idx="1262">
                  <c:v>2.540436E-6</c:v>
                </c:pt>
                <c:pt idx="1263">
                  <c:v>2.5370189999999999E-6</c:v>
                </c:pt>
                <c:pt idx="1264">
                  <c:v>2.5335949999999998E-6</c:v>
                </c:pt>
                <c:pt idx="1265">
                  <c:v>2.530117E-6</c:v>
                </c:pt>
                <c:pt idx="1266">
                  <c:v>2.5266859999999999E-6</c:v>
                </c:pt>
                <c:pt idx="1267">
                  <c:v>2.5231219999999998E-6</c:v>
                </c:pt>
                <c:pt idx="1268">
                  <c:v>2.519761E-6</c:v>
                </c:pt>
                <c:pt idx="1269">
                  <c:v>2.5163290000000001E-6</c:v>
                </c:pt>
                <c:pt idx="1270">
                  <c:v>2.512797E-6</c:v>
                </c:pt>
                <c:pt idx="1271">
                  <c:v>2.5095880000000002E-6</c:v>
                </c:pt>
                <c:pt idx="1272">
                  <c:v>2.506185E-6</c:v>
                </c:pt>
                <c:pt idx="1273">
                  <c:v>2.5026119999999999E-6</c:v>
                </c:pt>
                <c:pt idx="1274">
                  <c:v>2.4992370000000001E-6</c:v>
                </c:pt>
                <c:pt idx="1275">
                  <c:v>2.4960139999999999E-6</c:v>
                </c:pt>
                <c:pt idx="1276">
                  <c:v>2.4926559999999999E-6</c:v>
                </c:pt>
                <c:pt idx="1277">
                  <c:v>2.4891220000000002E-6</c:v>
                </c:pt>
                <c:pt idx="1278">
                  <c:v>2.4859109999999999E-6</c:v>
                </c:pt>
                <c:pt idx="1279">
                  <c:v>2.482534E-6</c:v>
                </c:pt>
                <c:pt idx="1280">
                  <c:v>2.479073E-6</c:v>
                </c:pt>
                <c:pt idx="1281">
                  <c:v>2.4758530000000001E-6</c:v>
                </c:pt>
                <c:pt idx="1282">
                  <c:v>2.4724109999999999E-6</c:v>
                </c:pt>
                <c:pt idx="1283">
                  <c:v>2.469347E-6</c:v>
                </c:pt>
                <c:pt idx="1284">
                  <c:v>2.4657430000000001E-6</c:v>
                </c:pt>
                <c:pt idx="1285">
                  <c:v>2.4623569999999998E-6</c:v>
                </c:pt>
                <c:pt idx="1286">
                  <c:v>2.4591310000000001E-6</c:v>
                </c:pt>
                <c:pt idx="1287">
                  <c:v>2.4558639999999999E-6</c:v>
                </c:pt>
                <c:pt idx="1288">
                  <c:v>2.4523670000000002E-6</c:v>
                </c:pt>
                <c:pt idx="1289">
                  <c:v>2.4489299999999999E-6</c:v>
                </c:pt>
                <c:pt idx="1290">
                  <c:v>2.4459190000000001E-6</c:v>
                </c:pt>
                <c:pt idx="1291">
                  <c:v>2.4424359999999998E-6</c:v>
                </c:pt>
                <c:pt idx="1292">
                  <c:v>2.4392700000000001E-6</c:v>
                </c:pt>
                <c:pt idx="1293">
                  <c:v>2.4358270000000001E-6</c:v>
                </c:pt>
                <c:pt idx="1294">
                  <c:v>2.4324269999999999E-6</c:v>
                </c:pt>
                <c:pt idx="1295">
                  <c:v>2.4292E-6</c:v>
                </c:pt>
                <c:pt idx="1296">
                  <c:v>2.4258999999999999E-6</c:v>
                </c:pt>
                <c:pt idx="1297">
                  <c:v>2.4228089999999999E-6</c:v>
                </c:pt>
                <c:pt idx="1298">
                  <c:v>2.419299E-6</c:v>
                </c:pt>
                <c:pt idx="1299">
                  <c:v>2.4160179999999999E-6</c:v>
                </c:pt>
                <c:pt idx="1300">
                  <c:v>2.4128559999999999E-6</c:v>
                </c:pt>
                <c:pt idx="1301">
                  <c:v>2.4096749999999999E-6</c:v>
                </c:pt>
                <c:pt idx="1302">
                  <c:v>2.4064290000000001E-6</c:v>
                </c:pt>
                <c:pt idx="1303">
                  <c:v>2.4032999999999999E-6</c:v>
                </c:pt>
                <c:pt idx="1304">
                  <c:v>2.4002700000000001E-6</c:v>
                </c:pt>
                <c:pt idx="1305">
                  <c:v>2.397049E-6</c:v>
                </c:pt>
                <c:pt idx="1306">
                  <c:v>2.393767E-6</c:v>
                </c:pt>
                <c:pt idx="1307">
                  <c:v>2.3907089999999999E-6</c:v>
                </c:pt>
                <c:pt idx="1308">
                  <c:v>2.387486E-6</c:v>
                </c:pt>
                <c:pt idx="1309">
                  <c:v>2.3845050000000001E-6</c:v>
                </c:pt>
                <c:pt idx="1310">
                  <c:v>2.381194E-6</c:v>
                </c:pt>
                <c:pt idx="1311">
                  <c:v>2.3781359999999999E-6</c:v>
                </c:pt>
                <c:pt idx="1312">
                  <c:v>2.3751450000000001E-6</c:v>
                </c:pt>
                <c:pt idx="1313">
                  <c:v>2.3720119999999998E-6</c:v>
                </c:pt>
                <c:pt idx="1314">
                  <c:v>2.3689509999999998E-6</c:v>
                </c:pt>
                <c:pt idx="1315">
                  <c:v>2.3657289999999998E-6</c:v>
                </c:pt>
                <c:pt idx="1316">
                  <c:v>2.3627369999999998E-6</c:v>
                </c:pt>
                <c:pt idx="1317">
                  <c:v>2.359668E-6</c:v>
                </c:pt>
                <c:pt idx="1318">
                  <c:v>2.3564579999999999E-6</c:v>
                </c:pt>
                <c:pt idx="1319">
                  <c:v>2.3535439999999999E-6</c:v>
                </c:pt>
                <c:pt idx="1320">
                  <c:v>2.3504699999999998E-6</c:v>
                </c:pt>
                <c:pt idx="1321">
                  <c:v>2.347371E-6</c:v>
                </c:pt>
                <c:pt idx="1322">
                  <c:v>2.3443819999999999E-6</c:v>
                </c:pt>
                <c:pt idx="1323">
                  <c:v>2.341327E-6</c:v>
                </c:pt>
                <c:pt idx="1324">
                  <c:v>2.3383379999999999E-6</c:v>
                </c:pt>
                <c:pt idx="1325">
                  <c:v>2.3350859999999999E-6</c:v>
                </c:pt>
                <c:pt idx="1326">
                  <c:v>2.3322529999999999E-6</c:v>
                </c:pt>
                <c:pt idx="1327">
                  <c:v>2.3292329999999999E-6</c:v>
                </c:pt>
                <c:pt idx="1328">
                  <c:v>2.326144E-6</c:v>
                </c:pt>
                <c:pt idx="1329">
                  <c:v>2.322961E-6</c:v>
                </c:pt>
                <c:pt idx="1330">
                  <c:v>2.3201800000000001E-6</c:v>
                </c:pt>
                <c:pt idx="1331">
                  <c:v>2.3171919999999998E-6</c:v>
                </c:pt>
                <c:pt idx="1332">
                  <c:v>2.3141570000000001E-6</c:v>
                </c:pt>
                <c:pt idx="1333">
                  <c:v>2.3112590000000001E-6</c:v>
                </c:pt>
                <c:pt idx="1334">
                  <c:v>2.3084089999999998E-6</c:v>
                </c:pt>
                <c:pt idx="1335">
                  <c:v>2.3052700000000002E-6</c:v>
                </c:pt>
                <c:pt idx="1336">
                  <c:v>2.3021930000000002E-6</c:v>
                </c:pt>
                <c:pt idx="1337">
                  <c:v>2.299462E-6</c:v>
                </c:pt>
                <c:pt idx="1338">
                  <c:v>2.2964070000000001E-6</c:v>
                </c:pt>
                <c:pt idx="1339">
                  <c:v>2.2936209999999999E-6</c:v>
                </c:pt>
                <c:pt idx="1340">
                  <c:v>2.2905240000000002E-6</c:v>
                </c:pt>
                <c:pt idx="1341">
                  <c:v>2.2876599999999999E-6</c:v>
                </c:pt>
                <c:pt idx="1342">
                  <c:v>2.2846929999999999E-6</c:v>
                </c:pt>
                <c:pt idx="1343">
                  <c:v>2.2820080000000001E-6</c:v>
                </c:pt>
                <c:pt idx="1344">
                  <c:v>2.2791529999999999E-6</c:v>
                </c:pt>
                <c:pt idx="1345">
                  <c:v>2.2761519999999999E-6</c:v>
                </c:pt>
                <c:pt idx="1346">
                  <c:v>2.273313E-6</c:v>
                </c:pt>
                <c:pt idx="1347">
                  <c:v>2.2706520000000001E-6</c:v>
                </c:pt>
                <c:pt idx="1348">
                  <c:v>2.2677759999999999E-6</c:v>
                </c:pt>
                <c:pt idx="1349">
                  <c:v>2.2647870000000002E-6</c:v>
                </c:pt>
                <c:pt idx="1350">
                  <c:v>2.2621739999999998E-6</c:v>
                </c:pt>
                <c:pt idx="1351">
                  <c:v>2.2593690000000001E-6</c:v>
                </c:pt>
                <c:pt idx="1352">
                  <c:v>2.2563680000000001E-6</c:v>
                </c:pt>
                <c:pt idx="1353">
                  <c:v>2.25362E-6</c:v>
                </c:pt>
                <c:pt idx="1354">
                  <c:v>2.2507540000000001E-6</c:v>
                </c:pt>
                <c:pt idx="1355">
                  <c:v>2.2481909999999999E-6</c:v>
                </c:pt>
                <c:pt idx="1356">
                  <c:v>2.2453139999999999E-6</c:v>
                </c:pt>
                <c:pt idx="1357">
                  <c:v>2.2423070000000001E-6</c:v>
                </c:pt>
                <c:pt idx="1358">
                  <c:v>2.239665E-6</c:v>
                </c:pt>
                <c:pt idx="1359">
                  <c:v>2.2370100000000002E-6</c:v>
                </c:pt>
                <c:pt idx="1360">
                  <c:v>2.234033E-6</c:v>
                </c:pt>
                <c:pt idx="1361">
                  <c:v>2.2311900000000001E-6</c:v>
                </c:pt>
                <c:pt idx="1362">
                  <c:v>2.2285400000000002E-6</c:v>
                </c:pt>
                <c:pt idx="1363">
                  <c:v>2.2256860000000002E-6</c:v>
                </c:pt>
                <c:pt idx="1364">
                  <c:v>2.2229669999999999E-6</c:v>
                </c:pt>
                <c:pt idx="1365">
                  <c:v>2.2202200000000001E-6</c:v>
                </c:pt>
                <c:pt idx="1366">
                  <c:v>2.2174839999999999E-6</c:v>
                </c:pt>
                <c:pt idx="1367">
                  <c:v>2.214834E-6</c:v>
                </c:pt>
                <c:pt idx="1368">
                  <c:v>2.2120510000000001E-6</c:v>
                </c:pt>
                <c:pt idx="1369">
                  <c:v>2.2093709999999998E-6</c:v>
                </c:pt>
                <c:pt idx="1370">
                  <c:v>2.2065930000000002E-6</c:v>
                </c:pt>
                <c:pt idx="1371">
                  <c:v>2.2039059999999999E-6</c:v>
                </c:pt>
                <c:pt idx="1372">
                  <c:v>2.2010280000000001E-6</c:v>
                </c:pt>
                <c:pt idx="1373">
                  <c:v>2.1983370000000002E-6</c:v>
                </c:pt>
                <c:pt idx="1374">
                  <c:v>2.1957250000000001E-6</c:v>
                </c:pt>
                <c:pt idx="1375">
                  <c:v>2.1929569999999999E-6</c:v>
                </c:pt>
                <c:pt idx="1376">
                  <c:v>2.1902120000000001E-6</c:v>
                </c:pt>
                <c:pt idx="1377">
                  <c:v>2.1874839999999998E-6</c:v>
                </c:pt>
                <c:pt idx="1378">
                  <c:v>2.1849E-6</c:v>
                </c:pt>
                <c:pt idx="1379">
                  <c:v>2.182198E-6</c:v>
                </c:pt>
                <c:pt idx="1380">
                  <c:v>2.1794330000000001E-6</c:v>
                </c:pt>
                <c:pt idx="1381">
                  <c:v>2.1769689999999999E-6</c:v>
                </c:pt>
                <c:pt idx="1382">
                  <c:v>2.1742120000000002E-6</c:v>
                </c:pt>
                <c:pt idx="1383">
                  <c:v>2.171598E-6</c:v>
                </c:pt>
                <c:pt idx="1384">
                  <c:v>2.1689390000000001E-6</c:v>
                </c:pt>
                <c:pt idx="1385">
                  <c:v>2.1665170000000002E-6</c:v>
                </c:pt>
                <c:pt idx="1386">
                  <c:v>2.1636840000000001E-6</c:v>
                </c:pt>
                <c:pt idx="1387">
                  <c:v>2.1612580000000001E-6</c:v>
                </c:pt>
                <c:pt idx="1388">
                  <c:v>2.1586380000000002E-6</c:v>
                </c:pt>
                <c:pt idx="1389">
                  <c:v>2.155909E-6</c:v>
                </c:pt>
                <c:pt idx="1390">
                  <c:v>2.1533070000000002E-6</c:v>
                </c:pt>
                <c:pt idx="1391">
                  <c:v>2.15096E-6</c:v>
                </c:pt>
                <c:pt idx="1392">
                  <c:v>2.1482750000000002E-6</c:v>
                </c:pt>
                <c:pt idx="1393">
                  <c:v>2.145615E-6</c:v>
                </c:pt>
                <c:pt idx="1394">
                  <c:v>2.1431369999999998E-6</c:v>
                </c:pt>
                <c:pt idx="1395">
                  <c:v>2.1406790000000002E-6</c:v>
                </c:pt>
                <c:pt idx="1396">
                  <c:v>2.137943E-6</c:v>
                </c:pt>
                <c:pt idx="1397">
                  <c:v>2.135317E-6</c:v>
                </c:pt>
                <c:pt idx="1398">
                  <c:v>2.1329579999999998E-6</c:v>
                </c:pt>
                <c:pt idx="1399">
                  <c:v>2.130416E-6</c:v>
                </c:pt>
                <c:pt idx="1400">
                  <c:v>2.127845E-6</c:v>
                </c:pt>
                <c:pt idx="1401">
                  <c:v>2.1253779999999998E-6</c:v>
                </c:pt>
                <c:pt idx="1402">
                  <c:v>2.1228989999999998E-6</c:v>
                </c:pt>
                <c:pt idx="1403">
                  <c:v>2.1202820000000002E-6</c:v>
                </c:pt>
                <c:pt idx="1404">
                  <c:v>2.1177489999999999E-6</c:v>
                </c:pt>
                <c:pt idx="1405">
                  <c:v>2.1153030000000002E-6</c:v>
                </c:pt>
                <c:pt idx="1406">
                  <c:v>2.112758E-6</c:v>
                </c:pt>
                <c:pt idx="1407">
                  <c:v>2.1104339999999998E-6</c:v>
                </c:pt>
                <c:pt idx="1408">
                  <c:v>2.1077550000000002E-6</c:v>
                </c:pt>
                <c:pt idx="1409">
                  <c:v>2.1053209999999999E-6</c:v>
                </c:pt>
                <c:pt idx="1410">
                  <c:v>2.1027499999999999E-6</c:v>
                </c:pt>
                <c:pt idx="1411">
                  <c:v>2.1003160000000001E-6</c:v>
                </c:pt>
                <c:pt idx="1412">
                  <c:v>2.097745E-6</c:v>
                </c:pt>
                <c:pt idx="1413">
                  <c:v>2.0953410000000002E-6</c:v>
                </c:pt>
                <c:pt idx="1414">
                  <c:v>2.092812E-6</c:v>
                </c:pt>
                <c:pt idx="1415">
                  <c:v>2.090319E-6</c:v>
                </c:pt>
                <c:pt idx="1416">
                  <c:v>2.0878359999999999E-6</c:v>
                </c:pt>
                <c:pt idx="1417">
                  <c:v>2.0853799999999998E-6</c:v>
                </c:pt>
                <c:pt idx="1418">
                  <c:v>2.0829169999999998E-6</c:v>
                </c:pt>
                <c:pt idx="1419">
                  <c:v>2.0803889999999999E-6</c:v>
                </c:pt>
                <c:pt idx="1420">
                  <c:v>2.078075E-6</c:v>
                </c:pt>
                <c:pt idx="1421">
                  <c:v>2.0754749999999998E-6</c:v>
                </c:pt>
                <c:pt idx="1422">
                  <c:v>2.072988E-6</c:v>
                </c:pt>
                <c:pt idx="1423">
                  <c:v>2.0706769999999999E-6</c:v>
                </c:pt>
                <c:pt idx="1424">
                  <c:v>2.0681499999999998E-6</c:v>
                </c:pt>
                <c:pt idx="1425">
                  <c:v>2.0657279999999999E-6</c:v>
                </c:pt>
                <c:pt idx="1426">
                  <c:v>2.0633370000000002E-6</c:v>
                </c:pt>
                <c:pt idx="1427">
                  <c:v>2.0610810000000002E-6</c:v>
                </c:pt>
                <c:pt idx="1428">
                  <c:v>2.0585720000000002E-6</c:v>
                </c:pt>
                <c:pt idx="1429">
                  <c:v>2.0561480000000002E-6</c:v>
                </c:pt>
                <c:pt idx="1430">
                  <c:v>2.0539899999999999E-6</c:v>
                </c:pt>
                <c:pt idx="1431">
                  <c:v>2.0514209999999999E-6</c:v>
                </c:pt>
                <c:pt idx="1432">
                  <c:v>2.0490159999999998E-6</c:v>
                </c:pt>
                <c:pt idx="1433">
                  <c:v>2.0466200000000002E-6</c:v>
                </c:pt>
                <c:pt idx="1434">
                  <c:v>2.0443169999999999E-6</c:v>
                </c:pt>
                <c:pt idx="1435">
                  <c:v>2.0420340000000002E-6</c:v>
                </c:pt>
                <c:pt idx="1436">
                  <c:v>2.03971E-6</c:v>
                </c:pt>
                <c:pt idx="1437">
                  <c:v>2.037316E-6</c:v>
                </c:pt>
                <c:pt idx="1438">
                  <c:v>2.034938E-6</c:v>
                </c:pt>
                <c:pt idx="1439">
                  <c:v>2.0324810000000001E-6</c:v>
                </c:pt>
                <c:pt idx="1440">
                  <c:v>2.0301869999999999E-6</c:v>
                </c:pt>
                <c:pt idx="1441">
                  <c:v>2.0277929999999999E-6</c:v>
                </c:pt>
                <c:pt idx="1442">
                  <c:v>2.0255700000000002E-6</c:v>
                </c:pt>
                <c:pt idx="1443">
                  <c:v>2.0232E-6</c:v>
                </c:pt>
                <c:pt idx="1444">
                  <c:v>2.0208530000000002E-6</c:v>
                </c:pt>
                <c:pt idx="1445">
                  <c:v>2.0184060000000002E-6</c:v>
                </c:pt>
                <c:pt idx="1446">
                  <c:v>2.016112E-6</c:v>
                </c:pt>
                <c:pt idx="1447">
                  <c:v>2.0138429999999998E-6</c:v>
                </c:pt>
                <c:pt idx="1448">
                  <c:v>2.0113460000000001E-6</c:v>
                </c:pt>
                <c:pt idx="1449">
                  <c:v>2.009139E-6</c:v>
                </c:pt>
                <c:pt idx="1450">
                  <c:v>2.0069109999999999E-6</c:v>
                </c:pt>
                <c:pt idx="1451">
                  <c:v>2.0045430000000002E-6</c:v>
                </c:pt>
                <c:pt idx="1452">
                  <c:v>2.002074E-6</c:v>
                </c:pt>
                <c:pt idx="1453">
                  <c:v>1.9997760000000001E-6</c:v>
                </c:pt>
                <c:pt idx="1454">
                  <c:v>1.9975829999999999E-6</c:v>
                </c:pt>
                <c:pt idx="1455">
                  <c:v>1.9952890000000001E-6</c:v>
                </c:pt>
                <c:pt idx="1456">
                  <c:v>1.993045E-6</c:v>
                </c:pt>
                <c:pt idx="1457">
                  <c:v>1.9907120000000002E-6</c:v>
                </c:pt>
                <c:pt idx="1458">
                  <c:v>1.9883659999999998E-6</c:v>
                </c:pt>
                <c:pt idx="1459">
                  <c:v>1.9861029999999998E-6</c:v>
                </c:pt>
                <c:pt idx="1460">
                  <c:v>1.98377E-6</c:v>
                </c:pt>
                <c:pt idx="1461">
                  <c:v>1.981509E-6</c:v>
                </c:pt>
                <c:pt idx="1462">
                  <c:v>1.9793010000000001E-6</c:v>
                </c:pt>
                <c:pt idx="1463">
                  <c:v>1.9769710000000001E-6</c:v>
                </c:pt>
                <c:pt idx="1464">
                  <c:v>1.9747119999999998E-6</c:v>
                </c:pt>
                <c:pt idx="1465">
                  <c:v>1.972531E-6</c:v>
                </c:pt>
                <c:pt idx="1466">
                  <c:v>1.9703079999999998E-6</c:v>
                </c:pt>
                <c:pt idx="1467">
                  <c:v>1.9679869999999999E-6</c:v>
                </c:pt>
                <c:pt idx="1468">
                  <c:v>1.9657710000000001E-6</c:v>
                </c:pt>
                <c:pt idx="1469">
                  <c:v>1.9635310000000001E-6</c:v>
                </c:pt>
                <c:pt idx="1470">
                  <c:v>1.9614610000000002E-6</c:v>
                </c:pt>
                <c:pt idx="1471">
                  <c:v>1.9592630000000001E-6</c:v>
                </c:pt>
                <c:pt idx="1472">
                  <c:v>1.9571420000000002E-6</c:v>
                </c:pt>
                <c:pt idx="1473">
                  <c:v>1.9549140000000001E-6</c:v>
                </c:pt>
                <c:pt idx="1474">
                  <c:v>1.9526350000000001E-6</c:v>
                </c:pt>
                <c:pt idx="1475">
                  <c:v>1.950453E-6</c:v>
                </c:pt>
                <c:pt idx="1476">
                  <c:v>1.9482650000000001E-6</c:v>
                </c:pt>
                <c:pt idx="1477">
                  <c:v>1.9461310000000001E-6</c:v>
                </c:pt>
                <c:pt idx="1478">
                  <c:v>1.9439499999999998E-6</c:v>
                </c:pt>
                <c:pt idx="1479">
                  <c:v>1.9417430000000001E-6</c:v>
                </c:pt>
                <c:pt idx="1480">
                  <c:v>1.9396870000000001E-6</c:v>
                </c:pt>
                <c:pt idx="1481">
                  <c:v>1.9375270000000002E-6</c:v>
                </c:pt>
                <c:pt idx="1482">
                  <c:v>1.9353470000000002E-6</c:v>
                </c:pt>
                <c:pt idx="1483">
                  <c:v>1.9330700000000002E-6</c:v>
                </c:pt>
                <c:pt idx="1484">
                  <c:v>1.9310650000000001E-6</c:v>
                </c:pt>
                <c:pt idx="1485">
                  <c:v>1.9289400000000001E-6</c:v>
                </c:pt>
                <c:pt idx="1486">
                  <c:v>1.9268030000000002E-6</c:v>
                </c:pt>
                <c:pt idx="1487">
                  <c:v>1.9245969999999999E-6</c:v>
                </c:pt>
                <c:pt idx="1488">
                  <c:v>1.9224949999999999E-6</c:v>
                </c:pt>
                <c:pt idx="1489">
                  <c:v>1.920307E-6</c:v>
                </c:pt>
                <c:pt idx="1490">
                  <c:v>1.9182210000000001E-6</c:v>
                </c:pt>
                <c:pt idx="1491">
                  <c:v>1.916041E-6</c:v>
                </c:pt>
                <c:pt idx="1492">
                  <c:v>1.9139410000000001E-6</c:v>
                </c:pt>
                <c:pt idx="1493">
                  <c:v>1.9118730000000002E-6</c:v>
                </c:pt>
                <c:pt idx="1494">
                  <c:v>1.9096969999999998E-6</c:v>
                </c:pt>
                <c:pt idx="1495">
                  <c:v>1.9075099999999998E-6</c:v>
                </c:pt>
                <c:pt idx="1496">
                  <c:v>1.905394E-6</c:v>
                </c:pt>
                <c:pt idx="1497">
                  <c:v>1.9035179999999999E-6</c:v>
                </c:pt>
                <c:pt idx="1498">
                  <c:v>1.9011699999999999E-6</c:v>
                </c:pt>
                <c:pt idx="1499">
                  <c:v>1.899124E-6</c:v>
                </c:pt>
                <c:pt idx="1500">
                  <c:v>1.896975E-6</c:v>
                </c:pt>
                <c:pt idx="1501">
                  <c:v>1.89495E-6</c:v>
                </c:pt>
                <c:pt idx="1502">
                  <c:v>1.892695E-6</c:v>
                </c:pt>
                <c:pt idx="1503">
                  <c:v>1.8906820000000001E-6</c:v>
                </c:pt>
                <c:pt idx="1504">
                  <c:v>1.8885739999999999E-6</c:v>
                </c:pt>
                <c:pt idx="1505">
                  <c:v>1.8865019999999999E-6</c:v>
                </c:pt>
                <c:pt idx="1506">
                  <c:v>1.884458E-6</c:v>
                </c:pt>
                <c:pt idx="1507">
                  <c:v>1.8823369999999999E-6</c:v>
                </c:pt>
                <c:pt idx="1508">
                  <c:v>1.88016E-6</c:v>
                </c:pt>
                <c:pt idx="1509">
                  <c:v>1.878182E-6</c:v>
                </c:pt>
                <c:pt idx="1510">
                  <c:v>1.8760600000000001E-6</c:v>
                </c:pt>
                <c:pt idx="1511">
                  <c:v>1.8739880000000001E-6</c:v>
                </c:pt>
                <c:pt idx="1512">
                  <c:v>1.8720259999999999E-6</c:v>
                </c:pt>
                <c:pt idx="1513">
                  <c:v>1.8700230000000001E-6</c:v>
                </c:pt>
                <c:pt idx="1514">
                  <c:v>1.8678520000000001E-6</c:v>
                </c:pt>
                <c:pt idx="1515">
                  <c:v>1.865877E-6</c:v>
                </c:pt>
                <c:pt idx="1516">
                  <c:v>1.863936E-6</c:v>
                </c:pt>
                <c:pt idx="1517">
                  <c:v>1.8618629999999999E-6</c:v>
                </c:pt>
                <c:pt idx="1518">
                  <c:v>1.8597749999999999E-6</c:v>
                </c:pt>
                <c:pt idx="1519">
                  <c:v>1.857806E-6</c:v>
                </c:pt>
                <c:pt idx="1520">
                  <c:v>1.8558249999999999E-6</c:v>
                </c:pt>
                <c:pt idx="1521">
                  <c:v>1.853748E-6</c:v>
                </c:pt>
                <c:pt idx="1522">
                  <c:v>1.851747E-6</c:v>
                </c:pt>
                <c:pt idx="1523">
                  <c:v>1.8496480000000001E-6</c:v>
                </c:pt>
                <c:pt idx="1524">
                  <c:v>1.8476520000000001E-6</c:v>
                </c:pt>
                <c:pt idx="1525">
                  <c:v>1.845876E-6</c:v>
                </c:pt>
                <c:pt idx="1526">
                  <c:v>1.8436870000000001E-6</c:v>
                </c:pt>
                <c:pt idx="1527">
                  <c:v>1.84168E-6</c:v>
                </c:pt>
                <c:pt idx="1528">
                  <c:v>1.839686E-6</c:v>
                </c:pt>
                <c:pt idx="1529">
                  <c:v>1.837716E-6</c:v>
                </c:pt>
                <c:pt idx="1530">
                  <c:v>1.835691E-6</c:v>
                </c:pt>
                <c:pt idx="1531">
                  <c:v>1.8337750000000001E-6</c:v>
                </c:pt>
                <c:pt idx="1532">
                  <c:v>1.8318270000000001E-6</c:v>
                </c:pt>
                <c:pt idx="1533">
                  <c:v>1.8297039999999999E-6</c:v>
                </c:pt>
                <c:pt idx="1534">
                  <c:v>1.8276789999999999E-6</c:v>
                </c:pt>
                <c:pt idx="1535">
                  <c:v>1.825826E-6</c:v>
                </c:pt>
                <c:pt idx="1536">
                  <c:v>1.823892E-6</c:v>
                </c:pt>
                <c:pt idx="1537">
                  <c:v>1.821866E-6</c:v>
                </c:pt>
                <c:pt idx="1538">
                  <c:v>1.8198970000000001E-6</c:v>
                </c:pt>
                <c:pt idx="1539">
                  <c:v>1.8178950000000001E-6</c:v>
                </c:pt>
                <c:pt idx="1540">
                  <c:v>1.81599E-6</c:v>
                </c:pt>
                <c:pt idx="1541">
                  <c:v>1.814043E-6</c:v>
                </c:pt>
                <c:pt idx="1542">
                  <c:v>1.812145E-6</c:v>
                </c:pt>
                <c:pt idx="1543">
                  <c:v>1.8101310000000001E-6</c:v>
                </c:pt>
                <c:pt idx="1544">
                  <c:v>1.808158E-6</c:v>
                </c:pt>
                <c:pt idx="1545">
                  <c:v>1.8061299999999999E-6</c:v>
                </c:pt>
                <c:pt idx="1546">
                  <c:v>1.8042729999999999E-6</c:v>
                </c:pt>
                <c:pt idx="1547">
                  <c:v>1.80229E-6</c:v>
                </c:pt>
                <c:pt idx="1548">
                  <c:v>1.8005120000000001E-6</c:v>
                </c:pt>
                <c:pt idx="1549">
                  <c:v>1.798447E-6</c:v>
                </c:pt>
                <c:pt idx="1550">
                  <c:v>1.796504E-6</c:v>
                </c:pt>
                <c:pt idx="1551">
                  <c:v>1.794725E-6</c:v>
                </c:pt>
                <c:pt idx="1552">
                  <c:v>1.792755E-6</c:v>
                </c:pt>
                <c:pt idx="1553">
                  <c:v>1.790791E-6</c:v>
                </c:pt>
                <c:pt idx="1554">
                  <c:v>1.78884E-6</c:v>
                </c:pt>
                <c:pt idx="1555">
                  <c:v>1.7870560000000001E-6</c:v>
                </c:pt>
                <c:pt idx="1556">
                  <c:v>1.7851339999999999E-6</c:v>
                </c:pt>
                <c:pt idx="1557">
                  <c:v>1.7832440000000001E-6</c:v>
                </c:pt>
                <c:pt idx="1558">
                  <c:v>1.7814E-6</c:v>
                </c:pt>
                <c:pt idx="1559">
                  <c:v>1.779544E-6</c:v>
                </c:pt>
                <c:pt idx="1560">
                  <c:v>1.777647E-6</c:v>
                </c:pt>
                <c:pt idx="1561">
                  <c:v>1.775769E-6</c:v>
                </c:pt>
                <c:pt idx="1562">
                  <c:v>1.7739620000000001E-6</c:v>
                </c:pt>
                <c:pt idx="1563">
                  <c:v>1.772134E-6</c:v>
                </c:pt>
                <c:pt idx="1564">
                  <c:v>1.7702100000000001E-6</c:v>
                </c:pt>
                <c:pt idx="1565">
                  <c:v>1.768297E-6</c:v>
                </c:pt>
                <c:pt idx="1566">
                  <c:v>1.7665670000000001E-6</c:v>
                </c:pt>
                <c:pt idx="1567">
                  <c:v>1.7646800000000001E-6</c:v>
                </c:pt>
                <c:pt idx="1568">
                  <c:v>1.762788E-6</c:v>
                </c:pt>
                <c:pt idx="1569">
                  <c:v>1.760941E-6</c:v>
                </c:pt>
                <c:pt idx="1570">
                  <c:v>1.7590720000000001E-6</c:v>
                </c:pt>
                <c:pt idx="1571">
                  <c:v>1.757258E-6</c:v>
                </c:pt>
                <c:pt idx="1572">
                  <c:v>1.755457E-6</c:v>
                </c:pt>
                <c:pt idx="1573">
                  <c:v>1.7536550000000001E-6</c:v>
                </c:pt>
                <c:pt idx="1574">
                  <c:v>1.751882E-6</c:v>
                </c:pt>
                <c:pt idx="1575">
                  <c:v>1.749938E-6</c:v>
                </c:pt>
                <c:pt idx="1576">
                  <c:v>1.7481039999999999E-6</c:v>
                </c:pt>
                <c:pt idx="1577">
                  <c:v>1.746296E-6</c:v>
                </c:pt>
                <c:pt idx="1578">
                  <c:v>1.7446420000000001E-6</c:v>
                </c:pt>
                <c:pt idx="1579">
                  <c:v>1.742674E-6</c:v>
                </c:pt>
                <c:pt idx="1580">
                  <c:v>1.740825E-6</c:v>
                </c:pt>
                <c:pt idx="1581">
                  <c:v>1.7389410000000001E-6</c:v>
                </c:pt>
                <c:pt idx="1582">
                  <c:v>1.737311E-6</c:v>
                </c:pt>
                <c:pt idx="1583">
                  <c:v>1.7355449999999999E-6</c:v>
                </c:pt>
                <c:pt idx="1584">
                  <c:v>1.733575E-6</c:v>
                </c:pt>
                <c:pt idx="1585">
                  <c:v>1.73179E-6</c:v>
                </c:pt>
                <c:pt idx="1586">
                  <c:v>1.729978E-6</c:v>
                </c:pt>
                <c:pt idx="1587">
                  <c:v>1.7283330000000001E-6</c:v>
                </c:pt>
                <c:pt idx="1588">
                  <c:v>1.726367E-6</c:v>
                </c:pt>
                <c:pt idx="1589">
                  <c:v>1.7245430000000001E-6</c:v>
                </c:pt>
                <c:pt idx="1590">
                  <c:v>1.7229719999999999E-6</c:v>
                </c:pt>
                <c:pt idx="1591">
                  <c:v>1.721096E-6</c:v>
                </c:pt>
                <c:pt idx="1592">
                  <c:v>1.7191209999999999E-6</c:v>
                </c:pt>
                <c:pt idx="1593">
                  <c:v>1.7174409999999999E-6</c:v>
                </c:pt>
                <c:pt idx="1594">
                  <c:v>1.715678E-6</c:v>
                </c:pt>
                <c:pt idx="1595">
                  <c:v>1.7139330000000001E-6</c:v>
                </c:pt>
                <c:pt idx="1596">
                  <c:v>1.7120169999999999E-6</c:v>
                </c:pt>
                <c:pt idx="1597">
                  <c:v>1.7102580000000001E-6</c:v>
                </c:pt>
                <c:pt idx="1598">
                  <c:v>1.7084640000000001E-6</c:v>
                </c:pt>
                <c:pt idx="1599">
                  <c:v>1.7067290000000001E-6</c:v>
                </c:pt>
                <c:pt idx="1600">
                  <c:v>1.7050279999999999E-6</c:v>
                </c:pt>
                <c:pt idx="1601">
                  <c:v>1.70326E-6</c:v>
                </c:pt>
                <c:pt idx="1602">
                  <c:v>1.7015299999999999E-6</c:v>
                </c:pt>
                <c:pt idx="1603">
                  <c:v>1.6997480000000001E-6</c:v>
                </c:pt>
                <c:pt idx="1604">
                  <c:v>1.6979939999999999E-6</c:v>
                </c:pt>
                <c:pt idx="1605">
                  <c:v>1.696355E-6</c:v>
                </c:pt>
                <c:pt idx="1606">
                  <c:v>1.694574E-6</c:v>
                </c:pt>
                <c:pt idx="1607">
                  <c:v>1.6928609999999999E-6</c:v>
                </c:pt>
                <c:pt idx="1608">
                  <c:v>1.691077E-6</c:v>
                </c:pt>
                <c:pt idx="1609">
                  <c:v>1.689436E-6</c:v>
                </c:pt>
                <c:pt idx="1610">
                  <c:v>1.6876909999999999E-6</c:v>
                </c:pt>
                <c:pt idx="1611">
                  <c:v>1.685928E-6</c:v>
                </c:pt>
                <c:pt idx="1612">
                  <c:v>1.6843130000000001E-6</c:v>
                </c:pt>
                <c:pt idx="1613">
                  <c:v>1.6825979999999999E-6</c:v>
                </c:pt>
                <c:pt idx="1614">
                  <c:v>1.680845E-6</c:v>
                </c:pt>
                <c:pt idx="1615">
                  <c:v>1.679055E-6</c:v>
                </c:pt>
                <c:pt idx="1616">
                  <c:v>1.677407E-6</c:v>
                </c:pt>
                <c:pt idx="1617">
                  <c:v>1.675757E-6</c:v>
                </c:pt>
                <c:pt idx="1618">
                  <c:v>1.6740270000000001E-6</c:v>
                </c:pt>
                <c:pt idx="1619">
                  <c:v>1.672329E-6</c:v>
                </c:pt>
                <c:pt idx="1620">
                  <c:v>1.670673E-6</c:v>
                </c:pt>
                <c:pt idx="1621">
                  <c:v>1.6689550000000001E-6</c:v>
                </c:pt>
                <c:pt idx="1622">
                  <c:v>1.667311E-6</c:v>
                </c:pt>
                <c:pt idx="1623">
                  <c:v>1.665531E-6</c:v>
                </c:pt>
                <c:pt idx="1624">
                  <c:v>1.663829E-6</c:v>
                </c:pt>
                <c:pt idx="1625">
                  <c:v>1.6621459999999999E-6</c:v>
                </c:pt>
                <c:pt idx="1626">
                  <c:v>1.6605410000000001E-6</c:v>
                </c:pt>
                <c:pt idx="1627">
                  <c:v>1.658857E-6</c:v>
                </c:pt>
                <c:pt idx="1628">
                  <c:v>1.6572E-6</c:v>
                </c:pt>
                <c:pt idx="1629">
                  <c:v>1.655511E-6</c:v>
                </c:pt>
                <c:pt idx="1630">
                  <c:v>1.653819E-6</c:v>
                </c:pt>
                <c:pt idx="1631">
                  <c:v>1.6520889999999999E-6</c:v>
                </c:pt>
                <c:pt idx="1632">
                  <c:v>1.6504840000000001E-6</c:v>
                </c:pt>
                <c:pt idx="1633">
                  <c:v>1.6489049999999999E-6</c:v>
                </c:pt>
                <c:pt idx="1634">
                  <c:v>1.647204E-6</c:v>
                </c:pt>
                <c:pt idx="1635">
                  <c:v>1.645493E-6</c:v>
                </c:pt>
                <c:pt idx="1636">
                  <c:v>1.6438010000000001E-6</c:v>
                </c:pt>
                <c:pt idx="1637">
                  <c:v>1.6422989999999999E-6</c:v>
                </c:pt>
                <c:pt idx="1638">
                  <c:v>1.640578E-6</c:v>
                </c:pt>
                <c:pt idx="1639">
                  <c:v>1.638737E-6</c:v>
                </c:pt>
                <c:pt idx="1640">
                  <c:v>1.637301E-6</c:v>
                </c:pt>
                <c:pt idx="1641">
                  <c:v>1.6356029999999999E-6</c:v>
                </c:pt>
                <c:pt idx="1642">
                  <c:v>1.6338609999999999E-6</c:v>
                </c:pt>
                <c:pt idx="1643">
                  <c:v>1.6322349999999999E-6</c:v>
                </c:pt>
                <c:pt idx="1644">
                  <c:v>1.630688E-6</c:v>
                </c:pt>
                <c:pt idx="1645">
                  <c:v>1.6291199999999999E-6</c:v>
                </c:pt>
                <c:pt idx="1646">
                  <c:v>1.6274639999999999E-6</c:v>
                </c:pt>
                <c:pt idx="1647">
                  <c:v>1.6257289999999999E-6</c:v>
                </c:pt>
                <c:pt idx="1648">
                  <c:v>1.6242010000000001E-6</c:v>
                </c:pt>
                <c:pt idx="1649">
                  <c:v>1.6226210000000001E-6</c:v>
                </c:pt>
                <c:pt idx="1650">
                  <c:v>1.6211119999999999E-6</c:v>
                </c:pt>
                <c:pt idx="1651">
                  <c:v>1.6193610000000001E-6</c:v>
                </c:pt>
                <c:pt idx="1652">
                  <c:v>1.617883E-6</c:v>
                </c:pt>
                <c:pt idx="1653">
                  <c:v>1.616266E-6</c:v>
                </c:pt>
                <c:pt idx="1654">
                  <c:v>1.6146909999999999E-6</c:v>
                </c:pt>
                <c:pt idx="1655">
                  <c:v>1.6130550000000001E-6</c:v>
                </c:pt>
                <c:pt idx="1656">
                  <c:v>1.6115200000000001E-6</c:v>
                </c:pt>
                <c:pt idx="1657">
                  <c:v>1.6100189999999999E-6</c:v>
                </c:pt>
                <c:pt idx="1658">
                  <c:v>1.608389E-6</c:v>
                </c:pt>
                <c:pt idx="1659">
                  <c:v>1.606777E-6</c:v>
                </c:pt>
                <c:pt idx="1660">
                  <c:v>1.605227E-6</c:v>
                </c:pt>
                <c:pt idx="1661">
                  <c:v>1.603562E-6</c:v>
                </c:pt>
                <c:pt idx="1662">
                  <c:v>1.6021080000000001E-6</c:v>
                </c:pt>
                <c:pt idx="1663">
                  <c:v>1.600493E-6</c:v>
                </c:pt>
                <c:pt idx="1664">
                  <c:v>1.598937E-6</c:v>
                </c:pt>
                <c:pt idx="1665">
                  <c:v>1.597318E-6</c:v>
                </c:pt>
                <c:pt idx="1666">
                  <c:v>1.5958039999999999E-6</c:v>
                </c:pt>
                <c:pt idx="1667">
                  <c:v>1.5942149999999999E-6</c:v>
                </c:pt>
                <c:pt idx="1668">
                  <c:v>1.592798E-6</c:v>
                </c:pt>
                <c:pt idx="1669">
                  <c:v>1.591118E-6</c:v>
                </c:pt>
                <c:pt idx="1670">
                  <c:v>1.5895059999999999E-6</c:v>
                </c:pt>
                <c:pt idx="1671">
                  <c:v>1.5880939999999999E-6</c:v>
                </c:pt>
                <c:pt idx="1672">
                  <c:v>1.586462E-6</c:v>
                </c:pt>
                <c:pt idx="1673">
                  <c:v>1.5848719999999999E-6</c:v>
                </c:pt>
                <c:pt idx="1674">
                  <c:v>1.5832200000000001E-6</c:v>
                </c:pt>
                <c:pt idx="1675">
                  <c:v>1.5818550000000001E-6</c:v>
                </c:pt>
                <c:pt idx="1676">
                  <c:v>1.5802759999999999E-6</c:v>
                </c:pt>
                <c:pt idx="1677">
                  <c:v>1.57866E-6</c:v>
                </c:pt>
                <c:pt idx="1678">
                  <c:v>1.5771079999999999E-6</c:v>
                </c:pt>
                <c:pt idx="1679">
                  <c:v>1.575545E-6</c:v>
                </c:pt>
                <c:pt idx="1680">
                  <c:v>1.574065E-6</c:v>
                </c:pt>
                <c:pt idx="1681">
                  <c:v>1.5725570000000001E-6</c:v>
                </c:pt>
                <c:pt idx="1682">
                  <c:v>1.5710310000000001E-6</c:v>
                </c:pt>
                <c:pt idx="1683">
                  <c:v>1.5693970000000001E-6</c:v>
                </c:pt>
                <c:pt idx="1684">
                  <c:v>1.5678860000000001E-6</c:v>
                </c:pt>
                <c:pt idx="1685">
                  <c:v>1.5663580000000001E-6</c:v>
                </c:pt>
                <c:pt idx="1686">
                  <c:v>1.5647579999999999E-6</c:v>
                </c:pt>
                <c:pt idx="1687">
                  <c:v>1.563326E-6</c:v>
                </c:pt>
                <c:pt idx="1688">
                  <c:v>1.561845E-6</c:v>
                </c:pt>
                <c:pt idx="1689">
                  <c:v>1.560228E-6</c:v>
                </c:pt>
                <c:pt idx="1690">
                  <c:v>1.5586899999999999E-6</c:v>
                </c:pt>
                <c:pt idx="1691">
                  <c:v>1.5571840000000001E-6</c:v>
                </c:pt>
                <c:pt idx="1692">
                  <c:v>1.5557110000000001E-6</c:v>
                </c:pt>
                <c:pt idx="1693">
                  <c:v>1.5541399999999999E-6</c:v>
                </c:pt>
                <c:pt idx="1694">
                  <c:v>1.5525730000000001E-6</c:v>
                </c:pt>
                <c:pt idx="1695">
                  <c:v>1.551198E-6</c:v>
                </c:pt>
                <c:pt idx="1696">
                  <c:v>1.5497599999999999E-6</c:v>
                </c:pt>
                <c:pt idx="1697">
                  <c:v>1.5481339999999999E-6</c:v>
                </c:pt>
                <c:pt idx="1698">
                  <c:v>1.546742E-6</c:v>
                </c:pt>
                <c:pt idx="1699">
                  <c:v>1.5452480000000001E-6</c:v>
                </c:pt>
                <c:pt idx="1700">
                  <c:v>1.5438529999999999E-6</c:v>
                </c:pt>
                <c:pt idx="1701">
                  <c:v>1.5423250000000001E-6</c:v>
                </c:pt>
                <c:pt idx="1702">
                  <c:v>1.540855E-6</c:v>
                </c:pt>
                <c:pt idx="1703">
                  <c:v>1.5393710000000001E-6</c:v>
                </c:pt>
                <c:pt idx="1704">
                  <c:v>1.5379609999999999E-6</c:v>
                </c:pt>
                <c:pt idx="1705">
                  <c:v>1.536476E-6</c:v>
                </c:pt>
                <c:pt idx="1706">
                  <c:v>1.5350360000000001E-6</c:v>
                </c:pt>
                <c:pt idx="1707">
                  <c:v>1.5335860000000001E-6</c:v>
                </c:pt>
                <c:pt idx="1708">
                  <c:v>1.532111E-6</c:v>
                </c:pt>
                <c:pt idx="1709">
                  <c:v>1.530606E-6</c:v>
                </c:pt>
                <c:pt idx="1710">
                  <c:v>1.5291779999999999E-6</c:v>
                </c:pt>
                <c:pt idx="1711">
                  <c:v>1.527678E-6</c:v>
                </c:pt>
                <c:pt idx="1712">
                  <c:v>1.5263210000000001E-6</c:v>
                </c:pt>
                <c:pt idx="1713">
                  <c:v>1.524731E-6</c:v>
                </c:pt>
                <c:pt idx="1714">
                  <c:v>1.5234220000000001E-6</c:v>
                </c:pt>
                <c:pt idx="1715">
                  <c:v>1.5219509999999999E-6</c:v>
                </c:pt>
                <c:pt idx="1716">
                  <c:v>1.5204990000000001E-6</c:v>
                </c:pt>
                <c:pt idx="1717">
                  <c:v>1.518994E-6</c:v>
                </c:pt>
                <c:pt idx="1718">
                  <c:v>1.517652E-6</c:v>
                </c:pt>
                <c:pt idx="1719">
                  <c:v>1.5162040000000001E-6</c:v>
                </c:pt>
                <c:pt idx="1720">
                  <c:v>1.5147249999999999E-6</c:v>
                </c:pt>
                <c:pt idx="1721">
                  <c:v>1.513184E-6</c:v>
                </c:pt>
                <c:pt idx="1722">
                  <c:v>1.5118990000000001E-6</c:v>
                </c:pt>
                <c:pt idx="1723">
                  <c:v>1.510476E-6</c:v>
                </c:pt>
                <c:pt idx="1724">
                  <c:v>1.5090479999999999E-6</c:v>
                </c:pt>
                <c:pt idx="1725">
                  <c:v>1.507479E-6</c:v>
                </c:pt>
                <c:pt idx="1726">
                  <c:v>1.5061990000000001E-6</c:v>
                </c:pt>
                <c:pt idx="1727">
                  <c:v>1.504779E-6</c:v>
                </c:pt>
                <c:pt idx="1728">
                  <c:v>1.5032780000000001E-6</c:v>
                </c:pt>
                <c:pt idx="1729">
                  <c:v>1.5018270000000001E-6</c:v>
                </c:pt>
                <c:pt idx="1730">
                  <c:v>1.500511E-6</c:v>
                </c:pt>
                <c:pt idx="1731">
                  <c:v>1.49901E-6</c:v>
                </c:pt>
                <c:pt idx="1732">
                  <c:v>1.4975930000000001E-6</c:v>
                </c:pt>
                <c:pt idx="1733">
                  <c:v>1.4960810000000001E-6</c:v>
                </c:pt>
                <c:pt idx="1734">
                  <c:v>1.4948460000000001E-6</c:v>
                </c:pt>
                <c:pt idx="1735">
                  <c:v>1.493403E-6</c:v>
                </c:pt>
                <c:pt idx="1736">
                  <c:v>1.4919409999999999E-6</c:v>
                </c:pt>
                <c:pt idx="1737">
                  <c:v>1.490515E-6</c:v>
                </c:pt>
                <c:pt idx="1738">
                  <c:v>1.4891329999999999E-6</c:v>
                </c:pt>
                <c:pt idx="1739">
                  <c:v>1.4878069999999999E-6</c:v>
                </c:pt>
                <c:pt idx="1740">
                  <c:v>1.4863859999999999E-6</c:v>
                </c:pt>
                <c:pt idx="1741">
                  <c:v>1.484941E-6</c:v>
                </c:pt>
                <c:pt idx="1742">
                  <c:v>1.4836019999999999E-6</c:v>
                </c:pt>
                <c:pt idx="1743">
                  <c:v>1.4822439999999999E-6</c:v>
                </c:pt>
                <c:pt idx="1744">
                  <c:v>1.480905E-6</c:v>
                </c:pt>
                <c:pt idx="1745">
                  <c:v>1.479461E-6</c:v>
                </c:pt>
                <c:pt idx="1746">
                  <c:v>1.4781620000000001E-6</c:v>
                </c:pt>
                <c:pt idx="1747">
                  <c:v>1.476779E-6</c:v>
                </c:pt>
                <c:pt idx="1748">
                  <c:v>1.4754159999999999E-6</c:v>
                </c:pt>
                <c:pt idx="1749">
                  <c:v>1.4740279999999999E-6</c:v>
                </c:pt>
                <c:pt idx="1750">
                  <c:v>1.4727070000000001E-6</c:v>
                </c:pt>
                <c:pt idx="1751">
                  <c:v>1.471337E-6</c:v>
                </c:pt>
                <c:pt idx="1752">
                  <c:v>1.4699159999999999E-6</c:v>
                </c:pt>
                <c:pt idx="1753">
                  <c:v>1.4685589999999999E-6</c:v>
                </c:pt>
                <c:pt idx="1754">
                  <c:v>1.4672680000000001E-6</c:v>
                </c:pt>
                <c:pt idx="1755">
                  <c:v>1.4659180000000001E-6</c:v>
                </c:pt>
                <c:pt idx="1756">
                  <c:v>1.4646060000000001E-6</c:v>
                </c:pt>
                <c:pt idx="1757">
                  <c:v>1.4631780000000001E-6</c:v>
                </c:pt>
                <c:pt idx="1758">
                  <c:v>1.4619130000000001E-6</c:v>
                </c:pt>
                <c:pt idx="1759">
                  <c:v>1.4605250000000001E-6</c:v>
                </c:pt>
                <c:pt idx="1760">
                  <c:v>1.4591890000000001E-6</c:v>
                </c:pt>
                <c:pt idx="1761">
                  <c:v>1.4578630000000001E-6</c:v>
                </c:pt>
                <c:pt idx="1762">
                  <c:v>1.4565890000000001E-6</c:v>
                </c:pt>
                <c:pt idx="1763">
                  <c:v>1.455189E-6</c:v>
                </c:pt>
                <c:pt idx="1764">
                  <c:v>1.453777E-6</c:v>
                </c:pt>
                <c:pt idx="1765">
                  <c:v>1.4523700000000001E-6</c:v>
                </c:pt>
                <c:pt idx="1766">
                  <c:v>1.451147E-6</c:v>
                </c:pt>
                <c:pt idx="1767">
                  <c:v>1.449791E-6</c:v>
                </c:pt>
                <c:pt idx="1768">
                  <c:v>1.4484519999999999E-6</c:v>
                </c:pt>
                <c:pt idx="1769">
                  <c:v>1.4471019999999999E-6</c:v>
                </c:pt>
                <c:pt idx="1770">
                  <c:v>1.445893E-6</c:v>
                </c:pt>
                <c:pt idx="1771">
                  <c:v>1.444403E-6</c:v>
                </c:pt>
                <c:pt idx="1772">
                  <c:v>1.443198E-6</c:v>
                </c:pt>
                <c:pt idx="1773">
                  <c:v>1.441818E-6</c:v>
                </c:pt>
                <c:pt idx="1774">
                  <c:v>1.440567E-6</c:v>
                </c:pt>
                <c:pt idx="1775">
                  <c:v>1.439165E-6</c:v>
                </c:pt>
                <c:pt idx="1776">
                  <c:v>1.4378630000000001E-6</c:v>
                </c:pt>
                <c:pt idx="1777">
                  <c:v>1.4365050000000001E-6</c:v>
                </c:pt>
                <c:pt idx="1778">
                  <c:v>1.4351959999999999E-6</c:v>
                </c:pt>
                <c:pt idx="1779">
                  <c:v>1.4339040000000001E-6</c:v>
                </c:pt>
                <c:pt idx="1780">
                  <c:v>1.432592E-6</c:v>
                </c:pt>
                <c:pt idx="1781">
                  <c:v>1.431239E-6</c:v>
                </c:pt>
                <c:pt idx="1782">
                  <c:v>1.4299329999999999E-6</c:v>
                </c:pt>
                <c:pt idx="1783">
                  <c:v>1.428655E-6</c:v>
                </c:pt>
                <c:pt idx="1784">
                  <c:v>1.42729E-6</c:v>
                </c:pt>
                <c:pt idx="1785">
                  <c:v>1.425984E-6</c:v>
                </c:pt>
                <c:pt idx="1786">
                  <c:v>1.424751E-6</c:v>
                </c:pt>
                <c:pt idx="1787">
                  <c:v>1.423391E-6</c:v>
                </c:pt>
                <c:pt idx="1788">
                  <c:v>1.4220900000000001E-6</c:v>
                </c:pt>
                <c:pt idx="1789">
                  <c:v>1.4207560000000001E-6</c:v>
                </c:pt>
                <c:pt idx="1790">
                  <c:v>1.419557E-6</c:v>
                </c:pt>
                <c:pt idx="1791">
                  <c:v>1.418275E-6</c:v>
                </c:pt>
                <c:pt idx="1792">
                  <c:v>1.4170130000000001E-6</c:v>
                </c:pt>
                <c:pt idx="1793">
                  <c:v>1.415727E-6</c:v>
                </c:pt>
                <c:pt idx="1794">
                  <c:v>1.414477E-6</c:v>
                </c:pt>
                <c:pt idx="1795">
                  <c:v>1.4131770000000001E-6</c:v>
                </c:pt>
                <c:pt idx="1796">
                  <c:v>1.4118420000000001E-6</c:v>
                </c:pt>
                <c:pt idx="1797">
                  <c:v>1.410565E-6</c:v>
                </c:pt>
                <c:pt idx="1798">
                  <c:v>1.409422E-6</c:v>
                </c:pt>
                <c:pt idx="1799">
                  <c:v>1.4080760000000001E-6</c:v>
                </c:pt>
                <c:pt idx="1800">
                  <c:v>1.4068170000000001E-6</c:v>
                </c:pt>
                <c:pt idx="1801">
                  <c:v>1.4056299999999999E-6</c:v>
                </c:pt>
                <c:pt idx="1802">
                  <c:v>1.404368E-6</c:v>
                </c:pt>
                <c:pt idx="1803">
                  <c:v>1.4030759999999999E-6</c:v>
                </c:pt>
                <c:pt idx="1804">
                  <c:v>1.401798E-6</c:v>
                </c:pt>
                <c:pt idx="1805">
                  <c:v>1.400515E-6</c:v>
                </c:pt>
                <c:pt idx="1806">
                  <c:v>1.3994300000000001E-6</c:v>
                </c:pt>
                <c:pt idx="1807">
                  <c:v>1.3981400000000001E-6</c:v>
                </c:pt>
                <c:pt idx="1808">
                  <c:v>1.3968459999999999E-6</c:v>
                </c:pt>
                <c:pt idx="1809">
                  <c:v>1.3955940000000001E-6</c:v>
                </c:pt>
                <c:pt idx="1810">
                  <c:v>1.394332E-6</c:v>
                </c:pt>
                <c:pt idx="1811">
                  <c:v>1.3930850000000001E-6</c:v>
                </c:pt>
                <c:pt idx="1812">
                  <c:v>1.3918379999999999E-6</c:v>
                </c:pt>
                <c:pt idx="1813">
                  <c:v>1.390734E-6</c:v>
                </c:pt>
                <c:pt idx="1814">
                  <c:v>1.389445E-6</c:v>
                </c:pt>
                <c:pt idx="1815">
                  <c:v>1.3881610000000001E-6</c:v>
                </c:pt>
                <c:pt idx="1816">
                  <c:v>1.386969E-6</c:v>
                </c:pt>
                <c:pt idx="1817">
                  <c:v>1.3857680000000001E-6</c:v>
                </c:pt>
                <c:pt idx="1818">
                  <c:v>1.3845E-6</c:v>
                </c:pt>
                <c:pt idx="1819">
                  <c:v>1.3833350000000001E-6</c:v>
                </c:pt>
                <c:pt idx="1820">
                  <c:v>1.3820090000000001E-6</c:v>
                </c:pt>
                <c:pt idx="1821">
                  <c:v>1.380917E-6</c:v>
                </c:pt>
                <c:pt idx="1822">
                  <c:v>1.37961E-6</c:v>
                </c:pt>
                <c:pt idx="1823">
                  <c:v>1.3783429999999999E-6</c:v>
                </c:pt>
                <c:pt idx="1824">
                  <c:v>1.377072E-6</c:v>
                </c:pt>
                <c:pt idx="1825">
                  <c:v>1.3759320000000001E-6</c:v>
                </c:pt>
                <c:pt idx="1826">
                  <c:v>1.3747229999999999E-6</c:v>
                </c:pt>
                <c:pt idx="1827">
                  <c:v>1.3734709999999999E-6</c:v>
                </c:pt>
                <c:pt idx="1828">
                  <c:v>1.3722650000000001E-6</c:v>
                </c:pt>
                <c:pt idx="1829">
                  <c:v>1.371051E-6</c:v>
                </c:pt>
                <c:pt idx="1830">
                  <c:v>1.3697790000000001E-6</c:v>
                </c:pt>
                <c:pt idx="1831">
                  <c:v>1.3686140000000001E-6</c:v>
                </c:pt>
                <c:pt idx="1832">
                  <c:v>1.3673630000000001E-6</c:v>
                </c:pt>
                <c:pt idx="1833">
                  <c:v>1.366142E-6</c:v>
                </c:pt>
                <c:pt idx="1834">
                  <c:v>1.364966E-6</c:v>
                </c:pt>
                <c:pt idx="1835">
                  <c:v>1.3637829999999999E-6</c:v>
                </c:pt>
                <c:pt idx="1836">
                  <c:v>1.3625089999999999E-6</c:v>
                </c:pt>
                <c:pt idx="1837">
                  <c:v>1.3613490000000001E-6</c:v>
                </c:pt>
                <c:pt idx="1838">
                  <c:v>1.3601610000000001E-6</c:v>
                </c:pt>
                <c:pt idx="1839">
                  <c:v>1.358984E-6</c:v>
                </c:pt>
                <c:pt idx="1840">
                  <c:v>1.3577510000000001E-6</c:v>
                </c:pt>
                <c:pt idx="1841">
                  <c:v>1.3565949999999999E-6</c:v>
                </c:pt>
                <c:pt idx="1842">
                  <c:v>1.3554129999999999E-6</c:v>
                </c:pt>
                <c:pt idx="1843">
                  <c:v>1.354303E-6</c:v>
                </c:pt>
                <c:pt idx="1844">
                  <c:v>1.3530429999999999E-6</c:v>
                </c:pt>
                <c:pt idx="1845">
                  <c:v>1.351912E-6</c:v>
                </c:pt>
                <c:pt idx="1846">
                  <c:v>1.35072E-6</c:v>
                </c:pt>
                <c:pt idx="1847">
                  <c:v>1.349549E-6</c:v>
                </c:pt>
                <c:pt idx="1848">
                  <c:v>1.3483859999999999E-6</c:v>
                </c:pt>
                <c:pt idx="1849">
                  <c:v>1.3472359999999999E-6</c:v>
                </c:pt>
                <c:pt idx="1850">
                  <c:v>1.3461450000000001E-6</c:v>
                </c:pt>
                <c:pt idx="1851">
                  <c:v>1.3449429999999999E-6</c:v>
                </c:pt>
                <c:pt idx="1852">
                  <c:v>1.3436820000000001E-6</c:v>
                </c:pt>
                <c:pt idx="1853">
                  <c:v>1.342582E-6</c:v>
                </c:pt>
                <c:pt idx="1854">
                  <c:v>1.3413660000000001E-6</c:v>
                </c:pt>
                <c:pt idx="1855">
                  <c:v>1.340333E-6</c:v>
                </c:pt>
                <c:pt idx="1856">
                  <c:v>1.3390490000000001E-6</c:v>
                </c:pt>
                <c:pt idx="1857">
                  <c:v>1.3379149999999999E-6</c:v>
                </c:pt>
                <c:pt idx="1858">
                  <c:v>1.336782E-6</c:v>
                </c:pt>
                <c:pt idx="1859">
                  <c:v>1.335624E-6</c:v>
                </c:pt>
                <c:pt idx="1860">
                  <c:v>1.334487E-6</c:v>
                </c:pt>
                <c:pt idx="1861">
                  <c:v>1.3333180000000001E-6</c:v>
                </c:pt>
                <c:pt idx="1862">
                  <c:v>1.332187E-6</c:v>
                </c:pt>
                <c:pt idx="1863">
                  <c:v>1.330944E-6</c:v>
                </c:pt>
                <c:pt idx="1864">
                  <c:v>1.329848E-6</c:v>
                </c:pt>
                <c:pt idx="1865">
                  <c:v>1.3286939999999999E-6</c:v>
                </c:pt>
                <c:pt idx="1866">
                  <c:v>1.327537E-6</c:v>
                </c:pt>
                <c:pt idx="1867">
                  <c:v>1.3263910000000001E-6</c:v>
                </c:pt>
                <c:pt idx="1868">
                  <c:v>1.3252719999999999E-6</c:v>
                </c:pt>
                <c:pt idx="1869">
                  <c:v>1.324078E-6</c:v>
                </c:pt>
                <c:pt idx="1870">
                  <c:v>1.3229859999999999E-6</c:v>
                </c:pt>
                <c:pt idx="1871">
                  <c:v>1.321768E-6</c:v>
                </c:pt>
                <c:pt idx="1872">
                  <c:v>1.320603E-6</c:v>
                </c:pt>
                <c:pt idx="1873">
                  <c:v>1.319551E-6</c:v>
                </c:pt>
                <c:pt idx="1874">
                  <c:v>1.318387E-6</c:v>
                </c:pt>
                <c:pt idx="1875">
                  <c:v>1.3172920000000001E-6</c:v>
                </c:pt>
                <c:pt idx="1876">
                  <c:v>1.3160270000000001E-6</c:v>
                </c:pt>
                <c:pt idx="1877">
                  <c:v>1.314858E-6</c:v>
                </c:pt>
                <c:pt idx="1878">
                  <c:v>1.3139480000000001E-6</c:v>
                </c:pt>
                <c:pt idx="1879">
                  <c:v>1.3126909999999999E-6</c:v>
                </c:pt>
                <c:pt idx="1880">
                  <c:v>1.311604E-6</c:v>
                </c:pt>
                <c:pt idx="1881">
                  <c:v>1.310369E-6</c:v>
                </c:pt>
                <c:pt idx="1882">
                  <c:v>1.309333E-6</c:v>
                </c:pt>
                <c:pt idx="1883">
                  <c:v>1.3082E-6</c:v>
                </c:pt>
                <c:pt idx="1884">
                  <c:v>1.3070200000000001E-6</c:v>
                </c:pt>
                <c:pt idx="1885">
                  <c:v>1.3058949999999999E-6</c:v>
                </c:pt>
                <c:pt idx="1886">
                  <c:v>1.304877E-6</c:v>
                </c:pt>
                <c:pt idx="1887">
                  <c:v>1.3036450000000001E-6</c:v>
                </c:pt>
                <c:pt idx="1888">
                  <c:v>1.3025799999999999E-6</c:v>
                </c:pt>
                <c:pt idx="1889">
                  <c:v>1.301487E-6</c:v>
                </c:pt>
                <c:pt idx="1890">
                  <c:v>1.300335E-6</c:v>
                </c:pt>
                <c:pt idx="1891">
                  <c:v>1.2992560000000001E-6</c:v>
                </c:pt>
                <c:pt idx="1892">
                  <c:v>1.298112E-6</c:v>
                </c:pt>
                <c:pt idx="1893">
                  <c:v>1.29699E-6</c:v>
                </c:pt>
                <c:pt idx="1894">
                  <c:v>1.2960289999999999E-6</c:v>
                </c:pt>
                <c:pt idx="1895">
                  <c:v>1.294875E-6</c:v>
                </c:pt>
                <c:pt idx="1896">
                  <c:v>1.2938359999999999E-6</c:v>
                </c:pt>
                <c:pt idx="1897">
                  <c:v>1.2927839999999999E-6</c:v>
                </c:pt>
                <c:pt idx="1898">
                  <c:v>1.291666E-6</c:v>
                </c:pt>
                <c:pt idx="1899">
                  <c:v>1.2905420000000001E-6</c:v>
                </c:pt>
                <c:pt idx="1900">
                  <c:v>1.2894460000000001E-6</c:v>
                </c:pt>
                <c:pt idx="1901">
                  <c:v>1.288392E-6</c:v>
                </c:pt>
                <c:pt idx="1902">
                  <c:v>1.28735E-6</c:v>
                </c:pt>
                <c:pt idx="1903">
                  <c:v>1.2862230000000001E-6</c:v>
                </c:pt>
                <c:pt idx="1904">
                  <c:v>1.2852040000000001E-6</c:v>
                </c:pt>
                <c:pt idx="1905">
                  <c:v>1.2840009999999999E-6</c:v>
                </c:pt>
                <c:pt idx="1906">
                  <c:v>1.283007E-6</c:v>
                </c:pt>
                <c:pt idx="1907">
                  <c:v>1.2819430000000001E-6</c:v>
                </c:pt>
                <c:pt idx="1908">
                  <c:v>1.2808530000000001E-6</c:v>
                </c:pt>
                <c:pt idx="1909">
                  <c:v>1.27974E-6</c:v>
                </c:pt>
                <c:pt idx="1910">
                  <c:v>1.278702E-6</c:v>
                </c:pt>
                <c:pt idx="1911">
                  <c:v>1.2776409999999999E-6</c:v>
                </c:pt>
                <c:pt idx="1912">
                  <c:v>1.276523E-6</c:v>
                </c:pt>
                <c:pt idx="1913">
                  <c:v>1.275479E-6</c:v>
                </c:pt>
                <c:pt idx="1914">
                  <c:v>1.2744489999999999E-6</c:v>
                </c:pt>
                <c:pt idx="1915">
                  <c:v>1.273241E-6</c:v>
                </c:pt>
                <c:pt idx="1916">
                  <c:v>1.2722760000000001E-6</c:v>
                </c:pt>
                <c:pt idx="1917">
                  <c:v>1.271237E-6</c:v>
                </c:pt>
                <c:pt idx="1918">
                  <c:v>1.27014E-6</c:v>
                </c:pt>
                <c:pt idx="1919">
                  <c:v>1.2691310000000001E-6</c:v>
                </c:pt>
                <c:pt idx="1920">
                  <c:v>1.268007E-6</c:v>
                </c:pt>
                <c:pt idx="1921">
                  <c:v>1.267004E-6</c:v>
                </c:pt>
                <c:pt idx="1922">
                  <c:v>1.265869E-6</c:v>
                </c:pt>
                <c:pt idx="1923">
                  <c:v>1.2648529999999999E-6</c:v>
                </c:pt>
                <c:pt idx="1924">
                  <c:v>1.263767E-6</c:v>
                </c:pt>
                <c:pt idx="1925">
                  <c:v>1.262723E-6</c:v>
                </c:pt>
                <c:pt idx="1926">
                  <c:v>1.261687E-6</c:v>
                </c:pt>
                <c:pt idx="1927">
                  <c:v>1.2606780000000001E-6</c:v>
                </c:pt>
                <c:pt idx="1928">
                  <c:v>1.259501E-6</c:v>
                </c:pt>
                <c:pt idx="1929">
                  <c:v>1.2586089999999999E-6</c:v>
                </c:pt>
                <c:pt idx="1930">
                  <c:v>1.2574640000000001E-6</c:v>
                </c:pt>
                <c:pt idx="1931">
                  <c:v>1.256494E-6</c:v>
                </c:pt>
                <c:pt idx="1932">
                  <c:v>1.255465E-6</c:v>
                </c:pt>
                <c:pt idx="1933">
                  <c:v>1.254361E-6</c:v>
                </c:pt>
                <c:pt idx="1934">
                  <c:v>1.2532740000000001E-6</c:v>
                </c:pt>
                <c:pt idx="1935">
                  <c:v>1.252306E-6</c:v>
                </c:pt>
                <c:pt idx="1936">
                  <c:v>1.2512289999999999E-6</c:v>
                </c:pt>
                <c:pt idx="1937">
                  <c:v>1.250197E-6</c:v>
                </c:pt>
                <c:pt idx="1938">
                  <c:v>1.2490790000000001E-6</c:v>
                </c:pt>
                <c:pt idx="1939">
                  <c:v>1.2481439999999999E-6</c:v>
                </c:pt>
                <c:pt idx="1940">
                  <c:v>1.247066E-6</c:v>
                </c:pt>
                <c:pt idx="1941">
                  <c:v>1.2460480000000001E-6</c:v>
                </c:pt>
                <c:pt idx="1942">
                  <c:v>1.244987E-6</c:v>
                </c:pt>
                <c:pt idx="1943">
                  <c:v>1.243928E-6</c:v>
                </c:pt>
                <c:pt idx="1944">
                  <c:v>1.243047E-6</c:v>
                </c:pt>
                <c:pt idx="1945">
                  <c:v>1.2419440000000001E-6</c:v>
                </c:pt>
                <c:pt idx="1946">
                  <c:v>1.240938E-6</c:v>
                </c:pt>
                <c:pt idx="1947">
                  <c:v>1.2399519999999999E-6</c:v>
                </c:pt>
                <c:pt idx="1948">
                  <c:v>1.23895E-6</c:v>
                </c:pt>
                <c:pt idx="1949">
                  <c:v>1.2379269999999999E-6</c:v>
                </c:pt>
                <c:pt idx="1950">
                  <c:v>1.236895E-6</c:v>
                </c:pt>
                <c:pt idx="1951">
                  <c:v>1.2359249999999999E-6</c:v>
                </c:pt>
                <c:pt idx="1952">
                  <c:v>1.234906E-6</c:v>
                </c:pt>
                <c:pt idx="1953">
                  <c:v>1.2338970000000001E-6</c:v>
                </c:pt>
                <c:pt idx="1954">
                  <c:v>1.232888E-6</c:v>
                </c:pt>
                <c:pt idx="1955">
                  <c:v>1.2317959999999999E-6</c:v>
                </c:pt>
                <c:pt idx="1956">
                  <c:v>1.230818E-6</c:v>
                </c:pt>
                <c:pt idx="1957">
                  <c:v>1.2298629999999999E-6</c:v>
                </c:pt>
                <c:pt idx="1958">
                  <c:v>1.2288960000000001E-6</c:v>
                </c:pt>
                <c:pt idx="1959">
                  <c:v>1.2277820000000001E-6</c:v>
                </c:pt>
                <c:pt idx="1960">
                  <c:v>1.226806E-6</c:v>
                </c:pt>
                <c:pt idx="1961">
                  <c:v>1.2259E-6</c:v>
                </c:pt>
                <c:pt idx="1962">
                  <c:v>1.224834E-6</c:v>
                </c:pt>
                <c:pt idx="1963">
                  <c:v>1.223868E-6</c:v>
                </c:pt>
                <c:pt idx="1964">
                  <c:v>1.2228819999999999E-6</c:v>
                </c:pt>
                <c:pt idx="1965">
                  <c:v>1.2218709999999999E-6</c:v>
                </c:pt>
                <c:pt idx="1966">
                  <c:v>1.22092E-6</c:v>
                </c:pt>
                <c:pt idx="1967">
                  <c:v>1.219903E-6</c:v>
                </c:pt>
                <c:pt idx="1968">
                  <c:v>1.2189760000000001E-6</c:v>
                </c:pt>
                <c:pt idx="1969">
                  <c:v>1.2178269999999999E-6</c:v>
                </c:pt>
                <c:pt idx="1970">
                  <c:v>1.2169440000000001E-6</c:v>
                </c:pt>
                <c:pt idx="1971">
                  <c:v>1.215965E-6</c:v>
                </c:pt>
                <c:pt idx="1972">
                  <c:v>1.21497E-6</c:v>
                </c:pt>
                <c:pt idx="1973">
                  <c:v>1.2139529999999999E-6</c:v>
                </c:pt>
                <c:pt idx="1974">
                  <c:v>1.2130259999999999E-6</c:v>
                </c:pt>
                <c:pt idx="1975">
                  <c:v>1.2120710000000001E-6</c:v>
                </c:pt>
                <c:pt idx="1976">
                  <c:v>1.211095E-6</c:v>
                </c:pt>
                <c:pt idx="1977">
                  <c:v>1.2100080000000001E-6</c:v>
                </c:pt>
                <c:pt idx="1978">
                  <c:v>1.2091129999999999E-6</c:v>
                </c:pt>
                <c:pt idx="1979">
                  <c:v>1.208125E-6</c:v>
                </c:pt>
                <c:pt idx="1980">
                  <c:v>1.207144E-6</c:v>
                </c:pt>
                <c:pt idx="1981">
                  <c:v>1.206085E-6</c:v>
                </c:pt>
                <c:pt idx="1982">
                  <c:v>1.2051440000000001E-6</c:v>
                </c:pt>
                <c:pt idx="1983">
                  <c:v>1.204206E-6</c:v>
                </c:pt>
                <c:pt idx="1984">
                  <c:v>1.2032139999999999E-6</c:v>
                </c:pt>
                <c:pt idx="1985">
                  <c:v>1.2022060000000001E-6</c:v>
                </c:pt>
                <c:pt idx="1986">
                  <c:v>1.2012250000000001E-6</c:v>
                </c:pt>
                <c:pt idx="1987">
                  <c:v>1.2003110000000001E-6</c:v>
                </c:pt>
                <c:pt idx="1988">
                  <c:v>1.199305E-6</c:v>
                </c:pt>
                <c:pt idx="1989">
                  <c:v>1.198339E-6</c:v>
                </c:pt>
                <c:pt idx="1990">
                  <c:v>1.197378E-6</c:v>
                </c:pt>
                <c:pt idx="1991">
                  <c:v>1.1964450000000001E-6</c:v>
                </c:pt>
                <c:pt idx="1992">
                  <c:v>1.195507E-6</c:v>
                </c:pt>
                <c:pt idx="1993">
                  <c:v>1.194454E-6</c:v>
                </c:pt>
                <c:pt idx="1994">
                  <c:v>1.193529E-6</c:v>
                </c:pt>
                <c:pt idx="1995">
                  <c:v>1.1925739999999999E-6</c:v>
                </c:pt>
                <c:pt idx="1996">
                  <c:v>1.191711E-6</c:v>
                </c:pt>
                <c:pt idx="1997">
                  <c:v>1.1906409999999999E-6</c:v>
                </c:pt>
                <c:pt idx="1998">
                  <c:v>1.189791E-6</c:v>
                </c:pt>
                <c:pt idx="1999">
                  <c:v>1.1887909999999999E-6</c:v>
                </c:pt>
                <c:pt idx="2000">
                  <c:v>1.1879370000000001E-6</c:v>
                </c:pt>
                <c:pt idx="2001">
                  <c:v>1.186947E-6</c:v>
                </c:pt>
                <c:pt idx="2002">
                  <c:v>1.185962E-6</c:v>
                </c:pt>
                <c:pt idx="2003">
                  <c:v>1.185013E-6</c:v>
                </c:pt>
                <c:pt idx="2004">
                  <c:v>1.1841579999999999E-6</c:v>
                </c:pt>
                <c:pt idx="2005">
                  <c:v>1.1832069999999999E-6</c:v>
                </c:pt>
                <c:pt idx="2006">
                  <c:v>1.182228E-6</c:v>
                </c:pt>
                <c:pt idx="2007">
                  <c:v>1.181322E-6</c:v>
                </c:pt>
                <c:pt idx="2008">
                  <c:v>1.1804500000000001E-6</c:v>
                </c:pt>
                <c:pt idx="2009">
                  <c:v>1.1794009999999999E-6</c:v>
                </c:pt>
                <c:pt idx="2010">
                  <c:v>1.1785109999999999E-6</c:v>
                </c:pt>
                <c:pt idx="2011">
                  <c:v>1.1775510000000001E-6</c:v>
                </c:pt>
                <c:pt idx="2012">
                  <c:v>1.176712E-6</c:v>
                </c:pt>
                <c:pt idx="2013">
                  <c:v>1.175776E-6</c:v>
                </c:pt>
                <c:pt idx="2014">
                  <c:v>1.1747810000000001E-6</c:v>
                </c:pt>
                <c:pt idx="2015">
                  <c:v>1.1739370000000001E-6</c:v>
                </c:pt>
                <c:pt idx="2016">
                  <c:v>1.1729429999999999E-6</c:v>
                </c:pt>
                <c:pt idx="2017">
                  <c:v>1.172015E-6</c:v>
                </c:pt>
                <c:pt idx="2018">
                  <c:v>1.1711089999999999E-6</c:v>
                </c:pt>
                <c:pt idx="2019">
                  <c:v>1.1702579999999999E-6</c:v>
                </c:pt>
                <c:pt idx="2020">
                  <c:v>1.1692909999999999E-6</c:v>
                </c:pt>
                <c:pt idx="2021">
                  <c:v>1.168344E-6</c:v>
                </c:pt>
                <c:pt idx="2022">
                  <c:v>1.1674100000000001E-6</c:v>
                </c:pt>
                <c:pt idx="2023">
                  <c:v>1.1665650000000001E-6</c:v>
                </c:pt>
                <c:pt idx="2024">
                  <c:v>1.165635E-6</c:v>
                </c:pt>
                <c:pt idx="2025">
                  <c:v>1.16473E-6</c:v>
                </c:pt>
                <c:pt idx="2026">
                  <c:v>1.163838E-6</c:v>
                </c:pt>
                <c:pt idx="2027">
                  <c:v>1.1628840000000001E-6</c:v>
                </c:pt>
                <c:pt idx="2028">
                  <c:v>1.161974E-6</c:v>
                </c:pt>
                <c:pt idx="2029">
                  <c:v>1.1610589999999999E-6</c:v>
                </c:pt>
                <c:pt idx="2030">
                  <c:v>1.160141E-6</c:v>
                </c:pt>
                <c:pt idx="2031">
                  <c:v>1.15929E-6</c:v>
                </c:pt>
                <c:pt idx="2032">
                  <c:v>1.1583790000000001E-6</c:v>
                </c:pt>
                <c:pt idx="2033">
                  <c:v>1.157432E-6</c:v>
                </c:pt>
                <c:pt idx="2034">
                  <c:v>1.1565310000000001E-6</c:v>
                </c:pt>
                <c:pt idx="2035">
                  <c:v>1.155592E-6</c:v>
                </c:pt>
                <c:pt idx="2036">
                  <c:v>1.154747E-6</c:v>
                </c:pt>
                <c:pt idx="2037">
                  <c:v>1.1538070000000001E-6</c:v>
                </c:pt>
                <c:pt idx="2038">
                  <c:v>1.152893E-6</c:v>
                </c:pt>
                <c:pt idx="2039">
                  <c:v>1.152002E-6</c:v>
                </c:pt>
                <c:pt idx="2040">
                  <c:v>1.151103E-6</c:v>
                </c:pt>
                <c:pt idx="2041">
                  <c:v>1.1501720000000001E-6</c:v>
                </c:pt>
                <c:pt idx="2042">
                  <c:v>1.149301E-6</c:v>
                </c:pt>
                <c:pt idx="2043">
                  <c:v>1.148457E-6</c:v>
                </c:pt>
                <c:pt idx="2044">
                  <c:v>1.147461E-6</c:v>
                </c:pt>
                <c:pt idx="2045">
                  <c:v>1.146608E-6</c:v>
                </c:pt>
                <c:pt idx="2046">
                  <c:v>1.145672E-6</c:v>
                </c:pt>
                <c:pt idx="2047">
                  <c:v>1.144806E-6</c:v>
                </c:pt>
                <c:pt idx="2048">
                  <c:v>1.1439139999999999E-6</c:v>
                </c:pt>
                <c:pt idx="2049">
                  <c:v>1.143036E-6</c:v>
                </c:pt>
                <c:pt idx="2050">
                  <c:v>1.1421480000000001E-6</c:v>
                </c:pt>
                <c:pt idx="2051">
                  <c:v>1.1412909999999999E-6</c:v>
                </c:pt>
                <c:pt idx="2052">
                  <c:v>1.140335E-6</c:v>
                </c:pt>
                <c:pt idx="2053">
                  <c:v>1.13955E-6</c:v>
                </c:pt>
                <c:pt idx="2054">
                  <c:v>1.138691E-6</c:v>
                </c:pt>
                <c:pt idx="2055">
                  <c:v>1.1377890000000001E-6</c:v>
                </c:pt>
                <c:pt idx="2056">
                  <c:v>1.1368230000000001E-6</c:v>
                </c:pt>
                <c:pt idx="2057">
                  <c:v>1.1360969999999999E-6</c:v>
                </c:pt>
                <c:pt idx="2058">
                  <c:v>1.1351580000000001E-6</c:v>
                </c:pt>
                <c:pt idx="2059">
                  <c:v>1.134296E-6</c:v>
                </c:pt>
                <c:pt idx="2060">
                  <c:v>1.133423E-6</c:v>
                </c:pt>
                <c:pt idx="2061">
                  <c:v>1.1326069999999999E-6</c:v>
                </c:pt>
                <c:pt idx="2062">
                  <c:v>1.131697E-6</c:v>
                </c:pt>
                <c:pt idx="2063">
                  <c:v>1.1308119999999999E-6</c:v>
                </c:pt>
                <c:pt idx="2064">
                  <c:v>1.1299669999999999E-6</c:v>
                </c:pt>
                <c:pt idx="2065">
                  <c:v>1.1291360000000001E-6</c:v>
                </c:pt>
                <c:pt idx="2066">
                  <c:v>1.128289E-6</c:v>
                </c:pt>
                <c:pt idx="2067">
                  <c:v>1.1273490000000001E-6</c:v>
                </c:pt>
                <c:pt idx="2068">
                  <c:v>1.12654E-6</c:v>
                </c:pt>
                <c:pt idx="2069">
                  <c:v>1.125698E-6</c:v>
                </c:pt>
                <c:pt idx="2070">
                  <c:v>1.1248119999999999E-6</c:v>
                </c:pt>
                <c:pt idx="2071">
                  <c:v>1.123949E-6</c:v>
                </c:pt>
                <c:pt idx="2072">
                  <c:v>1.1230629999999999E-6</c:v>
                </c:pt>
                <c:pt idx="2073">
                  <c:v>1.1222419999999999E-6</c:v>
                </c:pt>
                <c:pt idx="2074">
                  <c:v>1.121476E-6</c:v>
                </c:pt>
                <c:pt idx="2075">
                  <c:v>1.120572E-6</c:v>
                </c:pt>
                <c:pt idx="2076">
                  <c:v>1.119635E-6</c:v>
                </c:pt>
                <c:pt idx="2077">
                  <c:v>1.1188420000000001E-6</c:v>
                </c:pt>
                <c:pt idx="2078">
                  <c:v>1.117956E-6</c:v>
                </c:pt>
                <c:pt idx="2079">
                  <c:v>1.117142E-6</c:v>
                </c:pt>
                <c:pt idx="2080">
                  <c:v>1.116283E-6</c:v>
                </c:pt>
                <c:pt idx="2081">
                  <c:v>1.115386E-6</c:v>
                </c:pt>
                <c:pt idx="2082">
                  <c:v>1.1145770000000001E-6</c:v>
                </c:pt>
                <c:pt idx="2083">
                  <c:v>1.113728E-6</c:v>
                </c:pt>
                <c:pt idx="2084">
                  <c:v>1.112854E-6</c:v>
                </c:pt>
                <c:pt idx="2085">
                  <c:v>1.112004E-6</c:v>
                </c:pt>
                <c:pt idx="2086">
                  <c:v>1.1111700000000001E-6</c:v>
                </c:pt>
                <c:pt idx="2087">
                  <c:v>1.1103120000000001E-6</c:v>
                </c:pt>
                <c:pt idx="2088">
                  <c:v>1.1095140000000001E-6</c:v>
                </c:pt>
                <c:pt idx="2089">
                  <c:v>1.1086409999999999E-6</c:v>
                </c:pt>
                <c:pt idx="2090">
                  <c:v>1.1077100000000001E-6</c:v>
                </c:pt>
                <c:pt idx="2091">
                  <c:v>1.106994E-6</c:v>
                </c:pt>
                <c:pt idx="2092">
                  <c:v>1.1061080000000001E-6</c:v>
                </c:pt>
                <c:pt idx="2093">
                  <c:v>1.105276E-6</c:v>
                </c:pt>
                <c:pt idx="2094">
                  <c:v>1.104415E-6</c:v>
                </c:pt>
                <c:pt idx="2095">
                  <c:v>1.1035689999999999E-6</c:v>
                </c:pt>
                <c:pt idx="2096">
                  <c:v>1.1027719999999999E-6</c:v>
                </c:pt>
                <c:pt idx="2097">
                  <c:v>1.101848E-6</c:v>
                </c:pt>
                <c:pt idx="2098">
                  <c:v>1.101011E-6</c:v>
                </c:pt>
                <c:pt idx="2099">
                  <c:v>1.1003089999999999E-6</c:v>
                </c:pt>
                <c:pt idx="2100">
                  <c:v>1.099437E-6</c:v>
                </c:pt>
                <c:pt idx="2101">
                  <c:v>1.0985820000000001E-6</c:v>
                </c:pt>
                <c:pt idx="2102">
                  <c:v>1.0977920000000001E-6</c:v>
                </c:pt>
                <c:pt idx="2103">
                  <c:v>1.0970170000000001E-6</c:v>
                </c:pt>
                <c:pt idx="2104">
                  <c:v>1.0961129999999999E-6</c:v>
                </c:pt>
                <c:pt idx="2105">
                  <c:v>1.095274E-6</c:v>
                </c:pt>
                <c:pt idx="2106">
                  <c:v>1.09456E-6</c:v>
                </c:pt>
                <c:pt idx="2107">
                  <c:v>1.093699E-6</c:v>
                </c:pt>
                <c:pt idx="2108">
                  <c:v>1.0928909999999999E-6</c:v>
                </c:pt>
                <c:pt idx="2109">
                  <c:v>1.092049E-6</c:v>
                </c:pt>
                <c:pt idx="2110">
                  <c:v>1.0912579999999999E-6</c:v>
                </c:pt>
                <c:pt idx="2111">
                  <c:v>1.090461E-6</c:v>
                </c:pt>
                <c:pt idx="2112">
                  <c:v>1.089665E-6</c:v>
                </c:pt>
                <c:pt idx="2113">
                  <c:v>1.0888259999999999E-6</c:v>
                </c:pt>
                <c:pt idx="2114">
                  <c:v>1.088085E-6</c:v>
                </c:pt>
                <c:pt idx="2115">
                  <c:v>1.0872289999999999E-6</c:v>
                </c:pt>
                <c:pt idx="2116">
                  <c:v>1.086388E-6</c:v>
                </c:pt>
                <c:pt idx="2117">
                  <c:v>1.08559E-6</c:v>
                </c:pt>
                <c:pt idx="2118">
                  <c:v>1.0847519999999999E-6</c:v>
                </c:pt>
                <c:pt idx="2119">
                  <c:v>1.0839689999999999E-6</c:v>
                </c:pt>
                <c:pt idx="2120">
                  <c:v>1.0832109999999999E-6</c:v>
                </c:pt>
                <c:pt idx="2121">
                  <c:v>1.082462E-6</c:v>
                </c:pt>
                <c:pt idx="2122">
                  <c:v>1.0816280000000001E-6</c:v>
                </c:pt>
                <c:pt idx="2123">
                  <c:v>1.0807779999999999E-6</c:v>
                </c:pt>
                <c:pt idx="2124">
                  <c:v>1.080005E-6</c:v>
                </c:pt>
                <c:pt idx="2125">
                  <c:v>1.0792110000000001E-6</c:v>
                </c:pt>
                <c:pt idx="2126">
                  <c:v>1.0783929999999999E-6</c:v>
                </c:pt>
                <c:pt idx="2127">
                  <c:v>1.077635E-6</c:v>
                </c:pt>
                <c:pt idx="2128">
                  <c:v>1.0767950000000001E-6</c:v>
                </c:pt>
                <c:pt idx="2129">
                  <c:v>1.076008E-6</c:v>
                </c:pt>
                <c:pt idx="2130">
                  <c:v>1.0752380000000001E-6</c:v>
                </c:pt>
                <c:pt idx="2131">
                  <c:v>1.074436E-6</c:v>
                </c:pt>
                <c:pt idx="2132">
                  <c:v>1.0736679999999999E-6</c:v>
                </c:pt>
                <c:pt idx="2133">
                  <c:v>1.0728440000000001E-6</c:v>
                </c:pt>
                <c:pt idx="2134">
                  <c:v>1.0721070000000001E-6</c:v>
                </c:pt>
                <c:pt idx="2135">
                  <c:v>1.071361E-6</c:v>
                </c:pt>
                <c:pt idx="2136">
                  <c:v>1.0705190000000001E-6</c:v>
                </c:pt>
                <c:pt idx="2137">
                  <c:v>1.0696690000000001E-6</c:v>
                </c:pt>
                <c:pt idx="2138">
                  <c:v>1.0689240000000001E-6</c:v>
                </c:pt>
                <c:pt idx="2139">
                  <c:v>1.0681790000000001E-6</c:v>
                </c:pt>
                <c:pt idx="2140">
                  <c:v>1.0673360000000001E-6</c:v>
                </c:pt>
                <c:pt idx="2141">
                  <c:v>1.0664990000000001E-6</c:v>
                </c:pt>
                <c:pt idx="2142">
                  <c:v>1.0658020000000001E-6</c:v>
                </c:pt>
                <c:pt idx="2143">
                  <c:v>1.0650439999999999E-6</c:v>
                </c:pt>
                <c:pt idx="2144">
                  <c:v>1.064218E-6</c:v>
                </c:pt>
                <c:pt idx="2145">
                  <c:v>1.063399E-6</c:v>
                </c:pt>
                <c:pt idx="2146">
                  <c:v>1.062677E-6</c:v>
                </c:pt>
                <c:pt idx="2147">
                  <c:v>1.06191E-6</c:v>
                </c:pt>
                <c:pt idx="2148">
                  <c:v>1.0610329999999999E-6</c:v>
                </c:pt>
                <c:pt idx="2149">
                  <c:v>1.060259E-6</c:v>
                </c:pt>
                <c:pt idx="2150">
                  <c:v>1.0595270000000001E-6</c:v>
                </c:pt>
                <c:pt idx="2151">
                  <c:v>1.058809E-6</c:v>
                </c:pt>
                <c:pt idx="2152">
                  <c:v>1.0579489999999999E-6</c:v>
                </c:pt>
                <c:pt idx="2153">
                  <c:v>1.0571950000000001E-6</c:v>
                </c:pt>
                <c:pt idx="2154">
                  <c:v>1.056408E-6</c:v>
                </c:pt>
                <c:pt idx="2155">
                  <c:v>1.055673E-6</c:v>
                </c:pt>
                <c:pt idx="2156">
                  <c:v>1.054866E-6</c:v>
                </c:pt>
                <c:pt idx="2157">
                  <c:v>1.0540439999999999E-6</c:v>
                </c:pt>
                <c:pt idx="2158">
                  <c:v>1.053233E-6</c:v>
                </c:pt>
                <c:pt idx="2159">
                  <c:v>1.0525760000000001E-6</c:v>
                </c:pt>
                <c:pt idx="2160">
                  <c:v>1.0517940000000001E-6</c:v>
                </c:pt>
                <c:pt idx="2161">
                  <c:v>1.0509510000000001E-6</c:v>
                </c:pt>
                <c:pt idx="2162">
                  <c:v>1.0501769999999999E-6</c:v>
                </c:pt>
                <c:pt idx="2163">
                  <c:v>1.0494840000000001E-6</c:v>
                </c:pt>
                <c:pt idx="2164">
                  <c:v>1.0487189999999999E-6</c:v>
                </c:pt>
                <c:pt idx="2165">
                  <c:v>1.047955E-6</c:v>
                </c:pt>
                <c:pt idx="2166">
                  <c:v>1.0471849999999999E-6</c:v>
                </c:pt>
                <c:pt idx="2167">
                  <c:v>1.0464959999999999E-6</c:v>
                </c:pt>
                <c:pt idx="2168">
                  <c:v>1.045706E-6</c:v>
                </c:pt>
                <c:pt idx="2169">
                  <c:v>1.044927E-6</c:v>
                </c:pt>
                <c:pt idx="2170">
                  <c:v>1.0442309999999999E-6</c:v>
                </c:pt>
                <c:pt idx="2171">
                  <c:v>1.0434930000000001E-6</c:v>
                </c:pt>
                <c:pt idx="2172">
                  <c:v>1.0427120000000001E-6</c:v>
                </c:pt>
                <c:pt idx="2173">
                  <c:v>1.0419619999999999E-6</c:v>
                </c:pt>
                <c:pt idx="2174">
                  <c:v>1.041204E-6</c:v>
                </c:pt>
                <c:pt idx="2175">
                  <c:v>1.0404039999999999E-6</c:v>
                </c:pt>
                <c:pt idx="2176">
                  <c:v>1.039715E-6</c:v>
                </c:pt>
                <c:pt idx="2177">
                  <c:v>1.0389699999999999E-6</c:v>
                </c:pt>
                <c:pt idx="2178">
                  <c:v>1.0381859999999999E-6</c:v>
                </c:pt>
                <c:pt idx="2179">
                  <c:v>1.037508E-6</c:v>
                </c:pt>
                <c:pt idx="2180">
                  <c:v>1.03667E-6</c:v>
                </c:pt>
                <c:pt idx="2181">
                  <c:v>1.0359929999999999E-6</c:v>
                </c:pt>
                <c:pt idx="2182">
                  <c:v>1.035205E-6</c:v>
                </c:pt>
                <c:pt idx="2183">
                  <c:v>1.034439E-6</c:v>
                </c:pt>
                <c:pt idx="2184">
                  <c:v>1.0337120000000001E-6</c:v>
                </c:pt>
                <c:pt idx="2185">
                  <c:v>1.0329859999999999E-6</c:v>
                </c:pt>
                <c:pt idx="2186">
                  <c:v>1.032213E-6</c:v>
                </c:pt>
                <c:pt idx="2187">
                  <c:v>1.0315439999999999E-6</c:v>
                </c:pt>
                <c:pt idx="2188">
                  <c:v>1.030773E-6</c:v>
                </c:pt>
                <c:pt idx="2189">
                  <c:v>1.030012E-6</c:v>
                </c:pt>
                <c:pt idx="2190">
                  <c:v>1.0292780000000001E-6</c:v>
                </c:pt>
                <c:pt idx="2191">
                  <c:v>1.0285439999999999E-6</c:v>
                </c:pt>
                <c:pt idx="2192">
                  <c:v>1.027765E-6</c:v>
                </c:pt>
                <c:pt idx="2193">
                  <c:v>1.027073E-6</c:v>
                </c:pt>
                <c:pt idx="2194">
                  <c:v>1.026353E-6</c:v>
                </c:pt>
                <c:pt idx="2195">
                  <c:v>1.025615E-6</c:v>
                </c:pt>
                <c:pt idx="2196">
                  <c:v>1.0248990000000001E-6</c:v>
                </c:pt>
                <c:pt idx="2197">
                  <c:v>1.024127E-6</c:v>
                </c:pt>
                <c:pt idx="2198">
                  <c:v>1.0233969999999999E-6</c:v>
                </c:pt>
                <c:pt idx="2199">
                  <c:v>1.0226979999999999E-6</c:v>
                </c:pt>
                <c:pt idx="2200">
                  <c:v>1.02188E-6</c:v>
                </c:pt>
                <c:pt idx="2201">
                  <c:v>1.0212620000000001E-6</c:v>
                </c:pt>
                <c:pt idx="2202">
                  <c:v>1.020461E-6</c:v>
                </c:pt>
                <c:pt idx="2203">
                  <c:v>1.0198270000000001E-6</c:v>
                </c:pt>
                <c:pt idx="2204">
                  <c:v>1.0190309999999999E-6</c:v>
                </c:pt>
                <c:pt idx="2205">
                  <c:v>1.018337E-6</c:v>
                </c:pt>
                <c:pt idx="2206">
                  <c:v>1.0175790000000001E-6</c:v>
                </c:pt>
                <c:pt idx="2207">
                  <c:v>1.016888E-6</c:v>
                </c:pt>
                <c:pt idx="2208">
                  <c:v>1.0161530000000001E-6</c:v>
                </c:pt>
                <c:pt idx="2209">
                  <c:v>1.015405E-6</c:v>
                </c:pt>
                <c:pt idx="2210">
                  <c:v>1.0147030000000001E-6</c:v>
                </c:pt>
                <c:pt idx="2211">
                  <c:v>1.013996E-6</c:v>
                </c:pt>
                <c:pt idx="2212">
                  <c:v>1.0131990000000001E-6</c:v>
                </c:pt>
                <c:pt idx="2213">
                  <c:v>1.012497E-6</c:v>
                </c:pt>
                <c:pt idx="2214">
                  <c:v>1.0118570000000001E-6</c:v>
                </c:pt>
                <c:pt idx="2215">
                  <c:v>1.0110679999999999E-6</c:v>
                </c:pt>
                <c:pt idx="2216">
                  <c:v>1.010296E-6</c:v>
                </c:pt>
                <c:pt idx="2217">
                  <c:v>1.00969E-6</c:v>
                </c:pt>
                <c:pt idx="2218">
                  <c:v>1.008999E-6</c:v>
                </c:pt>
                <c:pt idx="2219">
                  <c:v>1.0082520000000001E-6</c:v>
                </c:pt>
                <c:pt idx="2220">
                  <c:v>1.007527E-6</c:v>
                </c:pt>
                <c:pt idx="2221">
                  <c:v>1.006874E-6</c:v>
                </c:pt>
                <c:pt idx="2222">
                  <c:v>1.0061669999999999E-6</c:v>
                </c:pt>
                <c:pt idx="2223">
                  <c:v>1.0054839999999999E-6</c:v>
                </c:pt>
                <c:pt idx="2224">
                  <c:v>1.0047159999999999E-6</c:v>
                </c:pt>
                <c:pt idx="2225">
                  <c:v>1.0040080000000001E-6</c:v>
                </c:pt>
                <c:pt idx="2226">
                  <c:v>1.003316E-6</c:v>
                </c:pt>
                <c:pt idx="2227">
                  <c:v>1.0026369999999999E-6</c:v>
                </c:pt>
                <c:pt idx="2228">
                  <c:v>1.0019559999999999E-6</c:v>
                </c:pt>
                <c:pt idx="2229">
                  <c:v>1.0012179999999999E-6</c:v>
                </c:pt>
                <c:pt idx="2230">
                  <c:v>1.000562E-6</c:v>
                </c:pt>
                <c:pt idx="2231">
                  <c:v>9.9993440000000001E-7</c:v>
                </c:pt>
                <c:pt idx="2232">
                  <c:v>1.010733E-6</c:v>
                </c:pt>
                <c:pt idx="2233">
                  <c:v>1.008149E-6</c:v>
                </c:pt>
                <c:pt idx="2234">
                  <c:v>1.0063129999999999E-6</c:v>
                </c:pt>
                <c:pt idx="2235">
                  <c:v>1.004729E-6</c:v>
                </c:pt>
                <c:pt idx="2236">
                  <c:v>1.0033730000000001E-6</c:v>
                </c:pt>
                <c:pt idx="2237">
                  <c:v>1.0021699999999999E-6</c:v>
                </c:pt>
                <c:pt idx="2238">
                  <c:v>1.001153E-6</c:v>
                </c:pt>
                <c:pt idx="2239">
                  <c:v>1.000161E-6</c:v>
                </c:pt>
                <c:pt idx="2240">
                  <c:v>9.9919499999999997E-7</c:v>
                </c:pt>
                <c:pt idx="2241">
                  <c:v>1.009951E-6</c:v>
                </c:pt>
                <c:pt idx="2242">
                  <c:v>1.0072380000000001E-6</c:v>
                </c:pt>
                <c:pt idx="2243">
                  <c:v>1.0051929999999999E-6</c:v>
                </c:pt>
                <c:pt idx="2244">
                  <c:v>1.00344E-6</c:v>
                </c:pt>
                <c:pt idx="2245">
                  <c:v>1.0020450000000001E-6</c:v>
                </c:pt>
                <c:pt idx="2246">
                  <c:v>1.000624E-6</c:v>
                </c:pt>
                <c:pt idx="2247">
                  <c:v>9.9945529999999998E-7</c:v>
                </c:pt>
                <c:pt idx="2248">
                  <c:v>1.0101770000000001E-6</c:v>
                </c:pt>
                <c:pt idx="2249">
                  <c:v>1.007304E-6</c:v>
                </c:pt>
                <c:pt idx="2250">
                  <c:v>1.0050619999999999E-6</c:v>
                </c:pt>
                <c:pt idx="2251">
                  <c:v>1.0032439999999999E-6</c:v>
                </c:pt>
                <c:pt idx="2252">
                  <c:v>1.00162E-6</c:v>
                </c:pt>
                <c:pt idx="2253">
                  <c:v>1.000241E-6</c:v>
                </c:pt>
                <c:pt idx="2254">
                  <c:v>9.9893569999999999E-7</c:v>
                </c:pt>
                <c:pt idx="2255">
                  <c:v>1.009621E-6</c:v>
                </c:pt>
                <c:pt idx="2256">
                  <c:v>1.006646E-6</c:v>
                </c:pt>
                <c:pt idx="2257">
                  <c:v>1.0042920000000001E-6</c:v>
                </c:pt>
                <c:pt idx="2258">
                  <c:v>1.002396E-6</c:v>
                </c:pt>
                <c:pt idx="2259">
                  <c:v>1.000714E-6</c:v>
                </c:pt>
                <c:pt idx="2260">
                  <c:v>9.9925240000000003E-7</c:v>
                </c:pt>
                <c:pt idx="2261">
                  <c:v>1.009907E-6</c:v>
                </c:pt>
                <c:pt idx="2262">
                  <c:v>1.0067879999999999E-6</c:v>
                </c:pt>
                <c:pt idx="2263">
                  <c:v>1.004313E-6</c:v>
                </c:pt>
                <c:pt idx="2264">
                  <c:v>1.002289E-6</c:v>
                </c:pt>
                <c:pt idx="2265">
                  <c:v>1.000548E-6</c:v>
                </c:pt>
                <c:pt idx="2266">
                  <c:v>9.9893919999999998E-7</c:v>
                </c:pt>
                <c:pt idx="2267">
                  <c:v>1.0095649999999999E-6</c:v>
                </c:pt>
                <c:pt idx="2268">
                  <c:v>1.006424E-6</c:v>
                </c:pt>
                <c:pt idx="2269">
                  <c:v>1.003845E-6</c:v>
                </c:pt>
                <c:pt idx="2270">
                  <c:v>1.001721E-6</c:v>
                </c:pt>
                <c:pt idx="2271">
                  <c:v>9.9998660000000005E-7</c:v>
                </c:pt>
                <c:pt idx="2272">
                  <c:v>1.010589E-6</c:v>
                </c:pt>
                <c:pt idx="2273">
                  <c:v>1.0071840000000001E-6</c:v>
                </c:pt>
                <c:pt idx="2274">
                  <c:v>1.004459E-6</c:v>
                </c:pt>
                <c:pt idx="2275">
                  <c:v>1.0022670000000001E-6</c:v>
                </c:pt>
                <c:pt idx="2276">
                  <c:v>1.0003880000000001E-6</c:v>
                </c:pt>
                <c:pt idx="2277">
                  <c:v>9.9862270000000003E-7</c:v>
                </c:pt>
                <c:pt idx="2278">
                  <c:v>1.0091950000000001E-6</c:v>
                </c:pt>
                <c:pt idx="2279">
                  <c:v>1.0059500000000001E-6</c:v>
                </c:pt>
                <c:pt idx="2280">
                  <c:v>1.003279E-6</c:v>
                </c:pt>
                <c:pt idx="2281">
                  <c:v>1.001105E-6</c:v>
                </c:pt>
                <c:pt idx="2282">
                  <c:v>9.9914300000000002E-7</c:v>
                </c:pt>
                <c:pt idx="2283">
                  <c:v>1.00969E-6</c:v>
                </c:pt>
                <c:pt idx="2284">
                  <c:v>1.0062710000000001E-6</c:v>
                </c:pt>
                <c:pt idx="2285">
                  <c:v>1.003469E-6</c:v>
                </c:pt>
                <c:pt idx="2286">
                  <c:v>1.001222E-6</c:v>
                </c:pt>
                <c:pt idx="2287">
                  <c:v>9.9931130000000002E-7</c:v>
                </c:pt>
                <c:pt idx="2288">
                  <c:v>1.009835E-6</c:v>
                </c:pt>
                <c:pt idx="2289">
                  <c:v>1.006268E-6</c:v>
                </c:pt>
                <c:pt idx="2290">
                  <c:v>1.003424E-6</c:v>
                </c:pt>
                <c:pt idx="2291">
                  <c:v>1.001092E-6</c:v>
                </c:pt>
                <c:pt idx="2292">
                  <c:v>9.9912539999999991E-7</c:v>
                </c:pt>
                <c:pt idx="2293">
                  <c:v>1.0096269999999999E-6</c:v>
                </c:pt>
                <c:pt idx="2294">
                  <c:v>1.005977E-6</c:v>
                </c:pt>
                <c:pt idx="2295">
                  <c:v>1.003194E-6</c:v>
                </c:pt>
                <c:pt idx="2296">
                  <c:v>1.0007950000000001E-6</c:v>
                </c:pt>
                <c:pt idx="2297">
                  <c:v>9.9873620000000009E-7</c:v>
                </c:pt>
                <c:pt idx="2298">
                  <c:v>1.009215E-6</c:v>
                </c:pt>
                <c:pt idx="2299">
                  <c:v>1.0055829999999999E-6</c:v>
                </c:pt>
                <c:pt idx="2300">
                  <c:v>1.0027299999999999E-6</c:v>
                </c:pt>
                <c:pt idx="2301">
                  <c:v>1.000354E-6</c:v>
                </c:pt>
                <c:pt idx="2302">
                  <c:v>9.9822650000000002E-7</c:v>
                </c:pt>
                <c:pt idx="2303">
                  <c:v>1.0086819999999999E-6</c:v>
                </c:pt>
                <c:pt idx="2304">
                  <c:v>1.005042E-6</c:v>
                </c:pt>
                <c:pt idx="2305">
                  <c:v>1.0021229999999999E-6</c:v>
                </c:pt>
                <c:pt idx="2306">
                  <c:v>9.9971109999999996E-7</c:v>
                </c:pt>
                <c:pt idx="2307">
                  <c:v>1.0101489999999999E-6</c:v>
                </c:pt>
                <c:pt idx="2308">
                  <c:v>1.0061969999999999E-6</c:v>
                </c:pt>
                <c:pt idx="2309">
                  <c:v>1.0031120000000001E-6</c:v>
                </c:pt>
                <c:pt idx="2310">
                  <c:v>1.0006030000000001E-6</c:v>
                </c:pt>
                <c:pt idx="2311">
                  <c:v>9.9835540000000004E-7</c:v>
                </c:pt>
                <c:pt idx="2312">
                  <c:v>1.008771E-6</c:v>
                </c:pt>
                <c:pt idx="2313">
                  <c:v>1.0050300000000001E-6</c:v>
                </c:pt>
                <c:pt idx="2314">
                  <c:v>1.001996E-6</c:v>
                </c:pt>
                <c:pt idx="2315">
                  <c:v>9.995644999999999E-7</c:v>
                </c:pt>
                <c:pt idx="2316">
                  <c:v>1.0099629999999999E-6</c:v>
                </c:pt>
                <c:pt idx="2317">
                  <c:v>1.006032E-6</c:v>
                </c:pt>
                <c:pt idx="2318">
                  <c:v>1.0027919999999999E-6</c:v>
                </c:pt>
                <c:pt idx="2319">
                  <c:v>1.000117E-6</c:v>
                </c:pt>
                <c:pt idx="2320">
                  <c:v>9.9785129999999996E-7</c:v>
                </c:pt>
                <c:pt idx="2321">
                  <c:v>1.008227E-6</c:v>
                </c:pt>
                <c:pt idx="2322">
                  <c:v>1.00445E-6</c:v>
                </c:pt>
                <c:pt idx="2323">
                  <c:v>1.0013400000000001E-6</c:v>
                </c:pt>
                <c:pt idx="2324">
                  <c:v>9.9871929999999999E-7</c:v>
                </c:pt>
                <c:pt idx="2325">
                  <c:v>1.009078E-6</c:v>
                </c:pt>
                <c:pt idx="2326">
                  <c:v>1.005104E-6</c:v>
                </c:pt>
                <c:pt idx="2327">
                  <c:v>1.001896E-6</c:v>
                </c:pt>
                <c:pt idx="2328">
                  <c:v>9.9914400000000004E-7</c:v>
                </c:pt>
                <c:pt idx="2329">
                  <c:v>1.009484E-6</c:v>
                </c:pt>
                <c:pt idx="2330">
                  <c:v>1.0054229999999999E-6</c:v>
                </c:pt>
                <c:pt idx="2331">
                  <c:v>1.0022469999999999E-6</c:v>
                </c:pt>
                <c:pt idx="2332">
                  <c:v>9.993854000000001E-7</c:v>
                </c:pt>
                <c:pt idx="2333">
                  <c:v>1.0097090000000001E-6</c:v>
                </c:pt>
                <c:pt idx="2334">
                  <c:v>1.0055139999999999E-6</c:v>
                </c:pt>
                <c:pt idx="2335">
                  <c:v>1.0023069999999999E-6</c:v>
                </c:pt>
                <c:pt idx="2336">
                  <c:v>9.9950409999999997E-7</c:v>
                </c:pt>
                <c:pt idx="2337">
                  <c:v>1.009812E-6</c:v>
                </c:pt>
                <c:pt idx="2338">
                  <c:v>1.0055660000000001E-6</c:v>
                </c:pt>
                <c:pt idx="2339">
                  <c:v>1.002264E-6</c:v>
                </c:pt>
                <c:pt idx="2340">
                  <c:v>9.9941139999999997E-7</c:v>
                </c:pt>
                <c:pt idx="2341">
                  <c:v>1.0097020000000001E-6</c:v>
                </c:pt>
                <c:pt idx="2342">
                  <c:v>1.0055120000000001E-6</c:v>
                </c:pt>
                <c:pt idx="2343">
                  <c:v>1.002097E-6</c:v>
                </c:pt>
                <c:pt idx="2344">
                  <c:v>9.9923929999999994E-7</c:v>
                </c:pt>
                <c:pt idx="2345">
                  <c:v>1.009513E-6</c:v>
                </c:pt>
                <c:pt idx="2346">
                  <c:v>1.005255E-6</c:v>
                </c:pt>
                <c:pt idx="2347">
                  <c:v>1.0017990000000001E-6</c:v>
                </c:pt>
                <c:pt idx="2348">
                  <c:v>9.9900609999999998E-7</c:v>
                </c:pt>
                <c:pt idx="2349">
                  <c:v>1.009262E-6</c:v>
                </c:pt>
                <c:pt idx="2350">
                  <c:v>1.0050140000000001E-6</c:v>
                </c:pt>
                <c:pt idx="2351">
                  <c:v>1.0015859999999999E-6</c:v>
                </c:pt>
                <c:pt idx="2352">
                  <c:v>9.9864199999999995E-7</c:v>
                </c:pt>
                <c:pt idx="2353">
                  <c:v>1.008879E-6</c:v>
                </c:pt>
                <c:pt idx="2354">
                  <c:v>1.0046370000000001E-6</c:v>
                </c:pt>
                <c:pt idx="2355">
                  <c:v>1.001212E-6</c:v>
                </c:pt>
                <c:pt idx="2356">
                  <c:v>9.9831679999999999E-7</c:v>
                </c:pt>
                <c:pt idx="2357">
                  <c:v>1.0085369999999999E-6</c:v>
                </c:pt>
                <c:pt idx="2358">
                  <c:v>1.0042400000000001E-6</c:v>
                </c:pt>
                <c:pt idx="2359">
                  <c:v>1.0008710000000001E-6</c:v>
                </c:pt>
                <c:pt idx="2360">
                  <c:v>9.9791339999999991E-7</c:v>
                </c:pt>
                <c:pt idx="2361">
                  <c:v>1.0081140000000001E-6</c:v>
                </c:pt>
                <c:pt idx="2362">
                  <c:v>1.00379E-6</c:v>
                </c:pt>
                <c:pt idx="2363">
                  <c:v>1.0003049999999999E-6</c:v>
                </c:pt>
                <c:pt idx="2364">
                  <c:v>9.9741280000000003E-7</c:v>
                </c:pt>
                <c:pt idx="2365">
                  <c:v>1.007596E-6</c:v>
                </c:pt>
                <c:pt idx="2366">
                  <c:v>1.003325E-6</c:v>
                </c:pt>
                <c:pt idx="2367">
                  <c:v>9.9985630000000003E-7</c:v>
                </c:pt>
                <c:pt idx="2368">
                  <c:v>1.010027E-6</c:v>
                </c:pt>
                <c:pt idx="2369">
                  <c:v>1.0053159999999999E-6</c:v>
                </c:pt>
                <c:pt idx="2370">
                  <c:v>1.0015489999999999E-6</c:v>
                </c:pt>
                <c:pt idx="2371">
                  <c:v>9.9843429999999996E-7</c:v>
                </c:pt>
                <c:pt idx="2372">
                  <c:v>1.0085890000000001E-6</c:v>
                </c:pt>
                <c:pt idx="2373">
                  <c:v>1.0041460000000001E-6</c:v>
                </c:pt>
                <c:pt idx="2374">
                  <c:v>1.0004979999999999E-6</c:v>
                </c:pt>
                <c:pt idx="2375">
                  <c:v>9.9747629999999998E-7</c:v>
                </c:pt>
                <c:pt idx="2376">
                  <c:v>1.0076140000000001E-6</c:v>
                </c:pt>
                <c:pt idx="2377">
                  <c:v>1.0031519999999999E-6</c:v>
                </c:pt>
                <c:pt idx="2378">
                  <c:v>9.9960080000000007E-7</c:v>
                </c:pt>
                <c:pt idx="2379">
                  <c:v>1.0097269999999999E-6</c:v>
                </c:pt>
                <c:pt idx="2380">
                  <c:v>1.0049779999999999E-6</c:v>
                </c:pt>
                <c:pt idx="2381">
                  <c:v>1.0011560000000001E-6</c:v>
                </c:pt>
                <c:pt idx="2382">
                  <c:v>9.9789769999999992E-7</c:v>
                </c:pt>
                <c:pt idx="2383">
                  <c:v>1.0080079999999999E-6</c:v>
                </c:pt>
                <c:pt idx="2384">
                  <c:v>1.003524E-6</c:v>
                </c:pt>
                <c:pt idx="2385">
                  <c:v>9.9979630000000007E-7</c:v>
                </c:pt>
                <c:pt idx="2386">
                  <c:v>1.0098939999999999E-6</c:v>
                </c:pt>
                <c:pt idx="2387">
                  <c:v>1.005071E-6</c:v>
                </c:pt>
                <c:pt idx="2388">
                  <c:v>1.0011179999999999E-6</c:v>
                </c:pt>
                <c:pt idx="2389">
                  <c:v>9.9791999999999993E-7</c:v>
                </c:pt>
                <c:pt idx="2390">
                  <c:v>1.008002E-6</c:v>
                </c:pt>
                <c:pt idx="2391">
                  <c:v>1.0033570000000001E-6</c:v>
                </c:pt>
                <c:pt idx="2392">
                  <c:v>9.9962730000000006E-7</c:v>
                </c:pt>
                <c:pt idx="2393">
                  <c:v>1.009697E-6</c:v>
                </c:pt>
                <c:pt idx="2394">
                  <c:v>1.00485E-6</c:v>
                </c:pt>
                <c:pt idx="2395">
                  <c:v>1.000869E-6</c:v>
                </c:pt>
                <c:pt idx="2396">
                  <c:v>9.9752299999999998E-7</c:v>
                </c:pt>
                <c:pt idx="2397">
                  <c:v>1.0075770000000001E-6</c:v>
                </c:pt>
                <c:pt idx="2398">
                  <c:v>1.002933E-6</c:v>
                </c:pt>
                <c:pt idx="2399">
                  <c:v>9.9925E-7</c:v>
                </c:pt>
                <c:pt idx="2400">
                  <c:v>1.009292E-6</c:v>
                </c:pt>
                <c:pt idx="2401">
                  <c:v>1.0043550000000001E-6</c:v>
                </c:pt>
                <c:pt idx="2402">
                  <c:v>1.0003899999999999E-6</c:v>
                </c:pt>
                <c:pt idx="2403">
                  <c:v>9.9702310000000009E-7</c:v>
                </c:pt>
                <c:pt idx="2404">
                  <c:v>1.00705E-6</c:v>
                </c:pt>
                <c:pt idx="2405">
                  <c:v>1.0024389999999999E-6</c:v>
                </c:pt>
                <c:pt idx="2406">
                  <c:v>9.9859300000000008E-7</c:v>
                </c:pt>
                <c:pt idx="2407">
                  <c:v>1.008608E-6</c:v>
                </c:pt>
                <c:pt idx="2408">
                  <c:v>1.003675E-6</c:v>
                </c:pt>
                <c:pt idx="2409">
                  <c:v>9.996902999999999E-7</c:v>
                </c:pt>
                <c:pt idx="2410">
                  <c:v>1.0096940000000001E-6</c:v>
                </c:pt>
                <c:pt idx="2411">
                  <c:v>1.004574E-6</c:v>
                </c:pt>
                <c:pt idx="2412">
                  <c:v>1.000523E-6</c:v>
                </c:pt>
                <c:pt idx="2413">
                  <c:v>9.9701440000000008E-7</c:v>
                </c:pt>
                <c:pt idx="2414">
                  <c:v>1.0070029999999999E-6</c:v>
                </c:pt>
                <c:pt idx="2415">
                  <c:v>1.002296E-6</c:v>
                </c:pt>
                <c:pt idx="2416">
                  <c:v>9.9832139999999995E-7</c:v>
                </c:pt>
                <c:pt idx="2417">
                  <c:v>1.0082980000000001E-6</c:v>
                </c:pt>
                <c:pt idx="2418">
                  <c:v>1.0033560000000001E-6</c:v>
                </c:pt>
                <c:pt idx="2419">
                  <c:v>9.9934470000000006E-7</c:v>
                </c:pt>
                <c:pt idx="2420">
                  <c:v>1.0093100000000001E-6</c:v>
                </c:pt>
                <c:pt idx="2421">
                  <c:v>1.0041329999999999E-6</c:v>
                </c:pt>
                <c:pt idx="2422">
                  <c:v>9.9990699999999993E-7</c:v>
                </c:pt>
                <c:pt idx="2423">
                  <c:v>1.00986E-6</c:v>
                </c:pt>
                <c:pt idx="2424">
                  <c:v>1.0046869999999999E-6</c:v>
                </c:pt>
                <c:pt idx="2425">
                  <c:v>1.0004129999999999E-6</c:v>
                </c:pt>
                <c:pt idx="2426">
                  <c:v>9.9686390000000006E-7</c:v>
                </c:pt>
                <c:pt idx="2427">
                  <c:v>1.0068010000000001E-6</c:v>
                </c:pt>
                <c:pt idx="2428">
                  <c:v>1.001997E-6</c:v>
                </c:pt>
                <c:pt idx="2429">
                  <c:v>9.9798969999999992E-7</c:v>
                </c:pt>
                <c:pt idx="2430">
                  <c:v>1.0079140000000001E-6</c:v>
                </c:pt>
                <c:pt idx="2431">
                  <c:v>1.002923E-6</c:v>
                </c:pt>
                <c:pt idx="2432">
                  <c:v>9.9875540000000007E-7</c:v>
                </c:pt>
                <c:pt idx="2433">
                  <c:v>1.008669E-6</c:v>
                </c:pt>
                <c:pt idx="2434">
                  <c:v>1.0034790000000001E-6</c:v>
                </c:pt>
                <c:pt idx="2435">
                  <c:v>9.9932130000000009E-7</c:v>
                </c:pt>
                <c:pt idx="2436">
                  <c:v>1.009224E-6</c:v>
                </c:pt>
                <c:pt idx="2437">
                  <c:v>1.0038949999999999E-6</c:v>
                </c:pt>
                <c:pt idx="2438">
                  <c:v>9.996349000000001E-7</c:v>
                </c:pt>
                <c:pt idx="2439">
                  <c:v>1.0095259999999999E-6</c:v>
                </c:pt>
                <c:pt idx="2440">
                  <c:v>1.00416E-6</c:v>
                </c:pt>
                <c:pt idx="2441">
                  <c:v>9.9991319999999997E-7</c:v>
                </c:pt>
                <c:pt idx="2442">
                  <c:v>1.0097930000000001E-6</c:v>
                </c:pt>
                <c:pt idx="2443">
                  <c:v>1.0044160000000001E-6</c:v>
                </c:pt>
                <c:pt idx="2444">
                  <c:v>9.999756999999999E-7</c:v>
                </c:pt>
                <c:pt idx="2445">
                  <c:v>1.009844E-6</c:v>
                </c:pt>
                <c:pt idx="2446">
                  <c:v>1.004512E-6</c:v>
                </c:pt>
                <c:pt idx="2447">
                  <c:v>1.000148E-6</c:v>
                </c:pt>
                <c:pt idx="2448">
                  <c:v>9.964424999999999E-7</c:v>
                </c:pt>
                <c:pt idx="2449">
                  <c:v>1.0062959999999999E-6</c:v>
                </c:pt>
                <c:pt idx="2450">
                  <c:v>1.0014109999999999E-6</c:v>
                </c:pt>
                <c:pt idx="2451">
                  <c:v>9.9734329999999991E-7</c:v>
                </c:pt>
                <c:pt idx="2452">
                  <c:v>1.0071869999999999E-6</c:v>
                </c:pt>
                <c:pt idx="2453">
                  <c:v>1.0019849999999999E-6</c:v>
                </c:pt>
                <c:pt idx="2454">
                  <c:v>9.9778490000000007E-7</c:v>
                </c:pt>
                <c:pt idx="2455">
                  <c:v>1.0076169999999999E-6</c:v>
                </c:pt>
                <c:pt idx="2456">
                  <c:v>1.002327E-6</c:v>
                </c:pt>
                <c:pt idx="2457">
                  <c:v>9.9801430000000001E-7</c:v>
                </c:pt>
                <c:pt idx="2458">
                  <c:v>1.007835E-6</c:v>
                </c:pt>
                <c:pt idx="2459">
                  <c:v>1.002473E-6</c:v>
                </c:pt>
                <c:pt idx="2460">
                  <c:v>9.9810860000000009E-7</c:v>
                </c:pt>
                <c:pt idx="2461">
                  <c:v>1.007919E-6</c:v>
                </c:pt>
                <c:pt idx="2462">
                  <c:v>1.002534E-6</c:v>
                </c:pt>
                <c:pt idx="2463">
                  <c:v>9.981645E-7</c:v>
                </c:pt>
                <c:pt idx="2464">
                  <c:v>1.007963E-6</c:v>
                </c:pt>
                <c:pt idx="2465">
                  <c:v>1.0025280000000001E-6</c:v>
                </c:pt>
                <c:pt idx="2466">
                  <c:v>9.981213E-7</c:v>
                </c:pt>
                <c:pt idx="2467">
                  <c:v>1.0079079999999999E-6</c:v>
                </c:pt>
                <c:pt idx="2468">
                  <c:v>1.002478E-6</c:v>
                </c:pt>
                <c:pt idx="2469">
                  <c:v>9.9806970000000001E-7</c:v>
                </c:pt>
                <c:pt idx="2470">
                  <c:v>1.0078440000000001E-6</c:v>
                </c:pt>
                <c:pt idx="2471">
                  <c:v>1.002341E-6</c:v>
                </c:pt>
                <c:pt idx="2472">
                  <c:v>9.9790310000000003E-7</c:v>
                </c:pt>
                <c:pt idx="2473">
                  <c:v>1.007666E-6</c:v>
                </c:pt>
                <c:pt idx="2474">
                  <c:v>1.002164E-6</c:v>
                </c:pt>
                <c:pt idx="2475">
                  <c:v>9.9770599999999995E-7</c:v>
                </c:pt>
                <c:pt idx="2476">
                  <c:v>1.007457E-6</c:v>
                </c:pt>
                <c:pt idx="2477">
                  <c:v>1.002004E-6</c:v>
                </c:pt>
                <c:pt idx="2478">
                  <c:v>9.9747370000000008E-7</c:v>
                </c:pt>
                <c:pt idx="2479">
                  <c:v>1.0072150000000001E-6</c:v>
                </c:pt>
                <c:pt idx="2480">
                  <c:v>1.001789E-6</c:v>
                </c:pt>
                <c:pt idx="2481">
                  <c:v>9.9726390000000009E-7</c:v>
                </c:pt>
                <c:pt idx="2482">
                  <c:v>1.0069949999999999E-6</c:v>
                </c:pt>
                <c:pt idx="2483">
                  <c:v>1.0015240000000001E-6</c:v>
                </c:pt>
                <c:pt idx="2484">
                  <c:v>9.9696670000000006E-7</c:v>
                </c:pt>
                <c:pt idx="2485">
                  <c:v>1.0066870000000001E-6</c:v>
                </c:pt>
                <c:pt idx="2486">
                  <c:v>1.0011809999999999E-6</c:v>
                </c:pt>
                <c:pt idx="2487">
                  <c:v>9.9669059999999991E-7</c:v>
                </c:pt>
                <c:pt idx="2488">
                  <c:v>1.0064E-6</c:v>
                </c:pt>
                <c:pt idx="2489">
                  <c:v>1.00089E-6</c:v>
                </c:pt>
                <c:pt idx="2490">
                  <c:v>9.9637309999999994E-7</c:v>
                </c:pt>
                <c:pt idx="2491">
                  <c:v>1.0060720000000001E-6</c:v>
                </c:pt>
                <c:pt idx="2492">
                  <c:v>1.000507E-6</c:v>
                </c:pt>
                <c:pt idx="2493">
                  <c:v>9.9601500000000007E-7</c:v>
                </c:pt>
                <c:pt idx="2494">
                  <c:v>1.005702E-6</c:v>
                </c:pt>
                <c:pt idx="2495">
                  <c:v>1.000169E-6</c:v>
                </c:pt>
                <c:pt idx="2496">
                  <c:v>9.9569919999999991E-7</c:v>
                </c:pt>
                <c:pt idx="2497">
                  <c:v>1.0053769999999999E-6</c:v>
                </c:pt>
                <c:pt idx="2498">
                  <c:v>9.997851000000001E-7</c:v>
                </c:pt>
                <c:pt idx="2499">
                  <c:v>1.0094560000000001E-6</c:v>
                </c:pt>
                <c:pt idx="2500">
                  <c:v>1.0032509999999999E-6</c:v>
                </c:pt>
                <c:pt idx="2501">
                  <c:v>9.9830590000000005E-7</c:v>
                </c:pt>
                <c:pt idx="2502">
                  <c:v>1.0079670000000001E-6</c:v>
                </c:pt>
                <c:pt idx="2503">
                  <c:v>1.0020019999999999E-6</c:v>
                </c:pt>
                <c:pt idx="2504">
                  <c:v>9.9729969999999993E-7</c:v>
                </c:pt>
                <c:pt idx="2505">
                  <c:v>1.0069499999999999E-6</c:v>
                </c:pt>
                <c:pt idx="2506">
                  <c:v>1.001189E-6</c:v>
                </c:pt>
                <c:pt idx="2507">
                  <c:v>9.9646709999999999E-7</c:v>
                </c:pt>
                <c:pt idx="2508">
                  <c:v>1.0061059999999999E-6</c:v>
                </c:pt>
                <c:pt idx="2509">
                  <c:v>1.0004040000000001E-6</c:v>
                </c:pt>
                <c:pt idx="2510">
                  <c:v>9.9584229999999998E-7</c:v>
                </c:pt>
                <c:pt idx="2511">
                  <c:v>1.00547E-6</c:v>
                </c:pt>
                <c:pt idx="2512">
                  <c:v>9.997980000000001E-7</c:v>
                </c:pt>
                <c:pt idx="2513">
                  <c:v>1.0094199999999999E-6</c:v>
                </c:pt>
                <c:pt idx="2514">
                  <c:v>1.0030989999999999E-6</c:v>
                </c:pt>
                <c:pt idx="2515">
                  <c:v>9.9803480000000005E-7</c:v>
                </c:pt>
                <c:pt idx="2516">
                  <c:v>1.0076469999999999E-6</c:v>
                </c:pt>
                <c:pt idx="2517">
                  <c:v>1.0017169999999999E-6</c:v>
                </c:pt>
                <c:pt idx="2518">
                  <c:v>9.968403E-7</c:v>
                </c:pt>
                <c:pt idx="2519">
                  <c:v>1.0064419999999999E-6</c:v>
                </c:pt>
                <c:pt idx="2520">
                  <c:v>1.0006480000000001E-6</c:v>
                </c:pt>
                <c:pt idx="2521">
                  <c:v>9.9590010000000001E-7</c:v>
                </c:pt>
                <c:pt idx="2522">
                  <c:v>1.0054909999999999E-6</c:v>
                </c:pt>
                <c:pt idx="2523">
                  <c:v>9.99764E-7</c:v>
                </c:pt>
                <c:pt idx="2524">
                  <c:v>1.0093480000000001E-6</c:v>
                </c:pt>
                <c:pt idx="2525">
                  <c:v>1.0029989999999999E-6</c:v>
                </c:pt>
                <c:pt idx="2526">
                  <c:v>9.9781450000000008E-7</c:v>
                </c:pt>
                <c:pt idx="2527">
                  <c:v>1.007388E-6</c:v>
                </c:pt>
                <c:pt idx="2528">
                  <c:v>1.0014000000000001E-6</c:v>
                </c:pt>
                <c:pt idx="2529">
                  <c:v>9.9654559999999993E-7</c:v>
                </c:pt>
                <c:pt idx="2530">
                  <c:v>1.0061110000000001E-6</c:v>
                </c:pt>
                <c:pt idx="2531">
                  <c:v>1.0001759999999999E-6</c:v>
                </c:pt>
                <c:pt idx="2532">
                  <c:v>9.9538449999999992E-7</c:v>
                </c:pt>
                <c:pt idx="2533">
                  <c:v>1.0049389999999999E-6</c:v>
                </c:pt>
                <c:pt idx="2534">
                  <c:v>9.9920880000000005E-7</c:v>
                </c:pt>
                <c:pt idx="2535">
                  <c:v>1.0087580000000001E-6</c:v>
                </c:pt>
                <c:pt idx="2536">
                  <c:v>1.002355E-6</c:v>
                </c:pt>
                <c:pt idx="2537">
                  <c:v>9.9721319999999998E-7</c:v>
                </c:pt>
                <c:pt idx="2538">
                  <c:v>1.006752E-6</c:v>
                </c:pt>
                <c:pt idx="2539">
                  <c:v>1.00067E-6</c:v>
                </c:pt>
                <c:pt idx="2540">
                  <c:v>9.9568120000000004E-7</c:v>
                </c:pt>
                <c:pt idx="2541">
                  <c:v>1.005209E-6</c:v>
                </c:pt>
                <c:pt idx="2542">
                  <c:v>9.9940129999999997E-7</c:v>
                </c:pt>
                <c:pt idx="2543">
                  <c:v>1.008924E-6</c:v>
                </c:pt>
                <c:pt idx="2544">
                  <c:v>1.002396E-6</c:v>
                </c:pt>
                <c:pt idx="2545">
                  <c:v>9.9711669999999996E-7</c:v>
                </c:pt>
                <c:pt idx="2546">
                  <c:v>1.006628E-6</c:v>
                </c:pt>
                <c:pt idx="2547">
                  <c:v>1.0005519999999999E-6</c:v>
                </c:pt>
                <c:pt idx="2548">
                  <c:v>9.955797000000001E-7</c:v>
                </c:pt>
                <c:pt idx="2549">
                  <c:v>1.0050820000000001E-6</c:v>
                </c:pt>
                <c:pt idx="2550">
                  <c:v>9.991467000000001E-7</c:v>
                </c:pt>
                <c:pt idx="2551">
                  <c:v>1.0086430000000001E-6</c:v>
                </c:pt>
                <c:pt idx="2552">
                  <c:v>1.0021309999999999E-6</c:v>
                </c:pt>
                <c:pt idx="2553">
                  <c:v>9.9680069999999992E-7</c:v>
                </c:pt>
                <c:pt idx="2554">
                  <c:v>1.006286E-6</c:v>
                </c:pt>
                <c:pt idx="2555">
                  <c:v>1.000148E-6</c:v>
                </c:pt>
                <c:pt idx="2556">
                  <c:v>9.9519969999999999E-7</c:v>
                </c:pt>
                <c:pt idx="2557">
                  <c:v>1.004675E-6</c:v>
                </c:pt>
                <c:pt idx="2558">
                  <c:v>9.987273E-7</c:v>
                </c:pt>
                <c:pt idx="2559">
                  <c:v>1.0081980000000001E-6</c:v>
                </c:pt>
                <c:pt idx="2560">
                  <c:v>1.0015709999999999E-6</c:v>
                </c:pt>
                <c:pt idx="2561">
                  <c:v>9.9632599999999997E-7</c:v>
                </c:pt>
                <c:pt idx="2562">
                  <c:v>1.005787E-6</c:v>
                </c:pt>
                <c:pt idx="2563">
                  <c:v>9.9960300000000001E-7</c:v>
                </c:pt>
                <c:pt idx="2564">
                  <c:v>1.0090570000000001E-6</c:v>
                </c:pt>
                <c:pt idx="2565">
                  <c:v>1.0023309999999999E-6</c:v>
                </c:pt>
                <c:pt idx="2566">
                  <c:v>9.9686940000000011E-7</c:v>
                </c:pt>
                <c:pt idx="2567">
                  <c:v>1.0063129999999999E-6</c:v>
                </c:pt>
                <c:pt idx="2568">
                  <c:v>1.0001120000000001E-6</c:v>
                </c:pt>
                <c:pt idx="2569">
                  <c:v>9.9503930000000005E-7</c:v>
                </c:pt>
                <c:pt idx="2570">
                  <c:v>1.004473E-6</c:v>
                </c:pt>
                <c:pt idx="2571">
                  <c:v>9.9849190000000011E-7</c:v>
                </c:pt>
                <c:pt idx="2572">
                  <c:v>1.0079210000000001E-6</c:v>
                </c:pt>
                <c:pt idx="2573">
                  <c:v>1.001159E-6</c:v>
                </c:pt>
                <c:pt idx="2574">
                  <c:v>9.958148999999999E-7</c:v>
                </c:pt>
                <c:pt idx="2575">
                  <c:v>1.0052299999999999E-6</c:v>
                </c:pt>
                <c:pt idx="2576">
                  <c:v>9.9902590000000002E-7</c:v>
                </c:pt>
                <c:pt idx="2577">
                  <c:v>1.0084350000000001E-6</c:v>
                </c:pt>
                <c:pt idx="2578">
                  <c:v>1.001689E-6</c:v>
                </c:pt>
                <c:pt idx="2579">
                  <c:v>9.9617150000000005E-7</c:v>
                </c:pt>
                <c:pt idx="2580">
                  <c:v>1.00557E-6</c:v>
                </c:pt>
                <c:pt idx="2581">
                  <c:v>9.9936870000000008E-7</c:v>
                </c:pt>
                <c:pt idx="2582">
                  <c:v>1.008762E-6</c:v>
                </c:pt>
                <c:pt idx="2583">
                  <c:v>1.001895E-6</c:v>
                </c:pt>
                <c:pt idx="2584">
                  <c:v>9.9638400000000009E-7</c:v>
                </c:pt>
                <c:pt idx="2585">
                  <c:v>1.0057679999999999E-6</c:v>
                </c:pt>
                <c:pt idx="2586">
                  <c:v>9.9941389999999993E-7</c:v>
                </c:pt>
                <c:pt idx="2587">
                  <c:v>1.0087909999999999E-6</c:v>
                </c:pt>
                <c:pt idx="2588">
                  <c:v>1.002005E-6</c:v>
                </c:pt>
                <c:pt idx="2589">
                  <c:v>9.9639620000000009E-7</c:v>
                </c:pt>
                <c:pt idx="2590">
                  <c:v>1.005764E-6</c:v>
                </c:pt>
                <c:pt idx="2591">
                  <c:v>9.9946539999999998E-7</c:v>
                </c:pt>
                <c:pt idx="2592">
                  <c:v>1.0088270000000001E-6</c:v>
                </c:pt>
                <c:pt idx="2593">
                  <c:v>1.001911E-6</c:v>
                </c:pt>
                <c:pt idx="2594">
                  <c:v>9.9634090000000002E-7</c:v>
                </c:pt>
                <c:pt idx="2595">
                  <c:v>1.005693E-6</c:v>
                </c:pt>
                <c:pt idx="2596">
                  <c:v>9.9931680000000007E-7</c:v>
                </c:pt>
                <c:pt idx="2597">
                  <c:v>1.008663E-6</c:v>
                </c:pt>
                <c:pt idx="2598">
                  <c:v>1.0017990000000001E-6</c:v>
                </c:pt>
                <c:pt idx="2599">
                  <c:v>9.9614460000000009E-7</c:v>
                </c:pt>
                <c:pt idx="2600">
                  <c:v>1.0054810000000001E-6</c:v>
                </c:pt>
                <c:pt idx="2601">
                  <c:v>9.9910379999999991E-7</c:v>
                </c:pt>
                <c:pt idx="2602">
                  <c:v>1.0084350000000001E-6</c:v>
                </c:pt>
                <c:pt idx="2603">
                  <c:v>1.0014709999999999E-6</c:v>
                </c:pt>
                <c:pt idx="2604">
                  <c:v>9.959413999999999E-7</c:v>
                </c:pt>
                <c:pt idx="2605">
                  <c:v>1.005263E-6</c:v>
                </c:pt>
                <c:pt idx="2606">
                  <c:v>9.9877530000000005E-7</c:v>
                </c:pt>
                <c:pt idx="2607">
                  <c:v>1.0080910000000001E-6</c:v>
                </c:pt>
                <c:pt idx="2608">
                  <c:v>1.0011930000000001E-6</c:v>
                </c:pt>
                <c:pt idx="2609">
                  <c:v>9.9556769999999998E-7</c:v>
                </c:pt>
                <c:pt idx="2610">
                  <c:v>1.004874E-6</c:v>
                </c:pt>
                <c:pt idx="2611">
                  <c:v>9.9853940000000004E-7</c:v>
                </c:pt>
                <c:pt idx="2612">
                  <c:v>1.00784E-6</c:v>
                </c:pt>
                <c:pt idx="2613">
                  <c:v>1.000808E-6</c:v>
                </c:pt>
                <c:pt idx="2614">
                  <c:v>9.9523319999999996E-7</c:v>
                </c:pt>
                <c:pt idx="2615">
                  <c:v>1.0045239999999999E-6</c:v>
                </c:pt>
                <c:pt idx="2616">
                  <c:v>9.9809489999999995E-7</c:v>
                </c:pt>
                <c:pt idx="2617">
                  <c:v>1.007381E-6</c:v>
                </c:pt>
                <c:pt idx="2618">
                  <c:v>1.0004059999999999E-6</c:v>
                </c:pt>
                <c:pt idx="2619">
                  <c:v>9.9478989999999998E-7</c:v>
                </c:pt>
                <c:pt idx="2620">
                  <c:v>1.004067E-6</c:v>
                </c:pt>
                <c:pt idx="2621">
                  <c:v>9.9760249999999995E-7</c:v>
                </c:pt>
                <c:pt idx="2622">
                  <c:v>1.0068729999999999E-6</c:v>
                </c:pt>
                <c:pt idx="2623">
                  <c:v>9.9998660000000005E-7</c:v>
                </c:pt>
                <c:pt idx="2624">
                  <c:v>1.009252E-6</c:v>
                </c:pt>
                <c:pt idx="2625">
                  <c:v>1.0019019999999999E-6</c:v>
                </c:pt>
                <c:pt idx="2626">
                  <c:v>9.9601250000000011E-7</c:v>
                </c:pt>
                <c:pt idx="2627">
                  <c:v>1.0052680000000001E-6</c:v>
                </c:pt>
                <c:pt idx="2628">
                  <c:v>9.9867360000000002E-7</c:v>
                </c:pt>
                <c:pt idx="2629">
                  <c:v>1.0079239999999999E-6</c:v>
                </c:pt>
                <c:pt idx="2630">
                  <c:v>1.0008020000000001E-6</c:v>
                </c:pt>
                <c:pt idx="2631">
                  <c:v>9.9501919999999998E-7</c:v>
                </c:pt>
                <c:pt idx="2632">
                  <c:v>1.004259E-6</c:v>
                </c:pt>
                <c:pt idx="2633">
                  <c:v>9.9768129999999992E-7</c:v>
                </c:pt>
                <c:pt idx="2634">
                  <c:v>1.006914E-6</c:v>
                </c:pt>
                <c:pt idx="2635">
                  <c:v>9.999181999999999E-7</c:v>
                </c:pt>
                <c:pt idx="2636">
                  <c:v>1.009146E-6</c:v>
                </c:pt>
                <c:pt idx="2637">
                  <c:v>1.0018080000000001E-6</c:v>
                </c:pt>
                <c:pt idx="2638">
                  <c:v>9.9579130000000006E-7</c:v>
                </c:pt>
                <c:pt idx="2639">
                  <c:v>1.00501E-6</c:v>
                </c:pt>
                <c:pt idx="2640">
                  <c:v>9.982942999999999E-7</c:v>
                </c:pt>
                <c:pt idx="2641">
                  <c:v>1.007506E-6</c:v>
                </c:pt>
                <c:pt idx="2642">
                  <c:v>1.000425E-6</c:v>
                </c:pt>
                <c:pt idx="2643">
                  <c:v>9.945557E-7</c:v>
                </c:pt>
                <c:pt idx="2644">
                  <c:v>1.0037579999999999E-6</c:v>
                </c:pt>
                <c:pt idx="2645">
                  <c:v>9.972590000000001E-7</c:v>
                </c:pt>
                <c:pt idx="2646">
                  <c:v>1.0064560000000001E-6</c:v>
                </c:pt>
                <c:pt idx="2647">
                  <c:v>9.9931589999999998E-7</c:v>
                </c:pt>
                <c:pt idx="2648">
                  <c:v>1.0085069999999999E-6</c:v>
                </c:pt>
                <c:pt idx="2649">
                  <c:v>1.0011090000000001E-6</c:v>
                </c:pt>
                <c:pt idx="2650">
                  <c:v>9.950966999999999E-7</c:v>
                </c:pt>
                <c:pt idx="2651">
                  <c:v>1.0042780000000001E-6</c:v>
                </c:pt>
                <c:pt idx="2652">
                  <c:v>9.9758899999999989E-7</c:v>
                </c:pt>
                <c:pt idx="2653">
                  <c:v>1.0067649999999999E-6</c:v>
                </c:pt>
                <c:pt idx="2654">
                  <c:v>9.9956269999999993E-7</c:v>
                </c:pt>
                <c:pt idx="2655">
                  <c:v>1.008732E-6</c:v>
                </c:pt>
                <c:pt idx="2656">
                  <c:v>1.001258E-6</c:v>
                </c:pt>
                <c:pt idx="2657">
                  <c:v>9.9516449999999999E-7</c:v>
                </c:pt>
                <c:pt idx="2658">
                  <c:v>1.0043230000000001E-6</c:v>
                </c:pt>
                <c:pt idx="2659">
                  <c:v>9.9758679999999996E-7</c:v>
                </c:pt>
                <c:pt idx="2660">
                  <c:v>1.0067400000000001E-6</c:v>
                </c:pt>
                <c:pt idx="2661">
                  <c:v>9.9950920000000004E-7</c:v>
                </c:pt>
                <c:pt idx="2662">
                  <c:v>1.0086570000000001E-6</c:v>
                </c:pt>
                <c:pt idx="2663">
                  <c:v>1.0011780000000001E-6</c:v>
                </c:pt>
                <c:pt idx="2664">
                  <c:v>9.9507739999999998E-7</c:v>
                </c:pt>
                <c:pt idx="2665">
                  <c:v>1.0042160000000001E-6</c:v>
                </c:pt>
                <c:pt idx="2666">
                  <c:v>9.9741429999999996E-7</c:v>
                </c:pt>
                <c:pt idx="2667">
                  <c:v>1.006547E-6</c:v>
                </c:pt>
                <c:pt idx="2668">
                  <c:v>9.9929369999999992E-7</c:v>
                </c:pt>
                <c:pt idx="2669">
                  <c:v>1.0084200000000001E-6</c:v>
                </c:pt>
                <c:pt idx="2670">
                  <c:v>1.000807E-6</c:v>
                </c:pt>
                <c:pt idx="2671">
                  <c:v>9.947606E-7</c:v>
                </c:pt>
                <c:pt idx="2672">
                  <c:v>1.003877E-6</c:v>
                </c:pt>
                <c:pt idx="2673">
                  <c:v>9.9701629999999999E-7</c:v>
                </c:pt>
                <c:pt idx="2674">
                  <c:v>1.0061260000000001E-6</c:v>
                </c:pt>
                <c:pt idx="2675">
                  <c:v>9.988930000000001E-7</c:v>
                </c:pt>
                <c:pt idx="2676">
                  <c:v>1.007997E-6</c:v>
                </c:pt>
                <c:pt idx="2677">
                  <c:v>1.0004049999999999E-6</c:v>
                </c:pt>
                <c:pt idx="2678">
                  <c:v>9.9435929999999991E-7</c:v>
                </c:pt>
                <c:pt idx="2679">
                  <c:v>1.003453E-6</c:v>
                </c:pt>
                <c:pt idx="2680">
                  <c:v>9.9655860000000008E-7</c:v>
                </c:pt>
                <c:pt idx="2681">
                  <c:v>1.005647E-6</c:v>
                </c:pt>
                <c:pt idx="2682">
                  <c:v>9.9842930000000003E-7</c:v>
                </c:pt>
                <c:pt idx="2683">
                  <c:v>1.007513E-6</c:v>
                </c:pt>
                <c:pt idx="2684">
                  <c:v>9.9984760000000003E-7</c:v>
                </c:pt>
                <c:pt idx="2685">
                  <c:v>1.008924E-6</c:v>
                </c:pt>
                <c:pt idx="2686">
                  <c:v>1.0012020000000001E-6</c:v>
                </c:pt>
                <c:pt idx="2687">
                  <c:v>9.9494329999999994E-7</c:v>
                </c:pt>
                <c:pt idx="2688">
                  <c:v>1.0040109999999999E-6</c:v>
                </c:pt>
                <c:pt idx="2689">
                  <c:v>9.9699390000000005E-7</c:v>
                </c:pt>
                <c:pt idx="2690">
                  <c:v>1.006055E-6</c:v>
                </c:pt>
                <c:pt idx="2691">
                  <c:v>9.987557000000001E-7</c:v>
                </c:pt>
                <c:pt idx="2692">
                  <c:v>1.007812E-6</c:v>
                </c:pt>
                <c:pt idx="2693">
                  <c:v>1.0001040000000001E-6</c:v>
                </c:pt>
                <c:pt idx="2694">
                  <c:v>9.9388200000000006E-7</c:v>
                </c:pt>
                <c:pt idx="2695">
                  <c:v>1.0029280000000001E-6</c:v>
                </c:pt>
                <c:pt idx="2696">
                  <c:v>9.9601129999999999E-7</c:v>
                </c:pt>
                <c:pt idx="2697">
                  <c:v>1.0050520000000001E-6</c:v>
                </c:pt>
                <c:pt idx="2698">
                  <c:v>9.9768350000000007E-7</c:v>
                </c:pt>
                <c:pt idx="2699">
                  <c:v>1.0067179999999999E-6</c:v>
                </c:pt>
                <c:pt idx="2700">
                  <c:v>9.9914320000000011E-7</c:v>
                </c:pt>
                <c:pt idx="2701">
                  <c:v>1.008173E-6</c:v>
                </c:pt>
                <c:pt idx="2702">
                  <c:v>1.0003139999999999E-6</c:v>
                </c:pt>
                <c:pt idx="2703">
                  <c:v>9.9399740000000003E-7</c:v>
                </c:pt>
                <c:pt idx="2704">
                  <c:v>1.003016E-6</c:v>
                </c:pt>
                <c:pt idx="2705">
                  <c:v>9.9604250000000009E-7</c:v>
                </c:pt>
                <c:pt idx="2706">
                  <c:v>1.005057E-6</c:v>
                </c:pt>
                <c:pt idx="2707">
                  <c:v>9.9761989999999996E-7</c:v>
                </c:pt>
                <c:pt idx="2708">
                  <c:v>1.006628E-6</c:v>
                </c:pt>
                <c:pt idx="2709">
                  <c:v>9.9893259999999997E-7</c:v>
                </c:pt>
                <c:pt idx="2710">
                  <c:v>1.0079370000000001E-6</c:v>
                </c:pt>
                <c:pt idx="2711">
                  <c:v>9.999602E-7</c:v>
                </c:pt>
                <c:pt idx="2712">
                  <c:v>1.0089579999999999E-6</c:v>
                </c:pt>
                <c:pt idx="2713">
                  <c:v>1.0009950000000001E-6</c:v>
                </c:pt>
                <c:pt idx="2714">
                  <c:v>9.9454440000000009E-7</c:v>
                </c:pt>
                <c:pt idx="2715">
                  <c:v>1.0035330000000001E-6</c:v>
                </c:pt>
                <c:pt idx="2716">
                  <c:v>9.9643229999999996E-7</c:v>
                </c:pt>
                <c:pt idx="2717">
                  <c:v>1.0054149999999999E-6</c:v>
                </c:pt>
                <c:pt idx="2718">
                  <c:v>9.9783060000000004E-7</c:v>
                </c:pt>
                <c:pt idx="2719">
                  <c:v>1.006807E-6</c:v>
                </c:pt>
                <c:pt idx="2720">
                  <c:v>9.9902300000000009E-7</c:v>
                </c:pt>
                <c:pt idx="2721">
                  <c:v>1.0079919999999999E-6</c:v>
                </c:pt>
                <c:pt idx="2722">
                  <c:v>1.0000660000000001E-6</c:v>
                </c:pt>
                <c:pt idx="2723">
                  <c:v>9.935927000000001E-7</c:v>
                </c:pt>
                <c:pt idx="2724">
                  <c:v>1.0025529999999999E-6</c:v>
                </c:pt>
                <c:pt idx="2725">
                  <c:v>9.9542529999999991E-7</c:v>
                </c:pt>
                <c:pt idx="2726">
                  <c:v>1.0043799999999999E-6</c:v>
                </c:pt>
                <c:pt idx="2727">
                  <c:v>9.9686199999999994E-7</c:v>
                </c:pt>
                <c:pt idx="2728">
                  <c:v>1.0058110000000001E-6</c:v>
                </c:pt>
                <c:pt idx="2729">
                  <c:v>9.9811579999999995E-7</c:v>
                </c:pt>
                <c:pt idx="2730">
                  <c:v>1.00706E-6</c:v>
                </c:pt>
                <c:pt idx="2731">
                  <c:v>9.9904589999999994E-7</c:v>
                </c:pt>
                <c:pt idx="2732">
                  <c:v>1.0079839999999999E-6</c:v>
                </c:pt>
                <c:pt idx="2733">
                  <c:v>9.998728999999999E-7</c:v>
                </c:pt>
                <c:pt idx="2734">
                  <c:v>1.0088049999999999E-6</c:v>
                </c:pt>
                <c:pt idx="2735">
                  <c:v>1.0006560000000001E-6</c:v>
                </c:pt>
                <c:pt idx="2736">
                  <c:v>9.9411569999999992E-7</c:v>
                </c:pt>
                <c:pt idx="2737">
                  <c:v>1.00304E-6</c:v>
                </c:pt>
                <c:pt idx="2738">
                  <c:v>9.9573660000000005E-7</c:v>
                </c:pt>
                <c:pt idx="2739">
                  <c:v>1.0046540000000001E-6</c:v>
                </c:pt>
                <c:pt idx="2740">
                  <c:v>9.9704109999999995E-7</c:v>
                </c:pt>
                <c:pt idx="2741">
                  <c:v>1.005953E-6</c:v>
                </c:pt>
                <c:pt idx="2742">
                  <c:v>9.9815680000000002E-7</c:v>
                </c:pt>
                <c:pt idx="2743">
                  <c:v>1.0070630000000001E-6</c:v>
                </c:pt>
                <c:pt idx="2744">
                  <c:v>9.9904169999999995E-7</c:v>
                </c:pt>
                <c:pt idx="2745">
                  <c:v>1.007942E-6</c:v>
                </c:pt>
                <c:pt idx="2746">
                  <c:v>9.997985E-7</c:v>
                </c:pt>
                <c:pt idx="2747">
                  <c:v>1.008694E-6</c:v>
                </c:pt>
                <c:pt idx="2748">
                  <c:v>1.0005E-6</c:v>
                </c:pt>
                <c:pt idx="2749">
                  <c:v>9.9373819999999999E-7</c:v>
                </c:pt>
                <c:pt idx="2750">
                  <c:v>1.0026229999999999E-6</c:v>
                </c:pt>
                <c:pt idx="2751">
                  <c:v>9.9543779999999993E-7</c:v>
                </c:pt>
                <c:pt idx="2752">
                  <c:v>1.0043179999999999E-6</c:v>
                </c:pt>
                <c:pt idx="2753">
                  <c:v>9.9669310000000009E-7</c:v>
                </c:pt>
                <c:pt idx="2754">
                  <c:v>1.0055670000000001E-6</c:v>
                </c:pt>
                <c:pt idx="2755">
                  <c:v>9.9762689999999995E-7</c:v>
                </c:pt>
                <c:pt idx="2756">
                  <c:v>1.0064950000000001E-6</c:v>
                </c:pt>
                <c:pt idx="2757">
                  <c:v>9.9848589999999994E-7</c:v>
                </c:pt>
                <c:pt idx="2758">
                  <c:v>1.0073479999999999E-6</c:v>
                </c:pt>
                <c:pt idx="2759">
                  <c:v>9.991633999999999E-7</c:v>
                </c:pt>
                <c:pt idx="2760">
                  <c:v>1.00802E-6</c:v>
                </c:pt>
                <c:pt idx="2761">
                  <c:v>9.9981970000000004E-7</c:v>
                </c:pt>
                <c:pt idx="2762">
                  <c:v>1.008671E-6</c:v>
                </c:pt>
                <c:pt idx="2763">
                  <c:v>1.000178E-6</c:v>
                </c:pt>
                <c:pt idx="2764">
                  <c:v>9.9347409999999996E-7</c:v>
                </c:pt>
                <c:pt idx="2765">
                  <c:v>1.0023159999999999E-6</c:v>
                </c:pt>
                <c:pt idx="2766">
                  <c:v>9.9504620000000009E-7</c:v>
                </c:pt>
                <c:pt idx="2767">
                  <c:v>1.003882E-6</c:v>
                </c:pt>
                <c:pt idx="2768">
                  <c:v>9.9615400000000009E-7</c:v>
                </c:pt>
                <c:pt idx="2769">
                  <c:v>1.0049849999999999E-6</c:v>
                </c:pt>
                <c:pt idx="2770">
                  <c:v>9.970675E-7</c:v>
                </c:pt>
                <c:pt idx="2771">
                  <c:v>1.005893E-6</c:v>
                </c:pt>
                <c:pt idx="2772">
                  <c:v>9.9772430000000005E-7</c:v>
                </c:pt>
                <c:pt idx="2773">
                  <c:v>1.0065429999999999E-6</c:v>
                </c:pt>
                <c:pt idx="2774">
                  <c:v>9.9836660000000001E-7</c:v>
                </c:pt>
                <c:pt idx="2775">
                  <c:v>1.0071799999999999E-6</c:v>
                </c:pt>
                <c:pt idx="2776">
                  <c:v>9.9891339999999999E-7</c:v>
                </c:pt>
                <c:pt idx="2777">
                  <c:v>1.0077210000000001E-6</c:v>
                </c:pt>
                <c:pt idx="2778">
                  <c:v>9.9933409999999993E-7</c:v>
                </c:pt>
                <c:pt idx="2779">
                  <c:v>1.008135E-6</c:v>
                </c:pt>
                <c:pt idx="2780">
                  <c:v>9.9972800000000007E-7</c:v>
                </c:pt>
                <c:pt idx="2781">
                  <c:v>1.0085209999999999E-6</c:v>
                </c:pt>
                <c:pt idx="2782">
                  <c:v>1.0000740000000001E-6</c:v>
                </c:pt>
                <c:pt idx="2783">
                  <c:v>9.9315149999999991E-7</c:v>
                </c:pt>
                <c:pt idx="2784">
                  <c:v>1.001935E-6</c:v>
                </c:pt>
                <c:pt idx="2785">
                  <c:v>9.945456E-7</c:v>
                </c:pt>
                <c:pt idx="2786">
                  <c:v>1.003323E-6</c:v>
                </c:pt>
                <c:pt idx="2787">
                  <c:v>9.9549440000000006E-7</c:v>
                </c:pt>
                <c:pt idx="2788">
                  <c:v>1.004267E-6</c:v>
                </c:pt>
                <c:pt idx="2789">
                  <c:v>9.962950999999999E-7</c:v>
                </c:pt>
                <c:pt idx="2790">
                  <c:v>1.0050619999999999E-6</c:v>
                </c:pt>
                <c:pt idx="2791">
                  <c:v>9.9692429999999999E-7</c:v>
                </c:pt>
                <c:pt idx="2792">
                  <c:v>1.005686E-6</c:v>
                </c:pt>
                <c:pt idx="2793">
                  <c:v>9.9738490000000004E-7</c:v>
                </c:pt>
                <c:pt idx="2794">
                  <c:v>1.0061410000000001E-6</c:v>
                </c:pt>
                <c:pt idx="2795">
                  <c:v>9.9779629999999992E-7</c:v>
                </c:pt>
                <c:pt idx="2796">
                  <c:v>1.006546E-6</c:v>
                </c:pt>
                <c:pt idx="2797">
                  <c:v>9.9815570000000006E-7</c:v>
                </c:pt>
                <c:pt idx="2798">
                  <c:v>1.0069010000000001E-6</c:v>
                </c:pt>
                <c:pt idx="2799">
                  <c:v>9.9845349999999993E-7</c:v>
                </c:pt>
                <c:pt idx="2800">
                  <c:v>1.0071930000000001E-6</c:v>
                </c:pt>
                <c:pt idx="2801">
                  <c:v>9.9867469999999998E-7</c:v>
                </c:pt>
                <c:pt idx="2802">
                  <c:v>1.0074080000000001E-6</c:v>
                </c:pt>
                <c:pt idx="2803">
                  <c:v>9.9894250000000009E-7</c:v>
                </c:pt>
                <c:pt idx="2804">
                  <c:v>1.0076709999999999E-6</c:v>
                </c:pt>
                <c:pt idx="2805">
                  <c:v>9.990681E-7</c:v>
                </c:pt>
                <c:pt idx="2806">
                  <c:v>1.0077910000000001E-6</c:v>
                </c:pt>
                <c:pt idx="2807">
                  <c:v>9.9928050000000011E-7</c:v>
                </c:pt>
                <c:pt idx="2808">
                  <c:v>1.0079980000000001E-6</c:v>
                </c:pt>
                <c:pt idx="2809">
                  <c:v>9.9935930000000008E-7</c:v>
                </c:pt>
                <c:pt idx="2810">
                  <c:v>1.0080699999999999E-6</c:v>
                </c:pt>
                <c:pt idx="2811">
                  <c:v>9.9947769999999992E-7</c:v>
                </c:pt>
                <c:pt idx="2812">
                  <c:v>1.0081830000000001E-6</c:v>
                </c:pt>
                <c:pt idx="2813">
                  <c:v>9.9957820000000004E-7</c:v>
                </c:pt>
                <c:pt idx="2814">
                  <c:v>1.008278E-6</c:v>
                </c:pt>
                <c:pt idx="2815">
                  <c:v>9.9964270000000002E-7</c:v>
                </c:pt>
                <c:pt idx="2816">
                  <c:v>1.0083369999999999E-6</c:v>
                </c:pt>
                <c:pt idx="2817">
                  <c:v>9.996665999999999E-7</c:v>
                </c:pt>
                <c:pt idx="2818">
                  <c:v>1.008356E-6</c:v>
                </c:pt>
                <c:pt idx="2819">
                  <c:v>9.9982240000000009E-7</c:v>
                </c:pt>
                <c:pt idx="2820">
                  <c:v>1.0085069999999999E-6</c:v>
                </c:pt>
                <c:pt idx="2821">
                  <c:v>9.9983740000000008E-7</c:v>
                </c:pt>
                <c:pt idx="2822">
                  <c:v>1.008516E-6</c:v>
                </c:pt>
                <c:pt idx="2823">
                  <c:v>9.9978639999999995E-7</c:v>
                </c:pt>
                <c:pt idx="2824">
                  <c:v>1.0084580000000001E-6</c:v>
                </c:pt>
                <c:pt idx="2825">
                  <c:v>9.998304000000001E-7</c:v>
                </c:pt>
                <c:pt idx="2826">
                  <c:v>1.0084970000000001E-6</c:v>
                </c:pt>
                <c:pt idx="2827">
                  <c:v>9.998229E-7</c:v>
                </c:pt>
                <c:pt idx="2828">
                  <c:v>1.0084839999999999E-6</c:v>
                </c:pt>
                <c:pt idx="2829">
                  <c:v>9.9979269999999993E-7</c:v>
                </c:pt>
                <c:pt idx="2830">
                  <c:v>1.008447E-6</c:v>
                </c:pt>
                <c:pt idx="2831">
                  <c:v>9.9979689999999992E-7</c:v>
                </c:pt>
                <c:pt idx="2832">
                  <c:v>1.0084459999999999E-6</c:v>
                </c:pt>
                <c:pt idx="2833">
                  <c:v>9.9977120000000008E-7</c:v>
                </c:pt>
                <c:pt idx="2834">
                  <c:v>1.0084149999999999E-6</c:v>
                </c:pt>
                <c:pt idx="2835">
                  <c:v>9.9970440000000001E-7</c:v>
                </c:pt>
                <c:pt idx="2836">
                  <c:v>1.008342E-6</c:v>
                </c:pt>
                <c:pt idx="2837">
                  <c:v>9.9966010000000004E-7</c:v>
                </c:pt>
                <c:pt idx="2838">
                  <c:v>1.0082919999999999E-6</c:v>
                </c:pt>
                <c:pt idx="2839">
                  <c:v>9.995483E-7</c:v>
                </c:pt>
                <c:pt idx="2840">
                  <c:v>1.0081740000000001E-6</c:v>
                </c:pt>
                <c:pt idx="2841">
                  <c:v>9.994922E-7</c:v>
                </c:pt>
                <c:pt idx="2842">
                  <c:v>1.0081130000000001E-6</c:v>
                </c:pt>
                <c:pt idx="2843">
                  <c:v>9.994595999999999E-7</c:v>
                </c:pt>
                <c:pt idx="2844">
                  <c:v>1.0080750000000001E-6</c:v>
                </c:pt>
                <c:pt idx="2845">
                  <c:v>9.9929110000000002E-7</c:v>
                </c:pt>
                <c:pt idx="2846">
                  <c:v>1.0079009999999999E-6</c:v>
                </c:pt>
                <c:pt idx="2847">
                  <c:v>9.9925119999999991E-7</c:v>
                </c:pt>
                <c:pt idx="2848">
                  <c:v>1.007857E-6</c:v>
                </c:pt>
                <c:pt idx="2849">
                  <c:v>9.990950999999999E-7</c:v>
                </c:pt>
                <c:pt idx="2850">
                  <c:v>1.007695E-6</c:v>
                </c:pt>
                <c:pt idx="2851">
                  <c:v>9.9903040000000004E-7</c:v>
                </c:pt>
                <c:pt idx="2852">
                  <c:v>1.0076249999999999E-6</c:v>
                </c:pt>
                <c:pt idx="2853">
                  <c:v>9.9885960000000007E-7</c:v>
                </c:pt>
                <c:pt idx="2854">
                  <c:v>1.0074479999999999E-6</c:v>
                </c:pt>
                <c:pt idx="2855">
                  <c:v>9.9872860000000005E-7</c:v>
                </c:pt>
                <c:pt idx="2856">
                  <c:v>1.007311E-6</c:v>
                </c:pt>
                <c:pt idx="2857">
                  <c:v>9.9859279999999999E-7</c:v>
                </c:pt>
                <c:pt idx="2858">
                  <c:v>1.0071700000000001E-6</c:v>
                </c:pt>
                <c:pt idx="2859">
                  <c:v>9.9848759999999997E-7</c:v>
                </c:pt>
                <c:pt idx="2860">
                  <c:v>1.00706E-6</c:v>
                </c:pt>
                <c:pt idx="2861">
                  <c:v>9.9825960000000002E-7</c:v>
                </c:pt>
                <c:pt idx="2862">
                  <c:v>1.0068259999999999E-6</c:v>
                </c:pt>
                <c:pt idx="2863">
                  <c:v>9.9820130000000009E-7</c:v>
                </c:pt>
                <c:pt idx="2864">
                  <c:v>1.0067620000000001E-6</c:v>
                </c:pt>
                <c:pt idx="2865">
                  <c:v>9.9800690000000006E-7</c:v>
                </c:pt>
                <c:pt idx="2866">
                  <c:v>1.006562E-6</c:v>
                </c:pt>
                <c:pt idx="2867">
                  <c:v>9.978391999999999E-7</c:v>
                </c:pt>
                <c:pt idx="2868">
                  <c:v>1.0063889999999999E-6</c:v>
                </c:pt>
                <c:pt idx="2869">
                  <c:v>9.9761560000000004E-7</c:v>
                </c:pt>
                <c:pt idx="2870">
                  <c:v>1.0061589999999999E-6</c:v>
                </c:pt>
                <c:pt idx="2871">
                  <c:v>9.9749400000000002E-7</c:v>
                </c:pt>
                <c:pt idx="2872">
                  <c:v>1.006032E-6</c:v>
                </c:pt>
                <c:pt idx="2873">
                  <c:v>9.9729980000000009E-7</c:v>
                </c:pt>
                <c:pt idx="2874">
                  <c:v>1.005833E-6</c:v>
                </c:pt>
                <c:pt idx="2875">
                  <c:v>9.9710580000000002E-7</c:v>
                </c:pt>
                <c:pt idx="2876">
                  <c:v>1.005634E-6</c:v>
                </c:pt>
                <c:pt idx="2877">
                  <c:v>9.968959000000001E-7</c:v>
                </c:pt>
                <c:pt idx="2878">
                  <c:v>1.005418E-6</c:v>
                </c:pt>
                <c:pt idx="2879">
                  <c:v>9.9667769999999992E-7</c:v>
                </c:pt>
                <c:pt idx="2880">
                  <c:v>1.0051929999999999E-6</c:v>
                </c:pt>
                <c:pt idx="2881">
                  <c:v>9.964424999999999E-7</c:v>
                </c:pt>
                <c:pt idx="2882">
                  <c:v>1.0049520000000001E-6</c:v>
                </c:pt>
                <c:pt idx="2883">
                  <c:v>9.9624050000000005E-7</c:v>
                </c:pt>
                <c:pt idx="2884">
                  <c:v>1.004744E-6</c:v>
                </c:pt>
                <c:pt idx="2885">
                  <c:v>9.9600989999999999E-7</c:v>
                </c:pt>
                <c:pt idx="2886">
                  <c:v>1.0045080000000001E-6</c:v>
                </c:pt>
                <c:pt idx="2887">
                  <c:v>9.9583480000000009E-7</c:v>
                </c:pt>
                <c:pt idx="2888">
                  <c:v>1.004327E-6</c:v>
                </c:pt>
                <c:pt idx="2889">
                  <c:v>9.9556349999999999E-7</c:v>
                </c:pt>
                <c:pt idx="2890">
                  <c:v>1.0040499999999999E-6</c:v>
                </c:pt>
                <c:pt idx="2891">
                  <c:v>9.953877000000001E-7</c:v>
                </c:pt>
                <c:pt idx="2892">
                  <c:v>1.003869E-6</c:v>
                </c:pt>
                <c:pt idx="2893">
                  <c:v>9.951042E-7</c:v>
                </c:pt>
                <c:pt idx="2894">
                  <c:v>1.0035800000000001E-6</c:v>
                </c:pt>
                <c:pt idx="2895">
                  <c:v>9.9484529999999999E-7</c:v>
                </c:pt>
                <c:pt idx="2896">
                  <c:v>1.003316E-6</c:v>
                </c:pt>
                <c:pt idx="2897">
                  <c:v>9.9456769999999991E-7</c:v>
                </c:pt>
                <c:pt idx="2898">
                  <c:v>1.003032E-6</c:v>
                </c:pt>
                <c:pt idx="2899">
                  <c:v>9.9432579999999994E-7</c:v>
                </c:pt>
                <c:pt idx="2900">
                  <c:v>1.002785E-6</c:v>
                </c:pt>
                <c:pt idx="2901">
                  <c:v>9.9408650000000009E-7</c:v>
                </c:pt>
                <c:pt idx="2902">
                  <c:v>1.002541E-6</c:v>
                </c:pt>
                <c:pt idx="2903">
                  <c:v>9.9385429999999995E-7</c:v>
                </c:pt>
                <c:pt idx="2904">
                  <c:v>1.002304E-6</c:v>
                </c:pt>
                <c:pt idx="2905">
                  <c:v>9.935654999999999E-7</c:v>
                </c:pt>
                <c:pt idx="2906">
                  <c:v>1.0020089999999999E-6</c:v>
                </c:pt>
                <c:pt idx="2907">
                  <c:v>9.9330399999999999E-7</c:v>
                </c:pt>
                <c:pt idx="2908">
                  <c:v>1.001743E-6</c:v>
                </c:pt>
                <c:pt idx="2909">
                  <c:v>9.931151E-7</c:v>
                </c:pt>
                <c:pt idx="2910">
                  <c:v>1.0015489999999999E-6</c:v>
                </c:pt>
                <c:pt idx="2911">
                  <c:v>9.9278810000000008E-7</c:v>
                </c:pt>
                <c:pt idx="2912">
                  <c:v>1.0012160000000001E-6</c:v>
                </c:pt>
                <c:pt idx="2913">
                  <c:v>9.9248729999999991E-7</c:v>
                </c:pt>
                <c:pt idx="2914">
                  <c:v>1.0009100000000001E-6</c:v>
                </c:pt>
                <c:pt idx="2915">
                  <c:v>9.9221870000000008E-7</c:v>
                </c:pt>
                <c:pt idx="2916">
                  <c:v>1.0006359999999999E-6</c:v>
                </c:pt>
                <c:pt idx="2917">
                  <c:v>9.9196570000000008E-7</c:v>
                </c:pt>
                <c:pt idx="2918">
                  <c:v>1.000378E-6</c:v>
                </c:pt>
                <c:pt idx="2919">
                  <c:v>9.9168719999999991E-7</c:v>
                </c:pt>
                <c:pt idx="2920">
                  <c:v>1.000094E-6</c:v>
                </c:pt>
                <c:pt idx="2921">
                  <c:v>9.9139759999999992E-7</c:v>
                </c:pt>
                <c:pt idx="2922">
                  <c:v>9.9979870000000009E-7</c:v>
                </c:pt>
                <c:pt idx="2923">
                  <c:v>1.0081980000000001E-6</c:v>
                </c:pt>
                <c:pt idx="2924">
                  <c:v>9.979272E-7</c:v>
                </c:pt>
                <c:pt idx="2925">
                  <c:v>1.0063199999999999E-6</c:v>
                </c:pt>
                <c:pt idx="2926">
                  <c:v>9.9658790000000006E-7</c:v>
                </c:pt>
                <c:pt idx="2927">
                  <c:v>1.0049760000000001E-6</c:v>
                </c:pt>
                <c:pt idx="2928">
                  <c:v>9.9542209999999994E-7</c:v>
                </c:pt>
                <c:pt idx="2929">
                  <c:v>1.0038039999999999E-6</c:v>
                </c:pt>
                <c:pt idx="2930">
                  <c:v>9.9460900000000001E-7</c:v>
                </c:pt>
                <c:pt idx="2931">
                  <c:v>1.002986E-6</c:v>
                </c:pt>
                <c:pt idx="2932">
                  <c:v>9.9388060000000006E-7</c:v>
                </c:pt>
                <c:pt idx="2933">
                  <c:v>1.0022520000000001E-6</c:v>
                </c:pt>
                <c:pt idx="2934">
                  <c:v>9.932247000000001E-7</c:v>
                </c:pt>
                <c:pt idx="2935">
                  <c:v>1.001591E-6</c:v>
                </c:pt>
                <c:pt idx="2936">
                  <c:v>9.9261980000000007E-7</c:v>
                </c:pt>
                <c:pt idx="2937">
                  <c:v>1.0009809999999999E-6</c:v>
                </c:pt>
                <c:pt idx="2938">
                  <c:v>9.9210209999999999E-7</c:v>
                </c:pt>
                <c:pt idx="2939">
                  <c:v>1.0004580000000001E-6</c:v>
                </c:pt>
                <c:pt idx="2940">
                  <c:v>9.9157620000000002E-7</c:v>
                </c:pt>
                <c:pt idx="2941">
                  <c:v>9.9992649999999994E-7</c:v>
                </c:pt>
                <c:pt idx="2942">
                  <c:v>1.0082750000000001E-6</c:v>
                </c:pt>
                <c:pt idx="2943">
                  <c:v>9.9791070000000007E-7</c:v>
                </c:pt>
                <c:pt idx="2944">
                  <c:v>1.006254E-6</c:v>
                </c:pt>
                <c:pt idx="2945">
                  <c:v>9.9637710000000005E-7</c:v>
                </c:pt>
                <c:pt idx="2946">
                  <c:v>1.0047150000000001E-6</c:v>
                </c:pt>
                <c:pt idx="2947">
                  <c:v>9.951049E-7</c:v>
                </c:pt>
                <c:pt idx="2948">
                  <c:v>1.003438E-6</c:v>
                </c:pt>
                <c:pt idx="2949">
                  <c:v>9.9409339999999992E-7</c:v>
                </c:pt>
                <c:pt idx="2950">
                  <c:v>1.0024200000000001E-6</c:v>
                </c:pt>
                <c:pt idx="2951">
                  <c:v>9.9329819999999991E-7</c:v>
                </c:pt>
                <c:pt idx="2952">
                  <c:v>1.00162E-6</c:v>
                </c:pt>
                <c:pt idx="2953">
                  <c:v>9.925259999999999E-7</c:v>
                </c:pt>
                <c:pt idx="2954">
                  <c:v>1.0008419999999999E-6</c:v>
                </c:pt>
                <c:pt idx="2955">
                  <c:v>9.918408999999999E-7</c:v>
                </c:pt>
                <c:pt idx="2956">
                  <c:v>1.0001519999999999E-6</c:v>
                </c:pt>
                <c:pt idx="2957">
                  <c:v>9.9121979999999997E-7</c:v>
                </c:pt>
                <c:pt idx="2958">
                  <c:v>9.9952539999999994E-7</c:v>
                </c:pt>
                <c:pt idx="2959">
                  <c:v>1.0078290000000001E-6</c:v>
                </c:pt>
                <c:pt idx="2960">
                  <c:v>9.9736300000000001E-7</c:v>
                </c:pt>
                <c:pt idx="2961">
                  <c:v>1.0056609999999999E-6</c:v>
                </c:pt>
                <c:pt idx="2962">
                  <c:v>9.9569160000000008E-7</c:v>
                </c:pt>
                <c:pt idx="2963">
                  <c:v>1.003984E-6</c:v>
                </c:pt>
                <c:pt idx="2964">
                  <c:v>9.9447139999999998E-7</c:v>
                </c:pt>
                <c:pt idx="2965">
                  <c:v>1.0027599999999999E-6</c:v>
                </c:pt>
                <c:pt idx="2966">
                  <c:v>9.9336259999999995E-7</c:v>
                </c:pt>
                <c:pt idx="2967">
                  <c:v>1.001645E-6</c:v>
                </c:pt>
                <c:pt idx="2968">
                  <c:v>9.9243249999999996E-7</c:v>
                </c:pt>
                <c:pt idx="2969">
                  <c:v>1.0007100000000001E-6</c:v>
                </c:pt>
                <c:pt idx="2970">
                  <c:v>9.915597000000001E-7</c:v>
                </c:pt>
                <c:pt idx="2971">
                  <c:v>9.998311000000001E-7</c:v>
                </c:pt>
                <c:pt idx="2972">
                  <c:v>1.008101E-6</c:v>
                </c:pt>
                <c:pt idx="2973">
                  <c:v>9.9746120000000005E-7</c:v>
                </c:pt>
                <c:pt idx="2974">
                  <c:v>1.005725E-6</c:v>
                </c:pt>
                <c:pt idx="2975">
                  <c:v>9.9571220000000005E-7</c:v>
                </c:pt>
                <c:pt idx="2976">
                  <c:v>1.0039700000000001E-6</c:v>
                </c:pt>
                <c:pt idx="2977">
                  <c:v>9.9435590000000007E-7</c:v>
                </c:pt>
                <c:pt idx="2978">
                  <c:v>1.002609E-6</c:v>
                </c:pt>
                <c:pt idx="2979">
                  <c:v>9.9319849999999993E-7</c:v>
                </c:pt>
                <c:pt idx="2980">
                  <c:v>1.0014460000000001E-6</c:v>
                </c:pt>
                <c:pt idx="2981">
                  <c:v>9.9213960000000007E-7</c:v>
                </c:pt>
                <c:pt idx="2982">
                  <c:v>1.0003819999999999E-6</c:v>
                </c:pt>
                <c:pt idx="2983">
                  <c:v>9.9121440000000007E-7</c:v>
                </c:pt>
                <c:pt idx="2984">
                  <c:v>9.9945130000000008E-7</c:v>
                </c:pt>
                <c:pt idx="2985">
                  <c:v>1.007687E-6</c:v>
                </c:pt>
                <c:pt idx="2986">
                  <c:v>9.9710890000000005E-7</c:v>
                </c:pt>
                <c:pt idx="2987">
                  <c:v>1.0053389999999999E-6</c:v>
                </c:pt>
                <c:pt idx="2988">
                  <c:v>9.9528759999999994E-7</c:v>
                </c:pt>
                <c:pt idx="2989">
                  <c:v>1.0035129999999999E-6</c:v>
                </c:pt>
                <c:pt idx="2990">
                  <c:v>9.9379609999999995E-7</c:v>
                </c:pt>
                <c:pt idx="2991">
                  <c:v>1.0020159999999999E-6</c:v>
                </c:pt>
                <c:pt idx="2992">
                  <c:v>9.9253410000000006E-7</c:v>
                </c:pt>
                <c:pt idx="2993">
                  <c:v>1.0007480000000001E-6</c:v>
                </c:pt>
                <c:pt idx="2994">
                  <c:v>9.9147370000000005E-7</c:v>
                </c:pt>
                <c:pt idx="2995">
                  <c:v>9.9968289999999995E-7</c:v>
                </c:pt>
                <c:pt idx="2996">
                  <c:v>1.0078900000000001E-6</c:v>
                </c:pt>
                <c:pt idx="2997">
                  <c:v>9.9714139999999999E-7</c:v>
                </c:pt>
                <c:pt idx="2998">
                  <c:v>1.0053430000000001E-6</c:v>
                </c:pt>
                <c:pt idx="2999">
                  <c:v>9.9524439999999993E-7</c:v>
                </c:pt>
                <c:pt idx="3000">
                  <c:v>1.0034410000000001E-6</c:v>
                </c:pt>
                <c:pt idx="3001">
                  <c:v>9.9369310000000007E-7</c:v>
                </c:pt>
                <c:pt idx="3002">
                  <c:v>1.0018849999999999E-6</c:v>
                </c:pt>
                <c:pt idx="3003">
                  <c:v>9.9239729999999997E-7</c:v>
                </c:pt>
                <c:pt idx="3004">
                  <c:v>1.000584E-6</c:v>
                </c:pt>
                <c:pt idx="3005">
                  <c:v>9.9128060000000008E-7</c:v>
                </c:pt>
                <c:pt idx="3006">
                  <c:v>9.9946250000000005E-7</c:v>
                </c:pt>
                <c:pt idx="3007">
                  <c:v>1.007643E-6</c:v>
                </c:pt>
                <c:pt idx="3008">
                  <c:v>9.9681209999999998E-7</c:v>
                </c:pt>
                <c:pt idx="3009">
                  <c:v>1.004987E-6</c:v>
                </c:pt>
                <c:pt idx="3010">
                  <c:v>9.9483820000000007E-7</c:v>
                </c:pt>
                <c:pt idx="3011">
                  <c:v>1.003008E-6</c:v>
                </c:pt>
                <c:pt idx="3012">
                  <c:v>9.9324029999999994E-7</c:v>
                </c:pt>
                <c:pt idx="3013">
                  <c:v>1.001405E-6</c:v>
                </c:pt>
                <c:pt idx="3014">
                  <c:v>9.9184879999999997E-7</c:v>
                </c:pt>
                <c:pt idx="3015">
                  <c:v>1.000008E-6</c:v>
                </c:pt>
                <c:pt idx="3016">
                  <c:v>9.907155E-7</c:v>
                </c:pt>
                <c:pt idx="3017">
                  <c:v>9.988700000000001E-7</c:v>
                </c:pt>
                <c:pt idx="3018">
                  <c:v>1.0070230000000001E-6</c:v>
                </c:pt>
                <c:pt idx="3019">
                  <c:v>9.9620420000000008E-7</c:v>
                </c:pt>
                <c:pt idx="3020">
                  <c:v>1.004351E-6</c:v>
                </c:pt>
                <c:pt idx="3021">
                  <c:v>9.9421940000000001E-7</c:v>
                </c:pt>
                <c:pt idx="3022">
                  <c:v>1.0023609999999999E-6</c:v>
                </c:pt>
                <c:pt idx="3023">
                  <c:v>9.925489999999999E-7</c:v>
                </c:pt>
                <c:pt idx="3024">
                  <c:v>1.000686E-6</c:v>
                </c:pt>
                <c:pt idx="3025">
                  <c:v>9.9119029999999989E-7</c:v>
                </c:pt>
                <c:pt idx="3026">
                  <c:v>9.9932270000000008E-7</c:v>
                </c:pt>
                <c:pt idx="3027">
                  <c:v>1.0074530000000001E-6</c:v>
                </c:pt>
                <c:pt idx="3028">
                  <c:v>9.9655769999999999E-7</c:v>
                </c:pt>
                <c:pt idx="3029">
                  <c:v>1.0046830000000001E-6</c:v>
                </c:pt>
                <c:pt idx="3030">
                  <c:v>9.9444680000000011E-7</c:v>
                </c:pt>
                <c:pt idx="3031">
                  <c:v>1.0025679999999999E-6</c:v>
                </c:pt>
                <c:pt idx="3032">
                  <c:v>9.9265400000000004E-7</c:v>
                </c:pt>
                <c:pt idx="3033">
                  <c:v>1.000769E-6</c:v>
                </c:pt>
                <c:pt idx="3034">
                  <c:v>9.912079E-7</c:v>
                </c:pt>
                <c:pt idx="3035">
                  <c:v>9.9931799999999998E-7</c:v>
                </c:pt>
                <c:pt idx="3036">
                  <c:v>1.007427E-6</c:v>
                </c:pt>
                <c:pt idx="3037">
                  <c:v>9.9645410000000006E-7</c:v>
                </c:pt>
                <c:pt idx="3038">
                  <c:v>1.004557E-6</c:v>
                </c:pt>
                <c:pt idx="3039">
                  <c:v>9.9423099999999995E-7</c:v>
                </c:pt>
                <c:pt idx="3040">
                  <c:v>1.0023290000000001E-6</c:v>
                </c:pt>
                <c:pt idx="3041">
                  <c:v>9.9241999999999994E-7</c:v>
                </c:pt>
                <c:pt idx="3042">
                  <c:v>1.0005129999999999E-6</c:v>
                </c:pt>
                <c:pt idx="3043">
                  <c:v>9.9095079999999995E-7</c:v>
                </c:pt>
                <c:pt idx="3044">
                  <c:v>9.9903910000000005E-7</c:v>
                </c:pt>
                <c:pt idx="3045">
                  <c:v>1.0071259999999999E-6</c:v>
                </c:pt>
                <c:pt idx="3046">
                  <c:v>9.9615109999999995E-7</c:v>
                </c:pt>
                <c:pt idx="3047">
                  <c:v>1.0042329999999999E-6</c:v>
                </c:pt>
                <c:pt idx="3048">
                  <c:v>9.9384680000000006E-7</c:v>
                </c:pt>
                <c:pt idx="3049">
                  <c:v>1.0019230000000001E-6</c:v>
                </c:pt>
                <c:pt idx="3050">
                  <c:v>9.9202029999999994E-7</c:v>
                </c:pt>
                <c:pt idx="3051">
                  <c:v>1.0000909999999999E-6</c:v>
                </c:pt>
                <c:pt idx="3052">
                  <c:v>9.904620000000001E-7</c:v>
                </c:pt>
                <c:pt idx="3053">
                  <c:v>9.985278000000001E-7</c:v>
                </c:pt>
                <c:pt idx="3054">
                  <c:v>1.006592E-6</c:v>
                </c:pt>
                <c:pt idx="3055">
                  <c:v>9.9553919999999994E-7</c:v>
                </c:pt>
                <c:pt idx="3056">
                  <c:v>1.003598E-6</c:v>
                </c:pt>
                <c:pt idx="3057">
                  <c:v>9.9334740000000008E-7</c:v>
                </c:pt>
                <c:pt idx="3058">
                  <c:v>1.0014010000000001E-6</c:v>
                </c:pt>
                <c:pt idx="3059">
                  <c:v>9.914325000000001E-7</c:v>
                </c:pt>
                <c:pt idx="3060">
                  <c:v>9.994814E-7</c:v>
                </c:pt>
                <c:pt idx="3061">
                  <c:v>1.007529E-6</c:v>
                </c:pt>
                <c:pt idx="3062">
                  <c:v>9.9633210000000008E-7</c:v>
                </c:pt>
                <c:pt idx="3063">
                  <c:v>1.004374E-6</c:v>
                </c:pt>
                <c:pt idx="3064">
                  <c:v>9.9394379999999999E-7</c:v>
                </c:pt>
                <c:pt idx="3065">
                  <c:v>1.001981E-6</c:v>
                </c:pt>
                <c:pt idx="3066">
                  <c:v>9.9196449999999996E-7</c:v>
                </c:pt>
                <c:pt idx="3067">
                  <c:v>9.9999589999999991E-7</c:v>
                </c:pt>
                <c:pt idx="3068">
                  <c:v>1.008026E-6</c:v>
                </c:pt>
                <c:pt idx="3069">
                  <c:v>9.9667580000000001E-7</c:v>
                </c:pt>
                <c:pt idx="3070">
                  <c:v>1.0047000000000001E-6</c:v>
                </c:pt>
                <c:pt idx="3071">
                  <c:v>9.9419189999999999E-7</c:v>
                </c:pt>
                <c:pt idx="3072">
                  <c:v>1.002211E-6</c:v>
                </c:pt>
                <c:pt idx="3073">
                  <c:v>9.9211049999999997E-7</c:v>
                </c:pt>
                <c:pt idx="3074">
                  <c:v>1.000125E-6</c:v>
                </c:pt>
                <c:pt idx="3075">
                  <c:v>9.90397E-7</c:v>
                </c:pt>
                <c:pt idx="3076">
                  <c:v>9.9840709999999997E-7</c:v>
                </c:pt>
                <c:pt idx="3077">
                  <c:v>1.006415E-6</c:v>
                </c:pt>
                <c:pt idx="3078">
                  <c:v>9.9536599999999994E-7</c:v>
                </c:pt>
                <c:pt idx="3079">
                  <c:v>1.003369E-6</c:v>
                </c:pt>
                <c:pt idx="3080">
                  <c:v>9.928832000000001E-7</c:v>
                </c:pt>
                <c:pt idx="3081">
                  <c:v>1.0008809999999999E-6</c:v>
                </c:pt>
                <c:pt idx="3082">
                  <c:v>9.9092560000000002E-7</c:v>
                </c:pt>
                <c:pt idx="3083">
                  <c:v>9.9891880000000009E-7</c:v>
                </c:pt>
                <c:pt idx="3084">
                  <c:v>1.0069109999999999E-6</c:v>
                </c:pt>
                <c:pt idx="3085">
                  <c:v>9.9568449999999994E-7</c:v>
                </c:pt>
                <c:pt idx="3086">
                  <c:v>1.0036710000000001E-6</c:v>
                </c:pt>
                <c:pt idx="3087">
                  <c:v>9.9318519999999997E-7</c:v>
                </c:pt>
                <c:pt idx="3088">
                  <c:v>1.001167E-6</c:v>
                </c:pt>
                <c:pt idx="3089">
                  <c:v>9.9106819999999998E-7</c:v>
                </c:pt>
                <c:pt idx="3090">
                  <c:v>9.990451E-7</c:v>
                </c:pt>
                <c:pt idx="3091">
                  <c:v>1.007021E-6</c:v>
                </c:pt>
                <c:pt idx="3092">
                  <c:v>9.9571330000000002E-7</c:v>
                </c:pt>
                <c:pt idx="3093">
                  <c:v>1.003684E-6</c:v>
                </c:pt>
                <c:pt idx="3094">
                  <c:v>9.9314029999999993E-7</c:v>
                </c:pt>
                <c:pt idx="3095">
                  <c:v>1.001106E-6</c:v>
                </c:pt>
                <c:pt idx="3096">
                  <c:v>9.9092779999999995E-7</c:v>
                </c:pt>
                <c:pt idx="3097">
                  <c:v>9.9888769999999993E-7</c:v>
                </c:pt>
                <c:pt idx="3098">
                  <c:v>1.006846E-6</c:v>
                </c:pt>
                <c:pt idx="3099">
                  <c:v>9.955632999999999E-7</c:v>
                </c:pt>
                <c:pt idx="3100">
                  <c:v>1.0035170000000001E-6</c:v>
                </c:pt>
                <c:pt idx="3101">
                  <c:v>9.9296240000000004E-7</c:v>
                </c:pt>
                <c:pt idx="3102">
                  <c:v>1.0009119999999999E-6</c:v>
                </c:pt>
                <c:pt idx="3103">
                  <c:v>9.9078559999999997E-7</c:v>
                </c:pt>
                <c:pt idx="3104">
                  <c:v>9.9872979999999996E-7</c:v>
                </c:pt>
                <c:pt idx="3105">
                  <c:v>1.0066729999999999E-6</c:v>
                </c:pt>
                <c:pt idx="3106">
                  <c:v>9.953417000000001E-7</c:v>
                </c:pt>
                <c:pt idx="3107">
                  <c:v>1.003279E-6</c:v>
                </c:pt>
                <c:pt idx="3108">
                  <c:v>9.9271390000000007E-7</c:v>
                </c:pt>
                <c:pt idx="3109">
                  <c:v>1.000647E-6</c:v>
                </c:pt>
                <c:pt idx="3110">
                  <c:v>9.9045760000000002E-7</c:v>
                </c:pt>
                <c:pt idx="3111">
                  <c:v>9.9838530000000009E-7</c:v>
                </c:pt>
                <c:pt idx="3112">
                  <c:v>1.0063119999999999E-6</c:v>
                </c:pt>
                <c:pt idx="3113">
                  <c:v>9.9496610000000006E-7</c:v>
                </c:pt>
                <c:pt idx="3114">
                  <c:v>1.002887E-6</c:v>
                </c:pt>
                <c:pt idx="3115">
                  <c:v>9.9228630000000008E-7</c:v>
                </c:pt>
                <c:pt idx="3116">
                  <c:v>1.0002030000000001E-6</c:v>
                </c:pt>
                <c:pt idx="3117">
                  <c:v>9.9012820000000007E-7</c:v>
                </c:pt>
                <c:pt idx="3118">
                  <c:v>9.9804059999999991E-7</c:v>
                </c:pt>
                <c:pt idx="3119">
                  <c:v>1.0059509999999999E-6</c:v>
                </c:pt>
                <c:pt idx="3120">
                  <c:v>9.9455339999999991E-7</c:v>
                </c:pt>
                <c:pt idx="3121">
                  <c:v>1.002458E-6</c:v>
                </c:pt>
                <c:pt idx="3122">
                  <c:v>9.9179589999999992E-7</c:v>
                </c:pt>
                <c:pt idx="3123">
                  <c:v>9.9969600000000003E-7</c:v>
                </c:pt>
                <c:pt idx="3124">
                  <c:v>1.0075939999999999E-6</c:v>
                </c:pt>
                <c:pt idx="3125">
                  <c:v>9.9596019999999991E-7</c:v>
                </c:pt>
                <c:pt idx="3126">
                  <c:v>1.003854E-6</c:v>
                </c:pt>
                <c:pt idx="3127">
                  <c:v>9.9302720000000005E-7</c:v>
                </c:pt>
                <c:pt idx="3128">
                  <c:v>1.000916E-6</c:v>
                </c:pt>
                <c:pt idx="3129">
                  <c:v>9.9057099999999993E-7</c:v>
                </c:pt>
                <c:pt idx="3130">
                  <c:v>9.984552999999999E-7</c:v>
                </c:pt>
                <c:pt idx="3131">
                  <c:v>1.006338E-6</c:v>
                </c:pt>
                <c:pt idx="3132">
                  <c:v>9.9484599999999999E-7</c:v>
                </c:pt>
                <c:pt idx="3133">
                  <c:v>1.0027229999999999E-6</c:v>
                </c:pt>
                <c:pt idx="3134">
                  <c:v>9.920533E-7</c:v>
                </c:pt>
                <c:pt idx="3135">
                  <c:v>9.9992619999999991E-7</c:v>
                </c:pt>
                <c:pt idx="3136">
                  <c:v>1.0077980000000001E-6</c:v>
                </c:pt>
                <c:pt idx="3137">
                  <c:v>9.9608869999999996E-7</c:v>
                </c:pt>
                <c:pt idx="3138">
                  <c:v>1.0039550000000001E-6</c:v>
                </c:pt>
                <c:pt idx="3139">
                  <c:v>9.9289900000000003E-7</c:v>
                </c:pt>
                <c:pt idx="3140">
                  <c:v>1.00076E-6</c:v>
                </c:pt>
                <c:pt idx="3141">
                  <c:v>9.9051220000000009E-7</c:v>
                </c:pt>
                <c:pt idx="3142">
                  <c:v>9.983689000000001E-7</c:v>
                </c:pt>
                <c:pt idx="3143">
                  <c:v>1.006224E-6</c:v>
                </c:pt>
                <c:pt idx="3144">
                  <c:v>9.9468590000000008E-7</c:v>
                </c:pt>
                <c:pt idx="3145">
                  <c:v>1.0025360000000001E-6</c:v>
                </c:pt>
                <c:pt idx="3146">
                  <c:v>9.9184280000000001E-7</c:v>
                </c:pt>
                <c:pt idx="3147">
                  <c:v>9.9968900000000005E-7</c:v>
                </c:pt>
                <c:pt idx="3148">
                  <c:v>1.0075329999999999E-6</c:v>
                </c:pt>
                <c:pt idx="3149">
                  <c:v>9.9564810000000004E-7</c:v>
                </c:pt>
                <c:pt idx="3150">
                  <c:v>1.003486E-6</c:v>
                </c:pt>
                <c:pt idx="3151">
                  <c:v>9.9263329999999992E-7</c:v>
                </c:pt>
                <c:pt idx="3152">
                  <c:v>1.0004669999999999E-6</c:v>
                </c:pt>
                <c:pt idx="3153">
                  <c:v>9.9007919999999999E-7</c:v>
                </c:pt>
                <c:pt idx="3154">
                  <c:v>9.9790760000000005E-7</c:v>
                </c:pt>
                <c:pt idx="3155">
                  <c:v>1.0057340000000001E-6</c:v>
                </c:pt>
                <c:pt idx="3156">
                  <c:v>9.9417029999999999E-7</c:v>
                </c:pt>
                <c:pt idx="3157">
                  <c:v>1.0019920000000001E-6</c:v>
                </c:pt>
                <c:pt idx="3158">
                  <c:v>9.9128030000000005E-7</c:v>
                </c:pt>
                <c:pt idx="3159">
                  <c:v>9.9909800000000004E-7</c:v>
                </c:pt>
                <c:pt idx="3160">
                  <c:v>1.006914E-6</c:v>
                </c:pt>
                <c:pt idx="3161">
                  <c:v>9.9508810000000004E-7</c:v>
                </c:pt>
                <c:pt idx="3162">
                  <c:v>1.0028989999999999E-6</c:v>
                </c:pt>
                <c:pt idx="3163">
                  <c:v>9.9201749999999994E-7</c:v>
                </c:pt>
                <c:pt idx="3164">
                  <c:v>9.998243E-7</c:v>
                </c:pt>
                <c:pt idx="3165">
                  <c:v>1.0076300000000001E-6</c:v>
                </c:pt>
                <c:pt idx="3166">
                  <c:v>9.957196E-7</c:v>
                </c:pt>
                <c:pt idx="3167">
                  <c:v>1.0035199999999999E-6</c:v>
                </c:pt>
                <c:pt idx="3168">
                  <c:v>9.9247889999999993E-7</c:v>
                </c:pt>
                <c:pt idx="3169">
                  <c:v>1.0002739999999999E-6</c:v>
                </c:pt>
                <c:pt idx="3170">
                  <c:v>9.8984880000000003E-7</c:v>
                </c:pt>
                <c:pt idx="3171">
                  <c:v>9.9763990000000009E-7</c:v>
                </c:pt>
                <c:pt idx="3172">
                  <c:v>1.0054299999999999E-6</c:v>
                </c:pt>
                <c:pt idx="3173">
                  <c:v>9.9381230000000006E-7</c:v>
                </c:pt>
                <c:pt idx="3174">
                  <c:v>1.001597E-6</c:v>
                </c:pt>
                <c:pt idx="3175">
                  <c:v>9.9081179999999993E-7</c:v>
                </c:pt>
                <c:pt idx="3176">
                  <c:v>9.9859230000000008E-7</c:v>
                </c:pt>
                <c:pt idx="3177">
                  <c:v>1.0063720000000001E-6</c:v>
                </c:pt>
                <c:pt idx="3178">
                  <c:v>9.9448900000000008E-7</c:v>
                </c:pt>
                <c:pt idx="3179">
                  <c:v>1.0022619999999999E-6</c:v>
                </c:pt>
                <c:pt idx="3180">
                  <c:v>9.9143400000000004E-7</c:v>
                </c:pt>
                <c:pt idx="3181">
                  <c:v>9.9920400000000001E-7</c:v>
                </c:pt>
                <c:pt idx="3182">
                  <c:v>1.0069719999999999E-6</c:v>
                </c:pt>
                <c:pt idx="3183">
                  <c:v>9.9497730000000003E-7</c:v>
                </c:pt>
                <c:pt idx="3184">
                  <c:v>1.00274E-6</c:v>
                </c:pt>
                <c:pt idx="3185">
                  <c:v>9.9170699999999995E-7</c:v>
                </c:pt>
                <c:pt idx="3186">
                  <c:v>9.9946539999999998E-7</c:v>
                </c:pt>
                <c:pt idx="3187">
                  <c:v>1.007222E-6</c:v>
                </c:pt>
                <c:pt idx="3188">
                  <c:v>9.9522580000000001E-7</c:v>
                </c:pt>
                <c:pt idx="3189">
                  <c:v>1.002978E-6</c:v>
                </c:pt>
                <c:pt idx="3190">
                  <c:v>9.9193850000000009E-7</c:v>
                </c:pt>
                <c:pt idx="3191">
                  <c:v>9.9968599999999997E-7</c:v>
                </c:pt>
                <c:pt idx="3192">
                  <c:v>1.0074319999999999E-6</c:v>
                </c:pt>
                <c:pt idx="3193">
                  <c:v>9.9536690000000003E-7</c:v>
                </c:pt>
                <c:pt idx="3194">
                  <c:v>1.003108E-6</c:v>
                </c:pt>
                <c:pt idx="3195">
                  <c:v>9.9204270000000009E-7</c:v>
                </c:pt>
                <c:pt idx="3196">
                  <c:v>9.9977960000000005E-7</c:v>
                </c:pt>
                <c:pt idx="3197">
                  <c:v>1.0075150000000001E-6</c:v>
                </c:pt>
                <c:pt idx="3198">
                  <c:v>9.9544119999999998E-7</c:v>
                </c:pt>
                <c:pt idx="3199">
                  <c:v>1.003171E-6</c:v>
                </c:pt>
                <c:pt idx="3200">
                  <c:v>9.9208259999999998E-7</c:v>
                </c:pt>
                <c:pt idx="3201">
                  <c:v>9.9980869999999995E-7</c:v>
                </c:pt>
                <c:pt idx="3202">
                  <c:v>1.0075329999999999E-6</c:v>
                </c:pt>
                <c:pt idx="3203">
                  <c:v>9.9538840000000009E-7</c:v>
                </c:pt>
                <c:pt idx="3204">
                  <c:v>1.003108E-6</c:v>
                </c:pt>
                <c:pt idx="3205">
                  <c:v>9.9188310000000009E-7</c:v>
                </c:pt>
                <c:pt idx="3206">
                  <c:v>9.9959749999999996E-7</c:v>
                </c:pt>
                <c:pt idx="3207">
                  <c:v>1.0073099999999999E-6</c:v>
                </c:pt>
                <c:pt idx="3208">
                  <c:v>9.9531789999999995E-7</c:v>
                </c:pt>
                <c:pt idx="3209">
                  <c:v>1.0030260000000001E-6</c:v>
                </c:pt>
                <c:pt idx="3210">
                  <c:v>9.9187480000000005E-7</c:v>
                </c:pt>
                <c:pt idx="3211">
                  <c:v>9.9957890000000004E-7</c:v>
                </c:pt>
                <c:pt idx="3212">
                  <c:v>1.007281E-6</c:v>
                </c:pt>
                <c:pt idx="3213">
                  <c:v>9.9516379999999999E-7</c:v>
                </c:pt>
                <c:pt idx="3214">
                  <c:v>1.0028609999999999E-6</c:v>
                </c:pt>
                <c:pt idx="3215">
                  <c:v>9.9166710000000005E-7</c:v>
                </c:pt>
                <c:pt idx="3216">
                  <c:v>9.9936019999999995E-7</c:v>
                </c:pt>
                <c:pt idx="3217">
                  <c:v>1.007052E-6</c:v>
                </c:pt>
                <c:pt idx="3218">
                  <c:v>9.9497039999999999E-7</c:v>
                </c:pt>
                <c:pt idx="3219">
                  <c:v>1.002657E-6</c:v>
                </c:pt>
                <c:pt idx="3220">
                  <c:v>9.9145530000000001E-7</c:v>
                </c:pt>
                <c:pt idx="3221">
                  <c:v>9.991378E-7</c:v>
                </c:pt>
                <c:pt idx="3222">
                  <c:v>1.0068189999999999E-6</c:v>
                </c:pt>
                <c:pt idx="3223">
                  <c:v>9.9475740000000004E-7</c:v>
                </c:pt>
                <c:pt idx="3224">
                  <c:v>1.002434E-6</c:v>
                </c:pt>
                <c:pt idx="3225">
                  <c:v>9.9123589999999992E-7</c:v>
                </c:pt>
                <c:pt idx="3226">
                  <c:v>9.9890730000000009E-7</c:v>
                </c:pt>
                <c:pt idx="3227">
                  <c:v>1.0065780000000001E-6</c:v>
                </c:pt>
                <c:pt idx="3228">
                  <c:v>9.9452920000000001E-7</c:v>
                </c:pt>
                <c:pt idx="3229">
                  <c:v>1.002195E-6</c:v>
                </c:pt>
                <c:pt idx="3230">
                  <c:v>9.9094890000000005E-7</c:v>
                </c:pt>
                <c:pt idx="3231">
                  <c:v>9.9860999999999991E-7</c:v>
                </c:pt>
                <c:pt idx="3232">
                  <c:v>1.00627E-6</c:v>
                </c:pt>
                <c:pt idx="3233">
                  <c:v>9.9414179999999995E-7</c:v>
                </c:pt>
                <c:pt idx="3234">
                  <c:v>1.001796E-6</c:v>
                </c:pt>
                <c:pt idx="3235">
                  <c:v>9.9067659999999992E-7</c:v>
                </c:pt>
                <c:pt idx="3236">
                  <c:v>9.9832699999999994E-7</c:v>
                </c:pt>
                <c:pt idx="3237">
                  <c:v>1.005976E-6</c:v>
                </c:pt>
                <c:pt idx="3238">
                  <c:v>9.9386070000000008E-7</c:v>
                </c:pt>
                <c:pt idx="3239">
                  <c:v>1.001504E-6</c:v>
                </c:pt>
                <c:pt idx="3240">
                  <c:v>9.9039140000000001E-7</c:v>
                </c:pt>
                <c:pt idx="3241">
                  <c:v>9.9803100000000002E-7</c:v>
                </c:pt>
                <c:pt idx="3242">
                  <c:v>1.005669E-6</c:v>
                </c:pt>
                <c:pt idx="3243">
                  <c:v>9.9349599999999999E-7</c:v>
                </c:pt>
                <c:pt idx="3244">
                  <c:v>1.001128E-6</c:v>
                </c:pt>
                <c:pt idx="3245">
                  <c:v>9.8995979999999991E-7</c:v>
                </c:pt>
                <c:pt idx="3246">
                  <c:v>9.9758800000000008E-7</c:v>
                </c:pt>
                <c:pt idx="3247">
                  <c:v>1.0052149999999999E-6</c:v>
                </c:pt>
                <c:pt idx="3248">
                  <c:v>9.9318309999999997E-7</c:v>
                </c:pt>
                <c:pt idx="3249">
                  <c:v>1.0008049999999999E-6</c:v>
                </c:pt>
                <c:pt idx="3250">
                  <c:v>9.8967100000000007E-7</c:v>
                </c:pt>
                <c:pt idx="3251">
                  <c:v>9.9728989999999996E-7</c:v>
                </c:pt>
                <c:pt idx="3252">
                  <c:v>1.0049079999999999E-6</c:v>
                </c:pt>
                <c:pt idx="3253">
                  <c:v>9.9272249999999992E-7</c:v>
                </c:pt>
                <c:pt idx="3254">
                  <c:v>1.0003350000000001E-6</c:v>
                </c:pt>
                <c:pt idx="3255">
                  <c:v>9.891918000000001E-7</c:v>
                </c:pt>
                <c:pt idx="3256">
                  <c:v>9.9680020000000002E-7</c:v>
                </c:pt>
                <c:pt idx="3257">
                  <c:v>1.0044070000000001E-6</c:v>
                </c:pt>
                <c:pt idx="3258">
                  <c:v>9.9235479999999996E-7</c:v>
                </c:pt>
                <c:pt idx="3259">
                  <c:v>9.9995709999999998E-7</c:v>
                </c:pt>
                <c:pt idx="3260">
                  <c:v>1.007558E-6</c:v>
                </c:pt>
                <c:pt idx="3261">
                  <c:v>9.9491740000000001E-7</c:v>
                </c:pt>
                <c:pt idx="3262">
                  <c:v>1.0025140000000001E-6</c:v>
                </c:pt>
                <c:pt idx="3263">
                  <c:v>9.9092819999999992E-7</c:v>
                </c:pt>
                <c:pt idx="3264">
                  <c:v>9.9851969999999994E-7</c:v>
                </c:pt>
                <c:pt idx="3265">
                  <c:v>1.0061110000000001E-6</c:v>
                </c:pt>
                <c:pt idx="3266">
                  <c:v>9.9374759999999999E-7</c:v>
                </c:pt>
                <c:pt idx="3267">
                  <c:v>1.0013329999999999E-6</c:v>
                </c:pt>
                <c:pt idx="3268">
                  <c:v>9.8999480000000003E-7</c:v>
                </c:pt>
                <c:pt idx="3269">
                  <c:v>9.9757629999999999E-7</c:v>
                </c:pt>
                <c:pt idx="3270">
                  <c:v>1.005157E-6</c:v>
                </c:pt>
                <c:pt idx="3271">
                  <c:v>9.9288750000000003E-7</c:v>
                </c:pt>
                <c:pt idx="3272">
                  <c:v>1.000463E-6</c:v>
                </c:pt>
                <c:pt idx="3273">
                  <c:v>9.8916519999999996E-7</c:v>
                </c:pt>
                <c:pt idx="3274">
                  <c:v>9.9673600000000007E-7</c:v>
                </c:pt>
                <c:pt idx="3275">
                  <c:v>1.004306E-6</c:v>
                </c:pt>
                <c:pt idx="3276">
                  <c:v>9.9218409999999993E-7</c:v>
                </c:pt>
                <c:pt idx="3277">
                  <c:v>9.9974900000000001E-7</c:v>
                </c:pt>
                <c:pt idx="3278">
                  <c:v>1.007313E-6</c:v>
                </c:pt>
                <c:pt idx="3279">
                  <c:v>9.9465560000000007E-7</c:v>
                </c:pt>
                <c:pt idx="3280">
                  <c:v>1.0022149999999999E-6</c:v>
                </c:pt>
                <c:pt idx="3281">
                  <c:v>9.9048930000000003E-7</c:v>
                </c:pt>
                <c:pt idx="3282">
                  <c:v>9.9804390000000002E-7</c:v>
                </c:pt>
                <c:pt idx="3283">
                  <c:v>1.0055970000000001E-6</c:v>
                </c:pt>
                <c:pt idx="3284">
                  <c:v>9.931988999999999E-7</c:v>
                </c:pt>
                <c:pt idx="3285">
                  <c:v>1.0007480000000001E-6</c:v>
                </c:pt>
                <c:pt idx="3286">
                  <c:v>9.8930410000000005E-7</c:v>
                </c:pt>
                <c:pt idx="3287">
                  <c:v>9.9684879999999992E-7</c:v>
                </c:pt>
                <c:pt idx="3288">
                  <c:v>1.0043920000000001E-6</c:v>
                </c:pt>
                <c:pt idx="3289">
                  <c:v>9.9229139999999994E-7</c:v>
                </c:pt>
                <c:pt idx="3290">
                  <c:v>9.9983090000000001E-7</c:v>
                </c:pt>
                <c:pt idx="3291">
                  <c:v>1.0073690000000001E-6</c:v>
                </c:pt>
                <c:pt idx="3292">
                  <c:v>9.9443759999999998E-7</c:v>
                </c:pt>
                <c:pt idx="3293">
                  <c:v>1.0019699999999999E-6</c:v>
                </c:pt>
                <c:pt idx="3294">
                  <c:v>9.9026620000000007E-7</c:v>
                </c:pt>
                <c:pt idx="3295">
                  <c:v>9.9779409999999999E-7</c:v>
                </c:pt>
                <c:pt idx="3296">
                  <c:v>1.0053200000000001E-6</c:v>
                </c:pt>
                <c:pt idx="3297">
                  <c:v>9.9295300000000004E-7</c:v>
                </c:pt>
                <c:pt idx="3298">
                  <c:v>1.0004749999999999E-6</c:v>
                </c:pt>
                <c:pt idx="3299">
                  <c:v>9.8901709999999996E-7</c:v>
                </c:pt>
                <c:pt idx="3300">
                  <c:v>9.9653500000000002E-7</c:v>
                </c:pt>
                <c:pt idx="3301">
                  <c:v>1.004052E-6</c:v>
                </c:pt>
                <c:pt idx="3302">
                  <c:v>9.9177629999999998E-7</c:v>
                </c:pt>
                <c:pt idx="3303">
                  <c:v>9.9928839999999996E-7</c:v>
                </c:pt>
                <c:pt idx="3304">
                  <c:v>1.006799E-6</c:v>
                </c:pt>
                <c:pt idx="3305">
                  <c:v>9.9399220000000001E-7</c:v>
                </c:pt>
                <c:pt idx="3306">
                  <c:v>1.001498E-6</c:v>
                </c:pt>
                <c:pt idx="3307">
                  <c:v>9.898018E-7</c:v>
                </c:pt>
                <c:pt idx="3308">
                  <c:v>9.9730360000000011E-7</c:v>
                </c:pt>
                <c:pt idx="3309">
                  <c:v>1.004804E-6</c:v>
                </c:pt>
                <c:pt idx="3310">
                  <c:v>9.9230760000000005E-7</c:v>
                </c:pt>
                <c:pt idx="3311">
                  <c:v>9.998031999999999E-7</c:v>
                </c:pt>
                <c:pt idx="3312">
                  <c:v>1.007298E-6</c:v>
                </c:pt>
                <c:pt idx="3313">
                  <c:v>9.9439010000000004E-7</c:v>
                </c:pt>
                <c:pt idx="3314">
                  <c:v>1.00188E-6</c:v>
                </c:pt>
                <c:pt idx="3315">
                  <c:v>9.9007940000000008E-7</c:v>
                </c:pt>
                <c:pt idx="3316">
                  <c:v>9.9756500000000008E-7</c:v>
                </c:pt>
                <c:pt idx="3317">
                  <c:v>1.00505E-6</c:v>
                </c:pt>
                <c:pt idx="3318">
                  <c:v>9.9254549999999991E-7</c:v>
                </c:pt>
                <c:pt idx="3319">
                  <c:v>1.000025E-6</c:v>
                </c:pt>
                <c:pt idx="3320">
                  <c:v>9.8845299999999991E-7</c:v>
                </c:pt>
                <c:pt idx="3321">
                  <c:v>9.9592830000000003E-7</c:v>
                </c:pt>
                <c:pt idx="3322">
                  <c:v>1.0034030000000001E-6</c:v>
                </c:pt>
                <c:pt idx="3323">
                  <c:v>9.9108989999999992E-7</c:v>
                </c:pt>
                <c:pt idx="3324">
                  <c:v>9.9855960000000005E-7</c:v>
                </c:pt>
                <c:pt idx="3325">
                  <c:v>1.0060279999999999E-6</c:v>
                </c:pt>
                <c:pt idx="3326">
                  <c:v>9.9324729999999992E-7</c:v>
                </c:pt>
                <c:pt idx="3327">
                  <c:v>1.0007119999999999E-6</c:v>
                </c:pt>
                <c:pt idx="3328">
                  <c:v>9.888895E-7</c:v>
                </c:pt>
                <c:pt idx="3329">
                  <c:v>9.9634880000000009E-7</c:v>
                </c:pt>
                <c:pt idx="3330">
                  <c:v>1.003807E-6</c:v>
                </c:pt>
                <c:pt idx="3331">
                  <c:v>9.913987000000001E-7</c:v>
                </c:pt>
                <c:pt idx="3332">
                  <c:v>9.9885209999999997E-7</c:v>
                </c:pt>
                <c:pt idx="3333">
                  <c:v>1.0063039999999999E-6</c:v>
                </c:pt>
                <c:pt idx="3334">
                  <c:v>9.933354999999999E-7</c:v>
                </c:pt>
                <c:pt idx="3335">
                  <c:v>1.000783E-6</c:v>
                </c:pt>
                <c:pt idx="3336">
                  <c:v>9.8898579999999992E-7</c:v>
                </c:pt>
                <c:pt idx="3337">
                  <c:v>9.9642879999999997E-7</c:v>
                </c:pt>
                <c:pt idx="3338">
                  <c:v>1.0038710000000001E-6</c:v>
                </c:pt>
                <c:pt idx="3339">
                  <c:v>9.9134699999999996E-7</c:v>
                </c:pt>
                <c:pt idx="3340">
                  <c:v>9.9878459999999991E-7</c:v>
                </c:pt>
                <c:pt idx="3341">
                  <c:v>1.0062209999999999E-6</c:v>
                </c:pt>
                <c:pt idx="3342">
                  <c:v>9.9324279999999991E-7</c:v>
                </c:pt>
                <c:pt idx="3343">
                  <c:v>1.0006739999999999E-6</c:v>
                </c:pt>
                <c:pt idx="3344">
                  <c:v>9.8882560000000007E-7</c:v>
                </c:pt>
                <c:pt idx="3345">
                  <c:v>9.9625319999999995E-7</c:v>
                </c:pt>
                <c:pt idx="3346">
                  <c:v>1.0036800000000001E-6</c:v>
                </c:pt>
                <c:pt idx="3347">
                  <c:v>9.9117890000000005E-7</c:v>
                </c:pt>
                <c:pt idx="3348">
                  <c:v>9.986015E-7</c:v>
                </c:pt>
                <c:pt idx="3349">
                  <c:v>1.006023E-6</c:v>
                </c:pt>
                <c:pt idx="3350">
                  <c:v>9.929508000000001E-7</c:v>
                </c:pt>
                <c:pt idx="3351">
                  <c:v>1.0003669999999999E-6</c:v>
                </c:pt>
                <c:pt idx="3352">
                  <c:v>9.8852439999999993E-7</c:v>
                </c:pt>
                <c:pt idx="3353">
                  <c:v>9.9593660000000006E-7</c:v>
                </c:pt>
                <c:pt idx="3354">
                  <c:v>1.003348E-6</c:v>
                </c:pt>
                <c:pt idx="3355">
                  <c:v>9.9078680000000009E-7</c:v>
                </c:pt>
                <c:pt idx="3356">
                  <c:v>9.9819379999999999E-7</c:v>
                </c:pt>
                <c:pt idx="3357">
                  <c:v>1.0056E-6</c:v>
                </c:pt>
                <c:pt idx="3358">
                  <c:v>9.9258680000000001E-7</c:v>
                </c:pt>
                <c:pt idx="3359">
                  <c:v>9.9998819999999993E-7</c:v>
                </c:pt>
                <c:pt idx="3360">
                  <c:v>1.007388E-6</c:v>
                </c:pt>
                <c:pt idx="3361">
                  <c:v>9.9410960000000003E-7</c:v>
                </c:pt>
                <c:pt idx="3362">
                  <c:v>1.001505E-6</c:v>
                </c:pt>
                <c:pt idx="3363">
                  <c:v>9.8947380000000005E-7</c:v>
                </c:pt>
                <c:pt idx="3364">
                  <c:v>9.9686570000000002E-7</c:v>
                </c:pt>
                <c:pt idx="3365">
                  <c:v>1.0042569999999999E-6</c:v>
                </c:pt>
                <c:pt idx="3366">
                  <c:v>9.9148450000000005E-7</c:v>
                </c:pt>
                <c:pt idx="3367">
                  <c:v>9.9887029999999992E-7</c:v>
                </c:pt>
                <c:pt idx="3368">
                  <c:v>1.006255E-6</c:v>
                </c:pt>
                <c:pt idx="3369">
                  <c:v>9.931632E-7</c:v>
                </c:pt>
                <c:pt idx="3370">
                  <c:v>1.0005439999999999E-6</c:v>
                </c:pt>
                <c:pt idx="3371">
                  <c:v>9.885323E-7</c:v>
                </c:pt>
                <c:pt idx="3372">
                  <c:v>9.9590800000000008E-7</c:v>
                </c:pt>
                <c:pt idx="3373">
                  <c:v>1.0032829999999999E-6</c:v>
                </c:pt>
                <c:pt idx="3374">
                  <c:v>9.906688E-7</c:v>
                </c:pt>
                <c:pt idx="3375">
                  <c:v>9.9803900000000003E-7</c:v>
                </c:pt>
                <c:pt idx="3376">
                  <c:v>1.0054079999999999E-6</c:v>
                </c:pt>
                <c:pt idx="3377">
                  <c:v>9.9236970000000001E-7</c:v>
                </c:pt>
                <c:pt idx="3378">
                  <c:v>9.9973439999999999E-7</c:v>
                </c:pt>
                <c:pt idx="3379">
                  <c:v>1.007098E-6</c:v>
                </c:pt>
                <c:pt idx="3380">
                  <c:v>9.9376889999999996E-7</c:v>
                </c:pt>
                <c:pt idx="3381">
                  <c:v>1.001128E-6</c:v>
                </c:pt>
                <c:pt idx="3382">
                  <c:v>9.8895730000000009E-7</c:v>
                </c:pt>
                <c:pt idx="3383">
                  <c:v>9.9631239999999998E-7</c:v>
                </c:pt>
                <c:pt idx="3384">
                  <c:v>1.0036659999999999E-6</c:v>
                </c:pt>
                <c:pt idx="3385">
                  <c:v>9.9093910000000008E-7</c:v>
                </c:pt>
                <c:pt idx="3386">
                  <c:v>9.9828869999999992E-7</c:v>
                </c:pt>
                <c:pt idx="3387">
                  <c:v>1.0056369999999999E-6</c:v>
                </c:pt>
                <c:pt idx="3388">
                  <c:v>9.9246909999999996E-7</c:v>
                </c:pt>
                <c:pt idx="3389">
                  <c:v>9.9981289999999994E-7</c:v>
                </c:pt>
                <c:pt idx="3390">
                  <c:v>1.0071559999999999E-6</c:v>
                </c:pt>
                <c:pt idx="3391">
                  <c:v>9.9374029999999998E-7</c:v>
                </c:pt>
                <c:pt idx="3392">
                  <c:v>1.0010790000000001E-6</c:v>
                </c:pt>
                <c:pt idx="3393">
                  <c:v>9.8888770000000003E-7</c:v>
                </c:pt>
                <c:pt idx="3394">
                  <c:v>9.9622170000000004E-7</c:v>
                </c:pt>
                <c:pt idx="3395">
                  <c:v>1.003555E-6</c:v>
                </c:pt>
                <c:pt idx="3396">
                  <c:v>9.9073999999999994E-7</c:v>
                </c:pt>
                <c:pt idx="3397">
                  <c:v>9.9806879999999992E-7</c:v>
                </c:pt>
                <c:pt idx="3398">
                  <c:v>1.005396E-6</c:v>
                </c:pt>
                <c:pt idx="3399">
                  <c:v>9.9232139999999992E-7</c:v>
                </c:pt>
                <c:pt idx="3400">
                  <c:v>9.9964519999999999E-7</c:v>
                </c:pt>
                <c:pt idx="3401">
                  <c:v>1.006968E-6</c:v>
                </c:pt>
                <c:pt idx="3402">
                  <c:v>9.9348130000000003E-7</c:v>
                </c:pt>
                <c:pt idx="3403">
                  <c:v>1.000799E-6</c:v>
                </c:pt>
                <c:pt idx="3404">
                  <c:v>9.8865849999999997E-7</c:v>
                </c:pt>
                <c:pt idx="3405">
                  <c:v>9.9597290000000003E-7</c:v>
                </c:pt>
                <c:pt idx="3406">
                  <c:v>1.003286E-6</c:v>
                </c:pt>
                <c:pt idx="3407">
                  <c:v>9.9043849999999998E-7</c:v>
                </c:pt>
                <c:pt idx="3408">
                  <c:v>9.9774730000000005E-7</c:v>
                </c:pt>
                <c:pt idx="3409">
                  <c:v>1.0050539999999999E-6</c:v>
                </c:pt>
                <c:pt idx="3410">
                  <c:v>9.9185870000000009E-7</c:v>
                </c:pt>
                <c:pt idx="3411">
                  <c:v>9.9916140000000006E-7</c:v>
                </c:pt>
                <c:pt idx="3412">
                  <c:v>1.0064630000000001E-6</c:v>
                </c:pt>
                <c:pt idx="3413">
                  <c:v>9.9302909999999996E-7</c:v>
                </c:pt>
                <c:pt idx="3414">
                  <c:v>1.0003260000000001E-6</c:v>
                </c:pt>
                <c:pt idx="3415">
                  <c:v>9.8815130000000007E-7</c:v>
                </c:pt>
                <c:pt idx="3416">
                  <c:v>9.95445E-7</c:v>
                </c:pt>
                <c:pt idx="3417">
                  <c:v>1.0027379999999999E-6</c:v>
                </c:pt>
                <c:pt idx="3418">
                  <c:v>9.898956999999999E-7</c:v>
                </c:pt>
                <c:pt idx="3419">
                  <c:v>9.9718329999999994E-7</c:v>
                </c:pt>
                <c:pt idx="3420">
                  <c:v>1.0044700000000001E-6</c:v>
                </c:pt>
                <c:pt idx="3421">
                  <c:v>9.9131720000000007E-7</c:v>
                </c:pt>
                <c:pt idx="3422">
                  <c:v>9.9859989999999991E-7</c:v>
                </c:pt>
                <c:pt idx="3423">
                  <c:v>1.0058810000000001E-6</c:v>
                </c:pt>
                <c:pt idx="3424">
                  <c:v>9.9239769999999993E-7</c:v>
                </c:pt>
                <c:pt idx="3425">
                  <c:v>9.9967440000000003E-7</c:v>
                </c:pt>
                <c:pt idx="3426">
                  <c:v>1.0069499999999999E-6</c:v>
                </c:pt>
                <c:pt idx="3427">
                  <c:v>9.9334619999999996E-7</c:v>
                </c:pt>
                <c:pt idx="3428">
                  <c:v>1.000617E-6</c:v>
                </c:pt>
                <c:pt idx="3429">
                  <c:v>9.882462E-7</c:v>
                </c:pt>
                <c:pt idx="3430">
                  <c:v>9.955128000000001E-7</c:v>
                </c:pt>
                <c:pt idx="3431">
                  <c:v>1.002779E-6</c:v>
                </c:pt>
                <c:pt idx="3432">
                  <c:v>9.8994840000000007E-7</c:v>
                </c:pt>
                <c:pt idx="3433">
                  <c:v>9.9721000000000002E-7</c:v>
                </c:pt>
                <c:pt idx="3434">
                  <c:v>1.0044700000000001E-6</c:v>
                </c:pt>
                <c:pt idx="3435">
                  <c:v>9.9125119999999994E-7</c:v>
                </c:pt>
                <c:pt idx="3436">
                  <c:v>9.985069000000001E-7</c:v>
                </c:pt>
                <c:pt idx="3437">
                  <c:v>1.005762E-6</c:v>
                </c:pt>
                <c:pt idx="3438">
                  <c:v>9.9220599999999996E-7</c:v>
                </c:pt>
                <c:pt idx="3439">
                  <c:v>9.9945599999999997E-7</c:v>
                </c:pt>
                <c:pt idx="3440">
                  <c:v>1.006705E-6</c:v>
                </c:pt>
                <c:pt idx="3441">
                  <c:v>9.9299709999999992E-7</c:v>
                </c:pt>
                <c:pt idx="3442">
                  <c:v>1.0002420000000001E-6</c:v>
                </c:pt>
                <c:pt idx="3443">
                  <c:v>9.8795760000000004E-7</c:v>
                </c:pt>
                <c:pt idx="3444">
                  <c:v>9.9519960000000005E-7</c:v>
                </c:pt>
                <c:pt idx="3445">
                  <c:v>1.002441E-6</c:v>
                </c:pt>
                <c:pt idx="3446">
                  <c:v>9.8947630000000002E-7</c:v>
                </c:pt>
                <c:pt idx="3447">
                  <c:v>9.9671270000000004E-7</c:v>
                </c:pt>
                <c:pt idx="3448">
                  <c:v>1.0039480000000001E-6</c:v>
                </c:pt>
                <c:pt idx="3449">
                  <c:v>9.9071319999999992E-7</c:v>
                </c:pt>
                <c:pt idx="3450">
                  <c:v>9.9794429999999998E-7</c:v>
                </c:pt>
                <c:pt idx="3451">
                  <c:v>1.0051750000000001E-6</c:v>
                </c:pt>
                <c:pt idx="3452">
                  <c:v>9.9171620000000007E-7</c:v>
                </c:pt>
                <c:pt idx="3453">
                  <c:v>9.989423E-7</c:v>
                </c:pt>
                <c:pt idx="3454">
                  <c:v>1.0061669999999999E-6</c:v>
                </c:pt>
                <c:pt idx="3455">
                  <c:v>9.924253000000001E-7</c:v>
                </c:pt>
                <c:pt idx="3456">
                  <c:v>9.9964529999999993E-7</c:v>
                </c:pt>
                <c:pt idx="3457">
                  <c:v>1.0068639999999999E-6</c:v>
                </c:pt>
                <c:pt idx="3458">
                  <c:v>9.930996000000001E-7</c:v>
                </c:pt>
                <c:pt idx="3459">
                  <c:v>1.0003139999999999E-6</c:v>
                </c:pt>
                <c:pt idx="3460">
                  <c:v>9.8787649999999999E-7</c:v>
                </c:pt>
                <c:pt idx="3461">
                  <c:v>9.9508749999999998E-7</c:v>
                </c:pt>
                <c:pt idx="3462">
                  <c:v>1.0022980000000001E-6</c:v>
                </c:pt>
                <c:pt idx="3463">
                  <c:v>9.8928150000000002E-7</c:v>
                </c:pt>
                <c:pt idx="3464">
                  <c:v>9.9648690000000003E-7</c:v>
                </c:pt>
                <c:pt idx="3465">
                  <c:v>1.003691E-6</c:v>
                </c:pt>
                <c:pt idx="3466">
                  <c:v>9.9042470000000011E-7</c:v>
                </c:pt>
                <c:pt idx="3467">
                  <c:v>9.9762479999999995E-7</c:v>
                </c:pt>
                <c:pt idx="3468">
                  <c:v>1.0048239999999999E-6</c:v>
                </c:pt>
                <c:pt idx="3469">
                  <c:v>9.9130549999999998E-7</c:v>
                </c:pt>
                <c:pt idx="3470">
                  <c:v>9.9850079999999999E-7</c:v>
                </c:pt>
                <c:pt idx="3471">
                  <c:v>1.005695E-6</c:v>
                </c:pt>
                <c:pt idx="3472">
                  <c:v>9.9194000000000003E-7</c:v>
                </c:pt>
                <c:pt idx="3473">
                  <c:v>9.9912919999999993E-7</c:v>
                </c:pt>
                <c:pt idx="3474">
                  <c:v>1.0063170000000001E-6</c:v>
                </c:pt>
                <c:pt idx="3475">
                  <c:v>9.9248129999999996E-7</c:v>
                </c:pt>
                <c:pt idx="3476">
                  <c:v>9.996647E-7</c:v>
                </c:pt>
                <c:pt idx="3477">
                  <c:v>1.0068470000000001E-6</c:v>
                </c:pt>
                <c:pt idx="3478">
                  <c:v>9.9299079999999994E-7</c:v>
                </c:pt>
                <c:pt idx="3479">
                  <c:v>1.000169E-6</c:v>
                </c:pt>
                <c:pt idx="3480">
                  <c:v>9.8768780000000009E-7</c:v>
                </c:pt>
                <c:pt idx="3481">
                  <c:v>9.9486290000000009E-7</c:v>
                </c:pt>
                <c:pt idx="3482">
                  <c:v>1.0020370000000001E-6</c:v>
                </c:pt>
                <c:pt idx="3483">
                  <c:v>9.890024E-7</c:v>
                </c:pt>
                <c:pt idx="3484">
                  <c:v>9.9617190000000002E-7</c:v>
                </c:pt>
                <c:pt idx="3485">
                  <c:v>1.00334E-6</c:v>
                </c:pt>
                <c:pt idx="3486">
                  <c:v>9.8991980000000008E-7</c:v>
                </c:pt>
                <c:pt idx="3487">
                  <c:v>9.970836999999999E-7</c:v>
                </c:pt>
                <c:pt idx="3488">
                  <c:v>1.0042470000000001E-6</c:v>
                </c:pt>
                <c:pt idx="3489">
                  <c:v>9.9067169999999994E-7</c:v>
                </c:pt>
                <c:pt idx="3490">
                  <c:v>9.9783020000000007E-7</c:v>
                </c:pt>
                <c:pt idx="3491">
                  <c:v>1.004988E-6</c:v>
                </c:pt>
                <c:pt idx="3492">
                  <c:v>9.9133750000000002E-7</c:v>
                </c:pt>
                <c:pt idx="3493">
                  <c:v>9.9849149999999993E-7</c:v>
                </c:pt>
                <c:pt idx="3494">
                  <c:v>1.0056439999999999E-6</c:v>
                </c:pt>
                <c:pt idx="3495">
                  <c:v>9.9176120000000005E-7</c:v>
                </c:pt>
                <c:pt idx="3496">
                  <c:v>9.9890980000000006E-7</c:v>
                </c:pt>
                <c:pt idx="3497">
                  <c:v>1.0060570000000001E-6</c:v>
                </c:pt>
                <c:pt idx="3498">
                  <c:v>9.9221390000000003E-7</c:v>
                </c:pt>
                <c:pt idx="3499">
                  <c:v>9.9935720000000008E-7</c:v>
                </c:pt>
                <c:pt idx="3500">
                  <c:v>1.006499E-6</c:v>
                </c:pt>
                <c:pt idx="3501">
                  <c:v>9.9248659999999991E-7</c:v>
                </c:pt>
                <c:pt idx="3502">
                  <c:v>9.9962390000000001E-7</c:v>
                </c:pt>
                <c:pt idx="3503">
                  <c:v>1.006761E-6</c:v>
                </c:pt>
                <c:pt idx="3504">
                  <c:v>9.9280119999999996E-7</c:v>
                </c:pt>
                <c:pt idx="3505">
                  <c:v>9.9993349999999992E-7</c:v>
                </c:pt>
                <c:pt idx="3506">
                  <c:v>1.0070649999999999E-6</c:v>
                </c:pt>
                <c:pt idx="3507">
                  <c:v>9.929766000000001E-7</c:v>
                </c:pt>
                <c:pt idx="3508">
                  <c:v>1.000103E-6</c:v>
                </c:pt>
                <c:pt idx="3509">
                  <c:v>9.8750600000000003E-7</c:v>
                </c:pt>
                <c:pt idx="3510">
                  <c:v>9.9462939999999989E-7</c:v>
                </c:pt>
                <c:pt idx="3511">
                  <c:v>1.001752E-6</c:v>
                </c:pt>
                <c:pt idx="3512">
                  <c:v>9.886799000000001E-7</c:v>
                </c:pt>
                <c:pt idx="3513">
                  <c:v>9.9579839999999998E-7</c:v>
                </c:pt>
                <c:pt idx="3514">
                  <c:v>1.002916E-6</c:v>
                </c:pt>
                <c:pt idx="3515">
                  <c:v>9.894359E-7</c:v>
                </c:pt>
                <c:pt idx="3516">
                  <c:v>9.9654860000000002E-7</c:v>
                </c:pt>
                <c:pt idx="3517">
                  <c:v>1.003661E-6</c:v>
                </c:pt>
                <c:pt idx="3518">
                  <c:v>9.899959E-7</c:v>
                </c:pt>
                <c:pt idx="3519">
                  <c:v>9.9710370000000003E-7</c:v>
                </c:pt>
                <c:pt idx="3520">
                  <c:v>1.0042109999999999E-6</c:v>
                </c:pt>
                <c:pt idx="3521">
                  <c:v>9.904664999999999E-7</c:v>
                </c:pt>
                <c:pt idx="3522">
                  <c:v>9.9756930000000001E-7</c:v>
                </c:pt>
                <c:pt idx="3523">
                  <c:v>1.0046709999999999E-6</c:v>
                </c:pt>
                <c:pt idx="3524">
                  <c:v>9.9082480000000008E-7</c:v>
                </c:pt>
                <c:pt idx="3525">
                  <c:v>9.9792239999999995E-7</c:v>
                </c:pt>
                <c:pt idx="3526">
                  <c:v>1.005019E-6</c:v>
                </c:pt>
                <c:pt idx="3527">
                  <c:v>9.911241000000001E-7</c:v>
                </c:pt>
                <c:pt idx="3528">
                  <c:v>9.9821679999999999E-7</c:v>
                </c:pt>
                <c:pt idx="3529">
                  <c:v>1.0053079999999999E-6</c:v>
                </c:pt>
                <c:pt idx="3530">
                  <c:v>9.9131790000000007E-7</c:v>
                </c:pt>
                <c:pt idx="3531">
                  <c:v>9.9840480000000009E-7</c:v>
                </c:pt>
                <c:pt idx="3532">
                  <c:v>1.0054909999999999E-6</c:v>
                </c:pt>
                <c:pt idx="3533">
                  <c:v>9.9149950000000004E-7</c:v>
                </c:pt>
                <c:pt idx="3534">
                  <c:v>9.9858139999999993E-7</c:v>
                </c:pt>
                <c:pt idx="3535">
                  <c:v>1.005662E-6</c:v>
                </c:pt>
                <c:pt idx="3536">
                  <c:v>9.9168320000000001E-7</c:v>
                </c:pt>
                <c:pt idx="3537">
                  <c:v>9.9876000000000003E-7</c:v>
                </c:pt>
                <c:pt idx="3538">
                  <c:v>1.0058359999999999E-6</c:v>
                </c:pt>
                <c:pt idx="3539">
                  <c:v>9.9175950000000002E-7</c:v>
                </c:pt>
                <c:pt idx="3540">
                  <c:v>9.9883100000000009E-7</c:v>
                </c:pt>
                <c:pt idx="3541">
                  <c:v>1.005901E-6</c:v>
                </c:pt>
                <c:pt idx="3542">
                  <c:v>9.9179780000000004E-7</c:v>
                </c:pt>
                <c:pt idx="3543">
                  <c:v>9.9886420000000003E-7</c:v>
                </c:pt>
                <c:pt idx="3544">
                  <c:v>1.0059289999999999E-6</c:v>
                </c:pt>
                <c:pt idx="3545">
                  <c:v>9.9179400000000002E-7</c:v>
                </c:pt>
                <c:pt idx="3546">
                  <c:v>9.9885480000000002E-7</c:v>
                </c:pt>
                <c:pt idx="3547">
                  <c:v>1.005915E-6</c:v>
                </c:pt>
                <c:pt idx="3548">
                  <c:v>9.9190930000000005E-7</c:v>
                </c:pt>
                <c:pt idx="3549">
                  <c:v>9.9896569999999997E-7</c:v>
                </c:pt>
                <c:pt idx="3550">
                  <c:v>1.0060209999999999E-6</c:v>
                </c:pt>
                <c:pt idx="3551">
                  <c:v>9.9196780000000007E-7</c:v>
                </c:pt>
                <c:pt idx="3552">
                  <c:v>9.9901960000000004E-7</c:v>
                </c:pt>
                <c:pt idx="3553">
                  <c:v>1.00607E-6</c:v>
                </c:pt>
                <c:pt idx="3554">
                  <c:v>9.9189020000000001E-7</c:v>
                </c:pt>
                <c:pt idx="3555">
                  <c:v>9.9893600000000002E-7</c:v>
                </c:pt>
                <c:pt idx="3556">
                  <c:v>1.0059810000000001E-6</c:v>
                </c:pt>
                <c:pt idx="3557">
                  <c:v>9.9187300000000008E-7</c:v>
                </c:pt>
                <c:pt idx="3558">
                  <c:v>9.989138999999999E-7</c:v>
                </c:pt>
                <c:pt idx="3559">
                  <c:v>1.005954E-6</c:v>
                </c:pt>
                <c:pt idx="3560">
                  <c:v>9.9179920000000004E-7</c:v>
                </c:pt>
                <c:pt idx="3561">
                  <c:v>9.9883490000000004E-7</c:v>
                </c:pt>
                <c:pt idx="3562">
                  <c:v>1.00587E-6</c:v>
                </c:pt>
                <c:pt idx="3563">
                  <c:v>9.9183589999999997E-7</c:v>
                </c:pt>
                <c:pt idx="3564">
                  <c:v>9.9886690000000008E-7</c:v>
                </c:pt>
                <c:pt idx="3565">
                  <c:v>1.0058970000000001E-6</c:v>
                </c:pt>
                <c:pt idx="3566">
                  <c:v>9.9176470000000004E-7</c:v>
                </c:pt>
                <c:pt idx="3567">
                  <c:v>9.9879030000000004E-7</c:v>
                </c:pt>
                <c:pt idx="3568">
                  <c:v>1.005815E-6</c:v>
                </c:pt>
                <c:pt idx="3569">
                  <c:v>9.9162649999999995E-7</c:v>
                </c:pt>
                <c:pt idx="3570">
                  <c:v>9.986468E-7</c:v>
                </c:pt>
                <c:pt idx="3571">
                  <c:v>1.0056660000000001E-6</c:v>
                </c:pt>
                <c:pt idx="3572">
                  <c:v>9.9152770000000006E-7</c:v>
                </c:pt>
                <c:pt idx="3573">
                  <c:v>9.9854269999999994E-7</c:v>
                </c:pt>
                <c:pt idx="3574">
                  <c:v>1.005557E-6</c:v>
                </c:pt>
                <c:pt idx="3575">
                  <c:v>9.9152129999999993E-7</c:v>
                </c:pt>
                <c:pt idx="3576">
                  <c:v>9.9853189999999994E-7</c:v>
                </c:pt>
                <c:pt idx="3577">
                  <c:v>1.005542E-6</c:v>
                </c:pt>
                <c:pt idx="3578">
                  <c:v>9.9141160000000009E-7</c:v>
                </c:pt>
                <c:pt idx="3579">
                  <c:v>9.984175E-7</c:v>
                </c:pt>
                <c:pt idx="3580">
                  <c:v>1.0054219999999999E-6</c:v>
                </c:pt>
                <c:pt idx="3581">
                  <c:v>9.9123069999999991E-7</c:v>
                </c:pt>
                <c:pt idx="3582">
                  <c:v>9.9823100000000004E-7</c:v>
                </c:pt>
                <c:pt idx="3583">
                  <c:v>1.0052299999999999E-6</c:v>
                </c:pt>
                <c:pt idx="3584">
                  <c:v>9.911874999999999E-7</c:v>
                </c:pt>
                <c:pt idx="3585">
                  <c:v>9.9818369999999998E-7</c:v>
                </c:pt>
                <c:pt idx="3586">
                  <c:v>1.0051779999999999E-6</c:v>
                </c:pt>
                <c:pt idx="3587">
                  <c:v>9.9101429999999991E-7</c:v>
                </c:pt>
                <c:pt idx="3588">
                  <c:v>9.9800499999999994E-7</c:v>
                </c:pt>
                <c:pt idx="3589">
                  <c:v>1.004994E-6</c:v>
                </c:pt>
                <c:pt idx="3590">
                  <c:v>9.9086789999999993E-7</c:v>
                </c:pt>
                <c:pt idx="3591">
                  <c:v>9.9785369999999998E-7</c:v>
                </c:pt>
                <c:pt idx="3592">
                  <c:v>1.0048389999999999E-6</c:v>
                </c:pt>
                <c:pt idx="3593">
                  <c:v>9.9073700000000007E-7</c:v>
                </c:pt>
                <c:pt idx="3594">
                  <c:v>9.977176000000001E-7</c:v>
                </c:pt>
                <c:pt idx="3595">
                  <c:v>1.004698E-6</c:v>
                </c:pt>
                <c:pt idx="3596">
                  <c:v>9.9059690000000007E-7</c:v>
                </c:pt>
                <c:pt idx="3597">
                  <c:v>9.9757289999999994E-7</c:v>
                </c:pt>
                <c:pt idx="3598">
                  <c:v>1.0045479999999999E-6</c:v>
                </c:pt>
                <c:pt idx="3599">
                  <c:v>9.9042109999999996E-7</c:v>
                </c:pt>
                <c:pt idx="3600">
                  <c:v>9.9739169999999993E-7</c:v>
                </c:pt>
                <c:pt idx="3601">
                  <c:v>1.0043620000000001E-6</c:v>
                </c:pt>
                <c:pt idx="3602">
                  <c:v>9.9024080000000005E-7</c:v>
                </c:pt>
                <c:pt idx="3603">
                  <c:v>9.9720640000000009E-7</c:v>
                </c:pt>
                <c:pt idx="3604">
                  <c:v>1.0041710000000001E-6</c:v>
                </c:pt>
                <c:pt idx="3605">
                  <c:v>9.9009160000000008E-7</c:v>
                </c:pt>
                <c:pt idx="3606">
                  <c:v>9.9705240000000007E-7</c:v>
                </c:pt>
                <c:pt idx="3607">
                  <c:v>1.004012E-6</c:v>
                </c:pt>
                <c:pt idx="3608">
                  <c:v>9.8990940000000005E-7</c:v>
                </c:pt>
                <c:pt idx="3609">
                  <c:v>9.9686530000000006E-7</c:v>
                </c:pt>
                <c:pt idx="3610">
                  <c:v>1.003821E-6</c:v>
                </c:pt>
                <c:pt idx="3611">
                  <c:v>9.897065000000001E-7</c:v>
                </c:pt>
                <c:pt idx="3612">
                  <c:v>9.9665739999999997E-7</c:v>
                </c:pt>
                <c:pt idx="3613">
                  <c:v>1.003608E-6</c:v>
                </c:pt>
                <c:pt idx="3614">
                  <c:v>9.8946580000000004E-7</c:v>
                </c:pt>
                <c:pt idx="3615">
                  <c:v>9.964114999999999E-7</c:v>
                </c:pt>
                <c:pt idx="3616">
                  <c:v>1.0033560000000001E-6</c:v>
                </c:pt>
                <c:pt idx="3617">
                  <c:v>9.8922589999999992E-7</c:v>
                </c:pt>
                <c:pt idx="3618">
                  <c:v>9.96166E-7</c:v>
                </c:pt>
                <c:pt idx="3619">
                  <c:v>1.0031059999999999E-6</c:v>
                </c:pt>
                <c:pt idx="3620">
                  <c:v>9.890645999999999E-7</c:v>
                </c:pt>
                <c:pt idx="3621">
                  <c:v>9.9599979999999999E-7</c:v>
                </c:pt>
                <c:pt idx="3622">
                  <c:v>1.0029340000000001E-6</c:v>
                </c:pt>
                <c:pt idx="3623">
                  <c:v>9.8884559999999999E-7</c:v>
                </c:pt>
                <c:pt idx="3624">
                  <c:v>9.9577609999999997E-7</c:v>
                </c:pt>
                <c:pt idx="3625">
                  <c:v>1.0027059999999999E-6</c:v>
                </c:pt>
                <c:pt idx="3626">
                  <c:v>9.8859850000000001E-7</c:v>
                </c:pt>
                <c:pt idx="3627">
                  <c:v>9.9552389999999992E-7</c:v>
                </c:pt>
                <c:pt idx="3628">
                  <c:v>1.002449E-6</c:v>
                </c:pt>
                <c:pt idx="3629">
                  <c:v>9.883931000000001E-7</c:v>
                </c:pt>
                <c:pt idx="3630">
                  <c:v>9.9531390000000005E-7</c:v>
                </c:pt>
                <c:pt idx="3631">
                  <c:v>1.002234E-6</c:v>
                </c:pt>
                <c:pt idx="3632">
                  <c:v>9.881556E-7</c:v>
                </c:pt>
                <c:pt idx="3633">
                  <c:v>9.9507170000000005E-7</c:v>
                </c:pt>
                <c:pt idx="3634">
                  <c:v>1.001987E-6</c:v>
                </c:pt>
                <c:pt idx="3635">
                  <c:v>9.8788620000000002E-7</c:v>
                </c:pt>
                <c:pt idx="3636">
                  <c:v>9.9479680000000003E-7</c:v>
                </c:pt>
                <c:pt idx="3637">
                  <c:v>1.0017070000000001E-6</c:v>
                </c:pt>
                <c:pt idx="3638">
                  <c:v>9.8771239999999997E-7</c:v>
                </c:pt>
                <c:pt idx="3639">
                  <c:v>9.9461870000000004E-7</c:v>
                </c:pt>
                <c:pt idx="3640">
                  <c:v>1.0015240000000001E-6</c:v>
                </c:pt>
                <c:pt idx="3641">
                  <c:v>9.8743019999999993E-7</c:v>
                </c:pt>
                <c:pt idx="3642">
                  <c:v>9.943317999999999E-7</c:v>
                </c:pt>
                <c:pt idx="3643">
                  <c:v>1.0012320000000001E-6</c:v>
                </c:pt>
                <c:pt idx="3644">
                  <c:v>9.8720919999999997E-7</c:v>
                </c:pt>
                <c:pt idx="3645">
                  <c:v>9.9410650000000001E-7</c:v>
                </c:pt>
                <c:pt idx="3646">
                  <c:v>1.0010029999999999E-6</c:v>
                </c:pt>
                <c:pt idx="3647">
                  <c:v>9.8693620000000005E-7</c:v>
                </c:pt>
                <c:pt idx="3648">
                  <c:v>9.9382849999999996E-7</c:v>
                </c:pt>
                <c:pt idx="3649">
                  <c:v>1.0007199999999999E-6</c:v>
                </c:pt>
                <c:pt idx="3650">
                  <c:v>9.866901000000001E-7</c:v>
                </c:pt>
                <c:pt idx="3651">
                  <c:v>9.9357780000000005E-7</c:v>
                </c:pt>
                <c:pt idx="3652">
                  <c:v>1.0004650000000001E-6</c:v>
                </c:pt>
                <c:pt idx="3653">
                  <c:v>9.8643769999999995E-7</c:v>
                </c:pt>
                <c:pt idx="3654">
                  <c:v>9.9332030000000003E-7</c:v>
                </c:pt>
                <c:pt idx="3655">
                  <c:v>1.000202E-6</c:v>
                </c:pt>
                <c:pt idx="3656">
                  <c:v>9.8621630000000002E-7</c:v>
                </c:pt>
                <c:pt idx="3657">
                  <c:v>9.930942E-7</c:v>
                </c:pt>
                <c:pt idx="3658">
                  <c:v>9.9997109999999994E-7</c:v>
                </c:pt>
                <c:pt idx="3659">
                  <c:v>1.006846E-6</c:v>
                </c:pt>
                <c:pt idx="3660">
                  <c:v>9.9139889999999998E-7</c:v>
                </c:pt>
                <c:pt idx="3661">
                  <c:v>9.9827000000000006E-7</c:v>
                </c:pt>
                <c:pt idx="3662">
                  <c:v>1.00514E-6</c:v>
                </c:pt>
                <c:pt idx="3663">
                  <c:v>9.9015379999999998E-7</c:v>
                </c:pt>
                <c:pt idx="3664">
                  <c:v>9.9701989999999992E-7</c:v>
                </c:pt>
                <c:pt idx="3665">
                  <c:v>1.003885E-6</c:v>
                </c:pt>
                <c:pt idx="3666">
                  <c:v>9.892680999999999E-7</c:v>
                </c:pt>
                <c:pt idx="3667">
                  <c:v>9.9612909999999998E-7</c:v>
                </c:pt>
                <c:pt idx="3668">
                  <c:v>1.0029890000000001E-6</c:v>
                </c:pt>
                <c:pt idx="3669">
                  <c:v>9.8847449999999998E-7</c:v>
                </c:pt>
                <c:pt idx="3670">
                  <c:v>9.9533030000000004E-7</c:v>
                </c:pt>
                <c:pt idx="3671">
                  <c:v>1.0021849999999999E-6</c:v>
                </c:pt>
                <c:pt idx="3672">
                  <c:v>9.878662000000001E-7</c:v>
                </c:pt>
                <c:pt idx="3673">
                  <c:v>9.9471739999999999E-7</c:v>
                </c:pt>
                <c:pt idx="3674">
                  <c:v>1.001568E-6</c:v>
                </c:pt>
                <c:pt idx="3675">
                  <c:v>9.8728580000000001E-7</c:v>
                </c:pt>
                <c:pt idx="3676">
                  <c:v>9.9413180000000009E-7</c:v>
                </c:pt>
                <c:pt idx="3677">
                  <c:v>1.000977E-6</c:v>
                </c:pt>
                <c:pt idx="3678">
                  <c:v>9.8680590000000004E-7</c:v>
                </c:pt>
                <c:pt idx="3679">
                  <c:v>9.9364790000000001E-7</c:v>
                </c:pt>
                <c:pt idx="3680">
                  <c:v>1.0004889999999999E-6</c:v>
                </c:pt>
                <c:pt idx="3681">
                  <c:v>9.8624760000000006E-7</c:v>
                </c:pt>
                <c:pt idx="3682">
                  <c:v>9.930845999999999E-7</c:v>
                </c:pt>
                <c:pt idx="3683">
                  <c:v>9.9992070000000007E-7</c:v>
                </c:pt>
                <c:pt idx="3684">
                  <c:v>1.0067550000000001E-6</c:v>
                </c:pt>
                <c:pt idx="3685">
                  <c:v>9.9125100000000007E-7</c:v>
                </c:pt>
                <c:pt idx="3686">
                  <c:v>9.9808120000000001E-7</c:v>
                </c:pt>
                <c:pt idx="3687">
                  <c:v>1.004911E-6</c:v>
                </c:pt>
                <c:pt idx="3688">
                  <c:v>9.8992449999999998E-7</c:v>
                </c:pt>
                <c:pt idx="3689">
                  <c:v>9.9675009999999997E-7</c:v>
                </c:pt>
                <c:pt idx="3690">
                  <c:v>1.003575E-6</c:v>
                </c:pt>
                <c:pt idx="3691">
                  <c:v>9.8881970000000006E-7</c:v>
                </c:pt>
                <c:pt idx="3692">
                  <c:v>9.9564019999999997E-7</c:v>
                </c:pt>
                <c:pt idx="3693">
                  <c:v>1.0024600000000001E-6</c:v>
                </c:pt>
                <c:pt idx="3694">
                  <c:v>9.8792310000000004E-7</c:v>
                </c:pt>
                <c:pt idx="3695">
                  <c:v>9.9473909999999994E-7</c:v>
                </c:pt>
                <c:pt idx="3696">
                  <c:v>1.0015550000000001E-6</c:v>
                </c:pt>
                <c:pt idx="3697">
                  <c:v>9.8712589999999998E-7</c:v>
                </c:pt>
                <c:pt idx="3698">
                  <c:v>9.9393719999999997E-7</c:v>
                </c:pt>
                <c:pt idx="3699">
                  <c:v>1.0007480000000001E-6</c:v>
                </c:pt>
                <c:pt idx="3700">
                  <c:v>9.8650569999999992E-7</c:v>
                </c:pt>
                <c:pt idx="3701">
                  <c:v>9.933124999999999E-7</c:v>
                </c:pt>
                <c:pt idx="3702">
                  <c:v>1.0001190000000001E-6</c:v>
                </c:pt>
                <c:pt idx="3703">
                  <c:v>9.8581480000000006E-7</c:v>
                </c:pt>
                <c:pt idx="3704">
                  <c:v>9.9261679999999999E-7</c:v>
                </c:pt>
                <c:pt idx="3705">
                  <c:v>9.9941820000000007E-7</c:v>
                </c:pt>
                <c:pt idx="3706">
                  <c:v>1.0062180000000001E-6</c:v>
                </c:pt>
                <c:pt idx="3707">
                  <c:v>9.907187999999999E-7</c:v>
                </c:pt>
                <c:pt idx="3708">
                  <c:v>9.9751499999999997E-7</c:v>
                </c:pt>
                <c:pt idx="3709">
                  <c:v>1.0043109999999999E-6</c:v>
                </c:pt>
                <c:pt idx="3710">
                  <c:v>9.8919680000000003E-7</c:v>
                </c:pt>
                <c:pt idx="3711">
                  <c:v>9.9598769999999993E-7</c:v>
                </c:pt>
                <c:pt idx="3712">
                  <c:v>1.002778E-6</c:v>
                </c:pt>
                <c:pt idx="3713">
                  <c:v>9.8806670000000003E-7</c:v>
                </c:pt>
                <c:pt idx="3714">
                  <c:v>9.9485339999999994E-7</c:v>
                </c:pt>
                <c:pt idx="3715">
                  <c:v>1.0016390000000001E-6</c:v>
                </c:pt>
                <c:pt idx="3716">
                  <c:v>9.8707730000000007E-7</c:v>
                </c:pt>
                <c:pt idx="3717">
                  <c:v>9.9385900000000006E-7</c:v>
                </c:pt>
                <c:pt idx="3718">
                  <c:v>1.00064E-6</c:v>
                </c:pt>
                <c:pt idx="3719">
                  <c:v>9.8630289999999992E-7</c:v>
                </c:pt>
                <c:pt idx="3720">
                  <c:v>9.9308029999999997E-7</c:v>
                </c:pt>
                <c:pt idx="3721">
                  <c:v>9.998574E-7</c:v>
                </c:pt>
                <c:pt idx="3722">
                  <c:v>1.0066330000000001E-6</c:v>
                </c:pt>
                <c:pt idx="3723">
                  <c:v>9.909211E-7</c:v>
                </c:pt>
                <c:pt idx="3724">
                  <c:v>9.976925000000001E-7</c:v>
                </c:pt>
                <c:pt idx="3725">
                  <c:v>1.0044629999999999E-6</c:v>
                </c:pt>
                <c:pt idx="3726">
                  <c:v>9.8929199999999999E-7</c:v>
                </c:pt>
                <c:pt idx="3727">
                  <c:v>9.9605820000000007E-7</c:v>
                </c:pt>
                <c:pt idx="3728">
                  <c:v>1.002824E-6</c:v>
                </c:pt>
                <c:pt idx="3729">
                  <c:v>9.8802149999999996E-7</c:v>
                </c:pt>
                <c:pt idx="3730">
                  <c:v>9.9478310000000009E-7</c:v>
                </c:pt>
                <c:pt idx="3731">
                  <c:v>1.001544E-6</c:v>
                </c:pt>
                <c:pt idx="3732">
                  <c:v>9.869079000000001E-7</c:v>
                </c:pt>
                <c:pt idx="3733">
                  <c:v>9.9366439999999994E-7</c:v>
                </c:pt>
                <c:pt idx="3734">
                  <c:v>1.0004199999999999E-6</c:v>
                </c:pt>
                <c:pt idx="3735">
                  <c:v>9.8602019999999997E-7</c:v>
                </c:pt>
                <c:pt idx="3736">
                  <c:v>9.9277240000000009E-7</c:v>
                </c:pt>
                <c:pt idx="3737">
                  <c:v>9.9952399999999994E-7</c:v>
                </c:pt>
                <c:pt idx="3738">
                  <c:v>1.0062739999999999E-6</c:v>
                </c:pt>
                <c:pt idx="3739">
                  <c:v>9.9056240000000007E-7</c:v>
                </c:pt>
                <c:pt idx="3740">
                  <c:v>9.9730860000000003E-7</c:v>
                </c:pt>
                <c:pt idx="3741">
                  <c:v>1.0040540000000001E-6</c:v>
                </c:pt>
                <c:pt idx="3742">
                  <c:v>9.8886169999999995E-7</c:v>
                </c:pt>
                <c:pt idx="3743">
                  <c:v>9.9560289999999998E-7</c:v>
                </c:pt>
                <c:pt idx="3744">
                  <c:v>1.0023440000000001E-6</c:v>
                </c:pt>
                <c:pt idx="3745">
                  <c:v>9.8751549999999997E-7</c:v>
                </c:pt>
                <c:pt idx="3746">
                  <c:v>9.9425270000000011E-7</c:v>
                </c:pt>
                <c:pt idx="3747">
                  <c:v>1.0009889999999999E-6</c:v>
                </c:pt>
                <c:pt idx="3748">
                  <c:v>9.8640370000000007E-7</c:v>
                </c:pt>
                <c:pt idx="3749">
                  <c:v>9.9313679999999994E-7</c:v>
                </c:pt>
                <c:pt idx="3750">
                  <c:v>9.9986929999999997E-7</c:v>
                </c:pt>
                <c:pt idx="3751">
                  <c:v>1.0066010000000001E-6</c:v>
                </c:pt>
                <c:pt idx="3752">
                  <c:v>9.9077810000000008E-7</c:v>
                </c:pt>
                <c:pt idx="3753">
                  <c:v>9.9750559999999996E-7</c:v>
                </c:pt>
                <c:pt idx="3754">
                  <c:v>1.0042329999999999E-6</c:v>
                </c:pt>
                <c:pt idx="3755">
                  <c:v>9.8902959999999999E-7</c:v>
                </c:pt>
                <c:pt idx="3756">
                  <c:v>9.9575349999999994E-7</c:v>
                </c:pt>
                <c:pt idx="3757">
                  <c:v>1.0024769999999999E-6</c:v>
                </c:pt>
                <c:pt idx="3758">
                  <c:v>9.8747880000000004E-7</c:v>
                </c:pt>
                <c:pt idx="3759">
                  <c:v>9.9419749999999998E-7</c:v>
                </c:pt>
                <c:pt idx="3760">
                  <c:v>1.000916E-6</c:v>
                </c:pt>
                <c:pt idx="3761">
                  <c:v>9.8631240000000007E-7</c:v>
                </c:pt>
                <c:pt idx="3762">
                  <c:v>9.9302680000000008E-7</c:v>
                </c:pt>
                <c:pt idx="3763">
                  <c:v>9.9974060000000004E-7</c:v>
                </c:pt>
                <c:pt idx="3764">
                  <c:v>1.006453E-6</c:v>
                </c:pt>
                <c:pt idx="3765">
                  <c:v>9.906094000000001E-7</c:v>
                </c:pt>
                <c:pt idx="3766">
                  <c:v>9.9731779999999995E-7</c:v>
                </c:pt>
                <c:pt idx="3767">
                  <c:v>1.0040259999999999E-6</c:v>
                </c:pt>
                <c:pt idx="3768">
                  <c:v>9.8878660000000006E-7</c:v>
                </c:pt>
                <c:pt idx="3769">
                  <c:v>9.9549060000000003E-7</c:v>
                </c:pt>
                <c:pt idx="3770">
                  <c:v>1.002194E-6</c:v>
                </c:pt>
                <c:pt idx="3771">
                  <c:v>9.8729370000000008E-7</c:v>
                </c:pt>
                <c:pt idx="3772">
                  <c:v>9.9399329999999998E-7</c:v>
                </c:pt>
                <c:pt idx="3773">
                  <c:v>1.000692E-6</c:v>
                </c:pt>
                <c:pt idx="3774">
                  <c:v>9.860381000000001E-7</c:v>
                </c:pt>
                <c:pt idx="3775">
                  <c:v>9.9273350000000001E-7</c:v>
                </c:pt>
                <c:pt idx="3776">
                  <c:v>9.9942809999999999E-7</c:v>
                </c:pt>
                <c:pt idx="3777">
                  <c:v>1.0061209999999999E-6</c:v>
                </c:pt>
                <c:pt idx="3778">
                  <c:v>9.902615999999999E-7</c:v>
                </c:pt>
                <c:pt idx="3779">
                  <c:v>9.9695089999999992E-7</c:v>
                </c:pt>
                <c:pt idx="3780">
                  <c:v>1.003639E-6</c:v>
                </c:pt>
                <c:pt idx="3781">
                  <c:v>9.883874999999999E-7</c:v>
                </c:pt>
                <c:pt idx="3782">
                  <c:v>9.9507210000000002E-7</c:v>
                </c:pt>
                <c:pt idx="3783">
                  <c:v>1.0017559999999999E-6</c:v>
                </c:pt>
                <c:pt idx="3784">
                  <c:v>9.8691920000000001E-7</c:v>
                </c:pt>
                <c:pt idx="3785">
                  <c:v>9.9359989999999996E-7</c:v>
                </c:pt>
                <c:pt idx="3786">
                  <c:v>1.0002800000000001E-6</c:v>
                </c:pt>
                <c:pt idx="3787">
                  <c:v>9.8548590000000002E-7</c:v>
                </c:pt>
                <c:pt idx="3788">
                  <c:v>9.9216169999999998E-7</c:v>
                </c:pt>
                <c:pt idx="3789">
                  <c:v>9.9883670000000001E-7</c:v>
                </c:pt>
                <c:pt idx="3790">
                  <c:v>1.00551E-6</c:v>
                </c:pt>
                <c:pt idx="3791">
                  <c:v>9.8977579999999992E-7</c:v>
                </c:pt>
                <c:pt idx="3792">
                  <c:v>9.9644629999999992E-7</c:v>
                </c:pt>
                <c:pt idx="3793">
                  <c:v>1.003116E-6</c:v>
                </c:pt>
                <c:pt idx="3794">
                  <c:v>9.8779529999999999E-7</c:v>
                </c:pt>
                <c:pt idx="3795">
                  <c:v>9.944611000000001E-7</c:v>
                </c:pt>
                <c:pt idx="3796">
                  <c:v>1.0011259999999999E-6</c:v>
                </c:pt>
                <c:pt idx="3797">
                  <c:v>9.8628579999999993E-7</c:v>
                </c:pt>
                <c:pt idx="3798">
                  <c:v>9.9294740000000005E-7</c:v>
                </c:pt>
                <c:pt idx="3799">
                  <c:v>9.9960829999999996E-7</c:v>
                </c:pt>
                <c:pt idx="3800">
                  <c:v>1.006268E-6</c:v>
                </c:pt>
                <c:pt idx="3801">
                  <c:v>9.9022400000000009E-7</c:v>
                </c:pt>
                <c:pt idx="3802">
                  <c:v>9.9687920000000008E-7</c:v>
                </c:pt>
                <c:pt idx="3803">
                  <c:v>1.0035340000000001E-6</c:v>
                </c:pt>
                <c:pt idx="3804">
                  <c:v>9.88134E-7</c:v>
                </c:pt>
                <c:pt idx="3805">
                  <c:v>9.9478450000000009E-7</c:v>
                </c:pt>
                <c:pt idx="3806">
                  <c:v>1.001435E-6</c:v>
                </c:pt>
                <c:pt idx="3807">
                  <c:v>9.8647189999999992E-7</c:v>
                </c:pt>
                <c:pt idx="3808">
                  <c:v>9.9311820000000002E-7</c:v>
                </c:pt>
                <c:pt idx="3809">
                  <c:v>9.9976409999999994E-7</c:v>
                </c:pt>
                <c:pt idx="3810">
                  <c:v>1.006408E-6</c:v>
                </c:pt>
                <c:pt idx="3811">
                  <c:v>9.9038209999999995E-7</c:v>
                </c:pt>
                <c:pt idx="3812">
                  <c:v>9.9702250000000003E-7</c:v>
                </c:pt>
                <c:pt idx="3813">
                  <c:v>1.003662E-6</c:v>
                </c:pt>
                <c:pt idx="3814">
                  <c:v>9.8821699999999996E-7</c:v>
                </c:pt>
                <c:pt idx="3815">
                  <c:v>9.9485299999999997E-7</c:v>
                </c:pt>
                <c:pt idx="3816">
                  <c:v>1.0014879999999999E-6</c:v>
                </c:pt>
                <c:pt idx="3817">
                  <c:v>9.8638800000000008E-7</c:v>
                </c:pt>
                <c:pt idx="3818">
                  <c:v>9.930191000000001E-7</c:v>
                </c:pt>
                <c:pt idx="3819">
                  <c:v>9.9964949999999991E-7</c:v>
                </c:pt>
                <c:pt idx="3820">
                  <c:v>1.0062790000000001E-6</c:v>
                </c:pt>
                <c:pt idx="3821">
                  <c:v>9.9024649999999997E-7</c:v>
                </c:pt>
                <c:pt idx="3822">
                  <c:v>9.968722000000001E-7</c:v>
                </c:pt>
                <c:pt idx="3823">
                  <c:v>1.0034969999999999E-6</c:v>
                </c:pt>
                <c:pt idx="3824">
                  <c:v>9.8806590000000009E-7</c:v>
                </c:pt>
                <c:pt idx="3825">
                  <c:v>9.9468719999999992E-7</c:v>
                </c:pt>
                <c:pt idx="3826">
                  <c:v>1.0013080000000001E-6</c:v>
                </c:pt>
                <c:pt idx="3827">
                  <c:v>9.8628889999999995E-7</c:v>
                </c:pt>
                <c:pt idx="3828">
                  <c:v>9.9290600000000001E-7</c:v>
                </c:pt>
                <c:pt idx="3829">
                  <c:v>9.9952280000000004E-7</c:v>
                </c:pt>
                <c:pt idx="3830">
                  <c:v>1.006138E-6</c:v>
                </c:pt>
                <c:pt idx="3831">
                  <c:v>9.9003970000000007E-7</c:v>
                </c:pt>
                <c:pt idx="3832">
                  <c:v>9.966508999999999E-7</c:v>
                </c:pt>
                <c:pt idx="3833">
                  <c:v>1.003262E-6</c:v>
                </c:pt>
                <c:pt idx="3834">
                  <c:v>9.8780929999999995E-7</c:v>
                </c:pt>
                <c:pt idx="3835">
                  <c:v>9.9441609999999991E-7</c:v>
                </c:pt>
                <c:pt idx="3836">
                  <c:v>1.001022E-6</c:v>
                </c:pt>
                <c:pt idx="3837">
                  <c:v>9.8599439999999998E-7</c:v>
                </c:pt>
                <c:pt idx="3838">
                  <c:v>9.9259680000000007E-7</c:v>
                </c:pt>
                <c:pt idx="3839">
                  <c:v>9.9919900000000008E-7</c:v>
                </c:pt>
                <c:pt idx="3840">
                  <c:v>1.0058E-6</c:v>
                </c:pt>
                <c:pt idx="3841">
                  <c:v>9.896626000000001E-7</c:v>
                </c:pt>
                <c:pt idx="3842">
                  <c:v>9.9625960000000009E-7</c:v>
                </c:pt>
                <c:pt idx="3843">
                  <c:v>1.002856E-6</c:v>
                </c:pt>
                <c:pt idx="3844">
                  <c:v>9.8743350000000004E-7</c:v>
                </c:pt>
                <c:pt idx="3845">
                  <c:v>9.9402670000000001E-7</c:v>
                </c:pt>
                <c:pt idx="3846">
                  <c:v>1.0006190000000001E-6</c:v>
                </c:pt>
                <c:pt idx="3847">
                  <c:v>9.8565730000000005E-7</c:v>
                </c:pt>
                <c:pt idx="3848">
                  <c:v>9.922467E-7</c:v>
                </c:pt>
                <c:pt idx="3849">
                  <c:v>9.9883560000000004E-7</c:v>
                </c:pt>
                <c:pt idx="3850">
                  <c:v>1.0054229999999999E-6</c:v>
                </c:pt>
                <c:pt idx="3851">
                  <c:v>9.8930370000000008E-7</c:v>
                </c:pt>
                <c:pt idx="3852">
                  <c:v>9.9588659999999995E-7</c:v>
                </c:pt>
                <c:pt idx="3853">
                  <c:v>1.0024689999999999E-6</c:v>
                </c:pt>
                <c:pt idx="3854">
                  <c:v>9.8697740000000001E-7</c:v>
                </c:pt>
                <c:pt idx="3855">
                  <c:v>9.9355650000000007E-7</c:v>
                </c:pt>
                <c:pt idx="3856">
                  <c:v>1.0001350000000001E-6</c:v>
                </c:pt>
                <c:pt idx="3857">
                  <c:v>9.8511130000000002E-7</c:v>
                </c:pt>
                <c:pt idx="3858">
                  <c:v>9.9168679999999994E-7</c:v>
                </c:pt>
                <c:pt idx="3859">
                  <c:v>9.9826170000000002E-7</c:v>
                </c:pt>
                <c:pt idx="3860">
                  <c:v>1.004836E-6</c:v>
                </c:pt>
                <c:pt idx="3861">
                  <c:v>9.8884039999999997E-7</c:v>
                </c:pt>
                <c:pt idx="3862">
                  <c:v>9.9541110000000006E-7</c:v>
                </c:pt>
                <c:pt idx="3863">
                  <c:v>1.001981E-6</c:v>
                </c:pt>
                <c:pt idx="3864">
                  <c:v>9.865420000000001E-7</c:v>
                </c:pt>
                <c:pt idx="3865">
                  <c:v>9.931082999999999E-7</c:v>
                </c:pt>
                <c:pt idx="3866">
                  <c:v>9.996741E-7</c:v>
                </c:pt>
                <c:pt idx="3867">
                  <c:v>1.006239E-6</c:v>
                </c:pt>
                <c:pt idx="3868">
                  <c:v>9.8990590000000006E-7</c:v>
                </c:pt>
                <c:pt idx="3869">
                  <c:v>9.9646609999999996E-7</c:v>
                </c:pt>
                <c:pt idx="3870">
                  <c:v>1.0030260000000001E-6</c:v>
                </c:pt>
                <c:pt idx="3871">
                  <c:v>9.8742069999999998E-7</c:v>
                </c:pt>
                <c:pt idx="3872">
                  <c:v>9.9397720000000002E-7</c:v>
                </c:pt>
                <c:pt idx="3873">
                  <c:v>1.0005330000000001E-6</c:v>
                </c:pt>
                <c:pt idx="3874">
                  <c:v>9.8539499999999999E-7</c:v>
                </c:pt>
                <c:pt idx="3875">
                  <c:v>9.9194700000000001E-7</c:v>
                </c:pt>
                <c:pt idx="3876">
                  <c:v>9.9849849999999991E-7</c:v>
                </c:pt>
                <c:pt idx="3877">
                  <c:v>1.005049E-6</c:v>
                </c:pt>
                <c:pt idx="3878">
                  <c:v>9.8889430000000004E-7</c:v>
                </c:pt>
                <c:pt idx="3879">
                  <c:v>9.9544049999999999E-7</c:v>
                </c:pt>
                <c:pt idx="3880">
                  <c:v>1.0019859999999999E-6</c:v>
                </c:pt>
                <c:pt idx="3881">
                  <c:v>9.8645199999999994E-7</c:v>
                </c:pt>
                <c:pt idx="3882">
                  <c:v>9.9299370000000008E-7</c:v>
                </c:pt>
                <c:pt idx="3883">
                  <c:v>9.9953449999999992E-7</c:v>
                </c:pt>
                <c:pt idx="3884">
                  <c:v>1.0060739999999999E-6</c:v>
                </c:pt>
                <c:pt idx="3885">
                  <c:v>9.8970959999999991E-7</c:v>
                </c:pt>
                <c:pt idx="3886">
                  <c:v>9.962451E-7</c:v>
                </c:pt>
                <c:pt idx="3887">
                  <c:v>1.00278E-6</c:v>
                </c:pt>
                <c:pt idx="3888">
                  <c:v>9.8710919999999996E-7</c:v>
                </c:pt>
                <c:pt idx="3889">
                  <c:v>9.9364010000000009E-7</c:v>
                </c:pt>
                <c:pt idx="3890">
                  <c:v>1.000171E-6</c:v>
                </c:pt>
                <c:pt idx="3891">
                  <c:v>9.850518999999999E-7</c:v>
                </c:pt>
                <c:pt idx="3892">
                  <c:v>9.9157890000000008E-7</c:v>
                </c:pt>
                <c:pt idx="3893">
                  <c:v>9.9810569999999995E-7</c:v>
                </c:pt>
                <c:pt idx="3894">
                  <c:v>1.0046310000000001E-6</c:v>
                </c:pt>
                <c:pt idx="3895">
                  <c:v>9.8843570000000005E-7</c:v>
                </c:pt>
                <c:pt idx="3896">
                  <c:v>9.9495659999999991E-7</c:v>
                </c:pt>
                <c:pt idx="3897">
                  <c:v>1.0014770000000001E-6</c:v>
                </c:pt>
                <c:pt idx="3898">
                  <c:v>9.860273000000001E-7</c:v>
                </c:pt>
                <c:pt idx="3899">
                  <c:v>9.9254450000000009E-7</c:v>
                </c:pt>
                <c:pt idx="3900">
                  <c:v>9.990612999999999E-7</c:v>
                </c:pt>
                <c:pt idx="3901">
                  <c:v>1.005577E-6</c:v>
                </c:pt>
                <c:pt idx="3902">
                  <c:v>9.8912829999999994E-7</c:v>
                </c:pt>
                <c:pt idx="3903">
                  <c:v>9.9563930000000009E-7</c:v>
                </c:pt>
                <c:pt idx="3904">
                  <c:v>1.00215E-6</c:v>
                </c:pt>
                <c:pt idx="3905">
                  <c:v>9.8651329999999996E-7</c:v>
                </c:pt>
                <c:pt idx="3906">
                  <c:v>9.9301990000000004E-7</c:v>
                </c:pt>
                <c:pt idx="3907">
                  <c:v>9.9952620000000009E-7</c:v>
                </c:pt>
                <c:pt idx="3908">
                  <c:v>1.006031E-6</c:v>
                </c:pt>
                <c:pt idx="3909">
                  <c:v>9.8957499999999997E-7</c:v>
                </c:pt>
                <c:pt idx="3910">
                  <c:v>9.9607619999999994E-7</c:v>
                </c:pt>
                <c:pt idx="3911">
                  <c:v>1.0025769999999999E-6</c:v>
                </c:pt>
                <c:pt idx="3912">
                  <c:v>9.8682419999999993E-7</c:v>
                </c:pt>
                <c:pt idx="3913">
                  <c:v>9.933214E-7</c:v>
                </c:pt>
                <c:pt idx="3914">
                  <c:v>9.9981839999999998E-7</c:v>
                </c:pt>
                <c:pt idx="3915">
                  <c:v>1.006314E-6</c:v>
                </c:pt>
                <c:pt idx="3916">
                  <c:v>9.8978789999999998E-7</c:v>
                </c:pt>
                <c:pt idx="3917">
                  <c:v>9.962796E-7</c:v>
                </c:pt>
                <c:pt idx="3918">
                  <c:v>1.002771E-6</c:v>
                </c:pt>
                <c:pt idx="3919">
                  <c:v>9.8698250000000008E-7</c:v>
                </c:pt>
                <c:pt idx="3920">
                  <c:v>9.9346989999999997E-7</c:v>
                </c:pt>
                <c:pt idx="3921">
                  <c:v>9.9995730000000007E-7</c:v>
                </c:pt>
                <c:pt idx="3922">
                  <c:v>1.0064429999999999E-6</c:v>
                </c:pt>
                <c:pt idx="3923">
                  <c:v>9.8989790000000005E-7</c:v>
                </c:pt>
                <c:pt idx="3924">
                  <c:v>9.9638020000000007E-7</c:v>
                </c:pt>
                <c:pt idx="3925">
                  <c:v>1.002862E-6</c:v>
                </c:pt>
                <c:pt idx="3926">
                  <c:v>9.8702139999999995E-7</c:v>
                </c:pt>
                <c:pt idx="3927">
                  <c:v>9.9349900000000007E-7</c:v>
                </c:pt>
                <c:pt idx="3928">
                  <c:v>9.9997629999999996E-7</c:v>
                </c:pt>
                <c:pt idx="3929">
                  <c:v>1.006452E-6</c:v>
                </c:pt>
                <c:pt idx="3930">
                  <c:v>9.8988110000000009E-7</c:v>
                </c:pt>
                <c:pt idx="3931">
                  <c:v>9.9635349999999999E-7</c:v>
                </c:pt>
                <c:pt idx="3932">
                  <c:v>1.002825E-6</c:v>
                </c:pt>
                <c:pt idx="3933">
                  <c:v>9.8706809999999995E-7</c:v>
                </c:pt>
                <c:pt idx="3934">
                  <c:v>9.935371E-7</c:v>
                </c:pt>
                <c:pt idx="3935">
                  <c:v>1.0000050000000001E-6</c:v>
                </c:pt>
                <c:pt idx="3936">
                  <c:v>9.8467549999999993E-7</c:v>
                </c:pt>
                <c:pt idx="3937">
                  <c:v>9.9113990000000003E-7</c:v>
                </c:pt>
                <c:pt idx="3938">
                  <c:v>9.9760370000000007E-7</c:v>
                </c:pt>
                <c:pt idx="3939">
                  <c:v>1.004066E-6</c:v>
                </c:pt>
                <c:pt idx="3940">
                  <c:v>9.8782200000000007E-7</c:v>
                </c:pt>
                <c:pt idx="3941">
                  <c:v>9.9428049999999994E-7</c:v>
                </c:pt>
                <c:pt idx="3942">
                  <c:v>1.000739E-6</c:v>
                </c:pt>
                <c:pt idx="3943">
                  <c:v>9.8514650000000001E-7</c:v>
                </c:pt>
                <c:pt idx="3944">
                  <c:v>9.9160099999999999E-7</c:v>
                </c:pt>
                <c:pt idx="3945">
                  <c:v>9.9805460000000008E-7</c:v>
                </c:pt>
                <c:pt idx="3946">
                  <c:v>1.0045070000000001E-6</c:v>
                </c:pt>
                <c:pt idx="3947">
                  <c:v>9.8814540000000006E-7</c:v>
                </c:pt>
                <c:pt idx="3948">
                  <c:v>9.9459430000000005E-7</c:v>
                </c:pt>
                <c:pt idx="3949">
                  <c:v>1.0010429999999999E-6</c:v>
                </c:pt>
                <c:pt idx="3950">
                  <c:v>9.8533250000000007E-7</c:v>
                </c:pt>
                <c:pt idx="3951">
                  <c:v>9.9177720000000006E-7</c:v>
                </c:pt>
                <c:pt idx="3952">
                  <c:v>9.9822160000000003E-7</c:v>
                </c:pt>
                <c:pt idx="3953">
                  <c:v>1.004665E-6</c:v>
                </c:pt>
                <c:pt idx="3954">
                  <c:v>9.8825310000000005E-7</c:v>
                </c:pt>
                <c:pt idx="3955">
                  <c:v>9.9469250000000009E-7</c:v>
                </c:pt>
                <c:pt idx="3956">
                  <c:v>1.0011320000000001E-6</c:v>
                </c:pt>
                <c:pt idx="3957">
                  <c:v>9.8531069999999997E-7</c:v>
                </c:pt>
                <c:pt idx="3958">
                  <c:v>9.9174550000000006E-7</c:v>
                </c:pt>
                <c:pt idx="3959">
                  <c:v>9.9817949999999999E-7</c:v>
                </c:pt>
                <c:pt idx="3960">
                  <c:v>1.004613E-6</c:v>
                </c:pt>
                <c:pt idx="3961">
                  <c:v>9.8817750000000004E-7</c:v>
                </c:pt>
                <c:pt idx="3962">
                  <c:v>9.9460750000000007E-7</c:v>
                </c:pt>
                <c:pt idx="3963">
                  <c:v>1.001037E-6</c:v>
                </c:pt>
                <c:pt idx="3964">
                  <c:v>9.8527710000000006E-7</c:v>
                </c:pt>
                <c:pt idx="3965">
                  <c:v>9.9170279999999996E-7</c:v>
                </c:pt>
                <c:pt idx="3966">
                  <c:v>9.9812820000000004E-7</c:v>
                </c:pt>
                <c:pt idx="3967">
                  <c:v>1.0045530000000001E-6</c:v>
                </c:pt>
                <c:pt idx="3968">
                  <c:v>9.8795599999999996E-7</c:v>
                </c:pt>
                <c:pt idx="3969">
                  <c:v>9.9437669999999993E-7</c:v>
                </c:pt>
                <c:pt idx="3970">
                  <c:v>1.0007969999999999E-6</c:v>
                </c:pt>
                <c:pt idx="3971">
                  <c:v>9.8512100000000005E-7</c:v>
                </c:pt>
                <c:pt idx="3972">
                  <c:v>9.9153850000000006E-7</c:v>
                </c:pt>
                <c:pt idx="3973">
                  <c:v>9.9795540000000001E-7</c:v>
                </c:pt>
                <c:pt idx="3974">
                  <c:v>1.0043709999999999E-6</c:v>
                </c:pt>
                <c:pt idx="3975">
                  <c:v>9.8776320000000001E-7</c:v>
                </c:pt>
                <c:pt idx="3976">
                  <c:v>9.9417489999999995E-7</c:v>
                </c:pt>
                <c:pt idx="3977">
                  <c:v>1.000586E-6</c:v>
                </c:pt>
                <c:pt idx="3978">
                  <c:v>9.8484430000000006E-7</c:v>
                </c:pt>
                <c:pt idx="3979">
                  <c:v>9.9125189999999994E-7</c:v>
                </c:pt>
                <c:pt idx="3980">
                  <c:v>9.9765910000000007E-7</c:v>
                </c:pt>
                <c:pt idx="3981">
                  <c:v>1.0040649999999999E-6</c:v>
                </c:pt>
                <c:pt idx="3982">
                  <c:v>9.8757719999999996E-7</c:v>
                </c:pt>
                <c:pt idx="3983">
                  <c:v>9.9398030000000004E-7</c:v>
                </c:pt>
                <c:pt idx="3984">
                  <c:v>1.0003829999999999E-6</c:v>
                </c:pt>
                <c:pt idx="3985">
                  <c:v>9.8457490000000007E-7</c:v>
                </c:pt>
                <c:pt idx="3986">
                  <c:v>9.9097370000000001E-7</c:v>
                </c:pt>
                <c:pt idx="3987">
                  <c:v>9.9737200000000005E-7</c:v>
                </c:pt>
                <c:pt idx="3988">
                  <c:v>1.003769E-6</c:v>
                </c:pt>
                <c:pt idx="3989">
                  <c:v>9.8726520000000003E-7</c:v>
                </c:pt>
                <c:pt idx="3990">
                  <c:v>9.9365839999999998E-7</c:v>
                </c:pt>
                <c:pt idx="3991">
                  <c:v>1.0000519999999999E-6</c:v>
                </c:pt>
                <c:pt idx="3992">
                  <c:v>9.842459000000001E-7</c:v>
                </c:pt>
                <c:pt idx="3993">
                  <c:v>9.9063520000000009E-7</c:v>
                </c:pt>
                <c:pt idx="3994">
                  <c:v>9.9702380000000009E-7</c:v>
                </c:pt>
                <c:pt idx="3995">
                  <c:v>1.0034110000000001E-6</c:v>
                </c:pt>
                <c:pt idx="3996">
                  <c:v>9.8692960000000004E-7</c:v>
                </c:pt>
                <c:pt idx="3997">
                  <c:v>9.9331370000000002E-7</c:v>
                </c:pt>
                <c:pt idx="3998">
                  <c:v>9.996971E-7</c:v>
                </c:pt>
                <c:pt idx="3999">
                  <c:v>1.006079E-6</c:v>
                </c:pt>
                <c:pt idx="4000">
                  <c:v>9.8907790000000007E-7</c:v>
                </c:pt>
                <c:pt idx="4001">
                  <c:v>9.9545619999999997E-7</c:v>
                </c:pt>
                <c:pt idx="4002">
                  <c:v>1.001834E-6</c:v>
                </c:pt>
                <c:pt idx="4003">
                  <c:v>9.856513000000001E-7</c:v>
                </c:pt>
                <c:pt idx="4004">
                  <c:v>9.9202470000000001E-7</c:v>
                </c:pt>
                <c:pt idx="4005">
                  <c:v>9.9839760000000002E-7</c:v>
                </c:pt>
                <c:pt idx="4006">
                  <c:v>1.0047699999999999E-6</c:v>
                </c:pt>
                <c:pt idx="4007">
                  <c:v>9.8808650000000006E-7</c:v>
                </c:pt>
                <c:pt idx="4008">
                  <c:v>9.9445569999999999E-7</c:v>
                </c:pt>
                <c:pt idx="4009">
                  <c:v>1.000824E-6</c:v>
                </c:pt>
                <c:pt idx="4010">
                  <c:v>9.8485499999999991E-7</c:v>
                </c:pt>
                <c:pt idx="4011">
                  <c:v>9.9121909999999997E-7</c:v>
                </c:pt>
                <c:pt idx="4012">
                  <c:v>9.9758299999999994E-7</c:v>
                </c:pt>
                <c:pt idx="4013">
                  <c:v>1.003946E-6</c:v>
                </c:pt>
                <c:pt idx="4014">
                  <c:v>9.8722330000000008E-7</c:v>
                </c:pt>
                <c:pt idx="4015">
                  <c:v>9.935819000000001E-7</c:v>
                </c:pt>
                <c:pt idx="4016">
                  <c:v>9.9993990000000005E-7</c:v>
                </c:pt>
                <c:pt idx="4017">
                  <c:v>1.0062959999999999E-6</c:v>
                </c:pt>
                <c:pt idx="4018">
                  <c:v>9.8928570000000001E-7</c:v>
                </c:pt>
                <c:pt idx="4019">
                  <c:v>9.9563959999999991E-7</c:v>
                </c:pt>
                <c:pt idx="4020">
                  <c:v>1.0019929999999999E-6</c:v>
                </c:pt>
                <c:pt idx="4021">
                  <c:v>9.8581249999999997E-7</c:v>
                </c:pt>
                <c:pt idx="4022">
                  <c:v>9.9216260000000007E-7</c:v>
                </c:pt>
                <c:pt idx="4023">
                  <c:v>9.9851190000000002E-7</c:v>
                </c:pt>
                <c:pt idx="4024">
                  <c:v>1.0048600000000001E-6</c:v>
                </c:pt>
                <c:pt idx="4025">
                  <c:v>9.879654999999999E-7</c:v>
                </c:pt>
                <c:pt idx="4026">
                  <c:v>9.9430990000000008E-7</c:v>
                </c:pt>
                <c:pt idx="4027">
                  <c:v>1.000654E-6</c:v>
                </c:pt>
                <c:pt idx="4028">
                  <c:v>9.8459769999999998E-7</c:v>
                </c:pt>
                <c:pt idx="4029">
                  <c:v>9.9093749999999999E-7</c:v>
                </c:pt>
                <c:pt idx="4030">
                  <c:v>9.9727699999999996E-7</c:v>
                </c:pt>
                <c:pt idx="4031">
                  <c:v>1.003615E-6</c:v>
                </c:pt>
                <c:pt idx="4032">
                  <c:v>9.8703930000000008E-7</c:v>
                </c:pt>
                <c:pt idx="4033">
                  <c:v>9.9337449999999992E-7</c:v>
                </c:pt>
                <c:pt idx="4034">
                  <c:v>9.9970939999999994E-7</c:v>
                </c:pt>
                <c:pt idx="4035">
                  <c:v>1.0060429999999999E-6</c:v>
                </c:pt>
                <c:pt idx="4036">
                  <c:v>9.8889199999999996E-7</c:v>
                </c:pt>
                <c:pt idx="4037">
                  <c:v>9.9522209999999993E-7</c:v>
                </c:pt>
                <c:pt idx="4038">
                  <c:v>1.001552E-6</c:v>
                </c:pt>
                <c:pt idx="4039">
                  <c:v>9.8540500000000005E-7</c:v>
                </c:pt>
                <c:pt idx="4040">
                  <c:v>9.9173120000000007E-7</c:v>
                </c:pt>
                <c:pt idx="4041">
                  <c:v>9.9805719999999999E-7</c:v>
                </c:pt>
                <c:pt idx="4042">
                  <c:v>1.004382E-6</c:v>
                </c:pt>
                <c:pt idx="4043">
                  <c:v>9.8748510000000002E-7</c:v>
                </c:pt>
                <c:pt idx="4044">
                  <c:v>9.938055999999999E-7</c:v>
                </c:pt>
                <c:pt idx="4045">
                  <c:v>1.000126E-6</c:v>
                </c:pt>
                <c:pt idx="4046">
                  <c:v>9.8415799999999994E-7</c:v>
                </c:pt>
                <c:pt idx="4047">
                  <c:v>9.9047430000000004E-7</c:v>
                </c:pt>
                <c:pt idx="4048">
                  <c:v>9.9679070000000007E-7</c:v>
                </c:pt>
                <c:pt idx="4049">
                  <c:v>1.0031059999999999E-6</c:v>
                </c:pt>
                <c:pt idx="4050">
                  <c:v>9.8643470000000008E-7</c:v>
                </c:pt>
                <c:pt idx="4051">
                  <c:v>9.9274670000000004E-7</c:v>
                </c:pt>
                <c:pt idx="4052">
                  <c:v>9.9905809999999994E-7</c:v>
                </c:pt>
                <c:pt idx="4053">
                  <c:v>1.0053679999999999E-6</c:v>
                </c:pt>
                <c:pt idx="4054">
                  <c:v>9.8821480000000003E-7</c:v>
                </c:pt>
                <c:pt idx="4055">
                  <c:v>9.9452150000000003E-7</c:v>
                </c:pt>
                <c:pt idx="4056">
                  <c:v>1.0008279999999999E-6</c:v>
                </c:pt>
                <c:pt idx="4057">
                  <c:v>9.846190999999999E-7</c:v>
                </c:pt>
                <c:pt idx="4058">
                  <c:v>9.9092159999999991E-7</c:v>
                </c:pt>
                <c:pt idx="4059">
                  <c:v>9.9722390000000004E-7</c:v>
                </c:pt>
                <c:pt idx="4060">
                  <c:v>1.0035250000000001E-6</c:v>
                </c:pt>
                <c:pt idx="4061">
                  <c:v>9.8679039999999993E-7</c:v>
                </c:pt>
                <c:pt idx="4062">
                  <c:v>9.9308829999999998E-7</c:v>
                </c:pt>
                <c:pt idx="4063">
                  <c:v>9.9938580000000007E-7</c:v>
                </c:pt>
                <c:pt idx="4064">
                  <c:v>1.0056820000000001E-6</c:v>
                </c:pt>
                <c:pt idx="4065">
                  <c:v>9.8843169999999994E-7</c:v>
                </c:pt>
                <c:pt idx="4066">
                  <c:v>9.947242000000001E-7</c:v>
                </c:pt>
                <c:pt idx="4067">
                  <c:v>1.0010170000000001E-6</c:v>
                </c:pt>
                <c:pt idx="4068">
                  <c:v>9.8477199999999995E-7</c:v>
                </c:pt>
                <c:pt idx="4069">
                  <c:v>9.9106089999999996E-7</c:v>
                </c:pt>
                <c:pt idx="4070">
                  <c:v>9.9734940000000001E-7</c:v>
                </c:pt>
                <c:pt idx="4071">
                  <c:v>1.003637E-6</c:v>
                </c:pt>
                <c:pt idx="4072">
                  <c:v>9.8677399999999994E-7</c:v>
                </c:pt>
                <c:pt idx="4073">
                  <c:v>9.930576E-7</c:v>
                </c:pt>
                <c:pt idx="4074">
                  <c:v>9.9934109999999991E-7</c:v>
                </c:pt>
                <c:pt idx="4075">
                  <c:v>1.005624E-6</c:v>
                </c:pt>
                <c:pt idx="4076">
                  <c:v>9.883497E-7</c:v>
                </c:pt>
                <c:pt idx="4077">
                  <c:v>9.9462840000000008E-7</c:v>
                </c:pt>
                <c:pt idx="4078">
                  <c:v>1.000907E-6</c:v>
                </c:pt>
                <c:pt idx="4079">
                  <c:v>9.8462060000000004E-7</c:v>
                </c:pt>
                <c:pt idx="4080">
                  <c:v>9.9089579999999992E-7</c:v>
                </c:pt>
                <c:pt idx="4081">
                  <c:v>9.9717060000000003E-7</c:v>
                </c:pt>
                <c:pt idx="4082">
                  <c:v>1.003445E-6</c:v>
                </c:pt>
                <c:pt idx="4083">
                  <c:v>9.8651749999999995E-7</c:v>
                </c:pt>
                <c:pt idx="4084">
                  <c:v>9.927883999999999E-7</c:v>
                </c:pt>
                <c:pt idx="4085">
                  <c:v>9.9905879999999994E-7</c:v>
                </c:pt>
                <c:pt idx="4086">
                  <c:v>1.0053280000000001E-6</c:v>
                </c:pt>
                <c:pt idx="4087">
                  <c:v>9.8814629999999994E-7</c:v>
                </c:pt>
                <c:pt idx="4088">
                  <c:v>9.9441249999999998E-7</c:v>
                </c:pt>
                <c:pt idx="4089">
                  <c:v>1.0006790000000001E-6</c:v>
                </c:pt>
                <c:pt idx="4090">
                  <c:v>9.8439200000000004E-7</c:v>
                </c:pt>
                <c:pt idx="4091">
                  <c:v>9.9065419999999998E-7</c:v>
                </c:pt>
                <c:pt idx="4092">
                  <c:v>9.9691639999999992E-7</c:v>
                </c:pt>
                <c:pt idx="4093">
                  <c:v>1.003177E-6</c:v>
                </c:pt>
                <c:pt idx="4094">
                  <c:v>9.8630650000000006E-7</c:v>
                </c:pt>
                <c:pt idx="4095">
                  <c:v>9.9256370000000007E-7</c:v>
                </c:pt>
                <c:pt idx="4096">
                  <c:v>9.9882069999999999E-7</c:v>
                </c:pt>
                <c:pt idx="4097">
                  <c:v>1.0050769999999999E-6</c:v>
                </c:pt>
                <c:pt idx="4098">
                  <c:v>9.8780469999999999E-7</c:v>
                </c:pt>
                <c:pt idx="4099">
                  <c:v>9.9405679999999993E-7</c:v>
                </c:pt>
                <c:pt idx="4100">
                  <c:v>1.000309E-6</c:v>
                </c:pt>
                <c:pt idx="4101">
                  <c:v>9.8403259999999991E-7</c:v>
                </c:pt>
                <c:pt idx="4102">
                  <c:v>9.9028080000000009E-7</c:v>
                </c:pt>
                <c:pt idx="4103">
                  <c:v>9.9652849999999995E-7</c:v>
                </c:pt>
                <c:pt idx="4104">
                  <c:v>1.0027749999999999E-6</c:v>
                </c:pt>
                <c:pt idx="4105">
                  <c:v>9.858926E-7</c:v>
                </c:pt>
                <c:pt idx="4106">
                  <c:v>9.9213550000000002E-7</c:v>
                </c:pt>
                <c:pt idx="4107">
                  <c:v>9.9837779999999998E-7</c:v>
                </c:pt>
                <c:pt idx="4108">
                  <c:v>1.004619E-6</c:v>
                </c:pt>
                <c:pt idx="4109">
                  <c:v>9.873594999999999E-7</c:v>
                </c:pt>
                <c:pt idx="4110">
                  <c:v>9.9359679999999994E-7</c:v>
                </c:pt>
                <c:pt idx="4111">
                  <c:v>9.9983379999999994E-7</c:v>
                </c:pt>
                <c:pt idx="4112">
                  <c:v>1.00607E-6</c:v>
                </c:pt>
                <c:pt idx="4113">
                  <c:v>9.8855679999999994E-7</c:v>
                </c:pt>
                <c:pt idx="4114">
                  <c:v>9.9478919999999999E-7</c:v>
                </c:pt>
                <c:pt idx="4115">
                  <c:v>1.001021E-6</c:v>
                </c:pt>
                <c:pt idx="4116">
                  <c:v>9.8455969999999999E-7</c:v>
                </c:pt>
                <c:pt idx="4117">
                  <c:v>9.907877999999999E-7</c:v>
                </c:pt>
                <c:pt idx="4118">
                  <c:v>9.970153999999999E-7</c:v>
                </c:pt>
                <c:pt idx="4119">
                  <c:v>1.0032420000000001E-6</c:v>
                </c:pt>
                <c:pt idx="4120">
                  <c:v>9.8619850000000004E-7</c:v>
                </c:pt>
                <c:pt idx="4121">
                  <c:v>9.9242099999999996E-7</c:v>
                </c:pt>
                <c:pt idx="4122">
                  <c:v>9.986428000000001E-7</c:v>
                </c:pt>
                <c:pt idx="4123">
                  <c:v>1.004864E-6</c:v>
                </c:pt>
                <c:pt idx="4124">
                  <c:v>9.8761580000000001E-7</c:v>
                </c:pt>
                <c:pt idx="4125">
                  <c:v>9.9383369999999997E-7</c:v>
                </c:pt>
                <c:pt idx="4126">
                  <c:v>1.0000510000000001E-6</c:v>
                </c:pt>
                <c:pt idx="4127">
                  <c:v>9.8370310000000002E-7</c:v>
                </c:pt>
                <c:pt idx="4128">
                  <c:v>9.8991700000000009E-7</c:v>
                </c:pt>
                <c:pt idx="4129">
                  <c:v>9.9613100000000009E-7</c:v>
                </c:pt>
                <c:pt idx="4130">
                  <c:v>1.0023440000000001E-6</c:v>
                </c:pt>
                <c:pt idx="4131">
                  <c:v>9.8543059999999996E-7</c:v>
                </c:pt>
                <c:pt idx="4132">
                  <c:v>9.916395000000001E-7</c:v>
                </c:pt>
                <c:pt idx="4133">
                  <c:v>9.9784809999999999E-7</c:v>
                </c:pt>
                <c:pt idx="4134">
                  <c:v>1.0040550000000001E-6</c:v>
                </c:pt>
                <c:pt idx="4135">
                  <c:v>9.8675439999999999E-7</c:v>
                </c:pt>
                <c:pt idx="4136">
                  <c:v>9.9295829999999999E-7</c:v>
                </c:pt>
                <c:pt idx="4137">
                  <c:v>9.9916189999999997E-7</c:v>
                </c:pt>
                <c:pt idx="4138">
                  <c:v>1.005364E-6</c:v>
                </c:pt>
                <c:pt idx="4139">
                  <c:v>9.8779849999999995E-7</c:v>
                </c:pt>
                <c:pt idx="4140">
                  <c:v>9.9399679999999997E-7</c:v>
                </c:pt>
                <c:pt idx="4141">
                  <c:v>1.000195E-6</c:v>
                </c:pt>
                <c:pt idx="4142">
                  <c:v>9.8376279999999996E-7</c:v>
                </c:pt>
                <c:pt idx="4143">
                  <c:v>9.8995710000000007E-7</c:v>
                </c:pt>
                <c:pt idx="4144">
                  <c:v>9.9615100000000001E-7</c:v>
                </c:pt>
                <c:pt idx="4145">
                  <c:v>1.0023440000000001E-6</c:v>
                </c:pt>
                <c:pt idx="4146">
                  <c:v>9.8534559999999994E-7</c:v>
                </c:pt>
                <c:pt idx="4147">
                  <c:v>9.9153449999999995E-7</c:v>
                </c:pt>
                <c:pt idx="4148">
                  <c:v>9.9772360000000005E-7</c:v>
                </c:pt>
                <c:pt idx="4149">
                  <c:v>1.0039109999999999E-6</c:v>
                </c:pt>
                <c:pt idx="4150">
                  <c:v>9.8659370000000002E-7</c:v>
                </c:pt>
                <c:pt idx="4151">
                  <c:v>9.9277779999999999E-7</c:v>
                </c:pt>
                <c:pt idx="4152">
                  <c:v>9.9896170000000007E-7</c:v>
                </c:pt>
                <c:pt idx="4153">
                  <c:v>1.0051440000000001E-6</c:v>
                </c:pt>
                <c:pt idx="4154">
                  <c:v>9.8760689999999991E-7</c:v>
                </c:pt>
                <c:pt idx="4155">
                  <c:v>9.9378629999999998E-7</c:v>
                </c:pt>
                <c:pt idx="4156">
                  <c:v>9.9996559999999989E-7</c:v>
                </c:pt>
                <c:pt idx="4157">
                  <c:v>1.0061429999999999E-6</c:v>
                </c:pt>
                <c:pt idx="4158">
                  <c:v>9.8836169999999991E-7</c:v>
                </c:pt>
                <c:pt idx="4159">
                  <c:v>9.9453570000000008E-7</c:v>
                </c:pt>
                <c:pt idx="4160">
                  <c:v>1.000709E-6</c:v>
                </c:pt>
                <c:pt idx="4161">
                  <c:v>9.841726999999999E-7</c:v>
                </c:pt>
                <c:pt idx="4162">
                  <c:v>9.9034339999999996E-7</c:v>
                </c:pt>
                <c:pt idx="4163">
                  <c:v>9.9651330000000008E-7</c:v>
                </c:pt>
                <c:pt idx="4164">
                  <c:v>1.0026820000000001E-6</c:v>
                </c:pt>
                <c:pt idx="4165">
                  <c:v>9.8558830000000005E-7</c:v>
                </c:pt>
                <c:pt idx="4166">
                  <c:v>9.917538000000001E-7</c:v>
                </c:pt>
                <c:pt idx="4167">
                  <c:v>9.9791880000000002E-7</c:v>
                </c:pt>
                <c:pt idx="4168">
                  <c:v>1.004083E-6</c:v>
                </c:pt>
                <c:pt idx="4169">
                  <c:v>9.8663949999999993E-7</c:v>
                </c:pt>
                <c:pt idx="4170">
                  <c:v>9.9279909999999996E-7</c:v>
                </c:pt>
                <c:pt idx="4171">
                  <c:v>9.9895890000000008E-7</c:v>
                </c:pt>
                <c:pt idx="4172">
                  <c:v>1.005117E-6</c:v>
                </c:pt>
                <c:pt idx="4173">
                  <c:v>9.8751680000000003E-7</c:v>
                </c:pt>
                <c:pt idx="4174">
                  <c:v>9.9367169999999995E-7</c:v>
                </c:pt>
                <c:pt idx="4175">
                  <c:v>9.998261999999999E-7</c:v>
                </c:pt>
                <c:pt idx="4176">
                  <c:v>1.0059800000000001E-6</c:v>
                </c:pt>
                <c:pt idx="4177">
                  <c:v>9.8821170000000001E-7</c:v>
                </c:pt>
                <c:pt idx="4178">
                  <c:v>9.9436150000000006E-7</c:v>
                </c:pt>
                <c:pt idx="4179">
                  <c:v>1.0005110000000001E-6</c:v>
                </c:pt>
                <c:pt idx="4180">
                  <c:v>9.838779000000001E-7</c:v>
                </c:pt>
                <c:pt idx="4181">
                  <c:v>9.900242999999999E-7</c:v>
                </c:pt>
                <c:pt idx="4182">
                  <c:v>9.9617050000000002E-7</c:v>
                </c:pt>
                <c:pt idx="4183">
                  <c:v>1.0023159999999999E-6</c:v>
                </c:pt>
                <c:pt idx="4184">
                  <c:v>9.8517239999999994E-7</c:v>
                </c:pt>
                <c:pt idx="4185">
                  <c:v>9.9131349999999999E-7</c:v>
                </c:pt>
                <c:pt idx="4186">
                  <c:v>9.9745420000000007E-7</c:v>
                </c:pt>
                <c:pt idx="4187">
                  <c:v>1.0035940000000001E-6</c:v>
                </c:pt>
                <c:pt idx="4188">
                  <c:v>9.8619659999999993E-7</c:v>
                </c:pt>
                <c:pt idx="4189">
                  <c:v>9.9233300000000008E-7</c:v>
                </c:pt>
                <c:pt idx="4190">
                  <c:v>9.9846919999999992E-7</c:v>
                </c:pt>
                <c:pt idx="4191">
                  <c:v>1.004604E-6</c:v>
                </c:pt>
                <c:pt idx="4192">
                  <c:v>9.8696900000000003E-7</c:v>
                </c:pt>
                <c:pt idx="4193">
                  <c:v>9.9310019999999995E-7</c:v>
                </c:pt>
                <c:pt idx="4194">
                  <c:v>9.992316999999999E-7</c:v>
                </c:pt>
                <c:pt idx="4195">
                  <c:v>1.0053619999999999E-6</c:v>
                </c:pt>
                <c:pt idx="4196">
                  <c:v>9.8756280000000003E-7</c:v>
                </c:pt>
                <c:pt idx="4197">
                  <c:v>9.936898999999999E-7</c:v>
                </c:pt>
                <c:pt idx="4198">
                  <c:v>9.9981699999999999E-7</c:v>
                </c:pt>
                <c:pt idx="4199">
                  <c:v>1.0059430000000001E-6</c:v>
                </c:pt>
                <c:pt idx="4200">
                  <c:v>9.8814790000000002E-7</c:v>
                </c:pt>
                <c:pt idx="4201">
                  <c:v>9.9427160000000006E-7</c:v>
                </c:pt>
                <c:pt idx="4202">
                  <c:v>1.0003950000000001E-6</c:v>
                </c:pt>
                <c:pt idx="4203">
                  <c:v>9.8370039999999997E-7</c:v>
                </c:pt>
                <c:pt idx="4204">
                  <c:v>9.8982029999999998E-7</c:v>
                </c:pt>
                <c:pt idx="4205">
                  <c:v>9.9594029999999993E-7</c:v>
                </c:pt>
                <c:pt idx="4206">
                  <c:v>1.002059E-6</c:v>
                </c:pt>
                <c:pt idx="4207">
                  <c:v>9.8491979999999992E-7</c:v>
                </c:pt>
                <c:pt idx="4208">
                  <c:v>9.9103549999999994E-7</c:v>
                </c:pt>
                <c:pt idx="4209">
                  <c:v>9.971508E-7</c:v>
                </c:pt>
                <c:pt idx="4210">
                  <c:v>1.0032650000000001E-6</c:v>
                </c:pt>
                <c:pt idx="4211">
                  <c:v>9.8580249999999991E-7</c:v>
                </c:pt>
                <c:pt idx="4212">
                  <c:v>9.9191280000000004E-7</c:v>
                </c:pt>
                <c:pt idx="4213">
                  <c:v>9.9802330000000005E-7</c:v>
                </c:pt>
                <c:pt idx="4214">
                  <c:v>1.0041320000000001E-6</c:v>
                </c:pt>
                <c:pt idx="4215">
                  <c:v>9.8650499999999993E-7</c:v>
                </c:pt>
                <c:pt idx="4216">
                  <c:v>9.9261040000000007E-7</c:v>
                </c:pt>
                <c:pt idx="4217">
                  <c:v>9.9871549999999997E-7</c:v>
                </c:pt>
                <c:pt idx="4218">
                  <c:v>1.004819E-6</c:v>
                </c:pt>
                <c:pt idx="4219">
                  <c:v>9.8703130000000008E-7</c:v>
                </c:pt>
                <c:pt idx="4220">
                  <c:v>9.9313119999999996E-7</c:v>
                </c:pt>
                <c:pt idx="4221">
                  <c:v>9.9923089999999996E-7</c:v>
                </c:pt>
                <c:pt idx="4222">
                  <c:v>1.0053290000000001E-6</c:v>
                </c:pt>
                <c:pt idx="4223">
                  <c:v>9.8749319999999997E-7</c:v>
                </c:pt>
                <c:pt idx="4224">
                  <c:v>9.9358769999999996E-7</c:v>
                </c:pt>
                <c:pt idx="4225">
                  <c:v>9.9968189999999992E-7</c:v>
                </c:pt>
                <c:pt idx="4226">
                  <c:v>1.0057749999999999E-6</c:v>
                </c:pt>
                <c:pt idx="4227">
                  <c:v>9.8784549999999998E-7</c:v>
                </c:pt>
                <c:pt idx="4228">
                  <c:v>9.9393500000000004E-7</c:v>
                </c:pt>
                <c:pt idx="4229">
                  <c:v>1.000024E-6</c:v>
                </c:pt>
                <c:pt idx="4230">
                  <c:v>9.8325539999999997E-7</c:v>
                </c:pt>
                <c:pt idx="4231">
                  <c:v>9.8934100000000007E-7</c:v>
                </c:pt>
                <c:pt idx="4232">
                  <c:v>9.9542659999999996E-7</c:v>
                </c:pt>
                <c:pt idx="4233">
                  <c:v>1.0015109999999999E-6</c:v>
                </c:pt>
                <c:pt idx="4234">
                  <c:v>9.8436049999999992E-7</c:v>
                </c:pt>
                <c:pt idx="4235">
                  <c:v>9.904416E-7</c:v>
                </c:pt>
                <c:pt idx="4236">
                  <c:v>9.9652240000000006E-7</c:v>
                </c:pt>
                <c:pt idx="4237">
                  <c:v>1.002602E-6</c:v>
                </c:pt>
                <c:pt idx="4238">
                  <c:v>9.8517710000000005E-7</c:v>
                </c:pt>
                <c:pt idx="4239">
                  <c:v>9.912532E-7</c:v>
                </c:pt>
                <c:pt idx="4240">
                  <c:v>9.9732920000000001E-7</c:v>
                </c:pt>
                <c:pt idx="4241">
                  <c:v>1.0034049999999999E-6</c:v>
                </c:pt>
                <c:pt idx="4242">
                  <c:v>9.8581459999999997E-7</c:v>
                </c:pt>
                <c:pt idx="4243">
                  <c:v>9.9188649999999993E-7</c:v>
                </c:pt>
                <c:pt idx="4244">
                  <c:v>9.9795799999999992E-7</c:v>
                </c:pt>
                <c:pt idx="4245">
                  <c:v>1.004029E-6</c:v>
                </c:pt>
                <c:pt idx="4246">
                  <c:v>9.8617020000000009E-7</c:v>
                </c:pt>
                <c:pt idx="4247">
                  <c:v>9.9223620000000003E-7</c:v>
                </c:pt>
                <c:pt idx="4248">
                  <c:v>9.9830219999999997E-7</c:v>
                </c:pt>
                <c:pt idx="4249">
                  <c:v>1.004367E-6</c:v>
                </c:pt>
                <c:pt idx="4250">
                  <c:v>9.8655460000000007E-7</c:v>
                </c:pt>
                <c:pt idx="4251">
                  <c:v>9.9261570000000002E-7</c:v>
                </c:pt>
                <c:pt idx="4252">
                  <c:v>9.986766000000001E-7</c:v>
                </c:pt>
                <c:pt idx="4253">
                  <c:v>1.0047370000000001E-6</c:v>
                </c:pt>
                <c:pt idx="4254">
                  <c:v>9.8677700000000002E-7</c:v>
                </c:pt>
                <c:pt idx="4255">
                  <c:v>9.9283270000000008E-7</c:v>
                </c:pt>
                <c:pt idx="4256">
                  <c:v>9.9888839999999993E-7</c:v>
                </c:pt>
                <c:pt idx="4257">
                  <c:v>1.004943E-6</c:v>
                </c:pt>
                <c:pt idx="4258">
                  <c:v>9.8704649999999994E-7</c:v>
                </c:pt>
                <c:pt idx="4259">
                  <c:v>9.9309760000000005E-7</c:v>
                </c:pt>
                <c:pt idx="4260">
                  <c:v>9.9914890000000003E-7</c:v>
                </c:pt>
                <c:pt idx="4261">
                  <c:v>1.0051989999999999E-6</c:v>
                </c:pt>
                <c:pt idx="4262">
                  <c:v>9.8722079999999991E-7</c:v>
                </c:pt>
                <c:pt idx="4263">
                  <c:v>9.9326709999999996E-7</c:v>
                </c:pt>
                <c:pt idx="4264">
                  <c:v>9.9931349999999996E-7</c:v>
                </c:pt>
                <c:pt idx="4265">
                  <c:v>1.0053590000000001E-6</c:v>
                </c:pt>
                <c:pt idx="4266">
                  <c:v>9.8734560000000009E-7</c:v>
                </c:pt>
                <c:pt idx="4267">
                  <c:v>9.9338739999999992E-7</c:v>
                </c:pt>
                <c:pt idx="4268">
                  <c:v>9.9942940000000004E-7</c:v>
                </c:pt>
                <c:pt idx="4269">
                  <c:v>1.00547E-6</c:v>
                </c:pt>
                <c:pt idx="4270">
                  <c:v>9.8738400000000005E-7</c:v>
                </c:pt>
                <c:pt idx="4271">
                  <c:v>9.9342119999999992E-7</c:v>
                </c:pt>
                <c:pt idx="4272">
                  <c:v>9.9945800000000003E-7</c:v>
                </c:pt>
                <c:pt idx="4273">
                  <c:v>1.005494E-6</c:v>
                </c:pt>
                <c:pt idx="4274">
                  <c:v>9.8745130000000002E-7</c:v>
                </c:pt>
                <c:pt idx="4275">
                  <c:v>9.9348319999999993E-7</c:v>
                </c:pt>
                <c:pt idx="4276">
                  <c:v>9.9951529999999994E-7</c:v>
                </c:pt>
                <c:pt idx="4277">
                  <c:v>1.005547E-6</c:v>
                </c:pt>
                <c:pt idx="4278">
                  <c:v>9.8751729999999994E-7</c:v>
                </c:pt>
                <c:pt idx="4279">
                  <c:v>9.9354489999999992E-7</c:v>
                </c:pt>
                <c:pt idx="4280">
                  <c:v>9.9957220000000009E-7</c:v>
                </c:pt>
                <c:pt idx="4281">
                  <c:v>1.0055989999999999E-6</c:v>
                </c:pt>
                <c:pt idx="4282">
                  <c:v>9.8751750000000003E-7</c:v>
                </c:pt>
                <c:pt idx="4283">
                  <c:v>9.935399E-7</c:v>
                </c:pt>
                <c:pt idx="4284">
                  <c:v>9.995619E-7</c:v>
                </c:pt>
                <c:pt idx="4285">
                  <c:v>1.0055829999999999E-6</c:v>
                </c:pt>
                <c:pt idx="4286">
                  <c:v>9.8752919999999991E-7</c:v>
                </c:pt>
                <c:pt idx="4287">
                  <c:v>9.9354689999999998E-7</c:v>
                </c:pt>
                <c:pt idx="4288">
                  <c:v>9.995644999999999E-7</c:v>
                </c:pt>
                <c:pt idx="4289">
                  <c:v>1.0055810000000001E-6</c:v>
                </c:pt>
                <c:pt idx="4290">
                  <c:v>9.8753849999999997E-7</c:v>
                </c:pt>
                <c:pt idx="4291">
                  <c:v>9.9355170000000003E-7</c:v>
                </c:pt>
                <c:pt idx="4292">
                  <c:v>9.995651999999999E-7</c:v>
                </c:pt>
                <c:pt idx="4293">
                  <c:v>1.005577E-6</c:v>
                </c:pt>
                <c:pt idx="4294">
                  <c:v>9.8744439999999998E-7</c:v>
                </c:pt>
                <c:pt idx="4295">
                  <c:v>9.9345300000000007E-7</c:v>
                </c:pt>
                <c:pt idx="4296">
                  <c:v>9.9946110000000005E-7</c:v>
                </c:pt>
                <c:pt idx="4297">
                  <c:v>1.0054679999999999E-6</c:v>
                </c:pt>
                <c:pt idx="4298">
                  <c:v>9.8736070000000002E-7</c:v>
                </c:pt>
                <c:pt idx="4299">
                  <c:v>9.9336380000000007E-7</c:v>
                </c:pt>
                <c:pt idx="4300">
                  <c:v>9.9936719999999994E-7</c:v>
                </c:pt>
                <c:pt idx="4301">
                  <c:v>1.00537E-6</c:v>
                </c:pt>
                <c:pt idx="4302">
                  <c:v>9.8731530000000008E-7</c:v>
                </c:pt>
                <c:pt idx="4303">
                  <c:v>9.933138999999999E-7</c:v>
                </c:pt>
                <c:pt idx="4304">
                  <c:v>9.9931260000000008E-7</c:v>
                </c:pt>
                <c:pt idx="4305">
                  <c:v>1.005311E-6</c:v>
                </c:pt>
                <c:pt idx="4306">
                  <c:v>9.872771E-7</c:v>
                </c:pt>
                <c:pt idx="4307">
                  <c:v>9.932714000000001E-7</c:v>
                </c:pt>
                <c:pt idx="4308">
                  <c:v>9.9926579999999993E-7</c:v>
                </c:pt>
                <c:pt idx="4309">
                  <c:v>1.0052590000000001E-6</c:v>
                </c:pt>
                <c:pt idx="4310">
                  <c:v>9.8718920000000005E-7</c:v>
                </c:pt>
                <c:pt idx="4311">
                  <c:v>9.9317910000000007E-7</c:v>
                </c:pt>
                <c:pt idx="4312">
                  <c:v>9.9916859999999992E-7</c:v>
                </c:pt>
                <c:pt idx="4313">
                  <c:v>1.005157E-6</c:v>
                </c:pt>
                <c:pt idx="4314">
                  <c:v>9.8705419999999992E-7</c:v>
                </c:pt>
                <c:pt idx="4315">
                  <c:v>9.9303919999999996E-7</c:v>
                </c:pt>
                <c:pt idx="4316">
                  <c:v>9.9902410000000006E-7</c:v>
                </c:pt>
                <c:pt idx="4317">
                  <c:v>1.0050079999999999E-6</c:v>
                </c:pt>
                <c:pt idx="4318">
                  <c:v>9.869640000000001E-7</c:v>
                </c:pt>
                <c:pt idx="4319">
                  <c:v>9.9294460000000006E-7</c:v>
                </c:pt>
                <c:pt idx="4320">
                  <c:v>9.9892550000000005E-7</c:v>
                </c:pt>
                <c:pt idx="4321">
                  <c:v>1.004905E-6</c:v>
                </c:pt>
                <c:pt idx="4322">
                  <c:v>9.8687660000000006E-7</c:v>
                </c:pt>
                <c:pt idx="4323">
                  <c:v>9.9285319999999991E-7</c:v>
                </c:pt>
                <c:pt idx="4324">
                  <c:v>9.9882979999999997E-7</c:v>
                </c:pt>
                <c:pt idx="4325">
                  <c:v>1.0048060000000001E-6</c:v>
                </c:pt>
                <c:pt idx="4326">
                  <c:v>9.8669370000000003E-7</c:v>
                </c:pt>
                <c:pt idx="4327">
                  <c:v>9.9266559999999998E-7</c:v>
                </c:pt>
                <c:pt idx="4328">
                  <c:v>9.9863770000000002E-7</c:v>
                </c:pt>
                <c:pt idx="4329">
                  <c:v>1.0046089999999999E-6</c:v>
                </c:pt>
                <c:pt idx="4330">
                  <c:v>9.8650149999999993E-7</c:v>
                </c:pt>
                <c:pt idx="4331">
                  <c:v>9.9246860000000005E-7</c:v>
                </c:pt>
                <c:pt idx="4332">
                  <c:v>9.9843560000000001E-7</c:v>
                </c:pt>
                <c:pt idx="4333">
                  <c:v>1.0044019999999999E-6</c:v>
                </c:pt>
                <c:pt idx="4334">
                  <c:v>9.8646459999999991E-7</c:v>
                </c:pt>
                <c:pt idx="4335">
                  <c:v>9.9242729999999995E-7</c:v>
                </c:pt>
                <c:pt idx="4336">
                  <c:v>9.9839030000000001E-7</c:v>
                </c:pt>
                <c:pt idx="4337">
                  <c:v>1.004352E-6</c:v>
                </c:pt>
                <c:pt idx="4338">
                  <c:v>9.862688000000001E-7</c:v>
                </c:pt>
                <c:pt idx="4339">
                  <c:v>9.9222659999999993E-7</c:v>
                </c:pt>
                <c:pt idx="4340">
                  <c:v>9.9818470000000001E-7</c:v>
                </c:pt>
                <c:pt idx="4341">
                  <c:v>1.0041419999999999E-6</c:v>
                </c:pt>
                <c:pt idx="4342">
                  <c:v>9.8607370000000007E-7</c:v>
                </c:pt>
                <c:pt idx="4343">
                  <c:v>9.9202689999999995E-7</c:v>
                </c:pt>
                <c:pt idx="4344">
                  <c:v>9.9797989999999995E-7</c:v>
                </c:pt>
                <c:pt idx="4345">
                  <c:v>1.0039320000000001E-6</c:v>
                </c:pt>
                <c:pt idx="4346">
                  <c:v>9.8592129999999993E-7</c:v>
                </c:pt>
                <c:pt idx="4347">
                  <c:v>9.9186990000000006E-7</c:v>
                </c:pt>
                <c:pt idx="4348">
                  <c:v>9.9781810000000001E-7</c:v>
                </c:pt>
                <c:pt idx="4349">
                  <c:v>1.0037659999999999E-6</c:v>
                </c:pt>
                <c:pt idx="4350">
                  <c:v>9.8580769999999993E-7</c:v>
                </c:pt>
                <c:pt idx="4351">
                  <c:v>9.9175180000000004E-7</c:v>
                </c:pt>
                <c:pt idx="4352">
                  <c:v>9.976958E-7</c:v>
                </c:pt>
                <c:pt idx="4353">
                  <c:v>1.003639E-6</c:v>
                </c:pt>
                <c:pt idx="4354">
                  <c:v>9.8558149999999995E-7</c:v>
                </c:pt>
                <c:pt idx="4355">
                  <c:v>9.915202999999999E-7</c:v>
                </c:pt>
                <c:pt idx="4356">
                  <c:v>9.974592E-7</c:v>
                </c:pt>
                <c:pt idx="4357">
                  <c:v>1.0033969999999999E-6</c:v>
                </c:pt>
                <c:pt idx="4358">
                  <c:v>9.8545060000000009E-7</c:v>
                </c:pt>
                <c:pt idx="4359">
                  <c:v>9.9138499999999995E-7</c:v>
                </c:pt>
                <c:pt idx="4360">
                  <c:v>9.9731949999999997E-7</c:v>
                </c:pt>
                <c:pt idx="4361">
                  <c:v>1.003253E-6</c:v>
                </c:pt>
                <c:pt idx="4362">
                  <c:v>9.8524680000000005E-7</c:v>
                </c:pt>
                <c:pt idx="4363">
                  <c:v>9.9117629999999993E-7</c:v>
                </c:pt>
                <c:pt idx="4364">
                  <c:v>9.9710589999999996E-7</c:v>
                </c:pt>
                <c:pt idx="4365">
                  <c:v>1.0030350000000001E-6</c:v>
                </c:pt>
                <c:pt idx="4366">
                  <c:v>9.8501979999999992E-7</c:v>
                </c:pt>
                <c:pt idx="4367">
                  <c:v>9.909448E-7</c:v>
                </c:pt>
                <c:pt idx="4368">
                  <c:v>9.9686959999999998E-7</c:v>
                </c:pt>
                <c:pt idx="4369">
                  <c:v>1.002793E-6</c:v>
                </c:pt>
                <c:pt idx="4370">
                  <c:v>9.8479009999999996E-7</c:v>
                </c:pt>
                <c:pt idx="4371">
                  <c:v>9.9070990000000002E-7</c:v>
                </c:pt>
                <c:pt idx="4372">
                  <c:v>9.9662970000000007E-7</c:v>
                </c:pt>
                <c:pt idx="4373">
                  <c:v>1.002549E-6</c:v>
                </c:pt>
                <c:pt idx="4374">
                  <c:v>9.8462270000000004E-7</c:v>
                </c:pt>
                <c:pt idx="4375">
                  <c:v>9.9053849999999999E-7</c:v>
                </c:pt>
                <c:pt idx="4376">
                  <c:v>9.9645429999999993E-7</c:v>
                </c:pt>
                <c:pt idx="4377">
                  <c:v>1.0023689999999999E-6</c:v>
                </c:pt>
                <c:pt idx="4378">
                  <c:v>9.843642E-7</c:v>
                </c:pt>
                <c:pt idx="4379">
                  <c:v>9.902751999999999E-7</c:v>
                </c:pt>
                <c:pt idx="4380">
                  <c:v>9.9618620000000001E-7</c:v>
                </c:pt>
                <c:pt idx="4381">
                  <c:v>1.002096E-6</c:v>
                </c:pt>
                <c:pt idx="4382">
                  <c:v>9.8417250000000002E-7</c:v>
                </c:pt>
                <c:pt idx="4383">
                  <c:v>9.9007919999999999E-7</c:v>
                </c:pt>
                <c:pt idx="4384">
                  <c:v>9.9598589999999996E-7</c:v>
                </c:pt>
                <c:pt idx="4385">
                  <c:v>1.0018910000000001E-6</c:v>
                </c:pt>
                <c:pt idx="4386">
                  <c:v>9.8391770000000006E-7</c:v>
                </c:pt>
                <c:pt idx="4387">
                  <c:v>9.8981929999999995E-7</c:v>
                </c:pt>
                <c:pt idx="4388">
                  <c:v>9.9572130000000003E-7</c:v>
                </c:pt>
                <c:pt idx="4389">
                  <c:v>1.001622E-6</c:v>
                </c:pt>
                <c:pt idx="4390">
                  <c:v>9.8372789999999999E-7</c:v>
                </c:pt>
                <c:pt idx="4391">
                  <c:v>9.896253000000001E-7</c:v>
                </c:pt>
                <c:pt idx="4392">
                  <c:v>9.9552300000000004E-7</c:v>
                </c:pt>
                <c:pt idx="4393">
                  <c:v>1.00142E-6</c:v>
                </c:pt>
                <c:pt idx="4394">
                  <c:v>9.8342899999999993E-7</c:v>
                </c:pt>
                <c:pt idx="4395">
                  <c:v>9.8932129999999997E-7</c:v>
                </c:pt>
                <c:pt idx="4396">
                  <c:v>9.9521360000000001E-7</c:v>
                </c:pt>
                <c:pt idx="4397">
                  <c:v>1.001105E-6</c:v>
                </c:pt>
                <c:pt idx="4398">
                  <c:v>9.8318119999999995E-7</c:v>
                </c:pt>
                <c:pt idx="4399">
                  <c:v>9.8906850000000007E-7</c:v>
                </c:pt>
                <c:pt idx="4400">
                  <c:v>9.9495589999999991E-7</c:v>
                </c:pt>
                <c:pt idx="4401">
                  <c:v>1.0008419999999999E-6</c:v>
                </c:pt>
                <c:pt idx="4402">
                  <c:v>9.829785000000001E-7</c:v>
                </c:pt>
                <c:pt idx="4403">
                  <c:v>9.8886209999999992E-7</c:v>
                </c:pt>
                <c:pt idx="4404">
                  <c:v>9.9474529999999998E-7</c:v>
                </c:pt>
                <c:pt idx="4405">
                  <c:v>1.0006279999999999E-6</c:v>
                </c:pt>
                <c:pt idx="4406">
                  <c:v>9.8277510000000003E-7</c:v>
                </c:pt>
                <c:pt idx="4407">
                  <c:v>9.8865399999999995E-7</c:v>
                </c:pt>
                <c:pt idx="4408">
                  <c:v>9.9453290000000009E-7</c:v>
                </c:pt>
                <c:pt idx="4409">
                  <c:v>1.0004110000000001E-6</c:v>
                </c:pt>
                <c:pt idx="4410">
                  <c:v>9.8242060000000009E-7</c:v>
                </c:pt>
                <c:pt idx="4411">
                  <c:v>9.8829420000000006E-7</c:v>
                </c:pt>
                <c:pt idx="4412">
                  <c:v>9.9416770000000009E-7</c:v>
                </c:pt>
                <c:pt idx="4413">
                  <c:v>1.00004E-6</c:v>
                </c:pt>
                <c:pt idx="4414">
                  <c:v>9.8219329999999994E-7</c:v>
                </c:pt>
                <c:pt idx="4415">
                  <c:v>9.8806280000000007E-7</c:v>
                </c:pt>
                <c:pt idx="4416">
                  <c:v>9.9393220000000005E-7</c:v>
                </c:pt>
                <c:pt idx="4417">
                  <c:v>9.998006E-7</c:v>
                </c:pt>
                <c:pt idx="4418">
                  <c:v>1.005669E-6</c:v>
                </c:pt>
                <c:pt idx="4419">
                  <c:v>9.865621999999999E-7</c:v>
                </c:pt>
                <c:pt idx="4420">
                  <c:v>9.924260000000001E-7</c:v>
                </c:pt>
                <c:pt idx="4421">
                  <c:v>9.9828969999999995E-7</c:v>
                </c:pt>
                <c:pt idx="4422">
                  <c:v>1.004152E-6</c:v>
                </c:pt>
                <c:pt idx="4423">
                  <c:v>9.8544130000000002E-7</c:v>
                </c:pt>
                <c:pt idx="4424">
                  <c:v>9.9129980000000006E-7</c:v>
                </c:pt>
                <c:pt idx="4425">
                  <c:v>9.9715819999999995E-7</c:v>
                </c:pt>
                <c:pt idx="4426">
                  <c:v>1.003016E-6</c:v>
                </c:pt>
                <c:pt idx="4427">
                  <c:v>9.8466219999999996E-7</c:v>
                </c:pt>
                <c:pt idx="4428">
                  <c:v>9.9051610000000005E-7</c:v>
                </c:pt>
                <c:pt idx="4429">
                  <c:v>9.9636999999999991E-7</c:v>
                </c:pt>
                <c:pt idx="4430">
                  <c:v>1.0022229999999999E-6</c:v>
                </c:pt>
                <c:pt idx="4431">
                  <c:v>9.8390249999999998E-7</c:v>
                </c:pt>
                <c:pt idx="4432">
                  <c:v>9.8975169999999995E-7</c:v>
                </c:pt>
                <c:pt idx="4433">
                  <c:v>9.9560110000000001E-7</c:v>
                </c:pt>
                <c:pt idx="4434">
                  <c:v>1.0014489999999999E-6</c:v>
                </c:pt>
                <c:pt idx="4435">
                  <c:v>9.8329059999999997E-7</c:v>
                </c:pt>
                <c:pt idx="4436">
                  <c:v>9.8913529999999992E-7</c:v>
                </c:pt>
                <c:pt idx="4437">
                  <c:v>9.9498000000000009E-7</c:v>
                </c:pt>
                <c:pt idx="4438">
                  <c:v>1.000824E-6</c:v>
                </c:pt>
                <c:pt idx="4439">
                  <c:v>9.827421999999999E-7</c:v>
                </c:pt>
                <c:pt idx="4440">
                  <c:v>9.8858270000000008E-7</c:v>
                </c:pt>
                <c:pt idx="4441">
                  <c:v>9.9442369999999996E-7</c:v>
                </c:pt>
                <c:pt idx="4442">
                  <c:v>1.000264E-6</c:v>
                </c:pt>
                <c:pt idx="4443">
                  <c:v>9.8223730000000009E-7</c:v>
                </c:pt>
                <c:pt idx="4444">
                  <c:v>9.8807360000000007E-7</c:v>
                </c:pt>
                <c:pt idx="4445">
                  <c:v>9.9391009999999992E-7</c:v>
                </c:pt>
                <c:pt idx="4446">
                  <c:v>9.9974599999999993E-7</c:v>
                </c:pt>
                <c:pt idx="4447">
                  <c:v>1.0055810000000001E-6</c:v>
                </c:pt>
                <c:pt idx="4448">
                  <c:v>9.8644140000000003E-7</c:v>
                </c:pt>
                <c:pt idx="4449">
                  <c:v>9.9227280000000002E-7</c:v>
                </c:pt>
                <c:pt idx="4450">
                  <c:v>9.9810420000000001E-7</c:v>
                </c:pt>
                <c:pt idx="4451">
                  <c:v>1.0039349999999999E-6</c:v>
                </c:pt>
                <c:pt idx="4452">
                  <c:v>9.8520260000000002E-7</c:v>
                </c:pt>
                <c:pt idx="4453">
                  <c:v>9.910292999999999E-7</c:v>
                </c:pt>
                <c:pt idx="4454">
                  <c:v>9.9685620000000008E-7</c:v>
                </c:pt>
                <c:pt idx="4455">
                  <c:v>1.0026820000000001E-6</c:v>
                </c:pt>
                <c:pt idx="4456">
                  <c:v>9.8419470000000008E-7</c:v>
                </c:pt>
                <c:pt idx="4457">
                  <c:v>9.9001680000000001E-7</c:v>
                </c:pt>
                <c:pt idx="4458">
                  <c:v>9.9583919999999996E-7</c:v>
                </c:pt>
                <c:pt idx="4459">
                  <c:v>1.0016610000000001E-6</c:v>
                </c:pt>
                <c:pt idx="4460">
                  <c:v>9.8334870000000002E-7</c:v>
                </c:pt>
                <c:pt idx="4461">
                  <c:v>9.8916619999999999E-7</c:v>
                </c:pt>
                <c:pt idx="4462">
                  <c:v>9.9498399999999998E-7</c:v>
                </c:pt>
                <c:pt idx="4463">
                  <c:v>1.000801E-6</c:v>
                </c:pt>
                <c:pt idx="4464">
                  <c:v>9.8268240000000003E-7</c:v>
                </c:pt>
                <c:pt idx="4465">
                  <c:v>9.884959000000001E-7</c:v>
                </c:pt>
                <c:pt idx="4466">
                  <c:v>9.9430920000000008E-7</c:v>
                </c:pt>
                <c:pt idx="4467">
                  <c:v>1.0001219999999999E-6</c:v>
                </c:pt>
                <c:pt idx="4468">
                  <c:v>9.8203469999999996E-7</c:v>
                </c:pt>
                <c:pt idx="4469">
                  <c:v>9.8784360000000007E-7</c:v>
                </c:pt>
                <c:pt idx="4470">
                  <c:v>9.9365259999999991E-7</c:v>
                </c:pt>
                <c:pt idx="4471">
                  <c:v>9.9946080000000002E-7</c:v>
                </c:pt>
                <c:pt idx="4472">
                  <c:v>1.0052680000000001E-6</c:v>
                </c:pt>
                <c:pt idx="4473">
                  <c:v>9.8605980000000005E-7</c:v>
                </c:pt>
                <c:pt idx="4474">
                  <c:v>9.9186330000000005E-7</c:v>
                </c:pt>
                <c:pt idx="4475">
                  <c:v>9.976666999999999E-7</c:v>
                </c:pt>
                <c:pt idx="4476">
                  <c:v>1.00347E-6</c:v>
                </c:pt>
                <c:pt idx="4477">
                  <c:v>9.8472580000000007E-7</c:v>
                </c:pt>
                <c:pt idx="4478">
                  <c:v>9.9052480000000005E-7</c:v>
                </c:pt>
                <c:pt idx="4479">
                  <c:v>9.963237000000001E-7</c:v>
                </c:pt>
                <c:pt idx="4480">
                  <c:v>1.0021220000000001E-6</c:v>
                </c:pt>
                <c:pt idx="4481">
                  <c:v>9.8363930000000004E-7</c:v>
                </c:pt>
                <c:pt idx="4482">
                  <c:v>9.8943389999999995E-7</c:v>
                </c:pt>
                <c:pt idx="4483">
                  <c:v>9.9522869999999994E-7</c:v>
                </c:pt>
                <c:pt idx="4484">
                  <c:v>1.001022E-6</c:v>
                </c:pt>
                <c:pt idx="4485">
                  <c:v>9.8272040000000002E-7</c:v>
                </c:pt>
                <c:pt idx="4486">
                  <c:v>9.8851030000000003E-7</c:v>
                </c:pt>
                <c:pt idx="4487">
                  <c:v>9.9430039999999992E-7</c:v>
                </c:pt>
                <c:pt idx="4488">
                  <c:v>1.0000899999999999E-6</c:v>
                </c:pt>
                <c:pt idx="4489">
                  <c:v>9.8186910000000001E-7</c:v>
                </c:pt>
                <c:pt idx="4490">
                  <c:v>9.8765419999999997E-7</c:v>
                </c:pt>
                <c:pt idx="4491">
                  <c:v>9.9343959999999996E-7</c:v>
                </c:pt>
                <c:pt idx="4492">
                  <c:v>9.9922420000000001E-7</c:v>
                </c:pt>
                <c:pt idx="4493">
                  <c:v>1.0050079999999999E-6</c:v>
                </c:pt>
                <c:pt idx="4494">
                  <c:v>9.857898E-7</c:v>
                </c:pt>
                <c:pt idx="4495">
                  <c:v>9.915698000000001E-7</c:v>
                </c:pt>
                <c:pt idx="4496">
                  <c:v>9.9734949999999995E-7</c:v>
                </c:pt>
                <c:pt idx="4497">
                  <c:v>1.0031289999999999E-6</c:v>
                </c:pt>
                <c:pt idx="4498">
                  <c:v>9.8437910000000005E-7</c:v>
                </c:pt>
                <c:pt idx="4499">
                  <c:v>9.9015449999999997E-7</c:v>
                </c:pt>
                <c:pt idx="4500">
                  <c:v>9.9592979999999996E-7</c:v>
                </c:pt>
                <c:pt idx="4501">
                  <c:v>1.001704E-6</c:v>
                </c:pt>
                <c:pt idx="4502">
                  <c:v>9.8316150000000007E-7</c:v>
                </c:pt>
                <c:pt idx="4503">
                  <c:v>9.8893190000000006E-7</c:v>
                </c:pt>
                <c:pt idx="4504">
                  <c:v>9.9470270000000003E-7</c:v>
                </c:pt>
                <c:pt idx="4505">
                  <c:v>1.0004730000000001E-6</c:v>
                </c:pt>
                <c:pt idx="4506">
                  <c:v>9.8218669999999992E-7</c:v>
                </c:pt>
                <c:pt idx="4507">
                  <c:v>9.8795349999999999E-7</c:v>
                </c:pt>
                <c:pt idx="4508">
                  <c:v>9.9372019999999991E-7</c:v>
                </c:pt>
                <c:pt idx="4509">
                  <c:v>9.9948629999999998E-7</c:v>
                </c:pt>
                <c:pt idx="4510">
                  <c:v>1.0052520000000001E-6</c:v>
                </c:pt>
                <c:pt idx="4511">
                  <c:v>9.8589059999999995E-7</c:v>
                </c:pt>
                <c:pt idx="4512">
                  <c:v>9.916522E-7</c:v>
                </c:pt>
                <c:pt idx="4513">
                  <c:v>9.9741399999999993E-7</c:v>
                </c:pt>
                <c:pt idx="4514">
                  <c:v>1.0031749999999999E-6</c:v>
                </c:pt>
                <c:pt idx="4515">
                  <c:v>9.8434850000000001E-7</c:v>
                </c:pt>
                <c:pt idx="4516">
                  <c:v>9.9010490000000005E-7</c:v>
                </c:pt>
                <c:pt idx="4517">
                  <c:v>9.9586179999999999E-7</c:v>
                </c:pt>
                <c:pt idx="4518">
                  <c:v>1.0016179999999999E-6</c:v>
                </c:pt>
                <c:pt idx="4519">
                  <c:v>9.8309920000000002E-7</c:v>
                </c:pt>
                <c:pt idx="4520">
                  <c:v>9.8885189999999997E-7</c:v>
                </c:pt>
                <c:pt idx="4521">
                  <c:v>9.9460480000000002E-7</c:v>
                </c:pt>
                <c:pt idx="4522">
                  <c:v>1.0003570000000001E-6</c:v>
                </c:pt>
                <c:pt idx="4523">
                  <c:v>9.8195349999999997E-7</c:v>
                </c:pt>
                <c:pt idx="4524">
                  <c:v>9.8770129999999993E-7</c:v>
                </c:pt>
                <c:pt idx="4525">
                  <c:v>9.934490999999999E-7</c:v>
                </c:pt>
                <c:pt idx="4526">
                  <c:v>9.9919620000000009E-7</c:v>
                </c:pt>
                <c:pt idx="4527">
                  <c:v>1.004943E-6</c:v>
                </c:pt>
                <c:pt idx="4528">
                  <c:v>9.8563250000000009E-7</c:v>
                </c:pt>
                <c:pt idx="4529">
                  <c:v>9.9137540000000007E-7</c:v>
                </c:pt>
                <c:pt idx="4530">
                  <c:v>9.971181999999999E-7</c:v>
                </c:pt>
                <c:pt idx="4531">
                  <c:v>1.0028599999999999E-6</c:v>
                </c:pt>
                <c:pt idx="4532">
                  <c:v>9.8396629999999996E-7</c:v>
                </c:pt>
                <c:pt idx="4533">
                  <c:v>9.8970469999999992E-7</c:v>
                </c:pt>
                <c:pt idx="4534">
                  <c:v>9.9544269999999992E-7</c:v>
                </c:pt>
                <c:pt idx="4535">
                  <c:v>1.0011799999999999E-6</c:v>
                </c:pt>
                <c:pt idx="4536">
                  <c:v>9.8266689999999992E-7</c:v>
                </c:pt>
                <c:pt idx="4537">
                  <c:v>9.8840080000000008E-7</c:v>
                </c:pt>
                <c:pt idx="4538">
                  <c:v>9.9413470000000002E-7</c:v>
                </c:pt>
                <c:pt idx="4539">
                  <c:v>9.9986810000000006E-7</c:v>
                </c:pt>
                <c:pt idx="4540">
                  <c:v>1.005601E-6</c:v>
                </c:pt>
                <c:pt idx="4541">
                  <c:v>9.8609990000000003E-7</c:v>
                </c:pt>
                <c:pt idx="4542">
                  <c:v>9.9182899999999993E-7</c:v>
                </c:pt>
                <c:pt idx="4543">
                  <c:v>9.9755780000000001E-7</c:v>
                </c:pt>
                <c:pt idx="4544">
                  <c:v>1.003286E-6</c:v>
                </c:pt>
                <c:pt idx="4545">
                  <c:v>9.8426800000000001E-7</c:v>
                </c:pt>
                <c:pt idx="4546">
                  <c:v>9.8999209999999998E-7</c:v>
                </c:pt>
                <c:pt idx="4547">
                  <c:v>9.9571640000000004E-7</c:v>
                </c:pt>
                <c:pt idx="4548">
                  <c:v>1.0014400000000001E-6</c:v>
                </c:pt>
                <c:pt idx="4549">
                  <c:v>9.8280799999999994E-7</c:v>
                </c:pt>
                <c:pt idx="4550">
                  <c:v>9.8852770000000005E-7</c:v>
                </c:pt>
                <c:pt idx="4551">
                  <c:v>9.9424750000000009E-7</c:v>
                </c:pt>
                <c:pt idx="4552">
                  <c:v>9.999670000000001E-7</c:v>
                </c:pt>
                <c:pt idx="4553">
                  <c:v>1.005685E-6</c:v>
                </c:pt>
                <c:pt idx="4554">
                  <c:v>9.8615250000000004E-7</c:v>
                </c:pt>
                <c:pt idx="4555">
                  <c:v>9.9186699999999992E-7</c:v>
                </c:pt>
                <c:pt idx="4556">
                  <c:v>9.975815E-7</c:v>
                </c:pt>
                <c:pt idx="4557">
                  <c:v>1.0032950000000001E-6</c:v>
                </c:pt>
                <c:pt idx="4558">
                  <c:v>9.8426279999999999E-7</c:v>
                </c:pt>
                <c:pt idx="4559">
                  <c:v>9.8997310000000009E-7</c:v>
                </c:pt>
                <c:pt idx="4560">
                  <c:v>9.9568339999999998E-7</c:v>
                </c:pt>
                <c:pt idx="4561">
                  <c:v>1.0013930000000001E-6</c:v>
                </c:pt>
                <c:pt idx="4562">
                  <c:v>9.8275539999999993E-7</c:v>
                </c:pt>
                <c:pt idx="4563">
                  <c:v>9.8846120000000001E-7</c:v>
                </c:pt>
                <c:pt idx="4564">
                  <c:v>9.9416700000000009E-7</c:v>
                </c:pt>
                <c:pt idx="4565">
                  <c:v>9.9987239999999999E-7</c:v>
                </c:pt>
                <c:pt idx="4566">
                  <c:v>1.005577E-6</c:v>
                </c:pt>
                <c:pt idx="4567">
                  <c:v>9.8601000000000003E-7</c:v>
                </c:pt>
                <c:pt idx="4568">
                  <c:v>9.9171149999999997E-7</c:v>
                </c:pt>
                <c:pt idx="4569">
                  <c:v>9.9741289999999997E-7</c:v>
                </c:pt>
                <c:pt idx="4570">
                  <c:v>1.0031139999999999E-6</c:v>
                </c:pt>
                <c:pt idx="4571">
                  <c:v>9.8412060000000001E-7</c:v>
                </c:pt>
                <c:pt idx="4572">
                  <c:v>9.8981819999999999E-7</c:v>
                </c:pt>
                <c:pt idx="4573">
                  <c:v>9.9551640000000003E-7</c:v>
                </c:pt>
                <c:pt idx="4574">
                  <c:v>1.001214E-6</c:v>
                </c:pt>
                <c:pt idx="4575">
                  <c:v>9.8258240000000003E-7</c:v>
                </c:pt>
                <c:pt idx="4576">
                  <c:v>9.882759999999999E-7</c:v>
                </c:pt>
                <c:pt idx="4577">
                  <c:v>9.9396990000000001E-7</c:v>
                </c:pt>
                <c:pt idx="4578">
                  <c:v>9.9966299999999997E-7</c:v>
                </c:pt>
                <c:pt idx="4579">
                  <c:v>1.005355E-6</c:v>
                </c:pt>
                <c:pt idx="4580">
                  <c:v>9.8576470000000001E-7</c:v>
                </c:pt>
                <c:pt idx="4581">
                  <c:v>9.9145299999999992E-7</c:v>
                </c:pt>
                <c:pt idx="4582">
                  <c:v>9.9714139999999999E-7</c:v>
                </c:pt>
                <c:pt idx="4583">
                  <c:v>1.0028289999999999E-6</c:v>
                </c:pt>
                <c:pt idx="4584">
                  <c:v>9.8382519999999994E-7</c:v>
                </c:pt>
                <c:pt idx="4585">
                  <c:v>9.8950909999999999E-7</c:v>
                </c:pt>
                <c:pt idx="4586">
                  <c:v>9.9519309999999998E-7</c:v>
                </c:pt>
                <c:pt idx="4587">
                  <c:v>1.000876E-6</c:v>
                </c:pt>
                <c:pt idx="4588">
                  <c:v>9.8223110000000005E-7</c:v>
                </c:pt>
                <c:pt idx="4589">
                  <c:v>9.8791099999999998E-7</c:v>
                </c:pt>
                <c:pt idx="4590">
                  <c:v>9.9359100000000007E-7</c:v>
                </c:pt>
                <c:pt idx="4591">
                  <c:v>9.9927059999999998E-7</c:v>
                </c:pt>
                <c:pt idx="4592">
                  <c:v>1.004949E-6</c:v>
                </c:pt>
                <c:pt idx="4593">
                  <c:v>9.8535919999999993E-7</c:v>
                </c:pt>
                <c:pt idx="4594">
                  <c:v>9.9103360000000004E-7</c:v>
                </c:pt>
                <c:pt idx="4595">
                  <c:v>9.967083999999999E-7</c:v>
                </c:pt>
                <c:pt idx="4596">
                  <c:v>1.0023830000000001E-6</c:v>
                </c:pt>
                <c:pt idx="4597">
                  <c:v>9.8350890000000008E-7</c:v>
                </c:pt>
                <c:pt idx="4598">
                  <c:v>9.8918040000000004E-7</c:v>
                </c:pt>
                <c:pt idx="4599">
                  <c:v>9.9485229999999997E-7</c:v>
                </c:pt>
                <c:pt idx="4600">
                  <c:v>1.000523E-6</c:v>
                </c:pt>
                <c:pt idx="4601">
                  <c:v>9.8181689999999996E-7</c:v>
                </c:pt>
                <c:pt idx="4602">
                  <c:v>9.8748349999999994E-7</c:v>
                </c:pt>
                <c:pt idx="4603">
                  <c:v>9.9315020000000006E-7</c:v>
                </c:pt>
                <c:pt idx="4604">
                  <c:v>9.9881610000000003E-7</c:v>
                </c:pt>
                <c:pt idx="4605">
                  <c:v>1.004481E-6</c:v>
                </c:pt>
                <c:pt idx="4606">
                  <c:v>9.849472E-7</c:v>
                </c:pt>
                <c:pt idx="4607">
                  <c:v>9.9060829999999992E-7</c:v>
                </c:pt>
                <c:pt idx="4608">
                  <c:v>9.9626959999999994E-7</c:v>
                </c:pt>
                <c:pt idx="4609">
                  <c:v>1.0019300000000001E-6</c:v>
                </c:pt>
                <c:pt idx="4610">
                  <c:v>9.8297020000000006E-7</c:v>
                </c:pt>
                <c:pt idx="4611">
                  <c:v>9.8862749999999996E-7</c:v>
                </c:pt>
                <c:pt idx="4612">
                  <c:v>9.9428469999999993E-7</c:v>
                </c:pt>
                <c:pt idx="4613">
                  <c:v>9.9994090000000008E-7</c:v>
                </c:pt>
                <c:pt idx="4614">
                  <c:v>1.0055970000000001E-6</c:v>
                </c:pt>
                <c:pt idx="4615">
                  <c:v>9.8585359999999999E-7</c:v>
                </c:pt>
                <c:pt idx="4616">
                  <c:v>9.9150570000000009E-7</c:v>
                </c:pt>
                <c:pt idx="4617">
                  <c:v>9.9715770000000004E-7</c:v>
                </c:pt>
                <c:pt idx="4618">
                  <c:v>1.002809E-6</c:v>
                </c:pt>
                <c:pt idx="4619">
                  <c:v>9.836450999999999E-7</c:v>
                </c:pt>
                <c:pt idx="4620">
                  <c:v>9.8929220000000008E-7</c:v>
                </c:pt>
                <c:pt idx="4621">
                  <c:v>9.9494009999999998E-7</c:v>
                </c:pt>
                <c:pt idx="4622">
                  <c:v>1.0005870000000001E-6</c:v>
                </c:pt>
                <c:pt idx="4623">
                  <c:v>9.8185370000000005E-7</c:v>
                </c:pt>
                <c:pt idx="4624">
                  <c:v>9.874967999999999E-7</c:v>
                </c:pt>
                <c:pt idx="4625">
                  <c:v>9.9313999999999991E-7</c:v>
                </c:pt>
                <c:pt idx="4626">
                  <c:v>9.9878260000000006E-7</c:v>
                </c:pt>
                <c:pt idx="4627">
                  <c:v>1.0044240000000001E-6</c:v>
                </c:pt>
                <c:pt idx="4628">
                  <c:v>9.8488340000000001E-7</c:v>
                </c:pt>
                <c:pt idx="4629">
                  <c:v>9.9052189999999991E-7</c:v>
                </c:pt>
                <c:pt idx="4630">
                  <c:v>9.9616030000000008E-7</c:v>
                </c:pt>
                <c:pt idx="4631">
                  <c:v>1.001798E-6</c:v>
                </c:pt>
                <c:pt idx="4632">
                  <c:v>9.8273530000000007E-7</c:v>
                </c:pt>
                <c:pt idx="4633">
                  <c:v>9.8836880000000004E-7</c:v>
                </c:pt>
                <c:pt idx="4634">
                  <c:v>9.9400239999999995E-7</c:v>
                </c:pt>
                <c:pt idx="4635">
                  <c:v>9.9963549999999995E-7</c:v>
                </c:pt>
                <c:pt idx="4636">
                  <c:v>1.0052680000000001E-6</c:v>
                </c:pt>
                <c:pt idx="4637">
                  <c:v>9.854910000000001E-7</c:v>
                </c:pt>
                <c:pt idx="4638">
                  <c:v>9.911198999999999E-7</c:v>
                </c:pt>
                <c:pt idx="4639">
                  <c:v>9.9674909999999994E-7</c:v>
                </c:pt>
                <c:pt idx="4640">
                  <c:v>1.0023769999999999E-6</c:v>
                </c:pt>
                <c:pt idx="4641">
                  <c:v>9.8315390000000002E-7</c:v>
                </c:pt>
                <c:pt idx="4642">
                  <c:v>9.8877820000000008E-7</c:v>
                </c:pt>
                <c:pt idx="4643">
                  <c:v>9.9440239999999998E-7</c:v>
                </c:pt>
                <c:pt idx="4644">
                  <c:v>1.000026E-6</c:v>
                </c:pt>
                <c:pt idx="4645">
                  <c:v>9.8135899999999997E-7</c:v>
                </c:pt>
                <c:pt idx="4646">
                  <c:v>9.8697929999999991E-7</c:v>
                </c:pt>
                <c:pt idx="4647">
                  <c:v>9.9259990000000009E-7</c:v>
                </c:pt>
                <c:pt idx="4648">
                  <c:v>9.9821990000000001E-7</c:v>
                </c:pt>
                <c:pt idx="4649">
                  <c:v>1.003839E-6</c:v>
                </c:pt>
                <c:pt idx="4650">
                  <c:v>9.843106999999999E-7</c:v>
                </c:pt>
                <c:pt idx="4651">
                  <c:v>9.899262E-7</c:v>
                </c:pt>
                <c:pt idx="4652">
                  <c:v>9.9554199999999993E-7</c:v>
                </c:pt>
                <c:pt idx="4653">
                  <c:v>1.0011569999999999E-6</c:v>
                </c:pt>
                <c:pt idx="4654">
                  <c:v>9.8211829999999998E-7</c:v>
                </c:pt>
                <c:pt idx="4655">
                  <c:v>9.8772949999999995E-7</c:v>
                </c:pt>
                <c:pt idx="4656">
                  <c:v>9.9334080000000007E-7</c:v>
                </c:pt>
                <c:pt idx="4657">
                  <c:v>9.9895160000000007E-7</c:v>
                </c:pt>
                <c:pt idx="4658">
                  <c:v>1.0045610000000001E-6</c:v>
                </c:pt>
                <c:pt idx="4659">
                  <c:v>9.847829000000001E-7</c:v>
                </c:pt>
                <c:pt idx="4660">
                  <c:v>9.903887999999999E-7</c:v>
                </c:pt>
                <c:pt idx="4661">
                  <c:v>9.9599499999999994E-7</c:v>
                </c:pt>
                <c:pt idx="4662">
                  <c:v>1.0016000000000001E-6</c:v>
                </c:pt>
                <c:pt idx="4663">
                  <c:v>9.8242380000000005E-7</c:v>
                </c:pt>
                <c:pt idx="4664">
                  <c:v>9.8802509999999989E-7</c:v>
                </c:pt>
                <c:pt idx="4665">
                  <c:v>9.9362639999999995E-7</c:v>
                </c:pt>
                <c:pt idx="4666">
                  <c:v>9.99227E-7</c:v>
                </c:pt>
                <c:pt idx="4667">
                  <c:v>1.004827E-6</c:v>
                </c:pt>
                <c:pt idx="4668">
                  <c:v>9.8498909999999995E-7</c:v>
                </c:pt>
                <c:pt idx="4669">
                  <c:v>9.9058580000000004E-7</c:v>
                </c:pt>
                <c:pt idx="4670">
                  <c:v>9.9618239999999999E-7</c:v>
                </c:pt>
                <c:pt idx="4671">
                  <c:v>1.0017779999999999E-6</c:v>
                </c:pt>
                <c:pt idx="4672">
                  <c:v>9.8255520000000004E-7</c:v>
                </c:pt>
                <c:pt idx="4673">
                  <c:v>9.8814750000000005E-7</c:v>
                </c:pt>
                <c:pt idx="4674">
                  <c:v>9.937401000000001E-7</c:v>
                </c:pt>
                <c:pt idx="4675">
                  <c:v>9.993319E-7</c:v>
                </c:pt>
                <c:pt idx="4676">
                  <c:v>1.0049229999999999E-6</c:v>
                </c:pt>
                <c:pt idx="4677">
                  <c:v>9.8505769999999998E-7</c:v>
                </c:pt>
                <c:pt idx="4678">
                  <c:v>9.9064519999999995E-7</c:v>
                </c:pt>
                <c:pt idx="4679">
                  <c:v>9.9623299999999994E-7</c:v>
                </c:pt>
                <c:pt idx="4680">
                  <c:v>1.00182E-6</c:v>
                </c:pt>
                <c:pt idx="4681">
                  <c:v>9.8256070000000008E-7</c:v>
                </c:pt>
                <c:pt idx="4682">
                  <c:v>9.8814379999999997E-7</c:v>
                </c:pt>
                <c:pt idx="4683">
                  <c:v>9.9372709999999995E-7</c:v>
                </c:pt>
                <c:pt idx="4684">
                  <c:v>9.9930969999999994E-7</c:v>
                </c:pt>
                <c:pt idx="4685">
                  <c:v>1.0048910000000001E-6</c:v>
                </c:pt>
                <c:pt idx="4686">
                  <c:v>9.8492909999999998E-7</c:v>
                </c:pt>
                <c:pt idx="4687">
                  <c:v>9.9050679999999998E-7</c:v>
                </c:pt>
                <c:pt idx="4688">
                  <c:v>9.9608459999999991E-7</c:v>
                </c:pt>
                <c:pt idx="4689">
                  <c:v>1.0016620000000001E-6</c:v>
                </c:pt>
                <c:pt idx="4690">
                  <c:v>9.8250040000000009E-7</c:v>
                </c:pt>
                <c:pt idx="4691">
                  <c:v>9.8807400000000004E-7</c:v>
                </c:pt>
                <c:pt idx="4692">
                  <c:v>9.9364769999999992E-7</c:v>
                </c:pt>
                <c:pt idx="4693">
                  <c:v>9.9922109999999999E-7</c:v>
                </c:pt>
                <c:pt idx="4694">
                  <c:v>1.0047939999999999E-6</c:v>
                </c:pt>
                <c:pt idx="4695">
                  <c:v>9.8484349999999991E-7</c:v>
                </c:pt>
                <c:pt idx="4696">
                  <c:v>9.9041269999999999E-7</c:v>
                </c:pt>
                <c:pt idx="4697">
                  <c:v>9.9598209999999994E-7</c:v>
                </c:pt>
                <c:pt idx="4698">
                  <c:v>1.001551E-6</c:v>
                </c:pt>
                <c:pt idx="4699">
                  <c:v>9.8231340000000001E-7</c:v>
                </c:pt>
                <c:pt idx="4700">
                  <c:v>9.8787920000000004E-7</c:v>
                </c:pt>
                <c:pt idx="4701">
                  <c:v>9.9344479999999998E-7</c:v>
                </c:pt>
                <c:pt idx="4702">
                  <c:v>9.9900980000000007E-7</c:v>
                </c:pt>
                <c:pt idx="4703">
                  <c:v>1.004574E-6</c:v>
                </c:pt>
                <c:pt idx="4704">
                  <c:v>9.8462569999999991E-7</c:v>
                </c:pt>
                <c:pt idx="4705">
                  <c:v>9.901860000000001E-7</c:v>
                </c:pt>
                <c:pt idx="4706">
                  <c:v>9.9574649999999996E-7</c:v>
                </c:pt>
                <c:pt idx="4707">
                  <c:v>1.001306E-6</c:v>
                </c:pt>
                <c:pt idx="4708">
                  <c:v>9.8211360000000009E-7</c:v>
                </c:pt>
                <c:pt idx="4709">
                  <c:v>9.876699999999999E-7</c:v>
                </c:pt>
                <c:pt idx="4710">
                  <c:v>9.9322650000000007E-7</c:v>
                </c:pt>
                <c:pt idx="4711">
                  <c:v>9.9878220000000009E-7</c:v>
                </c:pt>
                <c:pt idx="4712">
                  <c:v>1.004337E-6</c:v>
                </c:pt>
                <c:pt idx="4713">
                  <c:v>9.8436550000000005E-7</c:v>
                </c:pt>
                <c:pt idx="4714">
                  <c:v>9.899168E-7</c:v>
                </c:pt>
                <c:pt idx="4715">
                  <c:v>9.9546820000000009E-7</c:v>
                </c:pt>
                <c:pt idx="4716">
                  <c:v>1.0010189999999999E-6</c:v>
                </c:pt>
                <c:pt idx="4717">
                  <c:v>9.817454E-7</c:v>
                </c:pt>
                <c:pt idx="4718">
                  <c:v>9.8729240000000002E-7</c:v>
                </c:pt>
                <c:pt idx="4719">
                  <c:v>9.9283919999999995E-7</c:v>
                </c:pt>
                <c:pt idx="4720">
                  <c:v>9.9838549999999996E-7</c:v>
                </c:pt>
                <c:pt idx="4721">
                  <c:v>1.003931E-6</c:v>
                </c:pt>
                <c:pt idx="4722">
                  <c:v>9.8411619999999993E-7</c:v>
                </c:pt>
                <c:pt idx="4723">
                  <c:v>9.8965890000000002E-7</c:v>
                </c:pt>
                <c:pt idx="4724">
                  <c:v>9.9520170000000004E-7</c:v>
                </c:pt>
                <c:pt idx="4725">
                  <c:v>1.000744E-6</c:v>
                </c:pt>
                <c:pt idx="4726">
                  <c:v>9.8155139999999994E-7</c:v>
                </c:pt>
                <c:pt idx="4727">
                  <c:v>9.8709030000000001E-7</c:v>
                </c:pt>
                <c:pt idx="4728">
                  <c:v>9.9262899999999999E-7</c:v>
                </c:pt>
                <c:pt idx="4729">
                  <c:v>9.981673E-7</c:v>
                </c:pt>
                <c:pt idx="4730">
                  <c:v>1.0037049999999999E-6</c:v>
                </c:pt>
                <c:pt idx="4731">
                  <c:v>9.8380809999999996E-7</c:v>
                </c:pt>
                <c:pt idx="4732">
                  <c:v>9.893420000000001E-7</c:v>
                </c:pt>
                <c:pt idx="4733">
                  <c:v>9.9487599999999997E-7</c:v>
                </c:pt>
                <c:pt idx="4734">
                  <c:v>1.000409E-6</c:v>
                </c:pt>
                <c:pt idx="4735">
                  <c:v>9.8111500000000001E-7</c:v>
                </c:pt>
                <c:pt idx="4736">
                  <c:v>9.8664399999999995E-7</c:v>
                </c:pt>
                <c:pt idx="4737">
                  <c:v>9.9217310000000004E-7</c:v>
                </c:pt>
                <c:pt idx="4738">
                  <c:v>9.9770139999999999E-7</c:v>
                </c:pt>
                <c:pt idx="4739">
                  <c:v>1.0032289999999999E-6</c:v>
                </c:pt>
                <c:pt idx="4740">
                  <c:v>9.8339339999999997E-7</c:v>
                </c:pt>
                <c:pt idx="4741">
                  <c:v>9.8891730000000004E-7</c:v>
                </c:pt>
                <c:pt idx="4742">
                  <c:v>9.9444149999999994E-7</c:v>
                </c:pt>
                <c:pt idx="4743">
                  <c:v>9.9996509999999999E-7</c:v>
                </c:pt>
                <c:pt idx="4744">
                  <c:v>1.005488E-6</c:v>
                </c:pt>
                <c:pt idx="4745">
                  <c:v>9.852293000000001E-7</c:v>
                </c:pt>
                <c:pt idx="4746">
                  <c:v>9.9074899999999997E-7</c:v>
                </c:pt>
                <c:pt idx="4747">
                  <c:v>9.9626870000000006E-7</c:v>
                </c:pt>
                <c:pt idx="4748">
                  <c:v>1.001788E-6</c:v>
                </c:pt>
                <c:pt idx="4749">
                  <c:v>9.8225419999999999E-7</c:v>
                </c:pt>
                <c:pt idx="4750">
                  <c:v>9.8776929999999991E-7</c:v>
                </c:pt>
                <c:pt idx="4751">
                  <c:v>9.9328449999999998E-7</c:v>
                </c:pt>
                <c:pt idx="4752">
                  <c:v>9.9879919999999993E-7</c:v>
                </c:pt>
                <c:pt idx="4753">
                  <c:v>1.004313E-6</c:v>
                </c:pt>
                <c:pt idx="4754">
                  <c:v>9.8413979999999999E-7</c:v>
                </c:pt>
                <c:pt idx="4755">
                  <c:v>9.8964959999999995E-7</c:v>
                </c:pt>
                <c:pt idx="4756">
                  <c:v>9.9515939999999991E-7</c:v>
                </c:pt>
                <c:pt idx="4757">
                  <c:v>1.000668E-6</c:v>
                </c:pt>
                <c:pt idx="4758">
                  <c:v>9.8139820000000007E-7</c:v>
                </c:pt>
                <c:pt idx="4759">
                  <c:v>9.8690389999999999E-7</c:v>
                </c:pt>
                <c:pt idx="4760">
                  <c:v>9.9240949999999996E-7</c:v>
                </c:pt>
                <c:pt idx="4761">
                  <c:v>9.9791469999999997E-7</c:v>
                </c:pt>
                <c:pt idx="4762">
                  <c:v>1.0034190000000001E-6</c:v>
                </c:pt>
                <c:pt idx="4763">
                  <c:v>9.8347480000000005E-7</c:v>
                </c:pt>
                <c:pt idx="4764">
                  <c:v>9.8897569999999992E-7</c:v>
                </c:pt>
                <c:pt idx="4765">
                  <c:v>9.9447690000000003E-7</c:v>
                </c:pt>
                <c:pt idx="4766">
                  <c:v>9.9997739999999992E-7</c:v>
                </c:pt>
                <c:pt idx="4767">
                  <c:v>1.0054769999999999E-6</c:v>
                </c:pt>
                <c:pt idx="4768">
                  <c:v>9.8507509999999999E-7</c:v>
                </c:pt>
                <c:pt idx="4769">
                  <c:v>9.9057059999999996E-7</c:v>
                </c:pt>
                <c:pt idx="4770">
                  <c:v>9.9606620000000008E-7</c:v>
                </c:pt>
                <c:pt idx="4771">
                  <c:v>1.0015610000000001E-6</c:v>
                </c:pt>
                <c:pt idx="4772">
                  <c:v>9.8196429999999997E-7</c:v>
                </c:pt>
                <c:pt idx="4773">
                  <c:v>9.8745550000000001E-7</c:v>
                </c:pt>
                <c:pt idx="4774">
                  <c:v>9.9294670000000005E-7</c:v>
                </c:pt>
                <c:pt idx="4775">
                  <c:v>9.984372000000001E-7</c:v>
                </c:pt>
                <c:pt idx="4776">
                  <c:v>1.0039269999999999E-6</c:v>
                </c:pt>
                <c:pt idx="4777">
                  <c:v>9.839131000000001E-7</c:v>
                </c:pt>
                <c:pt idx="4778">
                  <c:v>9.8939969999999998E-7</c:v>
                </c:pt>
                <c:pt idx="4779">
                  <c:v>9.948864E-7</c:v>
                </c:pt>
                <c:pt idx="4780">
                  <c:v>1.0003730000000001E-6</c:v>
                </c:pt>
                <c:pt idx="4781">
                  <c:v>9.810251E-7</c:v>
                </c:pt>
                <c:pt idx="4782">
                  <c:v>9.8650769999999998E-7</c:v>
                </c:pt>
                <c:pt idx="4783">
                  <c:v>9.9199050000000004E-7</c:v>
                </c:pt>
                <c:pt idx="4784">
                  <c:v>9.9747279999999999E-7</c:v>
                </c:pt>
                <c:pt idx="4785">
                  <c:v>1.002954E-6</c:v>
                </c:pt>
                <c:pt idx="4786">
                  <c:v>9.8301720000000008E-7</c:v>
                </c:pt>
                <c:pt idx="4787">
                  <c:v>9.8849479999999992E-7</c:v>
                </c:pt>
                <c:pt idx="4788">
                  <c:v>9.9397279999999994E-7</c:v>
                </c:pt>
                <c:pt idx="4789">
                  <c:v>9.9945030000000005E-7</c:v>
                </c:pt>
                <c:pt idx="4790">
                  <c:v>1.004927E-6</c:v>
                </c:pt>
                <c:pt idx="4791">
                  <c:v>9.844594999999999E-7</c:v>
                </c:pt>
                <c:pt idx="4792">
                  <c:v>9.8993219999999996E-7</c:v>
                </c:pt>
                <c:pt idx="4793">
                  <c:v>9.9540490000000002E-7</c:v>
                </c:pt>
                <c:pt idx="4794">
                  <c:v>1.000877E-6</c:v>
                </c:pt>
                <c:pt idx="4795">
                  <c:v>9.8139459999999993E-7</c:v>
                </c:pt>
                <c:pt idx="4796">
                  <c:v>9.8686340000000004E-7</c:v>
                </c:pt>
                <c:pt idx="4797">
                  <c:v>9.9233200000000005E-7</c:v>
                </c:pt>
                <c:pt idx="4798">
                  <c:v>9.9780020000000009E-7</c:v>
                </c:pt>
                <c:pt idx="4799">
                  <c:v>1.003268E-6</c:v>
                </c:pt>
                <c:pt idx="4800">
                  <c:v>9.8314499999999993E-7</c:v>
                </c:pt>
                <c:pt idx="4801">
                  <c:v>9.8860899999999998E-7</c:v>
                </c:pt>
                <c:pt idx="4802">
                  <c:v>9.9407319999999992E-7</c:v>
                </c:pt>
                <c:pt idx="4803">
                  <c:v>9.9953670000000006E-7</c:v>
                </c:pt>
                <c:pt idx="4804">
                  <c:v>1.0049990000000001E-6</c:v>
                </c:pt>
                <c:pt idx="4805">
                  <c:v>9.8463320000000001E-7</c:v>
                </c:pt>
                <c:pt idx="4806">
                  <c:v>9.9009310000000002E-7</c:v>
                </c:pt>
                <c:pt idx="4807">
                  <c:v>9.955531999999999E-7</c:v>
                </c:pt>
                <c:pt idx="4808">
                  <c:v>1.0010119999999999E-6</c:v>
                </c:pt>
                <c:pt idx="4809">
                  <c:v>9.8138010000000006E-7</c:v>
                </c:pt>
                <c:pt idx="4810">
                  <c:v>9.8683550000000005E-7</c:v>
                </c:pt>
                <c:pt idx="4811">
                  <c:v>9.9229090000000004E-7</c:v>
                </c:pt>
                <c:pt idx="4812">
                  <c:v>9.9774560000000002E-7</c:v>
                </c:pt>
                <c:pt idx="4813">
                  <c:v>1.0032E-6</c:v>
                </c:pt>
                <c:pt idx="4814">
                  <c:v>9.8308749999999993E-7</c:v>
                </c:pt>
                <c:pt idx="4815">
                  <c:v>9.8853799999999993E-7</c:v>
                </c:pt>
                <c:pt idx="4816">
                  <c:v>9.9398849999999993E-7</c:v>
                </c:pt>
                <c:pt idx="4817">
                  <c:v>9.9943819999999999E-7</c:v>
                </c:pt>
                <c:pt idx="4818">
                  <c:v>1.004887E-6</c:v>
                </c:pt>
                <c:pt idx="4819">
                  <c:v>9.8440970000000009E-7</c:v>
                </c:pt>
                <c:pt idx="4820">
                  <c:v>9.898553000000001E-7</c:v>
                </c:pt>
                <c:pt idx="4821">
                  <c:v>9.9530079999999996E-7</c:v>
                </c:pt>
                <c:pt idx="4822">
                  <c:v>1.000745E-6</c:v>
                </c:pt>
                <c:pt idx="4823">
                  <c:v>9.811950000000001E-7</c:v>
                </c:pt>
                <c:pt idx="4824">
                  <c:v>9.866366E-7</c:v>
                </c:pt>
                <c:pt idx="4825">
                  <c:v>9.9207849999999993E-7</c:v>
                </c:pt>
                <c:pt idx="4826">
                  <c:v>9.9751940000000005E-7</c:v>
                </c:pt>
                <c:pt idx="4827">
                  <c:v>1.0029599999999999E-6</c:v>
                </c:pt>
                <c:pt idx="4828">
                  <c:v>9.8279189999999998E-7</c:v>
                </c:pt>
                <c:pt idx="4829">
                  <c:v>9.8822830000000008E-7</c:v>
                </c:pt>
                <c:pt idx="4830">
                  <c:v>9.9366479999999991E-7</c:v>
                </c:pt>
                <c:pt idx="4831">
                  <c:v>9.9910089999999998E-7</c:v>
                </c:pt>
                <c:pt idx="4832">
                  <c:v>1.004536E-6</c:v>
                </c:pt>
                <c:pt idx="4833">
                  <c:v>9.8408050000000002E-7</c:v>
                </c:pt>
                <c:pt idx="4834">
                  <c:v>9.895131000000001E-7</c:v>
                </c:pt>
                <c:pt idx="4835">
                  <c:v>9.9494590000000006E-7</c:v>
                </c:pt>
                <c:pt idx="4836">
                  <c:v>1.000378E-6</c:v>
                </c:pt>
                <c:pt idx="4837">
                  <c:v>9.808917999999999E-7</c:v>
                </c:pt>
                <c:pt idx="4838">
                  <c:v>9.8632099999999993E-7</c:v>
                </c:pt>
                <c:pt idx="4839">
                  <c:v>9.9175049999999998E-7</c:v>
                </c:pt>
                <c:pt idx="4840">
                  <c:v>9.9717930000000004E-7</c:v>
                </c:pt>
                <c:pt idx="4841">
                  <c:v>1.0026069999999999E-6</c:v>
                </c:pt>
                <c:pt idx="4842">
                  <c:v>9.8241109999999993E-7</c:v>
                </c:pt>
                <c:pt idx="4843">
                  <c:v>9.8783530000000003E-7</c:v>
                </c:pt>
                <c:pt idx="4844">
                  <c:v>9.9325960000000007E-7</c:v>
                </c:pt>
                <c:pt idx="4845">
                  <c:v>9.986831999999999E-7</c:v>
                </c:pt>
                <c:pt idx="4846">
                  <c:v>1.004106E-6</c:v>
                </c:pt>
                <c:pt idx="4847">
                  <c:v>9.8362339999999996E-7</c:v>
                </c:pt>
                <c:pt idx="4848">
                  <c:v>9.8904270000000007E-7</c:v>
                </c:pt>
                <c:pt idx="4849">
                  <c:v>9.9446169999999995E-7</c:v>
                </c:pt>
                <c:pt idx="4850">
                  <c:v>9.9988019999999991E-7</c:v>
                </c:pt>
                <c:pt idx="4851">
                  <c:v>1.0052980000000001E-6</c:v>
                </c:pt>
                <c:pt idx="4852">
                  <c:v>9.8462550000000003E-7</c:v>
                </c:pt>
                <c:pt idx="4853">
                  <c:v>9.900400000000001E-7</c:v>
                </c:pt>
                <c:pt idx="4854">
                  <c:v>9.9545430000000007E-7</c:v>
                </c:pt>
                <c:pt idx="4855">
                  <c:v>1.000868E-6</c:v>
                </c:pt>
                <c:pt idx="4856">
                  <c:v>9.8121329999999999E-7</c:v>
                </c:pt>
                <c:pt idx="4857">
                  <c:v>9.8662400000000003E-7</c:v>
                </c:pt>
                <c:pt idx="4858">
                  <c:v>9.920349999999999E-7</c:v>
                </c:pt>
                <c:pt idx="4859">
                  <c:v>9.9744539999999991E-7</c:v>
                </c:pt>
                <c:pt idx="4860">
                  <c:v>1.002855E-6</c:v>
                </c:pt>
                <c:pt idx="4861">
                  <c:v>9.826421999999999E-7</c:v>
                </c:pt>
                <c:pt idx="4862">
                  <c:v>9.8804850000000007E-7</c:v>
                </c:pt>
                <c:pt idx="4863">
                  <c:v>9.9345499999999992E-7</c:v>
                </c:pt>
                <c:pt idx="4864">
                  <c:v>9.988606000000001E-7</c:v>
                </c:pt>
                <c:pt idx="4865">
                  <c:v>1.0042649999999999E-6</c:v>
                </c:pt>
                <c:pt idx="4866">
                  <c:v>9.8364089999999992E-7</c:v>
                </c:pt>
                <c:pt idx="4867">
                  <c:v>9.8904149999999996E-7</c:v>
                </c:pt>
                <c:pt idx="4868">
                  <c:v>9.9444219999999994E-7</c:v>
                </c:pt>
                <c:pt idx="4869">
                  <c:v>9.9984230000000007E-7</c:v>
                </c:pt>
                <c:pt idx="4870">
                  <c:v>1.005241E-6</c:v>
                </c:pt>
                <c:pt idx="4871">
                  <c:v>9.8453590000000006E-7</c:v>
                </c:pt>
                <c:pt idx="4872">
                  <c:v>9.899322999999999E-7</c:v>
                </c:pt>
                <c:pt idx="4873">
                  <c:v>9.9532890000000004E-7</c:v>
                </c:pt>
                <c:pt idx="4874">
                  <c:v>1.0007250000000001E-6</c:v>
                </c:pt>
                <c:pt idx="4875">
                  <c:v>9.8098649999999995E-7</c:v>
                </c:pt>
                <c:pt idx="4876">
                  <c:v>9.8637909999999999E-7</c:v>
                </c:pt>
                <c:pt idx="4877">
                  <c:v>9.9177209999999999E-7</c:v>
                </c:pt>
                <c:pt idx="4878">
                  <c:v>9.971641999999999E-7</c:v>
                </c:pt>
                <c:pt idx="4879">
                  <c:v>1.002556E-6</c:v>
                </c:pt>
                <c:pt idx="4880">
                  <c:v>9.8238050000000011E-7</c:v>
                </c:pt>
                <c:pt idx="4881">
                  <c:v>9.8776919999999997E-7</c:v>
                </c:pt>
                <c:pt idx="4882">
                  <c:v>9.9315750000000007E-7</c:v>
                </c:pt>
                <c:pt idx="4883">
                  <c:v>9.985451999999999E-7</c:v>
                </c:pt>
                <c:pt idx="4884">
                  <c:v>1.0039330000000001E-6</c:v>
                </c:pt>
                <c:pt idx="4885">
                  <c:v>9.8338250000000002E-7</c:v>
                </c:pt>
                <c:pt idx="4886">
                  <c:v>9.8876619999999996E-7</c:v>
                </c:pt>
                <c:pt idx="4887">
                  <c:v>9.9415000000000004E-7</c:v>
                </c:pt>
                <c:pt idx="4888">
                  <c:v>9.9953330000000001E-7</c:v>
                </c:pt>
                <c:pt idx="4889">
                  <c:v>1.0049159999999999E-6</c:v>
                </c:pt>
                <c:pt idx="4890">
                  <c:v>9.8416520000000001E-7</c:v>
                </c:pt>
                <c:pt idx="4891">
                  <c:v>9.8954420000000005E-7</c:v>
                </c:pt>
                <c:pt idx="4892">
                  <c:v>9.9492299999999999E-7</c:v>
                </c:pt>
                <c:pt idx="4893">
                  <c:v>1.000301E-6</c:v>
                </c:pt>
                <c:pt idx="4894">
                  <c:v>9.8057839999999998E-7</c:v>
                </c:pt>
                <c:pt idx="4895">
                  <c:v>9.8595269999999991E-7</c:v>
                </c:pt>
                <c:pt idx="4896">
                  <c:v>9.9132749999999995E-7</c:v>
                </c:pt>
                <c:pt idx="4897">
                  <c:v>9.9670199999999997E-7</c:v>
                </c:pt>
                <c:pt idx="4898">
                  <c:v>1.0020760000000001E-6</c:v>
                </c:pt>
                <c:pt idx="4899">
                  <c:v>9.8186289999999996E-7</c:v>
                </c:pt>
                <c:pt idx="4900">
                  <c:v>9.8723350000000002E-7</c:v>
                </c:pt>
                <c:pt idx="4901">
                  <c:v>9.9260420000000002E-7</c:v>
                </c:pt>
                <c:pt idx="4902">
                  <c:v>9.9797420000000002E-7</c:v>
                </c:pt>
                <c:pt idx="4903">
                  <c:v>1.0033429999999999E-6</c:v>
                </c:pt>
                <c:pt idx="4904">
                  <c:v>9.8279430000000001E-7</c:v>
                </c:pt>
                <c:pt idx="4905">
                  <c:v>9.8816010000000002E-7</c:v>
                </c:pt>
                <c:pt idx="4906">
                  <c:v>9.9352599999999997E-7</c:v>
                </c:pt>
                <c:pt idx="4907">
                  <c:v>9.9889119999999993E-7</c:v>
                </c:pt>
                <c:pt idx="4908">
                  <c:v>1.0042550000000001E-6</c:v>
                </c:pt>
                <c:pt idx="4909">
                  <c:v>9.8357179999999998E-7</c:v>
                </c:pt>
                <c:pt idx="4910">
                  <c:v>9.8893300000000003E-7</c:v>
                </c:pt>
                <c:pt idx="4911">
                  <c:v>9.9429409999999994E-7</c:v>
                </c:pt>
                <c:pt idx="4912">
                  <c:v>9.996543999999999E-7</c:v>
                </c:pt>
                <c:pt idx="4913">
                  <c:v>1.0050140000000001E-6</c:v>
                </c:pt>
                <c:pt idx="4914">
                  <c:v>9.8422599999999991E-7</c:v>
                </c:pt>
                <c:pt idx="4915">
                  <c:v>9.8958269999999995E-7</c:v>
                </c:pt>
                <c:pt idx="4916">
                  <c:v>9.949392000000001E-7</c:v>
                </c:pt>
                <c:pt idx="4917">
                  <c:v>1.0002950000000001E-6</c:v>
                </c:pt>
                <c:pt idx="4918">
                  <c:v>9.8049519999999992E-7</c:v>
                </c:pt>
                <c:pt idx="4919">
                  <c:v>9.8584779999999991E-7</c:v>
                </c:pt>
                <c:pt idx="4920">
                  <c:v>9.912003999999999E-7</c:v>
                </c:pt>
                <c:pt idx="4921">
                  <c:v>9.9655259999999992E-7</c:v>
                </c:pt>
                <c:pt idx="4922">
                  <c:v>1.001904E-6</c:v>
                </c:pt>
                <c:pt idx="4923">
                  <c:v>9.8159380000000001E-7</c:v>
                </c:pt>
                <c:pt idx="4924">
                  <c:v>9.8694189999999998E-7</c:v>
                </c:pt>
                <c:pt idx="4925">
                  <c:v>9.922901000000001E-7</c:v>
                </c:pt>
                <c:pt idx="4926">
                  <c:v>9.9763750000000007E-7</c:v>
                </c:pt>
                <c:pt idx="4927">
                  <c:v>1.002984E-6</c:v>
                </c:pt>
                <c:pt idx="4928">
                  <c:v>9.8244260000000006E-7</c:v>
                </c:pt>
                <c:pt idx="4929">
                  <c:v>9.8778589999999998E-7</c:v>
                </c:pt>
                <c:pt idx="4930">
                  <c:v>9.9312860000000006E-7</c:v>
                </c:pt>
                <c:pt idx="4931">
                  <c:v>9.9847089999999995E-7</c:v>
                </c:pt>
                <c:pt idx="4932">
                  <c:v>1.003813E-6</c:v>
                </c:pt>
                <c:pt idx="4933">
                  <c:v>9.8307540000000008E-7</c:v>
                </c:pt>
                <c:pt idx="4934">
                  <c:v>9.8841389999999995E-7</c:v>
                </c:pt>
                <c:pt idx="4935">
                  <c:v>9.9375189999999992E-7</c:v>
                </c:pt>
                <c:pt idx="4936">
                  <c:v>9.9908960000000007E-7</c:v>
                </c:pt>
                <c:pt idx="4937">
                  <c:v>1.0044259999999999E-6</c:v>
                </c:pt>
                <c:pt idx="4938">
                  <c:v>9.8361679999999995E-7</c:v>
                </c:pt>
                <c:pt idx="4939">
                  <c:v>9.8895040000000005E-7</c:v>
                </c:pt>
                <c:pt idx="4940">
                  <c:v>9.9428399999999993E-7</c:v>
                </c:pt>
                <c:pt idx="4941">
                  <c:v>9.9961680000000009E-7</c:v>
                </c:pt>
                <c:pt idx="4942">
                  <c:v>1.004949E-6</c:v>
                </c:pt>
                <c:pt idx="4943">
                  <c:v>9.8406410000000004E-7</c:v>
                </c:pt>
                <c:pt idx="4944">
                  <c:v>9.8939330000000005E-7</c:v>
                </c:pt>
                <c:pt idx="4945">
                  <c:v>9.9472269999999995E-7</c:v>
                </c:pt>
                <c:pt idx="4946">
                  <c:v>1.0000510000000001E-6</c:v>
                </c:pt>
                <c:pt idx="4947">
                  <c:v>9.8009220000000002E-7</c:v>
                </c:pt>
                <c:pt idx="4948">
                  <c:v>9.854170999999999E-7</c:v>
                </c:pt>
                <c:pt idx="4949">
                  <c:v>9.9074209999999993E-7</c:v>
                </c:pt>
                <c:pt idx="4950">
                  <c:v>9.9606660000000005E-7</c:v>
                </c:pt>
                <c:pt idx="4951">
                  <c:v>1.00139E-6</c:v>
                </c:pt>
                <c:pt idx="4952">
                  <c:v>9.8120060000000008E-7</c:v>
                </c:pt>
                <c:pt idx="4953">
                  <c:v>9.8652220000000006E-7</c:v>
                </c:pt>
                <c:pt idx="4954">
                  <c:v>9.9184359999999995E-7</c:v>
                </c:pt>
                <c:pt idx="4955">
                  <c:v>9.9716449999999993E-7</c:v>
                </c:pt>
                <c:pt idx="4956">
                  <c:v>1.0024839999999999E-6</c:v>
                </c:pt>
                <c:pt idx="4957">
                  <c:v>9.8194320000000008E-7</c:v>
                </c:pt>
                <c:pt idx="4958">
                  <c:v>9.8726009999999995E-7</c:v>
                </c:pt>
                <c:pt idx="4959">
                  <c:v>9.9257679999999994E-7</c:v>
                </c:pt>
                <c:pt idx="4960">
                  <c:v>9.9789279999999994E-7</c:v>
                </c:pt>
                <c:pt idx="4961">
                  <c:v>1.003208E-6</c:v>
                </c:pt>
                <c:pt idx="4962">
                  <c:v>9.824854000000001E-7</c:v>
                </c:pt>
                <c:pt idx="4963">
                  <c:v>9.8779779999999995E-7</c:v>
                </c:pt>
                <c:pt idx="4964">
                  <c:v>9.9311020000000001E-7</c:v>
                </c:pt>
                <c:pt idx="4965">
                  <c:v>9.9842169999999999E-7</c:v>
                </c:pt>
                <c:pt idx="4966">
                  <c:v>1.0037320000000001E-6</c:v>
                </c:pt>
                <c:pt idx="4967">
                  <c:v>9.8291639999999993E-7</c:v>
                </c:pt>
                <c:pt idx="4968">
                  <c:v>9.8822410000000009E-7</c:v>
                </c:pt>
                <c:pt idx="4969">
                  <c:v>9.9353180000000005E-7</c:v>
                </c:pt>
                <c:pt idx="4970">
                  <c:v>9.9883889999999994E-7</c:v>
                </c:pt>
                <c:pt idx="4971">
                  <c:v>1.0041460000000001E-6</c:v>
                </c:pt>
                <c:pt idx="4972">
                  <c:v>9.8320939999999997E-7</c:v>
                </c:pt>
                <c:pt idx="4973">
                  <c:v>9.8851300000000008E-7</c:v>
                </c:pt>
                <c:pt idx="4974">
                  <c:v>9.9381629999999996E-7</c:v>
                </c:pt>
                <c:pt idx="4975">
                  <c:v>9.9911920000000008E-7</c:v>
                </c:pt>
                <c:pt idx="4976">
                  <c:v>1.004421E-6</c:v>
                </c:pt>
                <c:pt idx="4977">
                  <c:v>9.8347930000000007E-7</c:v>
                </c:pt>
                <c:pt idx="4978">
                  <c:v>9.8877839999999996E-7</c:v>
                </c:pt>
                <c:pt idx="4979">
                  <c:v>9.9407769999999993E-7</c:v>
                </c:pt>
                <c:pt idx="4980">
                  <c:v>9.9937629999999991E-7</c:v>
                </c:pt>
                <c:pt idx="4981">
                  <c:v>1.004674E-6</c:v>
                </c:pt>
                <c:pt idx="4982">
                  <c:v>9.8369150000000008E-7</c:v>
                </c:pt>
                <c:pt idx="4983">
                  <c:v>9.8898649999999992E-7</c:v>
                </c:pt>
                <c:pt idx="4984">
                  <c:v>9.9428119999999994E-7</c:v>
                </c:pt>
                <c:pt idx="4985">
                  <c:v>9.9957559999999993E-7</c:v>
                </c:pt>
                <c:pt idx="4986">
                  <c:v>1.0048690000000001E-6</c:v>
                </c:pt>
                <c:pt idx="4987">
                  <c:v>9.8384089999999993E-7</c:v>
                </c:pt>
                <c:pt idx="4988">
                  <c:v>9.8913109999999993E-7</c:v>
                </c:pt>
                <c:pt idx="4989">
                  <c:v>9.9442119999999999E-7</c:v>
                </c:pt>
                <c:pt idx="4990">
                  <c:v>9.9971060000000006E-7</c:v>
                </c:pt>
                <c:pt idx="4991">
                  <c:v>1.0049999999999999E-6</c:v>
                </c:pt>
                <c:pt idx="4992">
                  <c:v>9.8392580000000001E-7</c:v>
                </c:pt>
                <c:pt idx="4993">
                  <c:v>9.8921110000000002E-7</c:v>
                </c:pt>
                <c:pt idx="4994">
                  <c:v>9.9449689999999994E-7</c:v>
                </c:pt>
                <c:pt idx="4995">
                  <c:v>9.9978170000000005E-7</c:v>
                </c:pt>
                <c:pt idx="4996">
                  <c:v>1.005066E-6</c:v>
                </c:pt>
                <c:pt idx="4997">
                  <c:v>9.839638E-7</c:v>
                </c:pt>
                <c:pt idx="4998">
                  <c:v>9.8924399999999993E-7</c:v>
                </c:pt>
                <c:pt idx="4999">
                  <c:v>9.9452430000000002E-7</c:v>
                </c:pt>
                <c:pt idx="5000">
                  <c:v>9.9980400000000005E-7</c:v>
                </c:pt>
                <c:pt idx="5001">
                  <c:v>1.0050830000000001E-6</c:v>
                </c:pt>
                <c:pt idx="5002">
                  <c:v>9.8401339999999993E-7</c:v>
                </c:pt>
                <c:pt idx="5003">
                  <c:v>9.8928910000000006E-7</c:v>
                </c:pt>
                <c:pt idx="5004">
                  <c:v>9.9456470000000004E-7</c:v>
                </c:pt>
                <c:pt idx="5005">
                  <c:v>9.9983990000000005E-7</c:v>
                </c:pt>
                <c:pt idx="5006">
                  <c:v>1.0051140000000001E-6</c:v>
                </c:pt>
                <c:pt idx="5007">
                  <c:v>9.8406440000000006E-7</c:v>
                </c:pt>
                <c:pt idx="5008">
                  <c:v>9.8933580000000005E-7</c:v>
                </c:pt>
                <c:pt idx="5009">
                  <c:v>9.9460690000000001E-7</c:v>
                </c:pt>
                <c:pt idx="5010">
                  <c:v>9.9987739999999992E-7</c:v>
                </c:pt>
                <c:pt idx="5011">
                  <c:v>1.0051469999999999E-6</c:v>
                </c:pt>
                <c:pt idx="5012">
                  <c:v>9.8406949999999993E-7</c:v>
                </c:pt>
                <c:pt idx="5013">
                  <c:v>9.8933620000000002E-7</c:v>
                </c:pt>
                <c:pt idx="5014">
                  <c:v>9.9460279999999997E-7</c:v>
                </c:pt>
                <c:pt idx="5015">
                  <c:v>9.998689E-7</c:v>
                </c:pt>
                <c:pt idx="5016">
                  <c:v>1.005134E-6</c:v>
                </c:pt>
                <c:pt idx="5017">
                  <c:v>9.8406680000000009E-7</c:v>
                </c:pt>
                <c:pt idx="5018">
                  <c:v>9.8932920000000004E-7</c:v>
                </c:pt>
                <c:pt idx="5019">
                  <c:v>9.9459169999999993E-7</c:v>
                </c:pt>
                <c:pt idx="5020">
                  <c:v>9.9985350000000004E-7</c:v>
                </c:pt>
                <c:pt idx="5021">
                  <c:v>1.0051149999999999E-6</c:v>
                </c:pt>
                <c:pt idx="5022">
                  <c:v>9.8395519999999993E-7</c:v>
                </c:pt>
                <c:pt idx="5023">
                  <c:v>9.8921289999999999E-7</c:v>
                </c:pt>
                <c:pt idx="5024">
                  <c:v>9.944705000000001E-7</c:v>
                </c:pt>
                <c:pt idx="5025">
                  <c:v>9.9972770000000004E-7</c:v>
                </c:pt>
                <c:pt idx="5026">
                  <c:v>1.0049840000000001E-6</c:v>
                </c:pt>
                <c:pt idx="5027">
                  <c:v>9.8389990000000008E-7</c:v>
                </c:pt>
                <c:pt idx="5028">
                  <c:v>9.8915299999999996E-7</c:v>
                </c:pt>
                <c:pt idx="5029">
                  <c:v>9.9440599999999991E-7</c:v>
                </c:pt>
                <c:pt idx="5030">
                  <c:v>9.9965809999999998E-7</c:v>
                </c:pt>
                <c:pt idx="5031">
                  <c:v>1.00491E-6</c:v>
                </c:pt>
                <c:pt idx="5032">
                  <c:v>9.8387989999999995E-7</c:v>
                </c:pt>
                <c:pt idx="5033">
                  <c:v>9.8912899999999994E-7</c:v>
                </c:pt>
                <c:pt idx="5034">
                  <c:v>9.9437809999999992E-7</c:v>
                </c:pt>
                <c:pt idx="5035">
                  <c:v>9.9962649999999992E-7</c:v>
                </c:pt>
                <c:pt idx="5036">
                  <c:v>1.004874E-6</c:v>
                </c:pt>
                <c:pt idx="5037">
                  <c:v>9.8380569999999993E-7</c:v>
                </c:pt>
                <c:pt idx="5038">
                  <c:v>9.8905089999999996E-7</c:v>
                </c:pt>
                <c:pt idx="5039">
                  <c:v>9.9429609999999999E-7</c:v>
                </c:pt>
                <c:pt idx="5040">
                  <c:v>9.9954039999999993E-7</c:v>
                </c:pt>
                <c:pt idx="5041">
                  <c:v>1.0047840000000001E-6</c:v>
                </c:pt>
                <c:pt idx="5042">
                  <c:v>9.836655E-7</c:v>
                </c:pt>
                <c:pt idx="5043">
                  <c:v>9.8890610000000007E-7</c:v>
                </c:pt>
                <c:pt idx="5044">
                  <c:v>9.9414680000000008E-7</c:v>
                </c:pt>
                <c:pt idx="5045">
                  <c:v>9.993868000000001E-7</c:v>
                </c:pt>
                <c:pt idx="5046">
                  <c:v>1.004626E-6</c:v>
                </c:pt>
                <c:pt idx="5047">
                  <c:v>9.8351760000000009E-7</c:v>
                </c:pt>
                <c:pt idx="5048">
                  <c:v>9.8875399999999996E-7</c:v>
                </c:pt>
                <c:pt idx="5049">
                  <c:v>9.939903000000001E-7</c:v>
                </c:pt>
                <c:pt idx="5050">
                  <c:v>9.992258000000001E-7</c:v>
                </c:pt>
                <c:pt idx="5051">
                  <c:v>1.0044610000000001E-6</c:v>
                </c:pt>
                <c:pt idx="5052">
                  <c:v>9.8344429999999995E-7</c:v>
                </c:pt>
                <c:pt idx="5053">
                  <c:v>9.8867639999999989E-7</c:v>
                </c:pt>
                <c:pt idx="5054">
                  <c:v>9.9390869999999993E-7</c:v>
                </c:pt>
                <c:pt idx="5055">
                  <c:v>9.9914020000000002E-7</c:v>
                </c:pt>
                <c:pt idx="5056">
                  <c:v>1.0043709999999999E-6</c:v>
                </c:pt>
                <c:pt idx="5057">
                  <c:v>9.8335080000000002E-7</c:v>
                </c:pt>
                <c:pt idx="5058">
                  <c:v>9.8857839999999994E-7</c:v>
                </c:pt>
                <c:pt idx="5059">
                  <c:v>9.938062999999999E-7</c:v>
                </c:pt>
                <c:pt idx="5060">
                  <c:v>9.9903380000000009E-7</c:v>
                </c:pt>
                <c:pt idx="5061">
                  <c:v>1.004261E-6</c:v>
                </c:pt>
                <c:pt idx="5062">
                  <c:v>9.8313710000000007E-7</c:v>
                </c:pt>
                <c:pt idx="5063">
                  <c:v>9.8836010000000004E-7</c:v>
                </c:pt>
                <c:pt idx="5064">
                  <c:v>9.9358340000000003E-7</c:v>
                </c:pt>
                <c:pt idx="5065">
                  <c:v>9.9880600000000003E-7</c:v>
                </c:pt>
                <c:pt idx="5066">
                  <c:v>1.004028E-6</c:v>
                </c:pt>
                <c:pt idx="5067">
                  <c:v>9.8299339999999994E-7</c:v>
                </c:pt>
                <c:pt idx="5068">
                  <c:v>9.8821209999999997E-7</c:v>
                </c:pt>
                <c:pt idx="5069">
                  <c:v>9.9343070000000007E-7</c:v>
                </c:pt>
                <c:pt idx="5070">
                  <c:v>9.9864859999999996E-7</c:v>
                </c:pt>
                <c:pt idx="5071">
                  <c:v>1.0038659999999999E-6</c:v>
                </c:pt>
                <c:pt idx="5072">
                  <c:v>9.8282129999999991E-7</c:v>
                </c:pt>
                <c:pt idx="5073">
                  <c:v>9.8803579999999996E-7</c:v>
                </c:pt>
                <c:pt idx="5074">
                  <c:v>9.9325009999999992E-7</c:v>
                </c:pt>
                <c:pt idx="5075">
                  <c:v>9.9846380000000003E-7</c:v>
                </c:pt>
                <c:pt idx="5076">
                  <c:v>1.003677E-6</c:v>
                </c:pt>
                <c:pt idx="5077">
                  <c:v>9.8268240000000003E-7</c:v>
                </c:pt>
                <c:pt idx="5078">
                  <c:v>9.878920000000001E-7</c:v>
                </c:pt>
                <c:pt idx="5079">
                  <c:v>9.9310159999999995E-7</c:v>
                </c:pt>
                <c:pt idx="5080">
                  <c:v>9.9831059999999995E-7</c:v>
                </c:pt>
                <c:pt idx="5081">
                  <c:v>1.0035189999999999E-6</c:v>
                </c:pt>
                <c:pt idx="5082">
                  <c:v>9.8246609999999997E-7</c:v>
                </c:pt>
                <c:pt idx="5083">
                  <c:v>9.876714000000001E-7</c:v>
                </c:pt>
                <c:pt idx="5084">
                  <c:v>9.9287670000000003E-7</c:v>
                </c:pt>
                <c:pt idx="5085">
                  <c:v>9.980814000000001E-7</c:v>
                </c:pt>
                <c:pt idx="5086">
                  <c:v>1.003286E-6</c:v>
                </c:pt>
                <c:pt idx="5087">
                  <c:v>9.822532999999999E-7</c:v>
                </c:pt>
                <c:pt idx="5088">
                  <c:v>9.874543000000001E-7</c:v>
                </c:pt>
                <c:pt idx="5089">
                  <c:v>9.9265449999999995E-7</c:v>
                </c:pt>
                <c:pt idx="5090">
                  <c:v>9.9785449999999992E-7</c:v>
                </c:pt>
                <c:pt idx="5091">
                  <c:v>1.003054E-6</c:v>
                </c:pt>
                <c:pt idx="5092">
                  <c:v>9.820591999999999E-7</c:v>
                </c:pt>
                <c:pt idx="5093">
                  <c:v>9.8725540000000006E-7</c:v>
                </c:pt>
                <c:pt idx="5094">
                  <c:v>9.9245169999999994E-7</c:v>
                </c:pt>
                <c:pt idx="5095">
                  <c:v>9.9764690000000007E-7</c:v>
                </c:pt>
                <c:pt idx="5096">
                  <c:v>1.0028420000000001E-6</c:v>
                </c:pt>
                <c:pt idx="5097">
                  <c:v>9.8189359999999994E-7</c:v>
                </c:pt>
                <c:pt idx="5098">
                  <c:v>9.8708540000000002E-7</c:v>
                </c:pt>
                <c:pt idx="5099">
                  <c:v>9.922772000000001E-7</c:v>
                </c:pt>
                <c:pt idx="5100">
                  <c:v>9.9746850000000006E-7</c:v>
                </c:pt>
                <c:pt idx="5101">
                  <c:v>1.0026590000000001E-6</c:v>
                </c:pt>
                <c:pt idx="5102">
                  <c:v>9.816994E-7</c:v>
                </c:pt>
                <c:pt idx="5103">
                  <c:v>9.8688700000000009E-7</c:v>
                </c:pt>
                <c:pt idx="5104">
                  <c:v>9.9207469999999991E-7</c:v>
                </c:pt>
                <c:pt idx="5105">
                  <c:v>9.9726169999999994E-7</c:v>
                </c:pt>
                <c:pt idx="5106">
                  <c:v>1.002448E-6</c:v>
                </c:pt>
                <c:pt idx="5107">
                  <c:v>9.8143240000000004E-7</c:v>
                </c:pt>
                <c:pt idx="5108">
                  <c:v>9.866157E-7</c:v>
                </c:pt>
                <c:pt idx="5109">
                  <c:v>9.9179920000000004E-7</c:v>
                </c:pt>
                <c:pt idx="5110">
                  <c:v>9.9698219999999996E-7</c:v>
                </c:pt>
                <c:pt idx="5111">
                  <c:v>1.002165E-6</c:v>
                </c:pt>
                <c:pt idx="5112">
                  <c:v>9.8123480000000005E-7</c:v>
                </c:pt>
                <c:pt idx="5113">
                  <c:v>9.8641499999999998E-7</c:v>
                </c:pt>
                <c:pt idx="5114">
                  <c:v>9.9159500000000003E-7</c:v>
                </c:pt>
                <c:pt idx="5115">
                  <c:v>9.9677500000000008E-7</c:v>
                </c:pt>
                <c:pt idx="5116">
                  <c:v>1.0019540000000001E-6</c:v>
                </c:pt>
                <c:pt idx="5117">
                  <c:v>9.8097800000000004E-7</c:v>
                </c:pt>
                <c:pt idx="5118">
                  <c:v>9.8615409999999992E-7</c:v>
                </c:pt>
                <c:pt idx="5119">
                  <c:v>9.9132989999999998E-7</c:v>
                </c:pt>
                <c:pt idx="5120">
                  <c:v>9.9650519999999992E-7</c:v>
                </c:pt>
                <c:pt idx="5121">
                  <c:v>1.0016789999999999E-6</c:v>
                </c:pt>
                <c:pt idx="5122">
                  <c:v>9.8078770000000006E-7</c:v>
                </c:pt>
                <c:pt idx="5123">
                  <c:v>9.8595940000000007E-7</c:v>
                </c:pt>
                <c:pt idx="5124">
                  <c:v>9.9113099999999993E-7</c:v>
                </c:pt>
                <c:pt idx="5125">
                  <c:v>9.963019E-7</c:v>
                </c:pt>
                <c:pt idx="5126">
                  <c:v>1.0014719999999999E-6</c:v>
                </c:pt>
                <c:pt idx="5127">
                  <c:v>9.8053629999999994E-7</c:v>
                </c:pt>
                <c:pt idx="5128">
                  <c:v>9.8570349999999993E-7</c:v>
                </c:pt>
                <c:pt idx="5129">
                  <c:v>9.9087020000000002E-7</c:v>
                </c:pt>
                <c:pt idx="5130">
                  <c:v>9.9603649999999992E-7</c:v>
                </c:pt>
                <c:pt idx="5131">
                  <c:v>1.0012020000000001E-6</c:v>
                </c:pt>
                <c:pt idx="5132">
                  <c:v>9.8034769999999998E-7</c:v>
                </c:pt>
                <c:pt idx="5133">
                  <c:v>9.8551069999999999E-7</c:v>
                </c:pt>
                <c:pt idx="5134">
                  <c:v>9.9067360000000005E-7</c:v>
                </c:pt>
                <c:pt idx="5135">
                  <c:v>9.9583569999999997E-7</c:v>
                </c:pt>
                <c:pt idx="5136">
                  <c:v>1.0009969999999999E-6</c:v>
                </c:pt>
                <c:pt idx="5137">
                  <c:v>9.8003999999999998E-7</c:v>
                </c:pt>
                <c:pt idx="5138">
                  <c:v>9.8519830000000009E-7</c:v>
                </c:pt>
                <c:pt idx="5139">
                  <c:v>9.9035599999999992E-7</c:v>
                </c:pt>
                <c:pt idx="5140">
                  <c:v>9.9551320000000007E-7</c:v>
                </c:pt>
                <c:pt idx="5141">
                  <c:v>1.00067E-6</c:v>
                </c:pt>
                <c:pt idx="5142">
                  <c:v>9.797767000000001E-7</c:v>
                </c:pt>
                <c:pt idx="5143">
                  <c:v>9.8493010000000001E-7</c:v>
                </c:pt>
                <c:pt idx="5144">
                  <c:v>9.9008360000000007E-7</c:v>
                </c:pt>
                <c:pt idx="5145">
                  <c:v>9.9523660000000001E-7</c:v>
                </c:pt>
                <c:pt idx="5146">
                  <c:v>1.0003890000000001E-6</c:v>
                </c:pt>
                <c:pt idx="5147">
                  <c:v>9.795704000000001E-7</c:v>
                </c:pt>
                <c:pt idx="5148">
                  <c:v>9.8471969999999996E-7</c:v>
                </c:pt>
                <c:pt idx="5149">
                  <c:v>9.898689000000001E-7</c:v>
                </c:pt>
                <c:pt idx="5150">
                  <c:v>9.9501740000000002E-7</c:v>
                </c:pt>
                <c:pt idx="5151">
                  <c:v>1.0001650000000001E-6</c:v>
                </c:pt>
                <c:pt idx="5152">
                  <c:v>9.7928529999999992E-7</c:v>
                </c:pt>
                <c:pt idx="5153">
                  <c:v>9.8443000000000003E-7</c:v>
                </c:pt>
                <c:pt idx="5154">
                  <c:v>9.8957439999999991E-7</c:v>
                </c:pt>
                <c:pt idx="5155">
                  <c:v>9.9471830000000008E-7</c:v>
                </c:pt>
                <c:pt idx="5156">
                  <c:v>9.9986159999999999E-7</c:v>
                </c:pt>
                <c:pt idx="5157">
                  <c:v>1.005004E-6</c:v>
                </c:pt>
                <c:pt idx="5158">
                  <c:v>9.8303750000000003E-7</c:v>
                </c:pt>
                <c:pt idx="5159">
                  <c:v>9.8817689999999998E-7</c:v>
                </c:pt>
                <c:pt idx="5160">
                  <c:v>9.933160000000001E-7</c:v>
                </c:pt>
                <c:pt idx="5161">
                  <c:v>9.9845419999999993E-7</c:v>
                </c:pt>
                <c:pt idx="5162">
                  <c:v>1.003591E-6</c:v>
                </c:pt>
                <c:pt idx="5163">
                  <c:v>9.820915999999999E-7</c:v>
                </c:pt>
                <c:pt idx="5164">
                  <c:v>9.8722659999999998E-7</c:v>
                </c:pt>
                <c:pt idx="5165">
                  <c:v>9.9236160000000006E-7</c:v>
                </c:pt>
                <c:pt idx="5166">
                  <c:v>9.974955999999999E-7</c:v>
                </c:pt>
                <c:pt idx="5167">
                  <c:v>1.0026290000000001E-6</c:v>
                </c:pt>
                <c:pt idx="5168">
                  <c:v>9.8127350000000004E-7</c:v>
                </c:pt>
                <c:pt idx="5169">
                  <c:v>9.8640359999999992E-7</c:v>
                </c:pt>
                <c:pt idx="5170">
                  <c:v>9.9153360000000007E-7</c:v>
                </c:pt>
                <c:pt idx="5171">
                  <c:v>9.9666339999999992E-7</c:v>
                </c:pt>
                <c:pt idx="5172">
                  <c:v>1.0017920000000001E-6</c:v>
                </c:pt>
                <c:pt idx="5173">
                  <c:v>9.8053249999999992E-7</c:v>
                </c:pt>
                <c:pt idx="5174">
                  <c:v>9.8565849999999996E-7</c:v>
                </c:pt>
                <c:pt idx="5175">
                  <c:v>9.9078410000000003E-7</c:v>
                </c:pt>
                <c:pt idx="5176">
                  <c:v>9.9590910000000005E-7</c:v>
                </c:pt>
                <c:pt idx="5177">
                  <c:v>1.0010330000000001E-6</c:v>
                </c:pt>
                <c:pt idx="5178">
                  <c:v>9.799844000000001E-7</c:v>
                </c:pt>
                <c:pt idx="5179">
                  <c:v>9.8510600000000006E-7</c:v>
                </c:pt>
                <c:pt idx="5180">
                  <c:v>9.9022760000000002E-7</c:v>
                </c:pt>
                <c:pt idx="5181">
                  <c:v>9.9534880000000002E-7</c:v>
                </c:pt>
                <c:pt idx="5182">
                  <c:v>1.000469E-6</c:v>
                </c:pt>
                <c:pt idx="5183">
                  <c:v>9.7944379999999995E-7</c:v>
                </c:pt>
                <c:pt idx="5184">
                  <c:v>9.8456140000000002E-7</c:v>
                </c:pt>
                <c:pt idx="5185">
                  <c:v>9.896785999999999E-7</c:v>
                </c:pt>
                <c:pt idx="5186">
                  <c:v>9.9479530000000009E-7</c:v>
                </c:pt>
                <c:pt idx="5187">
                  <c:v>9.9991130000000007E-7</c:v>
                </c:pt>
                <c:pt idx="5188">
                  <c:v>1.005027E-6</c:v>
                </c:pt>
                <c:pt idx="5189">
                  <c:v>9.8303409999999998E-7</c:v>
                </c:pt>
                <c:pt idx="5190">
                  <c:v>9.8814640000000009E-7</c:v>
                </c:pt>
                <c:pt idx="5191">
                  <c:v>9.9325869999999998E-7</c:v>
                </c:pt>
                <c:pt idx="5192">
                  <c:v>9.9837049999999997E-7</c:v>
                </c:pt>
                <c:pt idx="5193">
                  <c:v>1.0034809999999999E-6</c:v>
                </c:pt>
                <c:pt idx="5194">
                  <c:v>9.8182489999999997E-7</c:v>
                </c:pt>
                <c:pt idx="5195">
                  <c:v>9.869328E-7</c:v>
                </c:pt>
                <c:pt idx="5196">
                  <c:v>9.920404E-7</c:v>
                </c:pt>
                <c:pt idx="5197">
                  <c:v>9.9714720000000007E-7</c:v>
                </c:pt>
                <c:pt idx="5198">
                  <c:v>1.0022530000000001E-6</c:v>
                </c:pt>
                <c:pt idx="5199">
                  <c:v>9.8090340000000005E-7</c:v>
                </c:pt>
                <c:pt idx="5200">
                  <c:v>9.8600650000000004E-7</c:v>
                </c:pt>
                <c:pt idx="5201">
                  <c:v>9.911090999999999E-7</c:v>
                </c:pt>
                <c:pt idx="5202">
                  <c:v>9.9621150000000009E-7</c:v>
                </c:pt>
                <c:pt idx="5203">
                  <c:v>1.001313E-6</c:v>
                </c:pt>
                <c:pt idx="5204">
                  <c:v>9.8011870000000001E-7</c:v>
                </c:pt>
                <c:pt idx="5205">
                  <c:v>9.8521760000000001E-7</c:v>
                </c:pt>
                <c:pt idx="5206">
                  <c:v>9.903165E-7</c:v>
                </c:pt>
                <c:pt idx="5207">
                  <c:v>9.9541469999999999E-7</c:v>
                </c:pt>
                <c:pt idx="5208">
                  <c:v>1.0005119999999999E-6</c:v>
                </c:pt>
                <c:pt idx="5209">
                  <c:v>9.7937120000000003E-7</c:v>
                </c:pt>
                <c:pt idx="5210">
                  <c:v>9.8446529999999997E-7</c:v>
                </c:pt>
                <c:pt idx="5211">
                  <c:v>9.8955939999999992E-7</c:v>
                </c:pt>
                <c:pt idx="5212">
                  <c:v>9.9465299999999995E-7</c:v>
                </c:pt>
                <c:pt idx="5213">
                  <c:v>9.997463999999999E-7</c:v>
                </c:pt>
                <c:pt idx="5214">
                  <c:v>1.0048389999999999E-6</c:v>
                </c:pt>
                <c:pt idx="5215">
                  <c:v>9.8280300000000002E-7</c:v>
                </c:pt>
                <c:pt idx="5216">
                  <c:v>9.8789240000000006E-7</c:v>
                </c:pt>
                <c:pt idx="5217">
                  <c:v>9.9298190000000005E-7</c:v>
                </c:pt>
                <c:pt idx="5218">
                  <c:v>9.980706000000001E-7</c:v>
                </c:pt>
                <c:pt idx="5219">
                  <c:v>1.0031589999999999E-6</c:v>
                </c:pt>
                <c:pt idx="5220">
                  <c:v>9.815534E-7</c:v>
                </c:pt>
                <c:pt idx="5221">
                  <c:v>9.866384999999999E-7</c:v>
                </c:pt>
                <c:pt idx="5222">
                  <c:v>9.9172339999999993E-7</c:v>
                </c:pt>
                <c:pt idx="5223">
                  <c:v>9.968079E-7</c:v>
                </c:pt>
                <c:pt idx="5224">
                  <c:v>1.0018920000000001E-6</c:v>
                </c:pt>
                <c:pt idx="5225">
                  <c:v>9.8044359999999994E-7</c:v>
                </c:pt>
                <c:pt idx="5226">
                  <c:v>9.855241000000001E-7</c:v>
                </c:pt>
                <c:pt idx="5227">
                  <c:v>9.9060469999999999E-7</c:v>
                </c:pt>
                <c:pt idx="5228">
                  <c:v>9.956846000000001E-7</c:v>
                </c:pt>
                <c:pt idx="5229">
                  <c:v>1.0007640000000001E-6</c:v>
                </c:pt>
                <c:pt idx="5230">
                  <c:v>9.7953339999999993E-7</c:v>
                </c:pt>
                <c:pt idx="5231">
                  <c:v>9.846097000000001E-7</c:v>
                </c:pt>
                <c:pt idx="5232">
                  <c:v>9.8968570000000004E-7</c:v>
                </c:pt>
                <c:pt idx="5233">
                  <c:v>9.9476120000000006E-7</c:v>
                </c:pt>
                <c:pt idx="5234">
                  <c:v>9.9983610000000003E-7</c:v>
                </c:pt>
                <c:pt idx="5235">
                  <c:v>1.00491E-6</c:v>
                </c:pt>
                <c:pt idx="5236">
                  <c:v>9.8278480000000006E-7</c:v>
                </c:pt>
                <c:pt idx="5237">
                  <c:v>9.8785629999999998E-7</c:v>
                </c:pt>
                <c:pt idx="5238">
                  <c:v>9.9292739999999992E-7</c:v>
                </c:pt>
                <c:pt idx="5239">
                  <c:v>9.9799799999999996E-7</c:v>
                </c:pt>
                <c:pt idx="5240">
                  <c:v>1.0030679999999999E-6</c:v>
                </c:pt>
                <c:pt idx="5241">
                  <c:v>9.8137320000000002E-7</c:v>
                </c:pt>
                <c:pt idx="5242">
                  <c:v>9.8644049999999995E-7</c:v>
                </c:pt>
                <c:pt idx="5243">
                  <c:v>9.9150750000000005E-7</c:v>
                </c:pt>
                <c:pt idx="5244">
                  <c:v>9.9657430000000007E-7</c:v>
                </c:pt>
                <c:pt idx="5245">
                  <c:v>1.0016399999999999E-6</c:v>
                </c:pt>
                <c:pt idx="5246">
                  <c:v>9.8022660000000009E-7</c:v>
                </c:pt>
                <c:pt idx="5247">
                  <c:v>9.852901E-7</c:v>
                </c:pt>
                <c:pt idx="5248">
                  <c:v>9.9035330000000008E-7</c:v>
                </c:pt>
                <c:pt idx="5249">
                  <c:v>9.9541600000000005E-7</c:v>
                </c:pt>
                <c:pt idx="5250">
                  <c:v>1.000478E-6</c:v>
                </c:pt>
                <c:pt idx="5251">
                  <c:v>9.7928039999999993E-7</c:v>
                </c:pt>
                <c:pt idx="5252">
                  <c:v>9.843398E-7</c:v>
                </c:pt>
                <c:pt idx="5253">
                  <c:v>9.8939930000000001E-7</c:v>
                </c:pt>
                <c:pt idx="5254">
                  <c:v>9.9445859999999992E-7</c:v>
                </c:pt>
                <c:pt idx="5255">
                  <c:v>9.9951720000000005E-7</c:v>
                </c:pt>
                <c:pt idx="5256">
                  <c:v>1.004575E-6</c:v>
                </c:pt>
                <c:pt idx="5257">
                  <c:v>9.8239609999999994E-7</c:v>
                </c:pt>
                <c:pt idx="5258">
                  <c:v>9.8745099999999999E-7</c:v>
                </c:pt>
                <c:pt idx="5259">
                  <c:v>9.9250620000000007E-7</c:v>
                </c:pt>
                <c:pt idx="5260">
                  <c:v>9.9756069999999994E-7</c:v>
                </c:pt>
                <c:pt idx="5261">
                  <c:v>1.0026149999999999E-6</c:v>
                </c:pt>
                <c:pt idx="5262">
                  <c:v>9.8092780000000005E-7</c:v>
                </c:pt>
                <c:pt idx="5263">
                  <c:v>9.8597900000000002E-7</c:v>
                </c:pt>
                <c:pt idx="5264">
                  <c:v>9.9103010000000005E-7</c:v>
                </c:pt>
                <c:pt idx="5265">
                  <c:v>9.9608079999999989E-7</c:v>
                </c:pt>
                <c:pt idx="5266">
                  <c:v>1.001131E-6</c:v>
                </c:pt>
                <c:pt idx="5267">
                  <c:v>9.7970199999999997E-7</c:v>
                </c:pt>
                <c:pt idx="5268">
                  <c:v>9.8474960000000001E-7</c:v>
                </c:pt>
                <c:pt idx="5269">
                  <c:v>9.8979669999999992E-7</c:v>
                </c:pt>
                <c:pt idx="5270">
                  <c:v>9.9484319999999999E-7</c:v>
                </c:pt>
                <c:pt idx="5271">
                  <c:v>9.9988959999999991E-7</c:v>
                </c:pt>
                <c:pt idx="5272">
                  <c:v>1.004935E-6</c:v>
                </c:pt>
                <c:pt idx="5273">
                  <c:v>9.8269999999999993E-7</c:v>
                </c:pt>
                <c:pt idx="5274">
                  <c:v>9.8774269999999998E-7</c:v>
                </c:pt>
                <c:pt idx="5275">
                  <c:v>9.9278489999999991E-7</c:v>
                </c:pt>
                <c:pt idx="5276">
                  <c:v>9.9782640000000005E-7</c:v>
                </c:pt>
                <c:pt idx="5277">
                  <c:v>1.0028669999999999E-6</c:v>
                </c:pt>
                <c:pt idx="5278">
                  <c:v>9.8108430000000003E-7</c:v>
                </c:pt>
                <c:pt idx="5279">
                  <c:v>9.8612229999999997E-7</c:v>
                </c:pt>
                <c:pt idx="5280">
                  <c:v>9.9116040000000006E-7</c:v>
                </c:pt>
                <c:pt idx="5281">
                  <c:v>9.9619800000000004E-7</c:v>
                </c:pt>
                <c:pt idx="5282">
                  <c:v>1.001235E-6</c:v>
                </c:pt>
                <c:pt idx="5283">
                  <c:v>9.7975109999999999E-7</c:v>
                </c:pt>
                <c:pt idx="5284">
                  <c:v>9.8478500000000009E-7</c:v>
                </c:pt>
                <c:pt idx="5285">
                  <c:v>9.8981889999999999E-7</c:v>
                </c:pt>
                <c:pt idx="5286">
                  <c:v>9.9485210000000009E-7</c:v>
                </c:pt>
                <c:pt idx="5287">
                  <c:v>9.9988480000000008E-7</c:v>
                </c:pt>
                <c:pt idx="5288">
                  <c:v>1.0049169999999999E-6</c:v>
                </c:pt>
                <c:pt idx="5289">
                  <c:v>9.8264029999999999E-7</c:v>
                </c:pt>
                <c:pt idx="5290">
                  <c:v>9.8766970000000008E-7</c:v>
                </c:pt>
                <c:pt idx="5291">
                  <c:v>9.9269860000000005E-7</c:v>
                </c:pt>
                <c:pt idx="5292">
                  <c:v>9.9772689999999995E-7</c:v>
                </c:pt>
                <c:pt idx="5293">
                  <c:v>1.002754E-6</c:v>
                </c:pt>
                <c:pt idx="5294">
                  <c:v>9.8096540000000007E-7</c:v>
                </c:pt>
                <c:pt idx="5295">
                  <c:v>9.8599019999999999E-7</c:v>
                </c:pt>
                <c:pt idx="5296">
                  <c:v>9.910145E-7</c:v>
                </c:pt>
                <c:pt idx="5297">
                  <c:v>9.9603880000000001E-7</c:v>
                </c:pt>
                <c:pt idx="5298">
                  <c:v>1.001062E-6</c:v>
                </c:pt>
                <c:pt idx="5299">
                  <c:v>9.7964090000000004E-7</c:v>
                </c:pt>
                <c:pt idx="5300">
                  <c:v>9.8466159999999991E-7</c:v>
                </c:pt>
                <c:pt idx="5301">
                  <c:v>9.8968229999999998E-7</c:v>
                </c:pt>
                <c:pt idx="5302">
                  <c:v>9.9470230000000006E-7</c:v>
                </c:pt>
                <c:pt idx="5303">
                  <c:v>9.9972180000000003E-7</c:v>
                </c:pt>
                <c:pt idx="5304">
                  <c:v>1.004741E-6</c:v>
                </c:pt>
                <c:pt idx="5305">
                  <c:v>9.8238370000000007E-7</c:v>
                </c:pt>
                <c:pt idx="5306">
                  <c:v>9.8739919999999992E-7</c:v>
                </c:pt>
                <c:pt idx="5307">
                  <c:v>9.9241479999999992E-7</c:v>
                </c:pt>
                <c:pt idx="5308">
                  <c:v>9.9743020000000004E-7</c:v>
                </c:pt>
                <c:pt idx="5309">
                  <c:v>1.0024449999999999E-6</c:v>
                </c:pt>
                <c:pt idx="5310">
                  <c:v>9.806045E-7</c:v>
                </c:pt>
                <c:pt idx="5311">
                  <c:v>9.8561599999999995E-7</c:v>
                </c:pt>
                <c:pt idx="5312">
                  <c:v>9.9062730000000002E-7</c:v>
                </c:pt>
                <c:pt idx="5313">
                  <c:v>9.956379000000001E-7</c:v>
                </c:pt>
                <c:pt idx="5314">
                  <c:v>1.0006480000000001E-6</c:v>
                </c:pt>
                <c:pt idx="5315">
                  <c:v>9.792315E-7</c:v>
                </c:pt>
                <c:pt idx="5316">
                  <c:v>9.8423930000000009E-7</c:v>
                </c:pt>
                <c:pt idx="5317">
                  <c:v>9.8924700000000002E-7</c:v>
                </c:pt>
                <c:pt idx="5318">
                  <c:v>9.9425399999999995E-7</c:v>
                </c:pt>
                <c:pt idx="5319">
                  <c:v>9.9926040000000004E-7</c:v>
                </c:pt>
                <c:pt idx="5320">
                  <c:v>1.004266E-6</c:v>
                </c:pt>
                <c:pt idx="5321">
                  <c:v>9.8196030000000007E-7</c:v>
                </c:pt>
                <c:pt idx="5322">
                  <c:v>9.869633000000001E-7</c:v>
                </c:pt>
                <c:pt idx="5323">
                  <c:v>9.9196589999999996E-7</c:v>
                </c:pt>
                <c:pt idx="5324">
                  <c:v>9.9696780000000003E-7</c:v>
                </c:pt>
                <c:pt idx="5325">
                  <c:v>1.0019690000000001E-6</c:v>
                </c:pt>
                <c:pt idx="5326">
                  <c:v>9.802041E-7</c:v>
                </c:pt>
                <c:pt idx="5327">
                  <c:v>9.8520290000000005E-7</c:v>
                </c:pt>
                <c:pt idx="5328">
                  <c:v>9.902015E-7</c:v>
                </c:pt>
                <c:pt idx="5329">
                  <c:v>9.9519969999999999E-7</c:v>
                </c:pt>
                <c:pt idx="5330">
                  <c:v>1.0001970000000001E-6</c:v>
                </c:pt>
                <c:pt idx="5331">
                  <c:v>9.7878379999999995E-7</c:v>
                </c:pt>
                <c:pt idx="5332">
                  <c:v>9.8377870000000003E-7</c:v>
                </c:pt>
                <c:pt idx="5333">
                  <c:v>9.8877330000000009E-7</c:v>
                </c:pt>
                <c:pt idx="5334">
                  <c:v>9.9376730000000009E-7</c:v>
                </c:pt>
                <c:pt idx="5335">
                  <c:v>9.9876070000000003E-7</c:v>
                </c:pt>
                <c:pt idx="5336">
                  <c:v>1.003754E-6</c:v>
                </c:pt>
                <c:pt idx="5337">
                  <c:v>9.814747999999999E-7</c:v>
                </c:pt>
                <c:pt idx="5338">
                  <c:v>9.8646500000000009E-7</c:v>
                </c:pt>
                <c:pt idx="5339">
                  <c:v>9.9145520000000007E-7</c:v>
                </c:pt>
                <c:pt idx="5340">
                  <c:v>9.9644479999999999E-7</c:v>
                </c:pt>
                <c:pt idx="5341">
                  <c:v>1.0014329999999999E-6</c:v>
                </c:pt>
                <c:pt idx="5342">
                  <c:v>9.7970939999999992E-7</c:v>
                </c:pt>
                <c:pt idx="5343">
                  <c:v>9.846956E-7</c:v>
                </c:pt>
                <c:pt idx="5344">
                  <c:v>9.8968150000000005E-7</c:v>
                </c:pt>
                <c:pt idx="5345">
                  <c:v>9.9466680000000004E-7</c:v>
                </c:pt>
                <c:pt idx="5346">
                  <c:v>9.9965130000000009E-7</c:v>
                </c:pt>
                <c:pt idx="5347">
                  <c:v>1.004635E-6</c:v>
                </c:pt>
                <c:pt idx="5348">
                  <c:v>9.821343E-7</c:v>
                </c:pt>
                <c:pt idx="5349">
                  <c:v>9.871154E-7</c:v>
                </c:pt>
                <c:pt idx="5350">
                  <c:v>9.9209659999999995E-7</c:v>
                </c:pt>
                <c:pt idx="5351">
                  <c:v>9.970771000000001E-7</c:v>
                </c:pt>
                <c:pt idx="5352">
                  <c:v>1.002056E-6</c:v>
                </c:pt>
                <c:pt idx="5353">
                  <c:v>9.8019539999999999E-7</c:v>
                </c:pt>
                <c:pt idx="5354">
                  <c:v>9.8517279999999991E-7</c:v>
                </c:pt>
                <c:pt idx="5355">
                  <c:v>9.9014999999999996E-7</c:v>
                </c:pt>
                <c:pt idx="5356">
                  <c:v>9.951265E-7</c:v>
                </c:pt>
                <c:pt idx="5357">
                  <c:v>1.000102E-6</c:v>
                </c:pt>
                <c:pt idx="5358">
                  <c:v>9.7856830000000003E-7</c:v>
                </c:pt>
                <c:pt idx="5359">
                  <c:v>9.835418E-7</c:v>
                </c:pt>
                <c:pt idx="5360">
                  <c:v>9.8851499999999993E-7</c:v>
                </c:pt>
                <c:pt idx="5361">
                  <c:v>9.9348739999999992E-7</c:v>
                </c:pt>
                <c:pt idx="5362">
                  <c:v>9.9845909999999992E-7</c:v>
                </c:pt>
                <c:pt idx="5363">
                  <c:v>1.00343E-6</c:v>
                </c:pt>
                <c:pt idx="5364">
                  <c:v>9.8115250000000009E-7</c:v>
                </c:pt>
                <c:pt idx="5365">
                  <c:v>9.861207000000001E-7</c:v>
                </c:pt>
                <c:pt idx="5366">
                  <c:v>9.910889000000001E-7</c:v>
                </c:pt>
                <c:pt idx="5367">
                  <c:v>9.960563999999999E-7</c:v>
                </c:pt>
                <c:pt idx="5368">
                  <c:v>1.001023E-6</c:v>
                </c:pt>
                <c:pt idx="5369">
                  <c:v>9.7918790000000003E-7</c:v>
                </c:pt>
                <c:pt idx="5370">
                  <c:v>9.8415180000000011E-7</c:v>
                </c:pt>
                <c:pt idx="5371">
                  <c:v>9.8911590000000006E-7</c:v>
                </c:pt>
                <c:pt idx="5372">
                  <c:v>9.9407899999999999E-7</c:v>
                </c:pt>
                <c:pt idx="5373">
                  <c:v>9.9904139999999992E-7</c:v>
                </c:pt>
                <c:pt idx="5374">
                  <c:v>1.0040029999999999E-6</c:v>
                </c:pt>
                <c:pt idx="5375">
                  <c:v>9.8164250000000006E-7</c:v>
                </c:pt>
                <c:pt idx="5376">
                  <c:v>9.8660270000000006E-7</c:v>
                </c:pt>
                <c:pt idx="5377">
                  <c:v>9.9156260000000003E-7</c:v>
                </c:pt>
                <c:pt idx="5378">
                  <c:v>9.9652210000000003E-7</c:v>
                </c:pt>
                <c:pt idx="5379">
                  <c:v>1.001481E-6</c:v>
                </c:pt>
                <c:pt idx="5380">
                  <c:v>9.7950579999999997E-7</c:v>
                </c:pt>
                <c:pt idx="5381">
                  <c:v>9.8446179999999998E-7</c:v>
                </c:pt>
                <c:pt idx="5382">
                  <c:v>9.894175999999999E-7</c:v>
                </c:pt>
                <c:pt idx="5383">
                  <c:v>9.9437249999999994E-7</c:v>
                </c:pt>
                <c:pt idx="5384">
                  <c:v>9.9932679999999992E-7</c:v>
                </c:pt>
                <c:pt idx="5385">
                  <c:v>1.004281E-6</c:v>
                </c:pt>
                <c:pt idx="5386">
                  <c:v>9.8177180000000005E-7</c:v>
                </c:pt>
                <c:pt idx="5387">
                  <c:v>9.8672290000000007E-7</c:v>
                </c:pt>
                <c:pt idx="5388">
                  <c:v>9.9167389999999994E-7</c:v>
                </c:pt>
                <c:pt idx="5389">
                  <c:v>9.9662439999999991E-7</c:v>
                </c:pt>
                <c:pt idx="5390">
                  <c:v>1.001574E-6</c:v>
                </c:pt>
                <c:pt idx="5391">
                  <c:v>9.796502000000001E-7</c:v>
                </c:pt>
                <c:pt idx="5392">
                  <c:v>9.8459750000000011E-7</c:v>
                </c:pt>
                <c:pt idx="5393">
                  <c:v>9.8954479999999989E-7</c:v>
                </c:pt>
                <c:pt idx="5394">
                  <c:v>9.944913999999999E-7</c:v>
                </c:pt>
                <c:pt idx="5395">
                  <c:v>9.9943700000000008E-7</c:v>
                </c:pt>
                <c:pt idx="5396">
                  <c:v>1.004382E-6</c:v>
                </c:pt>
                <c:pt idx="5397">
                  <c:v>9.8178780000000007E-7</c:v>
                </c:pt>
                <c:pt idx="5398">
                  <c:v>9.8673039999999996E-7</c:v>
                </c:pt>
                <c:pt idx="5399">
                  <c:v>9.9167289999999992E-7</c:v>
                </c:pt>
                <c:pt idx="5400">
                  <c:v>9.9661449999999999E-7</c:v>
                </c:pt>
                <c:pt idx="5401">
                  <c:v>1.0015559999999999E-6</c:v>
                </c:pt>
                <c:pt idx="5402">
                  <c:v>9.7966919999999999E-7</c:v>
                </c:pt>
                <c:pt idx="5403">
                  <c:v>9.8460789999999993E-7</c:v>
                </c:pt>
                <c:pt idx="5404">
                  <c:v>9.8954709999999998E-7</c:v>
                </c:pt>
                <c:pt idx="5405">
                  <c:v>9.9448609999999994E-7</c:v>
                </c:pt>
                <c:pt idx="5406">
                  <c:v>9.9942450000000006E-7</c:v>
                </c:pt>
                <c:pt idx="5407">
                  <c:v>1.0043620000000001E-6</c:v>
                </c:pt>
                <c:pt idx="5408">
                  <c:v>9.8173900000000008E-7</c:v>
                </c:pt>
                <c:pt idx="5409">
                  <c:v>9.866743999999999E-7</c:v>
                </c:pt>
                <c:pt idx="5410">
                  <c:v>9.9160920000000009E-7</c:v>
                </c:pt>
                <c:pt idx="5411">
                  <c:v>9.9654349999999994E-7</c:v>
                </c:pt>
                <c:pt idx="5412">
                  <c:v>1.0014770000000001E-6</c:v>
                </c:pt>
                <c:pt idx="5413">
                  <c:v>9.794870999999999E-7</c:v>
                </c:pt>
                <c:pt idx="5414">
                  <c:v>9.8441850000000003E-7</c:v>
                </c:pt>
                <c:pt idx="5415">
                  <c:v>9.8934970000000008E-7</c:v>
                </c:pt>
                <c:pt idx="5416">
                  <c:v>9.9428060000000009E-7</c:v>
                </c:pt>
                <c:pt idx="5417">
                  <c:v>9.9921069999999996E-7</c:v>
                </c:pt>
                <c:pt idx="5418">
                  <c:v>1.0041400000000001E-6</c:v>
                </c:pt>
                <c:pt idx="5419">
                  <c:v>9.8155319999999991E-7</c:v>
                </c:pt>
                <c:pt idx="5420">
                  <c:v>9.8647949999999996E-7</c:v>
                </c:pt>
                <c:pt idx="5421">
                  <c:v>9.914059999999999E-7</c:v>
                </c:pt>
                <c:pt idx="5422">
                  <c:v>9.9633189999999999E-7</c:v>
                </c:pt>
                <c:pt idx="5423">
                  <c:v>1.0012569999999999E-6</c:v>
                </c:pt>
                <c:pt idx="5424">
                  <c:v>9.793256E-7</c:v>
                </c:pt>
                <c:pt idx="5425">
                  <c:v>9.8424800000000009E-7</c:v>
                </c:pt>
                <c:pt idx="5426">
                  <c:v>9.8917030000000004E-7</c:v>
                </c:pt>
                <c:pt idx="5427">
                  <c:v>9.9409229999999996E-7</c:v>
                </c:pt>
                <c:pt idx="5428">
                  <c:v>9.9901370000000002E-7</c:v>
                </c:pt>
                <c:pt idx="5429">
                  <c:v>1.0039349999999999E-6</c:v>
                </c:pt>
                <c:pt idx="5430">
                  <c:v>9.8131740000000005E-7</c:v>
                </c:pt>
                <c:pt idx="5431">
                  <c:v>9.8623519999999997E-7</c:v>
                </c:pt>
                <c:pt idx="5432">
                  <c:v>9.9115319999999999E-7</c:v>
                </c:pt>
                <c:pt idx="5433">
                  <c:v>9.9607059999999995E-7</c:v>
                </c:pt>
                <c:pt idx="5434">
                  <c:v>1.0009870000000001E-6</c:v>
                </c:pt>
                <c:pt idx="5435">
                  <c:v>9.790413999999999E-7</c:v>
                </c:pt>
                <c:pt idx="5436">
                  <c:v>9.8395519999999993E-7</c:v>
                </c:pt>
                <c:pt idx="5437">
                  <c:v>9.8886899999999996E-7</c:v>
                </c:pt>
                <c:pt idx="5438">
                  <c:v>9.9378219999999993E-7</c:v>
                </c:pt>
                <c:pt idx="5439">
                  <c:v>9.986946999999999E-7</c:v>
                </c:pt>
                <c:pt idx="5440">
                  <c:v>1.003606E-6</c:v>
                </c:pt>
                <c:pt idx="5441">
                  <c:v>9.8107910000000001E-7</c:v>
                </c:pt>
                <c:pt idx="5442">
                  <c:v>9.8598809999999999E-7</c:v>
                </c:pt>
                <c:pt idx="5443">
                  <c:v>9.9089770000000003E-7</c:v>
                </c:pt>
                <c:pt idx="5444">
                  <c:v>9.9580670000000001E-7</c:v>
                </c:pt>
                <c:pt idx="5445">
                  <c:v>1.000715E-6</c:v>
                </c:pt>
                <c:pt idx="5446">
                  <c:v>9.7876119999999992E-7</c:v>
                </c:pt>
                <c:pt idx="5447">
                  <c:v>9.836662E-7</c:v>
                </c:pt>
                <c:pt idx="5448">
                  <c:v>9.8857109999999993E-7</c:v>
                </c:pt>
                <c:pt idx="5449">
                  <c:v>9.9347589999999992E-7</c:v>
                </c:pt>
                <c:pt idx="5450">
                  <c:v>9.9838010000000007E-7</c:v>
                </c:pt>
                <c:pt idx="5451">
                  <c:v>1.003284E-6</c:v>
                </c:pt>
                <c:pt idx="5452">
                  <c:v>9.8074259999999993E-7</c:v>
                </c:pt>
                <c:pt idx="5453">
                  <c:v>9.8564340000000003E-7</c:v>
                </c:pt>
                <c:pt idx="5454">
                  <c:v>9.9054419999999991E-7</c:v>
                </c:pt>
                <c:pt idx="5455">
                  <c:v>9.9544439999999995E-7</c:v>
                </c:pt>
                <c:pt idx="5456">
                  <c:v>1.0003439999999999E-6</c:v>
                </c:pt>
                <c:pt idx="5457">
                  <c:v>9.7840289999999996E-7</c:v>
                </c:pt>
                <c:pt idx="5458">
                  <c:v>9.8329990000000003E-7</c:v>
                </c:pt>
                <c:pt idx="5459">
                  <c:v>9.8819649999999992E-7</c:v>
                </c:pt>
                <c:pt idx="5460">
                  <c:v>9.9309289999999994E-7</c:v>
                </c:pt>
                <c:pt idx="5461">
                  <c:v>9.9798899999999992E-7</c:v>
                </c:pt>
                <c:pt idx="5462">
                  <c:v>1.0028839999999999E-6</c:v>
                </c:pt>
                <c:pt idx="5463">
                  <c:v>9.8037739999999993E-7</c:v>
                </c:pt>
                <c:pt idx="5464">
                  <c:v>9.8526980000000005E-7</c:v>
                </c:pt>
                <c:pt idx="5465">
                  <c:v>9.901623000000001E-7</c:v>
                </c:pt>
                <c:pt idx="5466">
                  <c:v>9.9505409999999995E-7</c:v>
                </c:pt>
                <c:pt idx="5467">
                  <c:v>9.9994559999999998E-7</c:v>
                </c:pt>
                <c:pt idx="5468">
                  <c:v>1.0048370000000001E-6</c:v>
                </c:pt>
                <c:pt idx="5469">
                  <c:v>9.8186849999999995E-7</c:v>
                </c:pt>
                <c:pt idx="5470">
                  <c:v>9.8675610000000002E-7</c:v>
                </c:pt>
                <c:pt idx="5471">
                  <c:v>9.9164380000000002E-7</c:v>
                </c:pt>
                <c:pt idx="5472">
                  <c:v>9.965312E-7</c:v>
                </c:pt>
                <c:pt idx="5473">
                  <c:v>1.0014179999999999E-6</c:v>
                </c:pt>
                <c:pt idx="5474">
                  <c:v>9.792674E-7</c:v>
                </c:pt>
                <c:pt idx="5475">
                  <c:v>9.8415129999999999E-7</c:v>
                </c:pt>
                <c:pt idx="5476">
                  <c:v>9.8903510000000003E-7</c:v>
                </c:pt>
                <c:pt idx="5477">
                  <c:v>9.9391830000000002E-7</c:v>
                </c:pt>
                <c:pt idx="5478">
                  <c:v>9.9880119999999998E-7</c:v>
                </c:pt>
                <c:pt idx="5479">
                  <c:v>1.003684E-6</c:v>
                </c:pt>
                <c:pt idx="5480">
                  <c:v>9.8100529999999997E-7</c:v>
                </c:pt>
                <c:pt idx="5481">
                  <c:v>9.8588469999999993E-7</c:v>
                </c:pt>
                <c:pt idx="5482">
                  <c:v>9.9076429999999999E-7</c:v>
                </c:pt>
                <c:pt idx="5483">
                  <c:v>9.9564360000000002E-7</c:v>
                </c:pt>
                <c:pt idx="5484">
                  <c:v>1.000523E-6</c:v>
                </c:pt>
                <c:pt idx="5485">
                  <c:v>9.784849000000001E-7</c:v>
                </c:pt>
                <c:pt idx="5486">
                  <c:v>9.8336050000000005E-7</c:v>
                </c:pt>
                <c:pt idx="5487">
                  <c:v>9.8823630000000009E-7</c:v>
                </c:pt>
                <c:pt idx="5488">
                  <c:v>9.9311160000000001E-7</c:v>
                </c:pt>
                <c:pt idx="5489">
                  <c:v>9.9798670000000005E-7</c:v>
                </c:pt>
                <c:pt idx="5490">
                  <c:v>1.002862E-6</c:v>
                </c:pt>
                <c:pt idx="5491">
                  <c:v>9.8019649999999996E-7</c:v>
                </c:pt>
                <c:pt idx="5492">
                  <c:v>9.850676000000001E-7</c:v>
                </c:pt>
                <c:pt idx="5493">
                  <c:v>9.8993870000000003E-7</c:v>
                </c:pt>
                <c:pt idx="5494">
                  <c:v>9.9481000000000005E-7</c:v>
                </c:pt>
                <c:pt idx="5495">
                  <c:v>9.9968079999999995E-7</c:v>
                </c:pt>
                <c:pt idx="5496">
                  <c:v>1.004551E-6</c:v>
                </c:pt>
                <c:pt idx="5497">
                  <c:v>9.8158409999999998E-7</c:v>
                </c:pt>
                <c:pt idx="5498">
                  <c:v>9.8645110000000007E-7</c:v>
                </c:pt>
                <c:pt idx="5499">
                  <c:v>9.9131769999999998E-7</c:v>
                </c:pt>
                <c:pt idx="5500">
                  <c:v>9.9618440000000004E-7</c:v>
                </c:pt>
                <c:pt idx="5501">
                  <c:v>1.001051E-6</c:v>
                </c:pt>
                <c:pt idx="5502">
                  <c:v>9.7892690000000002E-7</c:v>
                </c:pt>
                <c:pt idx="5503">
                  <c:v>9.8379020000000003E-7</c:v>
                </c:pt>
                <c:pt idx="5504">
                  <c:v>9.8865320000000002E-7</c:v>
                </c:pt>
                <c:pt idx="5505">
                  <c:v>9.9351589999999997E-7</c:v>
                </c:pt>
                <c:pt idx="5506">
                  <c:v>9.9837859999999992E-7</c:v>
                </c:pt>
                <c:pt idx="5507">
                  <c:v>1.0032410000000001E-6</c:v>
                </c:pt>
                <c:pt idx="5508">
                  <c:v>9.8052939999999989E-7</c:v>
                </c:pt>
                <c:pt idx="5509">
                  <c:v>9.8538849999999992E-7</c:v>
                </c:pt>
                <c:pt idx="5510">
                  <c:v>9.9024780000000003E-7</c:v>
                </c:pt>
                <c:pt idx="5511">
                  <c:v>9.9510660000000002E-7</c:v>
                </c:pt>
                <c:pt idx="5512">
                  <c:v>9.999648999999999E-7</c:v>
                </c:pt>
                <c:pt idx="5513">
                  <c:v>1.0048230000000001E-6</c:v>
                </c:pt>
                <c:pt idx="5514">
                  <c:v>9.816752000000001E-7</c:v>
                </c:pt>
                <c:pt idx="5515">
                  <c:v>9.8652920000000004E-7</c:v>
                </c:pt>
                <c:pt idx="5516">
                  <c:v>9.913836999999999E-7</c:v>
                </c:pt>
                <c:pt idx="5517">
                  <c:v>9.962375999999999E-7</c:v>
                </c:pt>
                <c:pt idx="5518">
                  <c:v>1.001091E-6</c:v>
                </c:pt>
                <c:pt idx="5519">
                  <c:v>9.7893189999999995E-7</c:v>
                </c:pt>
                <c:pt idx="5520">
                  <c:v>9.8378259999999999E-7</c:v>
                </c:pt>
                <c:pt idx="5521">
                  <c:v>9.8863339999999998E-7</c:v>
                </c:pt>
                <c:pt idx="5522">
                  <c:v>9.9348389999999993E-7</c:v>
                </c:pt>
                <c:pt idx="5523">
                  <c:v>9.9833420000000001E-7</c:v>
                </c:pt>
                <c:pt idx="5524">
                  <c:v>1.003185E-6</c:v>
                </c:pt>
                <c:pt idx="5525">
                  <c:v>9.8045509999999994E-7</c:v>
                </c:pt>
                <c:pt idx="5526">
                  <c:v>9.8530199999999996E-7</c:v>
                </c:pt>
                <c:pt idx="5527">
                  <c:v>9.9014829999999993E-7</c:v>
                </c:pt>
                <c:pt idx="5528">
                  <c:v>9.9499430000000008E-7</c:v>
                </c:pt>
                <c:pt idx="5529">
                  <c:v>9.9983960000000002E-7</c:v>
                </c:pt>
                <c:pt idx="5530">
                  <c:v>1.0046840000000001E-6</c:v>
                </c:pt>
                <c:pt idx="5531">
                  <c:v>9.8153529999999998E-7</c:v>
                </c:pt>
                <c:pt idx="5532">
                  <c:v>9.8637660000000002E-7</c:v>
                </c:pt>
                <c:pt idx="5533">
                  <c:v>9.9121790000000006E-7</c:v>
                </c:pt>
                <c:pt idx="5534">
                  <c:v>9.960592000000001E-7</c:v>
                </c:pt>
                <c:pt idx="5535">
                  <c:v>1.0009E-6</c:v>
                </c:pt>
                <c:pt idx="5536">
                  <c:v>9.7868339999999997E-7</c:v>
                </c:pt>
                <c:pt idx="5537">
                  <c:v>9.8352089999999999E-7</c:v>
                </c:pt>
                <c:pt idx="5538">
                  <c:v>9.8835889999999992E-7</c:v>
                </c:pt>
                <c:pt idx="5539">
                  <c:v>9.9319620000000006E-7</c:v>
                </c:pt>
                <c:pt idx="5540">
                  <c:v>9.9803340000000005E-7</c:v>
                </c:pt>
                <c:pt idx="5541">
                  <c:v>1.00287E-6</c:v>
                </c:pt>
                <c:pt idx="5542">
                  <c:v>9.8004370000000006E-7</c:v>
                </c:pt>
                <c:pt idx="5543">
                  <c:v>9.8487640000000003E-7</c:v>
                </c:pt>
                <c:pt idx="5544">
                  <c:v>9.8970989999999994E-7</c:v>
                </c:pt>
                <c:pt idx="5545">
                  <c:v>9.9454319999999997E-7</c:v>
                </c:pt>
                <c:pt idx="5546">
                  <c:v>9.993753000000001E-7</c:v>
                </c:pt>
                <c:pt idx="5547">
                  <c:v>1.004207E-6</c:v>
                </c:pt>
                <c:pt idx="5548">
                  <c:v>9.8119960000000006E-7</c:v>
                </c:pt>
                <c:pt idx="5549">
                  <c:v>9.8602850000000001E-7</c:v>
                </c:pt>
                <c:pt idx="5550">
                  <c:v>9.9085760000000005E-7</c:v>
                </c:pt>
                <c:pt idx="5551">
                  <c:v>9.9568640000000006E-7</c:v>
                </c:pt>
                <c:pt idx="5552">
                  <c:v>1.000515E-6</c:v>
                </c:pt>
                <c:pt idx="5553">
                  <c:v>9.7822659999999994E-7</c:v>
                </c:pt>
                <c:pt idx="5554">
                  <c:v>9.8305170000000008E-7</c:v>
                </c:pt>
                <c:pt idx="5555">
                  <c:v>9.8787729999999992E-7</c:v>
                </c:pt>
                <c:pt idx="5556">
                  <c:v>9.927025E-7</c:v>
                </c:pt>
                <c:pt idx="5557">
                  <c:v>9.975275E-7</c:v>
                </c:pt>
                <c:pt idx="5558">
                  <c:v>1.0023529999999999E-6</c:v>
                </c:pt>
                <c:pt idx="5559">
                  <c:v>9.7964190000000007E-7</c:v>
                </c:pt>
                <c:pt idx="5560">
                  <c:v>9.8446340000000007E-7</c:v>
                </c:pt>
                <c:pt idx="5561">
                  <c:v>9.892852000000001E-7</c:v>
                </c:pt>
                <c:pt idx="5562">
                  <c:v>9.9410659999999995E-7</c:v>
                </c:pt>
                <c:pt idx="5563">
                  <c:v>9.9892769999999998E-7</c:v>
                </c:pt>
                <c:pt idx="5564">
                  <c:v>1.0037490000000001E-6</c:v>
                </c:pt>
                <c:pt idx="5565">
                  <c:v>9.8068199999999991E-7</c:v>
                </c:pt>
                <c:pt idx="5566">
                  <c:v>9.8549919999999999E-7</c:v>
                </c:pt>
                <c:pt idx="5567">
                  <c:v>9.9031640000000006E-7</c:v>
                </c:pt>
                <c:pt idx="5568">
                  <c:v>9.9513349999999998E-7</c:v>
                </c:pt>
                <c:pt idx="5569">
                  <c:v>9.9994979999999997E-7</c:v>
                </c:pt>
                <c:pt idx="5570">
                  <c:v>1.004766E-6</c:v>
                </c:pt>
                <c:pt idx="5571">
                  <c:v>9.8151199999999995E-7</c:v>
                </c:pt>
                <c:pt idx="5572">
                  <c:v>9.8632430000000004E-7</c:v>
                </c:pt>
                <c:pt idx="5573">
                  <c:v>9.9113680000000001E-7</c:v>
                </c:pt>
                <c:pt idx="5574">
                  <c:v>9.959489E-7</c:v>
                </c:pt>
                <c:pt idx="5575">
                  <c:v>1.000761E-6</c:v>
                </c:pt>
                <c:pt idx="5576">
                  <c:v>9.784091E-7</c:v>
                </c:pt>
                <c:pt idx="5577">
                  <c:v>9.8321730000000004E-7</c:v>
                </c:pt>
                <c:pt idx="5578">
                  <c:v>9.8802609999999992E-7</c:v>
                </c:pt>
                <c:pt idx="5579">
                  <c:v>9.9283459999999999E-7</c:v>
                </c:pt>
                <c:pt idx="5580">
                  <c:v>9.9764270000000008E-7</c:v>
                </c:pt>
                <c:pt idx="5581">
                  <c:v>1.0024510000000001E-6</c:v>
                </c:pt>
                <c:pt idx="5582">
                  <c:v>9.7961750000000007E-7</c:v>
                </c:pt>
                <c:pt idx="5583">
                  <c:v>9.8442200000000003E-7</c:v>
                </c:pt>
                <c:pt idx="5584">
                  <c:v>9.8922680000000001E-7</c:v>
                </c:pt>
                <c:pt idx="5585">
                  <c:v>9.9403099999999994E-7</c:v>
                </c:pt>
                <c:pt idx="5586">
                  <c:v>9.9883490000000004E-7</c:v>
                </c:pt>
                <c:pt idx="5587">
                  <c:v>1.003639E-6</c:v>
                </c:pt>
                <c:pt idx="5588">
                  <c:v>9.805484E-7</c:v>
                </c:pt>
                <c:pt idx="5589">
                  <c:v>9.8534850000000008E-7</c:v>
                </c:pt>
                <c:pt idx="5590">
                  <c:v>9.9014859999999996E-7</c:v>
                </c:pt>
                <c:pt idx="5591">
                  <c:v>9.9494879999999999E-7</c:v>
                </c:pt>
                <c:pt idx="5592">
                  <c:v>9.9974849999999989E-7</c:v>
                </c:pt>
                <c:pt idx="5593">
                  <c:v>1.0045479999999999E-6</c:v>
                </c:pt>
                <c:pt idx="5594">
                  <c:v>9.8130119999999994E-7</c:v>
                </c:pt>
                <c:pt idx="5595">
                  <c:v>9.8609710000000004E-7</c:v>
                </c:pt>
                <c:pt idx="5596">
                  <c:v>9.908926999999999E-7</c:v>
                </c:pt>
                <c:pt idx="5597">
                  <c:v>9.9568859999999999E-7</c:v>
                </c:pt>
                <c:pt idx="5598">
                  <c:v>1.000484E-6</c:v>
                </c:pt>
                <c:pt idx="5599">
                  <c:v>9.7802099999999994E-7</c:v>
                </c:pt>
                <c:pt idx="5600">
                  <c:v>9.8281270000000005E-7</c:v>
                </c:pt>
                <c:pt idx="5601">
                  <c:v>9.8760490000000007E-7</c:v>
                </c:pt>
                <c:pt idx="5602">
                  <c:v>9.9239659999999997E-7</c:v>
                </c:pt>
                <c:pt idx="5603">
                  <c:v>9.9718819999999993E-7</c:v>
                </c:pt>
                <c:pt idx="5604">
                  <c:v>1.00198E-6</c:v>
                </c:pt>
                <c:pt idx="5605">
                  <c:v>9.7919790000000009E-7</c:v>
                </c:pt>
                <c:pt idx="5606">
                  <c:v>9.8398579999999997E-7</c:v>
                </c:pt>
                <c:pt idx="5607">
                  <c:v>9.8877429999999991E-7</c:v>
                </c:pt>
                <c:pt idx="5608">
                  <c:v>9.9356269999999991E-7</c:v>
                </c:pt>
                <c:pt idx="5609">
                  <c:v>9.9835020000000003E-7</c:v>
                </c:pt>
                <c:pt idx="5610">
                  <c:v>1.0031369999999999E-6</c:v>
                </c:pt>
                <c:pt idx="5611">
                  <c:v>9.8007309999999998E-7</c:v>
                </c:pt>
                <c:pt idx="5612">
                  <c:v>9.8485720000000005E-7</c:v>
                </c:pt>
                <c:pt idx="5613">
                  <c:v>9.8964110000000003E-7</c:v>
                </c:pt>
                <c:pt idx="5614">
                  <c:v>9.9442490000000007E-7</c:v>
                </c:pt>
                <c:pt idx="5615">
                  <c:v>9.9920840000000008E-7</c:v>
                </c:pt>
                <c:pt idx="5616">
                  <c:v>1.003992E-6</c:v>
                </c:pt>
                <c:pt idx="5617">
                  <c:v>9.8072570000000004E-7</c:v>
                </c:pt>
                <c:pt idx="5618">
                  <c:v>9.8550530000000009E-7</c:v>
                </c:pt>
                <c:pt idx="5619">
                  <c:v>9.9028489999999993E-7</c:v>
                </c:pt>
                <c:pt idx="5620">
                  <c:v>9.9506410000000001E-7</c:v>
                </c:pt>
                <c:pt idx="5621">
                  <c:v>9.9984289999999992E-7</c:v>
                </c:pt>
                <c:pt idx="5622">
                  <c:v>1.004621E-6</c:v>
                </c:pt>
                <c:pt idx="5623">
                  <c:v>9.8124779999999999E-7</c:v>
                </c:pt>
                <c:pt idx="5624">
                  <c:v>9.8602269999999993E-7</c:v>
                </c:pt>
                <c:pt idx="5625">
                  <c:v>9.9079749999999994E-7</c:v>
                </c:pt>
                <c:pt idx="5626">
                  <c:v>9.9557210000000006E-7</c:v>
                </c:pt>
                <c:pt idx="5627">
                  <c:v>1.000347E-6</c:v>
                </c:pt>
                <c:pt idx="5628">
                  <c:v>9.779195E-7</c:v>
                </c:pt>
                <c:pt idx="5629">
                  <c:v>9.826903000000001E-7</c:v>
                </c:pt>
                <c:pt idx="5630">
                  <c:v>9.8746149999999996E-7</c:v>
                </c:pt>
                <c:pt idx="5631">
                  <c:v>9.9223249999999995E-7</c:v>
                </c:pt>
                <c:pt idx="5632">
                  <c:v>9.9700330000000005E-7</c:v>
                </c:pt>
                <c:pt idx="5633">
                  <c:v>1.001774E-6</c:v>
                </c:pt>
                <c:pt idx="5634">
                  <c:v>9.7892729999999999E-7</c:v>
                </c:pt>
                <c:pt idx="5635">
                  <c:v>9.8369430000000008E-7</c:v>
                </c:pt>
                <c:pt idx="5636">
                  <c:v>9.8846120000000001E-7</c:v>
                </c:pt>
                <c:pt idx="5637">
                  <c:v>9.932282000000001E-7</c:v>
                </c:pt>
                <c:pt idx="5638">
                  <c:v>9.9799500000000009E-7</c:v>
                </c:pt>
                <c:pt idx="5639">
                  <c:v>1.0027609999999999E-6</c:v>
                </c:pt>
                <c:pt idx="5640">
                  <c:v>9.796717999999999E-7</c:v>
                </c:pt>
                <c:pt idx="5641">
                  <c:v>9.8443459999999999E-7</c:v>
                </c:pt>
                <c:pt idx="5642">
                  <c:v>9.891979E-7</c:v>
                </c:pt>
                <c:pt idx="5643">
                  <c:v>9.939605E-7</c:v>
                </c:pt>
                <c:pt idx="5644">
                  <c:v>9.9872289999999992E-7</c:v>
                </c:pt>
                <c:pt idx="5645">
                  <c:v>1.003485E-6</c:v>
                </c:pt>
                <c:pt idx="5646">
                  <c:v>9.8021179999999998E-7</c:v>
                </c:pt>
                <c:pt idx="5647">
                  <c:v>9.8496980000000003E-7</c:v>
                </c:pt>
                <c:pt idx="5648">
                  <c:v>9.8972839999999992E-7</c:v>
                </c:pt>
                <c:pt idx="5649">
                  <c:v>9.9448679999999994E-7</c:v>
                </c:pt>
                <c:pt idx="5650">
                  <c:v>9.9924489999999993E-7</c:v>
                </c:pt>
                <c:pt idx="5651">
                  <c:v>1.0040029999999999E-6</c:v>
                </c:pt>
                <c:pt idx="5652">
                  <c:v>9.8062969999999993E-7</c:v>
                </c:pt>
                <c:pt idx="5653">
                  <c:v>9.8538359999999993E-7</c:v>
                </c:pt>
                <c:pt idx="5654">
                  <c:v>9.9013760000000008E-7</c:v>
                </c:pt>
                <c:pt idx="5655">
                  <c:v>9.9489129999999999E-7</c:v>
                </c:pt>
                <c:pt idx="5656">
                  <c:v>9.9964510000000005E-7</c:v>
                </c:pt>
                <c:pt idx="5657">
                  <c:v>1.004398E-6</c:v>
                </c:pt>
                <c:pt idx="5658">
                  <c:v>9.8096990000000009E-7</c:v>
                </c:pt>
                <c:pt idx="5659">
                  <c:v>9.8571970000000004E-7</c:v>
                </c:pt>
                <c:pt idx="5660">
                  <c:v>9.9046949999999999E-7</c:v>
                </c:pt>
                <c:pt idx="5661">
                  <c:v>9.9521929999999994E-7</c:v>
                </c:pt>
                <c:pt idx="5662">
                  <c:v>9.9996899999999995E-7</c:v>
                </c:pt>
                <c:pt idx="5663">
                  <c:v>1.004718E-6</c:v>
                </c:pt>
                <c:pt idx="5664">
                  <c:v>9.812551E-7</c:v>
                </c:pt>
                <c:pt idx="5665">
                  <c:v>9.860007999999999E-7</c:v>
                </c:pt>
                <c:pt idx="5666">
                  <c:v>9.9074659999999995E-7</c:v>
                </c:pt>
                <c:pt idx="5667">
                  <c:v>9.9549209999999997E-7</c:v>
                </c:pt>
                <c:pt idx="5668">
                  <c:v>1.000238E-6</c:v>
                </c:pt>
                <c:pt idx="5669">
                  <c:v>9.7765210000000007E-7</c:v>
                </c:pt>
                <c:pt idx="5670">
                  <c:v>9.8239399999999995E-7</c:v>
                </c:pt>
                <c:pt idx="5671">
                  <c:v>9.871358000000001E-7</c:v>
                </c:pt>
                <c:pt idx="5672">
                  <c:v>9.9187779999999992E-7</c:v>
                </c:pt>
                <c:pt idx="5673">
                  <c:v>9.9661970000000001E-7</c:v>
                </c:pt>
                <c:pt idx="5674">
                  <c:v>1.001361E-6</c:v>
                </c:pt>
                <c:pt idx="5675">
                  <c:v>9.7844959999999996E-7</c:v>
                </c:pt>
                <c:pt idx="5676">
                  <c:v>9.8318730000000006E-7</c:v>
                </c:pt>
                <c:pt idx="5677">
                  <c:v>9.879251000000001E-7</c:v>
                </c:pt>
                <c:pt idx="5678">
                  <c:v>9.9266270000000005E-7</c:v>
                </c:pt>
                <c:pt idx="5679">
                  <c:v>9.9740039999999994E-7</c:v>
                </c:pt>
                <c:pt idx="5680">
                  <c:v>1.0021380000000001E-6</c:v>
                </c:pt>
                <c:pt idx="5681">
                  <c:v>9.7910089999999996E-7</c:v>
                </c:pt>
                <c:pt idx="5682">
                  <c:v>9.838340000000001E-7</c:v>
                </c:pt>
                <c:pt idx="5683">
                  <c:v>9.8856780000000003E-7</c:v>
                </c:pt>
                <c:pt idx="5684">
                  <c:v>9.9330150000000002E-7</c:v>
                </c:pt>
                <c:pt idx="5685">
                  <c:v>9.9803459999999995E-7</c:v>
                </c:pt>
                <c:pt idx="5686">
                  <c:v>1.0027679999999999E-6</c:v>
                </c:pt>
                <c:pt idx="5687">
                  <c:v>9.7944890000000003E-7</c:v>
                </c:pt>
                <c:pt idx="5688">
                  <c:v>9.8417789999999992E-7</c:v>
                </c:pt>
                <c:pt idx="5689">
                  <c:v>9.8890739999999992E-7</c:v>
                </c:pt>
                <c:pt idx="5690">
                  <c:v>9.936366000000001E-7</c:v>
                </c:pt>
                <c:pt idx="5691">
                  <c:v>9.9836529999999996E-7</c:v>
                </c:pt>
                <c:pt idx="5692">
                  <c:v>1.003094E-6</c:v>
                </c:pt>
                <c:pt idx="5693">
                  <c:v>9.7977920000000007E-7</c:v>
                </c:pt>
                <c:pt idx="5694">
                  <c:v>9.845040999999999E-7</c:v>
                </c:pt>
                <c:pt idx="5695">
                  <c:v>9.8922899999999994E-7</c:v>
                </c:pt>
                <c:pt idx="5696">
                  <c:v>9.939543999999999E-7</c:v>
                </c:pt>
                <c:pt idx="5697">
                  <c:v>9.9867910000000006E-7</c:v>
                </c:pt>
                <c:pt idx="5698">
                  <c:v>1.0034030000000001E-6</c:v>
                </c:pt>
                <c:pt idx="5699">
                  <c:v>9.7996059999999995E-7</c:v>
                </c:pt>
                <c:pt idx="5700">
                  <c:v>9.846813E-7</c:v>
                </c:pt>
                <c:pt idx="5701">
                  <c:v>9.8940230000000009E-7</c:v>
                </c:pt>
                <c:pt idx="5702">
                  <c:v>9.941229E-7</c:v>
                </c:pt>
                <c:pt idx="5703">
                  <c:v>9.9884330000000002E-7</c:v>
                </c:pt>
                <c:pt idx="5704">
                  <c:v>1.0035630000000001E-6</c:v>
                </c:pt>
                <c:pt idx="5705">
                  <c:v>9.801038999999999E-7</c:v>
                </c:pt>
                <c:pt idx="5706">
                  <c:v>9.848207E-7</c:v>
                </c:pt>
                <c:pt idx="5707">
                  <c:v>9.8953709999999991E-7</c:v>
                </c:pt>
                <c:pt idx="5708">
                  <c:v>9.9425380000000007E-7</c:v>
                </c:pt>
                <c:pt idx="5709">
                  <c:v>9.9897019999999999E-7</c:v>
                </c:pt>
                <c:pt idx="5710">
                  <c:v>1.0036860000000001E-6</c:v>
                </c:pt>
                <c:pt idx="5711">
                  <c:v>9.8018159999999991E-7</c:v>
                </c:pt>
                <c:pt idx="5712">
                  <c:v>9.8489389999999999E-7</c:v>
                </c:pt>
                <c:pt idx="5713">
                  <c:v>9.8960639999999994E-7</c:v>
                </c:pt>
                <c:pt idx="5714">
                  <c:v>9.9431860000000008E-7</c:v>
                </c:pt>
                <c:pt idx="5715">
                  <c:v>9.9903049999999998E-7</c:v>
                </c:pt>
                <c:pt idx="5716">
                  <c:v>1.0037419999999999E-6</c:v>
                </c:pt>
                <c:pt idx="5717">
                  <c:v>9.8032810000000003E-7</c:v>
                </c:pt>
                <c:pt idx="5718">
                  <c:v>9.8503649999999994E-7</c:v>
                </c:pt>
                <c:pt idx="5719">
                  <c:v>9.8974560000000006E-7</c:v>
                </c:pt>
                <c:pt idx="5720">
                  <c:v>9.944547999999999E-7</c:v>
                </c:pt>
                <c:pt idx="5721">
                  <c:v>9.9916350000000005E-7</c:v>
                </c:pt>
                <c:pt idx="5722">
                  <c:v>1.0038719999999999E-6</c:v>
                </c:pt>
                <c:pt idx="5723">
                  <c:v>9.8029980000000008E-7</c:v>
                </c:pt>
                <c:pt idx="5724">
                  <c:v>9.8500420000000009E-7</c:v>
                </c:pt>
                <c:pt idx="5725">
                  <c:v>9.8970849999999994E-7</c:v>
                </c:pt>
                <c:pt idx="5726">
                  <c:v>9.9441310000000004E-7</c:v>
                </c:pt>
                <c:pt idx="5727">
                  <c:v>9.9911710000000008E-7</c:v>
                </c:pt>
                <c:pt idx="5728">
                  <c:v>1.003821E-6</c:v>
                </c:pt>
                <c:pt idx="5729">
                  <c:v>9.8019649999999996E-7</c:v>
                </c:pt>
                <c:pt idx="5730">
                  <c:v>9.8489630000000001E-7</c:v>
                </c:pt>
                <c:pt idx="5731">
                  <c:v>9.8959599999999991E-7</c:v>
                </c:pt>
                <c:pt idx="5732">
                  <c:v>9.9429549999999993E-7</c:v>
                </c:pt>
                <c:pt idx="5733">
                  <c:v>9.989951000000001E-7</c:v>
                </c:pt>
                <c:pt idx="5734">
                  <c:v>1.0036940000000001E-6</c:v>
                </c:pt>
                <c:pt idx="5735">
                  <c:v>9.802303999999999E-7</c:v>
                </c:pt>
                <c:pt idx="5736">
                  <c:v>9.8492639999999993E-7</c:v>
                </c:pt>
                <c:pt idx="5737">
                  <c:v>9.8962230000000002E-7</c:v>
                </c:pt>
                <c:pt idx="5738">
                  <c:v>9.9431800000000002E-7</c:v>
                </c:pt>
                <c:pt idx="5739">
                  <c:v>9.990134E-7</c:v>
                </c:pt>
                <c:pt idx="5740">
                  <c:v>1.0037090000000001E-6</c:v>
                </c:pt>
                <c:pt idx="5741">
                  <c:v>9.8023139999999993E-7</c:v>
                </c:pt>
                <c:pt idx="5742">
                  <c:v>9.8492370000000009E-7</c:v>
                </c:pt>
                <c:pt idx="5743">
                  <c:v>9.8961570000000001E-7</c:v>
                </c:pt>
                <c:pt idx="5744">
                  <c:v>9.9430750000000005E-7</c:v>
                </c:pt>
                <c:pt idx="5745">
                  <c:v>9.9899919999999994E-7</c:v>
                </c:pt>
                <c:pt idx="5746">
                  <c:v>1.003691E-6</c:v>
                </c:pt>
                <c:pt idx="5747">
                  <c:v>9.8009719999999995E-7</c:v>
                </c:pt>
                <c:pt idx="5748">
                  <c:v>9.847848E-7</c:v>
                </c:pt>
                <c:pt idx="5749">
                  <c:v>9.8947270000000009E-7</c:v>
                </c:pt>
                <c:pt idx="5750">
                  <c:v>9.941599999999999E-7</c:v>
                </c:pt>
                <c:pt idx="5751">
                  <c:v>9.9884729999999992E-7</c:v>
                </c:pt>
                <c:pt idx="5752">
                  <c:v>1.0035340000000001E-6</c:v>
                </c:pt>
                <c:pt idx="5753">
                  <c:v>9.799801999999999E-7</c:v>
                </c:pt>
                <c:pt idx="5754">
                  <c:v>9.8466350000000002E-7</c:v>
                </c:pt>
                <c:pt idx="5755">
                  <c:v>9.8934690000000009E-7</c:v>
                </c:pt>
                <c:pt idx="5756">
                  <c:v>9.9403029999999994E-7</c:v>
                </c:pt>
                <c:pt idx="5757">
                  <c:v>9.9871320000000009E-7</c:v>
                </c:pt>
                <c:pt idx="5758">
                  <c:v>1.0033960000000001E-6</c:v>
                </c:pt>
                <c:pt idx="5759">
                  <c:v>9.7989450000000009E-7</c:v>
                </c:pt>
                <c:pt idx="5760">
                  <c:v>9.8457439999999995E-7</c:v>
                </c:pt>
                <c:pt idx="5761">
                  <c:v>9.8925369999999997E-7</c:v>
                </c:pt>
                <c:pt idx="5762">
                  <c:v>9.9393299999999998E-7</c:v>
                </c:pt>
                <c:pt idx="5763">
                  <c:v>9.9861199999999997E-7</c:v>
                </c:pt>
                <c:pt idx="5764">
                  <c:v>1.0032899999999999E-6</c:v>
                </c:pt>
                <c:pt idx="5765">
                  <c:v>9.798349000000001E-7</c:v>
                </c:pt>
                <c:pt idx="5766">
                  <c:v>9.8451050000000003E-7</c:v>
                </c:pt>
                <c:pt idx="5767">
                  <c:v>9.8918590000000009E-7</c:v>
                </c:pt>
                <c:pt idx="5768">
                  <c:v>9.9386140000000008E-7</c:v>
                </c:pt>
                <c:pt idx="5769">
                  <c:v>9.985364999999999E-7</c:v>
                </c:pt>
                <c:pt idx="5770">
                  <c:v>1.0032110000000001E-6</c:v>
                </c:pt>
                <c:pt idx="5771">
                  <c:v>9.7964139999999995E-7</c:v>
                </c:pt>
                <c:pt idx="5772">
                  <c:v>9.8431260000000001E-7</c:v>
                </c:pt>
                <c:pt idx="5773">
                  <c:v>9.8898390000000002E-7</c:v>
                </c:pt>
                <c:pt idx="5774">
                  <c:v>9.9365510000000008E-7</c:v>
                </c:pt>
                <c:pt idx="5775">
                  <c:v>9.9832599999999991E-7</c:v>
                </c:pt>
                <c:pt idx="5776">
                  <c:v>1.0029970000000001E-6</c:v>
                </c:pt>
                <c:pt idx="5777">
                  <c:v>9.7946499999999999E-7</c:v>
                </c:pt>
                <c:pt idx="5778">
                  <c:v>9.8413200000000007E-7</c:v>
                </c:pt>
                <c:pt idx="5779">
                  <c:v>9.8879899999999993E-7</c:v>
                </c:pt>
                <c:pt idx="5780">
                  <c:v>9.934662000000001E-7</c:v>
                </c:pt>
                <c:pt idx="5781">
                  <c:v>9.9813289999999994E-7</c:v>
                </c:pt>
                <c:pt idx="5782">
                  <c:v>1.0027989999999999E-6</c:v>
                </c:pt>
                <c:pt idx="5783">
                  <c:v>9.7937799999999992E-7</c:v>
                </c:pt>
                <c:pt idx="5784">
                  <c:v>9.8404129999999991E-7</c:v>
                </c:pt>
                <c:pt idx="5785">
                  <c:v>9.887048E-7</c:v>
                </c:pt>
                <c:pt idx="5786">
                  <c:v>9.9336800000000006E-7</c:v>
                </c:pt>
                <c:pt idx="5787">
                  <c:v>9.9803109999999996E-7</c:v>
                </c:pt>
                <c:pt idx="5788">
                  <c:v>1.002694E-6</c:v>
                </c:pt>
                <c:pt idx="5789">
                  <c:v>9.7917810000000005E-7</c:v>
                </c:pt>
                <c:pt idx="5790">
                  <c:v>9.8383709999999991E-7</c:v>
                </c:pt>
                <c:pt idx="5791">
                  <c:v>9.8849640000000001E-7</c:v>
                </c:pt>
                <c:pt idx="5792">
                  <c:v>9.9315550000000002E-7</c:v>
                </c:pt>
                <c:pt idx="5793">
                  <c:v>9.978140999999999E-7</c:v>
                </c:pt>
                <c:pt idx="5794">
                  <c:v>1.002472E-6</c:v>
                </c:pt>
                <c:pt idx="5795">
                  <c:v>9.7894059999999996E-7</c:v>
                </c:pt>
                <c:pt idx="5796">
                  <c:v>9.8359540000000004E-7</c:v>
                </c:pt>
                <c:pt idx="5797">
                  <c:v>9.882501999999999E-7</c:v>
                </c:pt>
                <c:pt idx="5798">
                  <c:v>9.9290499999999998E-7</c:v>
                </c:pt>
                <c:pt idx="5799">
                  <c:v>9.975599E-7</c:v>
                </c:pt>
                <c:pt idx="5800">
                  <c:v>1.0022140000000001E-6</c:v>
                </c:pt>
                <c:pt idx="5801">
                  <c:v>9.7880520000000007E-7</c:v>
                </c:pt>
                <c:pt idx="5802">
                  <c:v>9.8345670000000004E-7</c:v>
                </c:pt>
                <c:pt idx="5803">
                  <c:v>9.8810820000000001E-7</c:v>
                </c:pt>
                <c:pt idx="5804">
                  <c:v>9.9275939999999994E-7</c:v>
                </c:pt>
                <c:pt idx="5805">
                  <c:v>9.9741060000000009E-7</c:v>
                </c:pt>
                <c:pt idx="5806">
                  <c:v>1.0020610000000001E-6</c:v>
                </c:pt>
                <c:pt idx="5807">
                  <c:v>9.7861700000000009E-7</c:v>
                </c:pt>
                <c:pt idx="5808">
                  <c:v>9.8326449999999994E-7</c:v>
                </c:pt>
                <c:pt idx="5809">
                  <c:v>9.8791179999999992E-7</c:v>
                </c:pt>
                <c:pt idx="5810">
                  <c:v>9.9255869999999993E-7</c:v>
                </c:pt>
                <c:pt idx="5811">
                  <c:v>9.9720580000000003E-7</c:v>
                </c:pt>
                <c:pt idx="5812">
                  <c:v>1.0018530000000001E-6</c:v>
                </c:pt>
                <c:pt idx="5813">
                  <c:v>9.7838369999999998E-7</c:v>
                </c:pt>
                <c:pt idx="5814">
                  <c:v>9.8302670000000003E-7</c:v>
                </c:pt>
                <c:pt idx="5815">
                  <c:v>9.8767019999999999E-7</c:v>
                </c:pt>
                <c:pt idx="5816">
                  <c:v>9.9231329999999998E-7</c:v>
                </c:pt>
                <c:pt idx="5817">
                  <c:v>9.9695639999999997E-7</c:v>
                </c:pt>
                <c:pt idx="5818">
                  <c:v>1.001599E-6</c:v>
                </c:pt>
                <c:pt idx="5819">
                  <c:v>9.781603E-7</c:v>
                </c:pt>
                <c:pt idx="5820">
                  <c:v>9.8279950000000003E-7</c:v>
                </c:pt>
                <c:pt idx="5821">
                  <c:v>9.8743889999999993E-7</c:v>
                </c:pt>
                <c:pt idx="5822">
                  <c:v>9.9207809999999996E-7</c:v>
                </c:pt>
                <c:pt idx="5823">
                  <c:v>9.9671699999999996E-7</c:v>
                </c:pt>
                <c:pt idx="5824">
                  <c:v>1.0013559999999999E-6</c:v>
                </c:pt>
                <c:pt idx="5825">
                  <c:v>9.7790289999999992E-7</c:v>
                </c:pt>
                <c:pt idx="5826">
                  <c:v>9.8253770000000008E-7</c:v>
                </c:pt>
                <c:pt idx="5827">
                  <c:v>9.8717269999999991E-7</c:v>
                </c:pt>
                <c:pt idx="5828">
                  <c:v>9.9180760000000001E-7</c:v>
                </c:pt>
                <c:pt idx="5829">
                  <c:v>9.9644220000000009E-7</c:v>
                </c:pt>
                <c:pt idx="5830">
                  <c:v>1.001076E-6</c:v>
                </c:pt>
                <c:pt idx="5831">
                  <c:v>9.7773589999999997E-7</c:v>
                </c:pt>
                <c:pt idx="5832">
                  <c:v>9.8236700000000005E-7</c:v>
                </c:pt>
                <c:pt idx="5833">
                  <c:v>9.8699820000000007E-7</c:v>
                </c:pt>
                <c:pt idx="5834">
                  <c:v>9.9162940000000009E-7</c:v>
                </c:pt>
                <c:pt idx="5835">
                  <c:v>9.9626040000000002E-7</c:v>
                </c:pt>
                <c:pt idx="5836">
                  <c:v>1.000891E-6</c:v>
                </c:pt>
                <c:pt idx="5837">
                  <c:v>9.774386E-7</c:v>
                </c:pt>
                <c:pt idx="5838">
                  <c:v>9.8206539999999994E-7</c:v>
                </c:pt>
                <c:pt idx="5839">
                  <c:v>9.866927E-7</c:v>
                </c:pt>
                <c:pt idx="5840">
                  <c:v>9.9131970000000004E-7</c:v>
                </c:pt>
                <c:pt idx="5841">
                  <c:v>9.9594640000000004E-7</c:v>
                </c:pt>
                <c:pt idx="5842">
                  <c:v>1.0005730000000001E-6</c:v>
                </c:pt>
                <c:pt idx="5843">
                  <c:v>9.772689E-7</c:v>
                </c:pt>
                <c:pt idx="5844">
                  <c:v>9.818923000000001E-7</c:v>
                </c:pt>
                <c:pt idx="5845">
                  <c:v>9.8651560000000005E-7</c:v>
                </c:pt>
                <c:pt idx="5846">
                  <c:v>9.9113880000000006E-7</c:v>
                </c:pt>
                <c:pt idx="5847">
                  <c:v>9.9576200000000007E-7</c:v>
                </c:pt>
                <c:pt idx="5848">
                  <c:v>1.000385E-6</c:v>
                </c:pt>
                <c:pt idx="5849">
                  <c:v>9.7689889999999995E-7</c:v>
                </c:pt>
                <c:pt idx="5850">
                  <c:v>9.8151759999999994E-7</c:v>
                </c:pt>
                <c:pt idx="5851">
                  <c:v>9.8613659999999996E-7</c:v>
                </c:pt>
                <c:pt idx="5852">
                  <c:v>9.9075520000000002E-7</c:v>
                </c:pt>
                <c:pt idx="5853">
                  <c:v>9.9537359999999998E-7</c:v>
                </c:pt>
                <c:pt idx="5854">
                  <c:v>9.9999169999999992E-7</c:v>
                </c:pt>
                <c:pt idx="5855">
                  <c:v>1.0046089999999999E-6</c:v>
                </c:pt>
                <c:pt idx="5856">
                  <c:v>9.8032859999999994E-7</c:v>
                </c:pt>
                <c:pt idx="5857">
                  <c:v>9.8494309999999995E-7</c:v>
                </c:pt>
                <c:pt idx="5858">
                  <c:v>9.8955789999999998E-7</c:v>
                </c:pt>
                <c:pt idx="5859">
                  <c:v>9.9417230000000005E-7</c:v>
                </c:pt>
                <c:pt idx="5860">
                  <c:v>9.9878640000000008E-7</c:v>
                </c:pt>
                <c:pt idx="5861">
                  <c:v>1.0034E-6</c:v>
                </c:pt>
                <c:pt idx="5862">
                  <c:v>9.7933889999999996E-7</c:v>
                </c:pt>
                <c:pt idx="5863">
                  <c:v>9.839490000000001E-7</c:v>
                </c:pt>
                <c:pt idx="5864">
                  <c:v>9.8855919999999996E-7</c:v>
                </c:pt>
                <c:pt idx="5865">
                  <c:v>9.9316940000000004E-7</c:v>
                </c:pt>
                <c:pt idx="5866">
                  <c:v>9.9777930000000009E-7</c:v>
                </c:pt>
                <c:pt idx="5867">
                  <c:v>1.002389E-6</c:v>
                </c:pt>
                <c:pt idx="5868">
                  <c:v>9.7859079999999991E-7</c:v>
                </c:pt>
                <c:pt idx="5869">
                  <c:v>9.8319700000000009E-7</c:v>
                </c:pt>
                <c:pt idx="5870">
                  <c:v>9.8780350000000009E-7</c:v>
                </c:pt>
                <c:pt idx="5871">
                  <c:v>9.9240940000000002E-7</c:v>
                </c:pt>
                <c:pt idx="5872">
                  <c:v>9.970153999999999E-7</c:v>
                </c:pt>
                <c:pt idx="5873">
                  <c:v>1.001621E-6</c:v>
                </c:pt>
                <c:pt idx="5874">
                  <c:v>9.7798329999999998E-7</c:v>
                </c:pt>
                <c:pt idx="5875">
                  <c:v>9.8258529999999996E-7</c:v>
                </c:pt>
                <c:pt idx="5876">
                  <c:v>9.8718789999999999E-7</c:v>
                </c:pt>
                <c:pt idx="5877">
                  <c:v>9.917902E-7</c:v>
                </c:pt>
                <c:pt idx="5878">
                  <c:v>9.9639219999999998E-7</c:v>
                </c:pt>
                <c:pt idx="5879">
                  <c:v>1.0009940000000001E-6</c:v>
                </c:pt>
                <c:pt idx="5880">
                  <c:v>9.7743640000000007E-7</c:v>
                </c:pt>
                <c:pt idx="5881">
                  <c:v>9.8203499999999999E-7</c:v>
                </c:pt>
                <c:pt idx="5882">
                  <c:v>9.866340000000001E-7</c:v>
                </c:pt>
                <c:pt idx="5883">
                  <c:v>9.9123250000000008E-7</c:v>
                </c:pt>
                <c:pt idx="5884">
                  <c:v>9.9583100000000007E-7</c:v>
                </c:pt>
                <c:pt idx="5885">
                  <c:v>1.0004289999999999E-6</c:v>
                </c:pt>
                <c:pt idx="5886">
                  <c:v>9.7700680000000002E-7</c:v>
                </c:pt>
                <c:pt idx="5887">
                  <c:v>9.816019999999999E-7</c:v>
                </c:pt>
                <c:pt idx="5888">
                  <c:v>9.8619689999999995E-7</c:v>
                </c:pt>
                <c:pt idx="5889">
                  <c:v>9.9079170000000007E-7</c:v>
                </c:pt>
                <c:pt idx="5890">
                  <c:v>9.9538640000000004E-7</c:v>
                </c:pt>
                <c:pt idx="5891">
                  <c:v>9.9998079999999998E-7</c:v>
                </c:pt>
                <c:pt idx="5892">
                  <c:v>1.004575E-6</c:v>
                </c:pt>
                <c:pt idx="5893">
                  <c:v>9.8013190000000004E-7</c:v>
                </c:pt>
                <c:pt idx="5894">
                  <c:v>9.8472270000000005E-7</c:v>
                </c:pt>
                <c:pt idx="5895">
                  <c:v>9.8931369999999993E-7</c:v>
                </c:pt>
                <c:pt idx="5896">
                  <c:v>9.939044E-7</c:v>
                </c:pt>
                <c:pt idx="5897">
                  <c:v>9.9849450000000001E-7</c:v>
                </c:pt>
                <c:pt idx="5898">
                  <c:v>1.003085E-6</c:v>
                </c:pt>
                <c:pt idx="5899">
                  <c:v>9.789852999999999E-7</c:v>
                </c:pt>
                <c:pt idx="5900">
                  <c:v>9.8357179999999998E-7</c:v>
                </c:pt>
                <c:pt idx="5901">
                  <c:v>9.8815830000000006E-7</c:v>
                </c:pt>
                <c:pt idx="5902">
                  <c:v>9.9274460000000004E-7</c:v>
                </c:pt>
                <c:pt idx="5903">
                  <c:v>9.9733050000000006E-7</c:v>
                </c:pt>
                <c:pt idx="5904">
                  <c:v>1.0019159999999999E-6</c:v>
                </c:pt>
                <c:pt idx="5905">
                  <c:v>9.7812479999999997E-7</c:v>
                </c:pt>
                <c:pt idx="5906">
                  <c:v>9.8270710000000006E-7</c:v>
                </c:pt>
                <c:pt idx="5907">
                  <c:v>9.8728939999999994E-7</c:v>
                </c:pt>
                <c:pt idx="5908">
                  <c:v>9.918714E-7</c:v>
                </c:pt>
                <c:pt idx="5909">
                  <c:v>9.964535E-7</c:v>
                </c:pt>
                <c:pt idx="5910">
                  <c:v>1.0010349999999999E-6</c:v>
                </c:pt>
                <c:pt idx="5911">
                  <c:v>9.7739500000000002E-7</c:v>
                </c:pt>
                <c:pt idx="5912">
                  <c:v>9.8197350000000009E-7</c:v>
                </c:pt>
                <c:pt idx="5913">
                  <c:v>9.8655180000000007E-7</c:v>
                </c:pt>
                <c:pt idx="5914">
                  <c:v>9.9113010000000005E-7</c:v>
                </c:pt>
                <c:pt idx="5915">
                  <c:v>9.9570840000000003E-7</c:v>
                </c:pt>
                <c:pt idx="5916">
                  <c:v>1.000287E-6</c:v>
                </c:pt>
                <c:pt idx="5917">
                  <c:v>9.7672620000000007E-7</c:v>
                </c:pt>
                <c:pt idx="5918">
                  <c:v>9.8130060000000009E-7</c:v>
                </c:pt>
                <c:pt idx="5919">
                  <c:v>9.8587510000000005E-7</c:v>
                </c:pt>
                <c:pt idx="5920">
                  <c:v>9.9044969999999995E-7</c:v>
                </c:pt>
                <c:pt idx="5921">
                  <c:v>9.9502390000000009E-7</c:v>
                </c:pt>
                <c:pt idx="5922">
                  <c:v>9.9959789999999993E-7</c:v>
                </c:pt>
                <c:pt idx="5923">
                  <c:v>1.0041719999999999E-6</c:v>
                </c:pt>
                <c:pt idx="5924">
                  <c:v>9.7974529999999991E-7</c:v>
                </c:pt>
                <c:pt idx="5925">
                  <c:v>9.8431570000000003E-7</c:v>
                </c:pt>
                <c:pt idx="5926">
                  <c:v>9.8888639999999997E-7</c:v>
                </c:pt>
                <c:pt idx="5927">
                  <c:v>9.9345639999999991E-7</c:v>
                </c:pt>
                <c:pt idx="5928">
                  <c:v>9.9802589999999995E-7</c:v>
                </c:pt>
                <c:pt idx="5929">
                  <c:v>1.002595E-6</c:v>
                </c:pt>
                <c:pt idx="5930">
                  <c:v>9.7853650000000009E-7</c:v>
                </c:pt>
                <c:pt idx="5931">
                  <c:v>9.8310279999999995E-7</c:v>
                </c:pt>
                <c:pt idx="5932">
                  <c:v>9.8766900000000008E-7</c:v>
                </c:pt>
                <c:pt idx="5933">
                  <c:v>9.9223529999999994E-7</c:v>
                </c:pt>
                <c:pt idx="5934">
                  <c:v>9.9680139999999992E-7</c:v>
                </c:pt>
                <c:pt idx="5935">
                  <c:v>1.001367E-6</c:v>
                </c:pt>
                <c:pt idx="5936">
                  <c:v>9.7750850000000009E-7</c:v>
                </c:pt>
                <c:pt idx="5937">
                  <c:v>9.820706999999999E-7</c:v>
                </c:pt>
                <c:pt idx="5938">
                  <c:v>9.8663279999999998E-7</c:v>
                </c:pt>
                <c:pt idx="5939">
                  <c:v>9.9119520000000009E-7</c:v>
                </c:pt>
                <c:pt idx="5940">
                  <c:v>9.9575710000000009E-7</c:v>
                </c:pt>
                <c:pt idx="5941">
                  <c:v>1.0003190000000001E-6</c:v>
                </c:pt>
                <c:pt idx="5942">
                  <c:v>9.7670980000000008E-7</c:v>
                </c:pt>
                <c:pt idx="5943">
                  <c:v>9.8126809999999994E-7</c:v>
                </c:pt>
                <c:pt idx="5944">
                  <c:v>9.8582670000000003E-7</c:v>
                </c:pt>
                <c:pt idx="5945">
                  <c:v>9.9038580000000003E-7</c:v>
                </c:pt>
                <c:pt idx="5946">
                  <c:v>9.9494439999999991E-7</c:v>
                </c:pt>
                <c:pt idx="5947">
                  <c:v>9.9950269999999997E-7</c:v>
                </c:pt>
                <c:pt idx="5948">
                  <c:v>1.004061E-6</c:v>
                </c:pt>
                <c:pt idx="5949">
                  <c:v>9.7960080000000005E-7</c:v>
                </c:pt>
                <c:pt idx="5950">
                  <c:v>9.8415540000000004E-7</c:v>
                </c:pt>
                <c:pt idx="5951">
                  <c:v>9.8870960000000005E-7</c:v>
                </c:pt>
                <c:pt idx="5952">
                  <c:v>9.9326369999999991E-7</c:v>
                </c:pt>
                <c:pt idx="5953">
                  <c:v>9.9781759999999989E-7</c:v>
                </c:pt>
                <c:pt idx="5954">
                  <c:v>1.002371E-6</c:v>
                </c:pt>
                <c:pt idx="5955">
                  <c:v>9.7829330000000007E-7</c:v>
                </c:pt>
                <c:pt idx="5956">
                  <c:v>9.8284370000000006E-7</c:v>
                </c:pt>
                <c:pt idx="5957">
                  <c:v>9.8739410000000005E-7</c:v>
                </c:pt>
                <c:pt idx="5958">
                  <c:v>9.9194420000000002E-7</c:v>
                </c:pt>
                <c:pt idx="5959">
                  <c:v>9.9649429999999998E-7</c:v>
                </c:pt>
                <c:pt idx="5960">
                  <c:v>1.001044E-6</c:v>
                </c:pt>
                <c:pt idx="5961">
                  <c:v>9.7718709999999994E-7</c:v>
                </c:pt>
                <c:pt idx="5962">
                  <c:v>9.8173340000000009E-7</c:v>
                </c:pt>
                <c:pt idx="5963">
                  <c:v>9.8627989999999992E-7</c:v>
                </c:pt>
                <c:pt idx="5964">
                  <c:v>9.9082630000000001E-7</c:v>
                </c:pt>
                <c:pt idx="5965">
                  <c:v>9.9537229999999992E-7</c:v>
                </c:pt>
                <c:pt idx="5966">
                  <c:v>9.999181999999999E-7</c:v>
                </c:pt>
                <c:pt idx="5967">
                  <c:v>1.0044639999999999E-6</c:v>
                </c:pt>
                <c:pt idx="5968">
                  <c:v>9.7991130000000005E-7</c:v>
                </c:pt>
                <c:pt idx="5969">
                  <c:v>9.8445370000000003E-7</c:v>
                </c:pt>
                <c:pt idx="5970">
                  <c:v>9.8899610000000002E-7</c:v>
                </c:pt>
                <c:pt idx="5971">
                  <c:v>9.9353840000000006E-7</c:v>
                </c:pt>
                <c:pt idx="5972">
                  <c:v>9.9808019999999999E-7</c:v>
                </c:pt>
                <c:pt idx="5973">
                  <c:v>1.0026219999999999E-6</c:v>
                </c:pt>
                <c:pt idx="5974">
                  <c:v>9.7840440000000011E-7</c:v>
                </c:pt>
                <c:pt idx="5975">
                  <c:v>9.8294230000000007E-7</c:v>
                </c:pt>
                <c:pt idx="5976">
                  <c:v>9.8747990000000001E-7</c:v>
                </c:pt>
                <c:pt idx="5977">
                  <c:v>9.9201760000000009E-7</c:v>
                </c:pt>
                <c:pt idx="5978">
                  <c:v>9.965549E-7</c:v>
                </c:pt>
                <c:pt idx="5979">
                  <c:v>1.001092E-6</c:v>
                </c:pt>
                <c:pt idx="5980">
                  <c:v>9.7722679999999996E-7</c:v>
                </c:pt>
                <c:pt idx="5981">
                  <c:v>9.8176119999999993E-7</c:v>
                </c:pt>
                <c:pt idx="5982">
                  <c:v>9.8629549999999997E-7</c:v>
                </c:pt>
                <c:pt idx="5983">
                  <c:v>9.908298E-7</c:v>
                </c:pt>
                <c:pt idx="5984">
                  <c:v>9.9536349999999998E-7</c:v>
                </c:pt>
                <c:pt idx="5985">
                  <c:v>9.9989719999999995E-7</c:v>
                </c:pt>
                <c:pt idx="5986">
                  <c:v>1.0044310000000001E-6</c:v>
                </c:pt>
                <c:pt idx="5987">
                  <c:v>9.7979199999999991E-7</c:v>
                </c:pt>
                <c:pt idx="5988">
                  <c:v>9.8432239999999999E-7</c:v>
                </c:pt>
                <c:pt idx="5989">
                  <c:v>9.8885280000000006E-7</c:v>
                </c:pt>
                <c:pt idx="5990">
                  <c:v>9.933828999999999E-7</c:v>
                </c:pt>
                <c:pt idx="5991">
                  <c:v>9.9791259999999998E-7</c:v>
                </c:pt>
                <c:pt idx="5992">
                  <c:v>1.002442E-6</c:v>
                </c:pt>
                <c:pt idx="5993">
                  <c:v>9.782286E-7</c:v>
                </c:pt>
                <c:pt idx="5994">
                  <c:v>9.8275490000000002E-7</c:v>
                </c:pt>
                <c:pt idx="5995">
                  <c:v>9.8728120000000005E-7</c:v>
                </c:pt>
                <c:pt idx="5996">
                  <c:v>9.9180709999999989E-7</c:v>
                </c:pt>
                <c:pt idx="5997">
                  <c:v>9.9633269999999992E-7</c:v>
                </c:pt>
                <c:pt idx="5998">
                  <c:v>1.0008579999999999E-6</c:v>
                </c:pt>
                <c:pt idx="5999">
                  <c:v>9.7700069999999992E-7</c:v>
                </c:pt>
                <c:pt idx="6000">
                  <c:v>9.815228999999999E-7</c:v>
                </c:pt>
                <c:pt idx="6001">
                  <c:v>9.8604580000000008E-7</c:v>
                </c:pt>
                <c:pt idx="6002">
                  <c:v>9.905688E-7</c:v>
                </c:pt>
                <c:pt idx="6003">
                  <c:v>9.9509120000000006E-7</c:v>
                </c:pt>
                <c:pt idx="6004">
                  <c:v>9.996133000000001E-7</c:v>
                </c:pt>
                <c:pt idx="6005">
                  <c:v>1.004135E-6</c:v>
                </c:pt>
                <c:pt idx="6006">
                  <c:v>9.7950829999999994E-7</c:v>
                </c:pt>
                <c:pt idx="6007">
                  <c:v>9.8402680000000004E-7</c:v>
                </c:pt>
                <c:pt idx="6008">
                  <c:v>9.885452E-7</c:v>
                </c:pt>
                <c:pt idx="6009">
                  <c:v>9.9306350000000002E-7</c:v>
                </c:pt>
                <c:pt idx="6010">
                  <c:v>9.9758129999999991E-7</c:v>
                </c:pt>
                <c:pt idx="6011">
                  <c:v>1.0020990000000001E-6</c:v>
                </c:pt>
                <c:pt idx="6012">
                  <c:v>9.7792530000000007E-7</c:v>
                </c:pt>
                <c:pt idx="6013">
                  <c:v>9.824394000000001E-7</c:v>
                </c:pt>
                <c:pt idx="6014">
                  <c:v>9.8695400000000004E-7</c:v>
                </c:pt>
                <c:pt idx="6015">
                  <c:v>9.9146859999999997E-7</c:v>
                </c:pt>
                <c:pt idx="6016">
                  <c:v>9.9598279999999994E-7</c:v>
                </c:pt>
                <c:pt idx="6017">
                  <c:v>1.0004969999999999E-6</c:v>
                </c:pt>
                <c:pt idx="6018">
                  <c:v>9.7664360000000008E-7</c:v>
                </c:pt>
                <c:pt idx="6019">
                  <c:v>9.8115430000000005E-7</c:v>
                </c:pt>
                <c:pt idx="6020">
                  <c:v>9.8566500000000003E-7</c:v>
                </c:pt>
                <c:pt idx="6021">
                  <c:v>9.9017609999999998E-7</c:v>
                </c:pt>
                <c:pt idx="6022">
                  <c:v>9.9468670000000002E-7</c:v>
                </c:pt>
                <c:pt idx="6023">
                  <c:v>9.9919700000000002E-7</c:v>
                </c:pt>
                <c:pt idx="6024">
                  <c:v>1.003707E-6</c:v>
                </c:pt>
                <c:pt idx="6025">
                  <c:v>9.7903719999999991E-7</c:v>
                </c:pt>
                <c:pt idx="6026">
                  <c:v>9.8354359999999996E-7</c:v>
                </c:pt>
                <c:pt idx="6027">
                  <c:v>9.8805000000000001E-7</c:v>
                </c:pt>
                <c:pt idx="6028">
                  <c:v>9.925565E-7</c:v>
                </c:pt>
                <c:pt idx="6029">
                  <c:v>9.970627999999999E-7</c:v>
                </c:pt>
                <c:pt idx="6030">
                  <c:v>1.0015690000000001E-6</c:v>
                </c:pt>
                <c:pt idx="6031">
                  <c:v>9.7743950000000009E-7</c:v>
                </c:pt>
                <c:pt idx="6032">
                  <c:v>9.8194209999999991E-7</c:v>
                </c:pt>
                <c:pt idx="6033">
                  <c:v>9.8644450000000006E-7</c:v>
                </c:pt>
                <c:pt idx="6034">
                  <c:v>9.9094720000000002E-7</c:v>
                </c:pt>
                <c:pt idx="6035">
                  <c:v>9.9544999999999993E-7</c:v>
                </c:pt>
                <c:pt idx="6036">
                  <c:v>9.999519999999999E-7</c:v>
                </c:pt>
                <c:pt idx="6037">
                  <c:v>1.0044540000000001E-6</c:v>
                </c:pt>
                <c:pt idx="6038">
                  <c:v>9.7965940000000002E-7</c:v>
                </c:pt>
                <c:pt idx="6039">
                  <c:v>9.841579E-7</c:v>
                </c:pt>
                <c:pt idx="6040">
                  <c:v>9.8865649999999992E-7</c:v>
                </c:pt>
                <c:pt idx="6041">
                  <c:v>9.9315529999999993E-7</c:v>
                </c:pt>
                <c:pt idx="6042">
                  <c:v>9.9765399999999999E-7</c:v>
                </c:pt>
                <c:pt idx="6043">
                  <c:v>1.0021520000000001E-6</c:v>
                </c:pt>
                <c:pt idx="6044">
                  <c:v>9.7778299999999994E-7</c:v>
                </c:pt>
                <c:pt idx="6045">
                  <c:v>9.8227729999999993E-7</c:v>
                </c:pt>
                <c:pt idx="6046">
                  <c:v>9.8677189999999994E-7</c:v>
                </c:pt>
                <c:pt idx="6047">
                  <c:v>9.9126670000000005E-7</c:v>
                </c:pt>
                <c:pt idx="6048">
                  <c:v>9.9576130000000007E-7</c:v>
                </c:pt>
                <c:pt idx="6049">
                  <c:v>1.000255E-6</c:v>
                </c:pt>
                <c:pt idx="6050">
                  <c:v>9.7640630000000007E-7</c:v>
                </c:pt>
                <c:pt idx="6051">
                  <c:v>9.8089710000000007E-7</c:v>
                </c:pt>
                <c:pt idx="6052">
                  <c:v>9.8538809999999995E-7</c:v>
                </c:pt>
                <c:pt idx="6053">
                  <c:v>9.8987929999999992E-7</c:v>
                </c:pt>
                <c:pt idx="6054">
                  <c:v>9.9437060000000004E-7</c:v>
                </c:pt>
                <c:pt idx="6055">
                  <c:v>9.9886119999999994E-7</c:v>
                </c:pt>
                <c:pt idx="6056">
                  <c:v>1.0033509999999999E-6</c:v>
                </c:pt>
                <c:pt idx="6057">
                  <c:v>9.786344000000001E-7</c:v>
                </c:pt>
                <c:pt idx="6058">
                  <c:v>9.8312070000000008E-7</c:v>
                </c:pt>
                <c:pt idx="6059">
                  <c:v>9.8760679999999997E-7</c:v>
                </c:pt>
                <c:pt idx="6060">
                  <c:v>9.9209330000000004E-7</c:v>
                </c:pt>
                <c:pt idx="6061">
                  <c:v>9.9657960000000003E-7</c:v>
                </c:pt>
                <c:pt idx="6062">
                  <c:v>1.0010649999999999E-6</c:v>
                </c:pt>
                <c:pt idx="6063">
                  <c:v>9.7698049999999991E-7</c:v>
                </c:pt>
                <c:pt idx="6064">
                  <c:v>9.8146319999999996E-7</c:v>
                </c:pt>
                <c:pt idx="6065">
                  <c:v>9.8594620000000004E-7</c:v>
                </c:pt>
                <c:pt idx="6066">
                  <c:v>9.9042930000000006E-7</c:v>
                </c:pt>
                <c:pt idx="6067">
                  <c:v>9.9491240000000008E-7</c:v>
                </c:pt>
                <c:pt idx="6068">
                  <c:v>9.9939509999999992E-7</c:v>
                </c:pt>
                <c:pt idx="6069">
                  <c:v>1.003877E-6</c:v>
                </c:pt>
                <c:pt idx="6070">
                  <c:v>9.7909179999999998E-7</c:v>
                </c:pt>
                <c:pt idx="6071">
                  <c:v>9.8357039999999998E-7</c:v>
                </c:pt>
                <c:pt idx="6072">
                  <c:v>9.8804899999999998E-7</c:v>
                </c:pt>
                <c:pt idx="6073">
                  <c:v>9.9252720000000002E-7</c:v>
                </c:pt>
                <c:pt idx="6074">
                  <c:v>9.9700549999999999E-7</c:v>
                </c:pt>
                <c:pt idx="6075">
                  <c:v>1.001484E-6</c:v>
                </c:pt>
                <c:pt idx="6076">
                  <c:v>9.7718420000000001E-7</c:v>
                </c:pt>
                <c:pt idx="6077">
                  <c:v>9.8165860000000002E-7</c:v>
                </c:pt>
                <c:pt idx="6078">
                  <c:v>9.861334E-7</c:v>
                </c:pt>
                <c:pt idx="6079">
                  <c:v>9.9060789999999995E-7</c:v>
                </c:pt>
                <c:pt idx="6080">
                  <c:v>9.9508229999999997E-7</c:v>
                </c:pt>
                <c:pt idx="6081">
                  <c:v>9.9955639999999995E-7</c:v>
                </c:pt>
                <c:pt idx="6082">
                  <c:v>1.0040310000000001E-6</c:v>
                </c:pt>
                <c:pt idx="6083">
                  <c:v>9.7914169999999994E-7</c:v>
                </c:pt>
                <c:pt idx="6084">
                  <c:v>9.8361219999999999E-7</c:v>
                </c:pt>
                <c:pt idx="6085">
                  <c:v>9.8808289999999992E-7</c:v>
                </c:pt>
                <c:pt idx="6086">
                  <c:v>9.9255370000000001E-7</c:v>
                </c:pt>
                <c:pt idx="6087">
                  <c:v>9.9702450000000009E-7</c:v>
                </c:pt>
                <c:pt idx="6088">
                  <c:v>1.0014949999999999E-6</c:v>
                </c:pt>
                <c:pt idx="6089">
                  <c:v>9.7718989999999993E-7</c:v>
                </c:pt>
                <c:pt idx="6090">
                  <c:v>9.8165659999999997E-7</c:v>
                </c:pt>
                <c:pt idx="6091">
                  <c:v>9.8612350000000009E-7</c:v>
                </c:pt>
                <c:pt idx="6092">
                  <c:v>9.9059019999999991E-7</c:v>
                </c:pt>
                <c:pt idx="6093">
                  <c:v>9.9505740000000006E-7</c:v>
                </c:pt>
                <c:pt idx="6094">
                  <c:v>9.9952439999999991E-7</c:v>
                </c:pt>
                <c:pt idx="6095">
                  <c:v>1.003991E-6</c:v>
                </c:pt>
                <c:pt idx="6096">
                  <c:v>9.7910649999999994E-7</c:v>
                </c:pt>
                <c:pt idx="6097">
                  <c:v>9.8356960000000004E-7</c:v>
                </c:pt>
                <c:pt idx="6098">
                  <c:v>9.8803290000000002E-7</c:v>
                </c:pt>
                <c:pt idx="6099">
                  <c:v>9.9249620000000001E-7</c:v>
                </c:pt>
                <c:pt idx="6100">
                  <c:v>9.9695949999999999E-7</c:v>
                </c:pt>
                <c:pt idx="6101">
                  <c:v>1.001422E-6</c:v>
                </c:pt>
                <c:pt idx="6102">
                  <c:v>9.7713460000000008E-7</c:v>
                </c:pt>
                <c:pt idx="6103">
                  <c:v>9.8159419999999998E-7</c:v>
                </c:pt>
                <c:pt idx="6104">
                  <c:v>9.8605420000000006E-7</c:v>
                </c:pt>
                <c:pt idx="6105">
                  <c:v>9.905138999999999E-7</c:v>
                </c:pt>
                <c:pt idx="6106">
                  <c:v>9.9497399999999992E-7</c:v>
                </c:pt>
                <c:pt idx="6107">
                  <c:v>9.9943379999999991E-7</c:v>
                </c:pt>
                <c:pt idx="6108">
                  <c:v>1.0038930000000001E-6</c:v>
                </c:pt>
                <c:pt idx="6109">
                  <c:v>9.7899489999999999E-7</c:v>
                </c:pt>
                <c:pt idx="6110">
                  <c:v>9.8345070000000009E-7</c:v>
                </c:pt>
                <c:pt idx="6111">
                  <c:v>9.8790640000000003E-7</c:v>
                </c:pt>
                <c:pt idx="6112">
                  <c:v>9.9236209999999997E-7</c:v>
                </c:pt>
                <c:pt idx="6113">
                  <c:v>9.9681769999999997E-7</c:v>
                </c:pt>
                <c:pt idx="6114">
                  <c:v>1.0012729999999999E-6</c:v>
                </c:pt>
                <c:pt idx="6115">
                  <c:v>9.7693959999999999E-7</c:v>
                </c:pt>
                <c:pt idx="6116">
                  <c:v>9.8139120000000009E-7</c:v>
                </c:pt>
                <c:pt idx="6117">
                  <c:v>9.8584289999999992E-7</c:v>
                </c:pt>
                <c:pt idx="6118">
                  <c:v>9.9029440000000009E-7</c:v>
                </c:pt>
                <c:pt idx="6119">
                  <c:v>9.9474639999999995E-7</c:v>
                </c:pt>
                <c:pt idx="6120">
                  <c:v>9.9919809999999999E-7</c:v>
                </c:pt>
                <c:pt idx="6121">
                  <c:v>1.0036499999999999E-6</c:v>
                </c:pt>
                <c:pt idx="6122">
                  <c:v>9.7873809999999998E-7</c:v>
                </c:pt>
                <c:pt idx="6123">
                  <c:v>9.83186E-7</c:v>
                </c:pt>
                <c:pt idx="6124">
                  <c:v>9.876340999999999E-7</c:v>
                </c:pt>
                <c:pt idx="6125">
                  <c:v>9.9208189999999998E-7</c:v>
                </c:pt>
                <c:pt idx="6126">
                  <c:v>9.9652940000000004E-7</c:v>
                </c:pt>
                <c:pt idx="6127">
                  <c:v>1.000977E-6</c:v>
                </c:pt>
                <c:pt idx="6128">
                  <c:v>9.7670810000000006E-7</c:v>
                </c:pt>
                <c:pt idx="6129">
                  <c:v>9.8115220000000006E-7</c:v>
                </c:pt>
                <c:pt idx="6130">
                  <c:v>9.855964E-7</c:v>
                </c:pt>
                <c:pt idx="6131">
                  <c:v>9.9004029999999991E-7</c:v>
                </c:pt>
                <c:pt idx="6132">
                  <c:v>9.9448420000000004E-7</c:v>
                </c:pt>
                <c:pt idx="6133">
                  <c:v>9.9892809999999995E-7</c:v>
                </c:pt>
                <c:pt idx="6134">
                  <c:v>1.0033720000000001E-6</c:v>
                </c:pt>
                <c:pt idx="6135">
                  <c:v>9.7846060000000005E-7</c:v>
                </c:pt>
                <c:pt idx="6136">
                  <c:v>9.8290069999999994E-7</c:v>
                </c:pt>
                <c:pt idx="6137">
                  <c:v>9.8734099999999992E-7</c:v>
                </c:pt>
                <c:pt idx="6138">
                  <c:v>9.917812999999999E-7</c:v>
                </c:pt>
                <c:pt idx="6139">
                  <c:v>9.9622149999999995E-7</c:v>
                </c:pt>
                <c:pt idx="6140">
                  <c:v>1.000661E-6</c:v>
                </c:pt>
                <c:pt idx="6141">
                  <c:v>9.764232999999999E-7</c:v>
                </c:pt>
                <c:pt idx="6142">
                  <c:v>9.8085980000000008E-7</c:v>
                </c:pt>
                <c:pt idx="6143">
                  <c:v>9.8529670000000001E-7</c:v>
                </c:pt>
                <c:pt idx="6144">
                  <c:v>9.8973370000000009E-7</c:v>
                </c:pt>
                <c:pt idx="6145">
                  <c:v>9.9417029999999999E-7</c:v>
                </c:pt>
                <c:pt idx="6146">
                  <c:v>9.9860700000000004E-7</c:v>
                </c:pt>
                <c:pt idx="6147">
                  <c:v>1.0030430000000001E-6</c:v>
                </c:pt>
                <c:pt idx="6148">
                  <c:v>9.781844999999999E-7</c:v>
                </c:pt>
                <c:pt idx="6149">
                  <c:v>9.8261690000000002E-7</c:v>
                </c:pt>
                <c:pt idx="6150">
                  <c:v>9.8704940000000009E-7</c:v>
                </c:pt>
                <c:pt idx="6151">
                  <c:v>9.9148210000000003E-7</c:v>
                </c:pt>
                <c:pt idx="6152">
                  <c:v>9.9591430000000006E-7</c:v>
                </c:pt>
                <c:pt idx="6153">
                  <c:v>1.000346E-6</c:v>
                </c:pt>
                <c:pt idx="6154">
                  <c:v>9.760076000000001E-7</c:v>
                </c:pt>
                <c:pt idx="6155">
                  <c:v>9.804359999999999E-7</c:v>
                </c:pt>
                <c:pt idx="6156">
                  <c:v>9.848646E-7</c:v>
                </c:pt>
                <c:pt idx="6157">
                  <c:v>9.8929349999999992E-7</c:v>
                </c:pt>
                <c:pt idx="6158">
                  <c:v>9.9372219999999997E-7</c:v>
                </c:pt>
                <c:pt idx="6159">
                  <c:v>9.9815090000000001E-7</c:v>
                </c:pt>
                <c:pt idx="6160">
                  <c:v>1.002579E-6</c:v>
                </c:pt>
                <c:pt idx="6161">
                  <c:v>9.7776720000000001E-7</c:v>
                </c:pt>
                <c:pt idx="6162">
                  <c:v>9.8219200000000009E-7</c:v>
                </c:pt>
                <c:pt idx="6163">
                  <c:v>9.8661709999999999E-7</c:v>
                </c:pt>
                <c:pt idx="6164">
                  <c:v>9.9104190000000008E-7</c:v>
                </c:pt>
                <c:pt idx="6165">
                  <c:v>9.9546690000000004E-7</c:v>
                </c:pt>
                <c:pt idx="6166">
                  <c:v>9.9989169999999991E-7</c:v>
                </c:pt>
                <c:pt idx="6167">
                  <c:v>1.0043160000000001E-6</c:v>
                </c:pt>
                <c:pt idx="6168">
                  <c:v>9.791218999999999E-7</c:v>
                </c:pt>
                <c:pt idx="6169">
                  <c:v>9.8354280000000002E-7</c:v>
                </c:pt>
                <c:pt idx="6170">
                  <c:v>9.8796380000000009E-7</c:v>
                </c:pt>
                <c:pt idx="6171">
                  <c:v>9.9238439999999997E-7</c:v>
                </c:pt>
                <c:pt idx="6172">
                  <c:v>9.9680500000000006E-7</c:v>
                </c:pt>
                <c:pt idx="6173">
                  <c:v>1.0012259999999999E-6</c:v>
                </c:pt>
                <c:pt idx="6174">
                  <c:v>9.7671449999999998E-7</c:v>
                </c:pt>
                <c:pt idx="6175">
                  <c:v>9.8113130000000006E-7</c:v>
                </c:pt>
                <c:pt idx="6176">
                  <c:v>9.8554860000000004E-7</c:v>
                </c:pt>
                <c:pt idx="6177">
                  <c:v>9.899660999999999E-7</c:v>
                </c:pt>
                <c:pt idx="6178">
                  <c:v>9.9438310000000006E-7</c:v>
                </c:pt>
                <c:pt idx="6179">
                  <c:v>9.9880019999999995E-7</c:v>
                </c:pt>
                <c:pt idx="6180">
                  <c:v>1.003217E-6</c:v>
                </c:pt>
                <c:pt idx="6181">
                  <c:v>9.7823009999999993E-7</c:v>
                </c:pt>
                <c:pt idx="6182">
                  <c:v>9.8264340000000001E-7</c:v>
                </c:pt>
                <c:pt idx="6183">
                  <c:v>9.870567000000001E-7</c:v>
                </c:pt>
                <c:pt idx="6184">
                  <c:v>9.9146999999999997E-7</c:v>
                </c:pt>
                <c:pt idx="6185">
                  <c:v>9.9588300000000002E-7</c:v>
                </c:pt>
                <c:pt idx="6186">
                  <c:v>1.0002960000000001E-6</c:v>
                </c:pt>
                <c:pt idx="6187">
                  <c:v>9.7595930000000001E-7</c:v>
                </c:pt>
                <c:pt idx="6188">
                  <c:v>9.8036850000000005E-7</c:v>
                </c:pt>
                <c:pt idx="6189">
                  <c:v>9.8477780000000002E-7</c:v>
                </c:pt>
                <c:pt idx="6190">
                  <c:v>9.891868999999999E-7</c:v>
                </c:pt>
                <c:pt idx="6191">
                  <c:v>9.9359639999999997E-7</c:v>
                </c:pt>
                <c:pt idx="6192">
                  <c:v>9.9800529999999997E-7</c:v>
                </c:pt>
                <c:pt idx="6193">
                  <c:v>1.0024140000000001E-6</c:v>
                </c:pt>
                <c:pt idx="6194">
                  <c:v>9.7749929999999996E-7</c:v>
                </c:pt>
                <c:pt idx="6195">
                  <c:v>9.8190460000000003E-7</c:v>
                </c:pt>
                <c:pt idx="6196">
                  <c:v>9.8631030000000008E-7</c:v>
                </c:pt>
                <c:pt idx="6197">
                  <c:v>9.9071599999999991E-7</c:v>
                </c:pt>
                <c:pt idx="6198">
                  <c:v>9.9512120000000004E-7</c:v>
                </c:pt>
                <c:pt idx="6199">
                  <c:v>9.9952590000000006E-7</c:v>
                </c:pt>
                <c:pt idx="6200">
                  <c:v>1.003931E-6</c:v>
                </c:pt>
                <c:pt idx="6201">
                  <c:v>9.7876259999999991E-7</c:v>
                </c:pt>
                <c:pt idx="6202">
                  <c:v>9.8316409999999997E-7</c:v>
                </c:pt>
                <c:pt idx="6203">
                  <c:v>9.875657999999999E-7</c:v>
                </c:pt>
                <c:pt idx="6204">
                  <c:v>9.9196759999999998E-7</c:v>
                </c:pt>
                <c:pt idx="6205">
                  <c:v>9.963690000000001E-7</c:v>
                </c:pt>
                <c:pt idx="6206">
                  <c:v>1.00077E-6</c:v>
                </c:pt>
                <c:pt idx="6207">
                  <c:v>9.7623490000000004E-7</c:v>
                </c:pt>
                <c:pt idx="6208">
                  <c:v>9.8063270000000001E-7</c:v>
                </c:pt>
                <c:pt idx="6209">
                  <c:v>9.8503010000000002E-7</c:v>
                </c:pt>
                <c:pt idx="6210">
                  <c:v>9.8942750000000002E-7</c:v>
                </c:pt>
                <c:pt idx="6211">
                  <c:v>9.9382499999999997E-7</c:v>
                </c:pt>
                <c:pt idx="6212">
                  <c:v>9.9822209999999994E-7</c:v>
                </c:pt>
                <c:pt idx="6213">
                  <c:v>1.002619E-6</c:v>
                </c:pt>
                <c:pt idx="6214">
                  <c:v>9.7761669999999998E-7</c:v>
                </c:pt>
                <c:pt idx="6215">
                  <c:v>9.8201029999999997E-7</c:v>
                </c:pt>
                <c:pt idx="6216">
                  <c:v>9.8640380000000001E-7</c:v>
                </c:pt>
                <c:pt idx="6217">
                  <c:v>9.9079760000000009E-7</c:v>
                </c:pt>
                <c:pt idx="6218">
                  <c:v>9.951908000000001E-7</c:v>
                </c:pt>
                <c:pt idx="6219">
                  <c:v>9.9958380000000003E-7</c:v>
                </c:pt>
                <c:pt idx="6220">
                  <c:v>1.003977E-6</c:v>
                </c:pt>
                <c:pt idx="6221">
                  <c:v>9.7867679999999996E-7</c:v>
                </c:pt>
                <c:pt idx="6222">
                  <c:v>9.8306589999999992E-7</c:v>
                </c:pt>
                <c:pt idx="6223">
                  <c:v>9.8745510000000004E-7</c:v>
                </c:pt>
                <c:pt idx="6224">
                  <c:v>9.9184450000000004E-7</c:v>
                </c:pt>
                <c:pt idx="6225">
                  <c:v>9.9623380000000009E-7</c:v>
                </c:pt>
                <c:pt idx="6226">
                  <c:v>1.000623E-6</c:v>
                </c:pt>
                <c:pt idx="6227">
                  <c:v>9.7610639999999999E-7</c:v>
                </c:pt>
                <c:pt idx="6228">
                  <c:v>9.8049169999999993E-7</c:v>
                </c:pt>
                <c:pt idx="6229">
                  <c:v>9.8487719999999997E-7</c:v>
                </c:pt>
                <c:pt idx="6230">
                  <c:v>9.8926270000000001E-7</c:v>
                </c:pt>
                <c:pt idx="6231">
                  <c:v>9.9364820000000004E-7</c:v>
                </c:pt>
                <c:pt idx="6232">
                  <c:v>9.9803359999999993E-7</c:v>
                </c:pt>
                <c:pt idx="6233">
                  <c:v>1.002419E-6</c:v>
                </c:pt>
                <c:pt idx="6234">
                  <c:v>9.7742040000000005E-7</c:v>
                </c:pt>
                <c:pt idx="6235">
                  <c:v>9.8180180000000003E-7</c:v>
                </c:pt>
                <c:pt idx="6236">
                  <c:v>9.8618299999999993E-7</c:v>
                </c:pt>
                <c:pt idx="6237">
                  <c:v>9.9056490000000004E-7</c:v>
                </c:pt>
                <c:pt idx="6238">
                  <c:v>9.949464999999999E-7</c:v>
                </c:pt>
                <c:pt idx="6239">
                  <c:v>9.9932809999999998E-7</c:v>
                </c:pt>
                <c:pt idx="6240">
                  <c:v>1.0037090000000001E-6</c:v>
                </c:pt>
                <c:pt idx="6241">
                  <c:v>9.7842699999999992E-7</c:v>
                </c:pt>
                <c:pt idx="6242">
                  <c:v>9.828046000000001E-7</c:v>
                </c:pt>
                <c:pt idx="6243">
                  <c:v>9.8718230000000001E-7</c:v>
                </c:pt>
                <c:pt idx="6244">
                  <c:v>9.9156059999999997E-7</c:v>
                </c:pt>
                <c:pt idx="6245">
                  <c:v>9.9593840000000003E-7</c:v>
                </c:pt>
                <c:pt idx="6246">
                  <c:v>1.000316E-6</c:v>
                </c:pt>
                <c:pt idx="6247">
                  <c:v>9.757151999999999E-7</c:v>
                </c:pt>
                <c:pt idx="6248">
                  <c:v>9.8008930000000009E-7</c:v>
                </c:pt>
                <c:pt idx="6249">
                  <c:v>9.8446359999999995E-7</c:v>
                </c:pt>
                <c:pt idx="6250">
                  <c:v>9.8883799999999995E-7</c:v>
                </c:pt>
                <c:pt idx="6251">
                  <c:v>9.9321230000000002E-7</c:v>
                </c:pt>
                <c:pt idx="6252">
                  <c:v>9.9758639999999999E-7</c:v>
                </c:pt>
                <c:pt idx="6253">
                  <c:v>1.0019600000000001E-6</c:v>
                </c:pt>
                <c:pt idx="6254">
                  <c:v>9.7702620000000009E-7</c:v>
                </c:pt>
                <c:pt idx="6255">
                  <c:v>9.8139650000000005E-7</c:v>
                </c:pt>
                <c:pt idx="6256">
                  <c:v>9.8576719999999997E-7</c:v>
                </c:pt>
                <c:pt idx="6257">
                  <c:v>9.9013809999999999E-7</c:v>
                </c:pt>
                <c:pt idx="6258">
                  <c:v>9.9450879999999991E-7</c:v>
                </c:pt>
                <c:pt idx="6259">
                  <c:v>9.9887910000000008E-7</c:v>
                </c:pt>
                <c:pt idx="6260">
                  <c:v>1.0032490000000001E-6</c:v>
                </c:pt>
                <c:pt idx="6261">
                  <c:v>9.7796710000000008E-7</c:v>
                </c:pt>
                <c:pt idx="6262">
                  <c:v>9.8233369999999996E-7</c:v>
                </c:pt>
                <c:pt idx="6263">
                  <c:v>9.8670009999999995E-7</c:v>
                </c:pt>
                <c:pt idx="6264">
                  <c:v>9.9106689999999992E-7</c:v>
                </c:pt>
                <c:pt idx="6265">
                  <c:v>9.9543319999999998E-7</c:v>
                </c:pt>
                <c:pt idx="6266">
                  <c:v>9.9979959999999997E-7</c:v>
                </c:pt>
                <c:pt idx="6267">
                  <c:v>1.004166E-6</c:v>
                </c:pt>
                <c:pt idx="6268">
                  <c:v>9.7873070000000003E-7</c:v>
                </c:pt>
                <c:pt idx="6269">
                  <c:v>9.8309339999999994E-7</c:v>
                </c:pt>
                <c:pt idx="6270">
                  <c:v>9.8745650000000004E-7</c:v>
                </c:pt>
                <c:pt idx="6271">
                  <c:v>9.9181919999999995E-7</c:v>
                </c:pt>
                <c:pt idx="6272">
                  <c:v>9.9618169999999999E-7</c:v>
                </c:pt>
                <c:pt idx="6273">
                  <c:v>1.0005439999999999E-6</c:v>
                </c:pt>
                <c:pt idx="6274">
                  <c:v>9.7586249999999997E-7</c:v>
                </c:pt>
                <c:pt idx="6275">
                  <c:v>9.8022100000000011E-7</c:v>
                </c:pt>
                <c:pt idx="6276">
                  <c:v>9.8457969999999991E-7</c:v>
                </c:pt>
                <c:pt idx="6277">
                  <c:v>9.8893860000000002E-7</c:v>
                </c:pt>
                <c:pt idx="6278">
                  <c:v>9.9329730000000003E-7</c:v>
                </c:pt>
                <c:pt idx="6279">
                  <c:v>9.9765619999999993E-7</c:v>
                </c:pt>
                <c:pt idx="6280">
                  <c:v>1.0020150000000001E-6</c:v>
                </c:pt>
                <c:pt idx="6281">
                  <c:v>9.7693290000000004E-7</c:v>
                </c:pt>
                <c:pt idx="6282">
                  <c:v>9.8128810000000006E-7</c:v>
                </c:pt>
                <c:pt idx="6283">
                  <c:v>9.8564300000000006E-7</c:v>
                </c:pt>
                <c:pt idx="6284">
                  <c:v>9.89998E-7</c:v>
                </c:pt>
                <c:pt idx="6285">
                  <c:v>9.9435280000000005E-7</c:v>
                </c:pt>
                <c:pt idx="6286">
                  <c:v>9.9870770000000005E-7</c:v>
                </c:pt>
                <c:pt idx="6287">
                  <c:v>1.003062E-6</c:v>
                </c:pt>
                <c:pt idx="6288">
                  <c:v>9.7775740000000003E-7</c:v>
                </c:pt>
                <c:pt idx="6289">
                  <c:v>9.8210840000000007E-7</c:v>
                </c:pt>
                <c:pt idx="6290">
                  <c:v>9.8645929999999996E-7</c:v>
                </c:pt>
                <c:pt idx="6291">
                  <c:v>9.9081039999999993E-7</c:v>
                </c:pt>
                <c:pt idx="6292">
                  <c:v>9.951617E-7</c:v>
                </c:pt>
                <c:pt idx="6293">
                  <c:v>9.9951249999999994E-7</c:v>
                </c:pt>
                <c:pt idx="6294">
                  <c:v>1.0038630000000001E-6</c:v>
                </c:pt>
                <c:pt idx="6295">
                  <c:v>9.7843730000000002E-7</c:v>
                </c:pt>
                <c:pt idx="6296">
                  <c:v>9.8278459999999997E-7</c:v>
                </c:pt>
                <c:pt idx="6297">
                  <c:v>9.8713179999999999E-7</c:v>
                </c:pt>
                <c:pt idx="6298">
                  <c:v>9.9147879999999992E-7</c:v>
                </c:pt>
                <c:pt idx="6299">
                  <c:v>9.9582559999999996E-7</c:v>
                </c:pt>
                <c:pt idx="6300">
                  <c:v>1.000172E-6</c:v>
                </c:pt>
                <c:pt idx="6301">
                  <c:v>9.7547919999999995E-7</c:v>
                </c:pt>
                <c:pt idx="6302">
                  <c:v>9.7982229999999992E-7</c:v>
                </c:pt>
                <c:pt idx="6303">
                  <c:v>9.8416550000000004E-7</c:v>
                </c:pt>
                <c:pt idx="6304">
                  <c:v>9.8850869999999995E-7</c:v>
                </c:pt>
                <c:pt idx="6305">
                  <c:v>9.9285190000000006E-7</c:v>
                </c:pt>
                <c:pt idx="6306">
                  <c:v>9.9719519999999991E-7</c:v>
                </c:pt>
                <c:pt idx="6307">
                  <c:v>1.0015380000000001E-6</c:v>
                </c:pt>
                <c:pt idx="6308">
                  <c:v>9.7649490000000002E-7</c:v>
                </c:pt>
                <c:pt idx="6309">
                  <c:v>9.8083440000000005E-7</c:v>
                </c:pt>
                <c:pt idx="6310">
                  <c:v>9.8517400000000003E-7</c:v>
                </c:pt>
                <c:pt idx="6311">
                  <c:v>9.895138000000001E-7</c:v>
                </c:pt>
                <c:pt idx="6312">
                  <c:v>9.9385319999999998E-7</c:v>
                </c:pt>
                <c:pt idx="6313">
                  <c:v>9.9819230000000005E-7</c:v>
                </c:pt>
                <c:pt idx="6314">
                  <c:v>1.002532E-6</c:v>
                </c:pt>
                <c:pt idx="6315">
                  <c:v>9.7722849999999998E-7</c:v>
                </c:pt>
                <c:pt idx="6316">
                  <c:v>9.8156389999999997E-7</c:v>
                </c:pt>
                <c:pt idx="6317">
                  <c:v>9.8589950000000005E-7</c:v>
                </c:pt>
                <c:pt idx="6318">
                  <c:v>9.9023499999999997E-7</c:v>
                </c:pt>
                <c:pt idx="6319">
                  <c:v>9.9457060000000005E-7</c:v>
                </c:pt>
                <c:pt idx="6320">
                  <c:v>9.9890609999999998E-7</c:v>
                </c:pt>
                <c:pt idx="6321">
                  <c:v>1.0032420000000001E-6</c:v>
                </c:pt>
                <c:pt idx="6322">
                  <c:v>9.7779589999999993E-7</c:v>
                </c:pt>
                <c:pt idx="6323">
                  <c:v>9.8212779999999993E-7</c:v>
                </c:pt>
                <c:pt idx="6324">
                  <c:v>9.8645950000000005E-7</c:v>
                </c:pt>
                <c:pt idx="6325">
                  <c:v>9.9079119999999995E-7</c:v>
                </c:pt>
                <c:pt idx="6326">
                  <c:v>9.9512260000000004E-7</c:v>
                </c:pt>
                <c:pt idx="6327">
                  <c:v>9.9945389999999998E-7</c:v>
                </c:pt>
                <c:pt idx="6328">
                  <c:v>1.003785E-6</c:v>
                </c:pt>
                <c:pt idx="6329">
                  <c:v>9.782757999999999E-7</c:v>
                </c:pt>
                <c:pt idx="6330">
                  <c:v>9.8260349999999991E-7</c:v>
                </c:pt>
                <c:pt idx="6331">
                  <c:v>9.869316000000001E-7</c:v>
                </c:pt>
                <c:pt idx="6332">
                  <c:v>9.9125989999999995E-7</c:v>
                </c:pt>
                <c:pt idx="6333">
                  <c:v>9.9558789999999999E-7</c:v>
                </c:pt>
                <c:pt idx="6334">
                  <c:v>9.9991569999999994E-7</c:v>
                </c:pt>
                <c:pt idx="6335">
                  <c:v>1.004243E-6</c:v>
                </c:pt>
                <c:pt idx="6336">
                  <c:v>9.7859529999999993E-7</c:v>
                </c:pt>
                <c:pt idx="6337">
                  <c:v>9.8291919999999992E-7</c:v>
                </c:pt>
                <c:pt idx="6338">
                  <c:v>9.8724299999999997E-7</c:v>
                </c:pt>
                <c:pt idx="6339">
                  <c:v>9.9156710000000005E-7</c:v>
                </c:pt>
                <c:pt idx="6340">
                  <c:v>9.9589079999999994E-7</c:v>
                </c:pt>
                <c:pt idx="6341">
                  <c:v>1.0002139999999999E-6</c:v>
                </c:pt>
                <c:pt idx="6342">
                  <c:v>9.754131000000001E-7</c:v>
                </c:pt>
                <c:pt idx="6343">
                  <c:v>9.7973330000000001E-7</c:v>
                </c:pt>
                <c:pt idx="6344">
                  <c:v>9.840537E-7</c:v>
                </c:pt>
                <c:pt idx="6345">
                  <c:v>9.8837419999999994E-7</c:v>
                </c:pt>
                <c:pt idx="6346">
                  <c:v>9.9269440000000006E-7</c:v>
                </c:pt>
                <c:pt idx="6347">
                  <c:v>9.970146999999999E-7</c:v>
                </c:pt>
                <c:pt idx="6348">
                  <c:v>1.001335E-6</c:v>
                </c:pt>
                <c:pt idx="6349">
                  <c:v>9.7624810000000007E-7</c:v>
                </c:pt>
                <c:pt idx="6350">
                  <c:v>9.8056470000000004E-7</c:v>
                </c:pt>
                <c:pt idx="6351">
                  <c:v>9.8488160000000005E-7</c:v>
                </c:pt>
                <c:pt idx="6352">
                  <c:v>9.8919850000000005E-7</c:v>
                </c:pt>
                <c:pt idx="6353">
                  <c:v>9.9351529999999991E-7</c:v>
                </c:pt>
                <c:pt idx="6354">
                  <c:v>9.9783170000000001E-7</c:v>
                </c:pt>
                <c:pt idx="6355">
                  <c:v>1.002148E-6</c:v>
                </c:pt>
                <c:pt idx="6356">
                  <c:v>9.7676779999999999E-7</c:v>
                </c:pt>
                <c:pt idx="6357">
                  <c:v>9.8108010000000004E-7</c:v>
                </c:pt>
                <c:pt idx="6358">
                  <c:v>9.8539299999999994E-7</c:v>
                </c:pt>
                <c:pt idx="6359">
                  <c:v>9.8970590000000004E-7</c:v>
                </c:pt>
                <c:pt idx="6360">
                  <c:v>9.9401860000000006E-7</c:v>
                </c:pt>
                <c:pt idx="6361">
                  <c:v>9.9833119999999993E-7</c:v>
                </c:pt>
                <c:pt idx="6362">
                  <c:v>1.0026440000000001E-6</c:v>
                </c:pt>
                <c:pt idx="6363">
                  <c:v>9.7716460000000006E-7</c:v>
                </c:pt>
                <c:pt idx="6364">
                  <c:v>9.8147339999999991E-7</c:v>
                </c:pt>
                <c:pt idx="6365">
                  <c:v>9.8578259999999993E-7</c:v>
                </c:pt>
                <c:pt idx="6366">
                  <c:v>9.900918999999999E-7</c:v>
                </c:pt>
                <c:pt idx="6367">
                  <c:v>9.9440079999999989E-7</c:v>
                </c:pt>
                <c:pt idx="6368">
                  <c:v>9.9870959999999995E-7</c:v>
                </c:pt>
                <c:pt idx="6369">
                  <c:v>1.003018E-6</c:v>
                </c:pt>
                <c:pt idx="6370">
                  <c:v>9.7752899999999991E-7</c:v>
                </c:pt>
                <c:pt idx="6371">
                  <c:v>9.8183420000000004E-7</c:v>
                </c:pt>
                <c:pt idx="6372">
                  <c:v>9.8613969999999999E-7</c:v>
                </c:pt>
                <c:pt idx="6373">
                  <c:v>9.9044509999999999E-7</c:v>
                </c:pt>
                <c:pt idx="6374">
                  <c:v>9.9475010000000003E-7</c:v>
                </c:pt>
                <c:pt idx="6375">
                  <c:v>9.9905520000000001E-7</c:v>
                </c:pt>
                <c:pt idx="6376">
                  <c:v>1.00336E-6</c:v>
                </c:pt>
                <c:pt idx="6377">
                  <c:v>9.7781849999999996E-7</c:v>
                </c:pt>
                <c:pt idx="6378">
                  <c:v>9.8212030000000004E-7</c:v>
                </c:pt>
                <c:pt idx="6379">
                  <c:v>9.8642199999999996E-7</c:v>
                </c:pt>
                <c:pt idx="6380">
                  <c:v>9.9072340000000007E-7</c:v>
                </c:pt>
                <c:pt idx="6381">
                  <c:v>9.9502479999999997E-7</c:v>
                </c:pt>
                <c:pt idx="6382">
                  <c:v>9.9932609999999992E-7</c:v>
                </c:pt>
                <c:pt idx="6383">
                  <c:v>1.0036269999999999E-6</c:v>
                </c:pt>
                <c:pt idx="6384">
                  <c:v>9.7788080000000001E-7</c:v>
                </c:pt>
                <c:pt idx="6385">
                  <c:v>9.821777000000001E-7</c:v>
                </c:pt>
                <c:pt idx="6386">
                  <c:v>9.8647529999999997E-7</c:v>
                </c:pt>
                <c:pt idx="6387">
                  <c:v>9.9077269999999997E-7</c:v>
                </c:pt>
                <c:pt idx="6388">
                  <c:v>9.950697E-7</c:v>
                </c:pt>
                <c:pt idx="6389">
                  <c:v>9.9936689999999991E-7</c:v>
                </c:pt>
                <c:pt idx="6390">
                  <c:v>1.0036640000000001E-6</c:v>
                </c:pt>
                <c:pt idx="6391">
                  <c:v>9.7798679999999997E-7</c:v>
                </c:pt>
                <c:pt idx="6392">
                  <c:v>9.8228009999999992E-7</c:v>
                </c:pt>
                <c:pt idx="6393">
                  <c:v>9.8657380000000005E-7</c:v>
                </c:pt>
                <c:pt idx="6394">
                  <c:v>9.9086730000000008E-7</c:v>
                </c:pt>
                <c:pt idx="6395">
                  <c:v>9.9516050000000009E-7</c:v>
                </c:pt>
                <c:pt idx="6396">
                  <c:v>9.9945380000000004E-7</c:v>
                </c:pt>
                <c:pt idx="6397">
                  <c:v>1.003747E-6</c:v>
                </c:pt>
                <c:pt idx="6398">
                  <c:v>9.7808560000000007E-7</c:v>
                </c:pt>
                <c:pt idx="6399">
                  <c:v>9.8237549999999997E-7</c:v>
                </c:pt>
                <c:pt idx="6400">
                  <c:v>9.8666529999999992E-7</c:v>
                </c:pt>
                <c:pt idx="6401">
                  <c:v>9.9095539999999991E-7</c:v>
                </c:pt>
                <c:pt idx="6402">
                  <c:v>9.9524520000000008E-7</c:v>
                </c:pt>
                <c:pt idx="6403">
                  <c:v>9.995349000000001E-7</c:v>
                </c:pt>
                <c:pt idx="6404">
                  <c:v>1.0038250000000001E-6</c:v>
                </c:pt>
                <c:pt idx="6405">
                  <c:v>9.7813960000000008E-7</c:v>
                </c:pt>
                <c:pt idx="6406">
                  <c:v>9.8242590000000005E-7</c:v>
                </c:pt>
                <c:pt idx="6407">
                  <c:v>9.8671220000000001E-7</c:v>
                </c:pt>
                <c:pt idx="6408">
                  <c:v>9.9099849999999998E-7</c:v>
                </c:pt>
                <c:pt idx="6409">
                  <c:v>9.9528449999999991E-7</c:v>
                </c:pt>
                <c:pt idx="6410">
                  <c:v>9.9957050000000006E-7</c:v>
                </c:pt>
                <c:pt idx="6411">
                  <c:v>1.0038560000000001E-6</c:v>
                </c:pt>
                <c:pt idx="6412">
                  <c:v>9.7805920000000002E-7</c:v>
                </c:pt>
                <c:pt idx="6413">
                  <c:v>9.8234099999999997E-7</c:v>
                </c:pt>
                <c:pt idx="6414">
                  <c:v>9.8662290000000007E-7</c:v>
                </c:pt>
                <c:pt idx="6415">
                  <c:v>9.9090470000000001E-7</c:v>
                </c:pt>
                <c:pt idx="6416">
                  <c:v>9.951865999999999E-7</c:v>
                </c:pt>
                <c:pt idx="6417">
                  <c:v>9.9946819999999997E-7</c:v>
                </c:pt>
                <c:pt idx="6418">
                  <c:v>1.0037499999999999E-6</c:v>
                </c:pt>
                <c:pt idx="6419">
                  <c:v>9.7803340000000003E-7</c:v>
                </c:pt>
                <c:pt idx="6420">
                  <c:v>9.8231179999999992E-7</c:v>
                </c:pt>
                <c:pt idx="6421">
                  <c:v>9.8659029999999997E-7</c:v>
                </c:pt>
                <c:pt idx="6422">
                  <c:v>9.9086840000000005E-7</c:v>
                </c:pt>
                <c:pt idx="6423">
                  <c:v>9.9514670000000001E-7</c:v>
                </c:pt>
                <c:pt idx="6424">
                  <c:v>9.9942499999999996E-7</c:v>
                </c:pt>
                <c:pt idx="6425">
                  <c:v>1.0037030000000001E-6</c:v>
                </c:pt>
                <c:pt idx="6426">
                  <c:v>9.7798749999999997E-7</c:v>
                </c:pt>
                <c:pt idx="6427">
                  <c:v>9.8226210000000006E-7</c:v>
                </c:pt>
                <c:pt idx="6428">
                  <c:v>9.8653699999999996E-7</c:v>
                </c:pt>
                <c:pt idx="6429">
                  <c:v>9.9081160000000005E-7</c:v>
                </c:pt>
                <c:pt idx="6430">
                  <c:v>9.9508609999999999E-7</c:v>
                </c:pt>
                <c:pt idx="6431">
                  <c:v>9.9936049999999998E-7</c:v>
                </c:pt>
                <c:pt idx="6432">
                  <c:v>1.0036349999999999E-6</c:v>
                </c:pt>
                <c:pt idx="6433">
                  <c:v>9.7785110000000006E-7</c:v>
                </c:pt>
                <c:pt idx="6434">
                  <c:v>9.821216000000001E-7</c:v>
                </c:pt>
                <c:pt idx="6435">
                  <c:v>9.8639230000000001E-7</c:v>
                </c:pt>
                <c:pt idx="6436">
                  <c:v>9.9066280000000005E-7</c:v>
                </c:pt>
                <c:pt idx="6437">
                  <c:v>9.9493319999999994E-7</c:v>
                </c:pt>
                <c:pt idx="6438">
                  <c:v>9.9920330000000001E-7</c:v>
                </c:pt>
                <c:pt idx="6439">
                  <c:v>1.0034739999999999E-6</c:v>
                </c:pt>
                <c:pt idx="6440">
                  <c:v>9.7775730000000009E-7</c:v>
                </c:pt>
                <c:pt idx="6441">
                  <c:v>9.8202389999999996E-7</c:v>
                </c:pt>
                <c:pt idx="6442">
                  <c:v>9.8629050000000004E-7</c:v>
                </c:pt>
                <c:pt idx="6443">
                  <c:v>9.9055760000000003E-7</c:v>
                </c:pt>
                <c:pt idx="6444">
                  <c:v>9.9482470000000001E-7</c:v>
                </c:pt>
                <c:pt idx="6445">
                  <c:v>9.9909140000000003E-7</c:v>
                </c:pt>
                <c:pt idx="6446">
                  <c:v>1.0033579999999999E-6</c:v>
                </c:pt>
                <c:pt idx="6447">
                  <c:v>9.7768520000000007E-7</c:v>
                </c:pt>
                <c:pt idx="6448">
                  <c:v>9.8194880000000007E-7</c:v>
                </c:pt>
                <c:pt idx="6449">
                  <c:v>9.862120000000001E-7</c:v>
                </c:pt>
                <c:pt idx="6450">
                  <c:v>9.9047549999999994E-7</c:v>
                </c:pt>
                <c:pt idx="6451">
                  <c:v>9.9473879999999991E-7</c:v>
                </c:pt>
                <c:pt idx="6452">
                  <c:v>9.9900250000000005E-7</c:v>
                </c:pt>
                <c:pt idx="6453">
                  <c:v>1.0032659999999999E-6</c:v>
                </c:pt>
                <c:pt idx="6454">
                  <c:v>9.7756899999999996E-7</c:v>
                </c:pt>
                <c:pt idx="6455">
                  <c:v>9.8182890000000008E-7</c:v>
                </c:pt>
                <c:pt idx="6456">
                  <c:v>9.8608870000000006E-7</c:v>
                </c:pt>
                <c:pt idx="6457">
                  <c:v>9.9034880000000006E-7</c:v>
                </c:pt>
                <c:pt idx="6458">
                  <c:v>9.9460869999999998E-7</c:v>
                </c:pt>
                <c:pt idx="6459">
                  <c:v>9.9886830000000008E-7</c:v>
                </c:pt>
                <c:pt idx="6460">
                  <c:v>1.0031270000000001E-6</c:v>
                </c:pt>
                <c:pt idx="6461">
                  <c:v>9.7734879999999994E-7</c:v>
                </c:pt>
                <c:pt idx="6462">
                  <c:v>9.8160460000000001E-7</c:v>
                </c:pt>
                <c:pt idx="6463">
                  <c:v>9.8586029999999994E-7</c:v>
                </c:pt>
                <c:pt idx="6464">
                  <c:v>9.9011589999999993E-7</c:v>
                </c:pt>
                <c:pt idx="6465">
                  <c:v>9.943717E-7</c:v>
                </c:pt>
                <c:pt idx="6466">
                  <c:v>9.9862739999999993E-7</c:v>
                </c:pt>
                <c:pt idx="6467">
                  <c:v>1.0028829999999999E-6</c:v>
                </c:pt>
                <c:pt idx="6468">
                  <c:v>9.771525E-7</c:v>
                </c:pt>
                <c:pt idx="6469">
                  <c:v>9.8140450000000006E-7</c:v>
                </c:pt>
                <c:pt idx="6470">
                  <c:v>9.856564999999999E-7</c:v>
                </c:pt>
                <c:pt idx="6471">
                  <c:v>9.8990870000000005E-7</c:v>
                </c:pt>
                <c:pt idx="6472">
                  <c:v>9.941606999999999E-7</c:v>
                </c:pt>
                <c:pt idx="6473">
                  <c:v>9.9841239999999992E-7</c:v>
                </c:pt>
                <c:pt idx="6474">
                  <c:v>1.002664E-6</c:v>
                </c:pt>
                <c:pt idx="6475">
                  <c:v>9.769393999999999E-7</c:v>
                </c:pt>
                <c:pt idx="6476">
                  <c:v>9.811875E-7</c:v>
                </c:pt>
                <c:pt idx="6477">
                  <c:v>9.8543579999999997E-7</c:v>
                </c:pt>
                <c:pt idx="6478">
                  <c:v>9.8968400000000001E-7</c:v>
                </c:pt>
                <c:pt idx="6479">
                  <c:v>9.9393220000000005E-7</c:v>
                </c:pt>
                <c:pt idx="6480">
                  <c:v>9.9817989999999996E-7</c:v>
                </c:pt>
                <c:pt idx="6481">
                  <c:v>1.0024280000000001E-6</c:v>
                </c:pt>
                <c:pt idx="6482">
                  <c:v>9.7679709999999997E-7</c:v>
                </c:pt>
                <c:pt idx="6483">
                  <c:v>9.8104159999999993E-7</c:v>
                </c:pt>
                <c:pt idx="6484">
                  <c:v>9.8528650000000007E-7</c:v>
                </c:pt>
                <c:pt idx="6485">
                  <c:v>9.8953109999999996E-7</c:v>
                </c:pt>
                <c:pt idx="6486">
                  <c:v>9.9377619999999998E-7</c:v>
                </c:pt>
                <c:pt idx="6487">
                  <c:v>9.9802080000000008E-7</c:v>
                </c:pt>
                <c:pt idx="6488">
                  <c:v>1.002265E-6</c:v>
                </c:pt>
                <c:pt idx="6489">
                  <c:v>9.7661300000000004E-7</c:v>
                </c:pt>
                <c:pt idx="6490">
                  <c:v>9.80854E-7</c:v>
                </c:pt>
                <c:pt idx="6491">
                  <c:v>9.8509560000000003E-7</c:v>
                </c:pt>
                <c:pt idx="6492">
                  <c:v>9.8933720000000005E-7</c:v>
                </c:pt>
                <c:pt idx="6493">
                  <c:v>9.9357859999999998E-7</c:v>
                </c:pt>
                <c:pt idx="6494">
                  <c:v>9.9782020000000001E-7</c:v>
                </c:pt>
                <c:pt idx="6495">
                  <c:v>1.0020610000000001E-6</c:v>
                </c:pt>
                <c:pt idx="6496">
                  <c:v>9.7638599999999991E-7</c:v>
                </c:pt>
                <c:pt idx="6497">
                  <c:v>9.8062369999999998E-7</c:v>
                </c:pt>
                <c:pt idx="6498">
                  <c:v>9.8486119999999995E-7</c:v>
                </c:pt>
                <c:pt idx="6499">
                  <c:v>9.8909880000000008E-7</c:v>
                </c:pt>
                <c:pt idx="6500">
                  <c:v>9.9333639999999999E-7</c:v>
                </c:pt>
                <c:pt idx="6501">
                  <c:v>9.975739999999999E-7</c:v>
                </c:pt>
                <c:pt idx="6502">
                  <c:v>1.001811E-6</c:v>
                </c:pt>
                <c:pt idx="6503">
                  <c:v>9.7618869999999995E-7</c:v>
                </c:pt>
                <c:pt idx="6504">
                  <c:v>9.804226E-7</c:v>
                </c:pt>
                <c:pt idx="6505">
                  <c:v>9.8465669999999992E-7</c:v>
                </c:pt>
                <c:pt idx="6506">
                  <c:v>9.888906999999999E-7</c:v>
                </c:pt>
                <c:pt idx="6507">
                  <c:v>9.9312480000000004E-7</c:v>
                </c:pt>
                <c:pt idx="6508">
                  <c:v>9.973589999999999E-7</c:v>
                </c:pt>
                <c:pt idx="6509">
                  <c:v>1.0015930000000001E-6</c:v>
                </c:pt>
                <c:pt idx="6510">
                  <c:v>9.7594640000000002E-7</c:v>
                </c:pt>
                <c:pt idx="6511">
                  <c:v>9.8017680000000007E-7</c:v>
                </c:pt>
                <c:pt idx="6512">
                  <c:v>9.8440730000000006E-7</c:v>
                </c:pt>
                <c:pt idx="6513">
                  <c:v>9.8863780000000006E-7</c:v>
                </c:pt>
                <c:pt idx="6514">
                  <c:v>9.9286800000000002E-7</c:v>
                </c:pt>
                <c:pt idx="6515">
                  <c:v>9.9709789999999995E-7</c:v>
                </c:pt>
                <c:pt idx="6516">
                  <c:v>1.001327E-6</c:v>
                </c:pt>
                <c:pt idx="6517">
                  <c:v>9.7574080000000002E-7</c:v>
                </c:pt>
                <c:pt idx="6518">
                  <c:v>9.799672999999999E-7</c:v>
                </c:pt>
                <c:pt idx="6519">
                  <c:v>9.8419419999999996E-7</c:v>
                </c:pt>
                <c:pt idx="6520">
                  <c:v>9.8842070000000006E-7</c:v>
                </c:pt>
                <c:pt idx="6521">
                  <c:v>9.9264749999999997E-7</c:v>
                </c:pt>
                <c:pt idx="6522">
                  <c:v>9.9687400000000006E-7</c:v>
                </c:pt>
                <c:pt idx="6523">
                  <c:v>1.0011E-6</c:v>
                </c:pt>
                <c:pt idx="6524">
                  <c:v>9.7548810000000005E-7</c:v>
                </c:pt>
                <c:pt idx="6525">
                  <c:v>9.7971090000000006E-7</c:v>
                </c:pt>
                <c:pt idx="6526">
                  <c:v>9.8393380000000002E-7</c:v>
                </c:pt>
                <c:pt idx="6527">
                  <c:v>9.8815660000000003E-7</c:v>
                </c:pt>
                <c:pt idx="6528">
                  <c:v>9.9237959999999992E-7</c:v>
                </c:pt>
                <c:pt idx="6529">
                  <c:v>9.9660220000000006E-7</c:v>
                </c:pt>
                <c:pt idx="6530">
                  <c:v>1.0008250000000001E-6</c:v>
                </c:pt>
                <c:pt idx="6531">
                  <c:v>9.7528700000000007E-7</c:v>
                </c:pt>
                <c:pt idx="6532">
                  <c:v>9.7950649999999997E-7</c:v>
                </c:pt>
                <c:pt idx="6533">
                  <c:v>9.8372600000000008E-7</c:v>
                </c:pt>
                <c:pt idx="6534">
                  <c:v>9.8794570000000007E-7</c:v>
                </c:pt>
                <c:pt idx="6535">
                  <c:v>9.921650000000001E-7</c:v>
                </c:pt>
                <c:pt idx="6536">
                  <c:v>9.9638410000000003E-7</c:v>
                </c:pt>
                <c:pt idx="6537">
                  <c:v>1.0006030000000001E-6</c:v>
                </c:pt>
                <c:pt idx="6538">
                  <c:v>9.7496540000000004E-7</c:v>
                </c:pt>
                <c:pt idx="6539">
                  <c:v>9.7918060000000002E-7</c:v>
                </c:pt>
                <c:pt idx="6540">
                  <c:v>9.8339589999999993E-7</c:v>
                </c:pt>
                <c:pt idx="6541">
                  <c:v>9.8761120000000005E-7</c:v>
                </c:pt>
                <c:pt idx="6542">
                  <c:v>9.9182619999999993E-7</c:v>
                </c:pt>
                <c:pt idx="6543">
                  <c:v>9.9604110000000009E-7</c:v>
                </c:pt>
                <c:pt idx="6544">
                  <c:v>1.000256E-6</c:v>
                </c:pt>
                <c:pt idx="6545">
                  <c:v>9.7469449999999991E-7</c:v>
                </c:pt>
                <c:pt idx="6546">
                  <c:v>9.7890590000000008E-7</c:v>
                </c:pt>
                <c:pt idx="6547">
                  <c:v>9.8311760000000006E-7</c:v>
                </c:pt>
                <c:pt idx="6548">
                  <c:v>9.8732900000000001E-7</c:v>
                </c:pt>
                <c:pt idx="6549">
                  <c:v>9.9154069999999999E-7</c:v>
                </c:pt>
                <c:pt idx="6550">
                  <c:v>9.9575260000000007E-7</c:v>
                </c:pt>
                <c:pt idx="6551">
                  <c:v>9.9996430000000005E-7</c:v>
                </c:pt>
                <c:pt idx="6552">
                  <c:v>1.004175E-6</c:v>
                </c:pt>
                <c:pt idx="6553">
                  <c:v>9.7775679999999997E-7</c:v>
                </c:pt>
                <c:pt idx="6554">
                  <c:v>9.819646E-7</c:v>
                </c:pt>
                <c:pt idx="6555">
                  <c:v>9.8617209999999999E-7</c:v>
                </c:pt>
                <c:pt idx="6556">
                  <c:v>9.9037929999999995E-7</c:v>
                </c:pt>
                <c:pt idx="6557">
                  <c:v>9.9458670000000001E-7</c:v>
                </c:pt>
                <c:pt idx="6558">
                  <c:v>9.9879399999999991E-7</c:v>
                </c:pt>
                <c:pt idx="6559">
                  <c:v>1.003001E-6</c:v>
                </c:pt>
                <c:pt idx="6560">
                  <c:v>9.7682299999999991E-7</c:v>
                </c:pt>
                <c:pt idx="6561">
                  <c:v>9.8102619999999997E-7</c:v>
                </c:pt>
                <c:pt idx="6562">
                  <c:v>9.8522940000000004E-7</c:v>
                </c:pt>
                <c:pt idx="6563">
                  <c:v>9.894326000000001E-7</c:v>
                </c:pt>
                <c:pt idx="6564">
                  <c:v>9.9363560000000008E-7</c:v>
                </c:pt>
                <c:pt idx="6565">
                  <c:v>9.978384999999999E-7</c:v>
                </c:pt>
                <c:pt idx="6566">
                  <c:v>1.002041E-6</c:v>
                </c:pt>
                <c:pt idx="6567">
                  <c:v>9.7607859999999994E-7</c:v>
                </c:pt>
                <c:pt idx="6568">
                  <c:v>9.8027790000000005E-7</c:v>
                </c:pt>
                <c:pt idx="6569">
                  <c:v>9.8447740000000003E-7</c:v>
                </c:pt>
                <c:pt idx="6570">
                  <c:v>9.8867699999999995E-7</c:v>
                </c:pt>
                <c:pt idx="6571">
                  <c:v>9.9287619999999991E-7</c:v>
                </c:pt>
                <c:pt idx="6572">
                  <c:v>9.9707580000000004E-7</c:v>
                </c:pt>
                <c:pt idx="6573">
                  <c:v>1.001275E-6</c:v>
                </c:pt>
                <c:pt idx="6574">
                  <c:v>9.7551399999999998E-7</c:v>
                </c:pt>
                <c:pt idx="6575">
                  <c:v>9.7971030000000001E-7</c:v>
                </c:pt>
                <c:pt idx="6576">
                  <c:v>9.8390660000000003E-7</c:v>
                </c:pt>
                <c:pt idx="6577">
                  <c:v>9.8810290000000005E-7</c:v>
                </c:pt>
                <c:pt idx="6578">
                  <c:v>9.9229899999999998E-7</c:v>
                </c:pt>
                <c:pt idx="6579">
                  <c:v>9.9649490000000004E-7</c:v>
                </c:pt>
                <c:pt idx="6580">
                  <c:v>1.000691E-6</c:v>
                </c:pt>
                <c:pt idx="6581">
                  <c:v>9.749056999999999E-7</c:v>
                </c:pt>
                <c:pt idx="6582">
                  <c:v>9.7909769999999999E-7</c:v>
                </c:pt>
                <c:pt idx="6583">
                  <c:v>9.8328970000000009E-7</c:v>
                </c:pt>
                <c:pt idx="6584">
                  <c:v>9.87482E-7</c:v>
                </c:pt>
                <c:pt idx="6585">
                  <c:v>9.9167389999999994E-7</c:v>
                </c:pt>
                <c:pt idx="6586">
                  <c:v>9.958658000000001E-7</c:v>
                </c:pt>
                <c:pt idx="6587">
                  <c:v>1.0000580000000001E-6</c:v>
                </c:pt>
                <c:pt idx="6588">
                  <c:v>9.744484999999999E-7</c:v>
                </c:pt>
                <c:pt idx="6589">
                  <c:v>9.78637E-7</c:v>
                </c:pt>
                <c:pt idx="6590">
                  <c:v>9.8282560000000005E-7</c:v>
                </c:pt>
                <c:pt idx="6591">
                  <c:v>9.8701430000000003E-7</c:v>
                </c:pt>
                <c:pt idx="6592">
                  <c:v>9.9120330000000004E-7</c:v>
                </c:pt>
                <c:pt idx="6593">
                  <c:v>9.9539200000000002E-7</c:v>
                </c:pt>
                <c:pt idx="6594">
                  <c:v>9.9958060000000007E-7</c:v>
                </c:pt>
                <c:pt idx="6595">
                  <c:v>1.003769E-6</c:v>
                </c:pt>
                <c:pt idx="6596">
                  <c:v>9.7726719999999997E-7</c:v>
                </c:pt>
                <c:pt idx="6597">
                  <c:v>9.8145209999999993E-7</c:v>
                </c:pt>
                <c:pt idx="6598">
                  <c:v>9.8563659999999993E-7</c:v>
                </c:pt>
                <c:pt idx="6599">
                  <c:v>9.8982099999999998E-7</c:v>
                </c:pt>
                <c:pt idx="6600">
                  <c:v>9.9400559999999991E-7</c:v>
                </c:pt>
                <c:pt idx="6601">
                  <c:v>9.9818990000000003E-7</c:v>
                </c:pt>
                <c:pt idx="6602">
                  <c:v>1.0023740000000001E-6</c:v>
                </c:pt>
                <c:pt idx="6603">
                  <c:v>9.7624159999999999E-7</c:v>
                </c:pt>
                <c:pt idx="6604">
                  <c:v>9.8042229999999997E-7</c:v>
                </c:pt>
                <c:pt idx="6605">
                  <c:v>9.8460310000000009E-7</c:v>
                </c:pt>
                <c:pt idx="6606">
                  <c:v>9.8878359999999997E-7</c:v>
                </c:pt>
                <c:pt idx="6607">
                  <c:v>9.9296420000000001E-7</c:v>
                </c:pt>
                <c:pt idx="6608">
                  <c:v>9.9714489999999998E-7</c:v>
                </c:pt>
                <c:pt idx="6609">
                  <c:v>1.0013249999999999E-6</c:v>
                </c:pt>
                <c:pt idx="6610">
                  <c:v>9.7534359999999998E-7</c:v>
                </c:pt>
                <c:pt idx="6611">
                  <c:v>9.7952030000000005E-7</c:v>
                </c:pt>
                <c:pt idx="6612">
                  <c:v>9.8369729999999995E-7</c:v>
                </c:pt>
                <c:pt idx="6613">
                  <c:v>9.8787409999999996E-7</c:v>
                </c:pt>
                <c:pt idx="6614">
                  <c:v>9.9205099999999991E-7</c:v>
                </c:pt>
                <c:pt idx="6615">
                  <c:v>9.9622790000000008E-7</c:v>
                </c:pt>
                <c:pt idx="6616">
                  <c:v>1.0004049999999999E-6</c:v>
                </c:pt>
                <c:pt idx="6617">
                  <c:v>9.7463890000000003E-7</c:v>
                </c:pt>
                <c:pt idx="6618">
                  <c:v>9.7881229999999999E-7</c:v>
                </c:pt>
                <c:pt idx="6619">
                  <c:v>9.8298590000000005E-7</c:v>
                </c:pt>
                <c:pt idx="6620">
                  <c:v>9.8715960000000004E-7</c:v>
                </c:pt>
                <c:pt idx="6621">
                  <c:v>9.9133330000000003E-7</c:v>
                </c:pt>
                <c:pt idx="6622">
                  <c:v>9.9550690000000008E-7</c:v>
                </c:pt>
                <c:pt idx="6623">
                  <c:v>9.9968060000000007E-7</c:v>
                </c:pt>
                <c:pt idx="6624">
                  <c:v>1.003854E-6</c:v>
                </c:pt>
                <c:pt idx="6625">
                  <c:v>9.7727060000000002E-7</c:v>
                </c:pt>
                <c:pt idx="6626">
                  <c:v>9.8144059999999993E-7</c:v>
                </c:pt>
                <c:pt idx="6627">
                  <c:v>9.856104999999999E-7</c:v>
                </c:pt>
                <c:pt idx="6628">
                  <c:v>9.8978040000000009E-7</c:v>
                </c:pt>
                <c:pt idx="6629">
                  <c:v>9.9395009999999997E-7</c:v>
                </c:pt>
                <c:pt idx="6630">
                  <c:v>9.9811940000000009E-7</c:v>
                </c:pt>
                <c:pt idx="6631">
                  <c:v>1.002289E-6</c:v>
                </c:pt>
                <c:pt idx="6632">
                  <c:v>9.7603399999999994E-7</c:v>
                </c:pt>
                <c:pt idx="6633">
                  <c:v>9.8019959999999998E-7</c:v>
                </c:pt>
                <c:pt idx="6634">
                  <c:v>9.843653999999999E-7</c:v>
                </c:pt>
                <c:pt idx="6635">
                  <c:v>9.8853150000000007E-7</c:v>
                </c:pt>
                <c:pt idx="6636">
                  <c:v>9.9269769999999996E-7</c:v>
                </c:pt>
                <c:pt idx="6637">
                  <c:v>9.9686369999999997E-7</c:v>
                </c:pt>
                <c:pt idx="6638">
                  <c:v>1.001029E-6</c:v>
                </c:pt>
                <c:pt idx="6639">
                  <c:v>9.7506979999999992E-7</c:v>
                </c:pt>
                <c:pt idx="6640">
                  <c:v>9.7923210000000006E-7</c:v>
                </c:pt>
                <c:pt idx="6641">
                  <c:v>9.8339449999999993E-7</c:v>
                </c:pt>
                <c:pt idx="6642">
                  <c:v>9.875571000000001E-7</c:v>
                </c:pt>
                <c:pt idx="6643">
                  <c:v>9.9171940000000004E-7</c:v>
                </c:pt>
                <c:pt idx="6644">
                  <c:v>9.9588179999999991E-7</c:v>
                </c:pt>
                <c:pt idx="6645">
                  <c:v>1.0000439999999999E-6</c:v>
                </c:pt>
                <c:pt idx="6646">
                  <c:v>9.7423379999999992E-7</c:v>
                </c:pt>
                <c:pt idx="6647">
                  <c:v>9.7839249999999992E-7</c:v>
                </c:pt>
                <c:pt idx="6648">
                  <c:v>9.8255149999999996E-7</c:v>
                </c:pt>
                <c:pt idx="6649">
                  <c:v>9.8671040000000005E-7</c:v>
                </c:pt>
                <c:pt idx="6650">
                  <c:v>9.9086929999999993E-7</c:v>
                </c:pt>
                <c:pt idx="6651">
                  <c:v>9.9502810000000008E-7</c:v>
                </c:pt>
                <c:pt idx="6652">
                  <c:v>9.9918699999999996E-7</c:v>
                </c:pt>
                <c:pt idx="6653">
                  <c:v>1.003345E-6</c:v>
                </c:pt>
                <c:pt idx="6654">
                  <c:v>9.7670260000000001E-7</c:v>
                </c:pt>
                <c:pt idx="6655">
                  <c:v>9.8085719999999996E-7</c:v>
                </c:pt>
                <c:pt idx="6656">
                  <c:v>9.8501169999999998E-7</c:v>
                </c:pt>
                <c:pt idx="6657">
                  <c:v>9.8916629999999993E-7</c:v>
                </c:pt>
                <c:pt idx="6658">
                  <c:v>9.9332090000000009E-7</c:v>
                </c:pt>
                <c:pt idx="6659">
                  <c:v>9.974754000000001E-7</c:v>
                </c:pt>
                <c:pt idx="6660">
                  <c:v>1.0016300000000001E-6</c:v>
                </c:pt>
                <c:pt idx="6661">
                  <c:v>9.7543480000000004E-7</c:v>
                </c:pt>
                <c:pt idx="6662">
                  <c:v>9.7958559999999997E-7</c:v>
                </c:pt>
                <c:pt idx="6663">
                  <c:v>9.8373669999999993E-7</c:v>
                </c:pt>
                <c:pt idx="6664">
                  <c:v>9.8788790000000005E-7</c:v>
                </c:pt>
                <c:pt idx="6665">
                  <c:v>9.9203930000000004E-7</c:v>
                </c:pt>
                <c:pt idx="6666">
                  <c:v>9.9619049999999994E-7</c:v>
                </c:pt>
                <c:pt idx="6667">
                  <c:v>1.0003420000000001E-6</c:v>
                </c:pt>
                <c:pt idx="6668">
                  <c:v>9.7441279999999999E-7</c:v>
                </c:pt>
                <c:pt idx="6669">
                  <c:v>9.7856039999999996E-7</c:v>
                </c:pt>
                <c:pt idx="6670">
                  <c:v>9.827079E-7</c:v>
                </c:pt>
                <c:pt idx="6671">
                  <c:v>9.8685549999999997E-7</c:v>
                </c:pt>
                <c:pt idx="6672">
                  <c:v>9.91003E-7</c:v>
                </c:pt>
                <c:pt idx="6673">
                  <c:v>9.9515069999999991E-7</c:v>
                </c:pt>
                <c:pt idx="6674">
                  <c:v>9.9929830000000009E-7</c:v>
                </c:pt>
                <c:pt idx="6675">
                  <c:v>1.003445E-6</c:v>
                </c:pt>
                <c:pt idx="6676">
                  <c:v>9.7678550000000003E-7</c:v>
                </c:pt>
                <c:pt idx="6677">
                  <c:v>9.8092920000000005E-7</c:v>
                </c:pt>
                <c:pt idx="6678">
                  <c:v>9.8507309999999994E-7</c:v>
                </c:pt>
                <c:pt idx="6679">
                  <c:v>9.8921679999999995E-7</c:v>
                </c:pt>
                <c:pt idx="6680">
                  <c:v>9.933605999999999E-7</c:v>
                </c:pt>
                <c:pt idx="6681">
                  <c:v>9.9750429999999991E-7</c:v>
                </c:pt>
                <c:pt idx="6682">
                  <c:v>1.0016479999999999E-6</c:v>
                </c:pt>
                <c:pt idx="6683">
                  <c:v>9.7539169999999997E-7</c:v>
                </c:pt>
                <c:pt idx="6684">
                  <c:v>9.7953180000000005E-7</c:v>
                </c:pt>
                <c:pt idx="6685">
                  <c:v>9.836723000000001E-7</c:v>
                </c:pt>
                <c:pt idx="6686">
                  <c:v>9.8781279999999994E-7</c:v>
                </c:pt>
                <c:pt idx="6687">
                  <c:v>9.9195339999999993E-7</c:v>
                </c:pt>
                <c:pt idx="6688">
                  <c:v>9.9609410000000007E-7</c:v>
                </c:pt>
                <c:pt idx="6689">
                  <c:v>1.0002350000000001E-6</c:v>
                </c:pt>
                <c:pt idx="6690">
                  <c:v>9.7425569999999996E-7</c:v>
                </c:pt>
                <c:pt idx="6691">
                  <c:v>9.7839260000000008E-7</c:v>
                </c:pt>
                <c:pt idx="6692">
                  <c:v>9.8252949999999998E-7</c:v>
                </c:pt>
                <c:pt idx="6693">
                  <c:v>9.8666659999999998E-7</c:v>
                </c:pt>
                <c:pt idx="6694">
                  <c:v>9.9080369999999998E-7</c:v>
                </c:pt>
                <c:pt idx="6695">
                  <c:v>9.949406000000001E-7</c:v>
                </c:pt>
                <c:pt idx="6696">
                  <c:v>9.990777000000001E-7</c:v>
                </c:pt>
                <c:pt idx="6697">
                  <c:v>1.003215E-6</c:v>
                </c:pt>
                <c:pt idx="6698">
                  <c:v>9.7653730000000009E-7</c:v>
                </c:pt>
                <c:pt idx="6699">
                  <c:v>9.8067060000000006E-7</c:v>
                </c:pt>
                <c:pt idx="6700">
                  <c:v>9.848045000000001E-7</c:v>
                </c:pt>
                <c:pt idx="6701">
                  <c:v>9.889380999999999E-7</c:v>
                </c:pt>
                <c:pt idx="6702">
                  <c:v>9.9307159999999997E-7</c:v>
                </c:pt>
                <c:pt idx="6703">
                  <c:v>9.9720510000000003E-7</c:v>
                </c:pt>
                <c:pt idx="6704">
                  <c:v>1.0013390000000001E-6</c:v>
                </c:pt>
                <c:pt idx="6705">
                  <c:v>9.7504770000000001E-7</c:v>
                </c:pt>
                <c:pt idx="6706">
                  <c:v>9.791772999999999E-7</c:v>
                </c:pt>
                <c:pt idx="6707">
                  <c:v>9.8330720000000004E-7</c:v>
                </c:pt>
                <c:pt idx="6708">
                  <c:v>9.8743719999999991E-7</c:v>
                </c:pt>
                <c:pt idx="6709">
                  <c:v>9.9156689999999996E-7</c:v>
                </c:pt>
                <c:pt idx="6710">
                  <c:v>9.9569650000000006E-7</c:v>
                </c:pt>
                <c:pt idx="6711">
                  <c:v>9.9982600000000002E-7</c:v>
                </c:pt>
                <c:pt idx="6712">
                  <c:v>1.0039550000000001E-6</c:v>
                </c:pt>
                <c:pt idx="6713">
                  <c:v>9.7712259999999996E-7</c:v>
                </c:pt>
                <c:pt idx="6714">
                  <c:v>9.8124859999999993E-7</c:v>
                </c:pt>
                <c:pt idx="6715">
                  <c:v>9.853746000000001E-7</c:v>
                </c:pt>
                <c:pt idx="6716">
                  <c:v>9.8950030000000004E-7</c:v>
                </c:pt>
                <c:pt idx="6717">
                  <c:v>9.9362620000000007E-7</c:v>
                </c:pt>
                <c:pt idx="6718">
                  <c:v>9.9775199999999995E-7</c:v>
                </c:pt>
                <c:pt idx="6719">
                  <c:v>1.0018779999999999E-6</c:v>
                </c:pt>
                <c:pt idx="6720">
                  <c:v>9.755030000000001E-7</c:v>
                </c:pt>
                <c:pt idx="6721">
                  <c:v>9.796250999999999E-7</c:v>
                </c:pt>
                <c:pt idx="6722">
                  <c:v>9.8374760000000009E-7</c:v>
                </c:pt>
                <c:pt idx="6723">
                  <c:v>9.8787010000000006E-7</c:v>
                </c:pt>
                <c:pt idx="6724">
                  <c:v>9.9199260000000004E-7</c:v>
                </c:pt>
                <c:pt idx="6725">
                  <c:v>9.9611500000000008E-7</c:v>
                </c:pt>
                <c:pt idx="6726">
                  <c:v>1.0002369999999999E-6</c:v>
                </c:pt>
                <c:pt idx="6727">
                  <c:v>9.7418329999999991E-7</c:v>
                </c:pt>
                <c:pt idx="6728">
                  <c:v>9.7830219999999995E-7</c:v>
                </c:pt>
                <c:pt idx="6729">
                  <c:v>9.8242089999999991E-7</c:v>
                </c:pt>
                <c:pt idx="6730">
                  <c:v>9.8653990000000011E-7</c:v>
                </c:pt>
                <c:pt idx="6731">
                  <c:v>9.906587E-7</c:v>
                </c:pt>
                <c:pt idx="6732">
                  <c:v>9.947774999999999E-7</c:v>
                </c:pt>
                <c:pt idx="6733">
                  <c:v>9.988963E-7</c:v>
                </c:pt>
                <c:pt idx="6734">
                  <c:v>1.003015E-6</c:v>
                </c:pt>
                <c:pt idx="6735">
                  <c:v>9.7632769999999998E-7</c:v>
                </c:pt>
                <c:pt idx="6736">
                  <c:v>9.8044270000000006E-7</c:v>
                </c:pt>
                <c:pt idx="6737">
                  <c:v>9.845583E-7</c:v>
                </c:pt>
                <c:pt idx="6738">
                  <c:v>9.8867410000000002E-7</c:v>
                </c:pt>
                <c:pt idx="6739">
                  <c:v>9.9278969999999996E-7</c:v>
                </c:pt>
                <c:pt idx="6740">
                  <c:v>9.9690540000000004E-7</c:v>
                </c:pt>
                <c:pt idx="6741">
                  <c:v>1.001021E-6</c:v>
                </c:pt>
                <c:pt idx="6742">
                  <c:v>9.7471749999999991E-7</c:v>
                </c:pt>
                <c:pt idx="6743">
                  <c:v>9.7882949999999992E-7</c:v>
                </c:pt>
                <c:pt idx="6744">
                  <c:v>9.8294130000000004E-7</c:v>
                </c:pt>
                <c:pt idx="6745">
                  <c:v>9.8705279999999993E-7</c:v>
                </c:pt>
                <c:pt idx="6746">
                  <c:v>9.911644999999999E-7</c:v>
                </c:pt>
                <c:pt idx="6747">
                  <c:v>9.95276E-7</c:v>
                </c:pt>
                <c:pt idx="6748">
                  <c:v>9.9938769999999997E-7</c:v>
                </c:pt>
                <c:pt idx="6749">
                  <c:v>1.003499E-6</c:v>
                </c:pt>
                <c:pt idx="6750">
                  <c:v>9.7660819999999999E-7</c:v>
                </c:pt>
                <c:pt idx="6751">
                  <c:v>9.8071590000000007E-7</c:v>
                </c:pt>
                <c:pt idx="6752">
                  <c:v>9.8482359999999993E-7</c:v>
                </c:pt>
                <c:pt idx="6753">
                  <c:v>9.8893130000000001E-7</c:v>
                </c:pt>
                <c:pt idx="6754">
                  <c:v>9.9303900000000008E-7</c:v>
                </c:pt>
                <c:pt idx="6755">
                  <c:v>9.9714660000000001E-7</c:v>
                </c:pt>
                <c:pt idx="6756">
                  <c:v>1.0012540000000001E-6</c:v>
                </c:pt>
                <c:pt idx="6757">
                  <c:v>9.7491119999999995E-7</c:v>
                </c:pt>
                <c:pt idx="6758">
                  <c:v>9.7901530000000009E-7</c:v>
                </c:pt>
                <c:pt idx="6759">
                  <c:v>9.8311949999999996E-7</c:v>
                </c:pt>
                <c:pt idx="6760">
                  <c:v>9.8722370000000005E-7</c:v>
                </c:pt>
                <c:pt idx="6761">
                  <c:v>9.9132779999999998E-7</c:v>
                </c:pt>
                <c:pt idx="6762">
                  <c:v>9.9543210000000001E-7</c:v>
                </c:pt>
                <c:pt idx="6763">
                  <c:v>9.9953630000000009E-7</c:v>
                </c:pt>
                <c:pt idx="6764">
                  <c:v>1.0036400000000001E-6</c:v>
                </c:pt>
                <c:pt idx="6765">
                  <c:v>9.7671209999999996E-7</c:v>
                </c:pt>
                <c:pt idx="6766">
                  <c:v>9.8081259999999996E-7</c:v>
                </c:pt>
                <c:pt idx="6767">
                  <c:v>9.8491290000000009E-7</c:v>
                </c:pt>
                <c:pt idx="6768">
                  <c:v>9.8901329999999994E-7</c:v>
                </c:pt>
                <c:pt idx="6769">
                  <c:v>9.9311370000000001E-7</c:v>
                </c:pt>
                <c:pt idx="6770">
                  <c:v>9.9721410000000007E-7</c:v>
                </c:pt>
                <c:pt idx="6771">
                  <c:v>1.001314E-6</c:v>
                </c:pt>
                <c:pt idx="6772">
                  <c:v>9.7486540000000004E-7</c:v>
                </c:pt>
                <c:pt idx="6773">
                  <c:v>9.7896189999999993E-7</c:v>
                </c:pt>
                <c:pt idx="6774">
                  <c:v>9.8305849999999997E-7</c:v>
                </c:pt>
                <c:pt idx="6775">
                  <c:v>9.8715559999999993E-7</c:v>
                </c:pt>
                <c:pt idx="6776">
                  <c:v>9.9125240000000006E-7</c:v>
                </c:pt>
                <c:pt idx="6777">
                  <c:v>9.9534950000000002E-7</c:v>
                </c:pt>
                <c:pt idx="6778">
                  <c:v>9.9944629999999994E-7</c:v>
                </c:pt>
                <c:pt idx="6779">
                  <c:v>1.0035429999999999E-6</c:v>
                </c:pt>
                <c:pt idx="6780">
                  <c:v>9.766169E-7</c:v>
                </c:pt>
                <c:pt idx="6781">
                  <c:v>9.8071009999999999E-7</c:v>
                </c:pt>
                <c:pt idx="6782">
                  <c:v>9.8480329999999998E-7</c:v>
                </c:pt>
                <c:pt idx="6783">
                  <c:v>9.888963000000001E-7</c:v>
                </c:pt>
                <c:pt idx="6784">
                  <c:v>9.9298960000000003E-7</c:v>
                </c:pt>
                <c:pt idx="6785">
                  <c:v>9.9708270000000009E-7</c:v>
                </c:pt>
                <c:pt idx="6786">
                  <c:v>1.001176E-6</c:v>
                </c:pt>
                <c:pt idx="6787">
                  <c:v>9.747515E-7</c:v>
                </c:pt>
                <c:pt idx="6788">
                  <c:v>9.7884099999999992E-7</c:v>
                </c:pt>
                <c:pt idx="6789">
                  <c:v>9.8293090000000001E-7</c:v>
                </c:pt>
                <c:pt idx="6790">
                  <c:v>9.8702060000000001E-7</c:v>
                </c:pt>
                <c:pt idx="6791">
                  <c:v>9.9111060000000004E-7</c:v>
                </c:pt>
                <c:pt idx="6792">
                  <c:v>9.9520039999999999E-7</c:v>
                </c:pt>
                <c:pt idx="6793">
                  <c:v>9.9929019999999993E-7</c:v>
                </c:pt>
                <c:pt idx="6794">
                  <c:v>1.0033800000000001E-6</c:v>
                </c:pt>
                <c:pt idx="6795">
                  <c:v>9.7644120000000004E-7</c:v>
                </c:pt>
                <c:pt idx="6796">
                  <c:v>9.8052740000000005E-7</c:v>
                </c:pt>
                <c:pt idx="6797">
                  <c:v>9.8461349999999991E-7</c:v>
                </c:pt>
                <c:pt idx="6798">
                  <c:v>9.8869940000000011E-7</c:v>
                </c:pt>
                <c:pt idx="6799">
                  <c:v>9.9278519999999994E-7</c:v>
                </c:pt>
                <c:pt idx="6800">
                  <c:v>9.9687099999999998E-7</c:v>
                </c:pt>
                <c:pt idx="6801">
                  <c:v>1.0009569999999999E-6</c:v>
                </c:pt>
                <c:pt idx="6802">
                  <c:v>9.7450489999999993E-7</c:v>
                </c:pt>
                <c:pt idx="6803">
                  <c:v>9.7858700000000011E-7</c:v>
                </c:pt>
                <c:pt idx="6804">
                  <c:v>9.8266929999999995E-7</c:v>
                </c:pt>
                <c:pt idx="6805">
                  <c:v>9.8675180000000009E-7</c:v>
                </c:pt>
                <c:pt idx="6806">
                  <c:v>9.908344999999999E-7</c:v>
                </c:pt>
                <c:pt idx="6807">
                  <c:v>9.9491670000000001E-7</c:v>
                </c:pt>
                <c:pt idx="6808">
                  <c:v>9.9899900000000006E-7</c:v>
                </c:pt>
                <c:pt idx="6809">
                  <c:v>1.0030810000000001E-6</c:v>
                </c:pt>
                <c:pt idx="6810">
                  <c:v>9.7614449999999992E-7</c:v>
                </c:pt>
                <c:pt idx="6811">
                  <c:v>9.8022329999999998E-7</c:v>
                </c:pt>
                <c:pt idx="6812">
                  <c:v>9.8430219999999998E-7</c:v>
                </c:pt>
                <c:pt idx="6813">
                  <c:v>9.8838119999999992E-7</c:v>
                </c:pt>
                <c:pt idx="6814">
                  <c:v>9.9246030000000001E-7</c:v>
                </c:pt>
                <c:pt idx="6815">
                  <c:v>9.9653910000000007E-7</c:v>
                </c:pt>
                <c:pt idx="6816">
                  <c:v>1.0006180000000001E-6</c:v>
                </c:pt>
                <c:pt idx="6817">
                  <c:v>9.742464000000001E-7</c:v>
                </c:pt>
                <c:pt idx="6818">
                  <c:v>9.7832169999999996E-7</c:v>
                </c:pt>
                <c:pt idx="6819">
                  <c:v>9.8239709999999997E-7</c:v>
                </c:pt>
                <c:pt idx="6820">
                  <c:v>9.8647249999999998E-7</c:v>
                </c:pt>
                <c:pt idx="6821">
                  <c:v>9.9054789999999999E-7</c:v>
                </c:pt>
                <c:pt idx="6822">
                  <c:v>9.9462280000000009E-7</c:v>
                </c:pt>
                <c:pt idx="6823">
                  <c:v>9.9869769999999998E-7</c:v>
                </c:pt>
                <c:pt idx="6824">
                  <c:v>1.0027730000000001E-6</c:v>
                </c:pt>
                <c:pt idx="6825">
                  <c:v>9.7585160000000003E-7</c:v>
                </c:pt>
                <c:pt idx="6826">
                  <c:v>9.7992299999999993E-7</c:v>
                </c:pt>
                <c:pt idx="6827">
                  <c:v>9.8399449999999998E-7</c:v>
                </c:pt>
                <c:pt idx="6828">
                  <c:v>9.8806609999999997E-7</c:v>
                </c:pt>
                <c:pt idx="6829">
                  <c:v>9.9213760000000002E-7</c:v>
                </c:pt>
                <c:pt idx="6830">
                  <c:v>9.9620889999999998E-7</c:v>
                </c:pt>
                <c:pt idx="6831">
                  <c:v>1.0002800000000001E-6</c:v>
                </c:pt>
                <c:pt idx="6832">
                  <c:v>9.7383649999999995E-7</c:v>
                </c:pt>
                <c:pt idx="6833">
                  <c:v>9.779040000000001E-7</c:v>
                </c:pt>
                <c:pt idx="6834">
                  <c:v>9.8197190000000001E-7</c:v>
                </c:pt>
                <c:pt idx="6835">
                  <c:v>9.8603990000000007E-7</c:v>
                </c:pt>
                <c:pt idx="6836">
                  <c:v>9.9010779999999998E-7</c:v>
                </c:pt>
                <c:pt idx="6837">
                  <c:v>9.9417540000000007E-7</c:v>
                </c:pt>
                <c:pt idx="6838">
                  <c:v>9.982431000000001E-7</c:v>
                </c:pt>
                <c:pt idx="6839">
                  <c:v>1.002311E-6</c:v>
                </c:pt>
                <c:pt idx="6840">
                  <c:v>9.7541399999999998E-7</c:v>
                </c:pt>
                <c:pt idx="6841">
                  <c:v>9.7947810000000008E-7</c:v>
                </c:pt>
                <c:pt idx="6842">
                  <c:v>9.8354249999999999E-7</c:v>
                </c:pt>
                <c:pt idx="6843">
                  <c:v>9.8760679999999997E-7</c:v>
                </c:pt>
                <c:pt idx="6844">
                  <c:v>9.9167100000000001E-7</c:v>
                </c:pt>
                <c:pt idx="6845">
                  <c:v>9.9573480000000008E-7</c:v>
                </c:pt>
                <c:pt idx="6846">
                  <c:v>9.9979859999999994E-7</c:v>
                </c:pt>
                <c:pt idx="6847">
                  <c:v>1.003862E-6</c:v>
                </c:pt>
                <c:pt idx="6848">
                  <c:v>9.7663539999999998E-7</c:v>
                </c:pt>
                <c:pt idx="6849">
                  <c:v>9.8069549999999997E-7</c:v>
                </c:pt>
                <c:pt idx="6850">
                  <c:v>9.8475610000000008E-7</c:v>
                </c:pt>
                <c:pt idx="6851">
                  <c:v>9.8881620000000007E-7</c:v>
                </c:pt>
                <c:pt idx="6852">
                  <c:v>9.9287670000000003E-7</c:v>
                </c:pt>
                <c:pt idx="6853">
                  <c:v>9.9693680000000002E-7</c:v>
                </c:pt>
                <c:pt idx="6854">
                  <c:v>1.0009969999999999E-6</c:v>
                </c:pt>
                <c:pt idx="6855">
                  <c:v>9.7438749999999991E-7</c:v>
                </c:pt>
                <c:pt idx="6856">
                  <c:v>9.784443E-7</c:v>
                </c:pt>
                <c:pt idx="6857">
                  <c:v>9.8250110000000009E-7</c:v>
                </c:pt>
                <c:pt idx="6858">
                  <c:v>9.8655780000000003E-7</c:v>
                </c:pt>
                <c:pt idx="6859">
                  <c:v>9.906148E-7</c:v>
                </c:pt>
                <c:pt idx="6860">
                  <c:v>9.946718999999999E-7</c:v>
                </c:pt>
                <c:pt idx="6861">
                  <c:v>9.9872900000000002E-7</c:v>
                </c:pt>
                <c:pt idx="6862">
                  <c:v>1.002786E-6</c:v>
                </c:pt>
                <c:pt idx="6863">
                  <c:v>9.7577579999999993E-7</c:v>
                </c:pt>
                <c:pt idx="6864">
                  <c:v>9.798292999999999E-7</c:v>
                </c:pt>
                <c:pt idx="6865">
                  <c:v>9.8388280000000009E-7</c:v>
                </c:pt>
                <c:pt idx="6866">
                  <c:v>9.8793609999999998E-7</c:v>
                </c:pt>
                <c:pt idx="6867">
                  <c:v>9.9198929999999993E-7</c:v>
                </c:pt>
                <c:pt idx="6868">
                  <c:v>9.9604250000000009E-7</c:v>
                </c:pt>
                <c:pt idx="6869">
                  <c:v>1.0000960000000001E-6</c:v>
                </c:pt>
                <c:pt idx="6870">
                  <c:v>9.7361790000000001E-7</c:v>
                </c:pt>
                <c:pt idx="6871">
                  <c:v>9.7766759999999997E-7</c:v>
                </c:pt>
                <c:pt idx="6872">
                  <c:v>9.8171759999999996E-7</c:v>
                </c:pt>
                <c:pt idx="6873">
                  <c:v>9.8576729999999991E-7</c:v>
                </c:pt>
                <c:pt idx="6874">
                  <c:v>9.8981749999999999E-7</c:v>
                </c:pt>
                <c:pt idx="6875">
                  <c:v>9.9386740000000004E-7</c:v>
                </c:pt>
                <c:pt idx="6876">
                  <c:v>9.9791709999999999E-7</c:v>
                </c:pt>
                <c:pt idx="6877">
                  <c:v>1.001967E-6</c:v>
                </c:pt>
                <c:pt idx="6878">
                  <c:v>9.7505000000000009E-7</c:v>
                </c:pt>
                <c:pt idx="6879">
                  <c:v>9.790963E-7</c:v>
                </c:pt>
                <c:pt idx="6880">
                  <c:v>9.8314270000000005E-7</c:v>
                </c:pt>
                <c:pt idx="6881">
                  <c:v>9.871890999999999E-7</c:v>
                </c:pt>
                <c:pt idx="6882">
                  <c:v>9.9123540000000002E-7</c:v>
                </c:pt>
                <c:pt idx="6883">
                  <c:v>9.9528169999999992E-7</c:v>
                </c:pt>
                <c:pt idx="6884">
                  <c:v>9.9932800000000004E-7</c:v>
                </c:pt>
                <c:pt idx="6885">
                  <c:v>1.0033739999999999E-6</c:v>
                </c:pt>
                <c:pt idx="6886">
                  <c:v>9.760867000000001E-7</c:v>
                </c:pt>
                <c:pt idx="6887">
                  <c:v>9.8012919999999999E-7</c:v>
                </c:pt>
                <c:pt idx="6888">
                  <c:v>9.8417149999999999E-7</c:v>
                </c:pt>
                <c:pt idx="6889">
                  <c:v>9.8821389999999994E-7</c:v>
                </c:pt>
                <c:pt idx="6890">
                  <c:v>9.9225619999999995E-7</c:v>
                </c:pt>
                <c:pt idx="6891">
                  <c:v>9.9629840000000001E-7</c:v>
                </c:pt>
                <c:pt idx="6892">
                  <c:v>1.00034E-6</c:v>
                </c:pt>
                <c:pt idx="6893">
                  <c:v>9.737918E-7</c:v>
                </c:pt>
                <c:pt idx="6894">
                  <c:v>9.7783090000000005E-7</c:v>
                </c:pt>
                <c:pt idx="6895">
                  <c:v>9.8187019999999997E-7</c:v>
                </c:pt>
                <c:pt idx="6896">
                  <c:v>9.8590939999999996E-7</c:v>
                </c:pt>
                <c:pt idx="6897">
                  <c:v>9.899487000000001E-7</c:v>
                </c:pt>
                <c:pt idx="6898">
                  <c:v>9.9398760000000005E-7</c:v>
                </c:pt>
                <c:pt idx="6899">
                  <c:v>9.9802629999999992E-7</c:v>
                </c:pt>
                <c:pt idx="6900">
                  <c:v>1.002065E-6</c:v>
                </c:pt>
                <c:pt idx="6901">
                  <c:v>9.7502840000000009E-7</c:v>
                </c:pt>
                <c:pt idx="6902">
                  <c:v>9.7906350000000002E-7</c:v>
                </c:pt>
                <c:pt idx="6903">
                  <c:v>9.8309859999999996E-7</c:v>
                </c:pt>
                <c:pt idx="6904">
                  <c:v>9.8713359999999996E-7</c:v>
                </c:pt>
                <c:pt idx="6905">
                  <c:v>9.9116859999999995E-7</c:v>
                </c:pt>
                <c:pt idx="6906">
                  <c:v>9.952037000000001E-7</c:v>
                </c:pt>
                <c:pt idx="6907">
                  <c:v>9.9923889999999997E-7</c:v>
                </c:pt>
                <c:pt idx="6908">
                  <c:v>1.0032739999999999E-6</c:v>
                </c:pt>
                <c:pt idx="6909">
                  <c:v>9.7599930000000006E-7</c:v>
                </c:pt>
                <c:pt idx="6910">
                  <c:v>9.8003099999999994E-7</c:v>
                </c:pt>
                <c:pt idx="6911">
                  <c:v>9.8406270000000004E-7</c:v>
                </c:pt>
                <c:pt idx="6912">
                  <c:v>9.8809439999999992E-7</c:v>
                </c:pt>
                <c:pt idx="6913">
                  <c:v>9.9212610000000002E-7</c:v>
                </c:pt>
                <c:pt idx="6914">
                  <c:v>9.9615769999999996E-7</c:v>
                </c:pt>
                <c:pt idx="6915">
                  <c:v>1.0001890000000001E-6</c:v>
                </c:pt>
                <c:pt idx="6916">
                  <c:v>9.7357050000000002E-7</c:v>
                </c:pt>
                <c:pt idx="6917">
                  <c:v>9.7759869999999991E-7</c:v>
                </c:pt>
                <c:pt idx="6918">
                  <c:v>9.8162680000000007E-7</c:v>
                </c:pt>
                <c:pt idx="6919">
                  <c:v>9.8565509999999991E-7</c:v>
                </c:pt>
                <c:pt idx="6920">
                  <c:v>9.896835000000001E-7</c:v>
                </c:pt>
                <c:pt idx="6921">
                  <c:v>9.9371160000000006E-7</c:v>
                </c:pt>
                <c:pt idx="6922">
                  <c:v>9.9773970000000001E-7</c:v>
                </c:pt>
                <c:pt idx="6923">
                  <c:v>1.0017680000000001E-6</c:v>
                </c:pt>
                <c:pt idx="6924">
                  <c:v>9.7462859999999994E-7</c:v>
                </c:pt>
                <c:pt idx="6925">
                  <c:v>9.7865260000000005E-7</c:v>
                </c:pt>
                <c:pt idx="6926">
                  <c:v>9.8267659999999996E-7</c:v>
                </c:pt>
                <c:pt idx="6927">
                  <c:v>9.867009000000001E-7</c:v>
                </c:pt>
                <c:pt idx="6928">
                  <c:v>9.907251000000001E-7</c:v>
                </c:pt>
                <c:pt idx="6929">
                  <c:v>9.9474930000000009E-7</c:v>
                </c:pt>
                <c:pt idx="6930">
                  <c:v>9.9877360000000003E-7</c:v>
                </c:pt>
                <c:pt idx="6931">
                  <c:v>1.0027979999999999E-6</c:v>
                </c:pt>
                <c:pt idx="6932">
                  <c:v>9.7557469999999994E-7</c:v>
                </c:pt>
                <c:pt idx="6933">
                  <c:v>9.7959520000000007E-7</c:v>
                </c:pt>
                <c:pt idx="6934">
                  <c:v>9.8361609999999995E-7</c:v>
                </c:pt>
                <c:pt idx="6935">
                  <c:v>9.8763700000000004E-7</c:v>
                </c:pt>
                <c:pt idx="6936">
                  <c:v>9.9165770000000005E-7</c:v>
                </c:pt>
                <c:pt idx="6937">
                  <c:v>9.9567840000000005E-7</c:v>
                </c:pt>
                <c:pt idx="6938">
                  <c:v>9.9969859999999994E-7</c:v>
                </c:pt>
                <c:pt idx="6939">
                  <c:v>1.0037189999999999E-6</c:v>
                </c:pt>
                <c:pt idx="6940">
                  <c:v>9.7624719999999998E-7</c:v>
                </c:pt>
                <c:pt idx="6941">
                  <c:v>9.8026400000000002E-7</c:v>
                </c:pt>
                <c:pt idx="6942">
                  <c:v>9.8428099999999994E-7</c:v>
                </c:pt>
                <c:pt idx="6943">
                  <c:v>9.8829779999999999E-7</c:v>
                </c:pt>
                <c:pt idx="6944">
                  <c:v>9.923143E-7</c:v>
                </c:pt>
                <c:pt idx="6945">
                  <c:v>9.963309999999999E-7</c:v>
                </c:pt>
                <c:pt idx="6946">
                  <c:v>1.000348E-6</c:v>
                </c:pt>
                <c:pt idx="6947">
                  <c:v>9.7360649999999995E-7</c:v>
                </c:pt>
                <c:pt idx="6948">
                  <c:v>9.776198E-7</c:v>
                </c:pt>
                <c:pt idx="6949">
                  <c:v>9.8163310000000006E-7</c:v>
                </c:pt>
                <c:pt idx="6950">
                  <c:v>9.8564629999999996E-7</c:v>
                </c:pt>
                <c:pt idx="6951">
                  <c:v>9.8965969999999995E-7</c:v>
                </c:pt>
                <c:pt idx="6952">
                  <c:v>9.9367300000000001E-7</c:v>
                </c:pt>
                <c:pt idx="6953">
                  <c:v>9.9768590000000009E-7</c:v>
                </c:pt>
                <c:pt idx="6954">
                  <c:v>1.0016990000000001E-6</c:v>
                </c:pt>
                <c:pt idx="6955">
                  <c:v>9.746116000000001E-7</c:v>
                </c:pt>
                <c:pt idx="6956">
                  <c:v>9.7862120000000008E-7</c:v>
                </c:pt>
                <c:pt idx="6957">
                  <c:v>9.8263080000000005E-7</c:v>
                </c:pt>
                <c:pt idx="6958">
                  <c:v>9.8664079999999999E-7</c:v>
                </c:pt>
                <c:pt idx="6959">
                  <c:v>9.9065069999999999E-7</c:v>
                </c:pt>
                <c:pt idx="6960">
                  <c:v>9.946603999999999E-7</c:v>
                </c:pt>
                <c:pt idx="6961">
                  <c:v>9.9867010000000003E-7</c:v>
                </c:pt>
                <c:pt idx="6962">
                  <c:v>1.002679E-6</c:v>
                </c:pt>
                <c:pt idx="6963">
                  <c:v>9.753621999999999E-7</c:v>
                </c:pt>
                <c:pt idx="6964">
                  <c:v>9.793681E-7</c:v>
                </c:pt>
                <c:pt idx="6965">
                  <c:v>9.8337419999999999E-7</c:v>
                </c:pt>
                <c:pt idx="6966">
                  <c:v>9.8738029999999997E-7</c:v>
                </c:pt>
                <c:pt idx="6967">
                  <c:v>9.9138669999999998E-7</c:v>
                </c:pt>
                <c:pt idx="6968">
                  <c:v>9.9539260000000008E-7</c:v>
                </c:pt>
                <c:pt idx="6969">
                  <c:v>9.9939849999999997E-7</c:v>
                </c:pt>
                <c:pt idx="6970">
                  <c:v>1.0034039999999999E-6</c:v>
                </c:pt>
                <c:pt idx="6971">
                  <c:v>9.7585619999999998E-7</c:v>
                </c:pt>
                <c:pt idx="6972">
                  <c:v>9.7985809999999998E-7</c:v>
                </c:pt>
                <c:pt idx="6973">
                  <c:v>9.8386009999999991E-7</c:v>
                </c:pt>
                <c:pt idx="6974">
                  <c:v>9.8786180000000002E-7</c:v>
                </c:pt>
                <c:pt idx="6975">
                  <c:v>9.9186379999999996E-7</c:v>
                </c:pt>
                <c:pt idx="6976">
                  <c:v>9.9586590000000004E-7</c:v>
                </c:pt>
                <c:pt idx="6977">
                  <c:v>9.998675E-7</c:v>
                </c:pt>
                <c:pt idx="6978">
                  <c:v>1.003869E-6</c:v>
                </c:pt>
                <c:pt idx="6979">
                  <c:v>9.7634379999999993E-7</c:v>
                </c:pt>
                <c:pt idx="6980">
                  <c:v>9.803421E-7</c:v>
                </c:pt>
                <c:pt idx="6981">
                  <c:v>9.8434070000000009E-7</c:v>
                </c:pt>
                <c:pt idx="6982">
                  <c:v>9.8833929999999997E-7</c:v>
                </c:pt>
                <c:pt idx="6983">
                  <c:v>9.9233790000000006E-7</c:v>
                </c:pt>
                <c:pt idx="6984">
                  <c:v>9.9633619999999991E-7</c:v>
                </c:pt>
                <c:pt idx="6985">
                  <c:v>1.0003350000000001E-6</c:v>
                </c:pt>
                <c:pt idx="6986">
                  <c:v>9.7347339999999994E-7</c:v>
                </c:pt>
                <c:pt idx="6987">
                  <c:v>9.7746810000000007E-7</c:v>
                </c:pt>
                <c:pt idx="6988">
                  <c:v>9.8146310000000002E-7</c:v>
                </c:pt>
                <c:pt idx="6989">
                  <c:v>9.8545830000000006E-7</c:v>
                </c:pt>
                <c:pt idx="6990">
                  <c:v>9.8945390000000007E-7</c:v>
                </c:pt>
                <c:pt idx="6991">
                  <c:v>9.9344939999999993E-7</c:v>
                </c:pt>
                <c:pt idx="6992">
                  <c:v>9.9744459999999997E-7</c:v>
                </c:pt>
                <c:pt idx="6993">
                  <c:v>1.0014400000000001E-6</c:v>
                </c:pt>
                <c:pt idx="6994">
                  <c:v>9.7429329999999998E-7</c:v>
                </c:pt>
                <c:pt idx="6995">
                  <c:v>9.7828500000000003E-7</c:v>
                </c:pt>
                <c:pt idx="6996">
                  <c:v>9.8227659999999993E-7</c:v>
                </c:pt>
                <c:pt idx="6997">
                  <c:v>9.8626829999999998E-7</c:v>
                </c:pt>
                <c:pt idx="6998">
                  <c:v>9.9025979999999994E-7</c:v>
                </c:pt>
                <c:pt idx="6999">
                  <c:v>9.9425140000000005E-7</c:v>
                </c:pt>
                <c:pt idx="7000">
                  <c:v>9.982431000000001E-7</c:v>
                </c:pt>
                <c:pt idx="7001">
                  <c:v>1.002234E-6</c:v>
                </c:pt>
                <c:pt idx="7002">
                  <c:v>9.7497340000000005E-7</c:v>
                </c:pt>
                <c:pt idx="7003">
                  <c:v>9.7896119999999993E-7</c:v>
                </c:pt>
                <c:pt idx="7004">
                  <c:v>9.8294949999999993E-7</c:v>
                </c:pt>
                <c:pt idx="7005">
                  <c:v>9.869374999999999E-7</c:v>
                </c:pt>
                <c:pt idx="7006">
                  <c:v>9.9092590000000005E-7</c:v>
                </c:pt>
                <c:pt idx="7007">
                  <c:v>9.9491390000000002E-7</c:v>
                </c:pt>
                <c:pt idx="7008">
                  <c:v>9.9890180000000005E-7</c:v>
                </c:pt>
                <c:pt idx="7009">
                  <c:v>1.0028890000000001E-6</c:v>
                </c:pt>
                <c:pt idx="7010">
                  <c:v>9.7534949999999999E-7</c:v>
                </c:pt>
                <c:pt idx="7011">
                  <c:v>9.7933369999999994E-7</c:v>
                </c:pt>
                <c:pt idx="7012">
                  <c:v>9.8331770000000001E-7</c:v>
                </c:pt>
                <c:pt idx="7013">
                  <c:v>9.8730180000000002E-7</c:v>
                </c:pt>
                <c:pt idx="7014">
                  <c:v>9.912858000000001E-7</c:v>
                </c:pt>
                <c:pt idx="7015">
                  <c:v>9.9527000000000004E-7</c:v>
                </c:pt>
                <c:pt idx="7016">
                  <c:v>9.9925389999999996E-7</c:v>
                </c:pt>
                <c:pt idx="7017">
                  <c:v>1.003238E-6</c:v>
                </c:pt>
                <c:pt idx="7018">
                  <c:v>9.7566310000000001E-7</c:v>
                </c:pt>
                <c:pt idx="7019">
                  <c:v>9.796434E-7</c:v>
                </c:pt>
                <c:pt idx="7020">
                  <c:v>9.8362379999999993E-7</c:v>
                </c:pt>
                <c:pt idx="7021">
                  <c:v>9.8760430000000001E-7</c:v>
                </c:pt>
                <c:pt idx="7022">
                  <c:v>9.915846E-7</c:v>
                </c:pt>
                <c:pt idx="7023">
                  <c:v>9.955646999999999E-7</c:v>
                </c:pt>
                <c:pt idx="7024">
                  <c:v>9.9954470000000007E-7</c:v>
                </c:pt>
                <c:pt idx="7025">
                  <c:v>1.0035250000000001E-6</c:v>
                </c:pt>
                <c:pt idx="7026">
                  <c:v>9.7590089999999993E-7</c:v>
                </c:pt>
                <c:pt idx="7027">
                  <c:v>9.798773999999999E-7</c:v>
                </c:pt>
                <c:pt idx="7028">
                  <c:v>9.8385430000000005E-7</c:v>
                </c:pt>
                <c:pt idx="7029">
                  <c:v>9.8783070000000008E-7</c:v>
                </c:pt>
                <c:pt idx="7030">
                  <c:v>9.9180709999999989E-7</c:v>
                </c:pt>
                <c:pt idx="7031">
                  <c:v>9.9578360000000008E-7</c:v>
                </c:pt>
                <c:pt idx="7032">
                  <c:v>9.9975980000000002E-7</c:v>
                </c:pt>
                <c:pt idx="7033">
                  <c:v>1.003736E-6</c:v>
                </c:pt>
                <c:pt idx="7034">
                  <c:v>9.7603940000000004E-7</c:v>
                </c:pt>
                <c:pt idx="7035">
                  <c:v>9.8001230000000008E-7</c:v>
                </c:pt>
                <c:pt idx="7036">
                  <c:v>9.8398509999999997E-7</c:v>
                </c:pt>
                <c:pt idx="7037">
                  <c:v>9.8795779999999992E-7</c:v>
                </c:pt>
                <c:pt idx="7038">
                  <c:v>9.9193039999999993E-7</c:v>
                </c:pt>
                <c:pt idx="7039">
                  <c:v>9.9590310000000009E-7</c:v>
                </c:pt>
                <c:pt idx="7040">
                  <c:v>9.9987589999999998E-7</c:v>
                </c:pt>
                <c:pt idx="7041">
                  <c:v>1.0038480000000001E-6</c:v>
                </c:pt>
                <c:pt idx="7042">
                  <c:v>9.7613900000000008E-7</c:v>
                </c:pt>
                <c:pt idx="7043">
                  <c:v>9.801081000000001E-7</c:v>
                </c:pt>
                <c:pt idx="7044">
                  <c:v>9.8407700000000003E-7</c:v>
                </c:pt>
                <c:pt idx="7045">
                  <c:v>9.880459999999999E-7</c:v>
                </c:pt>
                <c:pt idx="7046">
                  <c:v>9.9201509999999992E-7</c:v>
                </c:pt>
                <c:pt idx="7047">
                  <c:v>9.9598419999999994E-7</c:v>
                </c:pt>
                <c:pt idx="7048">
                  <c:v>9.9995310000000008E-7</c:v>
                </c:pt>
                <c:pt idx="7049">
                  <c:v>1.003922E-6</c:v>
                </c:pt>
                <c:pt idx="7050">
                  <c:v>9.7621279999999992E-7</c:v>
                </c:pt>
                <c:pt idx="7051">
                  <c:v>9.8017820000000007E-7</c:v>
                </c:pt>
                <c:pt idx="7052">
                  <c:v>9.8414339999999992E-7</c:v>
                </c:pt>
                <c:pt idx="7053">
                  <c:v>9.8810890000000001E-7</c:v>
                </c:pt>
                <c:pt idx="7054">
                  <c:v>9.9207440000000009E-7</c:v>
                </c:pt>
                <c:pt idx="7055">
                  <c:v>9.9603989999999997E-7</c:v>
                </c:pt>
                <c:pt idx="7056">
                  <c:v>1.0000050000000001E-6</c:v>
                </c:pt>
                <c:pt idx="7057">
                  <c:v>9.7308810000000008E-7</c:v>
                </c:pt>
                <c:pt idx="7058">
                  <c:v>9.7705009999999997E-7</c:v>
                </c:pt>
                <c:pt idx="7059">
                  <c:v>9.8101210000000007E-7</c:v>
                </c:pt>
                <c:pt idx="7060">
                  <c:v>9.8497379999999993E-7</c:v>
                </c:pt>
                <c:pt idx="7061">
                  <c:v>9.8893580000000002E-7</c:v>
                </c:pt>
                <c:pt idx="7062">
                  <c:v>9.9289769999999997E-7</c:v>
                </c:pt>
                <c:pt idx="7063">
                  <c:v>9.9685970000000007E-7</c:v>
                </c:pt>
                <c:pt idx="7064">
                  <c:v>1.000821E-6</c:v>
                </c:pt>
                <c:pt idx="7065">
                  <c:v>9.7364780000000005E-7</c:v>
                </c:pt>
                <c:pt idx="7066">
                  <c:v>9.776064000000001E-7</c:v>
                </c:pt>
                <c:pt idx="7067">
                  <c:v>9.8156499999999994E-7</c:v>
                </c:pt>
                <c:pt idx="7068">
                  <c:v>9.8552369999999992E-7</c:v>
                </c:pt>
                <c:pt idx="7069">
                  <c:v>9.894826E-7</c:v>
                </c:pt>
                <c:pt idx="7070">
                  <c:v>9.9344150000000008E-7</c:v>
                </c:pt>
                <c:pt idx="7071">
                  <c:v>9.9740039999999994E-7</c:v>
                </c:pt>
                <c:pt idx="7072">
                  <c:v>1.001359E-6</c:v>
                </c:pt>
                <c:pt idx="7073">
                  <c:v>9.739553999999999E-7</c:v>
                </c:pt>
                <c:pt idx="7074">
                  <c:v>9.7791040000000002E-7</c:v>
                </c:pt>
                <c:pt idx="7075">
                  <c:v>9.8186560000000002E-7</c:v>
                </c:pt>
                <c:pt idx="7076">
                  <c:v>9.8582070000000007E-7</c:v>
                </c:pt>
                <c:pt idx="7077">
                  <c:v>9.8977579999999992E-7</c:v>
                </c:pt>
                <c:pt idx="7078">
                  <c:v>9.937307000000001E-7</c:v>
                </c:pt>
                <c:pt idx="7079">
                  <c:v>9.9768549999999991E-7</c:v>
                </c:pt>
                <c:pt idx="7080">
                  <c:v>1.0016399999999999E-6</c:v>
                </c:pt>
                <c:pt idx="7081">
                  <c:v>9.7421310000000001E-7</c:v>
                </c:pt>
                <c:pt idx="7082">
                  <c:v>9.7816440000000004E-7</c:v>
                </c:pt>
                <c:pt idx="7083">
                  <c:v>9.8211559999999993E-7</c:v>
                </c:pt>
                <c:pt idx="7084">
                  <c:v>9.8606689999999997E-7</c:v>
                </c:pt>
                <c:pt idx="7085">
                  <c:v>9.9001799999999991E-7</c:v>
                </c:pt>
                <c:pt idx="7086">
                  <c:v>9.9396899999999992E-7</c:v>
                </c:pt>
                <c:pt idx="7087">
                  <c:v>9.9791999999999993E-7</c:v>
                </c:pt>
                <c:pt idx="7088">
                  <c:v>1.0018709999999999E-6</c:v>
                </c:pt>
                <c:pt idx="7089">
                  <c:v>9.7434009999999991E-7</c:v>
                </c:pt>
                <c:pt idx="7090">
                  <c:v>9.7828740000000005E-7</c:v>
                </c:pt>
                <c:pt idx="7091">
                  <c:v>9.8223479999999992E-7</c:v>
                </c:pt>
                <c:pt idx="7092">
                  <c:v>9.8618219999999999E-7</c:v>
                </c:pt>
                <c:pt idx="7093">
                  <c:v>9.9012970000000001E-7</c:v>
                </c:pt>
                <c:pt idx="7094">
                  <c:v>9.9407710000000009E-7</c:v>
                </c:pt>
                <c:pt idx="7095">
                  <c:v>9.980246000000001E-7</c:v>
                </c:pt>
                <c:pt idx="7096">
                  <c:v>1.001972E-6</c:v>
                </c:pt>
                <c:pt idx="7097">
                  <c:v>9.7446850000000003E-7</c:v>
                </c:pt>
                <c:pt idx="7098">
                  <c:v>9.7841290000000002E-7</c:v>
                </c:pt>
                <c:pt idx="7099">
                  <c:v>9.8235699999999999E-7</c:v>
                </c:pt>
                <c:pt idx="7100">
                  <c:v>9.863012000000001E-7</c:v>
                </c:pt>
                <c:pt idx="7101">
                  <c:v>9.902456000000001E-7</c:v>
                </c:pt>
                <c:pt idx="7102">
                  <c:v>9.9419000000000009E-7</c:v>
                </c:pt>
                <c:pt idx="7103">
                  <c:v>9.9813419999999999E-7</c:v>
                </c:pt>
                <c:pt idx="7104">
                  <c:v>1.0020779999999999E-6</c:v>
                </c:pt>
                <c:pt idx="7105">
                  <c:v>9.7441370000000008E-7</c:v>
                </c:pt>
                <c:pt idx="7106">
                  <c:v>9.7835390000000009E-7</c:v>
                </c:pt>
                <c:pt idx="7107">
                  <c:v>9.822946E-7</c:v>
                </c:pt>
                <c:pt idx="7108">
                  <c:v>9.8623519999999997E-7</c:v>
                </c:pt>
                <c:pt idx="7109">
                  <c:v>9.9017619999999992E-7</c:v>
                </c:pt>
                <c:pt idx="7110">
                  <c:v>9.9411699999999998E-7</c:v>
                </c:pt>
                <c:pt idx="7111">
                  <c:v>9.9805770000000011E-7</c:v>
                </c:pt>
                <c:pt idx="7112">
                  <c:v>1.001998E-6</c:v>
                </c:pt>
                <c:pt idx="7113">
                  <c:v>9.7439609999999998E-7</c:v>
                </c:pt>
                <c:pt idx="7114">
                  <c:v>9.7833349999999999E-7</c:v>
                </c:pt>
                <c:pt idx="7115">
                  <c:v>9.822709E-7</c:v>
                </c:pt>
                <c:pt idx="7116">
                  <c:v>9.8620850000000011E-7</c:v>
                </c:pt>
                <c:pt idx="7117">
                  <c:v>9.9014619999999994E-7</c:v>
                </c:pt>
                <c:pt idx="7118">
                  <c:v>9.9408340000000007E-7</c:v>
                </c:pt>
                <c:pt idx="7119">
                  <c:v>9.9802080000000008E-7</c:v>
                </c:pt>
                <c:pt idx="7120">
                  <c:v>1.001958E-6</c:v>
                </c:pt>
                <c:pt idx="7121">
                  <c:v>9.7430559999999991E-7</c:v>
                </c:pt>
                <c:pt idx="7122">
                  <c:v>9.7823890000000009E-7</c:v>
                </c:pt>
                <c:pt idx="7123">
                  <c:v>9.8217260000000002E-7</c:v>
                </c:pt>
                <c:pt idx="7124">
                  <c:v>9.861064000000001E-7</c:v>
                </c:pt>
                <c:pt idx="7125">
                  <c:v>9.9004070000000009E-7</c:v>
                </c:pt>
                <c:pt idx="7126">
                  <c:v>9.9397449999999996E-7</c:v>
                </c:pt>
                <c:pt idx="7127">
                  <c:v>9.9790809999999996E-7</c:v>
                </c:pt>
                <c:pt idx="7128">
                  <c:v>1.001842E-6</c:v>
                </c:pt>
                <c:pt idx="7129">
                  <c:v>9.7427319999999991E-7</c:v>
                </c:pt>
                <c:pt idx="7130">
                  <c:v>9.782035E-7</c:v>
                </c:pt>
                <c:pt idx="7131">
                  <c:v>9.821343E-7</c:v>
                </c:pt>
                <c:pt idx="7132">
                  <c:v>9.8606479999999997E-7</c:v>
                </c:pt>
                <c:pt idx="7133">
                  <c:v>9.899952E-7</c:v>
                </c:pt>
                <c:pt idx="7134">
                  <c:v>9.9392569999999997E-7</c:v>
                </c:pt>
                <c:pt idx="7135">
                  <c:v>9.978561E-7</c:v>
                </c:pt>
                <c:pt idx="7136">
                  <c:v>1.0017859999999999E-6</c:v>
                </c:pt>
                <c:pt idx="7137">
                  <c:v>9.741206000000001E-7</c:v>
                </c:pt>
                <c:pt idx="7138">
                  <c:v>9.7804730000000005E-7</c:v>
                </c:pt>
                <c:pt idx="7139">
                  <c:v>9.8197420000000009E-7</c:v>
                </c:pt>
                <c:pt idx="7140">
                  <c:v>9.8590099999999998E-7</c:v>
                </c:pt>
                <c:pt idx="7141">
                  <c:v>9.898280999999999E-7</c:v>
                </c:pt>
                <c:pt idx="7142">
                  <c:v>9.9375510000000009E-7</c:v>
                </c:pt>
                <c:pt idx="7143">
                  <c:v>9.9768220000000001E-7</c:v>
                </c:pt>
                <c:pt idx="7144">
                  <c:v>1.0016089999999999E-6</c:v>
                </c:pt>
                <c:pt idx="7145">
                  <c:v>9.7400710000000004E-7</c:v>
                </c:pt>
                <c:pt idx="7146">
                  <c:v>9.7793050000000009E-7</c:v>
                </c:pt>
                <c:pt idx="7147">
                  <c:v>9.818542999999999E-7</c:v>
                </c:pt>
                <c:pt idx="7148">
                  <c:v>9.857778000000001E-7</c:v>
                </c:pt>
                <c:pt idx="7149">
                  <c:v>9.8970140000000002E-7</c:v>
                </c:pt>
                <c:pt idx="7150">
                  <c:v>9.9362499999999995E-7</c:v>
                </c:pt>
                <c:pt idx="7151">
                  <c:v>9.9754870000000003E-7</c:v>
                </c:pt>
                <c:pt idx="7152">
                  <c:v>1.0014719999999999E-6</c:v>
                </c:pt>
                <c:pt idx="7153">
                  <c:v>9.738291E-7</c:v>
                </c:pt>
                <c:pt idx="7154">
                  <c:v>9.7774909999999999E-7</c:v>
                </c:pt>
                <c:pt idx="7155">
                  <c:v>9.8166940000000002E-7</c:v>
                </c:pt>
                <c:pt idx="7156">
                  <c:v>9.8558940000000002E-7</c:v>
                </c:pt>
                <c:pt idx="7157">
                  <c:v>9.8950949999999996E-7</c:v>
                </c:pt>
                <c:pt idx="7158">
                  <c:v>9.9342979999999999E-7</c:v>
                </c:pt>
                <c:pt idx="7159">
                  <c:v>9.9735019999999995E-7</c:v>
                </c:pt>
                <c:pt idx="7160">
                  <c:v>1.0012700000000001E-6</c:v>
                </c:pt>
                <c:pt idx="7161">
                  <c:v>9.7362179999999997E-7</c:v>
                </c:pt>
                <c:pt idx="7162">
                  <c:v>9.7753850000000007E-7</c:v>
                </c:pt>
                <c:pt idx="7163">
                  <c:v>9.8145510000000001E-7</c:v>
                </c:pt>
                <c:pt idx="7164">
                  <c:v>9.8537169999999996E-7</c:v>
                </c:pt>
                <c:pt idx="7165">
                  <c:v>9.8928800000000009E-7</c:v>
                </c:pt>
                <c:pt idx="7166">
                  <c:v>9.9320460000000004E-7</c:v>
                </c:pt>
                <c:pt idx="7167">
                  <c:v>9.9712110000000004E-7</c:v>
                </c:pt>
                <c:pt idx="7168">
                  <c:v>1.001037E-6</c:v>
                </c:pt>
                <c:pt idx="7169">
                  <c:v>9.7343639999999998E-7</c:v>
                </c:pt>
                <c:pt idx="7170">
                  <c:v>9.7734900000000003E-7</c:v>
                </c:pt>
                <c:pt idx="7171">
                  <c:v>9.812619000000001E-7</c:v>
                </c:pt>
                <c:pt idx="7172">
                  <c:v>9.8517470000000003E-7</c:v>
                </c:pt>
                <c:pt idx="7173">
                  <c:v>9.8908749999999996E-7</c:v>
                </c:pt>
                <c:pt idx="7174">
                  <c:v>9.9300030000000009E-7</c:v>
                </c:pt>
                <c:pt idx="7175">
                  <c:v>9.9691310000000002E-7</c:v>
                </c:pt>
                <c:pt idx="7176">
                  <c:v>1.0008260000000001E-6</c:v>
                </c:pt>
                <c:pt idx="7177">
                  <c:v>9.7319900000000003E-7</c:v>
                </c:pt>
                <c:pt idx="7178">
                  <c:v>9.7710810000000009E-7</c:v>
                </c:pt>
                <c:pt idx="7179">
                  <c:v>9.8101730000000008E-7</c:v>
                </c:pt>
                <c:pt idx="7180">
                  <c:v>9.8492650000000008E-7</c:v>
                </c:pt>
                <c:pt idx="7181">
                  <c:v>9.8883589999999996E-7</c:v>
                </c:pt>
                <c:pt idx="7182">
                  <c:v>9.9274509999999995E-7</c:v>
                </c:pt>
                <c:pt idx="7183">
                  <c:v>9.9665410000000007E-7</c:v>
                </c:pt>
                <c:pt idx="7184">
                  <c:v>1.000563E-6</c:v>
                </c:pt>
                <c:pt idx="7185">
                  <c:v>9.7301239999999992E-7</c:v>
                </c:pt>
                <c:pt idx="7186">
                  <c:v>9.7691790000000005E-7</c:v>
                </c:pt>
                <c:pt idx="7187">
                  <c:v>9.8082360000000005E-7</c:v>
                </c:pt>
                <c:pt idx="7188">
                  <c:v>9.8472919999999991E-7</c:v>
                </c:pt>
                <c:pt idx="7189">
                  <c:v>9.8863489999999991E-7</c:v>
                </c:pt>
                <c:pt idx="7190">
                  <c:v>9.9254070000000007E-7</c:v>
                </c:pt>
                <c:pt idx="7191">
                  <c:v>9.9644640000000008E-7</c:v>
                </c:pt>
                <c:pt idx="7192">
                  <c:v>1.0003519999999999E-6</c:v>
                </c:pt>
                <c:pt idx="7193">
                  <c:v>9.727882E-7</c:v>
                </c:pt>
                <c:pt idx="7194">
                  <c:v>9.7669040000000001E-7</c:v>
                </c:pt>
                <c:pt idx="7195">
                  <c:v>9.8059260000000003E-7</c:v>
                </c:pt>
                <c:pt idx="7196">
                  <c:v>9.8449489999999998E-7</c:v>
                </c:pt>
                <c:pt idx="7197">
                  <c:v>9.883971E-7</c:v>
                </c:pt>
                <c:pt idx="7198">
                  <c:v>9.9229939999999995E-7</c:v>
                </c:pt>
                <c:pt idx="7199">
                  <c:v>9.9620159999999997E-7</c:v>
                </c:pt>
                <c:pt idx="7200">
                  <c:v>1.0001040000000001E-6</c:v>
                </c:pt>
                <c:pt idx="7201">
                  <c:v>9.7251719999999993E-7</c:v>
                </c:pt>
                <c:pt idx="7202">
                  <c:v>9.7641559999999993E-7</c:v>
                </c:pt>
                <c:pt idx="7203">
                  <c:v>9.8031420000000001E-7</c:v>
                </c:pt>
                <c:pt idx="7204">
                  <c:v>9.8421269999999994E-7</c:v>
                </c:pt>
                <c:pt idx="7205">
                  <c:v>9.8811130000000003E-7</c:v>
                </c:pt>
                <c:pt idx="7206">
                  <c:v>9.920098999999999E-7</c:v>
                </c:pt>
                <c:pt idx="7207">
                  <c:v>9.9590849999999999E-7</c:v>
                </c:pt>
                <c:pt idx="7208">
                  <c:v>9.9980710000000007E-7</c:v>
                </c:pt>
                <c:pt idx="7209">
                  <c:v>1.003706E-6</c:v>
                </c:pt>
                <c:pt idx="7210">
                  <c:v>9.753865999999999E-7</c:v>
                </c:pt>
                <c:pt idx="7211">
                  <c:v>9.7928160000000005E-7</c:v>
                </c:pt>
                <c:pt idx="7212">
                  <c:v>9.8317699999999996E-7</c:v>
                </c:pt>
                <c:pt idx="7213">
                  <c:v>9.8707229999999994E-7</c:v>
                </c:pt>
                <c:pt idx="7214">
                  <c:v>9.9096749999999997E-7</c:v>
                </c:pt>
                <c:pt idx="7215">
                  <c:v>9.948622000000001E-7</c:v>
                </c:pt>
                <c:pt idx="7216">
                  <c:v>9.9875699999999995E-7</c:v>
                </c:pt>
                <c:pt idx="7217">
                  <c:v>1.0026520000000001E-6</c:v>
                </c:pt>
                <c:pt idx="7218">
                  <c:v>9.7452380000000009E-7</c:v>
                </c:pt>
                <c:pt idx="7219">
                  <c:v>9.7841469999999999E-7</c:v>
                </c:pt>
                <c:pt idx="7220">
                  <c:v>9.823061E-7</c:v>
                </c:pt>
                <c:pt idx="7221">
                  <c:v>9.8619740000000007E-7</c:v>
                </c:pt>
                <c:pt idx="7222">
                  <c:v>9.900886E-7</c:v>
                </c:pt>
                <c:pt idx="7223">
                  <c:v>9.9398000000000001E-7</c:v>
                </c:pt>
                <c:pt idx="7224">
                  <c:v>9.9787119999999993E-7</c:v>
                </c:pt>
                <c:pt idx="7225">
                  <c:v>1.0017620000000001E-6</c:v>
                </c:pt>
                <c:pt idx="7226">
                  <c:v>9.7384960000000003E-7</c:v>
                </c:pt>
                <c:pt idx="7227">
                  <c:v>9.777373999999999E-7</c:v>
                </c:pt>
                <c:pt idx="7228">
                  <c:v>9.8162519999999999E-7</c:v>
                </c:pt>
                <c:pt idx="7229">
                  <c:v>9.8551300000000007E-7</c:v>
                </c:pt>
                <c:pt idx="7230">
                  <c:v>9.894007E-7</c:v>
                </c:pt>
                <c:pt idx="7231">
                  <c:v>9.9328860000000003E-7</c:v>
                </c:pt>
                <c:pt idx="7232">
                  <c:v>9.971763999999999E-7</c:v>
                </c:pt>
                <c:pt idx="7233">
                  <c:v>1.0010640000000001E-6</c:v>
                </c:pt>
                <c:pt idx="7234">
                  <c:v>9.7328330000000005E-7</c:v>
                </c:pt>
                <c:pt idx="7235">
                  <c:v>9.7716759999999993E-7</c:v>
                </c:pt>
                <c:pt idx="7236">
                  <c:v>9.8105220000000005E-7</c:v>
                </c:pt>
                <c:pt idx="7237">
                  <c:v>9.849368999999999E-7</c:v>
                </c:pt>
                <c:pt idx="7238">
                  <c:v>9.888216999999999E-7</c:v>
                </c:pt>
                <c:pt idx="7239">
                  <c:v>9.9270660000000005E-7</c:v>
                </c:pt>
                <c:pt idx="7240">
                  <c:v>9.9659140000000005E-7</c:v>
                </c:pt>
                <c:pt idx="7241">
                  <c:v>1.000476E-6</c:v>
                </c:pt>
                <c:pt idx="7242">
                  <c:v>9.7269370000000004E-7</c:v>
                </c:pt>
                <c:pt idx="7243">
                  <c:v>9.7657430000000005E-7</c:v>
                </c:pt>
                <c:pt idx="7244">
                  <c:v>9.8045520000000009E-7</c:v>
                </c:pt>
                <c:pt idx="7245">
                  <c:v>9.8433620000000007E-7</c:v>
                </c:pt>
                <c:pt idx="7246">
                  <c:v>9.8821739999999993E-7</c:v>
                </c:pt>
                <c:pt idx="7247">
                  <c:v>9.920986E-7</c:v>
                </c:pt>
                <c:pt idx="7248">
                  <c:v>9.959794000000001E-7</c:v>
                </c:pt>
                <c:pt idx="7249">
                  <c:v>9.9986050000000002E-7</c:v>
                </c:pt>
                <c:pt idx="7250">
                  <c:v>1.0037410000000001E-6</c:v>
                </c:pt>
                <c:pt idx="7251">
                  <c:v>9.7531000000000007E-7</c:v>
                </c:pt>
                <c:pt idx="7252">
                  <c:v>9.7918750000000006E-7</c:v>
                </c:pt>
                <c:pt idx="7253">
                  <c:v>9.8306530000000008E-7</c:v>
                </c:pt>
                <c:pt idx="7254">
                  <c:v>9.8694299999999995E-7</c:v>
                </c:pt>
                <c:pt idx="7255">
                  <c:v>9.9082079999999996E-7</c:v>
                </c:pt>
                <c:pt idx="7256">
                  <c:v>9.9469840000000011E-7</c:v>
                </c:pt>
                <c:pt idx="7257">
                  <c:v>9.9857609999999997E-7</c:v>
                </c:pt>
                <c:pt idx="7258">
                  <c:v>1.0024529999999999E-6</c:v>
                </c:pt>
                <c:pt idx="7259">
                  <c:v>9.7433630000000011E-7</c:v>
                </c:pt>
                <c:pt idx="7260">
                  <c:v>9.7821040000000004E-7</c:v>
                </c:pt>
                <c:pt idx="7261">
                  <c:v>9.8208440000000004E-7</c:v>
                </c:pt>
                <c:pt idx="7262">
                  <c:v>9.8595840000000004E-7</c:v>
                </c:pt>
                <c:pt idx="7263">
                  <c:v>9.898323000000001E-7</c:v>
                </c:pt>
                <c:pt idx="7264">
                  <c:v>9.937063000000001E-7</c:v>
                </c:pt>
                <c:pt idx="7265">
                  <c:v>9.9758040000000004E-7</c:v>
                </c:pt>
                <c:pt idx="7266">
                  <c:v>1.0014540000000001E-6</c:v>
                </c:pt>
                <c:pt idx="7267">
                  <c:v>9.7350220000000002E-7</c:v>
                </c:pt>
                <c:pt idx="7268">
                  <c:v>9.7737270000000002E-7</c:v>
                </c:pt>
                <c:pt idx="7269">
                  <c:v>9.8124329999999997E-7</c:v>
                </c:pt>
                <c:pt idx="7270">
                  <c:v>9.8511410000000001E-7</c:v>
                </c:pt>
                <c:pt idx="7271">
                  <c:v>9.8898509999999992E-7</c:v>
                </c:pt>
                <c:pt idx="7272">
                  <c:v>9.9285580000000002E-7</c:v>
                </c:pt>
                <c:pt idx="7273">
                  <c:v>9.9672660000000006E-7</c:v>
                </c:pt>
                <c:pt idx="7274">
                  <c:v>1.0005969999999999E-6</c:v>
                </c:pt>
                <c:pt idx="7275">
                  <c:v>9.7277959999999993E-7</c:v>
                </c:pt>
                <c:pt idx="7276">
                  <c:v>9.7664689999999998E-7</c:v>
                </c:pt>
                <c:pt idx="7277">
                  <c:v>9.8051429999999996E-7</c:v>
                </c:pt>
                <c:pt idx="7278">
                  <c:v>9.843818000000001E-7</c:v>
                </c:pt>
                <c:pt idx="7279">
                  <c:v>9.8824939999999997E-7</c:v>
                </c:pt>
                <c:pt idx="7280">
                  <c:v>9.921169000000001E-7</c:v>
                </c:pt>
                <c:pt idx="7281">
                  <c:v>9.9598430000000009E-7</c:v>
                </c:pt>
                <c:pt idx="7282">
                  <c:v>9.9985170000000008E-7</c:v>
                </c:pt>
                <c:pt idx="7283">
                  <c:v>1.0037189999999999E-6</c:v>
                </c:pt>
                <c:pt idx="7284">
                  <c:v>9.7521770000000004E-7</c:v>
                </c:pt>
                <c:pt idx="7285">
                  <c:v>9.7908169999999998E-7</c:v>
                </c:pt>
                <c:pt idx="7286">
                  <c:v>9.8294580000000006E-7</c:v>
                </c:pt>
                <c:pt idx="7287">
                  <c:v>9.8680970000000006E-7</c:v>
                </c:pt>
                <c:pt idx="7288">
                  <c:v>9.9067379999999993E-7</c:v>
                </c:pt>
                <c:pt idx="7289">
                  <c:v>9.9453769999999993E-7</c:v>
                </c:pt>
                <c:pt idx="7290">
                  <c:v>9.9840180000000001E-7</c:v>
                </c:pt>
                <c:pt idx="7291">
                  <c:v>1.002266E-6</c:v>
                </c:pt>
                <c:pt idx="7292">
                  <c:v>9.7409999999999991E-7</c:v>
                </c:pt>
                <c:pt idx="7293">
                  <c:v>9.7796060000000001E-7</c:v>
                </c:pt>
                <c:pt idx="7294">
                  <c:v>9.8182139999999998E-7</c:v>
                </c:pt>
                <c:pt idx="7295">
                  <c:v>9.8568210000000002E-7</c:v>
                </c:pt>
                <c:pt idx="7296">
                  <c:v>9.8954250000000002E-7</c:v>
                </c:pt>
                <c:pt idx="7297">
                  <c:v>9.9340299999999997E-7</c:v>
                </c:pt>
                <c:pt idx="7298">
                  <c:v>9.9726349999999991E-7</c:v>
                </c:pt>
                <c:pt idx="7299">
                  <c:v>1.0011240000000001E-6</c:v>
                </c:pt>
                <c:pt idx="7300">
                  <c:v>9.7308209999999992E-7</c:v>
                </c:pt>
                <c:pt idx="7301">
                  <c:v>9.769386999999999E-7</c:v>
                </c:pt>
                <c:pt idx="7302">
                  <c:v>9.8079519999999995E-7</c:v>
                </c:pt>
                <c:pt idx="7303">
                  <c:v>9.8465209999999996E-7</c:v>
                </c:pt>
                <c:pt idx="7304">
                  <c:v>9.8850909999999991E-7</c:v>
                </c:pt>
                <c:pt idx="7305">
                  <c:v>9.9236629999999996E-7</c:v>
                </c:pt>
                <c:pt idx="7306">
                  <c:v>9.9622329999999991E-7</c:v>
                </c:pt>
                <c:pt idx="7307">
                  <c:v>1.00008E-6</c:v>
                </c:pt>
                <c:pt idx="7308">
                  <c:v>9.7232260000000002E-7</c:v>
                </c:pt>
                <c:pt idx="7309">
                  <c:v>9.7617640000000001E-7</c:v>
                </c:pt>
                <c:pt idx="7310">
                  <c:v>9.8003010000000007E-7</c:v>
                </c:pt>
                <c:pt idx="7311">
                  <c:v>9.83884E-7</c:v>
                </c:pt>
                <c:pt idx="7312">
                  <c:v>9.8773749999999996E-7</c:v>
                </c:pt>
                <c:pt idx="7313">
                  <c:v>9.9159120000000001E-7</c:v>
                </c:pt>
                <c:pt idx="7314">
                  <c:v>9.954445000000001E-7</c:v>
                </c:pt>
                <c:pt idx="7315">
                  <c:v>9.9929800000000006E-7</c:v>
                </c:pt>
                <c:pt idx="7316">
                  <c:v>1.0031509999999999E-6</c:v>
                </c:pt>
                <c:pt idx="7317">
                  <c:v>9.7464569999999992E-7</c:v>
                </c:pt>
                <c:pt idx="7318">
                  <c:v>9.7849540000000008E-7</c:v>
                </c:pt>
                <c:pt idx="7319">
                  <c:v>9.823452999999999E-7</c:v>
                </c:pt>
                <c:pt idx="7320">
                  <c:v>9.861955999999999E-7</c:v>
                </c:pt>
                <c:pt idx="7321">
                  <c:v>9.900458999999999E-7</c:v>
                </c:pt>
                <c:pt idx="7322">
                  <c:v>9.9389579999999993E-7</c:v>
                </c:pt>
                <c:pt idx="7323">
                  <c:v>9.9774590000000005E-7</c:v>
                </c:pt>
                <c:pt idx="7324">
                  <c:v>1.001596E-6</c:v>
                </c:pt>
                <c:pt idx="7325">
                  <c:v>9.7341920000000005E-7</c:v>
                </c:pt>
                <c:pt idx="7326">
                  <c:v>9.7726579999999997E-7</c:v>
                </c:pt>
                <c:pt idx="7327">
                  <c:v>9.8111220000000002E-7</c:v>
                </c:pt>
                <c:pt idx="7328">
                  <c:v>9.849587E-7</c:v>
                </c:pt>
                <c:pt idx="7329">
                  <c:v>9.8880559999999995E-7</c:v>
                </c:pt>
                <c:pt idx="7330">
                  <c:v>9.9265230000000002E-7</c:v>
                </c:pt>
                <c:pt idx="7331">
                  <c:v>9.9649900000000009E-7</c:v>
                </c:pt>
                <c:pt idx="7332">
                  <c:v>1.0003449999999999E-6</c:v>
                </c:pt>
                <c:pt idx="7333">
                  <c:v>9.7241119999999997E-7</c:v>
                </c:pt>
                <c:pt idx="7334">
                  <c:v>9.7625449999999999E-7</c:v>
                </c:pt>
                <c:pt idx="7335">
                  <c:v>9.8009780000000001E-7</c:v>
                </c:pt>
                <c:pt idx="7336">
                  <c:v>9.8394110000000003E-7</c:v>
                </c:pt>
                <c:pt idx="7337">
                  <c:v>9.877842999999999E-7</c:v>
                </c:pt>
                <c:pt idx="7338">
                  <c:v>9.9162780000000001E-7</c:v>
                </c:pt>
                <c:pt idx="7339">
                  <c:v>9.9547140000000006E-7</c:v>
                </c:pt>
                <c:pt idx="7340">
                  <c:v>9.9931470000000007E-7</c:v>
                </c:pt>
                <c:pt idx="7341">
                  <c:v>1.0031580000000001E-6</c:v>
                </c:pt>
                <c:pt idx="7342">
                  <c:v>9.7457109999999994E-7</c:v>
                </c:pt>
                <c:pt idx="7343">
                  <c:v>9.784112E-7</c:v>
                </c:pt>
                <c:pt idx="7344">
                  <c:v>9.8225079999999994E-7</c:v>
                </c:pt>
                <c:pt idx="7345">
                  <c:v>9.8609059999999996E-7</c:v>
                </c:pt>
                <c:pt idx="7346">
                  <c:v>9.8993039999999999E-7</c:v>
                </c:pt>
                <c:pt idx="7347">
                  <c:v>9.9377050000000005E-7</c:v>
                </c:pt>
                <c:pt idx="7348">
                  <c:v>9.9761019999999993E-7</c:v>
                </c:pt>
                <c:pt idx="7349">
                  <c:v>1.00145E-6</c:v>
                </c:pt>
                <c:pt idx="7350">
                  <c:v>9.732989000000001E-7</c:v>
                </c:pt>
                <c:pt idx="7351">
                  <c:v>9.7713519999999993E-7</c:v>
                </c:pt>
                <c:pt idx="7352">
                  <c:v>9.8097149999999996E-7</c:v>
                </c:pt>
                <c:pt idx="7353">
                  <c:v>9.8480800000000009E-7</c:v>
                </c:pt>
                <c:pt idx="7354">
                  <c:v>9.8864429999999992E-7</c:v>
                </c:pt>
                <c:pt idx="7355">
                  <c:v>9.9248059999999996E-7</c:v>
                </c:pt>
                <c:pt idx="7356">
                  <c:v>9.9631699999999993E-7</c:v>
                </c:pt>
                <c:pt idx="7357">
                  <c:v>1.0001529999999999E-6</c:v>
                </c:pt>
                <c:pt idx="7358">
                  <c:v>9.7212829999999993E-7</c:v>
                </c:pt>
                <c:pt idx="7359">
                  <c:v>9.7596079999999995E-7</c:v>
                </c:pt>
                <c:pt idx="7360">
                  <c:v>9.797936E-7</c:v>
                </c:pt>
                <c:pt idx="7361">
                  <c:v>9.8362649999999998E-7</c:v>
                </c:pt>
                <c:pt idx="7362">
                  <c:v>9.874597E-7</c:v>
                </c:pt>
                <c:pt idx="7363">
                  <c:v>9.9129299999999995E-7</c:v>
                </c:pt>
                <c:pt idx="7364">
                  <c:v>9.9512619999999997E-7</c:v>
                </c:pt>
                <c:pt idx="7365">
                  <c:v>9.989591999999999E-7</c:v>
                </c:pt>
                <c:pt idx="7366">
                  <c:v>1.0027919999999999E-6</c:v>
                </c:pt>
                <c:pt idx="7367">
                  <c:v>9.7423549999999995E-7</c:v>
                </c:pt>
                <c:pt idx="7368">
                  <c:v>9.7806489999999995E-7</c:v>
                </c:pt>
                <c:pt idx="7369">
                  <c:v>9.8189450000000003E-7</c:v>
                </c:pt>
                <c:pt idx="7370">
                  <c:v>9.8572399999999997E-7</c:v>
                </c:pt>
                <c:pt idx="7371">
                  <c:v>9.8955320000000008E-7</c:v>
                </c:pt>
                <c:pt idx="7372">
                  <c:v>9.933828999999999E-7</c:v>
                </c:pt>
                <c:pt idx="7373">
                  <c:v>9.9721240000000004E-7</c:v>
                </c:pt>
                <c:pt idx="7374">
                  <c:v>1.0010419999999999E-6</c:v>
                </c:pt>
                <c:pt idx="7375">
                  <c:v>9.7285370000000001E-7</c:v>
                </c:pt>
                <c:pt idx="7376">
                  <c:v>9.7667960000000001E-7</c:v>
                </c:pt>
                <c:pt idx="7377">
                  <c:v>9.8050580000000005E-7</c:v>
                </c:pt>
                <c:pt idx="7378">
                  <c:v>9.8433219999999996E-7</c:v>
                </c:pt>
                <c:pt idx="7379">
                  <c:v>9.8815849999999993E-7</c:v>
                </c:pt>
                <c:pt idx="7380">
                  <c:v>9.9198460000000003E-7</c:v>
                </c:pt>
                <c:pt idx="7381">
                  <c:v>9.9581069999999991E-7</c:v>
                </c:pt>
                <c:pt idx="7382">
                  <c:v>9.9963640000000004E-7</c:v>
                </c:pt>
                <c:pt idx="7383">
                  <c:v>1.003462E-6</c:v>
                </c:pt>
                <c:pt idx="7384">
                  <c:v>9.7474030000000003E-7</c:v>
                </c:pt>
                <c:pt idx="7385">
                  <c:v>9.7856270000000005E-7</c:v>
                </c:pt>
                <c:pt idx="7386">
                  <c:v>9.823852E-7</c:v>
                </c:pt>
                <c:pt idx="7387">
                  <c:v>9.8620760000000002E-7</c:v>
                </c:pt>
                <c:pt idx="7388">
                  <c:v>9.9002990000000009E-7</c:v>
                </c:pt>
                <c:pt idx="7389">
                  <c:v>9.938522999999999E-7</c:v>
                </c:pt>
                <c:pt idx="7390">
                  <c:v>9.9767450000000003E-7</c:v>
                </c:pt>
                <c:pt idx="7391">
                  <c:v>1.001497E-6</c:v>
                </c:pt>
                <c:pt idx="7392">
                  <c:v>9.731674999999999E-7</c:v>
                </c:pt>
                <c:pt idx="7393">
                  <c:v>9.769860999999999E-7</c:v>
                </c:pt>
                <c:pt idx="7394">
                  <c:v>9.8080489999999998E-7</c:v>
                </c:pt>
                <c:pt idx="7395">
                  <c:v>9.8462370000000007E-7</c:v>
                </c:pt>
                <c:pt idx="7396">
                  <c:v>9.8844279999999997E-7</c:v>
                </c:pt>
                <c:pt idx="7397">
                  <c:v>9.9226160000000005E-7</c:v>
                </c:pt>
                <c:pt idx="7398">
                  <c:v>9.9608050000000008E-7</c:v>
                </c:pt>
                <c:pt idx="7399">
                  <c:v>9.9989920000000001E-7</c:v>
                </c:pt>
                <c:pt idx="7400">
                  <c:v>1.0037170000000001E-6</c:v>
                </c:pt>
                <c:pt idx="7401">
                  <c:v>9.7487380000000001E-7</c:v>
                </c:pt>
                <c:pt idx="7402">
                  <c:v>9.7868880000000008E-7</c:v>
                </c:pt>
                <c:pt idx="7403">
                  <c:v>9.8250379999999993E-7</c:v>
                </c:pt>
                <c:pt idx="7404">
                  <c:v>9.863188E-7</c:v>
                </c:pt>
                <c:pt idx="7405">
                  <c:v>9.9013350000000003E-7</c:v>
                </c:pt>
                <c:pt idx="7406">
                  <c:v>9.9394799999999997E-7</c:v>
                </c:pt>
                <c:pt idx="7407">
                  <c:v>9.9776270000000001E-7</c:v>
                </c:pt>
                <c:pt idx="7408">
                  <c:v>1.0015770000000001E-6</c:v>
                </c:pt>
                <c:pt idx="7409">
                  <c:v>9.7324710000000002E-7</c:v>
                </c:pt>
                <c:pt idx="7410">
                  <c:v>9.7705849999999995E-7</c:v>
                </c:pt>
                <c:pt idx="7411">
                  <c:v>9.8086990000000008E-7</c:v>
                </c:pt>
                <c:pt idx="7412">
                  <c:v>9.8468099999999997E-7</c:v>
                </c:pt>
                <c:pt idx="7413">
                  <c:v>9.8849220000000002E-7</c:v>
                </c:pt>
                <c:pt idx="7414">
                  <c:v>9.9230359999999994E-7</c:v>
                </c:pt>
                <c:pt idx="7415">
                  <c:v>9.9611500000000008E-7</c:v>
                </c:pt>
                <c:pt idx="7416">
                  <c:v>9.999264E-7</c:v>
                </c:pt>
                <c:pt idx="7417">
                  <c:v>1.003737E-6</c:v>
                </c:pt>
                <c:pt idx="7418">
                  <c:v>9.749113000000001E-7</c:v>
                </c:pt>
                <c:pt idx="7419">
                  <c:v>9.7871899999999994E-7</c:v>
                </c:pt>
                <c:pt idx="7420">
                  <c:v>9.8252679999999993E-7</c:v>
                </c:pt>
                <c:pt idx="7421">
                  <c:v>9.8633470000000007E-7</c:v>
                </c:pt>
                <c:pt idx="7422">
                  <c:v>9.9014239999999992E-7</c:v>
                </c:pt>
                <c:pt idx="7423">
                  <c:v>9.9395009999999997E-7</c:v>
                </c:pt>
                <c:pt idx="7424">
                  <c:v>9.9775770000000008E-7</c:v>
                </c:pt>
                <c:pt idx="7425">
                  <c:v>1.001565E-6</c:v>
                </c:pt>
                <c:pt idx="7426">
                  <c:v>9.7315160000000004E-7</c:v>
                </c:pt>
                <c:pt idx="7427">
                  <c:v>9.7695560000000001E-7</c:v>
                </c:pt>
                <c:pt idx="7428">
                  <c:v>9.8075969999999992E-7</c:v>
                </c:pt>
                <c:pt idx="7429">
                  <c:v>9.8456380000000004E-7</c:v>
                </c:pt>
                <c:pt idx="7430">
                  <c:v>9.8836800000000011E-7</c:v>
                </c:pt>
                <c:pt idx="7431">
                  <c:v>9.9217219999999996E-7</c:v>
                </c:pt>
                <c:pt idx="7432">
                  <c:v>9.959765999999999E-7</c:v>
                </c:pt>
                <c:pt idx="7433">
                  <c:v>9.9978079999999996E-7</c:v>
                </c:pt>
                <c:pt idx="7434">
                  <c:v>1.003585E-6</c:v>
                </c:pt>
                <c:pt idx="7435">
                  <c:v>9.7470559999999994E-7</c:v>
                </c:pt>
                <c:pt idx="7436">
                  <c:v>9.7850609999999993E-7</c:v>
                </c:pt>
                <c:pt idx="7437">
                  <c:v>9.8230640000000003E-7</c:v>
                </c:pt>
                <c:pt idx="7438">
                  <c:v>9.8610690000000001E-7</c:v>
                </c:pt>
                <c:pt idx="7439">
                  <c:v>9.8990779999999996E-7</c:v>
                </c:pt>
                <c:pt idx="7440">
                  <c:v>9.9370850000000003E-7</c:v>
                </c:pt>
                <c:pt idx="7441">
                  <c:v>9.9750869999999999E-7</c:v>
                </c:pt>
                <c:pt idx="7442">
                  <c:v>1.0013090000000001E-6</c:v>
                </c:pt>
                <c:pt idx="7443">
                  <c:v>9.7298050000000003E-7</c:v>
                </c:pt>
                <c:pt idx="7444">
                  <c:v>9.7677750000000003E-7</c:v>
                </c:pt>
                <c:pt idx="7445">
                  <c:v>9.805746999999999E-7</c:v>
                </c:pt>
                <c:pt idx="7446">
                  <c:v>9.8437220000000001E-7</c:v>
                </c:pt>
                <c:pt idx="7447">
                  <c:v>9.8816950000000003E-7</c:v>
                </c:pt>
                <c:pt idx="7448">
                  <c:v>9.9196680000000005E-7</c:v>
                </c:pt>
                <c:pt idx="7449">
                  <c:v>9.9576380000000004E-7</c:v>
                </c:pt>
                <c:pt idx="7450">
                  <c:v>9.9956110000000006E-7</c:v>
                </c:pt>
                <c:pt idx="7451">
                  <c:v>1.0033589999999999E-6</c:v>
                </c:pt>
                <c:pt idx="7452">
                  <c:v>9.7446330000000001E-7</c:v>
                </c:pt>
                <c:pt idx="7453">
                  <c:v>9.7825659999999992E-7</c:v>
                </c:pt>
                <c:pt idx="7454">
                  <c:v>9.8205020000000007E-7</c:v>
                </c:pt>
                <c:pt idx="7455">
                  <c:v>9.8584389999999995E-7</c:v>
                </c:pt>
                <c:pt idx="7456">
                  <c:v>9.896375000000001E-7</c:v>
                </c:pt>
                <c:pt idx="7457">
                  <c:v>9.9343129999999992E-7</c:v>
                </c:pt>
                <c:pt idx="7458">
                  <c:v>9.9722509999999995E-7</c:v>
                </c:pt>
                <c:pt idx="7459">
                  <c:v>1.0010189999999999E-6</c:v>
                </c:pt>
                <c:pt idx="7460">
                  <c:v>9.7266869999999998E-7</c:v>
                </c:pt>
                <c:pt idx="7461">
                  <c:v>9.7645890000000008E-7</c:v>
                </c:pt>
                <c:pt idx="7462">
                  <c:v>9.8024919999999991E-7</c:v>
                </c:pt>
                <c:pt idx="7463">
                  <c:v>9.8403949999999995E-7</c:v>
                </c:pt>
                <c:pt idx="7464">
                  <c:v>9.8782949999999996E-7</c:v>
                </c:pt>
                <c:pt idx="7465">
                  <c:v>9.9161940000000003E-7</c:v>
                </c:pt>
                <c:pt idx="7466">
                  <c:v>9.954093000000001E-7</c:v>
                </c:pt>
                <c:pt idx="7467">
                  <c:v>9.9919889999999993E-7</c:v>
                </c:pt>
                <c:pt idx="7468">
                  <c:v>1.0029880000000001E-6</c:v>
                </c:pt>
                <c:pt idx="7469">
                  <c:v>9.7414510000000004E-7</c:v>
                </c:pt>
                <c:pt idx="7470">
                  <c:v>9.7793120000000009E-7</c:v>
                </c:pt>
                <c:pt idx="7471">
                  <c:v>9.8171740000000008E-7</c:v>
                </c:pt>
                <c:pt idx="7472">
                  <c:v>9.855039000000001E-7</c:v>
                </c:pt>
                <c:pt idx="7473">
                  <c:v>9.8929050000000005E-7</c:v>
                </c:pt>
                <c:pt idx="7474">
                  <c:v>9.9307719999999995E-7</c:v>
                </c:pt>
                <c:pt idx="7475">
                  <c:v>9.9686379999999991E-7</c:v>
                </c:pt>
                <c:pt idx="7476">
                  <c:v>1.0006499999999999E-6</c:v>
                </c:pt>
                <c:pt idx="7477">
                  <c:v>9.7233529999999993E-7</c:v>
                </c:pt>
                <c:pt idx="7478">
                  <c:v>9.7611850000000005E-7</c:v>
                </c:pt>
                <c:pt idx="7479">
                  <c:v>9.7990160000000001E-7</c:v>
                </c:pt>
                <c:pt idx="7480">
                  <c:v>9.8368490000000007E-7</c:v>
                </c:pt>
                <c:pt idx="7481">
                  <c:v>9.8746830000000007E-7</c:v>
                </c:pt>
                <c:pt idx="7482">
                  <c:v>9.9125159999999991E-7</c:v>
                </c:pt>
                <c:pt idx="7483">
                  <c:v>9.9503489999999997E-7</c:v>
                </c:pt>
                <c:pt idx="7484">
                  <c:v>9.9881810000000009E-7</c:v>
                </c:pt>
                <c:pt idx="7485">
                  <c:v>1.002601E-6</c:v>
                </c:pt>
                <c:pt idx="7486">
                  <c:v>9.7378830000000001E-7</c:v>
                </c:pt>
                <c:pt idx="7487">
                  <c:v>9.7756789999999999E-7</c:v>
                </c:pt>
                <c:pt idx="7488">
                  <c:v>9.8134749999999997E-7</c:v>
                </c:pt>
                <c:pt idx="7489">
                  <c:v>9.8512709999999994E-7</c:v>
                </c:pt>
                <c:pt idx="7490">
                  <c:v>9.8890669999999992E-7</c:v>
                </c:pt>
                <c:pt idx="7491">
                  <c:v>9.926862999999999E-7</c:v>
                </c:pt>
                <c:pt idx="7492">
                  <c:v>9.9646590000000008E-7</c:v>
                </c:pt>
                <c:pt idx="7493">
                  <c:v>1.0002449999999999E-6</c:v>
                </c:pt>
                <c:pt idx="7494">
                  <c:v>9.7186899999999995E-7</c:v>
                </c:pt>
                <c:pt idx="7495">
                  <c:v>9.7564469999999997E-7</c:v>
                </c:pt>
                <c:pt idx="7496">
                  <c:v>9.7942049999999993E-7</c:v>
                </c:pt>
                <c:pt idx="7497">
                  <c:v>9.8319659999999991E-7</c:v>
                </c:pt>
                <c:pt idx="7498">
                  <c:v>9.869726999999999E-7</c:v>
                </c:pt>
                <c:pt idx="7499">
                  <c:v>9.9074880000000009E-7</c:v>
                </c:pt>
                <c:pt idx="7500">
                  <c:v>9.9452490000000008E-7</c:v>
                </c:pt>
                <c:pt idx="7501">
                  <c:v>9.9830089999999992E-7</c:v>
                </c:pt>
                <c:pt idx="7502">
                  <c:v>1.0020769999999999E-6</c:v>
                </c:pt>
                <c:pt idx="7503">
                  <c:v>9.7329160000000009E-7</c:v>
                </c:pt>
                <c:pt idx="7504">
                  <c:v>9.7706399999999999E-7</c:v>
                </c:pt>
                <c:pt idx="7505">
                  <c:v>9.8083659999999999E-7</c:v>
                </c:pt>
                <c:pt idx="7506">
                  <c:v>9.8460919999999998E-7</c:v>
                </c:pt>
                <c:pt idx="7507">
                  <c:v>9.8838179999999998E-7</c:v>
                </c:pt>
                <c:pt idx="7508">
                  <c:v>9.921542000000001E-7</c:v>
                </c:pt>
                <c:pt idx="7509">
                  <c:v>9.959266E-7</c:v>
                </c:pt>
                <c:pt idx="7510">
                  <c:v>9.9969880000000003E-7</c:v>
                </c:pt>
                <c:pt idx="7511">
                  <c:v>1.0034710000000001E-6</c:v>
                </c:pt>
                <c:pt idx="7512">
                  <c:v>9.7435949999999998E-7</c:v>
                </c:pt>
                <c:pt idx="7513">
                  <c:v>9.7812780000000005E-7</c:v>
                </c:pt>
                <c:pt idx="7514">
                  <c:v>9.8189639999999994E-7</c:v>
                </c:pt>
                <c:pt idx="7515">
                  <c:v>9.8566509999999997E-7</c:v>
                </c:pt>
                <c:pt idx="7516">
                  <c:v>9.8943349999999998E-7</c:v>
                </c:pt>
                <c:pt idx="7517">
                  <c:v>9.9320180000000004E-7</c:v>
                </c:pt>
                <c:pt idx="7518">
                  <c:v>9.9697020000000005E-7</c:v>
                </c:pt>
                <c:pt idx="7519">
                  <c:v>1.000738E-6</c:v>
                </c:pt>
                <c:pt idx="7520">
                  <c:v>9.7225749999999998E-7</c:v>
                </c:pt>
                <c:pt idx="7521">
                  <c:v>9.7602249999999994E-7</c:v>
                </c:pt>
                <c:pt idx="7522">
                  <c:v>9.7978800000000001E-7</c:v>
                </c:pt>
                <c:pt idx="7523">
                  <c:v>9.8355320000000006E-7</c:v>
                </c:pt>
                <c:pt idx="7524">
                  <c:v>9.8731859999999998E-7</c:v>
                </c:pt>
                <c:pt idx="7525">
                  <c:v>9.9108429999999993E-7</c:v>
                </c:pt>
                <c:pt idx="7526">
                  <c:v>9.9484989999999995E-7</c:v>
                </c:pt>
                <c:pt idx="7527">
                  <c:v>9.9861540000000002E-7</c:v>
                </c:pt>
                <c:pt idx="7528">
                  <c:v>1.002381E-6</c:v>
                </c:pt>
                <c:pt idx="7529">
                  <c:v>9.7348920000000008E-7</c:v>
                </c:pt>
                <c:pt idx="7530">
                  <c:v>9.7725140000000004E-7</c:v>
                </c:pt>
                <c:pt idx="7531">
                  <c:v>9.8101339999999991E-7</c:v>
                </c:pt>
                <c:pt idx="7532">
                  <c:v>9.8477589999999991E-7</c:v>
                </c:pt>
                <c:pt idx="7533">
                  <c:v>9.8853810000000008E-7</c:v>
                </c:pt>
                <c:pt idx="7534">
                  <c:v>9.923002000000001E-7</c:v>
                </c:pt>
                <c:pt idx="7535">
                  <c:v>9.960625E-7</c:v>
                </c:pt>
                <c:pt idx="7536">
                  <c:v>9.9982460000000003E-7</c:v>
                </c:pt>
                <c:pt idx="7537">
                  <c:v>1.0035860000000001E-6</c:v>
                </c:pt>
                <c:pt idx="7538">
                  <c:v>9.7439110000000005E-7</c:v>
                </c:pt>
                <c:pt idx="7539">
                  <c:v>9.7814959999999993E-7</c:v>
                </c:pt>
                <c:pt idx="7540">
                  <c:v>9.8190810000000003E-7</c:v>
                </c:pt>
                <c:pt idx="7541">
                  <c:v>9.8566659999999991E-7</c:v>
                </c:pt>
                <c:pt idx="7542">
                  <c:v>9.8942500000000006E-7</c:v>
                </c:pt>
                <c:pt idx="7543">
                  <c:v>9.9318370000000003E-7</c:v>
                </c:pt>
                <c:pt idx="7544">
                  <c:v>9.9694230000000006E-7</c:v>
                </c:pt>
                <c:pt idx="7545">
                  <c:v>1.000701E-6</c:v>
                </c:pt>
                <c:pt idx="7546">
                  <c:v>9.7210370000000006E-7</c:v>
                </c:pt>
                <c:pt idx="7547">
                  <c:v>9.7585850000000007E-7</c:v>
                </c:pt>
                <c:pt idx="7548">
                  <c:v>9.7961349999999996E-7</c:v>
                </c:pt>
                <c:pt idx="7549">
                  <c:v>9.8336839999999991E-7</c:v>
                </c:pt>
                <c:pt idx="7550">
                  <c:v>9.8712330000000007E-7</c:v>
                </c:pt>
                <c:pt idx="7551">
                  <c:v>9.9087820000000002E-7</c:v>
                </c:pt>
                <c:pt idx="7552">
                  <c:v>9.9463340000000001E-7</c:v>
                </c:pt>
                <c:pt idx="7553">
                  <c:v>9.9838829999999996E-7</c:v>
                </c:pt>
                <c:pt idx="7554">
                  <c:v>1.002143E-6</c:v>
                </c:pt>
                <c:pt idx="7555">
                  <c:v>9.7320310000000008E-7</c:v>
                </c:pt>
                <c:pt idx="7556">
                  <c:v>9.7695429999999995E-7</c:v>
                </c:pt>
                <c:pt idx="7557">
                  <c:v>9.807059E-7</c:v>
                </c:pt>
                <c:pt idx="7558">
                  <c:v>9.8445759999999999E-7</c:v>
                </c:pt>
                <c:pt idx="7559">
                  <c:v>9.8820929999999998E-7</c:v>
                </c:pt>
                <c:pt idx="7560">
                  <c:v>9.9196120000000006E-7</c:v>
                </c:pt>
                <c:pt idx="7561">
                  <c:v>9.957127999999999E-7</c:v>
                </c:pt>
                <c:pt idx="7562">
                  <c:v>9.9946439999999995E-7</c:v>
                </c:pt>
                <c:pt idx="7563">
                  <c:v>1.003215E-6</c:v>
                </c:pt>
                <c:pt idx="7564">
                  <c:v>9.7408170000000002E-7</c:v>
                </c:pt>
                <c:pt idx="7565">
                  <c:v>9.7782999999999996E-7</c:v>
                </c:pt>
                <c:pt idx="7566">
                  <c:v>9.8157810000000002E-7</c:v>
                </c:pt>
                <c:pt idx="7567">
                  <c:v>9.8532620000000008E-7</c:v>
                </c:pt>
                <c:pt idx="7568">
                  <c:v>9.8907429999999993E-7</c:v>
                </c:pt>
                <c:pt idx="7569">
                  <c:v>9.9282239999999999E-7</c:v>
                </c:pt>
                <c:pt idx="7570">
                  <c:v>9.965703999999999E-7</c:v>
                </c:pt>
                <c:pt idx="7571">
                  <c:v>1.0003180000000001E-6</c:v>
                </c:pt>
                <c:pt idx="7572">
                  <c:v>9.7179640000000002E-7</c:v>
                </c:pt>
                <c:pt idx="7573">
                  <c:v>9.7554100000000009E-7</c:v>
                </c:pt>
                <c:pt idx="7574">
                  <c:v>9.792857000000001E-7</c:v>
                </c:pt>
                <c:pt idx="7575">
                  <c:v>9.8303050000000005E-7</c:v>
                </c:pt>
                <c:pt idx="7576">
                  <c:v>9.8677509999999991E-7</c:v>
                </c:pt>
                <c:pt idx="7577">
                  <c:v>9.9052E-7</c:v>
                </c:pt>
                <c:pt idx="7578">
                  <c:v>9.9426479999999995E-7</c:v>
                </c:pt>
                <c:pt idx="7579">
                  <c:v>9.9800989999999993E-7</c:v>
                </c:pt>
                <c:pt idx="7580">
                  <c:v>1.0017549999999999E-6</c:v>
                </c:pt>
                <c:pt idx="7581">
                  <c:v>9.7281239999999991E-7</c:v>
                </c:pt>
                <c:pt idx="7582">
                  <c:v>9.7655370000000007E-7</c:v>
                </c:pt>
                <c:pt idx="7583">
                  <c:v>9.8029519999999991E-7</c:v>
                </c:pt>
                <c:pt idx="7584">
                  <c:v>9.8403660000000002E-7</c:v>
                </c:pt>
                <c:pt idx="7585">
                  <c:v>9.8777810000000006E-7</c:v>
                </c:pt>
                <c:pt idx="7586">
                  <c:v>9.9151970000000005E-7</c:v>
                </c:pt>
                <c:pt idx="7587">
                  <c:v>9.9526090000000007E-7</c:v>
                </c:pt>
                <c:pt idx="7588">
                  <c:v>9.9900220000000003E-7</c:v>
                </c:pt>
                <c:pt idx="7589">
                  <c:v>1.0027430000000001E-6</c:v>
                </c:pt>
                <c:pt idx="7590">
                  <c:v>9.7359590000000004E-7</c:v>
                </c:pt>
                <c:pt idx="7591">
                  <c:v>9.7733339999999998E-7</c:v>
                </c:pt>
                <c:pt idx="7592">
                  <c:v>9.810711E-7</c:v>
                </c:pt>
                <c:pt idx="7593">
                  <c:v>9.8480889999999997E-7</c:v>
                </c:pt>
                <c:pt idx="7594">
                  <c:v>9.8854669999999994E-7</c:v>
                </c:pt>
                <c:pt idx="7595">
                  <c:v>9.9228460000000005E-7</c:v>
                </c:pt>
                <c:pt idx="7596">
                  <c:v>9.9602249999999996E-7</c:v>
                </c:pt>
                <c:pt idx="7597">
                  <c:v>9.9976019999999998E-7</c:v>
                </c:pt>
                <c:pt idx="7598">
                  <c:v>1.003498E-6</c:v>
                </c:pt>
                <c:pt idx="7599">
                  <c:v>9.7417510000000002E-7</c:v>
                </c:pt>
                <c:pt idx="7600">
                  <c:v>9.779091999999999E-7</c:v>
                </c:pt>
                <c:pt idx="7601">
                  <c:v>9.8164339999999994E-7</c:v>
                </c:pt>
                <c:pt idx="7602">
                  <c:v>9.8537769999999992E-7</c:v>
                </c:pt>
                <c:pt idx="7603">
                  <c:v>9.891120000000001E-7</c:v>
                </c:pt>
                <c:pt idx="7604">
                  <c:v>9.9284640000000002E-7</c:v>
                </c:pt>
                <c:pt idx="7605">
                  <c:v>9.9658100000000002E-7</c:v>
                </c:pt>
                <c:pt idx="7606">
                  <c:v>1.000315E-6</c:v>
                </c:pt>
                <c:pt idx="7607">
                  <c:v>9.7169840000000007E-7</c:v>
                </c:pt>
                <c:pt idx="7608">
                  <c:v>9.754293E-7</c:v>
                </c:pt>
                <c:pt idx="7609">
                  <c:v>9.791606000000001E-7</c:v>
                </c:pt>
                <c:pt idx="7610">
                  <c:v>9.8289210000000008E-7</c:v>
                </c:pt>
                <c:pt idx="7611">
                  <c:v>9.8662349999999991E-7</c:v>
                </c:pt>
                <c:pt idx="7612">
                  <c:v>9.9035470000000008E-7</c:v>
                </c:pt>
                <c:pt idx="7613">
                  <c:v>9.9408590000000003E-7</c:v>
                </c:pt>
                <c:pt idx="7614">
                  <c:v>9.9781700000000005E-7</c:v>
                </c:pt>
                <c:pt idx="7615">
                  <c:v>1.0015479999999999E-6</c:v>
                </c:pt>
                <c:pt idx="7616">
                  <c:v>9.725434000000001E-7</c:v>
                </c:pt>
                <c:pt idx="7617">
                  <c:v>9.7627099999999991E-7</c:v>
                </c:pt>
                <c:pt idx="7618">
                  <c:v>9.7999840000000006E-7</c:v>
                </c:pt>
                <c:pt idx="7619">
                  <c:v>9.8372600000000008E-7</c:v>
                </c:pt>
                <c:pt idx="7620">
                  <c:v>9.8745410000000001E-7</c:v>
                </c:pt>
                <c:pt idx="7621">
                  <c:v>9.9118210000000001E-7</c:v>
                </c:pt>
                <c:pt idx="7622">
                  <c:v>9.949101E-7</c:v>
                </c:pt>
                <c:pt idx="7623">
                  <c:v>9.986378999999999E-7</c:v>
                </c:pt>
                <c:pt idx="7624">
                  <c:v>1.002366E-6</c:v>
                </c:pt>
                <c:pt idx="7625">
                  <c:v>9.7317770000000006E-7</c:v>
                </c:pt>
                <c:pt idx="7626">
                  <c:v>9.7690180000000009E-7</c:v>
                </c:pt>
                <c:pt idx="7627">
                  <c:v>9.8062619999999994E-7</c:v>
                </c:pt>
                <c:pt idx="7628">
                  <c:v>9.8435069999999994E-7</c:v>
                </c:pt>
                <c:pt idx="7629">
                  <c:v>9.8807549999999997E-7</c:v>
                </c:pt>
                <c:pt idx="7630">
                  <c:v>9.9180009999999991E-7</c:v>
                </c:pt>
                <c:pt idx="7631">
                  <c:v>9.9552459999999991E-7</c:v>
                </c:pt>
                <c:pt idx="7632">
                  <c:v>9.9924909999999992E-7</c:v>
                </c:pt>
                <c:pt idx="7633">
                  <c:v>1.0029730000000001E-6</c:v>
                </c:pt>
                <c:pt idx="7634">
                  <c:v>9.7369490000000002E-7</c:v>
                </c:pt>
                <c:pt idx="7635">
                  <c:v>9.7741609999999991E-7</c:v>
                </c:pt>
                <c:pt idx="7636">
                  <c:v>9.8113709999999992E-7</c:v>
                </c:pt>
                <c:pt idx="7637">
                  <c:v>9.8485820000000008E-7</c:v>
                </c:pt>
                <c:pt idx="7638">
                  <c:v>9.8857939999999997E-7</c:v>
                </c:pt>
                <c:pt idx="7639">
                  <c:v>9.9230060000000007E-7</c:v>
                </c:pt>
                <c:pt idx="7640">
                  <c:v>9.9602160000000008E-7</c:v>
                </c:pt>
                <c:pt idx="7641">
                  <c:v>9.9974270000000003E-7</c:v>
                </c:pt>
                <c:pt idx="7642">
                  <c:v>1.0034640000000001E-6</c:v>
                </c:pt>
                <c:pt idx="7643">
                  <c:v>9.7399600000000001E-7</c:v>
                </c:pt>
                <c:pt idx="7644">
                  <c:v>9.7771310000000006E-7</c:v>
                </c:pt>
                <c:pt idx="7645">
                  <c:v>9.8143030000000005E-7</c:v>
                </c:pt>
                <c:pt idx="7646">
                  <c:v>9.8514790000000001E-7</c:v>
                </c:pt>
                <c:pt idx="7647">
                  <c:v>9.8886549999999997E-7</c:v>
                </c:pt>
                <c:pt idx="7648">
                  <c:v>9.9258299999999999E-7</c:v>
                </c:pt>
                <c:pt idx="7649">
                  <c:v>9.9630059999999995E-7</c:v>
                </c:pt>
                <c:pt idx="7650">
                  <c:v>1.000018E-6</c:v>
                </c:pt>
                <c:pt idx="7651">
                  <c:v>9.7133549999999994E-7</c:v>
                </c:pt>
                <c:pt idx="7652">
                  <c:v>9.7504919999999994E-7</c:v>
                </c:pt>
                <c:pt idx="7653">
                  <c:v>9.787635E-7</c:v>
                </c:pt>
                <c:pt idx="7654">
                  <c:v>9.8247780000000006E-7</c:v>
                </c:pt>
                <c:pt idx="7655">
                  <c:v>9.8619190000000003E-7</c:v>
                </c:pt>
                <c:pt idx="7656">
                  <c:v>9.8990620000000009E-7</c:v>
                </c:pt>
                <c:pt idx="7657">
                  <c:v>9.9362070000000002E-7</c:v>
                </c:pt>
                <c:pt idx="7658">
                  <c:v>9.9733510000000002E-7</c:v>
                </c:pt>
                <c:pt idx="7659">
                  <c:v>1.0010489999999999E-6</c:v>
                </c:pt>
                <c:pt idx="7660">
                  <c:v>9.7208310000000008E-7</c:v>
                </c:pt>
                <c:pt idx="7661">
                  <c:v>9.757938E-7</c:v>
                </c:pt>
                <c:pt idx="7662">
                  <c:v>9.7950470000000001E-7</c:v>
                </c:pt>
                <c:pt idx="7663">
                  <c:v>9.8321590000000004E-7</c:v>
                </c:pt>
                <c:pt idx="7664">
                  <c:v>9.8692699999999993E-7</c:v>
                </c:pt>
                <c:pt idx="7665">
                  <c:v>9.9063819999999996E-7</c:v>
                </c:pt>
                <c:pt idx="7666">
                  <c:v>9.9434930000000006E-7</c:v>
                </c:pt>
                <c:pt idx="7667">
                  <c:v>9.9806060000000004E-7</c:v>
                </c:pt>
                <c:pt idx="7668">
                  <c:v>1.0017709999999999E-6</c:v>
                </c:pt>
                <c:pt idx="7669">
                  <c:v>9.7257420000000002E-7</c:v>
                </c:pt>
                <c:pt idx="7670">
                  <c:v>9.762815000000001E-7</c:v>
                </c:pt>
                <c:pt idx="7671">
                  <c:v>9.7998900000000005E-7</c:v>
                </c:pt>
                <c:pt idx="7672">
                  <c:v>9.8369650000000001E-7</c:v>
                </c:pt>
                <c:pt idx="7673">
                  <c:v>9.874040999999999E-7</c:v>
                </c:pt>
                <c:pt idx="7674">
                  <c:v>9.9111149999999992E-7</c:v>
                </c:pt>
                <c:pt idx="7675">
                  <c:v>9.9481910000000003E-7</c:v>
                </c:pt>
                <c:pt idx="7676">
                  <c:v>9.9852680000000007E-7</c:v>
                </c:pt>
                <c:pt idx="7677">
                  <c:v>1.002234E-6</c:v>
                </c:pt>
                <c:pt idx="7678">
                  <c:v>9.7296699999999998E-7</c:v>
                </c:pt>
                <c:pt idx="7679">
                  <c:v>9.7667090000000001E-7</c:v>
                </c:pt>
                <c:pt idx="7680">
                  <c:v>9.8037499999999991E-7</c:v>
                </c:pt>
                <c:pt idx="7681">
                  <c:v>9.8407910000000003E-7</c:v>
                </c:pt>
                <c:pt idx="7682">
                  <c:v>9.8778319999999993E-7</c:v>
                </c:pt>
                <c:pt idx="7683">
                  <c:v>9.9148730000000005E-7</c:v>
                </c:pt>
                <c:pt idx="7684">
                  <c:v>9.9519130000000001E-7</c:v>
                </c:pt>
                <c:pt idx="7685">
                  <c:v>9.9889520000000004E-7</c:v>
                </c:pt>
                <c:pt idx="7686">
                  <c:v>1.0025989999999999E-6</c:v>
                </c:pt>
                <c:pt idx="7687">
                  <c:v>9.731419E-7</c:v>
                </c:pt>
                <c:pt idx="7688">
                  <c:v>9.7684179999999992E-7</c:v>
                </c:pt>
                <c:pt idx="7689">
                  <c:v>9.8054179999999998E-7</c:v>
                </c:pt>
                <c:pt idx="7690">
                  <c:v>9.842416999999999E-7</c:v>
                </c:pt>
                <c:pt idx="7691">
                  <c:v>9.8794190000000005E-7</c:v>
                </c:pt>
                <c:pt idx="7692">
                  <c:v>9.9164200000000006E-7</c:v>
                </c:pt>
                <c:pt idx="7693">
                  <c:v>9.9534210000000006E-7</c:v>
                </c:pt>
                <c:pt idx="7694">
                  <c:v>9.9904220000000007E-7</c:v>
                </c:pt>
                <c:pt idx="7695">
                  <c:v>1.002742E-6</c:v>
                </c:pt>
                <c:pt idx="7696">
                  <c:v>9.732914E-7</c:v>
                </c:pt>
                <c:pt idx="7697">
                  <c:v>9.7698779999999992E-7</c:v>
                </c:pt>
                <c:pt idx="7698">
                  <c:v>9.806843E-7</c:v>
                </c:pt>
                <c:pt idx="7699">
                  <c:v>9.8438120000000004E-7</c:v>
                </c:pt>
                <c:pt idx="7700">
                  <c:v>9.8807799999999994E-7</c:v>
                </c:pt>
                <c:pt idx="7701">
                  <c:v>9.9177480000000004E-7</c:v>
                </c:pt>
                <c:pt idx="7702">
                  <c:v>9.9547189999999996E-7</c:v>
                </c:pt>
                <c:pt idx="7703">
                  <c:v>9.9916859999999992E-7</c:v>
                </c:pt>
                <c:pt idx="7704">
                  <c:v>1.0028650000000001E-6</c:v>
                </c:pt>
                <c:pt idx="7705">
                  <c:v>9.7339009999999995E-7</c:v>
                </c:pt>
                <c:pt idx="7706">
                  <c:v>9.7708319999999997E-7</c:v>
                </c:pt>
                <c:pt idx="7707">
                  <c:v>9.8077650000000009E-7</c:v>
                </c:pt>
                <c:pt idx="7708">
                  <c:v>9.8446970000000005E-7</c:v>
                </c:pt>
                <c:pt idx="7709">
                  <c:v>9.8816290000000001E-7</c:v>
                </c:pt>
                <c:pt idx="7710">
                  <c:v>9.9185630000000007E-7</c:v>
                </c:pt>
                <c:pt idx="7711">
                  <c:v>9.9554980000000006E-7</c:v>
                </c:pt>
                <c:pt idx="7712">
                  <c:v>9.9924290000000008E-7</c:v>
                </c:pt>
                <c:pt idx="7713">
                  <c:v>1.0029359999999999E-6</c:v>
                </c:pt>
                <c:pt idx="7714">
                  <c:v>9.7343040000000002E-7</c:v>
                </c:pt>
                <c:pt idx="7715">
                  <c:v>9.7712000000000006E-7</c:v>
                </c:pt>
                <c:pt idx="7716">
                  <c:v>9.8080970000000003E-7</c:v>
                </c:pt>
                <c:pt idx="7717">
                  <c:v>9.8449949999999994E-7</c:v>
                </c:pt>
                <c:pt idx="7718">
                  <c:v>9.881894E-7</c:v>
                </c:pt>
                <c:pt idx="7719">
                  <c:v>9.9187940000000001E-7</c:v>
                </c:pt>
                <c:pt idx="7720">
                  <c:v>9.9556979999999998E-7</c:v>
                </c:pt>
                <c:pt idx="7721">
                  <c:v>9.9925979999999998E-7</c:v>
                </c:pt>
                <c:pt idx="7722">
                  <c:v>1.0029500000000001E-6</c:v>
                </c:pt>
                <c:pt idx="7723">
                  <c:v>9.7342340000000004E-7</c:v>
                </c:pt>
                <c:pt idx="7724">
                  <c:v>9.7710969999999996E-7</c:v>
                </c:pt>
                <c:pt idx="7725">
                  <c:v>9.8079619999999997E-7</c:v>
                </c:pt>
                <c:pt idx="7726">
                  <c:v>9.8448279999999992E-7</c:v>
                </c:pt>
                <c:pt idx="7727">
                  <c:v>9.8816940000000009E-7</c:v>
                </c:pt>
                <c:pt idx="7728">
                  <c:v>9.9185579999999995E-7</c:v>
                </c:pt>
                <c:pt idx="7729">
                  <c:v>9.955423999999999E-7</c:v>
                </c:pt>
                <c:pt idx="7730">
                  <c:v>9.9922860000000009E-7</c:v>
                </c:pt>
                <c:pt idx="7731">
                  <c:v>1.002915E-6</c:v>
                </c:pt>
                <c:pt idx="7732">
                  <c:v>9.7339480000000006E-7</c:v>
                </c:pt>
                <c:pt idx="7733">
                  <c:v>9.7707759999999999E-7</c:v>
                </c:pt>
                <c:pt idx="7734">
                  <c:v>9.8076050000000007E-7</c:v>
                </c:pt>
                <c:pt idx="7735">
                  <c:v>9.8444379999999991E-7</c:v>
                </c:pt>
                <c:pt idx="7736">
                  <c:v>9.8812709999999996E-7</c:v>
                </c:pt>
                <c:pt idx="7737">
                  <c:v>9.918106000000001E-7</c:v>
                </c:pt>
                <c:pt idx="7738">
                  <c:v>9.9549410000000003E-7</c:v>
                </c:pt>
                <c:pt idx="7739">
                  <c:v>9.9917740000000008E-7</c:v>
                </c:pt>
                <c:pt idx="7740">
                  <c:v>1.0028599999999999E-6</c:v>
                </c:pt>
                <c:pt idx="7741">
                  <c:v>9.7336739999999998E-7</c:v>
                </c:pt>
                <c:pt idx="7742">
                  <c:v>9.770471000000001E-7</c:v>
                </c:pt>
                <c:pt idx="7743">
                  <c:v>9.8072710000000004E-7</c:v>
                </c:pt>
                <c:pt idx="7744">
                  <c:v>9.8440709999999997E-7</c:v>
                </c:pt>
                <c:pt idx="7745">
                  <c:v>9.880873E-7</c:v>
                </c:pt>
                <c:pt idx="7746">
                  <c:v>9.9176750000000003E-7</c:v>
                </c:pt>
                <c:pt idx="7747">
                  <c:v>9.9544770000000006E-7</c:v>
                </c:pt>
                <c:pt idx="7748">
                  <c:v>9.991277E-7</c:v>
                </c:pt>
                <c:pt idx="7749">
                  <c:v>1.0028069999999999E-6</c:v>
                </c:pt>
                <c:pt idx="7750">
                  <c:v>9.732637000000001E-7</c:v>
                </c:pt>
                <c:pt idx="7751">
                  <c:v>9.7693999999999996E-7</c:v>
                </c:pt>
                <c:pt idx="7752">
                  <c:v>9.8061630000000003E-7</c:v>
                </c:pt>
                <c:pt idx="7753">
                  <c:v>9.842926000000001E-7</c:v>
                </c:pt>
                <c:pt idx="7754">
                  <c:v>9.8796919999999998E-7</c:v>
                </c:pt>
                <c:pt idx="7755">
                  <c:v>9.9164580000000008E-7</c:v>
                </c:pt>
                <c:pt idx="7756">
                  <c:v>9.9532239999999997E-7</c:v>
                </c:pt>
                <c:pt idx="7757">
                  <c:v>9.9899879999999997E-7</c:v>
                </c:pt>
                <c:pt idx="7758">
                  <c:v>1.0026750000000001E-6</c:v>
                </c:pt>
                <c:pt idx="7759">
                  <c:v>9.7316380000000003E-7</c:v>
                </c:pt>
                <c:pt idx="7760">
                  <c:v>9.7683649999999996E-7</c:v>
                </c:pt>
                <c:pt idx="7761">
                  <c:v>9.805092000000001E-7</c:v>
                </c:pt>
                <c:pt idx="7762">
                  <c:v>9.841820999999999E-7</c:v>
                </c:pt>
                <c:pt idx="7763">
                  <c:v>9.8785520000000001E-7</c:v>
                </c:pt>
                <c:pt idx="7764">
                  <c:v>9.9152810000000003E-7</c:v>
                </c:pt>
                <c:pt idx="7765">
                  <c:v>9.9520079999999996E-7</c:v>
                </c:pt>
                <c:pt idx="7766">
                  <c:v>9.9887360000000003E-7</c:v>
                </c:pt>
                <c:pt idx="7767">
                  <c:v>1.0025459999999999E-6</c:v>
                </c:pt>
                <c:pt idx="7768">
                  <c:v>9.7300320000000001E-7</c:v>
                </c:pt>
                <c:pt idx="7769">
                  <c:v>9.7667239999999994E-7</c:v>
                </c:pt>
                <c:pt idx="7770">
                  <c:v>9.8034160000000009E-7</c:v>
                </c:pt>
                <c:pt idx="7771">
                  <c:v>9.8401110000000005E-7</c:v>
                </c:pt>
                <c:pt idx="7772">
                  <c:v>9.8768050000000008E-7</c:v>
                </c:pt>
                <c:pt idx="7773">
                  <c:v>9.9135000000000005E-7</c:v>
                </c:pt>
                <c:pt idx="7774">
                  <c:v>9.9501940000000007E-7</c:v>
                </c:pt>
                <c:pt idx="7775">
                  <c:v>9.9868869999999995E-7</c:v>
                </c:pt>
                <c:pt idx="7776">
                  <c:v>1.002358E-6</c:v>
                </c:pt>
                <c:pt idx="7777">
                  <c:v>9.7283629999999999E-7</c:v>
                </c:pt>
                <c:pt idx="7778">
                  <c:v>9.7650180000000006E-7</c:v>
                </c:pt>
                <c:pt idx="7779">
                  <c:v>9.8016750000000001E-7</c:v>
                </c:pt>
                <c:pt idx="7780">
                  <c:v>9.8383340000000004E-7</c:v>
                </c:pt>
                <c:pt idx="7781">
                  <c:v>9.8749949999999995E-7</c:v>
                </c:pt>
                <c:pt idx="7782">
                  <c:v>9.9116560000000008E-7</c:v>
                </c:pt>
                <c:pt idx="7783">
                  <c:v>9.9483169999999999E-7</c:v>
                </c:pt>
                <c:pt idx="7784">
                  <c:v>9.9849769999999997E-7</c:v>
                </c:pt>
                <c:pt idx="7785">
                  <c:v>1.0021629999999999E-6</c:v>
                </c:pt>
                <c:pt idx="7786">
                  <c:v>9.7260639999999994E-7</c:v>
                </c:pt>
                <c:pt idx="7787">
                  <c:v>9.762686000000001E-7</c:v>
                </c:pt>
                <c:pt idx="7788">
                  <c:v>9.799309E-7</c:v>
                </c:pt>
                <c:pt idx="7789">
                  <c:v>9.8359330000000004E-7</c:v>
                </c:pt>
                <c:pt idx="7790">
                  <c:v>9.8725580000000003E-7</c:v>
                </c:pt>
                <c:pt idx="7791">
                  <c:v>9.9091839999999995E-7</c:v>
                </c:pt>
                <c:pt idx="7792">
                  <c:v>9.9458100000000008E-7</c:v>
                </c:pt>
                <c:pt idx="7793">
                  <c:v>9.9824339999999992E-7</c:v>
                </c:pt>
                <c:pt idx="7794">
                  <c:v>1.001905E-6</c:v>
                </c:pt>
                <c:pt idx="7795">
                  <c:v>9.7244009999999998E-7</c:v>
                </c:pt>
                <c:pt idx="7796">
                  <c:v>9.7609879999999995E-7</c:v>
                </c:pt>
                <c:pt idx="7797">
                  <c:v>9.7975760000000006E-7</c:v>
                </c:pt>
                <c:pt idx="7798">
                  <c:v>9.8341639999999996E-7</c:v>
                </c:pt>
                <c:pt idx="7799">
                  <c:v>9.8707539999999996E-7</c:v>
                </c:pt>
                <c:pt idx="7800">
                  <c:v>9.9073430000000001E-7</c:v>
                </c:pt>
                <c:pt idx="7801">
                  <c:v>9.9439339999999994E-7</c:v>
                </c:pt>
                <c:pt idx="7802">
                  <c:v>9.9805209999999991E-7</c:v>
                </c:pt>
                <c:pt idx="7803">
                  <c:v>1.001711E-6</c:v>
                </c:pt>
                <c:pt idx="7804">
                  <c:v>9.7217270000000006E-7</c:v>
                </c:pt>
                <c:pt idx="7805">
                  <c:v>9.7582750000000006E-7</c:v>
                </c:pt>
                <c:pt idx="7806">
                  <c:v>9.7948260000000009E-7</c:v>
                </c:pt>
                <c:pt idx="7807">
                  <c:v>9.8313769999999992E-7</c:v>
                </c:pt>
                <c:pt idx="7808">
                  <c:v>9.8679300000000004E-7</c:v>
                </c:pt>
                <c:pt idx="7809">
                  <c:v>9.9044810000000007E-7</c:v>
                </c:pt>
                <c:pt idx="7810">
                  <c:v>9.941031999999999E-7</c:v>
                </c:pt>
                <c:pt idx="7811">
                  <c:v>9.9775819999999999E-7</c:v>
                </c:pt>
                <c:pt idx="7812">
                  <c:v>1.001413E-6</c:v>
                </c:pt>
                <c:pt idx="7813">
                  <c:v>9.7199969999999994E-7</c:v>
                </c:pt>
                <c:pt idx="7814">
                  <c:v>9.7565120000000004E-7</c:v>
                </c:pt>
                <c:pt idx="7815">
                  <c:v>9.7930290000000003E-7</c:v>
                </c:pt>
                <c:pt idx="7816">
                  <c:v>9.8295450000000007E-7</c:v>
                </c:pt>
                <c:pt idx="7817">
                  <c:v>9.866060999999999E-7</c:v>
                </c:pt>
                <c:pt idx="7818">
                  <c:v>9.9025809999999991E-7</c:v>
                </c:pt>
                <c:pt idx="7819">
                  <c:v>9.9391020000000007E-7</c:v>
                </c:pt>
                <c:pt idx="7820">
                  <c:v>9.97562E-7</c:v>
                </c:pt>
                <c:pt idx="7821">
                  <c:v>1.001213E-6</c:v>
                </c:pt>
                <c:pt idx="7822">
                  <c:v>9.7170979999999992E-7</c:v>
                </c:pt>
                <c:pt idx="7823">
                  <c:v>9.7535780000000003E-7</c:v>
                </c:pt>
                <c:pt idx="7824">
                  <c:v>9.790057E-7</c:v>
                </c:pt>
                <c:pt idx="7825">
                  <c:v>9.826536999999999E-7</c:v>
                </c:pt>
                <c:pt idx="7826">
                  <c:v>9.863019000000001E-7</c:v>
                </c:pt>
                <c:pt idx="7827">
                  <c:v>9.8995010000000009E-7</c:v>
                </c:pt>
                <c:pt idx="7828">
                  <c:v>9.9359819999999993E-7</c:v>
                </c:pt>
                <c:pt idx="7829">
                  <c:v>9.9724660000000001E-7</c:v>
                </c:pt>
                <c:pt idx="7830">
                  <c:v>1.0008950000000001E-6</c:v>
                </c:pt>
                <c:pt idx="7831">
                  <c:v>9.714403E-7</c:v>
                </c:pt>
                <c:pt idx="7832">
                  <c:v>9.7508450000000009E-7</c:v>
                </c:pt>
                <c:pt idx="7833">
                  <c:v>9.7872890000000006E-7</c:v>
                </c:pt>
                <c:pt idx="7834">
                  <c:v>9.823737E-7</c:v>
                </c:pt>
                <c:pt idx="7835">
                  <c:v>9.8601830000000006E-7</c:v>
                </c:pt>
                <c:pt idx="7836">
                  <c:v>9.896631E-7</c:v>
                </c:pt>
                <c:pt idx="7837">
                  <c:v>9.9330770000000007E-7</c:v>
                </c:pt>
                <c:pt idx="7838">
                  <c:v>9.9695210000000004E-7</c:v>
                </c:pt>
                <c:pt idx="7839">
                  <c:v>1.0005969999999999E-6</c:v>
                </c:pt>
                <c:pt idx="7840">
                  <c:v>9.7115060000000007E-7</c:v>
                </c:pt>
                <c:pt idx="7841">
                  <c:v>9.7479120000000002E-7</c:v>
                </c:pt>
                <c:pt idx="7842">
                  <c:v>9.784321E-7</c:v>
                </c:pt>
                <c:pt idx="7843">
                  <c:v>9.8207299999999998E-7</c:v>
                </c:pt>
                <c:pt idx="7844">
                  <c:v>9.8571410000000005E-7</c:v>
                </c:pt>
                <c:pt idx="7845">
                  <c:v>9.893554E-7</c:v>
                </c:pt>
                <c:pt idx="7846">
                  <c:v>9.9299660000000001E-7</c:v>
                </c:pt>
                <c:pt idx="7847">
                  <c:v>9.9663770000000008E-7</c:v>
                </c:pt>
                <c:pt idx="7848">
                  <c:v>1.000279E-6</c:v>
                </c:pt>
                <c:pt idx="7849">
                  <c:v>9.7087439999999998E-7</c:v>
                </c:pt>
                <c:pt idx="7850">
                  <c:v>9.7451149999999994E-7</c:v>
                </c:pt>
                <c:pt idx="7851">
                  <c:v>9.7814889999999993E-7</c:v>
                </c:pt>
                <c:pt idx="7852">
                  <c:v>9.8178650000000001E-7</c:v>
                </c:pt>
                <c:pt idx="7853">
                  <c:v>9.8542399999999994E-7</c:v>
                </c:pt>
                <c:pt idx="7854">
                  <c:v>9.8906160000000002E-7</c:v>
                </c:pt>
                <c:pt idx="7855">
                  <c:v>9.926992000000001E-7</c:v>
                </c:pt>
                <c:pt idx="7856">
                  <c:v>9.9633670000000003E-7</c:v>
                </c:pt>
                <c:pt idx="7857">
                  <c:v>9.999742999999999E-7</c:v>
                </c:pt>
                <c:pt idx="7858">
                  <c:v>1.0036119999999999E-6</c:v>
                </c:pt>
                <c:pt idx="7859">
                  <c:v>9.7343980000000003E-7</c:v>
                </c:pt>
                <c:pt idx="7860">
                  <c:v>9.7707330000000006E-7</c:v>
                </c:pt>
                <c:pt idx="7861">
                  <c:v>9.8070699999999997E-7</c:v>
                </c:pt>
                <c:pt idx="7862">
                  <c:v>9.8434029999999991E-7</c:v>
                </c:pt>
                <c:pt idx="7863">
                  <c:v>9.8797400000000003E-7</c:v>
                </c:pt>
                <c:pt idx="7864">
                  <c:v>9.916076E-7</c:v>
                </c:pt>
                <c:pt idx="7865">
                  <c:v>9.952415E-7</c:v>
                </c:pt>
                <c:pt idx="7866">
                  <c:v>9.9887500000000003E-7</c:v>
                </c:pt>
                <c:pt idx="7867">
                  <c:v>1.0025079999999999E-6</c:v>
                </c:pt>
                <c:pt idx="7868">
                  <c:v>9.7256249999999993E-7</c:v>
                </c:pt>
                <c:pt idx="7869">
                  <c:v>9.761921E-7</c:v>
                </c:pt>
                <c:pt idx="7870">
                  <c:v>9.7982180000000001E-7</c:v>
                </c:pt>
                <c:pt idx="7871">
                  <c:v>9.8345150000000002E-7</c:v>
                </c:pt>
                <c:pt idx="7872">
                  <c:v>9.8708129999999997E-7</c:v>
                </c:pt>
                <c:pt idx="7873">
                  <c:v>9.9071109999999992E-7</c:v>
                </c:pt>
                <c:pt idx="7874">
                  <c:v>9.9434069999999999E-7</c:v>
                </c:pt>
                <c:pt idx="7875">
                  <c:v>9.9797019999999991E-7</c:v>
                </c:pt>
                <c:pt idx="7876">
                  <c:v>1.0016000000000001E-6</c:v>
                </c:pt>
                <c:pt idx="7877">
                  <c:v>9.7190489999999995E-7</c:v>
                </c:pt>
                <c:pt idx="7878">
                  <c:v>9.7553060000000006E-7</c:v>
                </c:pt>
                <c:pt idx="7879">
                  <c:v>9.7915620000000002E-7</c:v>
                </c:pt>
                <c:pt idx="7880">
                  <c:v>9.8278210000000001E-7</c:v>
                </c:pt>
                <c:pt idx="7881">
                  <c:v>9.8640839999999997E-7</c:v>
                </c:pt>
                <c:pt idx="7882">
                  <c:v>9.9003459999999999E-7</c:v>
                </c:pt>
                <c:pt idx="7883">
                  <c:v>9.9366110000000004E-7</c:v>
                </c:pt>
                <c:pt idx="7884">
                  <c:v>9.972874E-7</c:v>
                </c:pt>
                <c:pt idx="7885">
                  <c:v>1.000914E-6</c:v>
                </c:pt>
                <c:pt idx="7886">
                  <c:v>9.7125819999999991E-7</c:v>
                </c:pt>
                <c:pt idx="7887">
                  <c:v>9.7488049999999997E-7</c:v>
                </c:pt>
                <c:pt idx="7888">
                  <c:v>9.7850329999999993E-7</c:v>
                </c:pt>
                <c:pt idx="7889">
                  <c:v>9.8212580000000008E-7</c:v>
                </c:pt>
                <c:pt idx="7890">
                  <c:v>9.857484999999999E-7</c:v>
                </c:pt>
                <c:pt idx="7891">
                  <c:v>9.8937119999999993E-7</c:v>
                </c:pt>
                <c:pt idx="7892">
                  <c:v>9.929939999999999E-7</c:v>
                </c:pt>
                <c:pt idx="7893">
                  <c:v>9.9661669999999993E-7</c:v>
                </c:pt>
                <c:pt idx="7894">
                  <c:v>1.000239E-6</c:v>
                </c:pt>
                <c:pt idx="7895">
                  <c:v>9.7065930000000004E-7</c:v>
                </c:pt>
                <c:pt idx="7896">
                  <c:v>9.7427799999999996E-7</c:v>
                </c:pt>
                <c:pt idx="7897">
                  <c:v>9.7789680000000003E-7</c:v>
                </c:pt>
                <c:pt idx="7898">
                  <c:v>9.8151579999999998E-7</c:v>
                </c:pt>
                <c:pt idx="7899">
                  <c:v>9.8513509999999995E-7</c:v>
                </c:pt>
                <c:pt idx="7900">
                  <c:v>9.8875399999999996E-7</c:v>
                </c:pt>
                <c:pt idx="7901">
                  <c:v>9.9237299999999991E-7</c:v>
                </c:pt>
                <c:pt idx="7902">
                  <c:v>9.9599179999999998E-7</c:v>
                </c:pt>
                <c:pt idx="7903">
                  <c:v>9.9961069999999999E-7</c:v>
                </c:pt>
                <c:pt idx="7904">
                  <c:v>1.0032289999999999E-6</c:v>
                </c:pt>
                <c:pt idx="7905">
                  <c:v>9.7299760000000002E-7</c:v>
                </c:pt>
                <c:pt idx="7906">
                  <c:v>9.7661230000000004E-7</c:v>
                </c:pt>
                <c:pt idx="7907">
                  <c:v>9.8022719999999994E-7</c:v>
                </c:pt>
                <c:pt idx="7908">
                  <c:v>9.8384219999999999E-7</c:v>
                </c:pt>
                <c:pt idx="7909">
                  <c:v>9.8745729999999998E-7</c:v>
                </c:pt>
                <c:pt idx="7910">
                  <c:v>9.9107260000000005E-7</c:v>
                </c:pt>
                <c:pt idx="7911">
                  <c:v>9.9468770000000004E-7</c:v>
                </c:pt>
                <c:pt idx="7912">
                  <c:v>9.983025E-7</c:v>
                </c:pt>
                <c:pt idx="7913">
                  <c:v>1.0019169999999999E-6</c:v>
                </c:pt>
                <c:pt idx="7914">
                  <c:v>9.7200120000000009E-7</c:v>
                </c:pt>
                <c:pt idx="7915">
                  <c:v>9.7561220000000003E-7</c:v>
                </c:pt>
                <c:pt idx="7916">
                  <c:v>9.792232999999999E-7</c:v>
                </c:pt>
                <c:pt idx="7917">
                  <c:v>9.8283449999999993E-7</c:v>
                </c:pt>
                <c:pt idx="7918">
                  <c:v>9.8644590000000005E-7</c:v>
                </c:pt>
                <c:pt idx="7919">
                  <c:v>9.9005710000000008E-7</c:v>
                </c:pt>
                <c:pt idx="7920">
                  <c:v>9.9366840000000005E-7</c:v>
                </c:pt>
                <c:pt idx="7921">
                  <c:v>9.9727979999999996E-7</c:v>
                </c:pt>
                <c:pt idx="7922">
                  <c:v>1.000891E-6</c:v>
                </c:pt>
                <c:pt idx="7923">
                  <c:v>9.7114379999999997E-7</c:v>
                </c:pt>
                <c:pt idx="7924">
                  <c:v>9.7475119999999998E-7</c:v>
                </c:pt>
                <c:pt idx="7925">
                  <c:v>9.7835859999999998E-7</c:v>
                </c:pt>
                <c:pt idx="7926">
                  <c:v>9.8196630000000002E-7</c:v>
                </c:pt>
                <c:pt idx="7927">
                  <c:v>9.8557400000000006E-7</c:v>
                </c:pt>
                <c:pt idx="7928">
                  <c:v>9.8918180000000004E-7</c:v>
                </c:pt>
                <c:pt idx="7929">
                  <c:v>9.9278950000000008E-7</c:v>
                </c:pt>
                <c:pt idx="7930">
                  <c:v>9.9639739999999999E-7</c:v>
                </c:pt>
                <c:pt idx="7931">
                  <c:v>1.0000050000000001E-6</c:v>
                </c:pt>
                <c:pt idx="7932">
                  <c:v>9.7036179999999998E-7</c:v>
                </c:pt>
                <c:pt idx="7933">
                  <c:v>9.7396549999999991E-7</c:v>
                </c:pt>
                <c:pt idx="7934">
                  <c:v>9.7756960000000002E-7</c:v>
                </c:pt>
                <c:pt idx="7935">
                  <c:v>9.8117359999999997E-7</c:v>
                </c:pt>
                <c:pt idx="7936">
                  <c:v>9.8477780000000002E-7</c:v>
                </c:pt>
                <c:pt idx="7937">
                  <c:v>9.8838189999999992E-7</c:v>
                </c:pt>
                <c:pt idx="7938">
                  <c:v>9.9198600000000003E-7</c:v>
                </c:pt>
                <c:pt idx="7939">
                  <c:v>9.9558990000000004E-7</c:v>
                </c:pt>
                <c:pt idx="7940">
                  <c:v>9.991939E-7</c:v>
                </c:pt>
                <c:pt idx="7941">
                  <c:v>1.0027979999999999E-6</c:v>
                </c:pt>
                <c:pt idx="7942">
                  <c:v>9.725499999999999E-7</c:v>
                </c:pt>
                <c:pt idx="7943">
                  <c:v>9.761500999999999E-7</c:v>
                </c:pt>
                <c:pt idx="7944">
                  <c:v>9.7975009999999996E-7</c:v>
                </c:pt>
                <c:pt idx="7945">
                  <c:v>9.8335019999999996E-7</c:v>
                </c:pt>
                <c:pt idx="7946">
                  <c:v>9.8695059999999999E-7</c:v>
                </c:pt>
                <c:pt idx="7947">
                  <c:v>9.9055109999999995E-7</c:v>
                </c:pt>
                <c:pt idx="7948">
                  <c:v>9.941513000000001E-7</c:v>
                </c:pt>
                <c:pt idx="7949">
                  <c:v>9.9775169999999992E-7</c:v>
                </c:pt>
                <c:pt idx="7950">
                  <c:v>1.001352E-6</c:v>
                </c:pt>
                <c:pt idx="7951">
                  <c:v>9.7136059999999994E-7</c:v>
                </c:pt>
                <c:pt idx="7952">
                  <c:v>9.7495670000000004E-7</c:v>
                </c:pt>
                <c:pt idx="7953">
                  <c:v>9.7855309999999995E-7</c:v>
                </c:pt>
                <c:pt idx="7954">
                  <c:v>9.8214960000000002E-7</c:v>
                </c:pt>
                <c:pt idx="7955">
                  <c:v>9.8574639999999991E-7</c:v>
                </c:pt>
                <c:pt idx="7956">
                  <c:v>9.8934329999999994E-7</c:v>
                </c:pt>
                <c:pt idx="7957">
                  <c:v>9.9294019999999998E-7</c:v>
                </c:pt>
                <c:pt idx="7958">
                  <c:v>9.9653689999999993E-7</c:v>
                </c:pt>
                <c:pt idx="7959">
                  <c:v>1.000133E-6</c:v>
                </c:pt>
                <c:pt idx="7960">
                  <c:v>9.7032459999999993E-7</c:v>
                </c:pt>
                <c:pt idx="7961">
                  <c:v>9.7391720000000004E-7</c:v>
                </c:pt>
                <c:pt idx="7962">
                  <c:v>9.7750990000000008E-7</c:v>
                </c:pt>
                <c:pt idx="7963">
                  <c:v>9.8110270000000007E-7</c:v>
                </c:pt>
                <c:pt idx="7964">
                  <c:v>9.8469550000000006E-7</c:v>
                </c:pt>
                <c:pt idx="7965">
                  <c:v>9.8828839999999998E-7</c:v>
                </c:pt>
                <c:pt idx="7966">
                  <c:v>9.9188119999999997E-7</c:v>
                </c:pt>
                <c:pt idx="7967">
                  <c:v>9.9547399999999996E-7</c:v>
                </c:pt>
                <c:pt idx="7968">
                  <c:v>9.990669000000001E-7</c:v>
                </c:pt>
                <c:pt idx="7969">
                  <c:v>1.0026599999999999E-6</c:v>
                </c:pt>
                <c:pt idx="7970">
                  <c:v>9.7231140000000005E-7</c:v>
                </c:pt>
                <c:pt idx="7971">
                  <c:v>9.7590000000000005E-7</c:v>
                </c:pt>
                <c:pt idx="7972">
                  <c:v>9.7948909999999996E-7</c:v>
                </c:pt>
                <c:pt idx="7973">
                  <c:v>9.8307860000000004E-7</c:v>
                </c:pt>
                <c:pt idx="7974">
                  <c:v>9.8666790000000004E-7</c:v>
                </c:pt>
                <c:pt idx="7975">
                  <c:v>9.902571000000001E-7</c:v>
                </c:pt>
                <c:pt idx="7976">
                  <c:v>9.9384629999999994E-7</c:v>
                </c:pt>
                <c:pt idx="7977">
                  <c:v>9.9743540000000006E-7</c:v>
                </c:pt>
                <c:pt idx="7978">
                  <c:v>1.0010240000000001E-6</c:v>
                </c:pt>
                <c:pt idx="7979">
                  <c:v>9.7102259999999992E-7</c:v>
                </c:pt>
                <c:pt idx="7980">
                  <c:v>9.7460790000000002E-7</c:v>
                </c:pt>
                <c:pt idx="7981">
                  <c:v>9.7819309999999997E-7</c:v>
                </c:pt>
                <c:pt idx="7982">
                  <c:v>9.817787000000001E-7</c:v>
                </c:pt>
                <c:pt idx="7983">
                  <c:v>9.8536439999999995E-7</c:v>
                </c:pt>
                <c:pt idx="7984">
                  <c:v>9.8894989999999993E-7</c:v>
                </c:pt>
                <c:pt idx="7985">
                  <c:v>9.9253559999999999E-7</c:v>
                </c:pt>
                <c:pt idx="7986">
                  <c:v>9.9612109999999997E-7</c:v>
                </c:pt>
                <c:pt idx="7987">
                  <c:v>9.9970650000000001E-7</c:v>
                </c:pt>
                <c:pt idx="7988">
                  <c:v>1.003292E-6</c:v>
                </c:pt>
                <c:pt idx="7989">
                  <c:v>9.7276440000000006E-7</c:v>
                </c:pt>
                <c:pt idx="7990">
                  <c:v>9.7634589999999993E-7</c:v>
                </c:pt>
                <c:pt idx="7991">
                  <c:v>9.799276000000001E-7</c:v>
                </c:pt>
                <c:pt idx="7992">
                  <c:v>9.8350949999999993E-7</c:v>
                </c:pt>
                <c:pt idx="7993">
                  <c:v>9.8709149999999992E-7</c:v>
                </c:pt>
                <c:pt idx="7994">
                  <c:v>9.9067369999999999E-7</c:v>
                </c:pt>
                <c:pt idx="7995">
                  <c:v>9.9425590000000007E-7</c:v>
                </c:pt>
                <c:pt idx="7996">
                  <c:v>9.9783799999999999E-7</c:v>
                </c:pt>
                <c:pt idx="7997">
                  <c:v>1.00142E-6</c:v>
                </c:pt>
                <c:pt idx="7998">
                  <c:v>9.711833000000001E-7</c:v>
                </c:pt>
                <c:pt idx="7999">
                  <c:v>9.7476099999999995E-7</c:v>
                </c:pt>
                <c:pt idx="8000">
                  <c:v>9.7833900000000004E-7</c:v>
                </c:pt>
                <c:pt idx="8001">
                  <c:v>9.8191699999999991E-7</c:v>
                </c:pt>
                <c:pt idx="8002">
                  <c:v>9.8549530000000003E-7</c:v>
                </c:pt>
                <c:pt idx="8003">
                  <c:v>9.8907349999999999E-7</c:v>
                </c:pt>
                <c:pt idx="8004">
                  <c:v>9.9265190000000005E-7</c:v>
                </c:pt>
                <c:pt idx="8005">
                  <c:v>9.9623019999999995E-7</c:v>
                </c:pt>
                <c:pt idx="8006">
                  <c:v>9.9980799999999995E-7</c:v>
                </c:pt>
                <c:pt idx="8007">
                  <c:v>1.003386E-6</c:v>
                </c:pt>
                <c:pt idx="8008">
                  <c:v>9.7275419999999991E-7</c:v>
                </c:pt>
                <c:pt idx="8009">
                  <c:v>9.7632830000000004E-7</c:v>
                </c:pt>
                <c:pt idx="8010">
                  <c:v>9.799025000000001E-7</c:v>
                </c:pt>
                <c:pt idx="8011">
                  <c:v>9.834767999999999E-7</c:v>
                </c:pt>
                <c:pt idx="8012">
                  <c:v>9.8705120000000005E-7</c:v>
                </c:pt>
                <c:pt idx="8013">
                  <c:v>9.9062599999999997E-7</c:v>
                </c:pt>
                <c:pt idx="8014">
                  <c:v>9.9420069999999994E-7</c:v>
                </c:pt>
                <c:pt idx="8015">
                  <c:v>9.9777520000000004E-7</c:v>
                </c:pt>
                <c:pt idx="8016">
                  <c:v>1.00135E-6</c:v>
                </c:pt>
                <c:pt idx="8017">
                  <c:v>9.7121820000000007E-7</c:v>
                </c:pt>
                <c:pt idx="8018">
                  <c:v>9.7478910000000003E-7</c:v>
                </c:pt>
                <c:pt idx="8019">
                  <c:v>9.7836020000000007E-7</c:v>
                </c:pt>
                <c:pt idx="8020">
                  <c:v>9.8193119999999996E-7</c:v>
                </c:pt>
                <c:pt idx="8021">
                  <c:v>9.855025000000001E-7</c:v>
                </c:pt>
                <c:pt idx="8022">
                  <c:v>9.890739999999999E-7</c:v>
                </c:pt>
                <c:pt idx="8023">
                  <c:v>9.9264539999999997E-7</c:v>
                </c:pt>
                <c:pt idx="8024">
                  <c:v>9.9621659999999996E-7</c:v>
                </c:pt>
                <c:pt idx="8025">
                  <c:v>9.9978800000000003E-7</c:v>
                </c:pt>
                <c:pt idx="8026">
                  <c:v>1.0033589999999999E-6</c:v>
                </c:pt>
                <c:pt idx="8027">
                  <c:v>9.726016000000001E-7</c:v>
                </c:pt>
                <c:pt idx="8028">
                  <c:v>9.761684E-7</c:v>
                </c:pt>
                <c:pt idx="8029">
                  <c:v>9.7973560000000009E-7</c:v>
                </c:pt>
                <c:pt idx="8030">
                  <c:v>9.8330279999999996E-7</c:v>
                </c:pt>
                <c:pt idx="8031">
                  <c:v>9.8687009999999999E-7</c:v>
                </c:pt>
                <c:pt idx="8032">
                  <c:v>9.9043719999999992E-7</c:v>
                </c:pt>
                <c:pt idx="8033">
                  <c:v>9.940046000000001E-7</c:v>
                </c:pt>
                <c:pt idx="8034">
                  <c:v>9.9757179999999997E-7</c:v>
                </c:pt>
                <c:pt idx="8035">
                  <c:v>1.0011390000000001E-6</c:v>
                </c:pt>
                <c:pt idx="8036">
                  <c:v>9.7098720000000005E-7</c:v>
                </c:pt>
                <c:pt idx="8037">
                  <c:v>9.7455049999999996E-7</c:v>
                </c:pt>
                <c:pt idx="8038">
                  <c:v>9.7811409999999991E-7</c:v>
                </c:pt>
                <c:pt idx="8039">
                  <c:v>9.8167770000000006E-7</c:v>
                </c:pt>
                <c:pt idx="8040">
                  <c:v>9.8524150000000009E-7</c:v>
                </c:pt>
                <c:pt idx="8041">
                  <c:v>9.8880540000000007E-7</c:v>
                </c:pt>
                <c:pt idx="8042">
                  <c:v>9.9236930000000004E-7</c:v>
                </c:pt>
                <c:pt idx="8043">
                  <c:v>9.9593310000000007E-7</c:v>
                </c:pt>
                <c:pt idx="8044">
                  <c:v>9.9949679999999996E-7</c:v>
                </c:pt>
                <c:pt idx="8045">
                  <c:v>1.003061E-6</c:v>
                </c:pt>
                <c:pt idx="8046">
                  <c:v>9.7243330000000009E-7</c:v>
                </c:pt>
                <c:pt idx="8047">
                  <c:v>9.7599300000000008E-7</c:v>
                </c:pt>
                <c:pt idx="8048">
                  <c:v>9.7955289999999994E-7</c:v>
                </c:pt>
                <c:pt idx="8049">
                  <c:v>9.8311310000000004E-7</c:v>
                </c:pt>
                <c:pt idx="8050">
                  <c:v>9.8667329999999993E-7</c:v>
                </c:pt>
                <c:pt idx="8051">
                  <c:v>9.9023369999999992E-7</c:v>
                </c:pt>
                <c:pt idx="8052">
                  <c:v>9.9379399999999996E-7</c:v>
                </c:pt>
                <c:pt idx="8053">
                  <c:v>9.9735450000000009E-7</c:v>
                </c:pt>
                <c:pt idx="8054">
                  <c:v>1.000915E-6</c:v>
                </c:pt>
                <c:pt idx="8055">
                  <c:v>9.7059580000000009E-7</c:v>
                </c:pt>
                <c:pt idx="8056">
                  <c:v>9.7415179999999999E-7</c:v>
                </c:pt>
                <c:pt idx="8057">
                  <c:v>9.7770790000000004E-7</c:v>
                </c:pt>
                <c:pt idx="8058">
                  <c:v>9.8126429999999991E-7</c:v>
                </c:pt>
                <c:pt idx="8059">
                  <c:v>9.8482060000000006E-7</c:v>
                </c:pt>
                <c:pt idx="8060">
                  <c:v>9.8837710000000008E-7</c:v>
                </c:pt>
                <c:pt idx="8061">
                  <c:v>9.9193349999999995E-7</c:v>
                </c:pt>
                <c:pt idx="8062">
                  <c:v>9.9548999999999998E-7</c:v>
                </c:pt>
                <c:pt idx="8063">
                  <c:v>9.9904629999999991E-7</c:v>
                </c:pt>
                <c:pt idx="8064">
                  <c:v>1.002602E-6</c:v>
                </c:pt>
                <c:pt idx="8065">
                  <c:v>9.7193339999999999E-7</c:v>
                </c:pt>
                <c:pt idx="8066">
                  <c:v>9.7548560000000009E-7</c:v>
                </c:pt>
                <c:pt idx="8067">
                  <c:v>9.7903789999999991E-7</c:v>
                </c:pt>
                <c:pt idx="8068">
                  <c:v>9.825908E-7</c:v>
                </c:pt>
                <c:pt idx="8069">
                  <c:v>9.8614350000000001E-7</c:v>
                </c:pt>
                <c:pt idx="8070">
                  <c:v>9.8969620000000001E-7</c:v>
                </c:pt>
                <c:pt idx="8071">
                  <c:v>9.932491000000001E-7</c:v>
                </c:pt>
                <c:pt idx="8072">
                  <c:v>9.968018000000001E-7</c:v>
                </c:pt>
                <c:pt idx="8073">
                  <c:v>1.000355E-6</c:v>
                </c:pt>
                <c:pt idx="8074">
                  <c:v>9.7013919999999993E-7</c:v>
                </c:pt>
                <c:pt idx="8075">
                  <c:v>9.7368769999999995E-7</c:v>
                </c:pt>
                <c:pt idx="8076">
                  <c:v>9.7723659999999993E-7</c:v>
                </c:pt>
                <c:pt idx="8077">
                  <c:v>9.8078579999999994E-7</c:v>
                </c:pt>
                <c:pt idx="8078">
                  <c:v>9.8433499999999995E-7</c:v>
                </c:pt>
                <c:pt idx="8079">
                  <c:v>9.8788410000000003E-7</c:v>
                </c:pt>
                <c:pt idx="8080">
                  <c:v>9.9143309999999995E-7</c:v>
                </c:pt>
                <c:pt idx="8081">
                  <c:v>9.9498220000000002E-7</c:v>
                </c:pt>
                <c:pt idx="8082">
                  <c:v>9.9853149999999997E-7</c:v>
                </c:pt>
                <c:pt idx="8083">
                  <c:v>1.002081E-6</c:v>
                </c:pt>
                <c:pt idx="8084">
                  <c:v>9.7137939999999995E-7</c:v>
                </c:pt>
                <c:pt idx="8085">
                  <c:v>9.7492430000000003E-7</c:v>
                </c:pt>
                <c:pt idx="8086">
                  <c:v>9.784691999999999E-7</c:v>
                </c:pt>
                <c:pt idx="8087">
                  <c:v>9.8201430000000008E-7</c:v>
                </c:pt>
                <c:pt idx="8088">
                  <c:v>9.8555940000000004E-7</c:v>
                </c:pt>
                <c:pt idx="8089">
                  <c:v>9.8910470000000009E-7</c:v>
                </c:pt>
                <c:pt idx="8090">
                  <c:v>9.9264999999999993E-7</c:v>
                </c:pt>
                <c:pt idx="8091">
                  <c:v>9.9619529999999998E-7</c:v>
                </c:pt>
                <c:pt idx="8092">
                  <c:v>9.997405000000001E-7</c:v>
                </c:pt>
                <c:pt idx="8093">
                  <c:v>1.003286E-6</c:v>
                </c:pt>
                <c:pt idx="8094">
                  <c:v>9.7230779999999991E-7</c:v>
                </c:pt>
                <c:pt idx="8095">
                  <c:v>9.7584889999999997E-7</c:v>
                </c:pt>
                <c:pt idx="8096">
                  <c:v>9.7939019999999992E-7</c:v>
                </c:pt>
                <c:pt idx="8097">
                  <c:v>9.829318000000001E-7</c:v>
                </c:pt>
                <c:pt idx="8098">
                  <c:v>9.8647340000000007E-7</c:v>
                </c:pt>
                <c:pt idx="8099">
                  <c:v>9.900149000000001E-7</c:v>
                </c:pt>
                <c:pt idx="8100">
                  <c:v>9.9355639999999992E-7</c:v>
                </c:pt>
                <c:pt idx="8101">
                  <c:v>9.9709810000000004E-7</c:v>
                </c:pt>
                <c:pt idx="8102">
                  <c:v>1.00064E-6</c:v>
                </c:pt>
                <c:pt idx="8103">
                  <c:v>9.7023420000000002E-7</c:v>
                </c:pt>
                <c:pt idx="8104">
                  <c:v>9.737716E-7</c:v>
                </c:pt>
                <c:pt idx="8105">
                  <c:v>9.7730939999999995E-7</c:v>
                </c:pt>
                <c:pt idx="8106">
                  <c:v>9.8084739999999999E-7</c:v>
                </c:pt>
                <c:pt idx="8107">
                  <c:v>9.8438559999999991E-7</c:v>
                </c:pt>
                <c:pt idx="8108">
                  <c:v>9.879237000000001E-7</c:v>
                </c:pt>
                <c:pt idx="8109">
                  <c:v>9.914620999999999E-7</c:v>
                </c:pt>
                <c:pt idx="8110">
                  <c:v>9.9500039999999997E-7</c:v>
                </c:pt>
                <c:pt idx="8111">
                  <c:v>9.9853849999999995E-7</c:v>
                </c:pt>
                <c:pt idx="8112">
                  <c:v>1.0020769999999999E-6</c:v>
                </c:pt>
                <c:pt idx="8113">
                  <c:v>9.712983000000001E-7</c:v>
                </c:pt>
                <c:pt idx="8114">
                  <c:v>9.74832E-7</c:v>
                </c:pt>
                <c:pt idx="8115">
                  <c:v>9.7836620000000002E-7</c:v>
                </c:pt>
                <c:pt idx="8116">
                  <c:v>9.8190059999999992E-7</c:v>
                </c:pt>
                <c:pt idx="8117">
                  <c:v>9.8543519999999991E-7</c:v>
                </c:pt>
                <c:pt idx="8118">
                  <c:v>9.889697999999999E-7</c:v>
                </c:pt>
                <c:pt idx="8119">
                  <c:v>9.9250440000000011E-7</c:v>
                </c:pt>
                <c:pt idx="8120">
                  <c:v>9.9603889999999994E-7</c:v>
                </c:pt>
                <c:pt idx="8121">
                  <c:v>9.9957349999999993E-7</c:v>
                </c:pt>
                <c:pt idx="8122">
                  <c:v>1.003108E-6</c:v>
                </c:pt>
                <c:pt idx="8123">
                  <c:v>9.7202770000000008E-7</c:v>
                </c:pt>
                <c:pt idx="8124">
                  <c:v>9.7555799999999993E-7</c:v>
                </c:pt>
                <c:pt idx="8125">
                  <c:v>9.7908850000000008E-7</c:v>
                </c:pt>
                <c:pt idx="8126">
                  <c:v>9.8261909999999996E-7</c:v>
                </c:pt>
                <c:pt idx="8127">
                  <c:v>9.8614979999999999E-7</c:v>
                </c:pt>
                <c:pt idx="8128">
                  <c:v>9.8968099999999993E-7</c:v>
                </c:pt>
                <c:pt idx="8129">
                  <c:v>9.9321209999999993E-7</c:v>
                </c:pt>
                <c:pt idx="8130">
                  <c:v>9.9674300000000005E-7</c:v>
                </c:pt>
                <c:pt idx="8131">
                  <c:v>1.0002739999999999E-6</c:v>
                </c:pt>
                <c:pt idx="8132">
                  <c:v>9.6990000000000002E-7</c:v>
                </c:pt>
                <c:pt idx="8133">
                  <c:v>9.734273E-7</c:v>
                </c:pt>
                <c:pt idx="8134">
                  <c:v>9.7695469999999992E-7</c:v>
                </c:pt>
                <c:pt idx="8135">
                  <c:v>9.8048229999999993E-7</c:v>
                </c:pt>
                <c:pt idx="8136">
                  <c:v>9.8401010000000003E-7</c:v>
                </c:pt>
                <c:pt idx="8137">
                  <c:v>9.8753800000000006E-7</c:v>
                </c:pt>
                <c:pt idx="8138">
                  <c:v>9.910659000000001E-7</c:v>
                </c:pt>
                <c:pt idx="8139">
                  <c:v>9.9459390000000008E-7</c:v>
                </c:pt>
                <c:pt idx="8140">
                  <c:v>9.9812179999999991E-7</c:v>
                </c:pt>
                <c:pt idx="8141">
                  <c:v>1.0016489999999999E-6</c:v>
                </c:pt>
                <c:pt idx="8142">
                  <c:v>9.707908999999999E-7</c:v>
                </c:pt>
                <c:pt idx="8143">
                  <c:v>9.743147000000001E-7</c:v>
                </c:pt>
                <c:pt idx="8144">
                  <c:v>9.7783850000000009E-7</c:v>
                </c:pt>
                <c:pt idx="8145">
                  <c:v>9.8136219999999993E-7</c:v>
                </c:pt>
                <c:pt idx="8146">
                  <c:v>9.8488599999999992E-7</c:v>
                </c:pt>
                <c:pt idx="8147">
                  <c:v>9.8841009999999993E-7</c:v>
                </c:pt>
                <c:pt idx="8148">
                  <c:v>9.9193410000000001E-7</c:v>
                </c:pt>
                <c:pt idx="8149">
                  <c:v>9.9545810000000009E-7</c:v>
                </c:pt>
                <c:pt idx="8150">
                  <c:v>9.9898190000000008E-7</c:v>
                </c:pt>
                <c:pt idx="8151">
                  <c:v>1.0025050000000001E-6</c:v>
                </c:pt>
                <c:pt idx="8152">
                  <c:v>9.7147699999999993E-7</c:v>
                </c:pt>
                <c:pt idx="8153">
                  <c:v>9.749969999999999E-7</c:v>
                </c:pt>
                <c:pt idx="8154">
                  <c:v>9.7851710000000002E-7</c:v>
                </c:pt>
                <c:pt idx="8155">
                  <c:v>9.820368999999999E-7</c:v>
                </c:pt>
                <c:pt idx="8156">
                  <c:v>9.8555709999999995E-7</c:v>
                </c:pt>
                <c:pt idx="8157">
                  <c:v>9.8907739999999995E-7</c:v>
                </c:pt>
                <c:pt idx="8158">
                  <c:v>9.9259760000000001E-7</c:v>
                </c:pt>
                <c:pt idx="8159">
                  <c:v>9.9611769999999992E-7</c:v>
                </c:pt>
                <c:pt idx="8160">
                  <c:v>9.9963759999999995E-7</c:v>
                </c:pt>
                <c:pt idx="8161">
                  <c:v>1.0031570000000001E-6</c:v>
                </c:pt>
                <c:pt idx="8162">
                  <c:v>9.718949000000001E-7</c:v>
                </c:pt>
                <c:pt idx="8163">
                  <c:v>9.7541049999999998E-7</c:v>
                </c:pt>
                <c:pt idx="8164">
                  <c:v>9.789263999999999E-7</c:v>
                </c:pt>
                <c:pt idx="8165">
                  <c:v>9.8244220000000009E-7</c:v>
                </c:pt>
                <c:pt idx="8166">
                  <c:v>9.8595810000000001E-7</c:v>
                </c:pt>
                <c:pt idx="8167">
                  <c:v>9.8947410000000008E-7</c:v>
                </c:pt>
                <c:pt idx="8168">
                  <c:v>9.9299020000000009E-7</c:v>
                </c:pt>
                <c:pt idx="8169">
                  <c:v>9.9650649999999998E-7</c:v>
                </c:pt>
                <c:pt idx="8170">
                  <c:v>1.000023E-6</c:v>
                </c:pt>
                <c:pt idx="8171">
                  <c:v>9.6943699999999995E-7</c:v>
                </c:pt>
                <c:pt idx="8172">
                  <c:v>9.7294880000000003E-7</c:v>
                </c:pt>
                <c:pt idx="8173">
                  <c:v>9.7646100000000008E-7</c:v>
                </c:pt>
                <c:pt idx="8174">
                  <c:v>9.7997370000000003E-7</c:v>
                </c:pt>
                <c:pt idx="8175">
                  <c:v>9.8348639999999999E-7</c:v>
                </c:pt>
                <c:pt idx="8176">
                  <c:v>9.8699909999999995E-7</c:v>
                </c:pt>
                <c:pt idx="8177">
                  <c:v>9.9051169999999997E-7</c:v>
                </c:pt>
                <c:pt idx="8178">
                  <c:v>9.9402410000000011E-7</c:v>
                </c:pt>
                <c:pt idx="8179">
                  <c:v>9.9753650000000003E-7</c:v>
                </c:pt>
                <c:pt idx="8180">
                  <c:v>1.0010489999999999E-6</c:v>
                </c:pt>
                <c:pt idx="8181">
                  <c:v>9.7015449999999995E-7</c:v>
                </c:pt>
                <c:pt idx="8182">
                  <c:v>9.7366299999999992E-7</c:v>
                </c:pt>
                <c:pt idx="8183">
                  <c:v>9.7717130000000001E-7</c:v>
                </c:pt>
                <c:pt idx="8184">
                  <c:v>9.8067989999999992E-7</c:v>
                </c:pt>
                <c:pt idx="8185">
                  <c:v>9.8418869999999992E-7</c:v>
                </c:pt>
                <c:pt idx="8186">
                  <c:v>9.8769739999999998E-7</c:v>
                </c:pt>
                <c:pt idx="8187">
                  <c:v>9.9120610000000003E-7</c:v>
                </c:pt>
                <c:pt idx="8188">
                  <c:v>9.9471490000000003E-7</c:v>
                </c:pt>
                <c:pt idx="8189">
                  <c:v>9.9822349999999994E-7</c:v>
                </c:pt>
                <c:pt idx="8190">
                  <c:v>1.0017319999999999E-6</c:v>
                </c:pt>
                <c:pt idx="8191">
                  <c:v>9.7067439999999997E-7</c:v>
                </c:pt>
                <c:pt idx="8192">
                  <c:v>9.741788000000001E-7</c:v>
                </c:pt>
                <c:pt idx="8193">
                  <c:v>9.7768350000000005E-7</c:v>
                </c:pt>
                <c:pt idx="8194">
                  <c:v>9.8118810000000006E-7</c:v>
                </c:pt>
                <c:pt idx="8195">
                  <c:v>9.8469310000000003E-7</c:v>
                </c:pt>
                <c:pt idx="8196">
                  <c:v>9.8819800000000007E-7</c:v>
                </c:pt>
                <c:pt idx="8197">
                  <c:v>9.9170309999999999E-7</c:v>
                </c:pt>
                <c:pt idx="8198">
                  <c:v>9.9520790000000009E-7</c:v>
                </c:pt>
                <c:pt idx="8199">
                  <c:v>9.9871269999999997E-7</c:v>
                </c:pt>
                <c:pt idx="8200">
                  <c:v>1.002217E-6</c:v>
                </c:pt>
                <c:pt idx="8201">
                  <c:v>9.7100560000000009E-7</c:v>
                </c:pt>
                <c:pt idx="8202">
                  <c:v>9.7450619999999999E-7</c:v>
                </c:pt>
                <c:pt idx="8203">
                  <c:v>9.7800709999999992E-7</c:v>
                </c:pt>
                <c:pt idx="8204">
                  <c:v>9.8150800000000006E-7</c:v>
                </c:pt>
                <c:pt idx="8205">
                  <c:v>9.8500899999999992E-7</c:v>
                </c:pt>
                <c:pt idx="8206">
                  <c:v>9.8851020000000009E-7</c:v>
                </c:pt>
                <c:pt idx="8207">
                  <c:v>9.920112999999999E-7</c:v>
                </c:pt>
                <c:pt idx="8208">
                  <c:v>9.9551250000000007E-7</c:v>
                </c:pt>
                <c:pt idx="8209">
                  <c:v>9.9901370000000002E-7</c:v>
                </c:pt>
                <c:pt idx="8210">
                  <c:v>1.0025149999999999E-6</c:v>
                </c:pt>
                <c:pt idx="8211">
                  <c:v>9.7119439999999992E-7</c:v>
                </c:pt>
                <c:pt idx="8212">
                  <c:v>9.7469129999999995E-7</c:v>
                </c:pt>
                <c:pt idx="8213">
                  <c:v>9.7818840000000007E-7</c:v>
                </c:pt>
                <c:pt idx="8214">
                  <c:v>9.8168540000000004E-7</c:v>
                </c:pt>
                <c:pt idx="8215">
                  <c:v>9.8518249999999995E-7</c:v>
                </c:pt>
                <c:pt idx="8216">
                  <c:v>9.8867979999999995E-7</c:v>
                </c:pt>
                <c:pt idx="8217">
                  <c:v>9.9217690000000007E-7</c:v>
                </c:pt>
                <c:pt idx="8218">
                  <c:v>9.9567399999999997E-7</c:v>
                </c:pt>
                <c:pt idx="8219">
                  <c:v>9.9917099999999994E-7</c:v>
                </c:pt>
                <c:pt idx="8220">
                  <c:v>1.0026679999999999E-6</c:v>
                </c:pt>
                <c:pt idx="8221">
                  <c:v>9.7125179999999998E-7</c:v>
                </c:pt>
                <c:pt idx="8222">
                  <c:v>9.7474459999999996E-7</c:v>
                </c:pt>
                <c:pt idx="8223">
                  <c:v>9.7823750000000009E-7</c:v>
                </c:pt>
                <c:pt idx="8224">
                  <c:v>9.8173049999999995E-7</c:v>
                </c:pt>
                <c:pt idx="8225">
                  <c:v>9.8522380000000005E-7</c:v>
                </c:pt>
                <c:pt idx="8226">
                  <c:v>9.88717E-7</c:v>
                </c:pt>
                <c:pt idx="8227">
                  <c:v>9.922103000000001E-7</c:v>
                </c:pt>
                <c:pt idx="8228">
                  <c:v>9.9570339999999989E-7</c:v>
                </c:pt>
                <c:pt idx="8229">
                  <c:v>9.9919639999999996E-7</c:v>
                </c:pt>
                <c:pt idx="8230">
                  <c:v>1.0026900000000001E-6</c:v>
                </c:pt>
                <c:pt idx="8231">
                  <c:v>9.7128809999999995E-7</c:v>
                </c:pt>
                <c:pt idx="8232">
                  <c:v>9.7477720000000006E-7</c:v>
                </c:pt>
                <c:pt idx="8233">
                  <c:v>9.7826629999999996E-7</c:v>
                </c:pt>
                <c:pt idx="8234">
                  <c:v>9.8175559999999995E-7</c:v>
                </c:pt>
                <c:pt idx="8235">
                  <c:v>9.8524510000000002E-7</c:v>
                </c:pt>
                <c:pt idx="8236">
                  <c:v>9.8873470000000004E-7</c:v>
                </c:pt>
                <c:pt idx="8237">
                  <c:v>9.9222460000000009E-7</c:v>
                </c:pt>
                <c:pt idx="8238">
                  <c:v>9.9571430000000005E-7</c:v>
                </c:pt>
                <c:pt idx="8239">
                  <c:v>9.9920400000000001E-7</c:v>
                </c:pt>
                <c:pt idx="8240">
                  <c:v>1.002693E-6</c:v>
                </c:pt>
                <c:pt idx="8241">
                  <c:v>9.7123379999999991E-7</c:v>
                </c:pt>
                <c:pt idx="8242">
                  <c:v>9.7471919999999994E-7</c:v>
                </c:pt>
                <c:pt idx="8243">
                  <c:v>9.7820480000000006E-7</c:v>
                </c:pt>
                <c:pt idx="8244">
                  <c:v>9.8169030000000003E-7</c:v>
                </c:pt>
                <c:pt idx="8245">
                  <c:v>9.851758E-7</c:v>
                </c:pt>
                <c:pt idx="8246">
                  <c:v>9.8866150000000005E-7</c:v>
                </c:pt>
                <c:pt idx="8247">
                  <c:v>9.9214690000000008E-7</c:v>
                </c:pt>
                <c:pt idx="8248">
                  <c:v>9.9563259999999993E-7</c:v>
                </c:pt>
                <c:pt idx="8249">
                  <c:v>9.9911820000000005E-7</c:v>
                </c:pt>
                <c:pt idx="8250">
                  <c:v>1.002604E-6</c:v>
                </c:pt>
                <c:pt idx="8251">
                  <c:v>9.7107090000000001E-7</c:v>
                </c:pt>
                <c:pt idx="8252">
                  <c:v>9.7455210000000005E-7</c:v>
                </c:pt>
                <c:pt idx="8253">
                  <c:v>9.7803349999999997E-7</c:v>
                </c:pt>
                <c:pt idx="8254">
                  <c:v>9.815149000000001E-7</c:v>
                </c:pt>
                <c:pt idx="8255">
                  <c:v>9.8499660000000005E-7</c:v>
                </c:pt>
                <c:pt idx="8256">
                  <c:v>9.884783E-7</c:v>
                </c:pt>
                <c:pt idx="8257">
                  <c:v>9.9195999999999994E-7</c:v>
                </c:pt>
                <c:pt idx="8258">
                  <c:v>9.9544180000000004E-7</c:v>
                </c:pt>
                <c:pt idx="8259">
                  <c:v>9.989232999999999E-7</c:v>
                </c:pt>
                <c:pt idx="8260">
                  <c:v>1.002404E-6</c:v>
                </c:pt>
                <c:pt idx="8261">
                  <c:v>9.7095690000000004E-7</c:v>
                </c:pt>
                <c:pt idx="8262">
                  <c:v>9.7443449999999994E-7</c:v>
                </c:pt>
                <c:pt idx="8263">
                  <c:v>9.779119999999999E-7</c:v>
                </c:pt>
                <c:pt idx="8264">
                  <c:v>9.8138969999999995E-7</c:v>
                </c:pt>
                <c:pt idx="8265">
                  <c:v>9.848674E-7</c:v>
                </c:pt>
                <c:pt idx="8266">
                  <c:v>9.8834519999999998E-7</c:v>
                </c:pt>
                <c:pt idx="8267">
                  <c:v>9.918228000000001E-7</c:v>
                </c:pt>
                <c:pt idx="8268">
                  <c:v>9.9530049999999993E-7</c:v>
                </c:pt>
                <c:pt idx="8269">
                  <c:v>9.9877819999999998E-7</c:v>
                </c:pt>
                <c:pt idx="8270">
                  <c:v>1.002256E-6</c:v>
                </c:pt>
                <c:pt idx="8271">
                  <c:v>9.7077369999999998E-7</c:v>
                </c:pt>
                <c:pt idx="8272">
                  <c:v>9.742471000000001E-7</c:v>
                </c:pt>
                <c:pt idx="8273">
                  <c:v>9.777207000000001E-7</c:v>
                </c:pt>
                <c:pt idx="8274">
                  <c:v>9.8119419999999995E-7</c:v>
                </c:pt>
                <c:pt idx="8275">
                  <c:v>9.8466779999999995E-7</c:v>
                </c:pt>
                <c:pt idx="8276">
                  <c:v>9.8814160000000004E-7</c:v>
                </c:pt>
                <c:pt idx="8277">
                  <c:v>9.9161529999999998E-7</c:v>
                </c:pt>
                <c:pt idx="8278">
                  <c:v>9.9508889999999998E-7</c:v>
                </c:pt>
                <c:pt idx="8279">
                  <c:v>9.985623000000001E-7</c:v>
                </c:pt>
                <c:pt idx="8280">
                  <c:v>1.002036E-6</c:v>
                </c:pt>
                <c:pt idx="8281">
                  <c:v>9.7052179999999995E-7</c:v>
                </c:pt>
                <c:pt idx="8282">
                  <c:v>9.7399119999999996E-7</c:v>
                </c:pt>
                <c:pt idx="8283">
                  <c:v>9.7746069999999991E-7</c:v>
                </c:pt>
                <c:pt idx="8284">
                  <c:v>9.8093020000000007E-7</c:v>
                </c:pt>
                <c:pt idx="8285">
                  <c:v>9.8439970000000002E-7</c:v>
                </c:pt>
                <c:pt idx="8286">
                  <c:v>9.8786929999999991E-7</c:v>
                </c:pt>
                <c:pt idx="8287">
                  <c:v>9.9133899999999995E-7</c:v>
                </c:pt>
                <c:pt idx="8288">
                  <c:v>9.9480860000000006E-7</c:v>
                </c:pt>
                <c:pt idx="8289">
                  <c:v>9.9827779999999998E-7</c:v>
                </c:pt>
                <c:pt idx="8290">
                  <c:v>1.0017469999999999E-6</c:v>
                </c:pt>
                <c:pt idx="8291">
                  <c:v>9.7021229999999998E-7</c:v>
                </c:pt>
                <c:pt idx="8292">
                  <c:v>9.7367729999999991E-7</c:v>
                </c:pt>
                <c:pt idx="8293">
                  <c:v>9.7714230000000006E-7</c:v>
                </c:pt>
                <c:pt idx="8294">
                  <c:v>9.8060739999999993E-7</c:v>
                </c:pt>
                <c:pt idx="8295">
                  <c:v>9.8407250000000001E-7</c:v>
                </c:pt>
                <c:pt idx="8296">
                  <c:v>9.875376000000001E-7</c:v>
                </c:pt>
                <c:pt idx="8297">
                  <c:v>9.9100269999999997E-7</c:v>
                </c:pt>
                <c:pt idx="8298">
                  <c:v>9.9446780000000005E-7</c:v>
                </c:pt>
                <c:pt idx="8299">
                  <c:v>9.9793279999999998E-7</c:v>
                </c:pt>
                <c:pt idx="8300">
                  <c:v>1.001398E-6</c:v>
                </c:pt>
                <c:pt idx="8301">
                  <c:v>9.698900999999999E-7</c:v>
                </c:pt>
                <c:pt idx="8302">
                  <c:v>9.7335069999999996E-7</c:v>
                </c:pt>
                <c:pt idx="8303">
                  <c:v>9.7681139999999997E-7</c:v>
                </c:pt>
                <c:pt idx="8304">
                  <c:v>9.8027219999999991E-7</c:v>
                </c:pt>
                <c:pt idx="8305">
                  <c:v>9.8373319999999994E-7</c:v>
                </c:pt>
                <c:pt idx="8306">
                  <c:v>9.8719429999999992E-7</c:v>
                </c:pt>
                <c:pt idx="8307">
                  <c:v>9.9065529999999995E-7</c:v>
                </c:pt>
                <c:pt idx="8308">
                  <c:v>9.9411629999999998E-7</c:v>
                </c:pt>
                <c:pt idx="8309">
                  <c:v>9.9757699999999999E-7</c:v>
                </c:pt>
                <c:pt idx="8310">
                  <c:v>1.001037E-6</c:v>
                </c:pt>
                <c:pt idx="8311">
                  <c:v>9.696068000000001E-7</c:v>
                </c:pt>
                <c:pt idx="8312">
                  <c:v>9.7306359999999994E-7</c:v>
                </c:pt>
                <c:pt idx="8313">
                  <c:v>9.7652039999999998E-7</c:v>
                </c:pt>
                <c:pt idx="8314">
                  <c:v>9.7997710000000009E-7</c:v>
                </c:pt>
                <c:pt idx="8315">
                  <c:v>9.8343370000000004E-7</c:v>
                </c:pt>
                <c:pt idx="8316">
                  <c:v>9.8689039999999993E-7</c:v>
                </c:pt>
                <c:pt idx="8317">
                  <c:v>9.9034689999999995E-7</c:v>
                </c:pt>
                <c:pt idx="8318">
                  <c:v>9.9380360000000005E-7</c:v>
                </c:pt>
                <c:pt idx="8319">
                  <c:v>9.9726010000000007E-7</c:v>
                </c:pt>
                <c:pt idx="8320">
                  <c:v>1.000716E-6</c:v>
                </c:pt>
                <c:pt idx="8321">
                  <c:v>9.6912770000000007E-7</c:v>
                </c:pt>
                <c:pt idx="8322">
                  <c:v>9.7257959999999992E-7</c:v>
                </c:pt>
                <c:pt idx="8323">
                  <c:v>9.7603149999999997E-7</c:v>
                </c:pt>
                <c:pt idx="8324">
                  <c:v>9.7948349999999997E-7</c:v>
                </c:pt>
                <c:pt idx="8325">
                  <c:v>9.8293559999999991E-7</c:v>
                </c:pt>
                <c:pt idx="8326">
                  <c:v>9.8638779999999999E-7</c:v>
                </c:pt>
                <c:pt idx="8327">
                  <c:v>9.8984019999999996E-7</c:v>
                </c:pt>
                <c:pt idx="8328">
                  <c:v>9.932922999999999E-7</c:v>
                </c:pt>
                <c:pt idx="8329">
                  <c:v>9.9674440000000004E-7</c:v>
                </c:pt>
                <c:pt idx="8330">
                  <c:v>1.0001970000000001E-6</c:v>
                </c:pt>
                <c:pt idx="8331">
                  <c:v>9.6880050000000006E-7</c:v>
                </c:pt>
                <c:pt idx="8332">
                  <c:v>9.722486000000001E-7</c:v>
                </c:pt>
                <c:pt idx="8333">
                  <c:v>9.756971000000001E-7</c:v>
                </c:pt>
                <c:pt idx="8334">
                  <c:v>9.7914549999999996E-7</c:v>
                </c:pt>
                <c:pt idx="8335">
                  <c:v>9.8259399999999996E-7</c:v>
                </c:pt>
                <c:pt idx="8336">
                  <c:v>9.8604259999999991E-7</c:v>
                </c:pt>
                <c:pt idx="8337">
                  <c:v>9.8949109999999992E-7</c:v>
                </c:pt>
                <c:pt idx="8338">
                  <c:v>9.9293959999999992E-7</c:v>
                </c:pt>
                <c:pt idx="8339">
                  <c:v>9.963877999999999E-7</c:v>
                </c:pt>
                <c:pt idx="8340">
                  <c:v>9.9983589999999994E-7</c:v>
                </c:pt>
                <c:pt idx="8341">
                  <c:v>1.003284E-6</c:v>
                </c:pt>
                <c:pt idx="8342">
                  <c:v>9.7109000000000005E-7</c:v>
                </c:pt>
                <c:pt idx="8343">
                  <c:v>9.7453379999999995E-7</c:v>
                </c:pt>
                <c:pt idx="8344">
                  <c:v>9.7797769999999999E-7</c:v>
                </c:pt>
                <c:pt idx="8345">
                  <c:v>9.814215000000001E-7</c:v>
                </c:pt>
                <c:pt idx="8346">
                  <c:v>9.8486550000000009E-7</c:v>
                </c:pt>
                <c:pt idx="8347">
                  <c:v>9.8830929999999999E-7</c:v>
                </c:pt>
                <c:pt idx="8348">
                  <c:v>9.9175299999999995E-7</c:v>
                </c:pt>
                <c:pt idx="8349">
                  <c:v>9.9519640000000009E-7</c:v>
                </c:pt>
                <c:pt idx="8350">
                  <c:v>9.9863949999999999E-7</c:v>
                </c:pt>
                <c:pt idx="8351">
                  <c:v>1.0020830000000001E-6</c:v>
                </c:pt>
                <c:pt idx="8352">
                  <c:v>9.7006760000000003E-7</c:v>
                </c:pt>
                <c:pt idx="8353">
                  <c:v>9.735064E-7</c:v>
                </c:pt>
                <c:pt idx="8354">
                  <c:v>9.7694519999999998E-7</c:v>
                </c:pt>
                <c:pt idx="8355">
                  <c:v>9.803841000000001E-7</c:v>
                </c:pt>
                <c:pt idx="8356">
                  <c:v>9.838232000000001E-7</c:v>
                </c:pt>
                <c:pt idx="8357">
                  <c:v>9.8726249999999998E-7</c:v>
                </c:pt>
                <c:pt idx="8358">
                  <c:v>9.9070180000000007E-7</c:v>
                </c:pt>
                <c:pt idx="8359">
                  <c:v>9.9414100000000001E-7</c:v>
                </c:pt>
                <c:pt idx="8360">
                  <c:v>9.9758010000000001E-7</c:v>
                </c:pt>
                <c:pt idx="8361">
                  <c:v>1.0010189999999999E-6</c:v>
                </c:pt>
                <c:pt idx="8362">
                  <c:v>9.6922010000000004E-7</c:v>
                </c:pt>
                <c:pt idx="8363">
                  <c:v>9.7265479999999996E-7</c:v>
                </c:pt>
                <c:pt idx="8364">
                  <c:v>9.7608969999999997E-7</c:v>
                </c:pt>
                <c:pt idx="8365">
                  <c:v>9.7952469999999992E-7</c:v>
                </c:pt>
                <c:pt idx="8366">
                  <c:v>9.8296010000000005E-7</c:v>
                </c:pt>
                <c:pt idx="8367">
                  <c:v>9.8639530000000009E-7</c:v>
                </c:pt>
                <c:pt idx="8368">
                  <c:v>9.8983039999999999E-7</c:v>
                </c:pt>
                <c:pt idx="8369">
                  <c:v>9.9326550000000009E-7</c:v>
                </c:pt>
                <c:pt idx="8370">
                  <c:v>9.9670059999999998E-7</c:v>
                </c:pt>
                <c:pt idx="8371">
                  <c:v>1.0001359999999999E-6</c:v>
                </c:pt>
                <c:pt idx="8372">
                  <c:v>9.6842910000000001E-7</c:v>
                </c:pt>
                <c:pt idx="8373">
                  <c:v>9.7185980000000004E-7</c:v>
                </c:pt>
                <c:pt idx="8374">
                  <c:v>9.7529090000000003E-7</c:v>
                </c:pt>
                <c:pt idx="8375">
                  <c:v>9.7872190000000008E-7</c:v>
                </c:pt>
                <c:pt idx="8376">
                  <c:v>9.8215310000000001E-7</c:v>
                </c:pt>
                <c:pt idx="8377">
                  <c:v>9.855842E-7</c:v>
                </c:pt>
                <c:pt idx="8378">
                  <c:v>9.890153E-7</c:v>
                </c:pt>
                <c:pt idx="8379">
                  <c:v>9.9244630000000005E-7</c:v>
                </c:pt>
                <c:pt idx="8380">
                  <c:v>9.9587719999999995E-7</c:v>
                </c:pt>
                <c:pt idx="8381">
                  <c:v>9.9930799999999991E-7</c:v>
                </c:pt>
                <c:pt idx="8382">
                  <c:v>1.0027379999999999E-6</c:v>
                </c:pt>
                <c:pt idx="8383">
                  <c:v>9.7041750000000001E-7</c:v>
                </c:pt>
                <c:pt idx="8384">
                  <c:v>9.7384409999999999E-7</c:v>
                </c:pt>
                <c:pt idx="8385">
                  <c:v>9.7727069999999996E-7</c:v>
                </c:pt>
                <c:pt idx="8386">
                  <c:v>9.8069750000000002E-7</c:v>
                </c:pt>
                <c:pt idx="8387">
                  <c:v>9.8412419999999994E-7</c:v>
                </c:pt>
                <c:pt idx="8388">
                  <c:v>9.8755069999999997E-7</c:v>
                </c:pt>
                <c:pt idx="8389">
                  <c:v>9.9097729999999994E-7</c:v>
                </c:pt>
                <c:pt idx="8390">
                  <c:v>9.9440370000000004E-7</c:v>
                </c:pt>
                <c:pt idx="8391">
                  <c:v>9.9783030000000001E-7</c:v>
                </c:pt>
                <c:pt idx="8392">
                  <c:v>1.0012569999999999E-6</c:v>
                </c:pt>
                <c:pt idx="8393">
                  <c:v>9.6919810000000007E-7</c:v>
                </c:pt>
                <c:pt idx="8394">
                  <c:v>9.7261999999999993E-7</c:v>
                </c:pt>
                <c:pt idx="8395">
                  <c:v>9.7604220000000004E-7</c:v>
                </c:pt>
                <c:pt idx="8396">
                  <c:v>9.7946460000000002E-7</c:v>
                </c:pt>
                <c:pt idx="8397">
                  <c:v>9.8288700000000001E-7</c:v>
                </c:pt>
                <c:pt idx="8398">
                  <c:v>9.8630960000000008E-7</c:v>
                </c:pt>
                <c:pt idx="8399">
                  <c:v>9.8973200000000006E-7</c:v>
                </c:pt>
                <c:pt idx="8400">
                  <c:v>9.931542999999999E-7</c:v>
                </c:pt>
                <c:pt idx="8401">
                  <c:v>9.9657640000000006E-7</c:v>
                </c:pt>
                <c:pt idx="8402">
                  <c:v>9.9999850000000002E-7</c:v>
                </c:pt>
                <c:pt idx="8403">
                  <c:v>1.0034209999999999E-6</c:v>
                </c:pt>
                <c:pt idx="8404">
                  <c:v>9.7078160000000005E-7</c:v>
                </c:pt>
                <c:pt idx="8405">
                  <c:v>9.7419910000000005E-7</c:v>
                </c:pt>
                <c:pt idx="8406">
                  <c:v>9.7761679999999992E-7</c:v>
                </c:pt>
                <c:pt idx="8407">
                  <c:v>9.810347000000001E-7</c:v>
                </c:pt>
                <c:pt idx="8408">
                  <c:v>9.8445279999999994E-7</c:v>
                </c:pt>
                <c:pt idx="8409">
                  <c:v>9.878709E-7</c:v>
                </c:pt>
                <c:pt idx="8410">
                  <c:v>9.9128879999999997E-7</c:v>
                </c:pt>
                <c:pt idx="8411">
                  <c:v>9.9470669999999993E-7</c:v>
                </c:pt>
                <c:pt idx="8412">
                  <c:v>9.9812440000000002E-7</c:v>
                </c:pt>
                <c:pt idx="8413">
                  <c:v>1.001542E-6</c:v>
                </c:pt>
                <c:pt idx="8414">
                  <c:v>9.6931889999999993E-7</c:v>
                </c:pt>
                <c:pt idx="8415">
                  <c:v>9.7273270000000006E-7</c:v>
                </c:pt>
                <c:pt idx="8416">
                  <c:v>9.7614649999999997E-7</c:v>
                </c:pt>
                <c:pt idx="8417">
                  <c:v>9.7956040000000004E-7</c:v>
                </c:pt>
                <c:pt idx="8418">
                  <c:v>9.8297449999999999E-7</c:v>
                </c:pt>
                <c:pt idx="8419">
                  <c:v>9.8638880000000002E-7</c:v>
                </c:pt>
                <c:pt idx="8420">
                  <c:v>9.8980310000000006E-7</c:v>
                </c:pt>
                <c:pt idx="8421">
                  <c:v>9.9321769999999991E-7</c:v>
                </c:pt>
                <c:pt idx="8422">
                  <c:v>9.966321000000001E-7</c:v>
                </c:pt>
                <c:pt idx="8423">
                  <c:v>1.000046E-6</c:v>
                </c:pt>
                <c:pt idx="8424">
                  <c:v>9.6804169999999995E-7</c:v>
                </c:pt>
                <c:pt idx="8425">
                  <c:v>9.7145170000000006E-7</c:v>
                </c:pt>
                <c:pt idx="8426">
                  <c:v>9.7486199999999998E-7</c:v>
                </c:pt>
                <c:pt idx="8427">
                  <c:v>9.7827229999999991E-7</c:v>
                </c:pt>
                <c:pt idx="8428">
                  <c:v>9.8168279999999993E-7</c:v>
                </c:pt>
                <c:pt idx="8429">
                  <c:v>9.8509340000000009E-7</c:v>
                </c:pt>
                <c:pt idx="8430">
                  <c:v>9.885038999999999E-7</c:v>
                </c:pt>
                <c:pt idx="8431">
                  <c:v>9.9191420000000003E-7</c:v>
                </c:pt>
                <c:pt idx="8432">
                  <c:v>9.9532449999999996E-7</c:v>
                </c:pt>
                <c:pt idx="8433">
                  <c:v>9.9873469999999995E-7</c:v>
                </c:pt>
                <c:pt idx="8434">
                  <c:v>1.0021450000000001E-6</c:v>
                </c:pt>
                <c:pt idx="8435">
                  <c:v>9.6959759999999998E-7</c:v>
                </c:pt>
                <c:pt idx="8436">
                  <c:v>9.7300359999999997E-7</c:v>
                </c:pt>
                <c:pt idx="8437">
                  <c:v>9.7640959999999997E-7</c:v>
                </c:pt>
                <c:pt idx="8438">
                  <c:v>9.798159E-7</c:v>
                </c:pt>
                <c:pt idx="8439">
                  <c:v>9.832223999999999E-7</c:v>
                </c:pt>
                <c:pt idx="8440">
                  <c:v>9.8662899999999996E-7</c:v>
                </c:pt>
                <c:pt idx="8441">
                  <c:v>9.9003560000000002E-7</c:v>
                </c:pt>
                <c:pt idx="8442">
                  <c:v>9.9344230000000001E-7</c:v>
                </c:pt>
                <c:pt idx="8443">
                  <c:v>9.9684890000000007E-7</c:v>
                </c:pt>
                <c:pt idx="8444">
                  <c:v>1.000255E-6</c:v>
                </c:pt>
                <c:pt idx="8445">
                  <c:v>9.6800700000000007E-7</c:v>
                </c:pt>
                <c:pt idx="8446">
                  <c:v>9.714090999999999E-7</c:v>
                </c:pt>
                <c:pt idx="8447">
                  <c:v>9.7481130000000009E-7</c:v>
                </c:pt>
                <c:pt idx="8448">
                  <c:v>9.7821390000000003E-7</c:v>
                </c:pt>
                <c:pt idx="8449">
                  <c:v>9.8161649999999998E-7</c:v>
                </c:pt>
                <c:pt idx="8450">
                  <c:v>9.8501920000000008E-7</c:v>
                </c:pt>
                <c:pt idx="8451">
                  <c:v>9.8842170000000008E-7</c:v>
                </c:pt>
                <c:pt idx="8452">
                  <c:v>9.9182449999999991E-7</c:v>
                </c:pt>
                <c:pt idx="8453">
                  <c:v>9.9522750000000004E-7</c:v>
                </c:pt>
                <c:pt idx="8454">
                  <c:v>9.9863030000000007E-7</c:v>
                </c:pt>
                <c:pt idx="8455">
                  <c:v>1.002033E-6</c:v>
                </c:pt>
                <c:pt idx="8456">
                  <c:v>9.6938719999999993E-7</c:v>
                </c:pt>
                <c:pt idx="8457">
                  <c:v>9.7278570000000004E-7</c:v>
                </c:pt>
                <c:pt idx="8458">
                  <c:v>9.7618470000000005E-7</c:v>
                </c:pt>
                <c:pt idx="8459">
                  <c:v>9.7958380000000001E-7</c:v>
                </c:pt>
                <c:pt idx="8460">
                  <c:v>9.8298280000000002E-7</c:v>
                </c:pt>
                <c:pt idx="8461">
                  <c:v>9.8638199999999992E-7</c:v>
                </c:pt>
                <c:pt idx="8462">
                  <c:v>9.8978150000000005E-7</c:v>
                </c:pt>
                <c:pt idx="8463">
                  <c:v>9.931808000000001E-7</c:v>
                </c:pt>
                <c:pt idx="8464">
                  <c:v>9.9658009999999993E-7</c:v>
                </c:pt>
                <c:pt idx="8465">
                  <c:v>9.9997939999999998E-7</c:v>
                </c:pt>
                <c:pt idx="8466">
                  <c:v>1.0033790000000001E-6</c:v>
                </c:pt>
                <c:pt idx="8467">
                  <c:v>9.703893E-7</c:v>
                </c:pt>
                <c:pt idx="8468">
                  <c:v>9.7378449999999999E-7</c:v>
                </c:pt>
                <c:pt idx="8469">
                  <c:v>9.7717979999999993E-7</c:v>
                </c:pt>
                <c:pt idx="8470">
                  <c:v>9.8057529999999995E-7</c:v>
                </c:pt>
                <c:pt idx="8471">
                  <c:v>9.8397100000000007E-7</c:v>
                </c:pt>
                <c:pt idx="8472">
                  <c:v>9.8736660000000003E-7</c:v>
                </c:pt>
                <c:pt idx="8473">
                  <c:v>9.907622E-7</c:v>
                </c:pt>
                <c:pt idx="8474">
                  <c:v>9.9415800000000005E-7</c:v>
                </c:pt>
                <c:pt idx="8475">
                  <c:v>9.9755369999999996E-7</c:v>
                </c:pt>
                <c:pt idx="8476">
                  <c:v>1.0009490000000001E-6</c:v>
                </c:pt>
                <c:pt idx="8477">
                  <c:v>9.6840409999999996E-7</c:v>
                </c:pt>
                <c:pt idx="8478">
                  <c:v>9.7179560000000009E-7</c:v>
                </c:pt>
                <c:pt idx="8479">
                  <c:v>9.7518740000000003E-7</c:v>
                </c:pt>
                <c:pt idx="8480">
                  <c:v>9.7857929999999991E-7</c:v>
                </c:pt>
                <c:pt idx="8481">
                  <c:v>9.819714000000001E-7</c:v>
                </c:pt>
                <c:pt idx="8482">
                  <c:v>9.8536350000000007E-7</c:v>
                </c:pt>
                <c:pt idx="8483">
                  <c:v>9.8875569999999999E-7</c:v>
                </c:pt>
                <c:pt idx="8484">
                  <c:v>9.9214809999999999E-7</c:v>
                </c:pt>
                <c:pt idx="8485">
                  <c:v>9.9554070000000008E-7</c:v>
                </c:pt>
                <c:pt idx="8486">
                  <c:v>9.9893320000000003E-7</c:v>
                </c:pt>
                <c:pt idx="8487">
                  <c:v>1.002326E-6</c:v>
                </c:pt>
                <c:pt idx="8488">
                  <c:v>9.6937079999999994E-7</c:v>
                </c:pt>
                <c:pt idx="8489">
                  <c:v>9.7275880000000008E-7</c:v>
                </c:pt>
                <c:pt idx="8490">
                  <c:v>9.7614700000000009E-7</c:v>
                </c:pt>
                <c:pt idx="8491">
                  <c:v>9.7953539999999998E-7</c:v>
                </c:pt>
                <c:pt idx="8492">
                  <c:v>9.8292390000000003E-7</c:v>
                </c:pt>
                <c:pt idx="8493">
                  <c:v>9.8631259999999995E-7</c:v>
                </c:pt>
                <c:pt idx="8494">
                  <c:v>9.8970109999999999E-7</c:v>
                </c:pt>
                <c:pt idx="8495">
                  <c:v>9.9308979999999992E-7</c:v>
                </c:pt>
                <c:pt idx="8496">
                  <c:v>9.9647869999999993E-7</c:v>
                </c:pt>
                <c:pt idx="8497">
                  <c:v>9.9986729999999991E-7</c:v>
                </c:pt>
                <c:pt idx="8498">
                  <c:v>1.003256E-6</c:v>
                </c:pt>
                <c:pt idx="8499">
                  <c:v>9.7013060000000008E-7</c:v>
                </c:pt>
                <c:pt idx="8500">
                  <c:v>9.7351510000000001E-7</c:v>
                </c:pt>
                <c:pt idx="8501">
                  <c:v>9.7689999999999991E-7</c:v>
                </c:pt>
                <c:pt idx="8502">
                  <c:v>9.8028490000000003E-7</c:v>
                </c:pt>
                <c:pt idx="8503">
                  <c:v>9.8367000000000002E-7</c:v>
                </c:pt>
                <c:pt idx="8504">
                  <c:v>9.8705540000000004E-7</c:v>
                </c:pt>
                <c:pt idx="8505">
                  <c:v>9.904409E-7</c:v>
                </c:pt>
                <c:pt idx="8506">
                  <c:v>9.9382630000000002E-7</c:v>
                </c:pt>
                <c:pt idx="8507">
                  <c:v>9.972115999999999E-7</c:v>
                </c:pt>
                <c:pt idx="8508">
                  <c:v>1.0005969999999999E-6</c:v>
                </c:pt>
                <c:pt idx="8509">
                  <c:v>9.679915999999999E-7</c:v>
                </c:pt>
                <c:pt idx="8510">
                  <c:v>9.7137309999999996E-7</c:v>
                </c:pt>
                <c:pt idx="8511">
                  <c:v>9.7475460000000003E-7</c:v>
                </c:pt>
                <c:pt idx="8512">
                  <c:v>9.7813639999999991E-7</c:v>
                </c:pt>
                <c:pt idx="8513">
                  <c:v>9.8151840000000009E-7</c:v>
                </c:pt>
                <c:pt idx="8514">
                  <c:v>9.849005E-7</c:v>
                </c:pt>
                <c:pt idx="8515">
                  <c:v>9.8828270000000006E-7</c:v>
                </c:pt>
                <c:pt idx="8516">
                  <c:v>9.9166500000000006E-7</c:v>
                </c:pt>
                <c:pt idx="8517">
                  <c:v>9.9504749999999994E-7</c:v>
                </c:pt>
                <c:pt idx="8518">
                  <c:v>9.9843000000000003E-7</c:v>
                </c:pt>
                <c:pt idx="8519">
                  <c:v>1.001812E-6</c:v>
                </c:pt>
                <c:pt idx="8520">
                  <c:v>9.6881170000000003E-7</c:v>
                </c:pt>
                <c:pt idx="8521">
                  <c:v>9.721897000000001E-7</c:v>
                </c:pt>
                <c:pt idx="8522">
                  <c:v>9.7556809999999993E-7</c:v>
                </c:pt>
                <c:pt idx="8523">
                  <c:v>9.7894670000000006E-7</c:v>
                </c:pt>
                <c:pt idx="8524">
                  <c:v>9.8232550000000007E-7</c:v>
                </c:pt>
                <c:pt idx="8525">
                  <c:v>9.8570440000000002E-7</c:v>
                </c:pt>
                <c:pt idx="8526">
                  <c:v>9.8908339999999991E-7</c:v>
                </c:pt>
                <c:pt idx="8527">
                  <c:v>9.9246249999999994E-7</c:v>
                </c:pt>
                <c:pt idx="8528">
                  <c:v>9.9584180000000007E-7</c:v>
                </c:pt>
                <c:pt idx="8529">
                  <c:v>9.9922119999999993E-7</c:v>
                </c:pt>
                <c:pt idx="8530">
                  <c:v>1.0025999999999999E-6</c:v>
                </c:pt>
                <c:pt idx="8531">
                  <c:v>9.6938940000000007E-7</c:v>
                </c:pt>
                <c:pt idx="8532">
                  <c:v>9.7276429999999991E-7</c:v>
                </c:pt>
                <c:pt idx="8533">
                  <c:v>9.7613949999999999E-7</c:v>
                </c:pt>
                <c:pt idx="8534">
                  <c:v>9.7951489999999995E-7</c:v>
                </c:pt>
                <c:pt idx="8535">
                  <c:v>9.828905E-7</c:v>
                </c:pt>
                <c:pt idx="8536">
                  <c:v>9.8626589999999995E-7</c:v>
                </c:pt>
                <c:pt idx="8537">
                  <c:v>9.8964159999999994E-7</c:v>
                </c:pt>
                <c:pt idx="8538">
                  <c:v>9.9301729999999993E-7</c:v>
                </c:pt>
                <c:pt idx="8539">
                  <c:v>9.963932E-7</c:v>
                </c:pt>
                <c:pt idx="8540">
                  <c:v>9.9976920000000002E-7</c:v>
                </c:pt>
                <c:pt idx="8541">
                  <c:v>1.0031449999999999E-6</c:v>
                </c:pt>
                <c:pt idx="8542">
                  <c:v>9.6972169999999995E-7</c:v>
                </c:pt>
                <c:pt idx="8543">
                  <c:v>9.7309319999999995E-7</c:v>
                </c:pt>
                <c:pt idx="8544">
                  <c:v>9.7646499999999998E-7</c:v>
                </c:pt>
                <c:pt idx="8545">
                  <c:v>9.7983710000000003E-7</c:v>
                </c:pt>
                <c:pt idx="8546">
                  <c:v>9.8320930000000003E-7</c:v>
                </c:pt>
                <c:pt idx="8547">
                  <c:v>9.865816999999999E-7</c:v>
                </c:pt>
                <c:pt idx="8548">
                  <c:v>9.8995409999999999E-7</c:v>
                </c:pt>
                <c:pt idx="8549">
                  <c:v>9.9332639999999993E-7</c:v>
                </c:pt>
                <c:pt idx="8550">
                  <c:v>9.9669859999999992E-7</c:v>
                </c:pt>
                <c:pt idx="8551">
                  <c:v>1.000071E-6</c:v>
                </c:pt>
                <c:pt idx="8552">
                  <c:v>9.6739629999999997E-7</c:v>
                </c:pt>
                <c:pt idx="8553">
                  <c:v>9.7076490000000003E-7</c:v>
                </c:pt>
                <c:pt idx="8554">
                  <c:v>9.7413369999999998E-7</c:v>
                </c:pt>
                <c:pt idx="8555">
                  <c:v>9.7750260000000007E-7</c:v>
                </c:pt>
                <c:pt idx="8556">
                  <c:v>9.8087200000000008E-7</c:v>
                </c:pt>
                <c:pt idx="8557">
                  <c:v>9.8424180000000005E-7</c:v>
                </c:pt>
                <c:pt idx="8558">
                  <c:v>9.8761160000000002E-7</c:v>
                </c:pt>
                <c:pt idx="8559">
                  <c:v>9.9098149999999993E-7</c:v>
                </c:pt>
                <c:pt idx="8560">
                  <c:v>9.943515E-7</c:v>
                </c:pt>
                <c:pt idx="8561">
                  <c:v>9.9772150000000006E-7</c:v>
                </c:pt>
                <c:pt idx="8562">
                  <c:v>1.001092E-6</c:v>
                </c:pt>
                <c:pt idx="8563">
                  <c:v>9.6791759999999998E-7</c:v>
                </c:pt>
                <c:pt idx="8564">
                  <c:v>9.7128310000000002E-7</c:v>
                </c:pt>
                <c:pt idx="8565">
                  <c:v>9.7464879999999994E-7</c:v>
                </c:pt>
                <c:pt idx="8566">
                  <c:v>9.780147999999999E-7</c:v>
                </c:pt>
                <c:pt idx="8567">
                  <c:v>9.8138110000000009E-7</c:v>
                </c:pt>
                <c:pt idx="8568">
                  <c:v>9.847477000000001E-7</c:v>
                </c:pt>
                <c:pt idx="8569">
                  <c:v>9.8811459999999993E-7</c:v>
                </c:pt>
                <c:pt idx="8570">
                  <c:v>9.9148149999999997E-7</c:v>
                </c:pt>
                <c:pt idx="8571">
                  <c:v>9.9484840000000001E-7</c:v>
                </c:pt>
                <c:pt idx="8572">
                  <c:v>9.9821530000000005E-7</c:v>
                </c:pt>
                <c:pt idx="8573">
                  <c:v>1.001582E-6</c:v>
                </c:pt>
                <c:pt idx="8574">
                  <c:v>9.6836980000000005E-7</c:v>
                </c:pt>
                <c:pt idx="8575">
                  <c:v>9.7173269999999998E-7</c:v>
                </c:pt>
                <c:pt idx="8576">
                  <c:v>9.7509600000000009E-7</c:v>
                </c:pt>
                <c:pt idx="8577">
                  <c:v>9.7845950000000008E-7</c:v>
                </c:pt>
                <c:pt idx="8578">
                  <c:v>9.8182310000000001E-7</c:v>
                </c:pt>
                <c:pt idx="8579">
                  <c:v>9.8518690000000003E-7</c:v>
                </c:pt>
                <c:pt idx="8580">
                  <c:v>9.8855089999999992E-7</c:v>
                </c:pt>
                <c:pt idx="8581">
                  <c:v>9.9191509999999991E-7</c:v>
                </c:pt>
                <c:pt idx="8582">
                  <c:v>9.9527919999999996E-7</c:v>
                </c:pt>
                <c:pt idx="8583">
                  <c:v>9.9864330000000001E-7</c:v>
                </c:pt>
                <c:pt idx="8584">
                  <c:v>1.0020070000000001E-6</c:v>
                </c:pt>
                <c:pt idx="8585">
                  <c:v>9.685849E-7</c:v>
                </c:pt>
                <c:pt idx="8586">
                  <c:v>9.7194480000000005E-7</c:v>
                </c:pt>
                <c:pt idx="8587">
                  <c:v>9.7530499999999993E-7</c:v>
                </c:pt>
                <c:pt idx="8588">
                  <c:v>9.7866550000000005E-7</c:v>
                </c:pt>
                <c:pt idx="8589">
                  <c:v>9.8202620000000005E-7</c:v>
                </c:pt>
                <c:pt idx="8590">
                  <c:v>9.8538709999999992E-7</c:v>
                </c:pt>
                <c:pt idx="8591">
                  <c:v>9.8874779999999992E-7</c:v>
                </c:pt>
                <c:pt idx="8592">
                  <c:v>9.9210860000000006E-7</c:v>
                </c:pt>
                <c:pt idx="8593">
                  <c:v>9.954694E-7</c:v>
                </c:pt>
                <c:pt idx="8594">
                  <c:v>9.9883040000000003E-7</c:v>
                </c:pt>
                <c:pt idx="8595">
                  <c:v>1.0021910000000001E-6</c:v>
                </c:pt>
                <c:pt idx="8596">
                  <c:v>9.6873430000000005E-7</c:v>
                </c:pt>
                <c:pt idx="8597">
                  <c:v>9.7209110000000009E-7</c:v>
                </c:pt>
                <c:pt idx="8598">
                  <c:v>9.754483000000001E-7</c:v>
                </c:pt>
                <c:pt idx="8599">
                  <c:v>9.7880560000000004E-7</c:v>
                </c:pt>
                <c:pt idx="8600">
                  <c:v>9.8216320000000002E-7</c:v>
                </c:pt>
                <c:pt idx="8601">
                  <c:v>9.8552089999999993E-7</c:v>
                </c:pt>
                <c:pt idx="8602">
                  <c:v>9.8887890000000008E-7</c:v>
                </c:pt>
                <c:pt idx="8603">
                  <c:v>9.9223690000000003E-7</c:v>
                </c:pt>
                <c:pt idx="8604">
                  <c:v>9.9559499999999991E-7</c:v>
                </c:pt>
                <c:pt idx="8605">
                  <c:v>9.9895330000000009E-7</c:v>
                </c:pt>
                <c:pt idx="8606">
                  <c:v>1.002312E-6</c:v>
                </c:pt>
                <c:pt idx="8607">
                  <c:v>9.6874100000000001E-7</c:v>
                </c:pt>
                <c:pt idx="8608">
                  <c:v>9.7209509999999999E-7</c:v>
                </c:pt>
                <c:pt idx="8609">
                  <c:v>9.7544959999999994E-7</c:v>
                </c:pt>
                <c:pt idx="8610">
                  <c:v>9.7880429999999998E-7</c:v>
                </c:pt>
                <c:pt idx="8611">
                  <c:v>9.8215919999999991E-7</c:v>
                </c:pt>
                <c:pt idx="8612">
                  <c:v>9.8551440000000007E-7</c:v>
                </c:pt>
                <c:pt idx="8613">
                  <c:v>9.8886950000000008E-7</c:v>
                </c:pt>
                <c:pt idx="8614">
                  <c:v>9.9222489999999991E-7</c:v>
                </c:pt>
                <c:pt idx="8615">
                  <c:v>9.9558010000000007E-7</c:v>
                </c:pt>
                <c:pt idx="8616">
                  <c:v>9.9893509999999993E-7</c:v>
                </c:pt>
                <c:pt idx="8617">
                  <c:v>1.0022900000000001E-6</c:v>
                </c:pt>
                <c:pt idx="8618">
                  <c:v>9.6867790000000002E-7</c:v>
                </c:pt>
                <c:pt idx="8619">
                  <c:v>9.7202910000000007E-7</c:v>
                </c:pt>
                <c:pt idx="8620">
                  <c:v>9.7538059999999994E-7</c:v>
                </c:pt>
                <c:pt idx="8621">
                  <c:v>9.7873219999999996E-7</c:v>
                </c:pt>
                <c:pt idx="8622">
                  <c:v>9.8208419999999995E-7</c:v>
                </c:pt>
                <c:pt idx="8623">
                  <c:v>9.8543659999999991E-7</c:v>
                </c:pt>
                <c:pt idx="8624">
                  <c:v>9.8878900000000008E-7</c:v>
                </c:pt>
                <c:pt idx="8625">
                  <c:v>9.9214159999999992E-7</c:v>
                </c:pt>
                <c:pt idx="8626">
                  <c:v>9.9549419999999996E-7</c:v>
                </c:pt>
                <c:pt idx="8627">
                  <c:v>9.9884680000000001E-7</c:v>
                </c:pt>
                <c:pt idx="8628">
                  <c:v>1.0021990000000001E-6</c:v>
                </c:pt>
                <c:pt idx="8629">
                  <c:v>9.685917000000001E-7</c:v>
                </c:pt>
                <c:pt idx="8630">
                  <c:v>9.7194049999999991E-7</c:v>
                </c:pt>
                <c:pt idx="8631">
                  <c:v>9.7528959999999997E-7</c:v>
                </c:pt>
                <c:pt idx="8632">
                  <c:v>9.7863879999999997E-7</c:v>
                </c:pt>
                <c:pt idx="8633">
                  <c:v>9.819880999999999E-7</c:v>
                </c:pt>
                <c:pt idx="8634">
                  <c:v>9.8533759999999993E-7</c:v>
                </c:pt>
                <c:pt idx="8635">
                  <c:v>9.8868730000000005E-7</c:v>
                </c:pt>
                <c:pt idx="8636">
                  <c:v>9.9203699999999995E-7</c:v>
                </c:pt>
                <c:pt idx="8637">
                  <c:v>9.9538680000000001E-7</c:v>
                </c:pt>
                <c:pt idx="8638">
                  <c:v>9.987367E-7</c:v>
                </c:pt>
                <c:pt idx="8639">
                  <c:v>1.002087E-6</c:v>
                </c:pt>
                <c:pt idx="8640">
                  <c:v>9.6845219999999995E-7</c:v>
                </c:pt>
                <c:pt idx="8641">
                  <c:v>9.7179810000000005E-7</c:v>
                </c:pt>
                <c:pt idx="8642">
                  <c:v>9.7514429999999996E-7</c:v>
                </c:pt>
                <c:pt idx="8643">
                  <c:v>9.7849090000000006E-7</c:v>
                </c:pt>
                <c:pt idx="8644">
                  <c:v>9.8183770000000003E-7</c:v>
                </c:pt>
                <c:pt idx="8645">
                  <c:v>9.851845E-7</c:v>
                </c:pt>
                <c:pt idx="8646">
                  <c:v>9.8853169999999994E-7</c:v>
                </c:pt>
                <c:pt idx="8647">
                  <c:v>9.918789000000001E-7</c:v>
                </c:pt>
                <c:pt idx="8648">
                  <c:v>9.9522619999999998E-7</c:v>
                </c:pt>
                <c:pt idx="8649">
                  <c:v>9.9857320000000004E-7</c:v>
                </c:pt>
                <c:pt idx="8650">
                  <c:v>1.00192E-6</c:v>
                </c:pt>
                <c:pt idx="8651">
                  <c:v>9.6826000000000007E-7</c:v>
                </c:pt>
                <c:pt idx="8652">
                  <c:v>9.7160339999999999E-7</c:v>
                </c:pt>
                <c:pt idx="8653">
                  <c:v>9.7494690000000006E-7</c:v>
                </c:pt>
                <c:pt idx="8654">
                  <c:v>9.7829069999999995E-7</c:v>
                </c:pt>
                <c:pt idx="8655">
                  <c:v>9.8163459999999999E-7</c:v>
                </c:pt>
                <c:pt idx="8656">
                  <c:v>9.8497880000000006E-7</c:v>
                </c:pt>
                <c:pt idx="8657">
                  <c:v>9.8832310000000007E-7</c:v>
                </c:pt>
                <c:pt idx="8658">
                  <c:v>9.9166740000000008E-7</c:v>
                </c:pt>
                <c:pt idx="8659">
                  <c:v>9.9501180000000003E-7</c:v>
                </c:pt>
                <c:pt idx="8660">
                  <c:v>9.9835640000000007E-7</c:v>
                </c:pt>
                <c:pt idx="8661">
                  <c:v>1.0017009999999999E-6</c:v>
                </c:pt>
                <c:pt idx="8662">
                  <c:v>9.6803150000000001E-7</c:v>
                </c:pt>
                <c:pt idx="8663">
                  <c:v>9.71372E-7</c:v>
                </c:pt>
                <c:pt idx="8664">
                  <c:v>9.7471270000000008E-7</c:v>
                </c:pt>
                <c:pt idx="8665">
                  <c:v>9.7805379999999991E-7</c:v>
                </c:pt>
                <c:pt idx="8666">
                  <c:v>9.8139519999999999E-7</c:v>
                </c:pt>
                <c:pt idx="8667">
                  <c:v>9.8473660000000007E-7</c:v>
                </c:pt>
                <c:pt idx="8668">
                  <c:v>9.8807820000000003E-7</c:v>
                </c:pt>
                <c:pt idx="8669">
                  <c:v>9.9141989999999992E-7</c:v>
                </c:pt>
                <c:pt idx="8670">
                  <c:v>9.9476190000000006E-7</c:v>
                </c:pt>
                <c:pt idx="8671">
                  <c:v>9.9810380000000004E-7</c:v>
                </c:pt>
                <c:pt idx="8672">
                  <c:v>1.0014460000000001E-6</c:v>
                </c:pt>
                <c:pt idx="8673">
                  <c:v>9.6782750000000009E-7</c:v>
                </c:pt>
                <c:pt idx="8674">
                  <c:v>9.7116549999999991E-7</c:v>
                </c:pt>
                <c:pt idx="8675">
                  <c:v>9.7450400000000006E-7</c:v>
                </c:pt>
                <c:pt idx="8676">
                  <c:v>9.7784270000000008E-7</c:v>
                </c:pt>
                <c:pt idx="8677">
                  <c:v>9.8118180000000007E-7</c:v>
                </c:pt>
                <c:pt idx="8678">
                  <c:v>9.8452100000000001E-7</c:v>
                </c:pt>
                <c:pt idx="8679">
                  <c:v>9.8786019999999994E-7</c:v>
                </c:pt>
                <c:pt idx="8680">
                  <c:v>9.9119959999999996E-7</c:v>
                </c:pt>
                <c:pt idx="8681">
                  <c:v>9.9453909999999992E-7</c:v>
                </c:pt>
                <c:pt idx="8682">
                  <c:v>9.978786000000001E-7</c:v>
                </c:pt>
                <c:pt idx="8683">
                  <c:v>1.0012179999999999E-6</c:v>
                </c:pt>
                <c:pt idx="8684">
                  <c:v>9.6753730000000005E-7</c:v>
                </c:pt>
                <c:pt idx="8685">
                  <c:v>9.708727999999999E-7</c:v>
                </c:pt>
                <c:pt idx="8686">
                  <c:v>9.7420859999999999E-7</c:v>
                </c:pt>
                <c:pt idx="8687">
                  <c:v>9.7754459999999996E-7</c:v>
                </c:pt>
                <c:pt idx="8688">
                  <c:v>9.8088080000000002E-7</c:v>
                </c:pt>
                <c:pt idx="8689">
                  <c:v>9.8421700000000008E-7</c:v>
                </c:pt>
                <c:pt idx="8690">
                  <c:v>9.8755330000000008E-7</c:v>
                </c:pt>
                <c:pt idx="8691">
                  <c:v>9.9088970000000002E-7</c:v>
                </c:pt>
                <c:pt idx="8692">
                  <c:v>9.9422630000000005E-7</c:v>
                </c:pt>
                <c:pt idx="8693">
                  <c:v>9.9756279999999993E-7</c:v>
                </c:pt>
                <c:pt idx="8694">
                  <c:v>1.000899E-6</c:v>
                </c:pt>
                <c:pt idx="8695">
                  <c:v>9.6727770000000004E-7</c:v>
                </c:pt>
                <c:pt idx="8696">
                  <c:v>9.706103999999999E-7</c:v>
                </c:pt>
                <c:pt idx="8697">
                  <c:v>9.7394349999999994E-7</c:v>
                </c:pt>
                <c:pt idx="8698">
                  <c:v>9.7727680000000007E-7</c:v>
                </c:pt>
                <c:pt idx="8699">
                  <c:v>9.8061030000000007E-7</c:v>
                </c:pt>
                <c:pt idx="8700">
                  <c:v>9.8394399999999996E-7</c:v>
                </c:pt>
                <c:pt idx="8701">
                  <c:v>9.8727810000000003E-7</c:v>
                </c:pt>
                <c:pt idx="8702">
                  <c:v>9.9061230000000003E-7</c:v>
                </c:pt>
                <c:pt idx="8703">
                  <c:v>9.9394650000000004E-7</c:v>
                </c:pt>
                <c:pt idx="8704">
                  <c:v>9.9728070000000005E-7</c:v>
                </c:pt>
                <c:pt idx="8705">
                  <c:v>1.000615E-6</c:v>
                </c:pt>
                <c:pt idx="8706">
                  <c:v>9.6695859999999997E-7</c:v>
                </c:pt>
                <c:pt idx="8707">
                  <c:v>9.7028890000000002E-7</c:v>
                </c:pt>
                <c:pt idx="8708">
                  <c:v>9.736195000000001E-7</c:v>
                </c:pt>
                <c:pt idx="8709">
                  <c:v>9.7695030000000005E-7</c:v>
                </c:pt>
                <c:pt idx="8710">
                  <c:v>9.8028110000000001E-7</c:v>
                </c:pt>
                <c:pt idx="8711">
                  <c:v>9.8361229999999993E-7</c:v>
                </c:pt>
                <c:pt idx="8712">
                  <c:v>9.869436E-7</c:v>
                </c:pt>
                <c:pt idx="8713">
                  <c:v>9.902751999999999E-7</c:v>
                </c:pt>
                <c:pt idx="8714">
                  <c:v>9.9360689999999994E-7</c:v>
                </c:pt>
                <c:pt idx="8715">
                  <c:v>9.969384000000001E-7</c:v>
                </c:pt>
                <c:pt idx="8716">
                  <c:v>1.00027E-6</c:v>
                </c:pt>
                <c:pt idx="8717">
                  <c:v>9.6662150000000005E-7</c:v>
                </c:pt>
                <c:pt idx="8718">
                  <c:v>9.6994929999999992E-7</c:v>
                </c:pt>
                <c:pt idx="8719">
                  <c:v>9.7327740000000004E-7</c:v>
                </c:pt>
                <c:pt idx="8720">
                  <c:v>9.7660549999999994E-7</c:v>
                </c:pt>
                <c:pt idx="8721">
                  <c:v>9.7993400000000002E-7</c:v>
                </c:pt>
                <c:pt idx="8722">
                  <c:v>9.8326269999999998E-7</c:v>
                </c:pt>
                <c:pt idx="8723">
                  <c:v>9.8659160000000003E-7</c:v>
                </c:pt>
                <c:pt idx="8724">
                  <c:v>9.8992050000000008E-7</c:v>
                </c:pt>
                <c:pt idx="8725">
                  <c:v>9.9324939999999992E-7</c:v>
                </c:pt>
                <c:pt idx="8726">
                  <c:v>9.9657839999999991E-7</c:v>
                </c:pt>
                <c:pt idx="8727">
                  <c:v>9.999073999999999E-7</c:v>
                </c:pt>
                <c:pt idx="8728">
                  <c:v>1.0032359999999999E-6</c:v>
                </c:pt>
                <c:pt idx="8729">
                  <c:v>9.6890220000000009E-7</c:v>
                </c:pt>
                <c:pt idx="8730">
                  <c:v>9.7222729999999991E-7</c:v>
                </c:pt>
                <c:pt idx="8731">
                  <c:v>9.7555250000000009E-7</c:v>
                </c:pt>
                <c:pt idx="8732">
                  <c:v>9.7887789999999994E-7</c:v>
                </c:pt>
                <c:pt idx="8733">
                  <c:v>9.8220339999999994E-7</c:v>
                </c:pt>
                <c:pt idx="8734">
                  <c:v>9.8552910000000003E-7</c:v>
                </c:pt>
                <c:pt idx="8735">
                  <c:v>9.88855E-7</c:v>
                </c:pt>
                <c:pt idx="8736">
                  <c:v>9.921809999999999E-7</c:v>
                </c:pt>
                <c:pt idx="8737">
                  <c:v>9.9550700000000002E-7</c:v>
                </c:pt>
                <c:pt idx="8738">
                  <c:v>9.9883289999999999E-7</c:v>
                </c:pt>
                <c:pt idx="8739">
                  <c:v>1.002159E-6</c:v>
                </c:pt>
                <c:pt idx="8740">
                  <c:v>9.6805739999999994E-7</c:v>
                </c:pt>
                <c:pt idx="8741">
                  <c:v>9.7137960000000004E-7</c:v>
                </c:pt>
                <c:pt idx="8742">
                  <c:v>9.7470200000000002E-7</c:v>
                </c:pt>
                <c:pt idx="8743">
                  <c:v>9.7802460000000008E-7</c:v>
                </c:pt>
                <c:pt idx="8744">
                  <c:v>9.8134740000000003E-7</c:v>
                </c:pt>
                <c:pt idx="8745">
                  <c:v>9.8467029999999991E-7</c:v>
                </c:pt>
                <c:pt idx="8746">
                  <c:v>9.8799320000000001E-7</c:v>
                </c:pt>
                <c:pt idx="8747">
                  <c:v>9.9131639999999992E-7</c:v>
                </c:pt>
                <c:pt idx="8748">
                  <c:v>9.946394999999999E-7</c:v>
                </c:pt>
                <c:pt idx="8749">
                  <c:v>9.9796270000000002E-7</c:v>
                </c:pt>
                <c:pt idx="8750">
                  <c:v>1.0012860000000001E-6</c:v>
                </c:pt>
                <c:pt idx="8751">
                  <c:v>9.6733119999999993E-7</c:v>
                </c:pt>
                <c:pt idx="8752">
                  <c:v>9.7065050000000009E-7</c:v>
                </c:pt>
                <c:pt idx="8753">
                  <c:v>9.7397010000000008E-7</c:v>
                </c:pt>
                <c:pt idx="8754">
                  <c:v>9.7729000000000009E-7</c:v>
                </c:pt>
                <c:pt idx="8755">
                  <c:v>9.8061009999999998E-7</c:v>
                </c:pt>
                <c:pt idx="8756">
                  <c:v>9.8393039999999997E-7</c:v>
                </c:pt>
                <c:pt idx="8757">
                  <c:v>9.8725090000000004E-7</c:v>
                </c:pt>
                <c:pt idx="8758">
                  <c:v>9.9057150000000005E-7</c:v>
                </c:pt>
                <c:pt idx="8759">
                  <c:v>9.9389229999999994E-7</c:v>
                </c:pt>
                <c:pt idx="8760">
                  <c:v>9.9721319999999998E-7</c:v>
                </c:pt>
                <c:pt idx="8761">
                  <c:v>1.0005340000000001E-6</c:v>
                </c:pt>
                <c:pt idx="8762">
                  <c:v>9.6677119999999993E-7</c:v>
                </c:pt>
                <c:pt idx="8763">
                  <c:v>9.700884000000001E-7</c:v>
                </c:pt>
                <c:pt idx="8764">
                  <c:v>9.7340590000000009E-7</c:v>
                </c:pt>
                <c:pt idx="8765">
                  <c:v>9.7672380000000005E-7</c:v>
                </c:pt>
                <c:pt idx="8766">
                  <c:v>9.8004200000000004E-7</c:v>
                </c:pt>
                <c:pt idx="8767">
                  <c:v>9.8336020000000002E-7</c:v>
                </c:pt>
                <c:pt idx="8768">
                  <c:v>9.866786000000001E-7</c:v>
                </c:pt>
                <c:pt idx="8769">
                  <c:v>9.8999690000000003E-7</c:v>
                </c:pt>
                <c:pt idx="8770">
                  <c:v>9.9331540000000005E-7</c:v>
                </c:pt>
                <c:pt idx="8771">
                  <c:v>9.9663390000000006E-7</c:v>
                </c:pt>
                <c:pt idx="8772">
                  <c:v>9.9995229999999993E-7</c:v>
                </c:pt>
                <c:pt idx="8773">
                  <c:v>1.003271E-6</c:v>
                </c:pt>
                <c:pt idx="8774">
                  <c:v>9.6875669999999999E-7</c:v>
                </c:pt>
                <c:pt idx="8775">
                  <c:v>9.720711999999999E-7</c:v>
                </c:pt>
                <c:pt idx="8776">
                  <c:v>9.7538579999999996E-7</c:v>
                </c:pt>
                <c:pt idx="8777">
                  <c:v>9.7870070000000005E-7</c:v>
                </c:pt>
                <c:pt idx="8778">
                  <c:v>9.8201559999999992E-7</c:v>
                </c:pt>
                <c:pt idx="8779">
                  <c:v>9.8533080000000004E-7</c:v>
                </c:pt>
                <c:pt idx="8780">
                  <c:v>9.8864590000000001E-7</c:v>
                </c:pt>
                <c:pt idx="8781">
                  <c:v>9.9196109999999991E-7</c:v>
                </c:pt>
                <c:pt idx="8782">
                  <c:v>9.9527649999999991E-7</c:v>
                </c:pt>
                <c:pt idx="8783">
                  <c:v>9.9859200000000005E-7</c:v>
                </c:pt>
                <c:pt idx="8784">
                  <c:v>1.0019070000000001E-6</c:v>
                </c:pt>
                <c:pt idx="8785">
                  <c:v>9.6773119999999996E-7</c:v>
                </c:pt>
                <c:pt idx="8786">
                  <c:v>9.7104269999999999E-7</c:v>
                </c:pt>
                <c:pt idx="8787">
                  <c:v>9.743546E-7</c:v>
                </c:pt>
                <c:pt idx="8788">
                  <c:v>9.7766659999999994E-7</c:v>
                </c:pt>
                <c:pt idx="8789">
                  <c:v>9.8097879999999997E-7</c:v>
                </c:pt>
                <c:pt idx="8790">
                  <c:v>9.842912000000001E-7</c:v>
                </c:pt>
                <c:pt idx="8791">
                  <c:v>9.876038000000001E-7</c:v>
                </c:pt>
                <c:pt idx="8792">
                  <c:v>9.9091659999999998E-7</c:v>
                </c:pt>
                <c:pt idx="8793">
                  <c:v>9.9422940000000008E-7</c:v>
                </c:pt>
                <c:pt idx="8794">
                  <c:v>9.9754240000000005E-7</c:v>
                </c:pt>
                <c:pt idx="8795">
                  <c:v>1.0008550000000001E-6</c:v>
                </c:pt>
                <c:pt idx="8796">
                  <c:v>9.6685120000000002E-7</c:v>
                </c:pt>
                <c:pt idx="8797">
                  <c:v>9.7016020000000009E-7</c:v>
                </c:pt>
                <c:pt idx="8798">
                  <c:v>9.7346949999999998E-7</c:v>
                </c:pt>
                <c:pt idx="8799">
                  <c:v>9.7677899999999996E-7</c:v>
                </c:pt>
                <c:pt idx="8800">
                  <c:v>9.8008879999999997E-7</c:v>
                </c:pt>
                <c:pt idx="8801">
                  <c:v>9.8339869999999992E-7</c:v>
                </c:pt>
                <c:pt idx="8802">
                  <c:v>9.8670870000000002E-7</c:v>
                </c:pt>
                <c:pt idx="8803">
                  <c:v>9.900189E-7</c:v>
                </c:pt>
                <c:pt idx="8804">
                  <c:v>9.9332909999999998E-7</c:v>
                </c:pt>
                <c:pt idx="8805">
                  <c:v>9.9663920000000002E-7</c:v>
                </c:pt>
                <c:pt idx="8806">
                  <c:v>9.9994949999999994E-7</c:v>
                </c:pt>
                <c:pt idx="8807">
                  <c:v>1.0032599999999999E-6</c:v>
                </c:pt>
                <c:pt idx="8808">
                  <c:v>9.6870090000000002E-7</c:v>
                </c:pt>
                <c:pt idx="8809">
                  <c:v>9.7200739999999992E-7</c:v>
                </c:pt>
                <c:pt idx="8810">
                  <c:v>9.7531409999999991E-7</c:v>
                </c:pt>
                <c:pt idx="8811">
                  <c:v>9.7862099999999999E-7</c:v>
                </c:pt>
                <c:pt idx="8812">
                  <c:v>9.8192809999999994E-7</c:v>
                </c:pt>
                <c:pt idx="8813">
                  <c:v>9.8523539999999999E-7</c:v>
                </c:pt>
                <c:pt idx="8814">
                  <c:v>9.8854279999999998E-7</c:v>
                </c:pt>
                <c:pt idx="8815">
                  <c:v>9.9185040000000005E-7</c:v>
                </c:pt>
                <c:pt idx="8816">
                  <c:v>9.9515810000000007E-7</c:v>
                </c:pt>
                <c:pt idx="8817">
                  <c:v>9.9846569999999993E-7</c:v>
                </c:pt>
                <c:pt idx="8818">
                  <c:v>1.001773E-6</c:v>
                </c:pt>
                <c:pt idx="8819">
                  <c:v>9.675127999999999E-7</c:v>
                </c:pt>
                <c:pt idx="8820">
                  <c:v>9.7081689999999999E-7</c:v>
                </c:pt>
                <c:pt idx="8821">
                  <c:v>9.7412110000000001E-7</c:v>
                </c:pt>
                <c:pt idx="8822">
                  <c:v>9.7742560000000006E-7</c:v>
                </c:pt>
                <c:pt idx="8823">
                  <c:v>9.8073009999999991E-7</c:v>
                </c:pt>
                <c:pt idx="8824">
                  <c:v>9.8403489999999999E-7</c:v>
                </c:pt>
                <c:pt idx="8825">
                  <c:v>9.8733970000000008E-7</c:v>
                </c:pt>
                <c:pt idx="8826">
                  <c:v>9.9064470000000004E-7</c:v>
                </c:pt>
                <c:pt idx="8827">
                  <c:v>9.9394949999999991E-7</c:v>
                </c:pt>
                <c:pt idx="8828">
                  <c:v>9.9725439999999993E-7</c:v>
                </c:pt>
                <c:pt idx="8829">
                  <c:v>1.0005589999999999E-6</c:v>
                </c:pt>
                <c:pt idx="8830">
                  <c:v>9.6656519999999996E-7</c:v>
                </c:pt>
                <c:pt idx="8831">
                  <c:v>9.6986669999999993E-7</c:v>
                </c:pt>
                <c:pt idx="8832">
                  <c:v>9.7316830000000005E-7</c:v>
                </c:pt>
                <c:pt idx="8833">
                  <c:v>9.7647010000000005E-7</c:v>
                </c:pt>
                <c:pt idx="8834">
                  <c:v>9.7977220000000008E-7</c:v>
                </c:pt>
                <c:pt idx="8835">
                  <c:v>9.830742999999999E-7</c:v>
                </c:pt>
                <c:pt idx="8836">
                  <c:v>9.8637650000000008E-7</c:v>
                </c:pt>
                <c:pt idx="8837">
                  <c:v>9.8967900000000008E-7</c:v>
                </c:pt>
                <c:pt idx="8838">
                  <c:v>9.9298139999999993E-7</c:v>
                </c:pt>
                <c:pt idx="8839">
                  <c:v>9.9628379999999999E-7</c:v>
                </c:pt>
                <c:pt idx="8840">
                  <c:v>9.9958620000000005E-7</c:v>
                </c:pt>
                <c:pt idx="8841">
                  <c:v>1.0028890000000001E-6</c:v>
                </c:pt>
                <c:pt idx="8842">
                  <c:v>9.6824279999999993E-7</c:v>
                </c:pt>
                <c:pt idx="8843">
                  <c:v>9.7154139999999997E-7</c:v>
                </c:pt>
                <c:pt idx="8844">
                  <c:v>9.7484000000000001E-7</c:v>
                </c:pt>
                <c:pt idx="8845">
                  <c:v>9.7813890000000008E-7</c:v>
                </c:pt>
                <c:pt idx="8846">
                  <c:v>9.8143790000000009E-7</c:v>
                </c:pt>
                <c:pt idx="8847">
                  <c:v>9.847369000000001E-7</c:v>
                </c:pt>
                <c:pt idx="8848">
                  <c:v>9.8803600000000005E-7</c:v>
                </c:pt>
                <c:pt idx="8849">
                  <c:v>9.9133540000000002E-7</c:v>
                </c:pt>
                <c:pt idx="8850">
                  <c:v>9.9463470000000006E-7</c:v>
                </c:pt>
                <c:pt idx="8851">
                  <c:v>9.979340000000001E-7</c:v>
                </c:pt>
                <c:pt idx="8852">
                  <c:v>1.0012329999999999E-6</c:v>
                </c:pt>
                <c:pt idx="8853">
                  <c:v>9.6696480000000002E-7</c:v>
                </c:pt>
                <c:pt idx="8854">
                  <c:v>9.7026049999999992E-7</c:v>
                </c:pt>
                <c:pt idx="8855">
                  <c:v>9.7355629999999996E-7</c:v>
                </c:pt>
                <c:pt idx="8856">
                  <c:v>9.7685219999999995E-7</c:v>
                </c:pt>
                <c:pt idx="8857">
                  <c:v>9.8014839999999997E-7</c:v>
                </c:pt>
                <c:pt idx="8858">
                  <c:v>9.8344469999999992E-7</c:v>
                </c:pt>
                <c:pt idx="8859">
                  <c:v>9.867412999999999E-7</c:v>
                </c:pt>
                <c:pt idx="8860">
                  <c:v>9.900379000000001E-7</c:v>
                </c:pt>
                <c:pt idx="8861">
                  <c:v>9.933347999999999E-7</c:v>
                </c:pt>
                <c:pt idx="8862">
                  <c:v>9.9663169999999992E-7</c:v>
                </c:pt>
                <c:pt idx="8863">
                  <c:v>9.9992859999999993E-7</c:v>
                </c:pt>
                <c:pt idx="8864">
                  <c:v>1.003225E-6</c:v>
                </c:pt>
                <c:pt idx="8865">
                  <c:v>9.6854389999999992E-7</c:v>
                </c:pt>
                <c:pt idx="8866">
                  <c:v>9.7183720000000001E-7</c:v>
                </c:pt>
                <c:pt idx="8867">
                  <c:v>9.7513060000000003E-7</c:v>
                </c:pt>
                <c:pt idx="8868">
                  <c:v>9.7842409999999999E-7</c:v>
                </c:pt>
                <c:pt idx="8869">
                  <c:v>9.8171769999999989E-7</c:v>
                </c:pt>
                <c:pt idx="8870">
                  <c:v>9.8501160000000004E-7</c:v>
                </c:pt>
                <c:pt idx="8871">
                  <c:v>9.8830540000000003E-7</c:v>
                </c:pt>
                <c:pt idx="8872">
                  <c:v>9.9159950000000005E-7</c:v>
                </c:pt>
                <c:pt idx="8873">
                  <c:v>9.9489349999999992E-7</c:v>
                </c:pt>
                <c:pt idx="8874">
                  <c:v>9.9818770000000009E-7</c:v>
                </c:pt>
                <c:pt idx="8875">
                  <c:v>1.001482E-6</c:v>
                </c:pt>
                <c:pt idx="8876">
                  <c:v>9.6715279999999991E-7</c:v>
                </c:pt>
                <c:pt idx="8877">
                  <c:v>9.7044320000000007E-7</c:v>
                </c:pt>
                <c:pt idx="8878">
                  <c:v>9.7373399999999998E-7</c:v>
                </c:pt>
                <c:pt idx="8879">
                  <c:v>9.7702490000000004E-7</c:v>
                </c:pt>
                <c:pt idx="8880">
                  <c:v>9.8031590000000004E-7</c:v>
                </c:pt>
                <c:pt idx="8881">
                  <c:v>9.8360709999999991E-7</c:v>
                </c:pt>
                <c:pt idx="8882">
                  <c:v>9.8689839999999994E-7</c:v>
                </c:pt>
                <c:pt idx="8883">
                  <c:v>9.9018969999999997E-7</c:v>
                </c:pt>
                <c:pt idx="8884">
                  <c:v>9.9348120000000009E-7</c:v>
                </c:pt>
                <c:pt idx="8885">
                  <c:v>9.9677249999999991E-7</c:v>
                </c:pt>
                <c:pt idx="8886">
                  <c:v>1.000064E-6</c:v>
                </c:pt>
                <c:pt idx="8887">
                  <c:v>9.659599999999999E-7</c:v>
                </c:pt>
                <c:pt idx="8888">
                  <c:v>9.6924760000000006E-7</c:v>
                </c:pt>
                <c:pt idx="8889">
                  <c:v>9.7253559999999997E-7</c:v>
                </c:pt>
                <c:pt idx="8890">
                  <c:v>9.758236000000001E-7</c:v>
                </c:pt>
                <c:pt idx="8891">
                  <c:v>9.7911190000000005E-7</c:v>
                </c:pt>
                <c:pt idx="8892">
                  <c:v>9.8240029999999993E-7</c:v>
                </c:pt>
                <c:pt idx="8893">
                  <c:v>9.8568889999999991E-7</c:v>
                </c:pt>
                <c:pt idx="8894">
                  <c:v>9.8897760000000003E-7</c:v>
                </c:pt>
                <c:pt idx="8895">
                  <c:v>9.922664000000001E-7</c:v>
                </c:pt>
                <c:pt idx="8896">
                  <c:v>9.9555519999999995E-7</c:v>
                </c:pt>
                <c:pt idx="8897">
                  <c:v>9.9884390000000008E-7</c:v>
                </c:pt>
                <c:pt idx="8898">
                  <c:v>1.002133E-6</c:v>
                </c:pt>
                <c:pt idx="8899">
                  <c:v>9.6752799999999998E-7</c:v>
                </c:pt>
                <c:pt idx="8900">
                  <c:v>9.7081300000000003E-7</c:v>
                </c:pt>
                <c:pt idx="8901">
                  <c:v>9.7409819999999995E-7</c:v>
                </c:pt>
                <c:pt idx="8902">
                  <c:v>9.7738350000000002E-7</c:v>
                </c:pt>
                <c:pt idx="8903">
                  <c:v>9.8066890000000004E-7</c:v>
                </c:pt>
                <c:pt idx="8904">
                  <c:v>9.8395439999999999E-7</c:v>
                </c:pt>
                <c:pt idx="8905">
                  <c:v>9.872400000000001E-7</c:v>
                </c:pt>
                <c:pt idx="8906">
                  <c:v>9.9052559999999999E-7</c:v>
                </c:pt>
                <c:pt idx="8907">
                  <c:v>9.9381120000000009E-7</c:v>
                </c:pt>
                <c:pt idx="8908">
                  <c:v>9.9709689999999993E-7</c:v>
                </c:pt>
                <c:pt idx="8909">
                  <c:v>1.0003819999999999E-6</c:v>
                </c:pt>
                <c:pt idx="8910">
                  <c:v>9.661691000000001E-7</c:v>
                </c:pt>
                <c:pt idx="8911">
                  <c:v>9.6945099999999991E-7</c:v>
                </c:pt>
                <c:pt idx="8912">
                  <c:v>9.7273319999999996E-7</c:v>
                </c:pt>
                <c:pt idx="8913">
                  <c:v>9.760155999999999E-7</c:v>
                </c:pt>
                <c:pt idx="8914">
                  <c:v>9.7929809999999998E-7</c:v>
                </c:pt>
                <c:pt idx="8915">
                  <c:v>9.825807E-7</c:v>
                </c:pt>
                <c:pt idx="8916">
                  <c:v>9.858634999999999E-7</c:v>
                </c:pt>
                <c:pt idx="8917">
                  <c:v>9.891465000000001E-7</c:v>
                </c:pt>
                <c:pt idx="8918">
                  <c:v>9.9242939999999994E-7</c:v>
                </c:pt>
                <c:pt idx="8919">
                  <c:v>9.9571239999999993E-7</c:v>
                </c:pt>
                <c:pt idx="8920">
                  <c:v>9.9899529999999998E-7</c:v>
                </c:pt>
                <c:pt idx="8921">
                  <c:v>1.0022779999999999E-6</c:v>
                </c:pt>
                <c:pt idx="8922">
                  <c:v>9.6756870000000002E-7</c:v>
                </c:pt>
                <c:pt idx="8923">
                  <c:v>9.7084799999999993E-7</c:v>
                </c:pt>
                <c:pt idx="8924">
                  <c:v>9.7412739999999999E-7</c:v>
                </c:pt>
                <c:pt idx="8925">
                  <c:v>9.7740689999999999E-7</c:v>
                </c:pt>
                <c:pt idx="8926">
                  <c:v>9.8068670000000002E-7</c:v>
                </c:pt>
                <c:pt idx="8927">
                  <c:v>9.8396669999999993E-7</c:v>
                </c:pt>
                <c:pt idx="8928">
                  <c:v>9.8724679999999999E-7</c:v>
                </c:pt>
                <c:pt idx="8929">
                  <c:v>9.9052699999999999E-7</c:v>
                </c:pt>
                <c:pt idx="8930">
                  <c:v>9.9380729999999992E-7</c:v>
                </c:pt>
                <c:pt idx="8931">
                  <c:v>9.9708770000000001E-7</c:v>
                </c:pt>
                <c:pt idx="8932">
                  <c:v>1.0003679999999999E-6</c:v>
                </c:pt>
                <c:pt idx="8933">
                  <c:v>9.6604289999999992E-7</c:v>
                </c:pt>
                <c:pt idx="8934">
                  <c:v>9.693192999999999E-7</c:v>
                </c:pt>
                <c:pt idx="8935">
                  <c:v>9.7259589999999996E-7</c:v>
                </c:pt>
                <c:pt idx="8936">
                  <c:v>9.758729E-7</c:v>
                </c:pt>
                <c:pt idx="8937">
                  <c:v>9.7915020000000007E-7</c:v>
                </c:pt>
                <c:pt idx="8938">
                  <c:v>9.8242760000000007E-7</c:v>
                </c:pt>
                <c:pt idx="8939">
                  <c:v>9.8570500000000008E-7</c:v>
                </c:pt>
                <c:pt idx="8940">
                  <c:v>9.8898250000000002E-7</c:v>
                </c:pt>
                <c:pt idx="8941">
                  <c:v>9.9226009999999991E-7</c:v>
                </c:pt>
                <c:pt idx="8942">
                  <c:v>9.9553760000000006E-7</c:v>
                </c:pt>
                <c:pt idx="8943">
                  <c:v>9.9881489999999992E-7</c:v>
                </c:pt>
                <c:pt idx="8944">
                  <c:v>1.0020920000000001E-6</c:v>
                </c:pt>
                <c:pt idx="8945">
                  <c:v>9.673581000000001E-7</c:v>
                </c:pt>
                <c:pt idx="8946">
                  <c:v>9.7063180000000002E-7</c:v>
                </c:pt>
                <c:pt idx="8947">
                  <c:v>9.7390570000000004E-7</c:v>
                </c:pt>
                <c:pt idx="8948">
                  <c:v>9.7717969999999999E-7</c:v>
                </c:pt>
                <c:pt idx="8949">
                  <c:v>9.8045390000000003E-7</c:v>
                </c:pt>
                <c:pt idx="8950">
                  <c:v>9.8372829999999996E-7</c:v>
                </c:pt>
                <c:pt idx="8951">
                  <c:v>9.8700259999999994E-7</c:v>
                </c:pt>
                <c:pt idx="8952">
                  <c:v>9.9027700000000007E-7</c:v>
                </c:pt>
                <c:pt idx="8953">
                  <c:v>9.935514E-7</c:v>
                </c:pt>
                <c:pt idx="8954">
                  <c:v>9.9682569999999998E-7</c:v>
                </c:pt>
                <c:pt idx="8955">
                  <c:v>1.0001E-6</c:v>
                </c:pt>
                <c:pt idx="8956">
                  <c:v>9.658126000000001E-7</c:v>
                </c:pt>
                <c:pt idx="8957">
                  <c:v>9.6908359999999998E-7</c:v>
                </c:pt>
                <c:pt idx="8958">
                  <c:v>9.723547E-7</c:v>
                </c:pt>
                <c:pt idx="8959">
                  <c:v>9.756259999999999E-7</c:v>
                </c:pt>
                <c:pt idx="8960">
                  <c:v>9.7889739999999995E-7</c:v>
                </c:pt>
                <c:pt idx="8961">
                  <c:v>9.8216910000000003E-7</c:v>
                </c:pt>
                <c:pt idx="8962">
                  <c:v>9.854407999999999E-7</c:v>
                </c:pt>
                <c:pt idx="8963">
                  <c:v>9.8871259999999992E-7</c:v>
                </c:pt>
                <c:pt idx="8964">
                  <c:v>9.9198450000000009E-7</c:v>
                </c:pt>
                <c:pt idx="8965">
                  <c:v>9.952562999999999E-7</c:v>
                </c:pt>
                <c:pt idx="8966">
                  <c:v>9.9852820000000007E-7</c:v>
                </c:pt>
                <c:pt idx="8967">
                  <c:v>1.0018000000000001E-6</c:v>
                </c:pt>
                <c:pt idx="8968">
                  <c:v>9.6703730000000001E-7</c:v>
                </c:pt>
                <c:pt idx="8969">
                  <c:v>9.7030539999999995E-7</c:v>
                </c:pt>
                <c:pt idx="8970">
                  <c:v>9.7357360000000004E-7</c:v>
                </c:pt>
                <c:pt idx="8971">
                  <c:v>9.7684190000000007E-7</c:v>
                </c:pt>
                <c:pt idx="8972">
                  <c:v>9.8011039999999997E-7</c:v>
                </c:pt>
                <c:pt idx="8973">
                  <c:v>9.8337900000000003E-7</c:v>
                </c:pt>
                <c:pt idx="8974">
                  <c:v>9.8664779999999997E-7</c:v>
                </c:pt>
                <c:pt idx="8975">
                  <c:v>9.8991649999999997E-7</c:v>
                </c:pt>
                <c:pt idx="8976">
                  <c:v>9.9318529999999991E-7</c:v>
                </c:pt>
                <c:pt idx="8977">
                  <c:v>9.9645389999999997E-7</c:v>
                </c:pt>
                <c:pt idx="8978">
                  <c:v>9.9972259999999996E-7</c:v>
                </c:pt>
                <c:pt idx="8979">
                  <c:v>1.0029909999999999E-6</c:v>
                </c:pt>
                <c:pt idx="8980">
                  <c:v>9.6801570000000008E-7</c:v>
                </c:pt>
                <c:pt idx="8981">
                  <c:v>9.7128079999999994E-7</c:v>
                </c:pt>
                <c:pt idx="8982">
                  <c:v>9.7454610000000009E-7</c:v>
                </c:pt>
                <c:pt idx="8983">
                  <c:v>9.7781149999999998E-7</c:v>
                </c:pt>
                <c:pt idx="8984">
                  <c:v>9.8107690000000008E-7</c:v>
                </c:pt>
                <c:pt idx="8985">
                  <c:v>9.8434259999999999E-7</c:v>
                </c:pt>
                <c:pt idx="8986">
                  <c:v>9.8760829999999991E-7</c:v>
                </c:pt>
                <c:pt idx="8987">
                  <c:v>9.9087409999999997E-7</c:v>
                </c:pt>
                <c:pt idx="8988">
                  <c:v>9.9413990000000004E-7</c:v>
                </c:pt>
                <c:pt idx="8989">
                  <c:v>9.9740580000000005E-7</c:v>
                </c:pt>
                <c:pt idx="8990">
                  <c:v>1.0006720000000001E-6</c:v>
                </c:pt>
                <c:pt idx="8991">
                  <c:v>9.661954E-7</c:v>
                </c:pt>
                <c:pt idx="8992">
                  <c:v>9.6945770000000007E-7</c:v>
                </c:pt>
                <c:pt idx="8993">
                  <c:v>9.7272020000000003E-7</c:v>
                </c:pt>
                <c:pt idx="8994">
                  <c:v>9.7598290000000007E-7</c:v>
                </c:pt>
                <c:pt idx="8995">
                  <c:v>9.792458E-7</c:v>
                </c:pt>
                <c:pt idx="8996">
                  <c:v>9.8250880000000007E-7</c:v>
                </c:pt>
                <c:pt idx="8997">
                  <c:v>9.8577190000000008E-7</c:v>
                </c:pt>
                <c:pt idx="8998">
                  <c:v>9.8903510000000003E-7</c:v>
                </c:pt>
                <c:pt idx="8999">
                  <c:v>9.9229839999999993E-7</c:v>
                </c:pt>
                <c:pt idx="9000">
                  <c:v>9.9556170000000003E-7</c:v>
                </c:pt>
                <c:pt idx="9001">
                  <c:v>9.9882499999999992E-7</c:v>
                </c:pt>
                <c:pt idx="9002">
                  <c:v>1.002088E-6</c:v>
                </c:pt>
                <c:pt idx="9003">
                  <c:v>9.6720119999999994E-7</c:v>
                </c:pt>
                <c:pt idx="9004">
                  <c:v>9.7046060000000008E-7</c:v>
                </c:pt>
                <c:pt idx="9005">
                  <c:v>9.7372030000000004E-7</c:v>
                </c:pt>
                <c:pt idx="9006">
                  <c:v>9.7698020000000009E-7</c:v>
                </c:pt>
                <c:pt idx="9007">
                  <c:v>9.8024020000000009E-7</c:v>
                </c:pt>
                <c:pt idx="9008">
                  <c:v>9.8350030000000002E-7</c:v>
                </c:pt>
                <c:pt idx="9009">
                  <c:v>9.867605000000001E-7</c:v>
                </c:pt>
                <c:pt idx="9010">
                  <c:v>9.9002069999999997E-7</c:v>
                </c:pt>
                <c:pt idx="9011">
                  <c:v>9.9328090000000005E-7</c:v>
                </c:pt>
                <c:pt idx="9012">
                  <c:v>9.9654120000000007E-7</c:v>
                </c:pt>
                <c:pt idx="9013">
                  <c:v>9.9980139999999994E-7</c:v>
                </c:pt>
                <c:pt idx="9014">
                  <c:v>1.003061E-6</c:v>
                </c:pt>
                <c:pt idx="9015">
                  <c:v>9.6792510000000008E-7</c:v>
                </c:pt>
                <c:pt idx="9016">
                  <c:v>9.7118100000000002E-7</c:v>
                </c:pt>
                <c:pt idx="9017">
                  <c:v>9.7443750000000002E-7</c:v>
                </c:pt>
                <c:pt idx="9018">
                  <c:v>9.776941999999999E-7</c:v>
                </c:pt>
                <c:pt idx="9019">
                  <c:v>9.8095099999999993E-7</c:v>
                </c:pt>
                <c:pt idx="9020">
                  <c:v>9.8420779999999996E-7</c:v>
                </c:pt>
                <c:pt idx="9021">
                  <c:v>9.8746480000000008E-7</c:v>
                </c:pt>
                <c:pt idx="9022">
                  <c:v>9.9072170000000005E-7</c:v>
                </c:pt>
                <c:pt idx="9023">
                  <c:v>9.9397869999999995E-7</c:v>
                </c:pt>
                <c:pt idx="9024">
                  <c:v>9.9723559999999992E-7</c:v>
                </c:pt>
                <c:pt idx="9025">
                  <c:v>1.000493E-6</c:v>
                </c:pt>
                <c:pt idx="9026">
                  <c:v>9.6595550000000009E-7</c:v>
                </c:pt>
                <c:pt idx="9027">
                  <c:v>9.6920900000000001E-7</c:v>
                </c:pt>
                <c:pt idx="9028">
                  <c:v>9.7246270000000001E-7</c:v>
                </c:pt>
                <c:pt idx="9029">
                  <c:v>9.757165999999999E-7</c:v>
                </c:pt>
                <c:pt idx="9030">
                  <c:v>9.7897059999999994E-7</c:v>
                </c:pt>
                <c:pt idx="9031">
                  <c:v>9.8222469999999991E-7</c:v>
                </c:pt>
                <c:pt idx="9032">
                  <c:v>9.8547899999999998E-7</c:v>
                </c:pt>
                <c:pt idx="9033">
                  <c:v>9.887331999999999E-7</c:v>
                </c:pt>
                <c:pt idx="9034">
                  <c:v>9.919875999999999E-7</c:v>
                </c:pt>
                <c:pt idx="9035">
                  <c:v>9.9524199999999991E-7</c:v>
                </c:pt>
                <c:pt idx="9036">
                  <c:v>9.9849629999999997E-7</c:v>
                </c:pt>
                <c:pt idx="9037">
                  <c:v>1.001751E-6</c:v>
                </c:pt>
                <c:pt idx="9038">
                  <c:v>9.6688329999999999E-7</c:v>
                </c:pt>
                <c:pt idx="9039">
                  <c:v>9.7013410000000007E-7</c:v>
                </c:pt>
                <c:pt idx="9040">
                  <c:v>9.7338500000000008E-7</c:v>
                </c:pt>
                <c:pt idx="9041">
                  <c:v>9.7663609999999998E-7</c:v>
                </c:pt>
                <c:pt idx="9042">
                  <c:v>9.7988730000000002E-7</c:v>
                </c:pt>
                <c:pt idx="9043">
                  <c:v>9.8313850000000007E-7</c:v>
                </c:pt>
                <c:pt idx="9044">
                  <c:v>9.8638980000000005E-7</c:v>
                </c:pt>
                <c:pt idx="9045">
                  <c:v>9.8964119999999997E-7</c:v>
                </c:pt>
                <c:pt idx="9046">
                  <c:v>9.9289249999999996E-7</c:v>
                </c:pt>
                <c:pt idx="9047">
                  <c:v>9.9614379999999994E-7</c:v>
                </c:pt>
                <c:pt idx="9048">
                  <c:v>9.9939520000000007E-7</c:v>
                </c:pt>
                <c:pt idx="9049">
                  <c:v>1.0026459999999999E-6</c:v>
                </c:pt>
                <c:pt idx="9050">
                  <c:v>9.6760660000000007E-7</c:v>
                </c:pt>
                <c:pt idx="9051">
                  <c:v>9.7085440000000007E-7</c:v>
                </c:pt>
                <c:pt idx="9052">
                  <c:v>9.7410239999999994E-7</c:v>
                </c:pt>
                <c:pt idx="9053">
                  <c:v>9.773505999999999E-7</c:v>
                </c:pt>
                <c:pt idx="9054">
                  <c:v>9.8059880000000007E-7</c:v>
                </c:pt>
                <c:pt idx="9055">
                  <c:v>9.8384719999999991E-7</c:v>
                </c:pt>
                <c:pt idx="9056">
                  <c:v>9.870956999999999E-7</c:v>
                </c:pt>
                <c:pt idx="9057">
                  <c:v>9.903441999999999E-7</c:v>
                </c:pt>
                <c:pt idx="9058">
                  <c:v>9.9359280000000004E-7</c:v>
                </c:pt>
                <c:pt idx="9059">
                  <c:v>9.9684139999999997E-7</c:v>
                </c:pt>
                <c:pt idx="9060">
                  <c:v>1.0000899999999999E-6</c:v>
                </c:pt>
                <c:pt idx="9061">
                  <c:v>9.6552289999999996E-7</c:v>
                </c:pt>
                <c:pt idx="9062">
                  <c:v>9.6876789999999996E-7</c:v>
                </c:pt>
                <c:pt idx="9063">
                  <c:v>9.720129999999999E-7</c:v>
                </c:pt>
                <c:pt idx="9064">
                  <c:v>9.7525829999999993E-7</c:v>
                </c:pt>
                <c:pt idx="9065">
                  <c:v>9.7850380000000005E-7</c:v>
                </c:pt>
                <c:pt idx="9066">
                  <c:v>9.817493999999999E-7</c:v>
                </c:pt>
                <c:pt idx="9067">
                  <c:v>9.849950999999999E-7</c:v>
                </c:pt>
                <c:pt idx="9068">
                  <c:v>9.8824090000000005E-7</c:v>
                </c:pt>
                <c:pt idx="9069">
                  <c:v>9.9148669999999999E-7</c:v>
                </c:pt>
                <c:pt idx="9070">
                  <c:v>9.9473249999999992E-7</c:v>
                </c:pt>
                <c:pt idx="9071">
                  <c:v>9.9797830000000007E-7</c:v>
                </c:pt>
                <c:pt idx="9072">
                  <c:v>1.0012240000000001E-6</c:v>
                </c:pt>
                <c:pt idx="9073">
                  <c:v>9.6638250000000002E-7</c:v>
                </c:pt>
                <c:pt idx="9074">
                  <c:v>9.6962470000000003E-7</c:v>
                </c:pt>
                <c:pt idx="9075">
                  <c:v>9.7286699999999997E-7</c:v>
                </c:pt>
                <c:pt idx="9076">
                  <c:v>9.7610959999999995E-7</c:v>
                </c:pt>
                <c:pt idx="9077">
                  <c:v>9.7935219999999993E-7</c:v>
                </c:pt>
                <c:pt idx="9078">
                  <c:v>9.8259499999999999E-7</c:v>
                </c:pt>
                <c:pt idx="9079">
                  <c:v>9.858379E-7</c:v>
                </c:pt>
                <c:pt idx="9080">
                  <c:v>9.8908089999999994E-7</c:v>
                </c:pt>
                <c:pt idx="9081">
                  <c:v>9.9232400000000004E-7</c:v>
                </c:pt>
                <c:pt idx="9082">
                  <c:v>9.9556709999999992E-7</c:v>
                </c:pt>
                <c:pt idx="9083">
                  <c:v>9.9881020000000002E-7</c:v>
                </c:pt>
                <c:pt idx="9084">
                  <c:v>1.0020530000000001E-6</c:v>
                </c:pt>
                <c:pt idx="9085">
                  <c:v>9.6706939999999998E-7</c:v>
                </c:pt>
                <c:pt idx="9086">
                  <c:v>9.7030910000000003E-7</c:v>
                </c:pt>
                <c:pt idx="9087">
                  <c:v>9.7354890000000001E-7</c:v>
                </c:pt>
                <c:pt idx="9088">
                  <c:v>9.7678890000000009E-7</c:v>
                </c:pt>
                <c:pt idx="9089">
                  <c:v>9.8002889999999995E-7</c:v>
                </c:pt>
                <c:pt idx="9090">
                  <c:v>9.832690999999999E-7</c:v>
                </c:pt>
                <c:pt idx="9091">
                  <c:v>9.8650930000000007E-7</c:v>
                </c:pt>
                <c:pt idx="9092">
                  <c:v>9.8974950000000002E-7</c:v>
                </c:pt>
                <c:pt idx="9093">
                  <c:v>9.9298979999999991E-7</c:v>
                </c:pt>
                <c:pt idx="9094">
                  <c:v>9.9623000000000007E-7</c:v>
                </c:pt>
                <c:pt idx="9095">
                  <c:v>9.9947020000000003E-7</c:v>
                </c:pt>
                <c:pt idx="9096">
                  <c:v>1.00271E-6</c:v>
                </c:pt>
                <c:pt idx="9097">
                  <c:v>9.6749079999999993E-7</c:v>
                </c:pt>
                <c:pt idx="9098">
                  <c:v>9.7072730000000001E-7</c:v>
                </c:pt>
                <c:pt idx="9099">
                  <c:v>9.7396390000000003E-7</c:v>
                </c:pt>
                <c:pt idx="9100">
                  <c:v>9.7720059999999999E-7</c:v>
                </c:pt>
                <c:pt idx="9101">
                  <c:v>9.804373999999999E-7</c:v>
                </c:pt>
                <c:pt idx="9102">
                  <c:v>9.836744000000001E-7</c:v>
                </c:pt>
                <c:pt idx="9103">
                  <c:v>9.8691150000000003E-7</c:v>
                </c:pt>
                <c:pt idx="9104">
                  <c:v>9.9014859999999996E-7</c:v>
                </c:pt>
                <c:pt idx="9105">
                  <c:v>9.933857000000001E-7</c:v>
                </c:pt>
                <c:pt idx="9106">
                  <c:v>9.9662270000000009E-7</c:v>
                </c:pt>
                <c:pt idx="9107">
                  <c:v>9.9985970000000008E-7</c:v>
                </c:pt>
                <c:pt idx="9108">
                  <c:v>1.0030970000000001E-6</c:v>
                </c:pt>
                <c:pt idx="9109">
                  <c:v>9.6776459999999999E-7</c:v>
                </c:pt>
                <c:pt idx="9110">
                  <c:v>9.7099779999999996E-7</c:v>
                </c:pt>
                <c:pt idx="9111">
                  <c:v>9.7423120000000002E-7</c:v>
                </c:pt>
                <c:pt idx="9112">
                  <c:v>9.7746470000000002E-7</c:v>
                </c:pt>
                <c:pt idx="9113">
                  <c:v>9.8069829999999996E-7</c:v>
                </c:pt>
                <c:pt idx="9114">
                  <c:v>9.8393200000000005E-7</c:v>
                </c:pt>
                <c:pt idx="9115">
                  <c:v>9.8716580000000008E-7</c:v>
                </c:pt>
                <c:pt idx="9116">
                  <c:v>9.9039970000000005E-7</c:v>
                </c:pt>
                <c:pt idx="9117">
                  <c:v>9.9363350000000008E-7</c:v>
                </c:pt>
                <c:pt idx="9118">
                  <c:v>9.9686740000000005E-7</c:v>
                </c:pt>
                <c:pt idx="9119">
                  <c:v>1.000101E-6</c:v>
                </c:pt>
                <c:pt idx="9120">
                  <c:v>9.6543999999999994E-7</c:v>
                </c:pt>
                <c:pt idx="9121">
                  <c:v>9.6867039999999992E-7</c:v>
                </c:pt>
                <c:pt idx="9122">
                  <c:v>9.7190090000000005E-7</c:v>
                </c:pt>
                <c:pt idx="9123">
                  <c:v>9.7513160000000006E-7</c:v>
                </c:pt>
                <c:pt idx="9124">
                  <c:v>9.7836260000000009E-7</c:v>
                </c:pt>
                <c:pt idx="9125">
                  <c:v>9.8159349999999998E-7</c:v>
                </c:pt>
                <c:pt idx="9126">
                  <c:v>9.8482459999999996E-7</c:v>
                </c:pt>
                <c:pt idx="9127">
                  <c:v>9.8805580000000009E-7</c:v>
                </c:pt>
                <c:pt idx="9128">
                  <c:v>9.91287E-7</c:v>
                </c:pt>
                <c:pt idx="9129">
                  <c:v>9.9451819999999992E-7</c:v>
                </c:pt>
                <c:pt idx="9130">
                  <c:v>9.9774930000000011E-7</c:v>
                </c:pt>
                <c:pt idx="9131">
                  <c:v>1.0009799999999999E-6</c:v>
                </c:pt>
                <c:pt idx="9132">
                  <c:v>9.6610209999999994E-7</c:v>
                </c:pt>
                <c:pt idx="9133">
                  <c:v>9.6932969999999993E-7</c:v>
                </c:pt>
                <c:pt idx="9134">
                  <c:v>9.7255759999999994E-7</c:v>
                </c:pt>
                <c:pt idx="9135">
                  <c:v>9.7578549999999996E-7</c:v>
                </c:pt>
                <c:pt idx="9136">
                  <c:v>9.7901360000000007E-7</c:v>
                </c:pt>
                <c:pt idx="9137">
                  <c:v>9.8224169999999996E-7</c:v>
                </c:pt>
                <c:pt idx="9138">
                  <c:v>9.8546999999999994E-7</c:v>
                </c:pt>
                <c:pt idx="9139">
                  <c:v>9.8869829999999993E-7</c:v>
                </c:pt>
                <c:pt idx="9140">
                  <c:v>9.9192659999999991E-7</c:v>
                </c:pt>
                <c:pt idx="9141">
                  <c:v>9.951548999999999E-7</c:v>
                </c:pt>
                <c:pt idx="9142">
                  <c:v>9.9838309999999994E-7</c:v>
                </c:pt>
                <c:pt idx="9143">
                  <c:v>1.001611E-6</c:v>
                </c:pt>
                <c:pt idx="9144">
                  <c:v>9.6653930000000003E-7</c:v>
                </c:pt>
                <c:pt idx="9145">
                  <c:v>9.6976400000000008E-7</c:v>
                </c:pt>
                <c:pt idx="9146">
                  <c:v>9.7298880000000007E-7</c:v>
                </c:pt>
                <c:pt idx="9147">
                  <c:v>9.7621379999999995E-7</c:v>
                </c:pt>
                <c:pt idx="9148">
                  <c:v>9.7943880000000003E-7</c:v>
                </c:pt>
                <c:pt idx="9149">
                  <c:v>9.8266399999999999E-7</c:v>
                </c:pt>
                <c:pt idx="9150">
                  <c:v>9.858893000000001E-7</c:v>
                </c:pt>
                <c:pt idx="9151">
                  <c:v>9.8911469999999994E-7</c:v>
                </c:pt>
                <c:pt idx="9152">
                  <c:v>9.923401E-7</c:v>
                </c:pt>
                <c:pt idx="9153">
                  <c:v>9.955653999999999E-7</c:v>
                </c:pt>
                <c:pt idx="9154">
                  <c:v>9.9879070000000001E-7</c:v>
                </c:pt>
                <c:pt idx="9155">
                  <c:v>1.0020159999999999E-6</c:v>
                </c:pt>
                <c:pt idx="9156">
                  <c:v>9.6680580000000008E-7</c:v>
                </c:pt>
                <c:pt idx="9157">
                  <c:v>9.700273999999999E-7</c:v>
                </c:pt>
                <c:pt idx="9158">
                  <c:v>9.7324920000000002E-7</c:v>
                </c:pt>
                <c:pt idx="9159">
                  <c:v>9.7647110000000008E-7</c:v>
                </c:pt>
                <c:pt idx="9160">
                  <c:v>9.7969310000000008E-7</c:v>
                </c:pt>
                <c:pt idx="9161">
                  <c:v>9.8291520000000002E-7</c:v>
                </c:pt>
                <c:pt idx="9162">
                  <c:v>9.861373999999999E-7</c:v>
                </c:pt>
                <c:pt idx="9163">
                  <c:v>9.8935959999999999E-7</c:v>
                </c:pt>
                <c:pt idx="9164">
                  <c:v>9.9258190000000002E-7</c:v>
                </c:pt>
                <c:pt idx="9165">
                  <c:v>9.958040999999999E-7</c:v>
                </c:pt>
                <c:pt idx="9166">
                  <c:v>9.9902629999999999E-7</c:v>
                </c:pt>
                <c:pt idx="9167">
                  <c:v>1.002248E-6</c:v>
                </c:pt>
                <c:pt idx="9168">
                  <c:v>9.6694889999999994E-7</c:v>
                </c:pt>
                <c:pt idx="9169">
                  <c:v>9.7016730000000001E-7</c:v>
                </c:pt>
                <c:pt idx="9170">
                  <c:v>9.733859999999999E-7</c:v>
                </c:pt>
                <c:pt idx="9171">
                  <c:v>9.766047E-7</c:v>
                </c:pt>
                <c:pt idx="9172">
                  <c:v>9.7982359999999998E-7</c:v>
                </c:pt>
                <c:pt idx="9173">
                  <c:v>9.830425999999999E-7</c:v>
                </c:pt>
                <c:pt idx="9174">
                  <c:v>9.862617999999999E-7</c:v>
                </c:pt>
                <c:pt idx="9175">
                  <c:v>9.8948089999999997E-7</c:v>
                </c:pt>
                <c:pt idx="9176">
                  <c:v>9.9270000000000004E-7</c:v>
                </c:pt>
                <c:pt idx="9177">
                  <c:v>9.9591920000000005E-7</c:v>
                </c:pt>
                <c:pt idx="9178">
                  <c:v>9.9913829999999991E-7</c:v>
                </c:pt>
                <c:pt idx="9179">
                  <c:v>1.002357E-6</c:v>
                </c:pt>
                <c:pt idx="9180">
                  <c:v>9.6711269999999993E-7</c:v>
                </c:pt>
                <c:pt idx="9181">
                  <c:v>9.7032839999999995E-7</c:v>
                </c:pt>
                <c:pt idx="9182">
                  <c:v>9.735441999999999E-7</c:v>
                </c:pt>
                <c:pt idx="9183">
                  <c:v>9.7676019999999995E-7</c:v>
                </c:pt>
                <c:pt idx="9184">
                  <c:v>9.7997629999999994E-7</c:v>
                </c:pt>
                <c:pt idx="9185">
                  <c:v>9.8319239999999992E-7</c:v>
                </c:pt>
                <c:pt idx="9186">
                  <c:v>9.8640860000000006E-7</c:v>
                </c:pt>
                <c:pt idx="9187">
                  <c:v>9.8962489999999992E-7</c:v>
                </c:pt>
                <c:pt idx="9188">
                  <c:v>9.928412E-7</c:v>
                </c:pt>
                <c:pt idx="9189">
                  <c:v>9.9605739999999993E-7</c:v>
                </c:pt>
                <c:pt idx="9190">
                  <c:v>9.9927360000000006E-7</c:v>
                </c:pt>
                <c:pt idx="9191">
                  <c:v>1.0024900000000001E-6</c:v>
                </c:pt>
                <c:pt idx="9192">
                  <c:v>9.671187000000001E-7</c:v>
                </c:pt>
                <c:pt idx="9193">
                  <c:v>9.7033130000000009E-7</c:v>
                </c:pt>
                <c:pt idx="9194">
                  <c:v>9.7354390000000009E-7</c:v>
                </c:pt>
                <c:pt idx="9195">
                  <c:v>9.7675669999999996E-7</c:v>
                </c:pt>
                <c:pt idx="9196">
                  <c:v>9.7996959999999998E-7</c:v>
                </c:pt>
                <c:pt idx="9197">
                  <c:v>9.831827000000001E-7</c:v>
                </c:pt>
                <c:pt idx="9198">
                  <c:v>9.8639589999999994E-7</c:v>
                </c:pt>
                <c:pt idx="9199">
                  <c:v>9.8960919999999994E-7</c:v>
                </c:pt>
                <c:pt idx="9200">
                  <c:v>9.9282239999999999E-7</c:v>
                </c:pt>
                <c:pt idx="9201">
                  <c:v>9.9603560000000004E-7</c:v>
                </c:pt>
                <c:pt idx="9202">
                  <c:v>9.9924869999999995E-7</c:v>
                </c:pt>
                <c:pt idx="9203">
                  <c:v>1.0024619999999999E-6</c:v>
                </c:pt>
                <c:pt idx="9204">
                  <c:v>9.6711339999999993E-7</c:v>
                </c:pt>
                <c:pt idx="9205">
                  <c:v>9.703228999999999E-7</c:v>
                </c:pt>
                <c:pt idx="9206">
                  <c:v>9.7353259999999996E-7</c:v>
                </c:pt>
                <c:pt idx="9207">
                  <c:v>9.7674239999999997E-7</c:v>
                </c:pt>
                <c:pt idx="9208">
                  <c:v>9.7995240000000006E-7</c:v>
                </c:pt>
                <c:pt idx="9209">
                  <c:v>9.8316239999999994E-7</c:v>
                </c:pt>
                <c:pt idx="9210">
                  <c:v>9.8637259999999991E-7</c:v>
                </c:pt>
                <c:pt idx="9211">
                  <c:v>9.8958269999999995E-7</c:v>
                </c:pt>
                <c:pt idx="9212">
                  <c:v>9.9279289999999992E-7</c:v>
                </c:pt>
                <c:pt idx="9213">
                  <c:v>9.9600299999999995E-7</c:v>
                </c:pt>
                <c:pt idx="9214">
                  <c:v>9.9921319999999992E-7</c:v>
                </c:pt>
                <c:pt idx="9215">
                  <c:v>1.0024229999999999E-6</c:v>
                </c:pt>
                <c:pt idx="9216">
                  <c:v>9.6707620000000009E-7</c:v>
                </c:pt>
                <c:pt idx="9217">
                  <c:v>9.7028279999999992E-7</c:v>
                </c:pt>
                <c:pt idx="9218">
                  <c:v>9.7348939999999996E-7</c:v>
                </c:pt>
                <c:pt idx="9219">
                  <c:v>9.7669620000000009E-7</c:v>
                </c:pt>
                <c:pt idx="9220">
                  <c:v>9.7990309999999995E-7</c:v>
                </c:pt>
                <c:pt idx="9221">
                  <c:v>9.8311009999999996E-7</c:v>
                </c:pt>
                <c:pt idx="9222">
                  <c:v>9.8631719999999991E-7</c:v>
                </c:pt>
                <c:pt idx="9223">
                  <c:v>9.8952440000000001E-7</c:v>
                </c:pt>
                <c:pt idx="9224">
                  <c:v>9.927315999999999E-7</c:v>
                </c:pt>
                <c:pt idx="9225">
                  <c:v>9.959388E-7</c:v>
                </c:pt>
                <c:pt idx="9226">
                  <c:v>9.991460000000001E-7</c:v>
                </c:pt>
                <c:pt idx="9227">
                  <c:v>1.0023529999999999E-6</c:v>
                </c:pt>
                <c:pt idx="9228">
                  <c:v>9.6702820000000003E-7</c:v>
                </c:pt>
                <c:pt idx="9229">
                  <c:v>9.7023200000000008E-7</c:v>
                </c:pt>
                <c:pt idx="9230">
                  <c:v>9.7343590000000007E-7</c:v>
                </c:pt>
                <c:pt idx="9231">
                  <c:v>9.7663999999999994E-7</c:v>
                </c:pt>
                <c:pt idx="9232">
                  <c:v>9.7984419999999995E-7</c:v>
                </c:pt>
                <c:pt idx="9233">
                  <c:v>9.8304849999999991E-7</c:v>
                </c:pt>
                <c:pt idx="9234">
                  <c:v>9.8625290000000002E-7</c:v>
                </c:pt>
                <c:pt idx="9235">
                  <c:v>9.8945740000000007E-7</c:v>
                </c:pt>
                <c:pt idx="9236">
                  <c:v>9.9266179999999996E-7</c:v>
                </c:pt>
                <c:pt idx="9237">
                  <c:v>9.9586630000000001E-7</c:v>
                </c:pt>
                <c:pt idx="9238">
                  <c:v>9.990706999999999E-7</c:v>
                </c:pt>
                <c:pt idx="9239">
                  <c:v>1.0022750000000001E-6</c:v>
                </c:pt>
                <c:pt idx="9240">
                  <c:v>9.6687399999999993E-7</c:v>
                </c:pt>
                <c:pt idx="9241">
                  <c:v>9.7007490000000004E-7</c:v>
                </c:pt>
                <c:pt idx="9242">
                  <c:v>9.7327570000000001E-7</c:v>
                </c:pt>
                <c:pt idx="9243">
                  <c:v>9.7647659999999991E-7</c:v>
                </c:pt>
                <c:pt idx="9244">
                  <c:v>9.7967769999999991E-7</c:v>
                </c:pt>
                <c:pt idx="9245">
                  <c:v>9.8287879999999991E-7</c:v>
                </c:pt>
                <c:pt idx="9246">
                  <c:v>9.8608000000000005E-7</c:v>
                </c:pt>
                <c:pt idx="9247">
                  <c:v>9.8928129999999993E-7</c:v>
                </c:pt>
                <c:pt idx="9248">
                  <c:v>9.9248250000000007E-7</c:v>
                </c:pt>
                <c:pt idx="9249">
                  <c:v>9.9568379999999995E-7</c:v>
                </c:pt>
                <c:pt idx="9250">
                  <c:v>9.9888489999999994E-7</c:v>
                </c:pt>
                <c:pt idx="9251">
                  <c:v>1.0020859999999999E-6</c:v>
                </c:pt>
                <c:pt idx="9252">
                  <c:v>9.667565999999999E-7</c:v>
                </c:pt>
                <c:pt idx="9253">
                  <c:v>9.6995430000000006E-7</c:v>
                </c:pt>
                <c:pt idx="9254">
                  <c:v>9.7315209999999994E-7</c:v>
                </c:pt>
                <c:pt idx="9255">
                  <c:v>9.7634999999999998E-7</c:v>
                </c:pt>
                <c:pt idx="9256">
                  <c:v>9.7954799999999995E-7</c:v>
                </c:pt>
                <c:pt idx="9257">
                  <c:v>9.8274599999999992E-7</c:v>
                </c:pt>
                <c:pt idx="9258">
                  <c:v>9.8594419999999999E-7</c:v>
                </c:pt>
                <c:pt idx="9259">
                  <c:v>9.8914249999999999E-7</c:v>
                </c:pt>
                <c:pt idx="9260">
                  <c:v>9.9234070000000006E-7</c:v>
                </c:pt>
                <c:pt idx="9261">
                  <c:v>9.955391E-7</c:v>
                </c:pt>
                <c:pt idx="9262">
                  <c:v>9.9873730000000006E-7</c:v>
                </c:pt>
                <c:pt idx="9263">
                  <c:v>1.001936E-6</c:v>
                </c:pt>
                <c:pt idx="9264">
                  <c:v>9.6659549999999997E-7</c:v>
                </c:pt>
                <c:pt idx="9265">
                  <c:v>9.6979020000000004E-7</c:v>
                </c:pt>
                <c:pt idx="9266">
                  <c:v>9.7298509999999999E-7</c:v>
                </c:pt>
                <c:pt idx="9267">
                  <c:v>9.7618010000000009E-7</c:v>
                </c:pt>
                <c:pt idx="9268">
                  <c:v>9.7937519999999992E-7</c:v>
                </c:pt>
                <c:pt idx="9269">
                  <c:v>9.8257050000000006E-7</c:v>
                </c:pt>
                <c:pt idx="9270">
                  <c:v>9.8576579999999998E-7</c:v>
                </c:pt>
                <c:pt idx="9271">
                  <c:v>9.8896120000000005E-7</c:v>
                </c:pt>
                <c:pt idx="9272">
                  <c:v>9.9215649999999997E-7</c:v>
                </c:pt>
                <c:pt idx="9273">
                  <c:v>9.9535190000000004E-7</c:v>
                </c:pt>
                <c:pt idx="9274">
                  <c:v>9.9854719999999996E-7</c:v>
                </c:pt>
                <c:pt idx="9275">
                  <c:v>1.001742E-6</c:v>
                </c:pt>
                <c:pt idx="9276">
                  <c:v>9.6643930000000002E-7</c:v>
                </c:pt>
                <c:pt idx="9277">
                  <c:v>9.696312000000001E-7</c:v>
                </c:pt>
                <c:pt idx="9278">
                  <c:v>9.7282309999999997E-7</c:v>
                </c:pt>
                <c:pt idx="9279">
                  <c:v>9.7601519999999993E-7</c:v>
                </c:pt>
                <c:pt idx="9280">
                  <c:v>9.7920749999999998E-7</c:v>
                </c:pt>
                <c:pt idx="9281">
                  <c:v>9.8239980000000002E-7</c:v>
                </c:pt>
                <c:pt idx="9282">
                  <c:v>9.8559220000000001E-7</c:v>
                </c:pt>
                <c:pt idx="9283">
                  <c:v>9.8878480000000009E-7</c:v>
                </c:pt>
                <c:pt idx="9284">
                  <c:v>9.9197720000000008E-7</c:v>
                </c:pt>
                <c:pt idx="9285">
                  <c:v>9.9516970000000001E-7</c:v>
                </c:pt>
                <c:pt idx="9286">
                  <c:v>9.9836219999999993E-7</c:v>
                </c:pt>
                <c:pt idx="9287">
                  <c:v>1.0015550000000001E-6</c:v>
                </c:pt>
                <c:pt idx="9288">
                  <c:v>9.6624510000000008E-7</c:v>
                </c:pt>
                <c:pt idx="9289">
                  <c:v>9.6943400000000008E-7</c:v>
                </c:pt>
                <c:pt idx="9290">
                  <c:v>9.7262300000000001E-7</c:v>
                </c:pt>
                <c:pt idx="9291">
                  <c:v>9.758121000000001E-7</c:v>
                </c:pt>
                <c:pt idx="9292">
                  <c:v>9.7900140000000007E-7</c:v>
                </c:pt>
                <c:pt idx="9293">
                  <c:v>9.8219070000000003E-7</c:v>
                </c:pt>
                <c:pt idx="9294">
                  <c:v>9.8538020000000009E-7</c:v>
                </c:pt>
                <c:pt idx="9295">
                  <c:v>9.8856969999999993E-7</c:v>
                </c:pt>
                <c:pt idx="9296">
                  <c:v>9.9175919999999999E-7</c:v>
                </c:pt>
                <c:pt idx="9297">
                  <c:v>9.9494870000000005E-7</c:v>
                </c:pt>
                <c:pt idx="9298">
                  <c:v>9.981382000000001E-7</c:v>
                </c:pt>
                <c:pt idx="9299">
                  <c:v>1.001328E-6</c:v>
                </c:pt>
                <c:pt idx="9300">
                  <c:v>9.6598560000000001E-7</c:v>
                </c:pt>
                <c:pt idx="9301">
                  <c:v>9.6917149999999992E-7</c:v>
                </c:pt>
                <c:pt idx="9302">
                  <c:v>9.7235740000000005E-7</c:v>
                </c:pt>
                <c:pt idx="9303">
                  <c:v>9.7554339999999991E-7</c:v>
                </c:pt>
                <c:pt idx="9304">
                  <c:v>9.7872960000000006E-7</c:v>
                </c:pt>
                <c:pt idx="9305">
                  <c:v>9.8191589999999994E-7</c:v>
                </c:pt>
                <c:pt idx="9306">
                  <c:v>9.8510220000000004E-7</c:v>
                </c:pt>
                <c:pt idx="9307">
                  <c:v>9.8828860000000007E-7</c:v>
                </c:pt>
                <c:pt idx="9308">
                  <c:v>9.9147510000000005E-7</c:v>
                </c:pt>
                <c:pt idx="9309">
                  <c:v>9.9466150000000008E-7</c:v>
                </c:pt>
                <c:pt idx="9310">
                  <c:v>9.9784779999999997E-7</c:v>
                </c:pt>
                <c:pt idx="9311">
                  <c:v>1.0010339999999999E-6</c:v>
                </c:pt>
                <c:pt idx="9312">
                  <c:v>9.6575000000000003E-7</c:v>
                </c:pt>
                <c:pt idx="9313">
                  <c:v>9.6893279999999992E-7</c:v>
                </c:pt>
                <c:pt idx="9314">
                  <c:v>9.721157999999999E-7</c:v>
                </c:pt>
                <c:pt idx="9315">
                  <c:v>9.7529890000000004E-7</c:v>
                </c:pt>
                <c:pt idx="9316">
                  <c:v>9.784820999999999E-7</c:v>
                </c:pt>
                <c:pt idx="9317">
                  <c:v>9.8166529999999997E-7</c:v>
                </c:pt>
                <c:pt idx="9318">
                  <c:v>9.8484869999999992E-7</c:v>
                </c:pt>
                <c:pt idx="9319">
                  <c:v>9.8803220000000003E-7</c:v>
                </c:pt>
                <c:pt idx="9320">
                  <c:v>9.9121559999999998E-7</c:v>
                </c:pt>
                <c:pt idx="9321">
                  <c:v>9.9439899999999993E-7</c:v>
                </c:pt>
                <c:pt idx="9322">
                  <c:v>9.9758229999999994E-7</c:v>
                </c:pt>
                <c:pt idx="9323">
                  <c:v>1.0007659999999999E-6</c:v>
                </c:pt>
                <c:pt idx="9324">
                  <c:v>9.6554239999999997E-7</c:v>
                </c:pt>
                <c:pt idx="9325">
                  <c:v>9.6872250000000002E-7</c:v>
                </c:pt>
                <c:pt idx="9326">
                  <c:v>9.7190260000000008E-7</c:v>
                </c:pt>
                <c:pt idx="9327">
                  <c:v>9.7508280000000007E-7</c:v>
                </c:pt>
                <c:pt idx="9328">
                  <c:v>9.7826319999999993E-7</c:v>
                </c:pt>
                <c:pt idx="9329">
                  <c:v>9.8144360000000001E-7</c:v>
                </c:pt>
                <c:pt idx="9330">
                  <c:v>9.8462410000000003E-7</c:v>
                </c:pt>
                <c:pt idx="9331">
                  <c:v>9.8780469999999999E-7</c:v>
                </c:pt>
                <c:pt idx="9332">
                  <c:v>9.9098529999999995E-7</c:v>
                </c:pt>
                <c:pt idx="9333">
                  <c:v>9.9416589999999991E-7</c:v>
                </c:pt>
                <c:pt idx="9334">
                  <c:v>9.9734639999999993E-7</c:v>
                </c:pt>
                <c:pt idx="9335">
                  <c:v>1.0005270000000001E-6</c:v>
                </c:pt>
                <c:pt idx="9336">
                  <c:v>9.6529299999999991E-7</c:v>
                </c:pt>
                <c:pt idx="9337">
                  <c:v>9.684699E-7</c:v>
                </c:pt>
                <c:pt idx="9338">
                  <c:v>9.7164699999999997E-7</c:v>
                </c:pt>
                <c:pt idx="9339">
                  <c:v>9.7482430000000002E-7</c:v>
                </c:pt>
                <c:pt idx="9340">
                  <c:v>9.7800160000000008E-7</c:v>
                </c:pt>
                <c:pt idx="9341">
                  <c:v>9.8117910000000002E-7</c:v>
                </c:pt>
                <c:pt idx="9342">
                  <c:v>9.843566999999999E-7</c:v>
                </c:pt>
                <c:pt idx="9343">
                  <c:v>9.8753429999999998E-7</c:v>
                </c:pt>
                <c:pt idx="9344">
                  <c:v>9.9071179999999992E-7</c:v>
                </c:pt>
                <c:pt idx="9345">
                  <c:v>9.9388930000000007E-7</c:v>
                </c:pt>
                <c:pt idx="9346">
                  <c:v>9.9706670000000007E-7</c:v>
                </c:pt>
                <c:pt idx="9347">
                  <c:v>1.0002439999999999E-6</c:v>
                </c:pt>
                <c:pt idx="9348">
                  <c:v>9.6501419999999992E-7</c:v>
                </c:pt>
                <c:pt idx="9349">
                  <c:v>9.6818799999999999E-7</c:v>
                </c:pt>
                <c:pt idx="9350">
                  <c:v>9.7136210000000008E-7</c:v>
                </c:pt>
                <c:pt idx="9351">
                  <c:v>9.7453640000000006E-7</c:v>
                </c:pt>
                <c:pt idx="9352">
                  <c:v>9.777106000000001E-7</c:v>
                </c:pt>
                <c:pt idx="9353">
                  <c:v>9.8088500000000001E-7</c:v>
                </c:pt>
                <c:pt idx="9354">
                  <c:v>9.8405950000000008E-7</c:v>
                </c:pt>
                <c:pt idx="9355">
                  <c:v>9.8723399999999993E-7</c:v>
                </c:pt>
                <c:pt idx="9356">
                  <c:v>9.904085E-7</c:v>
                </c:pt>
                <c:pt idx="9357">
                  <c:v>9.9358300000000006E-7</c:v>
                </c:pt>
                <c:pt idx="9358">
                  <c:v>9.9675749999999992E-7</c:v>
                </c:pt>
                <c:pt idx="9359">
                  <c:v>9.9993180000000011E-7</c:v>
                </c:pt>
                <c:pt idx="9360">
                  <c:v>1.0031059999999999E-6</c:v>
                </c:pt>
                <c:pt idx="9361">
                  <c:v>9.6727429999999999E-7</c:v>
                </c:pt>
                <c:pt idx="9362">
                  <c:v>9.7044509999999997E-7</c:v>
                </c:pt>
                <c:pt idx="9363">
                  <c:v>9.736159999999999E-7</c:v>
                </c:pt>
                <c:pt idx="9364">
                  <c:v>9.7678709999999991E-7</c:v>
                </c:pt>
                <c:pt idx="9365">
                  <c:v>9.7995819999999992E-7</c:v>
                </c:pt>
                <c:pt idx="9366">
                  <c:v>9.8312950000000003E-7</c:v>
                </c:pt>
                <c:pt idx="9367">
                  <c:v>9.8630069999999998E-7</c:v>
                </c:pt>
                <c:pt idx="9368">
                  <c:v>9.8947200000000009E-7</c:v>
                </c:pt>
                <c:pt idx="9369">
                  <c:v>9.9264320000000004E-7</c:v>
                </c:pt>
                <c:pt idx="9370">
                  <c:v>9.9581449999999993E-7</c:v>
                </c:pt>
                <c:pt idx="9371">
                  <c:v>9.989857000000001E-7</c:v>
                </c:pt>
                <c:pt idx="9372">
                  <c:v>1.002157E-6</c:v>
                </c:pt>
                <c:pt idx="9373">
                  <c:v>9.6648299999999993E-7</c:v>
                </c:pt>
                <c:pt idx="9374">
                  <c:v>9.6965050000000002E-7</c:v>
                </c:pt>
                <c:pt idx="9375">
                  <c:v>9.7281810000000004E-7</c:v>
                </c:pt>
                <c:pt idx="9376">
                  <c:v>9.759858E-7</c:v>
                </c:pt>
                <c:pt idx="9377">
                  <c:v>9.7915370000000006E-7</c:v>
                </c:pt>
                <c:pt idx="9378">
                  <c:v>9.8232170000000005E-7</c:v>
                </c:pt>
                <c:pt idx="9379">
                  <c:v>9.8548970000000004E-7</c:v>
                </c:pt>
                <c:pt idx="9380">
                  <c:v>9.8865779999999997E-7</c:v>
                </c:pt>
                <c:pt idx="9381">
                  <c:v>9.9182589999999991E-7</c:v>
                </c:pt>
                <c:pt idx="9382">
                  <c:v>9.9499400000000005E-7</c:v>
                </c:pt>
                <c:pt idx="9383">
                  <c:v>9.9816200000000004E-7</c:v>
                </c:pt>
                <c:pt idx="9384">
                  <c:v>1.00133E-6</c:v>
                </c:pt>
                <c:pt idx="9385">
                  <c:v>9.6585609999999993E-7</c:v>
                </c:pt>
                <c:pt idx="9386">
                  <c:v>9.6902070000000008E-7</c:v>
                </c:pt>
                <c:pt idx="9387">
                  <c:v>9.7218530000000002E-7</c:v>
                </c:pt>
                <c:pt idx="9388">
                  <c:v>9.7535010000000005E-7</c:v>
                </c:pt>
                <c:pt idx="9389">
                  <c:v>9.7851509999999996E-7</c:v>
                </c:pt>
                <c:pt idx="9390">
                  <c:v>9.8168010000000008E-7</c:v>
                </c:pt>
                <c:pt idx="9391">
                  <c:v>9.8484519999999993E-7</c:v>
                </c:pt>
                <c:pt idx="9392">
                  <c:v>9.8801039999999993E-7</c:v>
                </c:pt>
                <c:pt idx="9393">
                  <c:v>9.9117559999999993E-7</c:v>
                </c:pt>
                <c:pt idx="9394">
                  <c:v>9.9434079999999993E-7</c:v>
                </c:pt>
                <c:pt idx="9395">
                  <c:v>9.9750589999999999E-7</c:v>
                </c:pt>
                <c:pt idx="9396">
                  <c:v>1.0006710000000001E-6</c:v>
                </c:pt>
                <c:pt idx="9397">
                  <c:v>9.6532529999999997E-7</c:v>
                </c:pt>
                <c:pt idx="9398">
                  <c:v>9.6848690000000004E-7</c:v>
                </c:pt>
                <c:pt idx="9399">
                  <c:v>9.7164879999999993E-7</c:v>
                </c:pt>
                <c:pt idx="9400">
                  <c:v>9.7481079999999997E-7</c:v>
                </c:pt>
                <c:pt idx="9401">
                  <c:v>9.779730000000001E-7</c:v>
                </c:pt>
                <c:pt idx="9402">
                  <c:v>9.8113520000000001E-7</c:v>
                </c:pt>
                <c:pt idx="9403">
                  <c:v>9.8429760000000002E-7</c:v>
                </c:pt>
                <c:pt idx="9404">
                  <c:v>9.8746000000000003E-7</c:v>
                </c:pt>
                <c:pt idx="9405">
                  <c:v>9.9062249999999998E-7</c:v>
                </c:pt>
                <c:pt idx="9406">
                  <c:v>9.9378499999999992E-7</c:v>
                </c:pt>
                <c:pt idx="9407">
                  <c:v>9.9694739999999993E-7</c:v>
                </c:pt>
                <c:pt idx="9408">
                  <c:v>1.00011E-6</c:v>
                </c:pt>
                <c:pt idx="9409">
                  <c:v>9.6478839999999991E-7</c:v>
                </c:pt>
                <c:pt idx="9410">
                  <c:v>9.6794719999999999E-7</c:v>
                </c:pt>
                <c:pt idx="9411">
                  <c:v>9.7110610000000001E-7</c:v>
                </c:pt>
                <c:pt idx="9412">
                  <c:v>9.7426509999999996E-7</c:v>
                </c:pt>
                <c:pt idx="9413">
                  <c:v>9.7742430000000001E-7</c:v>
                </c:pt>
                <c:pt idx="9414">
                  <c:v>9.8058350000000005E-7</c:v>
                </c:pt>
                <c:pt idx="9415">
                  <c:v>9.8374280000000004E-7</c:v>
                </c:pt>
                <c:pt idx="9416">
                  <c:v>9.8690219999999996E-7</c:v>
                </c:pt>
                <c:pt idx="9417">
                  <c:v>9.900616000000001E-7</c:v>
                </c:pt>
                <c:pt idx="9418">
                  <c:v>9.9322090000000008E-7</c:v>
                </c:pt>
                <c:pt idx="9419">
                  <c:v>9.9638020000000007E-7</c:v>
                </c:pt>
                <c:pt idx="9420">
                  <c:v>9.995393999999999E-7</c:v>
                </c:pt>
                <c:pt idx="9421">
                  <c:v>1.0026989999999999E-6</c:v>
                </c:pt>
                <c:pt idx="9422">
                  <c:v>9.6682290000000006E-7</c:v>
                </c:pt>
                <c:pt idx="9423">
                  <c:v>9.6997859999999991E-7</c:v>
                </c:pt>
                <c:pt idx="9424">
                  <c:v>9.7313450000000005E-7</c:v>
                </c:pt>
                <c:pt idx="9425">
                  <c:v>9.7629049999999992E-7</c:v>
                </c:pt>
                <c:pt idx="9426">
                  <c:v>9.7944659999999995E-7</c:v>
                </c:pt>
                <c:pt idx="9427">
                  <c:v>9.8260269999999997E-7</c:v>
                </c:pt>
                <c:pt idx="9428">
                  <c:v>9.8575900000000009E-7</c:v>
                </c:pt>
                <c:pt idx="9429">
                  <c:v>9.8891529999999999E-7</c:v>
                </c:pt>
                <c:pt idx="9430">
                  <c:v>9.920716000000001E-7</c:v>
                </c:pt>
                <c:pt idx="9431">
                  <c:v>9.9522780000000007E-7</c:v>
                </c:pt>
                <c:pt idx="9432">
                  <c:v>9.9838409999999997E-7</c:v>
                </c:pt>
                <c:pt idx="9433">
                  <c:v>1.0015399999999999E-6</c:v>
                </c:pt>
                <c:pt idx="9434">
                  <c:v>9.6589730000000009E-7</c:v>
                </c:pt>
                <c:pt idx="9435">
                  <c:v>9.6904989999999991E-7</c:v>
                </c:pt>
                <c:pt idx="9436">
                  <c:v>9.7220249999999995E-7</c:v>
                </c:pt>
                <c:pt idx="9437">
                  <c:v>9.7535540000000001E-7</c:v>
                </c:pt>
                <c:pt idx="9438">
                  <c:v>9.7850830000000007E-7</c:v>
                </c:pt>
                <c:pt idx="9439">
                  <c:v>9.8166130000000007E-7</c:v>
                </c:pt>
                <c:pt idx="9440">
                  <c:v>9.8481449999999995E-7</c:v>
                </c:pt>
                <c:pt idx="9441">
                  <c:v>9.8796770000000005E-7</c:v>
                </c:pt>
                <c:pt idx="9442">
                  <c:v>9.9112089999999993E-7</c:v>
                </c:pt>
                <c:pt idx="9443">
                  <c:v>9.9427410000000002E-7</c:v>
                </c:pt>
                <c:pt idx="9444">
                  <c:v>9.9742719999999996E-7</c:v>
                </c:pt>
                <c:pt idx="9445">
                  <c:v>1.0005800000000001E-6</c:v>
                </c:pt>
                <c:pt idx="9446">
                  <c:v>9.6514719999999999E-7</c:v>
                </c:pt>
                <c:pt idx="9447">
                  <c:v>9.6829679999999994E-7</c:v>
                </c:pt>
                <c:pt idx="9448">
                  <c:v>9.7144659999999998E-7</c:v>
                </c:pt>
                <c:pt idx="9449">
                  <c:v>9.7459649999999996E-7</c:v>
                </c:pt>
                <c:pt idx="9450">
                  <c:v>9.7774660000000003E-7</c:v>
                </c:pt>
                <c:pt idx="9451">
                  <c:v>9.808967000000001E-7</c:v>
                </c:pt>
                <c:pt idx="9452">
                  <c:v>9.840468999999999E-7</c:v>
                </c:pt>
                <c:pt idx="9453">
                  <c:v>9.8719720000000006E-7</c:v>
                </c:pt>
                <c:pt idx="9454">
                  <c:v>9.9034740000000007E-7</c:v>
                </c:pt>
                <c:pt idx="9455">
                  <c:v>9.9349779999999996E-7</c:v>
                </c:pt>
                <c:pt idx="9456">
                  <c:v>9.9664799999999997E-7</c:v>
                </c:pt>
                <c:pt idx="9457">
                  <c:v>9.9979810000000004E-7</c:v>
                </c:pt>
                <c:pt idx="9458">
                  <c:v>1.002948E-6</c:v>
                </c:pt>
                <c:pt idx="9459">
                  <c:v>9.6693909999999997E-7</c:v>
                </c:pt>
                <c:pt idx="9460">
                  <c:v>9.7008559999999989E-7</c:v>
                </c:pt>
                <c:pt idx="9461">
                  <c:v>9.7323210000000003E-7</c:v>
                </c:pt>
                <c:pt idx="9462">
                  <c:v>9.7637880000000005E-7</c:v>
                </c:pt>
                <c:pt idx="9463">
                  <c:v>9.7952560000000001E-7</c:v>
                </c:pt>
                <c:pt idx="9464">
                  <c:v>9.8267249999999991E-7</c:v>
                </c:pt>
                <c:pt idx="9465">
                  <c:v>9.8581940000000002E-7</c:v>
                </c:pt>
                <c:pt idx="9466">
                  <c:v>9.8896619999999997E-7</c:v>
                </c:pt>
                <c:pt idx="9467">
                  <c:v>9.9211320000000002E-7</c:v>
                </c:pt>
                <c:pt idx="9468">
                  <c:v>9.9526009999999992E-7</c:v>
                </c:pt>
                <c:pt idx="9469">
                  <c:v>9.9840690000000009E-7</c:v>
                </c:pt>
                <c:pt idx="9470">
                  <c:v>1.0015540000000001E-6</c:v>
                </c:pt>
                <c:pt idx="9471">
                  <c:v>9.659201E-7</c:v>
                </c:pt>
                <c:pt idx="9472">
                  <c:v>9.6906349999999991E-7</c:v>
                </c:pt>
                <c:pt idx="9473">
                  <c:v>9.7220699999999997E-7</c:v>
                </c:pt>
                <c:pt idx="9474">
                  <c:v>9.753506999999999E-7</c:v>
                </c:pt>
                <c:pt idx="9475">
                  <c:v>9.7849449999999999E-7</c:v>
                </c:pt>
                <c:pt idx="9476">
                  <c:v>9.8163830000000007E-7</c:v>
                </c:pt>
                <c:pt idx="9477">
                  <c:v>9.847822000000001E-7</c:v>
                </c:pt>
                <c:pt idx="9478">
                  <c:v>9.8792620000000007E-7</c:v>
                </c:pt>
                <c:pt idx="9479">
                  <c:v>9.9107020000000003E-7</c:v>
                </c:pt>
                <c:pt idx="9480">
                  <c:v>9.9421410000000006E-7</c:v>
                </c:pt>
                <c:pt idx="9481">
                  <c:v>9.9735800000000008E-7</c:v>
                </c:pt>
                <c:pt idx="9482">
                  <c:v>1.000502E-6</c:v>
                </c:pt>
                <c:pt idx="9483">
                  <c:v>9.6499249999999998E-7</c:v>
                </c:pt>
                <c:pt idx="9484">
                  <c:v>9.6813269999999992E-7</c:v>
                </c:pt>
                <c:pt idx="9485">
                  <c:v>9.712731999999999E-7</c:v>
                </c:pt>
                <c:pt idx="9486">
                  <c:v>9.7441370000000008E-7</c:v>
                </c:pt>
                <c:pt idx="9487">
                  <c:v>9.7755450000000009E-7</c:v>
                </c:pt>
                <c:pt idx="9488">
                  <c:v>9.8069530000000009E-7</c:v>
                </c:pt>
                <c:pt idx="9489">
                  <c:v>9.8383620000000003E-7</c:v>
                </c:pt>
                <c:pt idx="9490">
                  <c:v>9.8697719999999992E-7</c:v>
                </c:pt>
                <c:pt idx="9491">
                  <c:v>9.9011810000000007E-7</c:v>
                </c:pt>
                <c:pt idx="9492">
                  <c:v>9.9325909999999995E-7</c:v>
                </c:pt>
                <c:pt idx="9493">
                  <c:v>9.963999999999999E-7</c:v>
                </c:pt>
                <c:pt idx="9494">
                  <c:v>9.9954090000000005E-7</c:v>
                </c:pt>
                <c:pt idx="9495">
                  <c:v>1.0026820000000001E-6</c:v>
                </c:pt>
                <c:pt idx="9496">
                  <c:v>9.6665019999999997E-7</c:v>
                </c:pt>
                <c:pt idx="9497">
                  <c:v>9.6978719999999996E-7</c:v>
                </c:pt>
                <c:pt idx="9498">
                  <c:v>9.7292440000000003E-7</c:v>
                </c:pt>
                <c:pt idx="9499">
                  <c:v>9.7606170000000005E-7</c:v>
                </c:pt>
                <c:pt idx="9500">
                  <c:v>9.7919919999999994E-7</c:v>
                </c:pt>
                <c:pt idx="9501">
                  <c:v>9.8233670000000004E-7</c:v>
                </c:pt>
                <c:pt idx="9502">
                  <c:v>9.8547419999999993E-7</c:v>
                </c:pt>
                <c:pt idx="9503">
                  <c:v>9.8861179999999997E-7</c:v>
                </c:pt>
                <c:pt idx="9504">
                  <c:v>9.9174940000000002E-7</c:v>
                </c:pt>
                <c:pt idx="9505">
                  <c:v>9.9488700000000006E-7</c:v>
                </c:pt>
                <c:pt idx="9506">
                  <c:v>9.9802449999999995E-7</c:v>
                </c:pt>
                <c:pt idx="9507">
                  <c:v>1.0011620000000001E-6</c:v>
                </c:pt>
                <c:pt idx="9508">
                  <c:v>9.6547710000000006E-7</c:v>
                </c:pt>
                <c:pt idx="9509">
                  <c:v>9.6861109999999996E-7</c:v>
                </c:pt>
                <c:pt idx="9510">
                  <c:v>9.7174510000000007E-7</c:v>
                </c:pt>
                <c:pt idx="9511">
                  <c:v>9.7487930000000006E-7</c:v>
                </c:pt>
                <c:pt idx="9512">
                  <c:v>9.7801359999999999E-7</c:v>
                </c:pt>
                <c:pt idx="9513">
                  <c:v>9.8114800000000007E-7</c:v>
                </c:pt>
                <c:pt idx="9514">
                  <c:v>9.8428250000000009E-7</c:v>
                </c:pt>
                <c:pt idx="9515">
                  <c:v>9.8741710000000005E-7</c:v>
                </c:pt>
                <c:pt idx="9516">
                  <c:v>9.9055170000000001E-7</c:v>
                </c:pt>
                <c:pt idx="9517">
                  <c:v>9.9368629999999997E-7</c:v>
                </c:pt>
                <c:pt idx="9518">
                  <c:v>9.9682089999999993E-7</c:v>
                </c:pt>
                <c:pt idx="9519">
                  <c:v>9.9995530000000001E-7</c:v>
                </c:pt>
                <c:pt idx="9520">
                  <c:v>1.0030899999999999E-6</c:v>
                </c:pt>
                <c:pt idx="9521">
                  <c:v>9.6704170000000009E-7</c:v>
                </c:pt>
                <c:pt idx="9522">
                  <c:v>9.7017269999999991E-7</c:v>
                </c:pt>
                <c:pt idx="9523">
                  <c:v>9.7330380000000009E-7</c:v>
                </c:pt>
                <c:pt idx="9524">
                  <c:v>9.7643509999999993E-7</c:v>
                </c:pt>
                <c:pt idx="9525">
                  <c:v>9.7956639999999999E-7</c:v>
                </c:pt>
                <c:pt idx="9526">
                  <c:v>9.8269789999999993E-7</c:v>
                </c:pt>
                <c:pt idx="9527">
                  <c:v>9.8582940000000008E-7</c:v>
                </c:pt>
                <c:pt idx="9528">
                  <c:v>9.8896090000000002E-7</c:v>
                </c:pt>
                <c:pt idx="9529">
                  <c:v>9.920924999999999E-7</c:v>
                </c:pt>
                <c:pt idx="9530">
                  <c:v>9.9522409999999998E-7</c:v>
                </c:pt>
                <c:pt idx="9531">
                  <c:v>9.9835559999999992E-7</c:v>
                </c:pt>
                <c:pt idx="9532">
                  <c:v>1.0014869999999999E-6</c:v>
                </c:pt>
                <c:pt idx="9533">
                  <c:v>9.656940999999999E-7</c:v>
                </c:pt>
                <c:pt idx="9534">
                  <c:v>9.6882199999999991E-7</c:v>
                </c:pt>
                <c:pt idx="9535">
                  <c:v>9.7195000000000007E-7</c:v>
                </c:pt>
                <c:pt idx="9536">
                  <c:v>9.7507809999999996E-7</c:v>
                </c:pt>
                <c:pt idx="9537">
                  <c:v>9.7820629999999999E-7</c:v>
                </c:pt>
                <c:pt idx="9538">
                  <c:v>9.8133469999999991E-7</c:v>
                </c:pt>
                <c:pt idx="9539">
                  <c:v>9.8446319999999998E-7</c:v>
                </c:pt>
                <c:pt idx="9540">
                  <c:v>9.8759170000000004E-7</c:v>
                </c:pt>
                <c:pt idx="9541">
                  <c:v>9.907201999999999E-7</c:v>
                </c:pt>
                <c:pt idx="9542">
                  <c:v>9.938487999999999E-7</c:v>
                </c:pt>
                <c:pt idx="9543">
                  <c:v>9.9697729999999997E-7</c:v>
                </c:pt>
                <c:pt idx="9544">
                  <c:v>1.0001059999999999E-6</c:v>
                </c:pt>
                <c:pt idx="9545">
                  <c:v>9.646393000000001E-7</c:v>
                </c:pt>
                <c:pt idx="9546">
                  <c:v>9.677643999999999E-7</c:v>
                </c:pt>
                <c:pt idx="9547">
                  <c:v>9.7088960000000006E-7</c:v>
                </c:pt>
                <c:pt idx="9548">
                  <c:v>9.7401489999999996E-7</c:v>
                </c:pt>
                <c:pt idx="9549">
                  <c:v>9.7714050000000009E-7</c:v>
                </c:pt>
                <c:pt idx="9550">
                  <c:v>9.8026610000000002E-7</c:v>
                </c:pt>
                <c:pt idx="9551">
                  <c:v>9.8339180000000009E-7</c:v>
                </c:pt>
                <c:pt idx="9552">
                  <c:v>9.865176000000001E-7</c:v>
                </c:pt>
                <c:pt idx="9553">
                  <c:v>9.8964339999999991E-7</c:v>
                </c:pt>
                <c:pt idx="9554">
                  <c:v>9.9276919999999992E-7</c:v>
                </c:pt>
                <c:pt idx="9555">
                  <c:v>9.9589489999999999E-7</c:v>
                </c:pt>
                <c:pt idx="9556">
                  <c:v>9.9902049999999992E-7</c:v>
                </c:pt>
                <c:pt idx="9557">
                  <c:v>1.0021459999999999E-6</c:v>
                </c:pt>
                <c:pt idx="9558">
                  <c:v>9.6615819999999995E-7</c:v>
                </c:pt>
                <c:pt idx="9559">
                  <c:v>9.692801E-7</c:v>
                </c:pt>
                <c:pt idx="9560">
                  <c:v>9.7240219999999993E-7</c:v>
                </c:pt>
                <c:pt idx="9561">
                  <c:v>9.7552449999999996E-7</c:v>
                </c:pt>
                <c:pt idx="9562">
                  <c:v>9.7864679999999998E-7</c:v>
                </c:pt>
                <c:pt idx="9563">
                  <c:v>9.8176919999999994E-7</c:v>
                </c:pt>
                <c:pt idx="9564">
                  <c:v>9.8489170000000005E-7</c:v>
                </c:pt>
                <c:pt idx="9565">
                  <c:v>9.8801419999999995E-7</c:v>
                </c:pt>
                <c:pt idx="9566">
                  <c:v>9.9113659999999992E-7</c:v>
                </c:pt>
                <c:pt idx="9567">
                  <c:v>9.9425910000000003E-7</c:v>
                </c:pt>
                <c:pt idx="9568">
                  <c:v>9.9738149999999999E-7</c:v>
                </c:pt>
                <c:pt idx="9569">
                  <c:v>1.0005040000000001E-6</c:v>
                </c:pt>
                <c:pt idx="9570">
                  <c:v>9.6483620000000009E-7</c:v>
                </c:pt>
                <c:pt idx="9571">
                  <c:v>9.6795489999999997E-7</c:v>
                </c:pt>
                <c:pt idx="9572">
                  <c:v>9.7107379999999994E-7</c:v>
                </c:pt>
                <c:pt idx="9573">
                  <c:v>9.741929E-7</c:v>
                </c:pt>
                <c:pt idx="9574">
                  <c:v>9.773121E-7</c:v>
                </c:pt>
                <c:pt idx="9575">
                  <c:v>9.8043139999999994E-7</c:v>
                </c:pt>
                <c:pt idx="9576">
                  <c:v>9.8355080000000003E-7</c:v>
                </c:pt>
                <c:pt idx="9577">
                  <c:v>9.8667019999999991E-7</c:v>
                </c:pt>
                <c:pt idx="9578">
                  <c:v>9.8978969999999994E-7</c:v>
                </c:pt>
                <c:pt idx="9579">
                  <c:v>9.9290910000000003E-7</c:v>
                </c:pt>
                <c:pt idx="9580">
                  <c:v>9.9602849999999991E-7</c:v>
                </c:pt>
                <c:pt idx="9581">
                  <c:v>9.9914780000000006E-7</c:v>
                </c:pt>
                <c:pt idx="9582">
                  <c:v>1.0022670000000001E-6</c:v>
                </c:pt>
                <c:pt idx="9583">
                  <c:v>9.662453999999999E-7</c:v>
                </c:pt>
                <c:pt idx="9584">
                  <c:v>9.6936109999999991E-7</c:v>
                </c:pt>
                <c:pt idx="9585">
                  <c:v>9.7247700000000001E-7</c:v>
                </c:pt>
                <c:pt idx="9586">
                  <c:v>9.7559300000000005E-7</c:v>
                </c:pt>
                <c:pt idx="9587">
                  <c:v>9.7870900000000009E-7</c:v>
                </c:pt>
                <c:pt idx="9588">
                  <c:v>9.818252E-7</c:v>
                </c:pt>
                <c:pt idx="9589">
                  <c:v>9.8494139999999992E-7</c:v>
                </c:pt>
                <c:pt idx="9590">
                  <c:v>9.8805769999999999E-7</c:v>
                </c:pt>
                <c:pt idx="9591">
                  <c:v>9.911741E-7</c:v>
                </c:pt>
                <c:pt idx="9592">
                  <c:v>9.9429029999999992E-7</c:v>
                </c:pt>
                <c:pt idx="9593">
                  <c:v>9.9740659999999998E-7</c:v>
                </c:pt>
                <c:pt idx="9594">
                  <c:v>1.000523E-6</c:v>
                </c:pt>
                <c:pt idx="9595">
                  <c:v>9.6477000000000008E-7</c:v>
                </c:pt>
                <c:pt idx="9596">
                  <c:v>9.6788230000000004E-7</c:v>
                </c:pt>
                <c:pt idx="9597">
                  <c:v>9.7099490000000003E-7</c:v>
                </c:pt>
                <c:pt idx="9598">
                  <c:v>9.7410759999999996E-7</c:v>
                </c:pt>
                <c:pt idx="9599">
                  <c:v>9.7722030000000009E-7</c:v>
                </c:pt>
                <c:pt idx="9600">
                  <c:v>9.803331999999999E-7</c:v>
                </c:pt>
                <c:pt idx="9601">
                  <c:v>9.8344620000000007E-7</c:v>
                </c:pt>
                <c:pt idx="9602">
                  <c:v>9.8655920000000002E-7</c:v>
                </c:pt>
                <c:pt idx="9603">
                  <c:v>9.8967229999999992E-7</c:v>
                </c:pt>
                <c:pt idx="9604">
                  <c:v>9.9278540000000003E-7</c:v>
                </c:pt>
                <c:pt idx="9605">
                  <c:v>9.9589849999999992E-7</c:v>
                </c:pt>
                <c:pt idx="9606">
                  <c:v>9.9901150000000009E-7</c:v>
                </c:pt>
                <c:pt idx="9607">
                  <c:v>1.0021239999999999E-6</c:v>
                </c:pt>
                <c:pt idx="9608">
                  <c:v>9.6608539999999993E-7</c:v>
                </c:pt>
                <c:pt idx="9609">
                  <c:v>9.6919479999999995E-7</c:v>
                </c:pt>
                <c:pt idx="9610">
                  <c:v>9.7230440000000007E-7</c:v>
                </c:pt>
                <c:pt idx="9611">
                  <c:v>9.7541409999999991E-7</c:v>
                </c:pt>
                <c:pt idx="9612">
                  <c:v>9.7852389999999991E-7</c:v>
                </c:pt>
                <c:pt idx="9613">
                  <c:v>9.8163380000000006E-7</c:v>
                </c:pt>
                <c:pt idx="9614">
                  <c:v>9.8474379999999993E-7</c:v>
                </c:pt>
                <c:pt idx="9615">
                  <c:v>9.8785380000000002E-7</c:v>
                </c:pt>
                <c:pt idx="9616">
                  <c:v>9.9096390000000004E-7</c:v>
                </c:pt>
                <c:pt idx="9617">
                  <c:v>9.9407389999999991E-7</c:v>
                </c:pt>
                <c:pt idx="9618">
                  <c:v>9.971839E-7</c:v>
                </c:pt>
                <c:pt idx="9619">
                  <c:v>1.000294E-6</c:v>
                </c:pt>
                <c:pt idx="9620">
                  <c:v>9.6463770000000001E-7</c:v>
                </c:pt>
                <c:pt idx="9621">
                  <c:v>9.677442000000001E-7</c:v>
                </c:pt>
                <c:pt idx="9622">
                  <c:v>9.7085079999999993E-7</c:v>
                </c:pt>
                <c:pt idx="9623">
                  <c:v>9.7395760000000005E-7</c:v>
                </c:pt>
                <c:pt idx="9624">
                  <c:v>9.770644999999999E-7</c:v>
                </c:pt>
                <c:pt idx="9625">
                  <c:v>9.801714999999999E-7</c:v>
                </c:pt>
                <c:pt idx="9626">
                  <c:v>9.8327860000000006E-7</c:v>
                </c:pt>
                <c:pt idx="9627">
                  <c:v>9.8638579999999994E-7</c:v>
                </c:pt>
                <c:pt idx="9628">
                  <c:v>9.8949300000000003E-7</c:v>
                </c:pt>
                <c:pt idx="9629">
                  <c:v>9.9260019999999991E-7</c:v>
                </c:pt>
                <c:pt idx="9630">
                  <c:v>9.9570730000000007E-7</c:v>
                </c:pt>
                <c:pt idx="9631">
                  <c:v>9.9881440000000001E-7</c:v>
                </c:pt>
                <c:pt idx="9632">
                  <c:v>1.001921E-6</c:v>
                </c:pt>
                <c:pt idx="9633">
                  <c:v>9.6582959999999994E-7</c:v>
                </c:pt>
                <c:pt idx="9634">
                  <c:v>9.6893300000000001E-7</c:v>
                </c:pt>
                <c:pt idx="9635">
                  <c:v>9.7203640000000008E-7</c:v>
                </c:pt>
                <c:pt idx="9636">
                  <c:v>9.7514000000000004E-7</c:v>
                </c:pt>
                <c:pt idx="9637">
                  <c:v>9.7824369999999993E-7</c:v>
                </c:pt>
                <c:pt idx="9638">
                  <c:v>9.8134749999999997E-7</c:v>
                </c:pt>
                <c:pt idx="9639">
                  <c:v>9.8445139999999995E-7</c:v>
                </c:pt>
                <c:pt idx="9640">
                  <c:v>9.8755529999999993E-7</c:v>
                </c:pt>
                <c:pt idx="9641">
                  <c:v>9.9065909999999997E-7</c:v>
                </c:pt>
                <c:pt idx="9642">
                  <c:v>9.9376299999999995E-7</c:v>
                </c:pt>
                <c:pt idx="9643">
                  <c:v>9.9686679999999999E-7</c:v>
                </c:pt>
                <c:pt idx="9644">
                  <c:v>9.9997050000000009E-7</c:v>
                </c:pt>
                <c:pt idx="9645">
                  <c:v>1.0030740000000001E-6</c:v>
                </c:pt>
                <c:pt idx="9646">
                  <c:v>9.6671919999999997E-7</c:v>
                </c:pt>
                <c:pt idx="9647">
                  <c:v>9.6981919999999999E-7</c:v>
                </c:pt>
                <c:pt idx="9648">
                  <c:v>9.7291920000000002E-7</c:v>
                </c:pt>
                <c:pt idx="9649">
                  <c:v>9.7601939999999992E-7</c:v>
                </c:pt>
                <c:pt idx="9650">
                  <c:v>9.7911969999999997E-7</c:v>
                </c:pt>
                <c:pt idx="9651">
                  <c:v>9.8222009999999996E-7</c:v>
                </c:pt>
                <c:pt idx="9652">
                  <c:v>9.8532049999999995E-7</c:v>
                </c:pt>
                <c:pt idx="9653">
                  <c:v>9.8842100000000009E-7</c:v>
                </c:pt>
                <c:pt idx="9654">
                  <c:v>9.9152159999999995E-7</c:v>
                </c:pt>
                <c:pt idx="9655">
                  <c:v>9.946221000000001E-7</c:v>
                </c:pt>
                <c:pt idx="9656">
                  <c:v>9.9772260000000002E-7</c:v>
                </c:pt>
                <c:pt idx="9657">
                  <c:v>1.000823E-6</c:v>
                </c:pt>
                <c:pt idx="9658">
                  <c:v>9.6505400000000009E-7</c:v>
                </c:pt>
                <c:pt idx="9659">
                  <c:v>9.6815109999999996E-7</c:v>
                </c:pt>
                <c:pt idx="9660">
                  <c:v>9.7124829999999999E-7</c:v>
                </c:pt>
                <c:pt idx="9661">
                  <c:v>9.743456999999999E-7</c:v>
                </c:pt>
                <c:pt idx="9662">
                  <c:v>9.7744319999999996E-7</c:v>
                </c:pt>
                <c:pt idx="9663">
                  <c:v>9.8054090000000011E-7</c:v>
                </c:pt>
                <c:pt idx="9664">
                  <c:v>9.8363869999999998E-7</c:v>
                </c:pt>
                <c:pt idx="9665">
                  <c:v>9.8673650000000007E-7</c:v>
                </c:pt>
                <c:pt idx="9666">
                  <c:v>9.898344000000001E-7</c:v>
                </c:pt>
                <c:pt idx="9667">
                  <c:v>9.9293229999999991E-7</c:v>
                </c:pt>
                <c:pt idx="9668">
                  <c:v>9.960301E-7</c:v>
                </c:pt>
                <c:pt idx="9669">
                  <c:v>9.9912779999999993E-7</c:v>
                </c:pt>
                <c:pt idx="9670">
                  <c:v>1.002225E-6</c:v>
                </c:pt>
                <c:pt idx="9671">
                  <c:v>9.6601200000000006E-7</c:v>
                </c:pt>
                <c:pt idx="9672">
                  <c:v>9.6910589999999998E-7</c:v>
                </c:pt>
                <c:pt idx="9673">
                  <c:v>9.7219990000000004E-7</c:v>
                </c:pt>
                <c:pt idx="9674">
                  <c:v>9.7529409999999999E-7</c:v>
                </c:pt>
                <c:pt idx="9675">
                  <c:v>9.7838840000000009E-7</c:v>
                </c:pt>
                <c:pt idx="9676">
                  <c:v>9.8148279999999991E-7</c:v>
                </c:pt>
                <c:pt idx="9677">
                  <c:v>9.845773000000001E-7</c:v>
                </c:pt>
                <c:pt idx="9678">
                  <c:v>9.8767190000000001E-7</c:v>
                </c:pt>
                <c:pt idx="9679">
                  <c:v>9.9076639999999999E-7</c:v>
                </c:pt>
                <c:pt idx="9680">
                  <c:v>9.9386089999999996E-7</c:v>
                </c:pt>
                <c:pt idx="9681">
                  <c:v>9.9695539999999994E-7</c:v>
                </c:pt>
                <c:pt idx="9682">
                  <c:v>1.0000500000000001E-6</c:v>
                </c:pt>
                <c:pt idx="9683">
                  <c:v>9.6433340000000006E-7</c:v>
                </c:pt>
                <c:pt idx="9684">
                  <c:v>9.6742419999999995E-7</c:v>
                </c:pt>
                <c:pt idx="9685">
                  <c:v>9.7051530000000009E-7</c:v>
                </c:pt>
                <c:pt idx="9686">
                  <c:v>9.7360640000000001E-7</c:v>
                </c:pt>
                <c:pt idx="9687">
                  <c:v>9.7669770000000003E-7</c:v>
                </c:pt>
                <c:pt idx="9688">
                  <c:v>9.7978909999999998E-7</c:v>
                </c:pt>
                <c:pt idx="9689">
                  <c:v>9.8288060000000008E-7</c:v>
                </c:pt>
                <c:pt idx="9690">
                  <c:v>9.8597209999999998E-7</c:v>
                </c:pt>
                <c:pt idx="9691">
                  <c:v>9.8906370000000002E-7</c:v>
                </c:pt>
                <c:pt idx="9692">
                  <c:v>9.9215519999999991E-7</c:v>
                </c:pt>
                <c:pt idx="9693">
                  <c:v>9.9524670000000002E-7</c:v>
                </c:pt>
                <c:pt idx="9694">
                  <c:v>9.9833819999999991E-7</c:v>
                </c:pt>
                <c:pt idx="9695">
                  <c:v>1.00143E-6</c:v>
                </c:pt>
                <c:pt idx="9696">
                  <c:v>9.6537859999999998E-7</c:v>
                </c:pt>
                <c:pt idx="9697">
                  <c:v>9.6846640000000001E-7</c:v>
                </c:pt>
                <c:pt idx="9698">
                  <c:v>9.7155439999999991E-7</c:v>
                </c:pt>
                <c:pt idx="9699">
                  <c:v>9.7464249999999996E-7</c:v>
                </c:pt>
                <c:pt idx="9700">
                  <c:v>9.7773069999999995E-7</c:v>
                </c:pt>
                <c:pt idx="9701">
                  <c:v>9.8081889999999994E-7</c:v>
                </c:pt>
                <c:pt idx="9702">
                  <c:v>9.8390730000000003E-7</c:v>
                </c:pt>
                <c:pt idx="9703">
                  <c:v>9.8699580000000005E-7</c:v>
                </c:pt>
                <c:pt idx="9704">
                  <c:v>9.9008430000000007E-7</c:v>
                </c:pt>
                <c:pt idx="9705">
                  <c:v>9.9317269999999994E-7</c:v>
                </c:pt>
                <c:pt idx="9706">
                  <c:v>9.9626110000000002E-7</c:v>
                </c:pt>
                <c:pt idx="9707">
                  <c:v>9.9934939999999995E-7</c:v>
                </c:pt>
                <c:pt idx="9708">
                  <c:v>1.0024379999999999E-6</c:v>
                </c:pt>
                <c:pt idx="9709">
                  <c:v>9.6619040000000007E-7</c:v>
                </c:pt>
                <c:pt idx="9710">
                  <c:v>9.6927510000000007E-7</c:v>
                </c:pt>
                <c:pt idx="9711">
                  <c:v>9.7235999999999995E-7</c:v>
                </c:pt>
                <c:pt idx="9712">
                  <c:v>9.7544509999999992E-7</c:v>
                </c:pt>
                <c:pt idx="9713">
                  <c:v>9.785302000000001E-7</c:v>
                </c:pt>
                <c:pt idx="9714">
                  <c:v>9.8161549999999995E-7</c:v>
                </c:pt>
                <c:pt idx="9715">
                  <c:v>9.8470080000000001E-7</c:v>
                </c:pt>
                <c:pt idx="9716">
                  <c:v>9.8778610000000007E-7</c:v>
                </c:pt>
                <c:pt idx="9717">
                  <c:v>9.9087150000000007E-7</c:v>
                </c:pt>
                <c:pt idx="9718">
                  <c:v>9.9395679999999992E-7</c:v>
                </c:pt>
                <c:pt idx="9719">
                  <c:v>9.9704219999999992E-7</c:v>
                </c:pt>
                <c:pt idx="9720">
                  <c:v>1.0001270000000001E-6</c:v>
                </c:pt>
                <c:pt idx="9721">
                  <c:v>9.6427420000000003E-7</c:v>
                </c:pt>
                <c:pt idx="9722">
                  <c:v>9.6735580000000001E-7</c:v>
                </c:pt>
                <c:pt idx="9723">
                  <c:v>9.7043739999999999E-7</c:v>
                </c:pt>
                <c:pt idx="9724">
                  <c:v>9.735193E-7</c:v>
                </c:pt>
                <c:pt idx="9725">
                  <c:v>9.7660129999999995E-7</c:v>
                </c:pt>
                <c:pt idx="9726">
                  <c:v>9.7968340000000005E-7</c:v>
                </c:pt>
                <c:pt idx="9727">
                  <c:v>9.8276560000000008E-7</c:v>
                </c:pt>
                <c:pt idx="9728">
                  <c:v>9.8584790000000006E-7</c:v>
                </c:pt>
                <c:pt idx="9729">
                  <c:v>9.889301000000001E-7</c:v>
                </c:pt>
                <c:pt idx="9730">
                  <c:v>9.9201240000000008E-7</c:v>
                </c:pt>
                <c:pt idx="9731">
                  <c:v>9.950945999999999E-7</c:v>
                </c:pt>
                <c:pt idx="9732">
                  <c:v>9.981767E-7</c:v>
                </c:pt>
                <c:pt idx="9733">
                  <c:v>1.001259E-6</c:v>
                </c:pt>
                <c:pt idx="9734">
                  <c:v>9.6514740000000008E-7</c:v>
                </c:pt>
                <c:pt idx="9735">
                  <c:v>9.6822520000000004E-7</c:v>
                </c:pt>
                <c:pt idx="9736">
                  <c:v>9.7130379999999994E-7</c:v>
                </c:pt>
                <c:pt idx="9737">
                  <c:v>9.7438240000000004E-7</c:v>
                </c:pt>
                <c:pt idx="9738">
                  <c:v>9.7746110000000009E-7</c:v>
                </c:pt>
                <c:pt idx="9739">
                  <c:v>9.8054000000000002E-7</c:v>
                </c:pt>
                <c:pt idx="9740">
                  <c:v>9.836188E-7</c:v>
                </c:pt>
                <c:pt idx="9741">
                  <c:v>9.8669780000000008E-7</c:v>
                </c:pt>
                <c:pt idx="9742">
                  <c:v>9.8977679999999995E-7</c:v>
                </c:pt>
                <c:pt idx="9743">
                  <c:v>9.9285570000000008E-7</c:v>
                </c:pt>
                <c:pt idx="9744">
                  <c:v>9.9593460000000001E-7</c:v>
                </c:pt>
                <c:pt idx="9745">
                  <c:v>9.990134E-7</c:v>
                </c:pt>
                <c:pt idx="9746">
                  <c:v>1.0020920000000001E-6</c:v>
                </c:pt>
                <c:pt idx="9747">
                  <c:v>9.6585630000000002E-7</c:v>
                </c:pt>
                <c:pt idx="9748">
                  <c:v>9.6893160000000002E-7</c:v>
                </c:pt>
                <c:pt idx="9749">
                  <c:v>9.7200699999999995E-7</c:v>
                </c:pt>
                <c:pt idx="9750">
                  <c:v>9.7508259999999998E-7</c:v>
                </c:pt>
                <c:pt idx="9751">
                  <c:v>9.7815829999999994E-7</c:v>
                </c:pt>
                <c:pt idx="9752">
                  <c:v>9.8123410000000006E-7</c:v>
                </c:pt>
                <c:pt idx="9753">
                  <c:v>9.8430989999999996E-7</c:v>
                </c:pt>
                <c:pt idx="9754">
                  <c:v>9.8738589999999995E-7</c:v>
                </c:pt>
                <c:pt idx="9755">
                  <c:v>9.9046180000000001E-7</c:v>
                </c:pt>
                <c:pt idx="9756">
                  <c:v>9.9353770000000006E-7</c:v>
                </c:pt>
                <c:pt idx="9757">
                  <c:v>9.9661359999999991E-7</c:v>
                </c:pt>
                <c:pt idx="9758">
                  <c:v>9.9968940000000002E-7</c:v>
                </c:pt>
                <c:pt idx="9759">
                  <c:v>1.002765E-6</c:v>
                </c:pt>
                <c:pt idx="9760">
                  <c:v>9.6631210000000002E-7</c:v>
                </c:pt>
                <c:pt idx="9761">
                  <c:v>9.6938420000000006E-7</c:v>
                </c:pt>
                <c:pt idx="9762">
                  <c:v>9.7245640000000003E-7</c:v>
                </c:pt>
                <c:pt idx="9763">
                  <c:v>9.7552880000000009E-7</c:v>
                </c:pt>
                <c:pt idx="9764">
                  <c:v>9.7860119999999995E-7</c:v>
                </c:pt>
                <c:pt idx="9765">
                  <c:v>9.816738000000001E-7</c:v>
                </c:pt>
                <c:pt idx="9766">
                  <c:v>9.8474640000000004E-7</c:v>
                </c:pt>
                <c:pt idx="9767">
                  <c:v>9.8781909999999993E-7</c:v>
                </c:pt>
                <c:pt idx="9768">
                  <c:v>9.9089189999999996E-7</c:v>
                </c:pt>
                <c:pt idx="9769">
                  <c:v>9.9396460000000005E-7</c:v>
                </c:pt>
                <c:pt idx="9770">
                  <c:v>9.9703719999999999E-7</c:v>
                </c:pt>
                <c:pt idx="9771">
                  <c:v>1.00011E-6</c:v>
                </c:pt>
                <c:pt idx="9772">
                  <c:v>9.6421430000000001E-7</c:v>
                </c:pt>
                <c:pt idx="9773">
                  <c:v>9.6728320000000008E-7</c:v>
                </c:pt>
                <c:pt idx="9774">
                  <c:v>9.7035230000000004E-7</c:v>
                </c:pt>
                <c:pt idx="9775">
                  <c:v>9.7342160000000008E-7</c:v>
                </c:pt>
                <c:pt idx="9776">
                  <c:v>9.7649100000000006E-7</c:v>
                </c:pt>
                <c:pt idx="9777">
                  <c:v>9.7956049999999998E-7</c:v>
                </c:pt>
                <c:pt idx="9778">
                  <c:v>9.8263010000000005E-7</c:v>
                </c:pt>
                <c:pt idx="9779">
                  <c:v>9.8569969999999991E-7</c:v>
                </c:pt>
                <c:pt idx="9780">
                  <c:v>9.8876939999999992E-7</c:v>
                </c:pt>
                <c:pt idx="9781">
                  <c:v>9.9183909999999993E-7</c:v>
                </c:pt>
                <c:pt idx="9782">
                  <c:v>9.949087E-7</c:v>
                </c:pt>
                <c:pt idx="9783">
                  <c:v>9.9797830000000007E-7</c:v>
                </c:pt>
                <c:pt idx="9784">
                  <c:v>1.0010480000000001E-6</c:v>
                </c:pt>
                <c:pt idx="9785">
                  <c:v>9.649611E-7</c:v>
                </c:pt>
                <c:pt idx="9786">
                  <c:v>9.6802699999999999E-7</c:v>
                </c:pt>
                <c:pt idx="9787">
                  <c:v>9.7109310000000007E-7</c:v>
                </c:pt>
                <c:pt idx="9788">
                  <c:v>9.7415940000000003E-7</c:v>
                </c:pt>
                <c:pt idx="9789">
                  <c:v>9.7722569999999999E-7</c:v>
                </c:pt>
                <c:pt idx="9790">
                  <c:v>9.8029220000000004E-7</c:v>
                </c:pt>
                <c:pt idx="9791">
                  <c:v>9.8335880000000003E-7</c:v>
                </c:pt>
                <c:pt idx="9792">
                  <c:v>9.8642530000000008E-7</c:v>
                </c:pt>
                <c:pt idx="9793">
                  <c:v>9.89492E-7</c:v>
                </c:pt>
                <c:pt idx="9794">
                  <c:v>9.9255859999999999E-7</c:v>
                </c:pt>
                <c:pt idx="9795">
                  <c:v>9.9562519999999998E-7</c:v>
                </c:pt>
                <c:pt idx="9796">
                  <c:v>9.9869179999999997E-7</c:v>
                </c:pt>
                <c:pt idx="9797">
                  <c:v>1.001758E-6</c:v>
                </c:pt>
                <c:pt idx="9798">
                  <c:v>9.6541930000000003E-7</c:v>
                </c:pt>
                <c:pt idx="9799">
                  <c:v>9.684818999999999E-7</c:v>
                </c:pt>
                <c:pt idx="9800">
                  <c:v>9.7154470000000009E-7</c:v>
                </c:pt>
                <c:pt idx="9801">
                  <c:v>9.7460769999999993E-7</c:v>
                </c:pt>
                <c:pt idx="9802">
                  <c:v>9.7767079999999993E-7</c:v>
                </c:pt>
                <c:pt idx="9803">
                  <c:v>9.8073389999999993E-7</c:v>
                </c:pt>
                <c:pt idx="9804">
                  <c:v>9.8379720000000002E-7</c:v>
                </c:pt>
                <c:pt idx="9805">
                  <c:v>9.868605000000001E-7</c:v>
                </c:pt>
                <c:pt idx="9806">
                  <c:v>9.8992379999999998E-7</c:v>
                </c:pt>
                <c:pt idx="9807">
                  <c:v>9.9298710000000007E-7</c:v>
                </c:pt>
                <c:pt idx="9808">
                  <c:v>9.9605039999999994E-7</c:v>
                </c:pt>
                <c:pt idx="9809">
                  <c:v>9.9911370000000003E-7</c:v>
                </c:pt>
                <c:pt idx="9810">
                  <c:v>1.0021769999999999E-6</c:v>
                </c:pt>
                <c:pt idx="9811">
                  <c:v>9.6584060000000003E-7</c:v>
                </c:pt>
                <c:pt idx="9812">
                  <c:v>9.6890020000000004E-7</c:v>
                </c:pt>
                <c:pt idx="9813">
                  <c:v>9.7196010000000007E-7</c:v>
                </c:pt>
                <c:pt idx="9814">
                  <c:v>9.7502010000000005E-7</c:v>
                </c:pt>
                <c:pt idx="9815">
                  <c:v>9.7808019999999997E-7</c:v>
                </c:pt>
                <c:pt idx="9816">
                  <c:v>9.8114049999999997E-7</c:v>
                </c:pt>
                <c:pt idx="9817">
                  <c:v>9.8420079999999998E-7</c:v>
                </c:pt>
                <c:pt idx="9818">
                  <c:v>9.8726109999999998E-7</c:v>
                </c:pt>
                <c:pt idx="9819">
                  <c:v>9.9032149999999993E-7</c:v>
                </c:pt>
                <c:pt idx="9820">
                  <c:v>9.9338190000000008E-7</c:v>
                </c:pt>
                <c:pt idx="9821">
                  <c:v>9.9644220000000009E-7</c:v>
                </c:pt>
                <c:pt idx="9822">
                  <c:v>9.9950250000000009E-7</c:v>
                </c:pt>
                <c:pt idx="9823">
                  <c:v>1.002563E-6</c:v>
                </c:pt>
                <c:pt idx="9824">
                  <c:v>9.6609609999999999E-7</c:v>
                </c:pt>
                <c:pt idx="9825">
                  <c:v>9.6915269999999991E-7</c:v>
                </c:pt>
                <c:pt idx="9826">
                  <c:v>9.7220939999999999E-7</c:v>
                </c:pt>
                <c:pt idx="9827">
                  <c:v>9.7526629999999994E-7</c:v>
                </c:pt>
                <c:pt idx="9828">
                  <c:v>9.7832330000000005E-7</c:v>
                </c:pt>
                <c:pt idx="9829">
                  <c:v>9.8138040000000009E-7</c:v>
                </c:pt>
                <c:pt idx="9830">
                  <c:v>9.8443770000000001E-7</c:v>
                </c:pt>
                <c:pt idx="9831">
                  <c:v>9.874949E-7</c:v>
                </c:pt>
                <c:pt idx="9832">
                  <c:v>9.9055219999999992E-7</c:v>
                </c:pt>
                <c:pt idx="9833">
                  <c:v>9.936093999999999E-7</c:v>
                </c:pt>
                <c:pt idx="9834">
                  <c:v>9.966666000000001E-7</c:v>
                </c:pt>
                <c:pt idx="9835">
                  <c:v>9.9972359999999999E-7</c:v>
                </c:pt>
                <c:pt idx="9836">
                  <c:v>1.0027810000000001E-6</c:v>
                </c:pt>
                <c:pt idx="9837">
                  <c:v>9.6623780000000007E-7</c:v>
                </c:pt>
                <c:pt idx="9838">
                  <c:v>9.6929110000000009E-7</c:v>
                </c:pt>
                <c:pt idx="9839">
                  <c:v>9.7234450000000005E-7</c:v>
                </c:pt>
                <c:pt idx="9840">
                  <c:v>9.753980999999999E-7</c:v>
                </c:pt>
                <c:pt idx="9841">
                  <c:v>9.784518000000001E-7</c:v>
                </c:pt>
                <c:pt idx="9842">
                  <c:v>9.8150560000000003E-7</c:v>
                </c:pt>
                <c:pt idx="9843">
                  <c:v>9.845594999999999E-7</c:v>
                </c:pt>
                <c:pt idx="9844">
                  <c:v>9.8761349999999993E-7</c:v>
                </c:pt>
                <c:pt idx="9845">
                  <c:v>9.9066749999999995E-7</c:v>
                </c:pt>
                <c:pt idx="9846">
                  <c:v>9.9372149999999997E-7</c:v>
                </c:pt>
                <c:pt idx="9847">
                  <c:v>9.9677540000000005E-7</c:v>
                </c:pt>
                <c:pt idx="9848">
                  <c:v>9.9982929999999992E-7</c:v>
                </c:pt>
                <c:pt idx="9849">
                  <c:v>1.0028829999999999E-6</c:v>
                </c:pt>
                <c:pt idx="9850">
                  <c:v>9.6632850000000001E-7</c:v>
                </c:pt>
                <c:pt idx="9851">
                  <c:v>9.6937870000000001E-7</c:v>
                </c:pt>
                <c:pt idx="9852">
                  <c:v>9.7242899999999995E-7</c:v>
                </c:pt>
                <c:pt idx="9853">
                  <c:v>9.7547959999999992E-7</c:v>
                </c:pt>
                <c:pt idx="9854">
                  <c:v>9.785302000000001E-7</c:v>
                </c:pt>
                <c:pt idx="9855">
                  <c:v>9.8158090000000001E-7</c:v>
                </c:pt>
                <c:pt idx="9856">
                  <c:v>9.8463180000000001E-7</c:v>
                </c:pt>
                <c:pt idx="9857">
                  <c:v>9.8768270000000001E-7</c:v>
                </c:pt>
                <c:pt idx="9858">
                  <c:v>9.9073360000000001E-7</c:v>
                </c:pt>
                <c:pt idx="9859">
                  <c:v>9.9378450000000001E-7</c:v>
                </c:pt>
                <c:pt idx="9860">
                  <c:v>9.9683540000000001E-7</c:v>
                </c:pt>
                <c:pt idx="9861">
                  <c:v>9.9988620000000007E-7</c:v>
                </c:pt>
                <c:pt idx="9862">
                  <c:v>1.0029369999999999E-6</c:v>
                </c:pt>
                <c:pt idx="9863">
                  <c:v>9.663876000000001E-7</c:v>
                </c:pt>
                <c:pt idx="9864">
                  <c:v>9.6943459999999992E-7</c:v>
                </c:pt>
                <c:pt idx="9865">
                  <c:v>9.7248199999999993E-7</c:v>
                </c:pt>
                <c:pt idx="9866">
                  <c:v>9.7552939999999994E-7</c:v>
                </c:pt>
                <c:pt idx="9867">
                  <c:v>9.7857700000000004E-7</c:v>
                </c:pt>
                <c:pt idx="9868">
                  <c:v>9.8162459999999993E-7</c:v>
                </c:pt>
                <c:pt idx="9869">
                  <c:v>9.8467239999999991E-7</c:v>
                </c:pt>
                <c:pt idx="9870">
                  <c:v>9.877202000000001E-7</c:v>
                </c:pt>
                <c:pt idx="9871">
                  <c:v>9.9076810000000001E-7</c:v>
                </c:pt>
                <c:pt idx="9872">
                  <c:v>9.9381589999999999E-7</c:v>
                </c:pt>
                <c:pt idx="9873">
                  <c:v>9.9686369999999997E-7</c:v>
                </c:pt>
                <c:pt idx="9874">
                  <c:v>9.9991149999999995E-7</c:v>
                </c:pt>
                <c:pt idx="9875">
                  <c:v>1.0029589999999999E-6</c:v>
                </c:pt>
                <c:pt idx="9876">
                  <c:v>9.6632259999999999E-7</c:v>
                </c:pt>
                <c:pt idx="9877">
                  <c:v>9.6936640000000007E-7</c:v>
                </c:pt>
                <c:pt idx="9878">
                  <c:v>9.7241040000000003E-7</c:v>
                </c:pt>
                <c:pt idx="9879">
                  <c:v>9.7545460000000008E-7</c:v>
                </c:pt>
                <c:pt idx="9880">
                  <c:v>9.7849890000000007E-7</c:v>
                </c:pt>
                <c:pt idx="9881">
                  <c:v>9.8154329999999999E-7</c:v>
                </c:pt>
                <c:pt idx="9882">
                  <c:v>9.8458780000000007E-7</c:v>
                </c:pt>
                <c:pt idx="9883">
                  <c:v>9.8763229999999994E-7</c:v>
                </c:pt>
                <c:pt idx="9884">
                  <c:v>9.9067689999999995E-7</c:v>
                </c:pt>
                <c:pt idx="9885">
                  <c:v>9.9372149999999997E-7</c:v>
                </c:pt>
                <c:pt idx="9886">
                  <c:v>9.9676600000000005E-7</c:v>
                </c:pt>
                <c:pt idx="9887">
                  <c:v>9.9981049999999991E-7</c:v>
                </c:pt>
                <c:pt idx="9888">
                  <c:v>1.002855E-6</c:v>
                </c:pt>
                <c:pt idx="9889">
                  <c:v>9.6630650000000004E-7</c:v>
                </c:pt>
                <c:pt idx="9890">
                  <c:v>9.6934739999999997E-7</c:v>
                </c:pt>
                <c:pt idx="9891">
                  <c:v>9.7238840000000006E-7</c:v>
                </c:pt>
                <c:pt idx="9892">
                  <c:v>9.7542950000000009E-7</c:v>
                </c:pt>
                <c:pt idx="9893">
                  <c:v>9.7847070000000005E-7</c:v>
                </c:pt>
                <c:pt idx="9894">
                  <c:v>9.8151199999999995E-7</c:v>
                </c:pt>
                <c:pt idx="9895">
                  <c:v>9.8455349999999995E-7</c:v>
                </c:pt>
                <c:pt idx="9896">
                  <c:v>9.8759499999999994E-7</c:v>
                </c:pt>
                <c:pt idx="9897">
                  <c:v>9.9063649999999994E-7</c:v>
                </c:pt>
                <c:pt idx="9898">
                  <c:v>9.9367799999999993E-7</c:v>
                </c:pt>
                <c:pt idx="9899">
                  <c:v>9.9671949999999993E-7</c:v>
                </c:pt>
                <c:pt idx="9900">
                  <c:v>9.9976089999999998E-7</c:v>
                </c:pt>
                <c:pt idx="9901">
                  <c:v>1.002802E-6</c:v>
                </c:pt>
                <c:pt idx="9902">
                  <c:v>9.66286E-7</c:v>
                </c:pt>
                <c:pt idx="9903">
                  <c:v>9.6932339999999995E-7</c:v>
                </c:pt>
                <c:pt idx="9904">
                  <c:v>9.7236139999999995E-7</c:v>
                </c:pt>
                <c:pt idx="9905">
                  <c:v>9.7539960000000004E-7</c:v>
                </c:pt>
                <c:pt idx="9906">
                  <c:v>9.7843790000000008E-7</c:v>
                </c:pt>
                <c:pt idx="9907">
                  <c:v>9.8147630000000005E-7</c:v>
                </c:pt>
                <c:pt idx="9908">
                  <c:v>9.8451479999999996E-7</c:v>
                </c:pt>
                <c:pt idx="9909">
                  <c:v>9.8755340000000002E-7</c:v>
                </c:pt>
                <c:pt idx="9910">
                  <c:v>9.9059200000000009E-7</c:v>
                </c:pt>
                <c:pt idx="9911">
                  <c:v>9.9363059999999994E-7</c:v>
                </c:pt>
                <c:pt idx="9912">
                  <c:v>9.9666910000000006E-7</c:v>
                </c:pt>
                <c:pt idx="9913">
                  <c:v>9.9970759999999997E-7</c:v>
                </c:pt>
                <c:pt idx="9914">
                  <c:v>1.0027459999999999E-6</c:v>
                </c:pt>
                <c:pt idx="9915">
                  <c:v>9.6618170000000007E-7</c:v>
                </c:pt>
                <c:pt idx="9916">
                  <c:v>9.6921639999999996E-7</c:v>
                </c:pt>
                <c:pt idx="9917">
                  <c:v>9.7225129999999994E-7</c:v>
                </c:pt>
                <c:pt idx="9918">
                  <c:v>9.7528630000000007E-7</c:v>
                </c:pt>
                <c:pt idx="9919">
                  <c:v>9.7832139999999993E-7</c:v>
                </c:pt>
                <c:pt idx="9920">
                  <c:v>9.813565E-7</c:v>
                </c:pt>
                <c:pt idx="9921">
                  <c:v>9.8439179999999995E-7</c:v>
                </c:pt>
                <c:pt idx="9922">
                  <c:v>9.8742720000000006E-7</c:v>
                </c:pt>
                <c:pt idx="9923">
                  <c:v>9.9046250000000001E-7</c:v>
                </c:pt>
                <c:pt idx="9924">
                  <c:v>9.934978999999999E-7</c:v>
                </c:pt>
                <c:pt idx="9925">
                  <c:v>9.965333E-7</c:v>
                </c:pt>
                <c:pt idx="9926">
                  <c:v>9.9956859999999995E-7</c:v>
                </c:pt>
                <c:pt idx="9927">
                  <c:v>1.002604E-6</c:v>
                </c:pt>
                <c:pt idx="9928">
                  <c:v>9.6605970000000009E-7</c:v>
                </c:pt>
                <c:pt idx="9929">
                  <c:v>9.6909129999999996E-7</c:v>
                </c:pt>
                <c:pt idx="9930">
                  <c:v>9.7212309999999992E-7</c:v>
                </c:pt>
                <c:pt idx="9931">
                  <c:v>9.7515500000000003E-7</c:v>
                </c:pt>
                <c:pt idx="9932">
                  <c:v>9.7818710000000001E-7</c:v>
                </c:pt>
                <c:pt idx="9933">
                  <c:v>9.812192E-7</c:v>
                </c:pt>
                <c:pt idx="9934">
                  <c:v>9.8425150000000008E-7</c:v>
                </c:pt>
                <c:pt idx="9935">
                  <c:v>9.872839000000001E-7</c:v>
                </c:pt>
                <c:pt idx="9936">
                  <c:v>9.9031619999999997E-7</c:v>
                </c:pt>
                <c:pt idx="9937">
                  <c:v>9.9334869999999993E-7</c:v>
                </c:pt>
                <c:pt idx="9938">
                  <c:v>9.9638100000000001E-7</c:v>
                </c:pt>
                <c:pt idx="9939">
                  <c:v>9.9941340000000003E-7</c:v>
                </c:pt>
                <c:pt idx="9940">
                  <c:v>1.0024459999999999E-6</c:v>
                </c:pt>
                <c:pt idx="9941">
                  <c:v>9.6588599999999997E-7</c:v>
                </c:pt>
                <c:pt idx="9942">
                  <c:v>9.6891450000000003E-7</c:v>
                </c:pt>
                <c:pt idx="9943">
                  <c:v>9.7194310000000003E-7</c:v>
                </c:pt>
                <c:pt idx="9944">
                  <c:v>9.7497189999999991E-7</c:v>
                </c:pt>
                <c:pt idx="9945">
                  <c:v>9.7800079999999993E-7</c:v>
                </c:pt>
                <c:pt idx="9946">
                  <c:v>9.810297999999999E-7</c:v>
                </c:pt>
                <c:pt idx="9947">
                  <c:v>9.8405890000000002E-7</c:v>
                </c:pt>
                <c:pt idx="9948">
                  <c:v>9.8708810000000008E-7</c:v>
                </c:pt>
                <c:pt idx="9949">
                  <c:v>9.9011740000000007E-7</c:v>
                </c:pt>
                <c:pt idx="9950">
                  <c:v>9.9314659999999992E-7</c:v>
                </c:pt>
                <c:pt idx="9951">
                  <c:v>9.9617579999999998E-7</c:v>
                </c:pt>
                <c:pt idx="9952">
                  <c:v>9.9920490000000009E-7</c:v>
                </c:pt>
                <c:pt idx="9953">
                  <c:v>1.002234E-6</c:v>
                </c:pt>
                <c:pt idx="9954">
                  <c:v>9.6574589999999998E-7</c:v>
                </c:pt>
                <c:pt idx="9955">
                  <c:v>9.687707999999999E-7</c:v>
                </c:pt>
                <c:pt idx="9956">
                  <c:v>9.7179649999999996E-7</c:v>
                </c:pt>
                <c:pt idx="9957">
                  <c:v>9.7482239999999991E-7</c:v>
                </c:pt>
                <c:pt idx="9958">
                  <c:v>9.778484E-7</c:v>
                </c:pt>
                <c:pt idx="9959">
                  <c:v>9.8087450000000004E-7</c:v>
                </c:pt>
                <c:pt idx="9960">
                  <c:v>9.8390070000000001E-7</c:v>
                </c:pt>
                <c:pt idx="9961">
                  <c:v>9.8692689999999999E-7</c:v>
                </c:pt>
                <c:pt idx="9962">
                  <c:v>9.899531999999999E-7</c:v>
                </c:pt>
                <c:pt idx="9963">
                  <c:v>9.9297940000000009E-7</c:v>
                </c:pt>
                <c:pt idx="9964">
                  <c:v>9.960057E-7</c:v>
                </c:pt>
                <c:pt idx="9965">
                  <c:v>9.9903180000000004E-7</c:v>
                </c:pt>
                <c:pt idx="9966">
                  <c:v>1.002058E-6</c:v>
                </c:pt>
                <c:pt idx="9967">
                  <c:v>9.6551109999999994E-7</c:v>
                </c:pt>
                <c:pt idx="9968">
                  <c:v>9.685335000000001E-7</c:v>
                </c:pt>
                <c:pt idx="9969">
                  <c:v>9.7155599999999999E-7</c:v>
                </c:pt>
                <c:pt idx="9970">
                  <c:v>9.7457860000000004E-7</c:v>
                </c:pt>
                <c:pt idx="9971">
                  <c:v>9.7760130000000002E-7</c:v>
                </c:pt>
                <c:pt idx="9972">
                  <c:v>9.8062409999999995E-7</c:v>
                </c:pt>
                <c:pt idx="9973">
                  <c:v>9.8364709999999996E-7</c:v>
                </c:pt>
                <c:pt idx="9974">
                  <c:v>9.8667009999999997E-7</c:v>
                </c:pt>
                <c:pt idx="9975">
                  <c:v>9.8969309999999999E-7</c:v>
                </c:pt>
                <c:pt idx="9976">
                  <c:v>9.927161E-7</c:v>
                </c:pt>
                <c:pt idx="9977">
                  <c:v>9.9573910000000001E-7</c:v>
                </c:pt>
                <c:pt idx="9978">
                  <c:v>9.9876210000000003E-7</c:v>
                </c:pt>
                <c:pt idx="9979">
                  <c:v>1.0017850000000001E-6</c:v>
                </c:pt>
                <c:pt idx="9980">
                  <c:v>9.653129000000001E-7</c:v>
                </c:pt>
                <c:pt idx="9981">
                  <c:v>9.6833229999999997E-7</c:v>
                </c:pt>
                <c:pt idx="9982">
                  <c:v>9.7135170000000005E-7</c:v>
                </c:pt>
                <c:pt idx="9983">
                  <c:v>9.7437120000000007E-7</c:v>
                </c:pt>
                <c:pt idx="9984">
                  <c:v>9.7739080000000004E-7</c:v>
                </c:pt>
                <c:pt idx="9985">
                  <c:v>9.8041060000000009E-7</c:v>
                </c:pt>
                <c:pt idx="9986">
                  <c:v>9.8343050000000008E-7</c:v>
                </c:pt>
                <c:pt idx="9987">
                  <c:v>9.8645040000000007E-7</c:v>
                </c:pt>
                <c:pt idx="9988">
                  <c:v>9.8947030000000006E-7</c:v>
                </c:pt>
                <c:pt idx="9989">
                  <c:v>9.9249020000000005E-7</c:v>
                </c:pt>
                <c:pt idx="9990">
                  <c:v>9.9551010000000004E-7</c:v>
                </c:pt>
                <c:pt idx="9991">
                  <c:v>9.985299000000001E-7</c:v>
                </c:pt>
                <c:pt idx="9992">
                  <c:v>1.00155E-6</c:v>
                </c:pt>
                <c:pt idx="9993">
                  <c:v>9.6506509999999991E-7</c:v>
                </c:pt>
                <c:pt idx="9994">
                  <c:v>9.6808120000000009E-7</c:v>
                </c:pt>
                <c:pt idx="9995">
                  <c:v>9.7109730000000006E-7</c:v>
                </c:pt>
                <c:pt idx="9996">
                  <c:v>9.7411359999999991E-7</c:v>
                </c:pt>
                <c:pt idx="9997">
                  <c:v>9.7712999999999991E-7</c:v>
                </c:pt>
                <c:pt idx="9998">
                  <c:v>9.801466E-7</c:v>
                </c:pt>
                <c:pt idx="9999">
                  <c:v>9.8316320000000009E-7</c:v>
                </c:pt>
                <c:pt idx="10000">
                  <c:v>9.8617989999999991E-7</c:v>
                </c:pt>
                <c:pt idx="10001">
                  <c:v>9.8919670000000009E-7</c:v>
                </c:pt>
                <c:pt idx="10002">
                  <c:v>9.9221350000000006E-7</c:v>
                </c:pt>
                <c:pt idx="10003">
                  <c:v>9.9523020000000009E-7</c:v>
                </c:pt>
                <c:pt idx="10004">
                  <c:v>9.9824689999999991E-7</c:v>
                </c:pt>
                <c:pt idx="10005">
                  <c:v>1.0012630000000001E-6</c:v>
                </c:pt>
                <c:pt idx="10006">
                  <c:v>9.6489259999999991E-7</c:v>
                </c:pt>
                <c:pt idx="10007">
                  <c:v>9.6790570000000001E-7</c:v>
                </c:pt>
                <c:pt idx="10008">
                  <c:v>9.7091899999999999E-7</c:v>
                </c:pt>
                <c:pt idx="10009">
                  <c:v>9.739323999999999E-7</c:v>
                </c:pt>
                <c:pt idx="10010">
                  <c:v>9.7694589999999997E-7</c:v>
                </c:pt>
                <c:pt idx="10011">
                  <c:v>9.7995949999999998E-7</c:v>
                </c:pt>
                <c:pt idx="10012">
                  <c:v>9.8297319999999993E-7</c:v>
                </c:pt>
                <c:pt idx="10013">
                  <c:v>9.8598700000000003E-7</c:v>
                </c:pt>
                <c:pt idx="10014">
                  <c:v>9.8900069999999997E-7</c:v>
                </c:pt>
                <c:pt idx="10015">
                  <c:v>9.9201450000000007E-7</c:v>
                </c:pt>
                <c:pt idx="10016">
                  <c:v>9.9502820000000002E-7</c:v>
                </c:pt>
                <c:pt idx="10017">
                  <c:v>9.9804189999999997E-7</c:v>
                </c:pt>
                <c:pt idx="10018">
                  <c:v>1.0010550000000001E-6</c:v>
                </c:pt>
                <c:pt idx="10019">
                  <c:v>9.6466179999999998E-7</c:v>
                </c:pt>
                <c:pt idx="10020">
                  <c:v>9.6767119999999999E-7</c:v>
                </c:pt>
                <c:pt idx="10021">
                  <c:v>9.7068139999999995E-7</c:v>
                </c:pt>
                <c:pt idx="10022">
                  <c:v>9.7369170000000006E-7</c:v>
                </c:pt>
                <c:pt idx="10023">
                  <c:v>9.767021000000001E-7</c:v>
                </c:pt>
                <c:pt idx="10024">
                  <c:v>9.7971270000000003E-7</c:v>
                </c:pt>
                <c:pt idx="10025">
                  <c:v>9.8272320000000002E-7</c:v>
                </c:pt>
                <c:pt idx="10026">
                  <c:v>9.8573390000000009E-7</c:v>
                </c:pt>
                <c:pt idx="10027">
                  <c:v>9.8874459999999996E-7</c:v>
                </c:pt>
                <c:pt idx="10028">
                  <c:v>9.9175539999999997E-7</c:v>
                </c:pt>
                <c:pt idx="10029">
                  <c:v>9.9476610000000005E-7</c:v>
                </c:pt>
                <c:pt idx="10030">
                  <c:v>9.9777679999999991E-7</c:v>
                </c:pt>
                <c:pt idx="10031">
                  <c:v>1.0007870000000001E-6</c:v>
                </c:pt>
                <c:pt idx="10032">
                  <c:v>9.6438169999999993E-7</c:v>
                </c:pt>
                <c:pt idx="10033">
                  <c:v>9.6738859999999999E-7</c:v>
                </c:pt>
                <c:pt idx="10034">
                  <c:v>9.7039559999999998E-7</c:v>
                </c:pt>
                <c:pt idx="10035">
                  <c:v>9.7340269999999992E-7</c:v>
                </c:pt>
                <c:pt idx="10036">
                  <c:v>9.7640999999999994E-7</c:v>
                </c:pt>
                <c:pt idx="10037">
                  <c:v>9.794173999999999E-7</c:v>
                </c:pt>
                <c:pt idx="10038">
                  <c:v>9.8242480000000008E-7</c:v>
                </c:pt>
                <c:pt idx="10039">
                  <c:v>9.8543239999999992E-7</c:v>
                </c:pt>
                <c:pt idx="10040">
                  <c:v>9.8843990000000004E-7</c:v>
                </c:pt>
                <c:pt idx="10041">
                  <c:v>9.9144739999999994E-7</c:v>
                </c:pt>
                <c:pt idx="10042">
                  <c:v>9.9445490000000005E-7</c:v>
                </c:pt>
                <c:pt idx="10043">
                  <c:v>9.9746230000000002E-7</c:v>
                </c:pt>
                <c:pt idx="10044">
                  <c:v>1.00047E-6</c:v>
                </c:pt>
                <c:pt idx="10045">
                  <c:v>9.641081999999999E-7</c:v>
                </c:pt>
                <c:pt idx="10046">
                  <c:v>9.6711189999999999E-7</c:v>
                </c:pt>
                <c:pt idx="10047">
                  <c:v>9.7011579999999997E-7</c:v>
                </c:pt>
                <c:pt idx="10048">
                  <c:v>9.7311969999999994E-7</c:v>
                </c:pt>
                <c:pt idx="10049">
                  <c:v>9.7612389999999994E-7</c:v>
                </c:pt>
                <c:pt idx="10050">
                  <c:v>9.7912809999999994E-7</c:v>
                </c:pt>
                <c:pt idx="10051">
                  <c:v>9.8213250000000004E-7</c:v>
                </c:pt>
                <c:pt idx="10052">
                  <c:v>9.8513689999999992E-7</c:v>
                </c:pt>
                <c:pt idx="10053">
                  <c:v>9.8814130000000001E-7</c:v>
                </c:pt>
                <c:pt idx="10054">
                  <c:v>9.911457000000001E-7</c:v>
                </c:pt>
                <c:pt idx="10055">
                  <c:v>9.9415009999999998E-7</c:v>
                </c:pt>
                <c:pt idx="10056">
                  <c:v>9.9715439999999993E-7</c:v>
                </c:pt>
                <c:pt idx="10057">
                  <c:v>1.0001589999999999E-6</c:v>
                </c:pt>
                <c:pt idx="10058">
                  <c:v>9.6381779999999997E-7</c:v>
                </c:pt>
                <c:pt idx="10059">
                  <c:v>9.6681840000000004E-7</c:v>
                </c:pt>
                <c:pt idx="10060">
                  <c:v>9.6981919999999999E-7</c:v>
                </c:pt>
                <c:pt idx="10061">
                  <c:v>9.728201000000001E-7</c:v>
                </c:pt>
                <c:pt idx="10062">
                  <c:v>9.7582109999999993E-7</c:v>
                </c:pt>
                <c:pt idx="10063">
                  <c:v>9.7882230000000006E-7</c:v>
                </c:pt>
                <c:pt idx="10064">
                  <c:v>9.8182349999999998E-7</c:v>
                </c:pt>
                <c:pt idx="10065">
                  <c:v>9.8482480000000005E-7</c:v>
                </c:pt>
                <c:pt idx="10066">
                  <c:v>9.8782609999999991E-7</c:v>
                </c:pt>
                <c:pt idx="10067">
                  <c:v>9.9082739999999998E-7</c:v>
                </c:pt>
                <c:pt idx="10068">
                  <c:v>9.938285999999999E-7</c:v>
                </c:pt>
                <c:pt idx="10069">
                  <c:v>9.9682980000000003E-7</c:v>
                </c:pt>
                <c:pt idx="10070">
                  <c:v>9.9983080000000007E-7</c:v>
                </c:pt>
                <c:pt idx="10071">
                  <c:v>1.002832E-6</c:v>
                </c:pt>
                <c:pt idx="10072">
                  <c:v>9.6588090000000011E-7</c:v>
                </c:pt>
                <c:pt idx="10073">
                  <c:v>9.6887809999999991E-7</c:v>
                </c:pt>
                <c:pt idx="10074">
                  <c:v>9.7187550000000003E-7</c:v>
                </c:pt>
                <c:pt idx="10075">
                  <c:v>9.7487300000000008E-7</c:v>
                </c:pt>
                <c:pt idx="10076">
                  <c:v>9.7787060000000007E-7</c:v>
                </c:pt>
                <c:pt idx="10077">
                  <c:v>9.8086820000000006E-7</c:v>
                </c:pt>
                <c:pt idx="10078">
                  <c:v>9.8386599999999992E-7</c:v>
                </c:pt>
                <c:pt idx="10079">
                  <c:v>9.868638E-7</c:v>
                </c:pt>
                <c:pt idx="10080">
                  <c:v>9.8986160000000008E-7</c:v>
                </c:pt>
                <c:pt idx="10081">
                  <c:v>9.9285930000000001E-7</c:v>
                </c:pt>
                <c:pt idx="10082">
                  <c:v>9.9585710000000009E-7</c:v>
                </c:pt>
                <c:pt idx="10083">
                  <c:v>9.9885480000000002E-7</c:v>
                </c:pt>
                <c:pt idx="10084">
                  <c:v>1.001852E-6</c:v>
                </c:pt>
                <c:pt idx="10085">
                  <c:v>9.6520390000000005E-7</c:v>
                </c:pt>
                <c:pt idx="10086">
                  <c:v>9.6819800000000005E-7</c:v>
                </c:pt>
                <c:pt idx="10087">
                  <c:v>9.7119229999999993E-7</c:v>
                </c:pt>
                <c:pt idx="10088">
                  <c:v>9.7418669999999996E-7</c:v>
                </c:pt>
                <c:pt idx="10089">
                  <c:v>9.7718130000000008E-7</c:v>
                </c:pt>
                <c:pt idx="10090">
                  <c:v>9.8017589999999998E-7</c:v>
                </c:pt>
                <c:pt idx="10091">
                  <c:v>9.8317069999999998E-7</c:v>
                </c:pt>
                <c:pt idx="10092">
                  <c:v>9.8616549999999998E-7</c:v>
                </c:pt>
                <c:pt idx="10093">
                  <c:v>9.8916039999999991E-7</c:v>
                </c:pt>
                <c:pt idx="10094">
                  <c:v>9.9215519999999991E-7</c:v>
                </c:pt>
                <c:pt idx="10095">
                  <c:v>9.9514999999999991E-7</c:v>
                </c:pt>
                <c:pt idx="10096">
                  <c:v>9.9814469999999997E-7</c:v>
                </c:pt>
                <c:pt idx="10097">
                  <c:v>1.0011390000000001E-6</c:v>
                </c:pt>
                <c:pt idx="10098">
                  <c:v>9.6456310000000002E-7</c:v>
                </c:pt>
                <c:pt idx="10099">
                  <c:v>9.675541E-7</c:v>
                </c:pt>
                <c:pt idx="10100">
                  <c:v>9.7054530000000007E-7</c:v>
                </c:pt>
                <c:pt idx="10101">
                  <c:v>9.7353660000000008E-7</c:v>
                </c:pt>
                <c:pt idx="10102">
                  <c:v>9.7652809999999996E-7</c:v>
                </c:pt>
                <c:pt idx="10103">
                  <c:v>9.7951960000000006E-7</c:v>
                </c:pt>
                <c:pt idx="10104">
                  <c:v>9.8251130000000003E-7</c:v>
                </c:pt>
                <c:pt idx="10105">
                  <c:v>9.8550300000000001E-7</c:v>
                </c:pt>
                <c:pt idx="10106">
                  <c:v>9.8849469999999998E-7</c:v>
                </c:pt>
                <c:pt idx="10107">
                  <c:v>9.914864999999999E-7</c:v>
                </c:pt>
                <c:pt idx="10108">
                  <c:v>9.9447820000000008E-7</c:v>
                </c:pt>
                <c:pt idx="10109">
                  <c:v>9.9746979999999991E-7</c:v>
                </c:pt>
                <c:pt idx="10110">
                  <c:v>1.000461E-6</c:v>
                </c:pt>
                <c:pt idx="10111">
                  <c:v>9.6397790000000009E-7</c:v>
                </c:pt>
                <c:pt idx="10112">
                  <c:v>9.6696580000000005E-7</c:v>
                </c:pt>
                <c:pt idx="10113">
                  <c:v>9.6995379999999994E-7</c:v>
                </c:pt>
                <c:pt idx="10114">
                  <c:v>9.7294199999999993E-7</c:v>
                </c:pt>
                <c:pt idx="10115">
                  <c:v>9.759304E-7</c:v>
                </c:pt>
                <c:pt idx="10116">
                  <c:v>9.7891880000000007E-7</c:v>
                </c:pt>
                <c:pt idx="10117">
                  <c:v>9.8190740000000003E-7</c:v>
                </c:pt>
                <c:pt idx="10118">
                  <c:v>9.8489599999999998E-7</c:v>
                </c:pt>
                <c:pt idx="10119">
                  <c:v>9.8788470000000008E-7</c:v>
                </c:pt>
                <c:pt idx="10120">
                  <c:v>9.9087330000000004E-7</c:v>
                </c:pt>
                <c:pt idx="10121">
                  <c:v>9.9386199999999993E-7</c:v>
                </c:pt>
                <c:pt idx="10122">
                  <c:v>9.9685060000000009E-7</c:v>
                </c:pt>
                <c:pt idx="10123">
                  <c:v>9.998390999999999E-7</c:v>
                </c:pt>
                <c:pt idx="10124">
                  <c:v>1.0028270000000001E-6</c:v>
                </c:pt>
                <c:pt idx="10125">
                  <c:v>9.658255000000001E-7</c:v>
                </c:pt>
                <c:pt idx="10126">
                  <c:v>9.6881020000000009E-7</c:v>
                </c:pt>
                <c:pt idx="10127">
                  <c:v>9.7179500000000003E-7</c:v>
                </c:pt>
                <c:pt idx="10128">
                  <c:v>9.7478000000000005E-7</c:v>
                </c:pt>
                <c:pt idx="10129">
                  <c:v>9.7776510000000001E-7</c:v>
                </c:pt>
                <c:pt idx="10130">
                  <c:v>9.8075029999999991E-7</c:v>
                </c:pt>
                <c:pt idx="10131">
                  <c:v>9.8373550000000003E-7</c:v>
                </c:pt>
                <c:pt idx="10132">
                  <c:v>9.8672069999999993E-7</c:v>
                </c:pt>
                <c:pt idx="10133">
                  <c:v>9.8970599999999998E-7</c:v>
                </c:pt>
                <c:pt idx="10134">
                  <c:v>9.9269130000000003E-7</c:v>
                </c:pt>
                <c:pt idx="10135">
                  <c:v>9.9567649999999994E-7</c:v>
                </c:pt>
                <c:pt idx="10136">
                  <c:v>9.9866170000000005E-7</c:v>
                </c:pt>
                <c:pt idx="10137">
                  <c:v>1.0016470000000001E-6</c:v>
                </c:pt>
                <c:pt idx="10138">
                  <c:v>9.6492450000000001E-7</c:v>
                </c:pt>
                <c:pt idx="10139">
                  <c:v>9.6790609999999998E-7</c:v>
                </c:pt>
                <c:pt idx="10140">
                  <c:v>9.708878000000001E-7</c:v>
                </c:pt>
                <c:pt idx="10141">
                  <c:v>9.7386959999999995E-7</c:v>
                </c:pt>
                <c:pt idx="10142">
                  <c:v>9.7685149999999995E-7</c:v>
                </c:pt>
                <c:pt idx="10143">
                  <c:v>9.7983360000000004E-7</c:v>
                </c:pt>
                <c:pt idx="10144">
                  <c:v>9.8281580000000007E-7</c:v>
                </c:pt>
                <c:pt idx="10145">
                  <c:v>9.8579810000000004E-7</c:v>
                </c:pt>
                <c:pt idx="10146">
                  <c:v>9.8878040000000001E-7</c:v>
                </c:pt>
                <c:pt idx="10147">
                  <c:v>9.9176269999999998E-7</c:v>
                </c:pt>
                <c:pt idx="10148">
                  <c:v>9.9474490000000001E-7</c:v>
                </c:pt>
                <c:pt idx="10149">
                  <c:v>9.9772710000000004E-7</c:v>
                </c:pt>
                <c:pt idx="10150">
                  <c:v>1.000709E-6</c:v>
                </c:pt>
                <c:pt idx="10151">
                  <c:v>9.6414210000000005E-7</c:v>
                </c:pt>
                <c:pt idx="10152">
                  <c:v>9.671206E-7</c:v>
                </c:pt>
                <c:pt idx="10153">
                  <c:v>9.7009930000000004E-7</c:v>
                </c:pt>
                <c:pt idx="10154">
                  <c:v>9.7307810000000002E-7</c:v>
                </c:pt>
                <c:pt idx="10155">
                  <c:v>9.7605710000000009E-7</c:v>
                </c:pt>
                <c:pt idx="10156">
                  <c:v>9.790362000000001E-7</c:v>
                </c:pt>
                <c:pt idx="10157">
                  <c:v>9.8201540000000004E-7</c:v>
                </c:pt>
                <c:pt idx="10158">
                  <c:v>9.8499459999999999E-7</c:v>
                </c:pt>
                <c:pt idx="10159">
                  <c:v>9.8797390000000009E-7</c:v>
                </c:pt>
                <c:pt idx="10160">
                  <c:v>9.9095319999999998E-7</c:v>
                </c:pt>
                <c:pt idx="10161">
                  <c:v>9.9393250000000008E-7</c:v>
                </c:pt>
                <c:pt idx="10162">
                  <c:v>9.9691179999999996E-7</c:v>
                </c:pt>
                <c:pt idx="10163">
                  <c:v>9.9989089999999997E-7</c:v>
                </c:pt>
                <c:pt idx="10164">
                  <c:v>1.00287E-6</c:v>
                </c:pt>
                <c:pt idx="10165">
                  <c:v>9.6583180000000008E-7</c:v>
                </c:pt>
                <c:pt idx="10166">
                  <c:v>9.6880720000000001E-7</c:v>
                </c:pt>
                <c:pt idx="10167">
                  <c:v>9.7178280000000003E-7</c:v>
                </c:pt>
                <c:pt idx="10168">
                  <c:v>9.7475849999999999E-7</c:v>
                </c:pt>
                <c:pt idx="10169">
                  <c:v>9.7773440000000003E-7</c:v>
                </c:pt>
                <c:pt idx="10170">
                  <c:v>9.8071030000000008E-7</c:v>
                </c:pt>
                <c:pt idx="10171">
                  <c:v>9.8368630000000007E-7</c:v>
                </c:pt>
                <c:pt idx="10172">
                  <c:v>9.8666230000000005E-7</c:v>
                </c:pt>
                <c:pt idx="10173">
                  <c:v>9.8963839999999998E-7</c:v>
                </c:pt>
                <c:pt idx="10174">
                  <c:v>9.926144999999999E-7</c:v>
                </c:pt>
                <c:pt idx="10175">
                  <c:v>9.9559060000000004E-7</c:v>
                </c:pt>
                <c:pt idx="10176">
                  <c:v>9.9856660000000003E-7</c:v>
                </c:pt>
                <c:pt idx="10177">
                  <c:v>1.001543E-6</c:v>
                </c:pt>
                <c:pt idx="10178">
                  <c:v>9.6475090000000004E-7</c:v>
                </c:pt>
                <c:pt idx="10179">
                  <c:v>9.6772310000000001E-7</c:v>
                </c:pt>
                <c:pt idx="10180">
                  <c:v>9.7069539999999991E-7</c:v>
                </c:pt>
                <c:pt idx="10181">
                  <c:v>9.7366789999999991E-7</c:v>
                </c:pt>
                <c:pt idx="10182">
                  <c:v>9.766406E-7</c:v>
                </c:pt>
                <c:pt idx="10183">
                  <c:v>9.7961330000000008E-7</c:v>
                </c:pt>
                <c:pt idx="10184">
                  <c:v>9.8258620000000005E-7</c:v>
                </c:pt>
                <c:pt idx="10185">
                  <c:v>9.8555910000000001E-7</c:v>
                </c:pt>
                <c:pt idx="10186">
                  <c:v>9.8853199999999997E-7</c:v>
                </c:pt>
                <c:pt idx="10187">
                  <c:v>9.9150500000000009E-7</c:v>
                </c:pt>
                <c:pt idx="10188">
                  <c:v>9.9447790000000005E-7</c:v>
                </c:pt>
                <c:pt idx="10189">
                  <c:v>9.9745080000000002E-7</c:v>
                </c:pt>
                <c:pt idx="10190">
                  <c:v>1.000424E-6</c:v>
                </c:pt>
                <c:pt idx="10191">
                  <c:v>9.6386400000000006E-7</c:v>
                </c:pt>
                <c:pt idx="10192">
                  <c:v>9.6683319999999994E-7</c:v>
                </c:pt>
                <c:pt idx="10193">
                  <c:v>9.6980259999999992E-7</c:v>
                </c:pt>
                <c:pt idx="10194">
                  <c:v>9.7277210000000004E-7</c:v>
                </c:pt>
                <c:pt idx="10195">
                  <c:v>9.7574169999999989E-7</c:v>
                </c:pt>
                <c:pt idx="10196">
                  <c:v>9.787113999999999E-7</c:v>
                </c:pt>
                <c:pt idx="10197">
                  <c:v>9.8168120000000005E-7</c:v>
                </c:pt>
                <c:pt idx="10198">
                  <c:v>9.8465109999999993E-7</c:v>
                </c:pt>
                <c:pt idx="10199">
                  <c:v>9.8762100000000003E-7</c:v>
                </c:pt>
                <c:pt idx="10200">
                  <c:v>9.9059089999999991E-7</c:v>
                </c:pt>
                <c:pt idx="10201">
                  <c:v>9.9356089999999994E-7</c:v>
                </c:pt>
                <c:pt idx="10202">
                  <c:v>9.9653070000000009E-7</c:v>
                </c:pt>
                <c:pt idx="10203">
                  <c:v>9.9950050000000004E-7</c:v>
                </c:pt>
                <c:pt idx="10204">
                  <c:v>1.0024699999999999E-6</c:v>
                </c:pt>
                <c:pt idx="10205">
                  <c:v>9.654610000000001E-7</c:v>
                </c:pt>
                <c:pt idx="10206">
                  <c:v>9.684271999999999E-7</c:v>
                </c:pt>
                <c:pt idx="10207">
                  <c:v>9.7139350000000006E-7</c:v>
                </c:pt>
                <c:pt idx="10208">
                  <c:v>9.7435989999999995E-7</c:v>
                </c:pt>
                <c:pt idx="10209">
                  <c:v>9.7732639999999999E-7</c:v>
                </c:pt>
                <c:pt idx="10210">
                  <c:v>9.8029299999999998E-7</c:v>
                </c:pt>
                <c:pt idx="10211">
                  <c:v>9.8325980000000005E-7</c:v>
                </c:pt>
                <c:pt idx="10212">
                  <c:v>9.8622649999999997E-7</c:v>
                </c:pt>
                <c:pt idx="10213">
                  <c:v>9.8919330000000004E-7</c:v>
                </c:pt>
                <c:pt idx="10214">
                  <c:v>9.9215999999999996E-7</c:v>
                </c:pt>
                <c:pt idx="10215">
                  <c:v>9.9512670000000009E-7</c:v>
                </c:pt>
                <c:pt idx="10216">
                  <c:v>9.9809330000000007E-7</c:v>
                </c:pt>
                <c:pt idx="10217">
                  <c:v>1.00106E-6</c:v>
                </c:pt>
                <c:pt idx="10218">
                  <c:v>9.6436020000000008E-7</c:v>
                </c:pt>
                <c:pt idx="10219">
                  <c:v>9.6732330000000007E-7</c:v>
                </c:pt>
                <c:pt idx="10220">
                  <c:v>9.702865E-7</c:v>
                </c:pt>
                <c:pt idx="10221">
                  <c:v>9.7324980000000008E-7</c:v>
                </c:pt>
                <c:pt idx="10222">
                  <c:v>9.7621330000000004E-7</c:v>
                </c:pt>
                <c:pt idx="10223">
                  <c:v>9.791768E-7</c:v>
                </c:pt>
                <c:pt idx="10224">
                  <c:v>9.8214050000000005E-7</c:v>
                </c:pt>
                <c:pt idx="10225">
                  <c:v>9.8510420000000009E-7</c:v>
                </c:pt>
                <c:pt idx="10226">
                  <c:v>9.8806789999999993E-7</c:v>
                </c:pt>
                <c:pt idx="10227">
                  <c:v>9.9103169999999992E-7</c:v>
                </c:pt>
                <c:pt idx="10228">
                  <c:v>9.9399530000000003E-7</c:v>
                </c:pt>
                <c:pt idx="10229">
                  <c:v>9.9695900000000008E-7</c:v>
                </c:pt>
                <c:pt idx="10230">
                  <c:v>9.9992250000000004E-7</c:v>
                </c:pt>
                <c:pt idx="10231">
                  <c:v>1.002886E-6</c:v>
                </c:pt>
                <c:pt idx="10232">
                  <c:v>9.6573269999999995E-7</c:v>
                </c:pt>
                <c:pt idx="10233">
                  <c:v>9.6869259999999998E-7</c:v>
                </c:pt>
                <c:pt idx="10234">
                  <c:v>9.7165259999999995E-7</c:v>
                </c:pt>
                <c:pt idx="10235">
                  <c:v>9.7461270000000007E-7</c:v>
                </c:pt>
                <c:pt idx="10236">
                  <c:v>9.7757289999999992E-7</c:v>
                </c:pt>
                <c:pt idx="10237">
                  <c:v>9.8053319999999991E-7</c:v>
                </c:pt>
                <c:pt idx="10238">
                  <c:v>9.8349360000000006E-7</c:v>
                </c:pt>
                <c:pt idx="10239">
                  <c:v>9.86454E-7</c:v>
                </c:pt>
                <c:pt idx="10240">
                  <c:v>9.8941450000000009E-7</c:v>
                </c:pt>
                <c:pt idx="10241">
                  <c:v>9.9237499999999996E-7</c:v>
                </c:pt>
                <c:pt idx="10242">
                  <c:v>9.953353999999999E-7</c:v>
                </c:pt>
                <c:pt idx="10243">
                  <c:v>9.982956999999999E-7</c:v>
                </c:pt>
                <c:pt idx="10244">
                  <c:v>1.0012559999999999E-6</c:v>
                </c:pt>
                <c:pt idx="10245">
                  <c:v>9.6445339999999998E-7</c:v>
                </c:pt>
                <c:pt idx="10246">
                  <c:v>9.6741010000000005E-7</c:v>
                </c:pt>
                <c:pt idx="10247">
                  <c:v>9.7036690000000006E-7</c:v>
                </c:pt>
                <c:pt idx="10248">
                  <c:v>9.733238E-7</c:v>
                </c:pt>
                <c:pt idx="10249">
                  <c:v>9.7628090000000004E-7</c:v>
                </c:pt>
                <c:pt idx="10250">
                  <c:v>9.7923810000000002E-7</c:v>
                </c:pt>
                <c:pt idx="10251">
                  <c:v>9.8219529999999999E-7</c:v>
                </c:pt>
                <c:pt idx="10252">
                  <c:v>9.8515270000000006E-7</c:v>
                </c:pt>
                <c:pt idx="10253">
                  <c:v>9.8810999999999997E-7</c:v>
                </c:pt>
                <c:pt idx="10254">
                  <c:v>9.910673000000001E-7</c:v>
                </c:pt>
                <c:pt idx="10255">
                  <c:v>9.9402460000000001E-7</c:v>
                </c:pt>
                <c:pt idx="10256">
                  <c:v>9.9698179999999999E-7</c:v>
                </c:pt>
                <c:pt idx="10257">
                  <c:v>9.9993899999999996E-7</c:v>
                </c:pt>
                <c:pt idx="10258">
                  <c:v>1.0028960000000001E-6</c:v>
                </c:pt>
                <c:pt idx="10259">
                  <c:v>9.6568919999999992E-7</c:v>
                </c:pt>
                <c:pt idx="10260">
                  <c:v>9.6864260000000008E-7</c:v>
                </c:pt>
                <c:pt idx="10261">
                  <c:v>9.7159600000000004E-7</c:v>
                </c:pt>
                <c:pt idx="10262">
                  <c:v>9.7454960000000009E-7</c:v>
                </c:pt>
                <c:pt idx="10263">
                  <c:v>9.7750330000000007E-7</c:v>
                </c:pt>
                <c:pt idx="10264">
                  <c:v>9.8045719999999993E-7</c:v>
                </c:pt>
                <c:pt idx="10265">
                  <c:v>9.8341110000000001E-7</c:v>
                </c:pt>
                <c:pt idx="10266">
                  <c:v>9.8636519999999996E-7</c:v>
                </c:pt>
                <c:pt idx="10267">
                  <c:v>9.8931919999999998E-7</c:v>
                </c:pt>
                <c:pt idx="10268">
                  <c:v>9.9227329999999993E-7</c:v>
                </c:pt>
                <c:pt idx="10269">
                  <c:v>9.9522729999999995E-7</c:v>
                </c:pt>
                <c:pt idx="10270">
                  <c:v>9.9818129999999996E-7</c:v>
                </c:pt>
                <c:pt idx="10271">
                  <c:v>1.0011349999999999E-6</c:v>
                </c:pt>
                <c:pt idx="10272">
                  <c:v>9.6436149999999992E-7</c:v>
                </c:pt>
                <c:pt idx="10273">
                  <c:v>9.6731180000000007E-7</c:v>
                </c:pt>
                <c:pt idx="10274">
                  <c:v>9.7026240000000003E-7</c:v>
                </c:pt>
                <c:pt idx="10275">
                  <c:v>9.7321299999999999E-7</c:v>
                </c:pt>
                <c:pt idx="10276">
                  <c:v>9.7616380000000005E-7</c:v>
                </c:pt>
                <c:pt idx="10277">
                  <c:v>9.7911470000000004E-7</c:v>
                </c:pt>
                <c:pt idx="10278">
                  <c:v>9.8206569999999997E-7</c:v>
                </c:pt>
                <c:pt idx="10279">
                  <c:v>9.8501680000000005E-7</c:v>
                </c:pt>
                <c:pt idx="10280">
                  <c:v>9.8796789999999992E-7</c:v>
                </c:pt>
                <c:pt idx="10281">
                  <c:v>9.9091900000000001E-7</c:v>
                </c:pt>
                <c:pt idx="10282">
                  <c:v>9.9387010000000009E-7</c:v>
                </c:pt>
                <c:pt idx="10283">
                  <c:v>9.9682119999999996E-7</c:v>
                </c:pt>
                <c:pt idx="10284">
                  <c:v>9.9977209999999995E-7</c:v>
                </c:pt>
                <c:pt idx="10285">
                  <c:v>1.0027229999999999E-6</c:v>
                </c:pt>
                <c:pt idx="10286">
                  <c:v>9.655847000000001E-7</c:v>
                </c:pt>
                <c:pt idx="10287">
                  <c:v>9.6853199999999995E-7</c:v>
                </c:pt>
                <c:pt idx="10288">
                  <c:v>9.7147949999999989E-7</c:v>
                </c:pt>
                <c:pt idx="10289">
                  <c:v>9.7442719999999993E-7</c:v>
                </c:pt>
                <c:pt idx="10290">
                  <c:v>9.7737489999999996E-7</c:v>
                </c:pt>
                <c:pt idx="10291">
                  <c:v>9.8032280000000008E-7</c:v>
                </c:pt>
                <c:pt idx="10292">
                  <c:v>9.8327069999999999E-7</c:v>
                </c:pt>
                <c:pt idx="10293">
                  <c:v>9.8621870000000005E-7</c:v>
                </c:pt>
                <c:pt idx="10294">
                  <c:v>9.891666999999999E-7</c:v>
                </c:pt>
                <c:pt idx="10295">
                  <c:v>9.921147999999999E-7</c:v>
                </c:pt>
                <c:pt idx="10296">
                  <c:v>9.9506279999999996E-7</c:v>
                </c:pt>
                <c:pt idx="10297">
                  <c:v>9.9801070000000008E-7</c:v>
                </c:pt>
                <c:pt idx="10298">
                  <c:v>1.000959E-6</c:v>
                </c:pt>
                <c:pt idx="10299">
                  <c:v>9.6414560000000004E-7</c:v>
                </c:pt>
                <c:pt idx="10300">
                  <c:v>9.6708990000000002E-7</c:v>
                </c:pt>
                <c:pt idx="10301">
                  <c:v>9.700342E-7</c:v>
                </c:pt>
                <c:pt idx="10302">
                  <c:v>9.7297870000000007E-7</c:v>
                </c:pt>
                <c:pt idx="10303">
                  <c:v>9.7592340000000002E-7</c:v>
                </c:pt>
                <c:pt idx="10304">
                  <c:v>9.7886819999999991E-7</c:v>
                </c:pt>
                <c:pt idx="10305">
                  <c:v>9.8181309999999994E-7</c:v>
                </c:pt>
                <c:pt idx="10306">
                  <c:v>9.8475809999999992E-7</c:v>
                </c:pt>
                <c:pt idx="10307">
                  <c:v>9.8770299999999996E-7</c:v>
                </c:pt>
                <c:pt idx="10308">
                  <c:v>9.9064799999999994E-7</c:v>
                </c:pt>
                <c:pt idx="10309">
                  <c:v>9.9359289999999998E-7</c:v>
                </c:pt>
                <c:pt idx="10310">
                  <c:v>9.9653770000000008E-7</c:v>
                </c:pt>
                <c:pt idx="10311">
                  <c:v>9.9948240000000002E-7</c:v>
                </c:pt>
                <c:pt idx="10312">
                  <c:v>1.002427E-6</c:v>
                </c:pt>
                <c:pt idx="10313">
                  <c:v>9.652472E-7</c:v>
                </c:pt>
                <c:pt idx="10314">
                  <c:v>9.6818820000000008E-7</c:v>
                </c:pt>
                <c:pt idx="10315">
                  <c:v>9.7112919999999994E-7</c:v>
                </c:pt>
                <c:pt idx="10316">
                  <c:v>9.740703999999999E-7</c:v>
                </c:pt>
                <c:pt idx="10317">
                  <c:v>9.7701170000000001E-7</c:v>
                </c:pt>
                <c:pt idx="10318">
                  <c:v>9.7995310000000006E-7</c:v>
                </c:pt>
                <c:pt idx="10319">
                  <c:v>9.8289449999999989E-7</c:v>
                </c:pt>
                <c:pt idx="10320">
                  <c:v>9.8583600000000009E-7</c:v>
                </c:pt>
                <c:pt idx="10321">
                  <c:v>9.8877750000000008E-7</c:v>
                </c:pt>
                <c:pt idx="10322">
                  <c:v>9.9171910000000001E-7</c:v>
                </c:pt>
                <c:pt idx="10323">
                  <c:v>9.9466059999999999E-7</c:v>
                </c:pt>
                <c:pt idx="10324">
                  <c:v>9.9760209999999998E-7</c:v>
                </c:pt>
                <c:pt idx="10325">
                  <c:v>1.0005429999999999E-6</c:v>
                </c:pt>
                <c:pt idx="10326">
                  <c:v>9.6380529999999994E-7</c:v>
                </c:pt>
                <c:pt idx="10327">
                  <c:v>9.6674310000000006E-7</c:v>
                </c:pt>
                <c:pt idx="10328">
                  <c:v>9.6968099999999991E-7</c:v>
                </c:pt>
                <c:pt idx="10329">
                  <c:v>9.7261910000000005E-7</c:v>
                </c:pt>
                <c:pt idx="10330">
                  <c:v>9.7555740000000008E-7</c:v>
                </c:pt>
                <c:pt idx="10331">
                  <c:v>9.7849580000000004E-7</c:v>
                </c:pt>
                <c:pt idx="10332">
                  <c:v>9.8143429999999995E-7</c:v>
                </c:pt>
                <c:pt idx="10333">
                  <c:v>9.843729E-7</c:v>
                </c:pt>
                <c:pt idx="10334">
                  <c:v>9.8731150000000006E-7</c:v>
                </c:pt>
                <c:pt idx="10335">
                  <c:v>9.902500999999999E-7</c:v>
                </c:pt>
                <c:pt idx="10336">
                  <c:v>9.931887999999999E-7</c:v>
                </c:pt>
                <c:pt idx="10337">
                  <c:v>9.9612730000000001E-7</c:v>
                </c:pt>
                <c:pt idx="10338">
                  <c:v>9.9906579999999992E-7</c:v>
                </c:pt>
                <c:pt idx="10339">
                  <c:v>1.002004E-6</c:v>
                </c:pt>
                <c:pt idx="10340">
                  <c:v>9.6488020000000003E-7</c:v>
                </c:pt>
                <c:pt idx="10341">
                  <c:v>9.6781489999999992E-7</c:v>
                </c:pt>
                <c:pt idx="10342">
                  <c:v>9.7074969999999995E-7</c:v>
                </c:pt>
                <c:pt idx="10343">
                  <c:v>9.7368459999999993E-7</c:v>
                </c:pt>
                <c:pt idx="10344">
                  <c:v>9.7661969999999999E-7</c:v>
                </c:pt>
                <c:pt idx="10345">
                  <c:v>9.7955489999999999E-7</c:v>
                </c:pt>
                <c:pt idx="10346">
                  <c:v>9.824901E-7</c:v>
                </c:pt>
                <c:pt idx="10347">
                  <c:v>9.8542539999999994E-7</c:v>
                </c:pt>
                <c:pt idx="10348">
                  <c:v>9.8836070000000009E-7</c:v>
                </c:pt>
                <c:pt idx="10349">
                  <c:v>9.9129609999999998E-7</c:v>
                </c:pt>
                <c:pt idx="10350">
                  <c:v>9.9423129999999998E-7</c:v>
                </c:pt>
                <c:pt idx="10351">
                  <c:v>9.9716649999999998E-7</c:v>
                </c:pt>
                <c:pt idx="10352">
                  <c:v>1.000102E-6</c:v>
                </c:pt>
                <c:pt idx="10353">
                  <c:v>9.6335399999999996E-7</c:v>
                </c:pt>
                <c:pt idx="10354">
                  <c:v>9.6628550000000009E-7</c:v>
                </c:pt>
                <c:pt idx="10355">
                  <c:v>9.6921709999999996E-7</c:v>
                </c:pt>
                <c:pt idx="10356">
                  <c:v>9.7214889999999991E-7</c:v>
                </c:pt>
                <c:pt idx="10357">
                  <c:v>9.7508089999999995E-7</c:v>
                </c:pt>
                <c:pt idx="10358">
                  <c:v>9.7801289999999999E-7</c:v>
                </c:pt>
                <c:pt idx="10359">
                  <c:v>9.8094499999999997E-7</c:v>
                </c:pt>
                <c:pt idx="10360">
                  <c:v>9.8387719999999989E-7</c:v>
                </c:pt>
                <c:pt idx="10361">
                  <c:v>9.8680949999999997E-7</c:v>
                </c:pt>
                <c:pt idx="10362">
                  <c:v>9.897417000000001E-7</c:v>
                </c:pt>
                <c:pt idx="10363">
                  <c:v>9.9267390000000002E-7</c:v>
                </c:pt>
                <c:pt idx="10364">
                  <c:v>9.9560609999999994E-7</c:v>
                </c:pt>
                <c:pt idx="10365">
                  <c:v>9.9853819999999992E-7</c:v>
                </c:pt>
                <c:pt idx="10366">
                  <c:v>1.0014700000000001E-6</c:v>
                </c:pt>
                <c:pt idx="10367">
                  <c:v>9.6440329999999993E-7</c:v>
                </c:pt>
                <c:pt idx="10368">
                  <c:v>9.6733170000000005E-7</c:v>
                </c:pt>
                <c:pt idx="10369">
                  <c:v>9.702602000000001E-7</c:v>
                </c:pt>
                <c:pt idx="10370">
                  <c:v>9.7318890000000003E-7</c:v>
                </c:pt>
                <c:pt idx="10371">
                  <c:v>9.761176999999999E-7</c:v>
                </c:pt>
                <c:pt idx="10372">
                  <c:v>9.7904659999999992E-7</c:v>
                </c:pt>
                <c:pt idx="10373">
                  <c:v>9.8197560000000009E-7</c:v>
                </c:pt>
                <c:pt idx="10374">
                  <c:v>9.8490460000000005E-7</c:v>
                </c:pt>
                <c:pt idx="10375">
                  <c:v>9.8783360000000001E-7</c:v>
                </c:pt>
                <c:pt idx="10376">
                  <c:v>9.9076259999999997E-7</c:v>
                </c:pt>
                <c:pt idx="10377">
                  <c:v>9.9369159999999993E-7</c:v>
                </c:pt>
                <c:pt idx="10378">
                  <c:v>9.9662049999999995E-7</c:v>
                </c:pt>
                <c:pt idx="10379">
                  <c:v>9.9954930000000003E-7</c:v>
                </c:pt>
                <c:pt idx="10380">
                  <c:v>1.002478E-6</c:v>
                </c:pt>
                <c:pt idx="10381">
                  <c:v>9.6525240000000001E-7</c:v>
                </c:pt>
                <c:pt idx="10382">
                  <c:v>9.6817780000000004E-7</c:v>
                </c:pt>
                <c:pt idx="10383">
                  <c:v>9.7110320000000007E-7</c:v>
                </c:pt>
                <c:pt idx="10384">
                  <c:v>9.7402879999999998E-7</c:v>
                </c:pt>
                <c:pt idx="10385">
                  <c:v>9.769544000000001E-7</c:v>
                </c:pt>
                <c:pt idx="10386">
                  <c:v>9.7988009999999995E-7</c:v>
                </c:pt>
                <c:pt idx="10387">
                  <c:v>9.8280589999999995E-7</c:v>
                </c:pt>
                <c:pt idx="10388">
                  <c:v>9.857318000000001E-7</c:v>
                </c:pt>
                <c:pt idx="10389">
                  <c:v>9.8865770000000003E-7</c:v>
                </c:pt>
                <c:pt idx="10390">
                  <c:v>9.9158350000000003E-7</c:v>
                </c:pt>
                <c:pt idx="10391">
                  <c:v>9.9450939999999997E-7</c:v>
                </c:pt>
                <c:pt idx="10392">
                  <c:v>9.9743519999999997E-7</c:v>
                </c:pt>
                <c:pt idx="10393">
                  <c:v>1.000361E-6</c:v>
                </c:pt>
                <c:pt idx="10394">
                  <c:v>9.6348760000000009E-7</c:v>
                </c:pt>
                <c:pt idx="10395">
                  <c:v>9.6640970000000001E-7</c:v>
                </c:pt>
                <c:pt idx="10396">
                  <c:v>9.6933190000000007E-7</c:v>
                </c:pt>
                <c:pt idx="10397">
                  <c:v>9.7225430000000002E-7</c:v>
                </c:pt>
                <c:pt idx="10398">
                  <c:v>9.7517679999999991E-7</c:v>
                </c:pt>
                <c:pt idx="10399">
                  <c:v>9.7809939999999994E-7</c:v>
                </c:pt>
                <c:pt idx="10400">
                  <c:v>9.8102209999999992E-7</c:v>
                </c:pt>
                <c:pt idx="10401">
                  <c:v>9.8394490000000005E-7</c:v>
                </c:pt>
                <c:pt idx="10402">
                  <c:v>9.8686769999999996E-7</c:v>
                </c:pt>
                <c:pt idx="10403">
                  <c:v>9.8979050000000009E-7</c:v>
                </c:pt>
                <c:pt idx="10404">
                  <c:v>9.9271339999999995E-7</c:v>
                </c:pt>
                <c:pt idx="10405">
                  <c:v>9.9563620000000007E-7</c:v>
                </c:pt>
                <c:pt idx="10406">
                  <c:v>9.985587999999999E-7</c:v>
                </c:pt>
                <c:pt idx="10407">
                  <c:v>1.001481E-6</c:v>
                </c:pt>
                <c:pt idx="10408">
                  <c:v>9.6433270000000006E-7</c:v>
                </c:pt>
                <c:pt idx="10409">
                  <c:v>9.6725160000000002E-7</c:v>
                </c:pt>
                <c:pt idx="10410">
                  <c:v>9.7017059999999991E-7</c:v>
                </c:pt>
                <c:pt idx="10411">
                  <c:v>9.730897999999999E-7</c:v>
                </c:pt>
                <c:pt idx="10412">
                  <c:v>9.7600900000000009E-7</c:v>
                </c:pt>
                <c:pt idx="10413">
                  <c:v>9.7892839999999996E-7</c:v>
                </c:pt>
                <c:pt idx="10414">
                  <c:v>9.8184780000000003E-7</c:v>
                </c:pt>
                <c:pt idx="10415">
                  <c:v>9.8476739999999999E-7</c:v>
                </c:pt>
                <c:pt idx="10416">
                  <c:v>9.876869E-7</c:v>
                </c:pt>
                <c:pt idx="10417">
                  <c:v>9.9060649999999996E-7</c:v>
                </c:pt>
                <c:pt idx="10418">
                  <c:v>9.9352599999999997E-7</c:v>
                </c:pt>
                <c:pt idx="10419">
                  <c:v>9.9644540000000005E-7</c:v>
                </c:pt>
                <c:pt idx="10420">
                  <c:v>9.9936479999999991E-7</c:v>
                </c:pt>
                <c:pt idx="10421">
                  <c:v>1.0022839999999999E-6</c:v>
                </c:pt>
                <c:pt idx="10422">
                  <c:v>9.6496749999999992E-7</c:v>
                </c:pt>
                <c:pt idx="10423">
                  <c:v>9.6788309999999998E-7</c:v>
                </c:pt>
                <c:pt idx="10424">
                  <c:v>9.7079889999999991E-7</c:v>
                </c:pt>
                <c:pt idx="10425">
                  <c:v>9.7371489999999994E-7</c:v>
                </c:pt>
                <c:pt idx="10426">
                  <c:v>9.766309999999999E-7</c:v>
                </c:pt>
                <c:pt idx="10427">
                  <c:v>9.7954729999999995E-7</c:v>
                </c:pt>
                <c:pt idx="10428">
                  <c:v>9.8246360000000001E-7</c:v>
                </c:pt>
                <c:pt idx="10429">
                  <c:v>9.8538009999999994E-7</c:v>
                </c:pt>
                <c:pt idx="10430">
                  <c:v>9.8829649999999993E-7</c:v>
                </c:pt>
                <c:pt idx="10431">
                  <c:v>9.9121300000000008E-7</c:v>
                </c:pt>
                <c:pt idx="10432">
                  <c:v>9.9412940000000007E-7</c:v>
                </c:pt>
                <c:pt idx="10433">
                  <c:v>9.9704580000000006E-7</c:v>
                </c:pt>
                <c:pt idx="10434">
                  <c:v>9.9996199999999996E-7</c:v>
                </c:pt>
                <c:pt idx="10435">
                  <c:v>1.002878E-6</c:v>
                </c:pt>
                <c:pt idx="10436">
                  <c:v>9.6546399999999997E-7</c:v>
                </c:pt>
                <c:pt idx="10437">
                  <c:v>9.683765E-7</c:v>
                </c:pt>
                <c:pt idx="10438">
                  <c:v>9.7128919999999991E-7</c:v>
                </c:pt>
                <c:pt idx="10439">
                  <c:v>9.7420209999999992E-7</c:v>
                </c:pt>
                <c:pt idx="10440">
                  <c:v>9.7711499999999992E-7</c:v>
                </c:pt>
                <c:pt idx="10441">
                  <c:v>9.8002810000000001E-7</c:v>
                </c:pt>
                <c:pt idx="10442">
                  <c:v>9.8294130000000004E-7</c:v>
                </c:pt>
                <c:pt idx="10443">
                  <c:v>9.8585450000000007E-7</c:v>
                </c:pt>
                <c:pt idx="10444">
                  <c:v>9.8876769999999989E-7</c:v>
                </c:pt>
                <c:pt idx="10445">
                  <c:v>9.9168100000000008E-7</c:v>
                </c:pt>
                <c:pt idx="10446">
                  <c:v>9.945941999999999E-7</c:v>
                </c:pt>
                <c:pt idx="10447">
                  <c:v>9.9750739999999993E-7</c:v>
                </c:pt>
                <c:pt idx="10448">
                  <c:v>1.0004199999999999E-6</c:v>
                </c:pt>
                <c:pt idx="10449">
                  <c:v>9.6353419999999994E-7</c:v>
                </c:pt>
                <c:pt idx="10450">
                  <c:v>9.6644380000000004E-7</c:v>
                </c:pt>
                <c:pt idx="10451">
                  <c:v>9.6935360000000002E-7</c:v>
                </c:pt>
                <c:pt idx="10452">
                  <c:v>9.7226360000000009E-7</c:v>
                </c:pt>
                <c:pt idx="10453">
                  <c:v>9.751737000000001E-7</c:v>
                </c:pt>
                <c:pt idx="10454">
                  <c:v>9.7808390000000005E-7</c:v>
                </c:pt>
                <c:pt idx="10455">
                  <c:v>9.8099419999999993E-7</c:v>
                </c:pt>
                <c:pt idx="10456">
                  <c:v>9.8390450000000003E-7</c:v>
                </c:pt>
                <c:pt idx="10457">
                  <c:v>9.8681490000000007E-7</c:v>
                </c:pt>
                <c:pt idx="10458">
                  <c:v>9.8972540000000005E-7</c:v>
                </c:pt>
                <c:pt idx="10459">
                  <c:v>9.9263580000000009E-7</c:v>
                </c:pt>
                <c:pt idx="10460">
                  <c:v>9.9554609999999998E-7</c:v>
                </c:pt>
                <c:pt idx="10461">
                  <c:v>9.9845640000000008E-7</c:v>
                </c:pt>
                <c:pt idx="10462">
                  <c:v>1.001367E-6</c:v>
                </c:pt>
                <c:pt idx="10463">
                  <c:v>9.6416090000000006E-7</c:v>
                </c:pt>
                <c:pt idx="10464">
                  <c:v>9.6706729999999999E-7</c:v>
                </c:pt>
                <c:pt idx="10465">
                  <c:v>9.6997390000000001E-7</c:v>
                </c:pt>
                <c:pt idx="10466">
                  <c:v>9.7288069999999991E-7</c:v>
                </c:pt>
                <c:pt idx="10467">
                  <c:v>9.7578750000000002E-7</c:v>
                </c:pt>
                <c:pt idx="10468">
                  <c:v>9.786945E-7</c:v>
                </c:pt>
                <c:pt idx="10469">
                  <c:v>9.8160149999999999E-7</c:v>
                </c:pt>
                <c:pt idx="10470">
                  <c:v>9.8450849999999998E-7</c:v>
                </c:pt>
                <c:pt idx="10471">
                  <c:v>9.874155999999999E-7</c:v>
                </c:pt>
                <c:pt idx="10472">
                  <c:v>9.9032270000000004E-7</c:v>
                </c:pt>
                <c:pt idx="10473">
                  <c:v>9.9322979999999997E-7</c:v>
                </c:pt>
                <c:pt idx="10474">
                  <c:v>9.9613679999999996E-7</c:v>
                </c:pt>
                <c:pt idx="10475">
                  <c:v>9.9904379999999995E-7</c:v>
                </c:pt>
                <c:pt idx="10476">
                  <c:v>1.001951E-6</c:v>
                </c:pt>
                <c:pt idx="10477">
                  <c:v>9.6462379999999999E-7</c:v>
                </c:pt>
                <c:pt idx="10478">
                  <c:v>9.6752699999999995E-7</c:v>
                </c:pt>
                <c:pt idx="10479">
                  <c:v>9.7043040000000001E-7</c:v>
                </c:pt>
                <c:pt idx="10480">
                  <c:v>9.7333390000000001E-7</c:v>
                </c:pt>
                <c:pt idx="10481">
                  <c:v>9.7623749999999994E-7</c:v>
                </c:pt>
                <c:pt idx="10482">
                  <c:v>9.7914120000000003E-7</c:v>
                </c:pt>
                <c:pt idx="10483">
                  <c:v>9.8204500000000006E-7</c:v>
                </c:pt>
                <c:pt idx="10484">
                  <c:v>9.8494880000000008E-7</c:v>
                </c:pt>
                <c:pt idx="10485">
                  <c:v>9.8785270000000005E-7</c:v>
                </c:pt>
                <c:pt idx="10486">
                  <c:v>9.9075660000000001E-7</c:v>
                </c:pt>
                <c:pt idx="10487">
                  <c:v>9.9366049999999998E-7</c:v>
                </c:pt>
                <c:pt idx="10488">
                  <c:v>9.9656430000000001E-7</c:v>
                </c:pt>
                <c:pt idx="10489">
                  <c:v>9.9946800000000009E-7</c:v>
                </c:pt>
                <c:pt idx="10490">
                  <c:v>1.002372E-6</c:v>
                </c:pt>
                <c:pt idx="10491">
                  <c:v>9.6501300000000001E-7</c:v>
                </c:pt>
                <c:pt idx="10492">
                  <c:v>9.679131999999999E-7</c:v>
                </c:pt>
                <c:pt idx="10493">
                  <c:v>9.7081349999999993E-7</c:v>
                </c:pt>
                <c:pt idx="10494">
                  <c:v>9.7371389999999991E-7</c:v>
                </c:pt>
                <c:pt idx="10495">
                  <c:v>9.7661449999999997E-7</c:v>
                </c:pt>
                <c:pt idx="10496">
                  <c:v>9.7951519999999998E-7</c:v>
                </c:pt>
                <c:pt idx="10497">
                  <c:v>9.8241589999999998E-7</c:v>
                </c:pt>
                <c:pt idx="10498">
                  <c:v>9.8531669999999993E-7</c:v>
                </c:pt>
                <c:pt idx="10499">
                  <c:v>9.8821760000000002E-7</c:v>
                </c:pt>
                <c:pt idx="10500">
                  <c:v>9.911184999999999E-7</c:v>
                </c:pt>
                <c:pt idx="10501">
                  <c:v>9.940194E-7</c:v>
                </c:pt>
                <c:pt idx="10502">
                  <c:v>9.9692019999999994E-7</c:v>
                </c:pt>
                <c:pt idx="10503">
                  <c:v>9.9982089999999994E-7</c:v>
                </c:pt>
                <c:pt idx="10504">
                  <c:v>1.0027219999999999E-6</c:v>
                </c:pt>
                <c:pt idx="10505">
                  <c:v>9.6519089999999991E-7</c:v>
                </c:pt>
                <c:pt idx="10506">
                  <c:v>9.6808790000000004E-7</c:v>
                </c:pt>
                <c:pt idx="10507">
                  <c:v>9.7098489999999996E-7</c:v>
                </c:pt>
                <c:pt idx="10508">
                  <c:v>9.7388209999999998E-7</c:v>
                </c:pt>
                <c:pt idx="10509">
                  <c:v>9.7677939999999993E-7</c:v>
                </c:pt>
                <c:pt idx="10510">
                  <c:v>9.7967680000000003E-7</c:v>
                </c:pt>
                <c:pt idx="10511">
                  <c:v>9.8257430000000008E-7</c:v>
                </c:pt>
                <c:pt idx="10512">
                  <c:v>9.8547190000000006E-7</c:v>
                </c:pt>
                <c:pt idx="10513">
                  <c:v>9.8836950000000004E-7</c:v>
                </c:pt>
                <c:pt idx="10514">
                  <c:v>9.9126710000000002E-7</c:v>
                </c:pt>
                <c:pt idx="10515">
                  <c:v>9.9416470000000001E-7</c:v>
                </c:pt>
                <c:pt idx="10516">
                  <c:v>9.9706220000000005E-7</c:v>
                </c:pt>
                <c:pt idx="10517">
                  <c:v>9.9995959999999994E-7</c:v>
                </c:pt>
                <c:pt idx="10518">
                  <c:v>1.002857E-6</c:v>
                </c:pt>
                <c:pt idx="10519">
                  <c:v>9.6534430000000007E-7</c:v>
                </c:pt>
                <c:pt idx="10520">
                  <c:v>9.6823810000000004E-7</c:v>
                </c:pt>
                <c:pt idx="10521">
                  <c:v>9.7113199999999994E-7</c:v>
                </c:pt>
                <c:pt idx="10522">
                  <c:v>9.7402599999999999E-7</c:v>
                </c:pt>
                <c:pt idx="10523">
                  <c:v>9.7692009999999998E-7</c:v>
                </c:pt>
                <c:pt idx="10524">
                  <c:v>9.7981429999999991E-7</c:v>
                </c:pt>
                <c:pt idx="10525">
                  <c:v>9.8270859999999999E-7</c:v>
                </c:pt>
                <c:pt idx="10526">
                  <c:v>9.8560300000000001E-7</c:v>
                </c:pt>
                <c:pt idx="10527">
                  <c:v>9.8849740000000004E-7</c:v>
                </c:pt>
                <c:pt idx="10528">
                  <c:v>9.9139180000000006E-7</c:v>
                </c:pt>
                <c:pt idx="10529">
                  <c:v>9.9428620000000008E-7</c:v>
                </c:pt>
                <c:pt idx="10530">
                  <c:v>9.9718049999999995E-7</c:v>
                </c:pt>
                <c:pt idx="10531">
                  <c:v>1.0000749999999999E-6</c:v>
                </c:pt>
                <c:pt idx="10532">
                  <c:v>9.6316390000000007E-7</c:v>
                </c:pt>
                <c:pt idx="10533">
                  <c:v>9.660548000000001E-7</c:v>
                </c:pt>
                <c:pt idx="10534">
                  <c:v>9.6894580000000007E-7</c:v>
                </c:pt>
                <c:pt idx="10535">
                  <c:v>9.7183689999999998E-7</c:v>
                </c:pt>
                <c:pt idx="10536">
                  <c:v>9.7472819999999998E-7</c:v>
                </c:pt>
                <c:pt idx="10537">
                  <c:v>9.7761959999999991E-7</c:v>
                </c:pt>
                <c:pt idx="10538">
                  <c:v>9.805111E-7</c:v>
                </c:pt>
                <c:pt idx="10539">
                  <c:v>9.8340260000000009E-7</c:v>
                </c:pt>
                <c:pt idx="10540">
                  <c:v>9.8629419999999991E-7</c:v>
                </c:pt>
                <c:pt idx="10541">
                  <c:v>9.8918579999999994E-7</c:v>
                </c:pt>
                <c:pt idx="10542">
                  <c:v>9.9207739999999997E-7</c:v>
                </c:pt>
                <c:pt idx="10543">
                  <c:v>9.949687999999999E-7</c:v>
                </c:pt>
                <c:pt idx="10544">
                  <c:v>9.9786020000000005E-7</c:v>
                </c:pt>
                <c:pt idx="10545">
                  <c:v>1.0007509999999999E-6</c:v>
                </c:pt>
                <c:pt idx="10546">
                  <c:v>9.6364240000000004E-7</c:v>
                </c:pt>
                <c:pt idx="10547">
                  <c:v>9.6653029999999999E-7</c:v>
                </c:pt>
                <c:pt idx="10548">
                  <c:v>9.6941819999999994E-7</c:v>
                </c:pt>
                <c:pt idx="10549">
                  <c:v>9.7230629999999997E-7</c:v>
                </c:pt>
                <c:pt idx="10550">
                  <c:v>9.7519449999999995E-7</c:v>
                </c:pt>
                <c:pt idx="10551">
                  <c:v>9.7808280000000008E-7</c:v>
                </c:pt>
                <c:pt idx="10552">
                  <c:v>9.809711E-7</c:v>
                </c:pt>
                <c:pt idx="10553">
                  <c:v>9.838596E-7</c:v>
                </c:pt>
                <c:pt idx="10554">
                  <c:v>9.8674800000000007E-7</c:v>
                </c:pt>
                <c:pt idx="10555">
                  <c:v>9.8963650000000008E-7</c:v>
                </c:pt>
                <c:pt idx="10556">
                  <c:v>9.9252489999999993E-7</c:v>
                </c:pt>
                <c:pt idx="10557">
                  <c:v>9.954133E-7</c:v>
                </c:pt>
                <c:pt idx="10558">
                  <c:v>9.9830159999999991E-7</c:v>
                </c:pt>
                <c:pt idx="10559">
                  <c:v>1.00119E-6</c:v>
                </c:pt>
                <c:pt idx="10560">
                  <c:v>9.6391730000000007E-7</c:v>
                </c:pt>
                <c:pt idx="10561">
                  <c:v>9.6680179999999997E-7</c:v>
                </c:pt>
                <c:pt idx="10562">
                  <c:v>9.696866000000001E-7</c:v>
                </c:pt>
                <c:pt idx="10563">
                  <c:v>9.7257140000000003E-7</c:v>
                </c:pt>
                <c:pt idx="10564">
                  <c:v>9.7545640000000004E-7</c:v>
                </c:pt>
                <c:pt idx="10565">
                  <c:v>9.783415E-7</c:v>
                </c:pt>
                <c:pt idx="10566">
                  <c:v>9.8122670000000011E-7</c:v>
                </c:pt>
                <c:pt idx="10567">
                  <c:v>9.841119E-7</c:v>
                </c:pt>
                <c:pt idx="10568">
                  <c:v>9.8699710000000011E-7</c:v>
                </c:pt>
                <c:pt idx="10569">
                  <c:v>9.8988239999999994E-7</c:v>
                </c:pt>
                <c:pt idx="10570">
                  <c:v>9.9276760000000004E-7</c:v>
                </c:pt>
                <c:pt idx="10571">
                  <c:v>9.9565279999999994E-7</c:v>
                </c:pt>
                <c:pt idx="10572">
                  <c:v>9.9853779999999995E-7</c:v>
                </c:pt>
                <c:pt idx="10573">
                  <c:v>1.0014230000000001E-6</c:v>
                </c:pt>
                <c:pt idx="10574">
                  <c:v>9.640513999999999E-7</c:v>
                </c:pt>
                <c:pt idx="10575">
                  <c:v>9.6693279999999998E-7</c:v>
                </c:pt>
                <c:pt idx="10576">
                  <c:v>9.6981420000000007E-7</c:v>
                </c:pt>
                <c:pt idx="10577">
                  <c:v>9.7269580000000003E-7</c:v>
                </c:pt>
                <c:pt idx="10578">
                  <c:v>9.755774E-7</c:v>
                </c:pt>
                <c:pt idx="10579">
                  <c:v>9.7845920000000005E-7</c:v>
                </c:pt>
                <c:pt idx="10580">
                  <c:v>9.8134100000000011E-7</c:v>
                </c:pt>
                <c:pt idx="10581">
                  <c:v>9.842229000000001E-7</c:v>
                </c:pt>
                <c:pt idx="10582">
                  <c:v>9.8710490000000003E-7</c:v>
                </c:pt>
                <c:pt idx="10583">
                  <c:v>9.8998680000000002E-7</c:v>
                </c:pt>
                <c:pt idx="10584">
                  <c:v>9.9286860000000008E-7</c:v>
                </c:pt>
                <c:pt idx="10585">
                  <c:v>9.9575050000000007E-7</c:v>
                </c:pt>
                <c:pt idx="10586">
                  <c:v>9.9863210000000004E-7</c:v>
                </c:pt>
                <c:pt idx="10587">
                  <c:v>1.001514E-6</c:v>
                </c:pt>
                <c:pt idx="10588">
                  <c:v>9.6407089999999991E-7</c:v>
                </c:pt>
                <c:pt idx="10589">
                  <c:v>9.669488E-7</c:v>
                </c:pt>
                <c:pt idx="10590">
                  <c:v>9.6982689999999997E-7</c:v>
                </c:pt>
                <c:pt idx="10591">
                  <c:v>9.727051000000001E-7</c:v>
                </c:pt>
                <c:pt idx="10592">
                  <c:v>9.7558339999999995E-7</c:v>
                </c:pt>
                <c:pt idx="10593">
                  <c:v>9.7846179999999995E-7</c:v>
                </c:pt>
                <c:pt idx="10594">
                  <c:v>9.813402999999999E-7</c:v>
                </c:pt>
                <c:pt idx="10595">
                  <c:v>9.8421880000000005E-7</c:v>
                </c:pt>
                <c:pt idx="10596">
                  <c:v>9.8709739999999993E-7</c:v>
                </c:pt>
                <c:pt idx="10597">
                  <c:v>9.8997600000000002E-7</c:v>
                </c:pt>
                <c:pt idx="10598">
                  <c:v>9.9285449999999997E-7</c:v>
                </c:pt>
                <c:pt idx="10599">
                  <c:v>9.9573299999999991E-7</c:v>
                </c:pt>
                <c:pt idx="10600">
                  <c:v>9.9861139999999991E-7</c:v>
                </c:pt>
                <c:pt idx="10601">
                  <c:v>1.00149E-6</c:v>
                </c:pt>
                <c:pt idx="10602">
                  <c:v>9.6414970000000009E-7</c:v>
                </c:pt>
                <c:pt idx="10603">
                  <c:v>9.6702449999999995E-7</c:v>
                </c:pt>
                <c:pt idx="10604">
                  <c:v>9.698994999999999E-7</c:v>
                </c:pt>
                <c:pt idx="10605">
                  <c:v>9.7277469999999994E-7</c:v>
                </c:pt>
                <c:pt idx="10606">
                  <c:v>9.7564999999999993E-7</c:v>
                </c:pt>
                <c:pt idx="10607">
                  <c:v>9.7852540000000006E-7</c:v>
                </c:pt>
                <c:pt idx="10608">
                  <c:v>9.8140079999999998E-7</c:v>
                </c:pt>
                <c:pt idx="10609">
                  <c:v>9.8427630000000005E-7</c:v>
                </c:pt>
                <c:pt idx="10610">
                  <c:v>9.8715190000000006E-7</c:v>
                </c:pt>
                <c:pt idx="10611">
                  <c:v>9.9002750000000007E-7</c:v>
                </c:pt>
                <c:pt idx="10612">
                  <c:v>9.9290310000000008E-7</c:v>
                </c:pt>
                <c:pt idx="10613">
                  <c:v>9.9577859999999994E-7</c:v>
                </c:pt>
                <c:pt idx="10614">
                  <c:v>9.9865400000000007E-7</c:v>
                </c:pt>
                <c:pt idx="10615">
                  <c:v>1.001529E-6</c:v>
                </c:pt>
                <c:pt idx="10616">
                  <c:v>9.6408399999999999E-7</c:v>
                </c:pt>
                <c:pt idx="10617">
                  <c:v>9.6695570000000004E-7</c:v>
                </c:pt>
                <c:pt idx="10618">
                  <c:v>9.6982759999999997E-7</c:v>
                </c:pt>
                <c:pt idx="10619">
                  <c:v>9.7269960000000005E-7</c:v>
                </c:pt>
                <c:pt idx="10620">
                  <c:v>9.7557170000000007E-7</c:v>
                </c:pt>
                <c:pt idx="10621">
                  <c:v>9.7844390000000003E-7</c:v>
                </c:pt>
                <c:pt idx="10622">
                  <c:v>9.8131619999999993E-7</c:v>
                </c:pt>
                <c:pt idx="10623">
                  <c:v>9.8418850000000004E-7</c:v>
                </c:pt>
                <c:pt idx="10624">
                  <c:v>9.8706090000000009E-7</c:v>
                </c:pt>
                <c:pt idx="10625">
                  <c:v>9.8993329999999992E-7</c:v>
                </c:pt>
                <c:pt idx="10626">
                  <c:v>9.9280560000000003E-7</c:v>
                </c:pt>
                <c:pt idx="10627">
                  <c:v>9.9567789999999993E-7</c:v>
                </c:pt>
                <c:pt idx="10628">
                  <c:v>9.9855020000000004E-7</c:v>
                </c:pt>
                <c:pt idx="10629">
                  <c:v>1.001422E-6</c:v>
                </c:pt>
                <c:pt idx="10630">
                  <c:v>9.6403499999999991E-7</c:v>
                </c:pt>
                <c:pt idx="10631">
                  <c:v>9.6690370000000009E-7</c:v>
                </c:pt>
                <c:pt idx="10632">
                  <c:v>9.6977240000000006E-7</c:v>
                </c:pt>
                <c:pt idx="10633">
                  <c:v>9.726412999999999E-7</c:v>
                </c:pt>
                <c:pt idx="10634">
                  <c:v>9.755102999999999E-7</c:v>
                </c:pt>
                <c:pt idx="10635">
                  <c:v>9.7837940000000005E-7</c:v>
                </c:pt>
                <c:pt idx="10636">
                  <c:v>9.8124859999999993E-7</c:v>
                </c:pt>
                <c:pt idx="10637">
                  <c:v>9.8411789999999995E-7</c:v>
                </c:pt>
                <c:pt idx="10638">
                  <c:v>9.8698719999999998E-7</c:v>
                </c:pt>
                <c:pt idx="10639">
                  <c:v>9.8985650000000001E-7</c:v>
                </c:pt>
                <c:pt idx="10640">
                  <c:v>9.9272580000000003E-7</c:v>
                </c:pt>
                <c:pt idx="10641">
                  <c:v>9.9559510000000006E-7</c:v>
                </c:pt>
                <c:pt idx="10642">
                  <c:v>9.984642E-7</c:v>
                </c:pt>
                <c:pt idx="10643">
                  <c:v>1.0013329999999999E-6</c:v>
                </c:pt>
                <c:pt idx="10644">
                  <c:v>9.6388560000000006E-7</c:v>
                </c:pt>
                <c:pt idx="10645">
                  <c:v>9.6675099999999992E-7</c:v>
                </c:pt>
                <c:pt idx="10646">
                  <c:v>9.6961649999999993E-7</c:v>
                </c:pt>
                <c:pt idx="10647">
                  <c:v>9.7248220000000002E-7</c:v>
                </c:pt>
                <c:pt idx="10648">
                  <c:v>9.7534789999999991E-7</c:v>
                </c:pt>
                <c:pt idx="10649">
                  <c:v>9.782138000000001E-7</c:v>
                </c:pt>
                <c:pt idx="10650">
                  <c:v>9.8107980000000001E-7</c:v>
                </c:pt>
                <c:pt idx="10651">
                  <c:v>9.8394569999999999E-7</c:v>
                </c:pt>
                <c:pt idx="10652">
                  <c:v>9.8681180000000005E-7</c:v>
                </c:pt>
                <c:pt idx="10653">
                  <c:v>9.8967779999999997E-7</c:v>
                </c:pt>
                <c:pt idx="10654">
                  <c:v>9.9254380000000009E-7</c:v>
                </c:pt>
                <c:pt idx="10655">
                  <c:v>9.9540970000000007E-7</c:v>
                </c:pt>
                <c:pt idx="10656">
                  <c:v>9.982755000000001E-7</c:v>
                </c:pt>
                <c:pt idx="10657">
                  <c:v>1.0011409999999999E-6</c:v>
                </c:pt>
                <c:pt idx="10658">
                  <c:v>9.6373820000000006E-7</c:v>
                </c:pt>
                <c:pt idx="10659">
                  <c:v>9.6660039999999996E-7</c:v>
                </c:pt>
                <c:pt idx="10660">
                  <c:v>9.6946279999999994E-7</c:v>
                </c:pt>
                <c:pt idx="10661">
                  <c:v>9.7232519999999992E-7</c:v>
                </c:pt>
                <c:pt idx="10662">
                  <c:v>9.751878E-7</c:v>
                </c:pt>
                <c:pt idx="10663">
                  <c:v>9.7805050000000001E-7</c:v>
                </c:pt>
                <c:pt idx="10664">
                  <c:v>9.8091320000000003E-7</c:v>
                </c:pt>
                <c:pt idx="10665">
                  <c:v>9.8377609999999992E-7</c:v>
                </c:pt>
                <c:pt idx="10666">
                  <c:v>9.8663900000000002E-7</c:v>
                </c:pt>
                <c:pt idx="10667">
                  <c:v>9.8950179999999998E-7</c:v>
                </c:pt>
                <c:pt idx="10668">
                  <c:v>9.9236470000000008E-7</c:v>
                </c:pt>
                <c:pt idx="10669">
                  <c:v>9.9522750000000004E-7</c:v>
                </c:pt>
                <c:pt idx="10670">
                  <c:v>9.9809020000000005E-7</c:v>
                </c:pt>
                <c:pt idx="10671">
                  <c:v>1.000953E-6</c:v>
                </c:pt>
                <c:pt idx="10672">
                  <c:v>9.6357790000000006E-7</c:v>
                </c:pt>
                <c:pt idx="10673">
                  <c:v>9.6643699999999993E-7</c:v>
                </c:pt>
                <c:pt idx="10674">
                  <c:v>9.6929619999999996E-7</c:v>
                </c:pt>
                <c:pt idx="10675">
                  <c:v>9.7215560000000007E-7</c:v>
                </c:pt>
                <c:pt idx="10676">
                  <c:v>9.7501499999999997E-7</c:v>
                </c:pt>
                <c:pt idx="10677">
                  <c:v>9.7787450000000003E-7</c:v>
                </c:pt>
                <c:pt idx="10678">
                  <c:v>9.8073410000000002E-7</c:v>
                </c:pt>
                <c:pt idx="10679">
                  <c:v>9.8359379999999995E-7</c:v>
                </c:pt>
                <c:pt idx="10680">
                  <c:v>9.8645350000000009E-7</c:v>
                </c:pt>
                <c:pt idx="10681">
                  <c:v>9.8931320000000002E-7</c:v>
                </c:pt>
                <c:pt idx="10682">
                  <c:v>9.9217280000000002E-7</c:v>
                </c:pt>
                <c:pt idx="10683">
                  <c:v>9.9503240000000001E-7</c:v>
                </c:pt>
                <c:pt idx="10684">
                  <c:v>9.9789190000000006E-7</c:v>
                </c:pt>
                <c:pt idx="10685">
                  <c:v>1.0007509999999999E-6</c:v>
                </c:pt>
                <c:pt idx="10686">
                  <c:v>9.634165000000001E-7</c:v>
                </c:pt>
                <c:pt idx="10687">
                  <c:v>9.6627249999999995E-7</c:v>
                </c:pt>
                <c:pt idx="10688">
                  <c:v>9.6912859999999995E-7</c:v>
                </c:pt>
                <c:pt idx="10689">
                  <c:v>9.7198490000000004E-7</c:v>
                </c:pt>
                <c:pt idx="10690">
                  <c:v>9.7484119999999992E-7</c:v>
                </c:pt>
                <c:pt idx="10691">
                  <c:v>9.776977000000001E-7</c:v>
                </c:pt>
                <c:pt idx="10692">
                  <c:v>9.8055420000000007E-7</c:v>
                </c:pt>
                <c:pt idx="10693">
                  <c:v>9.8341079999999998E-7</c:v>
                </c:pt>
                <c:pt idx="10694">
                  <c:v>9.862674000000001E-7</c:v>
                </c:pt>
                <c:pt idx="10695">
                  <c:v>9.8912400000000001E-7</c:v>
                </c:pt>
                <c:pt idx="10696">
                  <c:v>9.9198059999999992E-7</c:v>
                </c:pt>
                <c:pt idx="10697">
                  <c:v>9.9483720000000004E-7</c:v>
                </c:pt>
                <c:pt idx="10698">
                  <c:v>9.9769360000000007E-7</c:v>
                </c:pt>
                <c:pt idx="10699">
                  <c:v>1.0005500000000001E-6</c:v>
                </c:pt>
                <c:pt idx="10700">
                  <c:v>9.631797E-7</c:v>
                </c:pt>
                <c:pt idx="10701">
                  <c:v>9.6603239999999995E-7</c:v>
                </c:pt>
                <c:pt idx="10702">
                  <c:v>9.6888529999999999E-7</c:v>
                </c:pt>
                <c:pt idx="10703">
                  <c:v>9.7173829999999997E-7</c:v>
                </c:pt>
                <c:pt idx="10704">
                  <c:v>9.745914000000001E-7</c:v>
                </c:pt>
                <c:pt idx="10705">
                  <c:v>9.7744459999999995E-7</c:v>
                </c:pt>
                <c:pt idx="10706">
                  <c:v>9.8029789999999996E-7</c:v>
                </c:pt>
                <c:pt idx="10707">
                  <c:v>9.8315129999999991E-7</c:v>
                </c:pt>
                <c:pt idx="10708">
                  <c:v>9.8600470000000007E-7</c:v>
                </c:pt>
                <c:pt idx="10709">
                  <c:v>9.8885800000000008E-7</c:v>
                </c:pt>
                <c:pt idx="10710">
                  <c:v>9.9171140000000003E-7</c:v>
                </c:pt>
                <c:pt idx="10711">
                  <c:v>9.945646000000001E-7</c:v>
                </c:pt>
                <c:pt idx="10712">
                  <c:v>9.9741779999999995E-7</c:v>
                </c:pt>
                <c:pt idx="10713">
                  <c:v>1.000271E-6</c:v>
                </c:pt>
                <c:pt idx="10714">
                  <c:v>9.6297799999999996E-7</c:v>
                </c:pt>
                <c:pt idx="10715">
                  <c:v>9.6582770000000003E-7</c:v>
                </c:pt>
                <c:pt idx="10716">
                  <c:v>9.6867750000000005E-7</c:v>
                </c:pt>
                <c:pt idx="10717">
                  <c:v>9.7152730000000007E-7</c:v>
                </c:pt>
                <c:pt idx="10718">
                  <c:v>9.7437729999999997E-7</c:v>
                </c:pt>
                <c:pt idx="10719">
                  <c:v>9.7722749999999995E-7</c:v>
                </c:pt>
                <c:pt idx="10720">
                  <c:v>9.800776E-7</c:v>
                </c:pt>
                <c:pt idx="10721">
                  <c:v>9.8292779999999999E-7</c:v>
                </c:pt>
                <c:pt idx="10722">
                  <c:v>9.8577809999999991E-7</c:v>
                </c:pt>
                <c:pt idx="10723">
                  <c:v>9.886282999999999E-7</c:v>
                </c:pt>
                <c:pt idx="10724">
                  <c:v>9.914785000000001E-7</c:v>
                </c:pt>
                <c:pt idx="10725">
                  <c:v>9.9432859999999993E-7</c:v>
                </c:pt>
                <c:pt idx="10726">
                  <c:v>9.9717869999999998E-7</c:v>
                </c:pt>
                <c:pt idx="10727">
                  <c:v>1.0000289999999999E-6</c:v>
                </c:pt>
                <c:pt idx="10728">
                  <c:v>9.6269030000000008E-7</c:v>
                </c:pt>
                <c:pt idx="10729">
                  <c:v>9.6553649999999996E-7</c:v>
                </c:pt>
                <c:pt idx="10730">
                  <c:v>9.6838289999999993E-7</c:v>
                </c:pt>
                <c:pt idx="10731">
                  <c:v>9.7122949999999998E-7</c:v>
                </c:pt>
                <c:pt idx="10732">
                  <c:v>9.7407619999999998E-7</c:v>
                </c:pt>
                <c:pt idx="10733">
                  <c:v>9.7692299999999991E-7</c:v>
                </c:pt>
                <c:pt idx="10734">
                  <c:v>9.7976980000000006E-7</c:v>
                </c:pt>
                <c:pt idx="10735">
                  <c:v>9.8261669999999993E-7</c:v>
                </c:pt>
                <c:pt idx="10736">
                  <c:v>9.8546360000000002E-7</c:v>
                </c:pt>
                <c:pt idx="10737">
                  <c:v>9.8831049999999989E-7</c:v>
                </c:pt>
                <c:pt idx="10738">
                  <c:v>9.9115749999999992E-7</c:v>
                </c:pt>
                <c:pt idx="10739">
                  <c:v>9.9400430000000007E-7</c:v>
                </c:pt>
                <c:pt idx="10740">
                  <c:v>9.9685100000000006E-7</c:v>
                </c:pt>
                <c:pt idx="10741">
                  <c:v>9.9969759999999991E-7</c:v>
                </c:pt>
                <c:pt idx="10742">
                  <c:v>1.0025440000000001E-6</c:v>
                </c:pt>
                <c:pt idx="10743">
                  <c:v>9.6463989999999994E-7</c:v>
                </c:pt>
                <c:pt idx="10744">
                  <c:v>9.6748269999999998E-7</c:v>
                </c:pt>
                <c:pt idx="10745">
                  <c:v>9.7032570000000011E-7</c:v>
                </c:pt>
                <c:pt idx="10746">
                  <c:v>9.7316879999999996E-7</c:v>
                </c:pt>
                <c:pt idx="10747">
                  <c:v>9.7601199999999997E-7</c:v>
                </c:pt>
                <c:pt idx="10748">
                  <c:v>9.7885519999999997E-7</c:v>
                </c:pt>
                <c:pt idx="10749">
                  <c:v>9.8169849999999991E-7</c:v>
                </c:pt>
                <c:pt idx="10750">
                  <c:v>9.8454180000000007E-7</c:v>
                </c:pt>
                <c:pt idx="10751">
                  <c:v>9.8738519999999995E-7</c:v>
                </c:pt>
                <c:pt idx="10752">
                  <c:v>9.9022860000000005E-7</c:v>
                </c:pt>
                <c:pt idx="10753">
                  <c:v>9.9307189999999999E-7</c:v>
                </c:pt>
                <c:pt idx="10754">
                  <c:v>9.9591519999999994E-7</c:v>
                </c:pt>
                <c:pt idx="10755">
                  <c:v>9.9875839999999994E-7</c:v>
                </c:pt>
                <c:pt idx="10756">
                  <c:v>1.0016019999999999E-6</c:v>
                </c:pt>
                <c:pt idx="10757">
                  <c:v>9.6395689999999994E-7</c:v>
                </c:pt>
                <c:pt idx="10758">
                  <c:v>9.6679659999999995E-7</c:v>
                </c:pt>
                <c:pt idx="10759">
                  <c:v>9.696363999999999E-7</c:v>
                </c:pt>
                <c:pt idx="10760">
                  <c:v>9.7247639999999995E-7</c:v>
                </c:pt>
                <c:pt idx="10761">
                  <c:v>9.7531649999999993E-7</c:v>
                </c:pt>
                <c:pt idx="10762">
                  <c:v>9.7815659999999991E-7</c:v>
                </c:pt>
                <c:pt idx="10763">
                  <c:v>9.8099689999999999E-7</c:v>
                </c:pt>
                <c:pt idx="10764">
                  <c:v>9.8383709999999991E-7</c:v>
                </c:pt>
                <c:pt idx="10765">
                  <c:v>9.8667739999999998E-7</c:v>
                </c:pt>
                <c:pt idx="10766">
                  <c:v>9.8951770000000006E-7</c:v>
                </c:pt>
                <c:pt idx="10767">
                  <c:v>9.9235799999999992E-7</c:v>
                </c:pt>
                <c:pt idx="10768">
                  <c:v>9.9519820000000005E-7</c:v>
                </c:pt>
                <c:pt idx="10769">
                  <c:v>9.9803839999999998E-7</c:v>
                </c:pt>
                <c:pt idx="10770">
                  <c:v>1.0008780000000001E-6</c:v>
                </c:pt>
                <c:pt idx="10771">
                  <c:v>9.6333549999999998E-7</c:v>
                </c:pt>
                <c:pt idx="10772">
                  <c:v>9.6617190000000009E-7</c:v>
                </c:pt>
                <c:pt idx="10773">
                  <c:v>9.6900839999999993E-7</c:v>
                </c:pt>
                <c:pt idx="10774">
                  <c:v>9.7184510000000008E-7</c:v>
                </c:pt>
                <c:pt idx="10775">
                  <c:v>9.7468189999999995E-7</c:v>
                </c:pt>
                <c:pt idx="10776">
                  <c:v>9.7751879999999997E-7</c:v>
                </c:pt>
                <c:pt idx="10777">
                  <c:v>9.8035579999999993E-7</c:v>
                </c:pt>
                <c:pt idx="10778">
                  <c:v>9.8319299999999998E-7</c:v>
                </c:pt>
                <c:pt idx="10779">
                  <c:v>9.8603010000000009E-7</c:v>
                </c:pt>
                <c:pt idx="10780">
                  <c:v>9.8886719999999999E-7</c:v>
                </c:pt>
                <c:pt idx="10781">
                  <c:v>9.9170429999999989E-7</c:v>
                </c:pt>
                <c:pt idx="10782">
                  <c:v>9.9454130000000007E-7</c:v>
                </c:pt>
                <c:pt idx="10783">
                  <c:v>9.9737820000000009E-7</c:v>
                </c:pt>
                <c:pt idx="10784">
                  <c:v>1.000215E-6</c:v>
                </c:pt>
                <c:pt idx="10785">
                  <c:v>9.6286399999999999E-7</c:v>
                </c:pt>
                <c:pt idx="10786">
                  <c:v>9.6569740000000002E-7</c:v>
                </c:pt>
                <c:pt idx="10787">
                  <c:v>9.6853110000000008E-7</c:v>
                </c:pt>
                <c:pt idx="10788">
                  <c:v>9.7136479999999993E-7</c:v>
                </c:pt>
                <c:pt idx="10789">
                  <c:v>9.7419859999999993E-7</c:v>
                </c:pt>
                <c:pt idx="10790">
                  <c:v>9.7703250000000008E-7</c:v>
                </c:pt>
                <c:pt idx="10791">
                  <c:v>9.7986640000000002E-7</c:v>
                </c:pt>
                <c:pt idx="10792">
                  <c:v>9.8270050000000005E-7</c:v>
                </c:pt>
                <c:pt idx="10793">
                  <c:v>9.8553449999999992E-7</c:v>
                </c:pt>
                <c:pt idx="10794">
                  <c:v>9.8836859999999995E-7</c:v>
                </c:pt>
                <c:pt idx="10795">
                  <c:v>9.9120260000000004E-7</c:v>
                </c:pt>
                <c:pt idx="10796">
                  <c:v>9.9403659999999992E-7</c:v>
                </c:pt>
                <c:pt idx="10797">
                  <c:v>9.9687060000000001E-7</c:v>
                </c:pt>
                <c:pt idx="10798">
                  <c:v>9.9970440000000001E-7</c:v>
                </c:pt>
                <c:pt idx="10799">
                  <c:v>1.0025379999999999E-6</c:v>
                </c:pt>
                <c:pt idx="10800">
                  <c:v>9.6458600000000009E-7</c:v>
                </c:pt>
                <c:pt idx="10801">
                  <c:v>9.674161E-7</c:v>
                </c:pt>
                <c:pt idx="10802">
                  <c:v>9.7024640000000001E-7</c:v>
                </c:pt>
                <c:pt idx="10803">
                  <c:v>9.7307670000000002E-7</c:v>
                </c:pt>
                <c:pt idx="10804">
                  <c:v>9.7590709999999997E-7</c:v>
                </c:pt>
                <c:pt idx="10805">
                  <c:v>9.7873760000000007E-7</c:v>
                </c:pt>
                <c:pt idx="10806">
                  <c:v>9.815681999999999E-7</c:v>
                </c:pt>
                <c:pt idx="10807">
                  <c:v>9.8439879999999994E-7</c:v>
                </c:pt>
                <c:pt idx="10808">
                  <c:v>9.8722949999999991E-7</c:v>
                </c:pt>
                <c:pt idx="10809">
                  <c:v>9.9006009999999995E-7</c:v>
                </c:pt>
                <c:pt idx="10810">
                  <c:v>9.9289079999999993E-7</c:v>
                </c:pt>
                <c:pt idx="10811">
                  <c:v>9.9572130000000003E-7</c:v>
                </c:pt>
                <c:pt idx="10812">
                  <c:v>9.9855179999999992E-7</c:v>
                </c:pt>
                <c:pt idx="10813">
                  <c:v>1.001382E-6</c:v>
                </c:pt>
                <c:pt idx="10814">
                  <c:v>9.6370669999999993E-7</c:v>
                </c:pt>
                <c:pt idx="10815">
                  <c:v>9.665336000000001E-7</c:v>
                </c:pt>
                <c:pt idx="10816">
                  <c:v>9.6936050000000006E-7</c:v>
                </c:pt>
                <c:pt idx="10817">
                  <c:v>9.721875999999999E-7</c:v>
                </c:pt>
                <c:pt idx="10818">
                  <c:v>9.7501480000000009E-7</c:v>
                </c:pt>
                <c:pt idx="10819">
                  <c:v>9.7784210000000002E-7</c:v>
                </c:pt>
                <c:pt idx="10820">
                  <c:v>9.806695000000001E-7</c:v>
                </c:pt>
                <c:pt idx="10821">
                  <c:v>9.8349689999999996E-7</c:v>
                </c:pt>
                <c:pt idx="10822">
                  <c:v>9.8632449999999992E-7</c:v>
                </c:pt>
                <c:pt idx="10823">
                  <c:v>9.8915199999999994E-7</c:v>
                </c:pt>
                <c:pt idx="10824">
                  <c:v>9.9197949999999995E-7</c:v>
                </c:pt>
                <c:pt idx="10825">
                  <c:v>9.9480699999999997E-7</c:v>
                </c:pt>
                <c:pt idx="10826">
                  <c:v>9.9763440000000005E-7</c:v>
                </c:pt>
                <c:pt idx="10827">
                  <c:v>1.000462E-6</c:v>
                </c:pt>
                <c:pt idx="10828">
                  <c:v>9.6291569999999991E-7</c:v>
                </c:pt>
                <c:pt idx="10829">
                  <c:v>9.6573950000000006E-7</c:v>
                </c:pt>
                <c:pt idx="10830">
                  <c:v>9.6856339999999993E-7</c:v>
                </c:pt>
                <c:pt idx="10831">
                  <c:v>9.7138739999999996E-7</c:v>
                </c:pt>
                <c:pt idx="10832">
                  <c:v>9.7421149999999992E-7</c:v>
                </c:pt>
                <c:pt idx="10833">
                  <c:v>9.7703570000000004E-7</c:v>
                </c:pt>
                <c:pt idx="10834">
                  <c:v>9.7986000000000009E-7</c:v>
                </c:pt>
                <c:pt idx="10835">
                  <c:v>9.8268440000000009E-7</c:v>
                </c:pt>
                <c:pt idx="10836">
                  <c:v>9.8550890000000002E-7</c:v>
                </c:pt>
                <c:pt idx="10837">
                  <c:v>9.8833330000000002E-7</c:v>
                </c:pt>
                <c:pt idx="10838">
                  <c:v>9.9115770000000001E-7</c:v>
                </c:pt>
                <c:pt idx="10839">
                  <c:v>9.9398210000000001E-7</c:v>
                </c:pt>
                <c:pt idx="10840">
                  <c:v>9.9680640000000006E-7</c:v>
                </c:pt>
                <c:pt idx="10841">
                  <c:v>9.9963050000000003E-7</c:v>
                </c:pt>
                <c:pt idx="10842">
                  <c:v>1.0024539999999999E-6</c:v>
                </c:pt>
                <c:pt idx="10843">
                  <c:v>9.644795E-7</c:v>
                </c:pt>
                <c:pt idx="10844">
                  <c:v>9.6730000000000004E-7</c:v>
                </c:pt>
                <c:pt idx="10845">
                  <c:v>9.7012060000000001E-7</c:v>
                </c:pt>
                <c:pt idx="10846">
                  <c:v>9.7294140000000008E-7</c:v>
                </c:pt>
                <c:pt idx="10847">
                  <c:v>9.7576219999999993E-7</c:v>
                </c:pt>
                <c:pt idx="10848">
                  <c:v>9.7858309999999993E-7</c:v>
                </c:pt>
                <c:pt idx="10849">
                  <c:v>9.8140399999999994E-7</c:v>
                </c:pt>
                <c:pt idx="10850">
                  <c:v>9.8422500000000009E-7</c:v>
                </c:pt>
                <c:pt idx="10851">
                  <c:v>9.8704600000000004E-7</c:v>
                </c:pt>
                <c:pt idx="10852">
                  <c:v>9.8986709999999992E-7</c:v>
                </c:pt>
                <c:pt idx="10853">
                  <c:v>9.9268799999999992E-7</c:v>
                </c:pt>
                <c:pt idx="10854">
                  <c:v>9.9550900000000008E-7</c:v>
                </c:pt>
                <c:pt idx="10855">
                  <c:v>9.9832979999999993E-7</c:v>
                </c:pt>
                <c:pt idx="10856">
                  <c:v>1.001151E-6</c:v>
                </c:pt>
                <c:pt idx="10857">
                  <c:v>9.6343370000000002E-7</c:v>
                </c:pt>
                <c:pt idx="10858">
                  <c:v>9.6625089999999994E-7</c:v>
                </c:pt>
                <c:pt idx="10859">
                  <c:v>9.6906820000000002E-7</c:v>
                </c:pt>
                <c:pt idx="10860">
                  <c:v>9.7188569999999997E-7</c:v>
                </c:pt>
                <c:pt idx="10861">
                  <c:v>9.7470319999999992E-7</c:v>
                </c:pt>
                <c:pt idx="10862">
                  <c:v>9.7752080000000002E-7</c:v>
                </c:pt>
                <c:pt idx="10863">
                  <c:v>9.8033850000000007E-7</c:v>
                </c:pt>
                <c:pt idx="10864">
                  <c:v>9.831561999999999E-7</c:v>
                </c:pt>
                <c:pt idx="10865">
                  <c:v>9.8597400000000009E-7</c:v>
                </c:pt>
                <c:pt idx="10866">
                  <c:v>9.8879190000000001E-7</c:v>
                </c:pt>
                <c:pt idx="10867">
                  <c:v>9.9160960000000005E-7</c:v>
                </c:pt>
                <c:pt idx="10868">
                  <c:v>9.944273000000001E-7</c:v>
                </c:pt>
                <c:pt idx="10869">
                  <c:v>9.9724489999999999E-7</c:v>
                </c:pt>
                <c:pt idx="10870">
                  <c:v>1.000062E-6</c:v>
                </c:pt>
                <c:pt idx="10871">
                  <c:v>9.6265270000000006E-7</c:v>
                </c:pt>
                <c:pt idx="10872">
                  <c:v>9.6546700000000005E-7</c:v>
                </c:pt>
                <c:pt idx="10873">
                  <c:v>9.6828149999999992E-7</c:v>
                </c:pt>
                <c:pt idx="10874">
                  <c:v>9.7109609999999994E-7</c:v>
                </c:pt>
                <c:pt idx="10875">
                  <c:v>9.7391069999999996E-7</c:v>
                </c:pt>
                <c:pt idx="10876">
                  <c:v>9.7672560000000001E-7</c:v>
                </c:pt>
                <c:pt idx="10877">
                  <c:v>9.7954050000000006E-7</c:v>
                </c:pt>
                <c:pt idx="10878">
                  <c:v>9.8235550000000005E-7</c:v>
                </c:pt>
                <c:pt idx="10879">
                  <c:v>9.851704000000001E-7</c:v>
                </c:pt>
                <c:pt idx="10880">
                  <c:v>9.8798540000000009E-7</c:v>
                </c:pt>
                <c:pt idx="10881">
                  <c:v>9.9080029999999993E-7</c:v>
                </c:pt>
                <c:pt idx="10882">
                  <c:v>9.9361510000000004E-7</c:v>
                </c:pt>
                <c:pt idx="10883">
                  <c:v>9.9642989999999994E-7</c:v>
                </c:pt>
                <c:pt idx="10884">
                  <c:v>9.992445999999999E-7</c:v>
                </c:pt>
                <c:pt idx="10885">
                  <c:v>1.002059E-6</c:v>
                </c:pt>
                <c:pt idx="10886">
                  <c:v>9.6410720000000008E-7</c:v>
                </c:pt>
                <c:pt idx="10887">
                  <c:v>9.669182999999999E-7</c:v>
                </c:pt>
                <c:pt idx="10888">
                  <c:v>9.6972950000000008E-7</c:v>
                </c:pt>
                <c:pt idx="10889">
                  <c:v>9.7254070000000005E-7</c:v>
                </c:pt>
                <c:pt idx="10890">
                  <c:v>9.753520999999999E-7</c:v>
                </c:pt>
                <c:pt idx="10891">
                  <c:v>9.7816340000000002E-7</c:v>
                </c:pt>
                <c:pt idx="10892">
                  <c:v>9.8097490000000002E-7</c:v>
                </c:pt>
                <c:pt idx="10893">
                  <c:v>9.8378640000000001E-7</c:v>
                </c:pt>
                <c:pt idx="10894">
                  <c:v>9.8659790000000001E-7</c:v>
                </c:pt>
                <c:pt idx="10895">
                  <c:v>9.8940949999999995E-7</c:v>
                </c:pt>
                <c:pt idx="10896">
                  <c:v>9.9222099999999995E-7</c:v>
                </c:pt>
                <c:pt idx="10897">
                  <c:v>9.9503240000000001E-7</c:v>
                </c:pt>
                <c:pt idx="10898">
                  <c:v>9.9784380000000007E-7</c:v>
                </c:pt>
                <c:pt idx="10899">
                  <c:v>1.000655E-6</c:v>
                </c:pt>
                <c:pt idx="10900">
                  <c:v>9.6299129999999992E-7</c:v>
                </c:pt>
                <c:pt idx="10901">
                  <c:v>9.6579910000000005E-7</c:v>
                </c:pt>
                <c:pt idx="10902">
                  <c:v>9.6860689999999997E-7</c:v>
                </c:pt>
                <c:pt idx="10903">
                  <c:v>9.7141489999999997E-7</c:v>
                </c:pt>
                <c:pt idx="10904">
                  <c:v>9.7422299999999992E-7</c:v>
                </c:pt>
                <c:pt idx="10905">
                  <c:v>9.7703120000000002E-7</c:v>
                </c:pt>
                <c:pt idx="10906">
                  <c:v>9.7983950000000006E-7</c:v>
                </c:pt>
                <c:pt idx="10907">
                  <c:v>9.8264790000000003E-7</c:v>
                </c:pt>
                <c:pt idx="10908">
                  <c:v>9.8545630000000001E-7</c:v>
                </c:pt>
                <c:pt idx="10909">
                  <c:v>9.8826460000000005E-7</c:v>
                </c:pt>
                <c:pt idx="10910">
                  <c:v>9.9107290000000008E-7</c:v>
                </c:pt>
                <c:pt idx="10911">
                  <c:v>9.9388119999999991E-7</c:v>
                </c:pt>
                <c:pt idx="10912">
                  <c:v>9.9668940000000001E-7</c:v>
                </c:pt>
                <c:pt idx="10913">
                  <c:v>9.9949749999999995E-7</c:v>
                </c:pt>
                <c:pt idx="10914">
                  <c:v>1.0023050000000001E-6</c:v>
                </c:pt>
                <c:pt idx="10915">
                  <c:v>9.643105E-7</c:v>
                </c:pt>
                <c:pt idx="10916">
                  <c:v>9.6711500000000001E-7</c:v>
                </c:pt>
                <c:pt idx="10917">
                  <c:v>9.6991969999999991E-7</c:v>
                </c:pt>
                <c:pt idx="10918">
                  <c:v>9.7272449999999996E-7</c:v>
                </c:pt>
                <c:pt idx="10919">
                  <c:v>9.7552939999999994E-7</c:v>
                </c:pt>
                <c:pt idx="10920">
                  <c:v>9.7833440000000008E-7</c:v>
                </c:pt>
                <c:pt idx="10921">
                  <c:v>9.811394E-7</c:v>
                </c:pt>
                <c:pt idx="10922">
                  <c:v>9.8394460000000002E-7</c:v>
                </c:pt>
                <c:pt idx="10923">
                  <c:v>9.8674970000000009E-7</c:v>
                </c:pt>
                <c:pt idx="10924">
                  <c:v>9.8955479999999996E-7</c:v>
                </c:pt>
                <c:pt idx="10925">
                  <c:v>9.9235990000000003E-7</c:v>
                </c:pt>
                <c:pt idx="10926">
                  <c:v>9.951649999999999E-7</c:v>
                </c:pt>
                <c:pt idx="10927">
                  <c:v>9.9797000000000004E-7</c:v>
                </c:pt>
                <c:pt idx="10928">
                  <c:v>1.000775E-6</c:v>
                </c:pt>
                <c:pt idx="10929">
                  <c:v>9.6303220000000005E-7</c:v>
                </c:pt>
                <c:pt idx="10930">
                  <c:v>9.658334999999999E-7</c:v>
                </c:pt>
                <c:pt idx="10931">
                  <c:v>9.686349000000001E-7</c:v>
                </c:pt>
                <c:pt idx="10932">
                  <c:v>9.7143640000000004E-7</c:v>
                </c:pt>
                <c:pt idx="10933">
                  <c:v>9.7423799999999991E-7</c:v>
                </c:pt>
                <c:pt idx="10934">
                  <c:v>9.7703980000000009E-7</c:v>
                </c:pt>
                <c:pt idx="10935">
                  <c:v>9.7984160000000005E-7</c:v>
                </c:pt>
                <c:pt idx="10936">
                  <c:v>9.8264349999999995E-7</c:v>
                </c:pt>
                <c:pt idx="10937">
                  <c:v>9.8544540000000007E-7</c:v>
                </c:pt>
                <c:pt idx="10938">
                  <c:v>9.8824729999999997E-7</c:v>
                </c:pt>
                <c:pt idx="10939">
                  <c:v>9.9104920000000009E-7</c:v>
                </c:pt>
                <c:pt idx="10940">
                  <c:v>9.9385109999999999E-7</c:v>
                </c:pt>
                <c:pt idx="10941">
                  <c:v>9.9665280000000001E-7</c:v>
                </c:pt>
                <c:pt idx="10942">
                  <c:v>9.994544000000001E-7</c:v>
                </c:pt>
                <c:pt idx="10943">
                  <c:v>1.002256E-6</c:v>
                </c:pt>
                <c:pt idx="10944">
                  <c:v>9.6421040000000005E-7</c:v>
                </c:pt>
                <c:pt idx="10945">
                  <c:v>9.6700839999999999E-7</c:v>
                </c:pt>
                <c:pt idx="10946">
                  <c:v>9.6980639999999994E-7</c:v>
                </c:pt>
                <c:pt idx="10947">
                  <c:v>9.7260459999999997E-7</c:v>
                </c:pt>
                <c:pt idx="10948">
                  <c:v>9.7540289999999994E-7</c:v>
                </c:pt>
                <c:pt idx="10949">
                  <c:v>9.7820130000000007E-7</c:v>
                </c:pt>
                <c:pt idx="10950">
                  <c:v>9.8099969999999998E-7</c:v>
                </c:pt>
                <c:pt idx="10951">
                  <c:v>9.8379829999999998E-7</c:v>
                </c:pt>
                <c:pt idx="10952">
                  <c:v>9.8659680000000005E-7</c:v>
                </c:pt>
                <c:pt idx="10953">
                  <c:v>9.893952999999999E-7</c:v>
                </c:pt>
                <c:pt idx="10954">
                  <c:v>9.9219379999999996E-7</c:v>
                </c:pt>
                <c:pt idx="10955">
                  <c:v>9.9499230000000002E-7</c:v>
                </c:pt>
                <c:pt idx="10956">
                  <c:v>9.977906E-7</c:v>
                </c:pt>
                <c:pt idx="10957">
                  <c:v>1.0005889999999999E-6</c:v>
                </c:pt>
                <c:pt idx="10958">
                  <c:v>9.6292679999999994E-7</c:v>
                </c:pt>
                <c:pt idx="10959">
                  <c:v>9.6572170000000007E-7</c:v>
                </c:pt>
                <c:pt idx="10960">
                  <c:v>9.6851680000000008E-7</c:v>
                </c:pt>
                <c:pt idx="10961">
                  <c:v>9.713119000000001E-7</c:v>
                </c:pt>
                <c:pt idx="10962">
                  <c:v>9.7410719999999999E-7</c:v>
                </c:pt>
                <c:pt idx="10963">
                  <c:v>9.7690250000000009E-7</c:v>
                </c:pt>
                <c:pt idx="10964">
                  <c:v>9.7969789999999992E-7</c:v>
                </c:pt>
                <c:pt idx="10965">
                  <c:v>9.824933999999999E-7</c:v>
                </c:pt>
                <c:pt idx="10966">
                  <c:v>9.8528890000000009E-7</c:v>
                </c:pt>
                <c:pt idx="10967">
                  <c:v>9.8808440000000007E-7</c:v>
                </c:pt>
                <c:pt idx="10968">
                  <c:v>9.9087990000000005E-7</c:v>
                </c:pt>
                <c:pt idx="10969">
                  <c:v>9.9367530000000009E-7</c:v>
                </c:pt>
                <c:pt idx="10970">
                  <c:v>9.9647069999999992E-7</c:v>
                </c:pt>
                <c:pt idx="10971">
                  <c:v>9.9926600000000002E-7</c:v>
                </c:pt>
                <c:pt idx="10972">
                  <c:v>1.0020610000000001E-6</c:v>
                </c:pt>
                <c:pt idx="10973">
                  <c:v>9.639924999999999E-7</c:v>
                </c:pt>
                <c:pt idx="10974">
                  <c:v>9.6678399999999998E-7</c:v>
                </c:pt>
                <c:pt idx="10975">
                  <c:v>9.695756E-7</c:v>
                </c:pt>
                <c:pt idx="10976">
                  <c:v>9.723673999999999E-7</c:v>
                </c:pt>
                <c:pt idx="10977">
                  <c:v>9.7515929999999995E-7</c:v>
                </c:pt>
                <c:pt idx="10978">
                  <c:v>9.779512E-7</c:v>
                </c:pt>
                <c:pt idx="10979">
                  <c:v>9.8074329999999993E-7</c:v>
                </c:pt>
                <c:pt idx="10980">
                  <c:v>9.8353540000000007E-7</c:v>
                </c:pt>
                <c:pt idx="10981">
                  <c:v>9.8632759999999994E-7</c:v>
                </c:pt>
                <c:pt idx="10982">
                  <c:v>9.8911970000000008E-7</c:v>
                </c:pt>
                <c:pt idx="10983">
                  <c:v>9.9191189999999995E-7</c:v>
                </c:pt>
                <c:pt idx="10984">
                  <c:v>9.9470400000000009E-7</c:v>
                </c:pt>
                <c:pt idx="10985">
                  <c:v>9.9749600000000008E-7</c:v>
                </c:pt>
                <c:pt idx="10986">
                  <c:v>1.0002880000000001E-6</c:v>
                </c:pt>
                <c:pt idx="10987">
                  <c:v>9.6264069999999994E-7</c:v>
                </c:pt>
                <c:pt idx="10988">
                  <c:v>9.6542919999999994E-7</c:v>
                </c:pt>
                <c:pt idx="10989">
                  <c:v>9.6821790000000003E-7</c:v>
                </c:pt>
                <c:pt idx="10990">
                  <c:v>9.7100670000000006E-7</c:v>
                </c:pt>
                <c:pt idx="10991">
                  <c:v>9.7379560000000002E-7</c:v>
                </c:pt>
                <c:pt idx="10992">
                  <c:v>9.7658470000000008E-7</c:v>
                </c:pt>
                <c:pt idx="10993">
                  <c:v>9.7937379999999993E-7</c:v>
                </c:pt>
                <c:pt idx="10994">
                  <c:v>9.8216299999999993E-7</c:v>
                </c:pt>
                <c:pt idx="10995">
                  <c:v>9.8495219999999992E-7</c:v>
                </c:pt>
                <c:pt idx="10996">
                  <c:v>9.8774139999999992E-7</c:v>
                </c:pt>
                <c:pt idx="10997">
                  <c:v>9.9053059999999992E-7</c:v>
                </c:pt>
                <c:pt idx="10998">
                  <c:v>9.9331969999999997E-7</c:v>
                </c:pt>
                <c:pt idx="10999">
                  <c:v>9.9610870000000009E-7</c:v>
                </c:pt>
                <c:pt idx="11000">
                  <c:v>9.988977E-7</c:v>
                </c:pt>
                <c:pt idx="11001">
                  <c:v>1.0016859999999999E-6</c:v>
                </c:pt>
                <c:pt idx="11002">
                  <c:v>9.6372850000000003E-7</c:v>
                </c:pt>
                <c:pt idx="11003">
                  <c:v>9.6651380000000006E-7</c:v>
                </c:pt>
                <c:pt idx="11004">
                  <c:v>9.6929939999999992E-7</c:v>
                </c:pt>
                <c:pt idx="11005">
                  <c:v>9.7208509999999992E-7</c:v>
                </c:pt>
                <c:pt idx="11006">
                  <c:v>9.7487079999999993E-7</c:v>
                </c:pt>
                <c:pt idx="11007">
                  <c:v>9.7765670000000003E-7</c:v>
                </c:pt>
                <c:pt idx="11008">
                  <c:v>9.8044259999999991E-7</c:v>
                </c:pt>
                <c:pt idx="11009">
                  <c:v>9.8322859999999995E-7</c:v>
                </c:pt>
                <c:pt idx="11010">
                  <c:v>9.8601459999999998E-7</c:v>
                </c:pt>
                <c:pt idx="11011">
                  <c:v>9.8880060000000002E-7</c:v>
                </c:pt>
                <c:pt idx="11012">
                  <c:v>9.9158660000000005E-7</c:v>
                </c:pt>
                <c:pt idx="11013">
                  <c:v>9.9437249999999994E-7</c:v>
                </c:pt>
                <c:pt idx="11014">
                  <c:v>9.971583000000001E-7</c:v>
                </c:pt>
                <c:pt idx="11015">
                  <c:v>9.999440000000001E-7</c:v>
                </c:pt>
                <c:pt idx="11016">
                  <c:v>1.0027299999999999E-6</c:v>
                </c:pt>
                <c:pt idx="11017">
                  <c:v>9.6443720000000009E-7</c:v>
                </c:pt>
                <c:pt idx="11018">
                  <c:v>9.6721910000000007E-7</c:v>
                </c:pt>
                <c:pt idx="11019">
                  <c:v>9.700011E-7</c:v>
                </c:pt>
                <c:pt idx="11020">
                  <c:v>9.7278330000000001E-7</c:v>
                </c:pt>
                <c:pt idx="11021">
                  <c:v>9.7556550000000003E-7</c:v>
                </c:pt>
                <c:pt idx="11022">
                  <c:v>9.7834779999999998E-7</c:v>
                </c:pt>
                <c:pt idx="11023">
                  <c:v>9.8113020000000009E-7</c:v>
                </c:pt>
                <c:pt idx="11024">
                  <c:v>9.8391259999999998E-7</c:v>
                </c:pt>
                <c:pt idx="11025">
                  <c:v>9.8669500000000009E-7</c:v>
                </c:pt>
                <c:pt idx="11026">
                  <c:v>9.8947749999999992E-7</c:v>
                </c:pt>
                <c:pt idx="11027">
                  <c:v>9.9225980000000009E-7</c:v>
                </c:pt>
                <c:pt idx="11028">
                  <c:v>9.9504219999999998E-7</c:v>
                </c:pt>
                <c:pt idx="11029">
                  <c:v>9.978244E-7</c:v>
                </c:pt>
                <c:pt idx="11030">
                  <c:v>1.000607E-6</c:v>
                </c:pt>
                <c:pt idx="11031">
                  <c:v>9.628170999999999E-7</c:v>
                </c:pt>
                <c:pt idx="11032">
                  <c:v>9.6559579999999992E-7</c:v>
                </c:pt>
                <c:pt idx="11033">
                  <c:v>9.683746000000001E-7</c:v>
                </c:pt>
                <c:pt idx="11034">
                  <c:v>9.711535E-7</c:v>
                </c:pt>
                <c:pt idx="11035">
                  <c:v>9.7393250000000006E-7</c:v>
                </c:pt>
                <c:pt idx="11036">
                  <c:v>9.7671160000000005E-7</c:v>
                </c:pt>
                <c:pt idx="11037">
                  <c:v>9.7949089999999992E-7</c:v>
                </c:pt>
                <c:pt idx="11038">
                  <c:v>9.822702E-7</c:v>
                </c:pt>
                <c:pt idx="11039">
                  <c:v>9.8504950000000009E-7</c:v>
                </c:pt>
                <c:pt idx="11040">
                  <c:v>9.878288999999999E-7</c:v>
                </c:pt>
                <c:pt idx="11041">
                  <c:v>9.9060819999999998E-7</c:v>
                </c:pt>
                <c:pt idx="11042">
                  <c:v>9.9338750000000007E-7</c:v>
                </c:pt>
                <c:pt idx="11043">
                  <c:v>9.9616660000000006E-7</c:v>
                </c:pt>
                <c:pt idx="11044">
                  <c:v>9.9894570000000005E-7</c:v>
                </c:pt>
                <c:pt idx="11045">
                  <c:v>1.0017249999999999E-6</c:v>
                </c:pt>
                <c:pt idx="11046">
                  <c:v>9.6370510000000006E-7</c:v>
                </c:pt>
                <c:pt idx="11047">
                  <c:v>9.6648070000000006E-7</c:v>
                </c:pt>
                <c:pt idx="11048">
                  <c:v>9.692564E-7</c:v>
                </c:pt>
                <c:pt idx="11049">
                  <c:v>9.720322000000001E-7</c:v>
                </c:pt>
                <c:pt idx="11050">
                  <c:v>9.7480809999999992E-7</c:v>
                </c:pt>
                <c:pt idx="11051">
                  <c:v>9.775841000000001E-7</c:v>
                </c:pt>
                <c:pt idx="11052">
                  <c:v>9.8036020000000001E-7</c:v>
                </c:pt>
                <c:pt idx="11053">
                  <c:v>9.8313629999999992E-7</c:v>
                </c:pt>
                <c:pt idx="11054">
                  <c:v>9.8591249999999998E-7</c:v>
                </c:pt>
                <c:pt idx="11055">
                  <c:v>9.8868870000000004E-7</c:v>
                </c:pt>
                <c:pt idx="11056">
                  <c:v>9.9146479999999995E-7</c:v>
                </c:pt>
                <c:pt idx="11057">
                  <c:v>9.9424090000000008E-7</c:v>
                </c:pt>
                <c:pt idx="11058">
                  <c:v>9.9701690000000005E-7</c:v>
                </c:pt>
                <c:pt idx="11059">
                  <c:v>9.9979280000000008E-7</c:v>
                </c:pt>
                <c:pt idx="11060">
                  <c:v>1.0025689999999999E-6</c:v>
                </c:pt>
                <c:pt idx="11061">
                  <c:v>9.6431740000000004E-7</c:v>
                </c:pt>
                <c:pt idx="11062">
                  <c:v>9.6708959999999999E-7</c:v>
                </c:pt>
                <c:pt idx="11063">
                  <c:v>9.6986190000000009E-7</c:v>
                </c:pt>
                <c:pt idx="11064">
                  <c:v>9.7263429999999992E-7</c:v>
                </c:pt>
                <c:pt idx="11065">
                  <c:v>9.754067999999999E-7</c:v>
                </c:pt>
                <c:pt idx="11066">
                  <c:v>9.7817940000000004E-7</c:v>
                </c:pt>
                <c:pt idx="11067">
                  <c:v>9.8095199999999996E-7</c:v>
                </c:pt>
                <c:pt idx="11068">
                  <c:v>9.8372470000000003E-7</c:v>
                </c:pt>
                <c:pt idx="11069">
                  <c:v>9.864974000000001E-7</c:v>
                </c:pt>
                <c:pt idx="11070">
                  <c:v>9.8927009999999996E-7</c:v>
                </c:pt>
                <c:pt idx="11071">
                  <c:v>9.9204280000000003E-7</c:v>
                </c:pt>
                <c:pt idx="11072">
                  <c:v>9.9481539999999995E-7</c:v>
                </c:pt>
                <c:pt idx="11073">
                  <c:v>9.9758789999999993E-7</c:v>
                </c:pt>
                <c:pt idx="11074">
                  <c:v>1.0003599999999999E-6</c:v>
                </c:pt>
                <c:pt idx="11075">
                  <c:v>9.6256329999999996E-7</c:v>
                </c:pt>
                <c:pt idx="11076">
                  <c:v>9.6533220000000002E-7</c:v>
                </c:pt>
                <c:pt idx="11077">
                  <c:v>9.6810129999999994E-7</c:v>
                </c:pt>
                <c:pt idx="11078">
                  <c:v>9.7087050000000002E-7</c:v>
                </c:pt>
                <c:pt idx="11079">
                  <c:v>9.7363980000000004E-7</c:v>
                </c:pt>
                <c:pt idx="11080">
                  <c:v>9.7640910000000006E-7</c:v>
                </c:pt>
                <c:pt idx="11081">
                  <c:v>9.7917859999999996E-7</c:v>
                </c:pt>
                <c:pt idx="11082">
                  <c:v>9.8194810000000007E-7</c:v>
                </c:pt>
                <c:pt idx="11083">
                  <c:v>9.8471769999999991E-7</c:v>
                </c:pt>
                <c:pt idx="11084">
                  <c:v>9.8748720000000002E-7</c:v>
                </c:pt>
                <c:pt idx="11085">
                  <c:v>9.9025680000000007E-7</c:v>
                </c:pt>
                <c:pt idx="11086">
                  <c:v>9.9302620000000003E-7</c:v>
                </c:pt>
                <c:pt idx="11087">
                  <c:v>9.9579559999999998E-7</c:v>
                </c:pt>
                <c:pt idx="11088">
                  <c:v>9.985649E-7</c:v>
                </c:pt>
                <c:pt idx="11089">
                  <c:v>1.0013339999999999E-6</c:v>
                </c:pt>
                <c:pt idx="11090">
                  <c:v>9.6335520000000008E-7</c:v>
                </c:pt>
                <c:pt idx="11091">
                  <c:v>9.6612100000000011E-7</c:v>
                </c:pt>
                <c:pt idx="11092">
                  <c:v>9.6888700000000001E-7</c:v>
                </c:pt>
                <c:pt idx="11093">
                  <c:v>9.7165299999999992E-7</c:v>
                </c:pt>
                <c:pt idx="11094">
                  <c:v>9.7441919999999992E-7</c:v>
                </c:pt>
                <c:pt idx="11095">
                  <c:v>9.7718539999999991E-7</c:v>
                </c:pt>
                <c:pt idx="11096">
                  <c:v>9.799518E-7</c:v>
                </c:pt>
                <c:pt idx="11097">
                  <c:v>9.8271809999999994E-7</c:v>
                </c:pt>
                <c:pt idx="11098">
                  <c:v>9.8548450000000003E-7</c:v>
                </c:pt>
                <c:pt idx="11099">
                  <c:v>9.8825079999999996E-7</c:v>
                </c:pt>
                <c:pt idx="11100">
                  <c:v>9.910170999999999E-7</c:v>
                </c:pt>
                <c:pt idx="11101">
                  <c:v>9.937832999999999E-7</c:v>
                </c:pt>
                <c:pt idx="11102">
                  <c:v>9.9654950000000011E-7</c:v>
                </c:pt>
                <c:pt idx="11103">
                  <c:v>9.9931550000000001E-7</c:v>
                </c:pt>
                <c:pt idx="11104">
                  <c:v>1.002081E-6</c:v>
                </c:pt>
                <c:pt idx="11105">
                  <c:v>9.6393559999999996E-7</c:v>
                </c:pt>
                <c:pt idx="11106">
                  <c:v>9.6669820000000003E-7</c:v>
                </c:pt>
                <c:pt idx="11107">
                  <c:v>9.6946090000000004E-7</c:v>
                </c:pt>
                <c:pt idx="11108">
                  <c:v>9.7222360000000004E-7</c:v>
                </c:pt>
                <c:pt idx="11109">
                  <c:v>9.7498649999999993E-7</c:v>
                </c:pt>
                <c:pt idx="11110">
                  <c:v>9.7774940000000002E-7</c:v>
                </c:pt>
                <c:pt idx="11111">
                  <c:v>9.8051240000000006E-7</c:v>
                </c:pt>
                <c:pt idx="11112">
                  <c:v>9.832754000000001E-7</c:v>
                </c:pt>
                <c:pt idx="11113">
                  <c:v>9.8603850000000007E-7</c:v>
                </c:pt>
                <c:pt idx="11114">
                  <c:v>9.8880160000000005E-7</c:v>
                </c:pt>
                <c:pt idx="11115">
                  <c:v>9.9156470000000002E-7</c:v>
                </c:pt>
                <c:pt idx="11116">
                  <c:v>9.9432770000000006E-7</c:v>
                </c:pt>
                <c:pt idx="11117">
                  <c:v>9.9709059999999994E-7</c:v>
                </c:pt>
                <c:pt idx="11118">
                  <c:v>9.998534000000001E-7</c:v>
                </c:pt>
                <c:pt idx="11119">
                  <c:v>1.002616E-6</c:v>
                </c:pt>
                <c:pt idx="11120">
                  <c:v>9.6424770000000004E-7</c:v>
                </c:pt>
                <c:pt idx="11121">
                  <c:v>9.6700679999999991E-7</c:v>
                </c:pt>
                <c:pt idx="11122">
                  <c:v>9.6976589999999998E-7</c:v>
                </c:pt>
                <c:pt idx="11123">
                  <c:v>9.725251E-7</c:v>
                </c:pt>
                <c:pt idx="11124">
                  <c:v>9.7528449999999989E-7</c:v>
                </c:pt>
                <c:pt idx="11125">
                  <c:v>9.780439E-7</c:v>
                </c:pt>
                <c:pt idx="11126">
                  <c:v>9.808032999999999E-7</c:v>
                </c:pt>
                <c:pt idx="11127">
                  <c:v>9.8356279999999994E-7</c:v>
                </c:pt>
                <c:pt idx="11128">
                  <c:v>9.8632239999999992E-7</c:v>
                </c:pt>
                <c:pt idx="11129">
                  <c:v>9.8908199999999991E-7</c:v>
                </c:pt>
                <c:pt idx="11130">
                  <c:v>9.9184149999999995E-7</c:v>
                </c:pt>
                <c:pt idx="11131">
                  <c:v>9.94601E-7</c:v>
                </c:pt>
                <c:pt idx="11132">
                  <c:v>9.9736039999999989E-7</c:v>
                </c:pt>
                <c:pt idx="11133">
                  <c:v>1.0001200000000001E-6</c:v>
                </c:pt>
                <c:pt idx="11134">
                  <c:v>9.6234129999999998E-7</c:v>
                </c:pt>
                <c:pt idx="11135">
                  <c:v>9.6509720000000009E-7</c:v>
                </c:pt>
                <c:pt idx="11136">
                  <c:v>9.6785330000000009E-7</c:v>
                </c:pt>
                <c:pt idx="11137">
                  <c:v>9.7060940000000008E-7</c:v>
                </c:pt>
                <c:pt idx="11138">
                  <c:v>9.7336560000000001E-7</c:v>
                </c:pt>
                <c:pt idx="11139">
                  <c:v>9.761219000000001E-7</c:v>
                </c:pt>
                <c:pt idx="11140">
                  <c:v>9.7887829999999991E-7</c:v>
                </c:pt>
                <c:pt idx="11141">
                  <c:v>9.8163469999999993E-7</c:v>
                </c:pt>
                <c:pt idx="11142">
                  <c:v>9.843911999999999E-7</c:v>
                </c:pt>
                <c:pt idx="11143">
                  <c:v>9.8714770000000007E-7</c:v>
                </c:pt>
                <c:pt idx="11144">
                  <c:v>9.8990410000000009E-7</c:v>
                </c:pt>
                <c:pt idx="11145">
                  <c:v>9.926604999999999E-7</c:v>
                </c:pt>
                <c:pt idx="11146">
                  <c:v>9.9541689999999993E-7</c:v>
                </c:pt>
                <c:pt idx="11147">
                  <c:v>9.9817310000000007E-7</c:v>
                </c:pt>
                <c:pt idx="11148">
                  <c:v>1.000929E-6</c:v>
                </c:pt>
                <c:pt idx="11149">
                  <c:v>9.6288839999999998E-7</c:v>
                </c:pt>
                <c:pt idx="11150">
                  <c:v>9.6564099999999998E-7</c:v>
                </c:pt>
                <c:pt idx="11151">
                  <c:v>9.6839359999999999E-7</c:v>
                </c:pt>
                <c:pt idx="11152">
                  <c:v>9.7114640000000008E-7</c:v>
                </c:pt>
                <c:pt idx="11153">
                  <c:v>9.738992999999999E-7</c:v>
                </c:pt>
                <c:pt idx="11154">
                  <c:v>9.7665219999999993E-7</c:v>
                </c:pt>
                <c:pt idx="11155">
                  <c:v>9.7940519999999991E-7</c:v>
                </c:pt>
                <c:pt idx="11156">
                  <c:v>9.8215830000000003E-7</c:v>
                </c:pt>
                <c:pt idx="11157">
                  <c:v>9.849113E-7</c:v>
                </c:pt>
                <c:pt idx="11158">
                  <c:v>9.8766429999999997E-7</c:v>
                </c:pt>
                <c:pt idx="11159">
                  <c:v>9.9041729999999994E-7</c:v>
                </c:pt>
                <c:pt idx="11160">
                  <c:v>9.9317029999999992E-7</c:v>
                </c:pt>
                <c:pt idx="11161">
                  <c:v>9.9592310000000001E-7</c:v>
                </c:pt>
                <c:pt idx="11162">
                  <c:v>9.9867579999999995E-7</c:v>
                </c:pt>
                <c:pt idx="11163">
                  <c:v>1.001428E-6</c:v>
                </c:pt>
                <c:pt idx="11164">
                  <c:v>9.6329640000000002E-7</c:v>
                </c:pt>
                <c:pt idx="11165">
                  <c:v>9.6604559999999997E-7</c:v>
                </c:pt>
                <c:pt idx="11166">
                  <c:v>9.6879490000000007E-7</c:v>
                </c:pt>
                <c:pt idx="11167">
                  <c:v>9.715442999999999E-7</c:v>
                </c:pt>
                <c:pt idx="11168">
                  <c:v>9.7429369999999995E-7</c:v>
                </c:pt>
                <c:pt idx="11169">
                  <c:v>9.7704330000000008E-7</c:v>
                </c:pt>
                <c:pt idx="11170">
                  <c:v>9.7979299999999994E-7</c:v>
                </c:pt>
                <c:pt idx="11171">
                  <c:v>9.8254270000000001E-7</c:v>
                </c:pt>
                <c:pt idx="11172">
                  <c:v>9.8529240000000008E-7</c:v>
                </c:pt>
                <c:pt idx="11173">
                  <c:v>9.8804209999999994E-7</c:v>
                </c:pt>
                <c:pt idx="11174">
                  <c:v>9.9079180000000001E-7</c:v>
                </c:pt>
                <c:pt idx="11175">
                  <c:v>9.9354139999999993E-7</c:v>
                </c:pt>
                <c:pt idx="11176">
                  <c:v>9.9629079999999997E-7</c:v>
                </c:pt>
                <c:pt idx="11177">
                  <c:v>9.9904020000000002E-7</c:v>
                </c:pt>
                <c:pt idx="11178">
                  <c:v>1.001789E-6</c:v>
                </c:pt>
                <c:pt idx="11179">
                  <c:v>9.6353230000000003E-7</c:v>
                </c:pt>
                <c:pt idx="11180">
                  <c:v>9.6627809999999993E-7</c:v>
                </c:pt>
                <c:pt idx="11181">
                  <c:v>9.6902390000000004E-7</c:v>
                </c:pt>
                <c:pt idx="11182">
                  <c:v>9.7176990000000003E-7</c:v>
                </c:pt>
                <c:pt idx="11183">
                  <c:v>9.7451599999999996E-7</c:v>
                </c:pt>
                <c:pt idx="11184">
                  <c:v>9.772621000000001E-7</c:v>
                </c:pt>
                <c:pt idx="11185">
                  <c:v>9.8000829999999997E-7</c:v>
                </c:pt>
                <c:pt idx="11186">
                  <c:v>9.8275459999999999E-7</c:v>
                </c:pt>
                <c:pt idx="11187">
                  <c:v>9.8550080000000007E-7</c:v>
                </c:pt>
                <c:pt idx="11188">
                  <c:v>9.8824710000000009E-7</c:v>
                </c:pt>
                <c:pt idx="11189">
                  <c:v>9.9099329999999996E-7</c:v>
                </c:pt>
                <c:pt idx="11190">
                  <c:v>9.9373950000000004E-7</c:v>
                </c:pt>
                <c:pt idx="11191">
                  <c:v>9.9648559999999997E-7</c:v>
                </c:pt>
                <c:pt idx="11192">
                  <c:v>9.9923150000000002E-7</c:v>
                </c:pt>
                <c:pt idx="11193">
                  <c:v>1.0019770000000001E-6</c:v>
                </c:pt>
                <c:pt idx="11194">
                  <c:v>9.6371149999999998E-7</c:v>
                </c:pt>
                <c:pt idx="11195">
                  <c:v>9.6645399999999998E-7</c:v>
                </c:pt>
                <c:pt idx="11196">
                  <c:v>9.6919649999999998E-7</c:v>
                </c:pt>
                <c:pt idx="11197">
                  <c:v>9.7193920000000007E-7</c:v>
                </c:pt>
                <c:pt idx="11198">
                  <c:v>9.7468189999999995E-7</c:v>
                </c:pt>
                <c:pt idx="11199">
                  <c:v>9.7742469999999998E-7</c:v>
                </c:pt>
                <c:pt idx="11200">
                  <c:v>9.8016759999999994E-7</c:v>
                </c:pt>
                <c:pt idx="11201">
                  <c:v>9.8291049999999991E-7</c:v>
                </c:pt>
                <c:pt idx="11202">
                  <c:v>9.8565350000000003E-7</c:v>
                </c:pt>
                <c:pt idx="11203">
                  <c:v>9.8839649999999994E-7</c:v>
                </c:pt>
                <c:pt idx="11204">
                  <c:v>9.9113939999999991E-7</c:v>
                </c:pt>
                <c:pt idx="11205">
                  <c:v>9.9388230000000009E-7</c:v>
                </c:pt>
                <c:pt idx="11206">
                  <c:v>9.9662509999999991E-7</c:v>
                </c:pt>
                <c:pt idx="11207">
                  <c:v>9.9936779999999999E-7</c:v>
                </c:pt>
                <c:pt idx="11208">
                  <c:v>1.00211E-6</c:v>
                </c:pt>
                <c:pt idx="11209">
                  <c:v>9.6383079999999991E-7</c:v>
                </c:pt>
                <c:pt idx="11210">
                  <c:v>9.6657000000000001E-7</c:v>
                </c:pt>
                <c:pt idx="11211">
                  <c:v>9.6930930000000004E-7</c:v>
                </c:pt>
                <c:pt idx="11212">
                  <c:v>9.7204870000000002E-7</c:v>
                </c:pt>
                <c:pt idx="11213">
                  <c:v>9.7478830000000009E-7</c:v>
                </c:pt>
                <c:pt idx="11214">
                  <c:v>9.7752789999999995E-7</c:v>
                </c:pt>
                <c:pt idx="11215">
                  <c:v>9.8026759999999995E-7</c:v>
                </c:pt>
                <c:pt idx="11216">
                  <c:v>9.8300729999999996E-7</c:v>
                </c:pt>
                <c:pt idx="11217">
                  <c:v>9.8574709999999991E-7</c:v>
                </c:pt>
                <c:pt idx="11218">
                  <c:v>9.8848679999999991E-7</c:v>
                </c:pt>
                <c:pt idx="11219">
                  <c:v>9.9122649999999992E-7</c:v>
                </c:pt>
                <c:pt idx="11220">
                  <c:v>9.9396619999999993E-7</c:v>
                </c:pt>
                <c:pt idx="11221">
                  <c:v>9.9670570000000005E-7</c:v>
                </c:pt>
                <c:pt idx="11222">
                  <c:v>9.9944519999999997E-7</c:v>
                </c:pt>
                <c:pt idx="11223">
                  <c:v>1.0021849999999999E-6</c:v>
                </c:pt>
                <c:pt idx="11224">
                  <c:v>9.6377989999999992E-7</c:v>
                </c:pt>
                <c:pt idx="11225">
                  <c:v>9.6651560000000003E-7</c:v>
                </c:pt>
                <c:pt idx="11226">
                  <c:v>9.6925140000000008E-7</c:v>
                </c:pt>
                <c:pt idx="11227">
                  <c:v>9.719874E-7</c:v>
                </c:pt>
                <c:pt idx="11228">
                  <c:v>9.7472350000000008E-7</c:v>
                </c:pt>
                <c:pt idx="11229">
                  <c:v>9.7745959999999994E-7</c:v>
                </c:pt>
                <c:pt idx="11230">
                  <c:v>9.801958999999999E-7</c:v>
                </c:pt>
                <c:pt idx="11231">
                  <c:v>9.8293220000000007E-7</c:v>
                </c:pt>
                <c:pt idx="11232">
                  <c:v>9.8566850000000002E-7</c:v>
                </c:pt>
                <c:pt idx="11233">
                  <c:v>9.8840489999999992E-7</c:v>
                </c:pt>
                <c:pt idx="11234">
                  <c:v>9.9114120000000008E-7</c:v>
                </c:pt>
                <c:pt idx="11235">
                  <c:v>9.9387750000000004E-7</c:v>
                </c:pt>
                <c:pt idx="11236">
                  <c:v>9.9661370000000006E-7</c:v>
                </c:pt>
                <c:pt idx="11237">
                  <c:v>9.9934969999999998E-7</c:v>
                </c:pt>
                <c:pt idx="11238">
                  <c:v>1.0020859999999999E-6</c:v>
                </c:pt>
                <c:pt idx="11239">
                  <c:v>9.637530999999999E-7</c:v>
                </c:pt>
                <c:pt idx="11240">
                  <c:v>9.6648560000000005E-7</c:v>
                </c:pt>
                <c:pt idx="11241">
                  <c:v>9.6921819999999992E-7</c:v>
                </c:pt>
                <c:pt idx="11242">
                  <c:v>9.7195089999999995E-7</c:v>
                </c:pt>
                <c:pt idx="11243">
                  <c:v>9.7468369999999991E-7</c:v>
                </c:pt>
                <c:pt idx="11244">
                  <c:v>9.7741660000000003E-7</c:v>
                </c:pt>
                <c:pt idx="11245">
                  <c:v>9.8014960000000008E-7</c:v>
                </c:pt>
                <c:pt idx="11246">
                  <c:v>9.8288259999999993E-7</c:v>
                </c:pt>
                <c:pt idx="11247">
                  <c:v>9.8561559999999998E-7</c:v>
                </c:pt>
                <c:pt idx="11248">
                  <c:v>9.8834869999999998E-7</c:v>
                </c:pt>
                <c:pt idx="11249">
                  <c:v>9.9108160000000009E-7</c:v>
                </c:pt>
                <c:pt idx="11250">
                  <c:v>9.9381459999999993E-7</c:v>
                </c:pt>
                <c:pt idx="11251">
                  <c:v>9.9654750000000005E-7</c:v>
                </c:pt>
                <c:pt idx="11252">
                  <c:v>9.9928020000000008E-7</c:v>
                </c:pt>
                <c:pt idx="11253">
                  <c:v>1.002013E-6</c:v>
                </c:pt>
                <c:pt idx="11254">
                  <c:v>9.6367020000000009E-7</c:v>
                </c:pt>
                <c:pt idx="11255">
                  <c:v>9.6639929999999997E-7</c:v>
                </c:pt>
                <c:pt idx="11256">
                  <c:v>9.6912859999999995E-7</c:v>
                </c:pt>
                <c:pt idx="11257">
                  <c:v>9.7185800000000007E-7</c:v>
                </c:pt>
                <c:pt idx="11258">
                  <c:v>9.7458739999999999E-7</c:v>
                </c:pt>
                <c:pt idx="11259">
                  <c:v>9.7731699999999999E-7</c:v>
                </c:pt>
                <c:pt idx="11260">
                  <c:v>9.8004669999999993E-7</c:v>
                </c:pt>
                <c:pt idx="11261">
                  <c:v>9.8277640000000009E-7</c:v>
                </c:pt>
                <c:pt idx="11262">
                  <c:v>9.8550610000000003E-7</c:v>
                </c:pt>
                <c:pt idx="11263">
                  <c:v>9.8823579999999997E-7</c:v>
                </c:pt>
                <c:pt idx="11264">
                  <c:v>9.9096549999999991E-7</c:v>
                </c:pt>
                <c:pt idx="11265">
                  <c:v>9.9369509999999992E-7</c:v>
                </c:pt>
                <c:pt idx="11266">
                  <c:v>9.9642469999999992E-7</c:v>
                </c:pt>
                <c:pt idx="11267">
                  <c:v>9.9915410000000005E-7</c:v>
                </c:pt>
                <c:pt idx="11268">
                  <c:v>1.0018830000000001E-6</c:v>
                </c:pt>
                <c:pt idx="11269">
                  <c:v>9.6359360000000005E-7</c:v>
                </c:pt>
                <c:pt idx="11270">
                  <c:v>9.6631949999999997E-7</c:v>
                </c:pt>
                <c:pt idx="11271">
                  <c:v>9.6904559999999999E-7</c:v>
                </c:pt>
                <c:pt idx="11272">
                  <c:v>9.717717E-7</c:v>
                </c:pt>
                <c:pt idx="11273">
                  <c:v>9.744980000000001E-7</c:v>
                </c:pt>
                <c:pt idx="11274">
                  <c:v>9.7722429999999999E-7</c:v>
                </c:pt>
                <c:pt idx="11275">
                  <c:v>9.7995070000000003E-7</c:v>
                </c:pt>
                <c:pt idx="11276">
                  <c:v>9.8267710000000008E-7</c:v>
                </c:pt>
                <c:pt idx="11277">
                  <c:v>9.8540360000000006E-7</c:v>
                </c:pt>
                <c:pt idx="11278">
                  <c:v>9.881300000000001E-7</c:v>
                </c:pt>
                <c:pt idx="11279">
                  <c:v>9.9085639999999993E-7</c:v>
                </c:pt>
                <c:pt idx="11280">
                  <c:v>9.9358279999999997E-7</c:v>
                </c:pt>
                <c:pt idx="11281">
                  <c:v>9.9630899999999993E-7</c:v>
                </c:pt>
                <c:pt idx="11282">
                  <c:v>9.9903520000000009E-7</c:v>
                </c:pt>
                <c:pt idx="11283">
                  <c:v>1.0017610000000001E-6</c:v>
                </c:pt>
                <c:pt idx="11284">
                  <c:v>9.6344419999999999E-7</c:v>
                </c:pt>
                <c:pt idx="11285">
                  <c:v>9.6616680000000001E-7</c:v>
                </c:pt>
                <c:pt idx="11286">
                  <c:v>9.6888949999999998E-7</c:v>
                </c:pt>
                <c:pt idx="11287">
                  <c:v>9.7161230000000009E-7</c:v>
                </c:pt>
                <c:pt idx="11288">
                  <c:v>9.7433519999999993E-7</c:v>
                </c:pt>
                <c:pt idx="11289">
                  <c:v>9.7705819999999992E-7</c:v>
                </c:pt>
                <c:pt idx="11290">
                  <c:v>9.7978119999999991E-7</c:v>
                </c:pt>
                <c:pt idx="11291">
                  <c:v>9.8250430000000005E-7</c:v>
                </c:pt>
                <c:pt idx="11292">
                  <c:v>9.8522739999999998E-7</c:v>
                </c:pt>
                <c:pt idx="11293">
                  <c:v>9.8795049999999991E-7</c:v>
                </c:pt>
                <c:pt idx="11294">
                  <c:v>9.9067360000000005E-7</c:v>
                </c:pt>
                <c:pt idx="11295">
                  <c:v>9.9339669999999998E-7</c:v>
                </c:pt>
                <c:pt idx="11296">
                  <c:v>9.9611969999999997E-7</c:v>
                </c:pt>
                <c:pt idx="11297">
                  <c:v>9.9884250000000008E-7</c:v>
                </c:pt>
                <c:pt idx="11298">
                  <c:v>1.001565E-6</c:v>
                </c:pt>
                <c:pt idx="11299">
                  <c:v>9.6328270000000009E-7</c:v>
                </c:pt>
                <c:pt idx="11300">
                  <c:v>9.6600209999999994E-7</c:v>
                </c:pt>
                <c:pt idx="11301">
                  <c:v>9.687215E-7</c:v>
                </c:pt>
                <c:pt idx="11302">
                  <c:v>9.7144090000000006E-7</c:v>
                </c:pt>
                <c:pt idx="11303">
                  <c:v>9.741605E-7</c:v>
                </c:pt>
                <c:pt idx="11304">
                  <c:v>9.7688020000000009E-7</c:v>
                </c:pt>
                <c:pt idx="11305">
                  <c:v>9.7959989999999997E-7</c:v>
                </c:pt>
                <c:pt idx="11306">
                  <c:v>9.8231969999999999E-7</c:v>
                </c:pt>
                <c:pt idx="11307">
                  <c:v>9.8503950000000002E-7</c:v>
                </c:pt>
                <c:pt idx="11308">
                  <c:v>9.8775930000000005E-7</c:v>
                </c:pt>
                <c:pt idx="11309">
                  <c:v>9.9047910000000008E-7</c:v>
                </c:pt>
                <c:pt idx="11310">
                  <c:v>9.9319879999999996E-7</c:v>
                </c:pt>
                <c:pt idx="11311">
                  <c:v>9.9591850000000005E-7</c:v>
                </c:pt>
                <c:pt idx="11312">
                  <c:v>9.9863800000000005E-7</c:v>
                </c:pt>
                <c:pt idx="11313">
                  <c:v>1.0013569999999999E-6</c:v>
                </c:pt>
                <c:pt idx="11314">
                  <c:v>9.630435999999999E-7</c:v>
                </c:pt>
                <c:pt idx="11315">
                  <c:v>9.6575949999999997E-7</c:v>
                </c:pt>
                <c:pt idx="11316">
                  <c:v>9.6847540000000004E-7</c:v>
                </c:pt>
                <c:pt idx="11317">
                  <c:v>9.7119149999999999E-7</c:v>
                </c:pt>
                <c:pt idx="11318">
                  <c:v>9.7390759999999994E-7</c:v>
                </c:pt>
                <c:pt idx="11319">
                  <c:v>9.766237000000001E-7</c:v>
                </c:pt>
                <c:pt idx="11320">
                  <c:v>9.7933999999999993E-7</c:v>
                </c:pt>
                <c:pt idx="11321">
                  <c:v>9.8205629999999997E-7</c:v>
                </c:pt>
                <c:pt idx="11322">
                  <c:v>9.847726E-7</c:v>
                </c:pt>
                <c:pt idx="11323">
                  <c:v>9.874888000000001E-7</c:v>
                </c:pt>
                <c:pt idx="11324">
                  <c:v>9.9020509999999993E-7</c:v>
                </c:pt>
                <c:pt idx="11325">
                  <c:v>9.9292120000000009E-7</c:v>
                </c:pt>
                <c:pt idx="11326">
                  <c:v>9.9563730000000004E-7</c:v>
                </c:pt>
                <c:pt idx="11327">
                  <c:v>9.9835339999999999E-7</c:v>
                </c:pt>
                <c:pt idx="11328">
                  <c:v>1.001069E-6</c:v>
                </c:pt>
                <c:pt idx="11329">
                  <c:v>9.6284960000000005E-7</c:v>
                </c:pt>
                <c:pt idx="11330">
                  <c:v>9.6556220000000001E-7</c:v>
                </c:pt>
                <c:pt idx="11331">
                  <c:v>9.6827479999999997E-7</c:v>
                </c:pt>
                <c:pt idx="11332">
                  <c:v>9.7098760000000002E-7</c:v>
                </c:pt>
                <c:pt idx="11333">
                  <c:v>9.737005E-7</c:v>
                </c:pt>
                <c:pt idx="11334">
                  <c:v>9.7641339999999999E-7</c:v>
                </c:pt>
                <c:pt idx="11335">
                  <c:v>9.7912639999999992E-7</c:v>
                </c:pt>
                <c:pt idx="11336">
                  <c:v>9.818395E-7</c:v>
                </c:pt>
                <c:pt idx="11337">
                  <c:v>9.8455260000000007E-7</c:v>
                </c:pt>
                <c:pt idx="11338">
                  <c:v>9.872656E-7</c:v>
                </c:pt>
                <c:pt idx="11339">
                  <c:v>9.8997859999999993E-7</c:v>
                </c:pt>
                <c:pt idx="11340">
                  <c:v>9.9269160000000006E-7</c:v>
                </c:pt>
                <c:pt idx="11341">
                  <c:v>9.9540450000000005E-7</c:v>
                </c:pt>
                <c:pt idx="11342">
                  <c:v>9.9811719999999995E-7</c:v>
                </c:pt>
                <c:pt idx="11343">
                  <c:v>1.00083E-6</c:v>
                </c:pt>
                <c:pt idx="11344">
                  <c:v>9.6262240000000005E-7</c:v>
                </c:pt>
                <c:pt idx="11345">
                  <c:v>9.6533159999999996E-7</c:v>
                </c:pt>
                <c:pt idx="11346">
                  <c:v>9.6804090000000001E-7</c:v>
                </c:pt>
                <c:pt idx="11347">
                  <c:v>9.7075030000000001E-7</c:v>
                </c:pt>
                <c:pt idx="11348">
                  <c:v>9.734599000000001E-7</c:v>
                </c:pt>
                <c:pt idx="11349">
                  <c:v>9.7616949999999997E-7</c:v>
                </c:pt>
                <c:pt idx="11350">
                  <c:v>9.788792E-7</c:v>
                </c:pt>
                <c:pt idx="11351">
                  <c:v>9.8158890000000002E-7</c:v>
                </c:pt>
                <c:pt idx="11352">
                  <c:v>9.8429860000000005E-7</c:v>
                </c:pt>
                <c:pt idx="11353">
                  <c:v>9.8700830000000008E-7</c:v>
                </c:pt>
                <c:pt idx="11354">
                  <c:v>9.897180000000001E-7</c:v>
                </c:pt>
                <c:pt idx="11355">
                  <c:v>9.9242769999999992E-7</c:v>
                </c:pt>
                <c:pt idx="11356">
                  <c:v>9.9513720000000006E-7</c:v>
                </c:pt>
                <c:pt idx="11357">
                  <c:v>9.9784660000000006E-7</c:v>
                </c:pt>
                <c:pt idx="11358">
                  <c:v>1.0005560000000001E-6</c:v>
                </c:pt>
                <c:pt idx="11359">
                  <c:v>9.623584999999999E-7</c:v>
                </c:pt>
                <c:pt idx="11360">
                  <c:v>9.6506429999999997E-7</c:v>
                </c:pt>
                <c:pt idx="11361">
                  <c:v>9.6777019999999997E-7</c:v>
                </c:pt>
                <c:pt idx="11362">
                  <c:v>9.7047630000000007E-7</c:v>
                </c:pt>
                <c:pt idx="11363">
                  <c:v>9.7318239999999995E-7</c:v>
                </c:pt>
                <c:pt idx="11364">
                  <c:v>9.7588859999999999E-7</c:v>
                </c:pt>
                <c:pt idx="11365">
                  <c:v>9.7859480000000002E-7</c:v>
                </c:pt>
                <c:pt idx="11366">
                  <c:v>9.813011E-7</c:v>
                </c:pt>
                <c:pt idx="11367">
                  <c:v>9.8400739999999997E-7</c:v>
                </c:pt>
                <c:pt idx="11368">
                  <c:v>9.8671360000000001E-7</c:v>
                </c:pt>
                <c:pt idx="11369">
                  <c:v>9.8941980000000004E-7</c:v>
                </c:pt>
                <c:pt idx="11370">
                  <c:v>9.9212600000000008E-7</c:v>
                </c:pt>
                <c:pt idx="11371">
                  <c:v>9.9483209999999996E-7</c:v>
                </c:pt>
                <c:pt idx="11372">
                  <c:v>9.9753799999999997E-7</c:v>
                </c:pt>
                <c:pt idx="11373">
                  <c:v>1.0002439999999999E-6</c:v>
                </c:pt>
                <c:pt idx="11374">
                  <c:v>9.6206350000000002E-7</c:v>
                </c:pt>
                <c:pt idx="11375">
                  <c:v>9.6476580000000009E-7</c:v>
                </c:pt>
                <c:pt idx="11376">
                  <c:v>9.674681999999999E-7</c:v>
                </c:pt>
                <c:pt idx="11377">
                  <c:v>9.701708E-7</c:v>
                </c:pt>
                <c:pt idx="11378">
                  <c:v>9.728733999999999E-7</c:v>
                </c:pt>
                <c:pt idx="11379">
                  <c:v>9.7557609999999994E-7</c:v>
                </c:pt>
                <c:pt idx="11380">
                  <c:v>9.7827889999999992E-7</c:v>
                </c:pt>
                <c:pt idx="11381">
                  <c:v>9.8098180000000006E-7</c:v>
                </c:pt>
                <c:pt idx="11382">
                  <c:v>9.8368469999999998E-7</c:v>
                </c:pt>
                <c:pt idx="11383">
                  <c:v>9.8638749999999996E-7</c:v>
                </c:pt>
                <c:pt idx="11384">
                  <c:v>9.890904000000001E-7</c:v>
                </c:pt>
                <c:pt idx="11385">
                  <c:v>9.9179309999999993E-7</c:v>
                </c:pt>
                <c:pt idx="11386">
                  <c:v>9.9449579999999998E-7</c:v>
                </c:pt>
                <c:pt idx="11387">
                  <c:v>9.9719829999999993E-7</c:v>
                </c:pt>
                <c:pt idx="11388">
                  <c:v>9.9990069999999995E-7</c:v>
                </c:pt>
                <c:pt idx="11389">
                  <c:v>1.002603E-6</c:v>
                </c:pt>
                <c:pt idx="11390">
                  <c:v>9.6391870000000007E-7</c:v>
                </c:pt>
                <c:pt idx="11391">
                  <c:v>9.6661749999999994E-7</c:v>
                </c:pt>
                <c:pt idx="11392">
                  <c:v>9.6931639999999996E-7</c:v>
                </c:pt>
                <c:pt idx="11393">
                  <c:v>9.7201539999999993E-7</c:v>
                </c:pt>
                <c:pt idx="11394">
                  <c:v>9.747144000000001E-7</c:v>
                </c:pt>
                <c:pt idx="11395">
                  <c:v>9.7741350000000001E-7</c:v>
                </c:pt>
                <c:pt idx="11396">
                  <c:v>9.8011270000000006E-7</c:v>
                </c:pt>
                <c:pt idx="11397">
                  <c:v>9.828118999999999E-7</c:v>
                </c:pt>
                <c:pt idx="11398">
                  <c:v>9.8551119999999989E-7</c:v>
                </c:pt>
                <c:pt idx="11399">
                  <c:v>9.8821039999999995E-7</c:v>
                </c:pt>
                <c:pt idx="11400">
                  <c:v>9.909096E-7</c:v>
                </c:pt>
                <c:pt idx="11401">
                  <c:v>9.9360880000000006E-7</c:v>
                </c:pt>
                <c:pt idx="11402">
                  <c:v>9.9630789999999996E-7</c:v>
                </c:pt>
                <c:pt idx="11403">
                  <c:v>9.9900689999999992E-7</c:v>
                </c:pt>
                <c:pt idx="11404">
                  <c:v>1.001706E-6</c:v>
                </c:pt>
                <c:pt idx="11405">
                  <c:v>9.632081000000001E-7</c:v>
                </c:pt>
                <c:pt idx="11406">
                  <c:v>9.6590339999999999E-7</c:v>
                </c:pt>
                <c:pt idx="11407">
                  <c:v>9.6859889999999996E-7</c:v>
                </c:pt>
                <c:pt idx="11408">
                  <c:v>9.7129450000000008E-7</c:v>
                </c:pt>
                <c:pt idx="11409">
                  <c:v>9.7399019999999993E-7</c:v>
                </c:pt>
                <c:pt idx="11410">
                  <c:v>9.766859E-7</c:v>
                </c:pt>
                <c:pt idx="11411">
                  <c:v>9.7938179999999994E-7</c:v>
                </c:pt>
                <c:pt idx="11412">
                  <c:v>9.8207780000000003E-7</c:v>
                </c:pt>
                <c:pt idx="11413">
                  <c:v>9.8477390000000006E-7</c:v>
                </c:pt>
                <c:pt idx="11414">
                  <c:v>9.8746989999999994E-7</c:v>
                </c:pt>
                <c:pt idx="11415">
                  <c:v>9.9016590000000003E-7</c:v>
                </c:pt>
                <c:pt idx="11416">
                  <c:v>9.9286179999999998E-7</c:v>
                </c:pt>
                <c:pt idx="11417">
                  <c:v>9.9555769999999992E-7</c:v>
                </c:pt>
                <c:pt idx="11418">
                  <c:v>9.9825339999999998E-7</c:v>
                </c:pt>
                <c:pt idx="11419">
                  <c:v>1.0009490000000001E-6</c:v>
                </c:pt>
                <c:pt idx="11420">
                  <c:v>9.6268650000000006E-7</c:v>
                </c:pt>
                <c:pt idx="11421">
                  <c:v>9.6537899999999995E-7</c:v>
                </c:pt>
                <c:pt idx="11422">
                  <c:v>9.6807150000000005E-7</c:v>
                </c:pt>
                <c:pt idx="11423">
                  <c:v>9.7076410000000009E-7</c:v>
                </c:pt>
                <c:pt idx="11424">
                  <c:v>9.7345680000000007E-7</c:v>
                </c:pt>
                <c:pt idx="11425">
                  <c:v>9.7614959999999999E-7</c:v>
                </c:pt>
                <c:pt idx="11426">
                  <c:v>9.7884239999999991E-7</c:v>
                </c:pt>
                <c:pt idx="11427">
                  <c:v>9.8153529999999998E-7</c:v>
                </c:pt>
                <c:pt idx="11428">
                  <c:v>9.8422820000000005E-7</c:v>
                </c:pt>
                <c:pt idx="11429">
                  <c:v>9.8692109999999991E-7</c:v>
                </c:pt>
                <c:pt idx="11430">
                  <c:v>9.8961399999999998E-7</c:v>
                </c:pt>
                <c:pt idx="11431">
                  <c:v>9.9230690000000005E-7</c:v>
                </c:pt>
                <c:pt idx="11432">
                  <c:v>9.9499960000000003E-7</c:v>
                </c:pt>
                <c:pt idx="11433">
                  <c:v>9.9769220000000007E-7</c:v>
                </c:pt>
                <c:pt idx="11434">
                  <c:v>1.000385E-6</c:v>
                </c:pt>
                <c:pt idx="11435">
                  <c:v>9.6207929999999995E-7</c:v>
                </c:pt>
                <c:pt idx="11436">
                  <c:v>9.6476819999999991E-7</c:v>
                </c:pt>
                <c:pt idx="11437">
                  <c:v>9.6745720000000002E-7</c:v>
                </c:pt>
                <c:pt idx="11438">
                  <c:v>9.7014619999999992E-7</c:v>
                </c:pt>
                <c:pt idx="11439">
                  <c:v>9.728353999999999E-7</c:v>
                </c:pt>
                <c:pt idx="11440">
                  <c:v>9.7552470000000005E-7</c:v>
                </c:pt>
                <c:pt idx="11441">
                  <c:v>9.7821409999999991E-7</c:v>
                </c:pt>
                <c:pt idx="11442">
                  <c:v>9.8090349999999999E-7</c:v>
                </c:pt>
                <c:pt idx="11443">
                  <c:v>9.8359300000000001E-7</c:v>
                </c:pt>
                <c:pt idx="11444">
                  <c:v>9.8628240000000009E-7</c:v>
                </c:pt>
                <c:pt idx="11445">
                  <c:v>9.8897179999999996E-7</c:v>
                </c:pt>
                <c:pt idx="11446">
                  <c:v>9.9166120000000004E-7</c:v>
                </c:pt>
                <c:pt idx="11447">
                  <c:v>9.9435040000000003E-7</c:v>
                </c:pt>
                <c:pt idx="11448">
                  <c:v>9.9703960000000002E-7</c:v>
                </c:pt>
                <c:pt idx="11449">
                  <c:v>9.9972859999999992E-7</c:v>
                </c:pt>
                <c:pt idx="11450">
                  <c:v>1.002418E-6</c:v>
                </c:pt>
                <c:pt idx="11451">
                  <c:v>9.636948999999999E-7</c:v>
                </c:pt>
                <c:pt idx="11452">
                  <c:v>9.6638030000000008E-7</c:v>
                </c:pt>
                <c:pt idx="11453">
                  <c:v>9.6906589999999993E-7</c:v>
                </c:pt>
                <c:pt idx="11454">
                  <c:v>9.7175149999999999E-7</c:v>
                </c:pt>
                <c:pt idx="11455">
                  <c:v>9.7443719999999999E-7</c:v>
                </c:pt>
                <c:pt idx="11456">
                  <c:v>9.7712289999999999E-7</c:v>
                </c:pt>
                <c:pt idx="11457">
                  <c:v>9.7980869999999993E-7</c:v>
                </c:pt>
                <c:pt idx="11458">
                  <c:v>9.8249460000000002E-7</c:v>
                </c:pt>
                <c:pt idx="11459">
                  <c:v>9.8518039999999995E-7</c:v>
                </c:pt>
                <c:pt idx="11460">
                  <c:v>9.8786630000000004E-7</c:v>
                </c:pt>
                <c:pt idx="11461">
                  <c:v>9.9055209999999998E-7</c:v>
                </c:pt>
                <c:pt idx="11462">
                  <c:v>9.9323789999999992E-7</c:v>
                </c:pt>
                <c:pt idx="11463">
                  <c:v>9.9592349999999998E-7</c:v>
                </c:pt>
                <c:pt idx="11464">
                  <c:v>9.9860910000000004E-7</c:v>
                </c:pt>
                <c:pt idx="11465">
                  <c:v>1.0012940000000001E-6</c:v>
                </c:pt>
                <c:pt idx="11466">
                  <c:v>9.6280470000000002E-7</c:v>
                </c:pt>
                <c:pt idx="11467">
                  <c:v>9.654866E-7</c:v>
                </c:pt>
                <c:pt idx="11468">
                  <c:v>9.6816859999999992E-7</c:v>
                </c:pt>
                <c:pt idx="11469">
                  <c:v>9.7085079999999993E-7</c:v>
                </c:pt>
                <c:pt idx="11470">
                  <c:v>9.7353299999999993E-7</c:v>
                </c:pt>
                <c:pt idx="11471">
                  <c:v>9.7621540000000003E-7</c:v>
                </c:pt>
                <c:pt idx="11472">
                  <c:v>9.7889779999999992E-7</c:v>
                </c:pt>
                <c:pt idx="11473">
                  <c:v>9.8158020000000002E-7</c:v>
                </c:pt>
                <c:pt idx="11474">
                  <c:v>9.8426270000000005E-7</c:v>
                </c:pt>
                <c:pt idx="11475">
                  <c:v>9.8694520000000009E-7</c:v>
                </c:pt>
                <c:pt idx="11476">
                  <c:v>9.8962769999999992E-7</c:v>
                </c:pt>
                <c:pt idx="11477">
                  <c:v>9.9231010000000002E-7</c:v>
                </c:pt>
                <c:pt idx="11478">
                  <c:v>9.9499239999999996E-7</c:v>
                </c:pt>
                <c:pt idx="11479">
                  <c:v>9.9767469999999991E-7</c:v>
                </c:pt>
                <c:pt idx="11480">
                  <c:v>1.0003570000000001E-6</c:v>
                </c:pt>
                <c:pt idx="11481">
                  <c:v>9.6204759999999994E-7</c:v>
                </c:pt>
                <c:pt idx="11482">
                  <c:v>9.6472629999999996E-7</c:v>
                </c:pt>
                <c:pt idx="11483">
                  <c:v>9.6740509999999991E-7</c:v>
                </c:pt>
                <c:pt idx="11484">
                  <c:v>9.7008400000000002E-7</c:v>
                </c:pt>
                <c:pt idx="11485">
                  <c:v>9.7276300000000007E-7</c:v>
                </c:pt>
                <c:pt idx="11486">
                  <c:v>9.7544219999999999E-7</c:v>
                </c:pt>
                <c:pt idx="11487">
                  <c:v>9.7812139999999992E-7</c:v>
                </c:pt>
                <c:pt idx="11488">
                  <c:v>9.8080060000000005E-7</c:v>
                </c:pt>
                <c:pt idx="11489">
                  <c:v>9.8347989999999992E-7</c:v>
                </c:pt>
                <c:pt idx="11490">
                  <c:v>9.8615919999999999E-7</c:v>
                </c:pt>
                <c:pt idx="11491">
                  <c:v>9.8883839999999992E-7</c:v>
                </c:pt>
                <c:pt idx="11492">
                  <c:v>9.9151760000000006E-7</c:v>
                </c:pt>
                <c:pt idx="11493">
                  <c:v>9.9419670000000004E-7</c:v>
                </c:pt>
                <c:pt idx="11494">
                  <c:v>9.9687570000000009E-7</c:v>
                </c:pt>
                <c:pt idx="11495">
                  <c:v>9.9955450000000005E-7</c:v>
                </c:pt>
                <c:pt idx="11496">
                  <c:v>1.002233E-6</c:v>
                </c:pt>
                <c:pt idx="11497">
                  <c:v>9.634975E-7</c:v>
                </c:pt>
                <c:pt idx="11498">
                  <c:v>9.6617279999999997E-7</c:v>
                </c:pt>
                <c:pt idx="11499">
                  <c:v>9.6884809999999993E-7</c:v>
                </c:pt>
                <c:pt idx="11500">
                  <c:v>9.7152350000000005E-7</c:v>
                </c:pt>
                <c:pt idx="11501">
                  <c:v>9.7419899999999989E-7</c:v>
                </c:pt>
                <c:pt idx="11502">
                  <c:v>9.768746000000001E-7</c:v>
                </c:pt>
                <c:pt idx="11503">
                  <c:v>9.795502000000001E-7</c:v>
                </c:pt>
                <c:pt idx="11504">
                  <c:v>9.8222590000000003E-7</c:v>
                </c:pt>
                <c:pt idx="11505">
                  <c:v>9.8490159999999997E-7</c:v>
                </c:pt>
                <c:pt idx="11506">
                  <c:v>9.875772999999999E-7</c:v>
                </c:pt>
                <c:pt idx="11507">
                  <c:v>9.902528999999999E-7</c:v>
                </c:pt>
                <c:pt idx="11508">
                  <c:v>9.929285000000001E-7</c:v>
                </c:pt>
                <c:pt idx="11509">
                  <c:v>9.9560399999999995E-7</c:v>
                </c:pt>
                <c:pt idx="11510">
                  <c:v>9.9827940000000006E-7</c:v>
                </c:pt>
                <c:pt idx="11511">
                  <c:v>1.0009550000000001E-6</c:v>
                </c:pt>
                <c:pt idx="11512">
                  <c:v>9.6246579999999992E-7</c:v>
                </c:pt>
                <c:pt idx="11513">
                  <c:v>9.651375999999999E-7</c:v>
                </c:pt>
                <c:pt idx="11514">
                  <c:v>9.6780959999999996E-7</c:v>
                </c:pt>
                <c:pt idx="11515">
                  <c:v>9.7048160000000003E-7</c:v>
                </c:pt>
                <c:pt idx="11516">
                  <c:v>9.7315370000000003E-7</c:v>
                </c:pt>
                <c:pt idx="11517">
                  <c:v>9.7582589999999997E-7</c:v>
                </c:pt>
                <c:pt idx="11518">
                  <c:v>9.7849809999999992E-7</c:v>
                </c:pt>
                <c:pt idx="11519">
                  <c:v>9.8117049999999995E-7</c:v>
                </c:pt>
                <c:pt idx="11520">
                  <c:v>9.8384289999999999E-7</c:v>
                </c:pt>
                <c:pt idx="11521">
                  <c:v>9.8651520000000008E-7</c:v>
                </c:pt>
                <c:pt idx="11522">
                  <c:v>9.8918749999999996E-7</c:v>
                </c:pt>
                <c:pt idx="11523">
                  <c:v>9.9185980000000006E-7</c:v>
                </c:pt>
                <c:pt idx="11524">
                  <c:v>9.94532E-7</c:v>
                </c:pt>
                <c:pt idx="11525">
                  <c:v>9.9720410000000001E-7</c:v>
                </c:pt>
                <c:pt idx="11526">
                  <c:v>9.9987610000000007E-7</c:v>
                </c:pt>
                <c:pt idx="11527">
                  <c:v>1.002548E-6</c:v>
                </c:pt>
                <c:pt idx="11528">
                  <c:v>9.6366799999999994E-7</c:v>
                </c:pt>
                <c:pt idx="11529">
                  <c:v>9.6633629999999993E-7</c:v>
                </c:pt>
                <c:pt idx="11530">
                  <c:v>9.6900470000000006E-7</c:v>
                </c:pt>
                <c:pt idx="11531">
                  <c:v>9.7167319999999993E-7</c:v>
                </c:pt>
                <c:pt idx="11532">
                  <c:v>9.7434179999999994E-7</c:v>
                </c:pt>
                <c:pt idx="11533">
                  <c:v>9.770105000000001E-7</c:v>
                </c:pt>
                <c:pt idx="11534">
                  <c:v>9.7967920000000006E-7</c:v>
                </c:pt>
                <c:pt idx="11535">
                  <c:v>9.8234790000000001E-7</c:v>
                </c:pt>
                <c:pt idx="11536">
                  <c:v>9.850166999999999E-7</c:v>
                </c:pt>
                <c:pt idx="11537">
                  <c:v>9.8768550000000001E-7</c:v>
                </c:pt>
                <c:pt idx="11538">
                  <c:v>9.9035419999999996E-7</c:v>
                </c:pt>
                <c:pt idx="11539">
                  <c:v>9.9302289999999991E-7</c:v>
                </c:pt>
                <c:pt idx="11540">
                  <c:v>9.9569149999999993E-7</c:v>
                </c:pt>
                <c:pt idx="11541">
                  <c:v>9.9836E-7</c:v>
                </c:pt>
                <c:pt idx="11542">
                  <c:v>1.001028E-6</c:v>
                </c:pt>
                <c:pt idx="11543">
                  <c:v>9.6254780000000007E-7</c:v>
                </c:pt>
                <c:pt idx="11544">
                  <c:v>9.6521279999999994E-7</c:v>
                </c:pt>
                <c:pt idx="11545">
                  <c:v>9.678779999999999E-7</c:v>
                </c:pt>
                <c:pt idx="11546">
                  <c:v>9.7054320000000007E-7</c:v>
                </c:pt>
                <c:pt idx="11547">
                  <c:v>9.7320859999999992E-7</c:v>
                </c:pt>
                <c:pt idx="11548">
                  <c:v>9.7587399999999997E-7</c:v>
                </c:pt>
                <c:pt idx="11549">
                  <c:v>9.7853949999999996E-7</c:v>
                </c:pt>
                <c:pt idx="11550">
                  <c:v>9.812051000000001E-7</c:v>
                </c:pt>
                <c:pt idx="11551">
                  <c:v>9.8387060000000009E-7</c:v>
                </c:pt>
                <c:pt idx="11552">
                  <c:v>9.8653620000000002E-7</c:v>
                </c:pt>
                <c:pt idx="11553">
                  <c:v>9.8920170000000002E-7</c:v>
                </c:pt>
                <c:pt idx="11554">
                  <c:v>9.9186720000000001E-7</c:v>
                </c:pt>
                <c:pt idx="11555">
                  <c:v>9.9453260000000006E-7</c:v>
                </c:pt>
                <c:pt idx="11556">
                  <c:v>9.9719789999999996E-7</c:v>
                </c:pt>
                <c:pt idx="11557">
                  <c:v>9.9986299999999998E-7</c:v>
                </c:pt>
                <c:pt idx="11558">
                  <c:v>1.0025280000000001E-6</c:v>
                </c:pt>
                <c:pt idx="11559">
                  <c:v>9.6362859999999996E-7</c:v>
                </c:pt>
                <c:pt idx="11560">
                  <c:v>9.6629010000000005E-7</c:v>
                </c:pt>
                <c:pt idx="11561">
                  <c:v>9.6895159999999993E-7</c:v>
                </c:pt>
                <c:pt idx="11562">
                  <c:v>9.7161319999999996E-7</c:v>
                </c:pt>
                <c:pt idx="11563">
                  <c:v>9.7427489999999994E-7</c:v>
                </c:pt>
                <c:pt idx="11564">
                  <c:v>9.7693670000000006E-7</c:v>
                </c:pt>
                <c:pt idx="11565">
                  <c:v>9.7959859999999991E-7</c:v>
                </c:pt>
                <c:pt idx="11566">
                  <c:v>9.8226049999999997E-7</c:v>
                </c:pt>
                <c:pt idx="11567">
                  <c:v>9.8492240000000003E-7</c:v>
                </c:pt>
                <c:pt idx="11568">
                  <c:v>9.8758430000000009E-7</c:v>
                </c:pt>
                <c:pt idx="11569">
                  <c:v>9.9024619999999994E-7</c:v>
                </c:pt>
                <c:pt idx="11570">
                  <c:v>9.9290800000000007E-7</c:v>
                </c:pt>
                <c:pt idx="11571">
                  <c:v>9.9556970000000004E-7</c:v>
                </c:pt>
                <c:pt idx="11572">
                  <c:v>9.9823140000000001E-7</c:v>
                </c:pt>
                <c:pt idx="11573">
                  <c:v>1.000893E-6</c:v>
                </c:pt>
                <c:pt idx="11574">
                  <c:v>9.623972000000001E-7</c:v>
                </c:pt>
                <c:pt idx="11575">
                  <c:v>9.6505529999999993E-7</c:v>
                </c:pt>
                <c:pt idx="11576">
                  <c:v>9.6771360000000006E-7</c:v>
                </c:pt>
                <c:pt idx="11577">
                  <c:v>9.7037189999999998E-7</c:v>
                </c:pt>
                <c:pt idx="11578">
                  <c:v>9.7303039999999999E-7</c:v>
                </c:pt>
                <c:pt idx="11579">
                  <c:v>9.756889E-7</c:v>
                </c:pt>
                <c:pt idx="11580">
                  <c:v>9.7834749999999995E-7</c:v>
                </c:pt>
                <c:pt idx="11581">
                  <c:v>9.8100620000000005E-7</c:v>
                </c:pt>
                <c:pt idx="11582">
                  <c:v>9.8366489999999994E-7</c:v>
                </c:pt>
                <c:pt idx="11583">
                  <c:v>9.8632360000000004E-7</c:v>
                </c:pt>
                <c:pt idx="11584">
                  <c:v>9.8898229999999993E-7</c:v>
                </c:pt>
                <c:pt idx="11585">
                  <c:v>9.9164090000000009E-7</c:v>
                </c:pt>
                <c:pt idx="11586">
                  <c:v>9.942994000000001E-7</c:v>
                </c:pt>
                <c:pt idx="11587">
                  <c:v>9.9695779999999996E-7</c:v>
                </c:pt>
                <c:pt idx="11588">
                  <c:v>9.9961610000000009E-7</c:v>
                </c:pt>
                <c:pt idx="11589">
                  <c:v>1.002274E-6</c:v>
                </c:pt>
                <c:pt idx="11590">
                  <c:v>9.633979999999999E-7</c:v>
                </c:pt>
                <c:pt idx="11591">
                  <c:v>9.6605259999999995E-7</c:v>
                </c:pt>
                <c:pt idx="11592">
                  <c:v>9.6870729999999994E-7</c:v>
                </c:pt>
                <c:pt idx="11593">
                  <c:v>9.7136220000000002E-7</c:v>
                </c:pt>
                <c:pt idx="11594">
                  <c:v>9.740171000000001E-7</c:v>
                </c:pt>
                <c:pt idx="11595">
                  <c:v>9.7667209999999991E-7</c:v>
                </c:pt>
                <c:pt idx="11596">
                  <c:v>9.7932709999999993E-7</c:v>
                </c:pt>
                <c:pt idx="11597">
                  <c:v>9.819822000000001E-7</c:v>
                </c:pt>
                <c:pt idx="11598">
                  <c:v>9.8463730000000006E-7</c:v>
                </c:pt>
                <c:pt idx="11599">
                  <c:v>9.8729240000000002E-7</c:v>
                </c:pt>
                <c:pt idx="11600">
                  <c:v>9.8994749999999998E-7</c:v>
                </c:pt>
                <c:pt idx="11601">
                  <c:v>9.926025E-7</c:v>
                </c:pt>
                <c:pt idx="11602">
                  <c:v>9.9525740000000008E-7</c:v>
                </c:pt>
                <c:pt idx="11603">
                  <c:v>9.9791220000000001E-7</c:v>
                </c:pt>
                <c:pt idx="11604">
                  <c:v>1.0005669999999999E-6</c:v>
                </c:pt>
                <c:pt idx="11605">
                  <c:v>9.621298999999999E-7</c:v>
                </c:pt>
                <c:pt idx="11606">
                  <c:v>9.6478139999999993E-7</c:v>
                </c:pt>
                <c:pt idx="11607">
                  <c:v>9.6743289999999996E-7</c:v>
                </c:pt>
                <c:pt idx="11608">
                  <c:v>9.7008460000000008E-7</c:v>
                </c:pt>
                <c:pt idx="11609">
                  <c:v>9.7273639999999992E-7</c:v>
                </c:pt>
                <c:pt idx="11610">
                  <c:v>9.7538829999999992E-7</c:v>
                </c:pt>
                <c:pt idx="11611">
                  <c:v>9.7804019999999992E-7</c:v>
                </c:pt>
                <c:pt idx="11612">
                  <c:v>9.8069209999999992E-7</c:v>
                </c:pt>
                <c:pt idx="11613">
                  <c:v>9.8334410000000007E-7</c:v>
                </c:pt>
                <c:pt idx="11614">
                  <c:v>9.859961E-7</c:v>
                </c:pt>
                <c:pt idx="11615">
                  <c:v>9.88648E-7</c:v>
                </c:pt>
                <c:pt idx="11616">
                  <c:v>9.912999E-7</c:v>
                </c:pt>
                <c:pt idx="11617">
                  <c:v>9.9395170000000006E-7</c:v>
                </c:pt>
                <c:pt idx="11618">
                  <c:v>9.966034999999999E-7</c:v>
                </c:pt>
                <c:pt idx="11619">
                  <c:v>9.9925510000000008E-7</c:v>
                </c:pt>
                <c:pt idx="11620">
                  <c:v>1.0019070000000001E-6</c:v>
                </c:pt>
                <c:pt idx="11621">
                  <c:v>9.6307319999999992E-7</c:v>
                </c:pt>
                <c:pt idx="11622">
                  <c:v>9.6572110000000001E-7</c:v>
                </c:pt>
                <c:pt idx="11623">
                  <c:v>9.6836919999999999E-7</c:v>
                </c:pt>
                <c:pt idx="11624">
                  <c:v>9.7101739999999991E-7</c:v>
                </c:pt>
                <c:pt idx="11625">
                  <c:v>9.7366569999999998E-7</c:v>
                </c:pt>
                <c:pt idx="11626">
                  <c:v>9.7631400000000004E-7</c:v>
                </c:pt>
                <c:pt idx="11627">
                  <c:v>9.7896240000000005E-7</c:v>
                </c:pt>
                <c:pt idx="11628">
                  <c:v>9.816109E-7</c:v>
                </c:pt>
                <c:pt idx="11629">
                  <c:v>9.842593E-7</c:v>
                </c:pt>
                <c:pt idx="11630">
                  <c:v>9.8690779999999995E-7</c:v>
                </c:pt>
                <c:pt idx="11631">
                  <c:v>9.8955630000000011E-7</c:v>
                </c:pt>
                <c:pt idx="11632">
                  <c:v>9.9220459999999996E-7</c:v>
                </c:pt>
                <c:pt idx="11633">
                  <c:v>9.9485290000000003E-7</c:v>
                </c:pt>
                <c:pt idx="11634">
                  <c:v>9.9750109999999995E-7</c:v>
                </c:pt>
                <c:pt idx="11635">
                  <c:v>1.000149E-6</c:v>
                </c:pt>
                <c:pt idx="11636">
                  <c:v>9.6166450000000001E-7</c:v>
                </c:pt>
                <c:pt idx="11637">
                  <c:v>9.643091E-7</c:v>
                </c:pt>
                <c:pt idx="11638">
                  <c:v>9.6695379999999993E-7</c:v>
                </c:pt>
                <c:pt idx="11639">
                  <c:v>9.695986E-7</c:v>
                </c:pt>
                <c:pt idx="11640">
                  <c:v>9.7224340000000008E-7</c:v>
                </c:pt>
                <c:pt idx="11641">
                  <c:v>9.7488840000000004E-7</c:v>
                </c:pt>
                <c:pt idx="11642">
                  <c:v>9.7753349999999993E-7</c:v>
                </c:pt>
                <c:pt idx="11643">
                  <c:v>9.8017860000000004E-7</c:v>
                </c:pt>
                <c:pt idx="11644">
                  <c:v>9.8282359999999999E-7</c:v>
                </c:pt>
                <c:pt idx="11645">
                  <c:v>9.854687000000001E-7</c:v>
                </c:pt>
                <c:pt idx="11646">
                  <c:v>9.8811379999999999E-7</c:v>
                </c:pt>
                <c:pt idx="11647">
                  <c:v>9.9075879999999995E-7</c:v>
                </c:pt>
                <c:pt idx="11648">
                  <c:v>9.934037999999999E-7</c:v>
                </c:pt>
                <c:pt idx="11649">
                  <c:v>9.9604859999999998E-7</c:v>
                </c:pt>
                <c:pt idx="11650">
                  <c:v>9.9869329999999991E-7</c:v>
                </c:pt>
                <c:pt idx="11651">
                  <c:v>1.001338E-6</c:v>
                </c:pt>
                <c:pt idx="11652">
                  <c:v>9.625769999999999E-7</c:v>
                </c:pt>
                <c:pt idx="11653">
                  <c:v>9.6521810000000011E-7</c:v>
                </c:pt>
                <c:pt idx="11654">
                  <c:v>9.6785930000000004E-7</c:v>
                </c:pt>
                <c:pt idx="11655">
                  <c:v>9.7050059999999991E-7</c:v>
                </c:pt>
                <c:pt idx="11656">
                  <c:v>9.7314199999999994E-7</c:v>
                </c:pt>
                <c:pt idx="11657">
                  <c:v>9.7578339999999997E-7</c:v>
                </c:pt>
                <c:pt idx="11658">
                  <c:v>9.7842500000000008E-7</c:v>
                </c:pt>
                <c:pt idx="11659">
                  <c:v>9.8106650000000005E-7</c:v>
                </c:pt>
                <c:pt idx="11660">
                  <c:v>9.8370809999999995E-7</c:v>
                </c:pt>
                <c:pt idx="11661">
                  <c:v>9.8634959999999991E-7</c:v>
                </c:pt>
                <c:pt idx="11662">
                  <c:v>9.8899120000000003E-7</c:v>
                </c:pt>
                <c:pt idx="11663">
                  <c:v>9.9163260000000005E-7</c:v>
                </c:pt>
                <c:pt idx="11664">
                  <c:v>9.9427400000000008E-7</c:v>
                </c:pt>
                <c:pt idx="11665">
                  <c:v>9.9691529999999995E-7</c:v>
                </c:pt>
                <c:pt idx="11666">
                  <c:v>9.9955639999999995E-7</c:v>
                </c:pt>
                <c:pt idx="11667">
                  <c:v>1.002197E-6</c:v>
                </c:pt>
                <c:pt idx="11668">
                  <c:v>9.6323710000000006E-7</c:v>
                </c:pt>
                <c:pt idx="11669">
                  <c:v>9.6587470000000006E-7</c:v>
                </c:pt>
                <c:pt idx="11670">
                  <c:v>9.6851230000000007E-7</c:v>
                </c:pt>
                <c:pt idx="11671">
                  <c:v>9.7115009999999995E-7</c:v>
                </c:pt>
                <c:pt idx="11672">
                  <c:v>9.7378790000000005E-7</c:v>
                </c:pt>
                <c:pt idx="11673">
                  <c:v>9.7642580000000008E-7</c:v>
                </c:pt>
                <c:pt idx="11674">
                  <c:v>9.790636999999999E-7</c:v>
                </c:pt>
                <c:pt idx="11675">
                  <c:v>9.8170170000000009E-7</c:v>
                </c:pt>
                <c:pt idx="11676">
                  <c:v>9.843398E-7</c:v>
                </c:pt>
                <c:pt idx="11677">
                  <c:v>9.8697779999999997E-7</c:v>
                </c:pt>
                <c:pt idx="11678">
                  <c:v>9.8961570000000001E-7</c:v>
                </c:pt>
                <c:pt idx="11679">
                  <c:v>9.9225360000000004E-7</c:v>
                </c:pt>
                <c:pt idx="11680">
                  <c:v>9.9489150000000008E-7</c:v>
                </c:pt>
                <c:pt idx="11681">
                  <c:v>9.9752920000000002E-7</c:v>
                </c:pt>
                <c:pt idx="11682">
                  <c:v>1.0001669999999999E-6</c:v>
                </c:pt>
                <c:pt idx="11683">
                  <c:v>9.6163690000000006E-7</c:v>
                </c:pt>
                <c:pt idx="11684">
                  <c:v>9.6427110000000001E-7</c:v>
                </c:pt>
                <c:pt idx="11685">
                  <c:v>9.6690550000000006E-7</c:v>
                </c:pt>
                <c:pt idx="11686">
                  <c:v>9.695399000000001E-7</c:v>
                </c:pt>
                <c:pt idx="11687">
                  <c:v>9.7217450000000002E-7</c:v>
                </c:pt>
                <c:pt idx="11688">
                  <c:v>9.7480909999999994E-7</c:v>
                </c:pt>
                <c:pt idx="11689">
                  <c:v>9.7744380000000002E-7</c:v>
                </c:pt>
                <c:pt idx="11690">
                  <c:v>9.8007850000000009E-7</c:v>
                </c:pt>
                <c:pt idx="11691">
                  <c:v>9.8271340000000004E-7</c:v>
                </c:pt>
                <c:pt idx="11692">
                  <c:v>9.8534820000000005E-7</c:v>
                </c:pt>
                <c:pt idx="11693">
                  <c:v>9.8798300000000007E-7</c:v>
                </c:pt>
                <c:pt idx="11694">
                  <c:v>9.9061769999999993E-7</c:v>
                </c:pt>
                <c:pt idx="11695">
                  <c:v>9.9325230000000006E-7</c:v>
                </c:pt>
                <c:pt idx="11696">
                  <c:v>9.9588680000000004E-7</c:v>
                </c:pt>
                <c:pt idx="11697">
                  <c:v>9.9852130000000003E-7</c:v>
                </c:pt>
                <c:pt idx="11698">
                  <c:v>1.0011560000000001E-6</c:v>
                </c:pt>
                <c:pt idx="11699">
                  <c:v>9.6234080000000007E-7</c:v>
                </c:pt>
                <c:pt idx="11700">
                  <c:v>9.6497159999999997E-7</c:v>
                </c:pt>
                <c:pt idx="11701">
                  <c:v>9.6760240000000009E-7</c:v>
                </c:pt>
                <c:pt idx="11702">
                  <c:v>9.7023329999999993E-7</c:v>
                </c:pt>
                <c:pt idx="11703">
                  <c:v>9.7286440000000007E-7</c:v>
                </c:pt>
                <c:pt idx="11704">
                  <c:v>9.7549540000000006E-7</c:v>
                </c:pt>
                <c:pt idx="11705">
                  <c:v>9.7812659999999993E-7</c:v>
                </c:pt>
                <c:pt idx="11706">
                  <c:v>9.8075780000000002E-7</c:v>
                </c:pt>
                <c:pt idx="11707">
                  <c:v>9.8338889999999995E-7</c:v>
                </c:pt>
                <c:pt idx="11708">
                  <c:v>9.8602019999999997E-7</c:v>
                </c:pt>
                <c:pt idx="11709">
                  <c:v>9.886512999999999E-7</c:v>
                </c:pt>
                <c:pt idx="11710">
                  <c:v>9.9128240000000004E-7</c:v>
                </c:pt>
                <c:pt idx="11711">
                  <c:v>9.9391340000000004E-7</c:v>
                </c:pt>
                <c:pt idx="11712">
                  <c:v>9.9654430000000009E-7</c:v>
                </c:pt>
                <c:pt idx="11713">
                  <c:v>9.9917509999999999E-7</c:v>
                </c:pt>
                <c:pt idx="11714">
                  <c:v>1.001806E-6</c:v>
                </c:pt>
                <c:pt idx="11715">
                  <c:v>9.6287829999999998E-7</c:v>
                </c:pt>
                <c:pt idx="11716">
                  <c:v>9.6550549999999995E-7</c:v>
                </c:pt>
                <c:pt idx="11717">
                  <c:v>9.6813280000000007E-7</c:v>
                </c:pt>
                <c:pt idx="11718">
                  <c:v>9.7076019999999992E-7</c:v>
                </c:pt>
                <c:pt idx="11719">
                  <c:v>9.7338769999999992E-7</c:v>
                </c:pt>
                <c:pt idx="11720">
                  <c:v>9.7601530000000008E-7</c:v>
                </c:pt>
                <c:pt idx="11721">
                  <c:v>9.7864290000000002E-7</c:v>
                </c:pt>
                <c:pt idx="11722">
                  <c:v>9.812705999999999E-7</c:v>
                </c:pt>
                <c:pt idx="11723">
                  <c:v>9.8389829999999999E-7</c:v>
                </c:pt>
                <c:pt idx="11724">
                  <c:v>9.8652600000000008E-7</c:v>
                </c:pt>
                <c:pt idx="11725">
                  <c:v>9.8915369999999996E-7</c:v>
                </c:pt>
                <c:pt idx="11726">
                  <c:v>9.9178140000000005E-7</c:v>
                </c:pt>
                <c:pt idx="11727">
                  <c:v>9.9440890000000005E-7</c:v>
                </c:pt>
                <c:pt idx="11728">
                  <c:v>9.9703640000000006E-7</c:v>
                </c:pt>
                <c:pt idx="11729">
                  <c:v>9.9966369999999997E-7</c:v>
                </c:pt>
                <c:pt idx="11730">
                  <c:v>1.0022910000000001E-6</c:v>
                </c:pt>
                <c:pt idx="11731">
                  <c:v>9.632114E-7</c:v>
                </c:pt>
                <c:pt idx="11732">
                  <c:v>9.6583509999999998E-7</c:v>
                </c:pt>
                <c:pt idx="11733">
                  <c:v>9.6845879999999997E-7</c:v>
                </c:pt>
                <c:pt idx="11734">
                  <c:v>9.7108270000000004E-7</c:v>
                </c:pt>
                <c:pt idx="11735">
                  <c:v>9.7370670000000005E-7</c:v>
                </c:pt>
                <c:pt idx="11736">
                  <c:v>9.7633070000000006E-7</c:v>
                </c:pt>
                <c:pt idx="11737">
                  <c:v>9.7895489999999995E-7</c:v>
                </c:pt>
                <c:pt idx="11738">
                  <c:v>9.815789999999999E-7</c:v>
                </c:pt>
                <c:pt idx="11739">
                  <c:v>9.842032E-7</c:v>
                </c:pt>
                <c:pt idx="11740">
                  <c:v>9.8682729999999995E-7</c:v>
                </c:pt>
                <c:pt idx="11741">
                  <c:v>9.8945150000000005E-7</c:v>
                </c:pt>
                <c:pt idx="11742">
                  <c:v>9.9207550000000006E-7</c:v>
                </c:pt>
                <c:pt idx="11743">
                  <c:v>9.9469950000000007E-7</c:v>
                </c:pt>
                <c:pt idx="11744">
                  <c:v>9.9732339999999993E-7</c:v>
                </c:pt>
                <c:pt idx="11745">
                  <c:v>9.9994709999999991E-7</c:v>
                </c:pt>
                <c:pt idx="11746">
                  <c:v>1.002571E-6</c:v>
                </c:pt>
                <c:pt idx="11747">
                  <c:v>9.6344690000000005E-7</c:v>
                </c:pt>
                <c:pt idx="11748">
                  <c:v>9.6606710000000004E-7</c:v>
                </c:pt>
                <c:pt idx="11749">
                  <c:v>9.6868739999999997E-7</c:v>
                </c:pt>
                <c:pt idx="11750">
                  <c:v>9.713076999999999E-7</c:v>
                </c:pt>
                <c:pt idx="11751">
                  <c:v>9.7392819999999992E-7</c:v>
                </c:pt>
                <c:pt idx="11752">
                  <c:v>9.7654869999999994E-7</c:v>
                </c:pt>
                <c:pt idx="11753">
                  <c:v>9.791692999999999E-7</c:v>
                </c:pt>
                <c:pt idx="11754">
                  <c:v>9.8178990000000007E-7</c:v>
                </c:pt>
                <c:pt idx="11755">
                  <c:v>9.8441050000000003E-7</c:v>
                </c:pt>
                <c:pt idx="11756">
                  <c:v>9.8703119999999992E-7</c:v>
                </c:pt>
                <c:pt idx="11757">
                  <c:v>9.896518000000001E-7</c:v>
                </c:pt>
                <c:pt idx="11758">
                  <c:v>9.9227240000000005E-7</c:v>
                </c:pt>
                <c:pt idx="11759">
                  <c:v>9.9489290000000007E-7</c:v>
                </c:pt>
                <c:pt idx="11760">
                  <c:v>9.975132E-7</c:v>
                </c:pt>
                <c:pt idx="11761">
                  <c:v>1.000133E-6</c:v>
                </c:pt>
                <c:pt idx="11762">
                  <c:v>9.6152290000000009E-7</c:v>
                </c:pt>
                <c:pt idx="11763">
                  <c:v>9.6413979999999997E-7</c:v>
                </c:pt>
                <c:pt idx="11764">
                  <c:v>9.6675679999999999E-7</c:v>
                </c:pt>
                <c:pt idx="11765">
                  <c:v>9.693739999999999E-7</c:v>
                </c:pt>
                <c:pt idx="11766">
                  <c:v>9.7199120000000002E-7</c:v>
                </c:pt>
                <c:pt idx="11767">
                  <c:v>9.7460850000000008E-7</c:v>
                </c:pt>
                <c:pt idx="11768">
                  <c:v>9.7722579999999993E-7</c:v>
                </c:pt>
                <c:pt idx="11769">
                  <c:v>9.7984330000000008E-7</c:v>
                </c:pt>
                <c:pt idx="11770">
                  <c:v>9.8246080000000001E-7</c:v>
                </c:pt>
                <c:pt idx="11771">
                  <c:v>9.8507820000000001E-7</c:v>
                </c:pt>
                <c:pt idx="11772">
                  <c:v>9.8769560000000001E-7</c:v>
                </c:pt>
                <c:pt idx="11773">
                  <c:v>9.9031300000000001E-7</c:v>
                </c:pt>
                <c:pt idx="11774">
                  <c:v>9.9293030000000007E-7</c:v>
                </c:pt>
                <c:pt idx="11775">
                  <c:v>9.9554749999999997E-7</c:v>
                </c:pt>
                <c:pt idx="11776">
                  <c:v>9.981645E-7</c:v>
                </c:pt>
                <c:pt idx="11777">
                  <c:v>1.0007809999999999E-6</c:v>
                </c:pt>
                <c:pt idx="11778">
                  <c:v>9.6199709999999992E-7</c:v>
                </c:pt>
                <c:pt idx="11779">
                  <c:v>9.646106999999999E-7</c:v>
                </c:pt>
                <c:pt idx="11780">
                  <c:v>9.6722430000000009E-7</c:v>
                </c:pt>
                <c:pt idx="11781">
                  <c:v>9.6983800000000001E-7</c:v>
                </c:pt>
                <c:pt idx="11782">
                  <c:v>9.7245180000000007E-7</c:v>
                </c:pt>
                <c:pt idx="11783">
                  <c:v>9.7506559999999993E-7</c:v>
                </c:pt>
                <c:pt idx="11784">
                  <c:v>9.7767949999999994E-7</c:v>
                </c:pt>
                <c:pt idx="11785">
                  <c:v>9.8029339999999994E-7</c:v>
                </c:pt>
                <c:pt idx="11786">
                  <c:v>9.829074000000001E-7</c:v>
                </c:pt>
                <c:pt idx="11787">
                  <c:v>9.855212999999999E-7</c:v>
                </c:pt>
                <c:pt idx="11788">
                  <c:v>9.8813519999999991E-7</c:v>
                </c:pt>
                <c:pt idx="11789">
                  <c:v>9.9074899999999997E-7</c:v>
                </c:pt>
                <c:pt idx="11790">
                  <c:v>9.9336280000000004E-7</c:v>
                </c:pt>
                <c:pt idx="11791">
                  <c:v>9.9597640000000002E-7</c:v>
                </c:pt>
                <c:pt idx="11792">
                  <c:v>9.9859E-7</c:v>
                </c:pt>
                <c:pt idx="11793">
                  <c:v>1.0012029999999999E-6</c:v>
                </c:pt>
                <c:pt idx="11794">
                  <c:v>9.6226609999999993E-7</c:v>
                </c:pt>
                <c:pt idx="11795">
                  <c:v>9.6487609999999998E-7</c:v>
                </c:pt>
                <c:pt idx="11796">
                  <c:v>9.6748610000000003E-7</c:v>
                </c:pt>
                <c:pt idx="11797">
                  <c:v>9.7009629999999996E-7</c:v>
                </c:pt>
                <c:pt idx="11798">
                  <c:v>9.7270650000000009E-7</c:v>
                </c:pt>
                <c:pt idx="11799">
                  <c:v>9.7531679999999996E-7</c:v>
                </c:pt>
                <c:pt idx="11800">
                  <c:v>9.7792719999999998E-7</c:v>
                </c:pt>
                <c:pt idx="11801">
                  <c:v>9.8053769999999993E-7</c:v>
                </c:pt>
                <c:pt idx="11802">
                  <c:v>9.8314809999999995E-7</c:v>
                </c:pt>
                <c:pt idx="11803">
                  <c:v>9.8575849999999997E-7</c:v>
                </c:pt>
                <c:pt idx="11804">
                  <c:v>9.8836889999999998E-7</c:v>
                </c:pt>
                <c:pt idx="11805">
                  <c:v>9.9097920000000006E-7</c:v>
                </c:pt>
                <c:pt idx="11806">
                  <c:v>9.9358949999999993E-7</c:v>
                </c:pt>
                <c:pt idx="11807">
                  <c:v>9.9619959999999991E-7</c:v>
                </c:pt>
                <c:pt idx="11808">
                  <c:v>9.9880950000000002E-7</c:v>
                </c:pt>
                <c:pt idx="11809">
                  <c:v>1.0014189999999999E-6</c:v>
                </c:pt>
                <c:pt idx="11810">
                  <c:v>9.6243439999999994E-7</c:v>
                </c:pt>
                <c:pt idx="11811">
                  <c:v>9.650409E-7</c:v>
                </c:pt>
                <c:pt idx="11812">
                  <c:v>9.6764740000000006E-7</c:v>
                </c:pt>
                <c:pt idx="11813">
                  <c:v>9.7025400000000005E-7</c:v>
                </c:pt>
                <c:pt idx="11814">
                  <c:v>9.7286069999999999E-7</c:v>
                </c:pt>
                <c:pt idx="11815">
                  <c:v>9.7546739999999992E-7</c:v>
                </c:pt>
                <c:pt idx="11816">
                  <c:v>9.7807420000000001E-7</c:v>
                </c:pt>
                <c:pt idx="11817">
                  <c:v>9.806810000000001E-7</c:v>
                </c:pt>
                <c:pt idx="11818">
                  <c:v>9.8328789999999991E-7</c:v>
                </c:pt>
                <c:pt idx="11819">
                  <c:v>9.8589479999999994E-7</c:v>
                </c:pt>
                <c:pt idx="11820">
                  <c:v>9.8850169999999996E-7</c:v>
                </c:pt>
                <c:pt idx="11821">
                  <c:v>9.911083999999999E-7</c:v>
                </c:pt>
                <c:pt idx="11822">
                  <c:v>9.9371510000000005E-7</c:v>
                </c:pt>
                <c:pt idx="11823">
                  <c:v>9.9632170000000004E-7</c:v>
                </c:pt>
                <c:pt idx="11824">
                  <c:v>9.9892809999999995E-7</c:v>
                </c:pt>
                <c:pt idx="11825">
                  <c:v>1.0015339999999999E-6</c:v>
                </c:pt>
                <c:pt idx="11826">
                  <c:v>9.6250029999999992E-7</c:v>
                </c:pt>
                <c:pt idx="11827">
                  <c:v>9.6510320000000005E-7</c:v>
                </c:pt>
                <c:pt idx="11828">
                  <c:v>9.6770609999999996E-7</c:v>
                </c:pt>
                <c:pt idx="11829">
                  <c:v>9.7030919999999997E-7</c:v>
                </c:pt>
                <c:pt idx="11830">
                  <c:v>9.7291229999999997E-7</c:v>
                </c:pt>
                <c:pt idx="11831">
                  <c:v>9.7551560000000007E-7</c:v>
                </c:pt>
                <c:pt idx="11832">
                  <c:v>9.7811880000000001E-7</c:v>
                </c:pt>
                <c:pt idx="11833">
                  <c:v>9.8072220000000005E-7</c:v>
                </c:pt>
                <c:pt idx="11834">
                  <c:v>9.8332549999999993E-7</c:v>
                </c:pt>
                <c:pt idx="11835">
                  <c:v>9.8592880000000003E-7</c:v>
                </c:pt>
                <c:pt idx="11836">
                  <c:v>9.8853220000000006E-7</c:v>
                </c:pt>
                <c:pt idx="11837">
                  <c:v>9.9113540000000001E-7</c:v>
                </c:pt>
                <c:pt idx="11838">
                  <c:v>9.9373859999999995E-7</c:v>
                </c:pt>
                <c:pt idx="11839">
                  <c:v>9.9634160000000002E-7</c:v>
                </c:pt>
                <c:pt idx="11840">
                  <c:v>9.9894449999999994E-7</c:v>
                </c:pt>
                <c:pt idx="11841">
                  <c:v>1.0015470000000001E-6</c:v>
                </c:pt>
                <c:pt idx="11842">
                  <c:v>9.6248960000000007E-7</c:v>
                </c:pt>
                <c:pt idx="11843">
                  <c:v>9.6508899999999999E-7</c:v>
                </c:pt>
                <c:pt idx="11844">
                  <c:v>9.6768850000000007E-7</c:v>
                </c:pt>
                <c:pt idx="11845">
                  <c:v>9.7028799999999993E-7</c:v>
                </c:pt>
                <c:pt idx="11846">
                  <c:v>9.7288759999999995E-7</c:v>
                </c:pt>
                <c:pt idx="11847">
                  <c:v>9.754872999999999E-7</c:v>
                </c:pt>
                <c:pt idx="11848">
                  <c:v>9.7808700000000007E-7</c:v>
                </c:pt>
                <c:pt idx="11849">
                  <c:v>9.8068679999999996E-7</c:v>
                </c:pt>
                <c:pt idx="11850">
                  <c:v>9.8328660000000007E-7</c:v>
                </c:pt>
                <c:pt idx="11851">
                  <c:v>9.8588630000000002E-7</c:v>
                </c:pt>
                <c:pt idx="11852">
                  <c:v>9.8848609999999991E-7</c:v>
                </c:pt>
                <c:pt idx="11853">
                  <c:v>9.9108580000000008E-7</c:v>
                </c:pt>
                <c:pt idx="11854">
                  <c:v>9.9368540000000009E-7</c:v>
                </c:pt>
                <c:pt idx="11855">
                  <c:v>9.9628480000000002E-7</c:v>
                </c:pt>
                <c:pt idx="11856">
                  <c:v>9.9888419999999994E-7</c:v>
                </c:pt>
                <c:pt idx="11857">
                  <c:v>1.001483E-6</c:v>
                </c:pt>
                <c:pt idx="11858">
                  <c:v>9.623742000000001E-7</c:v>
                </c:pt>
                <c:pt idx="11859">
                  <c:v>9.6496989999999995E-7</c:v>
                </c:pt>
                <c:pt idx="11860">
                  <c:v>9.6756569999999994E-7</c:v>
                </c:pt>
                <c:pt idx="11861">
                  <c:v>9.7016149999999994E-7</c:v>
                </c:pt>
                <c:pt idx="11862">
                  <c:v>9.7275750000000002E-7</c:v>
                </c:pt>
                <c:pt idx="11863">
                  <c:v>9.7535350000000011E-7</c:v>
                </c:pt>
                <c:pt idx="11864">
                  <c:v>9.7794959999999992E-7</c:v>
                </c:pt>
                <c:pt idx="11865">
                  <c:v>9.8054580000000009E-7</c:v>
                </c:pt>
                <c:pt idx="11866">
                  <c:v>9.8314189999999991E-7</c:v>
                </c:pt>
                <c:pt idx="11867">
                  <c:v>9.8573810000000008E-7</c:v>
                </c:pt>
                <c:pt idx="11868">
                  <c:v>9.8833430000000004E-7</c:v>
                </c:pt>
                <c:pt idx="11869">
                  <c:v>9.9093040000000007E-7</c:v>
                </c:pt>
                <c:pt idx="11870">
                  <c:v>9.9352650000000009E-7</c:v>
                </c:pt>
                <c:pt idx="11871">
                  <c:v>9.9612240000000003E-7</c:v>
                </c:pt>
                <c:pt idx="11872">
                  <c:v>9.9871820000000002E-7</c:v>
                </c:pt>
                <c:pt idx="11873">
                  <c:v>1.001314E-6</c:v>
                </c:pt>
                <c:pt idx="11874">
                  <c:v>9.6231829999999998E-7</c:v>
                </c:pt>
                <c:pt idx="11875">
                  <c:v>9.6491080000000007E-7</c:v>
                </c:pt>
                <c:pt idx="11876">
                  <c:v>9.6750329999999995E-7</c:v>
                </c:pt>
                <c:pt idx="11877">
                  <c:v>9.7009580000000005E-7</c:v>
                </c:pt>
                <c:pt idx="11878">
                  <c:v>9.7268850000000002E-7</c:v>
                </c:pt>
                <c:pt idx="11879">
                  <c:v>9.7528119999999999E-7</c:v>
                </c:pt>
                <c:pt idx="11880">
                  <c:v>9.7787399999999991E-7</c:v>
                </c:pt>
                <c:pt idx="11881">
                  <c:v>9.8046689999999997E-7</c:v>
                </c:pt>
                <c:pt idx="11882">
                  <c:v>9.8305980000000003E-7</c:v>
                </c:pt>
                <c:pt idx="11883">
                  <c:v>9.8565259999999994E-7</c:v>
                </c:pt>
                <c:pt idx="11884">
                  <c:v>9.8824550000000001E-7</c:v>
                </c:pt>
                <c:pt idx="11885">
                  <c:v>9.9083829999999992E-7</c:v>
                </c:pt>
                <c:pt idx="11886">
                  <c:v>9.934310000000001E-7</c:v>
                </c:pt>
                <c:pt idx="11887">
                  <c:v>9.9602359999999992E-7</c:v>
                </c:pt>
                <c:pt idx="11888">
                  <c:v>9.9861610000000002E-7</c:v>
                </c:pt>
                <c:pt idx="11889">
                  <c:v>1.0012080000000001E-6</c:v>
                </c:pt>
                <c:pt idx="11890">
                  <c:v>9.6215209999999996E-7</c:v>
                </c:pt>
                <c:pt idx="11891">
                  <c:v>9.6474099999999992E-7</c:v>
                </c:pt>
                <c:pt idx="11892">
                  <c:v>9.6733000000000002E-7</c:v>
                </c:pt>
                <c:pt idx="11893">
                  <c:v>9.6991910000000006E-7</c:v>
                </c:pt>
                <c:pt idx="11894">
                  <c:v>9.7250830000000004E-7</c:v>
                </c:pt>
                <c:pt idx="11895">
                  <c:v>9.7509750000000003E-7</c:v>
                </c:pt>
                <c:pt idx="11896">
                  <c:v>9.7768679999999995E-7</c:v>
                </c:pt>
                <c:pt idx="11897">
                  <c:v>9.8027610000000008E-7</c:v>
                </c:pt>
                <c:pt idx="11898">
                  <c:v>9.8286549999999994E-7</c:v>
                </c:pt>
                <c:pt idx="11899">
                  <c:v>9.8545480000000007E-7</c:v>
                </c:pt>
                <c:pt idx="11900">
                  <c:v>9.880441E-7</c:v>
                </c:pt>
                <c:pt idx="11901">
                  <c:v>9.9063339999999992E-7</c:v>
                </c:pt>
                <c:pt idx="11902">
                  <c:v>9.932225999999999E-7</c:v>
                </c:pt>
                <c:pt idx="11903">
                  <c:v>9.9581169999999994E-7</c:v>
                </c:pt>
                <c:pt idx="11904">
                  <c:v>9.9840070000000004E-7</c:v>
                </c:pt>
                <c:pt idx="11905">
                  <c:v>1.0009889999999999E-6</c:v>
                </c:pt>
                <c:pt idx="11906">
                  <c:v>9.6191479999999996E-7</c:v>
                </c:pt>
                <c:pt idx="11907">
                  <c:v>9.6450000000000004E-7</c:v>
                </c:pt>
                <c:pt idx="11908">
                  <c:v>9.670854E-7</c:v>
                </c:pt>
                <c:pt idx="11909">
                  <c:v>9.696708999999999E-7</c:v>
                </c:pt>
                <c:pt idx="11910">
                  <c:v>9.7225640000000002E-7</c:v>
                </c:pt>
                <c:pt idx="11911">
                  <c:v>9.7484200000000007E-7</c:v>
                </c:pt>
                <c:pt idx="11912">
                  <c:v>9.7742770000000006E-7</c:v>
                </c:pt>
                <c:pt idx="11913">
                  <c:v>9.8001349999999999E-7</c:v>
                </c:pt>
                <c:pt idx="11914">
                  <c:v>9.8259929999999992E-7</c:v>
                </c:pt>
                <c:pt idx="11915">
                  <c:v>9.8518499999999991E-7</c:v>
                </c:pt>
                <c:pt idx="11916">
                  <c:v>9.8777080000000005E-7</c:v>
                </c:pt>
                <c:pt idx="11917">
                  <c:v>9.9035640000000011E-7</c:v>
                </c:pt>
                <c:pt idx="11918">
                  <c:v>9.9294199999999995E-7</c:v>
                </c:pt>
                <c:pt idx="11919">
                  <c:v>9.9552750000000006E-7</c:v>
                </c:pt>
                <c:pt idx="11920">
                  <c:v>9.9811280000000008E-7</c:v>
                </c:pt>
                <c:pt idx="11921">
                  <c:v>1.000698E-6</c:v>
                </c:pt>
                <c:pt idx="11922">
                  <c:v>9.6174059999999993E-7</c:v>
                </c:pt>
                <c:pt idx="11923">
                  <c:v>9.6432239999999997E-7</c:v>
                </c:pt>
                <c:pt idx="11924">
                  <c:v>9.6690440000000009E-7</c:v>
                </c:pt>
                <c:pt idx="11925">
                  <c:v>9.6948649999999994E-7</c:v>
                </c:pt>
                <c:pt idx="11926">
                  <c:v>9.720686E-7</c:v>
                </c:pt>
                <c:pt idx="11927">
                  <c:v>9.7465089999999994E-7</c:v>
                </c:pt>
                <c:pt idx="11928">
                  <c:v>9.7723320000000009E-7</c:v>
                </c:pt>
                <c:pt idx="11929">
                  <c:v>9.7981550000000003E-7</c:v>
                </c:pt>
                <c:pt idx="11930">
                  <c:v>9.8239779999999997E-7</c:v>
                </c:pt>
                <c:pt idx="11931">
                  <c:v>9.8498009999999991E-7</c:v>
                </c:pt>
                <c:pt idx="11932">
                  <c:v>9.875625E-7</c:v>
                </c:pt>
                <c:pt idx="11933">
                  <c:v>9.901447E-7</c:v>
                </c:pt>
                <c:pt idx="11934">
                  <c:v>9.9272680000000006E-7</c:v>
                </c:pt>
                <c:pt idx="11935">
                  <c:v>9.9530879999999997E-7</c:v>
                </c:pt>
                <c:pt idx="11936">
                  <c:v>9.9789080000000009E-7</c:v>
                </c:pt>
                <c:pt idx="11937">
                  <c:v>1.0004720000000001E-6</c:v>
                </c:pt>
                <c:pt idx="11938">
                  <c:v>9.6146100000000001E-7</c:v>
                </c:pt>
                <c:pt idx="11939">
                  <c:v>9.640391999999999E-7</c:v>
                </c:pt>
                <c:pt idx="11940">
                  <c:v>9.6661760000000009E-7</c:v>
                </c:pt>
                <c:pt idx="11941">
                  <c:v>9.6919610000000001E-7</c:v>
                </c:pt>
                <c:pt idx="11942">
                  <c:v>9.7177459999999993E-7</c:v>
                </c:pt>
                <c:pt idx="11943">
                  <c:v>9.7435329999999994E-7</c:v>
                </c:pt>
                <c:pt idx="11944">
                  <c:v>9.7693190000000001E-7</c:v>
                </c:pt>
                <c:pt idx="11945">
                  <c:v>9.7951069999999996E-7</c:v>
                </c:pt>
                <c:pt idx="11946">
                  <c:v>9.8208939999999997E-7</c:v>
                </c:pt>
                <c:pt idx="11947">
                  <c:v>9.8466819999999992E-7</c:v>
                </c:pt>
                <c:pt idx="11948">
                  <c:v>9.8724689999999993E-7</c:v>
                </c:pt>
                <c:pt idx="11949">
                  <c:v>9.8982559999999994E-7</c:v>
                </c:pt>
                <c:pt idx="11950">
                  <c:v>9.9240420000000001E-7</c:v>
                </c:pt>
                <c:pt idx="11951">
                  <c:v>9.9498269999999993E-7</c:v>
                </c:pt>
                <c:pt idx="11952">
                  <c:v>9.9756099999999997E-7</c:v>
                </c:pt>
                <c:pt idx="11953">
                  <c:v>1.000139E-6</c:v>
                </c:pt>
                <c:pt idx="11954">
                  <c:v>9.6124530000000001E-7</c:v>
                </c:pt>
                <c:pt idx="11955">
                  <c:v>9.6382019999999999E-7</c:v>
                </c:pt>
                <c:pt idx="11956">
                  <c:v>9.6639530000000007E-7</c:v>
                </c:pt>
                <c:pt idx="11957">
                  <c:v>9.689703E-7</c:v>
                </c:pt>
                <c:pt idx="11958">
                  <c:v>9.7154550000000002E-7</c:v>
                </c:pt>
                <c:pt idx="11959">
                  <c:v>9.7412079999999998E-7</c:v>
                </c:pt>
                <c:pt idx="11960">
                  <c:v>9.7669609999999994E-7</c:v>
                </c:pt>
                <c:pt idx="11961">
                  <c:v>9.792713999999999E-7</c:v>
                </c:pt>
                <c:pt idx="11962">
                  <c:v>9.8184670000000007E-7</c:v>
                </c:pt>
                <c:pt idx="11963">
                  <c:v>9.8442209999999996E-7</c:v>
                </c:pt>
                <c:pt idx="11964">
                  <c:v>9.8699739999999992E-7</c:v>
                </c:pt>
                <c:pt idx="11965">
                  <c:v>9.8957259999999994E-7</c:v>
                </c:pt>
                <c:pt idx="11966">
                  <c:v>9.9214770000000002E-7</c:v>
                </c:pt>
                <c:pt idx="11967">
                  <c:v>9.9472269999999995E-7</c:v>
                </c:pt>
                <c:pt idx="11968">
                  <c:v>9.9729759999999994E-7</c:v>
                </c:pt>
                <c:pt idx="11969">
                  <c:v>9.9987230000000005E-7</c:v>
                </c:pt>
                <c:pt idx="11970">
                  <c:v>1.002447E-6</c:v>
                </c:pt>
                <c:pt idx="11971">
                  <c:v>9.629931000000001E-7</c:v>
                </c:pt>
                <c:pt idx="11972">
                  <c:v>9.6556420000000007E-7</c:v>
                </c:pt>
                <c:pt idx="11973">
                  <c:v>9.6813539999999998E-7</c:v>
                </c:pt>
                <c:pt idx="11974">
                  <c:v>9.7070670000000003E-7</c:v>
                </c:pt>
                <c:pt idx="11975">
                  <c:v>9.7327810000000003E-7</c:v>
                </c:pt>
                <c:pt idx="11976">
                  <c:v>9.7584950000000003E-7</c:v>
                </c:pt>
                <c:pt idx="11977">
                  <c:v>9.7842090000000003E-7</c:v>
                </c:pt>
                <c:pt idx="11978">
                  <c:v>9.8099239999999997E-7</c:v>
                </c:pt>
                <c:pt idx="11979">
                  <c:v>9.8356389999999991E-7</c:v>
                </c:pt>
                <c:pt idx="11980">
                  <c:v>9.8613529999999991E-7</c:v>
                </c:pt>
                <c:pt idx="11981">
                  <c:v>9.8870680000000006E-7</c:v>
                </c:pt>
                <c:pt idx="11982">
                  <c:v>9.912780999999999E-7</c:v>
                </c:pt>
                <c:pt idx="11983">
                  <c:v>9.9384939999999996E-7</c:v>
                </c:pt>
                <c:pt idx="11984">
                  <c:v>9.9642060000000008E-7</c:v>
                </c:pt>
                <c:pt idx="11985">
                  <c:v>9.989915999999999E-7</c:v>
                </c:pt>
                <c:pt idx="11986">
                  <c:v>1.0015620000000001E-6</c:v>
                </c:pt>
                <c:pt idx="11987">
                  <c:v>9.6224729999999992E-7</c:v>
                </c:pt>
                <c:pt idx="11988">
                  <c:v>9.6481460000000008E-7</c:v>
                </c:pt>
                <c:pt idx="11989">
                  <c:v>9.6738199999999997E-7</c:v>
                </c:pt>
                <c:pt idx="11990">
                  <c:v>9.6994950000000001E-7</c:v>
                </c:pt>
                <c:pt idx="11991">
                  <c:v>9.7251709999999999E-7</c:v>
                </c:pt>
                <c:pt idx="11992">
                  <c:v>9.7508479999999991E-7</c:v>
                </c:pt>
                <c:pt idx="11993">
                  <c:v>9.7765250000000004E-7</c:v>
                </c:pt>
                <c:pt idx="11994">
                  <c:v>9.8022019999999996E-7</c:v>
                </c:pt>
                <c:pt idx="11995">
                  <c:v>9.8278800000000003E-7</c:v>
                </c:pt>
                <c:pt idx="11996">
                  <c:v>9.8535580000000009E-7</c:v>
                </c:pt>
                <c:pt idx="11997">
                  <c:v>9.8792359999999995E-7</c:v>
                </c:pt>
                <c:pt idx="11998">
                  <c:v>9.9049140000000002E-7</c:v>
                </c:pt>
                <c:pt idx="11999">
                  <c:v>9.93059E-7</c:v>
                </c:pt>
                <c:pt idx="12000">
                  <c:v>9.9562650000000004E-7</c:v>
                </c:pt>
                <c:pt idx="12001">
                  <c:v>9.9819389999999993E-7</c:v>
                </c:pt>
                <c:pt idx="12002">
                  <c:v>1.000761E-6</c:v>
                </c:pt>
                <c:pt idx="12003">
                  <c:v>9.6167880000000001E-7</c:v>
                </c:pt>
                <c:pt idx="12004">
                  <c:v>9.6424280000000006E-7</c:v>
                </c:pt>
                <c:pt idx="12005">
                  <c:v>9.6680690000000004E-7</c:v>
                </c:pt>
                <c:pt idx="12006">
                  <c:v>9.6937100000000003E-7</c:v>
                </c:pt>
                <c:pt idx="12007">
                  <c:v>9.7193519999999996E-7</c:v>
                </c:pt>
                <c:pt idx="12008">
                  <c:v>9.7449950000000004E-7</c:v>
                </c:pt>
                <c:pt idx="12009">
                  <c:v>9.7706390000000005E-7</c:v>
                </c:pt>
                <c:pt idx="12010">
                  <c:v>9.7962830000000007E-7</c:v>
                </c:pt>
                <c:pt idx="12011">
                  <c:v>9.8219270000000009E-7</c:v>
                </c:pt>
                <c:pt idx="12012">
                  <c:v>9.8475720000000005E-7</c:v>
                </c:pt>
                <c:pt idx="12013">
                  <c:v>9.8732160000000006E-7</c:v>
                </c:pt>
                <c:pt idx="12014">
                  <c:v>9.8988600000000008E-7</c:v>
                </c:pt>
                <c:pt idx="12015">
                  <c:v>9.9245020000000001E-7</c:v>
                </c:pt>
                <c:pt idx="12016">
                  <c:v>9.9501439999999993E-7</c:v>
                </c:pt>
                <c:pt idx="12017">
                  <c:v>9.9757839999999998E-7</c:v>
                </c:pt>
                <c:pt idx="12018">
                  <c:v>1.0001420000000001E-6</c:v>
                </c:pt>
                <c:pt idx="12019">
                  <c:v>9.611298000000001E-7</c:v>
                </c:pt>
                <c:pt idx="12020">
                  <c:v>9.6369029999999995E-7</c:v>
                </c:pt>
                <c:pt idx="12021">
                  <c:v>9.6625089999999994E-7</c:v>
                </c:pt>
                <c:pt idx="12022">
                  <c:v>9.6881160000000009E-7</c:v>
                </c:pt>
                <c:pt idx="12023">
                  <c:v>9.7137239999999997E-7</c:v>
                </c:pt>
                <c:pt idx="12024">
                  <c:v>9.7393320000000005E-7</c:v>
                </c:pt>
                <c:pt idx="12025">
                  <c:v>9.7649410000000008E-7</c:v>
                </c:pt>
                <c:pt idx="12026">
                  <c:v>9.7905510000000005E-7</c:v>
                </c:pt>
                <c:pt idx="12027">
                  <c:v>9.8161600000000007E-7</c:v>
                </c:pt>
                <c:pt idx="12028">
                  <c:v>9.8417700000000004E-7</c:v>
                </c:pt>
                <c:pt idx="12029">
                  <c:v>9.8673790000000007E-7</c:v>
                </c:pt>
                <c:pt idx="12030">
                  <c:v>9.8929869999999994E-7</c:v>
                </c:pt>
                <c:pt idx="12031">
                  <c:v>9.9185950000000003E-7</c:v>
                </c:pt>
                <c:pt idx="12032">
                  <c:v>9.9442010000000003E-7</c:v>
                </c:pt>
                <c:pt idx="12033">
                  <c:v>9.9698060000000008E-7</c:v>
                </c:pt>
                <c:pt idx="12034">
                  <c:v>9.9954090000000005E-7</c:v>
                </c:pt>
                <c:pt idx="12035">
                  <c:v>1.0021009999999999E-6</c:v>
                </c:pt>
                <c:pt idx="12036">
                  <c:v>9.6256460000000002E-7</c:v>
                </c:pt>
                <c:pt idx="12037">
                  <c:v>9.6512109999999997E-7</c:v>
                </c:pt>
                <c:pt idx="12038">
                  <c:v>9.6767780000000001E-7</c:v>
                </c:pt>
                <c:pt idx="12039">
                  <c:v>9.7023450000000004E-7</c:v>
                </c:pt>
                <c:pt idx="12040">
                  <c:v>9.7279130000000002E-7</c:v>
                </c:pt>
                <c:pt idx="12041">
                  <c:v>9.753481E-7</c:v>
                </c:pt>
                <c:pt idx="12042">
                  <c:v>9.7790499999999991E-7</c:v>
                </c:pt>
                <c:pt idx="12043">
                  <c:v>9.8046190000000004E-7</c:v>
                </c:pt>
                <c:pt idx="12044">
                  <c:v>9.8301879999999996E-7</c:v>
                </c:pt>
                <c:pt idx="12045">
                  <c:v>9.8557570000000009E-7</c:v>
                </c:pt>
                <c:pt idx="12046">
                  <c:v>9.881326E-7</c:v>
                </c:pt>
                <c:pt idx="12047">
                  <c:v>9.9068949999999992E-7</c:v>
                </c:pt>
                <c:pt idx="12048">
                  <c:v>9.9324619999999996E-7</c:v>
                </c:pt>
                <c:pt idx="12049">
                  <c:v>9.9580280000000006E-7</c:v>
                </c:pt>
                <c:pt idx="12050">
                  <c:v>9.983593E-7</c:v>
                </c:pt>
                <c:pt idx="12051">
                  <c:v>1.000916E-6</c:v>
                </c:pt>
                <c:pt idx="12052">
                  <c:v>9.617092999999999E-7</c:v>
                </c:pt>
                <c:pt idx="12053">
                  <c:v>9.6426219999999991E-7</c:v>
                </c:pt>
                <c:pt idx="12054">
                  <c:v>9.6681530000000002E-7</c:v>
                </c:pt>
                <c:pt idx="12055">
                  <c:v>9.6936850000000007E-7</c:v>
                </c:pt>
                <c:pt idx="12056">
                  <c:v>9.7192180000000005E-7</c:v>
                </c:pt>
                <c:pt idx="12057">
                  <c:v>9.7447519999999998E-7</c:v>
                </c:pt>
                <c:pt idx="12058">
                  <c:v>9.7702859999999991E-7</c:v>
                </c:pt>
                <c:pt idx="12059">
                  <c:v>9.7958209999999998E-7</c:v>
                </c:pt>
                <c:pt idx="12060">
                  <c:v>9.8213560000000006E-7</c:v>
                </c:pt>
                <c:pt idx="12061">
                  <c:v>9.8468909999999992E-7</c:v>
                </c:pt>
                <c:pt idx="12062">
                  <c:v>9.8724250000000006E-7</c:v>
                </c:pt>
                <c:pt idx="12063">
                  <c:v>9.8979589999999999E-7</c:v>
                </c:pt>
                <c:pt idx="12064">
                  <c:v>9.9234919999999997E-7</c:v>
                </c:pt>
                <c:pt idx="12065">
                  <c:v>9.9490240000000002E-7</c:v>
                </c:pt>
                <c:pt idx="12066">
                  <c:v>9.9745539999999998E-7</c:v>
                </c:pt>
                <c:pt idx="12067">
                  <c:v>1.000008E-6</c:v>
                </c:pt>
                <c:pt idx="12068">
                  <c:v>9.6099409999999997E-7</c:v>
                </c:pt>
                <c:pt idx="12069">
                  <c:v>9.6354380000000003E-7</c:v>
                </c:pt>
                <c:pt idx="12070">
                  <c:v>9.6609350000000009E-7</c:v>
                </c:pt>
                <c:pt idx="12071">
                  <c:v>9.6864340000000002E-7</c:v>
                </c:pt>
                <c:pt idx="12072">
                  <c:v>9.7119329999999996E-7</c:v>
                </c:pt>
                <c:pt idx="12073">
                  <c:v>9.7374330000000004E-7</c:v>
                </c:pt>
                <c:pt idx="12074">
                  <c:v>9.7629329999999992E-7</c:v>
                </c:pt>
                <c:pt idx="12075">
                  <c:v>9.7884339999999994E-7</c:v>
                </c:pt>
                <c:pt idx="12076">
                  <c:v>9.8139349999999997E-7</c:v>
                </c:pt>
                <c:pt idx="12077">
                  <c:v>9.8394359999999999E-7</c:v>
                </c:pt>
                <c:pt idx="12078">
                  <c:v>9.8649360000000008E-7</c:v>
                </c:pt>
                <c:pt idx="12079">
                  <c:v>9.8904359999999995E-7</c:v>
                </c:pt>
                <c:pt idx="12080">
                  <c:v>9.9159360000000004E-7</c:v>
                </c:pt>
                <c:pt idx="12081">
                  <c:v>9.9414340000000003E-7</c:v>
                </c:pt>
                <c:pt idx="12082">
                  <c:v>9.9669299999999994E-7</c:v>
                </c:pt>
                <c:pt idx="12083">
                  <c:v>9.992424999999999E-7</c:v>
                </c:pt>
                <c:pt idx="12084">
                  <c:v>1.0017920000000001E-6</c:v>
                </c:pt>
                <c:pt idx="12085">
                  <c:v>9.6227959999999999E-7</c:v>
                </c:pt>
                <c:pt idx="12086">
                  <c:v>9.6482540000000009E-7</c:v>
                </c:pt>
                <c:pt idx="12087">
                  <c:v>9.6737129999999991E-7</c:v>
                </c:pt>
                <c:pt idx="12088">
                  <c:v>9.699173000000001E-7</c:v>
                </c:pt>
                <c:pt idx="12089">
                  <c:v>9.7246340000000001E-7</c:v>
                </c:pt>
                <c:pt idx="12090">
                  <c:v>9.7500949999999993E-7</c:v>
                </c:pt>
                <c:pt idx="12091">
                  <c:v>9.7755569999999999E-7</c:v>
                </c:pt>
                <c:pt idx="12092">
                  <c:v>9.8010190000000006E-7</c:v>
                </c:pt>
                <c:pt idx="12093">
                  <c:v>9.8264809999999991E-7</c:v>
                </c:pt>
                <c:pt idx="12094">
                  <c:v>9.8519429999999998E-7</c:v>
                </c:pt>
                <c:pt idx="12095">
                  <c:v>9.877404000000001E-7</c:v>
                </c:pt>
                <c:pt idx="12096">
                  <c:v>9.9028650000000002E-7</c:v>
                </c:pt>
                <c:pt idx="12097">
                  <c:v>9.9283249999999999E-7</c:v>
                </c:pt>
                <c:pt idx="12098">
                  <c:v>9.9537840000000003E-7</c:v>
                </c:pt>
                <c:pt idx="12099">
                  <c:v>9.9792409999999998E-7</c:v>
                </c:pt>
                <c:pt idx="12100">
                  <c:v>1.00047E-6</c:v>
                </c:pt>
                <c:pt idx="12101">
                  <c:v>9.6124369999999992E-7</c:v>
                </c:pt>
                <c:pt idx="12102">
                  <c:v>9.6378590000000009E-7</c:v>
                </c:pt>
                <c:pt idx="12103">
                  <c:v>9.6632810000000004E-7</c:v>
                </c:pt>
                <c:pt idx="12104">
                  <c:v>9.6887039999999994E-7</c:v>
                </c:pt>
                <c:pt idx="12105">
                  <c:v>9.7141279999999998E-7</c:v>
                </c:pt>
                <c:pt idx="12106">
                  <c:v>9.7395529999999997E-7</c:v>
                </c:pt>
                <c:pt idx="12107">
                  <c:v>9.7649779999999995E-7</c:v>
                </c:pt>
                <c:pt idx="12108">
                  <c:v>9.7904029999999993E-7</c:v>
                </c:pt>
                <c:pt idx="12109">
                  <c:v>9.8158290000000007E-7</c:v>
                </c:pt>
                <c:pt idx="12110">
                  <c:v>9.8412540000000005E-7</c:v>
                </c:pt>
                <c:pt idx="12111">
                  <c:v>9.8666790000000004E-7</c:v>
                </c:pt>
                <c:pt idx="12112">
                  <c:v>9.8921040000000002E-7</c:v>
                </c:pt>
                <c:pt idx="12113">
                  <c:v>9.9175269999999992E-7</c:v>
                </c:pt>
                <c:pt idx="12114">
                  <c:v>9.9429500000000002E-7</c:v>
                </c:pt>
                <c:pt idx="12115">
                  <c:v>9.9683710000000004E-7</c:v>
                </c:pt>
                <c:pt idx="12116">
                  <c:v>9.993790999999999E-7</c:v>
                </c:pt>
                <c:pt idx="12117">
                  <c:v>1.001921E-6</c:v>
                </c:pt>
                <c:pt idx="12118">
                  <c:v>9.6242300000000009E-7</c:v>
                </c:pt>
                <c:pt idx="12119">
                  <c:v>9.6496159999999991E-7</c:v>
                </c:pt>
                <c:pt idx="12120">
                  <c:v>9.6750019999999993E-7</c:v>
                </c:pt>
                <c:pt idx="12121">
                  <c:v>9.700388999999999E-7</c:v>
                </c:pt>
                <c:pt idx="12122">
                  <c:v>9.7257770000000001E-7</c:v>
                </c:pt>
                <c:pt idx="12123">
                  <c:v>9.7511660000000007E-7</c:v>
                </c:pt>
                <c:pt idx="12124">
                  <c:v>9.7765549999999991E-7</c:v>
                </c:pt>
                <c:pt idx="12125">
                  <c:v>9.8019439999999996E-7</c:v>
                </c:pt>
                <c:pt idx="12126">
                  <c:v>9.8273330000000002E-7</c:v>
                </c:pt>
                <c:pt idx="12127">
                  <c:v>9.8527220000000007E-7</c:v>
                </c:pt>
                <c:pt idx="12128">
                  <c:v>9.8781109999999992E-7</c:v>
                </c:pt>
                <c:pt idx="12129">
                  <c:v>9.9034990000000003E-7</c:v>
                </c:pt>
                <c:pt idx="12130">
                  <c:v>9.9288869999999994E-7</c:v>
                </c:pt>
                <c:pt idx="12131">
                  <c:v>9.9542729999999996E-7</c:v>
                </c:pt>
                <c:pt idx="12132">
                  <c:v>9.9796580000000005E-7</c:v>
                </c:pt>
                <c:pt idx="12133">
                  <c:v>1.0005040000000001E-6</c:v>
                </c:pt>
                <c:pt idx="12134">
                  <c:v>9.6122190000000004E-7</c:v>
                </c:pt>
                <c:pt idx="12135">
                  <c:v>9.6375670000000004E-7</c:v>
                </c:pt>
                <c:pt idx="12136">
                  <c:v>9.6629169999999993E-7</c:v>
                </c:pt>
                <c:pt idx="12137">
                  <c:v>9.6882670000000002E-7</c:v>
                </c:pt>
                <c:pt idx="12138">
                  <c:v>9.7136180000000006E-7</c:v>
                </c:pt>
                <c:pt idx="12139">
                  <c:v>9.7389700000000003E-7</c:v>
                </c:pt>
                <c:pt idx="12140">
                  <c:v>9.764322E-7</c:v>
                </c:pt>
                <c:pt idx="12141">
                  <c:v>9.7896749999999992E-7</c:v>
                </c:pt>
                <c:pt idx="12142">
                  <c:v>9.8150280000000004E-7</c:v>
                </c:pt>
                <c:pt idx="12143">
                  <c:v>9.8403809999999995E-7</c:v>
                </c:pt>
                <c:pt idx="12144">
                  <c:v>9.8657340000000008E-7</c:v>
                </c:pt>
                <c:pt idx="12145">
                  <c:v>9.8910860000000005E-7</c:v>
                </c:pt>
                <c:pt idx="12146">
                  <c:v>9.9164370000000009E-7</c:v>
                </c:pt>
                <c:pt idx="12147">
                  <c:v>9.9417869999999997E-7</c:v>
                </c:pt>
                <c:pt idx="12148">
                  <c:v>9.9671349999999997E-7</c:v>
                </c:pt>
                <c:pt idx="12149">
                  <c:v>9.9924820000000004E-7</c:v>
                </c:pt>
                <c:pt idx="12150">
                  <c:v>1.001783E-6</c:v>
                </c:pt>
                <c:pt idx="12151">
                  <c:v>9.6223509999999993E-7</c:v>
                </c:pt>
                <c:pt idx="12152">
                  <c:v>9.6476609999999991E-7</c:v>
                </c:pt>
                <c:pt idx="12153">
                  <c:v>9.6729739999999993E-7</c:v>
                </c:pt>
                <c:pt idx="12154">
                  <c:v>9.6982869999999994E-7</c:v>
                </c:pt>
                <c:pt idx="12155">
                  <c:v>9.723601000000001E-7</c:v>
                </c:pt>
                <c:pt idx="12156">
                  <c:v>9.7489150000000006E-7</c:v>
                </c:pt>
                <c:pt idx="12157">
                  <c:v>9.7742299999999995E-7</c:v>
                </c:pt>
                <c:pt idx="12158">
                  <c:v>9.7995450000000005E-7</c:v>
                </c:pt>
                <c:pt idx="12159">
                  <c:v>9.8248599999999995E-7</c:v>
                </c:pt>
                <c:pt idx="12160">
                  <c:v>9.8501750000000005E-7</c:v>
                </c:pt>
                <c:pt idx="12161">
                  <c:v>9.8754899999999994E-7</c:v>
                </c:pt>
                <c:pt idx="12162">
                  <c:v>9.900803999999999E-7</c:v>
                </c:pt>
                <c:pt idx="12163">
                  <c:v>9.9261169999999991E-7</c:v>
                </c:pt>
                <c:pt idx="12164">
                  <c:v>9.9514289999999999E-7</c:v>
                </c:pt>
                <c:pt idx="12165">
                  <c:v>9.9767399999999991E-7</c:v>
                </c:pt>
                <c:pt idx="12166">
                  <c:v>1.0002049999999999E-6</c:v>
                </c:pt>
                <c:pt idx="12167">
                  <c:v>9.6099419999999991E-7</c:v>
                </c:pt>
                <c:pt idx="12168">
                  <c:v>9.6352180000000006E-7</c:v>
                </c:pt>
                <c:pt idx="12169">
                  <c:v>9.6604939999999999E-7</c:v>
                </c:pt>
                <c:pt idx="12170">
                  <c:v>9.6857720000000002E-7</c:v>
                </c:pt>
                <c:pt idx="12171">
                  <c:v>9.7110500000000004E-7</c:v>
                </c:pt>
                <c:pt idx="12172">
                  <c:v>9.736329E-7</c:v>
                </c:pt>
                <c:pt idx="12173">
                  <c:v>9.7616079999999996E-7</c:v>
                </c:pt>
                <c:pt idx="12174">
                  <c:v>9.7868880000000008E-7</c:v>
                </c:pt>
                <c:pt idx="12175">
                  <c:v>9.8121679999999998E-7</c:v>
                </c:pt>
                <c:pt idx="12176">
                  <c:v>9.8374490000000003E-7</c:v>
                </c:pt>
                <c:pt idx="12177">
                  <c:v>9.8627289999999994E-7</c:v>
                </c:pt>
                <c:pt idx="12178">
                  <c:v>9.8880090000000005E-7</c:v>
                </c:pt>
                <c:pt idx="12179">
                  <c:v>9.9132870000000007E-7</c:v>
                </c:pt>
                <c:pt idx="12180">
                  <c:v>9.938565000000001E-7</c:v>
                </c:pt>
                <c:pt idx="12181">
                  <c:v>9.9638410000000003E-7</c:v>
                </c:pt>
                <c:pt idx="12182">
                  <c:v>9.9891160000000002E-7</c:v>
                </c:pt>
                <c:pt idx="12183">
                  <c:v>1.0014390000000001E-6</c:v>
                </c:pt>
                <c:pt idx="12184">
                  <c:v>9.6192939999999998E-7</c:v>
                </c:pt>
                <c:pt idx="12185">
                  <c:v>9.6445330000000004E-7</c:v>
                </c:pt>
                <c:pt idx="12186">
                  <c:v>9.6697730000000005E-7</c:v>
                </c:pt>
                <c:pt idx="12187">
                  <c:v>9.6950139999999999E-7</c:v>
                </c:pt>
                <c:pt idx="12188">
                  <c:v>9.7202549999999993E-7</c:v>
                </c:pt>
                <c:pt idx="12189">
                  <c:v>9.7454970000000002E-7</c:v>
                </c:pt>
                <c:pt idx="12190">
                  <c:v>9.7707400000000006E-7</c:v>
                </c:pt>
                <c:pt idx="12191">
                  <c:v>9.7959819999999994E-7</c:v>
                </c:pt>
                <c:pt idx="12192">
                  <c:v>9.8212249999999997E-7</c:v>
                </c:pt>
                <c:pt idx="12193">
                  <c:v>9.846468E-7</c:v>
                </c:pt>
                <c:pt idx="12194">
                  <c:v>9.871710000000001E-7</c:v>
                </c:pt>
                <c:pt idx="12195">
                  <c:v>9.8969529999999992E-7</c:v>
                </c:pt>
                <c:pt idx="12196">
                  <c:v>9.9221940000000007E-7</c:v>
                </c:pt>
                <c:pt idx="12197">
                  <c:v>9.9474340000000008E-7</c:v>
                </c:pt>
                <c:pt idx="12198">
                  <c:v>9.9726719999999999E-7</c:v>
                </c:pt>
                <c:pt idx="12199">
                  <c:v>9.9979089999999996E-7</c:v>
                </c:pt>
                <c:pt idx="12200">
                  <c:v>1.0023140000000001E-6</c:v>
                </c:pt>
                <c:pt idx="12201">
                  <c:v>9.6254349999999993E-7</c:v>
                </c:pt>
                <c:pt idx="12202">
                  <c:v>9.6506350000000003E-7</c:v>
                </c:pt>
                <c:pt idx="12203">
                  <c:v>9.6758360000000007E-7</c:v>
                </c:pt>
                <c:pt idx="12204">
                  <c:v>9.7010369999999991E-7</c:v>
                </c:pt>
                <c:pt idx="12205">
                  <c:v>9.726239000000001E-7</c:v>
                </c:pt>
                <c:pt idx="12206">
                  <c:v>9.7514420000000002E-7</c:v>
                </c:pt>
                <c:pt idx="12207">
                  <c:v>9.7766449999999995E-7</c:v>
                </c:pt>
                <c:pt idx="12208">
                  <c:v>9.8018480000000008E-7</c:v>
                </c:pt>
                <c:pt idx="12209">
                  <c:v>9.827051E-7</c:v>
                </c:pt>
                <c:pt idx="12210">
                  <c:v>9.8522550000000008E-7</c:v>
                </c:pt>
                <c:pt idx="12211">
                  <c:v>9.877458E-7</c:v>
                </c:pt>
                <c:pt idx="12212">
                  <c:v>9.9026599999999998E-7</c:v>
                </c:pt>
                <c:pt idx="12213">
                  <c:v>9.9278619999999996E-7</c:v>
                </c:pt>
                <c:pt idx="12214">
                  <c:v>9.9530620000000007E-7</c:v>
                </c:pt>
                <c:pt idx="12215">
                  <c:v>9.9782610000000002E-7</c:v>
                </c:pt>
                <c:pt idx="12216">
                  <c:v>1.000346E-6</c:v>
                </c:pt>
                <c:pt idx="12217">
                  <c:v>9.6100419999999998E-7</c:v>
                </c:pt>
                <c:pt idx="12218">
                  <c:v>9.635205E-7</c:v>
                </c:pt>
                <c:pt idx="12219">
                  <c:v>9.6603689999999996E-7</c:v>
                </c:pt>
                <c:pt idx="12220">
                  <c:v>9.6855340000000008E-7</c:v>
                </c:pt>
                <c:pt idx="12221">
                  <c:v>9.7106999999999992E-7</c:v>
                </c:pt>
                <c:pt idx="12222">
                  <c:v>9.7358659999999997E-7</c:v>
                </c:pt>
                <c:pt idx="12223">
                  <c:v>9.7610329999999997E-7</c:v>
                </c:pt>
                <c:pt idx="12224">
                  <c:v>9.786200999999999E-7</c:v>
                </c:pt>
                <c:pt idx="12225">
                  <c:v>9.811368000000001E-7</c:v>
                </c:pt>
                <c:pt idx="12226">
                  <c:v>9.8365360000000003E-7</c:v>
                </c:pt>
                <c:pt idx="12227">
                  <c:v>9.8617030000000003E-7</c:v>
                </c:pt>
                <c:pt idx="12228">
                  <c:v>9.8868690000000008E-7</c:v>
                </c:pt>
                <c:pt idx="12229">
                  <c:v>9.9120349999999992E-7</c:v>
                </c:pt>
                <c:pt idx="12230">
                  <c:v>9.9372000000000003E-7</c:v>
                </c:pt>
                <c:pt idx="12231">
                  <c:v>9.9623630000000006E-7</c:v>
                </c:pt>
                <c:pt idx="12232">
                  <c:v>9.9875249999999993E-7</c:v>
                </c:pt>
                <c:pt idx="12233">
                  <c:v>1.001268E-6</c:v>
                </c:pt>
                <c:pt idx="12234">
                  <c:v>9.6179580000000006E-7</c:v>
                </c:pt>
                <c:pt idx="12235">
                  <c:v>9.6430870000000003E-7</c:v>
                </c:pt>
                <c:pt idx="12236">
                  <c:v>9.668216E-7</c:v>
                </c:pt>
                <c:pt idx="12237">
                  <c:v>9.6933459999999992E-7</c:v>
                </c:pt>
                <c:pt idx="12238">
                  <c:v>9.7184760000000004E-7</c:v>
                </c:pt>
                <c:pt idx="12239">
                  <c:v>9.743607000000001E-7</c:v>
                </c:pt>
                <c:pt idx="12240">
                  <c:v>9.7687379999999995E-7</c:v>
                </c:pt>
                <c:pt idx="12241">
                  <c:v>9.7938690000000001E-7</c:v>
                </c:pt>
                <c:pt idx="12242">
                  <c:v>9.8190010000000002E-7</c:v>
                </c:pt>
                <c:pt idx="12243">
                  <c:v>9.8441320000000008E-7</c:v>
                </c:pt>
                <c:pt idx="12244">
                  <c:v>9.8692629999999993E-7</c:v>
                </c:pt>
                <c:pt idx="12245">
                  <c:v>9.8943930000000005E-7</c:v>
                </c:pt>
                <c:pt idx="12246">
                  <c:v>9.9195220000000002E-7</c:v>
                </c:pt>
                <c:pt idx="12247">
                  <c:v>9.944651E-7</c:v>
                </c:pt>
                <c:pt idx="12248">
                  <c:v>9.9697780000000009E-7</c:v>
                </c:pt>
                <c:pt idx="12249">
                  <c:v>9.9949030000000009E-7</c:v>
                </c:pt>
                <c:pt idx="12250">
                  <c:v>1.002003E-6</c:v>
                </c:pt>
                <c:pt idx="12251">
                  <c:v>9.6224640000000005E-7</c:v>
                </c:pt>
                <c:pt idx="12252">
                  <c:v>9.6475529999999991E-7</c:v>
                </c:pt>
                <c:pt idx="12253">
                  <c:v>9.6726429999999992E-7</c:v>
                </c:pt>
                <c:pt idx="12254">
                  <c:v>9.6977340000000009E-7</c:v>
                </c:pt>
                <c:pt idx="12255">
                  <c:v>9.7228250000000004E-7</c:v>
                </c:pt>
                <c:pt idx="12256">
                  <c:v>9.7479169999999993E-7</c:v>
                </c:pt>
                <c:pt idx="12257">
                  <c:v>9.7730099999999997E-7</c:v>
                </c:pt>
                <c:pt idx="12258">
                  <c:v>9.7981020000000007E-7</c:v>
                </c:pt>
                <c:pt idx="12259">
                  <c:v>9.823194999999999E-7</c:v>
                </c:pt>
                <c:pt idx="12260">
                  <c:v>9.8482879999999995E-7</c:v>
                </c:pt>
                <c:pt idx="12261">
                  <c:v>9.8733809999999999E-7</c:v>
                </c:pt>
                <c:pt idx="12262">
                  <c:v>9.8984719999999994E-7</c:v>
                </c:pt>
                <c:pt idx="12263">
                  <c:v>9.923563000000001E-7</c:v>
                </c:pt>
                <c:pt idx="12264">
                  <c:v>9.9486519999999997E-7</c:v>
                </c:pt>
                <c:pt idx="12265">
                  <c:v>9.973740000000001E-7</c:v>
                </c:pt>
                <c:pt idx="12266">
                  <c:v>9.9988270000000008E-7</c:v>
                </c:pt>
                <c:pt idx="12267">
                  <c:v>1.0023910000000001E-6</c:v>
                </c:pt>
                <c:pt idx="12268">
                  <c:v>9.6252480000000007E-7</c:v>
                </c:pt>
                <c:pt idx="12269">
                  <c:v>9.6502970000000003E-7</c:v>
                </c:pt>
                <c:pt idx="12270">
                  <c:v>9.6753480000000008E-7</c:v>
                </c:pt>
                <c:pt idx="12271">
                  <c:v>9.7003989999999992E-7</c:v>
                </c:pt>
                <c:pt idx="12272">
                  <c:v>9.7254499999999998E-7</c:v>
                </c:pt>
                <c:pt idx="12273">
                  <c:v>9.7505019999999997E-7</c:v>
                </c:pt>
                <c:pt idx="12274">
                  <c:v>9.775554999999999E-7</c:v>
                </c:pt>
                <c:pt idx="12275">
                  <c:v>9.8006069999999989E-7</c:v>
                </c:pt>
                <c:pt idx="12276">
                  <c:v>9.8256600000000004E-7</c:v>
                </c:pt>
                <c:pt idx="12277">
                  <c:v>9.8507129999999997E-7</c:v>
                </c:pt>
                <c:pt idx="12278">
                  <c:v>9.8757649999999996E-7</c:v>
                </c:pt>
                <c:pt idx="12279">
                  <c:v>9.9008169999999996E-7</c:v>
                </c:pt>
                <c:pt idx="12280">
                  <c:v>9.9258680000000001E-7</c:v>
                </c:pt>
                <c:pt idx="12281">
                  <c:v>9.9509179999999991E-7</c:v>
                </c:pt>
                <c:pt idx="12282">
                  <c:v>9.9759659999999993E-7</c:v>
                </c:pt>
                <c:pt idx="12283">
                  <c:v>1.000101E-6</c:v>
                </c:pt>
                <c:pt idx="12284">
                  <c:v>9.6076920000000006E-7</c:v>
                </c:pt>
                <c:pt idx="12285">
                  <c:v>9.6327060000000003E-7</c:v>
                </c:pt>
                <c:pt idx="12286">
                  <c:v>9.6577209999999994E-7</c:v>
                </c:pt>
                <c:pt idx="12287">
                  <c:v>9.682737E-7</c:v>
                </c:pt>
                <c:pt idx="12288">
                  <c:v>9.7077530000000006E-7</c:v>
                </c:pt>
                <c:pt idx="12289">
                  <c:v>9.7327710000000001E-7</c:v>
                </c:pt>
                <c:pt idx="12290">
                  <c:v>9.7577889999999995E-7</c:v>
                </c:pt>
                <c:pt idx="12291">
                  <c:v>9.782807000000001E-7</c:v>
                </c:pt>
                <c:pt idx="12292">
                  <c:v>9.8078250000000004E-7</c:v>
                </c:pt>
                <c:pt idx="12293">
                  <c:v>9.8328439999999992E-7</c:v>
                </c:pt>
                <c:pt idx="12294">
                  <c:v>9.8578620000000007E-7</c:v>
                </c:pt>
                <c:pt idx="12295">
                  <c:v>9.8828790000000008E-7</c:v>
                </c:pt>
                <c:pt idx="12296">
                  <c:v>9.9078960000000008E-7</c:v>
                </c:pt>
                <c:pt idx="12297">
                  <c:v>9.9329109999999999E-7</c:v>
                </c:pt>
                <c:pt idx="12298">
                  <c:v>9.957925999999999E-7</c:v>
                </c:pt>
                <c:pt idx="12299">
                  <c:v>9.9829379999999999E-7</c:v>
                </c:pt>
                <c:pt idx="12300">
                  <c:v>1.0007950000000001E-6</c:v>
                </c:pt>
                <c:pt idx="12301">
                  <c:v>9.6128880000000004E-7</c:v>
                </c:pt>
                <c:pt idx="12302">
                  <c:v>9.6378600000000003E-7</c:v>
                </c:pt>
                <c:pt idx="12303">
                  <c:v>9.6628390000000001E-7</c:v>
                </c:pt>
                <c:pt idx="12304">
                  <c:v>9.6878179999999999E-7</c:v>
                </c:pt>
                <c:pt idx="12305">
                  <c:v>9.7127969999999997E-7</c:v>
                </c:pt>
                <c:pt idx="12306">
                  <c:v>9.7377780000000004E-7</c:v>
                </c:pt>
                <c:pt idx="12307">
                  <c:v>9.762758999999999E-7</c:v>
                </c:pt>
                <c:pt idx="12308">
                  <c:v>9.7877399999999997E-7</c:v>
                </c:pt>
                <c:pt idx="12309">
                  <c:v>9.8127210000000005E-7</c:v>
                </c:pt>
                <c:pt idx="12310">
                  <c:v>9.8377019999999991E-7</c:v>
                </c:pt>
                <c:pt idx="12311">
                  <c:v>9.8626820000000004E-7</c:v>
                </c:pt>
                <c:pt idx="12312">
                  <c:v>9.8876619999999996E-7</c:v>
                </c:pt>
                <c:pt idx="12313">
                  <c:v>9.9126409999999994E-7</c:v>
                </c:pt>
                <c:pt idx="12314">
                  <c:v>9.9376189999999998E-7</c:v>
                </c:pt>
                <c:pt idx="12315">
                  <c:v>9.9625949999999994E-7</c:v>
                </c:pt>
                <c:pt idx="12316">
                  <c:v>9.9875699999999995E-7</c:v>
                </c:pt>
                <c:pt idx="12317">
                  <c:v>1.0012540000000001E-6</c:v>
                </c:pt>
                <c:pt idx="12318">
                  <c:v>9.6160380000000005E-7</c:v>
                </c:pt>
                <c:pt idx="12319">
                  <c:v>9.6409769999999993E-7</c:v>
                </c:pt>
                <c:pt idx="12320">
                  <c:v>9.6659169999999995E-7</c:v>
                </c:pt>
                <c:pt idx="12321">
                  <c:v>9.6908579999999991E-7</c:v>
                </c:pt>
                <c:pt idx="12322">
                  <c:v>9.7158000000000002E-7</c:v>
                </c:pt>
                <c:pt idx="12323">
                  <c:v>9.7407419999999992E-7</c:v>
                </c:pt>
                <c:pt idx="12324">
                  <c:v>9.7656840000000003E-7</c:v>
                </c:pt>
                <c:pt idx="12325">
                  <c:v>9.7906270000000009E-7</c:v>
                </c:pt>
                <c:pt idx="12326">
                  <c:v>9.8155710000000008E-7</c:v>
                </c:pt>
                <c:pt idx="12327">
                  <c:v>9.8405139999999992E-7</c:v>
                </c:pt>
                <c:pt idx="12328">
                  <c:v>9.8654560000000003E-7</c:v>
                </c:pt>
                <c:pt idx="12329">
                  <c:v>9.8903979999999993E-7</c:v>
                </c:pt>
                <c:pt idx="12330">
                  <c:v>9.9153400000000004E-7</c:v>
                </c:pt>
                <c:pt idx="12331">
                  <c:v>9.9402800000000007E-7</c:v>
                </c:pt>
                <c:pt idx="12332">
                  <c:v>9.965218E-7</c:v>
                </c:pt>
                <c:pt idx="12333">
                  <c:v>9.9901549999999999E-7</c:v>
                </c:pt>
                <c:pt idx="12334">
                  <c:v>1.0015090000000001E-6</c:v>
                </c:pt>
                <c:pt idx="12335">
                  <c:v>9.6173639999999995E-7</c:v>
                </c:pt>
                <c:pt idx="12336">
                  <c:v>9.6422650000000001E-7</c:v>
                </c:pt>
                <c:pt idx="12337">
                  <c:v>9.6671660000000007E-7</c:v>
                </c:pt>
                <c:pt idx="12338">
                  <c:v>9.6920680000000007E-7</c:v>
                </c:pt>
                <c:pt idx="12339">
                  <c:v>9.7169700000000008E-7</c:v>
                </c:pt>
                <c:pt idx="12340">
                  <c:v>9.7418730000000002E-7</c:v>
                </c:pt>
                <c:pt idx="12341">
                  <c:v>9.7667759999999996E-7</c:v>
                </c:pt>
                <c:pt idx="12342">
                  <c:v>9.7916800000000005E-7</c:v>
                </c:pt>
                <c:pt idx="12343">
                  <c:v>9.8165829999999999E-7</c:v>
                </c:pt>
                <c:pt idx="12344">
                  <c:v>9.8414859999999993E-7</c:v>
                </c:pt>
                <c:pt idx="12345">
                  <c:v>9.8663890000000009E-7</c:v>
                </c:pt>
                <c:pt idx="12346">
                  <c:v>9.8912920000000003E-7</c:v>
                </c:pt>
                <c:pt idx="12347">
                  <c:v>9.9161930000000009E-7</c:v>
                </c:pt>
                <c:pt idx="12348">
                  <c:v>9.9410939999999994E-7</c:v>
                </c:pt>
                <c:pt idx="12349">
                  <c:v>9.9659929999999991E-7</c:v>
                </c:pt>
                <c:pt idx="12350">
                  <c:v>9.9908900000000001E-7</c:v>
                </c:pt>
                <c:pt idx="12351">
                  <c:v>1.0015789999999999E-6</c:v>
                </c:pt>
                <c:pt idx="12352">
                  <c:v>9.6182909999999994E-7</c:v>
                </c:pt>
                <c:pt idx="12353">
                  <c:v>9.6431530000000005E-7</c:v>
                </c:pt>
                <c:pt idx="12354">
                  <c:v>9.6680160000000009E-7</c:v>
                </c:pt>
                <c:pt idx="12355">
                  <c:v>9.6928800000000007E-7</c:v>
                </c:pt>
                <c:pt idx="12356">
                  <c:v>9.7177449999999999E-7</c:v>
                </c:pt>
                <c:pt idx="12357">
                  <c:v>9.7426099999999991E-7</c:v>
                </c:pt>
                <c:pt idx="12358">
                  <c:v>9.7674750000000004E-7</c:v>
                </c:pt>
                <c:pt idx="12359">
                  <c:v>9.7923409999999991E-7</c:v>
                </c:pt>
                <c:pt idx="12360">
                  <c:v>9.8172069999999998E-7</c:v>
                </c:pt>
                <c:pt idx="12361">
                  <c:v>9.8420730000000005E-7</c:v>
                </c:pt>
                <c:pt idx="12362">
                  <c:v>9.8669389999999991E-7</c:v>
                </c:pt>
                <c:pt idx="12363">
                  <c:v>9.8918040000000004E-7</c:v>
                </c:pt>
                <c:pt idx="12364">
                  <c:v>9.9166680000000002E-7</c:v>
                </c:pt>
                <c:pt idx="12365">
                  <c:v>9.9415310000000007E-7</c:v>
                </c:pt>
                <c:pt idx="12366">
                  <c:v>9.9663929999999996E-7</c:v>
                </c:pt>
                <c:pt idx="12367">
                  <c:v>9.9912529999999997E-7</c:v>
                </c:pt>
                <c:pt idx="12368">
                  <c:v>1.001611E-6</c:v>
                </c:pt>
                <c:pt idx="12369">
                  <c:v>9.6180000000000005E-7</c:v>
                </c:pt>
                <c:pt idx="12370">
                  <c:v>9.6428239999999992E-7</c:v>
                </c:pt>
                <c:pt idx="12371">
                  <c:v>9.6676489999999994E-7</c:v>
                </c:pt>
                <c:pt idx="12372">
                  <c:v>9.692474999999999E-7</c:v>
                </c:pt>
                <c:pt idx="12373">
                  <c:v>9.7173020000000002E-7</c:v>
                </c:pt>
                <c:pt idx="12374">
                  <c:v>9.7421289999999992E-7</c:v>
                </c:pt>
                <c:pt idx="12375">
                  <c:v>9.7669560000000003E-7</c:v>
                </c:pt>
                <c:pt idx="12376">
                  <c:v>9.7917840000000008E-7</c:v>
                </c:pt>
                <c:pt idx="12377">
                  <c:v>9.8166119999999992E-7</c:v>
                </c:pt>
                <c:pt idx="12378">
                  <c:v>9.8414399999999997E-7</c:v>
                </c:pt>
                <c:pt idx="12379">
                  <c:v>9.8662670000000009E-7</c:v>
                </c:pt>
                <c:pt idx="12380">
                  <c:v>9.8910939999999999E-7</c:v>
                </c:pt>
                <c:pt idx="12381">
                  <c:v>9.9159190000000001E-7</c:v>
                </c:pt>
                <c:pt idx="12382">
                  <c:v>9.9407440000000003E-7</c:v>
                </c:pt>
                <c:pt idx="12383">
                  <c:v>9.9655669999999997E-7</c:v>
                </c:pt>
                <c:pt idx="12384">
                  <c:v>9.9903880000000002E-7</c:v>
                </c:pt>
                <c:pt idx="12385">
                  <c:v>1.001521E-6</c:v>
                </c:pt>
                <c:pt idx="12386">
                  <c:v>9.617276E-7</c:v>
                </c:pt>
                <c:pt idx="12387">
                  <c:v>9.6420609999999991E-7</c:v>
                </c:pt>
                <c:pt idx="12388">
                  <c:v>9.6668479999999991E-7</c:v>
                </c:pt>
                <c:pt idx="12389">
                  <c:v>9.6916349999999992E-7</c:v>
                </c:pt>
                <c:pt idx="12390">
                  <c:v>9.7164230000000007E-7</c:v>
                </c:pt>
                <c:pt idx="12391">
                  <c:v>9.7412110000000001E-7</c:v>
                </c:pt>
                <c:pt idx="12392">
                  <c:v>9.766000000000001E-7</c:v>
                </c:pt>
                <c:pt idx="12393">
                  <c:v>9.7907889999999998E-7</c:v>
                </c:pt>
                <c:pt idx="12394">
                  <c:v>9.8155780000000008E-7</c:v>
                </c:pt>
                <c:pt idx="12395">
                  <c:v>9.8403669999999996E-7</c:v>
                </c:pt>
                <c:pt idx="12396">
                  <c:v>9.865154999999999E-7</c:v>
                </c:pt>
                <c:pt idx="12397">
                  <c:v>9.8899430000000005E-7</c:v>
                </c:pt>
                <c:pt idx="12398">
                  <c:v>9.9147309999999999E-7</c:v>
                </c:pt>
                <c:pt idx="12399">
                  <c:v>9.9395170000000006E-7</c:v>
                </c:pt>
                <c:pt idx="12400">
                  <c:v>9.9643019999999997E-7</c:v>
                </c:pt>
                <c:pt idx="12401">
                  <c:v>9.989085E-7</c:v>
                </c:pt>
                <c:pt idx="12402">
                  <c:v>1.0013869999999999E-6</c:v>
                </c:pt>
                <c:pt idx="12403">
                  <c:v>9.6161010000000004E-7</c:v>
                </c:pt>
                <c:pt idx="12404">
                  <c:v>9.6408479999999993E-7</c:v>
                </c:pt>
                <c:pt idx="12405">
                  <c:v>9.6655969999999991E-7</c:v>
                </c:pt>
                <c:pt idx="12406">
                  <c:v>9.6903460000000011E-7</c:v>
                </c:pt>
                <c:pt idx="12407">
                  <c:v>9.7150960000000003E-7</c:v>
                </c:pt>
                <c:pt idx="12408">
                  <c:v>9.739847000000001E-7</c:v>
                </c:pt>
                <c:pt idx="12409">
                  <c:v>9.7645979999999996E-7</c:v>
                </c:pt>
                <c:pt idx="12410">
                  <c:v>9.7893490000000003E-7</c:v>
                </c:pt>
                <c:pt idx="12411">
                  <c:v>9.814100000000001E-7</c:v>
                </c:pt>
                <c:pt idx="12412">
                  <c:v>9.838851999999999E-7</c:v>
                </c:pt>
                <c:pt idx="12413">
                  <c:v>9.8636029999999998E-7</c:v>
                </c:pt>
                <c:pt idx="12414">
                  <c:v>9.888352999999999E-7</c:v>
                </c:pt>
                <c:pt idx="12415">
                  <c:v>9.9131030000000003E-7</c:v>
                </c:pt>
                <c:pt idx="12416">
                  <c:v>9.9378510000000007E-7</c:v>
                </c:pt>
                <c:pt idx="12417">
                  <c:v>9.9625979999999996E-7</c:v>
                </c:pt>
                <c:pt idx="12418">
                  <c:v>9.9873429999999998E-7</c:v>
                </c:pt>
                <c:pt idx="12419">
                  <c:v>1.0012090000000001E-6</c:v>
                </c:pt>
                <c:pt idx="12420">
                  <c:v>9.6148829999999994E-7</c:v>
                </c:pt>
                <c:pt idx="12421">
                  <c:v>9.639593999999999E-7</c:v>
                </c:pt>
                <c:pt idx="12422">
                  <c:v>9.6643050000000007E-7</c:v>
                </c:pt>
                <c:pt idx="12423">
                  <c:v>9.6890179999999991E-7</c:v>
                </c:pt>
                <c:pt idx="12424">
                  <c:v>9.7137309999999996E-7</c:v>
                </c:pt>
                <c:pt idx="12425">
                  <c:v>9.7384440000000002E-7</c:v>
                </c:pt>
                <c:pt idx="12426">
                  <c:v>9.7631580000000001E-7</c:v>
                </c:pt>
                <c:pt idx="12427">
                  <c:v>9.787872E-7</c:v>
                </c:pt>
                <c:pt idx="12428">
                  <c:v>9.8125859999999999E-7</c:v>
                </c:pt>
                <c:pt idx="12429">
                  <c:v>9.8373009999999992E-7</c:v>
                </c:pt>
                <c:pt idx="12430">
                  <c:v>9.8620149999999991E-7</c:v>
                </c:pt>
                <c:pt idx="12431">
                  <c:v>9.8867279999999996E-7</c:v>
                </c:pt>
                <c:pt idx="12432">
                  <c:v>9.9114410000000002E-7</c:v>
                </c:pt>
                <c:pt idx="12433">
                  <c:v>9.9361519999999998E-7</c:v>
                </c:pt>
                <c:pt idx="12434">
                  <c:v>9.960862E-7</c:v>
                </c:pt>
                <c:pt idx="12435">
                  <c:v>9.9855710000000008E-7</c:v>
                </c:pt>
                <c:pt idx="12436">
                  <c:v>1.001028E-6</c:v>
                </c:pt>
                <c:pt idx="12437">
                  <c:v>9.6124859999999991E-7</c:v>
                </c:pt>
                <c:pt idx="12438">
                  <c:v>9.6371579999999991E-7</c:v>
                </c:pt>
                <c:pt idx="12439">
                  <c:v>9.6618310000000006E-7</c:v>
                </c:pt>
                <c:pt idx="12440">
                  <c:v>9.686504E-7</c:v>
                </c:pt>
                <c:pt idx="12441">
                  <c:v>9.7111790000000004E-7</c:v>
                </c:pt>
                <c:pt idx="12442">
                  <c:v>9.7358540000000007E-7</c:v>
                </c:pt>
                <c:pt idx="12443">
                  <c:v>9.760529000000001E-7</c:v>
                </c:pt>
                <c:pt idx="12444">
                  <c:v>9.7852050000000007E-7</c:v>
                </c:pt>
                <c:pt idx="12445">
                  <c:v>9.809880000000001E-7</c:v>
                </c:pt>
                <c:pt idx="12446">
                  <c:v>9.8345560000000007E-7</c:v>
                </c:pt>
                <c:pt idx="12447">
                  <c:v>9.859231000000001E-7</c:v>
                </c:pt>
                <c:pt idx="12448">
                  <c:v>9.8839059999999992E-7</c:v>
                </c:pt>
                <c:pt idx="12449">
                  <c:v>9.9085790000000008E-7</c:v>
                </c:pt>
                <c:pt idx="12450">
                  <c:v>9.9332520000000002E-7</c:v>
                </c:pt>
                <c:pt idx="12451">
                  <c:v>9.9579230000000008E-7</c:v>
                </c:pt>
                <c:pt idx="12452">
                  <c:v>9.982593E-7</c:v>
                </c:pt>
                <c:pt idx="12453">
                  <c:v>1.0007260000000001E-6</c:v>
                </c:pt>
                <c:pt idx="12454">
                  <c:v>9.6098250000000004E-7</c:v>
                </c:pt>
                <c:pt idx="12455">
                  <c:v>9.6344590000000002E-7</c:v>
                </c:pt>
                <c:pt idx="12456">
                  <c:v>9.659093E-7</c:v>
                </c:pt>
                <c:pt idx="12457">
                  <c:v>9.6837279999999992E-7</c:v>
                </c:pt>
                <c:pt idx="12458">
                  <c:v>9.7083639999999999E-7</c:v>
                </c:pt>
                <c:pt idx="12459">
                  <c:v>9.7330000000000007E-7</c:v>
                </c:pt>
                <c:pt idx="12460">
                  <c:v>9.7576359999999993E-7</c:v>
                </c:pt>
                <c:pt idx="12461">
                  <c:v>9.7822729999999994E-7</c:v>
                </c:pt>
                <c:pt idx="12462">
                  <c:v>9.8069090000000001E-7</c:v>
                </c:pt>
                <c:pt idx="12463">
                  <c:v>9.8315460000000002E-7</c:v>
                </c:pt>
                <c:pt idx="12464">
                  <c:v>9.856182000000001E-7</c:v>
                </c:pt>
                <c:pt idx="12465">
                  <c:v>9.8808179999999996E-7</c:v>
                </c:pt>
                <c:pt idx="12466">
                  <c:v>9.9054519999999994E-7</c:v>
                </c:pt>
                <c:pt idx="12467">
                  <c:v>9.9300849999999998E-7</c:v>
                </c:pt>
                <c:pt idx="12468">
                  <c:v>9.9547170000000008E-7</c:v>
                </c:pt>
                <c:pt idx="12469">
                  <c:v>9.979347000000001E-7</c:v>
                </c:pt>
                <c:pt idx="12470">
                  <c:v>1.0003979999999999E-6</c:v>
                </c:pt>
                <c:pt idx="12471">
                  <c:v>9.6074030000000004E-7</c:v>
                </c:pt>
                <c:pt idx="12472">
                  <c:v>9.6319980000000006E-7</c:v>
                </c:pt>
                <c:pt idx="12473">
                  <c:v>9.6565940000000003E-7</c:v>
                </c:pt>
                <c:pt idx="12474">
                  <c:v>9.6811909999999993E-7</c:v>
                </c:pt>
                <c:pt idx="12475">
                  <c:v>9.7057889999999998E-7</c:v>
                </c:pt>
                <c:pt idx="12476">
                  <c:v>9.7303870000000003E-7</c:v>
                </c:pt>
                <c:pt idx="12477">
                  <c:v>9.7549860000000002E-7</c:v>
                </c:pt>
                <c:pt idx="12478">
                  <c:v>9.7795850000000002E-7</c:v>
                </c:pt>
                <c:pt idx="12479">
                  <c:v>9.8041840000000001E-7</c:v>
                </c:pt>
                <c:pt idx="12480">
                  <c:v>9.828783E-7</c:v>
                </c:pt>
                <c:pt idx="12481">
                  <c:v>9.8533819999999999E-7</c:v>
                </c:pt>
                <c:pt idx="12482">
                  <c:v>9.8779800000000004E-7</c:v>
                </c:pt>
                <c:pt idx="12483">
                  <c:v>9.9025769999999994E-7</c:v>
                </c:pt>
                <c:pt idx="12484">
                  <c:v>9.9271729999999991E-7</c:v>
                </c:pt>
                <c:pt idx="12485">
                  <c:v>9.9517679999999993E-7</c:v>
                </c:pt>
                <c:pt idx="12486">
                  <c:v>9.9763620000000001E-7</c:v>
                </c:pt>
                <c:pt idx="12487">
                  <c:v>1.000095E-6</c:v>
                </c:pt>
                <c:pt idx="12488">
                  <c:v>9.6044809999999994E-7</c:v>
                </c:pt>
                <c:pt idx="12489">
                  <c:v>9.6290379999999994E-7</c:v>
                </c:pt>
                <c:pt idx="12490">
                  <c:v>9.6535960000000009E-7</c:v>
                </c:pt>
                <c:pt idx="12491">
                  <c:v>9.6781549999999998E-7</c:v>
                </c:pt>
                <c:pt idx="12492">
                  <c:v>9.7027150000000001E-7</c:v>
                </c:pt>
                <c:pt idx="12493">
                  <c:v>9.727274000000001E-7</c:v>
                </c:pt>
                <c:pt idx="12494">
                  <c:v>9.7518350000000007E-7</c:v>
                </c:pt>
                <c:pt idx="12495">
                  <c:v>9.7763960000000004E-7</c:v>
                </c:pt>
                <c:pt idx="12496">
                  <c:v>9.8009560000000007E-7</c:v>
                </c:pt>
                <c:pt idx="12497">
                  <c:v>9.8255170000000005E-7</c:v>
                </c:pt>
                <c:pt idx="12498">
                  <c:v>9.8500780000000002E-7</c:v>
                </c:pt>
                <c:pt idx="12499">
                  <c:v>9.8746380000000005E-7</c:v>
                </c:pt>
                <c:pt idx="12500">
                  <c:v>9.8991969999999993E-7</c:v>
                </c:pt>
                <c:pt idx="12501">
                  <c:v>9.9237550000000008E-7</c:v>
                </c:pt>
                <c:pt idx="12502">
                  <c:v>9.9483109999999994E-7</c:v>
                </c:pt>
                <c:pt idx="12503">
                  <c:v>9.9728660000000006E-7</c:v>
                </c:pt>
                <c:pt idx="12504">
                  <c:v>9.9974190000000009E-7</c:v>
                </c:pt>
                <c:pt idx="12505">
                  <c:v>1.002197E-6</c:v>
                </c:pt>
                <c:pt idx="12506">
                  <c:v>9.6202909999999996E-7</c:v>
                </c:pt>
                <c:pt idx="12507">
                  <c:v>9.6448080000000006E-7</c:v>
                </c:pt>
                <c:pt idx="12508">
                  <c:v>9.6693240000000001E-7</c:v>
                </c:pt>
                <c:pt idx="12509">
                  <c:v>9.6938409999999991E-7</c:v>
                </c:pt>
                <c:pt idx="12510">
                  <c:v>9.7183589999999995E-7</c:v>
                </c:pt>
                <c:pt idx="12511">
                  <c:v>9.7428769999999999E-7</c:v>
                </c:pt>
                <c:pt idx="12512">
                  <c:v>9.7673950000000004E-7</c:v>
                </c:pt>
                <c:pt idx="12513">
                  <c:v>9.7919130000000008E-7</c:v>
                </c:pt>
                <c:pt idx="12514">
                  <c:v>9.8164320000000006E-7</c:v>
                </c:pt>
                <c:pt idx="12515">
                  <c:v>9.840950000000001E-7</c:v>
                </c:pt>
                <c:pt idx="12516">
                  <c:v>9.8654690000000009E-7</c:v>
                </c:pt>
                <c:pt idx="12517">
                  <c:v>9.8899859999999998E-7</c:v>
                </c:pt>
                <c:pt idx="12518">
                  <c:v>9.9145019999999993E-7</c:v>
                </c:pt>
                <c:pt idx="12519">
                  <c:v>9.939018000000001E-7</c:v>
                </c:pt>
                <c:pt idx="12520">
                  <c:v>9.9635319999999996E-7</c:v>
                </c:pt>
                <c:pt idx="12521">
                  <c:v>9.9880439999999994E-7</c:v>
                </c:pt>
                <c:pt idx="12522">
                  <c:v>1.0012550000000001E-6</c:v>
                </c:pt>
                <c:pt idx="12523">
                  <c:v>9.6133480000000004E-7</c:v>
                </c:pt>
                <c:pt idx="12524">
                  <c:v>9.6378259999999997E-7</c:v>
                </c:pt>
                <c:pt idx="12525">
                  <c:v>9.6623039999999991E-7</c:v>
                </c:pt>
                <c:pt idx="12526">
                  <c:v>9.6867820000000005E-7</c:v>
                </c:pt>
                <c:pt idx="12527">
                  <c:v>9.7112609999999992E-7</c:v>
                </c:pt>
                <c:pt idx="12528">
                  <c:v>9.7357409999999995E-7</c:v>
                </c:pt>
                <c:pt idx="12529">
                  <c:v>9.7602209999999997E-7</c:v>
                </c:pt>
                <c:pt idx="12530">
                  <c:v>9.7847019999999993E-7</c:v>
                </c:pt>
                <c:pt idx="12531">
                  <c:v>9.809183000000001E-7</c:v>
                </c:pt>
                <c:pt idx="12532">
                  <c:v>9.8336629999999992E-7</c:v>
                </c:pt>
                <c:pt idx="12533">
                  <c:v>9.8581429999999994E-7</c:v>
                </c:pt>
                <c:pt idx="12534">
                  <c:v>9.8826220000000002E-7</c:v>
                </c:pt>
                <c:pt idx="12535">
                  <c:v>9.9071009999999989E-7</c:v>
                </c:pt>
                <c:pt idx="12536">
                  <c:v>9.9315790000000004E-7</c:v>
                </c:pt>
                <c:pt idx="12537">
                  <c:v>9.9560550000000009E-7</c:v>
                </c:pt>
                <c:pt idx="12538">
                  <c:v>9.9805290000000006E-7</c:v>
                </c:pt>
                <c:pt idx="12539">
                  <c:v>1.0005E-6</c:v>
                </c:pt>
                <c:pt idx="12540">
                  <c:v>9.6069980000000009E-7</c:v>
                </c:pt>
                <c:pt idx="12541">
                  <c:v>9.6314370000000006E-7</c:v>
                </c:pt>
                <c:pt idx="12542">
                  <c:v>9.6558769999999997E-7</c:v>
                </c:pt>
                <c:pt idx="12543">
                  <c:v>9.680317000000001E-7</c:v>
                </c:pt>
                <c:pt idx="12544">
                  <c:v>9.7047579999999995E-7</c:v>
                </c:pt>
                <c:pt idx="12545">
                  <c:v>9.7291999999999995E-7</c:v>
                </c:pt>
                <c:pt idx="12546">
                  <c:v>9.753642999999999E-7</c:v>
                </c:pt>
                <c:pt idx="12547">
                  <c:v>9.778084999999999E-7</c:v>
                </c:pt>
                <c:pt idx="12548">
                  <c:v>9.802526999999999E-7</c:v>
                </c:pt>
                <c:pt idx="12549">
                  <c:v>9.8269700000000005E-7</c:v>
                </c:pt>
                <c:pt idx="12550">
                  <c:v>9.8514120000000006E-7</c:v>
                </c:pt>
                <c:pt idx="12551">
                  <c:v>9.8758540000000006E-7</c:v>
                </c:pt>
                <c:pt idx="12552">
                  <c:v>9.9002939999999997E-7</c:v>
                </c:pt>
                <c:pt idx="12553">
                  <c:v>9.924734000000001E-7</c:v>
                </c:pt>
                <c:pt idx="12554">
                  <c:v>9.9491719999999992E-7</c:v>
                </c:pt>
                <c:pt idx="12555">
                  <c:v>9.9736090000000001E-7</c:v>
                </c:pt>
                <c:pt idx="12556">
                  <c:v>9.9980430000000008E-7</c:v>
                </c:pt>
                <c:pt idx="12557">
                  <c:v>1.002248E-6</c:v>
                </c:pt>
                <c:pt idx="12558">
                  <c:v>9.6204850000000003E-7</c:v>
                </c:pt>
                <c:pt idx="12559">
                  <c:v>9.6448850000000004E-7</c:v>
                </c:pt>
                <c:pt idx="12560">
                  <c:v>9.6692850000000005E-7</c:v>
                </c:pt>
                <c:pt idx="12561">
                  <c:v>9.6936850000000007E-7</c:v>
                </c:pt>
                <c:pt idx="12562">
                  <c:v>9.7180860000000002E-7</c:v>
                </c:pt>
                <c:pt idx="12563">
                  <c:v>9.7424869999999997E-7</c:v>
                </c:pt>
                <c:pt idx="12564">
                  <c:v>9.7668879999999993E-7</c:v>
                </c:pt>
                <c:pt idx="12565">
                  <c:v>9.7912900000000003E-7</c:v>
                </c:pt>
                <c:pt idx="12566">
                  <c:v>9.8156919999999992E-7</c:v>
                </c:pt>
                <c:pt idx="12567">
                  <c:v>9.8400930000000009E-7</c:v>
                </c:pt>
                <c:pt idx="12568">
                  <c:v>9.8644949999999998E-7</c:v>
                </c:pt>
                <c:pt idx="12569">
                  <c:v>9.888895E-7</c:v>
                </c:pt>
                <c:pt idx="12570">
                  <c:v>9.9132940000000007E-7</c:v>
                </c:pt>
                <c:pt idx="12571">
                  <c:v>9.9376929999999993E-7</c:v>
                </c:pt>
                <c:pt idx="12572">
                  <c:v>9.9620899999999992E-7</c:v>
                </c:pt>
                <c:pt idx="12573">
                  <c:v>9.9864850000000002E-7</c:v>
                </c:pt>
                <c:pt idx="12574">
                  <c:v>1.0010879999999999E-6</c:v>
                </c:pt>
                <c:pt idx="12575">
                  <c:v>9.6112339999999997E-7</c:v>
                </c:pt>
                <c:pt idx="12576">
                  <c:v>9.6355940000000008E-7</c:v>
                </c:pt>
                <c:pt idx="12577">
                  <c:v>9.6599539999999998E-7</c:v>
                </c:pt>
                <c:pt idx="12578">
                  <c:v>9.6843150000000004E-7</c:v>
                </c:pt>
                <c:pt idx="12579">
                  <c:v>9.7086770000000003E-7</c:v>
                </c:pt>
                <c:pt idx="12580">
                  <c:v>9.7330399999999997E-7</c:v>
                </c:pt>
                <c:pt idx="12581">
                  <c:v>9.757402999999999E-7</c:v>
                </c:pt>
                <c:pt idx="12582">
                  <c:v>9.7817660000000004E-7</c:v>
                </c:pt>
                <c:pt idx="12583">
                  <c:v>9.8061299999999991E-7</c:v>
                </c:pt>
                <c:pt idx="12584">
                  <c:v>9.8304930000000006E-7</c:v>
                </c:pt>
                <c:pt idx="12585">
                  <c:v>9.8548569999999993E-7</c:v>
                </c:pt>
                <c:pt idx="12586">
                  <c:v>9.8792189999999993E-7</c:v>
                </c:pt>
                <c:pt idx="12587">
                  <c:v>9.9035799999999998E-7</c:v>
                </c:pt>
                <c:pt idx="12588">
                  <c:v>9.927940000000001E-7</c:v>
                </c:pt>
                <c:pt idx="12589">
                  <c:v>9.9522990000000006E-7</c:v>
                </c:pt>
                <c:pt idx="12590">
                  <c:v>9.9766570000000008E-7</c:v>
                </c:pt>
                <c:pt idx="12591">
                  <c:v>1.000101E-6</c:v>
                </c:pt>
                <c:pt idx="12592">
                  <c:v>9.6033449999999994E-7</c:v>
                </c:pt>
                <c:pt idx="12593">
                  <c:v>9.6276670000000003E-7</c:v>
                </c:pt>
                <c:pt idx="12594">
                  <c:v>9.6519900000000007E-7</c:v>
                </c:pt>
                <c:pt idx="12595">
                  <c:v>9.6763140000000004E-7</c:v>
                </c:pt>
                <c:pt idx="12596">
                  <c:v>9.7006380000000001E-7</c:v>
                </c:pt>
                <c:pt idx="12597">
                  <c:v>9.7249629999999993E-7</c:v>
                </c:pt>
                <c:pt idx="12598">
                  <c:v>9.7492880000000005E-7</c:v>
                </c:pt>
                <c:pt idx="12599">
                  <c:v>9.773613999999999E-7</c:v>
                </c:pt>
                <c:pt idx="12600">
                  <c:v>9.7979399999999997E-7</c:v>
                </c:pt>
                <c:pt idx="12601">
                  <c:v>9.8222650000000009E-7</c:v>
                </c:pt>
                <c:pt idx="12602">
                  <c:v>9.8465909999999994E-7</c:v>
                </c:pt>
                <c:pt idx="12603">
                  <c:v>9.8709149999999992E-7</c:v>
                </c:pt>
                <c:pt idx="12604">
                  <c:v>9.895239000000001E-7</c:v>
                </c:pt>
                <c:pt idx="12605">
                  <c:v>9.9195619999999992E-7</c:v>
                </c:pt>
                <c:pt idx="12606">
                  <c:v>9.9438830000000008E-7</c:v>
                </c:pt>
                <c:pt idx="12607">
                  <c:v>9.9682019999999993E-7</c:v>
                </c:pt>
                <c:pt idx="12608">
                  <c:v>9.9925200000000006E-7</c:v>
                </c:pt>
                <c:pt idx="12609">
                  <c:v>1.0016840000000001E-6</c:v>
                </c:pt>
                <c:pt idx="12610">
                  <c:v>9.6151640000000001E-7</c:v>
                </c:pt>
                <c:pt idx="12611">
                  <c:v>9.6394450000000006E-7</c:v>
                </c:pt>
                <c:pt idx="12612">
                  <c:v>9.6637270000000004E-7</c:v>
                </c:pt>
                <c:pt idx="12613">
                  <c:v>9.6880099999999997E-7</c:v>
                </c:pt>
                <c:pt idx="12614">
                  <c:v>9.712293000000001E-7</c:v>
                </c:pt>
                <c:pt idx="12615">
                  <c:v>9.7365760000000003E-7</c:v>
                </c:pt>
                <c:pt idx="12616">
                  <c:v>9.760860000000001E-7</c:v>
                </c:pt>
                <c:pt idx="12617">
                  <c:v>9.7851439999999997E-7</c:v>
                </c:pt>
                <c:pt idx="12618">
                  <c:v>9.8094280000000004E-7</c:v>
                </c:pt>
                <c:pt idx="12619">
                  <c:v>9.833711999999999E-7</c:v>
                </c:pt>
                <c:pt idx="12620">
                  <c:v>9.8579959999999998E-7</c:v>
                </c:pt>
                <c:pt idx="12621">
                  <c:v>9.882278999999999E-7</c:v>
                </c:pt>
                <c:pt idx="12622">
                  <c:v>9.906561000000001E-7</c:v>
                </c:pt>
                <c:pt idx="12623">
                  <c:v>9.9308409999999999E-7</c:v>
                </c:pt>
                <c:pt idx="12624">
                  <c:v>9.9551199999999995E-7</c:v>
                </c:pt>
                <c:pt idx="12625">
                  <c:v>9.9793979999999996E-7</c:v>
                </c:pt>
                <c:pt idx="12626">
                  <c:v>1.0003669999999999E-6</c:v>
                </c:pt>
                <c:pt idx="12627">
                  <c:v>9.6046269999999996E-7</c:v>
                </c:pt>
                <c:pt idx="12628">
                  <c:v>9.6288639999999993E-7</c:v>
                </c:pt>
                <c:pt idx="12629">
                  <c:v>9.6531060000000001E-7</c:v>
                </c:pt>
                <c:pt idx="12630">
                  <c:v>9.6773499999999998E-7</c:v>
                </c:pt>
                <c:pt idx="12631">
                  <c:v>9.701593E-7</c:v>
                </c:pt>
                <c:pt idx="12632">
                  <c:v>9.7258379999999991E-7</c:v>
                </c:pt>
                <c:pt idx="12633">
                  <c:v>9.7500820000000008E-7</c:v>
                </c:pt>
                <c:pt idx="12634">
                  <c:v>9.7743269999999999E-7</c:v>
                </c:pt>
                <c:pt idx="12635">
                  <c:v>9.798572000000001E-7</c:v>
                </c:pt>
                <c:pt idx="12636">
                  <c:v>9.822817E-7</c:v>
                </c:pt>
                <c:pt idx="12637">
                  <c:v>9.8470609999999997E-7</c:v>
                </c:pt>
                <c:pt idx="12638">
                  <c:v>9.8713049999999993E-7</c:v>
                </c:pt>
                <c:pt idx="12639">
                  <c:v>9.8955479999999996E-7</c:v>
                </c:pt>
                <c:pt idx="12640">
                  <c:v>9.9197900000000004E-7</c:v>
                </c:pt>
                <c:pt idx="12641">
                  <c:v>9.9440300000000004E-7</c:v>
                </c:pt>
                <c:pt idx="12642">
                  <c:v>9.968269000000001E-7</c:v>
                </c:pt>
                <c:pt idx="12643">
                  <c:v>9.9925060000000006E-7</c:v>
                </c:pt>
                <c:pt idx="12644">
                  <c:v>1.001674E-6</c:v>
                </c:pt>
                <c:pt idx="12645">
                  <c:v>9.6148850000000003E-7</c:v>
                </c:pt>
                <c:pt idx="12646">
                  <c:v>9.639087E-7</c:v>
                </c:pt>
                <c:pt idx="12647">
                  <c:v>9.6632899999999992E-7</c:v>
                </c:pt>
                <c:pt idx="12648">
                  <c:v>9.6874930000000004E-7</c:v>
                </c:pt>
                <c:pt idx="12649">
                  <c:v>9.7116959999999996E-7</c:v>
                </c:pt>
                <c:pt idx="12650">
                  <c:v>9.7359000000000002E-7</c:v>
                </c:pt>
                <c:pt idx="12651">
                  <c:v>9.7601050000000003E-7</c:v>
                </c:pt>
                <c:pt idx="12652">
                  <c:v>9.784309000000001E-7</c:v>
                </c:pt>
                <c:pt idx="12653">
                  <c:v>9.808514000000001E-7</c:v>
                </c:pt>
                <c:pt idx="12654">
                  <c:v>9.8327179999999995E-7</c:v>
                </c:pt>
                <c:pt idx="12655">
                  <c:v>9.8569220000000002E-7</c:v>
                </c:pt>
                <c:pt idx="12656">
                  <c:v>9.8811249999999994E-7</c:v>
                </c:pt>
                <c:pt idx="12657">
                  <c:v>9.9053269999999991E-7</c:v>
                </c:pt>
                <c:pt idx="12658">
                  <c:v>9.9295279999999995E-7</c:v>
                </c:pt>
                <c:pt idx="12659">
                  <c:v>9.953727000000001E-7</c:v>
                </c:pt>
                <c:pt idx="12660">
                  <c:v>9.977924999999999E-7</c:v>
                </c:pt>
                <c:pt idx="12661">
                  <c:v>1.0002120000000001E-6</c:v>
                </c:pt>
                <c:pt idx="12662">
                  <c:v>9.6036659999999991E-7</c:v>
                </c:pt>
                <c:pt idx="12663">
                  <c:v>9.6278289999999993E-7</c:v>
                </c:pt>
                <c:pt idx="12664">
                  <c:v>9.6519940000000003E-7</c:v>
                </c:pt>
                <c:pt idx="12665">
                  <c:v>9.6761589999999993E-7</c:v>
                </c:pt>
                <c:pt idx="12666">
                  <c:v>9.7003249999999997E-7</c:v>
                </c:pt>
                <c:pt idx="12667">
                  <c:v>9.7244910000000002E-7</c:v>
                </c:pt>
                <c:pt idx="12668">
                  <c:v>9.7486570000000007E-7</c:v>
                </c:pt>
                <c:pt idx="12669">
                  <c:v>9.7728240000000005E-7</c:v>
                </c:pt>
                <c:pt idx="12670">
                  <c:v>9.7969910000000004E-7</c:v>
                </c:pt>
                <c:pt idx="12671">
                  <c:v>9.8211580000000002E-7</c:v>
                </c:pt>
                <c:pt idx="12672">
                  <c:v>9.8453240000000007E-7</c:v>
                </c:pt>
                <c:pt idx="12673">
                  <c:v>9.869489999999999E-7</c:v>
                </c:pt>
                <c:pt idx="12674">
                  <c:v>9.8936550000000001E-7</c:v>
                </c:pt>
                <c:pt idx="12675">
                  <c:v>9.9178189999999996E-7</c:v>
                </c:pt>
                <c:pt idx="12676">
                  <c:v>9.9419810000000004E-7</c:v>
                </c:pt>
                <c:pt idx="12677">
                  <c:v>9.9661419999999996E-7</c:v>
                </c:pt>
                <c:pt idx="12678">
                  <c:v>9.9903010000000001E-7</c:v>
                </c:pt>
                <c:pt idx="12679">
                  <c:v>1.0014460000000001E-6</c:v>
                </c:pt>
                <c:pt idx="12680">
                  <c:v>9.6124579999999991E-7</c:v>
                </c:pt>
                <c:pt idx="12681">
                  <c:v>9.6365810000000003E-7</c:v>
                </c:pt>
                <c:pt idx="12682">
                  <c:v>9.6607039999999994E-7</c:v>
                </c:pt>
                <c:pt idx="12683">
                  <c:v>9.6848279999999999E-7</c:v>
                </c:pt>
                <c:pt idx="12684">
                  <c:v>9.7089529999999999E-7</c:v>
                </c:pt>
                <c:pt idx="12685">
                  <c:v>9.7330779999999999E-7</c:v>
                </c:pt>
                <c:pt idx="12686">
                  <c:v>9.7572029999999998E-7</c:v>
                </c:pt>
                <c:pt idx="12687">
                  <c:v>9.7813289999999992E-7</c:v>
                </c:pt>
                <c:pt idx="12688">
                  <c:v>9.8054539999999991E-7</c:v>
                </c:pt>
                <c:pt idx="12689">
                  <c:v>9.8295800000000006E-7</c:v>
                </c:pt>
                <c:pt idx="12690">
                  <c:v>9.8537050000000006E-7</c:v>
                </c:pt>
                <c:pt idx="12691">
                  <c:v>9.877828999999999E-7</c:v>
                </c:pt>
                <c:pt idx="12692">
                  <c:v>9.9019529999999996E-7</c:v>
                </c:pt>
                <c:pt idx="12693">
                  <c:v>9.9260749999999992E-7</c:v>
                </c:pt>
                <c:pt idx="12694">
                  <c:v>9.9501959999999995E-7</c:v>
                </c:pt>
                <c:pt idx="12695">
                  <c:v>9.974315000000001E-7</c:v>
                </c:pt>
                <c:pt idx="12696">
                  <c:v>9.9984319999999995E-7</c:v>
                </c:pt>
                <c:pt idx="12697">
                  <c:v>1.0022549999999999E-6</c:v>
                </c:pt>
                <c:pt idx="12698">
                  <c:v>9.6183079999999997E-7</c:v>
                </c:pt>
                <c:pt idx="12699">
                  <c:v>9.642389000000001E-7</c:v>
                </c:pt>
                <c:pt idx="12700">
                  <c:v>9.6664700000000001E-7</c:v>
                </c:pt>
                <c:pt idx="12701">
                  <c:v>9.6905509999999993E-7</c:v>
                </c:pt>
                <c:pt idx="12702">
                  <c:v>9.7146320000000006E-7</c:v>
                </c:pt>
                <c:pt idx="12703">
                  <c:v>9.7387139999999991E-7</c:v>
                </c:pt>
                <c:pt idx="12704">
                  <c:v>9.7627959999999998E-7</c:v>
                </c:pt>
                <c:pt idx="12705">
                  <c:v>9.7868789999999999E-7</c:v>
                </c:pt>
                <c:pt idx="12706">
                  <c:v>9.810962E-7</c:v>
                </c:pt>
                <c:pt idx="12707">
                  <c:v>9.8350440000000006E-7</c:v>
                </c:pt>
                <c:pt idx="12708">
                  <c:v>9.8591259999999992E-7</c:v>
                </c:pt>
                <c:pt idx="12709">
                  <c:v>9.8832079999999999E-7</c:v>
                </c:pt>
                <c:pt idx="12710">
                  <c:v>9.9072879999999997E-7</c:v>
                </c:pt>
                <c:pt idx="12711">
                  <c:v>9.9313679999999994E-7</c:v>
                </c:pt>
                <c:pt idx="12712">
                  <c:v>9.9554469999999998E-7</c:v>
                </c:pt>
                <c:pt idx="12713">
                  <c:v>9.9795229999999999E-7</c:v>
                </c:pt>
                <c:pt idx="12714">
                  <c:v>1.0003599999999999E-6</c:v>
                </c:pt>
                <c:pt idx="12715">
                  <c:v>9.6040890000000004E-7</c:v>
                </c:pt>
                <c:pt idx="12716">
                  <c:v>9.628131E-7</c:v>
                </c:pt>
                <c:pt idx="12717">
                  <c:v>9.6521750000000005E-7</c:v>
                </c:pt>
                <c:pt idx="12718">
                  <c:v>9.6762179999999994E-7</c:v>
                </c:pt>
                <c:pt idx="12719">
                  <c:v>9.7002629999999993E-7</c:v>
                </c:pt>
                <c:pt idx="12720">
                  <c:v>9.7243079999999992E-7</c:v>
                </c:pt>
                <c:pt idx="12721">
                  <c:v>9.7483540000000006E-7</c:v>
                </c:pt>
                <c:pt idx="12722">
                  <c:v>9.7723999999999998E-7</c:v>
                </c:pt>
                <c:pt idx="12723">
                  <c:v>9.7964459999999991E-7</c:v>
                </c:pt>
                <c:pt idx="12724">
                  <c:v>9.8204920000000005E-7</c:v>
                </c:pt>
                <c:pt idx="12725">
                  <c:v>9.8445370000000003E-7</c:v>
                </c:pt>
                <c:pt idx="12726">
                  <c:v>9.8685820000000002E-7</c:v>
                </c:pt>
                <c:pt idx="12727">
                  <c:v>9.8926260000000007E-7</c:v>
                </c:pt>
                <c:pt idx="12728">
                  <c:v>9.9166689999999996E-7</c:v>
                </c:pt>
                <c:pt idx="12729">
                  <c:v>9.9407109999999992E-7</c:v>
                </c:pt>
                <c:pt idx="12730">
                  <c:v>9.9647500000000006E-7</c:v>
                </c:pt>
                <c:pt idx="12731">
                  <c:v>9.9887880000000005E-7</c:v>
                </c:pt>
                <c:pt idx="12732">
                  <c:v>1.001282E-6</c:v>
                </c:pt>
                <c:pt idx="12733">
                  <c:v>9.6105969999999992E-7</c:v>
                </c:pt>
                <c:pt idx="12734">
                  <c:v>9.6345999999999992E-7</c:v>
                </c:pt>
                <c:pt idx="12735">
                  <c:v>9.6586019999999998E-7</c:v>
                </c:pt>
                <c:pt idx="12736">
                  <c:v>9.6826059999999992E-7</c:v>
                </c:pt>
                <c:pt idx="12737">
                  <c:v>9.7066089999999991E-7</c:v>
                </c:pt>
                <c:pt idx="12738">
                  <c:v>9.7306130000000006E-7</c:v>
                </c:pt>
                <c:pt idx="12739">
                  <c:v>9.7546179999999994E-7</c:v>
                </c:pt>
                <c:pt idx="12740">
                  <c:v>9.7786230000000003E-7</c:v>
                </c:pt>
                <c:pt idx="12741">
                  <c:v>9.8026269999999997E-7</c:v>
                </c:pt>
                <c:pt idx="12742">
                  <c:v>9.8266320000000005E-7</c:v>
                </c:pt>
                <c:pt idx="12743">
                  <c:v>9.8506350000000005E-7</c:v>
                </c:pt>
                <c:pt idx="12744">
                  <c:v>9.8746389999999999E-7</c:v>
                </c:pt>
                <c:pt idx="12745">
                  <c:v>9.8986410000000005E-7</c:v>
                </c:pt>
                <c:pt idx="12746">
                  <c:v>9.9226429999999989E-7</c:v>
                </c:pt>
                <c:pt idx="12747">
                  <c:v>9.9466419999999992E-7</c:v>
                </c:pt>
                <c:pt idx="12748">
                  <c:v>9.9706409999999995E-7</c:v>
                </c:pt>
                <c:pt idx="12749">
                  <c:v>9.9946369999999995E-7</c:v>
                </c:pt>
                <c:pt idx="12750">
                  <c:v>1.0018629999999999E-6</c:v>
                </c:pt>
                <c:pt idx="12751">
                  <c:v>9.6146869999999999E-7</c:v>
                </c:pt>
                <c:pt idx="12752">
                  <c:v>9.6386470000000006E-7</c:v>
                </c:pt>
                <c:pt idx="12753">
                  <c:v>9.6626080000000007E-7</c:v>
                </c:pt>
                <c:pt idx="12754">
                  <c:v>9.6865690000000008E-7</c:v>
                </c:pt>
                <c:pt idx="12755">
                  <c:v>9.7105310000000003E-7</c:v>
                </c:pt>
                <c:pt idx="12756">
                  <c:v>9.7344929999999997E-7</c:v>
                </c:pt>
                <c:pt idx="12757">
                  <c:v>9.7584560000000007E-7</c:v>
                </c:pt>
                <c:pt idx="12758">
                  <c:v>9.7824189999999996E-7</c:v>
                </c:pt>
                <c:pt idx="12759">
                  <c:v>9.8063820000000006E-7</c:v>
                </c:pt>
                <c:pt idx="12760">
                  <c:v>9.8303440000000001E-7</c:v>
                </c:pt>
                <c:pt idx="12761">
                  <c:v>9.8543059999999996E-7</c:v>
                </c:pt>
                <c:pt idx="12762">
                  <c:v>9.8782679999999991E-7</c:v>
                </c:pt>
                <c:pt idx="12763">
                  <c:v>9.9022289999999991E-7</c:v>
                </c:pt>
                <c:pt idx="12764">
                  <c:v>9.9261880000000004E-7</c:v>
                </c:pt>
                <c:pt idx="12765">
                  <c:v>9.9501460000000002E-7</c:v>
                </c:pt>
                <c:pt idx="12766">
                  <c:v>9.9741019999999991E-7</c:v>
                </c:pt>
                <c:pt idx="12767">
                  <c:v>9.9980570000000008E-7</c:v>
                </c:pt>
                <c:pt idx="12768">
                  <c:v>1.0022009999999999E-6</c:v>
                </c:pt>
                <c:pt idx="12769">
                  <c:v>9.6177380000000009E-7</c:v>
                </c:pt>
                <c:pt idx="12770">
                  <c:v>9.641656999999999E-7</c:v>
                </c:pt>
                <c:pt idx="12771">
                  <c:v>9.6655770000000007E-7</c:v>
                </c:pt>
                <c:pt idx="12772">
                  <c:v>9.6894970000000003E-7</c:v>
                </c:pt>
                <c:pt idx="12773">
                  <c:v>9.7134179999999993E-7</c:v>
                </c:pt>
                <c:pt idx="12774">
                  <c:v>9.7373390000000004E-7</c:v>
                </c:pt>
                <c:pt idx="12775">
                  <c:v>9.7612610000000009E-7</c:v>
                </c:pt>
                <c:pt idx="12776">
                  <c:v>9.7851819999999999E-7</c:v>
                </c:pt>
                <c:pt idx="12777">
                  <c:v>9.8091040000000004E-7</c:v>
                </c:pt>
                <c:pt idx="12778">
                  <c:v>9.8330249999999993E-7</c:v>
                </c:pt>
                <c:pt idx="12779">
                  <c:v>9.8569469999999998E-7</c:v>
                </c:pt>
                <c:pt idx="12780">
                  <c:v>9.8808669999999994E-7</c:v>
                </c:pt>
                <c:pt idx="12781">
                  <c:v>9.904786999999999E-7</c:v>
                </c:pt>
                <c:pt idx="12782">
                  <c:v>9.9287059999999992E-7</c:v>
                </c:pt>
                <c:pt idx="12783">
                  <c:v>9.9526230000000006E-7</c:v>
                </c:pt>
                <c:pt idx="12784">
                  <c:v>9.976537999999999E-7</c:v>
                </c:pt>
                <c:pt idx="12785">
                  <c:v>1.0000449999999999E-6</c:v>
                </c:pt>
                <c:pt idx="12786">
                  <c:v>9.6010150000000007E-7</c:v>
                </c:pt>
                <c:pt idx="12787">
                  <c:v>9.6248970000000001E-7</c:v>
                </c:pt>
                <c:pt idx="12788">
                  <c:v>9.6487789999999995E-7</c:v>
                </c:pt>
                <c:pt idx="12789">
                  <c:v>9.6726620000000004E-7</c:v>
                </c:pt>
                <c:pt idx="12790">
                  <c:v>9.6965449999999992E-7</c:v>
                </c:pt>
                <c:pt idx="12791">
                  <c:v>9.7204289999999995E-7</c:v>
                </c:pt>
                <c:pt idx="12792">
                  <c:v>9.7443139999999991E-7</c:v>
                </c:pt>
                <c:pt idx="12793">
                  <c:v>9.768199000000001E-7</c:v>
                </c:pt>
                <c:pt idx="12794">
                  <c:v>9.7920840000000006E-7</c:v>
                </c:pt>
                <c:pt idx="12795">
                  <c:v>9.8159690000000003E-7</c:v>
                </c:pt>
                <c:pt idx="12796">
                  <c:v>9.839854E-7</c:v>
                </c:pt>
                <c:pt idx="12797">
                  <c:v>9.8637380000000003E-7</c:v>
                </c:pt>
                <c:pt idx="12798">
                  <c:v>9.8876209999999991E-7</c:v>
                </c:pt>
                <c:pt idx="12799">
                  <c:v>9.911504E-7</c:v>
                </c:pt>
                <c:pt idx="12800">
                  <c:v>9.9353840000000006E-7</c:v>
                </c:pt>
                <c:pt idx="12801">
                  <c:v>9.9592629999999997E-7</c:v>
                </c:pt>
                <c:pt idx="12802">
                  <c:v>9.98314E-7</c:v>
                </c:pt>
                <c:pt idx="12803">
                  <c:v>1.0007020000000001E-6</c:v>
                </c:pt>
                <c:pt idx="12804">
                  <c:v>9.6046740000000007E-7</c:v>
                </c:pt>
                <c:pt idx="12805">
                  <c:v>9.6285130000000008E-7</c:v>
                </c:pt>
                <c:pt idx="12806">
                  <c:v>9.6523530000000003E-7</c:v>
                </c:pt>
                <c:pt idx="12807">
                  <c:v>9.6761939999999992E-7</c:v>
                </c:pt>
                <c:pt idx="12808">
                  <c:v>9.7000350000000002E-7</c:v>
                </c:pt>
                <c:pt idx="12809">
                  <c:v>9.7238770000000006E-7</c:v>
                </c:pt>
                <c:pt idx="12810">
                  <c:v>9.7477200000000004E-7</c:v>
                </c:pt>
                <c:pt idx="12811">
                  <c:v>9.7715620000000008E-7</c:v>
                </c:pt>
                <c:pt idx="12812">
                  <c:v>9.7954039999999991E-7</c:v>
                </c:pt>
                <c:pt idx="12813">
                  <c:v>9.819247000000001E-7</c:v>
                </c:pt>
                <c:pt idx="12814">
                  <c:v>9.8430879999999999E-7</c:v>
                </c:pt>
                <c:pt idx="12815">
                  <c:v>9.8669300000000003E-7</c:v>
                </c:pt>
                <c:pt idx="12816">
                  <c:v>9.8907699999999998E-7</c:v>
                </c:pt>
                <c:pt idx="12817">
                  <c:v>9.9146089999999999E-7</c:v>
                </c:pt>
                <c:pt idx="12818">
                  <c:v>9.9384459999999992E-7</c:v>
                </c:pt>
                <c:pt idx="12819">
                  <c:v>9.962281999999999E-7</c:v>
                </c:pt>
                <c:pt idx="12820">
                  <c:v>9.986116E-7</c:v>
                </c:pt>
                <c:pt idx="12821">
                  <c:v>1.0009950000000001E-6</c:v>
                </c:pt>
                <c:pt idx="12822">
                  <c:v>9.6071760000000007E-7</c:v>
                </c:pt>
                <c:pt idx="12823">
                  <c:v>9.6309740000000003E-7</c:v>
                </c:pt>
                <c:pt idx="12824">
                  <c:v>9.6547719999999999E-7</c:v>
                </c:pt>
                <c:pt idx="12825">
                  <c:v>9.678570999999999E-7</c:v>
                </c:pt>
                <c:pt idx="12826">
                  <c:v>9.7023709999999995E-7</c:v>
                </c:pt>
                <c:pt idx="12827">
                  <c:v>9.726171E-7</c:v>
                </c:pt>
                <c:pt idx="12828">
                  <c:v>9.7499710000000005E-7</c:v>
                </c:pt>
                <c:pt idx="12829">
                  <c:v>9.7737720000000004E-7</c:v>
                </c:pt>
                <c:pt idx="12830">
                  <c:v>9.7975730000000003E-7</c:v>
                </c:pt>
                <c:pt idx="12831">
                  <c:v>9.8213730000000008E-7</c:v>
                </c:pt>
                <c:pt idx="12832">
                  <c:v>9.8451729999999992E-7</c:v>
                </c:pt>
                <c:pt idx="12833">
                  <c:v>9.8689720000000004E-7</c:v>
                </c:pt>
                <c:pt idx="12834">
                  <c:v>9.89277E-7</c:v>
                </c:pt>
                <c:pt idx="12835">
                  <c:v>9.9165679999999996E-7</c:v>
                </c:pt>
                <c:pt idx="12836">
                  <c:v>9.9403640000000004E-7</c:v>
                </c:pt>
                <c:pt idx="12837">
                  <c:v>9.9641589999999997E-7</c:v>
                </c:pt>
                <c:pt idx="12838">
                  <c:v>9.9879520000000003E-7</c:v>
                </c:pt>
                <c:pt idx="12839">
                  <c:v>1.001174E-6</c:v>
                </c:pt>
                <c:pt idx="12840">
                  <c:v>9.6085460000000004E-7</c:v>
                </c:pt>
                <c:pt idx="12841">
                  <c:v>9.6323029999999995E-7</c:v>
                </c:pt>
                <c:pt idx="12842">
                  <c:v>9.6560610000000002E-7</c:v>
                </c:pt>
                <c:pt idx="12843">
                  <c:v>9.6798200000000002E-7</c:v>
                </c:pt>
                <c:pt idx="12844">
                  <c:v>9.7035790000000002E-7</c:v>
                </c:pt>
                <c:pt idx="12845">
                  <c:v>9.7273380000000002E-7</c:v>
                </c:pt>
                <c:pt idx="12846">
                  <c:v>9.7510979999999996E-7</c:v>
                </c:pt>
                <c:pt idx="12847">
                  <c:v>9.7748590000000006E-7</c:v>
                </c:pt>
                <c:pt idx="12848">
                  <c:v>9.798619E-7</c:v>
                </c:pt>
                <c:pt idx="12849">
                  <c:v>9.8223789999999994E-7</c:v>
                </c:pt>
                <c:pt idx="12850">
                  <c:v>9.8461390000000009E-7</c:v>
                </c:pt>
                <c:pt idx="12851">
                  <c:v>9.8698990000000003E-7</c:v>
                </c:pt>
                <c:pt idx="12852">
                  <c:v>9.893657000000001E-7</c:v>
                </c:pt>
                <c:pt idx="12853">
                  <c:v>9.9174140000000001E-7</c:v>
                </c:pt>
                <c:pt idx="12854">
                  <c:v>9.9411699999999998E-7</c:v>
                </c:pt>
                <c:pt idx="12855">
                  <c:v>9.9649240000000007E-7</c:v>
                </c:pt>
                <c:pt idx="12856">
                  <c:v>9.9886760000000008E-7</c:v>
                </c:pt>
                <c:pt idx="12857">
                  <c:v>1.001243E-6</c:v>
                </c:pt>
                <c:pt idx="12858">
                  <c:v>9.6088639999999999E-7</c:v>
                </c:pt>
                <c:pt idx="12859">
                  <c:v>9.632581E-7</c:v>
                </c:pt>
                <c:pt idx="12860">
                  <c:v>9.6562980000000001E-7</c:v>
                </c:pt>
                <c:pt idx="12861">
                  <c:v>9.6800150000000003E-7</c:v>
                </c:pt>
                <c:pt idx="12862">
                  <c:v>9.7037329999999998E-7</c:v>
                </c:pt>
                <c:pt idx="12863">
                  <c:v>9.7274509999999993E-7</c:v>
                </c:pt>
                <c:pt idx="12864">
                  <c:v>9.7511700000000004E-7</c:v>
                </c:pt>
                <c:pt idx="12865">
                  <c:v>9.7748889999999993E-7</c:v>
                </c:pt>
                <c:pt idx="12866">
                  <c:v>9.7986080000000003E-7</c:v>
                </c:pt>
                <c:pt idx="12867">
                  <c:v>9.8223269999999992E-7</c:v>
                </c:pt>
                <c:pt idx="12868">
                  <c:v>9.8460460000000003E-7</c:v>
                </c:pt>
                <c:pt idx="12869">
                  <c:v>9.8697639999999998E-7</c:v>
                </c:pt>
                <c:pt idx="12870">
                  <c:v>9.8934809999999999E-7</c:v>
                </c:pt>
                <c:pt idx="12871">
                  <c:v>9.9171970000000007E-7</c:v>
                </c:pt>
                <c:pt idx="12872">
                  <c:v>9.9409110000000005E-7</c:v>
                </c:pt>
                <c:pt idx="12873">
                  <c:v>9.9646240000000009E-7</c:v>
                </c:pt>
                <c:pt idx="12874">
                  <c:v>9.9883350000000005E-7</c:v>
                </c:pt>
                <c:pt idx="12875">
                  <c:v>1.0012039999999999E-6</c:v>
                </c:pt>
                <c:pt idx="12876">
                  <c:v>9.6081959999999992E-7</c:v>
                </c:pt>
                <c:pt idx="12877">
                  <c:v>9.6318709999999995E-7</c:v>
                </c:pt>
                <c:pt idx="12878">
                  <c:v>9.6555469999999991E-7</c:v>
                </c:pt>
                <c:pt idx="12879">
                  <c:v>9.6792230000000009E-7</c:v>
                </c:pt>
                <c:pt idx="12880">
                  <c:v>9.7028999999999999E-7</c:v>
                </c:pt>
                <c:pt idx="12881">
                  <c:v>9.726577000000001E-7</c:v>
                </c:pt>
                <c:pt idx="12882">
                  <c:v>9.7502549999999995E-7</c:v>
                </c:pt>
                <c:pt idx="12883">
                  <c:v>9.773933E-7</c:v>
                </c:pt>
                <c:pt idx="12884">
                  <c:v>9.7976110000000005E-7</c:v>
                </c:pt>
                <c:pt idx="12885">
                  <c:v>9.8212889999999989E-7</c:v>
                </c:pt>
                <c:pt idx="12886">
                  <c:v>9.8449669999999995E-7</c:v>
                </c:pt>
                <c:pt idx="12887">
                  <c:v>9.8686440000000006E-7</c:v>
                </c:pt>
                <c:pt idx="12888">
                  <c:v>9.8923200000000003E-7</c:v>
                </c:pt>
                <c:pt idx="12889">
                  <c:v>9.9159950000000005E-7</c:v>
                </c:pt>
                <c:pt idx="12890">
                  <c:v>9.9396679999999999E-7</c:v>
                </c:pt>
                <c:pt idx="12891">
                  <c:v>9.9633399999999998E-7</c:v>
                </c:pt>
                <c:pt idx="12892">
                  <c:v>9.987010000000001E-7</c:v>
                </c:pt>
                <c:pt idx="12893">
                  <c:v>1.001068E-6</c:v>
                </c:pt>
                <c:pt idx="12894">
                  <c:v>9.6072399999999999E-7</c:v>
                </c:pt>
                <c:pt idx="12895">
                  <c:v>9.6308739999999997E-7</c:v>
                </c:pt>
                <c:pt idx="12896">
                  <c:v>9.6545100000000003E-7</c:v>
                </c:pt>
                <c:pt idx="12897">
                  <c:v>9.6781449999999995E-7</c:v>
                </c:pt>
                <c:pt idx="12898">
                  <c:v>9.7017819999999995E-7</c:v>
                </c:pt>
                <c:pt idx="12899">
                  <c:v>9.7254189999999996E-7</c:v>
                </c:pt>
                <c:pt idx="12900">
                  <c:v>9.749056999999999E-7</c:v>
                </c:pt>
                <c:pt idx="12901">
                  <c:v>9.772693999999999E-7</c:v>
                </c:pt>
                <c:pt idx="12902">
                  <c:v>9.7963320000000006E-7</c:v>
                </c:pt>
                <c:pt idx="12903">
                  <c:v>9.8199690000000006E-7</c:v>
                </c:pt>
                <c:pt idx="12904">
                  <c:v>9.8436070000000001E-7</c:v>
                </c:pt>
                <c:pt idx="12905">
                  <c:v>9.8672430000000007E-7</c:v>
                </c:pt>
                <c:pt idx="12906">
                  <c:v>9.8908789999999992E-7</c:v>
                </c:pt>
                <c:pt idx="12907">
                  <c:v>9.9145140000000005E-7</c:v>
                </c:pt>
                <c:pt idx="12908">
                  <c:v>9.9381470000000009E-7</c:v>
                </c:pt>
                <c:pt idx="12909">
                  <c:v>9.9617780000000003E-7</c:v>
                </c:pt>
                <c:pt idx="12910">
                  <c:v>9.9854080000000004E-7</c:v>
                </c:pt>
                <c:pt idx="12911">
                  <c:v>1.0009039999999999E-6</c:v>
                </c:pt>
                <c:pt idx="12912">
                  <c:v>9.6053139999999993E-7</c:v>
                </c:pt>
                <c:pt idx="12913">
                  <c:v>9.6289019999999995E-7</c:v>
                </c:pt>
                <c:pt idx="12914">
                  <c:v>9.6524960000000002E-7</c:v>
                </c:pt>
                <c:pt idx="12915">
                  <c:v>9.676090000000001E-7</c:v>
                </c:pt>
                <c:pt idx="12916">
                  <c:v>9.699684999999999E-7</c:v>
                </c:pt>
                <c:pt idx="12917">
                  <c:v>9.7232810000000007E-7</c:v>
                </c:pt>
                <c:pt idx="12918">
                  <c:v>9.7468770000000002E-7</c:v>
                </c:pt>
                <c:pt idx="12919">
                  <c:v>9.7704729999999998E-7</c:v>
                </c:pt>
                <c:pt idx="12920">
                  <c:v>9.7940689999999993E-7</c:v>
                </c:pt>
                <c:pt idx="12921">
                  <c:v>9.817665000000001E-7</c:v>
                </c:pt>
                <c:pt idx="12922">
                  <c:v>9.841259999999999E-7</c:v>
                </c:pt>
                <c:pt idx="12923">
                  <c:v>9.8648549999999992E-7</c:v>
                </c:pt>
                <c:pt idx="12924">
                  <c:v>9.8884489999999999E-7</c:v>
                </c:pt>
                <c:pt idx="12925">
                  <c:v>9.9120409999999998E-7</c:v>
                </c:pt>
                <c:pt idx="12926">
                  <c:v>9.9356329999999996E-7</c:v>
                </c:pt>
                <c:pt idx="12927">
                  <c:v>9.9592219999999992E-7</c:v>
                </c:pt>
                <c:pt idx="12928">
                  <c:v>9.9828099999999994E-7</c:v>
                </c:pt>
                <c:pt idx="12929">
                  <c:v>1.00064E-6</c:v>
                </c:pt>
                <c:pt idx="12930">
                  <c:v>9.6034219999999992E-7</c:v>
                </c:pt>
                <c:pt idx="12931">
                  <c:v>9.626974E-7</c:v>
                </c:pt>
                <c:pt idx="12932">
                  <c:v>9.6505270000000003E-7</c:v>
                </c:pt>
                <c:pt idx="12933">
                  <c:v>9.6740809999999999E-7</c:v>
                </c:pt>
                <c:pt idx="12934">
                  <c:v>9.6976340000000002E-7</c:v>
                </c:pt>
                <c:pt idx="12935">
                  <c:v>9.7211889999999993E-7</c:v>
                </c:pt>
                <c:pt idx="12936">
                  <c:v>9.7447440000000004E-7</c:v>
                </c:pt>
                <c:pt idx="12937">
                  <c:v>9.7682989999999995E-7</c:v>
                </c:pt>
                <c:pt idx="12938">
                  <c:v>9.7918540000000006E-7</c:v>
                </c:pt>
                <c:pt idx="12939">
                  <c:v>9.8154089999999997E-7</c:v>
                </c:pt>
                <c:pt idx="12940">
                  <c:v>9.8389629999999993E-7</c:v>
                </c:pt>
                <c:pt idx="12941">
                  <c:v>9.8625159999999996E-7</c:v>
                </c:pt>
                <c:pt idx="12942">
                  <c:v>9.8860689999999999E-7</c:v>
                </c:pt>
                <c:pt idx="12943">
                  <c:v>9.9096199999999992E-7</c:v>
                </c:pt>
                <c:pt idx="12944">
                  <c:v>9.9331699999999992E-7</c:v>
                </c:pt>
                <c:pt idx="12945">
                  <c:v>9.9567180000000004E-7</c:v>
                </c:pt>
                <c:pt idx="12946">
                  <c:v>9.9802650000000001E-7</c:v>
                </c:pt>
                <c:pt idx="12947">
                  <c:v>1.0003810000000001E-6</c:v>
                </c:pt>
                <c:pt idx="12948">
                  <c:v>9.600630999999999E-7</c:v>
                </c:pt>
                <c:pt idx="12949">
                  <c:v>9.6241419999999994E-7</c:v>
                </c:pt>
                <c:pt idx="12950">
                  <c:v>9.6476529999999997E-7</c:v>
                </c:pt>
                <c:pt idx="12951">
                  <c:v>9.6711640000000001E-7</c:v>
                </c:pt>
                <c:pt idx="12952">
                  <c:v>9.6946759999999999E-7</c:v>
                </c:pt>
                <c:pt idx="12953">
                  <c:v>9.7181879999999996E-7</c:v>
                </c:pt>
                <c:pt idx="12954">
                  <c:v>9.7417010000000009E-7</c:v>
                </c:pt>
                <c:pt idx="12955">
                  <c:v>9.7652140000000001E-7</c:v>
                </c:pt>
                <c:pt idx="12956">
                  <c:v>9.7887259999999998E-7</c:v>
                </c:pt>
                <c:pt idx="12957">
                  <c:v>9.812238999999999E-7</c:v>
                </c:pt>
                <c:pt idx="12958">
                  <c:v>9.8357510000000009E-7</c:v>
                </c:pt>
                <c:pt idx="12959">
                  <c:v>9.8592630000000007E-7</c:v>
                </c:pt>
                <c:pt idx="12960">
                  <c:v>9.8827729999999995E-7</c:v>
                </c:pt>
                <c:pt idx="12961">
                  <c:v>9.9062830000000005E-7</c:v>
                </c:pt>
                <c:pt idx="12962">
                  <c:v>9.9297910000000006E-7</c:v>
                </c:pt>
                <c:pt idx="12963">
                  <c:v>9.9532979999999992E-7</c:v>
                </c:pt>
                <c:pt idx="12964">
                  <c:v>9.9768029999999989E-7</c:v>
                </c:pt>
                <c:pt idx="12965">
                  <c:v>1.000031E-6</c:v>
                </c:pt>
                <c:pt idx="12966">
                  <c:v>9.5977999999999998E-7</c:v>
                </c:pt>
                <c:pt idx="12967">
                  <c:v>9.6212690000000003E-7</c:v>
                </c:pt>
                <c:pt idx="12968">
                  <c:v>9.6447390000000002E-7</c:v>
                </c:pt>
                <c:pt idx="12969">
                  <c:v>9.6682090000000001E-7</c:v>
                </c:pt>
                <c:pt idx="12970">
                  <c:v>9.6916799999999993E-7</c:v>
                </c:pt>
                <c:pt idx="12971">
                  <c:v>9.7151510000000007E-7</c:v>
                </c:pt>
                <c:pt idx="12972">
                  <c:v>9.738622E-7</c:v>
                </c:pt>
                <c:pt idx="12973">
                  <c:v>9.7620940000000008E-7</c:v>
                </c:pt>
                <c:pt idx="12974">
                  <c:v>9.7855659999999994E-7</c:v>
                </c:pt>
                <c:pt idx="12975">
                  <c:v>9.8090380000000002E-7</c:v>
                </c:pt>
                <c:pt idx="12976">
                  <c:v>9.8325089999999995E-7</c:v>
                </c:pt>
                <c:pt idx="12977">
                  <c:v>9.8559789999999994E-7</c:v>
                </c:pt>
                <c:pt idx="12978">
                  <c:v>9.8794489999999993E-7</c:v>
                </c:pt>
                <c:pt idx="12979">
                  <c:v>9.9029170000000003E-7</c:v>
                </c:pt>
                <c:pt idx="12980">
                  <c:v>9.9263830000000005E-7</c:v>
                </c:pt>
                <c:pt idx="12981">
                  <c:v>9.9498479999999992E-7</c:v>
                </c:pt>
                <c:pt idx="12982">
                  <c:v>9.9733109999999991E-7</c:v>
                </c:pt>
                <c:pt idx="12983">
                  <c:v>9.9967729999999996E-7</c:v>
                </c:pt>
                <c:pt idx="12984">
                  <c:v>1.0020230000000001E-6</c:v>
                </c:pt>
                <c:pt idx="12985">
                  <c:v>9.6131530000000003E-7</c:v>
                </c:pt>
                <c:pt idx="12986">
                  <c:v>9.636578E-7</c:v>
                </c:pt>
                <c:pt idx="12987">
                  <c:v>9.6600039999999991E-7</c:v>
                </c:pt>
                <c:pt idx="12988">
                  <c:v>9.6834300000000003E-7</c:v>
                </c:pt>
                <c:pt idx="12989">
                  <c:v>9.7068559999999994E-7</c:v>
                </c:pt>
                <c:pt idx="12990">
                  <c:v>9.730283E-7</c:v>
                </c:pt>
                <c:pt idx="12991">
                  <c:v>9.7537100000000006E-7</c:v>
                </c:pt>
                <c:pt idx="12992">
                  <c:v>9.7771369999999991E-7</c:v>
                </c:pt>
                <c:pt idx="12993">
                  <c:v>9.8005639999999997E-7</c:v>
                </c:pt>
                <c:pt idx="12994">
                  <c:v>9.8239910000000003E-7</c:v>
                </c:pt>
                <c:pt idx="12995">
                  <c:v>9.8474169999999994E-7</c:v>
                </c:pt>
                <c:pt idx="12996">
                  <c:v>9.8708430000000006E-7</c:v>
                </c:pt>
                <c:pt idx="12997">
                  <c:v>9.8942680000000003E-7</c:v>
                </c:pt>
                <c:pt idx="12998">
                  <c:v>9.917690999999999E-7</c:v>
                </c:pt>
                <c:pt idx="12999">
                  <c:v>9.9411130000000006E-7</c:v>
                </c:pt>
                <c:pt idx="13000">
                  <c:v>9.9645340000000006E-7</c:v>
                </c:pt>
                <c:pt idx="13001">
                  <c:v>9.9879520000000003E-7</c:v>
                </c:pt>
                <c:pt idx="13002">
                  <c:v>1.001137E-6</c:v>
                </c:pt>
                <c:pt idx="13003">
                  <c:v>9.6061749999999991E-7</c:v>
                </c:pt>
                <c:pt idx="13004">
                  <c:v>9.6295580000000011E-7</c:v>
                </c:pt>
                <c:pt idx="13005">
                  <c:v>9.6529410000000009E-7</c:v>
                </c:pt>
                <c:pt idx="13006">
                  <c:v>9.6763250000000001E-7</c:v>
                </c:pt>
                <c:pt idx="13007">
                  <c:v>9.6997089999999993E-7</c:v>
                </c:pt>
                <c:pt idx="13008">
                  <c:v>9.723094E-7</c:v>
                </c:pt>
                <c:pt idx="13009">
                  <c:v>9.7464790000000007E-7</c:v>
                </c:pt>
                <c:pt idx="13010">
                  <c:v>9.7698639999999993E-7</c:v>
                </c:pt>
                <c:pt idx="13011">
                  <c:v>9.7932499999999994E-7</c:v>
                </c:pt>
                <c:pt idx="13012">
                  <c:v>9.8166350000000001E-7</c:v>
                </c:pt>
                <c:pt idx="13013">
                  <c:v>9.8400200000000008E-7</c:v>
                </c:pt>
                <c:pt idx="13014">
                  <c:v>9.8634049999999994E-7</c:v>
                </c:pt>
                <c:pt idx="13015">
                  <c:v>9.8867879999999992E-7</c:v>
                </c:pt>
                <c:pt idx="13016">
                  <c:v>9.910170999999999E-7</c:v>
                </c:pt>
                <c:pt idx="13017">
                  <c:v>9.933552E-7</c:v>
                </c:pt>
                <c:pt idx="13018">
                  <c:v>9.9569310000000001E-7</c:v>
                </c:pt>
                <c:pt idx="13019">
                  <c:v>9.9803090000000009E-7</c:v>
                </c:pt>
                <c:pt idx="13020">
                  <c:v>1.0003679999999999E-6</c:v>
                </c:pt>
                <c:pt idx="13021">
                  <c:v>9.599901E-7</c:v>
                </c:pt>
                <c:pt idx="13022">
                  <c:v>9.6232429999999993E-7</c:v>
                </c:pt>
                <c:pt idx="13023">
                  <c:v>9.6465850000000007E-7</c:v>
                </c:pt>
                <c:pt idx="13024">
                  <c:v>9.6699279999999994E-7</c:v>
                </c:pt>
                <c:pt idx="13025">
                  <c:v>9.6932710000000003E-7</c:v>
                </c:pt>
                <c:pt idx="13026">
                  <c:v>9.7166150000000005E-7</c:v>
                </c:pt>
                <c:pt idx="13027">
                  <c:v>9.7399590000000007E-7</c:v>
                </c:pt>
                <c:pt idx="13028">
                  <c:v>9.7633040000000003E-7</c:v>
                </c:pt>
                <c:pt idx="13029">
                  <c:v>9.7866480000000005E-7</c:v>
                </c:pt>
                <c:pt idx="13030">
                  <c:v>9.8099920000000007E-7</c:v>
                </c:pt>
                <c:pt idx="13031">
                  <c:v>9.8333360000000009E-7</c:v>
                </c:pt>
                <c:pt idx="13032">
                  <c:v>9.8566789999999996E-7</c:v>
                </c:pt>
                <c:pt idx="13033">
                  <c:v>9.8800209999999989E-7</c:v>
                </c:pt>
                <c:pt idx="13034">
                  <c:v>9.903362000000001E-7</c:v>
                </c:pt>
                <c:pt idx="13035">
                  <c:v>9.9267019999999994E-7</c:v>
                </c:pt>
                <c:pt idx="13036">
                  <c:v>9.950039999999999E-7</c:v>
                </c:pt>
                <c:pt idx="13037">
                  <c:v>9.9733769999999992E-7</c:v>
                </c:pt>
                <c:pt idx="13038">
                  <c:v>9.9967109999999992E-7</c:v>
                </c:pt>
                <c:pt idx="13039">
                  <c:v>1.002004E-6</c:v>
                </c:pt>
                <c:pt idx="13040">
                  <c:v>9.6127319999999999E-7</c:v>
                </c:pt>
                <c:pt idx="13041">
                  <c:v>9.6360309999999999E-7</c:v>
                </c:pt>
                <c:pt idx="13042">
                  <c:v>9.6593309999999994E-7</c:v>
                </c:pt>
                <c:pt idx="13043">
                  <c:v>9.6826299999999994E-7</c:v>
                </c:pt>
                <c:pt idx="13044">
                  <c:v>9.7059310000000003E-7</c:v>
                </c:pt>
                <c:pt idx="13045">
                  <c:v>9.7292309999999998E-7</c:v>
                </c:pt>
                <c:pt idx="13046">
                  <c:v>9.7525320000000007E-7</c:v>
                </c:pt>
                <c:pt idx="13047">
                  <c:v>9.775834000000001E-7</c:v>
                </c:pt>
                <c:pt idx="13048">
                  <c:v>9.7991340000000004E-7</c:v>
                </c:pt>
                <c:pt idx="13049">
                  <c:v>9.8224349999999992E-7</c:v>
                </c:pt>
                <c:pt idx="13050">
                  <c:v>9.8457360000000002E-7</c:v>
                </c:pt>
                <c:pt idx="13051">
                  <c:v>9.8690350000000002E-7</c:v>
                </c:pt>
                <c:pt idx="13052">
                  <c:v>9.8923340000000002E-7</c:v>
                </c:pt>
                <c:pt idx="13053">
                  <c:v>9.9156320000000009E-7</c:v>
                </c:pt>
                <c:pt idx="13054">
                  <c:v>9.938929E-7</c:v>
                </c:pt>
                <c:pt idx="13055">
                  <c:v>9.9622240000000003E-7</c:v>
                </c:pt>
                <c:pt idx="13056">
                  <c:v>9.9855169999999998E-7</c:v>
                </c:pt>
                <c:pt idx="13057">
                  <c:v>1.0008809999999999E-6</c:v>
                </c:pt>
                <c:pt idx="13058">
                  <c:v>9.602895999999999E-7</c:v>
                </c:pt>
                <c:pt idx="13059">
                  <c:v>9.6261519999999998E-7</c:v>
                </c:pt>
                <c:pt idx="13060">
                  <c:v>9.6494080000000005E-7</c:v>
                </c:pt>
                <c:pt idx="13061">
                  <c:v>9.6726650000000007E-7</c:v>
                </c:pt>
                <c:pt idx="13062">
                  <c:v>9.6959220000000008E-7</c:v>
                </c:pt>
                <c:pt idx="13063">
                  <c:v>9.7191800000000003E-7</c:v>
                </c:pt>
                <c:pt idx="13064">
                  <c:v>9.7424379999999999E-7</c:v>
                </c:pt>
                <c:pt idx="13065">
                  <c:v>9.7656959999999994E-7</c:v>
                </c:pt>
                <c:pt idx="13066">
                  <c:v>9.7889539999999989E-7</c:v>
                </c:pt>
                <c:pt idx="13067">
                  <c:v>9.8122120000000006E-7</c:v>
                </c:pt>
                <c:pt idx="13068">
                  <c:v>9.8354700000000001E-7</c:v>
                </c:pt>
                <c:pt idx="13069">
                  <c:v>9.8587270000000003E-7</c:v>
                </c:pt>
                <c:pt idx="13070">
                  <c:v>9.8819840000000004E-7</c:v>
                </c:pt>
                <c:pt idx="13071">
                  <c:v>9.9052389999999996E-7</c:v>
                </c:pt>
                <c:pt idx="13072">
                  <c:v>9.9284929999999995E-7</c:v>
                </c:pt>
                <c:pt idx="13073">
                  <c:v>9.9517450000000005E-7</c:v>
                </c:pt>
                <c:pt idx="13074">
                  <c:v>9.9749950000000007E-7</c:v>
                </c:pt>
                <c:pt idx="13075">
                  <c:v>9.9982439999999994E-7</c:v>
                </c:pt>
                <c:pt idx="13076">
                  <c:v>1.002149E-6</c:v>
                </c:pt>
                <c:pt idx="13077">
                  <c:v>9.6134849999999997E-7</c:v>
                </c:pt>
                <c:pt idx="13078">
                  <c:v>9.6366990000000006E-7</c:v>
                </c:pt>
                <c:pt idx="13079">
                  <c:v>9.659912E-7</c:v>
                </c:pt>
                <c:pt idx="13080">
                  <c:v>9.6831260000000008E-7</c:v>
                </c:pt>
                <c:pt idx="13081">
                  <c:v>9.7063409999999989E-7</c:v>
                </c:pt>
                <c:pt idx="13082">
                  <c:v>9.7295549999999998E-7</c:v>
                </c:pt>
                <c:pt idx="13083">
                  <c:v>9.7527700000000001E-7</c:v>
                </c:pt>
                <c:pt idx="13084">
                  <c:v>9.7759850000000003E-7</c:v>
                </c:pt>
                <c:pt idx="13085">
                  <c:v>9.7992009999999999E-7</c:v>
                </c:pt>
                <c:pt idx="13086">
                  <c:v>9.8224160000000002E-7</c:v>
                </c:pt>
                <c:pt idx="13087">
                  <c:v>9.8456300000000011E-7</c:v>
                </c:pt>
                <c:pt idx="13088">
                  <c:v>9.8688439999999998E-7</c:v>
                </c:pt>
                <c:pt idx="13089">
                  <c:v>9.8920569999999991E-7</c:v>
                </c:pt>
                <c:pt idx="13090">
                  <c:v>9.9152679999999997E-7</c:v>
                </c:pt>
                <c:pt idx="13091">
                  <c:v>9.9384790000000003E-7</c:v>
                </c:pt>
                <c:pt idx="13092">
                  <c:v>9.9616870000000005E-7</c:v>
                </c:pt>
                <c:pt idx="13093">
                  <c:v>9.9848939999999993E-7</c:v>
                </c:pt>
                <c:pt idx="13094">
                  <c:v>1.0008100000000001E-6</c:v>
                </c:pt>
                <c:pt idx="13095">
                  <c:v>9.6026740000000005E-7</c:v>
                </c:pt>
                <c:pt idx="13096">
                  <c:v>9.625845E-7</c:v>
                </c:pt>
                <c:pt idx="13097">
                  <c:v>9.6490159999999995E-7</c:v>
                </c:pt>
                <c:pt idx="13098">
                  <c:v>9.6721889999999998E-7</c:v>
                </c:pt>
                <c:pt idx="13099">
                  <c:v>9.6953610000000008E-7</c:v>
                </c:pt>
                <c:pt idx="13100">
                  <c:v>9.7185350000000005E-7</c:v>
                </c:pt>
                <c:pt idx="13101">
                  <c:v>9.7417080000000009E-7</c:v>
                </c:pt>
                <c:pt idx="13102">
                  <c:v>9.7648820000000007E-7</c:v>
                </c:pt>
                <c:pt idx="13103">
                  <c:v>9.788055000000001E-7</c:v>
                </c:pt>
                <c:pt idx="13104">
                  <c:v>9.8112290000000008E-7</c:v>
                </c:pt>
                <c:pt idx="13105">
                  <c:v>9.834401999999999E-7</c:v>
                </c:pt>
                <c:pt idx="13106">
                  <c:v>9.857574E-7</c:v>
                </c:pt>
                <c:pt idx="13107">
                  <c:v>9.880746000000001E-7</c:v>
                </c:pt>
                <c:pt idx="13108">
                  <c:v>9.903916000000001E-7</c:v>
                </c:pt>
                <c:pt idx="13109">
                  <c:v>9.9270849999999996E-7</c:v>
                </c:pt>
                <c:pt idx="13110">
                  <c:v>9.9502519999999994E-7</c:v>
                </c:pt>
                <c:pt idx="13111">
                  <c:v>9.9734179999999997E-7</c:v>
                </c:pt>
                <c:pt idx="13112">
                  <c:v>9.9965819999999992E-7</c:v>
                </c:pt>
                <c:pt idx="13113">
                  <c:v>1.001974E-6</c:v>
                </c:pt>
                <c:pt idx="13114">
                  <c:v>9.612269999999999E-7</c:v>
                </c:pt>
                <c:pt idx="13115">
                  <c:v>9.6354000000000001E-7</c:v>
                </c:pt>
                <c:pt idx="13116">
                  <c:v>9.6585299999999991E-7</c:v>
                </c:pt>
                <c:pt idx="13117">
                  <c:v>9.6816600000000002E-7</c:v>
                </c:pt>
                <c:pt idx="13118">
                  <c:v>9.7047899999999991E-7</c:v>
                </c:pt>
                <c:pt idx="13119">
                  <c:v>9.7279209999999996E-7</c:v>
                </c:pt>
                <c:pt idx="13120">
                  <c:v>9.7510520000000001E-7</c:v>
                </c:pt>
                <c:pt idx="13121">
                  <c:v>9.7741830000000005E-7</c:v>
                </c:pt>
                <c:pt idx="13122">
                  <c:v>9.7973150000000004E-7</c:v>
                </c:pt>
                <c:pt idx="13123">
                  <c:v>9.8204460000000009E-7</c:v>
                </c:pt>
                <c:pt idx="13124">
                  <c:v>9.8435759999999998E-7</c:v>
                </c:pt>
                <c:pt idx="13125">
                  <c:v>9.8667060000000009E-7</c:v>
                </c:pt>
                <c:pt idx="13126">
                  <c:v>9.8898350000000005E-7</c:v>
                </c:pt>
                <c:pt idx="13127">
                  <c:v>9.9129630000000007E-7</c:v>
                </c:pt>
                <c:pt idx="13128">
                  <c:v>9.9360899999999993E-7</c:v>
                </c:pt>
                <c:pt idx="13129">
                  <c:v>9.9592149999999992E-7</c:v>
                </c:pt>
                <c:pt idx="13130">
                  <c:v>9.9823380000000003E-7</c:v>
                </c:pt>
                <c:pt idx="13131">
                  <c:v>1.000546E-6</c:v>
                </c:pt>
                <c:pt idx="13132">
                  <c:v>9.5996019999999996E-7</c:v>
                </c:pt>
                <c:pt idx="13133">
                  <c:v>9.6226879999999999E-7</c:v>
                </c:pt>
                <c:pt idx="13134">
                  <c:v>9.6457740000000002E-7</c:v>
                </c:pt>
                <c:pt idx="13135">
                  <c:v>9.6688609999999999E-7</c:v>
                </c:pt>
                <c:pt idx="13136">
                  <c:v>9.691949000000001E-7</c:v>
                </c:pt>
                <c:pt idx="13137">
                  <c:v>9.7150370000000001E-7</c:v>
                </c:pt>
                <c:pt idx="13138">
                  <c:v>9.7381249999999992E-7</c:v>
                </c:pt>
                <c:pt idx="13139">
                  <c:v>9.7612130000000004E-7</c:v>
                </c:pt>
                <c:pt idx="13140">
                  <c:v>9.784302000000001E-7</c:v>
                </c:pt>
                <c:pt idx="13141">
                  <c:v>9.80739E-7</c:v>
                </c:pt>
                <c:pt idx="13142">
                  <c:v>9.8304779999999991E-7</c:v>
                </c:pt>
                <c:pt idx="13143">
                  <c:v>9.8535650000000009E-7</c:v>
                </c:pt>
                <c:pt idx="13144">
                  <c:v>9.8766520000000006E-7</c:v>
                </c:pt>
                <c:pt idx="13145">
                  <c:v>9.8997369999999994E-7</c:v>
                </c:pt>
                <c:pt idx="13146">
                  <c:v>9.9228199999999994E-7</c:v>
                </c:pt>
                <c:pt idx="13147">
                  <c:v>9.945902E-7</c:v>
                </c:pt>
                <c:pt idx="13148">
                  <c:v>9.9689829999999991E-7</c:v>
                </c:pt>
                <c:pt idx="13149">
                  <c:v>9.992061E-7</c:v>
                </c:pt>
                <c:pt idx="13150">
                  <c:v>1.001514E-6</c:v>
                </c:pt>
                <c:pt idx="13151">
                  <c:v>9.6075619999999991E-7</c:v>
                </c:pt>
                <c:pt idx="13152">
                  <c:v>9.6306040000000007E-7</c:v>
                </c:pt>
                <c:pt idx="13153">
                  <c:v>9.6536469999999996E-7</c:v>
                </c:pt>
                <c:pt idx="13154">
                  <c:v>9.6766900000000006E-7</c:v>
                </c:pt>
                <c:pt idx="13155">
                  <c:v>9.699734000000001E-7</c:v>
                </c:pt>
                <c:pt idx="13156">
                  <c:v>9.7227769999999999E-7</c:v>
                </c:pt>
                <c:pt idx="13157">
                  <c:v>9.7458210000000003E-7</c:v>
                </c:pt>
                <c:pt idx="13158">
                  <c:v>9.7688660000000001E-7</c:v>
                </c:pt>
                <c:pt idx="13159">
                  <c:v>9.7919100000000005E-7</c:v>
                </c:pt>
                <c:pt idx="13160">
                  <c:v>9.8149540000000009E-7</c:v>
                </c:pt>
                <c:pt idx="13161">
                  <c:v>9.8379969999999998E-7</c:v>
                </c:pt>
                <c:pt idx="13162">
                  <c:v>9.8610400000000008E-7</c:v>
                </c:pt>
                <c:pt idx="13163">
                  <c:v>9.8840820000000003E-7</c:v>
                </c:pt>
                <c:pt idx="13164">
                  <c:v>9.9071230000000004E-7</c:v>
                </c:pt>
                <c:pt idx="13165">
                  <c:v>9.930162999999999E-7</c:v>
                </c:pt>
                <c:pt idx="13166">
                  <c:v>9.9532010000000009E-7</c:v>
                </c:pt>
                <c:pt idx="13167">
                  <c:v>9.9762369999999998E-7</c:v>
                </c:pt>
                <c:pt idx="13168">
                  <c:v>9.999271E-7</c:v>
                </c:pt>
                <c:pt idx="13169">
                  <c:v>1.0022300000000001E-6</c:v>
                </c:pt>
                <c:pt idx="13170">
                  <c:v>9.6128500000000002E-7</c:v>
                </c:pt>
                <c:pt idx="13171">
                  <c:v>9.6358429999999998E-7</c:v>
                </c:pt>
                <c:pt idx="13172">
                  <c:v>9.6588410000000007E-7</c:v>
                </c:pt>
                <c:pt idx="13173">
                  <c:v>9.6818389999999994E-7</c:v>
                </c:pt>
                <c:pt idx="13174">
                  <c:v>9.7048379999999996E-7</c:v>
                </c:pt>
                <c:pt idx="13175">
                  <c:v>9.7278379999999992E-7</c:v>
                </c:pt>
                <c:pt idx="13176">
                  <c:v>9.7508380000000009E-7</c:v>
                </c:pt>
                <c:pt idx="13177">
                  <c:v>9.7738380000000005E-7</c:v>
                </c:pt>
                <c:pt idx="13178">
                  <c:v>9.7968370000000008E-7</c:v>
                </c:pt>
                <c:pt idx="13179">
                  <c:v>9.8198370000000004E-7</c:v>
                </c:pt>
                <c:pt idx="13180">
                  <c:v>9.8428360000000006E-7</c:v>
                </c:pt>
                <c:pt idx="13181">
                  <c:v>9.8658350000000008E-7</c:v>
                </c:pt>
                <c:pt idx="13182">
                  <c:v>9.8888329999999995E-7</c:v>
                </c:pt>
                <c:pt idx="13183">
                  <c:v>9.9118300000000009E-7</c:v>
                </c:pt>
                <c:pt idx="13184">
                  <c:v>9.9348249999999994E-7</c:v>
                </c:pt>
                <c:pt idx="13185">
                  <c:v>9.9578190000000005E-7</c:v>
                </c:pt>
                <c:pt idx="13186">
                  <c:v>9.9808099999999992E-7</c:v>
                </c:pt>
                <c:pt idx="13187">
                  <c:v>1.0003800000000001E-6</c:v>
                </c:pt>
                <c:pt idx="13188">
                  <c:v>9.5982079999999997E-7</c:v>
                </c:pt>
                <c:pt idx="13189">
                  <c:v>9.621165E-7</c:v>
                </c:pt>
                <c:pt idx="13190">
                  <c:v>9.6441210000000009E-7</c:v>
                </c:pt>
                <c:pt idx="13191">
                  <c:v>9.6670779999999991E-7</c:v>
                </c:pt>
                <c:pt idx="13192">
                  <c:v>9.6900349999999995E-7</c:v>
                </c:pt>
                <c:pt idx="13193">
                  <c:v>9.7129929999999992E-7</c:v>
                </c:pt>
                <c:pt idx="13194">
                  <c:v>9.735951000000001E-7</c:v>
                </c:pt>
                <c:pt idx="13195">
                  <c:v>9.7589100000000001E-7</c:v>
                </c:pt>
                <c:pt idx="13196">
                  <c:v>9.7818679999999999E-7</c:v>
                </c:pt>
                <c:pt idx="13197">
                  <c:v>9.804826999999999E-7</c:v>
                </c:pt>
                <c:pt idx="13198">
                  <c:v>9.8277850000000008E-7</c:v>
                </c:pt>
                <c:pt idx="13199">
                  <c:v>9.850741999999999E-7</c:v>
                </c:pt>
                <c:pt idx="13200">
                  <c:v>9.873698E-7</c:v>
                </c:pt>
                <c:pt idx="13201">
                  <c:v>9.8966529999999994E-7</c:v>
                </c:pt>
                <c:pt idx="13202">
                  <c:v>9.9196069999999994E-7</c:v>
                </c:pt>
                <c:pt idx="13203">
                  <c:v>9.9425590000000007E-7</c:v>
                </c:pt>
                <c:pt idx="13204">
                  <c:v>9.9655100000000004E-7</c:v>
                </c:pt>
                <c:pt idx="13205">
                  <c:v>9.9884579999999999E-7</c:v>
                </c:pt>
                <c:pt idx="13206">
                  <c:v>1.0011400000000001E-6</c:v>
                </c:pt>
                <c:pt idx="13207">
                  <c:v>9.6041720000000008E-7</c:v>
                </c:pt>
                <c:pt idx="13208">
                  <c:v>9.6270850000000003E-7</c:v>
                </c:pt>
                <c:pt idx="13209">
                  <c:v>9.6499979999999999E-7</c:v>
                </c:pt>
                <c:pt idx="13210">
                  <c:v>9.6729120000000009E-7</c:v>
                </c:pt>
                <c:pt idx="13211">
                  <c:v>9.6958269999999992E-7</c:v>
                </c:pt>
                <c:pt idx="13212">
                  <c:v>9.7187410000000003E-7</c:v>
                </c:pt>
                <c:pt idx="13213">
                  <c:v>9.7416560000000007E-7</c:v>
                </c:pt>
                <c:pt idx="13214">
                  <c:v>9.7645720000000006E-7</c:v>
                </c:pt>
                <c:pt idx="13215">
                  <c:v>9.787487000000001E-7</c:v>
                </c:pt>
                <c:pt idx="13216">
                  <c:v>9.8104019999999993E-7</c:v>
                </c:pt>
                <c:pt idx="13217">
                  <c:v>9.8333160000000004E-7</c:v>
                </c:pt>
                <c:pt idx="13218">
                  <c:v>9.8562299999999993E-7</c:v>
                </c:pt>
                <c:pt idx="13219">
                  <c:v>9.879143000000001E-7</c:v>
                </c:pt>
                <c:pt idx="13220">
                  <c:v>9.902054999999999E-7</c:v>
                </c:pt>
                <c:pt idx="13221">
                  <c:v>9.9249659999999998E-7</c:v>
                </c:pt>
                <c:pt idx="13222">
                  <c:v>9.9478749999999996E-7</c:v>
                </c:pt>
                <c:pt idx="13223">
                  <c:v>9.9707820000000007E-7</c:v>
                </c:pt>
                <c:pt idx="13224">
                  <c:v>9.9936870000000008E-7</c:v>
                </c:pt>
                <c:pt idx="13225">
                  <c:v>1.001659E-6</c:v>
                </c:pt>
                <c:pt idx="13226">
                  <c:v>9.6075010000000002E-7</c:v>
                </c:pt>
                <c:pt idx="13227">
                  <c:v>9.6303689999999995E-7</c:v>
                </c:pt>
                <c:pt idx="13228">
                  <c:v>9.6532380000000004E-7</c:v>
                </c:pt>
                <c:pt idx="13229">
                  <c:v>9.6761069999999991E-7</c:v>
                </c:pt>
                <c:pt idx="13230">
                  <c:v>9.6989769999999994E-7</c:v>
                </c:pt>
                <c:pt idx="13231">
                  <c:v>9.7218469999999996E-7</c:v>
                </c:pt>
                <c:pt idx="13232">
                  <c:v>9.7447169999999999E-7</c:v>
                </c:pt>
                <c:pt idx="13233">
                  <c:v>9.7675870000000002E-7</c:v>
                </c:pt>
                <c:pt idx="13234">
                  <c:v>9.7904570000000004E-7</c:v>
                </c:pt>
                <c:pt idx="13235">
                  <c:v>9.8133280000000001E-7</c:v>
                </c:pt>
                <c:pt idx="13236">
                  <c:v>9.8361970000000009E-7</c:v>
                </c:pt>
                <c:pt idx="13237">
                  <c:v>9.8590659999999997E-7</c:v>
                </c:pt>
                <c:pt idx="13238">
                  <c:v>9.881933999999999E-7</c:v>
                </c:pt>
                <c:pt idx="13239">
                  <c:v>9.9047999999999996E-7</c:v>
                </c:pt>
                <c:pt idx="13240">
                  <c:v>9.9276650000000008E-7</c:v>
                </c:pt>
                <c:pt idx="13241">
                  <c:v>9.9505290000000004E-7</c:v>
                </c:pt>
                <c:pt idx="13242">
                  <c:v>9.9733909999999992E-7</c:v>
                </c:pt>
                <c:pt idx="13243">
                  <c:v>9.9962509999999992E-7</c:v>
                </c:pt>
                <c:pt idx="13244">
                  <c:v>1.001911E-6</c:v>
                </c:pt>
                <c:pt idx="13245">
                  <c:v>9.6100139999999999E-7</c:v>
                </c:pt>
                <c:pt idx="13246">
                  <c:v>9.6328389999999999E-7</c:v>
                </c:pt>
                <c:pt idx="13247">
                  <c:v>9.655664E-7</c:v>
                </c:pt>
                <c:pt idx="13248">
                  <c:v>9.6784899999999995E-7</c:v>
                </c:pt>
                <c:pt idx="13249">
                  <c:v>9.7013160000000011E-7</c:v>
                </c:pt>
                <c:pt idx="13250">
                  <c:v>9.7241420000000005E-7</c:v>
                </c:pt>
                <c:pt idx="13251">
                  <c:v>9.7469689999999994E-7</c:v>
                </c:pt>
                <c:pt idx="13252">
                  <c:v>9.7697960000000004E-7</c:v>
                </c:pt>
                <c:pt idx="13253">
                  <c:v>9.7926219999999998E-7</c:v>
                </c:pt>
                <c:pt idx="13254">
                  <c:v>9.8154490000000008E-7</c:v>
                </c:pt>
                <c:pt idx="13255">
                  <c:v>9.8382750000000003E-7</c:v>
                </c:pt>
                <c:pt idx="13256">
                  <c:v>9.8611000000000003E-7</c:v>
                </c:pt>
                <c:pt idx="13257">
                  <c:v>9.8839250000000004E-7</c:v>
                </c:pt>
                <c:pt idx="13258">
                  <c:v>9.9067479999999996E-7</c:v>
                </c:pt>
                <c:pt idx="13259">
                  <c:v>9.9295699999999994E-7</c:v>
                </c:pt>
                <c:pt idx="13260">
                  <c:v>9.9523900000000004E-7</c:v>
                </c:pt>
                <c:pt idx="13261">
                  <c:v>9.9752089999999998E-7</c:v>
                </c:pt>
                <c:pt idx="13262">
                  <c:v>9.998024999999999E-7</c:v>
                </c:pt>
                <c:pt idx="13263">
                  <c:v>1.0020840000000001E-6</c:v>
                </c:pt>
                <c:pt idx="13264">
                  <c:v>9.6104170000000006E-7</c:v>
                </c:pt>
                <c:pt idx="13265">
                  <c:v>9.633195999999999E-7</c:v>
                </c:pt>
                <c:pt idx="13266">
                  <c:v>9.655976000000001E-7</c:v>
                </c:pt>
                <c:pt idx="13267">
                  <c:v>9.6787560000000009E-7</c:v>
                </c:pt>
                <c:pt idx="13268">
                  <c:v>9.7015370000000002E-7</c:v>
                </c:pt>
                <c:pt idx="13269">
                  <c:v>9.724319000000001E-7</c:v>
                </c:pt>
                <c:pt idx="13270">
                  <c:v>9.7471000000000002E-7</c:v>
                </c:pt>
                <c:pt idx="13271">
                  <c:v>9.769882000000001E-7</c:v>
                </c:pt>
                <c:pt idx="13272">
                  <c:v>9.7926630000000003E-7</c:v>
                </c:pt>
                <c:pt idx="13273">
                  <c:v>9.815444999999999E-7</c:v>
                </c:pt>
                <c:pt idx="13274">
                  <c:v>9.838225000000001E-7</c:v>
                </c:pt>
                <c:pt idx="13275">
                  <c:v>9.8610060000000003E-7</c:v>
                </c:pt>
                <c:pt idx="13276">
                  <c:v>9.8837850000000008E-7</c:v>
                </c:pt>
                <c:pt idx="13277">
                  <c:v>9.9065629999999998E-7</c:v>
                </c:pt>
                <c:pt idx="13278">
                  <c:v>9.929339E-7</c:v>
                </c:pt>
                <c:pt idx="13279">
                  <c:v>9.9521150000000002E-7</c:v>
                </c:pt>
                <c:pt idx="13280">
                  <c:v>9.9748880000000001E-7</c:v>
                </c:pt>
                <c:pt idx="13281">
                  <c:v>9.9976589999999991E-7</c:v>
                </c:pt>
                <c:pt idx="13282">
                  <c:v>1.002043E-6</c:v>
                </c:pt>
                <c:pt idx="13283">
                  <c:v>9.6106309999999997E-7</c:v>
                </c:pt>
                <c:pt idx="13284">
                  <c:v>9.6333659999999994E-7</c:v>
                </c:pt>
                <c:pt idx="13285">
                  <c:v>9.6561030000000001E-7</c:v>
                </c:pt>
                <c:pt idx="13286">
                  <c:v>9.6788389999999992E-7</c:v>
                </c:pt>
                <c:pt idx="13287">
                  <c:v>9.7015759999999998E-7</c:v>
                </c:pt>
                <c:pt idx="13288">
                  <c:v>9.7243139999999998E-7</c:v>
                </c:pt>
                <c:pt idx="13289">
                  <c:v>9.7470519999999998E-7</c:v>
                </c:pt>
                <c:pt idx="13290">
                  <c:v>9.7697890000000004E-7</c:v>
                </c:pt>
                <c:pt idx="13291">
                  <c:v>9.7925270000000004E-7</c:v>
                </c:pt>
                <c:pt idx="13292">
                  <c:v>9.8152650000000004E-7</c:v>
                </c:pt>
                <c:pt idx="13293">
                  <c:v>9.838002000000001E-7</c:v>
                </c:pt>
                <c:pt idx="13294">
                  <c:v>9.8607380000000001E-7</c:v>
                </c:pt>
                <c:pt idx="13295">
                  <c:v>9.8834729999999998E-7</c:v>
                </c:pt>
                <c:pt idx="13296">
                  <c:v>9.9062079999999995E-7</c:v>
                </c:pt>
                <c:pt idx="13297">
                  <c:v>9.9289410000000004E-7</c:v>
                </c:pt>
                <c:pt idx="13298">
                  <c:v>9.9516720000000004E-7</c:v>
                </c:pt>
                <c:pt idx="13299">
                  <c:v>9.9744019999999989E-7</c:v>
                </c:pt>
                <c:pt idx="13300">
                  <c:v>9.9971289999999993E-7</c:v>
                </c:pt>
                <c:pt idx="13301">
                  <c:v>1.0019849999999999E-6</c:v>
                </c:pt>
                <c:pt idx="13302">
                  <c:v>9.6100949999999993E-7</c:v>
                </c:pt>
                <c:pt idx="13303">
                  <c:v>9.6327869999999998E-7</c:v>
                </c:pt>
                <c:pt idx="13304">
                  <c:v>9.6554799999999996E-7</c:v>
                </c:pt>
                <c:pt idx="13305">
                  <c:v>9.6781729999999994E-7</c:v>
                </c:pt>
                <c:pt idx="13306">
                  <c:v>9.7008659999999992E-7</c:v>
                </c:pt>
                <c:pt idx="13307">
                  <c:v>9.7235600000000005E-7</c:v>
                </c:pt>
                <c:pt idx="13308">
                  <c:v>9.7462539999999998E-7</c:v>
                </c:pt>
                <c:pt idx="13309">
                  <c:v>9.768947999999999E-7</c:v>
                </c:pt>
                <c:pt idx="13310">
                  <c:v>9.7916429999999997E-7</c:v>
                </c:pt>
                <c:pt idx="13311">
                  <c:v>9.814337000000001E-7</c:v>
                </c:pt>
                <c:pt idx="13312">
                  <c:v>9.8370300000000008E-7</c:v>
                </c:pt>
                <c:pt idx="13313">
                  <c:v>9.8597230000000007E-7</c:v>
                </c:pt>
                <c:pt idx="13314">
                  <c:v>9.882414999999999E-7</c:v>
                </c:pt>
                <c:pt idx="13315">
                  <c:v>9.9051069999999994E-7</c:v>
                </c:pt>
                <c:pt idx="13316">
                  <c:v>9.9277959999999995E-7</c:v>
                </c:pt>
                <c:pt idx="13317">
                  <c:v>9.9504840000000003E-7</c:v>
                </c:pt>
                <c:pt idx="13318">
                  <c:v>9.9731700000000001E-7</c:v>
                </c:pt>
                <c:pt idx="13319">
                  <c:v>9.995853999999999E-7</c:v>
                </c:pt>
                <c:pt idx="13320">
                  <c:v>1.0018540000000001E-6</c:v>
                </c:pt>
                <c:pt idx="13321">
                  <c:v>9.6087800000000001E-7</c:v>
                </c:pt>
                <c:pt idx="13322">
                  <c:v>9.6314289999999991E-7</c:v>
                </c:pt>
                <c:pt idx="13323">
                  <c:v>9.6540780000000003E-7</c:v>
                </c:pt>
                <c:pt idx="13324">
                  <c:v>9.6767269999999993E-7</c:v>
                </c:pt>
                <c:pt idx="13325">
                  <c:v>9.6993769999999998E-7</c:v>
                </c:pt>
                <c:pt idx="13326">
                  <c:v>9.7220270000000004E-7</c:v>
                </c:pt>
                <c:pt idx="13327">
                  <c:v>9.7446770000000009E-7</c:v>
                </c:pt>
                <c:pt idx="13328">
                  <c:v>9.7673269999999993E-7</c:v>
                </c:pt>
                <c:pt idx="13329">
                  <c:v>9.7899769999999999E-7</c:v>
                </c:pt>
                <c:pt idx="13330">
                  <c:v>9.8126270000000004E-7</c:v>
                </c:pt>
                <c:pt idx="13331">
                  <c:v>9.8352770000000009E-7</c:v>
                </c:pt>
                <c:pt idx="13332">
                  <c:v>9.857926E-7</c:v>
                </c:pt>
                <c:pt idx="13333">
                  <c:v>9.8805739999999996E-7</c:v>
                </c:pt>
                <c:pt idx="13334">
                  <c:v>9.9032209999999998E-7</c:v>
                </c:pt>
                <c:pt idx="13335">
                  <c:v>9.9258659999999992E-7</c:v>
                </c:pt>
                <c:pt idx="13336">
                  <c:v>9.9485099999999991E-7</c:v>
                </c:pt>
                <c:pt idx="13337">
                  <c:v>9.9711520000000003E-7</c:v>
                </c:pt>
                <c:pt idx="13338">
                  <c:v>9.9937920000000006E-7</c:v>
                </c:pt>
                <c:pt idx="13339">
                  <c:v>1.001643E-6</c:v>
                </c:pt>
                <c:pt idx="13340">
                  <c:v>9.6070330000000008E-7</c:v>
                </c:pt>
                <c:pt idx="13341">
                  <c:v>9.6296369999999996E-7</c:v>
                </c:pt>
                <c:pt idx="13342">
                  <c:v>9.652242E-7</c:v>
                </c:pt>
                <c:pt idx="13343">
                  <c:v>9.6748470000000003E-7</c:v>
                </c:pt>
                <c:pt idx="13344">
                  <c:v>9.6974520000000007E-7</c:v>
                </c:pt>
                <c:pt idx="13345">
                  <c:v>9.7200580000000004E-7</c:v>
                </c:pt>
                <c:pt idx="13346">
                  <c:v>9.7426640000000002E-7</c:v>
                </c:pt>
                <c:pt idx="13347">
                  <c:v>9.7652699999999999E-7</c:v>
                </c:pt>
                <c:pt idx="13348">
                  <c:v>9.7878769999999991E-7</c:v>
                </c:pt>
                <c:pt idx="13349">
                  <c:v>9.8104830000000009E-7</c:v>
                </c:pt>
                <c:pt idx="13350">
                  <c:v>9.8330879999999992E-7</c:v>
                </c:pt>
                <c:pt idx="13351">
                  <c:v>9.8556929999999995E-7</c:v>
                </c:pt>
                <c:pt idx="13352">
                  <c:v>9.8782970000000005E-7</c:v>
                </c:pt>
                <c:pt idx="13353">
                  <c:v>9.9008999999999999E-7</c:v>
                </c:pt>
                <c:pt idx="13354">
                  <c:v>9.923502E-7</c:v>
                </c:pt>
                <c:pt idx="13355">
                  <c:v>9.9461019999999992E-7</c:v>
                </c:pt>
                <c:pt idx="13356">
                  <c:v>9.9686999999999995E-7</c:v>
                </c:pt>
                <c:pt idx="13357">
                  <c:v>9.991295999999999E-7</c:v>
                </c:pt>
                <c:pt idx="13358">
                  <c:v>1.001389E-6</c:v>
                </c:pt>
                <c:pt idx="13359">
                  <c:v>9.6045189999999996E-7</c:v>
                </c:pt>
                <c:pt idx="13360">
                  <c:v>9.6270789999999998E-7</c:v>
                </c:pt>
                <c:pt idx="13361">
                  <c:v>9.6496389999999999E-7</c:v>
                </c:pt>
                <c:pt idx="13362">
                  <c:v>9.6721999999999995E-7</c:v>
                </c:pt>
                <c:pt idx="13363">
                  <c:v>9.694760999999999E-7</c:v>
                </c:pt>
                <c:pt idx="13364">
                  <c:v>9.7173230000000001E-7</c:v>
                </c:pt>
                <c:pt idx="13365">
                  <c:v>9.7398849999999991E-7</c:v>
                </c:pt>
                <c:pt idx="13366">
                  <c:v>9.7624470000000001E-7</c:v>
                </c:pt>
                <c:pt idx="13367">
                  <c:v>9.7850089999999991E-7</c:v>
                </c:pt>
                <c:pt idx="13368">
                  <c:v>9.8075710000000002E-7</c:v>
                </c:pt>
                <c:pt idx="13369">
                  <c:v>9.8301319999999997E-7</c:v>
                </c:pt>
                <c:pt idx="13370">
                  <c:v>9.8526929999999993E-7</c:v>
                </c:pt>
                <c:pt idx="13371">
                  <c:v>9.8752520000000001E-7</c:v>
                </c:pt>
                <c:pt idx="13372">
                  <c:v>9.8978110000000009E-7</c:v>
                </c:pt>
                <c:pt idx="13373">
                  <c:v>9.9203680000000007E-7</c:v>
                </c:pt>
                <c:pt idx="13374">
                  <c:v>9.9429229999999997E-7</c:v>
                </c:pt>
                <c:pt idx="13375">
                  <c:v>9.9654769999999993E-7</c:v>
                </c:pt>
                <c:pt idx="13376">
                  <c:v>9.9880290000000001E-7</c:v>
                </c:pt>
                <c:pt idx="13377">
                  <c:v>1.0010579999999999E-6</c:v>
                </c:pt>
                <c:pt idx="13378">
                  <c:v>9.6015609999999992E-7</c:v>
                </c:pt>
                <c:pt idx="13379">
                  <c:v>9.6240770000000007E-7</c:v>
                </c:pt>
                <c:pt idx="13380">
                  <c:v>9.6465930000000001E-7</c:v>
                </c:pt>
                <c:pt idx="13381">
                  <c:v>9.6691089999999995E-7</c:v>
                </c:pt>
                <c:pt idx="13382">
                  <c:v>9.691625000000001E-7</c:v>
                </c:pt>
                <c:pt idx="13383">
                  <c:v>9.7141419999999998E-7</c:v>
                </c:pt>
                <c:pt idx="13384">
                  <c:v>9.7366590000000007E-7</c:v>
                </c:pt>
                <c:pt idx="13385">
                  <c:v>9.759175E-7</c:v>
                </c:pt>
                <c:pt idx="13386">
                  <c:v>9.7816920000000009E-7</c:v>
                </c:pt>
                <c:pt idx="13387">
                  <c:v>9.8042089999999997E-7</c:v>
                </c:pt>
                <c:pt idx="13388">
                  <c:v>9.8267249999999991E-7</c:v>
                </c:pt>
                <c:pt idx="13389">
                  <c:v>9.8492410000000006E-7</c:v>
                </c:pt>
                <c:pt idx="13390">
                  <c:v>9.871754999999999E-7</c:v>
                </c:pt>
                <c:pt idx="13391">
                  <c:v>9.8942680000000003E-7</c:v>
                </c:pt>
                <c:pt idx="13392">
                  <c:v>9.9167809999999993E-7</c:v>
                </c:pt>
                <c:pt idx="13393">
                  <c:v>9.9392910000000002E-7</c:v>
                </c:pt>
                <c:pt idx="13394">
                  <c:v>9.9617999999999996E-7</c:v>
                </c:pt>
                <c:pt idx="13395">
                  <c:v>9.9843060000000009E-7</c:v>
                </c:pt>
                <c:pt idx="13396">
                  <c:v>1.0006809999999999E-6</c:v>
                </c:pt>
                <c:pt idx="13397">
                  <c:v>9.5987570000000006E-7</c:v>
                </c:pt>
                <c:pt idx="13398">
                  <c:v>9.6212279999999998E-7</c:v>
                </c:pt>
                <c:pt idx="13399">
                  <c:v>9.6437000000000005E-7</c:v>
                </c:pt>
                <c:pt idx="13400">
                  <c:v>9.6661730000000006E-7</c:v>
                </c:pt>
                <c:pt idx="13401">
                  <c:v>9.6886449999999992E-7</c:v>
                </c:pt>
                <c:pt idx="13402">
                  <c:v>9.7111179999999993E-7</c:v>
                </c:pt>
                <c:pt idx="13403">
                  <c:v>9.7335909999999994E-7</c:v>
                </c:pt>
                <c:pt idx="13404">
                  <c:v>9.756065000000001E-7</c:v>
                </c:pt>
                <c:pt idx="13405">
                  <c:v>9.778537999999999E-7</c:v>
                </c:pt>
                <c:pt idx="13406">
                  <c:v>9.8010120000000006E-7</c:v>
                </c:pt>
                <c:pt idx="13407">
                  <c:v>9.8234839999999992E-7</c:v>
                </c:pt>
                <c:pt idx="13408">
                  <c:v>9.8459559999999999E-7</c:v>
                </c:pt>
                <c:pt idx="13409">
                  <c:v>9.8684269999999991E-7</c:v>
                </c:pt>
                <c:pt idx="13410">
                  <c:v>9.890897000000001E-7</c:v>
                </c:pt>
                <c:pt idx="13411">
                  <c:v>9.9133659999999993E-7</c:v>
                </c:pt>
                <c:pt idx="13412">
                  <c:v>9.9358330000000009E-7</c:v>
                </c:pt>
                <c:pt idx="13413">
                  <c:v>9.9582979999999995E-7</c:v>
                </c:pt>
                <c:pt idx="13414">
                  <c:v>9.9807609999999994E-7</c:v>
                </c:pt>
                <c:pt idx="13415">
                  <c:v>1.0003219999999999E-6</c:v>
                </c:pt>
                <c:pt idx="13416">
                  <c:v>9.5955440000000007E-7</c:v>
                </c:pt>
                <c:pt idx="13417">
                  <c:v>9.6179720000000006E-7</c:v>
                </c:pt>
                <c:pt idx="13418">
                  <c:v>9.6404000000000005E-7</c:v>
                </c:pt>
                <c:pt idx="13419">
                  <c:v>9.6628289999999998E-7</c:v>
                </c:pt>
                <c:pt idx="13420">
                  <c:v>9.6852579999999991E-7</c:v>
                </c:pt>
                <c:pt idx="13421">
                  <c:v>9.7076870000000005E-7</c:v>
                </c:pt>
                <c:pt idx="13422">
                  <c:v>9.7301159999999998E-7</c:v>
                </c:pt>
                <c:pt idx="13423">
                  <c:v>9.7525460000000006E-7</c:v>
                </c:pt>
                <c:pt idx="13424">
                  <c:v>9.774975E-7</c:v>
                </c:pt>
                <c:pt idx="13425">
                  <c:v>9.7974039999999993E-7</c:v>
                </c:pt>
                <c:pt idx="13426">
                  <c:v>9.8198330000000007E-7</c:v>
                </c:pt>
                <c:pt idx="13427">
                  <c:v>9.8422610000000006E-7</c:v>
                </c:pt>
                <c:pt idx="13428">
                  <c:v>9.864687999999999E-7</c:v>
                </c:pt>
                <c:pt idx="13429">
                  <c:v>9.8871140000000001E-7</c:v>
                </c:pt>
                <c:pt idx="13430">
                  <c:v>9.9095380000000004E-7</c:v>
                </c:pt>
                <c:pt idx="13431">
                  <c:v>9.9319609999999991E-7</c:v>
                </c:pt>
                <c:pt idx="13432">
                  <c:v>9.954381999999999E-7</c:v>
                </c:pt>
                <c:pt idx="13433">
                  <c:v>9.9768000000000008E-7</c:v>
                </c:pt>
                <c:pt idx="13434">
                  <c:v>9.999217000000001E-7</c:v>
                </c:pt>
                <c:pt idx="13435">
                  <c:v>1.0021629999999999E-6</c:v>
                </c:pt>
                <c:pt idx="13436">
                  <c:v>9.6091189999999995E-7</c:v>
                </c:pt>
                <c:pt idx="13437">
                  <c:v>9.6314979999999995E-7</c:v>
                </c:pt>
                <c:pt idx="13438">
                  <c:v>9.653877999999999E-7</c:v>
                </c:pt>
                <c:pt idx="13439">
                  <c:v>9.6762580000000005E-7</c:v>
                </c:pt>
                <c:pt idx="13440">
                  <c:v>9.698638E-7</c:v>
                </c:pt>
                <c:pt idx="13441">
                  <c:v>9.7210190000000009E-7</c:v>
                </c:pt>
                <c:pt idx="13442">
                  <c:v>9.7433990000000004E-7</c:v>
                </c:pt>
                <c:pt idx="13443">
                  <c:v>9.7657799999999992E-7</c:v>
                </c:pt>
                <c:pt idx="13444">
                  <c:v>9.7881600000000007E-7</c:v>
                </c:pt>
                <c:pt idx="13445">
                  <c:v>9.8105400000000002E-7</c:v>
                </c:pt>
                <c:pt idx="13446">
                  <c:v>9.8329199999999996E-7</c:v>
                </c:pt>
                <c:pt idx="13447">
                  <c:v>9.8552989999999997E-7</c:v>
                </c:pt>
                <c:pt idx="13448">
                  <c:v>9.8776770000000003E-7</c:v>
                </c:pt>
                <c:pt idx="13449">
                  <c:v>9.9000539999999995E-7</c:v>
                </c:pt>
                <c:pt idx="13450">
                  <c:v>9.9224299999999992E-7</c:v>
                </c:pt>
                <c:pt idx="13451">
                  <c:v>9.9448040000000002E-7</c:v>
                </c:pt>
                <c:pt idx="13452">
                  <c:v>9.9671769999999996E-7</c:v>
                </c:pt>
                <c:pt idx="13453">
                  <c:v>9.9895470000000009E-7</c:v>
                </c:pt>
                <c:pt idx="13454">
                  <c:v>1.001192E-6</c:v>
                </c:pt>
                <c:pt idx="13455">
                  <c:v>9.6016399999999999E-7</c:v>
                </c:pt>
                <c:pt idx="13456">
                  <c:v>9.6239749999999992E-7</c:v>
                </c:pt>
                <c:pt idx="13457">
                  <c:v>9.6463100000000006E-7</c:v>
                </c:pt>
                <c:pt idx="13458">
                  <c:v>9.6686449999999998E-7</c:v>
                </c:pt>
                <c:pt idx="13459">
                  <c:v>9.6909799999999991E-7</c:v>
                </c:pt>
                <c:pt idx="13460">
                  <c:v>9.7133159999999998E-7</c:v>
                </c:pt>
                <c:pt idx="13461">
                  <c:v>9.7356520000000006E-7</c:v>
                </c:pt>
                <c:pt idx="13462">
                  <c:v>9.7579879999999992E-7</c:v>
                </c:pt>
                <c:pt idx="13463">
                  <c:v>9.7803249999999994E-7</c:v>
                </c:pt>
                <c:pt idx="13464">
                  <c:v>9.8026610000000002E-7</c:v>
                </c:pt>
                <c:pt idx="13465">
                  <c:v>9.8249959999999994E-7</c:v>
                </c:pt>
                <c:pt idx="13466">
                  <c:v>9.8473310000000008E-7</c:v>
                </c:pt>
                <c:pt idx="13467">
                  <c:v>9.8696639999999991E-7</c:v>
                </c:pt>
                <c:pt idx="13468">
                  <c:v>9.8919969999999996E-7</c:v>
                </c:pt>
                <c:pt idx="13469">
                  <c:v>9.9143279999999992E-7</c:v>
                </c:pt>
                <c:pt idx="13470">
                  <c:v>9.936657E-7</c:v>
                </c:pt>
                <c:pt idx="13471">
                  <c:v>9.9589849999999992E-7</c:v>
                </c:pt>
                <c:pt idx="13472">
                  <c:v>9.9813109999999997E-7</c:v>
                </c:pt>
                <c:pt idx="13473">
                  <c:v>1.000363E-6</c:v>
                </c:pt>
                <c:pt idx="13474">
                  <c:v>9.595167000000001E-7</c:v>
                </c:pt>
                <c:pt idx="13475">
                  <c:v>9.6174579999999995E-7</c:v>
                </c:pt>
                <c:pt idx="13476">
                  <c:v>9.6397490000000001E-7</c:v>
                </c:pt>
                <c:pt idx="13477">
                  <c:v>9.6620400000000007E-7</c:v>
                </c:pt>
                <c:pt idx="13478">
                  <c:v>9.6843320000000006E-7</c:v>
                </c:pt>
                <c:pt idx="13479">
                  <c:v>9.7066240000000006E-7</c:v>
                </c:pt>
                <c:pt idx="13480">
                  <c:v>9.7289160000000006E-7</c:v>
                </c:pt>
                <c:pt idx="13481">
                  <c:v>9.7512080000000006E-7</c:v>
                </c:pt>
                <c:pt idx="13482">
                  <c:v>9.7735000000000005E-7</c:v>
                </c:pt>
                <c:pt idx="13483">
                  <c:v>9.7957920000000005E-7</c:v>
                </c:pt>
                <c:pt idx="13484">
                  <c:v>9.8180840000000005E-7</c:v>
                </c:pt>
                <c:pt idx="13485">
                  <c:v>9.8403739999999995E-7</c:v>
                </c:pt>
                <c:pt idx="13486">
                  <c:v>9.8626650000000001E-7</c:v>
                </c:pt>
                <c:pt idx="13487">
                  <c:v>9.8849530000000004E-7</c:v>
                </c:pt>
                <c:pt idx="13488">
                  <c:v>9.9072410000000007E-7</c:v>
                </c:pt>
                <c:pt idx="13489">
                  <c:v>9.9295270000000001E-7</c:v>
                </c:pt>
                <c:pt idx="13490">
                  <c:v>9.9518110000000007E-7</c:v>
                </c:pt>
                <c:pt idx="13491">
                  <c:v>9.9740930000000004E-7</c:v>
                </c:pt>
                <c:pt idx="13492">
                  <c:v>9.9963729999999992E-7</c:v>
                </c:pt>
                <c:pt idx="13493">
                  <c:v>1.001865E-6</c:v>
                </c:pt>
                <c:pt idx="13494">
                  <c:v>9.6065980000000004E-7</c:v>
                </c:pt>
                <c:pt idx="13495">
                  <c:v>9.6288429999999993E-7</c:v>
                </c:pt>
                <c:pt idx="13496">
                  <c:v>9.6510870000000009E-7</c:v>
                </c:pt>
                <c:pt idx="13497">
                  <c:v>9.6733319999999998E-7</c:v>
                </c:pt>
                <c:pt idx="13498">
                  <c:v>9.6955759999999993E-7</c:v>
                </c:pt>
                <c:pt idx="13499">
                  <c:v>9.7178210000000003E-7</c:v>
                </c:pt>
                <c:pt idx="13500">
                  <c:v>9.7400659999999992E-7</c:v>
                </c:pt>
                <c:pt idx="13501">
                  <c:v>9.7623110000000002E-7</c:v>
                </c:pt>
                <c:pt idx="13502">
                  <c:v>9.7845559999999991E-7</c:v>
                </c:pt>
                <c:pt idx="13503">
                  <c:v>9.8068010000000001E-7</c:v>
                </c:pt>
                <c:pt idx="13504">
                  <c:v>9.8290449999999996E-7</c:v>
                </c:pt>
                <c:pt idx="13505">
                  <c:v>9.8512889999999991E-7</c:v>
                </c:pt>
                <c:pt idx="13506">
                  <c:v>9.8735309999999998E-7</c:v>
                </c:pt>
                <c:pt idx="13507">
                  <c:v>9.8957730000000005E-7</c:v>
                </c:pt>
                <c:pt idx="13508">
                  <c:v>9.9180130000000003E-7</c:v>
                </c:pt>
                <c:pt idx="13509">
                  <c:v>9.9402509999999992E-7</c:v>
                </c:pt>
                <c:pt idx="13510">
                  <c:v>9.9624869999999993E-7</c:v>
                </c:pt>
                <c:pt idx="13511">
                  <c:v>9.9847210000000007E-7</c:v>
                </c:pt>
                <c:pt idx="13512">
                  <c:v>1.0006950000000001E-6</c:v>
                </c:pt>
                <c:pt idx="13513">
                  <c:v>9.5968930000000004E-7</c:v>
                </c:pt>
                <c:pt idx="13514">
                  <c:v>9.6190910000000003E-7</c:v>
                </c:pt>
                <c:pt idx="13515">
                  <c:v>9.6412890000000002E-7</c:v>
                </c:pt>
                <c:pt idx="13516">
                  <c:v>9.6634879999999996E-7</c:v>
                </c:pt>
                <c:pt idx="13517">
                  <c:v>9.685687000000001E-7</c:v>
                </c:pt>
                <c:pt idx="13518">
                  <c:v>9.7078860000000003E-7</c:v>
                </c:pt>
                <c:pt idx="13519">
                  <c:v>9.730085999999999E-7</c:v>
                </c:pt>
                <c:pt idx="13520">
                  <c:v>9.7522850000000004E-7</c:v>
                </c:pt>
                <c:pt idx="13521">
                  <c:v>9.7744849999999991E-7</c:v>
                </c:pt>
                <c:pt idx="13522">
                  <c:v>9.7966840000000006E-7</c:v>
                </c:pt>
                <c:pt idx="13523">
                  <c:v>9.8188829999999999E-7</c:v>
                </c:pt>
                <c:pt idx="13524">
                  <c:v>9.8410809999999998E-7</c:v>
                </c:pt>
                <c:pt idx="13525">
                  <c:v>9.8632780000000003E-7</c:v>
                </c:pt>
                <c:pt idx="13526">
                  <c:v>9.8854750000000008E-7</c:v>
                </c:pt>
                <c:pt idx="13527">
                  <c:v>9.9076700000000005E-7</c:v>
                </c:pt>
                <c:pt idx="13528">
                  <c:v>9.9298629999999992E-7</c:v>
                </c:pt>
                <c:pt idx="13529">
                  <c:v>9.9520550000000006E-7</c:v>
                </c:pt>
                <c:pt idx="13530">
                  <c:v>9.9742439999999997E-7</c:v>
                </c:pt>
                <c:pt idx="13531">
                  <c:v>9.9964319999999993E-7</c:v>
                </c:pt>
                <c:pt idx="13532">
                  <c:v>1.0018619999999999E-6</c:v>
                </c:pt>
                <c:pt idx="13533">
                  <c:v>9.6065269999999991E-7</c:v>
                </c:pt>
                <c:pt idx="13534">
                  <c:v>9.6286789999999994E-7</c:v>
                </c:pt>
                <c:pt idx="13535">
                  <c:v>9.6508319999999992E-7</c:v>
                </c:pt>
                <c:pt idx="13536">
                  <c:v>9.672985000000001E-7</c:v>
                </c:pt>
                <c:pt idx="13537">
                  <c:v>9.6951380000000008E-7</c:v>
                </c:pt>
                <c:pt idx="13538">
                  <c:v>9.7172919999999999E-7</c:v>
                </c:pt>
                <c:pt idx="13539">
                  <c:v>9.739445999999999E-7</c:v>
                </c:pt>
                <c:pt idx="13540">
                  <c:v>9.7616000000000003E-7</c:v>
                </c:pt>
                <c:pt idx="13541">
                  <c:v>9.783753E-7</c:v>
                </c:pt>
                <c:pt idx="13542">
                  <c:v>9.8059069999999991E-7</c:v>
                </c:pt>
                <c:pt idx="13543">
                  <c:v>9.828060000000001E-7</c:v>
                </c:pt>
                <c:pt idx="13544">
                  <c:v>9.8502119999999992E-7</c:v>
                </c:pt>
                <c:pt idx="13545">
                  <c:v>9.8723630000000002E-7</c:v>
                </c:pt>
                <c:pt idx="13546">
                  <c:v>9.894513999999999E-7</c:v>
                </c:pt>
                <c:pt idx="13547">
                  <c:v>9.9166619999999997E-7</c:v>
                </c:pt>
                <c:pt idx="13548">
                  <c:v>9.9388100000000003E-7</c:v>
                </c:pt>
                <c:pt idx="13549">
                  <c:v>9.9609560000000001E-7</c:v>
                </c:pt>
                <c:pt idx="13550">
                  <c:v>9.9830989999999995E-7</c:v>
                </c:pt>
                <c:pt idx="13551">
                  <c:v>1.000524E-6</c:v>
                </c:pt>
                <c:pt idx="13552">
                  <c:v>9.5952340000000006E-7</c:v>
                </c:pt>
                <c:pt idx="13553">
                  <c:v>9.6173410000000007E-7</c:v>
                </c:pt>
                <c:pt idx="13554">
                  <c:v>9.6394480000000009E-7</c:v>
                </c:pt>
                <c:pt idx="13555">
                  <c:v>9.6615560000000004E-7</c:v>
                </c:pt>
                <c:pt idx="13556">
                  <c:v>9.6836649999999994E-7</c:v>
                </c:pt>
                <c:pt idx="13557">
                  <c:v>9.7057730000000011E-7</c:v>
                </c:pt>
                <c:pt idx="13558">
                  <c:v>9.727882E-7</c:v>
                </c:pt>
                <c:pt idx="13559">
                  <c:v>9.7499910000000011E-7</c:v>
                </c:pt>
                <c:pt idx="13560">
                  <c:v>9.7721009999999994E-7</c:v>
                </c:pt>
                <c:pt idx="13561">
                  <c:v>9.7942100000000005E-7</c:v>
                </c:pt>
                <c:pt idx="13562">
                  <c:v>9.816318E-7</c:v>
                </c:pt>
                <c:pt idx="13563">
                  <c:v>9.8384259999999996E-7</c:v>
                </c:pt>
                <c:pt idx="13564">
                  <c:v>9.8605329999999997E-7</c:v>
                </c:pt>
                <c:pt idx="13565">
                  <c:v>9.8826390000000005E-7</c:v>
                </c:pt>
                <c:pt idx="13566">
                  <c:v>9.9047430000000004E-7</c:v>
                </c:pt>
                <c:pt idx="13567">
                  <c:v>9.9268460000000008E-7</c:v>
                </c:pt>
                <c:pt idx="13568">
                  <c:v>9.9489470000000004E-7</c:v>
                </c:pt>
                <c:pt idx="13569">
                  <c:v>9.9710459999999991E-7</c:v>
                </c:pt>
                <c:pt idx="13570">
                  <c:v>9.9931419999999996E-7</c:v>
                </c:pt>
                <c:pt idx="13571">
                  <c:v>1.0015240000000001E-6</c:v>
                </c:pt>
                <c:pt idx="13572">
                  <c:v>9.6032070000000006E-7</c:v>
                </c:pt>
                <c:pt idx="13573">
                  <c:v>9.6252679999999991E-7</c:v>
                </c:pt>
                <c:pt idx="13574">
                  <c:v>9.6473299999999991E-7</c:v>
                </c:pt>
                <c:pt idx="13575">
                  <c:v>9.6693909999999997E-7</c:v>
                </c:pt>
                <c:pt idx="13576">
                  <c:v>9.6914529999999996E-7</c:v>
                </c:pt>
                <c:pt idx="13577">
                  <c:v>9.7135149999999996E-7</c:v>
                </c:pt>
                <c:pt idx="13578">
                  <c:v>9.735577999999999E-7</c:v>
                </c:pt>
                <c:pt idx="13579">
                  <c:v>9.757639999999999E-7</c:v>
                </c:pt>
                <c:pt idx="13580">
                  <c:v>9.7797030000000004E-7</c:v>
                </c:pt>
                <c:pt idx="13581">
                  <c:v>9.8017650000000004E-7</c:v>
                </c:pt>
                <c:pt idx="13582">
                  <c:v>9.8238270000000004E-7</c:v>
                </c:pt>
                <c:pt idx="13583">
                  <c:v>9.845888000000001E-7</c:v>
                </c:pt>
                <c:pt idx="13584">
                  <c:v>9.8679480000000001E-7</c:v>
                </c:pt>
                <c:pt idx="13585">
                  <c:v>9.8900069999999997E-7</c:v>
                </c:pt>
                <c:pt idx="13586">
                  <c:v>9.912065E-7</c:v>
                </c:pt>
                <c:pt idx="13587">
                  <c:v>9.9341209999999994E-7</c:v>
                </c:pt>
                <c:pt idx="13588">
                  <c:v>9.9561759999999994E-7</c:v>
                </c:pt>
                <c:pt idx="13589">
                  <c:v>9.9782279999999991E-7</c:v>
                </c:pt>
                <c:pt idx="13590">
                  <c:v>1.0000280000000001E-6</c:v>
                </c:pt>
                <c:pt idx="13591">
                  <c:v>9.5909349999999998E-7</c:v>
                </c:pt>
                <c:pt idx="13592">
                  <c:v>9.6129510000000002E-7</c:v>
                </c:pt>
                <c:pt idx="13593">
                  <c:v>9.634968E-7</c:v>
                </c:pt>
                <c:pt idx="13594">
                  <c:v>9.6569859999999992E-7</c:v>
                </c:pt>
                <c:pt idx="13595">
                  <c:v>9.679002999999999E-7</c:v>
                </c:pt>
                <c:pt idx="13596">
                  <c:v>9.7010210000000003E-7</c:v>
                </c:pt>
                <c:pt idx="13597">
                  <c:v>9.7230389999999995E-7</c:v>
                </c:pt>
                <c:pt idx="13598">
                  <c:v>9.7450570000000008E-7</c:v>
                </c:pt>
                <c:pt idx="13599">
                  <c:v>9.767075E-7</c:v>
                </c:pt>
                <c:pt idx="13600">
                  <c:v>9.7890929999999992E-7</c:v>
                </c:pt>
                <c:pt idx="13601">
                  <c:v>9.811109999999999E-7</c:v>
                </c:pt>
                <c:pt idx="13602">
                  <c:v>9.8331270000000009E-7</c:v>
                </c:pt>
                <c:pt idx="13603">
                  <c:v>9.8551429999999992E-7</c:v>
                </c:pt>
                <c:pt idx="13604">
                  <c:v>9.8771570000000008E-7</c:v>
                </c:pt>
                <c:pt idx="13605">
                  <c:v>9.8991700000000009E-7</c:v>
                </c:pt>
                <c:pt idx="13606">
                  <c:v>9.9211819999999995E-7</c:v>
                </c:pt>
                <c:pt idx="13607">
                  <c:v>9.9431909999999999E-7</c:v>
                </c:pt>
                <c:pt idx="13608">
                  <c:v>9.9651990000000009E-7</c:v>
                </c:pt>
                <c:pt idx="13609">
                  <c:v>9.9872039999999995E-7</c:v>
                </c:pt>
                <c:pt idx="13610">
                  <c:v>1.000921E-6</c:v>
                </c:pt>
                <c:pt idx="13611">
                  <c:v>9.5971969999999999E-7</c:v>
                </c:pt>
                <c:pt idx="13612">
                  <c:v>9.6191649999999998E-7</c:v>
                </c:pt>
                <c:pt idx="13613">
                  <c:v>9.6411329999999998E-7</c:v>
                </c:pt>
                <c:pt idx="13614">
                  <c:v>9.6631019999999991E-7</c:v>
                </c:pt>
                <c:pt idx="13615">
                  <c:v>9.6850710000000005E-7</c:v>
                </c:pt>
                <c:pt idx="13616">
                  <c:v>9.7070399999999998E-7</c:v>
                </c:pt>
                <c:pt idx="13617">
                  <c:v>9.7290100000000006E-7</c:v>
                </c:pt>
                <c:pt idx="13618">
                  <c:v>9.750979E-7</c:v>
                </c:pt>
                <c:pt idx="13619">
                  <c:v>9.7729479999999993E-7</c:v>
                </c:pt>
                <c:pt idx="13620">
                  <c:v>9.7949170000000007E-7</c:v>
                </c:pt>
                <c:pt idx="13621">
                  <c:v>9.816886E-7</c:v>
                </c:pt>
                <c:pt idx="13622">
                  <c:v>9.8388530000000005E-7</c:v>
                </c:pt>
                <c:pt idx="13623">
                  <c:v>9.860819999999999E-7</c:v>
                </c:pt>
                <c:pt idx="13624">
                  <c:v>9.8827850000000007E-7</c:v>
                </c:pt>
                <c:pt idx="13625">
                  <c:v>9.9047500000000003E-7</c:v>
                </c:pt>
                <c:pt idx="13626">
                  <c:v>9.9267129999999991E-7</c:v>
                </c:pt>
                <c:pt idx="13627">
                  <c:v>9.948673999999999E-7</c:v>
                </c:pt>
                <c:pt idx="13628">
                  <c:v>9.9706330000000002E-7</c:v>
                </c:pt>
                <c:pt idx="13629">
                  <c:v>9.992589000000001E-7</c:v>
                </c:pt>
                <c:pt idx="13630">
                  <c:v>1.0014540000000001E-6</c:v>
                </c:pt>
                <c:pt idx="13631">
                  <c:v>9.6023150000000006E-7</c:v>
                </c:pt>
                <c:pt idx="13632">
                  <c:v>9.6242370000000009E-7</c:v>
                </c:pt>
                <c:pt idx="13633">
                  <c:v>9.6461600000000007E-7</c:v>
                </c:pt>
                <c:pt idx="13634">
                  <c:v>9.6680839999999998E-7</c:v>
                </c:pt>
                <c:pt idx="13635">
                  <c:v>9.6900069999999995E-7</c:v>
                </c:pt>
                <c:pt idx="13636">
                  <c:v>9.7119310000000008E-7</c:v>
                </c:pt>
                <c:pt idx="13637">
                  <c:v>9.7338559999999993E-7</c:v>
                </c:pt>
                <c:pt idx="13638">
                  <c:v>9.7557800000000006E-7</c:v>
                </c:pt>
                <c:pt idx="13639">
                  <c:v>9.7777039999999997E-7</c:v>
                </c:pt>
                <c:pt idx="13640">
                  <c:v>9.7996280000000009E-7</c:v>
                </c:pt>
                <c:pt idx="13641">
                  <c:v>9.8215520000000001E-7</c:v>
                </c:pt>
                <c:pt idx="13642">
                  <c:v>9.8434740000000004E-7</c:v>
                </c:pt>
                <c:pt idx="13643">
                  <c:v>9.8653960000000008E-7</c:v>
                </c:pt>
                <c:pt idx="13644">
                  <c:v>9.8873169999999996E-7</c:v>
                </c:pt>
                <c:pt idx="13645">
                  <c:v>9.9092359999999996E-7</c:v>
                </c:pt>
                <c:pt idx="13646">
                  <c:v>9.9311540000000003E-7</c:v>
                </c:pt>
                <c:pt idx="13647">
                  <c:v>9.9530700000000001E-7</c:v>
                </c:pt>
                <c:pt idx="13648">
                  <c:v>9.974984000000001E-7</c:v>
                </c:pt>
                <c:pt idx="13649">
                  <c:v>9.9968949999999996E-7</c:v>
                </c:pt>
                <c:pt idx="13650">
                  <c:v>1.00188E-6</c:v>
                </c:pt>
                <c:pt idx="13651">
                  <c:v>9.6047790000000004E-7</c:v>
                </c:pt>
                <c:pt idx="13652">
                  <c:v>9.6266539999999997E-7</c:v>
                </c:pt>
                <c:pt idx="13653">
                  <c:v>9.6485300000000004E-7</c:v>
                </c:pt>
                <c:pt idx="13654">
                  <c:v>9.6704059999999991E-7</c:v>
                </c:pt>
                <c:pt idx="13655">
                  <c:v>9.6922819999999999E-7</c:v>
                </c:pt>
                <c:pt idx="13656">
                  <c:v>9.7141580000000006E-7</c:v>
                </c:pt>
                <c:pt idx="13657">
                  <c:v>9.7360339999999993E-7</c:v>
                </c:pt>
                <c:pt idx="13658">
                  <c:v>9.7579100000000001E-7</c:v>
                </c:pt>
                <c:pt idx="13659">
                  <c:v>9.7797860000000008E-7</c:v>
                </c:pt>
                <c:pt idx="13660">
                  <c:v>9.8016619999999995E-7</c:v>
                </c:pt>
                <c:pt idx="13661">
                  <c:v>9.8235370000000009E-7</c:v>
                </c:pt>
                <c:pt idx="13662">
                  <c:v>9.8454120000000001E-7</c:v>
                </c:pt>
                <c:pt idx="13663">
                  <c:v>9.867286E-7</c:v>
                </c:pt>
                <c:pt idx="13664">
                  <c:v>9.889157999999999E-7</c:v>
                </c:pt>
                <c:pt idx="13665">
                  <c:v>9.91103E-7</c:v>
                </c:pt>
                <c:pt idx="13666">
                  <c:v>9.9328990000000008E-7</c:v>
                </c:pt>
                <c:pt idx="13667">
                  <c:v>9.9547670000000001E-7</c:v>
                </c:pt>
                <c:pt idx="13668">
                  <c:v>9.9766330000000006E-7</c:v>
                </c:pt>
                <c:pt idx="13669">
                  <c:v>9.9984970000000002E-7</c:v>
                </c:pt>
                <c:pt idx="13670">
                  <c:v>1.002036E-6</c:v>
                </c:pt>
                <c:pt idx="13671">
                  <c:v>9.6057069999999998E-7</c:v>
                </c:pt>
                <c:pt idx="13672">
                  <c:v>9.6275340000000007E-7</c:v>
                </c:pt>
                <c:pt idx="13673">
                  <c:v>9.649362000000001E-7</c:v>
                </c:pt>
                <c:pt idx="13674">
                  <c:v>9.6711889999999997E-7</c:v>
                </c:pt>
                <c:pt idx="13675">
                  <c:v>9.693017E-7</c:v>
                </c:pt>
                <c:pt idx="13676">
                  <c:v>9.7148450000000003E-7</c:v>
                </c:pt>
                <c:pt idx="13677">
                  <c:v>9.7366730000000006E-7</c:v>
                </c:pt>
                <c:pt idx="13678">
                  <c:v>9.7585020000000003E-7</c:v>
                </c:pt>
                <c:pt idx="13679">
                  <c:v>9.780331E-7</c:v>
                </c:pt>
                <c:pt idx="13680">
                  <c:v>9.8021590000000003E-7</c:v>
                </c:pt>
                <c:pt idx="13681">
                  <c:v>9.8239870000000006E-7</c:v>
                </c:pt>
                <c:pt idx="13682">
                  <c:v>9.8458139999999994E-7</c:v>
                </c:pt>
                <c:pt idx="13683">
                  <c:v>9.8676400000000009E-7</c:v>
                </c:pt>
                <c:pt idx="13684">
                  <c:v>9.8894650000000009E-7</c:v>
                </c:pt>
                <c:pt idx="13685">
                  <c:v>9.9112889999999994E-7</c:v>
                </c:pt>
                <c:pt idx="13686">
                  <c:v>9.9331120000000006E-7</c:v>
                </c:pt>
                <c:pt idx="13687">
                  <c:v>9.9549319999999994E-7</c:v>
                </c:pt>
                <c:pt idx="13688">
                  <c:v>9.9767510000000009E-7</c:v>
                </c:pt>
                <c:pt idx="13689">
                  <c:v>9.998567E-7</c:v>
                </c:pt>
                <c:pt idx="13690">
                  <c:v>1.0020380000000001E-6</c:v>
                </c:pt>
                <c:pt idx="13691">
                  <c:v>9.606216999999999E-7</c:v>
                </c:pt>
                <c:pt idx="13692">
                  <c:v>9.6279980000000003E-7</c:v>
                </c:pt>
                <c:pt idx="13693">
                  <c:v>9.6497799999999989E-7</c:v>
                </c:pt>
                <c:pt idx="13694">
                  <c:v>9.6715610000000003E-7</c:v>
                </c:pt>
                <c:pt idx="13695">
                  <c:v>9.693343000000001E-7</c:v>
                </c:pt>
                <c:pt idx="13696">
                  <c:v>9.715125999999999E-7</c:v>
                </c:pt>
                <c:pt idx="13697">
                  <c:v>9.7369079999999997E-7</c:v>
                </c:pt>
                <c:pt idx="13698">
                  <c:v>9.7586909999999998E-7</c:v>
                </c:pt>
                <c:pt idx="13699">
                  <c:v>9.7804730000000005E-7</c:v>
                </c:pt>
                <c:pt idx="13700">
                  <c:v>9.8022549999999991E-7</c:v>
                </c:pt>
                <c:pt idx="13701">
                  <c:v>9.8240360000000004E-7</c:v>
                </c:pt>
                <c:pt idx="13702">
                  <c:v>9.8458169999999997E-7</c:v>
                </c:pt>
                <c:pt idx="13703">
                  <c:v>9.8675969999999995E-7</c:v>
                </c:pt>
                <c:pt idx="13704">
                  <c:v>9.8893750000000005E-7</c:v>
                </c:pt>
                <c:pt idx="13705">
                  <c:v>9.911152E-7</c:v>
                </c:pt>
                <c:pt idx="13706">
                  <c:v>9.9329280000000001E-7</c:v>
                </c:pt>
                <c:pt idx="13707">
                  <c:v>9.954701E-7</c:v>
                </c:pt>
                <c:pt idx="13708">
                  <c:v>9.9764730000000004E-7</c:v>
                </c:pt>
                <c:pt idx="13709">
                  <c:v>9.998243E-7</c:v>
                </c:pt>
                <c:pt idx="13710">
                  <c:v>1.0020009999999999E-6</c:v>
                </c:pt>
                <c:pt idx="13711">
                  <c:v>9.6060550000000001E-7</c:v>
                </c:pt>
                <c:pt idx="13712">
                  <c:v>9.6277899999999997E-7</c:v>
                </c:pt>
                <c:pt idx="13713">
                  <c:v>9.6495249999999993E-7</c:v>
                </c:pt>
                <c:pt idx="13714">
                  <c:v>9.6712599999999989E-7</c:v>
                </c:pt>
                <c:pt idx="13715">
                  <c:v>9.6929960000000001E-7</c:v>
                </c:pt>
                <c:pt idx="13716">
                  <c:v>9.7147319999999991E-7</c:v>
                </c:pt>
                <c:pt idx="13717">
                  <c:v>9.7364680000000003E-7</c:v>
                </c:pt>
                <c:pt idx="13718">
                  <c:v>9.7582039999999993E-7</c:v>
                </c:pt>
                <c:pt idx="13719">
                  <c:v>9.7799400000000004E-7</c:v>
                </c:pt>
                <c:pt idx="13720">
                  <c:v>9.8016759999999994E-7</c:v>
                </c:pt>
                <c:pt idx="13721">
                  <c:v>9.8234109999999991E-7</c:v>
                </c:pt>
                <c:pt idx="13722">
                  <c:v>9.8451449999999993E-7</c:v>
                </c:pt>
                <c:pt idx="13723">
                  <c:v>9.8668789999999996E-7</c:v>
                </c:pt>
                <c:pt idx="13724">
                  <c:v>9.888611000000001E-7</c:v>
                </c:pt>
                <c:pt idx="13725">
                  <c:v>9.910342000000001E-7</c:v>
                </c:pt>
                <c:pt idx="13726">
                  <c:v>9.9320719999999994E-7</c:v>
                </c:pt>
                <c:pt idx="13727">
                  <c:v>9.953799999999999E-7</c:v>
                </c:pt>
                <c:pt idx="13728">
                  <c:v>9.9755259999999999E-7</c:v>
                </c:pt>
                <c:pt idx="13729">
                  <c:v>9.9972490000000005E-7</c:v>
                </c:pt>
                <c:pt idx="13730">
                  <c:v>1.001897E-6</c:v>
                </c:pt>
                <c:pt idx="13731">
                  <c:v>9.6042479999999991E-7</c:v>
                </c:pt>
                <c:pt idx="13732">
                  <c:v>9.6259350000000004E-7</c:v>
                </c:pt>
                <c:pt idx="13733">
                  <c:v>9.6476219999999995E-7</c:v>
                </c:pt>
                <c:pt idx="13734">
                  <c:v>9.6693100000000002E-7</c:v>
                </c:pt>
                <c:pt idx="13735">
                  <c:v>9.6909969999999993E-7</c:v>
                </c:pt>
                <c:pt idx="13736">
                  <c:v>9.7126859999999994E-7</c:v>
                </c:pt>
                <c:pt idx="13737">
                  <c:v>9.7343740000000001E-7</c:v>
                </c:pt>
                <c:pt idx="13738">
                  <c:v>9.7560620000000007E-7</c:v>
                </c:pt>
                <c:pt idx="13739">
                  <c:v>9.7777510000000008E-7</c:v>
                </c:pt>
                <c:pt idx="13740">
                  <c:v>9.7994389999999993E-7</c:v>
                </c:pt>
                <c:pt idx="13741">
                  <c:v>9.8211260000000006E-7</c:v>
                </c:pt>
                <c:pt idx="13742">
                  <c:v>9.8428129999999997E-7</c:v>
                </c:pt>
                <c:pt idx="13743">
                  <c:v>9.8644989999999995E-7</c:v>
                </c:pt>
                <c:pt idx="13744">
                  <c:v>9.8861839999999999E-7</c:v>
                </c:pt>
                <c:pt idx="13745">
                  <c:v>9.9078669999999993E-7</c:v>
                </c:pt>
                <c:pt idx="13746">
                  <c:v>9.929548E-7</c:v>
                </c:pt>
                <c:pt idx="13747">
                  <c:v>9.9512279999999992E-7</c:v>
                </c:pt>
                <c:pt idx="13748">
                  <c:v>9.9729059999999996E-7</c:v>
                </c:pt>
                <c:pt idx="13749">
                  <c:v>9.9945809999999997E-7</c:v>
                </c:pt>
                <c:pt idx="13750">
                  <c:v>1.0016249999999999E-6</c:v>
                </c:pt>
                <c:pt idx="13751">
                  <c:v>9.6027020000000005E-7</c:v>
                </c:pt>
                <c:pt idx="13752">
                  <c:v>9.6243420000000006E-7</c:v>
                </c:pt>
                <c:pt idx="13753">
                  <c:v>9.6459830000000002E-7</c:v>
                </c:pt>
                <c:pt idx="13754">
                  <c:v>9.6676239999999998E-7</c:v>
                </c:pt>
                <c:pt idx="13755">
                  <c:v>9.6892649999999994E-7</c:v>
                </c:pt>
                <c:pt idx="13756">
                  <c:v>9.7109070000000005E-7</c:v>
                </c:pt>
                <c:pt idx="13757">
                  <c:v>9.7325489999999994E-7</c:v>
                </c:pt>
                <c:pt idx="13758">
                  <c:v>9.754189999999999E-7</c:v>
                </c:pt>
                <c:pt idx="13759">
                  <c:v>9.7758320000000001E-7</c:v>
                </c:pt>
                <c:pt idx="13760">
                  <c:v>9.7974729999999997E-7</c:v>
                </c:pt>
                <c:pt idx="13761">
                  <c:v>9.8191129999999999E-7</c:v>
                </c:pt>
                <c:pt idx="13762">
                  <c:v>9.8407530000000001E-7</c:v>
                </c:pt>
                <c:pt idx="13763">
                  <c:v>9.8623930000000002E-7</c:v>
                </c:pt>
                <c:pt idx="13764">
                  <c:v>9.8840309999999995E-7</c:v>
                </c:pt>
                <c:pt idx="13765">
                  <c:v>9.905667E-7</c:v>
                </c:pt>
                <c:pt idx="13766">
                  <c:v>9.927301999999999E-7</c:v>
                </c:pt>
                <c:pt idx="13767">
                  <c:v>9.9489349999999992E-7</c:v>
                </c:pt>
                <c:pt idx="13768">
                  <c:v>9.9705660000000006E-7</c:v>
                </c:pt>
                <c:pt idx="13769">
                  <c:v>9.992194999999999E-7</c:v>
                </c:pt>
                <c:pt idx="13770">
                  <c:v>1.001382E-6</c:v>
                </c:pt>
                <c:pt idx="13771">
                  <c:v>9.6007209999999994E-7</c:v>
                </c:pt>
                <c:pt idx="13772">
                  <c:v>9.622315E-7</c:v>
                </c:pt>
                <c:pt idx="13773">
                  <c:v>9.64391E-7</c:v>
                </c:pt>
                <c:pt idx="13774">
                  <c:v>9.6655040000000006E-7</c:v>
                </c:pt>
                <c:pt idx="13775">
                  <c:v>9.6871E-7</c:v>
                </c:pt>
                <c:pt idx="13776">
                  <c:v>9.708695E-7</c:v>
                </c:pt>
                <c:pt idx="13777">
                  <c:v>9.7302909999999994E-7</c:v>
                </c:pt>
                <c:pt idx="13778">
                  <c:v>9.7518870000000009E-7</c:v>
                </c:pt>
                <c:pt idx="13779">
                  <c:v>9.7734820000000009E-7</c:v>
                </c:pt>
                <c:pt idx="13780">
                  <c:v>9.7950780000000003E-7</c:v>
                </c:pt>
                <c:pt idx="13781">
                  <c:v>9.8166730000000003E-7</c:v>
                </c:pt>
                <c:pt idx="13782">
                  <c:v>9.8382670000000009E-7</c:v>
                </c:pt>
                <c:pt idx="13783">
                  <c:v>9.85986E-7</c:v>
                </c:pt>
                <c:pt idx="13784">
                  <c:v>9.8814519999999997E-7</c:v>
                </c:pt>
                <c:pt idx="13785">
                  <c:v>9.903043E-7</c:v>
                </c:pt>
                <c:pt idx="13786">
                  <c:v>9.9246319999999994E-7</c:v>
                </c:pt>
                <c:pt idx="13787">
                  <c:v>9.9462199999999994E-7</c:v>
                </c:pt>
                <c:pt idx="13788">
                  <c:v>9.9678060000000007E-7</c:v>
                </c:pt>
                <c:pt idx="13789">
                  <c:v>9.9893889999999995E-7</c:v>
                </c:pt>
                <c:pt idx="13790">
                  <c:v>1.001097E-6</c:v>
                </c:pt>
                <c:pt idx="13791">
                  <c:v>9.5977279999999991E-7</c:v>
                </c:pt>
                <c:pt idx="13792">
                  <c:v>9.6192750000000007E-7</c:v>
                </c:pt>
                <c:pt idx="13793">
                  <c:v>9.6408229999999997E-7</c:v>
                </c:pt>
                <c:pt idx="13794">
                  <c:v>9.6623699999999992E-7</c:v>
                </c:pt>
                <c:pt idx="13795">
                  <c:v>9.6839189999999996E-7</c:v>
                </c:pt>
                <c:pt idx="13796">
                  <c:v>9.7054670000000007E-7</c:v>
                </c:pt>
                <c:pt idx="13797">
                  <c:v>9.7270149999999996E-7</c:v>
                </c:pt>
                <c:pt idx="13798">
                  <c:v>9.748564E-7</c:v>
                </c:pt>
                <c:pt idx="13799">
                  <c:v>9.770112000000001E-7</c:v>
                </c:pt>
                <c:pt idx="13800">
                  <c:v>9.7916599999999999E-7</c:v>
                </c:pt>
                <c:pt idx="13801">
                  <c:v>9.8132069999999995E-7</c:v>
                </c:pt>
                <c:pt idx="13802">
                  <c:v>9.834753999999999E-7</c:v>
                </c:pt>
                <c:pt idx="13803">
                  <c:v>9.8562999999999991E-7</c:v>
                </c:pt>
                <c:pt idx="13804">
                  <c:v>9.8778449999999999E-7</c:v>
                </c:pt>
                <c:pt idx="13805">
                  <c:v>9.8993879999999997E-7</c:v>
                </c:pt>
                <c:pt idx="13806">
                  <c:v>9.9209300000000002E-7</c:v>
                </c:pt>
                <c:pt idx="13807">
                  <c:v>9.9424699999999997E-7</c:v>
                </c:pt>
                <c:pt idx="13808">
                  <c:v>9.9640080000000005E-7</c:v>
                </c:pt>
                <c:pt idx="13809">
                  <c:v>9.9855430000000009E-7</c:v>
                </c:pt>
                <c:pt idx="13810">
                  <c:v>1.000708E-6</c:v>
                </c:pt>
                <c:pt idx="13811">
                  <c:v>9.5942620000000004E-7</c:v>
                </c:pt>
                <c:pt idx="13812">
                  <c:v>9.615762000000001E-7</c:v>
                </c:pt>
                <c:pt idx="13813">
                  <c:v>9.6372619999999994E-7</c:v>
                </c:pt>
                <c:pt idx="13814">
                  <c:v>9.658762E-7</c:v>
                </c:pt>
                <c:pt idx="13815">
                  <c:v>9.6802620000000005E-7</c:v>
                </c:pt>
                <c:pt idx="13816">
                  <c:v>9.7017630000000005E-7</c:v>
                </c:pt>
                <c:pt idx="13817">
                  <c:v>9.7232640000000004E-7</c:v>
                </c:pt>
                <c:pt idx="13818">
                  <c:v>9.7447650000000004E-7</c:v>
                </c:pt>
                <c:pt idx="13819">
                  <c:v>9.7662650000000009E-7</c:v>
                </c:pt>
                <c:pt idx="13820">
                  <c:v>9.7877660000000009E-7</c:v>
                </c:pt>
                <c:pt idx="13821">
                  <c:v>9.8092659999999993E-7</c:v>
                </c:pt>
                <c:pt idx="13822">
                  <c:v>9.8307650000000005E-7</c:v>
                </c:pt>
                <c:pt idx="13823">
                  <c:v>9.8522630000000001E-7</c:v>
                </c:pt>
                <c:pt idx="13824">
                  <c:v>9.873759000000001E-7</c:v>
                </c:pt>
                <c:pt idx="13825">
                  <c:v>9.8952549999999998E-7</c:v>
                </c:pt>
                <c:pt idx="13826">
                  <c:v>9.9167489999999997E-7</c:v>
                </c:pt>
                <c:pt idx="13827">
                  <c:v>9.9382410000000009E-7</c:v>
                </c:pt>
                <c:pt idx="13828">
                  <c:v>9.9597309999999991E-7</c:v>
                </c:pt>
                <c:pt idx="13829">
                  <c:v>9.9812179999999991E-7</c:v>
                </c:pt>
                <c:pt idx="13830">
                  <c:v>1.00027E-6</c:v>
                </c:pt>
                <c:pt idx="13831">
                  <c:v>9.590566999999999E-7</c:v>
                </c:pt>
                <c:pt idx="13832">
                  <c:v>9.6120189999999991E-7</c:v>
                </c:pt>
                <c:pt idx="13833">
                  <c:v>9.6334720000000007E-7</c:v>
                </c:pt>
                <c:pt idx="13834">
                  <c:v>9.6549240000000008E-7</c:v>
                </c:pt>
                <c:pt idx="13835">
                  <c:v>9.6763770000000002E-7</c:v>
                </c:pt>
                <c:pt idx="13836">
                  <c:v>9.6978299999999997E-7</c:v>
                </c:pt>
                <c:pt idx="13837">
                  <c:v>9.7192829999999992E-7</c:v>
                </c:pt>
                <c:pt idx="13838">
                  <c:v>9.7407360000000008E-7</c:v>
                </c:pt>
                <c:pt idx="13839">
                  <c:v>9.7621890000000002E-7</c:v>
                </c:pt>
                <c:pt idx="13840">
                  <c:v>9.7836419999999997E-7</c:v>
                </c:pt>
                <c:pt idx="13841">
                  <c:v>9.8050939999999998E-7</c:v>
                </c:pt>
                <c:pt idx="13842">
                  <c:v>9.8265450000000005E-7</c:v>
                </c:pt>
                <c:pt idx="13843">
                  <c:v>9.847995999999999E-7</c:v>
                </c:pt>
                <c:pt idx="13844">
                  <c:v>9.8694450000000009E-7</c:v>
                </c:pt>
                <c:pt idx="13845">
                  <c:v>9.8908929999999992E-7</c:v>
                </c:pt>
                <c:pt idx="13846">
                  <c:v>9.9123390000000008E-7</c:v>
                </c:pt>
                <c:pt idx="13847">
                  <c:v>9.9337829999999994E-7</c:v>
                </c:pt>
                <c:pt idx="13848">
                  <c:v>9.9552260000000007E-7</c:v>
                </c:pt>
                <c:pt idx="13849">
                  <c:v>9.9766659999999996E-7</c:v>
                </c:pt>
                <c:pt idx="13850">
                  <c:v>9.9981030000000003E-7</c:v>
                </c:pt>
                <c:pt idx="13851">
                  <c:v>1.0019540000000001E-6</c:v>
                </c:pt>
                <c:pt idx="13852">
                  <c:v>9.603728999999999E-7</c:v>
                </c:pt>
                <c:pt idx="13853">
                  <c:v>9.6251309999999998E-7</c:v>
                </c:pt>
                <c:pt idx="13854">
                  <c:v>9.646534E-7</c:v>
                </c:pt>
                <c:pt idx="13855">
                  <c:v>9.6679360000000008E-7</c:v>
                </c:pt>
                <c:pt idx="13856">
                  <c:v>9.689339000000001E-7</c:v>
                </c:pt>
                <c:pt idx="13857">
                  <c:v>9.7107419999999991E-7</c:v>
                </c:pt>
                <c:pt idx="13858">
                  <c:v>9.7321449999999993E-7</c:v>
                </c:pt>
                <c:pt idx="13859">
                  <c:v>9.7535479999999995E-7</c:v>
                </c:pt>
                <c:pt idx="13860">
                  <c:v>9.7749509999999997E-7</c:v>
                </c:pt>
                <c:pt idx="13861">
                  <c:v>9.7963530000000005E-7</c:v>
                </c:pt>
                <c:pt idx="13862">
                  <c:v>9.8177549999999992E-7</c:v>
                </c:pt>
                <c:pt idx="13863">
                  <c:v>9.8391560000000007E-7</c:v>
                </c:pt>
                <c:pt idx="13864">
                  <c:v>9.8605560000000006E-7</c:v>
                </c:pt>
                <c:pt idx="13865">
                  <c:v>9.8819560000000005E-7</c:v>
                </c:pt>
                <c:pt idx="13866">
                  <c:v>9.9033530000000001E-7</c:v>
                </c:pt>
                <c:pt idx="13867">
                  <c:v>9.9247490000000003E-7</c:v>
                </c:pt>
                <c:pt idx="13868">
                  <c:v>9.9461429999999996E-7</c:v>
                </c:pt>
                <c:pt idx="13869">
                  <c:v>9.9675350000000002E-7</c:v>
                </c:pt>
                <c:pt idx="13870">
                  <c:v>9.9889259999999992E-7</c:v>
                </c:pt>
                <c:pt idx="13871">
                  <c:v>1.001031E-6</c:v>
                </c:pt>
                <c:pt idx="13872">
                  <c:v>9.5965629999999998E-7</c:v>
                </c:pt>
                <c:pt idx="13873">
                  <c:v>9.617919000000001E-7</c:v>
                </c:pt>
                <c:pt idx="13874">
                  <c:v>9.6392740000000007E-7</c:v>
                </c:pt>
                <c:pt idx="13875">
                  <c:v>9.6606299999999999E-7</c:v>
                </c:pt>
                <c:pt idx="13876">
                  <c:v>9.681985999999999E-7</c:v>
                </c:pt>
                <c:pt idx="13877">
                  <c:v>9.7033420000000002E-7</c:v>
                </c:pt>
                <c:pt idx="13878">
                  <c:v>9.7246979999999993E-7</c:v>
                </c:pt>
                <c:pt idx="13879">
                  <c:v>9.746055E-7</c:v>
                </c:pt>
                <c:pt idx="13880">
                  <c:v>9.7674109999999991E-7</c:v>
                </c:pt>
                <c:pt idx="13881">
                  <c:v>9.7887670000000003E-7</c:v>
                </c:pt>
                <c:pt idx="13882">
                  <c:v>9.8101229999999995E-7</c:v>
                </c:pt>
                <c:pt idx="13883">
                  <c:v>9.8314779999999992E-7</c:v>
                </c:pt>
                <c:pt idx="13884">
                  <c:v>9.8528319999999995E-7</c:v>
                </c:pt>
                <c:pt idx="13885">
                  <c:v>9.8741850000000005E-7</c:v>
                </c:pt>
                <c:pt idx="13886">
                  <c:v>9.8955369999999999E-7</c:v>
                </c:pt>
                <c:pt idx="13887">
                  <c:v>9.9168870000000006E-7</c:v>
                </c:pt>
                <c:pt idx="13888">
                  <c:v>9.9382350000000003E-7</c:v>
                </c:pt>
                <c:pt idx="13889">
                  <c:v>9.9595809999999992E-7</c:v>
                </c:pt>
                <c:pt idx="13890">
                  <c:v>9.9809249999999992E-7</c:v>
                </c:pt>
                <c:pt idx="13891">
                  <c:v>1.0002270000000001E-6</c:v>
                </c:pt>
                <c:pt idx="13892">
                  <c:v>9.5896620000000005E-7</c:v>
                </c:pt>
                <c:pt idx="13893">
                  <c:v>9.6109710000000007E-7</c:v>
                </c:pt>
                <c:pt idx="13894">
                  <c:v>9.6322800000000008E-7</c:v>
                </c:pt>
                <c:pt idx="13895">
                  <c:v>9.653589000000001E-7</c:v>
                </c:pt>
                <c:pt idx="13896">
                  <c:v>9.674897999999999E-7</c:v>
                </c:pt>
                <c:pt idx="13897">
                  <c:v>9.6962069999999992E-7</c:v>
                </c:pt>
                <c:pt idx="13898">
                  <c:v>9.7175170000000008E-7</c:v>
                </c:pt>
                <c:pt idx="13899">
                  <c:v>9.738826000000001E-7</c:v>
                </c:pt>
                <c:pt idx="13900">
                  <c:v>9.7601360000000005E-7</c:v>
                </c:pt>
                <c:pt idx="13901">
                  <c:v>9.7814450000000007E-7</c:v>
                </c:pt>
                <c:pt idx="13902">
                  <c:v>9.8027529999999993E-7</c:v>
                </c:pt>
                <c:pt idx="13903">
                  <c:v>9.8240610000000001E-7</c:v>
                </c:pt>
                <c:pt idx="13904">
                  <c:v>9.8453679999999993E-7</c:v>
                </c:pt>
                <c:pt idx="13905">
                  <c:v>9.8666739999999992E-7</c:v>
                </c:pt>
                <c:pt idx="13906">
                  <c:v>9.8879789999999997E-7</c:v>
                </c:pt>
                <c:pt idx="13907">
                  <c:v>9.9092809999999998E-7</c:v>
                </c:pt>
                <c:pt idx="13908">
                  <c:v>9.9305820000000006E-7</c:v>
                </c:pt>
                <c:pt idx="13909">
                  <c:v>9.9518810000000005E-7</c:v>
                </c:pt>
                <c:pt idx="13910">
                  <c:v>9.9731779999999995E-7</c:v>
                </c:pt>
                <c:pt idx="13911">
                  <c:v>9.9944720000000003E-7</c:v>
                </c:pt>
                <c:pt idx="13912">
                  <c:v>1.001576E-6</c:v>
                </c:pt>
                <c:pt idx="13913">
                  <c:v>9.5998170000000002E-7</c:v>
                </c:pt>
                <c:pt idx="13914">
                  <c:v>9.621075999999999E-7</c:v>
                </c:pt>
                <c:pt idx="13915">
                  <c:v>9.6423340000000005E-7</c:v>
                </c:pt>
                <c:pt idx="13916">
                  <c:v>9.6635929999999993E-7</c:v>
                </c:pt>
                <c:pt idx="13917">
                  <c:v>9.6848510000000008E-7</c:v>
                </c:pt>
                <c:pt idx="13918">
                  <c:v>9.7061099999999996E-7</c:v>
                </c:pt>
                <c:pt idx="13919">
                  <c:v>9.7273690000000004E-7</c:v>
                </c:pt>
                <c:pt idx="13920">
                  <c:v>9.7486279999999992E-7</c:v>
                </c:pt>
                <c:pt idx="13921">
                  <c:v>9.7698870000000001E-7</c:v>
                </c:pt>
                <c:pt idx="13922">
                  <c:v>9.7911449999999995E-7</c:v>
                </c:pt>
                <c:pt idx="13923">
                  <c:v>9.812403000000001E-7</c:v>
                </c:pt>
                <c:pt idx="13924">
                  <c:v>9.833660000000001E-7</c:v>
                </c:pt>
                <c:pt idx="13925">
                  <c:v>9.8549159999999995E-7</c:v>
                </c:pt>
                <c:pt idx="13926">
                  <c:v>9.8761710000000007E-7</c:v>
                </c:pt>
                <c:pt idx="13927">
                  <c:v>9.897424000000001E-7</c:v>
                </c:pt>
                <c:pt idx="13928">
                  <c:v>9.9186759999999998E-7</c:v>
                </c:pt>
                <c:pt idx="13929">
                  <c:v>9.9399259999999998E-7</c:v>
                </c:pt>
                <c:pt idx="13930">
                  <c:v>9.961174000000001E-7</c:v>
                </c:pt>
                <c:pt idx="13931">
                  <c:v>9.9824199999999992E-7</c:v>
                </c:pt>
                <c:pt idx="13932">
                  <c:v>1.0003660000000001E-6</c:v>
                </c:pt>
                <c:pt idx="13933">
                  <c:v>9.5899869999999999E-7</c:v>
                </c:pt>
                <c:pt idx="13934">
                  <c:v>9.6111980000000004E-7</c:v>
                </c:pt>
                <c:pt idx="13935">
                  <c:v>9.6324079999999993E-7</c:v>
                </c:pt>
                <c:pt idx="13936">
                  <c:v>9.6536180000000003E-7</c:v>
                </c:pt>
                <c:pt idx="13937">
                  <c:v>9.6748290000000007E-7</c:v>
                </c:pt>
                <c:pt idx="13938">
                  <c:v>9.696039999999999E-7</c:v>
                </c:pt>
                <c:pt idx="13939">
                  <c:v>9.7172509999999994E-7</c:v>
                </c:pt>
                <c:pt idx="13940">
                  <c:v>9.7384619999999998E-7</c:v>
                </c:pt>
                <c:pt idx="13941">
                  <c:v>9.7596730000000002E-7</c:v>
                </c:pt>
                <c:pt idx="13942">
                  <c:v>9.7808829999999991E-7</c:v>
                </c:pt>
                <c:pt idx="13943">
                  <c:v>9.8020930000000002E-7</c:v>
                </c:pt>
                <c:pt idx="13944">
                  <c:v>9.8233029999999991E-7</c:v>
                </c:pt>
                <c:pt idx="13945">
                  <c:v>9.8445109999999992E-7</c:v>
                </c:pt>
                <c:pt idx="13946">
                  <c:v>9.8657179999999999E-7</c:v>
                </c:pt>
                <c:pt idx="13947">
                  <c:v>9.8869250000000006E-7</c:v>
                </c:pt>
                <c:pt idx="13948">
                  <c:v>9.9081289999999989E-7</c:v>
                </c:pt>
                <c:pt idx="13949">
                  <c:v>9.929332E-7</c:v>
                </c:pt>
                <c:pt idx="13950">
                  <c:v>9.9505320000000007E-7</c:v>
                </c:pt>
                <c:pt idx="13951">
                  <c:v>9.971731E-7</c:v>
                </c:pt>
                <c:pt idx="13952">
                  <c:v>9.992927000000001E-7</c:v>
                </c:pt>
                <c:pt idx="13953">
                  <c:v>1.001412E-6</c:v>
                </c:pt>
                <c:pt idx="13954">
                  <c:v>9.5985839999999999E-7</c:v>
                </c:pt>
                <c:pt idx="13955">
                  <c:v>9.619745000000001E-7</c:v>
                </c:pt>
                <c:pt idx="13956">
                  <c:v>9.6409060000000001E-7</c:v>
                </c:pt>
                <c:pt idx="13957">
                  <c:v>9.6620680000000006E-7</c:v>
                </c:pt>
                <c:pt idx="13958">
                  <c:v>9.683229999999999E-7</c:v>
                </c:pt>
                <c:pt idx="13959">
                  <c:v>9.7043910000000002E-7</c:v>
                </c:pt>
                <c:pt idx="13960">
                  <c:v>9.7255530000000007E-7</c:v>
                </c:pt>
                <c:pt idx="13961">
                  <c:v>9.7467149999999991E-7</c:v>
                </c:pt>
                <c:pt idx="13962">
                  <c:v>9.7678760000000003E-7</c:v>
                </c:pt>
                <c:pt idx="13963">
                  <c:v>9.7890380000000008E-7</c:v>
                </c:pt>
                <c:pt idx="13964">
                  <c:v>9.8101989999999999E-7</c:v>
                </c:pt>
                <c:pt idx="13965">
                  <c:v>9.8313589999999995E-7</c:v>
                </c:pt>
                <c:pt idx="13966">
                  <c:v>9.8525179999999998E-7</c:v>
                </c:pt>
                <c:pt idx="13967">
                  <c:v>9.8736760000000006E-7</c:v>
                </c:pt>
                <c:pt idx="13968">
                  <c:v>9.894833E-7</c:v>
                </c:pt>
                <c:pt idx="13969">
                  <c:v>9.9159880000000005E-7</c:v>
                </c:pt>
                <c:pt idx="13970">
                  <c:v>9.9371419999999996E-7</c:v>
                </c:pt>
                <c:pt idx="13971">
                  <c:v>9.9582939999999998E-7</c:v>
                </c:pt>
                <c:pt idx="13972">
                  <c:v>9.9794429999999998E-7</c:v>
                </c:pt>
                <c:pt idx="13973">
                  <c:v>1.0000590000000001E-6</c:v>
                </c:pt>
                <c:pt idx="13974">
                  <c:v>9.5875610000000003E-7</c:v>
                </c:pt>
                <c:pt idx="13975">
                  <c:v>9.6086750000000004E-7</c:v>
                </c:pt>
                <c:pt idx="13976">
                  <c:v>9.6297899999999998E-7</c:v>
                </c:pt>
                <c:pt idx="13977">
                  <c:v>9.6509039999999999E-7</c:v>
                </c:pt>
                <c:pt idx="13978">
                  <c:v>9.6720189999999994E-7</c:v>
                </c:pt>
                <c:pt idx="13979">
                  <c:v>9.6931340000000009E-7</c:v>
                </c:pt>
                <c:pt idx="13980">
                  <c:v>9.7142499999999998E-7</c:v>
                </c:pt>
                <c:pt idx="13981">
                  <c:v>9.7353649999999992E-7</c:v>
                </c:pt>
                <c:pt idx="13982">
                  <c:v>9.7564800000000008E-7</c:v>
                </c:pt>
                <c:pt idx="13983">
                  <c:v>9.7775950000000003E-7</c:v>
                </c:pt>
                <c:pt idx="13984">
                  <c:v>9.7987099999999997E-7</c:v>
                </c:pt>
                <c:pt idx="13985">
                  <c:v>9.8198239999999998E-7</c:v>
                </c:pt>
                <c:pt idx="13986">
                  <c:v>9.8409370000000005E-7</c:v>
                </c:pt>
                <c:pt idx="13987">
                  <c:v>9.8620489999999996E-7</c:v>
                </c:pt>
                <c:pt idx="13988">
                  <c:v>9.883159E-7</c:v>
                </c:pt>
                <c:pt idx="13989">
                  <c:v>9.904268000000001E-7</c:v>
                </c:pt>
                <c:pt idx="13990">
                  <c:v>9.925374999999999E-7</c:v>
                </c:pt>
                <c:pt idx="13991">
                  <c:v>9.9464809999999997E-7</c:v>
                </c:pt>
                <c:pt idx="13992">
                  <c:v>9.9675840000000001E-7</c:v>
                </c:pt>
                <c:pt idx="13993">
                  <c:v>9.9886849999999996E-7</c:v>
                </c:pt>
                <c:pt idx="13994">
                  <c:v>1.0009780000000001E-6</c:v>
                </c:pt>
                <c:pt idx="13995">
                  <c:v>9.5944519999999993E-7</c:v>
                </c:pt>
                <c:pt idx="13996">
                  <c:v>9.615518000000001E-7</c:v>
                </c:pt>
                <c:pt idx="13997">
                  <c:v>9.6365829999999991E-7</c:v>
                </c:pt>
                <c:pt idx="13998">
                  <c:v>9.6576479999999993E-7</c:v>
                </c:pt>
                <c:pt idx="13999">
                  <c:v>9.678714000000001E-7</c:v>
                </c:pt>
                <c:pt idx="14000">
                  <c:v>9.6997800000000006E-7</c:v>
                </c:pt>
                <c:pt idx="14001">
                  <c:v>9.7208460000000002E-7</c:v>
                </c:pt>
                <c:pt idx="14002">
                  <c:v>9.7419119999999998E-7</c:v>
                </c:pt>
                <c:pt idx="14003">
                  <c:v>9.762977E-7</c:v>
                </c:pt>
                <c:pt idx="14004">
                  <c:v>9.7840429999999995E-7</c:v>
                </c:pt>
                <c:pt idx="14005">
                  <c:v>9.8051070000000003E-7</c:v>
                </c:pt>
                <c:pt idx="14006">
                  <c:v>9.826170999999999E-7</c:v>
                </c:pt>
                <c:pt idx="14007">
                  <c:v>9.8472340000000004E-7</c:v>
                </c:pt>
                <c:pt idx="14008">
                  <c:v>9.8682960000000003E-7</c:v>
                </c:pt>
                <c:pt idx="14009">
                  <c:v>9.8893570000000009E-7</c:v>
                </c:pt>
                <c:pt idx="14010">
                  <c:v>9.9104160000000005E-7</c:v>
                </c:pt>
                <c:pt idx="14011">
                  <c:v>9.9314729999999992E-7</c:v>
                </c:pt>
                <c:pt idx="14012">
                  <c:v>9.9525279999999991E-7</c:v>
                </c:pt>
                <c:pt idx="14013">
                  <c:v>9.9735810000000002E-7</c:v>
                </c:pt>
                <c:pt idx="14014">
                  <c:v>9.9946320000000004E-7</c:v>
                </c:pt>
                <c:pt idx="14015">
                  <c:v>1.001568E-6</c:v>
                </c:pt>
                <c:pt idx="14016">
                  <c:v>9.5988529999999995E-7</c:v>
                </c:pt>
                <c:pt idx="14017">
                  <c:v>9.6198680000000004E-7</c:v>
                </c:pt>
                <c:pt idx="14018">
                  <c:v>9.6408829999999992E-7</c:v>
                </c:pt>
                <c:pt idx="14019">
                  <c:v>9.6618980000000001E-7</c:v>
                </c:pt>
                <c:pt idx="14020">
                  <c:v>9.6829140000000005E-7</c:v>
                </c:pt>
                <c:pt idx="14021">
                  <c:v>9.7039289999999993E-7</c:v>
                </c:pt>
                <c:pt idx="14022">
                  <c:v>9.7249449999999996E-7</c:v>
                </c:pt>
                <c:pt idx="14023">
                  <c:v>9.7459600000000005E-7</c:v>
                </c:pt>
                <c:pt idx="14024">
                  <c:v>9.7669760000000009E-7</c:v>
                </c:pt>
                <c:pt idx="14025">
                  <c:v>9.7879909999999997E-7</c:v>
                </c:pt>
                <c:pt idx="14026">
                  <c:v>9.8090060000000006E-7</c:v>
                </c:pt>
                <c:pt idx="14027">
                  <c:v>9.8300190000000006E-7</c:v>
                </c:pt>
                <c:pt idx="14028">
                  <c:v>9.8510320000000007E-7</c:v>
                </c:pt>
                <c:pt idx="14029">
                  <c:v>9.8720439999999992E-7</c:v>
                </c:pt>
                <c:pt idx="14030">
                  <c:v>9.893054000000001E-7</c:v>
                </c:pt>
                <c:pt idx="14031">
                  <c:v>9.9140629999999993E-7</c:v>
                </c:pt>
                <c:pt idx="14032">
                  <c:v>9.9350700000000008E-7</c:v>
                </c:pt>
                <c:pt idx="14033">
                  <c:v>9.9560749999999994E-7</c:v>
                </c:pt>
                <c:pt idx="14034">
                  <c:v>9.9770779999999991E-7</c:v>
                </c:pt>
                <c:pt idx="14035">
                  <c:v>9.9980790000000001E-7</c:v>
                </c:pt>
                <c:pt idx="14036">
                  <c:v>1.0019079999999999E-6</c:v>
                </c:pt>
                <c:pt idx="14037">
                  <c:v>9.6012819999999994E-7</c:v>
                </c:pt>
                <c:pt idx="14038">
                  <c:v>9.622247000000001E-7</c:v>
                </c:pt>
                <c:pt idx="14039">
                  <c:v>9.6432120000000006E-7</c:v>
                </c:pt>
                <c:pt idx="14040">
                  <c:v>9.6641770000000002E-7</c:v>
                </c:pt>
                <c:pt idx="14041">
                  <c:v>9.6851419999999997E-7</c:v>
                </c:pt>
                <c:pt idx="14042">
                  <c:v>9.7061080000000008E-7</c:v>
                </c:pt>
                <c:pt idx="14043">
                  <c:v>9.7270730000000003E-7</c:v>
                </c:pt>
                <c:pt idx="14044">
                  <c:v>9.7480389999999993E-7</c:v>
                </c:pt>
                <c:pt idx="14045">
                  <c:v>9.7690040000000009E-7</c:v>
                </c:pt>
                <c:pt idx="14046">
                  <c:v>9.7899690000000005E-7</c:v>
                </c:pt>
                <c:pt idx="14047">
                  <c:v>9.8109330000000007E-7</c:v>
                </c:pt>
                <c:pt idx="14048">
                  <c:v>9.8318970000000008E-7</c:v>
                </c:pt>
                <c:pt idx="14049">
                  <c:v>9.8528599999999995E-7</c:v>
                </c:pt>
                <c:pt idx="14050">
                  <c:v>9.8738209999999993E-7</c:v>
                </c:pt>
                <c:pt idx="14051">
                  <c:v>9.8947819999999992E-7</c:v>
                </c:pt>
                <c:pt idx="14052">
                  <c:v>9.9157400000000009E-7</c:v>
                </c:pt>
                <c:pt idx="14053">
                  <c:v>9.9366969999999989E-7</c:v>
                </c:pt>
                <c:pt idx="14054">
                  <c:v>9.9576520000000003E-7</c:v>
                </c:pt>
                <c:pt idx="14055">
                  <c:v>9.9786050000000008E-7</c:v>
                </c:pt>
                <c:pt idx="14056">
                  <c:v>9.9995560000000004E-7</c:v>
                </c:pt>
                <c:pt idx="14057">
                  <c:v>1.00205E-6</c:v>
                </c:pt>
                <c:pt idx="14058">
                  <c:v>9.602938000000001E-7</c:v>
                </c:pt>
                <c:pt idx="14059">
                  <c:v>9.6238540000000007E-7</c:v>
                </c:pt>
                <c:pt idx="14060">
                  <c:v>9.6447700000000004E-7</c:v>
                </c:pt>
                <c:pt idx="14061">
                  <c:v>9.6656869999999995E-7</c:v>
                </c:pt>
                <c:pt idx="14062">
                  <c:v>9.6866029999999992E-7</c:v>
                </c:pt>
                <c:pt idx="14063">
                  <c:v>9.7075200000000004E-7</c:v>
                </c:pt>
                <c:pt idx="14064">
                  <c:v>9.728436E-7</c:v>
                </c:pt>
                <c:pt idx="14065">
                  <c:v>9.7493529999999991E-7</c:v>
                </c:pt>
                <c:pt idx="14066">
                  <c:v>9.7702700000000003E-7</c:v>
                </c:pt>
                <c:pt idx="14067">
                  <c:v>9.791186E-7</c:v>
                </c:pt>
                <c:pt idx="14068">
                  <c:v>9.8121019999999997E-7</c:v>
                </c:pt>
                <c:pt idx="14069">
                  <c:v>9.833017E-7</c:v>
                </c:pt>
                <c:pt idx="14070">
                  <c:v>9.8539310000000009E-7</c:v>
                </c:pt>
                <c:pt idx="14071">
                  <c:v>9.8748440000000002E-7</c:v>
                </c:pt>
                <c:pt idx="14072">
                  <c:v>9.8957560000000002E-7</c:v>
                </c:pt>
                <c:pt idx="14073">
                  <c:v>9.9166659999999993E-7</c:v>
                </c:pt>
                <c:pt idx="14074">
                  <c:v>9.937574999999999E-7</c:v>
                </c:pt>
                <c:pt idx="14075">
                  <c:v>9.9584810000000006E-7</c:v>
                </c:pt>
                <c:pt idx="14076">
                  <c:v>9.9793860000000006E-7</c:v>
                </c:pt>
                <c:pt idx="14077">
                  <c:v>1.0000289999999999E-6</c:v>
                </c:pt>
                <c:pt idx="14078">
                  <c:v>9.5869939999999997E-7</c:v>
                </c:pt>
                <c:pt idx="14079">
                  <c:v>9.6078639999999998E-7</c:v>
                </c:pt>
                <c:pt idx="14080">
                  <c:v>9.6287339999999999E-7</c:v>
                </c:pt>
                <c:pt idx="14081">
                  <c:v>9.6496049999999994E-7</c:v>
                </c:pt>
                <c:pt idx="14082">
                  <c:v>9.670476000000001E-7</c:v>
                </c:pt>
                <c:pt idx="14083">
                  <c:v>9.6913470000000005E-7</c:v>
                </c:pt>
                <c:pt idx="14084">
                  <c:v>9.712218E-7</c:v>
                </c:pt>
                <c:pt idx="14085">
                  <c:v>9.7330889999999995E-7</c:v>
                </c:pt>
                <c:pt idx="14086">
                  <c:v>9.753959999999999E-7</c:v>
                </c:pt>
                <c:pt idx="14087">
                  <c:v>9.7748310000000006E-7</c:v>
                </c:pt>
                <c:pt idx="14088">
                  <c:v>9.7957020000000001E-7</c:v>
                </c:pt>
                <c:pt idx="14089">
                  <c:v>9.8165720000000002E-7</c:v>
                </c:pt>
                <c:pt idx="14090">
                  <c:v>9.837441000000001E-7</c:v>
                </c:pt>
                <c:pt idx="14091">
                  <c:v>9.8583090000000002E-7</c:v>
                </c:pt>
                <c:pt idx="14092">
                  <c:v>9.879176E-7</c:v>
                </c:pt>
                <c:pt idx="14093">
                  <c:v>9.900041000000001E-7</c:v>
                </c:pt>
                <c:pt idx="14094">
                  <c:v>9.920903999999999E-7</c:v>
                </c:pt>
                <c:pt idx="14095">
                  <c:v>9.9417650000000003E-7</c:v>
                </c:pt>
                <c:pt idx="14096">
                  <c:v>9.9626250000000002E-7</c:v>
                </c:pt>
                <c:pt idx="14097">
                  <c:v>9.9834819999999997E-7</c:v>
                </c:pt>
                <c:pt idx="14098">
                  <c:v>1.0004340000000001E-6</c:v>
                </c:pt>
                <c:pt idx="14099">
                  <c:v>9.588740999999999E-7</c:v>
                </c:pt>
                <c:pt idx="14100">
                  <c:v>9.6095609999999998E-7</c:v>
                </c:pt>
                <c:pt idx="14101">
                  <c:v>9.6303810000000007E-7</c:v>
                </c:pt>
                <c:pt idx="14102">
                  <c:v>9.6512009999999994E-7</c:v>
                </c:pt>
                <c:pt idx="14103">
                  <c:v>9.6720219999999997E-7</c:v>
                </c:pt>
                <c:pt idx="14104">
                  <c:v>9.6928420000000005E-7</c:v>
                </c:pt>
                <c:pt idx="14105">
                  <c:v>9.7136630000000007E-7</c:v>
                </c:pt>
                <c:pt idx="14106">
                  <c:v>9.7344829999999995E-7</c:v>
                </c:pt>
                <c:pt idx="14107">
                  <c:v>9.7553030000000003E-7</c:v>
                </c:pt>
                <c:pt idx="14108">
                  <c:v>9.776122999999999E-7</c:v>
                </c:pt>
                <c:pt idx="14109">
                  <c:v>9.7969420000000005E-7</c:v>
                </c:pt>
                <c:pt idx="14110">
                  <c:v>9.8177609999999998E-7</c:v>
                </c:pt>
                <c:pt idx="14111">
                  <c:v>9.8385780000000004E-7</c:v>
                </c:pt>
                <c:pt idx="14112">
                  <c:v>9.8593950000000009E-7</c:v>
                </c:pt>
                <c:pt idx="14113">
                  <c:v>9.8802089999999991E-7</c:v>
                </c:pt>
                <c:pt idx="14114">
                  <c:v>9.9010229999999993E-7</c:v>
                </c:pt>
                <c:pt idx="14115">
                  <c:v>9.9218339999999993E-7</c:v>
                </c:pt>
                <c:pt idx="14116">
                  <c:v>9.9426439999999998E-7</c:v>
                </c:pt>
                <c:pt idx="14117">
                  <c:v>9.9634510000000001E-7</c:v>
                </c:pt>
                <c:pt idx="14118">
                  <c:v>9.984257000000001E-7</c:v>
                </c:pt>
                <c:pt idx="14119">
                  <c:v>1.0005059999999999E-6</c:v>
                </c:pt>
                <c:pt idx="14120">
                  <c:v>9.5900250000000001E-7</c:v>
                </c:pt>
                <c:pt idx="14121">
                  <c:v>9.6107949999999996E-7</c:v>
                </c:pt>
                <c:pt idx="14122">
                  <c:v>9.6315660000000006E-7</c:v>
                </c:pt>
                <c:pt idx="14123">
                  <c:v>9.652336E-7</c:v>
                </c:pt>
                <c:pt idx="14124">
                  <c:v>9.673107000000001E-7</c:v>
                </c:pt>
                <c:pt idx="14125">
                  <c:v>9.6938779999999999E-7</c:v>
                </c:pt>
                <c:pt idx="14126">
                  <c:v>9.7146490000000008E-7</c:v>
                </c:pt>
                <c:pt idx="14127">
                  <c:v>9.7354199999999997E-7</c:v>
                </c:pt>
                <c:pt idx="14128">
                  <c:v>9.7561910000000007E-7</c:v>
                </c:pt>
                <c:pt idx="14129">
                  <c:v>9.7769619999999995E-7</c:v>
                </c:pt>
                <c:pt idx="14130">
                  <c:v>9.797731999999999E-7</c:v>
                </c:pt>
                <c:pt idx="14131">
                  <c:v>9.8185009999999991E-7</c:v>
                </c:pt>
                <c:pt idx="14132">
                  <c:v>9.8392689999999997E-7</c:v>
                </c:pt>
                <c:pt idx="14133">
                  <c:v>9.860036000000001E-7</c:v>
                </c:pt>
                <c:pt idx="14134">
                  <c:v>9.8808020000000008E-7</c:v>
                </c:pt>
                <c:pt idx="14135">
                  <c:v>9.9015669999999991E-7</c:v>
                </c:pt>
                <c:pt idx="14136">
                  <c:v>9.9223289999999992E-7</c:v>
                </c:pt>
                <c:pt idx="14137">
                  <c:v>9.9430899999999999E-7</c:v>
                </c:pt>
                <c:pt idx="14138">
                  <c:v>9.9638480000000003E-7</c:v>
                </c:pt>
                <c:pt idx="14139">
                  <c:v>9.9846039999999998E-7</c:v>
                </c:pt>
                <c:pt idx="14140">
                  <c:v>1.0005359999999999E-6</c:v>
                </c:pt>
                <c:pt idx="14141">
                  <c:v>9.5897639999999999E-7</c:v>
                </c:pt>
                <c:pt idx="14142">
                  <c:v>9.610486000000001E-7</c:v>
                </c:pt>
                <c:pt idx="14143">
                  <c:v>9.6312070000000006E-7</c:v>
                </c:pt>
                <c:pt idx="14144">
                  <c:v>9.6519280000000002E-7</c:v>
                </c:pt>
                <c:pt idx="14145">
                  <c:v>9.6726499999999992E-7</c:v>
                </c:pt>
                <c:pt idx="14146">
                  <c:v>9.6933710000000009E-7</c:v>
                </c:pt>
                <c:pt idx="14147">
                  <c:v>9.7140929999999999E-7</c:v>
                </c:pt>
                <c:pt idx="14148">
                  <c:v>9.734815000000001E-7</c:v>
                </c:pt>
                <c:pt idx="14149">
                  <c:v>9.7555360000000006E-7</c:v>
                </c:pt>
                <c:pt idx="14150">
                  <c:v>9.7762570000000002E-7</c:v>
                </c:pt>
                <c:pt idx="14151">
                  <c:v>9.7969779999999998E-7</c:v>
                </c:pt>
                <c:pt idx="14152">
                  <c:v>9.817698E-7</c:v>
                </c:pt>
                <c:pt idx="14153">
                  <c:v>9.8384170000000008E-7</c:v>
                </c:pt>
                <c:pt idx="14154">
                  <c:v>9.8591340000000007E-7</c:v>
                </c:pt>
                <c:pt idx="14155">
                  <c:v>9.8798510000000006E-7</c:v>
                </c:pt>
                <c:pt idx="14156">
                  <c:v>9.9005659999999996E-7</c:v>
                </c:pt>
                <c:pt idx="14157">
                  <c:v>9.9212789999999998E-7</c:v>
                </c:pt>
                <c:pt idx="14158">
                  <c:v>9.9419899999999991E-7</c:v>
                </c:pt>
                <c:pt idx="14159">
                  <c:v>9.9626989999999997E-7</c:v>
                </c:pt>
                <c:pt idx="14160">
                  <c:v>9.9834049999999999E-7</c:v>
                </c:pt>
                <c:pt idx="14161">
                  <c:v>1.0004110000000001E-6</c:v>
                </c:pt>
                <c:pt idx="14162">
                  <c:v>9.5881080000000004E-7</c:v>
                </c:pt>
                <c:pt idx="14163">
                  <c:v>9.6087790000000007E-7</c:v>
                </c:pt>
                <c:pt idx="14164">
                  <c:v>9.6294489999999995E-7</c:v>
                </c:pt>
                <c:pt idx="14165">
                  <c:v>9.6501199999999999E-7</c:v>
                </c:pt>
                <c:pt idx="14166">
                  <c:v>9.6707910000000002E-7</c:v>
                </c:pt>
                <c:pt idx="14167">
                  <c:v>9.6914620000000005E-7</c:v>
                </c:pt>
                <c:pt idx="14168">
                  <c:v>9.7121330000000009E-7</c:v>
                </c:pt>
                <c:pt idx="14169">
                  <c:v>9.7328039999999991E-7</c:v>
                </c:pt>
                <c:pt idx="14170">
                  <c:v>9.7534749999999994E-7</c:v>
                </c:pt>
                <c:pt idx="14171">
                  <c:v>9.7741450000000003E-7</c:v>
                </c:pt>
                <c:pt idx="14172">
                  <c:v>9.7948149999999992E-7</c:v>
                </c:pt>
                <c:pt idx="14173">
                  <c:v>9.8154840000000007E-7</c:v>
                </c:pt>
                <c:pt idx="14174">
                  <c:v>9.8361520000000007E-7</c:v>
                </c:pt>
                <c:pt idx="14175">
                  <c:v>9.8568189999999993E-7</c:v>
                </c:pt>
                <c:pt idx="14176">
                  <c:v>9.8774850000000005E-7</c:v>
                </c:pt>
                <c:pt idx="14177">
                  <c:v>9.8981490000000009E-7</c:v>
                </c:pt>
                <c:pt idx="14178">
                  <c:v>9.9188110000000003E-7</c:v>
                </c:pt>
                <c:pt idx="14179">
                  <c:v>9.9394720000000004E-7</c:v>
                </c:pt>
                <c:pt idx="14180">
                  <c:v>9.9601300000000001E-7</c:v>
                </c:pt>
                <c:pt idx="14181">
                  <c:v>9.980785999999999E-7</c:v>
                </c:pt>
                <c:pt idx="14182">
                  <c:v>1.0001439999999999E-6</c:v>
                </c:pt>
                <c:pt idx="14183">
                  <c:v>9.5857690000000008E-7</c:v>
                </c:pt>
                <c:pt idx="14184">
                  <c:v>9.6063899999999998E-7</c:v>
                </c:pt>
                <c:pt idx="14185">
                  <c:v>9.6270099999999993E-7</c:v>
                </c:pt>
                <c:pt idx="14186">
                  <c:v>9.647630000000001E-7</c:v>
                </c:pt>
                <c:pt idx="14187">
                  <c:v>9.668251E-7</c:v>
                </c:pt>
                <c:pt idx="14188">
                  <c:v>9.6888709999999995E-7</c:v>
                </c:pt>
                <c:pt idx="14189">
                  <c:v>9.7094920000000006E-7</c:v>
                </c:pt>
                <c:pt idx="14190">
                  <c:v>9.7301129999999995E-7</c:v>
                </c:pt>
                <c:pt idx="14191">
                  <c:v>9.7507329999999991E-7</c:v>
                </c:pt>
                <c:pt idx="14192">
                  <c:v>9.7713530000000008E-7</c:v>
                </c:pt>
                <c:pt idx="14193">
                  <c:v>9.7919730000000003E-7</c:v>
                </c:pt>
                <c:pt idx="14194">
                  <c:v>9.812590999999999E-7</c:v>
                </c:pt>
                <c:pt idx="14195">
                  <c:v>9.8332089999999998E-7</c:v>
                </c:pt>
                <c:pt idx="14196">
                  <c:v>9.853825999999999E-7</c:v>
                </c:pt>
                <c:pt idx="14197">
                  <c:v>9.874442000000001E-7</c:v>
                </c:pt>
                <c:pt idx="14198">
                  <c:v>9.8950550000000006E-7</c:v>
                </c:pt>
                <c:pt idx="14199">
                  <c:v>9.9156680000000002E-7</c:v>
                </c:pt>
                <c:pt idx="14200">
                  <c:v>9.9362779999999994E-7</c:v>
                </c:pt>
                <c:pt idx="14201">
                  <c:v>9.9568859999999999E-7</c:v>
                </c:pt>
                <c:pt idx="14202">
                  <c:v>9.9774910000000001E-7</c:v>
                </c:pt>
                <c:pt idx="14203">
                  <c:v>9.998095000000001E-7</c:v>
                </c:pt>
                <c:pt idx="14204">
                  <c:v>1.0018699999999999E-6</c:v>
                </c:pt>
                <c:pt idx="14205">
                  <c:v>9.59957E-7</c:v>
                </c:pt>
                <c:pt idx="14206">
                  <c:v>9.6201379999999994E-7</c:v>
                </c:pt>
                <c:pt idx="14207">
                  <c:v>9.6407060000000009E-7</c:v>
                </c:pt>
                <c:pt idx="14208">
                  <c:v>9.6612740000000003E-7</c:v>
                </c:pt>
                <c:pt idx="14209">
                  <c:v>9.6818419999999997E-7</c:v>
                </c:pt>
                <c:pt idx="14210">
                  <c:v>9.7024110000000006E-7</c:v>
                </c:pt>
                <c:pt idx="14211">
                  <c:v>9.722979E-7</c:v>
                </c:pt>
                <c:pt idx="14212">
                  <c:v>9.7435469999999994E-7</c:v>
                </c:pt>
                <c:pt idx="14213">
                  <c:v>9.7641150000000009E-7</c:v>
                </c:pt>
                <c:pt idx="14214">
                  <c:v>9.7846830000000003E-7</c:v>
                </c:pt>
                <c:pt idx="14215">
                  <c:v>9.8052500000000003E-7</c:v>
                </c:pt>
                <c:pt idx="14216">
                  <c:v>9.8258160000000009E-7</c:v>
                </c:pt>
                <c:pt idx="14217">
                  <c:v>9.846381E-7</c:v>
                </c:pt>
                <c:pt idx="14218">
                  <c:v>9.8669459999999991E-7</c:v>
                </c:pt>
                <c:pt idx="14219">
                  <c:v>9.8875089999999994E-7</c:v>
                </c:pt>
                <c:pt idx="14220">
                  <c:v>9.9080700000000009E-7</c:v>
                </c:pt>
                <c:pt idx="14221">
                  <c:v>9.9286300000000009E-7</c:v>
                </c:pt>
                <c:pt idx="14222">
                  <c:v>9.9491880000000001E-7</c:v>
                </c:pt>
                <c:pt idx="14223">
                  <c:v>9.969743000000001E-7</c:v>
                </c:pt>
                <c:pt idx="14224">
                  <c:v>9.990296000000001E-7</c:v>
                </c:pt>
                <c:pt idx="14225">
                  <c:v>1.001085E-6</c:v>
                </c:pt>
                <c:pt idx="14226">
                  <c:v>9.593226000000001E-7</c:v>
                </c:pt>
                <c:pt idx="14227">
                  <c:v>9.6137450000000006E-7</c:v>
                </c:pt>
                <c:pt idx="14228">
                  <c:v>9.6342640000000001E-7</c:v>
                </c:pt>
                <c:pt idx="14229">
                  <c:v>9.6547820000000002E-7</c:v>
                </c:pt>
                <c:pt idx="14230">
                  <c:v>9.6753009999999997E-7</c:v>
                </c:pt>
                <c:pt idx="14231">
                  <c:v>9.6958199999999993E-7</c:v>
                </c:pt>
                <c:pt idx="14232">
                  <c:v>9.7163390000000009E-7</c:v>
                </c:pt>
                <c:pt idx="14233">
                  <c:v>9.7368580000000004E-7</c:v>
                </c:pt>
                <c:pt idx="14234">
                  <c:v>9.757377E-7</c:v>
                </c:pt>
                <c:pt idx="14235">
                  <c:v>9.7778950000000001E-7</c:v>
                </c:pt>
                <c:pt idx="14236">
                  <c:v>9.7984130000000002E-7</c:v>
                </c:pt>
                <c:pt idx="14237">
                  <c:v>9.818930000000001E-7</c:v>
                </c:pt>
                <c:pt idx="14238">
                  <c:v>9.8394469999999996E-7</c:v>
                </c:pt>
                <c:pt idx="14239">
                  <c:v>9.8599619999999994E-7</c:v>
                </c:pt>
                <c:pt idx="14240">
                  <c:v>9.8804759999999999E-7</c:v>
                </c:pt>
                <c:pt idx="14241">
                  <c:v>9.9009879999999994E-7</c:v>
                </c:pt>
                <c:pt idx="14242">
                  <c:v>9.9214989999999996E-7</c:v>
                </c:pt>
                <c:pt idx="14243">
                  <c:v>9.9420080000000009E-7</c:v>
                </c:pt>
                <c:pt idx="14244">
                  <c:v>9.9625139999999999E-7</c:v>
                </c:pt>
                <c:pt idx="14245">
                  <c:v>9.9830189999999994E-7</c:v>
                </c:pt>
                <c:pt idx="14246">
                  <c:v>1.0003519999999999E-6</c:v>
                </c:pt>
                <c:pt idx="14247">
                  <c:v>9.5876130000000005E-7</c:v>
                </c:pt>
                <c:pt idx="14248">
                  <c:v>9.6080830000000001E-7</c:v>
                </c:pt>
                <c:pt idx="14249">
                  <c:v>9.6285529999999998E-7</c:v>
                </c:pt>
                <c:pt idx="14250">
                  <c:v>9.6490229999999994E-7</c:v>
                </c:pt>
                <c:pt idx="14251">
                  <c:v>9.6694929999999991E-7</c:v>
                </c:pt>
                <c:pt idx="14252">
                  <c:v>9.6899640000000003E-7</c:v>
                </c:pt>
                <c:pt idx="14253">
                  <c:v>9.7104349999999993E-7</c:v>
                </c:pt>
                <c:pt idx="14254">
                  <c:v>9.730904999999999E-7</c:v>
                </c:pt>
                <c:pt idx="14255">
                  <c:v>9.7513760000000001E-7</c:v>
                </c:pt>
                <c:pt idx="14256">
                  <c:v>9.7718459999999998E-7</c:v>
                </c:pt>
                <c:pt idx="14257">
                  <c:v>9.7923159999999994E-7</c:v>
                </c:pt>
                <c:pt idx="14258">
                  <c:v>9.8127849999999997E-7</c:v>
                </c:pt>
                <c:pt idx="14259">
                  <c:v>9.8332530000000005E-7</c:v>
                </c:pt>
                <c:pt idx="14260">
                  <c:v>9.8537199999999999E-7</c:v>
                </c:pt>
                <c:pt idx="14261">
                  <c:v>9.8741850000000005E-7</c:v>
                </c:pt>
                <c:pt idx="14262">
                  <c:v>9.8946489999999995E-7</c:v>
                </c:pt>
                <c:pt idx="14263">
                  <c:v>9.9151119999999992E-7</c:v>
                </c:pt>
                <c:pt idx="14264">
                  <c:v>9.9355720000000007E-7</c:v>
                </c:pt>
                <c:pt idx="14265">
                  <c:v>9.9560299999999992E-7</c:v>
                </c:pt>
                <c:pt idx="14266">
                  <c:v>9.976486000000001E-7</c:v>
                </c:pt>
                <c:pt idx="14267">
                  <c:v>9.9969390000000004E-7</c:v>
                </c:pt>
                <c:pt idx="14268">
                  <c:v>1.0017390000000001E-6</c:v>
                </c:pt>
                <c:pt idx="14269">
                  <c:v>9.5980670000000006E-7</c:v>
                </c:pt>
                <c:pt idx="14270">
                  <c:v>9.6184850000000001E-7</c:v>
                </c:pt>
                <c:pt idx="14271">
                  <c:v>9.6389029999999996E-7</c:v>
                </c:pt>
                <c:pt idx="14272">
                  <c:v>9.6593209999999991E-7</c:v>
                </c:pt>
                <c:pt idx="14273">
                  <c:v>9.6797390000000007E-7</c:v>
                </c:pt>
                <c:pt idx="14274">
                  <c:v>9.7001579999999996E-7</c:v>
                </c:pt>
                <c:pt idx="14275">
                  <c:v>9.7205759999999991E-7</c:v>
                </c:pt>
                <c:pt idx="14276">
                  <c:v>9.7409940000000007E-7</c:v>
                </c:pt>
                <c:pt idx="14277">
                  <c:v>9.7614120000000002E-7</c:v>
                </c:pt>
                <c:pt idx="14278">
                  <c:v>9.7818299999999997E-7</c:v>
                </c:pt>
                <c:pt idx="14279">
                  <c:v>9.8022469999999997E-7</c:v>
                </c:pt>
                <c:pt idx="14280">
                  <c:v>9.8226639999999998E-7</c:v>
                </c:pt>
                <c:pt idx="14281">
                  <c:v>9.843078999999999E-7</c:v>
                </c:pt>
                <c:pt idx="14282">
                  <c:v>9.8634940000000003E-7</c:v>
                </c:pt>
                <c:pt idx="14283">
                  <c:v>9.8839070000000008E-7</c:v>
                </c:pt>
                <c:pt idx="14284">
                  <c:v>9.9043189999999997E-7</c:v>
                </c:pt>
                <c:pt idx="14285">
                  <c:v>9.9247289999999998E-7</c:v>
                </c:pt>
                <c:pt idx="14286">
                  <c:v>9.9451359999999996E-7</c:v>
                </c:pt>
                <c:pt idx="14287">
                  <c:v>9.965542E-7</c:v>
                </c:pt>
                <c:pt idx="14288">
                  <c:v>9.9859459999999995E-7</c:v>
                </c:pt>
                <c:pt idx="14289">
                  <c:v>1.0006349999999999E-6</c:v>
                </c:pt>
                <c:pt idx="14290">
                  <c:v>9.5887439999999993E-7</c:v>
                </c:pt>
                <c:pt idx="14291">
                  <c:v>9.6091110000000001E-7</c:v>
                </c:pt>
                <c:pt idx="14292">
                  <c:v>9.6294790000000004E-7</c:v>
                </c:pt>
                <c:pt idx="14293">
                  <c:v>9.6498459999999991E-7</c:v>
                </c:pt>
                <c:pt idx="14294">
                  <c:v>9.6702139999999993E-7</c:v>
                </c:pt>
                <c:pt idx="14295">
                  <c:v>9.6905819999999995E-7</c:v>
                </c:pt>
                <c:pt idx="14296">
                  <c:v>9.7109499999999997E-7</c:v>
                </c:pt>
                <c:pt idx="14297">
                  <c:v>9.731318E-7</c:v>
                </c:pt>
                <c:pt idx="14298">
                  <c:v>9.7516860000000002E-7</c:v>
                </c:pt>
                <c:pt idx="14299">
                  <c:v>9.7720540000000004E-7</c:v>
                </c:pt>
                <c:pt idx="14300">
                  <c:v>9.7924209999999991E-7</c:v>
                </c:pt>
                <c:pt idx="14301">
                  <c:v>9.8127870000000006E-7</c:v>
                </c:pt>
                <c:pt idx="14302">
                  <c:v>9.8331520000000005E-7</c:v>
                </c:pt>
                <c:pt idx="14303">
                  <c:v>9.8535170000000004E-7</c:v>
                </c:pt>
                <c:pt idx="14304">
                  <c:v>9.8738799999999995E-7</c:v>
                </c:pt>
                <c:pt idx="14305">
                  <c:v>9.8942409999999997E-7</c:v>
                </c:pt>
                <c:pt idx="14306">
                  <c:v>9.9146010000000006E-7</c:v>
                </c:pt>
                <c:pt idx="14307">
                  <c:v>9.9349590000000005E-7</c:v>
                </c:pt>
                <c:pt idx="14308">
                  <c:v>9.9553149999999996E-7</c:v>
                </c:pt>
                <c:pt idx="14309">
                  <c:v>9.9756680000000004E-7</c:v>
                </c:pt>
                <c:pt idx="14310">
                  <c:v>9.9960190000000004E-7</c:v>
                </c:pt>
                <c:pt idx="14311">
                  <c:v>1.001637E-6</c:v>
                </c:pt>
                <c:pt idx="14312">
                  <c:v>9.5972529999999998E-7</c:v>
                </c:pt>
                <c:pt idx="14313">
                  <c:v>9.6175699999999992E-7</c:v>
                </c:pt>
                <c:pt idx="14314">
                  <c:v>9.6378859999999993E-7</c:v>
                </c:pt>
                <c:pt idx="14315">
                  <c:v>9.6582030000000008E-7</c:v>
                </c:pt>
                <c:pt idx="14316">
                  <c:v>9.6785200000000003E-7</c:v>
                </c:pt>
                <c:pt idx="14317">
                  <c:v>9.6988369999999998E-7</c:v>
                </c:pt>
                <c:pt idx="14318">
                  <c:v>9.7191539999999992E-7</c:v>
                </c:pt>
                <c:pt idx="14319">
                  <c:v>9.7394710000000008E-7</c:v>
                </c:pt>
                <c:pt idx="14320">
                  <c:v>9.7597870000000008E-7</c:v>
                </c:pt>
                <c:pt idx="14321">
                  <c:v>9.7801040000000003E-7</c:v>
                </c:pt>
                <c:pt idx="14322">
                  <c:v>9.800419000000001E-7</c:v>
                </c:pt>
                <c:pt idx="14323">
                  <c:v>9.8207339999999995E-7</c:v>
                </c:pt>
                <c:pt idx="14324">
                  <c:v>9.8410490000000002E-7</c:v>
                </c:pt>
                <c:pt idx="14325">
                  <c:v>9.8613619999999999E-7</c:v>
                </c:pt>
                <c:pt idx="14326">
                  <c:v>9.8816730000000009E-7</c:v>
                </c:pt>
                <c:pt idx="14327">
                  <c:v>9.9019839999999998E-7</c:v>
                </c:pt>
                <c:pt idx="14328">
                  <c:v>9.9222920000000005E-7</c:v>
                </c:pt>
                <c:pt idx="14329">
                  <c:v>9.9425989999999997E-7</c:v>
                </c:pt>
                <c:pt idx="14330">
                  <c:v>9.9629030000000007E-7</c:v>
                </c:pt>
                <c:pt idx="14331">
                  <c:v>9.9832060000000001E-7</c:v>
                </c:pt>
                <c:pt idx="14332">
                  <c:v>1.0003509999999999E-6</c:v>
                </c:pt>
                <c:pt idx="14333">
                  <c:v>9.5869620000000001E-7</c:v>
                </c:pt>
                <c:pt idx="14334">
                  <c:v>9.6072299999999997E-7</c:v>
                </c:pt>
                <c:pt idx="14335">
                  <c:v>9.6274979999999992E-7</c:v>
                </c:pt>
                <c:pt idx="14336">
                  <c:v>9.6477660000000009E-7</c:v>
                </c:pt>
                <c:pt idx="14337">
                  <c:v>9.6680349999999999E-7</c:v>
                </c:pt>
                <c:pt idx="14338">
                  <c:v>9.6883029999999995E-7</c:v>
                </c:pt>
                <c:pt idx="14339">
                  <c:v>9.7085720000000006E-7</c:v>
                </c:pt>
                <c:pt idx="14340">
                  <c:v>9.7288409999999996E-7</c:v>
                </c:pt>
                <c:pt idx="14341">
                  <c:v>9.7491089999999992E-7</c:v>
                </c:pt>
                <c:pt idx="14342">
                  <c:v>9.7693770000000009E-7</c:v>
                </c:pt>
                <c:pt idx="14343">
                  <c:v>9.7896450000000004E-7</c:v>
                </c:pt>
                <c:pt idx="14344">
                  <c:v>9.8099120000000006E-7</c:v>
                </c:pt>
                <c:pt idx="14345">
                  <c:v>9.8301790000000008E-7</c:v>
                </c:pt>
                <c:pt idx="14346">
                  <c:v>9.8504440000000001E-7</c:v>
                </c:pt>
                <c:pt idx="14347">
                  <c:v>9.8707070000000006E-7</c:v>
                </c:pt>
                <c:pt idx="14348">
                  <c:v>9.890969999999999E-7</c:v>
                </c:pt>
                <c:pt idx="14349">
                  <c:v>9.9112299999999992E-7</c:v>
                </c:pt>
                <c:pt idx="14350">
                  <c:v>9.931489E-7</c:v>
                </c:pt>
                <c:pt idx="14351">
                  <c:v>9.9517450000000005E-7</c:v>
                </c:pt>
                <c:pt idx="14352">
                  <c:v>9.9719990000000002E-7</c:v>
                </c:pt>
                <c:pt idx="14353">
                  <c:v>9.992251000000001E-7</c:v>
                </c:pt>
                <c:pt idx="14354">
                  <c:v>1.0012499999999999E-6</c:v>
                </c:pt>
                <c:pt idx="14355">
                  <c:v>9.593158E-7</c:v>
                </c:pt>
                <c:pt idx="14356">
                  <c:v>9.613373E-7</c:v>
                </c:pt>
                <c:pt idx="14357">
                  <c:v>9.6335889999999995E-7</c:v>
                </c:pt>
                <c:pt idx="14358">
                  <c:v>9.6538039999999995E-7</c:v>
                </c:pt>
                <c:pt idx="14359">
                  <c:v>9.674020000000001E-7</c:v>
                </c:pt>
                <c:pt idx="14360">
                  <c:v>9.694235000000001E-7</c:v>
                </c:pt>
                <c:pt idx="14361">
                  <c:v>9.7144510000000005E-7</c:v>
                </c:pt>
                <c:pt idx="14362">
                  <c:v>9.7346669999999999E-7</c:v>
                </c:pt>
                <c:pt idx="14363">
                  <c:v>9.7548819999999999E-7</c:v>
                </c:pt>
                <c:pt idx="14364">
                  <c:v>9.7750969999999999E-7</c:v>
                </c:pt>
                <c:pt idx="14365">
                  <c:v>9.795312E-7</c:v>
                </c:pt>
                <c:pt idx="14366">
                  <c:v>9.8155260000000006E-7</c:v>
                </c:pt>
                <c:pt idx="14367">
                  <c:v>9.8357389999999997E-7</c:v>
                </c:pt>
                <c:pt idx="14368">
                  <c:v>9.8559509999999994E-7</c:v>
                </c:pt>
                <c:pt idx="14369">
                  <c:v>9.8761610000000004E-7</c:v>
                </c:pt>
                <c:pt idx="14370">
                  <c:v>9.8963699999999998E-7</c:v>
                </c:pt>
                <c:pt idx="14371">
                  <c:v>9.9165770000000005E-7</c:v>
                </c:pt>
                <c:pt idx="14372">
                  <c:v>9.9367829999999996E-7</c:v>
                </c:pt>
                <c:pt idx="14373">
                  <c:v>9.9569860000000006E-7</c:v>
                </c:pt>
                <c:pt idx="14374">
                  <c:v>9.9771870000000007E-7</c:v>
                </c:pt>
                <c:pt idx="14375">
                  <c:v>9.9973850000000004E-7</c:v>
                </c:pt>
                <c:pt idx="14376">
                  <c:v>1.001758E-6</c:v>
                </c:pt>
                <c:pt idx="14377">
                  <c:v>9.5971750000000006E-7</c:v>
                </c:pt>
                <c:pt idx="14378">
                  <c:v>9.6173389999999998E-7</c:v>
                </c:pt>
                <c:pt idx="14379">
                  <c:v>9.6375019999999997E-7</c:v>
                </c:pt>
                <c:pt idx="14380">
                  <c:v>9.6576649999999995E-7</c:v>
                </c:pt>
                <c:pt idx="14381">
                  <c:v>9.6778279999999994E-7</c:v>
                </c:pt>
                <c:pt idx="14382">
                  <c:v>9.6979909999999993E-7</c:v>
                </c:pt>
                <c:pt idx="14383">
                  <c:v>9.7181539999999991E-7</c:v>
                </c:pt>
                <c:pt idx="14384">
                  <c:v>9.738316999999999E-7</c:v>
                </c:pt>
                <c:pt idx="14385">
                  <c:v>9.758480000000001E-7</c:v>
                </c:pt>
                <c:pt idx="14386">
                  <c:v>9.7786419999999993E-7</c:v>
                </c:pt>
                <c:pt idx="14387">
                  <c:v>9.7988039999999998E-7</c:v>
                </c:pt>
                <c:pt idx="14388">
                  <c:v>9.8189660000000003E-7</c:v>
                </c:pt>
                <c:pt idx="14389">
                  <c:v>9.8391259999999998E-7</c:v>
                </c:pt>
                <c:pt idx="14390">
                  <c:v>9.859285E-7</c:v>
                </c:pt>
                <c:pt idx="14391">
                  <c:v>9.8794430000000008E-7</c:v>
                </c:pt>
                <c:pt idx="14392">
                  <c:v>9.8995990000000007E-7</c:v>
                </c:pt>
                <c:pt idx="14393">
                  <c:v>9.919753999999999E-7</c:v>
                </c:pt>
                <c:pt idx="14394">
                  <c:v>9.9399070000000007E-7</c:v>
                </c:pt>
                <c:pt idx="14395">
                  <c:v>9.960057E-7</c:v>
                </c:pt>
                <c:pt idx="14396">
                  <c:v>9.9802059999999999E-7</c:v>
                </c:pt>
                <c:pt idx="14397">
                  <c:v>1.0000350000000001E-6</c:v>
                </c:pt>
                <c:pt idx="14398">
                  <c:v>9.5841129999999992E-7</c:v>
                </c:pt>
                <c:pt idx="14399">
                  <c:v>9.6042220000000001E-7</c:v>
                </c:pt>
                <c:pt idx="14400">
                  <c:v>9.6243369999999994E-7</c:v>
                </c:pt>
                <c:pt idx="14401">
                  <c:v>9.6444520000000009E-7</c:v>
                </c:pt>
                <c:pt idx="14402">
                  <c:v>9.6645670000000003E-7</c:v>
                </c:pt>
                <c:pt idx="14403">
                  <c:v>9.6846819999999997E-7</c:v>
                </c:pt>
                <c:pt idx="14404">
                  <c:v>9.7047969999999991E-7</c:v>
                </c:pt>
                <c:pt idx="14405">
                  <c:v>9.7249120000000006E-7</c:v>
                </c:pt>
                <c:pt idx="14406">
                  <c:v>9.745027E-7</c:v>
                </c:pt>
                <c:pt idx="14407">
                  <c:v>9.7651419999999994E-7</c:v>
                </c:pt>
                <c:pt idx="14408">
                  <c:v>9.7852559999999994E-7</c:v>
                </c:pt>
                <c:pt idx="14409">
                  <c:v>9.8053699999999993E-7</c:v>
                </c:pt>
                <c:pt idx="14410">
                  <c:v>9.8254820000000006E-7</c:v>
                </c:pt>
                <c:pt idx="14411">
                  <c:v>9.8455939999999996E-7</c:v>
                </c:pt>
                <c:pt idx="14412">
                  <c:v>9.8657039999999999E-7</c:v>
                </c:pt>
                <c:pt idx="14413">
                  <c:v>9.8858130000000009E-7</c:v>
                </c:pt>
                <c:pt idx="14414">
                  <c:v>9.9059189999999994E-7</c:v>
                </c:pt>
                <c:pt idx="14415">
                  <c:v>9.9260240000000006E-7</c:v>
                </c:pt>
                <c:pt idx="14416">
                  <c:v>9.9461270000000009E-7</c:v>
                </c:pt>
                <c:pt idx="14417">
                  <c:v>9.9662280000000003E-7</c:v>
                </c:pt>
                <c:pt idx="14418">
                  <c:v>9.9863259999999994E-7</c:v>
                </c:pt>
                <c:pt idx="14419">
                  <c:v>1.0006420000000001E-6</c:v>
                </c:pt>
                <c:pt idx="14420">
                  <c:v>9.5877219999999999E-7</c:v>
                </c:pt>
                <c:pt idx="14421">
                  <c:v>9.6077790000000006E-7</c:v>
                </c:pt>
                <c:pt idx="14422">
                  <c:v>9.6278410000000005E-7</c:v>
                </c:pt>
                <c:pt idx="14423">
                  <c:v>9.6479030000000003E-7</c:v>
                </c:pt>
                <c:pt idx="14424">
                  <c:v>9.6679650000000001E-7</c:v>
                </c:pt>
                <c:pt idx="14425">
                  <c:v>9.6880279999999993E-7</c:v>
                </c:pt>
                <c:pt idx="14426">
                  <c:v>9.7080899999999992E-7</c:v>
                </c:pt>
                <c:pt idx="14427">
                  <c:v>9.728151999999999E-7</c:v>
                </c:pt>
                <c:pt idx="14428">
                  <c:v>9.7482140000000009E-7</c:v>
                </c:pt>
                <c:pt idx="14429">
                  <c:v>9.7682760000000007E-7</c:v>
                </c:pt>
                <c:pt idx="14430">
                  <c:v>9.7883369999999991E-7</c:v>
                </c:pt>
                <c:pt idx="14431">
                  <c:v>9.8083970000000001E-7</c:v>
                </c:pt>
                <c:pt idx="14432">
                  <c:v>9.8284559999999996E-7</c:v>
                </c:pt>
                <c:pt idx="14433">
                  <c:v>9.8485139999999998E-7</c:v>
                </c:pt>
                <c:pt idx="14434">
                  <c:v>9.8685710000000005E-7</c:v>
                </c:pt>
                <c:pt idx="14435">
                  <c:v>9.8886260000000004E-7</c:v>
                </c:pt>
                <c:pt idx="14436">
                  <c:v>9.9086800000000008E-7</c:v>
                </c:pt>
                <c:pt idx="14437">
                  <c:v>9.9287320000000004E-7</c:v>
                </c:pt>
                <c:pt idx="14438">
                  <c:v>9.9487809999999996E-7</c:v>
                </c:pt>
                <c:pt idx="14439">
                  <c:v>9.9688289999999995E-7</c:v>
                </c:pt>
                <c:pt idx="14440">
                  <c:v>9.9888729999999997E-7</c:v>
                </c:pt>
                <c:pt idx="14441">
                  <c:v>1.000892E-6</c:v>
                </c:pt>
                <c:pt idx="14442">
                  <c:v>9.5900280000000004E-7</c:v>
                </c:pt>
                <c:pt idx="14443">
                  <c:v>9.6100389999999995E-7</c:v>
                </c:pt>
                <c:pt idx="14444">
                  <c:v>9.6300489999999991E-7</c:v>
                </c:pt>
                <c:pt idx="14445">
                  <c:v>9.6500590000000009E-7</c:v>
                </c:pt>
                <c:pt idx="14446">
                  <c:v>9.6700690000000006E-7</c:v>
                </c:pt>
                <c:pt idx="14447">
                  <c:v>9.6900799999999996E-7</c:v>
                </c:pt>
                <c:pt idx="14448">
                  <c:v>9.7100899999999993E-7</c:v>
                </c:pt>
                <c:pt idx="14449">
                  <c:v>9.730099999999999E-7</c:v>
                </c:pt>
                <c:pt idx="14450">
                  <c:v>9.7501100000000007E-7</c:v>
                </c:pt>
                <c:pt idx="14451">
                  <c:v>9.7701200000000004E-7</c:v>
                </c:pt>
                <c:pt idx="14452">
                  <c:v>9.7901290000000007E-7</c:v>
                </c:pt>
                <c:pt idx="14453">
                  <c:v>9.8101380000000009E-7</c:v>
                </c:pt>
                <c:pt idx="14454">
                  <c:v>9.8301450000000003E-7</c:v>
                </c:pt>
                <c:pt idx="14455">
                  <c:v>9.8501519999999997E-7</c:v>
                </c:pt>
                <c:pt idx="14456">
                  <c:v>9.8701570000000003E-7</c:v>
                </c:pt>
                <c:pt idx="14457">
                  <c:v>9.8901609999999993E-7</c:v>
                </c:pt>
                <c:pt idx="14458">
                  <c:v>9.9101620000000002E-7</c:v>
                </c:pt>
                <c:pt idx="14459">
                  <c:v>9.9301619999999996E-7</c:v>
                </c:pt>
                <c:pt idx="14460">
                  <c:v>9.9501600000000002E-7</c:v>
                </c:pt>
                <c:pt idx="14461">
                  <c:v>9.9701559999999999E-7</c:v>
                </c:pt>
                <c:pt idx="14462">
                  <c:v>9.9901489999999993E-7</c:v>
                </c:pt>
                <c:pt idx="14463">
                  <c:v>1.001014E-6</c:v>
                </c:pt>
                <c:pt idx="14464">
                  <c:v>9.5909329999999989E-7</c:v>
                </c:pt>
                <c:pt idx="14465">
                  <c:v>9.610892E-7</c:v>
                </c:pt>
                <c:pt idx="14466">
                  <c:v>9.630851000000001E-7</c:v>
                </c:pt>
                <c:pt idx="14467">
                  <c:v>9.6508099999999998E-7</c:v>
                </c:pt>
                <c:pt idx="14468">
                  <c:v>9.6707679999999993E-7</c:v>
                </c:pt>
                <c:pt idx="14469">
                  <c:v>9.6907279999999997E-7</c:v>
                </c:pt>
                <c:pt idx="14470">
                  <c:v>9.7106870000000007E-7</c:v>
                </c:pt>
                <c:pt idx="14471">
                  <c:v>9.7306459999999996E-7</c:v>
                </c:pt>
                <c:pt idx="14472">
                  <c:v>9.7506039999999991E-7</c:v>
                </c:pt>
                <c:pt idx="14473">
                  <c:v>9.7705630000000001E-7</c:v>
                </c:pt>
                <c:pt idx="14474">
                  <c:v>9.7905209999999996E-7</c:v>
                </c:pt>
                <c:pt idx="14475">
                  <c:v>9.8104779999999997E-7</c:v>
                </c:pt>
                <c:pt idx="14476">
                  <c:v>9.8304340000000004E-7</c:v>
                </c:pt>
                <c:pt idx="14477">
                  <c:v>9.850389999999999E-7</c:v>
                </c:pt>
                <c:pt idx="14478">
                  <c:v>9.870344000000001E-7</c:v>
                </c:pt>
                <c:pt idx="14479">
                  <c:v>9.8902959999999999E-7</c:v>
                </c:pt>
                <c:pt idx="14480">
                  <c:v>9.9102469999999994E-7</c:v>
                </c:pt>
                <c:pt idx="14481">
                  <c:v>9.9301950000000007E-7</c:v>
                </c:pt>
                <c:pt idx="14482">
                  <c:v>9.9501420000000006E-7</c:v>
                </c:pt>
                <c:pt idx="14483">
                  <c:v>9.9700860000000001E-7</c:v>
                </c:pt>
                <c:pt idx="14484">
                  <c:v>9.9900280000000008E-7</c:v>
                </c:pt>
                <c:pt idx="14485">
                  <c:v>1.0009969999999999E-6</c:v>
                </c:pt>
                <c:pt idx="14486">
                  <c:v>9.590278000000001E-7</c:v>
                </c:pt>
                <c:pt idx="14487">
                  <c:v>9.6101840000000003E-7</c:v>
                </c:pt>
                <c:pt idx="14488">
                  <c:v>9.630090999999999E-7</c:v>
                </c:pt>
                <c:pt idx="14489">
                  <c:v>9.6499979999999999E-7</c:v>
                </c:pt>
                <c:pt idx="14490">
                  <c:v>9.6699050000000007E-7</c:v>
                </c:pt>
                <c:pt idx="14491">
                  <c:v>9.689813000000001E-7</c:v>
                </c:pt>
                <c:pt idx="14492">
                  <c:v>9.7097199999999997E-7</c:v>
                </c:pt>
                <c:pt idx="14493">
                  <c:v>9.7296270000000005E-7</c:v>
                </c:pt>
                <c:pt idx="14494">
                  <c:v>9.7495339999999992E-7</c:v>
                </c:pt>
                <c:pt idx="14495">
                  <c:v>9.7694400000000007E-7</c:v>
                </c:pt>
                <c:pt idx="14496">
                  <c:v>9.789346E-7</c:v>
                </c:pt>
                <c:pt idx="14497">
                  <c:v>9.8092519999999994E-7</c:v>
                </c:pt>
                <c:pt idx="14498">
                  <c:v>9.8291559999999999E-7</c:v>
                </c:pt>
                <c:pt idx="14499">
                  <c:v>9.8490600000000004E-7</c:v>
                </c:pt>
                <c:pt idx="14500">
                  <c:v>9.8689620000000001E-7</c:v>
                </c:pt>
                <c:pt idx="14501">
                  <c:v>9.888862000000001E-7</c:v>
                </c:pt>
                <c:pt idx="14502">
                  <c:v>9.9087610000000003E-7</c:v>
                </c:pt>
                <c:pt idx="14503">
                  <c:v>9.9286580000000009E-7</c:v>
                </c:pt>
                <c:pt idx="14504">
                  <c:v>9.948551999999999E-7</c:v>
                </c:pt>
                <c:pt idx="14505">
                  <c:v>9.9684449999999999E-7</c:v>
                </c:pt>
                <c:pt idx="14506">
                  <c:v>9.9883350000000005E-7</c:v>
                </c:pt>
                <c:pt idx="14507">
                  <c:v>1.000822E-6</c:v>
                </c:pt>
                <c:pt idx="14508">
                  <c:v>9.5889510000000006E-7</c:v>
                </c:pt>
                <c:pt idx="14509">
                  <c:v>9.6088059999999991E-7</c:v>
                </c:pt>
                <c:pt idx="14510">
                  <c:v>9.6286619999999992E-7</c:v>
                </c:pt>
                <c:pt idx="14511">
                  <c:v>9.6485169999999999E-7</c:v>
                </c:pt>
                <c:pt idx="14512">
                  <c:v>9.6683729999999999E-7</c:v>
                </c:pt>
                <c:pt idx="14513">
                  <c:v>9.6882280000000006E-7</c:v>
                </c:pt>
                <c:pt idx="14514">
                  <c:v>9.7080840000000007E-7</c:v>
                </c:pt>
                <c:pt idx="14515">
                  <c:v>9.7279400000000007E-7</c:v>
                </c:pt>
                <c:pt idx="14516">
                  <c:v>9.7477949999999993E-7</c:v>
                </c:pt>
                <c:pt idx="14517">
                  <c:v>9.76765E-7</c:v>
                </c:pt>
                <c:pt idx="14518">
                  <c:v>9.7875050000000007E-7</c:v>
                </c:pt>
                <c:pt idx="14519">
                  <c:v>9.8073580000000004E-7</c:v>
                </c:pt>
                <c:pt idx="14520">
                  <c:v>9.8272110000000002E-7</c:v>
                </c:pt>
                <c:pt idx="14521">
                  <c:v>9.8470630000000006E-7</c:v>
                </c:pt>
                <c:pt idx="14522">
                  <c:v>9.8669130000000001E-7</c:v>
                </c:pt>
                <c:pt idx="14523">
                  <c:v>9.8867620000000002E-7</c:v>
                </c:pt>
                <c:pt idx="14524">
                  <c:v>9.9066089999999993E-7</c:v>
                </c:pt>
                <c:pt idx="14525">
                  <c:v>9.9264539999999997E-7</c:v>
                </c:pt>
                <c:pt idx="14526">
                  <c:v>9.9462980000000008E-7</c:v>
                </c:pt>
                <c:pt idx="14527">
                  <c:v>9.9661389999999993E-7</c:v>
                </c:pt>
                <c:pt idx="14528">
                  <c:v>9.9859769999999998E-7</c:v>
                </c:pt>
                <c:pt idx="14529">
                  <c:v>1.0005809999999999E-6</c:v>
                </c:pt>
                <c:pt idx="14530">
                  <c:v>9.5867660000000006E-7</c:v>
                </c:pt>
                <c:pt idx="14531">
                  <c:v>9.6065700000000005E-7</c:v>
                </c:pt>
                <c:pt idx="14532">
                  <c:v>9.626373000000001E-7</c:v>
                </c:pt>
                <c:pt idx="14533">
                  <c:v>9.6461770000000009E-7</c:v>
                </c:pt>
                <c:pt idx="14534">
                  <c:v>9.6659810000000008E-7</c:v>
                </c:pt>
                <c:pt idx="14535">
                  <c:v>9.6857839999999992E-7</c:v>
                </c:pt>
                <c:pt idx="14536">
                  <c:v>9.7055879999999991E-7</c:v>
                </c:pt>
                <c:pt idx="14537">
                  <c:v>9.725391999999999E-7</c:v>
                </c:pt>
                <c:pt idx="14538">
                  <c:v>9.745196000000001E-7</c:v>
                </c:pt>
                <c:pt idx="14539">
                  <c:v>9.7649989999999994E-7</c:v>
                </c:pt>
                <c:pt idx="14540">
                  <c:v>9.784802E-7</c:v>
                </c:pt>
                <c:pt idx="14541">
                  <c:v>9.804603999999999E-7</c:v>
                </c:pt>
                <c:pt idx="14542">
                  <c:v>9.8244050000000007E-7</c:v>
                </c:pt>
                <c:pt idx="14543">
                  <c:v>9.8442050000000009E-7</c:v>
                </c:pt>
                <c:pt idx="14544">
                  <c:v>9.8640030000000002E-7</c:v>
                </c:pt>
                <c:pt idx="14545">
                  <c:v>9.8838000000000001E-7</c:v>
                </c:pt>
                <c:pt idx="14546">
                  <c:v>9.9035960000000007E-7</c:v>
                </c:pt>
                <c:pt idx="14547">
                  <c:v>9.9233890000000009E-7</c:v>
                </c:pt>
                <c:pt idx="14548">
                  <c:v>9.9431809999999996E-7</c:v>
                </c:pt>
                <c:pt idx="14549">
                  <c:v>9.9629700000000002E-7</c:v>
                </c:pt>
                <c:pt idx="14550">
                  <c:v>9.9827569999999998E-7</c:v>
                </c:pt>
                <c:pt idx="14551">
                  <c:v>1.000254E-6</c:v>
                </c:pt>
                <c:pt idx="14552">
                  <c:v>9.5842489999999991E-7</c:v>
                </c:pt>
                <c:pt idx="14553">
                  <c:v>9.6040020000000003E-7</c:v>
                </c:pt>
                <c:pt idx="14554">
                  <c:v>9.6237549999999995E-7</c:v>
                </c:pt>
                <c:pt idx="14555">
                  <c:v>9.6435069999999992E-7</c:v>
                </c:pt>
                <c:pt idx="14556">
                  <c:v>9.6632600000000005E-7</c:v>
                </c:pt>
                <c:pt idx="14557">
                  <c:v>9.6830129999999996E-7</c:v>
                </c:pt>
                <c:pt idx="14558">
                  <c:v>9.7027660000000008E-7</c:v>
                </c:pt>
                <c:pt idx="14559">
                  <c:v>9.7225180000000006E-7</c:v>
                </c:pt>
                <c:pt idx="14560">
                  <c:v>9.7422709999999997E-7</c:v>
                </c:pt>
                <c:pt idx="14561">
                  <c:v>9.7620229999999995E-7</c:v>
                </c:pt>
                <c:pt idx="14562">
                  <c:v>9.7817749999999992E-7</c:v>
                </c:pt>
                <c:pt idx="14563">
                  <c:v>9.8015259999999995E-7</c:v>
                </c:pt>
                <c:pt idx="14564">
                  <c:v>9.8212760000000005E-7</c:v>
                </c:pt>
                <c:pt idx="14565">
                  <c:v>9.8410249999999999E-7</c:v>
                </c:pt>
                <c:pt idx="14566">
                  <c:v>9.8607720000000006E-7</c:v>
                </c:pt>
                <c:pt idx="14567">
                  <c:v>9.8805179999999997E-7</c:v>
                </c:pt>
                <c:pt idx="14568">
                  <c:v>9.9002620000000001E-7</c:v>
                </c:pt>
                <c:pt idx="14569">
                  <c:v>9.920004999999999E-7</c:v>
                </c:pt>
                <c:pt idx="14570">
                  <c:v>9.9397449999999996E-7</c:v>
                </c:pt>
                <c:pt idx="14571">
                  <c:v>9.9594829999999994E-7</c:v>
                </c:pt>
                <c:pt idx="14572">
                  <c:v>9.9792190000000004E-7</c:v>
                </c:pt>
                <c:pt idx="14573">
                  <c:v>9.998951999999999E-7</c:v>
                </c:pt>
                <c:pt idx="14574">
                  <c:v>1.0018680000000001E-6</c:v>
                </c:pt>
                <c:pt idx="14575">
                  <c:v>9.5956910000000003E-7</c:v>
                </c:pt>
                <c:pt idx="14576">
                  <c:v>9.6153879999999995E-7</c:v>
                </c:pt>
                <c:pt idx="14577">
                  <c:v>9.6350839999999994E-7</c:v>
                </c:pt>
                <c:pt idx="14578">
                  <c:v>9.6547810000000008E-7</c:v>
                </c:pt>
                <c:pt idx="14579">
                  <c:v>9.6744770000000007E-7</c:v>
                </c:pt>
                <c:pt idx="14580">
                  <c:v>9.6941730000000006E-7</c:v>
                </c:pt>
                <c:pt idx="14581">
                  <c:v>9.7138690000000005E-7</c:v>
                </c:pt>
                <c:pt idx="14582">
                  <c:v>9.7335650000000004E-7</c:v>
                </c:pt>
                <c:pt idx="14583">
                  <c:v>9.7532610000000003E-7</c:v>
                </c:pt>
                <c:pt idx="14584">
                  <c:v>9.7729560000000008E-7</c:v>
                </c:pt>
                <c:pt idx="14585">
                  <c:v>9.7926509999999991E-7</c:v>
                </c:pt>
                <c:pt idx="14586">
                  <c:v>9.8123459999999996E-7</c:v>
                </c:pt>
                <c:pt idx="14587">
                  <c:v>9.8320389999999992E-7</c:v>
                </c:pt>
                <c:pt idx="14588">
                  <c:v>9.8517309999999994E-7</c:v>
                </c:pt>
                <c:pt idx="14589">
                  <c:v>9.8714220000000002E-7</c:v>
                </c:pt>
                <c:pt idx="14590">
                  <c:v>9.8911110000000001E-7</c:v>
                </c:pt>
                <c:pt idx="14591">
                  <c:v>9.9107990000000007E-7</c:v>
                </c:pt>
                <c:pt idx="14592">
                  <c:v>9.9304840000000009E-7</c:v>
                </c:pt>
                <c:pt idx="14593">
                  <c:v>9.9501679999999996E-7</c:v>
                </c:pt>
                <c:pt idx="14594">
                  <c:v>9.9698499999999995E-7</c:v>
                </c:pt>
                <c:pt idx="14595">
                  <c:v>9.9895289999999991E-7</c:v>
                </c:pt>
                <c:pt idx="14596">
                  <c:v>1.000921E-6</c:v>
                </c:pt>
                <c:pt idx="14597">
                  <c:v>9.5897520000000009E-7</c:v>
                </c:pt>
                <c:pt idx="14598">
                  <c:v>9.6093979999999994E-7</c:v>
                </c:pt>
                <c:pt idx="14599">
                  <c:v>9.6290449999999994E-7</c:v>
                </c:pt>
                <c:pt idx="14600">
                  <c:v>9.648691E-7</c:v>
                </c:pt>
                <c:pt idx="14601">
                  <c:v>9.6683370000000006E-7</c:v>
                </c:pt>
                <c:pt idx="14602">
                  <c:v>9.6879840000000007E-7</c:v>
                </c:pt>
                <c:pt idx="14603">
                  <c:v>9.7076299999999992E-7</c:v>
                </c:pt>
                <c:pt idx="14604">
                  <c:v>9.7272769999999992E-7</c:v>
                </c:pt>
                <c:pt idx="14605">
                  <c:v>9.7469229999999998E-7</c:v>
                </c:pt>
                <c:pt idx="14606">
                  <c:v>9.7665690000000004E-7</c:v>
                </c:pt>
                <c:pt idx="14607">
                  <c:v>9.7862139999999995E-7</c:v>
                </c:pt>
                <c:pt idx="14608">
                  <c:v>9.8058590000000008E-7</c:v>
                </c:pt>
                <c:pt idx="14609">
                  <c:v>9.8255030000000005E-7</c:v>
                </c:pt>
                <c:pt idx="14610">
                  <c:v>9.8451449999999993E-7</c:v>
                </c:pt>
                <c:pt idx="14611">
                  <c:v>9.8647870000000003E-7</c:v>
                </c:pt>
                <c:pt idx="14612">
                  <c:v>9.8844270000000003E-7</c:v>
                </c:pt>
                <c:pt idx="14613">
                  <c:v>9.9040649999999994E-7</c:v>
                </c:pt>
                <c:pt idx="14614">
                  <c:v>9.9237019999999992E-7</c:v>
                </c:pt>
                <c:pt idx="14615">
                  <c:v>9.9433360000000007E-7</c:v>
                </c:pt>
                <c:pt idx="14616">
                  <c:v>9.9629679999999993E-7</c:v>
                </c:pt>
                <c:pt idx="14617">
                  <c:v>9.982597999999999E-7</c:v>
                </c:pt>
                <c:pt idx="14618">
                  <c:v>1.0002219999999999E-6</c:v>
                </c:pt>
                <c:pt idx="14619">
                  <c:v>9.5829759999999997E-7</c:v>
                </c:pt>
                <c:pt idx="14620">
                  <c:v>9.6025709999999996E-7</c:v>
                </c:pt>
                <c:pt idx="14621">
                  <c:v>9.6221650000000001E-7</c:v>
                </c:pt>
                <c:pt idx="14622">
                  <c:v>9.6417599999999999E-7</c:v>
                </c:pt>
                <c:pt idx="14623">
                  <c:v>9.6613540000000004E-7</c:v>
                </c:pt>
                <c:pt idx="14624">
                  <c:v>9.6809490000000002E-7</c:v>
                </c:pt>
                <c:pt idx="14625">
                  <c:v>9.7005430000000007E-7</c:v>
                </c:pt>
                <c:pt idx="14626">
                  <c:v>9.7201380000000005E-7</c:v>
                </c:pt>
                <c:pt idx="14627">
                  <c:v>9.739732000000001E-7</c:v>
                </c:pt>
                <c:pt idx="14628">
                  <c:v>9.7593259999999993E-7</c:v>
                </c:pt>
                <c:pt idx="14629">
                  <c:v>9.7789190000000004E-7</c:v>
                </c:pt>
                <c:pt idx="14630">
                  <c:v>9.798511E-7</c:v>
                </c:pt>
                <c:pt idx="14631">
                  <c:v>9.8181029999999995E-7</c:v>
                </c:pt>
                <c:pt idx="14632">
                  <c:v>9.8376939999999997E-7</c:v>
                </c:pt>
                <c:pt idx="14633">
                  <c:v>9.8572829999999989E-7</c:v>
                </c:pt>
                <c:pt idx="14634">
                  <c:v>9.8768710000000009E-7</c:v>
                </c:pt>
                <c:pt idx="14635">
                  <c:v>9.8964560000000005E-7</c:v>
                </c:pt>
                <c:pt idx="14636">
                  <c:v>9.9160410000000001E-7</c:v>
                </c:pt>
                <c:pt idx="14637">
                  <c:v>9.935622E-7</c:v>
                </c:pt>
                <c:pt idx="14638">
                  <c:v>9.9552020000000005E-7</c:v>
                </c:pt>
                <c:pt idx="14639">
                  <c:v>9.9747800000000001E-7</c:v>
                </c:pt>
                <c:pt idx="14640">
                  <c:v>9.994354E-7</c:v>
                </c:pt>
                <c:pt idx="14641">
                  <c:v>1.0013930000000001E-6</c:v>
                </c:pt>
                <c:pt idx="14642">
                  <c:v>9.592061999999999E-7</c:v>
                </c:pt>
                <c:pt idx="14643">
                  <c:v>9.6116020000000005E-7</c:v>
                </c:pt>
                <c:pt idx="14644">
                  <c:v>9.6311410000000005E-7</c:v>
                </c:pt>
                <c:pt idx="14645">
                  <c:v>9.6506800000000005E-7</c:v>
                </c:pt>
                <c:pt idx="14646">
                  <c:v>9.6702199999999999E-7</c:v>
                </c:pt>
                <c:pt idx="14647">
                  <c:v>9.6897589999999999E-7</c:v>
                </c:pt>
                <c:pt idx="14648">
                  <c:v>9.7092989999999993E-7</c:v>
                </c:pt>
                <c:pt idx="14649">
                  <c:v>9.7288379999999993E-7</c:v>
                </c:pt>
                <c:pt idx="14650">
                  <c:v>9.7483769999999993E-7</c:v>
                </c:pt>
                <c:pt idx="14651">
                  <c:v>9.7679159999999993E-7</c:v>
                </c:pt>
                <c:pt idx="14652">
                  <c:v>9.7874539999999999E-7</c:v>
                </c:pt>
                <c:pt idx="14653">
                  <c:v>9.8069920000000005E-7</c:v>
                </c:pt>
                <c:pt idx="14654">
                  <c:v>9.8265280000000002E-7</c:v>
                </c:pt>
                <c:pt idx="14655">
                  <c:v>9.8460639999999999E-7</c:v>
                </c:pt>
                <c:pt idx="14656">
                  <c:v>9.8655980000000008E-7</c:v>
                </c:pt>
                <c:pt idx="14657">
                  <c:v>9.8851310000000002E-7</c:v>
                </c:pt>
                <c:pt idx="14658">
                  <c:v>9.9046620000000009E-7</c:v>
                </c:pt>
                <c:pt idx="14659">
                  <c:v>9.9241910000000006E-7</c:v>
                </c:pt>
                <c:pt idx="14660">
                  <c:v>9.9437179999999994E-7</c:v>
                </c:pt>
                <c:pt idx="14661">
                  <c:v>9.9632429999999995E-7</c:v>
                </c:pt>
                <c:pt idx="14662">
                  <c:v>9.9827649999999992E-7</c:v>
                </c:pt>
                <c:pt idx="14663">
                  <c:v>1.0002289999999999E-6</c:v>
                </c:pt>
                <c:pt idx="14664">
                  <c:v>9.583406000000001E-7</c:v>
                </c:pt>
                <c:pt idx="14665">
                  <c:v>9.6028949999999996E-7</c:v>
                </c:pt>
                <c:pt idx="14666">
                  <c:v>9.6223840000000004E-7</c:v>
                </c:pt>
                <c:pt idx="14667">
                  <c:v>9.6418740000000005E-7</c:v>
                </c:pt>
                <c:pt idx="14668">
                  <c:v>9.6613629999999991E-7</c:v>
                </c:pt>
                <c:pt idx="14669">
                  <c:v>9.6808519999999999E-7</c:v>
                </c:pt>
                <c:pt idx="14670">
                  <c:v>9.7003410000000006E-7</c:v>
                </c:pt>
                <c:pt idx="14671">
                  <c:v>9.7198310000000007E-7</c:v>
                </c:pt>
                <c:pt idx="14672">
                  <c:v>9.7393199999999994E-7</c:v>
                </c:pt>
                <c:pt idx="14673">
                  <c:v>9.7588090000000001E-7</c:v>
                </c:pt>
                <c:pt idx="14674">
                  <c:v>9.7782969999999993E-7</c:v>
                </c:pt>
                <c:pt idx="14675">
                  <c:v>9.7977850000000007E-7</c:v>
                </c:pt>
                <c:pt idx="14676">
                  <c:v>9.817270999999999E-7</c:v>
                </c:pt>
                <c:pt idx="14677">
                  <c:v>9.8367569999999994E-7</c:v>
                </c:pt>
                <c:pt idx="14678">
                  <c:v>9.8562420000000005E-7</c:v>
                </c:pt>
                <c:pt idx="14679">
                  <c:v>9.8757239999999991E-7</c:v>
                </c:pt>
                <c:pt idx="14680">
                  <c:v>9.8952059999999999E-7</c:v>
                </c:pt>
                <c:pt idx="14681">
                  <c:v>9.9146850000000003E-7</c:v>
                </c:pt>
                <c:pt idx="14682">
                  <c:v>9.9341619999999999E-7</c:v>
                </c:pt>
                <c:pt idx="14683">
                  <c:v>9.9536370000000007E-7</c:v>
                </c:pt>
                <c:pt idx="14684">
                  <c:v>9.9731100000000006E-7</c:v>
                </c:pt>
                <c:pt idx="14685">
                  <c:v>9.9925800000000001E-7</c:v>
                </c:pt>
                <c:pt idx="14686">
                  <c:v>1.001205E-6</c:v>
                </c:pt>
                <c:pt idx="14687">
                  <c:v>9.5898799999999993E-7</c:v>
                </c:pt>
                <c:pt idx="14688">
                  <c:v>9.6093139999999996E-7</c:v>
                </c:pt>
                <c:pt idx="14689">
                  <c:v>9.6287479999999999E-7</c:v>
                </c:pt>
                <c:pt idx="14690">
                  <c:v>9.6481829999999995E-7</c:v>
                </c:pt>
                <c:pt idx="14691">
                  <c:v>9.6676169999999998E-7</c:v>
                </c:pt>
                <c:pt idx="14692">
                  <c:v>9.6870510000000001E-7</c:v>
                </c:pt>
                <c:pt idx="14693">
                  <c:v>9.7064850000000004E-7</c:v>
                </c:pt>
                <c:pt idx="14694">
                  <c:v>9.7259190000000007E-7</c:v>
                </c:pt>
                <c:pt idx="14695">
                  <c:v>9.7453530000000009E-7</c:v>
                </c:pt>
                <c:pt idx="14696">
                  <c:v>9.7647859999999997E-7</c:v>
                </c:pt>
                <c:pt idx="14697">
                  <c:v>9.7842190000000006E-7</c:v>
                </c:pt>
                <c:pt idx="14698">
                  <c:v>9.803651E-7</c:v>
                </c:pt>
                <c:pt idx="14699">
                  <c:v>9.8230829999999993E-7</c:v>
                </c:pt>
                <c:pt idx="14700">
                  <c:v>9.8425129999999999E-7</c:v>
                </c:pt>
                <c:pt idx="14701">
                  <c:v>9.861941999999999E-7</c:v>
                </c:pt>
                <c:pt idx="14702">
                  <c:v>9.8813689999999993E-7</c:v>
                </c:pt>
                <c:pt idx="14703">
                  <c:v>9.9007950000000002E-7</c:v>
                </c:pt>
                <c:pt idx="14704">
                  <c:v>9.9202190000000002E-7</c:v>
                </c:pt>
                <c:pt idx="14705">
                  <c:v>9.9396399999999999E-7</c:v>
                </c:pt>
                <c:pt idx="14706">
                  <c:v>9.9590600000000002E-7</c:v>
                </c:pt>
                <c:pt idx="14707">
                  <c:v>9.9784770000000003E-7</c:v>
                </c:pt>
                <c:pt idx="14708">
                  <c:v>9.997891E-7</c:v>
                </c:pt>
                <c:pt idx="14709">
                  <c:v>1.0017300000000001E-6</c:v>
                </c:pt>
                <c:pt idx="14710">
                  <c:v>9.594517E-7</c:v>
                </c:pt>
                <c:pt idx="14711">
                  <c:v>9.6138969999999993E-7</c:v>
                </c:pt>
                <c:pt idx="14712">
                  <c:v>9.6332770000000006E-7</c:v>
                </c:pt>
                <c:pt idx="14713">
                  <c:v>9.6526569999999998E-7</c:v>
                </c:pt>
                <c:pt idx="14714">
                  <c:v>9.672036999999999E-7</c:v>
                </c:pt>
                <c:pt idx="14715">
                  <c:v>9.6914170000000003E-7</c:v>
                </c:pt>
                <c:pt idx="14716">
                  <c:v>9.7107969999999995E-7</c:v>
                </c:pt>
                <c:pt idx="14717">
                  <c:v>9.7301770000000009E-7</c:v>
                </c:pt>
                <c:pt idx="14718">
                  <c:v>9.7495570000000001E-7</c:v>
                </c:pt>
                <c:pt idx="14719">
                  <c:v>9.7689359999999999E-7</c:v>
                </c:pt>
                <c:pt idx="14720">
                  <c:v>9.7883149999999997E-7</c:v>
                </c:pt>
                <c:pt idx="14721">
                  <c:v>9.8076930000000002E-7</c:v>
                </c:pt>
                <c:pt idx="14722">
                  <c:v>9.8270699999999991E-7</c:v>
                </c:pt>
                <c:pt idx="14723">
                  <c:v>9.8464460000000007E-7</c:v>
                </c:pt>
                <c:pt idx="14724">
                  <c:v>9.8658210000000008E-7</c:v>
                </c:pt>
                <c:pt idx="14725">
                  <c:v>9.8851940000000001E-7</c:v>
                </c:pt>
                <c:pt idx="14726">
                  <c:v>9.9045659999999999E-7</c:v>
                </c:pt>
                <c:pt idx="14727">
                  <c:v>9.9239349999999995E-7</c:v>
                </c:pt>
                <c:pt idx="14728">
                  <c:v>9.9433029999999996E-7</c:v>
                </c:pt>
                <c:pt idx="14729">
                  <c:v>9.962669000000001E-7</c:v>
                </c:pt>
                <c:pt idx="14730">
                  <c:v>9.9820319999999999E-7</c:v>
                </c:pt>
                <c:pt idx="14731">
                  <c:v>1.000139E-6</c:v>
                </c:pt>
                <c:pt idx="14732">
                  <c:v>9.5815929999999995E-7</c:v>
                </c:pt>
                <c:pt idx="14733">
                  <c:v>9.6009210000000006E-7</c:v>
                </c:pt>
                <c:pt idx="14734">
                  <c:v>9.6202499999999991E-7</c:v>
                </c:pt>
                <c:pt idx="14735">
                  <c:v>9.6395789999999996E-7</c:v>
                </c:pt>
                <c:pt idx="14736">
                  <c:v>9.6589070000000008E-7</c:v>
                </c:pt>
                <c:pt idx="14737">
                  <c:v>9.6782359999999992E-7</c:v>
                </c:pt>
                <c:pt idx="14738">
                  <c:v>9.6975649999999998E-7</c:v>
                </c:pt>
                <c:pt idx="14739">
                  <c:v>9.716893000000001E-7</c:v>
                </c:pt>
                <c:pt idx="14740">
                  <c:v>9.7362219999999994E-7</c:v>
                </c:pt>
                <c:pt idx="14741">
                  <c:v>9.7555500000000006E-7</c:v>
                </c:pt>
                <c:pt idx="14742">
                  <c:v>9.7748779999999996E-7</c:v>
                </c:pt>
                <c:pt idx="14743">
                  <c:v>9.7942049999999993E-7</c:v>
                </c:pt>
                <c:pt idx="14744">
                  <c:v>9.8135309999999995E-7</c:v>
                </c:pt>
                <c:pt idx="14745">
                  <c:v>9.8328560000000004E-7</c:v>
                </c:pt>
                <c:pt idx="14746">
                  <c:v>9.8521790000000004E-7</c:v>
                </c:pt>
                <c:pt idx="14747">
                  <c:v>9.8715010000000009E-7</c:v>
                </c:pt>
                <c:pt idx="14748">
                  <c:v>9.890822E-7</c:v>
                </c:pt>
                <c:pt idx="14749">
                  <c:v>9.9101400000000009E-7</c:v>
                </c:pt>
                <c:pt idx="14750">
                  <c:v>9.9294570000000003E-7</c:v>
                </c:pt>
                <c:pt idx="14751">
                  <c:v>9.9487709999999993E-7</c:v>
                </c:pt>
                <c:pt idx="14752">
                  <c:v>9.9680829999999996E-7</c:v>
                </c:pt>
                <c:pt idx="14753">
                  <c:v>9.987392999999999E-7</c:v>
                </c:pt>
                <c:pt idx="14754">
                  <c:v>1.00067E-6</c:v>
                </c:pt>
                <c:pt idx="14755">
                  <c:v>9.5857340000000009E-7</c:v>
                </c:pt>
                <c:pt idx="14756">
                  <c:v>9.6050090000000004E-7</c:v>
                </c:pt>
                <c:pt idx="14757">
                  <c:v>9.6242839999999999E-7</c:v>
                </c:pt>
                <c:pt idx="14758">
                  <c:v>9.6435589999999994E-7</c:v>
                </c:pt>
                <c:pt idx="14759">
                  <c:v>9.662834000000001E-7</c:v>
                </c:pt>
                <c:pt idx="14760">
                  <c:v>9.6821090000000005E-7</c:v>
                </c:pt>
                <c:pt idx="14761">
                  <c:v>9.701384E-7</c:v>
                </c:pt>
                <c:pt idx="14762">
                  <c:v>9.7206589999999995E-7</c:v>
                </c:pt>
                <c:pt idx="14763">
                  <c:v>9.7399329999999996E-7</c:v>
                </c:pt>
                <c:pt idx="14764">
                  <c:v>9.759207999999999E-7</c:v>
                </c:pt>
                <c:pt idx="14765">
                  <c:v>9.7784809999999997E-7</c:v>
                </c:pt>
                <c:pt idx="14766">
                  <c:v>9.7977540000000005E-7</c:v>
                </c:pt>
                <c:pt idx="14767">
                  <c:v>9.8170259999999996E-7</c:v>
                </c:pt>
                <c:pt idx="14768">
                  <c:v>9.8362969999999994E-7</c:v>
                </c:pt>
                <c:pt idx="14769">
                  <c:v>9.8555669999999999E-7</c:v>
                </c:pt>
                <c:pt idx="14770">
                  <c:v>9.8748349999999994E-7</c:v>
                </c:pt>
                <c:pt idx="14771">
                  <c:v>9.8941019999999995E-7</c:v>
                </c:pt>
                <c:pt idx="14772">
                  <c:v>9.9133670000000008E-7</c:v>
                </c:pt>
                <c:pt idx="14773">
                  <c:v>9.9326289999999997E-7</c:v>
                </c:pt>
                <c:pt idx="14774">
                  <c:v>9.9518899999999993E-7</c:v>
                </c:pt>
                <c:pt idx="14775">
                  <c:v>9.9711480000000006E-7</c:v>
                </c:pt>
                <c:pt idx="14776">
                  <c:v>9.9904040000000011E-7</c:v>
                </c:pt>
                <c:pt idx="14777">
                  <c:v>1.0009659999999999E-6</c:v>
                </c:pt>
                <c:pt idx="14778">
                  <c:v>9.5878129999999996E-7</c:v>
                </c:pt>
                <c:pt idx="14779">
                  <c:v>9.6070340000000002E-7</c:v>
                </c:pt>
                <c:pt idx="14780">
                  <c:v>9.6262550000000007E-7</c:v>
                </c:pt>
                <c:pt idx="14781">
                  <c:v>9.6454759999999991E-7</c:v>
                </c:pt>
                <c:pt idx="14782">
                  <c:v>9.6646969999999997E-7</c:v>
                </c:pt>
                <c:pt idx="14783">
                  <c:v>9.6839170000000008E-7</c:v>
                </c:pt>
                <c:pt idx="14784">
                  <c:v>9.7031379999999993E-7</c:v>
                </c:pt>
                <c:pt idx="14785">
                  <c:v>9.7223589999999998E-7</c:v>
                </c:pt>
                <c:pt idx="14786">
                  <c:v>9.7415800000000003E-7</c:v>
                </c:pt>
                <c:pt idx="14787">
                  <c:v>9.7607999999999994E-7</c:v>
                </c:pt>
                <c:pt idx="14788">
                  <c:v>9.7800200000000005E-7</c:v>
                </c:pt>
                <c:pt idx="14789">
                  <c:v>9.7992390000000001E-7</c:v>
                </c:pt>
                <c:pt idx="14790">
                  <c:v>9.8184570000000004E-7</c:v>
                </c:pt>
                <c:pt idx="14791">
                  <c:v>9.8376750000000006E-7</c:v>
                </c:pt>
                <c:pt idx="14792">
                  <c:v>9.856891E-7</c:v>
                </c:pt>
                <c:pt idx="14793">
                  <c:v>9.8761050000000005E-7</c:v>
                </c:pt>
                <c:pt idx="14794">
                  <c:v>9.8953179999999996E-7</c:v>
                </c:pt>
                <c:pt idx="14795">
                  <c:v>9.9145280000000005E-7</c:v>
                </c:pt>
                <c:pt idx="14796">
                  <c:v>9.9337369999999998E-7</c:v>
                </c:pt>
                <c:pt idx="14797">
                  <c:v>9.9529440000000004E-7</c:v>
                </c:pt>
                <c:pt idx="14798">
                  <c:v>9.9721480000000007E-7</c:v>
                </c:pt>
                <c:pt idx="14799">
                  <c:v>9.9913500000000001E-7</c:v>
                </c:pt>
                <c:pt idx="14800">
                  <c:v>1.0010550000000001E-6</c:v>
                </c:pt>
                <c:pt idx="14801">
                  <c:v>9.588344000000001E-7</c:v>
                </c:pt>
                <c:pt idx="14802">
                  <c:v>9.6075049999999998E-7</c:v>
                </c:pt>
                <c:pt idx="14803">
                  <c:v>9.6266730000000008E-7</c:v>
                </c:pt>
                <c:pt idx="14804">
                  <c:v>9.6458400000000003E-7</c:v>
                </c:pt>
                <c:pt idx="14805">
                  <c:v>9.6650069999999998E-7</c:v>
                </c:pt>
                <c:pt idx="14806">
                  <c:v>9.6841739999999992E-7</c:v>
                </c:pt>
                <c:pt idx="14807">
                  <c:v>9.7033410000000008E-7</c:v>
                </c:pt>
                <c:pt idx="14808">
                  <c:v>9.7225080000000003E-7</c:v>
                </c:pt>
                <c:pt idx="14809">
                  <c:v>9.7416749999999998E-7</c:v>
                </c:pt>
                <c:pt idx="14810">
                  <c:v>9.7608409999999999E-7</c:v>
                </c:pt>
                <c:pt idx="14811">
                  <c:v>9.7800069999999999E-7</c:v>
                </c:pt>
                <c:pt idx="14812">
                  <c:v>9.799173E-7</c:v>
                </c:pt>
                <c:pt idx="14813">
                  <c:v>9.8183369999999992E-7</c:v>
                </c:pt>
                <c:pt idx="14814">
                  <c:v>9.837499999999999E-7</c:v>
                </c:pt>
                <c:pt idx="14815">
                  <c:v>9.8566619999999994E-7</c:v>
                </c:pt>
                <c:pt idx="14816">
                  <c:v>9.8758230000000004E-7</c:v>
                </c:pt>
                <c:pt idx="14817">
                  <c:v>9.8949820000000005E-7</c:v>
                </c:pt>
                <c:pt idx="14818">
                  <c:v>9.9141389999999997E-7</c:v>
                </c:pt>
                <c:pt idx="14819">
                  <c:v>9.9332940000000001E-7</c:v>
                </c:pt>
                <c:pt idx="14820">
                  <c:v>9.9524469999999996E-7</c:v>
                </c:pt>
                <c:pt idx="14821">
                  <c:v>9.9715970000000009E-7</c:v>
                </c:pt>
                <c:pt idx="14822">
                  <c:v>9.9907449999999992E-7</c:v>
                </c:pt>
                <c:pt idx="14823">
                  <c:v>1.0009889999999999E-6</c:v>
                </c:pt>
                <c:pt idx="14824">
                  <c:v>9.5879690000000001E-7</c:v>
                </c:pt>
                <c:pt idx="14825">
                  <c:v>9.6070830000000001E-7</c:v>
                </c:pt>
                <c:pt idx="14826">
                  <c:v>9.626197E-7</c:v>
                </c:pt>
                <c:pt idx="14827">
                  <c:v>9.6453109999999999E-7</c:v>
                </c:pt>
                <c:pt idx="14828">
                  <c:v>9.6644249999999998E-7</c:v>
                </c:pt>
                <c:pt idx="14829">
                  <c:v>9.6835389999999997E-7</c:v>
                </c:pt>
                <c:pt idx="14830">
                  <c:v>9.7026529999999996E-7</c:v>
                </c:pt>
                <c:pt idx="14831">
                  <c:v>9.7217669999999995E-7</c:v>
                </c:pt>
                <c:pt idx="14832">
                  <c:v>9.7408800000000001E-7</c:v>
                </c:pt>
                <c:pt idx="14833">
                  <c:v>9.759994E-7</c:v>
                </c:pt>
                <c:pt idx="14834">
                  <c:v>9.7791070000000005E-7</c:v>
                </c:pt>
                <c:pt idx="14835">
                  <c:v>9.7982189999999995E-7</c:v>
                </c:pt>
                <c:pt idx="14836">
                  <c:v>9.8173299999999991E-7</c:v>
                </c:pt>
                <c:pt idx="14837">
                  <c:v>9.8364399999999994E-7</c:v>
                </c:pt>
                <c:pt idx="14838">
                  <c:v>9.8555490000000002E-7</c:v>
                </c:pt>
                <c:pt idx="14839">
                  <c:v>9.8746569999999995E-7</c:v>
                </c:pt>
                <c:pt idx="14840">
                  <c:v>9.8937630000000001E-7</c:v>
                </c:pt>
                <c:pt idx="14841">
                  <c:v>9.9128660000000003E-7</c:v>
                </c:pt>
                <c:pt idx="14842">
                  <c:v>9.9319679999999991E-7</c:v>
                </c:pt>
                <c:pt idx="14843">
                  <c:v>9.951067999999999E-7</c:v>
                </c:pt>
                <c:pt idx="14844">
                  <c:v>9.9701660000000002E-7</c:v>
                </c:pt>
                <c:pt idx="14845">
                  <c:v>9.9892610000000011E-7</c:v>
                </c:pt>
                <c:pt idx="14846">
                  <c:v>1.0008349999999999E-6</c:v>
                </c:pt>
                <c:pt idx="14847">
                  <c:v>9.5860819999999991E-7</c:v>
                </c:pt>
                <c:pt idx="14848">
                  <c:v>9.605142E-7</c:v>
                </c:pt>
                <c:pt idx="14849">
                  <c:v>9.624202000000001E-7</c:v>
                </c:pt>
                <c:pt idx="14850">
                  <c:v>9.6432629999999993E-7</c:v>
                </c:pt>
                <c:pt idx="14851">
                  <c:v>9.6623230000000002E-7</c:v>
                </c:pt>
                <c:pt idx="14852">
                  <c:v>9.6813829999999991E-7</c:v>
                </c:pt>
                <c:pt idx="14853">
                  <c:v>9.700443E-7</c:v>
                </c:pt>
                <c:pt idx="14854">
                  <c:v>9.719503000000001E-7</c:v>
                </c:pt>
                <c:pt idx="14855">
                  <c:v>9.7385629999999999E-7</c:v>
                </c:pt>
                <c:pt idx="14856">
                  <c:v>9.7576230000000008E-7</c:v>
                </c:pt>
                <c:pt idx="14857">
                  <c:v>9.7766820000000003E-7</c:v>
                </c:pt>
                <c:pt idx="14858">
                  <c:v>9.7957400000000003E-7</c:v>
                </c:pt>
                <c:pt idx="14859">
                  <c:v>9.8147980000000004E-7</c:v>
                </c:pt>
                <c:pt idx="14860">
                  <c:v>9.8338539999999996E-7</c:v>
                </c:pt>
                <c:pt idx="14861">
                  <c:v>9.8529089999999993E-7</c:v>
                </c:pt>
                <c:pt idx="14862">
                  <c:v>9.8719629999999997E-7</c:v>
                </c:pt>
                <c:pt idx="14863">
                  <c:v>9.8910149999999992E-7</c:v>
                </c:pt>
                <c:pt idx="14864">
                  <c:v>9.9100649999999999E-7</c:v>
                </c:pt>
                <c:pt idx="14865">
                  <c:v>9.9291129999999997E-7</c:v>
                </c:pt>
                <c:pt idx="14866">
                  <c:v>9.9481590000000007E-7</c:v>
                </c:pt>
                <c:pt idx="14867">
                  <c:v>9.9672030000000008E-7</c:v>
                </c:pt>
                <c:pt idx="14868">
                  <c:v>9.9862440000000006E-7</c:v>
                </c:pt>
                <c:pt idx="14869">
                  <c:v>1.0005279999999999E-6</c:v>
                </c:pt>
                <c:pt idx="14870">
                  <c:v>9.583809999999999E-7</c:v>
                </c:pt>
                <c:pt idx="14871">
                  <c:v>9.6028170000000005E-7</c:v>
                </c:pt>
                <c:pt idx="14872">
                  <c:v>9.6218239999999997E-7</c:v>
                </c:pt>
                <c:pt idx="14873">
                  <c:v>9.640830999999999E-7</c:v>
                </c:pt>
                <c:pt idx="14874">
                  <c:v>9.6598370000000011E-7</c:v>
                </c:pt>
                <c:pt idx="14875">
                  <c:v>9.6788440000000003E-7</c:v>
                </c:pt>
                <c:pt idx="14876">
                  <c:v>9.6978509999999996E-7</c:v>
                </c:pt>
                <c:pt idx="14877">
                  <c:v>9.716858000000001E-7</c:v>
                </c:pt>
                <c:pt idx="14878">
                  <c:v>9.7358650000000003E-7</c:v>
                </c:pt>
                <c:pt idx="14879">
                  <c:v>9.7548710000000002E-7</c:v>
                </c:pt>
                <c:pt idx="14880">
                  <c:v>9.7738760000000007E-7</c:v>
                </c:pt>
                <c:pt idx="14881">
                  <c:v>9.7928820000000006E-7</c:v>
                </c:pt>
                <c:pt idx="14882">
                  <c:v>9.8118859999999996E-7</c:v>
                </c:pt>
                <c:pt idx="14883">
                  <c:v>9.8308889999999992E-7</c:v>
                </c:pt>
                <c:pt idx="14884">
                  <c:v>9.8498909999999995E-7</c:v>
                </c:pt>
                <c:pt idx="14885">
                  <c:v>9.8688910000000009E-7</c:v>
                </c:pt>
                <c:pt idx="14886">
                  <c:v>9.8878900000000008E-7</c:v>
                </c:pt>
                <c:pt idx="14887">
                  <c:v>9.9068869999999998E-7</c:v>
                </c:pt>
                <c:pt idx="14888">
                  <c:v>9.925882E-7</c:v>
                </c:pt>
                <c:pt idx="14889">
                  <c:v>9.944874E-7</c:v>
                </c:pt>
                <c:pt idx="14890">
                  <c:v>9.9638650000000005E-7</c:v>
                </c:pt>
                <c:pt idx="14891">
                  <c:v>9.9828530000000008E-7</c:v>
                </c:pt>
                <c:pt idx="14892">
                  <c:v>1.000184E-6</c:v>
                </c:pt>
                <c:pt idx="14893">
                  <c:v>9.580868999999999E-7</c:v>
                </c:pt>
                <c:pt idx="14894">
                  <c:v>9.5998230000000008E-7</c:v>
                </c:pt>
                <c:pt idx="14895">
                  <c:v>9.6187770000000006E-7</c:v>
                </c:pt>
                <c:pt idx="14896">
                  <c:v>9.6377310000000003E-7</c:v>
                </c:pt>
                <c:pt idx="14897">
                  <c:v>9.6566840000000006E-7</c:v>
                </c:pt>
                <c:pt idx="14898">
                  <c:v>9.6756380000000004E-7</c:v>
                </c:pt>
                <c:pt idx="14899">
                  <c:v>9.6945920000000001E-7</c:v>
                </c:pt>
                <c:pt idx="14900">
                  <c:v>9.7135450000000004E-7</c:v>
                </c:pt>
                <c:pt idx="14901">
                  <c:v>9.7324990000000002E-7</c:v>
                </c:pt>
                <c:pt idx="14902">
                  <c:v>9.7514520000000005E-7</c:v>
                </c:pt>
                <c:pt idx="14903">
                  <c:v>9.7704039999999993E-7</c:v>
                </c:pt>
                <c:pt idx="14904">
                  <c:v>9.7893560000000003E-7</c:v>
                </c:pt>
                <c:pt idx="14905">
                  <c:v>9.8083069999999997E-7</c:v>
                </c:pt>
                <c:pt idx="14906">
                  <c:v>9.8272569999999998E-7</c:v>
                </c:pt>
                <c:pt idx="14907">
                  <c:v>9.8462060000000004E-7</c:v>
                </c:pt>
                <c:pt idx="14908">
                  <c:v>9.8651530000000002E-7</c:v>
                </c:pt>
                <c:pt idx="14909">
                  <c:v>9.884097999999999E-7</c:v>
                </c:pt>
                <c:pt idx="14910">
                  <c:v>9.9030420000000006E-7</c:v>
                </c:pt>
                <c:pt idx="14911">
                  <c:v>9.9219829999999998E-7</c:v>
                </c:pt>
                <c:pt idx="14912">
                  <c:v>9.9409220000000002E-7</c:v>
                </c:pt>
                <c:pt idx="14913">
                  <c:v>9.9598589999999996E-7</c:v>
                </c:pt>
                <c:pt idx="14914">
                  <c:v>9.9787940000000003E-7</c:v>
                </c:pt>
                <c:pt idx="14915">
                  <c:v>9.9977260000000007E-7</c:v>
                </c:pt>
                <c:pt idx="14916">
                  <c:v>1.001665E-6</c:v>
                </c:pt>
                <c:pt idx="14917">
                  <c:v>9.5918950000000009E-7</c:v>
                </c:pt>
                <c:pt idx="14918">
                  <c:v>9.6107919999999993E-7</c:v>
                </c:pt>
                <c:pt idx="14919">
                  <c:v>9.6296889999999998E-7</c:v>
                </c:pt>
                <c:pt idx="14920">
                  <c:v>9.6485860000000003E-7</c:v>
                </c:pt>
                <c:pt idx="14921">
                  <c:v>9.6674819999999993E-7</c:v>
                </c:pt>
                <c:pt idx="14922">
                  <c:v>9.6863789999999998E-7</c:v>
                </c:pt>
                <c:pt idx="14923">
                  <c:v>9.7052760000000002E-7</c:v>
                </c:pt>
                <c:pt idx="14924">
                  <c:v>9.7241719999999992E-7</c:v>
                </c:pt>
                <c:pt idx="14925">
                  <c:v>9.7430680000000003E-7</c:v>
                </c:pt>
                <c:pt idx="14926">
                  <c:v>9.7619639999999993E-7</c:v>
                </c:pt>
                <c:pt idx="14927">
                  <c:v>9.7808600000000004E-7</c:v>
                </c:pt>
                <c:pt idx="14928">
                  <c:v>9.7997540000000006E-7</c:v>
                </c:pt>
                <c:pt idx="14929">
                  <c:v>9.8186480000000008E-7</c:v>
                </c:pt>
                <c:pt idx="14930">
                  <c:v>9.8375409999999995E-7</c:v>
                </c:pt>
                <c:pt idx="14931">
                  <c:v>9.8564330000000009E-7</c:v>
                </c:pt>
                <c:pt idx="14932">
                  <c:v>9.8753229999999993E-7</c:v>
                </c:pt>
                <c:pt idx="14933">
                  <c:v>9.894211000000001E-7</c:v>
                </c:pt>
                <c:pt idx="14934">
                  <c:v>9.9130979999999991E-7</c:v>
                </c:pt>
                <c:pt idx="14935">
                  <c:v>9.9319830000000005E-7</c:v>
                </c:pt>
                <c:pt idx="14936">
                  <c:v>9.9508649999999996E-7</c:v>
                </c:pt>
                <c:pt idx="14937">
                  <c:v>9.9697449999999998E-7</c:v>
                </c:pt>
                <c:pt idx="14938">
                  <c:v>9.9886229999999991E-7</c:v>
                </c:pt>
                <c:pt idx="14939">
                  <c:v>1.0007499999999999E-6</c:v>
                </c:pt>
                <c:pt idx="14940">
                  <c:v>9.5849060000000001E-7</c:v>
                </c:pt>
                <c:pt idx="14941">
                  <c:v>9.603750000000001E-7</c:v>
                </c:pt>
                <c:pt idx="14942">
                  <c:v>9.6225930000000004E-7</c:v>
                </c:pt>
                <c:pt idx="14943">
                  <c:v>9.6414369999999993E-7</c:v>
                </c:pt>
                <c:pt idx="14944">
                  <c:v>9.6602810000000002E-7</c:v>
                </c:pt>
                <c:pt idx="14945">
                  <c:v>9.6791239999999996E-7</c:v>
                </c:pt>
                <c:pt idx="14946">
                  <c:v>9.6979680000000005E-7</c:v>
                </c:pt>
                <c:pt idx="14947">
                  <c:v>9.7168119999999994E-7</c:v>
                </c:pt>
                <c:pt idx="14948">
                  <c:v>9.7356560000000003E-7</c:v>
                </c:pt>
                <c:pt idx="14949">
                  <c:v>9.7544989999999997E-7</c:v>
                </c:pt>
                <c:pt idx="14950">
                  <c:v>9.7733409999999997E-7</c:v>
                </c:pt>
                <c:pt idx="14951">
                  <c:v>9.7921829999999998E-7</c:v>
                </c:pt>
                <c:pt idx="14952">
                  <c:v>9.8110249999999998E-7</c:v>
                </c:pt>
                <c:pt idx="14953">
                  <c:v>9.829865000000001E-7</c:v>
                </c:pt>
                <c:pt idx="14954">
                  <c:v>9.8487029999999993E-7</c:v>
                </c:pt>
                <c:pt idx="14955">
                  <c:v>9.8675400000000002E-7</c:v>
                </c:pt>
                <c:pt idx="14956">
                  <c:v>9.8863759999999997E-7</c:v>
                </c:pt>
                <c:pt idx="14957">
                  <c:v>9.9052100000000003E-7</c:v>
                </c:pt>
                <c:pt idx="14958">
                  <c:v>9.9240420000000001E-7</c:v>
                </c:pt>
                <c:pt idx="14959">
                  <c:v>9.9428709999999995E-7</c:v>
                </c:pt>
                <c:pt idx="14960">
                  <c:v>9.9616989999999996E-7</c:v>
                </c:pt>
                <c:pt idx="14961">
                  <c:v>9.9805239999999994E-7</c:v>
                </c:pt>
                <c:pt idx="14962">
                  <c:v>9.999346000000001E-7</c:v>
                </c:pt>
                <c:pt idx="14963">
                  <c:v>1.0018169999999999E-6</c:v>
                </c:pt>
                <c:pt idx="14964">
                  <c:v>9.5936490000000002E-7</c:v>
                </c:pt>
                <c:pt idx="14965">
                  <c:v>9.6124390000000001E-7</c:v>
                </c:pt>
                <c:pt idx="14966">
                  <c:v>9.6312280000000006E-7</c:v>
                </c:pt>
                <c:pt idx="14967">
                  <c:v>9.650017000000001E-7</c:v>
                </c:pt>
                <c:pt idx="14968">
                  <c:v>9.668805E-7</c:v>
                </c:pt>
                <c:pt idx="14969">
                  <c:v>9.6875940000000005E-7</c:v>
                </c:pt>
                <c:pt idx="14970">
                  <c:v>9.7063830000000009E-7</c:v>
                </c:pt>
                <c:pt idx="14971">
                  <c:v>9.7251709999999999E-7</c:v>
                </c:pt>
                <c:pt idx="14972">
                  <c:v>9.7439600000000004E-7</c:v>
                </c:pt>
                <c:pt idx="14973">
                  <c:v>9.7627479999999993E-7</c:v>
                </c:pt>
                <c:pt idx="14974">
                  <c:v>9.781535000000001E-7</c:v>
                </c:pt>
                <c:pt idx="14975">
                  <c:v>9.8003220000000006E-7</c:v>
                </c:pt>
                <c:pt idx="14976">
                  <c:v>9.8191080000000008E-7</c:v>
                </c:pt>
                <c:pt idx="14977">
                  <c:v>9.8378929999999995E-7</c:v>
                </c:pt>
                <c:pt idx="14978">
                  <c:v>9.8566759999999993E-7</c:v>
                </c:pt>
                <c:pt idx="14979">
                  <c:v>9.8754589999999992E-7</c:v>
                </c:pt>
                <c:pt idx="14980">
                  <c:v>9.8942390000000009E-7</c:v>
                </c:pt>
                <c:pt idx="14981">
                  <c:v>9.913017999999999E-7</c:v>
                </c:pt>
                <c:pt idx="14982">
                  <c:v>9.9317950000000004E-7</c:v>
                </c:pt>
                <c:pt idx="14983">
                  <c:v>9.9505700000000009E-7</c:v>
                </c:pt>
                <c:pt idx="14984">
                  <c:v>9.969341999999999E-7</c:v>
                </c:pt>
                <c:pt idx="14985">
                  <c:v>9.9881120000000005E-7</c:v>
                </c:pt>
                <c:pt idx="14986">
                  <c:v>1.0006880000000001E-6</c:v>
                </c:pt>
                <c:pt idx="14987">
                  <c:v>9.583995000000001E-7</c:v>
                </c:pt>
                <c:pt idx="14988">
                  <c:v>9.6027300000000004E-7</c:v>
                </c:pt>
                <c:pt idx="14989">
                  <c:v>9.6214649999999998E-7</c:v>
                </c:pt>
                <c:pt idx="14990">
                  <c:v>9.6401999999999992E-7</c:v>
                </c:pt>
                <c:pt idx="14991">
                  <c:v>9.6589360000000001E-7</c:v>
                </c:pt>
                <c:pt idx="14992">
                  <c:v>9.6776709999999995E-7</c:v>
                </c:pt>
                <c:pt idx="14993">
                  <c:v>9.696406000000001E-7</c:v>
                </c:pt>
                <c:pt idx="14994">
                  <c:v>9.7151419999999998E-7</c:v>
                </c:pt>
                <c:pt idx="14995">
                  <c:v>9.7338769999999992E-7</c:v>
                </c:pt>
                <c:pt idx="14996">
                  <c:v>9.7526120000000008E-7</c:v>
                </c:pt>
                <c:pt idx="14997">
                  <c:v>9.7713460000000008E-7</c:v>
                </c:pt>
                <c:pt idx="14998">
                  <c:v>9.7900800000000008E-7</c:v>
                </c:pt>
                <c:pt idx="14999">
                  <c:v>9.8088129999999993E-7</c:v>
                </c:pt>
                <c:pt idx="15000">
                  <c:v>9.827543999999999E-7</c:v>
                </c:pt>
                <c:pt idx="15001">
                  <c:v>9.8462750000000009E-7</c:v>
                </c:pt>
                <c:pt idx="15002">
                  <c:v>9.8650039999999997E-7</c:v>
                </c:pt>
                <c:pt idx="15003">
                  <c:v>9.8837319999999991E-7</c:v>
                </c:pt>
                <c:pt idx="15004">
                  <c:v>9.9024570000000004E-7</c:v>
                </c:pt>
                <c:pt idx="15005">
                  <c:v>9.9211810000000001E-7</c:v>
                </c:pt>
                <c:pt idx="15006">
                  <c:v>9.939903000000001E-7</c:v>
                </c:pt>
                <c:pt idx="15007">
                  <c:v>9.9586219999999996E-7</c:v>
                </c:pt>
                <c:pt idx="15008">
                  <c:v>9.9773389999999993E-7</c:v>
                </c:pt>
                <c:pt idx="15009">
                  <c:v>9.9960530000000009E-7</c:v>
                </c:pt>
                <c:pt idx="15010">
                  <c:v>1.0014770000000001E-6</c:v>
                </c:pt>
                <c:pt idx="15011">
                  <c:v>9.5904570000000002E-7</c:v>
                </c:pt>
                <c:pt idx="15012">
                  <c:v>9.6091380000000007E-7</c:v>
                </c:pt>
                <c:pt idx="15013">
                  <c:v>9.627818999999999E-7</c:v>
                </c:pt>
                <c:pt idx="15014">
                  <c:v>9.6464990000000001E-7</c:v>
                </c:pt>
                <c:pt idx="15015">
                  <c:v>9.665178999999999E-7</c:v>
                </c:pt>
                <c:pt idx="15016">
                  <c:v>9.6838599999999995E-7</c:v>
                </c:pt>
                <c:pt idx="15017">
                  <c:v>9.7025400000000005E-7</c:v>
                </c:pt>
                <c:pt idx="15018">
                  <c:v>9.7212199999999995E-7</c:v>
                </c:pt>
                <c:pt idx="15019">
                  <c:v>9.7399000000000005E-7</c:v>
                </c:pt>
                <c:pt idx="15020">
                  <c:v>9.7585799999999995E-7</c:v>
                </c:pt>
                <c:pt idx="15021">
                  <c:v>9.777258999999999E-7</c:v>
                </c:pt>
                <c:pt idx="15022">
                  <c:v>9.7959369999999992E-7</c:v>
                </c:pt>
                <c:pt idx="15023">
                  <c:v>9.8146149999999994E-7</c:v>
                </c:pt>
                <c:pt idx="15024">
                  <c:v>9.8332910000000008E-7</c:v>
                </c:pt>
                <c:pt idx="15025">
                  <c:v>9.851967E-7</c:v>
                </c:pt>
                <c:pt idx="15026">
                  <c:v>9.870639999999999E-7</c:v>
                </c:pt>
                <c:pt idx="15027">
                  <c:v>9.8893130000000001E-7</c:v>
                </c:pt>
                <c:pt idx="15028">
                  <c:v>9.9079830000000008E-7</c:v>
                </c:pt>
                <c:pt idx="15029">
                  <c:v>9.9266510000000007E-7</c:v>
                </c:pt>
                <c:pt idx="15030">
                  <c:v>9.9453169999999997E-7</c:v>
                </c:pt>
                <c:pt idx="15031">
                  <c:v>9.9639809999999999E-7</c:v>
                </c:pt>
                <c:pt idx="15032">
                  <c:v>9.9826429999999992E-7</c:v>
                </c:pt>
                <c:pt idx="15033">
                  <c:v>1.0001299999999999E-6</c:v>
                </c:pt>
                <c:pt idx="15034">
                  <c:v>9.5792999999999995E-7</c:v>
                </c:pt>
                <c:pt idx="15035">
                  <c:v>9.597927000000001E-7</c:v>
                </c:pt>
                <c:pt idx="15036">
                  <c:v>9.6165540000000004E-7</c:v>
                </c:pt>
                <c:pt idx="15037">
                  <c:v>9.6351809999999998E-7</c:v>
                </c:pt>
                <c:pt idx="15038">
                  <c:v>9.6538079999999992E-7</c:v>
                </c:pt>
                <c:pt idx="15039">
                  <c:v>9.6724350000000007E-7</c:v>
                </c:pt>
                <c:pt idx="15040">
                  <c:v>9.6910620000000001E-7</c:v>
                </c:pt>
                <c:pt idx="15041">
                  <c:v>9.7096889999999995E-7</c:v>
                </c:pt>
                <c:pt idx="15042">
                  <c:v>9.7283149999999995E-7</c:v>
                </c:pt>
                <c:pt idx="15043">
                  <c:v>9.746942000000001E-7</c:v>
                </c:pt>
                <c:pt idx="15044">
                  <c:v>9.765568000000001E-7</c:v>
                </c:pt>
                <c:pt idx="15045">
                  <c:v>9.7841929999999994E-7</c:v>
                </c:pt>
                <c:pt idx="15046">
                  <c:v>9.8028170000000007E-7</c:v>
                </c:pt>
                <c:pt idx="15047">
                  <c:v>9.8214409999999998E-7</c:v>
                </c:pt>
                <c:pt idx="15048">
                  <c:v>9.8400630000000001E-7</c:v>
                </c:pt>
                <c:pt idx="15049">
                  <c:v>9.8586829999999995E-7</c:v>
                </c:pt>
                <c:pt idx="15050">
                  <c:v>9.8773019999999995E-7</c:v>
                </c:pt>
                <c:pt idx="15051">
                  <c:v>9.8959190000000007E-7</c:v>
                </c:pt>
                <c:pt idx="15052">
                  <c:v>9.9145340000000011E-7</c:v>
                </c:pt>
                <c:pt idx="15053">
                  <c:v>9.9331470000000005E-7</c:v>
                </c:pt>
                <c:pt idx="15054">
                  <c:v>9.951757999999999E-7</c:v>
                </c:pt>
                <c:pt idx="15055">
                  <c:v>9.9703659999999993E-7</c:v>
                </c:pt>
                <c:pt idx="15056">
                  <c:v>9.9889709999999994E-7</c:v>
                </c:pt>
                <c:pt idx="15057">
                  <c:v>1.0007570000000001E-6</c:v>
                </c:pt>
                <c:pt idx="15058">
                  <c:v>9.5840219999999994E-7</c:v>
                </c:pt>
                <c:pt idx="15059">
                  <c:v>9.6025940000000004E-7</c:v>
                </c:pt>
                <c:pt idx="15060">
                  <c:v>9.621165E-7</c:v>
                </c:pt>
                <c:pt idx="15061">
                  <c:v>9.6397359999999995E-7</c:v>
                </c:pt>
                <c:pt idx="15062">
                  <c:v>9.6583080000000006E-7</c:v>
                </c:pt>
                <c:pt idx="15063">
                  <c:v>9.6768790000000001E-7</c:v>
                </c:pt>
                <c:pt idx="15064">
                  <c:v>9.6954499999999996E-7</c:v>
                </c:pt>
                <c:pt idx="15065">
                  <c:v>9.7140209999999992E-7</c:v>
                </c:pt>
                <c:pt idx="15066">
                  <c:v>9.7325909999999993E-7</c:v>
                </c:pt>
                <c:pt idx="15067">
                  <c:v>9.751162000000001E-7</c:v>
                </c:pt>
                <c:pt idx="15068">
                  <c:v>9.769731999999999E-7</c:v>
                </c:pt>
                <c:pt idx="15069">
                  <c:v>9.7883009999999998E-7</c:v>
                </c:pt>
                <c:pt idx="15070">
                  <c:v>9.806868999999999E-7</c:v>
                </c:pt>
                <c:pt idx="15071">
                  <c:v>9.825436000000001E-7</c:v>
                </c:pt>
                <c:pt idx="15072">
                  <c:v>9.8440009999999999E-7</c:v>
                </c:pt>
                <c:pt idx="15073">
                  <c:v>9.862566000000001E-7</c:v>
                </c:pt>
                <c:pt idx="15074">
                  <c:v>9.881128999999999E-7</c:v>
                </c:pt>
                <c:pt idx="15075">
                  <c:v>9.899689000000001E-7</c:v>
                </c:pt>
                <c:pt idx="15076">
                  <c:v>9.9182479999999994E-7</c:v>
                </c:pt>
                <c:pt idx="15077">
                  <c:v>9.936804999999999E-7</c:v>
                </c:pt>
                <c:pt idx="15078">
                  <c:v>9.9553599999999998E-7</c:v>
                </c:pt>
                <c:pt idx="15079">
                  <c:v>9.9739120000000002E-7</c:v>
                </c:pt>
                <c:pt idx="15080">
                  <c:v>9.9924610000000004E-7</c:v>
                </c:pt>
                <c:pt idx="15081">
                  <c:v>1.0011010000000001E-6</c:v>
                </c:pt>
                <c:pt idx="15082">
                  <c:v>9.586497000000001E-7</c:v>
                </c:pt>
                <c:pt idx="15083">
                  <c:v>9.6050120000000007E-7</c:v>
                </c:pt>
                <c:pt idx="15084">
                  <c:v>9.6235270000000004E-7</c:v>
                </c:pt>
                <c:pt idx="15085">
                  <c:v>9.6420420000000001E-7</c:v>
                </c:pt>
                <c:pt idx="15086">
                  <c:v>9.6605569999999998E-7</c:v>
                </c:pt>
                <c:pt idx="15087">
                  <c:v>9.6790719999999994E-7</c:v>
                </c:pt>
                <c:pt idx="15088">
                  <c:v>9.6975869999999991E-7</c:v>
                </c:pt>
                <c:pt idx="15089">
                  <c:v>9.7161020000000009E-7</c:v>
                </c:pt>
                <c:pt idx="15090">
                  <c:v>9.7346159999999991E-7</c:v>
                </c:pt>
                <c:pt idx="15091">
                  <c:v>9.7531299999999994E-7</c:v>
                </c:pt>
                <c:pt idx="15092">
                  <c:v>9.7716439999999997E-7</c:v>
                </c:pt>
                <c:pt idx="15093">
                  <c:v>9.7901570000000006E-7</c:v>
                </c:pt>
                <c:pt idx="15094">
                  <c:v>9.808669E-7</c:v>
                </c:pt>
                <c:pt idx="15095">
                  <c:v>9.8271809999999994E-7</c:v>
                </c:pt>
                <c:pt idx="15096">
                  <c:v>9.845691E-7</c:v>
                </c:pt>
                <c:pt idx="15097">
                  <c:v>9.8641989999999997E-7</c:v>
                </c:pt>
                <c:pt idx="15098">
                  <c:v>9.882706E-7</c:v>
                </c:pt>
                <c:pt idx="15099">
                  <c:v>9.9012109999999994E-7</c:v>
                </c:pt>
                <c:pt idx="15100">
                  <c:v>9.919714E-7</c:v>
                </c:pt>
                <c:pt idx="15101">
                  <c:v>9.9382149999999998E-7</c:v>
                </c:pt>
                <c:pt idx="15102">
                  <c:v>9.9567140000000007E-7</c:v>
                </c:pt>
                <c:pt idx="15103">
                  <c:v>9.9752099999999992E-7</c:v>
                </c:pt>
                <c:pt idx="15104">
                  <c:v>9.993703999999999E-7</c:v>
                </c:pt>
                <c:pt idx="15105">
                  <c:v>1.0012189999999999E-6</c:v>
                </c:pt>
                <c:pt idx="15106">
                  <c:v>9.5880989999999995E-7</c:v>
                </c:pt>
                <c:pt idx="15107">
                  <c:v>9.6065600000000002E-7</c:v>
                </c:pt>
                <c:pt idx="15108">
                  <c:v>9.625021000000001E-7</c:v>
                </c:pt>
                <c:pt idx="15109">
                  <c:v>9.6434819999999996E-7</c:v>
                </c:pt>
                <c:pt idx="15110">
                  <c:v>9.6619430000000003E-7</c:v>
                </c:pt>
                <c:pt idx="15111">
                  <c:v>9.6804040000000011E-7</c:v>
                </c:pt>
                <c:pt idx="15112">
                  <c:v>9.6988649999999997E-7</c:v>
                </c:pt>
                <c:pt idx="15113">
                  <c:v>9.717325000000001E-7</c:v>
                </c:pt>
                <c:pt idx="15114">
                  <c:v>9.7357859999999996E-7</c:v>
                </c:pt>
                <c:pt idx="15115">
                  <c:v>9.754246000000001E-7</c:v>
                </c:pt>
                <c:pt idx="15116">
                  <c:v>9.7727060000000002E-7</c:v>
                </c:pt>
                <c:pt idx="15117">
                  <c:v>9.791165E-7</c:v>
                </c:pt>
                <c:pt idx="15118">
                  <c:v>9.8096230000000005E-7</c:v>
                </c:pt>
                <c:pt idx="15119">
                  <c:v>9.8280810000000009E-7</c:v>
                </c:pt>
                <c:pt idx="15120">
                  <c:v>9.8465370000000005E-7</c:v>
                </c:pt>
                <c:pt idx="15121">
                  <c:v>9.8649909999999991E-7</c:v>
                </c:pt>
                <c:pt idx="15122">
                  <c:v>9.8834440000000005E-7</c:v>
                </c:pt>
                <c:pt idx="15123">
                  <c:v>9.9018950000000009E-7</c:v>
                </c:pt>
                <c:pt idx="15124">
                  <c:v>9.9203440000000005E-7</c:v>
                </c:pt>
                <c:pt idx="15125">
                  <c:v>9.9387909999999991E-7</c:v>
                </c:pt>
                <c:pt idx="15126">
                  <c:v>9.9572349999999996E-7</c:v>
                </c:pt>
                <c:pt idx="15127">
                  <c:v>9.9756780000000007E-7</c:v>
                </c:pt>
                <c:pt idx="15128">
                  <c:v>9.994117E-7</c:v>
                </c:pt>
                <c:pt idx="15129">
                  <c:v>1.0012550000000001E-6</c:v>
                </c:pt>
                <c:pt idx="15130">
                  <c:v>9.587098E-7</c:v>
                </c:pt>
                <c:pt idx="15131">
                  <c:v>9.6055019999999994E-7</c:v>
                </c:pt>
                <c:pt idx="15132">
                  <c:v>9.6239070000000003E-7</c:v>
                </c:pt>
                <c:pt idx="15133">
                  <c:v>9.6423109999999997E-7</c:v>
                </c:pt>
                <c:pt idx="15134">
                  <c:v>9.660714999999999E-7</c:v>
                </c:pt>
                <c:pt idx="15135">
                  <c:v>9.6791199999999999E-7</c:v>
                </c:pt>
                <c:pt idx="15136">
                  <c:v>9.6975239999999993E-7</c:v>
                </c:pt>
                <c:pt idx="15137">
                  <c:v>9.7159280000000008E-7</c:v>
                </c:pt>
                <c:pt idx="15138">
                  <c:v>9.7343320000000002E-7</c:v>
                </c:pt>
                <c:pt idx="15139">
                  <c:v>9.7527359999999995E-7</c:v>
                </c:pt>
                <c:pt idx="15140">
                  <c:v>9.7711389999999995E-7</c:v>
                </c:pt>
                <c:pt idx="15141">
                  <c:v>9.7895419999999995E-7</c:v>
                </c:pt>
                <c:pt idx="15142">
                  <c:v>9.8079430000000007E-7</c:v>
                </c:pt>
                <c:pt idx="15143">
                  <c:v>9.8263439999999998E-7</c:v>
                </c:pt>
                <c:pt idx="15144">
                  <c:v>9.8447430000000001E-7</c:v>
                </c:pt>
                <c:pt idx="15145">
                  <c:v>9.863141000000001E-7</c:v>
                </c:pt>
                <c:pt idx="15146">
                  <c:v>9.881537000000001E-7</c:v>
                </c:pt>
                <c:pt idx="15147">
                  <c:v>9.8999319999999995E-7</c:v>
                </c:pt>
                <c:pt idx="15148">
                  <c:v>9.9183239999999998E-7</c:v>
                </c:pt>
                <c:pt idx="15149">
                  <c:v>9.9367139999999992E-7</c:v>
                </c:pt>
                <c:pt idx="15150">
                  <c:v>9.9551019999999998E-7</c:v>
                </c:pt>
                <c:pt idx="15151">
                  <c:v>9.9734879999999996E-7</c:v>
                </c:pt>
                <c:pt idx="15152">
                  <c:v>9.991870999999999E-7</c:v>
                </c:pt>
                <c:pt idx="15153">
                  <c:v>1.0010250000000001E-6</c:v>
                </c:pt>
                <c:pt idx="15154">
                  <c:v>9.5859529999999991E-7</c:v>
                </c:pt>
                <c:pt idx="15155">
                  <c:v>9.6043040000000011E-7</c:v>
                </c:pt>
                <c:pt idx="15156">
                  <c:v>9.6226539999999994E-7</c:v>
                </c:pt>
                <c:pt idx="15157">
                  <c:v>9.6410030000000004E-7</c:v>
                </c:pt>
                <c:pt idx="15158">
                  <c:v>9.6593530000000008E-7</c:v>
                </c:pt>
                <c:pt idx="15159">
                  <c:v>9.6777019999999997E-7</c:v>
                </c:pt>
                <c:pt idx="15160">
                  <c:v>9.6960520000000002E-7</c:v>
                </c:pt>
                <c:pt idx="15161">
                  <c:v>9.7144009999999991E-7</c:v>
                </c:pt>
                <c:pt idx="15162">
                  <c:v>9.7327509999999995E-7</c:v>
                </c:pt>
                <c:pt idx="15163">
                  <c:v>9.751098999999999E-7</c:v>
                </c:pt>
                <c:pt idx="15164">
                  <c:v>9.7694480000000001E-7</c:v>
                </c:pt>
                <c:pt idx="15165">
                  <c:v>9.7877959999999996E-7</c:v>
                </c:pt>
                <c:pt idx="15166">
                  <c:v>9.8061429999999997E-7</c:v>
                </c:pt>
                <c:pt idx="15167">
                  <c:v>9.8244890000000005E-7</c:v>
                </c:pt>
                <c:pt idx="15168">
                  <c:v>9.8428330000000003E-7</c:v>
                </c:pt>
                <c:pt idx="15169">
                  <c:v>9.8611760000000007E-7</c:v>
                </c:pt>
                <c:pt idx="15170">
                  <c:v>9.8795179999999997E-7</c:v>
                </c:pt>
                <c:pt idx="15171">
                  <c:v>9.8978579999999998E-7</c:v>
                </c:pt>
                <c:pt idx="15172">
                  <c:v>9.9161949999999997E-7</c:v>
                </c:pt>
                <c:pt idx="15173">
                  <c:v>9.9345310000000001E-7</c:v>
                </c:pt>
                <c:pt idx="15174">
                  <c:v>9.9528640000000003E-7</c:v>
                </c:pt>
                <c:pt idx="15175">
                  <c:v>9.9711949999999996E-7</c:v>
                </c:pt>
                <c:pt idx="15176">
                  <c:v>9.9895240000000001E-7</c:v>
                </c:pt>
                <c:pt idx="15177">
                  <c:v>1.000785E-6</c:v>
                </c:pt>
                <c:pt idx="15178">
                  <c:v>9.5838250000000005E-7</c:v>
                </c:pt>
                <c:pt idx="15179">
                  <c:v>9.6021200000000005E-7</c:v>
                </c:pt>
                <c:pt idx="15180">
                  <c:v>9.6204150000000005E-7</c:v>
                </c:pt>
                <c:pt idx="15181">
                  <c:v>9.6387100000000004E-7</c:v>
                </c:pt>
                <c:pt idx="15182">
                  <c:v>9.6570050000000004E-7</c:v>
                </c:pt>
                <c:pt idx="15183">
                  <c:v>9.6753000000000004E-7</c:v>
                </c:pt>
                <c:pt idx="15184">
                  <c:v>9.6935950000000003E-7</c:v>
                </c:pt>
                <c:pt idx="15185">
                  <c:v>9.7118900000000003E-7</c:v>
                </c:pt>
                <c:pt idx="15186">
                  <c:v>9.7301840000000009E-7</c:v>
                </c:pt>
                <c:pt idx="15187">
                  <c:v>9.7484779999999993E-7</c:v>
                </c:pt>
                <c:pt idx="15188">
                  <c:v>9.7667719999999999E-7</c:v>
                </c:pt>
                <c:pt idx="15189">
                  <c:v>9.785064999999999E-7</c:v>
                </c:pt>
                <c:pt idx="15190">
                  <c:v>9.8033570000000007E-7</c:v>
                </c:pt>
                <c:pt idx="15191">
                  <c:v>9.821648000000001E-7</c:v>
                </c:pt>
                <c:pt idx="15192">
                  <c:v>9.8399379999999998E-7</c:v>
                </c:pt>
                <c:pt idx="15193">
                  <c:v>9.8582259999999998E-7</c:v>
                </c:pt>
                <c:pt idx="15194">
                  <c:v>9.8765130000000004E-7</c:v>
                </c:pt>
                <c:pt idx="15195">
                  <c:v>9.8947980000000001E-7</c:v>
                </c:pt>
                <c:pt idx="15196">
                  <c:v>9.913081000000001E-7</c:v>
                </c:pt>
                <c:pt idx="15197">
                  <c:v>9.931362000000001E-7</c:v>
                </c:pt>
                <c:pt idx="15198">
                  <c:v>9.9496410000000001E-7</c:v>
                </c:pt>
                <c:pt idx="15199">
                  <c:v>9.967917000000001E-7</c:v>
                </c:pt>
                <c:pt idx="15200">
                  <c:v>9.9861899999999995E-7</c:v>
                </c:pt>
                <c:pt idx="15201">
                  <c:v>1.000446E-6</c:v>
                </c:pt>
                <c:pt idx="15202">
                  <c:v>9.5805969999999991E-7</c:v>
                </c:pt>
                <c:pt idx="15203">
                  <c:v>9.5988370000000007E-7</c:v>
                </c:pt>
                <c:pt idx="15204">
                  <c:v>9.6170770000000002E-7</c:v>
                </c:pt>
                <c:pt idx="15205">
                  <c:v>9.6353160000000003E-7</c:v>
                </c:pt>
                <c:pt idx="15206">
                  <c:v>9.6535559999999998E-7</c:v>
                </c:pt>
                <c:pt idx="15207">
                  <c:v>9.671795E-7</c:v>
                </c:pt>
                <c:pt idx="15208">
                  <c:v>9.6900349999999995E-7</c:v>
                </c:pt>
                <c:pt idx="15209">
                  <c:v>9.7082739999999996E-7</c:v>
                </c:pt>
                <c:pt idx="15210">
                  <c:v>9.7265129999999997E-7</c:v>
                </c:pt>
                <c:pt idx="15211">
                  <c:v>9.7447519999999998E-7</c:v>
                </c:pt>
                <c:pt idx="15212">
                  <c:v>9.7629900000000005E-7</c:v>
                </c:pt>
                <c:pt idx="15213">
                  <c:v>9.7812269999999997E-7</c:v>
                </c:pt>
                <c:pt idx="15214">
                  <c:v>9.7994639999999989E-7</c:v>
                </c:pt>
                <c:pt idx="15215">
                  <c:v>9.8176989999999994E-7</c:v>
                </c:pt>
                <c:pt idx="15216">
                  <c:v>9.8359339999999998E-7</c:v>
                </c:pt>
                <c:pt idx="15217">
                  <c:v>9.8541669999999993E-7</c:v>
                </c:pt>
                <c:pt idx="15218">
                  <c:v>9.8723980000000001E-7</c:v>
                </c:pt>
                <c:pt idx="15219">
                  <c:v>9.8906279999999993E-7</c:v>
                </c:pt>
                <c:pt idx="15220">
                  <c:v>9.9088550000000004E-7</c:v>
                </c:pt>
                <c:pt idx="15221">
                  <c:v>9.9270809999999999E-7</c:v>
                </c:pt>
                <c:pt idx="15222">
                  <c:v>9.9453039999999991E-7</c:v>
                </c:pt>
                <c:pt idx="15223">
                  <c:v>9.9635249999999996E-7</c:v>
                </c:pt>
                <c:pt idx="15224">
                  <c:v>9.9817429999999998E-7</c:v>
                </c:pt>
                <c:pt idx="15225">
                  <c:v>9.9999589999999991E-7</c:v>
                </c:pt>
                <c:pt idx="15226">
                  <c:v>1.0018169999999999E-6</c:v>
                </c:pt>
                <c:pt idx="15227">
                  <c:v>9.590724000000001E-7</c:v>
                </c:pt>
                <c:pt idx="15228">
                  <c:v>9.6089050000000004E-7</c:v>
                </c:pt>
                <c:pt idx="15229">
                  <c:v>9.6270850000000003E-7</c:v>
                </c:pt>
                <c:pt idx="15230">
                  <c:v>9.6452650000000003E-7</c:v>
                </c:pt>
                <c:pt idx="15231">
                  <c:v>9.6634459999999997E-7</c:v>
                </c:pt>
                <c:pt idx="15232">
                  <c:v>9.6816259999999996E-7</c:v>
                </c:pt>
                <c:pt idx="15233">
                  <c:v>9.6998059999999996E-7</c:v>
                </c:pt>
                <c:pt idx="15234">
                  <c:v>9.7179859999999996E-7</c:v>
                </c:pt>
                <c:pt idx="15235">
                  <c:v>9.7361650000000001E-7</c:v>
                </c:pt>
                <c:pt idx="15236">
                  <c:v>9.7543450000000001E-7</c:v>
                </c:pt>
                <c:pt idx="15237">
                  <c:v>9.7725240000000007E-7</c:v>
                </c:pt>
                <c:pt idx="15238">
                  <c:v>9.7907019999999998E-7</c:v>
                </c:pt>
                <c:pt idx="15239">
                  <c:v>9.8088789999999994E-7</c:v>
                </c:pt>
                <c:pt idx="15240">
                  <c:v>9.8270549999999997E-7</c:v>
                </c:pt>
                <c:pt idx="15241">
                  <c:v>9.8452300000000006E-7</c:v>
                </c:pt>
                <c:pt idx="15242">
                  <c:v>9.863404E-7</c:v>
                </c:pt>
                <c:pt idx="15243">
                  <c:v>9.8815760000000006E-7</c:v>
                </c:pt>
                <c:pt idx="15244">
                  <c:v>9.8997469999999997E-7</c:v>
                </c:pt>
                <c:pt idx="15245">
                  <c:v>9.9179150000000006E-7</c:v>
                </c:pt>
                <c:pt idx="15246">
                  <c:v>9.9360810000000006E-7</c:v>
                </c:pt>
                <c:pt idx="15247">
                  <c:v>9.9542449999999997E-7</c:v>
                </c:pt>
                <c:pt idx="15248">
                  <c:v>9.972407E-7</c:v>
                </c:pt>
                <c:pt idx="15249">
                  <c:v>9.990566E-7</c:v>
                </c:pt>
                <c:pt idx="15250">
                  <c:v>1.0008720000000001E-6</c:v>
                </c:pt>
                <c:pt idx="15251">
                  <c:v>9.5838269999999993E-7</c:v>
                </c:pt>
                <c:pt idx="15252">
                  <c:v>9.6019530000000003E-7</c:v>
                </c:pt>
                <c:pt idx="15253">
                  <c:v>9.6200779999999998E-7</c:v>
                </c:pt>
                <c:pt idx="15254">
                  <c:v>9.6382040000000009E-7</c:v>
                </c:pt>
                <c:pt idx="15255">
                  <c:v>9.6563299999999998E-7</c:v>
                </c:pt>
                <c:pt idx="15256">
                  <c:v>9.6744560000000008E-7</c:v>
                </c:pt>
                <c:pt idx="15257">
                  <c:v>9.6925810000000003E-7</c:v>
                </c:pt>
                <c:pt idx="15258">
                  <c:v>9.7107069999999992E-7</c:v>
                </c:pt>
                <c:pt idx="15259">
                  <c:v>9.7288320000000008E-7</c:v>
                </c:pt>
                <c:pt idx="15260">
                  <c:v>9.7469570000000003E-7</c:v>
                </c:pt>
                <c:pt idx="15261">
                  <c:v>9.7650819999999998E-7</c:v>
                </c:pt>
                <c:pt idx="15262">
                  <c:v>9.7832059999999999E-7</c:v>
                </c:pt>
                <c:pt idx="15263">
                  <c:v>9.8013290000000007E-7</c:v>
                </c:pt>
                <c:pt idx="15264">
                  <c:v>9.8194509999999999E-7</c:v>
                </c:pt>
                <c:pt idx="15265">
                  <c:v>9.8375719999999997E-7</c:v>
                </c:pt>
                <c:pt idx="15266">
                  <c:v>9.8556920000000001E-7</c:v>
                </c:pt>
                <c:pt idx="15267">
                  <c:v>9.8738090000000003E-7</c:v>
                </c:pt>
                <c:pt idx="15268">
                  <c:v>9.891925000000001E-7</c:v>
                </c:pt>
                <c:pt idx="15269">
                  <c:v>9.9100400000000002E-7</c:v>
                </c:pt>
                <c:pt idx="15270">
                  <c:v>9.9281519999999992E-7</c:v>
                </c:pt>
                <c:pt idx="15271">
                  <c:v>9.9462619999999993E-7</c:v>
                </c:pt>
                <c:pt idx="15272">
                  <c:v>9.9643689999999992E-7</c:v>
                </c:pt>
                <c:pt idx="15273">
                  <c:v>9.9824740000000003E-7</c:v>
                </c:pt>
                <c:pt idx="15274">
                  <c:v>1.0000580000000001E-6</c:v>
                </c:pt>
                <c:pt idx="15275">
                  <c:v>9.5778630000000003E-7</c:v>
                </c:pt>
                <c:pt idx="15276">
                  <c:v>9.5959359999999996E-7</c:v>
                </c:pt>
                <c:pt idx="15277">
                  <c:v>9.614008999999999E-7</c:v>
                </c:pt>
                <c:pt idx="15278">
                  <c:v>9.6320820000000004E-7</c:v>
                </c:pt>
                <c:pt idx="15279">
                  <c:v>9.6501540000000004E-7</c:v>
                </c:pt>
                <c:pt idx="15280">
                  <c:v>9.6682269999999997E-7</c:v>
                </c:pt>
                <c:pt idx="15281">
                  <c:v>9.6862999999999991E-7</c:v>
                </c:pt>
                <c:pt idx="15282">
                  <c:v>9.704371999999999E-7</c:v>
                </c:pt>
                <c:pt idx="15283">
                  <c:v>9.722443999999999E-7</c:v>
                </c:pt>
                <c:pt idx="15284">
                  <c:v>9.740516000000001E-7</c:v>
                </c:pt>
                <c:pt idx="15285">
                  <c:v>9.758588000000001E-7</c:v>
                </c:pt>
                <c:pt idx="15286">
                  <c:v>9.776658E-7</c:v>
                </c:pt>
                <c:pt idx="15287">
                  <c:v>9.7947279999999991E-7</c:v>
                </c:pt>
                <c:pt idx="15288">
                  <c:v>9.8127970000000009E-7</c:v>
                </c:pt>
                <c:pt idx="15289">
                  <c:v>9.830864999999999E-7</c:v>
                </c:pt>
                <c:pt idx="15290">
                  <c:v>9.8489310000000005E-7</c:v>
                </c:pt>
                <c:pt idx="15291">
                  <c:v>9.8669949999999989E-7</c:v>
                </c:pt>
                <c:pt idx="15292">
                  <c:v>9.8850580000000001E-7</c:v>
                </c:pt>
                <c:pt idx="15293">
                  <c:v>9.9031190000000004E-7</c:v>
                </c:pt>
                <c:pt idx="15294">
                  <c:v>9.9211770000000004E-7</c:v>
                </c:pt>
                <c:pt idx="15295">
                  <c:v>9.939234000000001E-7</c:v>
                </c:pt>
                <c:pt idx="15296">
                  <c:v>9.9572879999999992E-7</c:v>
                </c:pt>
                <c:pt idx="15297">
                  <c:v>9.9753389999999992E-7</c:v>
                </c:pt>
                <c:pt idx="15298">
                  <c:v>9.9933880000000004E-7</c:v>
                </c:pt>
                <c:pt idx="15299">
                  <c:v>1.001143E-6</c:v>
                </c:pt>
                <c:pt idx="15300">
                  <c:v>9.5850240000000004E-7</c:v>
                </c:pt>
                <c:pt idx="15301">
                  <c:v>9.603038999999999E-7</c:v>
                </c:pt>
                <c:pt idx="15302">
                  <c:v>9.6210530000000003E-7</c:v>
                </c:pt>
                <c:pt idx="15303">
                  <c:v>9.6390669999999995E-7</c:v>
                </c:pt>
                <c:pt idx="15304">
                  <c:v>9.6570799999999993E-7</c:v>
                </c:pt>
                <c:pt idx="15305">
                  <c:v>9.6750940000000006E-7</c:v>
                </c:pt>
                <c:pt idx="15306">
                  <c:v>9.6931079999999998E-7</c:v>
                </c:pt>
                <c:pt idx="15307">
                  <c:v>9.7111209999999996E-7</c:v>
                </c:pt>
                <c:pt idx="15308">
                  <c:v>9.7291339999999994E-7</c:v>
                </c:pt>
                <c:pt idx="15309">
                  <c:v>9.7471469999999992E-7</c:v>
                </c:pt>
                <c:pt idx="15310">
                  <c:v>9.7651589999999996E-7</c:v>
                </c:pt>
                <c:pt idx="15311">
                  <c:v>9.783171E-7</c:v>
                </c:pt>
                <c:pt idx="15312">
                  <c:v>9.8011820000000011E-7</c:v>
                </c:pt>
                <c:pt idx="15313">
                  <c:v>9.8191909999999991E-7</c:v>
                </c:pt>
                <c:pt idx="15314">
                  <c:v>9.8371999999999992E-7</c:v>
                </c:pt>
                <c:pt idx="15315">
                  <c:v>9.8552070000000005E-7</c:v>
                </c:pt>
                <c:pt idx="15316">
                  <c:v>9.8732120000000009E-7</c:v>
                </c:pt>
                <c:pt idx="15317">
                  <c:v>9.8912159999999999E-7</c:v>
                </c:pt>
                <c:pt idx="15318">
                  <c:v>9.909218E-7</c:v>
                </c:pt>
                <c:pt idx="15319">
                  <c:v>9.9272179999999992E-7</c:v>
                </c:pt>
                <c:pt idx="15320">
                  <c:v>9.9452150000000003E-7</c:v>
                </c:pt>
                <c:pt idx="15321">
                  <c:v>9.9632100000000004E-7</c:v>
                </c:pt>
                <c:pt idx="15322">
                  <c:v>9.9812029999999997E-7</c:v>
                </c:pt>
                <c:pt idx="15323">
                  <c:v>9.9991930000000008E-7</c:v>
                </c:pt>
                <c:pt idx="15324">
                  <c:v>1.0017179999999999E-6</c:v>
                </c:pt>
                <c:pt idx="15325">
                  <c:v>9.5896809999999995E-7</c:v>
                </c:pt>
                <c:pt idx="15326">
                  <c:v>9.6076370000000001E-7</c:v>
                </c:pt>
                <c:pt idx="15327">
                  <c:v>9.6255930000000007E-7</c:v>
                </c:pt>
                <c:pt idx="15328">
                  <c:v>9.6435489999999991E-7</c:v>
                </c:pt>
                <c:pt idx="15329">
                  <c:v>9.6615049999999997E-7</c:v>
                </c:pt>
                <c:pt idx="15330">
                  <c:v>9.6794610000000002E-7</c:v>
                </c:pt>
                <c:pt idx="15331">
                  <c:v>9.6974159999999993E-7</c:v>
                </c:pt>
                <c:pt idx="15332">
                  <c:v>9.7153719999999998E-7</c:v>
                </c:pt>
                <c:pt idx="15333">
                  <c:v>9.7333280000000004E-7</c:v>
                </c:pt>
                <c:pt idx="15334">
                  <c:v>9.7512829999999995E-7</c:v>
                </c:pt>
                <c:pt idx="15335">
                  <c:v>9.7692369999999991E-7</c:v>
                </c:pt>
                <c:pt idx="15336">
                  <c:v>9.7871910000000009E-7</c:v>
                </c:pt>
                <c:pt idx="15337">
                  <c:v>9.805143999999999E-7</c:v>
                </c:pt>
                <c:pt idx="15338">
                  <c:v>9.8230959999999999E-7</c:v>
                </c:pt>
                <c:pt idx="15339">
                  <c:v>9.8410469999999993E-7</c:v>
                </c:pt>
                <c:pt idx="15340">
                  <c:v>9.8589969999999992E-7</c:v>
                </c:pt>
                <c:pt idx="15341">
                  <c:v>9.876944000000001E-7</c:v>
                </c:pt>
                <c:pt idx="15342">
                  <c:v>9.8948899999999992E-7</c:v>
                </c:pt>
                <c:pt idx="15343">
                  <c:v>9.9128350000000001E-7</c:v>
                </c:pt>
                <c:pt idx="15344">
                  <c:v>9.9307770000000007E-7</c:v>
                </c:pt>
                <c:pt idx="15345">
                  <c:v>9.9487170000000004E-7</c:v>
                </c:pt>
                <c:pt idx="15346">
                  <c:v>9.9666539999999998E-7</c:v>
                </c:pt>
                <c:pt idx="15347">
                  <c:v>9.9845890000000004E-7</c:v>
                </c:pt>
                <c:pt idx="15348">
                  <c:v>1.0002519999999999E-6</c:v>
                </c:pt>
                <c:pt idx="15349">
                  <c:v>9.5785989999999998E-7</c:v>
                </c:pt>
                <c:pt idx="15350">
                  <c:v>9.5965009999999993E-7</c:v>
                </c:pt>
                <c:pt idx="15351">
                  <c:v>9.6144040000000003E-7</c:v>
                </c:pt>
                <c:pt idx="15352">
                  <c:v>9.6323059999999998E-7</c:v>
                </c:pt>
                <c:pt idx="15353">
                  <c:v>9.6502090000000008E-7</c:v>
                </c:pt>
                <c:pt idx="15354">
                  <c:v>9.6681110000000003E-7</c:v>
                </c:pt>
                <c:pt idx="15355">
                  <c:v>9.6860129999999998E-7</c:v>
                </c:pt>
                <c:pt idx="15356">
                  <c:v>9.7039149999999993E-7</c:v>
                </c:pt>
                <c:pt idx="15357">
                  <c:v>9.7218170000000009E-7</c:v>
                </c:pt>
                <c:pt idx="15358">
                  <c:v>9.7397190000000004E-7</c:v>
                </c:pt>
                <c:pt idx="15359">
                  <c:v>9.7576200000000005E-7</c:v>
                </c:pt>
                <c:pt idx="15360">
                  <c:v>9.7755210000000006E-7</c:v>
                </c:pt>
                <c:pt idx="15361">
                  <c:v>9.7934209999999992E-7</c:v>
                </c:pt>
                <c:pt idx="15362">
                  <c:v>9.8113200000000005E-7</c:v>
                </c:pt>
                <c:pt idx="15363">
                  <c:v>9.8292170000000009E-7</c:v>
                </c:pt>
                <c:pt idx="15364">
                  <c:v>9.8471129999999999E-7</c:v>
                </c:pt>
                <c:pt idx="15365">
                  <c:v>9.8650079999999994E-7</c:v>
                </c:pt>
                <c:pt idx="15366">
                  <c:v>9.8829010000000001E-7</c:v>
                </c:pt>
                <c:pt idx="15367">
                  <c:v>9.9007919999999999E-7</c:v>
                </c:pt>
                <c:pt idx="15368">
                  <c:v>9.9186799999999995E-7</c:v>
                </c:pt>
                <c:pt idx="15369">
                  <c:v>9.9365669999999996E-7</c:v>
                </c:pt>
                <c:pt idx="15370">
                  <c:v>9.9544509999999994E-7</c:v>
                </c:pt>
                <c:pt idx="15371">
                  <c:v>9.9723330000000005E-7</c:v>
                </c:pt>
                <c:pt idx="15372">
                  <c:v>9.9902119999999991E-7</c:v>
                </c:pt>
                <c:pt idx="15373">
                  <c:v>1.0008090000000001E-6</c:v>
                </c:pt>
                <c:pt idx="15374">
                  <c:v>9.5824959999999992E-7</c:v>
                </c:pt>
                <c:pt idx="15375">
                  <c:v>9.600342000000001E-7</c:v>
                </c:pt>
                <c:pt idx="15376">
                  <c:v>9.6181880000000006E-7</c:v>
                </c:pt>
                <c:pt idx="15377">
                  <c:v>9.6360330000000009E-7</c:v>
                </c:pt>
                <c:pt idx="15378">
                  <c:v>9.6538790000000005E-7</c:v>
                </c:pt>
                <c:pt idx="15379">
                  <c:v>9.6717240000000007E-7</c:v>
                </c:pt>
                <c:pt idx="15380">
                  <c:v>9.689569000000001E-7</c:v>
                </c:pt>
                <c:pt idx="15381">
                  <c:v>9.7074139999999991E-7</c:v>
                </c:pt>
                <c:pt idx="15382">
                  <c:v>9.7252589999999994E-7</c:v>
                </c:pt>
                <c:pt idx="15383">
                  <c:v>9.7431030000000002E-7</c:v>
                </c:pt>
                <c:pt idx="15384">
                  <c:v>9.760946999999999E-7</c:v>
                </c:pt>
                <c:pt idx="15385">
                  <c:v>9.7787909999999998E-7</c:v>
                </c:pt>
                <c:pt idx="15386">
                  <c:v>9.7966329999999998E-7</c:v>
                </c:pt>
                <c:pt idx="15387">
                  <c:v>9.8144749999999997E-7</c:v>
                </c:pt>
                <c:pt idx="15388">
                  <c:v>9.8323150000000009E-7</c:v>
                </c:pt>
                <c:pt idx="15389">
                  <c:v>9.8501540000000006E-7</c:v>
                </c:pt>
                <c:pt idx="15390">
                  <c:v>9.8679909999999993E-7</c:v>
                </c:pt>
                <c:pt idx="15391">
                  <c:v>9.8858270000000008E-7</c:v>
                </c:pt>
                <c:pt idx="15392">
                  <c:v>9.9036599999999999E-7</c:v>
                </c:pt>
                <c:pt idx="15393">
                  <c:v>9.9214919999999996E-7</c:v>
                </c:pt>
                <c:pt idx="15394">
                  <c:v>9.939320999999999E-7</c:v>
                </c:pt>
                <c:pt idx="15395">
                  <c:v>9.9571479999999996E-7</c:v>
                </c:pt>
                <c:pt idx="15396">
                  <c:v>9.9749719999999999E-7</c:v>
                </c:pt>
                <c:pt idx="15397">
                  <c:v>9.9927939999999993E-7</c:v>
                </c:pt>
                <c:pt idx="15398">
                  <c:v>1.001061E-6</c:v>
                </c:pt>
                <c:pt idx="15399">
                  <c:v>9.5839239999999997E-7</c:v>
                </c:pt>
                <c:pt idx="15400">
                  <c:v>9.6017120000000007E-7</c:v>
                </c:pt>
                <c:pt idx="15401">
                  <c:v>9.6194999999999995E-7</c:v>
                </c:pt>
                <c:pt idx="15402">
                  <c:v>9.6372880000000006E-7</c:v>
                </c:pt>
                <c:pt idx="15403">
                  <c:v>9.6550759999999994E-7</c:v>
                </c:pt>
                <c:pt idx="15404">
                  <c:v>9.6728630000000011E-7</c:v>
                </c:pt>
                <c:pt idx="15405">
                  <c:v>9.6906509999999999E-7</c:v>
                </c:pt>
                <c:pt idx="15406">
                  <c:v>9.7084379999999994E-7</c:v>
                </c:pt>
                <c:pt idx="15407">
                  <c:v>9.7262250000000011E-7</c:v>
                </c:pt>
                <c:pt idx="15408">
                  <c:v>9.7440120000000006E-7</c:v>
                </c:pt>
                <c:pt idx="15409">
                  <c:v>9.7617980000000007E-7</c:v>
                </c:pt>
                <c:pt idx="15410">
                  <c:v>9.7795829999999992E-7</c:v>
                </c:pt>
                <c:pt idx="15411">
                  <c:v>9.797368E-7</c:v>
                </c:pt>
                <c:pt idx="15412">
                  <c:v>9.8151519999999992E-7</c:v>
                </c:pt>
                <c:pt idx="15413">
                  <c:v>9.8329339999999996E-7</c:v>
                </c:pt>
                <c:pt idx="15414">
                  <c:v>9.8507150000000006E-7</c:v>
                </c:pt>
                <c:pt idx="15415">
                  <c:v>9.8684940000000007E-7</c:v>
                </c:pt>
                <c:pt idx="15416">
                  <c:v>9.8862719999999993E-7</c:v>
                </c:pt>
                <c:pt idx="15417">
                  <c:v>9.9040479999999992E-7</c:v>
                </c:pt>
                <c:pt idx="15418">
                  <c:v>9.9218220000000002E-7</c:v>
                </c:pt>
                <c:pt idx="15419">
                  <c:v>9.939593000000001E-7</c:v>
                </c:pt>
                <c:pt idx="15420">
                  <c:v>9.9573620000000008E-7</c:v>
                </c:pt>
                <c:pt idx="15421">
                  <c:v>9.9751289999999997E-7</c:v>
                </c:pt>
                <c:pt idx="15422">
                  <c:v>9.9928930000000005E-7</c:v>
                </c:pt>
                <c:pt idx="15423">
                  <c:v>1.0010649999999999E-6</c:v>
                </c:pt>
                <c:pt idx="15424">
                  <c:v>9.5838560000000007E-7</c:v>
                </c:pt>
                <c:pt idx="15425">
                  <c:v>9.601586000000001E-7</c:v>
                </c:pt>
                <c:pt idx="15426">
                  <c:v>9.6193159999999991E-7</c:v>
                </c:pt>
                <c:pt idx="15427">
                  <c:v>9.6370470000000009E-7</c:v>
                </c:pt>
                <c:pt idx="15428">
                  <c:v>9.654776999999999E-7</c:v>
                </c:pt>
                <c:pt idx="15429">
                  <c:v>9.6725069999999993E-7</c:v>
                </c:pt>
                <c:pt idx="15430">
                  <c:v>9.6902369999999995E-7</c:v>
                </c:pt>
                <c:pt idx="15431">
                  <c:v>9.7079669999999998E-7</c:v>
                </c:pt>
                <c:pt idx="15432">
                  <c:v>9.7256960000000006E-7</c:v>
                </c:pt>
                <c:pt idx="15433">
                  <c:v>9.7434260000000009E-7</c:v>
                </c:pt>
                <c:pt idx="15434">
                  <c:v>9.7611540000000002E-7</c:v>
                </c:pt>
                <c:pt idx="15435">
                  <c:v>9.778882999999999E-7</c:v>
                </c:pt>
                <c:pt idx="15436">
                  <c:v>9.7966099999999989E-7</c:v>
                </c:pt>
                <c:pt idx="15437">
                  <c:v>9.8143359999999995E-7</c:v>
                </c:pt>
                <c:pt idx="15438">
                  <c:v>9.8320610000000007E-7</c:v>
                </c:pt>
                <c:pt idx="15439">
                  <c:v>9.8497850000000003E-7</c:v>
                </c:pt>
                <c:pt idx="15440">
                  <c:v>9.8675069999999991E-7</c:v>
                </c:pt>
                <c:pt idx="15441">
                  <c:v>9.8852269999999991E-7</c:v>
                </c:pt>
                <c:pt idx="15442">
                  <c:v>9.9029459999999997E-7</c:v>
                </c:pt>
                <c:pt idx="15443">
                  <c:v>9.920662E-7</c:v>
                </c:pt>
                <c:pt idx="15444">
                  <c:v>9.9383770000000008E-7</c:v>
                </c:pt>
                <c:pt idx="15445">
                  <c:v>9.9560889999999993E-7</c:v>
                </c:pt>
                <c:pt idx="15446">
                  <c:v>9.9737979999999996E-7</c:v>
                </c:pt>
                <c:pt idx="15447">
                  <c:v>9.991504999999999E-7</c:v>
                </c:pt>
                <c:pt idx="15448">
                  <c:v>1.000921E-6</c:v>
                </c:pt>
                <c:pt idx="15449">
                  <c:v>9.5828070000000008E-7</c:v>
                </c:pt>
                <c:pt idx="15450">
                  <c:v>9.6004809999999991E-7</c:v>
                </c:pt>
                <c:pt idx="15451">
                  <c:v>9.6181549999999995E-7</c:v>
                </c:pt>
                <c:pt idx="15452">
                  <c:v>9.6358289999999999E-7</c:v>
                </c:pt>
                <c:pt idx="15453">
                  <c:v>9.6535020000000009E-7</c:v>
                </c:pt>
                <c:pt idx="15454">
                  <c:v>9.6711749999999998E-7</c:v>
                </c:pt>
                <c:pt idx="15455">
                  <c:v>9.6888490000000002E-7</c:v>
                </c:pt>
                <c:pt idx="15456">
                  <c:v>9.7065219999999991E-7</c:v>
                </c:pt>
                <c:pt idx="15457">
                  <c:v>9.7241950000000001E-7</c:v>
                </c:pt>
                <c:pt idx="15458">
                  <c:v>9.741867999999999E-7</c:v>
                </c:pt>
                <c:pt idx="15459">
                  <c:v>9.7595400000000006E-7</c:v>
                </c:pt>
                <c:pt idx="15460">
                  <c:v>9.7772110000000007E-7</c:v>
                </c:pt>
                <c:pt idx="15461">
                  <c:v>9.7948820000000008E-7</c:v>
                </c:pt>
                <c:pt idx="15462">
                  <c:v>9.812551E-7</c:v>
                </c:pt>
                <c:pt idx="15463">
                  <c:v>9.8302199999999992E-7</c:v>
                </c:pt>
                <c:pt idx="15464">
                  <c:v>9.8478869999999996E-7</c:v>
                </c:pt>
                <c:pt idx="15465">
                  <c:v>9.8655519999999991E-7</c:v>
                </c:pt>
                <c:pt idx="15466">
                  <c:v>9.8832149999999999E-7</c:v>
                </c:pt>
                <c:pt idx="15467">
                  <c:v>9.9008769999999991E-7</c:v>
                </c:pt>
                <c:pt idx="15468">
                  <c:v>9.9185369999999995E-7</c:v>
                </c:pt>
                <c:pt idx="15469">
                  <c:v>9.9361939999999997E-7</c:v>
                </c:pt>
                <c:pt idx="15470">
                  <c:v>9.953849000000001E-7</c:v>
                </c:pt>
                <c:pt idx="15471">
                  <c:v>9.9715019999999994E-7</c:v>
                </c:pt>
                <c:pt idx="15472">
                  <c:v>9.9891519999999995E-7</c:v>
                </c:pt>
                <c:pt idx="15473">
                  <c:v>1.0006800000000001E-6</c:v>
                </c:pt>
                <c:pt idx="15474">
                  <c:v>9.5810970000000002E-7</c:v>
                </c:pt>
                <c:pt idx="15475">
                  <c:v>9.5987150000000007E-7</c:v>
                </c:pt>
                <c:pt idx="15476">
                  <c:v>9.6163319999999998E-7</c:v>
                </c:pt>
                <c:pt idx="15477">
                  <c:v>9.6339500000000003E-7</c:v>
                </c:pt>
                <c:pt idx="15478">
                  <c:v>9.6515669999999994E-7</c:v>
                </c:pt>
                <c:pt idx="15479">
                  <c:v>9.6691849999999999E-7</c:v>
                </c:pt>
                <c:pt idx="15480">
                  <c:v>9.6868019999999989E-7</c:v>
                </c:pt>
                <c:pt idx="15481">
                  <c:v>9.7044190000000001E-7</c:v>
                </c:pt>
                <c:pt idx="15482">
                  <c:v>9.7220359999999991E-7</c:v>
                </c:pt>
                <c:pt idx="15483">
                  <c:v>9.7396520000000009E-7</c:v>
                </c:pt>
                <c:pt idx="15484">
                  <c:v>9.7572680000000005E-7</c:v>
                </c:pt>
                <c:pt idx="15485">
                  <c:v>9.7748830000000008E-7</c:v>
                </c:pt>
                <c:pt idx="15486">
                  <c:v>9.7924980000000011E-7</c:v>
                </c:pt>
                <c:pt idx="15487">
                  <c:v>9.8101110000000004E-7</c:v>
                </c:pt>
                <c:pt idx="15488">
                  <c:v>9.8277239999999998E-7</c:v>
                </c:pt>
                <c:pt idx="15489">
                  <c:v>9.8453350000000003E-7</c:v>
                </c:pt>
                <c:pt idx="15490">
                  <c:v>9.862944E-7</c:v>
                </c:pt>
                <c:pt idx="15491">
                  <c:v>9.8805520000000003E-7</c:v>
                </c:pt>
                <c:pt idx="15492">
                  <c:v>9.8981570000000002E-7</c:v>
                </c:pt>
                <c:pt idx="15493">
                  <c:v>9.9157610000000008E-7</c:v>
                </c:pt>
                <c:pt idx="15494">
                  <c:v>9.933361999999999E-7</c:v>
                </c:pt>
                <c:pt idx="15495">
                  <c:v>9.9509610000000005E-7</c:v>
                </c:pt>
                <c:pt idx="15496">
                  <c:v>9.9685569999999996E-7</c:v>
                </c:pt>
                <c:pt idx="15497">
                  <c:v>9.9861509999999999E-7</c:v>
                </c:pt>
                <c:pt idx="15498">
                  <c:v>1.0003739999999999E-6</c:v>
                </c:pt>
                <c:pt idx="15499">
                  <c:v>9.5775889999999995E-7</c:v>
                </c:pt>
                <c:pt idx="15500">
                  <c:v>9.5951500000000008E-7</c:v>
                </c:pt>
                <c:pt idx="15501">
                  <c:v>9.6127100000000006E-7</c:v>
                </c:pt>
                <c:pt idx="15502">
                  <c:v>9.6302700000000004E-7</c:v>
                </c:pt>
                <c:pt idx="15503">
                  <c:v>9.6478290000000008E-7</c:v>
                </c:pt>
                <c:pt idx="15504">
                  <c:v>9.6653890000000006E-7</c:v>
                </c:pt>
                <c:pt idx="15505">
                  <c:v>9.682948000000001E-7</c:v>
                </c:pt>
                <c:pt idx="15506">
                  <c:v>9.7005069999999993E-7</c:v>
                </c:pt>
                <c:pt idx="15507">
                  <c:v>9.7180659999999997E-7</c:v>
                </c:pt>
                <c:pt idx="15508">
                  <c:v>9.7356250000000001E-7</c:v>
                </c:pt>
                <c:pt idx="15509">
                  <c:v>9.753182999999999E-7</c:v>
                </c:pt>
                <c:pt idx="15510">
                  <c:v>9.7707400000000006E-7</c:v>
                </c:pt>
                <c:pt idx="15511">
                  <c:v>9.7882970000000001E-7</c:v>
                </c:pt>
                <c:pt idx="15512">
                  <c:v>9.8058530000000002E-7</c:v>
                </c:pt>
                <c:pt idx="15513">
                  <c:v>9.8234069999999994E-7</c:v>
                </c:pt>
                <c:pt idx="15514">
                  <c:v>9.8409599999999992E-7</c:v>
                </c:pt>
                <c:pt idx="15515">
                  <c:v>9.8585119999999996E-7</c:v>
                </c:pt>
                <c:pt idx="15516">
                  <c:v>9.8760619999999991E-7</c:v>
                </c:pt>
                <c:pt idx="15517">
                  <c:v>9.8936090000000005E-7</c:v>
                </c:pt>
                <c:pt idx="15518">
                  <c:v>9.9111550000000003E-7</c:v>
                </c:pt>
                <c:pt idx="15519">
                  <c:v>9.9286989999999992E-7</c:v>
                </c:pt>
                <c:pt idx="15520">
                  <c:v>9.94624E-7</c:v>
                </c:pt>
                <c:pt idx="15521">
                  <c:v>9.9637789999999998E-7</c:v>
                </c:pt>
                <c:pt idx="15522">
                  <c:v>9.9813149999999994E-7</c:v>
                </c:pt>
                <c:pt idx="15523">
                  <c:v>9.9988480000000008E-7</c:v>
                </c:pt>
                <c:pt idx="15524">
                  <c:v>1.0016380000000001E-6</c:v>
                </c:pt>
                <c:pt idx="15525">
                  <c:v>9.587755000000001E-7</c:v>
                </c:pt>
                <c:pt idx="15526">
                  <c:v>9.6052549999999991E-7</c:v>
                </c:pt>
                <c:pt idx="15527">
                  <c:v>9.6227549999999994E-7</c:v>
                </c:pt>
                <c:pt idx="15528">
                  <c:v>9.6402549999999997E-7</c:v>
                </c:pt>
                <c:pt idx="15529">
                  <c:v>9.6577549999999999E-7</c:v>
                </c:pt>
                <c:pt idx="15530">
                  <c:v>9.6752550000000002E-7</c:v>
                </c:pt>
                <c:pt idx="15531">
                  <c:v>9.692754000000001E-7</c:v>
                </c:pt>
                <c:pt idx="15532">
                  <c:v>9.7102539999999992E-7</c:v>
                </c:pt>
                <c:pt idx="15533">
                  <c:v>9.727753E-7</c:v>
                </c:pt>
                <c:pt idx="15534">
                  <c:v>9.7452509999999994E-7</c:v>
                </c:pt>
                <c:pt idx="15535">
                  <c:v>9.7627500000000003E-7</c:v>
                </c:pt>
                <c:pt idx="15536">
                  <c:v>9.7802470000000002E-7</c:v>
                </c:pt>
                <c:pt idx="15537">
                  <c:v>9.7977440000000002E-7</c:v>
                </c:pt>
                <c:pt idx="15538">
                  <c:v>9.8152400000000007E-7</c:v>
                </c:pt>
                <c:pt idx="15539">
                  <c:v>9.8327340000000004E-7</c:v>
                </c:pt>
                <c:pt idx="15540">
                  <c:v>9.8502270000000007E-7</c:v>
                </c:pt>
                <c:pt idx="15541">
                  <c:v>9.8677189999999994E-7</c:v>
                </c:pt>
                <c:pt idx="15542">
                  <c:v>9.8852089999999994E-7</c:v>
                </c:pt>
                <c:pt idx="15543">
                  <c:v>9.9026970000000006E-7</c:v>
                </c:pt>
                <c:pt idx="15544">
                  <c:v>9.9201819999999994E-7</c:v>
                </c:pt>
                <c:pt idx="15545">
                  <c:v>9.9376660000000009E-7</c:v>
                </c:pt>
                <c:pt idx="15546">
                  <c:v>9.955147E-7</c:v>
                </c:pt>
                <c:pt idx="15547">
                  <c:v>9.9726260000000003E-7</c:v>
                </c:pt>
                <c:pt idx="15548">
                  <c:v>9.9901029999999997E-7</c:v>
                </c:pt>
                <c:pt idx="15549">
                  <c:v>1.0007579999999999E-6</c:v>
                </c:pt>
                <c:pt idx="15550">
                  <c:v>9.5809379999999994E-7</c:v>
                </c:pt>
                <c:pt idx="15551">
                  <c:v>9.5983810000000004E-7</c:v>
                </c:pt>
                <c:pt idx="15552">
                  <c:v>9.6158250000000008E-7</c:v>
                </c:pt>
                <c:pt idx="15553">
                  <c:v>9.6332679999999997E-7</c:v>
                </c:pt>
                <c:pt idx="15554">
                  <c:v>9.6507120000000001E-7</c:v>
                </c:pt>
                <c:pt idx="15555">
                  <c:v>9.668154999999999E-7</c:v>
                </c:pt>
                <c:pt idx="15556">
                  <c:v>9.685598E-7</c:v>
                </c:pt>
                <c:pt idx="15557">
                  <c:v>9.703041000000001E-7</c:v>
                </c:pt>
                <c:pt idx="15558">
                  <c:v>9.7204839999999999E-7</c:v>
                </c:pt>
                <c:pt idx="15559">
                  <c:v>9.7379259999999994E-7</c:v>
                </c:pt>
                <c:pt idx="15560">
                  <c:v>9.755368000000001E-7</c:v>
                </c:pt>
                <c:pt idx="15561">
                  <c:v>9.7728100000000005E-7</c:v>
                </c:pt>
                <c:pt idx="15562">
                  <c:v>9.7902499999999991E-7</c:v>
                </c:pt>
                <c:pt idx="15563">
                  <c:v>9.8076899999999999E-7</c:v>
                </c:pt>
                <c:pt idx="15564">
                  <c:v>9.8251289999999991E-7</c:v>
                </c:pt>
                <c:pt idx="15565">
                  <c:v>9.8425659999999995E-7</c:v>
                </c:pt>
                <c:pt idx="15566">
                  <c:v>9.860000999999999E-7</c:v>
                </c:pt>
                <c:pt idx="15567">
                  <c:v>9.8774349999999991E-7</c:v>
                </c:pt>
                <c:pt idx="15568">
                  <c:v>9.8948670000000005E-7</c:v>
                </c:pt>
                <c:pt idx="15569">
                  <c:v>9.9122959999999994E-7</c:v>
                </c:pt>
                <c:pt idx="15570">
                  <c:v>9.929723999999999E-7</c:v>
                </c:pt>
                <c:pt idx="15571">
                  <c:v>9.9471490000000003E-7</c:v>
                </c:pt>
                <c:pt idx="15572">
                  <c:v>9.9645720000000008E-7</c:v>
                </c:pt>
                <c:pt idx="15573">
                  <c:v>9.9819930000000003E-7</c:v>
                </c:pt>
                <c:pt idx="15574">
                  <c:v>9.9994100000000002E-7</c:v>
                </c:pt>
                <c:pt idx="15575">
                  <c:v>1.001683E-6</c:v>
                </c:pt>
                <c:pt idx="15576">
                  <c:v>9.5888120000000003E-7</c:v>
                </c:pt>
                <c:pt idx="15577">
                  <c:v>9.6061989999999994E-7</c:v>
                </c:pt>
                <c:pt idx="15578">
                  <c:v>9.6235839999999996E-7</c:v>
                </c:pt>
                <c:pt idx="15579">
                  <c:v>9.6409699999999993E-7</c:v>
                </c:pt>
                <c:pt idx="15580">
                  <c:v>9.658356000000001E-7</c:v>
                </c:pt>
                <c:pt idx="15581">
                  <c:v>9.6757409999999992E-7</c:v>
                </c:pt>
                <c:pt idx="15582">
                  <c:v>9.693127000000001E-7</c:v>
                </c:pt>
                <c:pt idx="15583">
                  <c:v>9.7105119999999991E-7</c:v>
                </c:pt>
                <c:pt idx="15584">
                  <c:v>9.7278969999999994E-7</c:v>
                </c:pt>
                <c:pt idx="15585">
                  <c:v>9.7452810000000002E-7</c:v>
                </c:pt>
                <c:pt idx="15586">
                  <c:v>9.762664999999999E-7</c:v>
                </c:pt>
                <c:pt idx="15587">
                  <c:v>9.7800489999999998E-7</c:v>
                </c:pt>
                <c:pt idx="15588">
                  <c:v>9.7974309999999998E-7</c:v>
                </c:pt>
                <c:pt idx="15589">
                  <c:v>9.8148129999999998E-7</c:v>
                </c:pt>
                <c:pt idx="15590">
                  <c:v>9.8321940000000003E-7</c:v>
                </c:pt>
                <c:pt idx="15591">
                  <c:v>9.849573E-7</c:v>
                </c:pt>
                <c:pt idx="15592">
                  <c:v>9.8669500000000009E-7</c:v>
                </c:pt>
                <c:pt idx="15593">
                  <c:v>9.8843260000000003E-7</c:v>
                </c:pt>
                <c:pt idx="15594">
                  <c:v>9.9017000000000008E-7</c:v>
                </c:pt>
                <c:pt idx="15595">
                  <c:v>9.9190720000000005E-7</c:v>
                </c:pt>
                <c:pt idx="15596">
                  <c:v>9.9364409999999999E-7</c:v>
                </c:pt>
                <c:pt idx="15597">
                  <c:v>9.9538089999999999E-7</c:v>
                </c:pt>
                <c:pt idx="15598">
                  <c:v>9.9711739999999996E-7</c:v>
                </c:pt>
                <c:pt idx="15599">
                  <c:v>9.988535999999999E-7</c:v>
                </c:pt>
                <c:pt idx="15600">
                  <c:v>1.0005899999999999E-6</c:v>
                </c:pt>
                <c:pt idx="15601">
                  <c:v>9.5785859999999993E-7</c:v>
                </c:pt>
                <c:pt idx="15602">
                  <c:v>9.5959140000000003E-7</c:v>
                </c:pt>
                <c:pt idx="15603">
                  <c:v>9.6132419999999992E-7</c:v>
                </c:pt>
                <c:pt idx="15604">
                  <c:v>9.6305700000000002E-7</c:v>
                </c:pt>
                <c:pt idx="15605">
                  <c:v>9.6478969999999997E-7</c:v>
                </c:pt>
                <c:pt idx="15606">
                  <c:v>9.6652250000000007E-7</c:v>
                </c:pt>
                <c:pt idx="15607">
                  <c:v>9.6825529999999996E-7</c:v>
                </c:pt>
                <c:pt idx="15608">
                  <c:v>9.6998799999999991E-7</c:v>
                </c:pt>
                <c:pt idx="15609">
                  <c:v>9.7172070000000007E-7</c:v>
                </c:pt>
                <c:pt idx="15610">
                  <c:v>9.7345340000000002E-7</c:v>
                </c:pt>
                <c:pt idx="15611">
                  <c:v>9.7518609999999997E-7</c:v>
                </c:pt>
                <c:pt idx="15612">
                  <c:v>9.7691860000000005E-7</c:v>
                </c:pt>
                <c:pt idx="15613">
                  <c:v>9.7865109999999991E-7</c:v>
                </c:pt>
                <c:pt idx="15614">
                  <c:v>9.8038350000000004E-7</c:v>
                </c:pt>
                <c:pt idx="15615">
                  <c:v>9.8211580000000002E-7</c:v>
                </c:pt>
                <c:pt idx="15616">
                  <c:v>9.8384789999999991E-7</c:v>
                </c:pt>
                <c:pt idx="15617">
                  <c:v>9.8557990000000008E-7</c:v>
                </c:pt>
                <c:pt idx="15618">
                  <c:v>9.8731169999999994E-7</c:v>
                </c:pt>
                <c:pt idx="15619">
                  <c:v>9.8904329999999992E-7</c:v>
                </c:pt>
                <c:pt idx="15620">
                  <c:v>9.9077470000000003E-7</c:v>
                </c:pt>
                <c:pt idx="15621">
                  <c:v>9.925058000000001E-7</c:v>
                </c:pt>
                <c:pt idx="15622">
                  <c:v>9.9423680000000003E-7</c:v>
                </c:pt>
                <c:pt idx="15623">
                  <c:v>9.9596749999999992E-7</c:v>
                </c:pt>
                <c:pt idx="15624">
                  <c:v>9.9769799999999994E-7</c:v>
                </c:pt>
                <c:pt idx="15625">
                  <c:v>9.9942819999999993E-7</c:v>
                </c:pt>
                <c:pt idx="15626">
                  <c:v>1.0011579999999999E-6</c:v>
                </c:pt>
                <c:pt idx="15627">
                  <c:v>9.5834660000000006E-7</c:v>
                </c:pt>
                <c:pt idx="15628">
                  <c:v>9.6007349999999993E-7</c:v>
                </c:pt>
                <c:pt idx="15629">
                  <c:v>9.6180040000000002E-7</c:v>
                </c:pt>
                <c:pt idx="15630">
                  <c:v>9.6352719999999995E-7</c:v>
                </c:pt>
                <c:pt idx="15631">
                  <c:v>9.6525410000000004E-7</c:v>
                </c:pt>
                <c:pt idx="15632">
                  <c:v>9.6698089999999998E-7</c:v>
                </c:pt>
                <c:pt idx="15633">
                  <c:v>9.6870780000000006E-7</c:v>
                </c:pt>
                <c:pt idx="15634">
                  <c:v>9.7043450000000006E-7</c:v>
                </c:pt>
                <c:pt idx="15635">
                  <c:v>9.721613E-7</c:v>
                </c:pt>
                <c:pt idx="15636">
                  <c:v>9.7388809999999993E-7</c:v>
                </c:pt>
                <c:pt idx="15637">
                  <c:v>9.7561469999999999E-7</c:v>
                </c:pt>
                <c:pt idx="15638">
                  <c:v>9.7734139999999999E-7</c:v>
                </c:pt>
                <c:pt idx="15639">
                  <c:v>9.790679000000001E-7</c:v>
                </c:pt>
                <c:pt idx="15640">
                  <c:v>9.8079430000000007E-7</c:v>
                </c:pt>
                <c:pt idx="15641">
                  <c:v>9.825206000000001E-7</c:v>
                </c:pt>
                <c:pt idx="15642">
                  <c:v>9.8424670000000004E-7</c:v>
                </c:pt>
                <c:pt idx="15643">
                  <c:v>9.8597270000000003E-7</c:v>
                </c:pt>
                <c:pt idx="15644">
                  <c:v>9.8769860000000009E-7</c:v>
                </c:pt>
                <c:pt idx="15645">
                  <c:v>9.8942419999999991E-7</c:v>
                </c:pt>
                <c:pt idx="15646">
                  <c:v>9.911497E-7</c:v>
                </c:pt>
                <c:pt idx="15647">
                  <c:v>9.9287490000000006E-7</c:v>
                </c:pt>
                <c:pt idx="15648">
                  <c:v>9.9459990000000003E-7</c:v>
                </c:pt>
                <c:pt idx="15649">
                  <c:v>9.9632459999999997E-7</c:v>
                </c:pt>
                <c:pt idx="15650">
                  <c:v>9.9804910000000004E-7</c:v>
                </c:pt>
                <c:pt idx="15651">
                  <c:v>9.9977330000000007E-7</c:v>
                </c:pt>
                <c:pt idx="15652">
                  <c:v>1.001497E-6</c:v>
                </c:pt>
                <c:pt idx="15653">
                  <c:v>9.586447999999999E-7</c:v>
                </c:pt>
                <c:pt idx="15654">
                  <c:v>9.6036579999999997E-7</c:v>
                </c:pt>
                <c:pt idx="15655">
                  <c:v>9.6208680000000005E-7</c:v>
                </c:pt>
                <c:pt idx="15656">
                  <c:v>9.6380779999999991E-7</c:v>
                </c:pt>
                <c:pt idx="15657">
                  <c:v>9.6552870000000004E-7</c:v>
                </c:pt>
                <c:pt idx="15658">
                  <c:v>9.672496999999999E-7</c:v>
                </c:pt>
                <c:pt idx="15659">
                  <c:v>9.6897060000000003E-7</c:v>
                </c:pt>
                <c:pt idx="15660">
                  <c:v>9.7069149999999995E-7</c:v>
                </c:pt>
                <c:pt idx="15661">
                  <c:v>9.7241240000000009E-7</c:v>
                </c:pt>
                <c:pt idx="15662">
                  <c:v>9.7413320000000007E-7</c:v>
                </c:pt>
                <c:pt idx="15663">
                  <c:v>9.7585400000000005E-7</c:v>
                </c:pt>
                <c:pt idx="15664">
                  <c:v>9.7757480000000003E-7</c:v>
                </c:pt>
                <c:pt idx="15665">
                  <c:v>9.7929539999999992E-7</c:v>
                </c:pt>
                <c:pt idx="15666">
                  <c:v>9.8101600000000003E-7</c:v>
                </c:pt>
                <c:pt idx="15667">
                  <c:v>9.8273640000000004E-7</c:v>
                </c:pt>
                <c:pt idx="15668">
                  <c:v>9.844566999999999E-7</c:v>
                </c:pt>
                <c:pt idx="15669">
                  <c:v>9.8617690000000004E-7</c:v>
                </c:pt>
                <c:pt idx="15670">
                  <c:v>9.8789679999999993E-7</c:v>
                </c:pt>
                <c:pt idx="15671">
                  <c:v>9.896166000000001E-7</c:v>
                </c:pt>
                <c:pt idx="15672">
                  <c:v>9.9133619999999996E-7</c:v>
                </c:pt>
                <c:pt idx="15673">
                  <c:v>9.9305559999999995E-7</c:v>
                </c:pt>
                <c:pt idx="15674">
                  <c:v>9.947746999999999E-7</c:v>
                </c:pt>
                <c:pt idx="15675">
                  <c:v>9.9649359999999998E-7</c:v>
                </c:pt>
                <c:pt idx="15676">
                  <c:v>9.9821229999999997E-7</c:v>
                </c:pt>
                <c:pt idx="15677">
                  <c:v>9.9993069999999993E-7</c:v>
                </c:pt>
                <c:pt idx="15678">
                  <c:v>1.0016489999999999E-6</c:v>
                </c:pt>
                <c:pt idx="15679">
                  <c:v>9.5871740000000004E-7</c:v>
                </c:pt>
                <c:pt idx="15680">
                  <c:v>9.604325000000001E-7</c:v>
                </c:pt>
                <c:pt idx="15681">
                  <c:v>9.6214750000000001E-7</c:v>
                </c:pt>
                <c:pt idx="15682">
                  <c:v>9.6386260000000006E-7</c:v>
                </c:pt>
                <c:pt idx="15683">
                  <c:v>9.6557759999999997E-7</c:v>
                </c:pt>
                <c:pt idx="15684">
                  <c:v>9.6729260000000009E-7</c:v>
                </c:pt>
                <c:pt idx="15685">
                  <c:v>9.690076E-7</c:v>
                </c:pt>
                <c:pt idx="15686">
                  <c:v>9.707225999999999E-7</c:v>
                </c:pt>
                <c:pt idx="15687">
                  <c:v>9.7243750000000008E-7</c:v>
                </c:pt>
                <c:pt idx="15688">
                  <c:v>9.7415249999999999E-7</c:v>
                </c:pt>
                <c:pt idx="15689">
                  <c:v>9.7586739999999995E-7</c:v>
                </c:pt>
                <c:pt idx="15690">
                  <c:v>9.7758219999999998E-7</c:v>
                </c:pt>
                <c:pt idx="15691">
                  <c:v>9.7929690000000007E-7</c:v>
                </c:pt>
                <c:pt idx="15692">
                  <c:v>9.8101150000000001E-7</c:v>
                </c:pt>
                <c:pt idx="15693">
                  <c:v>9.8272600000000001E-7</c:v>
                </c:pt>
                <c:pt idx="15694">
                  <c:v>9.8444040000000007E-7</c:v>
                </c:pt>
                <c:pt idx="15695">
                  <c:v>9.8615460000000004E-7</c:v>
                </c:pt>
                <c:pt idx="15696">
                  <c:v>9.8786870000000007E-7</c:v>
                </c:pt>
                <c:pt idx="15697">
                  <c:v>9.8958260000000001E-7</c:v>
                </c:pt>
                <c:pt idx="15698">
                  <c:v>9.9129619999999992E-7</c:v>
                </c:pt>
                <c:pt idx="15699">
                  <c:v>9.930097000000001E-7</c:v>
                </c:pt>
                <c:pt idx="15700">
                  <c:v>9.9472290000000004E-7</c:v>
                </c:pt>
                <c:pt idx="15701">
                  <c:v>9.964359000000001E-7</c:v>
                </c:pt>
                <c:pt idx="15702">
                  <c:v>9.9814859999999993E-7</c:v>
                </c:pt>
                <c:pt idx="15703">
                  <c:v>9.9986110000000008E-7</c:v>
                </c:pt>
                <c:pt idx="15704">
                  <c:v>1.001573E-6</c:v>
                </c:pt>
                <c:pt idx="15705">
                  <c:v>9.5866599999999994E-7</c:v>
                </c:pt>
                <c:pt idx="15706">
                  <c:v>9.6037519999999998E-7</c:v>
                </c:pt>
                <c:pt idx="15707">
                  <c:v>9.6208440000000002E-7</c:v>
                </c:pt>
                <c:pt idx="15708">
                  <c:v>9.6379349999999991E-7</c:v>
                </c:pt>
                <c:pt idx="15709">
                  <c:v>9.6550269999999996E-7</c:v>
                </c:pt>
                <c:pt idx="15710">
                  <c:v>9.6721180000000006E-7</c:v>
                </c:pt>
                <c:pt idx="15711">
                  <c:v>9.689210000000001E-7</c:v>
                </c:pt>
                <c:pt idx="15712">
                  <c:v>9.706301E-7</c:v>
                </c:pt>
                <c:pt idx="15713">
                  <c:v>9.723392000000001E-7</c:v>
                </c:pt>
                <c:pt idx="15714">
                  <c:v>9.7404829999999999E-7</c:v>
                </c:pt>
                <c:pt idx="15715">
                  <c:v>9.7575729999999994E-7</c:v>
                </c:pt>
                <c:pt idx="15716">
                  <c:v>9.7746619999999996E-7</c:v>
                </c:pt>
                <c:pt idx="15717">
                  <c:v>9.7917509999999997E-7</c:v>
                </c:pt>
                <c:pt idx="15718">
                  <c:v>9.8088380000000011E-7</c:v>
                </c:pt>
                <c:pt idx="15719">
                  <c:v>9.8259250000000003E-7</c:v>
                </c:pt>
                <c:pt idx="15720">
                  <c:v>9.8430100000000007E-7</c:v>
                </c:pt>
                <c:pt idx="15721">
                  <c:v>9.8600930000000003E-7</c:v>
                </c:pt>
                <c:pt idx="15722">
                  <c:v>9.8771750000000004E-7</c:v>
                </c:pt>
                <c:pt idx="15723">
                  <c:v>9.8942549999999997E-7</c:v>
                </c:pt>
                <c:pt idx="15724">
                  <c:v>9.9113330000000001E-7</c:v>
                </c:pt>
                <c:pt idx="15725">
                  <c:v>9.9284089999999997E-7</c:v>
                </c:pt>
                <c:pt idx="15726">
                  <c:v>9.945481999999999E-7</c:v>
                </c:pt>
                <c:pt idx="15727">
                  <c:v>9.9625529999999995E-7</c:v>
                </c:pt>
                <c:pt idx="15728">
                  <c:v>9.979621999999999E-7</c:v>
                </c:pt>
                <c:pt idx="15729">
                  <c:v>9.9966880000000005E-7</c:v>
                </c:pt>
                <c:pt idx="15730">
                  <c:v>1.001375E-6</c:v>
                </c:pt>
                <c:pt idx="15731">
                  <c:v>9.5852780000000006E-7</c:v>
                </c:pt>
                <c:pt idx="15732">
                  <c:v>9.6023120000000003E-7</c:v>
                </c:pt>
                <c:pt idx="15733">
                  <c:v>9.619346E-7</c:v>
                </c:pt>
                <c:pt idx="15734">
                  <c:v>9.6363790000000002E-7</c:v>
                </c:pt>
                <c:pt idx="15735">
                  <c:v>9.6534129999999999E-7</c:v>
                </c:pt>
                <c:pt idx="15736">
                  <c:v>9.6704460000000002E-7</c:v>
                </c:pt>
                <c:pt idx="15737">
                  <c:v>9.6874790000000005E-7</c:v>
                </c:pt>
                <c:pt idx="15738">
                  <c:v>9.7045120000000008E-7</c:v>
                </c:pt>
                <c:pt idx="15739">
                  <c:v>9.721545000000001E-7</c:v>
                </c:pt>
                <c:pt idx="15740">
                  <c:v>9.7385769999999998E-7</c:v>
                </c:pt>
                <c:pt idx="15741">
                  <c:v>9.7556100000000001E-7</c:v>
                </c:pt>
                <c:pt idx="15742">
                  <c:v>9.7726409999999995E-7</c:v>
                </c:pt>
                <c:pt idx="15743">
                  <c:v>9.789672000000001E-7</c:v>
                </c:pt>
                <c:pt idx="15744">
                  <c:v>9.8067009999999995E-7</c:v>
                </c:pt>
                <c:pt idx="15745">
                  <c:v>9.82373E-7</c:v>
                </c:pt>
                <c:pt idx="15746">
                  <c:v>9.8407569999999997E-7</c:v>
                </c:pt>
                <c:pt idx="15747">
                  <c:v>9.857783E-7</c:v>
                </c:pt>
                <c:pt idx="15748">
                  <c:v>9.8748069999999994E-7</c:v>
                </c:pt>
                <c:pt idx="15749">
                  <c:v>9.8918290000000001E-7</c:v>
                </c:pt>
                <c:pt idx="15750">
                  <c:v>9.9088489999999998E-7</c:v>
                </c:pt>
                <c:pt idx="15751">
                  <c:v>9.9258670000000007E-7</c:v>
                </c:pt>
                <c:pt idx="15752">
                  <c:v>9.9428830000000007E-7</c:v>
                </c:pt>
                <c:pt idx="15753">
                  <c:v>9.9598960000000004E-7</c:v>
                </c:pt>
                <c:pt idx="15754">
                  <c:v>9.9769069999999993E-7</c:v>
                </c:pt>
                <c:pt idx="15755">
                  <c:v>9.9939149999999999E-7</c:v>
                </c:pt>
                <c:pt idx="15756">
                  <c:v>1.001092E-6</c:v>
                </c:pt>
                <c:pt idx="15757">
                  <c:v>9.5821910000000003E-7</c:v>
                </c:pt>
                <c:pt idx="15758">
                  <c:v>9.5991659999999998E-7</c:v>
                </c:pt>
                <c:pt idx="15759">
                  <c:v>9.6161409999999994E-7</c:v>
                </c:pt>
                <c:pt idx="15760">
                  <c:v>9.633116000000001E-7</c:v>
                </c:pt>
                <c:pt idx="15761">
                  <c:v>9.650089999999999E-7</c:v>
                </c:pt>
                <c:pt idx="15762">
                  <c:v>9.6670639999999992E-7</c:v>
                </c:pt>
                <c:pt idx="15763">
                  <c:v>9.6840379999999993E-7</c:v>
                </c:pt>
                <c:pt idx="15764">
                  <c:v>9.7010119999999994E-7</c:v>
                </c:pt>
                <c:pt idx="15765">
                  <c:v>9.7179859999999996E-7</c:v>
                </c:pt>
                <c:pt idx="15766">
                  <c:v>9.7349590000000003E-7</c:v>
                </c:pt>
                <c:pt idx="15767">
                  <c:v>9.7519319999999989E-7</c:v>
                </c:pt>
                <c:pt idx="15768">
                  <c:v>9.7689040000000003E-7</c:v>
                </c:pt>
                <c:pt idx="15769">
                  <c:v>9.7858750000000001E-7</c:v>
                </c:pt>
                <c:pt idx="15770">
                  <c:v>9.8028450000000006E-7</c:v>
                </c:pt>
                <c:pt idx="15771">
                  <c:v>9.8198139999999995E-7</c:v>
                </c:pt>
                <c:pt idx="15772">
                  <c:v>9.8367819999999991E-7</c:v>
                </c:pt>
                <c:pt idx="15773">
                  <c:v>9.8537479999999998E-7</c:v>
                </c:pt>
                <c:pt idx="15774">
                  <c:v>9.8707129999999991E-7</c:v>
                </c:pt>
                <c:pt idx="15775">
                  <c:v>9.8876750000000002E-7</c:v>
                </c:pt>
                <c:pt idx="15776">
                  <c:v>9.9046359999999997E-7</c:v>
                </c:pt>
                <c:pt idx="15777">
                  <c:v>9.9215950000000005E-7</c:v>
                </c:pt>
                <c:pt idx="15778">
                  <c:v>9.938551000000001E-7</c:v>
                </c:pt>
                <c:pt idx="15779">
                  <c:v>9.9555050000000006E-7</c:v>
                </c:pt>
                <c:pt idx="15780">
                  <c:v>9.9724559999999999E-7</c:v>
                </c:pt>
                <c:pt idx="15781">
                  <c:v>9.9894050000000004E-7</c:v>
                </c:pt>
                <c:pt idx="15782">
                  <c:v>1.0006349999999999E-6</c:v>
                </c:pt>
                <c:pt idx="15783">
                  <c:v>9.5786209999999992E-7</c:v>
                </c:pt>
                <c:pt idx="15784">
                  <c:v>9.5955370000000007E-7</c:v>
                </c:pt>
                <c:pt idx="15785">
                  <c:v>9.6124530000000001E-7</c:v>
                </c:pt>
                <c:pt idx="15786">
                  <c:v>9.6293689999999994E-7</c:v>
                </c:pt>
                <c:pt idx="15787">
                  <c:v>9.6462839999999994E-7</c:v>
                </c:pt>
                <c:pt idx="15788">
                  <c:v>9.6631989999999994E-7</c:v>
                </c:pt>
                <c:pt idx="15789">
                  <c:v>9.6801150000000009E-7</c:v>
                </c:pt>
                <c:pt idx="15790">
                  <c:v>9.6970300000000009E-7</c:v>
                </c:pt>
                <c:pt idx="15791">
                  <c:v>9.7139450000000009E-7</c:v>
                </c:pt>
                <c:pt idx="15792">
                  <c:v>9.7308589999999994E-7</c:v>
                </c:pt>
                <c:pt idx="15793">
                  <c:v>9.747773E-7</c:v>
                </c:pt>
                <c:pt idx="15794">
                  <c:v>9.7646859999999991E-7</c:v>
                </c:pt>
                <c:pt idx="15795">
                  <c:v>9.7815990000000003E-7</c:v>
                </c:pt>
                <c:pt idx="15796">
                  <c:v>9.7985100000000006E-7</c:v>
                </c:pt>
                <c:pt idx="15797">
                  <c:v>9.8154210000000009E-7</c:v>
                </c:pt>
                <c:pt idx="15798">
                  <c:v>9.8323300000000003E-7</c:v>
                </c:pt>
                <c:pt idx="15799">
                  <c:v>9.8492370000000009E-7</c:v>
                </c:pt>
                <c:pt idx="15800">
                  <c:v>9.866143E-7</c:v>
                </c:pt>
                <c:pt idx="15801">
                  <c:v>9.8830470000000003E-7</c:v>
                </c:pt>
                <c:pt idx="15802">
                  <c:v>9.8999480000000003E-7</c:v>
                </c:pt>
                <c:pt idx="15803">
                  <c:v>9.916848000000001E-7</c:v>
                </c:pt>
                <c:pt idx="15804">
                  <c:v>9.9337460000000007E-7</c:v>
                </c:pt>
                <c:pt idx="15805">
                  <c:v>9.9506410000000001E-7</c:v>
                </c:pt>
                <c:pt idx="15806">
                  <c:v>9.9675329999999993E-7</c:v>
                </c:pt>
                <c:pt idx="15807">
                  <c:v>9.9844229999999996E-7</c:v>
                </c:pt>
                <c:pt idx="15808">
                  <c:v>1.000131E-6</c:v>
                </c:pt>
                <c:pt idx="15809">
                  <c:v>9.5745350000000003E-7</c:v>
                </c:pt>
                <c:pt idx="15810">
                  <c:v>9.5913930000000011E-7</c:v>
                </c:pt>
                <c:pt idx="15811">
                  <c:v>9.6082500000000003E-7</c:v>
                </c:pt>
                <c:pt idx="15812">
                  <c:v>9.6251069999999995E-7</c:v>
                </c:pt>
                <c:pt idx="15813">
                  <c:v>9.6419640000000009E-7</c:v>
                </c:pt>
                <c:pt idx="15814">
                  <c:v>9.6588210000000001E-7</c:v>
                </c:pt>
                <c:pt idx="15815">
                  <c:v>9.6756779999999994E-7</c:v>
                </c:pt>
                <c:pt idx="15816">
                  <c:v>9.6925339999999992E-7</c:v>
                </c:pt>
                <c:pt idx="15817">
                  <c:v>9.709389999999999E-7</c:v>
                </c:pt>
                <c:pt idx="15818">
                  <c:v>9.726246000000001E-7</c:v>
                </c:pt>
                <c:pt idx="15819">
                  <c:v>9.7431009999999993E-7</c:v>
                </c:pt>
                <c:pt idx="15820">
                  <c:v>9.7599559999999998E-7</c:v>
                </c:pt>
                <c:pt idx="15821">
                  <c:v>9.7768100000000008E-7</c:v>
                </c:pt>
                <c:pt idx="15822">
                  <c:v>9.7936630000000004E-7</c:v>
                </c:pt>
                <c:pt idx="15823">
                  <c:v>9.8105150000000005E-7</c:v>
                </c:pt>
                <c:pt idx="15824">
                  <c:v>9.8273649999999998E-7</c:v>
                </c:pt>
                <c:pt idx="15825">
                  <c:v>9.8442139999999997E-7</c:v>
                </c:pt>
                <c:pt idx="15826">
                  <c:v>9.8610620000000001E-7</c:v>
                </c:pt>
                <c:pt idx="15827">
                  <c:v>9.8779070000000003E-7</c:v>
                </c:pt>
                <c:pt idx="15828">
                  <c:v>9.894750999999999E-7</c:v>
                </c:pt>
                <c:pt idx="15829">
                  <c:v>9.9115919999999995E-7</c:v>
                </c:pt>
                <c:pt idx="15830">
                  <c:v>9.928430999999999E-7</c:v>
                </c:pt>
                <c:pt idx="15831">
                  <c:v>9.9452670000000005E-7</c:v>
                </c:pt>
                <c:pt idx="15832">
                  <c:v>9.962101000000001E-7</c:v>
                </c:pt>
                <c:pt idx="15833">
                  <c:v>9.9789330000000006E-7</c:v>
                </c:pt>
                <c:pt idx="15834">
                  <c:v>9.9957610000000005E-7</c:v>
                </c:pt>
                <c:pt idx="15835">
                  <c:v>1.001259E-6</c:v>
                </c:pt>
                <c:pt idx="15836">
                  <c:v>9.5830090000000009E-7</c:v>
                </c:pt>
                <c:pt idx="15837">
                  <c:v>9.5998049999999991E-7</c:v>
                </c:pt>
                <c:pt idx="15838">
                  <c:v>9.6166009999999994E-7</c:v>
                </c:pt>
                <c:pt idx="15839">
                  <c:v>9.6333960000000003E-7</c:v>
                </c:pt>
                <c:pt idx="15840">
                  <c:v>9.6501920000000006E-7</c:v>
                </c:pt>
                <c:pt idx="15841">
                  <c:v>9.6669869999999994E-7</c:v>
                </c:pt>
                <c:pt idx="15842">
                  <c:v>9.6837820000000003E-7</c:v>
                </c:pt>
                <c:pt idx="15843">
                  <c:v>9.7005769999999991E-7</c:v>
                </c:pt>
                <c:pt idx="15844">
                  <c:v>9.7173710000000006E-7</c:v>
                </c:pt>
                <c:pt idx="15845">
                  <c:v>9.734165E-7</c:v>
                </c:pt>
                <c:pt idx="15846">
                  <c:v>9.7509589999999994E-7</c:v>
                </c:pt>
                <c:pt idx="15847">
                  <c:v>9.7677519999999994E-7</c:v>
                </c:pt>
                <c:pt idx="15848">
                  <c:v>9.784544E-7</c:v>
                </c:pt>
                <c:pt idx="15849">
                  <c:v>9.8013349999999991E-7</c:v>
                </c:pt>
                <c:pt idx="15850">
                  <c:v>9.818125000000001E-7</c:v>
                </c:pt>
                <c:pt idx="15851">
                  <c:v>9.8349129999999998E-7</c:v>
                </c:pt>
                <c:pt idx="15852">
                  <c:v>9.8516999999999992E-7</c:v>
                </c:pt>
                <c:pt idx="15853">
                  <c:v>9.8684859999999992E-7</c:v>
                </c:pt>
                <c:pt idx="15854">
                  <c:v>9.885268999999999E-7</c:v>
                </c:pt>
                <c:pt idx="15855">
                  <c:v>9.9020509999999993E-7</c:v>
                </c:pt>
                <c:pt idx="15856">
                  <c:v>9.9188299999999994E-7</c:v>
                </c:pt>
                <c:pt idx="15857">
                  <c:v>9.9356070000000006E-7</c:v>
                </c:pt>
                <c:pt idx="15858">
                  <c:v>9.952382000000001E-7</c:v>
                </c:pt>
                <c:pt idx="15859">
                  <c:v>9.9691550000000004E-7</c:v>
                </c:pt>
                <c:pt idx="15860">
                  <c:v>9.9859240000000002E-7</c:v>
                </c:pt>
                <c:pt idx="15861">
                  <c:v>1.000269E-6</c:v>
                </c:pt>
                <c:pt idx="15862">
                  <c:v>9.574837000000001E-7</c:v>
                </c:pt>
                <c:pt idx="15863">
                  <c:v>9.5915739999999991E-7</c:v>
                </c:pt>
                <c:pt idx="15864">
                  <c:v>9.6083109999999992E-7</c:v>
                </c:pt>
                <c:pt idx="15865">
                  <c:v>9.6250479999999994E-7</c:v>
                </c:pt>
                <c:pt idx="15866">
                  <c:v>9.6417840000000001E-7</c:v>
                </c:pt>
                <c:pt idx="15867">
                  <c:v>9.6585200000000009E-7</c:v>
                </c:pt>
                <c:pt idx="15868">
                  <c:v>9.675256999999999E-7</c:v>
                </c:pt>
                <c:pt idx="15869">
                  <c:v>9.6919929999999997E-7</c:v>
                </c:pt>
                <c:pt idx="15870">
                  <c:v>9.7087290000000005E-7</c:v>
                </c:pt>
                <c:pt idx="15871">
                  <c:v>9.7254639999999997E-7</c:v>
                </c:pt>
                <c:pt idx="15872">
                  <c:v>9.742198999999999E-7</c:v>
                </c:pt>
                <c:pt idx="15873">
                  <c:v>9.758933000000001E-7</c:v>
                </c:pt>
                <c:pt idx="15874">
                  <c:v>9.7756670000000008E-7</c:v>
                </c:pt>
                <c:pt idx="15875">
                  <c:v>9.7923989999999998E-7</c:v>
                </c:pt>
                <c:pt idx="15876">
                  <c:v>9.8091310000000009E-7</c:v>
                </c:pt>
                <c:pt idx="15877">
                  <c:v>9.8258609999999989E-7</c:v>
                </c:pt>
                <c:pt idx="15878">
                  <c:v>9.8425899999999997E-7</c:v>
                </c:pt>
                <c:pt idx="15879">
                  <c:v>9.8593169999999996E-7</c:v>
                </c:pt>
                <c:pt idx="15880">
                  <c:v>9.8760420000000007E-7</c:v>
                </c:pt>
                <c:pt idx="15881">
                  <c:v>9.8927650000000009E-7</c:v>
                </c:pt>
                <c:pt idx="15882">
                  <c:v>9.9094860000000002E-7</c:v>
                </c:pt>
                <c:pt idx="15883">
                  <c:v>9.9262050000000007E-7</c:v>
                </c:pt>
                <c:pt idx="15884">
                  <c:v>9.9429210000000009E-7</c:v>
                </c:pt>
                <c:pt idx="15885">
                  <c:v>9.9596350000000002E-7</c:v>
                </c:pt>
                <c:pt idx="15886">
                  <c:v>9.9763470000000008E-7</c:v>
                </c:pt>
                <c:pt idx="15887">
                  <c:v>9.9930549999999995E-7</c:v>
                </c:pt>
                <c:pt idx="15888">
                  <c:v>1.000976E-6</c:v>
                </c:pt>
                <c:pt idx="15889">
                  <c:v>9.5804109999999999E-7</c:v>
                </c:pt>
                <c:pt idx="15890">
                  <c:v>9.597086999999999E-7</c:v>
                </c:pt>
                <c:pt idx="15891">
                  <c:v>9.6137630000000002E-7</c:v>
                </c:pt>
                <c:pt idx="15892">
                  <c:v>9.6304389999999993E-7</c:v>
                </c:pt>
                <c:pt idx="15893">
                  <c:v>9.6471150000000006E-7</c:v>
                </c:pt>
                <c:pt idx="15894">
                  <c:v>9.6637900000000003E-7</c:v>
                </c:pt>
                <c:pt idx="15895">
                  <c:v>9.6804659999999994E-7</c:v>
                </c:pt>
                <c:pt idx="15896">
                  <c:v>9.6971409999999991E-7</c:v>
                </c:pt>
                <c:pt idx="15897">
                  <c:v>9.7138160000000009E-7</c:v>
                </c:pt>
                <c:pt idx="15898">
                  <c:v>9.7304899999999991E-7</c:v>
                </c:pt>
                <c:pt idx="15899">
                  <c:v>9.7471639999999995E-7</c:v>
                </c:pt>
                <c:pt idx="15900">
                  <c:v>9.7638370000000004E-7</c:v>
                </c:pt>
                <c:pt idx="15901">
                  <c:v>9.7805099999999992E-7</c:v>
                </c:pt>
                <c:pt idx="15902">
                  <c:v>9.7971809999999992E-7</c:v>
                </c:pt>
                <c:pt idx="15903">
                  <c:v>9.8138519999999993E-7</c:v>
                </c:pt>
                <c:pt idx="15904">
                  <c:v>9.8305210000000005E-7</c:v>
                </c:pt>
                <c:pt idx="15905">
                  <c:v>9.8471880000000009E-7</c:v>
                </c:pt>
                <c:pt idx="15906">
                  <c:v>9.8638539999999997E-7</c:v>
                </c:pt>
                <c:pt idx="15907">
                  <c:v>9.8805179999999997E-7</c:v>
                </c:pt>
                <c:pt idx="15908">
                  <c:v>9.897180000000001E-7</c:v>
                </c:pt>
                <c:pt idx="15909">
                  <c:v>9.9138399999999993E-7</c:v>
                </c:pt>
                <c:pt idx="15910">
                  <c:v>9.9304969999999993E-7</c:v>
                </c:pt>
                <c:pt idx="15911">
                  <c:v>9.947153E-7</c:v>
                </c:pt>
                <c:pt idx="15912">
                  <c:v>9.963805000000001E-7</c:v>
                </c:pt>
                <c:pt idx="15913">
                  <c:v>9.9804560000000005E-7</c:v>
                </c:pt>
                <c:pt idx="15914">
                  <c:v>9.9971030000000003E-7</c:v>
                </c:pt>
                <c:pt idx="15915">
                  <c:v>1.001375E-6</c:v>
                </c:pt>
                <c:pt idx="15916">
                  <c:v>9.5833960000000007E-7</c:v>
                </c:pt>
                <c:pt idx="15917">
                  <c:v>9.6000120000000003E-7</c:v>
                </c:pt>
                <c:pt idx="15918">
                  <c:v>9.6166270000000005E-7</c:v>
                </c:pt>
                <c:pt idx="15919">
                  <c:v>9.6332420000000007E-7</c:v>
                </c:pt>
                <c:pt idx="15920">
                  <c:v>9.6498559999999993E-7</c:v>
                </c:pt>
                <c:pt idx="15921">
                  <c:v>9.6664700000000001E-7</c:v>
                </c:pt>
                <c:pt idx="15922">
                  <c:v>9.6830840000000009E-7</c:v>
                </c:pt>
                <c:pt idx="15923">
                  <c:v>9.6996979999999996E-7</c:v>
                </c:pt>
                <c:pt idx="15924">
                  <c:v>9.7163120000000004E-7</c:v>
                </c:pt>
                <c:pt idx="15925">
                  <c:v>9.7329249999999997E-7</c:v>
                </c:pt>
                <c:pt idx="15926">
                  <c:v>9.749538000000001E-7</c:v>
                </c:pt>
                <c:pt idx="15927">
                  <c:v>9.7661500000000009E-7</c:v>
                </c:pt>
                <c:pt idx="15928">
                  <c:v>9.7827609999999993E-7</c:v>
                </c:pt>
                <c:pt idx="15929">
                  <c:v>9.7993719999999998E-7</c:v>
                </c:pt>
                <c:pt idx="15930">
                  <c:v>9.8159809999999994E-7</c:v>
                </c:pt>
                <c:pt idx="15931">
                  <c:v>9.8325889999999996E-7</c:v>
                </c:pt>
                <c:pt idx="15932">
                  <c:v>9.849195000000001E-7</c:v>
                </c:pt>
                <c:pt idx="15933">
                  <c:v>9.8658000000000009E-7</c:v>
                </c:pt>
                <c:pt idx="15934">
                  <c:v>9.8824029999999999E-7</c:v>
                </c:pt>
                <c:pt idx="15935">
                  <c:v>9.8990049999999995E-7</c:v>
                </c:pt>
                <c:pt idx="15936">
                  <c:v>9.9156040000000009E-7</c:v>
                </c:pt>
                <c:pt idx="15937">
                  <c:v>9.9322E-7</c:v>
                </c:pt>
                <c:pt idx="15938">
                  <c:v>9.9487949999999996E-7</c:v>
                </c:pt>
                <c:pt idx="15939">
                  <c:v>9.965387000000001E-7</c:v>
                </c:pt>
                <c:pt idx="15940">
                  <c:v>9.9819760000000001E-7</c:v>
                </c:pt>
                <c:pt idx="15941">
                  <c:v>9.9985630000000003E-7</c:v>
                </c:pt>
                <c:pt idx="15942">
                  <c:v>1.0015150000000001E-6</c:v>
                </c:pt>
                <c:pt idx="15943">
                  <c:v>9.584800000000001E-7</c:v>
                </c:pt>
                <c:pt idx="15944">
                  <c:v>9.6013549999999995E-7</c:v>
                </c:pt>
                <c:pt idx="15945">
                  <c:v>9.6179100000000001E-7</c:v>
                </c:pt>
                <c:pt idx="15946">
                  <c:v>9.6344639999999993E-7</c:v>
                </c:pt>
                <c:pt idx="15947">
                  <c:v>9.6510189999999999E-7</c:v>
                </c:pt>
                <c:pt idx="15948">
                  <c:v>9.667572999999999E-7</c:v>
                </c:pt>
                <c:pt idx="15949">
                  <c:v>9.6841270000000003E-7</c:v>
                </c:pt>
                <c:pt idx="15950">
                  <c:v>9.7006809999999994E-7</c:v>
                </c:pt>
                <c:pt idx="15951">
                  <c:v>9.7172350000000007E-7</c:v>
                </c:pt>
                <c:pt idx="15952">
                  <c:v>9.7337880000000004E-7</c:v>
                </c:pt>
                <c:pt idx="15953">
                  <c:v>9.7503410000000001E-7</c:v>
                </c:pt>
                <c:pt idx="15954">
                  <c:v>9.7668930000000005E-7</c:v>
                </c:pt>
                <c:pt idx="15955">
                  <c:v>9.7834450000000008E-7</c:v>
                </c:pt>
                <c:pt idx="15956">
                  <c:v>9.7999950000000003E-7</c:v>
                </c:pt>
                <c:pt idx="15957">
                  <c:v>9.8165440000000003E-7</c:v>
                </c:pt>
                <c:pt idx="15958">
                  <c:v>9.833092000000001E-7</c:v>
                </c:pt>
                <c:pt idx="15959">
                  <c:v>9.8496390000000001E-7</c:v>
                </c:pt>
                <c:pt idx="15960">
                  <c:v>9.8661840000000005E-7</c:v>
                </c:pt>
                <c:pt idx="15961">
                  <c:v>9.882727E-7</c:v>
                </c:pt>
                <c:pt idx="15962">
                  <c:v>9.8992680000000006E-7</c:v>
                </c:pt>
                <c:pt idx="15963">
                  <c:v>9.9158070000000004E-7</c:v>
                </c:pt>
                <c:pt idx="15964">
                  <c:v>9.9323439999999993E-7</c:v>
                </c:pt>
                <c:pt idx="15965">
                  <c:v>9.948878E-7</c:v>
                </c:pt>
                <c:pt idx="15966">
                  <c:v>9.9654099999999998E-7</c:v>
                </c:pt>
                <c:pt idx="15967">
                  <c:v>9.9819400000000008E-7</c:v>
                </c:pt>
                <c:pt idx="15968">
                  <c:v>9.998466E-7</c:v>
                </c:pt>
                <c:pt idx="15969">
                  <c:v>1.001499E-6</c:v>
                </c:pt>
                <c:pt idx="15970">
                  <c:v>9.5839519999999996E-7</c:v>
                </c:pt>
                <c:pt idx="15971">
                  <c:v>9.6004459999999992E-7</c:v>
                </c:pt>
                <c:pt idx="15972">
                  <c:v>9.6169389999999994E-7</c:v>
                </c:pt>
                <c:pt idx="15973">
                  <c:v>9.633432999999999E-7</c:v>
                </c:pt>
                <c:pt idx="15974">
                  <c:v>9.6499259999999992E-7</c:v>
                </c:pt>
                <c:pt idx="15975">
                  <c:v>9.6664189999999994E-7</c:v>
                </c:pt>
                <c:pt idx="15976">
                  <c:v>9.6829119999999996E-7</c:v>
                </c:pt>
                <c:pt idx="15977">
                  <c:v>9.6994049999999998E-7</c:v>
                </c:pt>
                <c:pt idx="15978">
                  <c:v>9.7158970000000006E-7</c:v>
                </c:pt>
                <c:pt idx="15979">
                  <c:v>9.7323889999999993E-7</c:v>
                </c:pt>
                <c:pt idx="15980">
                  <c:v>9.7488810000000001E-7</c:v>
                </c:pt>
                <c:pt idx="15981">
                  <c:v>9.765371E-7</c:v>
                </c:pt>
                <c:pt idx="15982">
                  <c:v>9.7818609999999999E-7</c:v>
                </c:pt>
                <c:pt idx="15983">
                  <c:v>9.7983509999999998E-7</c:v>
                </c:pt>
                <c:pt idx="15984">
                  <c:v>9.8148390000000009E-7</c:v>
                </c:pt>
                <c:pt idx="15985">
                  <c:v>9.8313260000000005E-7</c:v>
                </c:pt>
                <c:pt idx="15986">
                  <c:v>9.8478109999999992E-7</c:v>
                </c:pt>
                <c:pt idx="15987">
                  <c:v>9.8642950000000006E-7</c:v>
                </c:pt>
                <c:pt idx="15988">
                  <c:v>9.8807759999999997E-7</c:v>
                </c:pt>
                <c:pt idx="15989">
                  <c:v>9.8972559999999993E-7</c:v>
                </c:pt>
                <c:pt idx="15990">
                  <c:v>9.9137340000000001E-7</c:v>
                </c:pt>
                <c:pt idx="15991">
                  <c:v>9.9302100000000001E-7</c:v>
                </c:pt>
                <c:pt idx="15992">
                  <c:v>9.9466829999999997E-7</c:v>
                </c:pt>
                <c:pt idx="15993">
                  <c:v>9.9631540000000006E-7</c:v>
                </c:pt>
                <c:pt idx="15994">
                  <c:v>9.979621999999999E-7</c:v>
                </c:pt>
                <c:pt idx="15995">
                  <c:v>9.9960880000000008E-7</c:v>
                </c:pt>
                <c:pt idx="15996">
                  <c:v>1.0012550000000001E-6</c:v>
                </c:pt>
                <c:pt idx="15997">
                  <c:v>9.5829580000000001E-7</c:v>
                </c:pt>
                <c:pt idx="15998">
                  <c:v>9.5993929999999995E-7</c:v>
                </c:pt>
                <c:pt idx="15999">
                  <c:v>9.615827999999999E-7</c:v>
                </c:pt>
                <c:pt idx="16000">
                  <c:v>9.632261999999999E-7</c:v>
                </c:pt>
                <c:pt idx="16001">
                  <c:v>9.6486959999999991E-7</c:v>
                </c:pt>
                <c:pt idx="16002">
                  <c:v>9.6651299999999991E-7</c:v>
                </c:pt>
                <c:pt idx="16003">
                  <c:v>9.6815629999999998E-7</c:v>
                </c:pt>
                <c:pt idx="16004">
                  <c:v>9.6979969999999999E-7</c:v>
                </c:pt>
                <c:pt idx="16005">
                  <c:v>9.7144300000000005E-7</c:v>
                </c:pt>
                <c:pt idx="16006">
                  <c:v>9.7308629999999991E-7</c:v>
                </c:pt>
                <c:pt idx="16007">
                  <c:v>9.7472950000000003E-7</c:v>
                </c:pt>
                <c:pt idx="16008">
                  <c:v>9.7637269999999995E-7</c:v>
                </c:pt>
                <c:pt idx="16009">
                  <c:v>9.7801579999999992E-7</c:v>
                </c:pt>
                <c:pt idx="16010">
                  <c:v>9.7965879999999996E-7</c:v>
                </c:pt>
                <c:pt idx="16011">
                  <c:v>9.8130170000000006E-7</c:v>
                </c:pt>
                <c:pt idx="16012">
                  <c:v>9.8294440000000007E-7</c:v>
                </c:pt>
                <c:pt idx="16013">
                  <c:v>9.8458699999999992E-7</c:v>
                </c:pt>
                <c:pt idx="16014">
                  <c:v>9.8622950000000005E-7</c:v>
                </c:pt>
                <c:pt idx="16015">
                  <c:v>9.8787169999999994E-7</c:v>
                </c:pt>
                <c:pt idx="16016">
                  <c:v>9.895138000000001E-7</c:v>
                </c:pt>
                <c:pt idx="16017">
                  <c:v>9.9115560000000002E-7</c:v>
                </c:pt>
                <c:pt idx="16018">
                  <c:v>9.927973E-7</c:v>
                </c:pt>
                <c:pt idx="16019">
                  <c:v>9.9443860000000001E-7</c:v>
                </c:pt>
                <c:pt idx="16020">
                  <c:v>9.9607980000000008E-7</c:v>
                </c:pt>
                <c:pt idx="16021">
                  <c:v>9.9772069999999991E-7</c:v>
                </c:pt>
                <c:pt idx="16022">
                  <c:v>9.9936129999999992E-7</c:v>
                </c:pt>
                <c:pt idx="16023">
                  <c:v>1.0010020000000001E-6</c:v>
                </c:pt>
                <c:pt idx="16024">
                  <c:v>9.5798450000000008E-7</c:v>
                </c:pt>
                <c:pt idx="16025">
                  <c:v>9.5962189999999992E-7</c:v>
                </c:pt>
                <c:pt idx="16026">
                  <c:v>9.6125920000000003E-7</c:v>
                </c:pt>
                <c:pt idx="16027">
                  <c:v>9.6289649999999993E-7</c:v>
                </c:pt>
                <c:pt idx="16028">
                  <c:v>9.6453380000000004E-7</c:v>
                </c:pt>
                <c:pt idx="16029">
                  <c:v>9.66171E-7</c:v>
                </c:pt>
                <c:pt idx="16030">
                  <c:v>9.678082999999999E-7</c:v>
                </c:pt>
                <c:pt idx="16031">
                  <c:v>9.6944550000000008E-7</c:v>
                </c:pt>
                <c:pt idx="16032">
                  <c:v>9.710826000000001E-7</c:v>
                </c:pt>
                <c:pt idx="16033">
                  <c:v>9.7271980000000006E-7</c:v>
                </c:pt>
                <c:pt idx="16034">
                  <c:v>9.7435690000000008E-7</c:v>
                </c:pt>
                <c:pt idx="16035">
                  <c:v>9.7599389999999995E-7</c:v>
                </c:pt>
                <c:pt idx="16036">
                  <c:v>9.7763090000000004E-7</c:v>
                </c:pt>
                <c:pt idx="16037">
                  <c:v>9.7926779999999997E-7</c:v>
                </c:pt>
                <c:pt idx="16038">
                  <c:v>9.8090450000000002E-7</c:v>
                </c:pt>
                <c:pt idx="16039">
                  <c:v>9.8254120000000007E-7</c:v>
                </c:pt>
                <c:pt idx="16040">
                  <c:v>9.841776000000001E-7</c:v>
                </c:pt>
                <c:pt idx="16041">
                  <c:v>9.8581399999999991E-7</c:v>
                </c:pt>
                <c:pt idx="16042">
                  <c:v>9.874500999999999E-7</c:v>
                </c:pt>
                <c:pt idx="16043">
                  <c:v>9.8908609999999996E-7</c:v>
                </c:pt>
                <c:pt idx="16044">
                  <c:v>9.9072179999999998E-7</c:v>
                </c:pt>
                <c:pt idx="16045">
                  <c:v>9.9235729999999992E-7</c:v>
                </c:pt>
                <c:pt idx="16046">
                  <c:v>9.9399259999999998E-7</c:v>
                </c:pt>
                <c:pt idx="16047">
                  <c:v>9.956276E-7</c:v>
                </c:pt>
                <c:pt idx="16048">
                  <c:v>9.9726239999999994E-7</c:v>
                </c:pt>
                <c:pt idx="16049">
                  <c:v>9.9889690000000006E-7</c:v>
                </c:pt>
                <c:pt idx="16050">
                  <c:v>1.000531E-6</c:v>
                </c:pt>
                <c:pt idx="16051">
                  <c:v>9.5761249999999997E-7</c:v>
                </c:pt>
                <c:pt idx="16052">
                  <c:v>9.5924379999999992E-7</c:v>
                </c:pt>
                <c:pt idx="16053">
                  <c:v>9.6087510000000008E-7</c:v>
                </c:pt>
                <c:pt idx="16054">
                  <c:v>9.6250630000000009E-7</c:v>
                </c:pt>
                <c:pt idx="16055">
                  <c:v>9.6413750000000009E-7</c:v>
                </c:pt>
                <c:pt idx="16056">
                  <c:v>9.657687000000001E-7</c:v>
                </c:pt>
                <c:pt idx="16057">
                  <c:v>9.673998999999999E-7</c:v>
                </c:pt>
                <c:pt idx="16058">
                  <c:v>9.690310999999999E-7</c:v>
                </c:pt>
                <c:pt idx="16059">
                  <c:v>9.7066219999999997E-7</c:v>
                </c:pt>
                <c:pt idx="16060">
                  <c:v>9.7229330000000004E-7</c:v>
                </c:pt>
                <c:pt idx="16061">
                  <c:v>9.739243999999999E-7</c:v>
                </c:pt>
                <c:pt idx="16062">
                  <c:v>9.7555530000000009E-7</c:v>
                </c:pt>
                <c:pt idx="16063">
                  <c:v>9.7718620000000006E-7</c:v>
                </c:pt>
                <c:pt idx="16064">
                  <c:v>9.788170000000001E-7</c:v>
                </c:pt>
                <c:pt idx="16065">
                  <c:v>9.8044769999999999E-7</c:v>
                </c:pt>
                <c:pt idx="16066">
                  <c:v>9.8207829999999994E-7</c:v>
                </c:pt>
                <c:pt idx="16067">
                  <c:v>9.8370870000000001E-7</c:v>
                </c:pt>
                <c:pt idx="16068">
                  <c:v>9.8533889999999999E-7</c:v>
                </c:pt>
                <c:pt idx="16069">
                  <c:v>9.8696900000000003E-7</c:v>
                </c:pt>
                <c:pt idx="16070">
                  <c:v>9.8859889999999998E-7</c:v>
                </c:pt>
                <c:pt idx="16071">
                  <c:v>9.902284999999999E-7</c:v>
                </c:pt>
                <c:pt idx="16072">
                  <c:v>9.9185800000000009E-7</c:v>
                </c:pt>
                <c:pt idx="16073">
                  <c:v>9.9348720000000004E-7</c:v>
                </c:pt>
                <c:pt idx="16074">
                  <c:v>9.9511609999999997E-7</c:v>
                </c:pt>
                <c:pt idx="16075">
                  <c:v>9.9674480000000001E-7</c:v>
                </c:pt>
                <c:pt idx="16076">
                  <c:v>9.9837329999999997E-7</c:v>
                </c:pt>
                <c:pt idx="16077">
                  <c:v>1.000001E-6</c:v>
                </c:pt>
                <c:pt idx="16078">
                  <c:v>9.5716740000000003E-7</c:v>
                </c:pt>
                <c:pt idx="16079">
                  <c:v>9.5879260000000009E-7</c:v>
                </c:pt>
                <c:pt idx="16080">
                  <c:v>9.6041790000000008E-7</c:v>
                </c:pt>
                <c:pt idx="16081">
                  <c:v>9.6204309999999992E-7</c:v>
                </c:pt>
                <c:pt idx="16082">
                  <c:v>9.6366820000000003E-7</c:v>
                </c:pt>
                <c:pt idx="16083">
                  <c:v>9.6529340000000009E-7</c:v>
                </c:pt>
                <c:pt idx="16084">
                  <c:v>9.6691849999999999E-7</c:v>
                </c:pt>
                <c:pt idx="16085">
                  <c:v>9.685436000000001E-7</c:v>
                </c:pt>
                <c:pt idx="16086">
                  <c:v>9.7016870000000001E-7</c:v>
                </c:pt>
                <c:pt idx="16087">
                  <c:v>9.7179369999999997E-7</c:v>
                </c:pt>
                <c:pt idx="16088">
                  <c:v>9.7341869999999993E-7</c:v>
                </c:pt>
                <c:pt idx="16089">
                  <c:v>9.7504359999999996E-7</c:v>
                </c:pt>
                <c:pt idx="16090">
                  <c:v>9.7666840000000004E-7</c:v>
                </c:pt>
                <c:pt idx="16091">
                  <c:v>9.7829319999999992E-7</c:v>
                </c:pt>
                <c:pt idx="16092">
                  <c:v>9.7991779999999991E-7</c:v>
                </c:pt>
                <c:pt idx="16093">
                  <c:v>9.8154229999999997E-7</c:v>
                </c:pt>
                <c:pt idx="16094">
                  <c:v>9.8316670000000008E-7</c:v>
                </c:pt>
                <c:pt idx="16095">
                  <c:v>9.847908999999999E-7</c:v>
                </c:pt>
                <c:pt idx="16096">
                  <c:v>9.8641490000000004E-7</c:v>
                </c:pt>
                <c:pt idx="16097">
                  <c:v>9.880387000000001E-7</c:v>
                </c:pt>
                <c:pt idx="16098">
                  <c:v>9.8966219999999992E-7</c:v>
                </c:pt>
                <c:pt idx="16099">
                  <c:v>9.912856E-7</c:v>
                </c:pt>
                <c:pt idx="16100">
                  <c:v>9.929088E-7</c:v>
                </c:pt>
                <c:pt idx="16101">
                  <c:v>9.9453160000000003E-7</c:v>
                </c:pt>
                <c:pt idx="16102">
                  <c:v>9.9615429999999991E-7</c:v>
                </c:pt>
                <c:pt idx="16103">
                  <c:v>9.9777669999999997E-7</c:v>
                </c:pt>
                <c:pt idx="16104">
                  <c:v>9.993988E-7</c:v>
                </c:pt>
                <c:pt idx="16105">
                  <c:v>1.001021E-6</c:v>
                </c:pt>
                <c:pt idx="16106">
                  <c:v>9.5795439999999995E-7</c:v>
                </c:pt>
                <c:pt idx="16107">
                  <c:v>9.5957330000000002E-7</c:v>
                </c:pt>
                <c:pt idx="16108">
                  <c:v>9.6119220000000009E-7</c:v>
                </c:pt>
                <c:pt idx="16109">
                  <c:v>9.62811E-7</c:v>
                </c:pt>
                <c:pt idx="16110">
                  <c:v>9.6442979999999992E-7</c:v>
                </c:pt>
                <c:pt idx="16111">
                  <c:v>9.6604860000000005E-7</c:v>
                </c:pt>
                <c:pt idx="16112">
                  <c:v>9.6766739999999997E-7</c:v>
                </c:pt>
                <c:pt idx="16113">
                  <c:v>9.692862000000001E-7</c:v>
                </c:pt>
                <c:pt idx="16114">
                  <c:v>9.7090490000000008E-7</c:v>
                </c:pt>
                <c:pt idx="16115">
                  <c:v>9.7252360000000006E-7</c:v>
                </c:pt>
                <c:pt idx="16116">
                  <c:v>9.7414220000000011E-7</c:v>
                </c:pt>
                <c:pt idx="16117">
                  <c:v>9.757607E-7</c:v>
                </c:pt>
                <c:pt idx="16118">
                  <c:v>9.773792000000001E-7</c:v>
                </c:pt>
                <c:pt idx="16119">
                  <c:v>9.7899760000000005E-7</c:v>
                </c:pt>
                <c:pt idx="16120">
                  <c:v>9.8061590000000006E-7</c:v>
                </c:pt>
                <c:pt idx="16121">
                  <c:v>9.8223399999999998E-7</c:v>
                </c:pt>
                <c:pt idx="16122">
                  <c:v>9.8385199999999996E-7</c:v>
                </c:pt>
                <c:pt idx="16123">
                  <c:v>9.854699E-7</c:v>
                </c:pt>
                <c:pt idx="16124">
                  <c:v>9.8708750000000002E-7</c:v>
                </c:pt>
                <c:pt idx="16125">
                  <c:v>9.8870500000000009E-7</c:v>
                </c:pt>
                <c:pt idx="16126">
                  <c:v>9.9032219999999992E-7</c:v>
                </c:pt>
                <c:pt idx="16127">
                  <c:v>9.9193930000000003E-7</c:v>
                </c:pt>
                <c:pt idx="16128">
                  <c:v>9.935561000000001E-7</c:v>
                </c:pt>
                <c:pt idx="16129">
                  <c:v>9.9517259999999994E-7</c:v>
                </c:pt>
                <c:pt idx="16130">
                  <c:v>9.9678889999999989E-7</c:v>
                </c:pt>
                <c:pt idx="16131">
                  <c:v>9.9840490000000003E-7</c:v>
                </c:pt>
                <c:pt idx="16132">
                  <c:v>1.0000209999999999E-6</c:v>
                </c:pt>
                <c:pt idx="16133">
                  <c:v>9.5712770000000002E-7</c:v>
                </c:pt>
                <c:pt idx="16134">
                  <c:v>9.5874049999999998E-7</c:v>
                </c:pt>
                <c:pt idx="16135">
                  <c:v>9.6035329999999995E-7</c:v>
                </c:pt>
                <c:pt idx="16136">
                  <c:v>9.6196609999999991E-7</c:v>
                </c:pt>
                <c:pt idx="16137">
                  <c:v>9.6357879999999994E-7</c:v>
                </c:pt>
                <c:pt idx="16138">
                  <c:v>9.651915999999999E-7</c:v>
                </c:pt>
                <c:pt idx="16139">
                  <c:v>9.6680429999999993E-7</c:v>
                </c:pt>
                <c:pt idx="16140">
                  <c:v>9.6841699999999996E-7</c:v>
                </c:pt>
                <c:pt idx="16141">
                  <c:v>9.7002969999999998E-7</c:v>
                </c:pt>
                <c:pt idx="16142">
                  <c:v>9.7164230000000007E-7</c:v>
                </c:pt>
                <c:pt idx="16143">
                  <c:v>9.7325489999999994E-7</c:v>
                </c:pt>
                <c:pt idx="16144">
                  <c:v>9.7486740000000009E-7</c:v>
                </c:pt>
                <c:pt idx="16145">
                  <c:v>9.7647980000000009E-7</c:v>
                </c:pt>
                <c:pt idx="16146">
                  <c:v>9.7809209999999993E-7</c:v>
                </c:pt>
                <c:pt idx="16147">
                  <c:v>9.7970439999999999E-7</c:v>
                </c:pt>
                <c:pt idx="16148">
                  <c:v>9.8131649999999996E-7</c:v>
                </c:pt>
                <c:pt idx="16149">
                  <c:v>9.8292840000000005E-7</c:v>
                </c:pt>
                <c:pt idx="16150">
                  <c:v>9.8454019999999998E-7</c:v>
                </c:pt>
                <c:pt idx="16151">
                  <c:v>9.8615180000000004E-7</c:v>
                </c:pt>
                <c:pt idx="16152">
                  <c:v>9.8776329999999995E-7</c:v>
                </c:pt>
                <c:pt idx="16153">
                  <c:v>9.8937450000000004E-7</c:v>
                </c:pt>
                <c:pt idx="16154">
                  <c:v>9.9098550000000004E-7</c:v>
                </c:pt>
                <c:pt idx="16155">
                  <c:v>9.9259629999999995E-7</c:v>
                </c:pt>
                <c:pt idx="16156">
                  <c:v>9.9420680000000005E-7</c:v>
                </c:pt>
                <c:pt idx="16157">
                  <c:v>9.9581710000000005E-7</c:v>
                </c:pt>
                <c:pt idx="16158">
                  <c:v>9.9742710000000002E-7</c:v>
                </c:pt>
                <c:pt idx="16159">
                  <c:v>9.990368999999999E-7</c:v>
                </c:pt>
                <c:pt idx="16160">
                  <c:v>1.000646E-6</c:v>
                </c:pt>
                <c:pt idx="16161">
                  <c:v>9.576548000000001E-7</c:v>
                </c:pt>
                <c:pt idx="16162">
                  <c:v>9.5926140000000002E-7</c:v>
                </c:pt>
                <c:pt idx="16163">
                  <c:v>9.6086799999999995E-7</c:v>
                </c:pt>
                <c:pt idx="16164">
                  <c:v>9.6247460000000008E-7</c:v>
                </c:pt>
                <c:pt idx="16165">
                  <c:v>9.640812E-7</c:v>
                </c:pt>
                <c:pt idx="16166">
                  <c:v>9.6568769999999998E-7</c:v>
                </c:pt>
                <c:pt idx="16167">
                  <c:v>9.6729419999999996E-7</c:v>
                </c:pt>
                <c:pt idx="16168">
                  <c:v>9.6890069999999995E-7</c:v>
                </c:pt>
                <c:pt idx="16169">
                  <c:v>9.7050709999999999E-7</c:v>
                </c:pt>
                <c:pt idx="16170">
                  <c:v>9.7211350000000003E-7</c:v>
                </c:pt>
                <c:pt idx="16171">
                  <c:v>9.7371990000000007E-7</c:v>
                </c:pt>
                <c:pt idx="16172">
                  <c:v>9.7532619999999997E-7</c:v>
                </c:pt>
                <c:pt idx="16173">
                  <c:v>9.7693239999999992E-7</c:v>
                </c:pt>
                <c:pt idx="16174">
                  <c:v>9.7853860000000008E-7</c:v>
                </c:pt>
                <c:pt idx="16175">
                  <c:v>9.8014459999999994E-7</c:v>
                </c:pt>
                <c:pt idx="16176">
                  <c:v>9.8175039999999993E-7</c:v>
                </c:pt>
                <c:pt idx="16177">
                  <c:v>9.8335619999999991E-7</c:v>
                </c:pt>
                <c:pt idx="16178">
                  <c:v>9.8496180000000002E-7</c:v>
                </c:pt>
                <c:pt idx="16179">
                  <c:v>9.8656710000000009E-7</c:v>
                </c:pt>
                <c:pt idx="16180">
                  <c:v>9.8817230000000002E-7</c:v>
                </c:pt>
                <c:pt idx="16181">
                  <c:v>9.8977730000000007E-7</c:v>
                </c:pt>
                <c:pt idx="16182">
                  <c:v>9.9138210000000002E-7</c:v>
                </c:pt>
                <c:pt idx="16183">
                  <c:v>9.929867000000001E-7</c:v>
                </c:pt>
                <c:pt idx="16184">
                  <c:v>9.9459099999999994E-7</c:v>
                </c:pt>
                <c:pt idx="16185">
                  <c:v>9.9619499999999995E-7</c:v>
                </c:pt>
                <c:pt idx="16186">
                  <c:v>9.977988000000001E-7</c:v>
                </c:pt>
                <c:pt idx="16187">
                  <c:v>9.9940229999999999E-7</c:v>
                </c:pt>
                <c:pt idx="16188">
                  <c:v>1.001006E-6</c:v>
                </c:pt>
                <c:pt idx="16189">
                  <c:v>9.578874E-7</c:v>
                </c:pt>
                <c:pt idx="16190">
                  <c:v>9.5948780000000009E-7</c:v>
                </c:pt>
                <c:pt idx="16191">
                  <c:v>9.6108800000000009E-7</c:v>
                </c:pt>
                <c:pt idx="16192">
                  <c:v>9.6268830000000003E-7</c:v>
                </c:pt>
                <c:pt idx="16193">
                  <c:v>9.6428859999999996E-7</c:v>
                </c:pt>
                <c:pt idx="16194">
                  <c:v>9.6588879999999996E-7</c:v>
                </c:pt>
                <c:pt idx="16195">
                  <c:v>9.6748899999999996E-7</c:v>
                </c:pt>
                <c:pt idx="16196">
                  <c:v>9.6908910000000002E-7</c:v>
                </c:pt>
                <c:pt idx="16197">
                  <c:v>9.7068930000000002E-7</c:v>
                </c:pt>
                <c:pt idx="16198">
                  <c:v>9.7228940000000008E-7</c:v>
                </c:pt>
                <c:pt idx="16199">
                  <c:v>9.7388949999999993E-7</c:v>
                </c:pt>
                <c:pt idx="16200">
                  <c:v>9.7548950000000005E-7</c:v>
                </c:pt>
                <c:pt idx="16201">
                  <c:v>9.7708940000000002E-7</c:v>
                </c:pt>
                <c:pt idx="16202">
                  <c:v>9.7868920000000005E-7</c:v>
                </c:pt>
                <c:pt idx="16203">
                  <c:v>9.8028900000000008E-7</c:v>
                </c:pt>
                <c:pt idx="16204">
                  <c:v>9.8188860000000002E-7</c:v>
                </c:pt>
                <c:pt idx="16205">
                  <c:v>9.8348800000000008E-7</c:v>
                </c:pt>
                <c:pt idx="16206">
                  <c:v>9.8508729999999999E-7</c:v>
                </c:pt>
                <c:pt idx="16207">
                  <c:v>9.8668640000000002E-7</c:v>
                </c:pt>
                <c:pt idx="16208">
                  <c:v>9.8828529999999996E-7</c:v>
                </c:pt>
                <c:pt idx="16209">
                  <c:v>9.8988409999999996E-7</c:v>
                </c:pt>
                <c:pt idx="16210">
                  <c:v>9.9148259999999994E-7</c:v>
                </c:pt>
                <c:pt idx="16211">
                  <c:v>9.9308090000000003E-7</c:v>
                </c:pt>
                <c:pt idx="16212">
                  <c:v>9.946789000000001E-7</c:v>
                </c:pt>
                <c:pt idx="16213">
                  <c:v>9.9627670000000007E-7</c:v>
                </c:pt>
                <c:pt idx="16214">
                  <c:v>9.9787429999999996E-7</c:v>
                </c:pt>
                <c:pt idx="16215">
                  <c:v>9.9947150000000008E-7</c:v>
                </c:pt>
                <c:pt idx="16216">
                  <c:v>1.001069E-6</c:v>
                </c:pt>
                <c:pt idx="16217">
                  <c:v>9.5791879999999998E-7</c:v>
                </c:pt>
                <c:pt idx="16218">
                  <c:v>9.5951279999999993E-7</c:v>
                </c:pt>
                <c:pt idx="16219">
                  <c:v>9.6110690000000004E-7</c:v>
                </c:pt>
                <c:pt idx="16220">
                  <c:v>9.6270080000000005E-7</c:v>
                </c:pt>
                <c:pt idx="16221">
                  <c:v>9.6429480000000001E-7</c:v>
                </c:pt>
                <c:pt idx="16222">
                  <c:v>9.6588879999999996E-7</c:v>
                </c:pt>
                <c:pt idx="16223">
                  <c:v>9.6748269999999998E-7</c:v>
                </c:pt>
                <c:pt idx="16224">
                  <c:v>9.6907659999999999E-7</c:v>
                </c:pt>
                <c:pt idx="16225">
                  <c:v>9.7067050000000001E-7</c:v>
                </c:pt>
                <c:pt idx="16226">
                  <c:v>9.7226440000000003E-7</c:v>
                </c:pt>
                <c:pt idx="16227">
                  <c:v>9.7385809999999995E-7</c:v>
                </c:pt>
                <c:pt idx="16228">
                  <c:v>9.7545190000000003E-7</c:v>
                </c:pt>
                <c:pt idx="16229">
                  <c:v>9.7704550000000001E-7</c:v>
                </c:pt>
                <c:pt idx="16230">
                  <c:v>9.786391E-7</c:v>
                </c:pt>
                <c:pt idx="16231">
                  <c:v>9.8023250000000011E-7</c:v>
                </c:pt>
                <c:pt idx="16232">
                  <c:v>9.818259E-7</c:v>
                </c:pt>
                <c:pt idx="16233">
                  <c:v>9.8341900000000008E-7</c:v>
                </c:pt>
                <c:pt idx="16234">
                  <c:v>9.8501209999999995E-7</c:v>
                </c:pt>
                <c:pt idx="16235">
                  <c:v>9.8660489999999999E-7</c:v>
                </c:pt>
                <c:pt idx="16236">
                  <c:v>9.8819749999999995E-7</c:v>
                </c:pt>
                <c:pt idx="16237">
                  <c:v>9.8978999999999997E-7</c:v>
                </c:pt>
                <c:pt idx="16238">
                  <c:v>9.9138219999999996E-7</c:v>
                </c:pt>
                <c:pt idx="16239">
                  <c:v>9.9297420000000007E-7</c:v>
                </c:pt>
                <c:pt idx="16240">
                  <c:v>9.9456600000000009E-7</c:v>
                </c:pt>
                <c:pt idx="16241">
                  <c:v>9.9615750000000008E-7</c:v>
                </c:pt>
                <c:pt idx="16242">
                  <c:v>9.9774870000000005E-7</c:v>
                </c:pt>
                <c:pt idx="16243">
                  <c:v>9.9933969999999992E-7</c:v>
                </c:pt>
                <c:pt idx="16244">
                  <c:v>1.00093E-6</c:v>
                </c:pt>
                <c:pt idx="16245">
                  <c:v>9.5782630000000007E-7</c:v>
                </c:pt>
                <c:pt idx="16246">
                  <c:v>9.5941409999999998E-7</c:v>
                </c:pt>
                <c:pt idx="16247">
                  <c:v>9.6100190000000011E-7</c:v>
                </c:pt>
                <c:pt idx="16248">
                  <c:v>9.6258960000000008E-7</c:v>
                </c:pt>
                <c:pt idx="16249">
                  <c:v>9.6417739999999999E-7</c:v>
                </c:pt>
                <c:pt idx="16250">
                  <c:v>9.6576509999999996E-7</c:v>
                </c:pt>
                <c:pt idx="16251">
                  <c:v>9.6735279999999993E-7</c:v>
                </c:pt>
                <c:pt idx="16252">
                  <c:v>9.689404999999999E-7</c:v>
                </c:pt>
                <c:pt idx="16253">
                  <c:v>9.7052809999999993E-7</c:v>
                </c:pt>
                <c:pt idx="16254">
                  <c:v>9.7211569999999996E-7</c:v>
                </c:pt>
                <c:pt idx="16255">
                  <c:v>9.737033E-7</c:v>
                </c:pt>
                <c:pt idx="16256">
                  <c:v>9.7529080000000009E-7</c:v>
                </c:pt>
                <c:pt idx="16257">
                  <c:v>9.7687820000000003E-7</c:v>
                </c:pt>
                <c:pt idx="16258">
                  <c:v>9.7846550000000003E-7</c:v>
                </c:pt>
                <c:pt idx="16259">
                  <c:v>9.8005280000000004E-7</c:v>
                </c:pt>
                <c:pt idx="16260">
                  <c:v>9.8163989999999995E-7</c:v>
                </c:pt>
                <c:pt idx="16261">
                  <c:v>9.8322679999999998E-7</c:v>
                </c:pt>
                <c:pt idx="16262">
                  <c:v>9.8481360000000008E-7</c:v>
                </c:pt>
                <c:pt idx="16263">
                  <c:v>9.8640020000000008E-7</c:v>
                </c:pt>
                <c:pt idx="16264">
                  <c:v>9.8798669999999994E-7</c:v>
                </c:pt>
                <c:pt idx="16265">
                  <c:v>9.8957289999999997E-7</c:v>
                </c:pt>
                <c:pt idx="16266">
                  <c:v>9.9115889999999992E-7</c:v>
                </c:pt>
                <c:pt idx="16267">
                  <c:v>9.9274469999999998E-7</c:v>
                </c:pt>
                <c:pt idx="16268">
                  <c:v>9.9433020000000002E-7</c:v>
                </c:pt>
                <c:pt idx="16269">
                  <c:v>9.9591549999999997E-7</c:v>
                </c:pt>
                <c:pt idx="16270">
                  <c:v>9.975005000000001E-7</c:v>
                </c:pt>
                <c:pt idx="16271">
                  <c:v>9.9908529999999993E-7</c:v>
                </c:pt>
                <c:pt idx="16272">
                  <c:v>1.00067E-6</c:v>
                </c:pt>
                <c:pt idx="16273">
                  <c:v>9.5760330000000006E-7</c:v>
                </c:pt>
                <c:pt idx="16274">
                  <c:v>9.5918489999999992E-7</c:v>
                </c:pt>
                <c:pt idx="16275">
                  <c:v>9.607665E-7</c:v>
                </c:pt>
                <c:pt idx="16276">
                  <c:v>9.6234799999999993E-7</c:v>
                </c:pt>
                <c:pt idx="16277">
                  <c:v>9.6392960000000001E-7</c:v>
                </c:pt>
                <c:pt idx="16278">
                  <c:v>9.6551109999999994E-7</c:v>
                </c:pt>
                <c:pt idx="16279">
                  <c:v>9.6709249999999992E-7</c:v>
                </c:pt>
                <c:pt idx="16280">
                  <c:v>9.6867400000000006E-7</c:v>
                </c:pt>
                <c:pt idx="16281">
                  <c:v>9.7025540000000005E-7</c:v>
                </c:pt>
                <c:pt idx="16282">
                  <c:v>9.7183680000000004E-7</c:v>
                </c:pt>
                <c:pt idx="16283">
                  <c:v>9.7341810000000009E-7</c:v>
                </c:pt>
                <c:pt idx="16284">
                  <c:v>9.7499939999999992E-7</c:v>
                </c:pt>
                <c:pt idx="16285">
                  <c:v>9.7658060000000003E-7</c:v>
                </c:pt>
                <c:pt idx="16286">
                  <c:v>9.7816169999999999E-7</c:v>
                </c:pt>
                <c:pt idx="16287">
                  <c:v>9.7974270000000001E-7</c:v>
                </c:pt>
                <c:pt idx="16288">
                  <c:v>9.8132360000000009E-7</c:v>
                </c:pt>
                <c:pt idx="16289">
                  <c:v>9.8290430000000008E-7</c:v>
                </c:pt>
                <c:pt idx="16290">
                  <c:v>9.8448489999999992E-7</c:v>
                </c:pt>
                <c:pt idx="16291">
                  <c:v>9.8606530000000009E-7</c:v>
                </c:pt>
                <c:pt idx="16292">
                  <c:v>9.8764549999999996E-7</c:v>
                </c:pt>
                <c:pt idx="16293">
                  <c:v>9.8922549999999995E-7</c:v>
                </c:pt>
                <c:pt idx="16294">
                  <c:v>9.9080530000000007E-7</c:v>
                </c:pt>
                <c:pt idx="16295">
                  <c:v>9.9238479999999994E-7</c:v>
                </c:pt>
                <c:pt idx="16296">
                  <c:v>9.9396409999999993E-7</c:v>
                </c:pt>
                <c:pt idx="16297">
                  <c:v>9.9554320000000005E-7</c:v>
                </c:pt>
                <c:pt idx="16298">
                  <c:v>9.9712199999999992E-7</c:v>
                </c:pt>
                <c:pt idx="16299">
                  <c:v>9.9870059999999992E-7</c:v>
                </c:pt>
                <c:pt idx="16300">
                  <c:v>1.000279E-6</c:v>
                </c:pt>
                <c:pt idx="16301">
                  <c:v>9.5723390000000007E-7</c:v>
                </c:pt>
                <c:pt idx="16302">
                  <c:v>9.588093000000001E-7</c:v>
                </c:pt>
                <c:pt idx="16303">
                  <c:v>9.6038459999999999E-7</c:v>
                </c:pt>
                <c:pt idx="16304">
                  <c:v>9.6195979999999993E-7</c:v>
                </c:pt>
                <c:pt idx="16305">
                  <c:v>9.6353510000000002E-7</c:v>
                </c:pt>
                <c:pt idx="16306">
                  <c:v>9.6511029999999997E-7</c:v>
                </c:pt>
                <c:pt idx="16307">
                  <c:v>9.6668539999999997E-7</c:v>
                </c:pt>
                <c:pt idx="16308">
                  <c:v>9.6826059999999992E-7</c:v>
                </c:pt>
                <c:pt idx="16309">
                  <c:v>9.6983569999999992E-7</c:v>
                </c:pt>
                <c:pt idx="16310">
                  <c:v>9.7141079999999993E-7</c:v>
                </c:pt>
                <c:pt idx="16311">
                  <c:v>9.7298589999999993E-7</c:v>
                </c:pt>
                <c:pt idx="16312">
                  <c:v>9.7456080000000006E-7</c:v>
                </c:pt>
                <c:pt idx="16313">
                  <c:v>9.7613579999999991E-7</c:v>
                </c:pt>
                <c:pt idx="16314">
                  <c:v>9.777106000000001E-7</c:v>
                </c:pt>
                <c:pt idx="16315">
                  <c:v>9.7928529999999992E-7</c:v>
                </c:pt>
                <c:pt idx="16316">
                  <c:v>9.8085980000000008E-7</c:v>
                </c:pt>
                <c:pt idx="16317">
                  <c:v>9.8243430000000002E-7</c:v>
                </c:pt>
                <c:pt idx="16318">
                  <c:v>9.8400849999999994E-7</c:v>
                </c:pt>
                <c:pt idx="16319">
                  <c:v>9.8558259999999992E-7</c:v>
                </c:pt>
                <c:pt idx="16320">
                  <c:v>9.8715650000000002E-7</c:v>
                </c:pt>
                <c:pt idx="16321">
                  <c:v>9.8873020000000002E-7</c:v>
                </c:pt>
                <c:pt idx="16322">
                  <c:v>9.9030369999999994E-7</c:v>
                </c:pt>
                <c:pt idx="16323">
                  <c:v>9.9187699999999998E-7</c:v>
                </c:pt>
                <c:pt idx="16324">
                  <c:v>9.9344999999999999E-7</c:v>
                </c:pt>
                <c:pt idx="16325">
                  <c:v>9.9502269999999997E-7</c:v>
                </c:pt>
                <c:pt idx="16326">
                  <c:v>9.9659520000000008E-7</c:v>
                </c:pt>
                <c:pt idx="16327">
                  <c:v>9.9816750000000009E-7</c:v>
                </c:pt>
                <c:pt idx="16328">
                  <c:v>9.9973939999999992E-7</c:v>
                </c:pt>
                <c:pt idx="16329">
                  <c:v>1.0013109999999999E-6</c:v>
                </c:pt>
                <c:pt idx="16330">
                  <c:v>9.5809999999999998E-7</c:v>
                </c:pt>
                <c:pt idx="16331">
                  <c:v>9.596688E-7</c:v>
                </c:pt>
                <c:pt idx="16332">
                  <c:v>9.6123760000000003E-7</c:v>
                </c:pt>
                <c:pt idx="16333">
                  <c:v>9.6280640000000005E-7</c:v>
                </c:pt>
                <c:pt idx="16334">
                  <c:v>9.6437520000000007E-7</c:v>
                </c:pt>
                <c:pt idx="16335">
                  <c:v>9.6594389999999994E-7</c:v>
                </c:pt>
                <c:pt idx="16336">
                  <c:v>9.6751260000000002E-7</c:v>
                </c:pt>
                <c:pt idx="16337">
                  <c:v>9.690813000000001E-7</c:v>
                </c:pt>
                <c:pt idx="16338">
                  <c:v>9.7064990000000003E-7</c:v>
                </c:pt>
                <c:pt idx="16339">
                  <c:v>9.7221849999999997E-7</c:v>
                </c:pt>
                <c:pt idx="16340">
                  <c:v>9.737870999999999E-7</c:v>
                </c:pt>
                <c:pt idx="16341">
                  <c:v>9.753556000000001E-7</c:v>
                </c:pt>
                <c:pt idx="16342">
                  <c:v>9.7692399999999994E-7</c:v>
                </c:pt>
                <c:pt idx="16343">
                  <c:v>9.7849230000000005E-7</c:v>
                </c:pt>
                <c:pt idx="16344">
                  <c:v>9.8006050000000002E-7</c:v>
                </c:pt>
                <c:pt idx="16345">
                  <c:v>9.8162860000000004E-7</c:v>
                </c:pt>
                <c:pt idx="16346">
                  <c:v>9.8319659999999991E-7</c:v>
                </c:pt>
                <c:pt idx="16347">
                  <c:v>9.8476429999999997E-7</c:v>
                </c:pt>
                <c:pt idx="16348">
                  <c:v>9.8633200000000002E-7</c:v>
                </c:pt>
                <c:pt idx="16349">
                  <c:v>9.8789940000000005E-7</c:v>
                </c:pt>
                <c:pt idx="16350">
                  <c:v>9.8946659999999998E-7</c:v>
                </c:pt>
                <c:pt idx="16351">
                  <c:v>9.9103360000000004E-7</c:v>
                </c:pt>
                <c:pt idx="16352">
                  <c:v>9.926004E-7</c:v>
                </c:pt>
                <c:pt idx="16353">
                  <c:v>9.9416700000000009E-7</c:v>
                </c:pt>
                <c:pt idx="16354">
                  <c:v>9.9573329999999994E-7</c:v>
                </c:pt>
                <c:pt idx="16355">
                  <c:v>9.9729929999999997E-7</c:v>
                </c:pt>
                <c:pt idx="16356">
                  <c:v>9.988650999999999E-7</c:v>
                </c:pt>
                <c:pt idx="16357">
                  <c:v>1.000431E-6</c:v>
                </c:pt>
                <c:pt idx="16358">
                  <c:v>9.5734239999999999E-7</c:v>
                </c:pt>
                <c:pt idx="16359">
                  <c:v>9.5890499999999997E-7</c:v>
                </c:pt>
                <c:pt idx="16360">
                  <c:v>9.6046750000000001E-7</c:v>
                </c:pt>
                <c:pt idx="16361">
                  <c:v>9.6203009999999998E-7</c:v>
                </c:pt>
                <c:pt idx="16362">
                  <c:v>9.6359260000000002E-7</c:v>
                </c:pt>
                <c:pt idx="16363">
                  <c:v>9.6515510000000006E-7</c:v>
                </c:pt>
                <c:pt idx="16364">
                  <c:v>9.667176000000001E-7</c:v>
                </c:pt>
                <c:pt idx="16365">
                  <c:v>9.6827999999999999E-7</c:v>
                </c:pt>
                <c:pt idx="16366">
                  <c:v>9.6984240000000008E-7</c:v>
                </c:pt>
                <c:pt idx="16367">
                  <c:v>9.7140479999999997E-7</c:v>
                </c:pt>
                <c:pt idx="16368">
                  <c:v>9.7296709999999992E-7</c:v>
                </c:pt>
                <c:pt idx="16369">
                  <c:v>9.7452940000000008E-7</c:v>
                </c:pt>
                <c:pt idx="16370">
                  <c:v>9.7609160000000009E-7</c:v>
                </c:pt>
                <c:pt idx="16371">
                  <c:v>9.7765369999999994E-7</c:v>
                </c:pt>
                <c:pt idx="16372">
                  <c:v>9.7921570000000007E-7</c:v>
                </c:pt>
                <c:pt idx="16373">
                  <c:v>9.8077760000000005E-7</c:v>
                </c:pt>
                <c:pt idx="16374">
                  <c:v>9.8233929999999994E-7</c:v>
                </c:pt>
                <c:pt idx="16375">
                  <c:v>9.839009000000001E-7</c:v>
                </c:pt>
                <c:pt idx="16376">
                  <c:v>9.8546229999999996E-7</c:v>
                </c:pt>
                <c:pt idx="16377">
                  <c:v>9.8702349999999994E-7</c:v>
                </c:pt>
                <c:pt idx="16378">
                  <c:v>9.8858450000000005E-7</c:v>
                </c:pt>
                <c:pt idx="16379">
                  <c:v>9.9014530000000006E-7</c:v>
                </c:pt>
                <c:pt idx="16380">
                  <c:v>9.9170589999999998E-7</c:v>
                </c:pt>
                <c:pt idx="16381">
                  <c:v>9.9326620000000009E-7</c:v>
                </c:pt>
                <c:pt idx="16382">
                  <c:v>9.948263000000001E-7</c:v>
                </c:pt>
                <c:pt idx="16383">
                  <c:v>9.9638610000000008E-7</c:v>
                </c:pt>
                <c:pt idx="16384">
                  <c:v>9.9794569999999998E-7</c:v>
                </c:pt>
                <c:pt idx="16385">
                  <c:v>9.9950500000000006E-7</c:v>
                </c:pt>
                <c:pt idx="16386">
                  <c:v>1.0010640000000001E-6</c:v>
                </c:pt>
                <c:pt idx="16387">
                  <c:v>9.5787349999999998E-7</c:v>
                </c:pt>
                <c:pt idx="16388">
                  <c:v>9.5942970000000003E-7</c:v>
                </c:pt>
                <c:pt idx="16389">
                  <c:v>9.6098579999999994E-7</c:v>
                </c:pt>
                <c:pt idx="16390">
                  <c:v>9.6254190000000005E-7</c:v>
                </c:pt>
                <c:pt idx="16391">
                  <c:v>9.6409799999999996E-7</c:v>
                </c:pt>
                <c:pt idx="16392">
                  <c:v>9.6565399999999992E-7</c:v>
                </c:pt>
                <c:pt idx="16393">
                  <c:v>9.672100000000001E-7</c:v>
                </c:pt>
                <c:pt idx="16394">
                  <c:v>9.6876600000000006E-7</c:v>
                </c:pt>
                <c:pt idx="16395">
                  <c:v>9.7032190000000009E-7</c:v>
                </c:pt>
                <c:pt idx="16396">
                  <c:v>9.718777999999999E-7</c:v>
                </c:pt>
                <c:pt idx="16397">
                  <c:v>9.7343369999999992E-7</c:v>
                </c:pt>
                <c:pt idx="16398">
                  <c:v>9.7498950000000001E-7</c:v>
                </c:pt>
                <c:pt idx="16399">
                  <c:v>9.7654519999999995E-7</c:v>
                </c:pt>
                <c:pt idx="16400">
                  <c:v>9.7810079999999994E-7</c:v>
                </c:pt>
                <c:pt idx="16401">
                  <c:v>9.7965639999999994E-7</c:v>
                </c:pt>
                <c:pt idx="16402">
                  <c:v>9.8121180000000005E-7</c:v>
                </c:pt>
                <c:pt idx="16403">
                  <c:v>9.8276700000000008E-7</c:v>
                </c:pt>
                <c:pt idx="16404">
                  <c:v>9.843221999999999E-7</c:v>
                </c:pt>
                <c:pt idx="16405">
                  <c:v>9.8587710000000011E-7</c:v>
                </c:pt>
                <c:pt idx="16406">
                  <c:v>9.8743180000000001E-7</c:v>
                </c:pt>
                <c:pt idx="16407">
                  <c:v>9.8898639999999998E-7</c:v>
                </c:pt>
                <c:pt idx="16408">
                  <c:v>9.9054069999999992E-7</c:v>
                </c:pt>
                <c:pt idx="16409">
                  <c:v>9.9209479999999998E-7</c:v>
                </c:pt>
                <c:pt idx="16410">
                  <c:v>9.9364869999999995E-7</c:v>
                </c:pt>
                <c:pt idx="16411">
                  <c:v>9.952023000000001E-7</c:v>
                </c:pt>
                <c:pt idx="16412">
                  <c:v>9.9675560000000001E-7</c:v>
                </c:pt>
                <c:pt idx="16413">
                  <c:v>9.9830870000000005E-7</c:v>
                </c:pt>
                <c:pt idx="16414">
                  <c:v>9.9986150000000005E-7</c:v>
                </c:pt>
                <c:pt idx="16415">
                  <c:v>1.001414E-6</c:v>
                </c:pt>
                <c:pt idx="16416">
                  <c:v>9.5814930000000009E-7</c:v>
                </c:pt>
                <c:pt idx="16417">
                  <c:v>9.5969900000000008E-7</c:v>
                </c:pt>
                <c:pt idx="16418">
                  <c:v>9.6124870000000006E-7</c:v>
                </c:pt>
                <c:pt idx="16419">
                  <c:v>9.627983000000001E-7</c:v>
                </c:pt>
                <c:pt idx="16420">
                  <c:v>9.6434789999999993E-7</c:v>
                </c:pt>
                <c:pt idx="16421">
                  <c:v>9.6589749999999997E-7</c:v>
                </c:pt>
                <c:pt idx="16422">
                  <c:v>9.6744710000000001E-7</c:v>
                </c:pt>
                <c:pt idx="16423">
                  <c:v>9.689965999999999E-7</c:v>
                </c:pt>
                <c:pt idx="16424">
                  <c:v>9.7054610000000001E-7</c:v>
                </c:pt>
                <c:pt idx="16425">
                  <c:v>9.7209549999999996E-7</c:v>
                </c:pt>
                <c:pt idx="16426">
                  <c:v>9.7364500000000006E-7</c:v>
                </c:pt>
                <c:pt idx="16427">
                  <c:v>9.7519430000000007E-7</c:v>
                </c:pt>
                <c:pt idx="16428">
                  <c:v>9.7674360000000009E-7</c:v>
                </c:pt>
                <c:pt idx="16429">
                  <c:v>9.7829279999999995E-7</c:v>
                </c:pt>
                <c:pt idx="16430">
                  <c:v>9.7984190000000008E-7</c:v>
                </c:pt>
                <c:pt idx="16431">
                  <c:v>9.8139090000000006E-7</c:v>
                </c:pt>
                <c:pt idx="16432">
                  <c:v>9.8293969999999996E-7</c:v>
                </c:pt>
                <c:pt idx="16433">
                  <c:v>9.8448829999999997E-7</c:v>
                </c:pt>
                <c:pt idx="16434">
                  <c:v>9.8603680000000005E-7</c:v>
                </c:pt>
                <c:pt idx="16435">
                  <c:v>9.8758510000000003E-7</c:v>
                </c:pt>
                <c:pt idx="16436">
                  <c:v>9.8913319999999993E-7</c:v>
                </c:pt>
                <c:pt idx="16437">
                  <c:v>9.9068109999999994E-7</c:v>
                </c:pt>
                <c:pt idx="16438">
                  <c:v>9.9222880000000008E-7</c:v>
                </c:pt>
                <c:pt idx="16439">
                  <c:v>9.9377619999999998E-7</c:v>
                </c:pt>
                <c:pt idx="16440">
                  <c:v>9.9532339999999999E-7</c:v>
                </c:pt>
                <c:pt idx="16441">
                  <c:v>9.9687029999999998E-7</c:v>
                </c:pt>
                <c:pt idx="16442">
                  <c:v>9.9841700000000009E-7</c:v>
                </c:pt>
                <c:pt idx="16443">
                  <c:v>9.9996339999999996E-7</c:v>
                </c:pt>
                <c:pt idx="16444">
                  <c:v>1.0015090000000001E-6</c:v>
                </c:pt>
                <c:pt idx="16445">
                  <c:v>9.581436999999999E-7</c:v>
                </c:pt>
                <c:pt idx="16446">
                  <c:v>9.5968690000000002E-7</c:v>
                </c:pt>
                <c:pt idx="16447">
                  <c:v>9.6122999999999999E-7</c:v>
                </c:pt>
                <c:pt idx="16448">
                  <c:v>9.6277300000000001E-7</c:v>
                </c:pt>
                <c:pt idx="16449">
                  <c:v>9.6431609999999998E-7</c:v>
                </c:pt>
                <c:pt idx="16450">
                  <c:v>9.6585910000000001E-7</c:v>
                </c:pt>
                <c:pt idx="16451">
                  <c:v>9.6740210000000004E-7</c:v>
                </c:pt>
                <c:pt idx="16452">
                  <c:v>9.6894510000000007E-7</c:v>
                </c:pt>
                <c:pt idx="16453">
                  <c:v>9.704881000000001E-7</c:v>
                </c:pt>
                <c:pt idx="16454">
                  <c:v>9.7203099999999998E-7</c:v>
                </c:pt>
                <c:pt idx="16455">
                  <c:v>9.7357390000000007E-7</c:v>
                </c:pt>
                <c:pt idx="16456">
                  <c:v>9.7511670000000001E-7</c:v>
                </c:pt>
                <c:pt idx="16457">
                  <c:v>9.7665940000000001E-7</c:v>
                </c:pt>
                <c:pt idx="16458">
                  <c:v>9.7820200000000007E-7</c:v>
                </c:pt>
                <c:pt idx="16459">
                  <c:v>9.7974459999999991E-7</c:v>
                </c:pt>
                <c:pt idx="16460">
                  <c:v>9.812870000000001E-7</c:v>
                </c:pt>
                <c:pt idx="16461">
                  <c:v>9.8282929999999992E-7</c:v>
                </c:pt>
                <c:pt idx="16462">
                  <c:v>9.8437140000000007E-7</c:v>
                </c:pt>
                <c:pt idx="16463">
                  <c:v>9.8591329999999992E-7</c:v>
                </c:pt>
                <c:pt idx="16464">
                  <c:v>9.8745510000000004E-7</c:v>
                </c:pt>
                <c:pt idx="16465">
                  <c:v>9.8899670000000007E-7</c:v>
                </c:pt>
                <c:pt idx="16466">
                  <c:v>9.9053800000000008E-7</c:v>
                </c:pt>
                <c:pt idx="16467">
                  <c:v>9.9207919999999993E-7</c:v>
                </c:pt>
                <c:pt idx="16468">
                  <c:v>9.9362009999999997E-7</c:v>
                </c:pt>
                <c:pt idx="16469">
                  <c:v>9.9516069999999997E-7</c:v>
                </c:pt>
                <c:pt idx="16470">
                  <c:v>9.967011000000001E-7</c:v>
                </c:pt>
                <c:pt idx="16471">
                  <c:v>9.9824119999999998E-7</c:v>
                </c:pt>
                <c:pt idx="16472">
                  <c:v>9.9978109999999999E-7</c:v>
                </c:pt>
                <c:pt idx="16473">
                  <c:v>1.001321E-6</c:v>
                </c:pt>
                <c:pt idx="16474">
                  <c:v>9.5804249999999998E-7</c:v>
                </c:pt>
                <c:pt idx="16475">
                  <c:v>9.5957920000000003E-7</c:v>
                </c:pt>
                <c:pt idx="16476">
                  <c:v>9.6111590000000008E-7</c:v>
                </c:pt>
                <c:pt idx="16477">
                  <c:v>9.6265249999999997E-7</c:v>
                </c:pt>
                <c:pt idx="16478">
                  <c:v>9.6418910000000008E-7</c:v>
                </c:pt>
                <c:pt idx="16479">
                  <c:v>9.6572569999999997E-7</c:v>
                </c:pt>
                <c:pt idx="16480">
                  <c:v>9.6726230000000008E-7</c:v>
                </c:pt>
                <c:pt idx="16481">
                  <c:v>9.6879880000000003E-7</c:v>
                </c:pt>
                <c:pt idx="16482">
                  <c:v>9.7033529999999999E-7</c:v>
                </c:pt>
                <c:pt idx="16483">
                  <c:v>9.7187179999999995E-7</c:v>
                </c:pt>
                <c:pt idx="16484">
                  <c:v>9.7340819999999996E-7</c:v>
                </c:pt>
                <c:pt idx="16485">
                  <c:v>9.7494450000000004E-7</c:v>
                </c:pt>
                <c:pt idx="16486">
                  <c:v>9.764807999999999E-7</c:v>
                </c:pt>
                <c:pt idx="16487">
                  <c:v>9.7801700000000004E-7</c:v>
                </c:pt>
                <c:pt idx="16488">
                  <c:v>9.7955310000000003E-7</c:v>
                </c:pt>
                <c:pt idx="16489">
                  <c:v>9.8108910000000008E-7</c:v>
                </c:pt>
                <c:pt idx="16490">
                  <c:v>9.8262490000000003E-7</c:v>
                </c:pt>
                <c:pt idx="16491">
                  <c:v>9.8416060000000005E-7</c:v>
                </c:pt>
                <c:pt idx="16492">
                  <c:v>9.8569609999999998E-7</c:v>
                </c:pt>
                <c:pt idx="16493">
                  <c:v>9.8723140000000003E-7</c:v>
                </c:pt>
                <c:pt idx="16494">
                  <c:v>9.8876649999999999E-7</c:v>
                </c:pt>
                <c:pt idx="16495">
                  <c:v>9.9030140000000007E-7</c:v>
                </c:pt>
                <c:pt idx="16496">
                  <c:v>9.9183610000000006E-7</c:v>
                </c:pt>
                <c:pt idx="16497">
                  <c:v>9.9337050000000002E-7</c:v>
                </c:pt>
                <c:pt idx="16498">
                  <c:v>9.949047000000001E-7</c:v>
                </c:pt>
                <c:pt idx="16499">
                  <c:v>9.9643859999999995E-7</c:v>
                </c:pt>
                <c:pt idx="16500">
                  <c:v>9.9797229999999991E-7</c:v>
                </c:pt>
                <c:pt idx="16501">
                  <c:v>9.9950570000000005E-7</c:v>
                </c:pt>
                <c:pt idx="16502">
                  <c:v>1.001039E-6</c:v>
                </c:pt>
                <c:pt idx="16503">
                  <c:v>9.578395000000001E-7</c:v>
                </c:pt>
                <c:pt idx="16504">
                  <c:v>9.5936989999999995E-7</c:v>
                </c:pt>
                <c:pt idx="16505">
                  <c:v>9.6090020000000007E-7</c:v>
                </c:pt>
                <c:pt idx="16506">
                  <c:v>9.6243049999999998E-7</c:v>
                </c:pt>
                <c:pt idx="16507">
                  <c:v>9.6396069999999996E-7</c:v>
                </c:pt>
                <c:pt idx="16508">
                  <c:v>9.6549089999999993E-7</c:v>
                </c:pt>
                <c:pt idx="16509">
                  <c:v>9.6702099999999996E-7</c:v>
                </c:pt>
                <c:pt idx="16510">
                  <c:v>9.6855119999999993E-7</c:v>
                </c:pt>
                <c:pt idx="16511">
                  <c:v>9.7008129999999997E-7</c:v>
                </c:pt>
                <c:pt idx="16512">
                  <c:v>9.7161130000000006E-7</c:v>
                </c:pt>
                <c:pt idx="16513">
                  <c:v>9.7314140000000009E-7</c:v>
                </c:pt>
                <c:pt idx="16514">
                  <c:v>9.7467130000000004E-7</c:v>
                </c:pt>
                <c:pt idx="16515">
                  <c:v>9.7620119999999998E-7</c:v>
                </c:pt>
                <c:pt idx="16516">
                  <c:v>9.7773090000000004E-7</c:v>
                </c:pt>
                <c:pt idx="16517">
                  <c:v>9.792605999999999E-7</c:v>
                </c:pt>
                <c:pt idx="16518">
                  <c:v>9.8079020000000002E-7</c:v>
                </c:pt>
                <c:pt idx="16519">
                  <c:v>9.8231960000000006E-7</c:v>
                </c:pt>
                <c:pt idx="16520">
                  <c:v>9.8384889999999994E-7</c:v>
                </c:pt>
                <c:pt idx="16521">
                  <c:v>9.8537799999999994E-7</c:v>
                </c:pt>
                <c:pt idx="16522">
                  <c:v>9.8690690000000007E-7</c:v>
                </c:pt>
                <c:pt idx="16523">
                  <c:v>9.884355999999999E-7</c:v>
                </c:pt>
                <c:pt idx="16524">
                  <c:v>9.8996410000000005E-7</c:v>
                </c:pt>
                <c:pt idx="16525">
                  <c:v>9.9149239999999991E-7</c:v>
                </c:pt>
                <c:pt idx="16526">
                  <c:v>9.9302039999999995E-7</c:v>
                </c:pt>
                <c:pt idx="16527">
                  <c:v>9.945481999999999E-7</c:v>
                </c:pt>
                <c:pt idx="16528">
                  <c:v>9.9607579999999997E-7</c:v>
                </c:pt>
                <c:pt idx="16529">
                  <c:v>9.9760310000000001E-7</c:v>
                </c:pt>
                <c:pt idx="16530">
                  <c:v>9.9913010000000002E-7</c:v>
                </c:pt>
                <c:pt idx="16531">
                  <c:v>1.0006570000000001E-6</c:v>
                </c:pt>
                <c:pt idx="16532">
                  <c:v>9.574851000000001E-7</c:v>
                </c:pt>
                <c:pt idx="16533">
                  <c:v>9.5900910000000003E-7</c:v>
                </c:pt>
                <c:pt idx="16534">
                  <c:v>9.6053290000000008E-7</c:v>
                </c:pt>
                <c:pt idx="16535">
                  <c:v>9.6205659999999998E-7</c:v>
                </c:pt>
                <c:pt idx="16536">
                  <c:v>9.6358040000000002E-7</c:v>
                </c:pt>
                <c:pt idx="16537">
                  <c:v>9.6510409999999992E-7</c:v>
                </c:pt>
                <c:pt idx="16538">
                  <c:v>9.6662780000000003E-7</c:v>
                </c:pt>
                <c:pt idx="16539">
                  <c:v>9.6815149999999993E-7</c:v>
                </c:pt>
                <c:pt idx="16540">
                  <c:v>9.696751000000001E-7</c:v>
                </c:pt>
                <c:pt idx="16541">
                  <c:v>9.711988E-7</c:v>
                </c:pt>
                <c:pt idx="16542">
                  <c:v>9.7272230000000002E-7</c:v>
                </c:pt>
                <c:pt idx="16543">
                  <c:v>9.7424580000000004E-7</c:v>
                </c:pt>
                <c:pt idx="16544">
                  <c:v>9.7576930000000006E-7</c:v>
                </c:pt>
                <c:pt idx="16545">
                  <c:v>9.7729259999999999E-7</c:v>
                </c:pt>
                <c:pt idx="16546">
                  <c:v>9.7881579999999998E-7</c:v>
                </c:pt>
                <c:pt idx="16547">
                  <c:v>9.8033890000000004E-7</c:v>
                </c:pt>
                <c:pt idx="16548">
                  <c:v>9.8186189999999994E-7</c:v>
                </c:pt>
                <c:pt idx="16549">
                  <c:v>9.8338469999999996E-7</c:v>
                </c:pt>
                <c:pt idx="16550">
                  <c:v>9.8490740000000004E-7</c:v>
                </c:pt>
                <c:pt idx="16551">
                  <c:v>9.8642980000000009E-7</c:v>
                </c:pt>
                <c:pt idx="16552">
                  <c:v>9.879521E-7</c:v>
                </c:pt>
                <c:pt idx="16553">
                  <c:v>9.8947410000000008E-7</c:v>
                </c:pt>
                <c:pt idx="16554">
                  <c:v>9.9099590000000008E-7</c:v>
                </c:pt>
                <c:pt idx="16555">
                  <c:v>9.9251749999999998E-7</c:v>
                </c:pt>
                <c:pt idx="16556">
                  <c:v>9.9403880000000007E-7</c:v>
                </c:pt>
                <c:pt idx="16557">
                  <c:v>9.9555990000000006E-7</c:v>
                </c:pt>
                <c:pt idx="16558">
                  <c:v>9.9708070000000003E-7</c:v>
                </c:pt>
                <c:pt idx="16559">
                  <c:v>9.9860129999999991E-7</c:v>
                </c:pt>
                <c:pt idx="16560">
                  <c:v>1.0001219999999999E-6</c:v>
                </c:pt>
                <c:pt idx="16561">
                  <c:v>9.5702380000000005E-7</c:v>
                </c:pt>
                <c:pt idx="16562">
                  <c:v>9.5854119999999996E-7</c:v>
                </c:pt>
                <c:pt idx="16563">
                  <c:v>9.6005860000000009E-7</c:v>
                </c:pt>
                <c:pt idx="16564">
                  <c:v>9.6157590000000007E-7</c:v>
                </c:pt>
                <c:pt idx="16565">
                  <c:v>9.6309320000000004E-7</c:v>
                </c:pt>
                <c:pt idx="16566">
                  <c:v>9.6461040000000008E-7</c:v>
                </c:pt>
                <c:pt idx="16567">
                  <c:v>9.6612759999999991E-7</c:v>
                </c:pt>
                <c:pt idx="16568">
                  <c:v>9.6764479999999994E-7</c:v>
                </c:pt>
                <c:pt idx="16569">
                  <c:v>9.6916199999999998E-7</c:v>
                </c:pt>
                <c:pt idx="16570">
                  <c:v>9.7067910000000008E-7</c:v>
                </c:pt>
                <c:pt idx="16571">
                  <c:v>9.7219610000000002E-7</c:v>
                </c:pt>
                <c:pt idx="16572">
                  <c:v>9.7371319999999991E-7</c:v>
                </c:pt>
                <c:pt idx="16573">
                  <c:v>9.7523009999999992E-7</c:v>
                </c:pt>
                <c:pt idx="16574">
                  <c:v>9.7674689999999999E-7</c:v>
                </c:pt>
                <c:pt idx="16575">
                  <c:v>9.7826370000000005E-7</c:v>
                </c:pt>
                <c:pt idx="16576">
                  <c:v>9.7978030000000003E-7</c:v>
                </c:pt>
                <c:pt idx="16577">
                  <c:v>9.8129680000000007E-7</c:v>
                </c:pt>
                <c:pt idx="16578">
                  <c:v>9.8281310000000002E-7</c:v>
                </c:pt>
                <c:pt idx="16579">
                  <c:v>9.8432920000000009E-7</c:v>
                </c:pt>
                <c:pt idx="16580">
                  <c:v>9.8584520000000001E-7</c:v>
                </c:pt>
                <c:pt idx="16581">
                  <c:v>9.8736100000000005E-7</c:v>
                </c:pt>
                <c:pt idx="16582">
                  <c:v>9.8887650000000006E-7</c:v>
                </c:pt>
                <c:pt idx="16583">
                  <c:v>9.9039189999999992E-7</c:v>
                </c:pt>
                <c:pt idx="16584">
                  <c:v>9.9190699999999996E-7</c:v>
                </c:pt>
                <c:pt idx="16585">
                  <c:v>9.9342179999999998E-7</c:v>
                </c:pt>
                <c:pt idx="16586">
                  <c:v>9.949363999999999E-7</c:v>
                </c:pt>
                <c:pt idx="16587">
                  <c:v>9.9645079999999994E-7</c:v>
                </c:pt>
                <c:pt idx="16588">
                  <c:v>9.9796480000000002E-7</c:v>
                </c:pt>
                <c:pt idx="16589">
                  <c:v>9.994786E-7</c:v>
                </c:pt>
                <c:pt idx="16590">
                  <c:v>1.000992E-6</c:v>
                </c:pt>
                <c:pt idx="16591">
                  <c:v>9.57694E-7</c:v>
                </c:pt>
                <c:pt idx="16592">
                  <c:v>9.5920469999999996E-7</c:v>
                </c:pt>
                <c:pt idx="16593">
                  <c:v>9.6071529999999999E-7</c:v>
                </c:pt>
                <c:pt idx="16594">
                  <c:v>9.6222580000000007E-7</c:v>
                </c:pt>
                <c:pt idx="16595">
                  <c:v>9.6373629999999994E-7</c:v>
                </c:pt>
                <c:pt idx="16596">
                  <c:v>9.6524680000000003E-7</c:v>
                </c:pt>
                <c:pt idx="16597">
                  <c:v>9.6675719999999996E-7</c:v>
                </c:pt>
                <c:pt idx="16598">
                  <c:v>9.682675999999999E-7</c:v>
                </c:pt>
                <c:pt idx="16599">
                  <c:v>9.6977800000000004E-7</c:v>
                </c:pt>
                <c:pt idx="16600">
                  <c:v>9.7128839999999998E-7</c:v>
                </c:pt>
                <c:pt idx="16601">
                  <c:v>9.7279869999999997E-7</c:v>
                </c:pt>
                <c:pt idx="16602">
                  <c:v>9.7430890000000003E-7</c:v>
                </c:pt>
                <c:pt idx="16603">
                  <c:v>9.7581910000000008E-7</c:v>
                </c:pt>
                <c:pt idx="16604">
                  <c:v>9.7732910000000005E-7</c:v>
                </c:pt>
                <c:pt idx="16605">
                  <c:v>9.7883910000000001E-7</c:v>
                </c:pt>
                <c:pt idx="16606">
                  <c:v>9.803489000000001E-7</c:v>
                </c:pt>
                <c:pt idx="16607">
                  <c:v>9.8185869999999997E-7</c:v>
                </c:pt>
                <c:pt idx="16608">
                  <c:v>9.8336820000000003E-7</c:v>
                </c:pt>
                <c:pt idx="16609">
                  <c:v>9.8487759999999994E-7</c:v>
                </c:pt>
                <c:pt idx="16610">
                  <c:v>9.8638679999999997E-7</c:v>
                </c:pt>
                <c:pt idx="16611">
                  <c:v>9.8789590000000005E-7</c:v>
                </c:pt>
                <c:pt idx="16612">
                  <c:v>9.894046999999999E-7</c:v>
                </c:pt>
                <c:pt idx="16613">
                  <c:v>9.9091319999999993E-7</c:v>
                </c:pt>
                <c:pt idx="16614">
                  <c:v>9.9242160000000002E-7</c:v>
                </c:pt>
                <c:pt idx="16615">
                  <c:v>9.9392970000000008E-7</c:v>
                </c:pt>
                <c:pt idx="16616">
                  <c:v>9.954374999999999E-7</c:v>
                </c:pt>
                <c:pt idx="16617">
                  <c:v>9.9694510000000006E-7</c:v>
                </c:pt>
                <c:pt idx="16618">
                  <c:v>9.9845239999999997E-7</c:v>
                </c:pt>
                <c:pt idx="16619">
                  <c:v>9.999595E-7</c:v>
                </c:pt>
                <c:pt idx="16620">
                  <c:v>1.001466E-6</c:v>
                </c:pt>
                <c:pt idx="16621">
                  <c:v>9.580840999999999E-7</c:v>
                </c:pt>
                <c:pt idx="16622">
                  <c:v>9.5958809999999992E-7</c:v>
                </c:pt>
                <c:pt idx="16623">
                  <c:v>9.6109199999999999E-7</c:v>
                </c:pt>
                <c:pt idx="16624">
                  <c:v>9.6259590000000006E-7</c:v>
                </c:pt>
                <c:pt idx="16625">
                  <c:v>9.6409969999999998E-7</c:v>
                </c:pt>
                <c:pt idx="16626">
                  <c:v>9.656034999999999E-7</c:v>
                </c:pt>
                <c:pt idx="16627">
                  <c:v>9.6710730000000004E-7</c:v>
                </c:pt>
                <c:pt idx="16628">
                  <c:v>9.6861100000000002E-7</c:v>
                </c:pt>
                <c:pt idx="16629">
                  <c:v>9.701147E-7</c:v>
                </c:pt>
                <c:pt idx="16630">
                  <c:v>9.7161839999999998E-7</c:v>
                </c:pt>
                <c:pt idx="16631">
                  <c:v>9.7312200000000002E-7</c:v>
                </c:pt>
                <c:pt idx="16632">
                  <c:v>9.7462560000000007E-7</c:v>
                </c:pt>
                <c:pt idx="16633">
                  <c:v>9.7612900000000002E-7</c:v>
                </c:pt>
                <c:pt idx="16634">
                  <c:v>9.7763249999999991E-7</c:v>
                </c:pt>
                <c:pt idx="16635">
                  <c:v>9.7913579999999992E-7</c:v>
                </c:pt>
                <c:pt idx="16636">
                  <c:v>9.80639E-7</c:v>
                </c:pt>
                <c:pt idx="16637">
                  <c:v>9.8214199999999998E-7</c:v>
                </c:pt>
                <c:pt idx="16638">
                  <c:v>9.8364490000000003E-7</c:v>
                </c:pt>
                <c:pt idx="16639">
                  <c:v>9.8514759999999998E-7</c:v>
                </c:pt>
                <c:pt idx="16640">
                  <c:v>9.8665019999999999E-7</c:v>
                </c:pt>
                <c:pt idx="16641">
                  <c:v>9.8815249999999998E-7</c:v>
                </c:pt>
                <c:pt idx="16642">
                  <c:v>9.8965470000000003E-7</c:v>
                </c:pt>
                <c:pt idx="16643">
                  <c:v>9.9115660000000004E-7</c:v>
                </c:pt>
                <c:pt idx="16644">
                  <c:v>9.9265829999999997E-7</c:v>
                </c:pt>
                <c:pt idx="16645">
                  <c:v>9.9415980000000002E-7</c:v>
                </c:pt>
                <c:pt idx="16646">
                  <c:v>9.9566100000000004E-7</c:v>
                </c:pt>
                <c:pt idx="16647">
                  <c:v>9.9716190000000003E-7</c:v>
                </c:pt>
                <c:pt idx="16648">
                  <c:v>9.9866259999999993E-7</c:v>
                </c:pt>
                <c:pt idx="16649">
                  <c:v>1.000163E-6</c:v>
                </c:pt>
                <c:pt idx="16650">
                  <c:v>9.5701650000000004E-7</c:v>
                </c:pt>
                <c:pt idx="16651">
                  <c:v>9.5851409999999992E-7</c:v>
                </c:pt>
                <c:pt idx="16652">
                  <c:v>9.6001160000000007E-7</c:v>
                </c:pt>
                <c:pt idx="16653">
                  <c:v>9.6150900000000006E-7</c:v>
                </c:pt>
                <c:pt idx="16654">
                  <c:v>9.6300640000000006E-7</c:v>
                </c:pt>
                <c:pt idx="16655">
                  <c:v>9.6450380000000006E-7</c:v>
                </c:pt>
                <c:pt idx="16656">
                  <c:v>9.6600109999999991E-7</c:v>
                </c:pt>
                <c:pt idx="16657">
                  <c:v>9.6749849999999991E-7</c:v>
                </c:pt>
                <c:pt idx="16658">
                  <c:v>9.6899579999999997E-7</c:v>
                </c:pt>
                <c:pt idx="16659">
                  <c:v>9.7049310000000003E-7</c:v>
                </c:pt>
                <c:pt idx="16660">
                  <c:v>9.7199029999999993E-7</c:v>
                </c:pt>
                <c:pt idx="16661">
                  <c:v>9.734873999999999E-7</c:v>
                </c:pt>
                <c:pt idx="16662">
                  <c:v>9.7498450000000008E-7</c:v>
                </c:pt>
                <c:pt idx="16663">
                  <c:v>9.764814999999999E-7</c:v>
                </c:pt>
                <c:pt idx="16664">
                  <c:v>9.7797839999999999E-7</c:v>
                </c:pt>
                <c:pt idx="16665">
                  <c:v>9.7947509999999999E-7</c:v>
                </c:pt>
                <c:pt idx="16666">
                  <c:v>9.8097179999999999E-7</c:v>
                </c:pt>
                <c:pt idx="16667">
                  <c:v>9.8246819999999996E-7</c:v>
                </c:pt>
                <c:pt idx="16668">
                  <c:v>9.8396459999999994E-7</c:v>
                </c:pt>
                <c:pt idx="16669">
                  <c:v>9.8546070000000009E-7</c:v>
                </c:pt>
                <c:pt idx="16670">
                  <c:v>9.8695659999999994E-7</c:v>
                </c:pt>
                <c:pt idx="16671">
                  <c:v>9.8845229999999991E-7</c:v>
                </c:pt>
                <c:pt idx="16672">
                  <c:v>9.8994780000000001E-7</c:v>
                </c:pt>
                <c:pt idx="16673">
                  <c:v>9.9144310000000001E-7</c:v>
                </c:pt>
                <c:pt idx="16674">
                  <c:v>9.9293809999999999E-7</c:v>
                </c:pt>
                <c:pt idx="16675">
                  <c:v>9.9443290000000008E-7</c:v>
                </c:pt>
                <c:pt idx="16676">
                  <c:v>9.9592739999999994E-7</c:v>
                </c:pt>
                <c:pt idx="16677">
                  <c:v>9.9742159999999997E-7</c:v>
                </c:pt>
                <c:pt idx="16678">
                  <c:v>9.9891559999999992E-7</c:v>
                </c:pt>
                <c:pt idx="16679">
                  <c:v>1.000409E-6</c:v>
                </c:pt>
                <c:pt idx="16680">
                  <c:v>9.5718009999999994E-7</c:v>
                </c:pt>
                <c:pt idx="16681">
                  <c:v>9.5867089999999992E-7</c:v>
                </c:pt>
                <c:pt idx="16682">
                  <c:v>9.6016159999999997E-7</c:v>
                </c:pt>
                <c:pt idx="16683">
                  <c:v>9.6165239999999996E-7</c:v>
                </c:pt>
                <c:pt idx="16684">
                  <c:v>9.631431E-7</c:v>
                </c:pt>
                <c:pt idx="16685">
                  <c:v>9.646336999999999E-7</c:v>
                </c:pt>
                <c:pt idx="16686">
                  <c:v>9.6612430000000001E-7</c:v>
                </c:pt>
                <c:pt idx="16687">
                  <c:v>9.676148999999999E-7</c:v>
                </c:pt>
                <c:pt idx="16688">
                  <c:v>9.6910550000000001E-7</c:v>
                </c:pt>
                <c:pt idx="16689">
                  <c:v>9.7059599999999996E-7</c:v>
                </c:pt>
                <c:pt idx="16690">
                  <c:v>9.7208649999999992E-7</c:v>
                </c:pt>
                <c:pt idx="16691">
                  <c:v>9.7357689999999994E-7</c:v>
                </c:pt>
                <c:pt idx="16692">
                  <c:v>9.7506720000000002E-7</c:v>
                </c:pt>
                <c:pt idx="16693">
                  <c:v>9.7655750000000009E-7</c:v>
                </c:pt>
                <c:pt idx="16694">
                  <c:v>9.7804760000000008E-7</c:v>
                </c:pt>
                <c:pt idx="16695">
                  <c:v>9.7953770000000007E-7</c:v>
                </c:pt>
                <c:pt idx="16696">
                  <c:v>9.8102759999999997E-7</c:v>
                </c:pt>
                <c:pt idx="16697">
                  <c:v>9.8251729999999999E-7</c:v>
                </c:pt>
                <c:pt idx="16698">
                  <c:v>9.8400690000000007E-7</c:v>
                </c:pt>
                <c:pt idx="16699">
                  <c:v>9.8549630000000005E-7</c:v>
                </c:pt>
                <c:pt idx="16700">
                  <c:v>9.8698549999999995E-7</c:v>
                </c:pt>
                <c:pt idx="16701">
                  <c:v>9.8847449999999998E-7</c:v>
                </c:pt>
                <c:pt idx="16702">
                  <c:v>9.8996329999999991E-7</c:v>
                </c:pt>
                <c:pt idx="16703">
                  <c:v>9.9145180000000002E-7</c:v>
                </c:pt>
                <c:pt idx="16704">
                  <c:v>9.9294010000000004E-7</c:v>
                </c:pt>
                <c:pt idx="16705">
                  <c:v>9.9442819999999997E-7</c:v>
                </c:pt>
                <c:pt idx="16706">
                  <c:v>9.9591589999999994E-7</c:v>
                </c:pt>
                <c:pt idx="16707">
                  <c:v>9.9740349999999996E-7</c:v>
                </c:pt>
                <c:pt idx="16708">
                  <c:v>9.9889070000000002E-7</c:v>
                </c:pt>
                <c:pt idx="16709">
                  <c:v>1.000378E-6</c:v>
                </c:pt>
                <c:pt idx="16710">
                  <c:v>9.5713180000000007E-7</c:v>
                </c:pt>
                <c:pt idx="16711">
                  <c:v>9.586159000000001E-7</c:v>
                </c:pt>
                <c:pt idx="16712">
                  <c:v>9.6009989999999998E-7</c:v>
                </c:pt>
                <c:pt idx="16713">
                  <c:v>9.6158390000000008E-7</c:v>
                </c:pt>
                <c:pt idx="16714">
                  <c:v>9.6306789999999996E-7</c:v>
                </c:pt>
                <c:pt idx="16715">
                  <c:v>9.6455190000000005E-7</c:v>
                </c:pt>
                <c:pt idx="16716">
                  <c:v>9.660358E-7</c:v>
                </c:pt>
                <c:pt idx="16717">
                  <c:v>9.6751969999999994E-7</c:v>
                </c:pt>
                <c:pt idx="16718">
                  <c:v>9.6900349999999995E-7</c:v>
                </c:pt>
                <c:pt idx="16719">
                  <c:v>9.704874000000001E-7</c:v>
                </c:pt>
                <c:pt idx="16720">
                  <c:v>9.7197120000000011E-7</c:v>
                </c:pt>
                <c:pt idx="16721">
                  <c:v>9.7345489999999996E-7</c:v>
                </c:pt>
                <c:pt idx="16722">
                  <c:v>9.7493850000000008E-7</c:v>
                </c:pt>
                <c:pt idx="16723">
                  <c:v>9.764221E-7</c:v>
                </c:pt>
                <c:pt idx="16724">
                  <c:v>9.7790559999999997E-7</c:v>
                </c:pt>
                <c:pt idx="16725">
                  <c:v>9.7938890000000007E-7</c:v>
                </c:pt>
                <c:pt idx="16726">
                  <c:v>9.8087210000000002E-7</c:v>
                </c:pt>
                <c:pt idx="16727">
                  <c:v>9.8235510000000008E-7</c:v>
                </c:pt>
                <c:pt idx="16728">
                  <c:v>9.83838E-7</c:v>
                </c:pt>
                <c:pt idx="16729">
                  <c:v>9.8532070000000004E-7</c:v>
                </c:pt>
                <c:pt idx="16730">
                  <c:v>9.8680319999999998E-7</c:v>
                </c:pt>
                <c:pt idx="16731">
                  <c:v>9.8828559999999999E-7</c:v>
                </c:pt>
                <c:pt idx="16732">
                  <c:v>9.8976760000000003E-7</c:v>
                </c:pt>
                <c:pt idx="16733">
                  <c:v>9.9124949999999992E-7</c:v>
                </c:pt>
                <c:pt idx="16734">
                  <c:v>9.9273109999999999E-7</c:v>
                </c:pt>
                <c:pt idx="16735">
                  <c:v>9.9421249999999997E-7</c:v>
                </c:pt>
                <c:pt idx="16736">
                  <c:v>9.9569359999999992E-7</c:v>
                </c:pt>
                <c:pt idx="16737">
                  <c:v>9.9717449999999999E-7</c:v>
                </c:pt>
                <c:pt idx="16738">
                  <c:v>9.9865510000000004E-7</c:v>
                </c:pt>
                <c:pt idx="16739">
                  <c:v>1.0001350000000001E-6</c:v>
                </c:pt>
                <c:pt idx="16740">
                  <c:v>9.569704000000001E-7</c:v>
                </c:pt>
                <c:pt idx="16741">
                  <c:v>9.5844800000000006E-7</c:v>
                </c:pt>
                <c:pt idx="16742">
                  <c:v>9.5992539999999993E-7</c:v>
                </c:pt>
                <c:pt idx="16743">
                  <c:v>9.6140280000000001E-7</c:v>
                </c:pt>
                <c:pt idx="16744">
                  <c:v>9.6288020000000009E-7</c:v>
                </c:pt>
                <c:pt idx="16745">
                  <c:v>9.6435750000000002E-7</c:v>
                </c:pt>
                <c:pt idx="16746">
                  <c:v>9.6583489999999989E-7</c:v>
                </c:pt>
                <c:pt idx="16747">
                  <c:v>9.6731220000000004E-7</c:v>
                </c:pt>
                <c:pt idx="16748">
                  <c:v>9.6878949999999997E-7</c:v>
                </c:pt>
                <c:pt idx="16749">
                  <c:v>9.7026669999999996E-7</c:v>
                </c:pt>
                <c:pt idx="16750">
                  <c:v>9.7174389999999995E-7</c:v>
                </c:pt>
                <c:pt idx="16751">
                  <c:v>9.73221E-7</c:v>
                </c:pt>
                <c:pt idx="16752">
                  <c:v>9.7469810000000006E-7</c:v>
                </c:pt>
                <c:pt idx="16753">
                  <c:v>9.7617500000000002E-7</c:v>
                </c:pt>
                <c:pt idx="16754">
                  <c:v>9.7765189999999998E-7</c:v>
                </c:pt>
                <c:pt idx="16755">
                  <c:v>9.7912860000000006E-7</c:v>
                </c:pt>
                <c:pt idx="16756">
                  <c:v>9.806052E-7</c:v>
                </c:pt>
                <c:pt idx="16757">
                  <c:v>9.8208169999999999E-7</c:v>
                </c:pt>
                <c:pt idx="16758">
                  <c:v>9.835580000000001E-7</c:v>
                </c:pt>
                <c:pt idx="16759">
                  <c:v>9.8503409999999992E-7</c:v>
                </c:pt>
                <c:pt idx="16760">
                  <c:v>9.865101E-7</c:v>
                </c:pt>
                <c:pt idx="16761">
                  <c:v>9.8798580000000006E-7</c:v>
                </c:pt>
                <c:pt idx="16762">
                  <c:v>9.8946130000000002E-7</c:v>
                </c:pt>
                <c:pt idx="16763">
                  <c:v>9.9093649999999996E-7</c:v>
                </c:pt>
                <c:pt idx="16764">
                  <c:v>9.9241159999999996E-7</c:v>
                </c:pt>
                <c:pt idx="16765">
                  <c:v>9.9388639999999993E-7</c:v>
                </c:pt>
                <c:pt idx="16766">
                  <c:v>9.9536090000000008E-7</c:v>
                </c:pt>
                <c:pt idx="16767">
                  <c:v>9.9683509999999998E-7</c:v>
                </c:pt>
                <c:pt idx="16768">
                  <c:v>9.9830910000000001E-7</c:v>
                </c:pt>
                <c:pt idx="16769">
                  <c:v>9.9978280000000002E-7</c:v>
                </c:pt>
                <c:pt idx="16770">
                  <c:v>1.0012559999999999E-6</c:v>
                </c:pt>
                <c:pt idx="16771">
                  <c:v>9.5784450000000002E-7</c:v>
                </c:pt>
                <c:pt idx="16772">
                  <c:v>9.5931519999999994E-7</c:v>
                </c:pt>
                <c:pt idx="16773">
                  <c:v>9.6078579999999992E-7</c:v>
                </c:pt>
                <c:pt idx="16774">
                  <c:v>9.6225629999999996E-7</c:v>
                </c:pt>
                <c:pt idx="16775">
                  <c:v>9.637268E-7</c:v>
                </c:pt>
                <c:pt idx="16776">
                  <c:v>9.651972000000001E-7</c:v>
                </c:pt>
                <c:pt idx="16777">
                  <c:v>9.6666759999999999E-7</c:v>
                </c:pt>
                <c:pt idx="16778">
                  <c:v>9.6813800000000009E-7</c:v>
                </c:pt>
                <c:pt idx="16779">
                  <c:v>9.6960839999999998E-7</c:v>
                </c:pt>
                <c:pt idx="16780">
                  <c:v>9.7107869999999993E-7</c:v>
                </c:pt>
                <c:pt idx="16781">
                  <c:v>9.7254900000000009E-7</c:v>
                </c:pt>
                <c:pt idx="16782">
                  <c:v>9.740192000000001E-7</c:v>
                </c:pt>
                <c:pt idx="16783">
                  <c:v>9.754893999999999E-7</c:v>
                </c:pt>
                <c:pt idx="16784">
                  <c:v>9.7695949999999997E-7</c:v>
                </c:pt>
                <c:pt idx="16785">
                  <c:v>9.7842939999999995E-7</c:v>
                </c:pt>
                <c:pt idx="16786">
                  <c:v>9.7989919999999999E-7</c:v>
                </c:pt>
                <c:pt idx="16787">
                  <c:v>9.8136890000000009E-7</c:v>
                </c:pt>
                <c:pt idx="16788">
                  <c:v>9.8283850000000004E-7</c:v>
                </c:pt>
                <c:pt idx="16789">
                  <c:v>9.843078999999999E-7</c:v>
                </c:pt>
                <c:pt idx="16790">
                  <c:v>9.857771000000001E-7</c:v>
                </c:pt>
                <c:pt idx="16791">
                  <c:v>9.8724609999999999E-7</c:v>
                </c:pt>
                <c:pt idx="16792">
                  <c:v>9.887149E-7</c:v>
                </c:pt>
                <c:pt idx="16793">
                  <c:v>9.9018349999999993E-7</c:v>
                </c:pt>
                <c:pt idx="16794">
                  <c:v>9.9165189999999997E-7</c:v>
                </c:pt>
                <c:pt idx="16795">
                  <c:v>9.9311999999999999E-7</c:v>
                </c:pt>
                <c:pt idx="16796">
                  <c:v>9.9458789999999991E-7</c:v>
                </c:pt>
                <c:pt idx="16797">
                  <c:v>9.9605550000000002E-7</c:v>
                </c:pt>
                <c:pt idx="16798">
                  <c:v>9.9752290000000004E-7</c:v>
                </c:pt>
                <c:pt idx="16799">
                  <c:v>9.9899000000000003E-7</c:v>
                </c:pt>
                <c:pt idx="16800">
                  <c:v>1.0004570000000001E-6</c:v>
                </c:pt>
                <c:pt idx="16801">
                  <c:v>9.5714960000000005E-7</c:v>
                </c:pt>
                <c:pt idx="16802">
                  <c:v>9.5861360000000002E-7</c:v>
                </c:pt>
                <c:pt idx="16803">
                  <c:v>9.6007750000000004E-7</c:v>
                </c:pt>
                <c:pt idx="16804">
                  <c:v>9.6154129999999992E-7</c:v>
                </c:pt>
                <c:pt idx="16805">
                  <c:v>9.6300510000000001E-7</c:v>
                </c:pt>
                <c:pt idx="16806">
                  <c:v>9.6446890000000009E-7</c:v>
                </c:pt>
                <c:pt idx="16807">
                  <c:v>9.6593269999999997E-7</c:v>
                </c:pt>
                <c:pt idx="16808">
                  <c:v>9.673963999999999E-7</c:v>
                </c:pt>
                <c:pt idx="16809">
                  <c:v>9.6886010000000005E-7</c:v>
                </c:pt>
                <c:pt idx="16810">
                  <c:v>9.7032379999999999E-7</c:v>
                </c:pt>
                <c:pt idx="16811">
                  <c:v>9.7178739999999999E-7</c:v>
                </c:pt>
                <c:pt idx="16812">
                  <c:v>9.7325099999999998E-7</c:v>
                </c:pt>
                <c:pt idx="16813">
                  <c:v>9.7471450000000004E-7</c:v>
                </c:pt>
                <c:pt idx="16814">
                  <c:v>9.7617789999999995E-7</c:v>
                </c:pt>
                <c:pt idx="16815">
                  <c:v>9.7764119999999992E-7</c:v>
                </c:pt>
                <c:pt idx="16816">
                  <c:v>9.7910439999999995E-7</c:v>
                </c:pt>
                <c:pt idx="16817">
                  <c:v>9.805674000000001E-7</c:v>
                </c:pt>
                <c:pt idx="16818">
                  <c:v>9.820303000000001E-7</c:v>
                </c:pt>
                <c:pt idx="16819">
                  <c:v>9.83493E-7</c:v>
                </c:pt>
                <c:pt idx="16820">
                  <c:v>9.8495559999999997E-7</c:v>
                </c:pt>
                <c:pt idx="16821">
                  <c:v>9.8641800000000007E-7</c:v>
                </c:pt>
                <c:pt idx="16822">
                  <c:v>9.8788009999999992E-7</c:v>
                </c:pt>
                <c:pt idx="16823">
                  <c:v>9.8934210000000004E-7</c:v>
                </c:pt>
                <c:pt idx="16824">
                  <c:v>9.9080379999999992E-7</c:v>
                </c:pt>
                <c:pt idx="16825">
                  <c:v>9.9226529999999992E-7</c:v>
                </c:pt>
                <c:pt idx="16826">
                  <c:v>9.937264999999999E-7</c:v>
                </c:pt>
                <c:pt idx="16827">
                  <c:v>9.9518749999999999E-7</c:v>
                </c:pt>
                <c:pt idx="16828">
                  <c:v>9.9664820000000006E-7</c:v>
                </c:pt>
                <c:pt idx="16829">
                  <c:v>9.9810860000000009E-7</c:v>
                </c:pt>
                <c:pt idx="16830">
                  <c:v>9.9956880000000004E-7</c:v>
                </c:pt>
                <c:pt idx="16831">
                  <c:v>1.001029E-6</c:v>
                </c:pt>
                <c:pt idx="16832">
                  <c:v>9.5762779999999999E-7</c:v>
                </c:pt>
                <c:pt idx="16833">
                  <c:v>9.5908500000000007E-7</c:v>
                </c:pt>
                <c:pt idx="16834">
                  <c:v>9.6054200000000005E-7</c:v>
                </c:pt>
                <c:pt idx="16835">
                  <c:v>9.619989000000001E-7</c:v>
                </c:pt>
                <c:pt idx="16836">
                  <c:v>9.6345579999999993E-7</c:v>
                </c:pt>
                <c:pt idx="16837">
                  <c:v>9.6491269999999998E-7</c:v>
                </c:pt>
                <c:pt idx="16838">
                  <c:v>9.6636960000000002E-7</c:v>
                </c:pt>
                <c:pt idx="16839">
                  <c:v>9.6782639999999992E-7</c:v>
                </c:pt>
                <c:pt idx="16840">
                  <c:v>9.6928320000000002E-7</c:v>
                </c:pt>
                <c:pt idx="16841">
                  <c:v>9.7073989999999998E-7</c:v>
                </c:pt>
                <c:pt idx="16842">
                  <c:v>9.7219659999999993E-7</c:v>
                </c:pt>
                <c:pt idx="16843">
                  <c:v>9.736533000000001E-7</c:v>
                </c:pt>
                <c:pt idx="16844">
                  <c:v>9.7510979999999996E-7</c:v>
                </c:pt>
                <c:pt idx="16845">
                  <c:v>9.7656630000000004E-7</c:v>
                </c:pt>
                <c:pt idx="16846">
                  <c:v>9.7802269999999997E-7</c:v>
                </c:pt>
                <c:pt idx="16847">
                  <c:v>9.7947899999999995E-7</c:v>
                </c:pt>
                <c:pt idx="16848">
                  <c:v>9.8093510000000006E-7</c:v>
                </c:pt>
                <c:pt idx="16849">
                  <c:v>9.8239110000000002E-7</c:v>
                </c:pt>
                <c:pt idx="16850">
                  <c:v>9.8384700000000004E-7</c:v>
                </c:pt>
                <c:pt idx="16851">
                  <c:v>9.8530260000000002E-7</c:v>
                </c:pt>
                <c:pt idx="16852">
                  <c:v>9.8675810000000007E-7</c:v>
                </c:pt>
                <c:pt idx="16853">
                  <c:v>9.8821330000000009E-7</c:v>
                </c:pt>
                <c:pt idx="16854">
                  <c:v>9.8966830000000002E-7</c:v>
                </c:pt>
                <c:pt idx="16855">
                  <c:v>9.9112320000000001E-7</c:v>
                </c:pt>
                <c:pt idx="16856">
                  <c:v>9.9257770000000003E-7</c:v>
                </c:pt>
                <c:pt idx="16857">
                  <c:v>9.940320999999999E-7</c:v>
                </c:pt>
                <c:pt idx="16858">
                  <c:v>9.9548610000000002E-7</c:v>
                </c:pt>
                <c:pt idx="16859">
                  <c:v>9.9693990000000004E-7</c:v>
                </c:pt>
                <c:pt idx="16860">
                  <c:v>9.9839349999999997E-7</c:v>
                </c:pt>
                <c:pt idx="16861">
                  <c:v>9.9984669999999994E-7</c:v>
                </c:pt>
                <c:pt idx="16862">
                  <c:v>1.0013000000000001E-6</c:v>
                </c:pt>
                <c:pt idx="16863">
                  <c:v>9.5785059999999992E-7</c:v>
                </c:pt>
                <c:pt idx="16864">
                  <c:v>9.5930080000000001E-7</c:v>
                </c:pt>
                <c:pt idx="16865">
                  <c:v>9.6075089999999995E-7</c:v>
                </c:pt>
                <c:pt idx="16866">
                  <c:v>9.622009999999999E-7</c:v>
                </c:pt>
                <c:pt idx="16867">
                  <c:v>9.636509999999999E-7</c:v>
                </c:pt>
                <c:pt idx="16868">
                  <c:v>9.651009999999999E-7</c:v>
                </c:pt>
                <c:pt idx="16869">
                  <c:v>9.6655089999999997E-7</c:v>
                </c:pt>
                <c:pt idx="16870">
                  <c:v>9.6800089999999997E-7</c:v>
                </c:pt>
                <c:pt idx="16871">
                  <c:v>9.6945080000000003E-7</c:v>
                </c:pt>
                <c:pt idx="16872">
                  <c:v>9.7090059999999994E-7</c:v>
                </c:pt>
                <c:pt idx="16873">
                  <c:v>9.7235040000000007E-7</c:v>
                </c:pt>
                <c:pt idx="16874">
                  <c:v>9.7380019999999998E-7</c:v>
                </c:pt>
                <c:pt idx="16875">
                  <c:v>9.7524989999999996E-7</c:v>
                </c:pt>
                <c:pt idx="16876">
                  <c:v>9.7669949999999999E-7</c:v>
                </c:pt>
                <c:pt idx="16877">
                  <c:v>9.7814900000000009E-7</c:v>
                </c:pt>
                <c:pt idx="16878">
                  <c:v>9.7959840000000003E-7</c:v>
                </c:pt>
                <c:pt idx="16879">
                  <c:v>9.8104770000000003E-7</c:v>
                </c:pt>
                <c:pt idx="16880">
                  <c:v>9.8249679999999995E-7</c:v>
                </c:pt>
                <c:pt idx="16881">
                  <c:v>9.8394569999999999E-7</c:v>
                </c:pt>
                <c:pt idx="16882">
                  <c:v>9.8539450000000008E-7</c:v>
                </c:pt>
                <c:pt idx="16883">
                  <c:v>9.8684310000000009E-7</c:v>
                </c:pt>
                <c:pt idx="16884">
                  <c:v>9.8829150000000001E-7</c:v>
                </c:pt>
                <c:pt idx="16885">
                  <c:v>9.897396000000001E-7</c:v>
                </c:pt>
                <c:pt idx="16886">
                  <c:v>9.9118760000000005E-7</c:v>
                </c:pt>
                <c:pt idx="16887">
                  <c:v>9.9263529999999997E-7</c:v>
                </c:pt>
                <c:pt idx="16888">
                  <c:v>9.9408280000000001E-7</c:v>
                </c:pt>
                <c:pt idx="16889">
                  <c:v>9.9553000000000002E-7</c:v>
                </c:pt>
                <c:pt idx="16890">
                  <c:v>9.969769E-7</c:v>
                </c:pt>
                <c:pt idx="16891">
                  <c:v>9.984236000000001E-7</c:v>
                </c:pt>
                <c:pt idx="16892">
                  <c:v>9.9986999999999997E-7</c:v>
                </c:pt>
                <c:pt idx="16893">
                  <c:v>1.0013160000000001E-6</c:v>
                </c:pt>
                <c:pt idx="16894">
                  <c:v>9.5783239999999997E-7</c:v>
                </c:pt>
                <c:pt idx="16895">
                  <c:v>9.5927570000000002E-7</c:v>
                </c:pt>
                <c:pt idx="16896">
                  <c:v>9.6071889999999992E-7</c:v>
                </c:pt>
                <c:pt idx="16897">
                  <c:v>9.6216200000000009E-7</c:v>
                </c:pt>
                <c:pt idx="16898">
                  <c:v>9.6360519999999999E-7</c:v>
                </c:pt>
                <c:pt idx="16899">
                  <c:v>9.6504829999999995E-7</c:v>
                </c:pt>
                <c:pt idx="16900">
                  <c:v>9.6649139999999991E-7</c:v>
                </c:pt>
                <c:pt idx="16901">
                  <c:v>9.6793439999999993E-7</c:v>
                </c:pt>
                <c:pt idx="16902">
                  <c:v>9.6937750000000011E-7</c:v>
                </c:pt>
                <c:pt idx="16903">
                  <c:v>9.7082039999999998E-7</c:v>
                </c:pt>
                <c:pt idx="16904">
                  <c:v>9.722634E-7</c:v>
                </c:pt>
                <c:pt idx="16905">
                  <c:v>9.7370630000000008E-7</c:v>
                </c:pt>
                <c:pt idx="16906">
                  <c:v>9.7514910000000001E-7</c:v>
                </c:pt>
                <c:pt idx="16907">
                  <c:v>9.765918E-7</c:v>
                </c:pt>
                <c:pt idx="16908">
                  <c:v>9.7803440000000006E-7</c:v>
                </c:pt>
                <c:pt idx="16909">
                  <c:v>9.7947689999999996E-7</c:v>
                </c:pt>
                <c:pt idx="16910">
                  <c:v>9.8091929999999992E-7</c:v>
                </c:pt>
                <c:pt idx="16911">
                  <c:v>9.823615E-7</c:v>
                </c:pt>
                <c:pt idx="16912">
                  <c:v>9.8380359999999994E-7</c:v>
                </c:pt>
                <c:pt idx="16913">
                  <c:v>9.8524549999999999E-7</c:v>
                </c:pt>
                <c:pt idx="16914">
                  <c:v>9.8668719999999996E-7</c:v>
                </c:pt>
                <c:pt idx="16915">
                  <c:v>9.8812870000000004E-7</c:v>
                </c:pt>
                <c:pt idx="16916">
                  <c:v>9.895699000000001E-7</c:v>
                </c:pt>
                <c:pt idx="16917">
                  <c:v>9.9101100000000001E-7</c:v>
                </c:pt>
                <c:pt idx="16918">
                  <c:v>9.9245180000000009E-7</c:v>
                </c:pt>
                <c:pt idx="16919">
                  <c:v>9.9389240000000009E-7</c:v>
                </c:pt>
                <c:pt idx="16920">
                  <c:v>9.9533270000000006E-7</c:v>
                </c:pt>
                <c:pt idx="16921">
                  <c:v>9.9677279999999994E-7</c:v>
                </c:pt>
                <c:pt idx="16922">
                  <c:v>9.982126E-7</c:v>
                </c:pt>
                <c:pt idx="16923">
                  <c:v>9.9965210000000003E-7</c:v>
                </c:pt>
                <c:pt idx="16924">
                  <c:v>1.001091E-6</c:v>
                </c:pt>
                <c:pt idx="16925">
                  <c:v>9.5765100000000008E-7</c:v>
                </c:pt>
                <c:pt idx="16926">
                  <c:v>9.5908740000000009E-7</c:v>
                </c:pt>
                <c:pt idx="16927">
                  <c:v>9.605238000000001E-7</c:v>
                </c:pt>
                <c:pt idx="16928">
                  <c:v>9.6196000000000002E-7</c:v>
                </c:pt>
                <c:pt idx="16929">
                  <c:v>9.6339630000000009E-7</c:v>
                </c:pt>
                <c:pt idx="16930">
                  <c:v>9.6483250000000001E-7</c:v>
                </c:pt>
                <c:pt idx="16931">
                  <c:v>9.6626869999999993E-7</c:v>
                </c:pt>
                <c:pt idx="16932">
                  <c:v>9.6770479999999991E-7</c:v>
                </c:pt>
                <c:pt idx="16933">
                  <c:v>9.691409000000001E-7</c:v>
                </c:pt>
                <c:pt idx="16934">
                  <c:v>9.7057700000000008E-7</c:v>
                </c:pt>
                <c:pt idx="16935">
                  <c:v>9.7201310000000006E-7</c:v>
                </c:pt>
                <c:pt idx="16936">
                  <c:v>9.734491000000001E-7</c:v>
                </c:pt>
                <c:pt idx="16937">
                  <c:v>9.7488499999999998E-7</c:v>
                </c:pt>
                <c:pt idx="16938">
                  <c:v>9.7632079999999993E-7</c:v>
                </c:pt>
                <c:pt idx="16939">
                  <c:v>9.7775649999999994E-7</c:v>
                </c:pt>
                <c:pt idx="16940">
                  <c:v>9.7919210000000002E-7</c:v>
                </c:pt>
                <c:pt idx="16941">
                  <c:v>9.8062759999999994E-7</c:v>
                </c:pt>
                <c:pt idx="16942">
                  <c:v>9.8206299999999992E-7</c:v>
                </c:pt>
                <c:pt idx="16943">
                  <c:v>9.8349810000000008E-7</c:v>
                </c:pt>
                <c:pt idx="16944">
                  <c:v>9.8493310000000009E-7</c:v>
                </c:pt>
                <c:pt idx="16945">
                  <c:v>9.8636790000000002E-7</c:v>
                </c:pt>
                <c:pt idx="16946">
                  <c:v>9.878026E-7</c:v>
                </c:pt>
                <c:pt idx="16947">
                  <c:v>9.8923690000000001E-7</c:v>
                </c:pt>
                <c:pt idx="16948">
                  <c:v>9.9067110000000009E-7</c:v>
                </c:pt>
                <c:pt idx="16949">
                  <c:v>9.9210510000000007E-7</c:v>
                </c:pt>
                <c:pt idx="16950">
                  <c:v>9.9353870000000009E-7</c:v>
                </c:pt>
                <c:pt idx="16951">
                  <c:v>9.9497219999999996E-7</c:v>
                </c:pt>
                <c:pt idx="16952">
                  <c:v>9.9640530000000006E-7</c:v>
                </c:pt>
                <c:pt idx="16953">
                  <c:v>9.9783820000000008E-7</c:v>
                </c:pt>
                <c:pt idx="16954">
                  <c:v>9.9927090000000001E-7</c:v>
                </c:pt>
                <c:pt idx="16955">
                  <c:v>1.0007030000000001E-6</c:v>
                </c:pt>
                <c:pt idx="16956">
                  <c:v>9.5732789999999991E-7</c:v>
                </c:pt>
                <c:pt idx="16957">
                  <c:v>9.5875740000000009E-7</c:v>
                </c:pt>
                <c:pt idx="16958">
                  <c:v>9.601867999999999E-7</c:v>
                </c:pt>
                <c:pt idx="16959">
                  <c:v>9.6161619999999993E-7</c:v>
                </c:pt>
                <c:pt idx="16960">
                  <c:v>9.6304550000000002E-7</c:v>
                </c:pt>
                <c:pt idx="16961">
                  <c:v>9.644747999999999E-7</c:v>
                </c:pt>
                <c:pt idx="16962">
                  <c:v>9.6590409999999998E-7</c:v>
                </c:pt>
                <c:pt idx="16963">
                  <c:v>9.6733340000000007E-7</c:v>
                </c:pt>
                <c:pt idx="16964">
                  <c:v>9.6876260000000001E-7</c:v>
                </c:pt>
                <c:pt idx="16965">
                  <c:v>9.7019179999999995E-7</c:v>
                </c:pt>
                <c:pt idx="16966">
                  <c:v>9.7162089999999994E-7</c:v>
                </c:pt>
                <c:pt idx="16967">
                  <c:v>9.7304999999999994E-7</c:v>
                </c:pt>
                <c:pt idx="16968">
                  <c:v>9.74479E-7</c:v>
                </c:pt>
                <c:pt idx="16969">
                  <c:v>9.7590789999999991E-7</c:v>
                </c:pt>
                <c:pt idx="16970">
                  <c:v>9.7733670000000009E-7</c:v>
                </c:pt>
                <c:pt idx="16971">
                  <c:v>9.7876539999999991E-7</c:v>
                </c:pt>
                <c:pt idx="16972">
                  <c:v>9.80194E-7</c:v>
                </c:pt>
                <c:pt idx="16973">
                  <c:v>9.816224E-7</c:v>
                </c:pt>
                <c:pt idx="16974">
                  <c:v>9.8305070000000006E-7</c:v>
                </c:pt>
                <c:pt idx="16975">
                  <c:v>9.8447880000000003E-7</c:v>
                </c:pt>
                <c:pt idx="16976">
                  <c:v>9.8590669999999991E-7</c:v>
                </c:pt>
                <c:pt idx="16977">
                  <c:v>9.8733439999999991E-7</c:v>
                </c:pt>
                <c:pt idx="16978">
                  <c:v>9.8876190000000003E-7</c:v>
                </c:pt>
                <c:pt idx="16979">
                  <c:v>9.9018920000000006E-7</c:v>
                </c:pt>
                <c:pt idx="16980">
                  <c:v>9.9161620000000007E-7</c:v>
                </c:pt>
                <c:pt idx="16981">
                  <c:v>9.9304299999999998E-7</c:v>
                </c:pt>
                <c:pt idx="16982">
                  <c:v>9.9446950000000008E-7</c:v>
                </c:pt>
                <c:pt idx="16983">
                  <c:v>9.9589580000000008E-7</c:v>
                </c:pt>
                <c:pt idx="16984">
                  <c:v>9.9732169999999991E-7</c:v>
                </c:pt>
                <c:pt idx="16985">
                  <c:v>9.9874740000000006E-7</c:v>
                </c:pt>
                <c:pt idx="16986">
                  <c:v>1.0001730000000001E-6</c:v>
                </c:pt>
                <c:pt idx="16987">
                  <c:v>9.5689630000000002E-7</c:v>
                </c:pt>
                <c:pt idx="16988">
                  <c:v>9.583190000000001E-7</c:v>
                </c:pt>
                <c:pt idx="16989">
                  <c:v>9.5974150000000008E-7</c:v>
                </c:pt>
                <c:pt idx="16990">
                  <c:v>9.6116400000000007E-7</c:v>
                </c:pt>
                <c:pt idx="16991">
                  <c:v>9.6258650000000005E-7</c:v>
                </c:pt>
                <c:pt idx="16992">
                  <c:v>9.640089000000001E-7</c:v>
                </c:pt>
                <c:pt idx="16993">
                  <c:v>9.6543129999999993E-7</c:v>
                </c:pt>
                <c:pt idx="16994">
                  <c:v>9.6685360000000004E-7</c:v>
                </c:pt>
                <c:pt idx="16995">
                  <c:v>9.6827600000000009E-7</c:v>
                </c:pt>
                <c:pt idx="16996">
                  <c:v>9.6969829999999998E-7</c:v>
                </c:pt>
                <c:pt idx="16997">
                  <c:v>9.7112049999999994E-7</c:v>
                </c:pt>
                <c:pt idx="16998">
                  <c:v>9.725427000000001E-7</c:v>
                </c:pt>
                <c:pt idx="16999">
                  <c:v>9.7396479999999991E-7</c:v>
                </c:pt>
                <c:pt idx="17000">
                  <c:v>9.7538679999999999E-7</c:v>
                </c:pt>
                <c:pt idx="17001">
                  <c:v>9.7680869999999991E-7</c:v>
                </c:pt>
                <c:pt idx="17002">
                  <c:v>9.782304999999999E-7</c:v>
                </c:pt>
                <c:pt idx="17003">
                  <c:v>9.7965219999999995E-7</c:v>
                </c:pt>
                <c:pt idx="17004">
                  <c:v>9.8107380000000006E-7</c:v>
                </c:pt>
                <c:pt idx="17005">
                  <c:v>9.8249509999999992E-7</c:v>
                </c:pt>
                <c:pt idx="17006">
                  <c:v>9.8391630000000006E-7</c:v>
                </c:pt>
                <c:pt idx="17007">
                  <c:v>9.853372999999999E-7</c:v>
                </c:pt>
                <c:pt idx="17008">
                  <c:v>9.8675810000000007E-7</c:v>
                </c:pt>
                <c:pt idx="17009">
                  <c:v>9.8817869999999994E-7</c:v>
                </c:pt>
                <c:pt idx="17010">
                  <c:v>9.8959899999999999E-7</c:v>
                </c:pt>
                <c:pt idx="17011">
                  <c:v>9.9101909999999995E-7</c:v>
                </c:pt>
                <c:pt idx="17012">
                  <c:v>9.9243900000000004E-7</c:v>
                </c:pt>
                <c:pt idx="17013">
                  <c:v>9.9385860000000009E-7</c:v>
                </c:pt>
                <c:pt idx="17014">
                  <c:v>9.9527800000000005E-7</c:v>
                </c:pt>
                <c:pt idx="17015">
                  <c:v>9.9669709999999999E-7</c:v>
                </c:pt>
                <c:pt idx="17016">
                  <c:v>9.981159000000001E-7</c:v>
                </c:pt>
                <c:pt idx="17017">
                  <c:v>9.9953439999999998E-7</c:v>
                </c:pt>
                <c:pt idx="17018">
                  <c:v>1.000953E-6</c:v>
                </c:pt>
                <c:pt idx="17019">
                  <c:v>9.5748889999999991E-7</c:v>
                </c:pt>
                <c:pt idx="17020">
                  <c:v>9.5890429999999997E-7</c:v>
                </c:pt>
                <c:pt idx="17021">
                  <c:v>9.603196000000001E-7</c:v>
                </c:pt>
                <c:pt idx="17022">
                  <c:v>9.6173490000000001E-7</c:v>
                </c:pt>
                <c:pt idx="17023">
                  <c:v>9.6315019999999992E-7</c:v>
                </c:pt>
                <c:pt idx="17024">
                  <c:v>9.645653999999999E-7</c:v>
                </c:pt>
                <c:pt idx="17025">
                  <c:v>9.6598060000000008E-7</c:v>
                </c:pt>
                <c:pt idx="17026">
                  <c:v>9.6739569999999991E-7</c:v>
                </c:pt>
                <c:pt idx="17027">
                  <c:v>9.6881079999999994E-7</c:v>
                </c:pt>
                <c:pt idx="17028">
                  <c:v>9.7022589999999998E-7</c:v>
                </c:pt>
                <c:pt idx="17029">
                  <c:v>9.7164100000000001E-7</c:v>
                </c:pt>
                <c:pt idx="17030">
                  <c:v>9.7305589999999996E-7</c:v>
                </c:pt>
                <c:pt idx="17031">
                  <c:v>9.744707999999999E-7</c:v>
                </c:pt>
                <c:pt idx="17032">
                  <c:v>9.7588559999999991E-7</c:v>
                </c:pt>
                <c:pt idx="17033">
                  <c:v>9.7730039999999991E-7</c:v>
                </c:pt>
                <c:pt idx="17034">
                  <c:v>9.7871500000000004E-7</c:v>
                </c:pt>
                <c:pt idx="17035">
                  <c:v>9.8012940000000008E-7</c:v>
                </c:pt>
                <c:pt idx="17036">
                  <c:v>9.815437999999999E-7</c:v>
                </c:pt>
                <c:pt idx="17037">
                  <c:v>9.8295789999999991E-7</c:v>
                </c:pt>
                <c:pt idx="17038">
                  <c:v>9.8437189999999998E-7</c:v>
                </c:pt>
                <c:pt idx="17039">
                  <c:v>9.8578569999999995E-7</c:v>
                </c:pt>
                <c:pt idx="17040">
                  <c:v>9.8719930000000005E-7</c:v>
                </c:pt>
                <c:pt idx="17041">
                  <c:v>9.8861270000000006E-7</c:v>
                </c:pt>
                <c:pt idx="17042">
                  <c:v>9.9002589999999998E-7</c:v>
                </c:pt>
                <c:pt idx="17043">
                  <c:v>9.9143880000000008E-7</c:v>
                </c:pt>
                <c:pt idx="17044">
                  <c:v>9.9285150000000009E-7</c:v>
                </c:pt>
                <c:pt idx="17045">
                  <c:v>9.9426400000000002E-7</c:v>
                </c:pt>
                <c:pt idx="17046">
                  <c:v>9.9567609999999997E-7</c:v>
                </c:pt>
                <c:pt idx="17047">
                  <c:v>9.9708809999999998E-7</c:v>
                </c:pt>
                <c:pt idx="17048">
                  <c:v>9.9849970000000002E-7</c:v>
                </c:pt>
                <c:pt idx="17049">
                  <c:v>9.9991100000000004E-7</c:v>
                </c:pt>
                <c:pt idx="17050">
                  <c:v>1.001322E-6</c:v>
                </c:pt>
                <c:pt idx="17051">
                  <c:v>9.5781760000000007E-7</c:v>
                </c:pt>
                <c:pt idx="17052">
                  <c:v>9.592259E-7</c:v>
                </c:pt>
                <c:pt idx="17053">
                  <c:v>9.6063419999999993E-7</c:v>
                </c:pt>
                <c:pt idx="17054">
                  <c:v>9.6204229999999998E-7</c:v>
                </c:pt>
                <c:pt idx="17055">
                  <c:v>9.6345049999999998E-7</c:v>
                </c:pt>
                <c:pt idx="17056">
                  <c:v>9.6485860000000003E-7</c:v>
                </c:pt>
                <c:pt idx="17057">
                  <c:v>9.6626670000000008E-7</c:v>
                </c:pt>
                <c:pt idx="17058">
                  <c:v>9.6767469999999998E-7</c:v>
                </c:pt>
                <c:pt idx="17059">
                  <c:v>9.6908280000000004E-7</c:v>
                </c:pt>
                <c:pt idx="17060">
                  <c:v>9.704907E-7</c:v>
                </c:pt>
                <c:pt idx="17061">
                  <c:v>9.718986999999999E-7</c:v>
                </c:pt>
                <c:pt idx="17062">
                  <c:v>9.7330660000000008E-7</c:v>
                </c:pt>
                <c:pt idx="17063">
                  <c:v>9.747144000000001E-7</c:v>
                </c:pt>
                <c:pt idx="17064">
                  <c:v>9.7612209999999998E-7</c:v>
                </c:pt>
                <c:pt idx="17065">
                  <c:v>9.7752980000000006E-7</c:v>
                </c:pt>
                <c:pt idx="17066">
                  <c:v>9.7893730000000006E-7</c:v>
                </c:pt>
                <c:pt idx="17067">
                  <c:v>9.803446999999999E-7</c:v>
                </c:pt>
                <c:pt idx="17068">
                  <c:v>9.8175190000000008E-7</c:v>
                </c:pt>
                <c:pt idx="17069">
                  <c:v>9.831590000000001E-7</c:v>
                </c:pt>
                <c:pt idx="17070">
                  <c:v>9.8456599999999998E-7</c:v>
                </c:pt>
                <c:pt idx="17071">
                  <c:v>9.8597270000000003E-7</c:v>
                </c:pt>
                <c:pt idx="17072">
                  <c:v>9.873792E-7</c:v>
                </c:pt>
                <c:pt idx="17073">
                  <c:v>9.8878560000000003E-7</c:v>
                </c:pt>
                <c:pt idx="17074">
                  <c:v>9.9019170000000003E-7</c:v>
                </c:pt>
                <c:pt idx="17075">
                  <c:v>9.915975E-7</c:v>
                </c:pt>
                <c:pt idx="17076">
                  <c:v>9.9300310000000009E-7</c:v>
                </c:pt>
                <c:pt idx="17077">
                  <c:v>9.9440850000000009E-7</c:v>
                </c:pt>
                <c:pt idx="17078">
                  <c:v>9.9581360000000006E-7</c:v>
                </c:pt>
                <c:pt idx="17079">
                  <c:v>9.9721849999999994E-7</c:v>
                </c:pt>
                <c:pt idx="17080">
                  <c:v>9.9862300000000006E-7</c:v>
                </c:pt>
                <c:pt idx="17081">
                  <c:v>1.0000270000000001E-6</c:v>
                </c:pt>
                <c:pt idx="17082">
                  <c:v>9.5672580000000008E-7</c:v>
                </c:pt>
                <c:pt idx="17083">
                  <c:v>9.5812719999999997E-7</c:v>
                </c:pt>
                <c:pt idx="17084">
                  <c:v>9.5952860000000007E-7</c:v>
                </c:pt>
                <c:pt idx="17085">
                  <c:v>9.6092990000000002E-7</c:v>
                </c:pt>
                <c:pt idx="17086">
                  <c:v>9.6233119999999997E-7</c:v>
                </c:pt>
                <c:pt idx="17087">
                  <c:v>9.6373239999999999E-7</c:v>
                </c:pt>
                <c:pt idx="17088">
                  <c:v>9.651336E-7</c:v>
                </c:pt>
                <c:pt idx="17089">
                  <c:v>9.6653480000000001E-7</c:v>
                </c:pt>
                <c:pt idx="17090">
                  <c:v>9.6793600000000002E-7</c:v>
                </c:pt>
                <c:pt idx="17091">
                  <c:v>9.6933710000000009E-7</c:v>
                </c:pt>
                <c:pt idx="17092">
                  <c:v>9.7073810000000001E-7</c:v>
                </c:pt>
                <c:pt idx="17093">
                  <c:v>9.7213909999999993E-7</c:v>
                </c:pt>
                <c:pt idx="17094">
                  <c:v>9.7354010000000007E-7</c:v>
                </c:pt>
                <c:pt idx="17095">
                  <c:v>9.749408999999999E-7</c:v>
                </c:pt>
                <c:pt idx="17096">
                  <c:v>9.7634169999999994E-7</c:v>
                </c:pt>
                <c:pt idx="17097">
                  <c:v>9.777423000000001E-7</c:v>
                </c:pt>
                <c:pt idx="17098">
                  <c:v>9.791427999999999E-7</c:v>
                </c:pt>
                <c:pt idx="17099">
                  <c:v>9.8054319999999998E-7</c:v>
                </c:pt>
                <c:pt idx="17100">
                  <c:v>9.8194339999999996E-7</c:v>
                </c:pt>
                <c:pt idx="17101">
                  <c:v>9.8334350000000001E-7</c:v>
                </c:pt>
                <c:pt idx="17102">
                  <c:v>9.8474330000000002E-7</c:v>
                </c:pt>
                <c:pt idx="17103">
                  <c:v>9.861430000000001E-7</c:v>
                </c:pt>
                <c:pt idx="17104">
                  <c:v>9.8754239999999993E-7</c:v>
                </c:pt>
                <c:pt idx="17105">
                  <c:v>9.889416000000001E-7</c:v>
                </c:pt>
                <c:pt idx="17106">
                  <c:v>9.9034059999999997E-7</c:v>
                </c:pt>
                <c:pt idx="17107">
                  <c:v>9.9173930000000001E-7</c:v>
                </c:pt>
                <c:pt idx="17108">
                  <c:v>9.9313779999999997E-7</c:v>
                </c:pt>
                <c:pt idx="17109">
                  <c:v>9.945359999999999E-7</c:v>
                </c:pt>
                <c:pt idx="17110">
                  <c:v>9.9593399999999995E-7</c:v>
                </c:pt>
                <c:pt idx="17111">
                  <c:v>9.9733169999999997E-7</c:v>
                </c:pt>
                <c:pt idx="17112">
                  <c:v>9.9872909999999996E-7</c:v>
                </c:pt>
                <c:pt idx="17113">
                  <c:v>1.000126E-6</c:v>
                </c:pt>
                <c:pt idx="17114">
                  <c:v>9.5678830000000001E-7</c:v>
                </c:pt>
                <c:pt idx="17115">
                  <c:v>9.5818250000000004E-7</c:v>
                </c:pt>
                <c:pt idx="17116">
                  <c:v>9.5957670000000007E-7</c:v>
                </c:pt>
                <c:pt idx="17117">
                  <c:v>9.609709000000001E-7</c:v>
                </c:pt>
                <c:pt idx="17118">
                  <c:v>9.6236499999999998E-7</c:v>
                </c:pt>
                <c:pt idx="17119">
                  <c:v>9.6375910000000007E-7</c:v>
                </c:pt>
                <c:pt idx="17120">
                  <c:v>9.6515310000000001E-7</c:v>
                </c:pt>
                <c:pt idx="17121">
                  <c:v>9.6654709999999995E-7</c:v>
                </c:pt>
                <c:pt idx="17122">
                  <c:v>9.679411000000001E-7</c:v>
                </c:pt>
                <c:pt idx="17123">
                  <c:v>9.693350000000001E-7</c:v>
                </c:pt>
                <c:pt idx="17124">
                  <c:v>9.707289000000001E-7</c:v>
                </c:pt>
                <c:pt idx="17125">
                  <c:v>9.7212269999999995E-7</c:v>
                </c:pt>
                <c:pt idx="17126">
                  <c:v>9.7351650000000001E-7</c:v>
                </c:pt>
                <c:pt idx="17127">
                  <c:v>9.7491009999999998E-7</c:v>
                </c:pt>
                <c:pt idx="17128">
                  <c:v>9.7630369999999995E-7</c:v>
                </c:pt>
                <c:pt idx="17129">
                  <c:v>9.7769719999999998E-7</c:v>
                </c:pt>
                <c:pt idx="17130">
                  <c:v>9.7909049999999992E-7</c:v>
                </c:pt>
                <c:pt idx="17131">
                  <c:v>9.8048359999999999E-7</c:v>
                </c:pt>
                <c:pt idx="17132">
                  <c:v>9.8187670000000005E-7</c:v>
                </c:pt>
                <c:pt idx="17133">
                  <c:v>9.8326950000000008E-7</c:v>
                </c:pt>
                <c:pt idx="17134">
                  <c:v>9.8466219999999996E-7</c:v>
                </c:pt>
                <c:pt idx="17135">
                  <c:v>9.8605460000000003E-7</c:v>
                </c:pt>
                <c:pt idx="17136">
                  <c:v>9.8744689999999994E-7</c:v>
                </c:pt>
                <c:pt idx="17137">
                  <c:v>9.8883890000000004E-7</c:v>
                </c:pt>
                <c:pt idx="17138">
                  <c:v>9.9023070000000004E-7</c:v>
                </c:pt>
                <c:pt idx="17139">
                  <c:v>9.9162220000000002E-7</c:v>
                </c:pt>
                <c:pt idx="17140">
                  <c:v>9.9301349999999991E-7</c:v>
                </c:pt>
                <c:pt idx="17141">
                  <c:v>9.9440449999999998E-7</c:v>
                </c:pt>
                <c:pt idx="17142">
                  <c:v>9.9579529999999995E-7</c:v>
                </c:pt>
                <c:pt idx="17143">
                  <c:v>9.971857999999999E-7</c:v>
                </c:pt>
                <c:pt idx="17144">
                  <c:v>9.9857600000000003E-7</c:v>
                </c:pt>
                <c:pt idx="17145">
                  <c:v>9.9996600000000008E-7</c:v>
                </c:pt>
                <c:pt idx="17146">
                  <c:v>1.0013559999999999E-6</c:v>
                </c:pt>
                <c:pt idx="17147">
                  <c:v>9.5777300000000006E-7</c:v>
                </c:pt>
                <c:pt idx="17148">
                  <c:v>9.5915990000000008E-7</c:v>
                </c:pt>
                <c:pt idx="17149">
                  <c:v>9.6054660000000001E-7</c:v>
                </c:pt>
                <c:pt idx="17150">
                  <c:v>9.6193329999999994E-7</c:v>
                </c:pt>
                <c:pt idx="17151">
                  <c:v>9.6332000000000008E-7</c:v>
                </c:pt>
                <c:pt idx="17152">
                  <c:v>9.6470660000000007E-7</c:v>
                </c:pt>
                <c:pt idx="17153">
                  <c:v>9.6609320000000006E-7</c:v>
                </c:pt>
                <c:pt idx="17154">
                  <c:v>9.6747980000000005E-7</c:v>
                </c:pt>
                <c:pt idx="17155">
                  <c:v>9.688663000000001E-7</c:v>
                </c:pt>
                <c:pt idx="17156">
                  <c:v>9.7025279999999994E-7</c:v>
                </c:pt>
                <c:pt idx="17157">
                  <c:v>9.7163920000000005E-7</c:v>
                </c:pt>
                <c:pt idx="17158">
                  <c:v>9.7302559999999995E-7</c:v>
                </c:pt>
                <c:pt idx="17159">
                  <c:v>9.7441189999999991E-7</c:v>
                </c:pt>
                <c:pt idx="17160">
                  <c:v>9.7579820000000008E-7</c:v>
                </c:pt>
                <c:pt idx="17161">
                  <c:v>9.7718429999999995E-7</c:v>
                </c:pt>
                <c:pt idx="17162">
                  <c:v>9.7857040000000003E-7</c:v>
                </c:pt>
                <c:pt idx="17163">
                  <c:v>9.7995630000000002E-7</c:v>
                </c:pt>
                <c:pt idx="17164">
                  <c:v>9.8134199999999992E-7</c:v>
                </c:pt>
                <c:pt idx="17165">
                  <c:v>9.8272760000000009E-7</c:v>
                </c:pt>
                <c:pt idx="17166">
                  <c:v>9.8411309999999991E-7</c:v>
                </c:pt>
                <c:pt idx="17167">
                  <c:v>9.854982999999999E-7</c:v>
                </c:pt>
                <c:pt idx="17168">
                  <c:v>9.8688339999999995E-7</c:v>
                </c:pt>
                <c:pt idx="17169">
                  <c:v>9.8826819999999998E-7</c:v>
                </c:pt>
                <c:pt idx="17170">
                  <c:v>9.8965279999999991E-7</c:v>
                </c:pt>
                <c:pt idx="17171">
                  <c:v>9.9103719999999997E-7</c:v>
                </c:pt>
                <c:pt idx="17172">
                  <c:v>9.9242139999999993E-7</c:v>
                </c:pt>
                <c:pt idx="17173">
                  <c:v>9.9380530000000008E-7</c:v>
                </c:pt>
                <c:pt idx="17174">
                  <c:v>9.9518899999999993E-7</c:v>
                </c:pt>
                <c:pt idx="17175">
                  <c:v>9.9657230000000001E-7</c:v>
                </c:pt>
                <c:pt idx="17176">
                  <c:v>9.9795549999999995E-7</c:v>
                </c:pt>
                <c:pt idx="17177">
                  <c:v>9.9933829999999992E-7</c:v>
                </c:pt>
                <c:pt idx="17178">
                  <c:v>1.000721E-6</c:v>
                </c:pt>
                <c:pt idx="17179">
                  <c:v>9.5726899999999991E-7</c:v>
                </c:pt>
                <c:pt idx="17180">
                  <c:v>9.5864870000000007E-7</c:v>
                </c:pt>
                <c:pt idx="17181">
                  <c:v>9.6002840000000002E-7</c:v>
                </c:pt>
                <c:pt idx="17182">
                  <c:v>9.6140809999999997E-7</c:v>
                </c:pt>
                <c:pt idx="17183">
                  <c:v>9.6278769999999998E-7</c:v>
                </c:pt>
                <c:pt idx="17184">
                  <c:v>9.6416720000000004E-7</c:v>
                </c:pt>
                <c:pt idx="17185">
                  <c:v>9.655466999999999E-7</c:v>
                </c:pt>
                <c:pt idx="17186">
                  <c:v>9.6692619999999997E-7</c:v>
                </c:pt>
                <c:pt idx="17187">
                  <c:v>9.6830570000000004E-7</c:v>
                </c:pt>
                <c:pt idx="17188">
                  <c:v>9.6968509999999996E-7</c:v>
                </c:pt>
                <c:pt idx="17189">
                  <c:v>9.7106450000000009E-7</c:v>
                </c:pt>
                <c:pt idx="17190">
                  <c:v>9.7244380000000006E-7</c:v>
                </c:pt>
                <c:pt idx="17191">
                  <c:v>9.7382310000000004E-7</c:v>
                </c:pt>
                <c:pt idx="17192">
                  <c:v>9.7520219999999993E-7</c:v>
                </c:pt>
                <c:pt idx="17193">
                  <c:v>9.7658130000000003E-7</c:v>
                </c:pt>
                <c:pt idx="17194">
                  <c:v>9.7796020000000004E-7</c:v>
                </c:pt>
                <c:pt idx="17195">
                  <c:v>9.7933910000000005E-7</c:v>
                </c:pt>
                <c:pt idx="17196">
                  <c:v>9.8071779999999997E-7</c:v>
                </c:pt>
                <c:pt idx="17197">
                  <c:v>9.8209630000000001E-7</c:v>
                </c:pt>
                <c:pt idx="17198">
                  <c:v>9.8347459999999996E-7</c:v>
                </c:pt>
                <c:pt idx="17199">
                  <c:v>9.8485279999999997E-7</c:v>
                </c:pt>
                <c:pt idx="17200">
                  <c:v>9.862307999999999E-7</c:v>
                </c:pt>
                <c:pt idx="17201">
                  <c:v>9.8760859999999994E-7</c:v>
                </c:pt>
                <c:pt idx="17202">
                  <c:v>9.8898609999999995E-7</c:v>
                </c:pt>
                <c:pt idx="17203">
                  <c:v>9.9036340000000009E-7</c:v>
                </c:pt>
                <c:pt idx="17204">
                  <c:v>9.9174049999999992E-7</c:v>
                </c:pt>
                <c:pt idx="17205">
                  <c:v>9.9311729999999994E-7</c:v>
                </c:pt>
                <c:pt idx="17206">
                  <c:v>9.9449390000000007E-7</c:v>
                </c:pt>
                <c:pt idx="17207">
                  <c:v>9.9587010000000003E-7</c:v>
                </c:pt>
                <c:pt idx="17208">
                  <c:v>9.9724620000000005E-7</c:v>
                </c:pt>
                <c:pt idx="17209">
                  <c:v>9.9862190000000009E-7</c:v>
                </c:pt>
                <c:pt idx="17210">
                  <c:v>9.999972999999999E-7</c:v>
                </c:pt>
                <c:pt idx="17211">
                  <c:v>1.0013719999999999E-6</c:v>
                </c:pt>
                <c:pt idx="17212">
                  <c:v>9.5774139999999999E-7</c:v>
                </c:pt>
                <c:pt idx="17213">
                  <c:v>9.5911379999999993E-7</c:v>
                </c:pt>
                <c:pt idx="17214">
                  <c:v>9.6048609999999993E-7</c:v>
                </c:pt>
                <c:pt idx="17215">
                  <c:v>9.6185820000000005E-7</c:v>
                </c:pt>
                <c:pt idx="17216">
                  <c:v>9.632304000000001E-7</c:v>
                </c:pt>
                <c:pt idx="17217">
                  <c:v>9.6460250000000001E-7</c:v>
                </c:pt>
                <c:pt idx="17218">
                  <c:v>9.6597459999999992E-7</c:v>
                </c:pt>
                <c:pt idx="17219">
                  <c:v>9.673466000000001E-7</c:v>
                </c:pt>
                <c:pt idx="17220">
                  <c:v>9.6871860000000006E-7</c:v>
                </c:pt>
                <c:pt idx="17221">
                  <c:v>9.7009050000000009E-7</c:v>
                </c:pt>
                <c:pt idx="17222">
                  <c:v>9.7146239999999991E-7</c:v>
                </c:pt>
                <c:pt idx="17223">
                  <c:v>9.7283429999999994E-7</c:v>
                </c:pt>
                <c:pt idx="17224">
                  <c:v>9.7420600000000009E-7</c:v>
                </c:pt>
                <c:pt idx="17225">
                  <c:v>9.7557770000000003E-7</c:v>
                </c:pt>
                <c:pt idx="17226">
                  <c:v>9.7694930000000002E-7</c:v>
                </c:pt>
                <c:pt idx="17227">
                  <c:v>9.7832080000000008E-7</c:v>
                </c:pt>
                <c:pt idx="17228">
                  <c:v>9.7969219999999999E-7</c:v>
                </c:pt>
                <c:pt idx="17229">
                  <c:v>9.8106340000000002E-7</c:v>
                </c:pt>
                <c:pt idx="17230">
                  <c:v>9.824344999999999E-7</c:v>
                </c:pt>
                <c:pt idx="17231">
                  <c:v>9.838053999999999E-7</c:v>
                </c:pt>
                <c:pt idx="17232">
                  <c:v>9.8517610000000003E-7</c:v>
                </c:pt>
                <c:pt idx="17233">
                  <c:v>9.8654660000000006E-7</c:v>
                </c:pt>
                <c:pt idx="17234">
                  <c:v>9.879169E-7</c:v>
                </c:pt>
                <c:pt idx="17235">
                  <c:v>9.8928700000000006E-7</c:v>
                </c:pt>
                <c:pt idx="17236">
                  <c:v>9.906568000000001E-7</c:v>
                </c:pt>
                <c:pt idx="17237">
                  <c:v>9.9202640000000004E-7</c:v>
                </c:pt>
                <c:pt idx="17238">
                  <c:v>9.9339580000000011E-7</c:v>
                </c:pt>
                <c:pt idx="17239">
                  <c:v>9.9476489999999993E-7</c:v>
                </c:pt>
                <c:pt idx="17240">
                  <c:v>9.9613369999999994E-7</c:v>
                </c:pt>
                <c:pt idx="17241">
                  <c:v>9.9750230000000006E-7</c:v>
                </c:pt>
                <c:pt idx="17242">
                  <c:v>9.9887050000000001E-7</c:v>
                </c:pt>
                <c:pt idx="17243">
                  <c:v>1.000239E-6</c:v>
                </c:pt>
                <c:pt idx="17244">
                  <c:v>9.5690490000000009E-7</c:v>
                </c:pt>
                <c:pt idx="17245">
                  <c:v>9.582701999999999E-7</c:v>
                </c:pt>
                <c:pt idx="17246">
                  <c:v>9.5963530000000003E-7</c:v>
                </c:pt>
                <c:pt idx="17247">
                  <c:v>9.610004999999999E-7</c:v>
                </c:pt>
                <c:pt idx="17248">
                  <c:v>9.6236560000000003E-7</c:v>
                </c:pt>
                <c:pt idx="17249">
                  <c:v>9.6373060000000002E-7</c:v>
                </c:pt>
                <c:pt idx="17250">
                  <c:v>9.6509560000000001E-7</c:v>
                </c:pt>
                <c:pt idx="17251">
                  <c:v>9.6646059999999999E-7</c:v>
                </c:pt>
                <c:pt idx="17252">
                  <c:v>9.6782559999999998E-7</c:v>
                </c:pt>
                <c:pt idx="17253">
                  <c:v>9.6919050000000003E-7</c:v>
                </c:pt>
                <c:pt idx="17254">
                  <c:v>9.7055540000000007E-7</c:v>
                </c:pt>
                <c:pt idx="17255">
                  <c:v>9.7192019999999997E-7</c:v>
                </c:pt>
                <c:pt idx="17256">
                  <c:v>9.7328489999999992E-7</c:v>
                </c:pt>
                <c:pt idx="17257">
                  <c:v>9.7464960000000009E-7</c:v>
                </c:pt>
                <c:pt idx="17258">
                  <c:v>9.7601409999999996E-7</c:v>
                </c:pt>
                <c:pt idx="17259">
                  <c:v>9.7737860000000004E-7</c:v>
                </c:pt>
                <c:pt idx="17260">
                  <c:v>9.7874290000000003E-7</c:v>
                </c:pt>
                <c:pt idx="17261">
                  <c:v>9.8010699999999992E-7</c:v>
                </c:pt>
                <c:pt idx="17262">
                  <c:v>9.8147100000000009E-7</c:v>
                </c:pt>
                <c:pt idx="17263">
                  <c:v>9.828348999999999E-7</c:v>
                </c:pt>
                <c:pt idx="17264">
                  <c:v>9.841985000000001E-7</c:v>
                </c:pt>
                <c:pt idx="17265">
                  <c:v>9.8556199999999994E-7</c:v>
                </c:pt>
                <c:pt idx="17266">
                  <c:v>9.8692519999999996E-7</c:v>
                </c:pt>
                <c:pt idx="17267">
                  <c:v>9.8828820000000011E-7</c:v>
                </c:pt>
                <c:pt idx="17268">
                  <c:v>9.8965099999999995E-7</c:v>
                </c:pt>
                <c:pt idx="17269">
                  <c:v>9.9101349999999997E-7</c:v>
                </c:pt>
                <c:pt idx="17270">
                  <c:v>9.923757999999999E-7</c:v>
                </c:pt>
                <c:pt idx="17271">
                  <c:v>9.9373780000000002E-7</c:v>
                </c:pt>
                <c:pt idx="17272">
                  <c:v>9.9509960000000004E-7</c:v>
                </c:pt>
                <c:pt idx="17273">
                  <c:v>9.964610000000001E-7</c:v>
                </c:pt>
                <c:pt idx="17274">
                  <c:v>9.9782220000000006E-7</c:v>
                </c:pt>
                <c:pt idx="17275">
                  <c:v>9.9918319999999994E-7</c:v>
                </c:pt>
                <c:pt idx="17276">
                  <c:v>1.0005439999999999E-6</c:v>
                </c:pt>
                <c:pt idx="17277">
                  <c:v>9.5706250000000004E-7</c:v>
                </c:pt>
                <c:pt idx="17278">
                  <c:v>9.5842029999999995E-7</c:v>
                </c:pt>
                <c:pt idx="17279">
                  <c:v>9.5977799999999993E-7</c:v>
                </c:pt>
                <c:pt idx="17280">
                  <c:v>9.611356999999999E-7</c:v>
                </c:pt>
                <c:pt idx="17281">
                  <c:v>9.6249329999999994E-7</c:v>
                </c:pt>
                <c:pt idx="17282">
                  <c:v>9.6385089999999997E-7</c:v>
                </c:pt>
                <c:pt idx="17283">
                  <c:v>9.6520840000000007E-7</c:v>
                </c:pt>
                <c:pt idx="17284">
                  <c:v>9.6656589999999996E-7</c:v>
                </c:pt>
                <c:pt idx="17285">
                  <c:v>9.6792340000000005E-7</c:v>
                </c:pt>
                <c:pt idx="17286">
                  <c:v>9.692808E-7</c:v>
                </c:pt>
                <c:pt idx="17287">
                  <c:v>9.7063819999999994E-7</c:v>
                </c:pt>
                <c:pt idx="17288">
                  <c:v>9.7199549999999995E-7</c:v>
                </c:pt>
                <c:pt idx="17289">
                  <c:v>9.7335270000000002E-7</c:v>
                </c:pt>
                <c:pt idx="17290">
                  <c:v>9.7470990000000008E-7</c:v>
                </c:pt>
                <c:pt idx="17291">
                  <c:v>9.7606690000000006E-7</c:v>
                </c:pt>
                <c:pt idx="17292">
                  <c:v>9.7742390000000004E-7</c:v>
                </c:pt>
                <c:pt idx="17293">
                  <c:v>9.7878069999999993E-7</c:v>
                </c:pt>
                <c:pt idx="17294">
                  <c:v>9.8013740000000008E-7</c:v>
                </c:pt>
                <c:pt idx="17295">
                  <c:v>9.8149389999999994E-7</c:v>
                </c:pt>
                <c:pt idx="17296">
                  <c:v>9.8285019999999992E-7</c:v>
                </c:pt>
                <c:pt idx="17297">
                  <c:v>9.8420639999999996E-7</c:v>
                </c:pt>
                <c:pt idx="17298">
                  <c:v>9.8556229999999997E-7</c:v>
                </c:pt>
                <c:pt idx="17299">
                  <c:v>9.869180000000001E-7</c:v>
                </c:pt>
                <c:pt idx="17300">
                  <c:v>9.8827349999999993E-7</c:v>
                </c:pt>
                <c:pt idx="17301">
                  <c:v>9.896288000000001E-7</c:v>
                </c:pt>
                <c:pt idx="17302">
                  <c:v>9.9098389999999996E-7</c:v>
                </c:pt>
                <c:pt idx="17303">
                  <c:v>9.9233860000000006E-7</c:v>
                </c:pt>
                <c:pt idx="17304">
                  <c:v>9.9369320000000001E-7</c:v>
                </c:pt>
                <c:pt idx="17305">
                  <c:v>9.950474E-7</c:v>
                </c:pt>
                <c:pt idx="17306">
                  <c:v>9.964014000000001E-7</c:v>
                </c:pt>
                <c:pt idx="17307">
                  <c:v>9.9775509999999997E-7</c:v>
                </c:pt>
                <c:pt idx="17308">
                  <c:v>9.9910850000000002E-7</c:v>
                </c:pt>
                <c:pt idx="17309">
                  <c:v>1.000462E-6</c:v>
                </c:pt>
                <c:pt idx="17310">
                  <c:v>9.5701629999999995E-7</c:v>
                </c:pt>
                <c:pt idx="17311">
                  <c:v>9.5836669999999991E-7</c:v>
                </c:pt>
                <c:pt idx="17312">
                  <c:v>9.5971699999999994E-7</c:v>
                </c:pt>
                <c:pt idx="17313">
                  <c:v>9.6106729999999996E-7</c:v>
                </c:pt>
                <c:pt idx="17314">
                  <c:v>9.6241750000000005E-7</c:v>
                </c:pt>
                <c:pt idx="17315">
                  <c:v>9.6376759999999998E-7</c:v>
                </c:pt>
                <c:pt idx="17316">
                  <c:v>9.6511780000000007E-7</c:v>
                </c:pt>
                <c:pt idx="17317">
                  <c:v>9.6646780000000006E-7</c:v>
                </c:pt>
                <c:pt idx="17318">
                  <c:v>9.678179E-7</c:v>
                </c:pt>
                <c:pt idx="17319">
                  <c:v>9.6916789999999999E-7</c:v>
                </c:pt>
                <c:pt idx="17320">
                  <c:v>9.7051789999999999E-7</c:v>
                </c:pt>
                <c:pt idx="17321">
                  <c:v>9.7186780000000005E-7</c:v>
                </c:pt>
                <c:pt idx="17322">
                  <c:v>9.7321759999999995E-7</c:v>
                </c:pt>
                <c:pt idx="17323">
                  <c:v>9.7456729999999992E-7</c:v>
                </c:pt>
                <c:pt idx="17324">
                  <c:v>9.759170000000001E-7</c:v>
                </c:pt>
                <c:pt idx="17325">
                  <c:v>9.7726649999999997E-7</c:v>
                </c:pt>
                <c:pt idx="17326">
                  <c:v>9.7861589999999991E-7</c:v>
                </c:pt>
                <c:pt idx="17327">
                  <c:v>9.7996519999999991E-7</c:v>
                </c:pt>
                <c:pt idx="17328">
                  <c:v>9.8131430000000002E-7</c:v>
                </c:pt>
                <c:pt idx="17329">
                  <c:v>9.8266320000000005E-7</c:v>
                </c:pt>
                <c:pt idx="17330">
                  <c:v>9.8401189999999999E-7</c:v>
                </c:pt>
                <c:pt idx="17331">
                  <c:v>9.8536049999999999E-7</c:v>
                </c:pt>
                <c:pt idx="17332">
                  <c:v>9.8670879999999996E-7</c:v>
                </c:pt>
                <c:pt idx="17333">
                  <c:v>9.8805690000000005E-7</c:v>
                </c:pt>
                <c:pt idx="17334">
                  <c:v>9.8940480000000005E-7</c:v>
                </c:pt>
                <c:pt idx="17335">
                  <c:v>9.9075249999999996E-7</c:v>
                </c:pt>
                <c:pt idx="17336">
                  <c:v>9.9209979999999991E-7</c:v>
                </c:pt>
                <c:pt idx="17337">
                  <c:v>9.9344699999999991E-7</c:v>
                </c:pt>
                <c:pt idx="17338">
                  <c:v>9.9479379999999994E-7</c:v>
                </c:pt>
                <c:pt idx="17339">
                  <c:v>9.961404000000001E-7</c:v>
                </c:pt>
                <c:pt idx="17340">
                  <c:v>9.9748670000000001E-7</c:v>
                </c:pt>
                <c:pt idx="17341">
                  <c:v>9.988326999999999E-7</c:v>
                </c:pt>
                <c:pt idx="17342">
                  <c:v>1.000178E-6</c:v>
                </c:pt>
                <c:pt idx="17343">
                  <c:v>9.5667330000000001E-7</c:v>
                </c:pt>
                <c:pt idx="17344">
                  <c:v>9.5801620000000008E-7</c:v>
                </c:pt>
                <c:pt idx="17345">
                  <c:v>9.5935900000000001E-7</c:v>
                </c:pt>
                <c:pt idx="17346">
                  <c:v>9.6070169999999999E-7</c:v>
                </c:pt>
                <c:pt idx="17347">
                  <c:v>9.6204439999999998E-7</c:v>
                </c:pt>
                <c:pt idx="17348">
                  <c:v>9.6338700000000002E-7</c:v>
                </c:pt>
                <c:pt idx="17349">
                  <c:v>9.6472960000000007E-7</c:v>
                </c:pt>
                <c:pt idx="17350">
                  <c:v>9.6607209999999996E-7</c:v>
                </c:pt>
                <c:pt idx="17351">
                  <c:v>9.6741460000000007E-7</c:v>
                </c:pt>
                <c:pt idx="17352">
                  <c:v>9.6875709999999996E-7</c:v>
                </c:pt>
                <c:pt idx="17353">
                  <c:v>9.7009960000000007E-7</c:v>
                </c:pt>
                <c:pt idx="17354">
                  <c:v>9.7144190000000008E-7</c:v>
                </c:pt>
                <c:pt idx="17355">
                  <c:v>9.727842000000001E-7</c:v>
                </c:pt>
                <c:pt idx="17356">
                  <c:v>9.7412639999999997E-7</c:v>
                </c:pt>
                <c:pt idx="17357">
                  <c:v>9.754685000000001E-7</c:v>
                </c:pt>
                <c:pt idx="17358">
                  <c:v>9.7681050000000009E-7</c:v>
                </c:pt>
                <c:pt idx="17359">
                  <c:v>9.7815229999999999E-7</c:v>
                </c:pt>
                <c:pt idx="17360">
                  <c:v>9.7949410000000009E-7</c:v>
                </c:pt>
                <c:pt idx="17361">
                  <c:v>9.8083559999999996E-7</c:v>
                </c:pt>
                <c:pt idx="17362">
                  <c:v>9.821770000000001E-7</c:v>
                </c:pt>
                <c:pt idx="17363">
                  <c:v>9.8351819999999994E-7</c:v>
                </c:pt>
                <c:pt idx="17364">
                  <c:v>9.848591999999999E-7</c:v>
                </c:pt>
                <c:pt idx="17365">
                  <c:v>9.8619999999999998E-7</c:v>
                </c:pt>
                <c:pt idx="17366">
                  <c:v>9.8754050000000003E-7</c:v>
                </c:pt>
                <c:pt idx="17367">
                  <c:v>9.8888089999999993E-7</c:v>
                </c:pt>
                <c:pt idx="17368">
                  <c:v>9.9022090000000007E-7</c:v>
                </c:pt>
                <c:pt idx="17369">
                  <c:v>9.9156080000000006E-7</c:v>
                </c:pt>
                <c:pt idx="17370">
                  <c:v>9.9290040000000003E-7</c:v>
                </c:pt>
                <c:pt idx="17371">
                  <c:v>9.9423969999999996E-7</c:v>
                </c:pt>
                <c:pt idx="17372">
                  <c:v>9.9557870000000007E-7</c:v>
                </c:pt>
                <c:pt idx="17373">
                  <c:v>9.969175000000001E-7</c:v>
                </c:pt>
                <c:pt idx="17374">
                  <c:v>9.9825600000000009E-7</c:v>
                </c:pt>
                <c:pt idx="17375">
                  <c:v>9.9959409999999991E-7</c:v>
                </c:pt>
                <c:pt idx="17376">
                  <c:v>1.0009320000000001E-6</c:v>
                </c:pt>
                <c:pt idx="17377">
                  <c:v>9.573442999999999E-7</c:v>
                </c:pt>
                <c:pt idx="17378">
                  <c:v>9.5867949999999999E-7</c:v>
                </c:pt>
                <c:pt idx="17379">
                  <c:v>9.6001459999999994E-7</c:v>
                </c:pt>
                <c:pt idx="17380">
                  <c:v>9.6134959999999994E-7</c:v>
                </c:pt>
                <c:pt idx="17381">
                  <c:v>9.6268459999999995E-7</c:v>
                </c:pt>
                <c:pt idx="17382">
                  <c:v>9.6401959999999995E-7</c:v>
                </c:pt>
                <c:pt idx="17383">
                  <c:v>9.6535440000000008E-7</c:v>
                </c:pt>
                <c:pt idx="17384">
                  <c:v>9.6668929999999993E-7</c:v>
                </c:pt>
                <c:pt idx="17385">
                  <c:v>9.6802410000000006E-7</c:v>
                </c:pt>
                <c:pt idx="17386">
                  <c:v>9.6935889999999997E-7</c:v>
                </c:pt>
                <c:pt idx="17387">
                  <c:v>9.706937000000001E-7</c:v>
                </c:pt>
                <c:pt idx="17388">
                  <c:v>9.7202829999999992E-7</c:v>
                </c:pt>
                <c:pt idx="17389">
                  <c:v>9.7336289999999996E-7</c:v>
                </c:pt>
                <c:pt idx="17390">
                  <c:v>9.7469740000000006E-7</c:v>
                </c:pt>
                <c:pt idx="17391">
                  <c:v>9.760318E-7</c:v>
                </c:pt>
                <c:pt idx="17392">
                  <c:v>9.7736610000000001E-7</c:v>
                </c:pt>
                <c:pt idx="17393">
                  <c:v>9.7870030000000008E-7</c:v>
                </c:pt>
                <c:pt idx="17394">
                  <c:v>9.8003430000000006E-7</c:v>
                </c:pt>
                <c:pt idx="17395">
                  <c:v>9.8136809999999994E-7</c:v>
                </c:pt>
                <c:pt idx="17396">
                  <c:v>9.827018000000001E-7</c:v>
                </c:pt>
                <c:pt idx="17397">
                  <c:v>9.8403529999999996E-7</c:v>
                </c:pt>
                <c:pt idx="17398">
                  <c:v>9.8536859999999994E-7</c:v>
                </c:pt>
                <c:pt idx="17399">
                  <c:v>9.8670170000000004E-7</c:v>
                </c:pt>
                <c:pt idx="17400">
                  <c:v>9.8803460000000005E-7</c:v>
                </c:pt>
                <c:pt idx="17401">
                  <c:v>9.8936720000000003E-7</c:v>
                </c:pt>
                <c:pt idx="17402">
                  <c:v>9.9069959999999992E-7</c:v>
                </c:pt>
                <c:pt idx="17403">
                  <c:v>9.9203179999999994E-7</c:v>
                </c:pt>
                <c:pt idx="17404">
                  <c:v>9.9336369999999992E-7</c:v>
                </c:pt>
                <c:pt idx="17405">
                  <c:v>9.9469530000000008E-7</c:v>
                </c:pt>
                <c:pt idx="17406">
                  <c:v>9.9602660000000001E-7</c:v>
                </c:pt>
                <c:pt idx="17407">
                  <c:v>9.9735770000000005E-7</c:v>
                </c:pt>
                <c:pt idx="17408">
                  <c:v>9.9868850000000007E-7</c:v>
                </c:pt>
                <c:pt idx="17409">
                  <c:v>1.0000190000000001E-6</c:v>
                </c:pt>
                <c:pt idx="17410">
                  <c:v>9.566131999999999E-7</c:v>
                </c:pt>
                <c:pt idx="17411">
                  <c:v>9.5794100000000004E-7</c:v>
                </c:pt>
                <c:pt idx="17412">
                  <c:v>9.5926870000000004E-7</c:v>
                </c:pt>
                <c:pt idx="17413">
                  <c:v>9.6059640000000003E-7</c:v>
                </c:pt>
                <c:pt idx="17414">
                  <c:v>9.6192400000000008E-7</c:v>
                </c:pt>
                <c:pt idx="17415">
                  <c:v>9.6325159999999993E-7</c:v>
                </c:pt>
                <c:pt idx="17416">
                  <c:v>9.6457910000000004E-7</c:v>
                </c:pt>
                <c:pt idx="17417">
                  <c:v>9.6590659999999995E-7</c:v>
                </c:pt>
                <c:pt idx="17418">
                  <c:v>9.6723410000000006E-7</c:v>
                </c:pt>
                <c:pt idx="17419">
                  <c:v>9.6856150000000003E-7</c:v>
                </c:pt>
                <c:pt idx="17420">
                  <c:v>9.6988880000000005E-7</c:v>
                </c:pt>
                <c:pt idx="17421">
                  <c:v>9.7121610000000008E-7</c:v>
                </c:pt>
                <c:pt idx="17422">
                  <c:v>9.725434000000001E-7</c:v>
                </c:pt>
                <c:pt idx="17423">
                  <c:v>9.7387050000000004E-7</c:v>
                </c:pt>
                <c:pt idx="17424">
                  <c:v>9.7519750000000003E-7</c:v>
                </c:pt>
                <c:pt idx="17425">
                  <c:v>9.7652450000000003E-7</c:v>
                </c:pt>
                <c:pt idx="17426">
                  <c:v>9.7785129999999994E-7</c:v>
                </c:pt>
                <c:pt idx="17427">
                  <c:v>9.7917789999999996E-7</c:v>
                </c:pt>
                <c:pt idx="17428">
                  <c:v>9.8050440000000005E-7</c:v>
                </c:pt>
                <c:pt idx="17429">
                  <c:v>9.8183079999999999E-7</c:v>
                </c:pt>
                <c:pt idx="17430">
                  <c:v>9.831568999999999E-7</c:v>
                </c:pt>
                <c:pt idx="17431">
                  <c:v>9.8448290000000008E-7</c:v>
                </c:pt>
                <c:pt idx="17432">
                  <c:v>9.8580860000000001E-7</c:v>
                </c:pt>
                <c:pt idx="17433">
                  <c:v>9.8713410000000008E-7</c:v>
                </c:pt>
                <c:pt idx="17434">
                  <c:v>9.8845940000000005E-7</c:v>
                </c:pt>
                <c:pt idx="17435">
                  <c:v>9.8978449999999993E-7</c:v>
                </c:pt>
                <c:pt idx="17436">
                  <c:v>9.9110929999999999E-7</c:v>
                </c:pt>
                <c:pt idx="17437">
                  <c:v>9.9243380000000002E-7</c:v>
                </c:pt>
                <c:pt idx="17438">
                  <c:v>9.9375809999999996E-7</c:v>
                </c:pt>
                <c:pt idx="17439">
                  <c:v>9.9508199999999994E-7</c:v>
                </c:pt>
                <c:pt idx="17440">
                  <c:v>9.9640579999999997E-7</c:v>
                </c:pt>
                <c:pt idx="17441">
                  <c:v>9.9772920000000004E-7</c:v>
                </c:pt>
                <c:pt idx="17442">
                  <c:v>9.9905230000000007E-7</c:v>
                </c:pt>
                <c:pt idx="17443">
                  <c:v>1.0003749999999999E-6</c:v>
                </c:pt>
                <c:pt idx="17444">
                  <c:v>9.5683469999999998E-7</c:v>
                </c:pt>
                <c:pt idx="17445">
                  <c:v>9.5815479999999993E-7</c:v>
                </c:pt>
                <c:pt idx="17446">
                  <c:v>9.5947479999999994E-7</c:v>
                </c:pt>
                <c:pt idx="17447">
                  <c:v>9.6079479999999996E-7</c:v>
                </c:pt>
                <c:pt idx="17448">
                  <c:v>9.6211470000000003E-7</c:v>
                </c:pt>
                <c:pt idx="17449">
                  <c:v>9.6343449999999996E-7</c:v>
                </c:pt>
                <c:pt idx="17450">
                  <c:v>9.6475440000000003E-7</c:v>
                </c:pt>
                <c:pt idx="17451">
                  <c:v>9.6607410000000002E-7</c:v>
                </c:pt>
                <c:pt idx="17452">
                  <c:v>9.6739389999999994E-7</c:v>
                </c:pt>
                <c:pt idx="17453">
                  <c:v>9.6871349999999999E-7</c:v>
                </c:pt>
                <c:pt idx="17454">
                  <c:v>9.7003319999999997E-7</c:v>
                </c:pt>
                <c:pt idx="17455">
                  <c:v>9.7135280000000002E-7</c:v>
                </c:pt>
                <c:pt idx="17456">
                  <c:v>9.7267219999999997E-7</c:v>
                </c:pt>
                <c:pt idx="17457">
                  <c:v>9.7399170000000008E-7</c:v>
                </c:pt>
                <c:pt idx="17458">
                  <c:v>9.753110000000001E-7</c:v>
                </c:pt>
                <c:pt idx="17459">
                  <c:v>9.7663019999999996E-7</c:v>
                </c:pt>
                <c:pt idx="17460">
                  <c:v>9.7794919999999995E-7</c:v>
                </c:pt>
                <c:pt idx="17461">
                  <c:v>9.792681E-7</c:v>
                </c:pt>
                <c:pt idx="17462">
                  <c:v>9.805869000000001E-7</c:v>
                </c:pt>
                <c:pt idx="17463">
                  <c:v>9.8190549999999991E-7</c:v>
                </c:pt>
                <c:pt idx="17464">
                  <c:v>9.8322390000000005E-7</c:v>
                </c:pt>
                <c:pt idx="17465">
                  <c:v>9.845421000000001E-7</c:v>
                </c:pt>
                <c:pt idx="17466">
                  <c:v>9.8585999999999991E-7</c:v>
                </c:pt>
                <c:pt idx="17467">
                  <c:v>9.8717779999999999E-7</c:v>
                </c:pt>
                <c:pt idx="17468">
                  <c:v>9.8849530000000004E-7</c:v>
                </c:pt>
                <c:pt idx="17469">
                  <c:v>9.898126E-7</c:v>
                </c:pt>
                <c:pt idx="17470">
                  <c:v>9.9112970000000008E-7</c:v>
                </c:pt>
                <c:pt idx="17471">
                  <c:v>9.9244639999999999E-7</c:v>
                </c:pt>
                <c:pt idx="17472">
                  <c:v>9.9376299999999995E-7</c:v>
                </c:pt>
                <c:pt idx="17473">
                  <c:v>9.9507919999999994E-7</c:v>
                </c:pt>
                <c:pt idx="17474">
                  <c:v>9.9639520000000006E-7</c:v>
                </c:pt>
                <c:pt idx="17475">
                  <c:v>9.977108E-7</c:v>
                </c:pt>
                <c:pt idx="17476">
                  <c:v>9.9902620000000005E-7</c:v>
                </c:pt>
                <c:pt idx="17477">
                  <c:v>1.0003410000000001E-6</c:v>
                </c:pt>
                <c:pt idx="17478">
                  <c:v>9.5686779999999998E-7</c:v>
                </c:pt>
                <c:pt idx="17479">
                  <c:v>9.581803000000001E-7</c:v>
                </c:pt>
                <c:pt idx="17480">
                  <c:v>9.5949270000000008E-7</c:v>
                </c:pt>
                <c:pt idx="17481">
                  <c:v>9.6080510000000005E-7</c:v>
                </c:pt>
                <c:pt idx="17482">
                  <c:v>9.6211740000000009E-7</c:v>
                </c:pt>
                <c:pt idx="17483">
                  <c:v>9.6342959999999997E-7</c:v>
                </c:pt>
                <c:pt idx="17484">
                  <c:v>9.6474180000000007E-7</c:v>
                </c:pt>
                <c:pt idx="17485">
                  <c:v>9.6605390000000001E-7</c:v>
                </c:pt>
                <c:pt idx="17486">
                  <c:v>9.6736599999999996E-7</c:v>
                </c:pt>
                <c:pt idx="17487">
                  <c:v>9.686780999999999E-7</c:v>
                </c:pt>
                <c:pt idx="17488">
                  <c:v>9.6999009999999991E-7</c:v>
                </c:pt>
                <c:pt idx="17489">
                  <c:v>9.7130199999999997E-7</c:v>
                </c:pt>
                <c:pt idx="17490">
                  <c:v>9.7261390000000004E-7</c:v>
                </c:pt>
                <c:pt idx="17491">
                  <c:v>9.7392569999999995E-7</c:v>
                </c:pt>
                <c:pt idx="17492">
                  <c:v>9.7523739999999993E-7</c:v>
                </c:pt>
                <c:pt idx="17493">
                  <c:v>9.7654899999999997E-7</c:v>
                </c:pt>
                <c:pt idx="17494">
                  <c:v>9.7786039999999991E-7</c:v>
                </c:pt>
                <c:pt idx="17495">
                  <c:v>9.7917169999999992E-7</c:v>
                </c:pt>
                <c:pt idx="17496">
                  <c:v>9.8048289999999999E-7</c:v>
                </c:pt>
                <c:pt idx="17497">
                  <c:v>9.8179380000000003E-7</c:v>
                </c:pt>
                <c:pt idx="17498">
                  <c:v>9.8310459999999991E-7</c:v>
                </c:pt>
                <c:pt idx="17499">
                  <c:v>9.8441519999999992E-7</c:v>
                </c:pt>
                <c:pt idx="17500">
                  <c:v>9.8572560000000005E-7</c:v>
                </c:pt>
                <c:pt idx="17501">
                  <c:v>9.8703580000000009E-7</c:v>
                </c:pt>
                <c:pt idx="17502">
                  <c:v>9.883457000000001E-7</c:v>
                </c:pt>
                <c:pt idx="17503">
                  <c:v>9.8965540000000003E-7</c:v>
                </c:pt>
                <c:pt idx="17504">
                  <c:v>9.9096479999999992E-7</c:v>
                </c:pt>
                <c:pt idx="17505">
                  <c:v>9.9227399999999993E-7</c:v>
                </c:pt>
                <c:pt idx="17506">
                  <c:v>9.9358289999999991E-7</c:v>
                </c:pt>
                <c:pt idx="17507">
                  <c:v>9.9489160000000002E-7</c:v>
                </c:pt>
                <c:pt idx="17508">
                  <c:v>9.9619989999999994E-7</c:v>
                </c:pt>
                <c:pt idx="17509">
                  <c:v>9.9750799999999999E-7</c:v>
                </c:pt>
                <c:pt idx="17510">
                  <c:v>9.988158E-7</c:v>
                </c:pt>
                <c:pt idx="17511">
                  <c:v>1.000123E-6</c:v>
                </c:pt>
                <c:pt idx="17512">
                  <c:v>9.5659210000000001E-7</c:v>
                </c:pt>
                <c:pt idx="17513">
                  <c:v>9.5789689999999995E-7</c:v>
                </c:pt>
                <c:pt idx="17514">
                  <c:v>9.5920159999999994E-7</c:v>
                </c:pt>
                <c:pt idx="17515">
                  <c:v>9.605062E-7</c:v>
                </c:pt>
                <c:pt idx="17516">
                  <c:v>9.6181080000000005E-7</c:v>
                </c:pt>
                <c:pt idx="17517">
                  <c:v>9.6311529999999996E-7</c:v>
                </c:pt>
                <c:pt idx="17518">
                  <c:v>9.6441980000000007E-7</c:v>
                </c:pt>
                <c:pt idx="17519">
                  <c:v>9.6572420000000004E-7</c:v>
                </c:pt>
                <c:pt idx="17520">
                  <c:v>9.670286E-7</c:v>
                </c:pt>
                <c:pt idx="17521">
                  <c:v>9.6833299999999997E-7</c:v>
                </c:pt>
                <c:pt idx="17522">
                  <c:v>9.6963729999999999E-7</c:v>
                </c:pt>
                <c:pt idx="17523">
                  <c:v>9.7094150000000008E-7</c:v>
                </c:pt>
                <c:pt idx="17524">
                  <c:v>9.7224569999999995E-7</c:v>
                </c:pt>
                <c:pt idx="17525">
                  <c:v>9.735498000000001E-7</c:v>
                </c:pt>
                <c:pt idx="17526">
                  <c:v>9.748538000000001E-7</c:v>
                </c:pt>
                <c:pt idx="17527">
                  <c:v>9.761576E-7</c:v>
                </c:pt>
                <c:pt idx="17528">
                  <c:v>9.7746139999999991E-7</c:v>
                </c:pt>
                <c:pt idx="17529">
                  <c:v>9.787649E-7</c:v>
                </c:pt>
                <c:pt idx="17530">
                  <c:v>9.8006840000000009E-7</c:v>
                </c:pt>
                <c:pt idx="17531">
                  <c:v>9.8137159999999993E-7</c:v>
                </c:pt>
                <c:pt idx="17532">
                  <c:v>9.8267470000000005E-7</c:v>
                </c:pt>
                <c:pt idx="17533">
                  <c:v>9.8397749999999993E-7</c:v>
                </c:pt>
                <c:pt idx="17534">
                  <c:v>9.8528020000000008E-7</c:v>
                </c:pt>
                <c:pt idx="17535">
                  <c:v>9.8658259999999999E-7</c:v>
                </c:pt>
                <c:pt idx="17536">
                  <c:v>9.8788480000000002E-7</c:v>
                </c:pt>
                <c:pt idx="17537">
                  <c:v>9.8918679999999996E-7</c:v>
                </c:pt>
                <c:pt idx="17538">
                  <c:v>9.9048850000000009E-7</c:v>
                </c:pt>
                <c:pt idx="17539">
                  <c:v>9.9178999999999991E-7</c:v>
                </c:pt>
                <c:pt idx="17540">
                  <c:v>9.9309119999999991E-7</c:v>
                </c:pt>
                <c:pt idx="17541">
                  <c:v>9.943921000000001E-7</c:v>
                </c:pt>
                <c:pt idx="17542">
                  <c:v>9.9569279999999998E-7</c:v>
                </c:pt>
                <c:pt idx="17543">
                  <c:v>9.969930999999999E-7</c:v>
                </c:pt>
                <c:pt idx="17544">
                  <c:v>9.9829319999999994E-7</c:v>
                </c:pt>
                <c:pt idx="17545">
                  <c:v>9.9959299999999994E-7</c:v>
                </c:pt>
                <c:pt idx="17546">
                  <c:v>1.000892E-6</c:v>
                </c:pt>
                <c:pt idx="17547">
                  <c:v>9.5724869999999997E-7</c:v>
                </c:pt>
                <c:pt idx="17548">
                  <c:v>9.585455000000001E-7</c:v>
                </c:pt>
                <c:pt idx="17549">
                  <c:v>9.5984230000000003E-7</c:v>
                </c:pt>
                <c:pt idx="17550">
                  <c:v>9.6113900000000001E-7</c:v>
                </c:pt>
                <c:pt idx="17551">
                  <c:v>9.624357E-7</c:v>
                </c:pt>
                <c:pt idx="17552">
                  <c:v>9.6373230000000005E-7</c:v>
                </c:pt>
                <c:pt idx="17553">
                  <c:v>9.6502890000000009E-7</c:v>
                </c:pt>
                <c:pt idx="17554">
                  <c:v>9.6632539999999999E-7</c:v>
                </c:pt>
                <c:pt idx="17555">
                  <c:v>9.6762190000000009E-7</c:v>
                </c:pt>
                <c:pt idx="17556">
                  <c:v>9.6891830000000005E-7</c:v>
                </c:pt>
                <c:pt idx="17557">
                  <c:v>9.7021470000000001E-7</c:v>
                </c:pt>
                <c:pt idx="17558">
                  <c:v>9.7151100000000002E-7</c:v>
                </c:pt>
                <c:pt idx="17559">
                  <c:v>9.728072000000001E-7</c:v>
                </c:pt>
                <c:pt idx="17560">
                  <c:v>9.7410339999999997E-7</c:v>
                </c:pt>
                <c:pt idx="17561">
                  <c:v>9.7539939999999995E-7</c:v>
                </c:pt>
                <c:pt idx="17562">
                  <c:v>9.7669539999999994E-7</c:v>
                </c:pt>
                <c:pt idx="17563">
                  <c:v>9.7799120000000005E-7</c:v>
                </c:pt>
                <c:pt idx="17564">
                  <c:v>9.7928680000000007E-7</c:v>
                </c:pt>
                <c:pt idx="17565">
                  <c:v>9.8058240000000009E-7</c:v>
                </c:pt>
                <c:pt idx="17566">
                  <c:v>9.8187770000000008E-7</c:v>
                </c:pt>
                <c:pt idx="17567">
                  <c:v>9.8317289999999991E-7</c:v>
                </c:pt>
                <c:pt idx="17568">
                  <c:v>9.8446790000000009E-7</c:v>
                </c:pt>
                <c:pt idx="17569">
                  <c:v>9.8576260000000002E-7</c:v>
                </c:pt>
                <c:pt idx="17570">
                  <c:v>9.8705710000000007E-7</c:v>
                </c:pt>
                <c:pt idx="17571">
                  <c:v>9.8835149999999997E-7</c:v>
                </c:pt>
                <c:pt idx="17572">
                  <c:v>9.896454999999999E-7</c:v>
                </c:pt>
                <c:pt idx="17573">
                  <c:v>9.909394000000001E-7</c:v>
                </c:pt>
                <c:pt idx="17574">
                  <c:v>9.9223289999999992E-7</c:v>
                </c:pt>
                <c:pt idx="17575">
                  <c:v>9.9352620000000006E-7</c:v>
                </c:pt>
                <c:pt idx="17576">
                  <c:v>9.9481929999999991E-7</c:v>
                </c:pt>
                <c:pt idx="17577">
                  <c:v>9.9611199999999999E-7</c:v>
                </c:pt>
                <c:pt idx="17578">
                  <c:v>9.9740449999999999E-7</c:v>
                </c:pt>
                <c:pt idx="17579">
                  <c:v>9.9869660000000002E-7</c:v>
                </c:pt>
                <c:pt idx="17580">
                  <c:v>9.9998849999999995E-7</c:v>
                </c:pt>
                <c:pt idx="17581">
                  <c:v>1.0012799999999999E-6</c:v>
                </c:pt>
                <c:pt idx="17582">
                  <c:v>9.5753799999999993E-7</c:v>
                </c:pt>
                <c:pt idx="17583">
                  <c:v>9.5882699999999993E-7</c:v>
                </c:pt>
                <c:pt idx="17584">
                  <c:v>9.601159E-7</c:v>
                </c:pt>
                <c:pt idx="17585">
                  <c:v>9.6140469999999992E-7</c:v>
                </c:pt>
                <c:pt idx="17586">
                  <c:v>9.6269350000000004E-7</c:v>
                </c:pt>
                <c:pt idx="17587">
                  <c:v>9.6398220000000002E-7</c:v>
                </c:pt>
                <c:pt idx="17588">
                  <c:v>9.6527080000000006E-7</c:v>
                </c:pt>
                <c:pt idx="17589">
                  <c:v>9.6655950000000003E-7</c:v>
                </c:pt>
                <c:pt idx="17590">
                  <c:v>9.6784799999999992E-7</c:v>
                </c:pt>
                <c:pt idx="17591">
                  <c:v>9.6913659999999996E-7</c:v>
                </c:pt>
                <c:pt idx="17592">
                  <c:v>9.704249999999999E-7</c:v>
                </c:pt>
                <c:pt idx="17593">
                  <c:v>9.7171340000000006E-7</c:v>
                </c:pt>
                <c:pt idx="17594">
                  <c:v>9.7300180000000001E-7</c:v>
                </c:pt>
                <c:pt idx="17595">
                  <c:v>9.7429000000000008E-7</c:v>
                </c:pt>
                <c:pt idx="17596">
                  <c:v>9.7557809999999999E-7</c:v>
                </c:pt>
                <c:pt idx="17597">
                  <c:v>9.7686619999999991E-7</c:v>
                </c:pt>
                <c:pt idx="17598">
                  <c:v>9.7815400000000001E-7</c:v>
                </c:pt>
                <c:pt idx="17599">
                  <c:v>9.794417999999999E-7</c:v>
                </c:pt>
                <c:pt idx="17600">
                  <c:v>9.8072939999999991E-7</c:v>
                </c:pt>
                <c:pt idx="17601">
                  <c:v>9.8201680000000004E-7</c:v>
                </c:pt>
                <c:pt idx="17602">
                  <c:v>9.8330400000000008E-7</c:v>
                </c:pt>
                <c:pt idx="17603">
                  <c:v>9.8459109999999997E-7</c:v>
                </c:pt>
                <c:pt idx="17604">
                  <c:v>9.8587790000000004E-7</c:v>
                </c:pt>
                <c:pt idx="17605">
                  <c:v>9.8716450000000002E-7</c:v>
                </c:pt>
                <c:pt idx="17606">
                  <c:v>9.8845089999999992E-7</c:v>
                </c:pt>
                <c:pt idx="17607">
                  <c:v>9.8973709999999993E-7</c:v>
                </c:pt>
                <c:pt idx="17608">
                  <c:v>9.9102299999999991E-7</c:v>
                </c:pt>
                <c:pt idx="17609">
                  <c:v>9.9230860000000008E-7</c:v>
                </c:pt>
                <c:pt idx="17610">
                  <c:v>9.9359399999999994E-7</c:v>
                </c:pt>
                <c:pt idx="17611">
                  <c:v>9.9487909999999999E-7</c:v>
                </c:pt>
                <c:pt idx="17612">
                  <c:v>9.9616390000000001E-7</c:v>
                </c:pt>
                <c:pt idx="17613">
                  <c:v>9.9744849999999993E-7</c:v>
                </c:pt>
                <c:pt idx="17614">
                  <c:v>9.987327000000001E-7</c:v>
                </c:pt>
                <c:pt idx="17615">
                  <c:v>1.000017E-6</c:v>
                </c:pt>
                <c:pt idx="17616">
                  <c:v>9.5653450000000007E-7</c:v>
                </c:pt>
                <c:pt idx="17617">
                  <c:v>9.5781590000000004E-7</c:v>
                </c:pt>
                <c:pt idx="17618">
                  <c:v>9.5909720000000007E-7</c:v>
                </c:pt>
                <c:pt idx="17619">
                  <c:v>9.6037839999999994E-7</c:v>
                </c:pt>
                <c:pt idx="17620">
                  <c:v>9.6165950000000009E-7</c:v>
                </c:pt>
                <c:pt idx="17621">
                  <c:v>9.6294060000000002E-7</c:v>
                </c:pt>
                <c:pt idx="17622">
                  <c:v>9.6422169999999996E-7</c:v>
                </c:pt>
                <c:pt idx="17623">
                  <c:v>9.6550269999999996E-7</c:v>
                </c:pt>
                <c:pt idx="17624">
                  <c:v>9.6678360000000001E-7</c:v>
                </c:pt>
                <c:pt idx="17625">
                  <c:v>9.6806450000000007E-7</c:v>
                </c:pt>
                <c:pt idx="17626">
                  <c:v>9.6934539999999992E-7</c:v>
                </c:pt>
                <c:pt idx="17627">
                  <c:v>9.7062620000000004E-7</c:v>
                </c:pt>
                <c:pt idx="17628">
                  <c:v>9.719069E-7</c:v>
                </c:pt>
                <c:pt idx="17629">
                  <c:v>9.7318750000000003E-7</c:v>
                </c:pt>
                <c:pt idx="17630">
                  <c:v>9.7446799999999991E-7</c:v>
                </c:pt>
                <c:pt idx="17631">
                  <c:v>9.7574840000000006E-7</c:v>
                </c:pt>
                <c:pt idx="17632">
                  <c:v>9.7702870000000006E-7</c:v>
                </c:pt>
                <c:pt idx="17633">
                  <c:v>9.7830879999999996E-7</c:v>
                </c:pt>
                <c:pt idx="17634">
                  <c:v>9.7958879999999993E-7</c:v>
                </c:pt>
                <c:pt idx="17635">
                  <c:v>9.8086860000000002E-7</c:v>
                </c:pt>
                <c:pt idx="17636">
                  <c:v>9.8214820000000003E-7</c:v>
                </c:pt>
                <c:pt idx="17637">
                  <c:v>9.8342759999999994E-7</c:v>
                </c:pt>
                <c:pt idx="17638">
                  <c:v>9.8470679999999997E-7</c:v>
                </c:pt>
                <c:pt idx="17639">
                  <c:v>9.8598579999999991E-7</c:v>
                </c:pt>
                <c:pt idx="17640">
                  <c:v>9.8726450000000003E-7</c:v>
                </c:pt>
                <c:pt idx="17641">
                  <c:v>9.8854300000000007E-7</c:v>
                </c:pt>
                <c:pt idx="17642">
                  <c:v>9.8982130000000001E-7</c:v>
                </c:pt>
                <c:pt idx="17643">
                  <c:v>9.9109929999999992E-7</c:v>
                </c:pt>
                <c:pt idx="17644">
                  <c:v>9.9237700000000002E-7</c:v>
                </c:pt>
                <c:pt idx="17645">
                  <c:v>9.9365440000000009E-7</c:v>
                </c:pt>
                <c:pt idx="17646">
                  <c:v>9.9493160000000006E-7</c:v>
                </c:pt>
                <c:pt idx="17647">
                  <c:v>9.9620850000000001E-7</c:v>
                </c:pt>
                <c:pt idx="17648">
                  <c:v>9.9748509999999993E-7</c:v>
                </c:pt>
                <c:pt idx="17649">
                  <c:v>9.9876140000000003E-7</c:v>
                </c:pt>
                <c:pt idx="17650">
                  <c:v>1.0000369999999999E-6</c:v>
                </c:pt>
                <c:pt idx="17651">
                  <c:v>9.564615999999999E-7</c:v>
                </c:pt>
                <c:pt idx="17652">
                  <c:v>9.5773449999999995E-7</c:v>
                </c:pt>
                <c:pt idx="17653">
                  <c:v>9.5900779999999997E-7</c:v>
                </c:pt>
                <c:pt idx="17654">
                  <c:v>9.6028100000000005E-7</c:v>
                </c:pt>
                <c:pt idx="17655">
                  <c:v>9.6155409999999997E-7</c:v>
                </c:pt>
                <c:pt idx="17656">
                  <c:v>9.6282709999999996E-7</c:v>
                </c:pt>
                <c:pt idx="17657">
                  <c:v>9.6410009999999995E-7</c:v>
                </c:pt>
                <c:pt idx="17658">
                  <c:v>9.6537309999999994E-7</c:v>
                </c:pt>
                <c:pt idx="17659">
                  <c:v>9.6664599999999999E-7</c:v>
                </c:pt>
                <c:pt idx="17660">
                  <c:v>9.6791880000000009E-7</c:v>
                </c:pt>
                <c:pt idx="17661">
                  <c:v>9.6919159999999999E-7</c:v>
                </c:pt>
                <c:pt idx="17662">
                  <c:v>9.704644000000001E-7</c:v>
                </c:pt>
                <c:pt idx="17663">
                  <c:v>9.7173699999999991E-7</c:v>
                </c:pt>
                <c:pt idx="17664">
                  <c:v>9.7300949999999999E-7</c:v>
                </c:pt>
                <c:pt idx="17665">
                  <c:v>9.7428200000000007E-7</c:v>
                </c:pt>
                <c:pt idx="17666">
                  <c:v>9.7555430000000006E-7</c:v>
                </c:pt>
                <c:pt idx="17667">
                  <c:v>9.768264999999999E-7</c:v>
                </c:pt>
                <c:pt idx="17668">
                  <c:v>9.7809860000000001E-7</c:v>
                </c:pt>
                <c:pt idx="17669">
                  <c:v>9.7937050000000003E-7</c:v>
                </c:pt>
                <c:pt idx="17670">
                  <c:v>9.8064219999999996E-7</c:v>
                </c:pt>
                <c:pt idx="17671">
                  <c:v>9.8191370000000001E-7</c:v>
                </c:pt>
                <c:pt idx="17672">
                  <c:v>9.8318509999999991E-7</c:v>
                </c:pt>
                <c:pt idx="17673">
                  <c:v>9.844562E-7</c:v>
                </c:pt>
                <c:pt idx="17674">
                  <c:v>9.8572709999999999E-7</c:v>
                </c:pt>
                <c:pt idx="17675">
                  <c:v>9.869978000000001E-7</c:v>
                </c:pt>
                <c:pt idx="17676">
                  <c:v>9.8826819999999998E-7</c:v>
                </c:pt>
                <c:pt idx="17677">
                  <c:v>9.8953839999999997E-7</c:v>
                </c:pt>
                <c:pt idx="17678">
                  <c:v>9.9080840000000009E-7</c:v>
                </c:pt>
                <c:pt idx="17679">
                  <c:v>9.9207800000000002E-7</c:v>
                </c:pt>
                <c:pt idx="17680">
                  <c:v>9.9334740000000008E-7</c:v>
                </c:pt>
                <c:pt idx="17681">
                  <c:v>9.946164999999999E-7</c:v>
                </c:pt>
                <c:pt idx="17682">
                  <c:v>9.9588540000000005E-7</c:v>
                </c:pt>
                <c:pt idx="17683">
                  <c:v>9.9715390000000002E-7</c:v>
                </c:pt>
                <c:pt idx="17684">
                  <c:v>9.984221999999999E-7</c:v>
                </c:pt>
                <c:pt idx="17685">
                  <c:v>9.9969010000000002E-7</c:v>
                </c:pt>
                <c:pt idx="17686">
                  <c:v>1.0009579999999999E-6</c:v>
                </c:pt>
                <c:pt idx="17687">
                  <c:v>9.5724839999999994E-7</c:v>
                </c:pt>
                <c:pt idx="17688">
                  <c:v>9.5851350000000007E-7</c:v>
                </c:pt>
                <c:pt idx="17689">
                  <c:v>9.5977850000000005E-7</c:v>
                </c:pt>
                <c:pt idx="17690">
                  <c:v>9.6104340000000009E-7</c:v>
                </c:pt>
                <c:pt idx="17691">
                  <c:v>9.6230829999999991E-7</c:v>
                </c:pt>
                <c:pt idx="17692">
                  <c:v>9.6357319999999995E-7</c:v>
                </c:pt>
                <c:pt idx="17693">
                  <c:v>9.648378999999999E-7</c:v>
                </c:pt>
                <c:pt idx="17694">
                  <c:v>9.661027E-7</c:v>
                </c:pt>
                <c:pt idx="17695">
                  <c:v>9.6736730000000001E-7</c:v>
                </c:pt>
                <c:pt idx="17696">
                  <c:v>9.6863199999999996E-7</c:v>
                </c:pt>
                <c:pt idx="17697">
                  <c:v>9.6989659999999997E-7</c:v>
                </c:pt>
                <c:pt idx="17698">
                  <c:v>9.7116110000000004E-7</c:v>
                </c:pt>
                <c:pt idx="17699">
                  <c:v>9.7242549999999996E-7</c:v>
                </c:pt>
                <c:pt idx="17700">
                  <c:v>9.7368979999999994E-7</c:v>
                </c:pt>
                <c:pt idx="17701">
                  <c:v>9.7495409999999992E-7</c:v>
                </c:pt>
                <c:pt idx="17702">
                  <c:v>9.7621820000000002E-7</c:v>
                </c:pt>
                <c:pt idx="17703">
                  <c:v>9.7748219999999998E-7</c:v>
                </c:pt>
                <c:pt idx="17704">
                  <c:v>9.7874609999999999E-7</c:v>
                </c:pt>
                <c:pt idx="17705">
                  <c:v>9.8000979999999991E-7</c:v>
                </c:pt>
                <c:pt idx="17706">
                  <c:v>9.8127329999999995E-7</c:v>
                </c:pt>
                <c:pt idx="17707">
                  <c:v>9.8253670000000006E-7</c:v>
                </c:pt>
                <c:pt idx="17708">
                  <c:v>9.8379979999999992E-7</c:v>
                </c:pt>
                <c:pt idx="17709">
                  <c:v>9.850626999999999E-7</c:v>
                </c:pt>
                <c:pt idx="17710">
                  <c:v>9.8632540000000001E-7</c:v>
                </c:pt>
                <c:pt idx="17711">
                  <c:v>9.8758790000000002E-7</c:v>
                </c:pt>
                <c:pt idx="17712">
                  <c:v>9.8885019999999995E-7</c:v>
                </c:pt>
                <c:pt idx="17713">
                  <c:v>9.9011220000000006E-7</c:v>
                </c:pt>
                <c:pt idx="17714">
                  <c:v>9.9137389999999992E-7</c:v>
                </c:pt>
                <c:pt idx="17715">
                  <c:v>9.9263539999999991E-7</c:v>
                </c:pt>
                <c:pt idx="17716">
                  <c:v>9.9389660000000008E-7</c:v>
                </c:pt>
                <c:pt idx="17717">
                  <c:v>9.9515750000000001E-7</c:v>
                </c:pt>
                <c:pt idx="17718">
                  <c:v>9.9641820000000006E-7</c:v>
                </c:pt>
                <c:pt idx="17719">
                  <c:v>9.9767860000000008E-7</c:v>
                </c:pt>
                <c:pt idx="17720">
                  <c:v>9.9893870000000007E-7</c:v>
                </c:pt>
                <c:pt idx="17721">
                  <c:v>1.0001979999999999E-6</c:v>
                </c:pt>
                <c:pt idx="17722">
                  <c:v>9.566131999999999E-7</c:v>
                </c:pt>
                <c:pt idx="17723">
                  <c:v>9.5787039999999996E-7</c:v>
                </c:pt>
                <c:pt idx="17724">
                  <c:v>9.5912750000000008E-7</c:v>
                </c:pt>
                <c:pt idx="17725">
                  <c:v>9.6038450000000005E-7</c:v>
                </c:pt>
                <c:pt idx="17726">
                  <c:v>9.6164150000000002E-7</c:v>
                </c:pt>
                <c:pt idx="17727">
                  <c:v>9.6289840000000005E-7</c:v>
                </c:pt>
                <c:pt idx="17728">
                  <c:v>9.6415530000000008E-7</c:v>
                </c:pt>
                <c:pt idx="17729">
                  <c:v>9.6541209999999996E-7</c:v>
                </c:pt>
                <c:pt idx="17730">
                  <c:v>9.6666890000000005E-7</c:v>
                </c:pt>
                <c:pt idx="17731">
                  <c:v>9.6792559999999999E-7</c:v>
                </c:pt>
                <c:pt idx="17732">
                  <c:v>9.6918229999999993E-7</c:v>
                </c:pt>
                <c:pt idx="17733">
                  <c:v>9.7043889999999993E-7</c:v>
                </c:pt>
                <c:pt idx="17734">
                  <c:v>9.7169539999999999E-7</c:v>
                </c:pt>
                <c:pt idx="17735">
                  <c:v>9.729517999999999E-7</c:v>
                </c:pt>
                <c:pt idx="17736">
                  <c:v>9.7420810000000008E-7</c:v>
                </c:pt>
                <c:pt idx="17737">
                  <c:v>9.7546440000000005E-7</c:v>
                </c:pt>
                <c:pt idx="17738">
                  <c:v>9.767204E-7</c:v>
                </c:pt>
                <c:pt idx="17739">
                  <c:v>9.779763E-7</c:v>
                </c:pt>
                <c:pt idx="17740">
                  <c:v>9.7923210000000006E-7</c:v>
                </c:pt>
                <c:pt idx="17741">
                  <c:v>9.8048770000000003E-7</c:v>
                </c:pt>
                <c:pt idx="17742">
                  <c:v>9.8174309999999992E-7</c:v>
                </c:pt>
                <c:pt idx="17743">
                  <c:v>9.8299829999999992E-7</c:v>
                </c:pt>
                <c:pt idx="17744">
                  <c:v>9.8425339999999999E-7</c:v>
                </c:pt>
                <c:pt idx="17745">
                  <c:v>9.8550810000000008E-7</c:v>
                </c:pt>
                <c:pt idx="17746">
                  <c:v>9.8676270000000003E-7</c:v>
                </c:pt>
                <c:pt idx="17747">
                  <c:v>9.8801699999999995E-7</c:v>
                </c:pt>
                <c:pt idx="17748">
                  <c:v>9.8927109999999998E-7</c:v>
                </c:pt>
                <c:pt idx="17749">
                  <c:v>9.9052489999999999E-7</c:v>
                </c:pt>
                <c:pt idx="17750">
                  <c:v>9.9177839999999997E-7</c:v>
                </c:pt>
                <c:pt idx="17751">
                  <c:v>9.9303170000000007E-7</c:v>
                </c:pt>
                <c:pt idx="17752">
                  <c:v>9.9428469999999993E-7</c:v>
                </c:pt>
                <c:pt idx="17753">
                  <c:v>9.9553739999999997E-7</c:v>
                </c:pt>
                <c:pt idx="17754">
                  <c:v>9.9678979999999998E-7</c:v>
                </c:pt>
                <c:pt idx="17755">
                  <c:v>9.9804199999999991E-7</c:v>
                </c:pt>
                <c:pt idx="17756">
                  <c:v>9.9929380000000007E-7</c:v>
                </c:pt>
                <c:pt idx="17757">
                  <c:v>1.000545E-6</c:v>
                </c:pt>
                <c:pt idx="17758">
                  <c:v>9.5693159999999996E-7</c:v>
                </c:pt>
                <c:pt idx="17759">
                  <c:v>9.5818070000000007E-7</c:v>
                </c:pt>
                <c:pt idx="17760">
                  <c:v>9.5942960000000009E-7</c:v>
                </c:pt>
                <c:pt idx="17761">
                  <c:v>9.606784999999999E-7</c:v>
                </c:pt>
                <c:pt idx="17762">
                  <c:v>9.6192729999999998E-7</c:v>
                </c:pt>
                <c:pt idx="17763">
                  <c:v>9.6317610000000007E-7</c:v>
                </c:pt>
                <c:pt idx="17764">
                  <c:v>9.644248E-7</c:v>
                </c:pt>
                <c:pt idx="17765">
                  <c:v>9.6567339999999999E-7</c:v>
                </c:pt>
                <c:pt idx="17766">
                  <c:v>9.6692199999999998E-7</c:v>
                </c:pt>
                <c:pt idx="17767">
                  <c:v>9.6817059999999997E-7</c:v>
                </c:pt>
                <c:pt idx="17768">
                  <c:v>9.6941910000000003E-7</c:v>
                </c:pt>
                <c:pt idx="17769">
                  <c:v>9.7066749999999993E-7</c:v>
                </c:pt>
                <c:pt idx="17770">
                  <c:v>9.719158000000001E-7</c:v>
                </c:pt>
                <c:pt idx="17771">
                  <c:v>9.7316410000000006E-7</c:v>
                </c:pt>
                <c:pt idx="17772">
                  <c:v>9.7441219999999994E-7</c:v>
                </c:pt>
                <c:pt idx="17773">
                  <c:v>9.7566020000000008E-7</c:v>
                </c:pt>
                <c:pt idx="17774">
                  <c:v>9.7690810000000007E-7</c:v>
                </c:pt>
                <c:pt idx="17775">
                  <c:v>9.7815589999999992E-7</c:v>
                </c:pt>
                <c:pt idx="17776">
                  <c:v>9.7940339999999994E-7</c:v>
                </c:pt>
                <c:pt idx="17777">
                  <c:v>9.8065089999999997E-7</c:v>
                </c:pt>
                <c:pt idx="17778">
                  <c:v>9.8189809999999996E-7</c:v>
                </c:pt>
                <c:pt idx="17779">
                  <c:v>9.8314520000000002E-7</c:v>
                </c:pt>
                <c:pt idx="17780">
                  <c:v>9.8439200000000004E-7</c:v>
                </c:pt>
                <c:pt idx="17781">
                  <c:v>9.8563859999999998E-7</c:v>
                </c:pt>
                <c:pt idx="17782">
                  <c:v>9.8688500000000004E-7</c:v>
                </c:pt>
                <c:pt idx="17783">
                  <c:v>9.8813110000000007E-7</c:v>
                </c:pt>
                <c:pt idx="17784">
                  <c:v>9.8937700000000001E-7</c:v>
                </c:pt>
                <c:pt idx="17785">
                  <c:v>9.9062259999999991E-7</c:v>
                </c:pt>
                <c:pt idx="17786">
                  <c:v>9.9186799999999995E-7</c:v>
                </c:pt>
                <c:pt idx="17787">
                  <c:v>9.9311309999999995E-7</c:v>
                </c:pt>
                <c:pt idx="17788">
                  <c:v>9.9435789999999992E-7</c:v>
                </c:pt>
                <c:pt idx="17789">
                  <c:v>9.9560250000000001E-7</c:v>
                </c:pt>
                <c:pt idx="17790">
                  <c:v>9.9684669999999992E-7</c:v>
                </c:pt>
                <c:pt idx="17791">
                  <c:v>9.9809069999999996E-7</c:v>
                </c:pt>
                <c:pt idx="17792">
                  <c:v>9.9933439999999996E-7</c:v>
                </c:pt>
                <c:pt idx="17793">
                  <c:v>1.000578E-6</c:v>
                </c:pt>
                <c:pt idx="17794">
                  <c:v>9.568497999999999E-7</c:v>
                </c:pt>
                <c:pt idx="17795">
                  <c:v>9.5809059999999998E-7</c:v>
                </c:pt>
                <c:pt idx="17796">
                  <c:v>9.5933119999999996E-7</c:v>
                </c:pt>
                <c:pt idx="17797">
                  <c:v>9.6057179999999994E-7</c:v>
                </c:pt>
                <c:pt idx="17798">
                  <c:v>9.6181229999999999E-7</c:v>
                </c:pt>
                <c:pt idx="17799">
                  <c:v>9.6305280000000003E-7</c:v>
                </c:pt>
                <c:pt idx="17800">
                  <c:v>9.6429319999999992E-7</c:v>
                </c:pt>
                <c:pt idx="17801">
                  <c:v>9.6553360000000003E-7</c:v>
                </c:pt>
                <c:pt idx="17802">
                  <c:v>9.6677389999999998E-7</c:v>
                </c:pt>
                <c:pt idx="17803">
                  <c:v>9.6801419999999993E-7</c:v>
                </c:pt>
                <c:pt idx="17804">
                  <c:v>9.6925439999999995E-7</c:v>
                </c:pt>
                <c:pt idx="17805">
                  <c:v>9.7049450000000002E-7</c:v>
                </c:pt>
                <c:pt idx="17806">
                  <c:v>9.7173449999999995E-7</c:v>
                </c:pt>
                <c:pt idx="17807">
                  <c:v>9.7297450000000008E-7</c:v>
                </c:pt>
                <c:pt idx="17808">
                  <c:v>9.7421440000000007E-7</c:v>
                </c:pt>
                <c:pt idx="17809">
                  <c:v>9.7545409999999996E-7</c:v>
                </c:pt>
                <c:pt idx="17810">
                  <c:v>9.7669369999999991E-7</c:v>
                </c:pt>
                <c:pt idx="17811">
                  <c:v>9.7793319999999993E-7</c:v>
                </c:pt>
                <c:pt idx="17812">
                  <c:v>9.7917250000000007E-7</c:v>
                </c:pt>
                <c:pt idx="17813">
                  <c:v>9.804115999999999E-7</c:v>
                </c:pt>
                <c:pt idx="17814">
                  <c:v>9.8165060000000001E-7</c:v>
                </c:pt>
                <c:pt idx="17815">
                  <c:v>9.8288930000000009E-7</c:v>
                </c:pt>
                <c:pt idx="17816">
                  <c:v>9.8412780000000008E-7</c:v>
                </c:pt>
                <c:pt idx="17817">
                  <c:v>9.8536619999999992E-7</c:v>
                </c:pt>
                <c:pt idx="17818">
                  <c:v>9.866042E-7</c:v>
                </c:pt>
                <c:pt idx="17819">
                  <c:v>9.8784209999999993E-7</c:v>
                </c:pt>
                <c:pt idx="17820">
                  <c:v>9.8907970000000004E-7</c:v>
                </c:pt>
                <c:pt idx="17821">
                  <c:v>9.9031699999999991E-7</c:v>
                </c:pt>
                <c:pt idx="17822">
                  <c:v>9.915540999999999E-7</c:v>
                </c:pt>
                <c:pt idx="17823">
                  <c:v>9.9279090000000007E-7</c:v>
                </c:pt>
                <c:pt idx="17824">
                  <c:v>9.9402749999999995E-7</c:v>
                </c:pt>
                <c:pt idx="17825">
                  <c:v>9.9526370000000006E-7</c:v>
                </c:pt>
                <c:pt idx="17826">
                  <c:v>9.9649970000000009E-7</c:v>
                </c:pt>
                <c:pt idx="17827">
                  <c:v>9.9773540000000008E-7</c:v>
                </c:pt>
                <c:pt idx="17828">
                  <c:v>9.989706999999999E-7</c:v>
                </c:pt>
                <c:pt idx="17829">
                  <c:v>1.0002059999999999E-6</c:v>
                </c:pt>
                <c:pt idx="17830">
                  <c:v>9.5654980000000009E-7</c:v>
                </c:pt>
                <c:pt idx="17831">
                  <c:v>9.5778229999999992E-7</c:v>
                </c:pt>
                <c:pt idx="17832">
                  <c:v>9.5901470000000001E-7</c:v>
                </c:pt>
                <c:pt idx="17833">
                  <c:v>9.602470999999999E-7</c:v>
                </c:pt>
                <c:pt idx="17834">
                  <c:v>9.6147940000000005E-7</c:v>
                </c:pt>
                <c:pt idx="17835">
                  <c:v>9.6271160000000006E-7</c:v>
                </c:pt>
                <c:pt idx="17836">
                  <c:v>9.6394369999999991E-7</c:v>
                </c:pt>
                <c:pt idx="17837">
                  <c:v>9.6517579999999998E-7</c:v>
                </c:pt>
                <c:pt idx="17838">
                  <c:v>9.6640790000000004E-7</c:v>
                </c:pt>
                <c:pt idx="17839">
                  <c:v>9.6763989999999996E-7</c:v>
                </c:pt>
                <c:pt idx="17840">
                  <c:v>9.6887179999999993E-7</c:v>
                </c:pt>
                <c:pt idx="17841">
                  <c:v>9.7010369999999991E-7</c:v>
                </c:pt>
                <c:pt idx="17842">
                  <c:v>9.7133549999999994E-7</c:v>
                </c:pt>
                <c:pt idx="17843">
                  <c:v>9.7256720000000004E-7</c:v>
                </c:pt>
                <c:pt idx="17844">
                  <c:v>9.7379879999999999E-7</c:v>
                </c:pt>
                <c:pt idx="17845">
                  <c:v>9.7503020000000005E-7</c:v>
                </c:pt>
                <c:pt idx="17846">
                  <c:v>9.7626159999999991E-7</c:v>
                </c:pt>
                <c:pt idx="17847">
                  <c:v>9.774928000000001E-7</c:v>
                </c:pt>
                <c:pt idx="17848">
                  <c:v>9.7872379999999999E-7</c:v>
                </c:pt>
                <c:pt idx="17849">
                  <c:v>9.7995469999999993E-7</c:v>
                </c:pt>
                <c:pt idx="17850">
                  <c:v>9.811854E-7</c:v>
                </c:pt>
                <c:pt idx="17851">
                  <c:v>9.8241580000000004E-7</c:v>
                </c:pt>
                <c:pt idx="17852">
                  <c:v>9.8364609999999993E-7</c:v>
                </c:pt>
                <c:pt idx="17853">
                  <c:v>9.8487619999999994E-7</c:v>
                </c:pt>
                <c:pt idx="17854">
                  <c:v>9.8610599999999992E-7</c:v>
                </c:pt>
                <c:pt idx="17855">
                  <c:v>9.8733560000000003E-7</c:v>
                </c:pt>
                <c:pt idx="17856">
                  <c:v>9.885649000000001E-7</c:v>
                </c:pt>
                <c:pt idx="17857">
                  <c:v>9.8979400000000008E-7</c:v>
                </c:pt>
                <c:pt idx="17858">
                  <c:v>9.9102280000000004E-7</c:v>
                </c:pt>
                <c:pt idx="17859">
                  <c:v>9.9225129999999996E-7</c:v>
                </c:pt>
                <c:pt idx="17860">
                  <c:v>9.9347950000000007E-7</c:v>
                </c:pt>
                <c:pt idx="17861">
                  <c:v>9.9470750000000008E-7</c:v>
                </c:pt>
                <c:pt idx="17862">
                  <c:v>9.9593520000000007E-7</c:v>
                </c:pt>
                <c:pt idx="17863">
                  <c:v>9.9716260000000002E-7</c:v>
                </c:pt>
                <c:pt idx="17864">
                  <c:v>9.9838969999999995E-7</c:v>
                </c:pt>
                <c:pt idx="17865">
                  <c:v>9.9961650000000006E-7</c:v>
                </c:pt>
                <c:pt idx="17866">
                  <c:v>1.0008429999999999E-6</c:v>
                </c:pt>
                <c:pt idx="17867">
                  <c:v>9.5706380000000009E-7</c:v>
                </c:pt>
                <c:pt idx="17868">
                  <c:v>9.582878E-7</c:v>
                </c:pt>
                <c:pt idx="17869">
                  <c:v>9.5951169999999997E-7</c:v>
                </c:pt>
                <c:pt idx="17870">
                  <c:v>9.6073549999999999E-7</c:v>
                </c:pt>
                <c:pt idx="17871">
                  <c:v>9.6195930000000002E-7</c:v>
                </c:pt>
                <c:pt idx="17872">
                  <c:v>9.6318289999999996E-7</c:v>
                </c:pt>
                <c:pt idx="17873">
                  <c:v>9.6440649999999989E-7</c:v>
                </c:pt>
                <c:pt idx="17874">
                  <c:v>9.6563010000000004E-7</c:v>
                </c:pt>
                <c:pt idx="17875">
                  <c:v>9.6685360000000004E-7</c:v>
                </c:pt>
                <c:pt idx="17876">
                  <c:v>9.6807710000000004E-7</c:v>
                </c:pt>
                <c:pt idx="17877">
                  <c:v>9.6930039999999995E-7</c:v>
                </c:pt>
                <c:pt idx="17878">
                  <c:v>9.705238E-7</c:v>
                </c:pt>
                <c:pt idx="17879">
                  <c:v>9.7174699999999997E-7</c:v>
                </c:pt>
                <c:pt idx="17880">
                  <c:v>9.729701E-7</c:v>
                </c:pt>
                <c:pt idx="17881">
                  <c:v>9.7419320000000003E-7</c:v>
                </c:pt>
                <c:pt idx="17882">
                  <c:v>9.7541609999999997E-7</c:v>
                </c:pt>
                <c:pt idx="17883">
                  <c:v>9.7663889999999997E-7</c:v>
                </c:pt>
                <c:pt idx="17884">
                  <c:v>9.7786150000000009E-7</c:v>
                </c:pt>
                <c:pt idx="17885">
                  <c:v>9.7908400000000006E-7</c:v>
                </c:pt>
                <c:pt idx="17886">
                  <c:v>9.8030629999999994E-7</c:v>
                </c:pt>
                <c:pt idx="17887">
                  <c:v>9.8152839999999994E-7</c:v>
                </c:pt>
                <c:pt idx="17888">
                  <c:v>9.827504E-7</c:v>
                </c:pt>
                <c:pt idx="17889">
                  <c:v>9.8397210000000004E-7</c:v>
                </c:pt>
                <c:pt idx="17890">
                  <c:v>9.8519359999999998E-7</c:v>
                </c:pt>
                <c:pt idx="17891">
                  <c:v>9.8641490000000004E-7</c:v>
                </c:pt>
                <c:pt idx="17892">
                  <c:v>9.8763590000000008E-7</c:v>
                </c:pt>
                <c:pt idx="17893">
                  <c:v>9.8885670000000002E-7</c:v>
                </c:pt>
                <c:pt idx="17894">
                  <c:v>9.9007719999999994E-7</c:v>
                </c:pt>
                <c:pt idx="17895">
                  <c:v>9.9129749999999997E-7</c:v>
                </c:pt>
                <c:pt idx="17896">
                  <c:v>9.9251749999999998E-7</c:v>
                </c:pt>
                <c:pt idx="17897">
                  <c:v>9.9373719999999996E-7</c:v>
                </c:pt>
                <c:pt idx="17898">
                  <c:v>9.9495659999999991E-7</c:v>
                </c:pt>
                <c:pt idx="17899">
                  <c:v>9.9617579999999998E-7</c:v>
                </c:pt>
                <c:pt idx="17900">
                  <c:v>9.9739470000000002E-7</c:v>
                </c:pt>
                <c:pt idx="17901">
                  <c:v>9.9861320000000009E-7</c:v>
                </c:pt>
                <c:pt idx="17902">
                  <c:v>9.9983150000000007E-7</c:v>
                </c:pt>
                <c:pt idx="17903">
                  <c:v>1.0010499999999999E-6</c:v>
                </c:pt>
                <c:pt idx="17904">
                  <c:v>9.5721699999999996E-7</c:v>
                </c:pt>
                <c:pt idx="17905">
                  <c:v>9.5843249999999995E-7</c:v>
                </c:pt>
                <c:pt idx="17906">
                  <c:v>9.596479E-7</c:v>
                </c:pt>
                <c:pt idx="17907">
                  <c:v>9.608631999999999E-7</c:v>
                </c:pt>
                <c:pt idx="17908">
                  <c:v>9.6207840000000007E-7</c:v>
                </c:pt>
                <c:pt idx="17909">
                  <c:v>9.6329360000000003E-7</c:v>
                </c:pt>
                <c:pt idx="17910">
                  <c:v>9.6450870000000005E-7</c:v>
                </c:pt>
                <c:pt idx="17911">
                  <c:v>9.6572369999999992E-7</c:v>
                </c:pt>
                <c:pt idx="17912">
                  <c:v>9.669387E-7</c:v>
                </c:pt>
                <c:pt idx="17913">
                  <c:v>9.6815370000000008E-7</c:v>
                </c:pt>
                <c:pt idx="17914">
                  <c:v>9.6936860000000001E-7</c:v>
                </c:pt>
                <c:pt idx="17915">
                  <c:v>9.705834E-7</c:v>
                </c:pt>
                <c:pt idx="17916">
                  <c:v>9.7179810000000005E-7</c:v>
                </c:pt>
                <c:pt idx="17917">
                  <c:v>9.7301269999999995E-7</c:v>
                </c:pt>
                <c:pt idx="17918">
                  <c:v>9.7422730000000006E-7</c:v>
                </c:pt>
                <c:pt idx="17919">
                  <c:v>9.7544170000000008E-7</c:v>
                </c:pt>
                <c:pt idx="17920">
                  <c:v>9.7665599999999995E-7</c:v>
                </c:pt>
                <c:pt idx="17921">
                  <c:v>9.7787009999999995E-7</c:v>
                </c:pt>
                <c:pt idx="17922">
                  <c:v>9.790841E-7</c:v>
                </c:pt>
                <c:pt idx="17923">
                  <c:v>9.8029789999999996E-7</c:v>
                </c:pt>
                <c:pt idx="17924">
                  <c:v>9.8151150000000005E-7</c:v>
                </c:pt>
                <c:pt idx="17925">
                  <c:v>9.8272490000000004E-7</c:v>
                </c:pt>
                <c:pt idx="17926">
                  <c:v>9.8393809999999995E-7</c:v>
                </c:pt>
                <c:pt idx="17927">
                  <c:v>9.8515109999999997E-7</c:v>
                </c:pt>
                <c:pt idx="17928">
                  <c:v>9.8636389999999991E-7</c:v>
                </c:pt>
                <c:pt idx="17929">
                  <c:v>9.8757640000000002E-7</c:v>
                </c:pt>
                <c:pt idx="17930">
                  <c:v>9.8878870000000005E-7</c:v>
                </c:pt>
                <c:pt idx="17931">
                  <c:v>9.9000070000000005E-7</c:v>
                </c:pt>
                <c:pt idx="17932">
                  <c:v>9.9121249999999996E-7</c:v>
                </c:pt>
                <c:pt idx="17933">
                  <c:v>9.9242400000000005E-7</c:v>
                </c:pt>
                <c:pt idx="17934">
                  <c:v>9.936351999999999E-7</c:v>
                </c:pt>
                <c:pt idx="17935">
                  <c:v>9.9484609999999993E-7</c:v>
                </c:pt>
                <c:pt idx="17936">
                  <c:v>9.9605680000000008E-7</c:v>
                </c:pt>
                <c:pt idx="17937">
                  <c:v>9.9726710000000005E-7</c:v>
                </c:pt>
                <c:pt idx="17938">
                  <c:v>9.9847719999999993E-7</c:v>
                </c:pt>
                <c:pt idx="17939">
                  <c:v>9.99687E-7</c:v>
                </c:pt>
                <c:pt idx="17940">
                  <c:v>1.0008959999999999E-6</c:v>
                </c:pt>
                <c:pt idx="17941">
                  <c:v>9.5710780000000004E-7</c:v>
                </c:pt>
                <c:pt idx="17942">
                  <c:v>9.5831469999999996E-7</c:v>
                </c:pt>
                <c:pt idx="17943">
                  <c:v>9.5952160000000009E-7</c:v>
                </c:pt>
                <c:pt idx="17944">
                  <c:v>9.6072840000000007E-7</c:v>
                </c:pt>
                <c:pt idx="17945">
                  <c:v>9.619350999999999E-7</c:v>
                </c:pt>
                <c:pt idx="17946">
                  <c:v>9.6314179999999995E-7</c:v>
                </c:pt>
                <c:pt idx="17947">
                  <c:v>9.6434840000000005E-7</c:v>
                </c:pt>
                <c:pt idx="17948">
                  <c:v>9.6555499999999994E-7</c:v>
                </c:pt>
                <c:pt idx="17949">
                  <c:v>9.667615000000001E-7</c:v>
                </c:pt>
                <c:pt idx="17950">
                  <c:v>9.679678999999999E-7</c:v>
                </c:pt>
                <c:pt idx="17951">
                  <c:v>9.6917429999999992E-7</c:v>
                </c:pt>
                <c:pt idx="17952">
                  <c:v>9.7038069999999993E-7</c:v>
                </c:pt>
                <c:pt idx="17953">
                  <c:v>9.7158690000000006E-7</c:v>
                </c:pt>
                <c:pt idx="17954">
                  <c:v>9.7279300000000005E-7</c:v>
                </c:pt>
                <c:pt idx="17955">
                  <c:v>9.7399910000000003E-7</c:v>
                </c:pt>
                <c:pt idx="17956">
                  <c:v>9.7520499999999992E-7</c:v>
                </c:pt>
                <c:pt idx="17957">
                  <c:v>9.7641080000000009E-7</c:v>
                </c:pt>
                <c:pt idx="17958">
                  <c:v>9.776165000000001E-7</c:v>
                </c:pt>
                <c:pt idx="17959">
                  <c:v>9.7882200000000003E-7</c:v>
                </c:pt>
                <c:pt idx="17960">
                  <c:v>9.8002730000000007E-7</c:v>
                </c:pt>
                <c:pt idx="17961">
                  <c:v>9.8123240000000003E-7</c:v>
                </c:pt>
                <c:pt idx="17962">
                  <c:v>9.824372999999999E-7</c:v>
                </c:pt>
                <c:pt idx="17963">
                  <c:v>9.8364210000000003E-7</c:v>
                </c:pt>
                <c:pt idx="17964">
                  <c:v>9.8484659999999993E-7</c:v>
                </c:pt>
                <c:pt idx="17965">
                  <c:v>9.8605080000000001E-7</c:v>
                </c:pt>
                <c:pt idx="17966">
                  <c:v>9.8725489999999994E-7</c:v>
                </c:pt>
                <c:pt idx="17967">
                  <c:v>9.884585999999999E-7</c:v>
                </c:pt>
                <c:pt idx="17968">
                  <c:v>9.8966209999999998E-7</c:v>
                </c:pt>
                <c:pt idx="17969">
                  <c:v>9.9086539999999997E-7</c:v>
                </c:pt>
                <c:pt idx="17970">
                  <c:v>9.9206839999999993E-7</c:v>
                </c:pt>
                <c:pt idx="17971">
                  <c:v>9.9327110000000007E-7</c:v>
                </c:pt>
                <c:pt idx="17972">
                  <c:v>9.9447359999999991E-7</c:v>
                </c:pt>
                <c:pt idx="17973">
                  <c:v>9.956757E-7</c:v>
                </c:pt>
                <c:pt idx="17974">
                  <c:v>9.9687759999999999E-7</c:v>
                </c:pt>
                <c:pt idx="17975">
                  <c:v>9.9807910000000002E-7</c:v>
                </c:pt>
                <c:pt idx="17976">
                  <c:v>9.9928039999999995E-7</c:v>
                </c:pt>
                <c:pt idx="17977">
                  <c:v>1.0004810000000001E-6</c:v>
                </c:pt>
                <c:pt idx="17978">
                  <c:v>9.5676289999999998E-7</c:v>
                </c:pt>
                <c:pt idx="17979">
                  <c:v>9.5796139999999993E-7</c:v>
                </c:pt>
                <c:pt idx="17980">
                  <c:v>9.5915990000000008E-7</c:v>
                </c:pt>
                <c:pt idx="17981">
                  <c:v>9.6035819999999993E-7</c:v>
                </c:pt>
                <c:pt idx="17982">
                  <c:v>9.6155640000000006E-7</c:v>
                </c:pt>
                <c:pt idx="17983">
                  <c:v>9.6275459999999997E-7</c:v>
                </c:pt>
                <c:pt idx="17984">
                  <c:v>9.6395269999999995E-7</c:v>
                </c:pt>
                <c:pt idx="17985">
                  <c:v>9.6515079999999992E-7</c:v>
                </c:pt>
                <c:pt idx="17986">
                  <c:v>9.6634879999999996E-7</c:v>
                </c:pt>
                <c:pt idx="17987">
                  <c:v>9.6754679999999999E-7</c:v>
                </c:pt>
                <c:pt idx="17988">
                  <c:v>9.6874470000000009E-7</c:v>
                </c:pt>
                <c:pt idx="17989">
                  <c:v>9.6994250000000003E-7</c:v>
                </c:pt>
                <c:pt idx="17990">
                  <c:v>9.7114020000000004E-7</c:v>
                </c:pt>
                <c:pt idx="17991">
                  <c:v>9.723378000000001E-7</c:v>
                </c:pt>
                <c:pt idx="17992">
                  <c:v>9.7353539999999996E-7</c:v>
                </c:pt>
                <c:pt idx="17993">
                  <c:v>9.7473279999999993E-7</c:v>
                </c:pt>
                <c:pt idx="17994">
                  <c:v>9.7593009999999997E-7</c:v>
                </c:pt>
                <c:pt idx="17995">
                  <c:v>9.7712719999999992E-7</c:v>
                </c:pt>
                <c:pt idx="17996">
                  <c:v>9.7832419999999992E-7</c:v>
                </c:pt>
                <c:pt idx="17997">
                  <c:v>9.7952100000000005E-7</c:v>
                </c:pt>
                <c:pt idx="17998">
                  <c:v>9.8071760000000009E-7</c:v>
                </c:pt>
                <c:pt idx="17999">
                  <c:v>9.8191400000000004E-7</c:v>
                </c:pt>
                <c:pt idx="18000">
                  <c:v>9.831101999999999E-7</c:v>
                </c:pt>
                <c:pt idx="18001">
                  <c:v>9.8430609999999994E-7</c:v>
                </c:pt>
                <c:pt idx="18002">
                  <c:v>9.8550190000000004E-7</c:v>
                </c:pt>
                <c:pt idx="18003">
                  <c:v>9.866973999999999E-7</c:v>
                </c:pt>
                <c:pt idx="18004">
                  <c:v>9.8789270000000009E-7</c:v>
                </c:pt>
                <c:pt idx="18005">
                  <c:v>9.8908770000000005E-7</c:v>
                </c:pt>
                <c:pt idx="18006">
                  <c:v>9.9028239999999997E-7</c:v>
                </c:pt>
                <c:pt idx="18007">
                  <c:v>9.9147690000000001E-7</c:v>
                </c:pt>
                <c:pt idx="18008">
                  <c:v>9.9267100000000009E-7</c:v>
                </c:pt>
                <c:pt idx="18009">
                  <c:v>9.9386500000000001E-7</c:v>
                </c:pt>
                <c:pt idx="18010">
                  <c:v>9.9505859999999997E-7</c:v>
                </c:pt>
                <c:pt idx="18011">
                  <c:v>9.9625189999999989E-7</c:v>
                </c:pt>
                <c:pt idx="18012">
                  <c:v>9.974449E-7</c:v>
                </c:pt>
                <c:pt idx="18013">
                  <c:v>9.9863760000000008E-7</c:v>
                </c:pt>
                <c:pt idx="18014">
                  <c:v>9.9983010000000007E-7</c:v>
                </c:pt>
                <c:pt idx="18015">
                  <c:v>1.001022E-6</c:v>
                </c:pt>
                <c:pt idx="18016">
                  <c:v>9.5718900000000004E-7</c:v>
                </c:pt>
                <c:pt idx="18017">
                  <c:v>9.5837870000000003E-7</c:v>
                </c:pt>
                <c:pt idx="18018">
                  <c:v>9.5956830000000009E-7</c:v>
                </c:pt>
                <c:pt idx="18019">
                  <c:v>9.607578E-7</c:v>
                </c:pt>
                <c:pt idx="18020">
                  <c:v>9.6194719999999996E-7</c:v>
                </c:pt>
                <c:pt idx="18021">
                  <c:v>9.6313659999999993E-7</c:v>
                </c:pt>
                <c:pt idx="18022">
                  <c:v>9.6432589999999996E-7</c:v>
                </c:pt>
                <c:pt idx="18023">
                  <c:v>9.6551519999999998E-7</c:v>
                </c:pt>
                <c:pt idx="18024">
                  <c:v>9.6670440000000007E-7</c:v>
                </c:pt>
                <c:pt idx="18025">
                  <c:v>9.6789350000000001E-7</c:v>
                </c:pt>
                <c:pt idx="18026">
                  <c:v>9.6908259999999995E-7</c:v>
                </c:pt>
                <c:pt idx="18027">
                  <c:v>9.7027159999999995E-7</c:v>
                </c:pt>
                <c:pt idx="18028">
                  <c:v>9.7146050000000001E-7</c:v>
                </c:pt>
                <c:pt idx="18029">
                  <c:v>9.7264940000000006E-7</c:v>
                </c:pt>
                <c:pt idx="18030">
                  <c:v>9.7383810000000003E-7</c:v>
                </c:pt>
                <c:pt idx="18031">
                  <c:v>9.7502670000000006E-7</c:v>
                </c:pt>
                <c:pt idx="18032">
                  <c:v>9.762151E-7</c:v>
                </c:pt>
                <c:pt idx="18033">
                  <c:v>9.774034E-7</c:v>
                </c:pt>
                <c:pt idx="18034">
                  <c:v>9.7859160000000006E-7</c:v>
                </c:pt>
                <c:pt idx="18035">
                  <c:v>9.7977950000000009E-7</c:v>
                </c:pt>
                <c:pt idx="18036">
                  <c:v>9.8096739999999991E-7</c:v>
                </c:pt>
                <c:pt idx="18037">
                  <c:v>9.8215499999999992E-7</c:v>
                </c:pt>
                <c:pt idx="18038">
                  <c:v>9.8334240000000004E-7</c:v>
                </c:pt>
                <c:pt idx="18039">
                  <c:v>9.8452949999999992E-7</c:v>
                </c:pt>
                <c:pt idx="18040">
                  <c:v>9.8571650000000008E-7</c:v>
                </c:pt>
                <c:pt idx="18041">
                  <c:v>9.8690319999999999E-7</c:v>
                </c:pt>
                <c:pt idx="18042">
                  <c:v>9.8808960000000009E-7</c:v>
                </c:pt>
                <c:pt idx="18043">
                  <c:v>9.8927580000000009E-7</c:v>
                </c:pt>
                <c:pt idx="18044">
                  <c:v>9.9046180000000001E-7</c:v>
                </c:pt>
                <c:pt idx="18045">
                  <c:v>9.9164739999999995E-7</c:v>
                </c:pt>
                <c:pt idx="18046">
                  <c:v>9.9283280000000002E-7</c:v>
                </c:pt>
                <c:pt idx="18047">
                  <c:v>9.9401790000000006E-7</c:v>
                </c:pt>
                <c:pt idx="18048">
                  <c:v>9.9520270000000007E-7</c:v>
                </c:pt>
                <c:pt idx="18049">
                  <c:v>9.9638729999999999E-7</c:v>
                </c:pt>
                <c:pt idx="18050">
                  <c:v>9.9757149999999994E-7</c:v>
                </c:pt>
                <c:pt idx="18051">
                  <c:v>9.9875540000000007E-7</c:v>
                </c:pt>
                <c:pt idx="18052">
                  <c:v>9.9993899999999996E-7</c:v>
                </c:pt>
                <c:pt idx="18053">
                  <c:v>1.001122E-6</c:v>
                </c:pt>
                <c:pt idx="18054">
                  <c:v>9.5721349999999997E-7</c:v>
                </c:pt>
                <c:pt idx="18055">
                  <c:v>9.5839440000000002E-7</c:v>
                </c:pt>
                <c:pt idx="18056">
                  <c:v>9.5957519999999992E-7</c:v>
                </c:pt>
                <c:pt idx="18057">
                  <c:v>9.6075579999999994E-7</c:v>
                </c:pt>
                <c:pt idx="18058">
                  <c:v>9.6193639999999996E-7</c:v>
                </c:pt>
                <c:pt idx="18059">
                  <c:v>9.6311690000000004E-7</c:v>
                </c:pt>
                <c:pt idx="18060">
                  <c:v>9.6429739999999991E-7</c:v>
                </c:pt>
                <c:pt idx="18061">
                  <c:v>9.6547780000000005E-7</c:v>
                </c:pt>
                <c:pt idx="18062">
                  <c:v>9.6665819999999998E-7</c:v>
                </c:pt>
                <c:pt idx="18063">
                  <c:v>9.6783849999999997E-7</c:v>
                </c:pt>
                <c:pt idx="18064">
                  <c:v>9.6901870000000003E-7</c:v>
                </c:pt>
                <c:pt idx="18065">
                  <c:v>9.7019879999999993E-7</c:v>
                </c:pt>
                <c:pt idx="18066">
                  <c:v>9.7137890000000004E-7</c:v>
                </c:pt>
                <c:pt idx="18067">
                  <c:v>9.7255880000000006E-7</c:v>
                </c:pt>
                <c:pt idx="18068">
                  <c:v>9.7373870000000008E-7</c:v>
                </c:pt>
                <c:pt idx="18069">
                  <c:v>9.7491840000000002E-7</c:v>
                </c:pt>
                <c:pt idx="18070">
                  <c:v>9.7609809999999995E-7</c:v>
                </c:pt>
                <c:pt idx="18071">
                  <c:v>9.7727750000000006E-7</c:v>
                </c:pt>
                <c:pt idx="18072">
                  <c:v>9.7845680000000003E-7</c:v>
                </c:pt>
                <c:pt idx="18073">
                  <c:v>9.796358999999999E-7</c:v>
                </c:pt>
                <c:pt idx="18074">
                  <c:v>9.8081490000000005E-7</c:v>
                </c:pt>
                <c:pt idx="18075">
                  <c:v>9.8199359999999995E-7</c:v>
                </c:pt>
                <c:pt idx="18076">
                  <c:v>9.8317209999999998E-7</c:v>
                </c:pt>
                <c:pt idx="18077">
                  <c:v>9.8435050000000006E-7</c:v>
                </c:pt>
                <c:pt idx="18078">
                  <c:v>9.8552849999999997E-7</c:v>
                </c:pt>
                <c:pt idx="18079">
                  <c:v>9.8670639999999994E-7</c:v>
                </c:pt>
                <c:pt idx="18080">
                  <c:v>9.8788400000000009E-7</c:v>
                </c:pt>
                <c:pt idx="18081">
                  <c:v>9.8906129999999999E-7</c:v>
                </c:pt>
                <c:pt idx="18082">
                  <c:v>9.9023840000000002E-7</c:v>
                </c:pt>
                <c:pt idx="18083">
                  <c:v>9.9141520000000002E-7</c:v>
                </c:pt>
                <c:pt idx="18084">
                  <c:v>9.925917E-7</c:v>
                </c:pt>
                <c:pt idx="18085">
                  <c:v>9.9376789999999994E-7</c:v>
                </c:pt>
                <c:pt idx="18086">
                  <c:v>9.949439E-7</c:v>
                </c:pt>
                <c:pt idx="18087">
                  <c:v>9.9611960000000003E-7</c:v>
                </c:pt>
                <c:pt idx="18088">
                  <c:v>9.9729500000000004E-7</c:v>
                </c:pt>
                <c:pt idx="18089">
                  <c:v>9.9847000000000007E-7</c:v>
                </c:pt>
                <c:pt idx="18090">
                  <c:v>9.9964480000000002E-7</c:v>
                </c:pt>
                <c:pt idx="18091">
                  <c:v>1.0008189999999999E-6</c:v>
                </c:pt>
                <c:pt idx="18092">
                  <c:v>9.5700610000000001E-7</c:v>
                </c:pt>
                <c:pt idx="18093">
                  <c:v>9.581781999999999E-7</c:v>
                </c:pt>
                <c:pt idx="18094">
                  <c:v>9.5935020000000006E-7</c:v>
                </c:pt>
                <c:pt idx="18095">
                  <c:v>9.6052199999999992E-7</c:v>
                </c:pt>
                <c:pt idx="18096">
                  <c:v>9.6169389999999994E-7</c:v>
                </c:pt>
                <c:pt idx="18097">
                  <c:v>9.6286560000000007E-7</c:v>
                </c:pt>
                <c:pt idx="18098">
                  <c:v>9.6403729999999999E-7</c:v>
                </c:pt>
                <c:pt idx="18099">
                  <c:v>9.6520889999999998E-7</c:v>
                </c:pt>
                <c:pt idx="18100">
                  <c:v>9.6638049999999996E-7</c:v>
                </c:pt>
                <c:pt idx="18101">
                  <c:v>9.6755200000000001E-7</c:v>
                </c:pt>
                <c:pt idx="18102">
                  <c:v>9.687233999999999E-7</c:v>
                </c:pt>
                <c:pt idx="18103">
                  <c:v>9.6989480000000001E-7</c:v>
                </c:pt>
                <c:pt idx="18104">
                  <c:v>9.7106609999999996E-7</c:v>
                </c:pt>
                <c:pt idx="18105">
                  <c:v>9.7223729999999998E-7</c:v>
                </c:pt>
                <c:pt idx="18106">
                  <c:v>9.7340840000000005E-7</c:v>
                </c:pt>
                <c:pt idx="18107">
                  <c:v>9.7457939999999998E-7</c:v>
                </c:pt>
                <c:pt idx="18108">
                  <c:v>9.7575020000000002E-7</c:v>
                </c:pt>
                <c:pt idx="18109">
                  <c:v>9.7692089999999992E-7</c:v>
                </c:pt>
                <c:pt idx="18110">
                  <c:v>9.7809139999999994E-7</c:v>
                </c:pt>
                <c:pt idx="18111">
                  <c:v>9.7926170000000007E-7</c:v>
                </c:pt>
                <c:pt idx="18112">
                  <c:v>9.8043190000000006E-7</c:v>
                </c:pt>
                <c:pt idx="18113">
                  <c:v>9.8160189999999996E-7</c:v>
                </c:pt>
                <c:pt idx="18114">
                  <c:v>9.8277160000000004E-7</c:v>
                </c:pt>
                <c:pt idx="18115">
                  <c:v>9.8394110000000003E-7</c:v>
                </c:pt>
                <c:pt idx="18116">
                  <c:v>9.8511050000000008E-7</c:v>
                </c:pt>
                <c:pt idx="18117">
                  <c:v>9.8627949999999995E-7</c:v>
                </c:pt>
                <c:pt idx="18118">
                  <c:v>9.8744829999999994E-7</c:v>
                </c:pt>
                <c:pt idx="18119">
                  <c:v>9.8861690000000005E-7</c:v>
                </c:pt>
                <c:pt idx="18120">
                  <c:v>9.8978519999999992E-7</c:v>
                </c:pt>
                <c:pt idx="18121">
                  <c:v>9.9095319999999998E-7</c:v>
                </c:pt>
                <c:pt idx="18122">
                  <c:v>9.9212099999999994E-7</c:v>
                </c:pt>
                <c:pt idx="18123">
                  <c:v>9.9328839999999994E-7</c:v>
                </c:pt>
                <c:pt idx="18124">
                  <c:v>9.9445560000000005E-7</c:v>
                </c:pt>
                <c:pt idx="18125">
                  <c:v>9.9562249999999993E-7</c:v>
                </c:pt>
                <c:pt idx="18126">
                  <c:v>9.9678909999999999E-7</c:v>
                </c:pt>
                <c:pt idx="18127">
                  <c:v>9.9795540000000001E-7</c:v>
                </c:pt>
                <c:pt idx="18128">
                  <c:v>9.9912140000000001E-7</c:v>
                </c:pt>
                <c:pt idx="18129">
                  <c:v>1.000287E-6</c:v>
                </c:pt>
                <c:pt idx="18130">
                  <c:v>9.565643999999999E-7</c:v>
                </c:pt>
                <c:pt idx="18131">
                  <c:v>9.5772770000000006E-7</c:v>
                </c:pt>
                <c:pt idx="18132">
                  <c:v>9.5889090000000007E-7</c:v>
                </c:pt>
                <c:pt idx="18133">
                  <c:v>9.6005399999999992E-7</c:v>
                </c:pt>
                <c:pt idx="18134">
                  <c:v>9.6121709999999999E-7</c:v>
                </c:pt>
                <c:pt idx="18135">
                  <c:v>9.6237999999999997E-7</c:v>
                </c:pt>
                <c:pt idx="18136">
                  <c:v>9.6354289999999994E-7</c:v>
                </c:pt>
                <c:pt idx="18137">
                  <c:v>9.6470569999999998E-7</c:v>
                </c:pt>
                <c:pt idx="18138">
                  <c:v>9.6586850000000002E-7</c:v>
                </c:pt>
                <c:pt idx="18139">
                  <c:v>9.670311999999999E-7</c:v>
                </c:pt>
                <c:pt idx="18140">
                  <c:v>9.6819380000000006E-7</c:v>
                </c:pt>
                <c:pt idx="18141">
                  <c:v>9.6935640000000001E-7</c:v>
                </c:pt>
                <c:pt idx="18142">
                  <c:v>9.7051890000000002E-7</c:v>
                </c:pt>
                <c:pt idx="18143">
                  <c:v>9.7168119999999994E-7</c:v>
                </c:pt>
                <c:pt idx="18144">
                  <c:v>9.7284350000000006E-7</c:v>
                </c:pt>
                <c:pt idx="18145">
                  <c:v>9.740056000000001E-7</c:v>
                </c:pt>
                <c:pt idx="18146">
                  <c:v>9.7516759999999999E-7</c:v>
                </c:pt>
                <c:pt idx="18147">
                  <c:v>9.7632949999999994E-7</c:v>
                </c:pt>
                <c:pt idx="18148">
                  <c:v>9.7749120000000001E-7</c:v>
                </c:pt>
                <c:pt idx="18149">
                  <c:v>9.7865269999999999E-7</c:v>
                </c:pt>
                <c:pt idx="18150">
                  <c:v>9.7981400000000009E-7</c:v>
                </c:pt>
                <c:pt idx="18151">
                  <c:v>9.8097510000000011E-7</c:v>
                </c:pt>
                <c:pt idx="18152">
                  <c:v>9.8213600000000003E-7</c:v>
                </c:pt>
                <c:pt idx="18153">
                  <c:v>9.8329670000000007E-7</c:v>
                </c:pt>
                <c:pt idx="18154">
                  <c:v>9.8445720000000002E-7</c:v>
                </c:pt>
                <c:pt idx="18155">
                  <c:v>9.8561739999999995E-7</c:v>
                </c:pt>
                <c:pt idx="18156">
                  <c:v>9.8677739999999999E-7</c:v>
                </c:pt>
                <c:pt idx="18157">
                  <c:v>9.8793710000000001E-7</c:v>
                </c:pt>
                <c:pt idx="18158">
                  <c:v>9.8909649999999999E-7</c:v>
                </c:pt>
                <c:pt idx="18159">
                  <c:v>9.902557000000001E-7</c:v>
                </c:pt>
                <c:pt idx="18160">
                  <c:v>9.9141459999999997E-7</c:v>
                </c:pt>
                <c:pt idx="18161">
                  <c:v>9.9257320000000001E-7</c:v>
                </c:pt>
                <c:pt idx="18162">
                  <c:v>9.9373159999999997E-7</c:v>
                </c:pt>
                <c:pt idx="18163">
                  <c:v>9.9488959999999996E-7</c:v>
                </c:pt>
                <c:pt idx="18164">
                  <c:v>9.9604740000000007E-7</c:v>
                </c:pt>
                <c:pt idx="18165">
                  <c:v>9.972048E-7</c:v>
                </c:pt>
                <c:pt idx="18166">
                  <c:v>9.9836200000000006E-7</c:v>
                </c:pt>
                <c:pt idx="18167">
                  <c:v>9.9951879999999993E-7</c:v>
                </c:pt>
                <c:pt idx="18168">
                  <c:v>1.000675E-6</c:v>
                </c:pt>
                <c:pt idx="18169">
                  <c:v>9.5682179999999998E-7</c:v>
                </c:pt>
                <c:pt idx="18170">
                  <c:v>9.5797590000000001E-7</c:v>
                </c:pt>
                <c:pt idx="18171">
                  <c:v>9.591299000000001E-7</c:v>
                </c:pt>
                <c:pt idx="18172">
                  <c:v>9.6028389999999998E-7</c:v>
                </c:pt>
                <c:pt idx="18173">
                  <c:v>9.6143769999999998E-7</c:v>
                </c:pt>
                <c:pt idx="18174">
                  <c:v>9.6259149999999998E-7</c:v>
                </c:pt>
                <c:pt idx="18175">
                  <c:v>9.6374520000000004E-7</c:v>
                </c:pt>
                <c:pt idx="18176">
                  <c:v>9.6489879999999995E-7</c:v>
                </c:pt>
                <c:pt idx="18177">
                  <c:v>9.6605240000000007E-7</c:v>
                </c:pt>
                <c:pt idx="18178">
                  <c:v>9.6720590000000005E-7</c:v>
                </c:pt>
                <c:pt idx="18179">
                  <c:v>9.6835940000000002E-7</c:v>
                </c:pt>
                <c:pt idx="18180">
                  <c:v>9.695126999999999E-7</c:v>
                </c:pt>
                <c:pt idx="18181">
                  <c:v>9.7066599999999999E-7</c:v>
                </c:pt>
                <c:pt idx="18182">
                  <c:v>9.7181919999999993E-7</c:v>
                </c:pt>
                <c:pt idx="18183">
                  <c:v>9.7297229999999994E-7</c:v>
                </c:pt>
                <c:pt idx="18184">
                  <c:v>9.741253E-7</c:v>
                </c:pt>
                <c:pt idx="18185">
                  <c:v>9.7527809999999997E-7</c:v>
                </c:pt>
                <c:pt idx="18186">
                  <c:v>9.7643080000000001E-7</c:v>
                </c:pt>
                <c:pt idx="18187">
                  <c:v>9.7758329999999995E-7</c:v>
                </c:pt>
                <c:pt idx="18188">
                  <c:v>9.7873560000000001E-7</c:v>
                </c:pt>
                <c:pt idx="18189">
                  <c:v>9.7988769999999999E-7</c:v>
                </c:pt>
                <c:pt idx="18190">
                  <c:v>9.8103970000000003E-7</c:v>
                </c:pt>
                <c:pt idx="18191">
                  <c:v>9.8219140000000003E-7</c:v>
                </c:pt>
                <c:pt idx="18192">
                  <c:v>9.8334289999999995E-7</c:v>
                </c:pt>
                <c:pt idx="18193">
                  <c:v>9.8449419999999999E-7</c:v>
                </c:pt>
                <c:pt idx="18194">
                  <c:v>9.8564519999999999E-7</c:v>
                </c:pt>
                <c:pt idx="18195">
                  <c:v>9.8679599999999991E-7</c:v>
                </c:pt>
                <c:pt idx="18196">
                  <c:v>9.8794659999999995E-7</c:v>
                </c:pt>
                <c:pt idx="18197">
                  <c:v>9.8909689999999996E-7</c:v>
                </c:pt>
                <c:pt idx="18198">
                  <c:v>9.9024689999999994E-7</c:v>
                </c:pt>
                <c:pt idx="18199">
                  <c:v>9.913966000000001E-7</c:v>
                </c:pt>
                <c:pt idx="18200">
                  <c:v>9.9254609999999997E-7</c:v>
                </c:pt>
                <c:pt idx="18201">
                  <c:v>9.9369520000000007E-7</c:v>
                </c:pt>
                <c:pt idx="18202">
                  <c:v>9.9484410000000008E-7</c:v>
                </c:pt>
                <c:pt idx="18203">
                  <c:v>9.9599270000000007E-7</c:v>
                </c:pt>
                <c:pt idx="18204">
                  <c:v>9.9714090000000008E-7</c:v>
                </c:pt>
                <c:pt idx="18205">
                  <c:v>9.9828890000000001E-7</c:v>
                </c:pt>
                <c:pt idx="18206">
                  <c:v>9.994365999999999E-7</c:v>
                </c:pt>
                <c:pt idx="18207">
                  <c:v>1.000584E-6</c:v>
                </c:pt>
                <c:pt idx="18208">
                  <c:v>9.5674629999999991E-7</c:v>
                </c:pt>
                <c:pt idx="18209">
                  <c:v>9.5789129999999996E-7</c:v>
                </c:pt>
                <c:pt idx="18210">
                  <c:v>9.5903620000000008E-7</c:v>
                </c:pt>
                <c:pt idx="18211">
                  <c:v>9.601809000000001E-7</c:v>
                </c:pt>
                <c:pt idx="18212">
                  <c:v>9.6132570000000006E-7</c:v>
                </c:pt>
                <c:pt idx="18213">
                  <c:v>9.6247029999999994E-7</c:v>
                </c:pt>
                <c:pt idx="18214">
                  <c:v>9.6361480000000008E-7</c:v>
                </c:pt>
                <c:pt idx="18215">
                  <c:v>9.6475939999999996E-7</c:v>
                </c:pt>
                <c:pt idx="18216">
                  <c:v>9.6590379999999995E-7</c:v>
                </c:pt>
                <c:pt idx="18217">
                  <c:v>9.6704819999999995E-7</c:v>
                </c:pt>
                <c:pt idx="18218">
                  <c:v>9.6819250000000001E-7</c:v>
                </c:pt>
                <c:pt idx="18219">
                  <c:v>9.6933669999999991E-7</c:v>
                </c:pt>
                <c:pt idx="18220">
                  <c:v>9.7048080000000009E-7</c:v>
                </c:pt>
                <c:pt idx="18221">
                  <c:v>9.716247999999999E-7</c:v>
                </c:pt>
                <c:pt idx="18222">
                  <c:v>9.7276879999999993E-7</c:v>
                </c:pt>
                <c:pt idx="18223">
                  <c:v>9.7391260000000008E-7</c:v>
                </c:pt>
                <c:pt idx="18224">
                  <c:v>9.7505619999999992E-7</c:v>
                </c:pt>
                <c:pt idx="18225">
                  <c:v>9.7619970000000004E-7</c:v>
                </c:pt>
                <c:pt idx="18226">
                  <c:v>9.7734310000000001E-7</c:v>
                </c:pt>
                <c:pt idx="18227">
                  <c:v>9.784863000000001E-7</c:v>
                </c:pt>
                <c:pt idx="18228">
                  <c:v>9.796293000000001E-7</c:v>
                </c:pt>
                <c:pt idx="18229">
                  <c:v>9.8077210000000001E-7</c:v>
                </c:pt>
                <c:pt idx="18230">
                  <c:v>9.8191470000000004E-7</c:v>
                </c:pt>
                <c:pt idx="18231">
                  <c:v>9.8305700000000004E-7</c:v>
                </c:pt>
                <c:pt idx="18232">
                  <c:v>9.841992000000001E-7</c:v>
                </c:pt>
                <c:pt idx="18233">
                  <c:v>9.8534109999999992E-7</c:v>
                </c:pt>
                <c:pt idx="18234">
                  <c:v>9.8648269999999992E-7</c:v>
                </c:pt>
                <c:pt idx="18235">
                  <c:v>9.8762410000000005E-7</c:v>
                </c:pt>
                <c:pt idx="18236">
                  <c:v>9.8876519999999993E-7</c:v>
                </c:pt>
                <c:pt idx="18237">
                  <c:v>9.8990609999999994E-7</c:v>
                </c:pt>
                <c:pt idx="18238">
                  <c:v>9.9104669999999991E-7</c:v>
                </c:pt>
                <c:pt idx="18239">
                  <c:v>9.9218689999999992E-7</c:v>
                </c:pt>
                <c:pt idx="18240">
                  <c:v>9.9332699999999998E-7</c:v>
                </c:pt>
                <c:pt idx="18241">
                  <c:v>9.9446670000000008E-7</c:v>
                </c:pt>
                <c:pt idx="18242">
                  <c:v>9.9560609999999994E-7</c:v>
                </c:pt>
                <c:pt idx="18243">
                  <c:v>9.9674519999999998E-7</c:v>
                </c:pt>
                <c:pt idx="18244">
                  <c:v>9.9788399999999999E-7</c:v>
                </c:pt>
                <c:pt idx="18245">
                  <c:v>9.9902249999999997E-7</c:v>
                </c:pt>
                <c:pt idx="18246">
                  <c:v>1.000161E-6</c:v>
                </c:pt>
                <c:pt idx="18247">
                  <c:v>9.5641610000000002E-7</c:v>
                </c:pt>
                <c:pt idx="18248">
                  <c:v>9.575520000000001E-7</c:v>
                </c:pt>
                <c:pt idx="18249">
                  <c:v>9.5868780000000003E-7</c:v>
                </c:pt>
                <c:pt idx="18250">
                  <c:v>9.5982350000000002E-7</c:v>
                </c:pt>
                <c:pt idx="18251">
                  <c:v>9.6095910000000007E-7</c:v>
                </c:pt>
                <c:pt idx="18252">
                  <c:v>9.6209459999999997E-7</c:v>
                </c:pt>
                <c:pt idx="18253">
                  <c:v>9.6322999999999992E-7</c:v>
                </c:pt>
                <c:pt idx="18254">
                  <c:v>9.6436540000000009E-7</c:v>
                </c:pt>
                <c:pt idx="18255">
                  <c:v>9.655006999999999E-7</c:v>
                </c:pt>
                <c:pt idx="18256">
                  <c:v>9.6663599999999992E-7</c:v>
                </c:pt>
                <c:pt idx="18257">
                  <c:v>9.677712E-7</c:v>
                </c:pt>
                <c:pt idx="18258">
                  <c:v>9.6890629999999993E-7</c:v>
                </c:pt>
                <c:pt idx="18259">
                  <c:v>9.7004129999999992E-7</c:v>
                </c:pt>
                <c:pt idx="18260">
                  <c:v>9.7117619999999997E-7</c:v>
                </c:pt>
                <c:pt idx="18261">
                  <c:v>9.7231100000000008E-7</c:v>
                </c:pt>
                <c:pt idx="18262">
                  <c:v>9.7344570000000004E-7</c:v>
                </c:pt>
                <c:pt idx="18263">
                  <c:v>9.7458019999999991E-7</c:v>
                </c:pt>
                <c:pt idx="18264">
                  <c:v>9.7571460000000006E-7</c:v>
                </c:pt>
                <c:pt idx="18265">
                  <c:v>9.768487999999999E-7</c:v>
                </c:pt>
                <c:pt idx="18266">
                  <c:v>9.7798290000000001E-7</c:v>
                </c:pt>
                <c:pt idx="18267">
                  <c:v>9.7911670000000009E-7</c:v>
                </c:pt>
                <c:pt idx="18268">
                  <c:v>9.8025040000000003E-7</c:v>
                </c:pt>
                <c:pt idx="18269">
                  <c:v>9.8138379999999993E-7</c:v>
                </c:pt>
                <c:pt idx="18270">
                  <c:v>9.825170999999999E-7</c:v>
                </c:pt>
                <c:pt idx="18271">
                  <c:v>9.8365010000000004E-7</c:v>
                </c:pt>
                <c:pt idx="18272">
                  <c:v>9.8478279999999995E-7</c:v>
                </c:pt>
                <c:pt idx="18273">
                  <c:v>9.8591529999999997E-7</c:v>
                </c:pt>
                <c:pt idx="18274">
                  <c:v>9.8704759999999991E-7</c:v>
                </c:pt>
                <c:pt idx="18275">
                  <c:v>9.8817960000000003E-7</c:v>
                </c:pt>
                <c:pt idx="18276">
                  <c:v>9.8931129999999991E-7</c:v>
                </c:pt>
                <c:pt idx="18277">
                  <c:v>9.9044269999999997E-7</c:v>
                </c:pt>
                <c:pt idx="18278">
                  <c:v>9.9157389999999994E-7</c:v>
                </c:pt>
                <c:pt idx="18279">
                  <c:v>9.9270480000000009E-7</c:v>
                </c:pt>
                <c:pt idx="18280">
                  <c:v>9.938354E-7</c:v>
                </c:pt>
                <c:pt idx="18281">
                  <c:v>9.9496559999999994E-7</c:v>
                </c:pt>
                <c:pt idx="18282">
                  <c:v>9.9609560000000001E-7</c:v>
                </c:pt>
                <c:pt idx="18283">
                  <c:v>9.9722530000000004E-7</c:v>
                </c:pt>
                <c:pt idx="18284">
                  <c:v>9.9835470000000005E-7</c:v>
                </c:pt>
                <c:pt idx="18285">
                  <c:v>9.9948380000000002E-7</c:v>
                </c:pt>
                <c:pt idx="18286">
                  <c:v>1.0006129999999999E-6</c:v>
                </c:pt>
                <c:pt idx="18287">
                  <c:v>9.5670089999999997E-7</c:v>
                </c:pt>
                <c:pt idx="18288">
                  <c:v>9.578273000000001E-7</c:v>
                </c:pt>
                <c:pt idx="18289">
                  <c:v>9.5895360000000008E-7</c:v>
                </c:pt>
                <c:pt idx="18290">
                  <c:v>9.6007979999999991E-7</c:v>
                </c:pt>
                <c:pt idx="18291">
                  <c:v>9.6120580000000008E-7</c:v>
                </c:pt>
                <c:pt idx="18292">
                  <c:v>9.6233189999999997E-7</c:v>
                </c:pt>
                <c:pt idx="18293">
                  <c:v>9.6345779999999999E-7</c:v>
                </c:pt>
                <c:pt idx="18294">
                  <c:v>9.645837E-7</c:v>
                </c:pt>
                <c:pt idx="18295">
                  <c:v>9.6570950000000008E-7</c:v>
                </c:pt>
                <c:pt idx="18296">
                  <c:v>9.6683529999999994E-7</c:v>
                </c:pt>
                <c:pt idx="18297">
                  <c:v>9.6796100000000007E-7</c:v>
                </c:pt>
                <c:pt idx="18298">
                  <c:v>9.6908660000000006E-7</c:v>
                </c:pt>
                <c:pt idx="18299">
                  <c:v>9.702121000000001E-7</c:v>
                </c:pt>
                <c:pt idx="18300">
                  <c:v>9.713375E-7</c:v>
                </c:pt>
                <c:pt idx="18301">
                  <c:v>9.7246279999999995E-7</c:v>
                </c:pt>
                <c:pt idx="18302">
                  <c:v>9.7358799999999997E-7</c:v>
                </c:pt>
                <c:pt idx="18303">
                  <c:v>9.747129999999999E-7</c:v>
                </c:pt>
                <c:pt idx="18304">
                  <c:v>9.7583790000000009E-7</c:v>
                </c:pt>
                <c:pt idx="18305">
                  <c:v>9.7696269999999993E-7</c:v>
                </c:pt>
                <c:pt idx="18306">
                  <c:v>9.7808719999999995E-7</c:v>
                </c:pt>
                <c:pt idx="18307">
                  <c:v>9.7921160000000003E-7</c:v>
                </c:pt>
                <c:pt idx="18308">
                  <c:v>9.8033570000000007E-7</c:v>
                </c:pt>
                <c:pt idx="18309">
                  <c:v>9.8145969999999997E-7</c:v>
                </c:pt>
                <c:pt idx="18310">
                  <c:v>9.8258340000000005E-7</c:v>
                </c:pt>
                <c:pt idx="18311">
                  <c:v>9.8370690000000004E-7</c:v>
                </c:pt>
                <c:pt idx="18312">
                  <c:v>9.8483019999999994E-7</c:v>
                </c:pt>
                <c:pt idx="18313">
                  <c:v>9.8595320000000003E-7</c:v>
                </c:pt>
                <c:pt idx="18314">
                  <c:v>9.8707590000000008E-7</c:v>
                </c:pt>
                <c:pt idx="18315">
                  <c:v>9.8819840000000004E-7</c:v>
                </c:pt>
                <c:pt idx="18316">
                  <c:v>9.8932069999999991E-7</c:v>
                </c:pt>
                <c:pt idx="18317">
                  <c:v>9.9044260000000003E-7</c:v>
                </c:pt>
                <c:pt idx="18318">
                  <c:v>9.9156430000000005E-7</c:v>
                </c:pt>
                <c:pt idx="18319">
                  <c:v>9.926855999999999E-7</c:v>
                </c:pt>
                <c:pt idx="18320">
                  <c:v>9.9380670000000008E-7</c:v>
                </c:pt>
                <c:pt idx="18321">
                  <c:v>9.9492750000000001E-7</c:v>
                </c:pt>
                <c:pt idx="18322">
                  <c:v>9.9604799999999992E-7</c:v>
                </c:pt>
                <c:pt idx="18323">
                  <c:v>9.9716820000000001E-7</c:v>
                </c:pt>
                <c:pt idx="18324">
                  <c:v>9.9828810000000007E-7</c:v>
                </c:pt>
                <c:pt idx="18325">
                  <c:v>9.994077000000001E-7</c:v>
                </c:pt>
                <c:pt idx="18326">
                  <c:v>1.0005270000000001E-6</c:v>
                </c:pt>
                <c:pt idx="18327">
                  <c:v>9.5668909999999994E-7</c:v>
                </c:pt>
                <c:pt idx="18328">
                  <c:v>9.5780599999999991E-7</c:v>
                </c:pt>
                <c:pt idx="18329">
                  <c:v>9.589229000000001E-7</c:v>
                </c:pt>
                <c:pt idx="18330">
                  <c:v>9.6003969999999993E-7</c:v>
                </c:pt>
                <c:pt idx="18331">
                  <c:v>9.6115640000000003E-7</c:v>
                </c:pt>
                <c:pt idx="18332">
                  <c:v>9.6227299999999998E-7</c:v>
                </c:pt>
                <c:pt idx="18333">
                  <c:v>9.6338949999999999E-7</c:v>
                </c:pt>
                <c:pt idx="18334">
                  <c:v>9.6450599999999999E-7</c:v>
                </c:pt>
                <c:pt idx="18335">
                  <c:v>9.6562240000000006E-7</c:v>
                </c:pt>
                <c:pt idx="18336">
                  <c:v>9.6673869999999998E-7</c:v>
                </c:pt>
                <c:pt idx="18337">
                  <c:v>9.678549999999999E-7</c:v>
                </c:pt>
                <c:pt idx="18338">
                  <c:v>9.6897120000000009E-7</c:v>
                </c:pt>
                <c:pt idx="18339">
                  <c:v>9.7008729999999992E-7</c:v>
                </c:pt>
                <c:pt idx="18340">
                  <c:v>9.7120330000000002E-7</c:v>
                </c:pt>
                <c:pt idx="18341">
                  <c:v>9.7231919999999997E-7</c:v>
                </c:pt>
                <c:pt idx="18342">
                  <c:v>9.7343490000000004E-7</c:v>
                </c:pt>
                <c:pt idx="18343">
                  <c:v>9.745505999999999E-7</c:v>
                </c:pt>
                <c:pt idx="18344">
                  <c:v>9.7566599999999994E-7</c:v>
                </c:pt>
                <c:pt idx="18345">
                  <c:v>9.7678130000000005E-7</c:v>
                </c:pt>
                <c:pt idx="18346">
                  <c:v>9.778965E-7</c:v>
                </c:pt>
                <c:pt idx="18347">
                  <c:v>9.7901139999999992E-7</c:v>
                </c:pt>
                <c:pt idx="18348">
                  <c:v>9.8012609999999996E-7</c:v>
                </c:pt>
                <c:pt idx="18349">
                  <c:v>9.8124070000000007E-7</c:v>
                </c:pt>
                <c:pt idx="18350">
                  <c:v>9.8235499999999993E-7</c:v>
                </c:pt>
                <c:pt idx="18351">
                  <c:v>9.8346909999999992E-7</c:v>
                </c:pt>
                <c:pt idx="18352">
                  <c:v>9.8458290000000008E-7</c:v>
                </c:pt>
                <c:pt idx="18353">
                  <c:v>9.8569649999999995E-7</c:v>
                </c:pt>
                <c:pt idx="18354">
                  <c:v>9.868098E-7</c:v>
                </c:pt>
                <c:pt idx="18355">
                  <c:v>9.8792289999999995E-7</c:v>
                </c:pt>
                <c:pt idx="18356">
                  <c:v>9.8903570000000009E-7</c:v>
                </c:pt>
                <c:pt idx="18357">
                  <c:v>9.9014819999999999E-7</c:v>
                </c:pt>
                <c:pt idx="18358">
                  <c:v>9.9126050000000001E-7</c:v>
                </c:pt>
                <c:pt idx="18359">
                  <c:v>9.9237240000000006E-7</c:v>
                </c:pt>
                <c:pt idx="18360">
                  <c:v>9.9348410000000002E-7</c:v>
                </c:pt>
                <c:pt idx="18361">
                  <c:v>9.9459540000000001E-7</c:v>
                </c:pt>
                <c:pt idx="18362">
                  <c:v>9.9570649999999992E-7</c:v>
                </c:pt>
                <c:pt idx="18363">
                  <c:v>9.968173E-7</c:v>
                </c:pt>
                <c:pt idx="18364">
                  <c:v>9.9792769999999991E-7</c:v>
                </c:pt>
                <c:pt idx="18365">
                  <c:v>9.9903789999999993E-7</c:v>
                </c:pt>
                <c:pt idx="18366">
                  <c:v>1.000148E-6</c:v>
                </c:pt>
                <c:pt idx="18367">
                  <c:v>9.5635470000000007E-7</c:v>
                </c:pt>
                <c:pt idx="18368">
                  <c:v>9.5746229999999998E-7</c:v>
                </c:pt>
                <c:pt idx="18369">
                  <c:v>9.5856970000000001E-7</c:v>
                </c:pt>
                <c:pt idx="18370">
                  <c:v>9.5967710000000004E-7</c:v>
                </c:pt>
                <c:pt idx="18371">
                  <c:v>9.6078429999999999E-7</c:v>
                </c:pt>
                <c:pt idx="18372">
                  <c:v>9.6189149999999993E-7</c:v>
                </c:pt>
                <c:pt idx="18373">
                  <c:v>9.6299859999999993E-7</c:v>
                </c:pt>
                <c:pt idx="18374">
                  <c:v>9.641056E-7</c:v>
                </c:pt>
                <c:pt idx="18375">
                  <c:v>9.6521260000000006E-7</c:v>
                </c:pt>
                <c:pt idx="18376">
                  <c:v>9.6631949999999997E-7</c:v>
                </c:pt>
                <c:pt idx="18377">
                  <c:v>9.6742629999999995E-7</c:v>
                </c:pt>
                <c:pt idx="18378">
                  <c:v>9.6853299999999998E-7</c:v>
                </c:pt>
                <c:pt idx="18379">
                  <c:v>9.6963970000000002E-7</c:v>
                </c:pt>
                <c:pt idx="18380">
                  <c:v>9.707462999999999E-7</c:v>
                </c:pt>
                <c:pt idx="18381">
                  <c:v>9.718526999999999E-7</c:v>
                </c:pt>
                <c:pt idx="18382">
                  <c:v>9.7295899999999997E-7</c:v>
                </c:pt>
                <c:pt idx="18383">
                  <c:v>9.740652000000001E-7</c:v>
                </c:pt>
                <c:pt idx="18384">
                  <c:v>9.7517119999999992E-7</c:v>
                </c:pt>
                <c:pt idx="18385">
                  <c:v>9.7627700000000008E-7</c:v>
                </c:pt>
                <c:pt idx="18386">
                  <c:v>9.7738270000000009E-7</c:v>
                </c:pt>
                <c:pt idx="18387">
                  <c:v>9.784882E-7</c:v>
                </c:pt>
                <c:pt idx="18388">
                  <c:v>9.7959350000000004E-7</c:v>
                </c:pt>
                <c:pt idx="18389">
                  <c:v>9.8069859999999999E-7</c:v>
                </c:pt>
                <c:pt idx="18390">
                  <c:v>9.8180339999999991E-7</c:v>
                </c:pt>
                <c:pt idx="18391">
                  <c:v>9.8290799999999995E-7</c:v>
                </c:pt>
                <c:pt idx="18392">
                  <c:v>9.840123999999999E-7</c:v>
                </c:pt>
                <c:pt idx="18393">
                  <c:v>9.8511650000000003E-7</c:v>
                </c:pt>
                <c:pt idx="18394">
                  <c:v>9.8622040000000007E-7</c:v>
                </c:pt>
                <c:pt idx="18395">
                  <c:v>9.8732400000000009E-7</c:v>
                </c:pt>
                <c:pt idx="18396">
                  <c:v>9.8842730000000007E-7</c:v>
                </c:pt>
                <c:pt idx="18397">
                  <c:v>9.8953039999999996E-7</c:v>
                </c:pt>
                <c:pt idx="18398">
                  <c:v>9.9063320000000004E-7</c:v>
                </c:pt>
                <c:pt idx="18399">
                  <c:v>9.9173570000000008E-7</c:v>
                </c:pt>
                <c:pt idx="18400">
                  <c:v>9.9283779999999995E-7</c:v>
                </c:pt>
                <c:pt idx="18401">
                  <c:v>9.9393969999999994E-7</c:v>
                </c:pt>
                <c:pt idx="18402">
                  <c:v>9.9504130000000011E-7</c:v>
                </c:pt>
                <c:pt idx="18403">
                  <c:v>9.9614260000000003E-7</c:v>
                </c:pt>
                <c:pt idx="18404">
                  <c:v>9.9724359999999993E-7</c:v>
                </c:pt>
                <c:pt idx="18405">
                  <c:v>9.9834430000000001E-7</c:v>
                </c:pt>
                <c:pt idx="18406">
                  <c:v>9.9944470000000006E-7</c:v>
                </c:pt>
                <c:pt idx="18407">
                  <c:v>1.000545E-6</c:v>
                </c:pt>
                <c:pt idx="18408">
                  <c:v>9.5661029999999996E-7</c:v>
                </c:pt>
                <c:pt idx="18409">
                  <c:v>9.577080999999999E-7</c:v>
                </c:pt>
                <c:pt idx="18410">
                  <c:v>9.5880569999999996E-7</c:v>
                </c:pt>
                <c:pt idx="18411">
                  <c:v>9.5990320000000008E-7</c:v>
                </c:pt>
                <c:pt idx="18412">
                  <c:v>9.6100060000000005E-7</c:v>
                </c:pt>
                <c:pt idx="18413">
                  <c:v>9.6209800000000002E-7</c:v>
                </c:pt>
                <c:pt idx="18414">
                  <c:v>9.6319530000000005E-7</c:v>
                </c:pt>
                <c:pt idx="18415">
                  <c:v>9.6429249999999992E-7</c:v>
                </c:pt>
                <c:pt idx="18416">
                  <c:v>9.6538960000000008E-7</c:v>
                </c:pt>
                <c:pt idx="18417">
                  <c:v>9.6648670000000001E-7</c:v>
                </c:pt>
                <c:pt idx="18418">
                  <c:v>9.6758370000000001E-7</c:v>
                </c:pt>
                <c:pt idx="18419">
                  <c:v>9.6868060000000007E-7</c:v>
                </c:pt>
                <c:pt idx="18420">
                  <c:v>9.6977739999999998E-7</c:v>
                </c:pt>
                <c:pt idx="18421">
                  <c:v>9.7087420000000011E-7</c:v>
                </c:pt>
                <c:pt idx="18422">
                  <c:v>9.7197079999999993E-7</c:v>
                </c:pt>
                <c:pt idx="18423">
                  <c:v>9.7306720000000008E-7</c:v>
                </c:pt>
                <c:pt idx="18424">
                  <c:v>9.7416360000000002E-7</c:v>
                </c:pt>
                <c:pt idx="18425">
                  <c:v>9.7525980000000008E-7</c:v>
                </c:pt>
                <c:pt idx="18426">
                  <c:v>9.7635580000000005E-7</c:v>
                </c:pt>
                <c:pt idx="18427">
                  <c:v>9.7745170000000009E-7</c:v>
                </c:pt>
                <c:pt idx="18428">
                  <c:v>9.7854740000000003E-7</c:v>
                </c:pt>
                <c:pt idx="18429">
                  <c:v>9.7964279999999994E-7</c:v>
                </c:pt>
                <c:pt idx="18430">
                  <c:v>9.8073809999999992E-7</c:v>
                </c:pt>
                <c:pt idx="18431">
                  <c:v>9.8183310000000007E-7</c:v>
                </c:pt>
                <c:pt idx="18432">
                  <c:v>9.8292789999999993E-7</c:v>
                </c:pt>
                <c:pt idx="18433">
                  <c:v>9.840224999999999E-7</c:v>
                </c:pt>
                <c:pt idx="18434">
                  <c:v>9.8511680000000006E-7</c:v>
                </c:pt>
                <c:pt idx="18435">
                  <c:v>9.8621089999999992E-7</c:v>
                </c:pt>
                <c:pt idx="18436">
                  <c:v>9.8730469999999996E-7</c:v>
                </c:pt>
                <c:pt idx="18437">
                  <c:v>9.8839819999999997E-7</c:v>
                </c:pt>
                <c:pt idx="18438">
                  <c:v>9.8949139999999994E-7</c:v>
                </c:pt>
                <c:pt idx="18439">
                  <c:v>9.9058440000000005E-7</c:v>
                </c:pt>
                <c:pt idx="18440">
                  <c:v>9.9167709999999991E-7</c:v>
                </c:pt>
                <c:pt idx="18441">
                  <c:v>9.9276940000000001E-7</c:v>
                </c:pt>
                <c:pt idx="18442">
                  <c:v>9.9386150000000002E-7</c:v>
                </c:pt>
                <c:pt idx="18443">
                  <c:v>9.9495330000000001E-7</c:v>
                </c:pt>
                <c:pt idx="18444">
                  <c:v>9.9604479999999996E-7</c:v>
                </c:pt>
                <c:pt idx="18445">
                  <c:v>9.971360000000001E-7</c:v>
                </c:pt>
                <c:pt idx="18446">
                  <c:v>9.9822689999999999E-7</c:v>
                </c:pt>
                <c:pt idx="18447">
                  <c:v>9.9931739999999992E-7</c:v>
                </c:pt>
                <c:pt idx="18448">
                  <c:v>1.000408E-6</c:v>
                </c:pt>
                <c:pt idx="18449">
                  <c:v>9.5654750000000001E-7</c:v>
                </c:pt>
                <c:pt idx="18450">
                  <c:v>9.5763559999999991E-7</c:v>
                </c:pt>
                <c:pt idx="18451">
                  <c:v>9.5872349999999994E-7</c:v>
                </c:pt>
                <c:pt idx="18452">
                  <c:v>9.5981130000000002E-7</c:v>
                </c:pt>
                <c:pt idx="18453">
                  <c:v>9.6089899999999995E-7</c:v>
                </c:pt>
                <c:pt idx="18454">
                  <c:v>9.6198659999999995E-7</c:v>
                </c:pt>
                <c:pt idx="18455">
                  <c:v>9.630741E-7</c:v>
                </c:pt>
                <c:pt idx="18456">
                  <c:v>9.6416160000000006E-7</c:v>
                </c:pt>
                <c:pt idx="18457">
                  <c:v>9.6524899999999996E-7</c:v>
                </c:pt>
                <c:pt idx="18458">
                  <c:v>9.6633640000000008E-7</c:v>
                </c:pt>
                <c:pt idx="18459">
                  <c:v>9.6742360000000011E-7</c:v>
                </c:pt>
                <c:pt idx="18460">
                  <c:v>9.6851079999999992E-7</c:v>
                </c:pt>
                <c:pt idx="18461">
                  <c:v>9.6959790000000001E-7</c:v>
                </c:pt>
                <c:pt idx="18462">
                  <c:v>9.7068489999999994E-7</c:v>
                </c:pt>
                <c:pt idx="18463">
                  <c:v>9.7177179999999994E-7</c:v>
                </c:pt>
                <c:pt idx="18464">
                  <c:v>9.7285850000000006E-7</c:v>
                </c:pt>
                <c:pt idx="18465">
                  <c:v>9.7394510000000002E-7</c:v>
                </c:pt>
                <c:pt idx="18466">
                  <c:v>9.7503160000000005E-7</c:v>
                </c:pt>
                <c:pt idx="18467">
                  <c:v>9.7611780000000005E-7</c:v>
                </c:pt>
                <c:pt idx="18468">
                  <c:v>9.772038999999999E-7</c:v>
                </c:pt>
                <c:pt idx="18469">
                  <c:v>9.7828990000000002E-7</c:v>
                </c:pt>
                <c:pt idx="18470">
                  <c:v>9.7937560000000011E-7</c:v>
                </c:pt>
                <c:pt idx="18471">
                  <c:v>9.8046110000000011E-7</c:v>
                </c:pt>
                <c:pt idx="18472">
                  <c:v>9.8154640000000002E-7</c:v>
                </c:pt>
                <c:pt idx="18473">
                  <c:v>9.826313999999999E-7</c:v>
                </c:pt>
                <c:pt idx="18474">
                  <c:v>9.837161999999999E-7</c:v>
                </c:pt>
                <c:pt idx="18475">
                  <c:v>9.8480080000000002E-7</c:v>
                </c:pt>
                <c:pt idx="18476">
                  <c:v>9.858850999999999E-7</c:v>
                </c:pt>
                <c:pt idx="18477">
                  <c:v>9.8696909999999997E-7</c:v>
                </c:pt>
                <c:pt idx="18478">
                  <c:v>9.8805289999999994E-7</c:v>
                </c:pt>
                <c:pt idx="18479">
                  <c:v>9.891364000000001E-7</c:v>
                </c:pt>
                <c:pt idx="18480">
                  <c:v>9.9021960000000001E-7</c:v>
                </c:pt>
                <c:pt idx="18481">
                  <c:v>9.913024999999999E-7</c:v>
                </c:pt>
                <c:pt idx="18482">
                  <c:v>9.9238509999999997E-7</c:v>
                </c:pt>
                <c:pt idx="18483">
                  <c:v>9.9346740000000001E-7</c:v>
                </c:pt>
                <c:pt idx="18484">
                  <c:v>9.9454949999999996E-7</c:v>
                </c:pt>
                <c:pt idx="18485">
                  <c:v>9.9563119999999993E-7</c:v>
                </c:pt>
                <c:pt idx="18486">
                  <c:v>9.967126000000001E-7</c:v>
                </c:pt>
                <c:pt idx="18487">
                  <c:v>9.9779370000000002E-7</c:v>
                </c:pt>
                <c:pt idx="18488">
                  <c:v>9.9887449999999991E-7</c:v>
                </c:pt>
                <c:pt idx="18489">
                  <c:v>9.9995499999999998E-7</c:v>
                </c:pt>
                <c:pt idx="18490">
                  <c:v>1.0010349999999999E-6</c:v>
                </c:pt>
                <c:pt idx="18491">
                  <c:v>9.5694339999999999E-7</c:v>
                </c:pt>
                <c:pt idx="18492">
                  <c:v>9.5802120000000001E-7</c:v>
                </c:pt>
                <c:pt idx="18493">
                  <c:v>9.5909900000000003E-7</c:v>
                </c:pt>
                <c:pt idx="18494">
                  <c:v>9.6017659999999996E-7</c:v>
                </c:pt>
                <c:pt idx="18495">
                  <c:v>9.612542000000001E-7</c:v>
                </c:pt>
                <c:pt idx="18496">
                  <c:v>9.6233159999999994E-7</c:v>
                </c:pt>
                <c:pt idx="18497">
                  <c:v>9.6340899999999999E-7</c:v>
                </c:pt>
                <c:pt idx="18498">
                  <c:v>9.644862999999999E-7</c:v>
                </c:pt>
                <c:pt idx="18499">
                  <c:v>9.6556360000000001E-7</c:v>
                </c:pt>
                <c:pt idx="18500">
                  <c:v>9.6664070000000003E-7</c:v>
                </c:pt>
                <c:pt idx="18501">
                  <c:v>9.6771780000000005E-7</c:v>
                </c:pt>
                <c:pt idx="18502">
                  <c:v>9.6879479999999992E-7</c:v>
                </c:pt>
                <c:pt idx="18503">
                  <c:v>9.6987180000000001E-7</c:v>
                </c:pt>
                <c:pt idx="18504">
                  <c:v>9.709486E-7</c:v>
                </c:pt>
                <c:pt idx="18505">
                  <c:v>9.7202530000000005E-7</c:v>
                </c:pt>
                <c:pt idx="18506">
                  <c:v>9.7310180000000002E-7</c:v>
                </c:pt>
                <c:pt idx="18507">
                  <c:v>9.7417829999999998E-7</c:v>
                </c:pt>
                <c:pt idx="18508">
                  <c:v>9.7525460000000006E-7</c:v>
                </c:pt>
                <c:pt idx="18509">
                  <c:v>9.7633070000000006E-7</c:v>
                </c:pt>
                <c:pt idx="18510">
                  <c:v>9.7740659999999996E-7</c:v>
                </c:pt>
                <c:pt idx="18511">
                  <c:v>9.7848239999999993E-7</c:v>
                </c:pt>
                <c:pt idx="18512">
                  <c:v>9.7955790000000008E-7</c:v>
                </c:pt>
                <c:pt idx="18513">
                  <c:v>9.8063330000000007E-7</c:v>
                </c:pt>
                <c:pt idx="18514">
                  <c:v>9.8170840000000004E-7</c:v>
                </c:pt>
                <c:pt idx="18515">
                  <c:v>9.8278319999999998E-7</c:v>
                </c:pt>
                <c:pt idx="18516">
                  <c:v>9.8385789999999998E-7</c:v>
                </c:pt>
                <c:pt idx="18517">
                  <c:v>9.8493229999999994E-7</c:v>
                </c:pt>
                <c:pt idx="18518">
                  <c:v>9.860064000000001E-7</c:v>
                </c:pt>
                <c:pt idx="18519">
                  <c:v>9.8708029999999995E-7</c:v>
                </c:pt>
                <c:pt idx="18520">
                  <c:v>9.8815389999999998E-7</c:v>
                </c:pt>
                <c:pt idx="18521">
                  <c:v>9.8922719999999998E-7</c:v>
                </c:pt>
                <c:pt idx="18522">
                  <c:v>9.9030019999999995E-7</c:v>
                </c:pt>
                <c:pt idx="18523">
                  <c:v>9.9137300000000005E-7</c:v>
                </c:pt>
                <c:pt idx="18524">
                  <c:v>9.924454999999999E-7</c:v>
                </c:pt>
                <c:pt idx="18525">
                  <c:v>9.9351759999999999E-7</c:v>
                </c:pt>
                <c:pt idx="18526">
                  <c:v>9.945895E-7</c:v>
                </c:pt>
                <c:pt idx="18527">
                  <c:v>9.9566109999999998E-7</c:v>
                </c:pt>
                <c:pt idx="18528">
                  <c:v>9.9673229999999998E-7</c:v>
                </c:pt>
                <c:pt idx="18529">
                  <c:v>9.978032999999999E-7</c:v>
                </c:pt>
                <c:pt idx="18530">
                  <c:v>9.9887390000000006E-7</c:v>
                </c:pt>
                <c:pt idx="18531">
                  <c:v>9.9994429999999992E-7</c:v>
                </c:pt>
                <c:pt idx="18532">
                  <c:v>1.001014E-6</c:v>
                </c:pt>
                <c:pt idx="18533">
                  <c:v>9.5697939999999992E-7</c:v>
                </c:pt>
                <c:pt idx="18534">
                  <c:v>9.5804720000000009E-7</c:v>
                </c:pt>
                <c:pt idx="18535">
                  <c:v>9.591148999999999E-7</c:v>
                </c:pt>
                <c:pt idx="18536">
                  <c:v>9.6018240000000004E-7</c:v>
                </c:pt>
                <c:pt idx="18537">
                  <c:v>9.6124989999999996E-7</c:v>
                </c:pt>
                <c:pt idx="18538">
                  <c:v>9.6231729999999995E-7</c:v>
                </c:pt>
                <c:pt idx="18539">
                  <c:v>9.633846E-7</c:v>
                </c:pt>
                <c:pt idx="18540">
                  <c:v>9.6445190000000005E-7</c:v>
                </c:pt>
                <c:pt idx="18541">
                  <c:v>9.65519E-7</c:v>
                </c:pt>
                <c:pt idx="18542">
                  <c:v>9.6658609999999996E-7</c:v>
                </c:pt>
                <c:pt idx="18543">
                  <c:v>9.6765319999999992E-7</c:v>
                </c:pt>
                <c:pt idx="18544">
                  <c:v>9.687201E-7</c:v>
                </c:pt>
                <c:pt idx="18545">
                  <c:v>9.6978689999999993E-7</c:v>
                </c:pt>
                <c:pt idx="18546">
                  <c:v>9.7085370000000007E-7</c:v>
                </c:pt>
                <c:pt idx="18547">
                  <c:v>9.7192029999999991E-7</c:v>
                </c:pt>
                <c:pt idx="18548">
                  <c:v>9.7298680000000002E-7</c:v>
                </c:pt>
                <c:pt idx="18549">
                  <c:v>9.7405310000000004E-7</c:v>
                </c:pt>
                <c:pt idx="18550">
                  <c:v>9.7511929999999991E-7</c:v>
                </c:pt>
                <c:pt idx="18551">
                  <c:v>9.761852999999999E-7</c:v>
                </c:pt>
                <c:pt idx="18552">
                  <c:v>9.7725119999999995E-7</c:v>
                </c:pt>
                <c:pt idx="18553">
                  <c:v>9.7831679999999997E-7</c:v>
                </c:pt>
                <c:pt idx="18554">
                  <c:v>9.7938230000000006E-7</c:v>
                </c:pt>
                <c:pt idx="18555">
                  <c:v>9.804474999999999E-7</c:v>
                </c:pt>
                <c:pt idx="18556">
                  <c:v>9.8151250000000007E-7</c:v>
                </c:pt>
                <c:pt idx="18557">
                  <c:v>9.8257729999999995E-7</c:v>
                </c:pt>
                <c:pt idx="18558">
                  <c:v>9.836418E-7</c:v>
                </c:pt>
                <c:pt idx="18559">
                  <c:v>9.8470609999999997E-7</c:v>
                </c:pt>
                <c:pt idx="18560">
                  <c:v>9.857700999999999E-7</c:v>
                </c:pt>
                <c:pt idx="18561">
                  <c:v>9.8683389999999996E-7</c:v>
                </c:pt>
                <c:pt idx="18562">
                  <c:v>9.8789739999999999E-7</c:v>
                </c:pt>
                <c:pt idx="18563">
                  <c:v>9.8896059999999999E-7</c:v>
                </c:pt>
                <c:pt idx="18564">
                  <c:v>9.900235999999999E-7</c:v>
                </c:pt>
                <c:pt idx="18565">
                  <c:v>9.9108620000000005E-7</c:v>
                </c:pt>
                <c:pt idx="18566">
                  <c:v>9.921485999999999E-7</c:v>
                </c:pt>
                <c:pt idx="18567">
                  <c:v>9.9321059999999999E-7</c:v>
                </c:pt>
                <c:pt idx="18568">
                  <c:v>9.9427239999999999E-7</c:v>
                </c:pt>
                <c:pt idx="18569">
                  <c:v>9.9533389999999997E-7</c:v>
                </c:pt>
                <c:pt idx="18570">
                  <c:v>9.9639499999999997E-7</c:v>
                </c:pt>
                <c:pt idx="18571">
                  <c:v>9.974559000000001E-7</c:v>
                </c:pt>
                <c:pt idx="18572">
                  <c:v>9.9851640000000004E-7</c:v>
                </c:pt>
                <c:pt idx="18573">
                  <c:v>9.9957659999999996E-7</c:v>
                </c:pt>
                <c:pt idx="18574">
                  <c:v>1.000637E-6</c:v>
                </c:pt>
                <c:pt idx="18575">
                  <c:v>9.5671109999999991E-7</c:v>
                </c:pt>
                <c:pt idx="18576">
                  <c:v>9.5776880000000007E-7</c:v>
                </c:pt>
                <c:pt idx="18577">
                  <c:v>9.5882650000000003E-7</c:v>
                </c:pt>
                <c:pt idx="18578">
                  <c:v>9.598840000000001E-7</c:v>
                </c:pt>
                <c:pt idx="18579">
                  <c:v>9.6094140000000002E-7</c:v>
                </c:pt>
                <c:pt idx="18580">
                  <c:v>9.6199870000000001E-7</c:v>
                </c:pt>
                <c:pt idx="18581">
                  <c:v>9.6305590000000005E-7</c:v>
                </c:pt>
                <c:pt idx="18582">
                  <c:v>9.641131000000001E-7</c:v>
                </c:pt>
                <c:pt idx="18583">
                  <c:v>9.6517019999999999E-7</c:v>
                </c:pt>
                <c:pt idx="18584">
                  <c:v>9.6622719999999994E-7</c:v>
                </c:pt>
                <c:pt idx="18585">
                  <c:v>9.672841999999999E-7</c:v>
                </c:pt>
                <c:pt idx="18586">
                  <c:v>9.6834099999999998E-7</c:v>
                </c:pt>
                <c:pt idx="18587">
                  <c:v>9.693976999999999E-7</c:v>
                </c:pt>
                <c:pt idx="18588">
                  <c:v>9.7045440000000004E-7</c:v>
                </c:pt>
                <c:pt idx="18589">
                  <c:v>9.7151090000000008E-7</c:v>
                </c:pt>
                <c:pt idx="18590">
                  <c:v>9.7256729999999998E-7</c:v>
                </c:pt>
                <c:pt idx="18591">
                  <c:v>9.7362359999999994E-7</c:v>
                </c:pt>
                <c:pt idx="18592">
                  <c:v>9.7467970000000001E-7</c:v>
                </c:pt>
                <c:pt idx="18593">
                  <c:v>9.757356E-7</c:v>
                </c:pt>
                <c:pt idx="18594">
                  <c:v>9.7679140000000005E-7</c:v>
                </c:pt>
                <c:pt idx="18595">
                  <c:v>9.7784690000000007E-7</c:v>
                </c:pt>
                <c:pt idx="18596">
                  <c:v>9.7890229999999994E-7</c:v>
                </c:pt>
                <c:pt idx="18597">
                  <c:v>9.7995739999999999E-7</c:v>
                </c:pt>
                <c:pt idx="18598">
                  <c:v>9.810124000000001E-7</c:v>
                </c:pt>
                <c:pt idx="18599">
                  <c:v>9.8206709999999997E-7</c:v>
                </c:pt>
                <c:pt idx="18600">
                  <c:v>9.8312150000000002E-7</c:v>
                </c:pt>
                <c:pt idx="18601">
                  <c:v>9.8417569999999998E-7</c:v>
                </c:pt>
                <c:pt idx="18602">
                  <c:v>9.8522970000000007E-7</c:v>
                </c:pt>
                <c:pt idx="18603">
                  <c:v>9.8628339999999991E-7</c:v>
                </c:pt>
                <c:pt idx="18604">
                  <c:v>9.8733679999999993E-7</c:v>
                </c:pt>
                <c:pt idx="18605">
                  <c:v>9.8838989999999993E-7</c:v>
                </c:pt>
                <c:pt idx="18606">
                  <c:v>9.8944280000000004E-7</c:v>
                </c:pt>
                <c:pt idx="18607">
                  <c:v>9.9049529999999998E-7</c:v>
                </c:pt>
                <c:pt idx="18608">
                  <c:v>9.9154760000000004E-7</c:v>
                </c:pt>
                <c:pt idx="18609">
                  <c:v>9.9259949999999991E-7</c:v>
                </c:pt>
                <c:pt idx="18610">
                  <c:v>9.9365119999999991E-7</c:v>
                </c:pt>
                <c:pt idx="18611">
                  <c:v>9.9470260000000009E-7</c:v>
                </c:pt>
                <c:pt idx="18612">
                  <c:v>9.9575360000000009E-7</c:v>
                </c:pt>
                <c:pt idx="18613">
                  <c:v>9.9680440000000001E-7</c:v>
                </c:pt>
                <c:pt idx="18614">
                  <c:v>9.9785479999999995E-7</c:v>
                </c:pt>
                <c:pt idx="18615">
                  <c:v>9.9890490000000007E-7</c:v>
                </c:pt>
                <c:pt idx="18616">
                  <c:v>9.999548000000001E-7</c:v>
                </c:pt>
                <c:pt idx="18617">
                  <c:v>1.0010039999999999E-6</c:v>
                </c:pt>
                <c:pt idx="18618">
                  <c:v>9.5692280000000001E-7</c:v>
                </c:pt>
                <c:pt idx="18619">
                  <c:v>9.5796999999999999E-7</c:v>
                </c:pt>
                <c:pt idx="18620">
                  <c:v>9.5901710000000004E-7</c:v>
                </c:pt>
                <c:pt idx="18621">
                  <c:v>9.6006409999999993E-7</c:v>
                </c:pt>
                <c:pt idx="18622">
                  <c:v>9.6111110000000003E-7</c:v>
                </c:pt>
                <c:pt idx="18623">
                  <c:v>9.6215790000000004E-7</c:v>
                </c:pt>
                <c:pt idx="18624">
                  <c:v>9.6320470000000005E-7</c:v>
                </c:pt>
                <c:pt idx="18625">
                  <c:v>9.6425139999999991E-7</c:v>
                </c:pt>
                <c:pt idx="18626">
                  <c:v>9.6529800000000005E-7</c:v>
                </c:pt>
                <c:pt idx="18627">
                  <c:v>9.6634450000000003E-7</c:v>
                </c:pt>
                <c:pt idx="18628">
                  <c:v>9.6739100000000001E-7</c:v>
                </c:pt>
                <c:pt idx="18629">
                  <c:v>9.6843740000000005E-7</c:v>
                </c:pt>
                <c:pt idx="18630">
                  <c:v>9.6948369999999995E-7</c:v>
                </c:pt>
                <c:pt idx="18631">
                  <c:v>9.7052979999999996E-7</c:v>
                </c:pt>
                <c:pt idx="18632">
                  <c:v>9.7157589999999997E-7</c:v>
                </c:pt>
                <c:pt idx="18633">
                  <c:v>9.726217999999999E-7</c:v>
                </c:pt>
                <c:pt idx="18634">
                  <c:v>9.7366760000000009E-7</c:v>
                </c:pt>
                <c:pt idx="18635">
                  <c:v>9.7471319999999999E-7</c:v>
                </c:pt>
                <c:pt idx="18636">
                  <c:v>9.7575869999999994E-7</c:v>
                </c:pt>
                <c:pt idx="18637">
                  <c:v>9.7680400000000002E-7</c:v>
                </c:pt>
                <c:pt idx="18638">
                  <c:v>9.778491E-7</c:v>
                </c:pt>
                <c:pt idx="18639">
                  <c:v>9.7889389999999996E-7</c:v>
                </c:pt>
                <c:pt idx="18640">
                  <c:v>9.7993859999999998E-7</c:v>
                </c:pt>
                <c:pt idx="18641">
                  <c:v>9.809830999999999E-7</c:v>
                </c:pt>
                <c:pt idx="18642">
                  <c:v>9.8202730000000001E-7</c:v>
                </c:pt>
                <c:pt idx="18643">
                  <c:v>9.8307130000000003E-7</c:v>
                </c:pt>
                <c:pt idx="18644">
                  <c:v>9.8411500000000002E-7</c:v>
                </c:pt>
                <c:pt idx="18645">
                  <c:v>9.8515849999999992E-7</c:v>
                </c:pt>
                <c:pt idx="18646">
                  <c:v>9.862017E-7</c:v>
                </c:pt>
                <c:pt idx="18647">
                  <c:v>9.8724460000000005E-7</c:v>
                </c:pt>
                <c:pt idx="18648">
                  <c:v>9.8828720000000008E-7</c:v>
                </c:pt>
                <c:pt idx="18649">
                  <c:v>9.8932960000000001E-7</c:v>
                </c:pt>
                <c:pt idx="18650">
                  <c:v>9.9037169999999991E-7</c:v>
                </c:pt>
                <c:pt idx="18651">
                  <c:v>9.9141340000000006E-7</c:v>
                </c:pt>
                <c:pt idx="18652">
                  <c:v>9.924548999999999E-7</c:v>
                </c:pt>
                <c:pt idx="18653">
                  <c:v>9.9349609999999993E-7</c:v>
                </c:pt>
                <c:pt idx="18654">
                  <c:v>9.9453699999999993E-7</c:v>
                </c:pt>
                <c:pt idx="18655">
                  <c:v>9.9557749999999996E-7</c:v>
                </c:pt>
                <c:pt idx="18656">
                  <c:v>9.9661779999999989E-7</c:v>
                </c:pt>
                <c:pt idx="18657">
                  <c:v>9.9765780000000001E-7</c:v>
                </c:pt>
                <c:pt idx="18658">
                  <c:v>9.9869739999999995E-7</c:v>
                </c:pt>
                <c:pt idx="18659">
                  <c:v>9.9973680000000002E-7</c:v>
                </c:pt>
                <c:pt idx="18660">
                  <c:v>1.000776E-6</c:v>
                </c:pt>
                <c:pt idx="18661">
                  <c:v>9.567688E-7</c:v>
                </c:pt>
                <c:pt idx="18662">
                  <c:v>9.5780559999999995E-7</c:v>
                </c:pt>
                <c:pt idx="18663">
                  <c:v>9.5884229999999995E-7</c:v>
                </c:pt>
                <c:pt idx="18664">
                  <c:v>9.5987890000000002E-7</c:v>
                </c:pt>
                <c:pt idx="18665">
                  <c:v>9.6091539999999994E-7</c:v>
                </c:pt>
                <c:pt idx="18666">
                  <c:v>9.6195179999999992E-7</c:v>
                </c:pt>
                <c:pt idx="18667">
                  <c:v>9.6298809999999996E-7</c:v>
                </c:pt>
                <c:pt idx="18668">
                  <c:v>9.640244E-7</c:v>
                </c:pt>
                <c:pt idx="18669">
                  <c:v>9.6506049999999995E-7</c:v>
                </c:pt>
                <c:pt idx="18670">
                  <c:v>9.660965999999999E-7</c:v>
                </c:pt>
                <c:pt idx="18671">
                  <c:v>9.6713259999999991E-7</c:v>
                </c:pt>
                <c:pt idx="18672">
                  <c:v>9.6816849999999998E-7</c:v>
                </c:pt>
                <c:pt idx="18673">
                  <c:v>9.6920440000000005E-7</c:v>
                </c:pt>
                <c:pt idx="18674">
                  <c:v>9.7024010000000003E-7</c:v>
                </c:pt>
                <c:pt idx="18675">
                  <c:v>9.7127570000000007E-7</c:v>
                </c:pt>
                <c:pt idx="18676">
                  <c:v>9.7231119999999996E-7</c:v>
                </c:pt>
                <c:pt idx="18677">
                  <c:v>9.7334649999999997E-7</c:v>
                </c:pt>
                <c:pt idx="18678">
                  <c:v>9.7438170000000005E-7</c:v>
                </c:pt>
                <c:pt idx="18679">
                  <c:v>9.7541670000000003E-7</c:v>
                </c:pt>
                <c:pt idx="18680">
                  <c:v>9.7645149999999992E-7</c:v>
                </c:pt>
                <c:pt idx="18681">
                  <c:v>9.7748609999999993E-7</c:v>
                </c:pt>
                <c:pt idx="18682">
                  <c:v>9.7852060000000001E-7</c:v>
                </c:pt>
                <c:pt idx="18683">
                  <c:v>9.7955480000000005E-7</c:v>
                </c:pt>
                <c:pt idx="18684">
                  <c:v>9.8058880000000001E-7</c:v>
                </c:pt>
                <c:pt idx="18685">
                  <c:v>9.8162249999999993E-7</c:v>
                </c:pt>
                <c:pt idx="18686">
                  <c:v>9.8265599999999998E-7</c:v>
                </c:pt>
                <c:pt idx="18687">
                  <c:v>9.8368929999999994E-7</c:v>
                </c:pt>
                <c:pt idx="18688">
                  <c:v>9.8472230000000008E-7</c:v>
                </c:pt>
                <c:pt idx="18689">
                  <c:v>9.8575499999999998E-7</c:v>
                </c:pt>
                <c:pt idx="18690">
                  <c:v>9.8678749999999999E-7</c:v>
                </c:pt>
                <c:pt idx="18691">
                  <c:v>9.8781969999999998E-7</c:v>
                </c:pt>
                <c:pt idx="18692">
                  <c:v>9.8885159999999994E-7</c:v>
                </c:pt>
                <c:pt idx="18693">
                  <c:v>9.8988320000000009E-7</c:v>
                </c:pt>
                <c:pt idx="18694">
                  <c:v>9.9091449999999999E-7</c:v>
                </c:pt>
                <c:pt idx="18695">
                  <c:v>9.9194550000000007E-7</c:v>
                </c:pt>
                <c:pt idx="18696">
                  <c:v>9.9297619999999992E-7</c:v>
                </c:pt>
                <c:pt idx="18697">
                  <c:v>9.9400659999999994E-7</c:v>
                </c:pt>
                <c:pt idx="18698">
                  <c:v>9.9503669999999994E-7</c:v>
                </c:pt>
                <c:pt idx="18699">
                  <c:v>9.960664999999999E-7</c:v>
                </c:pt>
                <c:pt idx="18700">
                  <c:v>9.9709600000000005E-7</c:v>
                </c:pt>
                <c:pt idx="18701">
                  <c:v>9.9812519999999996E-7</c:v>
                </c:pt>
                <c:pt idx="18702">
                  <c:v>9.991539999999999E-7</c:v>
                </c:pt>
                <c:pt idx="18703">
                  <c:v>1.0001829999999999E-6</c:v>
                </c:pt>
                <c:pt idx="18704">
                  <c:v>9.5627530000000003E-7</c:v>
                </c:pt>
                <c:pt idx="18705">
                  <c:v>9.5730160000000001E-7</c:v>
                </c:pt>
                <c:pt idx="18706">
                  <c:v>9.5832789999999998E-7</c:v>
                </c:pt>
                <c:pt idx="18707">
                  <c:v>9.5935400000000008E-7</c:v>
                </c:pt>
                <c:pt idx="18708">
                  <c:v>9.6038000000000003E-7</c:v>
                </c:pt>
                <c:pt idx="18709">
                  <c:v>9.6140599999999997E-7</c:v>
                </c:pt>
                <c:pt idx="18710">
                  <c:v>9.6243180000000004E-7</c:v>
                </c:pt>
                <c:pt idx="18711">
                  <c:v>9.634575999999999E-7</c:v>
                </c:pt>
                <c:pt idx="18712">
                  <c:v>9.6448330000000002E-7</c:v>
                </c:pt>
                <c:pt idx="18713">
                  <c:v>9.655089E-7</c:v>
                </c:pt>
                <c:pt idx="18714">
                  <c:v>9.6653440000000004E-7</c:v>
                </c:pt>
                <c:pt idx="18715">
                  <c:v>9.6755990000000008E-7</c:v>
                </c:pt>
                <c:pt idx="18716">
                  <c:v>9.6858520000000002E-7</c:v>
                </c:pt>
                <c:pt idx="18717">
                  <c:v>9.6961049999999997E-7</c:v>
                </c:pt>
                <c:pt idx="18718">
                  <c:v>9.7063560000000004E-7</c:v>
                </c:pt>
                <c:pt idx="18719">
                  <c:v>9.7166050000000002E-7</c:v>
                </c:pt>
                <c:pt idx="18720">
                  <c:v>9.726854E-7</c:v>
                </c:pt>
                <c:pt idx="18721">
                  <c:v>9.7370999999999995E-7</c:v>
                </c:pt>
                <c:pt idx="18722">
                  <c:v>9.747345999999999E-7</c:v>
                </c:pt>
                <c:pt idx="18723">
                  <c:v>9.7575890000000003E-7</c:v>
                </c:pt>
                <c:pt idx="18724">
                  <c:v>9.7678300000000007E-7</c:v>
                </c:pt>
                <c:pt idx="18725">
                  <c:v>9.7780690000000002E-7</c:v>
                </c:pt>
                <c:pt idx="18726">
                  <c:v>9.788306000000001E-7</c:v>
                </c:pt>
                <c:pt idx="18727">
                  <c:v>9.7985410000000008E-7</c:v>
                </c:pt>
                <c:pt idx="18728">
                  <c:v>9.8087730000000003E-7</c:v>
                </c:pt>
                <c:pt idx="18729">
                  <c:v>9.8190040000000005E-7</c:v>
                </c:pt>
                <c:pt idx="18730">
                  <c:v>9.8292310000000009E-7</c:v>
                </c:pt>
                <c:pt idx="18731">
                  <c:v>9.8394560000000005E-7</c:v>
                </c:pt>
                <c:pt idx="18732">
                  <c:v>9.8496779999999997E-7</c:v>
                </c:pt>
                <c:pt idx="18733">
                  <c:v>9.8598980000000002E-7</c:v>
                </c:pt>
                <c:pt idx="18734">
                  <c:v>9.8701150000000004E-7</c:v>
                </c:pt>
                <c:pt idx="18735">
                  <c:v>9.8803280000000009E-7</c:v>
                </c:pt>
                <c:pt idx="18736">
                  <c:v>9.8905390000000004E-7</c:v>
                </c:pt>
                <c:pt idx="18737">
                  <c:v>9.9007479999999991E-7</c:v>
                </c:pt>
                <c:pt idx="18738">
                  <c:v>9.9109530000000002E-7</c:v>
                </c:pt>
                <c:pt idx="18739">
                  <c:v>9.9211549999999989E-7</c:v>
                </c:pt>
                <c:pt idx="18740">
                  <c:v>9.9313539999999995E-7</c:v>
                </c:pt>
                <c:pt idx="18741">
                  <c:v>9.9415490000000003E-7</c:v>
                </c:pt>
                <c:pt idx="18742">
                  <c:v>9.9517420000000003E-7</c:v>
                </c:pt>
                <c:pt idx="18743">
                  <c:v>9.9619319999999999E-7</c:v>
                </c:pt>
                <c:pt idx="18744">
                  <c:v>9.9721189999999992E-7</c:v>
                </c:pt>
                <c:pt idx="18745">
                  <c:v>9.982302000000001E-7</c:v>
                </c:pt>
                <c:pt idx="18746">
                  <c:v>9.9924829999999998E-7</c:v>
                </c:pt>
                <c:pt idx="18747">
                  <c:v>1.0002660000000001E-6</c:v>
                </c:pt>
                <c:pt idx="18748">
                  <c:v>9.5632620000000002E-7</c:v>
                </c:pt>
                <c:pt idx="18749">
                  <c:v>9.5734169999999999E-7</c:v>
                </c:pt>
                <c:pt idx="18750">
                  <c:v>9.5835719999999997E-7</c:v>
                </c:pt>
                <c:pt idx="18751">
                  <c:v>9.5937250000000006E-7</c:v>
                </c:pt>
                <c:pt idx="18752">
                  <c:v>9.6038770000000001E-7</c:v>
                </c:pt>
                <c:pt idx="18753">
                  <c:v>9.6140280000000001E-7</c:v>
                </c:pt>
                <c:pt idx="18754">
                  <c:v>9.6241790000000002E-7</c:v>
                </c:pt>
                <c:pt idx="18755">
                  <c:v>9.6343279999999993E-7</c:v>
                </c:pt>
                <c:pt idx="18756">
                  <c:v>9.6444770000000006E-7</c:v>
                </c:pt>
                <c:pt idx="18757">
                  <c:v>9.6546250000000003E-7</c:v>
                </c:pt>
                <c:pt idx="18758">
                  <c:v>9.6647720000000007E-7</c:v>
                </c:pt>
                <c:pt idx="18759">
                  <c:v>9.6749179999999995E-7</c:v>
                </c:pt>
                <c:pt idx="18760">
                  <c:v>9.6850640000000005E-7</c:v>
                </c:pt>
                <c:pt idx="18761">
                  <c:v>9.6952080000000006E-7</c:v>
                </c:pt>
                <c:pt idx="18762">
                  <c:v>9.7053509999999991E-7</c:v>
                </c:pt>
                <c:pt idx="18763">
                  <c:v>9.715492000000001E-7</c:v>
                </c:pt>
                <c:pt idx="18764">
                  <c:v>9.7256319999999993E-7</c:v>
                </c:pt>
                <c:pt idx="18765">
                  <c:v>9.7357710000000003E-7</c:v>
                </c:pt>
                <c:pt idx="18766">
                  <c:v>9.7459080000000004E-7</c:v>
                </c:pt>
                <c:pt idx="18767">
                  <c:v>9.7560429999999996E-7</c:v>
                </c:pt>
                <c:pt idx="18768">
                  <c:v>9.766176E-7</c:v>
                </c:pt>
                <c:pt idx="18769">
                  <c:v>9.7763069999999995E-7</c:v>
                </c:pt>
                <c:pt idx="18770">
                  <c:v>9.7864360000000002E-7</c:v>
                </c:pt>
                <c:pt idx="18771">
                  <c:v>9.796563E-7</c:v>
                </c:pt>
                <c:pt idx="18772">
                  <c:v>9.8066869999999995E-7</c:v>
                </c:pt>
                <c:pt idx="18773">
                  <c:v>9.8168090000000002E-7</c:v>
                </c:pt>
                <c:pt idx="18774">
                  <c:v>9.8269280000000007E-7</c:v>
                </c:pt>
                <c:pt idx="18775">
                  <c:v>9.8370450000000002E-7</c:v>
                </c:pt>
                <c:pt idx="18776">
                  <c:v>9.8471589999999994E-7</c:v>
                </c:pt>
                <c:pt idx="18777">
                  <c:v>9.8572700000000005E-7</c:v>
                </c:pt>
                <c:pt idx="18778">
                  <c:v>9.8673790000000007E-7</c:v>
                </c:pt>
                <c:pt idx="18779">
                  <c:v>9.8774850000000005E-7</c:v>
                </c:pt>
                <c:pt idx="18780">
                  <c:v>9.8875880000000001E-7</c:v>
                </c:pt>
                <c:pt idx="18781">
                  <c:v>9.8976879999999994E-7</c:v>
                </c:pt>
                <c:pt idx="18782">
                  <c:v>9.9077850000000005E-7</c:v>
                </c:pt>
                <c:pt idx="18783">
                  <c:v>9.9178779999999998E-7</c:v>
                </c:pt>
                <c:pt idx="18784">
                  <c:v>9.9279690000000003E-7</c:v>
                </c:pt>
                <c:pt idx="18785">
                  <c:v>9.9380570000000005E-7</c:v>
                </c:pt>
                <c:pt idx="18786">
                  <c:v>9.9481420000000004E-7</c:v>
                </c:pt>
                <c:pt idx="18787">
                  <c:v>9.9582230000000006E-7</c:v>
                </c:pt>
                <c:pt idx="18788">
                  <c:v>9.968302E-7</c:v>
                </c:pt>
                <c:pt idx="18789">
                  <c:v>9.9783769999999996E-7</c:v>
                </c:pt>
                <c:pt idx="18790">
                  <c:v>9.988448999999999E-7</c:v>
                </c:pt>
                <c:pt idx="18791">
                  <c:v>9.9985189999999995E-7</c:v>
                </c:pt>
                <c:pt idx="18792">
                  <c:v>1.0008579999999999E-6</c:v>
                </c:pt>
                <c:pt idx="18793">
                  <c:v>9.5675569999999991E-7</c:v>
                </c:pt>
                <c:pt idx="18794">
                  <c:v>9.5776010000000007E-7</c:v>
                </c:pt>
                <c:pt idx="18795">
                  <c:v>9.5876440000000007E-7</c:v>
                </c:pt>
                <c:pt idx="18796">
                  <c:v>9.5976849999999998E-7</c:v>
                </c:pt>
                <c:pt idx="18797">
                  <c:v>9.607725999999999E-7</c:v>
                </c:pt>
                <c:pt idx="18798">
                  <c:v>9.6177660000000008E-7</c:v>
                </c:pt>
                <c:pt idx="18799">
                  <c:v>9.627804999999999E-7</c:v>
                </c:pt>
                <c:pt idx="18800">
                  <c:v>9.637843E-7</c:v>
                </c:pt>
                <c:pt idx="18801">
                  <c:v>9.6478799999999994E-7</c:v>
                </c:pt>
                <c:pt idx="18802">
                  <c:v>9.657917000000001E-7</c:v>
                </c:pt>
                <c:pt idx="18803">
                  <c:v>9.667953000000001E-7</c:v>
                </c:pt>
                <c:pt idx="18804">
                  <c:v>9.6779870000000002E-7</c:v>
                </c:pt>
                <c:pt idx="18805">
                  <c:v>9.6880209999999993E-7</c:v>
                </c:pt>
                <c:pt idx="18806">
                  <c:v>9.6980539999999991E-7</c:v>
                </c:pt>
                <c:pt idx="18807">
                  <c:v>9.7080850000000001E-7</c:v>
                </c:pt>
                <c:pt idx="18808">
                  <c:v>9.718116000000001E-7</c:v>
                </c:pt>
                <c:pt idx="18809">
                  <c:v>9.7281439999999996E-7</c:v>
                </c:pt>
                <c:pt idx="18810">
                  <c:v>9.7381710000000009E-7</c:v>
                </c:pt>
                <c:pt idx="18811">
                  <c:v>9.7481970000000007E-7</c:v>
                </c:pt>
                <c:pt idx="18812">
                  <c:v>9.7582200000000001E-7</c:v>
                </c:pt>
                <c:pt idx="18813">
                  <c:v>9.7682420000000002E-7</c:v>
                </c:pt>
                <c:pt idx="18814">
                  <c:v>9.7782619999999994E-7</c:v>
                </c:pt>
                <c:pt idx="18815">
                  <c:v>9.7882790000000004E-7</c:v>
                </c:pt>
                <c:pt idx="18816">
                  <c:v>9.7982949999999999E-7</c:v>
                </c:pt>
                <c:pt idx="18817">
                  <c:v>9.8083079999999991E-7</c:v>
                </c:pt>
                <c:pt idx="18818">
                  <c:v>9.8183180000000002E-7</c:v>
                </c:pt>
                <c:pt idx="18819">
                  <c:v>9.8283260000000003E-7</c:v>
                </c:pt>
                <c:pt idx="18820">
                  <c:v>9.8383319999999995E-7</c:v>
                </c:pt>
                <c:pt idx="18821">
                  <c:v>9.8483350000000006E-7</c:v>
                </c:pt>
                <c:pt idx="18822">
                  <c:v>9.8583349999999992E-7</c:v>
                </c:pt>
                <c:pt idx="18823">
                  <c:v>9.8683319999999996E-7</c:v>
                </c:pt>
                <c:pt idx="18824">
                  <c:v>9.8783259999999998E-7</c:v>
                </c:pt>
                <c:pt idx="18825">
                  <c:v>9.8883179999999991E-7</c:v>
                </c:pt>
                <c:pt idx="18826">
                  <c:v>9.8983060000000008E-7</c:v>
                </c:pt>
                <c:pt idx="18827">
                  <c:v>9.9082919999999994E-7</c:v>
                </c:pt>
                <c:pt idx="18828">
                  <c:v>9.9182749999999999E-7</c:v>
                </c:pt>
                <c:pt idx="18829">
                  <c:v>9.9282540000000007E-7</c:v>
                </c:pt>
                <c:pt idx="18830">
                  <c:v>9.9382310000000006E-7</c:v>
                </c:pt>
                <c:pt idx="18831">
                  <c:v>9.9482040000000008E-7</c:v>
                </c:pt>
                <c:pt idx="18832">
                  <c:v>9.9581740000000008E-7</c:v>
                </c:pt>
                <c:pt idx="18833">
                  <c:v>9.9681419999999998E-7</c:v>
                </c:pt>
                <c:pt idx="18834">
                  <c:v>9.9781059999999991E-7</c:v>
                </c:pt>
                <c:pt idx="18835">
                  <c:v>9.9880660000000009E-7</c:v>
                </c:pt>
                <c:pt idx="18836">
                  <c:v>9.9980239999999996E-7</c:v>
                </c:pt>
                <c:pt idx="18837">
                  <c:v>1.000798E-6</c:v>
                </c:pt>
                <c:pt idx="18838">
                  <c:v>9.5670679999999998E-7</c:v>
                </c:pt>
                <c:pt idx="18839">
                  <c:v>9.577001000000001E-7</c:v>
                </c:pt>
                <c:pt idx="18840">
                  <c:v>9.5869330000000008E-7</c:v>
                </c:pt>
                <c:pt idx="18841">
                  <c:v>9.596863999999999E-7</c:v>
                </c:pt>
                <c:pt idx="18842">
                  <c:v>9.6067939999999999E-7</c:v>
                </c:pt>
                <c:pt idx="18843">
                  <c:v>9.6167219999999999E-7</c:v>
                </c:pt>
                <c:pt idx="18844">
                  <c:v>9.62665E-7</c:v>
                </c:pt>
                <c:pt idx="18845">
                  <c:v>9.6365770000000006E-7</c:v>
                </c:pt>
                <c:pt idx="18846">
                  <c:v>9.6465029999999998E-7</c:v>
                </c:pt>
                <c:pt idx="18847">
                  <c:v>9.6564279999999995E-7</c:v>
                </c:pt>
                <c:pt idx="18848">
                  <c:v>9.6663529999999992E-7</c:v>
                </c:pt>
                <c:pt idx="18849">
                  <c:v>9.6762760000000002E-7</c:v>
                </c:pt>
                <c:pt idx="18850">
                  <c:v>9.6861979999999996E-7</c:v>
                </c:pt>
                <c:pt idx="18851">
                  <c:v>9.6961199999999991E-7</c:v>
                </c:pt>
                <c:pt idx="18852">
                  <c:v>9.7060399999999997E-7</c:v>
                </c:pt>
                <c:pt idx="18853">
                  <c:v>9.7159579999999995E-7</c:v>
                </c:pt>
                <c:pt idx="18854">
                  <c:v>9.7258759999999993E-7</c:v>
                </c:pt>
                <c:pt idx="18855">
                  <c:v>9.7357910000000008E-7</c:v>
                </c:pt>
                <c:pt idx="18856">
                  <c:v>9.7457050000000009E-7</c:v>
                </c:pt>
                <c:pt idx="18857">
                  <c:v>9.7556179999999995E-7</c:v>
                </c:pt>
                <c:pt idx="18858">
                  <c:v>9.7655279999999999E-7</c:v>
                </c:pt>
                <c:pt idx="18859">
                  <c:v>9.7754359999999993E-7</c:v>
                </c:pt>
                <c:pt idx="18860">
                  <c:v>9.785342E-7</c:v>
                </c:pt>
                <c:pt idx="18861">
                  <c:v>9.7952459999999998E-7</c:v>
                </c:pt>
                <c:pt idx="18862">
                  <c:v>9.8051469999999993E-7</c:v>
                </c:pt>
                <c:pt idx="18863">
                  <c:v>9.815046E-7</c:v>
                </c:pt>
                <c:pt idx="18864">
                  <c:v>9.8249429999999999E-7</c:v>
                </c:pt>
                <c:pt idx="18865">
                  <c:v>9.8348369999999994E-7</c:v>
                </c:pt>
                <c:pt idx="18866">
                  <c:v>9.8447280000000007E-7</c:v>
                </c:pt>
                <c:pt idx="18867">
                  <c:v>9.8546159999999997E-7</c:v>
                </c:pt>
                <c:pt idx="18868">
                  <c:v>9.8645019999999998E-7</c:v>
                </c:pt>
                <c:pt idx="18869">
                  <c:v>9.8743849999999996E-7</c:v>
                </c:pt>
                <c:pt idx="18870">
                  <c:v>9.8842649999999992E-7</c:v>
                </c:pt>
                <c:pt idx="18871">
                  <c:v>9.8941420000000006E-7</c:v>
                </c:pt>
                <c:pt idx="18872">
                  <c:v>9.9040159999999996E-7</c:v>
                </c:pt>
                <c:pt idx="18873">
                  <c:v>9.9138870000000003E-7</c:v>
                </c:pt>
                <c:pt idx="18874">
                  <c:v>9.9237550000000008E-7</c:v>
                </c:pt>
                <c:pt idx="18875">
                  <c:v>9.9336189999999995E-7</c:v>
                </c:pt>
                <c:pt idx="18876">
                  <c:v>9.9434809999999994E-7</c:v>
                </c:pt>
                <c:pt idx="18877">
                  <c:v>9.953339999999999E-7</c:v>
                </c:pt>
                <c:pt idx="18878">
                  <c:v>9.963194999999999E-7</c:v>
                </c:pt>
                <c:pt idx="18879">
                  <c:v>9.9730480000000001E-7</c:v>
                </c:pt>
                <c:pt idx="18880">
                  <c:v>9.9828969999999995E-7</c:v>
                </c:pt>
                <c:pt idx="18881">
                  <c:v>9.9927430000000006E-7</c:v>
                </c:pt>
                <c:pt idx="18882">
                  <c:v>1.0002589999999999E-6</c:v>
                </c:pt>
                <c:pt idx="18883">
                  <c:v>9.5632839999999995E-7</c:v>
                </c:pt>
                <c:pt idx="18884">
                  <c:v>9.5731060000000005E-7</c:v>
                </c:pt>
                <c:pt idx="18885">
                  <c:v>9.5829269999999999E-7</c:v>
                </c:pt>
                <c:pt idx="18886">
                  <c:v>9.5927469999999999E-7</c:v>
                </c:pt>
                <c:pt idx="18887">
                  <c:v>9.6025660000000005E-7</c:v>
                </c:pt>
                <c:pt idx="18888">
                  <c:v>9.6123839999999996E-7</c:v>
                </c:pt>
                <c:pt idx="18889">
                  <c:v>9.6222009999999994E-7</c:v>
                </c:pt>
                <c:pt idx="18890">
                  <c:v>9.6320169999999997E-7</c:v>
                </c:pt>
                <c:pt idx="18891">
                  <c:v>9.6418320000000006E-7</c:v>
                </c:pt>
                <c:pt idx="18892">
                  <c:v>9.6516469999999994E-7</c:v>
                </c:pt>
                <c:pt idx="18893">
                  <c:v>9.6614599999999995E-7</c:v>
                </c:pt>
                <c:pt idx="18894">
                  <c:v>9.6712729999999995E-7</c:v>
                </c:pt>
                <c:pt idx="18895">
                  <c:v>9.6810840000000008E-7</c:v>
                </c:pt>
                <c:pt idx="18896">
                  <c:v>9.6908949999999999E-7</c:v>
                </c:pt>
                <c:pt idx="18897">
                  <c:v>9.7007040000000003E-7</c:v>
                </c:pt>
                <c:pt idx="18898">
                  <c:v>9.7105119999999991E-7</c:v>
                </c:pt>
                <c:pt idx="18899">
                  <c:v>9.7203179999999991E-7</c:v>
                </c:pt>
                <c:pt idx="18900">
                  <c:v>9.7301229999999998E-7</c:v>
                </c:pt>
                <c:pt idx="18901">
                  <c:v>9.7399259999999996E-7</c:v>
                </c:pt>
                <c:pt idx="18902">
                  <c:v>9.7497270000000005E-7</c:v>
                </c:pt>
                <c:pt idx="18903">
                  <c:v>9.759527E-7</c:v>
                </c:pt>
                <c:pt idx="18904">
                  <c:v>9.7693239999999992E-7</c:v>
                </c:pt>
                <c:pt idx="18905">
                  <c:v>9.7791189999999996E-7</c:v>
                </c:pt>
                <c:pt idx="18906">
                  <c:v>9.7889119999999991E-7</c:v>
                </c:pt>
                <c:pt idx="18907">
                  <c:v>9.7987020000000004E-7</c:v>
                </c:pt>
                <c:pt idx="18908">
                  <c:v>9.8084900000000008E-7</c:v>
                </c:pt>
                <c:pt idx="18909">
                  <c:v>9.8182760000000003E-7</c:v>
                </c:pt>
                <c:pt idx="18910">
                  <c:v>9.8280589999999995E-7</c:v>
                </c:pt>
                <c:pt idx="18911">
                  <c:v>9.8378390000000005E-7</c:v>
                </c:pt>
                <c:pt idx="18912">
                  <c:v>9.8476170000000006E-7</c:v>
                </c:pt>
                <c:pt idx="18913">
                  <c:v>9.857390999999999E-7</c:v>
                </c:pt>
                <c:pt idx="18914">
                  <c:v>9.8671630000000006E-7</c:v>
                </c:pt>
                <c:pt idx="18915">
                  <c:v>9.8769319999999999E-7</c:v>
                </c:pt>
                <c:pt idx="18916">
                  <c:v>9.8866980000000009E-7</c:v>
                </c:pt>
                <c:pt idx="18917">
                  <c:v>9.8964609999999996E-7</c:v>
                </c:pt>
                <c:pt idx="18918">
                  <c:v>9.9062210000000001E-7</c:v>
                </c:pt>
                <c:pt idx="18919">
                  <c:v>9.9159780000000003E-7</c:v>
                </c:pt>
                <c:pt idx="18920">
                  <c:v>9.9257310000000008E-7</c:v>
                </c:pt>
                <c:pt idx="18921">
                  <c:v>9.9354820000000003E-7</c:v>
                </c:pt>
                <c:pt idx="18922">
                  <c:v>9.9452299999999996E-7</c:v>
                </c:pt>
                <c:pt idx="18923">
                  <c:v>9.9549739999999993E-7</c:v>
                </c:pt>
                <c:pt idx="18924">
                  <c:v>9.9647150000000007E-7</c:v>
                </c:pt>
                <c:pt idx="18925">
                  <c:v>9.9744539999999991E-7</c:v>
                </c:pt>
                <c:pt idx="18926">
                  <c:v>9.9841880000000006E-7</c:v>
                </c:pt>
                <c:pt idx="18927">
                  <c:v>9.993919999999999E-7</c:v>
                </c:pt>
                <c:pt idx="18928">
                  <c:v>1.0003650000000001E-6</c:v>
                </c:pt>
                <c:pt idx="18929">
                  <c:v>9.5633539999999994E-7</c:v>
                </c:pt>
                <c:pt idx="18930">
                  <c:v>9.5730610000000003E-7</c:v>
                </c:pt>
                <c:pt idx="18931">
                  <c:v>9.5827679999999991E-7</c:v>
                </c:pt>
                <c:pt idx="18932">
                  <c:v>9.5924719999999997E-7</c:v>
                </c:pt>
                <c:pt idx="18933">
                  <c:v>9.6021760000000003E-7</c:v>
                </c:pt>
                <c:pt idx="18934">
                  <c:v>9.6118789999999995E-7</c:v>
                </c:pt>
                <c:pt idx="18935">
                  <c:v>9.6215809999999992E-7</c:v>
                </c:pt>
                <c:pt idx="18936">
                  <c:v>9.6312819999999995E-7</c:v>
                </c:pt>
                <c:pt idx="18937">
                  <c:v>9.6409820000000005E-7</c:v>
                </c:pt>
                <c:pt idx="18938">
                  <c:v>9.6506809999999999E-7</c:v>
                </c:pt>
                <c:pt idx="18939">
                  <c:v>9.6603799999999993E-7</c:v>
                </c:pt>
                <c:pt idx="18940">
                  <c:v>9.670077E-7</c:v>
                </c:pt>
                <c:pt idx="18941">
                  <c:v>9.6797740000000006E-7</c:v>
                </c:pt>
                <c:pt idx="18942">
                  <c:v>9.6894690000000004E-7</c:v>
                </c:pt>
                <c:pt idx="18943">
                  <c:v>9.6991630000000007E-7</c:v>
                </c:pt>
                <c:pt idx="18944">
                  <c:v>9.7088559999999995E-7</c:v>
                </c:pt>
                <c:pt idx="18945">
                  <c:v>9.7185469999999996E-7</c:v>
                </c:pt>
                <c:pt idx="18946">
                  <c:v>9.7282370000000003E-7</c:v>
                </c:pt>
                <c:pt idx="18947">
                  <c:v>9.737925E-7</c:v>
                </c:pt>
                <c:pt idx="18948">
                  <c:v>9.747611000000001E-7</c:v>
                </c:pt>
                <c:pt idx="18949">
                  <c:v>9.757294999999999E-7</c:v>
                </c:pt>
                <c:pt idx="18950">
                  <c:v>9.7669770000000003E-7</c:v>
                </c:pt>
                <c:pt idx="18951">
                  <c:v>9.7766570000000006E-7</c:v>
                </c:pt>
                <c:pt idx="18952">
                  <c:v>9.7863350000000001E-7</c:v>
                </c:pt>
                <c:pt idx="18953">
                  <c:v>9.7960099999999993E-7</c:v>
                </c:pt>
                <c:pt idx="18954">
                  <c:v>9.8056829999999997E-7</c:v>
                </c:pt>
                <c:pt idx="18955">
                  <c:v>9.8153539999999992E-7</c:v>
                </c:pt>
                <c:pt idx="18956">
                  <c:v>9.825020999999999E-7</c:v>
                </c:pt>
                <c:pt idx="18957">
                  <c:v>9.8346860000000001E-7</c:v>
                </c:pt>
                <c:pt idx="18958">
                  <c:v>9.8443490000000002E-7</c:v>
                </c:pt>
                <c:pt idx="18959">
                  <c:v>9.8540080000000007E-7</c:v>
                </c:pt>
                <c:pt idx="18960">
                  <c:v>9.8636650000000002E-7</c:v>
                </c:pt>
                <c:pt idx="18961">
                  <c:v>9.8733189999999994E-7</c:v>
                </c:pt>
                <c:pt idx="18962">
                  <c:v>9.8829700000000005E-7</c:v>
                </c:pt>
                <c:pt idx="18963">
                  <c:v>9.8926169999999998E-7</c:v>
                </c:pt>
                <c:pt idx="18964">
                  <c:v>9.9022620000000003E-7</c:v>
                </c:pt>
                <c:pt idx="18965">
                  <c:v>9.9119040000000005E-7</c:v>
                </c:pt>
                <c:pt idx="18966">
                  <c:v>9.9215430000000003E-7</c:v>
                </c:pt>
                <c:pt idx="18967">
                  <c:v>9.9311780000000005E-7</c:v>
                </c:pt>
                <c:pt idx="18968">
                  <c:v>9.9408109999999999E-7</c:v>
                </c:pt>
                <c:pt idx="18969">
                  <c:v>9.9504399999999995E-7</c:v>
                </c:pt>
                <c:pt idx="18970">
                  <c:v>9.9600660000000009E-7</c:v>
                </c:pt>
                <c:pt idx="18971">
                  <c:v>9.9696889999999999E-7</c:v>
                </c:pt>
                <c:pt idx="18972">
                  <c:v>9.9793090000000008E-7</c:v>
                </c:pt>
                <c:pt idx="18973">
                  <c:v>9.9889259999999992E-7</c:v>
                </c:pt>
                <c:pt idx="18974">
                  <c:v>9.9985390000000001E-7</c:v>
                </c:pt>
                <c:pt idx="18975">
                  <c:v>1.000815E-6</c:v>
                </c:pt>
                <c:pt idx="18976">
                  <c:v>9.5672919999999992E-7</c:v>
                </c:pt>
                <c:pt idx="18977">
                  <c:v>9.5768819999999992E-7</c:v>
                </c:pt>
                <c:pt idx="18978">
                  <c:v>9.5864709999999999E-7</c:v>
                </c:pt>
                <c:pt idx="18979">
                  <c:v>9.5960579999999996E-7</c:v>
                </c:pt>
                <c:pt idx="18980">
                  <c:v>9.6056449999999993E-7</c:v>
                </c:pt>
                <c:pt idx="18981">
                  <c:v>9.6152300000000003E-7</c:v>
                </c:pt>
                <c:pt idx="18982">
                  <c:v>9.6248149999999991E-7</c:v>
                </c:pt>
                <c:pt idx="18983">
                  <c:v>9.6343979999999991E-7</c:v>
                </c:pt>
                <c:pt idx="18984">
                  <c:v>9.6439809999999992E-7</c:v>
                </c:pt>
                <c:pt idx="18985">
                  <c:v>9.6535629999999998E-7</c:v>
                </c:pt>
                <c:pt idx="18986">
                  <c:v>9.663143999999999E-7</c:v>
                </c:pt>
                <c:pt idx="18987">
                  <c:v>9.6727240000000008E-7</c:v>
                </c:pt>
                <c:pt idx="18988">
                  <c:v>9.6823029999999991E-7</c:v>
                </c:pt>
                <c:pt idx="18989">
                  <c:v>9.691881E-7</c:v>
                </c:pt>
                <c:pt idx="18990">
                  <c:v>9.7014570000000001E-7</c:v>
                </c:pt>
                <c:pt idx="18991">
                  <c:v>9.7110330000000001E-7</c:v>
                </c:pt>
                <c:pt idx="18992">
                  <c:v>9.7206059999999999E-7</c:v>
                </c:pt>
                <c:pt idx="18993">
                  <c:v>9.7301780000000003E-7</c:v>
                </c:pt>
                <c:pt idx="18994">
                  <c:v>9.7397489999999991E-7</c:v>
                </c:pt>
                <c:pt idx="18995">
                  <c:v>9.7493169999999998E-7</c:v>
                </c:pt>
                <c:pt idx="18996">
                  <c:v>9.758883999999999E-7</c:v>
                </c:pt>
                <c:pt idx="18997">
                  <c:v>9.768448E-7</c:v>
                </c:pt>
                <c:pt idx="18998">
                  <c:v>9.7780100000000001E-7</c:v>
                </c:pt>
                <c:pt idx="18999">
                  <c:v>9.7875699999999993E-7</c:v>
                </c:pt>
                <c:pt idx="19000">
                  <c:v>9.7971279999999997E-7</c:v>
                </c:pt>
                <c:pt idx="19001">
                  <c:v>9.8066829999999998E-7</c:v>
                </c:pt>
                <c:pt idx="19002">
                  <c:v>9.816235999999999E-7</c:v>
                </c:pt>
                <c:pt idx="19003">
                  <c:v>9.825786E-7</c:v>
                </c:pt>
                <c:pt idx="19004">
                  <c:v>9.8353340000000002E-7</c:v>
                </c:pt>
                <c:pt idx="19005">
                  <c:v>9.8448780000000006E-7</c:v>
                </c:pt>
                <c:pt idx="19006">
                  <c:v>9.8544200000000002E-7</c:v>
                </c:pt>
                <c:pt idx="19007">
                  <c:v>9.8639589999999994E-7</c:v>
                </c:pt>
                <c:pt idx="19008">
                  <c:v>9.8734950000000005E-7</c:v>
                </c:pt>
                <c:pt idx="19009">
                  <c:v>9.8830279999999992E-7</c:v>
                </c:pt>
                <c:pt idx="19010">
                  <c:v>9.8925579999999996E-7</c:v>
                </c:pt>
                <c:pt idx="19011">
                  <c:v>9.9020849999999998E-7</c:v>
                </c:pt>
                <c:pt idx="19012">
                  <c:v>9.9116099999999991E-7</c:v>
                </c:pt>
                <c:pt idx="19013">
                  <c:v>9.9211310000000008E-7</c:v>
                </c:pt>
                <c:pt idx="19014">
                  <c:v>9.9306480000000007E-7</c:v>
                </c:pt>
                <c:pt idx="19015">
                  <c:v>9.9401629999999998E-7</c:v>
                </c:pt>
                <c:pt idx="19016">
                  <c:v>9.9496750000000006E-7</c:v>
                </c:pt>
                <c:pt idx="19017">
                  <c:v>9.9591829999999996E-7</c:v>
                </c:pt>
                <c:pt idx="19018">
                  <c:v>9.9686889999999999E-7</c:v>
                </c:pt>
                <c:pt idx="19019">
                  <c:v>9.9781910000000004E-7</c:v>
                </c:pt>
                <c:pt idx="19020">
                  <c:v>9.9876900000000007E-7</c:v>
                </c:pt>
                <c:pt idx="19021">
                  <c:v>9.9971860000000006E-7</c:v>
                </c:pt>
                <c:pt idx="19022">
                  <c:v>1.000668E-6</c:v>
                </c:pt>
                <c:pt idx="19023">
                  <c:v>9.5659499999999994E-7</c:v>
                </c:pt>
                <c:pt idx="19024">
                  <c:v>9.5754219999999992E-7</c:v>
                </c:pt>
                <c:pt idx="19025">
                  <c:v>9.5848929999999995E-7</c:v>
                </c:pt>
                <c:pt idx="19026">
                  <c:v>9.5943630000000005E-7</c:v>
                </c:pt>
                <c:pt idx="19027">
                  <c:v>9.6038310000000005E-7</c:v>
                </c:pt>
                <c:pt idx="19028">
                  <c:v>9.613297999999999E-7</c:v>
                </c:pt>
                <c:pt idx="19029">
                  <c:v>9.6227649999999997E-7</c:v>
                </c:pt>
                <c:pt idx="19030">
                  <c:v>9.6322299999999994E-7</c:v>
                </c:pt>
                <c:pt idx="19031">
                  <c:v>9.6416949999999992E-7</c:v>
                </c:pt>
                <c:pt idx="19032">
                  <c:v>9.6511589999999995E-7</c:v>
                </c:pt>
                <c:pt idx="19033">
                  <c:v>9.6606220000000005E-7</c:v>
                </c:pt>
                <c:pt idx="19034">
                  <c:v>9.6700830000000006E-7</c:v>
                </c:pt>
                <c:pt idx="19035">
                  <c:v>9.6795440000000006E-7</c:v>
                </c:pt>
                <c:pt idx="19036">
                  <c:v>9.6890039999999992E-7</c:v>
                </c:pt>
                <c:pt idx="19037">
                  <c:v>9.698462000000001E-7</c:v>
                </c:pt>
                <c:pt idx="19038">
                  <c:v>9.7079189999999993E-7</c:v>
                </c:pt>
                <c:pt idx="19039">
                  <c:v>9.7173750000000003E-7</c:v>
                </c:pt>
                <c:pt idx="19040">
                  <c:v>9.7268290000000004E-7</c:v>
                </c:pt>
                <c:pt idx="19041">
                  <c:v>9.7362809999999995E-7</c:v>
                </c:pt>
                <c:pt idx="19042">
                  <c:v>9.7457309999999999E-7</c:v>
                </c:pt>
                <c:pt idx="19043">
                  <c:v>9.7551800000000009E-7</c:v>
                </c:pt>
                <c:pt idx="19044">
                  <c:v>9.7646259999999995E-7</c:v>
                </c:pt>
                <c:pt idx="19045">
                  <c:v>9.7740699999999993E-7</c:v>
                </c:pt>
                <c:pt idx="19046">
                  <c:v>9.7835120000000003E-7</c:v>
                </c:pt>
                <c:pt idx="19047">
                  <c:v>9.7929520000000005E-7</c:v>
                </c:pt>
                <c:pt idx="19048">
                  <c:v>9.8023890000000003E-7</c:v>
                </c:pt>
                <c:pt idx="19049">
                  <c:v>9.8118229999999998E-7</c:v>
                </c:pt>
                <c:pt idx="19050">
                  <c:v>9.8212550000000005E-7</c:v>
                </c:pt>
                <c:pt idx="19051">
                  <c:v>9.830684000000001E-7</c:v>
                </c:pt>
                <c:pt idx="19052">
                  <c:v>9.8401110000000005E-7</c:v>
                </c:pt>
                <c:pt idx="19053">
                  <c:v>9.8495349999999998E-7</c:v>
                </c:pt>
                <c:pt idx="19054">
                  <c:v>9.8589560000000009E-7</c:v>
                </c:pt>
                <c:pt idx="19055">
                  <c:v>9.8683739999999995E-7</c:v>
                </c:pt>
                <c:pt idx="19056">
                  <c:v>9.877789E-7</c:v>
                </c:pt>
                <c:pt idx="19057">
                  <c:v>9.8872010000000002E-7</c:v>
                </c:pt>
                <c:pt idx="19058">
                  <c:v>9.8966100000000001E-7</c:v>
                </c:pt>
                <c:pt idx="19059">
                  <c:v>9.9060159999999997E-7</c:v>
                </c:pt>
                <c:pt idx="19060">
                  <c:v>9.9154179999999996E-7</c:v>
                </c:pt>
                <c:pt idx="19061">
                  <c:v>9.9248180000000007E-7</c:v>
                </c:pt>
                <c:pt idx="19062">
                  <c:v>9.9342149999999995E-7</c:v>
                </c:pt>
                <c:pt idx="19063">
                  <c:v>9.9436080000000006E-7</c:v>
                </c:pt>
                <c:pt idx="19064">
                  <c:v>9.9529979999999993E-7</c:v>
                </c:pt>
                <c:pt idx="19065">
                  <c:v>9.9623849999999999E-7</c:v>
                </c:pt>
                <c:pt idx="19066">
                  <c:v>9.9717690000000002E-7</c:v>
                </c:pt>
                <c:pt idx="19067">
                  <c:v>9.9811500000000001E-7</c:v>
                </c:pt>
                <c:pt idx="19068">
                  <c:v>9.9905270000000004E-7</c:v>
                </c:pt>
                <c:pt idx="19069">
                  <c:v>9.9999019999999998E-7</c:v>
                </c:pt>
                <c:pt idx="19070">
                  <c:v>1.0009269999999999E-6</c:v>
                </c:pt>
                <c:pt idx="19071">
                  <c:v>9.567695E-7</c:v>
                </c:pt>
                <c:pt idx="19072">
                  <c:v>9.5770449999999997E-7</c:v>
                </c:pt>
                <c:pt idx="19073">
                  <c:v>9.5863940000000001E-7</c:v>
                </c:pt>
                <c:pt idx="19074">
                  <c:v>9.595742000000001E-7</c:v>
                </c:pt>
                <c:pt idx="19075">
                  <c:v>9.6050890000000005E-7</c:v>
                </c:pt>
                <c:pt idx="19076">
                  <c:v>9.6144350000000006E-7</c:v>
                </c:pt>
                <c:pt idx="19077">
                  <c:v>9.6237789999999997E-7</c:v>
                </c:pt>
                <c:pt idx="19078">
                  <c:v>9.633123000000001E-7</c:v>
                </c:pt>
                <c:pt idx="19079">
                  <c:v>9.6424660000000008E-7</c:v>
                </c:pt>
                <c:pt idx="19080">
                  <c:v>9.651807999999999E-7</c:v>
                </c:pt>
                <c:pt idx="19081">
                  <c:v>9.661149E-7</c:v>
                </c:pt>
                <c:pt idx="19082">
                  <c:v>9.670490000000001E-7</c:v>
                </c:pt>
                <c:pt idx="19083">
                  <c:v>9.6798289999999989E-7</c:v>
                </c:pt>
                <c:pt idx="19084">
                  <c:v>9.6891669999999996E-7</c:v>
                </c:pt>
                <c:pt idx="19085">
                  <c:v>9.6985029999999994E-7</c:v>
                </c:pt>
                <c:pt idx="19086">
                  <c:v>9.7078389999999992E-7</c:v>
                </c:pt>
                <c:pt idx="19087">
                  <c:v>9.7171720000000008E-7</c:v>
                </c:pt>
                <c:pt idx="19088">
                  <c:v>9.7265040000000009E-7</c:v>
                </c:pt>
                <c:pt idx="19089">
                  <c:v>9.7358349999999995E-7</c:v>
                </c:pt>
                <c:pt idx="19090">
                  <c:v>9.7451629999999999E-7</c:v>
                </c:pt>
                <c:pt idx="19091">
                  <c:v>9.7544900000000009E-7</c:v>
                </c:pt>
                <c:pt idx="19092">
                  <c:v>9.7638149999999989E-7</c:v>
                </c:pt>
                <c:pt idx="19093">
                  <c:v>9.7731370000000009E-7</c:v>
                </c:pt>
                <c:pt idx="19094">
                  <c:v>9.7824569999999998E-7</c:v>
                </c:pt>
                <c:pt idx="19095">
                  <c:v>9.7917749999999999E-7</c:v>
                </c:pt>
                <c:pt idx="19096">
                  <c:v>9.8010899999999998E-7</c:v>
                </c:pt>
                <c:pt idx="19097">
                  <c:v>9.8104030000000008E-7</c:v>
                </c:pt>
                <c:pt idx="19098">
                  <c:v>9.8197129999999995E-7</c:v>
                </c:pt>
                <c:pt idx="19099">
                  <c:v>9.8290209999999994E-7</c:v>
                </c:pt>
                <c:pt idx="19100">
                  <c:v>9.838326000000001E-7</c:v>
                </c:pt>
                <c:pt idx="19101">
                  <c:v>9.8476280000000003E-7</c:v>
                </c:pt>
                <c:pt idx="19102">
                  <c:v>9.8569269999999993E-7</c:v>
                </c:pt>
                <c:pt idx="19103">
                  <c:v>9.8662230000000001E-7</c:v>
                </c:pt>
                <c:pt idx="19104">
                  <c:v>9.8755160000000006E-7</c:v>
                </c:pt>
                <c:pt idx="19105">
                  <c:v>9.8848060000000008E-7</c:v>
                </c:pt>
                <c:pt idx="19106">
                  <c:v>9.8940930000000007E-7</c:v>
                </c:pt>
                <c:pt idx="19107">
                  <c:v>9.9033770000000003E-7</c:v>
                </c:pt>
                <c:pt idx="19108">
                  <c:v>9.9126579999999997E-7</c:v>
                </c:pt>
                <c:pt idx="19109">
                  <c:v>9.9219360000000008E-7</c:v>
                </c:pt>
                <c:pt idx="19110">
                  <c:v>9.9312109999999996E-7</c:v>
                </c:pt>
                <c:pt idx="19111">
                  <c:v>9.9404820000000007E-7</c:v>
                </c:pt>
                <c:pt idx="19112">
                  <c:v>9.949751000000001E-7</c:v>
                </c:pt>
                <c:pt idx="19113">
                  <c:v>9.9590159999999994E-7</c:v>
                </c:pt>
                <c:pt idx="19114">
                  <c:v>9.9682779999999997E-7</c:v>
                </c:pt>
                <c:pt idx="19115">
                  <c:v>9.9775369999999997E-7</c:v>
                </c:pt>
                <c:pt idx="19116">
                  <c:v>9.986792E-7</c:v>
                </c:pt>
                <c:pt idx="19117">
                  <c:v>9.9960449999999994E-7</c:v>
                </c:pt>
                <c:pt idx="19118">
                  <c:v>1.0005289999999999E-6</c:v>
                </c:pt>
                <c:pt idx="19119">
                  <c:v>9.5648979999999992E-7</c:v>
                </c:pt>
                <c:pt idx="19120">
                  <c:v>9.5741270000000005E-7</c:v>
                </c:pt>
                <c:pt idx="19121">
                  <c:v>9.5833550000000003E-7</c:v>
                </c:pt>
                <c:pt idx="19122">
                  <c:v>9.5925809999999991E-7</c:v>
                </c:pt>
                <c:pt idx="19123">
                  <c:v>9.6018060000000007E-7</c:v>
                </c:pt>
                <c:pt idx="19124">
                  <c:v>9.6110310000000002E-7</c:v>
                </c:pt>
                <c:pt idx="19125">
                  <c:v>9.6202540000000009E-7</c:v>
                </c:pt>
                <c:pt idx="19126">
                  <c:v>9.6294769999999995E-7</c:v>
                </c:pt>
                <c:pt idx="19127">
                  <c:v>9.6386979999999992E-7</c:v>
                </c:pt>
                <c:pt idx="19128">
                  <c:v>9.647918999999999E-7</c:v>
                </c:pt>
                <c:pt idx="19129">
                  <c:v>9.6571389999999994E-7</c:v>
                </c:pt>
                <c:pt idx="19130">
                  <c:v>9.6663580000000004E-7</c:v>
                </c:pt>
                <c:pt idx="19131">
                  <c:v>9.6755750000000005E-7</c:v>
                </c:pt>
                <c:pt idx="19132">
                  <c:v>9.6847920000000006E-7</c:v>
                </c:pt>
                <c:pt idx="19133">
                  <c:v>9.6940069999999998E-7</c:v>
                </c:pt>
                <c:pt idx="19134">
                  <c:v>9.7032209999999996E-7</c:v>
                </c:pt>
                <c:pt idx="19135">
                  <c:v>9.7124330000000007E-7</c:v>
                </c:pt>
                <c:pt idx="19136">
                  <c:v>9.7216440000000002E-7</c:v>
                </c:pt>
                <c:pt idx="19137">
                  <c:v>9.7308530000000009E-7</c:v>
                </c:pt>
                <c:pt idx="19138">
                  <c:v>9.7400600000000007E-7</c:v>
                </c:pt>
                <c:pt idx="19139">
                  <c:v>9.7492649999999997E-7</c:v>
                </c:pt>
                <c:pt idx="19140">
                  <c:v>9.7584679999999998E-7</c:v>
                </c:pt>
                <c:pt idx="19141">
                  <c:v>9.767668999999999E-7</c:v>
                </c:pt>
                <c:pt idx="19142">
                  <c:v>9.7768679999999995E-7</c:v>
                </c:pt>
                <c:pt idx="19143">
                  <c:v>9.7860639999999996E-7</c:v>
                </c:pt>
                <c:pt idx="19144">
                  <c:v>9.795258000000001E-7</c:v>
                </c:pt>
                <c:pt idx="19145">
                  <c:v>9.804449E-7</c:v>
                </c:pt>
                <c:pt idx="19146">
                  <c:v>9.8136380000000001E-7</c:v>
                </c:pt>
                <c:pt idx="19147">
                  <c:v>9.822824E-7</c:v>
                </c:pt>
                <c:pt idx="19148">
                  <c:v>9.8320069999999996E-7</c:v>
                </c:pt>
                <c:pt idx="19149">
                  <c:v>9.8411880000000004E-7</c:v>
                </c:pt>
                <c:pt idx="19150">
                  <c:v>9.8503649999999994E-7</c:v>
                </c:pt>
                <c:pt idx="19151">
                  <c:v>9.8595399999999996E-7</c:v>
                </c:pt>
                <c:pt idx="19152">
                  <c:v>9.8687119999999995E-7</c:v>
                </c:pt>
                <c:pt idx="19153">
                  <c:v>9.8778799999999998E-7</c:v>
                </c:pt>
                <c:pt idx="19154">
                  <c:v>9.8870459999999991E-7</c:v>
                </c:pt>
                <c:pt idx="19155">
                  <c:v>9.8962080000000009E-7</c:v>
                </c:pt>
                <c:pt idx="19156">
                  <c:v>9.9053679999999996E-7</c:v>
                </c:pt>
                <c:pt idx="19157">
                  <c:v>9.9145240000000008E-7</c:v>
                </c:pt>
                <c:pt idx="19158">
                  <c:v>9.9236769999999995E-7</c:v>
                </c:pt>
                <c:pt idx="19159">
                  <c:v>9.9328270000000001E-7</c:v>
                </c:pt>
                <c:pt idx="19160">
                  <c:v>9.9419740000000004E-7</c:v>
                </c:pt>
                <c:pt idx="19161">
                  <c:v>9.9511180000000004E-7</c:v>
                </c:pt>
                <c:pt idx="19162">
                  <c:v>9.9602580000000007E-7</c:v>
                </c:pt>
                <c:pt idx="19163">
                  <c:v>9.9693950000000007E-7</c:v>
                </c:pt>
                <c:pt idx="19164">
                  <c:v>9.9785290000000004E-7</c:v>
                </c:pt>
                <c:pt idx="19165">
                  <c:v>9.9876599999999998E-7</c:v>
                </c:pt>
                <c:pt idx="19166">
                  <c:v>9.996787999999999E-7</c:v>
                </c:pt>
                <c:pt idx="19167">
                  <c:v>1.000591E-6</c:v>
                </c:pt>
                <c:pt idx="19168">
                  <c:v>9.565326999999999E-7</c:v>
                </c:pt>
                <c:pt idx="19169">
                  <c:v>9.5744319999999994E-7</c:v>
                </c:pt>
                <c:pt idx="19170">
                  <c:v>9.583535000000001E-7</c:v>
                </c:pt>
                <c:pt idx="19171">
                  <c:v>9.592636999999999E-7</c:v>
                </c:pt>
                <c:pt idx="19172">
                  <c:v>9.6017379999999997E-7</c:v>
                </c:pt>
                <c:pt idx="19173">
                  <c:v>9.6108369999999995E-7</c:v>
                </c:pt>
                <c:pt idx="19174">
                  <c:v>9.6199359999999993E-7</c:v>
                </c:pt>
                <c:pt idx="19175">
                  <c:v>9.6290339999999997E-7</c:v>
                </c:pt>
                <c:pt idx="19176">
                  <c:v>9.6381310000000007E-7</c:v>
                </c:pt>
                <c:pt idx="19177">
                  <c:v>9.6472270000000003E-7</c:v>
                </c:pt>
                <c:pt idx="19178">
                  <c:v>9.6563220000000004E-7</c:v>
                </c:pt>
                <c:pt idx="19179">
                  <c:v>9.665415999999999E-7</c:v>
                </c:pt>
                <c:pt idx="19180">
                  <c:v>9.6745090000000003E-7</c:v>
                </c:pt>
                <c:pt idx="19181">
                  <c:v>9.6836010000000002E-7</c:v>
                </c:pt>
                <c:pt idx="19182">
                  <c:v>9.6926909999999991E-7</c:v>
                </c:pt>
                <c:pt idx="19183">
                  <c:v>9.7017800000000007E-7</c:v>
                </c:pt>
                <c:pt idx="19184">
                  <c:v>9.7108669999999994E-7</c:v>
                </c:pt>
                <c:pt idx="19185">
                  <c:v>9.7199530000000007E-7</c:v>
                </c:pt>
                <c:pt idx="19186">
                  <c:v>9.7290369999999991E-7</c:v>
                </c:pt>
                <c:pt idx="19187">
                  <c:v>9.7381200000000001E-7</c:v>
                </c:pt>
                <c:pt idx="19188">
                  <c:v>9.7472000000000009E-7</c:v>
                </c:pt>
                <c:pt idx="19189">
                  <c:v>9.7562780000000007E-7</c:v>
                </c:pt>
                <c:pt idx="19190">
                  <c:v>9.7653539999999997E-7</c:v>
                </c:pt>
                <c:pt idx="19191">
                  <c:v>9.7744279999999999E-7</c:v>
                </c:pt>
                <c:pt idx="19192">
                  <c:v>9.7834989999999998E-7</c:v>
                </c:pt>
                <c:pt idx="19193">
                  <c:v>9.7925680000000009E-7</c:v>
                </c:pt>
                <c:pt idx="19194">
                  <c:v>9.8016339999999996E-7</c:v>
                </c:pt>
                <c:pt idx="19195">
                  <c:v>9.8106979999999995E-7</c:v>
                </c:pt>
                <c:pt idx="19196">
                  <c:v>9.8197589999999991E-7</c:v>
                </c:pt>
                <c:pt idx="19197">
                  <c:v>9.8288179999999999E-7</c:v>
                </c:pt>
                <c:pt idx="19198">
                  <c:v>9.837873000000001E-7</c:v>
                </c:pt>
                <c:pt idx="19199">
                  <c:v>9.8469259999999991E-7</c:v>
                </c:pt>
                <c:pt idx="19200">
                  <c:v>9.8559759999999991E-7</c:v>
                </c:pt>
                <c:pt idx="19201">
                  <c:v>9.8650219999999993E-7</c:v>
                </c:pt>
                <c:pt idx="19202">
                  <c:v>9.8740660000000008E-7</c:v>
                </c:pt>
                <c:pt idx="19203">
                  <c:v>9.8831069999999999E-7</c:v>
                </c:pt>
                <c:pt idx="19204">
                  <c:v>9.8921450000000007E-7</c:v>
                </c:pt>
                <c:pt idx="19205">
                  <c:v>9.9011789999999998E-7</c:v>
                </c:pt>
                <c:pt idx="19206">
                  <c:v>9.9102110000000001E-7</c:v>
                </c:pt>
                <c:pt idx="19207">
                  <c:v>9.9192390000000007E-7</c:v>
                </c:pt>
                <c:pt idx="19208">
                  <c:v>9.928264000000001E-7</c:v>
                </c:pt>
                <c:pt idx="19209">
                  <c:v>9.937286000000001E-7</c:v>
                </c:pt>
                <c:pt idx="19210">
                  <c:v>9.9463050000000007E-7</c:v>
                </c:pt>
                <c:pt idx="19211">
                  <c:v>9.9553210000000002E-7</c:v>
                </c:pt>
                <c:pt idx="19212">
                  <c:v>9.9643329999999999E-7</c:v>
                </c:pt>
                <c:pt idx="19213">
                  <c:v>9.9733419999999993E-7</c:v>
                </c:pt>
                <c:pt idx="19214">
                  <c:v>9.9823480000000006E-7</c:v>
                </c:pt>
                <c:pt idx="19215">
                  <c:v>9.9913509999999995E-7</c:v>
                </c:pt>
                <c:pt idx="19216">
                  <c:v>1.0000350000000001E-6</c:v>
                </c:pt>
                <c:pt idx="19217">
                  <c:v>9.5607180000000003E-7</c:v>
                </c:pt>
                <c:pt idx="19218">
                  <c:v>9.569697000000001E-7</c:v>
                </c:pt>
                <c:pt idx="19219">
                  <c:v>9.5786750000000002E-7</c:v>
                </c:pt>
                <c:pt idx="19220">
                  <c:v>9.5876520000000001E-7</c:v>
                </c:pt>
                <c:pt idx="19221">
                  <c:v>9.5966280000000005E-7</c:v>
                </c:pt>
                <c:pt idx="19222">
                  <c:v>9.6056029999999994E-7</c:v>
                </c:pt>
                <c:pt idx="19223">
                  <c:v>9.614576999999999E-7</c:v>
                </c:pt>
                <c:pt idx="19224">
                  <c:v>9.6235499999999991E-7</c:v>
                </c:pt>
                <c:pt idx="19225">
                  <c:v>9.6325219999999999E-7</c:v>
                </c:pt>
                <c:pt idx="19226">
                  <c:v>9.6414929999999991E-7</c:v>
                </c:pt>
                <c:pt idx="19227">
                  <c:v>9.650462999999999E-7</c:v>
                </c:pt>
                <c:pt idx="19228">
                  <c:v>9.6594319999999994E-7</c:v>
                </c:pt>
                <c:pt idx="19229">
                  <c:v>9.6684000000000005E-7</c:v>
                </c:pt>
                <c:pt idx="19230">
                  <c:v>9.6773660000000006E-7</c:v>
                </c:pt>
                <c:pt idx="19231">
                  <c:v>9.6863320000000008E-7</c:v>
                </c:pt>
                <c:pt idx="19232">
                  <c:v>9.6952960000000001E-7</c:v>
                </c:pt>
                <c:pt idx="19233">
                  <c:v>9.7042580000000005E-7</c:v>
                </c:pt>
                <c:pt idx="19234">
                  <c:v>9.7132189999999995E-7</c:v>
                </c:pt>
                <c:pt idx="19235">
                  <c:v>9.7221789999999991E-7</c:v>
                </c:pt>
                <c:pt idx="19236">
                  <c:v>9.7311360000000005E-7</c:v>
                </c:pt>
                <c:pt idx="19237">
                  <c:v>9.7400910000000009E-7</c:v>
                </c:pt>
                <c:pt idx="19238">
                  <c:v>9.7490449999999999E-7</c:v>
                </c:pt>
                <c:pt idx="19239">
                  <c:v>9.7579960000000007E-7</c:v>
                </c:pt>
                <c:pt idx="19240">
                  <c:v>9.7669450000000006E-7</c:v>
                </c:pt>
                <c:pt idx="19241">
                  <c:v>9.7758919999999996E-7</c:v>
                </c:pt>
                <c:pt idx="19242">
                  <c:v>9.7848360000000005E-7</c:v>
                </c:pt>
                <c:pt idx="19243">
                  <c:v>9.793777000000001E-7</c:v>
                </c:pt>
                <c:pt idx="19244">
                  <c:v>9.8027160000000006E-7</c:v>
                </c:pt>
                <c:pt idx="19245">
                  <c:v>9.8116529999999993E-7</c:v>
                </c:pt>
                <c:pt idx="19246">
                  <c:v>9.8205860000000005E-7</c:v>
                </c:pt>
                <c:pt idx="19247">
                  <c:v>9.8295170000000008E-7</c:v>
                </c:pt>
                <c:pt idx="19248">
                  <c:v>9.8384439999999992E-7</c:v>
                </c:pt>
                <c:pt idx="19249">
                  <c:v>9.847369000000001E-7</c:v>
                </c:pt>
                <c:pt idx="19250">
                  <c:v>9.8562910000000004E-7</c:v>
                </c:pt>
                <c:pt idx="19251">
                  <c:v>9.8652099999999994E-7</c:v>
                </c:pt>
                <c:pt idx="19252">
                  <c:v>9.8741260000000003E-7</c:v>
                </c:pt>
                <c:pt idx="19253">
                  <c:v>9.8830390000000009E-7</c:v>
                </c:pt>
                <c:pt idx="19254">
                  <c:v>9.8919489999999991E-7</c:v>
                </c:pt>
                <c:pt idx="19255">
                  <c:v>9.9008559999999991E-7</c:v>
                </c:pt>
                <c:pt idx="19256">
                  <c:v>9.9097589999999995E-7</c:v>
                </c:pt>
                <c:pt idx="19257">
                  <c:v>9.9186589999999995E-7</c:v>
                </c:pt>
                <c:pt idx="19258">
                  <c:v>9.9275570000000008E-7</c:v>
                </c:pt>
                <c:pt idx="19259">
                  <c:v>9.9364510000000002E-7</c:v>
                </c:pt>
                <c:pt idx="19260">
                  <c:v>9.945341E-7</c:v>
                </c:pt>
                <c:pt idx="19261">
                  <c:v>9.9542290000000009E-7</c:v>
                </c:pt>
                <c:pt idx="19262">
                  <c:v>9.9631130000000001E-7</c:v>
                </c:pt>
                <c:pt idx="19263">
                  <c:v>9.9719950000000005E-7</c:v>
                </c:pt>
                <c:pt idx="19264">
                  <c:v>9.9808719999999997E-7</c:v>
                </c:pt>
                <c:pt idx="19265">
                  <c:v>9.9897470000000001E-7</c:v>
                </c:pt>
                <c:pt idx="19266">
                  <c:v>9.9986190000000002E-7</c:v>
                </c:pt>
                <c:pt idx="19267">
                  <c:v>1.0007490000000001E-6</c:v>
                </c:pt>
                <c:pt idx="19268">
                  <c:v>9.5661890000000003E-7</c:v>
                </c:pt>
                <c:pt idx="19269">
                  <c:v>9.5750370000000002E-7</c:v>
                </c:pt>
                <c:pt idx="19270">
                  <c:v>9.5838840000000007E-7</c:v>
                </c:pt>
                <c:pt idx="19271">
                  <c:v>9.5927299999999996E-7</c:v>
                </c:pt>
                <c:pt idx="19272">
                  <c:v>9.6015749999999992E-7</c:v>
                </c:pt>
                <c:pt idx="19273">
                  <c:v>9.610418E-7</c:v>
                </c:pt>
                <c:pt idx="19274">
                  <c:v>9.6192610000000008E-7</c:v>
                </c:pt>
                <c:pt idx="19275">
                  <c:v>9.6281030000000001E-7</c:v>
                </c:pt>
                <c:pt idx="19276">
                  <c:v>9.636944E-7</c:v>
                </c:pt>
                <c:pt idx="19277">
                  <c:v>9.6457830000000011E-7</c:v>
                </c:pt>
                <c:pt idx="19278">
                  <c:v>9.654622E-7</c:v>
                </c:pt>
                <c:pt idx="19279">
                  <c:v>9.6634599999999996E-7</c:v>
                </c:pt>
                <c:pt idx="19280">
                  <c:v>9.6722969999999998E-7</c:v>
                </c:pt>
                <c:pt idx="19281">
                  <c:v>9.6811319999999991E-7</c:v>
                </c:pt>
                <c:pt idx="19282">
                  <c:v>9.6899670000000005E-7</c:v>
                </c:pt>
                <c:pt idx="19283">
                  <c:v>9.6988000000000011E-7</c:v>
                </c:pt>
                <c:pt idx="19284">
                  <c:v>9.7076310000000007E-7</c:v>
                </c:pt>
                <c:pt idx="19285">
                  <c:v>9.7164610000000009E-7</c:v>
                </c:pt>
                <c:pt idx="19286">
                  <c:v>9.7252890000000002E-7</c:v>
                </c:pt>
                <c:pt idx="19287">
                  <c:v>9.7341150000000007E-7</c:v>
                </c:pt>
                <c:pt idx="19288">
                  <c:v>9.7429399999999998E-7</c:v>
                </c:pt>
                <c:pt idx="19289">
                  <c:v>9.7517620000000006E-7</c:v>
                </c:pt>
                <c:pt idx="19290">
                  <c:v>9.7605820000000005E-7</c:v>
                </c:pt>
                <c:pt idx="19291">
                  <c:v>9.7693990000000002E-7</c:v>
                </c:pt>
                <c:pt idx="19292">
                  <c:v>9.7782150000000005E-7</c:v>
                </c:pt>
                <c:pt idx="19293">
                  <c:v>9.7870280000000004E-7</c:v>
                </c:pt>
                <c:pt idx="19294">
                  <c:v>9.7958380000000001E-7</c:v>
                </c:pt>
                <c:pt idx="19295">
                  <c:v>9.804646000000001E-7</c:v>
                </c:pt>
                <c:pt idx="19296">
                  <c:v>9.8134509999999994E-7</c:v>
                </c:pt>
                <c:pt idx="19297">
                  <c:v>9.8222529999999997E-7</c:v>
                </c:pt>
                <c:pt idx="19298">
                  <c:v>9.8310529999999991E-7</c:v>
                </c:pt>
                <c:pt idx="19299">
                  <c:v>9.8398500000000003E-7</c:v>
                </c:pt>
                <c:pt idx="19300">
                  <c:v>9.8486439999999991E-7</c:v>
                </c:pt>
                <c:pt idx="19301">
                  <c:v>9.8574340000000004E-7</c:v>
                </c:pt>
                <c:pt idx="19302">
                  <c:v>9.8662220000000007E-7</c:v>
                </c:pt>
                <c:pt idx="19303">
                  <c:v>9.8750070000000007E-7</c:v>
                </c:pt>
                <c:pt idx="19304">
                  <c:v>9.8837890000000005E-7</c:v>
                </c:pt>
                <c:pt idx="19305">
                  <c:v>9.8925670000000005E-7</c:v>
                </c:pt>
                <c:pt idx="19306">
                  <c:v>9.9013429999999997E-7</c:v>
                </c:pt>
                <c:pt idx="19307">
                  <c:v>9.9101149999999991E-7</c:v>
                </c:pt>
                <c:pt idx="19308">
                  <c:v>9.9188840000000004E-7</c:v>
                </c:pt>
                <c:pt idx="19309">
                  <c:v>9.9276499999999993E-7</c:v>
                </c:pt>
                <c:pt idx="19310">
                  <c:v>9.936413E-7</c:v>
                </c:pt>
                <c:pt idx="19311">
                  <c:v>9.9451730000000004E-7</c:v>
                </c:pt>
                <c:pt idx="19312">
                  <c:v>9.9539300000000005E-7</c:v>
                </c:pt>
                <c:pt idx="19313">
                  <c:v>9.9626830000000009E-7</c:v>
                </c:pt>
                <c:pt idx="19314">
                  <c:v>9.9714329999999989E-7</c:v>
                </c:pt>
                <c:pt idx="19315">
                  <c:v>9.9801800000000009E-7</c:v>
                </c:pt>
                <c:pt idx="19316">
                  <c:v>9.9889240000000004E-7</c:v>
                </c:pt>
                <c:pt idx="19317">
                  <c:v>9.9976640000000003E-7</c:v>
                </c:pt>
                <c:pt idx="19318">
                  <c:v>1.00064E-6</c:v>
                </c:pt>
                <c:pt idx="19319">
                  <c:v>9.5652779999999991E-7</c:v>
                </c:pt>
                <c:pt idx="19320">
                  <c:v>9.5739959999999996E-7</c:v>
                </c:pt>
                <c:pt idx="19321">
                  <c:v>9.5827119999999992E-7</c:v>
                </c:pt>
                <c:pt idx="19322">
                  <c:v>9.5914269999999995E-7</c:v>
                </c:pt>
                <c:pt idx="19323">
                  <c:v>9.6001400000000009E-7</c:v>
                </c:pt>
                <c:pt idx="19324">
                  <c:v>9.6088530000000002E-7</c:v>
                </c:pt>
                <c:pt idx="19325">
                  <c:v>9.6175650000000001E-7</c:v>
                </c:pt>
                <c:pt idx="19326">
                  <c:v>9.6262749999999992E-7</c:v>
                </c:pt>
                <c:pt idx="19327">
                  <c:v>9.6349850000000003E-7</c:v>
                </c:pt>
                <c:pt idx="19328">
                  <c:v>9.6436939999999999E-7</c:v>
                </c:pt>
                <c:pt idx="19329">
                  <c:v>9.6524020000000002E-7</c:v>
                </c:pt>
                <c:pt idx="19330">
                  <c:v>9.661109000000001E-7</c:v>
                </c:pt>
                <c:pt idx="19331">
                  <c:v>9.669814000000001E-7</c:v>
                </c:pt>
                <c:pt idx="19332">
                  <c:v>9.6785190000000009E-7</c:v>
                </c:pt>
                <c:pt idx="19333">
                  <c:v>9.6872219999999999E-7</c:v>
                </c:pt>
                <c:pt idx="19334">
                  <c:v>9.6959239999999996E-7</c:v>
                </c:pt>
                <c:pt idx="19335">
                  <c:v>9.7046240000000005E-7</c:v>
                </c:pt>
                <c:pt idx="19336">
                  <c:v>9.7133229999999998E-7</c:v>
                </c:pt>
                <c:pt idx="19337">
                  <c:v>9.7220200000000004E-7</c:v>
                </c:pt>
                <c:pt idx="19338">
                  <c:v>9.7307150000000001E-7</c:v>
                </c:pt>
                <c:pt idx="19339">
                  <c:v>9.7394080000000009E-7</c:v>
                </c:pt>
                <c:pt idx="19340">
                  <c:v>9.7480990000000009E-7</c:v>
                </c:pt>
                <c:pt idx="19341">
                  <c:v>9.756788E-7</c:v>
                </c:pt>
                <c:pt idx="19342">
                  <c:v>9.7654740000000009E-7</c:v>
                </c:pt>
                <c:pt idx="19343">
                  <c:v>9.7741590000000003E-7</c:v>
                </c:pt>
                <c:pt idx="19344">
                  <c:v>9.78284E-7</c:v>
                </c:pt>
                <c:pt idx="19345">
                  <c:v>9.7915200000000003E-7</c:v>
                </c:pt>
                <c:pt idx="19346">
                  <c:v>9.8001960000000009E-7</c:v>
                </c:pt>
                <c:pt idx="19347">
                  <c:v>9.8088700000000007E-7</c:v>
                </c:pt>
                <c:pt idx="19348">
                  <c:v>9.8175410000000001E-7</c:v>
                </c:pt>
                <c:pt idx="19349">
                  <c:v>9.8262100000000007E-7</c:v>
                </c:pt>
                <c:pt idx="19350">
                  <c:v>9.834875999999999E-7</c:v>
                </c:pt>
                <c:pt idx="19351">
                  <c:v>9.8435379999999996E-7</c:v>
                </c:pt>
                <c:pt idx="19352">
                  <c:v>9.8521979999999994E-7</c:v>
                </c:pt>
                <c:pt idx="19353">
                  <c:v>9.8608539999999995E-7</c:v>
                </c:pt>
                <c:pt idx="19354">
                  <c:v>9.8695080000000008E-7</c:v>
                </c:pt>
                <c:pt idx="19355">
                  <c:v>9.8781589999999996E-7</c:v>
                </c:pt>
                <c:pt idx="19356">
                  <c:v>9.8868060000000009E-7</c:v>
                </c:pt>
                <c:pt idx="19357">
                  <c:v>9.8954509999999992E-7</c:v>
                </c:pt>
                <c:pt idx="19358">
                  <c:v>9.904092E-7</c:v>
                </c:pt>
                <c:pt idx="19359">
                  <c:v>9.9127300000000004E-7</c:v>
                </c:pt>
                <c:pt idx="19360">
                  <c:v>9.9213650000000005E-7</c:v>
                </c:pt>
                <c:pt idx="19361">
                  <c:v>9.9299970000000003E-7</c:v>
                </c:pt>
                <c:pt idx="19362">
                  <c:v>9.9386250000000005E-7</c:v>
                </c:pt>
                <c:pt idx="19363">
                  <c:v>9.9472509999999997E-7</c:v>
                </c:pt>
                <c:pt idx="19364">
                  <c:v>9.9558729999999993E-7</c:v>
                </c:pt>
                <c:pt idx="19365">
                  <c:v>9.9644920000000007E-7</c:v>
                </c:pt>
                <c:pt idx="19366">
                  <c:v>9.9731070000000003E-7</c:v>
                </c:pt>
                <c:pt idx="19367">
                  <c:v>9.9817200000000011E-7</c:v>
                </c:pt>
                <c:pt idx="19368">
                  <c:v>9.990329E-7</c:v>
                </c:pt>
                <c:pt idx="19369">
                  <c:v>9.9989350000000009E-7</c:v>
                </c:pt>
                <c:pt idx="19370">
                  <c:v>1.000754E-6</c:v>
                </c:pt>
                <c:pt idx="19371">
                  <c:v>9.5666009999999998E-7</c:v>
                </c:pt>
                <c:pt idx="19372">
                  <c:v>9.5751860000000007E-7</c:v>
                </c:pt>
                <c:pt idx="19373">
                  <c:v>9.5837679999999992E-7</c:v>
                </c:pt>
                <c:pt idx="19374">
                  <c:v>9.5923490000000003E-7</c:v>
                </c:pt>
                <c:pt idx="19375">
                  <c:v>9.600929E-7</c:v>
                </c:pt>
                <c:pt idx="19376">
                  <c:v>9.6095080000000003E-7</c:v>
                </c:pt>
                <c:pt idx="19377">
                  <c:v>9.6180859999999991E-7</c:v>
                </c:pt>
                <c:pt idx="19378">
                  <c:v>9.6266630000000006E-7</c:v>
                </c:pt>
                <c:pt idx="19379">
                  <c:v>9.6352390000000005E-7</c:v>
                </c:pt>
                <c:pt idx="19380">
                  <c:v>9.643813999999999E-7</c:v>
                </c:pt>
                <c:pt idx="19381">
                  <c:v>9.6523880000000002E-7</c:v>
                </c:pt>
                <c:pt idx="19382">
                  <c:v>9.6609609999999999E-7</c:v>
                </c:pt>
                <c:pt idx="19383">
                  <c:v>9.6695330000000002E-7</c:v>
                </c:pt>
                <c:pt idx="19384">
                  <c:v>9.6781029999999996E-7</c:v>
                </c:pt>
                <c:pt idx="19385">
                  <c:v>9.686672999999999E-7</c:v>
                </c:pt>
                <c:pt idx="19386">
                  <c:v>9.6952409999999996E-7</c:v>
                </c:pt>
                <c:pt idx="19387">
                  <c:v>9.7038069999999993E-7</c:v>
                </c:pt>
                <c:pt idx="19388">
                  <c:v>9.7123719999999996E-7</c:v>
                </c:pt>
                <c:pt idx="19389">
                  <c:v>9.720934999999999E-7</c:v>
                </c:pt>
                <c:pt idx="19390">
                  <c:v>9.729496999999999E-7</c:v>
                </c:pt>
                <c:pt idx="19391">
                  <c:v>9.7380560000000009E-7</c:v>
                </c:pt>
                <c:pt idx="19392">
                  <c:v>9.7466129999999997E-7</c:v>
                </c:pt>
                <c:pt idx="19393">
                  <c:v>9.7551679999999998E-7</c:v>
                </c:pt>
                <c:pt idx="19394">
                  <c:v>9.763721000000001E-7</c:v>
                </c:pt>
                <c:pt idx="19395">
                  <c:v>9.7722719999999992E-7</c:v>
                </c:pt>
                <c:pt idx="19396">
                  <c:v>9.7808199999999993E-7</c:v>
                </c:pt>
                <c:pt idx="19397">
                  <c:v>9.7893649999999991E-7</c:v>
                </c:pt>
                <c:pt idx="19398">
                  <c:v>9.797908E-7</c:v>
                </c:pt>
                <c:pt idx="19399">
                  <c:v>9.8064480000000007E-7</c:v>
                </c:pt>
                <c:pt idx="19400">
                  <c:v>9.8149860000000005E-7</c:v>
                </c:pt>
                <c:pt idx="19401">
                  <c:v>9.8235200000000006E-7</c:v>
                </c:pt>
                <c:pt idx="19402">
                  <c:v>9.8320519999999998E-7</c:v>
                </c:pt>
                <c:pt idx="19403">
                  <c:v>9.8405810000000008E-7</c:v>
                </c:pt>
                <c:pt idx="19404">
                  <c:v>9.8491069999999994E-7</c:v>
                </c:pt>
                <c:pt idx="19405">
                  <c:v>9.8576299999999998E-7</c:v>
                </c:pt>
                <c:pt idx="19406">
                  <c:v>9.86615E-7</c:v>
                </c:pt>
                <c:pt idx="19407">
                  <c:v>9.8746660000000004E-7</c:v>
                </c:pt>
                <c:pt idx="19408">
                  <c:v>9.88318E-7</c:v>
                </c:pt>
                <c:pt idx="19409">
                  <c:v>9.8916899999999998E-7</c:v>
                </c:pt>
                <c:pt idx="19410">
                  <c:v>9.9001980000000009E-7</c:v>
                </c:pt>
                <c:pt idx="19411">
                  <c:v>9.9087020000000002E-7</c:v>
                </c:pt>
                <c:pt idx="19412">
                  <c:v>9.9172029999999991E-7</c:v>
                </c:pt>
                <c:pt idx="19413">
                  <c:v>9.9257009999999999E-7</c:v>
                </c:pt>
                <c:pt idx="19414">
                  <c:v>9.9341960000000004E-7</c:v>
                </c:pt>
                <c:pt idx="19415">
                  <c:v>9.9426880000000006E-7</c:v>
                </c:pt>
                <c:pt idx="19416">
                  <c:v>9.951175999999999E-7</c:v>
                </c:pt>
                <c:pt idx="19417">
                  <c:v>9.9596609999999993E-7</c:v>
                </c:pt>
                <c:pt idx="19418">
                  <c:v>9.9681429999999992E-7</c:v>
                </c:pt>
                <c:pt idx="19419">
                  <c:v>9.9766220000000009E-7</c:v>
                </c:pt>
                <c:pt idx="19420">
                  <c:v>9.9850970000000009E-7</c:v>
                </c:pt>
                <c:pt idx="19421">
                  <c:v>9.9935699999999999E-7</c:v>
                </c:pt>
                <c:pt idx="19422">
                  <c:v>1.0002040000000001E-6</c:v>
                </c:pt>
                <c:pt idx="19423">
                  <c:v>9.5623280000000003E-7</c:v>
                </c:pt>
                <c:pt idx="19424">
                  <c:v>9.5707780000000006E-7</c:v>
                </c:pt>
                <c:pt idx="19425">
                  <c:v>9.5792269999999994E-7</c:v>
                </c:pt>
                <c:pt idx="19426">
                  <c:v>9.5876739999999994E-7</c:v>
                </c:pt>
                <c:pt idx="19427">
                  <c:v>9.59612E-7</c:v>
                </c:pt>
                <c:pt idx="19428">
                  <c:v>9.6045649999999992E-7</c:v>
                </c:pt>
                <c:pt idx="19429">
                  <c:v>9.613009000000001E-7</c:v>
                </c:pt>
                <c:pt idx="19430">
                  <c:v>9.6214519999999992E-7</c:v>
                </c:pt>
                <c:pt idx="19431">
                  <c:v>9.6298940000000002E-7</c:v>
                </c:pt>
                <c:pt idx="19432">
                  <c:v>9.638335999999999E-7</c:v>
                </c:pt>
                <c:pt idx="19433">
                  <c:v>9.646775999999999E-7</c:v>
                </c:pt>
                <c:pt idx="19434">
                  <c:v>9.6552149999999997E-7</c:v>
                </c:pt>
                <c:pt idx="19435">
                  <c:v>9.6636530000000009E-7</c:v>
                </c:pt>
                <c:pt idx="19436">
                  <c:v>9.6720900000000007E-7</c:v>
                </c:pt>
                <c:pt idx="19437">
                  <c:v>9.6805249999999995E-7</c:v>
                </c:pt>
                <c:pt idx="19438">
                  <c:v>9.688958999999999E-7</c:v>
                </c:pt>
                <c:pt idx="19439">
                  <c:v>9.697391999999999E-7</c:v>
                </c:pt>
                <c:pt idx="19440">
                  <c:v>9.7058230000000003E-7</c:v>
                </c:pt>
                <c:pt idx="19441">
                  <c:v>9.7142520000000007E-7</c:v>
                </c:pt>
                <c:pt idx="19442">
                  <c:v>9.7226790000000002E-7</c:v>
                </c:pt>
                <c:pt idx="19443">
                  <c:v>9.7311040000000008E-7</c:v>
                </c:pt>
                <c:pt idx="19444">
                  <c:v>9.7395270000000006E-7</c:v>
                </c:pt>
                <c:pt idx="19445">
                  <c:v>9.747949000000001E-7</c:v>
                </c:pt>
                <c:pt idx="19446">
                  <c:v>9.7563669999999996E-7</c:v>
                </c:pt>
                <c:pt idx="19447">
                  <c:v>9.7647840000000009E-7</c:v>
                </c:pt>
                <c:pt idx="19448">
                  <c:v>9.7731979999999998E-7</c:v>
                </c:pt>
                <c:pt idx="19449">
                  <c:v>9.7816090000000005E-7</c:v>
                </c:pt>
                <c:pt idx="19450">
                  <c:v>9.7900180000000004E-7</c:v>
                </c:pt>
                <c:pt idx="19451">
                  <c:v>9.7984239999999999E-7</c:v>
                </c:pt>
                <c:pt idx="19452">
                  <c:v>9.8068269999999991E-7</c:v>
                </c:pt>
                <c:pt idx="19453">
                  <c:v>9.8152279999999996E-7</c:v>
                </c:pt>
                <c:pt idx="19454">
                  <c:v>9.8236259999999997E-7</c:v>
                </c:pt>
                <c:pt idx="19455">
                  <c:v>9.8320200000000002E-7</c:v>
                </c:pt>
                <c:pt idx="19456">
                  <c:v>9.8404119999999997E-7</c:v>
                </c:pt>
                <c:pt idx="19457">
                  <c:v>9.848800999999999E-7</c:v>
                </c:pt>
                <c:pt idx="19458">
                  <c:v>9.8571870000000001E-7</c:v>
                </c:pt>
                <c:pt idx="19459">
                  <c:v>9.8655700000000009E-7</c:v>
                </c:pt>
                <c:pt idx="19460">
                  <c:v>9.8739499999999993E-7</c:v>
                </c:pt>
                <c:pt idx="19461">
                  <c:v>9.8823260000000001E-7</c:v>
                </c:pt>
                <c:pt idx="19462">
                  <c:v>9.8907E-7</c:v>
                </c:pt>
                <c:pt idx="19463">
                  <c:v>9.8990700000000002E-7</c:v>
                </c:pt>
                <c:pt idx="19464">
                  <c:v>9.9074370000000002E-7</c:v>
                </c:pt>
                <c:pt idx="19465">
                  <c:v>9.9158009999999998E-7</c:v>
                </c:pt>
                <c:pt idx="19466">
                  <c:v>9.9241609999999998E-7</c:v>
                </c:pt>
                <c:pt idx="19467">
                  <c:v>9.9325190000000009E-7</c:v>
                </c:pt>
                <c:pt idx="19468">
                  <c:v>9.9408730000000003E-7</c:v>
                </c:pt>
                <c:pt idx="19469">
                  <c:v>9.9492239999999994E-7</c:v>
                </c:pt>
                <c:pt idx="19470">
                  <c:v>9.9575720000000002E-7</c:v>
                </c:pt>
                <c:pt idx="19471">
                  <c:v>9.9659159999999993E-7</c:v>
                </c:pt>
                <c:pt idx="19472">
                  <c:v>9.9742570000000002E-7</c:v>
                </c:pt>
                <c:pt idx="19473">
                  <c:v>9.9825950000000009E-7</c:v>
                </c:pt>
                <c:pt idx="19474">
                  <c:v>9.9909299999999991E-7</c:v>
                </c:pt>
                <c:pt idx="19475">
                  <c:v>9.9992619999999991E-7</c:v>
                </c:pt>
                <c:pt idx="19476">
                  <c:v>1.0007589999999999E-6</c:v>
                </c:pt>
                <c:pt idx="19477">
                  <c:v>9.566984E-7</c:v>
                </c:pt>
                <c:pt idx="19478">
                  <c:v>9.5752940000000007E-7</c:v>
                </c:pt>
                <c:pt idx="19479">
                  <c:v>9.5836020000000005E-7</c:v>
                </c:pt>
                <c:pt idx="19480">
                  <c:v>9.5919090000000009E-7</c:v>
                </c:pt>
                <c:pt idx="19481">
                  <c:v>9.6002149999999998E-7</c:v>
                </c:pt>
                <c:pt idx="19482">
                  <c:v>9.6085199999999993E-7</c:v>
                </c:pt>
                <c:pt idx="19483">
                  <c:v>9.6168239999999994E-7</c:v>
                </c:pt>
                <c:pt idx="19484">
                  <c:v>9.6251260000000007E-7</c:v>
                </c:pt>
                <c:pt idx="19485">
                  <c:v>9.6334279999999999E-7</c:v>
                </c:pt>
                <c:pt idx="19486">
                  <c:v>9.6417289999999997E-7</c:v>
                </c:pt>
                <c:pt idx="19487">
                  <c:v>9.6500290000000001E-7</c:v>
                </c:pt>
                <c:pt idx="19488">
                  <c:v>9.658327999999999E-7</c:v>
                </c:pt>
                <c:pt idx="19489">
                  <c:v>9.6666249999999991E-7</c:v>
                </c:pt>
                <c:pt idx="19490">
                  <c:v>9.6749219999999992E-7</c:v>
                </c:pt>
                <c:pt idx="19491">
                  <c:v>9.6832170000000006E-7</c:v>
                </c:pt>
                <c:pt idx="19492">
                  <c:v>9.6915110000000004E-7</c:v>
                </c:pt>
                <c:pt idx="19493">
                  <c:v>9.6998029999999993E-7</c:v>
                </c:pt>
                <c:pt idx="19494">
                  <c:v>9.7080929999999994E-7</c:v>
                </c:pt>
                <c:pt idx="19495">
                  <c:v>9.7163820000000002E-7</c:v>
                </c:pt>
                <c:pt idx="19496">
                  <c:v>9.724669E-7</c:v>
                </c:pt>
                <c:pt idx="19497">
                  <c:v>9.732953999999999E-7</c:v>
                </c:pt>
                <c:pt idx="19498">
                  <c:v>9.7412369999999991E-7</c:v>
                </c:pt>
                <c:pt idx="19499">
                  <c:v>9.7495180000000005E-7</c:v>
                </c:pt>
                <c:pt idx="19500">
                  <c:v>9.757797000000001E-7</c:v>
                </c:pt>
                <c:pt idx="19501">
                  <c:v>9.766072999999999E-7</c:v>
                </c:pt>
                <c:pt idx="19502">
                  <c:v>9.7743470000000004E-7</c:v>
                </c:pt>
                <c:pt idx="19503">
                  <c:v>9.7826179999999994E-7</c:v>
                </c:pt>
                <c:pt idx="19504">
                  <c:v>9.7908860000000002E-7</c:v>
                </c:pt>
                <c:pt idx="19505">
                  <c:v>9.7991520000000001E-7</c:v>
                </c:pt>
                <c:pt idx="19506">
                  <c:v>9.8074149999999997E-7</c:v>
                </c:pt>
                <c:pt idx="19507">
                  <c:v>9.8156760000000005E-7</c:v>
                </c:pt>
                <c:pt idx="19508">
                  <c:v>9.8239329999999995E-7</c:v>
                </c:pt>
                <c:pt idx="19509">
                  <c:v>9.8321879999999997E-7</c:v>
                </c:pt>
                <c:pt idx="19510">
                  <c:v>9.8404399999999997E-7</c:v>
                </c:pt>
                <c:pt idx="19511">
                  <c:v>9.8486879999999999E-7</c:v>
                </c:pt>
                <c:pt idx="19512">
                  <c:v>9.8569339999999993E-7</c:v>
                </c:pt>
                <c:pt idx="19513">
                  <c:v>9.8651770000000004E-7</c:v>
                </c:pt>
                <c:pt idx="19514">
                  <c:v>9.8734159999999998E-7</c:v>
                </c:pt>
                <c:pt idx="19515">
                  <c:v>9.8816530000000004E-7</c:v>
                </c:pt>
                <c:pt idx="19516">
                  <c:v>9.8898859999999991E-7</c:v>
                </c:pt>
                <c:pt idx="19517">
                  <c:v>9.8981159999999997E-7</c:v>
                </c:pt>
                <c:pt idx="19518">
                  <c:v>9.906343E-7</c:v>
                </c:pt>
                <c:pt idx="19519">
                  <c:v>9.9145670000000001E-7</c:v>
                </c:pt>
                <c:pt idx="19520">
                  <c:v>9.9227879999999998E-7</c:v>
                </c:pt>
                <c:pt idx="19521">
                  <c:v>9.9310049999999998E-7</c:v>
                </c:pt>
                <c:pt idx="19522">
                  <c:v>9.9392189999999995E-7</c:v>
                </c:pt>
                <c:pt idx="19523">
                  <c:v>9.947429999999999E-7</c:v>
                </c:pt>
                <c:pt idx="19524">
                  <c:v>9.9556380000000002E-7</c:v>
                </c:pt>
                <c:pt idx="19525">
                  <c:v>9.9638429999999991E-7</c:v>
                </c:pt>
                <c:pt idx="19526">
                  <c:v>9.9720440000000004E-7</c:v>
                </c:pt>
                <c:pt idx="19527">
                  <c:v>9.9802419999999992E-7</c:v>
                </c:pt>
                <c:pt idx="19528">
                  <c:v>9.9884369999999999E-7</c:v>
                </c:pt>
                <c:pt idx="19529">
                  <c:v>9.9966290000000003E-7</c:v>
                </c:pt>
                <c:pt idx="19530">
                  <c:v>1.0004819999999999E-6</c:v>
                </c:pt>
                <c:pt idx="19531">
                  <c:v>9.5639030000000003E-7</c:v>
                </c:pt>
                <c:pt idx="19532">
                  <c:v>9.5720710000000005E-7</c:v>
                </c:pt>
                <c:pt idx="19533">
                  <c:v>9.5802390000000006E-7</c:v>
                </c:pt>
                <c:pt idx="19534">
                  <c:v>9.5884049999999999E-7</c:v>
                </c:pt>
                <c:pt idx="19535">
                  <c:v>9.5965699999999998E-7</c:v>
                </c:pt>
                <c:pt idx="19536">
                  <c:v>9.6047340000000002E-7</c:v>
                </c:pt>
                <c:pt idx="19537">
                  <c:v>9.6128969999999992E-7</c:v>
                </c:pt>
                <c:pt idx="19538">
                  <c:v>9.6210590000000009E-7</c:v>
                </c:pt>
                <c:pt idx="19539">
                  <c:v>9.629220000000001E-7</c:v>
                </c:pt>
                <c:pt idx="19540">
                  <c:v>9.6373799999999997E-7</c:v>
                </c:pt>
                <c:pt idx="19541">
                  <c:v>9.645538999999999E-7</c:v>
                </c:pt>
                <c:pt idx="19542">
                  <c:v>9.6536959999999995E-7</c:v>
                </c:pt>
                <c:pt idx="19543">
                  <c:v>9.661853E-7</c:v>
                </c:pt>
                <c:pt idx="19544">
                  <c:v>9.670009000000001E-7</c:v>
                </c:pt>
                <c:pt idx="19545">
                  <c:v>9.6781629999999991E-7</c:v>
                </c:pt>
                <c:pt idx="19546">
                  <c:v>9.6863159999999999E-7</c:v>
                </c:pt>
                <c:pt idx="19547">
                  <c:v>9.6944669999999998E-7</c:v>
                </c:pt>
                <c:pt idx="19548">
                  <c:v>9.7026160000000009E-7</c:v>
                </c:pt>
                <c:pt idx="19549">
                  <c:v>9.7107640000000005E-7</c:v>
                </c:pt>
                <c:pt idx="19550">
                  <c:v>9.7189099999999992E-7</c:v>
                </c:pt>
                <c:pt idx="19551">
                  <c:v>9.7270539999999992E-7</c:v>
                </c:pt>
                <c:pt idx="19552">
                  <c:v>9.7351960000000003E-7</c:v>
                </c:pt>
                <c:pt idx="19553">
                  <c:v>9.7433360000000005E-7</c:v>
                </c:pt>
                <c:pt idx="19554">
                  <c:v>9.7514739999999999E-7</c:v>
                </c:pt>
                <c:pt idx="19555">
                  <c:v>9.759609000000001E-7</c:v>
                </c:pt>
                <c:pt idx="19556">
                  <c:v>9.7677419999999991E-7</c:v>
                </c:pt>
                <c:pt idx="19557">
                  <c:v>9.7758719999999991E-7</c:v>
                </c:pt>
                <c:pt idx="19558">
                  <c:v>9.7840000000000003E-7</c:v>
                </c:pt>
                <c:pt idx="19559">
                  <c:v>9.792124999999999E-7</c:v>
                </c:pt>
                <c:pt idx="19560">
                  <c:v>9.8002469999999996E-7</c:v>
                </c:pt>
                <c:pt idx="19561">
                  <c:v>9.8083659999999999E-7</c:v>
                </c:pt>
                <c:pt idx="19562">
                  <c:v>9.8164829999999993E-7</c:v>
                </c:pt>
                <c:pt idx="19563">
                  <c:v>9.8245970000000005E-7</c:v>
                </c:pt>
                <c:pt idx="19564">
                  <c:v>9.8327069999999999E-7</c:v>
                </c:pt>
                <c:pt idx="19565">
                  <c:v>9.8408150000000005E-7</c:v>
                </c:pt>
                <c:pt idx="19566">
                  <c:v>9.8489200000000008E-7</c:v>
                </c:pt>
                <c:pt idx="19567">
                  <c:v>9.8570220000000008E-7</c:v>
                </c:pt>
                <c:pt idx="19568">
                  <c:v>9.8651210000000006E-7</c:v>
                </c:pt>
                <c:pt idx="19569">
                  <c:v>9.8732160000000006E-7</c:v>
                </c:pt>
                <c:pt idx="19570">
                  <c:v>9.8813089999999998E-7</c:v>
                </c:pt>
                <c:pt idx="19571">
                  <c:v>9.8893979999999992E-7</c:v>
                </c:pt>
                <c:pt idx="19572">
                  <c:v>9.8974840000000005E-7</c:v>
                </c:pt>
                <c:pt idx="19573">
                  <c:v>9.9055669999999994E-7</c:v>
                </c:pt>
                <c:pt idx="19574">
                  <c:v>9.9136460000000007E-7</c:v>
                </c:pt>
                <c:pt idx="19575">
                  <c:v>9.921722999999999E-7</c:v>
                </c:pt>
                <c:pt idx="19576">
                  <c:v>9.9297959999999997E-7</c:v>
                </c:pt>
                <c:pt idx="19577">
                  <c:v>9.9378660000000001E-7</c:v>
                </c:pt>
                <c:pt idx="19578">
                  <c:v>9.9459330000000002E-7</c:v>
                </c:pt>
                <c:pt idx="19579">
                  <c:v>9.9539960000000006E-7</c:v>
                </c:pt>
                <c:pt idx="19580">
                  <c:v>9.9620560000000008E-7</c:v>
                </c:pt>
                <c:pt idx="19581">
                  <c:v>9.970114E-7</c:v>
                </c:pt>
                <c:pt idx="19582">
                  <c:v>9.9781670000000002E-7</c:v>
                </c:pt>
                <c:pt idx="19583">
                  <c:v>9.9862179999999994E-7</c:v>
                </c:pt>
                <c:pt idx="19584">
                  <c:v>9.994264999999999E-7</c:v>
                </c:pt>
                <c:pt idx="19585">
                  <c:v>1.000231E-6</c:v>
                </c:pt>
                <c:pt idx="19586">
                  <c:v>9.5632790000000005E-7</c:v>
                </c:pt>
                <c:pt idx="19587">
                  <c:v>9.5713050000000001E-7</c:v>
                </c:pt>
                <c:pt idx="19588">
                  <c:v>9.5793300000000003E-7</c:v>
                </c:pt>
                <c:pt idx="19589">
                  <c:v>9.5873529999999997E-7</c:v>
                </c:pt>
                <c:pt idx="19590">
                  <c:v>9.5953749999999996E-7</c:v>
                </c:pt>
                <c:pt idx="19591">
                  <c:v>9.6033960000000001E-7</c:v>
                </c:pt>
                <c:pt idx="19592">
                  <c:v>9.6114159999999992E-7</c:v>
                </c:pt>
                <c:pt idx="19593">
                  <c:v>9.6194350000000009E-7</c:v>
                </c:pt>
                <c:pt idx="19594">
                  <c:v>9.6274529999999991E-7</c:v>
                </c:pt>
                <c:pt idx="19595">
                  <c:v>9.6354699999999999E-7</c:v>
                </c:pt>
                <c:pt idx="19596">
                  <c:v>9.6434859999999993E-7</c:v>
                </c:pt>
                <c:pt idx="19597">
                  <c:v>9.6515009999999992E-7</c:v>
                </c:pt>
                <c:pt idx="19598">
                  <c:v>9.6595149999999998E-7</c:v>
                </c:pt>
                <c:pt idx="19599">
                  <c:v>9.667528000000001E-7</c:v>
                </c:pt>
                <c:pt idx="19600">
                  <c:v>9.6755389999999991E-7</c:v>
                </c:pt>
                <c:pt idx="19601">
                  <c:v>9.683549E-7</c:v>
                </c:pt>
                <c:pt idx="19602">
                  <c:v>9.6915579999999994E-7</c:v>
                </c:pt>
                <c:pt idx="19603">
                  <c:v>9.6995640000000005E-7</c:v>
                </c:pt>
                <c:pt idx="19604">
                  <c:v>9.7075690000000002E-7</c:v>
                </c:pt>
                <c:pt idx="19605">
                  <c:v>9.715571999999999E-7</c:v>
                </c:pt>
                <c:pt idx="19606">
                  <c:v>9.723572999999999E-7</c:v>
                </c:pt>
                <c:pt idx="19607">
                  <c:v>9.7315729999999996E-7</c:v>
                </c:pt>
                <c:pt idx="19608">
                  <c:v>9.7395699999999999E-7</c:v>
                </c:pt>
                <c:pt idx="19609">
                  <c:v>9.7475639999999999E-7</c:v>
                </c:pt>
                <c:pt idx="19610">
                  <c:v>9.7555570000000005E-7</c:v>
                </c:pt>
                <c:pt idx="19611">
                  <c:v>9.7635470000000009E-7</c:v>
                </c:pt>
                <c:pt idx="19612">
                  <c:v>9.7715340000000009E-7</c:v>
                </c:pt>
                <c:pt idx="19613">
                  <c:v>9.779519E-7</c:v>
                </c:pt>
                <c:pt idx="19614">
                  <c:v>9.787501000000001E-7</c:v>
                </c:pt>
                <c:pt idx="19615">
                  <c:v>9.795481000000001E-7</c:v>
                </c:pt>
                <c:pt idx="19616">
                  <c:v>9.8034580000000008E-7</c:v>
                </c:pt>
                <c:pt idx="19617">
                  <c:v>9.8114310000000008E-7</c:v>
                </c:pt>
                <c:pt idx="19618">
                  <c:v>9.819402E-7</c:v>
                </c:pt>
                <c:pt idx="19619">
                  <c:v>9.827370000000001E-7</c:v>
                </c:pt>
                <c:pt idx="19620">
                  <c:v>9.8353349999999996E-7</c:v>
                </c:pt>
                <c:pt idx="19621">
                  <c:v>9.843297E-7</c:v>
                </c:pt>
                <c:pt idx="19622">
                  <c:v>9.8512560000000001E-7</c:v>
                </c:pt>
                <c:pt idx="19623">
                  <c:v>9.8592119999999999E-7</c:v>
                </c:pt>
                <c:pt idx="19624">
                  <c:v>9.8671649999999994E-7</c:v>
                </c:pt>
                <c:pt idx="19625">
                  <c:v>9.8751150000000007E-7</c:v>
                </c:pt>
                <c:pt idx="19626">
                  <c:v>9.8830610000000003E-7</c:v>
                </c:pt>
                <c:pt idx="19627">
                  <c:v>9.8910039999999995E-7</c:v>
                </c:pt>
                <c:pt idx="19628">
                  <c:v>9.898945E-7</c:v>
                </c:pt>
                <c:pt idx="19629">
                  <c:v>9.9068820000000007E-7</c:v>
                </c:pt>
                <c:pt idx="19630">
                  <c:v>9.9148149999999997E-7</c:v>
                </c:pt>
                <c:pt idx="19631">
                  <c:v>9.9227459999999999E-7</c:v>
                </c:pt>
                <c:pt idx="19632">
                  <c:v>9.9306730000000004E-7</c:v>
                </c:pt>
                <c:pt idx="19633">
                  <c:v>9.938598E-7</c:v>
                </c:pt>
                <c:pt idx="19634">
                  <c:v>9.9465180000000005E-7</c:v>
                </c:pt>
                <c:pt idx="19635">
                  <c:v>9.9544360000000001E-7</c:v>
                </c:pt>
                <c:pt idx="19636">
                  <c:v>9.9623509999999994E-7</c:v>
                </c:pt>
                <c:pt idx="19637">
                  <c:v>9.970261999999999E-7</c:v>
                </c:pt>
                <c:pt idx="19638">
                  <c:v>9.9781700000000005E-7</c:v>
                </c:pt>
                <c:pt idx="19639">
                  <c:v>9.9860749999999995E-7</c:v>
                </c:pt>
                <c:pt idx="19640">
                  <c:v>9.993976000000001E-7</c:v>
                </c:pt>
                <c:pt idx="19641">
                  <c:v>1.000187E-6</c:v>
                </c:pt>
                <c:pt idx="19642">
                  <c:v>9.5624840000000008E-7</c:v>
                </c:pt>
                <c:pt idx="19643">
                  <c:v>9.5703640000000002E-7</c:v>
                </c:pt>
                <c:pt idx="19644">
                  <c:v>9.5782430000000002E-7</c:v>
                </c:pt>
                <c:pt idx="19645">
                  <c:v>9.5861199999999993E-7</c:v>
                </c:pt>
                <c:pt idx="19646">
                  <c:v>9.593995999999999E-7</c:v>
                </c:pt>
                <c:pt idx="19647">
                  <c:v>9.6018709999999993E-7</c:v>
                </c:pt>
                <c:pt idx="19648">
                  <c:v>9.6097450000000003E-7</c:v>
                </c:pt>
                <c:pt idx="19649">
                  <c:v>9.6176179999999997E-7</c:v>
                </c:pt>
                <c:pt idx="19650">
                  <c:v>9.6254890000000003E-7</c:v>
                </c:pt>
                <c:pt idx="19651">
                  <c:v>9.633360000000001E-7</c:v>
                </c:pt>
                <c:pt idx="19652">
                  <c:v>9.6412300000000001E-7</c:v>
                </c:pt>
                <c:pt idx="19653">
                  <c:v>9.6490989999999998E-7</c:v>
                </c:pt>
                <c:pt idx="19654">
                  <c:v>9.6569660000000008E-7</c:v>
                </c:pt>
                <c:pt idx="19655">
                  <c:v>9.6648329999999996E-7</c:v>
                </c:pt>
                <c:pt idx="19656">
                  <c:v>9.6726979999999997E-7</c:v>
                </c:pt>
                <c:pt idx="19657">
                  <c:v>9.6805610000000009E-7</c:v>
                </c:pt>
                <c:pt idx="19658">
                  <c:v>9.6884240000000001E-7</c:v>
                </c:pt>
                <c:pt idx="19659">
                  <c:v>9.6962839999999989E-7</c:v>
                </c:pt>
                <c:pt idx="19660">
                  <c:v>9.7041430000000005E-7</c:v>
                </c:pt>
                <c:pt idx="19661">
                  <c:v>9.7119999999999991E-7</c:v>
                </c:pt>
                <c:pt idx="19662">
                  <c:v>9.719855000000001E-7</c:v>
                </c:pt>
                <c:pt idx="19663">
                  <c:v>9.7277079999999999E-7</c:v>
                </c:pt>
                <c:pt idx="19664">
                  <c:v>9.7355580000000005E-7</c:v>
                </c:pt>
                <c:pt idx="19665">
                  <c:v>9.7434069999999997E-7</c:v>
                </c:pt>
                <c:pt idx="19666">
                  <c:v>9.7512530000000007E-7</c:v>
                </c:pt>
                <c:pt idx="19667">
                  <c:v>9.7590970000000008E-7</c:v>
                </c:pt>
                <c:pt idx="19668">
                  <c:v>9.7669380000000007E-7</c:v>
                </c:pt>
                <c:pt idx="19669">
                  <c:v>9.7747769999999996E-7</c:v>
                </c:pt>
                <c:pt idx="19670">
                  <c:v>9.7826130000000003E-7</c:v>
                </c:pt>
                <c:pt idx="19671">
                  <c:v>9.7904460000000007E-7</c:v>
                </c:pt>
                <c:pt idx="19672">
                  <c:v>9.7982770000000003E-7</c:v>
                </c:pt>
                <c:pt idx="19673">
                  <c:v>9.8061040000000001E-7</c:v>
                </c:pt>
                <c:pt idx="19674">
                  <c:v>9.8139289999999991E-7</c:v>
                </c:pt>
                <c:pt idx="19675">
                  <c:v>9.8217509999999998E-7</c:v>
                </c:pt>
                <c:pt idx="19676">
                  <c:v>9.8295700000000003E-7</c:v>
                </c:pt>
                <c:pt idx="19677">
                  <c:v>9.837384999999999E-7</c:v>
                </c:pt>
                <c:pt idx="19678">
                  <c:v>9.845198000000001E-7</c:v>
                </c:pt>
                <c:pt idx="19679">
                  <c:v>9.8530080000000006E-7</c:v>
                </c:pt>
                <c:pt idx="19680">
                  <c:v>9.8608140000000005E-7</c:v>
                </c:pt>
                <c:pt idx="19681">
                  <c:v>9.8686179999999995E-7</c:v>
                </c:pt>
                <c:pt idx="19682">
                  <c:v>9.8764180000000009E-7</c:v>
                </c:pt>
                <c:pt idx="19683">
                  <c:v>9.8842149999999999E-7</c:v>
                </c:pt>
                <c:pt idx="19684">
                  <c:v>9.8920090000000008E-7</c:v>
                </c:pt>
                <c:pt idx="19685">
                  <c:v>9.8997999999999992E-7</c:v>
                </c:pt>
                <c:pt idx="19686">
                  <c:v>9.9075870000000001E-7</c:v>
                </c:pt>
                <c:pt idx="19687">
                  <c:v>9.9153710000000006E-7</c:v>
                </c:pt>
                <c:pt idx="19688">
                  <c:v>9.9231530000000003E-7</c:v>
                </c:pt>
                <c:pt idx="19689">
                  <c:v>9.9309310000000003E-7</c:v>
                </c:pt>
                <c:pt idx="19690">
                  <c:v>9.9387050000000006E-7</c:v>
                </c:pt>
                <c:pt idx="19691">
                  <c:v>9.946477E-7</c:v>
                </c:pt>
                <c:pt idx="19692">
                  <c:v>9.9542449999999997E-7</c:v>
                </c:pt>
                <c:pt idx="19693">
                  <c:v>9.9620099999999991E-7</c:v>
                </c:pt>
                <c:pt idx="19694">
                  <c:v>9.9697720000000003E-7</c:v>
                </c:pt>
                <c:pt idx="19695">
                  <c:v>9.9775299999999997E-7</c:v>
                </c:pt>
                <c:pt idx="19696">
                  <c:v>9.9852860000000004E-7</c:v>
                </c:pt>
                <c:pt idx="19697">
                  <c:v>9.9930379999999992E-7</c:v>
                </c:pt>
                <c:pt idx="19698">
                  <c:v>1.000079E-6</c:v>
                </c:pt>
                <c:pt idx="19699">
                  <c:v>9.561466000000001E-7</c:v>
                </c:pt>
                <c:pt idx="19700">
                  <c:v>9.5691969999999999E-7</c:v>
                </c:pt>
                <c:pt idx="19701">
                  <c:v>9.576926E-7</c:v>
                </c:pt>
                <c:pt idx="19702">
                  <c:v>9.5846540000000007E-7</c:v>
                </c:pt>
                <c:pt idx="19703">
                  <c:v>9.592381E-7</c:v>
                </c:pt>
                <c:pt idx="19704">
                  <c:v>9.6001060000000004E-7</c:v>
                </c:pt>
                <c:pt idx="19705">
                  <c:v>9.6078310000000008E-7</c:v>
                </c:pt>
                <c:pt idx="19706">
                  <c:v>9.6155540000000003E-7</c:v>
                </c:pt>
                <c:pt idx="19707">
                  <c:v>9.6232760000000004E-7</c:v>
                </c:pt>
                <c:pt idx="19708">
                  <c:v>9.6309980000000006E-7</c:v>
                </c:pt>
                <c:pt idx="19709">
                  <c:v>9.6387179999999998E-7</c:v>
                </c:pt>
                <c:pt idx="19710">
                  <c:v>9.646437999999999E-7</c:v>
                </c:pt>
                <c:pt idx="19711">
                  <c:v>9.6541559999999995E-7</c:v>
                </c:pt>
                <c:pt idx="19712">
                  <c:v>9.6618730000000005E-7</c:v>
                </c:pt>
                <c:pt idx="19713">
                  <c:v>9.669589E-7</c:v>
                </c:pt>
                <c:pt idx="19714">
                  <c:v>9.6773030000000008E-7</c:v>
                </c:pt>
                <c:pt idx="19715">
                  <c:v>9.685016E-7</c:v>
                </c:pt>
                <c:pt idx="19716">
                  <c:v>9.6927270000000005E-7</c:v>
                </c:pt>
                <c:pt idx="19717">
                  <c:v>9.7004360000000001E-7</c:v>
                </c:pt>
                <c:pt idx="19718">
                  <c:v>9.7081440000000002E-7</c:v>
                </c:pt>
                <c:pt idx="19719">
                  <c:v>9.7158490000000001E-7</c:v>
                </c:pt>
                <c:pt idx="19720">
                  <c:v>9.7235530000000006E-7</c:v>
                </c:pt>
                <c:pt idx="19721">
                  <c:v>9.7312540000000007E-7</c:v>
                </c:pt>
                <c:pt idx="19722">
                  <c:v>9.738953E-7</c:v>
                </c:pt>
                <c:pt idx="19723">
                  <c:v>9.7466500000000005E-7</c:v>
                </c:pt>
                <c:pt idx="19724">
                  <c:v>9.7543450000000001E-7</c:v>
                </c:pt>
                <c:pt idx="19725">
                  <c:v>9.7620369999999994E-7</c:v>
                </c:pt>
                <c:pt idx="19726">
                  <c:v>9.7697260000000005E-7</c:v>
                </c:pt>
                <c:pt idx="19727">
                  <c:v>9.7774130000000008E-7</c:v>
                </c:pt>
                <c:pt idx="19728">
                  <c:v>9.7850970000000007E-7</c:v>
                </c:pt>
                <c:pt idx="19729">
                  <c:v>9.7927780000000003E-7</c:v>
                </c:pt>
                <c:pt idx="19730">
                  <c:v>9.8004559999999997E-7</c:v>
                </c:pt>
                <c:pt idx="19731">
                  <c:v>9.8081320000000002E-7</c:v>
                </c:pt>
                <c:pt idx="19732">
                  <c:v>9.8158039999999989E-7</c:v>
                </c:pt>
                <c:pt idx="19733">
                  <c:v>9.823474000000001E-7</c:v>
                </c:pt>
                <c:pt idx="19734">
                  <c:v>9.8311399999999992E-7</c:v>
                </c:pt>
                <c:pt idx="19735">
                  <c:v>9.8388040000000007E-7</c:v>
                </c:pt>
                <c:pt idx="19736">
                  <c:v>9.8464649999999998E-7</c:v>
                </c:pt>
                <c:pt idx="19737">
                  <c:v>9.8541219999999991E-7</c:v>
                </c:pt>
                <c:pt idx="19738">
                  <c:v>9.8617769999999998E-7</c:v>
                </c:pt>
                <c:pt idx="19739">
                  <c:v>9.8694280000000007E-7</c:v>
                </c:pt>
                <c:pt idx="19740">
                  <c:v>9.8770759999999992E-7</c:v>
                </c:pt>
                <c:pt idx="19741">
                  <c:v>9.8847209999999995E-7</c:v>
                </c:pt>
                <c:pt idx="19742">
                  <c:v>9.8923620000000002E-7</c:v>
                </c:pt>
                <c:pt idx="19743">
                  <c:v>9.9000009999999999E-7</c:v>
                </c:pt>
                <c:pt idx="19744">
                  <c:v>9.907636E-7</c:v>
                </c:pt>
                <c:pt idx="19745">
                  <c:v>9.9152679999999997E-7</c:v>
                </c:pt>
                <c:pt idx="19746">
                  <c:v>9.9228969999999992E-7</c:v>
                </c:pt>
                <c:pt idx="19747">
                  <c:v>9.9305230000000005E-7</c:v>
                </c:pt>
                <c:pt idx="19748">
                  <c:v>9.938145E-7</c:v>
                </c:pt>
                <c:pt idx="19749">
                  <c:v>9.9457650000000007E-7</c:v>
                </c:pt>
                <c:pt idx="19750">
                  <c:v>9.9533809999999995E-7</c:v>
                </c:pt>
                <c:pt idx="19751">
                  <c:v>9.9609930000000009E-7</c:v>
                </c:pt>
                <c:pt idx="19752">
                  <c:v>9.9686029999999992E-7</c:v>
                </c:pt>
                <c:pt idx="19753">
                  <c:v>9.9762089999999999E-7</c:v>
                </c:pt>
                <c:pt idx="19754">
                  <c:v>9.9838120000000004E-7</c:v>
                </c:pt>
                <c:pt idx="19755">
                  <c:v>9.9914120000000005E-7</c:v>
                </c:pt>
                <c:pt idx="19756">
                  <c:v>9.9990090000000004E-7</c:v>
                </c:pt>
                <c:pt idx="19757">
                  <c:v>1.00066E-6</c:v>
                </c:pt>
                <c:pt idx="19758">
                  <c:v>9.566606000000001E-7</c:v>
                </c:pt>
                <c:pt idx="19759">
                  <c:v>9.5741809999999994E-7</c:v>
                </c:pt>
                <c:pt idx="19760">
                  <c:v>9.5817559999999999E-7</c:v>
                </c:pt>
                <c:pt idx="19761">
                  <c:v>9.5893289999999996E-7</c:v>
                </c:pt>
                <c:pt idx="19762">
                  <c:v>9.5969000000000004E-7</c:v>
                </c:pt>
                <c:pt idx="19763">
                  <c:v>9.6044709999999991E-7</c:v>
                </c:pt>
                <c:pt idx="19764">
                  <c:v>9.612039999999999E-7</c:v>
                </c:pt>
                <c:pt idx="19765">
                  <c:v>9.619608999999999E-7</c:v>
                </c:pt>
                <c:pt idx="19766">
                  <c:v>9.6271760000000001E-7</c:v>
                </c:pt>
                <c:pt idx="19767">
                  <c:v>9.6347429999999991E-7</c:v>
                </c:pt>
                <c:pt idx="19768">
                  <c:v>9.6423079999999994E-7</c:v>
                </c:pt>
                <c:pt idx="19769">
                  <c:v>9.6498729999999996E-7</c:v>
                </c:pt>
                <c:pt idx="19770">
                  <c:v>9.6574359999999989E-7</c:v>
                </c:pt>
                <c:pt idx="19771">
                  <c:v>9.664998000000001E-7</c:v>
                </c:pt>
                <c:pt idx="19772">
                  <c:v>9.6725589999999994E-7</c:v>
                </c:pt>
                <c:pt idx="19773">
                  <c:v>9.6801179999999991E-7</c:v>
                </c:pt>
                <c:pt idx="19774">
                  <c:v>9.6876759999999994E-7</c:v>
                </c:pt>
                <c:pt idx="19775">
                  <c:v>9.6952330000000002E-7</c:v>
                </c:pt>
                <c:pt idx="19776">
                  <c:v>9.7027870000000008E-7</c:v>
                </c:pt>
                <c:pt idx="19777">
                  <c:v>9.7103399999999999E-7</c:v>
                </c:pt>
                <c:pt idx="19778">
                  <c:v>9.7178910000000001E-7</c:v>
                </c:pt>
                <c:pt idx="19779">
                  <c:v>9.7254399999999995E-7</c:v>
                </c:pt>
                <c:pt idx="19780">
                  <c:v>9.7329870000000001E-7</c:v>
                </c:pt>
                <c:pt idx="19781">
                  <c:v>9.7405310000000004E-7</c:v>
                </c:pt>
                <c:pt idx="19782">
                  <c:v>9.7480729999999998E-7</c:v>
                </c:pt>
                <c:pt idx="19783">
                  <c:v>9.7556130000000004E-7</c:v>
                </c:pt>
                <c:pt idx="19784">
                  <c:v>9.7631500000000007E-7</c:v>
                </c:pt>
                <c:pt idx="19785">
                  <c:v>9.7706850000000001E-7</c:v>
                </c:pt>
                <c:pt idx="19786">
                  <c:v>9.7782169999999992E-7</c:v>
                </c:pt>
                <c:pt idx="19787">
                  <c:v>9.7857460000000002E-7</c:v>
                </c:pt>
                <c:pt idx="19788">
                  <c:v>9.7932730000000002E-7</c:v>
                </c:pt>
                <c:pt idx="19789">
                  <c:v>9.8007960000000006E-7</c:v>
                </c:pt>
                <c:pt idx="19790">
                  <c:v>9.808317E-7</c:v>
                </c:pt>
                <c:pt idx="19791">
                  <c:v>9.8158349999999992E-7</c:v>
                </c:pt>
                <c:pt idx="19792">
                  <c:v>9.8233500000000001E-7</c:v>
                </c:pt>
                <c:pt idx="19793">
                  <c:v>9.8308620000000008E-7</c:v>
                </c:pt>
                <c:pt idx="19794">
                  <c:v>9.8383709999999991E-7</c:v>
                </c:pt>
                <c:pt idx="19795">
                  <c:v>9.8458769999999992E-7</c:v>
                </c:pt>
                <c:pt idx="19796">
                  <c:v>9.853379999999999E-7</c:v>
                </c:pt>
                <c:pt idx="19797">
                  <c:v>9.8608789999999991E-7</c:v>
                </c:pt>
                <c:pt idx="19798">
                  <c:v>9.8683760000000004E-7</c:v>
                </c:pt>
                <c:pt idx="19799">
                  <c:v>9.875869E-7</c:v>
                </c:pt>
                <c:pt idx="19800">
                  <c:v>9.8833589999999992E-7</c:v>
                </c:pt>
                <c:pt idx="19801">
                  <c:v>9.8908460000000002E-7</c:v>
                </c:pt>
                <c:pt idx="19802">
                  <c:v>9.898330000000001E-7</c:v>
                </c:pt>
                <c:pt idx="19803">
                  <c:v>9.9058109999999993E-7</c:v>
                </c:pt>
                <c:pt idx="19804">
                  <c:v>9.9132880000000001E-7</c:v>
                </c:pt>
                <c:pt idx="19805">
                  <c:v>9.920763E-7</c:v>
                </c:pt>
                <c:pt idx="19806">
                  <c:v>9.9282340000000002E-7</c:v>
                </c:pt>
                <c:pt idx="19807">
                  <c:v>9.9357010000000007E-7</c:v>
                </c:pt>
                <c:pt idx="19808">
                  <c:v>9.9431660000000003E-7</c:v>
                </c:pt>
                <c:pt idx="19809">
                  <c:v>9.9506270000000002E-7</c:v>
                </c:pt>
                <c:pt idx="19810">
                  <c:v>9.9580859999999992E-7</c:v>
                </c:pt>
                <c:pt idx="19811">
                  <c:v>9.9655410000000006E-7</c:v>
                </c:pt>
                <c:pt idx="19812">
                  <c:v>9.9729920000000003E-7</c:v>
                </c:pt>
                <c:pt idx="19813">
                  <c:v>9.980440999999999E-7</c:v>
                </c:pt>
                <c:pt idx="19814">
                  <c:v>9.9878860000000002E-7</c:v>
                </c:pt>
                <c:pt idx="19815">
                  <c:v>9.9953290000000004E-7</c:v>
                </c:pt>
                <c:pt idx="19816">
                  <c:v>1.000277E-6</c:v>
                </c:pt>
                <c:pt idx="19817">
                  <c:v>9.5642979999999996E-7</c:v>
                </c:pt>
                <c:pt idx="19818">
                  <c:v>9.5717190000000005E-7</c:v>
                </c:pt>
                <c:pt idx="19819">
                  <c:v>9.5791389999999999E-7</c:v>
                </c:pt>
                <c:pt idx="19820">
                  <c:v>9.5865579999999999E-7</c:v>
                </c:pt>
                <c:pt idx="19821">
                  <c:v>9.5939760000000006E-7</c:v>
                </c:pt>
                <c:pt idx="19822">
                  <c:v>9.6013929999999997E-7</c:v>
                </c:pt>
                <c:pt idx="19823">
                  <c:v>9.608808E-7</c:v>
                </c:pt>
                <c:pt idx="19824">
                  <c:v>9.6162230000000004E-7</c:v>
                </c:pt>
                <c:pt idx="19825">
                  <c:v>9.6236359999999998E-7</c:v>
                </c:pt>
                <c:pt idx="19826">
                  <c:v>9.6310489999999992E-7</c:v>
                </c:pt>
                <c:pt idx="19827">
                  <c:v>9.6384609999999993E-7</c:v>
                </c:pt>
                <c:pt idx="19828">
                  <c:v>9.6458710000000005E-7</c:v>
                </c:pt>
                <c:pt idx="19829">
                  <c:v>9.6532800000000003E-7</c:v>
                </c:pt>
                <c:pt idx="19830">
                  <c:v>9.6606880000000006E-7</c:v>
                </c:pt>
                <c:pt idx="19831">
                  <c:v>9.6680949999999995E-7</c:v>
                </c:pt>
                <c:pt idx="19832">
                  <c:v>9.6754999999999995E-7</c:v>
                </c:pt>
                <c:pt idx="19833">
                  <c:v>9.6829040000000002E-7</c:v>
                </c:pt>
                <c:pt idx="19834">
                  <c:v>9.690306E-7</c:v>
                </c:pt>
                <c:pt idx="19835">
                  <c:v>9.6977070000000003E-7</c:v>
                </c:pt>
                <c:pt idx="19836">
                  <c:v>9.7051050000000004E-7</c:v>
                </c:pt>
                <c:pt idx="19837">
                  <c:v>9.712501999999999E-7</c:v>
                </c:pt>
                <c:pt idx="19838">
                  <c:v>9.7198970000000009E-7</c:v>
                </c:pt>
                <c:pt idx="19839">
                  <c:v>9.7272890000000004E-7</c:v>
                </c:pt>
                <c:pt idx="19840">
                  <c:v>9.7346800000000005E-7</c:v>
                </c:pt>
                <c:pt idx="19841">
                  <c:v>9.7420680000000003E-7</c:v>
                </c:pt>
                <c:pt idx="19842">
                  <c:v>9.7494529999999998E-7</c:v>
                </c:pt>
                <c:pt idx="19843">
                  <c:v>9.7568360000000005E-7</c:v>
                </c:pt>
                <c:pt idx="19844">
                  <c:v>9.7642170000000003E-7</c:v>
                </c:pt>
                <c:pt idx="19845">
                  <c:v>9.7715949999999998E-7</c:v>
                </c:pt>
                <c:pt idx="19846">
                  <c:v>9.7789699999999991E-7</c:v>
                </c:pt>
                <c:pt idx="19847">
                  <c:v>9.7863420000000001E-7</c:v>
                </c:pt>
                <c:pt idx="19848">
                  <c:v>9.7937120000000003E-7</c:v>
                </c:pt>
                <c:pt idx="19849">
                  <c:v>9.8010790000000001E-7</c:v>
                </c:pt>
                <c:pt idx="19850">
                  <c:v>9.8084420000000003E-7</c:v>
                </c:pt>
                <c:pt idx="19851">
                  <c:v>9.8158029999999996E-7</c:v>
                </c:pt>
                <c:pt idx="19852">
                  <c:v>9.8231610000000006E-7</c:v>
                </c:pt>
                <c:pt idx="19853">
                  <c:v>9.8305159999999993E-7</c:v>
                </c:pt>
                <c:pt idx="19854">
                  <c:v>9.8378679999999998E-7</c:v>
                </c:pt>
                <c:pt idx="19855">
                  <c:v>9.845217E-7</c:v>
                </c:pt>
                <c:pt idx="19856">
                  <c:v>9.8525620000000006E-7</c:v>
                </c:pt>
                <c:pt idx="19857">
                  <c:v>9.8599050000000002E-7</c:v>
                </c:pt>
                <c:pt idx="19858">
                  <c:v>9.8672440000000001E-7</c:v>
                </c:pt>
                <c:pt idx="19859">
                  <c:v>9.8745809999999991E-7</c:v>
                </c:pt>
                <c:pt idx="19860">
                  <c:v>9.8819140000000006E-7</c:v>
                </c:pt>
                <c:pt idx="19861">
                  <c:v>9.8892439999999996E-7</c:v>
                </c:pt>
                <c:pt idx="19862">
                  <c:v>9.8965710000000005E-7</c:v>
                </c:pt>
                <c:pt idx="19863">
                  <c:v>9.9038939999999996E-7</c:v>
                </c:pt>
                <c:pt idx="19864">
                  <c:v>9.9112140000000005E-7</c:v>
                </c:pt>
                <c:pt idx="19865">
                  <c:v>9.9185310000000011E-7</c:v>
                </c:pt>
                <c:pt idx="19866">
                  <c:v>9.9258449999999992E-7</c:v>
                </c:pt>
                <c:pt idx="19867">
                  <c:v>9.9331559999999992E-7</c:v>
                </c:pt>
                <c:pt idx="19868">
                  <c:v>9.9404629999999996E-7</c:v>
                </c:pt>
                <c:pt idx="19869">
                  <c:v>9.947767999999999E-7</c:v>
                </c:pt>
                <c:pt idx="19870">
                  <c:v>9.9550679999999993E-7</c:v>
                </c:pt>
                <c:pt idx="19871">
                  <c:v>9.9623660000000009E-7</c:v>
                </c:pt>
                <c:pt idx="19872">
                  <c:v>9.969661E-7</c:v>
                </c:pt>
                <c:pt idx="19873">
                  <c:v>9.9769519999999995E-7</c:v>
                </c:pt>
                <c:pt idx="19874">
                  <c:v>9.9842400000000007E-7</c:v>
                </c:pt>
                <c:pt idx="19875">
                  <c:v>9.9915249999999996E-7</c:v>
                </c:pt>
                <c:pt idx="19876">
                  <c:v>9.9988070000000003E-7</c:v>
                </c:pt>
                <c:pt idx="19877">
                  <c:v>1.000609E-6</c:v>
                </c:pt>
                <c:pt idx="19878">
                  <c:v>9.5668179999999993E-7</c:v>
                </c:pt>
                <c:pt idx="19879">
                  <c:v>9.574079E-7</c:v>
                </c:pt>
                <c:pt idx="19880">
                  <c:v>9.5813389999999992E-7</c:v>
                </c:pt>
                <c:pt idx="19881">
                  <c:v>9.5885969999999997E-7</c:v>
                </c:pt>
                <c:pt idx="19882">
                  <c:v>9.5958540000000007E-7</c:v>
                </c:pt>
                <c:pt idx="19883">
                  <c:v>9.6031100000000003E-7</c:v>
                </c:pt>
                <c:pt idx="19884">
                  <c:v>9.6103650000000004E-7</c:v>
                </c:pt>
                <c:pt idx="19885">
                  <c:v>9.6176189999999991E-7</c:v>
                </c:pt>
                <c:pt idx="19886">
                  <c:v>9.6248720000000005E-7</c:v>
                </c:pt>
                <c:pt idx="19887">
                  <c:v>9.6321240000000003E-7</c:v>
                </c:pt>
                <c:pt idx="19888">
                  <c:v>9.6393750000000008E-7</c:v>
                </c:pt>
                <c:pt idx="19889">
                  <c:v>9.6466249999999997E-7</c:v>
                </c:pt>
                <c:pt idx="19890">
                  <c:v>9.6538729999999999E-7</c:v>
                </c:pt>
                <c:pt idx="19891">
                  <c:v>9.6611210000000001E-7</c:v>
                </c:pt>
                <c:pt idx="19892">
                  <c:v>9.6683669999999993E-7</c:v>
                </c:pt>
                <c:pt idx="19893">
                  <c:v>9.6756119999999992E-7</c:v>
                </c:pt>
                <c:pt idx="19894">
                  <c:v>9.6828550000000003E-7</c:v>
                </c:pt>
                <c:pt idx="19895">
                  <c:v>9.6900960000000005E-7</c:v>
                </c:pt>
                <c:pt idx="19896">
                  <c:v>9.6973359999999992E-7</c:v>
                </c:pt>
                <c:pt idx="19897">
                  <c:v>9.7045750000000006E-7</c:v>
                </c:pt>
                <c:pt idx="19898">
                  <c:v>9.7118109999999996E-7</c:v>
                </c:pt>
                <c:pt idx="19899">
                  <c:v>9.7190449999999998E-7</c:v>
                </c:pt>
                <c:pt idx="19900">
                  <c:v>9.7262769999999991E-7</c:v>
                </c:pt>
                <c:pt idx="19901">
                  <c:v>9.7335069999999996E-7</c:v>
                </c:pt>
                <c:pt idx="19902">
                  <c:v>9.7407339999999999E-7</c:v>
                </c:pt>
                <c:pt idx="19903">
                  <c:v>9.7479589999999992E-7</c:v>
                </c:pt>
                <c:pt idx="19904">
                  <c:v>9.7551819999999997E-7</c:v>
                </c:pt>
                <c:pt idx="19905">
                  <c:v>9.762402E-7</c:v>
                </c:pt>
                <c:pt idx="19906">
                  <c:v>9.7696199999999993E-7</c:v>
                </c:pt>
                <c:pt idx="19907">
                  <c:v>9.776833999999999E-7</c:v>
                </c:pt>
                <c:pt idx="19908">
                  <c:v>9.7840459999999998E-7</c:v>
                </c:pt>
                <c:pt idx="19909">
                  <c:v>9.7912559999999998E-7</c:v>
                </c:pt>
                <c:pt idx="19910">
                  <c:v>9.7984620000000001E-7</c:v>
                </c:pt>
                <c:pt idx="19911">
                  <c:v>9.8056659999999995E-7</c:v>
                </c:pt>
                <c:pt idx="19912">
                  <c:v>9.8128659999999992E-7</c:v>
                </c:pt>
                <c:pt idx="19913">
                  <c:v>9.8200640000000001E-7</c:v>
                </c:pt>
                <c:pt idx="19914">
                  <c:v>9.8272579999999992E-7</c:v>
                </c:pt>
                <c:pt idx="19915">
                  <c:v>9.8344499999999995E-7</c:v>
                </c:pt>
                <c:pt idx="19916">
                  <c:v>9.8416389999999995E-7</c:v>
                </c:pt>
                <c:pt idx="19917">
                  <c:v>9.8488239999999999E-7</c:v>
                </c:pt>
                <c:pt idx="19918">
                  <c:v>9.8560059999999999E-7</c:v>
                </c:pt>
                <c:pt idx="19919">
                  <c:v>9.8631849999999997E-7</c:v>
                </c:pt>
                <c:pt idx="19920">
                  <c:v>9.8703609999999991E-7</c:v>
                </c:pt>
                <c:pt idx="19921">
                  <c:v>9.8775340000000004E-7</c:v>
                </c:pt>
                <c:pt idx="19922">
                  <c:v>9.8847039999999993E-7</c:v>
                </c:pt>
                <c:pt idx="19923">
                  <c:v>9.8918700000000006E-7</c:v>
                </c:pt>
                <c:pt idx="19924">
                  <c:v>9.8990340000000009E-7</c:v>
                </c:pt>
                <c:pt idx="19925">
                  <c:v>9.9061939999999995E-7</c:v>
                </c:pt>
                <c:pt idx="19926">
                  <c:v>9.9133509999999999E-7</c:v>
                </c:pt>
                <c:pt idx="19927">
                  <c:v>9.9205050000000001E-7</c:v>
                </c:pt>
                <c:pt idx="19928">
                  <c:v>9.9276550000000005E-7</c:v>
                </c:pt>
                <c:pt idx="19929">
                  <c:v>9.9348020000000006E-7</c:v>
                </c:pt>
                <c:pt idx="19930">
                  <c:v>9.9419469999999999E-7</c:v>
                </c:pt>
                <c:pt idx="19931">
                  <c:v>9.9490879999999994E-7</c:v>
                </c:pt>
                <c:pt idx="19932">
                  <c:v>9.9562249999999993E-7</c:v>
                </c:pt>
                <c:pt idx="19933">
                  <c:v>9.9633600000000004E-7</c:v>
                </c:pt>
                <c:pt idx="19934">
                  <c:v>9.9704909999999996E-7</c:v>
                </c:pt>
                <c:pt idx="19935">
                  <c:v>9.9776190000000007E-7</c:v>
                </c:pt>
                <c:pt idx="19936">
                  <c:v>9.9847439999999994E-7</c:v>
                </c:pt>
                <c:pt idx="19937">
                  <c:v>9.9918659999999999E-7</c:v>
                </c:pt>
                <c:pt idx="19938">
                  <c:v>9.9989850000000001E-7</c:v>
                </c:pt>
                <c:pt idx="19939">
                  <c:v>1.0006100000000001E-6</c:v>
                </c:pt>
                <c:pt idx="19940">
                  <c:v>9.5674029999999995E-7</c:v>
                </c:pt>
                <c:pt idx="19941">
                  <c:v>9.5745009999999998E-7</c:v>
                </c:pt>
                <c:pt idx="19942">
                  <c:v>9.5815980000000007E-7</c:v>
                </c:pt>
                <c:pt idx="19943">
                  <c:v>9.5886930000000006E-7</c:v>
                </c:pt>
                <c:pt idx="19944">
                  <c:v>9.5957869999999991E-7</c:v>
                </c:pt>
                <c:pt idx="19945">
                  <c:v>9.6028800000000003E-7</c:v>
                </c:pt>
                <c:pt idx="19946">
                  <c:v>9.609972E-7</c:v>
                </c:pt>
                <c:pt idx="19947">
                  <c:v>9.6170630000000003E-7</c:v>
                </c:pt>
                <c:pt idx="19948">
                  <c:v>9.624152999999999E-7</c:v>
                </c:pt>
                <c:pt idx="19949">
                  <c:v>9.6312420000000005E-7</c:v>
                </c:pt>
                <c:pt idx="19950">
                  <c:v>9.6383300000000005E-7</c:v>
                </c:pt>
                <c:pt idx="19951">
                  <c:v>9.6454159999999996E-7</c:v>
                </c:pt>
                <c:pt idx="19952">
                  <c:v>9.6525020000000008E-7</c:v>
                </c:pt>
                <c:pt idx="19953">
                  <c:v>9.6595870000000005E-7</c:v>
                </c:pt>
                <c:pt idx="19954">
                  <c:v>9.6666699999999993E-7</c:v>
                </c:pt>
                <c:pt idx="19955">
                  <c:v>9.6737520000000008E-7</c:v>
                </c:pt>
                <c:pt idx="19956">
                  <c:v>9.6808319999999993E-7</c:v>
                </c:pt>
                <c:pt idx="19957">
                  <c:v>9.6879110000000005E-7</c:v>
                </c:pt>
                <c:pt idx="19958">
                  <c:v>9.6949880000000009E-7</c:v>
                </c:pt>
                <c:pt idx="19959">
                  <c:v>9.7020630000000003E-7</c:v>
                </c:pt>
                <c:pt idx="19960">
                  <c:v>9.7091360000000009E-7</c:v>
                </c:pt>
                <c:pt idx="19961">
                  <c:v>9.7162070000000007E-7</c:v>
                </c:pt>
                <c:pt idx="19962">
                  <c:v>9.723277000000001E-7</c:v>
                </c:pt>
                <c:pt idx="19963">
                  <c:v>9.730344000000001E-7</c:v>
                </c:pt>
                <c:pt idx="19964">
                  <c:v>9.7374080000000008E-7</c:v>
                </c:pt>
                <c:pt idx="19965">
                  <c:v>9.744470999999999E-7</c:v>
                </c:pt>
                <c:pt idx="19966">
                  <c:v>9.7515309999999991E-7</c:v>
                </c:pt>
                <c:pt idx="19967">
                  <c:v>9.758588000000001E-7</c:v>
                </c:pt>
                <c:pt idx="19968">
                  <c:v>9.7656429999999999E-7</c:v>
                </c:pt>
                <c:pt idx="19969">
                  <c:v>9.7726950000000005E-7</c:v>
                </c:pt>
                <c:pt idx="19970">
                  <c:v>9.7797440000000009E-7</c:v>
                </c:pt>
                <c:pt idx="19971">
                  <c:v>9.7867910000000004E-7</c:v>
                </c:pt>
                <c:pt idx="19972">
                  <c:v>9.7938349999999996E-7</c:v>
                </c:pt>
                <c:pt idx="19973">
                  <c:v>9.8008760000000007E-7</c:v>
                </c:pt>
                <c:pt idx="19974">
                  <c:v>9.8079139999999993E-7</c:v>
                </c:pt>
                <c:pt idx="19975">
                  <c:v>9.8149489999999997E-7</c:v>
                </c:pt>
                <c:pt idx="19976">
                  <c:v>9.8219809999999998E-7</c:v>
                </c:pt>
                <c:pt idx="19977">
                  <c:v>9.8290099999999997E-7</c:v>
                </c:pt>
                <c:pt idx="19978">
                  <c:v>9.8360359999999992E-7</c:v>
                </c:pt>
                <c:pt idx="19979">
                  <c:v>9.8430590000000006E-7</c:v>
                </c:pt>
                <c:pt idx="19980">
                  <c:v>9.8500789999999996E-7</c:v>
                </c:pt>
                <c:pt idx="19981">
                  <c:v>9.857095000000001E-7</c:v>
                </c:pt>
                <c:pt idx="19982">
                  <c:v>9.8641089999999993E-7</c:v>
                </c:pt>
                <c:pt idx="19983">
                  <c:v>9.8711190000000001E-7</c:v>
                </c:pt>
                <c:pt idx="19984">
                  <c:v>9.878127E-7</c:v>
                </c:pt>
                <c:pt idx="19985">
                  <c:v>9.8851310000000002E-7</c:v>
                </c:pt>
                <c:pt idx="19986">
                  <c:v>9.8921320000000002E-7</c:v>
                </c:pt>
                <c:pt idx="19987">
                  <c:v>9.8991299999999998E-7</c:v>
                </c:pt>
                <c:pt idx="19988">
                  <c:v>9.9061239999999997E-7</c:v>
                </c:pt>
                <c:pt idx="19989">
                  <c:v>9.9131160000000009E-7</c:v>
                </c:pt>
                <c:pt idx="19990">
                  <c:v>9.9201040000000002E-7</c:v>
                </c:pt>
                <c:pt idx="19991">
                  <c:v>9.9270889999999993E-7</c:v>
                </c:pt>
                <c:pt idx="19992">
                  <c:v>9.9340710000000001E-7</c:v>
                </c:pt>
                <c:pt idx="19993">
                  <c:v>9.9410500000000007E-7</c:v>
                </c:pt>
                <c:pt idx="19994">
                  <c:v>9.9480249999999995E-7</c:v>
                </c:pt>
                <c:pt idx="19995">
                  <c:v>9.9549970000000001E-7</c:v>
                </c:pt>
                <c:pt idx="19996">
                  <c:v>9.9619660000000004E-7</c:v>
                </c:pt>
                <c:pt idx="19997">
                  <c:v>9.9689320000000004E-7</c:v>
                </c:pt>
                <c:pt idx="19998">
                  <c:v>9.9758950000000001E-7</c:v>
                </c:pt>
                <c:pt idx="19999">
                  <c:v>9.9828549999999996E-7</c:v>
                </c:pt>
                <c:pt idx="20000">
                  <c:v>9.9898109999999993E-7</c:v>
                </c:pt>
                <c:pt idx="20001">
                  <c:v>9.9967640000000009E-7</c:v>
                </c:pt>
                <c:pt idx="20002">
                  <c:v>1.000371E-6</c:v>
                </c:pt>
                <c:pt idx="20003">
                  <c:v>9.5664789999999999E-7</c:v>
                </c:pt>
                <c:pt idx="20004">
                  <c:v>9.5734120000000009E-7</c:v>
                </c:pt>
                <c:pt idx="20005">
                  <c:v>9.5803440000000004E-7</c:v>
                </c:pt>
                <c:pt idx="20006">
                  <c:v>9.5872750000000005E-7</c:v>
                </c:pt>
                <c:pt idx="20007">
                  <c:v>9.5942049999999991E-7</c:v>
                </c:pt>
                <c:pt idx="20008">
                  <c:v>9.601133000000001E-7</c:v>
                </c:pt>
                <c:pt idx="20009">
                  <c:v>9.6080599999999993E-7</c:v>
                </c:pt>
                <c:pt idx="20010">
                  <c:v>9.6149869999999997E-7</c:v>
                </c:pt>
                <c:pt idx="20011">
                  <c:v>9.6219119999999992E-7</c:v>
                </c:pt>
                <c:pt idx="20012">
                  <c:v>9.6288359999999993E-7</c:v>
                </c:pt>
                <c:pt idx="20013">
                  <c:v>9.6357599999999995E-7</c:v>
                </c:pt>
                <c:pt idx="20014">
                  <c:v>9.6426820000000008E-7</c:v>
                </c:pt>
                <c:pt idx="20015">
                  <c:v>9.6496030000000006E-7</c:v>
                </c:pt>
                <c:pt idx="20016">
                  <c:v>9.6565230000000011E-7</c:v>
                </c:pt>
                <c:pt idx="20017">
                  <c:v>9.663442E-7</c:v>
                </c:pt>
                <c:pt idx="20018">
                  <c:v>9.6703590000000001E-7</c:v>
                </c:pt>
                <c:pt idx="20019">
                  <c:v>9.6772750000000009E-7</c:v>
                </c:pt>
                <c:pt idx="20020">
                  <c:v>9.6841890000000007E-7</c:v>
                </c:pt>
                <c:pt idx="20021">
                  <c:v>9.6911019999999991E-7</c:v>
                </c:pt>
                <c:pt idx="20022">
                  <c:v>9.6980119999999992E-7</c:v>
                </c:pt>
                <c:pt idx="20023">
                  <c:v>9.704921E-7</c:v>
                </c:pt>
                <c:pt idx="20024">
                  <c:v>9.7118279999999998E-7</c:v>
                </c:pt>
                <c:pt idx="20025">
                  <c:v>9.7187330000000009E-7</c:v>
                </c:pt>
                <c:pt idx="20026">
                  <c:v>9.725635999999999E-7</c:v>
                </c:pt>
                <c:pt idx="20027">
                  <c:v>9.732536000000001E-7</c:v>
                </c:pt>
                <c:pt idx="20028">
                  <c:v>9.739434E-7</c:v>
                </c:pt>
                <c:pt idx="20029">
                  <c:v>9.7463300000000002E-7</c:v>
                </c:pt>
                <c:pt idx="20030">
                  <c:v>9.7532230000000001E-7</c:v>
                </c:pt>
                <c:pt idx="20031">
                  <c:v>9.7601129999999997E-7</c:v>
                </c:pt>
                <c:pt idx="20032">
                  <c:v>9.7670010000000005E-7</c:v>
                </c:pt>
                <c:pt idx="20033">
                  <c:v>9.773886000000001E-7</c:v>
                </c:pt>
                <c:pt idx="20034">
                  <c:v>9.7807679999999991E-7</c:v>
                </c:pt>
                <c:pt idx="20035">
                  <c:v>9.7876480000000006E-7</c:v>
                </c:pt>
                <c:pt idx="20036">
                  <c:v>9.7945240000000002E-7</c:v>
                </c:pt>
                <c:pt idx="20037">
                  <c:v>9.801397999999999E-7</c:v>
                </c:pt>
                <c:pt idx="20038">
                  <c:v>9.8082689999999995E-7</c:v>
                </c:pt>
                <c:pt idx="20039">
                  <c:v>9.8151369999999998E-7</c:v>
                </c:pt>
                <c:pt idx="20040">
                  <c:v>9.8220010000000004E-7</c:v>
                </c:pt>
                <c:pt idx="20041">
                  <c:v>9.8288630000000001E-7</c:v>
                </c:pt>
                <c:pt idx="20042">
                  <c:v>9.8357219999999995E-7</c:v>
                </c:pt>
                <c:pt idx="20043">
                  <c:v>9.8425769999999992E-7</c:v>
                </c:pt>
                <c:pt idx="20044">
                  <c:v>9.8494300000000001E-7</c:v>
                </c:pt>
                <c:pt idx="20045">
                  <c:v>9.8562789999999992E-7</c:v>
                </c:pt>
                <c:pt idx="20046">
                  <c:v>9.8631259999999995E-7</c:v>
                </c:pt>
                <c:pt idx="20047">
                  <c:v>9.8699690000000001E-7</c:v>
                </c:pt>
                <c:pt idx="20048">
                  <c:v>9.8768090000000005E-7</c:v>
                </c:pt>
                <c:pt idx="20049">
                  <c:v>9.883644999999999E-7</c:v>
                </c:pt>
                <c:pt idx="20050">
                  <c:v>9.8904790000000009E-7</c:v>
                </c:pt>
                <c:pt idx="20051">
                  <c:v>9.897309000000001E-7</c:v>
                </c:pt>
                <c:pt idx="20052">
                  <c:v>9.9041370000000001E-7</c:v>
                </c:pt>
                <c:pt idx="20053">
                  <c:v>9.9109609999999996E-7</c:v>
                </c:pt>
                <c:pt idx="20054">
                  <c:v>9.9177820000000009E-7</c:v>
                </c:pt>
                <c:pt idx="20055">
                  <c:v>9.9245990000000004E-7</c:v>
                </c:pt>
                <c:pt idx="20056">
                  <c:v>9.931413999999999E-7</c:v>
                </c:pt>
                <c:pt idx="20057">
                  <c:v>9.938225E-7</c:v>
                </c:pt>
                <c:pt idx="20058">
                  <c:v>9.9450340000000002E-7</c:v>
                </c:pt>
                <c:pt idx="20059">
                  <c:v>9.9518390000000006E-7</c:v>
                </c:pt>
                <c:pt idx="20060">
                  <c:v>9.9586410000000007E-7</c:v>
                </c:pt>
                <c:pt idx="20061">
                  <c:v>9.9654389999999991E-7</c:v>
                </c:pt>
                <c:pt idx="20062">
                  <c:v>9.9722350000000008E-7</c:v>
                </c:pt>
                <c:pt idx="20063">
                  <c:v>9.9790270000000006E-7</c:v>
                </c:pt>
                <c:pt idx="20064">
                  <c:v>9.9858169999999996E-7</c:v>
                </c:pt>
                <c:pt idx="20065">
                  <c:v>9.992603000000001E-7</c:v>
                </c:pt>
                <c:pt idx="20066">
                  <c:v>9.999386E-7</c:v>
                </c:pt>
                <c:pt idx="20067">
                  <c:v>1.000617E-6</c:v>
                </c:pt>
                <c:pt idx="20068">
                  <c:v>9.5687509999999999E-7</c:v>
                </c:pt>
                <c:pt idx="20069">
                  <c:v>9.5755140000000004E-7</c:v>
                </c:pt>
                <c:pt idx="20070">
                  <c:v>9.5822759999999995E-7</c:v>
                </c:pt>
                <c:pt idx="20071">
                  <c:v>9.5890359999999997E-7</c:v>
                </c:pt>
                <c:pt idx="20072">
                  <c:v>9.595796E-7</c:v>
                </c:pt>
                <c:pt idx="20073">
                  <c:v>9.6025539999999993E-7</c:v>
                </c:pt>
                <c:pt idx="20074">
                  <c:v>9.6093109999999993E-7</c:v>
                </c:pt>
                <c:pt idx="20075">
                  <c:v>9.6160669999999999E-7</c:v>
                </c:pt>
                <c:pt idx="20076">
                  <c:v>9.622822000000001E-7</c:v>
                </c:pt>
                <c:pt idx="20077">
                  <c:v>9.6295770000000001E-7</c:v>
                </c:pt>
                <c:pt idx="20078">
                  <c:v>9.6363300000000004E-7</c:v>
                </c:pt>
                <c:pt idx="20079">
                  <c:v>9.6430819999999991E-7</c:v>
                </c:pt>
                <c:pt idx="20080">
                  <c:v>9.6498330000000006E-7</c:v>
                </c:pt>
                <c:pt idx="20081">
                  <c:v>9.6565830000000006E-7</c:v>
                </c:pt>
                <c:pt idx="20082">
                  <c:v>9.6633309999999997E-7</c:v>
                </c:pt>
                <c:pt idx="20083">
                  <c:v>9.6700790000000009E-7</c:v>
                </c:pt>
                <c:pt idx="20084">
                  <c:v>9.6768239999999996E-7</c:v>
                </c:pt>
                <c:pt idx="20085">
                  <c:v>9.683567999999999E-7</c:v>
                </c:pt>
                <c:pt idx="20086">
                  <c:v>9.690310999999999E-7</c:v>
                </c:pt>
                <c:pt idx="20087">
                  <c:v>9.6970510000000008E-7</c:v>
                </c:pt>
                <c:pt idx="20088">
                  <c:v>9.703789999999999E-7</c:v>
                </c:pt>
                <c:pt idx="20089">
                  <c:v>9.7105270000000006E-7</c:v>
                </c:pt>
                <c:pt idx="20090">
                  <c:v>9.7172619999999991E-7</c:v>
                </c:pt>
                <c:pt idx="20091">
                  <c:v>9.7239950000000009E-7</c:v>
                </c:pt>
                <c:pt idx="20092">
                  <c:v>9.7307250000000003E-7</c:v>
                </c:pt>
                <c:pt idx="20093">
                  <c:v>9.737453000000001E-7</c:v>
                </c:pt>
                <c:pt idx="20094">
                  <c:v>9.7441790000000007E-7</c:v>
                </c:pt>
                <c:pt idx="20095">
                  <c:v>9.7509020000000002E-7</c:v>
                </c:pt>
                <c:pt idx="20096">
                  <c:v>9.7576219999999993E-7</c:v>
                </c:pt>
                <c:pt idx="20097">
                  <c:v>9.7643399999999997E-7</c:v>
                </c:pt>
                <c:pt idx="20098">
                  <c:v>9.7710559999999991E-7</c:v>
                </c:pt>
                <c:pt idx="20099">
                  <c:v>9.777768000000001E-7</c:v>
                </c:pt>
                <c:pt idx="20100">
                  <c:v>9.7844779999999999E-7</c:v>
                </c:pt>
                <c:pt idx="20101">
                  <c:v>9.7911850000000006E-7</c:v>
                </c:pt>
                <c:pt idx="20102">
                  <c:v>9.797889000000001E-7</c:v>
                </c:pt>
                <c:pt idx="20103">
                  <c:v>9.804589999999999E-7</c:v>
                </c:pt>
                <c:pt idx="20104">
                  <c:v>9.8112880000000009E-7</c:v>
                </c:pt>
                <c:pt idx="20105">
                  <c:v>9.8179830000000004E-7</c:v>
                </c:pt>
                <c:pt idx="20106">
                  <c:v>9.8246749999999997E-7</c:v>
                </c:pt>
                <c:pt idx="20107">
                  <c:v>9.8313650000000001E-7</c:v>
                </c:pt>
                <c:pt idx="20108">
                  <c:v>9.8380510000000009E-7</c:v>
                </c:pt>
                <c:pt idx="20109">
                  <c:v>9.8447339999999992E-7</c:v>
                </c:pt>
                <c:pt idx="20110">
                  <c:v>9.8514139999999994E-7</c:v>
                </c:pt>
                <c:pt idx="20111">
                  <c:v>9.8580899999999998E-7</c:v>
                </c:pt>
                <c:pt idx="20112">
                  <c:v>9.8647639999999994E-7</c:v>
                </c:pt>
                <c:pt idx="20113">
                  <c:v>9.8714339999999993E-7</c:v>
                </c:pt>
                <c:pt idx="20114">
                  <c:v>9.8781020000000004E-7</c:v>
                </c:pt>
                <c:pt idx="20115">
                  <c:v>9.8847659999999997E-7</c:v>
                </c:pt>
                <c:pt idx="20116">
                  <c:v>9.8914270000000008E-7</c:v>
                </c:pt>
                <c:pt idx="20117">
                  <c:v>9.8980849999999995E-7</c:v>
                </c:pt>
                <c:pt idx="20118">
                  <c:v>9.9047400000000001E-7</c:v>
                </c:pt>
                <c:pt idx="20119">
                  <c:v>9.9113920000000003E-7</c:v>
                </c:pt>
                <c:pt idx="20120">
                  <c:v>9.9180400000000008E-7</c:v>
                </c:pt>
                <c:pt idx="20121">
                  <c:v>9.924684999999999E-7</c:v>
                </c:pt>
                <c:pt idx="20122">
                  <c:v>9.9313280000000005E-7</c:v>
                </c:pt>
                <c:pt idx="20123">
                  <c:v>9.9379670000000001E-7</c:v>
                </c:pt>
                <c:pt idx="20124">
                  <c:v>9.9446020000000001E-7</c:v>
                </c:pt>
                <c:pt idx="20125">
                  <c:v>9.9512349999999992E-7</c:v>
                </c:pt>
                <c:pt idx="20126">
                  <c:v>9.9578640000000007E-7</c:v>
                </c:pt>
                <c:pt idx="20127">
                  <c:v>9.9644909999999992E-7</c:v>
                </c:pt>
                <c:pt idx="20128">
                  <c:v>9.9711140000000001E-7</c:v>
                </c:pt>
                <c:pt idx="20129">
                  <c:v>9.9777340000000007E-7</c:v>
                </c:pt>
                <c:pt idx="20130">
                  <c:v>9.984351000000001E-7</c:v>
                </c:pt>
                <c:pt idx="20131">
                  <c:v>9.990964999999999E-7</c:v>
                </c:pt>
                <c:pt idx="20132">
                  <c:v>9.9975749999999993E-7</c:v>
                </c:pt>
                <c:pt idx="20133">
                  <c:v>1.0004180000000001E-6</c:v>
                </c:pt>
                <c:pt idx="20134">
                  <c:v>9.5675319999999995E-7</c:v>
                </c:pt>
                <c:pt idx="20135">
                  <c:v>9.5741230000000008E-7</c:v>
                </c:pt>
                <c:pt idx="20136">
                  <c:v>9.5807130000000006E-7</c:v>
                </c:pt>
                <c:pt idx="20137">
                  <c:v>9.5873009999999995E-7</c:v>
                </c:pt>
                <c:pt idx="20138">
                  <c:v>9.593887999999999E-7</c:v>
                </c:pt>
                <c:pt idx="20139">
                  <c:v>9.6004739999999991E-7</c:v>
                </c:pt>
                <c:pt idx="20140">
                  <c:v>9.6070589999999998E-7</c:v>
                </c:pt>
                <c:pt idx="20141">
                  <c:v>9.613642999999999E-7</c:v>
                </c:pt>
                <c:pt idx="20142">
                  <c:v>9.620226000000001E-7</c:v>
                </c:pt>
                <c:pt idx="20143">
                  <c:v>9.6268079999999993E-7</c:v>
                </c:pt>
                <c:pt idx="20144">
                  <c:v>9.6333890000000003E-7</c:v>
                </c:pt>
                <c:pt idx="20145">
                  <c:v>9.6399689999999998E-7</c:v>
                </c:pt>
                <c:pt idx="20146">
                  <c:v>9.6465479999999999E-7</c:v>
                </c:pt>
                <c:pt idx="20147">
                  <c:v>9.6531260000000007E-7</c:v>
                </c:pt>
                <c:pt idx="20148">
                  <c:v>9.6597020000000005E-7</c:v>
                </c:pt>
                <c:pt idx="20149">
                  <c:v>9.6662780000000003E-7</c:v>
                </c:pt>
                <c:pt idx="20150">
                  <c:v>9.6728509999999999E-7</c:v>
                </c:pt>
                <c:pt idx="20151">
                  <c:v>9.6794239999999994E-7</c:v>
                </c:pt>
                <c:pt idx="20152">
                  <c:v>9.6859940000000008E-7</c:v>
                </c:pt>
                <c:pt idx="20153">
                  <c:v>9.6925630000000006E-7</c:v>
                </c:pt>
                <c:pt idx="20154">
                  <c:v>9.6991299999999996E-7</c:v>
                </c:pt>
                <c:pt idx="20155">
                  <c:v>9.7056949999999997E-7</c:v>
                </c:pt>
                <c:pt idx="20156">
                  <c:v>9.712257999999999E-7</c:v>
                </c:pt>
                <c:pt idx="20157">
                  <c:v>9.7188189999999995E-7</c:v>
                </c:pt>
                <c:pt idx="20158">
                  <c:v>9.7253769999999997E-7</c:v>
                </c:pt>
                <c:pt idx="20159">
                  <c:v>9.731932999999999E-7</c:v>
                </c:pt>
                <c:pt idx="20160">
                  <c:v>9.7384869999999994E-7</c:v>
                </c:pt>
                <c:pt idx="20161">
                  <c:v>9.745038999999999E-7</c:v>
                </c:pt>
                <c:pt idx="20162">
                  <c:v>9.7515880000000005E-7</c:v>
                </c:pt>
                <c:pt idx="20163">
                  <c:v>9.7581339999999995E-7</c:v>
                </c:pt>
                <c:pt idx="20164">
                  <c:v>9.7646770000000003E-7</c:v>
                </c:pt>
                <c:pt idx="20165">
                  <c:v>9.7712180000000002E-7</c:v>
                </c:pt>
                <c:pt idx="20166">
                  <c:v>9.7777569999999992E-7</c:v>
                </c:pt>
                <c:pt idx="20167">
                  <c:v>9.7842920000000007E-7</c:v>
                </c:pt>
                <c:pt idx="20168">
                  <c:v>9.7908239999999997E-7</c:v>
                </c:pt>
                <c:pt idx="20169">
                  <c:v>9.797354E-7</c:v>
                </c:pt>
                <c:pt idx="20170">
                  <c:v>9.8038800000000006E-7</c:v>
                </c:pt>
                <c:pt idx="20171">
                  <c:v>9.8104040000000002E-7</c:v>
                </c:pt>
                <c:pt idx="20172">
                  <c:v>9.8169249999999996E-7</c:v>
                </c:pt>
                <c:pt idx="20173">
                  <c:v>9.8234419999999993E-7</c:v>
                </c:pt>
                <c:pt idx="20174">
                  <c:v>9.8299570000000002E-7</c:v>
                </c:pt>
                <c:pt idx="20175">
                  <c:v>9.8364679999999993E-7</c:v>
                </c:pt>
                <c:pt idx="20176">
                  <c:v>9.8429769999999996E-7</c:v>
                </c:pt>
                <c:pt idx="20177">
                  <c:v>9.8494820000000002E-7</c:v>
                </c:pt>
                <c:pt idx="20178">
                  <c:v>9.8559840000000006E-7</c:v>
                </c:pt>
                <c:pt idx="20179">
                  <c:v>9.862484E-7</c:v>
                </c:pt>
                <c:pt idx="20180">
                  <c:v>9.8689799999999997E-7</c:v>
                </c:pt>
                <c:pt idx="20181">
                  <c:v>9.8754729999999992E-7</c:v>
                </c:pt>
                <c:pt idx="20182">
                  <c:v>9.881961999999999E-7</c:v>
                </c:pt>
                <c:pt idx="20183">
                  <c:v>9.8884489999999999E-7</c:v>
                </c:pt>
                <c:pt idx="20184">
                  <c:v>9.8949330000000006E-7</c:v>
                </c:pt>
                <c:pt idx="20185">
                  <c:v>9.9014129999999995E-7</c:v>
                </c:pt>
                <c:pt idx="20186">
                  <c:v>9.9078900000000002E-7</c:v>
                </c:pt>
                <c:pt idx="20187">
                  <c:v>9.9143640000000006E-7</c:v>
                </c:pt>
                <c:pt idx="20188">
                  <c:v>9.9208350000000007E-7</c:v>
                </c:pt>
                <c:pt idx="20189">
                  <c:v>9.9273030000000005E-7</c:v>
                </c:pt>
                <c:pt idx="20190">
                  <c:v>9.933768E-7</c:v>
                </c:pt>
                <c:pt idx="20191">
                  <c:v>9.9402289999999999E-7</c:v>
                </c:pt>
                <c:pt idx="20192">
                  <c:v>9.9466880000000009E-7</c:v>
                </c:pt>
                <c:pt idx="20193">
                  <c:v>9.9531430000000002E-7</c:v>
                </c:pt>
                <c:pt idx="20194">
                  <c:v>9.9595949999999991E-7</c:v>
                </c:pt>
                <c:pt idx="20195">
                  <c:v>9.9660449999999993E-7</c:v>
                </c:pt>
                <c:pt idx="20196">
                  <c:v>9.9724909999999998E-7</c:v>
                </c:pt>
                <c:pt idx="20197">
                  <c:v>9.978934E-7</c:v>
                </c:pt>
                <c:pt idx="20198">
                  <c:v>9.9853730000000005E-7</c:v>
                </c:pt>
                <c:pt idx="20199">
                  <c:v>9.9918100000000001E-7</c:v>
                </c:pt>
                <c:pt idx="20200">
                  <c:v>9.9982439999999994E-7</c:v>
                </c:pt>
                <c:pt idx="20201">
                  <c:v>1.0004669999999999E-6</c:v>
                </c:pt>
                <c:pt idx="20202">
                  <c:v>9.5688249999999994E-7</c:v>
                </c:pt>
                <c:pt idx="20203">
                  <c:v>9.5752390000000003E-7</c:v>
                </c:pt>
                <c:pt idx="20204">
                  <c:v>9.581652999999999E-7</c:v>
                </c:pt>
                <c:pt idx="20205">
                  <c:v>9.5880639999999996E-7</c:v>
                </c:pt>
                <c:pt idx="20206">
                  <c:v>9.5944750000000002E-7</c:v>
                </c:pt>
                <c:pt idx="20207">
                  <c:v>9.6008839999999998E-7</c:v>
                </c:pt>
                <c:pt idx="20208">
                  <c:v>9.6072929999999995E-7</c:v>
                </c:pt>
                <c:pt idx="20209">
                  <c:v>9.6137000000000004E-7</c:v>
                </c:pt>
                <c:pt idx="20210">
                  <c:v>9.6201069999999992E-7</c:v>
                </c:pt>
                <c:pt idx="20211">
                  <c:v>9.6265119999999991E-7</c:v>
                </c:pt>
                <c:pt idx="20212">
                  <c:v>9.6329169999999991E-7</c:v>
                </c:pt>
                <c:pt idx="20213">
                  <c:v>9.6393209999999997E-7</c:v>
                </c:pt>
                <c:pt idx="20214">
                  <c:v>9.6457229999999994E-7</c:v>
                </c:pt>
                <c:pt idx="20215">
                  <c:v>9.6521249999999991E-7</c:v>
                </c:pt>
                <c:pt idx="20216">
                  <c:v>9.658525E-7</c:v>
                </c:pt>
                <c:pt idx="20217">
                  <c:v>9.6649239999999994E-7</c:v>
                </c:pt>
                <c:pt idx="20218">
                  <c:v>9.671321E-7</c:v>
                </c:pt>
                <c:pt idx="20219">
                  <c:v>9.6777169999999991E-7</c:v>
                </c:pt>
                <c:pt idx="20220">
                  <c:v>9.6841120000000009E-7</c:v>
                </c:pt>
                <c:pt idx="20221">
                  <c:v>9.6905040000000003E-7</c:v>
                </c:pt>
                <c:pt idx="20222">
                  <c:v>9.6968950000000004E-7</c:v>
                </c:pt>
                <c:pt idx="20223">
                  <c:v>9.7032839999999995E-7</c:v>
                </c:pt>
                <c:pt idx="20224">
                  <c:v>9.7096709999999998E-7</c:v>
                </c:pt>
                <c:pt idx="20225">
                  <c:v>9.7160559999999992E-7</c:v>
                </c:pt>
                <c:pt idx="20226">
                  <c:v>9.7224380000000005E-7</c:v>
                </c:pt>
                <c:pt idx="20227">
                  <c:v>9.7288190000000002E-7</c:v>
                </c:pt>
                <c:pt idx="20228">
                  <c:v>9.7351969999999997E-7</c:v>
                </c:pt>
                <c:pt idx="20229">
                  <c:v>9.741572000000001E-7</c:v>
                </c:pt>
                <c:pt idx="20230">
                  <c:v>9.7479449999999992E-7</c:v>
                </c:pt>
                <c:pt idx="20231">
                  <c:v>9.7543149999999993E-7</c:v>
                </c:pt>
                <c:pt idx="20232">
                  <c:v>9.7606830000000006E-7</c:v>
                </c:pt>
                <c:pt idx="20233">
                  <c:v>9.7670479999999995E-7</c:v>
                </c:pt>
                <c:pt idx="20234">
                  <c:v>9.7734109999999996E-7</c:v>
                </c:pt>
                <c:pt idx="20235">
                  <c:v>9.77977E-7</c:v>
                </c:pt>
                <c:pt idx="20236">
                  <c:v>9.7861269999999995E-7</c:v>
                </c:pt>
                <c:pt idx="20237">
                  <c:v>9.7924810000000008E-7</c:v>
                </c:pt>
                <c:pt idx="20238">
                  <c:v>9.7988329999999991E-7</c:v>
                </c:pt>
                <c:pt idx="20239">
                  <c:v>9.8051809999999998E-7</c:v>
                </c:pt>
                <c:pt idx="20240">
                  <c:v>9.8115260000000003E-7</c:v>
                </c:pt>
                <c:pt idx="20241">
                  <c:v>9.8178680000000004E-7</c:v>
                </c:pt>
                <c:pt idx="20242">
                  <c:v>9.8242079999999997E-7</c:v>
                </c:pt>
                <c:pt idx="20243">
                  <c:v>9.8305439999999993E-7</c:v>
                </c:pt>
                <c:pt idx="20244">
                  <c:v>9.8368770000000006E-7</c:v>
                </c:pt>
                <c:pt idx="20245">
                  <c:v>9.8432069999999996E-7</c:v>
                </c:pt>
                <c:pt idx="20246">
                  <c:v>9.8495340000000004E-7</c:v>
                </c:pt>
                <c:pt idx="20247">
                  <c:v>9.8558580000000009E-7</c:v>
                </c:pt>
                <c:pt idx="20248">
                  <c:v>9.862178999999999E-7</c:v>
                </c:pt>
                <c:pt idx="20249">
                  <c:v>9.8684959999999995E-7</c:v>
                </c:pt>
                <c:pt idx="20250">
                  <c:v>9.8748109999999991E-7</c:v>
                </c:pt>
                <c:pt idx="20251">
                  <c:v>9.8811219999999991E-7</c:v>
                </c:pt>
                <c:pt idx="20252">
                  <c:v>9.8874310000000002E-7</c:v>
                </c:pt>
                <c:pt idx="20253">
                  <c:v>9.8937359999999995E-7</c:v>
                </c:pt>
                <c:pt idx="20254">
                  <c:v>9.9000380000000007E-7</c:v>
                </c:pt>
                <c:pt idx="20255">
                  <c:v>9.9063369999999995E-7</c:v>
                </c:pt>
                <c:pt idx="20256">
                  <c:v>9.912633E-7</c:v>
                </c:pt>
                <c:pt idx="20257">
                  <c:v>9.9189260000000003E-7</c:v>
                </c:pt>
                <c:pt idx="20258">
                  <c:v>9.9252160000000003E-7</c:v>
                </c:pt>
                <c:pt idx="20259">
                  <c:v>9.9315020000000006E-7</c:v>
                </c:pt>
                <c:pt idx="20260">
                  <c:v>9.9377850000000006E-7</c:v>
                </c:pt>
                <c:pt idx="20261">
                  <c:v>9.9440659999999997E-7</c:v>
                </c:pt>
                <c:pt idx="20262">
                  <c:v>9.9503429999999991E-7</c:v>
                </c:pt>
                <c:pt idx="20263">
                  <c:v>9.9566170000000004E-7</c:v>
                </c:pt>
                <c:pt idx="20264">
                  <c:v>9.9628879999999992E-7</c:v>
                </c:pt>
                <c:pt idx="20265">
                  <c:v>9.9691559999999998E-7</c:v>
                </c:pt>
                <c:pt idx="20266">
                  <c:v>9.9754210000000002E-7</c:v>
                </c:pt>
                <c:pt idx="20267">
                  <c:v>9.9816830000000002E-7</c:v>
                </c:pt>
                <c:pt idx="20268">
                  <c:v>9.987942E-7</c:v>
                </c:pt>
                <c:pt idx="20269">
                  <c:v>9.9941979999999995E-7</c:v>
                </c:pt>
                <c:pt idx="20270">
                  <c:v>1.0000449999999999E-6</c:v>
                </c:pt>
                <c:pt idx="20271">
                  <c:v>9.5655449999999999E-7</c:v>
                </c:pt>
                <c:pt idx="20272">
                  <c:v>9.5717810000000009E-7</c:v>
                </c:pt>
                <c:pt idx="20273">
                  <c:v>9.5780160000000005E-7</c:v>
                </c:pt>
                <c:pt idx="20274">
                  <c:v>9.5842500000000006E-7</c:v>
                </c:pt>
                <c:pt idx="20275">
                  <c:v>9.5904829999999992E-7</c:v>
                </c:pt>
                <c:pt idx="20276">
                  <c:v>9.5967139999999991E-7</c:v>
                </c:pt>
                <c:pt idx="20277">
                  <c:v>9.602945000000001E-7</c:v>
                </c:pt>
                <c:pt idx="20278">
                  <c:v>9.609174E-7</c:v>
                </c:pt>
                <c:pt idx="20279">
                  <c:v>9.615403000000001E-7</c:v>
                </c:pt>
                <c:pt idx="20280">
                  <c:v>9.6216310000000006E-7</c:v>
                </c:pt>
                <c:pt idx="20281">
                  <c:v>9.6278569999999992E-7</c:v>
                </c:pt>
                <c:pt idx="20282">
                  <c:v>9.634083E-7</c:v>
                </c:pt>
                <c:pt idx="20283">
                  <c:v>9.6403069999999998E-7</c:v>
                </c:pt>
                <c:pt idx="20284">
                  <c:v>9.6465309999999997E-7</c:v>
                </c:pt>
                <c:pt idx="20285">
                  <c:v>9.6527530000000008E-7</c:v>
                </c:pt>
                <c:pt idx="20286">
                  <c:v>9.6589740000000003E-7</c:v>
                </c:pt>
                <c:pt idx="20287">
                  <c:v>9.665192999999999E-7</c:v>
                </c:pt>
                <c:pt idx="20288">
                  <c:v>9.6714110000000004E-7</c:v>
                </c:pt>
                <c:pt idx="20289">
                  <c:v>9.6776280000000002E-7</c:v>
                </c:pt>
                <c:pt idx="20290">
                  <c:v>9.6838419999999998E-7</c:v>
                </c:pt>
                <c:pt idx="20291">
                  <c:v>9.690055E-7</c:v>
                </c:pt>
                <c:pt idx="20292">
                  <c:v>9.6962659999999993E-7</c:v>
                </c:pt>
                <c:pt idx="20293">
                  <c:v>9.7024759999999992E-7</c:v>
                </c:pt>
                <c:pt idx="20294">
                  <c:v>9.7086819999999994E-7</c:v>
                </c:pt>
                <c:pt idx="20295">
                  <c:v>9.7148870000000002E-7</c:v>
                </c:pt>
                <c:pt idx="20296">
                  <c:v>9.7210900000000001E-7</c:v>
                </c:pt>
                <c:pt idx="20297">
                  <c:v>9.7272899999999997E-7</c:v>
                </c:pt>
                <c:pt idx="20298">
                  <c:v>9.7334869999999991E-7</c:v>
                </c:pt>
                <c:pt idx="20299">
                  <c:v>9.739682999999999E-7</c:v>
                </c:pt>
                <c:pt idx="20300">
                  <c:v>9.7458749999999992E-7</c:v>
                </c:pt>
                <c:pt idx="20301">
                  <c:v>9.7520650000000007E-7</c:v>
                </c:pt>
                <c:pt idx="20302">
                  <c:v>9.7582529999999991E-7</c:v>
                </c:pt>
                <c:pt idx="20303">
                  <c:v>9.764437E-7</c:v>
                </c:pt>
                <c:pt idx="20304">
                  <c:v>9.770619E-7</c:v>
                </c:pt>
                <c:pt idx="20305">
                  <c:v>9.7767989999999991E-7</c:v>
                </c:pt>
                <c:pt idx="20306">
                  <c:v>9.7829750000000006E-7</c:v>
                </c:pt>
                <c:pt idx="20307">
                  <c:v>9.7891479999999996E-7</c:v>
                </c:pt>
                <c:pt idx="20308">
                  <c:v>9.7953189999999999E-7</c:v>
                </c:pt>
                <c:pt idx="20309">
                  <c:v>9.8014869999999999E-7</c:v>
                </c:pt>
                <c:pt idx="20310">
                  <c:v>9.8076510000000003E-7</c:v>
                </c:pt>
                <c:pt idx="20311">
                  <c:v>9.8138129999999997E-7</c:v>
                </c:pt>
                <c:pt idx="20312">
                  <c:v>9.8199709999999994E-7</c:v>
                </c:pt>
                <c:pt idx="20313">
                  <c:v>9.8261270000000004E-7</c:v>
                </c:pt>
                <c:pt idx="20314">
                  <c:v>9.8322789999999995E-7</c:v>
                </c:pt>
                <c:pt idx="20315">
                  <c:v>9.8384289999999999E-7</c:v>
                </c:pt>
                <c:pt idx="20316">
                  <c:v>9.8445750000000005E-7</c:v>
                </c:pt>
                <c:pt idx="20317">
                  <c:v>9.8507180000000009E-7</c:v>
                </c:pt>
                <c:pt idx="20318">
                  <c:v>9.8568590000000004E-7</c:v>
                </c:pt>
                <c:pt idx="20319">
                  <c:v>9.8629960000000002E-7</c:v>
                </c:pt>
                <c:pt idx="20320">
                  <c:v>9.8691299999999996E-7</c:v>
                </c:pt>
                <c:pt idx="20321">
                  <c:v>9.875261000000001E-7</c:v>
                </c:pt>
                <c:pt idx="20322">
                  <c:v>9.8813889999999999E-7</c:v>
                </c:pt>
                <c:pt idx="20323">
                  <c:v>9.8875140000000006E-7</c:v>
                </c:pt>
                <c:pt idx="20324">
                  <c:v>9.893636000000001E-7</c:v>
                </c:pt>
                <c:pt idx="20325">
                  <c:v>9.899754999999999E-7</c:v>
                </c:pt>
                <c:pt idx="20326">
                  <c:v>9.9058699999999995E-7</c:v>
                </c:pt>
                <c:pt idx="20327">
                  <c:v>9.911982999999999E-7</c:v>
                </c:pt>
                <c:pt idx="20328">
                  <c:v>9.9180930000000004E-7</c:v>
                </c:pt>
                <c:pt idx="20329">
                  <c:v>9.924199E-7</c:v>
                </c:pt>
                <c:pt idx="20330">
                  <c:v>9.9303030000000007E-7</c:v>
                </c:pt>
                <c:pt idx="20331">
                  <c:v>9.9364029999999997E-7</c:v>
                </c:pt>
                <c:pt idx="20332">
                  <c:v>9.9425009999999999E-7</c:v>
                </c:pt>
                <c:pt idx="20333">
                  <c:v>9.9485950000000004E-7</c:v>
                </c:pt>
                <c:pt idx="20334">
                  <c:v>9.9546860000000006E-7</c:v>
                </c:pt>
                <c:pt idx="20335">
                  <c:v>9.9607740000000005E-7</c:v>
                </c:pt>
                <c:pt idx="20336">
                  <c:v>9.9668599999999996E-7</c:v>
                </c:pt>
                <c:pt idx="20337">
                  <c:v>9.972942000000001E-7</c:v>
                </c:pt>
                <c:pt idx="20338">
                  <c:v>9.979021E-7</c:v>
                </c:pt>
                <c:pt idx="20339">
                  <c:v>9.9850970000000009E-7</c:v>
                </c:pt>
                <c:pt idx="20340">
                  <c:v>9.9911699999999993E-7</c:v>
                </c:pt>
                <c:pt idx="20341">
                  <c:v>9.9972399999999996E-7</c:v>
                </c:pt>
                <c:pt idx="20342">
                  <c:v>1.000331E-6</c:v>
                </c:pt>
                <c:pt idx="20343">
                  <c:v>9.5697670000000008E-7</c:v>
                </c:pt>
                <c:pt idx="20344">
                  <c:v>9.5758189999999993E-7</c:v>
                </c:pt>
                <c:pt idx="20345">
                  <c:v>9.5818700000000006E-7</c:v>
                </c:pt>
                <c:pt idx="20346">
                  <c:v>9.5879190000000009E-7</c:v>
                </c:pt>
                <c:pt idx="20347">
                  <c:v>9.5939669999999997E-7</c:v>
                </c:pt>
                <c:pt idx="20348">
                  <c:v>9.6000139999999991E-7</c:v>
                </c:pt>
                <c:pt idx="20349">
                  <c:v>9.6060599999999991E-7</c:v>
                </c:pt>
                <c:pt idx="20350">
                  <c:v>9.6121049999999998E-7</c:v>
                </c:pt>
                <c:pt idx="20351">
                  <c:v>9.6181500000000004E-7</c:v>
                </c:pt>
                <c:pt idx="20352">
                  <c:v>9.6241930000000001E-7</c:v>
                </c:pt>
                <c:pt idx="20353">
                  <c:v>9.6302350000000005E-7</c:v>
                </c:pt>
                <c:pt idx="20354">
                  <c:v>9.6362759999999993E-7</c:v>
                </c:pt>
                <c:pt idx="20355">
                  <c:v>9.6423170000000002E-7</c:v>
                </c:pt>
                <c:pt idx="20356">
                  <c:v>9.6483560000000003E-7</c:v>
                </c:pt>
                <c:pt idx="20357">
                  <c:v>9.6543940000000009E-7</c:v>
                </c:pt>
                <c:pt idx="20358">
                  <c:v>9.6604300000000007E-7</c:v>
                </c:pt>
                <c:pt idx="20359">
                  <c:v>9.6664660000000004E-7</c:v>
                </c:pt>
                <c:pt idx="20360">
                  <c:v>9.6724989999999999E-7</c:v>
                </c:pt>
                <c:pt idx="20361">
                  <c:v>9.6785319999999994E-7</c:v>
                </c:pt>
                <c:pt idx="20362">
                  <c:v>9.6845620000000006E-7</c:v>
                </c:pt>
                <c:pt idx="20363">
                  <c:v>9.6905910000000004E-7</c:v>
                </c:pt>
                <c:pt idx="20364">
                  <c:v>9.6966179999999993E-7</c:v>
                </c:pt>
                <c:pt idx="20365">
                  <c:v>9.7026429999999994E-7</c:v>
                </c:pt>
                <c:pt idx="20366">
                  <c:v>9.7086660000000007E-7</c:v>
                </c:pt>
                <c:pt idx="20367">
                  <c:v>9.714687000000001E-7</c:v>
                </c:pt>
                <c:pt idx="20368">
                  <c:v>9.7207060000000005E-7</c:v>
                </c:pt>
                <c:pt idx="20369">
                  <c:v>9.7267219999999997E-7</c:v>
                </c:pt>
                <c:pt idx="20370">
                  <c:v>9.7327360000000002E-7</c:v>
                </c:pt>
                <c:pt idx="20371">
                  <c:v>9.7387470000000003E-7</c:v>
                </c:pt>
                <c:pt idx="20372">
                  <c:v>9.7447559999999995E-7</c:v>
                </c:pt>
                <c:pt idx="20373">
                  <c:v>9.7507629999999999E-7</c:v>
                </c:pt>
                <c:pt idx="20374">
                  <c:v>9.7567670000000001E-7</c:v>
                </c:pt>
                <c:pt idx="20375">
                  <c:v>9.7627679999999999E-7</c:v>
                </c:pt>
                <c:pt idx="20376">
                  <c:v>9.7687659999999995E-7</c:v>
                </c:pt>
                <c:pt idx="20377">
                  <c:v>9.7747620000000002E-7</c:v>
                </c:pt>
                <c:pt idx="20378">
                  <c:v>9.7807550000000007E-7</c:v>
                </c:pt>
                <c:pt idx="20379">
                  <c:v>9.7867450000000009E-7</c:v>
                </c:pt>
                <c:pt idx="20380">
                  <c:v>9.7927320000000007E-7</c:v>
                </c:pt>
                <c:pt idx="20381">
                  <c:v>9.7987160000000003E-7</c:v>
                </c:pt>
                <c:pt idx="20382">
                  <c:v>9.8046969999999996E-7</c:v>
                </c:pt>
                <c:pt idx="20383">
                  <c:v>9.8106760000000001E-7</c:v>
                </c:pt>
                <c:pt idx="20384">
                  <c:v>9.8166510000000009E-7</c:v>
                </c:pt>
                <c:pt idx="20385">
                  <c:v>9.8226229999999993E-7</c:v>
                </c:pt>
                <c:pt idx="20386">
                  <c:v>9.828592999999999E-7</c:v>
                </c:pt>
                <c:pt idx="20387">
                  <c:v>9.834559000000001E-7</c:v>
                </c:pt>
                <c:pt idx="20388">
                  <c:v>9.8405230000000001E-7</c:v>
                </c:pt>
                <c:pt idx="20389">
                  <c:v>9.8464829999999994E-7</c:v>
                </c:pt>
                <c:pt idx="20390">
                  <c:v>9.8524400000000006E-7</c:v>
                </c:pt>
                <c:pt idx="20391">
                  <c:v>9.8583950000000008E-7</c:v>
                </c:pt>
                <c:pt idx="20392">
                  <c:v>9.8643459999999993E-7</c:v>
                </c:pt>
                <c:pt idx="20393">
                  <c:v>9.8702939999999996E-7</c:v>
                </c:pt>
                <c:pt idx="20394">
                  <c:v>9.876239999999999E-7</c:v>
                </c:pt>
                <c:pt idx="20395">
                  <c:v>9.8821820000000008E-7</c:v>
                </c:pt>
                <c:pt idx="20396">
                  <c:v>9.8881210000000002E-7</c:v>
                </c:pt>
                <c:pt idx="20397">
                  <c:v>9.8940569999999993E-7</c:v>
                </c:pt>
                <c:pt idx="20398">
                  <c:v>9.8999900000000002E-7</c:v>
                </c:pt>
                <c:pt idx="20399">
                  <c:v>9.9059200000000009E-7</c:v>
                </c:pt>
                <c:pt idx="20400">
                  <c:v>9.9118469999999991E-7</c:v>
                </c:pt>
                <c:pt idx="20401">
                  <c:v>9.9177709999999991E-7</c:v>
                </c:pt>
                <c:pt idx="20402">
                  <c:v>9.9236909999999995E-7</c:v>
                </c:pt>
                <c:pt idx="20403">
                  <c:v>9.929608999999999E-7</c:v>
                </c:pt>
                <c:pt idx="20404">
                  <c:v>9.9355240000000002E-7</c:v>
                </c:pt>
                <c:pt idx="20405">
                  <c:v>9.9414349999999997E-7</c:v>
                </c:pt>
                <c:pt idx="20406">
                  <c:v>9.9473440000000004E-7</c:v>
                </c:pt>
                <c:pt idx="20407">
                  <c:v>9.9532500000000008E-7</c:v>
                </c:pt>
                <c:pt idx="20408">
                  <c:v>9.9591519999999994E-7</c:v>
                </c:pt>
                <c:pt idx="20409">
                  <c:v>9.9650519999999992E-7</c:v>
                </c:pt>
                <c:pt idx="20410">
                  <c:v>9.9709479999999993E-7</c:v>
                </c:pt>
                <c:pt idx="20411">
                  <c:v>9.9768420000000007E-7</c:v>
                </c:pt>
                <c:pt idx="20412">
                  <c:v>9.9827329999999996E-7</c:v>
                </c:pt>
                <c:pt idx="20413">
                  <c:v>9.9886200000000009E-7</c:v>
                </c:pt>
                <c:pt idx="20414">
                  <c:v>9.9945049999999993E-7</c:v>
                </c:pt>
                <c:pt idx="20415">
                  <c:v>1.000039E-6</c:v>
                </c:pt>
                <c:pt idx="20416">
                  <c:v>9.5677220000000005E-7</c:v>
                </c:pt>
                <c:pt idx="20417">
                  <c:v>9.5735889999999992E-7</c:v>
                </c:pt>
                <c:pt idx="20418">
                  <c:v>9.5794539999999991E-7</c:v>
                </c:pt>
                <c:pt idx="20419">
                  <c:v>9.5853170000000002E-7</c:v>
                </c:pt>
                <c:pt idx="20420">
                  <c:v>9.5911799999999992E-7</c:v>
                </c:pt>
                <c:pt idx="20421">
                  <c:v>9.5970409999999994E-7</c:v>
                </c:pt>
                <c:pt idx="20422">
                  <c:v>9.6029019999999996E-7</c:v>
                </c:pt>
                <c:pt idx="20423">
                  <c:v>9.6087610000000011E-7</c:v>
                </c:pt>
                <c:pt idx="20424">
                  <c:v>9.6146200000000004E-7</c:v>
                </c:pt>
                <c:pt idx="20425">
                  <c:v>9.6204780000000003E-7</c:v>
                </c:pt>
                <c:pt idx="20426">
                  <c:v>9.6263350000000008E-7</c:v>
                </c:pt>
                <c:pt idx="20427">
                  <c:v>9.6321909999999998E-7</c:v>
                </c:pt>
                <c:pt idx="20428">
                  <c:v>9.6380450000000001E-7</c:v>
                </c:pt>
                <c:pt idx="20429">
                  <c:v>9.6438990000000003E-7</c:v>
                </c:pt>
                <c:pt idx="20430">
                  <c:v>9.649751999999999E-7</c:v>
                </c:pt>
                <c:pt idx="20431">
                  <c:v>9.655602999999999E-7</c:v>
                </c:pt>
                <c:pt idx="20432">
                  <c:v>9.6614529999999995E-7</c:v>
                </c:pt>
                <c:pt idx="20433">
                  <c:v>9.6673020000000007E-7</c:v>
                </c:pt>
                <c:pt idx="20434">
                  <c:v>9.6731490000000009E-7</c:v>
                </c:pt>
                <c:pt idx="20435">
                  <c:v>9.6789949999999996E-7</c:v>
                </c:pt>
                <c:pt idx="20436">
                  <c:v>9.6848389999999996E-7</c:v>
                </c:pt>
                <c:pt idx="20437">
                  <c:v>9.6906799999999993E-7</c:v>
                </c:pt>
                <c:pt idx="20438">
                  <c:v>9.696521000000001E-7</c:v>
                </c:pt>
                <c:pt idx="20439">
                  <c:v>9.7023590000000004E-7</c:v>
                </c:pt>
                <c:pt idx="20440">
                  <c:v>9.708195000000001E-7</c:v>
                </c:pt>
                <c:pt idx="20441">
                  <c:v>9.7140290000000007E-7</c:v>
                </c:pt>
                <c:pt idx="20442">
                  <c:v>9.7198600000000001E-7</c:v>
                </c:pt>
                <c:pt idx="20443">
                  <c:v>9.7256890000000007E-7</c:v>
                </c:pt>
                <c:pt idx="20444">
                  <c:v>9.7315160000000004E-7</c:v>
                </c:pt>
                <c:pt idx="20445">
                  <c:v>9.7373409999999992E-7</c:v>
                </c:pt>
                <c:pt idx="20446">
                  <c:v>9.7431629999999998E-7</c:v>
                </c:pt>
                <c:pt idx="20447">
                  <c:v>9.7489820000000001E-7</c:v>
                </c:pt>
                <c:pt idx="20448">
                  <c:v>9.7547989999999995E-7</c:v>
                </c:pt>
                <c:pt idx="20449">
                  <c:v>9.7606130000000008E-7</c:v>
                </c:pt>
                <c:pt idx="20450">
                  <c:v>9.7664239999999996E-7</c:v>
                </c:pt>
                <c:pt idx="20451">
                  <c:v>9.7722329999999996E-7</c:v>
                </c:pt>
                <c:pt idx="20452">
                  <c:v>9.778038E-7</c:v>
                </c:pt>
                <c:pt idx="20453">
                  <c:v>9.7838409999999995E-7</c:v>
                </c:pt>
                <c:pt idx="20454">
                  <c:v>9.7896410000000008E-7</c:v>
                </c:pt>
                <c:pt idx="20455">
                  <c:v>9.7954379999999996E-7</c:v>
                </c:pt>
                <c:pt idx="20456">
                  <c:v>9.8012320000000003E-7</c:v>
                </c:pt>
                <c:pt idx="20457">
                  <c:v>9.8070240000000001E-7</c:v>
                </c:pt>
                <c:pt idx="20458">
                  <c:v>9.8128120000000002E-7</c:v>
                </c:pt>
                <c:pt idx="20459">
                  <c:v>9.818597E-7</c:v>
                </c:pt>
                <c:pt idx="20460">
                  <c:v>9.8243789999999995E-7</c:v>
                </c:pt>
                <c:pt idx="20461">
                  <c:v>9.8301590000000003E-7</c:v>
                </c:pt>
                <c:pt idx="20462">
                  <c:v>9.8359349999999992E-7</c:v>
                </c:pt>
                <c:pt idx="20463">
                  <c:v>9.8417079999999999E-7</c:v>
                </c:pt>
                <c:pt idx="20464">
                  <c:v>9.8474789999999998E-7</c:v>
                </c:pt>
                <c:pt idx="20465">
                  <c:v>9.853246E-7</c:v>
                </c:pt>
                <c:pt idx="20466">
                  <c:v>9.8590099999999998E-7</c:v>
                </c:pt>
                <c:pt idx="20467">
                  <c:v>9.8647709999999994E-7</c:v>
                </c:pt>
                <c:pt idx="20468">
                  <c:v>9.8705300000000002E-7</c:v>
                </c:pt>
                <c:pt idx="20469">
                  <c:v>9.8762849999999992E-7</c:v>
                </c:pt>
                <c:pt idx="20470">
                  <c:v>9.882037E-7</c:v>
                </c:pt>
                <c:pt idx="20471">
                  <c:v>9.8877869999999999E-7</c:v>
                </c:pt>
                <c:pt idx="20472">
                  <c:v>9.8935330000000001E-7</c:v>
                </c:pt>
                <c:pt idx="20473">
                  <c:v>9.899276E-7</c:v>
                </c:pt>
                <c:pt idx="20474">
                  <c:v>9.9050159999999996E-7</c:v>
                </c:pt>
                <c:pt idx="20475">
                  <c:v>9.910752999999999E-7</c:v>
                </c:pt>
                <c:pt idx="20476">
                  <c:v>9.9164870000000001E-7</c:v>
                </c:pt>
                <c:pt idx="20477">
                  <c:v>9.922218000000001E-7</c:v>
                </c:pt>
                <c:pt idx="20478">
                  <c:v>9.9279470000000009E-7</c:v>
                </c:pt>
                <c:pt idx="20479">
                  <c:v>9.9336719999999991E-7</c:v>
                </c:pt>
                <c:pt idx="20480">
                  <c:v>9.9393939999999991E-7</c:v>
                </c:pt>
                <c:pt idx="20481">
                  <c:v>9.9451130000000009E-7</c:v>
                </c:pt>
                <c:pt idx="20482">
                  <c:v>9.9508290000000003E-7</c:v>
                </c:pt>
                <c:pt idx="20483">
                  <c:v>9.9565430000000009E-7</c:v>
                </c:pt>
                <c:pt idx="20484">
                  <c:v>9.9622529999999997E-7</c:v>
                </c:pt>
                <c:pt idx="20485">
                  <c:v>9.9679600000000003E-7</c:v>
                </c:pt>
                <c:pt idx="20486">
                  <c:v>9.9736640000000006E-7</c:v>
                </c:pt>
                <c:pt idx="20487">
                  <c:v>9.979366E-7</c:v>
                </c:pt>
                <c:pt idx="20488">
                  <c:v>9.9850639999999998E-7</c:v>
                </c:pt>
                <c:pt idx="20489">
                  <c:v>9.9907600000000007E-7</c:v>
                </c:pt>
                <c:pt idx="20490">
                  <c:v>9.9964519999999999E-7</c:v>
                </c:pt>
                <c:pt idx="20491">
                  <c:v>1.0002139999999999E-6</c:v>
                </c:pt>
                <c:pt idx="20492">
                  <c:v>9.5699649999999991E-7</c:v>
                </c:pt>
                <c:pt idx="20493">
                  <c:v>9.5756400000000001E-7</c:v>
                </c:pt>
                <c:pt idx="20494">
                  <c:v>9.5813130000000002E-7</c:v>
                </c:pt>
                <c:pt idx="20495">
                  <c:v>9.5869850000000009E-7</c:v>
                </c:pt>
                <c:pt idx="20496">
                  <c:v>9.5926560000000001E-7</c:v>
                </c:pt>
                <c:pt idx="20497">
                  <c:v>9.5983259999999999E-7</c:v>
                </c:pt>
                <c:pt idx="20498">
                  <c:v>9.603994000000001E-7</c:v>
                </c:pt>
                <c:pt idx="20499">
                  <c:v>9.6096619999999999E-7</c:v>
                </c:pt>
                <c:pt idx="20500">
                  <c:v>9.6153300000000009E-7</c:v>
                </c:pt>
                <c:pt idx="20501">
                  <c:v>9.620996000000001E-7</c:v>
                </c:pt>
                <c:pt idx="20502">
                  <c:v>9.6266609999999996E-7</c:v>
                </c:pt>
                <c:pt idx="20503">
                  <c:v>9.6323260000000004E-7</c:v>
                </c:pt>
                <c:pt idx="20504">
                  <c:v>9.6379890000000002E-7</c:v>
                </c:pt>
                <c:pt idx="20505">
                  <c:v>9.643652E-7</c:v>
                </c:pt>
                <c:pt idx="20506">
                  <c:v>9.649312999999999E-7</c:v>
                </c:pt>
                <c:pt idx="20507">
                  <c:v>9.6549730000000006E-7</c:v>
                </c:pt>
                <c:pt idx="20508">
                  <c:v>9.6606320000000008E-7</c:v>
                </c:pt>
                <c:pt idx="20509">
                  <c:v>9.6662899999999994E-7</c:v>
                </c:pt>
                <c:pt idx="20510">
                  <c:v>9.6719459999999992E-7</c:v>
                </c:pt>
                <c:pt idx="20511">
                  <c:v>9.6776000000000003E-7</c:v>
                </c:pt>
                <c:pt idx="20512">
                  <c:v>9.6832529999999999E-7</c:v>
                </c:pt>
                <c:pt idx="20513">
                  <c:v>9.6889040000000006E-7</c:v>
                </c:pt>
                <c:pt idx="20514">
                  <c:v>9.6945530000000005E-7</c:v>
                </c:pt>
                <c:pt idx="20515">
                  <c:v>9.7001999999999995E-7</c:v>
                </c:pt>
                <c:pt idx="20516">
                  <c:v>9.7058449999999997E-7</c:v>
                </c:pt>
                <c:pt idx="20517">
                  <c:v>9.711488000000001E-7</c:v>
                </c:pt>
                <c:pt idx="20518">
                  <c:v>9.7171289999999994E-7</c:v>
                </c:pt>
                <c:pt idx="20519">
                  <c:v>9.722767999999999E-7</c:v>
                </c:pt>
                <c:pt idx="20520">
                  <c:v>9.7284040000000004E-7</c:v>
                </c:pt>
                <c:pt idx="20521">
                  <c:v>9.7340380000000009E-7</c:v>
                </c:pt>
                <c:pt idx="20522">
                  <c:v>9.739668999999999E-7</c:v>
                </c:pt>
                <c:pt idx="20523">
                  <c:v>9.7452980000000005E-7</c:v>
                </c:pt>
                <c:pt idx="20524">
                  <c:v>9.7509239999999995E-7</c:v>
                </c:pt>
                <c:pt idx="20525">
                  <c:v>9.7565479999999997E-7</c:v>
                </c:pt>
                <c:pt idx="20526">
                  <c:v>9.7621680000000003E-7</c:v>
                </c:pt>
                <c:pt idx="20527">
                  <c:v>9.7677869999999993E-7</c:v>
                </c:pt>
                <c:pt idx="20528">
                  <c:v>9.7734020000000008E-7</c:v>
                </c:pt>
                <c:pt idx="20529">
                  <c:v>9.7790149999999992E-7</c:v>
                </c:pt>
                <c:pt idx="20530">
                  <c:v>9.7846249999999995E-7</c:v>
                </c:pt>
                <c:pt idx="20531">
                  <c:v>9.7902310000000001E-7</c:v>
                </c:pt>
                <c:pt idx="20532">
                  <c:v>9.7958359999999992E-7</c:v>
                </c:pt>
                <c:pt idx="20533">
                  <c:v>9.8014370000000007E-7</c:v>
                </c:pt>
                <c:pt idx="20534">
                  <c:v>9.8070349999999998E-7</c:v>
                </c:pt>
                <c:pt idx="20535">
                  <c:v>9.8126300000000007E-7</c:v>
                </c:pt>
                <c:pt idx="20536">
                  <c:v>9.8182230000000007E-7</c:v>
                </c:pt>
                <c:pt idx="20537">
                  <c:v>9.823812000000001E-7</c:v>
                </c:pt>
                <c:pt idx="20538">
                  <c:v>9.8293990000000005E-7</c:v>
                </c:pt>
                <c:pt idx="20539">
                  <c:v>9.8349820000000002E-7</c:v>
                </c:pt>
                <c:pt idx="20540">
                  <c:v>9.840562999999999E-7</c:v>
                </c:pt>
                <c:pt idx="20541">
                  <c:v>9.8461409999999997E-7</c:v>
                </c:pt>
                <c:pt idx="20542">
                  <c:v>9.8517150000000007E-7</c:v>
                </c:pt>
                <c:pt idx="20543">
                  <c:v>9.8572870000000007E-7</c:v>
                </c:pt>
                <c:pt idx="20544">
                  <c:v>9.8628560000000005E-7</c:v>
                </c:pt>
                <c:pt idx="20545">
                  <c:v>9.8684210000000006E-7</c:v>
                </c:pt>
                <c:pt idx="20546">
                  <c:v>9.8739839999999998E-7</c:v>
                </c:pt>
                <c:pt idx="20547">
                  <c:v>9.8795440000000008E-7</c:v>
                </c:pt>
                <c:pt idx="20548">
                  <c:v>9.8851E-7</c:v>
                </c:pt>
                <c:pt idx="20549">
                  <c:v>9.8906540000000004E-7</c:v>
                </c:pt>
                <c:pt idx="20550">
                  <c:v>9.8962050000000006E-7</c:v>
                </c:pt>
                <c:pt idx="20551">
                  <c:v>9.9017530000000004E-7</c:v>
                </c:pt>
                <c:pt idx="20552">
                  <c:v>9.9072979999999999E-7</c:v>
                </c:pt>
                <c:pt idx="20553">
                  <c:v>9.9128399999999992E-7</c:v>
                </c:pt>
                <c:pt idx="20554">
                  <c:v>9.9183790000000002E-7</c:v>
                </c:pt>
                <c:pt idx="20555">
                  <c:v>9.923915000000001E-7</c:v>
                </c:pt>
                <c:pt idx="20556">
                  <c:v>9.9294479999999994E-7</c:v>
                </c:pt>
                <c:pt idx="20557">
                  <c:v>9.9349779999999996E-7</c:v>
                </c:pt>
                <c:pt idx="20558">
                  <c:v>9.9405049999999995E-7</c:v>
                </c:pt>
                <c:pt idx="20559">
                  <c:v>9.946028999999999E-7</c:v>
                </c:pt>
                <c:pt idx="20560">
                  <c:v>9.9515509999999999E-7</c:v>
                </c:pt>
                <c:pt idx="20561">
                  <c:v>9.957069000000001E-7</c:v>
                </c:pt>
                <c:pt idx="20562">
                  <c:v>9.9625849999999991E-7</c:v>
                </c:pt>
                <c:pt idx="20563">
                  <c:v>9.9680969999999996E-7</c:v>
                </c:pt>
                <c:pt idx="20564">
                  <c:v>9.9736069999999992E-7</c:v>
                </c:pt>
                <c:pt idx="20565">
                  <c:v>9.9791140000000007E-7</c:v>
                </c:pt>
                <c:pt idx="20566">
                  <c:v>9.9846179999999997E-7</c:v>
                </c:pt>
                <c:pt idx="20567">
                  <c:v>9.9901190000000006E-7</c:v>
                </c:pt>
                <c:pt idx="20568">
                  <c:v>9.9956169999999991E-7</c:v>
                </c:pt>
                <c:pt idx="20569">
                  <c:v>1.0001110000000001E-6</c:v>
                </c:pt>
                <c:pt idx="20570">
                  <c:v>9.570298E-7</c:v>
                </c:pt>
                <c:pt idx="20571">
                  <c:v>9.5757790000000003E-7</c:v>
                </c:pt>
                <c:pt idx="20572">
                  <c:v>9.5812579999999998E-7</c:v>
                </c:pt>
                <c:pt idx="20573">
                  <c:v>9.5867359999999998E-7</c:v>
                </c:pt>
                <c:pt idx="20574">
                  <c:v>9.5922139999999998E-7</c:v>
                </c:pt>
                <c:pt idx="20575">
                  <c:v>9.597690000000001E-7</c:v>
                </c:pt>
                <c:pt idx="20576">
                  <c:v>9.6031650000000007E-7</c:v>
                </c:pt>
                <c:pt idx="20577">
                  <c:v>9.608638999999999E-7</c:v>
                </c:pt>
                <c:pt idx="20578">
                  <c:v>9.6141119999999999E-7</c:v>
                </c:pt>
                <c:pt idx="20579">
                  <c:v>9.6195850000000008E-7</c:v>
                </c:pt>
                <c:pt idx="20580">
                  <c:v>9.6250570000000003E-7</c:v>
                </c:pt>
                <c:pt idx="20581">
                  <c:v>9.6305280000000003E-7</c:v>
                </c:pt>
                <c:pt idx="20582">
                  <c:v>9.6359980000000009E-7</c:v>
                </c:pt>
                <c:pt idx="20583">
                  <c:v>9.6414670000000001E-7</c:v>
                </c:pt>
                <c:pt idx="20584">
                  <c:v>9.6469349999999998E-7</c:v>
                </c:pt>
                <c:pt idx="20585">
                  <c:v>9.6524020000000002E-7</c:v>
                </c:pt>
                <c:pt idx="20586">
                  <c:v>9.6578669999999996E-7</c:v>
                </c:pt>
                <c:pt idx="20587">
                  <c:v>9.6633309999999997E-7</c:v>
                </c:pt>
                <c:pt idx="20588">
                  <c:v>9.6687940000000003E-7</c:v>
                </c:pt>
                <c:pt idx="20589">
                  <c:v>9.6742559999999995E-7</c:v>
                </c:pt>
                <c:pt idx="20590">
                  <c:v>9.6797150000000005E-7</c:v>
                </c:pt>
                <c:pt idx="20591">
                  <c:v>9.6851729999999999E-7</c:v>
                </c:pt>
                <c:pt idx="20592">
                  <c:v>9.6906290000000006E-7</c:v>
                </c:pt>
                <c:pt idx="20593">
                  <c:v>9.6960830000000004E-7</c:v>
                </c:pt>
                <c:pt idx="20594">
                  <c:v>9.7015360000000008E-7</c:v>
                </c:pt>
                <c:pt idx="20595">
                  <c:v>9.7069860000000009E-7</c:v>
                </c:pt>
                <c:pt idx="20596">
                  <c:v>9.7124340000000001E-7</c:v>
                </c:pt>
                <c:pt idx="20597">
                  <c:v>9.7178800000000005E-7</c:v>
                </c:pt>
                <c:pt idx="20598">
                  <c:v>9.7233230000000006E-7</c:v>
                </c:pt>
                <c:pt idx="20599">
                  <c:v>9.7287639999999998E-7</c:v>
                </c:pt>
                <c:pt idx="20600">
                  <c:v>9.7342030000000002E-7</c:v>
                </c:pt>
                <c:pt idx="20601">
                  <c:v>9.7396390000000003E-7</c:v>
                </c:pt>
                <c:pt idx="20602">
                  <c:v>9.7450729999999996E-7</c:v>
                </c:pt>
                <c:pt idx="20603">
                  <c:v>9.7505040000000006E-7</c:v>
                </c:pt>
                <c:pt idx="20604">
                  <c:v>9.7559319999999992E-7</c:v>
                </c:pt>
                <c:pt idx="20605">
                  <c:v>9.7613579999999991E-7</c:v>
                </c:pt>
                <c:pt idx="20606">
                  <c:v>9.7667810000000008E-7</c:v>
                </c:pt>
                <c:pt idx="20607">
                  <c:v>9.772201E-7</c:v>
                </c:pt>
                <c:pt idx="20608">
                  <c:v>9.777617999999999E-7</c:v>
                </c:pt>
                <c:pt idx="20609">
                  <c:v>9.7830329999999992E-7</c:v>
                </c:pt>
                <c:pt idx="20610">
                  <c:v>9.7884449999999991E-7</c:v>
                </c:pt>
                <c:pt idx="20611">
                  <c:v>9.7938540000000008E-7</c:v>
                </c:pt>
                <c:pt idx="20612">
                  <c:v>9.7992600000000001E-7</c:v>
                </c:pt>
                <c:pt idx="20613">
                  <c:v>9.8046640000000006E-7</c:v>
                </c:pt>
                <c:pt idx="20614">
                  <c:v>9.8100639999999993E-7</c:v>
                </c:pt>
                <c:pt idx="20615">
                  <c:v>9.8154619999999992E-7</c:v>
                </c:pt>
                <c:pt idx="20616">
                  <c:v>9.8208559999999995E-7</c:v>
                </c:pt>
                <c:pt idx="20617">
                  <c:v>9.8262480000000009E-7</c:v>
                </c:pt>
                <c:pt idx="20618">
                  <c:v>9.831637E-7</c:v>
                </c:pt>
                <c:pt idx="20619">
                  <c:v>9.8370230000000009E-7</c:v>
                </c:pt>
                <c:pt idx="20620">
                  <c:v>9.8424059999999993E-7</c:v>
                </c:pt>
                <c:pt idx="20621">
                  <c:v>9.8477859999999996E-7</c:v>
                </c:pt>
                <c:pt idx="20622">
                  <c:v>9.8531629999999996E-7</c:v>
                </c:pt>
                <c:pt idx="20623">
                  <c:v>9.8585369999999993E-7</c:v>
                </c:pt>
                <c:pt idx="20624">
                  <c:v>9.8639090000000002E-7</c:v>
                </c:pt>
                <c:pt idx="20625">
                  <c:v>9.8692769999999993E-7</c:v>
                </c:pt>
                <c:pt idx="20626">
                  <c:v>9.8746420000000002E-7</c:v>
                </c:pt>
                <c:pt idx="20627">
                  <c:v>9.8800050000000002E-7</c:v>
                </c:pt>
                <c:pt idx="20628">
                  <c:v>9.8853640000000005E-7</c:v>
                </c:pt>
                <c:pt idx="20629">
                  <c:v>9.890721E-7</c:v>
                </c:pt>
                <c:pt idx="20630">
                  <c:v>9.8960749999999991E-7</c:v>
                </c:pt>
                <c:pt idx="20631">
                  <c:v>9.9014250000000007E-7</c:v>
                </c:pt>
                <c:pt idx="20632">
                  <c:v>9.9067729999999992E-7</c:v>
                </c:pt>
                <c:pt idx="20633">
                  <c:v>9.9121179999999996E-7</c:v>
                </c:pt>
                <c:pt idx="20634">
                  <c:v>9.9174599999999997E-7</c:v>
                </c:pt>
                <c:pt idx="20635">
                  <c:v>9.9227989999999994E-7</c:v>
                </c:pt>
                <c:pt idx="20636">
                  <c:v>9.928135000000001E-7</c:v>
                </c:pt>
                <c:pt idx="20637">
                  <c:v>9.9334689999999996E-7</c:v>
                </c:pt>
                <c:pt idx="20638">
                  <c:v>9.9387990000000006E-7</c:v>
                </c:pt>
                <c:pt idx="20639">
                  <c:v>9.9441270000000008E-7</c:v>
                </c:pt>
                <c:pt idx="20640">
                  <c:v>9.9494509999999991E-7</c:v>
                </c:pt>
                <c:pt idx="20641">
                  <c:v>9.9547730000000007E-7</c:v>
                </c:pt>
                <c:pt idx="20642">
                  <c:v>9.9600919999999999E-7</c:v>
                </c:pt>
                <c:pt idx="20643">
                  <c:v>9.965408000000001E-7</c:v>
                </c:pt>
                <c:pt idx="20644">
                  <c:v>9.9707209999999996E-7</c:v>
                </c:pt>
                <c:pt idx="20645">
                  <c:v>9.9760319999999995E-7</c:v>
                </c:pt>
                <c:pt idx="20646">
                  <c:v>9.9813389999999996E-7</c:v>
                </c:pt>
                <c:pt idx="20647">
                  <c:v>9.986644000000001E-7</c:v>
                </c:pt>
                <c:pt idx="20648">
                  <c:v>9.991946E-7</c:v>
                </c:pt>
                <c:pt idx="20649">
                  <c:v>9.9972450000000008E-7</c:v>
                </c:pt>
                <c:pt idx="20650">
                  <c:v>1.000254E-6</c:v>
                </c:pt>
                <c:pt idx="20651">
                  <c:v>9.5734309999999999E-7</c:v>
                </c:pt>
                <c:pt idx="20652">
                  <c:v>9.5787139999999998E-7</c:v>
                </c:pt>
                <c:pt idx="20653">
                  <c:v>9.5839960000000004E-7</c:v>
                </c:pt>
                <c:pt idx="20654">
                  <c:v>9.589276E-7</c:v>
                </c:pt>
                <c:pt idx="20655">
                  <c:v>9.5945559999999996E-7</c:v>
                </c:pt>
                <c:pt idx="20656">
                  <c:v>9.5998340000000005E-7</c:v>
                </c:pt>
                <c:pt idx="20657">
                  <c:v>9.6051119999999992E-7</c:v>
                </c:pt>
                <c:pt idx="20658">
                  <c:v>9.6103890000000007E-7</c:v>
                </c:pt>
                <c:pt idx="20659">
                  <c:v>9.6156639999999991E-7</c:v>
                </c:pt>
                <c:pt idx="20660">
                  <c:v>9.6209389999999997E-7</c:v>
                </c:pt>
                <c:pt idx="20661">
                  <c:v>9.6262140000000002E-7</c:v>
                </c:pt>
                <c:pt idx="20662">
                  <c:v>9.6314869999999999E-7</c:v>
                </c:pt>
                <c:pt idx="20663">
                  <c:v>9.6367599999999995E-7</c:v>
                </c:pt>
                <c:pt idx="20664">
                  <c:v>9.6420310000000004E-7</c:v>
                </c:pt>
                <c:pt idx="20665">
                  <c:v>9.6473019999999992E-7</c:v>
                </c:pt>
                <c:pt idx="20666">
                  <c:v>9.6525709999999991E-7</c:v>
                </c:pt>
                <c:pt idx="20667">
                  <c:v>9.6578389999999997E-7</c:v>
                </c:pt>
                <c:pt idx="20668">
                  <c:v>9.6631060000000009E-7</c:v>
                </c:pt>
                <c:pt idx="20669">
                  <c:v>9.6683720000000005E-7</c:v>
                </c:pt>
                <c:pt idx="20670">
                  <c:v>9.6736359999999993E-7</c:v>
                </c:pt>
                <c:pt idx="20671">
                  <c:v>9.6788979999999993E-7</c:v>
                </c:pt>
                <c:pt idx="20672">
                  <c:v>9.6841589999999999E-7</c:v>
                </c:pt>
                <c:pt idx="20673">
                  <c:v>9.6894170000000002E-7</c:v>
                </c:pt>
                <c:pt idx="20674">
                  <c:v>9.694673999999999E-7</c:v>
                </c:pt>
                <c:pt idx="20675">
                  <c:v>9.699928999999999E-7</c:v>
                </c:pt>
                <c:pt idx="20676">
                  <c:v>9.7051820000000002E-7</c:v>
                </c:pt>
                <c:pt idx="20677">
                  <c:v>9.7104330000000005E-7</c:v>
                </c:pt>
                <c:pt idx="20678">
                  <c:v>9.7156819999999999E-7</c:v>
                </c:pt>
                <c:pt idx="20679">
                  <c:v>9.720927999999999E-7</c:v>
                </c:pt>
                <c:pt idx="20680">
                  <c:v>9.7261719999999994E-7</c:v>
                </c:pt>
                <c:pt idx="20681">
                  <c:v>9.7314140000000009E-7</c:v>
                </c:pt>
                <c:pt idx="20682">
                  <c:v>9.7366530000000001E-7</c:v>
                </c:pt>
                <c:pt idx="20683">
                  <c:v>9.7418900000000004E-7</c:v>
                </c:pt>
                <c:pt idx="20684">
                  <c:v>9.7471249999999999E-7</c:v>
                </c:pt>
                <c:pt idx="20685">
                  <c:v>9.7523559999999996E-7</c:v>
                </c:pt>
                <c:pt idx="20686">
                  <c:v>9.7575850000000006E-7</c:v>
                </c:pt>
                <c:pt idx="20687">
                  <c:v>9.7628120000000007E-7</c:v>
                </c:pt>
                <c:pt idx="20688">
                  <c:v>9.7680360000000005E-7</c:v>
                </c:pt>
                <c:pt idx="20689">
                  <c:v>9.773257E-7</c:v>
                </c:pt>
                <c:pt idx="20690">
                  <c:v>9.7784749999999992E-7</c:v>
                </c:pt>
                <c:pt idx="20691">
                  <c:v>9.7836909999999996E-7</c:v>
                </c:pt>
                <c:pt idx="20692">
                  <c:v>9.7889039999999997E-7</c:v>
                </c:pt>
                <c:pt idx="20693">
                  <c:v>9.7941139999999995E-7</c:v>
                </c:pt>
                <c:pt idx="20694">
                  <c:v>9.799320999999999E-7</c:v>
                </c:pt>
                <c:pt idx="20695">
                  <c:v>9.8045250000000004E-7</c:v>
                </c:pt>
                <c:pt idx="20696">
                  <c:v>9.8097270000000008E-7</c:v>
                </c:pt>
                <c:pt idx="20697">
                  <c:v>9.8149249999999995E-7</c:v>
                </c:pt>
                <c:pt idx="20698">
                  <c:v>9.8201209999999993E-7</c:v>
                </c:pt>
                <c:pt idx="20699">
                  <c:v>9.825314000000001E-7</c:v>
                </c:pt>
                <c:pt idx="20700">
                  <c:v>9.8305040000000003E-7</c:v>
                </c:pt>
                <c:pt idx="20701">
                  <c:v>9.8356909999999992E-7</c:v>
                </c:pt>
                <c:pt idx="20702">
                  <c:v>9.840875E-7</c:v>
                </c:pt>
                <c:pt idx="20703">
                  <c:v>9.8460560000000005E-7</c:v>
                </c:pt>
                <c:pt idx="20704">
                  <c:v>9.8512340000000007E-7</c:v>
                </c:pt>
                <c:pt idx="20705">
                  <c:v>9.85641E-7</c:v>
                </c:pt>
                <c:pt idx="20706">
                  <c:v>9.8615819999999997E-7</c:v>
                </c:pt>
                <c:pt idx="20707">
                  <c:v>9.8667520000000005E-7</c:v>
                </c:pt>
                <c:pt idx="20708">
                  <c:v>9.871919000000001E-7</c:v>
                </c:pt>
                <c:pt idx="20709">
                  <c:v>9.8770829999999992E-7</c:v>
                </c:pt>
                <c:pt idx="20710">
                  <c:v>9.8822439999999991E-7</c:v>
                </c:pt>
                <c:pt idx="20711">
                  <c:v>9.8874030000000003E-7</c:v>
                </c:pt>
                <c:pt idx="20712">
                  <c:v>9.8925579999999996E-7</c:v>
                </c:pt>
                <c:pt idx="20713">
                  <c:v>9.8977110000000002E-7</c:v>
                </c:pt>
                <c:pt idx="20714">
                  <c:v>9.902859999999999E-7</c:v>
                </c:pt>
                <c:pt idx="20715">
                  <c:v>9.908006999999999E-7</c:v>
                </c:pt>
                <c:pt idx="20716">
                  <c:v>9.9131510000000008E-7</c:v>
                </c:pt>
                <c:pt idx="20717">
                  <c:v>9.9182920000000002E-7</c:v>
                </c:pt>
                <c:pt idx="20718">
                  <c:v>9.9234310000000008E-7</c:v>
                </c:pt>
                <c:pt idx="20719">
                  <c:v>9.9285659999999996E-7</c:v>
                </c:pt>
                <c:pt idx="20720">
                  <c:v>9.9336989999999996E-7</c:v>
                </c:pt>
                <c:pt idx="20721">
                  <c:v>9.938828E-7</c:v>
                </c:pt>
                <c:pt idx="20722">
                  <c:v>9.9439549999999994E-7</c:v>
                </c:pt>
                <c:pt idx="20723">
                  <c:v>9.9490790000000006E-7</c:v>
                </c:pt>
                <c:pt idx="20724">
                  <c:v>9.954201000000001E-7</c:v>
                </c:pt>
                <c:pt idx="20725">
                  <c:v>9.9593189999999996E-7</c:v>
                </c:pt>
                <c:pt idx="20726">
                  <c:v>9.9644349999999993E-7</c:v>
                </c:pt>
                <c:pt idx="20727">
                  <c:v>9.9695480000000009E-7</c:v>
                </c:pt>
                <c:pt idx="20728">
                  <c:v>9.9746580000000001E-7</c:v>
                </c:pt>
                <c:pt idx="20729">
                  <c:v>9.979764999999999E-7</c:v>
                </c:pt>
                <c:pt idx="20730">
                  <c:v>9.9848699999999991E-7</c:v>
                </c:pt>
                <c:pt idx="20731">
                  <c:v>9.989972000000001E-7</c:v>
                </c:pt>
                <c:pt idx="20732">
                  <c:v>9.9950710000000005E-7</c:v>
                </c:pt>
                <c:pt idx="20733">
                  <c:v>1.000017E-6</c:v>
                </c:pt>
                <c:pt idx="20734">
                  <c:v>9.572271999999999E-7</c:v>
                </c:pt>
                <c:pt idx="20735">
                  <c:v>9.5773559999999992E-7</c:v>
                </c:pt>
                <c:pt idx="20736">
                  <c:v>9.5824380000000006E-7</c:v>
                </c:pt>
                <c:pt idx="20737">
                  <c:v>9.587518000000001E-7</c:v>
                </c:pt>
                <c:pt idx="20738">
                  <c:v>9.5925979999999994E-7</c:v>
                </c:pt>
                <c:pt idx="20739">
                  <c:v>9.5976770000000005E-7</c:v>
                </c:pt>
                <c:pt idx="20740">
                  <c:v>9.602755E-7</c:v>
                </c:pt>
                <c:pt idx="20741">
                  <c:v>9.6078320000000002E-7</c:v>
                </c:pt>
                <c:pt idx="20742">
                  <c:v>9.6129090000000004E-7</c:v>
                </c:pt>
                <c:pt idx="20743">
                  <c:v>9.6179839999999996E-7</c:v>
                </c:pt>
                <c:pt idx="20744">
                  <c:v>9.623059000000001E-7</c:v>
                </c:pt>
                <c:pt idx="20745">
                  <c:v>9.6281330000000009E-7</c:v>
                </c:pt>
                <c:pt idx="20746">
                  <c:v>9.6332059999999993E-7</c:v>
                </c:pt>
                <c:pt idx="20747">
                  <c:v>9.6382780000000004E-7</c:v>
                </c:pt>
                <c:pt idx="20748">
                  <c:v>9.6433499999999993E-7</c:v>
                </c:pt>
                <c:pt idx="20749">
                  <c:v>9.6484199999999995E-7</c:v>
                </c:pt>
                <c:pt idx="20750">
                  <c:v>9.6534890000000003E-7</c:v>
                </c:pt>
                <c:pt idx="20751">
                  <c:v>9.6585560000000002E-7</c:v>
                </c:pt>
                <c:pt idx="20752">
                  <c:v>9.6636230000000001E-7</c:v>
                </c:pt>
                <c:pt idx="20753">
                  <c:v>9.6686879999999991E-7</c:v>
                </c:pt>
                <c:pt idx="20754">
                  <c:v>9.6737509999999993E-7</c:v>
                </c:pt>
                <c:pt idx="20755">
                  <c:v>9.6788120000000007E-7</c:v>
                </c:pt>
                <c:pt idx="20756">
                  <c:v>9.6838720000000006E-7</c:v>
                </c:pt>
                <c:pt idx="20757">
                  <c:v>9.6889299999999997E-7</c:v>
                </c:pt>
                <c:pt idx="20758">
                  <c:v>9.6939869999999993E-7</c:v>
                </c:pt>
                <c:pt idx="20759">
                  <c:v>9.6990410000000007E-7</c:v>
                </c:pt>
                <c:pt idx="20760">
                  <c:v>9.7040929999999991E-7</c:v>
                </c:pt>
                <c:pt idx="20761">
                  <c:v>9.7091430000000009E-7</c:v>
                </c:pt>
                <c:pt idx="20762">
                  <c:v>9.7141909999999996E-7</c:v>
                </c:pt>
                <c:pt idx="20763">
                  <c:v>9.7192369999999996E-7</c:v>
                </c:pt>
                <c:pt idx="20764">
                  <c:v>9.7242799999999992E-7</c:v>
                </c:pt>
                <c:pt idx="20765">
                  <c:v>9.7293210000000001E-7</c:v>
                </c:pt>
                <c:pt idx="20766">
                  <c:v>9.7343590000000007E-7</c:v>
                </c:pt>
                <c:pt idx="20767">
                  <c:v>9.7393950000000004E-7</c:v>
                </c:pt>
                <c:pt idx="20768">
                  <c:v>9.7444289999999991E-7</c:v>
                </c:pt>
                <c:pt idx="20769">
                  <c:v>9.7494590000000003E-7</c:v>
                </c:pt>
                <c:pt idx="20770">
                  <c:v>9.754488E-7</c:v>
                </c:pt>
                <c:pt idx="20771">
                  <c:v>9.759513E-7</c:v>
                </c:pt>
                <c:pt idx="20772">
                  <c:v>9.7645359999999992E-7</c:v>
                </c:pt>
                <c:pt idx="20773">
                  <c:v>9.7695560000000001E-7</c:v>
                </c:pt>
                <c:pt idx="20774">
                  <c:v>9.7745740000000001E-7</c:v>
                </c:pt>
                <c:pt idx="20775">
                  <c:v>9.7795889999999998E-7</c:v>
                </c:pt>
                <c:pt idx="20776">
                  <c:v>9.7846009999999993E-7</c:v>
                </c:pt>
                <c:pt idx="20777">
                  <c:v>9.7896100000000005E-7</c:v>
                </c:pt>
                <c:pt idx="20778">
                  <c:v>9.7946170000000009E-7</c:v>
                </c:pt>
                <c:pt idx="20779">
                  <c:v>9.7996199999999994E-7</c:v>
                </c:pt>
                <c:pt idx="20780">
                  <c:v>9.8046209999999992E-7</c:v>
                </c:pt>
                <c:pt idx="20781">
                  <c:v>9.8096190000000008E-7</c:v>
                </c:pt>
                <c:pt idx="20782">
                  <c:v>9.8146149999999994E-7</c:v>
                </c:pt>
                <c:pt idx="20783">
                  <c:v>9.8196070000000004E-7</c:v>
                </c:pt>
                <c:pt idx="20784">
                  <c:v>9.8245970000000005E-7</c:v>
                </c:pt>
                <c:pt idx="20785">
                  <c:v>9.8295840000000003E-7</c:v>
                </c:pt>
                <c:pt idx="20786">
                  <c:v>9.8345679999999998E-7</c:v>
                </c:pt>
                <c:pt idx="20787">
                  <c:v>9.839548999999999E-7</c:v>
                </c:pt>
                <c:pt idx="20788">
                  <c:v>9.8445279999999994E-7</c:v>
                </c:pt>
                <c:pt idx="20789">
                  <c:v>9.8495039999999996E-7</c:v>
                </c:pt>
                <c:pt idx="20790">
                  <c:v>9.854476E-7</c:v>
                </c:pt>
                <c:pt idx="20791">
                  <c:v>9.859446999999999E-7</c:v>
                </c:pt>
                <c:pt idx="20792">
                  <c:v>9.8644140000000003E-7</c:v>
                </c:pt>
                <c:pt idx="20793">
                  <c:v>9.8693779999999993E-7</c:v>
                </c:pt>
                <c:pt idx="20794">
                  <c:v>9.8743399999999995E-7</c:v>
                </c:pt>
                <c:pt idx="20795">
                  <c:v>9.8792989999999993E-7</c:v>
                </c:pt>
                <c:pt idx="20796">
                  <c:v>9.884255000000001E-7</c:v>
                </c:pt>
                <c:pt idx="20797">
                  <c:v>9.8892080000000003E-7</c:v>
                </c:pt>
                <c:pt idx="20798">
                  <c:v>9.8941590000000008E-7</c:v>
                </c:pt>
                <c:pt idx="20799">
                  <c:v>9.8991059999999995E-7</c:v>
                </c:pt>
                <c:pt idx="20800">
                  <c:v>9.9040509999999995E-7</c:v>
                </c:pt>
                <c:pt idx="20801">
                  <c:v>9.9089929999999991E-7</c:v>
                </c:pt>
                <c:pt idx="20802">
                  <c:v>9.9139329999999999E-7</c:v>
                </c:pt>
                <c:pt idx="20803">
                  <c:v>9.918868999999999E-7</c:v>
                </c:pt>
                <c:pt idx="20804">
                  <c:v>9.9238029999999992E-7</c:v>
                </c:pt>
                <c:pt idx="20805">
                  <c:v>9.9287339999999992E-7</c:v>
                </c:pt>
                <c:pt idx="20806">
                  <c:v>9.9336620000000009E-7</c:v>
                </c:pt>
                <c:pt idx="20807">
                  <c:v>9.9385879999999997E-7</c:v>
                </c:pt>
                <c:pt idx="20808">
                  <c:v>9.9435110000000003E-7</c:v>
                </c:pt>
                <c:pt idx="20809">
                  <c:v>9.9484310000000005E-7</c:v>
                </c:pt>
                <c:pt idx="20810">
                  <c:v>9.9533480000000005E-7</c:v>
                </c:pt>
                <c:pt idx="20811">
                  <c:v>9.9582629999999996E-7</c:v>
                </c:pt>
                <c:pt idx="20812">
                  <c:v>9.9631750000000005E-7</c:v>
                </c:pt>
                <c:pt idx="20813">
                  <c:v>9.968083999999999E-7</c:v>
                </c:pt>
                <c:pt idx="20814">
                  <c:v>9.9729899999999994E-7</c:v>
                </c:pt>
                <c:pt idx="20815">
                  <c:v>9.9778940000000009E-7</c:v>
                </c:pt>
                <c:pt idx="20816">
                  <c:v>9.982795E-7</c:v>
                </c:pt>
                <c:pt idx="20817">
                  <c:v>9.987693000000001E-7</c:v>
                </c:pt>
                <c:pt idx="20818">
                  <c:v>9.992589000000001E-7</c:v>
                </c:pt>
                <c:pt idx="20819">
                  <c:v>9.9974820000000008E-7</c:v>
                </c:pt>
                <c:pt idx="20820">
                  <c:v>1.0002369999999999E-6</c:v>
                </c:pt>
                <c:pt idx="20821">
                  <c:v>9.5758130000000009E-7</c:v>
                </c:pt>
                <c:pt idx="20822">
                  <c:v>9.5806909999999991E-7</c:v>
                </c:pt>
                <c:pt idx="20823">
                  <c:v>9.5855680000000001E-7</c:v>
                </c:pt>
                <c:pt idx="20824">
                  <c:v>9.5904439999999996E-7</c:v>
                </c:pt>
                <c:pt idx="20825">
                  <c:v>9.5953180000000003E-7</c:v>
                </c:pt>
                <c:pt idx="20826">
                  <c:v>9.6001920000000011E-7</c:v>
                </c:pt>
                <c:pt idx="20827">
                  <c:v>9.6050659999999996E-7</c:v>
                </c:pt>
                <c:pt idx="20828">
                  <c:v>9.6099379999999995E-7</c:v>
                </c:pt>
                <c:pt idx="20829">
                  <c:v>9.6148099999999993E-7</c:v>
                </c:pt>
                <c:pt idx="20830">
                  <c:v>9.6196809999999997E-7</c:v>
                </c:pt>
                <c:pt idx="20831">
                  <c:v>9.6245510000000007E-7</c:v>
                </c:pt>
                <c:pt idx="20832">
                  <c:v>9.6294209999999996E-7</c:v>
                </c:pt>
                <c:pt idx="20833">
                  <c:v>9.6342889999999997E-7</c:v>
                </c:pt>
                <c:pt idx="20834">
                  <c:v>9.6391569999999998E-7</c:v>
                </c:pt>
                <c:pt idx="20835">
                  <c:v>9.6440240000000006E-7</c:v>
                </c:pt>
                <c:pt idx="20836">
                  <c:v>9.6488899999999998E-7</c:v>
                </c:pt>
                <c:pt idx="20837">
                  <c:v>9.6537540000000002E-7</c:v>
                </c:pt>
                <c:pt idx="20838">
                  <c:v>9.6586180000000007E-7</c:v>
                </c:pt>
                <c:pt idx="20839">
                  <c:v>9.6634800000000002E-7</c:v>
                </c:pt>
                <c:pt idx="20840">
                  <c:v>9.6683400000000009E-7</c:v>
                </c:pt>
                <c:pt idx="20841">
                  <c:v>9.6731999999999996E-7</c:v>
                </c:pt>
                <c:pt idx="20842">
                  <c:v>9.678057E-7</c:v>
                </c:pt>
                <c:pt idx="20843">
                  <c:v>9.682912999999999E-7</c:v>
                </c:pt>
                <c:pt idx="20844">
                  <c:v>9.6877669999999991E-7</c:v>
                </c:pt>
                <c:pt idx="20845">
                  <c:v>9.6926190000000005E-7</c:v>
                </c:pt>
                <c:pt idx="20846">
                  <c:v>9.6974700000000003E-7</c:v>
                </c:pt>
                <c:pt idx="20847">
                  <c:v>9.7023179999999999E-7</c:v>
                </c:pt>
                <c:pt idx="20848">
                  <c:v>9.7071640000000007E-7</c:v>
                </c:pt>
                <c:pt idx="20849">
                  <c:v>9.712009E-7</c:v>
                </c:pt>
                <c:pt idx="20850">
                  <c:v>9.7168509999999989E-7</c:v>
                </c:pt>
                <c:pt idx="20851">
                  <c:v>9.7216899999999998E-7</c:v>
                </c:pt>
                <c:pt idx="20852">
                  <c:v>9.7265269999999997E-7</c:v>
                </c:pt>
                <c:pt idx="20853">
                  <c:v>9.7313620000000008E-7</c:v>
                </c:pt>
                <c:pt idx="20854">
                  <c:v>9.736195000000001E-7</c:v>
                </c:pt>
                <c:pt idx="20855">
                  <c:v>9.7410250000000009E-7</c:v>
                </c:pt>
                <c:pt idx="20856">
                  <c:v>9.7458529999999999E-7</c:v>
                </c:pt>
                <c:pt idx="20857">
                  <c:v>9.7506780000000008E-7</c:v>
                </c:pt>
                <c:pt idx="20858">
                  <c:v>9.7554999999999992E-7</c:v>
                </c:pt>
                <c:pt idx="20859">
                  <c:v>9.7603200000000009E-7</c:v>
                </c:pt>
                <c:pt idx="20860">
                  <c:v>9.7651370000000003E-7</c:v>
                </c:pt>
                <c:pt idx="20861">
                  <c:v>9.7699520000000008E-7</c:v>
                </c:pt>
                <c:pt idx="20862">
                  <c:v>9.774763999999999E-7</c:v>
                </c:pt>
                <c:pt idx="20863">
                  <c:v>9.779572999999999E-7</c:v>
                </c:pt>
                <c:pt idx="20864">
                  <c:v>9.7843800000000002E-7</c:v>
                </c:pt>
                <c:pt idx="20865">
                  <c:v>9.7891840000000011E-7</c:v>
                </c:pt>
                <c:pt idx="20866">
                  <c:v>9.7939849999999995E-7</c:v>
                </c:pt>
                <c:pt idx="20867">
                  <c:v>9.7987829999999998E-7</c:v>
                </c:pt>
                <c:pt idx="20868">
                  <c:v>9.8035789999999992E-7</c:v>
                </c:pt>
                <c:pt idx="20869">
                  <c:v>9.8083720000000005E-7</c:v>
                </c:pt>
                <c:pt idx="20870">
                  <c:v>9.8131619999999993E-7</c:v>
                </c:pt>
                <c:pt idx="20871">
                  <c:v>9.8179489999999999E-7</c:v>
                </c:pt>
                <c:pt idx="20872">
                  <c:v>9.8227339999999997E-7</c:v>
                </c:pt>
                <c:pt idx="20873">
                  <c:v>9.8275159999999991E-7</c:v>
                </c:pt>
                <c:pt idx="20874">
                  <c:v>9.8322950000000004E-7</c:v>
                </c:pt>
                <c:pt idx="20875">
                  <c:v>9.8370709999999992E-7</c:v>
                </c:pt>
                <c:pt idx="20876">
                  <c:v>9.8418449999999993E-7</c:v>
                </c:pt>
                <c:pt idx="20877">
                  <c:v>9.8466159999999991E-7</c:v>
                </c:pt>
                <c:pt idx="20878">
                  <c:v>9.8513840000000006E-7</c:v>
                </c:pt>
                <c:pt idx="20879">
                  <c:v>9.8561489999999998E-7</c:v>
                </c:pt>
                <c:pt idx="20880">
                  <c:v>9.8609120000000002E-7</c:v>
                </c:pt>
                <c:pt idx="20881">
                  <c:v>9.8656720000000003E-7</c:v>
                </c:pt>
                <c:pt idx="20882">
                  <c:v>9.8704290000000001E-7</c:v>
                </c:pt>
                <c:pt idx="20883">
                  <c:v>9.875183999999999E-7</c:v>
                </c:pt>
                <c:pt idx="20884">
                  <c:v>9.8799350000000004E-7</c:v>
                </c:pt>
                <c:pt idx="20885">
                  <c:v>9.8846840000000008E-7</c:v>
                </c:pt>
                <c:pt idx="20886">
                  <c:v>9.889430000000001E-7</c:v>
                </c:pt>
                <c:pt idx="20887">
                  <c:v>9.8941740000000002E-7</c:v>
                </c:pt>
                <c:pt idx="20888">
                  <c:v>9.8989149999999991E-7</c:v>
                </c:pt>
                <c:pt idx="20889">
                  <c:v>9.9036529999999999E-7</c:v>
                </c:pt>
                <c:pt idx="20890">
                  <c:v>9.9083889999999998E-7</c:v>
                </c:pt>
                <c:pt idx="20891">
                  <c:v>9.913121E-7</c:v>
                </c:pt>
                <c:pt idx="20892">
                  <c:v>9.9178509999999992E-7</c:v>
                </c:pt>
                <c:pt idx="20893">
                  <c:v>9.9225789999999997E-7</c:v>
                </c:pt>
                <c:pt idx="20894">
                  <c:v>9.9273030000000005E-7</c:v>
                </c:pt>
                <c:pt idx="20895">
                  <c:v>9.9320250000000004E-7</c:v>
                </c:pt>
                <c:pt idx="20896">
                  <c:v>9.936744E-7</c:v>
                </c:pt>
                <c:pt idx="20897">
                  <c:v>9.9414610000000009E-7</c:v>
                </c:pt>
                <c:pt idx="20898">
                  <c:v>9.9461749999999993E-7</c:v>
                </c:pt>
                <c:pt idx="20899">
                  <c:v>9.9508859999999995E-7</c:v>
                </c:pt>
                <c:pt idx="20900">
                  <c:v>9.9555950000000009E-7</c:v>
                </c:pt>
                <c:pt idx="20901">
                  <c:v>9.960301E-7</c:v>
                </c:pt>
                <c:pt idx="20902">
                  <c:v>9.9650050000000002E-7</c:v>
                </c:pt>
                <c:pt idx="20903">
                  <c:v>9.9697050000000008E-7</c:v>
                </c:pt>
                <c:pt idx="20904">
                  <c:v>9.9744030000000005E-7</c:v>
                </c:pt>
                <c:pt idx="20905">
                  <c:v>9.9790989999999992E-7</c:v>
                </c:pt>
                <c:pt idx="20906">
                  <c:v>9.9837919999999998E-7</c:v>
                </c:pt>
                <c:pt idx="20907">
                  <c:v>9.9884820000000001E-7</c:v>
                </c:pt>
                <c:pt idx="20908">
                  <c:v>9.9931690000000001E-7</c:v>
                </c:pt>
                <c:pt idx="20909">
                  <c:v>9.9978539999999992E-7</c:v>
                </c:pt>
                <c:pt idx="20910">
                  <c:v>1.000254E-6</c:v>
                </c:pt>
                <c:pt idx="20911">
                  <c:v>9.5771949999999996E-7</c:v>
                </c:pt>
                <c:pt idx="20912">
                  <c:v>9.5818660000000009E-7</c:v>
                </c:pt>
                <c:pt idx="20913">
                  <c:v>9.5865349999999991E-7</c:v>
                </c:pt>
                <c:pt idx="20914">
                  <c:v>9.5912039999999994E-7</c:v>
                </c:pt>
                <c:pt idx="20915">
                  <c:v>9.5958720000000004E-7</c:v>
                </c:pt>
                <c:pt idx="20916">
                  <c:v>9.6005380000000004E-7</c:v>
                </c:pt>
                <c:pt idx="20917">
                  <c:v>9.6052040000000005E-7</c:v>
                </c:pt>
                <c:pt idx="20918">
                  <c:v>9.6098700000000005E-7</c:v>
                </c:pt>
                <c:pt idx="20919">
                  <c:v>9.6145339999999997E-7</c:v>
                </c:pt>
                <c:pt idx="20920">
                  <c:v>9.619198000000001E-7</c:v>
                </c:pt>
                <c:pt idx="20921">
                  <c:v>9.6238610000000007E-7</c:v>
                </c:pt>
                <c:pt idx="20922">
                  <c:v>9.6285240000000005E-7</c:v>
                </c:pt>
                <c:pt idx="20923">
                  <c:v>9.6331860000000008E-7</c:v>
                </c:pt>
                <c:pt idx="20924">
                  <c:v>9.6378460000000003E-7</c:v>
                </c:pt>
                <c:pt idx="20925">
                  <c:v>9.6425059999999997E-7</c:v>
                </c:pt>
                <c:pt idx="20926">
                  <c:v>9.6471649999999998E-7</c:v>
                </c:pt>
                <c:pt idx="20927">
                  <c:v>9.6518230000000005E-7</c:v>
                </c:pt>
                <c:pt idx="20928">
                  <c:v>9.6564799999999997E-7</c:v>
                </c:pt>
                <c:pt idx="20929">
                  <c:v>9.661135E-7</c:v>
                </c:pt>
                <c:pt idx="20930">
                  <c:v>9.665789000000001E-7</c:v>
                </c:pt>
                <c:pt idx="20931">
                  <c:v>9.6704420000000005E-7</c:v>
                </c:pt>
                <c:pt idx="20932">
                  <c:v>9.6750929999999991E-7</c:v>
                </c:pt>
                <c:pt idx="20933">
                  <c:v>9.6797430000000004E-7</c:v>
                </c:pt>
                <c:pt idx="20934">
                  <c:v>9.6843910000000008E-7</c:v>
                </c:pt>
                <c:pt idx="20935">
                  <c:v>9.6890370000000003E-7</c:v>
                </c:pt>
                <c:pt idx="20936">
                  <c:v>9.693681000000001E-7</c:v>
                </c:pt>
                <c:pt idx="20937">
                  <c:v>9.6983230000000008E-7</c:v>
                </c:pt>
                <c:pt idx="20938">
                  <c:v>9.7029629999999997E-7</c:v>
                </c:pt>
                <c:pt idx="20939">
                  <c:v>9.7076009999999998E-7</c:v>
                </c:pt>
                <c:pt idx="20940">
                  <c:v>9.7122369999999991E-7</c:v>
                </c:pt>
                <c:pt idx="20941">
                  <c:v>9.7168709999999995E-7</c:v>
                </c:pt>
                <c:pt idx="20942">
                  <c:v>9.7215019999999996E-7</c:v>
                </c:pt>
                <c:pt idx="20943">
                  <c:v>9.726131000000001E-7</c:v>
                </c:pt>
                <c:pt idx="20944">
                  <c:v>9.7307579999999993E-7</c:v>
                </c:pt>
                <c:pt idx="20945">
                  <c:v>9.735383000000001E-7</c:v>
                </c:pt>
                <c:pt idx="20946">
                  <c:v>9.7400050000000003E-7</c:v>
                </c:pt>
                <c:pt idx="20947">
                  <c:v>9.7446239999999992E-7</c:v>
                </c:pt>
                <c:pt idx="20948">
                  <c:v>9.7492409999999994E-7</c:v>
                </c:pt>
                <c:pt idx="20949">
                  <c:v>9.7538560000000008E-7</c:v>
                </c:pt>
                <c:pt idx="20950">
                  <c:v>9.7584679999999998E-7</c:v>
                </c:pt>
                <c:pt idx="20951">
                  <c:v>9.7630770000000006E-7</c:v>
                </c:pt>
                <c:pt idx="20952">
                  <c:v>9.7676840000000005E-7</c:v>
                </c:pt>
                <c:pt idx="20953">
                  <c:v>9.7722880000000001E-7</c:v>
                </c:pt>
                <c:pt idx="20954">
                  <c:v>9.7768900000000009E-7</c:v>
                </c:pt>
                <c:pt idx="20955">
                  <c:v>9.7814889999999993E-7</c:v>
                </c:pt>
                <c:pt idx="20956">
                  <c:v>9.7860849999999996E-7</c:v>
                </c:pt>
                <c:pt idx="20957">
                  <c:v>9.790679000000001E-7</c:v>
                </c:pt>
                <c:pt idx="20958">
                  <c:v>9.7952700000000001E-7</c:v>
                </c:pt>
                <c:pt idx="20959">
                  <c:v>9.7998580000000009E-7</c:v>
                </c:pt>
                <c:pt idx="20960">
                  <c:v>9.8044440000000009E-7</c:v>
                </c:pt>
                <c:pt idx="20961">
                  <c:v>9.8090270000000006E-7</c:v>
                </c:pt>
                <c:pt idx="20962">
                  <c:v>9.8136069999999999E-7</c:v>
                </c:pt>
                <c:pt idx="20963">
                  <c:v>9.8181850000000005E-7</c:v>
                </c:pt>
                <c:pt idx="20964">
                  <c:v>9.8227600000000008E-7</c:v>
                </c:pt>
                <c:pt idx="20965">
                  <c:v>9.8273320000000008E-7</c:v>
                </c:pt>
                <c:pt idx="20966">
                  <c:v>9.8319010000000005E-7</c:v>
                </c:pt>
                <c:pt idx="20967">
                  <c:v>9.8364679999999993E-7</c:v>
                </c:pt>
                <c:pt idx="20968">
                  <c:v>9.8410329999999993E-7</c:v>
                </c:pt>
                <c:pt idx="20969">
                  <c:v>9.8455939999999996E-7</c:v>
                </c:pt>
                <c:pt idx="20970">
                  <c:v>9.8501529999999991E-7</c:v>
                </c:pt>
                <c:pt idx="20971">
                  <c:v>9.8547090000000003E-7</c:v>
                </c:pt>
                <c:pt idx="20972">
                  <c:v>9.8592630000000007E-7</c:v>
                </c:pt>
                <c:pt idx="20973">
                  <c:v>9.8638140000000007E-7</c:v>
                </c:pt>
                <c:pt idx="20974">
                  <c:v>9.8683629999999999E-7</c:v>
                </c:pt>
                <c:pt idx="20975">
                  <c:v>9.8729079999999993E-7</c:v>
                </c:pt>
                <c:pt idx="20976">
                  <c:v>9.877451E-7</c:v>
                </c:pt>
                <c:pt idx="20977">
                  <c:v>9.8819919999999998E-7</c:v>
                </c:pt>
                <c:pt idx="20978">
                  <c:v>9.8865289999999999E-7</c:v>
                </c:pt>
                <c:pt idx="20979">
                  <c:v>9.8910650000000006E-7</c:v>
                </c:pt>
                <c:pt idx="20980">
                  <c:v>9.8955969999999995E-7</c:v>
                </c:pt>
                <c:pt idx="20981">
                  <c:v>9.9001269999999996E-7</c:v>
                </c:pt>
                <c:pt idx="20982">
                  <c:v>9.9046539999999994E-7</c:v>
                </c:pt>
                <c:pt idx="20983">
                  <c:v>9.9091790000000004E-7</c:v>
                </c:pt>
                <c:pt idx="20984">
                  <c:v>9.913700999999999E-7</c:v>
                </c:pt>
                <c:pt idx="20985">
                  <c:v>9.9182199999999995E-7</c:v>
                </c:pt>
                <c:pt idx="20986">
                  <c:v>9.922736999999999E-7</c:v>
                </c:pt>
                <c:pt idx="20987">
                  <c:v>9.9272519999999997E-7</c:v>
                </c:pt>
                <c:pt idx="20988">
                  <c:v>9.9317630000000008E-7</c:v>
                </c:pt>
                <c:pt idx="20989">
                  <c:v>9.936272000000001E-7</c:v>
                </c:pt>
                <c:pt idx="20990">
                  <c:v>9.9407790000000002E-7</c:v>
                </c:pt>
                <c:pt idx="20991">
                  <c:v>9.9452829999999992E-7</c:v>
                </c:pt>
                <c:pt idx="20992">
                  <c:v>9.949784E-7</c:v>
                </c:pt>
                <c:pt idx="20993">
                  <c:v>9.9542829999999999E-7</c:v>
                </c:pt>
                <c:pt idx="20994">
                  <c:v>9.958780000000001E-7</c:v>
                </c:pt>
                <c:pt idx="20995">
                  <c:v>9.9632730000000003E-7</c:v>
                </c:pt>
                <c:pt idx="20996">
                  <c:v>9.9677650000000002E-7</c:v>
                </c:pt>
                <c:pt idx="20997">
                  <c:v>9.9722530000000004E-7</c:v>
                </c:pt>
                <c:pt idx="20998">
                  <c:v>9.9767389999999997E-7</c:v>
                </c:pt>
                <c:pt idx="20999">
                  <c:v>9.9812230000000003E-7</c:v>
                </c:pt>
                <c:pt idx="21000">
                  <c:v>9.9857040000000005E-7</c:v>
                </c:pt>
                <c:pt idx="21001">
                  <c:v>9.9901829999999998E-7</c:v>
                </c:pt>
                <c:pt idx="21002">
                  <c:v>9.994659000000001E-7</c:v>
                </c:pt>
                <c:pt idx="21003">
                  <c:v>9.9991319999999997E-7</c:v>
                </c:pt>
                <c:pt idx="21004">
                  <c:v>1.0003599999999999E-6</c:v>
                </c:pt>
                <c:pt idx="21005">
                  <c:v>9.5807E-7</c:v>
                </c:pt>
                <c:pt idx="21006">
                  <c:v>9.5851609999999997E-7</c:v>
                </c:pt>
                <c:pt idx="21007">
                  <c:v>9.5896200000000006E-7</c:v>
                </c:pt>
                <c:pt idx="21008">
                  <c:v>9.5940789999999994E-7</c:v>
                </c:pt>
                <c:pt idx="21009">
                  <c:v>9.5985359999999994E-7</c:v>
                </c:pt>
                <c:pt idx="21010">
                  <c:v>9.6029929999999994E-7</c:v>
                </c:pt>
                <c:pt idx="21011">
                  <c:v>9.6074499999999994E-7</c:v>
                </c:pt>
                <c:pt idx="21012">
                  <c:v>9.6119050000000006E-7</c:v>
                </c:pt>
                <c:pt idx="21013">
                  <c:v>9.6163599999999997E-7</c:v>
                </c:pt>
                <c:pt idx="21014">
                  <c:v>9.6208139999999994E-7</c:v>
                </c:pt>
                <c:pt idx="21015">
                  <c:v>9.6252679999999991E-7</c:v>
                </c:pt>
                <c:pt idx="21016">
                  <c:v>9.6297209999999994E-7</c:v>
                </c:pt>
                <c:pt idx="21017">
                  <c:v>9.6341730000000003E-7</c:v>
                </c:pt>
                <c:pt idx="21018">
                  <c:v>9.6386249999999991E-7</c:v>
                </c:pt>
                <c:pt idx="21019">
                  <c:v>9.6430760000000007E-7</c:v>
                </c:pt>
                <c:pt idx="21020">
                  <c:v>9.6475249999999992E-7</c:v>
                </c:pt>
                <c:pt idx="21021">
                  <c:v>9.6519739999999998E-7</c:v>
                </c:pt>
                <c:pt idx="21022">
                  <c:v>9.656422000000001E-7</c:v>
                </c:pt>
                <c:pt idx="21023">
                  <c:v>9.6608690000000007E-7</c:v>
                </c:pt>
                <c:pt idx="21024">
                  <c:v>9.6653139999999996E-7</c:v>
                </c:pt>
                <c:pt idx="21025">
                  <c:v>9.669757999999999E-7</c:v>
                </c:pt>
                <c:pt idx="21026">
                  <c:v>9.6741999999999996E-7</c:v>
                </c:pt>
                <c:pt idx="21027">
                  <c:v>9.6786410000000009E-7</c:v>
                </c:pt>
                <c:pt idx="21028">
                  <c:v>9.6830799999999991E-7</c:v>
                </c:pt>
                <c:pt idx="21029">
                  <c:v>9.6875180000000001E-7</c:v>
                </c:pt>
                <c:pt idx="21030">
                  <c:v>9.6919540000000001E-7</c:v>
                </c:pt>
                <c:pt idx="21031">
                  <c:v>9.6963879999999993E-7</c:v>
                </c:pt>
                <c:pt idx="21032">
                  <c:v>9.7008199999999996E-7</c:v>
                </c:pt>
                <c:pt idx="21033">
                  <c:v>9.7052499999999991E-7</c:v>
                </c:pt>
                <c:pt idx="21034">
                  <c:v>9.7096770000000004E-7</c:v>
                </c:pt>
                <c:pt idx="21035">
                  <c:v>9.7141030000000002E-7</c:v>
                </c:pt>
                <c:pt idx="21036">
                  <c:v>9.718526999999999E-7</c:v>
                </c:pt>
                <c:pt idx="21037">
                  <c:v>9.7229479999999997E-7</c:v>
                </c:pt>
                <c:pt idx="21038">
                  <c:v>9.7273669999999995E-7</c:v>
                </c:pt>
                <c:pt idx="21039">
                  <c:v>9.7317840000000006E-7</c:v>
                </c:pt>
                <c:pt idx="21040">
                  <c:v>9.7361979999999992E-7</c:v>
                </c:pt>
                <c:pt idx="21041">
                  <c:v>9.740609999999999E-7</c:v>
                </c:pt>
                <c:pt idx="21042">
                  <c:v>9.74502E-7</c:v>
                </c:pt>
                <c:pt idx="21043">
                  <c:v>9.7494270000000007E-7</c:v>
                </c:pt>
                <c:pt idx="21044">
                  <c:v>9.7538320000000006E-7</c:v>
                </c:pt>
                <c:pt idx="21045">
                  <c:v>9.7582340000000001E-7</c:v>
                </c:pt>
                <c:pt idx="21046">
                  <c:v>9.7626340000000009E-7</c:v>
                </c:pt>
                <c:pt idx="21047">
                  <c:v>9.7670309999999992E-7</c:v>
                </c:pt>
                <c:pt idx="21048">
                  <c:v>9.7714260000000009E-7</c:v>
                </c:pt>
                <c:pt idx="21049">
                  <c:v>9.7758180000000001E-7</c:v>
                </c:pt>
                <c:pt idx="21050">
                  <c:v>9.7802069999999991E-7</c:v>
                </c:pt>
                <c:pt idx="21051">
                  <c:v>9.7845939999999993E-7</c:v>
                </c:pt>
                <c:pt idx="21052">
                  <c:v>9.7889779999999992E-7</c:v>
                </c:pt>
                <c:pt idx="21053">
                  <c:v>9.7933600000000003E-7</c:v>
                </c:pt>
                <c:pt idx="21054">
                  <c:v>9.7977400000000005E-7</c:v>
                </c:pt>
                <c:pt idx="21055">
                  <c:v>9.802116000000001E-7</c:v>
                </c:pt>
                <c:pt idx="21056">
                  <c:v>9.8064900000000006E-7</c:v>
                </c:pt>
                <c:pt idx="21057">
                  <c:v>9.8108619999999993E-7</c:v>
                </c:pt>
                <c:pt idx="21058">
                  <c:v>9.8152300000000005E-7</c:v>
                </c:pt>
                <c:pt idx="21059">
                  <c:v>9.8195970000000001E-7</c:v>
                </c:pt>
                <c:pt idx="21060">
                  <c:v>9.82396E-7</c:v>
                </c:pt>
                <c:pt idx="21061">
                  <c:v>9.8283209999999991E-7</c:v>
                </c:pt>
                <c:pt idx="21062">
                  <c:v>9.8326799999999993E-7</c:v>
                </c:pt>
                <c:pt idx="21063">
                  <c:v>9.8370349999999999E-7</c:v>
                </c:pt>
                <c:pt idx="21064">
                  <c:v>9.8413879999999996E-7</c:v>
                </c:pt>
                <c:pt idx="21065">
                  <c:v>9.8457390000000005E-7</c:v>
                </c:pt>
                <c:pt idx="21066">
                  <c:v>9.8500870000000011E-7</c:v>
                </c:pt>
                <c:pt idx="21067">
                  <c:v>9.8544319999999992E-7</c:v>
                </c:pt>
                <c:pt idx="21068">
                  <c:v>9.8587750000000007E-7</c:v>
                </c:pt>
                <c:pt idx="21069">
                  <c:v>9.8631149999999998E-7</c:v>
                </c:pt>
                <c:pt idx="21070">
                  <c:v>9.8674530000000002E-7</c:v>
                </c:pt>
                <c:pt idx="21071">
                  <c:v>9.8717880000000002E-7</c:v>
                </c:pt>
                <c:pt idx="21072">
                  <c:v>9.8761209999999993E-7</c:v>
                </c:pt>
                <c:pt idx="21073">
                  <c:v>9.8804510000000002E-7</c:v>
                </c:pt>
                <c:pt idx="21074">
                  <c:v>9.8847790000000003E-7</c:v>
                </c:pt>
                <c:pt idx="21075">
                  <c:v>9.889104E-7</c:v>
                </c:pt>
                <c:pt idx="21076">
                  <c:v>9.8934259999999995E-7</c:v>
                </c:pt>
                <c:pt idx="21077">
                  <c:v>9.8977460000000001E-7</c:v>
                </c:pt>
                <c:pt idx="21078">
                  <c:v>9.9020630000000005E-7</c:v>
                </c:pt>
                <c:pt idx="21079">
                  <c:v>9.906378E-7</c:v>
                </c:pt>
                <c:pt idx="21080">
                  <c:v>9.9106910000000006E-7</c:v>
                </c:pt>
                <c:pt idx="21081">
                  <c:v>9.9149999999999995E-7</c:v>
                </c:pt>
                <c:pt idx="21082">
                  <c:v>9.919307999999999E-7</c:v>
                </c:pt>
                <c:pt idx="21083">
                  <c:v>9.9236130000000003E-7</c:v>
                </c:pt>
                <c:pt idx="21084">
                  <c:v>9.9279149999999992E-7</c:v>
                </c:pt>
                <c:pt idx="21085">
                  <c:v>9.9322149999999993E-7</c:v>
                </c:pt>
                <c:pt idx="21086">
                  <c:v>9.9365119999999991E-7</c:v>
                </c:pt>
                <c:pt idx="21087">
                  <c:v>9.9408070000000002E-7</c:v>
                </c:pt>
                <c:pt idx="21088">
                  <c:v>9.9450990000000009E-7</c:v>
                </c:pt>
                <c:pt idx="21089">
                  <c:v>9.9493890000000007E-7</c:v>
                </c:pt>
                <c:pt idx="21090">
                  <c:v>9.9536769999999997E-7</c:v>
                </c:pt>
                <c:pt idx="21091">
                  <c:v>9.9579620000000004E-7</c:v>
                </c:pt>
                <c:pt idx="21092">
                  <c:v>9.9622440000000009E-7</c:v>
                </c:pt>
                <c:pt idx="21093">
                  <c:v>9.9665240000000004E-7</c:v>
                </c:pt>
                <c:pt idx="21094">
                  <c:v>9.9708019999999991E-7</c:v>
                </c:pt>
                <c:pt idx="21095">
                  <c:v>9.9750769999999996E-7</c:v>
                </c:pt>
                <c:pt idx="21096">
                  <c:v>9.9793499999999992E-7</c:v>
                </c:pt>
                <c:pt idx="21097">
                  <c:v>9.983621E-7</c:v>
                </c:pt>
                <c:pt idx="21098">
                  <c:v>9.9878879999999989E-7</c:v>
                </c:pt>
                <c:pt idx="21099">
                  <c:v>9.9921540000000007E-7</c:v>
                </c:pt>
                <c:pt idx="21100">
                  <c:v>9.996417E-7</c:v>
                </c:pt>
                <c:pt idx="21101">
                  <c:v>1.0000679999999999E-6</c:v>
                </c:pt>
                <c:pt idx="21102">
                  <c:v>9.5798609999999995E-7</c:v>
                </c:pt>
                <c:pt idx="21103">
                  <c:v>9.5841119999999998E-7</c:v>
                </c:pt>
                <c:pt idx="21104">
                  <c:v>9.5883609999999991E-7</c:v>
                </c:pt>
                <c:pt idx="21105">
                  <c:v>9.5926100000000006E-7</c:v>
                </c:pt>
                <c:pt idx="21106">
                  <c:v>9.5968580000000005E-7</c:v>
                </c:pt>
                <c:pt idx="21107">
                  <c:v>9.6011060000000004E-7</c:v>
                </c:pt>
                <c:pt idx="21108">
                  <c:v>9.6053519999999995E-7</c:v>
                </c:pt>
                <c:pt idx="21109">
                  <c:v>9.6095980000000007E-7</c:v>
                </c:pt>
                <c:pt idx="21110">
                  <c:v>9.6138439999999997E-7</c:v>
                </c:pt>
                <c:pt idx="21111">
                  <c:v>9.6180889999999994E-7</c:v>
                </c:pt>
                <c:pt idx="21112">
                  <c:v>9.6223329999999996E-7</c:v>
                </c:pt>
                <c:pt idx="21113">
                  <c:v>9.6265769999999999E-7</c:v>
                </c:pt>
                <c:pt idx="21114">
                  <c:v>9.6308200000000007E-7</c:v>
                </c:pt>
                <c:pt idx="21115">
                  <c:v>9.6350620000000001E-7</c:v>
                </c:pt>
                <c:pt idx="21116">
                  <c:v>9.6393030000000001E-7</c:v>
                </c:pt>
                <c:pt idx="21117">
                  <c:v>9.643544E-7</c:v>
                </c:pt>
                <c:pt idx="21118">
                  <c:v>9.6477829999999991E-7</c:v>
                </c:pt>
                <c:pt idx="21119">
                  <c:v>9.6520220000000003E-7</c:v>
                </c:pt>
                <c:pt idx="21120">
                  <c:v>9.6562590000000005E-7</c:v>
                </c:pt>
                <c:pt idx="21121">
                  <c:v>9.6604960000000008E-7</c:v>
                </c:pt>
                <c:pt idx="21122">
                  <c:v>9.6647310000000002E-7</c:v>
                </c:pt>
                <c:pt idx="21123">
                  <c:v>9.6689640000000008E-7</c:v>
                </c:pt>
                <c:pt idx="21124">
                  <c:v>9.6731959999999999E-7</c:v>
                </c:pt>
                <c:pt idx="21125">
                  <c:v>9.6774269999999996E-7</c:v>
                </c:pt>
                <c:pt idx="21126">
                  <c:v>9.6816560000000005E-7</c:v>
                </c:pt>
                <c:pt idx="21127">
                  <c:v>9.6858830000000005E-7</c:v>
                </c:pt>
                <c:pt idx="21128">
                  <c:v>9.6901079999999996E-7</c:v>
                </c:pt>
                <c:pt idx="21129">
                  <c:v>9.6943309999999999E-7</c:v>
                </c:pt>
                <c:pt idx="21130">
                  <c:v>9.6985530000000008E-7</c:v>
                </c:pt>
                <c:pt idx="21131">
                  <c:v>9.7027730000000008E-7</c:v>
                </c:pt>
                <c:pt idx="21132">
                  <c:v>9.7069900000000006E-7</c:v>
                </c:pt>
                <c:pt idx="21133">
                  <c:v>9.7112049999999994E-7</c:v>
                </c:pt>
                <c:pt idx="21134">
                  <c:v>9.7154190000000009E-7</c:v>
                </c:pt>
                <c:pt idx="21135">
                  <c:v>9.7196300000000001E-7</c:v>
                </c:pt>
                <c:pt idx="21136">
                  <c:v>9.7238390000000004E-7</c:v>
                </c:pt>
                <c:pt idx="21137">
                  <c:v>9.7280450000000005E-7</c:v>
                </c:pt>
                <c:pt idx="21138">
                  <c:v>9.7322489999999996E-7</c:v>
                </c:pt>
                <c:pt idx="21139">
                  <c:v>9.736451E-7</c:v>
                </c:pt>
                <c:pt idx="21140">
                  <c:v>9.7406509999999995E-7</c:v>
                </c:pt>
                <c:pt idx="21141">
                  <c:v>9.7448480000000008E-7</c:v>
                </c:pt>
                <c:pt idx="21142">
                  <c:v>9.749042999999999E-7</c:v>
                </c:pt>
                <c:pt idx="21143">
                  <c:v>9.7532349999999991E-7</c:v>
                </c:pt>
                <c:pt idx="21144">
                  <c:v>9.7574250000000004E-7</c:v>
                </c:pt>
                <c:pt idx="21145">
                  <c:v>9.7616130000000008E-7</c:v>
                </c:pt>
                <c:pt idx="21146">
                  <c:v>9.765798000000001E-7</c:v>
                </c:pt>
                <c:pt idx="21147">
                  <c:v>9.7699800000000008E-7</c:v>
                </c:pt>
                <c:pt idx="21148">
                  <c:v>9.7741599999999997E-7</c:v>
                </c:pt>
                <c:pt idx="21149">
                  <c:v>9.7783379999999998E-7</c:v>
                </c:pt>
                <c:pt idx="21150">
                  <c:v>9.7825129999999997E-7</c:v>
                </c:pt>
                <c:pt idx="21151">
                  <c:v>9.7866849999999992E-7</c:v>
                </c:pt>
                <c:pt idx="21152">
                  <c:v>9.790855E-7</c:v>
                </c:pt>
                <c:pt idx="21153">
                  <c:v>9.7950229999999998E-7</c:v>
                </c:pt>
                <c:pt idx="21154">
                  <c:v>9.7991879999999994E-7</c:v>
                </c:pt>
                <c:pt idx="21155">
                  <c:v>9.8033500000000008E-7</c:v>
                </c:pt>
                <c:pt idx="21156">
                  <c:v>9.8075099999999991E-7</c:v>
                </c:pt>
                <c:pt idx="21157">
                  <c:v>9.8116669999999993E-7</c:v>
                </c:pt>
                <c:pt idx="21158">
                  <c:v>9.8158220000000007E-7</c:v>
                </c:pt>
                <c:pt idx="21159">
                  <c:v>9.8199739999999997E-7</c:v>
                </c:pt>
                <c:pt idx="21160">
                  <c:v>9.8241239999999999E-7</c:v>
                </c:pt>
                <c:pt idx="21161">
                  <c:v>9.8282709999999998E-7</c:v>
                </c:pt>
                <c:pt idx="21162">
                  <c:v>9.832416000000001E-7</c:v>
                </c:pt>
                <c:pt idx="21163">
                  <c:v>9.8365589999999991E-7</c:v>
                </c:pt>
                <c:pt idx="21164">
                  <c:v>9.840698999999999E-7</c:v>
                </c:pt>
                <c:pt idx="21165">
                  <c:v>9.8448360000000007E-7</c:v>
                </c:pt>
                <c:pt idx="21166">
                  <c:v>9.8489709999999995E-7</c:v>
                </c:pt>
                <c:pt idx="21167">
                  <c:v>9.853103E-7</c:v>
                </c:pt>
                <c:pt idx="21168">
                  <c:v>9.8572329999999997E-7</c:v>
                </c:pt>
                <c:pt idx="21169">
                  <c:v>9.8613610000000006E-7</c:v>
                </c:pt>
                <c:pt idx="21170">
                  <c:v>9.865485999999999E-7</c:v>
                </c:pt>
                <c:pt idx="21171">
                  <c:v>9.8696090000000008E-7</c:v>
                </c:pt>
                <c:pt idx="21172">
                  <c:v>9.8737290000000002E-7</c:v>
                </c:pt>
                <c:pt idx="21173">
                  <c:v>9.8778459999999993E-7</c:v>
                </c:pt>
                <c:pt idx="21174">
                  <c:v>9.881961999999999E-7</c:v>
                </c:pt>
                <c:pt idx="21175">
                  <c:v>9.8860750000000005E-7</c:v>
                </c:pt>
                <c:pt idx="21176">
                  <c:v>9.8901849999999996E-7</c:v>
                </c:pt>
                <c:pt idx="21177">
                  <c:v>9.8942929999999999E-7</c:v>
                </c:pt>
                <c:pt idx="21178">
                  <c:v>9.8983989999999993E-7</c:v>
                </c:pt>
                <c:pt idx="21179">
                  <c:v>9.9025020000000005E-7</c:v>
                </c:pt>
                <c:pt idx="21180">
                  <c:v>9.9066019999999994E-7</c:v>
                </c:pt>
                <c:pt idx="21181">
                  <c:v>9.9107010000000009E-7</c:v>
                </c:pt>
                <c:pt idx="21182">
                  <c:v>9.9147970000000001E-7</c:v>
                </c:pt>
                <c:pt idx="21183">
                  <c:v>9.918890000000001E-7</c:v>
                </c:pt>
                <c:pt idx="21184">
                  <c:v>9.922980999999999E-7</c:v>
                </c:pt>
                <c:pt idx="21185">
                  <c:v>9.9270700000000002E-7</c:v>
                </c:pt>
                <c:pt idx="21186">
                  <c:v>9.9311559999999991E-7</c:v>
                </c:pt>
                <c:pt idx="21187">
                  <c:v>9.9352399999999992E-7</c:v>
                </c:pt>
                <c:pt idx="21188">
                  <c:v>9.9393220000000005E-7</c:v>
                </c:pt>
                <c:pt idx="21189">
                  <c:v>9.9434009999999993E-7</c:v>
                </c:pt>
                <c:pt idx="21190">
                  <c:v>9.9474779999999994E-7</c:v>
                </c:pt>
                <c:pt idx="21191">
                  <c:v>9.9515519999999992E-7</c:v>
                </c:pt>
                <c:pt idx="21192">
                  <c:v>9.9556240000000003E-7</c:v>
                </c:pt>
                <c:pt idx="21193">
                  <c:v>9.9596940000000004E-7</c:v>
                </c:pt>
                <c:pt idx="21194">
                  <c:v>9.9637619999999996E-7</c:v>
                </c:pt>
                <c:pt idx="21195">
                  <c:v>9.9678270000000006E-7</c:v>
                </c:pt>
                <c:pt idx="21196">
                  <c:v>9.9718889999999993E-7</c:v>
                </c:pt>
                <c:pt idx="21197">
                  <c:v>9.9759500000000006E-7</c:v>
                </c:pt>
                <c:pt idx="21198">
                  <c:v>9.9800079999999995E-7</c:v>
                </c:pt>
                <c:pt idx="21199">
                  <c:v>9.9840630000000003E-7</c:v>
                </c:pt>
                <c:pt idx="21200">
                  <c:v>9.9881169999999995E-7</c:v>
                </c:pt>
                <c:pt idx="21201">
                  <c:v>9.9921680000000006E-7</c:v>
                </c:pt>
                <c:pt idx="21202">
                  <c:v>9.9962170000000008E-7</c:v>
                </c:pt>
                <c:pt idx="21203">
                  <c:v>1.000026E-6</c:v>
                </c:pt>
                <c:pt idx="21204">
                  <c:v>9.5832059999999997E-7</c:v>
                </c:pt>
                <c:pt idx="21205">
                  <c:v>9.5872440000000002E-7</c:v>
                </c:pt>
                <c:pt idx="21206">
                  <c:v>9.5912809999999992E-7</c:v>
                </c:pt>
                <c:pt idx="21207">
                  <c:v>9.595317000000001E-7</c:v>
                </c:pt>
                <c:pt idx="21208">
                  <c:v>9.5993530000000006E-7</c:v>
                </c:pt>
                <c:pt idx="21209">
                  <c:v>9.6033880000000008E-7</c:v>
                </c:pt>
                <c:pt idx="21210">
                  <c:v>9.6074219999999995E-7</c:v>
                </c:pt>
                <c:pt idx="21211">
                  <c:v>9.6114560000000003E-7</c:v>
                </c:pt>
                <c:pt idx="21212">
                  <c:v>9.6154889999999996E-7</c:v>
                </c:pt>
                <c:pt idx="21213">
                  <c:v>9.619522000000001E-7</c:v>
                </c:pt>
                <c:pt idx="21214">
                  <c:v>9.6235540000000009E-7</c:v>
                </c:pt>
                <c:pt idx="21215">
                  <c:v>9.6275849999999993E-7</c:v>
                </c:pt>
                <c:pt idx="21216">
                  <c:v>9.6316169999999992E-7</c:v>
                </c:pt>
                <c:pt idx="21217">
                  <c:v>9.6356470000000004E-7</c:v>
                </c:pt>
                <c:pt idx="21218">
                  <c:v>9.6396769999999994E-7</c:v>
                </c:pt>
                <c:pt idx="21219">
                  <c:v>9.643705999999999E-7</c:v>
                </c:pt>
                <c:pt idx="21220">
                  <c:v>9.6477339999999992E-7</c:v>
                </c:pt>
                <c:pt idx="21221">
                  <c:v>9.6517610000000001E-7</c:v>
                </c:pt>
                <c:pt idx="21222">
                  <c:v>9.6557869999999994E-7</c:v>
                </c:pt>
                <c:pt idx="21223">
                  <c:v>9.6598119999999993E-7</c:v>
                </c:pt>
                <c:pt idx="21224">
                  <c:v>9.6638350000000005E-7</c:v>
                </c:pt>
                <c:pt idx="21225">
                  <c:v>9.6678579999999995E-7</c:v>
                </c:pt>
                <c:pt idx="21226">
                  <c:v>9.6718789999999997E-7</c:v>
                </c:pt>
                <c:pt idx="21227">
                  <c:v>9.6758979999999991E-7</c:v>
                </c:pt>
                <c:pt idx="21228">
                  <c:v>9.679915999999999E-7</c:v>
                </c:pt>
                <c:pt idx="21229">
                  <c:v>9.6839329999999996E-7</c:v>
                </c:pt>
                <c:pt idx="21230">
                  <c:v>9.6879469999999998E-7</c:v>
                </c:pt>
                <c:pt idx="21231">
                  <c:v>9.6919600000000007E-7</c:v>
                </c:pt>
                <c:pt idx="21232">
                  <c:v>9.6959710000000007E-7</c:v>
                </c:pt>
                <c:pt idx="21233">
                  <c:v>9.6999799999999998E-7</c:v>
                </c:pt>
                <c:pt idx="21234">
                  <c:v>9.7039879999999994E-7</c:v>
                </c:pt>
                <c:pt idx="21235">
                  <c:v>9.7079930000000009E-7</c:v>
                </c:pt>
                <c:pt idx="21236">
                  <c:v>9.7119959999999994E-7</c:v>
                </c:pt>
                <c:pt idx="21237">
                  <c:v>9.7159969999999991E-7</c:v>
                </c:pt>
                <c:pt idx="21238">
                  <c:v>9.719996E-7</c:v>
                </c:pt>
                <c:pt idx="21239">
                  <c:v>9.723993E-7</c:v>
                </c:pt>
                <c:pt idx="21240">
                  <c:v>9.7279869999999997E-7</c:v>
                </c:pt>
                <c:pt idx="21241">
                  <c:v>9.73198E-7</c:v>
                </c:pt>
                <c:pt idx="21242">
                  <c:v>9.7359700000000001E-7</c:v>
                </c:pt>
                <c:pt idx="21243">
                  <c:v>9.7399569999999998E-7</c:v>
                </c:pt>
                <c:pt idx="21244">
                  <c:v>9.7439430000000001E-7</c:v>
                </c:pt>
                <c:pt idx="21245">
                  <c:v>9.7479260000000002E-7</c:v>
                </c:pt>
                <c:pt idx="21246">
                  <c:v>9.7519069999999993E-7</c:v>
                </c:pt>
                <c:pt idx="21247">
                  <c:v>9.7558850000000003E-7</c:v>
                </c:pt>
                <c:pt idx="21248">
                  <c:v>9.7598610000000003E-7</c:v>
                </c:pt>
                <c:pt idx="21249">
                  <c:v>9.7638349999999995E-7</c:v>
                </c:pt>
                <c:pt idx="21250">
                  <c:v>9.7678060000000005E-7</c:v>
                </c:pt>
                <c:pt idx="21251">
                  <c:v>9.7717750000000006E-7</c:v>
                </c:pt>
                <c:pt idx="21252">
                  <c:v>9.7757410000000003E-7</c:v>
                </c:pt>
                <c:pt idx="21253">
                  <c:v>9.7797049999999992E-7</c:v>
                </c:pt>
                <c:pt idx="21254">
                  <c:v>9.7836669999999993E-7</c:v>
                </c:pt>
                <c:pt idx="21255">
                  <c:v>9.7876259999999991E-7</c:v>
                </c:pt>
                <c:pt idx="21256">
                  <c:v>9.7915830000000002E-7</c:v>
                </c:pt>
                <c:pt idx="21257">
                  <c:v>9.7955380000000003E-7</c:v>
                </c:pt>
                <c:pt idx="21258">
                  <c:v>9.7994900000000001E-7</c:v>
                </c:pt>
                <c:pt idx="21259">
                  <c:v>9.803439999999999E-7</c:v>
                </c:pt>
                <c:pt idx="21260">
                  <c:v>9.8073869999999998E-7</c:v>
                </c:pt>
                <c:pt idx="21261">
                  <c:v>9.8113319999999996E-7</c:v>
                </c:pt>
                <c:pt idx="21262">
                  <c:v>9.8152750000000007E-7</c:v>
                </c:pt>
                <c:pt idx="21263">
                  <c:v>9.8192149999999993E-7</c:v>
                </c:pt>
                <c:pt idx="21264">
                  <c:v>9.8231519999999998E-7</c:v>
                </c:pt>
                <c:pt idx="21265">
                  <c:v>9.8270880000000008E-7</c:v>
                </c:pt>
                <c:pt idx="21266">
                  <c:v>9.8310209999999995E-7</c:v>
                </c:pt>
                <c:pt idx="21267">
                  <c:v>9.834951E-7</c:v>
                </c:pt>
                <c:pt idx="21268">
                  <c:v>9.8388789999999996E-7</c:v>
                </c:pt>
                <c:pt idx="21269">
                  <c:v>9.8428050000000004E-7</c:v>
                </c:pt>
                <c:pt idx="21270">
                  <c:v>9.8467290000000003E-7</c:v>
                </c:pt>
                <c:pt idx="21271">
                  <c:v>9.8506499999999999E-7</c:v>
                </c:pt>
                <c:pt idx="21272">
                  <c:v>9.8545690000000007E-7</c:v>
                </c:pt>
                <c:pt idx="21273">
                  <c:v>9.8584849999999991E-7</c:v>
                </c:pt>
                <c:pt idx="21274">
                  <c:v>9.8623990000000008E-7</c:v>
                </c:pt>
                <c:pt idx="21275">
                  <c:v>9.8663109999999995E-7</c:v>
                </c:pt>
                <c:pt idx="21276">
                  <c:v>9.8702200000000001E-7</c:v>
                </c:pt>
                <c:pt idx="21277">
                  <c:v>9.8741269999999997E-7</c:v>
                </c:pt>
                <c:pt idx="21278">
                  <c:v>9.8780320000000006E-7</c:v>
                </c:pt>
                <c:pt idx="21279">
                  <c:v>9.881933999999999E-7</c:v>
                </c:pt>
                <c:pt idx="21280">
                  <c:v>9.8858350000000002E-7</c:v>
                </c:pt>
                <c:pt idx="21281">
                  <c:v>9.8897329999999989E-7</c:v>
                </c:pt>
                <c:pt idx="21282">
                  <c:v>9.8936279999999995E-7</c:v>
                </c:pt>
                <c:pt idx="21283">
                  <c:v>9.8975209999999992E-7</c:v>
                </c:pt>
                <c:pt idx="21284">
                  <c:v>9.9014120000000001E-7</c:v>
                </c:pt>
                <c:pt idx="21285">
                  <c:v>9.9053010000000001E-7</c:v>
                </c:pt>
                <c:pt idx="21286">
                  <c:v>9.9091879999999992E-7</c:v>
                </c:pt>
                <c:pt idx="21287">
                  <c:v>9.9130720000000001E-7</c:v>
                </c:pt>
                <c:pt idx="21288">
                  <c:v>9.9169540000000001E-7</c:v>
                </c:pt>
                <c:pt idx="21289">
                  <c:v>9.9208339999999992E-7</c:v>
                </c:pt>
                <c:pt idx="21290">
                  <c:v>9.9247110000000001E-7</c:v>
                </c:pt>
                <c:pt idx="21291">
                  <c:v>9.9285860000000001E-7</c:v>
                </c:pt>
                <c:pt idx="21292">
                  <c:v>9.9324600000000008E-7</c:v>
                </c:pt>
                <c:pt idx="21293">
                  <c:v>9.9363299999999996E-7</c:v>
                </c:pt>
                <c:pt idx="21294">
                  <c:v>9.9401989999999991E-7</c:v>
                </c:pt>
                <c:pt idx="21295">
                  <c:v>9.9440650000000003E-7</c:v>
                </c:pt>
                <c:pt idx="21296">
                  <c:v>9.9479290000000007E-7</c:v>
                </c:pt>
                <c:pt idx="21297">
                  <c:v>9.9517910000000001E-7</c:v>
                </c:pt>
                <c:pt idx="21298">
                  <c:v>9.9556510000000008E-7</c:v>
                </c:pt>
                <c:pt idx="21299">
                  <c:v>9.9595079999999991E-7</c:v>
                </c:pt>
                <c:pt idx="21300">
                  <c:v>9.963364E-7</c:v>
                </c:pt>
                <c:pt idx="21301">
                  <c:v>9.9672170000000007E-7</c:v>
                </c:pt>
                <c:pt idx="21302">
                  <c:v>9.9710680000000005E-7</c:v>
                </c:pt>
                <c:pt idx="21303">
                  <c:v>9.974916E-7</c:v>
                </c:pt>
                <c:pt idx="21304">
                  <c:v>9.9787630000000001E-7</c:v>
                </c:pt>
                <c:pt idx="21305">
                  <c:v>9.9826069999999999E-7</c:v>
                </c:pt>
                <c:pt idx="21306">
                  <c:v>9.9864490000000009E-7</c:v>
                </c:pt>
                <c:pt idx="21307">
                  <c:v>9.9902890000000011E-7</c:v>
                </c:pt>
                <c:pt idx="21308">
                  <c:v>9.9941270000000003E-7</c:v>
                </c:pt>
                <c:pt idx="21309">
                  <c:v>9.9979619999999992E-7</c:v>
                </c:pt>
                <c:pt idx="21310">
                  <c:v>1.0001800000000001E-6</c:v>
                </c:pt>
                <c:pt idx="21311">
                  <c:v>9.5856790000000005E-7</c:v>
                </c:pt>
                <c:pt idx="21312">
                  <c:v>9.5895029999999997E-7</c:v>
                </c:pt>
                <c:pt idx="21313">
                  <c:v>9.5933259999999996E-7</c:v>
                </c:pt>
                <c:pt idx="21314">
                  <c:v>9.597148E-7</c:v>
                </c:pt>
                <c:pt idx="21315">
                  <c:v>9.6009700000000005E-7</c:v>
                </c:pt>
                <c:pt idx="21316">
                  <c:v>9.6047909999999995E-7</c:v>
                </c:pt>
                <c:pt idx="21317">
                  <c:v>9.6086120000000005E-7</c:v>
                </c:pt>
                <c:pt idx="21318">
                  <c:v>9.6124320000000001E-7</c:v>
                </c:pt>
                <c:pt idx="21319">
                  <c:v>9.6162510000000003E-7</c:v>
                </c:pt>
                <c:pt idx="21320">
                  <c:v>9.6200700000000005E-7</c:v>
                </c:pt>
                <c:pt idx="21321">
                  <c:v>9.6238890000000006E-7</c:v>
                </c:pt>
                <c:pt idx="21322">
                  <c:v>9.6277069999999993E-7</c:v>
                </c:pt>
                <c:pt idx="21323">
                  <c:v>9.6315250000000001E-7</c:v>
                </c:pt>
                <c:pt idx="21324">
                  <c:v>9.6353419999999994E-7</c:v>
                </c:pt>
                <c:pt idx="21325">
                  <c:v>9.6391590000000007E-7</c:v>
                </c:pt>
                <c:pt idx="21326">
                  <c:v>9.6429750000000006E-7</c:v>
                </c:pt>
                <c:pt idx="21327">
                  <c:v>9.646789999999999E-7</c:v>
                </c:pt>
                <c:pt idx="21328">
                  <c:v>9.6506040000000001E-7</c:v>
                </c:pt>
                <c:pt idx="21329">
                  <c:v>9.6544169999999997E-7</c:v>
                </c:pt>
                <c:pt idx="21330">
                  <c:v>9.6582289999999999E-7</c:v>
                </c:pt>
                <c:pt idx="21331">
                  <c:v>9.6620410000000001E-7</c:v>
                </c:pt>
                <c:pt idx="21332">
                  <c:v>9.66585E-7</c:v>
                </c:pt>
                <c:pt idx="21333">
                  <c:v>9.6696589999999999E-7</c:v>
                </c:pt>
                <c:pt idx="21334">
                  <c:v>9.673466000000001E-7</c:v>
                </c:pt>
                <c:pt idx="21335">
                  <c:v>9.6772720000000006E-7</c:v>
                </c:pt>
                <c:pt idx="21336">
                  <c:v>9.6810759999999993E-7</c:v>
                </c:pt>
                <c:pt idx="21337">
                  <c:v>9.6848790000000007E-7</c:v>
                </c:pt>
                <c:pt idx="21338">
                  <c:v>9.6886799999999991E-7</c:v>
                </c:pt>
                <c:pt idx="21339">
                  <c:v>9.6924790000000009E-7</c:v>
                </c:pt>
                <c:pt idx="21340">
                  <c:v>9.696276999999999E-7</c:v>
                </c:pt>
                <c:pt idx="21341">
                  <c:v>9.700072000000001E-7</c:v>
                </c:pt>
                <c:pt idx="21342">
                  <c:v>9.7038659999999994E-7</c:v>
                </c:pt>
                <c:pt idx="21343">
                  <c:v>9.7076579999999991E-7</c:v>
                </c:pt>
                <c:pt idx="21344">
                  <c:v>9.7114479999999999E-7</c:v>
                </c:pt>
                <c:pt idx="21345">
                  <c:v>9.7152359999999999E-7</c:v>
                </c:pt>
                <c:pt idx="21346">
                  <c:v>9.7190219999999989E-7</c:v>
                </c:pt>
                <c:pt idx="21347">
                  <c:v>9.7228049999999998E-7</c:v>
                </c:pt>
                <c:pt idx="21348">
                  <c:v>9.7265869999999992E-7</c:v>
                </c:pt>
                <c:pt idx="21349">
                  <c:v>9.7303660000000004E-7</c:v>
                </c:pt>
                <c:pt idx="21350">
                  <c:v>9.7341430000000007E-7</c:v>
                </c:pt>
                <c:pt idx="21351">
                  <c:v>9.7379189999999994E-7</c:v>
                </c:pt>
                <c:pt idx="21352">
                  <c:v>9.7416910000000006E-7</c:v>
                </c:pt>
                <c:pt idx="21353">
                  <c:v>9.7454620000000003E-7</c:v>
                </c:pt>
                <c:pt idx="21354">
                  <c:v>9.7492299999999997E-7</c:v>
                </c:pt>
                <c:pt idx="21355">
                  <c:v>9.7529960000000004E-7</c:v>
                </c:pt>
                <c:pt idx="21356">
                  <c:v>9.7567600000000001E-7</c:v>
                </c:pt>
                <c:pt idx="21357">
                  <c:v>9.760522000000001E-7</c:v>
                </c:pt>
                <c:pt idx="21358">
                  <c:v>9.7642809999999995E-7</c:v>
                </c:pt>
                <c:pt idx="21359">
                  <c:v>9.7680379999999993E-7</c:v>
                </c:pt>
                <c:pt idx="21360">
                  <c:v>9.7717930000000002E-7</c:v>
                </c:pt>
                <c:pt idx="21361">
                  <c:v>9.7755460000000003E-7</c:v>
                </c:pt>
                <c:pt idx="21362">
                  <c:v>9.779296E-7</c:v>
                </c:pt>
                <c:pt idx="21363">
                  <c:v>9.783044000000001E-7</c:v>
                </c:pt>
                <c:pt idx="21364">
                  <c:v>9.786790000000001E-7</c:v>
                </c:pt>
                <c:pt idx="21365">
                  <c:v>9.7905330000000008E-7</c:v>
                </c:pt>
                <c:pt idx="21366">
                  <c:v>9.7942739999999997E-7</c:v>
                </c:pt>
                <c:pt idx="21367">
                  <c:v>9.7980129999999998E-7</c:v>
                </c:pt>
                <c:pt idx="21368">
                  <c:v>9.8017499999999989E-7</c:v>
                </c:pt>
                <c:pt idx="21369">
                  <c:v>9.805484E-7</c:v>
                </c:pt>
                <c:pt idx="21370">
                  <c:v>9.8092160000000001E-7</c:v>
                </c:pt>
                <c:pt idx="21371">
                  <c:v>9.8129459999999993E-7</c:v>
                </c:pt>
                <c:pt idx="21372">
                  <c:v>9.8166739999999997E-7</c:v>
                </c:pt>
                <c:pt idx="21373">
                  <c:v>9.8203989999999998E-7</c:v>
                </c:pt>
                <c:pt idx="21374">
                  <c:v>9.824121999999999E-7</c:v>
                </c:pt>
                <c:pt idx="21375">
                  <c:v>9.8278429999999994E-7</c:v>
                </c:pt>
                <c:pt idx="21376">
                  <c:v>9.831561999999999E-7</c:v>
                </c:pt>
                <c:pt idx="21377">
                  <c:v>9.8352780000000003E-7</c:v>
                </c:pt>
                <c:pt idx="21378">
                  <c:v>9.8389920000000008E-7</c:v>
                </c:pt>
                <c:pt idx="21379">
                  <c:v>9.8427040000000003E-7</c:v>
                </c:pt>
                <c:pt idx="21380">
                  <c:v>9.846413999999999E-7</c:v>
                </c:pt>
                <c:pt idx="21381">
                  <c:v>9.850122000000001E-7</c:v>
                </c:pt>
                <c:pt idx="21382">
                  <c:v>9.8538270000000005E-7</c:v>
                </c:pt>
                <c:pt idx="21383">
                  <c:v>9.8575310000000007E-7</c:v>
                </c:pt>
                <c:pt idx="21384">
                  <c:v>9.8612320000000006E-7</c:v>
                </c:pt>
                <c:pt idx="21385">
                  <c:v>9.8649309999999996E-7</c:v>
                </c:pt>
                <c:pt idx="21386">
                  <c:v>9.8686270000000004E-7</c:v>
                </c:pt>
                <c:pt idx="21387">
                  <c:v>9.8723219999999997E-7</c:v>
                </c:pt>
                <c:pt idx="21388">
                  <c:v>9.8760140000000008E-7</c:v>
                </c:pt>
                <c:pt idx="21389">
                  <c:v>9.879704000000001E-7</c:v>
                </c:pt>
                <c:pt idx="21390">
                  <c:v>9.8833920000000003E-7</c:v>
                </c:pt>
                <c:pt idx="21391">
                  <c:v>9.8870780000000008E-7</c:v>
                </c:pt>
                <c:pt idx="21392">
                  <c:v>9.8907620000000005E-7</c:v>
                </c:pt>
                <c:pt idx="21393">
                  <c:v>9.8944429999999998E-7</c:v>
                </c:pt>
                <c:pt idx="21394">
                  <c:v>9.8981220000000003E-7</c:v>
                </c:pt>
                <c:pt idx="21395">
                  <c:v>9.901799E-7</c:v>
                </c:pt>
                <c:pt idx="21396">
                  <c:v>9.9054740000000008E-7</c:v>
                </c:pt>
                <c:pt idx="21397">
                  <c:v>9.9091470000000008E-7</c:v>
                </c:pt>
                <c:pt idx="21398">
                  <c:v>9.9128179999999998E-7</c:v>
                </c:pt>
                <c:pt idx="21399">
                  <c:v>9.9164870000000001E-7</c:v>
                </c:pt>
                <c:pt idx="21400">
                  <c:v>9.9201530000000001E-7</c:v>
                </c:pt>
                <c:pt idx="21401">
                  <c:v>9.9238180000000007E-7</c:v>
                </c:pt>
                <c:pt idx="21402">
                  <c:v>9.927480000000001E-7</c:v>
                </c:pt>
                <c:pt idx="21403">
                  <c:v>9.9311400000000003E-7</c:v>
                </c:pt>
                <c:pt idx="21404">
                  <c:v>9.9347980000000009E-7</c:v>
                </c:pt>
                <c:pt idx="21405">
                  <c:v>9.9384540000000006E-7</c:v>
                </c:pt>
                <c:pt idx="21406">
                  <c:v>9.9421079999999994E-7</c:v>
                </c:pt>
                <c:pt idx="21407">
                  <c:v>9.9457590000000001E-7</c:v>
                </c:pt>
                <c:pt idx="21408">
                  <c:v>9.9494089999999992E-7</c:v>
                </c:pt>
                <c:pt idx="21409">
                  <c:v>9.9530560000000001E-7</c:v>
                </c:pt>
                <c:pt idx="21410">
                  <c:v>9.9567010000000001E-7</c:v>
                </c:pt>
                <c:pt idx="21411">
                  <c:v>9.9603439999999993E-7</c:v>
                </c:pt>
                <c:pt idx="21412">
                  <c:v>9.9639849999999996E-7</c:v>
                </c:pt>
                <c:pt idx="21413">
                  <c:v>9.967623999999999E-7</c:v>
                </c:pt>
                <c:pt idx="21414">
                  <c:v>9.9712609999999997E-7</c:v>
                </c:pt>
                <c:pt idx="21415">
                  <c:v>9.9748950000000001E-7</c:v>
                </c:pt>
                <c:pt idx="21416">
                  <c:v>9.978528000000001E-7</c:v>
                </c:pt>
                <c:pt idx="21417">
                  <c:v>9.9821579999999996E-7</c:v>
                </c:pt>
                <c:pt idx="21418">
                  <c:v>9.9857870000000009E-7</c:v>
                </c:pt>
                <c:pt idx="21419">
                  <c:v>9.9894129999999997E-7</c:v>
                </c:pt>
                <c:pt idx="21420">
                  <c:v>9.9930369999999998E-7</c:v>
                </c:pt>
                <c:pt idx="21421">
                  <c:v>9.996658999999999E-7</c:v>
                </c:pt>
                <c:pt idx="21422">
                  <c:v>1.0000280000000001E-6</c:v>
                </c:pt>
                <c:pt idx="21423">
                  <c:v>9.5878579999999998E-7</c:v>
                </c:pt>
                <c:pt idx="21424">
                  <c:v>9.5914670000000006E-7</c:v>
                </c:pt>
                <c:pt idx="21425">
                  <c:v>9.5950770000000007E-7</c:v>
                </c:pt>
                <c:pt idx="21426">
                  <c:v>9.5986849999999999E-7</c:v>
                </c:pt>
                <c:pt idx="21427">
                  <c:v>9.6022940000000006E-7</c:v>
                </c:pt>
                <c:pt idx="21428">
                  <c:v>9.6059010000000005E-7</c:v>
                </c:pt>
                <c:pt idx="21429">
                  <c:v>9.6095080000000003E-7</c:v>
                </c:pt>
                <c:pt idx="21430">
                  <c:v>9.6131150000000001E-7</c:v>
                </c:pt>
                <c:pt idx="21431">
                  <c:v>9.6167219999999999E-7</c:v>
                </c:pt>
                <c:pt idx="21432">
                  <c:v>9.6203280000000004E-7</c:v>
                </c:pt>
                <c:pt idx="21433">
                  <c:v>9.6239329999999993E-7</c:v>
                </c:pt>
                <c:pt idx="21434">
                  <c:v>9.6275389999999997E-7</c:v>
                </c:pt>
                <c:pt idx="21435">
                  <c:v>9.6311429999999993E-7</c:v>
                </c:pt>
                <c:pt idx="21436">
                  <c:v>9.6347480000000003E-7</c:v>
                </c:pt>
                <c:pt idx="21437">
                  <c:v>9.6383510000000005E-7</c:v>
                </c:pt>
                <c:pt idx="21438">
                  <c:v>9.641955E-7</c:v>
                </c:pt>
                <c:pt idx="21439">
                  <c:v>9.6455570000000007E-7</c:v>
                </c:pt>
                <c:pt idx="21440">
                  <c:v>9.6491589999999994E-7</c:v>
                </c:pt>
                <c:pt idx="21441">
                  <c:v>9.6527600000000007E-7</c:v>
                </c:pt>
                <c:pt idx="21442">
                  <c:v>9.6563600000000006E-7</c:v>
                </c:pt>
                <c:pt idx="21443">
                  <c:v>9.6599579999999995E-7</c:v>
                </c:pt>
                <c:pt idx="21444">
                  <c:v>9.6635560000000006E-7</c:v>
                </c:pt>
                <c:pt idx="21445">
                  <c:v>9.6671530000000001E-7</c:v>
                </c:pt>
                <c:pt idx="21446">
                  <c:v>9.6707490000000003E-7</c:v>
                </c:pt>
                <c:pt idx="21447">
                  <c:v>9.6743429999999996E-7</c:v>
                </c:pt>
                <c:pt idx="21448">
                  <c:v>9.6779359999999994E-7</c:v>
                </c:pt>
                <c:pt idx="21449">
                  <c:v>9.6815270000000005E-7</c:v>
                </c:pt>
                <c:pt idx="21450">
                  <c:v>9.6851170000000001E-7</c:v>
                </c:pt>
                <c:pt idx="21451">
                  <c:v>9.6887050000000009E-7</c:v>
                </c:pt>
                <c:pt idx="21452">
                  <c:v>9.6922920000000001E-7</c:v>
                </c:pt>
                <c:pt idx="21453">
                  <c:v>9.6958770000000006E-7</c:v>
                </c:pt>
                <c:pt idx="21454">
                  <c:v>9.6994600000000002E-7</c:v>
                </c:pt>
                <c:pt idx="21455">
                  <c:v>9.703041000000001E-7</c:v>
                </c:pt>
                <c:pt idx="21456">
                  <c:v>9.7066210000000003E-7</c:v>
                </c:pt>
                <c:pt idx="21457">
                  <c:v>9.7101990000000008E-7</c:v>
                </c:pt>
                <c:pt idx="21458">
                  <c:v>9.7137750000000004E-7</c:v>
                </c:pt>
                <c:pt idx="21459">
                  <c:v>9.7173489999999991E-7</c:v>
                </c:pt>
                <c:pt idx="21460">
                  <c:v>9.7209209999999991E-7</c:v>
                </c:pt>
                <c:pt idx="21461">
                  <c:v>9.7244910000000002E-7</c:v>
                </c:pt>
                <c:pt idx="21462">
                  <c:v>9.7280590000000004E-7</c:v>
                </c:pt>
                <c:pt idx="21463">
                  <c:v>9.7316249999999998E-7</c:v>
                </c:pt>
                <c:pt idx="21464">
                  <c:v>9.7351890000000003E-7</c:v>
                </c:pt>
                <c:pt idx="21465">
                  <c:v>9.738751E-7</c:v>
                </c:pt>
                <c:pt idx="21466">
                  <c:v>9.7423110000000008E-7</c:v>
                </c:pt>
                <c:pt idx="21467">
                  <c:v>9.7458679999999993E-7</c:v>
                </c:pt>
                <c:pt idx="21468">
                  <c:v>9.7494240000000004E-7</c:v>
                </c:pt>
                <c:pt idx="21469">
                  <c:v>9.7529769999999992E-7</c:v>
                </c:pt>
                <c:pt idx="21470">
                  <c:v>9.7565290000000007E-7</c:v>
                </c:pt>
                <c:pt idx="21471">
                  <c:v>9.7600779999999998E-7</c:v>
                </c:pt>
                <c:pt idx="21472">
                  <c:v>9.7636250000000001E-7</c:v>
                </c:pt>
                <c:pt idx="21473">
                  <c:v>9.7671699999999994E-7</c:v>
                </c:pt>
                <c:pt idx="21474">
                  <c:v>9.770713E-7</c:v>
                </c:pt>
                <c:pt idx="21475">
                  <c:v>9.7742530000000004E-7</c:v>
                </c:pt>
                <c:pt idx="21476">
                  <c:v>9.7777919999999992E-7</c:v>
                </c:pt>
                <c:pt idx="21477">
                  <c:v>9.7813279999999998E-7</c:v>
                </c:pt>
                <c:pt idx="21478">
                  <c:v>9.7848619999999995E-7</c:v>
                </c:pt>
                <c:pt idx="21479">
                  <c:v>9.7883940000000004E-7</c:v>
                </c:pt>
                <c:pt idx="21480">
                  <c:v>9.7919240000000005E-7</c:v>
                </c:pt>
                <c:pt idx="21481">
                  <c:v>9.7954519999999996E-7</c:v>
                </c:pt>
                <c:pt idx="21482">
                  <c:v>9.7989779999999999E-7</c:v>
                </c:pt>
                <c:pt idx="21483">
                  <c:v>9.802501E-7</c:v>
                </c:pt>
                <c:pt idx="21484">
                  <c:v>9.8060230000000006E-7</c:v>
                </c:pt>
                <c:pt idx="21485">
                  <c:v>9.809542000000001E-7</c:v>
                </c:pt>
                <c:pt idx="21486">
                  <c:v>9.8130590000000005E-7</c:v>
                </c:pt>
                <c:pt idx="21487">
                  <c:v>9.816573999999999E-7</c:v>
                </c:pt>
                <c:pt idx="21488">
                  <c:v>9.8200870000000009E-7</c:v>
                </c:pt>
                <c:pt idx="21489">
                  <c:v>9.8235979999999998E-7</c:v>
                </c:pt>
                <c:pt idx="21490">
                  <c:v>9.8271069999999999E-7</c:v>
                </c:pt>
                <c:pt idx="21491">
                  <c:v>9.8306129999999997E-7</c:v>
                </c:pt>
                <c:pt idx="21492">
                  <c:v>9.8341180000000001E-7</c:v>
                </c:pt>
                <c:pt idx="21493">
                  <c:v>9.8376200000000002E-7</c:v>
                </c:pt>
                <c:pt idx="21494">
                  <c:v>9.8411199999999994E-7</c:v>
                </c:pt>
                <c:pt idx="21495">
                  <c:v>9.8446189999999992E-7</c:v>
                </c:pt>
                <c:pt idx="21496">
                  <c:v>9.8481150000000008E-7</c:v>
                </c:pt>
                <c:pt idx="21497">
                  <c:v>9.8516089999999994E-7</c:v>
                </c:pt>
                <c:pt idx="21498">
                  <c:v>9.8550999999999999E-7</c:v>
                </c:pt>
                <c:pt idx="21499">
                  <c:v>9.8585900000000009E-7</c:v>
                </c:pt>
                <c:pt idx="21500">
                  <c:v>9.862077999999999E-7</c:v>
                </c:pt>
                <c:pt idx="21501">
                  <c:v>9.8655640000000003E-7</c:v>
                </c:pt>
                <c:pt idx="21502">
                  <c:v>9.8690469999999993E-7</c:v>
                </c:pt>
                <c:pt idx="21503">
                  <c:v>9.8725290000000009E-7</c:v>
                </c:pt>
                <c:pt idx="21504">
                  <c:v>9.8760089999999996E-7</c:v>
                </c:pt>
                <c:pt idx="21505">
                  <c:v>9.8794860000000001E-7</c:v>
                </c:pt>
                <c:pt idx="21506">
                  <c:v>9.882961999999999E-7</c:v>
                </c:pt>
                <c:pt idx="21507">
                  <c:v>9.8864349999999998E-7</c:v>
                </c:pt>
                <c:pt idx="21508">
                  <c:v>9.8899069999999991E-7</c:v>
                </c:pt>
                <c:pt idx="21509">
                  <c:v>9.8933760000000002E-7</c:v>
                </c:pt>
                <c:pt idx="21510">
                  <c:v>9.8968430000000004E-7</c:v>
                </c:pt>
                <c:pt idx="21511">
                  <c:v>9.9003089999999991E-7</c:v>
                </c:pt>
                <c:pt idx="21512">
                  <c:v>9.9037719999999996E-7</c:v>
                </c:pt>
                <c:pt idx="21513">
                  <c:v>9.9072329999999992E-7</c:v>
                </c:pt>
                <c:pt idx="21514">
                  <c:v>9.910692E-7</c:v>
                </c:pt>
                <c:pt idx="21515">
                  <c:v>9.9141499999999993E-7</c:v>
                </c:pt>
                <c:pt idx="21516">
                  <c:v>9.9176050000000005E-7</c:v>
                </c:pt>
                <c:pt idx="21517">
                  <c:v>9.9210580000000007E-7</c:v>
                </c:pt>
                <c:pt idx="21518">
                  <c:v>9.9245090000000001E-7</c:v>
                </c:pt>
                <c:pt idx="21519">
                  <c:v>9.9279580000000006E-7</c:v>
                </c:pt>
                <c:pt idx="21520">
                  <c:v>9.9314059999999996E-7</c:v>
                </c:pt>
                <c:pt idx="21521">
                  <c:v>9.9348510000000005E-7</c:v>
                </c:pt>
                <c:pt idx="21522">
                  <c:v>9.9382940000000005E-7</c:v>
                </c:pt>
                <c:pt idx="21523">
                  <c:v>9.9417349999999995E-7</c:v>
                </c:pt>
                <c:pt idx="21524">
                  <c:v>9.9451739999999998E-7</c:v>
                </c:pt>
                <c:pt idx="21525">
                  <c:v>9.9486109999999992E-7</c:v>
                </c:pt>
                <c:pt idx="21526">
                  <c:v>9.9520459999999998E-7</c:v>
                </c:pt>
                <c:pt idx="21527">
                  <c:v>9.9554789999999994E-7</c:v>
                </c:pt>
                <c:pt idx="21528">
                  <c:v>9.9589100000000003E-7</c:v>
                </c:pt>
                <c:pt idx="21529">
                  <c:v>9.9623390000000003E-7</c:v>
                </c:pt>
                <c:pt idx="21530">
                  <c:v>9.9657670000000009E-7</c:v>
                </c:pt>
                <c:pt idx="21531">
                  <c:v>9.9691919999999991E-7</c:v>
                </c:pt>
                <c:pt idx="21532">
                  <c:v>9.9726150000000007E-7</c:v>
                </c:pt>
                <c:pt idx="21533">
                  <c:v>9.9760359999999992E-7</c:v>
                </c:pt>
                <c:pt idx="21534">
                  <c:v>9.979455000000001E-7</c:v>
                </c:pt>
                <c:pt idx="21535">
                  <c:v>9.9828719999999998E-7</c:v>
                </c:pt>
                <c:pt idx="21536">
                  <c:v>9.9862869999999999E-7</c:v>
                </c:pt>
                <c:pt idx="21537">
                  <c:v>9.989699999999999E-7</c:v>
                </c:pt>
                <c:pt idx="21538">
                  <c:v>9.9931109999999993E-7</c:v>
                </c:pt>
                <c:pt idx="21539">
                  <c:v>9.9965200000000009E-7</c:v>
                </c:pt>
                <c:pt idx="21540">
                  <c:v>9.9999269999999994E-7</c:v>
                </c:pt>
                <c:pt idx="21541">
                  <c:v>1.000333E-6</c:v>
                </c:pt>
                <c:pt idx="21542">
                  <c:v>9.5929830000000005E-7</c:v>
                </c:pt>
                <c:pt idx="21543">
                  <c:v>9.5963759999999991E-7</c:v>
                </c:pt>
                <c:pt idx="21544">
                  <c:v>9.5997689999999998E-7</c:v>
                </c:pt>
                <c:pt idx="21545">
                  <c:v>9.6031609999999989E-7</c:v>
                </c:pt>
                <c:pt idx="21546">
                  <c:v>9.6065520000000009E-7</c:v>
                </c:pt>
                <c:pt idx="21547">
                  <c:v>9.609944E-7</c:v>
                </c:pt>
                <c:pt idx="21548">
                  <c:v>9.6133349999999998E-7</c:v>
                </c:pt>
                <c:pt idx="21549">
                  <c:v>9.6167259999999996E-7</c:v>
                </c:pt>
                <c:pt idx="21550">
                  <c:v>9.620116E-7</c:v>
                </c:pt>
                <c:pt idx="21551">
                  <c:v>9.6235069999999998E-7</c:v>
                </c:pt>
                <c:pt idx="21552">
                  <c:v>9.6268970000000002E-7</c:v>
                </c:pt>
                <c:pt idx="21553">
                  <c:v>9.6302870000000006E-7</c:v>
                </c:pt>
                <c:pt idx="21554">
                  <c:v>9.633677000000001E-7</c:v>
                </c:pt>
                <c:pt idx="21555">
                  <c:v>9.6370659999999999E-7</c:v>
                </c:pt>
                <c:pt idx="21556">
                  <c:v>9.6404550000000009E-7</c:v>
                </c:pt>
                <c:pt idx="21557">
                  <c:v>9.6438439999999998E-7</c:v>
                </c:pt>
                <c:pt idx="21558">
                  <c:v>9.6472319999999993E-7</c:v>
                </c:pt>
                <c:pt idx="21559">
                  <c:v>9.6506189999999994E-7</c:v>
                </c:pt>
                <c:pt idx="21560">
                  <c:v>9.6540059999999996E-7</c:v>
                </c:pt>
                <c:pt idx="21561">
                  <c:v>9.6573920000000003E-7</c:v>
                </c:pt>
                <c:pt idx="21562">
                  <c:v>9.660778000000001E-7</c:v>
                </c:pt>
                <c:pt idx="21563">
                  <c:v>9.6641620000000008E-7</c:v>
                </c:pt>
                <c:pt idx="21564">
                  <c:v>9.6675449999999991E-7</c:v>
                </c:pt>
                <c:pt idx="21565">
                  <c:v>9.6709279999999995E-7</c:v>
                </c:pt>
                <c:pt idx="21566">
                  <c:v>9.674308999999999E-7</c:v>
                </c:pt>
                <c:pt idx="21567">
                  <c:v>9.6776889999999992E-7</c:v>
                </c:pt>
                <c:pt idx="21568">
                  <c:v>9.6810679999999999E-7</c:v>
                </c:pt>
                <c:pt idx="21569">
                  <c:v>9.6844449999999997E-7</c:v>
                </c:pt>
                <c:pt idx="21570">
                  <c:v>9.6878210000000002E-7</c:v>
                </c:pt>
                <c:pt idx="21571">
                  <c:v>9.6911959999999991E-7</c:v>
                </c:pt>
                <c:pt idx="21572">
                  <c:v>9.6945689999999993E-7</c:v>
                </c:pt>
                <c:pt idx="21573">
                  <c:v>9.6979400000000006E-7</c:v>
                </c:pt>
                <c:pt idx="21574">
                  <c:v>9.7013100000000005E-7</c:v>
                </c:pt>
                <c:pt idx="21575">
                  <c:v>9.7046779999999994E-7</c:v>
                </c:pt>
                <c:pt idx="21576">
                  <c:v>9.708044999999999E-7</c:v>
                </c:pt>
                <c:pt idx="21577">
                  <c:v>9.7114090000000003E-7</c:v>
                </c:pt>
                <c:pt idx="21578">
                  <c:v>9.7147720000000002E-7</c:v>
                </c:pt>
                <c:pt idx="21579">
                  <c:v>9.7181329999999992E-7</c:v>
                </c:pt>
                <c:pt idx="21580">
                  <c:v>9.7214930000000009E-7</c:v>
                </c:pt>
                <c:pt idx="21581">
                  <c:v>9.7248500000000002E-7</c:v>
                </c:pt>
                <c:pt idx="21582">
                  <c:v>9.728206E-7</c:v>
                </c:pt>
                <c:pt idx="21583">
                  <c:v>9.7315589999999996E-7</c:v>
                </c:pt>
                <c:pt idx="21584">
                  <c:v>9.7349109999999998E-7</c:v>
                </c:pt>
                <c:pt idx="21585">
                  <c:v>9.7382609999999991E-7</c:v>
                </c:pt>
                <c:pt idx="21586">
                  <c:v>9.7416089999999997E-7</c:v>
                </c:pt>
                <c:pt idx="21587">
                  <c:v>9.7449549999999993E-7</c:v>
                </c:pt>
                <c:pt idx="21588">
                  <c:v>9.7482990000000001E-7</c:v>
                </c:pt>
                <c:pt idx="21589">
                  <c:v>9.751641E-7</c:v>
                </c:pt>
                <c:pt idx="21590">
                  <c:v>9.754980999999999E-7</c:v>
                </c:pt>
                <c:pt idx="21591">
                  <c:v>9.7583189999999993E-7</c:v>
                </c:pt>
                <c:pt idx="21592">
                  <c:v>9.7616550000000007E-7</c:v>
                </c:pt>
                <c:pt idx="21593">
                  <c:v>9.7649889999999992E-7</c:v>
                </c:pt>
                <c:pt idx="21594">
                  <c:v>9.7683210000000009E-7</c:v>
                </c:pt>
                <c:pt idx="21595">
                  <c:v>9.7716500000000003E-7</c:v>
                </c:pt>
                <c:pt idx="21596">
                  <c:v>9.7749780000000002E-7</c:v>
                </c:pt>
                <c:pt idx="21597">
                  <c:v>9.7783039999999993E-7</c:v>
                </c:pt>
                <c:pt idx="21598">
                  <c:v>9.7816279999999996E-7</c:v>
                </c:pt>
                <c:pt idx="21599">
                  <c:v>9.784949999999999E-7</c:v>
                </c:pt>
                <c:pt idx="21600">
                  <c:v>9.7882690000000002E-7</c:v>
                </c:pt>
                <c:pt idx="21601">
                  <c:v>9.7915869999999998E-7</c:v>
                </c:pt>
                <c:pt idx="21602">
                  <c:v>9.7949030000000007E-7</c:v>
                </c:pt>
                <c:pt idx="21603">
                  <c:v>9.7982170000000007E-7</c:v>
                </c:pt>
                <c:pt idx="21604">
                  <c:v>9.8015280000000004E-7</c:v>
                </c:pt>
                <c:pt idx="21605">
                  <c:v>9.8048380000000008E-7</c:v>
                </c:pt>
                <c:pt idx="21606">
                  <c:v>9.8081460000000002E-7</c:v>
                </c:pt>
                <c:pt idx="21607">
                  <c:v>9.8114520000000008E-7</c:v>
                </c:pt>
                <c:pt idx="21608">
                  <c:v>9.814754999999999E-7</c:v>
                </c:pt>
                <c:pt idx="21609">
                  <c:v>9.8180569999999999E-7</c:v>
                </c:pt>
                <c:pt idx="21610">
                  <c:v>9.821357E-7</c:v>
                </c:pt>
                <c:pt idx="21611">
                  <c:v>9.8246549999999991E-7</c:v>
                </c:pt>
                <c:pt idx="21612">
                  <c:v>9.8279509999999995E-7</c:v>
                </c:pt>
                <c:pt idx="21613">
                  <c:v>9.8312439999999995E-7</c:v>
                </c:pt>
                <c:pt idx="21614">
                  <c:v>9.8345360000000002E-7</c:v>
                </c:pt>
                <c:pt idx="21615">
                  <c:v>9.8378259999999999E-7</c:v>
                </c:pt>
                <c:pt idx="21616">
                  <c:v>9.8411140000000009E-7</c:v>
                </c:pt>
                <c:pt idx="21617">
                  <c:v>9.844400000000001E-7</c:v>
                </c:pt>
                <c:pt idx="21618">
                  <c:v>9.8476840000000002E-7</c:v>
                </c:pt>
                <c:pt idx="21619">
                  <c:v>9.8509660000000005E-7</c:v>
                </c:pt>
                <c:pt idx="21620">
                  <c:v>9.854246E-7</c:v>
                </c:pt>
                <c:pt idx="21621">
                  <c:v>9.8575240000000007E-7</c:v>
                </c:pt>
                <c:pt idx="21622">
                  <c:v>9.8608000000000005E-7</c:v>
                </c:pt>
                <c:pt idx="21623">
                  <c:v>9.8640750000000009E-7</c:v>
                </c:pt>
                <c:pt idx="21624">
                  <c:v>9.867347000000001E-7</c:v>
                </c:pt>
                <c:pt idx="21625">
                  <c:v>9.8706170000000002E-7</c:v>
                </c:pt>
                <c:pt idx="21626">
                  <c:v>9.8738860000000001E-7</c:v>
                </c:pt>
                <c:pt idx="21627">
                  <c:v>9.8771519999999996E-7</c:v>
                </c:pt>
                <c:pt idx="21628">
                  <c:v>9.8804169999999997E-7</c:v>
                </c:pt>
                <c:pt idx="21629">
                  <c:v>9.8836789999999995E-7</c:v>
                </c:pt>
                <c:pt idx="21630">
                  <c:v>9.88694E-7</c:v>
                </c:pt>
                <c:pt idx="21631">
                  <c:v>9.8901980000000001E-7</c:v>
                </c:pt>
                <c:pt idx="21632">
                  <c:v>9.8934550000000009E-7</c:v>
                </c:pt>
                <c:pt idx="21633">
                  <c:v>9.8967100000000007E-7</c:v>
                </c:pt>
                <c:pt idx="21634">
                  <c:v>9.8999629999999997E-7</c:v>
                </c:pt>
                <c:pt idx="21635">
                  <c:v>9.9032139999999999E-7</c:v>
                </c:pt>
                <c:pt idx="21636">
                  <c:v>9.9064629999999991E-7</c:v>
                </c:pt>
                <c:pt idx="21637">
                  <c:v>9.909710999999999E-7</c:v>
                </c:pt>
                <c:pt idx="21638">
                  <c:v>9.9129560000000007E-7</c:v>
                </c:pt>
                <c:pt idx="21639">
                  <c:v>9.9162000000000009E-7</c:v>
                </c:pt>
                <c:pt idx="21640">
                  <c:v>9.9194410000000008E-7</c:v>
                </c:pt>
                <c:pt idx="21641">
                  <c:v>9.9226809999999991E-7</c:v>
                </c:pt>
                <c:pt idx="21642">
                  <c:v>9.9259190000000009E-7</c:v>
                </c:pt>
                <c:pt idx="21643">
                  <c:v>9.9291549999999996E-7</c:v>
                </c:pt>
                <c:pt idx="21644">
                  <c:v>9.9323889999999995E-7</c:v>
                </c:pt>
                <c:pt idx="21645">
                  <c:v>9.9356210000000006E-7</c:v>
                </c:pt>
                <c:pt idx="21646">
                  <c:v>9.9388510000000008E-7</c:v>
                </c:pt>
                <c:pt idx="21647">
                  <c:v>9.9420790000000001E-7</c:v>
                </c:pt>
                <c:pt idx="21648">
                  <c:v>9.9453060000000001E-7</c:v>
                </c:pt>
                <c:pt idx="21649">
                  <c:v>9.9485299999999997E-7</c:v>
                </c:pt>
                <c:pt idx="21650">
                  <c:v>9.9517529999999999E-7</c:v>
                </c:pt>
                <c:pt idx="21651">
                  <c:v>9.9549739999999993E-7</c:v>
                </c:pt>
                <c:pt idx="21652">
                  <c:v>9.9581929999999998E-7</c:v>
                </c:pt>
                <c:pt idx="21653">
                  <c:v>9.9614099999999995E-7</c:v>
                </c:pt>
                <c:pt idx="21654">
                  <c:v>9.9646250000000003E-7</c:v>
                </c:pt>
                <c:pt idx="21655">
                  <c:v>9.9678380000000003E-7</c:v>
                </c:pt>
                <c:pt idx="21656">
                  <c:v>9.9710500000000009E-7</c:v>
                </c:pt>
                <c:pt idx="21657">
                  <c:v>9.974258999999999E-7</c:v>
                </c:pt>
                <c:pt idx="21658">
                  <c:v>9.9774669999999999E-7</c:v>
                </c:pt>
                <c:pt idx="21659">
                  <c:v>9.9806729999999999E-7</c:v>
                </c:pt>
                <c:pt idx="21660">
                  <c:v>9.9838759999999996E-7</c:v>
                </c:pt>
                <c:pt idx="21661">
                  <c:v>9.9870779999999999E-7</c:v>
                </c:pt>
                <c:pt idx="21662">
                  <c:v>9.9902790000000008E-7</c:v>
                </c:pt>
                <c:pt idx="21663">
                  <c:v>9.9934769999999993E-7</c:v>
                </c:pt>
                <c:pt idx="21664">
                  <c:v>9.996672999999999E-7</c:v>
                </c:pt>
                <c:pt idx="21665">
                  <c:v>9.9998679999999993E-7</c:v>
                </c:pt>
                <c:pt idx="21666">
                  <c:v>1.0003059999999999E-6</c:v>
                </c:pt>
                <c:pt idx="21667">
                  <c:v>9.5969930000000011E-7</c:v>
                </c:pt>
                <c:pt idx="21668">
                  <c:v>9.6001729999999999E-7</c:v>
                </c:pt>
                <c:pt idx="21669">
                  <c:v>9.6033530000000009E-7</c:v>
                </c:pt>
                <c:pt idx="21670">
                  <c:v>9.6065320000000003E-7</c:v>
                </c:pt>
                <c:pt idx="21671">
                  <c:v>9.6097109999999998E-7</c:v>
                </c:pt>
                <c:pt idx="21672">
                  <c:v>9.6128889999999998E-7</c:v>
                </c:pt>
                <c:pt idx="21673">
                  <c:v>9.6160679999999993E-7</c:v>
                </c:pt>
                <c:pt idx="21674">
                  <c:v>9.6192459999999993E-7</c:v>
                </c:pt>
                <c:pt idx="21675">
                  <c:v>9.6224239999999994E-7</c:v>
                </c:pt>
                <c:pt idx="21676">
                  <c:v>9.6256030000000009E-7</c:v>
                </c:pt>
                <c:pt idx="21677">
                  <c:v>9.628781000000001E-7</c:v>
                </c:pt>
                <c:pt idx="21678">
                  <c:v>9.631959000000001E-7</c:v>
                </c:pt>
                <c:pt idx="21679">
                  <c:v>9.635136999999999E-7</c:v>
                </c:pt>
                <c:pt idx="21680">
                  <c:v>9.638314999999999E-7</c:v>
                </c:pt>
                <c:pt idx="21681">
                  <c:v>9.6414929999999991E-7</c:v>
                </c:pt>
                <c:pt idx="21682">
                  <c:v>9.6446699999999998E-7</c:v>
                </c:pt>
                <c:pt idx="21683">
                  <c:v>9.6478470000000004E-7</c:v>
                </c:pt>
                <c:pt idx="21684">
                  <c:v>9.651023999999999E-7</c:v>
                </c:pt>
                <c:pt idx="21685">
                  <c:v>9.6542000000000002E-7</c:v>
                </c:pt>
                <c:pt idx="21686">
                  <c:v>9.657375E-7</c:v>
                </c:pt>
                <c:pt idx="21687">
                  <c:v>9.6605499999999998E-7</c:v>
                </c:pt>
                <c:pt idx="21688">
                  <c:v>9.6637240000000001E-7</c:v>
                </c:pt>
                <c:pt idx="21689">
                  <c:v>9.6668980000000005E-7</c:v>
                </c:pt>
                <c:pt idx="21690">
                  <c:v>9.67007E-7</c:v>
                </c:pt>
                <c:pt idx="21691">
                  <c:v>9.6732419999999994E-7</c:v>
                </c:pt>
                <c:pt idx="21692">
                  <c:v>9.6764120000000001E-7</c:v>
                </c:pt>
                <c:pt idx="21693">
                  <c:v>9.6795809999999993E-7</c:v>
                </c:pt>
                <c:pt idx="21694">
                  <c:v>9.6827489999999991E-7</c:v>
                </c:pt>
                <c:pt idx="21695">
                  <c:v>9.6859159999999995E-7</c:v>
                </c:pt>
                <c:pt idx="21696">
                  <c:v>9.6890820000000005E-7</c:v>
                </c:pt>
                <c:pt idx="21697">
                  <c:v>9.6922460000000006E-7</c:v>
                </c:pt>
                <c:pt idx="21698">
                  <c:v>9.6954079999999998E-7</c:v>
                </c:pt>
                <c:pt idx="21699">
                  <c:v>9.6985699999999989E-7</c:v>
                </c:pt>
                <c:pt idx="21700">
                  <c:v>9.701729E-7</c:v>
                </c:pt>
                <c:pt idx="21701">
                  <c:v>9.7048869999999995E-7</c:v>
                </c:pt>
                <c:pt idx="21702">
                  <c:v>9.7080439999999996E-7</c:v>
                </c:pt>
                <c:pt idx="21703">
                  <c:v>9.7111990000000009E-7</c:v>
                </c:pt>
                <c:pt idx="21704">
                  <c:v>9.7143519999999992E-7</c:v>
                </c:pt>
                <c:pt idx="21705">
                  <c:v>9.7175040000000002E-7</c:v>
                </c:pt>
                <c:pt idx="21706">
                  <c:v>9.7206540000000004E-7</c:v>
                </c:pt>
                <c:pt idx="21707">
                  <c:v>9.7238019999999996E-7</c:v>
                </c:pt>
                <c:pt idx="21708">
                  <c:v>9.726948E-7</c:v>
                </c:pt>
                <c:pt idx="21709">
                  <c:v>9.730092999999999E-7</c:v>
                </c:pt>
                <c:pt idx="21710">
                  <c:v>9.7332349999999997E-7</c:v>
                </c:pt>
                <c:pt idx="21711">
                  <c:v>9.736375999999999E-7</c:v>
                </c:pt>
                <c:pt idx="21712">
                  <c:v>9.7395149999999994E-7</c:v>
                </c:pt>
                <c:pt idx="21713">
                  <c:v>9.7426530000000005E-7</c:v>
                </c:pt>
                <c:pt idx="21714">
                  <c:v>9.7457879999999992E-7</c:v>
                </c:pt>
                <c:pt idx="21715">
                  <c:v>9.7489220000000006E-7</c:v>
                </c:pt>
                <c:pt idx="21716">
                  <c:v>9.7520529999999995E-7</c:v>
                </c:pt>
                <c:pt idx="21717">
                  <c:v>9.7551829999999991E-7</c:v>
                </c:pt>
                <c:pt idx="21718">
                  <c:v>9.7583109999999999E-7</c:v>
                </c:pt>
                <c:pt idx="21719">
                  <c:v>9.7614369999999998E-7</c:v>
                </c:pt>
                <c:pt idx="21720">
                  <c:v>9.7645610000000009E-7</c:v>
                </c:pt>
                <c:pt idx="21721">
                  <c:v>9.767682999999999E-7</c:v>
                </c:pt>
                <c:pt idx="21722">
                  <c:v>9.7708039999999998E-7</c:v>
                </c:pt>
                <c:pt idx="21723">
                  <c:v>9.7739220000000003E-7</c:v>
                </c:pt>
                <c:pt idx="21724">
                  <c:v>9.7770389999999993E-7</c:v>
                </c:pt>
                <c:pt idx="21725">
                  <c:v>9.7801539999999996E-7</c:v>
                </c:pt>
                <c:pt idx="21726">
                  <c:v>9.783267000000001E-7</c:v>
                </c:pt>
                <c:pt idx="21727">
                  <c:v>9.7863779999999994E-7</c:v>
                </c:pt>
                <c:pt idx="21728">
                  <c:v>9.789486999999999E-7</c:v>
                </c:pt>
                <c:pt idx="21729">
                  <c:v>9.7925939999999999E-7</c:v>
                </c:pt>
                <c:pt idx="21730">
                  <c:v>9.7956989999999998E-7</c:v>
                </c:pt>
                <c:pt idx="21731">
                  <c:v>9.7988030000000004E-7</c:v>
                </c:pt>
                <c:pt idx="21732">
                  <c:v>9.8019040000000007E-7</c:v>
                </c:pt>
                <c:pt idx="21733">
                  <c:v>9.8050039999999994E-7</c:v>
                </c:pt>
                <c:pt idx="21734">
                  <c:v>9.8081019999999994E-7</c:v>
                </c:pt>
                <c:pt idx="21735">
                  <c:v>9.8111980000000006E-7</c:v>
                </c:pt>
                <c:pt idx="21736">
                  <c:v>9.8142920000000008E-7</c:v>
                </c:pt>
                <c:pt idx="21737">
                  <c:v>9.8173849999999996E-7</c:v>
                </c:pt>
                <c:pt idx="21738">
                  <c:v>9.8204750000000002E-7</c:v>
                </c:pt>
                <c:pt idx="21739">
                  <c:v>9.8235639999999993E-7</c:v>
                </c:pt>
                <c:pt idx="21740">
                  <c:v>9.8266509999999996E-7</c:v>
                </c:pt>
                <c:pt idx="21741">
                  <c:v>9.829735999999999E-7</c:v>
                </c:pt>
                <c:pt idx="21742">
                  <c:v>9.8328189999999996E-7</c:v>
                </c:pt>
                <c:pt idx="21743">
                  <c:v>9.8358999999999993E-7</c:v>
                </c:pt>
                <c:pt idx="21744">
                  <c:v>9.8389799999999996E-7</c:v>
                </c:pt>
                <c:pt idx="21745">
                  <c:v>9.842057999999999E-7</c:v>
                </c:pt>
                <c:pt idx="21746">
                  <c:v>9.8451339999999996E-7</c:v>
                </c:pt>
                <c:pt idx="21747">
                  <c:v>9.8482079999999994E-7</c:v>
                </c:pt>
                <c:pt idx="21748">
                  <c:v>9.8512800000000003E-7</c:v>
                </c:pt>
                <c:pt idx="21749">
                  <c:v>9.8543509999999997E-7</c:v>
                </c:pt>
                <c:pt idx="21750">
                  <c:v>9.8574200000000004E-7</c:v>
                </c:pt>
                <c:pt idx="21751">
                  <c:v>9.8604870000000001E-7</c:v>
                </c:pt>
                <c:pt idx="21752">
                  <c:v>9.863551999999999E-7</c:v>
                </c:pt>
                <c:pt idx="21753">
                  <c:v>9.866614999999999E-7</c:v>
                </c:pt>
                <c:pt idx="21754">
                  <c:v>9.8696769999999997E-7</c:v>
                </c:pt>
                <c:pt idx="21755">
                  <c:v>9.8727369999999995E-7</c:v>
                </c:pt>
                <c:pt idx="21756">
                  <c:v>9.8757950000000005E-7</c:v>
                </c:pt>
                <c:pt idx="21757">
                  <c:v>9.8788510000000005E-7</c:v>
                </c:pt>
                <c:pt idx="21758">
                  <c:v>9.8819049999999997E-7</c:v>
                </c:pt>
                <c:pt idx="21759">
                  <c:v>9.8849579999999995E-7</c:v>
                </c:pt>
                <c:pt idx="21760">
                  <c:v>9.8880090000000005E-7</c:v>
                </c:pt>
                <c:pt idx="21761">
                  <c:v>9.8910580000000006E-7</c:v>
                </c:pt>
                <c:pt idx="21762">
                  <c:v>9.8941059999999992E-7</c:v>
                </c:pt>
                <c:pt idx="21763">
                  <c:v>9.8971509999999996E-7</c:v>
                </c:pt>
                <c:pt idx="21764">
                  <c:v>9.9001950000000006E-7</c:v>
                </c:pt>
                <c:pt idx="21765">
                  <c:v>9.9032370000000007E-7</c:v>
                </c:pt>
                <c:pt idx="21766">
                  <c:v>9.9062769999999999E-7</c:v>
                </c:pt>
                <c:pt idx="21767">
                  <c:v>9.9093159999999997E-7</c:v>
                </c:pt>
                <c:pt idx="21768">
                  <c:v>9.9123530000000008E-7</c:v>
                </c:pt>
                <c:pt idx="21769">
                  <c:v>9.9153880000000009E-7</c:v>
                </c:pt>
                <c:pt idx="21770">
                  <c:v>9.9184210000000001E-7</c:v>
                </c:pt>
                <c:pt idx="21771">
                  <c:v>9.921453E-7</c:v>
                </c:pt>
                <c:pt idx="21772">
                  <c:v>9.9244819999999995E-7</c:v>
                </c:pt>
                <c:pt idx="21773">
                  <c:v>9.9275099999999997E-7</c:v>
                </c:pt>
                <c:pt idx="21774">
                  <c:v>9.9305370000000004E-7</c:v>
                </c:pt>
                <c:pt idx="21775">
                  <c:v>9.9335610000000009E-7</c:v>
                </c:pt>
                <c:pt idx="21776">
                  <c:v>9.9365839999999998E-7</c:v>
                </c:pt>
                <c:pt idx="21777">
                  <c:v>9.939605E-7</c:v>
                </c:pt>
                <c:pt idx="21778">
                  <c:v>9.9426239999999993E-7</c:v>
                </c:pt>
                <c:pt idx="21779">
                  <c:v>9.9456409999999998E-7</c:v>
                </c:pt>
                <c:pt idx="21780">
                  <c:v>9.9486570000000009E-7</c:v>
                </c:pt>
                <c:pt idx="21781">
                  <c:v>9.951671000000001E-7</c:v>
                </c:pt>
                <c:pt idx="21782">
                  <c:v>9.9546830000000003E-7</c:v>
                </c:pt>
                <c:pt idx="21783">
                  <c:v>9.9576930000000008E-7</c:v>
                </c:pt>
                <c:pt idx="21784">
                  <c:v>9.9607019999999998E-7</c:v>
                </c:pt>
                <c:pt idx="21785">
                  <c:v>9.963709E-7</c:v>
                </c:pt>
                <c:pt idx="21786">
                  <c:v>9.9667139999999993E-7</c:v>
                </c:pt>
                <c:pt idx="21787">
                  <c:v>9.9697179999999993E-7</c:v>
                </c:pt>
                <c:pt idx="21788">
                  <c:v>9.972719000000001E-7</c:v>
                </c:pt>
                <c:pt idx="21789">
                  <c:v>9.9757189999999991E-7</c:v>
                </c:pt>
                <c:pt idx="21790">
                  <c:v>9.9787170000000005E-7</c:v>
                </c:pt>
                <c:pt idx="21791">
                  <c:v>9.9817140000000005E-7</c:v>
                </c:pt>
                <c:pt idx="21792">
                  <c:v>9.9847080000000001E-7</c:v>
                </c:pt>
                <c:pt idx="21793">
                  <c:v>9.9877010000000003E-7</c:v>
                </c:pt>
                <c:pt idx="21794">
                  <c:v>9.9906919999999997E-7</c:v>
                </c:pt>
                <c:pt idx="21795">
                  <c:v>9.9936819999999996E-7</c:v>
                </c:pt>
                <c:pt idx="21796">
                  <c:v>9.9966689999999993E-7</c:v>
                </c:pt>
                <c:pt idx="21797">
                  <c:v>9.9996549999999996E-7</c:v>
                </c:pt>
                <c:pt idx="21798">
                  <c:v>1.000264E-6</c:v>
                </c:pt>
                <c:pt idx="21799">
                  <c:v>9.5994869999999996E-7</c:v>
                </c:pt>
                <c:pt idx="21800">
                  <c:v>9.6024589999999999E-7</c:v>
                </c:pt>
                <c:pt idx="21801">
                  <c:v>9.6054300000000008E-7</c:v>
                </c:pt>
                <c:pt idx="21802">
                  <c:v>9.6084000000000002E-7</c:v>
                </c:pt>
                <c:pt idx="21803">
                  <c:v>9.6113699999999996E-7</c:v>
                </c:pt>
                <c:pt idx="21804">
                  <c:v>9.614339999999999E-7</c:v>
                </c:pt>
                <c:pt idx="21805">
                  <c:v>9.6173100000000005E-7</c:v>
                </c:pt>
                <c:pt idx="21806">
                  <c:v>9.6202809999999993E-7</c:v>
                </c:pt>
                <c:pt idx="21807">
                  <c:v>9.6232510000000008E-7</c:v>
                </c:pt>
                <c:pt idx="21808">
                  <c:v>9.6262210000000002E-7</c:v>
                </c:pt>
                <c:pt idx="21809">
                  <c:v>9.629191999999999E-7</c:v>
                </c:pt>
                <c:pt idx="21810">
                  <c:v>9.6321620000000005E-7</c:v>
                </c:pt>
                <c:pt idx="21811">
                  <c:v>9.6351329999999993E-7</c:v>
                </c:pt>
                <c:pt idx="21812">
                  <c:v>9.6381030000000008E-7</c:v>
                </c:pt>
                <c:pt idx="21813">
                  <c:v>9.6410739999999996E-7</c:v>
                </c:pt>
                <c:pt idx="21814">
                  <c:v>9.644043999999999E-7</c:v>
                </c:pt>
                <c:pt idx="21815">
                  <c:v>9.6470140000000005E-7</c:v>
                </c:pt>
                <c:pt idx="21816">
                  <c:v>9.6499839999999999E-7</c:v>
                </c:pt>
                <c:pt idx="21817">
                  <c:v>9.6529539999999993E-7</c:v>
                </c:pt>
                <c:pt idx="21818">
                  <c:v>9.6559229999999993E-7</c:v>
                </c:pt>
                <c:pt idx="21819">
                  <c:v>9.6588919999999993E-7</c:v>
                </c:pt>
                <c:pt idx="21820">
                  <c:v>9.6618599999999999E-7</c:v>
                </c:pt>
                <c:pt idx="21821">
                  <c:v>9.6648280000000005E-7</c:v>
                </c:pt>
                <c:pt idx="21822">
                  <c:v>9.6677940000000003E-7</c:v>
                </c:pt>
                <c:pt idx="21823">
                  <c:v>9.67076E-7</c:v>
                </c:pt>
                <c:pt idx="21824">
                  <c:v>9.6737250000000003E-7</c:v>
                </c:pt>
                <c:pt idx="21825">
                  <c:v>9.6766889999999991E-7</c:v>
                </c:pt>
                <c:pt idx="21826">
                  <c:v>9.6796520000000006E-7</c:v>
                </c:pt>
                <c:pt idx="21827">
                  <c:v>9.6826140000000007E-7</c:v>
                </c:pt>
                <c:pt idx="21828">
                  <c:v>9.6855739999999998E-7</c:v>
                </c:pt>
                <c:pt idx="21829">
                  <c:v>9.688534000000001E-7</c:v>
                </c:pt>
                <c:pt idx="21830">
                  <c:v>9.6914919999999992E-7</c:v>
                </c:pt>
                <c:pt idx="21831">
                  <c:v>9.6944490000000002E-7</c:v>
                </c:pt>
                <c:pt idx="21832">
                  <c:v>9.6974040000000002E-7</c:v>
                </c:pt>
                <c:pt idx="21833">
                  <c:v>9.7003590000000003E-7</c:v>
                </c:pt>
                <c:pt idx="21834">
                  <c:v>9.703311E-7</c:v>
                </c:pt>
                <c:pt idx="21835">
                  <c:v>9.7062629999999998E-7</c:v>
                </c:pt>
                <c:pt idx="21836">
                  <c:v>9.7092119999999992E-7</c:v>
                </c:pt>
                <c:pt idx="21837">
                  <c:v>9.7121599999999993E-7</c:v>
                </c:pt>
                <c:pt idx="21838">
                  <c:v>9.7151069999999999E-7</c:v>
                </c:pt>
                <c:pt idx="21839">
                  <c:v>9.7180510000000003E-7</c:v>
                </c:pt>
                <c:pt idx="21840">
                  <c:v>9.7209950000000007E-7</c:v>
                </c:pt>
                <c:pt idx="21841">
                  <c:v>9.7239360000000008E-7</c:v>
                </c:pt>
                <c:pt idx="21842">
                  <c:v>9.7268759999999993E-7</c:v>
                </c:pt>
                <c:pt idx="21843">
                  <c:v>9.7298139999999991E-7</c:v>
                </c:pt>
                <c:pt idx="21844">
                  <c:v>9.7327509999999995E-7</c:v>
                </c:pt>
                <c:pt idx="21845">
                  <c:v>9.735685999999999E-7</c:v>
                </c:pt>
                <c:pt idx="21846">
                  <c:v>9.7386189999999997E-7</c:v>
                </c:pt>
                <c:pt idx="21847">
                  <c:v>9.7415499999999995E-7</c:v>
                </c:pt>
                <c:pt idx="21848">
                  <c:v>9.7444799999999999E-7</c:v>
                </c:pt>
                <c:pt idx="21849">
                  <c:v>9.7474079999999994E-7</c:v>
                </c:pt>
                <c:pt idx="21850">
                  <c:v>9.7503340000000001E-7</c:v>
                </c:pt>
                <c:pt idx="21851">
                  <c:v>9.7532589999999994E-7</c:v>
                </c:pt>
                <c:pt idx="21852">
                  <c:v>9.7561819999999998E-7</c:v>
                </c:pt>
                <c:pt idx="21853">
                  <c:v>9.7591029999999993E-7</c:v>
                </c:pt>
                <c:pt idx="21854">
                  <c:v>9.7620220000000001E-7</c:v>
                </c:pt>
                <c:pt idx="21855">
                  <c:v>9.7649399999999993E-7</c:v>
                </c:pt>
                <c:pt idx="21856">
                  <c:v>9.7678559999999997E-7</c:v>
                </c:pt>
                <c:pt idx="21857">
                  <c:v>9.7707699999999993E-7</c:v>
                </c:pt>
                <c:pt idx="21858">
                  <c:v>9.773682E-7</c:v>
                </c:pt>
                <c:pt idx="21859">
                  <c:v>9.7765929999999993E-7</c:v>
                </c:pt>
                <c:pt idx="21860">
                  <c:v>9.7795019999999998E-7</c:v>
                </c:pt>
                <c:pt idx="21861">
                  <c:v>9.7824089999999993E-7</c:v>
                </c:pt>
                <c:pt idx="21862">
                  <c:v>9.7853149999999995E-7</c:v>
                </c:pt>
                <c:pt idx="21863">
                  <c:v>9.7882179999999994E-7</c:v>
                </c:pt>
                <c:pt idx="21864">
                  <c:v>9.7911199999999999E-7</c:v>
                </c:pt>
                <c:pt idx="21865">
                  <c:v>9.7940199999999994E-7</c:v>
                </c:pt>
                <c:pt idx="21866">
                  <c:v>9.7969189999999996E-7</c:v>
                </c:pt>
                <c:pt idx="21867">
                  <c:v>9.799816000000001E-7</c:v>
                </c:pt>
                <c:pt idx="21868">
                  <c:v>9.8027109999999994E-7</c:v>
                </c:pt>
                <c:pt idx="21869">
                  <c:v>9.805603999999999E-7</c:v>
                </c:pt>
                <c:pt idx="21870">
                  <c:v>9.8084959999999992E-7</c:v>
                </c:pt>
                <c:pt idx="21871">
                  <c:v>9.8113860000000007E-7</c:v>
                </c:pt>
                <c:pt idx="21872">
                  <c:v>9.8142739999999991E-7</c:v>
                </c:pt>
                <c:pt idx="21873">
                  <c:v>9.8171610000000002E-7</c:v>
                </c:pt>
                <c:pt idx="21874">
                  <c:v>9.820045000000001E-7</c:v>
                </c:pt>
                <c:pt idx="21875">
                  <c:v>9.8229289999999997E-7</c:v>
                </c:pt>
                <c:pt idx="21876">
                  <c:v>9.8258100000000003E-7</c:v>
                </c:pt>
                <c:pt idx="21877">
                  <c:v>9.8286899999999993E-7</c:v>
                </c:pt>
                <c:pt idx="21878">
                  <c:v>9.8315679999999996E-7</c:v>
                </c:pt>
                <c:pt idx="21879">
                  <c:v>9.834444000000001E-7</c:v>
                </c:pt>
                <c:pt idx="21880">
                  <c:v>9.837319000000001E-7</c:v>
                </c:pt>
                <c:pt idx="21881">
                  <c:v>9.840192E-7</c:v>
                </c:pt>
                <c:pt idx="21882">
                  <c:v>9.8430630000000003E-7</c:v>
                </c:pt>
                <c:pt idx="21883">
                  <c:v>9.845932999999999E-7</c:v>
                </c:pt>
                <c:pt idx="21884">
                  <c:v>9.848800999999999E-7</c:v>
                </c:pt>
                <c:pt idx="21885">
                  <c:v>9.8516670000000002E-7</c:v>
                </c:pt>
                <c:pt idx="21886">
                  <c:v>9.8545319999999999E-7</c:v>
                </c:pt>
                <c:pt idx="21887">
                  <c:v>9.8573950000000008E-7</c:v>
                </c:pt>
                <c:pt idx="21888">
                  <c:v>9.8602560000000008E-7</c:v>
                </c:pt>
                <c:pt idx="21889">
                  <c:v>9.8631159999999992E-7</c:v>
                </c:pt>
                <c:pt idx="21890">
                  <c:v>9.865974000000001E-7</c:v>
                </c:pt>
                <c:pt idx="21891">
                  <c:v>9.8688309999999992E-7</c:v>
                </c:pt>
                <c:pt idx="21892">
                  <c:v>9.8716849999999992E-7</c:v>
                </c:pt>
                <c:pt idx="21893">
                  <c:v>9.8745379999999998E-7</c:v>
                </c:pt>
                <c:pt idx="21894">
                  <c:v>9.877389999999999E-7</c:v>
                </c:pt>
                <c:pt idx="21895">
                  <c:v>9.8802399999999993E-7</c:v>
                </c:pt>
                <c:pt idx="21896">
                  <c:v>9.8830880000000008E-7</c:v>
                </c:pt>
                <c:pt idx="21897">
                  <c:v>9.8859350000000008E-7</c:v>
                </c:pt>
                <c:pt idx="21898">
                  <c:v>9.88878E-7</c:v>
                </c:pt>
                <c:pt idx="21899">
                  <c:v>9.8916230000000003E-7</c:v>
                </c:pt>
                <c:pt idx="21900">
                  <c:v>9.8944649999999991E-7</c:v>
                </c:pt>
                <c:pt idx="21901">
                  <c:v>9.8973049999999992E-7</c:v>
                </c:pt>
                <c:pt idx="21902">
                  <c:v>9.9001430000000004E-7</c:v>
                </c:pt>
                <c:pt idx="21903">
                  <c:v>9.9029800000000002E-7</c:v>
                </c:pt>
                <c:pt idx="21904">
                  <c:v>9.905814999999999E-7</c:v>
                </c:pt>
                <c:pt idx="21905">
                  <c:v>9.9086490000000006E-7</c:v>
                </c:pt>
                <c:pt idx="21906">
                  <c:v>9.9114799999999998E-7</c:v>
                </c:pt>
                <c:pt idx="21907">
                  <c:v>9.914311000000001E-7</c:v>
                </c:pt>
                <c:pt idx="21908">
                  <c:v>9.9171389999999999E-7</c:v>
                </c:pt>
                <c:pt idx="21909">
                  <c:v>9.9199659999999994E-7</c:v>
                </c:pt>
                <c:pt idx="21910">
                  <c:v>9.9227910000000001E-7</c:v>
                </c:pt>
                <c:pt idx="21911">
                  <c:v>9.9256149999999992E-7</c:v>
                </c:pt>
                <c:pt idx="21912">
                  <c:v>9.9284369999999996E-7</c:v>
                </c:pt>
                <c:pt idx="21913">
                  <c:v>9.9312569999999991E-7</c:v>
                </c:pt>
                <c:pt idx="21914">
                  <c:v>9.9340759999999992E-7</c:v>
                </c:pt>
                <c:pt idx="21915">
                  <c:v>9.9368930000000005E-7</c:v>
                </c:pt>
                <c:pt idx="21916">
                  <c:v>9.939708000000001E-7</c:v>
                </c:pt>
                <c:pt idx="21917">
                  <c:v>9.9425219999999999E-7</c:v>
                </c:pt>
                <c:pt idx="21918">
                  <c:v>9.945334E-7</c:v>
                </c:pt>
                <c:pt idx="21919">
                  <c:v>9.9481450000000007E-7</c:v>
                </c:pt>
                <c:pt idx="21920">
                  <c:v>9.9509540000000005E-7</c:v>
                </c:pt>
                <c:pt idx="21921">
                  <c:v>9.9537609999999994E-7</c:v>
                </c:pt>
                <c:pt idx="21922">
                  <c:v>9.9565659999999996E-7</c:v>
                </c:pt>
                <c:pt idx="21923">
                  <c:v>9.9593700000000003E-7</c:v>
                </c:pt>
                <c:pt idx="21924">
                  <c:v>9.9621729999999996E-7</c:v>
                </c:pt>
                <c:pt idx="21925">
                  <c:v>9.964974E-7</c:v>
                </c:pt>
                <c:pt idx="21926">
                  <c:v>9.9677729999999996E-7</c:v>
                </c:pt>
                <c:pt idx="21927">
                  <c:v>9.9705700000000003E-7</c:v>
                </c:pt>
                <c:pt idx="21928">
                  <c:v>9.9733659999999996E-7</c:v>
                </c:pt>
                <c:pt idx="21929">
                  <c:v>9.97616E-7</c:v>
                </c:pt>
                <c:pt idx="21930">
                  <c:v>9.978952999999999E-7</c:v>
                </c:pt>
                <c:pt idx="21931">
                  <c:v>9.9817439999999992E-7</c:v>
                </c:pt>
                <c:pt idx="21932">
                  <c:v>9.9845330000000006E-7</c:v>
                </c:pt>
                <c:pt idx="21933">
                  <c:v>9.9873210000000004E-7</c:v>
                </c:pt>
                <c:pt idx="21934">
                  <c:v>9.9901069999999994E-7</c:v>
                </c:pt>
                <c:pt idx="21935">
                  <c:v>9.9928909999999996E-7</c:v>
                </c:pt>
                <c:pt idx="21936">
                  <c:v>9.9956740000000004E-7</c:v>
                </c:pt>
                <c:pt idx="21937">
                  <c:v>9.9984550000000003E-7</c:v>
                </c:pt>
                <c:pt idx="21938">
                  <c:v>1.000123E-6</c:v>
                </c:pt>
                <c:pt idx="21939">
                  <c:v>9.6019339999999992E-7</c:v>
                </c:pt>
                <c:pt idx="21940">
                  <c:v>9.6046999999999997E-7</c:v>
                </c:pt>
                <c:pt idx="21941">
                  <c:v>9.6074650000000009E-7</c:v>
                </c:pt>
                <c:pt idx="21942">
                  <c:v>9.6102309999999993E-7</c:v>
                </c:pt>
                <c:pt idx="21943">
                  <c:v>9.6129960000000004E-7</c:v>
                </c:pt>
                <c:pt idx="21944">
                  <c:v>9.615762000000001E-7</c:v>
                </c:pt>
                <c:pt idx="21945">
                  <c:v>9.618527E-7</c:v>
                </c:pt>
                <c:pt idx="21946">
                  <c:v>9.6212930000000005E-7</c:v>
                </c:pt>
                <c:pt idx="21947">
                  <c:v>9.624058999999999E-7</c:v>
                </c:pt>
                <c:pt idx="21948">
                  <c:v>9.6268249999999995E-7</c:v>
                </c:pt>
                <c:pt idx="21949">
                  <c:v>9.6295919999999995E-7</c:v>
                </c:pt>
                <c:pt idx="21950">
                  <c:v>9.632358E-7</c:v>
                </c:pt>
                <c:pt idx="21951">
                  <c:v>9.6351249999999999E-7</c:v>
                </c:pt>
                <c:pt idx="21952">
                  <c:v>9.6378919999999999E-7</c:v>
                </c:pt>
                <c:pt idx="21953">
                  <c:v>9.6406589999999998E-7</c:v>
                </c:pt>
                <c:pt idx="21954">
                  <c:v>9.6434259999999997E-7</c:v>
                </c:pt>
                <c:pt idx="21955">
                  <c:v>9.6461920000000003E-7</c:v>
                </c:pt>
                <c:pt idx="21956">
                  <c:v>9.6489590000000002E-7</c:v>
                </c:pt>
                <c:pt idx="21957">
                  <c:v>9.6517250000000008E-7</c:v>
                </c:pt>
                <c:pt idx="21958">
                  <c:v>9.6544920000000007E-7</c:v>
                </c:pt>
                <c:pt idx="21959">
                  <c:v>9.6572569999999997E-7</c:v>
                </c:pt>
                <c:pt idx="21960">
                  <c:v>9.6600230000000003E-7</c:v>
                </c:pt>
                <c:pt idx="21961">
                  <c:v>9.6627879999999993E-7</c:v>
                </c:pt>
                <c:pt idx="21962">
                  <c:v>9.6655520000000011E-7</c:v>
                </c:pt>
                <c:pt idx="21963">
                  <c:v>9.6683149999999992E-7</c:v>
                </c:pt>
                <c:pt idx="21964">
                  <c:v>9.6710779999999994E-7</c:v>
                </c:pt>
                <c:pt idx="21965">
                  <c:v>9.6738400000000003E-7</c:v>
                </c:pt>
                <c:pt idx="21966">
                  <c:v>9.676601999999999E-7</c:v>
                </c:pt>
                <c:pt idx="21967">
                  <c:v>9.679361999999999E-7</c:v>
                </c:pt>
                <c:pt idx="21968">
                  <c:v>9.6821209999999995E-7</c:v>
                </c:pt>
                <c:pt idx="21969">
                  <c:v>9.6848790000000007E-7</c:v>
                </c:pt>
                <c:pt idx="21970">
                  <c:v>9.6876360000000004E-7</c:v>
                </c:pt>
                <c:pt idx="21971">
                  <c:v>9.6903920000000006E-7</c:v>
                </c:pt>
                <c:pt idx="21972">
                  <c:v>9.6931469999999994E-7</c:v>
                </c:pt>
                <c:pt idx="21973">
                  <c:v>9.6958999999999994E-7</c:v>
                </c:pt>
                <c:pt idx="21974">
                  <c:v>9.6986519999999999E-7</c:v>
                </c:pt>
                <c:pt idx="21975">
                  <c:v>9.701402999999999E-7</c:v>
                </c:pt>
                <c:pt idx="21976">
                  <c:v>9.7041530000000008E-7</c:v>
                </c:pt>
                <c:pt idx="21977">
                  <c:v>9.7069009999999996E-7</c:v>
                </c:pt>
                <c:pt idx="21978">
                  <c:v>9.7096469999999996E-7</c:v>
                </c:pt>
                <c:pt idx="21979">
                  <c:v>9.7123929999999996E-7</c:v>
                </c:pt>
                <c:pt idx="21980">
                  <c:v>9.7151359999999993E-7</c:v>
                </c:pt>
                <c:pt idx="21981">
                  <c:v>9.7178789999999989E-7</c:v>
                </c:pt>
                <c:pt idx="21982">
                  <c:v>9.7206190000000005E-7</c:v>
                </c:pt>
                <c:pt idx="21983">
                  <c:v>9.7233589999999999E-7</c:v>
                </c:pt>
                <c:pt idx="21984">
                  <c:v>9.726095999999999E-7</c:v>
                </c:pt>
                <c:pt idx="21985">
                  <c:v>9.7288320000000008E-7</c:v>
                </c:pt>
                <c:pt idx="21986">
                  <c:v>9.731566999999999E-7</c:v>
                </c:pt>
                <c:pt idx="21987">
                  <c:v>9.7343000000000005E-7</c:v>
                </c:pt>
                <c:pt idx="21988">
                  <c:v>9.7370309999999991E-7</c:v>
                </c:pt>
                <c:pt idx="21989">
                  <c:v>9.7397610000000003E-7</c:v>
                </c:pt>
                <c:pt idx="21990">
                  <c:v>9.7424890000000007E-7</c:v>
                </c:pt>
                <c:pt idx="21991">
                  <c:v>9.7452159999999995E-7</c:v>
                </c:pt>
                <c:pt idx="21992">
                  <c:v>9.7479409999999995E-7</c:v>
                </c:pt>
                <c:pt idx="21993">
                  <c:v>9.7506640000000008E-7</c:v>
                </c:pt>
                <c:pt idx="21994">
                  <c:v>9.7533860000000005E-7</c:v>
                </c:pt>
                <c:pt idx="21995">
                  <c:v>9.7561059999999994E-7</c:v>
                </c:pt>
                <c:pt idx="21996">
                  <c:v>9.7588239999999995E-7</c:v>
                </c:pt>
                <c:pt idx="21997">
                  <c:v>9.7615410000000001E-7</c:v>
                </c:pt>
                <c:pt idx="21998">
                  <c:v>9.7642559999999999E-7</c:v>
                </c:pt>
                <c:pt idx="21999">
                  <c:v>9.7669700000000003E-7</c:v>
                </c:pt>
                <c:pt idx="22000">
                  <c:v>9.7696819999999997E-7</c:v>
                </c:pt>
                <c:pt idx="22001">
                  <c:v>9.7723929999999998E-7</c:v>
                </c:pt>
                <c:pt idx="22002">
                  <c:v>9.7751009999999996E-7</c:v>
                </c:pt>
                <c:pt idx="22003">
                  <c:v>9.7778089999999994E-7</c:v>
                </c:pt>
                <c:pt idx="22004">
                  <c:v>9.780514000000001E-7</c:v>
                </c:pt>
                <c:pt idx="22005">
                  <c:v>9.783217999999999E-7</c:v>
                </c:pt>
                <c:pt idx="22006">
                  <c:v>9.7859209999999997E-7</c:v>
                </c:pt>
                <c:pt idx="22007">
                  <c:v>9.7886219999999995E-7</c:v>
                </c:pt>
                <c:pt idx="22008">
                  <c:v>9.7913210000000005E-7</c:v>
                </c:pt>
                <c:pt idx="22009">
                  <c:v>9.7940190000000001E-7</c:v>
                </c:pt>
                <c:pt idx="22010">
                  <c:v>9.7967150000000008E-7</c:v>
                </c:pt>
                <c:pt idx="22011">
                  <c:v>9.79941E-7</c:v>
                </c:pt>
                <c:pt idx="22012">
                  <c:v>9.8021030000000004E-7</c:v>
                </c:pt>
                <c:pt idx="22013">
                  <c:v>9.804794E-7</c:v>
                </c:pt>
                <c:pt idx="22014">
                  <c:v>9.8074840000000001E-7</c:v>
                </c:pt>
                <c:pt idx="22015">
                  <c:v>9.8101719999999993E-7</c:v>
                </c:pt>
                <c:pt idx="22016">
                  <c:v>9.8128589999999992E-7</c:v>
                </c:pt>
                <c:pt idx="22017">
                  <c:v>9.8155440000000002E-7</c:v>
                </c:pt>
                <c:pt idx="22018">
                  <c:v>9.8182279999999998E-7</c:v>
                </c:pt>
                <c:pt idx="22019">
                  <c:v>9.8209100000000006E-7</c:v>
                </c:pt>
                <c:pt idx="22020">
                  <c:v>9.8235909999999998E-7</c:v>
                </c:pt>
                <c:pt idx="22021">
                  <c:v>9.8262700000000003E-7</c:v>
                </c:pt>
                <c:pt idx="22022">
                  <c:v>9.8289469999999998E-7</c:v>
                </c:pt>
                <c:pt idx="22023">
                  <c:v>9.831623E-7</c:v>
                </c:pt>
                <c:pt idx="22024">
                  <c:v>9.8342980000000008E-7</c:v>
                </c:pt>
                <c:pt idx="22025">
                  <c:v>9.8369699999999992E-7</c:v>
                </c:pt>
                <c:pt idx="22026">
                  <c:v>9.8396419999999997E-7</c:v>
                </c:pt>
                <c:pt idx="22027">
                  <c:v>9.8423119999999993E-7</c:v>
                </c:pt>
                <c:pt idx="22028">
                  <c:v>9.8449800000000001E-7</c:v>
                </c:pt>
                <c:pt idx="22029">
                  <c:v>9.8476469999999993E-7</c:v>
                </c:pt>
                <c:pt idx="22030">
                  <c:v>9.8503119999999999E-7</c:v>
                </c:pt>
                <c:pt idx="22031">
                  <c:v>9.852976000000001E-7</c:v>
                </c:pt>
                <c:pt idx="22032">
                  <c:v>9.8556379999999991E-7</c:v>
                </c:pt>
                <c:pt idx="22033">
                  <c:v>9.8582980000000005E-7</c:v>
                </c:pt>
                <c:pt idx="22034">
                  <c:v>9.8609579999999998E-7</c:v>
                </c:pt>
                <c:pt idx="22035">
                  <c:v>9.8636150000000009E-7</c:v>
                </c:pt>
                <c:pt idx="22036">
                  <c:v>9.8662710000000006E-7</c:v>
                </c:pt>
                <c:pt idx="22037">
                  <c:v>9.8689260000000008E-7</c:v>
                </c:pt>
                <c:pt idx="22038">
                  <c:v>9.8715790000000001E-7</c:v>
                </c:pt>
                <c:pt idx="22039">
                  <c:v>9.8742300000000007E-7</c:v>
                </c:pt>
                <c:pt idx="22040">
                  <c:v>9.8768799999999997E-7</c:v>
                </c:pt>
                <c:pt idx="22041">
                  <c:v>9.8795289999999993E-7</c:v>
                </c:pt>
                <c:pt idx="22042">
                  <c:v>9.8821760000000002E-7</c:v>
                </c:pt>
                <c:pt idx="22043">
                  <c:v>9.8848210000000002E-7</c:v>
                </c:pt>
                <c:pt idx="22044">
                  <c:v>9.8874650000000007E-7</c:v>
                </c:pt>
                <c:pt idx="22045">
                  <c:v>9.8901070000000004E-7</c:v>
                </c:pt>
                <c:pt idx="22046">
                  <c:v>9.8927480000000006E-7</c:v>
                </c:pt>
                <c:pt idx="22047">
                  <c:v>9.8953879999999994E-7</c:v>
                </c:pt>
                <c:pt idx="22048">
                  <c:v>9.898025E-7</c:v>
                </c:pt>
                <c:pt idx="22049">
                  <c:v>9.9006620000000006E-7</c:v>
                </c:pt>
                <c:pt idx="22050">
                  <c:v>9.9032970000000002E-7</c:v>
                </c:pt>
                <c:pt idx="22051">
                  <c:v>9.905929999999999E-7</c:v>
                </c:pt>
                <c:pt idx="22052">
                  <c:v>9.9085620000000005E-7</c:v>
                </c:pt>
                <c:pt idx="22053">
                  <c:v>9.911191999999999E-7</c:v>
                </c:pt>
                <c:pt idx="22054">
                  <c:v>9.9138210000000002E-7</c:v>
                </c:pt>
                <c:pt idx="22055">
                  <c:v>9.9164480000000005E-7</c:v>
                </c:pt>
                <c:pt idx="22056">
                  <c:v>9.9190739999999993E-7</c:v>
                </c:pt>
                <c:pt idx="22057">
                  <c:v>9.9216990000000008E-7</c:v>
                </c:pt>
                <c:pt idx="22058">
                  <c:v>9.9243209999999999E-7</c:v>
                </c:pt>
                <c:pt idx="22059">
                  <c:v>9.9269429999999991E-7</c:v>
                </c:pt>
                <c:pt idx="22060">
                  <c:v>9.9295629999999994E-7</c:v>
                </c:pt>
                <c:pt idx="22061">
                  <c:v>9.9321810000000009E-7</c:v>
                </c:pt>
                <c:pt idx="22062">
                  <c:v>9.9347980000000009E-7</c:v>
                </c:pt>
                <c:pt idx="22063">
                  <c:v>9.9374130000000001E-7</c:v>
                </c:pt>
                <c:pt idx="22064">
                  <c:v>9.9400269999999998E-7</c:v>
                </c:pt>
                <c:pt idx="22065">
                  <c:v>9.9426390000000008E-7</c:v>
                </c:pt>
                <c:pt idx="22066">
                  <c:v>9.9452500000000002E-7</c:v>
                </c:pt>
                <c:pt idx="22067">
                  <c:v>9.9478590000000009E-7</c:v>
                </c:pt>
                <c:pt idx="22068">
                  <c:v>9.950467E-7</c:v>
                </c:pt>
                <c:pt idx="22069">
                  <c:v>9.9530730000000004E-7</c:v>
                </c:pt>
                <c:pt idx="22070">
                  <c:v>9.9556779999999992E-7</c:v>
                </c:pt>
                <c:pt idx="22071">
                  <c:v>9.9582809999999993E-7</c:v>
                </c:pt>
                <c:pt idx="22072">
                  <c:v>9.960883E-7</c:v>
                </c:pt>
                <c:pt idx="22073">
                  <c:v>9.9634829999999997E-7</c:v>
                </c:pt>
                <c:pt idx="22074">
                  <c:v>9.9660820000000001E-7</c:v>
                </c:pt>
                <c:pt idx="22075">
                  <c:v>9.9686789999999996E-7</c:v>
                </c:pt>
                <c:pt idx="22076">
                  <c:v>9.9712749999999997E-7</c:v>
                </c:pt>
                <c:pt idx="22077">
                  <c:v>9.973869000000001E-7</c:v>
                </c:pt>
                <c:pt idx="22078">
                  <c:v>9.9764609999999992E-7</c:v>
                </c:pt>
                <c:pt idx="22079">
                  <c:v>9.9790529999999996E-7</c:v>
                </c:pt>
                <c:pt idx="22080">
                  <c:v>9.9816419999999997E-7</c:v>
                </c:pt>
                <c:pt idx="22081">
                  <c:v>9.9842300000000005E-7</c:v>
                </c:pt>
                <c:pt idx="22082">
                  <c:v>9.9868169999999997E-7</c:v>
                </c:pt>
                <c:pt idx="22083">
                  <c:v>9.9894010000000007E-7</c:v>
                </c:pt>
                <c:pt idx="22084">
                  <c:v>9.9919849999999996E-7</c:v>
                </c:pt>
                <c:pt idx="22085">
                  <c:v>9.9945669999999997E-7</c:v>
                </c:pt>
                <c:pt idx="22086">
                  <c:v>9.9971470000000011E-7</c:v>
                </c:pt>
                <c:pt idx="22087">
                  <c:v>9.9997260000000009E-7</c:v>
                </c:pt>
                <c:pt idx="22088">
                  <c:v>1.00023E-6</c:v>
                </c:pt>
                <c:pt idx="22089">
                  <c:v>9.6068380000000007E-7</c:v>
                </c:pt>
                <c:pt idx="22090">
                  <c:v>9.6094019999999991E-7</c:v>
                </c:pt>
                <c:pt idx="22091">
                  <c:v>9.6119659999999995E-7</c:v>
                </c:pt>
                <c:pt idx="22092">
                  <c:v>9.6145290000000006E-7</c:v>
                </c:pt>
                <c:pt idx="22093">
                  <c:v>9.617092999999999E-7</c:v>
                </c:pt>
                <c:pt idx="22094">
                  <c:v>9.6196569999999994E-7</c:v>
                </c:pt>
                <c:pt idx="22095">
                  <c:v>9.6222209999999999E-7</c:v>
                </c:pt>
                <c:pt idx="22096">
                  <c:v>9.6247859999999998E-7</c:v>
                </c:pt>
                <c:pt idx="22097">
                  <c:v>9.6273509999999996E-7</c:v>
                </c:pt>
                <c:pt idx="22098">
                  <c:v>9.6299159999999995E-7</c:v>
                </c:pt>
                <c:pt idx="22099">
                  <c:v>9.6324820000000009E-7</c:v>
                </c:pt>
                <c:pt idx="22100">
                  <c:v>9.6350480000000001E-7</c:v>
                </c:pt>
                <c:pt idx="22101">
                  <c:v>9.6376139999999994E-7</c:v>
                </c:pt>
                <c:pt idx="22102">
                  <c:v>9.6401810000000002E-7</c:v>
                </c:pt>
                <c:pt idx="22103">
                  <c:v>9.6427480000000009E-7</c:v>
                </c:pt>
                <c:pt idx="22104">
                  <c:v>9.6453140000000002E-7</c:v>
                </c:pt>
                <c:pt idx="22105">
                  <c:v>9.6478820000000003E-7</c:v>
                </c:pt>
                <c:pt idx="22106">
                  <c:v>9.650448999999999E-7</c:v>
                </c:pt>
                <c:pt idx="22107">
                  <c:v>9.6530159999999998E-7</c:v>
                </c:pt>
                <c:pt idx="22108">
                  <c:v>9.655581999999999E-7</c:v>
                </c:pt>
                <c:pt idx="22109">
                  <c:v>9.6581489999999998E-7</c:v>
                </c:pt>
                <c:pt idx="22110">
                  <c:v>9.660714999999999E-7</c:v>
                </c:pt>
                <c:pt idx="22111">
                  <c:v>9.6632810000000004E-7</c:v>
                </c:pt>
                <c:pt idx="22112">
                  <c:v>9.6658469999999997E-7</c:v>
                </c:pt>
                <c:pt idx="22113">
                  <c:v>9.6684110000000001E-7</c:v>
                </c:pt>
                <c:pt idx="22114">
                  <c:v>9.670976E-7</c:v>
                </c:pt>
                <c:pt idx="22115">
                  <c:v>9.673538999999999E-7</c:v>
                </c:pt>
                <c:pt idx="22116">
                  <c:v>9.676102E-7</c:v>
                </c:pt>
                <c:pt idx="22117">
                  <c:v>9.6786639999999996E-7</c:v>
                </c:pt>
                <c:pt idx="22118">
                  <c:v>9.6812259999999992E-7</c:v>
                </c:pt>
                <c:pt idx="22119">
                  <c:v>9.683786E-7</c:v>
                </c:pt>
                <c:pt idx="22120">
                  <c:v>9.6863449999999992E-7</c:v>
                </c:pt>
                <c:pt idx="22121">
                  <c:v>9.6889040000000006E-7</c:v>
                </c:pt>
                <c:pt idx="22122">
                  <c:v>9.691460999999999E-7</c:v>
                </c:pt>
                <c:pt idx="22123">
                  <c:v>9.6940170000000001E-7</c:v>
                </c:pt>
                <c:pt idx="22124">
                  <c:v>9.6965719999999997E-7</c:v>
                </c:pt>
                <c:pt idx="22125">
                  <c:v>9.6991259999999999E-7</c:v>
                </c:pt>
                <c:pt idx="22126">
                  <c:v>9.7016790000000007E-7</c:v>
                </c:pt>
                <c:pt idx="22127">
                  <c:v>9.7042300000000006E-7</c:v>
                </c:pt>
                <c:pt idx="22128">
                  <c:v>9.706779999999999E-7</c:v>
                </c:pt>
                <c:pt idx="22129">
                  <c:v>9.7093290000000001E-7</c:v>
                </c:pt>
                <c:pt idx="22130">
                  <c:v>9.7118760000000003E-7</c:v>
                </c:pt>
                <c:pt idx="22131">
                  <c:v>9.7144230000000005E-7</c:v>
                </c:pt>
                <c:pt idx="22132">
                  <c:v>9.7169670000000005E-7</c:v>
                </c:pt>
                <c:pt idx="22133">
                  <c:v>9.7195110000000004E-7</c:v>
                </c:pt>
                <c:pt idx="22134">
                  <c:v>9.7220529999999994E-7</c:v>
                </c:pt>
                <c:pt idx="22135">
                  <c:v>9.724593999999999E-7</c:v>
                </c:pt>
                <c:pt idx="22136">
                  <c:v>9.7271329999999999E-7</c:v>
                </c:pt>
                <c:pt idx="22137">
                  <c:v>9.7296709999999992E-7</c:v>
                </c:pt>
                <c:pt idx="22138">
                  <c:v>9.7322069999999997E-7</c:v>
                </c:pt>
                <c:pt idx="22139">
                  <c:v>9.7347420000000009E-7</c:v>
                </c:pt>
                <c:pt idx="22140">
                  <c:v>9.737274999999999E-7</c:v>
                </c:pt>
                <c:pt idx="22141">
                  <c:v>9.7398069999999999E-7</c:v>
                </c:pt>
                <c:pt idx="22142">
                  <c:v>9.7423379999999992E-7</c:v>
                </c:pt>
                <c:pt idx="22143">
                  <c:v>9.7448669999999998E-7</c:v>
                </c:pt>
                <c:pt idx="22144">
                  <c:v>9.7473939999999995E-7</c:v>
                </c:pt>
                <c:pt idx="22145">
                  <c:v>9.7499199999999997E-7</c:v>
                </c:pt>
                <c:pt idx="22146">
                  <c:v>9.7524450000000006E-7</c:v>
                </c:pt>
                <c:pt idx="22147">
                  <c:v>9.7549680000000006E-7</c:v>
                </c:pt>
                <c:pt idx="22148">
                  <c:v>9.7574889999999997E-7</c:v>
                </c:pt>
                <c:pt idx="22149">
                  <c:v>9.7600089999999993E-7</c:v>
                </c:pt>
                <c:pt idx="22150">
                  <c:v>9.7625279999999996E-7</c:v>
                </c:pt>
                <c:pt idx="22151">
                  <c:v>9.765044999999999E-7</c:v>
                </c:pt>
                <c:pt idx="22152">
                  <c:v>9.767560999999999E-7</c:v>
                </c:pt>
                <c:pt idx="22153">
                  <c:v>9.7700750000000002E-7</c:v>
                </c:pt>
                <c:pt idx="22154">
                  <c:v>9.7725879999999999E-7</c:v>
                </c:pt>
                <c:pt idx="22155">
                  <c:v>9.7750990000000008E-7</c:v>
                </c:pt>
                <c:pt idx="22156">
                  <c:v>9.7776090000000002E-7</c:v>
                </c:pt>
                <c:pt idx="22157">
                  <c:v>9.7801170000000009E-7</c:v>
                </c:pt>
                <c:pt idx="22158">
                  <c:v>9.782624E-7</c:v>
                </c:pt>
                <c:pt idx="22159">
                  <c:v>9.7851290000000003E-7</c:v>
                </c:pt>
                <c:pt idx="22160">
                  <c:v>9.7876329999999991E-7</c:v>
                </c:pt>
                <c:pt idx="22161">
                  <c:v>9.7901360000000007E-7</c:v>
                </c:pt>
                <c:pt idx="22162">
                  <c:v>9.7926369999999992E-7</c:v>
                </c:pt>
                <c:pt idx="22163">
                  <c:v>9.7951370000000004E-7</c:v>
                </c:pt>
                <c:pt idx="22164">
                  <c:v>9.7976350000000008E-7</c:v>
                </c:pt>
                <c:pt idx="22165">
                  <c:v>9.8001310000000002E-7</c:v>
                </c:pt>
                <c:pt idx="22166">
                  <c:v>9.8026269999999997E-7</c:v>
                </c:pt>
                <c:pt idx="22167">
                  <c:v>9.8051210000000003E-7</c:v>
                </c:pt>
                <c:pt idx="22168">
                  <c:v>9.8076130000000001E-7</c:v>
                </c:pt>
                <c:pt idx="22169">
                  <c:v>9.8101040000000004E-7</c:v>
                </c:pt>
                <c:pt idx="22170">
                  <c:v>9.8125939999999993E-7</c:v>
                </c:pt>
                <c:pt idx="22171">
                  <c:v>9.8150819999999993E-7</c:v>
                </c:pt>
                <c:pt idx="22172">
                  <c:v>9.817569E-7</c:v>
                </c:pt>
                <c:pt idx="22173">
                  <c:v>9.8200549999999992E-7</c:v>
                </c:pt>
                <c:pt idx="22174">
                  <c:v>9.8225389999999996E-7</c:v>
                </c:pt>
                <c:pt idx="22175">
                  <c:v>9.825020999999999E-7</c:v>
                </c:pt>
                <c:pt idx="22176">
                  <c:v>9.8275030000000006E-7</c:v>
                </c:pt>
                <c:pt idx="22177">
                  <c:v>9.8299819999999998E-7</c:v>
                </c:pt>
                <c:pt idx="22178">
                  <c:v>9.832460999999999E-7</c:v>
                </c:pt>
                <c:pt idx="22179">
                  <c:v>9.8349379999999994E-7</c:v>
                </c:pt>
                <c:pt idx="22180">
                  <c:v>9.8374140000000004E-7</c:v>
                </c:pt>
                <c:pt idx="22181">
                  <c:v>9.8398880000000005E-7</c:v>
                </c:pt>
                <c:pt idx="22182">
                  <c:v>9.8423609999999991E-7</c:v>
                </c:pt>
                <c:pt idx="22183">
                  <c:v>9.8448320000000011E-7</c:v>
                </c:pt>
                <c:pt idx="22184">
                  <c:v>9.8473030000000009E-7</c:v>
                </c:pt>
                <c:pt idx="22185">
                  <c:v>9.8497710000000004E-7</c:v>
                </c:pt>
                <c:pt idx="22186">
                  <c:v>9.8522389999999999E-7</c:v>
                </c:pt>
                <c:pt idx="22187">
                  <c:v>9.8547050000000006E-7</c:v>
                </c:pt>
                <c:pt idx="22188">
                  <c:v>9.8571699999999998E-7</c:v>
                </c:pt>
                <c:pt idx="22189">
                  <c:v>9.8596330000000003E-7</c:v>
                </c:pt>
                <c:pt idx="22190">
                  <c:v>9.8620949999999992E-7</c:v>
                </c:pt>
                <c:pt idx="22191">
                  <c:v>9.8645549999999994E-7</c:v>
                </c:pt>
                <c:pt idx="22192">
                  <c:v>9.8670140000000001E-7</c:v>
                </c:pt>
                <c:pt idx="22193">
                  <c:v>9.8694719999999993E-7</c:v>
                </c:pt>
                <c:pt idx="22194">
                  <c:v>9.8719289999999992E-7</c:v>
                </c:pt>
                <c:pt idx="22195">
                  <c:v>9.8743840000000003E-7</c:v>
                </c:pt>
                <c:pt idx="22196">
                  <c:v>9.8768379999999998E-7</c:v>
                </c:pt>
                <c:pt idx="22197">
                  <c:v>9.8792900000000006E-7</c:v>
                </c:pt>
                <c:pt idx="22198">
                  <c:v>9.8817409999999998E-7</c:v>
                </c:pt>
                <c:pt idx="22199">
                  <c:v>9.8841909999999997E-7</c:v>
                </c:pt>
                <c:pt idx="22200">
                  <c:v>9.8866390000000008E-7</c:v>
                </c:pt>
                <c:pt idx="22201">
                  <c:v>9.8890860000000004E-7</c:v>
                </c:pt>
                <c:pt idx="22202">
                  <c:v>9.891530999999999E-7</c:v>
                </c:pt>
                <c:pt idx="22203">
                  <c:v>9.8939759999999998E-7</c:v>
                </c:pt>
                <c:pt idx="22204">
                  <c:v>9.8964189999999997E-7</c:v>
                </c:pt>
                <c:pt idx="22205">
                  <c:v>9.8988600000000008E-7</c:v>
                </c:pt>
                <c:pt idx="22206">
                  <c:v>9.9013000000000004E-7</c:v>
                </c:pt>
                <c:pt idx="22207">
                  <c:v>9.9037390000000006E-7</c:v>
                </c:pt>
                <c:pt idx="22208">
                  <c:v>9.9061759999999999E-7</c:v>
                </c:pt>
                <c:pt idx="22209">
                  <c:v>9.9086119999999998E-7</c:v>
                </c:pt>
                <c:pt idx="22210">
                  <c:v>9.9110470000000003E-7</c:v>
                </c:pt>
                <c:pt idx="22211">
                  <c:v>9.9134799999999999E-7</c:v>
                </c:pt>
                <c:pt idx="22212">
                  <c:v>9.9159120000000001E-7</c:v>
                </c:pt>
                <c:pt idx="22213">
                  <c:v>9.9183419999999994E-7</c:v>
                </c:pt>
                <c:pt idx="22214">
                  <c:v>9.9207709999999994E-7</c:v>
                </c:pt>
                <c:pt idx="22215">
                  <c:v>9.9231989999999999E-7</c:v>
                </c:pt>
                <c:pt idx="22216">
                  <c:v>9.925626000000001E-7</c:v>
                </c:pt>
                <c:pt idx="22217">
                  <c:v>9.9280509999999991E-7</c:v>
                </c:pt>
                <c:pt idx="22218">
                  <c:v>9.9304740000000006E-7</c:v>
                </c:pt>
                <c:pt idx="22219">
                  <c:v>9.9328960000000005E-7</c:v>
                </c:pt>
                <c:pt idx="22220">
                  <c:v>9.935316999999999E-7</c:v>
                </c:pt>
                <c:pt idx="22221">
                  <c:v>9.9377370000000001E-7</c:v>
                </c:pt>
                <c:pt idx="22222">
                  <c:v>9.9401550000000004E-7</c:v>
                </c:pt>
                <c:pt idx="22223">
                  <c:v>9.9425709999999997E-7</c:v>
                </c:pt>
                <c:pt idx="22224">
                  <c:v>9.9449859999999997E-7</c:v>
                </c:pt>
                <c:pt idx="22225">
                  <c:v>9.9474000000000003E-7</c:v>
                </c:pt>
                <c:pt idx="22226">
                  <c:v>9.9498129999999993E-7</c:v>
                </c:pt>
                <c:pt idx="22227">
                  <c:v>9.9522239999999996E-7</c:v>
                </c:pt>
                <c:pt idx="22228">
                  <c:v>9.9546340000000005E-7</c:v>
                </c:pt>
                <c:pt idx="22229">
                  <c:v>9.9570420000000004E-7</c:v>
                </c:pt>
                <c:pt idx="22230">
                  <c:v>9.959449000000001E-7</c:v>
                </c:pt>
                <c:pt idx="22231">
                  <c:v>9.9618550000000001E-7</c:v>
                </c:pt>
                <c:pt idx="22232">
                  <c:v>9.9642590000000004E-7</c:v>
                </c:pt>
                <c:pt idx="22233">
                  <c:v>9.9666619999999992E-7</c:v>
                </c:pt>
                <c:pt idx="22234">
                  <c:v>9.9690629999999992E-7</c:v>
                </c:pt>
                <c:pt idx="22235">
                  <c:v>9.9714629999999998E-7</c:v>
                </c:pt>
                <c:pt idx="22236">
                  <c:v>9.973862000000001E-7</c:v>
                </c:pt>
                <c:pt idx="22237">
                  <c:v>9.9762589999999992E-7</c:v>
                </c:pt>
                <c:pt idx="22238">
                  <c:v>9.9786550000000001E-7</c:v>
                </c:pt>
                <c:pt idx="22239">
                  <c:v>9.9810490000000001E-7</c:v>
                </c:pt>
                <c:pt idx="22240">
                  <c:v>9.9834420000000007E-7</c:v>
                </c:pt>
                <c:pt idx="22241">
                  <c:v>9.9858330000000005E-7</c:v>
                </c:pt>
                <c:pt idx="22242">
                  <c:v>9.9882240000000002E-7</c:v>
                </c:pt>
                <c:pt idx="22243">
                  <c:v>9.9906119999999996E-7</c:v>
                </c:pt>
                <c:pt idx="22244">
                  <c:v>9.9929989999999996E-7</c:v>
                </c:pt>
                <c:pt idx="22245">
                  <c:v>9.9953850000000003E-7</c:v>
                </c:pt>
                <c:pt idx="22246">
                  <c:v>9.9977699999999994E-7</c:v>
                </c:pt>
                <c:pt idx="22247">
                  <c:v>1.0000149999999999E-6</c:v>
                </c:pt>
                <c:pt idx="22248">
                  <c:v>9.6087130000000006E-7</c:v>
                </c:pt>
                <c:pt idx="22249">
                  <c:v>9.611082000000001E-7</c:v>
                </c:pt>
                <c:pt idx="22250">
                  <c:v>9.6134530000000001E-7</c:v>
                </c:pt>
                <c:pt idx="22251">
                  <c:v>9.6158229999999999E-7</c:v>
                </c:pt>
                <c:pt idx="22252">
                  <c:v>9.6181929999999997E-7</c:v>
                </c:pt>
                <c:pt idx="22253">
                  <c:v>9.620564000000001E-7</c:v>
                </c:pt>
                <c:pt idx="22254">
                  <c:v>9.6229350000000001E-7</c:v>
                </c:pt>
                <c:pt idx="22255">
                  <c:v>9.6253070000000008E-7</c:v>
                </c:pt>
                <c:pt idx="22256">
                  <c:v>9.6276789999999994E-7</c:v>
                </c:pt>
                <c:pt idx="22257">
                  <c:v>9.6300510000000001E-7</c:v>
                </c:pt>
                <c:pt idx="22258">
                  <c:v>9.6324240000000001E-7</c:v>
                </c:pt>
                <c:pt idx="22259">
                  <c:v>9.6347970000000002E-7</c:v>
                </c:pt>
                <c:pt idx="22260">
                  <c:v>9.6371709999999997E-7</c:v>
                </c:pt>
                <c:pt idx="22261">
                  <c:v>9.6395460000000006E-7</c:v>
                </c:pt>
                <c:pt idx="22262">
                  <c:v>9.6419200000000001E-7</c:v>
                </c:pt>
                <c:pt idx="22263">
                  <c:v>9.6442949999999989E-7</c:v>
                </c:pt>
                <c:pt idx="22264">
                  <c:v>9.6466699999999999E-7</c:v>
                </c:pt>
                <c:pt idx="22265">
                  <c:v>9.6490450000000009E-7</c:v>
                </c:pt>
                <c:pt idx="22266">
                  <c:v>9.6514199999999997E-7</c:v>
                </c:pt>
                <c:pt idx="22267">
                  <c:v>9.6537950000000007E-7</c:v>
                </c:pt>
                <c:pt idx="22268">
                  <c:v>9.6561699999999996E-7</c:v>
                </c:pt>
                <c:pt idx="22269">
                  <c:v>9.6585450000000005E-7</c:v>
                </c:pt>
                <c:pt idx="22270">
                  <c:v>9.6609199999999994E-7</c:v>
                </c:pt>
                <c:pt idx="22271">
                  <c:v>9.663294000000001E-7</c:v>
                </c:pt>
                <c:pt idx="22272">
                  <c:v>9.6656680000000004E-7</c:v>
                </c:pt>
                <c:pt idx="22273">
                  <c:v>9.6680410000000005E-7</c:v>
                </c:pt>
                <c:pt idx="22274">
                  <c:v>9.6704140000000006E-7</c:v>
                </c:pt>
                <c:pt idx="22275">
                  <c:v>9.6727859999999991E-7</c:v>
                </c:pt>
                <c:pt idx="22276">
                  <c:v>9.6751570000000004E-7</c:v>
                </c:pt>
                <c:pt idx="22277">
                  <c:v>9.6775279999999996E-7</c:v>
                </c:pt>
                <c:pt idx="22278">
                  <c:v>9.679897E-7</c:v>
                </c:pt>
                <c:pt idx="22279">
                  <c:v>9.6822660000000004E-7</c:v>
                </c:pt>
                <c:pt idx="22280">
                  <c:v>9.6846350000000007E-7</c:v>
                </c:pt>
                <c:pt idx="22281">
                  <c:v>9.6870020000000002E-7</c:v>
                </c:pt>
                <c:pt idx="22282">
                  <c:v>9.6893680000000003E-7</c:v>
                </c:pt>
                <c:pt idx="22283">
                  <c:v>9.691733000000001E-7</c:v>
                </c:pt>
                <c:pt idx="22284">
                  <c:v>9.6940970000000002E-7</c:v>
                </c:pt>
                <c:pt idx="22285">
                  <c:v>9.69646E-7</c:v>
                </c:pt>
                <c:pt idx="22286">
                  <c:v>9.6988220000000004E-7</c:v>
                </c:pt>
                <c:pt idx="22287">
                  <c:v>9.7011829999999993E-7</c:v>
                </c:pt>
                <c:pt idx="22288">
                  <c:v>9.7035419999999994E-7</c:v>
                </c:pt>
                <c:pt idx="22289">
                  <c:v>9.7059000000000001E-7</c:v>
                </c:pt>
                <c:pt idx="22290">
                  <c:v>9.7082569999999993E-7</c:v>
                </c:pt>
                <c:pt idx="22291">
                  <c:v>9.7106129999999991E-7</c:v>
                </c:pt>
                <c:pt idx="22292">
                  <c:v>9.7129679999999995E-7</c:v>
                </c:pt>
                <c:pt idx="22293">
                  <c:v>9.7153209999999991E-7</c:v>
                </c:pt>
                <c:pt idx="22294">
                  <c:v>9.7176729999999992E-7</c:v>
                </c:pt>
                <c:pt idx="22295">
                  <c:v>9.7200230000000005E-7</c:v>
                </c:pt>
                <c:pt idx="22296">
                  <c:v>9.7223729999999998E-7</c:v>
                </c:pt>
                <c:pt idx="22297">
                  <c:v>9.7247210000000002E-7</c:v>
                </c:pt>
                <c:pt idx="22298">
                  <c:v>9.7270669999999997E-7</c:v>
                </c:pt>
                <c:pt idx="22299">
                  <c:v>9.7294129999999993E-7</c:v>
                </c:pt>
                <c:pt idx="22300">
                  <c:v>9.731757E-7</c:v>
                </c:pt>
                <c:pt idx="22301">
                  <c:v>9.7340989999999999E-7</c:v>
                </c:pt>
                <c:pt idx="22302">
                  <c:v>9.7364409999999997E-7</c:v>
                </c:pt>
                <c:pt idx="22303">
                  <c:v>9.7387810000000008E-7</c:v>
                </c:pt>
                <c:pt idx="22304">
                  <c:v>9.7411190000000009E-7</c:v>
                </c:pt>
                <c:pt idx="22305">
                  <c:v>9.743456999999999E-7</c:v>
                </c:pt>
                <c:pt idx="22306">
                  <c:v>9.7457930000000004E-7</c:v>
                </c:pt>
                <c:pt idx="22307">
                  <c:v>9.7481270000000008E-7</c:v>
                </c:pt>
                <c:pt idx="22308">
                  <c:v>9.7504599999999998E-7</c:v>
                </c:pt>
                <c:pt idx="22309">
                  <c:v>9.7527919999999994E-7</c:v>
                </c:pt>
                <c:pt idx="22310">
                  <c:v>9.7551229999999996E-7</c:v>
                </c:pt>
                <c:pt idx="22311">
                  <c:v>9.757452000000001E-7</c:v>
                </c:pt>
                <c:pt idx="22312">
                  <c:v>9.7597800000000009E-7</c:v>
                </c:pt>
                <c:pt idx="22313">
                  <c:v>9.7621069999999992E-7</c:v>
                </c:pt>
                <c:pt idx="22314">
                  <c:v>9.7644320000000009E-7</c:v>
                </c:pt>
                <c:pt idx="22315">
                  <c:v>9.766755999999999E-7</c:v>
                </c:pt>
                <c:pt idx="22316">
                  <c:v>9.7690780000000004E-7</c:v>
                </c:pt>
                <c:pt idx="22317">
                  <c:v>9.7713990000000003E-7</c:v>
                </c:pt>
                <c:pt idx="22318">
                  <c:v>9.7737190000000009E-7</c:v>
                </c:pt>
                <c:pt idx="22319">
                  <c:v>9.7760379999999999E-7</c:v>
                </c:pt>
                <c:pt idx="22320">
                  <c:v>9.7783550000000001E-7</c:v>
                </c:pt>
                <c:pt idx="22321">
                  <c:v>9.7806710000000009E-7</c:v>
                </c:pt>
                <c:pt idx="22322">
                  <c:v>9.7829860000000002E-7</c:v>
                </c:pt>
                <c:pt idx="22323">
                  <c:v>9.7852990000000008E-7</c:v>
                </c:pt>
                <c:pt idx="22324">
                  <c:v>9.7876109999999998E-7</c:v>
                </c:pt>
                <c:pt idx="22325">
                  <c:v>9.7899219999999994E-7</c:v>
                </c:pt>
                <c:pt idx="22326">
                  <c:v>9.7922310000000002E-7</c:v>
                </c:pt>
                <c:pt idx="22327">
                  <c:v>9.794539999999999E-7</c:v>
                </c:pt>
                <c:pt idx="22328">
                  <c:v>9.7968459999999995E-7</c:v>
                </c:pt>
                <c:pt idx="22329">
                  <c:v>9.7991520000000001E-7</c:v>
                </c:pt>
                <c:pt idx="22330">
                  <c:v>9.8014559999999997E-7</c:v>
                </c:pt>
                <c:pt idx="22331">
                  <c:v>9.803759E-7</c:v>
                </c:pt>
                <c:pt idx="22332">
                  <c:v>9.8060610000000008E-7</c:v>
                </c:pt>
                <c:pt idx="22333">
                  <c:v>9.8083610000000008E-7</c:v>
                </c:pt>
                <c:pt idx="22334">
                  <c:v>9.8106599999999993E-7</c:v>
                </c:pt>
                <c:pt idx="22335">
                  <c:v>9.8129580000000004E-7</c:v>
                </c:pt>
                <c:pt idx="22336">
                  <c:v>9.8152550000000001E-7</c:v>
                </c:pt>
                <c:pt idx="22337">
                  <c:v>9.817550000000001E-7</c:v>
                </c:pt>
                <c:pt idx="22338">
                  <c:v>9.8198440000000004E-7</c:v>
                </c:pt>
                <c:pt idx="22339">
                  <c:v>9.8221370000000003E-7</c:v>
                </c:pt>
                <c:pt idx="22340">
                  <c:v>9.8244290000000009E-7</c:v>
                </c:pt>
                <c:pt idx="22341">
                  <c:v>9.8267190000000006E-7</c:v>
                </c:pt>
                <c:pt idx="22342">
                  <c:v>9.8290080000000009E-7</c:v>
                </c:pt>
                <c:pt idx="22343">
                  <c:v>9.8312959999999997E-7</c:v>
                </c:pt>
                <c:pt idx="22344">
                  <c:v>9.8335819999999997E-7</c:v>
                </c:pt>
                <c:pt idx="22345">
                  <c:v>9.8358670000000003E-7</c:v>
                </c:pt>
                <c:pt idx="22346">
                  <c:v>9.8381509999999994E-7</c:v>
                </c:pt>
                <c:pt idx="22347">
                  <c:v>9.8404339999999991E-7</c:v>
                </c:pt>
                <c:pt idx="22348">
                  <c:v>9.8427159999999994E-7</c:v>
                </c:pt>
                <c:pt idx="22349">
                  <c:v>9.8449960000000009E-7</c:v>
                </c:pt>
                <c:pt idx="22350">
                  <c:v>9.8472750000000009E-7</c:v>
                </c:pt>
                <c:pt idx="22351">
                  <c:v>9.8495529999999994E-7</c:v>
                </c:pt>
                <c:pt idx="22352">
                  <c:v>9.8518289999999992E-7</c:v>
                </c:pt>
                <c:pt idx="22353">
                  <c:v>9.854105000000001E-7</c:v>
                </c:pt>
                <c:pt idx="22354">
                  <c:v>9.8563789999999998E-7</c:v>
                </c:pt>
                <c:pt idx="22355">
                  <c:v>9.8586509999999999E-7</c:v>
                </c:pt>
                <c:pt idx="22356">
                  <c:v>9.8609229999999999E-7</c:v>
                </c:pt>
                <c:pt idx="22357">
                  <c:v>9.863192999999999E-7</c:v>
                </c:pt>
                <c:pt idx="22358">
                  <c:v>9.8654620000000009E-7</c:v>
                </c:pt>
                <c:pt idx="22359">
                  <c:v>9.8677299999999991E-7</c:v>
                </c:pt>
                <c:pt idx="22360">
                  <c:v>9.8699970000000001E-7</c:v>
                </c:pt>
                <c:pt idx="22361">
                  <c:v>9.8722620000000001E-7</c:v>
                </c:pt>
                <c:pt idx="22362">
                  <c:v>9.8745260000000008E-7</c:v>
                </c:pt>
                <c:pt idx="22363">
                  <c:v>9.8767889999999999E-7</c:v>
                </c:pt>
                <c:pt idx="22364">
                  <c:v>9.8790500000000003E-7</c:v>
                </c:pt>
                <c:pt idx="22365">
                  <c:v>9.8813110000000007E-7</c:v>
                </c:pt>
                <c:pt idx="22366">
                  <c:v>9.8835700000000001E-7</c:v>
                </c:pt>
                <c:pt idx="22367">
                  <c:v>9.8858280000000002E-7</c:v>
                </c:pt>
                <c:pt idx="22368">
                  <c:v>9.8880839999999994E-7</c:v>
                </c:pt>
                <c:pt idx="22369">
                  <c:v>9.8903389999999992E-7</c:v>
                </c:pt>
                <c:pt idx="22370">
                  <c:v>9.8925929999999995E-7</c:v>
                </c:pt>
                <c:pt idx="22371">
                  <c:v>9.8948460000000005E-7</c:v>
                </c:pt>
                <c:pt idx="22372">
                  <c:v>9.897098E-7</c:v>
                </c:pt>
                <c:pt idx="22373">
                  <c:v>9.8993480000000007E-7</c:v>
                </c:pt>
                <c:pt idx="22374">
                  <c:v>9.9015969999999999E-7</c:v>
                </c:pt>
                <c:pt idx="22375">
                  <c:v>9.9038449999999997E-7</c:v>
                </c:pt>
                <c:pt idx="22376">
                  <c:v>9.9060910000000007E-7</c:v>
                </c:pt>
                <c:pt idx="22377">
                  <c:v>9.9083369999999996E-7</c:v>
                </c:pt>
                <c:pt idx="22378">
                  <c:v>9.9105809999999997E-7</c:v>
                </c:pt>
                <c:pt idx="22379">
                  <c:v>9.9128240000000004E-7</c:v>
                </c:pt>
                <c:pt idx="22380">
                  <c:v>9.9150650000000002E-7</c:v>
                </c:pt>
                <c:pt idx="22381">
                  <c:v>9.9173050000000007E-7</c:v>
                </c:pt>
                <c:pt idx="22382">
                  <c:v>9.9195439999999996E-7</c:v>
                </c:pt>
                <c:pt idx="22383">
                  <c:v>9.9217819999999991E-7</c:v>
                </c:pt>
                <c:pt idx="22384">
                  <c:v>9.9240179999999998E-7</c:v>
                </c:pt>
                <c:pt idx="22385">
                  <c:v>9.9262529999999991E-7</c:v>
                </c:pt>
                <c:pt idx="22386">
                  <c:v>9.928487000000001E-7</c:v>
                </c:pt>
                <c:pt idx="22387">
                  <c:v>9.9307199999999993E-7</c:v>
                </c:pt>
                <c:pt idx="22388">
                  <c:v>9.932951000000001E-7</c:v>
                </c:pt>
                <c:pt idx="22389">
                  <c:v>9.935180999999999E-7</c:v>
                </c:pt>
                <c:pt idx="22390">
                  <c:v>9.9374099999999998E-7</c:v>
                </c:pt>
                <c:pt idx="22391">
                  <c:v>9.9396369999999996E-7</c:v>
                </c:pt>
                <c:pt idx="22392">
                  <c:v>9.9418639999999995E-7</c:v>
                </c:pt>
                <c:pt idx="22393">
                  <c:v>9.9440890000000005E-7</c:v>
                </c:pt>
                <c:pt idx="22394">
                  <c:v>9.9463120000000007E-7</c:v>
                </c:pt>
                <c:pt idx="22395">
                  <c:v>9.9485339999999994E-7</c:v>
                </c:pt>
                <c:pt idx="22396">
                  <c:v>9.9507560000000001E-7</c:v>
                </c:pt>
                <c:pt idx="22397">
                  <c:v>9.9529750000000006E-7</c:v>
                </c:pt>
                <c:pt idx="22398">
                  <c:v>9.955193999999999E-7</c:v>
                </c:pt>
                <c:pt idx="22399">
                  <c:v>9.9574110000000007E-7</c:v>
                </c:pt>
                <c:pt idx="22400">
                  <c:v>9.9596270000000009E-7</c:v>
                </c:pt>
                <c:pt idx="22401">
                  <c:v>9.9618419999999995E-7</c:v>
                </c:pt>
                <c:pt idx="22402">
                  <c:v>9.9640549999999994E-7</c:v>
                </c:pt>
                <c:pt idx="22403">
                  <c:v>9.9662669999999999E-7</c:v>
                </c:pt>
                <c:pt idx="22404">
                  <c:v>9.9684769999999995E-7</c:v>
                </c:pt>
                <c:pt idx="22405">
                  <c:v>9.9706869999999991E-7</c:v>
                </c:pt>
                <c:pt idx="22406">
                  <c:v>9.9728949999999999E-7</c:v>
                </c:pt>
                <c:pt idx="22407">
                  <c:v>9.9751019999999992E-7</c:v>
                </c:pt>
                <c:pt idx="22408">
                  <c:v>9.9773069999999997E-7</c:v>
                </c:pt>
                <c:pt idx="22409">
                  <c:v>9.9795120000000002E-7</c:v>
                </c:pt>
                <c:pt idx="22410">
                  <c:v>9.9817140000000005E-7</c:v>
                </c:pt>
                <c:pt idx="22411">
                  <c:v>9.9839160000000007E-7</c:v>
                </c:pt>
                <c:pt idx="22412">
                  <c:v>9.986116E-7</c:v>
                </c:pt>
                <c:pt idx="22413">
                  <c:v>9.9883159999999993E-7</c:v>
                </c:pt>
                <c:pt idx="22414">
                  <c:v>9.9905130000000005E-7</c:v>
                </c:pt>
                <c:pt idx="22415">
                  <c:v>9.9927099999999995E-7</c:v>
                </c:pt>
                <c:pt idx="22416">
                  <c:v>9.9949049999999997E-7</c:v>
                </c:pt>
                <c:pt idx="22417">
                  <c:v>9.9970979999999991E-7</c:v>
                </c:pt>
                <c:pt idx="22418">
                  <c:v>9.9992910000000005E-7</c:v>
                </c:pt>
                <c:pt idx="22419">
                  <c:v>1.000148E-6</c:v>
                </c:pt>
                <c:pt idx="22420">
                  <c:v>9.6141929999999994E-7</c:v>
                </c:pt>
                <c:pt idx="22421">
                  <c:v>9.6163730000000003E-7</c:v>
                </c:pt>
                <c:pt idx="22422">
                  <c:v>9.618552999999999E-7</c:v>
                </c:pt>
                <c:pt idx="22423">
                  <c:v>9.6207329999999999E-7</c:v>
                </c:pt>
                <c:pt idx="22424">
                  <c:v>9.6229130000000008E-7</c:v>
                </c:pt>
                <c:pt idx="22425">
                  <c:v>9.625093999999999E-7</c:v>
                </c:pt>
                <c:pt idx="22426">
                  <c:v>9.6272749999999992E-7</c:v>
                </c:pt>
                <c:pt idx="22427">
                  <c:v>9.6294559999999995E-7</c:v>
                </c:pt>
                <c:pt idx="22428">
                  <c:v>9.6316390000000007E-7</c:v>
                </c:pt>
                <c:pt idx="22429">
                  <c:v>9.6338210000000004E-7</c:v>
                </c:pt>
                <c:pt idx="22430">
                  <c:v>9.6360050000000009E-7</c:v>
                </c:pt>
                <c:pt idx="22431">
                  <c:v>9.6381889999999994E-7</c:v>
                </c:pt>
                <c:pt idx="22432">
                  <c:v>9.6403729999999999E-7</c:v>
                </c:pt>
                <c:pt idx="22433">
                  <c:v>9.6425579999999999E-7</c:v>
                </c:pt>
                <c:pt idx="22434">
                  <c:v>9.6447429999999999E-7</c:v>
                </c:pt>
                <c:pt idx="22435">
                  <c:v>9.6469279999999998E-7</c:v>
                </c:pt>
                <c:pt idx="22436">
                  <c:v>9.6491139999999992E-7</c:v>
                </c:pt>
                <c:pt idx="22437">
                  <c:v>9.6513000000000007E-7</c:v>
                </c:pt>
                <c:pt idx="22438">
                  <c:v>9.653486E-7</c:v>
                </c:pt>
                <c:pt idx="22439">
                  <c:v>9.6556719999999994E-7</c:v>
                </c:pt>
                <c:pt idx="22440">
                  <c:v>9.6578580000000009E-7</c:v>
                </c:pt>
                <c:pt idx="22441">
                  <c:v>9.6600440000000002E-7</c:v>
                </c:pt>
                <c:pt idx="22442">
                  <c:v>9.6622299999999996E-7</c:v>
                </c:pt>
                <c:pt idx="22443">
                  <c:v>9.6644149999999995E-7</c:v>
                </c:pt>
                <c:pt idx="22444">
                  <c:v>9.666601000000001E-7</c:v>
                </c:pt>
                <c:pt idx="22445">
                  <c:v>9.6687849999999994E-7</c:v>
                </c:pt>
                <c:pt idx="22446">
                  <c:v>9.6709699999999994E-7</c:v>
                </c:pt>
                <c:pt idx="22447">
                  <c:v>9.673154E-7</c:v>
                </c:pt>
                <c:pt idx="22448">
                  <c:v>9.675336999999999E-7</c:v>
                </c:pt>
                <c:pt idx="22449">
                  <c:v>9.6775200000000002E-7</c:v>
                </c:pt>
                <c:pt idx="22450">
                  <c:v>9.6797019999999999E-7</c:v>
                </c:pt>
                <c:pt idx="22451">
                  <c:v>9.6818830000000002E-7</c:v>
                </c:pt>
                <c:pt idx="22452">
                  <c:v>9.6840630000000011E-7</c:v>
                </c:pt>
                <c:pt idx="22453">
                  <c:v>9.6862429999999998E-7</c:v>
                </c:pt>
                <c:pt idx="22454">
                  <c:v>9.6884219999999992E-7</c:v>
                </c:pt>
                <c:pt idx="22455">
                  <c:v>9.6905999999999992E-7</c:v>
                </c:pt>
                <c:pt idx="22456">
                  <c:v>9.6927769999999998E-7</c:v>
                </c:pt>
                <c:pt idx="22457">
                  <c:v>9.694953000000001E-7</c:v>
                </c:pt>
                <c:pt idx="22458">
                  <c:v>9.6971280000000006E-7</c:v>
                </c:pt>
                <c:pt idx="22459">
                  <c:v>9.6993020000000009E-7</c:v>
                </c:pt>
                <c:pt idx="22460">
                  <c:v>9.7014740000000003E-7</c:v>
                </c:pt>
                <c:pt idx="22461">
                  <c:v>9.7036459999999997E-7</c:v>
                </c:pt>
                <c:pt idx="22462">
                  <c:v>9.7058169999999997E-7</c:v>
                </c:pt>
                <c:pt idx="22463">
                  <c:v>9.7079870000000003E-7</c:v>
                </c:pt>
                <c:pt idx="22464">
                  <c:v>9.710155E-7</c:v>
                </c:pt>
                <c:pt idx="22465">
                  <c:v>9.7123220000000004E-7</c:v>
                </c:pt>
                <c:pt idx="22466">
                  <c:v>9.7144879999999992E-7</c:v>
                </c:pt>
                <c:pt idx="22467">
                  <c:v>9.7166530000000007E-7</c:v>
                </c:pt>
                <c:pt idx="22468">
                  <c:v>9.7188170000000007E-7</c:v>
                </c:pt>
                <c:pt idx="22469">
                  <c:v>9.7209799999999992E-7</c:v>
                </c:pt>
                <c:pt idx="22470">
                  <c:v>9.7231410000000011E-7</c:v>
                </c:pt>
                <c:pt idx="22471">
                  <c:v>9.7253009999999993E-7</c:v>
                </c:pt>
                <c:pt idx="22472">
                  <c:v>9.7274609999999996E-7</c:v>
                </c:pt>
                <c:pt idx="22473">
                  <c:v>9.7296179999999996E-7</c:v>
                </c:pt>
                <c:pt idx="22474">
                  <c:v>9.7317749999999997E-7</c:v>
                </c:pt>
                <c:pt idx="22475">
                  <c:v>9.7339300000000009E-7</c:v>
                </c:pt>
                <c:pt idx="22476">
                  <c:v>9.7360850000000001E-7</c:v>
                </c:pt>
                <c:pt idx="22477">
                  <c:v>9.7382380000000004E-7</c:v>
                </c:pt>
                <c:pt idx="22478">
                  <c:v>9.7403889999999999E-7</c:v>
                </c:pt>
                <c:pt idx="22479">
                  <c:v>9.7425399999999993E-7</c:v>
                </c:pt>
                <c:pt idx="22480">
                  <c:v>9.744689E-7</c:v>
                </c:pt>
                <c:pt idx="22481">
                  <c:v>9.7468369999999991E-7</c:v>
                </c:pt>
                <c:pt idx="22482">
                  <c:v>9.748984000000001E-7</c:v>
                </c:pt>
                <c:pt idx="22483">
                  <c:v>9.7511299999999993E-7</c:v>
                </c:pt>
                <c:pt idx="22484">
                  <c:v>9.7532740000000008E-7</c:v>
                </c:pt>
                <c:pt idx="22485">
                  <c:v>9.7554180000000003E-7</c:v>
                </c:pt>
                <c:pt idx="22486">
                  <c:v>9.757560000000001E-7</c:v>
                </c:pt>
                <c:pt idx="22487">
                  <c:v>9.7597000000000008E-7</c:v>
                </c:pt>
                <c:pt idx="22488">
                  <c:v>9.7618400000000005E-7</c:v>
                </c:pt>
                <c:pt idx="22489">
                  <c:v>9.7639790000000009E-7</c:v>
                </c:pt>
                <c:pt idx="22490">
                  <c:v>9.7661160000000004E-7</c:v>
                </c:pt>
                <c:pt idx="22491">
                  <c:v>9.7682520000000005E-7</c:v>
                </c:pt>
                <c:pt idx="22492">
                  <c:v>9.7703869999999991E-7</c:v>
                </c:pt>
                <c:pt idx="22493">
                  <c:v>9.7725210000000004E-7</c:v>
                </c:pt>
                <c:pt idx="22494">
                  <c:v>9.7746530000000008E-7</c:v>
                </c:pt>
                <c:pt idx="22495">
                  <c:v>9.7767839999999997E-7</c:v>
                </c:pt>
                <c:pt idx="22496">
                  <c:v>9.7789150000000007E-7</c:v>
                </c:pt>
                <c:pt idx="22497">
                  <c:v>9.7810440000000008E-7</c:v>
                </c:pt>
                <c:pt idx="22498">
                  <c:v>9.783171E-7</c:v>
                </c:pt>
                <c:pt idx="22499">
                  <c:v>9.7852979999999992E-7</c:v>
                </c:pt>
                <c:pt idx="22500">
                  <c:v>9.7874239999999991E-7</c:v>
                </c:pt>
                <c:pt idx="22501">
                  <c:v>9.7895480000000001E-7</c:v>
                </c:pt>
                <c:pt idx="22502">
                  <c:v>9.7916709999999996E-7</c:v>
                </c:pt>
                <c:pt idx="22503">
                  <c:v>9.7937939999999991E-7</c:v>
                </c:pt>
                <c:pt idx="22504">
                  <c:v>9.7959140000000005E-7</c:v>
                </c:pt>
                <c:pt idx="22505">
                  <c:v>9.7980339999999997E-7</c:v>
                </c:pt>
                <c:pt idx="22506">
                  <c:v>9.8001529999999995E-7</c:v>
                </c:pt>
                <c:pt idx="22507">
                  <c:v>9.8022700000000006E-7</c:v>
                </c:pt>
                <c:pt idx="22508">
                  <c:v>9.8043869999999995E-7</c:v>
                </c:pt>
                <c:pt idx="22509">
                  <c:v>9.8065019999999997E-7</c:v>
                </c:pt>
                <c:pt idx="22510">
                  <c:v>9.8086160000000004E-7</c:v>
                </c:pt>
                <c:pt idx="22511">
                  <c:v>9.8107289999999997E-7</c:v>
                </c:pt>
                <c:pt idx="22512">
                  <c:v>9.8128409999999995E-7</c:v>
                </c:pt>
                <c:pt idx="22513">
                  <c:v>9.814952E-7</c:v>
                </c:pt>
                <c:pt idx="22514">
                  <c:v>9.8170609999999996E-7</c:v>
                </c:pt>
                <c:pt idx="22515">
                  <c:v>9.8191699999999991E-7</c:v>
                </c:pt>
                <c:pt idx="22516">
                  <c:v>9.8212769999999999E-7</c:v>
                </c:pt>
                <c:pt idx="22517">
                  <c:v>9.8233840000000007E-7</c:v>
                </c:pt>
                <c:pt idx="22518">
                  <c:v>9.8254890000000005E-7</c:v>
                </c:pt>
                <c:pt idx="22519">
                  <c:v>9.827593000000001E-7</c:v>
                </c:pt>
                <c:pt idx="22520">
                  <c:v>9.8296950000000006E-7</c:v>
                </c:pt>
                <c:pt idx="22521">
                  <c:v>9.8317970000000002E-7</c:v>
                </c:pt>
                <c:pt idx="22522">
                  <c:v>9.8338980000000004E-7</c:v>
                </c:pt>
                <c:pt idx="22523">
                  <c:v>9.8359969999999996E-7</c:v>
                </c:pt>
                <c:pt idx="22524">
                  <c:v>9.838096000000001E-7</c:v>
                </c:pt>
                <c:pt idx="22525">
                  <c:v>9.8401929999999994E-7</c:v>
                </c:pt>
                <c:pt idx="22526">
                  <c:v>9.8422890000000005E-7</c:v>
                </c:pt>
                <c:pt idx="22527">
                  <c:v>9.8443849999999995E-7</c:v>
                </c:pt>
                <c:pt idx="22528">
                  <c:v>9.8464789999999997E-7</c:v>
                </c:pt>
                <c:pt idx="22529">
                  <c:v>9.848570999999999E-7</c:v>
                </c:pt>
                <c:pt idx="22530">
                  <c:v>9.8506630000000004E-7</c:v>
                </c:pt>
                <c:pt idx="22531">
                  <c:v>9.8527540000000003E-7</c:v>
                </c:pt>
                <c:pt idx="22532">
                  <c:v>9.8548440000000009E-7</c:v>
                </c:pt>
                <c:pt idx="22533">
                  <c:v>9.8569320000000005E-7</c:v>
                </c:pt>
                <c:pt idx="22534">
                  <c:v>9.8590200000000001E-7</c:v>
                </c:pt>
                <c:pt idx="22535">
                  <c:v>9.8611060000000009E-7</c:v>
                </c:pt>
                <c:pt idx="22536">
                  <c:v>9.8631910000000002E-7</c:v>
                </c:pt>
                <c:pt idx="22537">
                  <c:v>9.8652750000000002E-7</c:v>
                </c:pt>
                <c:pt idx="22538">
                  <c:v>9.8673580000000007E-7</c:v>
                </c:pt>
                <c:pt idx="22539">
                  <c:v>9.8694390000000003E-7</c:v>
                </c:pt>
                <c:pt idx="22540">
                  <c:v>9.87152E-7</c:v>
                </c:pt>
                <c:pt idx="22541">
                  <c:v>9.8736000000000002E-7</c:v>
                </c:pt>
                <c:pt idx="22542">
                  <c:v>9.8756779999999996E-7</c:v>
                </c:pt>
                <c:pt idx="22543">
                  <c:v>9.8777549999999995E-7</c:v>
                </c:pt>
                <c:pt idx="22544">
                  <c:v>9.8798310000000001E-7</c:v>
                </c:pt>
                <c:pt idx="22545">
                  <c:v>9.8819059999999991E-7</c:v>
                </c:pt>
                <c:pt idx="22546">
                  <c:v>9.8839800000000009E-7</c:v>
                </c:pt>
                <c:pt idx="22547">
                  <c:v>9.886052999999999E-7</c:v>
                </c:pt>
                <c:pt idx="22548">
                  <c:v>9.8881240000000005E-7</c:v>
                </c:pt>
                <c:pt idx="22549">
                  <c:v>9.8901949999999998E-7</c:v>
                </c:pt>
                <c:pt idx="22550">
                  <c:v>9.8922640000000004E-7</c:v>
                </c:pt>
                <c:pt idx="22551">
                  <c:v>9.8943319999999995E-7</c:v>
                </c:pt>
                <c:pt idx="22552">
                  <c:v>9.8963989999999991E-7</c:v>
                </c:pt>
                <c:pt idx="22553">
                  <c:v>9.8984649999999994E-7</c:v>
                </c:pt>
                <c:pt idx="22554">
                  <c:v>9.9005300000000003E-7</c:v>
                </c:pt>
                <c:pt idx="22555">
                  <c:v>9.9025930000000003E-7</c:v>
                </c:pt>
                <c:pt idx="22556">
                  <c:v>9.9046560000000003E-7</c:v>
                </c:pt>
                <c:pt idx="22557">
                  <c:v>9.9067169999999994E-7</c:v>
                </c:pt>
                <c:pt idx="22558">
                  <c:v>9.908776999999999E-7</c:v>
                </c:pt>
                <c:pt idx="22559">
                  <c:v>9.9108359999999993E-7</c:v>
                </c:pt>
                <c:pt idx="22560">
                  <c:v>9.9128940000000002E-7</c:v>
                </c:pt>
                <c:pt idx="22561">
                  <c:v>9.9149509999999996E-7</c:v>
                </c:pt>
                <c:pt idx="22562">
                  <c:v>9.9170060000000003E-7</c:v>
                </c:pt>
                <c:pt idx="22563">
                  <c:v>9.9190610000000009E-7</c:v>
                </c:pt>
                <c:pt idx="22564">
                  <c:v>9.9211140000000006E-7</c:v>
                </c:pt>
                <c:pt idx="22565">
                  <c:v>9.9231660000000009E-7</c:v>
                </c:pt>
                <c:pt idx="22566">
                  <c:v>9.9252169999999997E-7</c:v>
                </c:pt>
                <c:pt idx="22567">
                  <c:v>9.9272669999999991E-7</c:v>
                </c:pt>
                <c:pt idx="22568">
                  <c:v>9.9293159999999991E-7</c:v>
                </c:pt>
                <c:pt idx="22569">
                  <c:v>9.9313630000000004E-7</c:v>
                </c:pt>
                <c:pt idx="22570">
                  <c:v>9.9334099999999995E-7</c:v>
                </c:pt>
                <c:pt idx="22571">
                  <c:v>9.9354549999999998E-7</c:v>
                </c:pt>
                <c:pt idx="22572">
                  <c:v>9.9374990000000008E-7</c:v>
                </c:pt>
                <c:pt idx="22573">
                  <c:v>9.9395410000000008E-7</c:v>
                </c:pt>
                <c:pt idx="22574">
                  <c:v>9.9415830000000008E-7</c:v>
                </c:pt>
                <c:pt idx="22575">
                  <c:v>9.943623E-7</c:v>
                </c:pt>
                <c:pt idx="22576">
                  <c:v>9.9456629999999991E-7</c:v>
                </c:pt>
                <c:pt idx="22577">
                  <c:v>9.9477009999999995E-7</c:v>
                </c:pt>
                <c:pt idx="22578">
                  <c:v>9.949737000000001E-7</c:v>
                </c:pt>
                <c:pt idx="22579">
                  <c:v>9.9517730000000005E-7</c:v>
                </c:pt>
                <c:pt idx="22580">
                  <c:v>9.9538080000000005E-7</c:v>
                </c:pt>
                <c:pt idx="22581">
                  <c:v>9.9558409999999997E-7</c:v>
                </c:pt>
                <c:pt idx="22582">
                  <c:v>9.9578729999999995E-7</c:v>
                </c:pt>
                <c:pt idx="22583">
                  <c:v>9.9599039999999998E-7</c:v>
                </c:pt>
                <c:pt idx="22584">
                  <c:v>9.9619329999999993E-7</c:v>
                </c:pt>
                <c:pt idx="22585">
                  <c:v>9.9639620000000009E-7</c:v>
                </c:pt>
                <c:pt idx="22586">
                  <c:v>9.9659889999999994E-7</c:v>
                </c:pt>
                <c:pt idx="22587">
                  <c:v>9.9680150000000007E-7</c:v>
                </c:pt>
                <c:pt idx="22588">
                  <c:v>9.9700400000000005E-7</c:v>
                </c:pt>
                <c:pt idx="22589">
                  <c:v>9.9720640000000009E-7</c:v>
                </c:pt>
                <c:pt idx="22590">
                  <c:v>9.9740860000000004E-7</c:v>
                </c:pt>
                <c:pt idx="22591">
                  <c:v>9.9761070000000005E-7</c:v>
                </c:pt>
                <c:pt idx="22592">
                  <c:v>9.9781269999999991E-7</c:v>
                </c:pt>
                <c:pt idx="22593">
                  <c:v>9.9801460000000004E-7</c:v>
                </c:pt>
                <c:pt idx="22594">
                  <c:v>9.9821640000000002E-7</c:v>
                </c:pt>
                <c:pt idx="22595">
                  <c:v>9.9841799999999991E-7</c:v>
                </c:pt>
                <c:pt idx="22596">
                  <c:v>9.9861960000000001E-7</c:v>
                </c:pt>
                <c:pt idx="22597">
                  <c:v>9.9882100000000002E-7</c:v>
                </c:pt>
                <c:pt idx="22598">
                  <c:v>9.9902219999999994E-7</c:v>
                </c:pt>
                <c:pt idx="22599">
                  <c:v>9.9922340000000007E-7</c:v>
                </c:pt>
                <c:pt idx="22600">
                  <c:v>9.9942439999999991E-7</c:v>
                </c:pt>
                <c:pt idx="22601">
                  <c:v>9.9962530000000001E-7</c:v>
                </c:pt>
                <c:pt idx="22602">
                  <c:v>9.9982609999999996E-7</c:v>
                </c:pt>
                <c:pt idx="22603">
                  <c:v>1.0000270000000001E-6</c:v>
                </c:pt>
                <c:pt idx="22604">
                  <c:v>9.6173919999999994E-7</c:v>
                </c:pt>
                <c:pt idx="22605">
                  <c:v>9.6193879999999998E-7</c:v>
                </c:pt>
                <c:pt idx="22606">
                  <c:v>9.6213849999999997E-7</c:v>
                </c:pt>
                <c:pt idx="22607">
                  <c:v>9.6233819999999996E-7</c:v>
                </c:pt>
                <c:pt idx="22608">
                  <c:v>9.6253789999999994E-7</c:v>
                </c:pt>
                <c:pt idx="22609">
                  <c:v>9.6273759999999993E-7</c:v>
                </c:pt>
                <c:pt idx="22610">
                  <c:v>9.629375E-7</c:v>
                </c:pt>
                <c:pt idx="22611">
                  <c:v>9.6313740000000008E-7</c:v>
                </c:pt>
                <c:pt idx="22612">
                  <c:v>9.6333729999999994E-7</c:v>
                </c:pt>
                <c:pt idx="22613">
                  <c:v>9.6353729999999996E-7</c:v>
                </c:pt>
                <c:pt idx="22614">
                  <c:v>9.6373739999999991E-7</c:v>
                </c:pt>
                <c:pt idx="22615">
                  <c:v>9.6393760000000002E-7</c:v>
                </c:pt>
                <c:pt idx="22616">
                  <c:v>9.6413779999999991E-7</c:v>
                </c:pt>
                <c:pt idx="22617">
                  <c:v>9.6433800000000002E-7</c:v>
                </c:pt>
                <c:pt idx="22618">
                  <c:v>9.6453830000000006E-7</c:v>
                </c:pt>
                <c:pt idx="22619">
                  <c:v>9.647386000000001E-7</c:v>
                </c:pt>
                <c:pt idx="22620">
                  <c:v>9.6493900000000009E-7</c:v>
                </c:pt>
                <c:pt idx="22621">
                  <c:v>9.6513940000000007E-7</c:v>
                </c:pt>
                <c:pt idx="22622">
                  <c:v>9.6533980000000006E-7</c:v>
                </c:pt>
                <c:pt idx="22623">
                  <c:v>9.6554029999999998E-7</c:v>
                </c:pt>
                <c:pt idx="22624">
                  <c:v>9.6574069999999996E-7</c:v>
                </c:pt>
                <c:pt idx="22625">
                  <c:v>9.659412000000001E-7</c:v>
                </c:pt>
                <c:pt idx="22626">
                  <c:v>9.6614160000000008E-7</c:v>
                </c:pt>
                <c:pt idx="22627">
                  <c:v>9.663421E-7</c:v>
                </c:pt>
                <c:pt idx="22628">
                  <c:v>9.6654249999999999E-7</c:v>
                </c:pt>
                <c:pt idx="22629">
                  <c:v>9.6674289999999997E-7</c:v>
                </c:pt>
                <c:pt idx="22630">
                  <c:v>9.6694329999999995E-7</c:v>
                </c:pt>
                <c:pt idx="22631">
                  <c:v>9.671436E-7</c:v>
                </c:pt>
                <c:pt idx="22632">
                  <c:v>9.6734390000000004E-7</c:v>
                </c:pt>
                <c:pt idx="22633">
                  <c:v>9.6754409999999994E-7</c:v>
                </c:pt>
                <c:pt idx="22634">
                  <c:v>9.677442000000001E-7</c:v>
                </c:pt>
                <c:pt idx="22635">
                  <c:v>9.6794430000000006E-7</c:v>
                </c:pt>
                <c:pt idx="22636">
                  <c:v>9.6814440000000001E-7</c:v>
                </c:pt>
                <c:pt idx="22637">
                  <c:v>9.6834430000000009E-7</c:v>
                </c:pt>
                <c:pt idx="22638">
                  <c:v>9.6854419999999995E-7</c:v>
                </c:pt>
                <c:pt idx="22639">
                  <c:v>9.6874400000000009E-7</c:v>
                </c:pt>
                <c:pt idx="22640">
                  <c:v>9.6894370000000007E-7</c:v>
                </c:pt>
                <c:pt idx="22641">
                  <c:v>9.6914340000000006E-7</c:v>
                </c:pt>
                <c:pt idx="22642">
                  <c:v>9.6934289999999995E-7</c:v>
                </c:pt>
                <c:pt idx="22643">
                  <c:v>9.6954229999999991E-7</c:v>
                </c:pt>
                <c:pt idx="22644">
                  <c:v>9.6974170000000008E-7</c:v>
                </c:pt>
                <c:pt idx="22645">
                  <c:v>9.699410000000001E-7</c:v>
                </c:pt>
                <c:pt idx="22646">
                  <c:v>9.7014010000000002E-7</c:v>
                </c:pt>
                <c:pt idx="22647">
                  <c:v>9.7033919999999995E-7</c:v>
                </c:pt>
                <c:pt idx="22648">
                  <c:v>9.705381E-7</c:v>
                </c:pt>
                <c:pt idx="22649">
                  <c:v>9.7073700000000005E-7</c:v>
                </c:pt>
                <c:pt idx="22650">
                  <c:v>9.7093579999999994E-7</c:v>
                </c:pt>
                <c:pt idx="22651">
                  <c:v>9.7113439999999996E-7</c:v>
                </c:pt>
                <c:pt idx="22652">
                  <c:v>9.7133299999999998E-7</c:v>
                </c:pt>
                <c:pt idx="22653">
                  <c:v>9.7153139999999991E-7</c:v>
                </c:pt>
                <c:pt idx="22654">
                  <c:v>9.717296999999999E-7</c:v>
                </c:pt>
                <c:pt idx="22655">
                  <c:v>9.719280000000001E-7</c:v>
                </c:pt>
                <c:pt idx="22656">
                  <c:v>9.721261E-7</c:v>
                </c:pt>
                <c:pt idx="22657">
                  <c:v>9.7232409999999996E-7</c:v>
                </c:pt>
                <c:pt idx="22658">
                  <c:v>9.7252199999999998E-7</c:v>
                </c:pt>
                <c:pt idx="22659">
                  <c:v>9.7271980000000006E-7</c:v>
                </c:pt>
                <c:pt idx="22660">
                  <c:v>9.7291740000000005E-7</c:v>
                </c:pt>
                <c:pt idx="22661">
                  <c:v>9.7311500000000004E-7</c:v>
                </c:pt>
                <c:pt idx="22662">
                  <c:v>9.7331239999999994E-7</c:v>
                </c:pt>
                <c:pt idx="22663">
                  <c:v>9.7350980000000006E-7</c:v>
                </c:pt>
                <c:pt idx="22664">
                  <c:v>9.7370700000000008E-7</c:v>
                </c:pt>
                <c:pt idx="22665">
                  <c:v>9.739042000000001E-7</c:v>
                </c:pt>
                <c:pt idx="22666">
                  <c:v>9.7410120000000003E-7</c:v>
                </c:pt>
                <c:pt idx="22667">
                  <c:v>9.7429810000000003E-7</c:v>
                </c:pt>
                <c:pt idx="22668">
                  <c:v>9.7449490000000008E-7</c:v>
                </c:pt>
                <c:pt idx="22669">
                  <c:v>9.7469159999999998E-7</c:v>
                </c:pt>
                <c:pt idx="22670">
                  <c:v>9.7488819999999995E-7</c:v>
                </c:pt>
                <c:pt idx="22671">
                  <c:v>9.7508469999999997E-7</c:v>
                </c:pt>
                <c:pt idx="22672">
                  <c:v>9.752809999999999E-7</c:v>
                </c:pt>
                <c:pt idx="22673">
                  <c:v>9.7547730000000005E-7</c:v>
                </c:pt>
                <c:pt idx="22674">
                  <c:v>9.7567350000000004E-7</c:v>
                </c:pt>
                <c:pt idx="22675">
                  <c:v>9.7586949999999995E-7</c:v>
                </c:pt>
                <c:pt idx="22676">
                  <c:v>9.7606550000000007E-7</c:v>
                </c:pt>
                <c:pt idx="22677">
                  <c:v>9.7626130000000009E-7</c:v>
                </c:pt>
                <c:pt idx="22678">
                  <c:v>9.7645709999999991E-7</c:v>
                </c:pt>
                <c:pt idx="22679">
                  <c:v>9.7665270000000005E-7</c:v>
                </c:pt>
                <c:pt idx="22680">
                  <c:v>9.7684829999999999E-7</c:v>
                </c:pt>
                <c:pt idx="22681">
                  <c:v>9.7704370000000005E-7</c:v>
                </c:pt>
                <c:pt idx="22682">
                  <c:v>9.7723899999999995E-7</c:v>
                </c:pt>
                <c:pt idx="22683">
                  <c:v>9.7743419999999992E-7</c:v>
                </c:pt>
                <c:pt idx="22684">
                  <c:v>9.776294000000001E-7</c:v>
                </c:pt>
                <c:pt idx="22685">
                  <c:v>9.7782439999999998E-7</c:v>
                </c:pt>
                <c:pt idx="22686">
                  <c:v>9.7801929999999991E-7</c:v>
                </c:pt>
                <c:pt idx="22687">
                  <c:v>9.7821409999999991E-7</c:v>
                </c:pt>
                <c:pt idx="22688">
                  <c:v>9.7840879999999997E-7</c:v>
                </c:pt>
                <c:pt idx="22689">
                  <c:v>9.7860340000000009E-7</c:v>
                </c:pt>
                <c:pt idx="22690">
                  <c:v>9.7879790000000006E-7</c:v>
                </c:pt>
                <c:pt idx="22691">
                  <c:v>9.7899230000000009E-7</c:v>
                </c:pt>
                <c:pt idx="22692">
                  <c:v>9.7918659999999997E-7</c:v>
                </c:pt>
                <c:pt idx="22693">
                  <c:v>9.7938079999999991E-7</c:v>
                </c:pt>
                <c:pt idx="22694">
                  <c:v>9.7957489999999991E-7</c:v>
                </c:pt>
                <c:pt idx="22695">
                  <c:v>9.7976889999999997E-7</c:v>
                </c:pt>
                <c:pt idx="22696">
                  <c:v>9.7996280000000009E-7</c:v>
                </c:pt>
                <c:pt idx="22697">
                  <c:v>9.8015660000000006E-7</c:v>
                </c:pt>
                <c:pt idx="22698">
                  <c:v>9.803503000000001E-7</c:v>
                </c:pt>
                <c:pt idx="22699">
                  <c:v>9.8054389999999998E-7</c:v>
                </c:pt>
                <c:pt idx="22700">
                  <c:v>9.8073729999999998E-7</c:v>
                </c:pt>
                <c:pt idx="22701">
                  <c:v>9.8093069999999998E-7</c:v>
                </c:pt>
                <c:pt idx="22702">
                  <c:v>9.8112400000000004E-7</c:v>
                </c:pt>
                <c:pt idx="22703">
                  <c:v>9.8131719999999996E-7</c:v>
                </c:pt>
                <c:pt idx="22704">
                  <c:v>9.8151029999999993E-7</c:v>
                </c:pt>
                <c:pt idx="22705">
                  <c:v>9.8170329999999996E-7</c:v>
                </c:pt>
                <c:pt idx="22706">
                  <c:v>9.8189609999999991E-7</c:v>
                </c:pt>
                <c:pt idx="22707">
                  <c:v>9.8208890000000006E-7</c:v>
                </c:pt>
                <c:pt idx="22708">
                  <c:v>9.8228160000000007E-7</c:v>
                </c:pt>
                <c:pt idx="22709">
                  <c:v>9.8247419999999992E-7</c:v>
                </c:pt>
                <c:pt idx="22710">
                  <c:v>9.8266670000000004E-7</c:v>
                </c:pt>
                <c:pt idx="22711">
                  <c:v>9.8285910000000002E-7</c:v>
                </c:pt>
                <c:pt idx="22712">
                  <c:v>9.830512999999999E-7</c:v>
                </c:pt>
                <c:pt idx="22713">
                  <c:v>9.832435E-7</c:v>
                </c:pt>
                <c:pt idx="22714">
                  <c:v>9.8343559999999994E-7</c:v>
                </c:pt>
                <c:pt idx="22715">
                  <c:v>9.8362759999999995E-7</c:v>
                </c:pt>
                <c:pt idx="22716">
                  <c:v>9.8381950000000002E-7</c:v>
                </c:pt>
                <c:pt idx="22717">
                  <c:v>9.8401129999999993E-7</c:v>
                </c:pt>
                <c:pt idx="22718">
                  <c:v>9.8420289999999997E-7</c:v>
                </c:pt>
                <c:pt idx="22719">
                  <c:v>9.8439450000000001E-7</c:v>
                </c:pt>
                <c:pt idx="22720">
                  <c:v>9.8458600000000011E-7</c:v>
                </c:pt>
                <c:pt idx="22721">
                  <c:v>9.8477740000000005E-7</c:v>
                </c:pt>
                <c:pt idx="22722">
                  <c:v>9.8496859999999991E-7</c:v>
                </c:pt>
                <c:pt idx="22723">
                  <c:v>9.8515979999999998E-7</c:v>
                </c:pt>
                <c:pt idx="22724">
                  <c:v>9.853508999999999E-7</c:v>
                </c:pt>
                <c:pt idx="22725">
                  <c:v>9.8554190000000009E-7</c:v>
                </c:pt>
                <c:pt idx="22726">
                  <c:v>9.8573279999999991E-7</c:v>
                </c:pt>
                <c:pt idx="22727">
                  <c:v>9.8592350000000007E-7</c:v>
                </c:pt>
                <c:pt idx="22728">
                  <c:v>9.8611420000000002E-7</c:v>
                </c:pt>
                <c:pt idx="22729">
                  <c:v>9.8630480000000003E-7</c:v>
                </c:pt>
                <c:pt idx="22730">
                  <c:v>9.864953000000001E-7</c:v>
                </c:pt>
                <c:pt idx="22731">
                  <c:v>9.8668560000000008E-7</c:v>
                </c:pt>
                <c:pt idx="22732">
                  <c:v>9.8687590000000006E-7</c:v>
                </c:pt>
                <c:pt idx="22733">
                  <c:v>9.870661000000001E-7</c:v>
                </c:pt>
                <c:pt idx="22734">
                  <c:v>9.8725610000000005E-7</c:v>
                </c:pt>
                <c:pt idx="22735">
                  <c:v>9.8744610000000001E-7</c:v>
                </c:pt>
                <c:pt idx="22736">
                  <c:v>9.8763590000000008E-7</c:v>
                </c:pt>
                <c:pt idx="22737">
                  <c:v>9.8782569999999994E-7</c:v>
                </c:pt>
                <c:pt idx="22738">
                  <c:v>9.8801529999999992E-7</c:v>
                </c:pt>
                <c:pt idx="22739">
                  <c:v>9.882048999999999E-7</c:v>
                </c:pt>
                <c:pt idx="22740">
                  <c:v>9.8839439999999995E-7</c:v>
                </c:pt>
                <c:pt idx="22741">
                  <c:v>9.885836999999999E-7</c:v>
                </c:pt>
                <c:pt idx="22742">
                  <c:v>9.8877289999999991E-7</c:v>
                </c:pt>
                <c:pt idx="22743">
                  <c:v>9.8896209999999992E-7</c:v>
                </c:pt>
                <c:pt idx="22744">
                  <c:v>9.8915110000000006E-7</c:v>
                </c:pt>
                <c:pt idx="22745">
                  <c:v>9.8934000000000004E-7</c:v>
                </c:pt>
                <c:pt idx="22746">
                  <c:v>9.8952890000000003E-7</c:v>
                </c:pt>
                <c:pt idx="22747">
                  <c:v>9.8971759999999992E-7</c:v>
                </c:pt>
                <c:pt idx="22748">
                  <c:v>9.8990620000000009E-7</c:v>
                </c:pt>
                <c:pt idx="22749">
                  <c:v>9.900947000000001E-7</c:v>
                </c:pt>
                <c:pt idx="22750">
                  <c:v>9.9028309999999997E-7</c:v>
                </c:pt>
                <c:pt idx="22751">
                  <c:v>9.904714000000001E-7</c:v>
                </c:pt>
                <c:pt idx="22752">
                  <c:v>9.9065970000000003E-7</c:v>
                </c:pt>
                <c:pt idx="22753">
                  <c:v>9.9084780000000007E-7</c:v>
                </c:pt>
                <c:pt idx="22754">
                  <c:v>9.9103570000000003E-7</c:v>
                </c:pt>
                <c:pt idx="22755">
                  <c:v>9.9122359999999999E-7</c:v>
                </c:pt>
                <c:pt idx="22756">
                  <c:v>9.914114E-7</c:v>
                </c:pt>
                <c:pt idx="22757">
                  <c:v>9.9159910000000008E-7</c:v>
                </c:pt>
                <c:pt idx="22758">
                  <c:v>9.9178670000000001E-7</c:v>
                </c:pt>
                <c:pt idx="22759">
                  <c:v>9.919742E-7</c:v>
                </c:pt>
                <c:pt idx="22760">
                  <c:v>9.9216160000000005E-7</c:v>
                </c:pt>
                <c:pt idx="22761">
                  <c:v>9.923488E-7</c:v>
                </c:pt>
                <c:pt idx="22762">
                  <c:v>9.9253599999999996E-7</c:v>
                </c:pt>
                <c:pt idx="22763">
                  <c:v>9.9272300000000004E-7</c:v>
                </c:pt>
                <c:pt idx="22764">
                  <c:v>9.9290999999999991E-7</c:v>
                </c:pt>
                <c:pt idx="22765">
                  <c:v>9.930967999999999E-7</c:v>
                </c:pt>
                <c:pt idx="22766">
                  <c:v>9.9328349999999995E-7</c:v>
                </c:pt>
                <c:pt idx="22767">
                  <c:v>9.9347010000000006E-7</c:v>
                </c:pt>
                <c:pt idx="22768">
                  <c:v>9.9365660000000002E-7</c:v>
                </c:pt>
                <c:pt idx="22769">
                  <c:v>9.9384309999999998E-7</c:v>
                </c:pt>
                <c:pt idx="22770">
                  <c:v>9.9402929999999991E-7</c:v>
                </c:pt>
                <c:pt idx="22771">
                  <c:v>9.9421550000000005E-7</c:v>
                </c:pt>
                <c:pt idx="22772">
                  <c:v>9.9440160000000004E-7</c:v>
                </c:pt>
                <c:pt idx="22773">
                  <c:v>9.945876000000001E-7</c:v>
                </c:pt>
                <c:pt idx="22774">
                  <c:v>9.9477340000000006E-7</c:v>
                </c:pt>
                <c:pt idx="22775">
                  <c:v>9.9495910000000008E-7</c:v>
                </c:pt>
                <c:pt idx="22776">
                  <c:v>9.951448000000001E-7</c:v>
                </c:pt>
                <c:pt idx="22777">
                  <c:v>9.9533030000000004E-7</c:v>
                </c:pt>
                <c:pt idx="22778">
                  <c:v>9.9551570000000003E-7</c:v>
                </c:pt>
                <c:pt idx="22779">
                  <c:v>9.9570100000000008E-7</c:v>
                </c:pt>
                <c:pt idx="22780">
                  <c:v>9.9588619999999999E-7</c:v>
                </c:pt>
                <c:pt idx="22781">
                  <c:v>9.9607129999999995E-7</c:v>
                </c:pt>
                <c:pt idx="22782">
                  <c:v>9.9625629999999997E-7</c:v>
                </c:pt>
                <c:pt idx="22783">
                  <c:v>9.9644109999999991E-7</c:v>
                </c:pt>
                <c:pt idx="22784">
                  <c:v>9.9662590000000005E-7</c:v>
                </c:pt>
                <c:pt idx="22785">
                  <c:v>9.968104999999999E-7</c:v>
                </c:pt>
                <c:pt idx="22786">
                  <c:v>9.9699509999999995E-7</c:v>
                </c:pt>
                <c:pt idx="22787">
                  <c:v>9.9717949999999992E-7</c:v>
                </c:pt>
                <c:pt idx="22788">
                  <c:v>9.9736379999999995E-7</c:v>
                </c:pt>
                <c:pt idx="22789">
                  <c:v>9.9754800000000003E-7</c:v>
                </c:pt>
                <c:pt idx="22790">
                  <c:v>9.9773209999999997E-7</c:v>
                </c:pt>
                <c:pt idx="22791">
                  <c:v>9.9791600000000003E-7</c:v>
                </c:pt>
                <c:pt idx="22792">
                  <c:v>9.9809990000000008E-7</c:v>
                </c:pt>
                <c:pt idx="22793">
                  <c:v>9.9828369999999999E-7</c:v>
                </c:pt>
                <c:pt idx="22794">
                  <c:v>9.9846730000000002E-7</c:v>
                </c:pt>
                <c:pt idx="22795">
                  <c:v>9.986507999999999E-7</c:v>
                </c:pt>
                <c:pt idx="22796">
                  <c:v>9.9883420000000005E-7</c:v>
                </c:pt>
                <c:pt idx="22797">
                  <c:v>9.9901759999999998E-7</c:v>
                </c:pt>
                <c:pt idx="22798">
                  <c:v>9.9920080000000004E-7</c:v>
                </c:pt>
                <c:pt idx="22799">
                  <c:v>9.9938380000000001E-7</c:v>
                </c:pt>
                <c:pt idx="22800">
                  <c:v>9.9956679999999998E-7</c:v>
                </c:pt>
                <c:pt idx="22801">
                  <c:v>9.9974970000000001E-7</c:v>
                </c:pt>
                <c:pt idx="22802">
                  <c:v>9.9993239999999995E-7</c:v>
                </c:pt>
                <c:pt idx="22803">
                  <c:v>1.000115E-6</c:v>
                </c:pt>
                <c:pt idx="22804">
                  <c:v>9.6208330000000006E-7</c:v>
                </c:pt>
                <c:pt idx="22805">
                  <c:v>9.6226509999999991E-7</c:v>
                </c:pt>
                <c:pt idx="22806">
                  <c:v>9.6244680000000003E-7</c:v>
                </c:pt>
                <c:pt idx="22807">
                  <c:v>9.6262860000000009E-7</c:v>
                </c:pt>
                <c:pt idx="22808">
                  <c:v>9.628105000000001E-7</c:v>
                </c:pt>
                <c:pt idx="22809">
                  <c:v>9.629924000000001E-7</c:v>
                </c:pt>
                <c:pt idx="22810">
                  <c:v>9.631743000000001E-7</c:v>
                </c:pt>
                <c:pt idx="22811">
                  <c:v>9.6335639999999998E-7</c:v>
                </c:pt>
                <c:pt idx="22812">
                  <c:v>9.6353850000000008E-7</c:v>
                </c:pt>
                <c:pt idx="22813">
                  <c:v>9.637206999999999E-7</c:v>
                </c:pt>
                <c:pt idx="22814">
                  <c:v>9.6390289999999993E-7</c:v>
                </c:pt>
                <c:pt idx="22815">
                  <c:v>9.640851999999999E-7</c:v>
                </c:pt>
                <c:pt idx="22816">
                  <c:v>9.6426760000000002E-7</c:v>
                </c:pt>
                <c:pt idx="22817">
                  <c:v>9.6445010000000008E-7</c:v>
                </c:pt>
                <c:pt idx="22818">
                  <c:v>9.6463259999999993E-7</c:v>
                </c:pt>
                <c:pt idx="22819">
                  <c:v>9.6481509999999999E-7</c:v>
                </c:pt>
                <c:pt idx="22820">
                  <c:v>9.6499769999999999E-7</c:v>
                </c:pt>
                <c:pt idx="22821">
                  <c:v>9.6518029999999999E-7</c:v>
                </c:pt>
                <c:pt idx="22822">
                  <c:v>9.6536299999999993E-7</c:v>
                </c:pt>
                <c:pt idx="22823">
                  <c:v>9.6554570000000009E-7</c:v>
                </c:pt>
                <c:pt idx="22824">
                  <c:v>9.6572840000000003E-7</c:v>
                </c:pt>
                <c:pt idx="22825">
                  <c:v>9.6591109999999997E-7</c:v>
                </c:pt>
                <c:pt idx="22826">
                  <c:v>9.660937999999999E-7</c:v>
                </c:pt>
                <c:pt idx="22827">
                  <c:v>9.6627650000000006E-7</c:v>
                </c:pt>
                <c:pt idx="22828">
                  <c:v>9.664592E-7</c:v>
                </c:pt>
                <c:pt idx="22829">
                  <c:v>9.6664189999999994E-7</c:v>
                </c:pt>
                <c:pt idx="22830">
                  <c:v>9.6682460000000009E-7</c:v>
                </c:pt>
                <c:pt idx="22831">
                  <c:v>9.6700720000000009E-7</c:v>
                </c:pt>
                <c:pt idx="22832">
                  <c:v>9.6718980000000009E-7</c:v>
                </c:pt>
                <c:pt idx="22833">
                  <c:v>9.6737229999999994E-7</c:v>
                </c:pt>
                <c:pt idx="22834">
                  <c:v>9.675548E-7</c:v>
                </c:pt>
                <c:pt idx="22835">
                  <c:v>9.6773730000000006E-7</c:v>
                </c:pt>
                <c:pt idx="22836">
                  <c:v>9.6791969999999997E-7</c:v>
                </c:pt>
                <c:pt idx="22837">
                  <c:v>9.6810199999999994E-7</c:v>
                </c:pt>
                <c:pt idx="22838">
                  <c:v>9.6828429999999991E-7</c:v>
                </c:pt>
                <c:pt idx="22839">
                  <c:v>9.6846649999999995E-7</c:v>
                </c:pt>
                <c:pt idx="22840">
                  <c:v>9.6864860000000004E-7</c:v>
                </c:pt>
                <c:pt idx="22841">
                  <c:v>9.6883069999999992E-7</c:v>
                </c:pt>
                <c:pt idx="22842">
                  <c:v>9.6901259999999992E-7</c:v>
                </c:pt>
                <c:pt idx="22843">
                  <c:v>9.6919449999999992E-7</c:v>
                </c:pt>
                <c:pt idx="22844">
                  <c:v>9.6937629999999999E-7</c:v>
                </c:pt>
                <c:pt idx="22845">
                  <c:v>9.6955810000000005E-7</c:v>
                </c:pt>
                <c:pt idx="22846">
                  <c:v>9.6973970000000002E-7</c:v>
                </c:pt>
                <c:pt idx="22847">
                  <c:v>9.6992120000000006E-7</c:v>
                </c:pt>
                <c:pt idx="22848">
                  <c:v>9.7010270000000009E-7</c:v>
                </c:pt>
                <c:pt idx="22849">
                  <c:v>9.7028409999999997E-7</c:v>
                </c:pt>
                <c:pt idx="22850">
                  <c:v>9.7046539999999992E-7</c:v>
                </c:pt>
                <c:pt idx="22851">
                  <c:v>9.7064659999999992E-7</c:v>
                </c:pt>
                <c:pt idx="22852">
                  <c:v>9.7082760000000005E-7</c:v>
                </c:pt>
                <c:pt idx="22853">
                  <c:v>9.710086999999999E-7</c:v>
                </c:pt>
                <c:pt idx="22854">
                  <c:v>9.7118960000000009E-7</c:v>
                </c:pt>
                <c:pt idx="22855">
                  <c:v>9.7137039999999991E-7</c:v>
                </c:pt>
                <c:pt idx="22856">
                  <c:v>9.7155110000000001E-7</c:v>
                </c:pt>
                <c:pt idx="22857">
                  <c:v>9.7173169999999995E-7</c:v>
                </c:pt>
                <c:pt idx="22858">
                  <c:v>9.7191219999999996E-7</c:v>
                </c:pt>
                <c:pt idx="22859">
                  <c:v>9.7209269999999997E-7</c:v>
                </c:pt>
                <c:pt idx="22860">
                  <c:v>9.7227300000000009E-7</c:v>
                </c:pt>
                <c:pt idx="22861">
                  <c:v>9.7245320000000007E-7</c:v>
                </c:pt>
                <c:pt idx="22862">
                  <c:v>9.7263340000000005E-7</c:v>
                </c:pt>
                <c:pt idx="22863">
                  <c:v>9.7281339999999993E-7</c:v>
                </c:pt>
                <c:pt idx="22864">
                  <c:v>9.7299340000000003E-7</c:v>
                </c:pt>
                <c:pt idx="22865">
                  <c:v>9.7317320000000004E-7</c:v>
                </c:pt>
                <c:pt idx="22866">
                  <c:v>9.7335300000000005E-7</c:v>
                </c:pt>
                <c:pt idx="22867">
                  <c:v>9.7353259999999996E-7</c:v>
                </c:pt>
                <c:pt idx="22868">
                  <c:v>9.7371220000000009E-7</c:v>
                </c:pt>
                <c:pt idx="22869">
                  <c:v>9.7389159999999992E-7</c:v>
                </c:pt>
                <c:pt idx="22870">
                  <c:v>9.7407099999999996E-7</c:v>
                </c:pt>
                <c:pt idx="22871">
                  <c:v>9.7425030000000006E-7</c:v>
                </c:pt>
                <c:pt idx="22872">
                  <c:v>9.7442950000000001E-7</c:v>
                </c:pt>
                <c:pt idx="22873">
                  <c:v>9.7460850000000008E-7</c:v>
                </c:pt>
                <c:pt idx="22874">
                  <c:v>9.7478749999999994E-7</c:v>
                </c:pt>
                <c:pt idx="22875">
                  <c:v>9.7496640000000007E-7</c:v>
                </c:pt>
                <c:pt idx="22876">
                  <c:v>9.7514520000000005E-7</c:v>
                </c:pt>
                <c:pt idx="22877">
                  <c:v>9.7532390000000009E-7</c:v>
                </c:pt>
                <c:pt idx="22878">
                  <c:v>9.7550249999999998E-7</c:v>
                </c:pt>
                <c:pt idx="22879">
                  <c:v>9.7568099999999993E-7</c:v>
                </c:pt>
                <c:pt idx="22880">
                  <c:v>9.7585939999999995E-7</c:v>
                </c:pt>
                <c:pt idx="22881">
                  <c:v>9.7603770000000002E-7</c:v>
                </c:pt>
                <c:pt idx="22882">
                  <c:v>9.7621600000000009E-7</c:v>
                </c:pt>
                <c:pt idx="22883">
                  <c:v>9.7639410000000007E-7</c:v>
                </c:pt>
                <c:pt idx="22884">
                  <c:v>9.765720999999999E-7</c:v>
                </c:pt>
                <c:pt idx="22885">
                  <c:v>9.7675009999999995E-7</c:v>
                </c:pt>
                <c:pt idx="22886">
                  <c:v>9.769278999999999E-7</c:v>
                </c:pt>
                <c:pt idx="22887">
                  <c:v>9.7710570000000006E-7</c:v>
                </c:pt>
                <c:pt idx="22888">
                  <c:v>9.7728340000000008E-7</c:v>
                </c:pt>
                <c:pt idx="22889">
                  <c:v>9.7746099999999994E-7</c:v>
                </c:pt>
                <c:pt idx="22890">
                  <c:v>9.7763850000000008E-7</c:v>
                </c:pt>
                <c:pt idx="22891">
                  <c:v>9.7781590000000006E-7</c:v>
                </c:pt>
                <c:pt idx="22892">
                  <c:v>9.779932000000001E-7</c:v>
                </c:pt>
                <c:pt idx="22893">
                  <c:v>9.781704E-7</c:v>
                </c:pt>
                <c:pt idx="22894">
                  <c:v>9.783476000000001E-7</c:v>
                </c:pt>
                <c:pt idx="22895">
                  <c:v>9.7852459999999991E-7</c:v>
                </c:pt>
                <c:pt idx="22896">
                  <c:v>9.7870159999999992E-7</c:v>
                </c:pt>
                <c:pt idx="22897">
                  <c:v>9.788785E-7</c:v>
                </c:pt>
                <c:pt idx="22898">
                  <c:v>9.7905529999999992E-7</c:v>
                </c:pt>
                <c:pt idx="22899">
                  <c:v>9.7923199999999991E-7</c:v>
                </c:pt>
                <c:pt idx="22900">
                  <c:v>9.7940859999999996E-7</c:v>
                </c:pt>
                <c:pt idx="22901">
                  <c:v>9.7958510000000006E-7</c:v>
                </c:pt>
                <c:pt idx="22902">
                  <c:v>9.7976150000000002E-7</c:v>
                </c:pt>
                <c:pt idx="22903">
                  <c:v>9.7993789999999998E-7</c:v>
                </c:pt>
                <c:pt idx="22904">
                  <c:v>9.801142E-7</c:v>
                </c:pt>
                <c:pt idx="22905">
                  <c:v>9.8029029999999992E-7</c:v>
                </c:pt>
                <c:pt idx="22906">
                  <c:v>9.8046640000000006E-7</c:v>
                </c:pt>
                <c:pt idx="22907">
                  <c:v>9.8064240000000005E-7</c:v>
                </c:pt>
                <c:pt idx="22908">
                  <c:v>9.808183000000001E-7</c:v>
                </c:pt>
                <c:pt idx="22909">
                  <c:v>9.8099419999999993E-7</c:v>
                </c:pt>
                <c:pt idx="22910">
                  <c:v>9.811699000000001E-7</c:v>
                </c:pt>
                <c:pt idx="22911">
                  <c:v>9.8134549999999991E-7</c:v>
                </c:pt>
                <c:pt idx="22912">
                  <c:v>9.8152109999999993E-7</c:v>
                </c:pt>
                <c:pt idx="22913">
                  <c:v>9.8169660000000001E-7</c:v>
                </c:pt>
                <c:pt idx="22914">
                  <c:v>9.8187199999999994E-7</c:v>
                </c:pt>
                <c:pt idx="22915">
                  <c:v>9.8204719999999999E-7</c:v>
                </c:pt>
                <c:pt idx="22916">
                  <c:v>9.8222240000000004E-7</c:v>
                </c:pt>
                <c:pt idx="22917">
                  <c:v>9.8239760000000009E-7</c:v>
                </c:pt>
                <c:pt idx="22918">
                  <c:v>9.8257260000000005E-7</c:v>
                </c:pt>
                <c:pt idx="22919">
                  <c:v>9.8274750000000007E-7</c:v>
                </c:pt>
                <c:pt idx="22920">
                  <c:v>9.8292240000000009E-7</c:v>
                </c:pt>
                <c:pt idx="22921">
                  <c:v>9.8309710000000002E-7</c:v>
                </c:pt>
                <c:pt idx="22922">
                  <c:v>9.8327179999999995E-7</c:v>
                </c:pt>
                <c:pt idx="22923">
                  <c:v>9.8344639999999995E-7</c:v>
                </c:pt>
                <c:pt idx="22924">
                  <c:v>9.836209E-7</c:v>
                </c:pt>
                <c:pt idx="22925">
                  <c:v>9.837952999999999E-7</c:v>
                </c:pt>
                <c:pt idx="22926">
                  <c:v>9.8396960000000007E-7</c:v>
                </c:pt>
                <c:pt idx="22927">
                  <c:v>9.841438000000001E-7</c:v>
                </c:pt>
                <c:pt idx="22928">
                  <c:v>9.8431789999999997E-7</c:v>
                </c:pt>
                <c:pt idx="22929">
                  <c:v>9.844918999999999E-7</c:v>
                </c:pt>
                <c:pt idx="22930">
                  <c:v>9.8466590000000005E-7</c:v>
                </c:pt>
                <c:pt idx="22931">
                  <c:v>9.8483980000000004E-7</c:v>
                </c:pt>
                <c:pt idx="22932">
                  <c:v>9.8501349999999994E-7</c:v>
                </c:pt>
                <c:pt idx="22933">
                  <c:v>9.8518720000000006E-7</c:v>
                </c:pt>
                <c:pt idx="22934">
                  <c:v>9.8536080000000002E-7</c:v>
                </c:pt>
                <c:pt idx="22935">
                  <c:v>9.8553430000000005E-7</c:v>
                </c:pt>
                <c:pt idx="22936">
                  <c:v>9.8570769999999992E-7</c:v>
                </c:pt>
                <c:pt idx="22937">
                  <c:v>9.858811E-7</c:v>
                </c:pt>
                <c:pt idx="22938">
                  <c:v>9.860543E-7</c:v>
                </c:pt>
                <c:pt idx="22939">
                  <c:v>9.8622740000000006E-7</c:v>
                </c:pt>
                <c:pt idx="22940">
                  <c:v>9.864004999999999E-7</c:v>
                </c:pt>
                <c:pt idx="22941">
                  <c:v>9.8657350000000002E-7</c:v>
                </c:pt>
                <c:pt idx="22942">
                  <c:v>9.8674630000000004E-7</c:v>
                </c:pt>
                <c:pt idx="22943">
                  <c:v>9.8691910000000007E-7</c:v>
                </c:pt>
                <c:pt idx="22944">
                  <c:v>9.8709179999999995E-7</c:v>
                </c:pt>
                <c:pt idx="22945">
                  <c:v>9.8726440000000009E-7</c:v>
                </c:pt>
                <c:pt idx="22946">
                  <c:v>9.8743690000000009E-7</c:v>
                </c:pt>
                <c:pt idx="22947">
                  <c:v>9.8760940000000009E-7</c:v>
                </c:pt>
                <c:pt idx="22948">
                  <c:v>9.8778169999999999E-7</c:v>
                </c:pt>
                <c:pt idx="22949">
                  <c:v>9.8795389999999996E-7</c:v>
                </c:pt>
                <c:pt idx="22950">
                  <c:v>9.8812609999999993E-7</c:v>
                </c:pt>
                <c:pt idx="22951">
                  <c:v>9.8829810000000002E-7</c:v>
                </c:pt>
                <c:pt idx="22952">
                  <c:v>9.884700999999999E-7</c:v>
                </c:pt>
                <c:pt idx="22953">
                  <c:v>9.8864200000000005E-7</c:v>
                </c:pt>
                <c:pt idx="22954">
                  <c:v>9.8881370000000011E-7</c:v>
                </c:pt>
                <c:pt idx="22955">
                  <c:v>9.8898539999999995E-7</c:v>
                </c:pt>
                <c:pt idx="22956">
                  <c:v>9.8915700000000007E-7</c:v>
                </c:pt>
                <c:pt idx="22957">
                  <c:v>9.8932850000000004E-7</c:v>
                </c:pt>
                <c:pt idx="22958">
                  <c:v>9.8949990000000007E-7</c:v>
                </c:pt>
                <c:pt idx="22959">
                  <c:v>9.8967119999999995E-7</c:v>
                </c:pt>
                <c:pt idx="22960">
                  <c:v>9.8984250000000004E-7</c:v>
                </c:pt>
                <c:pt idx="22961">
                  <c:v>9.9001360000000004E-7</c:v>
                </c:pt>
                <c:pt idx="22962">
                  <c:v>9.9018459999999989E-7</c:v>
                </c:pt>
                <c:pt idx="22963">
                  <c:v>9.9035550000000002E-7</c:v>
                </c:pt>
                <c:pt idx="22964">
                  <c:v>9.9052639999999993E-7</c:v>
                </c:pt>
                <c:pt idx="22965">
                  <c:v>9.9069709999999996E-7</c:v>
                </c:pt>
                <c:pt idx="22966">
                  <c:v>9.9086770000000005E-7</c:v>
                </c:pt>
                <c:pt idx="22967">
                  <c:v>9.9103829999999993E-7</c:v>
                </c:pt>
                <c:pt idx="22968">
                  <c:v>9.9120880000000009E-7</c:v>
                </c:pt>
                <c:pt idx="22969">
                  <c:v>9.9137909999999994E-7</c:v>
                </c:pt>
                <c:pt idx="22970">
                  <c:v>9.915494E-7</c:v>
                </c:pt>
                <c:pt idx="22971">
                  <c:v>9.9171949999999998E-7</c:v>
                </c:pt>
                <c:pt idx="22972">
                  <c:v>9.9188959999999995E-7</c:v>
                </c:pt>
                <c:pt idx="22973">
                  <c:v>9.9205959999999998E-7</c:v>
                </c:pt>
                <c:pt idx="22974">
                  <c:v>9.9222939999999993E-7</c:v>
                </c:pt>
                <c:pt idx="22975">
                  <c:v>9.9239920000000008E-7</c:v>
                </c:pt>
                <c:pt idx="22976">
                  <c:v>9.9256890000000009E-7</c:v>
                </c:pt>
                <c:pt idx="22977">
                  <c:v>9.9273849999999994E-7</c:v>
                </c:pt>
                <c:pt idx="22978">
                  <c:v>9.9290800000000007E-7</c:v>
                </c:pt>
                <c:pt idx="22979">
                  <c:v>9.9307740000000004E-7</c:v>
                </c:pt>
                <c:pt idx="22980">
                  <c:v>9.9324659999999993E-7</c:v>
                </c:pt>
                <c:pt idx="22981">
                  <c:v>9.9341580000000002E-7</c:v>
                </c:pt>
                <c:pt idx="22982">
                  <c:v>9.9358489999999997E-7</c:v>
                </c:pt>
                <c:pt idx="22983">
                  <c:v>9.9375389999999997E-7</c:v>
                </c:pt>
                <c:pt idx="22984">
                  <c:v>9.9392280000000004E-7</c:v>
                </c:pt>
                <c:pt idx="22985">
                  <c:v>9.9409159999999996E-7</c:v>
                </c:pt>
                <c:pt idx="22986">
                  <c:v>9.9426029999999993E-7</c:v>
                </c:pt>
                <c:pt idx="22987">
                  <c:v>9.9442880000000003E-7</c:v>
                </c:pt>
                <c:pt idx="22988">
                  <c:v>9.9459729999999992E-7</c:v>
                </c:pt>
                <c:pt idx="22989">
                  <c:v>9.9476570000000008E-7</c:v>
                </c:pt>
                <c:pt idx="22990">
                  <c:v>9.9493400000000009E-7</c:v>
                </c:pt>
                <c:pt idx="22991">
                  <c:v>9.9510219999999994E-7</c:v>
                </c:pt>
                <c:pt idx="22992">
                  <c:v>9.9527019999999992E-7</c:v>
                </c:pt>
                <c:pt idx="22993">
                  <c:v>9.954381999999999E-7</c:v>
                </c:pt>
                <c:pt idx="22994">
                  <c:v>9.9560609999999994E-7</c:v>
                </c:pt>
                <c:pt idx="22995">
                  <c:v>9.9577390000000004E-7</c:v>
                </c:pt>
                <c:pt idx="22996">
                  <c:v>9.9594159999999999E-7</c:v>
                </c:pt>
                <c:pt idx="22997">
                  <c:v>9.9610910000000006E-7</c:v>
                </c:pt>
                <c:pt idx="22998">
                  <c:v>9.9627659999999992E-7</c:v>
                </c:pt>
                <c:pt idx="22999">
                  <c:v>9.9644400000000005E-7</c:v>
                </c:pt>
                <c:pt idx="23000">
                  <c:v>9.9661120000000009E-7</c:v>
                </c:pt>
                <c:pt idx="23001">
                  <c:v>9.9677839999999992E-7</c:v>
                </c:pt>
                <c:pt idx="23002">
                  <c:v>9.9694540000000009E-7</c:v>
                </c:pt>
                <c:pt idx="23003">
                  <c:v>9.9711240000000004E-7</c:v>
                </c:pt>
                <c:pt idx="23004">
                  <c:v>9.972791999999999E-7</c:v>
                </c:pt>
                <c:pt idx="23005">
                  <c:v>9.9744599999999997E-7</c:v>
                </c:pt>
                <c:pt idx="23006">
                  <c:v>9.9761259999999995E-7</c:v>
                </c:pt>
                <c:pt idx="23007">
                  <c:v>9.9777919999999994E-7</c:v>
                </c:pt>
                <c:pt idx="23008">
                  <c:v>9.9794560000000004E-7</c:v>
                </c:pt>
                <c:pt idx="23009">
                  <c:v>9.9811189999999999E-7</c:v>
                </c:pt>
                <c:pt idx="23010">
                  <c:v>9.9827819999999995E-7</c:v>
                </c:pt>
                <c:pt idx="23011">
                  <c:v>9.9844430000000002E-7</c:v>
                </c:pt>
                <c:pt idx="23012">
                  <c:v>9.9861029999999994E-7</c:v>
                </c:pt>
                <c:pt idx="23013">
                  <c:v>9.9877630000000008E-7</c:v>
                </c:pt>
                <c:pt idx="23014">
                  <c:v>9.9894209999999991E-7</c:v>
                </c:pt>
                <c:pt idx="23015">
                  <c:v>9.9910780000000002E-7</c:v>
                </c:pt>
                <c:pt idx="23016">
                  <c:v>9.9927339999999997E-7</c:v>
                </c:pt>
                <c:pt idx="23017">
                  <c:v>9.9943889999999999E-7</c:v>
                </c:pt>
                <c:pt idx="23018">
                  <c:v>9.9960430000000006E-7</c:v>
                </c:pt>
                <c:pt idx="23019">
                  <c:v>9.9976959999999999E-7</c:v>
                </c:pt>
                <c:pt idx="23020">
                  <c:v>9.9993479999999998E-7</c:v>
                </c:pt>
                <c:pt idx="23021">
                  <c:v>1.0001E-6</c:v>
                </c:pt>
                <c:pt idx="23022">
                  <c:v>9.6250889999999999E-7</c:v>
                </c:pt>
                <c:pt idx="23023">
                  <c:v>9.626732000000001E-7</c:v>
                </c:pt>
                <c:pt idx="23024">
                  <c:v>9.6283759999999993E-7</c:v>
                </c:pt>
                <c:pt idx="23025">
                  <c:v>9.6300199999999998E-7</c:v>
                </c:pt>
                <c:pt idx="23026">
                  <c:v>9.6316649999999997E-7</c:v>
                </c:pt>
                <c:pt idx="23027">
                  <c:v>9.633310999999999E-7</c:v>
                </c:pt>
                <c:pt idx="23028">
                  <c:v>9.6349579999999998E-7</c:v>
                </c:pt>
                <c:pt idx="23029">
                  <c:v>9.6366050000000005E-7</c:v>
                </c:pt>
                <c:pt idx="23030">
                  <c:v>9.6382530000000007E-7</c:v>
                </c:pt>
                <c:pt idx="23031">
                  <c:v>9.6399020000000003E-7</c:v>
                </c:pt>
                <c:pt idx="23032">
                  <c:v>9.6415519999999992E-7</c:v>
                </c:pt>
                <c:pt idx="23033">
                  <c:v>9.6432020000000003E-7</c:v>
                </c:pt>
                <c:pt idx="23034">
                  <c:v>9.6448530000000008E-7</c:v>
                </c:pt>
                <c:pt idx="23035">
                  <c:v>9.6465050000000007E-7</c:v>
                </c:pt>
                <c:pt idx="23036">
                  <c:v>9.6481579999999999E-7</c:v>
                </c:pt>
                <c:pt idx="23037">
                  <c:v>9.6498109999999992E-7</c:v>
                </c:pt>
                <c:pt idx="23038">
                  <c:v>9.6514649999999999E-7</c:v>
                </c:pt>
                <c:pt idx="23039">
                  <c:v>9.6531190000000007E-7</c:v>
                </c:pt>
                <c:pt idx="23040">
                  <c:v>9.6547729999999993E-7</c:v>
                </c:pt>
                <c:pt idx="23041">
                  <c:v>9.6564279999999995E-7</c:v>
                </c:pt>
                <c:pt idx="23042">
                  <c:v>9.6580829999999996E-7</c:v>
                </c:pt>
                <c:pt idx="23043">
                  <c:v>9.6597389999999992E-7</c:v>
                </c:pt>
                <c:pt idx="23044">
                  <c:v>9.6613939999999994E-7</c:v>
                </c:pt>
                <c:pt idx="23045">
                  <c:v>9.663050000000001E-7</c:v>
                </c:pt>
                <c:pt idx="23046">
                  <c:v>9.6647049999999991E-7</c:v>
                </c:pt>
                <c:pt idx="23047">
                  <c:v>9.6663610000000007E-7</c:v>
                </c:pt>
                <c:pt idx="23048">
                  <c:v>9.6680160000000009E-7</c:v>
                </c:pt>
                <c:pt idx="23049">
                  <c:v>9.6696720000000004E-7</c:v>
                </c:pt>
                <c:pt idx="23050">
                  <c:v>9.6713270000000006E-7</c:v>
                </c:pt>
                <c:pt idx="23051">
                  <c:v>9.6729809999999992E-7</c:v>
                </c:pt>
                <c:pt idx="23052">
                  <c:v>9.6746359999999994E-7</c:v>
                </c:pt>
                <c:pt idx="23053">
                  <c:v>9.6762890000000008E-7</c:v>
                </c:pt>
                <c:pt idx="23054">
                  <c:v>9.6779429999999994E-7</c:v>
                </c:pt>
                <c:pt idx="23055">
                  <c:v>9.6795960000000008E-7</c:v>
                </c:pt>
                <c:pt idx="23056">
                  <c:v>9.6812480000000006E-7</c:v>
                </c:pt>
                <c:pt idx="23057">
                  <c:v>9.6829000000000005E-7</c:v>
                </c:pt>
                <c:pt idx="23058">
                  <c:v>9.684551000000001E-7</c:v>
                </c:pt>
                <c:pt idx="23059">
                  <c:v>9.6862019999999993E-7</c:v>
                </c:pt>
                <c:pt idx="23060">
                  <c:v>9.6878520000000004E-7</c:v>
                </c:pt>
                <c:pt idx="23061">
                  <c:v>9.689501E-7</c:v>
                </c:pt>
                <c:pt idx="23062">
                  <c:v>9.6911499999999995E-7</c:v>
                </c:pt>
                <c:pt idx="23063">
                  <c:v>9.6927979999999997E-7</c:v>
                </c:pt>
                <c:pt idx="23064">
                  <c:v>9.6944450000000005E-7</c:v>
                </c:pt>
                <c:pt idx="23065">
                  <c:v>9.6960919999999992E-7</c:v>
                </c:pt>
                <c:pt idx="23066">
                  <c:v>9.6977380000000005E-7</c:v>
                </c:pt>
                <c:pt idx="23067">
                  <c:v>9.699382000000001E-7</c:v>
                </c:pt>
                <c:pt idx="23068">
                  <c:v>9.7010259999999994E-7</c:v>
                </c:pt>
                <c:pt idx="23069">
                  <c:v>9.7026699999999999E-7</c:v>
                </c:pt>
                <c:pt idx="23070">
                  <c:v>9.7043119999999995E-7</c:v>
                </c:pt>
                <c:pt idx="23071">
                  <c:v>9.7059539999999991E-7</c:v>
                </c:pt>
                <c:pt idx="23072">
                  <c:v>9.7075939999999999E-7</c:v>
                </c:pt>
                <c:pt idx="23073">
                  <c:v>9.7092340000000007E-7</c:v>
                </c:pt>
                <c:pt idx="23074">
                  <c:v>9.710873E-7</c:v>
                </c:pt>
                <c:pt idx="23075">
                  <c:v>9.7125109999999999E-7</c:v>
                </c:pt>
                <c:pt idx="23076">
                  <c:v>9.7141480000000004E-7</c:v>
                </c:pt>
                <c:pt idx="23077">
                  <c:v>9.7157850000000009E-7</c:v>
                </c:pt>
                <c:pt idx="23078">
                  <c:v>9.7174200000000005E-7</c:v>
                </c:pt>
                <c:pt idx="23079">
                  <c:v>9.7190550000000001E-7</c:v>
                </c:pt>
                <c:pt idx="23080">
                  <c:v>9.7206890000000003E-7</c:v>
                </c:pt>
                <c:pt idx="23081">
                  <c:v>9.722321999999999E-7</c:v>
                </c:pt>
                <c:pt idx="23082">
                  <c:v>9.7239540000000004E-7</c:v>
                </c:pt>
                <c:pt idx="23083">
                  <c:v>9.7255850000000003E-7</c:v>
                </c:pt>
                <c:pt idx="23084">
                  <c:v>9.7272150000000009E-7</c:v>
                </c:pt>
                <c:pt idx="23085">
                  <c:v>9.7288449999999993E-7</c:v>
                </c:pt>
                <c:pt idx="23086">
                  <c:v>9.7304740000000004E-7</c:v>
                </c:pt>
                <c:pt idx="23087">
                  <c:v>9.7321010000000006E-7</c:v>
                </c:pt>
                <c:pt idx="23088">
                  <c:v>9.7337280000000009E-7</c:v>
                </c:pt>
                <c:pt idx="23089">
                  <c:v>9.7353539999999996E-7</c:v>
                </c:pt>
                <c:pt idx="23090">
                  <c:v>9.736979000000001E-7</c:v>
                </c:pt>
                <c:pt idx="23091">
                  <c:v>9.7386040000000003E-7</c:v>
                </c:pt>
                <c:pt idx="23092">
                  <c:v>9.7402270000000009E-7</c:v>
                </c:pt>
                <c:pt idx="23093">
                  <c:v>9.7418499999999993E-7</c:v>
                </c:pt>
                <c:pt idx="23094">
                  <c:v>9.7434720000000005E-7</c:v>
                </c:pt>
                <c:pt idx="23095">
                  <c:v>9.7450930000000001E-7</c:v>
                </c:pt>
                <c:pt idx="23096">
                  <c:v>9.7467130000000004E-7</c:v>
                </c:pt>
                <c:pt idx="23097">
                  <c:v>9.7483330000000006E-7</c:v>
                </c:pt>
                <c:pt idx="23098">
                  <c:v>9.749951E-7</c:v>
                </c:pt>
                <c:pt idx="23099">
                  <c:v>9.7515689999999993E-7</c:v>
                </c:pt>
                <c:pt idx="23100">
                  <c:v>9.7531859999999993E-7</c:v>
                </c:pt>
                <c:pt idx="23101">
                  <c:v>9.7548019999999998E-7</c:v>
                </c:pt>
                <c:pt idx="23102">
                  <c:v>9.756417000000001E-7</c:v>
                </c:pt>
                <c:pt idx="23103">
                  <c:v>9.758032E-7</c:v>
                </c:pt>
                <c:pt idx="23104">
                  <c:v>9.7596459999999997E-7</c:v>
                </c:pt>
                <c:pt idx="23105">
                  <c:v>9.761259E-7</c:v>
                </c:pt>
                <c:pt idx="23106">
                  <c:v>9.7628710000000008E-7</c:v>
                </c:pt>
                <c:pt idx="23107">
                  <c:v>9.7644820000000002E-7</c:v>
                </c:pt>
                <c:pt idx="23108">
                  <c:v>9.7660929999999996E-7</c:v>
                </c:pt>
                <c:pt idx="23109">
                  <c:v>9.7677029999999995E-7</c:v>
                </c:pt>
                <c:pt idx="23110">
                  <c:v>9.7693120000000001E-7</c:v>
                </c:pt>
                <c:pt idx="23111">
                  <c:v>9.7709199999999992E-7</c:v>
                </c:pt>
                <c:pt idx="23112">
                  <c:v>9.7725280000000004E-7</c:v>
                </c:pt>
                <c:pt idx="23113">
                  <c:v>9.7741350000000001E-7</c:v>
                </c:pt>
                <c:pt idx="23114">
                  <c:v>9.7757410000000003E-7</c:v>
                </c:pt>
                <c:pt idx="23115">
                  <c:v>9.7773459999999991E-7</c:v>
                </c:pt>
                <c:pt idx="23116">
                  <c:v>9.7789500000000006E-7</c:v>
                </c:pt>
                <c:pt idx="23117">
                  <c:v>9.780554E-7</c:v>
                </c:pt>
                <c:pt idx="23118">
                  <c:v>9.782157E-7</c:v>
                </c:pt>
                <c:pt idx="23119">
                  <c:v>9.7837590000000006E-7</c:v>
                </c:pt>
                <c:pt idx="23120">
                  <c:v>9.7853609999999991E-7</c:v>
                </c:pt>
                <c:pt idx="23121">
                  <c:v>9.7869610000000009E-7</c:v>
                </c:pt>
                <c:pt idx="23122">
                  <c:v>9.7885610000000006E-7</c:v>
                </c:pt>
                <c:pt idx="23123">
                  <c:v>9.7901600000000009E-7</c:v>
                </c:pt>
                <c:pt idx="23124">
                  <c:v>9.7917589999999991E-7</c:v>
                </c:pt>
                <c:pt idx="23125">
                  <c:v>9.7933560000000006E-7</c:v>
                </c:pt>
                <c:pt idx="23126">
                  <c:v>9.794953E-7</c:v>
                </c:pt>
                <c:pt idx="23127">
                  <c:v>9.7965480000000006E-7</c:v>
                </c:pt>
                <c:pt idx="23128">
                  <c:v>9.7981440000000006E-7</c:v>
                </c:pt>
                <c:pt idx="23129">
                  <c:v>9.7997379999999997E-7</c:v>
                </c:pt>
                <c:pt idx="23130">
                  <c:v>9.801332000000001E-7</c:v>
                </c:pt>
                <c:pt idx="23131">
                  <c:v>9.8029239999999992E-7</c:v>
                </c:pt>
                <c:pt idx="23132">
                  <c:v>9.8045159999999995E-7</c:v>
                </c:pt>
                <c:pt idx="23133">
                  <c:v>9.8061079999999998E-7</c:v>
                </c:pt>
                <c:pt idx="23134">
                  <c:v>9.8076979999999992E-7</c:v>
                </c:pt>
                <c:pt idx="23135">
                  <c:v>9.8092880000000008E-7</c:v>
                </c:pt>
                <c:pt idx="23136">
                  <c:v>9.8108770000000008E-7</c:v>
                </c:pt>
                <c:pt idx="23137">
                  <c:v>9.8124660000000008E-7</c:v>
                </c:pt>
                <c:pt idx="23138">
                  <c:v>9.814053E-7</c:v>
                </c:pt>
                <c:pt idx="23139">
                  <c:v>9.8156399999999991E-7</c:v>
                </c:pt>
                <c:pt idx="23140">
                  <c:v>9.8172260000000009E-7</c:v>
                </c:pt>
                <c:pt idx="23141">
                  <c:v>9.8188109999999992E-7</c:v>
                </c:pt>
                <c:pt idx="23142">
                  <c:v>9.8203950000000001E-7</c:v>
                </c:pt>
                <c:pt idx="23143">
                  <c:v>9.8219790000000011E-7</c:v>
                </c:pt>
                <c:pt idx="23144">
                  <c:v>9.8235620000000005E-7</c:v>
                </c:pt>
                <c:pt idx="23145">
                  <c:v>9.8251440000000005E-7</c:v>
                </c:pt>
                <c:pt idx="23146">
                  <c:v>9.8267249999999991E-7</c:v>
                </c:pt>
                <c:pt idx="23147">
                  <c:v>9.8283050000000003E-7</c:v>
                </c:pt>
                <c:pt idx="23148">
                  <c:v>9.8298849999999995E-7</c:v>
                </c:pt>
                <c:pt idx="23149">
                  <c:v>9.8314639999999992E-7</c:v>
                </c:pt>
                <c:pt idx="23150">
                  <c:v>9.8330419999999996E-7</c:v>
                </c:pt>
                <c:pt idx="23151">
                  <c:v>9.83462E-7</c:v>
                </c:pt>
                <c:pt idx="23152">
                  <c:v>9.8361959999999994E-7</c:v>
                </c:pt>
                <c:pt idx="23153">
                  <c:v>9.837772000000001E-7</c:v>
                </c:pt>
                <c:pt idx="23154">
                  <c:v>9.8393470000000011E-7</c:v>
                </c:pt>
                <c:pt idx="23155">
                  <c:v>9.8409209999999996E-7</c:v>
                </c:pt>
                <c:pt idx="23156">
                  <c:v>9.8424950000000003E-7</c:v>
                </c:pt>
                <c:pt idx="23157">
                  <c:v>9.8440670000000001E-7</c:v>
                </c:pt>
                <c:pt idx="23158">
                  <c:v>9.8456389999999998E-7</c:v>
                </c:pt>
                <c:pt idx="23159">
                  <c:v>9.8472100000000002E-7</c:v>
                </c:pt>
                <c:pt idx="23160">
                  <c:v>9.8487799999999991E-7</c:v>
                </c:pt>
                <c:pt idx="23161">
                  <c:v>9.8503500000000001E-7</c:v>
                </c:pt>
                <c:pt idx="23162">
                  <c:v>9.8519180000000001E-7</c:v>
                </c:pt>
                <c:pt idx="23163">
                  <c:v>9.8534860000000002E-7</c:v>
                </c:pt>
                <c:pt idx="23164">
                  <c:v>9.8550530000000009E-7</c:v>
                </c:pt>
                <c:pt idx="23165">
                  <c:v>9.8566190000000001E-7</c:v>
                </c:pt>
                <c:pt idx="23166">
                  <c:v>9.8581849999999993E-7</c:v>
                </c:pt>
                <c:pt idx="23167">
                  <c:v>9.8597489999999997E-7</c:v>
                </c:pt>
                <c:pt idx="23168">
                  <c:v>9.8613130000000001E-7</c:v>
                </c:pt>
                <c:pt idx="23169">
                  <c:v>9.862875999999999E-7</c:v>
                </c:pt>
                <c:pt idx="23170">
                  <c:v>9.8644380000000006E-7</c:v>
                </c:pt>
                <c:pt idx="23171">
                  <c:v>9.8660000000000001E-7</c:v>
                </c:pt>
                <c:pt idx="23172">
                  <c:v>9.8675600000000008E-7</c:v>
                </c:pt>
                <c:pt idx="23173">
                  <c:v>9.8691199999999994E-7</c:v>
                </c:pt>
                <c:pt idx="23174">
                  <c:v>9.8706790000000007E-7</c:v>
                </c:pt>
                <c:pt idx="23175">
                  <c:v>9.8722370000000005E-7</c:v>
                </c:pt>
                <c:pt idx="23176">
                  <c:v>9.8737940000000009E-7</c:v>
                </c:pt>
                <c:pt idx="23177">
                  <c:v>9.8753499999999998E-7</c:v>
                </c:pt>
                <c:pt idx="23178">
                  <c:v>9.8769049999999993E-7</c:v>
                </c:pt>
                <c:pt idx="23179">
                  <c:v>9.878460000000001E-7</c:v>
                </c:pt>
                <c:pt idx="23180">
                  <c:v>9.880013999999999E-7</c:v>
                </c:pt>
                <c:pt idx="23181">
                  <c:v>9.8815669999999997E-7</c:v>
                </c:pt>
                <c:pt idx="23182">
                  <c:v>9.883119000000001E-7</c:v>
                </c:pt>
                <c:pt idx="23183">
                  <c:v>9.8846700000000009E-7</c:v>
                </c:pt>
                <c:pt idx="23184">
                  <c:v>9.8862210000000007E-7</c:v>
                </c:pt>
                <c:pt idx="23185">
                  <c:v>9.8877699999999996E-7</c:v>
                </c:pt>
                <c:pt idx="23186">
                  <c:v>9.8893190000000006E-7</c:v>
                </c:pt>
                <c:pt idx="23187">
                  <c:v>9.8908670000000002E-7</c:v>
                </c:pt>
                <c:pt idx="23188">
                  <c:v>9.8924140000000003E-7</c:v>
                </c:pt>
                <c:pt idx="23189">
                  <c:v>9.8939599999999989E-7</c:v>
                </c:pt>
                <c:pt idx="23190">
                  <c:v>9.8955050000000003E-7</c:v>
                </c:pt>
                <c:pt idx="23191">
                  <c:v>9.8970499999999995E-7</c:v>
                </c:pt>
                <c:pt idx="23192">
                  <c:v>9.898593E-7</c:v>
                </c:pt>
                <c:pt idx="23193">
                  <c:v>9.9001360000000004E-7</c:v>
                </c:pt>
                <c:pt idx="23194">
                  <c:v>9.9016779999999994E-7</c:v>
                </c:pt>
                <c:pt idx="23195">
                  <c:v>9.9032190000000011E-7</c:v>
                </c:pt>
                <c:pt idx="23196">
                  <c:v>9.9047589999999991E-7</c:v>
                </c:pt>
                <c:pt idx="23197">
                  <c:v>9.9062979999999999E-7</c:v>
                </c:pt>
                <c:pt idx="23198">
                  <c:v>9.9078359999999991E-7</c:v>
                </c:pt>
                <c:pt idx="23199">
                  <c:v>9.9093740000000005E-7</c:v>
                </c:pt>
                <c:pt idx="23200">
                  <c:v>9.910910000000001E-7</c:v>
                </c:pt>
                <c:pt idx="23201">
                  <c:v>9.9124459999999993E-7</c:v>
                </c:pt>
                <c:pt idx="23202">
                  <c:v>9.9139810000000004E-7</c:v>
                </c:pt>
                <c:pt idx="23203">
                  <c:v>9.915515E-7</c:v>
                </c:pt>
                <c:pt idx="23204">
                  <c:v>9.9170480000000001E-7</c:v>
                </c:pt>
                <c:pt idx="23205">
                  <c:v>9.9185800000000009E-7</c:v>
                </c:pt>
                <c:pt idx="23206">
                  <c:v>9.9201110000000002E-7</c:v>
                </c:pt>
                <c:pt idx="23207">
                  <c:v>9.9216410000000001E-7</c:v>
                </c:pt>
                <c:pt idx="23208">
                  <c:v>9.923171E-7</c:v>
                </c:pt>
                <c:pt idx="23209">
                  <c:v>9.9246989999999989E-7</c:v>
                </c:pt>
                <c:pt idx="23210">
                  <c:v>9.926227E-7</c:v>
                </c:pt>
                <c:pt idx="23211">
                  <c:v>9.9277539999999996E-7</c:v>
                </c:pt>
                <c:pt idx="23212">
                  <c:v>9.9292799999999998E-7</c:v>
                </c:pt>
                <c:pt idx="23213">
                  <c:v>9.9308050000000006E-7</c:v>
                </c:pt>
                <c:pt idx="23214">
                  <c:v>9.9323289999999999E-7</c:v>
                </c:pt>
                <c:pt idx="23215">
                  <c:v>9.9338519999999998E-7</c:v>
                </c:pt>
                <c:pt idx="23216">
                  <c:v>9.9353740000000003E-7</c:v>
                </c:pt>
                <c:pt idx="23217">
                  <c:v>9.9368960000000008E-7</c:v>
                </c:pt>
                <c:pt idx="23218">
                  <c:v>9.9384160000000004E-7</c:v>
                </c:pt>
                <c:pt idx="23219">
                  <c:v>9.939936E-7</c:v>
                </c:pt>
                <c:pt idx="23220">
                  <c:v>9.9414540000000009E-7</c:v>
                </c:pt>
                <c:pt idx="23221">
                  <c:v>9.9429719999999996E-7</c:v>
                </c:pt>
                <c:pt idx="23222">
                  <c:v>9.944489000000001E-7</c:v>
                </c:pt>
                <c:pt idx="23223">
                  <c:v>9.9460039999999994E-7</c:v>
                </c:pt>
                <c:pt idx="23224">
                  <c:v>9.9475189999999999E-7</c:v>
                </c:pt>
                <c:pt idx="23225">
                  <c:v>9.949032999999999E-7</c:v>
                </c:pt>
                <c:pt idx="23226">
                  <c:v>9.9505460000000007E-7</c:v>
                </c:pt>
                <c:pt idx="23227">
                  <c:v>9.9520590000000003E-7</c:v>
                </c:pt>
                <c:pt idx="23228">
                  <c:v>9.953569999999999E-7</c:v>
                </c:pt>
                <c:pt idx="23229">
                  <c:v>9.9550800000000005E-7</c:v>
                </c:pt>
                <c:pt idx="23230">
                  <c:v>9.9565899999999998E-7</c:v>
                </c:pt>
                <c:pt idx="23231">
                  <c:v>9.9580980000000004E-7</c:v>
                </c:pt>
                <c:pt idx="23232">
                  <c:v>9.9596060000000009E-7</c:v>
                </c:pt>
                <c:pt idx="23233">
                  <c:v>9.9611120000000006E-7</c:v>
                </c:pt>
                <c:pt idx="23234">
                  <c:v>9.9626180000000002E-7</c:v>
                </c:pt>
                <c:pt idx="23235">
                  <c:v>9.9641220000000011E-7</c:v>
                </c:pt>
                <c:pt idx="23236">
                  <c:v>9.9656259999999998E-7</c:v>
                </c:pt>
                <c:pt idx="23237">
                  <c:v>9.9671289999999991E-7</c:v>
                </c:pt>
                <c:pt idx="23238">
                  <c:v>9.9686309999999991E-7</c:v>
                </c:pt>
                <c:pt idx="23239">
                  <c:v>9.9701319999999997E-7</c:v>
                </c:pt>
                <c:pt idx="23240">
                  <c:v>9.9716320000000008E-7</c:v>
                </c:pt>
                <c:pt idx="23241">
                  <c:v>9.9731310000000005E-7</c:v>
                </c:pt>
                <c:pt idx="23242">
                  <c:v>9.9746290000000008E-7</c:v>
                </c:pt>
                <c:pt idx="23243">
                  <c:v>9.9761259999999995E-7</c:v>
                </c:pt>
                <c:pt idx="23244">
                  <c:v>9.9776230000000004E-7</c:v>
                </c:pt>
                <c:pt idx="23245">
                  <c:v>9.9791180000000004E-7</c:v>
                </c:pt>
                <c:pt idx="23246">
                  <c:v>9.980612000000001E-7</c:v>
                </c:pt>
                <c:pt idx="23247">
                  <c:v>9.9821059999999994E-7</c:v>
                </c:pt>
                <c:pt idx="23248">
                  <c:v>9.9835979999999991E-7</c:v>
                </c:pt>
                <c:pt idx="23249">
                  <c:v>9.9850900000000009E-7</c:v>
                </c:pt>
                <c:pt idx="23250">
                  <c:v>9.9865809999999991E-7</c:v>
                </c:pt>
                <c:pt idx="23251">
                  <c:v>9.9880700000000006E-7</c:v>
                </c:pt>
                <c:pt idx="23252">
                  <c:v>9.989559E-7</c:v>
                </c:pt>
                <c:pt idx="23253">
                  <c:v>9.991047E-7</c:v>
                </c:pt>
                <c:pt idx="23254">
                  <c:v>9.992532999999999E-7</c:v>
                </c:pt>
                <c:pt idx="23255">
                  <c:v>9.9940190000000003E-7</c:v>
                </c:pt>
                <c:pt idx="23256">
                  <c:v>9.995504E-7</c:v>
                </c:pt>
                <c:pt idx="23257">
                  <c:v>9.9969880000000003E-7</c:v>
                </c:pt>
                <c:pt idx="23258">
                  <c:v>9.9984709999999991E-7</c:v>
                </c:pt>
                <c:pt idx="23259">
                  <c:v>9.9999530000000006E-7</c:v>
                </c:pt>
                <c:pt idx="23260">
                  <c:v>1.0001430000000001E-6</c:v>
                </c:pt>
                <c:pt idx="23261">
                  <c:v>9.6287209999999993E-7</c:v>
                </c:pt>
                <c:pt idx="23262">
                  <c:v>9.6301960000000009E-7</c:v>
                </c:pt>
                <c:pt idx="23263">
                  <c:v>9.6316710000000003E-7</c:v>
                </c:pt>
                <c:pt idx="23264">
                  <c:v>9.6331480000000006E-7</c:v>
                </c:pt>
                <c:pt idx="23265">
                  <c:v>9.6346250000000009E-7</c:v>
                </c:pt>
                <c:pt idx="23266">
                  <c:v>9.6361030000000007E-7</c:v>
                </c:pt>
                <c:pt idx="23267">
                  <c:v>9.6375819999999998E-7</c:v>
                </c:pt>
                <c:pt idx="23268">
                  <c:v>9.6390620000000004E-7</c:v>
                </c:pt>
                <c:pt idx="23269">
                  <c:v>9.6405430000000004E-7</c:v>
                </c:pt>
                <c:pt idx="23270">
                  <c:v>9.6420240000000004E-7</c:v>
                </c:pt>
                <c:pt idx="23271">
                  <c:v>9.6435069999999992E-7</c:v>
                </c:pt>
                <c:pt idx="23272">
                  <c:v>9.6449900000000001E-7</c:v>
                </c:pt>
                <c:pt idx="23273">
                  <c:v>9.6464749999999998E-7</c:v>
                </c:pt>
                <c:pt idx="23274">
                  <c:v>9.6479599999999995E-7</c:v>
                </c:pt>
                <c:pt idx="23275">
                  <c:v>9.6494449999999992E-7</c:v>
                </c:pt>
                <c:pt idx="23276">
                  <c:v>9.6509319999999998E-7</c:v>
                </c:pt>
                <c:pt idx="23277">
                  <c:v>9.6524190000000004E-7</c:v>
                </c:pt>
                <c:pt idx="23278">
                  <c:v>9.6539070000000004E-7</c:v>
                </c:pt>
                <c:pt idx="23279">
                  <c:v>9.6553950000000004E-7</c:v>
                </c:pt>
                <c:pt idx="23280">
                  <c:v>9.6568839999999998E-7</c:v>
                </c:pt>
                <c:pt idx="23281">
                  <c:v>9.6583729999999992E-7</c:v>
                </c:pt>
                <c:pt idx="23282">
                  <c:v>9.6598620000000007E-7</c:v>
                </c:pt>
                <c:pt idx="23283">
                  <c:v>9.6613519999999995E-7</c:v>
                </c:pt>
                <c:pt idx="23284">
                  <c:v>9.662841000000001E-7</c:v>
                </c:pt>
                <c:pt idx="23285">
                  <c:v>9.6643309999999997E-7</c:v>
                </c:pt>
                <c:pt idx="23286">
                  <c:v>9.6658210000000006E-7</c:v>
                </c:pt>
                <c:pt idx="23287">
                  <c:v>9.6673109999999994E-7</c:v>
                </c:pt>
                <c:pt idx="23288">
                  <c:v>9.6688000000000009E-7</c:v>
                </c:pt>
                <c:pt idx="23289">
                  <c:v>9.6702899999999997E-7</c:v>
                </c:pt>
                <c:pt idx="23290">
                  <c:v>9.6717789999999991E-7</c:v>
                </c:pt>
                <c:pt idx="23291">
                  <c:v>9.6732680000000006E-7</c:v>
                </c:pt>
                <c:pt idx="23292">
                  <c:v>9.674757E-7</c:v>
                </c:pt>
                <c:pt idx="23293">
                  <c:v>9.676245E-7</c:v>
                </c:pt>
                <c:pt idx="23294">
                  <c:v>9.677733E-7</c:v>
                </c:pt>
                <c:pt idx="23295">
                  <c:v>9.6792200000000006E-7</c:v>
                </c:pt>
                <c:pt idx="23296">
                  <c:v>9.680706999999999E-7</c:v>
                </c:pt>
                <c:pt idx="23297">
                  <c:v>9.6821939999999996E-7</c:v>
                </c:pt>
                <c:pt idx="23298">
                  <c:v>9.6836800000000009E-7</c:v>
                </c:pt>
                <c:pt idx="23299">
                  <c:v>9.6851650000000006E-7</c:v>
                </c:pt>
                <c:pt idx="23300">
                  <c:v>9.6866500000000003E-7</c:v>
                </c:pt>
                <c:pt idx="23301">
                  <c:v>9.6881340000000006E-7</c:v>
                </c:pt>
                <c:pt idx="23302">
                  <c:v>9.6896180000000009E-7</c:v>
                </c:pt>
                <c:pt idx="23303">
                  <c:v>9.6911009999999997E-7</c:v>
                </c:pt>
                <c:pt idx="23304">
                  <c:v>9.6925829999999991E-7</c:v>
                </c:pt>
                <c:pt idx="23305">
                  <c:v>9.6940650000000006E-7</c:v>
                </c:pt>
                <c:pt idx="23306">
                  <c:v>9.6955460000000006E-7</c:v>
                </c:pt>
                <c:pt idx="23307">
                  <c:v>9.6970259999999991E-7</c:v>
                </c:pt>
                <c:pt idx="23308">
                  <c:v>9.6985050000000003E-7</c:v>
                </c:pt>
                <c:pt idx="23309">
                  <c:v>9.6999839999999994E-7</c:v>
                </c:pt>
                <c:pt idx="23310">
                  <c:v>9.7014619999999992E-7</c:v>
                </c:pt>
                <c:pt idx="23311">
                  <c:v>9.702940000000001E-7</c:v>
                </c:pt>
                <c:pt idx="23312">
                  <c:v>9.7044169999999992E-7</c:v>
                </c:pt>
                <c:pt idx="23313">
                  <c:v>9.7058920000000007E-7</c:v>
                </c:pt>
                <c:pt idx="23314">
                  <c:v>9.7073679999999996E-7</c:v>
                </c:pt>
                <c:pt idx="23315">
                  <c:v>9.7088419999999996E-7</c:v>
                </c:pt>
                <c:pt idx="23316">
                  <c:v>9.7103159999999996E-7</c:v>
                </c:pt>
                <c:pt idx="23317">
                  <c:v>9.7117890000000002E-7</c:v>
                </c:pt>
                <c:pt idx="23318">
                  <c:v>9.7132609999999994E-7</c:v>
                </c:pt>
                <c:pt idx="23319">
                  <c:v>9.7147319999999991E-7</c:v>
                </c:pt>
                <c:pt idx="23320">
                  <c:v>9.716203000000001E-7</c:v>
                </c:pt>
                <c:pt idx="23321">
                  <c:v>9.7176729999999992E-7</c:v>
                </c:pt>
                <c:pt idx="23322">
                  <c:v>9.7191420000000001E-7</c:v>
                </c:pt>
                <c:pt idx="23323">
                  <c:v>9.7206099999999996E-7</c:v>
                </c:pt>
                <c:pt idx="23324">
                  <c:v>9.722077999999999E-7</c:v>
                </c:pt>
                <c:pt idx="23325">
                  <c:v>9.7235449999999991E-7</c:v>
                </c:pt>
                <c:pt idx="23326">
                  <c:v>9.7250109999999997E-7</c:v>
                </c:pt>
                <c:pt idx="23327">
                  <c:v>9.7264770000000004E-7</c:v>
                </c:pt>
                <c:pt idx="23328">
                  <c:v>9.7279419999999995E-7</c:v>
                </c:pt>
                <c:pt idx="23329">
                  <c:v>9.7294059999999993E-7</c:v>
                </c:pt>
                <c:pt idx="23330">
                  <c:v>9.730869999999999E-7</c:v>
                </c:pt>
                <c:pt idx="23331">
                  <c:v>9.7323329999999994E-7</c:v>
                </c:pt>
                <c:pt idx="23332">
                  <c:v>9.7337950000000004E-7</c:v>
                </c:pt>
                <c:pt idx="23333">
                  <c:v>9.7352569999999992E-7</c:v>
                </c:pt>
                <c:pt idx="23334">
                  <c:v>9.7367180000000008E-7</c:v>
                </c:pt>
                <c:pt idx="23335">
                  <c:v>9.7381780000000009E-7</c:v>
                </c:pt>
                <c:pt idx="23336">
                  <c:v>9.7396380000000009E-7</c:v>
                </c:pt>
                <c:pt idx="23337">
                  <c:v>9.7410969999999995E-7</c:v>
                </c:pt>
                <c:pt idx="23338">
                  <c:v>9.7425560000000002E-7</c:v>
                </c:pt>
                <c:pt idx="23339">
                  <c:v>9.7440139999999993E-7</c:v>
                </c:pt>
                <c:pt idx="23340">
                  <c:v>9.7454709999999991E-7</c:v>
                </c:pt>
                <c:pt idx="23341">
                  <c:v>9.746928000000001E-7</c:v>
                </c:pt>
                <c:pt idx="23342">
                  <c:v>9.7483839999999993E-7</c:v>
                </c:pt>
                <c:pt idx="23343">
                  <c:v>9.7498390000000002E-7</c:v>
                </c:pt>
                <c:pt idx="23344">
                  <c:v>9.7512929999999997E-7</c:v>
                </c:pt>
                <c:pt idx="23345">
                  <c:v>9.7527469999999992E-7</c:v>
                </c:pt>
                <c:pt idx="23346">
                  <c:v>9.7542010000000008E-7</c:v>
                </c:pt>
                <c:pt idx="23347">
                  <c:v>9.7556529999999994E-7</c:v>
                </c:pt>
                <c:pt idx="23348">
                  <c:v>9.7571050000000001E-7</c:v>
                </c:pt>
                <c:pt idx="23349">
                  <c:v>9.7585559999999993E-7</c:v>
                </c:pt>
                <c:pt idx="23350">
                  <c:v>9.7600070000000006E-7</c:v>
                </c:pt>
                <c:pt idx="23351">
                  <c:v>9.7614570000000003E-7</c:v>
                </c:pt>
                <c:pt idx="23352">
                  <c:v>9.7629060000000007E-7</c:v>
                </c:pt>
                <c:pt idx="23353">
                  <c:v>9.764354999999999E-7</c:v>
                </c:pt>
                <c:pt idx="23354">
                  <c:v>9.7658020000000006E-7</c:v>
                </c:pt>
                <c:pt idx="23355">
                  <c:v>9.7672499999999995E-7</c:v>
                </c:pt>
                <c:pt idx="23356">
                  <c:v>9.768696999999999E-7</c:v>
                </c:pt>
                <c:pt idx="23357">
                  <c:v>9.7701429999999991E-7</c:v>
                </c:pt>
                <c:pt idx="23358">
                  <c:v>9.7715879999999998E-7</c:v>
                </c:pt>
                <c:pt idx="23359">
                  <c:v>9.7730330000000006E-7</c:v>
                </c:pt>
                <c:pt idx="23360">
                  <c:v>9.7744769999999998E-7</c:v>
                </c:pt>
                <c:pt idx="23361">
                  <c:v>9.7759199999999996E-7</c:v>
                </c:pt>
                <c:pt idx="23362">
                  <c:v>9.7773629999999994E-7</c:v>
                </c:pt>
                <c:pt idx="23363">
                  <c:v>9.7788049999999998E-7</c:v>
                </c:pt>
                <c:pt idx="23364">
                  <c:v>9.7802470000000002E-7</c:v>
                </c:pt>
                <c:pt idx="23365">
                  <c:v>9.7816869999999997E-7</c:v>
                </c:pt>
                <c:pt idx="23366">
                  <c:v>9.7831280000000008E-7</c:v>
                </c:pt>
                <c:pt idx="23367">
                  <c:v>9.7845670000000009E-7</c:v>
                </c:pt>
                <c:pt idx="23368">
                  <c:v>9.786006000000001E-7</c:v>
                </c:pt>
                <c:pt idx="23369">
                  <c:v>9.7874439999999996E-7</c:v>
                </c:pt>
                <c:pt idx="23370">
                  <c:v>9.7888820000000003E-7</c:v>
                </c:pt>
                <c:pt idx="23371">
                  <c:v>9.7903189999999996E-7</c:v>
                </c:pt>
                <c:pt idx="23372">
                  <c:v>9.7917549999999994E-7</c:v>
                </c:pt>
                <c:pt idx="23373">
                  <c:v>9.7931909999999992E-7</c:v>
                </c:pt>
                <c:pt idx="23374">
                  <c:v>9.7946250000000003E-7</c:v>
                </c:pt>
                <c:pt idx="23375">
                  <c:v>9.7960600000000007E-7</c:v>
                </c:pt>
                <c:pt idx="23376">
                  <c:v>9.7974930000000002E-7</c:v>
                </c:pt>
                <c:pt idx="23377">
                  <c:v>9.7989259999999998E-7</c:v>
                </c:pt>
                <c:pt idx="23378">
                  <c:v>9.8003589999999993E-7</c:v>
                </c:pt>
                <c:pt idx="23379">
                  <c:v>9.8017909999999994E-7</c:v>
                </c:pt>
                <c:pt idx="23380">
                  <c:v>9.8032220000000002E-7</c:v>
                </c:pt>
                <c:pt idx="23381">
                  <c:v>9.8046519999999994E-7</c:v>
                </c:pt>
                <c:pt idx="23382">
                  <c:v>9.8060820000000008E-7</c:v>
                </c:pt>
                <c:pt idx="23383">
                  <c:v>9.8075110000000006E-7</c:v>
                </c:pt>
                <c:pt idx="23384">
                  <c:v>9.8089400000000005E-7</c:v>
                </c:pt>
                <c:pt idx="23385">
                  <c:v>9.8103680000000009E-7</c:v>
                </c:pt>
                <c:pt idx="23386">
                  <c:v>9.8117949999999999E-7</c:v>
                </c:pt>
                <c:pt idx="23387">
                  <c:v>9.8132209999999994E-7</c:v>
                </c:pt>
                <c:pt idx="23388">
                  <c:v>9.814646999999999E-7</c:v>
                </c:pt>
                <c:pt idx="23389">
                  <c:v>9.8160719999999991E-7</c:v>
                </c:pt>
                <c:pt idx="23390">
                  <c:v>9.8174959999999999E-7</c:v>
                </c:pt>
                <c:pt idx="23391">
                  <c:v>9.8189200000000007E-7</c:v>
                </c:pt>
                <c:pt idx="23392">
                  <c:v>9.8203429999999999E-7</c:v>
                </c:pt>
                <c:pt idx="23393">
                  <c:v>9.8217659999999992E-7</c:v>
                </c:pt>
                <c:pt idx="23394">
                  <c:v>9.8231869999999997E-7</c:v>
                </c:pt>
                <c:pt idx="23395">
                  <c:v>9.8246080000000001E-7</c:v>
                </c:pt>
                <c:pt idx="23396">
                  <c:v>9.8260279999999991E-7</c:v>
                </c:pt>
                <c:pt idx="23397">
                  <c:v>9.8274480000000002E-7</c:v>
                </c:pt>
                <c:pt idx="23398">
                  <c:v>9.8288669999999998E-7</c:v>
                </c:pt>
                <c:pt idx="23399">
                  <c:v>9.8302849999999999E-7</c:v>
                </c:pt>
                <c:pt idx="23400">
                  <c:v>9.8317030000000001E-7</c:v>
                </c:pt>
                <c:pt idx="23401">
                  <c:v>9.8331200000000009E-7</c:v>
                </c:pt>
                <c:pt idx="23402">
                  <c:v>9.8345360000000002E-7</c:v>
                </c:pt>
                <c:pt idx="23403">
                  <c:v>9.8359510000000001E-7</c:v>
                </c:pt>
                <c:pt idx="23404">
                  <c:v>9.8373659999999999E-7</c:v>
                </c:pt>
                <c:pt idx="23405">
                  <c:v>9.8387800000000004E-7</c:v>
                </c:pt>
                <c:pt idx="23406">
                  <c:v>9.8401929999999994E-7</c:v>
                </c:pt>
                <c:pt idx="23407">
                  <c:v>9.8416060000000005E-7</c:v>
                </c:pt>
                <c:pt idx="23408">
                  <c:v>9.8430180000000001E-7</c:v>
                </c:pt>
                <c:pt idx="23409">
                  <c:v>9.8444290000000003E-7</c:v>
                </c:pt>
                <c:pt idx="23410">
                  <c:v>9.8458400000000005E-7</c:v>
                </c:pt>
                <c:pt idx="23411">
                  <c:v>9.8472499999999992E-7</c:v>
                </c:pt>
                <c:pt idx="23412">
                  <c:v>9.8486590000000006E-7</c:v>
                </c:pt>
                <c:pt idx="23413">
                  <c:v>9.8500670000000005E-7</c:v>
                </c:pt>
                <c:pt idx="23414">
                  <c:v>9.8514750000000004E-7</c:v>
                </c:pt>
                <c:pt idx="23415">
                  <c:v>9.8528820000000009E-7</c:v>
                </c:pt>
                <c:pt idx="23416">
                  <c:v>9.8542889999999993E-7</c:v>
                </c:pt>
                <c:pt idx="23417">
                  <c:v>9.855694000000001E-7</c:v>
                </c:pt>
                <c:pt idx="23418">
                  <c:v>9.8570990000000006E-7</c:v>
                </c:pt>
                <c:pt idx="23419">
                  <c:v>9.8585030000000009E-7</c:v>
                </c:pt>
                <c:pt idx="23420">
                  <c:v>9.859906999999999E-7</c:v>
                </c:pt>
                <c:pt idx="23421">
                  <c:v>9.8613099999999998E-7</c:v>
                </c:pt>
                <c:pt idx="23422">
                  <c:v>9.8627119999999991E-7</c:v>
                </c:pt>
                <c:pt idx="23423">
                  <c:v>9.864112999999999E-7</c:v>
                </c:pt>
                <c:pt idx="23424">
                  <c:v>9.8655129999999995E-7</c:v>
                </c:pt>
                <c:pt idx="23425">
                  <c:v>9.8669130000000001E-7</c:v>
                </c:pt>
                <c:pt idx="23426">
                  <c:v>9.8683119999999991E-7</c:v>
                </c:pt>
                <c:pt idx="23427">
                  <c:v>9.8697100000000008E-7</c:v>
                </c:pt>
                <c:pt idx="23428">
                  <c:v>9.871106999999999E-7</c:v>
                </c:pt>
                <c:pt idx="23429">
                  <c:v>9.8725039999999992E-7</c:v>
                </c:pt>
                <c:pt idx="23430">
                  <c:v>9.8739E-7</c:v>
                </c:pt>
                <c:pt idx="23431">
                  <c:v>9.8752949999999994E-7</c:v>
                </c:pt>
                <c:pt idx="23432">
                  <c:v>9.8766889999999993E-7</c:v>
                </c:pt>
                <c:pt idx="23433">
                  <c:v>9.8780829999999992E-7</c:v>
                </c:pt>
                <c:pt idx="23434">
                  <c:v>9.8794759999999998E-7</c:v>
                </c:pt>
                <c:pt idx="23435">
                  <c:v>9.8808680000000009E-7</c:v>
                </c:pt>
                <c:pt idx="23436">
                  <c:v>9.8822590000000006E-7</c:v>
                </c:pt>
                <c:pt idx="23437">
                  <c:v>9.8836490000000008E-7</c:v>
                </c:pt>
                <c:pt idx="23438">
                  <c:v>9.885038999999999E-7</c:v>
                </c:pt>
                <c:pt idx="23439">
                  <c:v>9.8864279999999998E-7</c:v>
                </c:pt>
                <c:pt idx="23440">
                  <c:v>9.8878159999999992E-7</c:v>
                </c:pt>
                <c:pt idx="23441">
                  <c:v>9.8892040000000007E-7</c:v>
                </c:pt>
                <c:pt idx="23442">
                  <c:v>9.8905910000000006E-7</c:v>
                </c:pt>
                <c:pt idx="23443">
                  <c:v>9.8919769999999991E-7</c:v>
                </c:pt>
                <c:pt idx="23444">
                  <c:v>9.8933620000000002E-7</c:v>
                </c:pt>
                <c:pt idx="23445">
                  <c:v>9.8947459999999999E-7</c:v>
                </c:pt>
                <c:pt idx="23446">
                  <c:v>9.8961299999999996E-7</c:v>
                </c:pt>
                <c:pt idx="23447">
                  <c:v>9.8975129999999998E-7</c:v>
                </c:pt>
                <c:pt idx="23448">
                  <c:v>9.8988950000000007E-7</c:v>
                </c:pt>
                <c:pt idx="23449">
                  <c:v>9.9002760000000001E-7</c:v>
                </c:pt>
                <c:pt idx="23450">
                  <c:v>9.9016560000000001E-7</c:v>
                </c:pt>
                <c:pt idx="23451">
                  <c:v>9.903036E-7</c:v>
                </c:pt>
                <c:pt idx="23452">
                  <c:v>9.9044150000000006E-7</c:v>
                </c:pt>
                <c:pt idx="23453">
                  <c:v>9.9057929999999997E-7</c:v>
                </c:pt>
                <c:pt idx="23454">
                  <c:v>9.9071699999999994E-7</c:v>
                </c:pt>
                <c:pt idx="23455">
                  <c:v>9.9085469999999991E-7</c:v>
                </c:pt>
                <c:pt idx="23456">
                  <c:v>9.909922E-7</c:v>
                </c:pt>
                <c:pt idx="23457">
                  <c:v>9.9112970000000008E-7</c:v>
                </c:pt>
                <c:pt idx="23458">
                  <c:v>9.9126710000000002E-7</c:v>
                </c:pt>
                <c:pt idx="23459">
                  <c:v>9.9140440000000002E-7</c:v>
                </c:pt>
                <c:pt idx="23460">
                  <c:v>9.9154170000000002E-7</c:v>
                </c:pt>
                <c:pt idx="23461">
                  <c:v>9.9167879999999993E-7</c:v>
                </c:pt>
                <c:pt idx="23462">
                  <c:v>9.9181590000000005E-7</c:v>
                </c:pt>
                <c:pt idx="23463">
                  <c:v>9.9195290000000002E-7</c:v>
                </c:pt>
                <c:pt idx="23464">
                  <c:v>9.9208980000000005E-7</c:v>
                </c:pt>
                <c:pt idx="23465">
                  <c:v>9.9222659999999993E-7</c:v>
                </c:pt>
                <c:pt idx="23466">
                  <c:v>9.9236340000000003E-7</c:v>
                </c:pt>
                <c:pt idx="23467">
                  <c:v>9.9250009999999997E-7</c:v>
                </c:pt>
                <c:pt idx="23468">
                  <c:v>9.9263660000000003E-7</c:v>
                </c:pt>
                <c:pt idx="23469">
                  <c:v>9.9277310000000009E-7</c:v>
                </c:pt>
                <c:pt idx="23470">
                  <c:v>9.9290959999999994E-7</c:v>
                </c:pt>
                <c:pt idx="23471">
                  <c:v>9.9304589999999991E-7</c:v>
                </c:pt>
                <c:pt idx="23472">
                  <c:v>9.931822000000001E-7</c:v>
                </c:pt>
                <c:pt idx="23473">
                  <c:v>9.9331839999999992E-7</c:v>
                </c:pt>
                <c:pt idx="23474">
                  <c:v>9.9345440000000007E-7</c:v>
                </c:pt>
                <c:pt idx="23475">
                  <c:v>9.9359049999999995E-7</c:v>
                </c:pt>
                <c:pt idx="23476">
                  <c:v>9.9372639999999996E-7</c:v>
                </c:pt>
                <c:pt idx="23477">
                  <c:v>9.9386220000000002E-7</c:v>
                </c:pt>
                <c:pt idx="23478">
                  <c:v>9.9399800000000008E-7</c:v>
                </c:pt>
                <c:pt idx="23479">
                  <c:v>9.941337E-7</c:v>
                </c:pt>
                <c:pt idx="23480">
                  <c:v>9.9426929999999997E-7</c:v>
                </c:pt>
                <c:pt idx="23481">
                  <c:v>9.9440480000000001E-7</c:v>
                </c:pt>
                <c:pt idx="23482">
                  <c:v>9.945402000000001E-7</c:v>
                </c:pt>
                <c:pt idx="23483">
                  <c:v>9.9467559999999998E-7</c:v>
                </c:pt>
                <c:pt idx="23484">
                  <c:v>9.9481079999999999E-7</c:v>
                </c:pt>
                <c:pt idx="23485">
                  <c:v>9.9494599999999999E-7</c:v>
                </c:pt>
                <c:pt idx="23486">
                  <c:v>9.9508110000000006E-7</c:v>
                </c:pt>
                <c:pt idx="23487">
                  <c:v>9.9521609999999998E-7</c:v>
                </c:pt>
                <c:pt idx="23488">
                  <c:v>9.953511000000001E-7</c:v>
                </c:pt>
                <c:pt idx="23489">
                  <c:v>9.9548589999999993E-7</c:v>
                </c:pt>
                <c:pt idx="23490">
                  <c:v>9.9562069999999996E-7</c:v>
                </c:pt>
                <c:pt idx="23491">
                  <c:v>9.9575540000000006E-7</c:v>
                </c:pt>
                <c:pt idx="23492">
                  <c:v>9.9589000000000001E-7</c:v>
                </c:pt>
                <c:pt idx="23493">
                  <c:v>9.9602450000000001E-7</c:v>
                </c:pt>
                <c:pt idx="23494">
                  <c:v>9.9615890000000008E-7</c:v>
                </c:pt>
                <c:pt idx="23495">
                  <c:v>9.9629329999999994E-7</c:v>
                </c:pt>
                <c:pt idx="23496">
                  <c:v>9.9642749999999991E-7</c:v>
                </c:pt>
                <c:pt idx="23497">
                  <c:v>9.965617000000001E-7</c:v>
                </c:pt>
                <c:pt idx="23498">
                  <c:v>9.9669579999999993E-7</c:v>
                </c:pt>
                <c:pt idx="23499">
                  <c:v>9.9682980000000003E-7</c:v>
                </c:pt>
                <c:pt idx="23500">
                  <c:v>9.9696369999999998E-7</c:v>
                </c:pt>
                <c:pt idx="23501">
                  <c:v>9.9709759999999992E-7</c:v>
                </c:pt>
                <c:pt idx="23502">
                  <c:v>9.9723129999999999E-7</c:v>
                </c:pt>
                <c:pt idx="23503">
                  <c:v>9.9736500000000006E-7</c:v>
                </c:pt>
                <c:pt idx="23504">
                  <c:v>9.9749859999999998E-7</c:v>
                </c:pt>
                <c:pt idx="23505">
                  <c:v>9.9763209999999996E-7</c:v>
                </c:pt>
                <c:pt idx="23506">
                  <c:v>9.977655E-7</c:v>
                </c:pt>
                <c:pt idx="23507">
                  <c:v>9.978988000000001E-7</c:v>
                </c:pt>
                <c:pt idx="23508">
                  <c:v>9.9803200000000005E-7</c:v>
                </c:pt>
                <c:pt idx="23509">
                  <c:v>9.981652E-7</c:v>
                </c:pt>
                <c:pt idx="23510">
                  <c:v>9.9829820000000007E-7</c:v>
                </c:pt>
                <c:pt idx="23511">
                  <c:v>9.9843119999999993E-7</c:v>
                </c:pt>
                <c:pt idx="23512">
                  <c:v>9.9856410000000007E-7</c:v>
                </c:pt>
                <c:pt idx="23513">
                  <c:v>9.9869690000000005E-7</c:v>
                </c:pt>
                <c:pt idx="23514">
                  <c:v>9.9882960000000009E-7</c:v>
                </c:pt>
                <c:pt idx="23515">
                  <c:v>9.9896229999999992E-7</c:v>
                </c:pt>
                <c:pt idx="23516">
                  <c:v>9.9909480000000008E-7</c:v>
                </c:pt>
                <c:pt idx="23517">
                  <c:v>9.9922730000000003E-7</c:v>
                </c:pt>
                <c:pt idx="23518">
                  <c:v>9.9935970000000005E-7</c:v>
                </c:pt>
                <c:pt idx="23519">
                  <c:v>9.9949199999999991E-7</c:v>
                </c:pt>
                <c:pt idx="23520">
                  <c:v>9.9962420000000004E-7</c:v>
                </c:pt>
                <c:pt idx="23521">
                  <c:v>9.9975630000000003E-7</c:v>
                </c:pt>
                <c:pt idx="23522">
                  <c:v>9.9988830000000007E-7</c:v>
                </c:pt>
                <c:pt idx="23523">
                  <c:v>1.0000200000000001E-6</c:v>
                </c:pt>
                <c:pt idx="23524">
                  <c:v>9.6302709999999998E-7</c:v>
                </c:pt>
                <c:pt idx="23525">
                  <c:v>9.6315870000000005E-7</c:v>
                </c:pt>
                <c:pt idx="23526">
                  <c:v>9.6329029999999992E-7</c:v>
                </c:pt>
                <c:pt idx="23527">
                  <c:v>9.6342199999999993E-7</c:v>
                </c:pt>
                <c:pt idx="23528">
                  <c:v>9.6355369999999994E-7</c:v>
                </c:pt>
                <c:pt idx="23529">
                  <c:v>9.6368560000000005E-7</c:v>
                </c:pt>
                <c:pt idx="23530">
                  <c:v>9.6381760000000009E-7</c:v>
                </c:pt>
                <c:pt idx="23531">
                  <c:v>9.6394959999999992E-7</c:v>
                </c:pt>
                <c:pt idx="23532">
                  <c:v>9.6408180000000006E-7</c:v>
                </c:pt>
                <c:pt idx="23533">
                  <c:v>9.6421399999999998E-7</c:v>
                </c:pt>
                <c:pt idx="23534">
                  <c:v>9.6434639999999999E-7</c:v>
                </c:pt>
                <c:pt idx="23535">
                  <c:v>9.6447880000000001E-7</c:v>
                </c:pt>
                <c:pt idx="23536">
                  <c:v>9.646113999999999E-7</c:v>
                </c:pt>
                <c:pt idx="23537">
                  <c:v>9.64744E-7</c:v>
                </c:pt>
                <c:pt idx="23538">
                  <c:v>9.6487670000000004E-7</c:v>
                </c:pt>
                <c:pt idx="23539">
                  <c:v>9.6500950000000002E-7</c:v>
                </c:pt>
                <c:pt idx="23540">
                  <c:v>9.6514239999999994E-7</c:v>
                </c:pt>
                <c:pt idx="23541">
                  <c:v>9.6527530000000008E-7</c:v>
                </c:pt>
                <c:pt idx="23542">
                  <c:v>9.6540829999999993E-7</c:v>
                </c:pt>
                <c:pt idx="23543">
                  <c:v>9.6554130000000001E-7</c:v>
                </c:pt>
                <c:pt idx="23544">
                  <c:v>9.6567440000000002E-7</c:v>
                </c:pt>
                <c:pt idx="23545">
                  <c:v>9.6580750000000003E-7</c:v>
                </c:pt>
                <c:pt idx="23546">
                  <c:v>9.6594069999999998E-7</c:v>
                </c:pt>
                <c:pt idx="23547">
                  <c:v>9.6607379999999999E-7</c:v>
                </c:pt>
                <c:pt idx="23548">
                  <c:v>9.6620699999999994E-7</c:v>
                </c:pt>
                <c:pt idx="23549">
                  <c:v>9.663402000000001E-7</c:v>
                </c:pt>
                <c:pt idx="23550">
                  <c:v>9.6647340000000005E-7</c:v>
                </c:pt>
                <c:pt idx="23551">
                  <c:v>9.666066E-7</c:v>
                </c:pt>
                <c:pt idx="23552">
                  <c:v>9.6673979999999995E-7</c:v>
                </c:pt>
                <c:pt idx="23553">
                  <c:v>9.668729999999999E-7</c:v>
                </c:pt>
                <c:pt idx="23554">
                  <c:v>9.6700609999999991E-7</c:v>
                </c:pt>
                <c:pt idx="23555">
                  <c:v>9.6713930000000007E-7</c:v>
                </c:pt>
                <c:pt idx="23556">
                  <c:v>9.6727240000000008E-7</c:v>
                </c:pt>
                <c:pt idx="23557">
                  <c:v>9.6740550000000009E-7</c:v>
                </c:pt>
                <c:pt idx="23558">
                  <c:v>9.675386000000001E-7</c:v>
                </c:pt>
                <c:pt idx="23559">
                  <c:v>9.6767159999999996E-7</c:v>
                </c:pt>
                <c:pt idx="23560">
                  <c:v>9.678045000000001E-7</c:v>
                </c:pt>
                <c:pt idx="23561">
                  <c:v>9.6793740000000002E-7</c:v>
                </c:pt>
                <c:pt idx="23562">
                  <c:v>9.6807029999999994E-7</c:v>
                </c:pt>
                <c:pt idx="23563">
                  <c:v>9.6820309999999992E-7</c:v>
                </c:pt>
                <c:pt idx="23564">
                  <c:v>9.683358999999999E-7</c:v>
                </c:pt>
                <c:pt idx="23565">
                  <c:v>9.6846859999999994E-7</c:v>
                </c:pt>
                <c:pt idx="23566">
                  <c:v>9.6860129999999998E-7</c:v>
                </c:pt>
                <c:pt idx="23567">
                  <c:v>9.6873390000000008E-7</c:v>
                </c:pt>
                <c:pt idx="23568">
                  <c:v>9.6886640000000004E-7</c:v>
                </c:pt>
                <c:pt idx="23569">
                  <c:v>9.6899889999999999E-7</c:v>
                </c:pt>
                <c:pt idx="23570">
                  <c:v>9.691313E-7</c:v>
                </c:pt>
                <c:pt idx="23571">
                  <c:v>9.6926370000000001E-7</c:v>
                </c:pt>
                <c:pt idx="23572">
                  <c:v>9.6939600000000009E-7</c:v>
                </c:pt>
                <c:pt idx="23573">
                  <c:v>9.6952829999999995E-7</c:v>
                </c:pt>
                <c:pt idx="23574">
                  <c:v>9.6966050000000008E-7</c:v>
                </c:pt>
                <c:pt idx="23575">
                  <c:v>9.6979260000000007E-7</c:v>
                </c:pt>
                <c:pt idx="23576">
                  <c:v>9.6992470000000005E-7</c:v>
                </c:pt>
                <c:pt idx="23577">
                  <c:v>9.7005670000000009E-7</c:v>
                </c:pt>
                <c:pt idx="23578">
                  <c:v>9.7018859999999998E-7</c:v>
                </c:pt>
                <c:pt idx="23579">
                  <c:v>9.7032050000000009E-7</c:v>
                </c:pt>
                <c:pt idx="23580">
                  <c:v>9.7045230000000004E-7</c:v>
                </c:pt>
                <c:pt idx="23581">
                  <c:v>9.705841E-7</c:v>
                </c:pt>
                <c:pt idx="23582">
                  <c:v>9.7071580000000001E-7</c:v>
                </c:pt>
                <c:pt idx="23583">
                  <c:v>9.7084750000000003E-7</c:v>
                </c:pt>
                <c:pt idx="23584">
                  <c:v>9.7097899999999995E-7</c:v>
                </c:pt>
                <c:pt idx="23585">
                  <c:v>9.7111050000000009E-7</c:v>
                </c:pt>
                <c:pt idx="23586">
                  <c:v>9.7124200000000001E-7</c:v>
                </c:pt>
                <c:pt idx="23587">
                  <c:v>9.7137339999999999E-7</c:v>
                </c:pt>
                <c:pt idx="23588">
                  <c:v>9.7150470000000004E-7</c:v>
                </c:pt>
                <c:pt idx="23589">
                  <c:v>9.7163600000000009E-7</c:v>
                </c:pt>
                <c:pt idx="23590">
                  <c:v>9.7176719999999998E-7</c:v>
                </c:pt>
                <c:pt idx="23591">
                  <c:v>9.7189840000000009E-7</c:v>
                </c:pt>
                <c:pt idx="23592">
                  <c:v>9.720294000000001E-7</c:v>
                </c:pt>
                <c:pt idx="23593">
                  <c:v>9.7216050000000006E-7</c:v>
                </c:pt>
                <c:pt idx="23594">
                  <c:v>9.7229150000000007E-7</c:v>
                </c:pt>
                <c:pt idx="23595">
                  <c:v>9.7242239999999994E-7</c:v>
                </c:pt>
                <c:pt idx="23596">
                  <c:v>9.7255320000000008E-7</c:v>
                </c:pt>
                <c:pt idx="23597">
                  <c:v>9.72684E-7</c:v>
                </c:pt>
                <c:pt idx="23598">
                  <c:v>9.7281479999999993E-7</c:v>
                </c:pt>
                <c:pt idx="23599">
                  <c:v>9.7294549999999992E-7</c:v>
                </c:pt>
                <c:pt idx="23600">
                  <c:v>9.7307609999999996E-7</c:v>
                </c:pt>
                <c:pt idx="23601">
                  <c:v>9.7320670000000001E-7</c:v>
                </c:pt>
                <c:pt idx="23602">
                  <c:v>9.7333719999999991E-7</c:v>
                </c:pt>
                <c:pt idx="23603">
                  <c:v>9.7346770000000002E-7</c:v>
                </c:pt>
                <c:pt idx="23604">
                  <c:v>9.7359809999999997E-7</c:v>
                </c:pt>
                <c:pt idx="23605">
                  <c:v>9.7372849999999993E-7</c:v>
                </c:pt>
                <c:pt idx="23606">
                  <c:v>9.7385879999999995E-7</c:v>
                </c:pt>
                <c:pt idx="23607">
                  <c:v>9.7398900000000003E-7</c:v>
                </c:pt>
                <c:pt idx="23608">
                  <c:v>9.7411919999999989E-7</c:v>
                </c:pt>
                <c:pt idx="23609">
                  <c:v>9.7424939999999997E-7</c:v>
                </c:pt>
                <c:pt idx="23610">
                  <c:v>9.743794999999999E-7</c:v>
                </c:pt>
                <c:pt idx="23611">
                  <c:v>9.7450960000000004E-7</c:v>
                </c:pt>
                <c:pt idx="23612">
                  <c:v>9.7463960000000003E-7</c:v>
                </c:pt>
                <c:pt idx="23613">
                  <c:v>9.7476950000000008E-7</c:v>
                </c:pt>
                <c:pt idx="23614">
                  <c:v>9.7489939999999992E-7</c:v>
                </c:pt>
                <c:pt idx="23615">
                  <c:v>9.7502929999999997E-7</c:v>
                </c:pt>
                <c:pt idx="23616">
                  <c:v>9.7515910000000008E-7</c:v>
                </c:pt>
                <c:pt idx="23617">
                  <c:v>9.7528880000000003E-7</c:v>
                </c:pt>
                <c:pt idx="23618">
                  <c:v>9.7541849999999999E-7</c:v>
                </c:pt>
                <c:pt idx="23619">
                  <c:v>9.7554819999999995E-7</c:v>
                </c:pt>
                <c:pt idx="23620">
                  <c:v>9.7567779999999997E-7</c:v>
                </c:pt>
                <c:pt idx="23621">
                  <c:v>9.7580730000000005E-7</c:v>
                </c:pt>
                <c:pt idx="23622">
                  <c:v>9.7593679999999992E-7</c:v>
                </c:pt>
                <c:pt idx="23623">
                  <c:v>9.7606620000000006E-7</c:v>
                </c:pt>
                <c:pt idx="23624">
                  <c:v>9.7619559999999999E-7</c:v>
                </c:pt>
                <c:pt idx="23625">
                  <c:v>9.7632489999999998E-7</c:v>
                </c:pt>
                <c:pt idx="23626">
                  <c:v>9.7645419999999997E-7</c:v>
                </c:pt>
                <c:pt idx="23627">
                  <c:v>9.7658340000000003E-7</c:v>
                </c:pt>
                <c:pt idx="23628">
                  <c:v>9.7671260000000008E-7</c:v>
                </c:pt>
                <c:pt idx="23629">
                  <c:v>9.7684179999999992E-7</c:v>
                </c:pt>
                <c:pt idx="23630">
                  <c:v>9.7697080000000009E-7</c:v>
                </c:pt>
                <c:pt idx="23631">
                  <c:v>9.7709989999999999E-7</c:v>
                </c:pt>
                <c:pt idx="23632">
                  <c:v>9.7722889999999995E-7</c:v>
                </c:pt>
                <c:pt idx="23633">
                  <c:v>9.7735779999999997E-7</c:v>
                </c:pt>
                <c:pt idx="23634">
                  <c:v>9.7748669999999999E-7</c:v>
                </c:pt>
                <c:pt idx="23635">
                  <c:v>9.7761550000000008E-7</c:v>
                </c:pt>
                <c:pt idx="23636">
                  <c:v>9.7774429999999995E-7</c:v>
                </c:pt>
                <c:pt idx="23637">
                  <c:v>9.7787300000000009E-7</c:v>
                </c:pt>
                <c:pt idx="23638">
                  <c:v>9.7800170000000002E-7</c:v>
                </c:pt>
                <c:pt idx="23639">
                  <c:v>9.7813030000000001E-7</c:v>
                </c:pt>
                <c:pt idx="23640">
                  <c:v>9.7825890000000001E-7</c:v>
                </c:pt>
                <c:pt idx="23641">
                  <c:v>9.7838740000000006E-7</c:v>
                </c:pt>
                <c:pt idx="23642">
                  <c:v>9.785158999999999E-7</c:v>
                </c:pt>
                <c:pt idx="23643">
                  <c:v>9.7864430000000001E-7</c:v>
                </c:pt>
                <c:pt idx="23644">
                  <c:v>9.7877269999999992E-7</c:v>
                </c:pt>
                <c:pt idx="23645">
                  <c:v>9.7890100000000009E-7</c:v>
                </c:pt>
                <c:pt idx="23646">
                  <c:v>9.790291999999999E-7</c:v>
                </c:pt>
                <c:pt idx="23647">
                  <c:v>9.7915739999999993E-7</c:v>
                </c:pt>
                <c:pt idx="23648">
                  <c:v>9.7928559999999995E-7</c:v>
                </c:pt>
                <c:pt idx="23649">
                  <c:v>9.7941370000000003E-7</c:v>
                </c:pt>
                <c:pt idx="23650">
                  <c:v>9.7954169999999997E-7</c:v>
                </c:pt>
                <c:pt idx="23651">
                  <c:v>9.796696999999999E-7</c:v>
                </c:pt>
                <c:pt idx="23652">
                  <c:v>9.797975999999999E-7</c:v>
                </c:pt>
                <c:pt idx="23653">
                  <c:v>9.799255000000001E-7</c:v>
                </c:pt>
                <c:pt idx="23654">
                  <c:v>9.8005329999999994E-7</c:v>
                </c:pt>
                <c:pt idx="23655">
                  <c:v>9.801811E-7</c:v>
                </c:pt>
                <c:pt idx="23656">
                  <c:v>9.803087999999999E-7</c:v>
                </c:pt>
                <c:pt idx="23657">
                  <c:v>9.8043650000000002E-7</c:v>
                </c:pt>
                <c:pt idx="23658">
                  <c:v>9.8056409999999998E-7</c:v>
                </c:pt>
                <c:pt idx="23659">
                  <c:v>9.8069169999999995E-7</c:v>
                </c:pt>
                <c:pt idx="23660">
                  <c:v>9.8081919999999997E-7</c:v>
                </c:pt>
                <c:pt idx="23661">
                  <c:v>9.8094660000000006E-7</c:v>
                </c:pt>
                <c:pt idx="23662">
                  <c:v>9.8107399999999993E-7</c:v>
                </c:pt>
                <c:pt idx="23663">
                  <c:v>9.8120140000000002E-7</c:v>
                </c:pt>
                <c:pt idx="23664">
                  <c:v>9.8132869999999996E-7</c:v>
                </c:pt>
                <c:pt idx="23665">
                  <c:v>9.8145589999999995E-7</c:v>
                </c:pt>
                <c:pt idx="23666">
                  <c:v>9.8158309999999995E-7</c:v>
                </c:pt>
                <c:pt idx="23667">
                  <c:v>9.817102E-7</c:v>
                </c:pt>
                <c:pt idx="23668">
                  <c:v>9.8183719999999991E-7</c:v>
                </c:pt>
                <c:pt idx="23669">
                  <c:v>9.8196420000000003E-7</c:v>
                </c:pt>
                <c:pt idx="23670">
                  <c:v>9.8209119999999993E-7</c:v>
                </c:pt>
                <c:pt idx="23671">
                  <c:v>9.822180999999999E-7</c:v>
                </c:pt>
                <c:pt idx="23672">
                  <c:v>9.8234489999999993E-7</c:v>
                </c:pt>
                <c:pt idx="23673">
                  <c:v>9.8247169999999996E-7</c:v>
                </c:pt>
                <c:pt idx="23674">
                  <c:v>9.8259840000000004E-7</c:v>
                </c:pt>
                <c:pt idx="23675">
                  <c:v>9.8272509999999992E-7</c:v>
                </c:pt>
                <c:pt idx="23676">
                  <c:v>9.8285170000000007E-7</c:v>
                </c:pt>
                <c:pt idx="23677">
                  <c:v>9.8297830000000001E-7</c:v>
                </c:pt>
                <c:pt idx="23678">
                  <c:v>9.831048E-7</c:v>
                </c:pt>
                <c:pt idx="23679">
                  <c:v>9.8323120000000006E-7</c:v>
                </c:pt>
                <c:pt idx="23680">
                  <c:v>9.8335759999999991E-7</c:v>
                </c:pt>
                <c:pt idx="23681">
                  <c:v>9.8348390000000003E-7</c:v>
                </c:pt>
                <c:pt idx="23682">
                  <c:v>9.8361019999999994E-7</c:v>
                </c:pt>
                <c:pt idx="23683">
                  <c:v>9.837363999999999E-7</c:v>
                </c:pt>
                <c:pt idx="23684">
                  <c:v>9.8386260000000008E-7</c:v>
                </c:pt>
                <c:pt idx="23685">
                  <c:v>9.8398859999999996E-7</c:v>
                </c:pt>
                <c:pt idx="23686">
                  <c:v>9.8411469999999999E-7</c:v>
                </c:pt>
                <c:pt idx="23687">
                  <c:v>9.8424059999999993E-7</c:v>
                </c:pt>
                <c:pt idx="23688">
                  <c:v>9.8436650000000008E-7</c:v>
                </c:pt>
                <c:pt idx="23689">
                  <c:v>9.8449240000000002E-7</c:v>
                </c:pt>
                <c:pt idx="23690">
                  <c:v>9.8461820000000002E-7</c:v>
                </c:pt>
                <c:pt idx="23691">
                  <c:v>9.8474390000000008E-7</c:v>
                </c:pt>
                <c:pt idx="23692">
                  <c:v>9.8486949999999999E-7</c:v>
                </c:pt>
                <c:pt idx="23693">
                  <c:v>9.849950999999999E-7</c:v>
                </c:pt>
                <c:pt idx="23694">
                  <c:v>9.8512070000000002E-7</c:v>
                </c:pt>
                <c:pt idx="23695">
                  <c:v>9.8524610000000005E-7</c:v>
                </c:pt>
                <c:pt idx="23696">
                  <c:v>9.8537150000000008E-7</c:v>
                </c:pt>
                <c:pt idx="23697">
                  <c:v>9.854968999999999E-7</c:v>
                </c:pt>
                <c:pt idx="23698">
                  <c:v>9.8562219999999999E-7</c:v>
                </c:pt>
                <c:pt idx="23699">
                  <c:v>9.8574739999999993E-7</c:v>
                </c:pt>
                <c:pt idx="23700">
                  <c:v>9.8587249999999994E-7</c:v>
                </c:pt>
                <c:pt idx="23701">
                  <c:v>9.8599759999999994E-7</c:v>
                </c:pt>
                <c:pt idx="23702">
                  <c:v>9.861226E-7</c:v>
                </c:pt>
                <c:pt idx="23703">
                  <c:v>9.8624760000000006E-7</c:v>
                </c:pt>
                <c:pt idx="23704">
                  <c:v>9.8637249999999997E-7</c:v>
                </c:pt>
                <c:pt idx="23705">
                  <c:v>9.8649729999999995E-7</c:v>
                </c:pt>
                <c:pt idx="23706">
                  <c:v>9.8662199999999998E-7</c:v>
                </c:pt>
                <c:pt idx="23707">
                  <c:v>9.8674670000000001E-7</c:v>
                </c:pt>
                <c:pt idx="23708">
                  <c:v>9.8687140000000004E-7</c:v>
                </c:pt>
                <c:pt idx="23709">
                  <c:v>9.8699589999999999E-7</c:v>
                </c:pt>
                <c:pt idx="23710">
                  <c:v>9.8712039999999993E-7</c:v>
                </c:pt>
                <c:pt idx="23711">
                  <c:v>9.8724490000000008E-7</c:v>
                </c:pt>
                <c:pt idx="23712">
                  <c:v>9.8736919999999994E-7</c:v>
                </c:pt>
                <c:pt idx="23713">
                  <c:v>9.874935E-7</c:v>
                </c:pt>
                <c:pt idx="23714">
                  <c:v>9.8761769999999991E-7</c:v>
                </c:pt>
                <c:pt idx="23715">
                  <c:v>9.8774190000000004E-7</c:v>
                </c:pt>
                <c:pt idx="23716">
                  <c:v>9.8786590000000007E-7</c:v>
                </c:pt>
                <c:pt idx="23717">
                  <c:v>9.8799000000000005E-7</c:v>
                </c:pt>
                <c:pt idx="23718">
                  <c:v>9.8811389999999993E-7</c:v>
                </c:pt>
                <c:pt idx="23719">
                  <c:v>9.8823780000000003E-7</c:v>
                </c:pt>
                <c:pt idx="23720">
                  <c:v>9.8836159999999997E-7</c:v>
                </c:pt>
                <c:pt idx="23721">
                  <c:v>9.8848529999999998E-7</c:v>
                </c:pt>
                <c:pt idx="23722">
                  <c:v>9.8860899999999998E-7</c:v>
                </c:pt>
                <c:pt idx="23723">
                  <c:v>9.8873260000000005E-7</c:v>
                </c:pt>
                <c:pt idx="23724">
                  <c:v>9.8885609999999996E-7</c:v>
                </c:pt>
                <c:pt idx="23725">
                  <c:v>9.8897960000000009E-7</c:v>
                </c:pt>
                <c:pt idx="23726">
                  <c:v>9.8910300000000007E-7</c:v>
                </c:pt>
                <c:pt idx="23727">
                  <c:v>9.892263000000001E-7</c:v>
                </c:pt>
                <c:pt idx="23728">
                  <c:v>9.8934949999999999E-7</c:v>
                </c:pt>
                <c:pt idx="23729">
                  <c:v>9.8947270000000009E-7</c:v>
                </c:pt>
                <c:pt idx="23730">
                  <c:v>9.8959580000000003E-7</c:v>
                </c:pt>
                <c:pt idx="23731">
                  <c:v>9.8971880000000004E-7</c:v>
                </c:pt>
                <c:pt idx="23732">
                  <c:v>9.8984169999999989E-7</c:v>
                </c:pt>
                <c:pt idx="23733">
                  <c:v>9.8996459999999996E-7</c:v>
                </c:pt>
                <c:pt idx="23734">
                  <c:v>9.9008740000000009E-7</c:v>
                </c:pt>
                <c:pt idx="23735">
                  <c:v>9.9021010000000007E-7</c:v>
                </c:pt>
                <c:pt idx="23736">
                  <c:v>9.9033280000000005E-7</c:v>
                </c:pt>
                <c:pt idx="23737">
                  <c:v>9.9045529999999993E-7</c:v>
                </c:pt>
                <c:pt idx="23738">
                  <c:v>9.9057780000000003E-7</c:v>
                </c:pt>
                <c:pt idx="23739">
                  <c:v>9.9070029999999992E-7</c:v>
                </c:pt>
                <c:pt idx="23740">
                  <c:v>9.9082259999999993E-7</c:v>
                </c:pt>
                <c:pt idx="23741">
                  <c:v>9.9094489999999994E-7</c:v>
                </c:pt>
                <c:pt idx="23742">
                  <c:v>9.9106710000000001E-7</c:v>
                </c:pt>
                <c:pt idx="23743">
                  <c:v>9.9118930000000008E-7</c:v>
                </c:pt>
                <c:pt idx="23744">
                  <c:v>9.9131130000000006E-7</c:v>
                </c:pt>
                <c:pt idx="23745">
                  <c:v>9.9143330000000004E-7</c:v>
                </c:pt>
                <c:pt idx="23746">
                  <c:v>9.9155530000000002E-7</c:v>
                </c:pt>
                <c:pt idx="23747">
                  <c:v>9.9167709999999991E-7</c:v>
                </c:pt>
                <c:pt idx="23748">
                  <c:v>9.9179890000000001E-7</c:v>
                </c:pt>
                <c:pt idx="23749">
                  <c:v>9.9192059999999996E-7</c:v>
                </c:pt>
                <c:pt idx="23750">
                  <c:v>9.9204229999999991E-7</c:v>
                </c:pt>
                <c:pt idx="23751">
                  <c:v>9.9216379999999998E-7</c:v>
                </c:pt>
                <c:pt idx="23752">
                  <c:v>9.9228530000000005E-7</c:v>
                </c:pt>
                <c:pt idx="23753">
                  <c:v>9.9240669999999997E-7</c:v>
                </c:pt>
                <c:pt idx="23754">
                  <c:v>9.925281000000001E-7</c:v>
                </c:pt>
                <c:pt idx="23755">
                  <c:v>9.9264940000000008E-7</c:v>
                </c:pt>
                <c:pt idx="23756">
                  <c:v>9.9277059999999992E-7</c:v>
                </c:pt>
                <c:pt idx="23757">
                  <c:v>9.9289170000000002E-7</c:v>
                </c:pt>
                <c:pt idx="23758">
                  <c:v>9.9301269999999997E-7</c:v>
                </c:pt>
                <c:pt idx="23759">
                  <c:v>9.9313369999999992E-7</c:v>
                </c:pt>
                <c:pt idx="23760">
                  <c:v>9.9325459999999993E-7</c:v>
                </c:pt>
                <c:pt idx="23761">
                  <c:v>9.9337540000000001E-7</c:v>
                </c:pt>
                <c:pt idx="23762">
                  <c:v>9.9349609999999993E-7</c:v>
                </c:pt>
                <c:pt idx="23763">
                  <c:v>9.9361680000000006E-7</c:v>
                </c:pt>
                <c:pt idx="23764">
                  <c:v>9.9373740000000005E-7</c:v>
                </c:pt>
                <c:pt idx="23765">
                  <c:v>9.9385790000000009E-7</c:v>
                </c:pt>
                <c:pt idx="23766">
                  <c:v>9.9397829999999998E-7</c:v>
                </c:pt>
                <c:pt idx="23767">
                  <c:v>9.9409859999999994E-7</c:v>
                </c:pt>
                <c:pt idx="23768">
                  <c:v>9.942189000000001E-7</c:v>
                </c:pt>
                <c:pt idx="23769">
                  <c:v>9.9433909999999991E-7</c:v>
                </c:pt>
                <c:pt idx="23770">
                  <c:v>9.9445919999999998E-7</c:v>
                </c:pt>
                <c:pt idx="23771">
                  <c:v>9.9457930000000006E-7</c:v>
                </c:pt>
                <c:pt idx="23772">
                  <c:v>9.9469929999999998E-7</c:v>
                </c:pt>
                <c:pt idx="23773">
                  <c:v>9.9481919999999997E-7</c:v>
                </c:pt>
                <c:pt idx="23774">
                  <c:v>9.9493900000000001E-7</c:v>
                </c:pt>
                <c:pt idx="23775">
                  <c:v>9.9505869999999991E-7</c:v>
                </c:pt>
                <c:pt idx="23776">
                  <c:v>9.9517840000000001E-7</c:v>
                </c:pt>
                <c:pt idx="23777">
                  <c:v>9.9529799999999997E-7</c:v>
                </c:pt>
                <c:pt idx="23778">
                  <c:v>9.9541749999999999E-7</c:v>
                </c:pt>
                <c:pt idx="23779">
                  <c:v>9.9553690000000006E-7</c:v>
                </c:pt>
                <c:pt idx="23780">
                  <c:v>9.9565629999999993E-7</c:v>
                </c:pt>
                <c:pt idx="23781">
                  <c:v>9.9577560000000007E-7</c:v>
                </c:pt>
                <c:pt idx="23782">
                  <c:v>9.958946999999999E-7</c:v>
                </c:pt>
                <c:pt idx="23783">
                  <c:v>9.960139000000001E-7</c:v>
                </c:pt>
                <c:pt idx="23784">
                  <c:v>9.961329E-7</c:v>
                </c:pt>
                <c:pt idx="23785">
                  <c:v>9.9625189999999989E-7</c:v>
                </c:pt>
                <c:pt idx="23786">
                  <c:v>9.9637069999999991E-7</c:v>
                </c:pt>
                <c:pt idx="23787">
                  <c:v>9.9648949999999993E-7</c:v>
                </c:pt>
                <c:pt idx="23788">
                  <c:v>9.9660829999999995E-7</c:v>
                </c:pt>
                <c:pt idx="23789">
                  <c:v>9.9672690000000009E-7</c:v>
                </c:pt>
                <c:pt idx="23790">
                  <c:v>9.9684550000000002E-7</c:v>
                </c:pt>
                <c:pt idx="23791">
                  <c:v>9.9696390000000007E-7</c:v>
                </c:pt>
                <c:pt idx="23792">
                  <c:v>9.9708240000000006E-7</c:v>
                </c:pt>
                <c:pt idx="23793">
                  <c:v>9.9720069999999995E-7</c:v>
                </c:pt>
                <c:pt idx="23794">
                  <c:v>9.9731889999999991E-7</c:v>
                </c:pt>
                <c:pt idx="23795">
                  <c:v>9.9743710000000008E-7</c:v>
                </c:pt>
                <c:pt idx="23796">
                  <c:v>9.975552000000001E-7</c:v>
                </c:pt>
                <c:pt idx="23797">
                  <c:v>9.9767319999999997E-7</c:v>
                </c:pt>
                <c:pt idx="23798">
                  <c:v>9.977910999999999E-7</c:v>
                </c:pt>
                <c:pt idx="23799">
                  <c:v>9.9790900000000005E-7</c:v>
                </c:pt>
                <c:pt idx="23800">
                  <c:v>9.980267000000001E-7</c:v>
                </c:pt>
                <c:pt idx="23801">
                  <c:v>9.9814439999999994E-7</c:v>
                </c:pt>
                <c:pt idx="23802">
                  <c:v>9.9826200000000005E-7</c:v>
                </c:pt>
                <c:pt idx="23803">
                  <c:v>9.9837950000000001E-7</c:v>
                </c:pt>
                <c:pt idx="23804">
                  <c:v>9.9849699999999997E-7</c:v>
                </c:pt>
                <c:pt idx="23805">
                  <c:v>9.9861430000000005E-7</c:v>
                </c:pt>
                <c:pt idx="23806">
                  <c:v>9.9873159999999992E-7</c:v>
                </c:pt>
                <c:pt idx="23807">
                  <c:v>9.9884880000000007E-7</c:v>
                </c:pt>
                <c:pt idx="23808">
                  <c:v>9.9896590000000006E-7</c:v>
                </c:pt>
                <c:pt idx="23809">
                  <c:v>9.990828999999999E-7</c:v>
                </c:pt>
                <c:pt idx="23810">
                  <c:v>9.9919989999999996E-7</c:v>
                </c:pt>
                <c:pt idx="23811">
                  <c:v>9.9931669999999992E-7</c:v>
                </c:pt>
                <c:pt idx="23812">
                  <c:v>9.9943350000000009E-7</c:v>
                </c:pt>
                <c:pt idx="23813">
                  <c:v>9.9955030000000006E-7</c:v>
                </c:pt>
                <c:pt idx="23814">
                  <c:v>9.9966689999999993E-7</c:v>
                </c:pt>
                <c:pt idx="23815">
                  <c:v>9.9978340000000007E-7</c:v>
                </c:pt>
                <c:pt idx="23816">
                  <c:v>9.9989990000000001E-7</c:v>
                </c:pt>
                <c:pt idx="23817">
                  <c:v>1.000016E-6</c:v>
                </c:pt>
                <c:pt idx="23818">
                  <c:v>9.6330069999999995E-7</c:v>
                </c:pt>
                <c:pt idx="23819">
                  <c:v>9.6341679999999991E-7</c:v>
                </c:pt>
                <c:pt idx="23820">
                  <c:v>9.6353290000000009E-7</c:v>
                </c:pt>
                <c:pt idx="23821">
                  <c:v>9.6364909999999999E-7</c:v>
                </c:pt>
                <c:pt idx="23822">
                  <c:v>9.6376549999999999E-7</c:v>
                </c:pt>
                <c:pt idx="23823">
                  <c:v>9.6388189999999998E-7</c:v>
                </c:pt>
                <c:pt idx="23824">
                  <c:v>9.6399839999999992E-7</c:v>
                </c:pt>
                <c:pt idx="23825">
                  <c:v>9.6411509999999994E-7</c:v>
                </c:pt>
                <c:pt idx="23826">
                  <c:v>9.6423179999999996E-7</c:v>
                </c:pt>
                <c:pt idx="23827">
                  <c:v>9.6434870000000008E-7</c:v>
                </c:pt>
                <c:pt idx="23828">
                  <c:v>9.6446559999999998E-7</c:v>
                </c:pt>
                <c:pt idx="23829">
                  <c:v>9.6458269999999997E-7</c:v>
                </c:pt>
                <c:pt idx="23830">
                  <c:v>9.646998999999999E-7</c:v>
                </c:pt>
                <c:pt idx="23831">
                  <c:v>9.6481719999999999E-7</c:v>
                </c:pt>
                <c:pt idx="23832">
                  <c:v>9.6493450000000007E-7</c:v>
                </c:pt>
                <c:pt idx="23833">
                  <c:v>9.6505200000000003E-7</c:v>
                </c:pt>
                <c:pt idx="23834">
                  <c:v>9.6516949999999999E-7</c:v>
                </c:pt>
                <c:pt idx="23835">
                  <c:v>9.652871000000001E-7</c:v>
                </c:pt>
                <c:pt idx="23836">
                  <c:v>9.6540479999999994E-7</c:v>
                </c:pt>
                <c:pt idx="23837">
                  <c:v>9.655225E-7</c:v>
                </c:pt>
                <c:pt idx="23838">
                  <c:v>9.6564029999999999E-7</c:v>
                </c:pt>
                <c:pt idx="23839">
                  <c:v>9.6575819999999992E-7</c:v>
                </c:pt>
                <c:pt idx="23840">
                  <c:v>9.6587610000000006E-7</c:v>
                </c:pt>
                <c:pt idx="23841">
                  <c:v>9.6599399999999999E-7</c:v>
                </c:pt>
                <c:pt idx="23842">
                  <c:v>9.6611200000000007E-7</c:v>
                </c:pt>
                <c:pt idx="23843">
                  <c:v>9.662299E-7</c:v>
                </c:pt>
                <c:pt idx="23844">
                  <c:v>9.6634790000000008E-7</c:v>
                </c:pt>
                <c:pt idx="23845">
                  <c:v>9.6646589999999995E-7</c:v>
                </c:pt>
                <c:pt idx="23846">
                  <c:v>9.6658390000000003E-7</c:v>
                </c:pt>
                <c:pt idx="23847">
                  <c:v>9.667018999999999E-7</c:v>
                </c:pt>
                <c:pt idx="23848">
                  <c:v>9.6681989999999998E-7</c:v>
                </c:pt>
                <c:pt idx="23849">
                  <c:v>9.6693790000000006E-7</c:v>
                </c:pt>
                <c:pt idx="23850">
                  <c:v>9.6705589999999993E-7</c:v>
                </c:pt>
                <c:pt idx="23851">
                  <c:v>9.6717390000000001E-7</c:v>
                </c:pt>
                <c:pt idx="23852">
                  <c:v>9.6729190000000009E-7</c:v>
                </c:pt>
                <c:pt idx="23853">
                  <c:v>9.6740980000000002E-7</c:v>
                </c:pt>
                <c:pt idx="23854">
                  <c:v>9.6752769999999995E-7</c:v>
                </c:pt>
                <c:pt idx="23855">
                  <c:v>9.6764560000000009E-7</c:v>
                </c:pt>
                <c:pt idx="23856">
                  <c:v>9.6776340000000008E-7</c:v>
                </c:pt>
                <c:pt idx="23857">
                  <c:v>9.6788120000000007E-7</c:v>
                </c:pt>
                <c:pt idx="23858">
                  <c:v>9.6799900000000006E-7</c:v>
                </c:pt>
                <c:pt idx="23859">
                  <c:v>9.681166999999999E-7</c:v>
                </c:pt>
                <c:pt idx="23860">
                  <c:v>9.6823439999999996E-7</c:v>
                </c:pt>
                <c:pt idx="23861">
                  <c:v>9.6835210000000001E-7</c:v>
                </c:pt>
                <c:pt idx="23862">
                  <c:v>9.6846969999999991E-7</c:v>
                </c:pt>
                <c:pt idx="23863">
                  <c:v>9.6858730000000002E-7</c:v>
                </c:pt>
                <c:pt idx="23864">
                  <c:v>9.6870489999999992E-7</c:v>
                </c:pt>
                <c:pt idx="23865">
                  <c:v>9.6882240000000009E-7</c:v>
                </c:pt>
                <c:pt idx="23866">
                  <c:v>9.6893990000000005E-7</c:v>
                </c:pt>
                <c:pt idx="23867">
                  <c:v>9.6905730000000008E-7</c:v>
                </c:pt>
                <c:pt idx="23868">
                  <c:v>9.691747000000001E-7</c:v>
                </c:pt>
                <c:pt idx="23869">
                  <c:v>9.6929199999999997E-7</c:v>
                </c:pt>
                <c:pt idx="23870">
                  <c:v>9.6940930000000005E-7</c:v>
                </c:pt>
                <c:pt idx="23871">
                  <c:v>9.6952649999999998E-7</c:v>
                </c:pt>
                <c:pt idx="23872">
                  <c:v>9.6964369999999991E-7</c:v>
                </c:pt>
                <c:pt idx="23873">
                  <c:v>9.6976090000000006E-7</c:v>
                </c:pt>
                <c:pt idx="23874">
                  <c:v>9.6987800000000005E-7</c:v>
                </c:pt>
                <c:pt idx="23875">
                  <c:v>9.6999510000000004E-7</c:v>
                </c:pt>
                <c:pt idx="23876">
                  <c:v>9.701121000000001E-7</c:v>
                </c:pt>
                <c:pt idx="23877">
                  <c:v>9.7022909999999994E-7</c:v>
                </c:pt>
                <c:pt idx="23878">
                  <c:v>9.7034609999999999E-7</c:v>
                </c:pt>
                <c:pt idx="23879">
                  <c:v>9.7046300000000011E-7</c:v>
                </c:pt>
                <c:pt idx="23880">
                  <c:v>9.7057980000000007E-7</c:v>
                </c:pt>
                <c:pt idx="23881">
                  <c:v>9.7069660000000003E-7</c:v>
                </c:pt>
                <c:pt idx="23882">
                  <c:v>9.7081339999999999E-7</c:v>
                </c:pt>
                <c:pt idx="23883">
                  <c:v>9.7093010000000002E-7</c:v>
                </c:pt>
                <c:pt idx="23884">
                  <c:v>9.7104689999999998E-7</c:v>
                </c:pt>
                <c:pt idx="23885">
                  <c:v>9.7116350000000007E-7</c:v>
                </c:pt>
                <c:pt idx="23886">
                  <c:v>9.7128009999999994E-7</c:v>
                </c:pt>
                <c:pt idx="23887">
                  <c:v>9.7139670000000002E-7</c:v>
                </c:pt>
                <c:pt idx="23888">
                  <c:v>9.7151319999999996E-7</c:v>
                </c:pt>
                <c:pt idx="23889">
                  <c:v>9.7162980000000004E-7</c:v>
                </c:pt>
                <c:pt idx="23890">
                  <c:v>9.7174620000000004E-7</c:v>
                </c:pt>
                <c:pt idx="23891">
                  <c:v>9.7186269999999997E-7</c:v>
                </c:pt>
                <c:pt idx="23892">
                  <c:v>9.7197909999999996E-7</c:v>
                </c:pt>
                <c:pt idx="23893">
                  <c:v>9.7209540000000002E-7</c:v>
                </c:pt>
                <c:pt idx="23894">
                  <c:v>9.7221170000000007E-7</c:v>
                </c:pt>
                <c:pt idx="23895">
                  <c:v>9.7232799999999992E-7</c:v>
                </c:pt>
                <c:pt idx="23896">
                  <c:v>9.7244429999999997E-7</c:v>
                </c:pt>
                <c:pt idx="23897">
                  <c:v>9.7256050000000009E-7</c:v>
                </c:pt>
                <c:pt idx="23898">
                  <c:v>9.7267660000000005E-7</c:v>
                </c:pt>
                <c:pt idx="23899">
                  <c:v>9.7279279999999996E-7</c:v>
                </c:pt>
                <c:pt idx="23900">
                  <c:v>9.7290879999999998E-7</c:v>
                </c:pt>
                <c:pt idx="23901">
                  <c:v>9.7302489999999995E-7</c:v>
                </c:pt>
                <c:pt idx="23902">
                  <c:v>9.7314089999999997E-7</c:v>
                </c:pt>
                <c:pt idx="23903">
                  <c:v>9.732569E-7</c:v>
                </c:pt>
                <c:pt idx="23904">
                  <c:v>9.7337280000000009E-7</c:v>
                </c:pt>
                <c:pt idx="23905">
                  <c:v>9.7348869999999996E-7</c:v>
                </c:pt>
                <c:pt idx="23906">
                  <c:v>9.7360460000000005E-7</c:v>
                </c:pt>
                <c:pt idx="23907">
                  <c:v>9.7372039999999998E-7</c:v>
                </c:pt>
                <c:pt idx="23908">
                  <c:v>9.7383619999999992E-7</c:v>
                </c:pt>
                <c:pt idx="23909">
                  <c:v>9.7395189999999991E-7</c:v>
                </c:pt>
                <c:pt idx="23910">
                  <c:v>9.7406759999999991E-7</c:v>
                </c:pt>
                <c:pt idx="23911">
                  <c:v>9.7418329999999991E-7</c:v>
                </c:pt>
                <c:pt idx="23912">
                  <c:v>9.742989999999999E-7</c:v>
                </c:pt>
                <c:pt idx="23913">
                  <c:v>9.7441459999999996E-7</c:v>
                </c:pt>
                <c:pt idx="23914">
                  <c:v>9.7453020000000002E-7</c:v>
                </c:pt>
                <c:pt idx="23915">
                  <c:v>9.7464569999999992E-7</c:v>
                </c:pt>
                <c:pt idx="23916">
                  <c:v>9.7476120000000004E-7</c:v>
                </c:pt>
                <c:pt idx="23917">
                  <c:v>9.7487669999999995E-7</c:v>
                </c:pt>
                <c:pt idx="23918">
                  <c:v>9.7499209999999991E-7</c:v>
                </c:pt>
                <c:pt idx="23919">
                  <c:v>9.7510750000000009E-7</c:v>
                </c:pt>
                <c:pt idx="23920">
                  <c:v>9.7522279999999991E-7</c:v>
                </c:pt>
                <c:pt idx="23921">
                  <c:v>9.7533820000000009E-7</c:v>
                </c:pt>
                <c:pt idx="23922">
                  <c:v>9.7545339999999996E-7</c:v>
                </c:pt>
                <c:pt idx="23923">
                  <c:v>9.7556869999999999E-7</c:v>
                </c:pt>
                <c:pt idx="23924">
                  <c:v>9.7568390000000008E-7</c:v>
                </c:pt>
                <c:pt idx="23925">
                  <c:v>9.7579909999999995E-7</c:v>
                </c:pt>
                <c:pt idx="23926">
                  <c:v>9.759142000000001E-7</c:v>
                </c:pt>
                <c:pt idx="23927">
                  <c:v>9.7602930000000004E-7</c:v>
                </c:pt>
                <c:pt idx="23928">
                  <c:v>9.7614439999999998E-7</c:v>
                </c:pt>
                <c:pt idx="23929">
                  <c:v>9.7625939999999998E-7</c:v>
                </c:pt>
                <c:pt idx="23930">
                  <c:v>9.7637439999999997E-7</c:v>
                </c:pt>
                <c:pt idx="23931">
                  <c:v>9.7648930000000003E-7</c:v>
                </c:pt>
                <c:pt idx="23932">
                  <c:v>9.7660420000000009E-7</c:v>
                </c:pt>
                <c:pt idx="23933">
                  <c:v>9.7671909999999994E-7</c:v>
                </c:pt>
                <c:pt idx="23934">
                  <c:v>9.7683390000000006E-7</c:v>
                </c:pt>
                <c:pt idx="23935">
                  <c:v>9.7694869999999997E-7</c:v>
                </c:pt>
                <c:pt idx="23936">
                  <c:v>9.7706350000000009E-7</c:v>
                </c:pt>
                <c:pt idx="23937">
                  <c:v>9.7717820000000005E-7</c:v>
                </c:pt>
                <c:pt idx="23938">
                  <c:v>9.7729290000000002E-7</c:v>
                </c:pt>
                <c:pt idx="23939">
                  <c:v>9.7740750000000005E-7</c:v>
                </c:pt>
                <c:pt idx="23940">
                  <c:v>9.7752210000000008E-7</c:v>
                </c:pt>
                <c:pt idx="23941">
                  <c:v>9.776366999999999E-7</c:v>
                </c:pt>
                <c:pt idx="23942">
                  <c:v>9.7775119999999999E-7</c:v>
                </c:pt>
                <c:pt idx="23943">
                  <c:v>9.7786570000000008E-7</c:v>
                </c:pt>
                <c:pt idx="23944">
                  <c:v>9.7798010000000002E-7</c:v>
                </c:pt>
                <c:pt idx="23945">
                  <c:v>9.7809449999999996E-7</c:v>
                </c:pt>
                <c:pt idx="23946">
                  <c:v>9.7820879999999996E-7</c:v>
                </c:pt>
                <c:pt idx="23947">
                  <c:v>9.783231999999999E-7</c:v>
                </c:pt>
                <c:pt idx="23948">
                  <c:v>9.7843739999999996E-7</c:v>
                </c:pt>
                <c:pt idx="23949">
                  <c:v>9.7855169999999996E-7</c:v>
                </c:pt>
                <c:pt idx="23950">
                  <c:v>9.7866580000000008E-7</c:v>
                </c:pt>
                <c:pt idx="23951">
                  <c:v>9.7877999999999993E-7</c:v>
                </c:pt>
                <c:pt idx="23952">
                  <c:v>9.7889410000000005E-7</c:v>
                </c:pt>
                <c:pt idx="23953">
                  <c:v>9.7900819999999996E-7</c:v>
                </c:pt>
                <c:pt idx="23954">
                  <c:v>9.7912219999999993E-7</c:v>
                </c:pt>
                <c:pt idx="23955">
                  <c:v>9.792361999999999E-7</c:v>
                </c:pt>
                <c:pt idx="23956">
                  <c:v>9.7935009999999993E-7</c:v>
                </c:pt>
                <c:pt idx="23957">
                  <c:v>9.7946399999999996E-7</c:v>
                </c:pt>
                <c:pt idx="23958">
                  <c:v>9.7957780000000005E-7</c:v>
                </c:pt>
                <c:pt idx="23959">
                  <c:v>9.7969159999999993E-7</c:v>
                </c:pt>
                <c:pt idx="23960">
                  <c:v>9.7980540000000003E-7</c:v>
                </c:pt>
                <c:pt idx="23961">
                  <c:v>9.7991909999999997E-7</c:v>
                </c:pt>
                <c:pt idx="23962">
                  <c:v>9.8003269999999997E-7</c:v>
                </c:pt>
                <c:pt idx="23963">
                  <c:v>9.8014629999999997E-7</c:v>
                </c:pt>
                <c:pt idx="23964">
                  <c:v>9.8025989999999997E-7</c:v>
                </c:pt>
                <c:pt idx="23965">
                  <c:v>9.8037340000000003E-7</c:v>
                </c:pt>
                <c:pt idx="23966">
                  <c:v>9.804869000000001E-7</c:v>
                </c:pt>
                <c:pt idx="23967">
                  <c:v>9.8060030000000001E-7</c:v>
                </c:pt>
                <c:pt idx="23968">
                  <c:v>9.8071369999999992E-7</c:v>
                </c:pt>
                <c:pt idx="23969">
                  <c:v>9.8082710000000004E-7</c:v>
                </c:pt>
                <c:pt idx="23970">
                  <c:v>9.8094030000000008E-7</c:v>
                </c:pt>
                <c:pt idx="23971">
                  <c:v>9.8105360000000005E-7</c:v>
                </c:pt>
                <c:pt idx="23972">
                  <c:v>9.8116680000000008E-7</c:v>
                </c:pt>
                <c:pt idx="23973">
                  <c:v>9.8127989999999996E-7</c:v>
                </c:pt>
                <c:pt idx="23974">
                  <c:v>9.8139300000000006E-7</c:v>
                </c:pt>
                <c:pt idx="23975">
                  <c:v>9.8150609999999994E-7</c:v>
                </c:pt>
                <c:pt idx="23976">
                  <c:v>9.8161910000000009E-7</c:v>
                </c:pt>
                <c:pt idx="23977">
                  <c:v>9.817320000000001E-7</c:v>
                </c:pt>
                <c:pt idx="23978">
                  <c:v>9.818449000000001E-7</c:v>
                </c:pt>
                <c:pt idx="23979">
                  <c:v>9.8195769999999995E-7</c:v>
                </c:pt>
                <c:pt idx="23980">
                  <c:v>9.8207050000000002E-7</c:v>
                </c:pt>
                <c:pt idx="23981">
                  <c:v>9.8218319999999993E-7</c:v>
                </c:pt>
                <c:pt idx="23982">
                  <c:v>9.8229590000000006E-7</c:v>
                </c:pt>
                <c:pt idx="23983">
                  <c:v>9.8240850000000003E-7</c:v>
                </c:pt>
                <c:pt idx="23984">
                  <c:v>9.8252110000000001E-7</c:v>
                </c:pt>
                <c:pt idx="23985">
                  <c:v>9.8263360000000004E-7</c:v>
                </c:pt>
                <c:pt idx="23986">
                  <c:v>9.8274610000000008E-7</c:v>
                </c:pt>
                <c:pt idx="23987">
                  <c:v>9.8285849999999996E-7</c:v>
                </c:pt>
                <c:pt idx="23988">
                  <c:v>9.829707999999999E-7</c:v>
                </c:pt>
                <c:pt idx="23989">
                  <c:v>9.8308310000000006E-7</c:v>
                </c:pt>
                <c:pt idx="23990">
                  <c:v>9.8319540000000001E-7</c:v>
                </c:pt>
                <c:pt idx="23991">
                  <c:v>9.8330760000000001E-7</c:v>
                </c:pt>
                <c:pt idx="23992">
                  <c:v>9.8341970000000008E-7</c:v>
                </c:pt>
                <c:pt idx="23993">
                  <c:v>9.8353179999999993E-7</c:v>
                </c:pt>
                <c:pt idx="23994">
                  <c:v>9.8364380000000006E-7</c:v>
                </c:pt>
                <c:pt idx="23995">
                  <c:v>9.8375579999999997E-7</c:v>
                </c:pt>
                <c:pt idx="23996">
                  <c:v>9.8386769999999995E-7</c:v>
                </c:pt>
                <c:pt idx="23997">
                  <c:v>9.8397959999999993E-7</c:v>
                </c:pt>
                <c:pt idx="23998">
                  <c:v>9.8409139999999996E-7</c:v>
                </c:pt>
                <c:pt idx="23999">
                  <c:v>9.842032E-7</c:v>
                </c:pt>
                <c:pt idx="24000">
                  <c:v>9.8431479999999995E-7</c:v>
                </c:pt>
                <c:pt idx="24001">
                  <c:v>9.8442650000000004E-7</c:v>
                </c:pt>
                <c:pt idx="24002">
                  <c:v>9.8453809999999999E-7</c:v>
                </c:pt>
                <c:pt idx="24003">
                  <c:v>9.846496E-7</c:v>
                </c:pt>
                <c:pt idx="24004">
                  <c:v>9.847611E-7</c:v>
                </c:pt>
                <c:pt idx="24005">
                  <c:v>9.8487250000000007E-7</c:v>
                </c:pt>
                <c:pt idx="24006">
                  <c:v>9.8498379999999999E-7</c:v>
                </c:pt>
                <c:pt idx="24007">
                  <c:v>9.8509509999999991E-7</c:v>
                </c:pt>
                <c:pt idx="24008">
                  <c:v>9.852063000000001E-7</c:v>
                </c:pt>
                <c:pt idx="24009">
                  <c:v>9.8531750000000007E-7</c:v>
                </c:pt>
                <c:pt idx="24010">
                  <c:v>9.854285999999999E-7</c:v>
                </c:pt>
                <c:pt idx="24011">
                  <c:v>9.8553969999999994E-7</c:v>
                </c:pt>
                <c:pt idx="24012">
                  <c:v>9.8565070000000004E-7</c:v>
                </c:pt>
                <c:pt idx="24013">
                  <c:v>9.8576159999999999E-7</c:v>
                </c:pt>
                <c:pt idx="24014">
                  <c:v>9.8587249999999994E-7</c:v>
                </c:pt>
                <c:pt idx="24015">
                  <c:v>9.859834000000001E-7</c:v>
                </c:pt>
                <c:pt idx="24016">
                  <c:v>9.8609420000000011E-7</c:v>
                </c:pt>
                <c:pt idx="24017">
                  <c:v>9.8620489999999996E-7</c:v>
                </c:pt>
                <c:pt idx="24018">
                  <c:v>9.8631560000000003E-7</c:v>
                </c:pt>
                <c:pt idx="24019">
                  <c:v>9.8642619999999995E-7</c:v>
                </c:pt>
                <c:pt idx="24020">
                  <c:v>9.8653669999999993E-7</c:v>
                </c:pt>
                <c:pt idx="24021">
                  <c:v>9.8664719999999991E-7</c:v>
                </c:pt>
                <c:pt idx="24022">
                  <c:v>9.8675759999999995E-7</c:v>
                </c:pt>
                <c:pt idx="24023">
                  <c:v>9.8686799999999999E-7</c:v>
                </c:pt>
                <c:pt idx="24024">
                  <c:v>9.8697830000000009E-7</c:v>
                </c:pt>
                <c:pt idx="24025">
                  <c:v>9.8708850000000004E-7</c:v>
                </c:pt>
                <c:pt idx="24026">
                  <c:v>9.8719869999999999E-7</c:v>
                </c:pt>
                <c:pt idx="24027">
                  <c:v>9.8730880000000001E-7</c:v>
                </c:pt>
                <c:pt idx="24028">
                  <c:v>9.8741880000000008E-7</c:v>
                </c:pt>
                <c:pt idx="24029">
                  <c:v>9.8752879999999994E-7</c:v>
                </c:pt>
                <c:pt idx="24030">
                  <c:v>9.8763870000000007E-7</c:v>
                </c:pt>
                <c:pt idx="24031">
                  <c:v>9.8774859999999999E-7</c:v>
                </c:pt>
                <c:pt idx="24032">
                  <c:v>9.8785839999999997E-7</c:v>
                </c:pt>
                <c:pt idx="24033">
                  <c:v>9.8796810000000001E-7</c:v>
                </c:pt>
                <c:pt idx="24034">
                  <c:v>9.8807780000000006E-7</c:v>
                </c:pt>
                <c:pt idx="24035">
                  <c:v>9.8818739999999995E-7</c:v>
                </c:pt>
                <c:pt idx="24036">
                  <c:v>9.882968999999999E-7</c:v>
                </c:pt>
                <c:pt idx="24037">
                  <c:v>9.8840640000000006E-7</c:v>
                </c:pt>
                <c:pt idx="24038">
                  <c:v>9.8851580000000008E-7</c:v>
                </c:pt>
                <c:pt idx="24039">
                  <c:v>9.8862509999999994E-7</c:v>
                </c:pt>
                <c:pt idx="24040">
                  <c:v>9.8873440000000001E-7</c:v>
                </c:pt>
                <c:pt idx="24041">
                  <c:v>9.8884359999999994E-7</c:v>
                </c:pt>
                <c:pt idx="24042">
                  <c:v>9.8895280000000007E-7</c:v>
                </c:pt>
                <c:pt idx="24043">
                  <c:v>9.8906190000000005E-7</c:v>
                </c:pt>
                <c:pt idx="24044">
                  <c:v>9.891709000000001E-7</c:v>
                </c:pt>
                <c:pt idx="24045">
                  <c:v>9.8927989999999993E-7</c:v>
                </c:pt>
                <c:pt idx="24046">
                  <c:v>9.893887000000001E-7</c:v>
                </c:pt>
                <c:pt idx="24047">
                  <c:v>9.8949750000000005E-7</c:v>
                </c:pt>
                <c:pt idx="24048">
                  <c:v>9.896063E-7</c:v>
                </c:pt>
                <c:pt idx="24049">
                  <c:v>9.8971500000000002E-7</c:v>
                </c:pt>
                <c:pt idx="24050">
                  <c:v>9.8982360000000009E-7</c:v>
                </c:pt>
                <c:pt idx="24051">
                  <c:v>9.8993210000000002E-7</c:v>
                </c:pt>
                <c:pt idx="24052">
                  <c:v>9.9004059999999994E-7</c:v>
                </c:pt>
                <c:pt idx="24053">
                  <c:v>9.9014899999999993E-7</c:v>
                </c:pt>
                <c:pt idx="24054">
                  <c:v>9.9025729999999997E-7</c:v>
                </c:pt>
                <c:pt idx="24055">
                  <c:v>9.9036560000000002E-7</c:v>
                </c:pt>
                <c:pt idx="24056">
                  <c:v>9.9047379999999992E-7</c:v>
                </c:pt>
                <c:pt idx="24057">
                  <c:v>9.9058190000000008E-7</c:v>
                </c:pt>
                <c:pt idx="24058">
                  <c:v>9.9069000000000004E-7</c:v>
                </c:pt>
                <c:pt idx="24059">
                  <c:v>9.9079800000000006E-7</c:v>
                </c:pt>
                <c:pt idx="24060">
                  <c:v>9.9090589999999992E-7</c:v>
                </c:pt>
                <c:pt idx="24061">
                  <c:v>9.910138E-7</c:v>
                </c:pt>
                <c:pt idx="24062">
                  <c:v>9.9112159999999992E-7</c:v>
                </c:pt>
                <c:pt idx="24063">
                  <c:v>9.9122929999999991E-7</c:v>
                </c:pt>
                <c:pt idx="24064">
                  <c:v>9.913369999999999E-7</c:v>
                </c:pt>
                <c:pt idx="24065">
                  <c:v>9.9144459999999995E-7</c:v>
                </c:pt>
                <c:pt idx="24066">
                  <c:v>9.9155210000000006E-7</c:v>
                </c:pt>
                <c:pt idx="24067">
                  <c:v>9.9165959999999995E-7</c:v>
                </c:pt>
                <c:pt idx="24068">
                  <c:v>9.9176699999999991E-7</c:v>
                </c:pt>
                <c:pt idx="24069">
                  <c:v>9.9187429999999993E-7</c:v>
                </c:pt>
                <c:pt idx="24070">
                  <c:v>9.9198159999999995E-7</c:v>
                </c:pt>
                <c:pt idx="24071">
                  <c:v>9.9208880000000003E-7</c:v>
                </c:pt>
                <c:pt idx="24072">
                  <c:v>9.9219589999999995E-7</c:v>
                </c:pt>
                <c:pt idx="24073">
                  <c:v>9.9230300000000009E-7</c:v>
                </c:pt>
                <c:pt idx="24074">
                  <c:v>9.9240989999999993E-7</c:v>
                </c:pt>
                <c:pt idx="24075">
                  <c:v>9.9251689999999992E-7</c:v>
                </c:pt>
                <c:pt idx="24076">
                  <c:v>9.9262370000000003E-7</c:v>
                </c:pt>
                <c:pt idx="24077">
                  <c:v>9.9273049999999993E-7</c:v>
                </c:pt>
                <c:pt idx="24078">
                  <c:v>9.928372000000001E-7</c:v>
                </c:pt>
                <c:pt idx="24079">
                  <c:v>9.9294379999999991E-7</c:v>
                </c:pt>
                <c:pt idx="24080">
                  <c:v>9.9305039999999993E-7</c:v>
                </c:pt>
                <c:pt idx="24081">
                  <c:v>9.9315690000000001E-7</c:v>
                </c:pt>
                <c:pt idx="24082">
                  <c:v>9.9326340000000009E-7</c:v>
                </c:pt>
                <c:pt idx="24083">
                  <c:v>9.9336970000000008E-7</c:v>
                </c:pt>
                <c:pt idx="24084">
                  <c:v>9.9347610000000001E-7</c:v>
                </c:pt>
                <c:pt idx="24085">
                  <c:v>9.9358230000000007E-7</c:v>
                </c:pt>
                <c:pt idx="24086">
                  <c:v>9.9368849999999991E-7</c:v>
                </c:pt>
                <c:pt idx="24087">
                  <c:v>9.9379460000000002E-7</c:v>
                </c:pt>
                <c:pt idx="24088">
                  <c:v>9.9390059999999998E-7</c:v>
                </c:pt>
                <c:pt idx="24089">
                  <c:v>9.9400659999999994E-7</c:v>
                </c:pt>
                <c:pt idx="24090">
                  <c:v>9.9411249999999996E-7</c:v>
                </c:pt>
                <c:pt idx="24091">
                  <c:v>9.9421839999999998E-7</c:v>
                </c:pt>
                <c:pt idx="24092">
                  <c:v>9.9432409999999992E-7</c:v>
                </c:pt>
                <c:pt idx="24093">
                  <c:v>9.9442980000000006E-7</c:v>
                </c:pt>
                <c:pt idx="24094">
                  <c:v>9.9453549999999999E-7</c:v>
                </c:pt>
                <c:pt idx="24095">
                  <c:v>9.9464100000000005E-7</c:v>
                </c:pt>
                <c:pt idx="24096">
                  <c:v>9.947465000000001E-7</c:v>
                </c:pt>
                <c:pt idx="24097">
                  <c:v>9.948519E-7</c:v>
                </c:pt>
                <c:pt idx="24098">
                  <c:v>9.949572999999999E-7</c:v>
                </c:pt>
                <c:pt idx="24099">
                  <c:v>9.9506249999999993E-7</c:v>
                </c:pt>
                <c:pt idx="24100">
                  <c:v>9.951678000000001E-7</c:v>
                </c:pt>
                <c:pt idx="24101">
                  <c:v>9.9527289999999998E-7</c:v>
                </c:pt>
                <c:pt idx="24102">
                  <c:v>9.9537800000000006E-7</c:v>
                </c:pt>
                <c:pt idx="24103">
                  <c:v>9.9548299999999999E-7</c:v>
                </c:pt>
                <c:pt idx="24104">
                  <c:v>9.9558789999999999E-7</c:v>
                </c:pt>
                <c:pt idx="24105">
                  <c:v>9.9569279999999998E-7</c:v>
                </c:pt>
                <c:pt idx="24106">
                  <c:v>9.9579760000000004E-7</c:v>
                </c:pt>
                <c:pt idx="24107">
                  <c:v>9.9590229999999994E-7</c:v>
                </c:pt>
                <c:pt idx="24108">
                  <c:v>9.9600689999999991E-7</c:v>
                </c:pt>
                <c:pt idx="24109">
                  <c:v>9.9611150000000009E-7</c:v>
                </c:pt>
                <c:pt idx="24110">
                  <c:v>9.962159999999999E-7</c:v>
                </c:pt>
                <c:pt idx="24111">
                  <c:v>9.9632049999999993E-7</c:v>
                </c:pt>
                <c:pt idx="24112">
                  <c:v>9.9642480000000007E-7</c:v>
                </c:pt>
                <c:pt idx="24113">
                  <c:v>9.9652910000000001E-7</c:v>
                </c:pt>
                <c:pt idx="24114">
                  <c:v>9.9663339999999994E-7</c:v>
                </c:pt>
                <c:pt idx="24115">
                  <c:v>9.967375E-7</c:v>
                </c:pt>
                <c:pt idx="24116">
                  <c:v>9.9684160000000006E-7</c:v>
                </c:pt>
                <c:pt idx="24117">
                  <c:v>9.969456999999999E-7</c:v>
                </c:pt>
                <c:pt idx="24118">
                  <c:v>9.9704960000000008E-7</c:v>
                </c:pt>
                <c:pt idx="24119">
                  <c:v>9.9715350000000005E-7</c:v>
                </c:pt>
                <c:pt idx="24120">
                  <c:v>9.9725740000000002E-7</c:v>
                </c:pt>
                <c:pt idx="24121">
                  <c:v>9.973611000000001E-7</c:v>
                </c:pt>
                <c:pt idx="24122">
                  <c:v>9.9746479999999998E-7</c:v>
                </c:pt>
                <c:pt idx="24123">
                  <c:v>9.9756839999999992E-7</c:v>
                </c:pt>
                <c:pt idx="24124">
                  <c:v>9.9767200000000007E-7</c:v>
                </c:pt>
                <c:pt idx="24125">
                  <c:v>9.9777539999999992E-7</c:v>
                </c:pt>
                <c:pt idx="24126">
                  <c:v>9.9787879999999997E-7</c:v>
                </c:pt>
                <c:pt idx="24127">
                  <c:v>9.9798210000000009E-7</c:v>
                </c:pt>
                <c:pt idx="24128">
                  <c:v>9.980854E-7</c:v>
                </c:pt>
                <c:pt idx="24129">
                  <c:v>9.9818859999999997E-7</c:v>
                </c:pt>
                <c:pt idx="24130">
                  <c:v>9.982917E-7</c:v>
                </c:pt>
                <c:pt idx="24131">
                  <c:v>9.9839480000000003E-7</c:v>
                </c:pt>
                <c:pt idx="24132">
                  <c:v>9.9849769999999997E-7</c:v>
                </c:pt>
                <c:pt idx="24133">
                  <c:v>9.9860070000000006E-7</c:v>
                </c:pt>
                <c:pt idx="24134">
                  <c:v>9.9870350000000006E-7</c:v>
                </c:pt>
                <c:pt idx="24135">
                  <c:v>9.9880630000000006E-7</c:v>
                </c:pt>
                <c:pt idx="24136">
                  <c:v>9.9890899999999991E-7</c:v>
                </c:pt>
                <c:pt idx="24137">
                  <c:v>9.9901160000000003E-7</c:v>
                </c:pt>
                <c:pt idx="24138">
                  <c:v>9.9911419999999994E-7</c:v>
                </c:pt>
                <c:pt idx="24139">
                  <c:v>9.9921669999999991E-7</c:v>
                </c:pt>
                <c:pt idx="24140">
                  <c:v>9.9931909999999994E-7</c:v>
                </c:pt>
                <c:pt idx="24141">
                  <c:v>9.9942140000000003E-7</c:v>
                </c:pt>
                <c:pt idx="24142">
                  <c:v>9.9952369999999991E-7</c:v>
                </c:pt>
                <c:pt idx="24143">
                  <c:v>9.9962590000000007E-7</c:v>
                </c:pt>
                <c:pt idx="24144">
                  <c:v>9.9972810000000001E-7</c:v>
                </c:pt>
                <c:pt idx="24145">
                  <c:v>9.9983010000000007E-7</c:v>
                </c:pt>
                <c:pt idx="24146">
                  <c:v>9.9993220000000007E-7</c:v>
                </c:pt>
                <c:pt idx="24147">
                  <c:v>1.000034E-6</c:v>
                </c:pt>
                <c:pt idx="24148">
                  <c:v>9.6354109999999998E-7</c:v>
                </c:pt>
                <c:pt idx="24149">
                  <c:v>9.6364280000000001E-7</c:v>
                </c:pt>
                <c:pt idx="24150">
                  <c:v>9.6374459999999998E-7</c:v>
                </c:pt>
                <c:pt idx="24151">
                  <c:v>9.638464999999999E-7</c:v>
                </c:pt>
                <c:pt idx="24152">
                  <c:v>9.639485999999999E-7</c:v>
                </c:pt>
                <c:pt idx="24153">
                  <c:v>9.640506999999999E-7</c:v>
                </c:pt>
                <c:pt idx="24154">
                  <c:v>9.6415299999999999E-7</c:v>
                </c:pt>
                <c:pt idx="24155">
                  <c:v>9.6425540000000002E-7</c:v>
                </c:pt>
                <c:pt idx="24156">
                  <c:v>9.6435789999999999E-7</c:v>
                </c:pt>
                <c:pt idx="24157">
                  <c:v>9.6446060000000005E-7</c:v>
                </c:pt>
                <c:pt idx="24158">
                  <c:v>9.6456340000000005E-7</c:v>
                </c:pt>
                <c:pt idx="24159">
                  <c:v>9.6466629999999999E-7</c:v>
                </c:pt>
                <c:pt idx="24160">
                  <c:v>9.6476930000000008E-7</c:v>
                </c:pt>
                <c:pt idx="24161">
                  <c:v>9.6487250000000005E-7</c:v>
                </c:pt>
                <c:pt idx="24162">
                  <c:v>9.6497570000000002E-7</c:v>
                </c:pt>
                <c:pt idx="24163">
                  <c:v>9.6507910000000008E-7</c:v>
                </c:pt>
                <c:pt idx="24164">
                  <c:v>9.6518249999999993E-7</c:v>
                </c:pt>
                <c:pt idx="24165">
                  <c:v>9.6528610000000008E-7</c:v>
                </c:pt>
                <c:pt idx="24166">
                  <c:v>9.6538970000000001E-7</c:v>
                </c:pt>
                <c:pt idx="24167">
                  <c:v>9.654934000000001E-7</c:v>
                </c:pt>
                <c:pt idx="24168">
                  <c:v>9.6559719999999992E-7</c:v>
                </c:pt>
                <c:pt idx="24169">
                  <c:v>9.657011000000001E-7</c:v>
                </c:pt>
                <c:pt idx="24170">
                  <c:v>9.6580500000000006E-7</c:v>
                </c:pt>
                <c:pt idx="24171">
                  <c:v>9.6590899999999997E-7</c:v>
                </c:pt>
                <c:pt idx="24172">
                  <c:v>9.6601300000000009E-7</c:v>
                </c:pt>
                <c:pt idx="24173">
                  <c:v>9.6611709999999993E-7</c:v>
                </c:pt>
                <c:pt idx="24174">
                  <c:v>9.6622119999999999E-7</c:v>
                </c:pt>
                <c:pt idx="24175">
                  <c:v>9.6632530000000005E-7</c:v>
                </c:pt>
                <c:pt idx="24176">
                  <c:v>9.6642950000000004E-7</c:v>
                </c:pt>
                <c:pt idx="24177">
                  <c:v>9.6653370000000004E-7</c:v>
                </c:pt>
                <c:pt idx="24178">
                  <c:v>9.6663790000000004E-7</c:v>
                </c:pt>
                <c:pt idx="24179">
                  <c:v>9.6674210000000003E-7</c:v>
                </c:pt>
                <c:pt idx="24180">
                  <c:v>9.6684630000000003E-7</c:v>
                </c:pt>
                <c:pt idx="24181">
                  <c:v>9.6695059999999997E-7</c:v>
                </c:pt>
                <c:pt idx="24182">
                  <c:v>9.6705479999999996E-7</c:v>
                </c:pt>
                <c:pt idx="24183">
                  <c:v>9.6715899999999996E-7</c:v>
                </c:pt>
                <c:pt idx="24184">
                  <c:v>9.6726319999999996E-7</c:v>
                </c:pt>
                <c:pt idx="24185">
                  <c:v>9.673675000000001E-7</c:v>
                </c:pt>
                <c:pt idx="24186">
                  <c:v>9.674717000000001E-7</c:v>
                </c:pt>
                <c:pt idx="24187">
                  <c:v>9.675759000000001E-7</c:v>
                </c:pt>
                <c:pt idx="24188">
                  <c:v>9.6767999999999994E-7</c:v>
                </c:pt>
                <c:pt idx="24189">
                  <c:v>9.6778419999999994E-7</c:v>
                </c:pt>
                <c:pt idx="24190">
                  <c:v>9.6788839999999993E-7</c:v>
                </c:pt>
                <c:pt idx="24191">
                  <c:v>9.6799249999999999E-7</c:v>
                </c:pt>
                <c:pt idx="24192">
                  <c:v>9.6809660000000005E-7</c:v>
                </c:pt>
                <c:pt idx="24193">
                  <c:v>9.682007000000001E-7</c:v>
                </c:pt>
                <c:pt idx="24194">
                  <c:v>9.6830470000000001E-7</c:v>
                </c:pt>
                <c:pt idx="24195">
                  <c:v>9.6840880000000007E-7</c:v>
                </c:pt>
                <c:pt idx="24196">
                  <c:v>9.6851279999999997E-7</c:v>
                </c:pt>
                <c:pt idx="24197">
                  <c:v>9.6861680000000009E-7</c:v>
                </c:pt>
                <c:pt idx="24198">
                  <c:v>9.6872070000000006E-7</c:v>
                </c:pt>
                <c:pt idx="24199">
                  <c:v>9.6882460000000003E-7</c:v>
                </c:pt>
                <c:pt idx="24200">
                  <c:v>9.6892849999999999E-7</c:v>
                </c:pt>
                <c:pt idx="24201">
                  <c:v>9.6903239999999996E-7</c:v>
                </c:pt>
                <c:pt idx="24202">
                  <c:v>9.6913619999999999E-7</c:v>
                </c:pt>
                <c:pt idx="24203">
                  <c:v>9.6924000000000002E-7</c:v>
                </c:pt>
                <c:pt idx="24204">
                  <c:v>9.6934380000000004E-7</c:v>
                </c:pt>
                <c:pt idx="24205">
                  <c:v>9.6944760000000007E-7</c:v>
                </c:pt>
                <c:pt idx="24206">
                  <c:v>9.6955129999999995E-7</c:v>
                </c:pt>
                <c:pt idx="24207">
                  <c:v>9.6965500000000004E-7</c:v>
                </c:pt>
                <c:pt idx="24208">
                  <c:v>9.6975859999999997E-7</c:v>
                </c:pt>
                <c:pt idx="24209">
                  <c:v>9.6986219999999991E-7</c:v>
                </c:pt>
                <c:pt idx="24210">
                  <c:v>9.6996580000000006E-7</c:v>
                </c:pt>
                <c:pt idx="24211">
                  <c:v>9.700694E-7</c:v>
                </c:pt>
                <c:pt idx="24212">
                  <c:v>9.7017299999999994E-7</c:v>
                </c:pt>
                <c:pt idx="24213">
                  <c:v>9.7027649999999993E-7</c:v>
                </c:pt>
                <c:pt idx="24214">
                  <c:v>9.7037999999999993E-7</c:v>
                </c:pt>
                <c:pt idx="24215">
                  <c:v>9.7048339999999999E-7</c:v>
                </c:pt>
                <c:pt idx="24216">
                  <c:v>9.7058689999999999E-7</c:v>
                </c:pt>
                <c:pt idx="24217">
                  <c:v>9.7069030000000005E-7</c:v>
                </c:pt>
                <c:pt idx="24218">
                  <c:v>9.707936999999999E-7</c:v>
                </c:pt>
                <c:pt idx="24219">
                  <c:v>9.7089700000000002E-7</c:v>
                </c:pt>
                <c:pt idx="24220">
                  <c:v>9.7100029999999992E-7</c:v>
                </c:pt>
                <c:pt idx="24221">
                  <c:v>9.7110360000000004E-7</c:v>
                </c:pt>
                <c:pt idx="24222">
                  <c:v>9.7120689999999995E-7</c:v>
                </c:pt>
                <c:pt idx="24223">
                  <c:v>9.7131020000000007E-7</c:v>
                </c:pt>
                <c:pt idx="24224">
                  <c:v>9.7141340000000004E-7</c:v>
                </c:pt>
                <c:pt idx="24225">
                  <c:v>9.7151660000000001E-7</c:v>
                </c:pt>
                <c:pt idx="24226">
                  <c:v>9.7161979999999998E-7</c:v>
                </c:pt>
                <c:pt idx="24227">
                  <c:v>9.7172299999999995E-7</c:v>
                </c:pt>
                <c:pt idx="24228">
                  <c:v>9.7182619999999991E-7</c:v>
                </c:pt>
                <c:pt idx="24229">
                  <c:v>9.7192929999999994E-7</c:v>
                </c:pt>
                <c:pt idx="24230">
                  <c:v>9.7203239999999997E-7</c:v>
                </c:pt>
                <c:pt idx="24231">
                  <c:v>9.721355E-7</c:v>
                </c:pt>
                <c:pt idx="24232">
                  <c:v>9.7223860000000003E-7</c:v>
                </c:pt>
                <c:pt idx="24233">
                  <c:v>9.7234159999999991E-7</c:v>
                </c:pt>
                <c:pt idx="24234">
                  <c:v>9.724446E-7</c:v>
                </c:pt>
                <c:pt idx="24235">
                  <c:v>9.7254760000000009E-7</c:v>
                </c:pt>
                <c:pt idx="24236">
                  <c:v>9.7265059999999997E-7</c:v>
                </c:pt>
                <c:pt idx="24237">
                  <c:v>9.7275349999999991E-7</c:v>
                </c:pt>
                <c:pt idx="24238">
                  <c:v>9.728565E-7</c:v>
                </c:pt>
                <c:pt idx="24239">
                  <c:v>9.7295939999999994E-7</c:v>
                </c:pt>
                <c:pt idx="24240">
                  <c:v>9.7306230000000009E-7</c:v>
                </c:pt>
                <c:pt idx="24241">
                  <c:v>9.7316510000000009E-7</c:v>
                </c:pt>
                <c:pt idx="24242">
                  <c:v>9.7326800000000003E-7</c:v>
                </c:pt>
                <c:pt idx="24243">
                  <c:v>9.7337080000000003E-7</c:v>
                </c:pt>
                <c:pt idx="24244">
                  <c:v>9.7347360000000003E-7</c:v>
                </c:pt>
                <c:pt idx="24245">
                  <c:v>9.7357630000000009E-7</c:v>
                </c:pt>
                <c:pt idx="24246">
                  <c:v>9.7367910000000009E-7</c:v>
                </c:pt>
                <c:pt idx="24247">
                  <c:v>9.7378179999999994E-7</c:v>
                </c:pt>
                <c:pt idx="24248">
                  <c:v>9.738845E-7</c:v>
                </c:pt>
                <c:pt idx="24249">
                  <c:v>9.7398720000000006E-7</c:v>
                </c:pt>
                <c:pt idx="24250">
                  <c:v>9.7408989999999991E-7</c:v>
                </c:pt>
                <c:pt idx="24251">
                  <c:v>9.7419250000000003E-7</c:v>
                </c:pt>
                <c:pt idx="24252">
                  <c:v>9.7429509999999994E-7</c:v>
                </c:pt>
                <c:pt idx="24253">
                  <c:v>9.7439770000000006E-7</c:v>
                </c:pt>
                <c:pt idx="24254">
                  <c:v>9.7450029999999997E-7</c:v>
                </c:pt>
                <c:pt idx="24255">
                  <c:v>9.7460279999999994E-7</c:v>
                </c:pt>
                <c:pt idx="24256">
                  <c:v>9.7470529999999992E-7</c:v>
                </c:pt>
                <c:pt idx="24257">
                  <c:v>9.748078000000001E-7</c:v>
                </c:pt>
                <c:pt idx="24258">
                  <c:v>9.7491030000000007E-7</c:v>
                </c:pt>
                <c:pt idx="24259">
                  <c:v>9.750127000000001E-7</c:v>
                </c:pt>
                <c:pt idx="24260">
                  <c:v>9.7511509999999992E-7</c:v>
                </c:pt>
                <c:pt idx="24261">
                  <c:v>9.7521749999999995E-7</c:v>
                </c:pt>
                <c:pt idx="24262">
                  <c:v>9.7531989999999998E-7</c:v>
                </c:pt>
                <c:pt idx="24263">
                  <c:v>9.7542230000000001E-7</c:v>
                </c:pt>
                <c:pt idx="24264">
                  <c:v>9.7552459999999989E-7</c:v>
                </c:pt>
                <c:pt idx="24265">
                  <c:v>9.7562689999999999E-7</c:v>
                </c:pt>
                <c:pt idx="24266">
                  <c:v>9.7572909999999993E-7</c:v>
                </c:pt>
                <c:pt idx="24267">
                  <c:v>9.7583130000000008E-7</c:v>
                </c:pt>
                <c:pt idx="24268">
                  <c:v>9.7593350000000002E-7</c:v>
                </c:pt>
                <c:pt idx="24269">
                  <c:v>9.7603569999999996E-7</c:v>
                </c:pt>
                <c:pt idx="24270">
                  <c:v>9.7613779999999996E-7</c:v>
                </c:pt>
                <c:pt idx="24271">
                  <c:v>9.7623989999999997E-7</c:v>
                </c:pt>
                <c:pt idx="24272">
                  <c:v>9.7634199999999997E-7</c:v>
                </c:pt>
                <c:pt idx="24273">
                  <c:v>9.7644409999999997E-7</c:v>
                </c:pt>
                <c:pt idx="24274">
                  <c:v>9.7654610000000003E-7</c:v>
                </c:pt>
                <c:pt idx="24275">
                  <c:v>9.766481000000001E-7</c:v>
                </c:pt>
                <c:pt idx="24276">
                  <c:v>9.7675009999999995E-7</c:v>
                </c:pt>
                <c:pt idx="24277">
                  <c:v>9.7685200000000007E-7</c:v>
                </c:pt>
                <c:pt idx="24278">
                  <c:v>9.7695389999999998E-7</c:v>
                </c:pt>
                <c:pt idx="24279">
                  <c:v>9.7705580000000011E-7</c:v>
                </c:pt>
                <c:pt idx="24280">
                  <c:v>9.7715760000000008E-7</c:v>
                </c:pt>
                <c:pt idx="24281">
                  <c:v>9.7725940000000005E-7</c:v>
                </c:pt>
                <c:pt idx="24282">
                  <c:v>9.7736120000000002E-7</c:v>
                </c:pt>
                <c:pt idx="24283">
                  <c:v>9.7746290000000006E-7</c:v>
                </c:pt>
                <c:pt idx="24284">
                  <c:v>9.7756460000000009E-7</c:v>
                </c:pt>
                <c:pt idx="24285">
                  <c:v>9.7766629999999991E-7</c:v>
                </c:pt>
                <c:pt idx="24286">
                  <c:v>9.7776790000000001E-7</c:v>
                </c:pt>
                <c:pt idx="24287">
                  <c:v>9.7786960000000004E-7</c:v>
                </c:pt>
                <c:pt idx="24288">
                  <c:v>9.7797109999999998E-7</c:v>
                </c:pt>
                <c:pt idx="24289">
                  <c:v>9.7807270000000008E-7</c:v>
                </c:pt>
                <c:pt idx="24290">
                  <c:v>9.7817420000000002E-7</c:v>
                </c:pt>
                <c:pt idx="24291">
                  <c:v>9.7827569999999996E-7</c:v>
                </c:pt>
                <c:pt idx="24292">
                  <c:v>9.7837709999999997E-7</c:v>
                </c:pt>
                <c:pt idx="24293">
                  <c:v>9.7847859999999991E-7</c:v>
                </c:pt>
                <c:pt idx="24294">
                  <c:v>9.7857999999999991E-7</c:v>
                </c:pt>
                <c:pt idx="24295">
                  <c:v>9.7868129999999998E-7</c:v>
                </c:pt>
                <c:pt idx="24296">
                  <c:v>9.7878260000000004E-7</c:v>
                </c:pt>
                <c:pt idx="24297">
                  <c:v>9.7888389999999989E-7</c:v>
                </c:pt>
                <c:pt idx="24298">
                  <c:v>9.7898519999999996E-7</c:v>
                </c:pt>
                <c:pt idx="24299">
                  <c:v>9.7908640000000008E-7</c:v>
                </c:pt>
                <c:pt idx="24300">
                  <c:v>9.7918750000000006E-7</c:v>
                </c:pt>
                <c:pt idx="24301">
                  <c:v>9.7928869999999997E-7</c:v>
                </c:pt>
                <c:pt idx="24302">
                  <c:v>9.7938979999999995E-7</c:v>
                </c:pt>
                <c:pt idx="24303">
                  <c:v>9.7949079999999998E-7</c:v>
                </c:pt>
                <c:pt idx="24304">
                  <c:v>9.7959189999999996E-7</c:v>
                </c:pt>
                <c:pt idx="24305">
                  <c:v>9.7969289999999999E-7</c:v>
                </c:pt>
                <c:pt idx="24306">
                  <c:v>9.7979380000000009E-7</c:v>
                </c:pt>
                <c:pt idx="24307">
                  <c:v>9.7989469999999997E-7</c:v>
                </c:pt>
                <c:pt idx="24308">
                  <c:v>9.7999560000000007E-7</c:v>
                </c:pt>
                <c:pt idx="24309">
                  <c:v>9.8009640000000001E-7</c:v>
                </c:pt>
                <c:pt idx="24310">
                  <c:v>9.8019719999999996E-7</c:v>
                </c:pt>
                <c:pt idx="24311">
                  <c:v>9.802979999999999E-7</c:v>
                </c:pt>
                <c:pt idx="24312">
                  <c:v>9.8039869999999991E-7</c:v>
                </c:pt>
                <c:pt idx="24313">
                  <c:v>9.8049939999999991E-7</c:v>
                </c:pt>
                <c:pt idx="24314">
                  <c:v>9.8059999999999998E-7</c:v>
                </c:pt>
                <c:pt idx="24315">
                  <c:v>9.8070060000000005E-7</c:v>
                </c:pt>
                <c:pt idx="24316">
                  <c:v>9.8080109999999996E-7</c:v>
                </c:pt>
                <c:pt idx="24317">
                  <c:v>9.8090160000000009E-7</c:v>
                </c:pt>
                <c:pt idx="24318">
                  <c:v>9.810021E-7</c:v>
                </c:pt>
                <c:pt idx="24319">
                  <c:v>9.8110249999999998E-7</c:v>
                </c:pt>
                <c:pt idx="24320">
                  <c:v>9.8120280000000002E-7</c:v>
                </c:pt>
                <c:pt idx="24321">
                  <c:v>9.8130319999999999E-7</c:v>
                </c:pt>
                <c:pt idx="24322">
                  <c:v>9.8140350000000003E-7</c:v>
                </c:pt>
                <c:pt idx="24323">
                  <c:v>9.8150369999999992E-7</c:v>
                </c:pt>
                <c:pt idx="24324">
                  <c:v>9.8160390000000001E-7</c:v>
                </c:pt>
                <c:pt idx="24325">
                  <c:v>9.817040999999999E-7</c:v>
                </c:pt>
                <c:pt idx="24326">
                  <c:v>9.8180420000000006E-7</c:v>
                </c:pt>
                <c:pt idx="24327">
                  <c:v>9.8190420000000007E-7</c:v>
                </c:pt>
                <c:pt idx="24328">
                  <c:v>9.8200420000000007E-7</c:v>
                </c:pt>
                <c:pt idx="24329">
                  <c:v>9.8210420000000008E-7</c:v>
                </c:pt>
                <c:pt idx="24330">
                  <c:v>9.8220409999999994E-7</c:v>
                </c:pt>
                <c:pt idx="24331">
                  <c:v>9.8230400000000001E-7</c:v>
                </c:pt>
                <c:pt idx="24332">
                  <c:v>9.8240379999999992E-7</c:v>
                </c:pt>
                <c:pt idx="24333">
                  <c:v>9.8250360000000005E-7</c:v>
                </c:pt>
                <c:pt idx="24334">
                  <c:v>9.8260330000000003E-7</c:v>
                </c:pt>
                <c:pt idx="24335">
                  <c:v>9.8270300000000001E-7</c:v>
                </c:pt>
                <c:pt idx="24336">
                  <c:v>9.8280269999999999E-7</c:v>
                </c:pt>
                <c:pt idx="24337">
                  <c:v>9.8290230000000003E-7</c:v>
                </c:pt>
                <c:pt idx="24338">
                  <c:v>9.8300179999999991E-7</c:v>
                </c:pt>
                <c:pt idx="24339">
                  <c:v>9.8310130000000001E-7</c:v>
                </c:pt>
                <c:pt idx="24340">
                  <c:v>9.832007999999999E-7</c:v>
                </c:pt>
                <c:pt idx="24341">
                  <c:v>9.8330020000000006E-7</c:v>
                </c:pt>
                <c:pt idx="24342">
                  <c:v>9.8339960000000001E-7</c:v>
                </c:pt>
                <c:pt idx="24343">
                  <c:v>9.8349890000000002E-7</c:v>
                </c:pt>
                <c:pt idx="24344">
                  <c:v>9.8359810000000009E-7</c:v>
                </c:pt>
                <c:pt idx="24345">
                  <c:v>9.8369729999999995E-7</c:v>
                </c:pt>
                <c:pt idx="24346">
                  <c:v>9.8379650000000002E-7</c:v>
                </c:pt>
                <c:pt idx="24347">
                  <c:v>9.8389559999999994E-7</c:v>
                </c:pt>
                <c:pt idx="24348">
                  <c:v>9.8399459999999992E-7</c:v>
                </c:pt>
                <c:pt idx="24349">
                  <c:v>9.840935999999999E-7</c:v>
                </c:pt>
                <c:pt idx="24350">
                  <c:v>9.8419260000000009E-7</c:v>
                </c:pt>
                <c:pt idx="24351">
                  <c:v>9.8429149999999992E-7</c:v>
                </c:pt>
                <c:pt idx="24352">
                  <c:v>9.8439030000000002E-7</c:v>
                </c:pt>
                <c:pt idx="24353">
                  <c:v>9.8448909999999991E-7</c:v>
                </c:pt>
                <c:pt idx="24354">
                  <c:v>9.8458780000000007E-7</c:v>
                </c:pt>
                <c:pt idx="24355">
                  <c:v>9.8468650000000002E-7</c:v>
                </c:pt>
                <c:pt idx="24356">
                  <c:v>9.8478510000000003E-7</c:v>
                </c:pt>
                <c:pt idx="24357">
                  <c:v>9.8488370000000004E-7</c:v>
                </c:pt>
                <c:pt idx="24358">
                  <c:v>9.849821999999999E-7</c:v>
                </c:pt>
                <c:pt idx="24359">
                  <c:v>9.8508069999999998E-7</c:v>
                </c:pt>
                <c:pt idx="24360">
                  <c:v>9.851790999999999E-7</c:v>
                </c:pt>
                <c:pt idx="24361">
                  <c:v>9.8527740000000009E-7</c:v>
                </c:pt>
                <c:pt idx="24362">
                  <c:v>9.8537570000000007E-7</c:v>
                </c:pt>
                <c:pt idx="24363">
                  <c:v>9.8547400000000005E-7</c:v>
                </c:pt>
                <c:pt idx="24364">
                  <c:v>9.855722000000001E-7</c:v>
                </c:pt>
                <c:pt idx="24365">
                  <c:v>9.8567029999999999E-7</c:v>
                </c:pt>
                <c:pt idx="24366">
                  <c:v>9.8576840000000009E-7</c:v>
                </c:pt>
                <c:pt idx="24367">
                  <c:v>9.8586649999999998E-7</c:v>
                </c:pt>
                <c:pt idx="24368">
                  <c:v>9.8596449999999993E-7</c:v>
                </c:pt>
                <c:pt idx="24369">
                  <c:v>9.8606239999999995E-7</c:v>
                </c:pt>
                <c:pt idx="24370">
                  <c:v>9.8616029999999996E-7</c:v>
                </c:pt>
                <c:pt idx="24371">
                  <c:v>9.8625810000000003E-7</c:v>
                </c:pt>
                <c:pt idx="24372">
                  <c:v>9.863558999999999E-7</c:v>
                </c:pt>
                <c:pt idx="24373">
                  <c:v>9.8645360000000003E-7</c:v>
                </c:pt>
                <c:pt idx="24374">
                  <c:v>9.8655120000000002E-7</c:v>
                </c:pt>
                <c:pt idx="24375">
                  <c:v>9.866488E-7</c:v>
                </c:pt>
                <c:pt idx="24376">
                  <c:v>9.8674639999999998E-7</c:v>
                </c:pt>
                <c:pt idx="24377">
                  <c:v>9.8684390000000003E-7</c:v>
                </c:pt>
                <c:pt idx="24378">
                  <c:v>9.8694140000000007E-7</c:v>
                </c:pt>
                <c:pt idx="24379">
                  <c:v>9.8703879999999996E-7</c:v>
                </c:pt>
                <c:pt idx="24380">
                  <c:v>9.8713609999999992E-7</c:v>
                </c:pt>
                <c:pt idx="24381">
                  <c:v>9.8723340000000008E-7</c:v>
                </c:pt>
                <c:pt idx="24382">
                  <c:v>9.873306000000001E-7</c:v>
                </c:pt>
                <c:pt idx="24383">
                  <c:v>9.874277999999999E-7</c:v>
                </c:pt>
                <c:pt idx="24384">
                  <c:v>9.8752489999999998E-7</c:v>
                </c:pt>
                <c:pt idx="24385">
                  <c:v>9.8762200000000005E-7</c:v>
                </c:pt>
                <c:pt idx="24386">
                  <c:v>9.8771899999999998E-7</c:v>
                </c:pt>
                <c:pt idx="24387">
                  <c:v>9.878159999999999E-7</c:v>
                </c:pt>
                <c:pt idx="24388">
                  <c:v>9.879129000000001E-7</c:v>
                </c:pt>
                <c:pt idx="24389">
                  <c:v>9.8800969999999994E-7</c:v>
                </c:pt>
                <c:pt idx="24390">
                  <c:v>9.8810649999999998E-7</c:v>
                </c:pt>
                <c:pt idx="24391">
                  <c:v>9.8820320000000009E-7</c:v>
                </c:pt>
                <c:pt idx="24392">
                  <c:v>9.8829989999999998E-7</c:v>
                </c:pt>
                <c:pt idx="24393">
                  <c:v>9.8839649999999994E-7</c:v>
                </c:pt>
                <c:pt idx="24394">
                  <c:v>9.8849299999999996E-7</c:v>
                </c:pt>
                <c:pt idx="24395">
                  <c:v>9.8858949999999997E-7</c:v>
                </c:pt>
                <c:pt idx="24396">
                  <c:v>9.8868590000000005E-7</c:v>
                </c:pt>
                <c:pt idx="24397">
                  <c:v>9.8878229999999992E-7</c:v>
                </c:pt>
                <c:pt idx="24398">
                  <c:v>9.8887860000000005E-7</c:v>
                </c:pt>
                <c:pt idx="24399">
                  <c:v>9.8897480000000004E-7</c:v>
                </c:pt>
                <c:pt idx="24400">
                  <c:v>9.8907100000000003E-7</c:v>
                </c:pt>
                <c:pt idx="24401">
                  <c:v>9.8916710000000008E-7</c:v>
                </c:pt>
                <c:pt idx="24402">
                  <c:v>9.8926319999999991E-7</c:v>
                </c:pt>
                <c:pt idx="24403">
                  <c:v>9.8935920000000002E-7</c:v>
                </c:pt>
                <c:pt idx="24404">
                  <c:v>9.8945519999999992E-7</c:v>
                </c:pt>
                <c:pt idx="24405">
                  <c:v>9.8955110000000009E-7</c:v>
                </c:pt>
                <c:pt idx="24406">
                  <c:v>9.896468999999999E-7</c:v>
                </c:pt>
                <c:pt idx="24407">
                  <c:v>9.8974269999999991E-7</c:v>
                </c:pt>
                <c:pt idx="24408">
                  <c:v>9.8983839999999999E-7</c:v>
                </c:pt>
                <c:pt idx="24409">
                  <c:v>9.8993410000000007E-7</c:v>
                </c:pt>
                <c:pt idx="24410">
                  <c:v>9.900297E-7</c:v>
                </c:pt>
                <c:pt idx="24411">
                  <c:v>9.9012519999999999E-7</c:v>
                </c:pt>
                <c:pt idx="24412">
                  <c:v>9.9022069999999998E-7</c:v>
                </c:pt>
                <c:pt idx="24413">
                  <c:v>9.9031610000000003E-7</c:v>
                </c:pt>
                <c:pt idx="24414">
                  <c:v>9.9041150000000008E-7</c:v>
                </c:pt>
                <c:pt idx="24415">
                  <c:v>9.9050679999999998E-7</c:v>
                </c:pt>
                <c:pt idx="24416">
                  <c:v>9.9060199999999994E-7</c:v>
                </c:pt>
                <c:pt idx="24417">
                  <c:v>9.906971999999999E-7</c:v>
                </c:pt>
                <c:pt idx="24418">
                  <c:v>9.9079229999999992E-7</c:v>
                </c:pt>
                <c:pt idx="24419">
                  <c:v>9.9088739999999994E-7</c:v>
                </c:pt>
                <c:pt idx="24420">
                  <c:v>9.9098240000000002E-7</c:v>
                </c:pt>
                <c:pt idx="24421">
                  <c:v>9.910774000000001E-7</c:v>
                </c:pt>
                <c:pt idx="24422">
                  <c:v>9.9117230000000003E-7</c:v>
                </c:pt>
                <c:pt idx="24423">
                  <c:v>9.9126710000000002E-7</c:v>
                </c:pt>
                <c:pt idx="24424">
                  <c:v>9.9136190000000001E-7</c:v>
                </c:pt>
                <c:pt idx="24425">
                  <c:v>9.9145660000000007E-7</c:v>
                </c:pt>
                <c:pt idx="24426">
                  <c:v>9.9155129999999991E-7</c:v>
                </c:pt>
                <c:pt idx="24427">
                  <c:v>9.9164590000000002E-7</c:v>
                </c:pt>
                <c:pt idx="24428">
                  <c:v>9.9174039999999998E-7</c:v>
                </c:pt>
                <c:pt idx="24429">
                  <c:v>9.9183489999999994E-7</c:v>
                </c:pt>
                <c:pt idx="24430">
                  <c:v>9.9192929999999996E-7</c:v>
                </c:pt>
                <c:pt idx="24431">
                  <c:v>9.9202369999999999E-7</c:v>
                </c:pt>
                <c:pt idx="24432">
                  <c:v>9.9211800000000007E-7</c:v>
                </c:pt>
                <c:pt idx="24433">
                  <c:v>9.9221229999999994E-7</c:v>
                </c:pt>
                <c:pt idx="24434">
                  <c:v>9.9230639999999993E-7</c:v>
                </c:pt>
                <c:pt idx="24435">
                  <c:v>9.9240060000000008E-7</c:v>
                </c:pt>
                <c:pt idx="24436">
                  <c:v>9.9249459999999992E-7</c:v>
                </c:pt>
                <c:pt idx="24437">
                  <c:v>9.9258869999999991E-7</c:v>
                </c:pt>
                <c:pt idx="24438">
                  <c:v>9.9268260000000003E-7</c:v>
                </c:pt>
                <c:pt idx="24439">
                  <c:v>9.9277649999999993E-7</c:v>
                </c:pt>
                <c:pt idx="24440">
                  <c:v>9.9287040000000004E-7</c:v>
                </c:pt>
                <c:pt idx="24441">
                  <c:v>9.9296410000000007E-7</c:v>
                </c:pt>
                <c:pt idx="24442">
                  <c:v>9.9305780000000009E-7</c:v>
                </c:pt>
                <c:pt idx="24443">
                  <c:v>9.9315149999999991E-7</c:v>
                </c:pt>
                <c:pt idx="24444">
                  <c:v>9.9324509999999999E-7</c:v>
                </c:pt>
                <c:pt idx="24445">
                  <c:v>9.9333859999999992E-7</c:v>
                </c:pt>
                <c:pt idx="24446">
                  <c:v>9.9343210000000007E-7</c:v>
                </c:pt>
                <c:pt idx="24447">
                  <c:v>9.9352550000000006E-7</c:v>
                </c:pt>
                <c:pt idx="24448">
                  <c:v>9.9361890000000006E-7</c:v>
                </c:pt>
                <c:pt idx="24449">
                  <c:v>9.937121999999999E-7</c:v>
                </c:pt>
                <c:pt idx="24450">
                  <c:v>9.9380540000000002E-7</c:v>
                </c:pt>
                <c:pt idx="24451">
                  <c:v>9.9389849999999998E-7</c:v>
                </c:pt>
                <c:pt idx="24452">
                  <c:v>9.939917000000001E-7</c:v>
                </c:pt>
                <c:pt idx="24453">
                  <c:v>9.9408469999999992E-7</c:v>
                </c:pt>
                <c:pt idx="24454">
                  <c:v>9.9417769999999994E-7</c:v>
                </c:pt>
                <c:pt idx="24455">
                  <c:v>9.9427060000000003E-7</c:v>
                </c:pt>
                <c:pt idx="24456">
                  <c:v>9.943634999999999E-7</c:v>
                </c:pt>
                <c:pt idx="24457">
                  <c:v>9.9445630000000005E-7</c:v>
                </c:pt>
                <c:pt idx="24458">
                  <c:v>9.9454900000000005E-7</c:v>
                </c:pt>
                <c:pt idx="24459">
                  <c:v>9.9464170000000004E-7</c:v>
                </c:pt>
                <c:pt idx="24460">
                  <c:v>9.947343000000001E-7</c:v>
                </c:pt>
                <c:pt idx="24461">
                  <c:v>9.9482689999999995E-7</c:v>
                </c:pt>
                <c:pt idx="24462">
                  <c:v>9.9491940000000006E-7</c:v>
                </c:pt>
                <c:pt idx="24463">
                  <c:v>9.9501180000000003E-7</c:v>
                </c:pt>
                <c:pt idx="24464">
                  <c:v>9.951042E-7</c:v>
                </c:pt>
                <c:pt idx="24465">
                  <c:v>9.9519659999999997E-7</c:v>
                </c:pt>
                <c:pt idx="24466">
                  <c:v>9.9528889999999999E-7</c:v>
                </c:pt>
                <c:pt idx="24467">
                  <c:v>9.9538110000000008E-7</c:v>
                </c:pt>
                <c:pt idx="24468">
                  <c:v>9.9547329999999996E-7</c:v>
                </c:pt>
                <c:pt idx="24469">
                  <c:v>9.955653999999999E-7</c:v>
                </c:pt>
                <c:pt idx="24470">
                  <c:v>9.956573999999999E-7</c:v>
                </c:pt>
                <c:pt idx="24471">
                  <c:v>9.9574939999999989E-7</c:v>
                </c:pt>
                <c:pt idx="24472">
                  <c:v>9.9584129999999995E-7</c:v>
                </c:pt>
                <c:pt idx="24473">
                  <c:v>9.9593320000000001E-7</c:v>
                </c:pt>
                <c:pt idx="24474">
                  <c:v>9.9602499999999992E-7</c:v>
                </c:pt>
                <c:pt idx="24475">
                  <c:v>9.9611680000000004E-7</c:v>
                </c:pt>
                <c:pt idx="24476">
                  <c:v>9.9620850000000001E-7</c:v>
                </c:pt>
                <c:pt idx="24477">
                  <c:v>9.9630010000000004E-7</c:v>
                </c:pt>
                <c:pt idx="24478">
                  <c:v>9.9639170000000007E-7</c:v>
                </c:pt>
                <c:pt idx="24479">
                  <c:v>9.9648319999999995E-7</c:v>
                </c:pt>
                <c:pt idx="24480">
                  <c:v>9.965746000000001E-7</c:v>
                </c:pt>
                <c:pt idx="24481">
                  <c:v>9.9666600000000004E-7</c:v>
                </c:pt>
                <c:pt idx="24482">
                  <c:v>9.9675739999999998E-7</c:v>
                </c:pt>
                <c:pt idx="24483">
                  <c:v>9.9684860000000004E-7</c:v>
                </c:pt>
                <c:pt idx="24484">
                  <c:v>9.9693990000000004E-7</c:v>
                </c:pt>
                <c:pt idx="24485">
                  <c:v>9.9703099999999995E-7</c:v>
                </c:pt>
                <c:pt idx="24486">
                  <c:v>9.9712210000000007E-7</c:v>
                </c:pt>
                <c:pt idx="24487">
                  <c:v>9.9721310000000004E-7</c:v>
                </c:pt>
                <c:pt idx="24488">
                  <c:v>9.9730410000000001E-7</c:v>
                </c:pt>
                <c:pt idx="24489">
                  <c:v>9.9739500000000004E-7</c:v>
                </c:pt>
                <c:pt idx="24490">
                  <c:v>9.9748590000000008E-7</c:v>
                </c:pt>
                <c:pt idx="24491">
                  <c:v>9.9757669999999996E-7</c:v>
                </c:pt>
                <c:pt idx="24492">
                  <c:v>9.976673999999999E-7</c:v>
                </c:pt>
                <c:pt idx="24493">
                  <c:v>9.9775810000000005E-7</c:v>
                </c:pt>
                <c:pt idx="24494">
                  <c:v>9.9784870000000005E-7</c:v>
                </c:pt>
                <c:pt idx="24495">
                  <c:v>9.979391999999999E-7</c:v>
                </c:pt>
                <c:pt idx="24496">
                  <c:v>9.9802969999999997E-7</c:v>
                </c:pt>
                <c:pt idx="24497">
                  <c:v>9.9812020000000003E-7</c:v>
                </c:pt>
                <c:pt idx="24498">
                  <c:v>9.9821059999999994E-7</c:v>
                </c:pt>
                <c:pt idx="24499">
                  <c:v>9.9830089999999992E-7</c:v>
                </c:pt>
                <c:pt idx="24500">
                  <c:v>9.983912000000001E-7</c:v>
                </c:pt>
                <c:pt idx="24501">
                  <c:v>9.9848139999999992E-7</c:v>
                </c:pt>
                <c:pt idx="24502">
                  <c:v>9.9857150000000002E-7</c:v>
                </c:pt>
                <c:pt idx="24503">
                  <c:v>9.986615999999999E-7</c:v>
                </c:pt>
                <c:pt idx="24504">
                  <c:v>9.9875160000000005E-7</c:v>
                </c:pt>
                <c:pt idx="24505">
                  <c:v>9.988416E-7</c:v>
                </c:pt>
                <c:pt idx="24506">
                  <c:v>9.989315E-7</c:v>
                </c:pt>
                <c:pt idx="24507">
                  <c:v>9.990214E-7</c:v>
                </c:pt>
                <c:pt idx="24508">
                  <c:v>9.9911120000000007E-7</c:v>
                </c:pt>
                <c:pt idx="24509">
                  <c:v>9.9920089999999998E-7</c:v>
                </c:pt>
                <c:pt idx="24510">
                  <c:v>9.992905999999999E-7</c:v>
                </c:pt>
                <c:pt idx="24511">
                  <c:v>9.9938030000000002E-7</c:v>
                </c:pt>
                <c:pt idx="24512">
                  <c:v>9.994699E-7</c:v>
                </c:pt>
                <c:pt idx="24513">
                  <c:v>9.9955940000000003E-7</c:v>
                </c:pt>
                <c:pt idx="24514">
                  <c:v>9.9964879999999992E-7</c:v>
                </c:pt>
                <c:pt idx="24515">
                  <c:v>9.9973829999999995E-7</c:v>
                </c:pt>
                <c:pt idx="24516">
                  <c:v>9.998275999999999E-7</c:v>
                </c:pt>
                <c:pt idx="24517">
                  <c:v>9.9991690000000005E-7</c:v>
                </c:pt>
                <c:pt idx="24518">
                  <c:v>1.0000059999999999E-6</c:v>
                </c:pt>
                <c:pt idx="24519">
                  <c:v>9.6353220000000009E-7</c:v>
                </c:pt>
                <c:pt idx="24520">
                  <c:v>9.6362150000000004E-7</c:v>
                </c:pt>
                <c:pt idx="24521">
                  <c:v>9.6371079999999998E-7</c:v>
                </c:pt>
                <c:pt idx="24522">
                  <c:v>9.6380030000000002E-7</c:v>
                </c:pt>
                <c:pt idx="24523">
                  <c:v>9.6388999999999993E-7</c:v>
                </c:pt>
                <c:pt idx="24524">
                  <c:v>9.6397970000000006E-7</c:v>
                </c:pt>
                <c:pt idx="24525">
                  <c:v>9.640697E-7</c:v>
                </c:pt>
                <c:pt idx="24526">
                  <c:v>9.6415980000000009E-7</c:v>
                </c:pt>
                <c:pt idx="24527">
                  <c:v>9.6424999999999992E-7</c:v>
                </c:pt>
                <c:pt idx="24528">
                  <c:v>9.6434040000000004E-7</c:v>
                </c:pt>
                <c:pt idx="24529">
                  <c:v>9.644309000000001E-7</c:v>
                </c:pt>
                <c:pt idx="24530">
                  <c:v>9.645215000000001E-7</c:v>
                </c:pt>
                <c:pt idx="24531">
                  <c:v>9.6461229999999999E-7</c:v>
                </c:pt>
                <c:pt idx="24532">
                  <c:v>9.6470329999999996E-7</c:v>
                </c:pt>
                <c:pt idx="24533">
                  <c:v>9.6479440000000008E-7</c:v>
                </c:pt>
                <c:pt idx="24534">
                  <c:v>9.6488549999999999E-7</c:v>
                </c:pt>
                <c:pt idx="24535">
                  <c:v>9.6497689999999993E-7</c:v>
                </c:pt>
                <c:pt idx="24536">
                  <c:v>9.6506830000000008E-7</c:v>
                </c:pt>
                <c:pt idx="24537">
                  <c:v>9.6515979999999996E-7</c:v>
                </c:pt>
                <c:pt idx="24538">
                  <c:v>9.6525139999999999E-7</c:v>
                </c:pt>
                <c:pt idx="24539">
                  <c:v>9.6534309999999996E-7</c:v>
                </c:pt>
                <c:pt idx="24540">
                  <c:v>9.6543490000000008E-7</c:v>
                </c:pt>
                <c:pt idx="24541">
                  <c:v>9.6552679999999992E-7</c:v>
                </c:pt>
                <c:pt idx="24542">
                  <c:v>9.6561879999999992E-7</c:v>
                </c:pt>
                <c:pt idx="24543">
                  <c:v>9.6571079999999992E-7</c:v>
                </c:pt>
                <c:pt idx="24544">
                  <c:v>9.6580279999999992E-7</c:v>
                </c:pt>
                <c:pt idx="24545">
                  <c:v>9.6589500000000001E-7</c:v>
                </c:pt>
                <c:pt idx="24546">
                  <c:v>9.659872000000001E-7</c:v>
                </c:pt>
                <c:pt idx="24547">
                  <c:v>9.6607939999999997E-7</c:v>
                </c:pt>
                <c:pt idx="24548">
                  <c:v>9.6617160000000006E-7</c:v>
                </c:pt>
                <c:pt idx="24549">
                  <c:v>9.6626390000000009E-7</c:v>
                </c:pt>
                <c:pt idx="24550">
                  <c:v>9.6635619999999991E-7</c:v>
                </c:pt>
                <c:pt idx="24551">
                  <c:v>9.6644849999999993E-7</c:v>
                </c:pt>
                <c:pt idx="24552">
                  <c:v>9.665408999999999E-7</c:v>
                </c:pt>
                <c:pt idx="24553">
                  <c:v>9.6663330000000008E-7</c:v>
                </c:pt>
                <c:pt idx="24554">
                  <c:v>9.667255999999999E-7</c:v>
                </c:pt>
                <c:pt idx="24555">
                  <c:v>9.6681800000000007E-7</c:v>
                </c:pt>
                <c:pt idx="24556">
                  <c:v>9.6691040000000004E-7</c:v>
                </c:pt>
                <c:pt idx="24557">
                  <c:v>9.6700280000000001E-7</c:v>
                </c:pt>
                <c:pt idx="24558">
                  <c:v>9.6709519999999998E-7</c:v>
                </c:pt>
                <c:pt idx="24559">
                  <c:v>9.6718759999999994E-7</c:v>
                </c:pt>
                <c:pt idx="24560">
                  <c:v>9.6727999999999991E-7</c:v>
                </c:pt>
                <c:pt idx="24561">
                  <c:v>9.6737229999999994E-7</c:v>
                </c:pt>
                <c:pt idx="24562">
                  <c:v>9.6746469999999991E-7</c:v>
                </c:pt>
                <c:pt idx="24563">
                  <c:v>9.6755699999999993E-7</c:v>
                </c:pt>
                <c:pt idx="24564">
                  <c:v>9.676493999999999E-7</c:v>
                </c:pt>
                <c:pt idx="24565">
                  <c:v>9.6774169999999993E-7</c:v>
                </c:pt>
                <c:pt idx="24566">
                  <c:v>9.6783399999999996E-7</c:v>
                </c:pt>
                <c:pt idx="24567">
                  <c:v>9.6792639999999992E-7</c:v>
                </c:pt>
                <c:pt idx="24568">
                  <c:v>9.6801860000000001E-7</c:v>
                </c:pt>
                <c:pt idx="24569">
                  <c:v>9.6811090000000004E-7</c:v>
                </c:pt>
                <c:pt idx="24570">
                  <c:v>9.6820320000000007E-7</c:v>
                </c:pt>
                <c:pt idx="24571">
                  <c:v>9.6829539999999994E-7</c:v>
                </c:pt>
                <c:pt idx="24572">
                  <c:v>9.6838769999999997E-7</c:v>
                </c:pt>
                <c:pt idx="24573">
                  <c:v>9.6847990000000006E-7</c:v>
                </c:pt>
                <c:pt idx="24574">
                  <c:v>9.6857209999999994E-7</c:v>
                </c:pt>
                <c:pt idx="24575">
                  <c:v>9.6866420000000009E-7</c:v>
                </c:pt>
                <c:pt idx="24576">
                  <c:v>9.6875639999999996E-7</c:v>
                </c:pt>
                <c:pt idx="24577">
                  <c:v>9.688484999999999E-7</c:v>
                </c:pt>
                <c:pt idx="24578">
                  <c:v>9.6894060000000005E-7</c:v>
                </c:pt>
                <c:pt idx="24579">
                  <c:v>9.6903279999999993E-7</c:v>
                </c:pt>
                <c:pt idx="24580">
                  <c:v>9.6912479999999993E-7</c:v>
                </c:pt>
                <c:pt idx="24581">
                  <c:v>9.6921690000000008E-7</c:v>
                </c:pt>
                <c:pt idx="24582">
                  <c:v>9.6930890000000008E-7</c:v>
                </c:pt>
                <c:pt idx="24583">
                  <c:v>9.6940100000000001E-7</c:v>
                </c:pt>
                <c:pt idx="24584">
                  <c:v>9.6949300000000001E-7</c:v>
                </c:pt>
                <c:pt idx="24585">
                  <c:v>9.6958500000000001E-7</c:v>
                </c:pt>
                <c:pt idx="24586">
                  <c:v>9.6967700000000001E-7</c:v>
                </c:pt>
                <c:pt idx="24587">
                  <c:v>9.6976900000000001E-7</c:v>
                </c:pt>
                <c:pt idx="24588">
                  <c:v>9.69861E-7</c:v>
                </c:pt>
                <c:pt idx="24589">
                  <c:v>9.6995290000000006E-7</c:v>
                </c:pt>
                <c:pt idx="24590">
                  <c:v>9.7004479999999991E-7</c:v>
                </c:pt>
                <c:pt idx="24591">
                  <c:v>9.7013679999999991E-7</c:v>
                </c:pt>
                <c:pt idx="24592">
                  <c:v>9.7022869999999997E-7</c:v>
                </c:pt>
                <c:pt idx="24593">
                  <c:v>9.7032060000000003E-7</c:v>
                </c:pt>
                <c:pt idx="24594">
                  <c:v>9.7041250000000009E-7</c:v>
                </c:pt>
                <c:pt idx="24595">
                  <c:v>9.7050439999999994E-7</c:v>
                </c:pt>
                <c:pt idx="24596">
                  <c:v>9.7059620000000006E-7</c:v>
                </c:pt>
                <c:pt idx="24597">
                  <c:v>9.706880999999999E-7</c:v>
                </c:pt>
                <c:pt idx="24598">
                  <c:v>9.7077999999999996E-7</c:v>
                </c:pt>
                <c:pt idx="24599">
                  <c:v>9.7087180000000008E-7</c:v>
                </c:pt>
                <c:pt idx="24600">
                  <c:v>9.7096359999999999E-7</c:v>
                </c:pt>
                <c:pt idx="24601">
                  <c:v>9.710553999999999E-7</c:v>
                </c:pt>
                <c:pt idx="24602">
                  <c:v>9.7114720000000002E-7</c:v>
                </c:pt>
                <c:pt idx="24603">
                  <c:v>9.7123899999999993E-7</c:v>
                </c:pt>
                <c:pt idx="24604">
                  <c:v>9.7133080000000005E-7</c:v>
                </c:pt>
                <c:pt idx="24605">
                  <c:v>9.7142259999999995E-7</c:v>
                </c:pt>
                <c:pt idx="24606">
                  <c:v>9.7151429999999992E-7</c:v>
                </c:pt>
                <c:pt idx="24607">
                  <c:v>9.7160610000000004E-7</c:v>
                </c:pt>
                <c:pt idx="24608">
                  <c:v>9.7169780000000001E-7</c:v>
                </c:pt>
                <c:pt idx="24609">
                  <c:v>9.7178949999999998E-7</c:v>
                </c:pt>
                <c:pt idx="24610">
                  <c:v>9.7188119999999995E-7</c:v>
                </c:pt>
                <c:pt idx="24611">
                  <c:v>9.7197289999999992E-7</c:v>
                </c:pt>
                <c:pt idx="24612">
                  <c:v>9.720646000000001E-7</c:v>
                </c:pt>
                <c:pt idx="24613">
                  <c:v>9.7215630000000007E-7</c:v>
                </c:pt>
                <c:pt idx="24614">
                  <c:v>9.722479000000001E-7</c:v>
                </c:pt>
                <c:pt idx="24615">
                  <c:v>9.7233960000000007E-7</c:v>
                </c:pt>
                <c:pt idx="24616">
                  <c:v>9.7243130000000004E-7</c:v>
                </c:pt>
                <c:pt idx="24617">
                  <c:v>9.7252290000000007E-7</c:v>
                </c:pt>
                <c:pt idx="24618">
                  <c:v>9.726145000000001E-7</c:v>
                </c:pt>
                <c:pt idx="24619">
                  <c:v>9.7270609999999991E-7</c:v>
                </c:pt>
                <c:pt idx="24620">
                  <c:v>9.7279769999999994E-7</c:v>
                </c:pt>
                <c:pt idx="24621">
                  <c:v>9.7288929999999997E-7</c:v>
                </c:pt>
                <c:pt idx="24622">
                  <c:v>9.729809E-7</c:v>
                </c:pt>
                <c:pt idx="24623">
                  <c:v>9.7307240000000009E-7</c:v>
                </c:pt>
                <c:pt idx="24624">
                  <c:v>9.7316399999999991E-7</c:v>
                </c:pt>
                <c:pt idx="24625">
                  <c:v>9.732555E-7</c:v>
                </c:pt>
                <c:pt idx="24626">
                  <c:v>9.7334710000000003E-7</c:v>
                </c:pt>
                <c:pt idx="24627">
                  <c:v>9.7343859999999991E-7</c:v>
                </c:pt>
                <c:pt idx="24628">
                  <c:v>9.735301E-7</c:v>
                </c:pt>
                <c:pt idx="24629">
                  <c:v>9.7362170000000003E-7</c:v>
                </c:pt>
                <c:pt idx="24630">
                  <c:v>9.7371319999999991E-7</c:v>
                </c:pt>
                <c:pt idx="24631">
                  <c:v>9.7380460000000006E-7</c:v>
                </c:pt>
                <c:pt idx="24632">
                  <c:v>9.7389609999999994E-7</c:v>
                </c:pt>
                <c:pt idx="24633">
                  <c:v>9.7398760000000003E-7</c:v>
                </c:pt>
                <c:pt idx="24634">
                  <c:v>9.7407899999999997E-7</c:v>
                </c:pt>
                <c:pt idx="24635">
                  <c:v>9.7417050000000006E-7</c:v>
                </c:pt>
                <c:pt idx="24636">
                  <c:v>9.742619E-7</c:v>
                </c:pt>
                <c:pt idx="24637">
                  <c:v>9.7435329999999994E-7</c:v>
                </c:pt>
                <c:pt idx="24638">
                  <c:v>9.7444470000000009E-7</c:v>
                </c:pt>
                <c:pt idx="24639">
                  <c:v>9.7453610000000003E-7</c:v>
                </c:pt>
                <c:pt idx="24640">
                  <c:v>9.7462740000000003E-7</c:v>
                </c:pt>
                <c:pt idx="24641">
                  <c:v>9.7471879999999997E-7</c:v>
                </c:pt>
                <c:pt idx="24642">
                  <c:v>9.7481009999999997E-7</c:v>
                </c:pt>
                <c:pt idx="24643">
                  <c:v>9.7490139999999997E-7</c:v>
                </c:pt>
                <c:pt idx="24644">
                  <c:v>9.7499269999999997E-7</c:v>
                </c:pt>
                <c:pt idx="24645">
                  <c:v>9.7508399999999997E-7</c:v>
                </c:pt>
                <c:pt idx="24646">
                  <c:v>9.7517529999999997E-7</c:v>
                </c:pt>
                <c:pt idx="24647">
                  <c:v>9.7526650000000003E-7</c:v>
                </c:pt>
                <c:pt idx="24648">
                  <c:v>9.7535780000000003E-7</c:v>
                </c:pt>
                <c:pt idx="24649">
                  <c:v>9.7544900000000009E-7</c:v>
                </c:pt>
                <c:pt idx="24650">
                  <c:v>9.7554019999999994E-7</c:v>
                </c:pt>
                <c:pt idx="24651">
                  <c:v>9.7563130000000007E-7</c:v>
                </c:pt>
                <c:pt idx="24652">
                  <c:v>9.7572249999999991E-7</c:v>
                </c:pt>
                <c:pt idx="24653">
                  <c:v>9.7581360000000004E-7</c:v>
                </c:pt>
                <c:pt idx="24654">
                  <c:v>9.7590469999999995E-7</c:v>
                </c:pt>
                <c:pt idx="24655">
                  <c:v>9.7599580000000007E-7</c:v>
                </c:pt>
                <c:pt idx="24656">
                  <c:v>9.7608680000000004E-7</c:v>
                </c:pt>
                <c:pt idx="24657">
                  <c:v>9.7617780000000001E-7</c:v>
                </c:pt>
                <c:pt idx="24658">
                  <c:v>9.7626879999999998E-7</c:v>
                </c:pt>
                <c:pt idx="24659">
                  <c:v>9.7635979999999995E-7</c:v>
                </c:pt>
                <c:pt idx="24660">
                  <c:v>9.7645079999999992E-7</c:v>
                </c:pt>
                <c:pt idx="24661">
                  <c:v>9.7654169999999995E-7</c:v>
                </c:pt>
                <c:pt idx="24662">
                  <c:v>9.7663259999999999E-7</c:v>
                </c:pt>
                <c:pt idx="24663">
                  <c:v>9.7672350000000002E-7</c:v>
                </c:pt>
                <c:pt idx="24664">
                  <c:v>9.7681440000000005E-7</c:v>
                </c:pt>
                <c:pt idx="24665">
                  <c:v>9.7690519999999993E-7</c:v>
                </c:pt>
                <c:pt idx="24666">
                  <c:v>9.7699600000000002E-7</c:v>
                </c:pt>
                <c:pt idx="24667">
                  <c:v>9.770867999999999E-7</c:v>
                </c:pt>
                <c:pt idx="24668">
                  <c:v>9.771776E-7</c:v>
                </c:pt>
                <c:pt idx="24669">
                  <c:v>9.7726829999999994E-7</c:v>
                </c:pt>
                <c:pt idx="24670">
                  <c:v>9.7735900000000009E-7</c:v>
                </c:pt>
                <c:pt idx="24671">
                  <c:v>9.7744970000000003E-7</c:v>
                </c:pt>
                <c:pt idx="24672">
                  <c:v>9.7754039999999997E-7</c:v>
                </c:pt>
                <c:pt idx="24673">
                  <c:v>9.7763099999999997E-7</c:v>
                </c:pt>
                <c:pt idx="24674">
                  <c:v>9.7772159999999998E-7</c:v>
                </c:pt>
                <c:pt idx="24675">
                  <c:v>9.7781219999999998E-7</c:v>
                </c:pt>
                <c:pt idx="24676">
                  <c:v>9.7790270000000004E-7</c:v>
                </c:pt>
                <c:pt idx="24677">
                  <c:v>9.779932000000001E-7</c:v>
                </c:pt>
                <c:pt idx="24678">
                  <c:v>9.7808369999999996E-7</c:v>
                </c:pt>
                <c:pt idx="24679">
                  <c:v>9.7817420000000002E-7</c:v>
                </c:pt>
                <c:pt idx="24680">
                  <c:v>9.7826459999999993E-7</c:v>
                </c:pt>
                <c:pt idx="24681">
                  <c:v>9.7835500000000005E-7</c:v>
                </c:pt>
                <c:pt idx="24682">
                  <c:v>9.7844530000000003E-7</c:v>
                </c:pt>
                <c:pt idx="24683">
                  <c:v>9.7853569999999994E-7</c:v>
                </c:pt>
                <c:pt idx="24684">
                  <c:v>9.7862599999999991E-7</c:v>
                </c:pt>
                <c:pt idx="24685">
                  <c:v>9.7871619999999995E-7</c:v>
                </c:pt>
                <c:pt idx="24686">
                  <c:v>9.7880649999999992E-7</c:v>
                </c:pt>
                <c:pt idx="24687">
                  <c:v>9.7889669999999995E-7</c:v>
                </c:pt>
                <c:pt idx="24688">
                  <c:v>9.7898680000000005E-7</c:v>
                </c:pt>
                <c:pt idx="24689">
                  <c:v>9.7907689999999993E-7</c:v>
                </c:pt>
                <c:pt idx="24690">
                  <c:v>9.7916700000000002E-7</c:v>
                </c:pt>
                <c:pt idx="24691">
                  <c:v>9.792570999999999E-7</c:v>
                </c:pt>
                <c:pt idx="24692">
                  <c:v>9.7934710000000006E-7</c:v>
                </c:pt>
                <c:pt idx="24693">
                  <c:v>9.794371E-7</c:v>
                </c:pt>
                <c:pt idx="24694">
                  <c:v>9.7952709999999995E-7</c:v>
                </c:pt>
                <c:pt idx="24695">
                  <c:v>9.7961699999999995E-7</c:v>
                </c:pt>
                <c:pt idx="24696">
                  <c:v>9.7970689999999995E-7</c:v>
                </c:pt>
                <c:pt idx="24697">
                  <c:v>9.7979679999999996E-7</c:v>
                </c:pt>
                <c:pt idx="24698">
                  <c:v>9.7988660000000002E-7</c:v>
                </c:pt>
                <c:pt idx="24699">
                  <c:v>9.7997640000000009E-7</c:v>
                </c:pt>
                <c:pt idx="24700">
                  <c:v>9.800661E-7</c:v>
                </c:pt>
                <c:pt idx="24701">
                  <c:v>9.8015590000000007E-7</c:v>
                </c:pt>
                <c:pt idx="24702">
                  <c:v>9.8024559999999998E-7</c:v>
                </c:pt>
                <c:pt idx="24703">
                  <c:v>9.8033519999999995E-7</c:v>
                </c:pt>
                <c:pt idx="24704">
                  <c:v>9.8042479999999993E-7</c:v>
                </c:pt>
                <c:pt idx="24705">
                  <c:v>9.805143999999999E-7</c:v>
                </c:pt>
                <c:pt idx="24706">
                  <c:v>9.8060389999999994E-7</c:v>
                </c:pt>
                <c:pt idx="24707">
                  <c:v>9.8069339999999997E-7</c:v>
                </c:pt>
                <c:pt idx="24708">
                  <c:v>9.8078290000000001E-7</c:v>
                </c:pt>
                <c:pt idx="24709">
                  <c:v>9.8087230000000011E-7</c:v>
                </c:pt>
                <c:pt idx="24710">
                  <c:v>9.8096169999999999E-7</c:v>
                </c:pt>
                <c:pt idx="24711">
                  <c:v>9.8105099999999994E-7</c:v>
                </c:pt>
                <c:pt idx="24712">
                  <c:v>9.8114030000000009E-7</c:v>
                </c:pt>
                <c:pt idx="24713">
                  <c:v>9.8122960000000004E-7</c:v>
                </c:pt>
                <c:pt idx="24714">
                  <c:v>9.8131880000000004E-7</c:v>
                </c:pt>
                <c:pt idx="24715">
                  <c:v>9.8140800000000005E-7</c:v>
                </c:pt>
                <c:pt idx="24716">
                  <c:v>9.814970999999999E-7</c:v>
                </c:pt>
                <c:pt idx="24717">
                  <c:v>9.8158619999999997E-7</c:v>
                </c:pt>
                <c:pt idx="24718">
                  <c:v>9.8167530000000004E-7</c:v>
                </c:pt>
                <c:pt idx="24719">
                  <c:v>9.8176429999999995E-7</c:v>
                </c:pt>
                <c:pt idx="24720">
                  <c:v>9.8185330000000008E-7</c:v>
                </c:pt>
                <c:pt idx="24721">
                  <c:v>9.8194220000000006E-7</c:v>
                </c:pt>
                <c:pt idx="24722">
                  <c:v>9.8203110000000003E-7</c:v>
                </c:pt>
                <c:pt idx="24723">
                  <c:v>9.8211990000000007E-7</c:v>
                </c:pt>
                <c:pt idx="24724">
                  <c:v>9.822086999999999E-7</c:v>
                </c:pt>
                <c:pt idx="24725">
                  <c:v>9.8229749999999993E-7</c:v>
                </c:pt>
                <c:pt idx="24726">
                  <c:v>9.8238620000000003E-7</c:v>
                </c:pt>
                <c:pt idx="24727">
                  <c:v>9.8247489999999992E-7</c:v>
                </c:pt>
                <c:pt idx="24728">
                  <c:v>9.8256350000000008E-7</c:v>
                </c:pt>
                <c:pt idx="24729">
                  <c:v>9.8265210000000002E-7</c:v>
                </c:pt>
                <c:pt idx="24730">
                  <c:v>9.8274069999999997E-7</c:v>
                </c:pt>
                <c:pt idx="24731">
                  <c:v>9.8282919999999998E-7</c:v>
                </c:pt>
                <c:pt idx="24732">
                  <c:v>9.8291769999999998E-7</c:v>
                </c:pt>
                <c:pt idx="24733">
                  <c:v>9.8300610000000005E-7</c:v>
                </c:pt>
                <c:pt idx="24734">
                  <c:v>9.8309449999999991E-7</c:v>
                </c:pt>
                <c:pt idx="24735">
                  <c:v>9.8318280000000004E-7</c:v>
                </c:pt>
                <c:pt idx="24736">
                  <c:v>9.8327109999999996E-7</c:v>
                </c:pt>
                <c:pt idx="24737">
                  <c:v>9.8335929999999993E-7</c:v>
                </c:pt>
                <c:pt idx="24738">
                  <c:v>9.8344749999999991E-7</c:v>
                </c:pt>
                <c:pt idx="24739">
                  <c:v>9.8353559999999995E-7</c:v>
                </c:pt>
                <c:pt idx="24740">
                  <c:v>9.8362369999999999E-7</c:v>
                </c:pt>
                <c:pt idx="24741">
                  <c:v>9.8371180000000003E-7</c:v>
                </c:pt>
                <c:pt idx="24742">
                  <c:v>9.8379979999999992E-7</c:v>
                </c:pt>
                <c:pt idx="24743">
                  <c:v>9.8388780000000002E-7</c:v>
                </c:pt>
                <c:pt idx="24744">
                  <c:v>9.8397569999999997E-7</c:v>
                </c:pt>
                <c:pt idx="24745">
                  <c:v>9.8406349999999998E-7</c:v>
                </c:pt>
                <c:pt idx="24746">
                  <c:v>9.8415139999999992E-7</c:v>
                </c:pt>
                <c:pt idx="24747">
                  <c:v>9.842391E-7</c:v>
                </c:pt>
                <c:pt idx="24748">
                  <c:v>9.8432680000000007E-7</c:v>
                </c:pt>
                <c:pt idx="24749">
                  <c:v>9.8441449999999992E-7</c:v>
                </c:pt>
                <c:pt idx="24750">
                  <c:v>9.8450210000000006E-7</c:v>
                </c:pt>
                <c:pt idx="24751">
                  <c:v>9.8458969999999997E-7</c:v>
                </c:pt>
                <c:pt idx="24752">
                  <c:v>9.8467730000000011E-7</c:v>
                </c:pt>
                <c:pt idx="24753">
                  <c:v>9.8476480000000009E-7</c:v>
                </c:pt>
                <c:pt idx="24754">
                  <c:v>9.8485219999999991E-7</c:v>
                </c:pt>
                <c:pt idx="24755">
                  <c:v>9.8493959999999996E-7</c:v>
                </c:pt>
                <c:pt idx="24756">
                  <c:v>9.85027E-7</c:v>
                </c:pt>
                <c:pt idx="24757">
                  <c:v>9.851143000000001E-7</c:v>
                </c:pt>
                <c:pt idx="24758">
                  <c:v>9.8520150000000005E-7</c:v>
                </c:pt>
                <c:pt idx="24759">
                  <c:v>9.852887E-7</c:v>
                </c:pt>
                <c:pt idx="24760">
                  <c:v>9.8537589999999995E-7</c:v>
                </c:pt>
                <c:pt idx="24761">
                  <c:v>9.8546299999999996E-7</c:v>
                </c:pt>
                <c:pt idx="24762">
                  <c:v>9.8555000000000003E-7</c:v>
                </c:pt>
                <c:pt idx="24763">
                  <c:v>9.8563699999999989E-7</c:v>
                </c:pt>
                <c:pt idx="24764">
                  <c:v>9.8572399999999997E-7</c:v>
                </c:pt>
                <c:pt idx="24765">
                  <c:v>9.858109000000001E-7</c:v>
                </c:pt>
                <c:pt idx="24766">
                  <c:v>9.8589770000000008E-7</c:v>
                </c:pt>
                <c:pt idx="24767">
                  <c:v>9.859846E-7</c:v>
                </c:pt>
                <c:pt idx="24768">
                  <c:v>9.8607130000000005E-7</c:v>
                </c:pt>
                <c:pt idx="24769">
                  <c:v>9.8615800000000009E-7</c:v>
                </c:pt>
                <c:pt idx="24770">
                  <c:v>9.8624469999999992E-7</c:v>
                </c:pt>
                <c:pt idx="24771">
                  <c:v>9.8633130000000002E-7</c:v>
                </c:pt>
                <c:pt idx="24772">
                  <c:v>9.8641779999999997E-7</c:v>
                </c:pt>
                <c:pt idx="24773">
                  <c:v>9.8650429999999993E-7</c:v>
                </c:pt>
                <c:pt idx="24774">
                  <c:v>9.8659069999999994E-7</c:v>
                </c:pt>
                <c:pt idx="24775">
                  <c:v>9.8667709999999995E-7</c:v>
                </c:pt>
                <c:pt idx="24776">
                  <c:v>9.8676349999999997E-7</c:v>
                </c:pt>
                <c:pt idx="24777">
                  <c:v>9.8684980000000004E-7</c:v>
                </c:pt>
                <c:pt idx="24778">
                  <c:v>9.8693599999999996E-7</c:v>
                </c:pt>
                <c:pt idx="24779">
                  <c:v>9.870222000000001E-7</c:v>
                </c:pt>
                <c:pt idx="24780">
                  <c:v>9.8710840000000002E-7</c:v>
                </c:pt>
                <c:pt idx="24781">
                  <c:v>9.8719440000000007E-7</c:v>
                </c:pt>
                <c:pt idx="24782">
                  <c:v>9.8728050000000005E-7</c:v>
                </c:pt>
                <c:pt idx="24783">
                  <c:v>9.873665000000001E-7</c:v>
                </c:pt>
                <c:pt idx="24784">
                  <c:v>9.8745239999999999E-7</c:v>
                </c:pt>
                <c:pt idx="24785">
                  <c:v>9.8753830000000009E-7</c:v>
                </c:pt>
                <c:pt idx="24786">
                  <c:v>9.8762410000000005E-7</c:v>
                </c:pt>
                <c:pt idx="24787">
                  <c:v>9.877099E-7</c:v>
                </c:pt>
                <c:pt idx="24788">
                  <c:v>9.8779569999999996E-7</c:v>
                </c:pt>
                <c:pt idx="24789">
                  <c:v>9.8788139999999997E-7</c:v>
                </c:pt>
                <c:pt idx="24790">
                  <c:v>9.8796700000000005E-7</c:v>
                </c:pt>
                <c:pt idx="24791">
                  <c:v>9.8805259999999991E-7</c:v>
                </c:pt>
                <c:pt idx="24792">
                  <c:v>9.8813819999999999E-7</c:v>
                </c:pt>
                <c:pt idx="24793">
                  <c:v>9.8822369999999991E-7</c:v>
                </c:pt>
                <c:pt idx="24794">
                  <c:v>9.8830920000000005E-7</c:v>
                </c:pt>
                <c:pt idx="24795">
                  <c:v>9.8839460000000004E-7</c:v>
                </c:pt>
                <c:pt idx="24796">
                  <c:v>9.8847990000000008E-7</c:v>
                </c:pt>
                <c:pt idx="24797">
                  <c:v>9.8856530000000007E-7</c:v>
                </c:pt>
                <c:pt idx="24798">
                  <c:v>9.8865049999999996E-7</c:v>
                </c:pt>
                <c:pt idx="24799">
                  <c:v>9.8873570000000007E-7</c:v>
                </c:pt>
                <c:pt idx="24800">
                  <c:v>9.8882089999999997E-7</c:v>
                </c:pt>
                <c:pt idx="24801">
                  <c:v>9.8890599999999992E-7</c:v>
                </c:pt>
                <c:pt idx="24802">
                  <c:v>9.8899110000000009E-7</c:v>
                </c:pt>
                <c:pt idx="24803">
                  <c:v>9.8907599999999996E-7</c:v>
                </c:pt>
                <c:pt idx="24804">
                  <c:v>9.8916099999999997E-7</c:v>
                </c:pt>
                <c:pt idx="24805">
                  <c:v>9.8924590000000005E-7</c:v>
                </c:pt>
                <c:pt idx="24806">
                  <c:v>9.8933069999999998E-7</c:v>
                </c:pt>
                <c:pt idx="24807">
                  <c:v>9.894154999999999E-7</c:v>
                </c:pt>
                <c:pt idx="24808">
                  <c:v>9.895002000000001E-7</c:v>
                </c:pt>
                <c:pt idx="24809">
                  <c:v>9.8958490000000009E-7</c:v>
                </c:pt>
                <c:pt idx="24810">
                  <c:v>9.8966960000000008E-7</c:v>
                </c:pt>
                <c:pt idx="24811">
                  <c:v>9.8975419999999991E-7</c:v>
                </c:pt>
                <c:pt idx="24812">
                  <c:v>9.8983870000000002E-7</c:v>
                </c:pt>
                <c:pt idx="24813">
                  <c:v>9.8992319999999992E-7</c:v>
                </c:pt>
                <c:pt idx="24814">
                  <c:v>9.9000760000000009E-7</c:v>
                </c:pt>
                <c:pt idx="24815">
                  <c:v>9.9009200000000005E-7</c:v>
                </c:pt>
                <c:pt idx="24816">
                  <c:v>9.9017630000000007E-7</c:v>
                </c:pt>
                <c:pt idx="24817">
                  <c:v>9.9026060000000009E-7</c:v>
                </c:pt>
                <c:pt idx="24818">
                  <c:v>9.9034479999999995E-7</c:v>
                </c:pt>
                <c:pt idx="24819">
                  <c:v>9.9042900000000003E-7</c:v>
                </c:pt>
                <c:pt idx="24820">
                  <c:v>9.9051309999999996E-7</c:v>
                </c:pt>
                <c:pt idx="24821">
                  <c:v>9.905972000000001E-7</c:v>
                </c:pt>
                <c:pt idx="24822">
                  <c:v>9.9068120000000009E-7</c:v>
                </c:pt>
                <c:pt idx="24823">
                  <c:v>9.9076520000000008E-7</c:v>
                </c:pt>
                <c:pt idx="24824">
                  <c:v>9.9084909999999992E-7</c:v>
                </c:pt>
                <c:pt idx="24825">
                  <c:v>9.9093299999999997E-7</c:v>
                </c:pt>
                <c:pt idx="24826">
                  <c:v>9.9101680000000008E-7</c:v>
                </c:pt>
                <c:pt idx="24827">
                  <c:v>9.9110050000000004E-7</c:v>
                </c:pt>
                <c:pt idx="24828">
                  <c:v>9.911842E-7</c:v>
                </c:pt>
                <c:pt idx="24829">
                  <c:v>9.9126780000000002E-7</c:v>
                </c:pt>
                <c:pt idx="24830">
                  <c:v>9.9135140000000004E-7</c:v>
                </c:pt>
                <c:pt idx="24831">
                  <c:v>9.9143500000000006E-7</c:v>
                </c:pt>
                <c:pt idx="24832">
                  <c:v>9.9151849999999993E-7</c:v>
                </c:pt>
                <c:pt idx="24833">
                  <c:v>9.9160190000000007E-7</c:v>
                </c:pt>
                <c:pt idx="24834">
                  <c:v>9.9168530000000001E-7</c:v>
                </c:pt>
                <c:pt idx="24835">
                  <c:v>9.917686E-7</c:v>
                </c:pt>
                <c:pt idx="24836">
                  <c:v>9.9185189999999999E-7</c:v>
                </c:pt>
                <c:pt idx="24837">
                  <c:v>9.9193510000000004E-7</c:v>
                </c:pt>
                <c:pt idx="24838">
                  <c:v>9.9201819999999994E-7</c:v>
                </c:pt>
                <c:pt idx="24839">
                  <c:v>9.9210130000000005E-7</c:v>
                </c:pt>
                <c:pt idx="24840">
                  <c:v>9.9218439999999995E-7</c:v>
                </c:pt>
                <c:pt idx="24841">
                  <c:v>9.9226739999999992E-7</c:v>
                </c:pt>
                <c:pt idx="24842">
                  <c:v>9.9235029999999994E-7</c:v>
                </c:pt>
                <c:pt idx="24843">
                  <c:v>9.9243319999999996E-7</c:v>
                </c:pt>
                <c:pt idx="24844">
                  <c:v>9.9251600000000004E-7</c:v>
                </c:pt>
                <c:pt idx="24845">
                  <c:v>9.9259879999999992E-7</c:v>
                </c:pt>
                <c:pt idx="24846">
                  <c:v>9.9268150000000006E-7</c:v>
                </c:pt>
                <c:pt idx="24847">
                  <c:v>9.9276419999999999E-7</c:v>
                </c:pt>
                <c:pt idx="24848">
                  <c:v>9.9284679999999999E-7</c:v>
                </c:pt>
                <c:pt idx="24849">
                  <c:v>9.9292939999999998E-7</c:v>
                </c:pt>
                <c:pt idx="24850">
                  <c:v>9.9301190000000003E-7</c:v>
                </c:pt>
                <c:pt idx="24851">
                  <c:v>9.9309429999999994E-7</c:v>
                </c:pt>
                <c:pt idx="24852">
                  <c:v>9.9317670000000005E-7</c:v>
                </c:pt>
                <c:pt idx="24853">
                  <c:v>9.9325909999999995E-7</c:v>
                </c:pt>
                <c:pt idx="24854">
                  <c:v>9.9334139999999992E-7</c:v>
                </c:pt>
                <c:pt idx="24855">
                  <c:v>9.9342370000000009E-7</c:v>
                </c:pt>
                <c:pt idx="24856">
                  <c:v>9.935058999999999E-7</c:v>
                </c:pt>
                <c:pt idx="24857">
                  <c:v>9.9358799999999999E-7</c:v>
                </c:pt>
                <c:pt idx="24858">
                  <c:v>9.9367010000000007E-7</c:v>
                </c:pt>
                <c:pt idx="24859">
                  <c:v>9.9375219999999995E-7</c:v>
                </c:pt>
                <c:pt idx="24860">
                  <c:v>9.9383420000000009E-7</c:v>
                </c:pt>
                <c:pt idx="24861">
                  <c:v>9.9391610000000009E-7</c:v>
                </c:pt>
                <c:pt idx="24862">
                  <c:v>9.9399800000000008E-7</c:v>
                </c:pt>
                <c:pt idx="24863">
                  <c:v>9.9407979999999993E-7</c:v>
                </c:pt>
                <c:pt idx="24864">
                  <c:v>9.9416159999999998E-7</c:v>
                </c:pt>
                <c:pt idx="24865">
                  <c:v>9.9424340000000004E-7</c:v>
                </c:pt>
                <c:pt idx="24866">
                  <c:v>9.94325E-7</c:v>
                </c:pt>
                <c:pt idx="24867">
                  <c:v>9.9440659999999997E-7</c:v>
                </c:pt>
                <c:pt idx="24868">
                  <c:v>9.9448819999999994E-7</c:v>
                </c:pt>
                <c:pt idx="24869">
                  <c:v>9.9456969999999996E-7</c:v>
                </c:pt>
                <c:pt idx="24870">
                  <c:v>9.9465119999999999E-7</c:v>
                </c:pt>
                <c:pt idx="24871">
                  <c:v>9.9473260000000008E-7</c:v>
                </c:pt>
                <c:pt idx="24872">
                  <c:v>9.9481390000000001E-7</c:v>
                </c:pt>
                <c:pt idx="24873">
                  <c:v>9.9489519999999995E-7</c:v>
                </c:pt>
                <c:pt idx="24874">
                  <c:v>9.949765000000001E-7</c:v>
                </c:pt>
                <c:pt idx="24875">
                  <c:v>9.9505770000000009E-7</c:v>
                </c:pt>
                <c:pt idx="24876">
                  <c:v>9.9513879999999994E-7</c:v>
                </c:pt>
                <c:pt idx="24877">
                  <c:v>9.952199E-7</c:v>
                </c:pt>
                <c:pt idx="24878">
                  <c:v>9.9530100000000005E-7</c:v>
                </c:pt>
                <c:pt idx="24879">
                  <c:v>9.9538190000000002E-7</c:v>
                </c:pt>
                <c:pt idx="24880">
                  <c:v>9.9546289999999993E-7</c:v>
                </c:pt>
                <c:pt idx="24881">
                  <c:v>9.9554380000000011E-7</c:v>
                </c:pt>
                <c:pt idx="24882">
                  <c:v>9.9562459999999992E-7</c:v>
                </c:pt>
                <c:pt idx="24883">
                  <c:v>9.9570539999999995E-7</c:v>
                </c:pt>
                <c:pt idx="24884">
                  <c:v>9.9578610000000004E-7</c:v>
                </c:pt>
                <c:pt idx="24885">
                  <c:v>9.9586679999999992E-7</c:v>
                </c:pt>
                <c:pt idx="24886">
                  <c:v>9.9594740000000007E-7</c:v>
                </c:pt>
                <c:pt idx="24887">
                  <c:v>9.9602790000000006E-7</c:v>
                </c:pt>
                <c:pt idx="24888">
                  <c:v>9.9610840000000006E-7</c:v>
                </c:pt>
                <c:pt idx="24889">
                  <c:v>9.9618890000000006E-7</c:v>
                </c:pt>
                <c:pt idx="24890">
                  <c:v>9.9626929999999991E-7</c:v>
                </c:pt>
                <c:pt idx="24891">
                  <c:v>9.9634960000000003E-7</c:v>
                </c:pt>
                <c:pt idx="24892">
                  <c:v>9.9642989999999994E-7</c:v>
                </c:pt>
                <c:pt idx="24893">
                  <c:v>9.9651020000000006E-7</c:v>
                </c:pt>
                <c:pt idx="24894">
                  <c:v>9.9659030000000009E-7</c:v>
                </c:pt>
                <c:pt idx="24895">
                  <c:v>9.9667050000000006E-7</c:v>
                </c:pt>
                <c:pt idx="24896">
                  <c:v>9.9675060000000009E-7</c:v>
                </c:pt>
                <c:pt idx="24897">
                  <c:v>9.9683059999999997E-7</c:v>
                </c:pt>
                <c:pt idx="24898">
                  <c:v>9.9691060000000006E-7</c:v>
                </c:pt>
                <c:pt idx="24899">
                  <c:v>9.969905E-7</c:v>
                </c:pt>
                <c:pt idx="24900">
                  <c:v>9.970703E-7</c:v>
                </c:pt>
                <c:pt idx="24901">
                  <c:v>9.9715019999999994E-7</c:v>
                </c:pt>
                <c:pt idx="24902">
                  <c:v>9.972299E-7</c:v>
                </c:pt>
                <c:pt idx="24903">
                  <c:v>9.9730960000000006E-7</c:v>
                </c:pt>
                <c:pt idx="24904">
                  <c:v>9.9738929999999991E-7</c:v>
                </c:pt>
                <c:pt idx="24905">
                  <c:v>9.9746890000000003E-7</c:v>
                </c:pt>
                <c:pt idx="24906">
                  <c:v>9.975484E-7</c:v>
                </c:pt>
                <c:pt idx="24907">
                  <c:v>9.9762789999999997E-7</c:v>
                </c:pt>
                <c:pt idx="24908">
                  <c:v>9.9770739999999994E-7</c:v>
                </c:pt>
                <c:pt idx="24909">
                  <c:v>9.9778679999999998E-7</c:v>
                </c:pt>
                <c:pt idx="24910">
                  <c:v>9.9786610000000007E-7</c:v>
                </c:pt>
                <c:pt idx="24911">
                  <c:v>9.9794539999999995E-7</c:v>
                </c:pt>
                <c:pt idx="24912">
                  <c:v>9.980246000000001E-7</c:v>
                </c:pt>
                <c:pt idx="24913">
                  <c:v>9.9810380000000004E-7</c:v>
                </c:pt>
                <c:pt idx="24914">
                  <c:v>9.9818290000000005E-7</c:v>
                </c:pt>
                <c:pt idx="24915">
                  <c:v>9.9826200000000005E-7</c:v>
                </c:pt>
                <c:pt idx="24916">
                  <c:v>9.983409999999999E-7</c:v>
                </c:pt>
                <c:pt idx="24917">
                  <c:v>9.9841999999999996E-7</c:v>
                </c:pt>
                <c:pt idx="24918">
                  <c:v>9.9849890000000009E-7</c:v>
                </c:pt>
                <c:pt idx="24919">
                  <c:v>9.985778E-7</c:v>
                </c:pt>
                <c:pt idx="24920">
                  <c:v>9.9865659999999997E-7</c:v>
                </c:pt>
                <c:pt idx="24921">
                  <c:v>9.9873539999999994E-7</c:v>
                </c:pt>
                <c:pt idx="24922">
                  <c:v>9.9881409999999998E-7</c:v>
                </c:pt>
                <c:pt idx="24923">
                  <c:v>9.9889270000000007E-7</c:v>
                </c:pt>
                <c:pt idx="24924">
                  <c:v>9.9897139999999989E-7</c:v>
                </c:pt>
                <c:pt idx="24925">
                  <c:v>9.9904990000000005E-7</c:v>
                </c:pt>
                <c:pt idx="24926">
                  <c:v>9.9912839999999999E-7</c:v>
                </c:pt>
                <c:pt idx="24927">
                  <c:v>9.9920689999999994E-7</c:v>
                </c:pt>
                <c:pt idx="24928">
                  <c:v>9.9928529999999994E-7</c:v>
                </c:pt>
                <c:pt idx="24929">
                  <c:v>9.9936369999999995E-7</c:v>
                </c:pt>
                <c:pt idx="24930">
                  <c:v>9.9944200000000001E-7</c:v>
                </c:pt>
                <c:pt idx="24931">
                  <c:v>9.9952030000000008E-7</c:v>
                </c:pt>
                <c:pt idx="24932">
                  <c:v>9.9959849999999999E-7</c:v>
                </c:pt>
                <c:pt idx="24933">
                  <c:v>9.996766999999999E-7</c:v>
                </c:pt>
                <c:pt idx="24934">
                  <c:v>9.9975480000000009E-7</c:v>
                </c:pt>
                <c:pt idx="24935">
                  <c:v>9.9983279999999991E-7</c:v>
                </c:pt>
                <c:pt idx="24936">
                  <c:v>9.9991079999999995E-7</c:v>
                </c:pt>
                <c:pt idx="24937">
                  <c:v>9.9998879999999998E-7</c:v>
                </c:pt>
                <c:pt idx="24938">
                  <c:v>1.0000669999999999E-6</c:v>
                </c:pt>
                <c:pt idx="24939">
                  <c:v>9.6336649999999999E-7</c:v>
                </c:pt>
                <c:pt idx="24940">
                  <c:v>9.6344480000000005E-7</c:v>
                </c:pt>
                <c:pt idx="24941">
                  <c:v>9.635230999999999E-7</c:v>
                </c:pt>
                <c:pt idx="24942">
                  <c:v>9.636017E-7</c:v>
                </c:pt>
                <c:pt idx="24943">
                  <c:v>9.6368040000000003E-7</c:v>
                </c:pt>
                <c:pt idx="24944">
                  <c:v>9.6375929999999994E-7</c:v>
                </c:pt>
                <c:pt idx="24945">
                  <c:v>9.6383830000000001E-7</c:v>
                </c:pt>
                <c:pt idx="24946">
                  <c:v>9.6391749999999995E-7</c:v>
                </c:pt>
                <c:pt idx="24947">
                  <c:v>9.6399689999999998E-7</c:v>
                </c:pt>
                <c:pt idx="24948">
                  <c:v>9.6407639999999995E-7</c:v>
                </c:pt>
                <c:pt idx="24949">
                  <c:v>9.6415610000000001E-7</c:v>
                </c:pt>
                <c:pt idx="24950">
                  <c:v>9.6423599999999995E-7</c:v>
                </c:pt>
                <c:pt idx="24951">
                  <c:v>9.6431609999999998E-7</c:v>
                </c:pt>
                <c:pt idx="24952">
                  <c:v>9.6439629999999995E-7</c:v>
                </c:pt>
                <c:pt idx="24953">
                  <c:v>9.6447670000000001E-7</c:v>
                </c:pt>
                <c:pt idx="24954">
                  <c:v>9.6455720000000001E-7</c:v>
                </c:pt>
                <c:pt idx="24955">
                  <c:v>9.6463779999999995E-7</c:v>
                </c:pt>
                <c:pt idx="24956">
                  <c:v>9.6471859999999998E-7</c:v>
                </c:pt>
                <c:pt idx="24957">
                  <c:v>9.6479949999999994E-7</c:v>
                </c:pt>
                <c:pt idx="24958">
                  <c:v>9.6488050000000006E-7</c:v>
                </c:pt>
                <c:pt idx="24959">
                  <c:v>9.6496159999999991E-7</c:v>
                </c:pt>
                <c:pt idx="24960">
                  <c:v>9.650427999999999E-7</c:v>
                </c:pt>
                <c:pt idx="24961">
                  <c:v>9.6512410000000005E-7</c:v>
                </c:pt>
                <c:pt idx="24962">
                  <c:v>9.6520549999999993E-7</c:v>
                </c:pt>
                <c:pt idx="24963">
                  <c:v>9.6528699999999995E-7</c:v>
                </c:pt>
                <c:pt idx="24964">
                  <c:v>9.6536849999999998E-7</c:v>
                </c:pt>
                <c:pt idx="24965">
                  <c:v>9.6545009999999995E-7</c:v>
                </c:pt>
                <c:pt idx="24966">
                  <c:v>9.6553180000000006E-7</c:v>
                </c:pt>
                <c:pt idx="24967">
                  <c:v>9.6561349999999997E-7</c:v>
                </c:pt>
                <c:pt idx="24968">
                  <c:v>9.6569520000000008E-7</c:v>
                </c:pt>
                <c:pt idx="24969">
                  <c:v>9.6577699999999993E-7</c:v>
                </c:pt>
                <c:pt idx="24970">
                  <c:v>9.6585889999999992E-7</c:v>
                </c:pt>
                <c:pt idx="24971">
                  <c:v>9.6594069999999998E-7</c:v>
                </c:pt>
                <c:pt idx="24972">
                  <c:v>9.6602259999999997E-7</c:v>
                </c:pt>
                <c:pt idx="24973">
                  <c:v>9.6610449999999997E-7</c:v>
                </c:pt>
                <c:pt idx="24974">
                  <c:v>9.661864999999999E-7</c:v>
                </c:pt>
                <c:pt idx="24975">
                  <c:v>9.662683999999999E-7</c:v>
                </c:pt>
                <c:pt idx="24976">
                  <c:v>9.6635040000000004E-7</c:v>
                </c:pt>
                <c:pt idx="24977">
                  <c:v>9.6643230000000004E-7</c:v>
                </c:pt>
                <c:pt idx="24978">
                  <c:v>9.6651429999999997E-7</c:v>
                </c:pt>
                <c:pt idx="24979">
                  <c:v>9.6659629999999991E-7</c:v>
                </c:pt>
                <c:pt idx="24980">
                  <c:v>9.6667830000000005E-7</c:v>
                </c:pt>
                <c:pt idx="24981">
                  <c:v>9.6676029999999999E-7</c:v>
                </c:pt>
                <c:pt idx="24982">
                  <c:v>9.6684240000000007E-7</c:v>
                </c:pt>
                <c:pt idx="24983">
                  <c:v>9.669244E-7</c:v>
                </c:pt>
                <c:pt idx="24984">
                  <c:v>9.6700639999999994E-7</c:v>
                </c:pt>
                <c:pt idx="24985">
                  <c:v>9.6708840000000009E-7</c:v>
                </c:pt>
                <c:pt idx="24986">
                  <c:v>9.6717040000000002E-7</c:v>
                </c:pt>
                <c:pt idx="24987">
                  <c:v>9.6725239999999995E-7</c:v>
                </c:pt>
                <c:pt idx="24988">
                  <c:v>9.673344000000001E-7</c:v>
                </c:pt>
                <c:pt idx="24989">
                  <c:v>9.6741640000000003E-7</c:v>
                </c:pt>
                <c:pt idx="24990">
                  <c:v>9.6749839999999997E-7</c:v>
                </c:pt>
                <c:pt idx="24991">
                  <c:v>9.675803999999999E-7</c:v>
                </c:pt>
                <c:pt idx="24992">
                  <c:v>9.6766240000000005E-7</c:v>
                </c:pt>
                <c:pt idx="24993">
                  <c:v>9.6774439999999998E-7</c:v>
                </c:pt>
                <c:pt idx="24994">
                  <c:v>9.6782629999999998E-7</c:v>
                </c:pt>
                <c:pt idx="24995">
                  <c:v>9.6790829999999991E-7</c:v>
                </c:pt>
                <c:pt idx="24996">
                  <c:v>9.6799030000000006E-7</c:v>
                </c:pt>
                <c:pt idx="24997">
                  <c:v>9.6807229999999999E-7</c:v>
                </c:pt>
                <c:pt idx="24998">
                  <c:v>9.6815429999999993E-7</c:v>
                </c:pt>
                <c:pt idx="24999">
                  <c:v>9.6823619999999992E-7</c:v>
                </c:pt>
                <c:pt idx="25000">
                  <c:v>9.6831820000000007E-7</c:v>
                </c:pt>
                <c:pt idx="25001">
                  <c:v>9.684002E-7</c:v>
                </c:pt>
                <c:pt idx="25002">
                  <c:v>9.684821E-7</c:v>
                </c:pt>
                <c:pt idx="25003">
                  <c:v>9.6856409999999993E-7</c:v>
                </c:pt>
                <c:pt idx="25004">
                  <c:v>9.6864599999999992E-7</c:v>
                </c:pt>
                <c:pt idx="25005">
                  <c:v>9.6872800000000007E-7</c:v>
                </c:pt>
                <c:pt idx="25006">
                  <c:v>9.6880990000000007E-7</c:v>
                </c:pt>
                <c:pt idx="25007">
                  <c:v>9.688919E-7</c:v>
                </c:pt>
                <c:pt idx="25008">
                  <c:v>9.6897379999999999E-7</c:v>
                </c:pt>
                <c:pt idx="25009">
                  <c:v>9.6905579999999993E-7</c:v>
                </c:pt>
                <c:pt idx="25010">
                  <c:v>9.6913769999999992E-7</c:v>
                </c:pt>
                <c:pt idx="25011">
                  <c:v>9.6921959999999992E-7</c:v>
                </c:pt>
                <c:pt idx="25012">
                  <c:v>9.6930160000000006E-7</c:v>
                </c:pt>
                <c:pt idx="25013">
                  <c:v>9.6938350000000006E-7</c:v>
                </c:pt>
                <c:pt idx="25014">
                  <c:v>9.6946549999999999E-7</c:v>
                </c:pt>
                <c:pt idx="25015">
                  <c:v>9.6954739999999999E-7</c:v>
                </c:pt>
                <c:pt idx="25016">
                  <c:v>9.6962939999999992E-7</c:v>
                </c:pt>
                <c:pt idx="25017">
                  <c:v>9.6971129999999992E-7</c:v>
                </c:pt>
                <c:pt idx="25018">
                  <c:v>9.6979330000000006E-7</c:v>
                </c:pt>
                <c:pt idx="25019">
                  <c:v>9.6987520000000006E-7</c:v>
                </c:pt>
                <c:pt idx="25020">
                  <c:v>9.6995719999999999E-7</c:v>
                </c:pt>
                <c:pt idx="25021">
                  <c:v>9.7003909999999999E-7</c:v>
                </c:pt>
                <c:pt idx="25022">
                  <c:v>9.7012099999999998E-7</c:v>
                </c:pt>
                <c:pt idx="25023">
                  <c:v>9.7020299999999992E-7</c:v>
                </c:pt>
                <c:pt idx="25024">
                  <c:v>9.7028489999999991E-7</c:v>
                </c:pt>
                <c:pt idx="25025">
                  <c:v>9.7036690000000006E-7</c:v>
                </c:pt>
                <c:pt idx="25026">
                  <c:v>9.7044880000000005E-7</c:v>
                </c:pt>
                <c:pt idx="25027">
                  <c:v>9.7053079999999999E-7</c:v>
                </c:pt>
                <c:pt idx="25028">
                  <c:v>9.7061269999999998E-7</c:v>
                </c:pt>
                <c:pt idx="25029">
                  <c:v>9.7069469999999992E-7</c:v>
                </c:pt>
                <c:pt idx="25030">
                  <c:v>9.7077659999999991E-7</c:v>
                </c:pt>
                <c:pt idx="25031">
                  <c:v>9.7085860000000006E-7</c:v>
                </c:pt>
                <c:pt idx="25032">
                  <c:v>9.7094059999999999E-7</c:v>
                </c:pt>
                <c:pt idx="25033">
                  <c:v>9.7102249999999999E-7</c:v>
                </c:pt>
                <c:pt idx="25034">
                  <c:v>9.7110449999999992E-7</c:v>
                </c:pt>
                <c:pt idx="25035">
                  <c:v>9.7118650000000007E-7</c:v>
                </c:pt>
                <c:pt idx="25036">
                  <c:v>9.7126840000000006E-7</c:v>
                </c:pt>
                <c:pt idx="25037">
                  <c:v>9.7135039999999999E-7</c:v>
                </c:pt>
                <c:pt idx="25038">
                  <c:v>9.7143239999999993E-7</c:v>
                </c:pt>
                <c:pt idx="25039">
                  <c:v>9.7151429999999992E-7</c:v>
                </c:pt>
                <c:pt idx="25040">
                  <c:v>9.7159630000000007E-7</c:v>
                </c:pt>
                <c:pt idx="25041">
                  <c:v>9.716783E-7</c:v>
                </c:pt>
                <c:pt idx="25042">
                  <c:v>9.717602E-7</c:v>
                </c:pt>
                <c:pt idx="25043">
                  <c:v>9.7184219999999993E-7</c:v>
                </c:pt>
                <c:pt idx="25044">
                  <c:v>9.7192420000000008E-7</c:v>
                </c:pt>
                <c:pt idx="25045">
                  <c:v>9.7200610000000007E-7</c:v>
                </c:pt>
                <c:pt idx="25046">
                  <c:v>9.7208810000000001E-7</c:v>
                </c:pt>
                <c:pt idx="25047">
                  <c:v>9.7217E-7</c:v>
                </c:pt>
                <c:pt idx="25048">
                  <c:v>9.7225199999999994E-7</c:v>
                </c:pt>
                <c:pt idx="25049">
                  <c:v>9.7233400000000008E-7</c:v>
                </c:pt>
                <c:pt idx="25050">
                  <c:v>9.7241590000000008E-7</c:v>
                </c:pt>
                <c:pt idx="25051">
                  <c:v>9.7249790000000001E-7</c:v>
                </c:pt>
                <c:pt idx="25052">
                  <c:v>9.7257989999999995E-7</c:v>
                </c:pt>
                <c:pt idx="25053">
                  <c:v>9.7266179999999994E-7</c:v>
                </c:pt>
                <c:pt idx="25054">
                  <c:v>9.7274380000000009E-7</c:v>
                </c:pt>
                <c:pt idx="25055">
                  <c:v>9.7282570000000008E-7</c:v>
                </c:pt>
                <c:pt idx="25056">
                  <c:v>9.7290770000000002E-7</c:v>
                </c:pt>
                <c:pt idx="25057">
                  <c:v>9.7298960000000001E-7</c:v>
                </c:pt>
                <c:pt idx="25058">
                  <c:v>9.7307159999999995E-7</c:v>
                </c:pt>
                <c:pt idx="25059">
                  <c:v>9.7315349999999994E-7</c:v>
                </c:pt>
                <c:pt idx="25060">
                  <c:v>9.7323550000000009E-7</c:v>
                </c:pt>
                <c:pt idx="25061">
                  <c:v>9.7331740000000008E-7</c:v>
                </c:pt>
                <c:pt idx="25062">
                  <c:v>9.7339930000000008E-7</c:v>
                </c:pt>
                <c:pt idx="25063">
                  <c:v>9.7348120000000007E-7</c:v>
                </c:pt>
                <c:pt idx="25064">
                  <c:v>9.7356310000000007E-7</c:v>
                </c:pt>
                <c:pt idx="25065">
                  <c:v>9.7364500000000006E-7</c:v>
                </c:pt>
                <c:pt idx="25066">
                  <c:v>9.7372690000000006E-7</c:v>
                </c:pt>
                <c:pt idx="25067">
                  <c:v>9.7380880000000005E-7</c:v>
                </c:pt>
                <c:pt idx="25068">
                  <c:v>9.7389070000000005E-7</c:v>
                </c:pt>
                <c:pt idx="25069">
                  <c:v>9.739725000000001E-7</c:v>
                </c:pt>
                <c:pt idx="25070">
                  <c:v>9.740544000000001E-7</c:v>
                </c:pt>
                <c:pt idx="25071">
                  <c:v>9.7413619999999994E-7</c:v>
                </c:pt>
                <c:pt idx="25072">
                  <c:v>9.7421809999999993E-7</c:v>
                </c:pt>
                <c:pt idx="25073">
                  <c:v>9.7429989999999999E-7</c:v>
                </c:pt>
                <c:pt idx="25074">
                  <c:v>9.7438170000000005E-7</c:v>
                </c:pt>
                <c:pt idx="25075">
                  <c:v>9.744635000000001E-7</c:v>
                </c:pt>
                <c:pt idx="25076">
                  <c:v>9.7454529999999995E-7</c:v>
                </c:pt>
                <c:pt idx="25077">
                  <c:v>9.746271E-7</c:v>
                </c:pt>
                <c:pt idx="25078">
                  <c:v>9.7470890000000006E-7</c:v>
                </c:pt>
                <c:pt idx="25079">
                  <c:v>9.747906999999999E-7</c:v>
                </c:pt>
                <c:pt idx="25080">
                  <c:v>9.7487240000000002E-7</c:v>
                </c:pt>
                <c:pt idx="25081">
                  <c:v>9.7495420000000007E-7</c:v>
                </c:pt>
                <c:pt idx="25082">
                  <c:v>9.7503589999999998E-7</c:v>
                </c:pt>
                <c:pt idx="25083">
                  <c:v>9.7511760000000009E-7</c:v>
                </c:pt>
                <c:pt idx="25084">
                  <c:v>9.7519939999999994E-7</c:v>
                </c:pt>
                <c:pt idx="25085">
                  <c:v>9.7528110000000005E-7</c:v>
                </c:pt>
                <c:pt idx="25086">
                  <c:v>9.7536279999999996E-7</c:v>
                </c:pt>
                <c:pt idx="25087">
                  <c:v>9.7544450000000008E-7</c:v>
                </c:pt>
                <c:pt idx="25088">
                  <c:v>9.7552610000000004E-7</c:v>
                </c:pt>
                <c:pt idx="25089">
                  <c:v>9.7560770000000001E-7</c:v>
                </c:pt>
                <c:pt idx="25090">
                  <c:v>9.7568939999999991E-7</c:v>
                </c:pt>
                <c:pt idx="25091">
                  <c:v>9.7577100000000009E-7</c:v>
                </c:pt>
                <c:pt idx="25092">
                  <c:v>9.7585260000000005E-7</c:v>
                </c:pt>
                <c:pt idx="25093">
                  <c:v>9.7593420000000002E-7</c:v>
                </c:pt>
                <c:pt idx="25094">
                  <c:v>9.7601570000000005E-7</c:v>
                </c:pt>
                <c:pt idx="25095">
                  <c:v>9.7609730000000001E-7</c:v>
                </c:pt>
                <c:pt idx="25096">
                  <c:v>9.7617880000000004E-7</c:v>
                </c:pt>
                <c:pt idx="25097">
                  <c:v>9.7626030000000006E-7</c:v>
                </c:pt>
                <c:pt idx="25098">
                  <c:v>9.7634180000000009E-7</c:v>
                </c:pt>
                <c:pt idx="25099">
                  <c:v>9.7642319999999997E-7</c:v>
                </c:pt>
                <c:pt idx="25100">
                  <c:v>9.7650469999999999E-7</c:v>
                </c:pt>
                <c:pt idx="25101">
                  <c:v>9.7658610000000008E-7</c:v>
                </c:pt>
                <c:pt idx="25102">
                  <c:v>9.7666760000000011E-7</c:v>
                </c:pt>
                <c:pt idx="25103">
                  <c:v>9.7674899999999998E-7</c:v>
                </c:pt>
                <c:pt idx="25104">
                  <c:v>9.7683029999999992E-7</c:v>
                </c:pt>
                <c:pt idx="25105">
                  <c:v>9.769117E-7</c:v>
                </c:pt>
                <c:pt idx="25106">
                  <c:v>9.7699299999999994E-7</c:v>
                </c:pt>
                <c:pt idx="25107">
                  <c:v>9.7707440000000003E-7</c:v>
                </c:pt>
                <c:pt idx="25108">
                  <c:v>9.7715569999999996E-7</c:v>
                </c:pt>
                <c:pt idx="25109">
                  <c:v>9.7723689999999996E-7</c:v>
                </c:pt>
                <c:pt idx="25110">
                  <c:v>9.773181999999999E-7</c:v>
                </c:pt>
                <c:pt idx="25111">
                  <c:v>9.773994000000001E-7</c:v>
                </c:pt>
                <c:pt idx="25112">
                  <c:v>9.774806000000001E-7</c:v>
                </c:pt>
                <c:pt idx="25113">
                  <c:v>9.775618000000001E-7</c:v>
                </c:pt>
                <c:pt idx="25114">
                  <c:v>9.7764289999999994E-7</c:v>
                </c:pt>
                <c:pt idx="25115">
                  <c:v>9.77724E-7</c:v>
                </c:pt>
                <c:pt idx="25116">
                  <c:v>9.7780510000000006E-7</c:v>
                </c:pt>
                <c:pt idx="25117">
                  <c:v>9.778861999999999E-7</c:v>
                </c:pt>
                <c:pt idx="25118">
                  <c:v>9.7796720000000002E-7</c:v>
                </c:pt>
                <c:pt idx="25119">
                  <c:v>9.7804830000000008E-7</c:v>
                </c:pt>
                <c:pt idx="25120">
                  <c:v>9.7812929999999999E-7</c:v>
                </c:pt>
                <c:pt idx="25121">
                  <c:v>9.7821019999999995E-7</c:v>
                </c:pt>
                <c:pt idx="25122">
                  <c:v>9.7829120000000007E-7</c:v>
                </c:pt>
                <c:pt idx="25123">
                  <c:v>9.7837210000000004E-7</c:v>
                </c:pt>
                <c:pt idx="25124">
                  <c:v>9.7845300000000001E-7</c:v>
                </c:pt>
                <c:pt idx="25125">
                  <c:v>9.7853380000000003E-7</c:v>
                </c:pt>
                <c:pt idx="25126">
                  <c:v>9.7861460000000006E-7</c:v>
                </c:pt>
                <c:pt idx="25127">
                  <c:v>9.7869540000000009E-7</c:v>
                </c:pt>
                <c:pt idx="25128">
                  <c:v>9.7877619999999991E-7</c:v>
                </c:pt>
                <c:pt idx="25129">
                  <c:v>9.788569E-7</c:v>
                </c:pt>
                <c:pt idx="25130">
                  <c:v>9.7893760000000009E-7</c:v>
                </c:pt>
                <c:pt idx="25131">
                  <c:v>9.7901829999999996E-7</c:v>
                </c:pt>
                <c:pt idx="25132">
                  <c:v>9.790988999999999E-7</c:v>
                </c:pt>
                <c:pt idx="25133">
                  <c:v>9.7917950000000005E-7</c:v>
                </c:pt>
                <c:pt idx="25134">
                  <c:v>9.7926009999999999E-7</c:v>
                </c:pt>
                <c:pt idx="25135">
                  <c:v>9.7934059999999999E-7</c:v>
                </c:pt>
                <c:pt idx="25136">
                  <c:v>9.7942119999999992E-7</c:v>
                </c:pt>
                <c:pt idx="25137">
                  <c:v>9.7950159999999998E-7</c:v>
                </c:pt>
                <c:pt idx="25138">
                  <c:v>9.7958209999999998E-7</c:v>
                </c:pt>
                <c:pt idx="25139">
                  <c:v>9.7966250000000004E-7</c:v>
                </c:pt>
                <c:pt idx="25140">
                  <c:v>9.797429000000001E-7</c:v>
                </c:pt>
                <c:pt idx="25141">
                  <c:v>9.7982329999999995E-7</c:v>
                </c:pt>
                <c:pt idx="25142">
                  <c:v>9.7990360000000007E-7</c:v>
                </c:pt>
                <c:pt idx="25143">
                  <c:v>9.7998389999999998E-7</c:v>
                </c:pt>
                <c:pt idx="25144">
                  <c:v>9.800642000000001E-7</c:v>
                </c:pt>
                <c:pt idx="25145">
                  <c:v>9.8014440000000007E-7</c:v>
                </c:pt>
                <c:pt idx="25146">
                  <c:v>9.8022469999999997E-7</c:v>
                </c:pt>
                <c:pt idx="25147">
                  <c:v>9.803048E-7</c:v>
                </c:pt>
                <c:pt idx="25148">
                  <c:v>9.8038499999999997E-7</c:v>
                </c:pt>
                <c:pt idx="25149">
                  <c:v>9.804651E-7</c:v>
                </c:pt>
                <c:pt idx="25150">
                  <c:v>9.8054520000000003E-7</c:v>
                </c:pt>
                <c:pt idx="25151">
                  <c:v>9.8062519999999991E-7</c:v>
                </c:pt>
                <c:pt idx="25152">
                  <c:v>9.807052E-7</c:v>
                </c:pt>
                <c:pt idx="25153">
                  <c:v>9.8078520000000009E-7</c:v>
                </c:pt>
                <c:pt idx="25154">
                  <c:v>9.8086510000000003E-7</c:v>
                </c:pt>
                <c:pt idx="25155">
                  <c:v>9.8094499999999997E-7</c:v>
                </c:pt>
                <c:pt idx="25156">
                  <c:v>9.8102489999999991E-7</c:v>
                </c:pt>
                <c:pt idx="25157">
                  <c:v>9.8110480000000006E-7</c:v>
                </c:pt>
                <c:pt idx="25158">
                  <c:v>9.8118460000000007E-7</c:v>
                </c:pt>
                <c:pt idx="25159">
                  <c:v>9.8126429999999991E-7</c:v>
                </c:pt>
                <c:pt idx="25160">
                  <c:v>9.8134409999999992E-7</c:v>
                </c:pt>
                <c:pt idx="25161">
                  <c:v>9.8142379999999998E-7</c:v>
                </c:pt>
                <c:pt idx="25162">
                  <c:v>9.815034000000001E-7</c:v>
                </c:pt>
                <c:pt idx="25163">
                  <c:v>9.8158309999999995E-7</c:v>
                </c:pt>
                <c:pt idx="25164">
                  <c:v>9.8166270000000007E-7</c:v>
                </c:pt>
                <c:pt idx="25165">
                  <c:v>9.8174220000000004E-7</c:v>
                </c:pt>
                <c:pt idx="25166">
                  <c:v>9.8182170000000001E-7</c:v>
                </c:pt>
                <c:pt idx="25167">
                  <c:v>9.8190119999999998E-7</c:v>
                </c:pt>
                <c:pt idx="25168">
                  <c:v>9.8198069999999995E-7</c:v>
                </c:pt>
                <c:pt idx="25169">
                  <c:v>9.8206009999999999E-7</c:v>
                </c:pt>
                <c:pt idx="25170">
                  <c:v>9.8213940000000008E-7</c:v>
                </c:pt>
                <c:pt idx="25171">
                  <c:v>9.822187999999999E-7</c:v>
                </c:pt>
                <c:pt idx="25172">
                  <c:v>9.8229809999999999E-7</c:v>
                </c:pt>
                <c:pt idx="25173">
                  <c:v>9.8237729999999993E-7</c:v>
                </c:pt>
                <c:pt idx="25174">
                  <c:v>9.8245650000000009E-7</c:v>
                </c:pt>
                <c:pt idx="25175">
                  <c:v>9.8253570000000003E-7</c:v>
                </c:pt>
                <c:pt idx="25176">
                  <c:v>9.8261480000000003E-7</c:v>
                </c:pt>
                <c:pt idx="25177">
                  <c:v>9.8269390000000003E-7</c:v>
                </c:pt>
                <c:pt idx="25178">
                  <c:v>9.827729000000001E-7</c:v>
                </c:pt>
                <c:pt idx="25179">
                  <c:v>9.8285189999999995E-7</c:v>
                </c:pt>
                <c:pt idx="25180">
                  <c:v>9.8293090000000001E-7</c:v>
                </c:pt>
                <c:pt idx="25181">
                  <c:v>9.8300979999999992E-7</c:v>
                </c:pt>
                <c:pt idx="25182">
                  <c:v>9.830885999999999E-7</c:v>
                </c:pt>
                <c:pt idx="25183">
                  <c:v>9.8316740000000008E-7</c:v>
                </c:pt>
                <c:pt idx="25184">
                  <c:v>9.8324620000000005E-7</c:v>
                </c:pt>
                <c:pt idx="25185">
                  <c:v>9.8332490000000009E-7</c:v>
                </c:pt>
                <c:pt idx="25186">
                  <c:v>9.8340359999999991E-7</c:v>
                </c:pt>
                <c:pt idx="25187">
                  <c:v>9.8348229999999994E-7</c:v>
                </c:pt>
                <c:pt idx="25188">
                  <c:v>9.8356090000000004E-7</c:v>
                </c:pt>
                <c:pt idx="25189">
                  <c:v>9.8363949999999992E-7</c:v>
                </c:pt>
                <c:pt idx="25190">
                  <c:v>9.8371800000000007E-7</c:v>
                </c:pt>
                <c:pt idx="25191">
                  <c:v>9.8379650000000002E-7</c:v>
                </c:pt>
                <c:pt idx="25192">
                  <c:v>9.8387490000000002E-7</c:v>
                </c:pt>
                <c:pt idx="25193">
                  <c:v>9.8395330000000003E-7</c:v>
                </c:pt>
                <c:pt idx="25194">
                  <c:v>9.8403170000000003E-7</c:v>
                </c:pt>
                <c:pt idx="25195">
                  <c:v>9.841100000000001E-7</c:v>
                </c:pt>
                <c:pt idx="25196">
                  <c:v>9.8418820000000001E-7</c:v>
                </c:pt>
                <c:pt idx="25197">
                  <c:v>9.8426639999999992E-7</c:v>
                </c:pt>
                <c:pt idx="25198">
                  <c:v>9.8434460000000005E-7</c:v>
                </c:pt>
                <c:pt idx="25199">
                  <c:v>9.8442270000000002E-7</c:v>
                </c:pt>
                <c:pt idx="25200">
                  <c:v>9.845008E-7</c:v>
                </c:pt>
                <c:pt idx="25201">
                  <c:v>9.8457889999999997E-7</c:v>
                </c:pt>
                <c:pt idx="25202">
                  <c:v>9.8465690000000001E-7</c:v>
                </c:pt>
                <c:pt idx="25203">
                  <c:v>9.847348000000001E-7</c:v>
                </c:pt>
                <c:pt idx="25204">
                  <c:v>9.8481269999999999E-7</c:v>
                </c:pt>
                <c:pt idx="25205">
                  <c:v>9.8489060000000009E-7</c:v>
                </c:pt>
                <c:pt idx="25206">
                  <c:v>9.8496840000000003E-7</c:v>
                </c:pt>
                <c:pt idx="25207">
                  <c:v>9.8504610000000004E-7</c:v>
                </c:pt>
                <c:pt idx="25208">
                  <c:v>9.8512380000000004E-7</c:v>
                </c:pt>
                <c:pt idx="25209">
                  <c:v>9.8520150000000005E-7</c:v>
                </c:pt>
                <c:pt idx="25210">
                  <c:v>9.852790999999999E-7</c:v>
                </c:pt>
                <c:pt idx="25211">
                  <c:v>9.8535669999999997E-7</c:v>
                </c:pt>
                <c:pt idx="25212">
                  <c:v>9.8543430000000004E-7</c:v>
                </c:pt>
                <c:pt idx="25213">
                  <c:v>9.8551179999999995E-7</c:v>
                </c:pt>
                <c:pt idx="25214">
                  <c:v>9.8558930000000008E-7</c:v>
                </c:pt>
                <c:pt idx="25215">
                  <c:v>9.8566670000000006E-7</c:v>
                </c:pt>
                <c:pt idx="25216">
                  <c:v>9.8574400000000009E-7</c:v>
                </c:pt>
                <c:pt idx="25217">
                  <c:v>9.8582140000000007E-7</c:v>
                </c:pt>
                <c:pt idx="25218">
                  <c:v>9.8589859999999996E-7</c:v>
                </c:pt>
                <c:pt idx="25219">
                  <c:v>9.8597580000000006E-7</c:v>
                </c:pt>
                <c:pt idx="25220">
                  <c:v>9.8605299999999994E-7</c:v>
                </c:pt>
                <c:pt idx="25221">
                  <c:v>9.8613020000000004E-7</c:v>
                </c:pt>
                <c:pt idx="25222">
                  <c:v>9.8620720000000005E-7</c:v>
                </c:pt>
                <c:pt idx="25223">
                  <c:v>9.862843E-7</c:v>
                </c:pt>
                <c:pt idx="25224">
                  <c:v>9.863613E-7</c:v>
                </c:pt>
                <c:pt idx="25225">
                  <c:v>9.8643820000000007E-7</c:v>
                </c:pt>
                <c:pt idx="25226">
                  <c:v>9.8651509999999993E-7</c:v>
                </c:pt>
                <c:pt idx="25227">
                  <c:v>9.86592E-7</c:v>
                </c:pt>
                <c:pt idx="25228">
                  <c:v>9.8666879999999992E-7</c:v>
                </c:pt>
                <c:pt idx="25229">
                  <c:v>9.8674560000000004E-7</c:v>
                </c:pt>
                <c:pt idx="25230">
                  <c:v>9.8682230000000002E-7</c:v>
                </c:pt>
                <c:pt idx="25231">
                  <c:v>9.86899E-7</c:v>
                </c:pt>
                <c:pt idx="25232">
                  <c:v>9.8697569999999998E-7</c:v>
                </c:pt>
                <c:pt idx="25233">
                  <c:v>9.8705230000000002E-7</c:v>
                </c:pt>
                <c:pt idx="25234">
                  <c:v>9.8712879999999991E-7</c:v>
                </c:pt>
                <c:pt idx="25235">
                  <c:v>9.8720530000000001E-7</c:v>
                </c:pt>
                <c:pt idx="25236">
                  <c:v>9.872817999999999E-7</c:v>
                </c:pt>
                <c:pt idx="25237">
                  <c:v>9.8735820000000006E-7</c:v>
                </c:pt>
                <c:pt idx="25238">
                  <c:v>9.8743450000000007E-7</c:v>
                </c:pt>
                <c:pt idx="25239">
                  <c:v>9.8751080000000008E-7</c:v>
                </c:pt>
                <c:pt idx="25240">
                  <c:v>9.8758710000000009E-7</c:v>
                </c:pt>
                <c:pt idx="25241">
                  <c:v>9.8766329999999994E-7</c:v>
                </c:pt>
                <c:pt idx="25242">
                  <c:v>9.8773950000000002E-7</c:v>
                </c:pt>
                <c:pt idx="25243">
                  <c:v>9.8781559999999993E-7</c:v>
                </c:pt>
                <c:pt idx="25244">
                  <c:v>9.8789170000000007E-7</c:v>
                </c:pt>
                <c:pt idx="25245">
                  <c:v>9.8796770000000005E-7</c:v>
                </c:pt>
                <c:pt idx="25246">
                  <c:v>9.8804370000000003E-7</c:v>
                </c:pt>
                <c:pt idx="25247">
                  <c:v>9.8811960000000007E-7</c:v>
                </c:pt>
                <c:pt idx="25248">
                  <c:v>9.881954999999999E-7</c:v>
                </c:pt>
                <c:pt idx="25249">
                  <c:v>9.882713E-7</c:v>
                </c:pt>
                <c:pt idx="25250">
                  <c:v>9.883471000000001E-7</c:v>
                </c:pt>
                <c:pt idx="25251">
                  <c:v>9.8842289999999999E-7</c:v>
                </c:pt>
                <c:pt idx="25252">
                  <c:v>9.884985E-7</c:v>
                </c:pt>
                <c:pt idx="25253">
                  <c:v>9.8857419999999995E-7</c:v>
                </c:pt>
                <c:pt idx="25254">
                  <c:v>9.8864979999999996E-7</c:v>
                </c:pt>
                <c:pt idx="25255">
                  <c:v>9.8872530000000004E-7</c:v>
                </c:pt>
                <c:pt idx="25256">
                  <c:v>9.888007999999999E-7</c:v>
                </c:pt>
                <c:pt idx="25257">
                  <c:v>9.8887629999999997E-7</c:v>
                </c:pt>
                <c:pt idx="25258">
                  <c:v>9.889517000000001E-7</c:v>
                </c:pt>
                <c:pt idx="25259">
                  <c:v>9.8902700000000009E-7</c:v>
                </c:pt>
                <c:pt idx="25260">
                  <c:v>9.8910230000000007E-7</c:v>
                </c:pt>
                <c:pt idx="25261">
                  <c:v>9.8917760000000005E-7</c:v>
                </c:pt>
                <c:pt idx="25262">
                  <c:v>9.8925280000000009E-7</c:v>
                </c:pt>
                <c:pt idx="25263">
                  <c:v>9.8932789999999998E-7</c:v>
                </c:pt>
                <c:pt idx="25264">
                  <c:v>9.8940300000000009E-7</c:v>
                </c:pt>
                <c:pt idx="25265">
                  <c:v>9.8947809999999998E-7</c:v>
                </c:pt>
                <c:pt idx="25266">
                  <c:v>9.8955309999999993E-7</c:v>
                </c:pt>
                <c:pt idx="25267">
                  <c:v>9.896281000000001E-7</c:v>
                </c:pt>
                <c:pt idx="25268">
                  <c:v>9.897029999999999E-7</c:v>
                </c:pt>
                <c:pt idx="25269">
                  <c:v>9.8977789999999991E-7</c:v>
                </c:pt>
                <c:pt idx="25270">
                  <c:v>9.8985269999999999E-7</c:v>
                </c:pt>
                <c:pt idx="25271">
                  <c:v>9.8992750000000006E-7</c:v>
                </c:pt>
                <c:pt idx="25272">
                  <c:v>9.9000229999999992E-7</c:v>
                </c:pt>
                <c:pt idx="25273">
                  <c:v>9.9007700000000006E-7</c:v>
                </c:pt>
                <c:pt idx="25274">
                  <c:v>9.9015169999999998E-7</c:v>
                </c:pt>
                <c:pt idx="25275">
                  <c:v>9.9022629999999997E-7</c:v>
                </c:pt>
                <c:pt idx="25276">
                  <c:v>9.9030080000000001E-7</c:v>
                </c:pt>
                <c:pt idx="25277">
                  <c:v>9.9037530000000006E-7</c:v>
                </c:pt>
                <c:pt idx="25278">
                  <c:v>9.904498000000001E-7</c:v>
                </c:pt>
                <c:pt idx="25279">
                  <c:v>9.9052419999999999E-7</c:v>
                </c:pt>
                <c:pt idx="25280">
                  <c:v>9.905986000000001E-7</c:v>
                </c:pt>
                <c:pt idx="25281">
                  <c:v>9.9067290000000005E-7</c:v>
                </c:pt>
                <c:pt idx="25282">
                  <c:v>9.9074720000000001E-7</c:v>
                </c:pt>
                <c:pt idx="25283">
                  <c:v>9.9082140000000002E-7</c:v>
                </c:pt>
                <c:pt idx="25284">
                  <c:v>9.9089560000000004E-7</c:v>
                </c:pt>
                <c:pt idx="25285">
                  <c:v>9.909696999999999E-7</c:v>
                </c:pt>
                <c:pt idx="25286">
                  <c:v>9.9104379999999998E-7</c:v>
                </c:pt>
                <c:pt idx="25287">
                  <c:v>9.9111790000000006E-7</c:v>
                </c:pt>
                <c:pt idx="25288">
                  <c:v>9.9119189999999998E-7</c:v>
                </c:pt>
                <c:pt idx="25289">
                  <c:v>9.9126579999999997E-7</c:v>
                </c:pt>
                <c:pt idx="25290">
                  <c:v>9.9133969999999995E-7</c:v>
                </c:pt>
                <c:pt idx="25291">
                  <c:v>9.9141359999999994E-7</c:v>
                </c:pt>
                <c:pt idx="25292">
                  <c:v>9.9148739999999998E-7</c:v>
                </c:pt>
                <c:pt idx="25293">
                  <c:v>9.9156110000000009E-7</c:v>
                </c:pt>
                <c:pt idx="25294">
                  <c:v>9.9163479999999999E-7</c:v>
                </c:pt>
                <c:pt idx="25295">
                  <c:v>9.917085000000001E-7</c:v>
                </c:pt>
                <c:pt idx="25296">
                  <c:v>9.9178210000000005E-7</c:v>
                </c:pt>
                <c:pt idx="25297">
                  <c:v>9.9185560000000007E-7</c:v>
                </c:pt>
                <c:pt idx="25298">
                  <c:v>9.9192910000000009E-7</c:v>
                </c:pt>
                <c:pt idx="25299">
                  <c:v>9.920026000000001E-7</c:v>
                </c:pt>
                <c:pt idx="25300">
                  <c:v>9.9207599999999997E-7</c:v>
                </c:pt>
                <c:pt idx="25301">
                  <c:v>9.921492999999999E-7</c:v>
                </c:pt>
                <c:pt idx="25302">
                  <c:v>9.9222260000000003E-7</c:v>
                </c:pt>
                <c:pt idx="25303">
                  <c:v>9.9229589999999996E-7</c:v>
                </c:pt>
                <c:pt idx="25304">
                  <c:v>9.9236909999999995E-7</c:v>
                </c:pt>
                <c:pt idx="25305">
                  <c:v>9.9244229999999994E-7</c:v>
                </c:pt>
                <c:pt idx="25306">
                  <c:v>9.9251539999999999E-7</c:v>
                </c:pt>
                <c:pt idx="25307">
                  <c:v>9.925884000000001E-7</c:v>
                </c:pt>
                <c:pt idx="25308">
                  <c:v>9.9266139999999999E-7</c:v>
                </c:pt>
                <c:pt idx="25309">
                  <c:v>9.927344000000001E-7</c:v>
                </c:pt>
                <c:pt idx="25310">
                  <c:v>9.9280730000000006E-7</c:v>
                </c:pt>
                <c:pt idx="25311">
                  <c:v>9.9288020000000002E-7</c:v>
                </c:pt>
                <c:pt idx="25312">
                  <c:v>9.9295300000000004E-7</c:v>
                </c:pt>
                <c:pt idx="25313">
                  <c:v>9.9302580000000006E-7</c:v>
                </c:pt>
                <c:pt idx="25314">
                  <c:v>9.9309849999999992E-7</c:v>
                </c:pt>
                <c:pt idx="25315">
                  <c:v>9.931712E-7</c:v>
                </c:pt>
                <c:pt idx="25316">
                  <c:v>9.9324379999999993E-7</c:v>
                </c:pt>
                <c:pt idx="25317">
                  <c:v>9.9331640000000007E-7</c:v>
                </c:pt>
                <c:pt idx="25318">
                  <c:v>9.93389E-7</c:v>
                </c:pt>
                <c:pt idx="25319">
                  <c:v>9.9346140000000005E-7</c:v>
                </c:pt>
                <c:pt idx="25320">
                  <c:v>9.9353390000000004E-7</c:v>
                </c:pt>
                <c:pt idx="25321">
                  <c:v>9.9360630000000009E-7</c:v>
                </c:pt>
                <c:pt idx="25322">
                  <c:v>9.9367859999999999E-7</c:v>
                </c:pt>
                <c:pt idx="25323">
                  <c:v>9.937509000000001E-7</c:v>
                </c:pt>
                <c:pt idx="25324">
                  <c:v>9.938232E-7</c:v>
                </c:pt>
                <c:pt idx="25325">
                  <c:v>9.9389539999999996E-7</c:v>
                </c:pt>
                <c:pt idx="25326">
                  <c:v>9.9396759999999992E-7</c:v>
                </c:pt>
                <c:pt idx="25327">
                  <c:v>9.9403969999999994E-7</c:v>
                </c:pt>
                <c:pt idx="25328">
                  <c:v>9.9411179999999996E-7</c:v>
                </c:pt>
                <c:pt idx="25329">
                  <c:v>9.9418380000000005E-7</c:v>
                </c:pt>
                <c:pt idx="25330">
                  <c:v>9.9425579999999992E-7</c:v>
                </c:pt>
                <c:pt idx="25331">
                  <c:v>9.9432770000000006E-7</c:v>
                </c:pt>
                <c:pt idx="25332">
                  <c:v>9.9439959999999999E-7</c:v>
                </c:pt>
                <c:pt idx="25333">
                  <c:v>9.9447139999999998E-7</c:v>
                </c:pt>
                <c:pt idx="25334">
                  <c:v>9.9454319999999997E-7</c:v>
                </c:pt>
                <c:pt idx="25335">
                  <c:v>9.9461499999999996E-7</c:v>
                </c:pt>
                <c:pt idx="25336">
                  <c:v>9.9468670000000002E-7</c:v>
                </c:pt>
                <c:pt idx="25337">
                  <c:v>9.9475829999999992E-7</c:v>
                </c:pt>
                <c:pt idx="25338">
                  <c:v>9.9482999999999997E-7</c:v>
                </c:pt>
                <c:pt idx="25339">
                  <c:v>9.9490149999999993E-7</c:v>
                </c:pt>
                <c:pt idx="25340">
                  <c:v>9.9497310000000004E-7</c:v>
                </c:pt>
                <c:pt idx="25341">
                  <c:v>9.9504450000000007E-7</c:v>
                </c:pt>
                <c:pt idx="25342">
                  <c:v>9.9511600000000003E-7</c:v>
                </c:pt>
                <c:pt idx="25343">
                  <c:v>9.9518740000000005E-7</c:v>
                </c:pt>
                <c:pt idx="25344">
                  <c:v>9.9525869999999992E-7</c:v>
                </c:pt>
                <c:pt idx="25345">
                  <c:v>9.9533000000000001E-7</c:v>
                </c:pt>
                <c:pt idx="25346">
                  <c:v>9.9540119999999994E-7</c:v>
                </c:pt>
                <c:pt idx="25347">
                  <c:v>9.9547240000000008E-7</c:v>
                </c:pt>
                <c:pt idx="25348">
                  <c:v>9.9554350000000008E-7</c:v>
                </c:pt>
                <c:pt idx="25349">
                  <c:v>9.9561460000000007E-7</c:v>
                </c:pt>
                <c:pt idx="25350">
                  <c:v>9.9568559999999991E-7</c:v>
                </c:pt>
                <c:pt idx="25351">
                  <c:v>9.9575669999999991E-7</c:v>
                </c:pt>
                <c:pt idx="25352">
                  <c:v>9.9582760000000002E-7</c:v>
                </c:pt>
                <c:pt idx="25353">
                  <c:v>9.9589849999999992E-7</c:v>
                </c:pt>
                <c:pt idx="25354">
                  <c:v>9.9596940000000004E-7</c:v>
                </c:pt>
                <c:pt idx="25355">
                  <c:v>9.960402E-7</c:v>
                </c:pt>
                <c:pt idx="25356">
                  <c:v>9.9611099999999997E-7</c:v>
                </c:pt>
                <c:pt idx="25357">
                  <c:v>9.9618169999999999E-7</c:v>
                </c:pt>
                <c:pt idx="25358">
                  <c:v>9.9625240000000001E-7</c:v>
                </c:pt>
                <c:pt idx="25359">
                  <c:v>9.963230000000001E-7</c:v>
                </c:pt>
                <c:pt idx="25360">
                  <c:v>9.9639359999999997E-7</c:v>
                </c:pt>
                <c:pt idx="25361">
                  <c:v>9.9646420000000006E-7</c:v>
                </c:pt>
                <c:pt idx="25362">
                  <c:v>9.9653469999999999E-7</c:v>
                </c:pt>
                <c:pt idx="25363">
                  <c:v>9.9660509999999999E-7</c:v>
                </c:pt>
                <c:pt idx="25364">
                  <c:v>9.9667549999999998E-7</c:v>
                </c:pt>
                <c:pt idx="25365">
                  <c:v>9.9674589999999998E-7</c:v>
                </c:pt>
                <c:pt idx="25366">
                  <c:v>9.9681620000000003E-7</c:v>
                </c:pt>
                <c:pt idx="25367">
                  <c:v>9.9688650000000009E-7</c:v>
                </c:pt>
                <c:pt idx="25368">
                  <c:v>9.969567E-7</c:v>
                </c:pt>
                <c:pt idx="25369">
                  <c:v>9.970268999999999E-7</c:v>
                </c:pt>
                <c:pt idx="25370">
                  <c:v>9.9709710000000002E-7</c:v>
                </c:pt>
                <c:pt idx="25371">
                  <c:v>9.9716719999999998E-7</c:v>
                </c:pt>
                <c:pt idx="25372">
                  <c:v>9.9723720000000001E-7</c:v>
                </c:pt>
                <c:pt idx="25373">
                  <c:v>9.9730720000000004E-7</c:v>
                </c:pt>
                <c:pt idx="25374">
                  <c:v>9.9737720000000006E-7</c:v>
                </c:pt>
                <c:pt idx="25375">
                  <c:v>9.9744709999999994E-7</c:v>
                </c:pt>
                <c:pt idx="25376">
                  <c:v>9.9751700000000002E-7</c:v>
                </c:pt>
                <c:pt idx="25377">
                  <c:v>9.9758679999999996E-7</c:v>
                </c:pt>
                <c:pt idx="25378">
                  <c:v>9.976565999999999E-7</c:v>
                </c:pt>
                <c:pt idx="25379">
                  <c:v>9.9772630000000011E-7</c:v>
                </c:pt>
                <c:pt idx="25380">
                  <c:v>9.977960000000001E-7</c:v>
                </c:pt>
                <c:pt idx="25381">
                  <c:v>9.9786559999999995E-7</c:v>
                </c:pt>
                <c:pt idx="25382">
                  <c:v>9.9793520000000001E-7</c:v>
                </c:pt>
                <c:pt idx="25383">
                  <c:v>9.9800480000000006E-7</c:v>
                </c:pt>
                <c:pt idx="25384">
                  <c:v>9.9807429999999997E-7</c:v>
                </c:pt>
                <c:pt idx="25385">
                  <c:v>9.9814369999999994E-7</c:v>
                </c:pt>
                <c:pt idx="25386">
                  <c:v>9.9821320000000006E-7</c:v>
                </c:pt>
                <c:pt idx="25387">
                  <c:v>9.9828250000000009E-7</c:v>
                </c:pt>
                <c:pt idx="25388">
                  <c:v>9.9835190000000005E-7</c:v>
                </c:pt>
                <c:pt idx="25389">
                  <c:v>9.9842120000000008E-7</c:v>
                </c:pt>
                <c:pt idx="25390">
                  <c:v>9.9849039999999996E-7</c:v>
                </c:pt>
                <c:pt idx="25391">
                  <c:v>9.9855960000000005E-7</c:v>
                </c:pt>
                <c:pt idx="25392">
                  <c:v>9.9862869999999999E-7</c:v>
                </c:pt>
                <c:pt idx="25393">
                  <c:v>9.9869779999999992E-7</c:v>
                </c:pt>
                <c:pt idx="25394">
                  <c:v>9.9876690000000007E-7</c:v>
                </c:pt>
                <c:pt idx="25395">
                  <c:v>9.9883590000000007E-7</c:v>
                </c:pt>
                <c:pt idx="25396">
                  <c:v>9.9890490000000007E-7</c:v>
                </c:pt>
                <c:pt idx="25397">
                  <c:v>9.9897379999999992E-7</c:v>
                </c:pt>
                <c:pt idx="25398">
                  <c:v>9.9904269999999998E-7</c:v>
                </c:pt>
                <c:pt idx="25399">
                  <c:v>9.9911160000000004E-7</c:v>
                </c:pt>
                <c:pt idx="25400">
                  <c:v>9.9918039999999995E-7</c:v>
                </c:pt>
                <c:pt idx="25401">
                  <c:v>9.9924920000000007E-7</c:v>
                </c:pt>
                <c:pt idx="25402">
                  <c:v>9.9931790000000004E-7</c:v>
                </c:pt>
                <c:pt idx="25403">
                  <c:v>9.9938660000000001E-7</c:v>
                </c:pt>
                <c:pt idx="25404">
                  <c:v>9.9945520000000004E-7</c:v>
                </c:pt>
                <c:pt idx="25405">
                  <c:v>9.9952390000000001E-7</c:v>
                </c:pt>
                <c:pt idx="25406">
                  <c:v>9.995924000000001E-7</c:v>
                </c:pt>
                <c:pt idx="25407">
                  <c:v>9.9966089999999998E-7</c:v>
                </c:pt>
                <c:pt idx="25408">
                  <c:v>9.9972940000000007E-7</c:v>
                </c:pt>
                <c:pt idx="25409">
                  <c:v>9.9979780000000001E-7</c:v>
                </c:pt>
                <c:pt idx="25410">
                  <c:v>9.9986619999999995E-7</c:v>
                </c:pt>
                <c:pt idx="25411">
                  <c:v>9.999346000000001E-7</c:v>
                </c:pt>
                <c:pt idx="25412">
                  <c:v>1.000003E-6</c:v>
                </c:pt>
                <c:pt idx="25413">
                  <c:v>9.6304949999999992E-7</c:v>
                </c:pt>
                <c:pt idx="25414">
                  <c:v>9.6311860000000007E-7</c:v>
                </c:pt>
                <c:pt idx="25415">
                  <c:v>9.631879000000001E-7</c:v>
                </c:pt>
                <c:pt idx="25416">
                  <c:v>9.6325730000000006E-7</c:v>
                </c:pt>
                <c:pt idx="25417">
                  <c:v>9.6332700000000006E-7</c:v>
                </c:pt>
                <c:pt idx="25418">
                  <c:v>9.6339689999999994E-7</c:v>
                </c:pt>
                <c:pt idx="25419">
                  <c:v>9.6346689999999996E-7</c:v>
                </c:pt>
                <c:pt idx="25420">
                  <c:v>9.6353720000000002E-7</c:v>
                </c:pt>
                <c:pt idx="25421">
                  <c:v>9.6360760000000001E-7</c:v>
                </c:pt>
                <c:pt idx="25422">
                  <c:v>9.6367830000000004E-7</c:v>
                </c:pt>
                <c:pt idx="25423">
                  <c:v>9.6374919999999994E-7</c:v>
                </c:pt>
                <c:pt idx="25424">
                  <c:v>9.6382019999999999E-7</c:v>
                </c:pt>
                <c:pt idx="25425">
                  <c:v>9.6389150000000008E-7</c:v>
                </c:pt>
                <c:pt idx="25426">
                  <c:v>9.639629000000001E-7</c:v>
                </c:pt>
                <c:pt idx="25427">
                  <c:v>9.640345E-7</c:v>
                </c:pt>
                <c:pt idx="25428">
                  <c:v>9.6410629999999999E-7</c:v>
                </c:pt>
                <c:pt idx="25429">
                  <c:v>9.6417819999999992E-7</c:v>
                </c:pt>
                <c:pt idx="25430">
                  <c:v>9.6425029999999995E-7</c:v>
                </c:pt>
                <c:pt idx="25431">
                  <c:v>9.6432249999999991E-7</c:v>
                </c:pt>
                <c:pt idx="25432">
                  <c:v>9.6439480000000002E-7</c:v>
                </c:pt>
                <c:pt idx="25433">
                  <c:v>9.6446720000000007E-7</c:v>
                </c:pt>
                <c:pt idx="25434">
                  <c:v>9.645398E-7</c:v>
                </c:pt>
                <c:pt idx="25435">
                  <c:v>9.6461250000000008E-7</c:v>
                </c:pt>
                <c:pt idx="25436">
                  <c:v>9.6468519999999994E-7</c:v>
                </c:pt>
                <c:pt idx="25437">
                  <c:v>9.647580999999999E-7</c:v>
                </c:pt>
                <c:pt idx="25438">
                  <c:v>9.6483100000000007E-7</c:v>
                </c:pt>
                <c:pt idx="25439">
                  <c:v>9.6490399999999997E-7</c:v>
                </c:pt>
                <c:pt idx="25440">
                  <c:v>9.6497700000000008E-7</c:v>
                </c:pt>
                <c:pt idx="25441">
                  <c:v>9.6505009999999992E-7</c:v>
                </c:pt>
                <c:pt idx="25442">
                  <c:v>9.651232999999999E-7</c:v>
                </c:pt>
                <c:pt idx="25443">
                  <c:v>9.6519660000000004E-7</c:v>
                </c:pt>
                <c:pt idx="25444">
                  <c:v>9.6526980000000003E-7</c:v>
                </c:pt>
                <c:pt idx="25445">
                  <c:v>9.6534309999999996E-7</c:v>
                </c:pt>
                <c:pt idx="25446">
                  <c:v>9.6541650000000003E-7</c:v>
                </c:pt>
                <c:pt idx="25447">
                  <c:v>9.654898999999999E-7</c:v>
                </c:pt>
                <c:pt idx="25448">
                  <c:v>9.6556329999999998E-7</c:v>
                </c:pt>
                <c:pt idx="25449">
                  <c:v>9.6563670000000006E-7</c:v>
                </c:pt>
                <c:pt idx="25450">
                  <c:v>9.6571020000000007E-7</c:v>
                </c:pt>
                <c:pt idx="25451">
                  <c:v>9.6578359999999994E-7</c:v>
                </c:pt>
                <c:pt idx="25452">
                  <c:v>9.6585709999999996E-7</c:v>
                </c:pt>
                <c:pt idx="25453">
                  <c:v>9.6593059999999997E-7</c:v>
                </c:pt>
                <c:pt idx="25454">
                  <c:v>9.6600419999999993E-7</c:v>
                </c:pt>
                <c:pt idx="25455">
                  <c:v>9.6607769999999995E-7</c:v>
                </c:pt>
                <c:pt idx="25456">
                  <c:v>9.661512999999999E-7</c:v>
                </c:pt>
                <c:pt idx="25457">
                  <c:v>9.6622490000000007E-7</c:v>
                </c:pt>
                <c:pt idx="25458">
                  <c:v>9.6629850000000003E-7</c:v>
                </c:pt>
                <c:pt idx="25459">
                  <c:v>9.6637209999999998E-7</c:v>
                </c:pt>
                <c:pt idx="25460">
                  <c:v>9.6644569999999994E-7</c:v>
                </c:pt>
                <c:pt idx="25461">
                  <c:v>9.665192999999999E-7</c:v>
                </c:pt>
                <c:pt idx="25462">
                  <c:v>9.6659300000000001E-7</c:v>
                </c:pt>
                <c:pt idx="25463">
                  <c:v>9.6666659999999996E-7</c:v>
                </c:pt>
                <c:pt idx="25464">
                  <c:v>9.6674030000000007E-7</c:v>
                </c:pt>
                <c:pt idx="25465">
                  <c:v>9.6681399999999996E-7</c:v>
                </c:pt>
                <c:pt idx="25466">
                  <c:v>9.6688759999999992E-7</c:v>
                </c:pt>
                <c:pt idx="25467">
                  <c:v>9.6696139999999997E-7</c:v>
                </c:pt>
                <c:pt idx="25468">
                  <c:v>9.6703510000000007E-7</c:v>
                </c:pt>
                <c:pt idx="25469">
                  <c:v>9.6710879999999997E-7</c:v>
                </c:pt>
                <c:pt idx="25470">
                  <c:v>9.6718260000000002E-7</c:v>
                </c:pt>
                <c:pt idx="25471">
                  <c:v>9.6725640000000006E-7</c:v>
                </c:pt>
                <c:pt idx="25472">
                  <c:v>9.6733009999999996E-7</c:v>
                </c:pt>
                <c:pt idx="25473">
                  <c:v>9.6740399999999995E-7</c:v>
                </c:pt>
                <c:pt idx="25474">
                  <c:v>9.6747779999999999E-7</c:v>
                </c:pt>
                <c:pt idx="25475">
                  <c:v>9.6755160000000004E-7</c:v>
                </c:pt>
                <c:pt idx="25476">
                  <c:v>9.6762550000000002E-7</c:v>
                </c:pt>
                <c:pt idx="25477">
                  <c:v>9.6769930000000007E-7</c:v>
                </c:pt>
                <c:pt idx="25478">
                  <c:v>9.6777320000000006E-7</c:v>
                </c:pt>
                <c:pt idx="25479">
                  <c:v>9.6784710000000004E-7</c:v>
                </c:pt>
                <c:pt idx="25480">
                  <c:v>9.6792100000000003E-7</c:v>
                </c:pt>
                <c:pt idx="25481">
                  <c:v>9.6799490000000001E-7</c:v>
                </c:pt>
                <c:pt idx="25482">
                  <c:v>9.6806889999999994E-7</c:v>
                </c:pt>
                <c:pt idx="25483">
                  <c:v>9.6814279999999993E-7</c:v>
                </c:pt>
                <c:pt idx="25484">
                  <c:v>9.6821680000000006E-7</c:v>
                </c:pt>
                <c:pt idx="25485">
                  <c:v>9.6829070000000005E-7</c:v>
                </c:pt>
                <c:pt idx="25486">
                  <c:v>9.6836469999999997E-7</c:v>
                </c:pt>
                <c:pt idx="25487">
                  <c:v>9.684386999999999E-7</c:v>
                </c:pt>
                <c:pt idx="25488">
                  <c:v>9.6851270000000004E-7</c:v>
                </c:pt>
                <c:pt idx="25489">
                  <c:v>9.685867999999999E-7</c:v>
                </c:pt>
                <c:pt idx="25490">
                  <c:v>9.6866080000000004E-7</c:v>
                </c:pt>
                <c:pt idx="25491">
                  <c:v>9.687348999999999E-7</c:v>
                </c:pt>
                <c:pt idx="25492">
                  <c:v>9.6880899999999998E-7</c:v>
                </c:pt>
                <c:pt idx="25493">
                  <c:v>9.6888310000000005E-7</c:v>
                </c:pt>
                <c:pt idx="25494">
                  <c:v>9.6895719999999992E-7</c:v>
                </c:pt>
                <c:pt idx="25495">
                  <c:v>9.6903129999999999E-7</c:v>
                </c:pt>
                <c:pt idx="25496">
                  <c:v>9.6910550000000001E-7</c:v>
                </c:pt>
                <c:pt idx="25497">
                  <c:v>9.6917960000000008E-7</c:v>
                </c:pt>
                <c:pt idx="25498">
                  <c:v>9.692538000000001E-7</c:v>
                </c:pt>
                <c:pt idx="25499">
                  <c:v>9.693279999999999E-7</c:v>
                </c:pt>
                <c:pt idx="25500">
                  <c:v>9.6940219999999992E-7</c:v>
                </c:pt>
                <c:pt idx="25501">
                  <c:v>9.6947650000000009E-7</c:v>
                </c:pt>
                <c:pt idx="25502">
                  <c:v>9.695507000000001E-7</c:v>
                </c:pt>
                <c:pt idx="25503">
                  <c:v>9.6962500000000005E-7</c:v>
                </c:pt>
                <c:pt idx="25504">
                  <c:v>9.6969930000000001E-7</c:v>
                </c:pt>
                <c:pt idx="25505">
                  <c:v>9.6977359999999996E-7</c:v>
                </c:pt>
                <c:pt idx="25506">
                  <c:v>9.6984789999999992E-7</c:v>
                </c:pt>
                <c:pt idx="25507">
                  <c:v>9.6992230000000002E-7</c:v>
                </c:pt>
                <c:pt idx="25508">
                  <c:v>9.6999659999999998E-7</c:v>
                </c:pt>
                <c:pt idx="25509">
                  <c:v>9.7007100000000008E-7</c:v>
                </c:pt>
                <c:pt idx="25510">
                  <c:v>9.7014530000000004E-7</c:v>
                </c:pt>
                <c:pt idx="25511">
                  <c:v>9.7021969999999993E-7</c:v>
                </c:pt>
                <c:pt idx="25512">
                  <c:v>9.7029410000000004E-7</c:v>
                </c:pt>
                <c:pt idx="25513">
                  <c:v>9.7036849999999993E-7</c:v>
                </c:pt>
                <c:pt idx="25514">
                  <c:v>9.7044290000000004E-7</c:v>
                </c:pt>
                <c:pt idx="25515">
                  <c:v>9.7051729999999993E-7</c:v>
                </c:pt>
                <c:pt idx="25516">
                  <c:v>9.7059179999999998E-7</c:v>
                </c:pt>
                <c:pt idx="25517">
                  <c:v>9.7066630000000002E-7</c:v>
                </c:pt>
                <c:pt idx="25518">
                  <c:v>9.7074080000000007E-7</c:v>
                </c:pt>
                <c:pt idx="25519">
                  <c:v>9.7081519999999996E-7</c:v>
                </c:pt>
                <c:pt idx="25520">
                  <c:v>9.7088979999999994E-7</c:v>
                </c:pt>
                <c:pt idx="25521">
                  <c:v>9.7096429999999999E-7</c:v>
                </c:pt>
                <c:pt idx="25522">
                  <c:v>9.7103880000000003E-7</c:v>
                </c:pt>
                <c:pt idx="25523">
                  <c:v>9.7111330000000008E-7</c:v>
                </c:pt>
                <c:pt idx="25524">
                  <c:v>9.7118790000000006E-7</c:v>
                </c:pt>
                <c:pt idx="25525">
                  <c:v>9.7126239999999989E-7</c:v>
                </c:pt>
                <c:pt idx="25526">
                  <c:v>9.7133700000000009E-7</c:v>
                </c:pt>
                <c:pt idx="25527">
                  <c:v>9.7141160000000007E-7</c:v>
                </c:pt>
                <c:pt idx="25528">
                  <c:v>9.7148620000000006E-7</c:v>
                </c:pt>
                <c:pt idx="25529">
                  <c:v>9.7156080000000004E-7</c:v>
                </c:pt>
                <c:pt idx="25530">
                  <c:v>9.7163540000000003E-7</c:v>
                </c:pt>
                <c:pt idx="25531">
                  <c:v>9.7171000000000001E-7</c:v>
                </c:pt>
                <c:pt idx="25532">
                  <c:v>9.7178459999999999E-7</c:v>
                </c:pt>
                <c:pt idx="25533">
                  <c:v>9.7185919999999998E-7</c:v>
                </c:pt>
                <c:pt idx="25534">
                  <c:v>9.719338999999999E-7</c:v>
                </c:pt>
                <c:pt idx="25535">
                  <c:v>9.720085000000001E-7</c:v>
                </c:pt>
                <c:pt idx="25536">
                  <c:v>9.7208310000000008E-7</c:v>
                </c:pt>
                <c:pt idx="25537">
                  <c:v>9.721578E-7</c:v>
                </c:pt>
                <c:pt idx="25538">
                  <c:v>9.7223249999999993E-7</c:v>
                </c:pt>
                <c:pt idx="25539">
                  <c:v>9.7230709999999991E-7</c:v>
                </c:pt>
                <c:pt idx="25540">
                  <c:v>9.7238180000000005E-7</c:v>
                </c:pt>
                <c:pt idx="25541">
                  <c:v>9.7245649999999997E-7</c:v>
                </c:pt>
                <c:pt idx="25542">
                  <c:v>9.7253120000000011E-7</c:v>
                </c:pt>
                <c:pt idx="25543">
                  <c:v>9.7260580000000009E-7</c:v>
                </c:pt>
                <c:pt idx="25544">
                  <c:v>9.7268050000000001E-7</c:v>
                </c:pt>
                <c:pt idx="25545">
                  <c:v>9.7275519999999994E-7</c:v>
                </c:pt>
                <c:pt idx="25546">
                  <c:v>9.7282990000000007E-7</c:v>
                </c:pt>
                <c:pt idx="25547">
                  <c:v>9.7290459999999999E-7</c:v>
                </c:pt>
                <c:pt idx="25548">
                  <c:v>9.7297929999999992E-7</c:v>
                </c:pt>
                <c:pt idx="25549">
                  <c:v>9.730538999999999E-7</c:v>
                </c:pt>
                <c:pt idx="25550">
                  <c:v>9.7312860000000004E-7</c:v>
                </c:pt>
                <c:pt idx="25551">
                  <c:v>9.7320329999999996E-7</c:v>
                </c:pt>
                <c:pt idx="25552">
                  <c:v>9.7327800000000009E-7</c:v>
                </c:pt>
                <c:pt idx="25553">
                  <c:v>9.7335260000000008E-7</c:v>
                </c:pt>
                <c:pt idx="25554">
                  <c:v>9.734273E-7</c:v>
                </c:pt>
                <c:pt idx="25555">
                  <c:v>9.7350189999999999E-7</c:v>
                </c:pt>
                <c:pt idx="25556">
                  <c:v>9.7357659999999991E-7</c:v>
                </c:pt>
                <c:pt idx="25557">
                  <c:v>9.736512000000001E-7</c:v>
                </c:pt>
                <c:pt idx="25558">
                  <c:v>9.7372590000000003E-7</c:v>
                </c:pt>
                <c:pt idx="25559">
                  <c:v>9.7380050000000001E-7</c:v>
                </c:pt>
                <c:pt idx="25560">
                  <c:v>9.738751E-7</c:v>
                </c:pt>
                <c:pt idx="25561">
                  <c:v>9.7394969999999998E-7</c:v>
                </c:pt>
                <c:pt idx="25562">
                  <c:v>9.7402429999999996E-7</c:v>
                </c:pt>
                <c:pt idx="25563">
                  <c:v>9.7409889999999995E-7</c:v>
                </c:pt>
                <c:pt idx="25564">
                  <c:v>9.7417349999999993E-7</c:v>
                </c:pt>
                <c:pt idx="25565">
                  <c:v>9.7424809999999992E-7</c:v>
                </c:pt>
                <c:pt idx="25566">
                  <c:v>9.743226999999999E-7</c:v>
                </c:pt>
                <c:pt idx="25567">
                  <c:v>9.7439719999999994E-7</c:v>
                </c:pt>
                <c:pt idx="25568">
                  <c:v>9.7447179999999993E-7</c:v>
                </c:pt>
                <c:pt idx="25569">
                  <c:v>9.7454629999999997E-7</c:v>
                </c:pt>
                <c:pt idx="25570">
                  <c:v>9.7462080000000002E-7</c:v>
                </c:pt>
                <c:pt idx="25571">
                  <c:v>9.7469530000000006E-7</c:v>
                </c:pt>
                <c:pt idx="25572">
                  <c:v>9.747697999999999E-7</c:v>
                </c:pt>
                <c:pt idx="25573">
                  <c:v>9.7484429999999994E-7</c:v>
                </c:pt>
                <c:pt idx="25574">
                  <c:v>9.7491879999999999E-7</c:v>
                </c:pt>
                <c:pt idx="25575">
                  <c:v>9.7499320000000009E-7</c:v>
                </c:pt>
                <c:pt idx="25576">
                  <c:v>9.7506769999999992E-7</c:v>
                </c:pt>
                <c:pt idx="25577">
                  <c:v>9.7514210000000003E-7</c:v>
                </c:pt>
                <c:pt idx="25578">
                  <c:v>9.7521660000000007E-7</c:v>
                </c:pt>
                <c:pt idx="25579">
                  <c:v>9.7529099999999997E-7</c:v>
                </c:pt>
                <c:pt idx="25580">
                  <c:v>9.7536540000000007E-7</c:v>
                </c:pt>
                <c:pt idx="25581">
                  <c:v>9.7543979999999997E-7</c:v>
                </c:pt>
                <c:pt idx="25582">
                  <c:v>9.7551420000000007E-7</c:v>
                </c:pt>
                <c:pt idx="25583">
                  <c:v>9.7558850000000003E-7</c:v>
                </c:pt>
                <c:pt idx="25584">
                  <c:v>9.7566289999999992E-7</c:v>
                </c:pt>
                <c:pt idx="25585">
                  <c:v>9.7573730000000003E-7</c:v>
                </c:pt>
                <c:pt idx="25586">
                  <c:v>9.7581159999999998E-7</c:v>
                </c:pt>
                <c:pt idx="25587">
                  <c:v>9.7588589999999994E-7</c:v>
                </c:pt>
                <c:pt idx="25588">
                  <c:v>9.7596009999999995E-7</c:v>
                </c:pt>
                <c:pt idx="25589">
                  <c:v>9.7603439999999991E-7</c:v>
                </c:pt>
                <c:pt idx="25590">
                  <c:v>9.7610870000000007E-7</c:v>
                </c:pt>
                <c:pt idx="25591">
                  <c:v>9.7618290000000009E-7</c:v>
                </c:pt>
                <c:pt idx="25592">
                  <c:v>9.762571000000001E-7</c:v>
                </c:pt>
                <c:pt idx="25593">
                  <c:v>9.7633129999999991E-7</c:v>
                </c:pt>
                <c:pt idx="25594">
                  <c:v>9.7640549999999992E-7</c:v>
                </c:pt>
                <c:pt idx="25595">
                  <c:v>9.764796E-7</c:v>
                </c:pt>
                <c:pt idx="25596">
                  <c:v>9.7655380000000001E-7</c:v>
                </c:pt>
                <c:pt idx="25597">
                  <c:v>9.7662790000000009E-7</c:v>
                </c:pt>
                <c:pt idx="25598">
                  <c:v>9.7670199999999995E-7</c:v>
                </c:pt>
                <c:pt idx="25599">
                  <c:v>9.7677600000000009E-7</c:v>
                </c:pt>
                <c:pt idx="25600">
                  <c:v>9.7685009999999995E-7</c:v>
                </c:pt>
                <c:pt idx="25601">
                  <c:v>9.7692410000000009E-7</c:v>
                </c:pt>
                <c:pt idx="25602">
                  <c:v>9.7699810000000002E-7</c:v>
                </c:pt>
                <c:pt idx="25603">
                  <c:v>9.7707209999999994E-7</c:v>
                </c:pt>
                <c:pt idx="25604">
                  <c:v>9.7714610000000008E-7</c:v>
                </c:pt>
                <c:pt idx="25605">
                  <c:v>9.7722000000000006E-7</c:v>
                </c:pt>
                <c:pt idx="25606">
                  <c:v>9.7729390000000005E-7</c:v>
                </c:pt>
                <c:pt idx="25607">
                  <c:v>9.7736780000000004E-7</c:v>
                </c:pt>
                <c:pt idx="25608">
                  <c:v>9.7744160000000008E-7</c:v>
                </c:pt>
                <c:pt idx="25609">
                  <c:v>9.7751539999999992E-7</c:v>
                </c:pt>
                <c:pt idx="25610">
                  <c:v>9.7758919999999996E-7</c:v>
                </c:pt>
                <c:pt idx="25611">
                  <c:v>9.7766300000000001E-7</c:v>
                </c:pt>
                <c:pt idx="25612">
                  <c:v>9.7773680000000006E-7</c:v>
                </c:pt>
                <c:pt idx="25613">
                  <c:v>9.7781049999999995E-7</c:v>
                </c:pt>
                <c:pt idx="25614">
                  <c:v>9.7788420000000006E-7</c:v>
                </c:pt>
                <c:pt idx="25615">
                  <c:v>9.7795789999999996E-7</c:v>
                </c:pt>
                <c:pt idx="25616">
                  <c:v>9.7803149999999991E-7</c:v>
                </c:pt>
                <c:pt idx="25617">
                  <c:v>9.7810510000000008E-7</c:v>
                </c:pt>
                <c:pt idx="25618">
                  <c:v>9.7817870000000004E-7</c:v>
                </c:pt>
                <c:pt idx="25619">
                  <c:v>9.7825229999999999E-7</c:v>
                </c:pt>
                <c:pt idx="25620">
                  <c:v>9.7832580000000001E-7</c:v>
                </c:pt>
                <c:pt idx="25621">
                  <c:v>9.7839930000000003E-7</c:v>
                </c:pt>
                <c:pt idx="25622">
                  <c:v>9.7847280000000005E-7</c:v>
                </c:pt>
                <c:pt idx="25623">
                  <c:v>9.7854619999999991E-7</c:v>
                </c:pt>
                <c:pt idx="25624">
                  <c:v>9.7861969999999993E-7</c:v>
                </c:pt>
                <c:pt idx="25625">
                  <c:v>9.7869310000000001E-7</c:v>
                </c:pt>
                <c:pt idx="25626">
                  <c:v>9.7876639999999993E-7</c:v>
                </c:pt>
                <c:pt idx="25627">
                  <c:v>9.7883980000000001E-7</c:v>
                </c:pt>
                <c:pt idx="25628">
                  <c:v>9.7891309999999994E-7</c:v>
                </c:pt>
                <c:pt idx="25629">
                  <c:v>9.7898640000000008E-7</c:v>
                </c:pt>
                <c:pt idx="25630">
                  <c:v>9.790597E-7</c:v>
                </c:pt>
                <c:pt idx="25631">
                  <c:v>9.7913289999999999E-7</c:v>
                </c:pt>
                <c:pt idx="25632">
                  <c:v>9.7920609999999998E-7</c:v>
                </c:pt>
                <c:pt idx="25633">
                  <c:v>9.7927929999999997E-7</c:v>
                </c:pt>
                <c:pt idx="25634">
                  <c:v>9.7935240000000002E-7</c:v>
                </c:pt>
                <c:pt idx="25635">
                  <c:v>9.794256E-7</c:v>
                </c:pt>
                <c:pt idx="25636">
                  <c:v>9.794985999999999E-7</c:v>
                </c:pt>
                <c:pt idx="25637">
                  <c:v>9.7957169999999995E-7</c:v>
                </c:pt>
                <c:pt idx="25638">
                  <c:v>9.7964470000000006E-7</c:v>
                </c:pt>
                <c:pt idx="25639">
                  <c:v>9.7971760000000002E-7</c:v>
                </c:pt>
                <c:pt idx="25640">
                  <c:v>9.7979059999999991E-7</c:v>
                </c:pt>
                <c:pt idx="25641">
                  <c:v>9.7986350000000008E-7</c:v>
                </c:pt>
                <c:pt idx="25642">
                  <c:v>9.799363000000001E-7</c:v>
                </c:pt>
                <c:pt idx="25643">
                  <c:v>9.8000920000000006E-7</c:v>
                </c:pt>
                <c:pt idx="25644">
                  <c:v>9.8008200000000008E-7</c:v>
                </c:pt>
                <c:pt idx="25645">
                  <c:v>9.8015469999999995E-7</c:v>
                </c:pt>
                <c:pt idx="25646">
                  <c:v>9.8022749999999997E-7</c:v>
                </c:pt>
                <c:pt idx="25647">
                  <c:v>9.8030020000000005E-7</c:v>
                </c:pt>
                <c:pt idx="25648">
                  <c:v>9.8037289999999992E-7</c:v>
                </c:pt>
                <c:pt idx="25649">
                  <c:v>9.8044550000000006E-7</c:v>
                </c:pt>
                <c:pt idx="25650">
                  <c:v>9.8051809999999998E-7</c:v>
                </c:pt>
                <c:pt idx="25651">
                  <c:v>9.8059069999999991E-7</c:v>
                </c:pt>
                <c:pt idx="25652">
                  <c:v>9.806631999999999E-7</c:v>
                </c:pt>
                <c:pt idx="25653">
                  <c:v>9.807357000000001E-7</c:v>
                </c:pt>
                <c:pt idx="25654">
                  <c:v>9.8080809999999994E-7</c:v>
                </c:pt>
                <c:pt idx="25655">
                  <c:v>9.8088059999999993E-7</c:v>
                </c:pt>
                <c:pt idx="25656">
                  <c:v>9.8095290000000004E-7</c:v>
                </c:pt>
                <c:pt idx="25657">
                  <c:v>9.8102530000000009E-7</c:v>
                </c:pt>
                <c:pt idx="25658">
                  <c:v>9.8109759999999999E-7</c:v>
                </c:pt>
                <c:pt idx="25659">
                  <c:v>9.8116979999999995E-7</c:v>
                </c:pt>
                <c:pt idx="25660">
                  <c:v>9.8124199999999991E-7</c:v>
                </c:pt>
                <c:pt idx="25661">
                  <c:v>9.8131420000000009E-7</c:v>
                </c:pt>
                <c:pt idx="25662">
                  <c:v>9.8138629999999989E-7</c:v>
                </c:pt>
                <c:pt idx="25663">
                  <c:v>9.8145839999999992E-7</c:v>
                </c:pt>
                <c:pt idx="25664">
                  <c:v>9.8153049999999994E-7</c:v>
                </c:pt>
                <c:pt idx="25665">
                  <c:v>9.8160250000000002E-7</c:v>
                </c:pt>
                <c:pt idx="25666">
                  <c:v>9.816745000000001E-7</c:v>
                </c:pt>
                <c:pt idx="25667">
                  <c:v>9.8174649999999997E-7</c:v>
                </c:pt>
                <c:pt idx="25668">
                  <c:v>9.818183999999999E-7</c:v>
                </c:pt>
                <c:pt idx="25669">
                  <c:v>9.8189030000000004E-7</c:v>
                </c:pt>
                <c:pt idx="25670">
                  <c:v>9.8196210000000003E-7</c:v>
                </c:pt>
                <c:pt idx="25671">
                  <c:v>9.8203399999999996E-7</c:v>
                </c:pt>
                <c:pt idx="25672">
                  <c:v>9.8210579999999996E-7</c:v>
                </c:pt>
                <c:pt idx="25673">
                  <c:v>9.8217750000000001E-7</c:v>
                </c:pt>
                <c:pt idx="25674">
                  <c:v>9.8224920000000006E-7</c:v>
                </c:pt>
                <c:pt idx="25675">
                  <c:v>9.823208999999999E-7</c:v>
                </c:pt>
                <c:pt idx="25676">
                  <c:v>9.8239259999999995E-7</c:v>
                </c:pt>
                <c:pt idx="25677">
                  <c:v>9.8246420000000007E-7</c:v>
                </c:pt>
                <c:pt idx="25678">
                  <c:v>9.8253579999999997E-7</c:v>
                </c:pt>
                <c:pt idx="25679">
                  <c:v>9.8260729999999993E-7</c:v>
                </c:pt>
                <c:pt idx="25680">
                  <c:v>9.826788000000001E-7</c:v>
                </c:pt>
                <c:pt idx="25681">
                  <c:v>9.8275030000000006E-7</c:v>
                </c:pt>
                <c:pt idx="25682">
                  <c:v>9.8282170000000009E-7</c:v>
                </c:pt>
                <c:pt idx="25683">
                  <c:v>9.828930999999999E-7</c:v>
                </c:pt>
                <c:pt idx="25684">
                  <c:v>9.8296449999999992E-7</c:v>
                </c:pt>
                <c:pt idx="25685">
                  <c:v>9.830358E-7</c:v>
                </c:pt>
                <c:pt idx="25686">
                  <c:v>9.8310710000000009E-7</c:v>
                </c:pt>
                <c:pt idx="25687">
                  <c:v>9.8317830000000002E-7</c:v>
                </c:pt>
                <c:pt idx="25688">
                  <c:v>9.8324949999999995E-7</c:v>
                </c:pt>
                <c:pt idx="25689">
                  <c:v>9.8332059999999995E-7</c:v>
                </c:pt>
                <c:pt idx="25690">
                  <c:v>9.8339180000000009E-7</c:v>
                </c:pt>
                <c:pt idx="25691">
                  <c:v>9.8346279999999993E-7</c:v>
                </c:pt>
                <c:pt idx="25692">
                  <c:v>9.8353389999999993E-7</c:v>
                </c:pt>
                <c:pt idx="25693">
                  <c:v>9.8360489999999998E-7</c:v>
                </c:pt>
                <c:pt idx="25694">
                  <c:v>9.836758000000001E-7</c:v>
                </c:pt>
                <c:pt idx="25695">
                  <c:v>9.837467E-7</c:v>
                </c:pt>
                <c:pt idx="25696">
                  <c:v>9.838175999999999E-7</c:v>
                </c:pt>
                <c:pt idx="25697">
                  <c:v>9.8388840000000008E-7</c:v>
                </c:pt>
                <c:pt idx="25698">
                  <c:v>9.8395920000000004E-7</c:v>
                </c:pt>
                <c:pt idx="25699">
                  <c:v>9.8403E-7</c:v>
                </c:pt>
                <c:pt idx="25700">
                  <c:v>9.8410070000000003E-7</c:v>
                </c:pt>
                <c:pt idx="25701">
                  <c:v>9.8417140000000005E-7</c:v>
                </c:pt>
                <c:pt idx="25702">
                  <c:v>9.8424199999999993E-7</c:v>
                </c:pt>
                <c:pt idx="25703">
                  <c:v>9.8431260000000001E-7</c:v>
                </c:pt>
                <c:pt idx="25704">
                  <c:v>9.8438309999999995E-7</c:v>
                </c:pt>
                <c:pt idx="25705">
                  <c:v>9.8445360000000009E-7</c:v>
                </c:pt>
                <c:pt idx="25706">
                  <c:v>9.8452410000000003E-7</c:v>
                </c:pt>
                <c:pt idx="25707">
                  <c:v>9.8459450000000002E-7</c:v>
                </c:pt>
                <c:pt idx="25708">
                  <c:v>9.8466490000000002E-7</c:v>
                </c:pt>
                <c:pt idx="25709">
                  <c:v>9.8473520000000007E-7</c:v>
                </c:pt>
                <c:pt idx="25710">
                  <c:v>9.8480549999999992E-7</c:v>
                </c:pt>
                <c:pt idx="25711">
                  <c:v>9.8487579999999997E-7</c:v>
                </c:pt>
                <c:pt idx="25712">
                  <c:v>9.8494600000000009E-7</c:v>
                </c:pt>
                <c:pt idx="25713">
                  <c:v>9.8501619999999999E-7</c:v>
                </c:pt>
                <c:pt idx="25714">
                  <c:v>9.8508629999999996E-7</c:v>
                </c:pt>
                <c:pt idx="25715">
                  <c:v>9.8515650000000008E-7</c:v>
                </c:pt>
                <c:pt idx="25716">
                  <c:v>9.852265000000001E-7</c:v>
                </c:pt>
                <c:pt idx="25717">
                  <c:v>9.8529660000000007E-7</c:v>
                </c:pt>
                <c:pt idx="25718">
                  <c:v>9.853666000000001E-7</c:v>
                </c:pt>
                <c:pt idx="25719">
                  <c:v>9.8543649999999997E-7</c:v>
                </c:pt>
                <c:pt idx="25720">
                  <c:v>9.8550640000000006E-7</c:v>
                </c:pt>
                <c:pt idx="25721">
                  <c:v>9.8557629999999993E-7</c:v>
                </c:pt>
                <c:pt idx="25722">
                  <c:v>9.8564610000000008E-7</c:v>
                </c:pt>
                <c:pt idx="25723">
                  <c:v>9.8571590000000002E-7</c:v>
                </c:pt>
                <c:pt idx="25724">
                  <c:v>9.8578560000000002E-7</c:v>
                </c:pt>
                <c:pt idx="25725">
                  <c:v>9.8585530000000001E-7</c:v>
                </c:pt>
                <c:pt idx="25726">
                  <c:v>9.8592500000000001E-7</c:v>
                </c:pt>
                <c:pt idx="25727">
                  <c:v>9.8599460000000007E-7</c:v>
                </c:pt>
                <c:pt idx="25728">
                  <c:v>9.8606409999999997E-7</c:v>
                </c:pt>
                <c:pt idx="25729">
                  <c:v>9.8613360000000009E-7</c:v>
                </c:pt>
                <c:pt idx="25730">
                  <c:v>9.862031E-7</c:v>
                </c:pt>
                <c:pt idx="25731">
                  <c:v>9.8627249999999997E-7</c:v>
                </c:pt>
                <c:pt idx="25732">
                  <c:v>9.8634189999999993E-7</c:v>
                </c:pt>
                <c:pt idx="25733">
                  <c:v>9.864112999999999E-7</c:v>
                </c:pt>
                <c:pt idx="25734">
                  <c:v>9.8648059999999993E-7</c:v>
                </c:pt>
                <c:pt idx="25735">
                  <c:v>9.8654980000000002E-7</c:v>
                </c:pt>
                <c:pt idx="25736">
                  <c:v>9.866189999999999E-7</c:v>
                </c:pt>
                <c:pt idx="25737">
                  <c:v>9.8668819999999999E-7</c:v>
                </c:pt>
                <c:pt idx="25738">
                  <c:v>9.8675729999999992E-7</c:v>
                </c:pt>
                <c:pt idx="25739">
                  <c:v>9.8682640000000007E-7</c:v>
                </c:pt>
                <c:pt idx="25740">
                  <c:v>9.8689540000000007E-7</c:v>
                </c:pt>
                <c:pt idx="25741">
                  <c:v>9.8696440000000007E-7</c:v>
                </c:pt>
                <c:pt idx="25742">
                  <c:v>9.8703340000000007E-7</c:v>
                </c:pt>
                <c:pt idx="25743">
                  <c:v>9.8710229999999992E-7</c:v>
                </c:pt>
                <c:pt idx="25744">
                  <c:v>9.8717110000000004E-7</c:v>
                </c:pt>
                <c:pt idx="25745">
                  <c:v>9.872400000000001E-7</c:v>
                </c:pt>
                <c:pt idx="25746">
                  <c:v>9.8730870000000007E-7</c:v>
                </c:pt>
                <c:pt idx="25747">
                  <c:v>9.8737749999999998E-7</c:v>
                </c:pt>
                <c:pt idx="25748">
                  <c:v>9.8744610000000001E-7</c:v>
                </c:pt>
                <c:pt idx="25749">
                  <c:v>9.8751479999999997E-7</c:v>
                </c:pt>
                <c:pt idx="25750">
                  <c:v>9.875834E-7</c:v>
                </c:pt>
                <c:pt idx="25751">
                  <c:v>9.876519000000001E-7</c:v>
                </c:pt>
                <c:pt idx="25752">
                  <c:v>9.8772039999999997E-7</c:v>
                </c:pt>
                <c:pt idx="25753">
                  <c:v>9.8778890000000007E-7</c:v>
                </c:pt>
                <c:pt idx="25754">
                  <c:v>9.8785730000000001E-7</c:v>
                </c:pt>
                <c:pt idx="25755">
                  <c:v>9.8792569999999995E-7</c:v>
                </c:pt>
                <c:pt idx="25756">
                  <c:v>9.8799399999999995E-7</c:v>
                </c:pt>
                <c:pt idx="25757">
                  <c:v>9.8806229999999995E-7</c:v>
                </c:pt>
                <c:pt idx="25758">
                  <c:v>9.8813050000000001E-7</c:v>
                </c:pt>
                <c:pt idx="25759">
                  <c:v>9.8819870000000007E-7</c:v>
                </c:pt>
                <c:pt idx="25760">
                  <c:v>9.8826679999999998E-7</c:v>
                </c:pt>
                <c:pt idx="25761">
                  <c:v>9.883349000000001E-7</c:v>
                </c:pt>
                <c:pt idx="25762">
                  <c:v>9.8840300000000001E-7</c:v>
                </c:pt>
                <c:pt idx="25763">
                  <c:v>9.8847099999999998E-7</c:v>
                </c:pt>
                <c:pt idx="25764">
                  <c:v>9.8853890000000002E-7</c:v>
                </c:pt>
                <c:pt idx="25765">
                  <c:v>9.8860689999999999E-7</c:v>
                </c:pt>
                <c:pt idx="25766">
                  <c:v>9.8867470000000008E-7</c:v>
                </c:pt>
                <c:pt idx="25767">
                  <c:v>9.887425999999999E-7</c:v>
                </c:pt>
                <c:pt idx="25768">
                  <c:v>9.8881039999999999E-7</c:v>
                </c:pt>
                <c:pt idx="25769">
                  <c:v>9.8887809999999994E-7</c:v>
                </c:pt>
                <c:pt idx="25770">
                  <c:v>9.8894590000000003E-7</c:v>
                </c:pt>
                <c:pt idx="25771">
                  <c:v>9.8901350000000003E-7</c:v>
                </c:pt>
                <c:pt idx="25772">
                  <c:v>9.8908119999999997E-7</c:v>
                </c:pt>
                <c:pt idx="25773">
                  <c:v>9.8914879999999997E-7</c:v>
                </c:pt>
                <c:pt idx="25774">
                  <c:v>9.8921630000000004E-7</c:v>
                </c:pt>
                <c:pt idx="25775">
                  <c:v>9.892838000000001E-7</c:v>
                </c:pt>
                <c:pt idx="25776">
                  <c:v>9.8935129999999995E-7</c:v>
                </c:pt>
                <c:pt idx="25777">
                  <c:v>9.8941880000000002E-7</c:v>
                </c:pt>
                <c:pt idx="25778">
                  <c:v>9.8948609999999999E-7</c:v>
                </c:pt>
                <c:pt idx="25779">
                  <c:v>9.895534999999999E-7</c:v>
                </c:pt>
                <c:pt idx="25780">
                  <c:v>9.8962080000000009E-7</c:v>
                </c:pt>
                <c:pt idx="25781">
                  <c:v>9.8968810000000006E-7</c:v>
                </c:pt>
                <c:pt idx="25782">
                  <c:v>9.8975530000000009E-7</c:v>
                </c:pt>
                <c:pt idx="25783">
                  <c:v>9.8982249999999992E-7</c:v>
                </c:pt>
                <c:pt idx="25784">
                  <c:v>9.8988960000000001E-7</c:v>
                </c:pt>
                <c:pt idx="25785">
                  <c:v>9.899567000000001E-7</c:v>
                </c:pt>
                <c:pt idx="25786">
                  <c:v>9.9002370000000005E-7</c:v>
                </c:pt>
                <c:pt idx="25787">
                  <c:v>9.9009069999999999E-7</c:v>
                </c:pt>
                <c:pt idx="25788">
                  <c:v>9.9015769999999994E-7</c:v>
                </c:pt>
                <c:pt idx="25789">
                  <c:v>9.9022459999999994E-7</c:v>
                </c:pt>
                <c:pt idx="25790">
                  <c:v>9.9029149999999994E-7</c:v>
                </c:pt>
                <c:pt idx="25791">
                  <c:v>9.9035839999999995E-7</c:v>
                </c:pt>
                <c:pt idx="25792">
                  <c:v>9.9042520000000001E-7</c:v>
                </c:pt>
                <c:pt idx="25793">
                  <c:v>9.9049189999999993E-7</c:v>
                </c:pt>
                <c:pt idx="25794">
                  <c:v>9.9055869999999999E-7</c:v>
                </c:pt>
                <c:pt idx="25795">
                  <c:v>9.9062529999999997E-7</c:v>
                </c:pt>
                <c:pt idx="25796">
                  <c:v>9.9069200000000009E-7</c:v>
                </c:pt>
                <c:pt idx="25797">
                  <c:v>9.9075849999999992E-7</c:v>
                </c:pt>
                <c:pt idx="25798">
                  <c:v>9.908251000000001E-7</c:v>
                </c:pt>
                <c:pt idx="25799">
                  <c:v>9.9089159999999993E-7</c:v>
                </c:pt>
                <c:pt idx="25800">
                  <c:v>9.9095800000000003E-7</c:v>
                </c:pt>
                <c:pt idx="25801">
                  <c:v>9.9102439999999991E-7</c:v>
                </c:pt>
                <c:pt idx="25802">
                  <c:v>9.9109080000000001E-7</c:v>
                </c:pt>
                <c:pt idx="25803">
                  <c:v>9.9115709999999995E-7</c:v>
                </c:pt>
                <c:pt idx="25804">
                  <c:v>9.912233999999999E-7</c:v>
                </c:pt>
                <c:pt idx="25805">
                  <c:v>9.9128970000000005E-7</c:v>
                </c:pt>
                <c:pt idx="25806">
                  <c:v>9.9135590000000006E-7</c:v>
                </c:pt>
                <c:pt idx="25807">
                  <c:v>9.9142199999999992E-7</c:v>
                </c:pt>
                <c:pt idx="25808">
                  <c:v>9.9148809999999998E-7</c:v>
                </c:pt>
                <c:pt idx="25809">
                  <c:v>9.9155420000000005E-7</c:v>
                </c:pt>
                <c:pt idx="25810">
                  <c:v>9.9162029999999991E-7</c:v>
                </c:pt>
                <c:pt idx="25811">
                  <c:v>9.9168620000000009E-7</c:v>
                </c:pt>
                <c:pt idx="25812">
                  <c:v>9.9175220000000001E-7</c:v>
                </c:pt>
                <c:pt idx="25813">
                  <c:v>9.9181809999999999E-7</c:v>
                </c:pt>
                <c:pt idx="25814">
                  <c:v>9.9188399999999996E-7</c:v>
                </c:pt>
                <c:pt idx="25815">
                  <c:v>9.919498E-7</c:v>
                </c:pt>
                <c:pt idx="25816">
                  <c:v>9.9201560000000004E-7</c:v>
                </c:pt>
                <c:pt idx="25817">
                  <c:v>9.9208140000000008E-7</c:v>
                </c:pt>
                <c:pt idx="25818">
                  <c:v>9.9214709999999996E-7</c:v>
                </c:pt>
                <c:pt idx="25819">
                  <c:v>9.9221280000000006E-7</c:v>
                </c:pt>
                <c:pt idx="25820">
                  <c:v>9.9227840000000001E-7</c:v>
                </c:pt>
                <c:pt idx="25821">
                  <c:v>9.9234399999999996E-7</c:v>
                </c:pt>
                <c:pt idx="25822">
                  <c:v>9.9240949999999996E-7</c:v>
                </c:pt>
                <c:pt idx="25823">
                  <c:v>9.9247499999999997E-7</c:v>
                </c:pt>
                <c:pt idx="25824">
                  <c:v>9.9254049999999998E-7</c:v>
                </c:pt>
                <c:pt idx="25825">
                  <c:v>9.9260590000000005E-7</c:v>
                </c:pt>
                <c:pt idx="25826">
                  <c:v>9.9267129999999991E-7</c:v>
                </c:pt>
                <c:pt idx="25827">
                  <c:v>9.9273669999999997E-7</c:v>
                </c:pt>
                <c:pt idx="25828">
                  <c:v>9.928020000000001E-7</c:v>
                </c:pt>
                <c:pt idx="25829">
                  <c:v>9.9286720000000008E-7</c:v>
                </c:pt>
                <c:pt idx="25830">
                  <c:v>9.9293240000000006E-7</c:v>
                </c:pt>
                <c:pt idx="25831">
                  <c:v>9.9299760000000004E-7</c:v>
                </c:pt>
                <c:pt idx="25832">
                  <c:v>9.9306270000000008E-7</c:v>
                </c:pt>
                <c:pt idx="25833">
                  <c:v>9.9312779999999991E-7</c:v>
                </c:pt>
                <c:pt idx="25834">
                  <c:v>9.9319289999999995E-7</c:v>
                </c:pt>
                <c:pt idx="25835">
                  <c:v>9.9325790000000005E-7</c:v>
                </c:pt>
                <c:pt idx="25836">
                  <c:v>9.9332289999999994E-7</c:v>
                </c:pt>
                <c:pt idx="25837">
                  <c:v>9.933878000000001E-7</c:v>
                </c:pt>
                <c:pt idx="25838">
                  <c:v>9.9345270000000005E-7</c:v>
                </c:pt>
                <c:pt idx="25839">
                  <c:v>9.9351750000000006E-7</c:v>
                </c:pt>
                <c:pt idx="25840">
                  <c:v>9.935824E-7</c:v>
                </c:pt>
                <c:pt idx="25841">
                  <c:v>9.9364710000000008E-7</c:v>
                </c:pt>
                <c:pt idx="25842">
                  <c:v>9.9371179999999993E-7</c:v>
                </c:pt>
                <c:pt idx="25843">
                  <c:v>9.937765E-7</c:v>
                </c:pt>
                <c:pt idx="25844">
                  <c:v>9.9384120000000008E-7</c:v>
                </c:pt>
                <c:pt idx="25845">
                  <c:v>9.939058E-7</c:v>
                </c:pt>
                <c:pt idx="25846">
                  <c:v>9.9397029999999998E-7</c:v>
                </c:pt>
                <c:pt idx="25847">
                  <c:v>9.940348999999999E-7</c:v>
                </c:pt>
                <c:pt idx="25848">
                  <c:v>9.9409940000000009E-7</c:v>
                </c:pt>
                <c:pt idx="25849">
                  <c:v>9.9416379999999992E-7</c:v>
                </c:pt>
                <c:pt idx="25850">
                  <c:v>9.9422819999999996E-7</c:v>
                </c:pt>
                <c:pt idx="25851">
                  <c:v>9.942926E-7</c:v>
                </c:pt>
                <c:pt idx="25852">
                  <c:v>9.943569000000001E-7</c:v>
                </c:pt>
                <c:pt idx="25853">
                  <c:v>9.9442119999999999E-7</c:v>
                </c:pt>
                <c:pt idx="25854">
                  <c:v>9.9448550000000009E-7</c:v>
                </c:pt>
                <c:pt idx="25855">
                  <c:v>9.9454970000000005E-7</c:v>
                </c:pt>
                <c:pt idx="25856">
                  <c:v>9.946139E-7</c:v>
                </c:pt>
                <c:pt idx="25857">
                  <c:v>9.9467800000000001E-7</c:v>
                </c:pt>
                <c:pt idx="25858">
                  <c:v>9.9474210000000002E-7</c:v>
                </c:pt>
                <c:pt idx="25859">
                  <c:v>9.9480610000000009E-7</c:v>
                </c:pt>
                <c:pt idx="25860">
                  <c:v>9.9487009999999995E-7</c:v>
                </c:pt>
                <c:pt idx="25861">
                  <c:v>9.9493410000000003E-7</c:v>
                </c:pt>
                <c:pt idx="25862">
                  <c:v>9.9499799999999995E-7</c:v>
                </c:pt>
                <c:pt idx="25863">
                  <c:v>9.9506190000000008E-7</c:v>
                </c:pt>
                <c:pt idx="25864">
                  <c:v>9.9512570000000006E-7</c:v>
                </c:pt>
                <c:pt idx="25865">
                  <c:v>9.9518950000000005E-7</c:v>
                </c:pt>
                <c:pt idx="25866">
                  <c:v>9.9525330000000003E-7</c:v>
                </c:pt>
                <c:pt idx="25867">
                  <c:v>9.9531700000000007E-7</c:v>
                </c:pt>
                <c:pt idx="25868">
                  <c:v>9.953806999999999E-7</c:v>
                </c:pt>
                <c:pt idx="25869">
                  <c:v>9.9544430000000001E-7</c:v>
                </c:pt>
                <c:pt idx="25870">
                  <c:v>9.955078999999999E-7</c:v>
                </c:pt>
                <c:pt idx="25871">
                  <c:v>9.955715E-7</c:v>
                </c:pt>
                <c:pt idx="25872">
                  <c:v>9.9563499999999996E-7</c:v>
                </c:pt>
                <c:pt idx="25873">
                  <c:v>9.9569849999999991E-7</c:v>
                </c:pt>
                <c:pt idx="25874">
                  <c:v>9.9576189999999992E-7</c:v>
                </c:pt>
                <c:pt idx="25875">
                  <c:v>9.9582529999999994E-7</c:v>
                </c:pt>
                <c:pt idx="25876">
                  <c:v>9.9588860000000001E-7</c:v>
                </c:pt>
                <c:pt idx="25877">
                  <c:v>9.9595190000000008E-7</c:v>
                </c:pt>
                <c:pt idx="25878">
                  <c:v>9.9601519999999995E-7</c:v>
                </c:pt>
                <c:pt idx="25879">
                  <c:v>9.9607840000000008E-7</c:v>
                </c:pt>
                <c:pt idx="25880">
                  <c:v>9.9614160000000001E-7</c:v>
                </c:pt>
                <c:pt idx="25881">
                  <c:v>9.9620479999999993E-7</c:v>
                </c:pt>
                <c:pt idx="25882">
                  <c:v>9.9626789999999991E-7</c:v>
                </c:pt>
                <c:pt idx="25883">
                  <c:v>9.963309999999999E-7</c:v>
                </c:pt>
                <c:pt idx="25884">
                  <c:v>9.9639399999999994E-7</c:v>
                </c:pt>
                <c:pt idx="25885">
                  <c:v>9.9645699999999999E-7</c:v>
                </c:pt>
                <c:pt idx="25886">
                  <c:v>9.9652000000000003E-7</c:v>
                </c:pt>
                <c:pt idx="25887">
                  <c:v>9.9658289999999993E-7</c:v>
                </c:pt>
                <c:pt idx="25888">
                  <c:v>9.9664580000000003E-7</c:v>
                </c:pt>
                <c:pt idx="25889">
                  <c:v>9.9670869999999993E-7</c:v>
                </c:pt>
                <c:pt idx="25890">
                  <c:v>9.9677150000000009E-7</c:v>
                </c:pt>
                <c:pt idx="25891">
                  <c:v>9.9683430000000005E-7</c:v>
                </c:pt>
                <c:pt idx="25892">
                  <c:v>9.9689700000000006E-7</c:v>
                </c:pt>
                <c:pt idx="25893">
                  <c:v>9.9695970000000008E-7</c:v>
                </c:pt>
                <c:pt idx="25894">
                  <c:v>9.9702240000000009E-7</c:v>
                </c:pt>
                <c:pt idx="25895">
                  <c:v>9.970850999999999E-7</c:v>
                </c:pt>
                <c:pt idx="25896">
                  <c:v>9.9714769999999997E-7</c:v>
                </c:pt>
                <c:pt idx="25897">
                  <c:v>9.9721030000000005E-7</c:v>
                </c:pt>
                <c:pt idx="25898">
                  <c:v>9.9727279999999998E-7</c:v>
                </c:pt>
                <c:pt idx="25899">
                  <c:v>9.973352999999999E-7</c:v>
                </c:pt>
                <c:pt idx="25900">
                  <c:v>9.973977000000001E-7</c:v>
                </c:pt>
                <c:pt idx="25901">
                  <c:v>9.9746020000000002E-7</c:v>
                </c:pt>
                <c:pt idx="25902">
                  <c:v>9.9752260000000001E-7</c:v>
                </c:pt>
                <c:pt idx="25903">
                  <c:v>9.9758490000000006E-7</c:v>
                </c:pt>
                <c:pt idx="25904">
                  <c:v>9.976472000000001E-7</c:v>
                </c:pt>
                <c:pt idx="25905">
                  <c:v>9.9770949999999994E-7</c:v>
                </c:pt>
                <c:pt idx="25906">
                  <c:v>9.9777170000000005E-7</c:v>
                </c:pt>
                <c:pt idx="25907">
                  <c:v>9.9783389999999994E-7</c:v>
                </c:pt>
                <c:pt idx="25908">
                  <c:v>9.9789610000000005E-7</c:v>
                </c:pt>
                <c:pt idx="25909">
                  <c:v>9.9795820000000001E-7</c:v>
                </c:pt>
                <c:pt idx="25910">
                  <c:v>9.9802029999999996E-7</c:v>
                </c:pt>
                <c:pt idx="25911">
                  <c:v>9.9808239999999992E-7</c:v>
                </c:pt>
                <c:pt idx="25912">
                  <c:v>9.9814439999999994E-7</c:v>
                </c:pt>
                <c:pt idx="25913">
                  <c:v>9.9820639999999995E-7</c:v>
                </c:pt>
                <c:pt idx="25914">
                  <c:v>9.9826839999999997E-7</c:v>
                </c:pt>
                <c:pt idx="25915">
                  <c:v>9.9833030000000005E-7</c:v>
                </c:pt>
                <c:pt idx="25916">
                  <c:v>9.9839219999999992E-7</c:v>
                </c:pt>
                <c:pt idx="25917">
                  <c:v>9.9845400000000005E-7</c:v>
                </c:pt>
                <c:pt idx="25918">
                  <c:v>9.9851579999999998E-7</c:v>
                </c:pt>
                <c:pt idx="25919">
                  <c:v>9.9857759999999991E-7</c:v>
                </c:pt>
                <c:pt idx="25920">
                  <c:v>9.986392999999999E-7</c:v>
                </c:pt>
                <c:pt idx="25921">
                  <c:v>9.987010000000001E-7</c:v>
                </c:pt>
                <c:pt idx="25922">
                  <c:v>9.9876270000000008E-7</c:v>
                </c:pt>
                <c:pt idx="25923">
                  <c:v>9.9882429999999992E-7</c:v>
                </c:pt>
                <c:pt idx="25924">
                  <c:v>9.9888589999999997E-7</c:v>
                </c:pt>
                <c:pt idx="25925">
                  <c:v>9.9894740000000008E-7</c:v>
                </c:pt>
                <c:pt idx="25926">
                  <c:v>9.9900889999999998E-7</c:v>
                </c:pt>
                <c:pt idx="25927">
                  <c:v>9.9907040000000009E-7</c:v>
                </c:pt>
                <c:pt idx="25928">
                  <c:v>9.9913180000000004E-7</c:v>
                </c:pt>
                <c:pt idx="25929">
                  <c:v>9.9919329999999994E-7</c:v>
                </c:pt>
                <c:pt idx="25930">
                  <c:v>9.9925459999999996E-7</c:v>
                </c:pt>
                <c:pt idx="25931">
                  <c:v>9.9931599999999992E-7</c:v>
                </c:pt>
                <c:pt idx="25932">
                  <c:v>9.9937729999999994E-7</c:v>
                </c:pt>
                <c:pt idx="25933">
                  <c:v>9.9943850000000002E-7</c:v>
                </c:pt>
                <c:pt idx="25934">
                  <c:v>9.9949980000000004E-7</c:v>
                </c:pt>
                <c:pt idx="25935">
                  <c:v>9.9956089999999997E-7</c:v>
                </c:pt>
                <c:pt idx="25936">
                  <c:v>9.9962210000000005E-7</c:v>
                </c:pt>
                <c:pt idx="25937">
                  <c:v>9.9968319999999998E-7</c:v>
                </c:pt>
                <c:pt idx="25938">
                  <c:v>9.9974429999999991E-7</c:v>
                </c:pt>
                <c:pt idx="25939">
                  <c:v>9.998052999999999E-7</c:v>
                </c:pt>
                <c:pt idx="25940">
                  <c:v>9.998663000000001E-7</c:v>
                </c:pt>
                <c:pt idx="25941">
                  <c:v>9.9992730000000009E-7</c:v>
                </c:pt>
                <c:pt idx="25942">
                  <c:v>9.9998819999999993E-7</c:v>
                </c:pt>
                <c:pt idx="25943">
                  <c:v>1.000049E-6</c:v>
                </c:pt>
                <c:pt idx="25944">
                  <c:v>9.6244990000000005E-7</c:v>
                </c:pt>
                <c:pt idx="25945">
                  <c:v>9.625122000000001E-7</c:v>
                </c:pt>
                <c:pt idx="25946">
                  <c:v>9.6257470000000003E-7</c:v>
                </c:pt>
                <c:pt idx="25947">
                  <c:v>9.6263740000000004E-7</c:v>
                </c:pt>
                <c:pt idx="25948">
                  <c:v>9.6270040000000009E-7</c:v>
                </c:pt>
                <c:pt idx="25949">
                  <c:v>9.6276360000000001E-7</c:v>
                </c:pt>
                <c:pt idx="25950">
                  <c:v>9.6282700000000002E-7</c:v>
                </c:pt>
                <c:pt idx="25951">
                  <c:v>9.6289070000000007E-7</c:v>
                </c:pt>
                <c:pt idx="25952">
                  <c:v>9.6295459999999999E-7</c:v>
                </c:pt>
                <c:pt idx="25953">
                  <c:v>9.630187E-7</c:v>
                </c:pt>
                <c:pt idx="25954">
                  <c:v>9.6308310000000004E-7</c:v>
                </c:pt>
                <c:pt idx="25955">
                  <c:v>9.6314769999999996E-7</c:v>
                </c:pt>
                <c:pt idx="25956">
                  <c:v>9.6321259999999991E-7</c:v>
                </c:pt>
                <c:pt idx="25957">
                  <c:v>9.6327760000000001E-7</c:v>
                </c:pt>
                <c:pt idx="25958">
                  <c:v>9.6334289999999993E-7</c:v>
                </c:pt>
                <c:pt idx="25959">
                  <c:v>9.6340839999999994E-7</c:v>
                </c:pt>
                <c:pt idx="25960">
                  <c:v>9.6347400000000009E-7</c:v>
                </c:pt>
                <c:pt idx="25961">
                  <c:v>9.6353979999999992E-7</c:v>
                </c:pt>
                <c:pt idx="25962">
                  <c:v>9.636056999999999E-7</c:v>
                </c:pt>
                <c:pt idx="25963">
                  <c:v>9.6367179999999996E-7</c:v>
                </c:pt>
                <c:pt idx="25964">
                  <c:v>9.6373809999999991E-7</c:v>
                </c:pt>
                <c:pt idx="25965">
                  <c:v>9.6380440000000007E-7</c:v>
                </c:pt>
                <c:pt idx="25966">
                  <c:v>9.638709000000001E-7</c:v>
                </c:pt>
                <c:pt idx="25967">
                  <c:v>9.6393750000000008E-7</c:v>
                </c:pt>
                <c:pt idx="25968">
                  <c:v>9.6400419999999999E-7</c:v>
                </c:pt>
                <c:pt idx="25969">
                  <c:v>9.6407100000000006E-7</c:v>
                </c:pt>
                <c:pt idx="25970">
                  <c:v>9.6413790000000006E-7</c:v>
                </c:pt>
                <c:pt idx="25971">
                  <c:v>9.6420490000000001E-7</c:v>
                </c:pt>
                <c:pt idx="25972">
                  <c:v>9.6427189999999995E-7</c:v>
                </c:pt>
                <c:pt idx="25973">
                  <c:v>9.6433900000000004E-7</c:v>
                </c:pt>
                <c:pt idx="25974">
                  <c:v>9.6440620000000008E-7</c:v>
                </c:pt>
                <c:pt idx="25975">
                  <c:v>9.644733999999999E-7</c:v>
                </c:pt>
                <c:pt idx="25976">
                  <c:v>9.6454070000000008E-7</c:v>
                </c:pt>
                <c:pt idx="25977">
                  <c:v>9.6460800000000006E-7</c:v>
                </c:pt>
                <c:pt idx="25978">
                  <c:v>9.6467539999999997E-7</c:v>
                </c:pt>
                <c:pt idx="25979">
                  <c:v>9.6474280000000009E-7</c:v>
                </c:pt>
                <c:pt idx="25980">
                  <c:v>9.6481029999999995E-7</c:v>
                </c:pt>
                <c:pt idx="25981">
                  <c:v>9.6487780000000001E-7</c:v>
                </c:pt>
                <c:pt idx="25982">
                  <c:v>9.6494540000000001E-7</c:v>
                </c:pt>
                <c:pt idx="25983">
                  <c:v>9.6501300000000001E-7</c:v>
                </c:pt>
                <c:pt idx="25984">
                  <c:v>9.6508060000000002E-7</c:v>
                </c:pt>
                <c:pt idx="25985">
                  <c:v>9.6514820000000002E-7</c:v>
                </c:pt>
                <c:pt idx="25986">
                  <c:v>9.6521589999999996E-7</c:v>
                </c:pt>
                <c:pt idx="25987">
                  <c:v>9.6528370000000005E-7</c:v>
                </c:pt>
                <c:pt idx="25988">
                  <c:v>9.6535139999999999E-7</c:v>
                </c:pt>
                <c:pt idx="25989">
                  <c:v>9.6541920000000009E-7</c:v>
                </c:pt>
                <c:pt idx="25990">
                  <c:v>9.6548699999999997E-7</c:v>
                </c:pt>
                <c:pt idx="25991">
                  <c:v>9.6555480000000006E-7</c:v>
                </c:pt>
                <c:pt idx="25992">
                  <c:v>9.6562270000000009E-7</c:v>
                </c:pt>
                <c:pt idx="25993">
                  <c:v>9.6569059999999991E-7</c:v>
                </c:pt>
                <c:pt idx="25994">
                  <c:v>9.657586000000001E-7</c:v>
                </c:pt>
                <c:pt idx="25995">
                  <c:v>9.6582649999999992E-7</c:v>
                </c:pt>
                <c:pt idx="25996">
                  <c:v>9.658945000000001E-7</c:v>
                </c:pt>
                <c:pt idx="25997">
                  <c:v>9.6596250000000007E-7</c:v>
                </c:pt>
                <c:pt idx="25998">
                  <c:v>9.6603059999999998E-7</c:v>
                </c:pt>
                <c:pt idx="25999">
                  <c:v>9.6609859999999995E-7</c:v>
                </c:pt>
                <c:pt idx="26000">
                  <c:v>9.6616670000000007E-7</c:v>
                </c:pt>
                <c:pt idx="26001">
                  <c:v>9.6623479999999999E-7</c:v>
                </c:pt>
                <c:pt idx="26002">
                  <c:v>9.6630300000000005E-7</c:v>
                </c:pt>
                <c:pt idx="26003">
                  <c:v>9.6637109999999996E-7</c:v>
                </c:pt>
                <c:pt idx="26004">
                  <c:v>9.6643930000000002E-7</c:v>
                </c:pt>
                <c:pt idx="26005">
                  <c:v>9.6650760000000002E-7</c:v>
                </c:pt>
                <c:pt idx="26006">
                  <c:v>9.6657580000000008E-7</c:v>
                </c:pt>
                <c:pt idx="26007">
                  <c:v>9.6664410000000008E-7</c:v>
                </c:pt>
                <c:pt idx="26008">
                  <c:v>9.6671240000000008E-7</c:v>
                </c:pt>
                <c:pt idx="26009">
                  <c:v>9.6678070000000008E-7</c:v>
                </c:pt>
                <c:pt idx="26010">
                  <c:v>9.6684910000000002E-7</c:v>
                </c:pt>
                <c:pt idx="26011">
                  <c:v>9.6691740000000002E-7</c:v>
                </c:pt>
                <c:pt idx="26012">
                  <c:v>9.6698579999999996E-7</c:v>
                </c:pt>
                <c:pt idx="26013">
                  <c:v>9.6705430000000005E-7</c:v>
                </c:pt>
                <c:pt idx="26014">
                  <c:v>9.6712269999999999E-7</c:v>
                </c:pt>
                <c:pt idx="26015">
                  <c:v>9.6719120000000009E-7</c:v>
                </c:pt>
                <c:pt idx="26016">
                  <c:v>9.6725969999999996E-7</c:v>
                </c:pt>
                <c:pt idx="26017">
                  <c:v>9.6732829999999999E-7</c:v>
                </c:pt>
                <c:pt idx="26018">
                  <c:v>9.6739680000000009E-7</c:v>
                </c:pt>
                <c:pt idx="26019">
                  <c:v>9.674653999999999E-7</c:v>
                </c:pt>
                <c:pt idx="26020">
                  <c:v>9.6753410000000008E-7</c:v>
                </c:pt>
                <c:pt idx="26021">
                  <c:v>9.676026999999999E-7</c:v>
                </c:pt>
                <c:pt idx="26022">
                  <c:v>9.6767140000000008E-7</c:v>
                </c:pt>
                <c:pt idx="26023">
                  <c:v>9.6774010000000005E-7</c:v>
                </c:pt>
                <c:pt idx="26024">
                  <c:v>9.6780889999999996E-7</c:v>
                </c:pt>
                <c:pt idx="26025">
                  <c:v>9.6787759999999993E-7</c:v>
                </c:pt>
                <c:pt idx="26026">
                  <c:v>9.6794640000000005E-7</c:v>
                </c:pt>
                <c:pt idx="26027">
                  <c:v>9.680152999999999E-7</c:v>
                </c:pt>
                <c:pt idx="26028">
                  <c:v>9.6808410000000002E-7</c:v>
                </c:pt>
                <c:pt idx="26029">
                  <c:v>9.6815300000000008E-7</c:v>
                </c:pt>
                <c:pt idx="26030">
                  <c:v>9.6822200000000008E-7</c:v>
                </c:pt>
                <c:pt idx="26031">
                  <c:v>9.6829089999999993E-7</c:v>
                </c:pt>
                <c:pt idx="26032">
                  <c:v>9.6835989999999993E-7</c:v>
                </c:pt>
                <c:pt idx="26033">
                  <c:v>9.6842900000000008E-7</c:v>
                </c:pt>
                <c:pt idx="26034">
                  <c:v>9.6849800000000007E-7</c:v>
                </c:pt>
                <c:pt idx="26035">
                  <c:v>9.6856710000000001E-7</c:v>
                </c:pt>
                <c:pt idx="26036">
                  <c:v>9.6863619999999995E-7</c:v>
                </c:pt>
                <c:pt idx="26037">
                  <c:v>9.687053000000001E-7</c:v>
                </c:pt>
                <c:pt idx="26038">
                  <c:v>9.6877440000000004E-7</c:v>
                </c:pt>
                <c:pt idx="26039">
                  <c:v>9.6884359999999992E-7</c:v>
                </c:pt>
                <c:pt idx="26040">
                  <c:v>9.689128E-7</c:v>
                </c:pt>
                <c:pt idx="26041">
                  <c:v>9.6898210000000003E-7</c:v>
                </c:pt>
                <c:pt idx="26042">
                  <c:v>9.6905129999999991E-7</c:v>
                </c:pt>
                <c:pt idx="26043">
                  <c:v>9.6912059999999994E-7</c:v>
                </c:pt>
                <c:pt idx="26044">
                  <c:v>9.6918989999999997E-7</c:v>
                </c:pt>
                <c:pt idx="26045">
                  <c:v>9.6925929999999993E-7</c:v>
                </c:pt>
                <c:pt idx="26046">
                  <c:v>9.6932859999999996E-7</c:v>
                </c:pt>
                <c:pt idx="26047">
                  <c:v>9.6939799999999993E-7</c:v>
                </c:pt>
                <c:pt idx="26048">
                  <c:v>9.694673999999999E-7</c:v>
                </c:pt>
                <c:pt idx="26049">
                  <c:v>9.6953680000000008E-7</c:v>
                </c:pt>
                <c:pt idx="26050">
                  <c:v>9.6960620000000004E-7</c:v>
                </c:pt>
                <c:pt idx="26051">
                  <c:v>9.6967569999999995E-7</c:v>
                </c:pt>
                <c:pt idx="26052">
                  <c:v>9.6974520000000007E-7</c:v>
                </c:pt>
                <c:pt idx="26053">
                  <c:v>9.6981460000000004E-7</c:v>
                </c:pt>
                <c:pt idx="26054">
                  <c:v>9.6988409999999994E-7</c:v>
                </c:pt>
                <c:pt idx="26055">
                  <c:v>9.6995360000000006E-7</c:v>
                </c:pt>
                <c:pt idx="26056">
                  <c:v>9.7002319999999991E-7</c:v>
                </c:pt>
                <c:pt idx="26057">
                  <c:v>9.7009270000000003E-7</c:v>
                </c:pt>
                <c:pt idx="26058">
                  <c:v>9.7016230000000008E-7</c:v>
                </c:pt>
                <c:pt idx="26059">
                  <c:v>9.7023189999999993E-7</c:v>
                </c:pt>
                <c:pt idx="26060">
                  <c:v>9.7030149999999999E-7</c:v>
                </c:pt>
                <c:pt idx="26061">
                  <c:v>9.7037110000000005E-7</c:v>
                </c:pt>
                <c:pt idx="26062">
                  <c:v>9.7044080000000004E-7</c:v>
                </c:pt>
                <c:pt idx="26063">
                  <c:v>9.7051050000000004E-7</c:v>
                </c:pt>
                <c:pt idx="26064">
                  <c:v>9.7058020000000004E-7</c:v>
                </c:pt>
                <c:pt idx="26065">
                  <c:v>9.7064990000000003E-7</c:v>
                </c:pt>
                <c:pt idx="26066">
                  <c:v>9.7071969999999997E-7</c:v>
                </c:pt>
                <c:pt idx="26067">
                  <c:v>9.7078939999999997E-7</c:v>
                </c:pt>
                <c:pt idx="26068">
                  <c:v>9.708591999999999E-7</c:v>
                </c:pt>
                <c:pt idx="26069">
                  <c:v>9.7092900000000005E-7</c:v>
                </c:pt>
                <c:pt idx="26070">
                  <c:v>9.7099879999999999E-7</c:v>
                </c:pt>
                <c:pt idx="26071">
                  <c:v>9.7106859999999992E-7</c:v>
                </c:pt>
                <c:pt idx="26072">
                  <c:v>9.7113850000000001E-7</c:v>
                </c:pt>
                <c:pt idx="26073">
                  <c:v>9.7120829999999995E-7</c:v>
                </c:pt>
                <c:pt idx="26074">
                  <c:v>9.7127820000000003E-7</c:v>
                </c:pt>
                <c:pt idx="26075">
                  <c:v>9.7134799999999997E-7</c:v>
                </c:pt>
                <c:pt idx="26076">
                  <c:v>9.7141790000000006E-7</c:v>
                </c:pt>
                <c:pt idx="26077">
                  <c:v>9.7148779999999993E-7</c:v>
                </c:pt>
                <c:pt idx="26078">
                  <c:v>9.7155770000000002E-7</c:v>
                </c:pt>
                <c:pt idx="26079">
                  <c:v>9.716275999999999E-7</c:v>
                </c:pt>
                <c:pt idx="26080">
                  <c:v>9.7169749999999998E-7</c:v>
                </c:pt>
                <c:pt idx="26081">
                  <c:v>9.7176740000000007E-7</c:v>
                </c:pt>
                <c:pt idx="26082">
                  <c:v>9.7183729999999995E-7</c:v>
                </c:pt>
                <c:pt idx="26083">
                  <c:v>9.7190729999999997E-7</c:v>
                </c:pt>
                <c:pt idx="26084">
                  <c:v>9.7197720000000006E-7</c:v>
                </c:pt>
                <c:pt idx="26085">
                  <c:v>9.7204709999999993E-7</c:v>
                </c:pt>
                <c:pt idx="26086">
                  <c:v>9.7211709999999996E-7</c:v>
                </c:pt>
                <c:pt idx="26087">
                  <c:v>9.7218700000000005E-7</c:v>
                </c:pt>
                <c:pt idx="26088">
                  <c:v>9.7225700000000007E-7</c:v>
                </c:pt>
                <c:pt idx="26089">
                  <c:v>9.7232689999999995E-7</c:v>
                </c:pt>
                <c:pt idx="26090">
                  <c:v>9.7239689999999998E-7</c:v>
                </c:pt>
                <c:pt idx="26091">
                  <c:v>9.7246680000000006E-7</c:v>
                </c:pt>
                <c:pt idx="26092">
                  <c:v>9.7253669999999994E-7</c:v>
                </c:pt>
                <c:pt idx="26093">
                  <c:v>9.7260669999999997E-7</c:v>
                </c:pt>
                <c:pt idx="26094">
                  <c:v>9.7267669999999999E-7</c:v>
                </c:pt>
                <c:pt idx="26095">
                  <c:v>9.7274660000000008E-7</c:v>
                </c:pt>
                <c:pt idx="26096">
                  <c:v>9.7281649999999995E-7</c:v>
                </c:pt>
                <c:pt idx="26097">
                  <c:v>9.7288649999999998E-7</c:v>
                </c:pt>
                <c:pt idx="26098">
                  <c:v>9.7295640000000007E-7</c:v>
                </c:pt>
                <c:pt idx="26099">
                  <c:v>9.7302629999999994E-7</c:v>
                </c:pt>
                <c:pt idx="26100">
                  <c:v>9.7309620000000003E-7</c:v>
                </c:pt>
                <c:pt idx="26101">
                  <c:v>9.7316609999999991E-7</c:v>
                </c:pt>
                <c:pt idx="26102">
                  <c:v>9.7323599999999999E-7</c:v>
                </c:pt>
                <c:pt idx="26103">
                  <c:v>9.7330590000000008E-7</c:v>
                </c:pt>
                <c:pt idx="26104">
                  <c:v>9.7337579999999996E-7</c:v>
                </c:pt>
                <c:pt idx="26105">
                  <c:v>9.7344570000000004E-7</c:v>
                </c:pt>
                <c:pt idx="26106">
                  <c:v>9.7351559999999992E-7</c:v>
                </c:pt>
                <c:pt idx="26107">
                  <c:v>9.7358540000000007E-7</c:v>
                </c:pt>
                <c:pt idx="26108">
                  <c:v>9.7365529999999994E-7</c:v>
                </c:pt>
                <c:pt idx="26109">
                  <c:v>9.7372520000000003E-7</c:v>
                </c:pt>
                <c:pt idx="26110">
                  <c:v>9.7379499999999997E-7</c:v>
                </c:pt>
                <c:pt idx="26111">
                  <c:v>9.7386490000000005E-7</c:v>
                </c:pt>
                <c:pt idx="26112">
                  <c:v>9.7393469999999999E-7</c:v>
                </c:pt>
                <c:pt idx="26113">
                  <c:v>9.7400460000000008E-7</c:v>
                </c:pt>
                <c:pt idx="26114">
                  <c:v>9.7407440000000001E-7</c:v>
                </c:pt>
                <c:pt idx="26115">
                  <c:v>9.7414419999999995E-7</c:v>
                </c:pt>
                <c:pt idx="26116">
                  <c:v>9.742140000000001E-7</c:v>
                </c:pt>
                <c:pt idx="26117">
                  <c:v>9.7428380000000003E-7</c:v>
                </c:pt>
                <c:pt idx="26118">
                  <c:v>9.7435359999999997E-7</c:v>
                </c:pt>
                <c:pt idx="26119">
                  <c:v>9.7442339999999991E-7</c:v>
                </c:pt>
                <c:pt idx="26120">
                  <c:v>9.7449320000000005E-7</c:v>
                </c:pt>
                <c:pt idx="26121">
                  <c:v>9.7456290000000005E-7</c:v>
                </c:pt>
                <c:pt idx="26122">
                  <c:v>9.7463260000000005E-7</c:v>
                </c:pt>
                <c:pt idx="26123">
                  <c:v>9.7470230000000004E-7</c:v>
                </c:pt>
                <c:pt idx="26124">
                  <c:v>9.7477200000000004E-7</c:v>
                </c:pt>
                <c:pt idx="26125">
                  <c:v>9.7484170000000004E-7</c:v>
                </c:pt>
                <c:pt idx="26126">
                  <c:v>9.7491140000000004E-7</c:v>
                </c:pt>
                <c:pt idx="26127">
                  <c:v>9.7498110000000003E-7</c:v>
                </c:pt>
                <c:pt idx="26128">
                  <c:v>9.7505070000000009E-7</c:v>
                </c:pt>
                <c:pt idx="26129">
                  <c:v>9.7512029999999994E-7</c:v>
                </c:pt>
                <c:pt idx="26130">
                  <c:v>9.7518989999999999E-7</c:v>
                </c:pt>
                <c:pt idx="26131">
                  <c:v>9.7525950000000005E-7</c:v>
                </c:pt>
                <c:pt idx="26132">
                  <c:v>9.753290999999999E-7</c:v>
                </c:pt>
                <c:pt idx="26133">
                  <c:v>9.7539869999999996E-7</c:v>
                </c:pt>
                <c:pt idx="26134">
                  <c:v>9.7546820000000007E-7</c:v>
                </c:pt>
                <c:pt idx="26135">
                  <c:v>9.7553769999999998E-7</c:v>
                </c:pt>
                <c:pt idx="26136">
                  <c:v>9.756072000000001E-7</c:v>
                </c:pt>
                <c:pt idx="26137">
                  <c:v>9.7567670000000001E-7</c:v>
                </c:pt>
                <c:pt idx="26138">
                  <c:v>9.7574619999999991E-7</c:v>
                </c:pt>
                <c:pt idx="26139">
                  <c:v>9.7581560000000009E-7</c:v>
                </c:pt>
                <c:pt idx="26140">
                  <c:v>9.7588500000000006E-7</c:v>
                </c:pt>
                <c:pt idx="26141">
                  <c:v>9.7595440000000003E-7</c:v>
                </c:pt>
                <c:pt idx="26142">
                  <c:v>9.7602379999999999E-7</c:v>
                </c:pt>
                <c:pt idx="26143">
                  <c:v>9.7609319999999996E-7</c:v>
                </c:pt>
                <c:pt idx="26144">
                  <c:v>9.7616249999999999E-7</c:v>
                </c:pt>
                <c:pt idx="26145">
                  <c:v>9.7623180000000002E-7</c:v>
                </c:pt>
                <c:pt idx="26146">
                  <c:v>9.7630110000000005E-7</c:v>
                </c:pt>
                <c:pt idx="26147">
                  <c:v>9.7637029999999992E-7</c:v>
                </c:pt>
                <c:pt idx="26148">
                  <c:v>9.7643950000000001E-7</c:v>
                </c:pt>
                <c:pt idx="26149">
                  <c:v>9.765087000000001E-7</c:v>
                </c:pt>
                <c:pt idx="26150">
                  <c:v>9.7657789999999998E-7</c:v>
                </c:pt>
                <c:pt idx="26151">
                  <c:v>9.7664699999999992E-7</c:v>
                </c:pt>
                <c:pt idx="26152">
                  <c:v>9.7671610000000007E-7</c:v>
                </c:pt>
                <c:pt idx="26153">
                  <c:v>9.7678520000000001E-7</c:v>
                </c:pt>
                <c:pt idx="26154">
                  <c:v>9.7685429999999994E-7</c:v>
                </c:pt>
                <c:pt idx="26155">
                  <c:v>9.7692340000000009E-7</c:v>
                </c:pt>
                <c:pt idx="26156">
                  <c:v>9.7699240000000009E-7</c:v>
                </c:pt>
                <c:pt idx="26157">
                  <c:v>9.7706140000000009E-7</c:v>
                </c:pt>
                <c:pt idx="26158">
                  <c:v>9.7713040000000009E-7</c:v>
                </c:pt>
                <c:pt idx="26159">
                  <c:v>9.7719929999999994E-7</c:v>
                </c:pt>
                <c:pt idx="26160">
                  <c:v>9.772682E-7</c:v>
                </c:pt>
                <c:pt idx="26161">
                  <c:v>9.7733710000000006E-7</c:v>
                </c:pt>
                <c:pt idx="26162">
                  <c:v>9.774059999999999E-7</c:v>
                </c:pt>
                <c:pt idx="26163">
                  <c:v>9.7747489999999996E-7</c:v>
                </c:pt>
                <c:pt idx="26164">
                  <c:v>9.7754370000000008E-7</c:v>
                </c:pt>
                <c:pt idx="26165">
                  <c:v>9.7761249999999999E-7</c:v>
                </c:pt>
                <c:pt idx="26166">
                  <c:v>9.776812999999999E-7</c:v>
                </c:pt>
                <c:pt idx="26167">
                  <c:v>9.7775000000000008E-7</c:v>
                </c:pt>
                <c:pt idx="26168">
                  <c:v>9.7781870000000005E-7</c:v>
                </c:pt>
                <c:pt idx="26169">
                  <c:v>9.7788740000000002E-7</c:v>
                </c:pt>
                <c:pt idx="26170">
                  <c:v>9.7795609999999999E-7</c:v>
                </c:pt>
                <c:pt idx="26171">
                  <c:v>9.7802470000000002E-7</c:v>
                </c:pt>
                <c:pt idx="26172">
                  <c:v>9.7809330000000005E-7</c:v>
                </c:pt>
                <c:pt idx="26173">
                  <c:v>9.7816190000000008E-7</c:v>
                </c:pt>
                <c:pt idx="26174">
                  <c:v>9.782304999999999E-7</c:v>
                </c:pt>
                <c:pt idx="26175">
                  <c:v>9.7829899999999999E-7</c:v>
                </c:pt>
                <c:pt idx="26176">
                  <c:v>9.7836750000000008E-7</c:v>
                </c:pt>
                <c:pt idx="26177">
                  <c:v>9.7843590000000002E-7</c:v>
                </c:pt>
                <c:pt idx="26178">
                  <c:v>9.7850429999999996E-7</c:v>
                </c:pt>
                <c:pt idx="26179">
                  <c:v>9.785726999999999E-7</c:v>
                </c:pt>
                <c:pt idx="26180">
                  <c:v>9.7864110000000005E-7</c:v>
                </c:pt>
                <c:pt idx="26181">
                  <c:v>9.7870949999999999E-7</c:v>
                </c:pt>
                <c:pt idx="26182">
                  <c:v>9.7877779999999999E-7</c:v>
                </c:pt>
                <c:pt idx="26183">
                  <c:v>9.7884609999999999E-7</c:v>
                </c:pt>
                <c:pt idx="26184">
                  <c:v>9.7891430000000006E-7</c:v>
                </c:pt>
                <c:pt idx="26185">
                  <c:v>9.7898249999999991E-7</c:v>
                </c:pt>
                <c:pt idx="26186">
                  <c:v>9.7905069999999997E-7</c:v>
                </c:pt>
                <c:pt idx="26187">
                  <c:v>9.7911890000000003E-7</c:v>
                </c:pt>
                <c:pt idx="26188">
                  <c:v>9.7918699999999994E-7</c:v>
                </c:pt>
                <c:pt idx="26189">
                  <c:v>9.7925510000000006E-7</c:v>
                </c:pt>
                <c:pt idx="26190">
                  <c:v>9.7932310000000003E-7</c:v>
                </c:pt>
                <c:pt idx="26191">
                  <c:v>9.793911E-7</c:v>
                </c:pt>
                <c:pt idx="26192">
                  <c:v>9.7945909999999997E-7</c:v>
                </c:pt>
                <c:pt idx="26193">
                  <c:v>9.7952709999999995E-7</c:v>
                </c:pt>
                <c:pt idx="26194">
                  <c:v>9.7959499999999998E-7</c:v>
                </c:pt>
                <c:pt idx="26195">
                  <c:v>9.7966290000000001E-7</c:v>
                </c:pt>
                <c:pt idx="26196">
                  <c:v>9.7973080000000004E-7</c:v>
                </c:pt>
                <c:pt idx="26197">
                  <c:v>9.7979859999999992E-7</c:v>
                </c:pt>
                <c:pt idx="26198">
                  <c:v>9.7986640000000002E-7</c:v>
                </c:pt>
                <c:pt idx="26199">
                  <c:v>9.7993409999999996E-7</c:v>
                </c:pt>
                <c:pt idx="26200">
                  <c:v>9.800017999999999E-7</c:v>
                </c:pt>
                <c:pt idx="26201">
                  <c:v>9.8006950000000005E-7</c:v>
                </c:pt>
                <c:pt idx="26202">
                  <c:v>9.8013719999999999E-7</c:v>
                </c:pt>
                <c:pt idx="26203">
                  <c:v>9.802048E-7</c:v>
                </c:pt>
                <c:pt idx="26204">
                  <c:v>9.8027230000000006E-7</c:v>
                </c:pt>
                <c:pt idx="26205">
                  <c:v>9.8033990000000006E-7</c:v>
                </c:pt>
                <c:pt idx="26206">
                  <c:v>9.8040739999999991E-7</c:v>
                </c:pt>
                <c:pt idx="26207">
                  <c:v>9.8047480000000004E-7</c:v>
                </c:pt>
                <c:pt idx="26208">
                  <c:v>9.8054219999999995E-7</c:v>
                </c:pt>
                <c:pt idx="26209">
                  <c:v>9.8060960000000008E-7</c:v>
                </c:pt>
                <c:pt idx="26210">
                  <c:v>9.8067690000000005E-7</c:v>
                </c:pt>
                <c:pt idx="26211">
                  <c:v>9.8074429999999996E-7</c:v>
                </c:pt>
                <c:pt idx="26212">
                  <c:v>9.8081149999999999E-7</c:v>
                </c:pt>
                <c:pt idx="26213">
                  <c:v>9.8087879999999997E-7</c:v>
                </c:pt>
                <c:pt idx="26214">
                  <c:v>9.80946E-7</c:v>
                </c:pt>
                <c:pt idx="26215">
                  <c:v>9.810131000000001E-7</c:v>
                </c:pt>
                <c:pt idx="26216">
                  <c:v>9.8108019999999998E-7</c:v>
                </c:pt>
                <c:pt idx="26217">
                  <c:v>9.8114730000000007E-7</c:v>
                </c:pt>
                <c:pt idx="26218">
                  <c:v>9.8121439999999996E-7</c:v>
                </c:pt>
                <c:pt idx="26219">
                  <c:v>9.812813999999999E-7</c:v>
                </c:pt>
                <c:pt idx="26220">
                  <c:v>9.8134840000000006E-7</c:v>
                </c:pt>
                <c:pt idx="26221">
                  <c:v>9.814154E-7</c:v>
                </c:pt>
                <c:pt idx="26222">
                  <c:v>9.814823E-7</c:v>
                </c:pt>
                <c:pt idx="26223">
                  <c:v>9.8154910000000007E-7</c:v>
                </c:pt>
                <c:pt idx="26224">
                  <c:v>9.8161600000000007E-7</c:v>
                </c:pt>
                <c:pt idx="26225">
                  <c:v>9.8168279999999993E-7</c:v>
                </c:pt>
                <c:pt idx="26226">
                  <c:v>9.8174959999999999E-7</c:v>
                </c:pt>
                <c:pt idx="26227">
                  <c:v>9.8181629999999991E-7</c:v>
                </c:pt>
                <c:pt idx="26228">
                  <c:v>9.8188300000000003E-7</c:v>
                </c:pt>
                <c:pt idx="26229">
                  <c:v>9.8194969999999995E-7</c:v>
                </c:pt>
                <c:pt idx="26230">
                  <c:v>9.8201629999999992E-7</c:v>
                </c:pt>
                <c:pt idx="26231">
                  <c:v>9.820828999999999E-7</c:v>
                </c:pt>
                <c:pt idx="26232">
                  <c:v>9.8214950000000008E-7</c:v>
                </c:pt>
                <c:pt idx="26233">
                  <c:v>9.8221599999999991E-7</c:v>
                </c:pt>
                <c:pt idx="26234">
                  <c:v>9.8228249999999994E-7</c:v>
                </c:pt>
                <c:pt idx="26235">
                  <c:v>9.8234890000000004E-7</c:v>
                </c:pt>
                <c:pt idx="26236">
                  <c:v>9.8241529999999992E-7</c:v>
                </c:pt>
                <c:pt idx="26237">
                  <c:v>9.8248160000000008E-7</c:v>
                </c:pt>
                <c:pt idx="26238">
                  <c:v>9.8254790000000003E-7</c:v>
                </c:pt>
                <c:pt idx="26239">
                  <c:v>9.8261419999999997E-7</c:v>
                </c:pt>
                <c:pt idx="26240">
                  <c:v>9.8268049999999992E-7</c:v>
                </c:pt>
                <c:pt idx="26241">
                  <c:v>9.8274669999999992E-7</c:v>
                </c:pt>
                <c:pt idx="26242">
                  <c:v>9.8281279999999999E-7</c:v>
                </c:pt>
                <c:pt idx="26243">
                  <c:v>9.8287890000000006E-7</c:v>
                </c:pt>
                <c:pt idx="26244">
                  <c:v>9.8294499999999991E-7</c:v>
                </c:pt>
                <c:pt idx="26245">
                  <c:v>9.8301100000000004E-7</c:v>
                </c:pt>
                <c:pt idx="26246">
                  <c:v>9.8307699999999996E-7</c:v>
                </c:pt>
                <c:pt idx="26247">
                  <c:v>9.8314300000000008E-7</c:v>
                </c:pt>
                <c:pt idx="26248">
                  <c:v>9.8320890000000006E-7</c:v>
                </c:pt>
                <c:pt idx="26249">
                  <c:v>9.8327480000000004E-7</c:v>
                </c:pt>
                <c:pt idx="26250">
                  <c:v>9.8334060000000007E-7</c:v>
                </c:pt>
                <c:pt idx="26251">
                  <c:v>9.834063999999999E-7</c:v>
                </c:pt>
                <c:pt idx="26252">
                  <c:v>9.8347219999999994E-7</c:v>
                </c:pt>
                <c:pt idx="26253">
                  <c:v>9.8353790000000004E-7</c:v>
                </c:pt>
                <c:pt idx="26254">
                  <c:v>9.8360359999999992E-7</c:v>
                </c:pt>
                <c:pt idx="26255">
                  <c:v>9.8366920000000008E-7</c:v>
                </c:pt>
                <c:pt idx="26256">
                  <c:v>9.8373480000000003E-7</c:v>
                </c:pt>
                <c:pt idx="26257">
                  <c:v>9.8380039999999998E-7</c:v>
                </c:pt>
                <c:pt idx="26258">
                  <c:v>9.8386589999999998E-7</c:v>
                </c:pt>
                <c:pt idx="26259">
                  <c:v>9.8393139999999999E-7</c:v>
                </c:pt>
                <c:pt idx="26260">
                  <c:v>9.8399680000000006E-7</c:v>
                </c:pt>
                <c:pt idx="26261">
                  <c:v>9.8406219999999992E-7</c:v>
                </c:pt>
                <c:pt idx="26262">
                  <c:v>9.8412759999999999E-7</c:v>
                </c:pt>
                <c:pt idx="26263">
                  <c:v>9.8419289999999991E-7</c:v>
                </c:pt>
                <c:pt idx="26264">
                  <c:v>9.8425820000000004E-7</c:v>
                </c:pt>
                <c:pt idx="26265">
                  <c:v>9.8432349999999995E-7</c:v>
                </c:pt>
                <c:pt idx="26266">
                  <c:v>9.8438869999999993E-7</c:v>
                </c:pt>
                <c:pt idx="26267">
                  <c:v>9.8445389999999991E-7</c:v>
                </c:pt>
                <c:pt idx="26268">
                  <c:v>9.8451899999999995E-7</c:v>
                </c:pt>
                <c:pt idx="26269">
                  <c:v>9.8458409999999999E-7</c:v>
                </c:pt>
                <c:pt idx="26270">
                  <c:v>9.8464920000000003E-7</c:v>
                </c:pt>
                <c:pt idx="26271">
                  <c:v>9.8471419999999992E-7</c:v>
                </c:pt>
                <c:pt idx="26272">
                  <c:v>9.8477910000000008E-7</c:v>
                </c:pt>
                <c:pt idx="26273">
                  <c:v>9.8484409999999997E-7</c:v>
                </c:pt>
                <c:pt idx="26274">
                  <c:v>9.8490899999999992E-7</c:v>
                </c:pt>
                <c:pt idx="26275">
                  <c:v>9.8497390000000008E-7</c:v>
                </c:pt>
                <c:pt idx="26276">
                  <c:v>9.8503870000000009E-7</c:v>
                </c:pt>
                <c:pt idx="26277">
                  <c:v>9.8510339999999995E-7</c:v>
                </c:pt>
                <c:pt idx="26278">
                  <c:v>9.8516819999999996E-7</c:v>
                </c:pt>
                <c:pt idx="26279">
                  <c:v>9.8523280000000009E-7</c:v>
                </c:pt>
                <c:pt idx="26280">
                  <c:v>9.8529749999999995E-7</c:v>
                </c:pt>
                <c:pt idx="26281">
                  <c:v>9.8536210000000008E-7</c:v>
                </c:pt>
                <c:pt idx="26282">
                  <c:v>9.854267E-7</c:v>
                </c:pt>
                <c:pt idx="26283">
                  <c:v>9.8549119999999998E-7</c:v>
                </c:pt>
                <c:pt idx="26284">
                  <c:v>9.8555560000000002E-7</c:v>
                </c:pt>
                <c:pt idx="26285">
                  <c:v>9.856201E-7</c:v>
                </c:pt>
                <c:pt idx="26286">
                  <c:v>9.8568450000000004E-7</c:v>
                </c:pt>
                <c:pt idx="26287">
                  <c:v>9.8574890000000008E-7</c:v>
                </c:pt>
                <c:pt idx="26288">
                  <c:v>9.8581319999999997E-7</c:v>
                </c:pt>
                <c:pt idx="26289">
                  <c:v>9.8587750000000007E-7</c:v>
                </c:pt>
                <c:pt idx="26290">
                  <c:v>9.8594179999999996E-7</c:v>
                </c:pt>
                <c:pt idx="26291">
                  <c:v>9.8600599999999992E-7</c:v>
                </c:pt>
                <c:pt idx="26292">
                  <c:v>9.8607020000000008E-7</c:v>
                </c:pt>
                <c:pt idx="26293">
                  <c:v>9.8613430000000009E-7</c:v>
                </c:pt>
                <c:pt idx="26294">
                  <c:v>9.861984000000001E-7</c:v>
                </c:pt>
                <c:pt idx="26295">
                  <c:v>9.862624999999999E-7</c:v>
                </c:pt>
                <c:pt idx="26296">
                  <c:v>9.8632649999999997E-7</c:v>
                </c:pt>
                <c:pt idx="26297">
                  <c:v>9.8639050000000005E-7</c:v>
                </c:pt>
                <c:pt idx="26298">
                  <c:v>9.8645439999999997E-7</c:v>
                </c:pt>
                <c:pt idx="26299">
                  <c:v>9.865183000000001E-7</c:v>
                </c:pt>
                <c:pt idx="26300">
                  <c:v>9.8658220000000002E-7</c:v>
                </c:pt>
                <c:pt idx="26301">
                  <c:v>9.8664600000000001E-7</c:v>
                </c:pt>
                <c:pt idx="26302">
                  <c:v>9.8670979999999999E-7</c:v>
                </c:pt>
                <c:pt idx="26303">
                  <c:v>9.8677359999999997E-7</c:v>
                </c:pt>
                <c:pt idx="26304">
                  <c:v>9.8683730000000001E-7</c:v>
                </c:pt>
                <c:pt idx="26305">
                  <c:v>9.8690089999999991E-7</c:v>
                </c:pt>
                <c:pt idx="26306">
                  <c:v>9.8696459999999995E-7</c:v>
                </c:pt>
                <c:pt idx="26307">
                  <c:v>9.8702820000000005E-7</c:v>
                </c:pt>
                <c:pt idx="26308">
                  <c:v>9.8709179999999995E-7</c:v>
                </c:pt>
                <c:pt idx="26309">
                  <c:v>9.871552999999999E-7</c:v>
                </c:pt>
                <c:pt idx="26310">
                  <c:v>9.8721880000000006E-7</c:v>
                </c:pt>
                <c:pt idx="26311">
                  <c:v>9.8728230000000002E-7</c:v>
                </c:pt>
                <c:pt idx="26312">
                  <c:v>9.8734570000000003E-7</c:v>
                </c:pt>
                <c:pt idx="26313">
                  <c:v>9.874090000000001E-7</c:v>
                </c:pt>
                <c:pt idx="26314">
                  <c:v>9.8747239999999991E-7</c:v>
                </c:pt>
                <c:pt idx="26315">
                  <c:v>9.8753560000000004E-7</c:v>
                </c:pt>
                <c:pt idx="26316">
                  <c:v>9.875988999999999E-7</c:v>
                </c:pt>
                <c:pt idx="26317">
                  <c:v>9.8766210000000004E-7</c:v>
                </c:pt>
                <c:pt idx="26318">
                  <c:v>9.8772529999999996E-7</c:v>
                </c:pt>
                <c:pt idx="26319">
                  <c:v>9.8778839999999995E-7</c:v>
                </c:pt>
                <c:pt idx="26320">
                  <c:v>9.8785149999999993E-7</c:v>
                </c:pt>
                <c:pt idx="26321">
                  <c:v>9.8791449999999998E-7</c:v>
                </c:pt>
                <c:pt idx="26322">
                  <c:v>9.8797750000000002E-7</c:v>
                </c:pt>
                <c:pt idx="26323">
                  <c:v>9.8804050000000007E-7</c:v>
                </c:pt>
                <c:pt idx="26324">
                  <c:v>9.8810339999999996E-7</c:v>
                </c:pt>
                <c:pt idx="26325">
                  <c:v>9.8816630000000006E-7</c:v>
                </c:pt>
                <c:pt idx="26326">
                  <c:v>9.8822919999999996E-7</c:v>
                </c:pt>
                <c:pt idx="26327">
                  <c:v>9.8829199999999991E-7</c:v>
                </c:pt>
                <c:pt idx="26328">
                  <c:v>9.8835469999999993E-7</c:v>
                </c:pt>
                <c:pt idx="26329">
                  <c:v>9.884175000000001E-7</c:v>
                </c:pt>
                <c:pt idx="26330">
                  <c:v>9.8848009999999996E-7</c:v>
                </c:pt>
                <c:pt idx="26331">
                  <c:v>9.8854279999999998E-7</c:v>
                </c:pt>
                <c:pt idx="26332">
                  <c:v>9.8860540000000005E-7</c:v>
                </c:pt>
                <c:pt idx="26333">
                  <c:v>9.8866799999999992E-7</c:v>
                </c:pt>
                <c:pt idx="26334">
                  <c:v>9.8873050000000005E-7</c:v>
                </c:pt>
                <c:pt idx="26335">
                  <c:v>9.8879299999999998E-7</c:v>
                </c:pt>
                <c:pt idx="26336">
                  <c:v>9.8885539999999996E-7</c:v>
                </c:pt>
                <c:pt idx="26337">
                  <c:v>9.8891779999999995E-7</c:v>
                </c:pt>
                <c:pt idx="26338">
                  <c:v>9.889801E-7</c:v>
                </c:pt>
                <c:pt idx="26339">
                  <c:v>9.8904249999999998E-7</c:v>
                </c:pt>
                <c:pt idx="26340">
                  <c:v>9.8910470000000009E-7</c:v>
                </c:pt>
                <c:pt idx="26341">
                  <c:v>9.8916699999999993E-7</c:v>
                </c:pt>
                <c:pt idx="26342">
                  <c:v>9.8922910000000009E-7</c:v>
                </c:pt>
                <c:pt idx="26343">
                  <c:v>9.8929129999999999E-7</c:v>
                </c:pt>
                <c:pt idx="26344">
                  <c:v>9.8935339999999995E-7</c:v>
                </c:pt>
                <c:pt idx="26345">
                  <c:v>9.894154999999999E-7</c:v>
                </c:pt>
                <c:pt idx="26346">
                  <c:v>9.8947749999999992E-7</c:v>
                </c:pt>
                <c:pt idx="26347">
                  <c:v>9.8953949999999994E-7</c:v>
                </c:pt>
                <c:pt idx="26348">
                  <c:v>9.8960140000000002E-7</c:v>
                </c:pt>
                <c:pt idx="26349">
                  <c:v>9.8966330000000009E-7</c:v>
                </c:pt>
                <c:pt idx="26350">
                  <c:v>9.8972519999999996E-7</c:v>
                </c:pt>
                <c:pt idx="26351">
                  <c:v>9.8978710000000004E-7</c:v>
                </c:pt>
                <c:pt idx="26352">
                  <c:v>9.8984889999999997E-7</c:v>
                </c:pt>
                <c:pt idx="26353">
                  <c:v>9.8991059999999995E-7</c:v>
                </c:pt>
                <c:pt idx="26354">
                  <c:v>9.8997229999999994E-7</c:v>
                </c:pt>
                <c:pt idx="26355">
                  <c:v>9.9003399999999993E-7</c:v>
                </c:pt>
                <c:pt idx="26356">
                  <c:v>9.9009559999999998E-7</c:v>
                </c:pt>
                <c:pt idx="26357">
                  <c:v>9.9015720000000003E-7</c:v>
                </c:pt>
                <c:pt idx="26358">
                  <c:v>9.9021880000000008E-7</c:v>
                </c:pt>
                <c:pt idx="26359">
                  <c:v>9.9028029999999997E-7</c:v>
                </c:pt>
                <c:pt idx="26360">
                  <c:v>9.9034180000000008E-7</c:v>
                </c:pt>
                <c:pt idx="26361">
                  <c:v>9.9040320000000004E-7</c:v>
                </c:pt>
                <c:pt idx="26362">
                  <c:v>9.904646E-7</c:v>
                </c:pt>
                <c:pt idx="26363">
                  <c:v>9.9052599999999996E-7</c:v>
                </c:pt>
                <c:pt idx="26364">
                  <c:v>9.9058729999999998E-7</c:v>
                </c:pt>
                <c:pt idx="26365">
                  <c:v>9.906486E-7</c:v>
                </c:pt>
                <c:pt idx="26366">
                  <c:v>9.9070980000000008E-7</c:v>
                </c:pt>
                <c:pt idx="26367">
                  <c:v>9.9077099999999995E-7</c:v>
                </c:pt>
                <c:pt idx="26368">
                  <c:v>9.9083220000000003E-7</c:v>
                </c:pt>
                <c:pt idx="26369">
                  <c:v>9.9089329999999995E-7</c:v>
                </c:pt>
                <c:pt idx="26370">
                  <c:v>9.909544000000001E-7</c:v>
                </c:pt>
                <c:pt idx="26371">
                  <c:v>9.9101540000000008E-7</c:v>
                </c:pt>
                <c:pt idx="26372">
                  <c:v>9.9107650000000001E-7</c:v>
                </c:pt>
                <c:pt idx="26373">
                  <c:v>9.9113740000000006E-7</c:v>
                </c:pt>
                <c:pt idx="26374">
                  <c:v>9.9119840000000005E-7</c:v>
                </c:pt>
                <c:pt idx="26375">
                  <c:v>9.912593000000001E-7</c:v>
                </c:pt>
                <c:pt idx="26376">
                  <c:v>9.913201E-7</c:v>
                </c:pt>
                <c:pt idx="26377">
                  <c:v>9.9138100000000005E-7</c:v>
                </c:pt>
                <c:pt idx="26378">
                  <c:v>9.9144179999999995E-7</c:v>
                </c:pt>
                <c:pt idx="26379">
                  <c:v>9.9150249999999991E-7</c:v>
                </c:pt>
                <c:pt idx="26380">
                  <c:v>9.9156320000000009E-7</c:v>
                </c:pt>
                <c:pt idx="26381">
                  <c:v>9.9162390000000005E-7</c:v>
                </c:pt>
                <c:pt idx="26382">
                  <c:v>9.9168460000000001E-7</c:v>
                </c:pt>
                <c:pt idx="26383">
                  <c:v>9.9174520000000003E-7</c:v>
                </c:pt>
                <c:pt idx="26384">
                  <c:v>9.9180580000000005E-7</c:v>
                </c:pt>
                <c:pt idx="26385">
                  <c:v>9.9186629999999992E-7</c:v>
                </c:pt>
                <c:pt idx="26386">
                  <c:v>9.919268E-7</c:v>
                </c:pt>
                <c:pt idx="26387">
                  <c:v>9.9198730000000008E-7</c:v>
                </c:pt>
                <c:pt idx="26388">
                  <c:v>9.9204770000000001E-7</c:v>
                </c:pt>
                <c:pt idx="26389">
                  <c:v>9.9210809999999994E-7</c:v>
                </c:pt>
                <c:pt idx="26390">
                  <c:v>9.9216839999999994E-7</c:v>
                </c:pt>
                <c:pt idx="26391">
                  <c:v>9.9222869999999993E-7</c:v>
                </c:pt>
                <c:pt idx="26392">
                  <c:v>9.9228899999999992E-7</c:v>
                </c:pt>
                <c:pt idx="26393">
                  <c:v>9.9234929999999991E-7</c:v>
                </c:pt>
                <c:pt idx="26394">
                  <c:v>9.9240949999999996E-7</c:v>
                </c:pt>
                <c:pt idx="26395">
                  <c:v>9.9246970000000002E-7</c:v>
                </c:pt>
                <c:pt idx="26396">
                  <c:v>9.9252979999999992E-7</c:v>
                </c:pt>
                <c:pt idx="26397">
                  <c:v>9.9258990000000003E-7</c:v>
                </c:pt>
                <c:pt idx="26398">
                  <c:v>9.9264999999999993E-7</c:v>
                </c:pt>
                <c:pt idx="26399">
                  <c:v>9.9271010000000005E-7</c:v>
                </c:pt>
                <c:pt idx="26400">
                  <c:v>9.9277010000000001E-7</c:v>
                </c:pt>
                <c:pt idx="26401">
                  <c:v>9.9283009999999997E-7</c:v>
                </c:pt>
                <c:pt idx="26402">
                  <c:v>9.9288999999999999E-7</c:v>
                </c:pt>
                <c:pt idx="26403">
                  <c:v>9.9294990000000002E-7</c:v>
                </c:pt>
                <c:pt idx="26404">
                  <c:v>9.9300980000000004E-7</c:v>
                </c:pt>
                <c:pt idx="26405">
                  <c:v>9.9306959999999991E-7</c:v>
                </c:pt>
                <c:pt idx="26406">
                  <c:v>9.9312939999999999E-7</c:v>
                </c:pt>
                <c:pt idx="26407">
                  <c:v>9.9318920000000008E-7</c:v>
                </c:pt>
                <c:pt idx="26408">
                  <c:v>9.9324890000000001E-7</c:v>
                </c:pt>
                <c:pt idx="26409">
                  <c:v>9.9330859999999994E-7</c:v>
                </c:pt>
                <c:pt idx="26410">
                  <c:v>9.9336819999999994E-7</c:v>
                </c:pt>
                <c:pt idx="26411">
                  <c:v>9.9342790000000008E-7</c:v>
                </c:pt>
                <c:pt idx="26412">
                  <c:v>9.9348750000000007E-7</c:v>
                </c:pt>
                <c:pt idx="26413">
                  <c:v>9.9354699999999992E-7</c:v>
                </c:pt>
                <c:pt idx="26414">
                  <c:v>9.9360659999999991E-7</c:v>
                </c:pt>
                <c:pt idx="26415">
                  <c:v>9.9366600000000003E-7</c:v>
                </c:pt>
                <c:pt idx="26416">
                  <c:v>9.9372550000000008E-7</c:v>
                </c:pt>
                <c:pt idx="26417">
                  <c:v>9.9378489999999998E-7</c:v>
                </c:pt>
                <c:pt idx="26418">
                  <c:v>9.938443000000001E-7</c:v>
                </c:pt>
                <c:pt idx="26419">
                  <c:v>9.939037E-7</c:v>
                </c:pt>
                <c:pt idx="26420">
                  <c:v>9.9396299999999996E-7</c:v>
                </c:pt>
                <c:pt idx="26421">
                  <c:v>9.9402229999999993E-7</c:v>
                </c:pt>
                <c:pt idx="26422">
                  <c:v>9.9408149999999995E-7</c:v>
                </c:pt>
                <c:pt idx="26423">
                  <c:v>9.9414069999999998E-7</c:v>
                </c:pt>
                <c:pt idx="26424">
                  <c:v>9.941999E-7</c:v>
                </c:pt>
                <c:pt idx="26425">
                  <c:v>9.9425910000000003E-7</c:v>
                </c:pt>
                <c:pt idx="26426">
                  <c:v>9.943181999999999E-7</c:v>
                </c:pt>
                <c:pt idx="26427">
                  <c:v>9.9437729999999999E-7</c:v>
                </c:pt>
                <c:pt idx="26428">
                  <c:v>9.9443640000000007E-7</c:v>
                </c:pt>
                <c:pt idx="26429">
                  <c:v>9.9449540000000001E-7</c:v>
                </c:pt>
                <c:pt idx="26430">
                  <c:v>9.9455439999999994E-7</c:v>
                </c:pt>
                <c:pt idx="26431">
                  <c:v>9.9461329999999994E-7</c:v>
                </c:pt>
                <c:pt idx="26432">
                  <c:v>9.9467219999999993E-7</c:v>
                </c:pt>
                <c:pt idx="26433">
                  <c:v>9.9473109999999993E-7</c:v>
                </c:pt>
                <c:pt idx="26434">
                  <c:v>9.9478999999999992E-7</c:v>
                </c:pt>
                <c:pt idx="26435">
                  <c:v>9.9484879999999998E-7</c:v>
                </c:pt>
                <c:pt idx="26436">
                  <c:v>9.9490760000000004E-7</c:v>
                </c:pt>
                <c:pt idx="26437">
                  <c:v>9.9496640000000009E-7</c:v>
                </c:pt>
                <c:pt idx="26438">
                  <c:v>9.950251E-7</c:v>
                </c:pt>
                <c:pt idx="26439">
                  <c:v>9.950837999999999E-7</c:v>
                </c:pt>
                <c:pt idx="26440">
                  <c:v>9.9514250000000002E-7</c:v>
                </c:pt>
                <c:pt idx="26441">
                  <c:v>9.9520109999999998E-7</c:v>
                </c:pt>
                <c:pt idx="26442">
                  <c:v>9.9525969999999995E-7</c:v>
                </c:pt>
                <c:pt idx="26443">
                  <c:v>9.9531829999999992E-7</c:v>
                </c:pt>
                <c:pt idx="26444">
                  <c:v>9.9537679999999994E-7</c:v>
                </c:pt>
                <c:pt idx="26445">
                  <c:v>9.9543529999999997E-7</c:v>
                </c:pt>
                <c:pt idx="26446">
                  <c:v>9.9549370000000006E-7</c:v>
                </c:pt>
                <c:pt idx="26447">
                  <c:v>9.9555220000000008E-7</c:v>
                </c:pt>
                <c:pt idx="26448">
                  <c:v>9.9561059999999996E-7</c:v>
                </c:pt>
                <c:pt idx="26449">
                  <c:v>9.956688999999999E-7</c:v>
                </c:pt>
                <c:pt idx="26450">
                  <c:v>9.9572729999999998E-7</c:v>
                </c:pt>
                <c:pt idx="26451">
                  <c:v>9.9578559999999992E-7</c:v>
                </c:pt>
                <c:pt idx="26452">
                  <c:v>9.9584379999999992E-7</c:v>
                </c:pt>
                <c:pt idx="26453">
                  <c:v>9.9590210000000006E-7</c:v>
                </c:pt>
                <c:pt idx="26454">
                  <c:v>9.9596030000000006E-7</c:v>
                </c:pt>
                <c:pt idx="26455">
                  <c:v>9.9601850000000006E-7</c:v>
                </c:pt>
                <c:pt idx="26456">
                  <c:v>9.9607659999999991E-7</c:v>
                </c:pt>
                <c:pt idx="26457">
                  <c:v>9.9613469999999996E-7</c:v>
                </c:pt>
                <c:pt idx="26458">
                  <c:v>9.9619280000000002E-7</c:v>
                </c:pt>
                <c:pt idx="26459">
                  <c:v>9.9625090000000008E-7</c:v>
                </c:pt>
                <c:pt idx="26460">
                  <c:v>9.9630889999999999E-7</c:v>
                </c:pt>
                <c:pt idx="26461">
                  <c:v>9.963669000000001E-7</c:v>
                </c:pt>
                <c:pt idx="26462">
                  <c:v>9.9642480000000007E-7</c:v>
                </c:pt>
                <c:pt idx="26463">
                  <c:v>9.9648270000000004E-7</c:v>
                </c:pt>
                <c:pt idx="26464">
                  <c:v>9.9654060000000001E-7</c:v>
                </c:pt>
                <c:pt idx="26465">
                  <c:v>9.9659849999999998E-7</c:v>
                </c:pt>
                <c:pt idx="26466">
                  <c:v>9.966563E-7</c:v>
                </c:pt>
                <c:pt idx="26467">
                  <c:v>9.9671410000000003E-7</c:v>
                </c:pt>
                <c:pt idx="26468">
                  <c:v>9.9677190000000006E-7</c:v>
                </c:pt>
                <c:pt idx="26469">
                  <c:v>9.9682970000000009E-7</c:v>
                </c:pt>
                <c:pt idx="26470">
                  <c:v>9.9688739999999997E-7</c:v>
                </c:pt>
                <c:pt idx="26471">
                  <c:v>9.9694499999999991E-7</c:v>
                </c:pt>
                <c:pt idx="26472">
                  <c:v>9.9700269999999999E-7</c:v>
                </c:pt>
                <c:pt idx="26473">
                  <c:v>9.9706029999999993E-7</c:v>
                </c:pt>
                <c:pt idx="26474">
                  <c:v>9.9711779999999993E-7</c:v>
                </c:pt>
                <c:pt idx="26475">
                  <c:v>9.9717540000000008E-7</c:v>
                </c:pt>
                <c:pt idx="26476">
                  <c:v>9.9723290000000008E-7</c:v>
                </c:pt>
                <c:pt idx="26477">
                  <c:v>9.9729040000000008E-7</c:v>
                </c:pt>
                <c:pt idx="26478">
                  <c:v>9.9734779999999993E-7</c:v>
                </c:pt>
                <c:pt idx="26479">
                  <c:v>9.9740519999999999E-7</c:v>
                </c:pt>
                <c:pt idx="26480">
                  <c:v>9.9746260000000005E-7</c:v>
                </c:pt>
                <c:pt idx="26481">
                  <c:v>9.975199999999999E-7</c:v>
                </c:pt>
                <c:pt idx="26482">
                  <c:v>9.9757730000000002E-7</c:v>
                </c:pt>
                <c:pt idx="26483">
                  <c:v>9.9763459999999992E-7</c:v>
                </c:pt>
                <c:pt idx="26484">
                  <c:v>9.9769179999999989E-7</c:v>
                </c:pt>
                <c:pt idx="26485">
                  <c:v>9.9774900000000008E-7</c:v>
                </c:pt>
                <c:pt idx="26486">
                  <c:v>9.9780620000000005E-7</c:v>
                </c:pt>
                <c:pt idx="26487">
                  <c:v>9.9786340000000001E-7</c:v>
                </c:pt>
                <c:pt idx="26488">
                  <c:v>9.9792050000000005E-7</c:v>
                </c:pt>
                <c:pt idx="26489">
                  <c:v>9.9797760000000008E-7</c:v>
                </c:pt>
                <c:pt idx="26490">
                  <c:v>9.9803470000000011E-7</c:v>
                </c:pt>
                <c:pt idx="26491">
                  <c:v>9.9809179999999992E-7</c:v>
                </c:pt>
                <c:pt idx="26492">
                  <c:v>9.9814880000000002E-7</c:v>
                </c:pt>
                <c:pt idx="26493">
                  <c:v>9.9820579999999989E-7</c:v>
                </c:pt>
                <c:pt idx="26494">
                  <c:v>9.9826270000000005E-7</c:v>
                </c:pt>
                <c:pt idx="26495">
                  <c:v>9.9831959999999999E-7</c:v>
                </c:pt>
                <c:pt idx="26496">
                  <c:v>9.9837649999999993E-7</c:v>
                </c:pt>
                <c:pt idx="26497">
                  <c:v>9.9843340000000008E-7</c:v>
                </c:pt>
                <c:pt idx="26498">
                  <c:v>9.9849030000000002E-7</c:v>
                </c:pt>
                <c:pt idx="26499">
                  <c:v>9.9854710000000002E-7</c:v>
                </c:pt>
                <c:pt idx="26500">
                  <c:v>9.9860390000000002E-7</c:v>
                </c:pt>
                <c:pt idx="26501">
                  <c:v>9.9866060000000008E-7</c:v>
                </c:pt>
                <c:pt idx="26502">
                  <c:v>9.9871740000000008E-7</c:v>
                </c:pt>
                <c:pt idx="26503">
                  <c:v>9.9877409999999993E-7</c:v>
                </c:pt>
                <c:pt idx="26504">
                  <c:v>9.9883070000000006E-7</c:v>
                </c:pt>
                <c:pt idx="26505">
                  <c:v>9.9888739999999991E-7</c:v>
                </c:pt>
                <c:pt idx="26506">
                  <c:v>9.9894400000000003E-7</c:v>
                </c:pt>
                <c:pt idx="26507">
                  <c:v>9.9900059999999994E-7</c:v>
                </c:pt>
                <c:pt idx="26508">
                  <c:v>9.9905720000000006E-7</c:v>
                </c:pt>
                <c:pt idx="26509">
                  <c:v>9.9911370000000003E-7</c:v>
                </c:pt>
                <c:pt idx="26510">
                  <c:v>9.991702E-7</c:v>
                </c:pt>
                <c:pt idx="26511">
                  <c:v>9.9922669999999998E-7</c:v>
                </c:pt>
                <c:pt idx="26512">
                  <c:v>9.9928310000000001E-7</c:v>
                </c:pt>
                <c:pt idx="26513">
                  <c:v>9.9933950000000004E-7</c:v>
                </c:pt>
                <c:pt idx="26514">
                  <c:v>9.9939590000000007E-7</c:v>
                </c:pt>
                <c:pt idx="26515">
                  <c:v>9.9945219999999995E-7</c:v>
                </c:pt>
                <c:pt idx="26516">
                  <c:v>9.9950850000000005E-7</c:v>
                </c:pt>
                <c:pt idx="26517">
                  <c:v>9.9956479999999993E-7</c:v>
                </c:pt>
                <c:pt idx="26518">
                  <c:v>9.9962110000000002E-7</c:v>
                </c:pt>
                <c:pt idx="26519">
                  <c:v>9.9967729999999996E-7</c:v>
                </c:pt>
                <c:pt idx="26520">
                  <c:v>9.9973360000000006E-7</c:v>
                </c:pt>
                <c:pt idx="26521">
                  <c:v>9.9978970000000006E-7</c:v>
                </c:pt>
                <c:pt idx="26522">
                  <c:v>9.998459E-7</c:v>
                </c:pt>
                <c:pt idx="26523">
                  <c:v>9.99902E-7</c:v>
                </c:pt>
                <c:pt idx="26524">
                  <c:v>9.9995810000000001E-7</c:v>
                </c:pt>
                <c:pt idx="26525">
                  <c:v>1.0000139999999999E-6</c:v>
                </c:pt>
                <c:pt idx="26526">
                  <c:v>9.6164950000000002E-7</c:v>
                </c:pt>
                <c:pt idx="26527">
                  <c:v>9.6170760000000008E-7</c:v>
                </c:pt>
                <c:pt idx="26528">
                  <c:v>9.6176599999999996E-7</c:v>
                </c:pt>
                <c:pt idx="26529">
                  <c:v>9.6182470000000007E-7</c:v>
                </c:pt>
                <c:pt idx="26530">
                  <c:v>9.6188370000000001E-7</c:v>
                </c:pt>
                <c:pt idx="26531">
                  <c:v>9.6194290000000003E-7</c:v>
                </c:pt>
                <c:pt idx="26532">
                  <c:v>9.6200250000000003E-7</c:v>
                </c:pt>
                <c:pt idx="26533">
                  <c:v>9.6206240000000005E-7</c:v>
                </c:pt>
                <c:pt idx="26534">
                  <c:v>9.6212249999999995E-7</c:v>
                </c:pt>
                <c:pt idx="26535">
                  <c:v>9.6218300000000003E-7</c:v>
                </c:pt>
                <c:pt idx="26536">
                  <c:v>9.6224369999999999E-7</c:v>
                </c:pt>
                <c:pt idx="26537">
                  <c:v>9.6230469999999998E-7</c:v>
                </c:pt>
                <c:pt idx="26538">
                  <c:v>9.6236590000000006E-7</c:v>
                </c:pt>
                <c:pt idx="26539">
                  <c:v>9.6242739999999996E-7</c:v>
                </c:pt>
                <c:pt idx="26540">
                  <c:v>9.6248909999999995E-7</c:v>
                </c:pt>
                <c:pt idx="26541">
                  <c:v>9.6255100000000003E-7</c:v>
                </c:pt>
                <c:pt idx="26542">
                  <c:v>9.6261309999999998E-7</c:v>
                </c:pt>
                <c:pt idx="26543">
                  <c:v>9.6267540000000003E-7</c:v>
                </c:pt>
                <c:pt idx="26544">
                  <c:v>9.6273789999999996E-7</c:v>
                </c:pt>
                <c:pt idx="26545">
                  <c:v>9.6280050000000003E-7</c:v>
                </c:pt>
                <c:pt idx="26546">
                  <c:v>9.6286329999999999E-7</c:v>
                </c:pt>
                <c:pt idx="26547">
                  <c:v>9.6292630000000003E-7</c:v>
                </c:pt>
                <c:pt idx="26548">
                  <c:v>9.6298930000000008E-7</c:v>
                </c:pt>
                <c:pt idx="26549">
                  <c:v>9.630525E-7</c:v>
                </c:pt>
                <c:pt idx="26550">
                  <c:v>9.6311590000000001E-7</c:v>
                </c:pt>
                <c:pt idx="26551">
                  <c:v>9.6317930000000003E-7</c:v>
                </c:pt>
                <c:pt idx="26552">
                  <c:v>9.6324279999999998E-7</c:v>
                </c:pt>
                <c:pt idx="26553">
                  <c:v>9.6330650000000002E-7</c:v>
                </c:pt>
                <c:pt idx="26554">
                  <c:v>9.6337020000000007E-7</c:v>
                </c:pt>
                <c:pt idx="26555">
                  <c:v>9.6343409999999999E-7</c:v>
                </c:pt>
                <c:pt idx="26556">
                  <c:v>9.6349789999999997E-7</c:v>
                </c:pt>
                <c:pt idx="26557">
                  <c:v>9.6356190000000004E-7</c:v>
                </c:pt>
                <c:pt idx="26558">
                  <c:v>9.636258999999999E-7</c:v>
                </c:pt>
                <c:pt idx="26559">
                  <c:v>9.6368999999999992E-7</c:v>
                </c:pt>
                <c:pt idx="26560">
                  <c:v>9.6375420000000008E-7</c:v>
                </c:pt>
                <c:pt idx="26561">
                  <c:v>9.6381840000000003E-7</c:v>
                </c:pt>
                <c:pt idx="26562">
                  <c:v>9.6388259999999998E-7</c:v>
                </c:pt>
                <c:pt idx="26563">
                  <c:v>9.6394690000000008E-7</c:v>
                </c:pt>
                <c:pt idx="26564">
                  <c:v>9.6401129999999991E-7</c:v>
                </c:pt>
                <c:pt idx="26565">
                  <c:v>9.6407569999999995E-7</c:v>
                </c:pt>
                <c:pt idx="26566">
                  <c:v>9.6414019999999993E-7</c:v>
                </c:pt>
                <c:pt idx="26567">
                  <c:v>9.6420469999999991E-7</c:v>
                </c:pt>
                <c:pt idx="26568">
                  <c:v>9.642691999999999E-7</c:v>
                </c:pt>
                <c:pt idx="26569">
                  <c:v>9.6433380000000003E-7</c:v>
                </c:pt>
                <c:pt idx="26570">
                  <c:v>9.643985000000001E-7</c:v>
                </c:pt>
                <c:pt idx="26571">
                  <c:v>9.6446319999999996E-7</c:v>
                </c:pt>
                <c:pt idx="26572">
                  <c:v>9.6452790000000003E-7</c:v>
                </c:pt>
                <c:pt idx="26573">
                  <c:v>9.6459270000000004E-7</c:v>
                </c:pt>
                <c:pt idx="26574">
                  <c:v>9.6465750000000005E-7</c:v>
                </c:pt>
                <c:pt idx="26575">
                  <c:v>9.6472230000000006E-7</c:v>
                </c:pt>
                <c:pt idx="26576">
                  <c:v>9.6478729999999995E-7</c:v>
                </c:pt>
                <c:pt idx="26577">
                  <c:v>9.6485219999999989E-7</c:v>
                </c:pt>
                <c:pt idx="26578">
                  <c:v>9.6491719999999999E-7</c:v>
                </c:pt>
                <c:pt idx="26579">
                  <c:v>9.6498220000000009E-7</c:v>
                </c:pt>
                <c:pt idx="26580">
                  <c:v>9.6504729999999992E-7</c:v>
                </c:pt>
                <c:pt idx="26581">
                  <c:v>9.6511239999999996E-7</c:v>
                </c:pt>
                <c:pt idx="26582">
                  <c:v>9.651775E-7</c:v>
                </c:pt>
                <c:pt idx="26583">
                  <c:v>9.6524269999999998E-7</c:v>
                </c:pt>
                <c:pt idx="26584">
                  <c:v>9.653079999999999E-7</c:v>
                </c:pt>
                <c:pt idx="26585">
                  <c:v>9.6537320000000009E-7</c:v>
                </c:pt>
                <c:pt idx="26586">
                  <c:v>9.6543850000000001E-7</c:v>
                </c:pt>
                <c:pt idx="26587">
                  <c:v>9.6550390000000008E-7</c:v>
                </c:pt>
                <c:pt idx="26588">
                  <c:v>9.6556929999999993E-7</c:v>
                </c:pt>
                <c:pt idx="26589">
                  <c:v>9.656347E-7</c:v>
                </c:pt>
                <c:pt idx="26590">
                  <c:v>9.6570020000000001E-7</c:v>
                </c:pt>
                <c:pt idx="26591">
                  <c:v>9.6576570000000002E-7</c:v>
                </c:pt>
                <c:pt idx="26592">
                  <c:v>9.6583120000000003E-7</c:v>
                </c:pt>
                <c:pt idx="26593">
                  <c:v>9.6589679999999997E-7</c:v>
                </c:pt>
                <c:pt idx="26594">
                  <c:v>9.6596239999999992E-7</c:v>
                </c:pt>
                <c:pt idx="26595">
                  <c:v>9.6602810000000002E-7</c:v>
                </c:pt>
                <c:pt idx="26596">
                  <c:v>9.660937999999999E-7</c:v>
                </c:pt>
                <c:pt idx="26597">
                  <c:v>9.6615959999999994E-7</c:v>
                </c:pt>
                <c:pt idx="26598">
                  <c:v>9.6622530000000004E-7</c:v>
                </c:pt>
                <c:pt idx="26599">
                  <c:v>9.6629120000000002E-7</c:v>
                </c:pt>
                <c:pt idx="26600">
                  <c:v>9.6635709999999999E-7</c:v>
                </c:pt>
                <c:pt idx="26601">
                  <c:v>9.6642299999999997E-7</c:v>
                </c:pt>
                <c:pt idx="26602">
                  <c:v>9.664890000000001E-7</c:v>
                </c:pt>
                <c:pt idx="26603">
                  <c:v>9.6655509999999995E-7</c:v>
                </c:pt>
                <c:pt idx="26604">
                  <c:v>9.6662110000000008E-7</c:v>
                </c:pt>
                <c:pt idx="26605">
                  <c:v>9.6668730000000009E-7</c:v>
                </c:pt>
                <c:pt idx="26606">
                  <c:v>9.6675339999999994E-7</c:v>
                </c:pt>
                <c:pt idx="26607">
                  <c:v>9.6681959999999995E-7</c:v>
                </c:pt>
                <c:pt idx="26608">
                  <c:v>9.668858999999999E-7</c:v>
                </c:pt>
                <c:pt idx="26609">
                  <c:v>9.669520999999999E-7</c:v>
                </c:pt>
                <c:pt idx="26610">
                  <c:v>9.6701840000000006E-7</c:v>
                </c:pt>
                <c:pt idx="26611">
                  <c:v>9.6708479999999994E-7</c:v>
                </c:pt>
                <c:pt idx="26612">
                  <c:v>9.6715120000000004E-7</c:v>
                </c:pt>
                <c:pt idx="26613">
                  <c:v>9.6721759999999992E-7</c:v>
                </c:pt>
                <c:pt idx="26614">
                  <c:v>9.6728409999999996E-7</c:v>
                </c:pt>
                <c:pt idx="26615">
                  <c:v>9.673506E-7</c:v>
                </c:pt>
                <c:pt idx="26616">
                  <c:v>9.6741719999999997E-7</c:v>
                </c:pt>
                <c:pt idx="26617">
                  <c:v>9.6748370000000001E-7</c:v>
                </c:pt>
                <c:pt idx="26618">
                  <c:v>9.6755039999999992E-7</c:v>
                </c:pt>
                <c:pt idx="26619">
                  <c:v>9.676169999999999E-7</c:v>
                </c:pt>
                <c:pt idx="26620">
                  <c:v>9.6768370000000002E-7</c:v>
                </c:pt>
                <c:pt idx="26621">
                  <c:v>9.6775039999999994E-7</c:v>
                </c:pt>
                <c:pt idx="26622">
                  <c:v>9.678172E-7</c:v>
                </c:pt>
                <c:pt idx="26623">
                  <c:v>9.6788400000000007E-7</c:v>
                </c:pt>
                <c:pt idx="26624">
                  <c:v>9.6795079999999992E-7</c:v>
                </c:pt>
                <c:pt idx="26625">
                  <c:v>9.6801769999999992E-7</c:v>
                </c:pt>
                <c:pt idx="26626">
                  <c:v>9.6808459999999993E-7</c:v>
                </c:pt>
                <c:pt idx="26627">
                  <c:v>9.6815149999999993E-7</c:v>
                </c:pt>
                <c:pt idx="26628">
                  <c:v>9.6821839999999994E-7</c:v>
                </c:pt>
                <c:pt idx="26629">
                  <c:v>9.6828540000000009E-7</c:v>
                </c:pt>
                <c:pt idx="26630">
                  <c:v>9.6835240000000004E-7</c:v>
                </c:pt>
                <c:pt idx="26631">
                  <c:v>9.6841939999999998E-7</c:v>
                </c:pt>
                <c:pt idx="26632">
                  <c:v>9.6848650000000007E-7</c:v>
                </c:pt>
                <c:pt idx="26633">
                  <c:v>9.6855359999999996E-7</c:v>
                </c:pt>
                <c:pt idx="26634">
                  <c:v>9.6862070000000005E-7</c:v>
                </c:pt>
                <c:pt idx="26635">
                  <c:v>9.6868790000000009E-7</c:v>
                </c:pt>
                <c:pt idx="26636">
                  <c:v>9.6875499999999997E-7</c:v>
                </c:pt>
                <c:pt idx="26637">
                  <c:v>9.688222E-7</c:v>
                </c:pt>
                <c:pt idx="26638">
                  <c:v>9.6888949999999998E-7</c:v>
                </c:pt>
                <c:pt idx="26639">
                  <c:v>9.6895670000000001E-7</c:v>
                </c:pt>
                <c:pt idx="26640">
                  <c:v>9.6902399999999998E-7</c:v>
                </c:pt>
                <c:pt idx="26641">
                  <c:v>9.6909139999999989E-7</c:v>
                </c:pt>
                <c:pt idx="26642">
                  <c:v>9.6915870000000008E-7</c:v>
                </c:pt>
                <c:pt idx="26643">
                  <c:v>9.6922609999999999E-7</c:v>
                </c:pt>
                <c:pt idx="26644">
                  <c:v>9.692934999999999E-7</c:v>
                </c:pt>
                <c:pt idx="26645">
                  <c:v>9.6936099999999997E-7</c:v>
                </c:pt>
                <c:pt idx="26646">
                  <c:v>9.6942840000000009E-7</c:v>
                </c:pt>
                <c:pt idx="26647">
                  <c:v>9.6949589999999994E-7</c:v>
                </c:pt>
                <c:pt idx="26648">
                  <c:v>9.6956340000000001E-7</c:v>
                </c:pt>
                <c:pt idx="26649">
                  <c:v>9.6963090000000007E-7</c:v>
                </c:pt>
                <c:pt idx="26650">
                  <c:v>9.6969839999999992E-7</c:v>
                </c:pt>
                <c:pt idx="26651">
                  <c:v>9.6976599999999992E-7</c:v>
                </c:pt>
                <c:pt idx="26652">
                  <c:v>9.6983349999999999E-7</c:v>
                </c:pt>
                <c:pt idx="26653">
                  <c:v>9.6990109999999999E-7</c:v>
                </c:pt>
                <c:pt idx="26654">
                  <c:v>9.6996869999999999E-7</c:v>
                </c:pt>
                <c:pt idx="26655">
                  <c:v>9.7003629999999999E-7</c:v>
                </c:pt>
                <c:pt idx="26656">
                  <c:v>9.701039E-7</c:v>
                </c:pt>
                <c:pt idx="26657">
                  <c:v>9.7017159999999994E-7</c:v>
                </c:pt>
                <c:pt idx="26658">
                  <c:v>9.7023919999999994E-7</c:v>
                </c:pt>
                <c:pt idx="26659">
                  <c:v>9.7030690000000009E-7</c:v>
                </c:pt>
                <c:pt idx="26660">
                  <c:v>9.7037460000000004E-7</c:v>
                </c:pt>
                <c:pt idx="26661">
                  <c:v>9.7044229999999998E-7</c:v>
                </c:pt>
                <c:pt idx="26662">
                  <c:v>9.7050999999999992E-7</c:v>
                </c:pt>
                <c:pt idx="26663">
                  <c:v>9.7057770000000007E-7</c:v>
                </c:pt>
                <c:pt idx="26664">
                  <c:v>9.7064540000000002E-7</c:v>
                </c:pt>
                <c:pt idx="26665">
                  <c:v>9.707131999999999E-7</c:v>
                </c:pt>
                <c:pt idx="26666">
                  <c:v>9.7078090000000005E-7</c:v>
                </c:pt>
                <c:pt idx="26667">
                  <c:v>9.7084859999999999E-7</c:v>
                </c:pt>
                <c:pt idx="26668">
                  <c:v>9.7091640000000008E-7</c:v>
                </c:pt>
                <c:pt idx="26669">
                  <c:v>9.7098410000000003E-7</c:v>
                </c:pt>
                <c:pt idx="26670">
                  <c:v>9.7105189999999991E-7</c:v>
                </c:pt>
                <c:pt idx="26671">
                  <c:v>9.711197E-7</c:v>
                </c:pt>
                <c:pt idx="26672">
                  <c:v>9.7118750000000009E-7</c:v>
                </c:pt>
                <c:pt idx="26673">
                  <c:v>9.7125529999999997E-7</c:v>
                </c:pt>
                <c:pt idx="26674">
                  <c:v>9.7132310000000007E-7</c:v>
                </c:pt>
                <c:pt idx="26675">
                  <c:v>9.7139080000000001E-7</c:v>
                </c:pt>
                <c:pt idx="26676">
                  <c:v>9.714586000000001E-7</c:v>
                </c:pt>
                <c:pt idx="26677">
                  <c:v>9.7152639999999998E-7</c:v>
                </c:pt>
                <c:pt idx="26678">
                  <c:v>9.7159420000000008E-7</c:v>
                </c:pt>
                <c:pt idx="26679">
                  <c:v>9.7166199999999996E-7</c:v>
                </c:pt>
                <c:pt idx="26680">
                  <c:v>9.7172980000000005E-7</c:v>
                </c:pt>
                <c:pt idx="26681">
                  <c:v>9.7179759999999993E-7</c:v>
                </c:pt>
                <c:pt idx="26682">
                  <c:v>9.7186530000000008E-7</c:v>
                </c:pt>
                <c:pt idx="26683">
                  <c:v>9.7193309999999996E-7</c:v>
                </c:pt>
                <c:pt idx="26684">
                  <c:v>9.7200090000000006E-7</c:v>
                </c:pt>
                <c:pt idx="26685">
                  <c:v>9.720686E-7</c:v>
                </c:pt>
                <c:pt idx="26686">
                  <c:v>9.7213640000000009E-7</c:v>
                </c:pt>
                <c:pt idx="26687">
                  <c:v>9.7220410000000003E-7</c:v>
                </c:pt>
                <c:pt idx="26688">
                  <c:v>9.7227189999999991E-7</c:v>
                </c:pt>
                <c:pt idx="26689">
                  <c:v>9.7233960000000007E-7</c:v>
                </c:pt>
                <c:pt idx="26690">
                  <c:v>9.7240739999999995E-7</c:v>
                </c:pt>
                <c:pt idx="26691">
                  <c:v>9.724751000000001E-7</c:v>
                </c:pt>
                <c:pt idx="26692">
                  <c:v>9.7254280000000004E-7</c:v>
                </c:pt>
                <c:pt idx="26693">
                  <c:v>9.7261059999999993E-7</c:v>
                </c:pt>
                <c:pt idx="26694">
                  <c:v>9.7267830000000008E-7</c:v>
                </c:pt>
                <c:pt idx="26695">
                  <c:v>9.7274600000000002E-7</c:v>
                </c:pt>
                <c:pt idx="26696">
                  <c:v>9.7281369999999996E-7</c:v>
                </c:pt>
                <c:pt idx="26697">
                  <c:v>9.728813999999999E-7</c:v>
                </c:pt>
                <c:pt idx="26698">
                  <c:v>9.7294910000000006E-7</c:v>
                </c:pt>
                <c:pt idx="26699">
                  <c:v>9.730168E-7</c:v>
                </c:pt>
                <c:pt idx="26700">
                  <c:v>9.7308449999999994E-7</c:v>
                </c:pt>
                <c:pt idx="26701">
                  <c:v>9.7315220000000009E-7</c:v>
                </c:pt>
                <c:pt idx="26702">
                  <c:v>9.7321990000000004E-7</c:v>
                </c:pt>
                <c:pt idx="26703">
                  <c:v>9.7328759999999998E-7</c:v>
                </c:pt>
                <c:pt idx="26704">
                  <c:v>9.7335519999999998E-7</c:v>
                </c:pt>
                <c:pt idx="26705">
                  <c:v>9.7342289999999992E-7</c:v>
                </c:pt>
                <c:pt idx="26706">
                  <c:v>9.7349049999999993E-7</c:v>
                </c:pt>
                <c:pt idx="26707">
                  <c:v>9.7355809999999993E-7</c:v>
                </c:pt>
                <c:pt idx="26708">
                  <c:v>9.7362569999999993E-7</c:v>
                </c:pt>
                <c:pt idx="26709">
                  <c:v>9.7369329999999993E-7</c:v>
                </c:pt>
                <c:pt idx="26710">
                  <c:v>9.7376089999999994E-7</c:v>
                </c:pt>
                <c:pt idx="26711">
                  <c:v>9.7382849999999994E-7</c:v>
                </c:pt>
                <c:pt idx="26712">
                  <c:v>9.73896E-7</c:v>
                </c:pt>
                <c:pt idx="26713">
                  <c:v>9.7396350000000006E-7</c:v>
                </c:pt>
                <c:pt idx="26714">
                  <c:v>9.7403110000000007E-7</c:v>
                </c:pt>
                <c:pt idx="26715">
                  <c:v>9.7409859999999992E-7</c:v>
                </c:pt>
                <c:pt idx="26716">
                  <c:v>9.7416609999999998E-7</c:v>
                </c:pt>
                <c:pt idx="26717">
                  <c:v>9.7423360000000005E-7</c:v>
                </c:pt>
                <c:pt idx="26718">
                  <c:v>9.7430099999999996E-7</c:v>
                </c:pt>
                <c:pt idx="26719">
                  <c:v>9.7436850000000002E-7</c:v>
                </c:pt>
                <c:pt idx="26720">
                  <c:v>9.7443589999999993E-7</c:v>
                </c:pt>
                <c:pt idx="26721">
                  <c:v>9.7450330000000006E-7</c:v>
                </c:pt>
                <c:pt idx="26722">
                  <c:v>9.7457069999999997E-7</c:v>
                </c:pt>
                <c:pt idx="26723">
                  <c:v>9.7463810000000009E-7</c:v>
                </c:pt>
                <c:pt idx="26724">
                  <c:v>9.7470550000000001E-7</c:v>
                </c:pt>
                <c:pt idx="26725">
                  <c:v>9.7477279999999998E-7</c:v>
                </c:pt>
                <c:pt idx="26726">
                  <c:v>9.748402000000001E-7</c:v>
                </c:pt>
                <c:pt idx="26727">
                  <c:v>9.7490750000000008E-7</c:v>
                </c:pt>
                <c:pt idx="26728">
                  <c:v>9.7497480000000005E-7</c:v>
                </c:pt>
                <c:pt idx="26729">
                  <c:v>9.7504210000000002E-7</c:v>
                </c:pt>
                <c:pt idx="26730">
                  <c:v>9.751094E-7</c:v>
                </c:pt>
                <c:pt idx="26731">
                  <c:v>9.7517660000000003E-7</c:v>
                </c:pt>
                <c:pt idx="26732">
                  <c:v>9.7524380000000006E-7</c:v>
                </c:pt>
                <c:pt idx="26733">
                  <c:v>9.753110000000001E-7</c:v>
                </c:pt>
                <c:pt idx="26734">
                  <c:v>9.7537819999999992E-7</c:v>
                </c:pt>
                <c:pt idx="26735">
                  <c:v>9.7544539999999995E-7</c:v>
                </c:pt>
                <c:pt idx="26736">
                  <c:v>9.7551250000000005E-7</c:v>
                </c:pt>
                <c:pt idx="26737">
                  <c:v>9.7557959999999993E-7</c:v>
                </c:pt>
                <c:pt idx="26738">
                  <c:v>9.7564670000000002E-7</c:v>
                </c:pt>
                <c:pt idx="26739">
                  <c:v>9.7571369999999997E-7</c:v>
                </c:pt>
                <c:pt idx="26740">
                  <c:v>9.7578080000000006E-7</c:v>
                </c:pt>
                <c:pt idx="26741">
                  <c:v>9.7584780000000001E-7</c:v>
                </c:pt>
                <c:pt idx="26742">
                  <c:v>9.7591470000000001E-7</c:v>
                </c:pt>
                <c:pt idx="26743">
                  <c:v>9.7598169999999995E-7</c:v>
                </c:pt>
                <c:pt idx="26744">
                  <c:v>9.7604859999999996E-7</c:v>
                </c:pt>
                <c:pt idx="26745">
                  <c:v>9.7611549999999996E-7</c:v>
                </c:pt>
                <c:pt idx="26746">
                  <c:v>9.7618239999999997E-7</c:v>
                </c:pt>
                <c:pt idx="26747">
                  <c:v>9.7624929999999997E-7</c:v>
                </c:pt>
                <c:pt idx="26748">
                  <c:v>9.7631610000000004E-7</c:v>
                </c:pt>
                <c:pt idx="26749">
                  <c:v>9.763829000000001E-7</c:v>
                </c:pt>
                <c:pt idx="26750">
                  <c:v>9.7644960000000002E-7</c:v>
                </c:pt>
                <c:pt idx="26751">
                  <c:v>9.7651640000000008E-7</c:v>
                </c:pt>
                <c:pt idx="26752">
                  <c:v>9.765831E-7</c:v>
                </c:pt>
                <c:pt idx="26753">
                  <c:v>9.7664979999999991E-7</c:v>
                </c:pt>
                <c:pt idx="26754">
                  <c:v>9.767164000000001E-7</c:v>
                </c:pt>
                <c:pt idx="26755">
                  <c:v>9.7678300000000007E-7</c:v>
                </c:pt>
                <c:pt idx="26756">
                  <c:v>9.7684960000000005E-7</c:v>
                </c:pt>
                <c:pt idx="26757">
                  <c:v>9.7691620000000002E-7</c:v>
                </c:pt>
                <c:pt idx="26758">
                  <c:v>9.7698270000000006E-7</c:v>
                </c:pt>
                <c:pt idx="26759">
                  <c:v>9.7704920000000009E-7</c:v>
                </c:pt>
                <c:pt idx="26760">
                  <c:v>9.7711569999999992E-7</c:v>
                </c:pt>
                <c:pt idx="26761">
                  <c:v>9.7718219999999995E-7</c:v>
                </c:pt>
                <c:pt idx="26762">
                  <c:v>9.7724860000000005E-7</c:v>
                </c:pt>
                <c:pt idx="26763">
                  <c:v>9.7731499999999993E-7</c:v>
                </c:pt>
                <c:pt idx="26764">
                  <c:v>9.7738130000000009E-7</c:v>
                </c:pt>
                <c:pt idx="26765">
                  <c:v>9.7744760000000004E-7</c:v>
                </c:pt>
                <c:pt idx="26766">
                  <c:v>9.7751389999999998E-7</c:v>
                </c:pt>
                <c:pt idx="26767">
                  <c:v>9.7758019999999993E-7</c:v>
                </c:pt>
                <c:pt idx="26768">
                  <c:v>9.7764639999999993E-7</c:v>
                </c:pt>
                <c:pt idx="26769">
                  <c:v>9.7771259999999994E-7</c:v>
                </c:pt>
                <c:pt idx="26770">
                  <c:v>9.7777879999999995E-7</c:v>
                </c:pt>
                <c:pt idx="26771">
                  <c:v>9.7784490000000001E-7</c:v>
                </c:pt>
                <c:pt idx="26772">
                  <c:v>9.7791100000000008E-7</c:v>
                </c:pt>
                <c:pt idx="26773">
                  <c:v>9.7797709999999994E-7</c:v>
                </c:pt>
                <c:pt idx="26774">
                  <c:v>9.7804310000000006E-7</c:v>
                </c:pt>
                <c:pt idx="26775">
                  <c:v>9.7810919999999992E-7</c:v>
                </c:pt>
                <c:pt idx="26776">
                  <c:v>9.781750999999999E-7</c:v>
                </c:pt>
                <c:pt idx="26777">
                  <c:v>9.7824110000000002E-7</c:v>
                </c:pt>
                <c:pt idx="26778">
                  <c:v>9.78307E-7</c:v>
                </c:pt>
                <c:pt idx="26779">
                  <c:v>9.7837280000000004E-7</c:v>
                </c:pt>
                <c:pt idx="26780">
                  <c:v>9.7843870000000001E-7</c:v>
                </c:pt>
                <c:pt idx="26781">
                  <c:v>9.7850450000000005E-7</c:v>
                </c:pt>
                <c:pt idx="26782">
                  <c:v>9.7857030000000009E-7</c:v>
                </c:pt>
                <c:pt idx="26783">
                  <c:v>9.7863599999999998E-7</c:v>
                </c:pt>
                <c:pt idx="26784">
                  <c:v>9.7870170000000007E-7</c:v>
                </c:pt>
                <c:pt idx="26785">
                  <c:v>9.7876739999999996E-7</c:v>
                </c:pt>
                <c:pt idx="26786">
                  <c:v>9.7883299999999991E-7</c:v>
                </c:pt>
                <c:pt idx="26787">
                  <c:v>9.7889860000000007E-7</c:v>
                </c:pt>
                <c:pt idx="26788">
                  <c:v>9.7896420000000001E-7</c:v>
                </c:pt>
                <c:pt idx="26789">
                  <c:v>9.7902979999999996E-7</c:v>
                </c:pt>
                <c:pt idx="26790">
                  <c:v>9.7909529999999997E-7</c:v>
                </c:pt>
                <c:pt idx="26791">
                  <c:v>9.7916070000000004E-7</c:v>
                </c:pt>
                <c:pt idx="26792">
                  <c:v>9.7922620000000005E-7</c:v>
                </c:pt>
                <c:pt idx="26793">
                  <c:v>9.792915999999999E-7</c:v>
                </c:pt>
                <c:pt idx="26794">
                  <c:v>9.7935699999999997E-7</c:v>
                </c:pt>
                <c:pt idx="26795">
                  <c:v>9.794223000000001E-7</c:v>
                </c:pt>
                <c:pt idx="26796">
                  <c:v>9.7948760000000002E-7</c:v>
                </c:pt>
                <c:pt idx="26797">
                  <c:v>9.7955289999999994E-7</c:v>
                </c:pt>
                <c:pt idx="26798">
                  <c:v>9.7961809999999992E-7</c:v>
                </c:pt>
                <c:pt idx="26799">
                  <c:v>9.796832999999999E-7</c:v>
                </c:pt>
                <c:pt idx="26800">
                  <c:v>9.7974850000000009E-7</c:v>
                </c:pt>
                <c:pt idx="26801">
                  <c:v>9.7981359999999991E-7</c:v>
                </c:pt>
                <c:pt idx="26802">
                  <c:v>9.7987869999999995E-7</c:v>
                </c:pt>
                <c:pt idx="26803">
                  <c:v>9.7994370000000005E-7</c:v>
                </c:pt>
                <c:pt idx="26804">
                  <c:v>9.8000869999999994E-7</c:v>
                </c:pt>
                <c:pt idx="26805">
                  <c:v>9.8007370000000004E-7</c:v>
                </c:pt>
                <c:pt idx="26806">
                  <c:v>9.8013859999999999E-7</c:v>
                </c:pt>
                <c:pt idx="26807">
                  <c:v>9.8020349999999994E-7</c:v>
                </c:pt>
                <c:pt idx="26808">
                  <c:v>9.802684000000001E-7</c:v>
                </c:pt>
                <c:pt idx="26809">
                  <c:v>9.803331999999999E-7</c:v>
                </c:pt>
                <c:pt idx="26810">
                  <c:v>9.8039799999999991E-7</c:v>
                </c:pt>
                <c:pt idx="26811">
                  <c:v>9.8046269999999998E-7</c:v>
                </c:pt>
                <c:pt idx="26812">
                  <c:v>9.8052740000000005E-7</c:v>
                </c:pt>
                <c:pt idx="26813">
                  <c:v>9.8059209999999991E-7</c:v>
                </c:pt>
                <c:pt idx="26814">
                  <c:v>9.8065670000000004E-7</c:v>
                </c:pt>
                <c:pt idx="26815">
                  <c:v>9.8072129999999996E-7</c:v>
                </c:pt>
                <c:pt idx="26816">
                  <c:v>9.8078590000000009E-7</c:v>
                </c:pt>
                <c:pt idx="26817">
                  <c:v>9.8085040000000007E-7</c:v>
                </c:pt>
                <c:pt idx="26818">
                  <c:v>9.8091490000000005E-7</c:v>
                </c:pt>
                <c:pt idx="26819">
                  <c:v>9.8097930000000009E-7</c:v>
                </c:pt>
                <c:pt idx="26820">
                  <c:v>9.8104369999999992E-7</c:v>
                </c:pt>
                <c:pt idx="26821">
                  <c:v>9.8110809999999997E-7</c:v>
                </c:pt>
                <c:pt idx="26822">
                  <c:v>9.8117250000000001E-7</c:v>
                </c:pt>
                <c:pt idx="26823">
                  <c:v>9.8123669999999996E-7</c:v>
                </c:pt>
                <c:pt idx="26824">
                  <c:v>9.8130100000000006E-7</c:v>
                </c:pt>
                <c:pt idx="26825">
                  <c:v>9.8136520000000001E-7</c:v>
                </c:pt>
                <c:pt idx="26826">
                  <c:v>9.8142939999999996E-7</c:v>
                </c:pt>
                <c:pt idx="26827">
                  <c:v>9.8149359999999991E-7</c:v>
                </c:pt>
                <c:pt idx="26828">
                  <c:v>9.8155769999999992E-7</c:v>
                </c:pt>
                <c:pt idx="26829">
                  <c:v>9.8162179999999994E-7</c:v>
                </c:pt>
                <c:pt idx="26830">
                  <c:v>9.8168589999999995E-7</c:v>
                </c:pt>
                <c:pt idx="26831">
                  <c:v>9.8174990000000002E-7</c:v>
                </c:pt>
                <c:pt idx="26832">
                  <c:v>9.8181390000000009E-7</c:v>
                </c:pt>
                <c:pt idx="26833">
                  <c:v>9.8187780000000001E-7</c:v>
                </c:pt>
                <c:pt idx="26834">
                  <c:v>9.8194169999999994E-7</c:v>
                </c:pt>
                <c:pt idx="26835">
                  <c:v>9.8200560000000007E-7</c:v>
                </c:pt>
                <c:pt idx="26836">
                  <c:v>9.8206940000000005E-7</c:v>
                </c:pt>
                <c:pt idx="26837">
                  <c:v>9.8213320000000003E-7</c:v>
                </c:pt>
                <c:pt idx="26838">
                  <c:v>9.8219700000000002E-7</c:v>
                </c:pt>
                <c:pt idx="26839">
                  <c:v>9.8226070000000006E-7</c:v>
                </c:pt>
                <c:pt idx="26840">
                  <c:v>9.8232429999999995E-7</c:v>
                </c:pt>
                <c:pt idx="26841">
                  <c:v>9.82388E-7</c:v>
                </c:pt>
                <c:pt idx="26842">
                  <c:v>9.824516000000001E-7</c:v>
                </c:pt>
                <c:pt idx="26843">
                  <c:v>9.8251510000000005E-7</c:v>
                </c:pt>
                <c:pt idx="26844">
                  <c:v>9.8257869999999994E-7</c:v>
                </c:pt>
                <c:pt idx="26845">
                  <c:v>9.8264209999999996E-7</c:v>
                </c:pt>
                <c:pt idx="26846">
                  <c:v>9.8270559999999991E-7</c:v>
                </c:pt>
                <c:pt idx="26847">
                  <c:v>9.8276899999999992E-7</c:v>
                </c:pt>
                <c:pt idx="26848">
                  <c:v>9.8283239999999994E-7</c:v>
                </c:pt>
                <c:pt idx="26849">
                  <c:v>9.8289570000000001E-7</c:v>
                </c:pt>
                <c:pt idx="26850">
                  <c:v>9.8295900000000009E-7</c:v>
                </c:pt>
                <c:pt idx="26851">
                  <c:v>9.8302229999999995E-7</c:v>
                </c:pt>
                <c:pt idx="26852">
                  <c:v>9.8308560000000002E-7</c:v>
                </c:pt>
                <c:pt idx="26853">
                  <c:v>9.8314879999999995E-7</c:v>
                </c:pt>
                <c:pt idx="26854">
                  <c:v>9.8321189999999993E-7</c:v>
                </c:pt>
                <c:pt idx="26855">
                  <c:v>9.8327510000000007E-7</c:v>
                </c:pt>
                <c:pt idx="26856">
                  <c:v>9.833380999999999E-7</c:v>
                </c:pt>
                <c:pt idx="26857">
                  <c:v>9.834012000000001E-7</c:v>
                </c:pt>
                <c:pt idx="26858">
                  <c:v>9.8346419999999993E-7</c:v>
                </c:pt>
                <c:pt idx="26859">
                  <c:v>9.8352719999999997E-7</c:v>
                </c:pt>
                <c:pt idx="26860">
                  <c:v>9.8359020000000002E-7</c:v>
                </c:pt>
                <c:pt idx="26861">
                  <c:v>9.8365309999999991E-7</c:v>
                </c:pt>
                <c:pt idx="26862">
                  <c:v>9.8371590000000008E-7</c:v>
                </c:pt>
                <c:pt idx="26863">
                  <c:v>9.8377879999999997E-7</c:v>
                </c:pt>
                <c:pt idx="26864">
                  <c:v>9.8384159999999993E-7</c:v>
                </c:pt>
                <c:pt idx="26865">
                  <c:v>9.8390429999999994E-7</c:v>
                </c:pt>
                <c:pt idx="26866">
                  <c:v>9.8396699999999996E-7</c:v>
                </c:pt>
                <c:pt idx="26867">
                  <c:v>9.8402969999999997E-7</c:v>
                </c:pt>
                <c:pt idx="26868">
                  <c:v>9.8409230000000005E-7</c:v>
                </c:pt>
                <c:pt idx="26869">
                  <c:v>9.8415489999999992E-7</c:v>
                </c:pt>
                <c:pt idx="26870">
                  <c:v>9.8421749999999999E-7</c:v>
                </c:pt>
                <c:pt idx="26871">
                  <c:v>9.8427999999999992E-7</c:v>
                </c:pt>
                <c:pt idx="26872">
                  <c:v>9.843423999999999E-7</c:v>
                </c:pt>
                <c:pt idx="26873">
                  <c:v>9.8440490000000004E-7</c:v>
                </c:pt>
                <c:pt idx="26874">
                  <c:v>9.8446720000000009E-7</c:v>
                </c:pt>
                <c:pt idx="26875">
                  <c:v>9.8452960000000007E-7</c:v>
                </c:pt>
                <c:pt idx="26876">
                  <c:v>9.8459189999999991E-7</c:v>
                </c:pt>
                <c:pt idx="26877">
                  <c:v>9.8465419999999996E-7</c:v>
                </c:pt>
                <c:pt idx="26878">
                  <c:v>9.8471640000000006E-7</c:v>
                </c:pt>
                <c:pt idx="26879">
                  <c:v>9.8477859999999996E-7</c:v>
                </c:pt>
                <c:pt idx="26880">
                  <c:v>9.8484080000000007E-7</c:v>
                </c:pt>
                <c:pt idx="26881">
                  <c:v>9.8490290000000002E-7</c:v>
                </c:pt>
                <c:pt idx="26882">
                  <c:v>9.8496499999999998E-7</c:v>
                </c:pt>
                <c:pt idx="26883">
                  <c:v>9.8502709999999994E-7</c:v>
                </c:pt>
                <c:pt idx="26884">
                  <c:v>9.8508909999999995E-7</c:v>
                </c:pt>
                <c:pt idx="26885">
                  <c:v>9.8515100000000003E-7</c:v>
                </c:pt>
                <c:pt idx="26886">
                  <c:v>9.852128999999999E-7</c:v>
                </c:pt>
                <c:pt idx="26887">
                  <c:v>9.8527479999999998E-7</c:v>
                </c:pt>
                <c:pt idx="26888">
                  <c:v>9.8533670000000005E-7</c:v>
                </c:pt>
                <c:pt idx="26889">
                  <c:v>9.8539849999999998E-7</c:v>
                </c:pt>
                <c:pt idx="26890">
                  <c:v>9.8546019999999997E-7</c:v>
                </c:pt>
                <c:pt idx="26891">
                  <c:v>9.8552189999999996E-7</c:v>
                </c:pt>
                <c:pt idx="26892">
                  <c:v>9.8558359999999994E-7</c:v>
                </c:pt>
                <c:pt idx="26893">
                  <c:v>9.8564519999999999E-7</c:v>
                </c:pt>
                <c:pt idx="26894">
                  <c:v>9.8570689999999998E-7</c:v>
                </c:pt>
                <c:pt idx="26895">
                  <c:v>9.8576840000000009E-7</c:v>
                </c:pt>
                <c:pt idx="26896">
                  <c:v>9.8582989999999999E-7</c:v>
                </c:pt>
                <c:pt idx="26897">
                  <c:v>9.858914000000001E-7</c:v>
                </c:pt>
                <c:pt idx="26898">
                  <c:v>9.859529E-7</c:v>
                </c:pt>
                <c:pt idx="26899">
                  <c:v>9.8601429999999995E-7</c:v>
                </c:pt>
                <c:pt idx="26900">
                  <c:v>9.8607559999999997E-7</c:v>
                </c:pt>
                <c:pt idx="26901">
                  <c:v>9.8613699999999993E-7</c:v>
                </c:pt>
                <c:pt idx="26902">
                  <c:v>9.8619829999999995E-7</c:v>
                </c:pt>
                <c:pt idx="26903">
                  <c:v>9.8625950000000003E-7</c:v>
                </c:pt>
                <c:pt idx="26904">
                  <c:v>9.8632080000000005E-7</c:v>
                </c:pt>
                <c:pt idx="26905">
                  <c:v>9.8638189999999998E-7</c:v>
                </c:pt>
                <c:pt idx="26906">
                  <c:v>9.8644310000000006E-7</c:v>
                </c:pt>
                <c:pt idx="26907">
                  <c:v>9.8650419999999999E-7</c:v>
                </c:pt>
                <c:pt idx="26908">
                  <c:v>9.8656529999999992E-7</c:v>
                </c:pt>
                <c:pt idx="26909">
                  <c:v>9.8662629999999991E-7</c:v>
                </c:pt>
                <c:pt idx="26910">
                  <c:v>9.866872999999999E-7</c:v>
                </c:pt>
                <c:pt idx="26911">
                  <c:v>9.8674819999999995E-7</c:v>
                </c:pt>
                <c:pt idx="26912">
                  <c:v>9.8680919999999994E-7</c:v>
                </c:pt>
                <c:pt idx="26913">
                  <c:v>9.8687000000000005E-7</c:v>
                </c:pt>
                <c:pt idx="26914">
                  <c:v>9.869309000000001E-7</c:v>
                </c:pt>
                <c:pt idx="26915">
                  <c:v>9.869917E-7</c:v>
                </c:pt>
                <c:pt idx="26916">
                  <c:v>9.8705239999999996E-7</c:v>
                </c:pt>
                <c:pt idx="26917">
                  <c:v>9.8711320000000007E-7</c:v>
                </c:pt>
                <c:pt idx="26918">
                  <c:v>9.8717380000000009E-7</c:v>
                </c:pt>
                <c:pt idx="26919">
                  <c:v>9.8723450000000005E-7</c:v>
                </c:pt>
                <c:pt idx="26920">
                  <c:v>9.8729510000000007E-7</c:v>
                </c:pt>
                <c:pt idx="26921">
                  <c:v>9.8735570000000009E-7</c:v>
                </c:pt>
                <c:pt idx="26922">
                  <c:v>9.8741619999999996E-7</c:v>
                </c:pt>
                <c:pt idx="26923">
                  <c:v>9.8747670000000005E-7</c:v>
                </c:pt>
                <c:pt idx="26924">
                  <c:v>9.8753709999999998E-7</c:v>
                </c:pt>
                <c:pt idx="26925">
                  <c:v>9.8759749999999991E-7</c:v>
                </c:pt>
                <c:pt idx="26926">
                  <c:v>9.8765790000000005E-7</c:v>
                </c:pt>
                <c:pt idx="26927">
                  <c:v>9.8771820000000004E-7</c:v>
                </c:pt>
                <c:pt idx="26928">
                  <c:v>9.8777850000000003E-7</c:v>
                </c:pt>
                <c:pt idx="26929">
                  <c:v>9.8783880000000002E-7</c:v>
                </c:pt>
                <c:pt idx="26930">
                  <c:v>9.8789900000000008E-7</c:v>
                </c:pt>
                <c:pt idx="26931">
                  <c:v>9.8795919999999992E-7</c:v>
                </c:pt>
                <c:pt idx="26932">
                  <c:v>9.8801930000000003E-7</c:v>
                </c:pt>
                <c:pt idx="26933">
                  <c:v>9.8807939999999993E-7</c:v>
                </c:pt>
                <c:pt idx="26934">
                  <c:v>9.8813950000000005E-7</c:v>
                </c:pt>
                <c:pt idx="26935">
                  <c:v>9.8819950000000001E-7</c:v>
                </c:pt>
                <c:pt idx="26936">
                  <c:v>9.8825949999999997E-7</c:v>
                </c:pt>
                <c:pt idx="26937">
                  <c:v>9.8831949999999993E-7</c:v>
                </c:pt>
                <c:pt idx="26938">
                  <c:v>9.8837939999999995E-7</c:v>
                </c:pt>
                <c:pt idx="26939">
                  <c:v>9.8843929999999998E-7</c:v>
                </c:pt>
                <c:pt idx="26940">
                  <c:v>9.8849910000000006E-7</c:v>
                </c:pt>
                <c:pt idx="26941">
                  <c:v>9.8855889999999993E-7</c:v>
                </c:pt>
                <c:pt idx="26942">
                  <c:v>9.8861870000000002E-7</c:v>
                </c:pt>
                <c:pt idx="26943">
                  <c:v>9.8867839999999995E-7</c:v>
                </c:pt>
                <c:pt idx="26944">
                  <c:v>9.8873810000000009E-7</c:v>
                </c:pt>
                <c:pt idx="26945">
                  <c:v>9.8879780000000003E-7</c:v>
                </c:pt>
                <c:pt idx="26946">
                  <c:v>9.8885740000000002E-7</c:v>
                </c:pt>
                <c:pt idx="26947">
                  <c:v>9.8891690000000007E-7</c:v>
                </c:pt>
                <c:pt idx="26948">
                  <c:v>9.8897650000000007E-7</c:v>
                </c:pt>
                <c:pt idx="26949">
                  <c:v>9.8903599999999991E-7</c:v>
                </c:pt>
                <c:pt idx="26950">
                  <c:v>9.8909540000000003E-7</c:v>
                </c:pt>
                <c:pt idx="26951">
                  <c:v>9.8915479999999993E-7</c:v>
                </c:pt>
                <c:pt idx="26952">
                  <c:v>9.8921420000000004E-7</c:v>
                </c:pt>
                <c:pt idx="26953">
                  <c:v>9.8927350000000001E-7</c:v>
                </c:pt>
                <c:pt idx="26954">
                  <c:v>9.8933279999999997E-7</c:v>
                </c:pt>
                <c:pt idx="26955">
                  <c:v>9.8939209999999994E-7</c:v>
                </c:pt>
                <c:pt idx="26956">
                  <c:v>9.8945129999999996E-7</c:v>
                </c:pt>
                <c:pt idx="26957">
                  <c:v>9.8951049999999999E-7</c:v>
                </c:pt>
                <c:pt idx="26958">
                  <c:v>9.8956970000000001E-7</c:v>
                </c:pt>
                <c:pt idx="26959">
                  <c:v>9.896288000000001E-7</c:v>
                </c:pt>
                <c:pt idx="26960">
                  <c:v>9.8968789999999997E-7</c:v>
                </c:pt>
                <c:pt idx="26961">
                  <c:v>9.897468999999999E-7</c:v>
                </c:pt>
                <c:pt idx="26962">
                  <c:v>9.8980590000000005E-7</c:v>
                </c:pt>
                <c:pt idx="26963">
                  <c:v>9.8986489999999998E-7</c:v>
                </c:pt>
                <c:pt idx="26964">
                  <c:v>9.8992389999999992E-7</c:v>
                </c:pt>
                <c:pt idx="26965">
                  <c:v>9.8998279999999991E-7</c:v>
                </c:pt>
                <c:pt idx="26966">
                  <c:v>9.9004169999999991E-7</c:v>
                </c:pt>
                <c:pt idx="26967">
                  <c:v>9.9010049999999997E-7</c:v>
                </c:pt>
                <c:pt idx="26968">
                  <c:v>9.9015930000000002E-7</c:v>
                </c:pt>
                <c:pt idx="26969">
                  <c:v>9.9021810000000008E-7</c:v>
                </c:pt>
                <c:pt idx="26970">
                  <c:v>9.9027679999999998E-7</c:v>
                </c:pt>
                <c:pt idx="26971">
                  <c:v>9.903355000000001E-7</c:v>
                </c:pt>
                <c:pt idx="26972">
                  <c:v>9.9039420000000001E-7</c:v>
                </c:pt>
                <c:pt idx="26973">
                  <c:v>9.9045279999999997E-7</c:v>
                </c:pt>
                <c:pt idx="26974">
                  <c:v>9.9051139999999994E-7</c:v>
                </c:pt>
                <c:pt idx="26975">
                  <c:v>9.905699999999999E-7</c:v>
                </c:pt>
                <c:pt idx="26976">
                  <c:v>9.9062860000000008E-7</c:v>
                </c:pt>
                <c:pt idx="26977">
                  <c:v>9.906870999999999E-7</c:v>
                </c:pt>
                <c:pt idx="26978">
                  <c:v>9.9074549999999998E-7</c:v>
                </c:pt>
                <c:pt idx="26979">
                  <c:v>9.9080400000000001E-7</c:v>
                </c:pt>
                <c:pt idx="26980">
                  <c:v>9.908624000000001E-7</c:v>
                </c:pt>
                <c:pt idx="26981">
                  <c:v>9.9092070000000003E-7</c:v>
                </c:pt>
                <c:pt idx="26982">
                  <c:v>9.9097909999999991E-7</c:v>
                </c:pt>
                <c:pt idx="26983">
                  <c:v>9.9103729999999991E-7</c:v>
                </c:pt>
                <c:pt idx="26984">
                  <c:v>9.9109560000000005E-7</c:v>
                </c:pt>
                <c:pt idx="26985">
                  <c:v>9.9115380000000005E-7</c:v>
                </c:pt>
                <c:pt idx="26986">
                  <c:v>9.9121200000000005E-7</c:v>
                </c:pt>
                <c:pt idx="26987">
                  <c:v>9.9127020000000005E-7</c:v>
                </c:pt>
                <c:pt idx="26988">
                  <c:v>9.913283000000001E-7</c:v>
                </c:pt>
                <c:pt idx="26989">
                  <c:v>9.9138639999999995E-7</c:v>
                </c:pt>
                <c:pt idx="26990">
                  <c:v>9.9144440000000007E-7</c:v>
                </c:pt>
                <c:pt idx="26991">
                  <c:v>9.9150239999999998E-7</c:v>
                </c:pt>
                <c:pt idx="26992">
                  <c:v>9.9156040000000009E-7</c:v>
                </c:pt>
                <c:pt idx="26993">
                  <c:v>9.916184E-7</c:v>
                </c:pt>
                <c:pt idx="26994">
                  <c:v>9.9167629999999997E-7</c:v>
                </c:pt>
                <c:pt idx="26995">
                  <c:v>9.9173419999999994E-7</c:v>
                </c:pt>
                <c:pt idx="26996">
                  <c:v>9.9179199999999996E-7</c:v>
                </c:pt>
                <c:pt idx="26997">
                  <c:v>9.9184979999999999E-7</c:v>
                </c:pt>
                <c:pt idx="26998">
                  <c:v>9.9190760000000002E-7</c:v>
                </c:pt>
                <c:pt idx="26999">
                  <c:v>9.919652999999999E-7</c:v>
                </c:pt>
                <c:pt idx="27000">
                  <c:v>9.9202299999999999E-7</c:v>
                </c:pt>
                <c:pt idx="27001">
                  <c:v>9.9208070000000008E-7</c:v>
                </c:pt>
                <c:pt idx="27002">
                  <c:v>9.9213830000000002E-7</c:v>
                </c:pt>
                <c:pt idx="27003">
                  <c:v>9.9219589999999995E-7</c:v>
                </c:pt>
                <c:pt idx="27004">
                  <c:v>9.922535000000001E-7</c:v>
                </c:pt>
                <c:pt idx="27005">
                  <c:v>9.923110000000001E-7</c:v>
                </c:pt>
                <c:pt idx="27006">
                  <c:v>9.923685000000001E-7</c:v>
                </c:pt>
                <c:pt idx="27007">
                  <c:v>9.924260000000001E-7</c:v>
                </c:pt>
                <c:pt idx="27008">
                  <c:v>9.9248339999999995E-7</c:v>
                </c:pt>
                <c:pt idx="27009">
                  <c:v>9.9254080000000001E-7</c:v>
                </c:pt>
                <c:pt idx="27010">
                  <c:v>9.9259820000000007E-7</c:v>
                </c:pt>
                <c:pt idx="27011">
                  <c:v>9.9265549999999998E-7</c:v>
                </c:pt>
                <c:pt idx="27012">
                  <c:v>9.927128000000001E-7</c:v>
                </c:pt>
                <c:pt idx="27013">
                  <c:v>9.9277000000000007E-7</c:v>
                </c:pt>
                <c:pt idx="27014">
                  <c:v>9.9282720000000004E-7</c:v>
                </c:pt>
                <c:pt idx="27015">
                  <c:v>9.9288440000000001E-7</c:v>
                </c:pt>
                <c:pt idx="27016">
                  <c:v>9.9294159999999998E-7</c:v>
                </c:pt>
                <c:pt idx="27017">
                  <c:v>9.9299870000000001E-7</c:v>
                </c:pt>
                <c:pt idx="27018">
                  <c:v>9.9305580000000004E-7</c:v>
                </c:pt>
                <c:pt idx="27019">
                  <c:v>9.9311290000000007E-7</c:v>
                </c:pt>
                <c:pt idx="27020">
                  <c:v>9.9316989999999995E-7</c:v>
                </c:pt>
                <c:pt idx="27021">
                  <c:v>9.9322690000000004E-7</c:v>
                </c:pt>
                <c:pt idx="27022">
                  <c:v>9.9328389999999992E-7</c:v>
                </c:pt>
                <c:pt idx="27023">
                  <c:v>9.9334080000000007E-7</c:v>
                </c:pt>
                <c:pt idx="27024">
                  <c:v>9.9339770000000001E-7</c:v>
                </c:pt>
                <c:pt idx="27025">
                  <c:v>9.9345459999999995E-7</c:v>
                </c:pt>
                <c:pt idx="27026">
                  <c:v>9.935115000000001E-7</c:v>
                </c:pt>
                <c:pt idx="27027">
                  <c:v>9.935683000000001E-7</c:v>
                </c:pt>
                <c:pt idx="27028">
                  <c:v>9.936251000000001E-7</c:v>
                </c:pt>
                <c:pt idx="27029">
                  <c:v>9.9368179999999995E-7</c:v>
                </c:pt>
                <c:pt idx="27030">
                  <c:v>9.9373850000000001E-7</c:v>
                </c:pt>
                <c:pt idx="27031">
                  <c:v>9.9379520000000008E-7</c:v>
                </c:pt>
                <c:pt idx="27032">
                  <c:v>9.9385189999999993E-7</c:v>
                </c:pt>
                <c:pt idx="27033">
                  <c:v>9.9390850000000005E-7</c:v>
                </c:pt>
                <c:pt idx="27034">
                  <c:v>9.9396509999999996E-7</c:v>
                </c:pt>
                <c:pt idx="27035">
                  <c:v>9.9402170000000008E-7</c:v>
                </c:pt>
                <c:pt idx="27036">
                  <c:v>9.9407820000000005E-7</c:v>
                </c:pt>
                <c:pt idx="27037">
                  <c:v>9.9413470000000002E-7</c:v>
                </c:pt>
                <c:pt idx="27038">
                  <c:v>9.941912E-7</c:v>
                </c:pt>
                <c:pt idx="27039">
                  <c:v>9.9424760000000003E-7</c:v>
                </c:pt>
                <c:pt idx="27040">
                  <c:v>9.9430400000000006E-7</c:v>
                </c:pt>
                <c:pt idx="27041">
                  <c:v>9.9436040000000009E-7</c:v>
                </c:pt>
                <c:pt idx="27042">
                  <c:v>9.9441669999999997E-7</c:v>
                </c:pt>
                <c:pt idx="27043">
                  <c:v>9.9447300000000007E-7</c:v>
                </c:pt>
                <c:pt idx="27044">
                  <c:v>9.9452929999999995E-7</c:v>
                </c:pt>
                <c:pt idx="27045">
                  <c:v>9.945855000000001E-7</c:v>
                </c:pt>
                <c:pt idx="27046">
                  <c:v>9.9464170000000004E-7</c:v>
                </c:pt>
                <c:pt idx="27047">
                  <c:v>9.9469789999999999E-7</c:v>
                </c:pt>
                <c:pt idx="27048">
                  <c:v>9.9475409999999993E-7</c:v>
                </c:pt>
                <c:pt idx="27049">
                  <c:v>9.9481019999999993E-7</c:v>
                </c:pt>
                <c:pt idx="27050">
                  <c:v>9.9486629999999993E-7</c:v>
                </c:pt>
                <c:pt idx="27051">
                  <c:v>9.9492239999999994E-7</c:v>
                </c:pt>
                <c:pt idx="27052">
                  <c:v>9.9497849999999994E-7</c:v>
                </c:pt>
                <c:pt idx="27053">
                  <c:v>9.950345E-7</c:v>
                </c:pt>
                <c:pt idx="27054">
                  <c:v>9.9509050000000007E-7</c:v>
                </c:pt>
                <c:pt idx="27055">
                  <c:v>9.9514639999999998E-7</c:v>
                </c:pt>
                <c:pt idx="27056">
                  <c:v>9.9520240000000004E-7</c:v>
                </c:pt>
                <c:pt idx="27057">
                  <c:v>9.9525829999999995E-7</c:v>
                </c:pt>
                <c:pt idx="27058">
                  <c:v>9.9531420000000008E-7</c:v>
                </c:pt>
                <c:pt idx="27059">
                  <c:v>9.9537000000000005E-7</c:v>
                </c:pt>
                <c:pt idx="27060">
                  <c:v>9.9542589999999996E-7</c:v>
                </c:pt>
                <c:pt idx="27061">
                  <c:v>9.9548169999999994E-7</c:v>
                </c:pt>
                <c:pt idx="27062">
                  <c:v>9.9553749999999991E-7</c:v>
                </c:pt>
                <c:pt idx="27063">
                  <c:v>9.9559319999999994E-7</c:v>
                </c:pt>
                <c:pt idx="27064">
                  <c:v>9.9564899999999992E-7</c:v>
                </c:pt>
                <c:pt idx="27065">
                  <c:v>9.9570469999999995E-7</c:v>
                </c:pt>
                <c:pt idx="27066">
                  <c:v>9.9576030000000005E-7</c:v>
                </c:pt>
                <c:pt idx="27067">
                  <c:v>9.9581600000000008E-7</c:v>
                </c:pt>
                <c:pt idx="27068">
                  <c:v>9.9587159999999996E-7</c:v>
                </c:pt>
                <c:pt idx="27069">
                  <c:v>9.9592709999999991E-7</c:v>
                </c:pt>
                <c:pt idx="27070">
                  <c:v>9.959827E-7</c:v>
                </c:pt>
                <c:pt idx="27071">
                  <c:v>9.9603819999999995E-7</c:v>
                </c:pt>
                <c:pt idx="27072">
                  <c:v>9.960937000000001E-7</c:v>
                </c:pt>
                <c:pt idx="27073">
                  <c:v>9.9614920000000005E-7</c:v>
                </c:pt>
                <c:pt idx="27074">
                  <c:v>9.9620460000000005E-7</c:v>
                </c:pt>
                <c:pt idx="27075">
                  <c:v>9.9626000000000005E-7</c:v>
                </c:pt>
                <c:pt idx="27076">
                  <c:v>9.9631540000000006E-7</c:v>
                </c:pt>
                <c:pt idx="27077">
                  <c:v>9.9637080000000006E-7</c:v>
                </c:pt>
                <c:pt idx="27078">
                  <c:v>9.9642609999999992E-7</c:v>
                </c:pt>
                <c:pt idx="27079">
                  <c:v>9.9648139999999998E-7</c:v>
                </c:pt>
                <c:pt idx="27080">
                  <c:v>9.965365999999999E-7</c:v>
                </c:pt>
                <c:pt idx="27081">
                  <c:v>9.9659189999999996E-7</c:v>
                </c:pt>
                <c:pt idx="27082">
                  <c:v>9.9664710000000009E-7</c:v>
                </c:pt>
                <c:pt idx="27083">
                  <c:v>9.9670220000000006E-7</c:v>
                </c:pt>
                <c:pt idx="27084">
                  <c:v>9.9675739999999998E-7</c:v>
                </c:pt>
                <c:pt idx="27085">
                  <c:v>9.9681249999999995E-7</c:v>
                </c:pt>
                <c:pt idx="27086">
                  <c:v>9.9686759999999993E-7</c:v>
                </c:pt>
                <c:pt idx="27087">
                  <c:v>9.969226999999999E-7</c:v>
                </c:pt>
                <c:pt idx="27088">
                  <c:v>9.9697769999999994E-7</c:v>
                </c:pt>
                <c:pt idx="27089">
                  <c:v>9.9703269999999998E-7</c:v>
                </c:pt>
                <c:pt idx="27090">
                  <c:v>9.9708770000000001E-7</c:v>
                </c:pt>
                <c:pt idx="27091">
                  <c:v>9.971425999999999E-7</c:v>
                </c:pt>
                <c:pt idx="27092">
                  <c:v>9.9719749999999999E-7</c:v>
                </c:pt>
                <c:pt idx="27093">
                  <c:v>9.9725240000000009E-7</c:v>
                </c:pt>
                <c:pt idx="27094">
                  <c:v>9.9730729999999997E-7</c:v>
                </c:pt>
                <c:pt idx="27095">
                  <c:v>9.9736209999999992E-7</c:v>
                </c:pt>
                <c:pt idx="27096">
                  <c:v>9.9741690000000008E-7</c:v>
                </c:pt>
                <c:pt idx="27097">
                  <c:v>9.9747170000000002E-7</c:v>
                </c:pt>
                <c:pt idx="27098">
                  <c:v>9.9752649999999997E-7</c:v>
                </c:pt>
                <c:pt idx="27099">
                  <c:v>9.9758119999999998E-7</c:v>
                </c:pt>
                <c:pt idx="27100">
                  <c:v>9.9763589999999998E-7</c:v>
                </c:pt>
                <c:pt idx="27101">
                  <c:v>9.9769050000000005E-7</c:v>
                </c:pt>
                <c:pt idx="27102">
                  <c:v>9.9774520000000006E-7</c:v>
                </c:pt>
                <c:pt idx="27103">
                  <c:v>9.9779979999999991E-7</c:v>
                </c:pt>
                <c:pt idx="27104">
                  <c:v>9.9785439999999998E-7</c:v>
                </c:pt>
                <c:pt idx="27105">
                  <c:v>9.9790889999999989E-7</c:v>
                </c:pt>
                <c:pt idx="27106">
                  <c:v>9.9796349999999996E-7</c:v>
                </c:pt>
                <c:pt idx="27107">
                  <c:v>9.9801800000000009E-7</c:v>
                </c:pt>
                <c:pt idx="27108">
                  <c:v>9.9807250000000001E-7</c:v>
                </c:pt>
                <c:pt idx="27109">
                  <c:v>9.9812689999999998E-7</c:v>
                </c:pt>
                <c:pt idx="27110">
                  <c:v>9.9818129999999996E-7</c:v>
                </c:pt>
                <c:pt idx="27111">
                  <c:v>9.9823569999999994E-7</c:v>
                </c:pt>
                <c:pt idx="27112">
                  <c:v>9.9829009999999991E-7</c:v>
                </c:pt>
                <c:pt idx="27113">
                  <c:v>9.983445000000001E-7</c:v>
                </c:pt>
                <c:pt idx="27114">
                  <c:v>9.9839879999999993E-7</c:v>
                </c:pt>
                <c:pt idx="27115">
                  <c:v>9.9845309999999997E-7</c:v>
                </c:pt>
                <c:pt idx="27116">
                  <c:v>9.985074E-7</c:v>
                </c:pt>
                <c:pt idx="27117">
                  <c:v>9.985616000000001E-7</c:v>
                </c:pt>
                <c:pt idx="27118">
                  <c:v>9.9861589999999993E-7</c:v>
                </c:pt>
                <c:pt idx="27119">
                  <c:v>9.9867010000000003E-7</c:v>
                </c:pt>
                <c:pt idx="27120">
                  <c:v>9.9872419999999997E-7</c:v>
                </c:pt>
                <c:pt idx="27121">
                  <c:v>9.9877840000000007E-7</c:v>
                </c:pt>
                <c:pt idx="27122">
                  <c:v>9.9883250000000002E-7</c:v>
                </c:pt>
                <c:pt idx="27123">
                  <c:v>9.9888659999999997E-7</c:v>
                </c:pt>
                <c:pt idx="27124">
                  <c:v>9.9894069999999992E-7</c:v>
                </c:pt>
                <c:pt idx="27125">
                  <c:v>9.9899469999999992E-7</c:v>
                </c:pt>
                <c:pt idx="27126">
                  <c:v>9.9904869999999993E-7</c:v>
                </c:pt>
                <c:pt idx="27127">
                  <c:v>9.9910269999999994E-7</c:v>
                </c:pt>
                <c:pt idx="27128">
                  <c:v>9.9915669999999995E-7</c:v>
                </c:pt>
                <c:pt idx="27129">
                  <c:v>9.9921069999999996E-7</c:v>
                </c:pt>
                <c:pt idx="27130">
                  <c:v>9.9926460000000003E-7</c:v>
                </c:pt>
                <c:pt idx="27131">
                  <c:v>9.993185000000001E-7</c:v>
                </c:pt>
                <c:pt idx="27132">
                  <c:v>9.9937239999999995E-7</c:v>
                </c:pt>
                <c:pt idx="27133">
                  <c:v>9.9942620000000008E-7</c:v>
                </c:pt>
                <c:pt idx="27134">
                  <c:v>9.9948009999999994E-7</c:v>
                </c:pt>
                <c:pt idx="27135">
                  <c:v>9.9953390000000007E-7</c:v>
                </c:pt>
                <c:pt idx="27136">
                  <c:v>9.9958769999999999E-7</c:v>
                </c:pt>
                <c:pt idx="27137">
                  <c:v>9.9964139999999997E-7</c:v>
                </c:pt>
                <c:pt idx="27138">
                  <c:v>9.996952000000001E-7</c:v>
                </c:pt>
                <c:pt idx="27139">
                  <c:v>9.9974890000000008E-7</c:v>
                </c:pt>
                <c:pt idx="27140">
                  <c:v>9.998024999999999E-7</c:v>
                </c:pt>
                <c:pt idx="27141">
                  <c:v>9.9985620000000009E-7</c:v>
                </c:pt>
                <c:pt idx="27142">
                  <c:v>9.9990979999999992E-7</c:v>
                </c:pt>
                <c:pt idx="27143">
                  <c:v>9.9996339999999996E-7</c:v>
                </c:pt>
                <c:pt idx="27144">
                  <c:v>1.000017E-6</c:v>
                </c:pt>
                <c:pt idx="27145">
                  <c:v>9.6044620000000003E-7</c:v>
                </c:pt>
                <c:pt idx="27146">
                  <c:v>9.6050270000000001E-7</c:v>
                </c:pt>
                <c:pt idx="27147">
                  <c:v>9.6055959999999995E-7</c:v>
                </c:pt>
                <c:pt idx="27148">
                  <c:v>9.6061679999999991E-7</c:v>
                </c:pt>
                <c:pt idx="27149">
                  <c:v>9.6067429999999991E-7</c:v>
                </c:pt>
                <c:pt idx="27150">
                  <c:v>9.6073220000000009E-7</c:v>
                </c:pt>
                <c:pt idx="27151">
                  <c:v>9.6079040000000009E-7</c:v>
                </c:pt>
                <c:pt idx="27152">
                  <c:v>9.6084900000000006E-7</c:v>
                </c:pt>
                <c:pt idx="27153">
                  <c:v>9.6090790000000005E-7</c:v>
                </c:pt>
                <c:pt idx="27154">
                  <c:v>9.6096720000000002E-7</c:v>
                </c:pt>
                <c:pt idx="27155">
                  <c:v>9.6102680000000001E-7</c:v>
                </c:pt>
                <c:pt idx="27156">
                  <c:v>9.6108670000000003E-7</c:v>
                </c:pt>
                <c:pt idx="27157">
                  <c:v>9.6114690000000008E-7</c:v>
                </c:pt>
                <c:pt idx="27158">
                  <c:v>9.6120739999999995E-7</c:v>
                </c:pt>
                <c:pt idx="27159">
                  <c:v>9.6126820000000007E-7</c:v>
                </c:pt>
                <c:pt idx="27160">
                  <c:v>9.6132920000000006E-7</c:v>
                </c:pt>
                <c:pt idx="27161">
                  <c:v>9.6139039999999992E-7</c:v>
                </c:pt>
                <c:pt idx="27162">
                  <c:v>9.6145190000000003E-7</c:v>
                </c:pt>
                <c:pt idx="27163">
                  <c:v>9.6151350000000008E-7</c:v>
                </c:pt>
                <c:pt idx="27164">
                  <c:v>9.6157539999999995E-7</c:v>
                </c:pt>
                <c:pt idx="27165">
                  <c:v>9.6163739999999997E-7</c:v>
                </c:pt>
                <c:pt idx="27166">
                  <c:v>9.6169960000000007E-7</c:v>
                </c:pt>
                <c:pt idx="27167">
                  <c:v>9.6176189999999991E-7</c:v>
                </c:pt>
                <c:pt idx="27168">
                  <c:v>9.6182440000000005E-7</c:v>
                </c:pt>
                <c:pt idx="27169">
                  <c:v>9.6188710000000006E-7</c:v>
                </c:pt>
                <c:pt idx="27170">
                  <c:v>9.6194980000000008E-7</c:v>
                </c:pt>
                <c:pt idx="27171">
                  <c:v>9.6201269999999997E-7</c:v>
                </c:pt>
                <c:pt idx="27172">
                  <c:v>9.6207560000000008E-7</c:v>
                </c:pt>
                <c:pt idx="27173">
                  <c:v>9.6213870000000006E-7</c:v>
                </c:pt>
                <c:pt idx="27174">
                  <c:v>9.6220180000000004E-7</c:v>
                </c:pt>
                <c:pt idx="27175">
                  <c:v>9.6226509999999991E-7</c:v>
                </c:pt>
                <c:pt idx="27176">
                  <c:v>9.6232839999999998E-7</c:v>
                </c:pt>
                <c:pt idx="27177">
                  <c:v>9.623918E-7</c:v>
                </c:pt>
                <c:pt idx="27178">
                  <c:v>9.6245529999999995E-7</c:v>
                </c:pt>
                <c:pt idx="27179">
                  <c:v>9.6251890000000005E-7</c:v>
                </c:pt>
                <c:pt idx="27180">
                  <c:v>9.6258249999999994E-7</c:v>
                </c:pt>
                <c:pt idx="27181">
                  <c:v>9.6264619999999999E-7</c:v>
                </c:pt>
                <c:pt idx="27182">
                  <c:v>9.6270999999999997E-7</c:v>
                </c:pt>
                <c:pt idx="27183">
                  <c:v>9.6277379999999995E-7</c:v>
                </c:pt>
                <c:pt idx="27184">
                  <c:v>9.6283770000000009E-7</c:v>
                </c:pt>
                <c:pt idx="27185">
                  <c:v>9.6290169999999995E-7</c:v>
                </c:pt>
                <c:pt idx="27186">
                  <c:v>9.6296570000000002E-7</c:v>
                </c:pt>
                <c:pt idx="27187">
                  <c:v>9.6302980000000003E-7</c:v>
                </c:pt>
                <c:pt idx="27188">
                  <c:v>9.6309399999999998E-7</c:v>
                </c:pt>
                <c:pt idx="27189">
                  <c:v>9.6315809999999999E-7</c:v>
                </c:pt>
                <c:pt idx="27190">
                  <c:v>9.632224000000001E-7</c:v>
                </c:pt>
                <c:pt idx="27191">
                  <c:v>9.6328669999999999E-7</c:v>
                </c:pt>
                <c:pt idx="27192">
                  <c:v>9.6335110000000003E-7</c:v>
                </c:pt>
                <c:pt idx="27193">
                  <c:v>9.6341550000000007E-7</c:v>
                </c:pt>
                <c:pt idx="27194">
                  <c:v>9.6348000000000005E-7</c:v>
                </c:pt>
                <c:pt idx="27195">
                  <c:v>9.6354450000000003E-7</c:v>
                </c:pt>
                <c:pt idx="27196">
                  <c:v>9.6360909999999995E-7</c:v>
                </c:pt>
                <c:pt idx="27197">
                  <c:v>9.6367370000000008E-7</c:v>
                </c:pt>
                <c:pt idx="27198">
                  <c:v>9.6373839999999994E-7</c:v>
                </c:pt>
                <c:pt idx="27199">
                  <c:v>9.6380310000000001E-7</c:v>
                </c:pt>
                <c:pt idx="27200">
                  <c:v>9.6386799999999996E-7</c:v>
                </c:pt>
                <c:pt idx="27201">
                  <c:v>9.6393279999999997E-7</c:v>
                </c:pt>
                <c:pt idx="27202">
                  <c:v>9.6399769999999992E-7</c:v>
                </c:pt>
                <c:pt idx="27203">
                  <c:v>9.6406270000000002E-7</c:v>
                </c:pt>
                <c:pt idx="27204">
                  <c:v>9.6412769999999991E-7</c:v>
                </c:pt>
                <c:pt idx="27205">
                  <c:v>9.6419279999999995E-7</c:v>
                </c:pt>
                <c:pt idx="27206">
                  <c:v>9.6425789999999999E-7</c:v>
                </c:pt>
                <c:pt idx="27207">
                  <c:v>9.6432309999999996E-7</c:v>
                </c:pt>
                <c:pt idx="27208">
                  <c:v>9.6438829999999994E-7</c:v>
                </c:pt>
                <c:pt idx="27209">
                  <c:v>9.6445360000000007E-7</c:v>
                </c:pt>
                <c:pt idx="27210">
                  <c:v>9.6451899999999993E-7</c:v>
                </c:pt>
                <c:pt idx="27211">
                  <c:v>9.645844E-7</c:v>
                </c:pt>
                <c:pt idx="27212">
                  <c:v>9.6464990000000001E-7</c:v>
                </c:pt>
                <c:pt idx="27213">
                  <c:v>9.6471540000000001E-7</c:v>
                </c:pt>
                <c:pt idx="27214">
                  <c:v>9.6478099999999996E-7</c:v>
                </c:pt>
                <c:pt idx="27215">
                  <c:v>9.6484659999999991E-7</c:v>
                </c:pt>
                <c:pt idx="27216">
                  <c:v>9.6491230000000001E-7</c:v>
                </c:pt>
                <c:pt idx="27217">
                  <c:v>9.6497810000000005E-7</c:v>
                </c:pt>
                <c:pt idx="27218">
                  <c:v>9.6504390000000008E-7</c:v>
                </c:pt>
                <c:pt idx="27219">
                  <c:v>9.6510969999999991E-7</c:v>
                </c:pt>
                <c:pt idx="27220">
                  <c:v>9.651756000000001E-7</c:v>
                </c:pt>
                <c:pt idx="27221">
                  <c:v>9.6524150000000007E-7</c:v>
                </c:pt>
                <c:pt idx="27222">
                  <c:v>9.6530749999999999E-7</c:v>
                </c:pt>
                <c:pt idx="27223">
                  <c:v>9.6537360000000006E-7</c:v>
                </c:pt>
                <c:pt idx="27224">
                  <c:v>9.6543969999999991E-7</c:v>
                </c:pt>
                <c:pt idx="27225">
                  <c:v>9.6550579999999998E-7</c:v>
                </c:pt>
                <c:pt idx="27226">
                  <c:v>9.6557199999999999E-7</c:v>
                </c:pt>
                <c:pt idx="27227">
                  <c:v>9.6563819999999999E-7</c:v>
                </c:pt>
                <c:pt idx="27228">
                  <c:v>9.6570449999999994E-7</c:v>
                </c:pt>
                <c:pt idx="27229">
                  <c:v>9.6577090000000003E-7</c:v>
                </c:pt>
                <c:pt idx="27230">
                  <c:v>9.6583729999999992E-7</c:v>
                </c:pt>
                <c:pt idx="27231">
                  <c:v>9.6590370000000001E-7</c:v>
                </c:pt>
                <c:pt idx="27232">
                  <c:v>9.6597020000000005E-7</c:v>
                </c:pt>
                <c:pt idx="27233">
                  <c:v>9.6603670000000009E-7</c:v>
                </c:pt>
                <c:pt idx="27234">
                  <c:v>9.6610330000000006E-7</c:v>
                </c:pt>
                <c:pt idx="27235">
                  <c:v>9.6616990000000004E-7</c:v>
                </c:pt>
                <c:pt idx="27236">
                  <c:v>9.6623650000000001E-7</c:v>
                </c:pt>
                <c:pt idx="27237">
                  <c:v>9.6630330000000008E-7</c:v>
                </c:pt>
                <c:pt idx="27238">
                  <c:v>9.6636999999999999E-7</c:v>
                </c:pt>
                <c:pt idx="27239">
                  <c:v>9.6643680000000006E-7</c:v>
                </c:pt>
                <c:pt idx="27240">
                  <c:v>9.6650359999999991E-7</c:v>
                </c:pt>
                <c:pt idx="27241">
                  <c:v>9.6657049999999991E-7</c:v>
                </c:pt>
                <c:pt idx="27242">
                  <c:v>9.6663739999999992E-7</c:v>
                </c:pt>
                <c:pt idx="27243">
                  <c:v>9.6670440000000007E-7</c:v>
                </c:pt>
                <c:pt idx="27244">
                  <c:v>9.6677130000000008E-7</c:v>
                </c:pt>
                <c:pt idx="27245">
                  <c:v>9.6683830000000002E-7</c:v>
                </c:pt>
                <c:pt idx="27246">
                  <c:v>9.669053999999999E-7</c:v>
                </c:pt>
                <c:pt idx="27247">
                  <c:v>9.669725E-7</c:v>
                </c:pt>
                <c:pt idx="27248">
                  <c:v>9.6703960000000009E-7</c:v>
                </c:pt>
                <c:pt idx="27249">
                  <c:v>9.6710679999999992E-7</c:v>
                </c:pt>
                <c:pt idx="27250">
                  <c:v>9.6717390000000001E-7</c:v>
                </c:pt>
                <c:pt idx="27251">
                  <c:v>9.6724119999999998E-7</c:v>
                </c:pt>
                <c:pt idx="27252">
                  <c:v>9.6730840000000002E-7</c:v>
                </c:pt>
                <c:pt idx="27253">
                  <c:v>9.6737569999999999E-7</c:v>
                </c:pt>
                <c:pt idx="27254">
                  <c:v>9.6744299999999996E-7</c:v>
                </c:pt>
                <c:pt idx="27255">
                  <c:v>9.6751029999999994E-7</c:v>
                </c:pt>
                <c:pt idx="27256">
                  <c:v>9.6757770000000006E-7</c:v>
                </c:pt>
                <c:pt idx="27257">
                  <c:v>9.6764509999999997E-7</c:v>
                </c:pt>
                <c:pt idx="27258">
                  <c:v>9.677125000000001E-7</c:v>
                </c:pt>
                <c:pt idx="27259">
                  <c:v>9.6777999999999995E-7</c:v>
                </c:pt>
                <c:pt idx="27260">
                  <c:v>9.6784750000000001E-7</c:v>
                </c:pt>
                <c:pt idx="27261">
                  <c:v>9.6791500000000007E-7</c:v>
                </c:pt>
                <c:pt idx="27262">
                  <c:v>9.6798249999999993E-7</c:v>
                </c:pt>
                <c:pt idx="27263">
                  <c:v>9.6804999999999999E-7</c:v>
                </c:pt>
                <c:pt idx="27264">
                  <c:v>9.6811759999999999E-7</c:v>
                </c:pt>
                <c:pt idx="27265">
                  <c:v>9.6818519999999999E-7</c:v>
                </c:pt>
                <c:pt idx="27266">
                  <c:v>9.682528E-7</c:v>
                </c:pt>
                <c:pt idx="27267">
                  <c:v>9.6832049999999994E-7</c:v>
                </c:pt>
                <c:pt idx="27268">
                  <c:v>9.6838809999999994E-7</c:v>
                </c:pt>
                <c:pt idx="27269">
                  <c:v>9.684558000000001E-7</c:v>
                </c:pt>
                <c:pt idx="27270">
                  <c:v>9.6852350000000004E-7</c:v>
                </c:pt>
                <c:pt idx="27271">
                  <c:v>9.6859129999999992E-7</c:v>
                </c:pt>
                <c:pt idx="27272">
                  <c:v>9.6865900000000007E-7</c:v>
                </c:pt>
                <c:pt idx="27273">
                  <c:v>9.6872679999999995E-7</c:v>
                </c:pt>
                <c:pt idx="27274">
                  <c:v>9.6879449999999989E-7</c:v>
                </c:pt>
                <c:pt idx="27275">
                  <c:v>9.6886229999999999E-7</c:v>
                </c:pt>
                <c:pt idx="27276">
                  <c:v>9.6893010000000008E-7</c:v>
                </c:pt>
                <c:pt idx="27277">
                  <c:v>9.6899789999999996E-7</c:v>
                </c:pt>
                <c:pt idx="27278">
                  <c:v>9.6906570000000005E-7</c:v>
                </c:pt>
                <c:pt idx="27279">
                  <c:v>9.6913360000000009E-7</c:v>
                </c:pt>
                <c:pt idx="27280">
                  <c:v>9.6920139999999997E-7</c:v>
                </c:pt>
                <c:pt idx="27281">
                  <c:v>9.692693E-7</c:v>
                </c:pt>
                <c:pt idx="27282">
                  <c:v>9.6933720000000003E-7</c:v>
                </c:pt>
                <c:pt idx="27283">
                  <c:v>9.6940499999999991E-7</c:v>
                </c:pt>
                <c:pt idx="27284">
                  <c:v>9.6947289999999994E-7</c:v>
                </c:pt>
                <c:pt idx="27285">
                  <c:v>9.6954089999999991E-7</c:v>
                </c:pt>
                <c:pt idx="27286">
                  <c:v>9.6960879999999995E-7</c:v>
                </c:pt>
                <c:pt idx="27287">
                  <c:v>9.6967669999999998E-7</c:v>
                </c:pt>
                <c:pt idx="27288">
                  <c:v>9.6974469999999995E-7</c:v>
                </c:pt>
                <c:pt idx="27289">
                  <c:v>9.6981259999999998E-7</c:v>
                </c:pt>
                <c:pt idx="27290">
                  <c:v>9.6988059999999995E-7</c:v>
                </c:pt>
                <c:pt idx="27291">
                  <c:v>9.6994859999999992E-7</c:v>
                </c:pt>
                <c:pt idx="27292">
                  <c:v>9.7001649999999996E-7</c:v>
                </c:pt>
                <c:pt idx="27293">
                  <c:v>9.7008449999999993E-7</c:v>
                </c:pt>
                <c:pt idx="27294">
                  <c:v>9.701524999999999E-7</c:v>
                </c:pt>
                <c:pt idx="27295">
                  <c:v>9.7022050000000008E-7</c:v>
                </c:pt>
                <c:pt idx="27296">
                  <c:v>9.7028850000000005E-7</c:v>
                </c:pt>
                <c:pt idx="27297">
                  <c:v>9.7035650000000002E-7</c:v>
                </c:pt>
                <c:pt idx="27298">
                  <c:v>9.704245E-7</c:v>
                </c:pt>
                <c:pt idx="27299">
                  <c:v>9.7049249999999997E-7</c:v>
                </c:pt>
                <c:pt idx="27300">
                  <c:v>9.7056049999999994E-7</c:v>
                </c:pt>
                <c:pt idx="27301">
                  <c:v>9.7062839999999997E-7</c:v>
                </c:pt>
                <c:pt idx="27302">
                  <c:v>9.7069639999999994E-7</c:v>
                </c:pt>
                <c:pt idx="27303">
                  <c:v>9.7076439999999991E-7</c:v>
                </c:pt>
                <c:pt idx="27304">
                  <c:v>9.708324000000001E-7</c:v>
                </c:pt>
                <c:pt idx="27305">
                  <c:v>9.7090040000000007E-7</c:v>
                </c:pt>
                <c:pt idx="27306">
                  <c:v>9.7096840000000004E-7</c:v>
                </c:pt>
                <c:pt idx="27307">
                  <c:v>9.7103630000000007E-7</c:v>
                </c:pt>
                <c:pt idx="27308">
                  <c:v>9.7110430000000004E-7</c:v>
                </c:pt>
                <c:pt idx="27309">
                  <c:v>9.7117230000000001E-7</c:v>
                </c:pt>
                <c:pt idx="27310">
                  <c:v>9.7124020000000004E-7</c:v>
                </c:pt>
                <c:pt idx="27311">
                  <c:v>9.7130820000000002E-7</c:v>
                </c:pt>
                <c:pt idx="27312">
                  <c:v>9.7137610000000005E-7</c:v>
                </c:pt>
                <c:pt idx="27313">
                  <c:v>9.7144410000000002E-7</c:v>
                </c:pt>
                <c:pt idx="27314">
                  <c:v>9.7151200000000005E-7</c:v>
                </c:pt>
                <c:pt idx="27315">
                  <c:v>9.7157990000000008E-7</c:v>
                </c:pt>
                <c:pt idx="27316">
                  <c:v>9.716477999999999E-7</c:v>
                </c:pt>
                <c:pt idx="27317">
                  <c:v>9.7171569999999993E-7</c:v>
                </c:pt>
                <c:pt idx="27318">
                  <c:v>9.7178359999999997E-7</c:v>
                </c:pt>
                <c:pt idx="27319">
                  <c:v>9.718515E-7</c:v>
                </c:pt>
                <c:pt idx="27320">
                  <c:v>9.7191930000000009E-7</c:v>
                </c:pt>
                <c:pt idx="27321">
                  <c:v>9.7198719999999991E-7</c:v>
                </c:pt>
                <c:pt idx="27322">
                  <c:v>9.72055E-7</c:v>
                </c:pt>
                <c:pt idx="27323">
                  <c:v>9.721228000000001E-7</c:v>
                </c:pt>
                <c:pt idx="27324">
                  <c:v>9.7219059999999998E-7</c:v>
                </c:pt>
                <c:pt idx="27325">
                  <c:v>9.7225840000000007E-7</c:v>
                </c:pt>
                <c:pt idx="27326">
                  <c:v>9.7232619999999995E-7</c:v>
                </c:pt>
                <c:pt idx="27327">
                  <c:v>9.7239400000000004E-7</c:v>
                </c:pt>
                <c:pt idx="27328">
                  <c:v>9.7246169999999999E-7</c:v>
                </c:pt>
                <c:pt idx="27329">
                  <c:v>9.7252939999999993E-7</c:v>
                </c:pt>
                <c:pt idx="27330">
                  <c:v>9.7259710000000008E-7</c:v>
                </c:pt>
                <c:pt idx="27331">
                  <c:v>9.7266480000000002E-7</c:v>
                </c:pt>
                <c:pt idx="27332">
                  <c:v>9.7273249999999997E-7</c:v>
                </c:pt>
                <c:pt idx="27333">
                  <c:v>9.7280019999999991E-7</c:v>
                </c:pt>
                <c:pt idx="27334">
                  <c:v>9.7286779999999991E-7</c:v>
                </c:pt>
                <c:pt idx="27335">
                  <c:v>9.7293539999999991E-7</c:v>
                </c:pt>
                <c:pt idx="27336">
                  <c:v>9.7300299999999991E-7</c:v>
                </c:pt>
                <c:pt idx="27337">
                  <c:v>9.7307059999999992E-7</c:v>
                </c:pt>
                <c:pt idx="27338">
                  <c:v>9.7313819999999992E-7</c:v>
                </c:pt>
                <c:pt idx="27339">
                  <c:v>9.7320579999999992E-7</c:v>
                </c:pt>
                <c:pt idx="27340">
                  <c:v>9.7327339999999993E-7</c:v>
                </c:pt>
                <c:pt idx="27341">
                  <c:v>9.7334099999999993E-7</c:v>
                </c:pt>
                <c:pt idx="27342">
                  <c:v>9.7340849999999999E-7</c:v>
                </c:pt>
                <c:pt idx="27343">
                  <c:v>9.7347600000000005E-7</c:v>
                </c:pt>
                <c:pt idx="27344">
                  <c:v>9.7354360000000006E-7</c:v>
                </c:pt>
                <c:pt idx="27345">
                  <c:v>9.7361099999999997E-7</c:v>
                </c:pt>
                <c:pt idx="27346">
                  <c:v>9.7367850000000003E-7</c:v>
                </c:pt>
                <c:pt idx="27347">
                  <c:v>9.737460000000001E-7</c:v>
                </c:pt>
                <c:pt idx="27348">
                  <c:v>9.7381340000000001E-7</c:v>
                </c:pt>
                <c:pt idx="27349">
                  <c:v>9.7388079999999992E-7</c:v>
                </c:pt>
                <c:pt idx="27350">
                  <c:v>9.7394820000000004E-7</c:v>
                </c:pt>
                <c:pt idx="27351">
                  <c:v>9.7401559999999996E-7</c:v>
                </c:pt>
                <c:pt idx="27352">
                  <c:v>9.7408300000000008E-7</c:v>
                </c:pt>
                <c:pt idx="27353">
                  <c:v>9.7415030000000005E-7</c:v>
                </c:pt>
                <c:pt idx="27354">
                  <c:v>9.7421760000000003E-7</c:v>
                </c:pt>
                <c:pt idx="27355">
                  <c:v>9.7428480000000006E-7</c:v>
                </c:pt>
                <c:pt idx="27356">
                  <c:v>9.7435210000000003E-7</c:v>
                </c:pt>
                <c:pt idx="27357">
                  <c:v>9.7441930000000007E-7</c:v>
                </c:pt>
                <c:pt idx="27358">
                  <c:v>9.744865000000001E-7</c:v>
                </c:pt>
                <c:pt idx="27359">
                  <c:v>9.7455369999999992E-7</c:v>
                </c:pt>
                <c:pt idx="27360">
                  <c:v>9.7462080000000002E-7</c:v>
                </c:pt>
                <c:pt idx="27361">
                  <c:v>9.746878999999999E-7</c:v>
                </c:pt>
                <c:pt idx="27362">
                  <c:v>9.74755E-7</c:v>
                </c:pt>
                <c:pt idx="27363">
                  <c:v>9.7482199999999994E-7</c:v>
                </c:pt>
                <c:pt idx="27364">
                  <c:v>9.7488910000000003E-7</c:v>
                </c:pt>
                <c:pt idx="27365">
                  <c:v>9.7495609999999998E-7</c:v>
                </c:pt>
                <c:pt idx="27366">
                  <c:v>9.7502299999999998E-7</c:v>
                </c:pt>
                <c:pt idx="27367">
                  <c:v>9.7508999999999993E-7</c:v>
                </c:pt>
                <c:pt idx="27368">
                  <c:v>9.7515689999999993E-7</c:v>
                </c:pt>
                <c:pt idx="27369">
                  <c:v>9.752237E-7</c:v>
                </c:pt>
                <c:pt idx="27370">
                  <c:v>9.752906E-7</c:v>
                </c:pt>
                <c:pt idx="27371">
                  <c:v>9.7535740000000006E-7</c:v>
                </c:pt>
                <c:pt idx="27372">
                  <c:v>9.7542409999999998E-7</c:v>
                </c:pt>
                <c:pt idx="27373">
                  <c:v>9.7549090000000004E-7</c:v>
                </c:pt>
                <c:pt idx="27374">
                  <c:v>9.7555759999999996E-7</c:v>
                </c:pt>
                <c:pt idx="27375">
                  <c:v>9.7562430000000008E-7</c:v>
                </c:pt>
                <c:pt idx="27376">
                  <c:v>9.75691E-7</c:v>
                </c:pt>
                <c:pt idx="27377">
                  <c:v>9.7575759999999997E-7</c:v>
                </c:pt>
                <c:pt idx="27378">
                  <c:v>9.7582419999999995E-7</c:v>
                </c:pt>
                <c:pt idx="27379">
                  <c:v>9.7589079999999992E-7</c:v>
                </c:pt>
                <c:pt idx="27380">
                  <c:v>9.7595729999999996E-7</c:v>
                </c:pt>
                <c:pt idx="27381">
                  <c:v>9.7602389999999993E-7</c:v>
                </c:pt>
                <c:pt idx="27382">
                  <c:v>9.7609039999999997E-7</c:v>
                </c:pt>
                <c:pt idx="27383">
                  <c:v>9.7615680000000007E-7</c:v>
                </c:pt>
                <c:pt idx="27384">
                  <c:v>9.762233000000001E-7</c:v>
                </c:pt>
                <c:pt idx="27385">
                  <c:v>9.7628960000000005E-7</c:v>
                </c:pt>
                <c:pt idx="27386">
                  <c:v>9.7635599999999993E-7</c:v>
                </c:pt>
                <c:pt idx="27387">
                  <c:v>9.7642230000000009E-7</c:v>
                </c:pt>
                <c:pt idx="27388">
                  <c:v>9.7648860000000003E-7</c:v>
                </c:pt>
                <c:pt idx="27389">
                  <c:v>9.7655489999999998E-7</c:v>
                </c:pt>
                <c:pt idx="27390">
                  <c:v>9.7662109999999999E-7</c:v>
                </c:pt>
                <c:pt idx="27391">
                  <c:v>9.7668729999999999E-7</c:v>
                </c:pt>
                <c:pt idx="27392">
                  <c:v>9.7675340000000006E-7</c:v>
                </c:pt>
                <c:pt idx="27393">
                  <c:v>9.7681949999999991E-7</c:v>
                </c:pt>
                <c:pt idx="27394">
                  <c:v>9.7688559999999998E-7</c:v>
                </c:pt>
                <c:pt idx="27395">
                  <c:v>9.7695170000000005E-7</c:v>
                </c:pt>
                <c:pt idx="27396">
                  <c:v>9.7701769999999996E-7</c:v>
                </c:pt>
                <c:pt idx="27397">
                  <c:v>9.7708370000000009E-7</c:v>
                </c:pt>
                <c:pt idx="27398">
                  <c:v>9.7714960000000007E-7</c:v>
                </c:pt>
                <c:pt idx="27399">
                  <c:v>9.7721559999999999E-7</c:v>
                </c:pt>
                <c:pt idx="27400">
                  <c:v>9.7728140000000002E-7</c:v>
                </c:pt>
                <c:pt idx="27401">
                  <c:v>9.773473E-7</c:v>
                </c:pt>
                <c:pt idx="27402">
                  <c:v>9.7741310000000004E-7</c:v>
                </c:pt>
                <c:pt idx="27403">
                  <c:v>9.7747890000000007E-7</c:v>
                </c:pt>
                <c:pt idx="27404">
                  <c:v>9.7754459999999996E-7</c:v>
                </c:pt>
                <c:pt idx="27405">
                  <c:v>9.7761030000000006E-7</c:v>
                </c:pt>
                <c:pt idx="27406">
                  <c:v>9.7767599999999995E-7</c:v>
                </c:pt>
                <c:pt idx="27407">
                  <c:v>9.7774160000000011E-7</c:v>
                </c:pt>
                <c:pt idx="27408">
                  <c:v>9.7780720000000005E-7</c:v>
                </c:pt>
                <c:pt idx="27409">
                  <c:v>9.778728E-7</c:v>
                </c:pt>
                <c:pt idx="27410">
                  <c:v>9.7793830000000001E-7</c:v>
                </c:pt>
                <c:pt idx="27411">
                  <c:v>9.7800380000000002E-7</c:v>
                </c:pt>
                <c:pt idx="27412">
                  <c:v>9.7806920000000009E-7</c:v>
                </c:pt>
                <c:pt idx="27413">
                  <c:v>9.7813470000000009E-7</c:v>
                </c:pt>
                <c:pt idx="27414">
                  <c:v>9.7820000000000001E-7</c:v>
                </c:pt>
                <c:pt idx="27415">
                  <c:v>9.7826540000000008E-7</c:v>
                </c:pt>
                <c:pt idx="27416">
                  <c:v>9.7833060000000006E-7</c:v>
                </c:pt>
                <c:pt idx="27417">
                  <c:v>9.7839589999999998E-7</c:v>
                </c:pt>
                <c:pt idx="27418">
                  <c:v>9.7846109999999996E-7</c:v>
                </c:pt>
                <c:pt idx="27419">
                  <c:v>9.7852629999999993E-7</c:v>
                </c:pt>
                <c:pt idx="27420">
                  <c:v>9.7859139999999997E-7</c:v>
                </c:pt>
                <c:pt idx="27421">
                  <c:v>9.7865650000000001E-7</c:v>
                </c:pt>
                <c:pt idx="27422">
                  <c:v>9.7872160000000005E-7</c:v>
                </c:pt>
                <c:pt idx="27423">
                  <c:v>9.7878659999999994E-7</c:v>
                </c:pt>
                <c:pt idx="27424">
                  <c:v>9.7885160000000004E-7</c:v>
                </c:pt>
                <c:pt idx="27425">
                  <c:v>9.7891649999999999E-7</c:v>
                </c:pt>
                <c:pt idx="27426">
                  <c:v>9.7898139999999994E-7</c:v>
                </c:pt>
                <c:pt idx="27427">
                  <c:v>9.790463000000001E-7</c:v>
                </c:pt>
                <c:pt idx="27428">
                  <c:v>9.791110999999999E-7</c:v>
                </c:pt>
                <c:pt idx="27429">
                  <c:v>9.7917589999999991E-7</c:v>
                </c:pt>
                <c:pt idx="27430">
                  <c:v>9.7924059999999998E-7</c:v>
                </c:pt>
                <c:pt idx="27431">
                  <c:v>9.7930530000000005E-7</c:v>
                </c:pt>
                <c:pt idx="27432">
                  <c:v>9.7936999999999991E-7</c:v>
                </c:pt>
                <c:pt idx="27433">
                  <c:v>9.7943469999999998E-7</c:v>
                </c:pt>
                <c:pt idx="27434">
                  <c:v>9.794992999999999E-7</c:v>
                </c:pt>
                <c:pt idx="27435">
                  <c:v>9.7956380000000009E-7</c:v>
                </c:pt>
                <c:pt idx="27436">
                  <c:v>9.7962830000000007E-7</c:v>
                </c:pt>
                <c:pt idx="27437">
                  <c:v>9.7969280000000005E-7</c:v>
                </c:pt>
                <c:pt idx="27438">
                  <c:v>9.7975720000000009E-7</c:v>
                </c:pt>
                <c:pt idx="27439">
                  <c:v>9.7982159999999992E-7</c:v>
                </c:pt>
                <c:pt idx="27440">
                  <c:v>9.7988590000000002E-7</c:v>
                </c:pt>
                <c:pt idx="27441">
                  <c:v>9.7995019999999992E-7</c:v>
                </c:pt>
                <c:pt idx="27442">
                  <c:v>9.8001450000000002E-7</c:v>
                </c:pt>
                <c:pt idx="27443">
                  <c:v>9.8007869999999997E-7</c:v>
                </c:pt>
                <c:pt idx="27444">
                  <c:v>9.8014289999999992E-7</c:v>
                </c:pt>
                <c:pt idx="27445">
                  <c:v>9.8020710000000008E-7</c:v>
                </c:pt>
                <c:pt idx="27446">
                  <c:v>9.8027109999999994E-7</c:v>
                </c:pt>
                <c:pt idx="27447">
                  <c:v>9.8033519999999995E-7</c:v>
                </c:pt>
                <c:pt idx="27448">
                  <c:v>9.8039920000000003E-7</c:v>
                </c:pt>
                <c:pt idx="27449">
                  <c:v>9.804632000000001E-7</c:v>
                </c:pt>
                <c:pt idx="27450">
                  <c:v>9.8052710000000002E-7</c:v>
                </c:pt>
                <c:pt idx="27451">
                  <c:v>9.8059099999999994E-7</c:v>
                </c:pt>
                <c:pt idx="27452">
                  <c:v>9.8065490000000008E-7</c:v>
                </c:pt>
                <c:pt idx="27453">
                  <c:v>9.8071870000000006E-7</c:v>
                </c:pt>
                <c:pt idx="27454">
                  <c:v>9.8078250000000004E-7</c:v>
                </c:pt>
                <c:pt idx="27455">
                  <c:v>9.8084620000000008E-7</c:v>
                </c:pt>
                <c:pt idx="27456">
                  <c:v>9.8090989999999992E-7</c:v>
                </c:pt>
                <c:pt idx="27457">
                  <c:v>9.8097359999999996E-7</c:v>
                </c:pt>
                <c:pt idx="27458">
                  <c:v>9.8103720000000006E-7</c:v>
                </c:pt>
                <c:pt idx="27459">
                  <c:v>9.8110079999999995E-7</c:v>
                </c:pt>
                <c:pt idx="27460">
                  <c:v>9.8116429999999991E-7</c:v>
                </c:pt>
                <c:pt idx="27461">
                  <c:v>9.8122780000000007E-7</c:v>
                </c:pt>
                <c:pt idx="27462">
                  <c:v>9.8129130000000002E-7</c:v>
                </c:pt>
                <c:pt idx="27463">
                  <c:v>9.8135470000000004E-7</c:v>
                </c:pt>
                <c:pt idx="27464">
                  <c:v>9.8141810000000005E-7</c:v>
                </c:pt>
                <c:pt idx="27465">
                  <c:v>9.8148139999999991E-7</c:v>
                </c:pt>
                <c:pt idx="27466">
                  <c:v>9.8154469999999999E-7</c:v>
                </c:pt>
                <c:pt idx="27467">
                  <c:v>9.8160789999999991E-7</c:v>
                </c:pt>
                <c:pt idx="27468">
                  <c:v>9.8167119999999999E-7</c:v>
                </c:pt>
                <c:pt idx="27469">
                  <c:v>9.8173429999999997E-7</c:v>
                </c:pt>
                <c:pt idx="27470">
                  <c:v>9.8179749999999989E-7</c:v>
                </c:pt>
                <c:pt idx="27471">
                  <c:v>9.8186049999999994E-7</c:v>
                </c:pt>
                <c:pt idx="27472">
                  <c:v>9.8192359999999992E-7</c:v>
                </c:pt>
                <c:pt idx="27473">
                  <c:v>9.8198659999999997E-7</c:v>
                </c:pt>
                <c:pt idx="27474">
                  <c:v>9.8204950000000007E-7</c:v>
                </c:pt>
                <c:pt idx="27475">
                  <c:v>9.8211239999999997E-7</c:v>
                </c:pt>
                <c:pt idx="27476">
                  <c:v>9.8217530000000007E-7</c:v>
                </c:pt>
                <c:pt idx="27477">
                  <c:v>9.8223810000000003E-7</c:v>
                </c:pt>
                <c:pt idx="27478">
                  <c:v>9.8230089999999998E-7</c:v>
                </c:pt>
                <c:pt idx="27479">
                  <c:v>9.8236369999999994E-7</c:v>
                </c:pt>
                <c:pt idx="27480">
                  <c:v>9.8242639999999995E-7</c:v>
                </c:pt>
                <c:pt idx="27481">
                  <c:v>9.8248900000000003E-7</c:v>
                </c:pt>
                <c:pt idx="27482">
                  <c:v>9.8255170000000005E-7</c:v>
                </c:pt>
                <c:pt idx="27483">
                  <c:v>9.8261419999999997E-7</c:v>
                </c:pt>
                <c:pt idx="27484">
                  <c:v>9.8267680000000005E-7</c:v>
                </c:pt>
                <c:pt idx="27485">
                  <c:v>9.8273929999999997E-7</c:v>
                </c:pt>
                <c:pt idx="27486">
                  <c:v>9.8280169999999996E-7</c:v>
                </c:pt>
                <c:pt idx="27487">
                  <c:v>9.828642000000001E-7</c:v>
                </c:pt>
                <c:pt idx="27488">
                  <c:v>9.8292649999999993E-7</c:v>
                </c:pt>
                <c:pt idx="27489">
                  <c:v>9.8298889999999992E-7</c:v>
                </c:pt>
                <c:pt idx="27490">
                  <c:v>9.8305110000000002E-7</c:v>
                </c:pt>
                <c:pt idx="27491">
                  <c:v>9.8311340000000007E-7</c:v>
                </c:pt>
                <c:pt idx="27492">
                  <c:v>9.8317559999999997E-7</c:v>
                </c:pt>
                <c:pt idx="27493">
                  <c:v>9.8323780000000007E-7</c:v>
                </c:pt>
                <c:pt idx="27494">
                  <c:v>9.8329990000000003E-7</c:v>
                </c:pt>
                <c:pt idx="27495">
                  <c:v>9.8336199999999999E-7</c:v>
                </c:pt>
                <c:pt idx="27496">
                  <c:v>9.8342400000000001E-7</c:v>
                </c:pt>
                <c:pt idx="27497">
                  <c:v>9.8348600000000002E-7</c:v>
                </c:pt>
                <c:pt idx="27498">
                  <c:v>9.8354800000000004E-7</c:v>
                </c:pt>
                <c:pt idx="27499">
                  <c:v>9.8360989999999991E-7</c:v>
                </c:pt>
                <c:pt idx="27500">
                  <c:v>9.8367179999999998E-7</c:v>
                </c:pt>
                <c:pt idx="27501">
                  <c:v>9.8373359999999991E-7</c:v>
                </c:pt>
                <c:pt idx="27502">
                  <c:v>9.8379540000000005E-7</c:v>
                </c:pt>
                <c:pt idx="27503">
                  <c:v>9.8385719999999998E-7</c:v>
                </c:pt>
                <c:pt idx="27504">
                  <c:v>9.8391889999999997E-7</c:v>
                </c:pt>
                <c:pt idx="27505">
                  <c:v>9.8398059999999995E-7</c:v>
                </c:pt>
                <c:pt idx="27506">
                  <c:v>9.8404229999999994E-7</c:v>
                </c:pt>
                <c:pt idx="27507">
                  <c:v>9.8410389999999999E-7</c:v>
                </c:pt>
                <c:pt idx="27508">
                  <c:v>9.8416550000000004E-7</c:v>
                </c:pt>
                <c:pt idx="27509">
                  <c:v>9.8422699999999994E-7</c:v>
                </c:pt>
                <c:pt idx="27510">
                  <c:v>9.8428850000000005E-7</c:v>
                </c:pt>
                <c:pt idx="27511">
                  <c:v>9.843499E-7</c:v>
                </c:pt>
                <c:pt idx="27512">
                  <c:v>9.8441129999999996E-7</c:v>
                </c:pt>
                <c:pt idx="27513">
                  <c:v>9.8447269999999992E-7</c:v>
                </c:pt>
                <c:pt idx="27514">
                  <c:v>9.8453399999999994E-7</c:v>
                </c:pt>
                <c:pt idx="27515">
                  <c:v>9.8459529999999996E-7</c:v>
                </c:pt>
                <c:pt idx="27516">
                  <c:v>9.8465659999999998E-7</c:v>
                </c:pt>
                <c:pt idx="27517">
                  <c:v>9.8471780000000006E-7</c:v>
                </c:pt>
                <c:pt idx="27518">
                  <c:v>9.8477889999999999E-7</c:v>
                </c:pt>
                <c:pt idx="27519">
                  <c:v>9.8484010000000007E-7</c:v>
                </c:pt>
                <c:pt idx="27520">
                  <c:v>9.849012E-7</c:v>
                </c:pt>
                <c:pt idx="27521">
                  <c:v>9.8496219999999999E-7</c:v>
                </c:pt>
                <c:pt idx="27522">
                  <c:v>9.8502319999999998E-7</c:v>
                </c:pt>
                <c:pt idx="27523">
                  <c:v>9.8508419999999997E-7</c:v>
                </c:pt>
                <c:pt idx="27524">
                  <c:v>9.8514510000000002E-7</c:v>
                </c:pt>
                <c:pt idx="27525">
                  <c:v>9.8520600000000007E-7</c:v>
                </c:pt>
                <c:pt idx="27526">
                  <c:v>9.8526689999999991E-7</c:v>
                </c:pt>
                <c:pt idx="27527">
                  <c:v>9.8532770000000002E-7</c:v>
                </c:pt>
                <c:pt idx="27528">
                  <c:v>9.8538839999999998E-7</c:v>
                </c:pt>
                <c:pt idx="27529">
                  <c:v>9.8544909999999994E-7</c:v>
                </c:pt>
                <c:pt idx="27530">
                  <c:v>9.855097999999999E-7</c:v>
                </c:pt>
                <c:pt idx="27531">
                  <c:v>9.8557050000000007E-7</c:v>
                </c:pt>
                <c:pt idx="27532">
                  <c:v>9.8563110000000009E-7</c:v>
                </c:pt>
                <c:pt idx="27533">
                  <c:v>9.8569159999999996E-7</c:v>
                </c:pt>
                <c:pt idx="27534">
                  <c:v>9.8575219999999998E-7</c:v>
                </c:pt>
                <c:pt idx="27535">
                  <c:v>9.8581270000000006E-7</c:v>
                </c:pt>
                <c:pt idx="27536">
                  <c:v>9.858731E-7</c:v>
                </c:pt>
                <c:pt idx="27537">
                  <c:v>9.8593349999999993E-7</c:v>
                </c:pt>
                <c:pt idx="27538">
                  <c:v>9.8599390000000007E-7</c:v>
                </c:pt>
                <c:pt idx="27539">
                  <c:v>9.8605420000000006E-7</c:v>
                </c:pt>
                <c:pt idx="27540">
                  <c:v>9.8611450000000005E-7</c:v>
                </c:pt>
                <c:pt idx="27541">
                  <c:v>9.861747000000001E-7</c:v>
                </c:pt>
                <c:pt idx="27542">
                  <c:v>9.8623489999999994E-7</c:v>
                </c:pt>
                <c:pt idx="27543">
                  <c:v>9.862951E-7</c:v>
                </c:pt>
                <c:pt idx="27544">
                  <c:v>9.863551999999999E-7</c:v>
                </c:pt>
                <c:pt idx="27545">
                  <c:v>9.8641530000000001E-7</c:v>
                </c:pt>
                <c:pt idx="27546">
                  <c:v>9.8647539999999991E-7</c:v>
                </c:pt>
                <c:pt idx="27547">
                  <c:v>9.8653540000000009E-7</c:v>
                </c:pt>
                <c:pt idx="27548">
                  <c:v>9.8659540000000005E-7</c:v>
                </c:pt>
                <c:pt idx="27549">
                  <c:v>9.8665530000000007E-7</c:v>
                </c:pt>
                <c:pt idx="27550">
                  <c:v>9.867152000000001E-7</c:v>
                </c:pt>
                <c:pt idx="27551">
                  <c:v>9.8677499999999997E-7</c:v>
                </c:pt>
                <c:pt idx="27552">
                  <c:v>9.8683489999999999E-7</c:v>
                </c:pt>
                <c:pt idx="27553">
                  <c:v>9.8689459999999992E-7</c:v>
                </c:pt>
                <c:pt idx="27554">
                  <c:v>9.8695440000000001E-7</c:v>
                </c:pt>
                <c:pt idx="27555">
                  <c:v>9.8701409999999994E-7</c:v>
                </c:pt>
                <c:pt idx="27556">
                  <c:v>9.8707369999999993E-7</c:v>
                </c:pt>
                <c:pt idx="27557">
                  <c:v>9.8713340000000008E-7</c:v>
                </c:pt>
                <c:pt idx="27558">
                  <c:v>9.8719300000000007E-7</c:v>
                </c:pt>
                <c:pt idx="27559">
                  <c:v>9.8725249999999991E-7</c:v>
                </c:pt>
                <c:pt idx="27560">
                  <c:v>9.8731209999999991E-7</c:v>
                </c:pt>
                <c:pt idx="27561">
                  <c:v>9.8737150000000002E-7</c:v>
                </c:pt>
                <c:pt idx="27562">
                  <c:v>9.8743100000000008E-7</c:v>
                </c:pt>
                <c:pt idx="27563">
                  <c:v>9.8749039999999998E-7</c:v>
                </c:pt>
                <c:pt idx="27564">
                  <c:v>9.8754980000000009E-7</c:v>
                </c:pt>
                <c:pt idx="27565">
                  <c:v>9.8760910000000006E-7</c:v>
                </c:pt>
                <c:pt idx="27566">
                  <c:v>9.8766840000000002E-7</c:v>
                </c:pt>
                <c:pt idx="27567">
                  <c:v>9.8772760000000005E-7</c:v>
                </c:pt>
                <c:pt idx="27568">
                  <c:v>9.8778690000000001E-7</c:v>
                </c:pt>
                <c:pt idx="27569">
                  <c:v>9.878460000000001E-7</c:v>
                </c:pt>
                <c:pt idx="27570">
                  <c:v>9.8790519999999991E-7</c:v>
                </c:pt>
                <c:pt idx="27571">
                  <c:v>9.8796429999999999E-7</c:v>
                </c:pt>
                <c:pt idx="27572">
                  <c:v>9.8802329999999993E-7</c:v>
                </c:pt>
                <c:pt idx="27573">
                  <c:v>9.8808230000000008E-7</c:v>
                </c:pt>
                <c:pt idx="27574">
                  <c:v>9.8814130000000001E-7</c:v>
                </c:pt>
                <c:pt idx="27575">
                  <c:v>9.8820020000000001E-7</c:v>
                </c:pt>
                <c:pt idx="27576">
                  <c:v>9.882591E-7</c:v>
                </c:pt>
                <c:pt idx="27577">
                  <c:v>9.88318E-7</c:v>
                </c:pt>
                <c:pt idx="27578">
                  <c:v>9.8837680000000005E-7</c:v>
                </c:pt>
                <c:pt idx="27579">
                  <c:v>9.884355999999999E-7</c:v>
                </c:pt>
                <c:pt idx="27580">
                  <c:v>9.8849439999999995E-7</c:v>
                </c:pt>
                <c:pt idx="27581">
                  <c:v>9.8855310000000007E-7</c:v>
                </c:pt>
                <c:pt idx="27582">
                  <c:v>9.8861179999999997E-7</c:v>
                </c:pt>
                <c:pt idx="27583">
                  <c:v>9.8867039999999994E-7</c:v>
                </c:pt>
                <c:pt idx="27584">
                  <c:v>9.8872899999999991E-7</c:v>
                </c:pt>
                <c:pt idx="27585">
                  <c:v>9.8878760000000008E-7</c:v>
                </c:pt>
                <c:pt idx="27586">
                  <c:v>9.888460999999999E-7</c:v>
                </c:pt>
                <c:pt idx="27587">
                  <c:v>9.8890459999999993E-7</c:v>
                </c:pt>
                <c:pt idx="27588">
                  <c:v>9.8896309999999995E-7</c:v>
                </c:pt>
                <c:pt idx="27589">
                  <c:v>9.8902159999999998E-7</c:v>
                </c:pt>
                <c:pt idx="27590">
                  <c:v>9.8908000000000007E-7</c:v>
                </c:pt>
                <c:pt idx="27591">
                  <c:v>9.891383E-7</c:v>
                </c:pt>
                <c:pt idx="27592">
                  <c:v>9.8919670000000009E-7</c:v>
                </c:pt>
                <c:pt idx="27593">
                  <c:v>9.8925500000000003E-7</c:v>
                </c:pt>
                <c:pt idx="27594">
                  <c:v>9.8931320000000002E-7</c:v>
                </c:pt>
                <c:pt idx="27595">
                  <c:v>9.8937149999999996E-7</c:v>
                </c:pt>
                <c:pt idx="27596">
                  <c:v>9.8942960000000002E-7</c:v>
                </c:pt>
                <c:pt idx="27597">
                  <c:v>9.8948780000000001E-7</c:v>
                </c:pt>
                <c:pt idx="27598">
                  <c:v>9.8954590000000007E-7</c:v>
                </c:pt>
                <c:pt idx="27599">
                  <c:v>9.8960399999999992E-7</c:v>
                </c:pt>
                <c:pt idx="27600">
                  <c:v>9.8966200000000004E-7</c:v>
                </c:pt>
                <c:pt idx="27601">
                  <c:v>9.897201000000001E-7</c:v>
                </c:pt>
                <c:pt idx="27602">
                  <c:v>9.897781E-7</c:v>
                </c:pt>
                <c:pt idx="27603">
                  <c:v>9.8983599999999997E-7</c:v>
                </c:pt>
                <c:pt idx="27604">
                  <c:v>9.8989389999999994E-7</c:v>
                </c:pt>
                <c:pt idx="27605">
                  <c:v>9.8995179999999991E-7</c:v>
                </c:pt>
                <c:pt idx="27606">
                  <c:v>9.9000970000000009E-7</c:v>
                </c:pt>
                <c:pt idx="27607">
                  <c:v>9.900674999999999E-7</c:v>
                </c:pt>
                <c:pt idx="27608">
                  <c:v>9.9012529999999993E-7</c:v>
                </c:pt>
                <c:pt idx="27609">
                  <c:v>9.9018300000000002E-7</c:v>
                </c:pt>
                <c:pt idx="27610">
                  <c:v>9.902406999999999E-7</c:v>
                </c:pt>
                <c:pt idx="27611">
                  <c:v>9.9029839999999999E-7</c:v>
                </c:pt>
                <c:pt idx="27612">
                  <c:v>9.9035599999999992E-7</c:v>
                </c:pt>
                <c:pt idx="27613">
                  <c:v>9.9041360000000007E-7</c:v>
                </c:pt>
                <c:pt idx="27614">
                  <c:v>9.9047120000000001E-7</c:v>
                </c:pt>
                <c:pt idx="27615">
                  <c:v>9.9052879999999995E-7</c:v>
                </c:pt>
                <c:pt idx="27616">
                  <c:v>9.9058629999999995E-7</c:v>
                </c:pt>
                <c:pt idx="27617">
                  <c:v>9.9064379999999995E-7</c:v>
                </c:pt>
                <c:pt idx="27618">
                  <c:v>9.9070120000000001E-7</c:v>
                </c:pt>
                <c:pt idx="27619">
                  <c:v>9.9075860000000007E-7</c:v>
                </c:pt>
                <c:pt idx="27620">
                  <c:v>9.9081599999999992E-7</c:v>
                </c:pt>
                <c:pt idx="27621">
                  <c:v>9.9087330000000004E-7</c:v>
                </c:pt>
                <c:pt idx="27622">
                  <c:v>9.9093059999999995E-7</c:v>
                </c:pt>
                <c:pt idx="27623">
                  <c:v>9.9098779999999992E-7</c:v>
                </c:pt>
                <c:pt idx="27624">
                  <c:v>9.9104510000000004E-7</c:v>
                </c:pt>
                <c:pt idx="27625">
                  <c:v>9.9110220000000007E-7</c:v>
                </c:pt>
                <c:pt idx="27626">
                  <c:v>9.9115940000000004E-7</c:v>
                </c:pt>
                <c:pt idx="27627">
                  <c:v>9.9121650000000007E-7</c:v>
                </c:pt>
                <c:pt idx="27628">
                  <c:v>9.912736000000001E-7</c:v>
                </c:pt>
                <c:pt idx="27629">
                  <c:v>9.9133069999999992E-7</c:v>
                </c:pt>
                <c:pt idx="27630">
                  <c:v>9.9138770000000001E-7</c:v>
                </c:pt>
                <c:pt idx="27631">
                  <c:v>9.914447000000001E-7</c:v>
                </c:pt>
                <c:pt idx="27632">
                  <c:v>9.9150160000000004E-7</c:v>
                </c:pt>
                <c:pt idx="27633">
                  <c:v>9.9155849999999998E-7</c:v>
                </c:pt>
                <c:pt idx="27634">
                  <c:v>9.9161539999999992E-7</c:v>
                </c:pt>
                <c:pt idx="27635">
                  <c:v>9.9167230000000007E-7</c:v>
                </c:pt>
                <c:pt idx="27636">
                  <c:v>9.9172910000000007E-7</c:v>
                </c:pt>
                <c:pt idx="27637">
                  <c:v>9.9178590000000007E-7</c:v>
                </c:pt>
                <c:pt idx="27638">
                  <c:v>9.9184270000000007E-7</c:v>
                </c:pt>
                <c:pt idx="27639">
                  <c:v>9.9189939999999992E-7</c:v>
                </c:pt>
                <c:pt idx="27640">
                  <c:v>9.9195609999999998E-7</c:v>
                </c:pt>
                <c:pt idx="27641">
                  <c:v>9.9201269999999989E-7</c:v>
                </c:pt>
                <c:pt idx="27642">
                  <c:v>9.9206939999999996E-7</c:v>
                </c:pt>
                <c:pt idx="27643">
                  <c:v>9.9212600000000008E-7</c:v>
                </c:pt>
                <c:pt idx="27644">
                  <c:v>9.9218250000000005E-7</c:v>
                </c:pt>
                <c:pt idx="27645">
                  <c:v>9.9223909999999996E-7</c:v>
                </c:pt>
                <c:pt idx="27646">
                  <c:v>9.9229559999999993E-7</c:v>
                </c:pt>
                <c:pt idx="27647">
                  <c:v>9.9235199999999996E-7</c:v>
                </c:pt>
                <c:pt idx="27648">
                  <c:v>9.9240849999999994E-7</c:v>
                </c:pt>
                <c:pt idx="27649">
                  <c:v>9.9246489999999997E-7</c:v>
                </c:pt>
                <c:pt idx="27650">
                  <c:v>9.925213E-7</c:v>
                </c:pt>
                <c:pt idx="27651">
                  <c:v>9.9257760000000009E-7</c:v>
                </c:pt>
                <c:pt idx="27652">
                  <c:v>9.9263389999999997E-7</c:v>
                </c:pt>
                <c:pt idx="27653">
                  <c:v>9.9269020000000007E-7</c:v>
                </c:pt>
                <c:pt idx="27654">
                  <c:v>9.9274649999999995E-7</c:v>
                </c:pt>
                <c:pt idx="27655">
                  <c:v>9.928027000000001E-7</c:v>
                </c:pt>
                <c:pt idx="27656">
                  <c:v>9.9285890000000004E-7</c:v>
                </c:pt>
                <c:pt idx="27657">
                  <c:v>9.9291509999999999E-7</c:v>
                </c:pt>
                <c:pt idx="27658">
                  <c:v>9.9297119999999999E-7</c:v>
                </c:pt>
                <c:pt idx="27659">
                  <c:v>9.9302729999999999E-7</c:v>
                </c:pt>
                <c:pt idx="27660">
                  <c:v>9.9308339999999999E-7</c:v>
                </c:pt>
                <c:pt idx="27661">
                  <c:v>9.931395E-7</c:v>
                </c:pt>
                <c:pt idx="27662">
                  <c:v>9.9319550000000006E-7</c:v>
                </c:pt>
                <c:pt idx="27663">
                  <c:v>9.9325149999999991E-7</c:v>
                </c:pt>
                <c:pt idx="27664">
                  <c:v>9.9330740000000004E-7</c:v>
                </c:pt>
                <c:pt idx="27665">
                  <c:v>9.9336329999999995E-7</c:v>
                </c:pt>
                <c:pt idx="27666">
                  <c:v>9.9341920000000007E-7</c:v>
                </c:pt>
                <c:pt idx="27667">
                  <c:v>9.9347509999999999E-7</c:v>
                </c:pt>
                <c:pt idx="27668">
                  <c:v>9.9353089999999996E-7</c:v>
                </c:pt>
                <c:pt idx="27669">
                  <c:v>9.9358680000000008E-7</c:v>
                </c:pt>
                <c:pt idx="27670">
                  <c:v>9.9364249999999991E-7</c:v>
                </c:pt>
                <c:pt idx="27671">
                  <c:v>9.9369830000000009E-7</c:v>
                </c:pt>
                <c:pt idx="27672">
                  <c:v>9.9375399999999991E-7</c:v>
                </c:pt>
                <c:pt idx="27673">
                  <c:v>9.9380969999999995E-7</c:v>
                </c:pt>
                <c:pt idx="27674">
                  <c:v>9.9386539999999998E-7</c:v>
                </c:pt>
                <c:pt idx="27675">
                  <c:v>9.9392110000000002E-7</c:v>
                </c:pt>
                <c:pt idx="27676">
                  <c:v>9.939766999999999E-7</c:v>
                </c:pt>
                <c:pt idx="27677">
                  <c:v>9.9403229999999999E-7</c:v>
                </c:pt>
                <c:pt idx="27678">
                  <c:v>9.9408779999999994E-7</c:v>
                </c:pt>
                <c:pt idx="27679">
                  <c:v>9.9414340000000003E-7</c:v>
                </c:pt>
                <c:pt idx="27680">
                  <c:v>9.9419889999999998E-7</c:v>
                </c:pt>
                <c:pt idx="27681">
                  <c:v>9.9425429999999998E-7</c:v>
                </c:pt>
                <c:pt idx="27682">
                  <c:v>9.9430979999999992E-7</c:v>
                </c:pt>
                <c:pt idx="27683">
                  <c:v>9.9436519999999993E-7</c:v>
                </c:pt>
                <c:pt idx="27684">
                  <c:v>9.9442059999999993E-7</c:v>
                </c:pt>
                <c:pt idx="27685">
                  <c:v>9.9447599999999994E-7</c:v>
                </c:pt>
                <c:pt idx="27686">
                  <c:v>9.945313E-7</c:v>
                </c:pt>
                <c:pt idx="27687">
                  <c:v>9.9458660000000007E-7</c:v>
                </c:pt>
                <c:pt idx="27688">
                  <c:v>9.9464189999999992E-7</c:v>
                </c:pt>
                <c:pt idx="27689">
                  <c:v>9.9469710000000005E-7</c:v>
                </c:pt>
                <c:pt idx="27690">
                  <c:v>9.947523999999999E-7</c:v>
                </c:pt>
                <c:pt idx="27691">
                  <c:v>9.9480750000000009E-7</c:v>
                </c:pt>
                <c:pt idx="27692">
                  <c:v>9.948627E-7</c:v>
                </c:pt>
                <c:pt idx="27693">
                  <c:v>9.9491779999999998E-7</c:v>
                </c:pt>
                <c:pt idx="27694">
                  <c:v>9.9497289999999995E-7</c:v>
                </c:pt>
                <c:pt idx="27695">
                  <c:v>9.9502799999999993E-7</c:v>
                </c:pt>
                <c:pt idx="27696">
                  <c:v>9.9508299999999996E-7</c:v>
                </c:pt>
                <c:pt idx="27697">
                  <c:v>9.95138E-7</c:v>
                </c:pt>
                <c:pt idx="27698">
                  <c:v>9.9519300000000004E-7</c:v>
                </c:pt>
                <c:pt idx="27699">
                  <c:v>9.9524800000000007E-7</c:v>
                </c:pt>
                <c:pt idx="27700">
                  <c:v>9.9530289999999996E-7</c:v>
                </c:pt>
                <c:pt idx="27701">
                  <c:v>9.9535780000000005E-7</c:v>
                </c:pt>
                <c:pt idx="27702">
                  <c:v>9.9541269999999994E-7</c:v>
                </c:pt>
                <c:pt idx="27703">
                  <c:v>9.9546760000000004E-7</c:v>
                </c:pt>
                <c:pt idx="27704">
                  <c:v>9.9552239999999998E-7</c:v>
                </c:pt>
                <c:pt idx="27705">
                  <c:v>9.9557719999999993E-7</c:v>
                </c:pt>
                <c:pt idx="27706">
                  <c:v>9.9563200000000008E-7</c:v>
                </c:pt>
                <c:pt idx="27707">
                  <c:v>9.9568670000000009E-7</c:v>
                </c:pt>
                <c:pt idx="27708">
                  <c:v>9.957414000000001E-7</c:v>
                </c:pt>
                <c:pt idx="27709">
                  <c:v>9.957961000000001E-7</c:v>
                </c:pt>
                <c:pt idx="27710">
                  <c:v>9.958507999999999E-7</c:v>
                </c:pt>
                <c:pt idx="27711">
                  <c:v>9.9590539999999997E-7</c:v>
                </c:pt>
                <c:pt idx="27712">
                  <c:v>9.9596000000000003E-7</c:v>
                </c:pt>
                <c:pt idx="27713">
                  <c:v>9.960146000000001E-7</c:v>
                </c:pt>
                <c:pt idx="27714">
                  <c:v>9.9606919999999996E-7</c:v>
                </c:pt>
                <c:pt idx="27715">
                  <c:v>9.9612370000000008E-7</c:v>
                </c:pt>
                <c:pt idx="27716">
                  <c:v>9.961782E-7</c:v>
                </c:pt>
                <c:pt idx="27717">
                  <c:v>9.9623269999999992E-7</c:v>
                </c:pt>
                <c:pt idx="27718">
                  <c:v>9.9628720000000004E-7</c:v>
                </c:pt>
                <c:pt idx="27719">
                  <c:v>9.9634160000000002E-7</c:v>
                </c:pt>
                <c:pt idx="27720">
                  <c:v>9.9639609999999994E-7</c:v>
                </c:pt>
                <c:pt idx="27721">
                  <c:v>9.9645039999999997E-7</c:v>
                </c:pt>
                <c:pt idx="27722">
                  <c:v>9.9650479999999995E-7</c:v>
                </c:pt>
                <c:pt idx="27723">
                  <c:v>9.9655919999999993E-7</c:v>
                </c:pt>
                <c:pt idx="27724">
                  <c:v>9.9661349999999997E-7</c:v>
                </c:pt>
                <c:pt idx="27725">
                  <c:v>9.966678E-7</c:v>
                </c:pt>
                <c:pt idx="27726">
                  <c:v>9.9672210000000004E-7</c:v>
                </c:pt>
                <c:pt idx="27727">
                  <c:v>9.9677629999999993E-7</c:v>
                </c:pt>
                <c:pt idx="27728">
                  <c:v>9.9683050000000003E-7</c:v>
                </c:pt>
                <c:pt idx="27729">
                  <c:v>9.9688469999999991E-7</c:v>
                </c:pt>
                <c:pt idx="27730">
                  <c:v>9.9693890000000001E-7</c:v>
                </c:pt>
                <c:pt idx="27731">
                  <c:v>9.969930999999999E-7</c:v>
                </c:pt>
                <c:pt idx="27732">
                  <c:v>9.9704720000000006E-7</c:v>
                </c:pt>
                <c:pt idx="27733">
                  <c:v>9.9710130000000001E-7</c:v>
                </c:pt>
                <c:pt idx="27734">
                  <c:v>9.9715539999999995E-7</c:v>
                </c:pt>
                <c:pt idx="27735">
                  <c:v>9.972094999999999E-7</c:v>
                </c:pt>
                <c:pt idx="27736">
                  <c:v>9.9726349999999991E-7</c:v>
                </c:pt>
                <c:pt idx="27737">
                  <c:v>9.9731749999999992E-7</c:v>
                </c:pt>
                <c:pt idx="27738">
                  <c:v>9.9737149999999993E-7</c:v>
                </c:pt>
                <c:pt idx="27739">
                  <c:v>9.9742539999999999E-7</c:v>
                </c:pt>
                <c:pt idx="27740">
                  <c:v>9.974794E-7</c:v>
                </c:pt>
                <c:pt idx="27741">
                  <c:v>9.9753330000000007E-7</c:v>
                </c:pt>
                <c:pt idx="27742">
                  <c:v>9.9758709999999999E-7</c:v>
                </c:pt>
                <c:pt idx="27743">
                  <c:v>9.9764100000000006E-7</c:v>
                </c:pt>
                <c:pt idx="27744">
                  <c:v>9.9769479999999998E-7</c:v>
                </c:pt>
                <c:pt idx="27745">
                  <c:v>9.977485999999999E-7</c:v>
                </c:pt>
                <c:pt idx="27746">
                  <c:v>9.9780240000000003E-7</c:v>
                </c:pt>
                <c:pt idx="27747">
                  <c:v>9.9785619999999994E-7</c:v>
                </c:pt>
                <c:pt idx="27748">
                  <c:v>9.9790989999999992E-7</c:v>
                </c:pt>
                <c:pt idx="27749">
                  <c:v>9.979635999999999E-7</c:v>
                </c:pt>
                <c:pt idx="27750">
                  <c:v>9.9801730000000009E-7</c:v>
                </c:pt>
                <c:pt idx="27751">
                  <c:v>9.9807100000000007E-7</c:v>
                </c:pt>
                <c:pt idx="27752">
                  <c:v>9.981245999999999E-7</c:v>
                </c:pt>
                <c:pt idx="27753">
                  <c:v>9.9817819999999994E-7</c:v>
                </c:pt>
                <c:pt idx="27754">
                  <c:v>9.9823179999999998E-7</c:v>
                </c:pt>
                <c:pt idx="27755">
                  <c:v>9.9828540000000002E-7</c:v>
                </c:pt>
                <c:pt idx="27756">
                  <c:v>9.9833889999999991E-7</c:v>
                </c:pt>
                <c:pt idx="27757">
                  <c:v>9.9839240000000001E-7</c:v>
                </c:pt>
                <c:pt idx="27758">
                  <c:v>9.9844589999999989E-7</c:v>
                </c:pt>
                <c:pt idx="27759">
                  <c:v>9.9849939999999999E-7</c:v>
                </c:pt>
                <c:pt idx="27760">
                  <c:v>9.9855279999999994E-7</c:v>
                </c:pt>
                <c:pt idx="27761">
                  <c:v>9.9860620000000011E-7</c:v>
                </c:pt>
                <c:pt idx="27762">
                  <c:v>9.9865969999999999E-7</c:v>
                </c:pt>
                <c:pt idx="27763">
                  <c:v>9.98713E-7</c:v>
                </c:pt>
                <c:pt idx="27764">
                  <c:v>9.9876639999999995E-7</c:v>
                </c:pt>
                <c:pt idx="27765">
                  <c:v>9.9881969999999996E-7</c:v>
                </c:pt>
                <c:pt idx="27766">
                  <c:v>9.9887309999999991E-7</c:v>
                </c:pt>
                <c:pt idx="27767">
                  <c:v>9.9892639999999992E-7</c:v>
                </c:pt>
                <c:pt idx="27768">
                  <c:v>9.9897959999999999E-7</c:v>
                </c:pt>
                <c:pt idx="27769">
                  <c:v>9.990329E-7</c:v>
                </c:pt>
                <c:pt idx="27770">
                  <c:v>9.9908610000000008E-7</c:v>
                </c:pt>
                <c:pt idx="27771">
                  <c:v>9.9913929999999993E-7</c:v>
                </c:pt>
                <c:pt idx="27772">
                  <c:v>9.9919250000000001E-7</c:v>
                </c:pt>
                <c:pt idx="27773">
                  <c:v>9.9924559999999993E-7</c:v>
                </c:pt>
                <c:pt idx="27774">
                  <c:v>9.992988E-7</c:v>
                </c:pt>
                <c:pt idx="27775">
                  <c:v>9.9935189999999992E-7</c:v>
                </c:pt>
                <c:pt idx="27776">
                  <c:v>9.9940500000000005E-7</c:v>
                </c:pt>
                <c:pt idx="27777">
                  <c:v>9.9945800000000003E-7</c:v>
                </c:pt>
                <c:pt idx="27778">
                  <c:v>9.9951109999999995E-7</c:v>
                </c:pt>
                <c:pt idx="27779">
                  <c:v>9.9956409999999993E-7</c:v>
                </c:pt>
                <c:pt idx="27780">
                  <c:v>9.9961709999999991E-7</c:v>
                </c:pt>
                <c:pt idx="27781">
                  <c:v>9.996701000000001E-7</c:v>
                </c:pt>
                <c:pt idx="27782">
                  <c:v>9.9972310000000008E-7</c:v>
                </c:pt>
                <c:pt idx="27783">
                  <c:v>9.9977599999999991E-7</c:v>
                </c:pt>
                <c:pt idx="27784">
                  <c:v>9.9982889999999995E-7</c:v>
                </c:pt>
                <c:pt idx="27785">
                  <c:v>9.998818E-7</c:v>
                </c:pt>
                <c:pt idx="27786">
                  <c:v>9.9993470000000004E-7</c:v>
                </c:pt>
                <c:pt idx="27787">
                  <c:v>9.9998749999999993E-7</c:v>
                </c:pt>
                <c:pt idx="27788">
                  <c:v>1.00004E-6</c:v>
                </c:pt>
                <c:pt idx="27789">
                  <c:v>9.5916009999999996E-7</c:v>
                </c:pt>
                <c:pt idx="27790">
                  <c:v>9.5921689999999996E-7</c:v>
                </c:pt>
                <c:pt idx="27791">
                  <c:v>9.5927399999999999E-7</c:v>
                </c:pt>
                <c:pt idx="27792">
                  <c:v>9.5933159999999993E-7</c:v>
                </c:pt>
                <c:pt idx="27793">
                  <c:v>9.5938960000000005E-7</c:v>
                </c:pt>
                <c:pt idx="27794">
                  <c:v>9.5944799999999992E-7</c:v>
                </c:pt>
                <c:pt idx="27795">
                  <c:v>9.5950679999999998E-7</c:v>
                </c:pt>
                <c:pt idx="27796">
                  <c:v>9.5956609999999994E-7</c:v>
                </c:pt>
                <c:pt idx="27797">
                  <c:v>9.5962569999999994E-7</c:v>
                </c:pt>
                <c:pt idx="27798">
                  <c:v>9.596856999999999E-7</c:v>
                </c:pt>
                <c:pt idx="27799">
                  <c:v>9.5974610000000004E-7</c:v>
                </c:pt>
                <c:pt idx="27800">
                  <c:v>9.5980689999999994E-7</c:v>
                </c:pt>
                <c:pt idx="27801">
                  <c:v>9.5986800000000008E-7</c:v>
                </c:pt>
                <c:pt idx="27802">
                  <c:v>9.5992940000000004E-7</c:v>
                </c:pt>
                <c:pt idx="27803">
                  <c:v>9.5999119999999997E-7</c:v>
                </c:pt>
                <c:pt idx="27804">
                  <c:v>9.6005319999999999E-7</c:v>
                </c:pt>
                <c:pt idx="27805">
                  <c:v>9.6011550000000003E-7</c:v>
                </c:pt>
                <c:pt idx="27806">
                  <c:v>9.6017799999999996E-7</c:v>
                </c:pt>
                <c:pt idx="27807">
                  <c:v>9.6024079999999991E-7</c:v>
                </c:pt>
                <c:pt idx="27808">
                  <c:v>9.6030370000000002E-7</c:v>
                </c:pt>
                <c:pt idx="27809">
                  <c:v>9.6036689999999994E-7</c:v>
                </c:pt>
                <c:pt idx="27810">
                  <c:v>9.6043029999999995E-7</c:v>
                </c:pt>
                <c:pt idx="27811">
                  <c:v>9.6049379999999991E-7</c:v>
                </c:pt>
                <c:pt idx="27812">
                  <c:v>9.6055749999999995E-7</c:v>
                </c:pt>
                <c:pt idx="27813">
                  <c:v>9.6062129999999993E-7</c:v>
                </c:pt>
                <c:pt idx="27814">
                  <c:v>9.6068530000000001E-7</c:v>
                </c:pt>
                <c:pt idx="27815">
                  <c:v>9.6074940000000002E-7</c:v>
                </c:pt>
                <c:pt idx="27816">
                  <c:v>9.6081369999999991E-7</c:v>
                </c:pt>
                <c:pt idx="27817">
                  <c:v>9.6087800000000001E-7</c:v>
                </c:pt>
                <c:pt idx="27818">
                  <c:v>9.6094249999999999E-7</c:v>
                </c:pt>
                <c:pt idx="27819">
                  <c:v>9.6100699999999997E-7</c:v>
                </c:pt>
                <c:pt idx="27820">
                  <c:v>9.6107170000000004E-7</c:v>
                </c:pt>
                <c:pt idx="27821">
                  <c:v>9.611363999999999E-7</c:v>
                </c:pt>
                <c:pt idx="27822">
                  <c:v>9.6120119999999991E-7</c:v>
                </c:pt>
                <c:pt idx="27823">
                  <c:v>9.6126610000000007E-7</c:v>
                </c:pt>
                <c:pt idx="27824">
                  <c:v>9.6133109999999996E-7</c:v>
                </c:pt>
                <c:pt idx="27825">
                  <c:v>9.613962E-7</c:v>
                </c:pt>
                <c:pt idx="27826">
                  <c:v>9.6146130000000004E-7</c:v>
                </c:pt>
                <c:pt idx="27827">
                  <c:v>9.6152650000000002E-7</c:v>
                </c:pt>
                <c:pt idx="27828">
                  <c:v>9.6159179999999994E-7</c:v>
                </c:pt>
                <c:pt idx="27829">
                  <c:v>9.6165710000000006E-7</c:v>
                </c:pt>
                <c:pt idx="27830">
                  <c:v>9.6172249999999992E-7</c:v>
                </c:pt>
                <c:pt idx="27831">
                  <c:v>9.6178799999999993E-7</c:v>
                </c:pt>
                <c:pt idx="27832">
                  <c:v>9.6185349999999994E-7</c:v>
                </c:pt>
                <c:pt idx="27833">
                  <c:v>9.6191899999999995E-7</c:v>
                </c:pt>
                <c:pt idx="27834">
                  <c:v>9.6198470000000004E-7</c:v>
                </c:pt>
                <c:pt idx="27835">
                  <c:v>9.6205039999999993E-7</c:v>
                </c:pt>
                <c:pt idx="27836">
                  <c:v>9.6211610000000003E-7</c:v>
                </c:pt>
                <c:pt idx="27837">
                  <c:v>9.6218190000000007E-7</c:v>
                </c:pt>
                <c:pt idx="27838">
                  <c:v>9.6224780000000004E-7</c:v>
                </c:pt>
                <c:pt idx="27839">
                  <c:v>9.6231370000000002E-7</c:v>
                </c:pt>
                <c:pt idx="27840">
                  <c:v>9.6237969999999994E-7</c:v>
                </c:pt>
                <c:pt idx="27841">
                  <c:v>9.624458E-7</c:v>
                </c:pt>
                <c:pt idx="27842">
                  <c:v>9.6251190000000007E-7</c:v>
                </c:pt>
                <c:pt idx="27843">
                  <c:v>9.6257810000000008E-7</c:v>
                </c:pt>
                <c:pt idx="27844">
                  <c:v>9.6264430000000008E-7</c:v>
                </c:pt>
                <c:pt idx="27845">
                  <c:v>9.6271060000000003E-7</c:v>
                </c:pt>
                <c:pt idx="27846">
                  <c:v>9.6277699999999991E-7</c:v>
                </c:pt>
                <c:pt idx="27847">
                  <c:v>9.6284340000000001E-7</c:v>
                </c:pt>
                <c:pt idx="27848">
                  <c:v>9.6290990000000005E-7</c:v>
                </c:pt>
                <c:pt idx="27849">
                  <c:v>9.6297650000000002E-7</c:v>
                </c:pt>
                <c:pt idx="27850">
                  <c:v>9.630431E-7</c:v>
                </c:pt>
                <c:pt idx="27851">
                  <c:v>9.6310969999999997E-7</c:v>
                </c:pt>
                <c:pt idx="27852">
                  <c:v>9.631764000000001E-7</c:v>
                </c:pt>
                <c:pt idx="27853">
                  <c:v>9.6324310000000001E-7</c:v>
                </c:pt>
                <c:pt idx="27854">
                  <c:v>9.6331000000000001E-7</c:v>
                </c:pt>
                <c:pt idx="27855">
                  <c:v>9.6337680000000008E-7</c:v>
                </c:pt>
                <c:pt idx="27856">
                  <c:v>9.6344370000000008E-7</c:v>
                </c:pt>
                <c:pt idx="27857">
                  <c:v>9.6351070000000003E-7</c:v>
                </c:pt>
                <c:pt idx="27858">
                  <c:v>9.6357769999999997E-7</c:v>
                </c:pt>
                <c:pt idx="27859">
                  <c:v>9.6364480000000007E-7</c:v>
                </c:pt>
                <c:pt idx="27860">
                  <c:v>9.6371189999999995E-7</c:v>
                </c:pt>
                <c:pt idx="27861">
                  <c:v>9.6377909999999998E-7</c:v>
                </c:pt>
                <c:pt idx="27862">
                  <c:v>9.6384630000000002E-7</c:v>
                </c:pt>
                <c:pt idx="27863">
                  <c:v>9.6391359999999999E-7</c:v>
                </c:pt>
                <c:pt idx="27864">
                  <c:v>9.6398089999999996E-7</c:v>
                </c:pt>
                <c:pt idx="27865">
                  <c:v>9.6404830000000009E-7</c:v>
                </c:pt>
                <c:pt idx="27866">
                  <c:v>9.641157E-7</c:v>
                </c:pt>
                <c:pt idx="27867">
                  <c:v>9.6418320000000006E-7</c:v>
                </c:pt>
                <c:pt idx="27868">
                  <c:v>9.6425069999999991E-7</c:v>
                </c:pt>
                <c:pt idx="27869">
                  <c:v>9.6431829999999992E-7</c:v>
                </c:pt>
                <c:pt idx="27870">
                  <c:v>9.6438579999999998E-7</c:v>
                </c:pt>
                <c:pt idx="27871">
                  <c:v>9.6445349999999992E-7</c:v>
                </c:pt>
                <c:pt idx="27872">
                  <c:v>9.6452120000000008E-7</c:v>
                </c:pt>
                <c:pt idx="27873">
                  <c:v>9.6458890000000002E-7</c:v>
                </c:pt>
                <c:pt idx="27874">
                  <c:v>9.646566999999999E-7</c:v>
                </c:pt>
                <c:pt idx="27875">
                  <c:v>9.6472449999999999E-7</c:v>
                </c:pt>
                <c:pt idx="27876">
                  <c:v>9.6479230000000008E-7</c:v>
                </c:pt>
                <c:pt idx="27877">
                  <c:v>9.6486030000000005E-7</c:v>
                </c:pt>
                <c:pt idx="27878">
                  <c:v>9.6492820000000009E-7</c:v>
                </c:pt>
                <c:pt idx="27879">
                  <c:v>9.6499620000000006E-7</c:v>
                </c:pt>
                <c:pt idx="27880">
                  <c:v>9.6506420000000003E-7</c:v>
                </c:pt>
                <c:pt idx="27881">
                  <c:v>9.6513229999999994E-7</c:v>
                </c:pt>
                <c:pt idx="27882">
                  <c:v>9.652005E-7</c:v>
                </c:pt>
                <c:pt idx="27883">
                  <c:v>9.6526870000000006E-7</c:v>
                </c:pt>
                <c:pt idx="27884">
                  <c:v>9.6533689999999991E-7</c:v>
                </c:pt>
                <c:pt idx="27885">
                  <c:v>9.6540519999999991E-7</c:v>
                </c:pt>
                <c:pt idx="27886">
                  <c:v>9.6547339999999997E-7</c:v>
                </c:pt>
                <c:pt idx="27887">
                  <c:v>9.6554179999999991E-7</c:v>
                </c:pt>
                <c:pt idx="27888">
                  <c:v>9.6561009999999991E-7</c:v>
                </c:pt>
                <c:pt idx="27889">
                  <c:v>9.6567860000000001E-7</c:v>
                </c:pt>
                <c:pt idx="27890">
                  <c:v>9.6574699999999995E-7</c:v>
                </c:pt>
                <c:pt idx="27891">
                  <c:v>9.6581550000000004E-7</c:v>
                </c:pt>
                <c:pt idx="27892">
                  <c:v>9.6588399999999992E-7</c:v>
                </c:pt>
                <c:pt idx="27893">
                  <c:v>9.6595250000000001E-7</c:v>
                </c:pt>
                <c:pt idx="27894">
                  <c:v>9.6602110000000004E-7</c:v>
                </c:pt>
                <c:pt idx="27895">
                  <c:v>9.6608970000000007E-7</c:v>
                </c:pt>
                <c:pt idx="27896">
                  <c:v>9.6615840000000004E-7</c:v>
                </c:pt>
                <c:pt idx="27897">
                  <c:v>9.6622700000000007E-7</c:v>
                </c:pt>
                <c:pt idx="27898">
                  <c:v>9.6629570000000004E-7</c:v>
                </c:pt>
                <c:pt idx="27899">
                  <c:v>9.6636440000000001E-7</c:v>
                </c:pt>
                <c:pt idx="27900">
                  <c:v>9.6643319999999991E-7</c:v>
                </c:pt>
                <c:pt idx="27901">
                  <c:v>9.665019000000001E-7</c:v>
                </c:pt>
                <c:pt idx="27902">
                  <c:v>9.665707E-7</c:v>
                </c:pt>
                <c:pt idx="27903">
                  <c:v>9.6663949999999991E-7</c:v>
                </c:pt>
                <c:pt idx="27904">
                  <c:v>9.6670839999999997E-7</c:v>
                </c:pt>
                <c:pt idx="27905">
                  <c:v>9.6677730000000003E-7</c:v>
                </c:pt>
                <c:pt idx="27906">
                  <c:v>9.6684620000000009E-7</c:v>
                </c:pt>
                <c:pt idx="27907">
                  <c:v>9.6691509999999994E-7</c:v>
                </c:pt>
                <c:pt idx="27908">
                  <c:v>9.6698409999999994E-7</c:v>
                </c:pt>
                <c:pt idx="27909">
                  <c:v>9.67053E-7</c:v>
                </c:pt>
                <c:pt idx="27910">
                  <c:v>9.67122E-7</c:v>
                </c:pt>
                <c:pt idx="27911">
                  <c:v>9.6719099999999999E-7</c:v>
                </c:pt>
                <c:pt idx="27912">
                  <c:v>9.6725999999999999E-7</c:v>
                </c:pt>
                <c:pt idx="27913">
                  <c:v>9.6732909999999993E-7</c:v>
                </c:pt>
                <c:pt idx="27914">
                  <c:v>9.6739809999999993E-7</c:v>
                </c:pt>
                <c:pt idx="27915">
                  <c:v>9.6746720000000008E-7</c:v>
                </c:pt>
                <c:pt idx="27916">
                  <c:v>9.6753620000000008E-7</c:v>
                </c:pt>
                <c:pt idx="27917">
                  <c:v>9.6760530000000002E-7</c:v>
                </c:pt>
                <c:pt idx="27918">
                  <c:v>9.6767439999999996E-7</c:v>
                </c:pt>
                <c:pt idx="27919">
                  <c:v>9.6774350000000011E-7</c:v>
                </c:pt>
                <c:pt idx="27920">
                  <c:v>9.6781260000000004E-7</c:v>
                </c:pt>
                <c:pt idx="27921">
                  <c:v>9.6788169999999998E-7</c:v>
                </c:pt>
                <c:pt idx="27922">
                  <c:v>9.6795079999999992E-7</c:v>
                </c:pt>
                <c:pt idx="27923">
                  <c:v>9.6801990000000007E-7</c:v>
                </c:pt>
                <c:pt idx="27924">
                  <c:v>9.6808909999999995E-7</c:v>
                </c:pt>
                <c:pt idx="27925">
                  <c:v>9.681582000000001E-7</c:v>
                </c:pt>
                <c:pt idx="27926">
                  <c:v>9.6822730000000003E-7</c:v>
                </c:pt>
                <c:pt idx="27927">
                  <c:v>9.6829649999999991E-7</c:v>
                </c:pt>
                <c:pt idx="27928">
                  <c:v>9.6836560000000006E-7</c:v>
                </c:pt>
                <c:pt idx="27929">
                  <c:v>9.6843479999999994E-7</c:v>
                </c:pt>
                <c:pt idx="27930">
                  <c:v>9.6850400000000003E-7</c:v>
                </c:pt>
                <c:pt idx="27931">
                  <c:v>9.6857309999999997E-7</c:v>
                </c:pt>
                <c:pt idx="27932">
                  <c:v>9.6864230000000006E-7</c:v>
                </c:pt>
                <c:pt idx="27933">
                  <c:v>9.6871149999999993E-7</c:v>
                </c:pt>
                <c:pt idx="27934">
                  <c:v>9.6878070000000002E-7</c:v>
                </c:pt>
                <c:pt idx="27935">
                  <c:v>9.688498999999999E-7</c:v>
                </c:pt>
                <c:pt idx="27936">
                  <c:v>9.6891909999999999E-7</c:v>
                </c:pt>
                <c:pt idx="27937">
                  <c:v>9.6898830000000008E-7</c:v>
                </c:pt>
                <c:pt idx="27938">
                  <c:v>9.6905749999999995E-7</c:v>
                </c:pt>
                <c:pt idx="27939">
                  <c:v>9.6912670000000004E-7</c:v>
                </c:pt>
                <c:pt idx="27940">
                  <c:v>9.6919589999999992E-7</c:v>
                </c:pt>
                <c:pt idx="27941">
                  <c:v>9.6926510000000001E-7</c:v>
                </c:pt>
                <c:pt idx="27942">
                  <c:v>9.693343000000001E-7</c:v>
                </c:pt>
                <c:pt idx="27943">
                  <c:v>9.6940340000000004E-7</c:v>
                </c:pt>
                <c:pt idx="27944">
                  <c:v>9.6947259999999991E-7</c:v>
                </c:pt>
                <c:pt idx="27945">
                  <c:v>9.695418E-7</c:v>
                </c:pt>
                <c:pt idx="27946">
                  <c:v>9.6961089999999994E-7</c:v>
                </c:pt>
                <c:pt idx="27947">
                  <c:v>9.6968010000000003E-7</c:v>
                </c:pt>
                <c:pt idx="27948">
                  <c:v>9.6974919999999997E-7</c:v>
                </c:pt>
                <c:pt idx="27949">
                  <c:v>9.6981829999999991E-7</c:v>
                </c:pt>
                <c:pt idx="27950">
                  <c:v>9.6988740000000006E-7</c:v>
                </c:pt>
                <c:pt idx="27951">
                  <c:v>9.6995649999999999E-7</c:v>
                </c:pt>
                <c:pt idx="27952">
                  <c:v>9.7002559999999993E-7</c:v>
                </c:pt>
                <c:pt idx="27953">
                  <c:v>9.7009470000000008E-7</c:v>
                </c:pt>
                <c:pt idx="27954">
                  <c:v>9.7016380000000002E-7</c:v>
                </c:pt>
                <c:pt idx="27955">
                  <c:v>9.7023289999999996E-7</c:v>
                </c:pt>
                <c:pt idx="27956">
                  <c:v>9.7030189999999996E-7</c:v>
                </c:pt>
                <c:pt idx="27957">
                  <c:v>9.703709999999999E-7</c:v>
                </c:pt>
                <c:pt idx="27958">
                  <c:v>9.7044000000000011E-7</c:v>
                </c:pt>
                <c:pt idx="27959">
                  <c:v>9.705090000000001E-7</c:v>
                </c:pt>
                <c:pt idx="27960">
                  <c:v>9.705780000000001E-7</c:v>
                </c:pt>
                <c:pt idx="27961">
                  <c:v>9.706470000000001E-7</c:v>
                </c:pt>
                <c:pt idx="27962">
                  <c:v>9.707160000000001E-7</c:v>
                </c:pt>
                <c:pt idx="27963">
                  <c:v>9.707850000000001E-7</c:v>
                </c:pt>
                <c:pt idx="27964">
                  <c:v>9.7085389999999995E-7</c:v>
                </c:pt>
                <c:pt idx="27965">
                  <c:v>9.7092280000000001E-7</c:v>
                </c:pt>
                <c:pt idx="27966">
                  <c:v>9.7099170000000007E-7</c:v>
                </c:pt>
                <c:pt idx="27967">
                  <c:v>9.7106059999999991E-7</c:v>
                </c:pt>
                <c:pt idx="27968">
                  <c:v>9.7112949999999997E-7</c:v>
                </c:pt>
                <c:pt idx="27969">
                  <c:v>9.7119840000000003E-7</c:v>
                </c:pt>
                <c:pt idx="27970">
                  <c:v>9.7126719999999994E-7</c:v>
                </c:pt>
                <c:pt idx="27971">
                  <c:v>9.7133600000000006E-7</c:v>
                </c:pt>
                <c:pt idx="27972">
                  <c:v>9.7140479999999997E-7</c:v>
                </c:pt>
                <c:pt idx="27973">
                  <c:v>9.7147360000000009E-7</c:v>
                </c:pt>
                <c:pt idx="27974">
                  <c:v>9.7154230000000006E-7</c:v>
                </c:pt>
                <c:pt idx="27975">
                  <c:v>9.7161109999999997E-7</c:v>
                </c:pt>
                <c:pt idx="27976">
                  <c:v>9.7167979999999994E-7</c:v>
                </c:pt>
                <c:pt idx="27977">
                  <c:v>9.7174849999999991E-7</c:v>
                </c:pt>
                <c:pt idx="27978">
                  <c:v>9.7181720000000009E-7</c:v>
                </c:pt>
                <c:pt idx="27979">
                  <c:v>9.7188579999999991E-7</c:v>
                </c:pt>
                <c:pt idx="27980">
                  <c:v>9.7195450000000009E-7</c:v>
                </c:pt>
                <c:pt idx="27981">
                  <c:v>9.7202309999999991E-7</c:v>
                </c:pt>
                <c:pt idx="27982">
                  <c:v>9.7209169999999994E-7</c:v>
                </c:pt>
                <c:pt idx="27983">
                  <c:v>9.7216029999999997E-7</c:v>
                </c:pt>
                <c:pt idx="27984">
                  <c:v>9.7222880000000006E-7</c:v>
                </c:pt>
                <c:pt idx="27985">
                  <c:v>9.7229740000000009E-7</c:v>
                </c:pt>
                <c:pt idx="27986">
                  <c:v>9.7236589999999997E-7</c:v>
                </c:pt>
                <c:pt idx="27987">
                  <c:v>9.7243429999999991E-7</c:v>
                </c:pt>
                <c:pt idx="27988">
                  <c:v>9.725028E-7</c:v>
                </c:pt>
                <c:pt idx="27989">
                  <c:v>9.7257119999999994E-7</c:v>
                </c:pt>
                <c:pt idx="27990">
                  <c:v>9.7263960000000009E-7</c:v>
                </c:pt>
                <c:pt idx="27991">
                  <c:v>9.7270800000000003E-7</c:v>
                </c:pt>
                <c:pt idx="27992">
                  <c:v>9.7277630000000003E-7</c:v>
                </c:pt>
                <c:pt idx="27993">
                  <c:v>9.7284460000000003E-7</c:v>
                </c:pt>
                <c:pt idx="27994">
                  <c:v>9.7291290000000003E-7</c:v>
                </c:pt>
                <c:pt idx="27995">
                  <c:v>9.7298120000000003E-7</c:v>
                </c:pt>
                <c:pt idx="27996">
                  <c:v>9.7304940000000009E-7</c:v>
                </c:pt>
                <c:pt idx="27997">
                  <c:v>9.7311759999999994E-7</c:v>
                </c:pt>
                <c:pt idx="27998">
                  <c:v>9.7318580000000001E-7</c:v>
                </c:pt>
                <c:pt idx="27999">
                  <c:v>9.7325400000000007E-7</c:v>
                </c:pt>
                <c:pt idx="28000">
                  <c:v>9.7332209999999998E-7</c:v>
                </c:pt>
                <c:pt idx="28001">
                  <c:v>9.733902000000001E-7</c:v>
                </c:pt>
                <c:pt idx="28002">
                  <c:v>9.7345820000000007E-7</c:v>
                </c:pt>
                <c:pt idx="28003">
                  <c:v>9.7352620000000004E-7</c:v>
                </c:pt>
                <c:pt idx="28004">
                  <c:v>9.7359420000000001E-7</c:v>
                </c:pt>
                <c:pt idx="28005">
                  <c:v>9.7366219999999998E-7</c:v>
                </c:pt>
                <c:pt idx="28006">
                  <c:v>9.7373010000000002E-7</c:v>
                </c:pt>
                <c:pt idx="28007">
                  <c:v>9.7379800000000005E-7</c:v>
                </c:pt>
                <c:pt idx="28008">
                  <c:v>9.7386590000000008E-7</c:v>
                </c:pt>
                <c:pt idx="28009">
                  <c:v>9.739337999999999E-7</c:v>
                </c:pt>
                <c:pt idx="28010">
                  <c:v>9.7400159999999999E-7</c:v>
                </c:pt>
                <c:pt idx="28011">
                  <c:v>9.7406940000000009E-7</c:v>
                </c:pt>
                <c:pt idx="28012">
                  <c:v>9.7413710000000003E-7</c:v>
                </c:pt>
                <c:pt idx="28013">
                  <c:v>9.7420479999999997E-7</c:v>
                </c:pt>
                <c:pt idx="28014">
                  <c:v>9.7427249999999991E-7</c:v>
                </c:pt>
                <c:pt idx="28015">
                  <c:v>9.7434009999999991E-7</c:v>
                </c:pt>
                <c:pt idx="28016">
                  <c:v>9.7440769999999992E-7</c:v>
                </c:pt>
                <c:pt idx="28017">
                  <c:v>9.7447529999999992E-7</c:v>
                </c:pt>
                <c:pt idx="28018">
                  <c:v>9.7454279999999998E-7</c:v>
                </c:pt>
                <c:pt idx="28019">
                  <c:v>9.7461030000000005E-7</c:v>
                </c:pt>
                <c:pt idx="28020">
                  <c:v>9.746777999999999E-7</c:v>
                </c:pt>
                <c:pt idx="28021">
                  <c:v>9.7474520000000002E-7</c:v>
                </c:pt>
                <c:pt idx="28022">
                  <c:v>9.7481259999999993E-7</c:v>
                </c:pt>
                <c:pt idx="28023">
                  <c:v>9.7488000000000006E-7</c:v>
                </c:pt>
                <c:pt idx="28024">
                  <c:v>9.7494730000000003E-7</c:v>
                </c:pt>
                <c:pt idx="28025">
                  <c:v>9.750146E-7</c:v>
                </c:pt>
                <c:pt idx="28026">
                  <c:v>9.7508189999999998E-7</c:v>
                </c:pt>
                <c:pt idx="28027">
                  <c:v>9.7514910000000001E-7</c:v>
                </c:pt>
                <c:pt idx="28028">
                  <c:v>9.7521630000000004E-7</c:v>
                </c:pt>
                <c:pt idx="28029">
                  <c:v>9.7528339999999993E-7</c:v>
                </c:pt>
                <c:pt idx="28030">
                  <c:v>9.7535050000000002E-7</c:v>
                </c:pt>
                <c:pt idx="28031">
                  <c:v>9.7541759999999991E-7</c:v>
                </c:pt>
                <c:pt idx="28032">
                  <c:v>9.7548460000000006E-7</c:v>
                </c:pt>
                <c:pt idx="28033">
                  <c:v>9.755516E-7</c:v>
                </c:pt>
                <c:pt idx="28034">
                  <c:v>9.7561859999999995E-7</c:v>
                </c:pt>
                <c:pt idx="28035">
                  <c:v>9.7568549999999995E-7</c:v>
                </c:pt>
                <c:pt idx="28036">
                  <c:v>9.7575239999999996E-7</c:v>
                </c:pt>
                <c:pt idx="28037">
                  <c:v>9.7581920000000002E-7</c:v>
                </c:pt>
                <c:pt idx="28038">
                  <c:v>9.7588600000000009E-7</c:v>
                </c:pt>
                <c:pt idx="28039">
                  <c:v>9.7595279999999994E-7</c:v>
                </c:pt>
                <c:pt idx="28040">
                  <c:v>9.7601950000000007E-7</c:v>
                </c:pt>
                <c:pt idx="28041">
                  <c:v>9.7608619999999998E-7</c:v>
                </c:pt>
                <c:pt idx="28042">
                  <c:v>9.7615279999999996E-7</c:v>
                </c:pt>
                <c:pt idx="28043">
                  <c:v>9.7621939999999993E-7</c:v>
                </c:pt>
                <c:pt idx="28044">
                  <c:v>9.7628599999999991E-7</c:v>
                </c:pt>
                <c:pt idx="28045">
                  <c:v>9.7635249999999994E-7</c:v>
                </c:pt>
                <c:pt idx="28046">
                  <c:v>9.7641899999999998E-7</c:v>
                </c:pt>
                <c:pt idx="28047">
                  <c:v>9.7648550000000001E-7</c:v>
                </c:pt>
                <c:pt idx="28048">
                  <c:v>9.765518999999999E-7</c:v>
                </c:pt>
                <c:pt idx="28049">
                  <c:v>9.7661829999999999E-7</c:v>
                </c:pt>
                <c:pt idx="28050">
                  <c:v>9.7668459999999994E-7</c:v>
                </c:pt>
                <c:pt idx="28051">
                  <c:v>9.767509000000001E-7</c:v>
                </c:pt>
                <c:pt idx="28052">
                  <c:v>9.768171000000001E-7</c:v>
                </c:pt>
                <c:pt idx="28053">
                  <c:v>9.768832999999999E-7</c:v>
                </c:pt>
                <c:pt idx="28054">
                  <c:v>9.769494999999999E-7</c:v>
                </c:pt>
                <c:pt idx="28055">
                  <c:v>9.7701569999999991E-7</c:v>
                </c:pt>
                <c:pt idx="28056">
                  <c:v>9.7708170000000004E-7</c:v>
                </c:pt>
                <c:pt idx="28057">
                  <c:v>9.771478000000001E-7</c:v>
                </c:pt>
                <c:pt idx="28058">
                  <c:v>9.7721380000000002E-7</c:v>
                </c:pt>
                <c:pt idx="28059">
                  <c:v>9.7727979999999994E-7</c:v>
                </c:pt>
                <c:pt idx="28060">
                  <c:v>9.7734569999999991E-7</c:v>
                </c:pt>
                <c:pt idx="28061">
                  <c:v>9.774116000000001E-7</c:v>
                </c:pt>
                <c:pt idx="28062">
                  <c:v>9.7747739999999993E-7</c:v>
                </c:pt>
                <c:pt idx="28063">
                  <c:v>9.7754319999999997E-7</c:v>
                </c:pt>
                <c:pt idx="28064">
                  <c:v>9.77609E-7</c:v>
                </c:pt>
                <c:pt idx="28065">
                  <c:v>9.776747000000001E-7</c:v>
                </c:pt>
                <c:pt idx="28066">
                  <c:v>9.7774039999999999E-7</c:v>
                </c:pt>
                <c:pt idx="28067">
                  <c:v>9.7780599999999993E-7</c:v>
                </c:pt>
                <c:pt idx="28068">
                  <c:v>9.7787160000000009E-7</c:v>
                </c:pt>
                <c:pt idx="28069">
                  <c:v>9.7793720000000004E-7</c:v>
                </c:pt>
                <c:pt idx="28070">
                  <c:v>9.7800270000000005E-7</c:v>
                </c:pt>
                <c:pt idx="28071">
                  <c:v>9.7806820000000006E-7</c:v>
                </c:pt>
                <c:pt idx="28072">
                  <c:v>9.7813359999999991E-7</c:v>
                </c:pt>
                <c:pt idx="28073">
                  <c:v>9.7819899999999998E-7</c:v>
                </c:pt>
                <c:pt idx="28074">
                  <c:v>9.782642999999999E-7</c:v>
                </c:pt>
                <c:pt idx="28075">
                  <c:v>9.7832960000000003E-7</c:v>
                </c:pt>
                <c:pt idx="28076">
                  <c:v>9.7839480000000001E-7</c:v>
                </c:pt>
                <c:pt idx="28077">
                  <c:v>9.7845999999999999E-7</c:v>
                </c:pt>
                <c:pt idx="28078">
                  <c:v>9.7852519999999997E-7</c:v>
                </c:pt>
                <c:pt idx="28079">
                  <c:v>9.7859030000000001E-7</c:v>
                </c:pt>
                <c:pt idx="28080">
                  <c:v>9.7865540000000005E-7</c:v>
                </c:pt>
                <c:pt idx="28081">
                  <c:v>9.7872039999999993E-7</c:v>
                </c:pt>
                <c:pt idx="28082">
                  <c:v>9.7878540000000003E-7</c:v>
                </c:pt>
                <c:pt idx="28083">
                  <c:v>9.7885029999999998E-7</c:v>
                </c:pt>
                <c:pt idx="28084">
                  <c:v>9.7891530000000008E-7</c:v>
                </c:pt>
                <c:pt idx="28085">
                  <c:v>9.7898010000000009E-7</c:v>
                </c:pt>
                <c:pt idx="28086">
                  <c:v>9.7904500000000004E-7</c:v>
                </c:pt>
                <c:pt idx="28087">
                  <c:v>9.7910980000000005E-7</c:v>
                </c:pt>
                <c:pt idx="28088">
                  <c:v>9.7917449999999991E-7</c:v>
                </c:pt>
                <c:pt idx="28089">
                  <c:v>9.7923919999999998E-7</c:v>
                </c:pt>
                <c:pt idx="28090">
                  <c:v>9.7930390000000005E-7</c:v>
                </c:pt>
                <c:pt idx="28091">
                  <c:v>9.7936849999999997E-7</c:v>
                </c:pt>
                <c:pt idx="28092">
                  <c:v>9.794331000000001E-7</c:v>
                </c:pt>
                <c:pt idx="28093">
                  <c:v>9.7949770000000002E-7</c:v>
                </c:pt>
                <c:pt idx="28094">
                  <c:v>9.795622E-7</c:v>
                </c:pt>
                <c:pt idx="28095">
                  <c:v>9.7962660000000005E-7</c:v>
                </c:pt>
                <c:pt idx="28096">
                  <c:v>9.7969100000000009E-7</c:v>
                </c:pt>
                <c:pt idx="28097">
                  <c:v>9.7975539999999992E-7</c:v>
                </c:pt>
                <c:pt idx="28098">
                  <c:v>9.7981979999999996E-7</c:v>
                </c:pt>
                <c:pt idx="28099">
                  <c:v>9.7988399999999991E-7</c:v>
                </c:pt>
                <c:pt idx="28100">
                  <c:v>9.7994830000000001E-7</c:v>
                </c:pt>
                <c:pt idx="28101">
                  <c:v>9.8001249999999996E-7</c:v>
                </c:pt>
                <c:pt idx="28102">
                  <c:v>9.8007659999999997E-7</c:v>
                </c:pt>
                <c:pt idx="28103">
                  <c:v>9.8014069999999999E-7</c:v>
                </c:pt>
                <c:pt idx="28104">
                  <c:v>9.802048E-7</c:v>
                </c:pt>
                <c:pt idx="28105">
                  <c:v>9.8026880000000007E-7</c:v>
                </c:pt>
                <c:pt idx="28106">
                  <c:v>9.8033279999999993E-7</c:v>
                </c:pt>
                <c:pt idx="28107">
                  <c:v>9.8039670000000006E-7</c:v>
                </c:pt>
                <c:pt idx="28108">
                  <c:v>9.8046059999999999E-7</c:v>
                </c:pt>
                <c:pt idx="28109">
                  <c:v>9.8052449999999991E-7</c:v>
                </c:pt>
                <c:pt idx="28110">
                  <c:v>9.805883000000001E-7</c:v>
                </c:pt>
                <c:pt idx="28111">
                  <c:v>9.8065210000000008E-7</c:v>
                </c:pt>
                <c:pt idx="28112">
                  <c:v>9.8071579999999991E-7</c:v>
                </c:pt>
                <c:pt idx="28113">
                  <c:v>9.8077949999999996E-7</c:v>
                </c:pt>
                <c:pt idx="28114">
                  <c:v>9.808432E-7</c:v>
                </c:pt>
                <c:pt idx="28115">
                  <c:v>9.8090680000000011E-7</c:v>
                </c:pt>
                <c:pt idx="28116">
                  <c:v>9.8097030000000006E-7</c:v>
                </c:pt>
                <c:pt idx="28117">
                  <c:v>9.8103389999999995E-7</c:v>
                </c:pt>
                <c:pt idx="28118">
                  <c:v>9.8109729999999996E-7</c:v>
                </c:pt>
                <c:pt idx="28119">
                  <c:v>9.8116069999999998E-7</c:v>
                </c:pt>
                <c:pt idx="28120">
                  <c:v>9.8122409999999999E-7</c:v>
                </c:pt>
                <c:pt idx="28121">
                  <c:v>9.812875E-7</c:v>
                </c:pt>
                <c:pt idx="28122">
                  <c:v>9.8135080000000008E-7</c:v>
                </c:pt>
                <c:pt idx="28123">
                  <c:v>9.81414E-7</c:v>
                </c:pt>
                <c:pt idx="28124">
                  <c:v>9.8147719999999993E-7</c:v>
                </c:pt>
                <c:pt idx="28125">
                  <c:v>9.8154040000000006E-7</c:v>
                </c:pt>
                <c:pt idx="28126">
                  <c:v>9.8160350000000005E-7</c:v>
                </c:pt>
                <c:pt idx="28127">
                  <c:v>9.8166660000000003E-7</c:v>
                </c:pt>
                <c:pt idx="28128">
                  <c:v>9.8172960000000007E-7</c:v>
                </c:pt>
                <c:pt idx="28129">
                  <c:v>9.8179259999999991E-7</c:v>
                </c:pt>
                <c:pt idx="28130">
                  <c:v>9.8185559999999995E-7</c:v>
                </c:pt>
                <c:pt idx="28131">
                  <c:v>9.8191839999999991E-7</c:v>
                </c:pt>
                <c:pt idx="28132">
                  <c:v>9.8198130000000001E-7</c:v>
                </c:pt>
                <c:pt idx="28133">
                  <c:v>9.8204409999999997E-7</c:v>
                </c:pt>
                <c:pt idx="28134">
                  <c:v>9.8210679999999998E-7</c:v>
                </c:pt>
                <c:pt idx="28135">
                  <c:v>9.8216959999999994E-7</c:v>
                </c:pt>
                <c:pt idx="28136">
                  <c:v>9.8223220000000001E-7</c:v>
                </c:pt>
                <c:pt idx="28137">
                  <c:v>9.8229490000000003E-7</c:v>
                </c:pt>
                <c:pt idx="28138">
                  <c:v>9.8235749999999989E-7</c:v>
                </c:pt>
                <c:pt idx="28139">
                  <c:v>9.8242000000000003E-7</c:v>
                </c:pt>
                <c:pt idx="28140">
                  <c:v>9.8248249999999996E-7</c:v>
                </c:pt>
                <c:pt idx="28141">
                  <c:v>9.8254500000000009E-7</c:v>
                </c:pt>
                <c:pt idx="28142">
                  <c:v>9.8260740000000008E-7</c:v>
                </c:pt>
                <c:pt idx="28143">
                  <c:v>9.8266980000000007E-7</c:v>
                </c:pt>
                <c:pt idx="28144">
                  <c:v>9.827320999999999E-7</c:v>
                </c:pt>
                <c:pt idx="28145">
                  <c:v>9.8279439999999995E-7</c:v>
                </c:pt>
                <c:pt idx="28146">
                  <c:v>9.8285669999999999E-7</c:v>
                </c:pt>
                <c:pt idx="28147">
                  <c:v>9.829189000000001E-7</c:v>
                </c:pt>
                <c:pt idx="28148">
                  <c:v>9.829811E-7</c:v>
                </c:pt>
                <c:pt idx="28149">
                  <c:v>9.8304319999999995E-7</c:v>
                </c:pt>
                <c:pt idx="28150">
                  <c:v>9.8310529999999991E-7</c:v>
                </c:pt>
                <c:pt idx="28151">
                  <c:v>9.8316740000000008E-7</c:v>
                </c:pt>
                <c:pt idx="28152">
                  <c:v>9.832294000000001E-7</c:v>
                </c:pt>
                <c:pt idx="28153">
                  <c:v>9.832913999999999E-7</c:v>
                </c:pt>
                <c:pt idx="28154">
                  <c:v>9.8335329999999998E-7</c:v>
                </c:pt>
                <c:pt idx="28155">
                  <c:v>9.8341520000000006E-7</c:v>
                </c:pt>
                <c:pt idx="28156">
                  <c:v>9.8347709999999993E-7</c:v>
                </c:pt>
                <c:pt idx="28157">
                  <c:v>9.8353890000000006E-7</c:v>
                </c:pt>
                <c:pt idx="28158">
                  <c:v>9.8360060000000005E-7</c:v>
                </c:pt>
                <c:pt idx="28159">
                  <c:v>9.8366239999999998E-7</c:v>
                </c:pt>
                <c:pt idx="28160">
                  <c:v>9.8372409999999997E-7</c:v>
                </c:pt>
                <c:pt idx="28161">
                  <c:v>9.8378570000000002E-7</c:v>
                </c:pt>
                <c:pt idx="28162">
                  <c:v>9.8384730000000006E-7</c:v>
                </c:pt>
                <c:pt idx="28163">
                  <c:v>9.839088999999999E-7</c:v>
                </c:pt>
                <c:pt idx="28164">
                  <c:v>9.8397040000000001E-7</c:v>
                </c:pt>
                <c:pt idx="28165">
                  <c:v>9.8403189999999991E-7</c:v>
                </c:pt>
                <c:pt idx="28166">
                  <c:v>9.8409330000000008E-7</c:v>
                </c:pt>
                <c:pt idx="28167">
                  <c:v>9.8415470000000004E-7</c:v>
                </c:pt>
                <c:pt idx="28168">
                  <c:v>9.842161E-7</c:v>
                </c:pt>
                <c:pt idx="28169">
                  <c:v>9.8427740000000001E-7</c:v>
                </c:pt>
                <c:pt idx="28170">
                  <c:v>9.8433870000000003E-7</c:v>
                </c:pt>
                <c:pt idx="28171">
                  <c:v>9.843998999999999E-7</c:v>
                </c:pt>
                <c:pt idx="28172">
                  <c:v>9.8446109999999998E-7</c:v>
                </c:pt>
                <c:pt idx="28173">
                  <c:v>9.8452230000000006E-7</c:v>
                </c:pt>
                <c:pt idx="28174">
                  <c:v>9.8458339999999999E-7</c:v>
                </c:pt>
                <c:pt idx="28175">
                  <c:v>9.8464449999999992E-7</c:v>
                </c:pt>
                <c:pt idx="28176">
                  <c:v>9.8470560000000006E-7</c:v>
                </c:pt>
                <c:pt idx="28177">
                  <c:v>9.8476660000000005E-7</c:v>
                </c:pt>
                <c:pt idx="28178">
                  <c:v>9.848275000000001E-7</c:v>
                </c:pt>
                <c:pt idx="28179">
                  <c:v>9.8488850000000009E-7</c:v>
                </c:pt>
                <c:pt idx="28180">
                  <c:v>9.8494939999999993E-7</c:v>
                </c:pt>
                <c:pt idx="28181">
                  <c:v>9.8501020000000004E-7</c:v>
                </c:pt>
                <c:pt idx="28182">
                  <c:v>9.8507099999999994E-7</c:v>
                </c:pt>
                <c:pt idx="28183">
                  <c:v>9.8513180000000005E-7</c:v>
                </c:pt>
                <c:pt idx="28184">
                  <c:v>9.8519250000000001E-7</c:v>
                </c:pt>
                <c:pt idx="28185">
                  <c:v>9.8525319999999997E-7</c:v>
                </c:pt>
                <c:pt idx="28186">
                  <c:v>9.8531389999999993E-7</c:v>
                </c:pt>
                <c:pt idx="28187">
                  <c:v>9.8537449999999995E-7</c:v>
                </c:pt>
                <c:pt idx="28188">
                  <c:v>9.8543509999999997E-7</c:v>
                </c:pt>
                <c:pt idx="28189">
                  <c:v>9.8549560000000006E-7</c:v>
                </c:pt>
                <c:pt idx="28190">
                  <c:v>9.8555609999999993E-7</c:v>
                </c:pt>
                <c:pt idx="28191">
                  <c:v>9.8561650000000007E-7</c:v>
                </c:pt>
                <c:pt idx="28192">
                  <c:v>9.856769E-7</c:v>
                </c:pt>
                <c:pt idx="28193">
                  <c:v>9.8573729999999993E-7</c:v>
                </c:pt>
                <c:pt idx="28194">
                  <c:v>9.8579759999999992E-7</c:v>
                </c:pt>
                <c:pt idx="28195">
                  <c:v>9.8585789999999991E-7</c:v>
                </c:pt>
                <c:pt idx="28196">
                  <c:v>9.8591809999999997E-7</c:v>
                </c:pt>
                <c:pt idx="28197">
                  <c:v>9.8597830000000002E-7</c:v>
                </c:pt>
                <c:pt idx="28198">
                  <c:v>9.8603850000000007E-7</c:v>
                </c:pt>
                <c:pt idx="28199">
                  <c:v>9.8609859999999997E-7</c:v>
                </c:pt>
                <c:pt idx="28200">
                  <c:v>9.8615870000000009E-7</c:v>
                </c:pt>
                <c:pt idx="28201">
                  <c:v>9.8621870000000005E-7</c:v>
                </c:pt>
                <c:pt idx="28202">
                  <c:v>9.8627870000000001E-7</c:v>
                </c:pt>
                <c:pt idx="28203">
                  <c:v>9.8633869999999997E-7</c:v>
                </c:pt>
                <c:pt idx="28204">
                  <c:v>9.863986E-7</c:v>
                </c:pt>
                <c:pt idx="28205">
                  <c:v>9.8645850000000002E-7</c:v>
                </c:pt>
                <c:pt idx="28206">
                  <c:v>9.865183000000001E-7</c:v>
                </c:pt>
                <c:pt idx="28207">
                  <c:v>9.8657819999999991E-7</c:v>
                </c:pt>
                <c:pt idx="28208">
                  <c:v>9.8663790000000006E-7</c:v>
                </c:pt>
                <c:pt idx="28209">
                  <c:v>9.8669769999999993E-7</c:v>
                </c:pt>
                <c:pt idx="28210">
                  <c:v>9.8675740000000007E-7</c:v>
                </c:pt>
                <c:pt idx="28211">
                  <c:v>9.8681700000000007E-7</c:v>
                </c:pt>
                <c:pt idx="28212">
                  <c:v>9.868767E-7</c:v>
                </c:pt>
                <c:pt idx="28213">
                  <c:v>9.8693629999999999E-7</c:v>
                </c:pt>
                <c:pt idx="28214">
                  <c:v>9.8699580000000005E-7</c:v>
                </c:pt>
                <c:pt idx="28215">
                  <c:v>9.870553000000001E-7</c:v>
                </c:pt>
                <c:pt idx="28216">
                  <c:v>9.8711479999999994E-7</c:v>
                </c:pt>
                <c:pt idx="28217">
                  <c:v>9.871743E-7</c:v>
                </c:pt>
                <c:pt idx="28218">
                  <c:v>9.872336999999999E-7</c:v>
                </c:pt>
                <c:pt idx="28219">
                  <c:v>9.8729310000000002E-7</c:v>
                </c:pt>
                <c:pt idx="28220">
                  <c:v>9.8735239999999998E-7</c:v>
                </c:pt>
                <c:pt idx="28221">
                  <c:v>9.8741169999999995E-7</c:v>
                </c:pt>
                <c:pt idx="28222">
                  <c:v>9.8747099999999991E-7</c:v>
                </c:pt>
                <c:pt idx="28223">
                  <c:v>9.8753019999999993E-7</c:v>
                </c:pt>
                <c:pt idx="28224">
                  <c:v>9.8758939999999996E-7</c:v>
                </c:pt>
                <c:pt idx="28225">
                  <c:v>9.8764850000000004E-7</c:v>
                </c:pt>
                <c:pt idx="28226">
                  <c:v>9.8770770000000007E-7</c:v>
                </c:pt>
                <c:pt idx="28227">
                  <c:v>9.877667E-7</c:v>
                </c:pt>
                <c:pt idx="28228">
                  <c:v>9.8782580000000009E-7</c:v>
                </c:pt>
                <c:pt idx="28229">
                  <c:v>9.8788480000000002E-7</c:v>
                </c:pt>
                <c:pt idx="28230">
                  <c:v>9.8794370000000002E-7</c:v>
                </c:pt>
                <c:pt idx="28231">
                  <c:v>9.8800260000000001E-7</c:v>
                </c:pt>
                <c:pt idx="28232">
                  <c:v>9.8806150000000001E-7</c:v>
                </c:pt>
                <c:pt idx="28233">
                  <c:v>9.881204E-7</c:v>
                </c:pt>
                <c:pt idx="28234">
                  <c:v>9.8817920000000006E-7</c:v>
                </c:pt>
                <c:pt idx="28235">
                  <c:v>9.8823799999999991E-7</c:v>
                </c:pt>
                <c:pt idx="28236">
                  <c:v>9.8829670000000002E-7</c:v>
                </c:pt>
                <c:pt idx="28237">
                  <c:v>9.8835539999999993E-7</c:v>
                </c:pt>
                <c:pt idx="28238">
                  <c:v>9.8841410000000004E-7</c:v>
                </c:pt>
                <c:pt idx="28239">
                  <c:v>9.8847279999999995E-7</c:v>
                </c:pt>
                <c:pt idx="28240">
                  <c:v>9.8853139999999992E-7</c:v>
                </c:pt>
                <c:pt idx="28241">
                  <c:v>9.8859000000000009E-7</c:v>
                </c:pt>
                <c:pt idx="28242">
                  <c:v>9.8864849999999991E-7</c:v>
                </c:pt>
                <c:pt idx="28243">
                  <c:v>9.8870699999999993E-7</c:v>
                </c:pt>
                <c:pt idx="28244">
                  <c:v>9.8876549999999996E-7</c:v>
                </c:pt>
                <c:pt idx="28245">
                  <c:v>9.8882399999999999E-7</c:v>
                </c:pt>
                <c:pt idx="28246">
                  <c:v>9.8888240000000007E-7</c:v>
                </c:pt>
                <c:pt idx="28247">
                  <c:v>9.8894079999999995E-7</c:v>
                </c:pt>
                <c:pt idx="28248">
                  <c:v>9.889991000000001E-7</c:v>
                </c:pt>
                <c:pt idx="28249">
                  <c:v>9.8905740000000004E-7</c:v>
                </c:pt>
                <c:pt idx="28250">
                  <c:v>9.8911569999999997E-7</c:v>
                </c:pt>
                <c:pt idx="28251">
                  <c:v>9.8917389999999997E-7</c:v>
                </c:pt>
                <c:pt idx="28252">
                  <c:v>9.8923209999999997E-7</c:v>
                </c:pt>
                <c:pt idx="28253">
                  <c:v>9.8929020000000002E-7</c:v>
                </c:pt>
                <c:pt idx="28254">
                  <c:v>9.8934840000000002E-7</c:v>
                </c:pt>
                <c:pt idx="28255">
                  <c:v>9.8940639999999993E-7</c:v>
                </c:pt>
                <c:pt idx="28256">
                  <c:v>9.8946449999999999E-7</c:v>
                </c:pt>
                <c:pt idx="28257">
                  <c:v>9.895225000000001E-7</c:v>
                </c:pt>
                <c:pt idx="28258">
                  <c:v>9.8958050000000001E-7</c:v>
                </c:pt>
                <c:pt idx="28259">
                  <c:v>9.8963849999999992E-7</c:v>
                </c:pt>
                <c:pt idx="28260">
                  <c:v>9.896964000000001E-7</c:v>
                </c:pt>
                <c:pt idx="28261">
                  <c:v>9.8975419999999991E-7</c:v>
                </c:pt>
                <c:pt idx="28262">
                  <c:v>9.8981210000000009E-7</c:v>
                </c:pt>
                <c:pt idx="28263">
                  <c:v>9.8986989999999991E-7</c:v>
                </c:pt>
                <c:pt idx="28264">
                  <c:v>9.899276E-7</c:v>
                </c:pt>
                <c:pt idx="28265">
                  <c:v>9.8998540000000003E-7</c:v>
                </c:pt>
                <c:pt idx="28266">
                  <c:v>9.9004309999999991E-7</c:v>
                </c:pt>
                <c:pt idx="28267">
                  <c:v>9.901008E-7</c:v>
                </c:pt>
                <c:pt idx="28268">
                  <c:v>9.9015839999999993E-7</c:v>
                </c:pt>
                <c:pt idx="28269">
                  <c:v>9.9021600000000008E-7</c:v>
                </c:pt>
                <c:pt idx="28270">
                  <c:v>9.9027360000000002E-7</c:v>
                </c:pt>
                <c:pt idx="28271">
                  <c:v>9.9033110000000002E-7</c:v>
                </c:pt>
                <c:pt idx="28272">
                  <c:v>9.9038860000000002E-7</c:v>
                </c:pt>
                <c:pt idx="28273">
                  <c:v>9.9044610000000002E-7</c:v>
                </c:pt>
                <c:pt idx="28274">
                  <c:v>9.9050350000000008E-7</c:v>
                </c:pt>
                <c:pt idx="28275">
                  <c:v>9.9056089999999993E-7</c:v>
                </c:pt>
                <c:pt idx="28276">
                  <c:v>9.9061829999999999E-7</c:v>
                </c:pt>
                <c:pt idx="28277">
                  <c:v>9.9067570000000005E-7</c:v>
                </c:pt>
                <c:pt idx="28278">
                  <c:v>9.9073299999999996E-7</c:v>
                </c:pt>
                <c:pt idx="28279">
                  <c:v>9.9079019999999992E-7</c:v>
                </c:pt>
                <c:pt idx="28280">
                  <c:v>9.9084750000000005E-7</c:v>
                </c:pt>
                <c:pt idx="28281">
                  <c:v>9.9090470000000001E-7</c:v>
                </c:pt>
                <c:pt idx="28282">
                  <c:v>9.9096189999999998E-7</c:v>
                </c:pt>
                <c:pt idx="28283">
                  <c:v>9.9101900000000001E-7</c:v>
                </c:pt>
                <c:pt idx="28284">
                  <c:v>9.9107610000000005E-7</c:v>
                </c:pt>
                <c:pt idx="28285">
                  <c:v>9.9113320000000008E-7</c:v>
                </c:pt>
                <c:pt idx="28286">
                  <c:v>9.9119029999999989E-7</c:v>
                </c:pt>
                <c:pt idx="28287">
                  <c:v>9.9124729999999999E-7</c:v>
                </c:pt>
                <c:pt idx="28288">
                  <c:v>9.9130430000000008E-7</c:v>
                </c:pt>
                <c:pt idx="28289">
                  <c:v>9.9136129999999996E-7</c:v>
                </c:pt>
                <c:pt idx="28290">
                  <c:v>9.914181999999999E-7</c:v>
                </c:pt>
                <c:pt idx="28291">
                  <c:v>9.9147510000000005E-7</c:v>
                </c:pt>
                <c:pt idx="28292">
                  <c:v>9.9153199999999999E-7</c:v>
                </c:pt>
                <c:pt idx="28293">
                  <c:v>9.9158879999999999E-7</c:v>
                </c:pt>
                <c:pt idx="28294">
                  <c:v>9.9164559999999999E-7</c:v>
                </c:pt>
                <c:pt idx="28295">
                  <c:v>9.9170239999999999E-7</c:v>
                </c:pt>
                <c:pt idx="28296">
                  <c:v>9.9175910000000005E-7</c:v>
                </c:pt>
                <c:pt idx="28297">
                  <c:v>9.9181590000000005E-7</c:v>
                </c:pt>
                <c:pt idx="28298">
                  <c:v>9.9187249999999996E-7</c:v>
                </c:pt>
                <c:pt idx="28299">
                  <c:v>9.9192920000000003E-7</c:v>
                </c:pt>
                <c:pt idx="28300">
                  <c:v>9.9198579999999994E-7</c:v>
                </c:pt>
                <c:pt idx="28301">
                  <c:v>9.9204240000000006E-7</c:v>
                </c:pt>
                <c:pt idx="28302">
                  <c:v>9.9209899999999997E-7</c:v>
                </c:pt>
                <c:pt idx="28303">
                  <c:v>9.9215549999999994E-7</c:v>
                </c:pt>
                <c:pt idx="28304">
                  <c:v>9.9221199999999991E-7</c:v>
                </c:pt>
                <c:pt idx="28305">
                  <c:v>9.9226850000000009E-7</c:v>
                </c:pt>
                <c:pt idx="28306">
                  <c:v>9.9232489999999992E-7</c:v>
                </c:pt>
                <c:pt idx="28307">
                  <c:v>9.9238129999999995E-7</c:v>
                </c:pt>
                <c:pt idx="28308">
                  <c:v>9.9243769999999998E-7</c:v>
                </c:pt>
                <c:pt idx="28309">
                  <c:v>9.9249400000000007E-7</c:v>
                </c:pt>
                <c:pt idx="28310">
                  <c:v>9.925504000000001E-7</c:v>
                </c:pt>
                <c:pt idx="28311">
                  <c:v>9.9260660000000005E-7</c:v>
                </c:pt>
                <c:pt idx="28312">
                  <c:v>9.9266289999999993E-7</c:v>
                </c:pt>
                <c:pt idx="28313">
                  <c:v>9.9271910000000008E-7</c:v>
                </c:pt>
                <c:pt idx="28314">
                  <c:v>9.9277530000000002E-7</c:v>
                </c:pt>
                <c:pt idx="28315">
                  <c:v>9.9283149999999997E-7</c:v>
                </c:pt>
                <c:pt idx="28316">
                  <c:v>9.9288759999999997E-7</c:v>
                </c:pt>
                <c:pt idx="28317">
                  <c:v>9.9294379999999991E-7</c:v>
                </c:pt>
                <c:pt idx="28318">
                  <c:v>9.9299979999999997E-7</c:v>
                </c:pt>
                <c:pt idx="28319">
                  <c:v>9.9305589999999998E-7</c:v>
                </c:pt>
                <c:pt idx="28320">
                  <c:v>9.9311190000000004E-7</c:v>
                </c:pt>
                <c:pt idx="28321">
                  <c:v>9.931679000000001E-7</c:v>
                </c:pt>
                <c:pt idx="28322">
                  <c:v>9.9322389999999996E-7</c:v>
                </c:pt>
                <c:pt idx="28323">
                  <c:v>9.9327980000000008E-7</c:v>
                </c:pt>
                <c:pt idx="28324">
                  <c:v>9.9333569999999999E-7</c:v>
                </c:pt>
                <c:pt idx="28325">
                  <c:v>9.933915999999999E-7</c:v>
                </c:pt>
                <c:pt idx="28326">
                  <c:v>9.9344740000000009E-7</c:v>
                </c:pt>
                <c:pt idx="28327">
                  <c:v>9.9350320000000006E-7</c:v>
                </c:pt>
                <c:pt idx="28328">
                  <c:v>9.9355900000000004E-7</c:v>
                </c:pt>
                <c:pt idx="28329">
                  <c:v>9.9361480000000001E-7</c:v>
                </c:pt>
                <c:pt idx="28330">
                  <c:v>9.9367050000000004E-7</c:v>
                </c:pt>
                <c:pt idx="28331">
                  <c:v>9.9372620000000008E-7</c:v>
                </c:pt>
                <c:pt idx="28332">
                  <c:v>9.937818999999999E-7</c:v>
                </c:pt>
                <c:pt idx="28333">
                  <c:v>9.9383749999999999E-7</c:v>
                </c:pt>
                <c:pt idx="28334">
                  <c:v>9.9389320000000003E-7</c:v>
                </c:pt>
                <c:pt idx="28335">
                  <c:v>9.9394879999999991E-7</c:v>
                </c:pt>
                <c:pt idx="28336">
                  <c:v>9.9400430000000007E-7</c:v>
                </c:pt>
                <c:pt idx="28337">
                  <c:v>9.9405980000000001E-7</c:v>
                </c:pt>
                <c:pt idx="28338">
                  <c:v>9.9411539999999989E-7</c:v>
                </c:pt>
                <c:pt idx="28339">
                  <c:v>9.941707999999999E-7</c:v>
                </c:pt>
                <c:pt idx="28340">
                  <c:v>9.9422630000000005E-7</c:v>
                </c:pt>
                <c:pt idx="28341">
                  <c:v>9.9428170000000006E-7</c:v>
                </c:pt>
                <c:pt idx="28342">
                  <c:v>9.9433710000000006E-7</c:v>
                </c:pt>
                <c:pt idx="28343">
                  <c:v>9.9439250000000007E-7</c:v>
                </c:pt>
                <c:pt idx="28344">
                  <c:v>9.9444779999999992E-7</c:v>
                </c:pt>
                <c:pt idx="28345">
                  <c:v>9.9450309999999999E-7</c:v>
                </c:pt>
                <c:pt idx="28346">
                  <c:v>9.9455840000000005E-7</c:v>
                </c:pt>
                <c:pt idx="28347">
                  <c:v>9.9461369999999991E-7</c:v>
                </c:pt>
                <c:pt idx="28348">
                  <c:v>9.9466890000000003E-7</c:v>
                </c:pt>
                <c:pt idx="28349">
                  <c:v>9.9472409999999995E-7</c:v>
                </c:pt>
                <c:pt idx="28350">
                  <c:v>9.9477930000000007E-7</c:v>
                </c:pt>
                <c:pt idx="28351">
                  <c:v>9.9483449999999999E-7</c:v>
                </c:pt>
                <c:pt idx="28352">
                  <c:v>9.9488959999999996E-7</c:v>
                </c:pt>
                <c:pt idx="28353">
                  <c:v>9.9494469999999994E-7</c:v>
                </c:pt>
                <c:pt idx="28354">
                  <c:v>9.9499979999999991E-7</c:v>
                </c:pt>
                <c:pt idx="28355">
                  <c:v>9.950549000000001E-7</c:v>
                </c:pt>
                <c:pt idx="28356">
                  <c:v>9.9510989999999992E-7</c:v>
                </c:pt>
                <c:pt idx="28357">
                  <c:v>9.951649999999999E-7</c:v>
                </c:pt>
                <c:pt idx="28358">
                  <c:v>9.9521999999999993E-7</c:v>
                </c:pt>
                <c:pt idx="28359">
                  <c:v>9.9527490000000003E-7</c:v>
                </c:pt>
                <c:pt idx="28360">
                  <c:v>9.9532990000000007E-7</c:v>
                </c:pt>
                <c:pt idx="28361">
                  <c:v>9.9538479999999995E-7</c:v>
                </c:pt>
                <c:pt idx="28362">
                  <c:v>9.9543970000000005E-7</c:v>
                </c:pt>
                <c:pt idx="28363">
                  <c:v>9.9549459999999993E-7</c:v>
                </c:pt>
                <c:pt idx="28364">
                  <c:v>9.9554940000000009E-7</c:v>
                </c:pt>
                <c:pt idx="28365">
                  <c:v>9.9560420000000004E-7</c:v>
                </c:pt>
                <c:pt idx="28366">
                  <c:v>9.9565899999999998E-7</c:v>
                </c:pt>
                <c:pt idx="28367">
                  <c:v>9.9571379999999993E-7</c:v>
                </c:pt>
                <c:pt idx="28368">
                  <c:v>9.9576849999999993E-7</c:v>
                </c:pt>
                <c:pt idx="28369">
                  <c:v>9.9582319999999994E-7</c:v>
                </c:pt>
                <c:pt idx="28370">
                  <c:v>9.9587789999999995E-7</c:v>
                </c:pt>
                <c:pt idx="28371">
                  <c:v>9.9593259999999995E-7</c:v>
                </c:pt>
                <c:pt idx="28372">
                  <c:v>9.9598720000000002E-7</c:v>
                </c:pt>
                <c:pt idx="28373">
                  <c:v>9.9604180000000009E-7</c:v>
                </c:pt>
                <c:pt idx="28374">
                  <c:v>9.9609639999999994E-7</c:v>
                </c:pt>
                <c:pt idx="28375">
                  <c:v>9.9615100000000001E-7</c:v>
                </c:pt>
                <c:pt idx="28376">
                  <c:v>9.9620549999999993E-7</c:v>
                </c:pt>
                <c:pt idx="28377">
                  <c:v>9.9626000000000005E-7</c:v>
                </c:pt>
                <c:pt idx="28378">
                  <c:v>9.9631449999999997E-7</c:v>
                </c:pt>
                <c:pt idx="28379">
                  <c:v>9.963690000000001E-7</c:v>
                </c:pt>
                <c:pt idx="28380">
                  <c:v>9.9642350000000002E-7</c:v>
                </c:pt>
                <c:pt idx="28381">
                  <c:v>9.9647789999999999E-7</c:v>
                </c:pt>
                <c:pt idx="28382">
                  <c:v>9.9653229999999997E-7</c:v>
                </c:pt>
                <c:pt idx="28383">
                  <c:v>9.9658660000000001E-7</c:v>
                </c:pt>
                <c:pt idx="28384">
                  <c:v>9.9664099999999998E-7</c:v>
                </c:pt>
                <c:pt idx="28385">
                  <c:v>9.9669530000000002E-7</c:v>
                </c:pt>
                <c:pt idx="28386">
                  <c:v>9.9674960000000006E-7</c:v>
                </c:pt>
                <c:pt idx="28387">
                  <c:v>9.968039000000001E-7</c:v>
                </c:pt>
                <c:pt idx="28388">
                  <c:v>9.9685809999999998E-7</c:v>
                </c:pt>
                <c:pt idx="28389">
                  <c:v>9.9691230000000008E-7</c:v>
                </c:pt>
                <c:pt idx="28390">
                  <c:v>9.9696649999999997E-7</c:v>
                </c:pt>
                <c:pt idx="28391">
                  <c:v>9.9702070000000007E-7</c:v>
                </c:pt>
                <c:pt idx="28392">
                  <c:v>9.9707480000000002E-7</c:v>
                </c:pt>
                <c:pt idx="28393">
                  <c:v>9.971289999999999E-7</c:v>
                </c:pt>
                <c:pt idx="28394">
                  <c:v>9.9718310000000006E-7</c:v>
                </c:pt>
                <c:pt idx="28395">
                  <c:v>9.9723720000000001E-7</c:v>
                </c:pt>
                <c:pt idx="28396">
                  <c:v>9.9729129999999996E-7</c:v>
                </c:pt>
                <c:pt idx="28397">
                  <c:v>9.9734529999999996E-7</c:v>
                </c:pt>
                <c:pt idx="28398">
                  <c:v>9.9739929999999997E-7</c:v>
                </c:pt>
                <c:pt idx="28399">
                  <c:v>9.9745329999999998E-7</c:v>
                </c:pt>
                <c:pt idx="28400">
                  <c:v>9.9750729999999999E-7</c:v>
                </c:pt>
                <c:pt idx="28401">
                  <c:v>9.975613E-7</c:v>
                </c:pt>
                <c:pt idx="28402">
                  <c:v>9.9761520000000007E-7</c:v>
                </c:pt>
                <c:pt idx="28403">
                  <c:v>9.9766909999999992E-7</c:v>
                </c:pt>
                <c:pt idx="28404">
                  <c:v>9.9772299999999999E-7</c:v>
                </c:pt>
                <c:pt idx="28405">
                  <c:v>9.9777679999999991E-7</c:v>
                </c:pt>
                <c:pt idx="28406">
                  <c:v>9.9783069999999998E-7</c:v>
                </c:pt>
                <c:pt idx="28407">
                  <c:v>9.978844999999999E-7</c:v>
                </c:pt>
                <c:pt idx="28408">
                  <c:v>9.9793830000000003E-7</c:v>
                </c:pt>
                <c:pt idx="28409">
                  <c:v>9.9799200000000001E-7</c:v>
                </c:pt>
                <c:pt idx="28410">
                  <c:v>9.9804569999999999E-7</c:v>
                </c:pt>
                <c:pt idx="28411">
                  <c:v>9.980994999999999E-7</c:v>
                </c:pt>
                <c:pt idx="28412">
                  <c:v>9.9815320000000009E-7</c:v>
                </c:pt>
                <c:pt idx="28413">
                  <c:v>9.9820679999999992E-7</c:v>
                </c:pt>
                <c:pt idx="28414">
                  <c:v>9.982604999999999E-7</c:v>
                </c:pt>
                <c:pt idx="28415">
                  <c:v>9.9831409999999994E-7</c:v>
                </c:pt>
                <c:pt idx="28416">
                  <c:v>9.9836769999999998E-7</c:v>
                </c:pt>
                <c:pt idx="28417">
                  <c:v>9.9842130000000002E-7</c:v>
                </c:pt>
                <c:pt idx="28418">
                  <c:v>9.9847479999999991E-7</c:v>
                </c:pt>
                <c:pt idx="28419">
                  <c:v>9.9852830000000001E-7</c:v>
                </c:pt>
                <c:pt idx="28420">
                  <c:v>9.9858190000000005E-7</c:v>
                </c:pt>
                <c:pt idx="28421">
                  <c:v>9.9863539999999994E-7</c:v>
                </c:pt>
                <c:pt idx="28422">
                  <c:v>9.986888000000001E-7</c:v>
                </c:pt>
                <c:pt idx="28423">
                  <c:v>9.9874229999999999E-7</c:v>
                </c:pt>
                <c:pt idx="28424">
                  <c:v>9.9879569999999994E-7</c:v>
                </c:pt>
                <c:pt idx="28425">
                  <c:v>9.988491000000001E-7</c:v>
                </c:pt>
                <c:pt idx="28426">
                  <c:v>9.989023999999999E-7</c:v>
                </c:pt>
                <c:pt idx="28427">
                  <c:v>9.9895580000000006E-7</c:v>
                </c:pt>
                <c:pt idx="28428">
                  <c:v>9.9900910000000007E-7</c:v>
                </c:pt>
                <c:pt idx="28429">
                  <c:v>9.9906240000000008E-7</c:v>
                </c:pt>
                <c:pt idx="28430">
                  <c:v>9.9911570000000009E-7</c:v>
                </c:pt>
                <c:pt idx="28431">
                  <c:v>9.991690000000001E-7</c:v>
                </c:pt>
                <c:pt idx="28432">
                  <c:v>9.992222999999999E-7</c:v>
                </c:pt>
                <c:pt idx="28433">
                  <c:v>9.9927549999999997E-7</c:v>
                </c:pt>
                <c:pt idx="28434">
                  <c:v>9.9932870000000004E-7</c:v>
                </c:pt>
                <c:pt idx="28435">
                  <c:v>9.993818999999999E-7</c:v>
                </c:pt>
                <c:pt idx="28436">
                  <c:v>9.9943509999999997E-7</c:v>
                </c:pt>
                <c:pt idx="28437">
                  <c:v>9.994882000000001E-7</c:v>
                </c:pt>
                <c:pt idx="28438">
                  <c:v>9.9954139999999996E-7</c:v>
                </c:pt>
                <c:pt idx="28439">
                  <c:v>9.9959450000000009E-7</c:v>
                </c:pt>
                <c:pt idx="28440">
                  <c:v>9.9964760000000001E-7</c:v>
                </c:pt>
                <c:pt idx="28441">
                  <c:v>9.9970069999999993E-7</c:v>
                </c:pt>
                <c:pt idx="28442">
                  <c:v>9.9975369999999991E-7</c:v>
                </c:pt>
                <c:pt idx="28443">
                  <c:v>9.998067000000001E-7</c:v>
                </c:pt>
                <c:pt idx="28444">
                  <c:v>9.9985980000000002E-7</c:v>
                </c:pt>
                <c:pt idx="28445">
                  <c:v>9.999128E-7</c:v>
                </c:pt>
                <c:pt idx="28446">
                  <c:v>9.9996570000000005E-7</c:v>
                </c:pt>
                <c:pt idx="28447">
                  <c:v>1.0000190000000001E-6</c:v>
                </c:pt>
                <c:pt idx="28448">
                  <c:v>9.578798999999999E-7</c:v>
                </c:pt>
                <c:pt idx="28449">
                  <c:v>9.5793780000000008E-7</c:v>
                </c:pt>
                <c:pt idx="28450">
                  <c:v>9.5799610000000002E-7</c:v>
                </c:pt>
                <c:pt idx="28451">
                  <c:v>9.5805490000000007E-7</c:v>
                </c:pt>
                <c:pt idx="28452">
                  <c:v>9.5811420000000004E-7</c:v>
                </c:pt>
                <c:pt idx="28453">
                  <c:v>9.5817389999999997E-7</c:v>
                </c:pt>
                <c:pt idx="28454">
                  <c:v>9.5823410000000002E-7</c:v>
                </c:pt>
                <c:pt idx="28455">
                  <c:v>9.5829470000000004E-7</c:v>
                </c:pt>
                <c:pt idx="28456">
                  <c:v>9.5835579999999997E-7</c:v>
                </c:pt>
                <c:pt idx="28457">
                  <c:v>9.5841719999999993E-7</c:v>
                </c:pt>
                <c:pt idx="28458">
                  <c:v>9.5847910000000001E-7</c:v>
                </c:pt>
                <c:pt idx="28459">
                  <c:v>9.585412999999999E-7</c:v>
                </c:pt>
                <c:pt idx="28460">
                  <c:v>9.5860380000000004E-7</c:v>
                </c:pt>
                <c:pt idx="28461">
                  <c:v>9.5866669999999993E-7</c:v>
                </c:pt>
                <c:pt idx="28462">
                  <c:v>9.5872990000000007E-7</c:v>
                </c:pt>
                <c:pt idx="28463">
                  <c:v>9.5879340000000002E-7</c:v>
                </c:pt>
                <c:pt idx="28464">
                  <c:v>9.5885710000000007E-7</c:v>
                </c:pt>
                <c:pt idx="28465">
                  <c:v>9.5892109999999993E-7</c:v>
                </c:pt>
                <c:pt idx="28466">
                  <c:v>9.5898530000000009E-7</c:v>
                </c:pt>
                <c:pt idx="28467">
                  <c:v>9.5904980000000007E-7</c:v>
                </c:pt>
                <c:pt idx="28468">
                  <c:v>9.5911439999999999E-7</c:v>
                </c:pt>
                <c:pt idx="28469">
                  <c:v>9.591792E-7</c:v>
                </c:pt>
                <c:pt idx="28470">
                  <c:v>9.5924409999999995E-7</c:v>
                </c:pt>
                <c:pt idx="28471">
                  <c:v>9.5930919999999999E-7</c:v>
                </c:pt>
                <c:pt idx="28472">
                  <c:v>9.5937449999999991E-7</c:v>
                </c:pt>
                <c:pt idx="28473">
                  <c:v>9.5943989999999998E-7</c:v>
                </c:pt>
                <c:pt idx="28474">
                  <c:v>9.5950539999999998E-7</c:v>
                </c:pt>
                <c:pt idx="28475">
                  <c:v>9.5957099999999993E-7</c:v>
                </c:pt>
                <c:pt idx="28476">
                  <c:v>9.5963670000000003E-7</c:v>
                </c:pt>
                <c:pt idx="28477">
                  <c:v>9.5970250000000007E-7</c:v>
                </c:pt>
                <c:pt idx="28478">
                  <c:v>9.5976840000000004E-7</c:v>
                </c:pt>
                <c:pt idx="28479">
                  <c:v>9.598344999999999E-7</c:v>
                </c:pt>
                <c:pt idx="28480">
                  <c:v>9.5990059999999997E-7</c:v>
                </c:pt>
                <c:pt idx="28481">
                  <c:v>9.5996679999999997E-7</c:v>
                </c:pt>
                <c:pt idx="28482">
                  <c:v>9.6003299999999998E-7</c:v>
                </c:pt>
                <c:pt idx="28483">
                  <c:v>9.6009940000000007E-7</c:v>
                </c:pt>
                <c:pt idx="28484">
                  <c:v>9.6016579999999996E-7</c:v>
                </c:pt>
                <c:pt idx="28485">
                  <c:v>9.6023229999999999E-7</c:v>
                </c:pt>
                <c:pt idx="28486">
                  <c:v>9.6029889999999997E-7</c:v>
                </c:pt>
                <c:pt idx="28487">
                  <c:v>9.603656000000001E-7</c:v>
                </c:pt>
                <c:pt idx="28488">
                  <c:v>9.6043230000000001E-7</c:v>
                </c:pt>
                <c:pt idx="28489">
                  <c:v>9.6049910000000008E-7</c:v>
                </c:pt>
                <c:pt idx="28490">
                  <c:v>9.6056589999999993E-7</c:v>
                </c:pt>
                <c:pt idx="28491">
                  <c:v>9.6063290000000008E-7</c:v>
                </c:pt>
                <c:pt idx="28492">
                  <c:v>9.6069990000000003E-7</c:v>
                </c:pt>
                <c:pt idx="28493">
                  <c:v>9.6076689999999997E-7</c:v>
                </c:pt>
                <c:pt idx="28494">
                  <c:v>9.6083400000000007E-7</c:v>
                </c:pt>
                <c:pt idx="28495">
                  <c:v>9.609012000000001E-7</c:v>
                </c:pt>
                <c:pt idx="28496">
                  <c:v>9.6096850000000007E-7</c:v>
                </c:pt>
                <c:pt idx="28497">
                  <c:v>9.6103580000000005E-7</c:v>
                </c:pt>
                <c:pt idx="28498">
                  <c:v>9.6110319999999996E-7</c:v>
                </c:pt>
                <c:pt idx="28499">
                  <c:v>9.6117060000000008E-7</c:v>
                </c:pt>
                <c:pt idx="28500">
                  <c:v>9.6123820000000008E-7</c:v>
                </c:pt>
                <c:pt idx="28501">
                  <c:v>9.6130569999999994E-7</c:v>
                </c:pt>
                <c:pt idx="28502">
                  <c:v>9.6137340000000009E-7</c:v>
                </c:pt>
                <c:pt idx="28503">
                  <c:v>9.6144110000000003E-7</c:v>
                </c:pt>
                <c:pt idx="28504">
                  <c:v>9.6150889999999991E-7</c:v>
                </c:pt>
                <c:pt idx="28505">
                  <c:v>9.6157670000000001E-7</c:v>
                </c:pt>
                <c:pt idx="28506">
                  <c:v>9.6164460000000004E-7</c:v>
                </c:pt>
                <c:pt idx="28507">
                  <c:v>9.6171260000000001E-7</c:v>
                </c:pt>
                <c:pt idx="28508">
                  <c:v>9.6178059999999998E-7</c:v>
                </c:pt>
                <c:pt idx="28509">
                  <c:v>9.618487000000001E-7</c:v>
                </c:pt>
                <c:pt idx="28510">
                  <c:v>9.6191680000000001E-7</c:v>
                </c:pt>
                <c:pt idx="28511">
                  <c:v>9.6198500000000007E-7</c:v>
                </c:pt>
                <c:pt idx="28512">
                  <c:v>9.6205330000000007E-7</c:v>
                </c:pt>
                <c:pt idx="28513">
                  <c:v>9.6212160000000008E-7</c:v>
                </c:pt>
                <c:pt idx="28514">
                  <c:v>9.6219000000000002E-7</c:v>
                </c:pt>
                <c:pt idx="28515">
                  <c:v>9.6225839999999996E-7</c:v>
                </c:pt>
                <c:pt idx="28516">
                  <c:v>9.6232690000000005E-7</c:v>
                </c:pt>
                <c:pt idx="28517">
                  <c:v>9.6239550000000008E-7</c:v>
                </c:pt>
                <c:pt idx="28518">
                  <c:v>9.6246409999999989E-7</c:v>
                </c:pt>
                <c:pt idx="28519">
                  <c:v>9.6253280000000008E-7</c:v>
                </c:pt>
                <c:pt idx="28520">
                  <c:v>9.6260150000000005E-7</c:v>
                </c:pt>
                <c:pt idx="28521">
                  <c:v>9.6267029999999995E-7</c:v>
                </c:pt>
                <c:pt idx="28522">
                  <c:v>9.6273910000000007E-7</c:v>
                </c:pt>
                <c:pt idx="28523">
                  <c:v>9.6280799999999992E-7</c:v>
                </c:pt>
                <c:pt idx="28524">
                  <c:v>9.6287699999999992E-7</c:v>
                </c:pt>
                <c:pt idx="28525">
                  <c:v>9.6294599999999992E-7</c:v>
                </c:pt>
                <c:pt idx="28526">
                  <c:v>9.6301499999999992E-7</c:v>
                </c:pt>
                <c:pt idx="28527">
                  <c:v>9.6308410000000007E-7</c:v>
                </c:pt>
                <c:pt idx="28528">
                  <c:v>9.6315329999999995E-7</c:v>
                </c:pt>
                <c:pt idx="28529">
                  <c:v>9.6322250000000003E-7</c:v>
                </c:pt>
                <c:pt idx="28530">
                  <c:v>9.6329169999999991E-7</c:v>
                </c:pt>
                <c:pt idx="28531">
                  <c:v>9.6336099999999994E-7</c:v>
                </c:pt>
                <c:pt idx="28532">
                  <c:v>9.6343029999999997E-7</c:v>
                </c:pt>
                <c:pt idx="28533">
                  <c:v>9.6349969999999994E-7</c:v>
                </c:pt>
                <c:pt idx="28534">
                  <c:v>9.635690999999999E-7</c:v>
                </c:pt>
                <c:pt idx="28535">
                  <c:v>9.6363860000000002E-7</c:v>
                </c:pt>
                <c:pt idx="28536">
                  <c:v>9.6370820000000008E-7</c:v>
                </c:pt>
                <c:pt idx="28537">
                  <c:v>9.6377779999999993E-7</c:v>
                </c:pt>
                <c:pt idx="28538">
                  <c:v>9.6384739999999998E-7</c:v>
                </c:pt>
                <c:pt idx="28539">
                  <c:v>9.6391709999999998E-7</c:v>
                </c:pt>
                <c:pt idx="28540">
                  <c:v>9.6398679999999998E-7</c:v>
                </c:pt>
                <c:pt idx="28541">
                  <c:v>9.6405659999999991E-7</c:v>
                </c:pt>
                <c:pt idx="28542">
                  <c:v>9.6412640000000006E-7</c:v>
                </c:pt>
                <c:pt idx="28543">
                  <c:v>9.641962E-7</c:v>
                </c:pt>
                <c:pt idx="28544">
                  <c:v>9.6426610000000009E-7</c:v>
                </c:pt>
                <c:pt idx="28545">
                  <c:v>9.6433599999999996E-7</c:v>
                </c:pt>
                <c:pt idx="28546">
                  <c:v>9.6440599999999999E-7</c:v>
                </c:pt>
                <c:pt idx="28547">
                  <c:v>9.6447600000000001E-7</c:v>
                </c:pt>
                <c:pt idx="28548">
                  <c:v>9.6454600000000004E-7</c:v>
                </c:pt>
                <c:pt idx="28549">
                  <c:v>9.6461610000000001E-7</c:v>
                </c:pt>
                <c:pt idx="28550">
                  <c:v>9.6468619999999997E-7</c:v>
                </c:pt>
                <c:pt idx="28551">
                  <c:v>9.6475629999999994E-7</c:v>
                </c:pt>
                <c:pt idx="28552">
                  <c:v>9.6482650000000005E-7</c:v>
                </c:pt>
                <c:pt idx="28553">
                  <c:v>9.6489669999999996E-7</c:v>
                </c:pt>
                <c:pt idx="28554">
                  <c:v>9.6496700000000001E-7</c:v>
                </c:pt>
                <c:pt idx="28555">
                  <c:v>9.6503719999999992E-7</c:v>
                </c:pt>
                <c:pt idx="28556">
                  <c:v>9.6510749999999997E-7</c:v>
                </c:pt>
                <c:pt idx="28557">
                  <c:v>9.6517780000000003E-7</c:v>
                </c:pt>
                <c:pt idx="28558">
                  <c:v>9.6524820000000003E-7</c:v>
                </c:pt>
                <c:pt idx="28559">
                  <c:v>9.6531850000000008E-7</c:v>
                </c:pt>
                <c:pt idx="28560">
                  <c:v>9.6538890000000008E-7</c:v>
                </c:pt>
                <c:pt idx="28561">
                  <c:v>9.6545940000000001E-7</c:v>
                </c:pt>
                <c:pt idx="28562">
                  <c:v>9.6552980000000001E-7</c:v>
                </c:pt>
                <c:pt idx="28563">
                  <c:v>9.6560029999999994E-7</c:v>
                </c:pt>
                <c:pt idx="28564">
                  <c:v>9.6567069999999994E-7</c:v>
                </c:pt>
                <c:pt idx="28565">
                  <c:v>9.6574120000000008E-7</c:v>
                </c:pt>
                <c:pt idx="28566">
                  <c:v>9.6581170000000002E-7</c:v>
                </c:pt>
                <c:pt idx="28567">
                  <c:v>9.6588219999999995E-7</c:v>
                </c:pt>
                <c:pt idx="28568">
                  <c:v>9.659527000000001E-7</c:v>
                </c:pt>
                <c:pt idx="28569">
                  <c:v>9.6602320000000003E-7</c:v>
                </c:pt>
                <c:pt idx="28570">
                  <c:v>9.660937999999999E-7</c:v>
                </c:pt>
                <c:pt idx="28571">
                  <c:v>9.6616439999999999E-7</c:v>
                </c:pt>
                <c:pt idx="28572">
                  <c:v>9.6623489999999992E-7</c:v>
                </c:pt>
                <c:pt idx="28573">
                  <c:v>9.6630550000000001E-7</c:v>
                </c:pt>
                <c:pt idx="28574">
                  <c:v>9.663761000000001E-7</c:v>
                </c:pt>
                <c:pt idx="28575">
                  <c:v>9.6644669999999997E-7</c:v>
                </c:pt>
                <c:pt idx="28576">
                  <c:v>9.6651739999999999E-7</c:v>
                </c:pt>
                <c:pt idx="28577">
                  <c:v>9.6658800000000008E-7</c:v>
                </c:pt>
                <c:pt idx="28578">
                  <c:v>9.6665859999999995E-7</c:v>
                </c:pt>
                <c:pt idx="28579">
                  <c:v>9.6672929999999998E-7</c:v>
                </c:pt>
                <c:pt idx="28580">
                  <c:v>9.668E-7</c:v>
                </c:pt>
                <c:pt idx="28581">
                  <c:v>9.6687060000000009E-7</c:v>
                </c:pt>
                <c:pt idx="28582">
                  <c:v>9.669412999999999E-7</c:v>
                </c:pt>
                <c:pt idx="28583">
                  <c:v>9.6701199999999992E-7</c:v>
                </c:pt>
                <c:pt idx="28584">
                  <c:v>9.6708269999999995E-7</c:v>
                </c:pt>
                <c:pt idx="28585">
                  <c:v>9.6715339999999997E-7</c:v>
                </c:pt>
                <c:pt idx="28586">
                  <c:v>9.672241E-7</c:v>
                </c:pt>
                <c:pt idx="28587">
                  <c:v>9.6729480000000002E-7</c:v>
                </c:pt>
                <c:pt idx="28588">
                  <c:v>9.6736550000000005E-7</c:v>
                </c:pt>
                <c:pt idx="28589">
                  <c:v>9.6743620000000007E-7</c:v>
                </c:pt>
                <c:pt idx="28590">
                  <c:v>9.675069000000001E-7</c:v>
                </c:pt>
                <c:pt idx="28591">
                  <c:v>9.6757759999999991E-7</c:v>
                </c:pt>
                <c:pt idx="28592">
                  <c:v>9.6764829999999993E-7</c:v>
                </c:pt>
                <c:pt idx="28593">
                  <c:v>9.6771890000000002E-7</c:v>
                </c:pt>
                <c:pt idx="28594">
                  <c:v>9.6778960000000004E-7</c:v>
                </c:pt>
                <c:pt idx="28595">
                  <c:v>9.6786030000000007E-7</c:v>
                </c:pt>
                <c:pt idx="28596">
                  <c:v>9.6793100000000009E-7</c:v>
                </c:pt>
                <c:pt idx="28597">
                  <c:v>9.6800159999999997E-7</c:v>
                </c:pt>
                <c:pt idx="28598">
                  <c:v>9.6807229999999999E-7</c:v>
                </c:pt>
                <c:pt idx="28599">
                  <c:v>9.6814290000000008E-7</c:v>
                </c:pt>
                <c:pt idx="28600">
                  <c:v>9.6821349999999995E-7</c:v>
                </c:pt>
                <c:pt idx="28601">
                  <c:v>9.6828410000000004E-7</c:v>
                </c:pt>
                <c:pt idx="28602">
                  <c:v>9.6835469999999991E-7</c:v>
                </c:pt>
                <c:pt idx="28603">
                  <c:v>9.6842529999999999E-7</c:v>
                </c:pt>
                <c:pt idx="28604">
                  <c:v>9.6849579999999993E-7</c:v>
                </c:pt>
                <c:pt idx="28605">
                  <c:v>9.6856640000000001E-7</c:v>
                </c:pt>
                <c:pt idx="28606">
                  <c:v>9.686370000000001E-7</c:v>
                </c:pt>
                <c:pt idx="28607">
                  <c:v>9.6870750000000003E-7</c:v>
                </c:pt>
                <c:pt idx="28608">
                  <c:v>9.6877799999999997E-7</c:v>
                </c:pt>
                <c:pt idx="28609">
                  <c:v>9.6884860000000005E-7</c:v>
                </c:pt>
                <c:pt idx="28610">
                  <c:v>9.6891909999999999E-7</c:v>
                </c:pt>
                <c:pt idx="28611">
                  <c:v>9.6898959999999992E-7</c:v>
                </c:pt>
                <c:pt idx="28612">
                  <c:v>9.6905999999999992E-7</c:v>
                </c:pt>
                <c:pt idx="28613">
                  <c:v>9.6913050000000006E-7</c:v>
                </c:pt>
                <c:pt idx="28614">
                  <c:v>9.6920090000000006E-7</c:v>
                </c:pt>
                <c:pt idx="28615">
                  <c:v>9.6927130000000005E-7</c:v>
                </c:pt>
                <c:pt idx="28616">
                  <c:v>9.6934170000000005E-7</c:v>
                </c:pt>
                <c:pt idx="28617">
                  <c:v>9.6941210000000004E-7</c:v>
                </c:pt>
                <c:pt idx="28618">
                  <c:v>9.694824000000001E-7</c:v>
                </c:pt>
                <c:pt idx="28619">
                  <c:v>9.6955280000000009E-7</c:v>
                </c:pt>
                <c:pt idx="28620">
                  <c:v>9.6962309999999994E-7</c:v>
                </c:pt>
                <c:pt idx="28621">
                  <c:v>9.6969339999999999E-7</c:v>
                </c:pt>
                <c:pt idx="28622">
                  <c:v>9.6976370000000005E-7</c:v>
                </c:pt>
                <c:pt idx="28623">
                  <c:v>9.6983389999999996E-7</c:v>
                </c:pt>
                <c:pt idx="28624">
                  <c:v>9.6990420000000001E-7</c:v>
                </c:pt>
                <c:pt idx="28625">
                  <c:v>9.6997439999999992E-7</c:v>
                </c:pt>
                <c:pt idx="28626">
                  <c:v>9.7004460000000003E-7</c:v>
                </c:pt>
                <c:pt idx="28627">
                  <c:v>9.701147E-7</c:v>
                </c:pt>
                <c:pt idx="28628">
                  <c:v>9.7018479999999996E-7</c:v>
                </c:pt>
                <c:pt idx="28629">
                  <c:v>9.7025489999999993E-7</c:v>
                </c:pt>
                <c:pt idx="28630">
                  <c:v>9.703249999999999E-7</c:v>
                </c:pt>
                <c:pt idx="28631">
                  <c:v>9.7039510000000007E-7</c:v>
                </c:pt>
                <c:pt idx="28632">
                  <c:v>9.704651000000001E-7</c:v>
                </c:pt>
                <c:pt idx="28633">
                  <c:v>9.7053509999999991E-7</c:v>
                </c:pt>
                <c:pt idx="28634">
                  <c:v>9.7060509999999994E-7</c:v>
                </c:pt>
                <c:pt idx="28635">
                  <c:v>9.7067500000000003E-7</c:v>
                </c:pt>
                <c:pt idx="28636">
                  <c:v>9.7074500000000005E-7</c:v>
                </c:pt>
                <c:pt idx="28637">
                  <c:v>9.7081489999999993E-7</c:v>
                </c:pt>
                <c:pt idx="28638">
                  <c:v>9.7088470000000008E-7</c:v>
                </c:pt>
                <c:pt idx="28639">
                  <c:v>9.7095459999999995E-7</c:v>
                </c:pt>
                <c:pt idx="28640">
                  <c:v>9.710244000000001E-7</c:v>
                </c:pt>
                <c:pt idx="28641">
                  <c:v>9.7109420000000004E-7</c:v>
                </c:pt>
                <c:pt idx="28642">
                  <c:v>9.7116390000000003E-7</c:v>
                </c:pt>
                <c:pt idx="28643">
                  <c:v>9.7123360000000003E-7</c:v>
                </c:pt>
                <c:pt idx="28644">
                  <c:v>9.7130330000000003E-7</c:v>
                </c:pt>
                <c:pt idx="28645">
                  <c:v>9.7137300000000003E-7</c:v>
                </c:pt>
                <c:pt idx="28646">
                  <c:v>9.7144260000000008E-7</c:v>
                </c:pt>
                <c:pt idx="28647">
                  <c:v>9.7151219999999993E-7</c:v>
                </c:pt>
                <c:pt idx="28648">
                  <c:v>9.7158170000000005E-7</c:v>
                </c:pt>
                <c:pt idx="28649">
                  <c:v>9.7165130000000011E-7</c:v>
                </c:pt>
                <c:pt idx="28650">
                  <c:v>9.7172080000000001E-7</c:v>
                </c:pt>
                <c:pt idx="28651">
                  <c:v>9.7179019999999998E-7</c:v>
                </c:pt>
                <c:pt idx="28652">
                  <c:v>9.7185959999999995E-7</c:v>
                </c:pt>
                <c:pt idx="28653">
                  <c:v>9.7192899999999991E-7</c:v>
                </c:pt>
                <c:pt idx="28654">
                  <c:v>9.7199840000000009E-7</c:v>
                </c:pt>
                <c:pt idx="28655">
                  <c:v>9.7206769999999991E-7</c:v>
                </c:pt>
                <c:pt idx="28656">
                  <c:v>9.7213699999999994E-7</c:v>
                </c:pt>
                <c:pt idx="28657">
                  <c:v>9.7220629999999997E-7</c:v>
                </c:pt>
                <c:pt idx="28658">
                  <c:v>9.7227550000000006E-7</c:v>
                </c:pt>
                <c:pt idx="28659">
                  <c:v>9.7234469999999993E-7</c:v>
                </c:pt>
                <c:pt idx="28660">
                  <c:v>9.7241390000000002E-7</c:v>
                </c:pt>
                <c:pt idx="28661">
                  <c:v>9.7248299999999996E-7</c:v>
                </c:pt>
                <c:pt idx="28662">
                  <c:v>9.725520999999999E-7</c:v>
                </c:pt>
                <c:pt idx="28663">
                  <c:v>9.726210999999999E-7</c:v>
                </c:pt>
                <c:pt idx="28664">
                  <c:v>9.7269020000000005E-7</c:v>
                </c:pt>
                <c:pt idx="28665">
                  <c:v>9.727590999999999E-7</c:v>
                </c:pt>
                <c:pt idx="28666">
                  <c:v>9.7282810000000011E-7</c:v>
                </c:pt>
                <c:pt idx="28667">
                  <c:v>9.7289699999999995E-7</c:v>
                </c:pt>
                <c:pt idx="28668">
                  <c:v>9.7296590000000001E-7</c:v>
                </c:pt>
                <c:pt idx="28669">
                  <c:v>9.7303469999999992E-7</c:v>
                </c:pt>
                <c:pt idx="28670">
                  <c:v>9.7310350000000004E-7</c:v>
                </c:pt>
                <c:pt idx="28671">
                  <c:v>9.7317229999999995E-7</c:v>
                </c:pt>
                <c:pt idx="28672">
                  <c:v>9.7324110000000007E-7</c:v>
                </c:pt>
                <c:pt idx="28673">
                  <c:v>9.7330980000000004E-7</c:v>
                </c:pt>
                <c:pt idx="28674">
                  <c:v>9.7337840000000007E-7</c:v>
                </c:pt>
                <c:pt idx="28675">
                  <c:v>9.7344710000000004E-7</c:v>
                </c:pt>
                <c:pt idx="28676">
                  <c:v>9.7351559999999992E-7</c:v>
                </c:pt>
                <c:pt idx="28677">
                  <c:v>9.7358419999999995E-7</c:v>
                </c:pt>
                <c:pt idx="28678">
                  <c:v>9.7365270000000004E-7</c:v>
                </c:pt>
                <c:pt idx="28679">
                  <c:v>9.7372119999999992E-7</c:v>
                </c:pt>
                <c:pt idx="28680">
                  <c:v>9.7378960000000007E-7</c:v>
                </c:pt>
                <c:pt idx="28681">
                  <c:v>9.7385800000000001E-7</c:v>
                </c:pt>
                <c:pt idx="28682">
                  <c:v>9.7392630000000001E-7</c:v>
                </c:pt>
                <c:pt idx="28683">
                  <c:v>9.7399460000000001E-7</c:v>
                </c:pt>
                <c:pt idx="28684">
                  <c:v>9.7406290000000001E-7</c:v>
                </c:pt>
                <c:pt idx="28685">
                  <c:v>9.7413110000000007E-7</c:v>
                </c:pt>
                <c:pt idx="28686">
                  <c:v>9.7419929999999992E-7</c:v>
                </c:pt>
                <c:pt idx="28687">
                  <c:v>9.7426749999999999E-7</c:v>
                </c:pt>
                <c:pt idx="28688">
                  <c:v>9.743355999999999E-7</c:v>
                </c:pt>
                <c:pt idx="28689">
                  <c:v>9.7440370000000002E-7</c:v>
                </c:pt>
                <c:pt idx="28690">
                  <c:v>9.7447169999999999E-7</c:v>
                </c:pt>
                <c:pt idx="28691">
                  <c:v>9.7453969999999996E-7</c:v>
                </c:pt>
                <c:pt idx="28692">
                  <c:v>9.7460759999999999E-7</c:v>
                </c:pt>
                <c:pt idx="28693">
                  <c:v>9.7467550000000002E-7</c:v>
                </c:pt>
                <c:pt idx="28694">
                  <c:v>9.7474340000000006E-7</c:v>
                </c:pt>
                <c:pt idx="28695">
                  <c:v>9.7481119999999994E-7</c:v>
                </c:pt>
                <c:pt idx="28696">
                  <c:v>9.7487900000000003E-7</c:v>
                </c:pt>
                <c:pt idx="28697">
                  <c:v>9.7494679999999991E-7</c:v>
                </c:pt>
                <c:pt idx="28698">
                  <c:v>9.7501450000000006E-7</c:v>
                </c:pt>
                <c:pt idx="28699">
                  <c:v>9.7508220000000001E-7</c:v>
                </c:pt>
                <c:pt idx="28700">
                  <c:v>9.7514980000000001E-7</c:v>
                </c:pt>
                <c:pt idx="28701">
                  <c:v>9.7521740000000001E-7</c:v>
                </c:pt>
                <c:pt idx="28702">
                  <c:v>9.7528500000000001E-7</c:v>
                </c:pt>
                <c:pt idx="28703">
                  <c:v>9.7535250000000008E-7</c:v>
                </c:pt>
                <c:pt idx="28704">
                  <c:v>9.7541989999999999E-7</c:v>
                </c:pt>
                <c:pt idx="28705">
                  <c:v>9.7548740000000005E-7</c:v>
                </c:pt>
                <c:pt idx="28706">
                  <c:v>9.7555470000000003E-7</c:v>
                </c:pt>
                <c:pt idx="28707">
                  <c:v>9.7562209999999994E-7</c:v>
                </c:pt>
                <c:pt idx="28708">
                  <c:v>9.7568929999999997E-7</c:v>
                </c:pt>
                <c:pt idx="28709">
                  <c:v>9.7575659999999995E-7</c:v>
                </c:pt>
                <c:pt idx="28710">
                  <c:v>9.7582379999999998E-7</c:v>
                </c:pt>
                <c:pt idx="28711">
                  <c:v>9.7589100000000001E-7</c:v>
                </c:pt>
                <c:pt idx="28712">
                  <c:v>9.759580999999999E-7</c:v>
                </c:pt>
                <c:pt idx="28713">
                  <c:v>9.7602519999999999E-7</c:v>
                </c:pt>
                <c:pt idx="28714">
                  <c:v>9.7609219999999993E-7</c:v>
                </c:pt>
                <c:pt idx="28715">
                  <c:v>9.7615920000000009E-7</c:v>
                </c:pt>
                <c:pt idx="28716">
                  <c:v>9.7622620000000003E-7</c:v>
                </c:pt>
                <c:pt idx="28717">
                  <c:v>9.7629310000000004E-7</c:v>
                </c:pt>
                <c:pt idx="28718">
                  <c:v>9.7636000000000004E-7</c:v>
                </c:pt>
                <c:pt idx="28719">
                  <c:v>9.764267999999999E-7</c:v>
                </c:pt>
                <c:pt idx="28720">
                  <c:v>9.7649359999999996E-7</c:v>
                </c:pt>
                <c:pt idx="28721">
                  <c:v>9.7656040000000003E-7</c:v>
                </c:pt>
                <c:pt idx="28722">
                  <c:v>9.7662709999999994E-7</c:v>
                </c:pt>
                <c:pt idx="28723">
                  <c:v>9.7669380000000007E-7</c:v>
                </c:pt>
                <c:pt idx="28724">
                  <c:v>9.7676040000000004E-7</c:v>
                </c:pt>
                <c:pt idx="28725">
                  <c:v>9.7682700000000002E-7</c:v>
                </c:pt>
                <c:pt idx="28726">
                  <c:v>9.7689350000000005E-7</c:v>
                </c:pt>
                <c:pt idx="28727">
                  <c:v>9.7696000000000009E-7</c:v>
                </c:pt>
                <c:pt idx="28728">
                  <c:v>9.7702649999999991E-7</c:v>
                </c:pt>
                <c:pt idx="28729">
                  <c:v>9.7709290000000001E-7</c:v>
                </c:pt>
                <c:pt idx="28730">
                  <c:v>9.7715919999999995E-7</c:v>
                </c:pt>
                <c:pt idx="28731">
                  <c:v>9.772254999999999E-7</c:v>
                </c:pt>
                <c:pt idx="28732">
                  <c:v>9.7729180000000006E-7</c:v>
                </c:pt>
                <c:pt idx="28733">
                  <c:v>9.7735800000000006E-7</c:v>
                </c:pt>
                <c:pt idx="28734">
                  <c:v>9.7742420000000007E-7</c:v>
                </c:pt>
                <c:pt idx="28735">
                  <c:v>9.7749029999999992E-7</c:v>
                </c:pt>
                <c:pt idx="28736">
                  <c:v>9.7755639999999999E-7</c:v>
                </c:pt>
                <c:pt idx="28737">
                  <c:v>9.7762239999999991E-7</c:v>
                </c:pt>
                <c:pt idx="28738">
                  <c:v>9.7768840000000003E-7</c:v>
                </c:pt>
                <c:pt idx="28739">
                  <c:v>9.7775439999999995E-7</c:v>
                </c:pt>
                <c:pt idx="28740">
                  <c:v>9.7782029999999993E-7</c:v>
                </c:pt>
                <c:pt idx="28741">
                  <c:v>9.7788609999999996E-7</c:v>
                </c:pt>
                <c:pt idx="28742">
                  <c:v>9.7795199999999994E-7</c:v>
                </c:pt>
                <c:pt idx="28743">
                  <c:v>9.7801770000000004E-7</c:v>
                </c:pt>
                <c:pt idx="28744">
                  <c:v>9.7808339999999993E-7</c:v>
                </c:pt>
                <c:pt idx="28745">
                  <c:v>9.7814910000000002E-7</c:v>
                </c:pt>
                <c:pt idx="28746">
                  <c:v>9.7821469999999997E-7</c:v>
                </c:pt>
                <c:pt idx="28747">
                  <c:v>9.7828029999999992E-7</c:v>
                </c:pt>
                <c:pt idx="28748">
                  <c:v>9.7834579999999993E-7</c:v>
                </c:pt>
                <c:pt idx="28749">
                  <c:v>9.7841129999999994E-7</c:v>
                </c:pt>
                <c:pt idx="28750">
                  <c:v>9.7847679999999994E-7</c:v>
                </c:pt>
                <c:pt idx="28751">
                  <c:v>9.7854220000000001E-7</c:v>
                </c:pt>
                <c:pt idx="28752">
                  <c:v>9.7860749999999993E-7</c:v>
                </c:pt>
                <c:pt idx="28753">
                  <c:v>9.7867280000000006E-7</c:v>
                </c:pt>
                <c:pt idx="28754">
                  <c:v>9.7873809999999998E-7</c:v>
                </c:pt>
                <c:pt idx="28755">
                  <c:v>9.7880329999999996E-7</c:v>
                </c:pt>
                <c:pt idx="28756">
                  <c:v>9.7886849999999994E-7</c:v>
                </c:pt>
                <c:pt idx="28757">
                  <c:v>9.7893359999999997E-7</c:v>
                </c:pt>
                <c:pt idx="28758">
                  <c:v>9.7899870000000001E-7</c:v>
                </c:pt>
                <c:pt idx="28759">
                  <c:v>9.790636999999999E-7</c:v>
                </c:pt>
                <c:pt idx="28760">
                  <c:v>9.791287E-7</c:v>
                </c:pt>
                <c:pt idx="28761">
                  <c:v>9.7919359999999995E-7</c:v>
                </c:pt>
                <c:pt idx="28762">
                  <c:v>9.792584999999999E-7</c:v>
                </c:pt>
                <c:pt idx="28763">
                  <c:v>9.7932340000000006E-7</c:v>
                </c:pt>
                <c:pt idx="28764">
                  <c:v>9.7938820000000007E-7</c:v>
                </c:pt>
                <c:pt idx="28765">
                  <c:v>9.7945300000000008E-7</c:v>
                </c:pt>
                <c:pt idx="28766">
                  <c:v>9.7951769999999994E-7</c:v>
                </c:pt>
                <c:pt idx="28767">
                  <c:v>9.7958230000000007E-7</c:v>
                </c:pt>
                <c:pt idx="28768">
                  <c:v>9.7964689999999999E-7</c:v>
                </c:pt>
                <c:pt idx="28769">
                  <c:v>9.7971149999999991E-7</c:v>
                </c:pt>
                <c:pt idx="28770">
                  <c:v>9.7977610000000004E-7</c:v>
                </c:pt>
                <c:pt idx="28771">
                  <c:v>9.7984060000000002E-7</c:v>
                </c:pt>
                <c:pt idx="28772">
                  <c:v>9.7990500000000006E-7</c:v>
                </c:pt>
                <c:pt idx="28773">
                  <c:v>9.7996939999999989E-7</c:v>
                </c:pt>
                <c:pt idx="28774">
                  <c:v>9.8003379999999994E-7</c:v>
                </c:pt>
                <c:pt idx="28775">
                  <c:v>9.8009810000000004E-7</c:v>
                </c:pt>
                <c:pt idx="28776">
                  <c:v>9.8016229999999999E-7</c:v>
                </c:pt>
                <c:pt idx="28777">
                  <c:v>9.8022649999999994E-7</c:v>
                </c:pt>
                <c:pt idx="28778">
                  <c:v>9.802907000000001E-7</c:v>
                </c:pt>
                <c:pt idx="28779">
                  <c:v>9.803547999999999E-7</c:v>
                </c:pt>
                <c:pt idx="28780">
                  <c:v>9.8041889999999991E-7</c:v>
                </c:pt>
                <c:pt idx="28781">
                  <c:v>9.8048289999999999E-7</c:v>
                </c:pt>
                <c:pt idx="28782">
                  <c:v>9.8054690000000006E-7</c:v>
                </c:pt>
                <c:pt idx="28783">
                  <c:v>9.8061079999999998E-7</c:v>
                </c:pt>
                <c:pt idx="28784">
                  <c:v>9.806746999999999E-7</c:v>
                </c:pt>
                <c:pt idx="28785">
                  <c:v>9.8073860000000004E-7</c:v>
                </c:pt>
                <c:pt idx="28786">
                  <c:v>9.8080240000000002E-7</c:v>
                </c:pt>
                <c:pt idx="28787">
                  <c:v>9.8086610000000006E-7</c:v>
                </c:pt>
                <c:pt idx="28788">
                  <c:v>9.809298000000001E-7</c:v>
                </c:pt>
                <c:pt idx="28789">
                  <c:v>9.8099349999999994E-7</c:v>
                </c:pt>
                <c:pt idx="28790">
                  <c:v>9.8105710000000004E-7</c:v>
                </c:pt>
                <c:pt idx="28791">
                  <c:v>9.8112069999999993E-7</c:v>
                </c:pt>
                <c:pt idx="28792">
                  <c:v>9.8118430000000004E-7</c:v>
                </c:pt>
                <c:pt idx="28793">
                  <c:v>9.8124779999999999E-7</c:v>
                </c:pt>
                <c:pt idx="28794">
                  <c:v>9.813112E-7</c:v>
                </c:pt>
                <c:pt idx="28795">
                  <c:v>9.8137460000000002E-7</c:v>
                </c:pt>
                <c:pt idx="28796">
                  <c:v>9.8143800000000003E-7</c:v>
                </c:pt>
                <c:pt idx="28797">
                  <c:v>9.815013000000001E-7</c:v>
                </c:pt>
                <c:pt idx="28798">
                  <c:v>9.8156459999999997E-7</c:v>
                </c:pt>
                <c:pt idx="28799">
                  <c:v>9.816278000000001E-7</c:v>
                </c:pt>
                <c:pt idx="28800">
                  <c:v>9.8169100000000003E-7</c:v>
                </c:pt>
                <c:pt idx="28801">
                  <c:v>9.8175410000000001E-7</c:v>
                </c:pt>
                <c:pt idx="28802">
                  <c:v>9.8181719999999999E-7</c:v>
                </c:pt>
                <c:pt idx="28803">
                  <c:v>9.8188029999999998E-7</c:v>
                </c:pt>
                <c:pt idx="28804">
                  <c:v>9.8194330000000002E-7</c:v>
                </c:pt>
                <c:pt idx="28805">
                  <c:v>9.8200630000000007E-7</c:v>
                </c:pt>
                <c:pt idx="28806">
                  <c:v>9.8206919999999996E-7</c:v>
                </c:pt>
                <c:pt idx="28807">
                  <c:v>9.8213210000000007E-7</c:v>
                </c:pt>
                <c:pt idx="28808">
                  <c:v>9.8219490000000002E-7</c:v>
                </c:pt>
                <c:pt idx="28809">
                  <c:v>9.8225769999999998E-7</c:v>
                </c:pt>
                <c:pt idx="28810">
                  <c:v>9.8232049999999993E-7</c:v>
                </c:pt>
                <c:pt idx="28811">
                  <c:v>9.8238319999999995E-7</c:v>
                </c:pt>
                <c:pt idx="28812">
                  <c:v>9.8244589999999996E-7</c:v>
                </c:pt>
                <c:pt idx="28813">
                  <c:v>9.8250850000000004E-7</c:v>
                </c:pt>
                <c:pt idx="28814">
                  <c:v>9.825710999999999E-7</c:v>
                </c:pt>
                <c:pt idx="28815">
                  <c:v>9.8263369999999998E-7</c:v>
                </c:pt>
                <c:pt idx="28816">
                  <c:v>9.8269619999999991E-7</c:v>
                </c:pt>
                <c:pt idx="28817">
                  <c:v>9.8275870000000004E-7</c:v>
                </c:pt>
                <c:pt idx="28818">
                  <c:v>9.8282110000000003E-7</c:v>
                </c:pt>
                <c:pt idx="28819">
                  <c:v>9.8288350000000001E-7</c:v>
                </c:pt>
                <c:pt idx="28820">
                  <c:v>9.8294580000000006E-7</c:v>
                </c:pt>
                <c:pt idx="28821">
                  <c:v>9.830080999999999E-7</c:v>
                </c:pt>
                <c:pt idx="28822">
                  <c:v>9.8307039999999994E-7</c:v>
                </c:pt>
                <c:pt idx="28823">
                  <c:v>9.8313269999999999E-7</c:v>
                </c:pt>
                <c:pt idx="28824">
                  <c:v>9.831949000000001E-7</c:v>
                </c:pt>
                <c:pt idx="28825">
                  <c:v>9.8325700000000005E-7</c:v>
                </c:pt>
                <c:pt idx="28826">
                  <c:v>9.8331910000000001E-7</c:v>
                </c:pt>
                <c:pt idx="28827">
                  <c:v>9.8338119999999997E-7</c:v>
                </c:pt>
                <c:pt idx="28828">
                  <c:v>9.8344319999999998E-7</c:v>
                </c:pt>
                <c:pt idx="28829">
                  <c:v>9.835052E-7</c:v>
                </c:pt>
                <c:pt idx="28830">
                  <c:v>9.8356710000000008E-7</c:v>
                </c:pt>
                <c:pt idx="28831">
                  <c:v>9.8362899999999995E-7</c:v>
                </c:pt>
                <c:pt idx="28832">
                  <c:v>9.8369080000000009E-7</c:v>
                </c:pt>
                <c:pt idx="28833">
                  <c:v>9.8375260000000001E-7</c:v>
                </c:pt>
                <c:pt idx="28834">
                  <c:v>9.8381439999999994E-7</c:v>
                </c:pt>
                <c:pt idx="28835">
                  <c:v>9.8387609999999993E-7</c:v>
                </c:pt>
                <c:pt idx="28836">
                  <c:v>9.8393779999999992E-7</c:v>
                </c:pt>
                <c:pt idx="28837">
                  <c:v>9.8399939999999996E-7</c:v>
                </c:pt>
                <c:pt idx="28838">
                  <c:v>9.8406100000000001E-7</c:v>
                </c:pt>
                <c:pt idx="28839">
                  <c:v>9.8412249999999991E-7</c:v>
                </c:pt>
                <c:pt idx="28840">
                  <c:v>9.8418400000000002E-7</c:v>
                </c:pt>
                <c:pt idx="28841">
                  <c:v>9.8424539999999998E-7</c:v>
                </c:pt>
                <c:pt idx="28842">
                  <c:v>9.8430679999999994E-7</c:v>
                </c:pt>
                <c:pt idx="28843">
                  <c:v>9.843681999999999E-7</c:v>
                </c:pt>
                <c:pt idx="28844">
                  <c:v>9.8442949999999991E-7</c:v>
                </c:pt>
                <c:pt idx="28845">
                  <c:v>9.8449079999999993E-7</c:v>
                </c:pt>
                <c:pt idx="28846">
                  <c:v>9.8455200000000001E-7</c:v>
                </c:pt>
                <c:pt idx="28847">
                  <c:v>9.8461320000000009E-7</c:v>
                </c:pt>
                <c:pt idx="28848">
                  <c:v>9.8467439999999996E-7</c:v>
                </c:pt>
                <c:pt idx="28849">
                  <c:v>9.847355000000001E-7</c:v>
                </c:pt>
                <c:pt idx="28850">
                  <c:v>9.8479660000000003E-7</c:v>
                </c:pt>
                <c:pt idx="28851">
                  <c:v>9.8485760000000002E-7</c:v>
                </c:pt>
                <c:pt idx="28852">
                  <c:v>9.8491860000000001E-7</c:v>
                </c:pt>
                <c:pt idx="28853">
                  <c:v>9.849796E-7</c:v>
                </c:pt>
                <c:pt idx="28854">
                  <c:v>9.8504050000000005E-7</c:v>
                </c:pt>
                <c:pt idx="28855">
                  <c:v>9.851014000000001E-7</c:v>
                </c:pt>
                <c:pt idx="28856">
                  <c:v>9.851622E-7</c:v>
                </c:pt>
                <c:pt idx="28857">
                  <c:v>9.852229999999999E-7</c:v>
                </c:pt>
                <c:pt idx="28858">
                  <c:v>9.8528380000000001E-7</c:v>
                </c:pt>
                <c:pt idx="28859">
                  <c:v>9.8534449999999997E-7</c:v>
                </c:pt>
                <c:pt idx="28860">
                  <c:v>9.8540509999999999E-7</c:v>
                </c:pt>
                <c:pt idx="28861">
                  <c:v>9.8546579999999995E-7</c:v>
                </c:pt>
                <c:pt idx="28862">
                  <c:v>9.8552639999999998E-7</c:v>
                </c:pt>
                <c:pt idx="28863">
                  <c:v>9.8558690000000006E-7</c:v>
                </c:pt>
                <c:pt idx="28864">
                  <c:v>9.8564739999999993E-7</c:v>
                </c:pt>
                <c:pt idx="28865">
                  <c:v>9.8570790000000001E-7</c:v>
                </c:pt>
                <c:pt idx="28866">
                  <c:v>9.8576829999999994E-7</c:v>
                </c:pt>
                <c:pt idx="28867">
                  <c:v>9.8582870000000008E-7</c:v>
                </c:pt>
                <c:pt idx="28868">
                  <c:v>9.8588910000000001E-7</c:v>
                </c:pt>
                <c:pt idx="28869">
                  <c:v>9.859494E-7</c:v>
                </c:pt>
                <c:pt idx="28870">
                  <c:v>9.860097E-7</c:v>
                </c:pt>
                <c:pt idx="28871">
                  <c:v>9.8606990000000005E-7</c:v>
                </c:pt>
                <c:pt idx="28872">
                  <c:v>9.861301000000001E-7</c:v>
                </c:pt>
                <c:pt idx="28873">
                  <c:v>9.8619029999999994E-7</c:v>
                </c:pt>
                <c:pt idx="28874">
                  <c:v>9.8625040000000006E-7</c:v>
                </c:pt>
                <c:pt idx="28875">
                  <c:v>9.8631049999999996E-7</c:v>
                </c:pt>
                <c:pt idx="28876">
                  <c:v>9.8637049999999992E-7</c:v>
                </c:pt>
                <c:pt idx="28877">
                  <c:v>9.8643050000000009E-7</c:v>
                </c:pt>
                <c:pt idx="28878">
                  <c:v>9.8649050000000005E-7</c:v>
                </c:pt>
                <c:pt idx="28879">
                  <c:v>9.8655040000000008E-7</c:v>
                </c:pt>
                <c:pt idx="28880">
                  <c:v>9.866103000000001E-7</c:v>
                </c:pt>
                <c:pt idx="28881">
                  <c:v>9.8667019999999991E-7</c:v>
                </c:pt>
                <c:pt idx="28882">
                  <c:v>9.8673E-7</c:v>
                </c:pt>
                <c:pt idx="28883">
                  <c:v>9.8678980000000008E-7</c:v>
                </c:pt>
                <c:pt idx="28884">
                  <c:v>9.8684950000000001E-7</c:v>
                </c:pt>
                <c:pt idx="28885">
                  <c:v>9.8690919999999994E-7</c:v>
                </c:pt>
                <c:pt idx="28886">
                  <c:v>9.8696879999999994E-7</c:v>
                </c:pt>
                <c:pt idx="28887">
                  <c:v>9.8702839999999993E-7</c:v>
                </c:pt>
                <c:pt idx="28888">
                  <c:v>9.8708799999999992E-7</c:v>
                </c:pt>
                <c:pt idx="28889">
                  <c:v>9.8714749999999998E-7</c:v>
                </c:pt>
                <c:pt idx="28890">
                  <c:v>9.8720700000000003E-7</c:v>
                </c:pt>
                <c:pt idx="28891">
                  <c:v>9.8726650000000009E-7</c:v>
                </c:pt>
                <c:pt idx="28892">
                  <c:v>9.8732589999999999E-7</c:v>
                </c:pt>
                <c:pt idx="28893">
                  <c:v>9.8738530000000011E-7</c:v>
                </c:pt>
                <c:pt idx="28894">
                  <c:v>9.8744470000000001E-7</c:v>
                </c:pt>
                <c:pt idx="28895">
                  <c:v>9.8750399999999997E-7</c:v>
                </c:pt>
                <c:pt idx="28896">
                  <c:v>9.8756329999999994E-7</c:v>
                </c:pt>
                <c:pt idx="28897">
                  <c:v>9.8762249999999996E-7</c:v>
                </c:pt>
                <c:pt idx="28898">
                  <c:v>9.8768169999999999E-7</c:v>
                </c:pt>
                <c:pt idx="28899">
                  <c:v>9.8774080000000007E-7</c:v>
                </c:pt>
                <c:pt idx="28900">
                  <c:v>9.8779989999999995E-7</c:v>
                </c:pt>
                <c:pt idx="28901">
                  <c:v>9.8785900000000003E-7</c:v>
                </c:pt>
                <c:pt idx="28902">
                  <c:v>9.8791809999999991E-7</c:v>
                </c:pt>
                <c:pt idx="28903">
                  <c:v>9.8797710000000005E-7</c:v>
                </c:pt>
                <c:pt idx="28904">
                  <c:v>9.8803609999999999E-7</c:v>
                </c:pt>
                <c:pt idx="28905">
                  <c:v>9.8809499999999998E-7</c:v>
                </c:pt>
                <c:pt idx="28906">
                  <c:v>9.8815389999999998E-7</c:v>
                </c:pt>
                <c:pt idx="28907">
                  <c:v>9.8821279999999997E-7</c:v>
                </c:pt>
                <c:pt idx="28908">
                  <c:v>9.8827160000000003E-7</c:v>
                </c:pt>
                <c:pt idx="28909">
                  <c:v>9.8833040000000008E-7</c:v>
                </c:pt>
                <c:pt idx="28910">
                  <c:v>9.8838919999999993E-7</c:v>
                </c:pt>
                <c:pt idx="28911">
                  <c:v>9.8844790000000005E-7</c:v>
                </c:pt>
                <c:pt idx="28912">
                  <c:v>9.8850659999999995E-7</c:v>
                </c:pt>
                <c:pt idx="28913">
                  <c:v>9.8856519999999992E-7</c:v>
                </c:pt>
                <c:pt idx="28914">
                  <c:v>9.8862380000000009E-7</c:v>
                </c:pt>
                <c:pt idx="28915">
                  <c:v>9.8868240000000006E-7</c:v>
                </c:pt>
                <c:pt idx="28916">
                  <c:v>9.8874100000000003E-7</c:v>
                </c:pt>
                <c:pt idx="28917">
                  <c:v>9.8879950000000005E-7</c:v>
                </c:pt>
                <c:pt idx="28918">
                  <c:v>9.8885800000000008E-7</c:v>
                </c:pt>
                <c:pt idx="28919">
                  <c:v>9.8891650000000011E-7</c:v>
                </c:pt>
                <c:pt idx="28920">
                  <c:v>9.8897489999999998E-7</c:v>
                </c:pt>
                <c:pt idx="28921">
                  <c:v>9.8903330000000007E-7</c:v>
                </c:pt>
                <c:pt idx="28922">
                  <c:v>9.8909160000000001E-7</c:v>
                </c:pt>
                <c:pt idx="28923">
                  <c:v>9.8914989999999994E-7</c:v>
                </c:pt>
                <c:pt idx="28924">
                  <c:v>9.8920820000000009E-7</c:v>
                </c:pt>
                <c:pt idx="28925">
                  <c:v>9.8926640000000009E-7</c:v>
                </c:pt>
                <c:pt idx="28926">
                  <c:v>9.8932460000000008E-7</c:v>
                </c:pt>
                <c:pt idx="28927">
                  <c:v>9.8938269999999993E-7</c:v>
                </c:pt>
                <c:pt idx="28928">
                  <c:v>9.8944089999999993E-7</c:v>
                </c:pt>
                <c:pt idx="28929">
                  <c:v>9.8949890000000005E-7</c:v>
                </c:pt>
                <c:pt idx="28930">
                  <c:v>9.895570000000001E-7</c:v>
                </c:pt>
                <c:pt idx="28931">
                  <c:v>9.8961500000000001E-7</c:v>
                </c:pt>
                <c:pt idx="28932">
                  <c:v>9.8967299999999992E-7</c:v>
                </c:pt>
                <c:pt idx="28933">
                  <c:v>9.897309000000001E-7</c:v>
                </c:pt>
                <c:pt idx="28934">
                  <c:v>9.8978880000000007E-7</c:v>
                </c:pt>
                <c:pt idx="28935">
                  <c:v>9.8984670000000003E-7</c:v>
                </c:pt>
                <c:pt idx="28936">
                  <c:v>9.899046E-7</c:v>
                </c:pt>
                <c:pt idx="28937">
                  <c:v>9.8996240000000003E-7</c:v>
                </c:pt>
                <c:pt idx="28938">
                  <c:v>9.9002020000000006E-7</c:v>
                </c:pt>
                <c:pt idx="28939">
                  <c:v>9.9007789999999994E-7</c:v>
                </c:pt>
                <c:pt idx="28940">
                  <c:v>9.9013560000000002E-7</c:v>
                </c:pt>
                <c:pt idx="28941">
                  <c:v>9.901932999999999E-7</c:v>
                </c:pt>
                <c:pt idx="28942">
                  <c:v>9.9025090000000005E-7</c:v>
                </c:pt>
                <c:pt idx="28943">
                  <c:v>9.9030849999999999E-7</c:v>
                </c:pt>
                <c:pt idx="28944">
                  <c:v>9.9036599999999999E-7</c:v>
                </c:pt>
                <c:pt idx="28945">
                  <c:v>9.9042359999999993E-7</c:v>
                </c:pt>
                <c:pt idx="28946">
                  <c:v>9.9048109999999993E-7</c:v>
                </c:pt>
                <c:pt idx="28947">
                  <c:v>9.9053849999999999E-7</c:v>
                </c:pt>
                <c:pt idx="28948">
                  <c:v>9.9059599999999999E-7</c:v>
                </c:pt>
                <c:pt idx="28949">
                  <c:v>9.9065340000000004E-7</c:v>
                </c:pt>
                <c:pt idx="28950">
                  <c:v>9.9071069999999995E-7</c:v>
                </c:pt>
                <c:pt idx="28951">
                  <c:v>9.9076810000000001E-7</c:v>
                </c:pt>
                <c:pt idx="28952">
                  <c:v>9.9082539999999992E-7</c:v>
                </c:pt>
                <c:pt idx="28953">
                  <c:v>9.9088270000000004E-7</c:v>
                </c:pt>
                <c:pt idx="28954">
                  <c:v>9.9093990000000001E-7</c:v>
                </c:pt>
                <c:pt idx="28955">
                  <c:v>9.9099709999999998E-7</c:v>
                </c:pt>
                <c:pt idx="28956">
                  <c:v>9.9105429999999995E-7</c:v>
                </c:pt>
                <c:pt idx="28957">
                  <c:v>9.9111149999999992E-7</c:v>
                </c:pt>
                <c:pt idx="28958">
                  <c:v>9.9116859999999995E-7</c:v>
                </c:pt>
                <c:pt idx="28959">
                  <c:v>9.9122569999999998E-7</c:v>
                </c:pt>
                <c:pt idx="28960">
                  <c:v>9.9128280000000001E-7</c:v>
                </c:pt>
                <c:pt idx="28961">
                  <c:v>9.913398000000001E-7</c:v>
                </c:pt>
                <c:pt idx="28962">
                  <c:v>9.9139679999999998E-7</c:v>
                </c:pt>
                <c:pt idx="28963">
                  <c:v>9.9145380000000007E-7</c:v>
                </c:pt>
                <c:pt idx="28964">
                  <c:v>9.9151079999999995E-7</c:v>
                </c:pt>
                <c:pt idx="28965">
                  <c:v>9.915677000000001E-7</c:v>
                </c:pt>
                <c:pt idx="28966">
                  <c:v>9.9162460000000005E-7</c:v>
                </c:pt>
                <c:pt idx="28967">
                  <c:v>9.9168140000000005E-7</c:v>
                </c:pt>
                <c:pt idx="28968">
                  <c:v>9.9173829999999999E-7</c:v>
                </c:pt>
                <c:pt idx="28969">
                  <c:v>9.9179500000000005E-7</c:v>
                </c:pt>
                <c:pt idx="28970">
                  <c:v>9.9185180000000005E-7</c:v>
                </c:pt>
                <c:pt idx="28971">
                  <c:v>9.919084999999999E-7</c:v>
                </c:pt>
                <c:pt idx="28972">
                  <c:v>9.9196519999999996E-7</c:v>
                </c:pt>
                <c:pt idx="28973">
                  <c:v>9.9202190000000002E-7</c:v>
                </c:pt>
                <c:pt idx="28974">
                  <c:v>9.9207849999999993E-7</c:v>
                </c:pt>
                <c:pt idx="28975">
                  <c:v>9.9213519999999999E-7</c:v>
                </c:pt>
                <c:pt idx="28976">
                  <c:v>9.9219169999999997E-7</c:v>
                </c:pt>
                <c:pt idx="28977">
                  <c:v>9.9224830000000009E-7</c:v>
                </c:pt>
                <c:pt idx="28978">
                  <c:v>9.9230480000000006E-7</c:v>
                </c:pt>
                <c:pt idx="28979">
                  <c:v>9.9236130000000003E-7</c:v>
                </c:pt>
                <c:pt idx="28980">
                  <c:v>9.924178E-7</c:v>
                </c:pt>
                <c:pt idx="28981">
                  <c:v>9.9247420000000003E-7</c:v>
                </c:pt>
                <c:pt idx="28982">
                  <c:v>9.9253060000000007E-7</c:v>
                </c:pt>
                <c:pt idx="28983">
                  <c:v>9.925870000000001E-7</c:v>
                </c:pt>
                <c:pt idx="28984">
                  <c:v>9.9264339999999992E-7</c:v>
                </c:pt>
                <c:pt idx="28985">
                  <c:v>9.9269970000000001E-7</c:v>
                </c:pt>
                <c:pt idx="28986">
                  <c:v>9.9275589999999995E-7</c:v>
                </c:pt>
                <c:pt idx="28987">
                  <c:v>9.9281220000000005E-7</c:v>
                </c:pt>
                <c:pt idx="28988">
                  <c:v>9.9286839999999999E-7</c:v>
                </c:pt>
                <c:pt idx="28989">
                  <c:v>9.9292459999999993E-7</c:v>
                </c:pt>
                <c:pt idx="28990">
                  <c:v>9.9298080000000008E-7</c:v>
                </c:pt>
                <c:pt idx="28991">
                  <c:v>9.9303690000000009E-7</c:v>
                </c:pt>
                <c:pt idx="28992">
                  <c:v>9.9309300000000009E-7</c:v>
                </c:pt>
                <c:pt idx="28993">
                  <c:v>9.9314899999999994E-7</c:v>
                </c:pt>
                <c:pt idx="28994">
                  <c:v>9.9320509999999994E-7</c:v>
                </c:pt>
                <c:pt idx="28995">
                  <c:v>9.9326110000000001E-7</c:v>
                </c:pt>
                <c:pt idx="28996">
                  <c:v>9.9331710000000007E-7</c:v>
                </c:pt>
                <c:pt idx="28997">
                  <c:v>9.9337299999999998E-7</c:v>
                </c:pt>
                <c:pt idx="28998">
                  <c:v>9.934288999999999E-7</c:v>
                </c:pt>
                <c:pt idx="28999">
                  <c:v>9.9348480000000002E-7</c:v>
                </c:pt>
                <c:pt idx="29000">
                  <c:v>9.9354069999999993E-7</c:v>
                </c:pt>
                <c:pt idx="29001">
                  <c:v>9.9359649999999991E-7</c:v>
                </c:pt>
                <c:pt idx="29002">
                  <c:v>9.9365240000000003E-7</c:v>
                </c:pt>
                <c:pt idx="29003">
                  <c:v>9.9370810000000007E-7</c:v>
                </c:pt>
                <c:pt idx="29004">
                  <c:v>9.9376390000000004E-7</c:v>
                </c:pt>
                <c:pt idx="29005">
                  <c:v>9.9381960000000007E-7</c:v>
                </c:pt>
                <c:pt idx="29006">
                  <c:v>9.9387529999999989E-7</c:v>
                </c:pt>
                <c:pt idx="29007">
                  <c:v>9.9393099999999993E-7</c:v>
                </c:pt>
                <c:pt idx="29008">
                  <c:v>9.9398660000000002E-7</c:v>
                </c:pt>
                <c:pt idx="29009">
                  <c:v>9.9404219999999991E-7</c:v>
                </c:pt>
                <c:pt idx="29010">
                  <c:v>9.940978E-7</c:v>
                </c:pt>
                <c:pt idx="29011">
                  <c:v>9.941534000000001E-7</c:v>
                </c:pt>
                <c:pt idx="29012">
                  <c:v>9.9420890000000004E-7</c:v>
                </c:pt>
                <c:pt idx="29013">
                  <c:v>9.9426439999999998E-7</c:v>
                </c:pt>
                <c:pt idx="29014">
                  <c:v>9.9431989999999993E-7</c:v>
                </c:pt>
                <c:pt idx="29015">
                  <c:v>9.9437529999999993E-7</c:v>
                </c:pt>
                <c:pt idx="29016">
                  <c:v>9.9443069999999994E-7</c:v>
                </c:pt>
                <c:pt idx="29017">
                  <c:v>9.9448609999999994E-7</c:v>
                </c:pt>
                <c:pt idx="29018">
                  <c:v>9.9454149999999995E-7</c:v>
                </c:pt>
                <c:pt idx="29019">
                  <c:v>9.9459680000000001E-7</c:v>
                </c:pt>
                <c:pt idx="29020">
                  <c:v>9.9465210000000008E-7</c:v>
                </c:pt>
                <c:pt idx="29021">
                  <c:v>9.9470739999999993E-7</c:v>
                </c:pt>
                <c:pt idx="29022">
                  <c:v>9.947627E-7</c:v>
                </c:pt>
                <c:pt idx="29023">
                  <c:v>9.9481789999999991E-7</c:v>
                </c:pt>
                <c:pt idx="29024">
                  <c:v>9.9487310000000004E-7</c:v>
                </c:pt>
                <c:pt idx="29025">
                  <c:v>9.9492829999999995E-7</c:v>
                </c:pt>
                <c:pt idx="29026">
                  <c:v>9.9498339999999993E-7</c:v>
                </c:pt>
                <c:pt idx="29027">
                  <c:v>9.9503860000000005E-7</c:v>
                </c:pt>
                <c:pt idx="29028">
                  <c:v>9.9509370000000003E-7</c:v>
                </c:pt>
                <c:pt idx="29029">
                  <c:v>9.951488E-7</c:v>
                </c:pt>
                <c:pt idx="29030">
                  <c:v>9.9520389999999998E-7</c:v>
                </c:pt>
                <c:pt idx="29031">
                  <c:v>9.9525890000000001E-7</c:v>
                </c:pt>
                <c:pt idx="29032">
                  <c:v>9.9531390000000005E-7</c:v>
                </c:pt>
                <c:pt idx="29033">
                  <c:v>9.9536890000000008E-7</c:v>
                </c:pt>
                <c:pt idx="29034">
                  <c:v>9.9542379999999997E-7</c:v>
                </c:pt>
                <c:pt idx="29035">
                  <c:v>9.9547880000000001E-7</c:v>
                </c:pt>
                <c:pt idx="29036">
                  <c:v>9.955337000000001E-7</c:v>
                </c:pt>
                <c:pt idx="29037">
                  <c:v>9.9558850000000005E-7</c:v>
                </c:pt>
                <c:pt idx="29038">
                  <c:v>9.9564339999999993E-7</c:v>
                </c:pt>
                <c:pt idx="29039">
                  <c:v>9.9569820000000009E-7</c:v>
                </c:pt>
                <c:pt idx="29040">
                  <c:v>9.9575300000000004E-7</c:v>
                </c:pt>
                <c:pt idx="29041">
                  <c:v>9.9580779999999998E-7</c:v>
                </c:pt>
                <c:pt idx="29042">
                  <c:v>9.9586259999999993E-7</c:v>
                </c:pt>
                <c:pt idx="29043">
                  <c:v>9.9591729999999993E-7</c:v>
                </c:pt>
                <c:pt idx="29044">
                  <c:v>9.9597199999999994E-7</c:v>
                </c:pt>
                <c:pt idx="29045">
                  <c:v>9.9602669999999995E-7</c:v>
                </c:pt>
                <c:pt idx="29046">
                  <c:v>9.9608139999999995E-7</c:v>
                </c:pt>
                <c:pt idx="29047">
                  <c:v>9.9613600000000002E-7</c:v>
                </c:pt>
                <c:pt idx="29048">
                  <c:v>9.9619060000000009E-7</c:v>
                </c:pt>
                <c:pt idx="29049">
                  <c:v>9.9624519999999994E-7</c:v>
                </c:pt>
                <c:pt idx="29050">
                  <c:v>9.9629980000000001E-7</c:v>
                </c:pt>
                <c:pt idx="29051">
                  <c:v>9.9635429999999993E-7</c:v>
                </c:pt>
                <c:pt idx="29052">
                  <c:v>9.9640880000000005E-7</c:v>
                </c:pt>
                <c:pt idx="29053">
                  <c:v>9.9646329999999997E-7</c:v>
                </c:pt>
                <c:pt idx="29054">
                  <c:v>9.965178000000001E-7</c:v>
                </c:pt>
                <c:pt idx="29055">
                  <c:v>9.9657220000000008E-7</c:v>
                </c:pt>
                <c:pt idx="29056">
                  <c:v>9.9662669999999999E-7</c:v>
                </c:pt>
                <c:pt idx="29057">
                  <c:v>9.9668109999999997E-7</c:v>
                </c:pt>
                <c:pt idx="29058">
                  <c:v>9.9673549999999995E-7</c:v>
                </c:pt>
                <c:pt idx="29059">
                  <c:v>9.9678989999999992E-7</c:v>
                </c:pt>
                <c:pt idx="29060">
                  <c:v>9.9684419999999996E-7</c:v>
                </c:pt>
                <c:pt idx="29061">
                  <c:v>9.9689859999999994E-7</c:v>
                </c:pt>
                <c:pt idx="29062">
                  <c:v>9.9695289999999998E-7</c:v>
                </c:pt>
                <c:pt idx="29063">
                  <c:v>9.9700720000000001E-7</c:v>
                </c:pt>
                <c:pt idx="29064">
                  <c:v>9.970613999999999E-7</c:v>
                </c:pt>
                <c:pt idx="29065">
                  <c:v>9.9711569999999994E-7</c:v>
                </c:pt>
                <c:pt idx="29066">
                  <c:v>9.9716990000000004E-7</c:v>
                </c:pt>
                <c:pt idx="29067">
                  <c:v>9.9722409999999992E-7</c:v>
                </c:pt>
                <c:pt idx="29068">
                  <c:v>9.9727830000000002E-7</c:v>
                </c:pt>
                <c:pt idx="29069">
                  <c:v>9.9733239999999997E-7</c:v>
                </c:pt>
                <c:pt idx="29070">
                  <c:v>9.9738660000000007E-7</c:v>
                </c:pt>
                <c:pt idx="29071">
                  <c:v>9.9744070000000001E-7</c:v>
                </c:pt>
                <c:pt idx="29072">
                  <c:v>9.9749479999999996E-7</c:v>
                </c:pt>
                <c:pt idx="29073">
                  <c:v>9.9754889999999991E-7</c:v>
                </c:pt>
                <c:pt idx="29074">
                  <c:v>9.9760289999999992E-7</c:v>
                </c:pt>
                <c:pt idx="29075">
                  <c:v>9.9765700000000008E-7</c:v>
                </c:pt>
                <c:pt idx="29076">
                  <c:v>9.9771100000000009E-7</c:v>
                </c:pt>
                <c:pt idx="29077">
                  <c:v>9.9776500000000009E-7</c:v>
                </c:pt>
                <c:pt idx="29078">
                  <c:v>9.9781889999999995E-7</c:v>
                </c:pt>
                <c:pt idx="29079">
                  <c:v>9.9787289999999996E-7</c:v>
                </c:pt>
                <c:pt idx="29080">
                  <c:v>9.9792680000000003E-7</c:v>
                </c:pt>
                <c:pt idx="29081">
                  <c:v>9.979807000000001E-7</c:v>
                </c:pt>
                <c:pt idx="29082">
                  <c:v>9.9803459999999995E-7</c:v>
                </c:pt>
                <c:pt idx="29083">
                  <c:v>9.9808840000000008E-7</c:v>
                </c:pt>
                <c:pt idx="29084">
                  <c:v>9.9814229999999994E-7</c:v>
                </c:pt>
                <c:pt idx="29085">
                  <c:v>9.9819610000000007E-7</c:v>
                </c:pt>
                <c:pt idx="29086">
                  <c:v>9.9824989999999999E-7</c:v>
                </c:pt>
                <c:pt idx="29087">
                  <c:v>9.9830369999999991E-7</c:v>
                </c:pt>
                <c:pt idx="29088">
                  <c:v>9.983574000000001E-7</c:v>
                </c:pt>
                <c:pt idx="29089">
                  <c:v>9.9841120000000002E-7</c:v>
                </c:pt>
                <c:pt idx="29090">
                  <c:v>9.984649E-7</c:v>
                </c:pt>
                <c:pt idx="29091">
                  <c:v>9.9851859999999997E-7</c:v>
                </c:pt>
                <c:pt idx="29092">
                  <c:v>9.9857229999999995E-7</c:v>
                </c:pt>
                <c:pt idx="29093">
                  <c:v>9.9862599999999993E-7</c:v>
                </c:pt>
                <c:pt idx="29094">
                  <c:v>9.9867959999999997E-7</c:v>
                </c:pt>
                <c:pt idx="29095">
                  <c:v>9.9873320000000001E-7</c:v>
                </c:pt>
                <c:pt idx="29096">
                  <c:v>9.9878680000000005E-7</c:v>
                </c:pt>
                <c:pt idx="29097">
                  <c:v>9.9884040000000009E-7</c:v>
                </c:pt>
                <c:pt idx="29098">
                  <c:v>9.9889399999999992E-7</c:v>
                </c:pt>
                <c:pt idx="29099">
                  <c:v>9.9894750000000002E-7</c:v>
                </c:pt>
                <c:pt idx="29100">
                  <c:v>9.9900099999999991E-7</c:v>
                </c:pt>
                <c:pt idx="29101">
                  <c:v>9.9905450000000001E-7</c:v>
                </c:pt>
                <c:pt idx="29102">
                  <c:v>9.991079999999999E-7</c:v>
                </c:pt>
                <c:pt idx="29103">
                  <c:v>9.991615E-7</c:v>
                </c:pt>
                <c:pt idx="29104">
                  <c:v>9.9921489999999995E-7</c:v>
                </c:pt>
                <c:pt idx="29105">
                  <c:v>9.992682999999999E-7</c:v>
                </c:pt>
                <c:pt idx="29106">
                  <c:v>9.9932170000000006E-7</c:v>
                </c:pt>
                <c:pt idx="29107">
                  <c:v>9.9937510000000001E-7</c:v>
                </c:pt>
                <c:pt idx="29108">
                  <c:v>9.9942849999999996E-7</c:v>
                </c:pt>
                <c:pt idx="29109">
                  <c:v>9.9948179999999997E-7</c:v>
                </c:pt>
                <c:pt idx="29110">
                  <c:v>9.9953509999999998E-7</c:v>
                </c:pt>
                <c:pt idx="29111">
                  <c:v>9.9958839999999999E-7</c:v>
                </c:pt>
                <c:pt idx="29112">
                  <c:v>9.996417E-7</c:v>
                </c:pt>
                <c:pt idx="29113">
                  <c:v>9.9969500000000001E-7</c:v>
                </c:pt>
                <c:pt idx="29114">
                  <c:v>9.9974830000000002E-7</c:v>
                </c:pt>
                <c:pt idx="29115">
                  <c:v>9.9980150000000009E-7</c:v>
                </c:pt>
                <c:pt idx="29116">
                  <c:v>9.9985469999999995E-7</c:v>
                </c:pt>
                <c:pt idx="29117">
                  <c:v>9.9990790000000002E-7</c:v>
                </c:pt>
                <c:pt idx="29118">
                  <c:v>9.9996110000000009E-7</c:v>
                </c:pt>
                <c:pt idx="29119">
                  <c:v>1.0000139999999999E-6</c:v>
                </c:pt>
                <c:pt idx="29120">
                  <c:v>9.5654729999999992E-7</c:v>
                </c:pt>
                <c:pt idx="29121">
                  <c:v>9.5660649999999994E-7</c:v>
                </c:pt>
                <c:pt idx="29122">
                  <c:v>9.5666620000000009E-7</c:v>
                </c:pt>
                <c:pt idx="29123">
                  <c:v>9.5672629999999999E-7</c:v>
                </c:pt>
                <c:pt idx="29124">
                  <c:v>9.5678699999999995E-7</c:v>
                </c:pt>
                <c:pt idx="29125">
                  <c:v>9.5684810000000009E-7</c:v>
                </c:pt>
                <c:pt idx="29126">
                  <c:v>9.5690969999999993E-7</c:v>
                </c:pt>
                <c:pt idx="29127">
                  <c:v>9.569718000000001E-7</c:v>
                </c:pt>
                <c:pt idx="29128">
                  <c:v>9.5703430000000002E-7</c:v>
                </c:pt>
                <c:pt idx="29129">
                  <c:v>9.5709719999999992E-7</c:v>
                </c:pt>
                <c:pt idx="29130">
                  <c:v>9.5716049999999999E-7</c:v>
                </c:pt>
                <c:pt idx="29131">
                  <c:v>9.5722410000000009E-7</c:v>
                </c:pt>
                <c:pt idx="29132">
                  <c:v>9.5728809999999995E-7</c:v>
                </c:pt>
                <c:pt idx="29133">
                  <c:v>9.5735240000000006E-7</c:v>
                </c:pt>
                <c:pt idx="29134">
                  <c:v>9.5741690000000004E-7</c:v>
                </c:pt>
                <c:pt idx="29135">
                  <c:v>9.5748179999999999E-7</c:v>
                </c:pt>
                <c:pt idx="29136">
                  <c:v>9.5754690000000003E-7</c:v>
                </c:pt>
                <c:pt idx="29137">
                  <c:v>9.5761219999999994E-7</c:v>
                </c:pt>
                <c:pt idx="29138">
                  <c:v>9.5767769999999995E-7</c:v>
                </c:pt>
                <c:pt idx="29139">
                  <c:v>9.5774340000000005E-7</c:v>
                </c:pt>
                <c:pt idx="29140">
                  <c:v>9.5780930000000003E-7</c:v>
                </c:pt>
                <c:pt idx="29141">
                  <c:v>9.5787529999999994E-7</c:v>
                </c:pt>
                <c:pt idx="29142">
                  <c:v>9.5794149999999995E-7</c:v>
                </c:pt>
                <c:pt idx="29143">
                  <c:v>9.5800779999999989E-7</c:v>
                </c:pt>
                <c:pt idx="29144">
                  <c:v>9.5807419999999999E-7</c:v>
                </c:pt>
                <c:pt idx="29145">
                  <c:v>9.5814070000000003E-7</c:v>
                </c:pt>
                <c:pt idx="29146">
                  <c:v>9.5820739999999994E-7</c:v>
                </c:pt>
                <c:pt idx="29147">
                  <c:v>9.5827410000000007E-7</c:v>
                </c:pt>
                <c:pt idx="29148">
                  <c:v>9.5834089999999992E-7</c:v>
                </c:pt>
                <c:pt idx="29149">
                  <c:v>9.5840790000000008E-7</c:v>
                </c:pt>
                <c:pt idx="29150">
                  <c:v>9.5847490000000002E-7</c:v>
                </c:pt>
                <c:pt idx="29151">
                  <c:v>9.585419999999999E-7</c:v>
                </c:pt>
                <c:pt idx="29152">
                  <c:v>9.5860919999999994E-7</c:v>
                </c:pt>
                <c:pt idx="29153">
                  <c:v>9.5867649999999991E-7</c:v>
                </c:pt>
                <c:pt idx="29154">
                  <c:v>9.5874390000000003E-7</c:v>
                </c:pt>
                <c:pt idx="29155">
                  <c:v>9.5881129999999995E-7</c:v>
                </c:pt>
                <c:pt idx="29156">
                  <c:v>9.5887880000000001E-7</c:v>
                </c:pt>
                <c:pt idx="29157">
                  <c:v>9.5894630000000007E-7</c:v>
                </c:pt>
                <c:pt idx="29158">
                  <c:v>9.5901400000000001E-7</c:v>
                </c:pt>
                <c:pt idx="29159">
                  <c:v>9.5908169999999996E-7</c:v>
                </c:pt>
                <c:pt idx="29160">
                  <c:v>9.5914950000000005E-7</c:v>
                </c:pt>
                <c:pt idx="29161">
                  <c:v>9.5921729999999993E-7</c:v>
                </c:pt>
                <c:pt idx="29162">
                  <c:v>9.5928519999999996E-7</c:v>
                </c:pt>
                <c:pt idx="29163">
                  <c:v>9.5935319999999993E-7</c:v>
                </c:pt>
                <c:pt idx="29164">
                  <c:v>9.594211999999999E-7</c:v>
                </c:pt>
                <c:pt idx="29165">
                  <c:v>9.5948930000000003E-7</c:v>
                </c:pt>
                <c:pt idx="29166">
                  <c:v>9.5955750000000009E-7</c:v>
                </c:pt>
                <c:pt idx="29167">
                  <c:v>9.5962569999999994E-7</c:v>
                </c:pt>
                <c:pt idx="29168">
                  <c:v>9.5969399999999994E-7</c:v>
                </c:pt>
                <c:pt idx="29169">
                  <c:v>9.5976229999999994E-7</c:v>
                </c:pt>
                <c:pt idx="29170">
                  <c:v>9.5983070000000009E-7</c:v>
                </c:pt>
                <c:pt idx="29171">
                  <c:v>9.5989919999999997E-7</c:v>
                </c:pt>
                <c:pt idx="29172">
                  <c:v>9.5996770000000006E-7</c:v>
                </c:pt>
                <c:pt idx="29173">
                  <c:v>9.6003630000000009E-7</c:v>
                </c:pt>
                <c:pt idx="29174">
                  <c:v>9.6010500000000006E-7</c:v>
                </c:pt>
                <c:pt idx="29175">
                  <c:v>9.6017370000000003E-7</c:v>
                </c:pt>
                <c:pt idx="29176">
                  <c:v>9.602424E-7</c:v>
                </c:pt>
                <c:pt idx="29177">
                  <c:v>9.6031130000000006E-7</c:v>
                </c:pt>
                <c:pt idx="29178">
                  <c:v>9.6038019999999991E-7</c:v>
                </c:pt>
                <c:pt idx="29179">
                  <c:v>9.6044909999999997E-7</c:v>
                </c:pt>
                <c:pt idx="29180">
                  <c:v>9.6051809999999996E-7</c:v>
                </c:pt>
                <c:pt idx="29181">
                  <c:v>9.605871999999999E-7</c:v>
                </c:pt>
                <c:pt idx="29182">
                  <c:v>9.6065630000000005E-7</c:v>
                </c:pt>
                <c:pt idx="29183">
                  <c:v>9.6072549999999993E-7</c:v>
                </c:pt>
                <c:pt idx="29184">
                  <c:v>9.6079470000000002E-7</c:v>
                </c:pt>
                <c:pt idx="29185">
                  <c:v>9.6086400000000005E-7</c:v>
                </c:pt>
                <c:pt idx="29186">
                  <c:v>9.6093340000000001E-7</c:v>
                </c:pt>
                <c:pt idx="29187">
                  <c:v>9.6100279999999998E-7</c:v>
                </c:pt>
                <c:pt idx="29188">
                  <c:v>9.610723000000001E-7</c:v>
                </c:pt>
                <c:pt idx="29189">
                  <c:v>9.6114180000000001E-7</c:v>
                </c:pt>
                <c:pt idx="29190">
                  <c:v>9.6121140000000006E-7</c:v>
                </c:pt>
                <c:pt idx="29191">
                  <c:v>9.6128099999999991E-7</c:v>
                </c:pt>
                <c:pt idx="29192">
                  <c:v>9.6135069999999991E-7</c:v>
                </c:pt>
                <c:pt idx="29193">
                  <c:v>9.6142050000000006E-7</c:v>
                </c:pt>
                <c:pt idx="29194">
                  <c:v>9.6149029999999999E-7</c:v>
                </c:pt>
                <c:pt idx="29195">
                  <c:v>9.6156020000000008E-7</c:v>
                </c:pt>
                <c:pt idx="29196">
                  <c:v>9.6163009999999995E-7</c:v>
                </c:pt>
                <c:pt idx="29197">
                  <c:v>9.6170000000000004E-7</c:v>
                </c:pt>
                <c:pt idx="29198">
                  <c:v>9.6177010000000001E-7</c:v>
                </c:pt>
                <c:pt idx="29199">
                  <c:v>9.6184010000000003E-7</c:v>
                </c:pt>
                <c:pt idx="29200">
                  <c:v>9.619102E-7</c:v>
                </c:pt>
                <c:pt idx="29201">
                  <c:v>9.619803999999999E-7</c:v>
                </c:pt>
                <c:pt idx="29202">
                  <c:v>9.6205060000000002E-7</c:v>
                </c:pt>
                <c:pt idx="29203">
                  <c:v>9.6212090000000008E-7</c:v>
                </c:pt>
                <c:pt idx="29204">
                  <c:v>9.6219119999999992E-7</c:v>
                </c:pt>
                <c:pt idx="29205">
                  <c:v>9.6226149999999998E-7</c:v>
                </c:pt>
                <c:pt idx="29206">
                  <c:v>9.6233189999999997E-7</c:v>
                </c:pt>
                <c:pt idx="29207">
                  <c:v>9.6240239999999991E-7</c:v>
                </c:pt>
                <c:pt idx="29208">
                  <c:v>9.624727999999999E-7</c:v>
                </c:pt>
                <c:pt idx="29209">
                  <c:v>9.6254339999999999E-7</c:v>
                </c:pt>
                <c:pt idx="29210">
                  <c:v>9.6261389999999992E-7</c:v>
                </c:pt>
                <c:pt idx="29211">
                  <c:v>9.6268450000000001E-7</c:v>
                </c:pt>
                <c:pt idx="29212">
                  <c:v>9.6275520000000003E-7</c:v>
                </c:pt>
                <c:pt idx="29213">
                  <c:v>9.6282590000000006E-7</c:v>
                </c:pt>
                <c:pt idx="29214">
                  <c:v>9.6289660000000008E-7</c:v>
                </c:pt>
                <c:pt idx="29215">
                  <c:v>9.6296740000000004E-7</c:v>
                </c:pt>
                <c:pt idx="29216">
                  <c:v>9.6303820000000001E-7</c:v>
                </c:pt>
                <c:pt idx="29217">
                  <c:v>9.6310909999999991E-7</c:v>
                </c:pt>
                <c:pt idx="29218">
                  <c:v>9.6318000000000003E-7</c:v>
                </c:pt>
                <c:pt idx="29219">
                  <c:v>9.6325089999999993E-7</c:v>
                </c:pt>
                <c:pt idx="29220">
                  <c:v>9.6332189999999998E-7</c:v>
                </c:pt>
                <c:pt idx="29221">
                  <c:v>9.633928000000001E-7</c:v>
                </c:pt>
                <c:pt idx="29222">
                  <c:v>9.6346379999999994E-7</c:v>
                </c:pt>
                <c:pt idx="29223">
                  <c:v>9.6353489999999993E-7</c:v>
                </c:pt>
                <c:pt idx="29224">
                  <c:v>9.6360589999999999E-7</c:v>
                </c:pt>
                <c:pt idx="29225">
                  <c:v>9.6367699999999998E-7</c:v>
                </c:pt>
                <c:pt idx="29226">
                  <c:v>9.6374809999999997E-7</c:v>
                </c:pt>
                <c:pt idx="29227">
                  <c:v>9.6381929999999991E-7</c:v>
                </c:pt>
                <c:pt idx="29228">
                  <c:v>9.638903999999999E-7</c:v>
                </c:pt>
                <c:pt idx="29229">
                  <c:v>9.6396160000000004E-7</c:v>
                </c:pt>
                <c:pt idx="29230">
                  <c:v>9.6403279999999998E-7</c:v>
                </c:pt>
                <c:pt idx="29231">
                  <c:v>9.6410399999999991E-7</c:v>
                </c:pt>
                <c:pt idx="29232">
                  <c:v>9.6417529999999999E-7</c:v>
                </c:pt>
                <c:pt idx="29233">
                  <c:v>9.6424660000000008E-7</c:v>
                </c:pt>
                <c:pt idx="29234">
                  <c:v>9.6431789999999995E-7</c:v>
                </c:pt>
                <c:pt idx="29235">
                  <c:v>9.6438920000000003E-7</c:v>
                </c:pt>
                <c:pt idx="29236">
                  <c:v>9.6446060000000005E-7</c:v>
                </c:pt>
                <c:pt idx="29237">
                  <c:v>9.6453189999999993E-7</c:v>
                </c:pt>
                <c:pt idx="29238">
                  <c:v>9.6460329999999995E-7</c:v>
                </c:pt>
                <c:pt idx="29239">
                  <c:v>9.6467469999999997E-7</c:v>
                </c:pt>
                <c:pt idx="29240">
                  <c:v>9.6474609999999999E-7</c:v>
                </c:pt>
                <c:pt idx="29241">
                  <c:v>9.6481750000000002E-7</c:v>
                </c:pt>
                <c:pt idx="29242">
                  <c:v>9.6488890000000004E-7</c:v>
                </c:pt>
                <c:pt idx="29243">
                  <c:v>9.649604E-7</c:v>
                </c:pt>
                <c:pt idx="29244">
                  <c:v>9.6503189999999996E-7</c:v>
                </c:pt>
                <c:pt idx="29245">
                  <c:v>9.6510329999999999E-7</c:v>
                </c:pt>
                <c:pt idx="29246">
                  <c:v>9.6517479999999995E-7</c:v>
                </c:pt>
                <c:pt idx="29247">
                  <c:v>9.6524629999999991E-7</c:v>
                </c:pt>
                <c:pt idx="29248">
                  <c:v>9.6531780000000008E-7</c:v>
                </c:pt>
                <c:pt idx="29249">
                  <c:v>9.6538930000000005E-7</c:v>
                </c:pt>
                <c:pt idx="29250">
                  <c:v>9.6546080000000001E-7</c:v>
                </c:pt>
                <c:pt idx="29251">
                  <c:v>9.6553229999999997E-7</c:v>
                </c:pt>
                <c:pt idx="29252">
                  <c:v>9.6560379999999993E-7</c:v>
                </c:pt>
                <c:pt idx="29253">
                  <c:v>9.6567540000000004E-7</c:v>
                </c:pt>
                <c:pt idx="29254">
                  <c:v>9.6574690000000001E-7</c:v>
                </c:pt>
                <c:pt idx="29255">
                  <c:v>9.6581839999999997E-7</c:v>
                </c:pt>
                <c:pt idx="29256">
                  <c:v>9.6589000000000008E-7</c:v>
                </c:pt>
                <c:pt idx="29257">
                  <c:v>9.6596150000000004E-7</c:v>
                </c:pt>
                <c:pt idx="29258">
                  <c:v>9.6603309999999994E-7</c:v>
                </c:pt>
                <c:pt idx="29259">
                  <c:v>9.6610459999999991E-7</c:v>
                </c:pt>
                <c:pt idx="29260">
                  <c:v>9.6617610000000008E-7</c:v>
                </c:pt>
                <c:pt idx="29261">
                  <c:v>9.6624769999999998E-7</c:v>
                </c:pt>
                <c:pt idx="29262">
                  <c:v>9.6631919999999994E-7</c:v>
                </c:pt>
                <c:pt idx="29263">
                  <c:v>9.6639069999999991E-7</c:v>
                </c:pt>
                <c:pt idx="29264">
                  <c:v>9.6646230000000002E-7</c:v>
                </c:pt>
                <c:pt idx="29265">
                  <c:v>9.6653379999999998E-7</c:v>
                </c:pt>
                <c:pt idx="29266">
                  <c:v>9.6660529999999994E-7</c:v>
                </c:pt>
                <c:pt idx="29267">
                  <c:v>9.666767999999999E-7</c:v>
                </c:pt>
                <c:pt idx="29268">
                  <c:v>9.6674830000000008E-7</c:v>
                </c:pt>
                <c:pt idx="29269">
                  <c:v>9.6681980000000004E-7</c:v>
                </c:pt>
                <c:pt idx="29270">
                  <c:v>9.668913E-7</c:v>
                </c:pt>
                <c:pt idx="29271">
                  <c:v>9.6696270000000002E-7</c:v>
                </c:pt>
                <c:pt idx="29272">
                  <c:v>9.6703419999999999E-7</c:v>
                </c:pt>
                <c:pt idx="29273">
                  <c:v>9.6710560000000001E-7</c:v>
                </c:pt>
                <c:pt idx="29274">
                  <c:v>9.6717700000000003E-7</c:v>
                </c:pt>
                <c:pt idx="29275">
                  <c:v>9.6724849999999999E-7</c:v>
                </c:pt>
                <c:pt idx="29276">
                  <c:v>9.6731990000000002E-7</c:v>
                </c:pt>
                <c:pt idx="29277">
                  <c:v>9.6739130000000004E-7</c:v>
                </c:pt>
                <c:pt idx="29278">
                  <c:v>9.6746270000000006E-7</c:v>
                </c:pt>
                <c:pt idx="29279">
                  <c:v>9.6753399999999993E-7</c:v>
                </c:pt>
                <c:pt idx="29280">
                  <c:v>9.6760539999999996E-7</c:v>
                </c:pt>
                <c:pt idx="29281">
                  <c:v>9.6767670000000004E-7</c:v>
                </c:pt>
                <c:pt idx="29282">
                  <c:v>9.6774810000000006E-7</c:v>
                </c:pt>
                <c:pt idx="29283">
                  <c:v>9.6781939999999993E-7</c:v>
                </c:pt>
                <c:pt idx="29284">
                  <c:v>9.6789070000000002E-7</c:v>
                </c:pt>
                <c:pt idx="29285">
                  <c:v>9.679620000000001E-7</c:v>
                </c:pt>
                <c:pt idx="29286">
                  <c:v>9.6803320000000003E-7</c:v>
                </c:pt>
                <c:pt idx="29287">
                  <c:v>9.6810449999999991E-7</c:v>
                </c:pt>
                <c:pt idx="29288">
                  <c:v>9.6817570000000005E-7</c:v>
                </c:pt>
                <c:pt idx="29289">
                  <c:v>9.6824689999999998E-7</c:v>
                </c:pt>
                <c:pt idx="29290">
                  <c:v>9.6831809999999992E-7</c:v>
                </c:pt>
                <c:pt idx="29291">
                  <c:v>9.6838930000000006E-7</c:v>
                </c:pt>
                <c:pt idx="29292">
                  <c:v>9.6846040000000005E-7</c:v>
                </c:pt>
                <c:pt idx="29293">
                  <c:v>9.6853150000000005E-7</c:v>
                </c:pt>
                <c:pt idx="29294">
                  <c:v>9.6860260000000004E-7</c:v>
                </c:pt>
                <c:pt idx="29295">
                  <c:v>9.6867370000000003E-7</c:v>
                </c:pt>
                <c:pt idx="29296">
                  <c:v>9.6874480000000003E-7</c:v>
                </c:pt>
                <c:pt idx="29297">
                  <c:v>9.6881580000000008E-7</c:v>
                </c:pt>
                <c:pt idx="29298">
                  <c:v>9.6888679999999992E-7</c:v>
                </c:pt>
                <c:pt idx="29299">
                  <c:v>9.6895779999999998E-7</c:v>
                </c:pt>
                <c:pt idx="29300">
                  <c:v>9.6902880000000003E-7</c:v>
                </c:pt>
                <c:pt idx="29301">
                  <c:v>9.6909980000000008E-7</c:v>
                </c:pt>
                <c:pt idx="29302">
                  <c:v>9.6917069999999999E-7</c:v>
                </c:pt>
                <c:pt idx="29303">
                  <c:v>9.692416000000001E-7</c:v>
                </c:pt>
                <c:pt idx="29304">
                  <c:v>9.6931240000000007E-7</c:v>
                </c:pt>
                <c:pt idx="29305">
                  <c:v>9.6938329999999997E-7</c:v>
                </c:pt>
                <c:pt idx="29306">
                  <c:v>9.6945409999999993E-7</c:v>
                </c:pt>
                <c:pt idx="29307">
                  <c:v>9.695248999999999E-7</c:v>
                </c:pt>
                <c:pt idx="29308">
                  <c:v>9.6959559999999992E-7</c:v>
                </c:pt>
                <c:pt idx="29309">
                  <c:v>9.696664000000001E-7</c:v>
                </c:pt>
                <c:pt idx="29310">
                  <c:v>9.6973709999999991E-7</c:v>
                </c:pt>
                <c:pt idx="29311">
                  <c:v>9.6980769999999999E-7</c:v>
                </c:pt>
                <c:pt idx="29312">
                  <c:v>9.6987840000000002E-7</c:v>
                </c:pt>
                <c:pt idx="29313">
                  <c:v>9.699490000000001E-7</c:v>
                </c:pt>
                <c:pt idx="29314">
                  <c:v>9.7001959999999998E-7</c:v>
                </c:pt>
                <c:pt idx="29315">
                  <c:v>9.7009009999999991E-7</c:v>
                </c:pt>
                <c:pt idx="29316">
                  <c:v>9.7016060000000006E-7</c:v>
                </c:pt>
                <c:pt idx="29317">
                  <c:v>9.7023109999999999E-7</c:v>
                </c:pt>
                <c:pt idx="29318">
                  <c:v>9.7030159999999993E-7</c:v>
                </c:pt>
                <c:pt idx="29319">
                  <c:v>9.7037199999999992E-7</c:v>
                </c:pt>
                <c:pt idx="29320">
                  <c:v>9.7044239999999992E-7</c:v>
                </c:pt>
                <c:pt idx="29321">
                  <c:v>9.7051279999999991E-7</c:v>
                </c:pt>
                <c:pt idx="29322">
                  <c:v>9.7058309999999997E-7</c:v>
                </c:pt>
                <c:pt idx="29323">
                  <c:v>9.7065340000000002E-7</c:v>
                </c:pt>
                <c:pt idx="29324">
                  <c:v>9.7072359999999993E-7</c:v>
                </c:pt>
                <c:pt idx="29325">
                  <c:v>9.7079380000000005E-7</c:v>
                </c:pt>
                <c:pt idx="29326">
                  <c:v>9.7086399999999995E-7</c:v>
                </c:pt>
                <c:pt idx="29327">
                  <c:v>9.7093409999999992E-7</c:v>
                </c:pt>
                <c:pt idx="29328">
                  <c:v>9.7100430000000003E-7</c:v>
                </c:pt>
                <c:pt idx="29329">
                  <c:v>9.7107430000000006E-7</c:v>
                </c:pt>
                <c:pt idx="29330">
                  <c:v>9.7114440000000003E-7</c:v>
                </c:pt>
                <c:pt idx="29331">
                  <c:v>9.7121440000000005E-7</c:v>
                </c:pt>
                <c:pt idx="29332">
                  <c:v>9.7128440000000008E-7</c:v>
                </c:pt>
                <c:pt idx="29333">
                  <c:v>9.7135429999999995E-7</c:v>
                </c:pt>
                <c:pt idx="29334">
                  <c:v>9.7142420000000004E-7</c:v>
                </c:pt>
                <c:pt idx="29335">
                  <c:v>9.7149399999999998E-7</c:v>
                </c:pt>
                <c:pt idx="29336">
                  <c:v>9.7156390000000006E-7</c:v>
                </c:pt>
                <c:pt idx="29337">
                  <c:v>9.716337E-7</c:v>
                </c:pt>
                <c:pt idx="29338">
                  <c:v>9.717034E-7</c:v>
                </c:pt>
                <c:pt idx="29339">
                  <c:v>9.7177309999999999E-7</c:v>
                </c:pt>
                <c:pt idx="29340">
                  <c:v>9.7184279999999999E-7</c:v>
                </c:pt>
                <c:pt idx="29341">
                  <c:v>9.7191240000000005E-7</c:v>
                </c:pt>
                <c:pt idx="29342">
                  <c:v>9.719819999999999E-7</c:v>
                </c:pt>
                <c:pt idx="29343">
                  <c:v>9.7205159999999995E-7</c:v>
                </c:pt>
                <c:pt idx="29344">
                  <c:v>9.7212110000000007E-7</c:v>
                </c:pt>
                <c:pt idx="29345">
                  <c:v>9.7219059999999998E-7</c:v>
                </c:pt>
                <c:pt idx="29346">
                  <c:v>9.7225999999999995E-7</c:v>
                </c:pt>
                <c:pt idx="29347">
                  <c:v>9.7232939999999991E-7</c:v>
                </c:pt>
                <c:pt idx="29348">
                  <c:v>9.7239880000000009E-7</c:v>
                </c:pt>
                <c:pt idx="29349">
                  <c:v>9.7246809999999991E-7</c:v>
                </c:pt>
                <c:pt idx="29350">
                  <c:v>9.7253739999999994E-7</c:v>
                </c:pt>
                <c:pt idx="29351">
                  <c:v>9.7260660000000003E-7</c:v>
                </c:pt>
                <c:pt idx="29352">
                  <c:v>9.726757999999999E-7</c:v>
                </c:pt>
                <c:pt idx="29353">
                  <c:v>9.7274499999999999E-7</c:v>
                </c:pt>
                <c:pt idx="29354">
                  <c:v>9.7281409999999993E-7</c:v>
                </c:pt>
                <c:pt idx="29355">
                  <c:v>9.7288320000000008E-7</c:v>
                </c:pt>
                <c:pt idx="29356">
                  <c:v>9.7295230000000002E-7</c:v>
                </c:pt>
                <c:pt idx="29357">
                  <c:v>9.7302130000000002E-7</c:v>
                </c:pt>
                <c:pt idx="29358">
                  <c:v>9.7309030000000002E-7</c:v>
                </c:pt>
                <c:pt idx="29359">
                  <c:v>9.7315920000000008E-7</c:v>
                </c:pt>
                <c:pt idx="29360">
                  <c:v>9.7322809999999992E-7</c:v>
                </c:pt>
                <c:pt idx="29361">
                  <c:v>9.7329699999999998E-7</c:v>
                </c:pt>
                <c:pt idx="29362">
                  <c:v>9.733658000000001E-7</c:v>
                </c:pt>
                <c:pt idx="29363">
                  <c:v>9.7343460000000001E-7</c:v>
                </c:pt>
                <c:pt idx="29364">
                  <c:v>9.7350329999999998E-7</c:v>
                </c:pt>
                <c:pt idx="29365">
                  <c:v>9.7357199999999995E-7</c:v>
                </c:pt>
                <c:pt idx="29366">
                  <c:v>9.7364069999999992E-7</c:v>
                </c:pt>
                <c:pt idx="29367">
                  <c:v>9.7370929999999995E-7</c:v>
                </c:pt>
                <c:pt idx="29368">
                  <c:v>9.7377789999999998E-7</c:v>
                </c:pt>
                <c:pt idx="29369">
                  <c:v>9.7384640000000007E-7</c:v>
                </c:pt>
                <c:pt idx="29370">
                  <c:v>9.7391489999999995E-7</c:v>
                </c:pt>
                <c:pt idx="29371">
                  <c:v>9.739833000000001E-7</c:v>
                </c:pt>
                <c:pt idx="29372">
                  <c:v>9.7405170000000004E-7</c:v>
                </c:pt>
                <c:pt idx="29373">
                  <c:v>9.7412009999999998E-7</c:v>
                </c:pt>
                <c:pt idx="29374">
                  <c:v>9.7418839999999998E-7</c:v>
                </c:pt>
                <c:pt idx="29375">
                  <c:v>9.7425669999999998E-7</c:v>
                </c:pt>
                <c:pt idx="29376">
                  <c:v>9.7432490000000005E-7</c:v>
                </c:pt>
                <c:pt idx="29377">
                  <c:v>9.743930999999999E-7</c:v>
                </c:pt>
                <c:pt idx="29378">
                  <c:v>9.7446120000000002E-7</c:v>
                </c:pt>
                <c:pt idx="29379">
                  <c:v>9.7452929999999993E-7</c:v>
                </c:pt>
                <c:pt idx="29380">
                  <c:v>9.7459740000000005E-7</c:v>
                </c:pt>
                <c:pt idx="29381">
                  <c:v>9.7466540000000002E-7</c:v>
                </c:pt>
                <c:pt idx="29382">
                  <c:v>9.7473339999999999E-7</c:v>
                </c:pt>
                <c:pt idx="29383">
                  <c:v>9.7480130000000002E-7</c:v>
                </c:pt>
                <c:pt idx="29384">
                  <c:v>9.7486920000000006E-7</c:v>
                </c:pt>
                <c:pt idx="29385">
                  <c:v>9.7493699999999994E-7</c:v>
                </c:pt>
                <c:pt idx="29386">
                  <c:v>9.7500470000000009E-7</c:v>
                </c:pt>
                <c:pt idx="29387">
                  <c:v>9.7507249999999997E-7</c:v>
                </c:pt>
                <c:pt idx="29388">
                  <c:v>9.7514019999999991E-7</c:v>
                </c:pt>
                <c:pt idx="29389">
                  <c:v>9.7520779999999992E-7</c:v>
                </c:pt>
                <c:pt idx="29390">
                  <c:v>9.7527539999999992E-7</c:v>
                </c:pt>
                <c:pt idx="29391">
                  <c:v>9.7534299999999992E-7</c:v>
                </c:pt>
                <c:pt idx="29392">
                  <c:v>9.7541049999999998E-7</c:v>
                </c:pt>
                <c:pt idx="29393">
                  <c:v>9.7547800000000005E-7</c:v>
                </c:pt>
                <c:pt idx="29394">
                  <c:v>9.7554539999999996E-7</c:v>
                </c:pt>
                <c:pt idx="29395">
                  <c:v>9.7561280000000008E-7</c:v>
                </c:pt>
                <c:pt idx="29396">
                  <c:v>9.7568010000000006E-7</c:v>
                </c:pt>
                <c:pt idx="29397">
                  <c:v>9.7574730000000009E-7</c:v>
                </c:pt>
                <c:pt idx="29398">
                  <c:v>9.7581460000000006E-7</c:v>
                </c:pt>
                <c:pt idx="29399">
                  <c:v>9.758818000000001E-7</c:v>
                </c:pt>
                <c:pt idx="29400">
                  <c:v>9.7594889999999998E-7</c:v>
                </c:pt>
                <c:pt idx="29401">
                  <c:v>9.7601600000000008E-7</c:v>
                </c:pt>
                <c:pt idx="29402">
                  <c:v>9.7608309999999996E-7</c:v>
                </c:pt>
                <c:pt idx="29403">
                  <c:v>9.761500999999999E-7</c:v>
                </c:pt>
                <c:pt idx="29404">
                  <c:v>9.7621699999999991E-7</c:v>
                </c:pt>
                <c:pt idx="29405">
                  <c:v>9.7628389999999991E-7</c:v>
                </c:pt>
                <c:pt idx="29406">
                  <c:v>9.7635079999999992E-7</c:v>
                </c:pt>
                <c:pt idx="29407">
                  <c:v>9.7641769999999992E-7</c:v>
                </c:pt>
                <c:pt idx="29408">
                  <c:v>9.7648440000000005E-7</c:v>
                </c:pt>
                <c:pt idx="29409">
                  <c:v>9.765511999999999E-7</c:v>
                </c:pt>
                <c:pt idx="29410">
                  <c:v>9.7661790000000002E-7</c:v>
                </c:pt>
                <c:pt idx="29411">
                  <c:v>9.7668459999999994E-7</c:v>
                </c:pt>
                <c:pt idx="29412">
                  <c:v>9.7675119999999991E-7</c:v>
                </c:pt>
                <c:pt idx="29413">
                  <c:v>9.7681769999999995E-7</c:v>
                </c:pt>
                <c:pt idx="29414">
                  <c:v>9.7688419999999999E-7</c:v>
                </c:pt>
                <c:pt idx="29415">
                  <c:v>9.7695070000000002E-7</c:v>
                </c:pt>
                <c:pt idx="29416">
                  <c:v>9.7701709999999991E-7</c:v>
                </c:pt>
                <c:pt idx="29417">
                  <c:v>9.7708340000000006E-7</c:v>
                </c:pt>
                <c:pt idx="29418">
                  <c:v>9.7714979999999995E-7</c:v>
                </c:pt>
                <c:pt idx="29419">
                  <c:v>9.7721610000000011E-7</c:v>
                </c:pt>
                <c:pt idx="29420">
                  <c:v>9.772822999999999E-7</c:v>
                </c:pt>
                <c:pt idx="29421">
                  <c:v>9.7734849999999991E-7</c:v>
                </c:pt>
                <c:pt idx="29422">
                  <c:v>9.7741459999999997E-7</c:v>
                </c:pt>
                <c:pt idx="29423">
                  <c:v>9.7748070000000004E-7</c:v>
                </c:pt>
                <c:pt idx="29424">
                  <c:v>9.775467999999999E-7</c:v>
                </c:pt>
                <c:pt idx="29425">
                  <c:v>9.7761280000000002E-7</c:v>
                </c:pt>
                <c:pt idx="29426">
                  <c:v>9.776787E-7</c:v>
                </c:pt>
                <c:pt idx="29427">
                  <c:v>9.7774469999999992E-7</c:v>
                </c:pt>
                <c:pt idx="29428">
                  <c:v>9.7781049999999995E-7</c:v>
                </c:pt>
                <c:pt idx="29429">
                  <c:v>9.7787629999999999E-7</c:v>
                </c:pt>
                <c:pt idx="29430">
                  <c:v>9.7794210000000003E-7</c:v>
                </c:pt>
                <c:pt idx="29431">
                  <c:v>9.7800779999999991E-7</c:v>
                </c:pt>
                <c:pt idx="29432">
                  <c:v>9.7807350000000001E-7</c:v>
                </c:pt>
                <c:pt idx="29433">
                  <c:v>9.7813909999999996E-7</c:v>
                </c:pt>
                <c:pt idx="29434">
                  <c:v>9.7820469999999991E-7</c:v>
                </c:pt>
                <c:pt idx="29435">
                  <c:v>9.7827019999999992E-7</c:v>
                </c:pt>
                <c:pt idx="29436">
                  <c:v>9.7833569999999992E-7</c:v>
                </c:pt>
                <c:pt idx="29437">
                  <c:v>9.7840109999999999E-7</c:v>
                </c:pt>
                <c:pt idx="29438">
                  <c:v>9.7846650000000006E-7</c:v>
                </c:pt>
                <c:pt idx="29439">
                  <c:v>9.7853189999999992E-7</c:v>
                </c:pt>
                <c:pt idx="29440">
                  <c:v>9.785970999999999E-7</c:v>
                </c:pt>
                <c:pt idx="29441">
                  <c:v>9.7866240000000003E-7</c:v>
                </c:pt>
                <c:pt idx="29442">
                  <c:v>9.7872760000000001E-7</c:v>
                </c:pt>
                <c:pt idx="29443">
                  <c:v>9.7879270000000005E-7</c:v>
                </c:pt>
                <c:pt idx="29444">
                  <c:v>9.7885780000000008E-7</c:v>
                </c:pt>
                <c:pt idx="29445">
                  <c:v>9.7892289999999991E-7</c:v>
                </c:pt>
                <c:pt idx="29446">
                  <c:v>9.7898790000000001E-7</c:v>
                </c:pt>
                <c:pt idx="29447">
                  <c:v>9.790528999999999E-7</c:v>
                </c:pt>
                <c:pt idx="29448">
                  <c:v>9.7911780000000006E-7</c:v>
                </c:pt>
                <c:pt idx="29449">
                  <c:v>9.7918270000000001E-7</c:v>
                </c:pt>
                <c:pt idx="29450">
                  <c:v>9.7924750000000002E-7</c:v>
                </c:pt>
                <c:pt idx="29451">
                  <c:v>9.7931230000000003E-7</c:v>
                </c:pt>
                <c:pt idx="29452">
                  <c:v>9.7937710000000004E-7</c:v>
                </c:pt>
                <c:pt idx="29453">
                  <c:v>9.794417999999999E-7</c:v>
                </c:pt>
                <c:pt idx="29454">
                  <c:v>9.7950640000000003E-7</c:v>
                </c:pt>
                <c:pt idx="29455">
                  <c:v>9.7957099999999995E-7</c:v>
                </c:pt>
                <c:pt idx="29456">
                  <c:v>9.7963560000000008E-7</c:v>
                </c:pt>
                <c:pt idx="29457">
                  <c:v>9.7970010000000006E-7</c:v>
                </c:pt>
                <c:pt idx="29458">
                  <c:v>9.7976460000000004E-7</c:v>
                </c:pt>
                <c:pt idx="29459">
                  <c:v>9.7982900000000008E-7</c:v>
                </c:pt>
                <c:pt idx="29460">
                  <c:v>9.7989339999999991E-7</c:v>
                </c:pt>
                <c:pt idx="29461">
                  <c:v>9.7995779999999996E-7</c:v>
                </c:pt>
                <c:pt idx="29462">
                  <c:v>9.8002210000000006E-7</c:v>
                </c:pt>
                <c:pt idx="29463">
                  <c:v>9.8008630000000001E-7</c:v>
                </c:pt>
                <c:pt idx="29464">
                  <c:v>9.8015049999999996E-7</c:v>
                </c:pt>
                <c:pt idx="29465">
                  <c:v>9.8021469999999991E-7</c:v>
                </c:pt>
                <c:pt idx="29466">
                  <c:v>9.8027879999999992E-7</c:v>
                </c:pt>
                <c:pt idx="29467">
                  <c:v>9.8034289999999993E-7</c:v>
                </c:pt>
                <c:pt idx="29468">
                  <c:v>9.8040690000000001E-7</c:v>
                </c:pt>
                <c:pt idx="29469">
                  <c:v>9.8047090000000008E-7</c:v>
                </c:pt>
                <c:pt idx="29470">
                  <c:v>9.805348E-7</c:v>
                </c:pt>
                <c:pt idx="29471">
                  <c:v>9.8059869999999992E-7</c:v>
                </c:pt>
                <c:pt idx="29472">
                  <c:v>9.806624999999999E-7</c:v>
                </c:pt>
                <c:pt idx="29473">
                  <c:v>9.807263000000001E-7</c:v>
                </c:pt>
                <c:pt idx="29474">
                  <c:v>9.8079010000000008E-7</c:v>
                </c:pt>
                <c:pt idx="29475">
                  <c:v>9.8085379999999991E-7</c:v>
                </c:pt>
                <c:pt idx="29476">
                  <c:v>9.8091749999999996E-7</c:v>
                </c:pt>
                <c:pt idx="29477">
                  <c:v>9.8098110000000006E-7</c:v>
                </c:pt>
                <c:pt idx="29478">
                  <c:v>9.8104460000000001E-7</c:v>
                </c:pt>
                <c:pt idx="29479">
                  <c:v>9.8110809999999997E-7</c:v>
                </c:pt>
                <c:pt idx="29480">
                  <c:v>9.8117159999999992E-7</c:v>
                </c:pt>
                <c:pt idx="29481">
                  <c:v>9.8123499999999993E-7</c:v>
                </c:pt>
                <c:pt idx="29482">
                  <c:v>9.8129839999999995E-7</c:v>
                </c:pt>
                <c:pt idx="29483">
                  <c:v>9.8136179999999996E-7</c:v>
                </c:pt>
                <c:pt idx="29484">
                  <c:v>9.8142510000000003E-7</c:v>
                </c:pt>
                <c:pt idx="29485">
                  <c:v>9.8148829999999996E-7</c:v>
                </c:pt>
                <c:pt idx="29486">
                  <c:v>9.8155150000000009E-7</c:v>
                </c:pt>
                <c:pt idx="29487">
                  <c:v>9.8161470000000002E-7</c:v>
                </c:pt>
                <c:pt idx="29488">
                  <c:v>9.816778E-7</c:v>
                </c:pt>
                <c:pt idx="29489">
                  <c:v>9.8174089999999998E-7</c:v>
                </c:pt>
                <c:pt idx="29490">
                  <c:v>9.8180390000000003E-7</c:v>
                </c:pt>
                <c:pt idx="29491">
                  <c:v>9.8186690000000007E-7</c:v>
                </c:pt>
                <c:pt idx="29492">
                  <c:v>9.8192979999999997E-7</c:v>
                </c:pt>
                <c:pt idx="29493">
                  <c:v>9.8199270000000007E-7</c:v>
                </c:pt>
                <c:pt idx="29494">
                  <c:v>9.8205559999999997E-7</c:v>
                </c:pt>
                <c:pt idx="29495">
                  <c:v>9.8211839999999992E-7</c:v>
                </c:pt>
                <c:pt idx="29496">
                  <c:v>9.8218120000000009E-7</c:v>
                </c:pt>
                <c:pt idx="29497">
                  <c:v>9.822439000000001E-7</c:v>
                </c:pt>
                <c:pt idx="29498">
                  <c:v>9.8230659999999991E-7</c:v>
                </c:pt>
                <c:pt idx="29499">
                  <c:v>9.8236919999999998E-7</c:v>
                </c:pt>
                <c:pt idx="29500">
                  <c:v>9.8243180000000006E-7</c:v>
                </c:pt>
                <c:pt idx="29501">
                  <c:v>9.8249439999999993E-7</c:v>
                </c:pt>
                <c:pt idx="29502">
                  <c:v>9.8255690000000006E-7</c:v>
                </c:pt>
                <c:pt idx="29503">
                  <c:v>9.8261939999999999E-7</c:v>
                </c:pt>
                <c:pt idx="29504">
                  <c:v>9.8268179999999997E-7</c:v>
                </c:pt>
                <c:pt idx="29505">
                  <c:v>9.8274419999999996E-7</c:v>
                </c:pt>
                <c:pt idx="29506">
                  <c:v>9.8280650000000001E-7</c:v>
                </c:pt>
                <c:pt idx="29507">
                  <c:v>9.8286880000000005E-7</c:v>
                </c:pt>
                <c:pt idx="29508">
                  <c:v>9.829311000000001E-7</c:v>
                </c:pt>
                <c:pt idx="29509">
                  <c:v>9.829933E-7</c:v>
                </c:pt>
                <c:pt idx="29510">
                  <c:v>9.830555000000001E-7</c:v>
                </c:pt>
                <c:pt idx="29511">
                  <c:v>9.8311760000000006E-7</c:v>
                </c:pt>
                <c:pt idx="29512">
                  <c:v>9.8317970000000002E-7</c:v>
                </c:pt>
                <c:pt idx="29513">
                  <c:v>9.8324170000000003E-7</c:v>
                </c:pt>
                <c:pt idx="29514">
                  <c:v>9.8330370000000005E-7</c:v>
                </c:pt>
                <c:pt idx="29515">
                  <c:v>9.8336570000000007E-7</c:v>
                </c:pt>
                <c:pt idx="29516">
                  <c:v>9.8342759999999994E-7</c:v>
                </c:pt>
                <c:pt idx="29517">
                  <c:v>9.8348950000000001E-7</c:v>
                </c:pt>
                <c:pt idx="29518">
                  <c:v>9.8355129999999994E-7</c:v>
                </c:pt>
                <c:pt idx="29519">
                  <c:v>9.8361310000000008E-7</c:v>
                </c:pt>
                <c:pt idx="29520">
                  <c:v>9.8367480000000007E-7</c:v>
                </c:pt>
                <c:pt idx="29521">
                  <c:v>9.8373650000000006E-7</c:v>
                </c:pt>
                <c:pt idx="29522">
                  <c:v>9.8379820000000004E-7</c:v>
                </c:pt>
                <c:pt idx="29523">
                  <c:v>9.8385980000000009E-7</c:v>
                </c:pt>
                <c:pt idx="29524">
                  <c:v>9.8392139999999993E-7</c:v>
                </c:pt>
                <c:pt idx="29525">
                  <c:v>9.8398290000000004E-7</c:v>
                </c:pt>
                <c:pt idx="29526">
                  <c:v>9.8404439999999994E-7</c:v>
                </c:pt>
                <c:pt idx="29527">
                  <c:v>9.8410579999999989E-7</c:v>
                </c:pt>
                <c:pt idx="29528">
                  <c:v>9.8416720000000006E-7</c:v>
                </c:pt>
                <c:pt idx="29529">
                  <c:v>9.8422860000000002E-7</c:v>
                </c:pt>
                <c:pt idx="29530">
                  <c:v>9.8428990000000004E-7</c:v>
                </c:pt>
                <c:pt idx="29531">
                  <c:v>9.8435120000000006E-7</c:v>
                </c:pt>
                <c:pt idx="29532">
                  <c:v>9.8441239999999993E-7</c:v>
                </c:pt>
                <c:pt idx="29533">
                  <c:v>9.8447360000000001E-7</c:v>
                </c:pt>
                <c:pt idx="29534">
                  <c:v>9.8453469999999994E-7</c:v>
                </c:pt>
                <c:pt idx="29535">
                  <c:v>9.8459590000000002E-7</c:v>
                </c:pt>
                <c:pt idx="29536">
                  <c:v>9.8465690000000001E-7</c:v>
                </c:pt>
                <c:pt idx="29537">
                  <c:v>9.8471799999999994E-7</c:v>
                </c:pt>
                <c:pt idx="29538">
                  <c:v>9.8477899999999993E-7</c:v>
                </c:pt>
                <c:pt idx="29539">
                  <c:v>9.8483989999999998E-7</c:v>
                </c:pt>
                <c:pt idx="29540">
                  <c:v>9.8490080000000003E-7</c:v>
                </c:pt>
                <c:pt idx="29541">
                  <c:v>9.8496170000000008E-7</c:v>
                </c:pt>
                <c:pt idx="29542">
                  <c:v>9.8502249999999998E-7</c:v>
                </c:pt>
                <c:pt idx="29543">
                  <c:v>9.8508330000000009E-7</c:v>
                </c:pt>
                <c:pt idx="29544">
                  <c:v>9.8514409999999999E-7</c:v>
                </c:pt>
                <c:pt idx="29545">
                  <c:v>9.8520479999999995E-7</c:v>
                </c:pt>
                <c:pt idx="29546">
                  <c:v>9.8526549999999991E-7</c:v>
                </c:pt>
                <c:pt idx="29547">
                  <c:v>9.8532609999999993E-7</c:v>
                </c:pt>
                <c:pt idx="29548">
                  <c:v>9.8538669999999995E-7</c:v>
                </c:pt>
                <c:pt idx="29549">
                  <c:v>9.8544729999999997E-7</c:v>
                </c:pt>
                <c:pt idx="29550">
                  <c:v>9.8550780000000005E-7</c:v>
                </c:pt>
                <c:pt idx="29551">
                  <c:v>9.8556829999999992E-7</c:v>
                </c:pt>
                <c:pt idx="29552">
                  <c:v>9.8562880000000001E-7</c:v>
                </c:pt>
                <c:pt idx="29553">
                  <c:v>9.8568919999999994E-7</c:v>
                </c:pt>
                <c:pt idx="29554">
                  <c:v>9.8574960000000008E-7</c:v>
                </c:pt>
                <c:pt idx="29555">
                  <c:v>9.8580990000000007E-7</c:v>
                </c:pt>
                <c:pt idx="29556">
                  <c:v>9.8587020000000006E-7</c:v>
                </c:pt>
                <c:pt idx="29557">
                  <c:v>9.8593050000000005E-7</c:v>
                </c:pt>
                <c:pt idx="29558">
                  <c:v>9.859906999999999E-7</c:v>
                </c:pt>
                <c:pt idx="29559">
                  <c:v>9.8605089999999995E-7</c:v>
                </c:pt>
                <c:pt idx="29560">
                  <c:v>9.8611100000000006E-7</c:v>
                </c:pt>
                <c:pt idx="29561">
                  <c:v>9.8617109999999996E-7</c:v>
                </c:pt>
                <c:pt idx="29562">
                  <c:v>9.8623120000000008E-7</c:v>
                </c:pt>
                <c:pt idx="29563">
                  <c:v>9.8629129999999998E-7</c:v>
                </c:pt>
                <c:pt idx="29564">
                  <c:v>9.8635129999999994E-7</c:v>
                </c:pt>
                <c:pt idx="29565">
                  <c:v>9.8641119999999996E-7</c:v>
                </c:pt>
                <c:pt idx="29566">
                  <c:v>9.8647119999999992E-7</c:v>
                </c:pt>
                <c:pt idx="29567">
                  <c:v>9.8653109999999995E-7</c:v>
                </c:pt>
                <c:pt idx="29568">
                  <c:v>9.8659090000000003E-7</c:v>
                </c:pt>
                <c:pt idx="29569">
                  <c:v>9.866506999999999E-7</c:v>
                </c:pt>
                <c:pt idx="29570">
                  <c:v>9.8671049999999999E-7</c:v>
                </c:pt>
                <c:pt idx="29571">
                  <c:v>9.8677030000000007E-7</c:v>
                </c:pt>
                <c:pt idx="29572">
                  <c:v>9.8683E-7</c:v>
                </c:pt>
                <c:pt idx="29573">
                  <c:v>9.8688969999999994E-7</c:v>
                </c:pt>
                <c:pt idx="29574">
                  <c:v>9.8694929999999993E-7</c:v>
                </c:pt>
                <c:pt idx="29575">
                  <c:v>9.8700889999999992E-7</c:v>
                </c:pt>
                <c:pt idx="29576">
                  <c:v>9.8706849999999992E-7</c:v>
                </c:pt>
                <c:pt idx="29577">
                  <c:v>9.8712799999999997E-7</c:v>
                </c:pt>
                <c:pt idx="29578">
                  <c:v>9.8718750000000002E-7</c:v>
                </c:pt>
                <c:pt idx="29579">
                  <c:v>9.8724700000000008E-7</c:v>
                </c:pt>
                <c:pt idx="29580">
                  <c:v>9.8730639999999998E-7</c:v>
                </c:pt>
                <c:pt idx="29581">
                  <c:v>9.873658000000001E-7</c:v>
                </c:pt>
                <c:pt idx="29582">
                  <c:v>9.8742510000000006E-7</c:v>
                </c:pt>
                <c:pt idx="29583">
                  <c:v>9.8748449999999996E-7</c:v>
                </c:pt>
                <c:pt idx="29584">
                  <c:v>9.8754369999999999E-7</c:v>
                </c:pt>
                <c:pt idx="29585">
                  <c:v>9.8760299999999995E-7</c:v>
                </c:pt>
                <c:pt idx="29586">
                  <c:v>9.8766219999999998E-7</c:v>
                </c:pt>
                <c:pt idx="29587">
                  <c:v>9.877214E-7</c:v>
                </c:pt>
                <c:pt idx="29588">
                  <c:v>9.8778050000000009E-7</c:v>
                </c:pt>
                <c:pt idx="29589">
                  <c:v>9.8783959999999996E-7</c:v>
                </c:pt>
                <c:pt idx="29590">
                  <c:v>9.8789870000000005E-7</c:v>
                </c:pt>
                <c:pt idx="29591">
                  <c:v>9.8795769999999998E-7</c:v>
                </c:pt>
                <c:pt idx="29592">
                  <c:v>9.8801669999999992E-7</c:v>
                </c:pt>
                <c:pt idx="29593">
                  <c:v>9.8807570000000006E-7</c:v>
                </c:pt>
                <c:pt idx="29594">
                  <c:v>9.8813460000000006E-7</c:v>
                </c:pt>
                <c:pt idx="29595">
                  <c:v>9.8819350000000005E-7</c:v>
                </c:pt>
                <c:pt idx="29596">
                  <c:v>9.8825240000000005E-7</c:v>
                </c:pt>
                <c:pt idx="29597">
                  <c:v>9.883112000000001E-7</c:v>
                </c:pt>
                <c:pt idx="29598">
                  <c:v>9.8836999999999995E-7</c:v>
                </c:pt>
                <c:pt idx="29599">
                  <c:v>9.8842870000000007E-7</c:v>
                </c:pt>
                <c:pt idx="29600">
                  <c:v>9.8848749999999991E-7</c:v>
                </c:pt>
                <c:pt idx="29601">
                  <c:v>9.8854610000000009E-7</c:v>
                </c:pt>
                <c:pt idx="29602">
                  <c:v>9.8860479999999999E-7</c:v>
                </c:pt>
                <c:pt idx="29603">
                  <c:v>9.8866339999999996E-7</c:v>
                </c:pt>
                <c:pt idx="29604">
                  <c:v>9.8872199999999992E-7</c:v>
                </c:pt>
                <c:pt idx="29605">
                  <c:v>9.8878049999999995E-7</c:v>
                </c:pt>
                <c:pt idx="29606">
                  <c:v>9.8883899999999998E-7</c:v>
                </c:pt>
                <c:pt idx="29607">
                  <c:v>9.888975E-7</c:v>
                </c:pt>
                <c:pt idx="29608">
                  <c:v>9.8895590000000009E-7</c:v>
                </c:pt>
                <c:pt idx="29609">
                  <c:v>9.8901439999999991E-7</c:v>
                </c:pt>
                <c:pt idx="29610">
                  <c:v>9.8907270000000006E-7</c:v>
                </c:pt>
                <c:pt idx="29611">
                  <c:v>9.8913109999999993E-7</c:v>
                </c:pt>
                <c:pt idx="29612">
                  <c:v>9.8918940000000008E-7</c:v>
                </c:pt>
                <c:pt idx="29613">
                  <c:v>9.8924760000000008E-7</c:v>
                </c:pt>
                <c:pt idx="29614">
                  <c:v>9.8930590000000001E-7</c:v>
                </c:pt>
                <c:pt idx="29615">
                  <c:v>9.8936410000000001E-7</c:v>
                </c:pt>
                <c:pt idx="29616">
                  <c:v>9.8942230000000001E-7</c:v>
                </c:pt>
                <c:pt idx="29617">
                  <c:v>9.8948040000000006E-7</c:v>
                </c:pt>
                <c:pt idx="29618">
                  <c:v>9.8953849999999991E-7</c:v>
                </c:pt>
                <c:pt idx="29619">
                  <c:v>9.8959659999999997E-7</c:v>
                </c:pt>
                <c:pt idx="29620">
                  <c:v>9.8965460000000009E-7</c:v>
                </c:pt>
                <c:pt idx="29621">
                  <c:v>9.8971259999999999E-7</c:v>
                </c:pt>
                <c:pt idx="29622">
                  <c:v>9.897705999999999E-7</c:v>
                </c:pt>
                <c:pt idx="29623">
                  <c:v>9.8982860000000002E-7</c:v>
                </c:pt>
                <c:pt idx="29624">
                  <c:v>9.8988649999999999E-7</c:v>
                </c:pt>
                <c:pt idx="29625">
                  <c:v>9.8994430000000002E-7</c:v>
                </c:pt>
                <c:pt idx="29626">
                  <c:v>9.9000219999999998E-7</c:v>
                </c:pt>
                <c:pt idx="29627">
                  <c:v>9.9006000000000001E-7</c:v>
                </c:pt>
                <c:pt idx="29628">
                  <c:v>9.9011780000000004E-7</c:v>
                </c:pt>
                <c:pt idx="29629">
                  <c:v>9.9017549999999992E-7</c:v>
                </c:pt>
                <c:pt idx="29630">
                  <c:v>9.9023320000000001E-7</c:v>
                </c:pt>
                <c:pt idx="29631">
                  <c:v>9.902909000000001E-7</c:v>
                </c:pt>
                <c:pt idx="29632">
                  <c:v>9.9034859999999997E-7</c:v>
                </c:pt>
                <c:pt idx="29633">
                  <c:v>9.9040619999999991E-7</c:v>
                </c:pt>
                <c:pt idx="29634">
                  <c:v>9.9046380000000006E-7</c:v>
                </c:pt>
                <c:pt idx="29635">
                  <c:v>9.905214E-7</c:v>
                </c:pt>
                <c:pt idx="29636">
                  <c:v>9.905789E-7</c:v>
                </c:pt>
                <c:pt idx="29637">
                  <c:v>9.906364E-7</c:v>
                </c:pt>
                <c:pt idx="29638">
                  <c:v>9.906939E-7</c:v>
                </c:pt>
                <c:pt idx="29639">
                  <c:v>9.9075130000000006E-7</c:v>
                </c:pt>
                <c:pt idx="29640">
                  <c:v>9.9080880000000006E-7</c:v>
                </c:pt>
                <c:pt idx="29641">
                  <c:v>9.9086609999999997E-7</c:v>
                </c:pt>
                <c:pt idx="29642">
                  <c:v>9.9092350000000003E-7</c:v>
                </c:pt>
                <c:pt idx="29643">
                  <c:v>9.9098079999999993E-7</c:v>
                </c:pt>
                <c:pt idx="29644">
                  <c:v>9.9103810000000006E-7</c:v>
                </c:pt>
                <c:pt idx="29645">
                  <c:v>9.9109539999999996E-7</c:v>
                </c:pt>
                <c:pt idx="29646">
                  <c:v>9.9115259999999993E-7</c:v>
                </c:pt>
                <c:pt idx="29647">
                  <c:v>9.9120990000000005E-7</c:v>
                </c:pt>
                <c:pt idx="29648">
                  <c:v>9.9126700000000008E-7</c:v>
                </c:pt>
                <c:pt idx="29649">
                  <c:v>9.9132420000000005E-7</c:v>
                </c:pt>
                <c:pt idx="29650">
                  <c:v>9.9138130000000008E-7</c:v>
                </c:pt>
                <c:pt idx="29651">
                  <c:v>9.914383999999999E-7</c:v>
                </c:pt>
                <c:pt idx="29652">
                  <c:v>9.9149549999999993E-7</c:v>
                </c:pt>
                <c:pt idx="29653">
                  <c:v>9.9155250000000002E-7</c:v>
                </c:pt>
                <c:pt idx="29654">
                  <c:v>9.916094999999999E-7</c:v>
                </c:pt>
                <c:pt idx="29655">
                  <c:v>9.9166649999999999E-7</c:v>
                </c:pt>
                <c:pt idx="29656">
                  <c:v>9.9172350000000009E-7</c:v>
                </c:pt>
                <c:pt idx="29657">
                  <c:v>9.9178040000000003E-7</c:v>
                </c:pt>
                <c:pt idx="29658">
                  <c:v>9.9183729999999997E-7</c:v>
                </c:pt>
                <c:pt idx="29659">
                  <c:v>9.9189409999999997E-7</c:v>
                </c:pt>
                <c:pt idx="29660">
                  <c:v>9.9195099999999991E-7</c:v>
                </c:pt>
                <c:pt idx="29661">
                  <c:v>9.9200779999999991E-7</c:v>
                </c:pt>
                <c:pt idx="29662">
                  <c:v>9.9206449999999997E-7</c:v>
                </c:pt>
                <c:pt idx="29663">
                  <c:v>9.9212129999999997E-7</c:v>
                </c:pt>
                <c:pt idx="29664">
                  <c:v>9.9217800000000003E-7</c:v>
                </c:pt>
                <c:pt idx="29665">
                  <c:v>9.9223470000000009E-7</c:v>
                </c:pt>
                <c:pt idx="29666">
                  <c:v>9.9229139999999994E-7</c:v>
                </c:pt>
                <c:pt idx="29667">
                  <c:v>9.9234800000000007E-7</c:v>
                </c:pt>
                <c:pt idx="29668">
                  <c:v>9.9240459999999998E-7</c:v>
                </c:pt>
                <c:pt idx="29669">
                  <c:v>9.924612000000001E-7</c:v>
                </c:pt>
                <c:pt idx="29670">
                  <c:v>9.9251770000000007E-7</c:v>
                </c:pt>
                <c:pt idx="29671">
                  <c:v>9.9257420000000004E-7</c:v>
                </c:pt>
                <c:pt idx="29672">
                  <c:v>9.9263070000000001E-7</c:v>
                </c:pt>
                <c:pt idx="29673">
                  <c:v>9.9268719999999998E-7</c:v>
                </c:pt>
                <c:pt idx="29674">
                  <c:v>9.9274360000000002E-7</c:v>
                </c:pt>
                <c:pt idx="29675">
                  <c:v>9.9280000000000005E-7</c:v>
                </c:pt>
                <c:pt idx="29676">
                  <c:v>9.9285629999999993E-7</c:v>
                </c:pt>
                <c:pt idx="29677">
                  <c:v>9.9291269999999996E-7</c:v>
                </c:pt>
                <c:pt idx="29678">
                  <c:v>9.9296900000000006E-7</c:v>
                </c:pt>
                <c:pt idx="29679">
                  <c:v>9.9302529999999994E-7</c:v>
                </c:pt>
                <c:pt idx="29680">
                  <c:v>9.9308150000000009E-7</c:v>
                </c:pt>
                <c:pt idx="29681">
                  <c:v>9.9313770000000003E-7</c:v>
                </c:pt>
                <c:pt idx="29682">
                  <c:v>9.9319389999999997E-7</c:v>
                </c:pt>
                <c:pt idx="29683">
                  <c:v>9.9325009999999992E-7</c:v>
                </c:pt>
                <c:pt idx="29684">
                  <c:v>9.9330630000000007E-7</c:v>
                </c:pt>
                <c:pt idx="29685">
                  <c:v>9.9336240000000007E-7</c:v>
                </c:pt>
                <c:pt idx="29686">
                  <c:v>9.9341850000000008E-7</c:v>
                </c:pt>
                <c:pt idx="29687">
                  <c:v>9.9347449999999993E-7</c:v>
                </c:pt>
                <c:pt idx="29688">
                  <c:v>9.9353049999999999E-7</c:v>
                </c:pt>
                <c:pt idx="29689">
                  <c:v>9.9358650000000005E-7</c:v>
                </c:pt>
                <c:pt idx="29690">
                  <c:v>9.9364249999999991E-7</c:v>
                </c:pt>
                <c:pt idx="29691">
                  <c:v>9.9369849999999997E-7</c:v>
                </c:pt>
                <c:pt idx="29692">
                  <c:v>9.9375440000000009E-7</c:v>
                </c:pt>
                <c:pt idx="29693">
                  <c:v>9.9381030000000001E-7</c:v>
                </c:pt>
                <c:pt idx="29694">
                  <c:v>9.9386619999999992E-7</c:v>
                </c:pt>
                <c:pt idx="29695">
                  <c:v>9.939220000000001E-7</c:v>
                </c:pt>
                <c:pt idx="29696">
                  <c:v>9.9397790000000002E-7</c:v>
                </c:pt>
                <c:pt idx="29697">
                  <c:v>9.9403369999999999E-7</c:v>
                </c:pt>
                <c:pt idx="29698">
                  <c:v>9.9408940000000002E-7</c:v>
                </c:pt>
                <c:pt idx="29699">
                  <c:v>9.941452E-7</c:v>
                </c:pt>
                <c:pt idx="29700">
                  <c:v>9.9420090000000003E-7</c:v>
                </c:pt>
                <c:pt idx="29701">
                  <c:v>9.9425660000000006E-7</c:v>
                </c:pt>
                <c:pt idx="29702">
                  <c:v>9.943123000000001E-7</c:v>
                </c:pt>
                <c:pt idx="29703">
                  <c:v>9.9436789999999998E-7</c:v>
                </c:pt>
                <c:pt idx="29704">
                  <c:v>9.9442350000000008E-7</c:v>
                </c:pt>
                <c:pt idx="29705">
                  <c:v>9.9447909999999996E-7</c:v>
                </c:pt>
                <c:pt idx="29706">
                  <c:v>9.9453470000000005E-7</c:v>
                </c:pt>
                <c:pt idx="29707">
                  <c:v>9.9459029999999994E-7</c:v>
                </c:pt>
                <c:pt idx="29708">
                  <c:v>9.9464580000000009E-7</c:v>
                </c:pt>
                <c:pt idx="29709">
                  <c:v>9.9470130000000004E-7</c:v>
                </c:pt>
                <c:pt idx="29710">
                  <c:v>9.9475679999999998E-7</c:v>
                </c:pt>
                <c:pt idx="29711">
                  <c:v>9.9481219999999999E-7</c:v>
                </c:pt>
                <c:pt idx="29712">
                  <c:v>9.9486759999999999E-7</c:v>
                </c:pt>
                <c:pt idx="29713">
                  <c:v>9.9492299999999999E-7</c:v>
                </c:pt>
                <c:pt idx="29714">
                  <c:v>9.949784E-7</c:v>
                </c:pt>
                <c:pt idx="29715">
                  <c:v>9.9503370000000006E-7</c:v>
                </c:pt>
                <c:pt idx="29716">
                  <c:v>9.9508910000000007E-7</c:v>
                </c:pt>
                <c:pt idx="29717">
                  <c:v>9.9514439999999992E-7</c:v>
                </c:pt>
                <c:pt idx="29718">
                  <c:v>9.9519969999999999E-7</c:v>
                </c:pt>
                <c:pt idx="29719">
                  <c:v>9.952548999999999E-7</c:v>
                </c:pt>
                <c:pt idx="29720">
                  <c:v>9.9531019999999997E-7</c:v>
                </c:pt>
                <c:pt idx="29721">
                  <c:v>9.9536540000000009E-7</c:v>
                </c:pt>
                <c:pt idx="29722">
                  <c:v>9.9542060000000001E-7</c:v>
                </c:pt>
                <c:pt idx="29723">
                  <c:v>9.9547579999999992E-7</c:v>
                </c:pt>
                <c:pt idx="29724">
                  <c:v>9.955308999999999E-7</c:v>
                </c:pt>
                <c:pt idx="29725">
                  <c:v>9.9558600000000008E-7</c:v>
                </c:pt>
                <c:pt idx="29726">
                  <c:v>9.9564110000000006E-7</c:v>
                </c:pt>
                <c:pt idx="29727">
                  <c:v>9.9569620000000004E-7</c:v>
                </c:pt>
                <c:pt idx="29728">
                  <c:v>9.9575130000000001E-7</c:v>
                </c:pt>
                <c:pt idx="29729">
                  <c:v>9.9580630000000005E-7</c:v>
                </c:pt>
                <c:pt idx="29730">
                  <c:v>9.9586130000000008E-7</c:v>
                </c:pt>
                <c:pt idx="29731">
                  <c:v>9.9591640000000006E-7</c:v>
                </c:pt>
                <c:pt idx="29732">
                  <c:v>9.9597129999999994E-7</c:v>
                </c:pt>
                <c:pt idx="29733">
                  <c:v>9.9602629999999998E-7</c:v>
                </c:pt>
                <c:pt idx="29734">
                  <c:v>9.9608120000000007E-7</c:v>
                </c:pt>
                <c:pt idx="29735">
                  <c:v>9.9613609999999996E-7</c:v>
                </c:pt>
                <c:pt idx="29736">
                  <c:v>9.9619100000000006E-7</c:v>
                </c:pt>
                <c:pt idx="29737">
                  <c:v>9.9624589999999994E-7</c:v>
                </c:pt>
                <c:pt idx="29738">
                  <c:v>9.9630080000000004E-7</c:v>
                </c:pt>
                <c:pt idx="29739">
                  <c:v>9.9635559999999998E-7</c:v>
                </c:pt>
                <c:pt idx="29740">
                  <c:v>9.9641039999999993E-7</c:v>
                </c:pt>
                <c:pt idx="29741">
                  <c:v>9.9646520000000009E-7</c:v>
                </c:pt>
                <c:pt idx="29742">
                  <c:v>9.9652000000000003E-7</c:v>
                </c:pt>
                <c:pt idx="29743">
                  <c:v>9.9657470000000004E-7</c:v>
                </c:pt>
                <c:pt idx="29744">
                  <c:v>9.9662949999999998E-7</c:v>
                </c:pt>
                <c:pt idx="29745">
                  <c:v>9.9668419999999999E-7</c:v>
                </c:pt>
                <c:pt idx="29746">
                  <c:v>9.9673880000000006E-7</c:v>
                </c:pt>
                <c:pt idx="29747">
                  <c:v>9.9679350000000006E-7</c:v>
                </c:pt>
                <c:pt idx="29748">
                  <c:v>9.9684809999999992E-7</c:v>
                </c:pt>
                <c:pt idx="29749">
                  <c:v>9.9690269999999999E-7</c:v>
                </c:pt>
                <c:pt idx="29750">
                  <c:v>9.9695730000000005E-7</c:v>
                </c:pt>
                <c:pt idx="29751">
                  <c:v>9.9701189999999991E-7</c:v>
                </c:pt>
                <c:pt idx="29752">
                  <c:v>9.9706640000000004E-7</c:v>
                </c:pt>
                <c:pt idx="29753">
                  <c:v>9.9712089999999995E-7</c:v>
                </c:pt>
                <c:pt idx="29754">
                  <c:v>9.9717540000000008E-7</c:v>
                </c:pt>
                <c:pt idx="29755">
                  <c:v>9.972299E-7</c:v>
                </c:pt>
                <c:pt idx="29756">
                  <c:v>9.9728429999999997E-7</c:v>
                </c:pt>
                <c:pt idx="29757">
                  <c:v>9.9733869999999995E-7</c:v>
                </c:pt>
                <c:pt idx="29758">
                  <c:v>9.9739309999999993E-7</c:v>
                </c:pt>
                <c:pt idx="29759">
                  <c:v>9.9744749999999991E-7</c:v>
                </c:pt>
                <c:pt idx="29760">
                  <c:v>9.9750179999999994E-7</c:v>
                </c:pt>
                <c:pt idx="29761">
                  <c:v>9.9755619999999992E-7</c:v>
                </c:pt>
                <c:pt idx="29762">
                  <c:v>9.9761049999999996E-7</c:v>
                </c:pt>
                <c:pt idx="29763">
                  <c:v>9.976648E-7</c:v>
                </c:pt>
                <c:pt idx="29764">
                  <c:v>9.9771900000000009E-7</c:v>
                </c:pt>
                <c:pt idx="29765">
                  <c:v>9.9777329999999992E-7</c:v>
                </c:pt>
                <c:pt idx="29766">
                  <c:v>9.9782750000000002E-7</c:v>
                </c:pt>
                <c:pt idx="29767">
                  <c:v>9.9788169999999991E-7</c:v>
                </c:pt>
                <c:pt idx="29768">
                  <c:v>9.9793580000000007E-7</c:v>
                </c:pt>
                <c:pt idx="29769">
                  <c:v>9.9798999999999995E-7</c:v>
                </c:pt>
                <c:pt idx="29770">
                  <c:v>9.980440999999999E-7</c:v>
                </c:pt>
                <c:pt idx="29771">
                  <c:v>9.9809820000000006E-7</c:v>
                </c:pt>
                <c:pt idx="29772">
                  <c:v>9.9815230000000001E-7</c:v>
                </c:pt>
                <c:pt idx="29773">
                  <c:v>9.9820639999999995E-7</c:v>
                </c:pt>
                <c:pt idx="29774">
                  <c:v>9.9826039999999996E-7</c:v>
                </c:pt>
                <c:pt idx="29775">
                  <c:v>9.9831449999999991E-7</c:v>
                </c:pt>
                <c:pt idx="29776">
                  <c:v>9.9836849999999992E-7</c:v>
                </c:pt>
                <c:pt idx="29777">
                  <c:v>9.9842249999999993E-7</c:v>
                </c:pt>
                <c:pt idx="29778">
                  <c:v>9.984764E-7</c:v>
                </c:pt>
                <c:pt idx="29779">
                  <c:v>9.985304E-7</c:v>
                </c:pt>
                <c:pt idx="29780">
                  <c:v>9.9858430000000007E-7</c:v>
                </c:pt>
                <c:pt idx="29781">
                  <c:v>9.9863819999999993E-7</c:v>
                </c:pt>
                <c:pt idx="29782">
                  <c:v>9.986921E-7</c:v>
                </c:pt>
                <c:pt idx="29783">
                  <c:v>9.9874589999999992E-7</c:v>
                </c:pt>
                <c:pt idx="29784">
                  <c:v>9.9879970000000005E-7</c:v>
                </c:pt>
                <c:pt idx="29785">
                  <c:v>9.988535999999999E-7</c:v>
                </c:pt>
                <c:pt idx="29786">
                  <c:v>9.9890730000000009E-7</c:v>
                </c:pt>
                <c:pt idx="29787">
                  <c:v>9.9896110000000001E-7</c:v>
                </c:pt>
                <c:pt idx="29788">
                  <c:v>9.9901489999999993E-7</c:v>
                </c:pt>
                <c:pt idx="29789">
                  <c:v>9.9906859999999991E-7</c:v>
                </c:pt>
                <c:pt idx="29790">
                  <c:v>9.991223000000001E-7</c:v>
                </c:pt>
                <c:pt idx="29791">
                  <c:v>9.9917600000000008E-7</c:v>
                </c:pt>
                <c:pt idx="29792">
                  <c:v>9.9922970000000006E-7</c:v>
                </c:pt>
                <c:pt idx="29793">
                  <c:v>9.9928340000000004E-7</c:v>
                </c:pt>
                <c:pt idx="29794">
                  <c:v>9.9933700000000008E-7</c:v>
                </c:pt>
                <c:pt idx="29795">
                  <c:v>9.993905999999999E-7</c:v>
                </c:pt>
                <c:pt idx="29796">
                  <c:v>9.9944430000000009E-7</c:v>
                </c:pt>
                <c:pt idx="29797">
                  <c:v>9.9949789999999992E-7</c:v>
                </c:pt>
                <c:pt idx="29798">
                  <c:v>9.9955140000000002E-7</c:v>
                </c:pt>
                <c:pt idx="29799">
                  <c:v>9.9960500000000006E-7</c:v>
                </c:pt>
                <c:pt idx="29800">
                  <c:v>9.9965849999999995E-7</c:v>
                </c:pt>
                <c:pt idx="29801">
                  <c:v>9.9971209999999999E-7</c:v>
                </c:pt>
                <c:pt idx="29802">
                  <c:v>9.9976560000000009E-7</c:v>
                </c:pt>
                <c:pt idx="29803">
                  <c:v>9.9981909999999998E-7</c:v>
                </c:pt>
                <c:pt idx="29804">
                  <c:v>9.9987249999999993E-7</c:v>
                </c:pt>
                <c:pt idx="29805">
                  <c:v>9.9992600000000003E-7</c:v>
                </c:pt>
                <c:pt idx="29806">
                  <c:v>9.9997939999999998E-7</c:v>
                </c:pt>
                <c:pt idx="29807">
                  <c:v>1.000033E-6</c:v>
                </c:pt>
                <c:pt idx="29808">
                  <c:v>9.5542850000000004E-7</c:v>
                </c:pt>
                <c:pt idx="29809">
                  <c:v>9.5548910000000006E-7</c:v>
                </c:pt>
                <c:pt idx="29810">
                  <c:v>9.5555019999999999E-7</c:v>
                </c:pt>
                <c:pt idx="29811">
                  <c:v>9.5561180000000004E-7</c:v>
                </c:pt>
                <c:pt idx="29812">
                  <c:v>9.5567399999999993E-7</c:v>
                </c:pt>
                <c:pt idx="29813">
                  <c:v>9.5573660000000001E-7</c:v>
                </c:pt>
                <c:pt idx="29814">
                  <c:v>9.5579969999999999E-7</c:v>
                </c:pt>
                <c:pt idx="29815">
                  <c:v>9.558633000000001E-7</c:v>
                </c:pt>
                <c:pt idx="29816">
                  <c:v>9.5592720000000002E-7</c:v>
                </c:pt>
                <c:pt idx="29817">
                  <c:v>9.5599160000000006E-7</c:v>
                </c:pt>
                <c:pt idx="29818">
                  <c:v>9.5605629999999992E-7</c:v>
                </c:pt>
                <c:pt idx="29819">
                  <c:v>9.5612139999999996E-7</c:v>
                </c:pt>
                <c:pt idx="29820">
                  <c:v>9.5618680000000003E-7</c:v>
                </c:pt>
                <c:pt idx="29821">
                  <c:v>9.5625239999999997E-7</c:v>
                </c:pt>
                <c:pt idx="29822">
                  <c:v>9.563184000000001E-7</c:v>
                </c:pt>
                <c:pt idx="29823">
                  <c:v>9.5638449999999996E-7</c:v>
                </c:pt>
                <c:pt idx="29824">
                  <c:v>9.5645090000000005E-7</c:v>
                </c:pt>
                <c:pt idx="29825">
                  <c:v>9.5651740000000009E-7</c:v>
                </c:pt>
                <c:pt idx="29826">
                  <c:v>9.5658419999999994E-7</c:v>
                </c:pt>
                <c:pt idx="29827">
                  <c:v>9.5665100000000001E-7</c:v>
                </c:pt>
                <c:pt idx="29828">
                  <c:v>9.567181000000001E-7</c:v>
                </c:pt>
                <c:pt idx="29829">
                  <c:v>9.5678519999999999E-7</c:v>
                </c:pt>
                <c:pt idx="29830">
                  <c:v>9.5685249999999996E-7</c:v>
                </c:pt>
                <c:pt idx="29831">
                  <c:v>9.5692000000000002E-7</c:v>
                </c:pt>
                <c:pt idx="29832">
                  <c:v>9.5698750000000008E-7</c:v>
                </c:pt>
                <c:pt idx="29833">
                  <c:v>9.5705510000000009E-7</c:v>
                </c:pt>
                <c:pt idx="29834">
                  <c:v>9.5712270000000009E-7</c:v>
                </c:pt>
                <c:pt idx="29835">
                  <c:v>9.5719049999999997E-7</c:v>
                </c:pt>
                <c:pt idx="29836">
                  <c:v>9.572584E-7</c:v>
                </c:pt>
                <c:pt idx="29837">
                  <c:v>9.5732630000000003E-7</c:v>
                </c:pt>
                <c:pt idx="29838">
                  <c:v>9.5739430000000001E-7</c:v>
                </c:pt>
                <c:pt idx="29839">
                  <c:v>9.5746239999999992E-7</c:v>
                </c:pt>
                <c:pt idx="29840">
                  <c:v>9.5753050000000004E-7</c:v>
                </c:pt>
                <c:pt idx="29841">
                  <c:v>9.575987000000001E-7</c:v>
                </c:pt>
                <c:pt idx="29842">
                  <c:v>9.576670000000001E-7</c:v>
                </c:pt>
                <c:pt idx="29843">
                  <c:v>9.577353000000001E-7</c:v>
                </c:pt>
                <c:pt idx="29844">
                  <c:v>9.5780370000000004E-7</c:v>
                </c:pt>
                <c:pt idx="29845">
                  <c:v>9.5787209999999998E-7</c:v>
                </c:pt>
                <c:pt idx="29846">
                  <c:v>9.5794060000000007E-7</c:v>
                </c:pt>
                <c:pt idx="29847">
                  <c:v>9.580092000000001E-7</c:v>
                </c:pt>
                <c:pt idx="29848">
                  <c:v>9.5807779999999992E-7</c:v>
                </c:pt>
                <c:pt idx="29849">
                  <c:v>9.581465000000001E-7</c:v>
                </c:pt>
                <c:pt idx="29850">
                  <c:v>9.5821520000000007E-7</c:v>
                </c:pt>
                <c:pt idx="29851">
                  <c:v>9.5828399999999998E-7</c:v>
                </c:pt>
                <c:pt idx="29852">
                  <c:v>9.5835290000000004E-7</c:v>
                </c:pt>
                <c:pt idx="29853">
                  <c:v>9.584218000000001E-7</c:v>
                </c:pt>
                <c:pt idx="29854">
                  <c:v>9.584908000000001E-7</c:v>
                </c:pt>
                <c:pt idx="29855">
                  <c:v>9.585598000000001E-7</c:v>
                </c:pt>
                <c:pt idx="29856">
                  <c:v>9.5862890000000004E-7</c:v>
                </c:pt>
                <c:pt idx="29857">
                  <c:v>9.5869809999999991E-7</c:v>
                </c:pt>
                <c:pt idx="29858">
                  <c:v>9.5876739999999994E-7</c:v>
                </c:pt>
                <c:pt idx="29859">
                  <c:v>9.5883669999999997E-7</c:v>
                </c:pt>
                <c:pt idx="29860">
                  <c:v>9.5890609999999994E-7</c:v>
                </c:pt>
                <c:pt idx="29861">
                  <c:v>9.589754999999999E-7</c:v>
                </c:pt>
                <c:pt idx="29862">
                  <c:v>9.5904500000000002E-7</c:v>
                </c:pt>
                <c:pt idx="29863">
                  <c:v>9.5911460000000008E-7</c:v>
                </c:pt>
                <c:pt idx="29864">
                  <c:v>9.5918419999999993E-7</c:v>
                </c:pt>
                <c:pt idx="29865">
                  <c:v>9.5925389999999992E-7</c:v>
                </c:pt>
                <c:pt idx="29866">
                  <c:v>9.5932370000000007E-7</c:v>
                </c:pt>
                <c:pt idx="29867">
                  <c:v>9.5939350000000001E-7</c:v>
                </c:pt>
                <c:pt idx="29868">
                  <c:v>9.5946329999999994E-7</c:v>
                </c:pt>
                <c:pt idx="29869">
                  <c:v>9.5953329999999997E-7</c:v>
                </c:pt>
                <c:pt idx="29870">
                  <c:v>9.596033E-7</c:v>
                </c:pt>
                <c:pt idx="29871">
                  <c:v>9.5967330000000002E-7</c:v>
                </c:pt>
                <c:pt idx="29872">
                  <c:v>9.5974339999999999E-7</c:v>
                </c:pt>
                <c:pt idx="29873">
                  <c:v>9.5981360000000011E-7</c:v>
                </c:pt>
                <c:pt idx="29874">
                  <c:v>9.5988380000000001E-7</c:v>
                </c:pt>
                <c:pt idx="29875">
                  <c:v>9.5995410000000007E-7</c:v>
                </c:pt>
                <c:pt idx="29876">
                  <c:v>9.6002439999999991E-7</c:v>
                </c:pt>
                <c:pt idx="29877">
                  <c:v>9.6009479999999991E-7</c:v>
                </c:pt>
                <c:pt idx="29878">
                  <c:v>9.6016530000000005E-7</c:v>
                </c:pt>
                <c:pt idx="29879">
                  <c:v>9.6023579999999999E-7</c:v>
                </c:pt>
                <c:pt idx="29880">
                  <c:v>9.6030640000000007E-7</c:v>
                </c:pt>
                <c:pt idx="29881">
                  <c:v>9.603771000000001E-7</c:v>
                </c:pt>
                <c:pt idx="29882">
                  <c:v>9.6044779999999991E-7</c:v>
                </c:pt>
                <c:pt idx="29883">
                  <c:v>9.6051849999999993E-7</c:v>
                </c:pt>
                <c:pt idx="29884">
                  <c:v>9.605892999999999E-7</c:v>
                </c:pt>
                <c:pt idx="29885">
                  <c:v>9.6066010000000007E-7</c:v>
                </c:pt>
                <c:pt idx="29886">
                  <c:v>9.6073099999999998E-7</c:v>
                </c:pt>
                <c:pt idx="29887">
                  <c:v>9.6080200000000003E-7</c:v>
                </c:pt>
                <c:pt idx="29888">
                  <c:v>9.6087300000000008E-7</c:v>
                </c:pt>
                <c:pt idx="29889">
                  <c:v>9.6094399999999993E-7</c:v>
                </c:pt>
                <c:pt idx="29890">
                  <c:v>9.6101509999999992E-7</c:v>
                </c:pt>
                <c:pt idx="29891">
                  <c:v>9.6108619999999991E-7</c:v>
                </c:pt>
                <c:pt idx="29892">
                  <c:v>9.6115740000000006E-7</c:v>
                </c:pt>
                <c:pt idx="29893">
                  <c:v>9.6122869999999993E-7</c:v>
                </c:pt>
                <c:pt idx="29894">
                  <c:v>9.6130000000000001E-7</c:v>
                </c:pt>
                <c:pt idx="29895">
                  <c:v>9.613713000000001E-7</c:v>
                </c:pt>
                <c:pt idx="29896">
                  <c:v>9.6144269999999991E-7</c:v>
                </c:pt>
                <c:pt idx="29897">
                  <c:v>9.6151409999999993E-7</c:v>
                </c:pt>
                <c:pt idx="29898">
                  <c:v>9.615856000000001E-7</c:v>
                </c:pt>
                <c:pt idx="29899">
                  <c:v>9.6165710000000006E-7</c:v>
                </c:pt>
                <c:pt idx="29900">
                  <c:v>9.6172869999999997E-7</c:v>
                </c:pt>
                <c:pt idx="29901">
                  <c:v>9.6180030000000008E-7</c:v>
                </c:pt>
                <c:pt idx="29902">
                  <c:v>9.6187189999999998E-7</c:v>
                </c:pt>
                <c:pt idx="29903">
                  <c:v>9.6194360000000003E-7</c:v>
                </c:pt>
                <c:pt idx="29904">
                  <c:v>9.6201519999999993E-7</c:v>
                </c:pt>
                <c:pt idx="29905">
                  <c:v>9.6208699999999992E-7</c:v>
                </c:pt>
                <c:pt idx="29906">
                  <c:v>9.6215869999999998E-7</c:v>
                </c:pt>
                <c:pt idx="29907">
                  <c:v>9.6223049999999997E-7</c:v>
                </c:pt>
                <c:pt idx="29908">
                  <c:v>9.6230229999999996E-7</c:v>
                </c:pt>
                <c:pt idx="29909">
                  <c:v>9.623742000000001E-7</c:v>
                </c:pt>
                <c:pt idx="29910">
                  <c:v>9.6244600000000009E-7</c:v>
                </c:pt>
                <c:pt idx="29911">
                  <c:v>9.6251790000000002E-7</c:v>
                </c:pt>
                <c:pt idx="29912">
                  <c:v>9.6258989999999989E-7</c:v>
                </c:pt>
                <c:pt idx="29913">
                  <c:v>9.6266180000000004E-7</c:v>
                </c:pt>
                <c:pt idx="29914">
                  <c:v>9.6273379999999991E-7</c:v>
                </c:pt>
                <c:pt idx="29915">
                  <c:v>9.6280579999999999E-7</c:v>
                </c:pt>
                <c:pt idx="29916">
                  <c:v>9.6287780000000007E-7</c:v>
                </c:pt>
                <c:pt idx="29917">
                  <c:v>9.6294990000000009E-7</c:v>
                </c:pt>
                <c:pt idx="29918">
                  <c:v>9.6302189999999996E-7</c:v>
                </c:pt>
                <c:pt idx="29919">
                  <c:v>9.6309399999999998E-7</c:v>
                </c:pt>
                <c:pt idx="29920">
                  <c:v>9.6316619999999994E-7</c:v>
                </c:pt>
                <c:pt idx="29921">
                  <c:v>9.6323829999999996E-7</c:v>
                </c:pt>
                <c:pt idx="29922">
                  <c:v>9.6331039999999998E-7</c:v>
                </c:pt>
                <c:pt idx="29923">
                  <c:v>9.6338259999999994E-7</c:v>
                </c:pt>
                <c:pt idx="29924">
                  <c:v>9.634547999999999E-7</c:v>
                </c:pt>
                <c:pt idx="29925">
                  <c:v>9.6352700000000008E-7</c:v>
                </c:pt>
                <c:pt idx="29926">
                  <c:v>9.6359920000000004E-7</c:v>
                </c:pt>
                <c:pt idx="29927">
                  <c:v>9.636714E-7</c:v>
                </c:pt>
                <c:pt idx="29928">
                  <c:v>9.6374359999999996E-7</c:v>
                </c:pt>
                <c:pt idx="29929">
                  <c:v>9.6381590000000007E-7</c:v>
                </c:pt>
                <c:pt idx="29930">
                  <c:v>9.6388810000000003E-7</c:v>
                </c:pt>
                <c:pt idx="29931">
                  <c:v>9.6396039999999993E-7</c:v>
                </c:pt>
                <c:pt idx="29932">
                  <c:v>9.6403270000000004E-7</c:v>
                </c:pt>
                <c:pt idx="29933">
                  <c:v>9.641049E-7</c:v>
                </c:pt>
                <c:pt idx="29934">
                  <c:v>9.641771999999999E-7</c:v>
                </c:pt>
                <c:pt idx="29935">
                  <c:v>9.6424950000000001E-7</c:v>
                </c:pt>
                <c:pt idx="29936">
                  <c:v>9.6432190000000006E-7</c:v>
                </c:pt>
                <c:pt idx="29937">
                  <c:v>9.6439419999999996E-7</c:v>
                </c:pt>
                <c:pt idx="29938">
                  <c:v>9.6446650000000007E-7</c:v>
                </c:pt>
                <c:pt idx="29939">
                  <c:v>9.6453879999999997E-7</c:v>
                </c:pt>
                <c:pt idx="29940">
                  <c:v>9.6461110000000008E-7</c:v>
                </c:pt>
                <c:pt idx="29941">
                  <c:v>9.6468339999999998E-7</c:v>
                </c:pt>
                <c:pt idx="29942">
                  <c:v>9.6475570000000009E-7</c:v>
                </c:pt>
                <c:pt idx="29943">
                  <c:v>9.6482809999999993E-7</c:v>
                </c:pt>
                <c:pt idx="29944">
                  <c:v>9.6490040000000004E-7</c:v>
                </c:pt>
                <c:pt idx="29945">
                  <c:v>9.6497269999999994E-7</c:v>
                </c:pt>
                <c:pt idx="29946">
                  <c:v>9.6504500000000005E-7</c:v>
                </c:pt>
                <c:pt idx="29947">
                  <c:v>9.6511729999999995E-7</c:v>
                </c:pt>
                <c:pt idx="29948">
                  <c:v>9.6518960000000006E-7</c:v>
                </c:pt>
                <c:pt idx="29949">
                  <c:v>9.6526189999999996E-7</c:v>
                </c:pt>
                <c:pt idx="29950">
                  <c:v>9.6533420000000007E-7</c:v>
                </c:pt>
                <c:pt idx="29951">
                  <c:v>9.6540649999999997E-7</c:v>
                </c:pt>
                <c:pt idx="29952">
                  <c:v>9.6547869999999993E-7</c:v>
                </c:pt>
                <c:pt idx="29953">
                  <c:v>9.6555100000000004E-7</c:v>
                </c:pt>
                <c:pt idx="29954">
                  <c:v>9.6562329999999994E-7</c:v>
                </c:pt>
                <c:pt idx="29955">
                  <c:v>9.656954999999999E-7</c:v>
                </c:pt>
                <c:pt idx="29956">
                  <c:v>9.6576780000000001E-7</c:v>
                </c:pt>
                <c:pt idx="29957">
                  <c:v>9.6583999999999997E-7</c:v>
                </c:pt>
                <c:pt idx="29958">
                  <c:v>9.6591219999999993E-7</c:v>
                </c:pt>
                <c:pt idx="29959">
                  <c:v>9.659844000000001E-7</c:v>
                </c:pt>
                <c:pt idx="29960">
                  <c:v>9.6605660000000006E-7</c:v>
                </c:pt>
                <c:pt idx="29961">
                  <c:v>9.6612880000000002E-7</c:v>
                </c:pt>
                <c:pt idx="29962">
                  <c:v>9.6620099999999998E-7</c:v>
                </c:pt>
                <c:pt idx="29963">
                  <c:v>9.6627319999999994E-7</c:v>
                </c:pt>
                <c:pt idx="29964">
                  <c:v>9.663453999999999E-7</c:v>
                </c:pt>
                <c:pt idx="29965">
                  <c:v>9.6641749999999993E-7</c:v>
                </c:pt>
                <c:pt idx="29966">
                  <c:v>9.664897000000001E-7</c:v>
                </c:pt>
                <c:pt idx="29967">
                  <c:v>9.6656179999999991E-7</c:v>
                </c:pt>
                <c:pt idx="29968">
                  <c:v>9.6663379999999999E-7</c:v>
                </c:pt>
                <c:pt idx="29969">
                  <c:v>9.6670590000000001E-7</c:v>
                </c:pt>
                <c:pt idx="29970">
                  <c:v>9.6677800000000003E-7</c:v>
                </c:pt>
                <c:pt idx="29971">
                  <c:v>9.668499999999999E-7</c:v>
                </c:pt>
                <c:pt idx="29972">
                  <c:v>9.6692199999999998E-7</c:v>
                </c:pt>
                <c:pt idx="29973">
                  <c:v>9.6699400000000006E-7</c:v>
                </c:pt>
                <c:pt idx="29974">
                  <c:v>9.6706599999999993E-7</c:v>
                </c:pt>
                <c:pt idx="29975">
                  <c:v>9.6713800000000001E-7</c:v>
                </c:pt>
                <c:pt idx="29976">
                  <c:v>9.6720989999999994E-7</c:v>
                </c:pt>
                <c:pt idx="29977">
                  <c:v>9.6728180000000009E-7</c:v>
                </c:pt>
                <c:pt idx="29978">
                  <c:v>9.6735370000000002E-7</c:v>
                </c:pt>
                <c:pt idx="29979">
                  <c:v>9.6742559999999995E-7</c:v>
                </c:pt>
                <c:pt idx="29980">
                  <c:v>9.6749739999999994E-7</c:v>
                </c:pt>
                <c:pt idx="29981">
                  <c:v>9.6756930000000008E-7</c:v>
                </c:pt>
                <c:pt idx="29982">
                  <c:v>9.6764110000000007E-7</c:v>
                </c:pt>
                <c:pt idx="29983">
                  <c:v>9.6771279999999991E-7</c:v>
                </c:pt>
                <c:pt idx="29984">
                  <c:v>9.6778459999999991E-7</c:v>
                </c:pt>
                <c:pt idx="29985">
                  <c:v>9.6785629999999996E-7</c:v>
                </c:pt>
                <c:pt idx="29986">
                  <c:v>9.6792800000000001E-7</c:v>
                </c:pt>
                <c:pt idx="29987">
                  <c:v>9.6799970000000006E-7</c:v>
                </c:pt>
                <c:pt idx="29988">
                  <c:v>9.6807129999999996E-7</c:v>
                </c:pt>
                <c:pt idx="29989">
                  <c:v>9.6814290000000008E-7</c:v>
                </c:pt>
                <c:pt idx="29990">
                  <c:v>9.6821449999999998E-7</c:v>
                </c:pt>
                <c:pt idx="29991">
                  <c:v>9.6828610000000009E-7</c:v>
                </c:pt>
                <c:pt idx="29992">
                  <c:v>9.6835760000000005E-7</c:v>
                </c:pt>
                <c:pt idx="29993">
                  <c:v>9.6842910000000001E-7</c:v>
                </c:pt>
                <c:pt idx="29994">
                  <c:v>9.6850059999999998E-7</c:v>
                </c:pt>
                <c:pt idx="29995">
                  <c:v>9.6857209999999994E-7</c:v>
                </c:pt>
                <c:pt idx="29996">
                  <c:v>9.6864349999999996E-7</c:v>
                </c:pt>
                <c:pt idx="29997">
                  <c:v>9.6871489999999998E-7</c:v>
                </c:pt>
                <c:pt idx="29998">
                  <c:v>9.6878620000000007E-7</c:v>
                </c:pt>
                <c:pt idx="29999">
                  <c:v>9.6885760000000009E-7</c:v>
                </c:pt>
                <c:pt idx="30000">
                  <c:v>9.6892889999999996E-7</c:v>
                </c:pt>
                <c:pt idx="30001">
                  <c:v>9.6900009999999989E-7</c:v>
                </c:pt>
                <c:pt idx="30002">
                  <c:v>9.6907139999999998E-7</c:v>
                </c:pt>
                <c:pt idx="30003">
                  <c:v>9.6914259999999991E-7</c:v>
                </c:pt>
                <c:pt idx="30004">
                  <c:v>9.692136999999999E-7</c:v>
                </c:pt>
                <c:pt idx="30005">
                  <c:v>9.692847999999999E-7</c:v>
                </c:pt>
                <c:pt idx="30006">
                  <c:v>9.693559000000001E-7</c:v>
                </c:pt>
                <c:pt idx="30007">
                  <c:v>9.694270000000001E-7</c:v>
                </c:pt>
                <c:pt idx="30008">
                  <c:v>9.6949799999999994E-7</c:v>
                </c:pt>
                <c:pt idx="30009">
                  <c:v>9.6956899999999999E-7</c:v>
                </c:pt>
                <c:pt idx="30010">
                  <c:v>9.6964000000000005E-7</c:v>
                </c:pt>
                <c:pt idx="30011">
                  <c:v>9.6971089999999995E-7</c:v>
                </c:pt>
                <c:pt idx="30012">
                  <c:v>9.6978180000000006E-7</c:v>
                </c:pt>
                <c:pt idx="30013">
                  <c:v>9.6985269999999997E-7</c:v>
                </c:pt>
                <c:pt idx="30014">
                  <c:v>9.6992349999999993E-7</c:v>
                </c:pt>
                <c:pt idx="30015">
                  <c:v>9.6999430000000011E-7</c:v>
                </c:pt>
                <c:pt idx="30016">
                  <c:v>9.7006499999999992E-7</c:v>
                </c:pt>
                <c:pt idx="30017">
                  <c:v>9.7013569999999994E-7</c:v>
                </c:pt>
                <c:pt idx="30018">
                  <c:v>9.7020639999999997E-7</c:v>
                </c:pt>
                <c:pt idx="30019">
                  <c:v>9.7027700000000005E-7</c:v>
                </c:pt>
                <c:pt idx="30020">
                  <c:v>9.7034759999999993E-7</c:v>
                </c:pt>
                <c:pt idx="30021">
                  <c:v>9.7041820000000001E-7</c:v>
                </c:pt>
                <c:pt idx="30022">
                  <c:v>9.7048869999999995E-7</c:v>
                </c:pt>
                <c:pt idx="30023">
                  <c:v>9.7055909999999994E-7</c:v>
                </c:pt>
                <c:pt idx="30024">
                  <c:v>9.7062960000000009E-7</c:v>
                </c:pt>
                <c:pt idx="30025">
                  <c:v>9.7069989999999993E-7</c:v>
                </c:pt>
                <c:pt idx="30026">
                  <c:v>9.7077029999999993E-7</c:v>
                </c:pt>
                <c:pt idx="30027">
                  <c:v>9.7084059999999998E-7</c:v>
                </c:pt>
                <c:pt idx="30028">
                  <c:v>9.7091090000000004E-7</c:v>
                </c:pt>
                <c:pt idx="30029">
                  <c:v>9.7098109999999994E-7</c:v>
                </c:pt>
                <c:pt idx="30030">
                  <c:v>9.7105130000000006E-7</c:v>
                </c:pt>
                <c:pt idx="30031">
                  <c:v>9.7112140000000003E-7</c:v>
                </c:pt>
                <c:pt idx="30032">
                  <c:v>9.7119159999999993E-7</c:v>
                </c:pt>
                <c:pt idx="30033">
                  <c:v>9.712616999999999E-7</c:v>
                </c:pt>
                <c:pt idx="30034">
                  <c:v>9.7133169999999992E-7</c:v>
                </c:pt>
                <c:pt idx="30035">
                  <c:v>9.7140169999999995E-7</c:v>
                </c:pt>
                <c:pt idx="30036">
                  <c:v>9.7147169999999998E-7</c:v>
                </c:pt>
                <c:pt idx="30037">
                  <c:v>9.715417E-7</c:v>
                </c:pt>
                <c:pt idx="30038">
                  <c:v>9.7161149999999994E-7</c:v>
                </c:pt>
                <c:pt idx="30039">
                  <c:v>9.7168140000000003E-7</c:v>
                </c:pt>
                <c:pt idx="30040">
                  <c:v>9.7175119999999996E-7</c:v>
                </c:pt>
                <c:pt idx="30041">
                  <c:v>9.718209999999999E-7</c:v>
                </c:pt>
                <c:pt idx="30042">
                  <c:v>9.718906999999999E-7</c:v>
                </c:pt>
                <c:pt idx="30043">
                  <c:v>9.719604000000001E-7</c:v>
                </c:pt>
                <c:pt idx="30044">
                  <c:v>9.7202999999999995E-7</c:v>
                </c:pt>
                <c:pt idx="30045">
                  <c:v>9.7209960000000001E-7</c:v>
                </c:pt>
                <c:pt idx="30046">
                  <c:v>9.7216909999999991E-7</c:v>
                </c:pt>
                <c:pt idx="30047">
                  <c:v>9.7223860000000003E-7</c:v>
                </c:pt>
                <c:pt idx="30048">
                  <c:v>9.7230809999999994E-7</c:v>
                </c:pt>
                <c:pt idx="30049">
                  <c:v>9.7237749999999991E-7</c:v>
                </c:pt>
                <c:pt idx="30050">
                  <c:v>9.7244690000000009E-7</c:v>
                </c:pt>
                <c:pt idx="30051">
                  <c:v>9.7251630000000005E-7</c:v>
                </c:pt>
                <c:pt idx="30052">
                  <c:v>9.7258560000000008E-7</c:v>
                </c:pt>
                <c:pt idx="30053">
                  <c:v>9.7265479999999996E-7</c:v>
                </c:pt>
                <c:pt idx="30054">
                  <c:v>9.7272400000000005E-7</c:v>
                </c:pt>
                <c:pt idx="30055">
                  <c:v>9.7279319999999993E-7</c:v>
                </c:pt>
                <c:pt idx="30056">
                  <c:v>9.7286230000000008E-7</c:v>
                </c:pt>
                <c:pt idx="30057">
                  <c:v>9.7293140000000001E-7</c:v>
                </c:pt>
                <c:pt idx="30058">
                  <c:v>9.7300040000000001E-7</c:v>
                </c:pt>
                <c:pt idx="30059">
                  <c:v>9.7306940000000001E-7</c:v>
                </c:pt>
                <c:pt idx="30060">
                  <c:v>9.7313830000000007E-7</c:v>
                </c:pt>
                <c:pt idx="30061">
                  <c:v>9.7320719999999992E-7</c:v>
                </c:pt>
                <c:pt idx="30062">
                  <c:v>9.7327600000000004E-7</c:v>
                </c:pt>
                <c:pt idx="30063">
                  <c:v>9.7334479999999995E-7</c:v>
                </c:pt>
                <c:pt idx="30064">
                  <c:v>9.7341349999999992E-7</c:v>
                </c:pt>
                <c:pt idx="30065">
                  <c:v>9.734822000000001E-7</c:v>
                </c:pt>
                <c:pt idx="30066">
                  <c:v>9.7355090000000007E-7</c:v>
                </c:pt>
                <c:pt idx="30067">
                  <c:v>9.736195000000001E-7</c:v>
                </c:pt>
                <c:pt idx="30068">
                  <c:v>9.7368809999999992E-7</c:v>
                </c:pt>
                <c:pt idx="30069">
                  <c:v>9.7375660000000001E-7</c:v>
                </c:pt>
                <c:pt idx="30070">
                  <c:v>9.738251000000001E-7</c:v>
                </c:pt>
                <c:pt idx="30071">
                  <c:v>9.7389350000000004E-7</c:v>
                </c:pt>
                <c:pt idx="30072">
                  <c:v>9.7396189999999998E-7</c:v>
                </c:pt>
                <c:pt idx="30073">
                  <c:v>9.7403019999999998E-7</c:v>
                </c:pt>
                <c:pt idx="30074">
                  <c:v>9.7409849999999998E-7</c:v>
                </c:pt>
                <c:pt idx="30075">
                  <c:v>9.7416670000000004E-7</c:v>
                </c:pt>
                <c:pt idx="30076">
                  <c:v>9.742349000000001E-7</c:v>
                </c:pt>
                <c:pt idx="30077">
                  <c:v>9.7430309999999995E-7</c:v>
                </c:pt>
                <c:pt idx="30078">
                  <c:v>9.7437120000000007E-7</c:v>
                </c:pt>
                <c:pt idx="30079">
                  <c:v>9.7443929999999998E-7</c:v>
                </c:pt>
                <c:pt idx="30080">
                  <c:v>9.7450729999999996E-7</c:v>
                </c:pt>
                <c:pt idx="30081">
                  <c:v>9.7457519999999999E-7</c:v>
                </c:pt>
                <c:pt idx="30082">
                  <c:v>9.7464319999999996E-7</c:v>
                </c:pt>
                <c:pt idx="30083">
                  <c:v>9.7471109999999999E-7</c:v>
                </c:pt>
                <c:pt idx="30084">
                  <c:v>9.7477890000000008E-7</c:v>
                </c:pt>
                <c:pt idx="30085">
                  <c:v>9.7484669999999996E-7</c:v>
                </c:pt>
                <c:pt idx="30086">
                  <c:v>9.7491439999999991E-7</c:v>
                </c:pt>
                <c:pt idx="30087">
                  <c:v>9.7498210000000006E-7</c:v>
                </c:pt>
                <c:pt idx="30088">
                  <c:v>9.750498E-7</c:v>
                </c:pt>
                <c:pt idx="30089">
                  <c:v>9.751174E-7</c:v>
                </c:pt>
                <c:pt idx="30090">
                  <c:v>9.7518490000000007E-7</c:v>
                </c:pt>
                <c:pt idx="30091">
                  <c:v>9.7525239999999992E-7</c:v>
                </c:pt>
                <c:pt idx="30092">
                  <c:v>9.7531989999999998E-7</c:v>
                </c:pt>
                <c:pt idx="30093">
                  <c:v>9.7538729999999989E-7</c:v>
                </c:pt>
                <c:pt idx="30094">
                  <c:v>9.7545470000000002E-7</c:v>
                </c:pt>
                <c:pt idx="30095">
                  <c:v>9.7552199999999999E-7</c:v>
                </c:pt>
                <c:pt idx="30096">
                  <c:v>9.7558929999999997E-7</c:v>
                </c:pt>
                <c:pt idx="30097">
                  <c:v>9.756565E-7</c:v>
                </c:pt>
                <c:pt idx="30098">
                  <c:v>9.7572370000000003E-7</c:v>
                </c:pt>
                <c:pt idx="30099">
                  <c:v>9.7579079999999992E-7</c:v>
                </c:pt>
                <c:pt idx="30100">
                  <c:v>9.7585790000000001E-7</c:v>
                </c:pt>
                <c:pt idx="30101">
                  <c:v>9.7592489999999995E-7</c:v>
                </c:pt>
                <c:pt idx="30102">
                  <c:v>9.759918999999999E-7</c:v>
                </c:pt>
                <c:pt idx="30103">
                  <c:v>9.760587999999999E-7</c:v>
                </c:pt>
                <c:pt idx="30104">
                  <c:v>9.7612569999999991E-7</c:v>
                </c:pt>
                <c:pt idx="30105">
                  <c:v>9.7619249999999997E-7</c:v>
                </c:pt>
                <c:pt idx="30106">
                  <c:v>9.7625930000000004E-7</c:v>
                </c:pt>
                <c:pt idx="30107">
                  <c:v>9.763261000000001E-7</c:v>
                </c:pt>
                <c:pt idx="30108">
                  <c:v>9.7639280000000002E-7</c:v>
                </c:pt>
                <c:pt idx="30109">
                  <c:v>9.7645939999999999E-7</c:v>
                </c:pt>
                <c:pt idx="30110">
                  <c:v>9.7652599999999997E-7</c:v>
                </c:pt>
                <c:pt idx="30111">
                  <c:v>9.7659259999999994E-7</c:v>
                </c:pt>
                <c:pt idx="30112">
                  <c:v>9.7665909999999998E-7</c:v>
                </c:pt>
                <c:pt idx="30113">
                  <c:v>9.7672560000000001E-7</c:v>
                </c:pt>
                <c:pt idx="30114">
                  <c:v>9.767919999999999E-7</c:v>
                </c:pt>
                <c:pt idx="30115">
                  <c:v>9.7685839999999999E-7</c:v>
                </c:pt>
                <c:pt idx="30116">
                  <c:v>9.7692469999999994E-7</c:v>
                </c:pt>
                <c:pt idx="30117">
                  <c:v>9.769910000000001E-7</c:v>
                </c:pt>
                <c:pt idx="30118">
                  <c:v>9.770572000000001E-7</c:v>
                </c:pt>
                <c:pt idx="30119">
                  <c:v>9.771233999999999E-7</c:v>
                </c:pt>
                <c:pt idx="30120">
                  <c:v>9.771895999999999E-7</c:v>
                </c:pt>
                <c:pt idx="30121">
                  <c:v>9.7725569999999997E-7</c:v>
                </c:pt>
                <c:pt idx="30122">
                  <c:v>9.773217000000001E-7</c:v>
                </c:pt>
                <c:pt idx="30123">
                  <c:v>9.7738770000000001E-7</c:v>
                </c:pt>
                <c:pt idx="30124">
                  <c:v>9.7745369999999993E-7</c:v>
                </c:pt>
                <c:pt idx="30125">
                  <c:v>9.7751959999999991E-7</c:v>
                </c:pt>
                <c:pt idx="30126">
                  <c:v>9.7758539999999994E-7</c:v>
                </c:pt>
                <c:pt idx="30127">
                  <c:v>9.7765129999999992E-7</c:v>
                </c:pt>
                <c:pt idx="30128">
                  <c:v>9.7771700000000002E-7</c:v>
                </c:pt>
                <c:pt idx="30129">
                  <c:v>9.7778280000000006E-7</c:v>
                </c:pt>
                <c:pt idx="30130">
                  <c:v>9.7784849999999994E-7</c:v>
                </c:pt>
                <c:pt idx="30131">
                  <c:v>9.779141000000001E-7</c:v>
                </c:pt>
                <c:pt idx="30132">
                  <c:v>9.7797970000000005E-7</c:v>
                </c:pt>
                <c:pt idx="30133">
                  <c:v>9.7804520000000006E-7</c:v>
                </c:pt>
                <c:pt idx="30134">
                  <c:v>9.7811070000000007E-7</c:v>
                </c:pt>
                <c:pt idx="30135">
                  <c:v>9.7817620000000007E-7</c:v>
                </c:pt>
                <c:pt idx="30136">
                  <c:v>9.7824149999999999E-7</c:v>
                </c:pt>
                <c:pt idx="30137">
                  <c:v>9.7830690000000006E-7</c:v>
                </c:pt>
                <c:pt idx="30138">
                  <c:v>9.7837219999999998E-7</c:v>
                </c:pt>
                <c:pt idx="30139">
                  <c:v>9.7843739999999996E-7</c:v>
                </c:pt>
                <c:pt idx="30140">
                  <c:v>9.7850270000000009E-7</c:v>
                </c:pt>
                <c:pt idx="30141">
                  <c:v>9.7856779999999991E-7</c:v>
                </c:pt>
                <c:pt idx="30142">
                  <c:v>9.7863289999999995E-7</c:v>
                </c:pt>
                <c:pt idx="30143">
                  <c:v>9.7869799999999999E-7</c:v>
                </c:pt>
                <c:pt idx="30144">
                  <c:v>9.7876300000000009E-7</c:v>
                </c:pt>
                <c:pt idx="30145">
                  <c:v>9.7882799999999998E-7</c:v>
                </c:pt>
                <c:pt idx="30146">
                  <c:v>9.7889300000000008E-7</c:v>
                </c:pt>
                <c:pt idx="30147">
                  <c:v>9.7895780000000009E-7</c:v>
                </c:pt>
                <c:pt idx="30148">
                  <c:v>9.7902270000000004E-7</c:v>
                </c:pt>
                <c:pt idx="30149">
                  <c:v>9.7908750000000005E-7</c:v>
                </c:pt>
                <c:pt idx="30150">
                  <c:v>9.7915230000000006E-7</c:v>
                </c:pt>
                <c:pt idx="30151">
                  <c:v>9.7921699999999992E-7</c:v>
                </c:pt>
                <c:pt idx="30152">
                  <c:v>9.7928169999999999E-7</c:v>
                </c:pt>
                <c:pt idx="30153">
                  <c:v>9.7934629999999991E-7</c:v>
                </c:pt>
                <c:pt idx="30154">
                  <c:v>9.7941090000000004E-7</c:v>
                </c:pt>
                <c:pt idx="30155">
                  <c:v>9.7947540000000002E-7</c:v>
                </c:pt>
                <c:pt idx="30156">
                  <c:v>9.795399E-7</c:v>
                </c:pt>
                <c:pt idx="30157">
                  <c:v>9.7960430000000004E-7</c:v>
                </c:pt>
                <c:pt idx="30158">
                  <c:v>9.7966870000000009E-7</c:v>
                </c:pt>
                <c:pt idx="30159">
                  <c:v>9.7973309999999992E-7</c:v>
                </c:pt>
                <c:pt idx="30160">
                  <c:v>9.7979740000000002E-7</c:v>
                </c:pt>
                <c:pt idx="30161">
                  <c:v>9.7986169999999991E-7</c:v>
                </c:pt>
                <c:pt idx="30162">
                  <c:v>9.7992590000000007E-7</c:v>
                </c:pt>
                <c:pt idx="30163">
                  <c:v>9.7999010000000002E-7</c:v>
                </c:pt>
                <c:pt idx="30164">
                  <c:v>9.8005420000000003E-7</c:v>
                </c:pt>
                <c:pt idx="30165">
                  <c:v>9.8011830000000004E-7</c:v>
                </c:pt>
                <c:pt idx="30166">
                  <c:v>9.8018229999999991E-7</c:v>
                </c:pt>
                <c:pt idx="30167">
                  <c:v>9.8024629999999998E-7</c:v>
                </c:pt>
                <c:pt idx="30168">
                  <c:v>9.803101999999999E-7</c:v>
                </c:pt>
                <c:pt idx="30169">
                  <c:v>9.8037410000000003E-7</c:v>
                </c:pt>
                <c:pt idx="30170">
                  <c:v>9.8043790000000002E-7</c:v>
                </c:pt>
                <c:pt idx="30171">
                  <c:v>9.805017E-7</c:v>
                </c:pt>
                <c:pt idx="30172">
                  <c:v>9.8056549999999998E-7</c:v>
                </c:pt>
                <c:pt idx="30173">
                  <c:v>9.8062920000000002E-7</c:v>
                </c:pt>
                <c:pt idx="30174">
                  <c:v>9.8069290000000007E-7</c:v>
                </c:pt>
                <c:pt idx="30175">
                  <c:v>9.8075649999999996E-7</c:v>
                </c:pt>
                <c:pt idx="30176">
                  <c:v>9.8082010000000006E-7</c:v>
                </c:pt>
                <c:pt idx="30177">
                  <c:v>9.8088360000000002E-7</c:v>
                </c:pt>
                <c:pt idx="30178">
                  <c:v>9.8094709999999997E-7</c:v>
                </c:pt>
                <c:pt idx="30179">
                  <c:v>9.8101049999999998E-7</c:v>
                </c:pt>
                <c:pt idx="30180">
                  <c:v>9.810739E-7</c:v>
                </c:pt>
                <c:pt idx="30181">
                  <c:v>9.8113730000000001E-7</c:v>
                </c:pt>
                <c:pt idx="30182">
                  <c:v>9.8120060000000008E-7</c:v>
                </c:pt>
                <c:pt idx="30183">
                  <c:v>9.8126380000000001E-7</c:v>
                </c:pt>
                <c:pt idx="30184">
                  <c:v>9.8132699999999993E-7</c:v>
                </c:pt>
                <c:pt idx="30185">
                  <c:v>9.8139020000000007E-7</c:v>
                </c:pt>
                <c:pt idx="30186">
                  <c:v>9.8145330000000005E-7</c:v>
                </c:pt>
                <c:pt idx="30187">
                  <c:v>9.8151640000000003E-7</c:v>
                </c:pt>
                <c:pt idx="30188">
                  <c:v>9.8157940000000008E-7</c:v>
                </c:pt>
                <c:pt idx="30189">
                  <c:v>9.8164239999999991E-7</c:v>
                </c:pt>
                <c:pt idx="30190">
                  <c:v>9.8170530000000002E-7</c:v>
                </c:pt>
                <c:pt idx="30191">
                  <c:v>9.8176819999999991E-7</c:v>
                </c:pt>
                <c:pt idx="30192">
                  <c:v>9.8183110000000002E-7</c:v>
                </c:pt>
                <c:pt idx="30193">
                  <c:v>9.8189389999999997E-7</c:v>
                </c:pt>
                <c:pt idx="30194">
                  <c:v>9.8195669999999993E-7</c:v>
                </c:pt>
                <c:pt idx="30195">
                  <c:v>9.8201939999999994E-7</c:v>
                </c:pt>
                <c:pt idx="30196">
                  <c:v>9.8208209999999996E-7</c:v>
                </c:pt>
                <c:pt idx="30197">
                  <c:v>9.8214470000000003E-7</c:v>
                </c:pt>
                <c:pt idx="30198">
                  <c:v>9.822072999999999E-7</c:v>
                </c:pt>
                <c:pt idx="30199">
                  <c:v>9.8226980000000004E-7</c:v>
                </c:pt>
                <c:pt idx="30200">
                  <c:v>9.8233229999999996E-7</c:v>
                </c:pt>
                <c:pt idx="30201">
                  <c:v>9.823948000000001E-7</c:v>
                </c:pt>
                <c:pt idx="30202">
                  <c:v>9.8245720000000008E-7</c:v>
                </c:pt>
                <c:pt idx="30203">
                  <c:v>9.8251960000000007E-7</c:v>
                </c:pt>
                <c:pt idx="30204">
                  <c:v>9.8258189999999991E-7</c:v>
                </c:pt>
                <c:pt idx="30205">
                  <c:v>9.8264419999999995E-7</c:v>
                </c:pt>
                <c:pt idx="30206">
                  <c:v>9.827065E-7</c:v>
                </c:pt>
                <c:pt idx="30207">
                  <c:v>9.8276869999999989E-7</c:v>
                </c:pt>
                <c:pt idx="30208">
                  <c:v>9.8283080000000006E-7</c:v>
                </c:pt>
                <c:pt idx="30209">
                  <c:v>9.8289299999999996E-7</c:v>
                </c:pt>
                <c:pt idx="30210">
                  <c:v>9.8295499999999998E-7</c:v>
                </c:pt>
                <c:pt idx="30211">
                  <c:v>9.8301709999999993E-7</c:v>
                </c:pt>
                <c:pt idx="30212">
                  <c:v>9.8307909999999995E-7</c:v>
                </c:pt>
                <c:pt idx="30213">
                  <c:v>9.8314109999999997E-7</c:v>
                </c:pt>
                <c:pt idx="30214">
                  <c:v>9.8320300000000005E-7</c:v>
                </c:pt>
                <c:pt idx="30215">
                  <c:v>9.8326489999999991E-7</c:v>
                </c:pt>
                <c:pt idx="30216">
                  <c:v>9.8332670000000005E-7</c:v>
                </c:pt>
                <c:pt idx="30217">
                  <c:v>9.8338849999999998E-7</c:v>
                </c:pt>
                <c:pt idx="30218">
                  <c:v>9.8345019999999997E-7</c:v>
                </c:pt>
                <c:pt idx="30219">
                  <c:v>9.8351189999999995E-7</c:v>
                </c:pt>
                <c:pt idx="30220">
                  <c:v>9.8357359999999994E-7</c:v>
                </c:pt>
                <c:pt idx="30221">
                  <c:v>9.8363519999999999E-7</c:v>
                </c:pt>
                <c:pt idx="30222">
                  <c:v>9.8369680000000004E-7</c:v>
                </c:pt>
                <c:pt idx="30223">
                  <c:v>9.8375829999999994E-7</c:v>
                </c:pt>
                <c:pt idx="30224">
                  <c:v>9.8381980000000005E-7</c:v>
                </c:pt>
                <c:pt idx="30225">
                  <c:v>9.8388129999999994E-7</c:v>
                </c:pt>
                <c:pt idx="30226">
                  <c:v>9.839426999999999E-7</c:v>
                </c:pt>
                <c:pt idx="30227">
                  <c:v>9.8400410000000007E-7</c:v>
                </c:pt>
                <c:pt idx="30228">
                  <c:v>9.8406540000000009E-7</c:v>
                </c:pt>
                <c:pt idx="30229">
                  <c:v>9.841266999999999E-7</c:v>
                </c:pt>
                <c:pt idx="30230">
                  <c:v>9.8418799999999992E-7</c:v>
                </c:pt>
                <c:pt idx="30231">
                  <c:v>9.842492E-7</c:v>
                </c:pt>
                <c:pt idx="30232">
                  <c:v>9.8431040000000008E-7</c:v>
                </c:pt>
                <c:pt idx="30233">
                  <c:v>9.8437150000000001E-7</c:v>
                </c:pt>
                <c:pt idx="30234">
                  <c:v>9.8443259999999994E-7</c:v>
                </c:pt>
                <c:pt idx="30235">
                  <c:v>9.8449370000000008E-7</c:v>
                </c:pt>
                <c:pt idx="30236">
                  <c:v>9.8455470000000007E-7</c:v>
                </c:pt>
                <c:pt idx="30237">
                  <c:v>9.8461570000000006E-7</c:v>
                </c:pt>
                <c:pt idx="30238">
                  <c:v>9.846765999999999E-7</c:v>
                </c:pt>
                <c:pt idx="30239">
                  <c:v>9.8473749999999995E-7</c:v>
                </c:pt>
                <c:pt idx="30240">
                  <c:v>9.847984E-7</c:v>
                </c:pt>
                <c:pt idx="30241">
                  <c:v>9.848591999999999E-7</c:v>
                </c:pt>
                <c:pt idx="30242">
                  <c:v>9.8492000000000001E-7</c:v>
                </c:pt>
                <c:pt idx="30243">
                  <c:v>9.8498069999999997E-7</c:v>
                </c:pt>
                <c:pt idx="30244">
                  <c:v>9.8504150000000008E-7</c:v>
                </c:pt>
                <c:pt idx="30245">
                  <c:v>9.851021000000001E-7</c:v>
                </c:pt>
                <c:pt idx="30246">
                  <c:v>9.8516280000000006E-7</c:v>
                </c:pt>
                <c:pt idx="30247">
                  <c:v>9.8522340000000008E-7</c:v>
                </c:pt>
                <c:pt idx="30248">
                  <c:v>9.8528389999999995E-7</c:v>
                </c:pt>
                <c:pt idx="30249">
                  <c:v>9.8534440000000003E-7</c:v>
                </c:pt>
                <c:pt idx="30250">
                  <c:v>9.854048999999999E-7</c:v>
                </c:pt>
                <c:pt idx="30251">
                  <c:v>9.8546539999999999E-7</c:v>
                </c:pt>
                <c:pt idx="30252">
                  <c:v>9.8552579999999992E-7</c:v>
                </c:pt>
                <c:pt idx="30253">
                  <c:v>9.8558609999999991E-7</c:v>
                </c:pt>
                <c:pt idx="30254">
                  <c:v>9.8564650000000005E-7</c:v>
                </c:pt>
                <c:pt idx="30255">
                  <c:v>9.8570680000000004E-7</c:v>
                </c:pt>
                <c:pt idx="30256">
                  <c:v>9.8576700000000009E-7</c:v>
                </c:pt>
                <c:pt idx="30257">
                  <c:v>9.8582719999999994E-7</c:v>
                </c:pt>
                <c:pt idx="30258">
                  <c:v>9.8588739999999999E-7</c:v>
                </c:pt>
                <c:pt idx="30259">
                  <c:v>9.859475000000001E-7</c:v>
                </c:pt>
                <c:pt idx="30260">
                  <c:v>9.860076E-7</c:v>
                </c:pt>
                <c:pt idx="30261">
                  <c:v>9.860676999999999E-7</c:v>
                </c:pt>
                <c:pt idx="30262">
                  <c:v>9.8612770000000008E-7</c:v>
                </c:pt>
                <c:pt idx="30263">
                  <c:v>9.8618770000000004E-7</c:v>
                </c:pt>
                <c:pt idx="30264">
                  <c:v>9.8624760000000006E-7</c:v>
                </c:pt>
                <c:pt idx="30265">
                  <c:v>9.8630750000000009E-7</c:v>
                </c:pt>
                <c:pt idx="30266">
                  <c:v>9.863673999999999E-7</c:v>
                </c:pt>
                <c:pt idx="30267">
                  <c:v>9.8642719999999998E-7</c:v>
                </c:pt>
                <c:pt idx="30268">
                  <c:v>9.8648700000000006E-7</c:v>
                </c:pt>
                <c:pt idx="30269">
                  <c:v>9.8654679999999994E-7</c:v>
                </c:pt>
                <c:pt idx="30270">
                  <c:v>9.8660650000000008E-7</c:v>
                </c:pt>
                <c:pt idx="30271">
                  <c:v>9.8666610000000007E-7</c:v>
                </c:pt>
                <c:pt idx="30272">
                  <c:v>9.8672580000000001E-7</c:v>
                </c:pt>
                <c:pt idx="30273">
                  <c:v>9.867854E-7</c:v>
                </c:pt>
                <c:pt idx="30274">
                  <c:v>9.8684490000000005E-7</c:v>
                </c:pt>
                <c:pt idx="30275">
                  <c:v>9.869043999999999E-7</c:v>
                </c:pt>
                <c:pt idx="30276">
                  <c:v>9.8696389999999995E-7</c:v>
                </c:pt>
                <c:pt idx="30277">
                  <c:v>9.8702340000000001E-7</c:v>
                </c:pt>
                <c:pt idx="30278">
                  <c:v>9.8708279999999991E-7</c:v>
                </c:pt>
                <c:pt idx="30279">
                  <c:v>9.8714210000000008E-7</c:v>
                </c:pt>
                <c:pt idx="30280">
                  <c:v>9.8720149999999999E-7</c:v>
                </c:pt>
                <c:pt idx="30281">
                  <c:v>9.8726079999999995E-7</c:v>
                </c:pt>
                <c:pt idx="30282">
                  <c:v>9.8731999999999998E-7</c:v>
                </c:pt>
                <c:pt idx="30283">
                  <c:v>9.8737929999999994E-7</c:v>
                </c:pt>
                <c:pt idx="30284">
                  <c:v>9.8743849999999996E-7</c:v>
                </c:pt>
                <c:pt idx="30285">
                  <c:v>9.8749760000000005E-7</c:v>
                </c:pt>
                <c:pt idx="30286">
                  <c:v>9.8755680000000008E-7</c:v>
                </c:pt>
                <c:pt idx="30287">
                  <c:v>9.8761589999999995E-7</c:v>
                </c:pt>
                <c:pt idx="30288">
                  <c:v>9.876749000000001E-7</c:v>
                </c:pt>
                <c:pt idx="30289">
                  <c:v>9.8773399999999997E-7</c:v>
                </c:pt>
                <c:pt idx="30290">
                  <c:v>9.877929999999999E-7</c:v>
                </c:pt>
                <c:pt idx="30291">
                  <c:v>9.878518999999999E-7</c:v>
                </c:pt>
                <c:pt idx="30292">
                  <c:v>9.8791090000000005E-7</c:v>
                </c:pt>
                <c:pt idx="30293">
                  <c:v>9.879697000000001E-7</c:v>
                </c:pt>
                <c:pt idx="30294">
                  <c:v>9.880286000000001E-7</c:v>
                </c:pt>
                <c:pt idx="30295">
                  <c:v>9.8808739999999994E-7</c:v>
                </c:pt>
                <c:pt idx="30296">
                  <c:v>9.881462E-7</c:v>
                </c:pt>
                <c:pt idx="30297">
                  <c:v>9.8820500000000005E-7</c:v>
                </c:pt>
                <c:pt idx="30298">
                  <c:v>9.8826369999999996E-7</c:v>
                </c:pt>
                <c:pt idx="30299">
                  <c:v>9.8832240000000008E-7</c:v>
                </c:pt>
                <c:pt idx="30300">
                  <c:v>9.8838109999999998E-7</c:v>
                </c:pt>
                <c:pt idx="30301">
                  <c:v>9.8843969999999995E-7</c:v>
                </c:pt>
                <c:pt idx="30302">
                  <c:v>9.8849829999999991E-7</c:v>
                </c:pt>
                <c:pt idx="30303">
                  <c:v>9.8855690000000009E-7</c:v>
                </c:pt>
                <c:pt idx="30304">
                  <c:v>9.886153999999999E-7</c:v>
                </c:pt>
                <c:pt idx="30305">
                  <c:v>9.8867389999999993E-7</c:v>
                </c:pt>
                <c:pt idx="30306">
                  <c:v>9.8873230000000002E-7</c:v>
                </c:pt>
                <c:pt idx="30307">
                  <c:v>9.8879080000000005E-7</c:v>
                </c:pt>
                <c:pt idx="30308">
                  <c:v>9.8884909999999998E-7</c:v>
                </c:pt>
                <c:pt idx="30309">
                  <c:v>9.8890750000000007E-7</c:v>
                </c:pt>
                <c:pt idx="30310">
                  <c:v>9.8896580000000001E-7</c:v>
                </c:pt>
                <c:pt idx="30311">
                  <c:v>9.8902409999999994E-7</c:v>
                </c:pt>
                <c:pt idx="30312">
                  <c:v>9.8908240000000009E-7</c:v>
                </c:pt>
                <c:pt idx="30313">
                  <c:v>9.8914060000000009E-7</c:v>
                </c:pt>
                <c:pt idx="30314">
                  <c:v>9.8919880000000008E-7</c:v>
                </c:pt>
                <c:pt idx="30315">
                  <c:v>9.8925689999999993E-7</c:v>
                </c:pt>
                <c:pt idx="30316">
                  <c:v>9.8931499999999999E-7</c:v>
                </c:pt>
                <c:pt idx="30317">
                  <c:v>9.8937310000000005E-7</c:v>
                </c:pt>
                <c:pt idx="30318">
                  <c:v>9.894312000000001E-7</c:v>
                </c:pt>
                <c:pt idx="30319">
                  <c:v>9.8948920000000001E-7</c:v>
                </c:pt>
                <c:pt idx="30320">
                  <c:v>9.8954719999999992E-7</c:v>
                </c:pt>
                <c:pt idx="30321">
                  <c:v>9.896051000000001E-7</c:v>
                </c:pt>
                <c:pt idx="30322">
                  <c:v>9.8966300000000007E-7</c:v>
                </c:pt>
                <c:pt idx="30323">
                  <c:v>9.8972090000000003E-7</c:v>
                </c:pt>
                <c:pt idx="30324">
                  <c:v>9.8977870000000006E-7</c:v>
                </c:pt>
                <c:pt idx="30325">
                  <c:v>9.8983660000000003E-7</c:v>
                </c:pt>
                <c:pt idx="30326">
                  <c:v>9.8989429999999991E-7</c:v>
                </c:pt>
                <c:pt idx="30327">
                  <c:v>9.8995209999999994E-7</c:v>
                </c:pt>
                <c:pt idx="30328">
                  <c:v>9.9000980000000002E-7</c:v>
                </c:pt>
                <c:pt idx="30329">
                  <c:v>9.900674999999999E-7</c:v>
                </c:pt>
                <c:pt idx="30330">
                  <c:v>9.9012519999999999E-7</c:v>
                </c:pt>
                <c:pt idx="30331">
                  <c:v>9.9018279999999993E-7</c:v>
                </c:pt>
                <c:pt idx="30332">
                  <c:v>9.9024040000000008E-7</c:v>
                </c:pt>
                <c:pt idx="30333">
                  <c:v>9.9029790000000008E-7</c:v>
                </c:pt>
                <c:pt idx="30334">
                  <c:v>9.9035550000000002E-7</c:v>
                </c:pt>
                <c:pt idx="30335">
                  <c:v>9.9041290000000008E-7</c:v>
                </c:pt>
                <c:pt idx="30336">
                  <c:v>9.9047040000000008E-7</c:v>
                </c:pt>
                <c:pt idx="30337">
                  <c:v>9.9052779999999992E-7</c:v>
                </c:pt>
                <c:pt idx="30338">
                  <c:v>9.9058519999999998E-7</c:v>
                </c:pt>
                <c:pt idx="30339">
                  <c:v>9.9064260000000004E-7</c:v>
                </c:pt>
                <c:pt idx="30340">
                  <c:v>9.907000000000001E-7</c:v>
                </c:pt>
                <c:pt idx="30341">
                  <c:v>9.9075730000000001E-7</c:v>
                </c:pt>
                <c:pt idx="30342">
                  <c:v>9.9081449999999998E-7</c:v>
                </c:pt>
                <c:pt idx="30343">
                  <c:v>9.908718000000001E-7</c:v>
                </c:pt>
                <c:pt idx="30344">
                  <c:v>9.9092900000000007E-7</c:v>
                </c:pt>
                <c:pt idx="30345">
                  <c:v>9.9098620000000004E-7</c:v>
                </c:pt>
                <c:pt idx="30346">
                  <c:v>9.9104330000000007E-7</c:v>
                </c:pt>
                <c:pt idx="30347">
                  <c:v>9.911004000000001E-7</c:v>
                </c:pt>
                <c:pt idx="30348">
                  <c:v>9.9115749999999992E-7</c:v>
                </c:pt>
                <c:pt idx="30349">
                  <c:v>9.9121459999999995E-7</c:v>
                </c:pt>
                <c:pt idx="30350">
                  <c:v>9.9127160000000004E-7</c:v>
                </c:pt>
                <c:pt idx="30351">
                  <c:v>9.9132859999999992E-7</c:v>
                </c:pt>
                <c:pt idx="30352">
                  <c:v>9.9138560000000001E-7</c:v>
                </c:pt>
                <c:pt idx="30353">
                  <c:v>9.914426000000001E-7</c:v>
                </c:pt>
                <c:pt idx="30354">
                  <c:v>9.9149950000000004E-7</c:v>
                </c:pt>
                <c:pt idx="30355">
                  <c:v>9.9155639999999998E-7</c:v>
                </c:pt>
                <c:pt idx="30356">
                  <c:v>9.9161319999999998E-7</c:v>
                </c:pt>
                <c:pt idx="30357">
                  <c:v>9.9167009999999992E-7</c:v>
                </c:pt>
                <c:pt idx="30358">
                  <c:v>9.9172689999999993E-7</c:v>
                </c:pt>
                <c:pt idx="30359">
                  <c:v>9.9178359999999999E-7</c:v>
                </c:pt>
                <c:pt idx="30360">
                  <c:v>9.9184039999999999E-7</c:v>
                </c:pt>
                <c:pt idx="30361">
                  <c:v>9.9189710000000005E-7</c:v>
                </c:pt>
                <c:pt idx="30362">
                  <c:v>9.919537999999999E-7</c:v>
                </c:pt>
                <c:pt idx="30363">
                  <c:v>9.9201040000000002E-7</c:v>
                </c:pt>
                <c:pt idx="30364">
                  <c:v>9.9206699999999993E-7</c:v>
                </c:pt>
                <c:pt idx="30365">
                  <c:v>9.9212360000000006E-7</c:v>
                </c:pt>
                <c:pt idx="30366">
                  <c:v>9.9218019999999997E-7</c:v>
                </c:pt>
                <c:pt idx="30367">
                  <c:v>9.9223680000000009E-7</c:v>
                </c:pt>
                <c:pt idx="30368">
                  <c:v>9.9229330000000006E-7</c:v>
                </c:pt>
                <c:pt idx="30369">
                  <c:v>9.9234970000000009E-7</c:v>
                </c:pt>
                <c:pt idx="30370">
                  <c:v>9.9240620000000006E-7</c:v>
                </c:pt>
                <c:pt idx="30371">
                  <c:v>9.924626000000001E-7</c:v>
                </c:pt>
                <c:pt idx="30372">
                  <c:v>9.9251899999999992E-7</c:v>
                </c:pt>
                <c:pt idx="30373">
                  <c:v>9.9257539999999995E-7</c:v>
                </c:pt>
                <c:pt idx="30374">
                  <c:v>9.9263170000000004E-7</c:v>
                </c:pt>
                <c:pt idx="30375">
                  <c:v>9.9268810000000007E-7</c:v>
                </c:pt>
                <c:pt idx="30376">
                  <c:v>9.9274439999999995E-7</c:v>
                </c:pt>
                <c:pt idx="30377">
                  <c:v>9.928005999999999E-7</c:v>
                </c:pt>
                <c:pt idx="30378">
                  <c:v>9.9285689999999999E-7</c:v>
                </c:pt>
                <c:pt idx="30379">
                  <c:v>9.9291309999999993E-7</c:v>
                </c:pt>
                <c:pt idx="30380">
                  <c:v>9.9296930000000008E-7</c:v>
                </c:pt>
                <c:pt idx="30381">
                  <c:v>9.9302550000000003E-7</c:v>
                </c:pt>
                <c:pt idx="30382">
                  <c:v>9.9308160000000003E-7</c:v>
                </c:pt>
                <c:pt idx="30383">
                  <c:v>9.9313770000000003E-7</c:v>
                </c:pt>
                <c:pt idx="30384">
                  <c:v>9.9319380000000004E-7</c:v>
                </c:pt>
                <c:pt idx="30385">
                  <c:v>9.932498000000001E-7</c:v>
                </c:pt>
                <c:pt idx="30386">
                  <c:v>9.933059000000001E-7</c:v>
                </c:pt>
                <c:pt idx="30387">
                  <c:v>9.9336189999999995E-7</c:v>
                </c:pt>
                <c:pt idx="30388">
                  <c:v>9.9341780000000008E-7</c:v>
                </c:pt>
                <c:pt idx="30389">
                  <c:v>9.9347379999999993E-7</c:v>
                </c:pt>
                <c:pt idx="30390">
                  <c:v>9.9352970000000005E-7</c:v>
                </c:pt>
                <c:pt idx="30391">
                  <c:v>9.9358559999999997E-7</c:v>
                </c:pt>
                <c:pt idx="30392">
                  <c:v>9.9364150000000009E-7</c:v>
                </c:pt>
                <c:pt idx="30393">
                  <c:v>9.9369730000000006E-7</c:v>
                </c:pt>
                <c:pt idx="30394">
                  <c:v>9.9375319999999998E-7</c:v>
                </c:pt>
                <c:pt idx="30395">
                  <c:v>9.9380899999999995E-7</c:v>
                </c:pt>
                <c:pt idx="30396">
                  <c:v>9.9386469999999998E-7</c:v>
                </c:pt>
                <c:pt idx="30397">
                  <c:v>9.9392049999999996E-7</c:v>
                </c:pt>
                <c:pt idx="30398">
                  <c:v>9.9397619999999999E-7</c:v>
                </c:pt>
                <c:pt idx="30399">
                  <c:v>9.9403190000000002E-7</c:v>
                </c:pt>
                <c:pt idx="30400">
                  <c:v>9.9408760000000006E-7</c:v>
                </c:pt>
                <c:pt idx="30401">
                  <c:v>9.9414319999999994E-7</c:v>
                </c:pt>
                <c:pt idx="30402">
                  <c:v>9.9419880000000004E-7</c:v>
                </c:pt>
                <c:pt idx="30403">
                  <c:v>9.9425439999999992E-7</c:v>
                </c:pt>
                <c:pt idx="30404">
                  <c:v>9.9431000000000001E-7</c:v>
                </c:pt>
                <c:pt idx="30405">
                  <c:v>9.943655999999999E-7</c:v>
                </c:pt>
                <c:pt idx="30406">
                  <c:v>9.9442110000000005E-7</c:v>
                </c:pt>
                <c:pt idx="30407">
                  <c:v>9.944766E-7</c:v>
                </c:pt>
                <c:pt idx="30408">
                  <c:v>9.9453209999999994E-7</c:v>
                </c:pt>
                <c:pt idx="30409">
                  <c:v>9.9458749999999995E-7</c:v>
                </c:pt>
                <c:pt idx="30410">
                  <c:v>9.946430000000001E-7</c:v>
                </c:pt>
                <c:pt idx="30411">
                  <c:v>9.9469840000000011E-7</c:v>
                </c:pt>
                <c:pt idx="30412">
                  <c:v>9.9475369999999996E-7</c:v>
                </c:pt>
                <c:pt idx="30413">
                  <c:v>9.9480909999999996E-7</c:v>
                </c:pt>
                <c:pt idx="30414">
                  <c:v>9.9486440000000003E-7</c:v>
                </c:pt>
                <c:pt idx="30415">
                  <c:v>9.9491970000000009E-7</c:v>
                </c:pt>
                <c:pt idx="30416">
                  <c:v>9.9497499999999995E-7</c:v>
                </c:pt>
                <c:pt idx="30417">
                  <c:v>9.9503030000000001E-7</c:v>
                </c:pt>
                <c:pt idx="30418">
                  <c:v>9.9508549999999993E-7</c:v>
                </c:pt>
                <c:pt idx="30419">
                  <c:v>9.9514070000000005E-7</c:v>
                </c:pt>
                <c:pt idx="30420">
                  <c:v>9.9519589999999997E-7</c:v>
                </c:pt>
                <c:pt idx="30421">
                  <c:v>9.9525110000000009E-7</c:v>
                </c:pt>
                <c:pt idx="30422">
                  <c:v>9.9530620000000007E-7</c:v>
                </c:pt>
                <c:pt idx="30423">
                  <c:v>9.9536139999999998E-7</c:v>
                </c:pt>
                <c:pt idx="30424">
                  <c:v>9.9541649999999996E-7</c:v>
                </c:pt>
                <c:pt idx="30425">
                  <c:v>9.9547159999999993E-7</c:v>
                </c:pt>
                <c:pt idx="30426">
                  <c:v>9.9552659999999997E-7</c:v>
                </c:pt>
                <c:pt idx="30427">
                  <c:v>9.9558169999999994E-7</c:v>
                </c:pt>
                <c:pt idx="30428">
                  <c:v>9.9563669999999998E-7</c:v>
                </c:pt>
                <c:pt idx="30429">
                  <c:v>9.9569170000000002E-7</c:v>
                </c:pt>
                <c:pt idx="30430">
                  <c:v>9.957465999999999E-7</c:v>
                </c:pt>
                <c:pt idx="30431">
                  <c:v>9.9580159999999994E-7</c:v>
                </c:pt>
                <c:pt idx="30432">
                  <c:v>9.9585650000000003E-7</c:v>
                </c:pt>
                <c:pt idx="30433">
                  <c:v>9.9591139999999992E-7</c:v>
                </c:pt>
                <c:pt idx="30434">
                  <c:v>9.9596630000000002E-7</c:v>
                </c:pt>
                <c:pt idx="30435">
                  <c:v>9.960211999999999E-7</c:v>
                </c:pt>
                <c:pt idx="30436">
                  <c:v>9.9607600000000006E-7</c:v>
                </c:pt>
                <c:pt idx="30437">
                  <c:v>9.961308E-7</c:v>
                </c:pt>
                <c:pt idx="30438">
                  <c:v>9.9618559999999995E-7</c:v>
                </c:pt>
                <c:pt idx="30439">
                  <c:v>9.962403999999999E-7</c:v>
                </c:pt>
                <c:pt idx="30440">
                  <c:v>9.962950999999999E-7</c:v>
                </c:pt>
                <c:pt idx="30441">
                  <c:v>9.9634990000000006E-7</c:v>
                </c:pt>
                <c:pt idx="30442">
                  <c:v>9.9640460000000007E-7</c:v>
                </c:pt>
                <c:pt idx="30443">
                  <c:v>9.9645930000000007E-7</c:v>
                </c:pt>
                <c:pt idx="30444">
                  <c:v>9.9651400000000008E-7</c:v>
                </c:pt>
                <c:pt idx="30445">
                  <c:v>9.9656859999999993E-7</c:v>
                </c:pt>
                <c:pt idx="30446">
                  <c:v>9.966232E-7</c:v>
                </c:pt>
                <c:pt idx="30447">
                  <c:v>9.9667780000000007E-7</c:v>
                </c:pt>
                <c:pt idx="30448">
                  <c:v>9.9673239999999992E-7</c:v>
                </c:pt>
                <c:pt idx="30449">
                  <c:v>9.9678699999999999E-7</c:v>
                </c:pt>
                <c:pt idx="30450">
                  <c:v>9.9684149999999991E-7</c:v>
                </c:pt>
                <c:pt idx="30451">
                  <c:v>9.9689600000000003E-7</c:v>
                </c:pt>
                <c:pt idx="30452">
                  <c:v>9.9695049999999995E-7</c:v>
                </c:pt>
                <c:pt idx="30453">
                  <c:v>9.9700489999999993E-7</c:v>
                </c:pt>
                <c:pt idx="30454">
                  <c:v>9.9705940000000006E-7</c:v>
                </c:pt>
                <c:pt idx="30455">
                  <c:v>9.9711380000000003E-7</c:v>
                </c:pt>
                <c:pt idx="30456">
                  <c:v>9.9716820000000001E-7</c:v>
                </c:pt>
                <c:pt idx="30457">
                  <c:v>9.9722259999999999E-7</c:v>
                </c:pt>
                <c:pt idx="30458">
                  <c:v>9.9727699999999996E-7</c:v>
                </c:pt>
                <c:pt idx="30459">
                  <c:v>9.973313E-7</c:v>
                </c:pt>
                <c:pt idx="30460">
                  <c:v>9.9738560000000004E-7</c:v>
                </c:pt>
                <c:pt idx="30461">
                  <c:v>9.9743990000000008E-7</c:v>
                </c:pt>
                <c:pt idx="30462">
                  <c:v>9.974941999999999E-7</c:v>
                </c:pt>
                <c:pt idx="30463">
                  <c:v>9.975484E-7</c:v>
                </c:pt>
                <c:pt idx="30464">
                  <c:v>9.976026000000001E-7</c:v>
                </c:pt>
                <c:pt idx="30465">
                  <c:v>9.9765689999999993E-7</c:v>
                </c:pt>
                <c:pt idx="30466">
                  <c:v>9.9771100000000009E-7</c:v>
                </c:pt>
                <c:pt idx="30467">
                  <c:v>9.9776519999999997E-7</c:v>
                </c:pt>
                <c:pt idx="30468">
                  <c:v>9.9781940000000007E-7</c:v>
                </c:pt>
                <c:pt idx="30469">
                  <c:v>9.9787350000000002E-7</c:v>
                </c:pt>
                <c:pt idx="30470">
                  <c:v>9.9792769999999991E-7</c:v>
                </c:pt>
                <c:pt idx="30471">
                  <c:v>9.9798180000000006E-7</c:v>
                </c:pt>
                <c:pt idx="30472">
                  <c:v>9.9803590000000001E-7</c:v>
                </c:pt>
                <c:pt idx="30473">
                  <c:v>9.9808990000000002E-7</c:v>
                </c:pt>
                <c:pt idx="30474">
                  <c:v>9.9814399999999997E-7</c:v>
                </c:pt>
                <c:pt idx="30475">
                  <c:v>9.9819799999999998E-7</c:v>
                </c:pt>
                <c:pt idx="30476">
                  <c:v>9.9825199999999998E-7</c:v>
                </c:pt>
                <c:pt idx="30477">
                  <c:v>9.9830599999999999E-7</c:v>
                </c:pt>
                <c:pt idx="30478">
                  <c:v>9.9836E-7</c:v>
                </c:pt>
                <c:pt idx="30479">
                  <c:v>9.9841390000000007E-7</c:v>
                </c:pt>
                <c:pt idx="30480">
                  <c:v>9.9846779999999993E-7</c:v>
                </c:pt>
                <c:pt idx="30481">
                  <c:v>9.9852179999999994E-7</c:v>
                </c:pt>
                <c:pt idx="30482">
                  <c:v>9.9857560000000007E-7</c:v>
                </c:pt>
                <c:pt idx="30483">
                  <c:v>9.9862949999999992E-7</c:v>
                </c:pt>
                <c:pt idx="30484">
                  <c:v>9.9868330000000005E-7</c:v>
                </c:pt>
                <c:pt idx="30485">
                  <c:v>9.9873719999999991E-7</c:v>
                </c:pt>
                <c:pt idx="30486">
                  <c:v>9.9879100000000004E-7</c:v>
                </c:pt>
                <c:pt idx="30487">
                  <c:v>9.9884479999999996E-7</c:v>
                </c:pt>
                <c:pt idx="30488">
                  <c:v>9.9889849999999994E-7</c:v>
                </c:pt>
                <c:pt idx="30489">
                  <c:v>9.9895230000000007E-7</c:v>
                </c:pt>
                <c:pt idx="30490">
                  <c:v>9.9900600000000005E-7</c:v>
                </c:pt>
                <c:pt idx="30491">
                  <c:v>9.9905970000000002E-7</c:v>
                </c:pt>
                <c:pt idx="30492">
                  <c:v>9.991134E-7</c:v>
                </c:pt>
                <c:pt idx="30493">
                  <c:v>9.9916700000000004E-7</c:v>
                </c:pt>
                <c:pt idx="30494">
                  <c:v>9.9922070000000002E-7</c:v>
                </c:pt>
                <c:pt idx="30495">
                  <c:v>9.9927430000000006E-7</c:v>
                </c:pt>
                <c:pt idx="30496">
                  <c:v>9.993279000000001E-7</c:v>
                </c:pt>
                <c:pt idx="30497">
                  <c:v>9.9938149999999993E-7</c:v>
                </c:pt>
                <c:pt idx="30498">
                  <c:v>9.9943509999999997E-7</c:v>
                </c:pt>
                <c:pt idx="30499">
                  <c:v>9.9948860000000007E-7</c:v>
                </c:pt>
                <c:pt idx="30500">
                  <c:v>9.9954209999999996E-7</c:v>
                </c:pt>
                <c:pt idx="30501">
                  <c:v>9.995957E-7</c:v>
                </c:pt>
                <c:pt idx="30502">
                  <c:v>9.996492000000001E-7</c:v>
                </c:pt>
                <c:pt idx="30503">
                  <c:v>9.9970260000000005E-7</c:v>
                </c:pt>
                <c:pt idx="30504">
                  <c:v>9.9975609999999993E-7</c:v>
                </c:pt>
                <c:pt idx="30505">
                  <c:v>9.998095000000001E-7</c:v>
                </c:pt>
                <c:pt idx="30506">
                  <c:v>9.9986299999999998E-7</c:v>
                </c:pt>
                <c:pt idx="30507">
                  <c:v>9.9991639999999993E-7</c:v>
                </c:pt>
                <c:pt idx="30508">
                  <c:v>9.999698000000001E-7</c:v>
                </c:pt>
                <c:pt idx="30509">
                  <c:v>1.000023E-6</c:v>
                </c:pt>
                <c:pt idx="30510">
                  <c:v>9.5432469999999993E-7</c:v>
                </c:pt>
                <c:pt idx="30511">
                  <c:v>9.5438620000000004E-7</c:v>
                </c:pt>
                <c:pt idx="30512">
                  <c:v>9.5444820000000006E-7</c:v>
                </c:pt>
                <c:pt idx="30513">
                  <c:v>9.5451069999999999E-7</c:v>
                </c:pt>
                <c:pt idx="30514">
                  <c:v>9.5457370000000003E-7</c:v>
                </c:pt>
                <c:pt idx="30515">
                  <c:v>9.5463710000000005E-7</c:v>
                </c:pt>
                <c:pt idx="30516">
                  <c:v>9.5470099999999997E-7</c:v>
                </c:pt>
                <c:pt idx="30517">
                  <c:v>9.5476540000000001E-7</c:v>
                </c:pt>
                <c:pt idx="30518">
                  <c:v>9.5482999999999993E-7</c:v>
                </c:pt>
                <c:pt idx="30519">
                  <c:v>9.5489509999999997E-7</c:v>
                </c:pt>
                <c:pt idx="30520">
                  <c:v>9.5496050000000004E-7</c:v>
                </c:pt>
                <c:pt idx="30521">
                  <c:v>9.5502609999999998E-7</c:v>
                </c:pt>
                <c:pt idx="30522">
                  <c:v>9.550920999999999E-7</c:v>
                </c:pt>
                <c:pt idx="30523">
                  <c:v>9.5515819999999997E-7</c:v>
                </c:pt>
                <c:pt idx="30524">
                  <c:v>9.552247E-7</c:v>
                </c:pt>
                <c:pt idx="30525">
                  <c:v>9.5529129999999998E-7</c:v>
                </c:pt>
                <c:pt idx="30526">
                  <c:v>9.553580000000001E-7</c:v>
                </c:pt>
                <c:pt idx="30527">
                  <c:v>9.5542500000000005E-7</c:v>
                </c:pt>
                <c:pt idx="30528">
                  <c:v>9.5549199999999999E-7</c:v>
                </c:pt>
                <c:pt idx="30529">
                  <c:v>9.5555929999999996E-7</c:v>
                </c:pt>
                <c:pt idx="30530">
                  <c:v>9.5562659999999994E-7</c:v>
                </c:pt>
                <c:pt idx="30531">
                  <c:v>9.5569400000000006E-7</c:v>
                </c:pt>
                <c:pt idx="30532">
                  <c:v>9.5576160000000006E-7</c:v>
                </c:pt>
                <c:pt idx="30533">
                  <c:v>9.5582920000000007E-7</c:v>
                </c:pt>
                <c:pt idx="30534">
                  <c:v>9.5589690000000001E-7</c:v>
                </c:pt>
                <c:pt idx="30535">
                  <c:v>9.5596459999999995E-7</c:v>
                </c:pt>
                <c:pt idx="30536">
                  <c:v>9.5603249999999998E-7</c:v>
                </c:pt>
                <c:pt idx="30537">
                  <c:v>9.5610040000000001E-7</c:v>
                </c:pt>
                <c:pt idx="30538">
                  <c:v>9.5616830000000005E-7</c:v>
                </c:pt>
                <c:pt idx="30539">
                  <c:v>9.5623630000000002E-7</c:v>
                </c:pt>
                <c:pt idx="30540">
                  <c:v>9.5630439999999993E-7</c:v>
                </c:pt>
                <c:pt idx="30541">
                  <c:v>9.5637250000000005E-7</c:v>
                </c:pt>
                <c:pt idx="30542">
                  <c:v>9.564406999999999E-7</c:v>
                </c:pt>
                <c:pt idx="30543">
                  <c:v>9.565089999999999E-7</c:v>
                </c:pt>
                <c:pt idx="30544">
                  <c:v>9.5657719999999996E-7</c:v>
                </c:pt>
                <c:pt idx="30545">
                  <c:v>9.5664549999999996E-7</c:v>
                </c:pt>
                <c:pt idx="30546">
                  <c:v>9.567138999999999E-7</c:v>
                </c:pt>
                <c:pt idx="30547">
                  <c:v>9.5678239999999999E-7</c:v>
                </c:pt>
                <c:pt idx="30548">
                  <c:v>9.5685079999999993E-7</c:v>
                </c:pt>
                <c:pt idx="30549">
                  <c:v>9.5691939999999996E-7</c:v>
                </c:pt>
                <c:pt idx="30550">
                  <c:v>9.5698799999999999E-7</c:v>
                </c:pt>
                <c:pt idx="30551">
                  <c:v>9.5705660000000002E-7</c:v>
                </c:pt>
                <c:pt idx="30552">
                  <c:v>9.5712529999999999E-7</c:v>
                </c:pt>
                <c:pt idx="30553">
                  <c:v>9.571940999999999E-7</c:v>
                </c:pt>
                <c:pt idx="30554">
                  <c:v>9.5726290000000002E-7</c:v>
                </c:pt>
                <c:pt idx="30555">
                  <c:v>9.5733180000000008E-7</c:v>
                </c:pt>
                <c:pt idx="30556">
                  <c:v>9.5740069999999993E-7</c:v>
                </c:pt>
                <c:pt idx="30557">
                  <c:v>9.5746969999999993E-7</c:v>
                </c:pt>
                <c:pt idx="30558">
                  <c:v>9.5753880000000008E-7</c:v>
                </c:pt>
                <c:pt idx="30559">
                  <c:v>9.5760790000000002E-7</c:v>
                </c:pt>
                <c:pt idx="30560">
                  <c:v>9.5767699999999995E-7</c:v>
                </c:pt>
                <c:pt idx="30561">
                  <c:v>9.5774629999999998E-7</c:v>
                </c:pt>
                <c:pt idx="30562">
                  <c:v>9.5781560000000001E-7</c:v>
                </c:pt>
                <c:pt idx="30563">
                  <c:v>9.5788490000000004E-7</c:v>
                </c:pt>
                <c:pt idx="30564">
                  <c:v>9.5795439999999995E-7</c:v>
                </c:pt>
                <c:pt idx="30565">
                  <c:v>9.5802379999999991E-7</c:v>
                </c:pt>
                <c:pt idx="30566">
                  <c:v>9.5809339999999997E-7</c:v>
                </c:pt>
                <c:pt idx="30567">
                  <c:v>9.5816300000000003E-7</c:v>
                </c:pt>
                <c:pt idx="30568">
                  <c:v>9.5823260000000009E-7</c:v>
                </c:pt>
                <c:pt idx="30569">
                  <c:v>9.5830240000000002E-7</c:v>
                </c:pt>
                <c:pt idx="30570">
                  <c:v>9.5837219999999996E-7</c:v>
                </c:pt>
                <c:pt idx="30571">
                  <c:v>9.5844199999999989E-7</c:v>
                </c:pt>
                <c:pt idx="30572">
                  <c:v>9.5851189999999998E-7</c:v>
                </c:pt>
                <c:pt idx="30573">
                  <c:v>9.5858190000000001E-7</c:v>
                </c:pt>
                <c:pt idx="30574">
                  <c:v>9.5865190000000003E-7</c:v>
                </c:pt>
                <c:pt idx="30575">
                  <c:v>9.58722E-7</c:v>
                </c:pt>
                <c:pt idx="30576">
                  <c:v>9.5879219999999991E-7</c:v>
                </c:pt>
                <c:pt idx="30577">
                  <c:v>9.5886240000000002E-7</c:v>
                </c:pt>
                <c:pt idx="30578">
                  <c:v>9.5893270000000008E-7</c:v>
                </c:pt>
                <c:pt idx="30579">
                  <c:v>9.5900299999999992E-7</c:v>
                </c:pt>
                <c:pt idx="30580">
                  <c:v>9.5907339999999992E-7</c:v>
                </c:pt>
                <c:pt idx="30581">
                  <c:v>9.5914390000000006E-7</c:v>
                </c:pt>
                <c:pt idx="30582">
                  <c:v>9.592144E-7</c:v>
                </c:pt>
                <c:pt idx="30583">
                  <c:v>9.5928500000000008E-7</c:v>
                </c:pt>
                <c:pt idx="30584">
                  <c:v>9.5935559999999996E-7</c:v>
                </c:pt>
                <c:pt idx="30585">
                  <c:v>9.5942629999999998E-7</c:v>
                </c:pt>
                <c:pt idx="30586">
                  <c:v>9.5949700000000001E-7</c:v>
                </c:pt>
                <c:pt idx="30587">
                  <c:v>9.5956779999999997E-7</c:v>
                </c:pt>
                <c:pt idx="30588">
                  <c:v>9.5963870000000008E-7</c:v>
                </c:pt>
                <c:pt idx="30589">
                  <c:v>9.5970959999999999E-7</c:v>
                </c:pt>
                <c:pt idx="30590">
                  <c:v>9.597805000000001E-7</c:v>
                </c:pt>
                <c:pt idx="30591">
                  <c:v>9.5985149999999994E-7</c:v>
                </c:pt>
                <c:pt idx="30592">
                  <c:v>9.5992259999999994E-7</c:v>
                </c:pt>
                <c:pt idx="30593">
                  <c:v>9.5999369999999993E-7</c:v>
                </c:pt>
                <c:pt idx="30594">
                  <c:v>9.6006490000000008E-7</c:v>
                </c:pt>
                <c:pt idx="30595">
                  <c:v>9.6013610000000001E-7</c:v>
                </c:pt>
                <c:pt idx="30596">
                  <c:v>9.6020729999999994E-7</c:v>
                </c:pt>
                <c:pt idx="30597">
                  <c:v>9.6027860000000002E-7</c:v>
                </c:pt>
                <c:pt idx="30598">
                  <c:v>9.6035000000000005E-7</c:v>
                </c:pt>
                <c:pt idx="30599">
                  <c:v>9.6042140000000007E-7</c:v>
                </c:pt>
                <c:pt idx="30600">
                  <c:v>9.6049280000000009E-7</c:v>
                </c:pt>
                <c:pt idx="30601">
                  <c:v>9.6056430000000005E-7</c:v>
                </c:pt>
                <c:pt idx="30602">
                  <c:v>9.6063589999999995E-7</c:v>
                </c:pt>
                <c:pt idx="30603">
                  <c:v>9.6070739999999992E-7</c:v>
                </c:pt>
                <c:pt idx="30604">
                  <c:v>9.6077909999999997E-7</c:v>
                </c:pt>
                <c:pt idx="30605">
                  <c:v>9.6085070000000008E-7</c:v>
                </c:pt>
                <c:pt idx="30606">
                  <c:v>9.6092239999999992E-7</c:v>
                </c:pt>
                <c:pt idx="30607">
                  <c:v>9.6099409999999997E-7</c:v>
                </c:pt>
                <c:pt idx="30608">
                  <c:v>9.6106589999999997E-7</c:v>
                </c:pt>
                <c:pt idx="30609">
                  <c:v>9.6113769999999996E-7</c:v>
                </c:pt>
                <c:pt idx="30610">
                  <c:v>9.6120949999999995E-7</c:v>
                </c:pt>
                <c:pt idx="30611">
                  <c:v>9.6128140000000009E-7</c:v>
                </c:pt>
                <c:pt idx="30612">
                  <c:v>9.6135330000000002E-7</c:v>
                </c:pt>
                <c:pt idx="30613">
                  <c:v>9.6142519999999995E-7</c:v>
                </c:pt>
                <c:pt idx="30614">
                  <c:v>9.614971000000001E-7</c:v>
                </c:pt>
                <c:pt idx="30615">
                  <c:v>9.6156909999999996E-7</c:v>
                </c:pt>
                <c:pt idx="30616">
                  <c:v>9.6164119999999999E-7</c:v>
                </c:pt>
                <c:pt idx="30617">
                  <c:v>9.6171320000000007E-7</c:v>
                </c:pt>
                <c:pt idx="30618">
                  <c:v>9.6178530000000009E-7</c:v>
                </c:pt>
                <c:pt idx="30619">
                  <c:v>9.6185729999999996E-7</c:v>
                </c:pt>
                <c:pt idx="30620">
                  <c:v>9.6192949999999992E-7</c:v>
                </c:pt>
                <c:pt idx="30621">
                  <c:v>9.6200159999999994E-7</c:v>
                </c:pt>
                <c:pt idx="30622">
                  <c:v>9.620737999999999E-7</c:v>
                </c:pt>
                <c:pt idx="30623">
                  <c:v>9.6214600000000007E-7</c:v>
                </c:pt>
                <c:pt idx="30624">
                  <c:v>9.6221820000000003E-7</c:v>
                </c:pt>
                <c:pt idx="30625">
                  <c:v>9.6229039999999999E-7</c:v>
                </c:pt>
                <c:pt idx="30626">
                  <c:v>9.6236259999999995E-7</c:v>
                </c:pt>
                <c:pt idx="30627">
                  <c:v>9.6243490000000006E-7</c:v>
                </c:pt>
                <c:pt idx="30628">
                  <c:v>9.6250719999999996E-7</c:v>
                </c:pt>
                <c:pt idx="30629">
                  <c:v>9.6257950000000007E-7</c:v>
                </c:pt>
                <c:pt idx="30630">
                  <c:v>9.6265179999999997E-7</c:v>
                </c:pt>
                <c:pt idx="30631">
                  <c:v>9.6272410000000008E-7</c:v>
                </c:pt>
                <c:pt idx="30632">
                  <c:v>9.6279649999999992E-7</c:v>
                </c:pt>
                <c:pt idx="30633">
                  <c:v>9.6286880000000003E-7</c:v>
                </c:pt>
                <c:pt idx="30634">
                  <c:v>9.6294120000000008E-7</c:v>
                </c:pt>
                <c:pt idx="30635">
                  <c:v>9.6301359999999992E-7</c:v>
                </c:pt>
                <c:pt idx="30636">
                  <c:v>9.6308590000000003E-7</c:v>
                </c:pt>
                <c:pt idx="30637">
                  <c:v>9.6315830000000008E-7</c:v>
                </c:pt>
                <c:pt idx="30638">
                  <c:v>9.6323069999999992E-7</c:v>
                </c:pt>
                <c:pt idx="30639">
                  <c:v>9.6330319999999991E-7</c:v>
                </c:pt>
                <c:pt idx="30640">
                  <c:v>9.6337559999999996E-7</c:v>
                </c:pt>
                <c:pt idx="30641">
                  <c:v>9.6344800000000001E-7</c:v>
                </c:pt>
                <c:pt idx="30642">
                  <c:v>9.6352040000000006E-7</c:v>
                </c:pt>
                <c:pt idx="30643">
                  <c:v>9.6359290000000005E-7</c:v>
                </c:pt>
                <c:pt idx="30644">
                  <c:v>9.636653000000001E-7</c:v>
                </c:pt>
                <c:pt idx="30645">
                  <c:v>9.6373780000000009E-7</c:v>
                </c:pt>
                <c:pt idx="30646">
                  <c:v>9.6381019999999993E-7</c:v>
                </c:pt>
                <c:pt idx="30647">
                  <c:v>9.6388269999999992E-7</c:v>
                </c:pt>
                <c:pt idx="30648">
                  <c:v>9.6395509999999997E-7</c:v>
                </c:pt>
                <c:pt idx="30649">
                  <c:v>9.6402759999999996E-7</c:v>
                </c:pt>
                <c:pt idx="30650">
                  <c:v>9.6410000000000001E-7</c:v>
                </c:pt>
                <c:pt idx="30651">
                  <c:v>9.641725E-7</c:v>
                </c:pt>
                <c:pt idx="30652">
                  <c:v>9.6424490000000005E-7</c:v>
                </c:pt>
                <c:pt idx="30653">
                  <c:v>9.643173000000001E-7</c:v>
                </c:pt>
                <c:pt idx="30654">
                  <c:v>9.6438980000000009E-7</c:v>
                </c:pt>
                <c:pt idx="30655">
                  <c:v>9.6446219999999993E-7</c:v>
                </c:pt>
                <c:pt idx="30656">
                  <c:v>9.6453459999999998E-7</c:v>
                </c:pt>
                <c:pt idx="30657">
                  <c:v>9.6460700000000003E-7</c:v>
                </c:pt>
                <c:pt idx="30658">
                  <c:v>9.6467950000000002E-7</c:v>
                </c:pt>
                <c:pt idx="30659">
                  <c:v>9.6475179999999992E-7</c:v>
                </c:pt>
                <c:pt idx="30660">
                  <c:v>9.6482419999999997E-7</c:v>
                </c:pt>
                <c:pt idx="30661">
                  <c:v>9.6489660000000002E-7</c:v>
                </c:pt>
                <c:pt idx="30662">
                  <c:v>9.6496900000000007E-7</c:v>
                </c:pt>
                <c:pt idx="30663">
                  <c:v>9.6504129999999997E-7</c:v>
                </c:pt>
                <c:pt idx="30664">
                  <c:v>9.6511370000000002E-7</c:v>
                </c:pt>
                <c:pt idx="30665">
                  <c:v>9.6518599999999992E-7</c:v>
                </c:pt>
                <c:pt idx="30666">
                  <c:v>9.6525830000000003E-7</c:v>
                </c:pt>
                <c:pt idx="30667">
                  <c:v>9.6533059999999993E-7</c:v>
                </c:pt>
                <c:pt idx="30668">
                  <c:v>9.6540290000000004E-7</c:v>
                </c:pt>
                <c:pt idx="30669">
                  <c:v>9.6547519999999994E-7</c:v>
                </c:pt>
                <c:pt idx="30670">
                  <c:v>9.655473999999999E-7</c:v>
                </c:pt>
                <c:pt idx="30671">
                  <c:v>9.6561970000000001E-7</c:v>
                </c:pt>
                <c:pt idx="30672">
                  <c:v>9.6569189999999997E-7</c:v>
                </c:pt>
                <c:pt idx="30673">
                  <c:v>9.6576409999999993E-7</c:v>
                </c:pt>
                <c:pt idx="30674">
                  <c:v>9.658363000000001E-7</c:v>
                </c:pt>
                <c:pt idx="30675">
                  <c:v>9.6590850000000006E-7</c:v>
                </c:pt>
                <c:pt idx="30676">
                  <c:v>9.6598060000000008E-7</c:v>
                </c:pt>
                <c:pt idx="30677">
                  <c:v>9.6605280000000004E-7</c:v>
                </c:pt>
                <c:pt idx="30678">
                  <c:v>9.6612490000000006E-7</c:v>
                </c:pt>
                <c:pt idx="30679">
                  <c:v>9.6619689999999993E-7</c:v>
                </c:pt>
                <c:pt idx="30680">
                  <c:v>9.6626899999999996E-7</c:v>
                </c:pt>
                <c:pt idx="30681">
                  <c:v>9.6634100000000004E-7</c:v>
                </c:pt>
                <c:pt idx="30682">
                  <c:v>9.6641299999999991E-7</c:v>
                </c:pt>
                <c:pt idx="30683">
                  <c:v>9.6648499999999999E-7</c:v>
                </c:pt>
                <c:pt idx="30684">
                  <c:v>9.6655700000000007E-7</c:v>
                </c:pt>
                <c:pt idx="30685">
                  <c:v>9.666289E-7</c:v>
                </c:pt>
                <c:pt idx="30686">
                  <c:v>9.6670079999999993E-7</c:v>
                </c:pt>
                <c:pt idx="30687">
                  <c:v>9.6677270000000007E-7</c:v>
                </c:pt>
                <c:pt idx="30688">
                  <c:v>9.668446E-7</c:v>
                </c:pt>
                <c:pt idx="30689">
                  <c:v>9.669164E-7</c:v>
                </c:pt>
                <c:pt idx="30690">
                  <c:v>9.6698829999999993E-7</c:v>
                </c:pt>
                <c:pt idx="30691">
                  <c:v>9.6706009999999992E-7</c:v>
                </c:pt>
                <c:pt idx="30692">
                  <c:v>9.6713179999999997E-7</c:v>
                </c:pt>
                <c:pt idx="30693">
                  <c:v>9.6720359999999996E-7</c:v>
                </c:pt>
                <c:pt idx="30694">
                  <c:v>9.6727530000000001E-7</c:v>
                </c:pt>
                <c:pt idx="30695">
                  <c:v>9.6734700000000007E-7</c:v>
                </c:pt>
                <c:pt idx="30696">
                  <c:v>9.6741859999999997E-7</c:v>
                </c:pt>
                <c:pt idx="30697">
                  <c:v>9.6749030000000002E-7</c:v>
                </c:pt>
                <c:pt idx="30698">
                  <c:v>9.6756189999999992E-7</c:v>
                </c:pt>
                <c:pt idx="30699">
                  <c:v>9.6763350000000003E-7</c:v>
                </c:pt>
                <c:pt idx="30700">
                  <c:v>9.67705E-7</c:v>
                </c:pt>
                <c:pt idx="30701">
                  <c:v>9.6777649999999996E-7</c:v>
                </c:pt>
                <c:pt idx="30702">
                  <c:v>9.6784799999999992E-7</c:v>
                </c:pt>
                <c:pt idx="30703">
                  <c:v>9.6791950000000009E-7</c:v>
                </c:pt>
                <c:pt idx="30704">
                  <c:v>9.679908999999999E-7</c:v>
                </c:pt>
                <c:pt idx="30705">
                  <c:v>9.6806229999999993E-7</c:v>
                </c:pt>
                <c:pt idx="30706">
                  <c:v>9.6813369999999995E-7</c:v>
                </c:pt>
                <c:pt idx="30707">
                  <c:v>9.6820500000000003E-7</c:v>
                </c:pt>
                <c:pt idx="30708">
                  <c:v>9.682762999999999E-7</c:v>
                </c:pt>
                <c:pt idx="30709">
                  <c:v>9.6834759999999999E-7</c:v>
                </c:pt>
                <c:pt idx="30710">
                  <c:v>9.6841879999999992E-7</c:v>
                </c:pt>
                <c:pt idx="30711">
                  <c:v>9.6849000000000007E-7</c:v>
                </c:pt>
                <c:pt idx="30712">
                  <c:v>9.685612E-7</c:v>
                </c:pt>
                <c:pt idx="30713">
                  <c:v>9.6863229999999999E-7</c:v>
                </c:pt>
                <c:pt idx="30714">
                  <c:v>9.6870339999999998E-7</c:v>
                </c:pt>
                <c:pt idx="30715">
                  <c:v>9.6877449999999998E-7</c:v>
                </c:pt>
                <c:pt idx="30716">
                  <c:v>9.6884550000000003E-7</c:v>
                </c:pt>
                <c:pt idx="30717">
                  <c:v>9.6891650000000009E-7</c:v>
                </c:pt>
                <c:pt idx="30718">
                  <c:v>9.6898749999999993E-7</c:v>
                </c:pt>
                <c:pt idx="30719">
                  <c:v>9.6905840000000004E-7</c:v>
                </c:pt>
                <c:pt idx="30720">
                  <c:v>9.6912929999999995E-7</c:v>
                </c:pt>
                <c:pt idx="30721">
                  <c:v>9.6920009999999991E-7</c:v>
                </c:pt>
                <c:pt idx="30722">
                  <c:v>9.6927100000000002E-7</c:v>
                </c:pt>
                <c:pt idx="30723">
                  <c:v>9.6934170000000005E-7</c:v>
                </c:pt>
                <c:pt idx="30724">
                  <c:v>9.6941250000000001E-7</c:v>
                </c:pt>
                <c:pt idx="30725">
                  <c:v>9.6948320000000004E-7</c:v>
                </c:pt>
                <c:pt idx="30726">
                  <c:v>9.6955379999999991E-7</c:v>
                </c:pt>
                <c:pt idx="30727">
                  <c:v>9.696244E-7</c:v>
                </c:pt>
                <c:pt idx="30728">
                  <c:v>9.6969500000000008E-7</c:v>
                </c:pt>
                <c:pt idx="30729">
                  <c:v>9.6976550000000002E-7</c:v>
                </c:pt>
                <c:pt idx="30730">
                  <c:v>9.6983599999999995E-7</c:v>
                </c:pt>
                <c:pt idx="30731">
                  <c:v>9.699065000000001E-7</c:v>
                </c:pt>
                <c:pt idx="30732">
                  <c:v>9.6997690000000009E-7</c:v>
                </c:pt>
                <c:pt idx="30733">
                  <c:v>9.7004730000000009E-7</c:v>
                </c:pt>
                <c:pt idx="30734">
                  <c:v>9.7011759999999993E-7</c:v>
                </c:pt>
                <c:pt idx="30735">
                  <c:v>9.7018789999999999E-7</c:v>
                </c:pt>
                <c:pt idx="30736">
                  <c:v>9.702581000000001E-7</c:v>
                </c:pt>
                <c:pt idx="30737">
                  <c:v>9.7032830000000001E-7</c:v>
                </c:pt>
                <c:pt idx="30738">
                  <c:v>9.7039849999999991E-7</c:v>
                </c:pt>
                <c:pt idx="30739">
                  <c:v>9.7046860000000009E-7</c:v>
                </c:pt>
                <c:pt idx="30740">
                  <c:v>9.7053870000000006E-7</c:v>
                </c:pt>
                <c:pt idx="30741">
                  <c:v>9.7060880000000002E-7</c:v>
                </c:pt>
                <c:pt idx="30742">
                  <c:v>9.7067880000000005E-7</c:v>
                </c:pt>
                <c:pt idx="30743">
                  <c:v>9.7074880000000007E-7</c:v>
                </c:pt>
                <c:pt idx="30744">
                  <c:v>9.7081869999999995E-7</c:v>
                </c:pt>
                <c:pt idx="30745">
                  <c:v>9.7088860000000004E-7</c:v>
                </c:pt>
                <c:pt idx="30746">
                  <c:v>9.7095849999999991E-7</c:v>
                </c:pt>
                <c:pt idx="30747">
                  <c:v>9.7102830000000006E-7</c:v>
                </c:pt>
                <c:pt idx="30748">
                  <c:v>9.710981E-7</c:v>
                </c:pt>
                <c:pt idx="30749">
                  <c:v>9.7116779999999999E-7</c:v>
                </c:pt>
                <c:pt idx="30750">
                  <c:v>9.7123749999999999E-7</c:v>
                </c:pt>
                <c:pt idx="30751">
                  <c:v>9.7130719999999999E-7</c:v>
                </c:pt>
                <c:pt idx="30752">
                  <c:v>9.7137680000000005E-7</c:v>
                </c:pt>
                <c:pt idx="30753">
                  <c:v>9.714464000000001E-7</c:v>
                </c:pt>
                <c:pt idx="30754">
                  <c:v>9.7151599999999995E-7</c:v>
                </c:pt>
                <c:pt idx="30755">
                  <c:v>9.7158539999999992E-7</c:v>
                </c:pt>
                <c:pt idx="30756">
                  <c:v>9.7165490000000004E-7</c:v>
                </c:pt>
                <c:pt idx="30757">
                  <c:v>9.717243E-7</c:v>
                </c:pt>
                <c:pt idx="30758">
                  <c:v>9.7179369999999997E-7</c:v>
                </c:pt>
                <c:pt idx="30759">
                  <c:v>9.71863E-7</c:v>
                </c:pt>
                <c:pt idx="30760">
                  <c:v>9.7193230000000003E-7</c:v>
                </c:pt>
                <c:pt idx="30761">
                  <c:v>9.720014999999999E-7</c:v>
                </c:pt>
                <c:pt idx="30762">
                  <c:v>9.7207069999999999E-7</c:v>
                </c:pt>
                <c:pt idx="30763">
                  <c:v>9.7213979999999993E-7</c:v>
                </c:pt>
                <c:pt idx="30764">
                  <c:v>9.7220890000000008E-7</c:v>
                </c:pt>
                <c:pt idx="30765">
                  <c:v>9.7227800000000002E-7</c:v>
                </c:pt>
                <c:pt idx="30766">
                  <c:v>9.7234700000000002E-7</c:v>
                </c:pt>
                <c:pt idx="30767">
                  <c:v>9.7241590000000008E-7</c:v>
                </c:pt>
                <c:pt idx="30768">
                  <c:v>9.7248479999999993E-7</c:v>
                </c:pt>
                <c:pt idx="30769">
                  <c:v>9.7255369999999999E-7</c:v>
                </c:pt>
                <c:pt idx="30770">
                  <c:v>9.7262250000000011E-7</c:v>
                </c:pt>
                <c:pt idx="30771">
                  <c:v>9.7269120000000007E-7</c:v>
                </c:pt>
                <c:pt idx="30772">
                  <c:v>9.7275999999999998E-7</c:v>
                </c:pt>
                <c:pt idx="30773">
                  <c:v>9.7282860000000001E-7</c:v>
                </c:pt>
                <c:pt idx="30774">
                  <c:v>9.7289729999999998E-7</c:v>
                </c:pt>
                <c:pt idx="30775">
                  <c:v>9.7296590000000001E-7</c:v>
                </c:pt>
                <c:pt idx="30776">
                  <c:v>9.730344000000001E-7</c:v>
                </c:pt>
                <c:pt idx="30777">
                  <c:v>9.7310289999999998E-7</c:v>
                </c:pt>
                <c:pt idx="30778">
                  <c:v>9.7317129999999992E-7</c:v>
                </c:pt>
                <c:pt idx="30779">
                  <c:v>9.7323970000000007E-7</c:v>
                </c:pt>
                <c:pt idx="30780">
                  <c:v>9.7330810000000001E-7</c:v>
                </c:pt>
                <c:pt idx="30781">
                  <c:v>9.7337630000000008E-7</c:v>
                </c:pt>
                <c:pt idx="30782">
                  <c:v>9.7344460000000008E-7</c:v>
                </c:pt>
                <c:pt idx="30783">
                  <c:v>9.7351279999999993E-7</c:v>
                </c:pt>
                <c:pt idx="30784">
                  <c:v>9.7358099999999999E-7</c:v>
                </c:pt>
                <c:pt idx="30785">
                  <c:v>9.736490999999999E-7</c:v>
                </c:pt>
                <c:pt idx="30786">
                  <c:v>9.7371720000000002E-7</c:v>
                </c:pt>
                <c:pt idx="30787">
                  <c:v>9.7378519999999999E-7</c:v>
                </c:pt>
                <c:pt idx="30788">
                  <c:v>9.7385319999999996E-7</c:v>
                </c:pt>
                <c:pt idx="30789">
                  <c:v>9.739211E-7</c:v>
                </c:pt>
                <c:pt idx="30790">
                  <c:v>9.7398900000000003E-7</c:v>
                </c:pt>
                <c:pt idx="30791">
                  <c:v>9.7405679999999991E-7</c:v>
                </c:pt>
                <c:pt idx="30792">
                  <c:v>9.741246E-7</c:v>
                </c:pt>
                <c:pt idx="30793">
                  <c:v>9.7419240000000009E-7</c:v>
                </c:pt>
                <c:pt idx="30794">
                  <c:v>9.7426010000000004E-7</c:v>
                </c:pt>
                <c:pt idx="30795">
                  <c:v>9.7432770000000004E-7</c:v>
                </c:pt>
                <c:pt idx="30796">
                  <c:v>9.7439539999999998E-7</c:v>
                </c:pt>
                <c:pt idx="30797">
                  <c:v>9.7446290000000004E-7</c:v>
                </c:pt>
                <c:pt idx="30798">
                  <c:v>9.7453039999999989E-7</c:v>
                </c:pt>
                <c:pt idx="30799">
                  <c:v>9.7459789999999996E-7</c:v>
                </c:pt>
                <c:pt idx="30800">
                  <c:v>9.7466530000000008E-7</c:v>
                </c:pt>
                <c:pt idx="30801">
                  <c:v>9.7473269999999999E-7</c:v>
                </c:pt>
                <c:pt idx="30802">
                  <c:v>9.7479999999999997E-7</c:v>
                </c:pt>
                <c:pt idx="30803">
                  <c:v>9.7486729999999994E-7</c:v>
                </c:pt>
                <c:pt idx="30804">
                  <c:v>9.7493449999999997E-7</c:v>
                </c:pt>
                <c:pt idx="30805">
                  <c:v>9.7500170000000001E-7</c:v>
                </c:pt>
                <c:pt idx="30806">
                  <c:v>9.750688000000001E-7</c:v>
                </c:pt>
                <c:pt idx="30807">
                  <c:v>9.7513589999999999E-7</c:v>
                </c:pt>
                <c:pt idx="30808">
                  <c:v>9.7520300000000008E-7</c:v>
                </c:pt>
                <c:pt idx="30809">
                  <c:v>9.7527000000000002E-7</c:v>
                </c:pt>
                <c:pt idx="30810">
                  <c:v>9.7533690000000003E-7</c:v>
                </c:pt>
                <c:pt idx="30811">
                  <c:v>9.7540380000000003E-7</c:v>
                </c:pt>
                <c:pt idx="30812">
                  <c:v>9.754706000000001E-7</c:v>
                </c:pt>
                <c:pt idx="30813">
                  <c:v>9.7553739999999995E-7</c:v>
                </c:pt>
                <c:pt idx="30814">
                  <c:v>9.7560420000000002E-7</c:v>
                </c:pt>
                <c:pt idx="30815">
                  <c:v>9.7567089999999993E-7</c:v>
                </c:pt>
                <c:pt idx="30816">
                  <c:v>9.7573749999999991E-7</c:v>
                </c:pt>
                <c:pt idx="30817">
                  <c:v>9.7580410000000009E-7</c:v>
                </c:pt>
                <c:pt idx="30818">
                  <c:v>9.7587070000000007E-7</c:v>
                </c:pt>
                <c:pt idx="30819">
                  <c:v>9.759372000000001E-7</c:v>
                </c:pt>
                <c:pt idx="30820">
                  <c:v>9.7600369999999993E-7</c:v>
                </c:pt>
                <c:pt idx="30821">
                  <c:v>9.7607010000000002E-7</c:v>
                </c:pt>
                <c:pt idx="30822">
                  <c:v>9.7613649999999991E-7</c:v>
                </c:pt>
                <c:pt idx="30823">
                  <c:v>9.7620280000000007E-7</c:v>
                </c:pt>
                <c:pt idx="30824">
                  <c:v>9.7626910000000001E-7</c:v>
                </c:pt>
                <c:pt idx="30825">
                  <c:v>9.7633530000000002E-7</c:v>
                </c:pt>
                <c:pt idx="30826">
                  <c:v>9.7640150000000002E-7</c:v>
                </c:pt>
                <c:pt idx="30827">
                  <c:v>9.7646770000000003E-7</c:v>
                </c:pt>
                <c:pt idx="30828">
                  <c:v>9.7653369999999995E-7</c:v>
                </c:pt>
                <c:pt idx="30829">
                  <c:v>9.7659980000000001E-7</c:v>
                </c:pt>
                <c:pt idx="30830">
                  <c:v>9.7666579999999993E-7</c:v>
                </c:pt>
                <c:pt idx="30831">
                  <c:v>9.7673169999999991E-7</c:v>
                </c:pt>
                <c:pt idx="30832">
                  <c:v>9.7679760000000009E-7</c:v>
                </c:pt>
                <c:pt idx="30833">
                  <c:v>9.7686350000000007E-7</c:v>
                </c:pt>
                <c:pt idx="30834">
                  <c:v>9.769292999999999E-7</c:v>
                </c:pt>
                <c:pt idx="30835">
                  <c:v>9.7699509999999993E-7</c:v>
                </c:pt>
                <c:pt idx="30836">
                  <c:v>9.7706080000000003E-7</c:v>
                </c:pt>
                <c:pt idx="30837">
                  <c:v>9.7712649999999992E-7</c:v>
                </c:pt>
                <c:pt idx="30838">
                  <c:v>9.7719210000000008E-7</c:v>
                </c:pt>
                <c:pt idx="30839">
                  <c:v>9.7725770000000003E-7</c:v>
                </c:pt>
                <c:pt idx="30840">
                  <c:v>9.7732329999999997E-7</c:v>
                </c:pt>
                <c:pt idx="30841">
                  <c:v>9.7738870000000004E-7</c:v>
                </c:pt>
                <c:pt idx="30842">
                  <c:v>9.7745420000000005E-7</c:v>
                </c:pt>
                <c:pt idx="30843">
                  <c:v>9.7751959999999991E-7</c:v>
                </c:pt>
                <c:pt idx="30844">
                  <c:v>9.7758490000000004E-7</c:v>
                </c:pt>
                <c:pt idx="30845">
                  <c:v>9.7765019999999995E-7</c:v>
                </c:pt>
                <c:pt idx="30846">
                  <c:v>9.7771550000000008E-7</c:v>
                </c:pt>
                <c:pt idx="30847">
                  <c:v>9.7778070000000006E-7</c:v>
                </c:pt>
                <c:pt idx="30848">
                  <c:v>9.778458000000001E-7</c:v>
                </c:pt>
                <c:pt idx="30849">
                  <c:v>9.7791100000000008E-7</c:v>
                </c:pt>
                <c:pt idx="30850">
                  <c:v>9.7797599999999997E-7</c:v>
                </c:pt>
                <c:pt idx="30851">
                  <c:v>9.7804110000000001E-7</c:v>
                </c:pt>
                <c:pt idx="30852">
                  <c:v>9.781060999999999E-7</c:v>
                </c:pt>
                <c:pt idx="30853">
                  <c:v>9.7817100000000006E-7</c:v>
                </c:pt>
                <c:pt idx="30854">
                  <c:v>9.7823590000000001E-7</c:v>
                </c:pt>
                <c:pt idx="30855">
                  <c:v>9.7830079999999996E-7</c:v>
                </c:pt>
                <c:pt idx="30856">
                  <c:v>9.7836559999999997E-7</c:v>
                </c:pt>
                <c:pt idx="30857">
                  <c:v>9.7843030000000004E-7</c:v>
                </c:pt>
                <c:pt idx="30858">
                  <c:v>9.7849510000000005E-7</c:v>
                </c:pt>
                <c:pt idx="30859">
                  <c:v>9.7855969999999997E-7</c:v>
                </c:pt>
                <c:pt idx="30860">
                  <c:v>9.7862440000000004E-7</c:v>
                </c:pt>
                <c:pt idx="30861">
                  <c:v>9.7868899999999996E-7</c:v>
                </c:pt>
                <c:pt idx="30862">
                  <c:v>9.7875349999999994E-7</c:v>
                </c:pt>
                <c:pt idx="30863">
                  <c:v>9.7881799999999992E-7</c:v>
                </c:pt>
                <c:pt idx="30864">
                  <c:v>9.788824999999999E-7</c:v>
                </c:pt>
                <c:pt idx="30865">
                  <c:v>9.7894689999999994E-7</c:v>
                </c:pt>
                <c:pt idx="30866">
                  <c:v>9.7901120000000004E-7</c:v>
                </c:pt>
                <c:pt idx="30867">
                  <c:v>9.7907549999999993E-7</c:v>
                </c:pt>
                <c:pt idx="30868">
                  <c:v>9.7913980000000003E-7</c:v>
                </c:pt>
                <c:pt idx="30869">
                  <c:v>9.7920399999999998E-7</c:v>
                </c:pt>
                <c:pt idx="30870">
                  <c:v>9.7926819999999994E-7</c:v>
                </c:pt>
                <c:pt idx="30871">
                  <c:v>9.7933229999999995E-7</c:v>
                </c:pt>
                <c:pt idx="30872">
                  <c:v>9.7939639999999996E-7</c:v>
                </c:pt>
                <c:pt idx="30873">
                  <c:v>9.7946040000000003E-7</c:v>
                </c:pt>
                <c:pt idx="30874">
                  <c:v>9.795244000000001E-7</c:v>
                </c:pt>
                <c:pt idx="30875">
                  <c:v>9.7958830000000003E-7</c:v>
                </c:pt>
                <c:pt idx="30876">
                  <c:v>9.7965219999999995E-7</c:v>
                </c:pt>
                <c:pt idx="30877">
                  <c:v>9.7971610000000008E-7</c:v>
                </c:pt>
                <c:pt idx="30878">
                  <c:v>9.7977990000000006E-7</c:v>
                </c:pt>
                <c:pt idx="30879">
                  <c:v>9.7984359999999989E-7</c:v>
                </c:pt>
                <c:pt idx="30880">
                  <c:v>9.7990729999999994E-7</c:v>
                </c:pt>
                <c:pt idx="30881">
                  <c:v>9.7997099999999998E-7</c:v>
                </c:pt>
                <c:pt idx="30882">
                  <c:v>9.8003460000000008E-7</c:v>
                </c:pt>
                <c:pt idx="30883">
                  <c:v>9.8009819999999998E-7</c:v>
                </c:pt>
                <c:pt idx="30884">
                  <c:v>9.8016180000000008E-7</c:v>
                </c:pt>
                <c:pt idx="30885">
                  <c:v>9.8022520000000009E-7</c:v>
                </c:pt>
                <c:pt idx="30886">
                  <c:v>9.8028870000000005E-7</c:v>
                </c:pt>
                <c:pt idx="30887">
                  <c:v>9.8035210000000006E-7</c:v>
                </c:pt>
                <c:pt idx="30888">
                  <c:v>9.8041539999999992E-7</c:v>
                </c:pt>
                <c:pt idx="30889">
                  <c:v>9.8047879999999994E-7</c:v>
                </c:pt>
                <c:pt idx="30890">
                  <c:v>9.8054200000000007E-7</c:v>
                </c:pt>
                <c:pt idx="30891">
                  <c:v>9.806052E-7</c:v>
                </c:pt>
                <c:pt idx="30892">
                  <c:v>9.8066839999999992E-7</c:v>
                </c:pt>
                <c:pt idx="30893">
                  <c:v>9.807314999999999E-7</c:v>
                </c:pt>
                <c:pt idx="30894">
                  <c:v>9.807946000000001E-7</c:v>
                </c:pt>
                <c:pt idx="30895">
                  <c:v>9.8085770000000008E-7</c:v>
                </c:pt>
                <c:pt idx="30896">
                  <c:v>9.8092069999999992E-7</c:v>
                </c:pt>
                <c:pt idx="30897">
                  <c:v>9.8098360000000002E-7</c:v>
                </c:pt>
                <c:pt idx="30898">
                  <c:v>9.8104649999999992E-7</c:v>
                </c:pt>
                <c:pt idx="30899">
                  <c:v>9.8110940000000002E-7</c:v>
                </c:pt>
                <c:pt idx="30900">
                  <c:v>9.8117219999999998E-7</c:v>
                </c:pt>
                <c:pt idx="30901">
                  <c:v>9.8123499999999993E-7</c:v>
                </c:pt>
                <c:pt idx="30902">
                  <c:v>9.812978000000001E-7</c:v>
                </c:pt>
                <c:pt idx="30903">
                  <c:v>9.813604999999999E-7</c:v>
                </c:pt>
                <c:pt idx="30904">
                  <c:v>9.8142309999999998E-7</c:v>
                </c:pt>
                <c:pt idx="30905">
                  <c:v>9.8148570000000005E-7</c:v>
                </c:pt>
                <c:pt idx="30906">
                  <c:v>9.8154829999999992E-7</c:v>
                </c:pt>
                <c:pt idx="30907">
                  <c:v>9.816109E-7</c:v>
                </c:pt>
                <c:pt idx="30908">
                  <c:v>9.8167339999999992E-7</c:v>
                </c:pt>
                <c:pt idx="30909">
                  <c:v>9.8173579999999991E-7</c:v>
                </c:pt>
                <c:pt idx="30910">
                  <c:v>9.817982000000001E-7</c:v>
                </c:pt>
                <c:pt idx="30911">
                  <c:v>9.8186060000000009E-7</c:v>
                </c:pt>
                <c:pt idx="30912">
                  <c:v>9.8192289999999993E-7</c:v>
                </c:pt>
                <c:pt idx="30913">
                  <c:v>9.8198519999999997E-7</c:v>
                </c:pt>
                <c:pt idx="30914">
                  <c:v>9.8204750000000002E-7</c:v>
                </c:pt>
                <c:pt idx="30915">
                  <c:v>9.8210969999999992E-7</c:v>
                </c:pt>
                <c:pt idx="30916">
                  <c:v>9.8217180000000008E-7</c:v>
                </c:pt>
                <c:pt idx="30917">
                  <c:v>9.8223399999999998E-7</c:v>
                </c:pt>
                <c:pt idx="30918">
                  <c:v>9.8229609999999994E-7</c:v>
                </c:pt>
                <c:pt idx="30919">
                  <c:v>9.8235809999999995E-7</c:v>
                </c:pt>
                <c:pt idx="30920">
                  <c:v>9.8242009999999997E-7</c:v>
                </c:pt>
                <c:pt idx="30921">
                  <c:v>9.8248200000000005E-7</c:v>
                </c:pt>
                <c:pt idx="30922">
                  <c:v>9.8254400000000007E-7</c:v>
                </c:pt>
                <c:pt idx="30923">
                  <c:v>9.8260579999999999E-7</c:v>
                </c:pt>
                <c:pt idx="30924">
                  <c:v>9.8266770000000007E-7</c:v>
                </c:pt>
                <c:pt idx="30925">
                  <c:v>9.827295E-7</c:v>
                </c:pt>
                <c:pt idx="30926">
                  <c:v>9.8279119999999999E-7</c:v>
                </c:pt>
                <c:pt idx="30927">
                  <c:v>9.8285299999999991E-7</c:v>
                </c:pt>
                <c:pt idx="30928">
                  <c:v>9.8291459999999996E-7</c:v>
                </c:pt>
                <c:pt idx="30929">
                  <c:v>9.8297629999999995E-7</c:v>
                </c:pt>
                <c:pt idx="30930">
                  <c:v>9.830379E-7</c:v>
                </c:pt>
                <c:pt idx="30931">
                  <c:v>9.830993999999999E-7</c:v>
                </c:pt>
                <c:pt idx="30932">
                  <c:v>9.8316090000000001E-7</c:v>
                </c:pt>
                <c:pt idx="30933">
                  <c:v>9.832223999999999E-7</c:v>
                </c:pt>
                <c:pt idx="30934">
                  <c:v>9.8328380000000007E-7</c:v>
                </c:pt>
                <c:pt idx="30935">
                  <c:v>9.8334520000000003E-7</c:v>
                </c:pt>
                <c:pt idx="30936">
                  <c:v>9.8340650000000005E-7</c:v>
                </c:pt>
                <c:pt idx="30937">
                  <c:v>9.8346780000000007E-7</c:v>
                </c:pt>
                <c:pt idx="30938">
                  <c:v>9.8352910000000009E-7</c:v>
                </c:pt>
                <c:pt idx="30939">
                  <c:v>9.8359029999999996E-7</c:v>
                </c:pt>
                <c:pt idx="30940">
                  <c:v>9.8365150000000004E-7</c:v>
                </c:pt>
                <c:pt idx="30941">
                  <c:v>9.8371259999999997E-7</c:v>
                </c:pt>
                <c:pt idx="30942">
                  <c:v>9.837736999999999E-7</c:v>
                </c:pt>
                <c:pt idx="30943">
                  <c:v>9.8383480000000004E-7</c:v>
                </c:pt>
                <c:pt idx="30944">
                  <c:v>9.8389580000000003E-7</c:v>
                </c:pt>
                <c:pt idx="30945">
                  <c:v>9.8395670000000008E-7</c:v>
                </c:pt>
                <c:pt idx="30946">
                  <c:v>9.8401770000000007E-7</c:v>
                </c:pt>
                <c:pt idx="30947">
                  <c:v>9.8407859999999991E-7</c:v>
                </c:pt>
                <c:pt idx="30948">
                  <c:v>9.8413940000000002E-7</c:v>
                </c:pt>
                <c:pt idx="30949">
                  <c:v>9.8420019999999992E-7</c:v>
                </c:pt>
                <c:pt idx="30950">
                  <c:v>9.8426100000000003E-7</c:v>
                </c:pt>
                <c:pt idx="30951">
                  <c:v>9.8432169999999999E-7</c:v>
                </c:pt>
                <c:pt idx="30952">
                  <c:v>9.8438239999999995E-7</c:v>
                </c:pt>
                <c:pt idx="30953">
                  <c:v>9.8444309999999991E-7</c:v>
                </c:pt>
                <c:pt idx="30954">
                  <c:v>9.8450369999999993E-7</c:v>
                </c:pt>
                <c:pt idx="30955">
                  <c:v>9.8456429999999995E-7</c:v>
                </c:pt>
                <c:pt idx="30956">
                  <c:v>9.8462480000000003E-7</c:v>
                </c:pt>
                <c:pt idx="30957">
                  <c:v>9.846852999999999E-7</c:v>
                </c:pt>
                <c:pt idx="30958">
                  <c:v>9.8474579999999998E-7</c:v>
                </c:pt>
                <c:pt idx="30959">
                  <c:v>9.8480619999999992E-7</c:v>
                </c:pt>
                <c:pt idx="30960">
                  <c:v>9.8486649999999991E-7</c:v>
                </c:pt>
                <c:pt idx="30961">
                  <c:v>9.8492690000000005E-7</c:v>
                </c:pt>
                <c:pt idx="30962">
                  <c:v>9.8498720000000004E-7</c:v>
                </c:pt>
                <c:pt idx="30963">
                  <c:v>9.8504750000000003E-7</c:v>
                </c:pt>
                <c:pt idx="30964">
                  <c:v>9.8510770000000009E-7</c:v>
                </c:pt>
                <c:pt idx="30965">
                  <c:v>9.8516789999999993E-7</c:v>
                </c:pt>
                <c:pt idx="30966">
                  <c:v>9.8522800000000004E-7</c:v>
                </c:pt>
                <c:pt idx="30967">
                  <c:v>9.8528809999999994E-7</c:v>
                </c:pt>
                <c:pt idx="30968">
                  <c:v>9.8534820000000005E-7</c:v>
                </c:pt>
                <c:pt idx="30969">
                  <c:v>9.8540829999999996E-7</c:v>
                </c:pt>
                <c:pt idx="30970">
                  <c:v>9.8546829999999992E-7</c:v>
                </c:pt>
                <c:pt idx="30971">
                  <c:v>9.8552830000000009E-7</c:v>
                </c:pt>
                <c:pt idx="30972">
                  <c:v>9.855881999999999E-7</c:v>
                </c:pt>
                <c:pt idx="30973">
                  <c:v>9.8564809999999993E-7</c:v>
                </c:pt>
                <c:pt idx="30974">
                  <c:v>9.8570799999999995E-7</c:v>
                </c:pt>
                <c:pt idx="30975">
                  <c:v>9.8576780000000003E-7</c:v>
                </c:pt>
                <c:pt idx="30976">
                  <c:v>9.858275999999999E-7</c:v>
                </c:pt>
                <c:pt idx="30977">
                  <c:v>9.8588730000000005E-7</c:v>
                </c:pt>
                <c:pt idx="30978">
                  <c:v>9.8594699999999998E-7</c:v>
                </c:pt>
                <c:pt idx="30979">
                  <c:v>9.8600669999999991E-7</c:v>
                </c:pt>
                <c:pt idx="30980">
                  <c:v>9.8606640000000006E-7</c:v>
                </c:pt>
                <c:pt idx="30981">
                  <c:v>9.8612600000000005E-7</c:v>
                </c:pt>
                <c:pt idx="30982">
                  <c:v>9.8618560000000005E-7</c:v>
                </c:pt>
                <c:pt idx="30983">
                  <c:v>9.862451000000001E-7</c:v>
                </c:pt>
                <c:pt idx="30984">
                  <c:v>9.8630459999999994E-7</c:v>
                </c:pt>
                <c:pt idx="30985">
                  <c:v>9.863641E-7</c:v>
                </c:pt>
                <c:pt idx="30986">
                  <c:v>9.864234999999999E-7</c:v>
                </c:pt>
                <c:pt idx="30987">
                  <c:v>9.8648290000000001E-7</c:v>
                </c:pt>
                <c:pt idx="30988">
                  <c:v>9.8654229999999992E-7</c:v>
                </c:pt>
                <c:pt idx="30989">
                  <c:v>9.8660160000000009E-7</c:v>
                </c:pt>
                <c:pt idx="30990">
                  <c:v>9.8666090000000006E-7</c:v>
                </c:pt>
                <c:pt idx="30991">
                  <c:v>9.8672020000000002E-7</c:v>
                </c:pt>
                <c:pt idx="30992">
                  <c:v>9.8677940000000005E-7</c:v>
                </c:pt>
                <c:pt idx="30993">
                  <c:v>9.8683860000000007E-7</c:v>
                </c:pt>
                <c:pt idx="30994">
                  <c:v>9.868978000000001E-7</c:v>
                </c:pt>
                <c:pt idx="30995">
                  <c:v>9.8695689999999997E-7</c:v>
                </c:pt>
                <c:pt idx="30996">
                  <c:v>9.8701600000000006E-7</c:v>
                </c:pt>
                <c:pt idx="30997">
                  <c:v>9.8707509999999993E-7</c:v>
                </c:pt>
                <c:pt idx="30998">
                  <c:v>9.8713410000000008E-7</c:v>
                </c:pt>
                <c:pt idx="30999">
                  <c:v>9.8719310000000001E-7</c:v>
                </c:pt>
                <c:pt idx="31000">
                  <c:v>9.87252E-7</c:v>
                </c:pt>
                <c:pt idx="31001">
                  <c:v>9.8731099999999994E-7</c:v>
                </c:pt>
                <c:pt idx="31002">
                  <c:v>9.8736989999999993E-7</c:v>
                </c:pt>
                <c:pt idx="31003">
                  <c:v>9.8742869999999999E-7</c:v>
                </c:pt>
                <c:pt idx="31004">
                  <c:v>9.8748750000000005E-7</c:v>
                </c:pt>
                <c:pt idx="31005">
                  <c:v>9.875463000000001E-7</c:v>
                </c:pt>
                <c:pt idx="31006">
                  <c:v>9.8760509999999995E-7</c:v>
                </c:pt>
                <c:pt idx="31007">
                  <c:v>9.8766380000000006E-7</c:v>
                </c:pt>
                <c:pt idx="31008">
                  <c:v>9.8772249999999997E-7</c:v>
                </c:pt>
                <c:pt idx="31009">
                  <c:v>9.8778120000000009E-7</c:v>
                </c:pt>
                <c:pt idx="31010">
                  <c:v>9.8783980000000005E-7</c:v>
                </c:pt>
                <c:pt idx="31011">
                  <c:v>9.8789840000000002E-7</c:v>
                </c:pt>
                <c:pt idx="31012">
                  <c:v>9.8795690000000004E-7</c:v>
                </c:pt>
                <c:pt idx="31013">
                  <c:v>9.8801550000000001E-7</c:v>
                </c:pt>
                <c:pt idx="31014">
                  <c:v>9.8807400000000004E-7</c:v>
                </c:pt>
                <c:pt idx="31015">
                  <c:v>9.8813239999999991E-7</c:v>
                </c:pt>
                <c:pt idx="31016">
                  <c:v>9.8819089999999994E-7</c:v>
                </c:pt>
                <c:pt idx="31017">
                  <c:v>9.8824930000000003E-7</c:v>
                </c:pt>
                <c:pt idx="31018">
                  <c:v>9.883076999999999E-7</c:v>
                </c:pt>
                <c:pt idx="31019">
                  <c:v>9.8836600000000005E-7</c:v>
                </c:pt>
                <c:pt idx="31020">
                  <c:v>9.8842429999999999E-7</c:v>
                </c:pt>
                <c:pt idx="31021">
                  <c:v>9.8848259999999992E-7</c:v>
                </c:pt>
                <c:pt idx="31022">
                  <c:v>9.8854090000000007E-7</c:v>
                </c:pt>
                <c:pt idx="31023">
                  <c:v>9.8859910000000007E-7</c:v>
                </c:pt>
                <c:pt idx="31024">
                  <c:v>9.8865730000000007E-7</c:v>
                </c:pt>
                <c:pt idx="31025">
                  <c:v>9.8871539999999991E-7</c:v>
                </c:pt>
                <c:pt idx="31026">
                  <c:v>9.8877359999999991E-7</c:v>
                </c:pt>
                <c:pt idx="31027">
                  <c:v>9.8883169999999997E-7</c:v>
                </c:pt>
                <c:pt idx="31028">
                  <c:v>9.8888970000000009E-7</c:v>
                </c:pt>
                <c:pt idx="31029">
                  <c:v>9.8894779999999993E-7</c:v>
                </c:pt>
                <c:pt idx="31030">
                  <c:v>9.8900580000000005E-7</c:v>
                </c:pt>
                <c:pt idx="31031">
                  <c:v>9.8906379999999996E-7</c:v>
                </c:pt>
                <c:pt idx="31032">
                  <c:v>9.8912169999999993E-7</c:v>
                </c:pt>
                <c:pt idx="31033">
                  <c:v>9.891796000000001E-7</c:v>
                </c:pt>
                <c:pt idx="31034">
                  <c:v>9.8923750000000007E-7</c:v>
                </c:pt>
                <c:pt idx="31035">
                  <c:v>9.8929540000000004E-7</c:v>
                </c:pt>
                <c:pt idx="31036">
                  <c:v>9.8935320000000007E-7</c:v>
                </c:pt>
                <c:pt idx="31037">
                  <c:v>9.894110000000001E-7</c:v>
                </c:pt>
                <c:pt idx="31038">
                  <c:v>9.8946879999999991E-7</c:v>
                </c:pt>
                <c:pt idx="31039">
                  <c:v>9.8952659999999994E-7</c:v>
                </c:pt>
                <c:pt idx="31040">
                  <c:v>9.8958430000000003E-7</c:v>
                </c:pt>
                <c:pt idx="31041">
                  <c:v>9.8964199999999991E-7</c:v>
                </c:pt>
                <c:pt idx="31042">
                  <c:v>9.8969960000000006E-7</c:v>
                </c:pt>
                <c:pt idx="31043">
                  <c:v>9.8975729999999994E-7</c:v>
                </c:pt>
                <c:pt idx="31044">
                  <c:v>9.8981490000000009E-7</c:v>
                </c:pt>
                <c:pt idx="31045">
                  <c:v>9.8987240000000009E-7</c:v>
                </c:pt>
                <c:pt idx="31046">
                  <c:v>9.8993000000000002E-7</c:v>
                </c:pt>
                <c:pt idx="31047">
                  <c:v>9.8998750000000002E-7</c:v>
                </c:pt>
                <c:pt idx="31048">
                  <c:v>9.9004490000000008E-7</c:v>
                </c:pt>
                <c:pt idx="31049">
                  <c:v>9.9010240000000008E-7</c:v>
                </c:pt>
                <c:pt idx="31050">
                  <c:v>9.9015979999999993E-7</c:v>
                </c:pt>
                <c:pt idx="31051">
                  <c:v>9.9021719999999999E-7</c:v>
                </c:pt>
                <c:pt idx="31052">
                  <c:v>9.902744999999999E-7</c:v>
                </c:pt>
                <c:pt idx="31053">
                  <c:v>9.9033189999999996E-7</c:v>
                </c:pt>
                <c:pt idx="31054">
                  <c:v>9.9038920000000008E-7</c:v>
                </c:pt>
                <c:pt idx="31055">
                  <c:v>9.9044640000000005E-7</c:v>
                </c:pt>
                <c:pt idx="31056">
                  <c:v>9.9050360000000002E-7</c:v>
                </c:pt>
                <c:pt idx="31057">
                  <c:v>9.9056089999999993E-7</c:v>
                </c:pt>
                <c:pt idx="31058">
                  <c:v>9.9061799999999996E-7</c:v>
                </c:pt>
                <c:pt idx="31059">
                  <c:v>9.9067519999999993E-7</c:v>
                </c:pt>
                <c:pt idx="31060">
                  <c:v>9.9073229999999996E-7</c:v>
                </c:pt>
                <c:pt idx="31061">
                  <c:v>9.9078939999999999E-7</c:v>
                </c:pt>
                <c:pt idx="31062">
                  <c:v>9.9084650000000002E-7</c:v>
                </c:pt>
                <c:pt idx="31063">
                  <c:v>9.909034999999999E-7</c:v>
                </c:pt>
                <c:pt idx="31064">
                  <c:v>9.9096059999999993E-7</c:v>
                </c:pt>
                <c:pt idx="31065">
                  <c:v>9.9101750000000008E-7</c:v>
                </c:pt>
                <c:pt idx="31066">
                  <c:v>9.9107449999999996E-7</c:v>
                </c:pt>
                <c:pt idx="31067">
                  <c:v>9.911313999999999E-7</c:v>
                </c:pt>
                <c:pt idx="31068">
                  <c:v>9.9118839999999999E-7</c:v>
                </c:pt>
                <c:pt idx="31069">
                  <c:v>9.9124519999999999E-7</c:v>
                </c:pt>
                <c:pt idx="31070">
                  <c:v>9.9130209999999993E-7</c:v>
                </c:pt>
                <c:pt idx="31071">
                  <c:v>9.9135889999999993E-7</c:v>
                </c:pt>
                <c:pt idx="31072">
                  <c:v>9.9141569999999993E-7</c:v>
                </c:pt>
                <c:pt idx="31073">
                  <c:v>9.9147249999999993E-7</c:v>
                </c:pt>
                <c:pt idx="31074">
                  <c:v>9.9152929999999993E-7</c:v>
                </c:pt>
                <c:pt idx="31075">
                  <c:v>9.91586E-7</c:v>
                </c:pt>
                <c:pt idx="31076">
                  <c:v>9.9164270000000006E-7</c:v>
                </c:pt>
                <c:pt idx="31077">
                  <c:v>9.9169939999999991E-7</c:v>
                </c:pt>
                <c:pt idx="31078">
                  <c:v>9.9175600000000003E-7</c:v>
                </c:pt>
                <c:pt idx="31079">
                  <c:v>9.9181259999999994E-7</c:v>
                </c:pt>
                <c:pt idx="31080">
                  <c:v>9.9186920000000006E-7</c:v>
                </c:pt>
                <c:pt idx="31081">
                  <c:v>9.9192579999999997E-7</c:v>
                </c:pt>
                <c:pt idx="31082">
                  <c:v>9.9198229999999995E-7</c:v>
                </c:pt>
                <c:pt idx="31083">
                  <c:v>9.9203879999999992E-7</c:v>
                </c:pt>
                <c:pt idx="31084">
                  <c:v>9.920953000000001E-7</c:v>
                </c:pt>
                <c:pt idx="31085">
                  <c:v>9.9215180000000007E-7</c:v>
                </c:pt>
                <c:pt idx="31086">
                  <c:v>9.922082000000001E-7</c:v>
                </c:pt>
                <c:pt idx="31087">
                  <c:v>9.9226459999999992E-7</c:v>
                </c:pt>
                <c:pt idx="31088">
                  <c:v>9.9232099999999996E-7</c:v>
                </c:pt>
                <c:pt idx="31089">
                  <c:v>9.9237739999999999E-7</c:v>
                </c:pt>
                <c:pt idx="31090">
                  <c:v>9.9243370000000008E-7</c:v>
                </c:pt>
                <c:pt idx="31091">
                  <c:v>9.924900999999999E-7</c:v>
                </c:pt>
                <c:pt idx="31092">
                  <c:v>9.9254639999999999E-7</c:v>
                </c:pt>
                <c:pt idx="31093">
                  <c:v>9.9260259999999994E-7</c:v>
                </c:pt>
                <c:pt idx="31094">
                  <c:v>9.9265890000000003E-7</c:v>
                </c:pt>
                <c:pt idx="31095">
                  <c:v>9.9271509999999997E-7</c:v>
                </c:pt>
                <c:pt idx="31096">
                  <c:v>9.9277129999999991E-7</c:v>
                </c:pt>
                <c:pt idx="31097">
                  <c:v>9.9282739999999992E-7</c:v>
                </c:pt>
                <c:pt idx="31098">
                  <c:v>9.9288360000000007E-7</c:v>
                </c:pt>
                <c:pt idx="31099">
                  <c:v>9.9293970000000007E-7</c:v>
                </c:pt>
                <c:pt idx="31100">
                  <c:v>9.9299580000000008E-7</c:v>
                </c:pt>
                <c:pt idx="31101">
                  <c:v>9.9305190000000008E-7</c:v>
                </c:pt>
                <c:pt idx="31102">
                  <c:v>9.9310789999999993E-7</c:v>
                </c:pt>
                <c:pt idx="31103">
                  <c:v>9.9316389999999999E-7</c:v>
                </c:pt>
                <c:pt idx="31104">
                  <c:v>9.9321990000000006E-7</c:v>
                </c:pt>
                <c:pt idx="31105">
                  <c:v>9.9327589999999991E-7</c:v>
                </c:pt>
                <c:pt idx="31106">
                  <c:v>9.9333180000000003E-7</c:v>
                </c:pt>
                <c:pt idx="31107">
                  <c:v>9.933878000000001E-7</c:v>
                </c:pt>
                <c:pt idx="31108">
                  <c:v>9.9344370000000001E-7</c:v>
                </c:pt>
                <c:pt idx="31109">
                  <c:v>9.9349949999999998E-7</c:v>
                </c:pt>
                <c:pt idx="31110">
                  <c:v>9.9355539999999989E-7</c:v>
                </c:pt>
                <c:pt idx="31111">
                  <c:v>9.9361120000000008E-7</c:v>
                </c:pt>
                <c:pt idx="31112">
                  <c:v>9.9366700000000005E-7</c:v>
                </c:pt>
                <c:pt idx="31113">
                  <c:v>9.9372280000000003E-7</c:v>
                </c:pt>
                <c:pt idx="31114">
                  <c:v>9.9377850000000006E-7</c:v>
                </c:pt>
                <c:pt idx="31115">
                  <c:v>9.9383430000000003E-7</c:v>
                </c:pt>
                <c:pt idx="31116">
                  <c:v>9.9389000000000007E-7</c:v>
                </c:pt>
                <c:pt idx="31117">
                  <c:v>9.939457000000001E-7</c:v>
                </c:pt>
                <c:pt idx="31118">
                  <c:v>9.9400129999999998E-7</c:v>
                </c:pt>
                <c:pt idx="31119">
                  <c:v>9.9405700000000002E-7</c:v>
                </c:pt>
                <c:pt idx="31120">
                  <c:v>9.941125999999999E-7</c:v>
                </c:pt>
                <c:pt idx="31121">
                  <c:v>9.9416810000000006E-7</c:v>
                </c:pt>
                <c:pt idx="31122">
                  <c:v>9.9422369999999994E-7</c:v>
                </c:pt>
                <c:pt idx="31123">
                  <c:v>9.942792000000001E-7</c:v>
                </c:pt>
                <c:pt idx="31124">
                  <c:v>9.9433470000000004E-7</c:v>
                </c:pt>
                <c:pt idx="31125">
                  <c:v>9.9439019999999998E-7</c:v>
                </c:pt>
                <c:pt idx="31126">
                  <c:v>9.9444569999999993E-7</c:v>
                </c:pt>
                <c:pt idx="31127">
                  <c:v>9.9450109999999993E-7</c:v>
                </c:pt>
                <c:pt idx="31128">
                  <c:v>9.9455649999999994E-7</c:v>
                </c:pt>
                <c:pt idx="31129">
                  <c:v>9.9461189999999994E-7</c:v>
                </c:pt>
                <c:pt idx="31130">
                  <c:v>9.9466729999999995E-7</c:v>
                </c:pt>
                <c:pt idx="31131">
                  <c:v>9.9472269999999995E-7</c:v>
                </c:pt>
                <c:pt idx="31132">
                  <c:v>9.9477800000000002E-7</c:v>
                </c:pt>
                <c:pt idx="31133">
                  <c:v>9.9483330000000008E-7</c:v>
                </c:pt>
                <c:pt idx="31134">
                  <c:v>9.9488859999999993E-7</c:v>
                </c:pt>
                <c:pt idx="31135">
                  <c:v>9.9494380000000006E-7</c:v>
                </c:pt>
                <c:pt idx="31136">
                  <c:v>9.9499909999999991E-7</c:v>
                </c:pt>
                <c:pt idx="31137">
                  <c:v>9.9505430000000004E-7</c:v>
                </c:pt>
                <c:pt idx="31138">
                  <c:v>9.9510949999999995E-7</c:v>
                </c:pt>
                <c:pt idx="31139">
                  <c:v>9.9516459999999993E-7</c:v>
                </c:pt>
                <c:pt idx="31140">
                  <c:v>9.9521980000000006E-7</c:v>
                </c:pt>
                <c:pt idx="31141">
                  <c:v>9.9527490000000003E-7</c:v>
                </c:pt>
                <c:pt idx="31142">
                  <c:v>9.9533000000000001E-7</c:v>
                </c:pt>
                <c:pt idx="31143">
                  <c:v>9.9538509999999998E-7</c:v>
                </c:pt>
                <c:pt idx="31144">
                  <c:v>9.9544019999999996E-7</c:v>
                </c:pt>
                <c:pt idx="31145">
                  <c:v>9.9549519999999999E-7</c:v>
                </c:pt>
                <c:pt idx="31146">
                  <c:v>9.9555020000000003E-7</c:v>
                </c:pt>
                <c:pt idx="31147">
                  <c:v>9.9560520000000006E-7</c:v>
                </c:pt>
                <c:pt idx="31148">
                  <c:v>9.956602000000001E-7</c:v>
                </c:pt>
                <c:pt idx="31149">
                  <c:v>9.9571509999999998E-7</c:v>
                </c:pt>
                <c:pt idx="31150">
                  <c:v>9.9577010000000002E-7</c:v>
                </c:pt>
                <c:pt idx="31151">
                  <c:v>9.9582499999999991E-7</c:v>
                </c:pt>
                <c:pt idx="31152">
                  <c:v>9.958799E-7</c:v>
                </c:pt>
                <c:pt idx="31153">
                  <c:v>9.9593469999999995E-7</c:v>
                </c:pt>
                <c:pt idx="31154">
                  <c:v>9.9598960000000004E-7</c:v>
                </c:pt>
                <c:pt idx="31155">
                  <c:v>9.9604439999999999E-7</c:v>
                </c:pt>
                <c:pt idx="31156">
                  <c:v>9.9609919999999994E-7</c:v>
                </c:pt>
                <c:pt idx="31157">
                  <c:v>9.9615400000000009E-7</c:v>
                </c:pt>
                <c:pt idx="31158">
                  <c:v>9.962087000000001E-7</c:v>
                </c:pt>
                <c:pt idx="31159">
                  <c:v>9.9626350000000005E-7</c:v>
                </c:pt>
                <c:pt idx="31160">
                  <c:v>9.9631820000000005E-7</c:v>
                </c:pt>
                <c:pt idx="31161">
                  <c:v>9.9637290000000006E-7</c:v>
                </c:pt>
                <c:pt idx="31162">
                  <c:v>9.9642749999999991E-7</c:v>
                </c:pt>
                <c:pt idx="31163">
                  <c:v>9.9648219999999992E-7</c:v>
                </c:pt>
                <c:pt idx="31164">
                  <c:v>9.9653679999999999E-7</c:v>
                </c:pt>
                <c:pt idx="31165">
                  <c:v>9.9659140000000005E-7</c:v>
                </c:pt>
                <c:pt idx="31166">
                  <c:v>9.9664599999999991E-7</c:v>
                </c:pt>
                <c:pt idx="31167">
                  <c:v>9.9670059999999998E-7</c:v>
                </c:pt>
                <c:pt idx="31168">
                  <c:v>9.9675510000000011E-7</c:v>
                </c:pt>
                <c:pt idx="31169">
                  <c:v>9.9680969999999996E-7</c:v>
                </c:pt>
                <c:pt idx="31170">
                  <c:v>9.9686420000000009E-7</c:v>
                </c:pt>
                <c:pt idx="31171">
                  <c:v>9.9691870000000001E-7</c:v>
                </c:pt>
                <c:pt idx="31172">
                  <c:v>9.9697319999999992E-7</c:v>
                </c:pt>
                <c:pt idx="31173">
                  <c:v>9.970275999999999E-7</c:v>
                </c:pt>
                <c:pt idx="31174">
                  <c:v>9.9708210000000003E-7</c:v>
                </c:pt>
                <c:pt idx="31175">
                  <c:v>9.971365E-7</c:v>
                </c:pt>
                <c:pt idx="31176">
                  <c:v>9.9719089999999998E-7</c:v>
                </c:pt>
                <c:pt idx="31177">
                  <c:v>9.9724529999999996E-7</c:v>
                </c:pt>
                <c:pt idx="31178">
                  <c:v>9.9729959999999999E-7</c:v>
                </c:pt>
                <c:pt idx="31179">
                  <c:v>9.9735399999999997E-7</c:v>
                </c:pt>
                <c:pt idx="31180">
                  <c:v>9.9740830000000001E-7</c:v>
                </c:pt>
                <c:pt idx="31181">
                  <c:v>9.9746260000000005E-7</c:v>
                </c:pt>
                <c:pt idx="31182">
                  <c:v>9.9751690000000009E-7</c:v>
                </c:pt>
                <c:pt idx="31183">
                  <c:v>9.9757119999999991E-7</c:v>
                </c:pt>
                <c:pt idx="31184">
                  <c:v>9.9762549999999995E-7</c:v>
                </c:pt>
                <c:pt idx="31185">
                  <c:v>9.9767970000000005E-7</c:v>
                </c:pt>
                <c:pt idx="31186">
                  <c:v>9.9773400000000009E-7</c:v>
                </c:pt>
                <c:pt idx="31187">
                  <c:v>9.9778819999999997E-7</c:v>
                </c:pt>
                <c:pt idx="31188">
                  <c:v>9.9784229999999992E-7</c:v>
                </c:pt>
                <c:pt idx="31189">
                  <c:v>9.9789650000000002E-7</c:v>
                </c:pt>
                <c:pt idx="31190">
                  <c:v>9.9795059999999997E-7</c:v>
                </c:pt>
                <c:pt idx="31191">
                  <c:v>9.9800469999999991E-7</c:v>
                </c:pt>
                <c:pt idx="31192">
                  <c:v>9.9805880000000007E-7</c:v>
                </c:pt>
                <c:pt idx="31193">
                  <c:v>9.9811290000000002E-7</c:v>
                </c:pt>
                <c:pt idx="31194">
                  <c:v>9.9816699999999997E-7</c:v>
                </c:pt>
                <c:pt idx="31195">
                  <c:v>9.9822099999999998E-7</c:v>
                </c:pt>
                <c:pt idx="31196">
                  <c:v>9.9827509999999992E-7</c:v>
                </c:pt>
                <c:pt idx="31197">
                  <c:v>9.9832909999999993E-7</c:v>
                </c:pt>
                <c:pt idx="31198">
                  <c:v>9.98383E-7</c:v>
                </c:pt>
                <c:pt idx="31199">
                  <c:v>9.9843700000000001E-7</c:v>
                </c:pt>
                <c:pt idx="31200">
                  <c:v>9.9849100000000002E-7</c:v>
                </c:pt>
                <c:pt idx="31201">
                  <c:v>9.9854490000000009E-7</c:v>
                </c:pt>
                <c:pt idx="31202">
                  <c:v>9.9859879999999994E-7</c:v>
                </c:pt>
                <c:pt idx="31203">
                  <c:v>9.9865270000000001E-7</c:v>
                </c:pt>
                <c:pt idx="31204">
                  <c:v>9.9870660000000008E-7</c:v>
                </c:pt>
                <c:pt idx="31205">
                  <c:v>9.9876049999999994E-7</c:v>
                </c:pt>
                <c:pt idx="31206">
                  <c:v>9.9881430000000007E-7</c:v>
                </c:pt>
                <c:pt idx="31207">
                  <c:v>9.9886819999999993E-7</c:v>
                </c:pt>
                <c:pt idx="31208">
                  <c:v>9.9892200000000006E-7</c:v>
                </c:pt>
                <c:pt idx="31209">
                  <c:v>9.9897579999999997E-7</c:v>
                </c:pt>
                <c:pt idx="31210">
                  <c:v>9.990296000000001E-7</c:v>
                </c:pt>
                <c:pt idx="31211">
                  <c:v>9.9908340000000002E-7</c:v>
                </c:pt>
                <c:pt idx="31212">
                  <c:v>9.991371E-7</c:v>
                </c:pt>
                <c:pt idx="31213">
                  <c:v>9.9919089999999992E-7</c:v>
                </c:pt>
                <c:pt idx="31214">
                  <c:v>9.992445999999999E-7</c:v>
                </c:pt>
                <c:pt idx="31215">
                  <c:v>9.9929830000000009E-7</c:v>
                </c:pt>
                <c:pt idx="31216">
                  <c:v>9.9935200000000007E-7</c:v>
                </c:pt>
                <c:pt idx="31217">
                  <c:v>9.9940570000000005E-7</c:v>
                </c:pt>
                <c:pt idx="31218">
                  <c:v>9.9945940000000002E-7</c:v>
                </c:pt>
                <c:pt idx="31219">
                  <c:v>9.9951300000000006E-7</c:v>
                </c:pt>
                <c:pt idx="31220">
                  <c:v>9.9956670000000004E-7</c:v>
                </c:pt>
                <c:pt idx="31221">
                  <c:v>9.9962030000000008E-7</c:v>
                </c:pt>
                <c:pt idx="31222">
                  <c:v>9.9967389999999991E-7</c:v>
                </c:pt>
                <c:pt idx="31223">
                  <c:v>9.9972749999999995E-7</c:v>
                </c:pt>
                <c:pt idx="31224">
                  <c:v>9.9978109999999999E-7</c:v>
                </c:pt>
                <c:pt idx="31225">
                  <c:v>9.9983470000000003E-7</c:v>
                </c:pt>
                <c:pt idx="31226">
                  <c:v>9.9988819999999992E-7</c:v>
                </c:pt>
                <c:pt idx="31227">
                  <c:v>9.9994179999999996E-7</c:v>
                </c:pt>
                <c:pt idx="31228">
                  <c:v>9.9999530000000006E-7</c:v>
                </c:pt>
                <c:pt idx="31229">
                  <c:v>1.000049E-6</c:v>
                </c:pt>
                <c:pt idx="31230">
                  <c:v>9.5340110000000002E-7</c:v>
                </c:pt>
                <c:pt idx="31231">
                  <c:v>9.5346369999999999E-7</c:v>
                </c:pt>
                <c:pt idx="31232">
                  <c:v>9.5352670000000004E-7</c:v>
                </c:pt>
                <c:pt idx="31233">
                  <c:v>9.5359030000000003E-7</c:v>
                </c:pt>
                <c:pt idx="31234">
                  <c:v>9.536543E-7</c:v>
                </c:pt>
                <c:pt idx="31235">
                  <c:v>9.5371880000000009E-7</c:v>
                </c:pt>
                <c:pt idx="31236">
                  <c:v>9.537836000000001E-7</c:v>
                </c:pt>
                <c:pt idx="31237">
                  <c:v>9.5384880000000008E-7</c:v>
                </c:pt>
                <c:pt idx="31238">
                  <c:v>9.5391440000000002E-7</c:v>
                </c:pt>
                <c:pt idx="31239">
                  <c:v>9.5398020000000006E-7</c:v>
                </c:pt>
                <c:pt idx="31240">
                  <c:v>9.5404640000000007E-7</c:v>
                </c:pt>
                <c:pt idx="31241">
                  <c:v>9.5411270000000001E-7</c:v>
                </c:pt>
                <c:pt idx="31242">
                  <c:v>9.5417939999999993E-7</c:v>
                </c:pt>
                <c:pt idx="31243">
                  <c:v>9.5424619999999999E-7</c:v>
                </c:pt>
                <c:pt idx="31244">
                  <c:v>9.543131E-7</c:v>
                </c:pt>
                <c:pt idx="31245">
                  <c:v>9.5438030000000003E-7</c:v>
                </c:pt>
                <c:pt idx="31246">
                  <c:v>9.544476E-7</c:v>
                </c:pt>
                <c:pt idx="31247">
                  <c:v>9.5451499999999992E-7</c:v>
                </c:pt>
                <c:pt idx="31248">
                  <c:v>9.5458249999999998E-7</c:v>
                </c:pt>
                <c:pt idx="31249">
                  <c:v>9.5465009999999998E-7</c:v>
                </c:pt>
                <c:pt idx="31250">
                  <c:v>9.5471779999999992E-7</c:v>
                </c:pt>
                <c:pt idx="31251">
                  <c:v>9.5478550000000008E-7</c:v>
                </c:pt>
                <c:pt idx="31252">
                  <c:v>9.548533999999999E-7</c:v>
                </c:pt>
                <c:pt idx="31253">
                  <c:v>9.5492129999999993E-7</c:v>
                </c:pt>
                <c:pt idx="31254">
                  <c:v>9.5498919999999996E-7</c:v>
                </c:pt>
                <c:pt idx="31255">
                  <c:v>9.5505719999999993E-7</c:v>
                </c:pt>
                <c:pt idx="31256">
                  <c:v>9.5512530000000005E-7</c:v>
                </c:pt>
                <c:pt idx="31257">
                  <c:v>9.5519339999999996E-7</c:v>
                </c:pt>
                <c:pt idx="31258">
                  <c:v>9.5526160000000003E-7</c:v>
                </c:pt>
                <c:pt idx="31259">
                  <c:v>9.5532969999999994E-7</c:v>
                </c:pt>
                <c:pt idx="31260">
                  <c:v>9.5539799999999994E-7</c:v>
                </c:pt>
                <c:pt idx="31261">
                  <c:v>9.5546629999999994E-7</c:v>
                </c:pt>
                <c:pt idx="31262">
                  <c:v>9.5553459999999994E-7</c:v>
                </c:pt>
                <c:pt idx="31263">
                  <c:v>9.5560289999999994E-7</c:v>
                </c:pt>
                <c:pt idx="31264">
                  <c:v>9.5567140000000003E-7</c:v>
                </c:pt>
                <c:pt idx="31265">
                  <c:v>9.5573979999999997E-7</c:v>
                </c:pt>
                <c:pt idx="31266">
                  <c:v>9.5580830000000006E-7</c:v>
                </c:pt>
                <c:pt idx="31267">
                  <c:v>9.5587679999999994E-7</c:v>
                </c:pt>
                <c:pt idx="31268">
                  <c:v>9.5594539999999997E-7</c:v>
                </c:pt>
                <c:pt idx="31269">
                  <c:v>9.5601409999999994E-7</c:v>
                </c:pt>
                <c:pt idx="31270">
                  <c:v>9.5608269999999997E-7</c:v>
                </c:pt>
                <c:pt idx="31271">
                  <c:v>9.5615150000000009E-7</c:v>
                </c:pt>
                <c:pt idx="31272">
                  <c:v>9.562203E-7</c:v>
                </c:pt>
                <c:pt idx="31273">
                  <c:v>9.5628909999999991E-7</c:v>
                </c:pt>
                <c:pt idx="31274">
                  <c:v>9.5635799999999997E-7</c:v>
                </c:pt>
                <c:pt idx="31275">
                  <c:v>9.5642690000000003E-7</c:v>
                </c:pt>
                <c:pt idx="31276">
                  <c:v>9.5649590000000003E-7</c:v>
                </c:pt>
                <c:pt idx="31277">
                  <c:v>9.5656499999999996E-7</c:v>
                </c:pt>
                <c:pt idx="31278">
                  <c:v>9.566340999999999E-7</c:v>
                </c:pt>
                <c:pt idx="31279">
                  <c:v>9.5670329999999999E-7</c:v>
                </c:pt>
                <c:pt idx="31280">
                  <c:v>9.5677260000000002E-7</c:v>
                </c:pt>
                <c:pt idx="31281">
                  <c:v>9.5684190000000005E-7</c:v>
                </c:pt>
                <c:pt idx="31282">
                  <c:v>9.5691120000000008E-7</c:v>
                </c:pt>
                <c:pt idx="31283">
                  <c:v>9.5698060000000004E-7</c:v>
                </c:pt>
                <c:pt idx="31284">
                  <c:v>9.5705009999999995E-7</c:v>
                </c:pt>
                <c:pt idx="31285">
                  <c:v>9.5711970000000001E-7</c:v>
                </c:pt>
                <c:pt idx="31286">
                  <c:v>9.5718930000000006E-7</c:v>
                </c:pt>
                <c:pt idx="31287">
                  <c:v>9.5725900000000006E-7</c:v>
                </c:pt>
                <c:pt idx="31288">
                  <c:v>9.5732870000000006E-7</c:v>
                </c:pt>
                <c:pt idx="31289">
                  <c:v>9.5739859999999993E-7</c:v>
                </c:pt>
                <c:pt idx="31290">
                  <c:v>9.5746840000000008E-7</c:v>
                </c:pt>
                <c:pt idx="31291">
                  <c:v>9.575383999999999E-7</c:v>
                </c:pt>
                <c:pt idx="31292">
                  <c:v>9.5760839999999992E-7</c:v>
                </c:pt>
                <c:pt idx="31293">
                  <c:v>9.576785000000001E-7</c:v>
                </c:pt>
                <c:pt idx="31294">
                  <c:v>9.5774860000000007E-7</c:v>
                </c:pt>
                <c:pt idx="31295">
                  <c:v>9.5781889999999991E-7</c:v>
                </c:pt>
                <c:pt idx="31296">
                  <c:v>9.5788910000000003E-7</c:v>
                </c:pt>
                <c:pt idx="31297">
                  <c:v>9.5795940000000008E-7</c:v>
                </c:pt>
                <c:pt idx="31298">
                  <c:v>9.5802980000000008E-7</c:v>
                </c:pt>
                <c:pt idx="31299">
                  <c:v>9.5810030000000001E-7</c:v>
                </c:pt>
                <c:pt idx="31300">
                  <c:v>9.5817079999999995E-7</c:v>
                </c:pt>
                <c:pt idx="31301">
                  <c:v>9.5824130000000009E-7</c:v>
                </c:pt>
                <c:pt idx="31302">
                  <c:v>9.5831199999999991E-7</c:v>
                </c:pt>
                <c:pt idx="31303">
                  <c:v>9.5838269999999993E-7</c:v>
                </c:pt>
                <c:pt idx="31304">
                  <c:v>9.5845339999999996E-7</c:v>
                </c:pt>
                <c:pt idx="31305">
                  <c:v>9.5852419999999992E-7</c:v>
                </c:pt>
                <c:pt idx="31306">
                  <c:v>9.5859510000000003E-7</c:v>
                </c:pt>
                <c:pt idx="31307">
                  <c:v>9.5866599999999994E-7</c:v>
                </c:pt>
                <c:pt idx="31308">
                  <c:v>9.5873699999999999E-7</c:v>
                </c:pt>
                <c:pt idx="31309">
                  <c:v>9.5880809999999998E-7</c:v>
                </c:pt>
                <c:pt idx="31310">
                  <c:v>9.5887919999999998E-7</c:v>
                </c:pt>
                <c:pt idx="31311">
                  <c:v>9.5895029999999997E-7</c:v>
                </c:pt>
                <c:pt idx="31312">
                  <c:v>9.590214999999999E-7</c:v>
                </c:pt>
                <c:pt idx="31313">
                  <c:v>9.5909270000000005E-7</c:v>
                </c:pt>
                <c:pt idx="31314">
                  <c:v>9.5916399999999992E-7</c:v>
                </c:pt>
                <c:pt idx="31315">
                  <c:v>9.5923539999999994E-7</c:v>
                </c:pt>
                <c:pt idx="31316">
                  <c:v>9.5930670000000003E-7</c:v>
                </c:pt>
                <c:pt idx="31317">
                  <c:v>9.5937810000000005E-7</c:v>
                </c:pt>
                <c:pt idx="31318">
                  <c:v>9.5944960000000001E-7</c:v>
                </c:pt>
                <c:pt idx="31319">
                  <c:v>9.5952109999999997E-7</c:v>
                </c:pt>
                <c:pt idx="31320">
                  <c:v>9.5959270000000008E-7</c:v>
                </c:pt>
                <c:pt idx="31321">
                  <c:v>9.5966429999999999E-7</c:v>
                </c:pt>
                <c:pt idx="31322">
                  <c:v>9.597359000000001E-7</c:v>
                </c:pt>
                <c:pt idx="31323">
                  <c:v>9.5980759999999994E-7</c:v>
                </c:pt>
                <c:pt idx="31324">
                  <c:v>9.5987929999999999E-7</c:v>
                </c:pt>
                <c:pt idx="31325">
                  <c:v>9.5995109999999998E-7</c:v>
                </c:pt>
                <c:pt idx="31326">
                  <c:v>9.6002289999999997E-7</c:v>
                </c:pt>
                <c:pt idx="31327">
                  <c:v>9.6009469999999997E-7</c:v>
                </c:pt>
                <c:pt idx="31328">
                  <c:v>9.601665999999999E-7</c:v>
                </c:pt>
                <c:pt idx="31329">
                  <c:v>9.6023850000000004E-7</c:v>
                </c:pt>
                <c:pt idx="31330">
                  <c:v>9.6031049999999991E-7</c:v>
                </c:pt>
                <c:pt idx="31331">
                  <c:v>9.6038249999999999E-7</c:v>
                </c:pt>
                <c:pt idx="31332">
                  <c:v>9.6045450000000007E-7</c:v>
                </c:pt>
                <c:pt idx="31333">
                  <c:v>9.6052649999999994E-7</c:v>
                </c:pt>
                <c:pt idx="31334">
                  <c:v>9.6059859999999996E-7</c:v>
                </c:pt>
                <c:pt idx="31335">
                  <c:v>9.6067069999999998E-7</c:v>
                </c:pt>
                <c:pt idx="31336">
                  <c:v>9.607428E-7</c:v>
                </c:pt>
                <c:pt idx="31337">
                  <c:v>9.6081490000000003E-7</c:v>
                </c:pt>
                <c:pt idx="31338">
                  <c:v>9.6088709999999999E-7</c:v>
                </c:pt>
                <c:pt idx="31339">
                  <c:v>9.6095929999999995E-7</c:v>
                </c:pt>
                <c:pt idx="31340">
                  <c:v>9.6103149999999991E-7</c:v>
                </c:pt>
                <c:pt idx="31341">
                  <c:v>9.6110370000000008E-7</c:v>
                </c:pt>
                <c:pt idx="31342">
                  <c:v>9.6117599999999998E-7</c:v>
                </c:pt>
                <c:pt idx="31343">
                  <c:v>9.6124830000000009E-7</c:v>
                </c:pt>
                <c:pt idx="31344">
                  <c:v>9.6132059999999999E-7</c:v>
                </c:pt>
                <c:pt idx="31345">
                  <c:v>9.613929000000001E-7</c:v>
                </c:pt>
                <c:pt idx="31346">
                  <c:v>9.614652E-7</c:v>
                </c:pt>
                <c:pt idx="31347">
                  <c:v>9.6153760000000005E-7</c:v>
                </c:pt>
                <c:pt idx="31348">
                  <c:v>9.6160989999999995E-7</c:v>
                </c:pt>
                <c:pt idx="31349">
                  <c:v>9.616823E-7</c:v>
                </c:pt>
                <c:pt idx="31350">
                  <c:v>9.6175470000000005E-7</c:v>
                </c:pt>
                <c:pt idx="31351">
                  <c:v>9.618271000000001E-7</c:v>
                </c:pt>
                <c:pt idx="31352">
                  <c:v>9.6189949999999994E-7</c:v>
                </c:pt>
                <c:pt idx="31353">
                  <c:v>9.6197189999999999E-7</c:v>
                </c:pt>
                <c:pt idx="31354">
                  <c:v>9.6204439999999998E-7</c:v>
                </c:pt>
                <c:pt idx="31355">
                  <c:v>9.6211680000000003E-7</c:v>
                </c:pt>
                <c:pt idx="31356">
                  <c:v>9.6218930000000002E-7</c:v>
                </c:pt>
                <c:pt idx="31357">
                  <c:v>9.6226170000000007E-7</c:v>
                </c:pt>
                <c:pt idx="31358">
                  <c:v>9.6233420000000006E-7</c:v>
                </c:pt>
                <c:pt idx="31359">
                  <c:v>9.6240670000000005E-7</c:v>
                </c:pt>
                <c:pt idx="31360">
                  <c:v>9.624791000000001E-7</c:v>
                </c:pt>
                <c:pt idx="31361">
                  <c:v>9.6255160000000009E-7</c:v>
                </c:pt>
                <c:pt idx="31362">
                  <c:v>9.6262410000000008E-7</c:v>
                </c:pt>
                <c:pt idx="31363">
                  <c:v>9.6269660000000007E-7</c:v>
                </c:pt>
                <c:pt idx="31364">
                  <c:v>9.6276910000000006E-7</c:v>
                </c:pt>
                <c:pt idx="31365">
                  <c:v>9.6284160000000004E-7</c:v>
                </c:pt>
                <c:pt idx="31366">
                  <c:v>9.6291410000000003E-7</c:v>
                </c:pt>
                <c:pt idx="31367">
                  <c:v>9.6298660000000002E-7</c:v>
                </c:pt>
                <c:pt idx="31368">
                  <c:v>9.6305910000000001E-7</c:v>
                </c:pt>
                <c:pt idx="31369">
                  <c:v>9.631316E-7</c:v>
                </c:pt>
                <c:pt idx="31370">
                  <c:v>9.6320400000000005E-7</c:v>
                </c:pt>
                <c:pt idx="31371">
                  <c:v>9.6327650000000004E-7</c:v>
                </c:pt>
                <c:pt idx="31372">
                  <c:v>9.6334900000000003E-7</c:v>
                </c:pt>
                <c:pt idx="31373">
                  <c:v>9.6342150000000002E-7</c:v>
                </c:pt>
                <c:pt idx="31374">
                  <c:v>9.6349400000000001E-7</c:v>
                </c:pt>
                <c:pt idx="31375">
                  <c:v>9.6356640000000006E-7</c:v>
                </c:pt>
                <c:pt idx="31376">
                  <c:v>9.6363890000000005E-7</c:v>
                </c:pt>
                <c:pt idx="31377">
                  <c:v>9.637113000000001E-7</c:v>
                </c:pt>
                <c:pt idx="31378">
                  <c:v>9.6378380000000009E-7</c:v>
                </c:pt>
                <c:pt idx="31379">
                  <c:v>9.6385619999999993E-7</c:v>
                </c:pt>
                <c:pt idx="31380">
                  <c:v>9.6392859999999998E-7</c:v>
                </c:pt>
                <c:pt idx="31381">
                  <c:v>9.6400100000000003E-7</c:v>
                </c:pt>
                <c:pt idx="31382">
                  <c:v>9.6407340000000008E-7</c:v>
                </c:pt>
                <c:pt idx="31383">
                  <c:v>9.6414579999999992E-7</c:v>
                </c:pt>
                <c:pt idx="31384">
                  <c:v>9.6421819999999997E-7</c:v>
                </c:pt>
                <c:pt idx="31385">
                  <c:v>9.6429050000000008E-7</c:v>
                </c:pt>
                <c:pt idx="31386">
                  <c:v>9.6436289999999992E-7</c:v>
                </c:pt>
                <c:pt idx="31387">
                  <c:v>9.6443520000000003E-7</c:v>
                </c:pt>
                <c:pt idx="31388">
                  <c:v>9.6450749999999993E-7</c:v>
                </c:pt>
                <c:pt idx="31389">
                  <c:v>9.6457980000000004E-7</c:v>
                </c:pt>
                <c:pt idx="31390">
                  <c:v>9.6465209999999994E-7</c:v>
                </c:pt>
                <c:pt idx="31391">
                  <c:v>9.6472440000000005E-7</c:v>
                </c:pt>
                <c:pt idx="31392">
                  <c:v>9.6479660000000001E-7</c:v>
                </c:pt>
                <c:pt idx="31393">
                  <c:v>9.6486879999999997E-7</c:v>
                </c:pt>
                <c:pt idx="31394">
                  <c:v>9.6494110000000008E-7</c:v>
                </c:pt>
                <c:pt idx="31395">
                  <c:v>9.6501330000000004E-7</c:v>
                </c:pt>
                <c:pt idx="31396">
                  <c:v>9.6508540000000006E-7</c:v>
                </c:pt>
                <c:pt idx="31397">
                  <c:v>9.6515760000000002E-7</c:v>
                </c:pt>
                <c:pt idx="31398">
                  <c:v>9.6522970000000004E-7</c:v>
                </c:pt>
                <c:pt idx="31399">
                  <c:v>9.653019E-7</c:v>
                </c:pt>
                <c:pt idx="31400">
                  <c:v>9.6537400000000003E-7</c:v>
                </c:pt>
                <c:pt idx="31401">
                  <c:v>9.6544610000000005E-7</c:v>
                </c:pt>
                <c:pt idx="31402">
                  <c:v>9.6551809999999992E-7</c:v>
                </c:pt>
                <c:pt idx="31403">
                  <c:v>9.6559019999999994E-7</c:v>
                </c:pt>
                <c:pt idx="31404">
                  <c:v>9.6566220000000002E-7</c:v>
                </c:pt>
                <c:pt idx="31405">
                  <c:v>9.657342000000001E-7</c:v>
                </c:pt>
                <c:pt idx="31406">
                  <c:v>9.6580610000000003E-7</c:v>
                </c:pt>
                <c:pt idx="31407">
                  <c:v>9.658780999999999E-7</c:v>
                </c:pt>
                <c:pt idx="31408">
                  <c:v>9.6595000000000004E-7</c:v>
                </c:pt>
                <c:pt idx="31409">
                  <c:v>9.6602189999999997E-7</c:v>
                </c:pt>
                <c:pt idx="31410">
                  <c:v>9.6609369999999997E-7</c:v>
                </c:pt>
                <c:pt idx="31411">
                  <c:v>9.661655999999999E-7</c:v>
                </c:pt>
                <c:pt idx="31412">
                  <c:v>9.662374000000001E-7</c:v>
                </c:pt>
                <c:pt idx="31413">
                  <c:v>9.6630909999999994E-7</c:v>
                </c:pt>
                <c:pt idx="31414">
                  <c:v>9.6638089999999993E-7</c:v>
                </c:pt>
                <c:pt idx="31415">
                  <c:v>9.6645259999999998E-7</c:v>
                </c:pt>
                <c:pt idx="31416">
                  <c:v>9.6652430000000004E-7</c:v>
                </c:pt>
                <c:pt idx="31417">
                  <c:v>9.6659589999999994E-7</c:v>
                </c:pt>
                <c:pt idx="31418">
                  <c:v>9.6666750000000005E-7</c:v>
                </c:pt>
                <c:pt idx="31419">
                  <c:v>9.6673909999999995E-7</c:v>
                </c:pt>
                <c:pt idx="31420">
                  <c:v>9.6681070000000006E-7</c:v>
                </c:pt>
                <c:pt idx="31421">
                  <c:v>9.6688220000000003E-7</c:v>
                </c:pt>
                <c:pt idx="31422">
                  <c:v>9.6695369999999999E-7</c:v>
                </c:pt>
                <c:pt idx="31423">
                  <c:v>9.6702519999999995E-7</c:v>
                </c:pt>
                <c:pt idx="31424">
                  <c:v>9.6709659999999997E-7</c:v>
                </c:pt>
                <c:pt idx="31425">
                  <c:v>9.6716809999999993E-7</c:v>
                </c:pt>
                <c:pt idx="31426">
                  <c:v>9.6723940000000002E-7</c:v>
                </c:pt>
                <c:pt idx="31427">
                  <c:v>9.6731080000000004E-7</c:v>
                </c:pt>
                <c:pt idx="31428">
                  <c:v>9.6738209999999991E-7</c:v>
                </c:pt>
                <c:pt idx="31429">
                  <c:v>9.6745330000000006E-7</c:v>
                </c:pt>
                <c:pt idx="31430">
                  <c:v>9.6752459999999993E-7</c:v>
                </c:pt>
                <c:pt idx="31431">
                  <c:v>9.6759580000000007E-7</c:v>
                </c:pt>
                <c:pt idx="31432">
                  <c:v>9.6766690000000007E-7</c:v>
                </c:pt>
                <c:pt idx="31433">
                  <c:v>9.677381E-7</c:v>
                </c:pt>
                <c:pt idx="31434">
                  <c:v>9.6780919999999999E-7</c:v>
                </c:pt>
                <c:pt idx="31435">
                  <c:v>9.6788020000000005E-7</c:v>
                </c:pt>
                <c:pt idx="31436">
                  <c:v>9.679512000000001E-7</c:v>
                </c:pt>
                <c:pt idx="31437">
                  <c:v>9.6802219999999994E-7</c:v>
                </c:pt>
                <c:pt idx="31438">
                  <c:v>9.680932E-7</c:v>
                </c:pt>
                <c:pt idx="31439">
                  <c:v>9.681640999999999E-7</c:v>
                </c:pt>
                <c:pt idx="31440">
                  <c:v>9.6823500000000001E-7</c:v>
                </c:pt>
                <c:pt idx="31441">
                  <c:v>9.6830579999999998E-7</c:v>
                </c:pt>
                <c:pt idx="31442">
                  <c:v>9.6837659999999994E-7</c:v>
                </c:pt>
                <c:pt idx="31443">
                  <c:v>9.6844739999999991E-7</c:v>
                </c:pt>
                <c:pt idx="31444">
                  <c:v>9.6851809999999993E-7</c:v>
                </c:pt>
                <c:pt idx="31445">
                  <c:v>9.6858879999999995E-7</c:v>
                </c:pt>
                <c:pt idx="31446">
                  <c:v>9.6865940000000004E-7</c:v>
                </c:pt>
                <c:pt idx="31447">
                  <c:v>9.6872999999999991E-7</c:v>
                </c:pt>
                <c:pt idx="31448">
                  <c:v>9.688006E-7</c:v>
                </c:pt>
                <c:pt idx="31449">
                  <c:v>9.6887109999999993E-7</c:v>
                </c:pt>
                <c:pt idx="31450">
                  <c:v>9.6894160000000008E-7</c:v>
                </c:pt>
                <c:pt idx="31451">
                  <c:v>9.6901200000000007E-7</c:v>
                </c:pt>
                <c:pt idx="31452">
                  <c:v>9.6908240000000007E-7</c:v>
                </c:pt>
                <c:pt idx="31453">
                  <c:v>9.6915280000000006E-7</c:v>
                </c:pt>
                <c:pt idx="31454">
                  <c:v>9.6922309999999991E-7</c:v>
                </c:pt>
                <c:pt idx="31455">
                  <c:v>9.6929339999999996E-7</c:v>
                </c:pt>
                <c:pt idx="31456">
                  <c:v>9.6936370000000002E-7</c:v>
                </c:pt>
                <c:pt idx="31457">
                  <c:v>9.6943389999999993E-7</c:v>
                </c:pt>
                <c:pt idx="31458">
                  <c:v>9.695040000000001E-7</c:v>
                </c:pt>
                <c:pt idx="31459">
                  <c:v>9.6957420000000001E-7</c:v>
                </c:pt>
                <c:pt idx="31460">
                  <c:v>9.6964420000000003E-7</c:v>
                </c:pt>
                <c:pt idx="31461">
                  <c:v>9.697143E-7</c:v>
                </c:pt>
                <c:pt idx="31462">
                  <c:v>9.6978430000000003E-7</c:v>
                </c:pt>
                <c:pt idx="31463">
                  <c:v>9.698541999999999E-7</c:v>
                </c:pt>
                <c:pt idx="31464">
                  <c:v>9.6992409999999999E-7</c:v>
                </c:pt>
                <c:pt idx="31465">
                  <c:v>9.6999400000000008E-7</c:v>
                </c:pt>
                <c:pt idx="31466">
                  <c:v>9.7006389999999995E-7</c:v>
                </c:pt>
                <c:pt idx="31467">
                  <c:v>9.7013359999999995E-7</c:v>
                </c:pt>
                <c:pt idx="31468">
                  <c:v>9.702034000000001E-7</c:v>
                </c:pt>
                <c:pt idx="31469">
                  <c:v>9.7027310000000009E-7</c:v>
                </c:pt>
                <c:pt idx="31470">
                  <c:v>9.7034280000000009E-7</c:v>
                </c:pt>
                <c:pt idx="31471">
                  <c:v>9.7041239999999994E-7</c:v>
                </c:pt>
                <c:pt idx="31472">
                  <c:v>9.7048199999999999E-7</c:v>
                </c:pt>
                <c:pt idx="31473">
                  <c:v>9.705514999999999E-7</c:v>
                </c:pt>
                <c:pt idx="31474">
                  <c:v>9.7062100000000002E-7</c:v>
                </c:pt>
                <c:pt idx="31475">
                  <c:v>9.7069049999999993E-7</c:v>
                </c:pt>
                <c:pt idx="31476">
                  <c:v>9.7075990000000011E-7</c:v>
                </c:pt>
                <c:pt idx="31477">
                  <c:v>9.7082930000000007E-7</c:v>
                </c:pt>
                <c:pt idx="31478">
                  <c:v>9.708986000000001E-7</c:v>
                </c:pt>
                <c:pt idx="31479">
                  <c:v>9.7096789999999992E-7</c:v>
                </c:pt>
                <c:pt idx="31480">
                  <c:v>9.7103710000000001E-7</c:v>
                </c:pt>
                <c:pt idx="31481">
                  <c:v>9.7110640000000004E-7</c:v>
                </c:pt>
                <c:pt idx="31482">
                  <c:v>9.7117549999999997E-7</c:v>
                </c:pt>
                <c:pt idx="31483">
                  <c:v>9.7124470000000006E-7</c:v>
                </c:pt>
                <c:pt idx="31484">
                  <c:v>9.7131370000000006E-7</c:v>
                </c:pt>
                <c:pt idx="31485">
                  <c:v>9.713828E-7</c:v>
                </c:pt>
                <c:pt idx="31486">
                  <c:v>9.714518E-7</c:v>
                </c:pt>
                <c:pt idx="31487">
                  <c:v>9.715208E-7</c:v>
                </c:pt>
                <c:pt idx="31488">
                  <c:v>9.7158970000000006E-7</c:v>
                </c:pt>
                <c:pt idx="31489">
                  <c:v>9.716585999999999E-7</c:v>
                </c:pt>
                <c:pt idx="31490">
                  <c:v>9.7172740000000002E-7</c:v>
                </c:pt>
                <c:pt idx="31491">
                  <c:v>9.7179619999999993E-7</c:v>
                </c:pt>
                <c:pt idx="31492">
                  <c:v>9.7186500000000005E-7</c:v>
                </c:pt>
                <c:pt idx="31493">
                  <c:v>9.7193370000000002E-7</c:v>
                </c:pt>
                <c:pt idx="31494">
                  <c:v>9.7200230000000005E-7</c:v>
                </c:pt>
                <c:pt idx="31495">
                  <c:v>9.7207100000000002E-7</c:v>
                </c:pt>
                <c:pt idx="31496">
                  <c:v>9.721394999999999E-7</c:v>
                </c:pt>
                <c:pt idx="31497">
                  <c:v>9.7220799999999999E-7</c:v>
                </c:pt>
                <c:pt idx="31498">
                  <c:v>9.7227650000000008E-7</c:v>
                </c:pt>
                <c:pt idx="31499">
                  <c:v>9.7234499999999996E-7</c:v>
                </c:pt>
                <c:pt idx="31500">
                  <c:v>9.724133999999999E-7</c:v>
                </c:pt>
                <c:pt idx="31501">
                  <c:v>9.724816999999999E-7</c:v>
                </c:pt>
                <c:pt idx="31502">
                  <c:v>9.725499999999999E-7</c:v>
                </c:pt>
                <c:pt idx="31503">
                  <c:v>9.726182999999999E-7</c:v>
                </c:pt>
                <c:pt idx="31504">
                  <c:v>9.7268649999999997E-7</c:v>
                </c:pt>
                <c:pt idx="31505">
                  <c:v>9.7275470000000003E-7</c:v>
                </c:pt>
                <c:pt idx="31506">
                  <c:v>9.7282279999999994E-7</c:v>
                </c:pt>
                <c:pt idx="31507">
                  <c:v>9.7289090000000006E-7</c:v>
                </c:pt>
                <c:pt idx="31508">
                  <c:v>9.7295899999999997E-7</c:v>
                </c:pt>
                <c:pt idx="31509">
                  <c:v>9.7302699999999994E-7</c:v>
                </c:pt>
                <c:pt idx="31510">
                  <c:v>9.7309489999999997E-7</c:v>
                </c:pt>
                <c:pt idx="31511">
                  <c:v>9.7316280000000001E-7</c:v>
                </c:pt>
                <c:pt idx="31512">
                  <c:v>9.7323070000000004E-7</c:v>
                </c:pt>
                <c:pt idx="31513">
                  <c:v>9.7329849999999992E-7</c:v>
                </c:pt>
                <c:pt idx="31514">
                  <c:v>9.7336620000000007E-7</c:v>
                </c:pt>
                <c:pt idx="31515">
                  <c:v>9.7343399999999995E-7</c:v>
                </c:pt>
                <c:pt idx="31516">
                  <c:v>9.7350159999999996E-7</c:v>
                </c:pt>
                <c:pt idx="31517">
                  <c:v>9.735692999999999E-7</c:v>
                </c:pt>
                <c:pt idx="31518">
                  <c:v>9.736368999999999E-7</c:v>
                </c:pt>
                <c:pt idx="31519">
                  <c:v>9.7370439999999996E-7</c:v>
                </c:pt>
                <c:pt idx="31520">
                  <c:v>9.7377190000000003E-7</c:v>
                </c:pt>
                <c:pt idx="31521">
                  <c:v>9.7383929999999994E-7</c:v>
                </c:pt>
                <c:pt idx="31522">
                  <c:v>9.7390670000000006E-7</c:v>
                </c:pt>
                <c:pt idx="31523">
                  <c:v>9.7397409999999998E-7</c:v>
                </c:pt>
                <c:pt idx="31524">
                  <c:v>9.7404139999999995E-7</c:v>
                </c:pt>
                <c:pt idx="31525">
                  <c:v>9.7410869999999992E-7</c:v>
                </c:pt>
                <c:pt idx="31526">
                  <c:v>9.7417589999999996E-7</c:v>
                </c:pt>
                <c:pt idx="31527">
                  <c:v>9.7424300000000005E-7</c:v>
                </c:pt>
                <c:pt idx="31528">
                  <c:v>9.7431020000000008E-7</c:v>
                </c:pt>
                <c:pt idx="31529">
                  <c:v>9.7437729999999997E-7</c:v>
                </c:pt>
                <c:pt idx="31530">
                  <c:v>9.7444429999999991E-7</c:v>
                </c:pt>
                <c:pt idx="31531">
                  <c:v>9.7451130000000007E-7</c:v>
                </c:pt>
                <c:pt idx="31532">
                  <c:v>9.7457820000000007E-7</c:v>
                </c:pt>
                <c:pt idx="31533">
                  <c:v>9.7464510000000007E-7</c:v>
                </c:pt>
                <c:pt idx="31534">
                  <c:v>9.7471200000000008E-7</c:v>
                </c:pt>
                <c:pt idx="31535">
                  <c:v>9.7477879999999993E-7</c:v>
                </c:pt>
                <c:pt idx="31536">
                  <c:v>9.748456E-7</c:v>
                </c:pt>
                <c:pt idx="31537">
                  <c:v>9.7491229999999991E-7</c:v>
                </c:pt>
                <c:pt idx="31538">
                  <c:v>9.7497900000000004E-7</c:v>
                </c:pt>
                <c:pt idx="31539">
                  <c:v>9.7504560000000001E-7</c:v>
                </c:pt>
                <c:pt idx="31540">
                  <c:v>9.7511219999999999E-7</c:v>
                </c:pt>
                <c:pt idx="31541">
                  <c:v>9.7517879999999996E-7</c:v>
                </c:pt>
                <c:pt idx="31542">
                  <c:v>9.752453E-7</c:v>
                </c:pt>
                <c:pt idx="31543">
                  <c:v>9.7531170000000009E-7</c:v>
                </c:pt>
                <c:pt idx="31544">
                  <c:v>9.7537819999999992E-7</c:v>
                </c:pt>
                <c:pt idx="31545">
                  <c:v>9.7544450000000008E-7</c:v>
                </c:pt>
                <c:pt idx="31546">
                  <c:v>9.7551089999999996E-7</c:v>
                </c:pt>
                <c:pt idx="31547">
                  <c:v>9.7557709999999997E-7</c:v>
                </c:pt>
                <c:pt idx="31548">
                  <c:v>9.7564339999999991E-7</c:v>
                </c:pt>
                <c:pt idx="31549">
                  <c:v>9.7570959999999992E-7</c:v>
                </c:pt>
                <c:pt idx="31550">
                  <c:v>9.7577569999999999E-7</c:v>
                </c:pt>
                <c:pt idx="31551">
                  <c:v>9.7584180000000005E-7</c:v>
                </c:pt>
                <c:pt idx="31552">
                  <c:v>9.7590779999999997E-7</c:v>
                </c:pt>
                <c:pt idx="31553">
                  <c:v>9.759738000000001E-7</c:v>
                </c:pt>
                <c:pt idx="31554">
                  <c:v>9.7603980000000001E-7</c:v>
                </c:pt>
                <c:pt idx="31555">
                  <c:v>9.7610569999999999E-7</c:v>
                </c:pt>
                <c:pt idx="31556">
                  <c:v>9.7617150000000003E-7</c:v>
                </c:pt>
                <c:pt idx="31557">
                  <c:v>9.7623730000000006E-7</c:v>
                </c:pt>
                <c:pt idx="31558">
                  <c:v>9.763031000000001E-7</c:v>
                </c:pt>
                <c:pt idx="31559">
                  <c:v>9.7636879999999999E-7</c:v>
                </c:pt>
                <c:pt idx="31560">
                  <c:v>9.7643450000000009E-7</c:v>
                </c:pt>
                <c:pt idx="31561">
                  <c:v>9.7650010000000003E-7</c:v>
                </c:pt>
                <c:pt idx="31562">
                  <c:v>9.7656560000000004E-7</c:v>
                </c:pt>
                <c:pt idx="31563">
                  <c:v>9.7663119999999999E-7</c:v>
                </c:pt>
                <c:pt idx="31564">
                  <c:v>9.7669660000000006E-7</c:v>
                </c:pt>
                <c:pt idx="31565">
                  <c:v>9.7676210000000007E-7</c:v>
                </c:pt>
                <c:pt idx="31566">
                  <c:v>9.7682749999999992E-7</c:v>
                </c:pt>
                <c:pt idx="31567">
                  <c:v>9.7689280000000005E-7</c:v>
                </c:pt>
                <c:pt idx="31568">
                  <c:v>9.7695809999999997E-7</c:v>
                </c:pt>
                <c:pt idx="31569">
                  <c:v>9.770234000000001E-7</c:v>
                </c:pt>
                <c:pt idx="31570">
                  <c:v>9.7708860000000008E-7</c:v>
                </c:pt>
                <c:pt idx="31571">
                  <c:v>9.7715369999999991E-7</c:v>
                </c:pt>
                <c:pt idx="31572">
                  <c:v>9.7721879999999995E-7</c:v>
                </c:pt>
                <c:pt idx="31573">
                  <c:v>9.7728389999999999E-7</c:v>
                </c:pt>
                <c:pt idx="31574">
                  <c:v>9.7734890000000009E-7</c:v>
                </c:pt>
                <c:pt idx="31575">
                  <c:v>9.7741389999999997E-7</c:v>
                </c:pt>
                <c:pt idx="31576">
                  <c:v>9.7747879999999992E-7</c:v>
                </c:pt>
                <c:pt idx="31577">
                  <c:v>9.7754370000000008E-7</c:v>
                </c:pt>
                <c:pt idx="31578">
                  <c:v>9.7760850000000009E-7</c:v>
                </c:pt>
                <c:pt idx="31579">
                  <c:v>9.776733000000001E-7</c:v>
                </c:pt>
                <c:pt idx="31580">
                  <c:v>9.777380999999999E-7</c:v>
                </c:pt>
                <c:pt idx="31581">
                  <c:v>9.7780270000000003E-7</c:v>
                </c:pt>
                <c:pt idx="31582">
                  <c:v>9.7786740000000011E-7</c:v>
                </c:pt>
                <c:pt idx="31583">
                  <c:v>9.7793200000000002E-7</c:v>
                </c:pt>
                <c:pt idx="31584">
                  <c:v>9.7799659999999994E-7</c:v>
                </c:pt>
                <c:pt idx="31585">
                  <c:v>9.7806109999999992E-7</c:v>
                </c:pt>
                <c:pt idx="31586">
                  <c:v>9.7812559999999991E-7</c:v>
                </c:pt>
                <c:pt idx="31587">
                  <c:v>9.7818999999999995E-7</c:v>
                </c:pt>
                <c:pt idx="31588">
                  <c:v>9.7825439999999999E-7</c:v>
                </c:pt>
                <c:pt idx="31589">
                  <c:v>9.7831870000000009E-7</c:v>
                </c:pt>
                <c:pt idx="31590">
                  <c:v>9.7838299999999998E-7</c:v>
                </c:pt>
                <c:pt idx="31591">
                  <c:v>9.7844719999999993E-7</c:v>
                </c:pt>
                <c:pt idx="31592">
                  <c:v>9.7851150000000003E-7</c:v>
                </c:pt>
                <c:pt idx="31593">
                  <c:v>9.7857560000000005E-7</c:v>
                </c:pt>
                <c:pt idx="31594">
                  <c:v>9.7863970000000006E-7</c:v>
                </c:pt>
                <c:pt idx="31595">
                  <c:v>9.7870380000000007E-7</c:v>
                </c:pt>
                <c:pt idx="31596">
                  <c:v>9.7876779999999993E-7</c:v>
                </c:pt>
                <c:pt idx="31597">
                  <c:v>9.788318E-7</c:v>
                </c:pt>
                <c:pt idx="31598">
                  <c:v>9.7889580000000007E-7</c:v>
                </c:pt>
                <c:pt idx="31599">
                  <c:v>9.789597E-7</c:v>
                </c:pt>
                <c:pt idx="31600">
                  <c:v>9.7902349999999998E-7</c:v>
                </c:pt>
                <c:pt idx="31601">
                  <c:v>9.7908729999999996E-7</c:v>
                </c:pt>
                <c:pt idx="31602">
                  <c:v>9.7915109999999994E-7</c:v>
                </c:pt>
                <c:pt idx="31603">
                  <c:v>9.7921479999999999E-7</c:v>
                </c:pt>
                <c:pt idx="31604">
                  <c:v>9.7927850000000003E-7</c:v>
                </c:pt>
                <c:pt idx="31605">
                  <c:v>9.7934209999999992E-7</c:v>
                </c:pt>
                <c:pt idx="31606">
                  <c:v>9.7940570000000003E-7</c:v>
                </c:pt>
                <c:pt idx="31607">
                  <c:v>9.7946929999999992E-7</c:v>
                </c:pt>
                <c:pt idx="31608">
                  <c:v>9.7953269999999993E-7</c:v>
                </c:pt>
                <c:pt idx="31609">
                  <c:v>9.795962000000001E-7</c:v>
                </c:pt>
                <c:pt idx="31610">
                  <c:v>9.796595999999999E-7</c:v>
                </c:pt>
                <c:pt idx="31611">
                  <c:v>9.7972299999999991E-7</c:v>
                </c:pt>
                <c:pt idx="31612">
                  <c:v>9.7978629999999999E-7</c:v>
                </c:pt>
                <c:pt idx="31613">
                  <c:v>9.7984949999999991E-7</c:v>
                </c:pt>
                <c:pt idx="31614">
                  <c:v>9.7991279999999998E-7</c:v>
                </c:pt>
                <c:pt idx="31615">
                  <c:v>9.7997599999999991E-7</c:v>
                </c:pt>
                <c:pt idx="31616">
                  <c:v>9.800391000000001E-7</c:v>
                </c:pt>
                <c:pt idx="31617">
                  <c:v>9.8010220000000009E-7</c:v>
                </c:pt>
                <c:pt idx="31618">
                  <c:v>9.8016530000000007E-7</c:v>
                </c:pt>
                <c:pt idx="31619">
                  <c:v>9.802282999999999E-7</c:v>
                </c:pt>
                <c:pt idx="31620">
                  <c:v>9.8029129999999995E-7</c:v>
                </c:pt>
                <c:pt idx="31621">
                  <c:v>9.8035420000000006E-7</c:v>
                </c:pt>
                <c:pt idx="31622">
                  <c:v>9.8041709999999995E-7</c:v>
                </c:pt>
                <c:pt idx="31623">
                  <c:v>9.804798999999999E-7</c:v>
                </c:pt>
                <c:pt idx="31624">
                  <c:v>9.8054270000000007E-7</c:v>
                </c:pt>
                <c:pt idx="31625">
                  <c:v>9.8060550000000003E-7</c:v>
                </c:pt>
                <c:pt idx="31626">
                  <c:v>9.8066820000000004E-7</c:v>
                </c:pt>
                <c:pt idx="31627">
                  <c:v>9.8073090000000006E-7</c:v>
                </c:pt>
                <c:pt idx="31628">
                  <c:v>9.8079349999999992E-7</c:v>
                </c:pt>
                <c:pt idx="31629">
                  <c:v>9.808561E-7</c:v>
                </c:pt>
                <c:pt idx="31630">
                  <c:v>9.8091859999999992E-7</c:v>
                </c:pt>
                <c:pt idx="31631">
                  <c:v>9.8098110000000006E-7</c:v>
                </c:pt>
                <c:pt idx="31632">
                  <c:v>9.8104359999999998E-7</c:v>
                </c:pt>
                <c:pt idx="31633">
                  <c:v>9.8110599999999997E-7</c:v>
                </c:pt>
                <c:pt idx="31634">
                  <c:v>9.8116839999999996E-7</c:v>
                </c:pt>
                <c:pt idx="31635">
                  <c:v>9.812307E-7</c:v>
                </c:pt>
                <c:pt idx="31636">
                  <c:v>9.8129300000000005E-7</c:v>
                </c:pt>
                <c:pt idx="31637">
                  <c:v>9.8135519999999995E-7</c:v>
                </c:pt>
                <c:pt idx="31638">
                  <c:v>9.8141740000000005E-7</c:v>
                </c:pt>
                <c:pt idx="31639">
                  <c:v>9.8147959999999995E-7</c:v>
                </c:pt>
                <c:pt idx="31640">
                  <c:v>9.8154169999999991E-7</c:v>
                </c:pt>
                <c:pt idx="31641">
                  <c:v>9.8160369999999992E-7</c:v>
                </c:pt>
                <c:pt idx="31642">
                  <c:v>9.8166580000000009E-7</c:v>
                </c:pt>
                <c:pt idx="31643">
                  <c:v>9.8172769999999996E-7</c:v>
                </c:pt>
                <c:pt idx="31644">
                  <c:v>9.8178969999999998E-7</c:v>
                </c:pt>
                <c:pt idx="31645">
                  <c:v>9.8185160000000005E-7</c:v>
                </c:pt>
                <c:pt idx="31646">
                  <c:v>9.8191339999999998E-7</c:v>
                </c:pt>
                <c:pt idx="31647">
                  <c:v>9.8197519999999991E-7</c:v>
                </c:pt>
                <c:pt idx="31648">
                  <c:v>9.8203700000000005E-7</c:v>
                </c:pt>
                <c:pt idx="31649">
                  <c:v>9.8209870000000004E-7</c:v>
                </c:pt>
                <c:pt idx="31650">
                  <c:v>9.8216040000000002E-7</c:v>
                </c:pt>
                <c:pt idx="31651">
                  <c:v>9.8222210000000001E-7</c:v>
                </c:pt>
                <c:pt idx="31652">
                  <c:v>9.8228370000000006E-7</c:v>
                </c:pt>
                <c:pt idx="31653">
                  <c:v>9.8234519999999996E-7</c:v>
                </c:pt>
                <c:pt idx="31654">
                  <c:v>9.8240680000000001E-7</c:v>
                </c:pt>
                <c:pt idx="31655">
                  <c:v>9.8246819999999996E-7</c:v>
                </c:pt>
                <c:pt idx="31656">
                  <c:v>9.8252970000000007E-7</c:v>
                </c:pt>
                <c:pt idx="31657">
                  <c:v>9.8259110000000003E-7</c:v>
                </c:pt>
                <c:pt idx="31658">
                  <c:v>9.8265240000000005E-7</c:v>
                </c:pt>
                <c:pt idx="31659">
                  <c:v>9.8271370000000007E-7</c:v>
                </c:pt>
                <c:pt idx="31660">
                  <c:v>9.8277500000000009E-7</c:v>
                </c:pt>
                <c:pt idx="31661">
                  <c:v>9.8283619999999996E-7</c:v>
                </c:pt>
                <c:pt idx="31662">
                  <c:v>9.8289740000000004E-7</c:v>
                </c:pt>
                <c:pt idx="31663">
                  <c:v>9.8295859999999991E-7</c:v>
                </c:pt>
                <c:pt idx="31664">
                  <c:v>9.8301970000000005E-7</c:v>
                </c:pt>
                <c:pt idx="31665">
                  <c:v>9.8308079999999998E-7</c:v>
                </c:pt>
                <c:pt idx="31666">
                  <c:v>9.8314179999999997E-7</c:v>
                </c:pt>
                <c:pt idx="31667">
                  <c:v>9.8320279999999996E-7</c:v>
                </c:pt>
                <c:pt idx="31668">
                  <c:v>9.8326379999999995E-7</c:v>
                </c:pt>
                <c:pt idx="31669">
                  <c:v>9.833247E-7</c:v>
                </c:pt>
                <c:pt idx="31670">
                  <c:v>9.8338560000000005E-7</c:v>
                </c:pt>
                <c:pt idx="31671">
                  <c:v>9.834465000000001E-7</c:v>
                </c:pt>
                <c:pt idx="31672">
                  <c:v>9.835073E-7</c:v>
                </c:pt>
                <c:pt idx="31673">
                  <c:v>9.835680999999999E-7</c:v>
                </c:pt>
                <c:pt idx="31674">
                  <c:v>9.8362880000000007E-7</c:v>
                </c:pt>
                <c:pt idx="31675">
                  <c:v>9.8368950000000003E-7</c:v>
                </c:pt>
                <c:pt idx="31676">
                  <c:v>9.8375019999999999E-7</c:v>
                </c:pt>
                <c:pt idx="31677">
                  <c:v>9.8381080000000001E-7</c:v>
                </c:pt>
                <c:pt idx="31678">
                  <c:v>9.8387140000000003E-7</c:v>
                </c:pt>
                <c:pt idx="31679">
                  <c:v>9.839318999999999E-7</c:v>
                </c:pt>
                <c:pt idx="31680">
                  <c:v>9.8399239999999998E-7</c:v>
                </c:pt>
                <c:pt idx="31681">
                  <c:v>9.8405290000000006E-7</c:v>
                </c:pt>
                <c:pt idx="31682">
                  <c:v>9.8411339999999993E-7</c:v>
                </c:pt>
                <c:pt idx="31683">
                  <c:v>9.8417380000000008E-7</c:v>
                </c:pt>
                <c:pt idx="31684">
                  <c:v>9.8423410000000007E-7</c:v>
                </c:pt>
                <c:pt idx="31685">
                  <c:v>9.8429440000000006E-7</c:v>
                </c:pt>
                <c:pt idx="31686">
                  <c:v>9.8435470000000005E-7</c:v>
                </c:pt>
                <c:pt idx="31687">
                  <c:v>9.8441500000000004E-7</c:v>
                </c:pt>
                <c:pt idx="31688">
                  <c:v>9.844752000000001E-7</c:v>
                </c:pt>
                <c:pt idx="31689">
                  <c:v>9.8453539999999994E-7</c:v>
                </c:pt>
                <c:pt idx="31690">
                  <c:v>9.8459550000000005E-7</c:v>
                </c:pt>
                <c:pt idx="31691">
                  <c:v>9.8465559999999995E-7</c:v>
                </c:pt>
                <c:pt idx="31692">
                  <c:v>9.8471559999999991E-7</c:v>
                </c:pt>
                <c:pt idx="31693">
                  <c:v>9.8477570000000003E-7</c:v>
                </c:pt>
                <c:pt idx="31694">
                  <c:v>9.8483560000000005E-7</c:v>
                </c:pt>
                <c:pt idx="31695">
                  <c:v>9.8489560000000001E-7</c:v>
                </c:pt>
                <c:pt idx="31696">
                  <c:v>9.8495550000000003E-7</c:v>
                </c:pt>
                <c:pt idx="31697">
                  <c:v>9.8501540000000006E-7</c:v>
                </c:pt>
                <c:pt idx="31698">
                  <c:v>9.8507519999999993E-7</c:v>
                </c:pt>
                <c:pt idx="31699">
                  <c:v>9.8513500000000001E-7</c:v>
                </c:pt>
                <c:pt idx="31700">
                  <c:v>9.851948000000001E-7</c:v>
                </c:pt>
                <c:pt idx="31701">
                  <c:v>9.8525450000000003E-7</c:v>
                </c:pt>
                <c:pt idx="31702">
                  <c:v>9.8531419999999996E-7</c:v>
                </c:pt>
                <c:pt idx="31703">
                  <c:v>9.8537379999999996E-7</c:v>
                </c:pt>
                <c:pt idx="31704">
                  <c:v>9.854335000000001E-7</c:v>
                </c:pt>
                <c:pt idx="31705">
                  <c:v>9.8549299999999994E-7</c:v>
                </c:pt>
                <c:pt idx="31706">
                  <c:v>9.8555259999999994E-7</c:v>
                </c:pt>
                <c:pt idx="31707">
                  <c:v>9.8561209999999999E-7</c:v>
                </c:pt>
                <c:pt idx="31708">
                  <c:v>9.8567160000000004E-7</c:v>
                </c:pt>
                <c:pt idx="31709">
                  <c:v>9.8573099999999995E-7</c:v>
                </c:pt>
                <c:pt idx="31710">
                  <c:v>9.8579040000000006E-7</c:v>
                </c:pt>
                <c:pt idx="31711">
                  <c:v>9.8584979999999997E-7</c:v>
                </c:pt>
                <c:pt idx="31712">
                  <c:v>9.8590909999999993E-7</c:v>
                </c:pt>
                <c:pt idx="31713">
                  <c:v>9.8596840000000011E-7</c:v>
                </c:pt>
                <c:pt idx="31714">
                  <c:v>9.8602770000000007E-7</c:v>
                </c:pt>
                <c:pt idx="31715">
                  <c:v>9.8608690000000009E-7</c:v>
                </c:pt>
                <c:pt idx="31716">
                  <c:v>9.8614609999999991E-7</c:v>
                </c:pt>
                <c:pt idx="31717">
                  <c:v>9.8620519999999999E-7</c:v>
                </c:pt>
                <c:pt idx="31718">
                  <c:v>9.8626440000000002E-7</c:v>
                </c:pt>
                <c:pt idx="31719">
                  <c:v>9.863235000000001E-7</c:v>
                </c:pt>
                <c:pt idx="31720">
                  <c:v>9.8638250000000004E-7</c:v>
                </c:pt>
                <c:pt idx="31721">
                  <c:v>9.8644149999999997E-7</c:v>
                </c:pt>
                <c:pt idx="31722">
                  <c:v>9.8650049999999991E-7</c:v>
                </c:pt>
                <c:pt idx="31723">
                  <c:v>9.8655950000000005E-7</c:v>
                </c:pt>
                <c:pt idx="31724">
                  <c:v>9.8661840000000005E-7</c:v>
                </c:pt>
                <c:pt idx="31725">
                  <c:v>9.8667730000000004E-7</c:v>
                </c:pt>
                <c:pt idx="31726">
                  <c:v>9.867361000000001E-7</c:v>
                </c:pt>
                <c:pt idx="31727">
                  <c:v>9.8679489999999994E-7</c:v>
                </c:pt>
                <c:pt idx="31728">
                  <c:v>9.868537E-7</c:v>
                </c:pt>
                <c:pt idx="31729">
                  <c:v>9.8691239999999991E-7</c:v>
                </c:pt>
                <c:pt idx="31730">
                  <c:v>9.8697110000000002E-7</c:v>
                </c:pt>
                <c:pt idx="31731">
                  <c:v>9.8702979999999993E-7</c:v>
                </c:pt>
                <c:pt idx="31732">
                  <c:v>9.8708840000000011E-7</c:v>
                </c:pt>
                <c:pt idx="31733">
                  <c:v>9.8714700000000007E-7</c:v>
                </c:pt>
                <c:pt idx="31734">
                  <c:v>9.8720560000000004E-7</c:v>
                </c:pt>
                <c:pt idx="31735">
                  <c:v>9.8726410000000006E-7</c:v>
                </c:pt>
                <c:pt idx="31736">
                  <c:v>9.8732260000000009E-7</c:v>
                </c:pt>
                <c:pt idx="31737">
                  <c:v>9.8738109999999991E-7</c:v>
                </c:pt>
                <c:pt idx="31738">
                  <c:v>9.8743949999999999E-7</c:v>
                </c:pt>
                <c:pt idx="31739">
                  <c:v>9.8749790000000008E-7</c:v>
                </c:pt>
                <c:pt idx="31740">
                  <c:v>9.8755629999999996E-7</c:v>
                </c:pt>
                <c:pt idx="31741">
                  <c:v>9.876146000000001E-7</c:v>
                </c:pt>
                <c:pt idx="31742">
                  <c:v>9.8767290000000004E-7</c:v>
                </c:pt>
                <c:pt idx="31743">
                  <c:v>9.8773119999999998E-7</c:v>
                </c:pt>
                <c:pt idx="31744">
                  <c:v>9.8778939999999997E-7</c:v>
                </c:pt>
                <c:pt idx="31745">
                  <c:v>9.8784759999999997E-7</c:v>
                </c:pt>
                <c:pt idx="31746">
                  <c:v>9.8790579999999997E-7</c:v>
                </c:pt>
                <c:pt idx="31747">
                  <c:v>9.8796390000000003E-7</c:v>
                </c:pt>
                <c:pt idx="31748">
                  <c:v>9.8802200000000008E-7</c:v>
                </c:pt>
                <c:pt idx="31749">
                  <c:v>9.8808009999999993E-7</c:v>
                </c:pt>
                <c:pt idx="31750">
                  <c:v>9.8813819999999999E-7</c:v>
                </c:pt>
                <c:pt idx="31751">
                  <c:v>9.881961999999999E-7</c:v>
                </c:pt>
                <c:pt idx="31752">
                  <c:v>9.8825420000000001E-7</c:v>
                </c:pt>
                <c:pt idx="31753">
                  <c:v>9.8831209999999998E-7</c:v>
                </c:pt>
                <c:pt idx="31754">
                  <c:v>9.883701000000001E-7</c:v>
                </c:pt>
                <c:pt idx="31755">
                  <c:v>9.8842800000000007E-7</c:v>
                </c:pt>
                <c:pt idx="31756">
                  <c:v>9.884858000000001E-7</c:v>
                </c:pt>
                <c:pt idx="31757">
                  <c:v>9.8854359999999991E-7</c:v>
                </c:pt>
                <c:pt idx="31758">
                  <c:v>9.8860139999999994E-7</c:v>
                </c:pt>
                <c:pt idx="31759">
                  <c:v>9.8865919999999997E-7</c:v>
                </c:pt>
                <c:pt idx="31760">
                  <c:v>9.88717E-7</c:v>
                </c:pt>
                <c:pt idx="31761">
                  <c:v>9.8877470000000009E-7</c:v>
                </c:pt>
                <c:pt idx="31762">
                  <c:v>9.8883230000000003E-7</c:v>
                </c:pt>
                <c:pt idx="31763">
                  <c:v>9.888899999999999E-7</c:v>
                </c:pt>
                <c:pt idx="31764">
                  <c:v>9.8894760000000005E-7</c:v>
                </c:pt>
                <c:pt idx="31765">
                  <c:v>9.8900519999999999E-7</c:v>
                </c:pt>
                <c:pt idx="31766">
                  <c:v>9.8906279999999993E-7</c:v>
                </c:pt>
                <c:pt idx="31767">
                  <c:v>9.8912029999999993E-7</c:v>
                </c:pt>
                <c:pt idx="31768">
                  <c:v>9.8917779999999993E-7</c:v>
                </c:pt>
                <c:pt idx="31769">
                  <c:v>9.8923529999999993E-7</c:v>
                </c:pt>
                <c:pt idx="31770">
                  <c:v>9.8929269999999999E-7</c:v>
                </c:pt>
                <c:pt idx="31771">
                  <c:v>9.8935010000000005E-7</c:v>
                </c:pt>
                <c:pt idx="31772">
                  <c:v>9.8940749999999989E-7</c:v>
                </c:pt>
                <c:pt idx="31773">
                  <c:v>9.8946489999999995E-7</c:v>
                </c:pt>
                <c:pt idx="31774">
                  <c:v>9.8952220000000008E-7</c:v>
                </c:pt>
                <c:pt idx="31775">
                  <c:v>9.8957949999999998E-7</c:v>
                </c:pt>
                <c:pt idx="31776">
                  <c:v>9.896368000000001E-7</c:v>
                </c:pt>
                <c:pt idx="31777">
                  <c:v>9.8969400000000007E-7</c:v>
                </c:pt>
                <c:pt idx="31778">
                  <c:v>9.8975120000000004E-7</c:v>
                </c:pt>
                <c:pt idx="31779">
                  <c:v>9.8980840000000001E-7</c:v>
                </c:pt>
                <c:pt idx="31780">
                  <c:v>9.8986559999999998E-7</c:v>
                </c:pt>
                <c:pt idx="31781">
                  <c:v>9.8992270000000001E-7</c:v>
                </c:pt>
                <c:pt idx="31782">
                  <c:v>9.8997980000000004E-7</c:v>
                </c:pt>
                <c:pt idx="31783">
                  <c:v>9.9003679999999992E-7</c:v>
                </c:pt>
                <c:pt idx="31784">
                  <c:v>9.9009389999999995E-7</c:v>
                </c:pt>
                <c:pt idx="31785">
                  <c:v>9.9015090000000004E-7</c:v>
                </c:pt>
                <c:pt idx="31786">
                  <c:v>9.9020779999999998E-7</c:v>
                </c:pt>
                <c:pt idx="31787">
                  <c:v>9.9026480000000008E-7</c:v>
                </c:pt>
                <c:pt idx="31788">
                  <c:v>9.9032170000000002E-7</c:v>
                </c:pt>
                <c:pt idx="31789">
                  <c:v>9.9037859999999996E-7</c:v>
                </c:pt>
                <c:pt idx="31790">
                  <c:v>9.904354999999999E-7</c:v>
                </c:pt>
                <c:pt idx="31791">
                  <c:v>9.904922999999999E-7</c:v>
                </c:pt>
                <c:pt idx="31792">
                  <c:v>9.905490999999999E-7</c:v>
                </c:pt>
                <c:pt idx="31793">
                  <c:v>9.906058999999999E-7</c:v>
                </c:pt>
                <c:pt idx="31794">
                  <c:v>9.9066259999999996E-7</c:v>
                </c:pt>
                <c:pt idx="31795">
                  <c:v>9.9071930000000002E-7</c:v>
                </c:pt>
                <c:pt idx="31796">
                  <c:v>9.9077600000000008E-7</c:v>
                </c:pt>
                <c:pt idx="31797">
                  <c:v>9.9083269999999993E-7</c:v>
                </c:pt>
                <c:pt idx="31798">
                  <c:v>9.9088930000000006E-7</c:v>
                </c:pt>
                <c:pt idx="31799">
                  <c:v>9.9094599999999991E-7</c:v>
                </c:pt>
                <c:pt idx="31800">
                  <c:v>9.9100250000000009E-7</c:v>
                </c:pt>
                <c:pt idx="31801">
                  <c:v>9.910591E-7</c:v>
                </c:pt>
                <c:pt idx="31802">
                  <c:v>9.9111559999999997E-7</c:v>
                </c:pt>
                <c:pt idx="31803">
                  <c:v>9.9117209999999994E-7</c:v>
                </c:pt>
                <c:pt idx="31804">
                  <c:v>9.9122859999999991E-7</c:v>
                </c:pt>
                <c:pt idx="31805">
                  <c:v>9.912851000000001E-7</c:v>
                </c:pt>
                <c:pt idx="31806">
                  <c:v>9.9134149999999992E-7</c:v>
                </c:pt>
                <c:pt idx="31807">
                  <c:v>9.9139789999999995E-7</c:v>
                </c:pt>
                <c:pt idx="31808">
                  <c:v>9.9145420000000004E-7</c:v>
                </c:pt>
                <c:pt idx="31809">
                  <c:v>9.9151060000000007E-7</c:v>
                </c:pt>
                <c:pt idx="31810">
                  <c:v>9.9156689999999996E-7</c:v>
                </c:pt>
                <c:pt idx="31811">
                  <c:v>9.9162320000000005E-7</c:v>
                </c:pt>
                <c:pt idx="31812">
                  <c:v>9.9167939999999999E-7</c:v>
                </c:pt>
                <c:pt idx="31813">
                  <c:v>9.9173570000000008E-7</c:v>
                </c:pt>
                <c:pt idx="31814">
                  <c:v>9.9179190000000003E-7</c:v>
                </c:pt>
                <c:pt idx="31815">
                  <c:v>9.9184809999999997E-7</c:v>
                </c:pt>
                <c:pt idx="31816">
                  <c:v>9.9190419999999997E-7</c:v>
                </c:pt>
                <c:pt idx="31817">
                  <c:v>9.9196039999999991E-7</c:v>
                </c:pt>
                <c:pt idx="31818">
                  <c:v>9.9201649999999992E-7</c:v>
                </c:pt>
                <c:pt idx="31819">
                  <c:v>9.9207249999999998E-7</c:v>
                </c:pt>
                <c:pt idx="31820">
                  <c:v>9.9212859999999998E-7</c:v>
                </c:pt>
                <c:pt idx="31821">
                  <c:v>9.9218460000000004E-7</c:v>
                </c:pt>
                <c:pt idx="31822">
                  <c:v>9.922405999999999E-7</c:v>
                </c:pt>
                <c:pt idx="31823">
                  <c:v>9.9229659999999996E-7</c:v>
                </c:pt>
                <c:pt idx="31824">
                  <c:v>9.9235260000000002E-7</c:v>
                </c:pt>
                <c:pt idx="31825">
                  <c:v>9.9240849999999994E-7</c:v>
                </c:pt>
                <c:pt idx="31826">
                  <c:v>9.9246440000000006E-7</c:v>
                </c:pt>
                <c:pt idx="31827">
                  <c:v>9.9252029999999997E-7</c:v>
                </c:pt>
                <c:pt idx="31828">
                  <c:v>9.925762000000001E-7</c:v>
                </c:pt>
                <c:pt idx="31829">
                  <c:v>9.9263200000000007E-7</c:v>
                </c:pt>
                <c:pt idx="31830">
                  <c:v>9.9268780000000004E-7</c:v>
                </c:pt>
                <c:pt idx="31831">
                  <c:v>9.9274360000000002E-7</c:v>
                </c:pt>
                <c:pt idx="31832">
                  <c:v>9.9279930000000005E-7</c:v>
                </c:pt>
                <c:pt idx="31833">
                  <c:v>9.9285510000000002E-7</c:v>
                </c:pt>
                <c:pt idx="31834">
                  <c:v>9.9291080000000006E-7</c:v>
                </c:pt>
                <c:pt idx="31835">
                  <c:v>9.9296650000000009E-7</c:v>
                </c:pt>
                <c:pt idx="31836">
                  <c:v>9.9302219999999991E-7</c:v>
                </c:pt>
                <c:pt idx="31837">
                  <c:v>9.9307780000000001E-7</c:v>
                </c:pt>
                <c:pt idx="31838">
                  <c:v>9.931334000000001E-7</c:v>
                </c:pt>
                <c:pt idx="31839">
                  <c:v>9.9318899999999999E-7</c:v>
                </c:pt>
                <c:pt idx="31840">
                  <c:v>9.9324460000000008E-7</c:v>
                </c:pt>
                <c:pt idx="31841">
                  <c:v>9.9330010000000003E-7</c:v>
                </c:pt>
                <c:pt idx="31842">
                  <c:v>9.9335569999999991E-7</c:v>
                </c:pt>
                <c:pt idx="31843">
                  <c:v>9.9341120000000006E-7</c:v>
                </c:pt>
                <c:pt idx="31844">
                  <c:v>9.9346660000000007E-7</c:v>
                </c:pt>
                <c:pt idx="31845">
                  <c:v>9.9352210000000001E-7</c:v>
                </c:pt>
                <c:pt idx="31846">
                  <c:v>9.9357750000000002E-7</c:v>
                </c:pt>
                <c:pt idx="31847">
                  <c:v>9.9363290000000002E-7</c:v>
                </c:pt>
                <c:pt idx="31848">
                  <c:v>9.9368830000000003E-7</c:v>
                </c:pt>
                <c:pt idx="31849">
                  <c:v>9.9374360000000009E-7</c:v>
                </c:pt>
                <c:pt idx="31850">
                  <c:v>9.937990000000001E-7</c:v>
                </c:pt>
                <c:pt idx="31851">
                  <c:v>9.9385429999999995E-7</c:v>
                </c:pt>
                <c:pt idx="31852">
                  <c:v>9.9390950000000008E-7</c:v>
                </c:pt>
                <c:pt idx="31853">
                  <c:v>9.9396479999999993E-7</c:v>
                </c:pt>
                <c:pt idx="31854">
                  <c:v>9.9402000000000006E-7</c:v>
                </c:pt>
                <c:pt idx="31855">
                  <c:v>9.9407519999999997E-7</c:v>
                </c:pt>
                <c:pt idx="31856">
                  <c:v>9.941304000000001E-7</c:v>
                </c:pt>
                <c:pt idx="31857">
                  <c:v>9.9418560000000001E-7</c:v>
                </c:pt>
                <c:pt idx="31858">
                  <c:v>9.9424069999999999E-7</c:v>
                </c:pt>
                <c:pt idx="31859">
                  <c:v>9.942958999999999E-7</c:v>
                </c:pt>
                <c:pt idx="31860">
                  <c:v>9.9435100000000009E-7</c:v>
                </c:pt>
                <c:pt idx="31861">
                  <c:v>9.9440599999999991E-7</c:v>
                </c:pt>
                <c:pt idx="31862">
                  <c:v>9.944611000000001E-7</c:v>
                </c:pt>
                <c:pt idx="31863">
                  <c:v>9.9451609999999992E-7</c:v>
                </c:pt>
                <c:pt idx="31864">
                  <c:v>9.9457109999999996E-7</c:v>
                </c:pt>
                <c:pt idx="31865">
                  <c:v>9.9462609999999999E-7</c:v>
                </c:pt>
                <c:pt idx="31866">
                  <c:v>9.9468110000000003E-7</c:v>
                </c:pt>
                <c:pt idx="31867">
                  <c:v>9.9473599999999992E-7</c:v>
                </c:pt>
                <c:pt idx="31868">
                  <c:v>9.9479099999999995E-7</c:v>
                </c:pt>
                <c:pt idx="31869">
                  <c:v>9.9484590000000005E-7</c:v>
                </c:pt>
                <c:pt idx="31870">
                  <c:v>9.9490069999999999E-7</c:v>
                </c:pt>
                <c:pt idx="31871">
                  <c:v>9.9495560000000009E-7</c:v>
                </c:pt>
                <c:pt idx="31872">
                  <c:v>9.9501040000000004E-7</c:v>
                </c:pt>
                <c:pt idx="31873">
                  <c:v>9.9506529999999992E-7</c:v>
                </c:pt>
                <c:pt idx="31874">
                  <c:v>9.9512010000000008E-7</c:v>
                </c:pt>
                <c:pt idx="31875">
                  <c:v>9.9517480000000008E-7</c:v>
                </c:pt>
                <c:pt idx="31876">
                  <c:v>9.9522960000000003E-7</c:v>
                </c:pt>
                <c:pt idx="31877">
                  <c:v>9.9528430000000004E-7</c:v>
                </c:pt>
                <c:pt idx="31878">
                  <c:v>9.9533909999999998E-7</c:v>
                </c:pt>
                <c:pt idx="31879">
                  <c:v>9.9539379999999999E-7</c:v>
                </c:pt>
                <c:pt idx="31880">
                  <c:v>9.954485E-7</c:v>
                </c:pt>
                <c:pt idx="31881">
                  <c:v>9.9550310000000006E-7</c:v>
                </c:pt>
                <c:pt idx="31882">
                  <c:v>9.9555780000000007E-7</c:v>
                </c:pt>
                <c:pt idx="31883">
                  <c:v>9.9561239999999992E-7</c:v>
                </c:pt>
                <c:pt idx="31884">
                  <c:v>9.9566699999999999E-7</c:v>
                </c:pt>
                <c:pt idx="31885">
                  <c:v>9.9572160000000006E-7</c:v>
                </c:pt>
                <c:pt idx="31886">
                  <c:v>9.9577619999999991E-7</c:v>
                </c:pt>
                <c:pt idx="31887">
                  <c:v>9.9583079999999998E-7</c:v>
                </c:pt>
                <c:pt idx="31888">
                  <c:v>9.958852999999999E-7</c:v>
                </c:pt>
                <c:pt idx="31889">
                  <c:v>9.9593989999999996E-7</c:v>
                </c:pt>
                <c:pt idx="31890">
                  <c:v>9.9599440000000009E-7</c:v>
                </c:pt>
                <c:pt idx="31891">
                  <c:v>9.9604890000000001E-7</c:v>
                </c:pt>
                <c:pt idx="31892">
                  <c:v>9.9610339999999993E-7</c:v>
                </c:pt>
                <c:pt idx="31893">
                  <c:v>9.9615790000000005E-7</c:v>
                </c:pt>
                <c:pt idx="31894">
                  <c:v>9.9621230000000003E-7</c:v>
                </c:pt>
                <c:pt idx="31895">
                  <c:v>9.9626670000000001E-7</c:v>
                </c:pt>
                <c:pt idx="31896">
                  <c:v>9.9632119999999992E-7</c:v>
                </c:pt>
                <c:pt idx="31897">
                  <c:v>9.963755999999999E-7</c:v>
                </c:pt>
                <c:pt idx="31898">
                  <c:v>9.9642989999999994E-7</c:v>
                </c:pt>
                <c:pt idx="31899">
                  <c:v>9.9648429999999991E-7</c:v>
                </c:pt>
                <c:pt idx="31900">
                  <c:v>9.9653859999999995E-7</c:v>
                </c:pt>
                <c:pt idx="31901">
                  <c:v>9.9659299999999993E-7</c:v>
                </c:pt>
                <c:pt idx="31902">
                  <c:v>9.9664729999999997E-7</c:v>
                </c:pt>
                <c:pt idx="31903">
                  <c:v>9.9670160000000001E-7</c:v>
                </c:pt>
                <c:pt idx="31904">
                  <c:v>9.967558000000001E-7</c:v>
                </c:pt>
                <c:pt idx="31905">
                  <c:v>9.9681009999999993E-7</c:v>
                </c:pt>
                <c:pt idx="31906">
                  <c:v>9.9686430000000003E-7</c:v>
                </c:pt>
                <c:pt idx="31907">
                  <c:v>9.9691849999999991E-7</c:v>
                </c:pt>
                <c:pt idx="31908">
                  <c:v>9.9697270000000001E-7</c:v>
                </c:pt>
                <c:pt idx="31909">
                  <c:v>9.970268999999999E-7</c:v>
                </c:pt>
                <c:pt idx="31910">
                  <c:v>9.970811E-7</c:v>
                </c:pt>
                <c:pt idx="31911">
                  <c:v>9.971353000000001E-7</c:v>
                </c:pt>
                <c:pt idx="31912">
                  <c:v>9.9718940000000004E-7</c:v>
                </c:pt>
                <c:pt idx="31913">
                  <c:v>9.9724349999999999E-7</c:v>
                </c:pt>
                <c:pt idx="31914">
                  <c:v>9.9729759999999994E-7</c:v>
                </c:pt>
                <c:pt idx="31915">
                  <c:v>9.973517000000001E-7</c:v>
                </c:pt>
                <c:pt idx="31916">
                  <c:v>9.9740580000000005E-7</c:v>
                </c:pt>
                <c:pt idx="31917">
                  <c:v>9.9745989999999999E-7</c:v>
                </c:pt>
                <c:pt idx="31918">
                  <c:v>9.975139E-7</c:v>
                </c:pt>
                <c:pt idx="31919">
                  <c:v>9.9756790000000001E-7</c:v>
                </c:pt>
                <c:pt idx="31920">
                  <c:v>9.9762190000000002E-7</c:v>
                </c:pt>
                <c:pt idx="31921">
                  <c:v>9.9767590000000003E-7</c:v>
                </c:pt>
                <c:pt idx="31922">
                  <c:v>9.9772990000000004E-7</c:v>
                </c:pt>
                <c:pt idx="31923">
                  <c:v>9.977838000000001E-7</c:v>
                </c:pt>
                <c:pt idx="31924">
                  <c:v>9.978377999999999E-7</c:v>
                </c:pt>
                <c:pt idx="31925">
                  <c:v>9.9789169999999997E-7</c:v>
                </c:pt>
                <c:pt idx="31926">
                  <c:v>9.9794560000000004E-7</c:v>
                </c:pt>
                <c:pt idx="31927">
                  <c:v>9.979994999999999E-7</c:v>
                </c:pt>
                <c:pt idx="31928">
                  <c:v>9.9805339999999997E-7</c:v>
                </c:pt>
                <c:pt idx="31929">
                  <c:v>9.981072000000001E-7</c:v>
                </c:pt>
                <c:pt idx="31930">
                  <c:v>9.9816109999999995E-7</c:v>
                </c:pt>
                <c:pt idx="31931">
                  <c:v>9.9821490000000008E-7</c:v>
                </c:pt>
                <c:pt idx="31932">
                  <c:v>9.982687E-7</c:v>
                </c:pt>
                <c:pt idx="31933">
                  <c:v>9.9832249999999992E-7</c:v>
                </c:pt>
                <c:pt idx="31934">
                  <c:v>9.983761999999999E-7</c:v>
                </c:pt>
                <c:pt idx="31935">
                  <c:v>9.9843000000000003E-7</c:v>
                </c:pt>
                <c:pt idx="31936">
                  <c:v>9.9848370000000001E-7</c:v>
                </c:pt>
                <c:pt idx="31937">
                  <c:v>9.9853749999999992E-7</c:v>
                </c:pt>
                <c:pt idx="31938">
                  <c:v>9.985911999999999E-7</c:v>
                </c:pt>
                <c:pt idx="31939">
                  <c:v>9.9864479999999994E-7</c:v>
                </c:pt>
                <c:pt idx="31940">
                  <c:v>9.9869849999999992E-7</c:v>
                </c:pt>
                <c:pt idx="31941">
                  <c:v>9.987521999999999E-7</c:v>
                </c:pt>
                <c:pt idx="31942">
                  <c:v>9.9880579999999994E-7</c:v>
                </c:pt>
                <c:pt idx="31943">
                  <c:v>9.9885939999999998E-7</c:v>
                </c:pt>
                <c:pt idx="31944">
                  <c:v>9.9891300000000002E-7</c:v>
                </c:pt>
                <c:pt idx="31945">
                  <c:v>9.9896660000000006E-7</c:v>
                </c:pt>
                <c:pt idx="31946">
                  <c:v>9.990202000000001E-7</c:v>
                </c:pt>
                <c:pt idx="31947">
                  <c:v>9.9907369999999999E-7</c:v>
                </c:pt>
                <c:pt idx="31948">
                  <c:v>9.9912730000000003E-7</c:v>
                </c:pt>
                <c:pt idx="31949">
                  <c:v>9.9918079999999992E-7</c:v>
                </c:pt>
                <c:pt idx="31950">
                  <c:v>9.9923430000000002E-7</c:v>
                </c:pt>
                <c:pt idx="31951">
                  <c:v>9.992877999999999E-7</c:v>
                </c:pt>
                <c:pt idx="31952">
                  <c:v>9.993413E-7</c:v>
                </c:pt>
                <c:pt idx="31953">
                  <c:v>9.993948000000001E-7</c:v>
                </c:pt>
                <c:pt idx="31954">
                  <c:v>9.9944820000000005E-7</c:v>
                </c:pt>
                <c:pt idx="31955">
                  <c:v>9.9950169999999994E-7</c:v>
                </c:pt>
                <c:pt idx="31956">
                  <c:v>9.995551000000001E-7</c:v>
                </c:pt>
                <c:pt idx="31957">
                  <c:v>9.9960850000000005E-7</c:v>
                </c:pt>
                <c:pt idx="31958">
                  <c:v>9.996619E-7</c:v>
                </c:pt>
                <c:pt idx="31959">
                  <c:v>9.9971529999999995E-7</c:v>
                </c:pt>
                <c:pt idx="31960">
                  <c:v>9.9976859999999996E-7</c:v>
                </c:pt>
                <c:pt idx="31961">
                  <c:v>9.9982199999999991E-7</c:v>
                </c:pt>
                <c:pt idx="31962">
                  <c:v>9.9987529999999992E-7</c:v>
                </c:pt>
                <c:pt idx="31963">
                  <c:v>9.9992859999999993E-7</c:v>
                </c:pt>
                <c:pt idx="31964">
                  <c:v>9.9998189999999994E-7</c:v>
                </c:pt>
                <c:pt idx="31965">
                  <c:v>1.0000350000000001E-6</c:v>
                </c:pt>
                <c:pt idx="31966">
                  <c:v>9.5239429999999995E-7</c:v>
                </c:pt>
                <c:pt idx="31967">
                  <c:v>9.5245729999999999E-7</c:v>
                </c:pt>
                <c:pt idx="31968">
                  <c:v>9.5252070000000001E-7</c:v>
                </c:pt>
                <c:pt idx="31969">
                  <c:v>9.5258460000000003E-7</c:v>
                </c:pt>
                <c:pt idx="31970">
                  <c:v>9.5264879999999999E-7</c:v>
                </c:pt>
                <c:pt idx="31971">
                  <c:v>9.5271340000000001E-7</c:v>
                </c:pt>
                <c:pt idx="31972">
                  <c:v>9.5277840000000001E-7</c:v>
                </c:pt>
                <c:pt idx="31973">
                  <c:v>9.5284370000000003E-7</c:v>
                </c:pt>
                <c:pt idx="31974">
                  <c:v>9.5290929999999998E-7</c:v>
                </c:pt>
                <c:pt idx="31975">
                  <c:v>9.5297510000000001E-7</c:v>
                </c:pt>
                <c:pt idx="31976">
                  <c:v>9.5304119999999998E-7</c:v>
                </c:pt>
                <c:pt idx="31977">
                  <c:v>9.5310750000000003E-7</c:v>
                </c:pt>
                <c:pt idx="31978">
                  <c:v>9.5317399999999996E-7</c:v>
                </c:pt>
                <c:pt idx="31979">
                  <c:v>9.5324060000000004E-7</c:v>
                </c:pt>
                <c:pt idx="31980">
                  <c:v>9.533074E-7</c:v>
                </c:pt>
                <c:pt idx="31981">
                  <c:v>9.533743E-7</c:v>
                </c:pt>
                <c:pt idx="31982">
                  <c:v>9.5344130000000005E-7</c:v>
                </c:pt>
                <c:pt idx="31983">
                  <c:v>9.5350840000000004E-7</c:v>
                </c:pt>
                <c:pt idx="31984">
                  <c:v>9.5357559999999997E-7</c:v>
                </c:pt>
                <c:pt idx="31985">
                  <c:v>9.5364290000000005E-7</c:v>
                </c:pt>
                <c:pt idx="31986">
                  <c:v>9.5371020000000002E-7</c:v>
                </c:pt>
                <c:pt idx="31987">
                  <c:v>9.5377759999999993E-7</c:v>
                </c:pt>
                <c:pt idx="31988">
                  <c:v>9.5384509999999999E-7</c:v>
                </c:pt>
                <c:pt idx="31989">
                  <c:v>9.5391260000000006E-7</c:v>
                </c:pt>
                <c:pt idx="31990">
                  <c:v>9.5398009999999991E-7</c:v>
                </c:pt>
                <c:pt idx="31991">
                  <c:v>9.5404769999999991E-7</c:v>
                </c:pt>
                <c:pt idx="31992">
                  <c:v>9.5411529999999991E-7</c:v>
                </c:pt>
                <c:pt idx="31993">
                  <c:v>9.5418289999999992E-7</c:v>
                </c:pt>
                <c:pt idx="31994">
                  <c:v>9.5425060000000007E-7</c:v>
                </c:pt>
                <c:pt idx="31995">
                  <c:v>9.5431830000000001E-7</c:v>
                </c:pt>
                <c:pt idx="31996">
                  <c:v>9.5438610000000011E-7</c:v>
                </c:pt>
                <c:pt idx="31997">
                  <c:v>9.5445389999999999E-7</c:v>
                </c:pt>
                <c:pt idx="31998">
                  <c:v>9.5452170000000008E-7</c:v>
                </c:pt>
                <c:pt idx="31999">
                  <c:v>9.545895999999999E-7</c:v>
                </c:pt>
                <c:pt idx="32000">
                  <c:v>9.5465749999999993E-7</c:v>
                </c:pt>
                <c:pt idx="32001">
                  <c:v>9.547254999999999E-7</c:v>
                </c:pt>
                <c:pt idx="32002">
                  <c:v>9.5479350000000009E-7</c:v>
                </c:pt>
                <c:pt idx="32003">
                  <c:v>9.5486150000000006E-7</c:v>
                </c:pt>
                <c:pt idx="32004">
                  <c:v>9.5492959999999997E-7</c:v>
                </c:pt>
                <c:pt idx="32005">
                  <c:v>9.5499780000000003E-7</c:v>
                </c:pt>
                <c:pt idx="32006">
                  <c:v>9.5506589999999994E-7</c:v>
                </c:pt>
                <c:pt idx="32007">
                  <c:v>9.5513419999999994E-7</c:v>
                </c:pt>
                <c:pt idx="32008">
                  <c:v>9.5520249999999994E-7</c:v>
                </c:pt>
                <c:pt idx="32009">
                  <c:v>9.5527079999999994E-7</c:v>
                </c:pt>
                <c:pt idx="32010">
                  <c:v>9.5533920000000009E-7</c:v>
                </c:pt>
                <c:pt idx="32011">
                  <c:v>9.5540769999999997E-7</c:v>
                </c:pt>
                <c:pt idx="32012">
                  <c:v>9.5547620000000006E-7</c:v>
                </c:pt>
                <c:pt idx="32013">
                  <c:v>9.5554480000000009E-7</c:v>
                </c:pt>
                <c:pt idx="32014">
                  <c:v>9.5561339999999991E-7</c:v>
                </c:pt>
                <c:pt idx="32015">
                  <c:v>9.5568210000000009E-7</c:v>
                </c:pt>
                <c:pt idx="32016">
                  <c:v>9.5575080000000006E-7</c:v>
                </c:pt>
                <c:pt idx="32017">
                  <c:v>9.5581959999999997E-7</c:v>
                </c:pt>
                <c:pt idx="32018">
                  <c:v>9.5588850000000003E-7</c:v>
                </c:pt>
                <c:pt idx="32019">
                  <c:v>9.5595750000000003E-7</c:v>
                </c:pt>
                <c:pt idx="32020">
                  <c:v>9.5602650000000003E-7</c:v>
                </c:pt>
                <c:pt idx="32021">
                  <c:v>9.5609550000000003E-7</c:v>
                </c:pt>
                <c:pt idx="32022">
                  <c:v>9.561646999999999E-7</c:v>
                </c:pt>
                <c:pt idx="32023">
                  <c:v>9.5623389999999999E-7</c:v>
                </c:pt>
                <c:pt idx="32024">
                  <c:v>9.5630310000000008E-7</c:v>
                </c:pt>
                <c:pt idx="32025">
                  <c:v>9.5637250000000005E-7</c:v>
                </c:pt>
                <c:pt idx="32026">
                  <c:v>9.5644190000000002E-7</c:v>
                </c:pt>
                <c:pt idx="32027">
                  <c:v>9.5651139999999992E-7</c:v>
                </c:pt>
                <c:pt idx="32028">
                  <c:v>9.5658090000000004E-7</c:v>
                </c:pt>
                <c:pt idx="32029">
                  <c:v>9.566505000000001E-7</c:v>
                </c:pt>
                <c:pt idx="32030">
                  <c:v>9.567202000000001E-7</c:v>
                </c:pt>
                <c:pt idx="32031">
                  <c:v>9.5678990000000009E-7</c:v>
                </c:pt>
                <c:pt idx="32032">
                  <c:v>9.5685970000000003E-7</c:v>
                </c:pt>
                <c:pt idx="32033">
                  <c:v>9.5692949999999997E-7</c:v>
                </c:pt>
                <c:pt idx="32034">
                  <c:v>9.5699940000000005E-7</c:v>
                </c:pt>
                <c:pt idx="32035">
                  <c:v>9.5706929999999993E-7</c:v>
                </c:pt>
                <c:pt idx="32036">
                  <c:v>9.5713939999999989E-7</c:v>
                </c:pt>
                <c:pt idx="32037">
                  <c:v>9.5720939999999992E-7</c:v>
                </c:pt>
                <c:pt idx="32038">
                  <c:v>9.5727960000000004E-7</c:v>
                </c:pt>
                <c:pt idx="32039">
                  <c:v>9.5734979999999994E-7</c:v>
                </c:pt>
                <c:pt idx="32040">
                  <c:v>9.574201E-7</c:v>
                </c:pt>
                <c:pt idx="32041">
                  <c:v>9.5749040000000005E-7</c:v>
                </c:pt>
                <c:pt idx="32042">
                  <c:v>9.575606999999999E-7</c:v>
                </c:pt>
                <c:pt idx="32043">
                  <c:v>9.5763120000000004E-7</c:v>
                </c:pt>
                <c:pt idx="32044">
                  <c:v>9.5770160000000004E-7</c:v>
                </c:pt>
                <c:pt idx="32045">
                  <c:v>9.5777219999999991E-7</c:v>
                </c:pt>
                <c:pt idx="32046">
                  <c:v>9.578428E-7</c:v>
                </c:pt>
                <c:pt idx="32047">
                  <c:v>9.5791340000000008E-7</c:v>
                </c:pt>
                <c:pt idx="32048">
                  <c:v>9.579840999999999E-7</c:v>
                </c:pt>
                <c:pt idx="32049">
                  <c:v>9.5805479999999992E-7</c:v>
                </c:pt>
                <c:pt idx="32050">
                  <c:v>9.581256000000001E-7</c:v>
                </c:pt>
                <c:pt idx="32051">
                  <c:v>9.5819640000000006E-7</c:v>
                </c:pt>
                <c:pt idx="32052">
                  <c:v>9.5826729999999996E-7</c:v>
                </c:pt>
                <c:pt idx="32053">
                  <c:v>9.5833830000000002E-7</c:v>
                </c:pt>
                <c:pt idx="32054">
                  <c:v>9.5840919999999992E-7</c:v>
                </c:pt>
                <c:pt idx="32055">
                  <c:v>9.5848029999999991E-7</c:v>
                </c:pt>
                <c:pt idx="32056">
                  <c:v>9.5855129999999997E-7</c:v>
                </c:pt>
                <c:pt idx="32057">
                  <c:v>9.586224999999999E-7</c:v>
                </c:pt>
                <c:pt idx="32058">
                  <c:v>9.5869360000000011E-7</c:v>
                </c:pt>
                <c:pt idx="32059">
                  <c:v>9.5876480000000004E-7</c:v>
                </c:pt>
                <c:pt idx="32060">
                  <c:v>9.5883599999999997E-7</c:v>
                </c:pt>
                <c:pt idx="32061">
                  <c:v>9.5890730000000005E-7</c:v>
                </c:pt>
                <c:pt idx="32062">
                  <c:v>9.5897859999999993E-7</c:v>
                </c:pt>
                <c:pt idx="32063">
                  <c:v>9.5904999999999995E-7</c:v>
                </c:pt>
                <c:pt idx="32064">
                  <c:v>9.5912130000000003E-7</c:v>
                </c:pt>
                <c:pt idx="32065">
                  <c:v>9.5919279999999999E-7</c:v>
                </c:pt>
                <c:pt idx="32066">
                  <c:v>9.5926420000000002E-7</c:v>
                </c:pt>
                <c:pt idx="32067">
                  <c:v>9.5933569999999998E-7</c:v>
                </c:pt>
                <c:pt idx="32068">
                  <c:v>9.5940719999999994E-7</c:v>
                </c:pt>
                <c:pt idx="32069">
                  <c:v>9.5947880000000005E-7</c:v>
                </c:pt>
                <c:pt idx="32070">
                  <c:v>9.5955039999999995E-7</c:v>
                </c:pt>
                <c:pt idx="32071">
                  <c:v>9.5962200000000007E-7</c:v>
                </c:pt>
                <c:pt idx="32072">
                  <c:v>9.5969359999999997E-7</c:v>
                </c:pt>
                <c:pt idx="32073">
                  <c:v>9.5976530000000002E-7</c:v>
                </c:pt>
                <c:pt idx="32074">
                  <c:v>9.5983689999999992E-7</c:v>
                </c:pt>
                <c:pt idx="32075">
                  <c:v>9.5990869999999991E-7</c:v>
                </c:pt>
                <c:pt idx="32076">
                  <c:v>9.5998039999999997E-7</c:v>
                </c:pt>
                <c:pt idx="32077">
                  <c:v>9.6005219999999996E-7</c:v>
                </c:pt>
                <c:pt idx="32078">
                  <c:v>9.6012399999999995E-7</c:v>
                </c:pt>
                <c:pt idx="32079">
                  <c:v>9.6019579999999994E-7</c:v>
                </c:pt>
                <c:pt idx="32080">
                  <c:v>9.6026759999999993E-7</c:v>
                </c:pt>
                <c:pt idx="32081">
                  <c:v>9.6033950000000007E-7</c:v>
                </c:pt>
                <c:pt idx="32082">
                  <c:v>9.6041130000000007E-7</c:v>
                </c:pt>
                <c:pt idx="32083">
                  <c:v>9.604832E-7</c:v>
                </c:pt>
                <c:pt idx="32084">
                  <c:v>9.6055509999999993E-7</c:v>
                </c:pt>
                <c:pt idx="32085">
                  <c:v>9.6062700000000007E-7</c:v>
                </c:pt>
                <c:pt idx="32086">
                  <c:v>9.6069899999999994E-7</c:v>
                </c:pt>
                <c:pt idx="32087">
                  <c:v>9.6077090000000008E-7</c:v>
                </c:pt>
                <c:pt idx="32088">
                  <c:v>9.6084289999999995E-7</c:v>
                </c:pt>
                <c:pt idx="32089">
                  <c:v>9.6091490000000003E-7</c:v>
                </c:pt>
                <c:pt idx="32090">
                  <c:v>9.6098679999999996E-7</c:v>
                </c:pt>
                <c:pt idx="32091">
                  <c:v>9.6105880000000005E-7</c:v>
                </c:pt>
                <c:pt idx="32092">
                  <c:v>9.6113079999999992E-7</c:v>
                </c:pt>
                <c:pt idx="32093">
                  <c:v>9.612028E-7</c:v>
                </c:pt>
                <c:pt idx="32094">
                  <c:v>9.6127480000000008E-7</c:v>
                </c:pt>
                <c:pt idx="32095">
                  <c:v>9.613469000000001E-7</c:v>
                </c:pt>
                <c:pt idx="32096">
                  <c:v>9.6141889999999997E-7</c:v>
                </c:pt>
                <c:pt idx="32097">
                  <c:v>9.6149090000000005E-7</c:v>
                </c:pt>
                <c:pt idx="32098">
                  <c:v>9.6156300000000007E-7</c:v>
                </c:pt>
                <c:pt idx="32099">
                  <c:v>9.6163499999999994E-7</c:v>
                </c:pt>
                <c:pt idx="32100">
                  <c:v>9.6170709999999996E-7</c:v>
                </c:pt>
                <c:pt idx="32101">
                  <c:v>9.6177919999999998E-7</c:v>
                </c:pt>
                <c:pt idx="32102">
                  <c:v>9.6185120000000007E-7</c:v>
                </c:pt>
                <c:pt idx="32103">
                  <c:v>9.6192330000000009E-7</c:v>
                </c:pt>
                <c:pt idx="32104">
                  <c:v>9.6199529999999996E-7</c:v>
                </c:pt>
                <c:pt idx="32105">
                  <c:v>9.6206739999999998E-7</c:v>
                </c:pt>
                <c:pt idx="32106">
                  <c:v>9.6213940000000006E-7</c:v>
                </c:pt>
                <c:pt idx="32107">
                  <c:v>9.6221150000000008E-7</c:v>
                </c:pt>
                <c:pt idx="32108">
                  <c:v>9.6228349999999995E-7</c:v>
                </c:pt>
                <c:pt idx="32109">
                  <c:v>9.6235559999999997E-7</c:v>
                </c:pt>
                <c:pt idx="32110">
                  <c:v>9.6242760000000005E-7</c:v>
                </c:pt>
                <c:pt idx="32111">
                  <c:v>9.6249970000000007E-7</c:v>
                </c:pt>
                <c:pt idx="32112">
                  <c:v>9.6257169999999994E-7</c:v>
                </c:pt>
                <c:pt idx="32113">
                  <c:v>9.6264370000000002E-7</c:v>
                </c:pt>
                <c:pt idx="32114">
                  <c:v>9.6271570000000011E-7</c:v>
                </c:pt>
                <c:pt idx="32115">
                  <c:v>9.6278769999999998E-7</c:v>
                </c:pt>
                <c:pt idx="32116">
                  <c:v>9.6285970000000006E-7</c:v>
                </c:pt>
                <c:pt idx="32117">
                  <c:v>9.6293169999999993E-7</c:v>
                </c:pt>
                <c:pt idx="32118">
                  <c:v>9.6300370000000001E-7</c:v>
                </c:pt>
                <c:pt idx="32119">
                  <c:v>9.6307570000000009E-7</c:v>
                </c:pt>
                <c:pt idx="32120">
                  <c:v>9.6314760000000002E-7</c:v>
                </c:pt>
                <c:pt idx="32121">
                  <c:v>9.6321949999999995E-7</c:v>
                </c:pt>
                <c:pt idx="32122">
                  <c:v>9.6329150000000003E-7</c:v>
                </c:pt>
                <c:pt idx="32123">
                  <c:v>9.6336339999999996E-7</c:v>
                </c:pt>
                <c:pt idx="32124">
                  <c:v>9.6343529999999989E-7</c:v>
                </c:pt>
                <c:pt idx="32125">
                  <c:v>9.635071000000001E-7</c:v>
                </c:pt>
                <c:pt idx="32126">
                  <c:v>9.6357900000000003E-7</c:v>
                </c:pt>
                <c:pt idx="32127">
                  <c:v>9.6365080000000002E-7</c:v>
                </c:pt>
                <c:pt idx="32128">
                  <c:v>9.6372269999999995E-7</c:v>
                </c:pt>
                <c:pt idx="32129">
                  <c:v>9.6379449999999994E-7</c:v>
                </c:pt>
                <c:pt idx="32130">
                  <c:v>9.6386629999999993E-7</c:v>
                </c:pt>
                <c:pt idx="32131">
                  <c:v>9.6393809999999992E-7</c:v>
                </c:pt>
                <c:pt idx="32132">
                  <c:v>9.6400979999999998E-7</c:v>
                </c:pt>
                <c:pt idx="32133">
                  <c:v>9.6408159999999997E-7</c:v>
                </c:pt>
                <c:pt idx="32134">
                  <c:v>9.6415330000000002E-7</c:v>
                </c:pt>
                <c:pt idx="32135">
                  <c:v>9.6422500000000007E-7</c:v>
                </c:pt>
                <c:pt idx="32136">
                  <c:v>9.6429669999999991E-7</c:v>
                </c:pt>
                <c:pt idx="32137">
                  <c:v>9.6436839999999997E-7</c:v>
                </c:pt>
                <c:pt idx="32138">
                  <c:v>9.6444000000000008E-7</c:v>
                </c:pt>
                <c:pt idx="32139">
                  <c:v>9.6451159999999998E-7</c:v>
                </c:pt>
                <c:pt idx="32140">
                  <c:v>9.6458320000000009E-7</c:v>
                </c:pt>
                <c:pt idx="32141">
                  <c:v>9.6465479999999999E-7</c:v>
                </c:pt>
                <c:pt idx="32142">
                  <c:v>9.6472639999999989E-7</c:v>
                </c:pt>
                <c:pt idx="32143">
                  <c:v>9.6479790000000007E-7</c:v>
                </c:pt>
                <c:pt idx="32144">
                  <c:v>9.6486940000000003E-7</c:v>
                </c:pt>
                <c:pt idx="32145">
                  <c:v>9.6494089999999999E-7</c:v>
                </c:pt>
                <c:pt idx="32146">
                  <c:v>9.6501239999999995E-7</c:v>
                </c:pt>
                <c:pt idx="32147">
                  <c:v>9.6508379999999998E-7</c:v>
                </c:pt>
                <c:pt idx="32148">
                  <c:v>9.651552E-7</c:v>
                </c:pt>
                <c:pt idx="32149">
                  <c:v>9.6522660000000002E-7</c:v>
                </c:pt>
                <c:pt idx="32150">
                  <c:v>9.6529800000000005E-7</c:v>
                </c:pt>
                <c:pt idx="32151">
                  <c:v>9.6536929999999992E-7</c:v>
                </c:pt>
                <c:pt idx="32152">
                  <c:v>9.654406E-7</c:v>
                </c:pt>
                <c:pt idx="32153">
                  <c:v>9.6551190000000008E-7</c:v>
                </c:pt>
                <c:pt idx="32154">
                  <c:v>9.6558319999999996E-7</c:v>
                </c:pt>
                <c:pt idx="32155">
                  <c:v>9.656544000000001E-7</c:v>
                </c:pt>
                <c:pt idx="32156">
                  <c:v>9.6572560000000003E-7</c:v>
                </c:pt>
                <c:pt idx="32157">
                  <c:v>9.6579679999999997E-7</c:v>
                </c:pt>
                <c:pt idx="32158">
                  <c:v>9.6586789999999996E-7</c:v>
                </c:pt>
                <c:pt idx="32159">
                  <c:v>9.6593899999999995E-7</c:v>
                </c:pt>
                <c:pt idx="32160">
                  <c:v>9.6601009999999994E-7</c:v>
                </c:pt>
                <c:pt idx="32161">
                  <c:v>9.6608119999999994E-7</c:v>
                </c:pt>
                <c:pt idx="32162">
                  <c:v>9.6615219999999999E-7</c:v>
                </c:pt>
                <c:pt idx="32163">
                  <c:v>9.6622320000000005E-7</c:v>
                </c:pt>
                <c:pt idx="32164">
                  <c:v>9.6629409999999995E-7</c:v>
                </c:pt>
                <c:pt idx="32165">
                  <c:v>9.663651E-7</c:v>
                </c:pt>
                <c:pt idx="32166">
                  <c:v>9.6643589999999997E-7</c:v>
                </c:pt>
                <c:pt idx="32167">
                  <c:v>9.6650680000000008E-7</c:v>
                </c:pt>
                <c:pt idx="32168">
                  <c:v>9.6657760000000005E-7</c:v>
                </c:pt>
                <c:pt idx="32169">
                  <c:v>9.6664840000000001E-7</c:v>
                </c:pt>
                <c:pt idx="32170">
                  <c:v>9.6671919999999997E-7</c:v>
                </c:pt>
                <c:pt idx="32171">
                  <c:v>9.667899E-7</c:v>
                </c:pt>
                <c:pt idx="32172">
                  <c:v>9.6686060000000002E-7</c:v>
                </c:pt>
                <c:pt idx="32173">
                  <c:v>9.6693130000000005E-7</c:v>
                </c:pt>
                <c:pt idx="32174">
                  <c:v>9.6700189999999992E-7</c:v>
                </c:pt>
                <c:pt idx="32175">
                  <c:v>9.6707250000000001E-7</c:v>
                </c:pt>
                <c:pt idx="32176">
                  <c:v>9.6714310000000009E-7</c:v>
                </c:pt>
                <c:pt idx="32177">
                  <c:v>9.6721360000000003E-7</c:v>
                </c:pt>
                <c:pt idx="32178">
                  <c:v>9.6728409999999996E-7</c:v>
                </c:pt>
                <c:pt idx="32179">
                  <c:v>9.6735449999999996E-7</c:v>
                </c:pt>
                <c:pt idx="32180">
                  <c:v>9.6742489999999995E-7</c:v>
                </c:pt>
                <c:pt idx="32181">
                  <c:v>9.6749529999999995E-7</c:v>
                </c:pt>
                <c:pt idx="32182">
                  <c:v>9.6756569999999994E-7</c:v>
                </c:pt>
                <c:pt idx="32183">
                  <c:v>9.67636E-7</c:v>
                </c:pt>
                <c:pt idx="32184">
                  <c:v>9.677061999999999E-7</c:v>
                </c:pt>
                <c:pt idx="32185">
                  <c:v>9.6777649999999996E-7</c:v>
                </c:pt>
                <c:pt idx="32186">
                  <c:v>9.6784659999999992E-7</c:v>
                </c:pt>
                <c:pt idx="32187">
                  <c:v>9.6791680000000004E-7</c:v>
                </c:pt>
                <c:pt idx="32188">
                  <c:v>9.6798690000000001E-7</c:v>
                </c:pt>
                <c:pt idx="32189">
                  <c:v>9.6805699999999997E-7</c:v>
                </c:pt>
                <c:pt idx="32190">
                  <c:v>9.68127E-7</c:v>
                </c:pt>
                <c:pt idx="32191">
                  <c:v>9.6819700000000002E-7</c:v>
                </c:pt>
                <c:pt idx="32192">
                  <c:v>9.6826700000000005E-7</c:v>
                </c:pt>
                <c:pt idx="32193">
                  <c:v>9.6833689999999993E-7</c:v>
                </c:pt>
                <c:pt idx="32194">
                  <c:v>9.6840680000000001E-7</c:v>
                </c:pt>
                <c:pt idx="32195">
                  <c:v>9.6847659999999995E-7</c:v>
                </c:pt>
                <c:pt idx="32196">
                  <c:v>9.685464000000001E-7</c:v>
                </c:pt>
                <c:pt idx="32197">
                  <c:v>9.6861620000000003E-7</c:v>
                </c:pt>
                <c:pt idx="32198">
                  <c:v>9.6868590000000003E-7</c:v>
                </c:pt>
                <c:pt idx="32199">
                  <c:v>9.6875560000000003E-7</c:v>
                </c:pt>
                <c:pt idx="32200">
                  <c:v>9.6882520000000009E-7</c:v>
                </c:pt>
                <c:pt idx="32201">
                  <c:v>9.6889479999999993E-7</c:v>
                </c:pt>
                <c:pt idx="32202">
                  <c:v>9.6896439999999999E-7</c:v>
                </c:pt>
                <c:pt idx="32203">
                  <c:v>9.690338999999999E-7</c:v>
                </c:pt>
                <c:pt idx="32204">
                  <c:v>9.6910340000000001E-7</c:v>
                </c:pt>
                <c:pt idx="32205">
                  <c:v>9.6917279999999998E-7</c:v>
                </c:pt>
                <c:pt idx="32206">
                  <c:v>9.6924219999999995E-7</c:v>
                </c:pt>
                <c:pt idx="32207">
                  <c:v>9.6931149999999998E-7</c:v>
                </c:pt>
                <c:pt idx="32208">
                  <c:v>9.6938080000000001E-7</c:v>
                </c:pt>
                <c:pt idx="32209">
                  <c:v>9.6945010000000003E-7</c:v>
                </c:pt>
                <c:pt idx="32210">
                  <c:v>9.6951929999999991E-7</c:v>
                </c:pt>
                <c:pt idx="32211">
                  <c:v>9.695885E-7</c:v>
                </c:pt>
                <c:pt idx="32212">
                  <c:v>9.6965759999999994E-7</c:v>
                </c:pt>
                <c:pt idx="32213">
                  <c:v>9.6972670000000009E-7</c:v>
                </c:pt>
                <c:pt idx="32214">
                  <c:v>9.6979570000000009E-7</c:v>
                </c:pt>
                <c:pt idx="32215">
                  <c:v>9.6986470000000009E-7</c:v>
                </c:pt>
                <c:pt idx="32216">
                  <c:v>9.6993370000000008E-7</c:v>
                </c:pt>
                <c:pt idx="32217">
                  <c:v>9.7000259999999993E-7</c:v>
                </c:pt>
                <c:pt idx="32218">
                  <c:v>9.7007149999999999E-7</c:v>
                </c:pt>
                <c:pt idx="32219">
                  <c:v>9.701402999999999E-7</c:v>
                </c:pt>
                <c:pt idx="32220">
                  <c:v>9.7020910000000002E-7</c:v>
                </c:pt>
                <c:pt idx="32221">
                  <c:v>9.7027779999999999E-7</c:v>
                </c:pt>
                <c:pt idx="32222">
                  <c:v>9.7034649999999996E-7</c:v>
                </c:pt>
                <c:pt idx="32223">
                  <c:v>9.7041519999999993E-7</c:v>
                </c:pt>
                <c:pt idx="32224">
                  <c:v>9.7048379999999996E-7</c:v>
                </c:pt>
                <c:pt idx="32225">
                  <c:v>9.7055230000000005E-7</c:v>
                </c:pt>
                <c:pt idx="32226">
                  <c:v>9.7062079999999993E-7</c:v>
                </c:pt>
                <c:pt idx="32227">
                  <c:v>9.7068930000000002E-7</c:v>
                </c:pt>
                <c:pt idx="32228">
                  <c:v>9.7075769999999996E-7</c:v>
                </c:pt>
                <c:pt idx="32229">
                  <c:v>9.708260999999999E-7</c:v>
                </c:pt>
                <c:pt idx="32230">
                  <c:v>9.708943999999999E-7</c:v>
                </c:pt>
                <c:pt idx="32231">
                  <c:v>9.709626999999999E-7</c:v>
                </c:pt>
                <c:pt idx="32232">
                  <c:v>9.710309999999999E-7</c:v>
                </c:pt>
                <c:pt idx="32233">
                  <c:v>9.7109919999999996E-7</c:v>
                </c:pt>
                <c:pt idx="32234">
                  <c:v>9.7116730000000009E-7</c:v>
                </c:pt>
                <c:pt idx="32235">
                  <c:v>9.712354E-7</c:v>
                </c:pt>
                <c:pt idx="32236">
                  <c:v>9.7130349999999991E-7</c:v>
                </c:pt>
                <c:pt idx="32237">
                  <c:v>9.7137150000000009E-7</c:v>
                </c:pt>
                <c:pt idx="32238">
                  <c:v>9.7143950000000006E-7</c:v>
                </c:pt>
                <c:pt idx="32239">
                  <c:v>9.7150740000000009E-7</c:v>
                </c:pt>
                <c:pt idx="32240">
                  <c:v>9.7157529999999991E-7</c:v>
                </c:pt>
                <c:pt idx="32241">
                  <c:v>9.7164319999999995E-7</c:v>
                </c:pt>
                <c:pt idx="32242">
                  <c:v>9.7171100000000004E-7</c:v>
                </c:pt>
                <c:pt idx="32243">
                  <c:v>9.7177869999999998E-7</c:v>
                </c:pt>
                <c:pt idx="32244">
                  <c:v>9.7184639999999992E-7</c:v>
                </c:pt>
                <c:pt idx="32245">
                  <c:v>9.7191410000000008E-7</c:v>
                </c:pt>
                <c:pt idx="32246">
                  <c:v>9.7198170000000008E-7</c:v>
                </c:pt>
                <c:pt idx="32247">
                  <c:v>9.7204930000000008E-7</c:v>
                </c:pt>
                <c:pt idx="32248">
                  <c:v>9.7211679999999993E-7</c:v>
                </c:pt>
                <c:pt idx="32249">
                  <c:v>9.721843E-7</c:v>
                </c:pt>
                <c:pt idx="32250">
                  <c:v>9.7225169999999991E-7</c:v>
                </c:pt>
                <c:pt idx="32251">
                  <c:v>9.7231910000000003E-7</c:v>
                </c:pt>
                <c:pt idx="32252">
                  <c:v>9.7238649999999994E-7</c:v>
                </c:pt>
                <c:pt idx="32253">
                  <c:v>9.7245379999999992E-7</c:v>
                </c:pt>
                <c:pt idx="32254">
                  <c:v>9.725211000000001E-7</c:v>
                </c:pt>
                <c:pt idx="32255">
                  <c:v>9.7258829999999992E-7</c:v>
                </c:pt>
                <c:pt idx="32256">
                  <c:v>9.7265549999999996E-7</c:v>
                </c:pt>
                <c:pt idx="32257">
                  <c:v>9.7272260000000005E-7</c:v>
                </c:pt>
                <c:pt idx="32258">
                  <c:v>9.7278969999999994E-7</c:v>
                </c:pt>
                <c:pt idx="32259">
                  <c:v>9.7285670000000009E-7</c:v>
                </c:pt>
                <c:pt idx="32260">
                  <c:v>9.7292370000000003E-7</c:v>
                </c:pt>
                <c:pt idx="32261">
                  <c:v>9.7299069999999998E-7</c:v>
                </c:pt>
                <c:pt idx="32262">
                  <c:v>9.7305759999999998E-7</c:v>
                </c:pt>
                <c:pt idx="32263">
                  <c:v>9.7312449999999999E-7</c:v>
                </c:pt>
                <c:pt idx="32264">
                  <c:v>9.7319130000000005E-7</c:v>
                </c:pt>
                <c:pt idx="32265">
                  <c:v>9.7325809999999991E-7</c:v>
                </c:pt>
                <c:pt idx="32266">
                  <c:v>9.7332480000000003E-7</c:v>
                </c:pt>
                <c:pt idx="32267">
                  <c:v>9.7339149999999995E-7</c:v>
                </c:pt>
                <c:pt idx="32268">
                  <c:v>9.7345820000000007E-7</c:v>
                </c:pt>
                <c:pt idx="32269">
                  <c:v>9.7352480000000005E-7</c:v>
                </c:pt>
                <c:pt idx="32270">
                  <c:v>9.7359130000000008E-7</c:v>
                </c:pt>
                <c:pt idx="32271">
                  <c:v>9.7365779999999991E-7</c:v>
                </c:pt>
                <c:pt idx="32272">
                  <c:v>9.7372429999999994E-7</c:v>
                </c:pt>
                <c:pt idx="32273">
                  <c:v>9.7379070000000004E-7</c:v>
                </c:pt>
                <c:pt idx="32274">
                  <c:v>9.7385709999999992E-7</c:v>
                </c:pt>
                <c:pt idx="32275">
                  <c:v>9.7392340000000008E-7</c:v>
                </c:pt>
                <c:pt idx="32276">
                  <c:v>9.7398970000000003E-7</c:v>
                </c:pt>
                <c:pt idx="32277">
                  <c:v>9.7405599999999997E-7</c:v>
                </c:pt>
                <c:pt idx="32278">
                  <c:v>9.7412219999999998E-7</c:v>
                </c:pt>
                <c:pt idx="32279">
                  <c:v>9.7418830000000004E-7</c:v>
                </c:pt>
                <c:pt idx="32280">
                  <c:v>9.742543999999999E-7</c:v>
                </c:pt>
                <c:pt idx="32281">
                  <c:v>9.7432049999999997E-7</c:v>
                </c:pt>
                <c:pt idx="32282">
                  <c:v>9.7438650000000009E-7</c:v>
                </c:pt>
                <c:pt idx="32283">
                  <c:v>9.7445250000000001E-7</c:v>
                </c:pt>
                <c:pt idx="32284">
                  <c:v>9.7451839999999999E-7</c:v>
                </c:pt>
                <c:pt idx="32285">
                  <c:v>9.7458429999999996E-7</c:v>
                </c:pt>
                <c:pt idx="32286">
                  <c:v>9.7465019999999994E-7</c:v>
                </c:pt>
                <c:pt idx="32287">
                  <c:v>9.7471599999999998E-7</c:v>
                </c:pt>
                <c:pt idx="32288">
                  <c:v>9.7478170000000008E-7</c:v>
                </c:pt>
                <c:pt idx="32289">
                  <c:v>9.748474999999999E-7</c:v>
                </c:pt>
                <c:pt idx="32290">
                  <c:v>9.7491310000000006E-7</c:v>
                </c:pt>
                <c:pt idx="32291">
                  <c:v>9.7497879999999995E-7</c:v>
                </c:pt>
                <c:pt idx="32292">
                  <c:v>9.7504429999999996E-7</c:v>
                </c:pt>
                <c:pt idx="32293">
                  <c:v>9.751098999999999E-7</c:v>
                </c:pt>
                <c:pt idx="32294">
                  <c:v>9.7517539999999991E-7</c:v>
                </c:pt>
                <c:pt idx="32295">
                  <c:v>9.7524079999999998E-7</c:v>
                </c:pt>
                <c:pt idx="32296">
                  <c:v>9.7530620000000005E-7</c:v>
                </c:pt>
                <c:pt idx="32297">
                  <c:v>9.7537159999999991E-7</c:v>
                </c:pt>
                <c:pt idx="32298">
                  <c:v>9.7543690000000004E-7</c:v>
                </c:pt>
                <c:pt idx="32299">
                  <c:v>9.7550219999999995E-7</c:v>
                </c:pt>
                <c:pt idx="32300">
                  <c:v>9.7556739999999993E-7</c:v>
                </c:pt>
                <c:pt idx="32301">
                  <c:v>9.7563259999999991E-7</c:v>
                </c:pt>
                <c:pt idx="32302">
                  <c:v>9.756978000000001E-7</c:v>
                </c:pt>
                <c:pt idx="32303">
                  <c:v>9.7576289999999993E-7</c:v>
                </c:pt>
                <c:pt idx="32304">
                  <c:v>9.7582790000000003E-7</c:v>
                </c:pt>
                <c:pt idx="32305">
                  <c:v>9.7589289999999992E-7</c:v>
                </c:pt>
                <c:pt idx="32306">
                  <c:v>9.7595790000000002E-7</c:v>
                </c:pt>
                <c:pt idx="32307">
                  <c:v>9.7602289999999991E-7</c:v>
                </c:pt>
                <c:pt idx="32308">
                  <c:v>9.7608769999999992E-7</c:v>
                </c:pt>
                <c:pt idx="32309">
                  <c:v>9.7615260000000008E-7</c:v>
                </c:pt>
                <c:pt idx="32310">
                  <c:v>9.7621740000000009E-7</c:v>
                </c:pt>
                <c:pt idx="32311">
                  <c:v>9.7628209999999995E-7</c:v>
                </c:pt>
                <c:pt idx="32312">
                  <c:v>9.7634680000000002E-7</c:v>
                </c:pt>
                <c:pt idx="32313">
                  <c:v>9.7641150000000009E-7</c:v>
                </c:pt>
                <c:pt idx="32314">
                  <c:v>9.7647610000000001E-7</c:v>
                </c:pt>
                <c:pt idx="32315">
                  <c:v>9.7654069999999993E-7</c:v>
                </c:pt>
                <c:pt idx="32316">
                  <c:v>9.7660530000000006E-7</c:v>
                </c:pt>
                <c:pt idx="32317">
                  <c:v>9.7666980000000004E-7</c:v>
                </c:pt>
                <c:pt idx="32318">
                  <c:v>9.7673420000000008E-7</c:v>
                </c:pt>
                <c:pt idx="32319">
                  <c:v>9.7679859999999991E-7</c:v>
                </c:pt>
                <c:pt idx="32320">
                  <c:v>9.7686299999999995E-7</c:v>
                </c:pt>
                <c:pt idx="32321">
                  <c:v>9.7692730000000005E-7</c:v>
                </c:pt>
                <c:pt idx="32322">
                  <c:v>9.7699159999999994E-7</c:v>
                </c:pt>
                <c:pt idx="32323">
                  <c:v>9.7705580000000011E-7</c:v>
                </c:pt>
                <c:pt idx="32324">
                  <c:v>9.7712000000000006E-7</c:v>
                </c:pt>
                <c:pt idx="32325">
                  <c:v>9.7718420000000001E-7</c:v>
                </c:pt>
                <c:pt idx="32326">
                  <c:v>9.7724830000000002E-7</c:v>
                </c:pt>
                <c:pt idx="32327">
                  <c:v>9.7731240000000003E-7</c:v>
                </c:pt>
                <c:pt idx="32328">
                  <c:v>9.773764000000001E-7</c:v>
                </c:pt>
                <c:pt idx="32329">
                  <c:v>9.7744039999999996E-7</c:v>
                </c:pt>
                <c:pt idx="32330">
                  <c:v>9.775043000000001E-7</c:v>
                </c:pt>
                <c:pt idx="32331">
                  <c:v>9.7756820000000002E-7</c:v>
                </c:pt>
                <c:pt idx="32332">
                  <c:v>9.7763209999999994E-7</c:v>
                </c:pt>
                <c:pt idx="32333">
                  <c:v>9.7769589999999992E-7</c:v>
                </c:pt>
                <c:pt idx="32334">
                  <c:v>9.7775959999999997E-7</c:v>
                </c:pt>
                <c:pt idx="32335">
                  <c:v>9.7782330000000001E-7</c:v>
                </c:pt>
                <c:pt idx="32336">
                  <c:v>9.7788700000000005E-7</c:v>
                </c:pt>
                <c:pt idx="32337">
                  <c:v>9.7795059999999995E-7</c:v>
                </c:pt>
                <c:pt idx="32338">
                  <c:v>9.7801420000000005E-7</c:v>
                </c:pt>
                <c:pt idx="32339">
                  <c:v>9.7807779999999994E-7</c:v>
                </c:pt>
                <c:pt idx="32340">
                  <c:v>9.7814129999999989E-7</c:v>
                </c:pt>
                <c:pt idx="32341">
                  <c:v>9.7820469999999991E-7</c:v>
                </c:pt>
                <c:pt idx="32342">
                  <c:v>9.7826809999999992E-7</c:v>
                </c:pt>
                <c:pt idx="32343">
                  <c:v>9.7833149999999994E-7</c:v>
                </c:pt>
                <c:pt idx="32344">
                  <c:v>9.7839480000000001E-7</c:v>
                </c:pt>
                <c:pt idx="32345">
                  <c:v>9.7845810000000008E-7</c:v>
                </c:pt>
                <c:pt idx="32346">
                  <c:v>9.7852130000000001E-7</c:v>
                </c:pt>
                <c:pt idx="32347">
                  <c:v>9.7858449999999993E-7</c:v>
                </c:pt>
                <c:pt idx="32348">
                  <c:v>9.7864770000000007E-7</c:v>
                </c:pt>
                <c:pt idx="32349">
                  <c:v>9.7871080000000005E-7</c:v>
                </c:pt>
                <c:pt idx="32350">
                  <c:v>9.787738000000001E-7</c:v>
                </c:pt>
                <c:pt idx="32351">
                  <c:v>9.7883679999999993E-7</c:v>
                </c:pt>
                <c:pt idx="32352">
                  <c:v>9.7889979999999997E-7</c:v>
                </c:pt>
                <c:pt idx="32353">
                  <c:v>9.7896280000000002E-7</c:v>
                </c:pt>
                <c:pt idx="32354">
                  <c:v>9.7902569999999991E-7</c:v>
                </c:pt>
                <c:pt idx="32355">
                  <c:v>9.7908850000000008E-7</c:v>
                </c:pt>
                <c:pt idx="32356">
                  <c:v>9.7915139999999997E-7</c:v>
                </c:pt>
                <c:pt idx="32357">
                  <c:v>9.7921409999999999E-7</c:v>
                </c:pt>
                <c:pt idx="32358">
                  <c:v>9.7927689999999994E-7</c:v>
                </c:pt>
                <c:pt idx="32359">
                  <c:v>9.7933959999999996E-7</c:v>
                </c:pt>
                <c:pt idx="32360">
                  <c:v>9.7940220000000003E-7</c:v>
                </c:pt>
                <c:pt idx="32361">
                  <c:v>9.7946490000000005E-7</c:v>
                </c:pt>
                <c:pt idx="32362">
                  <c:v>9.7952739999999998E-7</c:v>
                </c:pt>
                <c:pt idx="32363">
                  <c:v>9.7959000000000005E-7</c:v>
                </c:pt>
                <c:pt idx="32364">
                  <c:v>9.7965240000000004E-7</c:v>
                </c:pt>
                <c:pt idx="32365">
                  <c:v>9.7971489999999996E-7</c:v>
                </c:pt>
                <c:pt idx="32366">
                  <c:v>9.7977729999999995E-7</c:v>
                </c:pt>
                <c:pt idx="32367">
                  <c:v>9.7983969999999994E-7</c:v>
                </c:pt>
                <c:pt idx="32368">
                  <c:v>9.7990199999999998E-7</c:v>
                </c:pt>
                <c:pt idx="32369">
                  <c:v>9.7996430000000003E-7</c:v>
                </c:pt>
                <c:pt idx="32370">
                  <c:v>9.8002660000000008E-7</c:v>
                </c:pt>
                <c:pt idx="32371">
                  <c:v>9.8008879999999997E-7</c:v>
                </c:pt>
                <c:pt idx="32372">
                  <c:v>9.8015100000000008E-7</c:v>
                </c:pt>
                <c:pt idx="32373">
                  <c:v>9.8021310000000004E-7</c:v>
                </c:pt>
                <c:pt idx="32374">
                  <c:v>9.8027519999999999E-7</c:v>
                </c:pt>
                <c:pt idx="32375">
                  <c:v>9.8033729999999995E-7</c:v>
                </c:pt>
                <c:pt idx="32376">
                  <c:v>9.8039929999999997E-7</c:v>
                </c:pt>
                <c:pt idx="32377">
                  <c:v>9.8046129999999998E-7</c:v>
                </c:pt>
                <c:pt idx="32378">
                  <c:v>9.8052320000000006E-7</c:v>
                </c:pt>
                <c:pt idx="32379">
                  <c:v>9.8058509999999993E-7</c:v>
                </c:pt>
                <c:pt idx="32380">
                  <c:v>9.8064700000000001E-7</c:v>
                </c:pt>
                <c:pt idx="32381">
                  <c:v>9.8070879999999993E-7</c:v>
                </c:pt>
                <c:pt idx="32382">
                  <c:v>9.8077060000000007E-7</c:v>
                </c:pt>
                <c:pt idx="32383">
                  <c:v>9.8083230000000006E-7</c:v>
                </c:pt>
                <c:pt idx="32384">
                  <c:v>9.8089400000000005E-7</c:v>
                </c:pt>
                <c:pt idx="32385">
                  <c:v>9.8095570000000004E-7</c:v>
                </c:pt>
                <c:pt idx="32386">
                  <c:v>9.8101730000000008E-7</c:v>
                </c:pt>
                <c:pt idx="32387">
                  <c:v>9.8107889999999992E-7</c:v>
                </c:pt>
                <c:pt idx="32388">
                  <c:v>9.8114040000000003E-7</c:v>
                </c:pt>
                <c:pt idx="32389">
                  <c:v>9.8120189999999993E-7</c:v>
                </c:pt>
                <c:pt idx="32390">
                  <c:v>9.8126340000000004E-7</c:v>
                </c:pt>
                <c:pt idx="32391">
                  <c:v>9.813248E-7</c:v>
                </c:pt>
                <c:pt idx="32392">
                  <c:v>9.8138619999999996E-7</c:v>
                </c:pt>
                <c:pt idx="32393">
                  <c:v>9.8144749999999997E-7</c:v>
                </c:pt>
                <c:pt idx="32394">
                  <c:v>9.8150879999999999E-7</c:v>
                </c:pt>
                <c:pt idx="32395">
                  <c:v>9.8157010000000001E-7</c:v>
                </c:pt>
                <c:pt idx="32396">
                  <c:v>9.8163130000000009E-7</c:v>
                </c:pt>
                <c:pt idx="32397">
                  <c:v>9.8169249999999996E-7</c:v>
                </c:pt>
                <c:pt idx="32398">
                  <c:v>9.817536000000001E-7</c:v>
                </c:pt>
                <c:pt idx="32399">
                  <c:v>9.8181470000000003E-7</c:v>
                </c:pt>
                <c:pt idx="32400">
                  <c:v>9.8187579999999996E-7</c:v>
                </c:pt>
                <c:pt idx="32401">
                  <c:v>9.8193679999999995E-7</c:v>
                </c:pt>
                <c:pt idx="32402">
                  <c:v>9.8199779999999994E-7</c:v>
                </c:pt>
                <c:pt idx="32403">
                  <c:v>9.8205879999999993E-7</c:v>
                </c:pt>
                <c:pt idx="32404">
                  <c:v>9.8211969999999998E-7</c:v>
                </c:pt>
                <c:pt idx="32405">
                  <c:v>9.8218060000000003E-7</c:v>
                </c:pt>
                <c:pt idx="32406">
                  <c:v>9.8224139999999993E-7</c:v>
                </c:pt>
                <c:pt idx="32407">
                  <c:v>9.8230220000000004E-7</c:v>
                </c:pt>
                <c:pt idx="32408">
                  <c:v>9.8236299999999994E-7</c:v>
                </c:pt>
                <c:pt idx="32409">
                  <c:v>9.824236999999999E-7</c:v>
                </c:pt>
                <c:pt idx="32410">
                  <c:v>9.8248440000000007E-7</c:v>
                </c:pt>
                <c:pt idx="32411">
                  <c:v>9.8254510000000003E-7</c:v>
                </c:pt>
                <c:pt idx="32412">
                  <c:v>9.8260570000000005E-7</c:v>
                </c:pt>
                <c:pt idx="32413">
                  <c:v>9.8266630000000008E-7</c:v>
                </c:pt>
                <c:pt idx="32414">
                  <c:v>9.827269000000001E-7</c:v>
                </c:pt>
                <c:pt idx="32415">
                  <c:v>9.8278739999999997E-7</c:v>
                </c:pt>
                <c:pt idx="32416">
                  <c:v>9.828477999999999E-7</c:v>
                </c:pt>
                <c:pt idx="32417">
                  <c:v>9.8290829999999998E-7</c:v>
                </c:pt>
                <c:pt idx="32418">
                  <c:v>9.8296869999999991E-7</c:v>
                </c:pt>
                <c:pt idx="32419">
                  <c:v>9.8302910000000005E-7</c:v>
                </c:pt>
                <c:pt idx="32420">
                  <c:v>9.8308940000000004E-7</c:v>
                </c:pt>
                <c:pt idx="32421">
                  <c:v>9.8314970000000004E-7</c:v>
                </c:pt>
                <c:pt idx="32422">
                  <c:v>9.8321000000000003E-7</c:v>
                </c:pt>
                <c:pt idx="32423">
                  <c:v>9.8327020000000008E-7</c:v>
                </c:pt>
                <c:pt idx="32424">
                  <c:v>9.8333039999999992E-7</c:v>
                </c:pt>
                <c:pt idx="32425">
                  <c:v>9.8339050000000003E-7</c:v>
                </c:pt>
                <c:pt idx="32426">
                  <c:v>9.8345070000000009E-7</c:v>
                </c:pt>
                <c:pt idx="32427">
                  <c:v>9.8351070000000005E-7</c:v>
                </c:pt>
                <c:pt idx="32428">
                  <c:v>9.8357079999999995E-7</c:v>
                </c:pt>
                <c:pt idx="32429">
                  <c:v>9.8363079999999991E-7</c:v>
                </c:pt>
                <c:pt idx="32430">
                  <c:v>9.8369080000000009E-7</c:v>
                </c:pt>
                <c:pt idx="32431">
                  <c:v>9.837506999999999E-7</c:v>
                </c:pt>
                <c:pt idx="32432">
                  <c:v>9.8381059999999992E-7</c:v>
                </c:pt>
                <c:pt idx="32433">
                  <c:v>9.8387049999999994E-7</c:v>
                </c:pt>
                <c:pt idx="32434">
                  <c:v>9.8393039999999997E-7</c:v>
                </c:pt>
                <c:pt idx="32435">
                  <c:v>9.8399020000000005E-7</c:v>
                </c:pt>
                <c:pt idx="32436">
                  <c:v>9.8404989999999998E-7</c:v>
                </c:pt>
                <c:pt idx="32437">
                  <c:v>9.8410970000000007E-7</c:v>
                </c:pt>
                <c:pt idx="32438">
                  <c:v>9.841694E-7</c:v>
                </c:pt>
                <c:pt idx="32439">
                  <c:v>9.8422899999999999E-7</c:v>
                </c:pt>
                <c:pt idx="32440">
                  <c:v>9.8428859999999999E-7</c:v>
                </c:pt>
                <c:pt idx="32441">
                  <c:v>9.8434819999999998E-7</c:v>
                </c:pt>
                <c:pt idx="32442">
                  <c:v>9.8440779999999997E-7</c:v>
                </c:pt>
                <c:pt idx="32443">
                  <c:v>9.8446730000000003E-7</c:v>
                </c:pt>
                <c:pt idx="32444">
                  <c:v>9.8452680000000008E-7</c:v>
                </c:pt>
                <c:pt idx="32445">
                  <c:v>9.8458619999999998E-7</c:v>
                </c:pt>
                <c:pt idx="32446">
                  <c:v>9.846456000000001E-7</c:v>
                </c:pt>
                <c:pt idx="32447">
                  <c:v>9.84705E-7</c:v>
                </c:pt>
                <c:pt idx="32448">
                  <c:v>9.8476429999999997E-7</c:v>
                </c:pt>
                <c:pt idx="32449">
                  <c:v>9.8482359999999993E-7</c:v>
                </c:pt>
                <c:pt idx="32450">
                  <c:v>9.8488289999999989E-7</c:v>
                </c:pt>
                <c:pt idx="32451">
                  <c:v>9.8494209999999992E-7</c:v>
                </c:pt>
                <c:pt idx="32452">
                  <c:v>9.8500129999999994E-7</c:v>
                </c:pt>
                <c:pt idx="32453">
                  <c:v>9.8506040000000003E-7</c:v>
                </c:pt>
                <c:pt idx="32454">
                  <c:v>9.8511960000000005E-7</c:v>
                </c:pt>
                <c:pt idx="32455">
                  <c:v>9.8517859999999999E-7</c:v>
                </c:pt>
                <c:pt idx="32456">
                  <c:v>9.8523770000000007E-7</c:v>
                </c:pt>
                <c:pt idx="32457">
                  <c:v>9.8529670000000001E-7</c:v>
                </c:pt>
                <c:pt idx="32458">
                  <c:v>9.8535569999999994E-7</c:v>
                </c:pt>
                <c:pt idx="32459">
                  <c:v>9.8541470000000009E-7</c:v>
                </c:pt>
                <c:pt idx="32460">
                  <c:v>9.8547360000000008E-7</c:v>
                </c:pt>
                <c:pt idx="32461">
                  <c:v>9.8553250000000008E-7</c:v>
                </c:pt>
                <c:pt idx="32462">
                  <c:v>9.8559129999999992E-7</c:v>
                </c:pt>
                <c:pt idx="32463">
                  <c:v>9.8565019999999992E-7</c:v>
                </c:pt>
                <c:pt idx="32464">
                  <c:v>9.8570899999999998E-7</c:v>
                </c:pt>
                <c:pt idx="32465">
                  <c:v>9.8576770000000009E-7</c:v>
                </c:pt>
                <c:pt idx="32466">
                  <c:v>9.858264E-7</c:v>
                </c:pt>
                <c:pt idx="32467">
                  <c:v>9.858850999999999E-7</c:v>
                </c:pt>
                <c:pt idx="32468">
                  <c:v>9.8594380000000002E-7</c:v>
                </c:pt>
                <c:pt idx="32469">
                  <c:v>9.8600239999999999E-7</c:v>
                </c:pt>
                <c:pt idx="32470">
                  <c:v>9.8606099999999995E-7</c:v>
                </c:pt>
                <c:pt idx="32471">
                  <c:v>9.8611959999999992E-7</c:v>
                </c:pt>
                <c:pt idx="32472">
                  <c:v>9.8617809999999994E-7</c:v>
                </c:pt>
                <c:pt idx="32473">
                  <c:v>9.8623659999999997E-7</c:v>
                </c:pt>
                <c:pt idx="32474">
                  <c:v>9.862951E-7</c:v>
                </c:pt>
                <c:pt idx="32475">
                  <c:v>9.8635360000000002E-7</c:v>
                </c:pt>
                <c:pt idx="32476">
                  <c:v>9.864119999999999E-7</c:v>
                </c:pt>
                <c:pt idx="32477">
                  <c:v>9.8647030000000005E-7</c:v>
                </c:pt>
                <c:pt idx="32478">
                  <c:v>9.8652869999999992E-7</c:v>
                </c:pt>
                <c:pt idx="32479">
                  <c:v>9.8658700000000007E-7</c:v>
                </c:pt>
                <c:pt idx="32480">
                  <c:v>9.8664530000000001E-7</c:v>
                </c:pt>
                <c:pt idx="32481">
                  <c:v>9.8670359999999994E-7</c:v>
                </c:pt>
                <c:pt idx="32482">
                  <c:v>9.8676179999999994E-7</c:v>
                </c:pt>
                <c:pt idx="32483">
                  <c:v>9.8681999999999994E-7</c:v>
                </c:pt>
                <c:pt idx="32484">
                  <c:v>9.868781E-7</c:v>
                </c:pt>
                <c:pt idx="32485">
                  <c:v>9.8693629999999999E-7</c:v>
                </c:pt>
                <c:pt idx="32486">
                  <c:v>9.8699440000000005E-7</c:v>
                </c:pt>
                <c:pt idx="32487">
                  <c:v>9.8705239999999996E-7</c:v>
                </c:pt>
                <c:pt idx="32488">
                  <c:v>9.8711040000000008E-7</c:v>
                </c:pt>
                <c:pt idx="32489">
                  <c:v>9.8716839999999998E-7</c:v>
                </c:pt>
                <c:pt idx="32490">
                  <c:v>9.872264000000001E-7</c:v>
                </c:pt>
                <c:pt idx="32491">
                  <c:v>9.8728430000000007E-7</c:v>
                </c:pt>
                <c:pt idx="32492">
                  <c:v>9.8734220000000004E-7</c:v>
                </c:pt>
                <c:pt idx="32493">
                  <c:v>9.8740010000000001E-7</c:v>
                </c:pt>
                <c:pt idx="32494">
                  <c:v>9.8745790000000003E-7</c:v>
                </c:pt>
                <c:pt idx="32495">
                  <c:v>9.8751570000000006E-7</c:v>
                </c:pt>
                <c:pt idx="32496">
                  <c:v>9.8757350000000009E-7</c:v>
                </c:pt>
                <c:pt idx="32497">
                  <c:v>9.8763119999999997E-7</c:v>
                </c:pt>
                <c:pt idx="32498">
                  <c:v>9.87689E-7</c:v>
                </c:pt>
                <c:pt idx="32499">
                  <c:v>9.8774659999999994E-7</c:v>
                </c:pt>
                <c:pt idx="32500">
                  <c:v>9.8780430000000003E-7</c:v>
                </c:pt>
                <c:pt idx="32501">
                  <c:v>9.8786189999999996E-7</c:v>
                </c:pt>
                <c:pt idx="32502">
                  <c:v>9.879194999999999E-7</c:v>
                </c:pt>
                <c:pt idx="32503">
                  <c:v>9.8797710000000005E-7</c:v>
                </c:pt>
                <c:pt idx="32504">
                  <c:v>9.8803460000000005E-7</c:v>
                </c:pt>
                <c:pt idx="32505">
                  <c:v>9.8809210000000005E-7</c:v>
                </c:pt>
                <c:pt idx="32506">
                  <c:v>9.881494999999999E-7</c:v>
                </c:pt>
                <c:pt idx="32507">
                  <c:v>9.882069999999999E-7</c:v>
                </c:pt>
                <c:pt idx="32508">
                  <c:v>9.8826439999999996E-7</c:v>
                </c:pt>
                <c:pt idx="32509">
                  <c:v>9.8832180000000002E-7</c:v>
                </c:pt>
                <c:pt idx="32510">
                  <c:v>9.8837909999999993E-7</c:v>
                </c:pt>
                <c:pt idx="32511">
                  <c:v>9.8843640000000005E-7</c:v>
                </c:pt>
                <c:pt idx="32512">
                  <c:v>9.8849369999999995E-7</c:v>
                </c:pt>
                <c:pt idx="32513">
                  <c:v>9.8855100000000008E-7</c:v>
                </c:pt>
                <c:pt idx="32514">
                  <c:v>9.8860820000000004E-7</c:v>
                </c:pt>
                <c:pt idx="32515">
                  <c:v>9.8866540000000001E-7</c:v>
                </c:pt>
                <c:pt idx="32516">
                  <c:v>9.8872259999999998E-7</c:v>
                </c:pt>
                <c:pt idx="32517">
                  <c:v>9.8877970000000001E-7</c:v>
                </c:pt>
                <c:pt idx="32518">
                  <c:v>9.8883680000000004E-7</c:v>
                </c:pt>
                <c:pt idx="32519">
                  <c:v>9.8889390000000007E-7</c:v>
                </c:pt>
                <c:pt idx="32520">
                  <c:v>9.8895100000000011E-7</c:v>
                </c:pt>
                <c:pt idx="32521">
                  <c:v>9.8900799999999998E-7</c:v>
                </c:pt>
                <c:pt idx="32522">
                  <c:v>9.8906500000000008E-7</c:v>
                </c:pt>
                <c:pt idx="32523">
                  <c:v>9.8912199999999995E-7</c:v>
                </c:pt>
                <c:pt idx="32524">
                  <c:v>9.8917889999999989E-7</c:v>
                </c:pt>
                <c:pt idx="32525">
                  <c:v>9.8923580000000005E-7</c:v>
                </c:pt>
                <c:pt idx="32526">
                  <c:v>9.8929269999999999E-7</c:v>
                </c:pt>
                <c:pt idx="32527">
                  <c:v>9.8934959999999993E-7</c:v>
                </c:pt>
                <c:pt idx="32528">
                  <c:v>9.8940639999999993E-7</c:v>
                </c:pt>
                <c:pt idx="32529">
                  <c:v>9.8946319999999993E-7</c:v>
                </c:pt>
                <c:pt idx="32530">
                  <c:v>9.8951999999999993E-7</c:v>
                </c:pt>
                <c:pt idx="32531">
                  <c:v>9.8957669999999999E-7</c:v>
                </c:pt>
                <c:pt idx="32532">
                  <c:v>9.8963340000000005E-7</c:v>
                </c:pt>
                <c:pt idx="32533">
                  <c:v>9.896900999999999E-7</c:v>
                </c:pt>
                <c:pt idx="32534">
                  <c:v>9.8974679999999996E-7</c:v>
                </c:pt>
                <c:pt idx="32535">
                  <c:v>9.8980340000000009E-7</c:v>
                </c:pt>
                <c:pt idx="32536">
                  <c:v>9.8986009999999994E-7</c:v>
                </c:pt>
                <c:pt idx="32537">
                  <c:v>9.8991659999999991E-7</c:v>
                </c:pt>
                <c:pt idx="32538">
                  <c:v>9.8997320000000003E-7</c:v>
                </c:pt>
                <c:pt idx="32539">
                  <c:v>9.900297E-7</c:v>
                </c:pt>
                <c:pt idx="32540">
                  <c:v>9.9008619999999997E-7</c:v>
                </c:pt>
                <c:pt idx="32541">
                  <c:v>9.9014269999999994E-7</c:v>
                </c:pt>
                <c:pt idx="32542">
                  <c:v>9.9019919999999992E-7</c:v>
                </c:pt>
                <c:pt idx="32543">
                  <c:v>9.9025559999999995E-7</c:v>
                </c:pt>
                <c:pt idx="32544">
                  <c:v>9.9031199999999998E-7</c:v>
                </c:pt>
                <c:pt idx="32545">
                  <c:v>9.9036840000000001E-7</c:v>
                </c:pt>
                <c:pt idx="32546">
                  <c:v>9.9042470000000011E-7</c:v>
                </c:pt>
                <c:pt idx="32547">
                  <c:v>9.9048109999999993E-7</c:v>
                </c:pt>
                <c:pt idx="32548">
                  <c:v>9.9053740000000002E-7</c:v>
                </c:pt>
                <c:pt idx="32549">
                  <c:v>9.905936999999999E-7</c:v>
                </c:pt>
                <c:pt idx="32550">
                  <c:v>9.9064990000000005E-7</c:v>
                </c:pt>
                <c:pt idx="32551">
                  <c:v>9.907061E-7</c:v>
                </c:pt>
                <c:pt idx="32552">
                  <c:v>9.9076229999999994E-7</c:v>
                </c:pt>
                <c:pt idx="32553">
                  <c:v>9.9081850000000009E-7</c:v>
                </c:pt>
                <c:pt idx="32554">
                  <c:v>9.9087470000000003E-7</c:v>
                </c:pt>
                <c:pt idx="32555">
                  <c:v>9.9093080000000004E-7</c:v>
                </c:pt>
                <c:pt idx="32556">
                  <c:v>9.9098690000000004E-7</c:v>
                </c:pt>
                <c:pt idx="32557">
                  <c:v>9.9104300000000004E-7</c:v>
                </c:pt>
                <c:pt idx="32558">
                  <c:v>9.9109900000000011E-7</c:v>
                </c:pt>
                <c:pt idx="32559">
                  <c:v>9.911550999999999E-7</c:v>
                </c:pt>
                <c:pt idx="32560">
                  <c:v>9.9121109999999996E-7</c:v>
                </c:pt>
                <c:pt idx="32561">
                  <c:v>9.9126700000000008E-7</c:v>
                </c:pt>
                <c:pt idx="32562">
                  <c:v>9.9132299999999994E-7</c:v>
                </c:pt>
                <c:pt idx="32563">
                  <c:v>9.9137890000000006E-7</c:v>
                </c:pt>
                <c:pt idx="32564">
                  <c:v>9.9143479999999997E-7</c:v>
                </c:pt>
                <c:pt idx="32565">
                  <c:v>9.9149059999999995E-7</c:v>
                </c:pt>
                <c:pt idx="32566">
                  <c:v>9.9154650000000007E-7</c:v>
                </c:pt>
                <c:pt idx="32567">
                  <c:v>9.9160230000000004E-7</c:v>
                </c:pt>
                <c:pt idx="32568">
                  <c:v>9.9165810000000002E-7</c:v>
                </c:pt>
                <c:pt idx="32569">
                  <c:v>9.9171389999999999E-7</c:v>
                </c:pt>
                <c:pt idx="32570">
                  <c:v>9.9176960000000002E-7</c:v>
                </c:pt>
                <c:pt idx="32571">
                  <c:v>9.9182530000000006E-7</c:v>
                </c:pt>
                <c:pt idx="32572">
                  <c:v>9.9188100000000009E-7</c:v>
                </c:pt>
                <c:pt idx="32573">
                  <c:v>9.9193669999999991E-7</c:v>
                </c:pt>
                <c:pt idx="32574">
                  <c:v>9.9199239999999995E-7</c:v>
                </c:pt>
                <c:pt idx="32575">
                  <c:v>9.9204800000000004E-7</c:v>
                </c:pt>
                <c:pt idx="32576">
                  <c:v>9.9210359999999993E-7</c:v>
                </c:pt>
                <c:pt idx="32577">
                  <c:v>9.9215910000000008E-7</c:v>
                </c:pt>
                <c:pt idx="32578">
                  <c:v>9.9221469999999997E-7</c:v>
                </c:pt>
                <c:pt idx="32579">
                  <c:v>9.9227019999999991E-7</c:v>
                </c:pt>
                <c:pt idx="32580">
                  <c:v>9.9232570000000006E-7</c:v>
                </c:pt>
                <c:pt idx="32581">
                  <c:v>9.9238120000000001E-7</c:v>
                </c:pt>
                <c:pt idx="32582">
                  <c:v>9.9243660000000001E-7</c:v>
                </c:pt>
                <c:pt idx="32583">
                  <c:v>9.9249209999999996E-7</c:v>
                </c:pt>
                <c:pt idx="32584">
                  <c:v>9.9254749999999996E-7</c:v>
                </c:pt>
                <c:pt idx="32585">
                  <c:v>9.9260280000000003E-7</c:v>
                </c:pt>
                <c:pt idx="32586">
                  <c:v>9.9265820000000003E-7</c:v>
                </c:pt>
                <c:pt idx="32587">
                  <c:v>9.927135000000001E-7</c:v>
                </c:pt>
                <c:pt idx="32588">
                  <c:v>9.9276879999999995E-7</c:v>
                </c:pt>
                <c:pt idx="32589">
                  <c:v>9.9282410000000002E-7</c:v>
                </c:pt>
                <c:pt idx="32590">
                  <c:v>9.9287929999999993E-7</c:v>
                </c:pt>
                <c:pt idx="32591">
                  <c:v>9.929346E-7</c:v>
                </c:pt>
                <c:pt idx="32592">
                  <c:v>9.9298979999999991E-7</c:v>
                </c:pt>
                <c:pt idx="32593">
                  <c:v>9.9304500000000004E-7</c:v>
                </c:pt>
                <c:pt idx="32594">
                  <c:v>9.9310010000000001E-7</c:v>
                </c:pt>
                <c:pt idx="32595">
                  <c:v>9.9315529999999993E-7</c:v>
                </c:pt>
                <c:pt idx="32596">
                  <c:v>9.932103999999999E-7</c:v>
                </c:pt>
                <c:pt idx="32597">
                  <c:v>9.9326550000000009E-7</c:v>
                </c:pt>
                <c:pt idx="32598">
                  <c:v>9.9332060000000006E-7</c:v>
                </c:pt>
                <c:pt idx="32599">
                  <c:v>9.9337570000000004E-7</c:v>
                </c:pt>
                <c:pt idx="32600">
                  <c:v>9.9343070000000007E-7</c:v>
                </c:pt>
                <c:pt idx="32601">
                  <c:v>9.934856999999999E-7</c:v>
                </c:pt>
                <c:pt idx="32602">
                  <c:v>9.9354069999999993E-7</c:v>
                </c:pt>
                <c:pt idx="32603">
                  <c:v>9.9359569999999997E-7</c:v>
                </c:pt>
                <c:pt idx="32604">
                  <c:v>9.9365060000000007E-7</c:v>
                </c:pt>
                <c:pt idx="32605">
                  <c:v>9.9370549999999995E-7</c:v>
                </c:pt>
                <c:pt idx="32606">
                  <c:v>9.9376049999999999E-7</c:v>
                </c:pt>
                <c:pt idx="32607">
                  <c:v>9.9381529999999993E-7</c:v>
                </c:pt>
                <c:pt idx="32608">
                  <c:v>9.9387020000000003E-7</c:v>
                </c:pt>
                <c:pt idx="32609">
                  <c:v>9.9392499999999997E-7</c:v>
                </c:pt>
                <c:pt idx="32610">
                  <c:v>9.9397990000000007E-7</c:v>
                </c:pt>
                <c:pt idx="32611">
                  <c:v>9.9403470000000002E-7</c:v>
                </c:pt>
                <c:pt idx="32612">
                  <c:v>9.9408949999999996E-7</c:v>
                </c:pt>
                <c:pt idx="32613">
                  <c:v>9.9414419999999997E-7</c:v>
                </c:pt>
                <c:pt idx="32614">
                  <c:v>9.9419899999999991E-7</c:v>
                </c:pt>
                <c:pt idx="32615">
                  <c:v>9.9425369999999992E-7</c:v>
                </c:pt>
                <c:pt idx="32616">
                  <c:v>9.9430839999999993E-7</c:v>
                </c:pt>
                <c:pt idx="32617">
                  <c:v>9.9436309999999993E-7</c:v>
                </c:pt>
                <c:pt idx="32618">
                  <c:v>9.944177E-7</c:v>
                </c:pt>
                <c:pt idx="32619">
                  <c:v>9.9447240000000001E-7</c:v>
                </c:pt>
                <c:pt idx="32620">
                  <c:v>9.9452700000000008E-7</c:v>
                </c:pt>
                <c:pt idx="32621">
                  <c:v>9.9458159999999993E-7</c:v>
                </c:pt>
                <c:pt idx="32622">
                  <c:v>9.946362E-7</c:v>
                </c:pt>
                <c:pt idx="32623">
                  <c:v>9.9469080000000006E-7</c:v>
                </c:pt>
                <c:pt idx="32624">
                  <c:v>9.9474529999999998E-7</c:v>
                </c:pt>
                <c:pt idx="32625">
                  <c:v>9.947997999999999E-7</c:v>
                </c:pt>
                <c:pt idx="32626">
                  <c:v>9.9485439999999996E-7</c:v>
                </c:pt>
                <c:pt idx="32627">
                  <c:v>9.9490879999999994E-7</c:v>
                </c:pt>
                <c:pt idx="32628">
                  <c:v>9.9496330000000007E-7</c:v>
                </c:pt>
                <c:pt idx="32629">
                  <c:v>9.9501770000000005E-7</c:v>
                </c:pt>
                <c:pt idx="32630">
                  <c:v>9.9507219999999996E-7</c:v>
                </c:pt>
                <c:pt idx="32631">
                  <c:v>9.9512659999999994E-7</c:v>
                </c:pt>
                <c:pt idx="32632">
                  <c:v>9.9518089999999998E-7</c:v>
                </c:pt>
                <c:pt idx="32633">
                  <c:v>9.9523529999999995E-7</c:v>
                </c:pt>
                <c:pt idx="32634">
                  <c:v>9.9528969999999993E-7</c:v>
                </c:pt>
                <c:pt idx="32635">
                  <c:v>9.9534399999999997E-7</c:v>
                </c:pt>
                <c:pt idx="32636">
                  <c:v>9.9539830000000001E-7</c:v>
                </c:pt>
                <c:pt idx="32637">
                  <c:v>9.9545260000000004E-7</c:v>
                </c:pt>
                <c:pt idx="32638">
                  <c:v>9.9550679999999993E-7</c:v>
                </c:pt>
                <c:pt idx="32639">
                  <c:v>9.9556109999999997E-7</c:v>
                </c:pt>
                <c:pt idx="32640">
                  <c:v>9.9561530000000007E-7</c:v>
                </c:pt>
                <c:pt idx="32641">
                  <c:v>9.9566949999999995E-7</c:v>
                </c:pt>
                <c:pt idx="32642">
                  <c:v>9.9572370000000005E-7</c:v>
                </c:pt>
                <c:pt idx="32643">
                  <c:v>9.9577789999999994E-7</c:v>
                </c:pt>
                <c:pt idx="32644">
                  <c:v>9.9583210000000004E-7</c:v>
                </c:pt>
                <c:pt idx="32645">
                  <c:v>9.9588619999999999E-7</c:v>
                </c:pt>
                <c:pt idx="32646">
                  <c:v>9.9594029999999993E-7</c:v>
                </c:pt>
                <c:pt idx="32647">
                  <c:v>9.9599440000000009E-7</c:v>
                </c:pt>
                <c:pt idx="32648">
                  <c:v>9.9604850000000004E-7</c:v>
                </c:pt>
                <c:pt idx="32649">
                  <c:v>9.9610259999999999E-7</c:v>
                </c:pt>
                <c:pt idx="32650">
                  <c:v>9.961566E-7</c:v>
                </c:pt>
                <c:pt idx="32651">
                  <c:v>9.962106E-7</c:v>
                </c:pt>
                <c:pt idx="32652">
                  <c:v>9.9626469999999995E-7</c:v>
                </c:pt>
                <c:pt idx="32653">
                  <c:v>9.9631860000000002E-7</c:v>
                </c:pt>
                <c:pt idx="32654">
                  <c:v>9.9637260000000003E-7</c:v>
                </c:pt>
                <c:pt idx="32655">
                  <c:v>9.9642660000000004E-7</c:v>
                </c:pt>
                <c:pt idx="32656">
                  <c:v>9.9648049999999989E-7</c:v>
                </c:pt>
                <c:pt idx="32657">
                  <c:v>9.965344999999999E-7</c:v>
                </c:pt>
                <c:pt idx="32658">
                  <c:v>9.9658839999999997E-7</c:v>
                </c:pt>
                <c:pt idx="32659">
                  <c:v>9.9664230000000004E-7</c:v>
                </c:pt>
                <c:pt idx="32660">
                  <c:v>9.966961999999999E-7</c:v>
                </c:pt>
                <c:pt idx="32661">
                  <c:v>9.9675000000000003E-7</c:v>
                </c:pt>
                <c:pt idx="32662">
                  <c:v>9.968039000000001E-7</c:v>
                </c:pt>
                <c:pt idx="32663">
                  <c:v>9.9685770000000002E-7</c:v>
                </c:pt>
                <c:pt idx="32664">
                  <c:v>9.9691160000000008E-7</c:v>
                </c:pt>
                <c:pt idx="32665">
                  <c:v>9.969654E-7</c:v>
                </c:pt>
                <c:pt idx="32666">
                  <c:v>9.9701919999999992E-7</c:v>
                </c:pt>
                <c:pt idx="32667">
                  <c:v>9.9707300000000005E-7</c:v>
                </c:pt>
                <c:pt idx="32668">
                  <c:v>9.9712670000000003E-7</c:v>
                </c:pt>
                <c:pt idx="32669">
                  <c:v>9.9718049999999995E-7</c:v>
                </c:pt>
                <c:pt idx="32670">
                  <c:v>9.9723430000000008E-7</c:v>
                </c:pt>
                <c:pt idx="32671">
                  <c:v>9.9728800000000006E-7</c:v>
                </c:pt>
                <c:pt idx="32672">
                  <c:v>9.9734170000000003E-7</c:v>
                </c:pt>
                <c:pt idx="32673">
                  <c:v>9.9739540000000001E-7</c:v>
                </c:pt>
                <c:pt idx="32674">
                  <c:v>9.9744909999999999E-7</c:v>
                </c:pt>
                <c:pt idx="32675">
                  <c:v>9.9750279999999997E-7</c:v>
                </c:pt>
                <c:pt idx="32676">
                  <c:v>9.9755640000000001E-7</c:v>
                </c:pt>
                <c:pt idx="32677">
                  <c:v>9.9761009999999999E-7</c:v>
                </c:pt>
                <c:pt idx="32678">
                  <c:v>9.9766370000000003E-7</c:v>
                </c:pt>
                <c:pt idx="32679">
                  <c:v>9.9771730000000007E-7</c:v>
                </c:pt>
                <c:pt idx="32680">
                  <c:v>9.977708999999999E-7</c:v>
                </c:pt>
                <c:pt idx="32681">
                  <c:v>9.9782449999999994E-7</c:v>
                </c:pt>
                <c:pt idx="32682">
                  <c:v>9.9787809999999998E-7</c:v>
                </c:pt>
                <c:pt idx="32683">
                  <c:v>9.9793160000000008E-7</c:v>
                </c:pt>
                <c:pt idx="32684">
                  <c:v>9.979851999999999E-7</c:v>
                </c:pt>
                <c:pt idx="32685">
                  <c:v>9.980387E-7</c:v>
                </c:pt>
                <c:pt idx="32686">
                  <c:v>9.9809230000000004E-7</c:v>
                </c:pt>
                <c:pt idx="32687">
                  <c:v>9.9814579999999993E-7</c:v>
                </c:pt>
                <c:pt idx="32688">
                  <c:v>9.9819930000000003E-7</c:v>
                </c:pt>
                <c:pt idx="32689">
                  <c:v>9.9825269999999998E-7</c:v>
                </c:pt>
                <c:pt idx="32690">
                  <c:v>9.9830620000000008E-7</c:v>
                </c:pt>
                <c:pt idx="32691">
                  <c:v>9.9835960000000003E-7</c:v>
                </c:pt>
                <c:pt idx="32692">
                  <c:v>9.9841309999999992E-7</c:v>
                </c:pt>
                <c:pt idx="32693">
                  <c:v>9.9846650000000008E-7</c:v>
                </c:pt>
                <c:pt idx="32694">
                  <c:v>9.9851990000000003E-7</c:v>
                </c:pt>
                <c:pt idx="32695">
                  <c:v>9.9857329999999998E-7</c:v>
                </c:pt>
                <c:pt idx="32696">
                  <c:v>9.9862669999999993E-7</c:v>
                </c:pt>
                <c:pt idx="32697">
                  <c:v>9.9867999999999994E-7</c:v>
                </c:pt>
                <c:pt idx="32698">
                  <c:v>9.987334000000001E-7</c:v>
                </c:pt>
                <c:pt idx="32699">
                  <c:v>9.987866999999999E-7</c:v>
                </c:pt>
                <c:pt idx="32700">
                  <c:v>9.9883999999999991E-7</c:v>
                </c:pt>
                <c:pt idx="32701">
                  <c:v>9.9889329999999992E-7</c:v>
                </c:pt>
                <c:pt idx="32702">
                  <c:v>9.9894659999999993E-7</c:v>
                </c:pt>
                <c:pt idx="32703">
                  <c:v>9.9899989999999994E-7</c:v>
                </c:pt>
                <c:pt idx="32704">
                  <c:v>9.9905310000000001E-7</c:v>
                </c:pt>
                <c:pt idx="32705">
                  <c:v>9.9910640000000002E-7</c:v>
                </c:pt>
                <c:pt idx="32706">
                  <c:v>9.9915960000000009E-7</c:v>
                </c:pt>
                <c:pt idx="32707">
                  <c:v>9.9921279999999995E-7</c:v>
                </c:pt>
                <c:pt idx="32708">
                  <c:v>9.9926600000000002E-7</c:v>
                </c:pt>
                <c:pt idx="32709">
                  <c:v>9.9931920000000009E-7</c:v>
                </c:pt>
                <c:pt idx="32710">
                  <c:v>9.9937239999999995E-7</c:v>
                </c:pt>
                <c:pt idx="32711">
                  <c:v>9.9942550000000008E-7</c:v>
                </c:pt>
                <c:pt idx="32712">
                  <c:v>9.9947869999999994E-7</c:v>
                </c:pt>
                <c:pt idx="32713">
                  <c:v>9.9953180000000008E-7</c:v>
                </c:pt>
                <c:pt idx="32714">
                  <c:v>9.9958489999999999E-7</c:v>
                </c:pt>
                <c:pt idx="32715">
                  <c:v>9.9963799999999991E-7</c:v>
                </c:pt>
                <c:pt idx="32716">
                  <c:v>9.9969110000000005E-7</c:v>
                </c:pt>
                <c:pt idx="32717">
                  <c:v>9.9974419999999997E-7</c:v>
                </c:pt>
                <c:pt idx="32718">
                  <c:v>9.9979719999999995E-7</c:v>
                </c:pt>
                <c:pt idx="32719">
                  <c:v>9.9985019999999993E-7</c:v>
                </c:pt>
                <c:pt idx="32720">
                  <c:v>9.9990330000000006E-7</c:v>
                </c:pt>
                <c:pt idx="32721">
                  <c:v>9.9995630000000004E-7</c:v>
                </c:pt>
                <c:pt idx="32722">
                  <c:v>1.000009E-6</c:v>
                </c:pt>
                <c:pt idx="32723">
                  <c:v>9.5152289999999997E-7</c:v>
                </c:pt>
                <c:pt idx="32724">
                  <c:v>9.515861E-7</c:v>
                </c:pt>
                <c:pt idx="32725">
                  <c:v>9.5164959999999995E-7</c:v>
                </c:pt>
                <c:pt idx="32726">
                  <c:v>9.5171360000000003E-7</c:v>
                </c:pt>
                <c:pt idx="32727">
                  <c:v>9.5177779999999998E-7</c:v>
                </c:pt>
                <c:pt idx="32728">
                  <c:v>9.518424E-7</c:v>
                </c:pt>
                <c:pt idx="32729">
                  <c:v>9.519074E-7</c:v>
                </c:pt>
                <c:pt idx="32730">
                  <c:v>9.5197250000000004E-7</c:v>
                </c:pt>
                <c:pt idx="32731">
                  <c:v>9.520379E-7</c:v>
                </c:pt>
                <c:pt idx="32732">
                  <c:v>9.5210350000000005E-7</c:v>
                </c:pt>
                <c:pt idx="32733">
                  <c:v>9.5216929999999998E-7</c:v>
                </c:pt>
                <c:pt idx="32734">
                  <c:v>9.5223530000000001E-7</c:v>
                </c:pt>
                <c:pt idx="32735">
                  <c:v>9.5230139999999997E-7</c:v>
                </c:pt>
                <c:pt idx="32736">
                  <c:v>9.5236759999999997E-7</c:v>
                </c:pt>
                <c:pt idx="32737">
                  <c:v>9.5243399999999996E-7</c:v>
                </c:pt>
                <c:pt idx="32738">
                  <c:v>9.5250039999999995E-7</c:v>
                </c:pt>
                <c:pt idx="32739">
                  <c:v>9.5256689999999999E-7</c:v>
                </c:pt>
                <c:pt idx="32740">
                  <c:v>9.5263349999999997E-7</c:v>
                </c:pt>
                <c:pt idx="32741">
                  <c:v>9.5270019999999999E-7</c:v>
                </c:pt>
                <c:pt idx="32742">
                  <c:v>9.5276690000000001E-7</c:v>
                </c:pt>
                <c:pt idx="32743">
                  <c:v>9.5283369999999996E-7</c:v>
                </c:pt>
                <c:pt idx="32744">
                  <c:v>9.5290050000000003E-7</c:v>
                </c:pt>
                <c:pt idx="32745">
                  <c:v>9.5296729999999999E-7</c:v>
                </c:pt>
                <c:pt idx="32746">
                  <c:v>9.5303419999999999E-7</c:v>
                </c:pt>
                <c:pt idx="32747">
                  <c:v>9.531011E-7</c:v>
                </c:pt>
                <c:pt idx="32748">
                  <c:v>9.53168E-7</c:v>
                </c:pt>
                <c:pt idx="32749">
                  <c:v>9.5323500000000005E-7</c:v>
                </c:pt>
                <c:pt idx="32750">
                  <c:v>9.53302E-7</c:v>
                </c:pt>
                <c:pt idx="32751">
                  <c:v>9.5336909999999998E-7</c:v>
                </c:pt>
                <c:pt idx="32752">
                  <c:v>9.5343619999999997E-7</c:v>
                </c:pt>
                <c:pt idx="32753">
                  <c:v>9.5350329999999996E-7</c:v>
                </c:pt>
                <c:pt idx="32754">
                  <c:v>9.5357039999999995E-7</c:v>
                </c:pt>
                <c:pt idx="32755">
                  <c:v>9.5363759999999998E-7</c:v>
                </c:pt>
                <c:pt idx="32756">
                  <c:v>9.5370479999999991E-7</c:v>
                </c:pt>
                <c:pt idx="32757">
                  <c:v>9.537721000000001E-7</c:v>
                </c:pt>
                <c:pt idx="32758">
                  <c:v>9.5383940000000007E-7</c:v>
                </c:pt>
                <c:pt idx="32759">
                  <c:v>9.5390679999999998E-7</c:v>
                </c:pt>
                <c:pt idx="32760">
                  <c:v>9.5397419999999989E-7</c:v>
                </c:pt>
                <c:pt idx="32761">
                  <c:v>9.5404160000000002E-7</c:v>
                </c:pt>
                <c:pt idx="32762">
                  <c:v>9.5410910000000008E-7</c:v>
                </c:pt>
                <c:pt idx="32763">
                  <c:v>9.5417659999999993E-7</c:v>
                </c:pt>
                <c:pt idx="32764">
                  <c:v>9.5424419999999994E-7</c:v>
                </c:pt>
                <c:pt idx="32765">
                  <c:v>9.5431190000000009E-7</c:v>
                </c:pt>
                <c:pt idx="32766">
                  <c:v>9.5437960000000003E-7</c:v>
                </c:pt>
                <c:pt idx="32767">
                  <c:v>9.5444739999999991E-7</c:v>
                </c:pt>
                <c:pt idx="32768">
                  <c:v>9.5451520000000001E-7</c:v>
                </c:pt>
                <c:pt idx="32769">
                  <c:v>9.5458310000000004E-7</c:v>
                </c:pt>
                <c:pt idx="32770">
                  <c:v>9.5465110000000001E-7</c:v>
                </c:pt>
                <c:pt idx="32771">
                  <c:v>9.5471909999999998E-7</c:v>
                </c:pt>
                <c:pt idx="32772">
                  <c:v>9.547872000000001E-7</c:v>
                </c:pt>
                <c:pt idx="32773">
                  <c:v>9.5485530000000001E-7</c:v>
                </c:pt>
                <c:pt idx="32774">
                  <c:v>9.5492350000000007E-7</c:v>
                </c:pt>
                <c:pt idx="32775">
                  <c:v>9.5499180000000007E-7</c:v>
                </c:pt>
                <c:pt idx="32776">
                  <c:v>9.5506010000000008E-7</c:v>
                </c:pt>
                <c:pt idx="32777">
                  <c:v>9.5512859999999995E-7</c:v>
                </c:pt>
                <c:pt idx="32778">
                  <c:v>9.5519699999999989E-7</c:v>
                </c:pt>
                <c:pt idx="32779">
                  <c:v>9.5526559999999992E-7</c:v>
                </c:pt>
                <c:pt idx="32780">
                  <c:v>9.5533419999999995E-7</c:v>
                </c:pt>
                <c:pt idx="32781">
                  <c:v>9.5540289999999992E-7</c:v>
                </c:pt>
                <c:pt idx="32782">
                  <c:v>9.5547160000000011E-7</c:v>
                </c:pt>
                <c:pt idx="32783">
                  <c:v>9.5554040000000001E-7</c:v>
                </c:pt>
                <c:pt idx="32784">
                  <c:v>9.5560930000000007E-7</c:v>
                </c:pt>
                <c:pt idx="32785">
                  <c:v>9.5567819999999992E-7</c:v>
                </c:pt>
                <c:pt idx="32786">
                  <c:v>9.5574719999999992E-7</c:v>
                </c:pt>
                <c:pt idx="32787">
                  <c:v>9.5581630000000007E-7</c:v>
                </c:pt>
                <c:pt idx="32788">
                  <c:v>9.5588549999999995E-7</c:v>
                </c:pt>
                <c:pt idx="32789">
                  <c:v>9.5595470000000004E-7</c:v>
                </c:pt>
                <c:pt idx="32790">
                  <c:v>9.5602389999999991E-7</c:v>
                </c:pt>
                <c:pt idx="32791">
                  <c:v>9.5609319999999994E-7</c:v>
                </c:pt>
                <c:pt idx="32792">
                  <c:v>9.5616259999999991E-7</c:v>
                </c:pt>
                <c:pt idx="32793">
                  <c:v>9.5623210000000003E-7</c:v>
                </c:pt>
                <c:pt idx="32794">
                  <c:v>9.5630159999999993E-7</c:v>
                </c:pt>
                <c:pt idx="32795">
                  <c:v>9.5637119999999999E-7</c:v>
                </c:pt>
                <c:pt idx="32796">
                  <c:v>9.5644080000000005E-7</c:v>
                </c:pt>
                <c:pt idx="32797">
                  <c:v>9.5651050000000005E-7</c:v>
                </c:pt>
                <c:pt idx="32798">
                  <c:v>9.5658029999999998E-7</c:v>
                </c:pt>
                <c:pt idx="32799">
                  <c:v>9.5665009999999992E-7</c:v>
                </c:pt>
                <c:pt idx="32800">
                  <c:v>9.5671990000000007E-7</c:v>
                </c:pt>
                <c:pt idx="32801">
                  <c:v>9.5678990000000009E-7</c:v>
                </c:pt>
                <c:pt idx="32802">
                  <c:v>9.5685989999999991E-7</c:v>
                </c:pt>
                <c:pt idx="32803">
                  <c:v>9.5692989999999993E-7</c:v>
                </c:pt>
                <c:pt idx="32804">
                  <c:v>9.569999999999999E-7</c:v>
                </c:pt>
                <c:pt idx="32805">
                  <c:v>9.5707010000000008E-7</c:v>
                </c:pt>
                <c:pt idx="32806">
                  <c:v>9.5714029999999998E-7</c:v>
                </c:pt>
                <c:pt idx="32807">
                  <c:v>9.5721060000000004E-7</c:v>
                </c:pt>
                <c:pt idx="32808">
                  <c:v>9.5728090000000009E-7</c:v>
                </c:pt>
                <c:pt idx="32809">
                  <c:v>9.5735119999999994E-7</c:v>
                </c:pt>
                <c:pt idx="32810">
                  <c:v>9.5742159999999993E-7</c:v>
                </c:pt>
                <c:pt idx="32811">
                  <c:v>9.5749210000000008E-7</c:v>
                </c:pt>
                <c:pt idx="32812">
                  <c:v>9.5756260000000001E-7</c:v>
                </c:pt>
                <c:pt idx="32813">
                  <c:v>9.5763309999999995E-7</c:v>
                </c:pt>
                <c:pt idx="32814">
                  <c:v>9.5770370000000003E-7</c:v>
                </c:pt>
                <c:pt idx="32815">
                  <c:v>9.5777429999999991E-7</c:v>
                </c:pt>
                <c:pt idx="32816">
                  <c:v>9.5784499999999993E-7</c:v>
                </c:pt>
                <c:pt idx="32817">
                  <c:v>9.5791569999999996E-7</c:v>
                </c:pt>
                <c:pt idx="32818">
                  <c:v>9.5798639999999998E-7</c:v>
                </c:pt>
                <c:pt idx="32819">
                  <c:v>9.5805719999999995E-7</c:v>
                </c:pt>
                <c:pt idx="32820">
                  <c:v>9.5812799999999991E-7</c:v>
                </c:pt>
                <c:pt idx="32821">
                  <c:v>9.5819890000000002E-7</c:v>
                </c:pt>
                <c:pt idx="32822">
                  <c:v>9.5826979999999993E-7</c:v>
                </c:pt>
                <c:pt idx="32823">
                  <c:v>9.5834070000000004E-7</c:v>
                </c:pt>
                <c:pt idx="32824">
                  <c:v>9.584117000000001E-7</c:v>
                </c:pt>
                <c:pt idx="32825">
                  <c:v>9.5848269999999994E-7</c:v>
                </c:pt>
                <c:pt idx="32826">
                  <c:v>9.5855369999999999E-7</c:v>
                </c:pt>
                <c:pt idx="32827">
                  <c:v>9.5862479999999999E-7</c:v>
                </c:pt>
                <c:pt idx="32828">
                  <c:v>9.5869589999999998E-7</c:v>
                </c:pt>
                <c:pt idx="32829">
                  <c:v>9.5876699999999997E-7</c:v>
                </c:pt>
                <c:pt idx="32830">
                  <c:v>9.588381999999999E-7</c:v>
                </c:pt>
                <c:pt idx="32831">
                  <c:v>9.5890940000000005E-7</c:v>
                </c:pt>
                <c:pt idx="32832">
                  <c:v>9.5898059999999998E-7</c:v>
                </c:pt>
                <c:pt idx="32833">
                  <c:v>9.5905190000000006E-7</c:v>
                </c:pt>
                <c:pt idx="32834">
                  <c:v>9.591231E-7</c:v>
                </c:pt>
                <c:pt idx="32835">
                  <c:v>9.5919440000000008E-7</c:v>
                </c:pt>
                <c:pt idx="32836">
                  <c:v>9.5926569999999995E-7</c:v>
                </c:pt>
                <c:pt idx="32837">
                  <c:v>9.5933709999999998E-7</c:v>
                </c:pt>
                <c:pt idx="32838">
                  <c:v>9.5940840000000006E-7</c:v>
                </c:pt>
                <c:pt idx="32839">
                  <c:v>9.5947980000000008E-7</c:v>
                </c:pt>
                <c:pt idx="32840">
                  <c:v>9.595512000000001E-7</c:v>
                </c:pt>
                <c:pt idx="32841">
                  <c:v>9.5962259999999992E-7</c:v>
                </c:pt>
                <c:pt idx="32842">
                  <c:v>9.5969410000000009E-7</c:v>
                </c:pt>
                <c:pt idx="32843">
                  <c:v>9.597654999999999E-7</c:v>
                </c:pt>
                <c:pt idx="32844">
                  <c:v>9.5983700000000007E-7</c:v>
                </c:pt>
                <c:pt idx="32845">
                  <c:v>9.5990850000000004E-7</c:v>
                </c:pt>
                <c:pt idx="32846">
                  <c:v>9.5998E-7</c:v>
                </c:pt>
                <c:pt idx="32847">
                  <c:v>9.6005149999999996E-7</c:v>
                </c:pt>
                <c:pt idx="32848">
                  <c:v>9.6012299999999992E-7</c:v>
                </c:pt>
                <c:pt idx="32849">
                  <c:v>9.601945000000001E-7</c:v>
                </c:pt>
                <c:pt idx="32850">
                  <c:v>9.6026600000000006E-7</c:v>
                </c:pt>
                <c:pt idx="32851">
                  <c:v>9.6033759999999996E-7</c:v>
                </c:pt>
                <c:pt idx="32852">
                  <c:v>9.6040909999999992E-7</c:v>
                </c:pt>
                <c:pt idx="32853">
                  <c:v>9.6048070000000003E-7</c:v>
                </c:pt>
                <c:pt idx="32854">
                  <c:v>9.6055229999999993E-7</c:v>
                </c:pt>
                <c:pt idx="32855">
                  <c:v>9.6062390000000005E-7</c:v>
                </c:pt>
                <c:pt idx="32856">
                  <c:v>9.6069540000000001E-7</c:v>
                </c:pt>
                <c:pt idx="32857">
                  <c:v>9.6076699999999991E-7</c:v>
                </c:pt>
                <c:pt idx="32858">
                  <c:v>9.6083860000000002E-7</c:v>
                </c:pt>
                <c:pt idx="32859">
                  <c:v>9.6091019999999992E-7</c:v>
                </c:pt>
                <c:pt idx="32860">
                  <c:v>9.6098180000000004E-7</c:v>
                </c:pt>
                <c:pt idx="32861">
                  <c:v>9.6105339999999994E-7</c:v>
                </c:pt>
                <c:pt idx="32862">
                  <c:v>9.6112500000000005E-7</c:v>
                </c:pt>
                <c:pt idx="32863">
                  <c:v>9.6119659999999995E-7</c:v>
                </c:pt>
                <c:pt idx="32864">
                  <c:v>9.6126820000000007E-7</c:v>
                </c:pt>
                <c:pt idx="32865">
                  <c:v>9.6133979999999997E-7</c:v>
                </c:pt>
                <c:pt idx="32866">
                  <c:v>9.6141140000000008E-7</c:v>
                </c:pt>
                <c:pt idx="32867">
                  <c:v>9.6148309999999992E-7</c:v>
                </c:pt>
                <c:pt idx="32868">
                  <c:v>9.6155470000000003E-7</c:v>
                </c:pt>
                <c:pt idx="32869">
                  <c:v>9.6162629999999993E-7</c:v>
                </c:pt>
                <c:pt idx="32870">
                  <c:v>9.616977999999999E-7</c:v>
                </c:pt>
                <c:pt idx="32871">
                  <c:v>9.6176940000000001E-7</c:v>
                </c:pt>
                <c:pt idx="32872">
                  <c:v>9.6184099999999991E-7</c:v>
                </c:pt>
                <c:pt idx="32873">
                  <c:v>9.6191260000000002E-7</c:v>
                </c:pt>
                <c:pt idx="32874">
                  <c:v>9.6198419999999992E-7</c:v>
                </c:pt>
                <c:pt idx="32875">
                  <c:v>9.620557000000001E-7</c:v>
                </c:pt>
                <c:pt idx="32876">
                  <c:v>9.621273E-7</c:v>
                </c:pt>
                <c:pt idx="32877">
                  <c:v>9.6219879999999996E-7</c:v>
                </c:pt>
                <c:pt idx="32878">
                  <c:v>9.6227040000000007E-7</c:v>
                </c:pt>
                <c:pt idx="32879">
                  <c:v>9.6234190000000004E-7</c:v>
                </c:pt>
                <c:pt idx="32880">
                  <c:v>9.624134E-7</c:v>
                </c:pt>
                <c:pt idx="32881">
                  <c:v>9.6248489999999996E-7</c:v>
                </c:pt>
                <c:pt idx="32882">
                  <c:v>9.6255639999999992E-7</c:v>
                </c:pt>
                <c:pt idx="32883">
                  <c:v>9.626279000000001E-7</c:v>
                </c:pt>
                <c:pt idx="32884">
                  <c:v>9.6269940000000006E-7</c:v>
                </c:pt>
                <c:pt idx="32885">
                  <c:v>9.6277080000000008E-7</c:v>
                </c:pt>
                <c:pt idx="32886">
                  <c:v>9.628422000000001E-7</c:v>
                </c:pt>
                <c:pt idx="32887">
                  <c:v>9.6291359999999991E-7</c:v>
                </c:pt>
                <c:pt idx="32888">
                  <c:v>9.6298499999999994E-7</c:v>
                </c:pt>
                <c:pt idx="32889">
                  <c:v>9.6305639999999996E-7</c:v>
                </c:pt>
                <c:pt idx="32890">
                  <c:v>9.6312779999999998E-7</c:v>
                </c:pt>
                <c:pt idx="32891">
                  <c:v>9.6319910000000007E-7</c:v>
                </c:pt>
                <c:pt idx="32892">
                  <c:v>9.6327050000000009E-7</c:v>
                </c:pt>
                <c:pt idx="32893">
                  <c:v>9.6334179999999996E-7</c:v>
                </c:pt>
                <c:pt idx="32894">
                  <c:v>9.6341310000000004E-7</c:v>
                </c:pt>
                <c:pt idx="32895">
                  <c:v>9.6348429999999998E-7</c:v>
                </c:pt>
                <c:pt idx="32896">
                  <c:v>9.6355560000000006E-7</c:v>
                </c:pt>
                <c:pt idx="32897">
                  <c:v>9.6362679999999999E-7</c:v>
                </c:pt>
                <c:pt idx="32898">
                  <c:v>9.6369799999999993E-7</c:v>
                </c:pt>
                <c:pt idx="32899">
                  <c:v>9.6376920000000007E-7</c:v>
                </c:pt>
                <c:pt idx="32900">
                  <c:v>9.638404E-7</c:v>
                </c:pt>
                <c:pt idx="32901">
                  <c:v>9.639115E-7</c:v>
                </c:pt>
                <c:pt idx="32902">
                  <c:v>9.6398259999999999E-7</c:v>
                </c:pt>
                <c:pt idx="32903">
                  <c:v>9.6405369999999998E-7</c:v>
                </c:pt>
                <c:pt idx="32904">
                  <c:v>9.6412479999999998E-7</c:v>
                </c:pt>
                <c:pt idx="32905">
                  <c:v>9.6419589999999997E-7</c:v>
                </c:pt>
                <c:pt idx="32906">
                  <c:v>9.6426690000000002E-7</c:v>
                </c:pt>
                <c:pt idx="32907">
                  <c:v>9.6433790000000008E-7</c:v>
                </c:pt>
                <c:pt idx="32908">
                  <c:v>9.6440889999999992E-7</c:v>
                </c:pt>
                <c:pt idx="32909">
                  <c:v>9.6447980000000003E-7</c:v>
                </c:pt>
                <c:pt idx="32910">
                  <c:v>9.6455080000000009E-7</c:v>
                </c:pt>
                <c:pt idx="32911">
                  <c:v>9.6462169999999999E-7</c:v>
                </c:pt>
                <c:pt idx="32912">
                  <c:v>9.6469260000000011E-7</c:v>
                </c:pt>
                <c:pt idx="32913">
                  <c:v>9.6476340000000007E-7</c:v>
                </c:pt>
                <c:pt idx="32914">
                  <c:v>9.6483429999999997E-7</c:v>
                </c:pt>
                <c:pt idx="32915">
                  <c:v>9.6490509999999994E-7</c:v>
                </c:pt>
                <c:pt idx="32916">
                  <c:v>9.6497579999999996E-7</c:v>
                </c:pt>
                <c:pt idx="32917">
                  <c:v>9.6504659999999992E-7</c:v>
                </c:pt>
                <c:pt idx="32918">
                  <c:v>9.6511729999999995E-7</c:v>
                </c:pt>
                <c:pt idx="32919">
                  <c:v>9.6518799999999997E-7</c:v>
                </c:pt>
                <c:pt idx="32920">
                  <c:v>9.6525860000000006E-7</c:v>
                </c:pt>
                <c:pt idx="32921">
                  <c:v>9.6532919999999993E-7</c:v>
                </c:pt>
                <c:pt idx="32922">
                  <c:v>9.6539980000000002E-7</c:v>
                </c:pt>
                <c:pt idx="32923">
                  <c:v>9.654704000000001E-7</c:v>
                </c:pt>
                <c:pt idx="32924">
                  <c:v>9.6554090000000004E-7</c:v>
                </c:pt>
                <c:pt idx="32925">
                  <c:v>9.6561139999999997E-7</c:v>
                </c:pt>
                <c:pt idx="32926">
                  <c:v>9.6568189999999991E-7</c:v>
                </c:pt>
                <c:pt idx="32927">
                  <c:v>9.657522999999999E-7</c:v>
                </c:pt>
                <c:pt idx="32928">
                  <c:v>9.658226999999999E-7</c:v>
                </c:pt>
                <c:pt idx="32929">
                  <c:v>9.658931000000001E-7</c:v>
                </c:pt>
                <c:pt idx="32930">
                  <c:v>9.6596339999999995E-7</c:v>
                </c:pt>
                <c:pt idx="32931">
                  <c:v>9.660337E-7</c:v>
                </c:pt>
                <c:pt idx="32932">
                  <c:v>9.6610400000000006E-7</c:v>
                </c:pt>
                <c:pt idx="32933">
                  <c:v>9.661742999999999E-7</c:v>
                </c:pt>
                <c:pt idx="32934">
                  <c:v>9.6624450000000002E-7</c:v>
                </c:pt>
                <c:pt idx="32935">
                  <c:v>9.6631459999999999E-7</c:v>
                </c:pt>
                <c:pt idx="32936">
                  <c:v>9.6638469999999995E-7</c:v>
                </c:pt>
                <c:pt idx="32937">
                  <c:v>9.6645490000000007E-7</c:v>
                </c:pt>
                <c:pt idx="32938">
                  <c:v>9.6652490000000009E-7</c:v>
                </c:pt>
                <c:pt idx="32939">
                  <c:v>9.6659500000000006E-7</c:v>
                </c:pt>
                <c:pt idx="32940">
                  <c:v>9.6666500000000009E-7</c:v>
                </c:pt>
                <c:pt idx="32941">
                  <c:v>9.6673489999999996E-7</c:v>
                </c:pt>
                <c:pt idx="32942">
                  <c:v>9.6680480000000005E-7</c:v>
                </c:pt>
                <c:pt idx="32943">
                  <c:v>9.6687469999999992E-7</c:v>
                </c:pt>
                <c:pt idx="32944">
                  <c:v>9.6694460000000001E-7</c:v>
                </c:pt>
                <c:pt idx="32945">
                  <c:v>9.6701439999999995E-7</c:v>
                </c:pt>
                <c:pt idx="32946">
                  <c:v>9.6708409999999995E-7</c:v>
                </c:pt>
                <c:pt idx="32947">
                  <c:v>9.6715390000000009E-7</c:v>
                </c:pt>
                <c:pt idx="32948">
                  <c:v>9.6722360000000009E-7</c:v>
                </c:pt>
                <c:pt idx="32949">
                  <c:v>9.6729319999999994E-7</c:v>
                </c:pt>
                <c:pt idx="32950">
                  <c:v>9.6736289999999993E-7</c:v>
                </c:pt>
                <c:pt idx="32951">
                  <c:v>9.6743240000000005E-7</c:v>
                </c:pt>
                <c:pt idx="32952">
                  <c:v>9.675019999999999E-7</c:v>
                </c:pt>
                <c:pt idx="32953">
                  <c:v>9.6757150000000002E-7</c:v>
                </c:pt>
                <c:pt idx="32954">
                  <c:v>9.6764099999999992E-7</c:v>
                </c:pt>
                <c:pt idx="32955">
                  <c:v>9.677104000000001E-7</c:v>
                </c:pt>
                <c:pt idx="32956">
                  <c:v>9.6777980000000007E-7</c:v>
                </c:pt>
                <c:pt idx="32957">
                  <c:v>9.678491000000001E-7</c:v>
                </c:pt>
                <c:pt idx="32958">
                  <c:v>9.6791839999999991E-7</c:v>
                </c:pt>
                <c:pt idx="32959">
                  <c:v>9.6798769999999994E-7</c:v>
                </c:pt>
                <c:pt idx="32960">
                  <c:v>9.6805690000000003E-7</c:v>
                </c:pt>
                <c:pt idx="32961">
                  <c:v>9.6812609999999991E-7</c:v>
                </c:pt>
                <c:pt idx="32962">
                  <c:v>9.6819520000000006E-7</c:v>
                </c:pt>
                <c:pt idx="32963">
                  <c:v>9.682643E-7</c:v>
                </c:pt>
                <c:pt idx="32964">
                  <c:v>9.6833339999999994E-7</c:v>
                </c:pt>
                <c:pt idx="32965">
                  <c:v>9.6840239999999993E-7</c:v>
                </c:pt>
                <c:pt idx="32966">
                  <c:v>9.6847139999999993E-7</c:v>
                </c:pt>
                <c:pt idx="32967">
                  <c:v>9.6854029999999999E-7</c:v>
                </c:pt>
                <c:pt idx="32968">
                  <c:v>9.6860920000000005E-7</c:v>
                </c:pt>
                <c:pt idx="32969">
                  <c:v>9.686780999999999E-7</c:v>
                </c:pt>
                <c:pt idx="32970">
                  <c:v>9.6874690000000002E-7</c:v>
                </c:pt>
                <c:pt idx="32971">
                  <c:v>9.6881569999999993E-7</c:v>
                </c:pt>
                <c:pt idx="32972">
                  <c:v>9.688843999999999E-7</c:v>
                </c:pt>
                <c:pt idx="32973">
                  <c:v>9.6895310000000008E-7</c:v>
                </c:pt>
                <c:pt idx="32974">
                  <c:v>9.690216999999999E-7</c:v>
                </c:pt>
                <c:pt idx="32975">
                  <c:v>9.6909029999999993E-7</c:v>
                </c:pt>
                <c:pt idx="32976">
                  <c:v>9.6915889999999996E-7</c:v>
                </c:pt>
                <c:pt idx="32977">
                  <c:v>9.6922740000000005E-7</c:v>
                </c:pt>
                <c:pt idx="32978">
                  <c:v>9.6929589999999993E-7</c:v>
                </c:pt>
                <c:pt idx="32979">
                  <c:v>9.6936430000000008E-7</c:v>
                </c:pt>
                <c:pt idx="32980">
                  <c:v>9.6943270000000002E-7</c:v>
                </c:pt>
                <c:pt idx="32981">
                  <c:v>9.6950100000000002E-7</c:v>
                </c:pt>
                <c:pt idx="32982">
                  <c:v>9.6956930000000002E-7</c:v>
                </c:pt>
                <c:pt idx="32983">
                  <c:v>9.6963760000000002E-7</c:v>
                </c:pt>
                <c:pt idx="32984">
                  <c:v>9.6970580000000008E-7</c:v>
                </c:pt>
                <c:pt idx="32985">
                  <c:v>9.6977389999999999E-7</c:v>
                </c:pt>
                <c:pt idx="32986">
                  <c:v>9.698419999999999E-7</c:v>
                </c:pt>
                <c:pt idx="32987">
                  <c:v>9.6991010000000003E-7</c:v>
                </c:pt>
                <c:pt idx="32988">
                  <c:v>9.699781E-7</c:v>
                </c:pt>
                <c:pt idx="32989">
                  <c:v>9.7004609999999997E-7</c:v>
                </c:pt>
                <c:pt idx="32990">
                  <c:v>9.7011409999999994E-7</c:v>
                </c:pt>
                <c:pt idx="32991">
                  <c:v>9.7018199999999997E-7</c:v>
                </c:pt>
                <c:pt idx="32992">
                  <c:v>9.7024980000000006E-7</c:v>
                </c:pt>
                <c:pt idx="32993">
                  <c:v>9.703177000000001E-7</c:v>
                </c:pt>
                <c:pt idx="32994">
                  <c:v>9.7038540000000004E-7</c:v>
                </c:pt>
                <c:pt idx="32995">
                  <c:v>9.7045319999999992E-7</c:v>
                </c:pt>
                <c:pt idx="32996">
                  <c:v>9.7052079999999992E-7</c:v>
                </c:pt>
                <c:pt idx="32997">
                  <c:v>9.7058850000000008E-7</c:v>
                </c:pt>
                <c:pt idx="32998">
                  <c:v>9.7065610000000008E-7</c:v>
                </c:pt>
                <c:pt idx="32999">
                  <c:v>9.7072359999999993E-7</c:v>
                </c:pt>
                <c:pt idx="33000">
                  <c:v>9.7079109999999999E-7</c:v>
                </c:pt>
                <c:pt idx="33001">
                  <c:v>9.7085860000000006E-7</c:v>
                </c:pt>
                <c:pt idx="33002">
                  <c:v>9.7092599999999997E-7</c:v>
                </c:pt>
                <c:pt idx="33003">
                  <c:v>9.7099340000000009E-7</c:v>
                </c:pt>
                <c:pt idx="33004">
                  <c:v>9.7106070000000007E-7</c:v>
                </c:pt>
                <c:pt idx="33005">
                  <c:v>9.7112800000000004E-7</c:v>
                </c:pt>
                <c:pt idx="33006">
                  <c:v>9.7119530000000001E-7</c:v>
                </c:pt>
                <c:pt idx="33007">
                  <c:v>9.7126250000000005E-7</c:v>
                </c:pt>
                <c:pt idx="33008">
                  <c:v>9.7132959999999993E-7</c:v>
                </c:pt>
                <c:pt idx="33009">
                  <c:v>9.7139670000000002E-7</c:v>
                </c:pt>
                <c:pt idx="33010">
                  <c:v>9.7146379999999991E-7</c:v>
                </c:pt>
                <c:pt idx="33011">
                  <c:v>9.7153080000000006E-7</c:v>
                </c:pt>
                <c:pt idx="33012">
                  <c:v>9.715978E-7</c:v>
                </c:pt>
                <c:pt idx="33013">
                  <c:v>9.7166479999999995E-7</c:v>
                </c:pt>
                <c:pt idx="33014">
                  <c:v>9.7173160000000001E-7</c:v>
                </c:pt>
                <c:pt idx="33015">
                  <c:v>9.7179850000000002E-7</c:v>
                </c:pt>
                <c:pt idx="33016">
                  <c:v>9.7186530000000008E-7</c:v>
                </c:pt>
                <c:pt idx="33017">
                  <c:v>9.7193209999999994E-7</c:v>
                </c:pt>
                <c:pt idx="33018">
                  <c:v>9.7199880000000006E-7</c:v>
                </c:pt>
                <c:pt idx="33019">
                  <c:v>9.7206549999999998E-7</c:v>
                </c:pt>
                <c:pt idx="33020">
                  <c:v>9.7213209999999995E-7</c:v>
                </c:pt>
                <c:pt idx="33021">
                  <c:v>9.7219869999999993E-7</c:v>
                </c:pt>
                <c:pt idx="33022">
                  <c:v>9.722652999999999E-7</c:v>
                </c:pt>
                <c:pt idx="33023">
                  <c:v>9.7233179999999994E-7</c:v>
                </c:pt>
                <c:pt idx="33024">
                  <c:v>9.7239820000000003E-7</c:v>
                </c:pt>
                <c:pt idx="33025">
                  <c:v>9.7246459999999992E-7</c:v>
                </c:pt>
                <c:pt idx="33026">
                  <c:v>9.7253100000000001E-7</c:v>
                </c:pt>
                <c:pt idx="33027">
                  <c:v>9.7259729999999996E-7</c:v>
                </c:pt>
                <c:pt idx="33028">
                  <c:v>9.7266359999999991E-7</c:v>
                </c:pt>
                <c:pt idx="33029">
                  <c:v>9.7272990000000006E-7</c:v>
                </c:pt>
                <c:pt idx="33030">
                  <c:v>9.7279599999999992E-7</c:v>
                </c:pt>
                <c:pt idx="33031">
                  <c:v>9.7286219999999992E-7</c:v>
                </c:pt>
                <c:pt idx="33032">
                  <c:v>9.7292829999999999E-7</c:v>
                </c:pt>
                <c:pt idx="33033">
                  <c:v>9.7299440000000006E-7</c:v>
                </c:pt>
                <c:pt idx="33034">
                  <c:v>9.7306039999999997E-7</c:v>
                </c:pt>
                <c:pt idx="33035">
                  <c:v>9.7312629999999995E-7</c:v>
                </c:pt>
                <c:pt idx="33036">
                  <c:v>9.7319230000000008E-7</c:v>
                </c:pt>
                <c:pt idx="33037">
                  <c:v>9.7325820000000006E-7</c:v>
                </c:pt>
                <c:pt idx="33038">
                  <c:v>9.7332400000000009E-7</c:v>
                </c:pt>
                <c:pt idx="33039">
                  <c:v>9.7338979999999992E-7</c:v>
                </c:pt>
                <c:pt idx="33040">
                  <c:v>9.7345559999999996E-7</c:v>
                </c:pt>
                <c:pt idx="33041">
                  <c:v>9.7352130000000006E-7</c:v>
                </c:pt>
                <c:pt idx="33042">
                  <c:v>9.735869E-7</c:v>
                </c:pt>
                <c:pt idx="33043">
                  <c:v>9.736526000000001E-7</c:v>
                </c:pt>
                <c:pt idx="33044">
                  <c:v>9.7371820000000005E-7</c:v>
                </c:pt>
                <c:pt idx="33045">
                  <c:v>9.7378370000000006E-7</c:v>
                </c:pt>
                <c:pt idx="33046">
                  <c:v>9.7384920000000006E-7</c:v>
                </c:pt>
                <c:pt idx="33047">
                  <c:v>9.7391470000000007E-7</c:v>
                </c:pt>
                <c:pt idx="33048">
                  <c:v>9.7398009999999993E-7</c:v>
                </c:pt>
                <c:pt idx="33049">
                  <c:v>9.740455E-7</c:v>
                </c:pt>
                <c:pt idx="33050">
                  <c:v>9.7411079999999992E-7</c:v>
                </c:pt>
                <c:pt idx="33051">
                  <c:v>9.7417610000000005E-7</c:v>
                </c:pt>
                <c:pt idx="33052">
                  <c:v>9.7424130000000002E-7</c:v>
                </c:pt>
                <c:pt idx="33053">
                  <c:v>9.743065E-7</c:v>
                </c:pt>
                <c:pt idx="33054">
                  <c:v>9.7437169999999998E-7</c:v>
                </c:pt>
                <c:pt idx="33055">
                  <c:v>9.7443680000000002E-7</c:v>
                </c:pt>
                <c:pt idx="33056">
                  <c:v>9.7450190000000006E-7</c:v>
                </c:pt>
                <c:pt idx="33057">
                  <c:v>9.7456689999999995E-7</c:v>
                </c:pt>
                <c:pt idx="33058">
                  <c:v>9.7463190000000005E-7</c:v>
                </c:pt>
                <c:pt idx="33059">
                  <c:v>9.7469689999999994E-7</c:v>
                </c:pt>
                <c:pt idx="33060">
                  <c:v>9.747618000000001E-7</c:v>
                </c:pt>
                <c:pt idx="33061">
                  <c:v>9.748265999999999E-7</c:v>
                </c:pt>
                <c:pt idx="33062">
                  <c:v>9.7489139999999991E-7</c:v>
                </c:pt>
                <c:pt idx="33063">
                  <c:v>9.7495619999999992E-7</c:v>
                </c:pt>
                <c:pt idx="33064">
                  <c:v>9.7502089999999999E-7</c:v>
                </c:pt>
                <c:pt idx="33065">
                  <c:v>9.7508560000000006E-7</c:v>
                </c:pt>
                <c:pt idx="33066">
                  <c:v>9.7515029999999992E-7</c:v>
                </c:pt>
                <c:pt idx="33067">
                  <c:v>9.7521490000000005E-7</c:v>
                </c:pt>
                <c:pt idx="33068">
                  <c:v>9.7527940000000003E-7</c:v>
                </c:pt>
                <c:pt idx="33069">
                  <c:v>9.7534390000000001E-7</c:v>
                </c:pt>
                <c:pt idx="33070">
                  <c:v>9.7540839999999999E-7</c:v>
                </c:pt>
                <c:pt idx="33071">
                  <c:v>9.7547280000000003E-7</c:v>
                </c:pt>
                <c:pt idx="33072">
                  <c:v>9.7553720000000007E-7</c:v>
                </c:pt>
                <c:pt idx="33073">
                  <c:v>9.7560149999999996E-7</c:v>
                </c:pt>
                <c:pt idx="33074">
                  <c:v>9.7566580000000006E-7</c:v>
                </c:pt>
                <c:pt idx="33075">
                  <c:v>9.7573009999999996E-7</c:v>
                </c:pt>
                <c:pt idx="33076">
                  <c:v>9.7579429999999991E-7</c:v>
                </c:pt>
                <c:pt idx="33077">
                  <c:v>9.7585850000000007E-7</c:v>
                </c:pt>
                <c:pt idx="33078">
                  <c:v>9.7592260000000008E-7</c:v>
                </c:pt>
                <c:pt idx="33079">
                  <c:v>9.7598670000000009E-7</c:v>
                </c:pt>
                <c:pt idx="33080">
                  <c:v>9.7605069999999995E-7</c:v>
                </c:pt>
                <c:pt idx="33081">
                  <c:v>9.7611470000000003E-7</c:v>
                </c:pt>
                <c:pt idx="33082">
                  <c:v>9.761787000000001E-7</c:v>
                </c:pt>
                <c:pt idx="33083">
                  <c:v>9.7624260000000002E-7</c:v>
                </c:pt>
                <c:pt idx="33084">
                  <c:v>9.7630649999999994E-7</c:v>
                </c:pt>
                <c:pt idx="33085">
                  <c:v>9.7637029999999992E-7</c:v>
                </c:pt>
                <c:pt idx="33086">
                  <c:v>9.7643409999999991E-7</c:v>
                </c:pt>
                <c:pt idx="33087">
                  <c:v>9.7649779999999995E-7</c:v>
                </c:pt>
                <c:pt idx="33088">
                  <c:v>9.7656149999999999E-7</c:v>
                </c:pt>
                <c:pt idx="33089">
                  <c:v>9.7662520000000004E-7</c:v>
                </c:pt>
                <c:pt idx="33090">
                  <c:v>9.7668879999999993E-7</c:v>
                </c:pt>
                <c:pt idx="33091">
                  <c:v>9.7675240000000003E-7</c:v>
                </c:pt>
                <c:pt idx="33092">
                  <c:v>9.7681589999999998E-7</c:v>
                </c:pt>
                <c:pt idx="33093">
                  <c:v>9.7687939999999994E-7</c:v>
                </c:pt>
                <c:pt idx="33094">
                  <c:v>9.769429000000001E-7</c:v>
                </c:pt>
                <c:pt idx="33095">
                  <c:v>9.770062999999999E-7</c:v>
                </c:pt>
                <c:pt idx="33096">
                  <c:v>9.7706969999999992E-7</c:v>
                </c:pt>
                <c:pt idx="33097">
                  <c:v>9.7713299999999999E-7</c:v>
                </c:pt>
                <c:pt idx="33098">
                  <c:v>9.7719630000000007E-7</c:v>
                </c:pt>
                <c:pt idx="33099">
                  <c:v>9.7725949999999999E-7</c:v>
                </c:pt>
                <c:pt idx="33100">
                  <c:v>9.7732269999999991E-7</c:v>
                </c:pt>
                <c:pt idx="33101">
                  <c:v>9.7738590000000005E-7</c:v>
                </c:pt>
                <c:pt idx="33102">
                  <c:v>9.7744900000000003E-7</c:v>
                </c:pt>
                <c:pt idx="33103">
                  <c:v>9.7751210000000002E-7</c:v>
                </c:pt>
                <c:pt idx="33104">
                  <c:v>9.7757510000000006E-7</c:v>
                </c:pt>
                <c:pt idx="33105">
                  <c:v>9.776380999999999E-7</c:v>
                </c:pt>
                <c:pt idx="33106">
                  <c:v>9.7770109999999994E-7</c:v>
                </c:pt>
                <c:pt idx="33107">
                  <c:v>9.7776400000000005E-7</c:v>
                </c:pt>
                <c:pt idx="33108">
                  <c:v>9.7782689999999994E-7</c:v>
                </c:pt>
                <c:pt idx="33109">
                  <c:v>9.7788969999999989E-7</c:v>
                </c:pt>
                <c:pt idx="33110">
                  <c:v>9.7795250000000006E-7</c:v>
                </c:pt>
                <c:pt idx="33111">
                  <c:v>9.7801520000000008E-7</c:v>
                </c:pt>
                <c:pt idx="33112">
                  <c:v>9.7807790000000009E-7</c:v>
                </c:pt>
                <c:pt idx="33113">
                  <c:v>9.781405999999999E-7</c:v>
                </c:pt>
                <c:pt idx="33114">
                  <c:v>9.7820319999999997E-7</c:v>
                </c:pt>
                <c:pt idx="33115">
                  <c:v>9.7826580000000005E-7</c:v>
                </c:pt>
                <c:pt idx="33116">
                  <c:v>9.7832839999999991E-7</c:v>
                </c:pt>
                <c:pt idx="33117">
                  <c:v>9.7839090000000005E-7</c:v>
                </c:pt>
                <c:pt idx="33118">
                  <c:v>9.7845330000000004E-7</c:v>
                </c:pt>
                <c:pt idx="33119">
                  <c:v>9.7851579999999996E-7</c:v>
                </c:pt>
                <c:pt idx="33120">
                  <c:v>9.7857810000000001E-7</c:v>
                </c:pt>
                <c:pt idx="33121">
                  <c:v>9.7864049999999999E-7</c:v>
                </c:pt>
                <c:pt idx="33122">
                  <c:v>9.7870280000000004E-7</c:v>
                </c:pt>
                <c:pt idx="33123">
                  <c:v>9.7876499999999994E-7</c:v>
                </c:pt>
                <c:pt idx="33124">
                  <c:v>9.7882729999999998E-7</c:v>
                </c:pt>
                <c:pt idx="33125">
                  <c:v>9.7888939999999994E-7</c:v>
                </c:pt>
                <c:pt idx="33126">
                  <c:v>9.7895160000000005E-7</c:v>
                </c:pt>
                <c:pt idx="33127">
                  <c:v>9.790137E-7</c:v>
                </c:pt>
                <c:pt idx="33128">
                  <c:v>9.7907570000000002E-7</c:v>
                </c:pt>
                <c:pt idx="33129">
                  <c:v>9.7913779999999998E-7</c:v>
                </c:pt>
                <c:pt idx="33130">
                  <c:v>9.7919970000000006E-7</c:v>
                </c:pt>
                <c:pt idx="33131">
                  <c:v>9.7926170000000007E-7</c:v>
                </c:pt>
                <c:pt idx="33132">
                  <c:v>9.7932359999999994E-7</c:v>
                </c:pt>
                <c:pt idx="33133">
                  <c:v>9.7938540000000008E-7</c:v>
                </c:pt>
                <c:pt idx="33134">
                  <c:v>9.7944729999999995E-7</c:v>
                </c:pt>
                <c:pt idx="33135">
                  <c:v>9.7950899999999993E-7</c:v>
                </c:pt>
                <c:pt idx="33136">
                  <c:v>9.7957080000000007E-7</c:v>
                </c:pt>
                <c:pt idx="33137">
                  <c:v>9.7963250000000006E-7</c:v>
                </c:pt>
                <c:pt idx="33138">
                  <c:v>9.7969420000000005E-7</c:v>
                </c:pt>
                <c:pt idx="33139">
                  <c:v>9.797558000000001E-7</c:v>
                </c:pt>
                <c:pt idx="33140">
                  <c:v>9.7981739999999993E-7</c:v>
                </c:pt>
                <c:pt idx="33141">
                  <c:v>9.7987890000000004E-7</c:v>
                </c:pt>
                <c:pt idx="33142">
                  <c:v>9.7994039999999994E-7</c:v>
                </c:pt>
                <c:pt idx="33143">
                  <c:v>9.8000190000000005E-7</c:v>
                </c:pt>
                <c:pt idx="33144">
                  <c:v>9.8006330000000001E-7</c:v>
                </c:pt>
                <c:pt idx="33145">
                  <c:v>9.8012469999999997E-7</c:v>
                </c:pt>
                <c:pt idx="33146">
                  <c:v>9.8018609999999993E-7</c:v>
                </c:pt>
                <c:pt idx="33147">
                  <c:v>9.8024739999999995E-7</c:v>
                </c:pt>
                <c:pt idx="33148">
                  <c:v>9.8030869999999996E-7</c:v>
                </c:pt>
                <c:pt idx="33149">
                  <c:v>9.8036990000000004E-7</c:v>
                </c:pt>
                <c:pt idx="33150">
                  <c:v>9.8043109999999991E-7</c:v>
                </c:pt>
                <c:pt idx="33151">
                  <c:v>9.8049229999999999E-7</c:v>
                </c:pt>
                <c:pt idx="33152">
                  <c:v>9.8055339999999992E-7</c:v>
                </c:pt>
                <c:pt idx="33153">
                  <c:v>9.8061450000000006E-7</c:v>
                </c:pt>
                <c:pt idx="33154">
                  <c:v>9.8067559999999999E-7</c:v>
                </c:pt>
                <c:pt idx="33155">
                  <c:v>9.8073659999999998E-7</c:v>
                </c:pt>
                <c:pt idx="33156">
                  <c:v>9.8079759999999997E-7</c:v>
                </c:pt>
                <c:pt idx="33157">
                  <c:v>9.8085850000000002E-7</c:v>
                </c:pt>
                <c:pt idx="33158">
                  <c:v>9.8091940000000007E-7</c:v>
                </c:pt>
                <c:pt idx="33159">
                  <c:v>9.8098029999999991E-7</c:v>
                </c:pt>
                <c:pt idx="33160">
                  <c:v>9.8104110000000002E-7</c:v>
                </c:pt>
                <c:pt idx="33161">
                  <c:v>9.8110189999999992E-7</c:v>
                </c:pt>
                <c:pt idx="33162">
                  <c:v>9.8116260000000009E-7</c:v>
                </c:pt>
                <c:pt idx="33163">
                  <c:v>9.8122339999999999E-7</c:v>
                </c:pt>
                <c:pt idx="33164">
                  <c:v>9.8128400000000001E-7</c:v>
                </c:pt>
                <c:pt idx="33165">
                  <c:v>9.8134469999999997E-7</c:v>
                </c:pt>
                <c:pt idx="33166">
                  <c:v>9.814053E-7</c:v>
                </c:pt>
                <c:pt idx="33167">
                  <c:v>9.8146580000000008E-7</c:v>
                </c:pt>
                <c:pt idx="33168">
                  <c:v>9.815264000000001E-7</c:v>
                </c:pt>
                <c:pt idx="33169">
                  <c:v>9.8158689999999997E-7</c:v>
                </c:pt>
                <c:pt idx="33170">
                  <c:v>9.816472999999999E-7</c:v>
                </c:pt>
                <c:pt idx="33171">
                  <c:v>9.8170770000000004E-7</c:v>
                </c:pt>
                <c:pt idx="33172">
                  <c:v>9.8176809999999997E-7</c:v>
                </c:pt>
                <c:pt idx="33173">
                  <c:v>9.818284999999999E-7</c:v>
                </c:pt>
                <c:pt idx="33174">
                  <c:v>9.818887999999999E-7</c:v>
                </c:pt>
                <c:pt idx="33175">
                  <c:v>9.8194899999999995E-7</c:v>
                </c:pt>
                <c:pt idx="33176">
                  <c:v>9.8200929999999994E-7</c:v>
                </c:pt>
                <c:pt idx="33177">
                  <c:v>9.8206949999999999E-7</c:v>
                </c:pt>
                <c:pt idx="33178">
                  <c:v>9.821296000000001E-7</c:v>
                </c:pt>
                <c:pt idx="33179">
                  <c:v>9.8218979999999995E-7</c:v>
                </c:pt>
                <c:pt idx="33180">
                  <c:v>9.8224979999999991E-7</c:v>
                </c:pt>
                <c:pt idx="33181">
                  <c:v>9.8230990000000002E-7</c:v>
                </c:pt>
                <c:pt idx="33182">
                  <c:v>9.8236989999999998E-7</c:v>
                </c:pt>
                <c:pt idx="33183">
                  <c:v>9.8242989999999994E-7</c:v>
                </c:pt>
                <c:pt idx="33184">
                  <c:v>9.8248979999999997E-7</c:v>
                </c:pt>
                <c:pt idx="33185">
                  <c:v>9.8254969999999999E-7</c:v>
                </c:pt>
                <c:pt idx="33186">
                  <c:v>9.8260960000000001E-7</c:v>
                </c:pt>
                <c:pt idx="33187">
                  <c:v>9.8266950000000004E-7</c:v>
                </c:pt>
                <c:pt idx="33188">
                  <c:v>9.8272929999999991E-7</c:v>
                </c:pt>
                <c:pt idx="33189">
                  <c:v>9.8278900000000005E-7</c:v>
                </c:pt>
                <c:pt idx="33190">
                  <c:v>9.8284879999999992E-7</c:v>
                </c:pt>
                <c:pt idx="33191">
                  <c:v>9.8290850000000007E-7</c:v>
                </c:pt>
                <c:pt idx="33192">
                  <c:v>9.8296810000000006E-7</c:v>
                </c:pt>
                <c:pt idx="33193">
                  <c:v>9.830278E-7</c:v>
                </c:pt>
                <c:pt idx="33194">
                  <c:v>9.8308739999999999E-7</c:v>
                </c:pt>
                <c:pt idx="33195">
                  <c:v>9.8314690000000004E-7</c:v>
                </c:pt>
                <c:pt idx="33196">
                  <c:v>9.832064000000001E-7</c:v>
                </c:pt>
                <c:pt idx="33197">
                  <c:v>9.8326589999999994E-7</c:v>
                </c:pt>
                <c:pt idx="33198">
                  <c:v>9.8332539999999999E-7</c:v>
                </c:pt>
                <c:pt idx="33199">
                  <c:v>9.833847999999999E-7</c:v>
                </c:pt>
                <c:pt idx="33200">
                  <c:v>9.8344420000000001E-7</c:v>
                </c:pt>
                <c:pt idx="33201">
                  <c:v>9.8350349999999998E-7</c:v>
                </c:pt>
                <c:pt idx="33202">
                  <c:v>9.8356290000000009E-7</c:v>
                </c:pt>
                <c:pt idx="33203">
                  <c:v>9.8362220000000006E-7</c:v>
                </c:pt>
                <c:pt idx="33204">
                  <c:v>9.8368140000000008E-7</c:v>
                </c:pt>
                <c:pt idx="33205">
                  <c:v>9.837406000000001E-7</c:v>
                </c:pt>
                <c:pt idx="33206">
                  <c:v>9.8379979999999992E-7</c:v>
                </c:pt>
                <c:pt idx="33207">
                  <c:v>9.8385899999999994E-7</c:v>
                </c:pt>
                <c:pt idx="33208">
                  <c:v>9.8391810000000003E-7</c:v>
                </c:pt>
                <c:pt idx="33209">
                  <c:v>9.839771999999999E-7</c:v>
                </c:pt>
                <c:pt idx="33210">
                  <c:v>9.8403629999999999E-7</c:v>
                </c:pt>
                <c:pt idx="33211">
                  <c:v>9.8409529999999992E-7</c:v>
                </c:pt>
                <c:pt idx="33212">
                  <c:v>9.8415430000000007E-7</c:v>
                </c:pt>
                <c:pt idx="33213">
                  <c:v>9.842133E-7</c:v>
                </c:pt>
                <c:pt idx="33214">
                  <c:v>9.842722E-7</c:v>
                </c:pt>
                <c:pt idx="33215">
                  <c:v>9.8433109999999999E-7</c:v>
                </c:pt>
                <c:pt idx="33216">
                  <c:v>9.8438999999999999E-7</c:v>
                </c:pt>
                <c:pt idx="33217">
                  <c:v>9.8444889999999998E-7</c:v>
                </c:pt>
                <c:pt idx="33218">
                  <c:v>9.8450770000000004E-7</c:v>
                </c:pt>
                <c:pt idx="33219">
                  <c:v>9.845665000000001E-7</c:v>
                </c:pt>
                <c:pt idx="33220">
                  <c:v>9.846252E-7</c:v>
                </c:pt>
                <c:pt idx="33221">
                  <c:v>9.8468400000000006E-7</c:v>
                </c:pt>
                <c:pt idx="33222">
                  <c:v>9.8474269999999996E-7</c:v>
                </c:pt>
                <c:pt idx="33223">
                  <c:v>9.8480129999999993E-7</c:v>
                </c:pt>
                <c:pt idx="33224">
                  <c:v>9.8485989999999989E-7</c:v>
                </c:pt>
                <c:pt idx="33225">
                  <c:v>9.8491850000000007E-7</c:v>
                </c:pt>
                <c:pt idx="33226">
                  <c:v>9.8497710000000004E-7</c:v>
                </c:pt>
                <c:pt idx="33227">
                  <c:v>9.8503560000000006E-7</c:v>
                </c:pt>
                <c:pt idx="33228">
                  <c:v>9.8509410000000009E-7</c:v>
                </c:pt>
                <c:pt idx="33229">
                  <c:v>9.8515259999999991E-7</c:v>
                </c:pt>
                <c:pt idx="33230">
                  <c:v>9.8521109999999993E-7</c:v>
                </c:pt>
                <c:pt idx="33231">
                  <c:v>9.8526950000000002E-7</c:v>
                </c:pt>
                <c:pt idx="33232">
                  <c:v>9.8532779999999996E-7</c:v>
                </c:pt>
                <c:pt idx="33233">
                  <c:v>9.8538620000000004E-7</c:v>
                </c:pt>
                <c:pt idx="33234">
                  <c:v>9.8544449999999998E-7</c:v>
                </c:pt>
                <c:pt idx="33235">
                  <c:v>9.8550279999999992E-7</c:v>
                </c:pt>
                <c:pt idx="33236">
                  <c:v>9.8556099999999991E-7</c:v>
                </c:pt>
                <c:pt idx="33237">
                  <c:v>9.8561919999999991E-7</c:v>
                </c:pt>
                <c:pt idx="33238">
                  <c:v>9.8567739999999991E-7</c:v>
                </c:pt>
                <c:pt idx="33239">
                  <c:v>9.8573559999999991E-7</c:v>
                </c:pt>
                <c:pt idx="33240">
                  <c:v>9.8579369999999996E-7</c:v>
                </c:pt>
                <c:pt idx="33241">
                  <c:v>9.8585180000000002E-7</c:v>
                </c:pt>
                <c:pt idx="33242">
                  <c:v>9.8590990000000008E-7</c:v>
                </c:pt>
                <c:pt idx="33243">
                  <c:v>9.8596799999999993E-7</c:v>
                </c:pt>
                <c:pt idx="33244">
                  <c:v>9.8602600000000004E-7</c:v>
                </c:pt>
                <c:pt idx="33245">
                  <c:v>9.8608390000000001E-7</c:v>
                </c:pt>
                <c:pt idx="33246">
                  <c:v>9.8614189999999992E-7</c:v>
                </c:pt>
                <c:pt idx="33247">
                  <c:v>9.861998000000001E-7</c:v>
                </c:pt>
                <c:pt idx="33248">
                  <c:v>9.8625770000000007E-7</c:v>
                </c:pt>
                <c:pt idx="33249">
                  <c:v>9.8631560000000003E-7</c:v>
                </c:pt>
                <c:pt idx="33250">
                  <c:v>9.8637340000000006E-7</c:v>
                </c:pt>
                <c:pt idx="33251">
                  <c:v>9.8643120000000009E-7</c:v>
                </c:pt>
                <c:pt idx="33252">
                  <c:v>9.8648899999999991E-7</c:v>
                </c:pt>
                <c:pt idx="33253">
                  <c:v>9.8654679999999994E-7</c:v>
                </c:pt>
                <c:pt idx="33254">
                  <c:v>9.8660450000000003E-7</c:v>
                </c:pt>
                <c:pt idx="33255">
                  <c:v>9.866621999999999E-7</c:v>
                </c:pt>
                <c:pt idx="33256">
                  <c:v>9.8671989999999999E-7</c:v>
                </c:pt>
                <c:pt idx="33257">
                  <c:v>9.8677749999999993E-7</c:v>
                </c:pt>
                <c:pt idx="33258">
                  <c:v>9.8683510000000008E-7</c:v>
                </c:pt>
                <c:pt idx="33259">
                  <c:v>9.8689270000000002E-7</c:v>
                </c:pt>
                <c:pt idx="33260">
                  <c:v>9.8695029999999996E-7</c:v>
                </c:pt>
                <c:pt idx="33261">
                  <c:v>9.8700779999999996E-7</c:v>
                </c:pt>
                <c:pt idx="33262">
                  <c:v>9.8706529999999995E-7</c:v>
                </c:pt>
                <c:pt idx="33263">
                  <c:v>9.8712270000000001E-7</c:v>
                </c:pt>
                <c:pt idx="33264">
                  <c:v>9.8718010000000007E-7</c:v>
                </c:pt>
                <c:pt idx="33265">
                  <c:v>9.8723749999999992E-7</c:v>
                </c:pt>
                <c:pt idx="33266">
                  <c:v>9.8729489999999998E-7</c:v>
                </c:pt>
                <c:pt idx="33267">
                  <c:v>9.873522000000001E-7</c:v>
                </c:pt>
                <c:pt idx="33268">
                  <c:v>9.8740959999999995E-7</c:v>
                </c:pt>
                <c:pt idx="33269">
                  <c:v>9.8746679999999992E-7</c:v>
                </c:pt>
                <c:pt idx="33270">
                  <c:v>9.8752410000000004E-7</c:v>
                </c:pt>
                <c:pt idx="33271">
                  <c:v>9.8758130000000001E-7</c:v>
                </c:pt>
                <c:pt idx="33272">
                  <c:v>9.8763849999999998E-7</c:v>
                </c:pt>
                <c:pt idx="33273">
                  <c:v>9.8769569999999995E-7</c:v>
                </c:pt>
                <c:pt idx="33274">
                  <c:v>9.8775279999999998E-7</c:v>
                </c:pt>
                <c:pt idx="33275">
                  <c:v>9.8780999999999995E-7</c:v>
                </c:pt>
                <c:pt idx="33276">
                  <c:v>9.8786700000000004E-7</c:v>
                </c:pt>
                <c:pt idx="33277">
                  <c:v>9.8792410000000007E-7</c:v>
                </c:pt>
                <c:pt idx="33278">
                  <c:v>9.8798109999999995E-7</c:v>
                </c:pt>
                <c:pt idx="33279">
                  <c:v>9.8803810000000004E-7</c:v>
                </c:pt>
                <c:pt idx="33280">
                  <c:v>9.8809509999999992E-7</c:v>
                </c:pt>
                <c:pt idx="33281">
                  <c:v>9.8815200000000007E-7</c:v>
                </c:pt>
                <c:pt idx="33282">
                  <c:v>9.8820899999999995E-7</c:v>
                </c:pt>
                <c:pt idx="33283">
                  <c:v>9.882659000000001E-7</c:v>
                </c:pt>
                <c:pt idx="33284">
                  <c:v>9.883227000000001E-7</c:v>
                </c:pt>
                <c:pt idx="33285">
                  <c:v>9.8837960000000004E-7</c:v>
                </c:pt>
                <c:pt idx="33286">
                  <c:v>9.8843640000000005E-7</c:v>
                </c:pt>
                <c:pt idx="33287">
                  <c:v>9.884930999999999E-7</c:v>
                </c:pt>
                <c:pt idx="33288">
                  <c:v>9.885498999999999E-7</c:v>
                </c:pt>
                <c:pt idx="33289">
                  <c:v>9.886066999999999E-7</c:v>
                </c:pt>
                <c:pt idx="33290">
                  <c:v>9.8866339999999996E-7</c:v>
                </c:pt>
                <c:pt idx="33291">
                  <c:v>9.8872010000000002E-7</c:v>
                </c:pt>
                <c:pt idx="33292">
                  <c:v>9.8877680000000008E-7</c:v>
                </c:pt>
                <c:pt idx="33293">
                  <c:v>9.8883339999999999E-7</c:v>
                </c:pt>
                <c:pt idx="33294">
                  <c:v>9.888899999999999E-7</c:v>
                </c:pt>
                <c:pt idx="33295">
                  <c:v>9.8894660000000003E-7</c:v>
                </c:pt>
                <c:pt idx="33296">
                  <c:v>9.890031E-7</c:v>
                </c:pt>
                <c:pt idx="33297">
                  <c:v>9.8905969999999991E-7</c:v>
                </c:pt>
                <c:pt idx="33298">
                  <c:v>9.8911620000000009E-7</c:v>
                </c:pt>
                <c:pt idx="33299">
                  <c:v>9.8917270000000006E-7</c:v>
                </c:pt>
                <c:pt idx="33300">
                  <c:v>9.8922910000000009E-7</c:v>
                </c:pt>
                <c:pt idx="33301">
                  <c:v>9.8928560000000007E-7</c:v>
                </c:pt>
                <c:pt idx="33302">
                  <c:v>9.893420000000001E-7</c:v>
                </c:pt>
                <c:pt idx="33303">
                  <c:v>9.8939829999999998E-7</c:v>
                </c:pt>
                <c:pt idx="33304">
                  <c:v>9.8945470000000001E-7</c:v>
                </c:pt>
                <c:pt idx="33305">
                  <c:v>9.895110000000001E-7</c:v>
                </c:pt>
                <c:pt idx="33306">
                  <c:v>9.8956739999999993E-7</c:v>
                </c:pt>
                <c:pt idx="33307">
                  <c:v>9.8962360000000008E-7</c:v>
                </c:pt>
                <c:pt idx="33308">
                  <c:v>9.8967989999999996E-7</c:v>
                </c:pt>
                <c:pt idx="33309">
                  <c:v>9.8973620000000005E-7</c:v>
                </c:pt>
                <c:pt idx="33310">
                  <c:v>9.897924E-7</c:v>
                </c:pt>
                <c:pt idx="33311">
                  <c:v>9.8984859999999994E-7</c:v>
                </c:pt>
                <c:pt idx="33312">
                  <c:v>9.8990469999999994E-7</c:v>
                </c:pt>
                <c:pt idx="33313">
                  <c:v>9.8996090000000009E-7</c:v>
                </c:pt>
                <c:pt idx="33314">
                  <c:v>9.900170000000001E-7</c:v>
                </c:pt>
                <c:pt idx="33315">
                  <c:v>9.900731000000001E-7</c:v>
                </c:pt>
                <c:pt idx="33316">
                  <c:v>9.901292000000001E-7</c:v>
                </c:pt>
                <c:pt idx="33317">
                  <c:v>9.9018519999999995E-7</c:v>
                </c:pt>
                <c:pt idx="33318">
                  <c:v>9.9024120000000002E-7</c:v>
                </c:pt>
                <c:pt idx="33319">
                  <c:v>9.9029720000000008E-7</c:v>
                </c:pt>
                <c:pt idx="33320">
                  <c:v>9.9035319999999993E-7</c:v>
                </c:pt>
                <c:pt idx="33321">
                  <c:v>9.9040910000000006E-7</c:v>
                </c:pt>
                <c:pt idx="33322">
                  <c:v>9.9046499999999997E-7</c:v>
                </c:pt>
                <c:pt idx="33323">
                  <c:v>9.9052090000000009E-7</c:v>
                </c:pt>
                <c:pt idx="33324">
                  <c:v>9.9057680000000001E-7</c:v>
                </c:pt>
                <c:pt idx="33325">
                  <c:v>9.9063259999999998E-7</c:v>
                </c:pt>
                <c:pt idx="33326">
                  <c:v>9.9068839999999995E-7</c:v>
                </c:pt>
                <c:pt idx="33327">
                  <c:v>9.9074419999999993E-7</c:v>
                </c:pt>
                <c:pt idx="33328">
                  <c:v>9.907999999999999E-7</c:v>
                </c:pt>
                <c:pt idx="33329">
                  <c:v>9.9085569999999993E-7</c:v>
                </c:pt>
                <c:pt idx="33330">
                  <c:v>9.9091149999999991E-7</c:v>
                </c:pt>
                <c:pt idx="33331">
                  <c:v>9.9096719999999994E-7</c:v>
                </c:pt>
                <c:pt idx="33332">
                  <c:v>9.9102280000000004E-7</c:v>
                </c:pt>
                <c:pt idx="33333">
                  <c:v>9.9107850000000007E-7</c:v>
                </c:pt>
                <c:pt idx="33334">
                  <c:v>9.9113409999999995E-7</c:v>
                </c:pt>
                <c:pt idx="33335">
                  <c:v>9.9118970000000005E-7</c:v>
                </c:pt>
                <c:pt idx="33336">
                  <c:v>9.9124529999999993E-7</c:v>
                </c:pt>
                <c:pt idx="33337">
                  <c:v>9.9130080000000009E-7</c:v>
                </c:pt>
                <c:pt idx="33338">
                  <c:v>9.9135639999999997E-7</c:v>
                </c:pt>
                <c:pt idx="33339">
                  <c:v>9.9141189999999991E-7</c:v>
                </c:pt>
                <c:pt idx="33340">
                  <c:v>9.9146740000000007E-7</c:v>
                </c:pt>
                <c:pt idx="33341">
                  <c:v>9.9152280000000007E-7</c:v>
                </c:pt>
                <c:pt idx="33342">
                  <c:v>9.9157830000000002E-7</c:v>
                </c:pt>
                <c:pt idx="33343">
                  <c:v>9.9163370000000002E-7</c:v>
                </c:pt>
                <c:pt idx="33344">
                  <c:v>9.9168910000000003E-7</c:v>
                </c:pt>
                <c:pt idx="33345">
                  <c:v>9.9174450000000003E-7</c:v>
                </c:pt>
                <c:pt idx="33346">
                  <c:v>9.917998000000001E-7</c:v>
                </c:pt>
                <c:pt idx="33347">
                  <c:v>9.9185509999999995E-7</c:v>
                </c:pt>
                <c:pt idx="33348">
                  <c:v>9.9191040000000001E-7</c:v>
                </c:pt>
                <c:pt idx="33349">
                  <c:v>9.9196570000000008E-7</c:v>
                </c:pt>
                <c:pt idx="33350">
                  <c:v>9.9202099999999993E-7</c:v>
                </c:pt>
                <c:pt idx="33351">
                  <c:v>9.9207620000000006E-7</c:v>
                </c:pt>
                <c:pt idx="33352">
                  <c:v>9.9213139999999997E-7</c:v>
                </c:pt>
                <c:pt idx="33353">
                  <c:v>9.921866000000001E-7</c:v>
                </c:pt>
                <c:pt idx="33354">
                  <c:v>9.9224180000000001E-7</c:v>
                </c:pt>
                <c:pt idx="33355">
                  <c:v>9.9229689999999999E-7</c:v>
                </c:pt>
                <c:pt idx="33356">
                  <c:v>9.923520999999999E-7</c:v>
                </c:pt>
                <c:pt idx="33357">
                  <c:v>9.9240720000000009E-7</c:v>
                </c:pt>
                <c:pt idx="33358">
                  <c:v>9.9246219999999991E-7</c:v>
                </c:pt>
                <c:pt idx="33359">
                  <c:v>9.925173000000001E-7</c:v>
                </c:pt>
                <c:pt idx="33360">
                  <c:v>9.9257229999999993E-7</c:v>
                </c:pt>
                <c:pt idx="33361">
                  <c:v>9.926273999999999E-7</c:v>
                </c:pt>
                <c:pt idx="33362">
                  <c:v>9.9268239999999994E-7</c:v>
                </c:pt>
                <c:pt idx="33363">
                  <c:v>9.9273739999999997E-7</c:v>
                </c:pt>
                <c:pt idx="33364">
                  <c:v>9.9279230000000007E-7</c:v>
                </c:pt>
                <c:pt idx="33365">
                  <c:v>9.9284719999999995E-7</c:v>
                </c:pt>
                <c:pt idx="33366">
                  <c:v>9.9290219999999999E-7</c:v>
                </c:pt>
                <c:pt idx="33367">
                  <c:v>9.9295699999999994E-7</c:v>
                </c:pt>
                <c:pt idx="33368">
                  <c:v>9.9301190000000003E-7</c:v>
                </c:pt>
                <c:pt idx="33369">
                  <c:v>9.9306679999999992E-7</c:v>
                </c:pt>
                <c:pt idx="33370">
                  <c:v>9.9312160000000007E-7</c:v>
                </c:pt>
                <c:pt idx="33371">
                  <c:v>9.9317640000000002E-7</c:v>
                </c:pt>
                <c:pt idx="33372">
                  <c:v>9.9323110000000003E-7</c:v>
                </c:pt>
                <c:pt idx="33373">
                  <c:v>9.9328589999999997E-7</c:v>
                </c:pt>
                <c:pt idx="33374">
                  <c:v>9.9334059999999998E-7</c:v>
                </c:pt>
                <c:pt idx="33375">
                  <c:v>9.9339539999999992E-7</c:v>
                </c:pt>
                <c:pt idx="33376">
                  <c:v>9.9344999999999999E-7</c:v>
                </c:pt>
                <c:pt idx="33377">
                  <c:v>9.935047E-7</c:v>
                </c:pt>
                <c:pt idx="33378">
                  <c:v>9.935594E-7</c:v>
                </c:pt>
                <c:pt idx="33379">
                  <c:v>9.9361400000000007E-7</c:v>
                </c:pt>
                <c:pt idx="33380">
                  <c:v>9.9366859999999993E-7</c:v>
                </c:pt>
                <c:pt idx="33381">
                  <c:v>9.9372319999999999E-7</c:v>
                </c:pt>
                <c:pt idx="33382">
                  <c:v>9.9377780000000006E-7</c:v>
                </c:pt>
                <c:pt idx="33383">
                  <c:v>9.9383239999999992E-7</c:v>
                </c:pt>
                <c:pt idx="33384">
                  <c:v>9.9388690000000005E-7</c:v>
                </c:pt>
                <c:pt idx="33385">
                  <c:v>9.9394139999999996E-7</c:v>
                </c:pt>
                <c:pt idx="33386">
                  <c:v>9.9399590000000009E-7</c:v>
                </c:pt>
                <c:pt idx="33387">
                  <c:v>9.9405040000000001E-7</c:v>
                </c:pt>
                <c:pt idx="33388">
                  <c:v>9.9410489999999992E-7</c:v>
                </c:pt>
                <c:pt idx="33389">
                  <c:v>9.941592999999999E-7</c:v>
                </c:pt>
                <c:pt idx="33390">
                  <c:v>9.9421370000000009E-7</c:v>
                </c:pt>
                <c:pt idx="33391">
                  <c:v>9.9426810000000006E-7</c:v>
                </c:pt>
                <c:pt idx="33392">
                  <c:v>9.9432250000000004E-7</c:v>
                </c:pt>
                <c:pt idx="33393">
                  <c:v>9.9437690000000002E-7</c:v>
                </c:pt>
                <c:pt idx="33394">
                  <c:v>9.9443120000000006E-7</c:v>
                </c:pt>
                <c:pt idx="33395">
                  <c:v>9.9448560000000003E-7</c:v>
                </c:pt>
                <c:pt idx="33396">
                  <c:v>9.9453990000000007E-7</c:v>
                </c:pt>
                <c:pt idx="33397">
                  <c:v>9.945941999999999E-7</c:v>
                </c:pt>
                <c:pt idx="33398">
                  <c:v>9.946484E-7</c:v>
                </c:pt>
                <c:pt idx="33399">
                  <c:v>9.9470270000000003E-7</c:v>
                </c:pt>
                <c:pt idx="33400">
                  <c:v>9.9475689999999992E-7</c:v>
                </c:pt>
                <c:pt idx="33401">
                  <c:v>9.9481119999999996E-7</c:v>
                </c:pt>
                <c:pt idx="33402">
                  <c:v>9.9486540000000006E-7</c:v>
                </c:pt>
                <c:pt idx="33403">
                  <c:v>9.949195E-7</c:v>
                </c:pt>
                <c:pt idx="33404">
                  <c:v>9.949737000000001E-7</c:v>
                </c:pt>
                <c:pt idx="33405">
                  <c:v>9.9502789999999999E-7</c:v>
                </c:pt>
                <c:pt idx="33406">
                  <c:v>9.9508199999999994E-7</c:v>
                </c:pt>
                <c:pt idx="33407">
                  <c:v>9.951361000000001E-7</c:v>
                </c:pt>
                <c:pt idx="33408">
                  <c:v>9.9519020000000004E-7</c:v>
                </c:pt>
                <c:pt idx="33409">
                  <c:v>9.9524429999999999E-7</c:v>
                </c:pt>
                <c:pt idx="33410">
                  <c:v>9.952983E-7</c:v>
                </c:pt>
                <c:pt idx="33411">
                  <c:v>9.9535239999999995E-7</c:v>
                </c:pt>
                <c:pt idx="33412">
                  <c:v>9.9540639999999996E-7</c:v>
                </c:pt>
                <c:pt idx="33413">
                  <c:v>9.9546039999999996E-7</c:v>
                </c:pt>
                <c:pt idx="33414">
                  <c:v>9.9551439999999997E-7</c:v>
                </c:pt>
                <c:pt idx="33415">
                  <c:v>9.9556839999999998E-7</c:v>
                </c:pt>
                <c:pt idx="33416">
                  <c:v>9.9562239999999999E-7</c:v>
                </c:pt>
                <c:pt idx="33417">
                  <c:v>9.9567630000000006E-7</c:v>
                </c:pt>
                <c:pt idx="33418">
                  <c:v>9.9573019999999991E-7</c:v>
                </c:pt>
                <c:pt idx="33419">
                  <c:v>9.9578419999999992E-7</c:v>
                </c:pt>
                <c:pt idx="33420">
                  <c:v>9.9583809999999999E-7</c:v>
                </c:pt>
                <c:pt idx="33421">
                  <c:v>9.9589200000000006E-7</c:v>
                </c:pt>
                <c:pt idx="33422">
                  <c:v>9.9594579999999998E-7</c:v>
                </c:pt>
                <c:pt idx="33423">
                  <c:v>9.9599970000000005E-7</c:v>
                </c:pt>
                <c:pt idx="33424">
                  <c:v>9.9605349999999997E-7</c:v>
                </c:pt>
                <c:pt idx="33425">
                  <c:v>9.9610740000000004E-7</c:v>
                </c:pt>
                <c:pt idx="33426">
                  <c:v>9.9616119999999995E-7</c:v>
                </c:pt>
                <c:pt idx="33427">
                  <c:v>9.9621500000000008E-7</c:v>
                </c:pt>
                <c:pt idx="33428">
                  <c:v>9.962688E-7</c:v>
                </c:pt>
                <c:pt idx="33429">
                  <c:v>9.9632249999999998E-7</c:v>
                </c:pt>
                <c:pt idx="33430">
                  <c:v>9.963762999999999E-7</c:v>
                </c:pt>
                <c:pt idx="33431">
                  <c:v>9.9643000000000009E-7</c:v>
                </c:pt>
                <c:pt idx="33432">
                  <c:v>9.9648370000000007E-7</c:v>
                </c:pt>
                <c:pt idx="33433">
                  <c:v>9.9653740000000005E-7</c:v>
                </c:pt>
                <c:pt idx="33434">
                  <c:v>9.9659110000000003E-7</c:v>
                </c:pt>
                <c:pt idx="33435">
                  <c:v>9.966448E-7</c:v>
                </c:pt>
                <c:pt idx="33436">
                  <c:v>9.9669849999999998E-7</c:v>
                </c:pt>
                <c:pt idx="33437">
                  <c:v>9.9675210000000002E-7</c:v>
                </c:pt>
                <c:pt idx="33438">
                  <c:v>9.968058E-7</c:v>
                </c:pt>
                <c:pt idx="33439">
                  <c:v>9.9685940000000004E-7</c:v>
                </c:pt>
                <c:pt idx="33440">
                  <c:v>9.9691300000000008E-7</c:v>
                </c:pt>
                <c:pt idx="33441">
                  <c:v>9.9696659999999991E-7</c:v>
                </c:pt>
                <c:pt idx="33442">
                  <c:v>9.9702010000000001E-7</c:v>
                </c:pt>
                <c:pt idx="33443">
                  <c:v>9.9707370000000005E-7</c:v>
                </c:pt>
                <c:pt idx="33444">
                  <c:v>9.9712730000000009E-7</c:v>
                </c:pt>
                <c:pt idx="33445">
                  <c:v>9.9718079999999998E-7</c:v>
                </c:pt>
                <c:pt idx="33446">
                  <c:v>9.9723430000000008E-7</c:v>
                </c:pt>
                <c:pt idx="33447">
                  <c:v>9.9728779999999997E-7</c:v>
                </c:pt>
                <c:pt idx="33448">
                  <c:v>9.9734130000000007E-7</c:v>
                </c:pt>
                <c:pt idx="33449">
                  <c:v>9.9739479999999995E-7</c:v>
                </c:pt>
                <c:pt idx="33450">
                  <c:v>9.974481999999999E-7</c:v>
                </c:pt>
                <c:pt idx="33451">
                  <c:v>9.975017E-7</c:v>
                </c:pt>
                <c:pt idx="33452">
                  <c:v>9.9755509999999995E-7</c:v>
                </c:pt>
                <c:pt idx="33453">
                  <c:v>9.976084999999999E-7</c:v>
                </c:pt>
                <c:pt idx="33454">
                  <c:v>9.9766190000000006E-7</c:v>
                </c:pt>
                <c:pt idx="33455">
                  <c:v>9.9771520000000007E-7</c:v>
                </c:pt>
                <c:pt idx="33456">
                  <c:v>9.9776860000000002E-7</c:v>
                </c:pt>
                <c:pt idx="33457">
                  <c:v>9.9782190000000003E-7</c:v>
                </c:pt>
                <c:pt idx="33458">
                  <c:v>9.9787529999999998E-7</c:v>
                </c:pt>
                <c:pt idx="33459">
                  <c:v>9.9792859999999999E-7</c:v>
                </c:pt>
                <c:pt idx="33460">
                  <c:v>9.979819E-7</c:v>
                </c:pt>
                <c:pt idx="33461">
                  <c:v>9.9803520000000001E-7</c:v>
                </c:pt>
                <c:pt idx="33462">
                  <c:v>9.9808840000000008E-7</c:v>
                </c:pt>
                <c:pt idx="33463">
                  <c:v>9.9814170000000009E-7</c:v>
                </c:pt>
                <c:pt idx="33464">
                  <c:v>9.9819489999999995E-7</c:v>
                </c:pt>
                <c:pt idx="33465">
                  <c:v>9.9824819999999996E-7</c:v>
                </c:pt>
                <c:pt idx="33466">
                  <c:v>9.9830140000000004E-7</c:v>
                </c:pt>
                <c:pt idx="33467">
                  <c:v>9.9835459999999989E-7</c:v>
                </c:pt>
                <c:pt idx="33468">
                  <c:v>9.9840779999999997E-7</c:v>
                </c:pt>
                <c:pt idx="33469">
                  <c:v>9.984609000000001E-7</c:v>
                </c:pt>
                <c:pt idx="33470">
                  <c:v>9.9851409999999996E-7</c:v>
                </c:pt>
                <c:pt idx="33471">
                  <c:v>9.9856720000000009E-7</c:v>
                </c:pt>
                <c:pt idx="33472">
                  <c:v>9.9862030000000001E-7</c:v>
                </c:pt>
                <c:pt idx="33473">
                  <c:v>9.9867339999999993E-7</c:v>
                </c:pt>
                <c:pt idx="33474">
                  <c:v>9.9872650000000006E-7</c:v>
                </c:pt>
                <c:pt idx="33475">
                  <c:v>9.9877959999999998E-7</c:v>
                </c:pt>
                <c:pt idx="33476">
                  <c:v>9.988326999999999E-7</c:v>
                </c:pt>
                <c:pt idx="33477">
                  <c:v>9.9888570000000009E-7</c:v>
                </c:pt>
                <c:pt idx="33478">
                  <c:v>9.9893880000000001E-7</c:v>
                </c:pt>
                <c:pt idx="33479">
                  <c:v>9.9899179999999999E-7</c:v>
                </c:pt>
                <c:pt idx="33480">
                  <c:v>9.9904479999999997E-7</c:v>
                </c:pt>
                <c:pt idx="33481">
                  <c:v>9.9909779999999995E-7</c:v>
                </c:pt>
                <c:pt idx="33482">
                  <c:v>9.9915079999999993E-7</c:v>
                </c:pt>
                <c:pt idx="33483">
                  <c:v>9.9920379999999991E-7</c:v>
                </c:pt>
                <c:pt idx="33484">
                  <c:v>9.9925669999999996E-7</c:v>
                </c:pt>
                <c:pt idx="33485">
                  <c:v>9.9930969999999994E-7</c:v>
                </c:pt>
                <c:pt idx="33486">
                  <c:v>9.9936259999999998E-7</c:v>
                </c:pt>
                <c:pt idx="33487">
                  <c:v>9.9941550000000002E-7</c:v>
                </c:pt>
                <c:pt idx="33488">
                  <c:v>9.994685E-7</c:v>
                </c:pt>
                <c:pt idx="33489">
                  <c:v>9.995213000000001E-7</c:v>
                </c:pt>
                <c:pt idx="33490">
                  <c:v>9.9957419999999993E-7</c:v>
                </c:pt>
                <c:pt idx="33491">
                  <c:v>9.9962709999999997E-7</c:v>
                </c:pt>
                <c:pt idx="33492">
                  <c:v>9.9968000000000002E-7</c:v>
                </c:pt>
                <c:pt idx="33493">
                  <c:v>9.9973279999999991E-7</c:v>
                </c:pt>
                <c:pt idx="33494">
                  <c:v>9.9978560000000001E-7</c:v>
                </c:pt>
                <c:pt idx="33495">
                  <c:v>9.998383999999999E-7</c:v>
                </c:pt>
                <c:pt idx="33496">
                  <c:v>9.998912E-7</c:v>
                </c:pt>
                <c:pt idx="33497">
                  <c:v>9.999440000000001E-7</c:v>
                </c:pt>
                <c:pt idx="33498">
                  <c:v>9.9999679999999999E-7</c:v>
                </c:pt>
                <c:pt idx="33499">
                  <c:v>1.0000500000000001E-6</c:v>
                </c:pt>
                <c:pt idx="33500">
                  <c:v>9.507698E-7</c:v>
                </c:pt>
                <c:pt idx="33501">
                  <c:v>9.508334E-7</c:v>
                </c:pt>
                <c:pt idx="33502">
                  <c:v>9.5089719999999998E-7</c:v>
                </c:pt>
                <c:pt idx="33503">
                  <c:v>9.5096140000000004E-7</c:v>
                </c:pt>
                <c:pt idx="33504">
                  <c:v>9.5102590000000002E-7</c:v>
                </c:pt>
                <c:pt idx="33505">
                  <c:v>9.5109059999999998E-7</c:v>
                </c:pt>
                <c:pt idx="33506">
                  <c:v>9.5115550000000004E-7</c:v>
                </c:pt>
                <c:pt idx="33507">
                  <c:v>9.5122070000000002E-7</c:v>
                </c:pt>
                <c:pt idx="33508">
                  <c:v>9.5128609999999998E-7</c:v>
                </c:pt>
                <c:pt idx="33509">
                  <c:v>9.5135159999999999E-7</c:v>
                </c:pt>
                <c:pt idx="33510">
                  <c:v>9.5141729999999998E-7</c:v>
                </c:pt>
                <c:pt idx="33511">
                  <c:v>9.5148299999999997E-7</c:v>
                </c:pt>
                <c:pt idx="33512">
                  <c:v>9.5154889999999995E-7</c:v>
                </c:pt>
                <c:pt idx="33513">
                  <c:v>9.5161489999999997E-7</c:v>
                </c:pt>
                <c:pt idx="33514">
                  <c:v>9.5168100000000004E-7</c:v>
                </c:pt>
                <c:pt idx="33515">
                  <c:v>9.517471E-7</c:v>
                </c:pt>
                <c:pt idx="33516">
                  <c:v>9.518133E-7</c:v>
                </c:pt>
                <c:pt idx="33517">
                  <c:v>9.5187959999999995E-7</c:v>
                </c:pt>
                <c:pt idx="33518">
                  <c:v>9.5194579999999996E-7</c:v>
                </c:pt>
                <c:pt idx="33519">
                  <c:v>9.5201220000000005E-7</c:v>
                </c:pt>
                <c:pt idx="33520">
                  <c:v>9.520785E-7</c:v>
                </c:pt>
                <c:pt idx="33521">
                  <c:v>9.5214489999999999E-7</c:v>
                </c:pt>
                <c:pt idx="33522">
                  <c:v>9.5221129999999998E-7</c:v>
                </c:pt>
                <c:pt idx="33523">
                  <c:v>9.5227769999999997E-7</c:v>
                </c:pt>
                <c:pt idx="33524">
                  <c:v>9.5234420000000001E-7</c:v>
                </c:pt>
                <c:pt idx="33525">
                  <c:v>9.5241070000000004E-7</c:v>
                </c:pt>
                <c:pt idx="33526">
                  <c:v>9.5247719999999997E-7</c:v>
                </c:pt>
                <c:pt idx="33527">
                  <c:v>9.5254370000000001E-7</c:v>
                </c:pt>
                <c:pt idx="33528">
                  <c:v>9.5261029999999998E-7</c:v>
                </c:pt>
                <c:pt idx="33529">
                  <c:v>9.5267680000000002E-7</c:v>
                </c:pt>
                <c:pt idx="33530">
                  <c:v>9.5274350000000004E-7</c:v>
                </c:pt>
                <c:pt idx="33531">
                  <c:v>9.5281010000000001E-7</c:v>
                </c:pt>
                <c:pt idx="33532">
                  <c:v>9.5287680000000003E-7</c:v>
                </c:pt>
                <c:pt idx="33533">
                  <c:v>9.5294350000000005E-7</c:v>
                </c:pt>
                <c:pt idx="33534">
                  <c:v>9.5301030000000001E-7</c:v>
                </c:pt>
                <c:pt idx="33535">
                  <c:v>9.5307709999999997E-7</c:v>
                </c:pt>
                <c:pt idx="33536">
                  <c:v>9.5314399999999998E-7</c:v>
                </c:pt>
                <c:pt idx="33537">
                  <c:v>9.5321089999999998E-7</c:v>
                </c:pt>
                <c:pt idx="33538">
                  <c:v>9.5327779999999998E-7</c:v>
                </c:pt>
                <c:pt idx="33539">
                  <c:v>9.5334480000000003E-7</c:v>
                </c:pt>
                <c:pt idx="33540">
                  <c:v>9.5341179999999998E-7</c:v>
                </c:pt>
                <c:pt idx="33541">
                  <c:v>9.5347889999999997E-7</c:v>
                </c:pt>
                <c:pt idx="33542">
                  <c:v>9.535461E-7</c:v>
                </c:pt>
                <c:pt idx="33543">
                  <c:v>9.5361330000000003E-7</c:v>
                </c:pt>
                <c:pt idx="33544">
                  <c:v>9.5368050000000007E-7</c:v>
                </c:pt>
                <c:pt idx="33545">
                  <c:v>9.5374789999999998E-7</c:v>
                </c:pt>
                <c:pt idx="33546">
                  <c:v>9.5381519999999995E-7</c:v>
                </c:pt>
                <c:pt idx="33547">
                  <c:v>9.5388270000000002E-7</c:v>
                </c:pt>
                <c:pt idx="33548">
                  <c:v>9.5395020000000008E-7</c:v>
                </c:pt>
                <c:pt idx="33549">
                  <c:v>9.5401769999999993E-7</c:v>
                </c:pt>
                <c:pt idx="33550">
                  <c:v>9.5408540000000008E-7</c:v>
                </c:pt>
                <c:pt idx="33551">
                  <c:v>9.5415310000000003E-7</c:v>
                </c:pt>
                <c:pt idx="33552">
                  <c:v>9.5422079999999997E-7</c:v>
                </c:pt>
                <c:pt idx="33553">
                  <c:v>9.5428860000000006E-7</c:v>
                </c:pt>
                <c:pt idx="33554">
                  <c:v>9.5435650000000009E-7</c:v>
                </c:pt>
                <c:pt idx="33555">
                  <c:v>9.5442450000000006E-7</c:v>
                </c:pt>
                <c:pt idx="33556">
                  <c:v>9.5449250000000004E-7</c:v>
                </c:pt>
                <c:pt idx="33557">
                  <c:v>9.5456059999999995E-7</c:v>
                </c:pt>
                <c:pt idx="33558">
                  <c:v>9.5462880000000001E-7</c:v>
                </c:pt>
                <c:pt idx="33559">
                  <c:v>9.5469700000000007E-7</c:v>
                </c:pt>
                <c:pt idx="33560">
                  <c:v>9.5476530000000007E-7</c:v>
                </c:pt>
                <c:pt idx="33561">
                  <c:v>9.5483370000000001E-7</c:v>
                </c:pt>
                <c:pt idx="33562">
                  <c:v>9.5490209999999995E-7</c:v>
                </c:pt>
                <c:pt idx="33563">
                  <c:v>9.5497060000000004E-7</c:v>
                </c:pt>
                <c:pt idx="33564">
                  <c:v>9.5503920000000007E-7</c:v>
                </c:pt>
                <c:pt idx="33565">
                  <c:v>9.551078000000001E-7</c:v>
                </c:pt>
                <c:pt idx="33566">
                  <c:v>9.5517650000000007E-7</c:v>
                </c:pt>
                <c:pt idx="33567">
                  <c:v>9.5524529999999998E-7</c:v>
                </c:pt>
                <c:pt idx="33568">
                  <c:v>9.5531420000000004E-7</c:v>
                </c:pt>
                <c:pt idx="33569">
                  <c:v>9.5538299999999995E-7</c:v>
                </c:pt>
                <c:pt idx="33570">
                  <c:v>9.5545199999999995E-7</c:v>
                </c:pt>
                <c:pt idx="33571">
                  <c:v>9.5552099999999994E-7</c:v>
                </c:pt>
                <c:pt idx="33572">
                  <c:v>9.5559010000000009E-7</c:v>
                </c:pt>
                <c:pt idx="33573">
                  <c:v>9.5565929999999997E-7</c:v>
                </c:pt>
                <c:pt idx="33574">
                  <c:v>9.5572850000000006E-7</c:v>
                </c:pt>
                <c:pt idx="33575">
                  <c:v>9.5579769999999994E-7</c:v>
                </c:pt>
                <c:pt idx="33576">
                  <c:v>9.5586699999999997E-7</c:v>
                </c:pt>
                <c:pt idx="33577">
                  <c:v>9.5593639999999993E-7</c:v>
                </c:pt>
                <c:pt idx="33578">
                  <c:v>9.560057999999999E-7</c:v>
                </c:pt>
                <c:pt idx="33579">
                  <c:v>9.5607530000000002E-7</c:v>
                </c:pt>
                <c:pt idx="33580">
                  <c:v>9.5614490000000008E-7</c:v>
                </c:pt>
                <c:pt idx="33581">
                  <c:v>9.5621439999999998E-7</c:v>
                </c:pt>
                <c:pt idx="33582">
                  <c:v>9.5628409999999998E-7</c:v>
                </c:pt>
                <c:pt idx="33583">
                  <c:v>9.5635379999999998E-7</c:v>
                </c:pt>
                <c:pt idx="33584">
                  <c:v>9.5642349999999997E-7</c:v>
                </c:pt>
                <c:pt idx="33585">
                  <c:v>9.5649329999999991E-7</c:v>
                </c:pt>
                <c:pt idx="33586">
                  <c:v>9.565632E-7</c:v>
                </c:pt>
                <c:pt idx="33587">
                  <c:v>9.5663310000000009E-7</c:v>
                </c:pt>
                <c:pt idx="33588">
                  <c:v>9.5670299999999996E-7</c:v>
                </c:pt>
                <c:pt idx="33589">
                  <c:v>9.5677299999999999E-7</c:v>
                </c:pt>
                <c:pt idx="33590">
                  <c:v>9.5684300000000001E-7</c:v>
                </c:pt>
                <c:pt idx="33591">
                  <c:v>9.5691309999999998E-7</c:v>
                </c:pt>
                <c:pt idx="33592">
                  <c:v>9.5698319999999995E-7</c:v>
                </c:pt>
                <c:pt idx="33593">
                  <c:v>9.5705340000000006E-7</c:v>
                </c:pt>
                <c:pt idx="33594">
                  <c:v>9.5712359999999997E-7</c:v>
                </c:pt>
                <c:pt idx="33595">
                  <c:v>9.5719390000000002E-7</c:v>
                </c:pt>
                <c:pt idx="33596">
                  <c:v>9.5726409999999993E-7</c:v>
                </c:pt>
                <c:pt idx="33597">
                  <c:v>9.5733449999999992E-7</c:v>
                </c:pt>
                <c:pt idx="33598">
                  <c:v>9.5740479999999998E-7</c:v>
                </c:pt>
                <c:pt idx="33599">
                  <c:v>9.5747519999999997E-7</c:v>
                </c:pt>
                <c:pt idx="33600">
                  <c:v>9.5754569999999991E-7</c:v>
                </c:pt>
                <c:pt idx="33601">
                  <c:v>9.576160999999999E-7</c:v>
                </c:pt>
                <c:pt idx="33602">
                  <c:v>9.5768660000000005E-7</c:v>
                </c:pt>
                <c:pt idx="33603">
                  <c:v>9.5775719999999992E-7</c:v>
                </c:pt>
                <c:pt idx="33604">
                  <c:v>9.5782770000000007E-7</c:v>
                </c:pt>
                <c:pt idx="33605">
                  <c:v>9.5789829999999994E-7</c:v>
                </c:pt>
                <c:pt idx="33606">
                  <c:v>9.5796890000000003E-7</c:v>
                </c:pt>
                <c:pt idx="33607">
                  <c:v>9.5803960000000005E-7</c:v>
                </c:pt>
                <c:pt idx="33608">
                  <c:v>9.5811030000000008E-7</c:v>
                </c:pt>
                <c:pt idx="33609">
                  <c:v>9.581810000000001E-7</c:v>
                </c:pt>
                <c:pt idx="33610">
                  <c:v>9.5825169999999991E-7</c:v>
                </c:pt>
                <c:pt idx="33611">
                  <c:v>9.5832239999999994E-7</c:v>
                </c:pt>
                <c:pt idx="33612">
                  <c:v>9.583931999999999E-7</c:v>
                </c:pt>
                <c:pt idx="33613">
                  <c:v>9.5846400000000008E-7</c:v>
                </c:pt>
                <c:pt idx="33614">
                  <c:v>9.5853489999999998E-7</c:v>
                </c:pt>
                <c:pt idx="33615">
                  <c:v>9.5860569999999995E-7</c:v>
                </c:pt>
                <c:pt idx="33616">
                  <c:v>9.5867660000000006E-7</c:v>
                </c:pt>
                <c:pt idx="33617">
                  <c:v>9.5874749999999996E-7</c:v>
                </c:pt>
                <c:pt idx="33618">
                  <c:v>9.5881840000000008E-7</c:v>
                </c:pt>
                <c:pt idx="33619">
                  <c:v>9.5888929999999998E-7</c:v>
                </c:pt>
                <c:pt idx="33620">
                  <c:v>9.589602000000001E-7</c:v>
                </c:pt>
                <c:pt idx="33621">
                  <c:v>9.5903119999999994E-7</c:v>
                </c:pt>
                <c:pt idx="33622">
                  <c:v>9.5910219999999999E-7</c:v>
                </c:pt>
                <c:pt idx="33623">
                  <c:v>9.5917320000000005E-7</c:v>
                </c:pt>
                <c:pt idx="33624">
                  <c:v>9.592442000000001E-7</c:v>
                </c:pt>
                <c:pt idx="33625">
                  <c:v>9.5931519999999994E-7</c:v>
                </c:pt>
                <c:pt idx="33626">
                  <c:v>9.593862E-7</c:v>
                </c:pt>
                <c:pt idx="33627">
                  <c:v>9.5945720000000005E-7</c:v>
                </c:pt>
                <c:pt idx="33628">
                  <c:v>9.5952830000000004E-7</c:v>
                </c:pt>
                <c:pt idx="33629">
                  <c:v>9.595993000000001E-7</c:v>
                </c:pt>
                <c:pt idx="33630">
                  <c:v>9.5967040000000009E-7</c:v>
                </c:pt>
                <c:pt idx="33631">
                  <c:v>9.5974150000000008E-7</c:v>
                </c:pt>
                <c:pt idx="33632">
                  <c:v>9.5981260000000008E-7</c:v>
                </c:pt>
                <c:pt idx="33633">
                  <c:v>9.5988359999999992E-7</c:v>
                </c:pt>
                <c:pt idx="33634">
                  <c:v>9.5995469999999991E-7</c:v>
                </c:pt>
                <c:pt idx="33635">
                  <c:v>9.6002579999999991E-7</c:v>
                </c:pt>
                <c:pt idx="33636">
                  <c:v>9.600968999999999E-7</c:v>
                </c:pt>
                <c:pt idx="33637">
                  <c:v>9.601680000000001E-7</c:v>
                </c:pt>
                <c:pt idx="33638">
                  <c:v>9.602391000000001E-7</c:v>
                </c:pt>
                <c:pt idx="33639">
                  <c:v>9.6031020000000009E-7</c:v>
                </c:pt>
                <c:pt idx="33640">
                  <c:v>9.6038130000000008E-7</c:v>
                </c:pt>
                <c:pt idx="33641">
                  <c:v>9.6045240000000008E-7</c:v>
                </c:pt>
                <c:pt idx="33642">
                  <c:v>9.6052350000000007E-7</c:v>
                </c:pt>
                <c:pt idx="33643">
                  <c:v>9.6059460000000006E-7</c:v>
                </c:pt>
                <c:pt idx="33644">
                  <c:v>9.606658E-7</c:v>
                </c:pt>
                <c:pt idx="33645">
                  <c:v>9.6073689999999999E-7</c:v>
                </c:pt>
                <c:pt idx="33646">
                  <c:v>9.6080799999999998E-7</c:v>
                </c:pt>
                <c:pt idx="33647">
                  <c:v>9.6087909999999998E-7</c:v>
                </c:pt>
                <c:pt idx="33648">
                  <c:v>9.6095019999999997E-7</c:v>
                </c:pt>
                <c:pt idx="33649">
                  <c:v>9.6102120000000002E-7</c:v>
                </c:pt>
                <c:pt idx="33650">
                  <c:v>9.6109230000000002E-7</c:v>
                </c:pt>
                <c:pt idx="33651">
                  <c:v>9.6116340000000001E-7</c:v>
                </c:pt>
                <c:pt idx="33652">
                  <c:v>9.612345E-7</c:v>
                </c:pt>
                <c:pt idx="33653">
                  <c:v>9.6130550000000006E-7</c:v>
                </c:pt>
                <c:pt idx="33654">
                  <c:v>9.6137660000000005E-7</c:v>
                </c:pt>
                <c:pt idx="33655">
                  <c:v>9.6144770000000004E-7</c:v>
                </c:pt>
                <c:pt idx="33656">
                  <c:v>9.615187000000001E-7</c:v>
                </c:pt>
                <c:pt idx="33657">
                  <c:v>9.6158969999999994E-7</c:v>
                </c:pt>
                <c:pt idx="33658">
                  <c:v>9.6166069999999999E-7</c:v>
                </c:pt>
                <c:pt idx="33659">
                  <c:v>9.6173170000000005E-7</c:v>
                </c:pt>
                <c:pt idx="33660">
                  <c:v>9.618027000000001E-7</c:v>
                </c:pt>
                <c:pt idx="33661">
                  <c:v>9.6187369999999995E-7</c:v>
                </c:pt>
                <c:pt idx="33662">
                  <c:v>9.619447E-7</c:v>
                </c:pt>
                <c:pt idx="33663">
                  <c:v>9.620155999999999E-7</c:v>
                </c:pt>
                <c:pt idx="33664">
                  <c:v>9.6208650000000002E-7</c:v>
                </c:pt>
                <c:pt idx="33665">
                  <c:v>9.6215750000000007E-7</c:v>
                </c:pt>
                <c:pt idx="33666">
                  <c:v>9.6222839999999997E-7</c:v>
                </c:pt>
                <c:pt idx="33667">
                  <c:v>9.6229930000000009E-7</c:v>
                </c:pt>
                <c:pt idx="33668">
                  <c:v>9.6237010000000005E-7</c:v>
                </c:pt>
                <c:pt idx="33669">
                  <c:v>9.6244099999999996E-7</c:v>
                </c:pt>
                <c:pt idx="33670">
                  <c:v>9.6251179999999992E-7</c:v>
                </c:pt>
                <c:pt idx="33671">
                  <c:v>9.6258270000000003E-7</c:v>
                </c:pt>
                <c:pt idx="33672">
                  <c:v>9.626535E-7</c:v>
                </c:pt>
                <c:pt idx="33673">
                  <c:v>9.6272429999999996E-7</c:v>
                </c:pt>
                <c:pt idx="33674">
                  <c:v>9.6279499999999999E-7</c:v>
                </c:pt>
                <c:pt idx="33675">
                  <c:v>9.6286579999999995E-7</c:v>
                </c:pt>
                <c:pt idx="33676">
                  <c:v>9.6293649999999997E-7</c:v>
                </c:pt>
                <c:pt idx="33677">
                  <c:v>9.630072E-7</c:v>
                </c:pt>
                <c:pt idx="33678">
                  <c:v>9.6307790000000002E-7</c:v>
                </c:pt>
                <c:pt idx="33679">
                  <c:v>9.6314860000000005E-7</c:v>
                </c:pt>
                <c:pt idx="33680">
                  <c:v>9.6321919999999992E-7</c:v>
                </c:pt>
                <c:pt idx="33681">
                  <c:v>9.6328989999999995E-7</c:v>
                </c:pt>
                <c:pt idx="33682">
                  <c:v>9.6336050000000003E-7</c:v>
                </c:pt>
                <c:pt idx="33683">
                  <c:v>9.6343109999999991E-7</c:v>
                </c:pt>
                <c:pt idx="33684">
                  <c:v>9.6350160000000005E-7</c:v>
                </c:pt>
                <c:pt idx="33685">
                  <c:v>9.6357209999999999E-7</c:v>
                </c:pt>
                <c:pt idx="33686">
                  <c:v>9.6364270000000007E-7</c:v>
                </c:pt>
                <c:pt idx="33687">
                  <c:v>9.6371310000000007E-7</c:v>
                </c:pt>
                <c:pt idx="33688">
                  <c:v>9.637836E-7</c:v>
                </c:pt>
                <c:pt idx="33689">
                  <c:v>9.63854E-7</c:v>
                </c:pt>
                <c:pt idx="33690">
                  <c:v>9.6392439999999999E-7</c:v>
                </c:pt>
                <c:pt idx="33691">
                  <c:v>9.6399479999999999E-7</c:v>
                </c:pt>
                <c:pt idx="33692">
                  <c:v>9.6406519999999998E-7</c:v>
                </c:pt>
                <c:pt idx="33693">
                  <c:v>9.6413550000000004E-7</c:v>
                </c:pt>
                <c:pt idx="33694">
                  <c:v>9.6420580000000009E-7</c:v>
                </c:pt>
                <c:pt idx="33695">
                  <c:v>9.6427609999999994E-7</c:v>
                </c:pt>
                <c:pt idx="33696">
                  <c:v>9.6434630000000005E-7</c:v>
                </c:pt>
                <c:pt idx="33697">
                  <c:v>9.644165999999999E-7</c:v>
                </c:pt>
                <c:pt idx="33698">
                  <c:v>9.6448670000000008E-7</c:v>
                </c:pt>
                <c:pt idx="33699">
                  <c:v>9.6455689999999998E-7</c:v>
                </c:pt>
                <c:pt idx="33700">
                  <c:v>9.6462699999999995E-7</c:v>
                </c:pt>
                <c:pt idx="33701">
                  <c:v>9.6469709999999991E-7</c:v>
                </c:pt>
                <c:pt idx="33702">
                  <c:v>9.6476720000000009E-7</c:v>
                </c:pt>
                <c:pt idx="33703">
                  <c:v>9.6483730000000006E-7</c:v>
                </c:pt>
                <c:pt idx="33704">
                  <c:v>9.6490730000000008E-7</c:v>
                </c:pt>
                <c:pt idx="33705">
                  <c:v>9.6497719999999996E-7</c:v>
                </c:pt>
                <c:pt idx="33706">
                  <c:v>9.6504719999999998E-7</c:v>
                </c:pt>
                <c:pt idx="33707">
                  <c:v>9.6511710000000007E-7</c:v>
                </c:pt>
                <c:pt idx="33708">
                  <c:v>9.6518699999999995E-7</c:v>
                </c:pt>
                <c:pt idx="33709">
                  <c:v>9.6525680000000009E-7</c:v>
                </c:pt>
                <c:pt idx="33710">
                  <c:v>9.6532660000000003E-7</c:v>
                </c:pt>
                <c:pt idx="33711">
                  <c:v>9.6539639999999997E-7</c:v>
                </c:pt>
                <c:pt idx="33712">
                  <c:v>9.6546609999999996E-7</c:v>
                </c:pt>
                <c:pt idx="33713">
                  <c:v>9.655358999999999E-7</c:v>
                </c:pt>
                <c:pt idx="33714">
                  <c:v>9.6560549999999996E-7</c:v>
                </c:pt>
                <c:pt idx="33715">
                  <c:v>9.6567519999999995E-7</c:v>
                </c:pt>
                <c:pt idx="33716">
                  <c:v>9.6574480000000001E-7</c:v>
                </c:pt>
                <c:pt idx="33717">
                  <c:v>9.6581440000000007E-7</c:v>
                </c:pt>
                <c:pt idx="33718">
                  <c:v>9.6588389999999998E-7</c:v>
                </c:pt>
                <c:pt idx="33719">
                  <c:v>9.659534000000001E-7</c:v>
                </c:pt>
                <c:pt idx="33720">
                  <c:v>9.6602280000000006E-7</c:v>
                </c:pt>
                <c:pt idx="33721">
                  <c:v>9.6609229999999997E-7</c:v>
                </c:pt>
                <c:pt idx="33722">
                  <c:v>9.6616169999999994E-7</c:v>
                </c:pt>
                <c:pt idx="33723">
                  <c:v>9.6623099999999997E-7</c:v>
                </c:pt>
                <c:pt idx="33724">
                  <c:v>9.6630029999999999E-7</c:v>
                </c:pt>
                <c:pt idx="33725">
                  <c:v>9.6636960000000002E-7</c:v>
                </c:pt>
                <c:pt idx="33726">
                  <c:v>9.664387999999999E-7</c:v>
                </c:pt>
                <c:pt idx="33727">
                  <c:v>9.6650809999999993E-7</c:v>
                </c:pt>
                <c:pt idx="33728">
                  <c:v>9.6657720000000008E-7</c:v>
                </c:pt>
                <c:pt idx="33729">
                  <c:v>9.6664639999999995E-7</c:v>
                </c:pt>
                <c:pt idx="33730">
                  <c:v>9.667155000000001E-7</c:v>
                </c:pt>
                <c:pt idx="33731">
                  <c:v>9.667845000000001E-7</c:v>
                </c:pt>
                <c:pt idx="33732">
                  <c:v>9.6685360000000004E-7</c:v>
                </c:pt>
                <c:pt idx="33733">
                  <c:v>9.6692260000000004E-7</c:v>
                </c:pt>
                <c:pt idx="33734">
                  <c:v>9.669915000000001E-7</c:v>
                </c:pt>
                <c:pt idx="33735">
                  <c:v>9.6706039999999995E-7</c:v>
                </c:pt>
                <c:pt idx="33736">
                  <c:v>9.6712930000000001E-7</c:v>
                </c:pt>
                <c:pt idx="33737">
                  <c:v>9.6719809999999992E-7</c:v>
                </c:pt>
                <c:pt idx="33738">
                  <c:v>9.6726690000000004E-7</c:v>
                </c:pt>
                <c:pt idx="33739">
                  <c:v>9.6733569999999994E-7</c:v>
                </c:pt>
                <c:pt idx="33740">
                  <c:v>9.6740439999999991E-7</c:v>
                </c:pt>
                <c:pt idx="33741">
                  <c:v>9.674731000000001E-7</c:v>
                </c:pt>
                <c:pt idx="33742">
                  <c:v>9.6754169999999991E-7</c:v>
                </c:pt>
                <c:pt idx="33743">
                  <c:v>9.6761029999999994E-7</c:v>
                </c:pt>
                <c:pt idx="33744">
                  <c:v>9.6767889999999997E-7</c:v>
                </c:pt>
                <c:pt idx="33745">
                  <c:v>9.6774740000000006E-7</c:v>
                </c:pt>
                <c:pt idx="33746">
                  <c:v>9.6781589999999994E-7</c:v>
                </c:pt>
                <c:pt idx="33747">
                  <c:v>9.678843000000001E-7</c:v>
                </c:pt>
                <c:pt idx="33748">
                  <c:v>9.6795270000000004E-7</c:v>
                </c:pt>
                <c:pt idx="33749">
                  <c:v>9.6802109999999998E-7</c:v>
                </c:pt>
                <c:pt idx="33750">
                  <c:v>9.6808939999999998E-7</c:v>
                </c:pt>
                <c:pt idx="33751">
                  <c:v>9.6815769999999998E-7</c:v>
                </c:pt>
                <c:pt idx="33752">
                  <c:v>9.6822590000000004E-7</c:v>
                </c:pt>
                <c:pt idx="33753">
                  <c:v>9.682941000000001E-7</c:v>
                </c:pt>
                <c:pt idx="33754">
                  <c:v>9.6836229999999995E-7</c:v>
                </c:pt>
                <c:pt idx="33755">
                  <c:v>9.6843040000000007E-7</c:v>
                </c:pt>
                <c:pt idx="33756">
                  <c:v>9.6849849999999998E-7</c:v>
                </c:pt>
                <c:pt idx="33757">
                  <c:v>9.6856649999999995E-7</c:v>
                </c:pt>
                <c:pt idx="33758">
                  <c:v>9.6863449999999992E-7</c:v>
                </c:pt>
                <c:pt idx="33759">
                  <c:v>9.6870239999999996E-7</c:v>
                </c:pt>
                <c:pt idx="33760">
                  <c:v>9.6877039999999993E-7</c:v>
                </c:pt>
                <c:pt idx="33761">
                  <c:v>9.6883820000000002E-7</c:v>
                </c:pt>
                <c:pt idx="33762">
                  <c:v>9.689059999999999E-7</c:v>
                </c:pt>
                <c:pt idx="33763">
                  <c:v>9.6897379999999999E-7</c:v>
                </c:pt>
                <c:pt idx="33764">
                  <c:v>9.6904160000000009E-7</c:v>
                </c:pt>
                <c:pt idx="33765">
                  <c:v>9.6910930000000003E-7</c:v>
                </c:pt>
                <c:pt idx="33766">
                  <c:v>9.6917690000000003E-7</c:v>
                </c:pt>
                <c:pt idx="33767">
                  <c:v>9.6924459999999997E-7</c:v>
                </c:pt>
                <c:pt idx="33768">
                  <c:v>9.6931210000000004E-7</c:v>
                </c:pt>
                <c:pt idx="33769">
                  <c:v>9.6937970000000004E-7</c:v>
                </c:pt>
                <c:pt idx="33770">
                  <c:v>9.6944709999999995E-7</c:v>
                </c:pt>
                <c:pt idx="33771">
                  <c:v>9.6951460000000001E-7</c:v>
                </c:pt>
                <c:pt idx="33772">
                  <c:v>9.6958199999999993E-7</c:v>
                </c:pt>
                <c:pt idx="33773">
                  <c:v>9.6964940000000005E-7</c:v>
                </c:pt>
                <c:pt idx="33774">
                  <c:v>9.6971670000000002E-7</c:v>
                </c:pt>
                <c:pt idx="33775">
                  <c:v>9.69784E-7</c:v>
                </c:pt>
                <c:pt idx="33776">
                  <c:v>9.6985120000000003E-7</c:v>
                </c:pt>
                <c:pt idx="33777">
                  <c:v>9.6991840000000006E-7</c:v>
                </c:pt>
                <c:pt idx="33778">
                  <c:v>9.6998549999999995E-7</c:v>
                </c:pt>
                <c:pt idx="33779">
                  <c:v>9.7005260000000004E-7</c:v>
                </c:pt>
                <c:pt idx="33780">
                  <c:v>9.7011969999999993E-7</c:v>
                </c:pt>
                <c:pt idx="33781">
                  <c:v>9.7018670000000008E-7</c:v>
                </c:pt>
                <c:pt idx="33782">
                  <c:v>9.7025360000000008E-7</c:v>
                </c:pt>
                <c:pt idx="33783">
                  <c:v>9.7032060000000003E-7</c:v>
                </c:pt>
                <c:pt idx="33784">
                  <c:v>9.7038740000000009E-7</c:v>
                </c:pt>
                <c:pt idx="33785">
                  <c:v>9.704543000000001E-7</c:v>
                </c:pt>
                <c:pt idx="33786">
                  <c:v>9.7052109999999995E-7</c:v>
                </c:pt>
                <c:pt idx="33787">
                  <c:v>9.7058780000000008E-7</c:v>
                </c:pt>
                <c:pt idx="33788">
                  <c:v>9.7065449999999999E-7</c:v>
                </c:pt>
                <c:pt idx="33789">
                  <c:v>9.7072119999999991E-7</c:v>
                </c:pt>
                <c:pt idx="33790">
                  <c:v>9.7078780000000009E-7</c:v>
                </c:pt>
                <c:pt idx="33791">
                  <c:v>9.7085440000000007E-7</c:v>
                </c:pt>
                <c:pt idx="33792">
                  <c:v>9.709209000000001E-7</c:v>
                </c:pt>
                <c:pt idx="33793">
                  <c:v>9.7098739999999993E-7</c:v>
                </c:pt>
                <c:pt idx="33794">
                  <c:v>9.7105380000000002E-7</c:v>
                </c:pt>
                <c:pt idx="33795">
                  <c:v>9.7112019999999991E-7</c:v>
                </c:pt>
                <c:pt idx="33796">
                  <c:v>9.711866E-7</c:v>
                </c:pt>
                <c:pt idx="33797">
                  <c:v>9.7125289999999995E-7</c:v>
                </c:pt>
                <c:pt idx="33798">
                  <c:v>9.713191999999999E-7</c:v>
                </c:pt>
                <c:pt idx="33799">
                  <c:v>9.7138550000000005E-7</c:v>
                </c:pt>
                <c:pt idx="33800">
                  <c:v>9.7145170000000006E-7</c:v>
                </c:pt>
                <c:pt idx="33801">
                  <c:v>9.7151779999999991E-7</c:v>
                </c:pt>
                <c:pt idx="33802">
                  <c:v>9.7158389999999998E-7</c:v>
                </c:pt>
                <c:pt idx="33803">
                  <c:v>9.7165000000000005E-7</c:v>
                </c:pt>
                <c:pt idx="33804">
                  <c:v>9.717160999999999E-7</c:v>
                </c:pt>
                <c:pt idx="33805">
                  <c:v>9.7178210000000003E-7</c:v>
                </c:pt>
                <c:pt idx="33806">
                  <c:v>9.7184800000000001E-7</c:v>
                </c:pt>
                <c:pt idx="33807">
                  <c:v>9.7191389999999998E-7</c:v>
                </c:pt>
                <c:pt idx="33808">
                  <c:v>9.7197979999999996E-7</c:v>
                </c:pt>
                <c:pt idx="33809">
                  <c:v>9.7204569999999994E-7</c:v>
                </c:pt>
                <c:pt idx="33810">
                  <c:v>9.7211140000000004E-7</c:v>
                </c:pt>
                <c:pt idx="33811">
                  <c:v>9.7217720000000007E-7</c:v>
                </c:pt>
                <c:pt idx="33812">
                  <c:v>9.7224289999999996E-7</c:v>
                </c:pt>
                <c:pt idx="33813">
                  <c:v>9.7230860000000006E-7</c:v>
                </c:pt>
                <c:pt idx="33814">
                  <c:v>9.7237420000000001E-7</c:v>
                </c:pt>
                <c:pt idx="33815">
                  <c:v>9.7243979999999995E-7</c:v>
                </c:pt>
                <c:pt idx="33816">
                  <c:v>9.7250529999999996E-7</c:v>
                </c:pt>
                <c:pt idx="33817">
                  <c:v>9.7257079999999997E-7</c:v>
                </c:pt>
                <c:pt idx="33818">
                  <c:v>9.7263620000000004E-7</c:v>
                </c:pt>
                <c:pt idx="33819">
                  <c:v>9.727015999999999E-7</c:v>
                </c:pt>
                <c:pt idx="33820">
                  <c:v>9.7276699999999996E-7</c:v>
                </c:pt>
                <c:pt idx="33821">
                  <c:v>9.7283230000000009E-7</c:v>
                </c:pt>
                <c:pt idx="33822">
                  <c:v>9.7289760000000001E-7</c:v>
                </c:pt>
                <c:pt idx="33823">
                  <c:v>9.7296279999999999E-7</c:v>
                </c:pt>
                <c:pt idx="33824">
                  <c:v>9.7302799999999997E-7</c:v>
                </c:pt>
                <c:pt idx="33825">
                  <c:v>9.7309319999999995E-7</c:v>
                </c:pt>
                <c:pt idx="33826">
                  <c:v>9.7315829999999999E-7</c:v>
                </c:pt>
                <c:pt idx="33827">
                  <c:v>9.7322330000000009E-7</c:v>
                </c:pt>
                <c:pt idx="33828">
                  <c:v>9.7328839999999992E-7</c:v>
                </c:pt>
                <c:pt idx="33829">
                  <c:v>9.7335340000000002E-7</c:v>
                </c:pt>
                <c:pt idx="33830">
                  <c:v>9.7341829999999996E-7</c:v>
                </c:pt>
                <c:pt idx="33831">
                  <c:v>9.7348319999999991E-7</c:v>
                </c:pt>
                <c:pt idx="33832">
                  <c:v>9.7354799999999992E-7</c:v>
                </c:pt>
                <c:pt idx="33833">
                  <c:v>9.7361290000000009E-7</c:v>
                </c:pt>
                <c:pt idx="33834">
                  <c:v>9.7367759999999994E-7</c:v>
                </c:pt>
                <c:pt idx="33835">
                  <c:v>9.7374239999999995E-7</c:v>
                </c:pt>
                <c:pt idx="33836">
                  <c:v>9.7380710000000002E-7</c:v>
                </c:pt>
                <c:pt idx="33837">
                  <c:v>9.7387169999999994E-7</c:v>
                </c:pt>
                <c:pt idx="33838">
                  <c:v>9.7393630000000008E-7</c:v>
                </c:pt>
                <c:pt idx="33839">
                  <c:v>9.740009E-7</c:v>
                </c:pt>
                <c:pt idx="33840">
                  <c:v>9.7406539999999998E-7</c:v>
                </c:pt>
                <c:pt idx="33841">
                  <c:v>9.7412980000000002E-7</c:v>
                </c:pt>
                <c:pt idx="33842">
                  <c:v>9.741943E-7</c:v>
                </c:pt>
                <c:pt idx="33843">
                  <c:v>9.7425870000000004E-7</c:v>
                </c:pt>
                <c:pt idx="33844">
                  <c:v>9.7432299999999993E-7</c:v>
                </c:pt>
                <c:pt idx="33845">
                  <c:v>9.7438730000000003E-7</c:v>
                </c:pt>
                <c:pt idx="33846">
                  <c:v>9.7445159999999992E-7</c:v>
                </c:pt>
                <c:pt idx="33847">
                  <c:v>9.7451580000000008E-7</c:v>
                </c:pt>
                <c:pt idx="33848">
                  <c:v>9.7458000000000004E-7</c:v>
                </c:pt>
                <c:pt idx="33849">
                  <c:v>9.7464410000000005E-7</c:v>
                </c:pt>
                <c:pt idx="33850">
                  <c:v>9.7470820000000006E-7</c:v>
                </c:pt>
                <c:pt idx="33851">
                  <c:v>9.7477230000000007E-7</c:v>
                </c:pt>
                <c:pt idx="33852">
                  <c:v>9.7483629999999993E-7</c:v>
                </c:pt>
                <c:pt idx="33853">
                  <c:v>9.7490020000000007E-7</c:v>
                </c:pt>
                <c:pt idx="33854">
                  <c:v>9.7496409999999999E-7</c:v>
                </c:pt>
                <c:pt idx="33855">
                  <c:v>9.7502799999999991E-7</c:v>
                </c:pt>
                <c:pt idx="33856">
                  <c:v>9.7509190000000004E-7</c:v>
                </c:pt>
                <c:pt idx="33857">
                  <c:v>9.7515570000000002E-7</c:v>
                </c:pt>
                <c:pt idx="33858">
                  <c:v>9.7521940000000007E-7</c:v>
                </c:pt>
                <c:pt idx="33859">
                  <c:v>9.752830999999999E-7</c:v>
                </c:pt>
                <c:pt idx="33860">
                  <c:v>9.7534679999999994E-7</c:v>
                </c:pt>
                <c:pt idx="33861">
                  <c:v>9.7541040000000005E-7</c:v>
                </c:pt>
                <c:pt idx="33862">
                  <c:v>9.7547399999999994E-7</c:v>
                </c:pt>
                <c:pt idx="33863">
                  <c:v>9.755375000000001E-7</c:v>
                </c:pt>
                <c:pt idx="33864">
                  <c:v>9.7560100000000006E-7</c:v>
                </c:pt>
                <c:pt idx="33865">
                  <c:v>9.7566450000000001E-7</c:v>
                </c:pt>
                <c:pt idx="33866">
                  <c:v>9.7572790000000002E-7</c:v>
                </c:pt>
                <c:pt idx="33867">
                  <c:v>9.7579130000000004E-7</c:v>
                </c:pt>
                <c:pt idx="33868">
                  <c:v>9.758545999999999E-7</c:v>
                </c:pt>
                <c:pt idx="33869">
                  <c:v>9.7591789999999997E-7</c:v>
                </c:pt>
                <c:pt idx="33870">
                  <c:v>9.7598120000000005E-7</c:v>
                </c:pt>
                <c:pt idx="33871">
                  <c:v>9.7604439999999997E-7</c:v>
                </c:pt>
                <c:pt idx="33872">
                  <c:v>9.7610749999999995E-7</c:v>
                </c:pt>
                <c:pt idx="33873">
                  <c:v>9.7617070000000009E-7</c:v>
                </c:pt>
                <c:pt idx="33874">
                  <c:v>9.7623380000000007E-7</c:v>
                </c:pt>
                <c:pt idx="33875">
                  <c:v>9.7629679999999991E-7</c:v>
                </c:pt>
                <c:pt idx="33876">
                  <c:v>9.7635979999999995E-7</c:v>
                </c:pt>
                <c:pt idx="33877">
                  <c:v>9.764228E-7</c:v>
                </c:pt>
                <c:pt idx="33878">
                  <c:v>9.7648580000000004E-7</c:v>
                </c:pt>
                <c:pt idx="33879">
                  <c:v>9.765486E-7</c:v>
                </c:pt>
                <c:pt idx="33880">
                  <c:v>9.766115000000001E-7</c:v>
                </c:pt>
                <c:pt idx="33881">
                  <c:v>9.7667430000000006E-7</c:v>
                </c:pt>
                <c:pt idx="33882">
                  <c:v>9.7673710000000001E-7</c:v>
                </c:pt>
                <c:pt idx="33883">
                  <c:v>9.7679980000000003E-7</c:v>
                </c:pt>
                <c:pt idx="33884">
                  <c:v>9.7686250000000004E-7</c:v>
                </c:pt>
                <c:pt idx="33885">
                  <c:v>9.7692520000000006E-7</c:v>
                </c:pt>
                <c:pt idx="33886">
                  <c:v>9.7698779999999992E-7</c:v>
                </c:pt>
                <c:pt idx="33887">
                  <c:v>9.770504E-7</c:v>
                </c:pt>
                <c:pt idx="33888">
                  <c:v>9.7711289999999992E-7</c:v>
                </c:pt>
                <c:pt idx="33889">
                  <c:v>9.7717540000000006E-7</c:v>
                </c:pt>
                <c:pt idx="33890">
                  <c:v>9.7723789999999999E-7</c:v>
                </c:pt>
                <c:pt idx="33891">
                  <c:v>9.7730029999999997E-7</c:v>
                </c:pt>
                <c:pt idx="33892">
                  <c:v>9.7736260000000002E-7</c:v>
                </c:pt>
                <c:pt idx="33893">
                  <c:v>9.7742500000000001E-7</c:v>
                </c:pt>
                <c:pt idx="33894">
                  <c:v>9.7748730000000005E-7</c:v>
                </c:pt>
                <c:pt idx="33895">
                  <c:v>9.7754949999999995E-7</c:v>
                </c:pt>
                <c:pt idx="33896">
                  <c:v>9.776118E-7</c:v>
                </c:pt>
                <c:pt idx="33897">
                  <c:v>9.7767389999999995E-7</c:v>
                </c:pt>
                <c:pt idx="33898">
                  <c:v>9.7773610000000006E-7</c:v>
                </c:pt>
                <c:pt idx="33899">
                  <c:v>9.7779820000000002E-7</c:v>
                </c:pt>
                <c:pt idx="33900">
                  <c:v>9.7786020000000003E-7</c:v>
                </c:pt>
                <c:pt idx="33901">
                  <c:v>9.7792220000000005E-7</c:v>
                </c:pt>
                <c:pt idx="33902">
                  <c:v>9.7798420000000007E-7</c:v>
                </c:pt>
                <c:pt idx="33903">
                  <c:v>9.7804620000000009E-7</c:v>
                </c:pt>
                <c:pt idx="33904">
                  <c:v>9.7810809999999995E-7</c:v>
                </c:pt>
                <c:pt idx="33905">
                  <c:v>9.7816990000000009E-7</c:v>
                </c:pt>
                <c:pt idx="33906">
                  <c:v>9.7823170000000002E-7</c:v>
                </c:pt>
                <c:pt idx="33907">
                  <c:v>9.7829349999999994E-7</c:v>
                </c:pt>
                <c:pt idx="33908">
                  <c:v>9.7835519999999993E-7</c:v>
                </c:pt>
                <c:pt idx="33909">
                  <c:v>9.7841689999999992E-7</c:v>
                </c:pt>
                <c:pt idx="33910">
                  <c:v>9.7847859999999991E-7</c:v>
                </c:pt>
                <c:pt idx="33911">
                  <c:v>9.7854019999999996E-7</c:v>
                </c:pt>
                <c:pt idx="33912">
                  <c:v>9.7860180000000001E-7</c:v>
                </c:pt>
                <c:pt idx="33913">
                  <c:v>9.7866340000000005E-7</c:v>
                </c:pt>
                <c:pt idx="33914">
                  <c:v>9.7872489999999995E-7</c:v>
                </c:pt>
                <c:pt idx="33915">
                  <c:v>9.7878629999999991E-7</c:v>
                </c:pt>
                <c:pt idx="33916">
                  <c:v>9.7884780000000002E-7</c:v>
                </c:pt>
                <c:pt idx="33917">
                  <c:v>9.7890919999999998E-7</c:v>
                </c:pt>
                <c:pt idx="33918">
                  <c:v>9.789705E-7</c:v>
                </c:pt>
                <c:pt idx="33919">
                  <c:v>9.7903189999999996E-7</c:v>
                </c:pt>
                <c:pt idx="33920">
                  <c:v>9.7909310000000004E-7</c:v>
                </c:pt>
                <c:pt idx="33921">
                  <c:v>9.7915440000000006E-7</c:v>
                </c:pt>
                <c:pt idx="33922">
                  <c:v>9.7921559999999992E-7</c:v>
                </c:pt>
                <c:pt idx="33923">
                  <c:v>9.792768E-7</c:v>
                </c:pt>
                <c:pt idx="33924">
                  <c:v>9.7933789999999993E-7</c:v>
                </c:pt>
                <c:pt idx="33925">
                  <c:v>9.7939900000000007E-7</c:v>
                </c:pt>
                <c:pt idx="33926">
                  <c:v>9.7946000000000006E-7</c:v>
                </c:pt>
                <c:pt idx="33927">
                  <c:v>9.7952100000000005E-7</c:v>
                </c:pt>
                <c:pt idx="33928">
                  <c:v>9.7958200000000004E-7</c:v>
                </c:pt>
                <c:pt idx="33929">
                  <c:v>9.7964300000000003E-7</c:v>
                </c:pt>
                <c:pt idx="33930">
                  <c:v>9.7970390000000008E-7</c:v>
                </c:pt>
                <c:pt idx="33931">
                  <c:v>9.7976469999999998E-7</c:v>
                </c:pt>
                <c:pt idx="33932">
                  <c:v>9.7982560000000003E-7</c:v>
                </c:pt>
                <c:pt idx="33933">
                  <c:v>9.7988639999999993E-7</c:v>
                </c:pt>
                <c:pt idx="33934">
                  <c:v>9.799471000000001E-7</c:v>
                </c:pt>
                <c:pt idx="33935">
                  <c:v>9.8000780000000007E-7</c:v>
                </c:pt>
                <c:pt idx="33936">
                  <c:v>9.8006850000000003E-7</c:v>
                </c:pt>
                <c:pt idx="33937">
                  <c:v>9.8012910000000005E-7</c:v>
                </c:pt>
                <c:pt idx="33938">
                  <c:v>9.8018980000000001E-7</c:v>
                </c:pt>
                <c:pt idx="33939">
                  <c:v>9.8025030000000009E-7</c:v>
                </c:pt>
                <c:pt idx="33940">
                  <c:v>9.803108999999999E-7</c:v>
                </c:pt>
                <c:pt idx="33941">
                  <c:v>9.8037139999999998E-7</c:v>
                </c:pt>
                <c:pt idx="33942">
                  <c:v>9.8043179999999991E-7</c:v>
                </c:pt>
                <c:pt idx="33943">
                  <c:v>9.8049220000000005E-7</c:v>
                </c:pt>
                <c:pt idx="33944">
                  <c:v>9.8055259999999998E-7</c:v>
                </c:pt>
                <c:pt idx="33945">
                  <c:v>9.8061299999999991E-7</c:v>
                </c:pt>
                <c:pt idx="33946">
                  <c:v>9.8067329999999991E-7</c:v>
                </c:pt>
                <c:pt idx="33947">
                  <c:v>9.8073349999999996E-7</c:v>
                </c:pt>
                <c:pt idx="33948">
                  <c:v>9.8079379999999995E-7</c:v>
                </c:pt>
                <c:pt idx="33949">
                  <c:v>9.80854E-7</c:v>
                </c:pt>
                <c:pt idx="33950">
                  <c:v>9.809140999999999E-7</c:v>
                </c:pt>
                <c:pt idx="33951">
                  <c:v>9.8097420000000002E-7</c:v>
                </c:pt>
                <c:pt idx="33952">
                  <c:v>9.8103429999999992E-7</c:v>
                </c:pt>
                <c:pt idx="33953">
                  <c:v>9.8109440000000003E-7</c:v>
                </c:pt>
                <c:pt idx="33954">
                  <c:v>9.8115439999999999E-7</c:v>
                </c:pt>
                <c:pt idx="33955">
                  <c:v>9.8121439999999996E-7</c:v>
                </c:pt>
                <c:pt idx="33956">
                  <c:v>9.8127439999999992E-7</c:v>
                </c:pt>
                <c:pt idx="33957">
                  <c:v>9.8133429999999994E-7</c:v>
                </c:pt>
                <c:pt idx="33958">
                  <c:v>9.8139419999999996E-7</c:v>
                </c:pt>
                <c:pt idx="33959">
                  <c:v>9.8145400000000005E-7</c:v>
                </c:pt>
                <c:pt idx="33960">
                  <c:v>9.8151379999999992E-7</c:v>
                </c:pt>
                <c:pt idx="33961">
                  <c:v>9.815736E-7</c:v>
                </c:pt>
                <c:pt idx="33962">
                  <c:v>9.8163329999999994E-7</c:v>
                </c:pt>
                <c:pt idx="33963">
                  <c:v>9.8169300000000008E-7</c:v>
                </c:pt>
                <c:pt idx="33964">
                  <c:v>9.8175270000000001E-7</c:v>
                </c:pt>
                <c:pt idx="33965">
                  <c:v>9.8181230000000001E-7</c:v>
                </c:pt>
                <c:pt idx="33966">
                  <c:v>9.818719E-7</c:v>
                </c:pt>
                <c:pt idx="33967">
                  <c:v>9.8193149999999999E-7</c:v>
                </c:pt>
                <c:pt idx="33968">
                  <c:v>9.8199100000000005E-7</c:v>
                </c:pt>
                <c:pt idx="33969">
                  <c:v>9.820505000000001E-7</c:v>
                </c:pt>
                <c:pt idx="33970">
                  <c:v>9.8210999999999994E-7</c:v>
                </c:pt>
                <c:pt idx="33971">
                  <c:v>9.8216940000000006E-7</c:v>
                </c:pt>
                <c:pt idx="33972">
                  <c:v>9.8222879999999996E-7</c:v>
                </c:pt>
                <c:pt idx="33973">
                  <c:v>9.8228809999999993E-7</c:v>
                </c:pt>
                <c:pt idx="33974">
                  <c:v>9.8234750000000004E-7</c:v>
                </c:pt>
                <c:pt idx="33975">
                  <c:v>9.8240670000000007E-7</c:v>
                </c:pt>
                <c:pt idx="33976">
                  <c:v>9.8246600000000003E-7</c:v>
                </c:pt>
                <c:pt idx="33977">
                  <c:v>9.8252520000000006E-7</c:v>
                </c:pt>
                <c:pt idx="33978">
                  <c:v>9.8258440000000008E-7</c:v>
                </c:pt>
                <c:pt idx="33979">
                  <c:v>9.8264349999999995E-7</c:v>
                </c:pt>
                <c:pt idx="33980">
                  <c:v>9.8270269999999998E-7</c:v>
                </c:pt>
                <c:pt idx="33981">
                  <c:v>9.8276169999999991E-7</c:v>
                </c:pt>
                <c:pt idx="33982">
                  <c:v>9.828208E-7</c:v>
                </c:pt>
                <c:pt idx="33983">
                  <c:v>9.8287979999999993E-7</c:v>
                </c:pt>
                <c:pt idx="33984">
                  <c:v>9.8293880000000008E-7</c:v>
                </c:pt>
                <c:pt idx="33985">
                  <c:v>9.8299770000000008E-7</c:v>
                </c:pt>
                <c:pt idx="33986">
                  <c:v>9.8305660000000007E-7</c:v>
                </c:pt>
                <c:pt idx="33987">
                  <c:v>9.8311550000000007E-7</c:v>
                </c:pt>
                <c:pt idx="33988">
                  <c:v>9.8317440000000006E-7</c:v>
                </c:pt>
                <c:pt idx="33989">
                  <c:v>9.8323319999999991E-7</c:v>
                </c:pt>
                <c:pt idx="33990">
                  <c:v>9.8329199999999996E-7</c:v>
                </c:pt>
                <c:pt idx="33991">
                  <c:v>9.8335070000000008E-7</c:v>
                </c:pt>
                <c:pt idx="33992">
                  <c:v>9.8340939999999998E-7</c:v>
                </c:pt>
                <c:pt idx="33993">
                  <c:v>9.834681000000001E-7</c:v>
                </c:pt>
                <c:pt idx="33994">
                  <c:v>9.8352680000000001E-7</c:v>
                </c:pt>
                <c:pt idx="33995">
                  <c:v>9.8358539999999997E-7</c:v>
                </c:pt>
                <c:pt idx="33996">
                  <c:v>9.8364399999999994E-7</c:v>
                </c:pt>
                <c:pt idx="33997">
                  <c:v>9.837025999999999E-7</c:v>
                </c:pt>
                <c:pt idx="33998">
                  <c:v>9.8376109999999993E-7</c:v>
                </c:pt>
                <c:pt idx="33999">
                  <c:v>9.8381959999999996E-7</c:v>
                </c:pt>
                <c:pt idx="34000">
                  <c:v>9.8387809999999998E-7</c:v>
                </c:pt>
                <c:pt idx="34001">
                  <c:v>9.8393650000000007E-7</c:v>
                </c:pt>
                <c:pt idx="34002">
                  <c:v>9.8399489999999995E-7</c:v>
                </c:pt>
                <c:pt idx="34003">
                  <c:v>9.8405330000000003E-7</c:v>
                </c:pt>
                <c:pt idx="34004">
                  <c:v>9.8411159999999997E-7</c:v>
                </c:pt>
                <c:pt idx="34005">
                  <c:v>9.8416989999999991E-7</c:v>
                </c:pt>
                <c:pt idx="34006">
                  <c:v>9.8422820000000005E-7</c:v>
                </c:pt>
                <c:pt idx="34007">
                  <c:v>9.8428649999999999E-7</c:v>
                </c:pt>
                <c:pt idx="34008">
                  <c:v>9.8434469999999999E-7</c:v>
                </c:pt>
                <c:pt idx="34009">
                  <c:v>9.8440289999999999E-7</c:v>
                </c:pt>
                <c:pt idx="34010">
                  <c:v>9.8446100000000004E-7</c:v>
                </c:pt>
                <c:pt idx="34011">
                  <c:v>9.8451920000000004E-7</c:v>
                </c:pt>
                <c:pt idx="34012">
                  <c:v>9.845773000000001E-7</c:v>
                </c:pt>
                <c:pt idx="34013">
                  <c:v>9.8463530000000001E-7</c:v>
                </c:pt>
                <c:pt idx="34014">
                  <c:v>9.8469340000000006E-7</c:v>
                </c:pt>
                <c:pt idx="34015">
                  <c:v>9.8475139999999997E-7</c:v>
                </c:pt>
                <c:pt idx="34016">
                  <c:v>9.8480940000000009E-7</c:v>
                </c:pt>
                <c:pt idx="34017">
                  <c:v>9.8486730000000006E-7</c:v>
                </c:pt>
                <c:pt idx="34018">
                  <c:v>9.8492520000000002E-7</c:v>
                </c:pt>
                <c:pt idx="34019">
                  <c:v>9.8498309999999999E-7</c:v>
                </c:pt>
                <c:pt idx="34020">
                  <c:v>9.8504099999999996E-7</c:v>
                </c:pt>
                <c:pt idx="34021">
                  <c:v>9.8509879999999999E-7</c:v>
                </c:pt>
                <c:pt idx="34022">
                  <c:v>9.8515660000000002E-7</c:v>
                </c:pt>
                <c:pt idx="34023">
                  <c:v>9.8521430000000011E-7</c:v>
                </c:pt>
                <c:pt idx="34024">
                  <c:v>9.8527209999999992E-7</c:v>
                </c:pt>
                <c:pt idx="34025">
                  <c:v>9.8532980000000001E-7</c:v>
                </c:pt>
                <c:pt idx="34026">
                  <c:v>9.8538739999999995E-7</c:v>
                </c:pt>
                <c:pt idx="34027">
                  <c:v>9.8544510000000004E-7</c:v>
                </c:pt>
                <c:pt idx="34028">
                  <c:v>9.8550269999999998E-7</c:v>
                </c:pt>
                <c:pt idx="34029">
                  <c:v>9.8556029999999992E-7</c:v>
                </c:pt>
                <c:pt idx="34030">
                  <c:v>9.8561779999999991E-7</c:v>
                </c:pt>
                <c:pt idx="34031">
                  <c:v>9.8567540000000006E-7</c:v>
                </c:pt>
                <c:pt idx="34032">
                  <c:v>9.8573290000000006E-7</c:v>
                </c:pt>
                <c:pt idx="34033">
                  <c:v>9.8579029999999991E-7</c:v>
                </c:pt>
                <c:pt idx="34034">
                  <c:v>9.8584779999999991E-7</c:v>
                </c:pt>
                <c:pt idx="34035">
                  <c:v>9.8590519999999997E-7</c:v>
                </c:pt>
                <c:pt idx="34036">
                  <c:v>9.8596260000000003E-7</c:v>
                </c:pt>
                <c:pt idx="34037">
                  <c:v>9.8601989999999994E-7</c:v>
                </c:pt>
                <c:pt idx="34038">
                  <c:v>9.860773E-7</c:v>
                </c:pt>
                <c:pt idx="34039">
                  <c:v>9.8613449999999997E-7</c:v>
                </c:pt>
                <c:pt idx="34040">
                  <c:v>9.8619180000000009E-7</c:v>
                </c:pt>
                <c:pt idx="34041">
                  <c:v>9.862491E-7</c:v>
                </c:pt>
                <c:pt idx="34042">
                  <c:v>9.8630629999999997E-7</c:v>
                </c:pt>
                <c:pt idx="34043">
                  <c:v>9.8636349999999994E-7</c:v>
                </c:pt>
                <c:pt idx="34044">
                  <c:v>9.8642069999999991E-7</c:v>
                </c:pt>
                <c:pt idx="34045">
                  <c:v>9.8647779999999994E-7</c:v>
                </c:pt>
                <c:pt idx="34046">
                  <c:v>9.8653489999999997E-7</c:v>
                </c:pt>
                <c:pt idx="34047">
                  <c:v>9.86592E-7</c:v>
                </c:pt>
                <c:pt idx="34048">
                  <c:v>9.8664900000000009E-7</c:v>
                </c:pt>
                <c:pt idx="34049">
                  <c:v>9.8670599999999997E-7</c:v>
                </c:pt>
                <c:pt idx="34050">
                  <c:v>9.8676300000000006E-7</c:v>
                </c:pt>
                <c:pt idx="34051">
                  <c:v>9.8681999999999994E-7</c:v>
                </c:pt>
                <c:pt idx="34052">
                  <c:v>9.8687700000000003E-7</c:v>
                </c:pt>
                <c:pt idx="34053">
                  <c:v>9.8693389999999997E-7</c:v>
                </c:pt>
                <c:pt idx="34054">
                  <c:v>9.8699079999999991E-7</c:v>
                </c:pt>
                <c:pt idx="34055">
                  <c:v>9.8704759999999991E-7</c:v>
                </c:pt>
                <c:pt idx="34056">
                  <c:v>9.8710439999999991E-7</c:v>
                </c:pt>
                <c:pt idx="34057">
                  <c:v>9.8716119999999991E-7</c:v>
                </c:pt>
                <c:pt idx="34058">
                  <c:v>9.8721799999999991E-7</c:v>
                </c:pt>
                <c:pt idx="34059">
                  <c:v>9.8727479999999991E-7</c:v>
                </c:pt>
                <c:pt idx="34060">
                  <c:v>9.8733149999999998E-7</c:v>
                </c:pt>
                <c:pt idx="34061">
                  <c:v>9.8738820000000004E-7</c:v>
                </c:pt>
                <c:pt idx="34062">
                  <c:v>9.874449000000001E-7</c:v>
                </c:pt>
                <c:pt idx="34063">
                  <c:v>9.8750150000000001E-7</c:v>
                </c:pt>
                <c:pt idx="34064">
                  <c:v>9.8755809999999992E-7</c:v>
                </c:pt>
                <c:pt idx="34065">
                  <c:v>9.8761470000000004E-7</c:v>
                </c:pt>
                <c:pt idx="34066">
                  <c:v>9.8767129999999995E-7</c:v>
                </c:pt>
                <c:pt idx="34067">
                  <c:v>9.8772779999999993E-7</c:v>
                </c:pt>
                <c:pt idx="34068">
                  <c:v>9.877842999999999E-7</c:v>
                </c:pt>
                <c:pt idx="34069">
                  <c:v>9.8784080000000008E-7</c:v>
                </c:pt>
                <c:pt idx="34070">
                  <c:v>9.8789730000000005E-7</c:v>
                </c:pt>
                <c:pt idx="34071">
                  <c:v>9.8795370000000008E-7</c:v>
                </c:pt>
                <c:pt idx="34072">
                  <c:v>9.880100999999999E-7</c:v>
                </c:pt>
                <c:pt idx="34073">
                  <c:v>9.8806649999999994E-7</c:v>
                </c:pt>
                <c:pt idx="34074">
                  <c:v>9.8812280000000003E-7</c:v>
                </c:pt>
                <c:pt idx="34075">
                  <c:v>9.8817920000000006E-7</c:v>
                </c:pt>
                <c:pt idx="34076">
                  <c:v>9.8823549999999994E-7</c:v>
                </c:pt>
                <c:pt idx="34077">
                  <c:v>9.882917000000001E-7</c:v>
                </c:pt>
                <c:pt idx="34078">
                  <c:v>9.8834799999999998E-7</c:v>
                </c:pt>
                <c:pt idx="34079">
                  <c:v>9.8840419999999992E-7</c:v>
                </c:pt>
                <c:pt idx="34080">
                  <c:v>9.8846040000000007E-7</c:v>
                </c:pt>
                <c:pt idx="34081">
                  <c:v>9.8851660000000001E-7</c:v>
                </c:pt>
                <c:pt idx="34082">
                  <c:v>9.8857279999999996E-7</c:v>
                </c:pt>
                <c:pt idx="34083">
                  <c:v>9.8862889999999996E-7</c:v>
                </c:pt>
                <c:pt idx="34084">
                  <c:v>9.8868499999999996E-7</c:v>
                </c:pt>
                <c:pt idx="34085">
                  <c:v>9.8874109999999997E-7</c:v>
                </c:pt>
                <c:pt idx="34086">
                  <c:v>9.8879719999999997E-7</c:v>
                </c:pt>
                <c:pt idx="34087">
                  <c:v>9.8885320000000003E-7</c:v>
                </c:pt>
                <c:pt idx="34088">
                  <c:v>9.8890920000000009E-7</c:v>
                </c:pt>
                <c:pt idx="34089">
                  <c:v>9.8896519999999995E-7</c:v>
                </c:pt>
                <c:pt idx="34090">
                  <c:v>9.8902110000000007E-7</c:v>
                </c:pt>
                <c:pt idx="34091">
                  <c:v>9.8907709999999992E-7</c:v>
                </c:pt>
                <c:pt idx="34092">
                  <c:v>9.8913300000000005E-7</c:v>
                </c:pt>
                <c:pt idx="34093">
                  <c:v>9.8918880000000002E-7</c:v>
                </c:pt>
                <c:pt idx="34094">
                  <c:v>9.8924469999999993E-7</c:v>
                </c:pt>
                <c:pt idx="34095">
                  <c:v>9.8930049999999991E-7</c:v>
                </c:pt>
                <c:pt idx="34096">
                  <c:v>9.8935630000000009E-7</c:v>
                </c:pt>
                <c:pt idx="34097">
                  <c:v>9.8941210000000006E-7</c:v>
                </c:pt>
                <c:pt idx="34098">
                  <c:v>9.894678000000001E-7</c:v>
                </c:pt>
                <c:pt idx="34099">
                  <c:v>9.8952360000000007E-7</c:v>
                </c:pt>
                <c:pt idx="34100">
                  <c:v>9.8957930000000011E-7</c:v>
                </c:pt>
                <c:pt idx="34101">
                  <c:v>9.8963489999999999E-7</c:v>
                </c:pt>
                <c:pt idx="34102">
                  <c:v>9.8969060000000002E-7</c:v>
                </c:pt>
                <c:pt idx="34103">
                  <c:v>9.8974619999999991E-7</c:v>
                </c:pt>
                <c:pt idx="34104">
                  <c:v>9.898018E-7</c:v>
                </c:pt>
                <c:pt idx="34105">
                  <c:v>9.898574000000001E-7</c:v>
                </c:pt>
                <c:pt idx="34106">
                  <c:v>9.8991290000000004E-7</c:v>
                </c:pt>
                <c:pt idx="34107">
                  <c:v>9.8996849999999992E-7</c:v>
                </c:pt>
                <c:pt idx="34108">
                  <c:v>9.9002400000000008E-7</c:v>
                </c:pt>
                <c:pt idx="34109">
                  <c:v>9.9007950000000002E-7</c:v>
                </c:pt>
                <c:pt idx="34110">
                  <c:v>9.9013490000000003E-7</c:v>
                </c:pt>
                <c:pt idx="34111">
                  <c:v>9.9019030000000003E-7</c:v>
                </c:pt>
                <c:pt idx="34112">
                  <c:v>9.9024579999999997E-7</c:v>
                </c:pt>
                <c:pt idx="34113">
                  <c:v>9.9030110000000004E-7</c:v>
                </c:pt>
                <c:pt idx="34114">
                  <c:v>9.9035650000000004E-7</c:v>
                </c:pt>
                <c:pt idx="34115">
                  <c:v>9.9041190000000005E-7</c:v>
                </c:pt>
                <c:pt idx="34116">
                  <c:v>9.904671999999999E-7</c:v>
                </c:pt>
                <c:pt idx="34117">
                  <c:v>9.9052249999999997E-7</c:v>
                </c:pt>
                <c:pt idx="34118">
                  <c:v>9.9057780000000003E-7</c:v>
                </c:pt>
                <c:pt idx="34119">
                  <c:v>9.9063299999999995E-7</c:v>
                </c:pt>
                <c:pt idx="34120">
                  <c:v>9.9068820000000007E-7</c:v>
                </c:pt>
                <c:pt idx="34121">
                  <c:v>9.9074349999999993E-7</c:v>
                </c:pt>
                <c:pt idx="34122">
                  <c:v>9.907985999999999E-7</c:v>
                </c:pt>
                <c:pt idx="34123">
                  <c:v>9.9085380000000003E-7</c:v>
                </c:pt>
                <c:pt idx="34124">
                  <c:v>9.909089E-7</c:v>
                </c:pt>
                <c:pt idx="34125">
                  <c:v>9.9096409999999992E-7</c:v>
                </c:pt>
                <c:pt idx="34126">
                  <c:v>9.9101920000000011E-7</c:v>
                </c:pt>
                <c:pt idx="34127">
                  <c:v>9.9107419999999993E-7</c:v>
                </c:pt>
                <c:pt idx="34128">
                  <c:v>9.911292999999999E-7</c:v>
                </c:pt>
                <c:pt idx="34129">
                  <c:v>9.9118429999999994E-7</c:v>
                </c:pt>
                <c:pt idx="34130">
                  <c:v>9.9123929999999998E-7</c:v>
                </c:pt>
                <c:pt idx="34131">
                  <c:v>9.9129420000000007E-7</c:v>
                </c:pt>
                <c:pt idx="34132">
                  <c:v>9.913491999999999E-7</c:v>
                </c:pt>
                <c:pt idx="34133">
                  <c:v>9.9140409999999999E-7</c:v>
                </c:pt>
                <c:pt idx="34134">
                  <c:v>9.9145900000000009E-7</c:v>
                </c:pt>
                <c:pt idx="34135">
                  <c:v>9.9151389999999998E-7</c:v>
                </c:pt>
                <c:pt idx="34136">
                  <c:v>9.9156869999999992E-7</c:v>
                </c:pt>
                <c:pt idx="34137">
                  <c:v>9.9162360000000002E-7</c:v>
                </c:pt>
                <c:pt idx="34138">
                  <c:v>9.9167839999999996E-7</c:v>
                </c:pt>
                <c:pt idx="34139">
                  <c:v>9.9173319999999991E-7</c:v>
                </c:pt>
                <c:pt idx="34140">
                  <c:v>9.9178800000000007E-7</c:v>
                </c:pt>
                <c:pt idx="34141">
                  <c:v>9.9184270000000007E-7</c:v>
                </c:pt>
                <c:pt idx="34142">
                  <c:v>9.9189740000000008E-7</c:v>
                </c:pt>
                <c:pt idx="34143">
                  <c:v>9.9195220000000002E-7</c:v>
                </c:pt>
                <c:pt idx="34144">
                  <c:v>9.9200680000000009E-7</c:v>
                </c:pt>
                <c:pt idx="34145">
                  <c:v>9.920615000000001E-7</c:v>
                </c:pt>
                <c:pt idx="34146">
                  <c:v>9.9211609999999995E-7</c:v>
                </c:pt>
                <c:pt idx="34147">
                  <c:v>9.9217079999999996E-7</c:v>
                </c:pt>
                <c:pt idx="34148">
                  <c:v>9.9222540000000003E-7</c:v>
                </c:pt>
                <c:pt idx="34149">
                  <c:v>9.9227989999999994E-7</c:v>
                </c:pt>
                <c:pt idx="34150">
                  <c:v>9.9233450000000001E-7</c:v>
                </c:pt>
                <c:pt idx="34151">
                  <c:v>9.9238899999999993E-7</c:v>
                </c:pt>
                <c:pt idx="34152">
                  <c:v>9.9244350000000006E-7</c:v>
                </c:pt>
                <c:pt idx="34153">
                  <c:v>9.9249799999999997E-7</c:v>
                </c:pt>
                <c:pt idx="34154">
                  <c:v>9.925525000000001E-7</c:v>
                </c:pt>
                <c:pt idx="34155">
                  <c:v>9.9260700000000002E-7</c:v>
                </c:pt>
                <c:pt idx="34156">
                  <c:v>9.9266139999999999E-7</c:v>
                </c:pt>
                <c:pt idx="34157">
                  <c:v>9.9271579999999997E-7</c:v>
                </c:pt>
                <c:pt idx="34158">
                  <c:v>9.9277019999999995E-7</c:v>
                </c:pt>
                <c:pt idx="34159">
                  <c:v>9.9282459999999992E-7</c:v>
                </c:pt>
                <c:pt idx="34160">
                  <c:v>9.9287889999999996E-7</c:v>
                </c:pt>
                <c:pt idx="34161">
                  <c:v>9.9293329999999994E-7</c:v>
                </c:pt>
                <c:pt idx="34162">
                  <c:v>9.9298759999999998E-7</c:v>
                </c:pt>
                <c:pt idx="34163">
                  <c:v>9.9304190000000001E-7</c:v>
                </c:pt>
                <c:pt idx="34164">
                  <c:v>9.930960999999999E-7</c:v>
                </c:pt>
                <c:pt idx="34165">
                  <c:v>9.9315039999999994E-7</c:v>
                </c:pt>
                <c:pt idx="34166">
                  <c:v>9.9320460000000004E-7</c:v>
                </c:pt>
                <c:pt idx="34167">
                  <c:v>9.9325890000000007E-7</c:v>
                </c:pt>
                <c:pt idx="34168">
                  <c:v>9.9331309999999996E-7</c:v>
                </c:pt>
                <c:pt idx="34169">
                  <c:v>9.9336730000000006E-7</c:v>
                </c:pt>
                <c:pt idx="34170">
                  <c:v>9.9342140000000001E-7</c:v>
                </c:pt>
                <c:pt idx="34171">
                  <c:v>9.9347560000000011E-7</c:v>
                </c:pt>
                <c:pt idx="34172">
                  <c:v>9.9352970000000005E-7</c:v>
                </c:pt>
                <c:pt idx="34173">
                  <c:v>9.935838E-7</c:v>
                </c:pt>
                <c:pt idx="34174">
                  <c:v>9.9363789999999995E-7</c:v>
                </c:pt>
                <c:pt idx="34175">
                  <c:v>9.9369189999999996E-7</c:v>
                </c:pt>
                <c:pt idx="34176">
                  <c:v>9.937459999999999E-7</c:v>
                </c:pt>
                <c:pt idx="34177">
                  <c:v>9.9379999999999991E-7</c:v>
                </c:pt>
                <c:pt idx="34178">
                  <c:v>9.9385399999999992E-7</c:v>
                </c:pt>
                <c:pt idx="34179">
                  <c:v>9.9390799999999993E-7</c:v>
                </c:pt>
                <c:pt idx="34180">
                  <c:v>9.9396199999999994E-7</c:v>
                </c:pt>
                <c:pt idx="34181">
                  <c:v>9.9401590000000001E-7</c:v>
                </c:pt>
                <c:pt idx="34182">
                  <c:v>9.9406990000000001E-7</c:v>
                </c:pt>
                <c:pt idx="34183">
                  <c:v>9.9412380000000008E-7</c:v>
                </c:pt>
                <c:pt idx="34184">
                  <c:v>9.9417769999999994E-7</c:v>
                </c:pt>
                <c:pt idx="34185">
                  <c:v>9.9423160000000001E-7</c:v>
                </c:pt>
                <c:pt idx="34186">
                  <c:v>9.9428539999999993E-7</c:v>
                </c:pt>
                <c:pt idx="34187">
                  <c:v>9.943393E-7</c:v>
                </c:pt>
                <c:pt idx="34188">
                  <c:v>9.9439309999999992E-7</c:v>
                </c:pt>
                <c:pt idx="34189">
                  <c:v>9.9444690000000005E-7</c:v>
                </c:pt>
                <c:pt idx="34190">
                  <c:v>9.9450069999999996E-7</c:v>
                </c:pt>
                <c:pt idx="34191">
                  <c:v>9.9455450000000009E-7</c:v>
                </c:pt>
                <c:pt idx="34192">
                  <c:v>9.9460820000000007E-7</c:v>
                </c:pt>
                <c:pt idx="34193">
                  <c:v>9.9466199999999999E-7</c:v>
                </c:pt>
                <c:pt idx="34194">
                  <c:v>9.9471569999999997E-7</c:v>
                </c:pt>
                <c:pt idx="34195">
                  <c:v>9.9476939999999995E-7</c:v>
                </c:pt>
                <c:pt idx="34196">
                  <c:v>9.9482309999999993E-7</c:v>
                </c:pt>
                <c:pt idx="34197">
                  <c:v>9.9487679999999991E-7</c:v>
                </c:pt>
                <c:pt idx="34198">
                  <c:v>9.9493039999999994E-7</c:v>
                </c:pt>
                <c:pt idx="34199">
                  <c:v>9.9498399999999998E-7</c:v>
                </c:pt>
                <c:pt idx="34200">
                  <c:v>9.9503769999999996E-7</c:v>
                </c:pt>
                <c:pt idx="34201">
                  <c:v>9.950913E-7</c:v>
                </c:pt>
                <c:pt idx="34202">
                  <c:v>9.9514490000000004E-7</c:v>
                </c:pt>
                <c:pt idx="34203">
                  <c:v>9.9519850000000008E-7</c:v>
                </c:pt>
                <c:pt idx="34204">
                  <c:v>9.9525199999999997E-7</c:v>
                </c:pt>
                <c:pt idx="34205">
                  <c:v>9.9530560000000001E-7</c:v>
                </c:pt>
                <c:pt idx="34206">
                  <c:v>9.953590999999999E-7</c:v>
                </c:pt>
                <c:pt idx="34207">
                  <c:v>9.954126E-7</c:v>
                </c:pt>
                <c:pt idx="34208">
                  <c:v>9.954661000000001E-7</c:v>
                </c:pt>
                <c:pt idx="34209">
                  <c:v>9.9551959999999999E-7</c:v>
                </c:pt>
                <c:pt idx="34210">
                  <c:v>9.9557310000000009E-7</c:v>
                </c:pt>
                <c:pt idx="34211">
                  <c:v>9.9562659999999998E-7</c:v>
                </c:pt>
                <c:pt idx="34212">
                  <c:v>9.9567999999999993E-7</c:v>
                </c:pt>
                <c:pt idx="34213">
                  <c:v>9.9573340000000009E-7</c:v>
                </c:pt>
                <c:pt idx="34214">
                  <c:v>9.9578689999999998E-7</c:v>
                </c:pt>
                <c:pt idx="34215">
                  <c:v>9.9584029999999993E-7</c:v>
                </c:pt>
                <c:pt idx="34216">
                  <c:v>9.9589359999999994E-7</c:v>
                </c:pt>
                <c:pt idx="34217">
                  <c:v>9.959470000000001E-7</c:v>
                </c:pt>
                <c:pt idx="34218">
                  <c:v>9.9600040000000005E-7</c:v>
                </c:pt>
                <c:pt idx="34219">
                  <c:v>9.9605370000000006E-7</c:v>
                </c:pt>
                <c:pt idx="34220">
                  <c:v>9.9610700000000007E-7</c:v>
                </c:pt>
                <c:pt idx="34221">
                  <c:v>9.9616040000000002E-7</c:v>
                </c:pt>
                <c:pt idx="34222">
                  <c:v>9.9621370000000003E-7</c:v>
                </c:pt>
                <c:pt idx="34223">
                  <c:v>9.962669000000001E-7</c:v>
                </c:pt>
                <c:pt idx="34224">
                  <c:v>9.963201999999999E-7</c:v>
                </c:pt>
                <c:pt idx="34225">
                  <c:v>9.9637349999999991E-7</c:v>
                </c:pt>
                <c:pt idx="34226">
                  <c:v>9.9642669999999998E-7</c:v>
                </c:pt>
                <c:pt idx="34227">
                  <c:v>9.9647999999999999E-7</c:v>
                </c:pt>
                <c:pt idx="34228">
                  <c:v>9.9653320000000006E-7</c:v>
                </c:pt>
                <c:pt idx="34229">
                  <c:v>9.9658639999999992E-7</c:v>
                </c:pt>
                <c:pt idx="34230">
                  <c:v>9.9663959999999999E-7</c:v>
                </c:pt>
                <c:pt idx="34231">
                  <c:v>9.9669269999999991E-7</c:v>
                </c:pt>
                <c:pt idx="34232">
                  <c:v>9.9674589999999998E-7</c:v>
                </c:pt>
                <c:pt idx="34233">
                  <c:v>9.967989999999999E-7</c:v>
                </c:pt>
                <c:pt idx="34234">
                  <c:v>9.9685219999999997E-7</c:v>
                </c:pt>
                <c:pt idx="34235">
                  <c:v>9.969053000000001E-7</c:v>
                </c:pt>
                <c:pt idx="34236">
                  <c:v>9.9695840000000002E-7</c:v>
                </c:pt>
                <c:pt idx="34237">
                  <c:v>9.9701149999999994E-7</c:v>
                </c:pt>
                <c:pt idx="34238">
                  <c:v>9.9706460000000007E-7</c:v>
                </c:pt>
                <c:pt idx="34239">
                  <c:v>9.9711760000000005E-7</c:v>
                </c:pt>
                <c:pt idx="34240">
                  <c:v>9.9717069999999997E-7</c:v>
                </c:pt>
                <c:pt idx="34241">
                  <c:v>9.9722369999999995E-7</c:v>
                </c:pt>
                <c:pt idx="34242">
                  <c:v>9.9727669999999993E-7</c:v>
                </c:pt>
                <c:pt idx="34243">
                  <c:v>9.9732969999999992E-7</c:v>
                </c:pt>
                <c:pt idx="34244">
                  <c:v>9.973826999999999E-7</c:v>
                </c:pt>
                <c:pt idx="34245">
                  <c:v>9.9743570000000009E-7</c:v>
                </c:pt>
                <c:pt idx="34246">
                  <c:v>9.9748870000000007E-7</c:v>
                </c:pt>
                <c:pt idx="34247">
                  <c:v>9.9754170000000005E-7</c:v>
                </c:pt>
                <c:pt idx="34248">
                  <c:v>9.9759470000000003E-7</c:v>
                </c:pt>
                <c:pt idx="34249">
                  <c:v>9.9764760000000007E-7</c:v>
                </c:pt>
                <c:pt idx="34250">
                  <c:v>9.9770060000000005E-7</c:v>
                </c:pt>
                <c:pt idx="34251">
                  <c:v>9.9775350000000009E-7</c:v>
                </c:pt>
                <c:pt idx="34252">
                  <c:v>9.9780639999999992E-7</c:v>
                </c:pt>
                <c:pt idx="34253">
                  <c:v>9.9785929999999997E-7</c:v>
                </c:pt>
                <c:pt idx="34254">
                  <c:v>9.9791220000000001E-7</c:v>
                </c:pt>
                <c:pt idx="34255">
                  <c:v>9.979649999999999E-7</c:v>
                </c:pt>
                <c:pt idx="34256">
                  <c:v>9.9801789999999994E-7</c:v>
                </c:pt>
                <c:pt idx="34257">
                  <c:v>9.9807079999999998E-7</c:v>
                </c:pt>
                <c:pt idx="34258">
                  <c:v>9.9812360000000008E-7</c:v>
                </c:pt>
                <c:pt idx="34259">
                  <c:v>9.9817639999999997E-7</c:v>
                </c:pt>
                <c:pt idx="34260">
                  <c:v>9.9822920000000007E-7</c:v>
                </c:pt>
                <c:pt idx="34261">
                  <c:v>9.9828199999999997E-7</c:v>
                </c:pt>
                <c:pt idx="34262">
                  <c:v>9.9833480000000007E-7</c:v>
                </c:pt>
                <c:pt idx="34263">
                  <c:v>9.9838759999999996E-7</c:v>
                </c:pt>
                <c:pt idx="34264">
                  <c:v>9.9844040000000006E-7</c:v>
                </c:pt>
                <c:pt idx="34265">
                  <c:v>9.9849310000000001E-7</c:v>
                </c:pt>
                <c:pt idx="34266">
                  <c:v>9.985458999999999E-7</c:v>
                </c:pt>
                <c:pt idx="34267">
                  <c:v>9.9859860000000007E-7</c:v>
                </c:pt>
                <c:pt idx="34268">
                  <c:v>9.9865130000000002E-7</c:v>
                </c:pt>
                <c:pt idx="34269">
                  <c:v>9.9870399999999997E-7</c:v>
                </c:pt>
                <c:pt idx="34270">
                  <c:v>9.9875669999999992E-7</c:v>
                </c:pt>
                <c:pt idx="34271">
                  <c:v>9.9880940000000008E-7</c:v>
                </c:pt>
                <c:pt idx="34272">
                  <c:v>9.9886200000000009E-7</c:v>
                </c:pt>
                <c:pt idx="34273">
                  <c:v>9.9891470000000004E-7</c:v>
                </c:pt>
                <c:pt idx="34274">
                  <c:v>9.9896730000000006E-7</c:v>
                </c:pt>
                <c:pt idx="34275">
                  <c:v>9.9901990000000007E-7</c:v>
                </c:pt>
                <c:pt idx="34276">
                  <c:v>9.9907250000000008E-7</c:v>
                </c:pt>
                <c:pt idx="34277">
                  <c:v>9.9912510000000009E-7</c:v>
                </c:pt>
                <c:pt idx="34278">
                  <c:v>9.991777000000001E-7</c:v>
                </c:pt>
                <c:pt idx="34279">
                  <c:v>9.9923029999999991E-7</c:v>
                </c:pt>
                <c:pt idx="34280">
                  <c:v>9.9928279999999998E-7</c:v>
                </c:pt>
                <c:pt idx="34281">
                  <c:v>9.9933539999999999E-7</c:v>
                </c:pt>
                <c:pt idx="34282">
                  <c:v>9.9938790000000006E-7</c:v>
                </c:pt>
                <c:pt idx="34283">
                  <c:v>9.9944039999999992E-7</c:v>
                </c:pt>
                <c:pt idx="34284">
                  <c:v>9.994929E-7</c:v>
                </c:pt>
                <c:pt idx="34285">
                  <c:v>9.9954540000000007E-7</c:v>
                </c:pt>
                <c:pt idx="34286">
                  <c:v>9.9959779999999999E-7</c:v>
                </c:pt>
                <c:pt idx="34287">
                  <c:v>9.9965030000000006E-7</c:v>
                </c:pt>
                <c:pt idx="34288">
                  <c:v>9.9970269999999999E-7</c:v>
                </c:pt>
                <c:pt idx="34289">
                  <c:v>9.9975520000000006E-7</c:v>
                </c:pt>
                <c:pt idx="34290">
                  <c:v>9.9980759999999998E-7</c:v>
                </c:pt>
                <c:pt idx="34291">
                  <c:v>9.998599999999999E-7</c:v>
                </c:pt>
                <c:pt idx="34292">
                  <c:v>9.999123000000001E-7</c:v>
                </c:pt>
                <c:pt idx="34293">
                  <c:v>9.9996470000000002E-7</c:v>
                </c:pt>
                <c:pt idx="34294">
                  <c:v>1.000017E-6</c:v>
                </c:pt>
                <c:pt idx="34295">
                  <c:v>9.5002919999999995E-7</c:v>
                </c:pt>
                <c:pt idx="34296">
                  <c:v>9.5009239999999998E-7</c:v>
                </c:pt>
                <c:pt idx="34297">
                  <c:v>9.5015570000000005E-7</c:v>
                </c:pt>
                <c:pt idx="34298">
                  <c:v>9.5021930000000005E-7</c:v>
                </c:pt>
                <c:pt idx="34299">
                  <c:v>9.5028310000000003E-7</c:v>
                </c:pt>
                <c:pt idx="34300">
                  <c:v>9.5034720000000004E-7</c:v>
                </c:pt>
                <c:pt idx="34301">
                  <c:v>9.5041139999999999E-7</c:v>
                </c:pt>
                <c:pt idx="34302">
                  <c:v>9.5047589999999998E-7</c:v>
                </c:pt>
                <c:pt idx="34303">
                  <c:v>9.5054039999999996E-7</c:v>
                </c:pt>
                <c:pt idx="34304">
                  <c:v>9.5060519999999997E-7</c:v>
                </c:pt>
                <c:pt idx="34305">
                  <c:v>9.5066999999999998E-7</c:v>
                </c:pt>
                <c:pt idx="34306">
                  <c:v>9.5073490000000003E-7</c:v>
                </c:pt>
                <c:pt idx="34307">
                  <c:v>9.5079999999999996E-7</c:v>
                </c:pt>
                <c:pt idx="34308">
                  <c:v>9.508651E-7</c:v>
                </c:pt>
                <c:pt idx="34309">
                  <c:v>9.5093029999999998E-7</c:v>
                </c:pt>
                <c:pt idx="34310">
                  <c:v>9.5099560000000001E-7</c:v>
                </c:pt>
                <c:pt idx="34311">
                  <c:v>9.5106090000000003E-7</c:v>
                </c:pt>
                <c:pt idx="34312">
                  <c:v>9.5112619999999995E-7</c:v>
                </c:pt>
                <c:pt idx="34313">
                  <c:v>9.5119160000000002E-7</c:v>
                </c:pt>
                <c:pt idx="34314">
                  <c:v>9.5125710000000002E-7</c:v>
                </c:pt>
                <c:pt idx="34315">
                  <c:v>9.5132249999999999E-7</c:v>
                </c:pt>
                <c:pt idx="34316">
                  <c:v>9.51388E-7</c:v>
                </c:pt>
                <c:pt idx="34317">
                  <c:v>9.5145360000000005E-7</c:v>
                </c:pt>
                <c:pt idx="34318">
                  <c:v>9.5151909999999995E-7</c:v>
                </c:pt>
                <c:pt idx="34319">
                  <c:v>9.515847E-7</c:v>
                </c:pt>
                <c:pt idx="34320">
                  <c:v>9.516504E-7</c:v>
                </c:pt>
                <c:pt idx="34321">
                  <c:v>9.5171600000000005E-7</c:v>
                </c:pt>
                <c:pt idx="34322">
                  <c:v>9.5178170000000004E-7</c:v>
                </c:pt>
                <c:pt idx="34323">
                  <c:v>9.5184740000000003E-7</c:v>
                </c:pt>
                <c:pt idx="34324">
                  <c:v>9.5191319999999997E-7</c:v>
                </c:pt>
                <c:pt idx="34325">
                  <c:v>9.51979E-7</c:v>
                </c:pt>
                <c:pt idx="34326">
                  <c:v>9.5204480000000004E-7</c:v>
                </c:pt>
                <c:pt idx="34327">
                  <c:v>9.5211070000000002E-7</c:v>
                </c:pt>
                <c:pt idx="34328">
                  <c:v>9.521766E-7</c:v>
                </c:pt>
                <c:pt idx="34329">
                  <c:v>9.5224249999999997E-7</c:v>
                </c:pt>
                <c:pt idx="34330">
                  <c:v>9.5230849999999999E-7</c:v>
                </c:pt>
                <c:pt idx="34331">
                  <c:v>9.5237450000000002E-7</c:v>
                </c:pt>
                <c:pt idx="34332">
                  <c:v>9.5244059999999998E-7</c:v>
                </c:pt>
                <c:pt idx="34333">
                  <c:v>9.5250670000000004E-7</c:v>
                </c:pt>
                <c:pt idx="34334">
                  <c:v>9.5257290000000005E-7</c:v>
                </c:pt>
                <c:pt idx="34335">
                  <c:v>9.5263909999999995E-7</c:v>
                </c:pt>
                <c:pt idx="34336">
                  <c:v>9.527054E-7</c:v>
                </c:pt>
                <c:pt idx="34337">
                  <c:v>9.5277169999999995E-7</c:v>
                </c:pt>
                <c:pt idx="34338">
                  <c:v>9.5283810000000004E-7</c:v>
                </c:pt>
                <c:pt idx="34339">
                  <c:v>9.5290450000000003E-7</c:v>
                </c:pt>
                <c:pt idx="34340">
                  <c:v>9.5297099999999996E-7</c:v>
                </c:pt>
                <c:pt idx="34341">
                  <c:v>9.5303760000000005E-7</c:v>
                </c:pt>
                <c:pt idx="34342">
                  <c:v>9.5310420000000002E-7</c:v>
                </c:pt>
                <c:pt idx="34343">
                  <c:v>9.5317090000000004E-7</c:v>
                </c:pt>
                <c:pt idx="34344">
                  <c:v>9.5323759999999995E-7</c:v>
                </c:pt>
                <c:pt idx="34345">
                  <c:v>9.5330440000000002E-7</c:v>
                </c:pt>
                <c:pt idx="34346">
                  <c:v>9.5337130000000002E-7</c:v>
                </c:pt>
                <c:pt idx="34347">
                  <c:v>9.5343829999999997E-7</c:v>
                </c:pt>
                <c:pt idx="34348">
                  <c:v>9.5350530000000002E-7</c:v>
                </c:pt>
                <c:pt idx="34349">
                  <c:v>9.5357229999999996E-7</c:v>
                </c:pt>
                <c:pt idx="34350">
                  <c:v>9.5363949999999999E-7</c:v>
                </c:pt>
                <c:pt idx="34351">
                  <c:v>9.5370670000000003E-7</c:v>
                </c:pt>
                <c:pt idx="34352">
                  <c:v>9.5377390000000006E-7</c:v>
                </c:pt>
                <c:pt idx="34353">
                  <c:v>9.5384129999999997E-7</c:v>
                </c:pt>
                <c:pt idx="34354">
                  <c:v>9.539087000000001E-7</c:v>
                </c:pt>
                <c:pt idx="34355">
                  <c:v>9.5397610000000001E-7</c:v>
                </c:pt>
                <c:pt idx="34356">
                  <c:v>9.5404370000000001E-7</c:v>
                </c:pt>
                <c:pt idx="34357">
                  <c:v>9.5411130000000002E-7</c:v>
                </c:pt>
                <c:pt idx="34358">
                  <c:v>9.5417890000000002E-7</c:v>
                </c:pt>
                <c:pt idx="34359">
                  <c:v>9.5424659999999996E-7</c:v>
                </c:pt>
                <c:pt idx="34360">
                  <c:v>9.5431440000000005E-7</c:v>
                </c:pt>
                <c:pt idx="34361">
                  <c:v>9.5438230000000008E-7</c:v>
                </c:pt>
                <c:pt idx="34362">
                  <c:v>9.5445019999999991E-7</c:v>
                </c:pt>
                <c:pt idx="34363">
                  <c:v>9.5451820000000009E-7</c:v>
                </c:pt>
                <c:pt idx="34364">
                  <c:v>9.5458620000000006E-7</c:v>
                </c:pt>
                <c:pt idx="34365">
                  <c:v>9.5465429999999997E-7</c:v>
                </c:pt>
                <c:pt idx="34366">
                  <c:v>9.5472250000000003E-7</c:v>
                </c:pt>
                <c:pt idx="34367">
                  <c:v>9.5479070000000009E-7</c:v>
                </c:pt>
                <c:pt idx="34368">
                  <c:v>9.5485900000000009E-7</c:v>
                </c:pt>
                <c:pt idx="34369">
                  <c:v>9.5492730000000009E-7</c:v>
                </c:pt>
                <c:pt idx="34370">
                  <c:v>9.5499570000000003E-7</c:v>
                </c:pt>
                <c:pt idx="34371">
                  <c:v>9.5506419999999991E-7</c:v>
                </c:pt>
                <c:pt idx="34372">
                  <c:v>9.551327E-7</c:v>
                </c:pt>
                <c:pt idx="34373">
                  <c:v>9.5520130000000003E-7</c:v>
                </c:pt>
                <c:pt idx="34374">
                  <c:v>9.5526990000000006E-7</c:v>
                </c:pt>
                <c:pt idx="34375">
                  <c:v>9.5533860000000003E-7</c:v>
                </c:pt>
                <c:pt idx="34376">
                  <c:v>9.554073E-7</c:v>
                </c:pt>
                <c:pt idx="34377">
                  <c:v>9.5547609999999991E-7</c:v>
                </c:pt>
                <c:pt idx="34378">
                  <c:v>9.5554499999999997E-7</c:v>
                </c:pt>
                <c:pt idx="34379">
                  <c:v>9.5561390000000003E-7</c:v>
                </c:pt>
                <c:pt idx="34380">
                  <c:v>9.5568280000000009E-7</c:v>
                </c:pt>
                <c:pt idx="34381">
                  <c:v>9.5575180000000009E-7</c:v>
                </c:pt>
                <c:pt idx="34382">
                  <c:v>9.5582080000000009E-7</c:v>
                </c:pt>
                <c:pt idx="34383">
                  <c:v>9.5588990000000003E-7</c:v>
                </c:pt>
                <c:pt idx="34384">
                  <c:v>9.5595899999999996E-7</c:v>
                </c:pt>
                <c:pt idx="34385">
                  <c:v>9.5602820000000005E-7</c:v>
                </c:pt>
                <c:pt idx="34386">
                  <c:v>9.5609739999999993E-7</c:v>
                </c:pt>
                <c:pt idx="34387">
                  <c:v>9.5616669999999996E-7</c:v>
                </c:pt>
                <c:pt idx="34388">
                  <c:v>9.5623599999999999E-7</c:v>
                </c:pt>
                <c:pt idx="34389">
                  <c:v>9.5630530000000002E-7</c:v>
                </c:pt>
                <c:pt idx="34390">
                  <c:v>9.5637469999999998E-7</c:v>
                </c:pt>
                <c:pt idx="34391">
                  <c:v>9.5644409999999995E-7</c:v>
                </c:pt>
                <c:pt idx="34392">
                  <c:v>9.5651360000000007E-7</c:v>
                </c:pt>
                <c:pt idx="34393">
                  <c:v>9.5658309999999998E-7</c:v>
                </c:pt>
                <c:pt idx="34394">
                  <c:v>9.5665260000000009E-7</c:v>
                </c:pt>
                <c:pt idx="34395">
                  <c:v>9.5672219999999994E-7</c:v>
                </c:pt>
                <c:pt idx="34396">
                  <c:v>9.567918E-7</c:v>
                </c:pt>
                <c:pt idx="34397">
                  <c:v>9.5686149999999999E-7</c:v>
                </c:pt>
                <c:pt idx="34398">
                  <c:v>9.5693110000000005E-7</c:v>
                </c:pt>
                <c:pt idx="34399">
                  <c:v>9.5700080000000005E-7</c:v>
                </c:pt>
                <c:pt idx="34400">
                  <c:v>9.5707059999999999E-7</c:v>
                </c:pt>
                <c:pt idx="34401">
                  <c:v>9.5714029999999998E-7</c:v>
                </c:pt>
                <c:pt idx="34402">
                  <c:v>9.5721009999999992E-7</c:v>
                </c:pt>
                <c:pt idx="34403">
                  <c:v>9.5728000000000001E-7</c:v>
                </c:pt>
                <c:pt idx="34404">
                  <c:v>9.5734979999999994E-7</c:v>
                </c:pt>
                <c:pt idx="34405">
                  <c:v>9.5741970000000003E-7</c:v>
                </c:pt>
                <c:pt idx="34406">
                  <c:v>9.5748959999999991E-7</c:v>
                </c:pt>
                <c:pt idx="34407">
                  <c:v>9.5755949999999999E-7</c:v>
                </c:pt>
                <c:pt idx="34408">
                  <c:v>9.5762950000000002E-7</c:v>
                </c:pt>
                <c:pt idx="34409">
                  <c:v>9.5769950000000005E-7</c:v>
                </c:pt>
                <c:pt idx="34410">
                  <c:v>9.5776950000000007E-7</c:v>
                </c:pt>
                <c:pt idx="34411">
                  <c:v>9.578395000000001E-7</c:v>
                </c:pt>
                <c:pt idx="34412">
                  <c:v>9.5790949999999991E-7</c:v>
                </c:pt>
                <c:pt idx="34413">
                  <c:v>9.5797960000000009E-7</c:v>
                </c:pt>
                <c:pt idx="34414">
                  <c:v>9.580495999999999E-7</c:v>
                </c:pt>
                <c:pt idx="34415">
                  <c:v>9.5811970000000008E-7</c:v>
                </c:pt>
                <c:pt idx="34416">
                  <c:v>9.5818980000000005E-7</c:v>
                </c:pt>
                <c:pt idx="34417">
                  <c:v>9.5825999999999995E-7</c:v>
                </c:pt>
                <c:pt idx="34418">
                  <c:v>9.5833009999999992E-7</c:v>
                </c:pt>
                <c:pt idx="34419">
                  <c:v>9.584002000000001E-7</c:v>
                </c:pt>
                <c:pt idx="34420">
                  <c:v>9.584704E-7</c:v>
                </c:pt>
                <c:pt idx="34421">
                  <c:v>9.5854059999999991E-7</c:v>
                </c:pt>
                <c:pt idx="34422">
                  <c:v>9.5861080000000002E-7</c:v>
                </c:pt>
                <c:pt idx="34423">
                  <c:v>9.5868099999999993E-7</c:v>
                </c:pt>
                <c:pt idx="34424">
                  <c:v>9.5875120000000004E-7</c:v>
                </c:pt>
                <c:pt idx="34425">
                  <c:v>9.5882139999999995E-7</c:v>
                </c:pt>
                <c:pt idx="34426">
                  <c:v>9.588917E-7</c:v>
                </c:pt>
                <c:pt idx="34427">
                  <c:v>9.5896189999999991E-7</c:v>
                </c:pt>
                <c:pt idx="34428">
                  <c:v>9.5903210000000003E-7</c:v>
                </c:pt>
                <c:pt idx="34429">
                  <c:v>9.5910240000000008E-7</c:v>
                </c:pt>
                <c:pt idx="34430">
                  <c:v>9.5917259999999999E-7</c:v>
                </c:pt>
                <c:pt idx="34431">
                  <c:v>9.5924290000000004E-7</c:v>
                </c:pt>
                <c:pt idx="34432">
                  <c:v>9.593132000000001E-7</c:v>
                </c:pt>
                <c:pt idx="34433">
                  <c:v>9.593834E-7</c:v>
                </c:pt>
                <c:pt idx="34434">
                  <c:v>9.5945370000000006E-7</c:v>
                </c:pt>
                <c:pt idx="34435">
                  <c:v>9.595239999999999E-7</c:v>
                </c:pt>
                <c:pt idx="34436">
                  <c:v>9.5959429999999996E-7</c:v>
                </c:pt>
                <c:pt idx="34437">
                  <c:v>9.5966460000000002E-7</c:v>
                </c:pt>
                <c:pt idx="34438">
                  <c:v>9.5973479999999992E-7</c:v>
                </c:pt>
                <c:pt idx="34439">
                  <c:v>9.5980509999999998E-7</c:v>
                </c:pt>
                <c:pt idx="34440">
                  <c:v>9.5987540000000003E-7</c:v>
                </c:pt>
                <c:pt idx="34441">
                  <c:v>9.5994570000000009E-7</c:v>
                </c:pt>
                <c:pt idx="34442">
                  <c:v>9.6001599999999993E-7</c:v>
                </c:pt>
                <c:pt idx="34443">
                  <c:v>9.6008620000000005E-7</c:v>
                </c:pt>
                <c:pt idx="34444">
                  <c:v>9.601565000000001E-7</c:v>
                </c:pt>
                <c:pt idx="34445">
                  <c:v>9.6022679999999995E-7</c:v>
                </c:pt>
                <c:pt idx="34446">
                  <c:v>9.6029700000000007E-7</c:v>
                </c:pt>
                <c:pt idx="34447">
                  <c:v>9.6036729999999991E-7</c:v>
                </c:pt>
                <c:pt idx="34448">
                  <c:v>9.6043750000000003E-7</c:v>
                </c:pt>
                <c:pt idx="34449">
                  <c:v>9.6050780000000008E-7</c:v>
                </c:pt>
                <c:pt idx="34450">
                  <c:v>9.6057799999999999E-7</c:v>
                </c:pt>
                <c:pt idx="34451">
                  <c:v>9.606482000000001E-7</c:v>
                </c:pt>
                <c:pt idx="34452">
                  <c:v>9.6071840000000001E-7</c:v>
                </c:pt>
                <c:pt idx="34453">
                  <c:v>9.6078859999999991E-7</c:v>
                </c:pt>
                <c:pt idx="34454">
                  <c:v>9.6085880000000003E-7</c:v>
                </c:pt>
                <c:pt idx="34455">
                  <c:v>9.6092899999999994E-7</c:v>
                </c:pt>
                <c:pt idx="34456">
                  <c:v>9.6099920000000005E-7</c:v>
                </c:pt>
                <c:pt idx="34457">
                  <c:v>9.6106939999999996E-7</c:v>
                </c:pt>
                <c:pt idx="34458">
                  <c:v>9.6113949999999992E-7</c:v>
                </c:pt>
                <c:pt idx="34459">
                  <c:v>9.6120970000000004E-7</c:v>
                </c:pt>
                <c:pt idx="34460">
                  <c:v>9.612798E-7</c:v>
                </c:pt>
                <c:pt idx="34461">
                  <c:v>9.6134989999999997E-7</c:v>
                </c:pt>
                <c:pt idx="34462">
                  <c:v>9.6141999999999994E-7</c:v>
                </c:pt>
                <c:pt idx="34463">
                  <c:v>9.614900999999999E-7</c:v>
                </c:pt>
                <c:pt idx="34464">
                  <c:v>9.6156020000000008E-7</c:v>
                </c:pt>
                <c:pt idx="34465">
                  <c:v>9.6163030000000004E-7</c:v>
                </c:pt>
                <c:pt idx="34466">
                  <c:v>9.6170030000000007E-7</c:v>
                </c:pt>
                <c:pt idx="34467">
                  <c:v>9.617703000000001E-7</c:v>
                </c:pt>
                <c:pt idx="34468">
                  <c:v>9.6184029999999991E-7</c:v>
                </c:pt>
                <c:pt idx="34469">
                  <c:v>9.6191029999999994E-7</c:v>
                </c:pt>
                <c:pt idx="34470">
                  <c:v>9.6198029999999997E-7</c:v>
                </c:pt>
                <c:pt idx="34471">
                  <c:v>9.6205029999999999E-7</c:v>
                </c:pt>
                <c:pt idx="34472">
                  <c:v>9.6212020000000008E-7</c:v>
                </c:pt>
                <c:pt idx="34473">
                  <c:v>9.6219009999999995E-7</c:v>
                </c:pt>
                <c:pt idx="34474">
                  <c:v>9.6226000000000004E-7</c:v>
                </c:pt>
                <c:pt idx="34475">
                  <c:v>9.6232989999999992E-7</c:v>
                </c:pt>
                <c:pt idx="34476">
                  <c:v>9.6239970000000007E-7</c:v>
                </c:pt>
                <c:pt idx="34477">
                  <c:v>9.6246959999999994E-7</c:v>
                </c:pt>
                <c:pt idx="34478">
                  <c:v>9.6253940000000009E-7</c:v>
                </c:pt>
                <c:pt idx="34479">
                  <c:v>9.6260920000000002E-7</c:v>
                </c:pt>
                <c:pt idx="34480">
                  <c:v>9.6267890000000002E-7</c:v>
                </c:pt>
                <c:pt idx="34481">
                  <c:v>9.6274869999999996E-7</c:v>
                </c:pt>
                <c:pt idx="34482">
                  <c:v>9.6281839999999995E-7</c:v>
                </c:pt>
                <c:pt idx="34483">
                  <c:v>9.6288809999999995E-7</c:v>
                </c:pt>
                <c:pt idx="34484">
                  <c:v>9.6295779999999995E-7</c:v>
                </c:pt>
                <c:pt idx="34485">
                  <c:v>9.6302740000000001E-7</c:v>
                </c:pt>
                <c:pt idx="34486">
                  <c:v>9.6309700000000006E-7</c:v>
                </c:pt>
                <c:pt idx="34487">
                  <c:v>9.6316659999999991E-7</c:v>
                </c:pt>
                <c:pt idx="34488">
                  <c:v>9.6323619999999997E-7</c:v>
                </c:pt>
                <c:pt idx="34489">
                  <c:v>9.6330570000000009E-7</c:v>
                </c:pt>
                <c:pt idx="34490">
                  <c:v>9.6337519999999999E-7</c:v>
                </c:pt>
                <c:pt idx="34491">
                  <c:v>9.634446999999999E-7</c:v>
                </c:pt>
                <c:pt idx="34492">
                  <c:v>9.6351420000000002E-7</c:v>
                </c:pt>
                <c:pt idx="34493">
                  <c:v>9.6358359999999999E-7</c:v>
                </c:pt>
                <c:pt idx="34494">
                  <c:v>9.6365299999999995E-7</c:v>
                </c:pt>
                <c:pt idx="34495">
                  <c:v>9.6372239999999992E-7</c:v>
                </c:pt>
                <c:pt idx="34496">
                  <c:v>9.637918000000001E-7</c:v>
                </c:pt>
                <c:pt idx="34497">
                  <c:v>9.6386109999999992E-7</c:v>
                </c:pt>
                <c:pt idx="34498">
                  <c:v>9.6393039999999995E-7</c:v>
                </c:pt>
                <c:pt idx="34499">
                  <c:v>9.6399969999999997E-7</c:v>
                </c:pt>
                <c:pt idx="34500">
                  <c:v>9.6406890000000006E-7</c:v>
                </c:pt>
                <c:pt idx="34501">
                  <c:v>9.6413809999999994E-7</c:v>
                </c:pt>
                <c:pt idx="34502">
                  <c:v>9.6420730000000003E-7</c:v>
                </c:pt>
                <c:pt idx="34503">
                  <c:v>9.6427639999999997E-7</c:v>
                </c:pt>
                <c:pt idx="34504">
                  <c:v>9.6434560000000006E-7</c:v>
                </c:pt>
                <c:pt idx="34505">
                  <c:v>9.6441460000000005E-7</c:v>
                </c:pt>
                <c:pt idx="34506">
                  <c:v>9.6448369999999999E-7</c:v>
                </c:pt>
                <c:pt idx="34507">
                  <c:v>9.6455269999999999E-7</c:v>
                </c:pt>
                <c:pt idx="34508">
                  <c:v>9.6462169999999999E-7</c:v>
                </c:pt>
                <c:pt idx="34509">
                  <c:v>9.6469069999999999E-7</c:v>
                </c:pt>
                <c:pt idx="34510">
                  <c:v>9.6475960000000005E-7</c:v>
                </c:pt>
                <c:pt idx="34511">
                  <c:v>9.648284999999999E-7</c:v>
                </c:pt>
                <c:pt idx="34512">
                  <c:v>9.6489739999999996E-7</c:v>
                </c:pt>
                <c:pt idx="34513">
                  <c:v>9.6496620000000008E-7</c:v>
                </c:pt>
                <c:pt idx="34514">
                  <c:v>9.6503509999999992E-7</c:v>
                </c:pt>
                <c:pt idx="34515">
                  <c:v>9.6510380000000011E-7</c:v>
                </c:pt>
                <c:pt idx="34516">
                  <c:v>9.6517260000000001E-7</c:v>
                </c:pt>
                <c:pt idx="34517">
                  <c:v>9.6524129999999998E-7</c:v>
                </c:pt>
                <c:pt idx="34518">
                  <c:v>9.6530990000000001E-7</c:v>
                </c:pt>
                <c:pt idx="34519">
                  <c:v>9.6537859999999998E-7</c:v>
                </c:pt>
                <c:pt idx="34520">
                  <c:v>9.6544710000000007E-7</c:v>
                </c:pt>
                <c:pt idx="34521">
                  <c:v>9.655157000000001E-7</c:v>
                </c:pt>
                <c:pt idx="34522">
                  <c:v>9.6558419999999998E-7</c:v>
                </c:pt>
                <c:pt idx="34523">
                  <c:v>9.6565270000000007E-7</c:v>
                </c:pt>
                <c:pt idx="34524">
                  <c:v>9.6572119999999995E-7</c:v>
                </c:pt>
                <c:pt idx="34525">
                  <c:v>9.6578960000000011E-7</c:v>
                </c:pt>
                <c:pt idx="34526">
                  <c:v>9.6585800000000005E-7</c:v>
                </c:pt>
                <c:pt idx="34527">
                  <c:v>9.6592639999999999E-7</c:v>
                </c:pt>
                <c:pt idx="34528">
                  <c:v>9.6599469999999999E-7</c:v>
                </c:pt>
                <c:pt idx="34529">
                  <c:v>9.6606299999999999E-7</c:v>
                </c:pt>
                <c:pt idx="34530">
                  <c:v>9.6613120000000005E-7</c:v>
                </c:pt>
                <c:pt idx="34531">
                  <c:v>9.661993999999999E-7</c:v>
                </c:pt>
                <c:pt idx="34532">
                  <c:v>9.6626759999999996E-7</c:v>
                </c:pt>
                <c:pt idx="34533">
                  <c:v>9.6633570000000008E-7</c:v>
                </c:pt>
                <c:pt idx="34534">
                  <c:v>9.6640379999999999E-7</c:v>
                </c:pt>
                <c:pt idx="34535">
                  <c:v>9.664718999999999E-7</c:v>
                </c:pt>
                <c:pt idx="34536">
                  <c:v>9.6653990000000009E-7</c:v>
                </c:pt>
                <c:pt idx="34537">
                  <c:v>9.6660790000000006E-7</c:v>
                </c:pt>
                <c:pt idx="34538">
                  <c:v>9.6667580000000009E-7</c:v>
                </c:pt>
                <c:pt idx="34539">
                  <c:v>9.6674369999999991E-7</c:v>
                </c:pt>
                <c:pt idx="34540">
                  <c:v>9.6681159999999994E-7</c:v>
                </c:pt>
                <c:pt idx="34541">
                  <c:v>9.6687940000000003E-7</c:v>
                </c:pt>
                <c:pt idx="34542">
                  <c:v>9.6694719999999991E-7</c:v>
                </c:pt>
                <c:pt idx="34543">
                  <c:v>9.6701500000000001E-7</c:v>
                </c:pt>
                <c:pt idx="34544">
                  <c:v>9.6708269999999995E-7</c:v>
                </c:pt>
                <c:pt idx="34545">
                  <c:v>9.671504000000001E-7</c:v>
                </c:pt>
                <c:pt idx="34546">
                  <c:v>9.672180000000001E-7</c:v>
                </c:pt>
                <c:pt idx="34547">
                  <c:v>9.672855999999999E-7</c:v>
                </c:pt>
                <c:pt idx="34548">
                  <c:v>9.673531999999999E-7</c:v>
                </c:pt>
                <c:pt idx="34549">
                  <c:v>9.6742069999999996E-7</c:v>
                </c:pt>
                <c:pt idx="34550">
                  <c:v>9.6748820000000002E-7</c:v>
                </c:pt>
                <c:pt idx="34551">
                  <c:v>9.6755559999999994E-7</c:v>
                </c:pt>
                <c:pt idx="34552">
                  <c:v>9.6762300000000006E-7</c:v>
                </c:pt>
                <c:pt idx="34553">
                  <c:v>9.6769039999999997E-7</c:v>
                </c:pt>
                <c:pt idx="34554">
                  <c:v>9.6775769999999995E-7</c:v>
                </c:pt>
                <c:pt idx="34555">
                  <c:v>9.6782499999999992E-7</c:v>
                </c:pt>
                <c:pt idx="34556">
                  <c:v>9.6789219999999995E-7</c:v>
                </c:pt>
                <c:pt idx="34557">
                  <c:v>9.6795939999999999E-7</c:v>
                </c:pt>
                <c:pt idx="34558">
                  <c:v>9.6802660000000002E-7</c:v>
                </c:pt>
                <c:pt idx="34559">
                  <c:v>9.680936999999999E-7</c:v>
                </c:pt>
                <c:pt idx="34560">
                  <c:v>9.681608E-7</c:v>
                </c:pt>
                <c:pt idx="34561">
                  <c:v>9.6822790000000009E-7</c:v>
                </c:pt>
                <c:pt idx="34562">
                  <c:v>9.6829490000000004E-7</c:v>
                </c:pt>
                <c:pt idx="34563">
                  <c:v>9.6836180000000004E-7</c:v>
                </c:pt>
                <c:pt idx="34564">
                  <c:v>9.6842879999999999E-7</c:v>
                </c:pt>
                <c:pt idx="34565">
                  <c:v>9.6849560000000005E-7</c:v>
                </c:pt>
                <c:pt idx="34566">
                  <c:v>9.6856250000000005E-7</c:v>
                </c:pt>
                <c:pt idx="34567">
                  <c:v>9.6862929999999991E-7</c:v>
                </c:pt>
                <c:pt idx="34568">
                  <c:v>9.6869600000000003E-7</c:v>
                </c:pt>
                <c:pt idx="34569">
                  <c:v>9.687628000000001E-7</c:v>
                </c:pt>
                <c:pt idx="34570">
                  <c:v>9.6882940000000007E-7</c:v>
                </c:pt>
                <c:pt idx="34571">
                  <c:v>9.6889609999999999E-7</c:v>
                </c:pt>
                <c:pt idx="34572">
                  <c:v>9.6896269999999996E-7</c:v>
                </c:pt>
                <c:pt idx="34573">
                  <c:v>9.690292E-7</c:v>
                </c:pt>
                <c:pt idx="34574">
                  <c:v>9.6909579999999997E-7</c:v>
                </c:pt>
                <c:pt idx="34575">
                  <c:v>9.6916220000000007E-7</c:v>
                </c:pt>
                <c:pt idx="34576">
                  <c:v>9.6922869999999989E-7</c:v>
                </c:pt>
                <c:pt idx="34577">
                  <c:v>9.6929509999999999E-7</c:v>
                </c:pt>
                <c:pt idx="34578">
                  <c:v>9.6936139999999994E-7</c:v>
                </c:pt>
                <c:pt idx="34579">
                  <c:v>9.6942770000000009E-7</c:v>
                </c:pt>
                <c:pt idx="34580">
                  <c:v>9.6949400000000004E-7</c:v>
                </c:pt>
                <c:pt idx="34581">
                  <c:v>9.6956020000000005E-7</c:v>
                </c:pt>
                <c:pt idx="34582">
                  <c:v>9.6962640000000005E-7</c:v>
                </c:pt>
                <c:pt idx="34583">
                  <c:v>9.6969260000000006E-7</c:v>
                </c:pt>
                <c:pt idx="34584">
                  <c:v>9.6975869999999991E-7</c:v>
                </c:pt>
                <c:pt idx="34585">
                  <c:v>9.6982470000000004E-7</c:v>
                </c:pt>
                <c:pt idx="34586">
                  <c:v>9.6989069999999996E-7</c:v>
                </c:pt>
                <c:pt idx="34587">
                  <c:v>9.6995670000000008E-7</c:v>
                </c:pt>
                <c:pt idx="34588">
                  <c:v>9.700227E-7</c:v>
                </c:pt>
                <c:pt idx="34589">
                  <c:v>9.7008859999999998E-7</c:v>
                </c:pt>
                <c:pt idx="34590">
                  <c:v>9.7015440000000001E-7</c:v>
                </c:pt>
                <c:pt idx="34591">
                  <c:v>9.7022020000000005E-7</c:v>
                </c:pt>
                <c:pt idx="34592">
                  <c:v>9.7028600000000009E-7</c:v>
                </c:pt>
                <c:pt idx="34593">
                  <c:v>9.7035179999999992E-7</c:v>
                </c:pt>
                <c:pt idx="34594">
                  <c:v>9.7041740000000007E-7</c:v>
                </c:pt>
                <c:pt idx="34595">
                  <c:v>9.7048309999999996E-7</c:v>
                </c:pt>
                <c:pt idx="34596">
                  <c:v>9.7054869999999991E-7</c:v>
                </c:pt>
                <c:pt idx="34597">
                  <c:v>9.7061430000000007E-7</c:v>
                </c:pt>
                <c:pt idx="34598">
                  <c:v>9.7067980000000008E-7</c:v>
                </c:pt>
                <c:pt idx="34599">
                  <c:v>9.7074530000000008E-7</c:v>
                </c:pt>
                <c:pt idx="34600">
                  <c:v>9.7081080000000009E-7</c:v>
                </c:pt>
                <c:pt idx="34601">
                  <c:v>9.7087619999999995E-7</c:v>
                </c:pt>
                <c:pt idx="34602">
                  <c:v>9.7094160000000002E-7</c:v>
                </c:pt>
                <c:pt idx="34603">
                  <c:v>9.7100689999999994E-7</c:v>
                </c:pt>
                <c:pt idx="34604">
                  <c:v>9.7107220000000007E-7</c:v>
                </c:pt>
                <c:pt idx="34605">
                  <c:v>9.7113749999999998E-7</c:v>
                </c:pt>
                <c:pt idx="34606">
                  <c:v>9.7120269999999996E-7</c:v>
                </c:pt>
                <c:pt idx="34607">
                  <c:v>9.7126789999999994E-7</c:v>
                </c:pt>
                <c:pt idx="34608">
                  <c:v>9.7133299999999998E-7</c:v>
                </c:pt>
                <c:pt idx="34609">
                  <c:v>9.7139810000000002E-7</c:v>
                </c:pt>
                <c:pt idx="34610">
                  <c:v>9.7146309999999991E-7</c:v>
                </c:pt>
                <c:pt idx="34611">
                  <c:v>9.7152810000000001E-7</c:v>
                </c:pt>
                <c:pt idx="34612">
                  <c:v>9.715930999999999E-7</c:v>
                </c:pt>
                <c:pt idx="34613">
                  <c:v>9.716581E-7</c:v>
                </c:pt>
                <c:pt idx="34614">
                  <c:v>9.7172290000000001E-7</c:v>
                </c:pt>
                <c:pt idx="34615">
                  <c:v>9.7178779999999996E-7</c:v>
                </c:pt>
                <c:pt idx="34616">
                  <c:v>9.7185259999999997E-7</c:v>
                </c:pt>
                <c:pt idx="34617">
                  <c:v>9.7191739999999998E-7</c:v>
                </c:pt>
                <c:pt idx="34618">
                  <c:v>9.7198210000000005E-7</c:v>
                </c:pt>
                <c:pt idx="34619">
                  <c:v>9.7204679999999991E-7</c:v>
                </c:pt>
                <c:pt idx="34620">
                  <c:v>9.7211149999999998E-7</c:v>
                </c:pt>
                <c:pt idx="34621">
                  <c:v>9.721760999999999E-7</c:v>
                </c:pt>
                <c:pt idx="34622">
                  <c:v>9.7224070000000003E-7</c:v>
                </c:pt>
                <c:pt idx="34623">
                  <c:v>9.7230529999999995E-7</c:v>
                </c:pt>
                <c:pt idx="34624">
                  <c:v>9.7236979999999993E-7</c:v>
                </c:pt>
                <c:pt idx="34625">
                  <c:v>9.7243419999999997E-7</c:v>
                </c:pt>
                <c:pt idx="34626">
                  <c:v>9.7249860000000001E-7</c:v>
                </c:pt>
                <c:pt idx="34627">
                  <c:v>9.7256300000000005E-7</c:v>
                </c:pt>
                <c:pt idx="34628">
                  <c:v>9.7262729999999994E-7</c:v>
                </c:pt>
                <c:pt idx="34629">
                  <c:v>9.7269160000000004E-7</c:v>
                </c:pt>
                <c:pt idx="34630">
                  <c:v>9.7275579999999999E-7</c:v>
                </c:pt>
                <c:pt idx="34631">
                  <c:v>9.7281999999999995E-7</c:v>
                </c:pt>
                <c:pt idx="34632">
                  <c:v>9.728841999999999E-7</c:v>
                </c:pt>
                <c:pt idx="34633">
                  <c:v>9.7294829999999991E-7</c:v>
                </c:pt>
                <c:pt idx="34634">
                  <c:v>9.7301239999999992E-7</c:v>
                </c:pt>
                <c:pt idx="34635">
                  <c:v>9.7307639999999999E-7</c:v>
                </c:pt>
                <c:pt idx="34636">
                  <c:v>9.7314040000000007E-7</c:v>
                </c:pt>
                <c:pt idx="34637">
                  <c:v>9.7320439999999993E-7</c:v>
                </c:pt>
                <c:pt idx="34638">
                  <c:v>9.7326830000000006E-7</c:v>
                </c:pt>
                <c:pt idx="34639">
                  <c:v>9.7333210000000004E-7</c:v>
                </c:pt>
                <c:pt idx="34640">
                  <c:v>9.7339590000000002E-7</c:v>
                </c:pt>
                <c:pt idx="34641">
                  <c:v>9.7345970000000001E-7</c:v>
                </c:pt>
                <c:pt idx="34642">
                  <c:v>9.7352349999999999E-7</c:v>
                </c:pt>
                <c:pt idx="34643">
                  <c:v>9.7358720000000003E-7</c:v>
                </c:pt>
                <c:pt idx="34644">
                  <c:v>9.7365079999999992E-7</c:v>
                </c:pt>
                <c:pt idx="34645">
                  <c:v>9.7371440000000003E-7</c:v>
                </c:pt>
                <c:pt idx="34646">
                  <c:v>9.7377799999999992E-7</c:v>
                </c:pt>
                <c:pt idx="34647">
                  <c:v>9.7384150000000008E-7</c:v>
                </c:pt>
                <c:pt idx="34648">
                  <c:v>9.7390500000000004E-7</c:v>
                </c:pt>
                <c:pt idx="34649">
                  <c:v>9.7396840000000005E-7</c:v>
                </c:pt>
                <c:pt idx="34650">
                  <c:v>9.7403180000000007E-7</c:v>
                </c:pt>
                <c:pt idx="34651">
                  <c:v>9.7409520000000008E-7</c:v>
                </c:pt>
                <c:pt idx="34652">
                  <c:v>9.7415849999999994E-7</c:v>
                </c:pt>
                <c:pt idx="34653">
                  <c:v>9.7422180000000002E-7</c:v>
                </c:pt>
                <c:pt idx="34654">
                  <c:v>9.7428510000000009E-7</c:v>
                </c:pt>
                <c:pt idx="34655">
                  <c:v>9.7434830000000001E-7</c:v>
                </c:pt>
                <c:pt idx="34656">
                  <c:v>9.744114E-7</c:v>
                </c:pt>
                <c:pt idx="34657">
                  <c:v>9.7447449999999998E-7</c:v>
                </c:pt>
                <c:pt idx="34658">
                  <c:v>9.7453759999999997E-7</c:v>
                </c:pt>
                <c:pt idx="34659">
                  <c:v>9.7460069999999995E-7</c:v>
                </c:pt>
                <c:pt idx="34660">
                  <c:v>9.746637E-7</c:v>
                </c:pt>
                <c:pt idx="34661">
                  <c:v>9.747266000000001E-7</c:v>
                </c:pt>
                <c:pt idx="34662">
                  <c:v>9.7478959999999993E-7</c:v>
                </c:pt>
                <c:pt idx="34663">
                  <c:v>9.7485250000000004E-7</c:v>
                </c:pt>
                <c:pt idx="34664">
                  <c:v>9.7491529999999999E-7</c:v>
                </c:pt>
                <c:pt idx="34665">
                  <c:v>9.7497809999999995E-7</c:v>
                </c:pt>
                <c:pt idx="34666">
                  <c:v>9.750408999999999E-7</c:v>
                </c:pt>
                <c:pt idx="34667">
                  <c:v>9.7510359999999992E-7</c:v>
                </c:pt>
                <c:pt idx="34668">
                  <c:v>9.7516629999999994E-7</c:v>
                </c:pt>
                <c:pt idx="34669">
                  <c:v>9.7522899999999995E-7</c:v>
                </c:pt>
                <c:pt idx="34670">
                  <c:v>9.7529160000000003E-7</c:v>
                </c:pt>
                <c:pt idx="34671">
                  <c:v>9.753542000000001E-7</c:v>
                </c:pt>
                <c:pt idx="34672">
                  <c:v>9.7541670000000003E-7</c:v>
                </c:pt>
                <c:pt idx="34673">
                  <c:v>9.7547919999999995E-7</c:v>
                </c:pt>
                <c:pt idx="34674">
                  <c:v>9.7554159999999994E-7</c:v>
                </c:pt>
                <c:pt idx="34675">
                  <c:v>9.7560399999999993E-7</c:v>
                </c:pt>
                <c:pt idx="34676">
                  <c:v>9.7566639999999991E-7</c:v>
                </c:pt>
                <c:pt idx="34677">
                  <c:v>9.757287999999999E-7</c:v>
                </c:pt>
                <c:pt idx="34678">
                  <c:v>9.7579109999999995E-7</c:v>
                </c:pt>
                <c:pt idx="34679">
                  <c:v>9.7585330000000005E-7</c:v>
                </c:pt>
                <c:pt idx="34680">
                  <c:v>9.7591549999999995E-7</c:v>
                </c:pt>
                <c:pt idx="34681">
                  <c:v>9.7597770000000006E-7</c:v>
                </c:pt>
                <c:pt idx="34682">
                  <c:v>9.7603980000000001E-7</c:v>
                </c:pt>
                <c:pt idx="34683">
                  <c:v>9.7610189999999997E-7</c:v>
                </c:pt>
                <c:pt idx="34684">
                  <c:v>9.7616399999999993E-7</c:v>
                </c:pt>
                <c:pt idx="34685">
                  <c:v>9.7622599999999994E-7</c:v>
                </c:pt>
                <c:pt idx="34686">
                  <c:v>9.7628799999999996E-7</c:v>
                </c:pt>
                <c:pt idx="34687">
                  <c:v>9.7634990000000004E-7</c:v>
                </c:pt>
                <c:pt idx="34688">
                  <c:v>9.7641179999999991E-7</c:v>
                </c:pt>
                <c:pt idx="34689">
                  <c:v>9.7647369999999998E-7</c:v>
                </c:pt>
                <c:pt idx="34690">
                  <c:v>9.7653549999999991E-7</c:v>
                </c:pt>
                <c:pt idx="34691">
                  <c:v>9.7659730000000005E-7</c:v>
                </c:pt>
                <c:pt idx="34692">
                  <c:v>9.7665900000000004E-7</c:v>
                </c:pt>
                <c:pt idx="34693">
                  <c:v>9.7672070000000003E-7</c:v>
                </c:pt>
                <c:pt idx="34694">
                  <c:v>9.7678240000000001E-7</c:v>
                </c:pt>
                <c:pt idx="34695">
                  <c:v>9.7684400000000006E-7</c:v>
                </c:pt>
                <c:pt idx="34696">
                  <c:v>9.769055999999999E-7</c:v>
                </c:pt>
                <c:pt idx="34697">
                  <c:v>9.7696719999999995E-7</c:v>
                </c:pt>
                <c:pt idx="34698">
                  <c:v>9.7702870000000006E-7</c:v>
                </c:pt>
                <c:pt idx="34699">
                  <c:v>9.7709019999999995E-7</c:v>
                </c:pt>
                <c:pt idx="34700">
                  <c:v>9.7715159999999991E-7</c:v>
                </c:pt>
                <c:pt idx="34701">
                  <c:v>9.7721300000000008E-7</c:v>
                </c:pt>
                <c:pt idx="34702">
                  <c:v>9.7727440000000004E-7</c:v>
                </c:pt>
                <c:pt idx="34703">
                  <c:v>9.7733570000000006E-7</c:v>
                </c:pt>
                <c:pt idx="34704">
                  <c:v>9.7739700000000008E-7</c:v>
                </c:pt>
                <c:pt idx="34705">
                  <c:v>9.774583000000001E-7</c:v>
                </c:pt>
                <c:pt idx="34706">
                  <c:v>9.7751949999999997E-7</c:v>
                </c:pt>
                <c:pt idx="34707">
                  <c:v>9.7758070000000005E-7</c:v>
                </c:pt>
                <c:pt idx="34708">
                  <c:v>9.7764179999999998E-7</c:v>
                </c:pt>
                <c:pt idx="34709">
                  <c:v>9.7770289999999991E-7</c:v>
                </c:pt>
                <c:pt idx="34710">
                  <c:v>9.7776400000000005E-7</c:v>
                </c:pt>
                <c:pt idx="34711">
                  <c:v>9.7782500000000004E-7</c:v>
                </c:pt>
                <c:pt idx="34712">
                  <c:v>9.7788600000000003E-7</c:v>
                </c:pt>
                <c:pt idx="34713">
                  <c:v>9.7794700000000002E-7</c:v>
                </c:pt>
                <c:pt idx="34714">
                  <c:v>9.7800790000000007E-7</c:v>
                </c:pt>
                <c:pt idx="34715">
                  <c:v>9.780687999999999E-7</c:v>
                </c:pt>
                <c:pt idx="34716">
                  <c:v>9.7812969999999996E-7</c:v>
                </c:pt>
                <c:pt idx="34717">
                  <c:v>9.7819050000000007E-7</c:v>
                </c:pt>
                <c:pt idx="34718">
                  <c:v>9.7825120000000003E-7</c:v>
                </c:pt>
                <c:pt idx="34719">
                  <c:v>9.7831199999999993E-7</c:v>
                </c:pt>
                <c:pt idx="34720">
                  <c:v>9.783727000000001E-7</c:v>
                </c:pt>
                <c:pt idx="34721">
                  <c:v>9.7843329999999991E-7</c:v>
                </c:pt>
                <c:pt idx="34722">
                  <c:v>9.7849389999999993E-7</c:v>
                </c:pt>
                <c:pt idx="34723">
                  <c:v>9.7855449999999995E-7</c:v>
                </c:pt>
                <c:pt idx="34724">
                  <c:v>9.7861509999999997E-7</c:v>
                </c:pt>
                <c:pt idx="34725">
                  <c:v>9.7867560000000005E-7</c:v>
                </c:pt>
                <c:pt idx="34726">
                  <c:v>9.7873609999999992E-7</c:v>
                </c:pt>
                <c:pt idx="34727">
                  <c:v>9.7879650000000007E-7</c:v>
                </c:pt>
                <c:pt idx="34728">
                  <c:v>9.788569E-7</c:v>
                </c:pt>
                <c:pt idx="34729">
                  <c:v>9.7891729999999993E-7</c:v>
                </c:pt>
                <c:pt idx="34730">
                  <c:v>9.7897759999999992E-7</c:v>
                </c:pt>
                <c:pt idx="34731">
                  <c:v>9.7903789999999991E-7</c:v>
                </c:pt>
                <c:pt idx="34732">
                  <c:v>9.790981999999999E-7</c:v>
                </c:pt>
                <c:pt idx="34733">
                  <c:v>9.7915839999999995E-7</c:v>
                </c:pt>
                <c:pt idx="34734">
                  <c:v>9.7921860000000001E-7</c:v>
                </c:pt>
                <c:pt idx="34735">
                  <c:v>9.7927869999999991E-7</c:v>
                </c:pt>
                <c:pt idx="34736">
                  <c:v>9.7933880000000002E-7</c:v>
                </c:pt>
                <c:pt idx="34737">
                  <c:v>9.7939889999999992E-7</c:v>
                </c:pt>
                <c:pt idx="34738">
                  <c:v>9.7945900000000004E-7</c:v>
                </c:pt>
                <c:pt idx="34739">
                  <c:v>9.79519E-7</c:v>
                </c:pt>
                <c:pt idx="34740">
                  <c:v>9.7957899999999996E-7</c:v>
                </c:pt>
                <c:pt idx="34741">
                  <c:v>9.7963889999999998E-7</c:v>
                </c:pt>
                <c:pt idx="34742">
                  <c:v>9.7969880000000001E-7</c:v>
                </c:pt>
                <c:pt idx="34743">
                  <c:v>9.7975870000000003E-7</c:v>
                </c:pt>
                <c:pt idx="34744">
                  <c:v>9.798184999999999E-7</c:v>
                </c:pt>
                <c:pt idx="34745">
                  <c:v>9.7987829999999998E-7</c:v>
                </c:pt>
                <c:pt idx="34746">
                  <c:v>9.7993810000000007E-7</c:v>
                </c:pt>
                <c:pt idx="34747">
                  <c:v>9.799978E-7</c:v>
                </c:pt>
                <c:pt idx="34748">
                  <c:v>9.8005749999999993E-7</c:v>
                </c:pt>
                <c:pt idx="34749">
                  <c:v>9.8011709999999993E-7</c:v>
                </c:pt>
                <c:pt idx="34750">
                  <c:v>9.8017680000000007E-7</c:v>
                </c:pt>
                <c:pt idx="34751">
                  <c:v>9.8023629999999991E-7</c:v>
                </c:pt>
                <c:pt idx="34752">
                  <c:v>9.8029589999999991E-7</c:v>
                </c:pt>
                <c:pt idx="34753">
                  <c:v>9.8035539999999996E-7</c:v>
                </c:pt>
                <c:pt idx="34754">
                  <c:v>9.8041490000000002E-7</c:v>
                </c:pt>
                <c:pt idx="34755">
                  <c:v>9.8047429999999992E-7</c:v>
                </c:pt>
                <c:pt idx="34756">
                  <c:v>9.8053370000000003E-7</c:v>
                </c:pt>
                <c:pt idx="34757">
                  <c:v>9.8059309999999994E-7</c:v>
                </c:pt>
                <c:pt idx="34758">
                  <c:v>9.8065250000000005E-7</c:v>
                </c:pt>
                <c:pt idx="34759">
                  <c:v>9.8071180000000002E-7</c:v>
                </c:pt>
                <c:pt idx="34760">
                  <c:v>9.8077109999999998E-7</c:v>
                </c:pt>
                <c:pt idx="34761">
                  <c:v>9.8083030000000001E-7</c:v>
                </c:pt>
                <c:pt idx="34762">
                  <c:v>9.8088950000000003E-7</c:v>
                </c:pt>
                <c:pt idx="34763">
                  <c:v>9.8094870000000005E-7</c:v>
                </c:pt>
                <c:pt idx="34764">
                  <c:v>9.8100779999999993E-7</c:v>
                </c:pt>
                <c:pt idx="34765">
                  <c:v>9.8106690000000001E-7</c:v>
                </c:pt>
                <c:pt idx="34766">
                  <c:v>9.811260000000001E-7</c:v>
                </c:pt>
                <c:pt idx="34767">
                  <c:v>9.8118500000000003E-7</c:v>
                </c:pt>
                <c:pt idx="34768">
                  <c:v>9.8124399999999997E-7</c:v>
                </c:pt>
                <c:pt idx="34769">
                  <c:v>9.813029999999999E-7</c:v>
                </c:pt>
                <c:pt idx="34770">
                  <c:v>9.813618999999999E-7</c:v>
                </c:pt>
                <c:pt idx="34771">
                  <c:v>9.8142080000000011E-7</c:v>
                </c:pt>
                <c:pt idx="34772">
                  <c:v>9.814797000000001E-7</c:v>
                </c:pt>
                <c:pt idx="34773">
                  <c:v>9.8153849999999995E-7</c:v>
                </c:pt>
                <c:pt idx="34774">
                  <c:v>9.815973E-7</c:v>
                </c:pt>
                <c:pt idx="34775">
                  <c:v>9.8165610000000006E-7</c:v>
                </c:pt>
                <c:pt idx="34776">
                  <c:v>9.8171479999999996E-7</c:v>
                </c:pt>
                <c:pt idx="34777">
                  <c:v>9.8177350000000008E-7</c:v>
                </c:pt>
                <c:pt idx="34778">
                  <c:v>9.8183219999999998E-7</c:v>
                </c:pt>
                <c:pt idx="34779">
                  <c:v>9.8189079999999995E-7</c:v>
                </c:pt>
                <c:pt idx="34780">
                  <c:v>9.8194939999999992E-7</c:v>
                </c:pt>
                <c:pt idx="34781">
                  <c:v>9.8200800000000009E-7</c:v>
                </c:pt>
                <c:pt idx="34782">
                  <c:v>9.8206660000000006E-7</c:v>
                </c:pt>
                <c:pt idx="34783">
                  <c:v>9.8212510000000009E-7</c:v>
                </c:pt>
                <c:pt idx="34784">
                  <c:v>9.821835999999999E-7</c:v>
                </c:pt>
                <c:pt idx="34785">
                  <c:v>9.8224199999999999E-7</c:v>
                </c:pt>
                <c:pt idx="34786">
                  <c:v>9.8230040000000008E-7</c:v>
                </c:pt>
                <c:pt idx="34787">
                  <c:v>9.8235879999999995E-7</c:v>
                </c:pt>
                <c:pt idx="34788">
                  <c:v>9.8241720000000004E-7</c:v>
                </c:pt>
                <c:pt idx="34789">
                  <c:v>9.8247549999999998E-7</c:v>
                </c:pt>
                <c:pt idx="34790">
                  <c:v>9.8253379999999991E-7</c:v>
                </c:pt>
                <c:pt idx="34791">
                  <c:v>9.8259199999999991E-7</c:v>
                </c:pt>
                <c:pt idx="34792">
                  <c:v>9.8265030000000006E-7</c:v>
                </c:pt>
                <c:pt idx="34793">
                  <c:v>9.8270850000000005E-7</c:v>
                </c:pt>
                <c:pt idx="34794">
                  <c:v>9.827665999999999E-7</c:v>
                </c:pt>
                <c:pt idx="34795">
                  <c:v>9.828247999999999E-7</c:v>
                </c:pt>
                <c:pt idx="34796">
                  <c:v>9.8288289999999996E-7</c:v>
                </c:pt>
                <c:pt idx="34797">
                  <c:v>9.8294090000000007E-7</c:v>
                </c:pt>
                <c:pt idx="34798">
                  <c:v>9.8299899999999992E-7</c:v>
                </c:pt>
                <c:pt idx="34799">
                  <c:v>9.8305700000000004E-7</c:v>
                </c:pt>
                <c:pt idx="34800">
                  <c:v>9.8311499999999995E-7</c:v>
                </c:pt>
                <c:pt idx="34801">
                  <c:v>9.8317289999999991E-7</c:v>
                </c:pt>
                <c:pt idx="34802">
                  <c:v>9.8323080000000009E-7</c:v>
                </c:pt>
                <c:pt idx="34803">
                  <c:v>9.8328870000000006E-7</c:v>
                </c:pt>
                <c:pt idx="34804">
                  <c:v>9.8334660000000003E-7</c:v>
                </c:pt>
                <c:pt idx="34805">
                  <c:v>9.8340440000000006E-7</c:v>
                </c:pt>
                <c:pt idx="34806">
                  <c:v>9.8346220000000009E-7</c:v>
                </c:pt>
                <c:pt idx="34807">
                  <c:v>9.8351989999999996E-7</c:v>
                </c:pt>
                <c:pt idx="34808">
                  <c:v>9.8357769999999999E-7</c:v>
                </c:pt>
                <c:pt idx="34809">
                  <c:v>9.8363540000000008E-7</c:v>
                </c:pt>
                <c:pt idx="34810">
                  <c:v>9.8369309999999996E-7</c:v>
                </c:pt>
                <c:pt idx="34811">
                  <c:v>9.837506999999999E-7</c:v>
                </c:pt>
                <c:pt idx="34812">
                  <c:v>9.8380830000000005E-7</c:v>
                </c:pt>
                <c:pt idx="34813">
                  <c:v>9.8386589999999998E-7</c:v>
                </c:pt>
                <c:pt idx="34814">
                  <c:v>9.8392349999999992E-7</c:v>
                </c:pt>
                <c:pt idx="34815">
                  <c:v>9.8398099999999992E-7</c:v>
                </c:pt>
                <c:pt idx="34816">
                  <c:v>9.8403849999999992E-7</c:v>
                </c:pt>
                <c:pt idx="34817">
                  <c:v>9.8409599999999992E-7</c:v>
                </c:pt>
                <c:pt idx="34818">
                  <c:v>9.8415339999999998E-7</c:v>
                </c:pt>
                <c:pt idx="34819">
                  <c:v>9.8421080000000004E-7</c:v>
                </c:pt>
                <c:pt idx="34820">
                  <c:v>9.842682000000001E-7</c:v>
                </c:pt>
                <c:pt idx="34821">
                  <c:v>9.8432550000000001E-7</c:v>
                </c:pt>
                <c:pt idx="34822">
                  <c:v>9.8438279999999992E-7</c:v>
                </c:pt>
                <c:pt idx="34823">
                  <c:v>9.8444010000000004E-7</c:v>
                </c:pt>
                <c:pt idx="34824">
                  <c:v>9.8449739999999995E-7</c:v>
                </c:pt>
                <c:pt idx="34825">
                  <c:v>9.8455459999999992E-7</c:v>
                </c:pt>
                <c:pt idx="34826">
                  <c:v>9.846118000000001E-7</c:v>
                </c:pt>
                <c:pt idx="34827">
                  <c:v>9.8466900000000007E-7</c:v>
                </c:pt>
                <c:pt idx="34828">
                  <c:v>9.847261000000001E-7</c:v>
                </c:pt>
                <c:pt idx="34829">
                  <c:v>9.8478319999999992E-7</c:v>
                </c:pt>
                <c:pt idx="34830">
                  <c:v>9.8484029999999995E-7</c:v>
                </c:pt>
                <c:pt idx="34831">
                  <c:v>9.8489739999999998E-7</c:v>
                </c:pt>
                <c:pt idx="34832">
                  <c:v>9.8495440000000007E-7</c:v>
                </c:pt>
                <c:pt idx="34833">
                  <c:v>9.8501139999999995E-7</c:v>
                </c:pt>
                <c:pt idx="34834">
                  <c:v>9.8506840000000004E-7</c:v>
                </c:pt>
                <c:pt idx="34835">
                  <c:v>9.8512539999999992E-7</c:v>
                </c:pt>
                <c:pt idx="34836">
                  <c:v>9.8518230000000007E-7</c:v>
                </c:pt>
                <c:pt idx="34837">
                  <c:v>9.8523920000000001E-7</c:v>
                </c:pt>
                <c:pt idx="34838">
                  <c:v>9.8529600000000001E-7</c:v>
                </c:pt>
                <c:pt idx="34839">
                  <c:v>9.8535289999999995E-7</c:v>
                </c:pt>
                <c:pt idx="34840">
                  <c:v>9.8540969999999995E-7</c:v>
                </c:pt>
                <c:pt idx="34841">
                  <c:v>9.8546649999999995E-7</c:v>
                </c:pt>
                <c:pt idx="34842">
                  <c:v>9.8552320000000001E-7</c:v>
                </c:pt>
                <c:pt idx="34843">
                  <c:v>9.8557990000000008E-7</c:v>
                </c:pt>
                <c:pt idx="34844">
                  <c:v>9.8563659999999993E-7</c:v>
                </c:pt>
                <c:pt idx="34845">
                  <c:v>9.8569329999999999E-7</c:v>
                </c:pt>
                <c:pt idx="34846">
                  <c:v>9.8575000000000005E-7</c:v>
                </c:pt>
                <c:pt idx="34847">
                  <c:v>9.8580659999999996E-7</c:v>
                </c:pt>
                <c:pt idx="34848">
                  <c:v>9.8586320000000008E-7</c:v>
                </c:pt>
                <c:pt idx="34849">
                  <c:v>9.8591970000000005E-7</c:v>
                </c:pt>
                <c:pt idx="34850">
                  <c:v>9.8597629999999996E-7</c:v>
                </c:pt>
                <c:pt idx="34851">
                  <c:v>9.8603279999999994E-7</c:v>
                </c:pt>
                <c:pt idx="34852">
                  <c:v>9.8608919999999997E-7</c:v>
                </c:pt>
                <c:pt idx="34853">
                  <c:v>9.8614569999999994E-7</c:v>
                </c:pt>
                <c:pt idx="34854">
                  <c:v>9.8620209999999997E-7</c:v>
                </c:pt>
                <c:pt idx="34855">
                  <c:v>9.862585E-7</c:v>
                </c:pt>
                <c:pt idx="34856">
                  <c:v>9.8631490000000004E-7</c:v>
                </c:pt>
                <c:pt idx="34857">
                  <c:v>9.8637130000000007E-7</c:v>
                </c:pt>
                <c:pt idx="34858">
                  <c:v>9.8642759999999995E-7</c:v>
                </c:pt>
                <c:pt idx="34859">
                  <c:v>9.8648390000000004E-7</c:v>
                </c:pt>
                <c:pt idx="34860">
                  <c:v>9.8654019999999992E-7</c:v>
                </c:pt>
                <c:pt idx="34861">
                  <c:v>9.8659640000000008E-7</c:v>
                </c:pt>
                <c:pt idx="34862">
                  <c:v>9.8665260000000002E-7</c:v>
                </c:pt>
                <c:pt idx="34863">
                  <c:v>9.8670879999999996E-7</c:v>
                </c:pt>
                <c:pt idx="34864">
                  <c:v>9.867649999999999E-7</c:v>
                </c:pt>
                <c:pt idx="34865">
                  <c:v>9.8682109999999991E-7</c:v>
                </c:pt>
                <c:pt idx="34866">
                  <c:v>9.8687719999999991E-7</c:v>
                </c:pt>
                <c:pt idx="34867">
                  <c:v>9.8693329999999991E-7</c:v>
                </c:pt>
                <c:pt idx="34868">
                  <c:v>9.8698939999999991E-7</c:v>
                </c:pt>
                <c:pt idx="34869">
                  <c:v>9.8704539999999998E-7</c:v>
                </c:pt>
                <c:pt idx="34870">
                  <c:v>9.8710140000000004E-7</c:v>
                </c:pt>
                <c:pt idx="34871">
                  <c:v>9.871574000000001E-7</c:v>
                </c:pt>
                <c:pt idx="34872">
                  <c:v>9.8721339999999996E-7</c:v>
                </c:pt>
                <c:pt idx="34873">
                  <c:v>9.8726930000000008E-7</c:v>
                </c:pt>
                <c:pt idx="34874">
                  <c:v>9.8732519999999999E-7</c:v>
                </c:pt>
                <c:pt idx="34875">
                  <c:v>9.8738109999999991E-7</c:v>
                </c:pt>
                <c:pt idx="34876">
                  <c:v>9.8743700000000003E-7</c:v>
                </c:pt>
                <c:pt idx="34877">
                  <c:v>9.874928E-7</c:v>
                </c:pt>
                <c:pt idx="34878">
                  <c:v>9.8754859999999998E-7</c:v>
                </c:pt>
                <c:pt idx="34879">
                  <c:v>9.8760439999999995E-7</c:v>
                </c:pt>
                <c:pt idx="34880">
                  <c:v>9.8766019999999992E-7</c:v>
                </c:pt>
                <c:pt idx="34881">
                  <c:v>9.8771589999999996E-7</c:v>
                </c:pt>
                <c:pt idx="34882">
                  <c:v>9.8777159999999999E-7</c:v>
                </c:pt>
                <c:pt idx="34883">
                  <c:v>9.8782730000000002E-7</c:v>
                </c:pt>
                <c:pt idx="34884">
                  <c:v>9.8788300000000006E-7</c:v>
                </c:pt>
                <c:pt idx="34885">
                  <c:v>9.8793859999999994E-7</c:v>
                </c:pt>
                <c:pt idx="34886">
                  <c:v>9.8799420000000004E-7</c:v>
                </c:pt>
                <c:pt idx="34887">
                  <c:v>9.8804979999999992E-7</c:v>
                </c:pt>
                <c:pt idx="34888">
                  <c:v>9.8810540000000001E-7</c:v>
                </c:pt>
                <c:pt idx="34889">
                  <c:v>9.8816089999999996E-7</c:v>
                </c:pt>
                <c:pt idx="34890">
                  <c:v>9.882163999999999E-7</c:v>
                </c:pt>
                <c:pt idx="34891">
                  <c:v>9.8827190000000006E-7</c:v>
                </c:pt>
                <c:pt idx="34892">
                  <c:v>9.8832730000000006E-7</c:v>
                </c:pt>
                <c:pt idx="34893">
                  <c:v>9.8838280000000001E-7</c:v>
                </c:pt>
                <c:pt idx="34894">
                  <c:v>9.8843820000000001E-7</c:v>
                </c:pt>
                <c:pt idx="34895">
                  <c:v>9.8849360000000002E-7</c:v>
                </c:pt>
                <c:pt idx="34896">
                  <c:v>9.8854900000000002E-7</c:v>
                </c:pt>
                <c:pt idx="34897">
                  <c:v>9.8860430000000009E-7</c:v>
                </c:pt>
                <c:pt idx="34898">
                  <c:v>9.8865959999999994E-7</c:v>
                </c:pt>
                <c:pt idx="34899">
                  <c:v>9.887149E-7</c:v>
                </c:pt>
                <c:pt idx="34900">
                  <c:v>9.8877020000000007E-7</c:v>
                </c:pt>
                <c:pt idx="34901">
                  <c:v>9.8882539999999998E-7</c:v>
                </c:pt>
                <c:pt idx="34902">
                  <c:v>9.8888070000000005E-7</c:v>
                </c:pt>
                <c:pt idx="34903">
                  <c:v>9.8893589999999996E-7</c:v>
                </c:pt>
                <c:pt idx="34904">
                  <c:v>9.8899110000000009E-7</c:v>
                </c:pt>
                <c:pt idx="34905">
                  <c:v>9.8904620000000006E-7</c:v>
                </c:pt>
                <c:pt idx="34906">
                  <c:v>9.8910130000000004E-7</c:v>
                </c:pt>
                <c:pt idx="34907">
                  <c:v>9.8915649999999995E-7</c:v>
                </c:pt>
                <c:pt idx="34908">
                  <c:v>9.8921149999999999E-7</c:v>
                </c:pt>
                <c:pt idx="34909">
                  <c:v>9.8926659999999997E-7</c:v>
                </c:pt>
                <c:pt idx="34910">
                  <c:v>9.893216E-7</c:v>
                </c:pt>
                <c:pt idx="34911">
                  <c:v>9.8937669999999998E-7</c:v>
                </c:pt>
                <c:pt idx="34912">
                  <c:v>9.8943170000000001E-7</c:v>
                </c:pt>
                <c:pt idx="34913">
                  <c:v>9.894865999999999E-7</c:v>
                </c:pt>
                <c:pt idx="34914">
                  <c:v>9.8954159999999993E-7</c:v>
                </c:pt>
                <c:pt idx="34915">
                  <c:v>9.8959650000000003E-7</c:v>
                </c:pt>
                <c:pt idx="34916">
                  <c:v>9.8965139999999991E-7</c:v>
                </c:pt>
                <c:pt idx="34917">
                  <c:v>9.8970630000000001E-7</c:v>
                </c:pt>
                <c:pt idx="34918">
                  <c:v>9.897611999999999E-7</c:v>
                </c:pt>
                <c:pt idx="34919">
                  <c:v>9.8981600000000005E-7</c:v>
                </c:pt>
                <c:pt idx="34920">
                  <c:v>9.898708E-7</c:v>
                </c:pt>
                <c:pt idx="34921">
                  <c:v>9.8992559999999994E-7</c:v>
                </c:pt>
                <c:pt idx="34922">
                  <c:v>9.899804000000001E-7</c:v>
                </c:pt>
                <c:pt idx="34923">
                  <c:v>9.9003520000000005E-7</c:v>
                </c:pt>
                <c:pt idx="34924">
                  <c:v>9.9008990000000005E-7</c:v>
                </c:pt>
                <c:pt idx="34925">
                  <c:v>9.9014460000000006E-7</c:v>
                </c:pt>
                <c:pt idx="34926">
                  <c:v>9.9019930000000007E-7</c:v>
                </c:pt>
                <c:pt idx="34927">
                  <c:v>9.9025400000000007E-7</c:v>
                </c:pt>
                <c:pt idx="34928">
                  <c:v>9.9030859999999993E-7</c:v>
                </c:pt>
                <c:pt idx="34929">
                  <c:v>9.903632E-7</c:v>
                </c:pt>
                <c:pt idx="34930">
                  <c:v>9.9041780000000006E-7</c:v>
                </c:pt>
                <c:pt idx="34931">
                  <c:v>9.9047239999999992E-7</c:v>
                </c:pt>
                <c:pt idx="34932">
                  <c:v>9.9052690000000005E-7</c:v>
                </c:pt>
                <c:pt idx="34933">
                  <c:v>9.905814999999999E-7</c:v>
                </c:pt>
                <c:pt idx="34934">
                  <c:v>9.9063600000000003E-7</c:v>
                </c:pt>
                <c:pt idx="34935">
                  <c:v>9.9069049999999995E-7</c:v>
                </c:pt>
                <c:pt idx="34936">
                  <c:v>9.9074500000000007E-7</c:v>
                </c:pt>
                <c:pt idx="34937">
                  <c:v>9.9079940000000005E-7</c:v>
                </c:pt>
                <c:pt idx="34938">
                  <c:v>9.9085389999999997E-7</c:v>
                </c:pt>
                <c:pt idx="34939">
                  <c:v>9.9090829999999994E-7</c:v>
                </c:pt>
                <c:pt idx="34940">
                  <c:v>9.9096269999999992E-7</c:v>
                </c:pt>
                <c:pt idx="34941">
                  <c:v>9.9101699999999996E-7</c:v>
                </c:pt>
                <c:pt idx="34942">
                  <c:v>9.9107139999999994E-7</c:v>
                </c:pt>
                <c:pt idx="34943">
                  <c:v>9.9112569999999997E-7</c:v>
                </c:pt>
                <c:pt idx="34944">
                  <c:v>9.9118000000000001E-7</c:v>
                </c:pt>
                <c:pt idx="34945">
                  <c:v>9.9123430000000005E-7</c:v>
                </c:pt>
                <c:pt idx="34946">
                  <c:v>9.9128860000000009E-7</c:v>
                </c:pt>
                <c:pt idx="34947">
                  <c:v>9.9134279999999997E-7</c:v>
                </c:pt>
                <c:pt idx="34948">
                  <c:v>9.9139700000000007E-7</c:v>
                </c:pt>
                <c:pt idx="34949">
                  <c:v>9.9145119999999996E-7</c:v>
                </c:pt>
                <c:pt idx="34950">
                  <c:v>9.9150540000000006E-7</c:v>
                </c:pt>
                <c:pt idx="34951">
                  <c:v>9.9155959999999994E-7</c:v>
                </c:pt>
                <c:pt idx="34952">
                  <c:v>9.916137000000001E-7</c:v>
                </c:pt>
                <c:pt idx="34953">
                  <c:v>9.9166780000000005E-7</c:v>
                </c:pt>
                <c:pt idx="34954">
                  <c:v>9.917219E-7</c:v>
                </c:pt>
                <c:pt idx="34955">
                  <c:v>9.9177599999999995E-7</c:v>
                </c:pt>
                <c:pt idx="34956">
                  <c:v>9.9183009999999989E-7</c:v>
                </c:pt>
                <c:pt idx="34957">
                  <c:v>9.918840999999999E-7</c:v>
                </c:pt>
                <c:pt idx="34958">
                  <c:v>9.9193820000000006E-7</c:v>
                </c:pt>
                <c:pt idx="34959">
                  <c:v>9.9199220000000007E-7</c:v>
                </c:pt>
                <c:pt idx="34960">
                  <c:v>9.9204609999999993E-7</c:v>
                </c:pt>
                <c:pt idx="34961">
                  <c:v>9.9210009999999994E-7</c:v>
                </c:pt>
                <c:pt idx="34962">
                  <c:v>9.9215409999999994E-7</c:v>
                </c:pt>
                <c:pt idx="34963">
                  <c:v>9.9220800000000001E-7</c:v>
                </c:pt>
                <c:pt idx="34964">
                  <c:v>9.9226190000000008E-7</c:v>
                </c:pt>
                <c:pt idx="34965">
                  <c:v>9.9231579999999994E-7</c:v>
                </c:pt>
                <c:pt idx="34966">
                  <c:v>9.9236970000000001E-7</c:v>
                </c:pt>
                <c:pt idx="34967">
                  <c:v>9.9242349999999993E-7</c:v>
                </c:pt>
                <c:pt idx="34968">
                  <c:v>9.9247730000000006E-7</c:v>
                </c:pt>
                <c:pt idx="34969">
                  <c:v>9.9253119999999991E-7</c:v>
                </c:pt>
                <c:pt idx="34970">
                  <c:v>9.9258500000000004E-7</c:v>
                </c:pt>
                <c:pt idx="34971">
                  <c:v>9.9263870000000002E-7</c:v>
                </c:pt>
                <c:pt idx="34972">
                  <c:v>9.9269249999999994E-7</c:v>
                </c:pt>
                <c:pt idx="34973">
                  <c:v>9.9274619999999992E-7</c:v>
                </c:pt>
                <c:pt idx="34974">
                  <c:v>9.9280000000000005E-7</c:v>
                </c:pt>
                <c:pt idx="34975">
                  <c:v>9.9285370000000003E-7</c:v>
                </c:pt>
                <c:pt idx="34976">
                  <c:v>9.9290730000000007E-7</c:v>
                </c:pt>
                <c:pt idx="34977">
                  <c:v>9.9296100000000005E-7</c:v>
                </c:pt>
                <c:pt idx="34978">
                  <c:v>9.9301470000000003E-7</c:v>
                </c:pt>
                <c:pt idx="34979">
                  <c:v>9.9306830000000006E-7</c:v>
                </c:pt>
                <c:pt idx="34980">
                  <c:v>9.931219000000001E-7</c:v>
                </c:pt>
                <c:pt idx="34981">
                  <c:v>9.9317549999999993E-7</c:v>
                </c:pt>
                <c:pt idx="34982">
                  <c:v>9.9322909999999997E-7</c:v>
                </c:pt>
                <c:pt idx="34983">
                  <c:v>9.9328270000000001E-7</c:v>
                </c:pt>
                <c:pt idx="34984">
                  <c:v>9.933361999999999E-7</c:v>
                </c:pt>
                <c:pt idx="34985">
                  <c:v>9.9338979999999994E-7</c:v>
                </c:pt>
                <c:pt idx="34986">
                  <c:v>9.9344330000000004E-7</c:v>
                </c:pt>
                <c:pt idx="34987">
                  <c:v>9.9349679999999993E-7</c:v>
                </c:pt>
                <c:pt idx="34988">
                  <c:v>9.9355030000000003E-7</c:v>
                </c:pt>
                <c:pt idx="34989">
                  <c:v>9.9360369999999998E-7</c:v>
                </c:pt>
                <c:pt idx="34990">
                  <c:v>9.9365720000000008E-7</c:v>
                </c:pt>
                <c:pt idx="34991">
                  <c:v>9.9371060000000003E-7</c:v>
                </c:pt>
                <c:pt idx="34992">
                  <c:v>9.9376399999999998E-7</c:v>
                </c:pt>
                <c:pt idx="34993">
                  <c:v>9.9381739999999993E-7</c:v>
                </c:pt>
                <c:pt idx="34994">
                  <c:v>9.9387080000000009E-7</c:v>
                </c:pt>
                <c:pt idx="34995">
                  <c:v>9.9392420000000004E-7</c:v>
                </c:pt>
                <c:pt idx="34996">
                  <c:v>9.9397759999999999E-7</c:v>
                </c:pt>
                <c:pt idx="34997">
                  <c:v>9.940309E-7</c:v>
                </c:pt>
                <c:pt idx="34998">
                  <c:v>9.9408420000000001E-7</c:v>
                </c:pt>
                <c:pt idx="34999">
                  <c:v>9.9413750000000002E-7</c:v>
                </c:pt>
                <c:pt idx="35000">
                  <c:v>9.9419080000000003E-7</c:v>
                </c:pt>
                <c:pt idx="35001">
                  <c:v>9.9424410000000004E-7</c:v>
                </c:pt>
                <c:pt idx="35002">
                  <c:v>9.9429740000000005E-7</c:v>
                </c:pt>
                <c:pt idx="35003">
                  <c:v>9.9435059999999991E-7</c:v>
                </c:pt>
                <c:pt idx="35004">
                  <c:v>9.9440389999999992E-7</c:v>
                </c:pt>
                <c:pt idx="35005">
                  <c:v>9.9445709999999999E-7</c:v>
                </c:pt>
                <c:pt idx="35006">
                  <c:v>9.9451030000000006E-7</c:v>
                </c:pt>
                <c:pt idx="35007">
                  <c:v>9.9456349999999992E-7</c:v>
                </c:pt>
                <c:pt idx="35008">
                  <c:v>9.9461669999999999E-7</c:v>
                </c:pt>
                <c:pt idx="35009">
                  <c:v>9.9466979999999991E-7</c:v>
                </c:pt>
                <c:pt idx="35010">
                  <c:v>9.9472299999999998E-7</c:v>
                </c:pt>
                <c:pt idx="35011">
                  <c:v>9.947760999999999E-7</c:v>
                </c:pt>
                <c:pt idx="35012">
                  <c:v>9.9482920000000003E-7</c:v>
                </c:pt>
                <c:pt idx="35013">
                  <c:v>9.9488229999999995E-7</c:v>
                </c:pt>
                <c:pt idx="35014">
                  <c:v>9.9493540000000008E-7</c:v>
                </c:pt>
                <c:pt idx="35015">
                  <c:v>9.949885E-7</c:v>
                </c:pt>
                <c:pt idx="35016">
                  <c:v>9.9504149999999998E-7</c:v>
                </c:pt>
                <c:pt idx="35017">
                  <c:v>9.950945999999999E-7</c:v>
                </c:pt>
                <c:pt idx="35018">
                  <c:v>9.951476000000001E-7</c:v>
                </c:pt>
                <c:pt idx="35019">
                  <c:v>9.9520060000000008E-7</c:v>
                </c:pt>
                <c:pt idx="35020">
                  <c:v>9.9525360000000006E-7</c:v>
                </c:pt>
                <c:pt idx="35021">
                  <c:v>9.9530660000000004E-7</c:v>
                </c:pt>
                <c:pt idx="35022">
                  <c:v>9.9535960000000002E-7</c:v>
                </c:pt>
                <c:pt idx="35023">
                  <c:v>9.9541250000000006E-7</c:v>
                </c:pt>
                <c:pt idx="35024">
                  <c:v>9.9546550000000004E-7</c:v>
                </c:pt>
                <c:pt idx="35025">
                  <c:v>9.9551840000000008E-7</c:v>
                </c:pt>
                <c:pt idx="35026">
                  <c:v>9.9557129999999991E-7</c:v>
                </c:pt>
                <c:pt idx="35027">
                  <c:v>9.9562419999999995E-7</c:v>
                </c:pt>
                <c:pt idx="35028">
                  <c:v>9.9567709999999999E-7</c:v>
                </c:pt>
                <c:pt idx="35029">
                  <c:v>9.9573000000000004E-7</c:v>
                </c:pt>
                <c:pt idx="35030">
                  <c:v>9.9578279999999993E-7</c:v>
                </c:pt>
                <c:pt idx="35031">
                  <c:v>9.9583569999999997E-7</c:v>
                </c:pt>
                <c:pt idx="35032">
                  <c:v>9.9588850000000007E-7</c:v>
                </c:pt>
                <c:pt idx="35033">
                  <c:v>9.9594129999999996E-7</c:v>
                </c:pt>
                <c:pt idx="35034">
                  <c:v>9.9599410000000006E-7</c:v>
                </c:pt>
                <c:pt idx="35035">
                  <c:v>9.9604689999999995E-7</c:v>
                </c:pt>
                <c:pt idx="35036">
                  <c:v>9.9609970000000006E-7</c:v>
                </c:pt>
                <c:pt idx="35037">
                  <c:v>9.9615249999999995E-7</c:v>
                </c:pt>
                <c:pt idx="35038">
                  <c:v>9.9620530000000005E-7</c:v>
                </c:pt>
                <c:pt idx="35039">
                  <c:v>9.96258E-7</c:v>
                </c:pt>
                <c:pt idx="35040">
                  <c:v>9.9631069999999995E-7</c:v>
                </c:pt>
                <c:pt idx="35041">
                  <c:v>9.9636350000000005E-7</c:v>
                </c:pt>
                <c:pt idx="35042">
                  <c:v>9.964162E-7</c:v>
                </c:pt>
                <c:pt idx="35043">
                  <c:v>9.9646889999999996E-7</c:v>
                </c:pt>
                <c:pt idx="35044">
                  <c:v>9.9652159999999991E-7</c:v>
                </c:pt>
                <c:pt idx="35045">
                  <c:v>9.9657419999999992E-7</c:v>
                </c:pt>
                <c:pt idx="35046">
                  <c:v>9.9662690000000008E-7</c:v>
                </c:pt>
                <c:pt idx="35047">
                  <c:v>9.9667950000000009E-7</c:v>
                </c:pt>
                <c:pt idx="35048">
                  <c:v>9.9673220000000005E-7</c:v>
                </c:pt>
                <c:pt idx="35049">
                  <c:v>9.9678480000000006E-7</c:v>
                </c:pt>
                <c:pt idx="35050">
                  <c:v>9.9683740000000007E-7</c:v>
                </c:pt>
                <c:pt idx="35051">
                  <c:v>9.9689000000000008E-7</c:v>
                </c:pt>
                <c:pt idx="35052">
                  <c:v>9.9694260000000009E-7</c:v>
                </c:pt>
                <c:pt idx="35053">
                  <c:v>9.9699509999999995E-7</c:v>
                </c:pt>
                <c:pt idx="35054">
                  <c:v>9.9704769999999997E-7</c:v>
                </c:pt>
                <c:pt idx="35055">
                  <c:v>9.9710020000000004E-7</c:v>
                </c:pt>
                <c:pt idx="35056">
                  <c:v>9.971526999999999E-7</c:v>
                </c:pt>
                <c:pt idx="35057">
                  <c:v>9.9720529999999991E-7</c:v>
                </c:pt>
                <c:pt idx="35058">
                  <c:v>9.9725779999999998E-7</c:v>
                </c:pt>
                <c:pt idx="35059">
                  <c:v>9.9731019999999991E-7</c:v>
                </c:pt>
                <c:pt idx="35060">
                  <c:v>9.9736269999999998E-7</c:v>
                </c:pt>
                <c:pt idx="35061">
                  <c:v>9.9741520000000005E-7</c:v>
                </c:pt>
                <c:pt idx="35062">
                  <c:v>9.9746759999999997E-7</c:v>
                </c:pt>
                <c:pt idx="35063">
                  <c:v>9.975199999999999E-7</c:v>
                </c:pt>
                <c:pt idx="35064">
                  <c:v>9.9757249999999997E-7</c:v>
                </c:pt>
                <c:pt idx="35065">
                  <c:v>9.976249000000001E-7</c:v>
                </c:pt>
                <c:pt idx="35066">
                  <c:v>9.9767730000000002E-7</c:v>
                </c:pt>
                <c:pt idx="35067">
                  <c:v>9.9772969999999995E-7</c:v>
                </c:pt>
                <c:pt idx="35068">
                  <c:v>9.9778199999999993E-7</c:v>
                </c:pt>
                <c:pt idx="35069">
                  <c:v>9.9783440000000006E-7</c:v>
                </c:pt>
                <c:pt idx="35070">
                  <c:v>9.9788679999999998E-7</c:v>
                </c:pt>
                <c:pt idx="35071">
                  <c:v>9.9793909999999997E-7</c:v>
                </c:pt>
                <c:pt idx="35072">
                  <c:v>9.9799139999999995E-7</c:v>
                </c:pt>
                <c:pt idx="35073">
                  <c:v>9.9804369999999993E-7</c:v>
                </c:pt>
                <c:pt idx="35074">
                  <c:v>9.9809599999999991E-7</c:v>
                </c:pt>
                <c:pt idx="35075">
                  <c:v>9.981482999999999E-7</c:v>
                </c:pt>
                <c:pt idx="35076">
                  <c:v>9.9820060000000009E-7</c:v>
                </c:pt>
                <c:pt idx="35077">
                  <c:v>9.9825290000000007E-7</c:v>
                </c:pt>
                <c:pt idx="35078">
                  <c:v>9.983050999999999E-7</c:v>
                </c:pt>
                <c:pt idx="35079">
                  <c:v>9.983574000000001E-7</c:v>
                </c:pt>
                <c:pt idx="35080">
                  <c:v>9.9840959999999993E-7</c:v>
                </c:pt>
                <c:pt idx="35081">
                  <c:v>9.9846179999999997E-7</c:v>
                </c:pt>
                <c:pt idx="35082">
                  <c:v>9.9851400000000002E-7</c:v>
                </c:pt>
                <c:pt idx="35083">
                  <c:v>9.9856620000000006E-7</c:v>
                </c:pt>
                <c:pt idx="35084">
                  <c:v>9.986184000000001E-7</c:v>
                </c:pt>
                <c:pt idx="35085">
                  <c:v>9.986705E-7</c:v>
                </c:pt>
                <c:pt idx="35086">
                  <c:v>9.9872270000000004E-7</c:v>
                </c:pt>
                <c:pt idx="35087">
                  <c:v>9.9877479999999993E-7</c:v>
                </c:pt>
                <c:pt idx="35088">
                  <c:v>9.9882690000000004E-7</c:v>
                </c:pt>
                <c:pt idx="35089">
                  <c:v>9.9887899999999993E-7</c:v>
                </c:pt>
                <c:pt idx="35090">
                  <c:v>9.9893110000000003E-7</c:v>
                </c:pt>
                <c:pt idx="35091">
                  <c:v>9.9898319999999992E-7</c:v>
                </c:pt>
                <c:pt idx="35092">
                  <c:v>9.9903530000000003E-7</c:v>
                </c:pt>
                <c:pt idx="35093">
                  <c:v>9.9908739999999992E-7</c:v>
                </c:pt>
                <c:pt idx="35094">
                  <c:v>9.9913940000000009E-7</c:v>
                </c:pt>
                <c:pt idx="35095">
                  <c:v>9.9919140000000004E-7</c:v>
                </c:pt>
                <c:pt idx="35096">
                  <c:v>9.9924349999999993E-7</c:v>
                </c:pt>
                <c:pt idx="35097">
                  <c:v>9.992955000000001E-7</c:v>
                </c:pt>
                <c:pt idx="35098">
                  <c:v>9.9934750000000005E-7</c:v>
                </c:pt>
                <c:pt idx="35099">
                  <c:v>9.993995E-7</c:v>
                </c:pt>
                <c:pt idx="35100">
                  <c:v>9.9945140000000002E-7</c:v>
                </c:pt>
                <c:pt idx="35101">
                  <c:v>9.9950339999999997E-7</c:v>
                </c:pt>
                <c:pt idx="35102">
                  <c:v>9.9955539999999992E-7</c:v>
                </c:pt>
                <c:pt idx="35103">
                  <c:v>9.9960729999999994E-7</c:v>
                </c:pt>
                <c:pt idx="35104">
                  <c:v>9.9965919999999995E-7</c:v>
                </c:pt>
                <c:pt idx="35105">
                  <c:v>9.9971109999999996E-7</c:v>
                </c:pt>
                <c:pt idx="35106">
                  <c:v>9.9976299999999998E-7</c:v>
                </c:pt>
                <c:pt idx="35107">
                  <c:v>9.9981489999999999E-7</c:v>
                </c:pt>
                <c:pt idx="35108">
                  <c:v>9.998668E-7</c:v>
                </c:pt>
                <c:pt idx="35109">
                  <c:v>9.9991860000000008E-7</c:v>
                </c:pt>
                <c:pt idx="35110">
                  <c:v>9.9997050000000009E-7</c:v>
                </c:pt>
                <c:pt idx="35111">
                  <c:v>1.0000219999999999E-6</c:v>
                </c:pt>
                <c:pt idx="35112">
                  <c:v>9.4920429999999998E-7</c:v>
                </c:pt>
                <c:pt idx="35113">
                  <c:v>9.4926689999999995E-7</c:v>
                </c:pt>
                <c:pt idx="35114">
                  <c:v>9.4932959999999997E-7</c:v>
                </c:pt>
                <c:pt idx="35115">
                  <c:v>9.4939249999999997E-7</c:v>
                </c:pt>
                <c:pt idx="35116">
                  <c:v>9.4945559999999995E-7</c:v>
                </c:pt>
                <c:pt idx="35117">
                  <c:v>9.4951890000000003E-7</c:v>
                </c:pt>
                <c:pt idx="35118">
                  <c:v>9.4958230000000004E-7</c:v>
                </c:pt>
                <c:pt idx="35119">
                  <c:v>9.4964579999999999E-7</c:v>
                </c:pt>
                <c:pt idx="35120">
                  <c:v>9.4970950000000004E-7</c:v>
                </c:pt>
                <c:pt idx="35121">
                  <c:v>9.4977339999999996E-7</c:v>
                </c:pt>
                <c:pt idx="35122">
                  <c:v>9.4983729999999999E-7</c:v>
                </c:pt>
                <c:pt idx="35123">
                  <c:v>9.4990129999999995E-7</c:v>
                </c:pt>
                <c:pt idx="35124">
                  <c:v>9.4996539999999997E-7</c:v>
                </c:pt>
                <c:pt idx="35125">
                  <c:v>9.5002960000000002E-7</c:v>
                </c:pt>
                <c:pt idx="35126">
                  <c:v>9.5009379999999997E-7</c:v>
                </c:pt>
                <c:pt idx="35127">
                  <c:v>9.5015809999999997E-7</c:v>
                </c:pt>
                <c:pt idx="35128">
                  <c:v>9.5022250000000001E-7</c:v>
                </c:pt>
                <c:pt idx="35129">
                  <c:v>9.5028690000000005E-7</c:v>
                </c:pt>
                <c:pt idx="35130">
                  <c:v>9.5035140000000003E-7</c:v>
                </c:pt>
                <c:pt idx="35131">
                  <c:v>9.5041590000000001E-7</c:v>
                </c:pt>
                <c:pt idx="35132">
                  <c:v>9.5048039999999999E-7</c:v>
                </c:pt>
                <c:pt idx="35133">
                  <c:v>9.5054500000000002E-7</c:v>
                </c:pt>
                <c:pt idx="35134">
                  <c:v>9.5060960000000004E-7</c:v>
                </c:pt>
                <c:pt idx="35135">
                  <c:v>9.5067430000000001E-7</c:v>
                </c:pt>
                <c:pt idx="35136">
                  <c:v>9.5073899999999997E-7</c:v>
                </c:pt>
                <c:pt idx="35137">
                  <c:v>9.5080370000000005E-7</c:v>
                </c:pt>
                <c:pt idx="35138">
                  <c:v>9.5086849999999995E-7</c:v>
                </c:pt>
                <c:pt idx="35139">
                  <c:v>9.5093329999999996E-7</c:v>
                </c:pt>
                <c:pt idx="35140">
                  <c:v>9.5099809999999997E-7</c:v>
                </c:pt>
                <c:pt idx="35141">
                  <c:v>9.5106300000000002E-7</c:v>
                </c:pt>
                <c:pt idx="35142">
                  <c:v>9.5112789999999997E-7</c:v>
                </c:pt>
                <c:pt idx="35143">
                  <c:v>9.5119280000000003E-7</c:v>
                </c:pt>
                <c:pt idx="35144">
                  <c:v>9.5125780000000002E-7</c:v>
                </c:pt>
                <c:pt idx="35145">
                  <c:v>9.5132280000000002E-7</c:v>
                </c:pt>
                <c:pt idx="35146">
                  <c:v>9.5138789999999995E-7</c:v>
                </c:pt>
                <c:pt idx="35147">
                  <c:v>9.5145299999999999E-7</c:v>
                </c:pt>
                <c:pt idx="35148">
                  <c:v>9.5151819999999997E-7</c:v>
                </c:pt>
                <c:pt idx="35149">
                  <c:v>9.5158339999999995E-7</c:v>
                </c:pt>
                <c:pt idx="35150">
                  <c:v>9.5164869999999997E-7</c:v>
                </c:pt>
                <c:pt idx="35151">
                  <c:v>9.5171399999999999E-7</c:v>
                </c:pt>
                <c:pt idx="35152">
                  <c:v>9.5177939999999996E-7</c:v>
                </c:pt>
                <c:pt idx="35153">
                  <c:v>9.5184480000000003E-7</c:v>
                </c:pt>
                <c:pt idx="35154">
                  <c:v>9.5191030000000003E-7</c:v>
                </c:pt>
                <c:pt idx="35155">
                  <c:v>9.5197580000000004E-7</c:v>
                </c:pt>
                <c:pt idx="35156">
                  <c:v>9.5204139999999999E-7</c:v>
                </c:pt>
                <c:pt idx="35157">
                  <c:v>9.5210709999999998E-7</c:v>
                </c:pt>
                <c:pt idx="35158">
                  <c:v>9.5217279999999997E-7</c:v>
                </c:pt>
                <c:pt idx="35159">
                  <c:v>9.5223849999999997E-7</c:v>
                </c:pt>
                <c:pt idx="35160">
                  <c:v>9.5230440000000005E-7</c:v>
                </c:pt>
                <c:pt idx="35161">
                  <c:v>9.5237030000000003E-7</c:v>
                </c:pt>
                <c:pt idx="35162">
                  <c:v>9.524362E-7</c:v>
                </c:pt>
                <c:pt idx="35163">
                  <c:v>9.5250220000000003E-7</c:v>
                </c:pt>
                <c:pt idx="35164">
                  <c:v>9.5256829999999999E-7</c:v>
                </c:pt>
                <c:pt idx="35165">
                  <c:v>9.5263449999999999E-7</c:v>
                </c:pt>
                <c:pt idx="35166">
                  <c:v>9.527007E-7</c:v>
                </c:pt>
                <c:pt idx="35167">
                  <c:v>9.5276690000000001E-7</c:v>
                </c:pt>
                <c:pt idx="35168">
                  <c:v>9.528333E-7</c:v>
                </c:pt>
                <c:pt idx="35169">
                  <c:v>9.5289969999999999E-7</c:v>
                </c:pt>
                <c:pt idx="35170">
                  <c:v>9.5296609999999998E-7</c:v>
                </c:pt>
                <c:pt idx="35171">
                  <c:v>9.5303269999999995E-7</c:v>
                </c:pt>
                <c:pt idx="35172">
                  <c:v>9.5309930000000003E-7</c:v>
                </c:pt>
                <c:pt idx="35173">
                  <c:v>9.5316590000000001E-7</c:v>
                </c:pt>
                <c:pt idx="35174">
                  <c:v>9.5323269999999997E-7</c:v>
                </c:pt>
                <c:pt idx="35175">
                  <c:v>9.5329950000000003E-7</c:v>
                </c:pt>
                <c:pt idx="35176">
                  <c:v>9.5336629999999999E-7</c:v>
                </c:pt>
                <c:pt idx="35177">
                  <c:v>9.534332E-7</c:v>
                </c:pt>
                <c:pt idx="35178">
                  <c:v>9.5350020000000005E-7</c:v>
                </c:pt>
                <c:pt idx="35179">
                  <c:v>9.5356730000000003E-7</c:v>
                </c:pt>
                <c:pt idx="35180">
                  <c:v>9.5363440000000002E-7</c:v>
                </c:pt>
                <c:pt idx="35181">
                  <c:v>9.5370150000000001E-7</c:v>
                </c:pt>
                <c:pt idx="35182">
                  <c:v>9.5376879999999998E-7</c:v>
                </c:pt>
                <c:pt idx="35183">
                  <c:v>9.5383600000000002E-7</c:v>
                </c:pt>
                <c:pt idx="35184">
                  <c:v>9.5390339999999993E-7</c:v>
                </c:pt>
                <c:pt idx="35185">
                  <c:v>9.5397080000000006E-7</c:v>
                </c:pt>
                <c:pt idx="35186">
                  <c:v>9.5403819999999997E-7</c:v>
                </c:pt>
                <c:pt idx="35187">
                  <c:v>9.5410570000000003E-7</c:v>
                </c:pt>
                <c:pt idx="35188">
                  <c:v>9.5417330000000003E-7</c:v>
                </c:pt>
                <c:pt idx="35189">
                  <c:v>9.5424090000000004E-7</c:v>
                </c:pt>
                <c:pt idx="35190">
                  <c:v>9.5430859999999998E-7</c:v>
                </c:pt>
                <c:pt idx="35191">
                  <c:v>9.5437629999999992E-7</c:v>
                </c:pt>
                <c:pt idx="35192">
                  <c:v>9.5444410000000001E-7</c:v>
                </c:pt>
                <c:pt idx="35193">
                  <c:v>9.545119000000001E-7</c:v>
                </c:pt>
                <c:pt idx="35194">
                  <c:v>9.5457979999999993E-7</c:v>
                </c:pt>
                <c:pt idx="35195">
                  <c:v>9.546477999999999E-7</c:v>
                </c:pt>
                <c:pt idx="35196">
                  <c:v>9.5471569999999993E-7</c:v>
                </c:pt>
                <c:pt idx="35197">
                  <c:v>9.5478380000000005E-7</c:v>
                </c:pt>
                <c:pt idx="35198">
                  <c:v>9.5485180000000002E-7</c:v>
                </c:pt>
                <c:pt idx="35199">
                  <c:v>9.5492000000000008E-7</c:v>
                </c:pt>
                <c:pt idx="35200">
                  <c:v>9.5498809999999999E-7</c:v>
                </c:pt>
                <c:pt idx="35201">
                  <c:v>9.5505630000000006E-7</c:v>
                </c:pt>
                <c:pt idx="35202">
                  <c:v>9.5512460000000006E-7</c:v>
                </c:pt>
                <c:pt idx="35203">
                  <c:v>9.5519290000000006E-7</c:v>
                </c:pt>
                <c:pt idx="35204">
                  <c:v>9.5526120000000006E-7</c:v>
                </c:pt>
                <c:pt idx="35205">
                  <c:v>9.553296E-7</c:v>
                </c:pt>
                <c:pt idx="35206">
                  <c:v>9.5539799999999994E-7</c:v>
                </c:pt>
                <c:pt idx="35207">
                  <c:v>9.5546640000000009E-7</c:v>
                </c:pt>
                <c:pt idx="35208">
                  <c:v>9.5553489999999997E-7</c:v>
                </c:pt>
                <c:pt idx="35209">
                  <c:v>9.556035E-7</c:v>
                </c:pt>
                <c:pt idx="35210">
                  <c:v>9.5567200000000009E-7</c:v>
                </c:pt>
                <c:pt idx="35211">
                  <c:v>9.5574059999999991E-7</c:v>
                </c:pt>
                <c:pt idx="35212">
                  <c:v>9.5580930000000009E-7</c:v>
                </c:pt>
                <c:pt idx="35213">
                  <c:v>9.5587789999999991E-7</c:v>
                </c:pt>
                <c:pt idx="35214">
                  <c:v>9.5594670000000003E-7</c:v>
                </c:pt>
                <c:pt idx="35215">
                  <c:v>9.560154E-7</c:v>
                </c:pt>
                <c:pt idx="35216">
                  <c:v>9.5608419999999991E-7</c:v>
                </c:pt>
                <c:pt idx="35217">
                  <c:v>9.5615300000000003E-7</c:v>
                </c:pt>
                <c:pt idx="35218">
                  <c:v>9.5622179999999993E-7</c:v>
                </c:pt>
                <c:pt idx="35219">
                  <c:v>9.5629060000000005E-7</c:v>
                </c:pt>
                <c:pt idx="35220">
                  <c:v>9.563594999999999E-7</c:v>
                </c:pt>
                <c:pt idx="35221">
                  <c:v>9.5642839999999996E-7</c:v>
                </c:pt>
                <c:pt idx="35222">
                  <c:v>9.5649739999999996E-7</c:v>
                </c:pt>
                <c:pt idx="35223">
                  <c:v>9.5656639999999996E-7</c:v>
                </c:pt>
                <c:pt idx="35224">
                  <c:v>9.5663539999999996E-7</c:v>
                </c:pt>
                <c:pt idx="35225">
                  <c:v>9.5670439999999996E-7</c:v>
                </c:pt>
                <c:pt idx="35226">
                  <c:v>9.5677339999999996E-7</c:v>
                </c:pt>
                <c:pt idx="35227">
                  <c:v>9.5684250000000011E-7</c:v>
                </c:pt>
                <c:pt idx="35228">
                  <c:v>9.5691160000000004E-7</c:v>
                </c:pt>
                <c:pt idx="35229">
                  <c:v>9.5698069999999998E-7</c:v>
                </c:pt>
                <c:pt idx="35230">
                  <c:v>9.5704979999999992E-7</c:v>
                </c:pt>
                <c:pt idx="35231">
                  <c:v>9.5711890000000007E-7</c:v>
                </c:pt>
                <c:pt idx="35232">
                  <c:v>9.5718809999999995E-7</c:v>
                </c:pt>
                <c:pt idx="35233">
                  <c:v>9.572572000000001E-7</c:v>
                </c:pt>
                <c:pt idx="35234">
                  <c:v>9.5732639999999997E-7</c:v>
                </c:pt>
                <c:pt idx="35235">
                  <c:v>9.5739560000000006E-7</c:v>
                </c:pt>
                <c:pt idx="35236">
                  <c:v>9.5746490000000009E-7</c:v>
                </c:pt>
                <c:pt idx="35237">
                  <c:v>9.5753409999999997E-7</c:v>
                </c:pt>
                <c:pt idx="35238">
                  <c:v>9.5760330000000006E-7</c:v>
                </c:pt>
                <c:pt idx="35239">
                  <c:v>9.5767260000000009E-7</c:v>
                </c:pt>
                <c:pt idx="35240">
                  <c:v>9.577418999999999E-7</c:v>
                </c:pt>
                <c:pt idx="35241">
                  <c:v>9.5781119999999993E-7</c:v>
                </c:pt>
                <c:pt idx="35242">
                  <c:v>9.5788049999999996E-7</c:v>
                </c:pt>
                <c:pt idx="35243">
                  <c:v>9.5794979999999999E-7</c:v>
                </c:pt>
                <c:pt idx="35244">
                  <c:v>9.5801910000000002E-7</c:v>
                </c:pt>
                <c:pt idx="35245">
                  <c:v>9.5808840000000004E-7</c:v>
                </c:pt>
                <c:pt idx="35246">
                  <c:v>9.5815770000000007E-7</c:v>
                </c:pt>
                <c:pt idx="35247">
                  <c:v>9.5822710000000004E-7</c:v>
                </c:pt>
                <c:pt idx="35248">
                  <c:v>9.5829640000000007E-7</c:v>
                </c:pt>
                <c:pt idx="35249">
                  <c:v>9.583657000000001E-7</c:v>
                </c:pt>
                <c:pt idx="35250">
                  <c:v>9.5843510000000006E-7</c:v>
                </c:pt>
                <c:pt idx="35251">
                  <c:v>9.5850440000000009E-7</c:v>
                </c:pt>
                <c:pt idx="35252">
                  <c:v>9.5857380000000006E-7</c:v>
                </c:pt>
                <c:pt idx="35253">
                  <c:v>9.5864320000000003E-7</c:v>
                </c:pt>
                <c:pt idx="35254">
                  <c:v>9.5871250000000006E-7</c:v>
                </c:pt>
                <c:pt idx="35255">
                  <c:v>9.5878190000000002E-7</c:v>
                </c:pt>
                <c:pt idx="35256">
                  <c:v>9.5885120000000005E-7</c:v>
                </c:pt>
                <c:pt idx="35257">
                  <c:v>9.5892060000000002E-7</c:v>
                </c:pt>
                <c:pt idx="35258">
                  <c:v>9.5898999999999999E-7</c:v>
                </c:pt>
                <c:pt idx="35259">
                  <c:v>9.5905930000000001E-7</c:v>
                </c:pt>
                <c:pt idx="35260">
                  <c:v>9.5912869999999998E-7</c:v>
                </c:pt>
                <c:pt idx="35261">
                  <c:v>9.5919800000000001E-7</c:v>
                </c:pt>
                <c:pt idx="35262">
                  <c:v>9.5926739999999998E-7</c:v>
                </c:pt>
                <c:pt idx="35263">
                  <c:v>9.5933670000000001E-7</c:v>
                </c:pt>
                <c:pt idx="35264">
                  <c:v>9.5940600000000003E-7</c:v>
                </c:pt>
                <c:pt idx="35265">
                  <c:v>9.594754E-7</c:v>
                </c:pt>
                <c:pt idx="35266">
                  <c:v>9.5954470000000003E-7</c:v>
                </c:pt>
                <c:pt idx="35267">
                  <c:v>9.5961400000000006E-7</c:v>
                </c:pt>
                <c:pt idx="35268">
                  <c:v>9.5968330000000009E-7</c:v>
                </c:pt>
                <c:pt idx="35269">
                  <c:v>9.597525999999999E-7</c:v>
                </c:pt>
                <c:pt idx="35270">
                  <c:v>9.5982189999999993E-7</c:v>
                </c:pt>
                <c:pt idx="35271">
                  <c:v>9.5989119999999996E-7</c:v>
                </c:pt>
                <c:pt idx="35272">
                  <c:v>9.5996049999999999E-7</c:v>
                </c:pt>
                <c:pt idx="35273">
                  <c:v>9.6002970000000008E-7</c:v>
                </c:pt>
                <c:pt idx="35274">
                  <c:v>9.6009900000000011E-7</c:v>
                </c:pt>
                <c:pt idx="35275">
                  <c:v>9.6016819999999998E-7</c:v>
                </c:pt>
                <c:pt idx="35276">
                  <c:v>9.6023750000000001E-7</c:v>
                </c:pt>
                <c:pt idx="35277">
                  <c:v>9.603067000000001E-7</c:v>
                </c:pt>
                <c:pt idx="35278">
                  <c:v>9.6037589999999998E-7</c:v>
                </c:pt>
                <c:pt idx="35279">
                  <c:v>9.6044510000000007E-7</c:v>
                </c:pt>
                <c:pt idx="35280">
                  <c:v>9.605142E-7</c:v>
                </c:pt>
                <c:pt idx="35281">
                  <c:v>9.6058340000000009E-7</c:v>
                </c:pt>
                <c:pt idx="35282">
                  <c:v>9.6065259999999997E-7</c:v>
                </c:pt>
                <c:pt idx="35283">
                  <c:v>9.6072169999999991E-7</c:v>
                </c:pt>
                <c:pt idx="35284">
                  <c:v>9.6079080000000006E-7</c:v>
                </c:pt>
                <c:pt idx="35285">
                  <c:v>9.6085999999999994E-7</c:v>
                </c:pt>
                <c:pt idx="35286">
                  <c:v>9.6092910000000009E-7</c:v>
                </c:pt>
                <c:pt idx="35287">
                  <c:v>9.6099810000000009E-7</c:v>
                </c:pt>
                <c:pt idx="35288">
                  <c:v>9.6106720000000002E-7</c:v>
                </c:pt>
                <c:pt idx="35289">
                  <c:v>9.6113629999999996E-7</c:v>
                </c:pt>
                <c:pt idx="35290">
                  <c:v>9.6120529999999996E-7</c:v>
                </c:pt>
                <c:pt idx="35291">
                  <c:v>9.6127429999999996E-7</c:v>
                </c:pt>
                <c:pt idx="35292">
                  <c:v>9.6134329999999996E-7</c:v>
                </c:pt>
                <c:pt idx="35293">
                  <c:v>9.6141229999999996E-7</c:v>
                </c:pt>
                <c:pt idx="35294">
                  <c:v>9.6148120000000002E-7</c:v>
                </c:pt>
                <c:pt idx="35295">
                  <c:v>9.6155020000000002E-7</c:v>
                </c:pt>
                <c:pt idx="35296">
                  <c:v>9.6161910000000007E-7</c:v>
                </c:pt>
                <c:pt idx="35297">
                  <c:v>9.6168799999999992E-7</c:v>
                </c:pt>
                <c:pt idx="35298">
                  <c:v>9.6175680000000004E-7</c:v>
                </c:pt>
                <c:pt idx="35299">
                  <c:v>9.618257000000001E-7</c:v>
                </c:pt>
                <c:pt idx="35300">
                  <c:v>9.6189450000000001E-7</c:v>
                </c:pt>
                <c:pt idx="35301">
                  <c:v>9.6196340000000007E-7</c:v>
                </c:pt>
                <c:pt idx="35302">
                  <c:v>9.6203210000000004E-7</c:v>
                </c:pt>
                <c:pt idx="35303">
                  <c:v>9.6210089999999995E-7</c:v>
                </c:pt>
                <c:pt idx="35304">
                  <c:v>9.6216959999999992E-7</c:v>
                </c:pt>
                <c:pt idx="35305">
                  <c:v>9.6223840000000004E-7</c:v>
                </c:pt>
                <c:pt idx="35306">
                  <c:v>9.6230710000000001E-7</c:v>
                </c:pt>
                <c:pt idx="35307">
                  <c:v>9.6237570000000004E-7</c:v>
                </c:pt>
                <c:pt idx="35308">
                  <c:v>9.6244440000000001E-7</c:v>
                </c:pt>
                <c:pt idx="35309">
                  <c:v>9.6251300000000004E-7</c:v>
                </c:pt>
                <c:pt idx="35310">
                  <c:v>9.6258160000000007E-7</c:v>
                </c:pt>
                <c:pt idx="35311">
                  <c:v>9.6265009999999995E-7</c:v>
                </c:pt>
                <c:pt idx="35312">
                  <c:v>9.6271869999999998E-7</c:v>
                </c:pt>
                <c:pt idx="35313">
                  <c:v>9.6278720000000007E-7</c:v>
                </c:pt>
                <c:pt idx="35314">
                  <c:v>9.6285560000000001E-7</c:v>
                </c:pt>
                <c:pt idx="35315">
                  <c:v>9.629241000000001E-7</c:v>
                </c:pt>
                <c:pt idx="35316">
                  <c:v>9.6299250000000004E-7</c:v>
                </c:pt>
                <c:pt idx="35317">
                  <c:v>9.6306089999999998E-7</c:v>
                </c:pt>
                <c:pt idx="35318">
                  <c:v>9.6312929999999992E-7</c:v>
                </c:pt>
                <c:pt idx="35319">
                  <c:v>9.6319759999999992E-7</c:v>
                </c:pt>
                <c:pt idx="35320">
                  <c:v>9.6326589999999992E-7</c:v>
                </c:pt>
                <c:pt idx="35321">
                  <c:v>9.6333419999999992E-7</c:v>
                </c:pt>
                <c:pt idx="35322">
                  <c:v>9.6340249999999992E-7</c:v>
                </c:pt>
                <c:pt idx="35323">
                  <c:v>9.6347069999999998E-7</c:v>
                </c:pt>
                <c:pt idx="35324">
                  <c:v>9.6353890000000004E-7</c:v>
                </c:pt>
                <c:pt idx="35325">
                  <c:v>9.6360710000000011E-7</c:v>
                </c:pt>
                <c:pt idx="35326">
                  <c:v>9.6367520000000002E-7</c:v>
                </c:pt>
                <c:pt idx="35327">
                  <c:v>9.6374329999999993E-7</c:v>
                </c:pt>
                <c:pt idx="35328">
                  <c:v>9.6381140000000005E-7</c:v>
                </c:pt>
                <c:pt idx="35329">
                  <c:v>9.6387940000000002E-7</c:v>
                </c:pt>
                <c:pt idx="35330">
                  <c:v>9.6394739999999999E-7</c:v>
                </c:pt>
                <c:pt idx="35331">
                  <c:v>9.6401539999999996E-7</c:v>
                </c:pt>
                <c:pt idx="35332">
                  <c:v>9.6408339999999993E-7</c:v>
                </c:pt>
                <c:pt idx="35333">
                  <c:v>9.6415129999999997E-7</c:v>
                </c:pt>
                <c:pt idx="35334">
                  <c:v>9.642192E-7</c:v>
                </c:pt>
                <c:pt idx="35335">
                  <c:v>9.6428700000000009E-7</c:v>
                </c:pt>
                <c:pt idx="35336">
                  <c:v>9.6435479999999997E-7</c:v>
                </c:pt>
                <c:pt idx="35337">
                  <c:v>9.6442260000000006E-7</c:v>
                </c:pt>
                <c:pt idx="35338">
                  <c:v>9.6449039999999994E-7</c:v>
                </c:pt>
                <c:pt idx="35339">
                  <c:v>9.645581000000001E-7</c:v>
                </c:pt>
                <c:pt idx="35340">
                  <c:v>9.6462580000000004E-7</c:v>
                </c:pt>
                <c:pt idx="35341">
                  <c:v>9.6469340000000004E-7</c:v>
                </c:pt>
                <c:pt idx="35342">
                  <c:v>9.6476100000000005E-7</c:v>
                </c:pt>
                <c:pt idx="35343">
                  <c:v>9.6482860000000005E-7</c:v>
                </c:pt>
                <c:pt idx="35344">
                  <c:v>9.6489620000000005E-7</c:v>
                </c:pt>
                <c:pt idx="35345">
                  <c:v>9.649636999999999E-7</c:v>
                </c:pt>
                <c:pt idx="35346">
                  <c:v>9.6503119999999997E-7</c:v>
                </c:pt>
                <c:pt idx="35347">
                  <c:v>9.6509860000000009E-7</c:v>
                </c:pt>
                <c:pt idx="35348">
                  <c:v>9.65166E-7</c:v>
                </c:pt>
                <c:pt idx="35349">
                  <c:v>9.6523339999999991E-7</c:v>
                </c:pt>
                <c:pt idx="35350">
                  <c:v>9.6530080000000004E-7</c:v>
                </c:pt>
                <c:pt idx="35351">
                  <c:v>9.6536810000000001E-7</c:v>
                </c:pt>
                <c:pt idx="35352">
                  <c:v>9.6543530000000004E-7</c:v>
                </c:pt>
                <c:pt idx="35353">
                  <c:v>9.6550260000000002E-7</c:v>
                </c:pt>
                <c:pt idx="35354">
                  <c:v>9.6556980000000005E-7</c:v>
                </c:pt>
                <c:pt idx="35355">
                  <c:v>9.6563689999999993E-7</c:v>
                </c:pt>
                <c:pt idx="35356">
                  <c:v>9.6570400000000003E-7</c:v>
                </c:pt>
                <c:pt idx="35357">
                  <c:v>9.6577109999999991E-7</c:v>
                </c:pt>
                <c:pt idx="35358">
                  <c:v>9.6583820000000001E-7</c:v>
                </c:pt>
                <c:pt idx="35359">
                  <c:v>9.6590519999999995E-7</c:v>
                </c:pt>
                <c:pt idx="35360">
                  <c:v>9.6597220000000011E-7</c:v>
                </c:pt>
                <c:pt idx="35361">
                  <c:v>9.660390999999999E-7</c:v>
                </c:pt>
                <c:pt idx="35362">
                  <c:v>9.661059999999999E-7</c:v>
                </c:pt>
                <c:pt idx="35363">
                  <c:v>9.6617289999999991E-7</c:v>
                </c:pt>
                <c:pt idx="35364">
                  <c:v>9.6623979999999991E-7</c:v>
                </c:pt>
                <c:pt idx="35365">
                  <c:v>9.6630659999999998E-7</c:v>
                </c:pt>
                <c:pt idx="35366">
                  <c:v>9.663733000000001E-7</c:v>
                </c:pt>
                <c:pt idx="35367">
                  <c:v>9.6644009999999996E-7</c:v>
                </c:pt>
                <c:pt idx="35368">
                  <c:v>9.6650669999999993E-7</c:v>
                </c:pt>
                <c:pt idx="35369">
                  <c:v>9.6657340000000006E-7</c:v>
                </c:pt>
                <c:pt idx="35370">
                  <c:v>9.6664000000000003E-7</c:v>
                </c:pt>
                <c:pt idx="35371">
                  <c:v>9.6670660000000001E-7</c:v>
                </c:pt>
                <c:pt idx="35372">
                  <c:v>9.6677310000000004E-7</c:v>
                </c:pt>
                <c:pt idx="35373">
                  <c:v>9.6683960000000008E-7</c:v>
                </c:pt>
                <c:pt idx="35374">
                  <c:v>9.669060999999999E-7</c:v>
                </c:pt>
                <c:pt idx="35375">
                  <c:v>9.669725E-7</c:v>
                </c:pt>
                <c:pt idx="35376">
                  <c:v>9.670389000000001E-7</c:v>
                </c:pt>
                <c:pt idx="35377">
                  <c:v>9.6710529999999998E-7</c:v>
                </c:pt>
                <c:pt idx="35378">
                  <c:v>9.6717159999999993E-7</c:v>
                </c:pt>
                <c:pt idx="35379">
                  <c:v>9.6723790000000008E-7</c:v>
                </c:pt>
                <c:pt idx="35380">
                  <c:v>9.6730410000000009E-7</c:v>
                </c:pt>
                <c:pt idx="35381">
                  <c:v>9.673703000000001E-7</c:v>
                </c:pt>
                <c:pt idx="35382">
                  <c:v>9.674365000000001E-7</c:v>
                </c:pt>
                <c:pt idx="35383">
                  <c:v>9.6750259999999996E-7</c:v>
                </c:pt>
                <c:pt idx="35384">
                  <c:v>9.6756870000000002E-7</c:v>
                </c:pt>
                <c:pt idx="35385">
                  <c:v>9.6763469999999994E-7</c:v>
                </c:pt>
                <c:pt idx="35386">
                  <c:v>9.6770070000000007E-7</c:v>
                </c:pt>
                <c:pt idx="35387">
                  <c:v>9.6776669999999998E-7</c:v>
                </c:pt>
                <c:pt idx="35388">
                  <c:v>9.678326999999999E-7</c:v>
                </c:pt>
                <c:pt idx="35389">
                  <c:v>9.6789860000000009E-7</c:v>
                </c:pt>
                <c:pt idx="35390">
                  <c:v>9.6796450000000006E-7</c:v>
                </c:pt>
                <c:pt idx="35391">
                  <c:v>9.680303000000001E-7</c:v>
                </c:pt>
                <c:pt idx="35392">
                  <c:v>9.6809609999999993E-7</c:v>
                </c:pt>
                <c:pt idx="35393">
                  <c:v>9.6816180000000003E-7</c:v>
                </c:pt>
                <c:pt idx="35394">
                  <c:v>9.6822760000000006E-7</c:v>
                </c:pt>
                <c:pt idx="35395">
                  <c:v>9.6829320000000001E-7</c:v>
                </c:pt>
                <c:pt idx="35396">
                  <c:v>9.683588999999999E-7</c:v>
                </c:pt>
                <c:pt idx="35397">
                  <c:v>9.6842450000000006E-7</c:v>
                </c:pt>
                <c:pt idx="35398">
                  <c:v>9.684901E-7</c:v>
                </c:pt>
                <c:pt idx="35399">
                  <c:v>9.6855560000000001E-7</c:v>
                </c:pt>
                <c:pt idx="35400">
                  <c:v>9.6862110000000002E-7</c:v>
                </c:pt>
                <c:pt idx="35401">
                  <c:v>9.6868650000000009E-7</c:v>
                </c:pt>
                <c:pt idx="35402">
                  <c:v>9.687520000000001E-7</c:v>
                </c:pt>
                <c:pt idx="35403">
                  <c:v>9.6881730000000002E-7</c:v>
                </c:pt>
                <c:pt idx="35404">
                  <c:v>9.6888270000000008E-7</c:v>
                </c:pt>
                <c:pt idx="35405">
                  <c:v>9.68948E-7</c:v>
                </c:pt>
                <c:pt idx="35406">
                  <c:v>9.6901319999999998E-7</c:v>
                </c:pt>
                <c:pt idx="35407">
                  <c:v>9.6907839999999996E-7</c:v>
                </c:pt>
                <c:pt idx="35408">
                  <c:v>9.6914359999999994E-7</c:v>
                </c:pt>
                <c:pt idx="35409">
                  <c:v>9.6920879999999992E-7</c:v>
                </c:pt>
                <c:pt idx="35410">
                  <c:v>9.6927389999999996E-7</c:v>
                </c:pt>
                <c:pt idx="35411">
                  <c:v>9.6933890000000006E-7</c:v>
                </c:pt>
                <c:pt idx="35412">
                  <c:v>9.694040000000001E-7</c:v>
                </c:pt>
                <c:pt idx="35413">
                  <c:v>9.6946899999999998E-7</c:v>
                </c:pt>
                <c:pt idx="35414">
                  <c:v>9.6953389999999993E-7</c:v>
                </c:pt>
                <c:pt idx="35415">
                  <c:v>9.6959880000000009E-7</c:v>
                </c:pt>
                <c:pt idx="35416">
                  <c:v>9.6966370000000004E-7</c:v>
                </c:pt>
                <c:pt idx="35417">
                  <c:v>9.6972850000000005E-7</c:v>
                </c:pt>
                <c:pt idx="35418">
                  <c:v>9.6979330000000006E-7</c:v>
                </c:pt>
                <c:pt idx="35419">
                  <c:v>9.6985810000000007E-7</c:v>
                </c:pt>
                <c:pt idx="35420">
                  <c:v>9.6992279999999993E-7</c:v>
                </c:pt>
                <c:pt idx="35421">
                  <c:v>9.699875E-7</c:v>
                </c:pt>
                <c:pt idx="35422">
                  <c:v>9.7005220000000007E-7</c:v>
                </c:pt>
                <c:pt idx="35423">
                  <c:v>9.7011679999999999E-7</c:v>
                </c:pt>
                <c:pt idx="35424">
                  <c:v>9.7018139999999991E-7</c:v>
                </c:pt>
                <c:pt idx="35425">
                  <c:v>9.7024590000000011E-7</c:v>
                </c:pt>
                <c:pt idx="35426">
                  <c:v>9.7031040000000009E-7</c:v>
                </c:pt>
                <c:pt idx="35427">
                  <c:v>9.7037490000000007E-7</c:v>
                </c:pt>
                <c:pt idx="35428">
                  <c:v>9.704392999999999E-7</c:v>
                </c:pt>
                <c:pt idx="35429">
                  <c:v>9.7050369999999994E-7</c:v>
                </c:pt>
                <c:pt idx="35430">
                  <c:v>9.7056800000000004E-7</c:v>
                </c:pt>
                <c:pt idx="35431">
                  <c:v>9.7063229999999993E-7</c:v>
                </c:pt>
                <c:pt idx="35432">
                  <c:v>9.7069660000000003E-7</c:v>
                </c:pt>
                <c:pt idx="35433">
                  <c:v>9.7076079999999998E-7</c:v>
                </c:pt>
                <c:pt idx="35434">
                  <c:v>9.7082499999999993E-7</c:v>
                </c:pt>
                <c:pt idx="35435">
                  <c:v>9.708892000000001E-7</c:v>
                </c:pt>
                <c:pt idx="35436">
                  <c:v>9.709532999999999E-7</c:v>
                </c:pt>
                <c:pt idx="35437">
                  <c:v>9.7101729999999997E-7</c:v>
                </c:pt>
                <c:pt idx="35438">
                  <c:v>9.7108130000000004E-7</c:v>
                </c:pt>
                <c:pt idx="35439">
                  <c:v>9.711452999999999E-7</c:v>
                </c:pt>
                <c:pt idx="35440">
                  <c:v>9.7120920000000004E-7</c:v>
                </c:pt>
                <c:pt idx="35441">
                  <c:v>9.7127309999999996E-7</c:v>
                </c:pt>
                <c:pt idx="35442">
                  <c:v>9.7133700000000009E-7</c:v>
                </c:pt>
                <c:pt idx="35443">
                  <c:v>9.7140080000000007E-7</c:v>
                </c:pt>
                <c:pt idx="35444">
                  <c:v>9.714644999999999E-7</c:v>
                </c:pt>
                <c:pt idx="35445">
                  <c:v>9.715283000000001E-7</c:v>
                </c:pt>
                <c:pt idx="35446">
                  <c:v>9.7159199999999993E-7</c:v>
                </c:pt>
                <c:pt idx="35447">
                  <c:v>9.7165560000000003E-7</c:v>
                </c:pt>
                <c:pt idx="35448">
                  <c:v>9.7171919999999993E-7</c:v>
                </c:pt>
                <c:pt idx="35449">
                  <c:v>9.7178280000000003E-7</c:v>
                </c:pt>
                <c:pt idx="35450">
                  <c:v>9.7184629999999998E-7</c:v>
                </c:pt>
                <c:pt idx="35451">
                  <c:v>9.7190979999999994E-7</c:v>
                </c:pt>
                <c:pt idx="35452">
                  <c:v>9.7197319999999995E-7</c:v>
                </c:pt>
                <c:pt idx="35453">
                  <c:v>9.7203659999999996E-7</c:v>
                </c:pt>
                <c:pt idx="35454">
                  <c:v>9.7209999999999998E-7</c:v>
                </c:pt>
                <c:pt idx="35455">
                  <c:v>9.7216330000000005E-7</c:v>
                </c:pt>
                <c:pt idx="35456">
                  <c:v>9.7222659999999991E-7</c:v>
                </c:pt>
                <c:pt idx="35457">
                  <c:v>9.7228989999999999E-7</c:v>
                </c:pt>
                <c:pt idx="35458">
                  <c:v>9.7235309999999991E-7</c:v>
                </c:pt>
                <c:pt idx="35459">
                  <c:v>9.724161999999999E-7</c:v>
                </c:pt>
                <c:pt idx="35460">
                  <c:v>9.7247930000000009E-7</c:v>
                </c:pt>
                <c:pt idx="35461">
                  <c:v>9.7254240000000008E-7</c:v>
                </c:pt>
                <c:pt idx="35462">
                  <c:v>9.7260539999999991E-7</c:v>
                </c:pt>
                <c:pt idx="35463">
                  <c:v>9.7266839999999995E-7</c:v>
                </c:pt>
                <c:pt idx="35464">
                  <c:v>9.727314E-7</c:v>
                </c:pt>
                <c:pt idx="35465">
                  <c:v>9.727943000000001E-7</c:v>
                </c:pt>
                <c:pt idx="35466">
                  <c:v>9.728572E-7</c:v>
                </c:pt>
                <c:pt idx="35467">
                  <c:v>9.7291999999999995E-7</c:v>
                </c:pt>
                <c:pt idx="35468">
                  <c:v>9.7298279999999991E-7</c:v>
                </c:pt>
                <c:pt idx="35469">
                  <c:v>9.7304549999999992E-7</c:v>
                </c:pt>
                <c:pt idx="35470">
                  <c:v>9.7310819999999994E-7</c:v>
                </c:pt>
                <c:pt idx="35471">
                  <c:v>9.7317089999999995E-7</c:v>
                </c:pt>
                <c:pt idx="35472">
                  <c:v>9.7323350000000003E-7</c:v>
                </c:pt>
                <c:pt idx="35473">
                  <c:v>9.732960999999999E-7</c:v>
                </c:pt>
                <c:pt idx="35474">
                  <c:v>9.7335869999999997E-7</c:v>
                </c:pt>
                <c:pt idx="35475">
                  <c:v>9.734211999999999E-7</c:v>
                </c:pt>
                <c:pt idx="35476">
                  <c:v>9.7348370000000003E-7</c:v>
                </c:pt>
                <c:pt idx="35477">
                  <c:v>9.7354610000000002E-7</c:v>
                </c:pt>
                <c:pt idx="35478">
                  <c:v>9.7360850000000001E-7</c:v>
                </c:pt>
                <c:pt idx="35479">
                  <c:v>9.7367080000000005E-7</c:v>
                </c:pt>
                <c:pt idx="35480">
                  <c:v>9.7373320000000004E-7</c:v>
                </c:pt>
                <c:pt idx="35481">
                  <c:v>9.7379539999999993E-7</c:v>
                </c:pt>
                <c:pt idx="35482">
                  <c:v>9.7385769999999998E-7</c:v>
                </c:pt>
                <c:pt idx="35483">
                  <c:v>9.7391990000000009E-7</c:v>
                </c:pt>
                <c:pt idx="35484">
                  <c:v>9.7398200000000005E-7</c:v>
                </c:pt>
                <c:pt idx="35485">
                  <c:v>9.740441E-7</c:v>
                </c:pt>
                <c:pt idx="35486">
                  <c:v>9.7410619999999996E-7</c:v>
                </c:pt>
                <c:pt idx="35487">
                  <c:v>9.7416819999999998E-7</c:v>
                </c:pt>
                <c:pt idx="35488">
                  <c:v>9.7423019999999999E-7</c:v>
                </c:pt>
                <c:pt idx="35489">
                  <c:v>9.7429220000000001E-7</c:v>
                </c:pt>
                <c:pt idx="35490">
                  <c:v>9.7435410000000009E-7</c:v>
                </c:pt>
                <c:pt idx="35491">
                  <c:v>9.7441599999999996E-7</c:v>
                </c:pt>
                <c:pt idx="35492">
                  <c:v>9.7447790000000003E-7</c:v>
                </c:pt>
                <c:pt idx="35493">
                  <c:v>9.7453969999999996E-7</c:v>
                </c:pt>
                <c:pt idx="35494">
                  <c:v>9.746015000000001E-7</c:v>
                </c:pt>
                <c:pt idx="35495">
                  <c:v>9.7466320000000009E-7</c:v>
                </c:pt>
                <c:pt idx="35496">
                  <c:v>9.7472490000000008E-7</c:v>
                </c:pt>
                <c:pt idx="35497">
                  <c:v>9.7478649999999991E-7</c:v>
                </c:pt>
                <c:pt idx="35498">
                  <c:v>9.7484809999999996E-7</c:v>
                </c:pt>
                <c:pt idx="35499">
                  <c:v>9.7490970000000001E-7</c:v>
                </c:pt>
                <c:pt idx="35500">
                  <c:v>9.7497130000000006E-7</c:v>
                </c:pt>
                <c:pt idx="35501">
                  <c:v>9.7503279999999996E-7</c:v>
                </c:pt>
                <c:pt idx="35502">
                  <c:v>9.7509419999999991E-7</c:v>
                </c:pt>
                <c:pt idx="35503">
                  <c:v>9.7515570000000002E-7</c:v>
                </c:pt>
                <c:pt idx="35504">
                  <c:v>9.7521709999999998E-7</c:v>
                </c:pt>
                <c:pt idx="35505">
                  <c:v>9.752784E-7</c:v>
                </c:pt>
                <c:pt idx="35506">
                  <c:v>9.7533970000000002E-7</c:v>
                </c:pt>
                <c:pt idx="35507">
                  <c:v>9.7540100000000004E-7</c:v>
                </c:pt>
                <c:pt idx="35508">
                  <c:v>9.7546219999999991E-7</c:v>
                </c:pt>
                <c:pt idx="35509">
                  <c:v>9.7552339999999999E-7</c:v>
                </c:pt>
                <c:pt idx="35510">
                  <c:v>9.7558460000000007E-7</c:v>
                </c:pt>
                <c:pt idx="35511">
                  <c:v>9.756457E-7</c:v>
                </c:pt>
                <c:pt idx="35512">
                  <c:v>9.7570679999999993E-7</c:v>
                </c:pt>
                <c:pt idx="35513">
                  <c:v>9.7576790000000007E-7</c:v>
                </c:pt>
                <c:pt idx="35514">
                  <c:v>9.7582890000000006E-7</c:v>
                </c:pt>
                <c:pt idx="35515">
                  <c:v>9.7588990000000005E-7</c:v>
                </c:pt>
                <c:pt idx="35516">
                  <c:v>9.759508000000001E-7</c:v>
                </c:pt>
                <c:pt idx="35517">
                  <c:v>9.7601169999999994E-7</c:v>
                </c:pt>
                <c:pt idx="35518">
                  <c:v>9.7607259999999999E-7</c:v>
                </c:pt>
                <c:pt idx="35519">
                  <c:v>9.761334000000001E-7</c:v>
                </c:pt>
                <c:pt idx="35520">
                  <c:v>9.761942E-7</c:v>
                </c:pt>
                <c:pt idx="35521">
                  <c:v>9.762549999999999E-7</c:v>
                </c:pt>
                <c:pt idx="35522">
                  <c:v>9.7631570000000007E-7</c:v>
                </c:pt>
                <c:pt idx="35523">
                  <c:v>9.7637640000000003E-7</c:v>
                </c:pt>
                <c:pt idx="35524">
                  <c:v>9.7643700000000005E-7</c:v>
                </c:pt>
                <c:pt idx="35525">
                  <c:v>9.7649760000000007E-7</c:v>
                </c:pt>
                <c:pt idx="35526">
                  <c:v>9.7655820000000009E-7</c:v>
                </c:pt>
                <c:pt idx="35527">
                  <c:v>9.7661869999999996E-7</c:v>
                </c:pt>
                <c:pt idx="35528">
                  <c:v>9.7667920000000004E-7</c:v>
                </c:pt>
                <c:pt idx="35529">
                  <c:v>9.7673969999999991E-7</c:v>
                </c:pt>
                <c:pt idx="35530">
                  <c:v>9.7680010000000006E-7</c:v>
                </c:pt>
                <c:pt idx="35531">
                  <c:v>9.7686049999999999E-7</c:v>
                </c:pt>
                <c:pt idx="35532">
                  <c:v>9.7692079999999998E-7</c:v>
                </c:pt>
                <c:pt idx="35533">
                  <c:v>9.7698119999999991E-7</c:v>
                </c:pt>
                <c:pt idx="35534">
                  <c:v>9.7704139999999996E-7</c:v>
                </c:pt>
                <c:pt idx="35535">
                  <c:v>9.7710169999999995E-7</c:v>
                </c:pt>
                <c:pt idx="35536">
                  <c:v>9.7716190000000001E-7</c:v>
                </c:pt>
                <c:pt idx="35537">
                  <c:v>9.7722199999999991E-7</c:v>
                </c:pt>
                <c:pt idx="35538">
                  <c:v>9.7728219999999996E-7</c:v>
                </c:pt>
                <c:pt idx="35539">
                  <c:v>9.7734230000000007E-7</c:v>
                </c:pt>
                <c:pt idx="35540">
                  <c:v>9.7740230000000004E-7</c:v>
                </c:pt>
                <c:pt idx="35541">
                  <c:v>9.774623E-7</c:v>
                </c:pt>
                <c:pt idx="35542">
                  <c:v>9.7752229999999996E-7</c:v>
                </c:pt>
                <c:pt idx="35543">
                  <c:v>9.7758229999999992E-7</c:v>
                </c:pt>
                <c:pt idx="35544">
                  <c:v>9.7764219999999994E-7</c:v>
                </c:pt>
                <c:pt idx="35545">
                  <c:v>9.7770209999999997E-7</c:v>
                </c:pt>
                <c:pt idx="35546">
                  <c:v>9.7776190000000005E-7</c:v>
                </c:pt>
                <c:pt idx="35547">
                  <c:v>9.7782169999999992E-7</c:v>
                </c:pt>
                <c:pt idx="35548">
                  <c:v>9.7788150000000001E-7</c:v>
                </c:pt>
                <c:pt idx="35549">
                  <c:v>9.7794130000000009E-7</c:v>
                </c:pt>
                <c:pt idx="35550">
                  <c:v>9.7800100000000002E-7</c:v>
                </c:pt>
                <c:pt idx="35551">
                  <c:v>9.7806060000000002E-7</c:v>
                </c:pt>
                <c:pt idx="35552">
                  <c:v>9.7812029999999995E-7</c:v>
                </c:pt>
                <c:pt idx="35553">
                  <c:v>9.7817989999999994E-7</c:v>
                </c:pt>
                <c:pt idx="35554">
                  <c:v>9.7823949999999994E-7</c:v>
                </c:pt>
                <c:pt idx="35555">
                  <c:v>9.7829899999999999E-7</c:v>
                </c:pt>
                <c:pt idx="35556">
                  <c:v>9.7835850000000005E-7</c:v>
                </c:pt>
                <c:pt idx="35557">
                  <c:v>9.7841789999999995E-7</c:v>
                </c:pt>
                <c:pt idx="35558">
                  <c:v>9.784774E-7</c:v>
                </c:pt>
                <c:pt idx="35559">
                  <c:v>9.7853679999999991E-7</c:v>
                </c:pt>
                <c:pt idx="35560">
                  <c:v>9.7859610000000008E-7</c:v>
                </c:pt>
                <c:pt idx="35561">
                  <c:v>9.7865549999999998E-7</c:v>
                </c:pt>
                <c:pt idx="35562">
                  <c:v>9.7871470000000001E-7</c:v>
                </c:pt>
                <c:pt idx="35563">
                  <c:v>9.7877399999999997E-7</c:v>
                </c:pt>
                <c:pt idx="35564">
                  <c:v>9.788332E-7</c:v>
                </c:pt>
                <c:pt idx="35565">
                  <c:v>9.7889240000000002E-7</c:v>
                </c:pt>
                <c:pt idx="35566">
                  <c:v>9.7895160000000005E-7</c:v>
                </c:pt>
                <c:pt idx="35567">
                  <c:v>9.7901069999999992E-7</c:v>
                </c:pt>
                <c:pt idx="35568">
                  <c:v>9.7906980000000001E-7</c:v>
                </c:pt>
                <c:pt idx="35569">
                  <c:v>9.7912879999999994E-7</c:v>
                </c:pt>
                <c:pt idx="35570">
                  <c:v>9.7918790000000003E-7</c:v>
                </c:pt>
                <c:pt idx="35571">
                  <c:v>9.7924680000000002E-7</c:v>
                </c:pt>
                <c:pt idx="35572">
                  <c:v>9.7930579999999996E-7</c:v>
                </c:pt>
                <c:pt idx="35573">
                  <c:v>9.7936469999999995E-7</c:v>
                </c:pt>
                <c:pt idx="35574">
                  <c:v>9.7942359999999995E-7</c:v>
                </c:pt>
                <c:pt idx="35575">
                  <c:v>9.794824E-7</c:v>
                </c:pt>
                <c:pt idx="35576">
                  <c:v>9.7954120000000006E-7</c:v>
                </c:pt>
                <c:pt idx="35577">
                  <c:v>9.795999999999999E-7</c:v>
                </c:pt>
                <c:pt idx="35578">
                  <c:v>9.7965879999999996E-7</c:v>
                </c:pt>
                <c:pt idx="35579">
                  <c:v>9.7971750000000008E-7</c:v>
                </c:pt>
                <c:pt idx="35580">
                  <c:v>9.7977619999999998E-7</c:v>
                </c:pt>
                <c:pt idx="35581">
                  <c:v>9.7983479999999995E-7</c:v>
                </c:pt>
                <c:pt idx="35582">
                  <c:v>9.7989339999999991E-7</c:v>
                </c:pt>
                <c:pt idx="35583">
                  <c:v>9.7995200000000009E-7</c:v>
                </c:pt>
                <c:pt idx="35584">
                  <c:v>9.8001060000000006E-7</c:v>
                </c:pt>
                <c:pt idx="35585">
                  <c:v>9.8006910000000008E-7</c:v>
                </c:pt>
                <c:pt idx="35586">
                  <c:v>9.801275999999999E-7</c:v>
                </c:pt>
                <c:pt idx="35587">
                  <c:v>9.8018599999999999E-7</c:v>
                </c:pt>
                <c:pt idx="35588">
                  <c:v>9.8024440000000007E-7</c:v>
                </c:pt>
                <c:pt idx="35589">
                  <c:v>9.8030279999999995E-7</c:v>
                </c:pt>
                <c:pt idx="35590">
                  <c:v>9.8036120000000004E-7</c:v>
                </c:pt>
                <c:pt idx="35591">
                  <c:v>9.8041949999999997E-7</c:v>
                </c:pt>
                <c:pt idx="35592">
                  <c:v>9.8047779999999991E-7</c:v>
                </c:pt>
                <c:pt idx="35593">
                  <c:v>9.8053599999999991E-7</c:v>
                </c:pt>
                <c:pt idx="35594">
                  <c:v>9.8059430000000006E-7</c:v>
                </c:pt>
                <c:pt idx="35595">
                  <c:v>9.8065250000000005E-7</c:v>
                </c:pt>
                <c:pt idx="35596">
                  <c:v>9.807105999999999E-7</c:v>
                </c:pt>
                <c:pt idx="35597">
                  <c:v>9.807687999999999E-7</c:v>
                </c:pt>
                <c:pt idx="35598">
                  <c:v>9.8082689999999995E-7</c:v>
                </c:pt>
                <c:pt idx="35599">
                  <c:v>9.8088490000000007E-7</c:v>
                </c:pt>
                <c:pt idx="35600">
                  <c:v>9.8094299999999992E-7</c:v>
                </c:pt>
                <c:pt idx="35601">
                  <c:v>9.8100100000000004E-7</c:v>
                </c:pt>
                <c:pt idx="35602">
                  <c:v>9.8105899999999994E-7</c:v>
                </c:pt>
                <c:pt idx="35603">
                  <c:v>9.8111689999999991E-7</c:v>
                </c:pt>
                <c:pt idx="35604">
                  <c:v>9.8117480000000009E-7</c:v>
                </c:pt>
                <c:pt idx="35605">
                  <c:v>9.8123270000000006E-7</c:v>
                </c:pt>
                <c:pt idx="35606">
                  <c:v>9.8129050000000009E-7</c:v>
                </c:pt>
                <c:pt idx="35607">
                  <c:v>9.813482999999999E-7</c:v>
                </c:pt>
                <c:pt idx="35608">
                  <c:v>9.8140609999999993E-7</c:v>
                </c:pt>
                <c:pt idx="35609">
                  <c:v>9.8146389999999996E-7</c:v>
                </c:pt>
                <c:pt idx="35610">
                  <c:v>9.8152160000000005E-7</c:v>
                </c:pt>
                <c:pt idx="35611">
                  <c:v>9.8157929999999993E-7</c:v>
                </c:pt>
                <c:pt idx="35612">
                  <c:v>9.8163700000000002E-7</c:v>
                </c:pt>
                <c:pt idx="35613">
                  <c:v>9.8169459999999996E-7</c:v>
                </c:pt>
                <c:pt idx="35614">
                  <c:v>9.8175220000000011E-7</c:v>
                </c:pt>
                <c:pt idx="35615">
                  <c:v>9.8180980000000004E-7</c:v>
                </c:pt>
                <c:pt idx="35616">
                  <c:v>9.8186730000000004E-7</c:v>
                </c:pt>
                <c:pt idx="35617">
                  <c:v>9.8192480000000004E-7</c:v>
                </c:pt>
                <c:pt idx="35618">
                  <c:v>9.8198230000000004E-7</c:v>
                </c:pt>
                <c:pt idx="35619">
                  <c:v>9.820397000000001E-7</c:v>
                </c:pt>
                <c:pt idx="35620">
                  <c:v>9.820972000000001E-7</c:v>
                </c:pt>
                <c:pt idx="35621">
                  <c:v>9.8215450000000001E-7</c:v>
                </c:pt>
                <c:pt idx="35622">
                  <c:v>9.8221190000000007E-7</c:v>
                </c:pt>
                <c:pt idx="35623">
                  <c:v>9.8226919999999998E-7</c:v>
                </c:pt>
                <c:pt idx="35624">
                  <c:v>9.823265000000001E-7</c:v>
                </c:pt>
                <c:pt idx="35625">
                  <c:v>9.8238380000000001E-7</c:v>
                </c:pt>
                <c:pt idx="35626">
                  <c:v>9.8244099999999998E-7</c:v>
                </c:pt>
                <c:pt idx="35627">
                  <c:v>9.824983000000001E-7</c:v>
                </c:pt>
                <c:pt idx="35628">
                  <c:v>9.8255539999999992E-7</c:v>
                </c:pt>
                <c:pt idx="35629">
                  <c:v>9.826126000000001E-7</c:v>
                </c:pt>
                <c:pt idx="35630">
                  <c:v>9.8266969999999992E-7</c:v>
                </c:pt>
                <c:pt idx="35631">
                  <c:v>9.8272679999999995E-7</c:v>
                </c:pt>
                <c:pt idx="35632">
                  <c:v>9.8278389999999998E-7</c:v>
                </c:pt>
                <c:pt idx="35633">
                  <c:v>9.8284090000000007E-7</c:v>
                </c:pt>
                <c:pt idx="35634">
                  <c:v>9.8289789999999995E-7</c:v>
                </c:pt>
                <c:pt idx="35635">
                  <c:v>9.8295490000000004E-7</c:v>
                </c:pt>
                <c:pt idx="35636">
                  <c:v>9.8301189999999992E-7</c:v>
                </c:pt>
                <c:pt idx="35637">
                  <c:v>9.8306880000000007E-7</c:v>
                </c:pt>
                <c:pt idx="35638">
                  <c:v>9.8312570000000001E-7</c:v>
                </c:pt>
                <c:pt idx="35639">
                  <c:v>9.8318250000000001E-7</c:v>
                </c:pt>
                <c:pt idx="35640">
                  <c:v>9.8323939999999995E-7</c:v>
                </c:pt>
                <c:pt idx="35641">
                  <c:v>9.8329619999999995E-7</c:v>
                </c:pt>
                <c:pt idx="35642">
                  <c:v>9.8335299999999995E-7</c:v>
                </c:pt>
                <c:pt idx="35643">
                  <c:v>9.8340970000000001E-7</c:v>
                </c:pt>
                <c:pt idx="35644">
                  <c:v>9.8346640000000007E-7</c:v>
                </c:pt>
                <c:pt idx="35645">
                  <c:v>9.8352309999999992E-7</c:v>
                </c:pt>
                <c:pt idx="35646">
                  <c:v>9.8357979999999999E-7</c:v>
                </c:pt>
                <c:pt idx="35647">
                  <c:v>9.836363999999999E-7</c:v>
                </c:pt>
                <c:pt idx="35648">
                  <c:v>9.8369300000000002E-7</c:v>
                </c:pt>
                <c:pt idx="35649">
                  <c:v>9.8374959999999993E-7</c:v>
                </c:pt>
                <c:pt idx="35650">
                  <c:v>9.8380620000000005E-7</c:v>
                </c:pt>
                <c:pt idx="35651">
                  <c:v>9.8386270000000002E-7</c:v>
                </c:pt>
                <c:pt idx="35652">
                  <c:v>9.839192E-7</c:v>
                </c:pt>
                <c:pt idx="35653">
                  <c:v>9.8397569999999997E-7</c:v>
                </c:pt>
                <c:pt idx="35654">
                  <c:v>9.840321E-7</c:v>
                </c:pt>
                <c:pt idx="35655">
                  <c:v>9.8408859999999997E-7</c:v>
                </c:pt>
                <c:pt idx="35656">
                  <c:v>9.84145E-7</c:v>
                </c:pt>
                <c:pt idx="35657">
                  <c:v>9.842013000000001E-7</c:v>
                </c:pt>
                <c:pt idx="35658">
                  <c:v>9.8425769999999992E-7</c:v>
                </c:pt>
                <c:pt idx="35659">
                  <c:v>9.8431400000000001E-7</c:v>
                </c:pt>
                <c:pt idx="35660">
                  <c:v>9.843703000000001E-7</c:v>
                </c:pt>
                <c:pt idx="35661">
                  <c:v>9.8442650000000004E-7</c:v>
                </c:pt>
                <c:pt idx="35662">
                  <c:v>9.8448279999999992E-7</c:v>
                </c:pt>
                <c:pt idx="35663">
                  <c:v>9.8453900000000008E-7</c:v>
                </c:pt>
                <c:pt idx="35664">
                  <c:v>9.8459510000000008E-7</c:v>
                </c:pt>
                <c:pt idx="35665">
                  <c:v>9.8465130000000002E-7</c:v>
                </c:pt>
                <c:pt idx="35666">
                  <c:v>9.8470740000000003E-7</c:v>
                </c:pt>
                <c:pt idx="35667">
                  <c:v>9.8476350000000003E-7</c:v>
                </c:pt>
                <c:pt idx="35668">
                  <c:v>9.8481960000000003E-7</c:v>
                </c:pt>
                <c:pt idx="35669">
                  <c:v>9.8487560000000009E-7</c:v>
                </c:pt>
                <c:pt idx="35670">
                  <c:v>9.8493159999999995E-7</c:v>
                </c:pt>
                <c:pt idx="35671">
                  <c:v>9.8498760000000001E-7</c:v>
                </c:pt>
                <c:pt idx="35672">
                  <c:v>9.8504360000000007E-7</c:v>
                </c:pt>
                <c:pt idx="35673">
                  <c:v>9.8509949999999999E-7</c:v>
                </c:pt>
                <c:pt idx="35674">
                  <c:v>9.851553999999999E-7</c:v>
                </c:pt>
                <c:pt idx="35675">
                  <c:v>9.8521130000000002E-7</c:v>
                </c:pt>
                <c:pt idx="35676">
                  <c:v>9.8526719999999994E-7</c:v>
                </c:pt>
                <c:pt idx="35677">
                  <c:v>9.8532299999999991E-7</c:v>
                </c:pt>
                <c:pt idx="35678">
                  <c:v>9.8537880000000009E-7</c:v>
                </c:pt>
                <c:pt idx="35679">
                  <c:v>9.8543460000000007E-7</c:v>
                </c:pt>
                <c:pt idx="35680">
                  <c:v>9.8549040000000004E-7</c:v>
                </c:pt>
                <c:pt idx="35681">
                  <c:v>9.8554610000000007E-7</c:v>
                </c:pt>
                <c:pt idx="35682">
                  <c:v>9.856017999999999E-7</c:v>
                </c:pt>
                <c:pt idx="35683">
                  <c:v>9.8565749999999993E-7</c:v>
                </c:pt>
                <c:pt idx="35684">
                  <c:v>9.8571319999999996E-7</c:v>
                </c:pt>
                <c:pt idx="35685">
                  <c:v>9.8576880000000006E-7</c:v>
                </c:pt>
                <c:pt idx="35686">
                  <c:v>9.8582439999999994E-7</c:v>
                </c:pt>
                <c:pt idx="35687">
                  <c:v>9.8588000000000004E-7</c:v>
                </c:pt>
                <c:pt idx="35688">
                  <c:v>9.8593549999999998E-7</c:v>
                </c:pt>
                <c:pt idx="35689">
                  <c:v>9.8599099999999993E-7</c:v>
                </c:pt>
                <c:pt idx="35690">
                  <c:v>9.8604650000000008E-7</c:v>
                </c:pt>
                <c:pt idx="35691">
                  <c:v>9.8610200000000002E-7</c:v>
                </c:pt>
                <c:pt idx="35692">
                  <c:v>9.8615749999999997E-7</c:v>
                </c:pt>
                <c:pt idx="35693">
                  <c:v>9.8621289999999997E-7</c:v>
                </c:pt>
                <c:pt idx="35694">
                  <c:v>9.8626829999999998E-7</c:v>
                </c:pt>
                <c:pt idx="35695">
                  <c:v>9.8632369999999998E-7</c:v>
                </c:pt>
                <c:pt idx="35696">
                  <c:v>9.8637900000000005E-7</c:v>
                </c:pt>
                <c:pt idx="35697">
                  <c:v>9.8643440000000005E-7</c:v>
                </c:pt>
                <c:pt idx="35698">
                  <c:v>9.8648969999999991E-7</c:v>
                </c:pt>
                <c:pt idx="35699">
                  <c:v>9.8654490000000003E-7</c:v>
                </c:pt>
                <c:pt idx="35700">
                  <c:v>9.866002000000001E-7</c:v>
                </c:pt>
                <c:pt idx="35701">
                  <c:v>9.8665540000000001E-7</c:v>
                </c:pt>
                <c:pt idx="35702">
                  <c:v>9.8671059999999993E-7</c:v>
                </c:pt>
                <c:pt idx="35703">
                  <c:v>9.8676580000000005E-7</c:v>
                </c:pt>
                <c:pt idx="35704">
                  <c:v>9.8682099999999997E-7</c:v>
                </c:pt>
                <c:pt idx="35705">
                  <c:v>9.8687609999999994E-7</c:v>
                </c:pt>
                <c:pt idx="35706">
                  <c:v>9.8693119999999992E-7</c:v>
                </c:pt>
                <c:pt idx="35707">
                  <c:v>9.869863000000001E-7</c:v>
                </c:pt>
                <c:pt idx="35708">
                  <c:v>9.8704140000000008E-7</c:v>
                </c:pt>
                <c:pt idx="35709">
                  <c:v>9.870963999999999E-7</c:v>
                </c:pt>
                <c:pt idx="35710">
                  <c:v>9.8715150000000009E-7</c:v>
                </c:pt>
                <c:pt idx="35711">
                  <c:v>9.8720639999999997E-7</c:v>
                </c:pt>
                <c:pt idx="35712">
                  <c:v>9.8726140000000001E-7</c:v>
                </c:pt>
                <c:pt idx="35713">
                  <c:v>9.8731640000000005E-7</c:v>
                </c:pt>
                <c:pt idx="35714">
                  <c:v>9.8737129999999993E-7</c:v>
                </c:pt>
                <c:pt idx="35715">
                  <c:v>9.8742620000000003E-7</c:v>
                </c:pt>
                <c:pt idx="35716">
                  <c:v>9.8748109999999991E-7</c:v>
                </c:pt>
                <c:pt idx="35717">
                  <c:v>9.8753590000000007E-7</c:v>
                </c:pt>
                <c:pt idx="35718">
                  <c:v>9.8759070000000002E-7</c:v>
                </c:pt>
                <c:pt idx="35719">
                  <c:v>9.8764549999999996E-7</c:v>
                </c:pt>
                <c:pt idx="35720">
                  <c:v>9.8770029999999991E-7</c:v>
                </c:pt>
                <c:pt idx="35721">
                  <c:v>9.8775510000000006E-7</c:v>
                </c:pt>
                <c:pt idx="35722">
                  <c:v>9.8780980000000007E-7</c:v>
                </c:pt>
                <c:pt idx="35723">
                  <c:v>9.8786450000000008E-7</c:v>
                </c:pt>
                <c:pt idx="35724">
                  <c:v>9.8791920000000008E-7</c:v>
                </c:pt>
                <c:pt idx="35725">
                  <c:v>9.8797390000000009E-7</c:v>
                </c:pt>
                <c:pt idx="35726">
                  <c:v>9.8802849999999995E-7</c:v>
                </c:pt>
                <c:pt idx="35727">
                  <c:v>9.8808319999999995E-7</c:v>
                </c:pt>
                <c:pt idx="35728">
                  <c:v>9.8813780000000002E-7</c:v>
                </c:pt>
                <c:pt idx="35729">
                  <c:v>9.8819229999999994E-7</c:v>
                </c:pt>
                <c:pt idx="35730">
                  <c:v>9.882469E-7</c:v>
                </c:pt>
                <c:pt idx="35731">
                  <c:v>9.8830139999999992E-7</c:v>
                </c:pt>
                <c:pt idx="35732">
                  <c:v>9.8835590000000005E-7</c:v>
                </c:pt>
                <c:pt idx="35733">
                  <c:v>9.8841039999999996E-7</c:v>
                </c:pt>
                <c:pt idx="35734">
                  <c:v>9.8846490000000009E-7</c:v>
                </c:pt>
                <c:pt idx="35735">
                  <c:v>9.8851930000000007E-7</c:v>
                </c:pt>
                <c:pt idx="35736">
                  <c:v>9.8857379999999998E-7</c:v>
                </c:pt>
                <c:pt idx="35737">
                  <c:v>9.8862819999999996E-7</c:v>
                </c:pt>
                <c:pt idx="35738">
                  <c:v>9.8868259999999994E-7</c:v>
                </c:pt>
                <c:pt idx="35739">
                  <c:v>9.8873689999999998E-7</c:v>
                </c:pt>
                <c:pt idx="35740">
                  <c:v>9.8879120000000001E-7</c:v>
                </c:pt>
                <c:pt idx="35741">
                  <c:v>9.8884559999999999E-7</c:v>
                </c:pt>
                <c:pt idx="35742">
                  <c:v>9.8889990000000003E-7</c:v>
                </c:pt>
                <c:pt idx="35743">
                  <c:v>9.8895409999999992E-7</c:v>
                </c:pt>
                <c:pt idx="35744">
                  <c:v>9.8900839999999995E-7</c:v>
                </c:pt>
                <c:pt idx="35745">
                  <c:v>9.8906260000000005E-7</c:v>
                </c:pt>
                <c:pt idx="35746">
                  <c:v>9.8911679999999994E-7</c:v>
                </c:pt>
                <c:pt idx="35747">
                  <c:v>9.8917100000000004E-7</c:v>
                </c:pt>
                <c:pt idx="35748">
                  <c:v>9.8922519999999992E-7</c:v>
                </c:pt>
                <c:pt idx="35749">
                  <c:v>9.8927940000000002E-7</c:v>
                </c:pt>
                <c:pt idx="35750">
                  <c:v>9.8933349999999997E-7</c:v>
                </c:pt>
                <c:pt idx="35751">
                  <c:v>9.8938759999999992E-7</c:v>
                </c:pt>
                <c:pt idx="35752">
                  <c:v>9.8944170000000008E-7</c:v>
                </c:pt>
                <c:pt idx="35753">
                  <c:v>9.8949570000000008E-7</c:v>
                </c:pt>
                <c:pt idx="35754">
                  <c:v>9.8954980000000003E-7</c:v>
                </c:pt>
                <c:pt idx="35755">
                  <c:v>9.8960380000000004E-7</c:v>
                </c:pt>
                <c:pt idx="35756">
                  <c:v>9.8965780000000005E-7</c:v>
                </c:pt>
                <c:pt idx="35757">
                  <c:v>9.8971180000000006E-7</c:v>
                </c:pt>
                <c:pt idx="35758">
                  <c:v>9.8976580000000007E-7</c:v>
                </c:pt>
                <c:pt idx="35759">
                  <c:v>9.8981969999999992E-7</c:v>
                </c:pt>
                <c:pt idx="35760">
                  <c:v>9.8987359999999999E-7</c:v>
                </c:pt>
                <c:pt idx="35761">
                  <c:v>9.8992750000000006E-7</c:v>
                </c:pt>
                <c:pt idx="35762">
                  <c:v>9.8998139999999992E-7</c:v>
                </c:pt>
                <c:pt idx="35763">
                  <c:v>9.9003529999999999E-7</c:v>
                </c:pt>
                <c:pt idx="35764">
                  <c:v>9.9008909999999991E-7</c:v>
                </c:pt>
                <c:pt idx="35765">
                  <c:v>9.9014290000000004E-7</c:v>
                </c:pt>
                <c:pt idx="35766">
                  <c:v>9.9019669999999995E-7</c:v>
                </c:pt>
                <c:pt idx="35767">
                  <c:v>9.9025050000000008E-7</c:v>
                </c:pt>
                <c:pt idx="35768">
                  <c:v>9.903043E-7</c:v>
                </c:pt>
                <c:pt idx="35769">
                  <c:v>9.9035799999999998E-7</c:v>
                </c:pt>
                <c:pt idx="35770">
                  <c:v>9.9041169999999996E-7</c:v>
                </c:pt>
                <c:pt idx="35771">
                  <c:v>9.9046550000000009E-7</c:v>
                </c:pt>
                <c:pt idx="35772">
                  <c:v>9.9051909999999992E-7</c:v>
                </c:pt>
                <c:pt idx="35773">
                  <c:v>9.905727999999999E-7</c:v>
                </c:pt>
                <c:pt idx="35774">
                  <c:v>9.9062650000000009E-7</c:v>
                </c:pt>
                <c:pt idx="35775">
                  <c:v>9.9068009999999991E-7</c:v>
                </c:pt>
                <c:pt idx="35776">
                  <c:v>9.9073369999999995E-7</c:v>
                </c:pt>
                <c:pt idx="35777">
                  <c:v>9.9078729999999999E-7</c:v>
                </c:pt>
                <c:pt idx="35778">
                  <c:v>9.9084090000000003E-7</c:v>
                </c:pt>
                <c:pt idx="35779">
                  <c:v>9.9089439999999992E-7</c:v>
                </c:pt>
                <c:pt idx="35780">
                  <c:v>9.9094799999999996E-7</c:v>
                </c:pt>
                <c:pt idx="35781">
                  <c:v>9.9100150000000006E-7</c:v>
                </c:pt>
                <c:pt idx="35782">
                  <c:v>9.9105499999999995E-7</c:v>
                </c:pt>
                <c:pt idx="35783">
                  <c:v>9.9110850000000005E-7</c:v>
                </c:pt>
                <c:pt idx="35784">
                  <c:v>9.9116199999999994E-7</c:v>
                </c:pt>
                <c:pt idx="35785">
                  <c:v>9.912154000000001E-7</c:v>
                </c:pt>
                <c:pt idx="35786">
                  <c:v>9.9126889999999999E-7</c:v>
                </c:pt>
                <c:pt idx="35787">
                  <c:v>9.9132229999999994E-7</c:v>
                </c:pt>
                <c:pt idx="35788">
                  <c:v>9.913757000000001E-7</c:v>
                </c:pt>
                <c:pt idx="35789">
                  <c:v>9.9142910000000005E-7</c:v>
                </c:pt>
                <c:pt idx="35790">
                  <c:v>9.9148240000000006E-7</c:v>
                </c:pt>
                <c:pt idx="35791">
                  <c:v>9.9153580000000001E-7</c:v>
                </c:pt>
                <c:pt idx="35792">
                  <c:v>9.9158910000000002E-7</c:v>
                </c:pt>
                <c:pt idx="35793">
                  <c:v>9.9164240000000003E-7</c:v>
                </c:pt>
                <c:pt idx="35794">
                  <c:v>9.9169579999999998E-7</c:v>
                </c:pt>
                <c:pt idx="35795">
                  <c:v>9.9174900000000005E-7</c:v>
                </c:pt>
                <c:pt idx="35796">
                  <c:v>9.9180230000000006E-7</c:v>
                </c:pt>
                <c:pt idx="35797">
                  <c:v>9.9185560000000007E-7</c:v>
                </c:pt>
                <c:pt idx="35798">
                  <c:v>9.9190879999999993E-7</c:v>
                </c:pt>
                <c:pt idx="35799">
                  <c:v>9.91962E-7</c:v>
                </c:pt>
                <c:pt idx="35800">
                  <c:v>9.9201520000000007E-7</c:v>
                </c:pt>
                <c:pt idx="35801">
                  <c:v>9.9206839999999993E-7</c:v>
                </c:pt>
                <c:pt idx="35802">
                  <c:v>9.921216E-7</c:v>
                </c:pt>
                <c:pt idx="35803">
                  <c:v>9.9217469999999992E-7</c:v>
                </c:pt>
                <c:pt idx="35804">
                  <c:v>9.9222780000000005E-7</c:v>
                </c:pt>
                <c:pt idx="35805">
                  <c:v>9.9228099999999991E-7</c:v>
                </c:pt>
                <c:pt idx="35806">
                  <c:v>9.9233410000000004E-7</c:v>
                </c:pt>
                <c:pt idx="35807">
                  <c:v>9.9238719999999996E-7</c:v>
                </c:pt>
                <c:pt idx="35808">
                  <c:v>9.9244019999999994E-7</c:v>
                </c:pt>
                <c:pt idx="35809">
                  <c:v>9.9249330000000007E-7</c:v>
                </c:pt>
                <c:pt idx="35810">
                  <c:v>9.9254630000000006E-7</c:v>
                </c:pt>
                <c:pt idx="35811">
                  <c:v>9.9259939999999998E-7</c:v>
                </c:pt>
                <c:pt idx="35812">
                  <c:v>9.9265239999999996E-7</c:v>
                </c:pt>
                <c:pt idx="35813">
                  <c:v>9.9270539999999994E-7</c:v>
                </c:pt>
                <c:pt idx="35814">
                  <c:v>9.9275839999999992E-7</c:v>
                </c:pt>
                <c:pt idx="35815">
                  <c:v>9.928113999999999E-7</c:v>
                </c:pt>
                <c:pt idx="35816">
                  <c:v>9.9286429999999994E-7</c:v>
                </c:pt>
                <c:pt idx="35817">
                  <c:v>9.9291729999999992E-7</c:v>
                </c:pt>
                <c:pt idx="35818">
                  <c:v>9.9297019999999996E-7</c:v>
                </c:pt>
                <c:pt idx="35819">
                  <c:v>9.930231E-7</c:v>
                </c:pt>
                <c:pt idx="35820">
                  <c:v>9.9307609999999998E-7</c:v>
                </c:pt>
                <c:pt idx="35821">
                  <c:v>9.9312900000000003E-7</c:v>
                </c:pt>
                <c:pt idx="35822">
                  <c:v>9.9318179999999992E-7</c:v>
                </c:pt>
                <c:pt idx="35823">
                  <c:v>9.9323469999999996E-7</c:v>
                </c:pt>
                <c:pt idx="35824">
                  <c:v>9.932876E-7</c:v>
                </c:pt>
                <c:pt idx="35825">
                  <c:v>9.933404000000001E-7</c:v>
                </c:pt>
                <c:pt idx="35826">
                  <c:v>9.9339319999999999E-7</c:v>
                </c:pt>
                <c:pt idx="35827">
                  <c:v>9.9344610000000003E-7</c:v>
                </c:pt>
                <c:pt idx="35828">
                  <c:v>9.9349889999999992E-7</c:v>
                </c:pt>
                <c:pt idx="35829">
                  <c:v>9.9355170000000003E-7</c:v>
                </c:pt>
                <c:pt idx="35830">
                  <c:v>9.9360439999999998E-7</c:v>
                </c:pt>
                <c:pt idx="35831">
                  <c:v>9.9365720000000008E-7</c:v>
                </c:pt>
                <c:pt idx="35832">
                  <c:v>9.9370999999999997E-7</c:v>
                </c:pt>
                <c:pt idx="35833">
                  <c:v>9.9376269999999992E-7</c:v>
                </c:pt>
                <c:pt idx="35834">
                  <c:v>9.9381540000000008E-7</c:v>
                </c:pt>
                <c:pt idx="35835">
                  <c:v>9.9386810000000003E-7</c:v>
                </c:pt>
                <c:pt idx="35836">
                  <c:v>9.9392079999999999E-7</c:v>
                </c:pt>
                <c:pt idx="35837">
                  <c:v>9.9397349999999994E-7</c:v>
                </c:pt>
                <c:pt idx="35838">
                  <c:v>9.940262000000001E-7</c:v>
                </c:pt>
                <c:pt idx="35839">
                  <c:v>9.940787999999999E-7</c:v>
                </c:pt>
                <c:pt idx="35840">
                  <c:v>9.9413139999999991E-7</c:v>
                </c:pt>
                <c:pt idx="35841">
                  <c:v>9.9418410000000008E-7</c:v>
                </c:pt>
                <c:pt idx="35842">
                  <c:v>9.9423670000000009E-7</c:v>
                </c:pt>
                <c:pt idx="35843">
                  <c:v>9.942893000000001E-7</c:v>
                </c:pt>
                <c:pt idx="35844">
                  <c:v>9.9434179999999996E-7</c:v>
                </c:pt>
                <c:pt idx="35845">
                  <c:v>9.9439439999999997E-7</c:v>
                </c:pt>
                <c:pt idx="35846">
                  <c:v>9.9444690000000005E-7</c:v>
                </c:pt>
                <c:pt idx="35847">
                  <c:v>9.9449950000000006E-7</c:v>
                </c:pt>
                <c:pt idx="35848">
                  <c:v>9.9455199999999992E-7</c:v>
                </c:pt>
                <c:pt idx="35849">
                  <c:v>9.9460449999999999E-7</c:v>
                </c:pt>
                <c:pt idx="35850">
                  <c:v>9.9465700000000006E-7</c:v>
                </c:pt>
                <c:pt idx="35851">
                  <c:v>9.9470949999999992E-7</c:v>
                </c:pt>
                <c:pt idx="35852">
                  <c:v>9.9476190000000006E-7</c:v>
                </c:pt>
                <c:pt idx="35853">
                  <c:v>9.9481439999999992E-7</c:v>
                </c:pt>
                <c:pt idx="35854">
                  <c:v>9.9486680000000005E-7</c:v>
                </c:pt>
                <c:pt idx="35855">
                  <c:v>9.9491919999999997E-7</c:v>
                </c:pt>
                <c:pt idx="35856">
                  <c:v>9.949715999999999E-7</c:v>
                </c:pt>
                <c:pt idx="35857">
                  <c:v>9.9502400000000003E-7</c:v>
                </c:pt>
                <c:pt idx="35858">
                  <c:v>9.9507639999999995E-7</c:v>
                </c:pt>
                <c:pt idx="35859">
                  <c:v>9.9512869999999993E-7</c:v>
                </c:pt>
                <c:pt idx="35860">
                  <c:v>9.9518110000000007E-7</c:v>
                </c:pt>
                <c:pt idx="35861">
                  <c:v>9.9523340000000005E-7</c:v>
                </c:pt>
                <c:pt idx="35862">
                  <c:v>9.9528570000000003E-7</c:v>
                </c:pt>
                <c:pt idx="35863">
                  <c:v>9.9533800000000002E-7</c:v>
                </c:pt>
                <c:pt idx="35864">
                  <c:v>9.953903E-7</c:v>
                </c:pt>
                <c:pt idx="35865">
                  <c:v>9.9544259999999998E-7</c:v>
                </c:pt>
                <c:pt idx="35866">
                  <c:v>9.9549489999999996E-7</c:v>
                </c:pt>
                <c:pt idx="35867">
                  <c:v>9.9554710000000001E-7</c:v>
                </c:pt>
                <c:pt idx="35868">
                  <c:v>9.9559939999999999E-7</c:v>
                </c:pt>
                <c:pt idx="35869">
                  <c:v>9.9565160000000003E-7</c:v>
                </c:pt>
                <c:pt idx="35870">
                  <c:v>9.9570380000000008E-7</c:v>
                </c:pt>
                <c:pt idx="35871">
                  <c:v>9.9575599999999991E-7</c:v>
                </c:pt>
                <c:pt idx="35872">
                  <c:v>9.9580819999999995E-7</c:v>
                </c:pt>
                <c:pt idx="35873">
                  <c:v>9.9586039999999999E-7</c:v>
                </c:pt>
                <c:pt idx="35874">
                  <c:v>9.9591260000000004E-7</c:v>
                </c:pt>
                <c:pt idx="35875">
                  <c:v>9.9596469999999993E-7</c:v>
                </c:pt>
                <c:pt idx="35876">
                  <c:v>9.9601689999999997E-7</c:v>
                </c:pt>
                <c:pt idx="35877">
                  <c:v>9.9606900000000008E-7</c:v>
                </c:pt>
                <c:pt idx="35878">
                  <c:v>9.9612109999999997E-7</c:v>
                </c:pt>
                <c:pt idx="35879">
                  <c:v>9.9617320000000007E-7</c:v>
                </c:pt>
                <c:pt idx="35880">
                  <c:v>9.9622529999999997E-7</c:v>
                </c:pt>
                <c:pt idx="35881">
                  <c:v>9.9627740000000007E-7</c:v>
                </c:pt>
                <c:pt idx="35882">
                  <c:v>9.9632949999999996E-7</c:v>
                </c:pt>
                <c:pt idx="35883">
                  <c:v>9.9638149999999991E-7</c:v>
                </c:pt>
                <c:pt idx="35884">
                  <c:v>9.9643350000000008E-7</c:v>
                </c:pt>
                <c:pt idx="35885">
                  <c:v>9.9648550000000003E-7</c:v>
                </c:pt>
                <c:pt idx="35886">
                  <c:v>9.9653749999999999E-7</c:v>
                </c:pt>
                <c:pt idx="35887">
                  <c:v>9.9658949999999994E-7</c:v>
                </c:pt>
                <c:pt idx="35888">
                  <c:v>9.966415000000001E-7</c:v>
                </c:pt>
                <c:pt idx="35889">
                  <c:v>9.9669350000000006E-7</c:v>
                </c:pt>
                <c:pt idx="35890">
                  <c:v>9.9674550000000001E-7</c:v>
                </c:pt>
                <c:pt idx="35891">
                  <c:v>9.9679740000000002E-7</c:v>
                </c:pt>
                <c:pt idx="35892">
                  <c:v>9.9684930000000004E-7</c:v>
                </c:pt>
                <c:pt idx="35893">
                  <c:v>9.9690129999999999E-7</c:v>
                </c:pt>
                <c:pt idx="35894">
                  <c:v>9.969532E-7</c:v>
                </c:pt>
                <c:pt idx="35895">
                  <c:v>9.9700510000000002E-7</c:v>
                </c:pt>
                <c:pt idx="35896">
                  <c:v>9.9705690000000009E-7</c:v>
                </c:pt>
                <c:pt idx="35897">
                  <c:v>9.971087999999999E-7</c:v>
                </c:pt>
                <c:pt idx="35898">
                  <c:v>9.9716069999999991E-7</c:v>
                </c:pt>
                <c:pt idx="35899">
                  <c:v>9.9721249999999998E-7</c:v>
                </c:pt>
                <c:pt idx="35900">
                  <c:v>9.9726430000000006E-7</c:v>
                </c:pt>
                <c:pt idx="35901">
                  <c:v>9.9731620000000007E-7</c:v>
                </c:pt>
                <c:pt idx="35902">
                  <c:v>9.9736799999999993E-7</c:v>
                </c:pt>
                <c:pt idx="35903">
                  <c:v>9.9741980000000001E-7</c:v>
                </c:pt>
                <c:pt idx="35904">
                  <c:v>9.9747149999999993E-7</c:v>
                </c:pt>
                <c:pt idx="35905">
                  <c:v>9.9752330000000001E-7</c:v>
                </c:pt>
                <c:pt idx="35906">
                  <c:v>9.9757510000000008E-7</c:v>
                </c:pt>
                <c:pt idx="35907">
                  <c:v>9.9762680000000001E-7</c:v>
                </c:pt>
                <c:pt idx="35908">
                  <c:v>9.9767849999999993E-7</c:v>
                </c:pt>
                <c:pt idx="35909">
                  <c:v>9.977303E-7</c:v>
                </c:pt>
                <c:pt idx="35910">
                  <c:v>9.9778199999999993E-7</c:v>
                </c:pt>
                <c:pt idx="35911">
                  <c:v>9.9783370000000006E-7</c:v>
                </c:pt>
                <c:pt idx="35912">
                  <c:v>9.9788539999999999E-7</c:v>
                </c:pt>
                <c:pt idx="35913">
                  <c:v>9.9793699999999997E-7</c:v>
                </c:pt>
                <c:pt idx="35914">
                  <c:v>9.9798869999999989E-7</c:v>
                </c:pt>
                <c:pt idx="35915">
                  <c:v>9.9804040000000003E-7</c:v>
                </c:pt>
                <c:pt idx="35916">
                  <c:v>9.9809200000000001E-7</c:v>
                </c:pt>
                <c:pt idx="35917">
                  <c:v>9.981436E-7</c:v>
                </c:pt>
                <c:pt idx="35918">
                  <c:v>9.9819519999999998E-7</c:v>
                </c:pt>
                <c:pt idx="35919">
                  <c:v>9.9824679999999997E-7</c:v>
                </c:pt>
                <c:pt idx="35920">
                  <c:v>9.9829839999999995E-7</c:v>
                </c:pt>
                <c:pt idx="35921">
                  <c:v>9.9834999999999994E-7</c:v>
                </c:pt>
                <c:pt idx="35922">
                  <c:v>9.9840159999999992E-7</c:v>
                </c:pt>
                <c:pt idx="35923">
                  <c:v>9.9845309999999997E-7</c:v>
                </c:pt>
                <c:pt idx="35924">
                  <c:v>9.9850460000000001E-7</c:v>
                </c:pt>
                <c:pt idx="35925">
                  <c:v>9.985562E-7</c:v>
                </c:pt>
                <c:pt idx="35926">
                  <c:v>9.9860770000000004E-7</c:v>
                </c:pt>
                <c:pt idx="35927">
                  <c:v>9.9865920000000009E-7</c:v>
                </c:pt>
                <c:pt idx="35928">
                  <c:v>9.9871069999999992E-7</c:v>
                </c:pt>
                <c:pt idx="35929">
                  <c:v>9.9876210000000003E-7</c:v>
                </c:pt>
                <c:pt idx="35930">
                  <c:v>9.9881360000000007E-7</c:v>
                </c:pt>
                <c:pt idx="35931">
                  <c:v>9.988650999999999E-7</c:v>
                </c:pt>
                <c:pt idx="35932">
                  <c:v>9.9891650000000001E-7</c:v>
                </c:pt>
                <c:pt idx="35933">
                  <c:v>9.989678999999999E-7</c:v>
                </c:pt>
                <c:pt idx="35934">
                  <c:v>9.9901939999999995E-7</c:v>
                </c:pt>
                <c:pt idx="35935">
                  <c:v>9.9907080000000006E-7</c:v>
                </c:pt>
                <c:pt idx="35936">
                  <c:v>9.9912219999999995E-7</c:v>
                </c:pt>
                <c:pt idx="35937">
                  <c:v>9.9917360000000006E-7</c:v>
                </c:pt>
                <c:pt idx="35938">
                  <c:v>9.9922490000000001E-7</c:v>
                </c:pt>
                <c:pt idx="35939">
                  <c:v>9.992762999999999E-7</c:v>
                </c:pt>
                <c:pt idx="35940">
                  <c:v>9.9932770000000001E-7</c:v>
                </c:pt>
                <c:pt idx="35941">
                  <c:v>9.9937899999999997E-7</c:v>
                </c:pt>
                <c:pt idx="35942">
                  <c:v>9.9943029999999992E-7</c:v>
                </c:pt>
                <c:pt idx="35943">
                  <c:v>9.9948160000000009E-7</c:v>
                </c:pt>
                <c:pt idx="35944">
                  <c:v>9.9953290000000004E-7</c:v>
                </c:pt>
                <c:pt idx="35945">
                  <c:v>9.995842E-7</c:v>
                </c:pt>
                <c:pt idx="35946">
                  <c:v>9.9963549999999995E-7</c:v>
                </c:pt>
                <c:pt idx="35947">
                  <c:v>9.9968679999999991E-7</c:v>
                </c:pt>
                <c:pt idx="35948">
                  <c:v>9.9973799999999992E-7</c:v>
                </c:pt>
                <c:pt idx="35949">
                  <c:v>9.9978930000000009E-7</c:v>
                </c:pt>
                <c:pt idx="35950">
                  <c:v>9.998405000000001E-7</c:v>
                </c:pt>
                <c:pt idx="35951">
                  <c:v>9.9989169999999991E-7</c:v>
                </c:pt>
                <c:pt idx="35952">
                  <c:v>9.9994289999999992E-7</c:v>
                </c:pt>
                <c:pt idx="35953">
                  <c:v>9.9999409999999994E-7</c:v>
                </c:pt>
                <c:pt idx="35954">
                  <c:v>1.0000449999999999E-6</c:v>
                </c:pt>
                <c:pt idx="35955">
                  <c:v>9.4857210000000002E-7</c:v>
                </c:pt>
                <c:pt idx="35956">
                  <c:v>9.4863410000000004E-7</c:v>
                </c:pt>
                <c:pt idx="35957">
                  <c:v>9.4869609999999995E-7</c:v>
                </c:pt>
                <c:pt idx="35958">
                  <c:v>9.4875829999999995E-7</c:v>
                </c:pt>
                <c:pt idx="35959">
                  <c:v>9.4882049999999996E-7</c:v>
                </c:pt>
                <c:pt idx="35960">
                  <c:v>9.4888290000000005E-7</c:v>
                </c:pt>
                <c:pt idx="35961">
                  <c:v>9.4894550000000002E-7</c:v>
                </c:pt>
                <c:pt idx="35962">
                  <c:v>9.4900809999999999E-7</c:v>
                </c:pt>
                <c:pt idx="35963">
                  <c:v>9.490708E-7</c:v>
                </c:pt>
                <c:pt idx="35964">
                  <c:v>9.491337E-7</c:v>
                </c:pt>
                <c:pt idx="35965">
                  <c:v>9.491966E-7</c:v>
                </c:pt>
                <c:pt idx="35966">
                  <c:v>9.4925969999999999E-7</c:v>
                </c:pt>
                <c:pt idx="35967">
                  <c:v>9.4932279999999997E-7</c:v>
                </c:pt>
                <c:pt idx="35968">
                  <c:v>9.49386E-7</c:v>
                </c:pt>
                <c:pt idx="35969">
                  <c:v>9.4944929999999997E-7</c:v>
                </c:pt>
                <c:pt idx="35970">
                  <c:v>9.4951260000000004E-7</c:v>
                </c:pt>
                <c:pt idx="35971">
                  <c:v>9.4957599999999995E-7</c:v>
                </c:pt>
                <c:pt idx="35972">
                  <c:v>9.4963939999999997E-7</c:v>
                </c:pt>
                <c:pt idx="35973">
                  <c:v>9.4970290000000003E-7</c:v>
                </c:pt>
                <c:pt idx="35974">
                  <c:v>9.4976650000000002E-7</c:v>
                </c:pt>
                <c:pt idx="35975">
                  <c:v>9.4982999999999998E-7</c:v>
                </c:pt>
                <c:pt idx="35976">
                  <c:v>9.4989370000000002E-7</c:v>
                </c:pt>
                <c:pt idx="35977">
                  <c:v>9.4995730000000002E-7</c:v>
                </c:pt>
                <c:pt idx="35978">
                  <c:v>9.5002099999999995E-7</c:v>
                </c:pt>
                <c:pt idx="35979">
                  <c:v>9.5008480000000004E-7</c:v>
                </c:pt>
                <c:pt idx="35980">
                  <c:v>9.5014860000000002E-7</c:v>
                </c:pt>
                <c:pt idx="35981">
                  <c:v>9.5021240000000001E-7</c:v>
                </c:pt>
                <c:pt idx="35982">
                  <c:v>9.5027630000000003E-7</c:v>
                </c:pt>
                <c:pt idx="35983">
                  <c:v>9.5034019999999996E-7</c:v>
                </c:pt>
                <c:pt idx="35984">
                  <c:v>9.5040409999999998E-7</c:v>
                </c:pt>
                <c:pt idx="35985">
                  <c:v>9.5046809999999995E-7</c:v>
                </c:pt>
                <c:pt idx="35986">
                  <c:v>9.5053210000000002E-7</c:v>
                </c:pt>
                <c:pt idx="35987">
                  <c:v>9.5059620000000003E-7</c:v>
                </c:pt>
                <c:pt idx="35988">
                  <c:v>9.5066030000000005E-7</c:v>
                </c:pt>
                <c:pt idx="35989">
                  <c:v>9.507245E-7</c:v>
                </c:pt>
                <c:pt idx="35990">
                  <c:v>9.5078869999999995E-7</c:v>
                </c:pt>
                <c:pt idx="35991">
                  <c:v>9.5085300000000005E-7</c:v>
                </c:pt>
                <c:pt idx="35992">
                  <c:v>9.5091730000000005E-7</c:v>
                </c:pt>
                <c:pt idx="35993">
                  <c:v>9.5098169999999998E-7</c:v>
                </c:pt>
                <c:pt idx="35994">
                  <c:v>9.5104610000000002E-7</c:v>
                </c:pt>
                <c:pt idx="35995">
                  <c:v>9.511106E-7</c:v>
                </c:pt>
                <c:pt idx="35996">
                  <c:v>9.5117509999999998E-7</c:v>
                </c:pt>
                <c:pt idx="35997">
                  <c:v>9.5123970000000001E-7</c:v>
                </c:pt>
                <c:pt idx="35998">
                  <c:v>9.5130430000000004E-7</c:v>
                </c:pt>
                <c:pt idx="35999">
                  <c:v>9.51369E-7</c:v>
                </c:pt>
                <c:pt idx="36000">
                  <c:v>9.5143380000000001E-7</c:v>
                </c:pt>
                <c:pt idx="36001">
                  <c:v>9.5149860000000002E-7</c:v>
                </c:pt>
                <c:pt idx="36002">
                  <c:v>9.5156349999999997E-7</c:v>
                </c:pt>
                <c:pt idx="36003">
                  <c:v>9.5162849999999996E-7</c:v>
                </c:pt>
                <c:pt idx="36004">
                  <c:v>9.5169349999999996E-7</c:v>
                </c:pt>
                <c:pt idx="36005">
                  <c:v>9.5175849999999995E-7</c:v>
                </c:pt>
                <c:pt idx="36006">
                  <c:v>9.5182359999999999E-7</c:v>
                </c:pt>
                <c:pt idx="36007">
                  <c:v>9.5188879999999997E-7</c:v>
                </c:pt>
                <c:pt idx="36008">
                  <c:v>9.5195409999999999E-7</c:v>
                </c:pt>
                <c:pt idx="36009">
                  <c:v>9.5201940000000002E-7</c:v>
                </c:pt>
                <c:pt idx="36010">
                  <c:v>9.5208470000000004E-7</c:v>
                </c:pt>
                <c:pt idx="36011">
                  <c:v>9.5215020000000005E-7</c:v>
                </c:pt>
                <c:pt idx="36012">
                  <c:v>9.5221569999999995E-7</c:v>
                </c:pt>
                <c:pt idx="36013">
                  <c:v>9.5228119999999996E-7</c:v>
                </c:pt>
                <c:pt idx="36014">
                  <c:v>9.5234680000000001E-7</c:v>
                </c:pt>
                <c:pt idx="36015">
                  <c:v>9.5241250000000001E-7</c:v>
                </c:pt>
                <c:pt idx="36016">
                  <c:v>9.524782E-7</c:v>
                </c:pt>
                <c:pt idx="36017">
                  <c:v>9.5254400000000004E-7</c:v>
                </c:pt>
                <c:pt idx="36018">
                  <c:v>9.5260990000000001E-7</c:v>
                </c:pt>
                <c:pt idx="36019">
                  <c:v>9.5267579999999999E-7</c:v>
                </c:pt>
                <c:pt idx="36020">
                  <c:v>9.5274169999999997E-7</c:v>
                </c:pt>
                <c:pt idx="36021">
                  <c:v>9.5280780000000003E-7</c:v>
                </c:pt>
                <c:pt idx="36022">
                  <c:v>9.5287379999999995E-7</c:v>
                </c:pt>
                <c:pt idx="36023">
                  <c:v>9.5293999999999996E-7</c:v>
                </c:pt>
                <c:pt idx="36024">
                  <c:v>9.5300619999999996E-7</c:v>
                </c:pt>
                <c:pt idx="36025">
                  <c:v>9.5307239999999997E-7</c:v>
                </c:pt>
                <c:pt idx="36026">
                  <c:v>9.5313870000000002E-7</c:v>
                </c:pt>
                <c:pt idx="36027">
                  <c:v>9.5320510000000001E-7</c:v>
                </c:pt>
                <c:pt idx="36028">
                  <c:v>9.532715E-7</c:v>
                </c:pt>
                <c:pt idx="36029">
                  <c:v>9.5333800000000004E-7</c:v>
                </c:pt>
                <c:pt idx="36030">
                  <c:v>9.5340449999999997E-7</c:v>
                </c:pt>
                <c:pt idx="36031">
                  <c:v>9.5347110000000005E-7</c:v>
                </c:pt>
                <c:pt idx="36032">
                  <c:v>9.5353779999999996E-7</c:v>
                </c:pt>
                <c:pt idx="36033">
                  <c:v>9.5360440000000004E-7</c:v>
                </c:pt>
                <c:pt idx="36034">
                  <c:v>9.536712E-7</c:v>
                </c:pt>
                <c:pt idx="36035">
                  <c:v>9.5373800000000007E-7</c:v>
                </c:pt>
                <c:pt idx="36036">
                  <c:v>9.5380479999999992E-7</c:v>
                </c:pt>
                <c:pt idx="36037">
                  <c:v>9.5387169999999992E-7</c:v>
                </c:pt>
                <c:pt idx="36038">
                  <c:v>9.5393859999999993E-7</c:v>
                </c:pt>
                <c:pt idx="36039">
                  <c:v>9.5400560000000008E-7</c:v>
                </c:pt>
                <c:pt idx="36040">
                  <c:v>9.5407269999999997E-7</c:v>
                </c:pt>
                <c:pt idx="36041">
                  <c:v>9.5413980000000006E-7</c:v>
                </c:pt>
                <c:pt idx="36042">
                  <c:v>9.5420689999999994E-7</c:v>
                </c:pt>
                <c:pt idx="36043">
                  <c:v>9.5427409999999998E-7</c:v>
                </c:pt>
                <c:pt idx="36044">
                  <c:v>9.5434130000000001E-7</c:v>
                </c:pt>
                <c:pt idx="36045">
                  <c:v>9.5440850000000005E-7</c:v>
                </c:pt>
                <c:pt idx="36046">
                  <c:v>9.5447580000000002E-7</c:v>
                </c:pt>
                <c:pt idx="36047">
                  <c:v>9.5454309999999999E-7</c:v>
                </c:pt>
                <c:pt idx="36048">
                  <c:v>9.546104999999999E-7</c:v>
                </c:pt>
                <c:pt idx="36049">
                  <c:v>9.5467790000000003E-7</c:v>
                </c:pt>
                <c:pt idx="36050">
                  <c:v>9.5474540000000009E-7</c:v>
                </c:pt>
                <c:pt idx="36051">
                  <c:v>9.548128E-7</c:v>
                </c:pt>
                <c:pt idx="36052">
                  <c:v>9.5488030000000007E-7</c:v>
                </c:pt>
                <c:pt idx="36053">
                  <c:v>9.5494790000000007E-7</c:v>
                </c:pt>
                <c:pt idx="36054">
                  <c:v>9.5501550000000007E-7</c:v>
                </c:pt>
                <c:pt idx="36055">
                  <c:v>9.5508310000000007E-7</c:v>
                </c:pt>
                <c:pt idx="36056">
                  <c:v>9.5515080000000002E-7</c:v>
                </c:pt>
                <c:pt idx="36057">
                  <c:v>9.5521840000000002E-7</c:v>
                </c:pt>
                <c:pt idx="36058">
                  <c:v>9.552861999999999E-7</c:v>
                </c:pt>
                <c:pt idx="36059">
                  <c:v>9.5535390000000005E-7</c:v>
                </c:pt>
                <c:pt idx="36060">
                  <c:v>9.5542169999999993E-7</c:v>
                </c:pt>
                <c:pt idx="36061">
                  <c:v>9.5548950000000003E-7</c:v>
                </c:pt>
                <c:pt idx="36062">
                  <c:v>9.5555729999999991E-7</c:v>
                </c:pt>
                <c:pt idx="36063">
                  <c:v>9.5562519999999994E-7</c:v>
                </c:pt>
                <c:pt idx="36064">
                  <c:v>9.5569309999999997E-7</c:v>
                </c:pt>
                <c:pt idx="36065">
                  <c:v>9.55761E-7</c:v>
                </c:pt>
                <c:pt idx="36066">
                  <c:v>9.5582899999999998E-7</c:v>
                </c:pt>
                <c:pt idx="36067">
                  <c:v>9.5589690000000001E-7</c:v>
                </c:pt>
                <c:pt idx="36068">
                  <c:v>9.5596489999999998E-7</c:v>
                </c:pt>
                <c:pt idx="36069">
                  <c:v>9.5603289999999995E-7</c:v>
                </c:pt>
                <c:pt idx="36070">
                  <c:v>9.5610100000000007E-7</c:v>
                </c:pt>
                <c:pt idx="36071">
                  <c:v>9.5616900000000004E-7</c:v>
                </c:pt>
                <c:pt idx="36072">
                  <c:v>9.5623709999999995E-7</c:v>
                </c:pt>
                <c:pt idx="36073">
                  <c:v>9.5630520000000008E-7</c:v>
                </c:pt>
                <c:pt idx="36074">
                  <c:v>9.5637329999999999E-7</c:v>
                </c:pt>
                <c:pt idx="36075">
                  <c:v>9.564413999999999E-7</c:v>
                </c:pt>
                <c:pt idx="36076">
                  <c:v>9.5650959999999996E-7</c:v>
                </c:pt>
                <c:pt idx="36077">
                  <c:v>9.5657770000000008E-7</c:v>
                </c:pt>
                <c:pt idx="36078">
                  <c:v>9.5664589999999993E-7</c:v>
                </c:pt>
                <c:pt idx="36079">
                  <c:v>9.5671409999999999E-7</c:v>
                </c:pt>
                <c:pt idx="36080">
                  <c:v>9.5678230000000005E-7</c:v>
                </c:pt>
                <c:pt idx="36081">
                  <c:v>9.568504999999999E-7</c:v>
                </c:pt>
                <c:pt idx="36082">
                  <c:v>9.569187999999999E-7</c:v>
                </c:pt>
                <c:pt idx="36083">
                  <c:v>9.5698699999999997E-7</c:v>
                </c:pt>
                <c:pt idx="36084">
                  <c:v>9.5705529999999997E-7</c:v>
                </c:pt>
                <c:pt idx="36085">
                  <c:v>9.5712350000000003E-7</c:v>
                </c:pt>
                <c:pt idx="36086">
                  <c:v>9.5719180000000003E-7</c:v>
                </c:pt>
                <c:pt idx="36087">
                  <c:v>9.5726010000000003E-7</c:v>
                </c:pt>
                <c:pt idx="36088">
                  <c:v>9.5732840000000003E-7</c:v>
                </c:pt>
                <c:pt idx="36089">
                  <c:v>9.5739670000000003E-7</c:v>
                </c:pt>
                <c:pt idx="36090">
                  <c:v>9.5746500000000003E-7</c:v>
                </c:pt>
                <c:pt idx="36091">
                  <c:v>9.5753339999999997E-7</c:v>
                </c:pt>
                <c:pt idx="36092">
                  <c:v>9.5760169999999997E-7</c:v>
                </c:pt>
                <c:pt idx="36093">
                  <c:v>9.5766999999999997E-7</c:v>
                </c:pt>
                <c:pt idx="36094">
                  <c:v>9.5773839999999991E-7</c:v>
                </c:pt>
                <c:pt idx="36095">
                  <c:v>9.5780669999999991E-7</c:v>
                </c:pt>
                <c:pt idx="36096">
                  <c:v>9.5787499999999991E-7</c:v>
                </c:pt>
                <c:pt idx="36097">
                  <c:v>9.5794340000000007E-7</c:v>
                </c:pt>
                <c:pt idx="36098">
                  <c:v>9.5801170000000007E-7</c:v>
                </c:pt>
                <c:pt idx="36099">
                  <c:v>9.5808010000000001E-7</c:v>
                </c:pt>
                <c:pt idx="36100">
                  <c:v>9.5814840000000001E-7</c:v>
                </c:pt>
                <c:pt idx="36101">
                  <c:v>9.5821679999999995E-7</c:v>
                </c:pt>
                <c:pt idx="36102">
                  <c:v>9.5828509999999995E-7</c:v>
                </c:pt>
                <c:pt idx="36103">
                  <c:v>9.5835339999999995E-7</c:v>
                </c:pt>
                <c:pt idx="36104">
                  <c:v>9.584218000000001E-7</c:v>
                </c:pt>
                <c:pt idx="36105">
                  <c:v>9.584901000000001E-7</c:v>
                </c:pt>
                <c:pt idx="36106">
                  <c:v>9.5855850000000004E-7</c:v>
                </c:pt>
                <c:pt idx="36107">
                  <c:v>9.5862680000000004E-7</c:v>
                </c:pt>
                <c:pt idx="36108">
                  <c:v>9.5869510000000004E-7</c:v>
                </c:pt>
                <c:pt idx="36109">
                  <c:v>9.5876340000000004E-7</c:v>
                </c:pt>
                <c:pt idx="36110">
                  <c:v>9.5883170000000004E-7</c:v>
                </c:pt>
                <c:pt idx="36111">
                  <c:v>9.5890000000000004E-7</c:v>
                </c:pt>
                <c:pt idx="36112">
                  <c:v>9.5896839999999998E-7</c:v>
                </c:pt>
                <c:pt idx="36113">
                  <c:v>9.5903669999999998E-7</c:v>
                </c:pt>
                <c:pt idx="36114">
                  <c:v>9.5910499999999998E-7</c:v>
                </c:pt>
                <c:pt idx="36115">
                  <c:v>9.5917320000000005E-7</c:v>
                </c:pt>
                <c:pt idx="36116">
                  <c:v>9.5924150000000005E-7</c:v>
                </c:pt>
                <c:pt idx="36117">
                  <c:v>9.5930980000000005E-7</c:v>
                </c:pt>
                <c:pt idx="36118">
                  <c:v>9.5937810000000005E-7</c:v>
                </c:pt>
                <c:pt idx="36119">
                  <c:v>9.594462999999999E-7</c:v>
                </c:pt>
                <c:pt idx="36120">
                  <c:v>9.595145999999999E-7</c:v>
                </c:pt>
                <c:pt idx="36121">
                  <c:v>9.5958279999999996E-7</c:v>
                </c:pt>
                <c:pt idx="36122">
                  <c:v>9.5965100000000002E-7</c:v>
                </c:pt>
                <c:pt idx="36123">
                  <c:v>9.5971920000000008E-7</c:v>
                </c:pt>
                <c:pt idx="36124">
                  <c:v>9.5978739999999993E-7</c:v>
                </c:pt>
                <c:pt idx="36125">
                  <c:v>9.5985559999999999E-7</c:v>
                </c:pt>
                <c:pt idx="36126">
                  <c:v>9.5992380000000006E-7</c:v>
                </c:pt>
                <c:pt idx="36127">
                  <c:v>9.5999189999999997E-7</c:v>
                </c:pt>
                <c:pt idx="36128">
                  <c:v>9.6006000000000009E-7</c:v>
                </c:pt>
                <c:pt idx="36129">
                  <c:v>9.6012819999999994E-7</c:v>
                </c:pt>
                <c:pt idx="36130">
                  <c:v>9.6019630000000006E-7</c:v>
                </c:pt>
                <c:pt idx="36131">
                  <c:v>9.6026439999999997E-7</c:v>
                </c:pt>
                <c:pt idx="36132">
                  <c:v>9.6033239999999994E-7</c:v>
                </c:pt>
                <c:pt idx="36133">
                  <c:v>9.6040050000000006E-7</c:v>
                </c:pt>
                <c:pt idx="36134">
                  <c:v>9.6046850000000004E-7</c:v>
                </c:pt>
                <c:pt idx="36135">
                  <c:v>9.6053650000000001E-7</c:v>
                </c:pt>
                <c:pt idx="36136">
                  <c:v>9.6060449999999998E-7</c:v>
                </c:pt>
                <c:pt idx="36137">
                  <c:v>9.6067249999999995E-7</c:v>
                </c:pt>
                <c:pt idx="36138">
                  <c:v>9.6074049999999992E-7</c:v>
                </c:pt>
                <c:pt idx="36139">
                  <c:v>9.6080839999999995E-7</c:v>
                </c:pt>
                <c:pt idx="36140">
                  <c:v>9.6087639999999992E-7</c:v>
                </c:pt>
                <c:pt idx="36141">
                  <c:v>9.6094429999999996E-7</c:v>
                </c:pt>
                <c:pt idx="36142">
                  <c:v>9.6101219999999999E-7</c:v>
                </c:pt>
                <c:pt idx="36143">
                  <c:v>9.6108000000000008E-7</c:v>
                </c:pt>
                <c:pt idx="36144">
                  <c:v>9.611478999999999E-7</c:v>
                </c:pt>
                <c:pt idx="36145">
                  <c:v>9.6121569999999999E-7</c:v>
                </c:pt>
                <c:pt idx="36146">
                  <c:v>9.6128350000000009E-7</c:v>
                </c:pt>
                <c:pt idx="36147">
                  <c:v>9.6135129999999997E-7</c:v>
                </c:pt>
                <c:pt idx="36148">
                  <c:v>9.6141910000000006E-7</c:v>
                </c:pt>
                <c:pt idx="36149">
                  <c:v>9.614868E-7</c:v>
                </c:pt>
                <c:pt idx="36150">
                  <c:v>9.6155449999999994E-7</c:v>
                </c:pt>
                <c:pt idx="36151">
                  <c:v>9.616222000000001E-7</c:v>
                </c:pt>
                <c:pt idx="36152">
                  <c:v>9.6168990000000004E-7</c:v>
                </c:pt>
                <c:pt idx="36153">
                  <c:v>9.6175750000000004E-7</c:v>
                </c:pt>
                <c:pt idx="36154">
                  <c:v>9.6182519999999998E-7</c:v>
                </c:pt>
                <c:pt idx="36155">
                  <c:v>9.6189279999999999E-7</c:v>
                </c:pt>
                <c:pt idx="36156">
                  <c:v>9.6196030000000005E-7</c:v>
                </c:pt>
                <c:pt idx="36157">
                  <c:v>9.6202790000000005E-7</c:v>
                </c:pt>
                <c:pt idx="36158">
                  <c:v>9.620953999999999E-7</c:v>
                </c:pt>
                <c:pt idx="36159">
                  <c:v>9.6216289999999997E-7</c:v>
                </c:pt>
                <c:pt idx="36160">
                  <c:v>9.6223040000000003E-7</c:v>
                </c:pt>
                <c:pt idx="36161">
                  <c:v>9.6229779999999994E-7</c:v>
                </c:pt>
                <c:pt idx="36162">
                  <c:v>9.623653E-7</c:v>
                </c:pt>
                <c:pt idx="36163">
                  <c:v>9.6243269999999992E-7</c:v>
                </c:pt>
                <c:pt idx="36164">
                  <c:v>9.625000000000001E-7</c:v>
                </c:pt>
                <c:pt idx="36165">
                  <c:v>9.6256740000000001E-7</c:v>
                </c:pt>
                <c:pt idx="36166">
                  <c:v>9.6263469999999999E-7</c:v>
                </c:pt>
                <c:pt idx="36167">
                  <c:v>9.6270199999999996E-7</c:v>
                </c:pt>
                <c:pt idx="36168">
                  <c:v>9.6276919999999999E-7</c:v>
                </c:pt>
                <c:pt idx="36169">
                  <c:v>9.6283640000000003E-7</c:v>
                </c:pt>
                <c:pt idx="36170">
                  <c:v>9.6290360000000006E-7</c:v>
                </c:pt>
                <c:pt idx="36171">
                  <c:v>9.629708000000001E-7</c:v>
                </c:pt>
                <c:pt idx="36172">
                  <c:v>9.6303789999999998E-7</c:v>
                </c:pt>
                <c:pt idx="36173">
                  <c:v>9.6310500000000007E-7</c:v>
                </c:pt>
                <c:pt idx="36174">
                  <c:v>9.6317209999999996E-7</c:v>
                </c:pt>
                <c:pt idx="36175">
                  <c:v>9.632390999999999E-7</c:v>
                </c:pt>
                <c:pt idx="36176">
                  <c:v>9.6330610000000006E-7</c:v>
                </c:pt>
                <c:pt idx="36177">
                  <c:v>9.633731E-7</c:v>
                </c:pt>
                <c:pt idx="36178">
                  <c:v>9.6344009999999994E-7</c:v>
                </c:pt>
                <c:pt idx="36179">
                  <c:v>9.6350699999999995E-7</c:v>
                </c:pt>
                <c:pt idx="36180">
                  <c:v>9.6357389999999995E-7</c:v>
                </c:pt>
                <c:pt idx="36181">
                  <c:v>9.6364070000000002E-7</c:v>
                </c:pt>
                <c:pt idx="36182">
                  <c:v>9.6370750000000008E-7</c:v>
                </c:pt>
                <c:pt idx="36183">
                  <c:v>9.6377429999999993E-7</c:v>
                </c:pt>
                <c:pt idx="36184">
                  <c:v>9.638411E-7</c:v>
                </c:pt>
                <c:pt idx="36185">
                  <c:v>9.6390779999999991E-7</c:v>
                </c:pt>
                <c:pt idx="36186">
                  <c:v>9.6397450000000004E-7</c:v>
                </c:pt>
                <c:pt idx="36187">
                  <c:v>9.6404110000000002E-7</c:v>
                </c:pt>
                <c:pt idx="36188">
                  <c:v>9.6410769999999999E-7</c:v>
                </c:pt>
                <c:pt idx="36189">
                  <c:v>9.6417429999999997E-7</c:v>
                </c:pt>
                <c:pt idx="36190">
                  <c:v>9.6424089999999994E-7</c:v>
                </c:pt>
                <c:pt idx="36191">
                  <c:v>9.6430739999999998E-7</c:v>
                </c:pt>
                <c:pt idx="36192">
                  <c:v>9.6437390000000001E-7</c:v>
                </c:pt>
                <c:pt idx="36193">
                  <c:v>9.6444040000000005E-7</c:v>
                </c:pt>
                <c:pt idx="36194">
                  <c:v>9.6450679999999993E-7</c:v>
                </c:pt>
                <c:pt idx="36195">
                  <c:v>9.6457320000000003E-7</c:v>
                </c:pt>
                <c:pt idx="36196">
                  <c:v>9.6463959999999991E-7</c:v>
                </c:pt>
                <c:pt idx="36197">
                  <c:v>9.6470590000000007E-7</c:v>
                </c:pt>
                <c:pt idx="36198">
                  <c:v>9.6477220000000002E-7</c:v>
                </c:pt>
                <c:pt idx="36199">
                  <c:v>9.6483840000000002E-7</c:v>
                </c:pt>
                <c:pt idx="36200">
                  <c:v>9.6490469999999997E-7</c:v>
                </c:pt>
                <c:pt idx="36201">
                  <c:v>9.6497089999999997E-7</c:v>
                </c:pt>
                <c:pt idx="36202">
                  <c:v>9.6503700000000004E-7</c:v>
                </c:pt>
                <c:pt idx="36203">
                  <c:v>9.6510320000000005E-7</c:v>
                </c:pt>
                <c:pt idx="36204">
                  <c:v>9.651692999999999E-7</c:v>
                </c:pt>
                <c:pt idx="36205">
                  <c:v>9.6523539999999997E-7</c:v>
                </c:pt>
                <c:pt idx="36206">
                  <c:v>9.653014000000001E-7</c:v>
                </c:pt>
                <c:pt idx="36207">
                  <c:v>9.6536740000000001E-7</c:v>
                </c:pt>
                <c:pt idx="36208">
                  <c:v>9.6543339999999993E-7</c:v>
                </c:pt>
                <c:pt idx="36209">
                  <c:v>9.6549929999999991E-7</c:v>
                </c:pt>
                <c:pt idx="36210">
                  <c:v>9.6556520000000009E-7</c:v>
                </c:pt>
                <c:pt idx="36211">
                  <c:v>9.6563099999999992E-7</c:v>
                </c:pt>
                <c:pt idx="36212">
                  <c:v>9.656968999999999E-7</c:v>
                </c:pt>
                <c:pt idx="36213">
                  <c:v>9.657626E-7</c:v>
                </c:pt>
                <c:pt idx="36214">
                  <c:v>9.6582840000000003E-7</c:v>
                </c:pt>
                <c:pt idx="36215">
                  <c:v>9.6589409999999992E-7</c:v>
                </c:pt>
                <c:pt idx="36216">
                  <c:v>9.6595980000000002E-7</c:v>
                </c:pt>
                <c:pt idx="36217">
                  <c:v>9.660254999999999E-7</c:v>
                </c:pt>
                <c:pt idx="36218">
                  <c:v>9.6609110000000006E-7</c:v>
                </c:pt>
                <c:pt idx="36219">
                  <c:v>9.6615670000000001E-7</c:v>
                </c:pt>
                <c:pt idx="36220">
                  <c:v>9.6622220000000002E-7</c:v>
                </c:pt>
                <c:pt idx="36221">
                  <c:v>9.6628770000000003E-7</c:v>
                </c:pt>
                <c:pt idx="36222">
                  <c:v>9.6635320000000003E-7</c:v>
                </c:pt>
                <c:pt idx="36223">
                  <c:v>9.664186000000001E-7</c:v>
                </c:pt>
                <c:pt idx="36224">
                  <c:v>9.6648399999999996E-7</c:v>
                </c:pt>
                <c:pt idx="36225">
                  <c:v>9.6654940000000003E-7</c:v>
                </c:pt>
                <c:pt idx="36226">
                  <c:v>9.6661469999999995E-7</c:v>
                </c:pt>
                <c:pt idx="36227">
                  <c:v>9.6668000000000008E-7</c:v>
                </c:pt>
                <c:pt idx="36228">
                  <c:v>9.6674520000000006E-7</c:v>
                </c:pt>
                <c:pt idx="36229">
                  <c:v>9.6681049999999997E-7</c:v>
                </c:pt>
                <c:pt idx="36230">
                  <c:v>9.6687569999999995E-7</c:v>
                </c:pt>
                <c:pt idx="36231">
                  <c:v>9.6694079999999999E-7</c:v>
                </c:pt>
                <c:pt idx="36232">
                  <c:v>9.6700599999999997E-7</c:v>
                </c:pt>
                <c:pt idx="36233">
                  <c:v>9.6707100000000007E-7</c:v>
                </c:pt>
                <c:pt idx="36234">
                  <c:v>9.671360999999999E-7</c:v>
                </c:pt>
                <c:pt idx="36235">
                  <c:v>9.672011E-7</c:v>
                </c:pt>
                <c:pt idx="36236">
                  <c:v>9.672661000000001E-7</c:v>
                </c:pt>
                <c:pt idx="36237">
                  <c:v>9.6733100000000005E-7</c:v>
                </c:pt>
                <c:pt idx="36238">
                  <c:v>9.673959E-7</c:v>
                </c:pt>
                <c:pt idx="36239">
                  <c:v>9.6746079999999995E-7</c:v>
                </c:pt>
                <c:pt idx="36240">
                  <c:v>9.6752559999999996E-7</c:v>
                </c:pt>
                <c:pt idx="36241">
                  <c:v>9.6759039999999997E-7</c:v>
                </c:pt>
                <c:pt idx="36242">
                  <c:v>9.6765519999999998E-7</c:v>
                </c:pt>
                <c:pt idx="36243">
                  <c:v>9.6771990000000005E-7</c:v>
                </c:pt>
                <c:pt idx="36244">
                  <c:v>9.6778459999999991E-7</c:v>
                </c:pt>
                <c:pt idx="36245">
                  <c:v>9.6784920000000004E-7</c:v>
                </c:pt>
                <c:pt idx="36246">
                  <c:v>9.6791379999999996E-7</c:v>
                </c:pt>
                <c:pt idx="36247">
                  <c:v>9.6797840000000009E-7</c:v>
                </c:pt>
                <c:pt idx="36248">
                  <c:v>9.6804290000000007E-7</c:v>
                </c:pt>
                <c:pt idx="36249">
                  <c:v>9.6810740000000005E-7</c:v>
                </c:pt>
                <c:pt idx="36250">
                  <c:v>9.6817190000000003E-7</c:v>
                </c:pt>
                <c:pt idx="36251">
                  <c:v>9.6823630000000007E-7</c:v>
                </c:pt>
                <c:pt idx="36252">
                  <c:v>9.683006999999999E-7</c:v>
                </c:pt>
                <c:pt idx="36253">
                  <c:v>9.68365E-7</c:v>
                </c:pt>
                <c:pt idx="36254">
                  <c:v>9.6842940000000004E-7</c:v>
                </c:pt>
                <c:pt idx="36255">
                  <c:v>9.6849359999999999E-7</c:v>
                </c:pt>
                <c:pt idx="36256">
                  <c:v>9.685579000000001E-7</c:v>
                </c:pt>
                <c:pt idx="36257">
                  <c:v>9.686219999999999E-7</c:v>
                </c:pt>
                <c:pt idx="36258">
                  <c:v>9.6868620000000006E-7</c:v>
                </c:pt>
                <c:pt idx="36259">
                  <c:v>9.6875030000000007E-7</c:v>
                </c:pt>
                <c:pt idx="36260">
                  <c:v>9.6881440000000008E-7</c:v>
                </c:pt>
                <c:pt idx="36261">
                  <c:v>9.6887839999999994E-7</c:v>
                </c:pt>
                <c:pt idx="36262">
                  <c:v>9.6894240000000002E-7</c:v>
                </c:pt>
                <c:pt idx="36263">
                  <c:v>9.6900640000000009E-7</c:v>
                </c:pt>
                <c:pt idx="36264">
                  <c:v>9.6907030000000001E-7</c:v>
                </c:pt>
                <c:pt idx="36265">
                  <c:v>9.6913419999999993E-7</c:v>
                </c:pt>
                <c:pt idx="36266">
                  <c:v>9.6919810000000007E-7</c:v>
                </c:pt>
                <c:pt idx="36267">
                  <c:v>9.6926190000000005E-7</c:v>
                </c:pt>
                <c:pt idx="36268">
                  <c:v>9.6932570000000003E-7</c:v>
                </c:pt>
                <c:pt idx="36269">
                  <c:v>9.6938940000000007E-7</c:v>
                </c:pt>
                <c:pt idx="36270">
                  <c:v>9.6945309999999991E-7</c:v>
                </c:pt>
                <c:pt idx="36271">
                  <c:v>9.6951670000000001E-7</c:v>
                </c:pt>
                <c:pt idx="36272">
                  <c:v>9.6958040000000005E-7</c:v>
                </c:pt>
                <c:pt idx="36273">
                  <c:v>9.696439E-7</c:v>
                </c:pt>
                <c:pt idx="36274">
                  <c:v>9.697074999999999E-7</c:v>
                </c:pt>
                <c:pt idx="36275">
                  <c:v>9.6977100000000006E-7</c:v>
                </c:pt>
                <c:pt idx="36276">
                  <c:v>9.6983440000000008E-7</c:v>
                </c:pt>
                <c:pt idx="36277">
                  <c:v>9.6989790000000003E-7</c:v>
                </c:pt>
                <c:pt idx="36278">
                  <c:v>9.699612000000001E-7</c:v>
                </c:pt>
                <c:pt idx="36279">
                  <c:v>9.700245999999999E-7</c:v>
                </c:pt>
                <c:pt idx="36280">
                  <c:v>9.7008789999999998E-7</c:v>
                </c:pt>
                <c:pt idx="36281">
                  <c:v>9.701510999999999E-7</c:v>
                </c:pt>
                <c:pt idx="36282">
                  <c:v>9.7021439999999998E-7</c:v>
                </c:pt>
                <c:pt idx="36283">
                  <c:v>9.7027749999999996E-7</c:v>
                </c:pt>
                <c:pt idx="36284">
                  <c:v>9.703407000000001E-7</c:v>
                </c:pt>
                <c:pt idx="36285">
                  <c:v>9.7040380000000008E-7</c:v>
                </c:pt>
                <c:pt idx="36286">
                  <c:v>9.7046690000000006E-7</c:v>
                </c:pt>
                <c:pt idx="36287">
                  <c:v>9.705298999999999E-7</c:v>
                </c:pt>
                <c:pt idx="36288">
                  <c:v>9.7059289999999994E-7</c:v>
                </c:pt>
                <c:pt idx="36289">
                  <c:v>9.7065580000000005E-7</c:v>
                </c:pt>
                <c:pt idx="36290">
                  <c:v>9.7071869999999994E-7</c:v>
                </c:pt>
                <c:pt idx="36291">
                  <c:v>9.7078160000000005E-7</c:v>
                </c:pt>
                <c:pt idx="36292">
                  <c:v>9.708444E-7</c:v>
                </c:pt>
                <c:pt idx="36293">
                  <c:v>9.7090719999999996E-7</c:v>
                </c:pt>
                <c:pt idx="36294">
                  <c:v>9.7096999999999991E-7</c:v>
                </c:pt>
                <c:pt idx="36295">
                  <c:v>9.7103269999999993E-7</c:v>
                </c:pt>
                <c:pt idx="36296">
                  <c:v>9.7109539999999994E-7</c:v>
                </c:pt>
                <c:pt idx="36297">
                  <c:v>9.7115800000000002E-7</c:v>
                </c:pt>
                <c:pt idx="36298">
                  <c:v>9.712206000000001E-7</c:v>
                </c:pt>
                <c:pt idx="36299">
                  <c:v>9.7128310000000002E-7</c:v>
                </c:pt>
                <c:pt idx="36300">
                  <c:v>9.7134559999999995E-7</c:v>
                </c:pt>
                <c:pt idx="36301">
                  <c:v>9.7140810000000008E-7</c:v>
                </c:pt>
                <c:pt idx="36302">
                  <c:v>9.7147050000000007E-7</c:v>
                </c:pt>
                <c:pt idx="36303">
                  <c:v>9.7153290000000006E-7</c:v>
                </c:pt>
                <c:pt idx="36304">
                  <c:v>9.7159530000000004E-7</c:v>
                </c:pt>
                <c:pt idx="36305">
                  <c:v>9.7165760000000009E-7</c:v>
                </c:pt>
                <c:pt idx="36306">
                  <c:v>9.7171989999999992E-7</c:v>
                </c:pt>
                <c:pt idx="36307">
                  <c:v>9.7178210000000003E-7</c:v>
                </c:pt>
                <c:pt idx="36308">
                  <c:v>9.7184429999999993E-7</c:v>
                </c:pt>
                <c:pt idx="36309">
                  <c:v>9.719064000000001E-7</c:v>
                </c:pt>
                <c:pt idx="36310">
                  <c:v>9.7196859999999999E-7</c:v>
                </c:pt>
                <c:pt idx="36311">
                  <c:v>9.7203060000000001E-7</c:v>
                </c:pt>
                <c:pt idx="36312">
                  <c:v>9.7209269999999997E-7</c:v>
                </c:pt>
                <c:pt idx="36313">
                  <c:v>9.7215469999999998E-7</c:v>
                </c:pt>
                <c:pt idx="36314">
                  <c:v>9.7221660000000006E-7</c:v>
                </c:pt>
                <c:pt idx="36315">
                  <c:v>9.7227849999999993E-7</c:v>
                </c:pt>
                <c:pt idx="36316">
                  <c:v>9.7234040000000001E-7</c:v>
                </c:pt>
                <c:pt idx="36317">
                  <c:v>9.7240230000000008E-7</c:v>
                </c:pt>
                <c:pt idx="36318">
                  <c:v>9.7246410000000001E-7</c:v>
                </c:pt>
                <c:pt idx="36319">
                  <c:v>9.7252589999999994E-7</c:v>
                </c:pt>
                <c:pt idx="36320">
                  <c:v>9.7258759999999993E-7</c:v>
                </c:pt>
                <c:pt idx="36321">
                  <c:v>9.7264929999999991E-7</c:v>
                </c:pt>
                <c:pt idx="36322">
                  <c:v>9.7271089999999996E-7</c:v>
                </c:pt>
                <c:pt idx="36323">
                  <c:v>9.7277259999999995E-7</c:v>
                </c:pt>
                <c:pt idx="36324">
                  <c:v>9.7283410000000006E-7</c:v>
                </c:pt>
                <c:pt idx="36325">
                  <c:v>9.728956999999999E-7</c:v>
                </c:pt>
                <c:pt idx="36326">
                  <c:v>9.7295720000000001E-7</c:v>
                </c:pt>
                <c:pt idx="36327">
                  <c:v>9.7301859999999996E-7</c:v>
                </c:pt>
                <c:pt idx="36328">
                  <c:v>9.7308010000000007E-7</c:v>
                </c:pt>
                <c:pt idx="36329">
                  <c:v>9.7314150000000003E-7</c:v>
                </c:pt>
                <c:pt idx="36330">
                  <c:v>9.7320280000000005E-7</c:v>
                </c:pt>
                <c:pt idx="36331">
                  <c:v>9.7326410000000007E-7</c:v>
                </c:pt>
                <c:pt idx="36332">
                  <c:v>9.7332540000000009E-7</c:v>
                </c:pt>
                <c:pt idx="36333">
                  <c:v>9.7338659999999996E-7</c:v>
                </c:pt>
                <c:pt idx="36334">
                  <c:v>9.7344780000000004E-7</c:v>
                </c:pt>
                <c:pt idx="36335">
                  <c:v>9.7350899999999991E-7</c:v>
                </c:pt>
                <c:pt idx="36336">
                  <c:v>9.7357010000000005E-7</c:v>
                </c:pt>
                <c:pt idx="36337">
                  <c:v>9.7363119999999998E-7</c:v>
                </c:pt>
                <c:pt idx="36338">
                  <c:v>9.7369229999999991E-7</c:v>
                </c:pt>
                <c:pt idx="36339">
                  <c:v>9.7375329999999989E-7</c:v>
                </c:pt>
                <c:pt idx="36340">
                  <c:v>9.738143000000001E-7</c:v>
                </c:pt>
                <c:pt idx="36341">
                  <c:v>9.7387519999999994E-7</c:v>
                </c:pt>
                <c:pt idx="36342">
                  <c:v>9.7393609999999999E-7</c:v>
                </c:pt>
                <c:pt idx="36343">
                  <c:v>9.7399700000000004E-7</c:v>
                </c:pt>
                <c:pt idx="36344">
                  <c:v>9.7405779999999994E-7</c:v>
                </c:pt>
                <c:pt idx="36345">
                  <c:v>9.7411860000000005E-7</c:v>
                </c:pt>
                <c:pt idx="36346">
                  <c:v>9.7417930000000001E-7</c:v>
                </c:pt>
                <c:pt idx="36347">
                  <c:v>9.7423999999999997E-7</c:v>
                </c:pt>
                <c:pt idx="36348">
                  <c:v>9.7430069999999993E-7</c:v>
                </c:pt>
                <c:pt idx="36349">
                  <c:v>9.743614000000001E-7</c:v>
                </c:pt>
                <c:pt idx="36350">
                  <c:v>9.7442199999999991E-7</c:v>
                </c:pt>
                <c:pt idx="36351">
                  <c:v>9.7448249999999999E-7</c:v>
                </c:pt>
                <c:pt idx="36352">
                  <c:v>9.7454300000000007E-7</c:v>
                </c:pt>
                <c:pt idx="36353">
                  <c:v>9.7460349999999994E-7</c:v>
                </c:pt>
                <c:pt idx="36354">
                  <c:v>9.7466400000000002E-7</c:v>
                </c:pt>
                <c:pt idx="36355">
                  <c:v>9.7472439999999996E-7</c:v>
                </c:pt>
                <c:pt idx="36356">
                  <c:v>9.747848000000001E-7</c:v>
                </c:pt>
                <c:pt idx="36357">
                  <c:v>9.7484510000000009E-7</c:v>
                </c:pt>
                <c:pt idx="36358">
                  <c:v>9.7490540000000008E-7</c:v>
                </c:pt>
                <c:pt idx="36359">
                  <c:v>9.7496570000000007E-7</c:v>
                </c:pt>
                <c:pt idx="36360">
                  <c:v>9.7502589999999991E-7</c:v>
                </c:pt>
                <c:pt idx="36361">
                  <c:v>9.7508609999999997E-7</c:v>
                </c:pt>
                <c:pt idx="36362">
                  <c:v>9.7514620000000008E-7</c:v>
                </c:pt>
                <c:pt idx="36363">
                  <c:v>9.7520639999999992E-7</c:v>
                </c:pt>
                <c:pt idx="36364">
                  <c:v>9.7526640000000009E-7</c:v>
                </c:pt>
                <c:pt idx="36365">
                  <c:v>9.753265E-7</c:v>
                </c:pt>
                <c:pt idx="36366">
                  <c:v>9.7538649999999996E-7</c:v>
                </c:pt>
                <c:pt idx="36367">
                  <c:v>9.7544649999999992E-7</c:v>
                </c:pt>
                <c:pt idx="36368">
                  <c:v>9.7550639999999994E-7</c:v>
                </c:pt>
                <c:pt idx="36369">
                  <c:v>9.7556629999999997E-7</c:v>
                </c:pt>
                <c:pt idx="36370">
                  <c:v>9.7562619999999999E-7</c:v>
                </c:pt>
                <c:pt idx="36371">
                  <c:v>9.7568600000000007E-7</c:v>
                </c:pt>
                <c:pt idx="36372">
                  <c:v>9.7574579999999994E-7</c:v>
                </c:pt>
                <c:pt idx="36373">
                  <c:v>9.7580560000000003E-7</c:v>
                </c:pt>
                <c:pt idx="36374">
                  <c:v>9.7586529999999996E-7</c:v>
                </c:pt>
                <c:pt idx="36375">
                  <c:v>9.759250000000001E-7</c:v>
                </c:pt>
                <c:pt idx="36376">
                  <c:v>9.759846000000001E-7</c:v>
                </c:pt>
                <c:pt idx="36377">
                  <c:v>9.7604430000000003E-7</c:v>
                </c:pt>
                <c:pt idx="36378">
                  <c:v>9.7610380000000009E-7</c:v>
                </c:pt>
                <c:pt idx="36379">
                  <c:v>9.7616340000000008E-7</c:v>
                </c:pt>
                <c:pt idx="36380">
                  <c:v>9.7622289999999992E-7</c:v>
                </c:pt>
                <c:pt idx="36381">
                  <c:v>9.7628239999999998E-7</c:v>
                </c:pt>
                <c:pt idx="36382">
                  <c:v>9.7634180000000009E-7</c:v>
                </c:pt>
                <c:pt idx="36383">
                  <c:v>9.7640119999999999E-7</c:v>
                </c:pt>
                <c:pt idx="36384">
                  <c:v>9.764605999999999E-7</c:v>
                </c:pt>
                <c:pt idx="36385">
                  <c:v>9.7652000000000001E-7</c:v>
                </c:pt>
                <c:pt idx="36386">
                  <c:v>9.7657929999999998E-7</c:v>
                </c:pt>
                <c:pt idx="36387">
                  <c:v>9.7663859999999994E-7</c:v>
                </c:pt>
                <c:pt idx="36388">
                  <c:v>9.7669779999999996E-7</c:v>
                </c:pt>
                <c:pt idx="36389">
                  <c:v>9.7675699999999999E-7</c:v>
                </c:pt>
                <c:pt idx="36390">
                  <c:v>9.7681620000000001E-7</c:v>
                </c:pt>
                <c:pt idx="36391">
                  <c:v>9.768753000000001E-7</c:v>
                </c:pt>
                <c:pt idx="36392">
                  <c:v>9.7693439999999997E-7</c:v>
                </c:pt>
                <c:pt idx="36393">
                  <c:v>9.7699350000000006E-7</c:v>
                </c:pt>
                <c:pt idx="36394">
                  <c:v>9.7705249999999999E-7</c:v>
                </c:pt>
                <c:pt idx="36395">
                  <c:v>9.7711149999999993E-7</c:v>
                </c:pt>
                <c:pt idx="36396">
                  <c:v>9.7717039999999992E-7</c:v>
                </c:pt>
                <c:pt idx="36397">
                  <c:v>9.7722940000000007E-7</c:v>
                </c:pt>
                <c:pt idx="36398">
                  <c:v>9.7728830000000007E-7</c:v>
                </c:pt>
                <c:pt idx="36399">
                  <c:v>9.7734709999999991E-7</c:v>
                </c:pt>
                <c:pt idx="36400">
                  <c:v>9.7740589999999997E-7</c:v>
                </c:pt>
                <c:pt idx="36401">
                  <c:v>9.7746470000000002E-7</c:v>
                </c:pt>
                <c:pt idx="36402">
                  <c:v>9.7752350000000008E-7</c:v>
                </c:pt>
                <c:pt idx="36403">
                  <c:v>9.7758219999999998E-7</c:v>
                </c:pt>
                <c:pt idx="36404">
                  <c:v>9.776409000000001E-7</c:v>
                </c:pt>
                <c:pt idx="36405">
                  <c:v>9.776996E-7</c:v>
                </c:pt>
                <c:pt idx="36406">
                  <c:v>9.7775819999999997E-7</c:v>
                </c:pt>
                <c:pt idx="36407">
                  <c:v>9.7781679999999994E-7</c:v>
                </c:pt>
                <c:pt idx="36408">
                  <c:v>9.7787529999999996E-7</c:v>
                </c:pt>
                <c:pt idx="36409">
                  <c:v>9.7793389999999993E-7</c:v>
                </c:pt>
                <c:pt idx="36410">
                  <c:v>9.7799239999999996E-7</c:v>
                </c:pt>
                <c:pt idx="36411">
                  <c:v>9.7805080000000004E-7</c:v>
                </c:pt>
                <c:pt idx="36412">
                  <c:v>9.7810919999999992E-7</c:v>
                </c:pt>
                <c:pt idx="36413">
                  <c:v>9.7816760000000001E-7</c:v>
                </c:pt>
                <c:pt idx="36414">
                  <c:v>9.7822600000000009E-7</c:v>
                </c:pt>
                <c:pt idx="36415">
                  <c:v>9.7828430000000003E-7</c:v>
                </c:pt>
                <c:pt idx="36416">
                  <c:v>9.7834259999999997E-7</c:v>
                </c:pt>
                <c:pt idx="36417">
                  <c:v>9.784008999999999E-7</c:v>
                </c:pt>
                <c:pt idx="36418">
                  <c:v>9.784590999999999E-7</c:v>
                </c:pt>
                <c:pt idx="36419">
                  <c:v>9.785172999999999E-7</c:v>
                </c:pt>
                <c:pt idx="36420">
                  <c:v>9.7857549999999989E-7</c:v>
                </c:pt>
                <c:pt idx="36421">
                  <c:v>9.7863359999999995E-7</c:v>
                </c:pt>
                <c:pt idx="36422">
                  <c:v>9.7869170000000001E-7</c:v>
                </c:pt>
                <c:pt idx="36423">
                  <c:v>9.7874980000000007E-7</c:v>
                </c:pt>
                <c:pt idx="36424">
                  <c:v>9.7880779999999997E-7</c:v>
                </c:pt>
                <c:pt idx="36425">
                  <c:v>9.7886580000000009E-7</c:v>
                </c:pt>
                <c:pt idx="36426">
                  <c:v>9.789238E-7</c:v>
                </c:pt>
                <c:pt idx="36427">
                  <c:v>9.7898169999999997E-7</c:v>
                </c:pt>
                <c:pt idx="36428">
                  <c:v>9.7903970000000009E-7</c:v>
                </c:pt>
                <c:pt idx="36429">
                  <c:v>9.790974999999999E-7</c:v>
                </c:pt>
                <c:pt idx="36430">
                  <c:v>9.7915540000000008E-7</c:v>
                </c:pt>
                <c:pt idx="36431">
                  <c:v>9.792131999999999E-7</c:v>
                </c:pt>
                <c:pt idx="36432">
                  <c:v>9.7927099999999993E-7</c:v>
                </c:pt>
                <c:pt idx="36433">
                  <c:v>9.7932879999999996E-7</c:v>
                </c:pt>
                <c:pt idx="36434">
                  <c:v>9.7938650000000005E-7</c:v>
                </c:pt>
                <c:pt idx="36435">
                  <c:v>9.7944419999999992E-7</c:v>
                </c:pt>
                <c:pt idx="36436">
                  <c:v>9.7950190000000001E-7</c:v>
                </c:pt>
                <c:pt idx="36437">
                  <c:v>9.7955949999999995E-7</c:v>
                </c:pt>
                <c:pt idx="36438">
                  <c:v>9.796171000000001E-7</c:v>
                </c:pt>
                <c:pt idx="36439">
                  <c:v>9.7967470000000004E-7</c:v>
                </c:pt>
                <c:pt idx="36440">
                  <c:v>9.7973220000000004E-7</c:v>
                </c:pt>
                <c:pt idx="36441">
                  <c:v>9.7978970000000004E-7</c:v>
                </c:pt>
                <c:pt idx="36442">
                  <c:v>9.7984720000000004E-7</c:v>
                </c:pt>
                <c:pt idx="36443">
                  <c:v>9.7990470000000004E-7</c:v>
                </c:pt>
                <c:pt idx="36444">
                  <c:v>9.799621000000001E-7</c:v>
                </c:pt>
                <c:pt idx="36445">
                  <c:v>9.8001949999999994E-7</c:v>
                </c:pt>
                <c:pt idx="36446">
                  <c:v>9.800769E-7</c:v>
                </c:pt>
                <c:pt idx="36447">
                  <c:v>9.8013419999999991E-7</c:v>
                </c:pt>
                <c:pt idx="36448">
                  <c:v>9.8019150000000003E-7</c:v>
                </c:pt>
                <c:pt idx="36449">
                  <c:v>9.8024879999999994E-7</c:v>
                </c:pt>
                <c:pt idx="36450">
                  <c:v>9.8030599999999991E-7</c:v>
                </c:pt>
                <c:pt idx="36451">
                  <c:v>9.8036320000000009E-7</c:v>
                </c:pt>
                <c:pt idx="36452">
                  <c:v>9.8042040000000006E-7</c:v>
                </c:pt>
                <c:pt idx="36453">
                  <c:v>9.8047760000000003E-7</c:v>
                </c:pt>
                <c:pt idx="36454">
                  <c:v>9.8053470000000006E-7</c:v>
                </c:pt>
                <c:pt idx="36455">
                  <c:v>9.8059180000000009E-7</c:v>
                </c:pt>
                <c:pt idx="36456">
                  <c:v>9.8064879999999997E-7</c:v>
                </c:pt>
                <c:pt idx="36457">
                  <c:v>9.807059E-7</c:v>
                </c:pt>
                <c:pt idx="36458">
                  <c:v>9.8076290000000009E-7</c:v>
                </c:pt>
                <c:pt idx="36459">
                  <c:v>9.8081980000000003E-7</c:v>
                </c:pt>
                <c:pt idx="36460">
                  <c:v>9.8087679999999991E-7</c:v>
                </c:pt>
                <c:pt idx="36461">
                  <c:v>9.8093370000000006E-7</c:v>
                </c:pt>
                <c:pt idx="36462">
                  <c:v>9.809906E-7</c:v>
                </c:pt>
                <c:pt idx="36463">
                  <c:v>9.8104740000000001E-7</c:v>
                </c:pt>
                <c:pt idx="36464">
                  <c:v>9.8110429999999995E-7</c:v>
                </c:pt>
                <c:pt idx="36465">
                  <c:v>9.8116109999999995E-7</c:v>
                </c:pt>
                <c:pt idx="36466">
                  <c:v>9.8121780000000001E-7</c:v>
                </c:pt>
                <c:pt idx="36467">
                  <c:v>9.8127460000000001E-7</c:v>
                </c:pt>
                <c:pt idx="36468">
                  <c:v>9.8133130000000007E-7</c:v>
                </c:pt>
                <c:pt idx="36469">
                  <c:v>9.8138799999999992E-7</c:v>
                </c:pt>
                <c:pt idx="36470">
                  <c:v>9.8144460000000004E-7</c:v>
                </c:pt>
                <c:pt idx="36471">
                  <c:v>9.8150119999999995E-7</c:v>
                </c:pt>
                <c:pt idx="36472">
                  <c:v>9.8155780000000008E-7</c:v>
                </c:pt>
                <c:pt idx="36473">
                  <c:v>9.8161439999999999E-7</c:v>
                </c:pt>
                <c:pt idx="36474">
                  <c:v>9.8167089999999996E-7</c:v>
                </c:pt>
                <c:pt idx="36475">
                  <c:v>9.8172739999999993E-7</c:v>
                </c:pt>
                <c:pt idx="36476">
                  <c:v>9.817838999999999E-7</c:v>
                </c:pt>
                <c:pt idx="36477">
                  <c:v>9.8184040000000008E-7</c:v>
                </c:pt>
                <c:pt idx="36478">
                  <c:v>9.818967999999999E-7</c:v>
                </c:pt>
                <c:pt idx="36479">
                  <c:v>9.8195319999999994E-7</c:v>
                </c:pt>
                <c:pt idx="36480">
                  <c:v>9.8200950000000003E-7</c:v>
                </c:pt>
                <c:pt idx="36481">
                  <c:v>9.8206590000000006E-7</c:v>
                </c:pt>
                <c:pt idx="36482">
                  <c:v>9.8212219999999994E-7</c:v>
                </c:pt>
                <c:pt idx="36483">
                  <c:v>9.821784000000001E-7</c:v>
                </c:pt>
                <c:pt idx="36484">
                  <c:v>9.8223469999999998E-7</c:v>
                </c:pt>
                <c:pt idx="36485">
                  <c:v>9.8229089999999992E-7</c:v>
                </c:pt>
                <c:pt idx="36486">
                  <c:v>9.8234710000000007E-7</c:v>
                </c:pt>
                <c:pt idx="36487">
                  <c:v>9.8240320000000008E-7</c:v>
                </c:pt>
                <c:pt idx="36488">
                  <c:v>9.8245940000000002E-7</c:v>
                </c:pt>
                <c:pt idx="36489">
                  <c:v>9.8251550000000002E-7</c:v>
                </c:pt>
                <c:pt idx="36490">
                  <c:v>9.8257160000000002E-7</c:v>
                </c:pt>
                <c:pt idx="36491">
                  <c:v>9.8262760000000009E-7</c:v>
                </c:pt>
                <c:pt idx="36492">
                  <c:v>9.8268370000000009E-7</c:v>
                </c:pt>
                <c:pt idx="36493">
                  <c:v>9.8273969999999994E-7</c:v>
                </c:pt>
                <c:pt idx="36494">
                  <c:v>9.827957E-7</c:v>
                </c:pt>
                <c:pt idx="36495">
                  <c:v>9.8285159999999992E-7</c:v>
                </c:pt>
                <c:pt idx="36496">
                  <c:v>9.8290750000000004E-7</c:v>
                </c:pt>
                <c:pt idx="36497">
                  <c:v>9.8296339999999995E-7</c:v>
                </c:pt>
                <c:pt idx="36498">
                  <c:v>9.8301930000000008E-7</c:v>
                </c:pt>
                <c:pt idx="36499">
                  <c:v>9.8307519999999999E-7</c:v>
                </c:pt>
                <c:pt idx="36500">
                  <c:v>9.8313099999999996E-7</c:v>
                </c:pt>
                <c:pt idx="36501">
                  <c:v>9.8318679999999994E-7</c:v>
                </c:pt>
                <c:pt idx="36502">
                  <c:v>9.8324249999999997E-7</c:v>
                </c:pt>
                <c:pt idx="36503">
                  <c:v>9.8329829999999994E-7</c:v>
                </c:pt>
                <c:pt idx="36504">
                  <c:v>9.8335399999999998E-7</c:v>
                </c:pt>
                <c:pt idx="36505">
                  <c:v>9.8340970000000001E-7</c:v>
                </c:pt>
                <c:pt idx="36506">
                  <c:v>9.834652999999999E-7</c:v>
                </c:pt>
                <c:pt idx="36507">
                  <c:v>9.8352099999999993E-7</c:v>
                </c:pt>
                <c:pt idx="36508">
                  <c:v>9.8357660000000002E-7</c:v>
                </c:pt>
                <c:pt idx="36509">
                  <c:v>9.8363219999999991E-7</c:v>
                </c:pt>
                <c:pt idx="36510">
                  <c:v>9.8368770000000006E-7</c:v>
                </c:pt>
                <c:pt idx="36511">
                  <c:v>9.8374320000000001E-7</c:v>
                </c:pt>
                <c:pt idx="36512">
                  <c:v>9.8379869999999995E-7</c:v>
                </c:pt>
                <c:pt idx="36513">
                  <c:v>9.8385419999999989E-7</c:v>
                </c:pt>
                <c:pt idx="36514">
                  <c:v>9.8390970000000005E-7</c:v>
                </c:pt>
                <c:pt idx="36515">
                  <c:v>9.8396510000000006E-7</c:v>
                </c:pt>
                <c:pt idx="36516">
                  <c:v>9.8402050000000006E-7</c:v>
                </c:pt>
                <c:pt idx="36517">
                  <c:v>9.8407590000000006E-7</c:v>
                </c:pt>
                <c:pt idx="36518">
                  <c:v>9.8413119999999992E-7</c:v>
                </c:pt>
                <c:pt idx="36519">
                  <c:v>9.8418659999999992E-7</c:v>
                </c:pt>
                <c:pt idx="36520">
                  <c:v>9.8424189999999999E-7</c:v>
                </c:pt>
                <c:pt idx="36521">
                  <c:v>9.842970999999999E-7</c:v>
                </c:pt>
                <c:pt idx="36522">
                  <c:v>9.8435239999999997E-7</c:v>
                </c:pt>
                <c:pt idx="36523">
                  <c:v>9.8440760000000009E-7</c:v>
                </c:pt>
                <c:pt idx="36524">
                  <c:v>9.8446280000000001E-7</c:v>
                </c:pt>
                <c:pt idx="36525">
                  <c:v>9.8451799999999992E-7</c:v>
                </c:pt>
                <c:pt idx="36526">
                  <c:v>9.845730999999999E-7</c:v>
                </c:pt>
                <c:pt idx="36527">
                  <c:v>9.8462830000000002E-7</c:v>
                </c:pt>
                <c:pt idx="36528">
                  <c:v>9.846834E-7</c:v>
                </c:pt>
                <c:pt idx="36529">
                  <c:v>9.8473849999999997E-7</c:v>
                </c:pt>
                <c:pt idx="36530">
                  <c:v>9.8479350000000001E-7</c:v>
                </c:pt>
                <c:pt idx="36531">
                  <c:v>9.8484850000000005E-7</c:v>
                </c:pt>
                <c:pt idx="36532">
                  <c:v>9.8490360000000002E-7</c:v>
                </c:pt>
                <c:pt idx="36533">
                  <c:v>9.8495849999999991E-7</c:v>
                </c:pt>
                <c:pt idx="36534">
                  <c:v>9.8501349999999994E-7</c:v>
                </c:pt>
                <c:pt idx="36535">
                  <c:v>9.8506840000000004E-7</c:v>
                </c:pt>
                <c:pt idx="36536">
                  <c:v>9.8512329999999992E-7</c:v>
                </c:pt>
                <c:pt idx="36537">
                  <c:v>9.8517820000000002E-7</c:v>
                </c:pt>
                <c:pt idx="36538">
                  <c:v>9.852330999999999E-7</c:v>
                </c:pt>
                <c:pt idx="36539">
                  <c:v>9.8528790000000006E-7</c:v>
                </c:pt>
                <c:pt idx="36540">
                  <c:v>9.8534270000000001E-7</c:v>
                </c:pt>
                <c:pt idx="36541">
                  <c:v>9.8539749999999995E-7</c:v>
                </c:pt>
                <c:pt idx="36542">
                  <c:v>9.854522999999999E-7</c:v>
                </c:pt>
                <c:pt idx="36543">
                  <c:v>9.8550699999999991E-7</c:v>
                </c:pt>
                <c:pt idx="36544">
                  <c:v>9.8556169999999991E-7</c:v>
                </c:pt>
                <c:pt idx="36545">
                  <c:v>9.8561639999999992E-7</c:v>
                </c:pt>
                <c:pt idx="36546">
                  <c:v>9.8567109999999992E-7</c:v>
                </c:pt>
                <c:pt idx="36547">
                  <c:v>9.8572579999999993E-7</c:v>
                </c:pt>
                <c:pt idx="36548">
                  <c:v>9.857804E-7</c:v>
                </c:pt>
                <c:pt idx="36549">
                  <c:v>9.8583500000000007E-7</c:v>
                </c:pt>
                <c:pt idx="36550">
                  <c:v>9.8588959999999992E-7</c:v>
                </c:pt>
                <c:pt idx="36551">
                  <c:v>9.8594410000000005E-7</c:v>
                </c:pt>
                <c:pt idx="36552">
                  <c:v>9.8599859999999997E-7</c:v>
                </c:pt>
                <c:pt idx="36553">
                  <c:v>9.8605310000000009E-7</c:v>
                </c:pt>
                <c:pt idx="36554">
                  <c:v>9.8610760000000001E-7</c:v>
                </c:pt>
                <c:pt idx="36555">
                  <c:v>9.8616209999999993E-7</c:v>
                </c:pt>
                <c:pt idx="36556">
                  <c:v>9.862164999999999E-7</c:v>
                </c:pt>
                <c:pt idx="36557">
                  <c:v>9.8627090000000009E-7</c:v>
                </c:pt>
                <c:pt idx="36558">
                  <c:v>9.8632530000000007E-7</c:v>
                </c:pt>
                <c:pt idx="36559">
                  <c:v>9.8637970000000005E-7</c:v>
                </c:pt>
                <c:pt idx="36560">
                  <c:v>9.8643400000000008E-7</c:v>
                </c:pt>
                <c:pt idx="36561">
                  <c:v>9.8648829999999991E-7</c:v>
                </c:pt>
                <c:pt idx="36562">
                  <c:v>9.8654259999999995E-7</c:v>
                </c:pt>
                <c:pt idx="36563">
                  <c:v>9.8659689999999998E-7</c:v>
                </c:pt>
                <c:pt idx="36564">
                  <c:v>9.8665110000000008E-7</c:v>
                </c:pt>
                <c:pt idx="36565">
                  <c:v>9.8670529999999997E-7</c:v>
                </c:pt>
                <c:pt idx="36566">
                  <c:v>9.8675960000000001E-7</c:v>
                </c:pt>
                <c:pt idx="36567">
                  <c:v>9.8681369999999996E-7</c:v>
                </c:pt>
                <c:pt idx="36568">
                  <c:v>9.8686790000000005E-7</c:v>
                </c:pt>
                <c:pt idx="36569">
                  <c:v>9.86922E-7</c:v>
                </c:pt>
                <c:pt idx="36570">
                  <c:v>9.8697609999999995E-7</c:v>
                </c:pt>
                <c:pt idx="36571">
                  <c:v>9.870301999999999E-7</c:v>
                </c:pt>
                <c:pt idx="36572">
                  <c:v>9.8708430000000006E-7</c:v>
                </c:pt>
                <c:pt idx="36573">
                  <c:v>9.871384E-7</c:v>
                </c:pt>
                <c:pt idx="36574">
                  <c:v>9.8719240000000001E-7</c:v>
                </c:pt>
                <c:pt idx="36575">
                  <c:v>9.8724640000000002E-7</c:v>
                </c:pt>
                <c:pt idx="36576">
                  <c:v>9.8730040000000003E-7</c:v>
                </c:pt>
                <c:pt idx="36577">
                  <c:v>9.873543000000001E-7</c:v>
                </c:pt>
                <c:pt idx="36578">
                  <c:v>9.8740830000000011E-7</c:v>
                </c:pt>
                <c:pt idx="36579">
                  <c:v>9.8746219999999996E-7</c:v>
                </c:pt>
                <c:pt idx="36580">
                  <c:v>9.8751610000000003E-7</c:v>
                </c:pt>
                <c:pt idx="36581">
                  <c:v>9.8756989999999995E-7</c:v>
                </c:pt>
                <c:pt idx="36582">
                  <c:v>9.8762380000000002E-7</c:v>
                </c:pt>
                <c:pt idx="36583">
                  <c:v>9.8767759999999994E-7</c:v>
                </c:pt>
                <c:pt idx="36584">
                  <c:v>9.8773140000000007E-7</c:v>
                </c:pt>
                <c:pt idx="36585">
                  <c:v>9.8778519999999998E-7</c:v>
                </c:pt>
                <c:pt idx="36586">
                  <c:v>9.878389999999999E-7</c:v>
                </c:pt>
                <c:pt idx="36587">
                  <c:v>9.8789270000000009E-7</c:v>
                </c:pt>
                <c:pt idx="36588">
                  <c:v>9.8794650000000001E-7</c:v>
                </c:pt>
                <c:pt idx="36589">
                  <c:v>9.8800019999999999E-7</c:v>
                </c:pt>
                <c:pt idx="36590">
                  <c:v>9.8805380000000003E-7</c:v>
                </c:pt>
                <c:pt idx="36591">
                  <c:v>9.8810750000000001E-7</c:v>
                </c:pt>
                <c:pt idx="36592">
                  <c:v>9.8816110000000005E-7</c:v>
                </c:pt>
                <c:pt idx="36593">
                  <c:v>9.8821480000000003E-7</c:v>
                </c:pt>
                <c:pt idx="36594">
                  <c:v>9.8826840000000007E-7</c:v>
                </c:pt>
                <c:pt idx="36595">
                  <c:v>9.8832189999999996E-7</c:v>
                </c:pt>
                <c:pt idx="36596">
                  <c:v>9.883755E-7</c:v>
                </c:pt>
                <c:pt idx="36597">
                  <c:v>9.884290000000001E-7</c:v>
                </c:pt>
                <c:pt idx="36598">
                  <c:v>9.8848259999999992E-7</c:v>
                </c:pt>
                <c:pt idx="36599">
                  <c:v>9.8853610000000002E-7</c:v>
                </c:pt>
                <c:pt idx="36600">
                  <c:v>9.8858949999999997E-7</c:v>
                </c:pt>
                <c:pt idx="36601">
                  <c:v>9.8864300000000007E-7</c:v>
                </c:pt>
                <c:pt idx="36602">
                  <c:v>9.8869640000000002E-7</c:v>
                </c:pt>
                <c:pt idx="36603">
                  <c:v>9.8874989999999991E-7</c:v>
                </c:pt>
                <c:pt idx="36604">
                  <c:v>9.8880330000000007E-7</c:v>
                </c:pt>
                <c:pt idx="36605">
                  <c:v>9.8885670000000002E-7</c:v>
                </c:pt>
                <c:pt idx="36606">
                  <c:v>9.8891000000000003E-7</c:v>
                </c:pt>
                <c:pt idx="36607">
                  <c:v>9.8896339999999998E-7</c:v>
                </c:pt>
                <c:pt idx="36608">
                  <c:v>9.8901669999999999E-7</c:v>
                </c:pt>
                <c:pt idx="36609">
                  <c:v>9.8907E-7</c:v>
                </c:pt>
                <c:pt idx="36610">
                  <c:v>9.8912330000000001E-7</c:v>
                </c:pt>
                <c:pt idx="36611">
                  <c:v>9.8917650000000008E-7</c:v>
                </c:pt>
                <c:pt idx="36612">
                  <c:v>9.8922980000000009E-7</c:v>
                </c:pt>
                <c:pt idx="36613">
                  <c:v>9.8928299999999995E-7</c:v>
                </c:pt>
                <c:pt idx="36614">
                  <c:v>9.8933620000000002E-7</c:v>
                </c:pt>
                <c:pt idx="36615">
                  <c:v>9.8938940000000009E-7</c:v>
                </c:pt>
                <c:pt idx="36616">
                  <c:v>9.8944259999999995E-7</c:v>
                </c:pt>
                <c:pt idx="36617">
                  <c:v>9.8949580000000002E-7</c:v>
                </c:pt>
                <c:pt idx="36618">
                  <c:v>9.8954889999999994E-7</c:v>
                </c:pt>
                <c:pt idx="36619">
                  <c:v>9.8960200000000008E-7</c:v>
                </c:pt>
                <c:pt idx="36620">
                  <c:v>9.8965519999999993E-7</c:v>
                </c:pt>
                <c:pt idx="36621">
                  <c:v>9.8970819999999992E-7</c:v>
                </c:pt>
                <c:pt idx="36622">
                  <c:v>9.8976130000000005E-7</c:v>
                </c:pt>
                <c:pt idx="36623">
                  <c:v>9.8981439999999997E-7</c:v>
                </c:pt>
                <c:pt idx="36624">
                  <c:v>9.8986739999999995E-7</c:v>
                </c:pt>
                <c:pt idx="36625">
                  <c:v>9.8992039999999993E-7</c:v>
                </c:pt>
                <c:pt idx="36626">
                  <c:v>9.8997339999999991E-7</c:v>
                </c:pt>
                <c:pt idx="36627">
                  <c:v>9.900264000000001E-7</c:v>
                </c:pt>
                <c:pt idx="36628">
                  <c:v>9.9007929999999993E-7</c:v>
                </c:pt>
                <c:pt idx="36629">
                  <c:v>9.9013229999999991E-7</c:v>
                </c:pt>
                <c:pt idx="36630">
                  <c:v>9.9018519999999995E-7</c:v>
                </c:pt>
                <c:pt idx="36631">
                  <c:v>9.9023819999999993E-7</c:v>
                </c:pt>
                <c:pt idx="36632">
                  <c:v>9.9029109999999998E-7</c:v>
                </c:pt>
                <c:pt idx="36633">
                  <c:v>9.9034400000000002E-7</c:v>
                </c:pt>
                <c:pt idx="36634">
                  <c:v>9.9039679999999991E-7</c:v>
                </c:pt>
                <c:pt idx="36635">
                  <c:v>9.9044969999999995E-7</c:v>
                </c:pt>
                <c:pt idx="36636">
                  <c:v>9.9050250000000005E-7</c:v>
                </c:pt>
                <c:pt idx="36637">
                  <c:v>9.9055529999999994E-7</c:v>
                </c:pt>
                <c:pt idx="36638">
                  <c:v>9.9060819999999998E-7</c:v>
                </c:pt>
                <c:pt idx="36639">
                  <c:v>9.9066089999999993E-7</c:v>
                </c:pt>
                <c:pt idx="36640">
                  <c:v>9.9071370000000004E-7</c:v>
                </c:pt>
                <c:pt idx="36641">
                  <c:v>9.9076649999999993E-7</c:v>
                </c:pt>
                <c:pt idx="36642">
                  <c:v>9.9081930000000003E-7</c:v>
                </c:pt>
                <c:pt idx="36643">
                  <c:v>9.9087199999999998E-7</c:v>
                </c:pt>
                <c:pt idx="36644">
                  <c:v>9.9092469999999993E-7</c:v>
                </c:pt>
                <c:pt idx="36645">
                  <c:v>9.9097750000000003E-7</c:v>
                </c:pt>
                <c:pt idx="36646">
                  <c:v>9.9103019999999999E-7</c:v>
                </c:pt>
                <c:pt idx="36647">
                  <c:v>9.910828E-7</c:v>
                </c:pt>
                <c:pt idx="36648">
                  <c:v>9.9113549999999995E-7</c:v>
                </c:pt>
                <c:pt idx="36649">
                  <c:v>9.911881999999999E-7</c:v>
                </c:pt>
                <c:pt idx="36650">
                  <c:v>9.9124079999999991E-7</c:v>
                </c:pt>
                <c:pt idx="36651">
                  <c:v>9.9129339999999992E-7</c:v>
                </c:pt>
                <c:pt idx="36652">
                  <c:v>9.9134599999999994E-7</c:v>
                </c:pt>
                <c:pt idx="36653">
                  <c:v>9.9139859999999995E-7</c:v>
                </c:pt>
                <c:pt idx="36654">
                  <c:v>9.9145119999999996E-7</c:v>
                </c:pt>
                <c:pt idx="36655">
                  <c:v>9.9150379999999997E-7</c:v>
                </c:pt>
                <c:pt idx="36656">
                  <c:v>9.9155630000000004E-7</c:v>
                </c:pt>
                <c:pt idx="36657">
                  <c:v>9.9160890000000006E-7</c:v>
                </c:pt>
                <c:pt idx="36658">
                  <c:v>9.9166139999999992E-7</c:v>
                </c:pt>
                <c:pt idx="36659">
                  <c:v>9.9171389999999999E-7</c:v>
                </c:pt>
                <c:pt idx="36660">
                  <c:v>9.9176640000000006E-7</c:v>
                </c:pt>
                <c:pt idx="36661">
                  <c:v>9.9181879999999998E-7</c:v>
                </c:pt>
                <c:pt idx="36662">
                  <c:v>9.9187130000000006E-7</c:v>
                </c:pt>
                <c:pt idx="36663">
                  <c:v>9.9192379999999992E-7</c:v>
                </c:pt>
                <c:pt idx="36664">
                  <c:v>9.9197620000000005E-7</c:v>
                </c:pt>
                <c:pt idx="36665">
                  <c:v>9.9202859999999997E-7</c:v>
                </c:pt>
                <c:pt idx="36666">
                  <c:v>9.920809999999999E-7</c:v>
                </c:pt>
                <c:pt idx="36667">
                  <c:v>9.9213340000000003E-7</c:v>
                </c:pt>
                <c:pt idx="36668">
                  <c:v>9.9218570000000001E-7</c:v>
                </c:pt>
                <c:pt idx="36669">
                  <c:v>9.9223809999999993E-7</c:v>
                </c:pt>
                <c:pt idx="36670">
                  <c:v>9.9229039999999992E-7</c:v>
                </c:pt>
                <c:pt idx="36671">
                  <c:v>9.9234280000000005E-7</c:v>
                </c:pt>
                <c:pt idx="36672">
                  <c:v>9.9239510000000003E-7</c:v>
                </c:pt>
                <c:pt idx="36673">
                  <c:v>9.9244740000000001E-7</c:v>
                </c:pt>
                <c:pt idx="36674">
                  <c:v>9.9249960000000006E-7</c:v>
                </c:pt>
                <c:pt idx="36675">
                  <c:v>9.9255190000000004E-7</c:v>
                </c:pt>
                <c:pt idx="36676">
                  <c:v>9.9260420000000002E-7</c:v>
                </c:pt>
                <c:pt idx="36677">
                  <c:v>9.9265640000000007E-7</c:v>
                </c:pt>
                <c:pt idx="36678">
                  <c:v>9.927085999999999E-7</c:v>
                </c:pt>
                <c:pt idx="36679">
                  <c:v>9.9276079999999994E-7</c:v>
                </c:pt>
                <c:pt idx="36680">
                  <c:v>9.9281299999999998E-7</c:v>
                </c:pt>
                <c:pt idx="36681">
                  <c:v>9.9286520000000003E-7</c:v>
                </c:pt>
                <c:pt idx="36682">
                  <c:v>9.9291740000000007E-7</c:v>
                </c:pt>
                <c:pt idx="36683">
                  <c:v>9.9296949999999996E-7</c:v>
                </c:pt>
                <c:pt idx="36684">
                  <c:v>9.9302170000000001E-7</c:v>
                </c:pt>
                <c:pt idx="36685">
                  <c:v>9.930737999999999E-7</c:v>
                </c:pt>
                <c:pt idx="36686">
                  <c:v>9.931259E-7</c:v>
                </c:pt>
                <c:pt idx="36687">
                  <c:v>9.931779999999999E-7</c:v>
                </c:pt>
                <c:pt idx="36688">
                  <c:v>9.932301E-7</c:v>
                </c:pt>
                <c:pt idx="36689">
                  <c:v>9.932822000000001E-7</c:v>
                </c:pt>
                <c:pt idx="36690">
                  <c:v>9.9333420000000006E-7</c:v>
                </c:pt>
                <c:pt idx="36691">
                  <c:v>9.9338629999999995E-7</c:v>
                </c:pt>
                <c:pt idx="36692">
                  <c:v>9.934382999999999E-7</c:v>
                </c:pt>
                <c:pt idx="36693">
                  <c:v>9.9349030000000007E-7</c:v>
                </c:pt>
                <c:pt idx="36694">
                  <c:v>9.9354230000000002E-7</c:v>
                </c:pt>
                <c:pt idx="36695">
                  <c:v>9.9359429999999997E-7</c:v>
                </c:pt>
                <c:pt idx="36696">
                  <c:v>9.9364619999999999E-7</c:v>
                </c:pt>
                <c:pt idx="36697">
                  <c:v>9.9369819999999994E-7</c:v>
                </c:pt>
                <c:pt idx="36698">
                  <c:v>9.9375009999999995E-7</c:v>
                </c:pt>
                <c:pt idx="36699">
                  <c:v>9.9380199999999997E-7</c:v>
                </c:pt>
                <c:pt idx="36700">
                  <c:v>9.9385389999999998E-7</c:v>
                </c:pt>
                <c:pt idx="36701">
                  <c:v>9.939058E-7</c:v>
                </c:pt>
                <c:pt idx="36702">
                  <c:v>9.9395770000000001E-7</c:v>
                </c:pt>
                <c:pt idx="36703">
                  <c:v>9.9400950000000008E-7</c:v>
                </c:pt>
                <c:pt idx="36704">
                  <c:v>9.940614000000001E-7</c:v>
                </c:pt>
                <c:pt idx="36705">
                  <c:v>9.9411319999999996E-7</c:v>
                </c:pt>
                <c:pt idx="36706">
                  <c:v>9.9416500000000004E-7</c:v>
                </c:pt>
                <c:pt idx="36707">
                  <c:v>9.942167999999999E-7</c:v>
                </c:pt>
                <c:pt idx="36708">
                  <c:v>9.9426859999999997E-7</c:v>
                </c:pt>
                <c:pt idx="36709">
                  <c:v>9.9432040000000005E-7</c:v>
                </c:pt>
                <c:pt idx="36710">
                  <c:v>9.9437219999999991E-7</c:v>
                </c:pt>
                <c:pt idx="36711">
                  <c:v>9.9442390000000005E-7</c:v>
                </c:pt>
                <c:pt idx="36712">
                  <c:v>9.9447559999999997E-7</c:v>
                </c:pt>
                <c:pt idx="36713">
                  <c:v>9.9452740000000004E-7</c:v>
                </c:pt>
                <c:pt idx="36714">
                  <c:v>9.9457909999999997E-7</c:v>
                </c:pt>
                <c:pt idx="36715">
                  <c:v>9.946308000000001E-7</c:v>
                </c:pt>
                <c:pt idx="36716">
                  <c:v>9.9468250000000003E-7</c:v>
                </c:pt>
                <c:pt idx="36717">
                  <c:v>9.9473410000000001E-7</c:v>
                </c:pt>
                <c:pt idx="36718">
                  <c:v>9.9478579999999993E-7</c:v>
                </c:pt>
                <c:pt idx="36719">
                  <c:v>9.9483739999999992E-7</c:v>
                </c:pt>
                <c:pt idx="36720">
                  <c:v>9.9488910000000005E-7</c:v>
                </c:pt>
                <c:pt idx="36721">
                  <c:v>9.9494070000000004E-7</c:v>
                </c:pt>
                <c:pt idx="36722">
                  <c:v>9.9499230000000002E-7</c:v>
                </c:pt>
                <c:pt idx="36723">
                  <c:v>9.9504390000000001E-7</c:v>
                </c:pt>
                <c:pt idx="36724">
                  <c:v>9.9509540000000005E-7</c:v>
                </c:pt>
                <c:pt idx="36725">
                  <c:v>9.9514700000000004E-7</c:v>
                </c:pt>
                <c:pt idx="36726">
                  <c:v>9.9519850000000008E-7</c:v>
                </c:pt>
                <c:pt idx="36727">
                  <c:v>9.9525010000000007E-7</c:v>
                </c:pt>
                <c:pt idx="36728">
                  <c:v>9.953015999999999E-7</c:v>
                </c:pt>
                <c:pt idx="36729">
                  <c:v>9.9535309999999995E-7</c:v>
                </c:pt>
                <c:pt idx="36730">
                  <c:v>9.9540459999999999E-7</c:v>
                </c:pt>
                <c:pt idx="36731">
                  <c:v>9.9545610000000004E-7</c:v>
                </c:pt>
                <c:pt idx="36732">
                  <c:v>9.9550749999999993E-7</c:v>
                </c:pt>
                <c:pt idx="36733">
                  <c:v>9.9555899999999997E-7</c:v>
                </c:pt>
                <c:pt idx="36734">
                  <c:v>9.9561040000000008E-7</c:v>
                </c:pt>
                <c:pt idx="36735">
                  <c:v>9.9566179999999997E-7</c:v>
                </c:pt>
                <c:pt idx="36736">
                  <c:v>9.9571330000000002E-7</c:v>
                </c:pt>
                <c:pt idx="36737">
                  <c:v>9.9576469999999991E-7</c:v>
                </c:pt>
                <c:pt idx="36738">
                  <c:v>9.9581600000000008E-7</c:v>
                </c:pt>
                <c:pt idx="36739">
                  <c:v>9.9586739999999998E-7</c:v>
                </c:pt>
                <c:pt idx="36740">
                  <c:v>9.9591880000000008E-7</c:v>
                </c:pt>
                <c:pt idx="36741">
                  <c:v>9.9597010000000004E-7</c:v>
                </c:pt>
                <c:pt idx="36742">
                  <c:v>9.9602139999999999E-7</c:v>
                </c:pt>
                <c:pt idx="36743">
                  <c:v>9.960728000000001E-7</c:v>
                </c:pt>
                <c:pt idx="36744">
                  <c:v>9.9612410000000005E-7</c:v>
                </c:pt>
                <c:pt idx="36745">
                  <c:v>9.9617540000000001E-7</c:v>
                </c:pt>
                <c:pt idx="36746">
                  <c:v>9.9622660000000002E-7</c:v>
                </c:pt>
                <c:pt idx="36747">
                  <c:v>9.9627789999999998E-7</c:v>
                </c:pt>
                <c:pt idx="36748">
                  <c:v>9.9632919999999993E-7</c:v>
                </c:pt>
                <c:pt idx="36749">
                  <c:v>9.9638039999999995E-7</c:v>
                </c:pt>
                <c:pt idx="36750">
                  <c:v>9.9643159999999996E-7</c:v>
                </c:pt>
                <c:pt idx="36751">
                  <c:v>9.9648279999999998E-7</c:v>
                </c:pt>
                <c:pt idx="36752">
                  <c:v>9.9653409999999993E-7</c:v>
                </c:pt>
                <c:pt idx="36753">
                  <c:v>9.9658520000000001E-7</c:v>
                </c:pt>
                <c:pt idx="36754">
                  <c:v>9.9663640000000003E-7</c:v>
                </c:pt>
                <c:pt idx="36755">
                  <c:v>9.9668760000000004E-7</c:v>
                </c:pt>
                <c:pt idx="36756">
                  <c:v>9.9673880000000006E-7</c:v>
                </c:pt>
                <c:pt idx="36757">
                  <c:v>9.9678989999999992E-7</c:v>
                </c:pt>
                <c:pt idx="36758">
                  <c:v>9.96841E-7</c:v>
                </c:pt>
                <c:pt idx="36759">
                  <c:v>9.9689220000000001E-7</c:v>
                </c:pt>
                <c:pt idx="36760">
                  <c:v>9.9694330000000009E-7</c:v>
                </c:pt>
                <c:pt idx="36761">
                  <c:v>9.9699439999999996E-7</c:v>
                </c:pt>
                <c:pt idx="36762">
                  <c:v>9.9704550000000003E-7</c:v>
                </c:pt>
                <c:pt idx="36763">
                  <c:v>9.9709649999999996E-7</c:v>
                </c:pt>
                <c:pt idx="36764">
                  <c:v>9.9714760000000003E-7</c:v>
                </c:pt>
                <c:pt idx="36765">
                  <c:v>9.971986999999999E-7</c:v>
                </c:pt>
                <c:pt idx="36766">
                  <c:v>9.9724970000000004E-7</c:v>
                </c:pt>
                <c:pt idx="36767">
                  <c:v>9.9730069999999996E-7</c:v>
                </c:pt>
                <c:pt idx="36768">
                  <c:v>9.9735180000000004E-7</c:v>
                </c:pt>
                <c:pt idx="36769">
                  <c:v>9.9740279999999996E-7</c:v>
                </c:pt>
                <c:pt idx="36770">
                  <c:v>9.974538000000001E-7</c:v>
                </c:pt>
                <c:pt idx="36771">
                  <c:v>9.9750480000000003E-7</c:v>
                </c:pt>
                <c:pt idx="36772">
                  <c:v>9.9755570000000001E-7</c:v>
                </c:pt>
                <c:pt idx="36773">
                  <c:v>9.9760669999999994E-7</c:v>
                </c:pt>
                <c:pt idx="36774">
                  <c:v>9.9765770000000008E-7</c:v>
                </c:pt>
                <c:pt idx="36775">
                  <c:v>9.9770860000000006E-7</c:v>
                </c:pt>
                <c:pt idx="36776">
                  <c:v>9.9775959999999999E-7</c:v>
                </c:pt>
                <c:pt idx="36777">
                  <c:v>9.9781049999999997E-7</c:v>
                </c:pt>
                <c:pt idx="36778">
                  <c:v>9.9786139999999996E-7</c:v>
                </c:pt>
                <c:pt idx="36779">
                  <c:v>9.9791229999999995E-7</c:v>
                </c:pt>
                <c:pt idx="36780">
                  <c:v>9.9796319999999993E-7</c:v>
                </c:pt>
                <c:pt idx="36781">
                  <c:v>9.9801409999999992E-7</c:v>
                </c:pt>
                <c:pt idx="36782">
                  <c:v>9.980649999999999E-7</c:v>
                </c:pt>
                <c:pt idx="36783">
                  <c:v>9.9811579999999995E-7</c:v>
                </c:pt>
                <c:pt idx="36784">
                  <c:v>9.9816669999999994E-7</c:v>
                </c:pt>
                <c:pt idx="36785">
                  <c:v>9.9821749999999998E-7</c:v>
                </c:pt>
                <c:pt idx="36786">
                  <c:v>9.9826839999999997E-7</c:v>
                </c:pt>
                <c:pt idx="36787">
                  <c:v>9.9831920000000002E-7</c:v>
                </c:pt>
                <c:pt idx="36788">
                  <c:v>9.9837000000000007E-7</c:v>
                </c:pt>
                <c:pt idx="36789">
                  <c:v>9.984207999999999E-7</c:v>
                </c:pt>
                <c:pt idx="36790">
                  <c:v>9.9847159999999995E-7</c:v>
                </c:pt>
                <c:pt idx="36791">
                  <c:v>9.9852239999999999E-7</c:v>
                </c:pt>
                <c:pt idx="36792">
                  <c:v>9.9857320000000004E-7</c:v>
                </c:pt>
                <c:pt idx="36793">
                  <c:v>9.9862400000000009E-7</c:v>
                </c:pt>
                <c:pt idx="36794">
                  <c:v>9.9867469999999998E-7</c:v>
                </c:pt>
                <c:pt idx="36795">
                  <c:v>9.9872550000000003E-7</c:v>
                </c:pt>
                <c:pt idx="36796">
                  <c:v>9.9877619999999993E-7</c:v>
                </c:pt>
                <c:pt idx="36797">
                  <c:v>9.9882690000000004E-7</c:v>
                </c:pt>
                <c:pt idx="36798">
                  <c:v>9.9887759999999993E-7</c:v>
                </c:pt>
                <c:pt idx="36799">
                  <c:v>9.9892830000000004E-7</c:v>
                </c:pt>
                <c:pt idx="36800">
                  <c:v>9.9897899999999994E-7</c:v>
                </c:pt>
                <c:pt idx="36801">
                  <c:v>9.9902970000000004E-7</c:v>
                </c:pt>
                <c:pt idx="36802">
                  <c:v>9.9908039999999994E-7</c:v>
                </c:pt>
                <c:pt idx="36803">
                  <c:v>9.991309999999999E-7</c:v>
                </c:pt>
                <c:pt idx="36804">
                  <c:v>9.991817E-7</c:v>
                </c:pt>
                <c:pt idx="36805">
                  <c:v>9.9923229999999996E-7</c:v>
                </c:pt>
                <c:pt idx="36806">
                  <c:v>9.9928300000000007E-7</c:v>
                </c:pt>
                <c:pt idx="36807">
                  <c:v>9.9933360000000002E-7</c:v>
                </c:pt>
                <c:pt idx="36808">
                  <c:v>9.9938419999999998E-7</c:v>
                </c:pt>
                <c:pt idx="36809">
                  <c:v>9.9943479999999994E-7</c:v>
                </c:pt>
                <c:pt idx="36810">
                  <c:v>9.994853999999999E-7</c:v>
                </c:pt>
                <c:pt idx="36811">
                  <c:v>9.9953600000000006E-7</c:v>
                </c:pt>
                <c:pt idx="36812">
                  <c:v>9.9958650000000008E-7</c:v>
                </c:pt>
                <c:pt idx="36813">
                  <c:v>9.9963710000000004E-7</c:v>
                </c:pt>
                <c:pt idx="36814">
                  <c:v>9.9968760000000006E-7</c:v>
                </c:pt>
                <c:pt idx="36815">
                  <c:v>9.9973820000000001E-7</c:v>
                </c:pt>
                <c:pt idx="36816">
                  <c:v>9.9978870000000003E-7</c:v>
                </c:pt>
                <c:pt idx="36817">
                  <c:v>9.9983920000000005E-7</c:v>
                </c:pt>
                <c:pt idx="36818">
                  <c:v>9.998898E-7</c:v>
                </c:pt>
                <c:pt idx="36819">
                  <c:v>9.9994030000000002E-7</c:v>
                </c:pt>
                <c:pt idx="36820">
                  <c:v>9.999907000000001E-7</c:v>
                </c:pt>
                <c:pt idx="36821">
                  <c:v>1.000041E-6</c:v>
                </c:pt>
                <c:pt idx="36822">
                  <c:v>9.4783669999999999E-7</c:v>
                </c:pt>
                <c:pt idx="36823">
                  <c:v>9.4789809999999995E-7</c:v>
                </c:pt>
                <c:pt idx="36824">
                  <c:v>9.4795939999999997E-7</c:v>
                </c:pt>
                <c:pt idx="36825">
                  <c:v>9.4802080000000003E-7</c:v>
                </c:pt>
                <c:pt idx="36826">
                  <c:v>9.4808219999999999E-7</c:v>
                </c:pt>
                <c:pt idx="36827">
                  <c:v>9.4814369999999999E-7</c:v>
                </c:pt>
                <c:pt idx="36828">
                  <c:v>9.4820530000000004E-7</c:v>
                </c:pt>
                <c:pt idx="36829">
                  <c:v>9.4826700000000003E-7</c:v>
                </c:pt>
                <c:pt idx="36830">
                  <c:v>9.4832879999999996E-7</c:v>
                </c:pt>
                <c:pt idx="36831">
                  <c:v>9.4839059999999999E-7</c:v>
                </c:pt>
                <c:pt idx="36832">
                  <c:v>9.4845260000000001E-7</c:v>
                </c:pt>
                <c:pt idx="36833">
                  <c:v>9.4851460000000002E-7</c:v>
                </c:pt>
                <c:pt idx="36834">
                  <c:v>9.4857669999999998E-7</c:v>
                </c:pt>
                <c:pt idx="36835">
                  <c:v>9.4863880000000004E-7</c:v>
                </c:pt>
                <c:pt idx="36836">
                  <c:v>9.4870109999999998E-7</c:v>
                </c:pt>
                <c:pt idx="36837">
                  <c:v>9.4876340000000003E-7</c:v>
                </c:pt>
                <c:pt idx="36838">
                  <c:v>9.4882580000000002E-7</c:v>
                </c:pt>
                <c:pt idx="36839">
                  <c:v>9.488882E-7</c:v>
                </c:pt>
                <c:pt idx="36840">
                  <c:v>9.4895070000000004E-7</c:v>
                </c:pt>
                <c:pt idx="36841">
                  <c:v>9.4901319999999996E-7</c:v>
                </c:pt>
                <c:pt idx="36842">
                  <c:v>9.4907589999999998E-7</c:v>
                </c:pt>
                <c:pt idx="36843">
                  <c:v>9.4913850000000005E-7</c:v>
                </c:pt>
                <c:pt idx="36844">
                  <c:v>9.4920119999999996E-7</c:v>
                </c:pt>
                <c:pt idx="36845">
                  <c:v>9.4926400000000002E-7</c:v>
                </c:pt>
                <c:pt idx="36846">
                  <c:v>9.4932679999999998E-7</c:v>
                </c:pt>
                <c:pt idx="36847">
                  <c:v>9.4938960000000004E-7</c:v>
                </c:pt>
                <c:pt idx="36848">
                  <c:v>9.4945250000000004E-7</c:v>
                </c:pt>
                <c:pt idx="36849">
                  <c:v>9.4951549999999998E-7</c:v>
                </c:pt>
                <c:pt idx="36850">
                  <c:v>9.4957839999999998E-7</c:v>
                </c:pt>
                <c:pt idx="36851">
                  <c:v>9.4964149999999996E-7</c:v>
                </c:pt>
                <c:pt idx="36852">
                  <c:v>9.4970450000000001E-7</c:v>
                </c:pt>
                <c:pt idx="36853">
                  <c:v>9.4976770000000004E-7</c:v>
                </c:pt>
                <c:pt idx="36854">
                  <c:v>9.4983080000000002E-7</c:v>
                </c:pt>
                <c:pt idx="36855">
                  <c:v>9.4989400000000005E-7</c:v>
                </c:pt>
                <c:pt idx="36856">
                  <c:v>9.4995730000000002E-7</c:v>
                </c:pt>
                <c:pt idx="36857">
                  <c:v>9.5002059999999999E-7</c:v>
                </c:pt>
                <c:pt idx="36858">
                  <c:v>9.50084E-7</c:v>
                </c:pt>
                <c:pt idx="36859">
                  <c:v>9.5014740000000001E-7</c:v>
                </c:pt>
                <c:pt idx="36860">
                  <c:v>9.5021089999999997E-7</c:v>
                </c:pt>
                <c:pt idx="36861">
                  <c:v>9.5027440000000002E-7</c:v>
                </c:pt>
                <c:pt idx="36862">
                  <c:v>9.5033800000000002E-7</c:v>
                </c:pt>
                <c:pt idx="36863">
                  <c:v>9.5040160000000002E-7</c:v>
                </c:pt>
                <c:pt idx="36864">
                  <c:v>9.5046529999999996E-7</c:v>
                </c:pt>
                <c:pt idx="36865">
                  <c:v>9.50529E-7</c:v>
                </c:pt>
                <c:pt idx="36866">
                  <c:v>9.5059279999999998E-7</c:v>
                </c:pt>
                <c:pt idx="36867">
                  <c:v>9.5065670000000001E-7</c:v>
                </c:pt>
                <c:pt idx="36868">
                  <c:v>9.5072060000000004E-7</c:v>
                </c:pt>
                <c:pt idx="36869">
                  <c:v>9.507846E-7</c:v>
                </c:pt>
                <c:pt idx="36870">
                  <c:v>9.5084859999999997E-7</c:v>
                </c:pt>
                <c:pt idx="36871">
                  <c:v>9.5091269999999998E-7</c:v>
                </c:pt>
                <c:pt idx="36872">
                  <c:v>9.509768E-7</c:v>
                </c:pt>
                <c:pt idx="36873">
                  <c:v>9.5104100000000005E-7</c:v>
                </c:pt>
                <c:pt idx="36874">
                  <c:v>9.5110530000000005E-7</c:v>
                </c:pt>
                <c:pt idx="36875">
                  <c:v>9.5116960000000004E-7</c:v>
                </c:pt>
                <c:pt idx="36876">
                  <c:v>9.5123399999999998E-7</c:v>
                </c:pt>
                <c:pt idx="36877">
                  <c:v>9.5129849999999996E-7</c:v>
                </c:pt>
                <c:pt idx="36878">
                  <c:v>9.5136300000000005E-7</c:v>
                </c:pt>
                <c:pt idx="36879">
                  <c:v>9.5142759999999997E-7</c:v>
                </c:pt>
                <c:pt idx="36880">
                  <c:v>9.5149219999999999E-7</c:v>
                </c:pt>
                <c:pt idx="36881">
                  <c:v>9.5155689999999996E-7</c:v>
                </c:pt>
                <c:pt idx="36882">
                  <c:v>9.5162160000000003E-7</c:v>
                </c:pt>
                <c:pt idx="36883">
                  <c:v>9.5168640000000004E-7</c:v>
                </c:pt>
                <c:pt idx="36884">
                  <c:v>9.5175129999999999E-7</c:v>
                </c:pt>
                <c:pt idx="36885">
                  <c:v>9.5181620000000004E-7</c:v>
                </c:pt>
                <c:pt idx="36886">
                  <c:v>9.5188109999999999E-7</c:v>
                </c:pt>
                <c:pt idx="36887">
                  <c:v>9.5194609999999999E-7</c:v>
                </c:pt>
                <c:pt idx="36888">
                  <c:v>9.5201120000000002E-7</c:v>
                </c:pt>
                <c:pt idx="36889">
                  <c:v>9.520764E-7</c:v>
                </c:pt>
                <c:pt idx="36890">
                  <c:v>9.5214150000000004E-7</c:v>
                </c:pt>
                <c:pt idx="36891">
                  <c:v>9.5220679999999996E-7</c:v>
                </c:pt>
                <c:pt idx="36892">
                  <c:v>9.5227209999999998E-7</c:v>
                </c:pt>
                <c:pt idx="36893">
                  <c:v>9.5233740000000001E-7</c:v>
                </c:pt>
                <c:pt idx="36894">
                  <c:v>9.5240279999999997E-7</c:v>
                </c:pt>
                <c:pt idx="36895">
                  <c:v>9.5246829999999998E-7</c:v>
                </c:pt>
                <c:pt idx="36896">
                  <c:v>9.5253379999999999E-7</c:v>
                </c:pt>
                <c:pt idx="36897">
                  <c:v>9.525993E-7</c:v>
                </c:pt>
                <c:pt idx="36898">
                  <c:v>9.5266490000000005E-7</c:v>
                </c:pt>
                <c:pt idx="36899">
                  <c:v>9.5273060000000004E-7</c:v>
                </c:pt>
                <c:pt idx="36900">
                  <c:v>9.5279630000000003E-7</c:v>
                </c:pt>
                <c:pt idx="36901">
                  <c:v>9.5286200000000003E-7</c:v>
                </c:pt>
                <c:pt idx="36902">
                  <c:v>9.5292779999999996E-7</c:v>
                </c:pt>
                <c:pt idx="36903">
                  <c:v>9.529936E-7</c:v>
                </c:pt>
                <c:pt idx="36904">
                  <c:v>9.5305949999999997E-7</c:v>
                </c:pt>
                <c:pt idx="36905">
                  <c:v>9.5312549999999999E-7</c:v>
                </c:pt>
                <c:pt idx="36906">
                  <c:v>9.5319139999999997E-7</c:v>
                </c:pt>
                <c:pt idx="36907">
                  <c:v>9.5325750000000004E-7</c:v>
                </c:pt>
                <c:pt idx="36908">
                  <c:v>9.5332349999999995E-7</c:v>
                </c:pt>
                <c:pt idx="36909">
                  <c:v>9.5338960000000002E-7</c:v>
                </c:pt>
                <c:pt idx="36910">
                  <c:v>9.5345580000000003E-7</c:v>
                </c:pt>
                <c:pt idx="36911">
                  <c:v>9.5352200000000003E-7</c:v>
                </c:pt>
                <c:pt idx="36912">
                  <c:v>9.5358820000000004E-7</c:v>
                </c:pt>
                <c:pt idx="36913">
                  <c:v>9.5365449999999998E-7</c:v>
                </c:pt>
                <c:pt idx="36914">
                  <c:v>9.5372079999999993E-7</c:v>
                </c:pt>
                <c:pt idx="36915">
                  <c:v>9.5378710000000009E-7</c:v>
                </c:pt>
                <c:pt idx="36916">
                  <c:v>9.5385349999999997E-7</c:v>
                </c:pt>
                <c:pt idx="36917">
                  <c:v>9.5391990000000007E-7</c:v>
                </c:pt>
                <c:pt idx="36918">
                  <c:v>9.5398629999999995E-7</c:v>
                </c:pt>
                <c:pt idx="36919">
                  <c:v>9.5405279999999999E-7</c:v>
                </c:pt>
                <c:pt idx="36920">
                  <c:v>9.5411930000000002E-7</c:v>
                </c:pt>
                <c:pt idx="36921">
                  <c:v>9.541859E-7</c:v>
                </c:pt>
                <c:pt idx="36922">
                  <c:v>9.5425240000000004E-7</c:v>
                </c:pt>
                <c:pt idx="36923">
                  <c:v>9.5431909999999995E-7</c:v>
                </c:pt>
                <c:pt idx="36924">
                  <c:v>9.5438569999999992E-7</c:v>
                </c:pt>
                <c:pt idx="36925">
                  <c:v>9.5445240000000005E-7</c:v>
                </c:pt>
                <c:pt idx="36926">
                  <c:v>9.5451900000000003E-7</c:v>
                </c:pt>
                <c:pt idx="36927">
                  <c:v>9.5458580000000009E-7</c:v>
                </c:pt>
                <c:pt idx="36928">
                  <c:v>9.546525E-7</c:v>
                </c:pt>
                <c:pt idx="36929">
                  <c:v>9.5471930000000007E-7</c:v>
                </c:pt>
                <c:pt idx="36930">
                  <c:v>9.5478609999999992E-7</c:v>
                </c:pt>
                <c:pt idx="36931">
                  <c:v>9.5485289999999999E-7</c:v>
                </c:pt>
                <c:pt idx="36932">
                  <c:v>9.5491970000000005E-7</c:v>
                </c:pt>
                <c:pt idx="36933">
                  <c:v>9.5498660000000006E-7</c:v>
                </c:pt>
                <c:pt idx="36934">
                  <c:v>9.5505350000000006E-7</c:v>
                </c:pt>
                <c:pt idx="36935">
                  <c:v>9.5512040000000007E-7</c:v>
                </c:pt>
                <c:pt idx="36936">
                  <c:v>9.5518730000000007E-7</c:v>
                </c:pt>
                <c:pt idx="36937">
                  <c:v>9.5525430000000001E-7</c:v>
                </c:pt>
                <c:pt idx="36938">
                  <c:v>9.5532129999999996E-7</c:v>
                </c:pt>
                <c:pt idx="36939">
                  <c:v>9.553882999999999E-7</c:v>
                </c:pt>
                <c:pt idx="36940">
                  <c:v>9.5545530000000006E-7</c:v>
                </c:pt>
                <c:pt idx="36941">
                  <c:v>9.555223E-7</c:v>
                </c:pt>
                <c:pt idx="36942">
                  <c:v>9.555894000000001E-7</c:v>
                </c:pt>
                <c:pt idx="36943">
                  <c:v>9.5565640000000004E-7</c:v>
                </c:pt>
                <c:pt idx="36944">
                  <c:v>9.5572349999999992E-7</c:v>
                </c:pt>
                <c:pt idx="36945">
                  <c:v>9.5579060000000002E-7</c:v>
                </c:pt>
                <c:pt idx="36946">
                  <c:v>9.558576999999999E-7</c:v>
                </c:pt>
                <c:pt idx="36947">
                  <c:v>9.5592479999999999E-7</c:v>
                </c:pt>
                <c:pt idx="36948">
                  <c:v>9.5599190000000009E-7</c:v>
                </c:pt>
                <c:pt idx="36949">
                  <c:v>9.5605899999999997E-7</c:v>
                </c:pt>
                <c:pt idx="36950">
                  <c:v>9.5612620000000001E-7</c:v>
                </c:pt>
                <c:pt idx="36951">
                  <c:v>9.561933000000001E-7</c:v>
                </c:pt>
                <c:pt idx="36952">
                  <c:v>9.5626049999999992E-7</c:v>
                </c:pt>
                <c:pt idx="36953">
                  <c:v>9.5632769999999996E-7</c:v>
                </c:pt>
                <c:pt idx="36954">
                  <c:v>9.5639480000000005E-7</c:v>
                </c:pt>
                <c:pt idx="36955">
                  <c:v>9.5646200000000008E-7</c:v>
                </c:pt>
                <c:pt idx="36956">
                  <c:v>9.5652919999999991E-7</c:v>
                </c:pt>
                <c:pt idx="36957">
                  <c:v>9.5659639999999994E-7</c:v>
                </c:pt>
                <c:pt idx="36958">
                  <c:v>9.5666359999999997E-7</c:v>
                </c:pt>
                <c:pt idx="36959">
                  <c:v>9.5673080000000001E-7</c:v>
                </c:pt>
                <c:pt idx="36960">
                  <c:v>9.5679809999999998E-7</c:v>
                </c:pt>
                <c:pt idx="36961">
                  <c:v>9.5686530000000002E-7</c:v>
                </c:pt>
                <c:pt idx="36962">
                  <c:v>9.5693250000000005E-7</c:v>
                </c:pt>
                <c:pt idx="36963">
                  <c:v>9.5699970000000008E-7</c:v>
                </c:pt>
                <c:pt idx="36964">
                  <c:v>9.5706700000000006E-7</c:v>
                </c:pt>
                <c:pt idx="36965">
                  <c:v>9.5713420000000009E-7</c:v>
                </c:pt>
                <c:pt idx="36966">
                  <c:v>9.5720139999999991E-7</c:v>
                </c:pt>
                <c:pt idx="36967">
                  <c:v>9.572687000000001E-7</c:v>
                </c:pt>
                <c:pt idx="36968">
                  <c:v>9.5733589999999992E-7</c:v>
                </c:pt>
                <c:pt idx="36969">
                  <c:v>9.574032000000001E-7</c:v>
                </c:pt>
                <c:pt idx="36970">
                  <c:v>9.5747039999999993E-7</c:v>
                </c:pt>
                <c:pt idx="36971">
                  <c:v>9.5753759999999996E-7</c:v>
                </c:pt>
                <c:pt idx="36972">
                  <c:v>9.5760489999999993E-7</c:v>
                </c:pt>
                <c:pt idx="36973">
                  <c:v>9.5767209999999997E-7</c:v>
                </c:pt>
                <c:pt idx="36974">
                  <c:v>9.577393E-7</c:v>
                </c:pt>
                <c:pt idx="36975">
                  <c:v>9.5780650000000003E-7</c:v>
                </c:pt>
                <c:pt idx="36976">
                  <c:v>9.5787370000000007E-7</c:v>
                </c:pt>
                <c:pt idx="36977">
                  <c:v>9.579409000000001E-7</c:v>
                </c:pt>
                <c:pt idx="36978">
                  <c:v>9.5800809999999992E-7</c:v>
                </c:pt>
                <c:pt idx="36979">
                  <c:v>9.5807529999999996E-7</c:v>
                </c:pt>
                <c:pt idx="36980">
                  <c:v>9.5814249999999999E-7</c:v>
                </c:pt>
                <c:pt idx="36981">
                  <c:v>9.5820970000000003E-7</c:v>
                </c:pt>
                <c:pt idx="36982">
                  <c:v>9.5827679999999991E-7</c:v>
                </c:pt>
                <c:pt idx="36983">
                  <c:v>9.5834399999999994E-7</c:v>
                </c:pt>
                <c:pt idx="36984">
                  <c:v>9.5841119999999998E-7</c:v>
                </c:pt>
                <c:pt idx="36985">
                  <c:v>9.5847830000000007E-7</c:v>
                </c:pt>
                <c:pt idx="36986">
                  <c:v>9.5854539999999995E-7</c:v>
                </c:pt>
                <c:pt idx="36987">
                  <c:v>9.5861259999999999E-7</c:v>
                </c:pt>
                <c:pt idx="36988">
                  <c:v>9.5867970000000008E-7</c:v>
                </c:pt>
                <c:pt idx="36989">
                  <c:v>9.5874679999999996E-7</c:v>
                </c:pt>
                <c:pt idx="36990">
                  <c:v>9.5881390000000006E-7</c:v>
                </c:pt>
                <c:pt idx="36991">
                  <c:v>9.588809E-7</c:v>
                </c:pt>
                <c:pt idx="36992">
                  <c:v>9.589480000000001E-7</c:v>
                </c:pt>
                <c:pt idx="36993">
                  <c:v>9.5901500000000004E-7</c:v>
                </c:pt>
                <c:pt idx="36994">
                  <c:v>9.5908209999999992E-7</c:v>
                </c:pt>
                <c:pt idx="36995">
                  <c:v>9.5914910000000008E-7</c:v>
                </c:pt>
                <c:pt idx="36996">
                  <c:v>9.5921610000000002E-7</c:v>
                </c:pt>
                <c:pt idx="36997">
                  <c:v>9.5928309999999997E-7</c:v>
                </c:pt>
                <c:pt idx="36998">
                  <c:v>9.5935009999999991E-7</c:v>
                </c:pt>
                <c:pt idx="36999">
                  <c:v>9.5941699999999991E-7</c:v>
                </c:pt>
                <c:pt idx="37000">
                  <c:v>9.5948400000000007E-7</c:v>
                </c:pt>
                <c:pt idx="37001">
                  <c:v>9.5955090000000007E-7</c:v>
                </c:pt>
                <c:pt idx="37002">
                  <c:v>9.5961780000000008E-7</c:v>
                </c:pt>
                <c:pt idx="37003">
                  <c:v>9.5968470000000008E-7</c:v>
                </c:pt>
                <c:pt idx="37004">
                  <c:v>9.5975160000000009E-7</c:v>
                </c:pt>
                <c:pt idx="37005">
                  <c:v>9.5981850000000009E-7</c:v>
                </c:pt>
                <c:pt idx="37006">
                  <c:v>9.5988529999999995E-7</c:v>
                </c:pt>
                <c:pt idx="37007">
                  <c:v>9.5995210000000001E-7</c:v>
                </c:pt>
                <c:pt idx="37008">
                  <c:v>9.6001890000000008E-7</c:v>
                </c:pt>
                <c:pt idx="37009">
                  <c:v>9.6008569999999993E-7</c:v>
                </c:pt>
                <c:pt idx="37010">
                  <c:v>9.6015249999999999E-7</c:v>
                </c:pt>
                <c:pt idx="37011">
                  <c:v>9.6021919999999991E-7</c:v>
                </c:pt>
                <c:pt idx="37012">
                  <c:v>9.6028590000000003E-7</c:v>
                </c:pt>
                <c:pt idx="37013">
                  <c:v>9.6035259999999995E-7</c:v>
                </c:pt>
                <c:pt idx="37014">
                  <c:v>9.6041930000000007E-7</c:v>
                </c:pt>
                <c:pt idx="37015">
                  <c:v>9.6048599999999999E-7</c:v>
                </c:pt>
                <c:pt idx="37016">
                  <c:v>9.6055259999999996E-7</c:v>
                </c:pt>
                <c:pt idx="37017">
                  <c:v>9.6061930000000009E-7</c:v>
                </c:pt>
                <c:pt idx="37018">
                  <c:v>9.6068590000000006E-7</c:v>
                </c:pt>
                <c:pt idx="37019">
                  <c:v>9.607524000000001E-7</c:v>
                </c:pt>
                <c:pt idx="37020">
                  <c:v>9.6081900000000008E-7</c:v>
                </c:pt>
                <c:pt idx="37021">
                  <c:v>9.608854999999999E-7</c:v>
                </c:pt>
                <c:pt idx="37022">
                  <c:v>9.6095199999999993E-7</c:v>
                </c:pt>
                <c:pt idx="37023">
                  <c:v>9.6101849999999997E-7</c:v>
                </c:pt>
                <c:pt idx="37024">
                  <c:v>9.6108500000000001E-7</c:v>
                </c:pt>
                <c:pt idx="37025">
                  <c:v>9.611514000000001E-7</c:v>
                </c:pt>
                <c:pt idx="37026">
                  <c:v>9.6121779999999999E-7</c:v>
                </c:pt>
                <c:pt idx="37027">
                  <c:v>9.6128420000000008E-7</c:v>
                </c:pt>
                <c:pt idx="37028">
                  <c:v>9.6135059999999997E-7</c:v>
                </c:pt>
                <c:pt idx="37029">
                  <c:v>9.6141689999999991E-7</c:v>
                </c:pt>
                <c:pt idx="37030">
                  <c:v>9.6148320000000007E-7</c:v>
                </c:pt>
                <c:pt idx="37031">
                  <c:v>9.6154950000000002E-7</c:v>
                </c:pt>
                <c:pt idx="37032">
                  <c:v>9.6161579999999996E-7</c:v>
                </c:pt>
                <c:pt idx="37033">
                  <c:v>9.6168199999999997E-7</c:v>
                </c:pt>
                <c:pt idx="37034">
                  <c:v>9.6174819999999997E-7</c:v>
                </c:pt>
                <c:pt idx="37035">
                  <c:v>9.6181439999999998E-7</c:v>
                </c:pt>
                <c:pt idx="37036">
                  <c:v>9.6188059999999999E-7</c:v>
                </c:pt>
                <c:pt idx="37037">
                  <c:v>9.6194670000000005E-7</c:v>
                </c:pt>
                <c:pt idx="37038">
                  <c:v>9.6201279999999991E-7</c:v>
                </c:pt>
                <c:pt idx="37039">
                  <c:v>9.6207889999999998E-7</c:v>
                </c:pt>
                <c:pt idx="37040">
                  <c:v>9.621449000000001E-7</c:v>
                </c:pt>
                <c:pt idx="37041">
                  <c:v>9.6221099999999996E-7</c:v>
                </c:pt>
                <c:pt idx="37042">
                  <c:v>9.6227700000000009E-7</c:v>
                </c:pt>
                <c:pt idx="37043">
                  <c:v>9.6234290000000006E-7</c:v>
                </c:pt>
                <c:pt idx="37044">
                  <c:v>9.6240889999999998E-7</c:v>
                </c:pt>
                <c:pt idx="37045">
                  <c:v>9.6247479999999996E-7</c:v>
                </c:pt>
                <c:pt idx="37046">
                  <c:v>9.6254059999999999E-7</c:v>
                </c:pt>
                <c:pt idx="37047">
                  <c:v>9.6260649999999997E-7</c:v>
                </c:pt>
                <c:pt idx="37048">
                  <c:v>9.6267230000000001E-7</c:v>
                </c:pt>
                <c:pt idx="37049">
                  <c:v>9.6273810000000005E-7</c:v>
                </c:pt>
                <c:pt idx="37050">
                  <c:v>9.6280390000000008E-7</c:v>
                </c:pt>
                <c:pt idx="37051">
                  <c:v>9.6286959999999997E-7</c:v>
                </c:pt>
                <c:pt idx="37052">
                  <c:v>9.6293530000000007E-7</c:v>
                </c:pt>
                <c:pt idx="37053">
                  <c:v>9.6300099999999996E-7</c:v>
                </c:pt>
                <c:pt idx="37054">
                  <c:v>9.630665999999999E-7</c:v>
                </c:pt>
                <c:pt idx="37055">
                  <c:v>9.6313220000000006E-7</c:v>
                </c:pt>
                <c:pt idx="37056">
                  <c:v>9.6319780000000001E-7</c:v>
                </c:pt>
                <c:pt idx="37057">
                  <c:v>9.6326339999999996E-7</c:v>
                </c:pt>
                <c:pt idx="37058">
                  <c:v>9.6332889999999996E-7</c:v>
                </c:pt>
                <c:pt idx="37059">
                  <c:v>9.6339439999999997E-7</c:v>
                </c:pt>
                <c:pt idx="37060">
                  <c:v>9.6345989999999998E-7</c:v>
                </c:pt>
                <c:pt idx="37061">
                  <c:v>9.6352530000000005E-7</c:v>
                </c:pt>
                <c:pt idx="37062">
                  <c:v>9.6359069999999991E-7</c:v>
                </c:pt>
                <c:pt idx="37063">
                  <c:v>9.6365609999999998E-7</c:v>
                </c:pt>
                <c:pt idx="37064">
                  <c:v>9.6372140000000011E-7</c:v>
                </c:pt>
                <c:pt idx="37065">
                  <c:v>9.6378670000000002E-7</c:v>
                </c:pt>
                <c:pt idx="37066">
                  <c:v>9.6385199999999994E-7</c:v>
                </c:pt>
                <c:pt idx="37067">
                  <c:v>9.6391719999999992E-7</c:v>
                </c:pt>
                <c:pt idx="37068">
                  <c:v>9.6398250000000005E-7</c:v>
                </c:pt>
                <c:pt idx="37069">
                  <c:v>9.6404760000000009E-7</c:v>
                </c:pt>
                <c:pt idx="37070">
                  <c:v>9.6411280000000007E-7</c:v>
                </c:pt>
                <c:pt idx="37071">
                  <c:v>9.6417789999999989E-7</c:v>
                </c:pt>
                <c:pt idx="37072">
                  <c:v>9.6424299999999993E-7</c:v>
                </c:pt>
                <c:pt idx="37073">
                  <c:v>9.6430800000000003E-7</c:v>
                </c:pt>
                <c:pt idx="37074">
                  <c:v>9.6437299999999992E-7</c:v>
                </c:pt>
                <c:pt idx="37075">
                  <c:v>9.6443800000000002E-7</c:v>
                </c:pt>
                <c:pt idx="37076">
                  <c:v>9.6450299999999991E-7</c:v>
                </c:pt>
                <c:pt idx="37077">
                  <c:v>9.6456790000000007E-7</c:v>
                </c:pt>
                <c:pt idx="37078">
                  <c:v>9.6463280000000002E-7</c:v>
                </c:pt>
                <c:pt idx="37079">
                  <c:v>9.6469760000000003E-7</c:v>
                </c:pt>
                <c:pt idx="37080">
                  <c:v>9.6476240000000004E-7</c:v>
                </c:pt>
                <c:pt idx="37081">
                  <c:v>9.6482720000000005E-7</c:v>
                </c:pt>
                <c:pt idx="37082">
                  <c:v>9.6489200000000006E-7</c:v>
                </c:pt>
                <c:pt idx="37083">
                  <c:v>9.6495669999999992E-7</c:v>
                </c:pt>
                <c:pt idx="37084">
                  <c:v>9.6502130000000005E-7</c:v>
                </c:pt>
                <c:pt idx="37085">
                  <c:v>9.6508599999999991E-7</c:v>
                </c:pt>
                <c:pt idx="37086">
                  <c:v>9.6515060000000004E-7</c:v>
                </c:pt>
                <c:pt idx="37087">
                  <c:v>9.6521519999999996E-7</c:v>
                </c:pt>
                <c:pt idx="37088">
                  <c:v>9.6527969999999994E-7</c:v>
                </c:pt>
                <c:pt idx="37089">
                  <c:v>9.6534419999999992E-7</c:v>
                </c:pt>
                <c:pt idx="37090">
                  <c:v>9.654086999999999E-7</c:v>
                </c:pt>
                <c:pt idx="37091">
                  <c:v>9.6547309999999994E-7</c:v>
                </c:pt>
                <c:pt idx="37092">
                  <c:v>9.6553749999999999E-7</c:v>
                </c:pt>
                <c:pt idx="37093">
                  <c:v>9.6560190000000003E-7</c:v>
                </c:pt>
                <c:pt idx="37094">
                  <c:v>9.6566619999999992E-7</c:v>
                </c:pt>
                <c:pt idx="37095">
                  <c:v>9.6573050000000002E-7</c:v>
                </c:pt>
                <c:pt idx="37096">
                  <c:v>9.6579479999999991E-7</c:v>
                </c:pt>
                <c:pt idx="37097">
                  <c:v>9.6585900000000007E-7</c:v>
                </c:pt>
                <c:pt idx="37098">
                  <c:v>9.6592320000000002E-7</c:v>
                </c:pt>
                <c:pt idx="37099">
                  <c:v>9.6598730000000004E-7</c:v>
                </c:pt>
                <c:pt idx="37100">
                  <c:v>9.6605140000000005E-7</c:v>
                </c:pt>
                <c:pt idx="37101">
                  <c:v>9.6611550000000006E-7</c:v>
                </c:pt>
                <c:pt idx="37102">
                  <c:v>9.6617949999999992E-7</c:v>
                </c:pt>
                <c:pt idx="37103">
                  <c:v>9.6624359999999993E-7</c:v>
                </c:pt>
                <c:pt idx="37104">
                  <c:v>9.6630750000000007E-7</c:v>
                </c:pt>
                <c:pt idx="37105">
                  <c:v>9.6637149999999993E-7</c:v>
                </c:pt>
                <c:pt idx="37106">
                  <c:v>9.6643540000000006E-7</c:v>
                </c:pt>
                <c:pt idx="37107">
                  <c:v>9.6649920000000004E-7</c:v>
                </c:pt>
                <c:pt idx="37108">
                  <c:v>9.6656309999999996E-7</c:v>
                </c:pt>
                <c:pt idx="37109">
                  <c:v>9.6662680000000001E-7</c:v>
                </c:pt>
                <c:pt idx="37110">
                  <c:v>9.6669059999999999E-7</c:v>
                </c:pt>
                <c:pt idx="37111">
                  <c:v>9.6675430000000003E-7</c:v>
                </c:pt>
                <c:pt idx="37112">
                  <c:v>9.6681800000000007E-7</c:v>
                </c:pt>
                <c:pt idx="37113">
                  <c:v>9.6688159999999997E-7</c:v>
                </c:pt>
                <c:pt idx="37114">
                  <c:v>9.6694520000000007E-7</c:v>
                </c:pt>
                <c:pt idx="37115">
                  <c:v>9.6700879999999996E-7</c:v>
                </c:pt>
                <c:pt idx="37116">
                  <c:v>9.6707229999999992E-7</c:v>
                </c:pt>
                <c:pt idx="37117">
                  <c:v>9.6713580000000008E-7</c:v>
                </c:pt>
                <c:pt idx="37118">
                  <c:v>9.6719930000000003E-7</c:v>
                </c:pt>
                <c:pt idx="37119">
                  <c:v>9.6726270000000005E-7</c:v>
                </c:pt>
                <c:pt idx="37120">
                  <c:v>9.6732610000000006E-7</c:v>
                </c:pt>
                <c:pt idx="37121">
                  <c:v>9.6738939999999992E-7</c:v>
                </c:pt>
                <c:pt idx="37122">
                  <c:v>9.674527E-7</c:v>
                </c:pt>
                <c:pt idx="37123">
                  <c:v>9.6751600000000007E-7</c:v>
                </c:pt>
                <c:pt idx="37124">
                  <c:v>9.675792E-7</c:v>
                </c:pt>
                <c:pt idx="37125">
                  <c:v>9.6764239999999992E-7</c:v>
                </c:pt>
                <c:pt idx="37126">
                  <c:v>9.6770560000000005E-7</c:v>
                </c:pt>
                <c:pt idx="37127">
                  <c:v>9.6776870000000004E-7</c:v>
                </c:pt>
                <c:pt idx="37128">
                  <c:v>9.6783180000000002E-7</c:v>
                </c:pt>
                <c:pt idx="37129">
                  <c:v>9.6789490000000001E-7</c:v>
                </c:pt>
                <c:pt idx="37130">
                  <c:v>9.6795790000000005E-7</c:v>
                </c:pt>
                <c:pt idx="37131">
                  <c:v>9.6802079999999995E-7</c:v>
                </c:pt>
                <c:pt idx="37132">
                  <c:v>9.6808379999999999E-7</c:v>
                </c:pt>
                <c:pt idx="37133">
                  <c:v>9.681467000000001E-7</c:v>
                </c:pt>
                <c:pt idx="37134">
                  <c:v>9.6820950000000005E-7</c:v>
                </c:pt>
                <c:pt idx="37135">
                  <c:v>9.6827239999999995E-7</c:v>
                </c:pt>
                <c:pt idx="37136">
                  <c:v>9.683351999999999E-7</c:v>
                </c:pt>
                <c:pt idx="37137">
                  <c:v>9.6839789999999992E-7</c:v>
                </c:pt>
                <c:pt idx="37138">
                  <c:v>9.6846059999999993E-7</c:v>
                </c:pt>
                <c:pt idx="37139">
                  <c:v>9.6852329999999995E-7</c:v>
                </c:pt>
                <c:pt idx="37140">
                  <c:v>9.6858590000000002E-7</c:v>
                </c:pt>
                <c:pt idx="37141">
                  <c:v>9.686485000000001E-7</c:v>
                </c:pt>
                <c:pt idx="37142">
                  <c:v>9.6871109999999996E-7</c:v>
                </c:pt>
                <c:pt idx="37143">
                  <c:v>9.687736000000001E-7</c:v>
                </c:pt>
                <c:pt idx="37144">
                  <c:v>9.6883610000000003E-7</c:v>
                </c:pt>
                <c:pt idx="37145">
                  <c:v>9.6889859999999995E-7</c:v>
                </c:pt>
                <c:pt idx="37146">
                  <c:v>9.6896099999999994E-7</c:v>
                </c:pt>
                <c:pt idx="37147">
                  <c:v>9.6902339999999992E-7</c:v>
                </c:pt>
                <c:pt idx="37148">
                  <c:v>9.6908569999999997E-7</c:v>
                </c:pt>
                <c:pt idx="37149">
                  <c:v>9.6914800000000002E-7</c:v>
                </c:pt>
                <c:pt idx="37150">
                  <c:v>9.6921030000000006E-7</c:v>
                </c:pt>
                <c:pt idx="37151">
                  <c:v>9.6927249999999996E-7</c:v>
                </c:pt>
                <c:pt idx="37152">
                  <c:v>9.6933470000000007E-7</c:v>
                </c:pt>
                <c:pt idx="37153">
                  <c:v>9.6939689999999996E-7</c:v>
                </c:pt>
                <c:pt idx="37154">
                  <c:v>9.6945899999999992E-7</c:v>
                </c:pt>
                <c:pt idx="37155">
                  <c:v>9.6952110000000009E-7</c:v>
                </c:pt>
                <c:pt idx="37156">
                  <c:v>9.6958310000000011E-7</c:v>
                </c:pt>
                <c:pt idx="37157">
                  <c:v>9.6964509999999991E-7</c:v>
                </c:pt>
                <c:pt idx="37158">
                  <c:v>9.6970709999999993E-7</c:v>
                </c:pt>
                <c:pt idx="37159">
                  <c:v>9.6976900000000001E-7</c:v>
                </c:pt>
                <c:pt idx="37160">
                  <c:v>9.6983090000000008E-7</c:v>
                </c:pt>
                <c:pt idx="37161">
                  <c:v>9.6989270000000001E-7</c:v>
                </c:pt>
                <c:pt idx="37162">
                  <c:v>9.6995449999999994E-7</c:v>
                </c:pt>
                <c:pt idx="37163">
                  <c:v>9.7001630000000008E-7</c:v>
                </c:pt>
                <c:pt idx="37164">
                  <c:v>9.7007800000000007E-7</c:v>
                </c:pt>
                <c:pt idx="37165">
                  <c:v>9.7013970000000005E-7</c:v>
                </c:pt>
                <c:pt idx="37166">
                  <c:v>9.7020140000000004E-7</c:v>
                </c:pt>
                <c:pt idx="37167">
                  <c:v>9.7026300000000009E-7</c:v>
                </c:pt>
                <c:pt idx="37168">
                  <c:v>9.7032449999999999E-7</c:v>
                </c:pt>
                <c:pt idx="37169">
                  <c:v>9.7038610000000004E-7</c:v>
                </c:pt>
                <c:pt idx="37170">
                  <c:v>9.7044759999999993E-7</c:v>
                </c:pt>
                <c:pt idx="37171">
                  <c:v>9.7050910000000004E-7</c:v>
                </c:pt>
                <c:pt idx="37172">
                  <c:v>9.705705E-7</c:v>
                </c:pt>
                <c:pt idx="37173">
                  <c:v>9.7063189999999996E-7</c:v>
                </c:pt>
                <c:pt idx="37174">
                  <c:v>9.7069319999999998E-7</c:v>
                </c:pt>
                <c:pt idx="37175">
                  <c:v>9.707545E-7</c:v>
                </c:pt>
                <c:pt idx="37176">
                  <c:v>9.7081580000000002E-7</c:v>
                </c:pt>
                <c:pt idx="37177">
                  <c:v>9.7087710000000004E-7</c:v>
                </c:pt>
                <c:pt idx="37178">
                  <c:v>9.7093829999999991E-7</c:v>
                </c:pt>
                <c:pt idx="37179">
                  <c:v>9.7099940000000005E-7</c:v>
                </c:pt>
                <c:pt idx="37180">
                  <c:v>9.7106049999999998E-7</c:v>
                </c:pt>
                <c:pt idx="37181">
                  <c:v>9.711215999999999E-7</c:v>
                </c:pt>
                <c:pt idx="37182">
                  <c:v>9.7118270000000005E-7</c:v>
                </c:pt>
                <c:pt idx="37183">
                  <c:v>9.7124370000000003E-7</c:v>
                </c:pt>
                <c:pt idx="37184">
                  <c:v>9.7130470000000002E-7</c:v>
                </c:pt>
                <c:pt idx="37185">
                  <c:v>9.7136560000000008E-7</c:v>
                </c:pt>
                <c:pt idx="37186">
                  <c:v>9.7142649999999991E-7</c:v>
                </c:pt>
                <c:pt idx="37187">
                  <c:v>9.7148739999999996E-7</c:v>
                </c:pt>
                <c:pt idx="37188">
                  <c:v>9.7154820000000008E-7</c:v>
                </c:pt>
                <c:pt idx="37189">
                  <c:v>9.7160899999999998E-7</c:v>
                </c:pt>
                <c:pt idx="37190">
                  <c:v>9.7166980000000009E-7</c:v>
                </c:pt>
                <c:pt idx="37191">
                  <c:v>9.7173050000000005E-7</c:v>
                </c:pt>
                <c:pt idx="37192">
                  <c:v>9.7179120000000001E-7</c:v>
                </c:pt>
                <c:pt idx="37193">
                  <c:v>9.7185189999999997E-7</c:v>
                </c:pt>
                <c:pt idx="37194">
                  <c:v>9.7191249999999999E-7</c:v>
                </c:pt>
                <c:pt idx="37195">
                  <c:v>9.7197310000000001E-7</c:v>
                </c:pt>
                <c:pt idx="37196">
                  <c:v>9.7203360000000009E-7</c:v>
                </c:pt>
                <c:pt idx="37197">
                  <c:v>9.7209409999999996E-7</c:v>
                </c:pt>
                <c:pt idx="37198">
                  <c:v>9.7215460000000004E-7</c:v>
                </c:pt>
                <c:pt idx="37199">
                  <c:v>9.7221509999999991E-7</c:v>
                </c:pt>
                <c:pt idx="37200">
                  <c:v>9.7227550000000006E-7</c:v>
                </c:pt>
                <c:pt idx="37201">
                  <c:v>9.7233580000000005E-7</c:v>
                </c:pt>
                <c:pt idx="37202">
                  <c:v>9.7239619999999998E-7</c:v>
                </c:pt>
                <c:pt idx="37203">
                  <c:v>9.7245649999999997E-7</c:v>
                </c:pt>
                <c:pt idx="37204">
                  <c:v>9.7251670000000002E-7</c:v>
                </c:pt>
                <c:pt idx="37205">
                  <c:v>9.7257690000000007E-7</c:v>
                </c:pt>
                <c:pt idx="37206">
                  <c:v>9.7263709999999992E-7</c:v>
                </c:pt>
                <c:pt idx="37207">
                  <c:v>9.7269729999999997E-7</c:v>
                </c:pt>
                <c:pt idx="37208">
                  <c:v>9.7275740000000008E-7</c:v>
                </c:pt>
                <c:pt idx="37209">
                  <c:v>9.7281749999999998E-7</c:v>
                </c:pt>
                <c:pt idx="37210">
                  <c:v>9.7287749999999994E-7</c:v>
                </c:pt>
                <c:pt idx="37211">
                  <c:v>9.7293749999999991E-7</c:v>
                </c:pt>
                <c:pt idx="37212">
                  <c:v>9.7299750000000008E-7</c:v>
                </c:pt>
                <c:pt idx="37213">
                  <c:v>9.730574000000001E-7</c:v>
                </c:pt>
                <c:pt idx="37214">
                  <c:v>9.7311729999999991E-7</c:v>
                </c:pt>
                <c:pt idx="37215">
                  <c:v>9.7317719999999994E-7</c:v>
                </c:pt>
                <c:pt idx="37216">
                  <c:v>9.7323700000000002E-7</c:v>
                </c:pt>
                <c:pt idx="37217">
                  <c:v>9.7329680000000011E-7</c:v>
                </c:pt>
                <c:pt idx="37218">
                  <c:v>9.7335650000000004E-7</c:v>
                </c:pt>
                <c:pt idx="37219">
                  <c:v>9.7341629999999991E-7</c:v>
                </c:pt>
                <c:pt idx="37220">
                  <c:v>9.734758999999999E-7</c:v>
                </c:pt>
                <c:pt idx="37221">
                  <c:v>9.7353560000000005E-7</c:v>
                </c:pt>
                <c:pt idx="37222">
                  <c:v>9.7359520000000004E-7</c:v>
                </c:pt>
                <c:pt idx="37223">
                  <c:v>9.7365480000000003E-7</c:v>
                </c:pt>
                <c:pt idx="37224">
                  <c:v>9.7371430000000009E-7</c:v>
                </c:pt>
                <c:pt idx="37225">
                  <c:v>9.7377379999999993E-7</c:v>
                </c:pt>
                <c:pt idx="37226">
                  <c:v>9.7383329999999999E-7</c:v>
                </c:pt>
                <c:pt idx="37227">
                  <c:v>9.738927000000001E-7</c:v>
                </c:pt>
                <c:pt idx="37228">
                  <c:v>9.739521E-7</c:v>
                </c:pt>
                <c:pt idx="37229">
                  <c:v>9.7401139999999997E-7</c:v>
                </c:pt>
                <c:pt idx="37230">
                  <c:v>9.7407080000000008E-7</c:v>
                </c:pt>
                <c:pt idx="37231">
                  <c:v>9.741299999999999E-7</c:v>
                </c:pt>
                <c:pt idx="37232">
                  <c:v>9.7418930000000007E-7</c:v>
                </c:pt>
                <c:pt idx="37233">
                  <c:v>9.742485000000001E-7</c:v>
                </c:pt>
                <c:pt idx="37234">
                  <c:v>9.7430769999999991E-7</c:v>
                </c:pt>
                <c:pt idx="37235">
                  <c:v>9.7436679999999999E-7</c:v>
                </c:pt>
                <c:pt idx="37236">
                  <c:v>9.7442600000000002E-7</c:v>
                </c:pt>
                <c:pt idx="37237">
                  <c:v>9.7448499999999995E-7</c:v>
                </c:pt>
                <c:pt idx="37238">
                  <c:v>9.7454410000000004E-7</c:v>
                </c:pt>
                <c:pt idx="37239">
                  <c:v>9.7460309999999997E-7</c:v>
                </c:pt>
                <c:pt idx="37240">
                  <c:v>9.7466209999999991E-7</c:v>
                </c:pt>
                <c:pt idx="37241">
                  <c:v>9.747209999999999E-7</c:v>
                </c:pt>
                <c:pt idx="37242">
                  <c:v>9.747798999999999E-7</c:v>
                </c:pt>
                <c:pt idx="37243">
                  <c:v>9.7483879999999989E-7</c:v>
                </c:pt>
                <c:pt idx="37244">
                  <c:v>9.7489759999999995E-7</c:v>
                </c:pt>
                <c:pt idx="37245">
                  <c:v>9.7495640000000001E-7</c:v>
                </c:pt>
                <c:pt idx="37246">
                  <c:v>9.7501520000000006E-7</c:v>
                </c:pt>
                <c:pt idx="37247">
                  <c:v>9.7507389999999997E-7</c:v>
                </c:pt>
                <c:pt idx="37248">
                  <c:v>9.7513260000000009E-7</c:v>
                </c:pt>
                <c:pt idx="37249">
                  <c:v>9.7519120000000005E-7</c:v>
                </c:pt>
                <c:pt idx="37250">
                  <c:v>9.7524989999999996E-7</c:v>
                </c:pt>
                <c:pt idx="37251">
                  <c:v>9.7530849999999992E-7</c:v>
                </c:pt>
                <c:pt idx="37252">
                  <c:v>9.7536699999999995E-7</c:v>
                </c:pt>
                <c:pt idx="37253">
                  <c:v>9.7542549999999998E-7</c:v>
                </c:pt>
                <c:pt idx="37254">
                  <c:v>9.75484E-7</c:v>
                </c:pt>
                <c:pt idx="37255">
                  <c:v>9.7554250000000003E-7</c:v>
                </c:pt>
                <c:pt idx="37256">
                  <c:v>9.756008999999999E-7</c:v>
                </c:pt>
                <c:pt idx="37257">
                  <c:v>9.7565929999999999E-7</c:v>
                </c:pt>
                <c:pt idx="37258">
                  <c:v>9.7571770000000008E-7</c:v>
                </c:pt>
                <c:pt idx="37259">
                  <c:v>9.7577600000000002E-7</c:v>
                </c:pt>
                <c:pt idx="37260">
                  <c:v>9.7583429999999995E-7</c:v>
                </c:pt>
                <c:pt idx="37261">
                  <c:v>9.7589249999999995E-7</c:v>
                </c:pt>
                <c:pt idx="37262">
                  <c:v>9.7595069999999995E-7</c:v>
                </c:pt>
                <c:pt idx="37263">
                  <c:v>9.7600889999999994E-7</c:v>
                </c:pt>
                <c:pt idx="37264">
                  <c:v>9.7606709999999994E-7</c:v>
                </c:pt>
                <c:pt idx="37265">
                  <c:v>9.761252E-7</c:v>
                </c:pt>
                <c:pt idx="37266">
                  <c:v>9.7618330000000006E-7</c:v>
                </c:pt>
                <c:pt idx="37267">
                  <c:v>9.7624129999999996E-7</c:v>
                </c:pt>
                <c:pt idx="37268">
                  <c:v>9.7629930000000008E-7</c:v>
                </c:pt>
                <c:pt idx="37269">
                  <c:v>9.7635729999999999E-7</c:v>
                </c:pt>
                <c:pt idx="37270">
                  <c:v>9.764152999999999E-7</c:v>
                </c:pt>
                <c:pt idx="37271">
                  <c:v>9.7647320000000008E-7</c:v>
                </c:pt>
                <c:pt idx="37272">
                  <c:v>9.7653110000000004E-7</c:v>
                </c:pt>
                <c:pt idx="37273">
                  <c:v>9.7658890000000007E-7</c:v>
                </c:pt>
                <c:pt idx="37274">
                  <c:v>9.766467000000001E-7</c:v>
                </c:pt>
                <c:pt idx="37275">
                  <c:v>9.7670449999999992E-7</c:v>
                </c:pt>
                <c:pt idx="37276">
                  <c:v>9.7676220000000001E-7</c:v>
                </c:pt>
                <c:pt idx="37277">
                  <c:v>9.7682000000000003E-7</c:v>
                </c:pt>
                <c:pt idx="37278">
                  <c:v>9.7687759999999997E-7</c:v>
                </c:pt>
                <c:pt idx="37279">
                  <c:v>9.7693530000000006E-7</c:v>
                </c:pt>
                <c:pt idx="37280">
                  <c:v>9.769929E-7</c:v>
                </c:pt>
                <c:pt idx="37281">
                  <c:v>9.7705049999999994E-7</c:v>
                </c:pt>
                <c:pt idx="37282">
                  <c:v>9.7710810000000009E-7</c:v>
                </c:pt>
                <c:pt idx="37283">
                  <c:v>9.7716560000000009E-7</c:v>
                </c:pt>
                <c:pt idx="37284">
                  <c:v>9.7722310000000009E-7</c:v>
                </c:pt>
                <c:pt idx="37285">
                  <c:v>9.7728049999999993E-7</c:v>
                </c:pt>
                <c:pt idx="37286">
                  <c:v>9.7733799999999993E-7</c:v>
                </c:pt>
                <c:pt idx="37287">
                  <c:v>9.7739530000000005E-7</c:v>
                </c:pt>
                <c:pt idx="37288">
                  <c:v>9.774526999999999E-7</c:v>
                </c:pt>
                <c:pt idx="37289">
                  <c:v>9.7751000000000002E-7</c:v>
                </c:pt>
                <c:pt idx="37290">
                  <c:v>9.7756729999999993E-7</c:v>
                </c:pt>
                <c:pt idx="37291">
                  <c:v>9.7762460000000005E-7</c:v>
                </c:pt>
                <c:pt idx="37292">
                  <c:v>9.7768180000000002E-7</c:v>
                </c:pt>
                <c:pt idx="37293">
                  <c:v>9.7773899999999999E-7</c:v>
                </c:pt>
                <c:pt idx="37294">
                  <c:v>9.7779619999999996E-7</c:v>
                </c:pt>
                <c:pt idx="37295">
                  <c:v>9.7785329999999999E-7</c:v>
                </c:pt>
                <c:pt idx="37296">
                  <c:v>9.7791049999999996E-7</c:v>
                </c:pt>
                <c:pt idx="37297">
                  <c:v>9.7796750000000005E-7</c:v>
                </c:pt>
                <c:pt idx="37298">
                  <c:v>9.7802460000000008E-7</c:v>
                </c:pt>
                <c:pt idx="37299">
                  <c:v>9.7808159999999996E-7</c:v>
                </c:pt>
                <c:pt idx="37300">
                  <c:v>9.7813860000000005E-7</c:v>
                </c:pt>
                <c:pt idx="37301">
                  <c:v>9.7819549999999999E-7</c:v>
                </c:pt>
                <c:pt idx="37302">
                  <c:v>9.7825239999999993E-7</c:v>
                </c:pt>
                <c:pt idx="37303">
                  <c:v>9.7830930000000008E-7</c:v>
                </c:pt>
                <c:pt idx="37304">
                  <c:v>9.7836620000000002E-7</c:v>
                </c:pt>
                <c:pt idx="37305">
                  <c:v>9.7842300000000003E-7</c:v>
                </c:pt>
                <c:pt idx="37306">
                  <c:v>9.7847980000000003E-7</c:v>
                </c:pt>
                <c:pt idx="37307">
                  <c:v>9.7853660000000003E-7</c:v>
                </c:pt>
                <c:pt idx="37308">
                  <c:v>9.7859330000000009E-7</c:v>
                </c:pt>
                <c:pt idx="37309">
                  <c:v>9.7864999999999994E-7</c:v>
                </c:pt>
                <c:pt idx="37310">
                  <c:v>9.787067E-7</c:v>
                </c:pt>
                <c:pt idx="37311">
                  <c:v>9.7876329999999991E-7</c:v>
                </c:pt>
                <c:pt idx="37312">
                  <c:v>9.7881999999999997E-7</c:v>
                </c:pt>
                <c:pt idx="37313">
                  <c:v>9.7887649999999994E-7</c:v>
                </c:pt>
                <c:pt idx="37314">
                  <c:v>9.7893310000000007E-7</c:v>
                </c:pt>
                <c:pt idx="37315">
                  <c:v>9.7898960000000004E-7</c:v>
                </c:pt>
                <c:pt idx="37316">
                  <c:v>9.7904610000000001E-7</c:v>
                </c:pt>
                <c:pt idx="37317">
                  <c:v>9.7910259999999998E-7</c:v>
                </c:pt>
                <c:pt idx="37318">
                  <c:v>9.7915900000000001E-7</c:v>
                </c:pt>
                <c:pt idx="37319">
                  <c:v>9.7921540000000005E-7</c:v>
                </c:pt>
                <c:pt idx="37320">
                  <c:v>9.7927180000000008E-7</c:v>
                </c:pt>
                <c:pt idx="37321">
                  <c:v>9.7932809999999996E-7</c:v>
                </c:pt>
                <c:pt idx="37322">
                  <c:v>9.7938449999999999E-7</c:v>
                </c:pt>
                <c:pt idx="37323">
                  <c:v>9.7944080000000008E-7</c:v>
                </c:pt>
                <c:pt idx="37324">
                  <c:v>9.7949700000000003E-7</c:v>
                </c:pt>
                <c:pt idx="37325">
                  <c:v>9.7955329999999991E-7</c:v>
                </c:pt>
                <c:pt idx="37326">
                  <c:v>9.7960950000000006E-7</c:v>
                </c:pt>
                <c:pt idx="37327">
                  <c:v>9.7966560000000006E-7</c:v>
                </c:pt>
                <c:pt idx="37328">
                  <c:v>9.7972180000000001E-7</c:v>
                </c:pt>
                <c:pt idx="37329">
                  <c:v>9.7977790000000001E-7</c:v>
                </c:pt>
                <c:pt idx="37330">
                  <c:v>9.7983400000000001E-7</c:v>
                </c:pt>
                <c:pt idx="37331">
                  <c:v>9.7989000000000007E-7</c:v>
                </c:pt>
                <c:pt idx="37332">
                  <c:v>9.7994599999999993E-7</c:v>
                </c:pt>
                <c:pt idx="37333">
                  <c:v>9.8000199999999999E-7</c:v>
                </c:pt>
                <c:pt idx="37334">
                  <c:v>9.8005800000000005E-7</c:v>
                </c:pt>
                <c:pt idx="37335">
                  <c:v>9.8011389999999997E-7</c:v>
                </c:pt>
                <c:pt idx="37336">
                  <c:v>9.8016990000000003E-7</c:v>
                </c:pt>
                <c:pt idx="37337">
                  <c:v>9.802257E-7</c:v>
                </c:pt>
                <c:pt idx="37338">
                  <c:v>9.8028159999999991E-7</c:v>
                </c:pt>
                <c:pt idx="37339">
                  <c:v>9.803374000000001E-7</c:v>
                </c:pt>
                <c:pt idx="37340">
                  <c:v>9.8039320000000007E-7</c:v>
                </c:pt>
                <c:pt idx="37341">
                  <c:v>9.8044900000000005E-7</c:v>
                </c:pt>
                <c:pt idx="37342">
                  <c:v>9.8050470000000008E-7</c:v>
                </c:pt>
                <c:pt idx="37343">
                  <c:v>9.805603999999999E-7</c:v>
                </c:pt>
                <c:pt idx="37344">
                  <c:v>9.8061609999999994E-7</c:v>
                </c:pt>
                <c:pt idx="37345">
                  <c:v>9.8067179999999997E-7</c:v>
                </c:pt>
                <c:pt idx="37346">
                  <c:v>9.8072740000000007E-7</c:v>
                </c:pt>
                <c:pt idx="37347">
                  <c:v>9.8078299999999995E-7</c:v>
                </c:pt>
                <c:pt idx="37348">
                  <c:v>9.8083860000000004E-7</c:v>
                </c:pt>
                <c:pt idx="37349">
                  <c:v>9.8089409999999999E-7</c:v>
                </c:pt>
                <c:pt idx="37350">
                  <c:v>9.8094959999999993E-7</c:v>
                </c:pt>
                <c:pt idx="37351">
                  <c:v>9.8100510000000009E-7</c:v>
                </c:pt>
                <c:pt idx="37352">
                  <c:v>9.8106060000000003E-7</c:v>
                </c:pt>
                <c:pt idx="37353">
                  <c:v>9.8111600000000004E-7</c:v>
                </c:pt>
                <c:pt idx="37354">
                  <c:v>9.8117140000000004E-7</c:v>
                </c:pt>
                <c:pt idx="37355">
                  <c:v>9.8122680000000004E-7</c:v>
                </c:pt>
                <c:pt idx="37356">
                  <c:v>9.812820999999999E-7</c:v>
                </c:pt>
                <c:pt idx="37357">
                  <c:v>9.813374999999999E-7</c:v>
                </c:pt>
                <c:pt idx="37358">
                  <c:v>9.8139279999999997E-7</c:v>
                </c:pt>
                <c:pt idx="37359">
                  <c:v>9.8144800000000009E-7</c:v>
                </c:pt>
                <c:pt idx="37360">
                  <c:v>9.8150329999999995E-7</c:v>
                </c:pt>
                <c:pt idx="37361">
                  <c:v>9.8155850000000007E-7</c:v>
                </c:pt>
                <c:pt idx="37362">
                  <c:v>9.8161369999999999E-7</c:v>
                </c:pt>
                <c:pt idx="37363">
                  <c:v>9.816688999999999E-7</c:v>
                </c:pt>
                <c:pt idx="37364">
                  <c:v>9.8172400000000009E-7</c:v>
                </c:pt>
                <c:pt idx="37365">
                  <c:v>9.8177910000000006E-7</c:v>
                </c:pt>
                <c:pt idx="37366">
                  <c:v>9.8183420000000004E-7</c:v>
                </c:pt>
                <c:pt idx="37367">
                  <c:v>9.8188930000000001E-7</c:v>
                </c:pt>
                <c:pt idx="37368">
                  <c:v>9.8194430000000005E-7</c:v>
                </c:pt>
                <c:pt idx="37369">
                  <c:v>9.8199930000000009E-7</c:v>
                </c:pt>
                <c:pt idx="37370">
                  <c:v>9.8205429999999991E-7</c:v>
                </c:pt>
                <c:pt idx="37371">
                  <c:v>9.8210929999999995E-7</c:v>
                </c:pt>
                <c:pt idx="37372">
                  <c:v>9.8216420000000004E-7</c:v>
                </c:pt>
                <c:pt idx="37373">
                  <c:v>9.8221920000000008E-7</c:v>
                </c:pt>
                <c:pt idx="37374">
                  <c:v>9.8227400000000002E-7</c:v>
                </c:pt>
                <c:pt idx="37375">
                  <c:v>9.8232889999999991E-7</c:v>
                </c:pt>
                <c:pt idx="37376">
                  <c:v>9.8238370000000007E-7</c:v>
                </c:pt>
                <c:pt idx="37377">
                  <c:v>9.8243859999999995E-7</c:v>
                </c:pt>
                <c:pt idx="37378">
                  <c:v>9.824933999999999E-7</c:v>
                </c:pt>
                <c:pt idx="37379">
                  <c:v>9.825480999999999E-7</c:v>
                </c:pt>
                <c:pt idx="37380">
                  <c:v>9.8260290000000006E-7</c:v>
                </c:pt>
                <c:pt idx="37381">
                  <c:v>9.8265760000000007E-7</c:v>
                </c:pt>
                <c:pt idx="37382">
                  <c:v>9.8271230000000007E-7</c:v>
                </c:pt>
                <c:pt idx="37383">
                  <c:v>9.8276689999999993E-7</c:v>
                </c:pt>
                <c:pt idx="37384">
                  <c:v>9.8282159999999994E-7</c:v>
                </c:pt>
                <c:pt idx="37385">
                  <c:v>9.828762E-7</c:v>
                </c:pt>
                <c:pt idx="37386">
                  <c:v>9.8293080000000007E-7</c:v>
                </c:pt>
                <c:pt idx="37387">
                  <c:v>9.8298529999999999E-7</c:v>
                </c:pt>
                <c:pt idx="37388">
                  <c:v>9.8303990000000005E-7</c:v>
                </c:pt>
                <c:pt idx="37389">
                  <c:v>9.8309439999999997E-7</c:v>
                </c:pt>
                <c:pt idx="37390">
                  <c:v>9.831489000000001E-7</c:v>
                </c:pt>
                <c:pt idx="37391">
                  <c:v>9.8320330000000008E-7</c:v>
                </c:pt>
                <c:pt idx="37392">
                  <c:v>9.8325779999999999E-7</c:v>
                </c:pt>
                <c:pt idx="37393">
                  <c:v>9.8331219999999997E-7</c:v>
                </c:pt>
                <c:pt idx="37394">
                  <c:v>9.8336659999999995E-7</c:v>
                </c:pt>
                <c:pt idx="37395">
                  <c:v>9.8342089999999998E-7</c:v>
                </c:pt>
                <c:pt idx="37396">
                  <c:v>9.8347529999999996E-7</c:v>
                </c:pt>
                <c:pt idx="37397">
                  <c:v>9.835296E-7</c:v>
                </c:pt>
                <c:pt idx="37398">
                  <c:v>9.8358390000000004E-7</c:v>
                </c:pt>
                <c:pt idx="37399">
                  <c:v>9.8363820000000007E-7</c:v>
                </c:pt>
                <c:pt idx="37400">
                  <c:v>9.8369239999999996E-7</c:v>
                </c:pt>
                <c:pt idx="37401">
                  <c:v>9.8374660000000006E-7</c:v>
                </c:pt>
                <c:pt idx="37402">
                  <c:v>9.8380079999999995E-7</c:v>
                </c:pt>
                <c:pt idx="37403">
                  <c:v>9.8385500000000004E-7</c:v>
                </c:pt>
                <c:pt idx="37404">
                  <c:v>9.8390909999999999E-7</c:v>
                </c:pt>
                <c:pt idx="37405">
                  <c:v>9.8396330000000009E-7</c:v>
                </c:pt>
                <c:pt idx="37406">
                  <c:v>9.8401740000000004E-7</c:v>
                </c:pt>
                <c:pt idx="37407">
                  <c:v>9.8407140000000005E-7</c:v>
                </c:pt>
                <c:pt idx="37408">
                  <c:v>9.8412549999999999E-7</c:v>
                </c:pt>
                <c:pt idx="37409">
                  <c:v>9.841795E-7</c:v>
                </c:pt>
                <c:pt idx="37410">
                  <c:v>9.8423350000000001E-7</c:v>
                </c:pt>
                <c:pt idx="37411">
                  <c:v>9.8428750000000002E-7</c:v>
                </c:pt>
                <c:pt idx="37412">
                  <c:v>9.8434150000000003E-7</c:v>
                </c:pt>
                <c:pt idx="37413">
                  <c:v>9.843954000000001E-7</c:v>
                </c:pt>
                <c:pt idx="37414">
                  <c:v>9.8444929999999995E-7</c:v>
                </c:pt>
                <c:pt idx="37415">
                  <c:v>9.8450320000000002E-7</c:v>
                </c:pt>
                <c:pt idx="37416">
                  <c:v>9.8455710000000009E-7</c:v>
                </c:pt>
                <c:pt idx="37417">
                  <c:v>9.8461090000000001E-7</c:v>
                </c:pt>
                <c:pt idx="37418">
                  <c:v>9.8466469999999993E-7</c:v>
                </c:pt>
                <c:pt idx="37419">
                  <c:v>9.8471850000000006E-7</c:v>
                </c:pt>
                <c:pt idx="37420">
                  <c:v>9.8477229999999998E-7</c:v>
                </c:pt>
                <c:pt idx="37421">
                  <c:v>9.8482599999999995E-7</c:v>
                </c:pt>
                <c:pt idx="37422">
                  <c:v>9.8487969999999993E-7</c:v>
                </c:pt>
                <c:pt idx="37423">
                  <c:v>9.8493339999999991E-7</c:v>
                </c:pt>
                <c:pt idx="37424">
                  <c:v>9.849871000000001E-7</c:v>
                </c:pt>
                <c:pt idx="37425">
                  <c:v>9.8504080000000008E-7</c:v>
                </c:pt>
                <c:pt idx="37426">
                  <c:v>9.8509439999999991E-7</c:v>
                </c:pt>
                <c:pt idx="37427">
                  <c:v>9.8514799999999995E-7</c:v>
                </c:pt>
                <c:pt idx="37428">
                  <c:v>9.8520159999999999E-7</c:v>
                </c:pt>
                <c:pt idx="37429">
                  <c:v>9.8525510000000009E-7</c:v>
                </c:pt>
                <c:pt idx="37430">
                  <c:v>9.8530869999999992E-7</c:v>
                </c:pt>
                <c:pt idx="37431">
                  <c:v>9.8536220000000002E-7</c:v>
                </c:pt>
                <c:pt idx="37432">
                  <c:v>9.8541569999999991E-7</c:v>
                </c:pt>
                <c:pt idx="37433">
                  <c:v>9.8546910000000007E-7</c:v>
                </c:pt>
                <c:pt idx="37434">
                  <c:v>9.8552259999999996E-7</c:v>
                </c:pt>
                <c:pt idx="37435">
                  <c:v>9.855759999999999E-7</c:v>
                </c:pt>
                <c:pt idx="37436">
                  <c:v>9.8562940000000007E-7</c:v>
                </c:pt>
                <c:pt idx="37437">
                  <c:v>9.8568280000000001E-7</c:v>
                </c:pt>
                <c:pt idx="37438">
                  <c:v>9.8573610000000003E-7</c:v>
                </c:pt>
                <c:pt idx="37439">
                  <c:v>9.8578949999999997E-7</c:v>
                </c:pt>
                <c:pt idx="37440">
                  <c:v>9.8584279999999998E-7</c:v>
                </c:pt>
                <c:pt idx="37441">
                  <c:v>9.8589609999999999E-7</c:v>
                </c:pt>
                <c:pt idx="37442">
                  <c:v>9.859494E-7</c:v>
                </c:pt>
                <c:pt idx="37443">
                  <c:v>9.8600260000000008E-7</c:v>
                </c:pt>
                <c:pt idx="37444">
                  <c:v>9.8605579999999994E-7</c:v>
                </c:pt>
                <c:pt idx="37445">
                  <c:v>9.8610909999999995E-7</c:v>
                </c:pt>
                <c:pt idx="37446">
                  <c:v>9.8616220000000008E-7</c:v>
                </c:pt>
                <c:pt idx="37447">
                  <c:v>9.8621539999999994E-7</c:v>
                </c:pt>
                <c:pt idx="37448">
                  <c:v>9.8626860000000001E-7</c:v>
                </c:pt>
                <c:pt idx="37449">
                  <c:v>9.8632169999999993E-7</c:v>
                </c:pt>
                <c:pt idx="37450">
                  <c:v>9.8637480000000006E-7</c:v>
                </c:pt>
                <c:pt idx="37451">
                  <c:v>9.8642789999999998E-7</c:v>
                </c:pt>
                <c:pt idx="37452">
                  <c:v>9.8648089999999996E-7</c:v>
                </c:pt>
                <c:pt idx="37453">
                  <c:v>9.8653400000000009E-7</c:v>
                </c:pt>
                <c:pt idx="37454">
                  <c:v>9.8658700000000007E-7</c:v>
                </c:pt>
                <c:pt idx="37455">
                  <c:v>9.8664000000000005E-7</c:v>
                </c:pt>
                <c:pt idx="37456">
                  <c:v>9.8669300000000003E-7</c:v>
                </c:pt>
                <c:pt idx="37457">
                  <c:v>9.8674590000000007E-7</c:v>
                </c:pt>
                <c:pt idx="37458">
                  <c:v>9.8679890000000006E-7</c:v>
                </c:pt>
                <c:pt idx="37459">
                  <c:v>9.868518000000001E-7</c:v>
                </c:pt>
                <c:pt idx="37460">
                  <c:v>9.8690469999999993E-7</c:v>
                </c:pt>
                <c:pt idx="37461">
                  <c:v>9.8695759999999997E-7</c:v>
                </c:pt>
                <c:pt idx="37462">
                  <c:v>9.8701040000000007E-7</c:v>
                </c:pt>
                <c:pt idx="37463">
                  <c:v>9.870632999999999E-7</c:v>
                </c:pt>
                <c:pt idx="37464">
                  <c:v>9.871161E-7</c:v>
                </c:pt>
                <c:pt idx="37465">
                  <c:v>9.871689000000001E-7</c:v>
                </c:pt>
                <c:pt idx="37466">
                  <c:v>9.8722160000000006E-7</c:v>
                </c:pt>
                <c:pt idx="37467">
                  <c:v>9.8727439999999995E-7</c:v>
                </c:pt>
                <c:pt idx="37468">
                  <c:v>9.873270999999999E-7</c:v>
                </c:pt>
                <c:pt idx="37469">
                  <c:v>9.873799E-7</c:v>
                </c:pt>
                <c:pt idx="37470">
                  <c:v>9.8743250000000001E-7</c:v>
                </c:pt>
                <c:pt idx="37471">
                  <c:v>9.8748519999999996E-7</c:v>
                </c:pt>
                <c:pt idx="37472">
                  <c:v>9.8753789999999991E-7</c:v>
                </c:pt>
                <c:pt idx="37473">
                  <c:v>9.8759049999999993E-7</c:v>
                </c:pt>
                <c:pt idx="37474">
                  <c:v>9.8764309999999994E-7</c:v>
                </c:pt>
                <c:pt idx="37475">
                  <c:v>9.876958000000001E-7</c:v>
                </c:pt>
                <c:pt idx="37476">
                  <c:v>9.8774829999999996E-7</c:v>
                </c:pt>
                <c:pt idx="37477">
                  <c:v>9.8780089999999997E-7</c:v>
                </c:pt>
                <c:pt idx="37478">
                  <c:v>9.8785349999999999E-7</c:v>
                </c:pt>
                <c:pt idx="37479">
                  <c:v>9.8790600000000006E-7</c:v>
                </c:pt>
                <c:pt idx="37480">
                  <c:v>9.8795849999999992E-7</c:v>
                </c:pt>
                <c:pt idx="37481">
                  <c:v>9.8801099999999999E-7</c:v>
                </c:pt>
                <c:pt idx="37482">
                  <c:v>9.8806350000000006E-7</c:v>
                </c:pt>
                <c:pt idx="37483">
                  <c:v>9.8811589999999999E-7</c:v>
                </c:pt>
                <c:pt idx="37484">
                  <c:v>9.8816840000000006E-7</c:v>
                </c:pt>
                <c:pt idx="37485">
                  <c:v>9.8822079999999998E-7</c:v>
                </c:pt>
                <c:pt idx="37486">
                  <c:v>9.882731999999999E-7</c:v>
                </c:pt>
                <c:pt idx="37487">
                  <c:v>9.8832560000000004E-7</c:v>
                </c:pt>
                <c:pt idx="37488">
                  <c:v>9.8837799999999996E-7</c:v>
                </c:pt>
                <c:pt idx="37489">
                  <c:v>9.8843029999999994E-7</c:v>
                </c:pt>
                <c:pt idx="37490">
                  <c:v>9.8848259999999992E-7</c:v>
                </c:pt>
                <c:pt idx="37491">
                  <c:v>9.8853500000000006E-7</c:v>
                </c:pt>
                <c:pt idx="37492">
                  <c:v>9.885872000000001E-7</c:v>
                </c:pt>
                <c:pt idx="37493">
                  <c:v>9.8863950000000008E-7</c:v>
                </c:pt>
                <c:pt idx="37494">
                  <c:v>9.8869180000000007E-7</c:v>
                </c:pt>
                <c:pt idx="37495">
                  <c:v>9.887439999999999E-7</c:v>
                </c:pt>
                <c:pt idx="37496">
                  <c:v>9.8879619999999994E-7</c:v>
                </c:pt>
                <c:pt idx="37497">
                  <c:v>9.8884839999999998E-7</c:v>
                </c:pt>
                <c:pt idx="37498">
                  <c:v>9.8890060000000003E-7</c:v>
                </c:pt>
                <c:pt idx="37499">
                  <c:v>9.8895280000000007E-7</c:v>
                </c:pt>
                <c:pt idx="37500">
                  <c:v>9.8900489999999996E-7</c:v>
                </c:pt>
                <c:pt idx="37501">
                  <c:v>9.8905710000000001E-7</c:v>
                </c:pt>
                <c:pt idx="37502">
                  <c:v>9.891091999999999E-7</c:v>
                </c:pt>
                <c:pt idx="37503">
                  <c:v>9.891613E-7</c:v>
                </c:pt>
                <c:pt idx="37504">
                  <c:v>9.8921329999999996E-7</c:v>
                </c:pt>
                <c:pt idx="37505">
                  <c:v>9.8926540000000006E-7</c:v>
                </c:pt>
                <c:pt idx="37506">
                  <c:v>9.8931749999999995E-7</c:v>
                </c:pt>
                <c:pt idx="37507">
                  <c:v>9.893694999999999E-7</c:v>
                </c:pt>
                <c:pt idx="37508">
                  <c:v>9.8942150000000007E-7</c:v>
                </c:pt>
                <c:pt idx="37509">
                  <c:v>9.8947350000000002E-7</c:v>
                </c:pt>
                <c:pt idx="37510">
                  <c:v>9.8952540000000004E-7</c:v>
                </c:pt>
                <c:pt idx="37511">
                  <c:v>9.8957739999999999E-7</c:v>
                </c:pt>
                <c:pt idx="37512">
                  <c:v>9.896293E-7</c:v>
                </c:pt>
                <c:pt idx="37513">
                  <c:v>9.8968129999999996E-7</c:v>
                </c:pt>
                <c:pt idx="37514">
                  <c:v>9.8973319999999997E-7</c:v>
                </c:pt>
                <c:pt idx="37515">
                  <c:v>9.8978509999999998E-7</c:v>
                </c:pt>
                <c:pt idx="37516">
                  <c:v>9.8983690000000006E-7</c:v>
                </c:pt>
                <c:pt idx="37517">
                  <c:v>9.8988880000000007E-7</c:v>
                </c:pt>
                <c:pt idx="37518">
                  <c:v>9.8994070000000009E-7</c:v>
                </c:pt>
                <c:pt idx="37519">
                  <c:v>9.8999249999999995E-7</c:v>
                </c:pt>
                <c:pt idx="37520">
                  <c:v>9.9004430000000002E-7</c:v>
                </c:pt>
                <c:pt idx="37521">
                  <c:v>9.900961000000001E-7</c:v>
                </c:pt>
                <c:pt idx="37522">
                  <c:v>9.9014789999999996E-7</c:v>
                </c:pt>
                <c:pt idx="37523">
                  <c:v>9.9019970000000004E-7</c:v>
                </c:pt>
                <c:pt idx="37524">
                  <c:v>9.9025139999999996E-7</c:v>
                </c:pt>
                <c:pt idx="37525">
                  <c:v>9.9030320000000003E-7</c:v>
                </c:pt>
                <c:pt idx="37526">
                  <c:v>9.9035489999999996E-7</c:v>
                </c:pt>
                <c:pt idx="37527">
                  <c:v>9.9040660000000009E-7</c:v>
                </c:pt>
                <c:pt idx="37528">
                  <c:v>9.9045830000000002E-7</c:v>
                </c:pt>
                <c:pt idx="37529">
                  <c:v>9.9050999999999994E-7</c:v>
                </c:pt>
                <c:pt idx="37530">
                  <c:v>9.9056170000000008E-7</c:v>
                </c:pt>
                <c:pt idx="37531">
                  <c:v>9.9061330000000006E-7</c:v>
                </c:pt>
                <c:pt idx="37532">
                  <c:v>9.9066499999999998E-7</c:v>
                </c:pt>
                <c:pt idx="37533">
                  <c:v>9.9071659999999997E-7</c:v>
                </c:pt>
                <c:pt idx="37534">
                  <c:v>9.9076819999999995E-7</c:v>
                </c:pt>
                <c:pt idx="37535">
                  <c:v>9.9081979999999994E-7</c:v>
                </c:pt>
                <c:pt idx="37536">
                  <c:v>9.9087139999999992E-7</c:v>
                </c:pt>
                <c:pt idx="37537">
                  <c:v>9.9092289999999997E-7</c:v>
                </c:pt>
                <c:pt idx="37538">
                  <c:v>9.9097449999999995E-7</c:v>
                </c:pt>
                <c:pt idx="37539">
                  <c:v>9.91026E-7</c:v>
                </c:pt>
                <c:pt idx="37540">
                  <c:v>9.9107759999999998E-7</c:v>
                </c:pt>
                <c:pt idx="37541">
                  <c:v>9.9112910000000003E-7</c:v>
                </c:pt>
                <c:pt idx="37542">
                  <c:v>9.9118060000000007E-7</c:v>
                </c:pt>
                <c:pt idx="37543">
                  <c:v>9.9123199999999997E-7</c:v>
                </c:pt>
                <c:pt idx="37544">
                  <c:v>9.9128350000000001E-7</c:v>
                </c:pt>
                <c:pt idx="37545">
                  <c:v>9.9133500000000006E-7</c:v>
                </c:pt>
                <c:pt idx="37546">
                  <c:v>9.9138639999999995E-7</c:v>
                </c:pt>
                <c:pt idx="37547">
                  <c:v>9.9143780000000006E-7</c:v>
                </c:pt>
                <c:pt idx="37548">
                  <c:v>9.9148919999999995E-7</c:v>
                </c:pt>
                <c:pt idx="37549">
                  <c:v>9.9154060000000006E-7</c:v>
                </c:pt>
                <c:pt idx="37550">
                  <c:v>9.9159199999999995E-7</c:v>
                </c:pt>
                <c:pt idx="37551">
                  <c:v>9.9164340000000006E-7</c:v>
                </c:pt>
                <c:pt idx="37552">
                  <c:v>9.9169470000000001E-7</c:v>
                </c:pt>
                <c:pt idx="37553">
                  <c:v>9.917460999999999E-7</c:v>
                </c:pt>
                <c:pt idx="37554">
                  <c:v>9.9179740000000007E-7</c:v>
                </c:pt>
                <c:pt idx="37555">
                  <c:v>9.9184870000000003E-7</c:v>
                </c:pt>
                <c:pt idx="37556">
                  <c:v>9.9190009999999992E-7</c:v>
                </c:pt>
                <c:pt idx="37557">
                  <c:v>9.9195140000000009E-7</c:v>
                </c:pt>
                <c:pt idx="37558">
                  <c:v>9.920026000000001E-7</c:v>
                </c:pt>
                <c:pt idx="37559">
                  <c:v>9.9205390000000006E-7</c:v>
                </c:pt>
                <c:pt idx="37560">
                  <c:v>9.9210520000000001E-7</c:v>
                </c:pt>
                <c:pt idx="37561">
                  <c:v>9.9215640000000003E-7</c:v>
                </c:pt>
                <c:pt idx="37562">
                  <c:v>9.9220769999999998E-7</c:v>
                </c:pt>
                <c:pt idx="37563">
                  <c:v>9.922589E-7</c:v>
                </c:pt>
                <c:pt idx="37564">
                  <c:v>9.9231010000000002E-7</c:v>
                </c:pt>
                <c:pt idx="37565">
                  <c:v>9.9236130000000003E-7</c:v>
                </c:pt>
                <c:pt idx="37566">
                  <c:v>9.9241250000000005E-7</c:v>
                </c:pt>
                <c:pt idx="37567">
                  <c:v>9.9246370000000006E-7</c:v>
                </c:pt>
                <c:pt idx="37568">
                  <c:v>9.9251479999999993E-7</c:v>
                </c:pt>
                <c:pt idx="37569">
                  <c:v>9.9256599999999994E-7</c:v>
                </c:pt>
                <c:pt idx="37570">
                  <c:v>9.9261710000000002E-7</c:v>
                </c:pt>
                <c:pt idx="37571">
                  <c:v>9.926682000000001E-7</c:v>
                </c:pt>
                <c:pt idx="37572">
                  <c:v>9.9271929999999996E-7</c:v>
                </c:pt>
                <c:pt idx="37573">
                  <c:v>9.9277040000000004E-7</c:v>
                </c:pt>
                <c:pt idx="37574">
                  <c:v>9.928214999999999E-7</c:v>
                </c:pt>
                <c:pt idx="37575">
                  <c:v>9.9287259999999998E-7</c:v>
                </c:pt>
                <c:pt idx="37576">
                  <c:v>9.9292370000000005E-7</c:v>
                </c:pt>
                <c:pt idx="37577">
                  <c:v>9.9297469999999998E-7</c:v>
                </c:pt>
                <c:pt idx="37578">
                  <c:v>9.9302569999999991E-7</c:v>
                </c:pt>
                <c:pt idx="37579">
                  <c:v>9.9307679999999998E-7</c:v>
                </c:pt>
                <c:pt idx="37580">
                  <c:v>9.9312779999999991E-7</c:v>
                </c:pt>
                <c:pt idx="37581">
                  <c:v>9.9317880000000004E-7</c:v>
                </c:pt>
                <c:pt idx="37582">
                  <c:v>9.9322970000000003E-7</c:v>
                </c:pt>
                <c:pt idx="37583">
                  <c:v>9.9328069999999996E-7</c:v>
                </c:pt>
                <c:pt idx="37584">
                  <c:v>9.9333159999999994E-7</c:v>
                </c:pt>
                <c:pt idx="37585">
                  <c:v>9.9338260000000008E-7</c:v>
                </c:pt>
                <c:pt idx="37586">
                  <c:v>9.9343350000000007E-7</c:v>
                </c:pt>
                <c:pt idx="37587">
                  <c:v>9.9348440000000005E-7</c:v>
                </c:pt>
                <c:pt idx="37588">
                  <c:v>9.9353530000000004E-7</c:v>
                </c:pt>
                <c:pt idx="37589">
                  <c:v>9.9358620000000002E-7</c:v>
                </c:pt>
                <c:pt idx="37590">
                  <c:v>9.9363710000000001E-7</c:v>
                </c:pt>
                <c:pt idx="37591">
                  <c:v>9.9368790000000006E-7</c:v>
                </c:pt>
                <c:pt idx="37592">
                  <c:v>9.9373880000000004E-7</c:v>
                </c:pt>
                <c:pt idx="37593">
                  <c:v>9.9378960000000009E-7</c:v>
                </c:pt>
                <c:pt idx="37594">
                  <c:v>9.9384039999999993E-7</c:v>
                </c:pt>
                <c:pt idx="37595">
                  <c:v>9.9389119999999997E-7</c:v>
                </c:pt>
                <c:pt idx="37596">
                  <c:v>9.9394200000000002E-7</c:v>
                </c:pt>
                <c:pt idx="37597">
                  <c:v>9.9399280000000007E-7</c:v>
                </c:pt>
                <c:pt idx="37598">
                  <c:v>9.940435999999999E-7</c:v>
                </c:pt>
                <c:pt idx="37599">
                  <c:v>9.9409430000000001E-7</c:v>
                </c:pt>
                <c:pt idx="37600">
                  <c:v>9.9414510000000006E-7</c:v>
                </c:pt>
                <c:pt idx="37601">
                  <c:v>9.9419579999999995E-7</c:v>
                </c:pt>
                <c:pt idx="37602">
                  <c:v>9.9424650000000006E-7</c:v>
                </c:pt>
                <c:pt idx="37603">
                  <c:v>9.9429719999999996E-7</c:v>
                </c:pt>
                <c:pt idx="37604">
                  <c:v>9.9434790000000007E-7</c:v>
                </c:pt>
                <c:pt idx="37605">
                  <c:v>9.9439859999999996E-7</c:v>
                </c:pt>
                <c:pt idx="37606">
                  <c:v>9.9444930000000007E-7</c:v>
                </c:pt>
                <c:pt idx="37607">
                  <c:v>9.9449990000000003E-7</c:v>
                </c:pt>
                <c:pt idx="37608">
                  <c:v>9.9455059999999992E-7</c:v>
                </c:pt>
                <c:pt idx="37609">
                  <c:v>9.9460120000000009E-7</c:v>
                </c:pt>
                <c:pt idx="37610">
                  <c:v>9.9465180000000005E-7</c:v>
                </c:pt>
                <c:pt idx="37611">
                  <c:v>9.947024E-7</c:v>
                </c:pt>
                <c:pt idx="37612">
                  <c:v>9.9475299999999996E-7</c:v>
                </c:pt>
                <c:pt idx="37613">
                  <c:v>9.9480359999999992E-7</c:v>
                </c:pt>
                <c:pt idx="37614">
                  <c:v>9.9485420000000009E-7</c:v>
                </c:pt>
                <c:pt idx="37615">
                  <c:v>9.949047000000001E-7</c:v>
                </c:pt>
                <c:pt idx="37616">
                  <c:v>9.9495530000000006E-7</c:v>
                </c:pt>
                <c:pt idx="37617">
                  <c:v>9.9500580000000008E-7</c:v>
                </c:pt>
                <c:pt idx="37618">
                  <c:v>9.9505640000000003E-7</c:v>
                </c:pt>
                <c:pt idx="37619">
                  <c:v>9.9510690000000005E-7</c:v>
                </c:pt>
                <c:pt idx="37620">
                  <c:v>9.9515740000000007E-7</c:v>
                </c:pt>
                <c:pt idx="37621">
                  <c:v>9.9520790000000009E-7</c:v>
                </c:pt>
                <c:pt idx="37622">
                  <c:v>9.9525829999999995E-7</c:v>
                </c:pt>
                <c:pt idx="37623">
                  <c:v>9.9530879999999997E-7</c:v>
                </c:pt>
                <c:pt idx="37624">
                  <c:v>9.9535929999999999E-7</c:v>
                </c:pt>
                <c:pt idx="37625">
                  <c:v>9.9540970000000007E-7</c:v>
                </c:pt>
                <c:pt idx="37626">
                  <c:v>9.9546020000000009E-7</c:v>
                </c:pt>
                <c:pt idx="37627">
                  <c:v>9.9551059999999995E-7</c:v>
                </c:pt>
                <c:pt idx="37628">
                  <c:v>9.9556100000000003E-7</c:v>
                </c:pt>
                <c:pt idx="37629">
                  <c:v>9.956113999999999E-7</c:v>
                </c:pt>
                <c:pt idx="37630">
                  <c:v>9.9566179999999997E-7</c:v>
                </c:pt>
                <c:pt idx="37631">
                  <c:v>9.9571220000000005E-7</c:v>
                </c:pt>
                <c:pt idx="37632">
                  <c:v>9.9576249999999998E-7</c:v>
                </c:pt>
                <c:pt idx="37633">
                  <c:v>9.9581290000000006E-7</c:v>
                </c:pt>
                <c:pt idx="37634">
                  <c:v>9.9586319999999999E-7</c:v>
                </c:pt>
                <c:pt idx="37635">
                  <c:v>9.9591349999999991E-7</c:v>
                </c:pt>
                <c:pt idx="37636">
                  <c:v>9.9596389999999999E-7</c:v>
                </c:pt>
                <c:pt idx="37637">
                  <c:v>9.9601419999999992E-7</c:v>
                </c:pt>
                <c:pt idx="37638">
                  <c:v>9.9606450000000006E-7</c:v>
                </c:pt>
                <c:pt idx="37639">
                  <c:v>9.9611470000000005E-7</c:v>
                </c:pt>
                <c:pt idx="37640">
                  <c:v>9.9616499999999997E-7</c:v>
                </c:pt>
                <c:pt idx="37641">
                  <c:v>9.962152999999999E-7</c:v>
                </c:pt>
                <c:pt idx="37642">
                  <c:v>9.962655000000001E-7</c:v>
                </c:pt>
                <c:pt idx="37643">
                  <c:v>9.9631580000000003E-7</c:v>
                </c:pt>
                <c:pt idx="37644">
                  <c:v>9.9636600000000002E-7</c:v>
                </c:pt>
                <c:pt idx="37645">
                  <c:v>9.964162E-7</c:v>
                </c:pt>
                <c:pt idx="37646">
                  <c:v>9.9646639999999999E-7</c:v>
                </c:pt>
                <c:pt idx="37647">
                  <c:v>9.9651659999999998E-7</c:v>
                </c:pt>
                <c:pt idx="37648">
                  <c:v>9.9656679999999997E-7</c:v>
                </c:pt>
                <c:pt idx="37649">
                  <c:v>9.9661690000000002E-7</c:v>
                </c:pt>
                <c:pt idx="37650">
                  <c:v>9.9666710000000001E-7</c:v>
                </c:pt>
                <c:pt idx="37651">
                  <c:v>9.9671720000000005E-7</c:v>
                </c:pt>
                <c:pt idx="37652">
                  <c:v>9.9676740000000004E-7</c:v>
                </c:pt>
                <c:pt idx="37653">
                  <c:v>9.9681750000000009E-7</c:v>
                </c:pt>
                <c:pt idx="37654">
                  <c:v>9.9686759999999993E-7</c:v>
                </c:pt>
                <c:pt idx="37655">
                  <c:v>9.9691769999999998E-7</c:v>
                </c:pt>
                <c:pt idx="37656">
                  <c:v>9.9696780000000003E-7</c:v>
                </c:pt>
                <c:pt idx="37657">
                  <c:v>9.9701790000000008E-7</c:v>
                </c:pt>
                <c:pt idx="37658">
                  <c:v>9.9706799999999991E-7</c:v>
                </c:pt>
                <c:pt idx="37659">
                  <c:v>9.9711800000000002E-7</c:v>
                </c:pt>
                <c:pt idx="37660">
                  <c:v>9.9716810000000007E-7</c:v>
                </c:pt>
                <c:pt idx="37661">
                  <c:v>9.9721809999999997E-7</c:v>
                </c:pt>
                <c:pt idx="37662">
                  <c:v>9.9726810000000008E-7</c:v>
                </c:pt>
                <c:pt idx="37663">
                  <c:v>9.9731809999999998E-7</c:v>
                </c:pt>
                <c:pt idx="37664">
                  <c:v>9.9736810000000009E-7</c:v>
                </c:pt>
                <c:pt idx="37665">
                  <c:v>9.9741809999999998E-7</c:v>
                </c:pt>
                <c:pt idx="37666">
                  <c:v>9.9746810000000009E-7</c:v>
                </c:pt>
                <c:pt idx="37667">
                  <c:v>9.9751809999999999E-7</c:v>
                </c:pt>
                <c:pt idx="37668">
                  <c:v>9.975681000000001E-7</c:v>
                </c:pt>
                <c:pt idx="37669">
                  <c:v>9.9761800000000006E-7</c:v>
                </c:pt>
                <c:pt idx="37670">
                  <c:v>9.9766799999999996E-7</c:v>
                </c:pt>
                <c:pt idx="37671">
                  <c:v>9.9771789999999992E-7</c:v>
                </c:pt>
                <c:pt idx="37672">
                  <c:v>9.9776780000000009E-7</c:v>
                </c:pt>
                <c:pt idx="37673">
                  <c:v>9.9781770000000005E-7</c:v>
                </c:pt>
                <c:pt idx="37674">
                  <c:v>9.978676E-7</c:v>
                </c:pt>
                <c:pt idx="37675">
                  <c:v>9.9791749999999996E-7</c:v>
                </c:pt>
                <c:pt idx="37676">
                  <c:v>9.9796739999999992E-7</c:v>
                </c:pt>
                <c:pt idx="37677">
                  <c:v>9.9801719999999994E-7</c:v>
                </c:pt>
                <c:pt idx="37678">
                  <c:v>9.980670999999999E-7</c:v>
                </c:pt>
                <c:pt idx="37679">
                  <c:v>9.9811689999999992E-7</c:v>
                </c:pt>
                <c:pt idx="37680">
                  <c:v>9.9816680000000009E-7</c:v>
                </c:pt>
                <c:pt idx="37681">
                  <c:v>9.982165999999999E-7</c:v>
                </c:pt>
                <c:pt idx="37682">
                  <c:v>9.9826639999999992E-7</c:v>
                </c:pt>
                <c:pt idx="37683">
                  <c:v>9.9831619999999994E-7</c:v>
                </c:pt>
                <c:pt idx="37684">
                  <c:v>9.9836599999999995E-7</c:v>
                </c:pt>
                <c:pt idx="37685">
                  <c:v>9.9841579999999997E-7</c:v>
                </c:pt>
                <c:pt idx="37686">
                  <c:v>9.9846559999999999E-7</c:v>
                </c:pt>
                <c:pt idx="37687">
                  <c:v>9.9851530000000007E-7</c:v>
                </c:pt>
                <c:pt idx="37688">
                  <c:v>9.9856510000000009E-7</c:v>
                </c:pt>
                <c:pt idx="37689">
                  <c:v>9.9861479999999996E-7</c:v>
                </c:pt>
                <c:pt idx="37690">
                  <c:v>9.9866450000000004E-7</c:v>
                </c:pt>
                <c:pt idx="37691">
                  <c:v>9.9871430000000006E-7</c:v>
                </c:pt>
                <c:pt idx="37692">
                  <c:v>9.9876399999999993E-7</c:v>
                </c:pt>
                <c:pt idx="37693">
                  <c:v>9.9881370000000001E-7</c:v>
                </c:pt>
                <c:pt idx="37694">
                  <c:v>9.9886340000000009E-7</c:v>
                </c:pt>
                <c:pt idx="37695">
                  <c:v>9.9891309999999996E-7</c:v>
                </c:pt>
                <c:pt idx="37696">
                  <c:v>9.989627000000001E-7</c:v>
                </c:pt>
                <c:pt idx="37697">
                  <c:v>9.9901239999999997E-7</c:v>
                </c:pt>
                <c:pt idx="37698">
                  <c:v>9.990619999999999E-7</c:v>
                </c:pt>
                <c:pt idx="37699">
                  <c:v>9.9911169999999998E-7</c:v>
                </c:pt>
                <c:pt idx="37700">
                  <c:v>9.9916129999999991E-7</c:v>
                </c:pt>
                <c:pt idx="37701">
                  <c:v>9.9921099999999999E-7</c:v>
                </c:pt>
                <c:pt idx="37702">
                  <c:v>9.9926059999999992E-7</c:v>
                </c:pt>
                <c:pt idx="37703">
                  <c:v>9.9931020000000006E-7</c:v>
                </c:pt>
                <c:pt idx="37704">
                  <c:v>9.9935979999999999E-7</c:v>
                </c:pt>
                <c:pt idx="37705">
                  <c:v>9.9940939999999992E-7</c:v>
                </c:pt>
                <c:pt idx="37706">
                  <c:v>9.9945900000000006E-7</c:v>
                </c:pt>
                <c:pt idx="37707">
                  <c:v>9.9950850000000005E-7</c:v>
                </c:pt>
                <c:pt idx="37708">
                  <c:v>9.9955809999999998E-7</c:v>
                </c:pt>
                <c:pt idx="37709">
                  <c:v>9.996076999999999E-7</c:v>
                </c:pt>
                <c:pt idx="37710">
                  <c:v>9.9965719999999989E-7</c:v>
                </c:pt>
                <c:pt idx="37711">
                  <c:v>9.997067000000001E-7</c:v>
                </c:pt>
                <c:pt idx="37712">
                  <c:v>9.9975630000000003E-7</c:v>
                </c:pt>
                <c:pt idx="37713">
                  <c:v>9.9980580000000002E-7</c:v>
                </c:pt>
                <c:pt idx="37714">
                  <c:v>9.9985530000000001E-7</c:v>
                </c:pt>
                <c:pt idx="37715">
                  <c:v>9.999048E-7</c:v>
                </c:pt>
                <c:pt idx="37716">
                  <c:v>9.9995429999999998E-7</c:v>
                </c:pt>
                <c:pt idx="37717">
                  <c:v>1.0000040000000001E-6</c:v>
                </c:pt>
                <c:pt idx="37718">
                  <c:v>9.4719469999999995E-7</c:v>
                </c:pt>
                <c:pt idx="37719">
                  <c:v>9.4725450000000003E-7</c:v>
                </c:pt>
                <c:pt idx="37720">
                  <c:v>9.4731419999999997E-7</c:v>
                </c:pt>
                <c:pt idx="37721">
                  <c:v>9.4737409999999999E-7</c:v>
                </c:pt>
                <c:pt idx="37722">
                  <c:v>9.4743389999999997E-7</c:v>
                </c:pt>
                <c:pt idx="37723">
                  <c:v>9.4749390000000003E-7</c:v>
                </c:pt>
                <c:pt idx="37724">
                  <c:v>9.4755400000000004E-7</c:v>
                </c:pt>
                <c:pt idx="37725">
                  <c:v>9.4761410000000005E-7</c:v>
                </c:pt>
                <c:pt idx="37726">
                  <c:v>9.4767440000000004E-7</c:v>
                </c:pt>
                <c:pt idx="37727">
                  <c:v>9.4773479999999997E-7</c:v>
                </c:pt>
                <c:pt idx="37728">
                  <c:v>9.4779529999999995E-7</c:v>
                </c:pt>
                <c:pt idx="37729">
                  <c:v>9.4785589999999997E-7</c:v>
                </c:pt>
                <c:pt idx="37730">
                  <c:v>9.4791660000000004E-7</c:v>
                </c:pt>
                <c:pt idx="37731">
                  <c:v>9.4797740000000004E-7</c:v>
                </c:pt>
                <c:pt idx="37732">
                  <c:v>9.4803829999999999E-7</c:v>
                </c:pt>
                <c:pt idx="37733">
                  <c:v>9.4809920000000004E-7</c:v>
                </c:pt>
                <c:pt idx="37734">
                  <c:v>9.4816029999999996E-7</c:v>
                </c:pt>
                <c:pt idx="37735">
                  <c:v>9.482214E-7</c:v>
                </c:pt>
                <c:pt idx="37736">
                  <c:v>9.4828259999999997E-7</c:v>
                </c:pt>
                <c:pt idx="37737">
                  <c:v>9.4834389999999999E-7</c:v>
                </c:pt>
                <c:pt idx="37738">
                  <c:v>9.4840520000000001E-7</c:v>
                </c:pt>
                <c:pt idx="37739">
                  <c:v>9.4846670000000002E-7</c:v>
                </c:pt>
                <c:pt idx="37740">
                  <c:v>9.4852809999999997E-7</c:v>
                </c:pt>
                <c:pt idx="37741">
                  <c:v>9.4858970000000002E-7</c:v>
                </c:pt>
                <c:pt idx="37742">
                  <c:v>9.4865120000000003E-7</c:v>
                </c:pt>
                <c:pt idx="37743">
                  <c:v>9.4871290000000001E-7</c:v>
                </c:pt>
                <c:pt idx="37744">
                  <c:v>9.487746E-7</c:v>
                </c:pt>
                <c:pt idx="37745">
                  <c:v>9.4883629999999999E-7</c:v>
                </c:pt>
                <c:pt idx="37746">
                  <c:v>9.4889810000000002E-7</c:v>
                </c:pt>
                <c:pt idx="37747">
                  <c:v>9.4896E-7</c:v>
                </c:pt>
                <c:pt idx="37748">
                  <c:v>9.4902189999999997E-7</c:v>
                </c:pt>
                <c:pt idx="37749">
                  <c:v>9.4908389999999998E-7</c:v>
                </c:pt>
                <c:pt idx="37750">
                  <c:v>9.491459E-7</c:v>
                </c:pt>
                <c:pt idx="37751">
                  <c:v>9.4920799999999996E-7</c:v>
                </c:pt>
                <c:pt idx="37752">
                  <c:v>9.4927010000000002E-7</c:v>
                </c:pt>
                <c:pt idx="37753">
                  <c:v>9.4933230000000002E-7</c:v>
                </c:pt>
                <c:pt idx="37754">
                  <c:v>9.4939450000000002E-7</c:v>
                </c:pt>
                <c:pt idx="37755">
                  <c:v>9.4945670000000003E-7</c:v>
                </c:pt>
                <c:pt idx="37756">
                  <c:v>9.4951910000000001E-7</c:v>
                </c:pt>
                <c:pt idx="37757">
                  <c:v>9.4958139999999995E-7</c:v>
                </c:pt>
                <c:pt idx="37758">
                  <c:v>9.4964380000000005E-7</c:v>
                </c:pt>
                <c:pt idx="37759">
                  <c:v>9.4970629999999997E-7</c:v>
                </c:pt>
                <c:pt idx="37760">
                  <c:v>9.497688E-7</c:v>
                </c:pt>
                <c:pt idx="37761">
                  <c:v>9.4983139999999997E-7</c:v>
                </c:pt>
                <c:pt idx="37762">
                  <c:v>9.4989400000000005E-7</c:v>
                </c:pt>
                <c:pt idx="37763">
                  <c:v>9.4995669999999996E-7</c:v>
                </c:pt>
                <c:pt idx="37764">
                  <c:v>9.5001950000000002E-7</c:v>
                </c:pt>
                <c:pt idx="37765">
                  <c:v>9.5008229999999997E-7</c:v>
                </c:pt>
                <c:pt idx="37766">
                  <c:v>9.5014510000000003E-7</c:v>
                </c:pt>
                <c:pt idx="37767">
                  <c:v>9.5020800000000003E-7</c:v>
                </c:pt>
                <c:pt idx="37768">
                  <c:v>9.5027090000000003E-7</c:v>
                </c:pt>
                <c:pt idx="37769">
                  <c:v>9.5033389999999997E-7</c:v>
                </c:pt>
                <c:pt idx="37770">
                  <c:v>9.5039699999999996E-7</c:v>
                </c:pt>
                <c:pt idx="37771">
                  <c:v>9.5046010000000005E-7</c:v>
                </c:pt>
                <c:pt idx="37772">
                  <c:v>9.5052329999999997E-7</c:v>
                </c:pt>
                <c:pt idx="37773">
                  <c:v>9.505865E-7</c:v>
                </c:pt>
                <c:pt idx="37774">
                  <c:v>9.5064979999999997E-7</c:v>
                </c:pt>
                <c:pt idx="37775">
                  <c:v>9.5071310000000004E-7</c:v>
                </c:pt>
                <c:pt idx="37776">
                  <c:v>9.5077649999999995E-7</c:v>
                </c:pt>
                <c:pt idx="37777">
                  <c:v>9.5083989999999996E-7</c:v>
                </c:pt>
                <c:pt idx="37778">
                  <c:v>9.5090340000000002E-7</c:v>
                </c:pt>
                <c:pt idx="37779">
                  <c:v>9.5096700000000002E-7</c:v>
                </c:pt>
                <c:pt idx="37780">
                  <c:v>9.5103060000000002E-7</c:v>
                </c:pt>
                <c:pt idx="37781">
                  <c:v>9.5109420000000002E-7</c:v>
                </c:pt>
                <c:pt idx="37782">
                  <c:v>9.51158E-7</c:v>
                </c:pt>
                <c:pt idx="37783">
                  <c:v>9.5122170000000004E-7</c:v>
                </c:pt>
                <c:pt idx="37784">
                  <c:v>9.5128550000000003E-7</c:v>
                </c:pt>
                <c:pt idx="37785">
                  <c:v>9.5134940000000005E-7</c:v>
                </c:pt>
                <c:pt idx="37786">
                  <c:v>9.5141329999999997E-7</c:v>
                </c:pt>
                <c:pt idx="37787">
                  <c:v>9.514772E-7</c:v>
                </c:pt>
                <c:pt idx="37788">
                  <c:v>9.5154130000000001E-7</c:v>
                </c:pt>
                <c:pt idx="37789">
                  <c:v>9.5160529999999998E-7</c:v>
                </c:pt>
                <c:pt idx="37790">
                  <c:v>9.5166939999999999E-7</c:v>
                </c:pt>
                <c:pt idx="37791">
                  <c:v>9.5173360000000005E-7</c:v>
                </c:pt>
                <c:pt idx="37792">
                  <c:v>9.517978E-7</c:v>
                </c:pt>
                <c:pt idx="37793">
                  <c:v>9.5186199999999995E-7</c:v>
                </c:pt>
                <c:pt idx="37794">
                  <c:v>9.5192630000000005E-7</c:v>
                </c:pt>
                <c:pt idx="37795">
                  <c:v>9.5199069999999999E-7</c:v>
                </c:pt>
                <c:pt idx="37796">
                  <c:v>9.5205499999999998E-7</c:v>
                </c:pt>
                <c:pt idx="37797">
                  <c:v>9.5211949999999996E-7</c:v>
                </c:pt>
                <c:pt idx="37798">
                  <c:v>9.5218390000000001E-7</c:v>
                </c:pt>
                <c:pt idx="37799">
                  <c:v>9.5224850000000003E-7</c:v>
                </c:pt>
                <c:pt idx="37800">
                  <c:v>9.5231300000000001E-7</c:v>
                </c:pt>
                <c:pt idx="37801">
                  <c:v>9.5237760000000004E-7</c:v>
                </c:pt>
                <c:pt idx="37802">
                  <c:v>9.5244219999999996E-7</c:v>
                </c:pt>
                <c:pt idx="37803">
                  <c:v>9.5250690000000003E-7</c:v>
                </c:pt>
                <c:pt idx="37804">
                  <c:v>9.5257159999999999E-7</c:v>
                </c:pt>
                <c:pt idx="37805">
                  <c:v>9.526364E-7</c:v>
                </c:pt>
                <c:pt idx="37806">
                  <c:v>9.5270120000000001E-7</c:v>
                </c:pt>
                <c:pt idx="37807">
                  <c:v>9.5276600000000002E-7</c:v>
                </c:pt>
                <c:pt idx="37808">
                  <c:v>9.5283089999999997E-7</c:v>
                </c:pt>
                <c:pt idx="37809">
                  <c:v>9.5289580000000003E-7</c:v>
                </c:pt>
                <c:pt idx="37810">
                  <c:v>9.5296069999999998E-7</c:v>
                </c:pt>
                <c:pt idx="37811">
                  <c:v>9.5302569999999997E-7</c:v>
                </c:pt>
                <c:pt idx="37812">
                  <c:v>9.5309069999999996E-7</c:v>
                </c:pt>
                <c:pt idx="37813">
                  <c:v>9.5315569999999996E-7</c:v>
                </c:pt>
                <c:pt idx="37814">
                  <c:v>9.532208E-7</c:v>
                </c:pt>
                <c:pt idx="37815">
                  <c:v>9.5328590000000004E-7</c:v>
                </c:pt>
                <c:pt idx="37816">
                  <c:v>9.5335110000000002E-7</c:v>
                </c:pt>
                <c:pt idx="37817">
                  <c:v>9.5341619999999995E-7</c:v>
                </c:pt>
                <c:pt idx="37818">
                  <c:v>9.5348140000000003E-7</c:v>
                </c:pt>
                <c:pt idx="37819">
                  <c:v>9.5354669999999995E-7</c:v>
                </c:pt>
                <c:pt idx="37820">
                  <c:v>9.5361190000000004E-7</c:v>
                </c:pt>
                <c:pt idx="37821">
                  <c:v>9.5367719999999996E-7</c:v>
                </c:pt>
                <c:pt idx="37822">
                  <c:v>9.5374250000000008E-7</c:v>
                </c:pt>
                <c:pt idx="37823">
                  <c:v>9.5380789999999994E-7</c:v>
                </c:pt>
                <c:pt idx="37824">
                  <c:v>9.5387320000000007E-7</c:v>
                </c:pt>
                <c:pt idx="37825">
                  <c:v>9.5393859999999993E-7</c:v>
                </c:pt>
                <c:pt idx="37826">
                  <c:v>9.5400409999999994E-7</c:v>
                </c:pt>
                <c:pt idx="37827">
                  <c:v>9.5406950000000001E-7</c:v>
                </c:pt>
                <c:pt idx="37828">
                  <c:v>9.5413500000000001E-7</c:v>
                </c:pt>
                <c:pt idx="37829">
                  <c:v>9.5420050000000002E-7</c:v>
                </c:pt>
                <c:pt idx="37830">
                  <c:v>9.5426600000000003E-7</c:v>
                </c:pt>
                <c:pt idx="37831">
                  <c:v>9.5433150000000004E-7</c:v>
                </c:pt>
                <c:pt idx="37832">
                  <c:v>9.5439709999999999E-7</c:v>
                </c:pt>
                <c:pt idx="37833">
                  <c:v>9.5446259999999999E-7</c:v>
                </c:pt>
                <c:pt idx="37834">
                  <c:v>9.5452819999999994E-7</c:v>
                </c:pt>
                <c:pt idx="37835">
                  <c:v>9.545938000000001E-7</c:v>
                </c:pt>
                <c:pt idx="37836">
                  <c:v>9.5465940000000005E-7</c:v>
                </c:pt>
                <c:pt idx="37837">
                  <c:v>9.5472509999999993E-7</c:v>
                </c:pt>
                <c:pt idx="37838">
                  <c:v>9.5479070000000009E-7</c:v>
                </c:pt>
                <c:pt idx="37839">
                  <c:v>9.5485639999999998E-7</c:v>
                </c:pt>
                <c:pt idx="37840">
                  <c:v>9.5492210000000008E-7</c:v>
                </c:pt>
                <c:pt idx="37841">
                  <c:v>9.5498779999999996E-7</c:v>
                </c:pt>
                <c:pt idx="37842">
                  <c:v>9.5505350000000006E-7</c:v>
                </c:pt>
                <c:pt idx="37843">
                  <c:v>9.5511919999999995E-7</c:v>
                </c:pt>
                <c:pt idx="37844">
                  <c:v>9.5518499999999999E-7</c:v>
                </c:pt>
                <c:pt idx="37845">
                  <c:v>9.5525070000000008E-7</c:v>
                </c:pt>
                <c:pt idx="37846">
                  <c:v>9.5531649999999991E-7</c:v>
                </c:pt>
                <c:pt idx="37847">
                  <c:v>9.5538229999999995E-7</c:v>
                </c:pt>
                <c:pt idx="37848">
                  <c:v>9.5544800000000005E-7</c:v>
                </c:pt>
                <c:pt idx="37849">
                  <c:v>9.5551380000000008E-7</c:v>
                </c:pt>
                <c:pt idx="37850">
                  <c:v>9.5557959999999991E-7</c:v>
                </c:pt>
                <c:pt idx="37851">
                  <c:v>9.5564539999999995E-7</c:v>
                </c:pt>
                <c:pt idx="37852">
                  <c:v>9.5571129999999992E-7</c:v>
                </c:pt>
                <c:pt idx="37853">
                  <c:v>9.5577709999999996E-7</c:v>
                </c:pt>
                <c:pt idx="37854">
                  <c:v>9.558429E-7</c:v>
                </c:pt>
                <c:pt idx="37855">
                  <c:v>9.5590870000000004E-7</c:v>
                </c:pt>
                <c:pt idx="37856">
                  <c:v>9.5597460000000001E-7</c:v>
                </c:pt>
                <c:pt idx="37857">
                  <c:v>9.5604040000000005E-7</c:v>
                </c:pt>
                <c:pt idx="37858">
                  <c:v>9.5610620000000009E-7</c:v>
                </c:pt>
                <c:pt idx="37859">
                  <c:v>9.5617210000000007E-7</c:v>
                </c:pt>
                <c:pt idx="37860">
                  <c:v>9.562379000000001E-7</c:v>
                </c:pt>
                <c:pt idx="37861">
                  <c:v>9.5630380000000008E-7</c:v>
                </c:pt>
                <c:pt idx="37862">
                  <c:v>9.5636959999999991E-7</c:v>
                </c:pt>
                <c:pt idx="37863">
                  <c:v>9.5643539999999994E-7</c:v>
                </c:pt>
                <c:pt idx="37864">
                  <c:v>9.5650129999999992E-7</c:v>
                </c:pt>
                <c:pt idx="37865">
                  <c:v>9.5656709999999996E-7</c:v>
                </c:pt>
                <c:pt idx="37866">
                  <c:v>9.566329E-7</c:v>
                </c:pt>
                <c:pt idx="37867">
                  <c:v>9.5669879999999997E-7</c:v>
                </c:pt>
                <c:pt idx="37868">
                  <c:v>9.5676460000000001E-7</c:v>
                </c:pt>
                <c:pt idx="37869">
                  <c:v>9.5683040000000005E-7</c:v>
                </c:pt>
                <c:pt idx="37870">
                  <c:v>9.5689620000000008E-7</c:v>
                </c:pt>
                <c:pt idx="37871">
                  <c:v>9.5696199999999991E-7</c:v>
                </c:pt>
                <c:pt idx="37872">
                  <c:v>9.570279000000001E-7</c:v>
                </c:pt>
                <c:pt idx="37873">
                  <c:v>9.5709369999999992E-7</c:v>
                </c:pt>
                <c:pt idx="37874">
                  <c:v>9.5715949999999996E-7</c:v>
                </c:pt>
                <c:pt idx="37875">
                  <c:v>9.5722520000000006E-7</c:v>
                </c:pt>
                <c:pt idx="37876">
                  <c:v>9.572910000000001E-7</c:v>
                </c:pt>
                <c:pt idx="37877">
                  <c:v>9.5735679999999992E-7</c:v>
                </c:pt>
                <c:pt idx="37878">
                  <c:v>9.5742259999999996E-7</c:v>
                </c:pt>
                <c:pt idx="37879">
                  <c:v>9.574884E-7</c:v>
                </c:pt>
                <c:pt idx="37880">
                  <c:v>9.575541000000001E-7</c:v>
                </c:pt>
                <c:pt idx="37881">
                  <c:v>9.5761989999999992E-7</c:v>
                </c:pt>
                <c:pt idx="37882">
                  <c:v>9.5768560000000002E-7</c:v>
                </c:pt>
                <c:pt idx="37883">
                  <c:v>9.5775129999999991E-7</c:v>
                </c:pt>
                <c:pt idx="37884">
                  <c:v>9.5781709999999995E-7</c:v>
                </c:pt>
                <c:pt idx="37885">
                  <c:v>9.5788280000000004E-7</c:v>
                </c:pt>
                <c:pt idx="37886">
                  <c:v>9.5794849999999993E-7</c:v>
                </c:pt>
                <c:pt idx="37887">
                  <c:v>9.5801420000000003E-7</c:v>
                </c:pt>
                <c:pt idx="37888">
                  <c:v>9.5807989999999992E-7</c:v>
                </c:pt>
                <c:pt idx="37889">
                  <c:v>9.5814550000000007E-7</c:v>
                </c:pt>
                <c:pt idx="37890">
                  <c:v>9.5821119999999996E-7</c:v>
                </c:pt>
                <c:pt idx="37891">
                  <c:v>9.5827679999999991E-7</c:v>
                </c:pt>
                <c:pt idx="37892">
                  <c:v>9.5834240000000007E-7</c:v>
                </c:pt>
                <c:pt idx="37893">
                  <c:v>9.5840809999999995E-7</c:v>
                </c:pt>
                <c:pt idx="37894">
                  <c:v>9.584736999999999E-7</c:v>
                </c:pt>
                <c:pt idx="37895">
                  <c:v>9.5853930000000006E-7</c:v>
                </c:pt>
                <c:pt idx="37896">
                  <c:v>9.5860490000000001E-7</c:v>
                </c:pt>
                <c:pt idx="37897">
                  <c:v>9.5867040000000002E-7</c:v>
                </c:pt>
                <c:pt idx="37898">
                  <c:v>9.5873599999999996E-7</c:v>
                </c:pt>
                <c:pt idx="37899">
                  <c:v>9.5880149999999997E-7</c:v>
                </c:pt>
                <c:pt idx="37900">
                  <c:v>9.5886699999999998E-7</c:v>
                </c:pt>
                <c:pt idx="37901">
                  <c:v>9.5893249999999999E-7</c:v>
                </c:pt>
                <c:pt idx="37902">
                  <c:v>9.58998E-7</c:v>
                </c:pt>
                <c:pt idx="37903">
                  <c:v>9.590635E-7</c:v>
                </c:pt>
                <c:pt idx="37904">
                  <c:v>9.5912890000000007E-7</c:v>
                </c:pt>
                <c:pt idx="37905">
                  <c:v>9.5919440000000008E-7</c:v>
                </c:pt>
                <c:pt idx="37906">
                  <c:v>9.5925979999999994E-7</c:v>
                </c:pt>
                <c:pt idx="37907">
                  <c:v>9.5932520000000001E-7</c:v>
                </c:pt>
                <c:pt idx="37908">
                  <c:v>9.5939060000000008E-7</c:v>
                </c:pt>
                <c:pt idx="37909">
                  <c:v>9.5945589999999999E-7</c:v>
                </c:pt>
                <c:pt idx="37910">
                  <c:v>9.5952130000000006E-7</c:v>
                </c:pt>
                <c:pt idx="37911">
                  <c:v>9.5958659999999998E-7</c:v>
                </c:pt>
                <c:pt idx="37912">
                  <c:v>9.596518999999999E-7</c:v>
                </c:pt>
                <c:pt idx="37913">
                  <c:v>9.5971720000000003E-7</c:v>
                </c:pt>
                <c:pt idx="37914">
                  <c:v>9.5978249999999995E-7</c:v>
                </c:pt>
                <c:pt idx="37915">
                  <c:v>9.5984769999999992E-7</c:v>
                </c:pt>
                <c:pt idx="37916">
                  <c:v>9.5991300000000005E-7</c:v>
                </c:pt>
                <c:pt idx="37917">
                  <c:v>9.5997820000000003E-7</c:v>
                </c:pt>
                <c:pt idx="37918">
                  <c:v>9.6004340000000001E-7</c:v>
                </c:pt>
                <c:pt idx="37919">
                  <c:v>9.6010850000000005E-7</c:v>
                </c:pt>
                <c:pt idx="37920">
                  <c:v>9.6017370000000003E-7</c:v>
                </c:pt>
                <c:pt idx="37921">
                  <c:v>9.6023880000000007E-7</c:v>
                </c:pt>
                <c:pt idx="37922">
                  <c:v>9.603038999999999E-7</c:v>
                </c:pt>
                <c:pt idx="37923">
                  <c:v>9.6036899999999994E-7</c:v>
                </c:pt>
                <c:pt idx="37924">
                  <c:v>9.6043400000000004E-7</c:v>
                </c:pt>
                <c:pt idx="37925">
                  <c:v>9.6049899999999992E-7</c:v>
                </c:pt>
                <c:pt idx="37926">
                  <c:v>9.6056400000000002E-7</c:v>
                </c:pt>
                <c:pt idx="37927">
                  <c:v>9.6062899999999991E-7</c:v>
                </c:pt>
                <c:pt idx="37928">
                  <c:v>9.6069400000000001E-7</c:v>
                </c:pt>
                <c:pt idx="37929">
                  <c:v>9.6075889999999996E-7</c:v>
                </c:pt>
                <c:pt idx="37930">
                  <c:v>9.6082379999999991E-7</c:v>
                </c:pt>
                <c:pt idx="37931">
                  <c:v>9.6088870000000007E-7</c:v>
                </c:pt>
                <c:pt idx="37932">
                  <c:v>9.6095350000000008E-7</c:v>
                </c:pt>
                <c:pt idx="37933">
                  <c:v>9.6101830000000009E-7</c:v>
                </c:pt>
                <c:pt idx="37934">
                  <c:v>9.610831000000001E-7</c:v>
                </c:pt>
                <c:pt idx="37935">
                  <c:v>9.611478999999999E-7</c:v>
                </c:pt>
                <c:pt idx="37936">
                  <c:v>9.6121259999999997E-7</c:v>
                </c:pt>
                <c:pt idx="37937">
                  <c:v>9.6127730000000004E-7</c:v>
                </c:pt>
                <c:pt idx="37938">
                  <c:v>9.613419999999999E-7</c:v>
                </c:pt>
                <c:pt idx="37939">
                  <c:v>9.6140669999999997E-7</c:v>
                </c:pt>
                <c:pt idx="37940">
                  <c:v>9.614713000000001E-7</c:v>
                </c:pt>
                <c:pt idx="37941">
                  <c:v>9.6153590000000002E-7</c:v>
                </c:pt>
                <c:pt idx="37942">
                  <c:v>9.6160049999999994E-7</c:v>
                </c:pt>
                <c:pt idx="37943">
                  <c:v>9.6166499999999992E-7</c:v>
                </c:pt>
                <c:pt idx="37944">
                  <c:v>9.6172960000000005E-7</c:v>
                </c:pt>
                <c:pt idx="37945">
                  <c:v>9.617940000000001E-7</c:v>
                </c:pt>
                <c:pt idx="37946">
                  <c:v>9.6185850000000008E-7</c:v>
                </c:pt>
                <c:pt idx="37947">
                  <c:v>9.6192289999999991E-7</c:v>
                </c:pt>
                <c:pt idx="37948">
                  <c:v>9.6198729999999995E-7</c:v>
                </c:pt>
                <c:pt idx="37949">
                  <c:v>9.6205169999999999E-7</c:v>
                </c:pt>
                <c:pt idx="37950">
                  <c:v>9.6211610000000003E-7</c:v>
                </c:pt>
                <c:pt idx="37951">
                  <c:v>9.6218039999999992E-7</c:v>
                </c:pt>
                <c:pt idx="37952">
                  <c:v>9.6224470000000002E-7</c:v>
                </c:pt>
                <c:pt idx="37953">
                  <c:v>9.6230889999999997E-7</c:v>
                </c:pt>
                <c:pt idx="37954">
                  <c:v>9.6237320000000007E-7</c:v>
                </c:pt>
                <c:pt idx="37955">
                  <c:v>9.6243740000000003E-7</c:v>
                </c:pt>
                <c:pt idx="37956">
                  <c:v>9.6250150000000004E-7</c:v>
                </c:pt>
                <c:pt idx="37957">
                  <c:v>9.6256569999999999E-7</c:v>
                </c:pt>
                <c:pt idx="37958">
                  <c:v>9.626298E-7</c:v>
                </c:pt>
                <c:pt idx="37959">
                  <c:v>9.6269390000000001E-7</c:v>
                </c:pt>
                <c:pt idx="37960">
                  <c:v>9.6275790000000008E-7</c:v>
                </c:pt>
                <c:pt idx="37961">
                  <c:v>9.6282189999999995E-7</c:v>
                </c:pt>
                <c:pt idx="37962">
                  <c:v>9.6288590000000002E-7</c:v>
                </c:pt>
                <c:pt idx="37963">
                  <c:v>9.6294990000000009E-7</c:v>
                </c:pt>
                <c:pt idx="37964">
                  <c:v>9.6301380000000001E-7</c:v>
                </c:pt>
                <c:pt idx="37965">
                  <c:v>9.6307769999999993E-7</c:v>
                </c:pt>
                <c:pt idx="37966">
                  <c:v>9.6314149999999992E-7</c:v>
                </c:pt>
                <c:pt idx="37967">
                  <c:v>9.6320540000000005E-7</c:v>
                </c:pt>
                <c:pt idx="37968">
                  <c:v>9.6326920000000003E-7</c:v>
                </c:pt>
                <c:pt idx="37969">
                  <c:v>9.6333300000000001E-7</c:v>
                </c:pt>
                <c:pt idx="37970">
                  <c:v>9.6339670000000006E-7</c:v>
                </c:pt>
                <c:pt idx="37971">
                  <c:v>9.634604000000001E-7</c:v>
                </c:pt>
                <c:pt idx="37972">
                  <c:v>9.6352409999999993E-7</c:v>
                </c:pt>
                <c:pt idx="37973">
                  <c:v>9.6358770000000004E-7</c:v>
                </c:pt>
                <c:pt idx="37974">
                  <c:v>9.6365129999999993E-7</c:v>
                </c:pt>
                <c:pt idx="37975">
                  <c:v>9.6371490000000003E-7</c:v>
                </c:pt>
                <c:pt idx="37976">
                  <c:v>9.6377849999999992E-7</c:v>
                </c:pt>
                <c:pt idx="37977">
                  <c:v>9.6384200000000009E-7</c:v>
                </c:pt>
                <c:pt idx="37978">
                  <c:v>9.6390550000000004E-7</c:v>
                </c:pt>
                <c:pt idx="37979">
                  <c:v>9.6396899999999999E-7</c:v>
                </c:pt>
                <c:pt idx="37980">
                  <c:v>9.6403240000000001E-7</c:v>
                </c:pt>
                <c:pt idx="37981">
                  <c:v>9.6409580000000002E-7</c:v>
                </c:pt>
                <c:pt idx="37982">
                  <c:v>9.6415920000000004E-7</c:v>
                </c:pt>
                <c:pt idx="37983">
                  <c:v>9.6422260000000005E-7</c:v>
                </c:pt>
                <c:pt idx="37984">
                  <c:v>9.6428589999999991E-7</c:v>
                </c:pt>
                <c:pt idx="37985">
                  <c:v>9.6434919999999999E-7</c:v>
                </c:pt>
                <c:pt idx="37986">
                  <c:v>9.6441239999999991E-7</c:v>
                </c:pt>
                <c:pt idx="37987">
                  <c:v>9.6447560000000004E-7</c:v>
                </c:pt>
                <c:pt idx="37988">
                  <c:v>9.6453879999999997E-7</c:v>
                </c:pt>
                <c:pt idx="37989">
                  <c:v>9.646020000000001E-7</c:v>
                </c:pt>
                <c:pt idx="37990">
                  <c:v>9.6466510000000009E-7</c:v>
                </c:pt>
                <c:pt idx="37991">
                  <c:v>9.6472820000000007E-7</c:v>
                </c:pt>
                <c:pt idx="37992">
                  <c:v>9.6479130000000006E-7</c:v>
                </c:pt>
                <c:pt idx="37993">
                  <c:v>9.648543000000001E-7</c:v>
                </c:pt>
                <c:pt idx="37994">
                  <c:v>9.6491729999999993E-7</c:v>
                </c:pt>
                <c:pt idx="37995">
                  <c:v>9.6498029999999998E-7</c:v>
                </c:pt>
                <c:pt idx="37996">
                  <c:v>9.6504320000000008E-7</c:v>
                </c:pt>
                <c:pt idx="37997">
                  <c:v>9.6510609999999998E-7</c:v>
                </c:pt>
                <c:pt idx="37998">
                  <c:v>9.6516900000000008E-7</c:v>
                </c:pt>
                <c:pt idx="37999">
                  <c:v>9.6523180000000004E-7</c:v>
                </c:pt>
                <c:pt idx="38000">
                  <c:v>9.6529459999999999E-7</c:v>
                </c:pt>
                <c:pt idx="38001">
                  <c:v>9.6535739999999995E-7</c:v>
                </c:pt>
                <c:pt idx="38002">
                  <c:v>9.6542009999999996E-7</c:v>
                </c:pt>
                <c:pt idx="38003">
                  <c:v>9.6548279999999998E-7</c:v>
                </c:pt>
                <c:pt idx="38004">
                  <c:v>9.655455E-7</c:v>
                </c:pt>
                <c:pt idx="38005">
                  <c:v>9.6560820000000001E-7</c:v>
                </c:pt>
                <c:pt idx="38006">
                  <c:v>9.6567080000000009E-7</c:v>
                </c:pt>
                <c:pt idx="38007">
                  <c:v>9.6573330000000001E-7</c:v>
                </c:pt>
                <c:pt idx="38008">
                  <c:v>9.6579590000000009E-7</c:v>
                </c:pt>
                <c:pt idx="38009">
                  <c:v>9.6585840000000001E-7</c:v>
                </c:pt>
                <c:pt idx="38010">
                  <c:v>9.659208E-7</c:v>
                </c:pt>
                <c:pt idx="38011">
                  <c:v>9.6598329999999993E-7</c:v>
                </c:pt>
                <c:pt idx="38012">
                  <c:v>9.6604569999999991E-7</c:v>
                </c:pt>
                <c:pt idx="38013">
                  <c:v>9.6610799999999996E-7</c:v>
                </c:pt>
                <c:pt idx="38014">
                  <c:v>9.661703E-7</c:v>
                </c:pt>
                <c:pt idx="38015">
                  <c:v>9.6623260000000005E-7</c:v>
                </c:pt>
                <c:pt idx="38016">
                  <c:v>9.662949000000001E-7</c:v>
                </c:pt>
                <c:pt idx="38017">
                  <c:v>9.6635709999999999E-7</c:v>
                </c:pt>
                <c:pt idx="38018">
                  <c:v>9.664193000000001E-7</c:v>
                </c:pt>
                <c:pt idx="38019">
                  <c:v>9.6648140000000006E-7</c:v>
                </c:pt>
                <c:pt idx="38020">
                  <c:v>9.6654350000000002E-7</c:v>
                </c:pt>
                <c:pt idx="38021">
                  <c:v>9.6660559999999997E-7</c:v>
                </c:pt>
                <c:pt idx="38022">
                  <c:v>9.6666769999999993E-7</c:v>
                </c:pt>
                <c:pt idx="38023">
                  <c:v>9.6672969999999995E-7</c:v>
                </c:pt>
                <c:pt idx="38024">
                  <c:v>9.6679160000000002E-7</c:v>
                </c:pt>
                <c:pt idx="38025">
                  <c:v>9.6685360000000004E-7</c:v>
                </c:pt>
                <c:pt idx="38026">
                  <c:v>9.6691549999999991E-7</c:v>
                </c:pt>
                <c:pt idx="38027">
                  <c:v>9.6697730000000005E-7</c:v>
                </c:pt>
                <c:pt idx="38028">
                  <c:v>9.6703909999999997E-7</c:v>
                </c:pt>
                <c:pt idx="38029">
                  <c:v>9.671008999999999E-7</c:v>
                </c:pt>
                <c:pt idx="38030">
                  <c:v>9.6716270000000004E-7</c:v>
                </c:pt>
                <c:pt idx="38031">
                  <c:v>9.6722440000000003E-7</c:v>
                </c:pt>
                <c:pt idx="38032">
                  <c:v>9.6728610000000002E-7</c:v>
                </c:pt>
                <c:pt idx="38033">
                  <c:v>9.6734770000000006E-7</c:v>
                </c:pt>
                <c:pt idx="38034">
                  <c:v>9.674092999999999E-7</c:v>
                </c:pt>
                <c:pt idx="38035">
                  <c:v>9.6747089999999995E-7</c:v>
                </c:pt>
                <c:pt idx="38036">
                  <c:v>9.6753240000000006E-7</c:v>
                </c:pt>
                <c:pt idx="38037">
                  <c:v>9.6759389999999996E-7</c:v>
                </c:pt>
                <c:pt idx="38038">
                  <c:v>9.6765529999999992E-7</c:v>
                </c:pt>
                <c:pt idx="38039">
                  <c:v>9.6771670000000009E-7</c:v>
                </c:pt>
                <c:pt idx="38040">
                  <c:v>9.6777810000000004E-7</c:v>
                </c:pt>
                <c:pt idx="38041">
                  <c:v>9.678395E-7</c:v>
                </c:pt>
                <c:pt idx="38042">
                  <c:v>9.6790080000000002E-7</c:v>
                </c:pt>
                <c:pt idx="38043">
                  <c:v>9.679620000000001E-7</c:v>
                </c:pt>
                <c:pt idx="38044">
                  <c:v>9.6802319999999997E-7</c:v>
                </c:pt>
                <c:pt idx="38045">
                  <c:v>9.6808440000000005E-7</c:v>
                </c:pt>
                <c:pt idx="38046">
                  <c:v>9.6814559999999992E-7</c:v>
                </c:pt>
                <c:pt idx="38047">
                  <c:v>9.6820670000000006E-7</c:v>
                </c:pt>
                <c:pt idx="38048">
                  <c:v>9.6826779999999999E-7</c:v>
                </c:pt>
                <c:pt idx="38049">
                  <c:v>9.6832879999999998E-7</c:v>
                </c:pt>
                <c:pt idx="38050">
                  <c:v>9.6838979999999997E-7</c:v>
                </c:pt>
                <c:pt idx="38051">
                  <c:v>9.6845079999999996E-7</c:v>
                </c:pt>
                <c:pt idx="38052">
                  <c:v>9.6851170000000001E-7</c:v>
                </c:pt>
                <c:pt idx="38053">
                  <c:v>9.6857260000000006E-7</c:v>
                </c:pt>
                <c:pt idx="38054">
                  <c:v>9.686334999999999E-7</c:v>
                </c:pt>
                <c:pt idx="38055">
                  <c:v>9.6869430000000001E-7</c:v>
                </c:pt>
                <c:pt idx="38056">
                  <c:v>9.6875509999999991E-7</c:v>
                </c:pt>
                <c:pt idx="38057">
                  <c:v>9.6881590000000002E-7</c:v>
                </c:pt>
                <c:pt idx="38058">
                  <c:v>9.6887659999999998E-7</c:v>
                </c:pt>
                <c:pt idx="38059">
                  <c:v>9.6893729999999994E-7</c:v>
                </c:pt>
                <c:pt idx="38060">
                  <c:v>9.6899789999999996E-7</c:v>
                </c:pt>
                <c:pt idx="38061">
                  <c:v>9.6905849999999998E-7</c:v>
                </c:pt>
                <c:pt idx="38062">
                  <c:v>9.691191E-7</c:v>
                </c:pt>
                <c:pt idx="38063">
                  <c:v>9.6917960000000008E-7</c:v>
                </c:pt>
                <c:pt idx="38064">
                  <c:v>9.6924009999999995E-7</c:v>
                </c:pt>
                <c:pt idx="38065">
                  <c:v>9.6930060000000004E-7</c:v>
                </c:pt>
                <c:pt idx="38066">
                  <c:v>9.6936099999999997E-7</c:v>
                </c:pt>
                <c:pt idx="38067">
                  <c:v>9.694213999999999E-7</c:v>
                </c:pt>
                <c:pt idx="38068">
                  <c:v>9.6948180000000004E-7</c:v>
                </c:pt>
                <c:pt idx="38069">
                  <c:v>9.6954210000000003E-7</c:v>
                </c:pt>
                <c:pt idx="38070">
                  <c:v>9.6960230000000008E-7</c:v>
                </c:pt>
                <c:pt idx="38071">
                  <c:v>9.6966260000000008E-7</c:v>
                </c:pt>
                <c:pt idx="38072">
                  <c:v>9.6972279999999992E-7</c:v>
                </c:pt>
                <c:pt idx="38073">
                  <c:v>9.6978299999999997E-7</c:v>
                </c:pt>
                <c:pt idx="38074">
                  <c:v>9.6984310000000008E-7</c:v>
                </c:pt>
                <c:pt idx="38075">
                  <c:v>9.6990319999999998E-7</c:v>
                </c:pt>
                <c:pt idx="38076">
                  <c:v>9.699633000000001E-7</c:v>
                </c:pt>
                <c:pt idx="38077">
                  <c:v>9.7002330000000006E-7</c:v>
                </c:pt>
                <c:pt idx="38078">
                  <c:v>9.7008330000000002E-7</c:v>
                </c:pt>
                <c:pt idx="38079">
                  <c:v>9.7014320000000004E-7</c:v>
                </c:pt>
                <c:pt idx="38080">
                  <c:v>9.7020310000000007E-7</c:v>
                </c:pt>
                <c:pt idx="38081">
                  <c:v>9.7026300000000009E-7</c:v>
                </c:pt>
                <c:pt idx="38082">
                  <c:v>9.703228999999999E-7</c:v>
                </c:pt>
                <c:pt idx="38083">
                  <c:v>9.7038269999999999E-7</c:v>
                </c:pt>
                <c:pt idx="38084">
                  <c:v>9.7044239999999992E-7</c:v>
                </c:pt>
                <c:pt idx="38085">
                  <c:v>9.705022E-7</c:v>
                </c:pt>
                <c:pt idx="38086">
                  <c:v>9.7056189999999993E-7</c:v>
                </c:pt>
                <c:pt idx="38087">
                  <c:v>9.7062149999999993E-7</c:v>
                </c:pt>
                <c:pt idx="38088">
                  <c:v>9.7068120000000007E-7</c:v>
                </c:pt>
                <c:pt idx="38089">
                  <c:v>9.7074069999999991E-7</c:v>
                </c:pt>
                <c:pt idx="38090">
                  <c:v>9.7080029999999991E-7</c:v>
                </c:pt>
                <c:pt idx="38091">
                  <c:v>9.7085979999999996E-7</c:v>
                </c:pt>
                <c:pt idx="38092">
                  <c:v>9.7091930000000002E-7</c:v>
                </c:pt>
                <c:pt idx="38093">
                  <c:v>9.7097869999999992E-7</c:v>
                </c:pt>
                <c:pt idx="38094">
                  <c:v>9.7103810000000003E-7</c:v>
                </c:pt>
                <c:pt idx="38095">
                  <c:v>9.7109749999999994E-7</c:v>
                </c:pt>
                <c:pt idx="38096">
                  <c:v>9.7115690000000005E-7</c:v>
                </c:pt>
                <c:pt idx="38097">
                  <c:v>9.7121620000000002E-7</c:v>
                </c:pt>
                <c:pt idx="38098">
                  <c:v>9.7127540000000004E-7</c:v>
                </c:pt>
                <c:pt idx="38099">
                  <c:v>9.7133470000000001E-7</c:v>
                </c:pt>
                <c:pt idx="38100">
                  <c:v>9.7139390000000003E-7</c:v>
                </c:pt>
                <c:pt idx="38101">
                  <c:v>9.714529999999999E-7</c:v>
                </c:pt>
                <c:pt idx="38102">
                  <c:v>9.7151209999999999E-7</c:v>
                </c:pt>
                <c:pt idx="38103">
                  <c:v>9.7157120000000008E-7</c:v>
                </c:pt>
                <c:pt idx="38104">
                  <c:v>9.7163029999999995E-7</c:v>
                </c:pt>
                <c:pt idx="38105">
                  <c:v>9.716893000000001E-7</c:v>
                </c:pt>
                <c:pt idx="38106">
                  <c:v>9.7174830000000003E-7</c:v>
                </c:pt>
                <c:pt idx="38107">
                  <c:v>9.7180729999999996E-7</c:v>
                </c:pt>
                <c:pt idx="38108">
                  <c:v>9.7186619999999996E-7</c:v>
                </c:pt>
                <c:pt idx="38109">
                  <c:v>9.7192500000000002E-7</c:v>
                </c:pt>
                <c:pt idx="38110">
                  <c:v>9.7198390000000001E-7</c:v>
                </c:pt>
                <c:pt idx="38111">
                  <c:v>9.7204270000000007E-7</c:v>
                </c:pt>
                <c:pt idx="38112">
                  <c:v>9.7210149999999991E-7</c:v>
                </c:pt>
                <c:pt idx="38113">
                  <c:v>9.7216020000000003E-7</c:v>
                </c:pt>
                <c:pt idx="38114">
                  <c:v>9.7221889999999993E-7</c:v>
                </c:pt>
                <c:pt idx="38115">
                  <c:v>9.722774999999999E-7</c:v>
                </c:pt>
                <c:pt idx="38116">
                  <c:v>9.7233620000000002E-7</c:v>
                </c:pt>
                <c:pt idx="38117">
                  <c:v>9.7239479999999998E-7</c:v>
                </c:pt>
                <c:pt idx="38118">
                  <c:v>9.7245330000000001E-7</c:v>
                </c:pt>
                <c:pt idx="38119">
                  <c:v>9.7251180000000004E-7</c:v>
                </c:pt>
                <c:pt idx="38120">
                  <c:v>9.7257030000000006E-7</c:v>
                </c:pt>
                <c:pt idx="38121">
                  <c:v>9.7262880000000009E-7</c:v>
                </c:pt>
                <c:pt idx="38122">
                  <c:v>9.7268719999999996E-7</c:v>
                </c:pt>
                <c:pt idx="38123">
                  <c:v>9.7274560000000005E-7</c:v>
                </c:pt>
                <c:pt idx="38124">
                  <c:v>9.7280389999999999E-7</c:v>
                </c:pt>
                <c:pt idx="38125">
                  <c:v>9.7286219999999992E-7</c:v>
                </c:pt>
                <c:pt idx="38126">
                  <c:v>9.7292050000000007E-7</c:v>
                </c:pt>
                <c:pt idx="38127">
                  <c:v>9.7297880000000001E-7</c:v>
                </c:pt>
                <c:pt idx="38128">
                  <c:v>9.7303700000000001E-7</c:v>
                </c:pt>
                <c:pt idx="38129">
                  <c:v>9.730952E-7</c:v>
                </c:pt>
                <c:pt idx="38130">
                  <c:v>9.7315330000000006E-7</c:v>
                </c:pt>
                <c:pt idx="38131">
                  <c:v>9.7321139999999991E-7</c:v>
                </c:pt>
                <c:pt idx="38132">
                  <c:v>9.7326949999999997E-7</c:v>
                </c:pt>
                <c:pt idx="38133">
                  <c:v>9.7332760000000002E-7</c:v>
                </c:pt>
                <c:pt idx="38134">
                  <c:v>9.7338559999999993E-7</c:v>
                </c:pt>
                <c:pt idx="38135">
                  <c:v>9.734434999999999E-7</c:v>
                </c:pt>
                <c:pt idx="38136">
                  <c:v>9.7350150000000002E-7</c:v>
                </c:pt>
                <c:pt idx="38137">
                  <c:v>9.7355939999999998E-7</c:v>
                </c:pt>
                <c:pt idx="38138">
                  <c:v>9.7361729999999995E-7</c:v>
                </c:pt>
                <c:pt idx="38139">
                  <c:v>9.7367509999999998E-7</c:v>
                </c:pt>
                <c:pt idx="38140">
                  <c:v>9.7373290000000001E-7</c:v>
                </c:pt>
                <c:pt idx="38141">
                  <c:v>9.7379070000000004E-7</c:v>
                </c:pt>
                <c:pt idx="38142">
                  <c:v>9.7384839999999992E-7</c:v>
                </c:pt>
                <c:pt idx="38143">
                  <c:v>9.7390619999999994E-7</c:v>
                </c:pt>
                <c:pt idx="38144">
                  <c:v>9.7396380000000009E-7</c:v>
                </c:pt>
                <c:pt idx="38145">
                  <c:v>9.7402149999999997E-7</c:v>
                </c:pt>
                <c:pt idx="38146">
                  <c:v>9.7407909999999991E-7</c:v>
                </c:pt>
                <c:pt idx="38147">
                  <c:v>9.7413670000000006E-7</c:v>
                </c:pt>
                <c:pt idx="38148">
                  <c:v>9.7419420000000006E-7</c:v>
                </c:pt>
                <c:pt idx="38149">
                  <c:v>9.7425170000000006E-7</c:v>
                </c:pt>
                <c:pt idx="38150">
                  <c:v>9.7430920000000006E-7</c:v>
                </c:pt>
                <c:pt idx="38151">
                  <c:v>9.7436670000000006E-7</c:v>
                </c:pt>
                <c:pt idx="38152">
                  <c:v>9.744240999999999E-7</c:v>
                </c:pt>
                <c:pt idx="38153">
                  <c:v>9.7448149999999996E-7</c:v>
                </c:pt>
                <c:pt idx="38154">
                  <c:v>9.7453880000000008E-7</c:v>
                </c:pt>
                <c:pt idx="38155">
                  <c:v>9.7459619999999993E-7</c:v>
                </c:pt>
                <c:pt idx="38156">
                  <c:v>9.746533999999999E-7</c:v>
                </c:pt>
                <c:pt idx="38157">
                  <c:v>9.7471070000000002E-7</c:v>
                </c:pt>
                <c:pt idx="38158">
                  <c:v>9.7476789999999999E-7</c:v>
                </c:pt>
                <c:pt idx="38159">
                  <c:v>9.7482509999999996E-7</c:v>
                </c:pt>
                <c:pt idx="38160">
                  <c:v>9.7488229999999993E-7</c:v>
                </c:pt>
                <c:pt idx="38161">
                  <c:v>9.7493939999999996E-7</c:v>
                </c:pt>
                <c:pt idx="38162">
                  <c:v>9.7499649999999999E-7</c:v>
                </c:pt>
                <c:pt idx="38163">
                  <c:v>9.7505360000000002E-7</c:v>
                </c:pt>
                <c:pt idx="38164">
                  <c:v>9.751105999999999E-7</c:v>
                </c:pt>
                <c:pt idx="38165">
                  <c:v>9.7516759999999999E-7</c:v>
                </c:pt>
                <c:pt idx="38166">
                  <c:v>9.7522460000000008E-7</c:v>
                </c:pt>
                <c:pt idx="38167">
                  <c:v>9.7528150000000002E-7</c:v>
                </c:pt>
                <c:pt idx="38168">
                  <c:v>9.7533839999999996E-7</c:v>
                </c:pt>
                <c:pt idx="38169">
                  <c:v>9.753952999999999E-7</c:v>
                </c:pt>
                <c:pt idx="38170">
                  <c:v>9.754520999999999E-7</c:v>
                </c:pt>
                <c:pt idx="38171">
                  <c:v>9.7550889999999991E-7</c:v>
                </c:pt>
                <c:pt idx="38172">
                  <c:v>9.7556569999999991E-7</c:v>
                </c:pt>
                <c:pt idx="38173">
                  <c:v>9.7562239999999997E-7</c:v>
                </c:pt>
                <c:pt idx="38174">
                  <c:v>9.7567910000000003E-7</c:v>
                </c:pt>
                <c:pt idx="38175">
                  <c:v>9.7573580000000009E-7</c:v>
                </c:pt>
                <c:pt idx="38176">
                  <c:v>9.757924E-7</c:v>
                </c:pt>
                <c:pt idx="38177">
                  <c:v>9.7584899999999991E-7</c:v>
                </c:pt>
                <c:pt idx="38178">
                  <c:v>9.7590560000000004E-7</c:v>
                </c:pt>
                <c:pt idx="38179">
                  <c:v>9.7596219999999995E-7</c:v>
                </c:pt>
                <c:pt idx="38180">
                  <c:v>9.7601869999999992E-7</c:v>
                </c:pt>
                <c:pt idx="38181">
                  <c:v>9.760752000000001E-7</c:v>
                </c:pt>
                <c:pt idx="38182">
                  <c:v>9.7613159999999992E-7</c:v>
                </c:pt>
                <c:pt idx="38183">
                  <c:v>9.7618799999999995E-7</c:v>
                </c:pt>
                <c:pt idx="38184">
                  <c:v>9.7624439999999999E-7</c:v>
                </c:pt>
                <c:pt idx="38185">
                  <c:v>9.7630080000000002E-7</c:v>
                </c:pt>
                <c:pt idx="38186">
                  <c:v>9.763570999999999E-7</c:v>
                </c:pt>
                <c:pt idx="38187">
                  <c:v>9.7641339999999999E-7</c:v>
                </c:pt>
                <c:pt idx="38188">
                  <c:v>9.7646970000000008E-7</c:v>
                </c:pt>
                <c:pt idx="38189">
                  <c:v>9.7652590000000003E-7</c:v>
                </c:pt>
                <c:pt idx="38190">
                  <c:v>9.7658219999999991E-7</c:v>
                </c:pt>
                <c:pt idx="38191">
                  <c:v>9.7663829999999991E-7</c:v>
                </c:pt>
                <c:pt idx="38192">
                  <c:v>9.7669450000000006E-7</c:v>
                </c:pt>
                <c:pt idx="38193">
                  <c:v>9.7675060000000007E-7</c:v>
                </c:pt>
                <c:pt idx="38194">
                  <c:v>9.7680670000000007E-7</c:v>
                </c:pt>
                <c:pt idx="38195">
                  <c:v>9.7686269999999992E-7</c:v>
                </c:pt>
                <c:pt idx="38196">
                  <c:v>9.7691879999999992E-7</c:v>
                </c:pt>
                <c:pt idx="38197">
                  <c:v>9.7697479999999999E-7</c:v>
                </c:pt>
                <c:pt idx="38198">
                  <c:v>9.770306999999999E-7</c:v>
                </c:pt>
                <c:pt idx="38199">
                  <c:v>9.7708669999999996E-7</c:v>
                </c:pt>
                <c:pt idx="38200">
                  <c:v>9.7714260000000009E-7</c:v>
                </c:pt>
                <c:pt idx="38201">
                  <c:v>9.771985E-7</c:v>
                </c:pt>
                <c:pt idx="38202">
                  <c:v>9.7725429999999997E-7</c:v>
                </c:pt>
                <c:pt idx="38203">
                  <c:v>9.7731009999999995E-7</c:v>
                </c:pt>
                <c:pt idx="38204">
                  <c:v>9.7736589999999992E-7</c:v>
                </c:pt>
                <c:pt idx="38205">
                  <c:v>9.7742170000000011E-7</c:v>
                </c:pt>
                <c:pt idx="38206">
                  <c:v>9.7747739999999993E-7</c:v>
                </c:pt>
                <c:pt idx="38207">
                  <c:v>9.7753309999999996E-7</c:v>
                </c:pt>
                <c:pt idx="38208">
                  <c:v>9.775888E-7</c:v>
                </c:pt>
                <c:pt idx="38209">
                  <c:v>9.7764440000000009E-7</c:v>
                </c:pt>
                <c:pt idx="38210">
                  <c:v>9.7769999999999997E-7</c:v>
                </c:pt>
                <c:pt idx="38211">
                  <c:v>9.7775560000000007E-7</c:v>
                </c:pt>
                <c:pt idx="38212">
                  <c:v>9.7781119999999995E-7</c:v>
                </c:pt>
                <c:pt idx="38213">
                  <c:v>9.778666999999999E-7</c:v>
                </c:pt>
                <c:pt idx="38214">
                  <c:v>9.7792220000000005E-7</c:v>
                </c:pt>
                <c:pt idx="38215">
                  <c:v>9.7797760000000006E-7</c:v>
                </c:pt>
                <c:pt idx="38216">
                  <c:v>9.7803300000000006E-7</c:v>
                </c:pt>
                <c:pt idx="38217">
                  <c:v>9.7808840000000006E-7</c:v>
                </c:pt>
                <c:pt idx="38218">
                  <c:v>9.7814380000000007E-7</c:v>
                </c:pt>
                <c:pt idx="38219">
                  <c:v>9.7819920000000007E-7</c:v>
                </c:pt>
                <c:pt idx="38220">
                  <c:v>9.7825449999999993E-7</c:v>
                </c:pt>
                <c:pt idx="38221">
                  <c:v>9.7830979999999999E-7</c:v>
                </c:pt>
                <c:pt idx="38222">
                  <c:v>9.7836499999999991E-7</c:v>
                </c:pt>
                <c:pt idx="38223">
                  <c:v>9.7842029999999997E-7</c:v>
                </c:pt>
                <c:pt idx="38224">
                  <c:v>9.784755000000001E-7</c:v>
                </c:pt>
                <c:pt idx="38225">
                  <c:v>9.7853060000000007E-7</c:v>
                </c:pt>
                <c:pt idx="38226">
                  <c:v>9.7858579999999999E-7</c:v>
                </c:pt>
                <c:pt idx="38227">
                  <c:v>9.7864089999999996E-7</c:v>
                </c:pt>
                <c:pt idx="38228">
                  <c:v>9.7869599999999994E-7</c:v>
                </c:pt>
                <c:pt idx="38229">
                  <c:v>9.7875109999999991E-7</c:v>
                </c:pt>
                <c:pt idx="38230">
                  <c:v>9.7880609999999995E-7</c:v>
                </c:pt>
                <c:pt idx="38231">
                  <c:v>9.7886109999999999E-7</c:v>
                </c:pt>
                <c:pt idx="38232">
                  <c:v>9.7891610000000002E-7</c:v>
                </c:pt>
                <c:pt idx="38233">
                  <c:v>9.7897099999999991E-7</c:v>
                </c:pt>
                <c:pt idx="38234">
                  <c:v>9.7902599999999994E-7</c:v>
                </c:pt>
                <c:pt idx="38235">
                  <c:v>9.7908090000000004E-7</c:v>
                </c:pt>
                <c:pt idx="38236">
                  <c:v>9.7913569999999998E-7</c:v>
                </c:pt>
                <c:pt idx="38237">
                  <c:v>9.7919060000000008E-7</c:v>
                </c:pt>
                <c:pt idx="38238">
                  <c:v>9.7924540000000003E-7</c:v>
                </c:pt>
                <c:pt idx="38239">
                  <c:v>9.7930019999999997E-7</c:v>
                </c:pt>
                <c:pt idx="38240">
                  <c:v>9.7935499999999992E-7</c:v>
                </c:pt>
                <c:pt idx="38241">
                  <c:v>9.7940969999999992E-7</c:v>
                </c:pt>
                <c:pt idx="38242">
                  <c:v>9.7946439999999993E-7</c:v>
                </c:pt>
                <c:pt idx="38243">
                  <c:v>9.7951909999999994E-7</c:v>
                </c:pt>
                <c:pt idx="38244">
                  <c:v>9.7957379999999994E-7</c:v>
                </c:pt>
                <c:pt idx="38245">
                  <c:v>9.7962840000000001E-7</c:v>
                </c:pt>
                <c:pt idx="38246">
                  <c:v>9.7968300000000008E-7</c:v>
                </c:pt>
                <c:pt idx="38247">
                  <c:v>9.7973759999999993E-7</c:v>
                </c:pt>
                <c:pt idx="38248">
                  <c:v>9.797922E-7</c:v>
                </c:pt>
                <c:pt idx="38249">
                  <c:v>9.7984669999999992E-7</c:v>
                </c:pt>
                <c:pt idx="38250">
                  <c:v>9.7990120000000004E-7</c:v>
                </c:pt>
                <c:pt idx="38251">
                  <c:v>9.7995569999999996E-7</c:v>
                </c:pt>
                <c:pt idx="38252">
                  <c:v>9.8001009999999994E-7</c:v>
                </c:pt>
                <c:pt idx="38253">
                  <c:v>9.8006460000000007E-7</c:v>
                </c:pt>
                <c:pt idx="38254">
                  <c:v>9.8011900000000004E-7</c:v>
                </c:pt>
                <c:pt idx="38255">
                  <c:v>9.8017330000000008E-7</c:v>
                </c:pt>
                <c:pt idx="38256">
                  <c:v>9.8022770000000006E-7</c:v>
                </c:pt>
                <c:pt idx="38257">
                  <c:v>9.802820000000001E-7</c:v>
                </c:pt>
                <c:pt idx="38258">
                  <c:v>9.8033629999999992E-7</c:v>
                </c:pt>
                <c:pt idx="38259">
                  <c:v>9.8039059999999996E-7</c:v>
                </c:pt>
                <c:pt idx="38260">
                  <c:v>9.804449E-7</c:v>
                </c:pt>
                <c:pt idx="38261">
                  <c:v>9.804991000000001E-7</c:v>
                </c:pt>
                <c:pt idx="38262">
                  <c:v>9.8055329999999998E-7</c:v>
                </c:pt>
                <c:pt idx="38263">
                  <c:v>9.8060750000000008E-7</c:v>
                </c:pt>
                <c:pt idx="38264">
                  <c:v>9.8066160000000003E-7</c:v>
                </c:pt>
                <c:pt idx="38265">
                  <c:v>9.8071579999999991E-7</c:v>
                </c:pt>
                <c:pt idx="38266">
                  <c:v>9.8076990000000007E-7</c:v>
                </c:pt>
                <c:pt idx="38267">
                  <c:v>9.8082400000000002E-7</c:v>
                </c:pt>
                <c:pt idx="38268">
                  <c:v>9.8087800000000003E-7</c:v>
                </c:pt>
                <c:pt idx="38269">
                  <c:v>9.8093209999999998E-7</c:v>
                </c:pt>
                <c:pt idx="38270">
                  <c:v>9.8098609999999999E-7</c:v>
                </c:pt>
                <c:pt idx="38271">
                  <c:v>9.8104000000000005E-7</c:v>
                </c:pt>
                <c:pt idx="38272">
                  <c:v>9.8109400000000006E-7</c:v>
                </c:pt>
                <c:pt idx="38273">
                  <c:v>9.8114789999999992E-7</c:v>
                </c:pt>
                <c:pt idx="38274">
                  <c:v>9.8120189999999993E-7</c:v>
                </c:pt>
                <c:pt idx="38275">
                  <c:v>9.8125570000000006E-7</c:v>
                </c:pt>
                <c:pt idx="38276">
                  <c:v>9.8130959999999992E-7</c:v>
                </c:pt>
                <c:pt idx="38277">
                  <c:v>9.8136349999999999E-7</c:v>
                </c:pt>
                <c:pt idx="38278">
                  <c:v>9.814172999999999E-7</c:v>
                </c:pt>
                <c:pt idx="38279">
                  <c:v>9.8147110000000003E-7</c:v>
                </c:pt>
                <c:pt idx="38280">
                  <c:v>9.8152480000000001E-7</c:v>
                </c:pt>
                <c:pt idx="38281">
                  <c:v>9.8157859999999993E-7</c:v>
                </c:pt>
                <c:pt idx="38282">
                  <c:v>9.8163229999999991E-7</c:v>
                </c:pt>
                <c:pt idx="38283">
                  <c:v>9.816860000000001E-7</c:v>
                </c:pt>
                <c:pt idx="38284">
                  <c:v>9.8173959999999993E-7</c:v>
                </c:pt>
                <c:pt idx="38285">
                  <c:v>9.8179329999999991E-7</c:v>
                </c:pt>
                <c:pt idx="38286">
                  <c:v>9.8184689999999995E-7</c:v>
                </c:pt>
                <c:pt idx="38287">
                  <c:v>9.8190049999999999E-7</c:v>
                </c:pt>
                <c:pt idx="38288">
                  <c:v>9.8195410000000002E-7</c:v>
                </c:pt>
                <c:pt idx="38289">
                  <c:v>9.8200759999999991E-7</c:v>
                </c:pt>
                <c:pt idx="38290">
                  <c:v>9.8206110000000001E-7</c:v>
                </c:pt>
                <c:pt idx="38291">
                  <c:v>9.821145999999999E-7</c:v>
                </c:pt>
                <c:pt idx="38292">
                  <c:v>9.821681E-7</c:v>
                </c:pt>
                <c:pt idx="38293">
                  <c:v>9.8222149999999995E-7</c:v>
                </c:pt>
                <c:pt idx="38294">
                  <c:v>9.8227500000000005E-7</c:v>
                </c:pt>
                <c:pt idx="38295">
                  <c:v>9.8232830000000006E-7</c:v>
                </c:pt>
                <c:pt idx="38296">
                  <c:v>9.8238170000000001E-7</c:v>
                </c:pt>
                <c:pt idx="38297">
                  <c:v>9.8243509999999996E-7</c:v>
                </c:pt>
                <c:pt idx="38298">
                  <c:v>9.8248839999999997E-7</c:v>
                </c:pt>
                <c:pt idx="38299">
                  <c:v>9.8254169999999998E-7</c:v>
                </c:pt>
                <c:pt idx="38300">
                  <c:v>9.8259499999999999E-7</c:v>
                </c:pt>
                <c:pt idx="38301">
                  <c:v>9.8264820000000006E-7</c:v>
                </c:pt>
                <c:pt idx="38302">
                  <c:v>9.8270150000000007E-7</c:v>
                </c:pt>
                <c:pt idx="38303">
                  <c:v>9.8275469999999993E-7</c:v>
                </c:pt>
                <c:pt idx="38304">
                  <c:v>9.828079E-7</c:v>
                </c:pt>
                <c:pt idx="38305">
                  <c:v>9.8286099999999992E-7</c:v>
                </c:pt>
                <c:pt idx="38306">
                  <c:v>9.8291419999999999E-7</c:v>
                </c:pt>
                <c:pt idx="38307">
                  <c:v>9.8296729999999991E-7</c:v>
                </c:pt>
                <c:pt idx="38308">
                  <c:v>9.8302040000000005E-7</c:v>
                </c:pt>
                <c:pt idx="38309">
                  <c:v>9.8307349999999997E-7</c:v>
                </c:pt>
                <c:pt idx="38310">
                  <c:v>9.8312649999999995E-7</c:v>
                </c:pt>
                <c:pt idx="38311">
                  <c:v>9.8317949999999993E-7</c:v>
                </c:pt>
                <c:pt idx="38312">
                  <c:v>9.8323249999999991E-7</c:v>
                </c:pt>
                <c:pt idx="38313">
                  <c:v>9.832855000000001E-7</c:v>
                </c:pt>
                <c:pt idx="38314">
                  <c:v>9.8333850000000008E-7</c:v>
                </c:pt>
                <c:pt idx="38315">
                  <c:v>9.8339139999999991E-7</c:v>
                </c:pt>
                <c:pt idx="38316">
                  <c:v>9.8344429999999995E-7</c:v>
                </c:pt>
                <c:pt idx="38317">
                  <c:v>9.8349719999999999E-7</c:v>
                </c:pt>
                <c:pt idx="38318">
                  <c:v>9.8355010000000003E-7</c:v>
                </c:pt>
                <c:pt idx="38319">
                  <c:v>9.8360300000000008E-7</c:v>
                </c:pt>
                <c:pt idx="38320">
                  <c:v>9.8365579999999997E-7</c:v>
                </c:pt>
                <c:pt idx="38321">
                  <c:v>9.8370860000000007E-7</c:v>
                </c:pt>
                <c:pt idx="38322">
                  <c:v>9.8376139999999996E-7</c:v>
                </c:pt>
                <c:pt idx="38323">
                  <c:v>9.8381420000000006E-7</c:v>
                </c:pt>
                <c:pt idx="38324">
                  <c:v>9.8386690000000001E-7</c:v>
                </c:pt>
                <c:pt idx="38325">
                  <c:v>9.8391959999999996E-7</c:v>
                </c:pt>
                <c:pt idx="38326">
                  <c:v>9.8397229999999992E-7</c:v>
                </c:pt>
                <c:pt idx="38327">
                  <c:v>9.8402500000000008E-7</c:v>
                </c:pt>
                <c:pt idx="38328">
                  <c:v>9.8407770000000003E-7</c:v>
                </c:pt>
                <c:pt idx="38329">
                  <c:v>9.8413030000000004E-7</c:v>
                </c:pt>
                <c:pt idx="38330">
                  <c:v>9.8418290000000005E-7</c:v>
                </c:pt>
                <c:pt idx="38331">
                  <c:v>9.8423550000000007E-7</c:v>
                </c:pt>
                <c:pt idx="38332">
                  <c:v>9.8428810000000008E-7</c:v>
                </c:pt>
                <c:pt idx="38333">
                  <c:v>9.8434059999999994E-7</c:v>
                </c:pt>
                <c:pt idx="38334">
                  <c:v>9.8439310000000001E-7</c:v>
                </c:pt>
                <c:pt idx="38335">
                  <c:v>9.8444560000000008E-7</c:v>
                </c:pt>
                <c:pt idx="38336">
                  <c:v>9.8449809999999994E-7</c:v>
                </c:pt>
                <c:pt idx="38337">
                  <c:v>9.8455060000000002E-7</c:v>
                </c:pt>
                <c:pt idx="38338">
                  <c:v>9.8460299999999994E-7</c:v>
                </c:pt>
                <c:pt idx="38339">
                  <c:v>9.8465540000000007E-7</c:v>
                </c:pt>
                <c:pt idx="38340">
                  <c:v>9.8470779999999999E-7</c:v>
                </c:pt>
                <c:pt idx="38341">
                  <c:v>9.8476019999999992E-7</c:v>
                </c:pt>
                <c:pt idx="38342">
                  <c:v>9.8481260000000005E-7</c:v>
                </c:pt>
                <c:pt idx="38343">
                  <c:v>9.8486490000000003E-7</c:v>
                </c:pt>
                <c:pt idx="38344">
                  <c:v>9.8491729999999995E-7</c:v>
                </c:pt>
                <c:pt idx="38345">
                  <c:v>9.8496959999999994E-7</c:v>
                </c:pt>
                <c:pt idx="38346">
                  <c:v>9.8502179999999998E-7</c:v>
                </c:pt>
                <c:pt idx="38347">
                  <c:v>9.8507409999999996E-7</c:v>
                </c:pt>
                <c:pt idx="38348">
                  <c:v>9.8512630000000001E-7</c:v>
                </c:pt>
                <c:pt idx="38349">
                  <c:v>9.8517850000000005E-7</c:v>
                </c:pt>
                <c:pt idx="38350">
                  <c:v>9.8523070000000009E-7</c:v>
                </c:pt>
                <c:pt idx="38351">
                  <c:v>9.8528289999999992E-7</c:v>
                </c:pt>
                <c:pt idx="38352">
                  <c:v>9.8533509999999997E-7</c:v>
                </c:pt>
                <c:pt idx="38353">
                  <c:v>9.8538720000000007E-7</c:v>
                </c:pt>
                <c:pt idx="38354">
                  <c:v>9.8543929999999996E-7</c:v>
                </c:pt>
                <c:pt idx="38355">
                  <c:v>9.8549140000000007E-7</c:v>
                </c:pt>
                <c:pt idx="38356">
                  <c:v>9.8554349999999996E-7</c:v>
                </c:pt>
                <c:pt idx="38357">
                  <c:v>9.8559560000000006E-7</c:v>
                </c:pt>
                <c:pt idx="38358">
                  <c:v>9.8564760000000002E-7</c:v>
                </c:pt>
                <c:pt idx="38359">
                  <c:v>9.8569959999999997E-7</c:v>
                </c:pt>
                <c:pt idx="38360">
                  <c:v>9.8575159999999992E-7</c:v>
                </c:pt>
                <c:pt idx="38361">
                  <c:v>9.8580360000000009E-7</c:v>
                </c:pt>
                <c:pt idx="38362">
                  <c:v>9.8585560000000004E-7</c:v>
                </c:pt>
                <c:pt idx="38363">
                  <c:v>9.8590750000000006E-7</c:v>
                </c:pt>
                <c:pt idx="38364">
                  <c:v>9.8595940000000007E-7</c:v>
                </c:pt>
                <c:pt idx="38365">
                  <c:v>9.8601140000000002E-7</c:v>
                </c:pt>
                <c:pt idx="38366">
                  <c:v>9.860632000000001E-7</c:v>
                </c:pt>
                <c:pt idx="38367">
                  <c:v>9.861150999999999E-7</c:v>
                </c:pt>
                <c:pt idx="38368">
                  <c:v>9.8616699999999991E-7</c:v>
                </c:pt>
                <c:pt idx="38369">
                  <c:v>9.8621879999999999E-7</c:v>
                </c:pt>
                <c:pt idx="38370">
                  <c:v>9.8627060000000006E-7</c:v>
                </c:pt>
                <c:pt idx="38371">
                  <c:v>9.8632239999999992E-7</c:v>
                </c:pt>
                <c:pt idx="38372">
                  <c:v>9.863742E-7</c:v>
                </c:pt>
                <c:pt idx="38373">
                  <c:v>9.8642600000000007E-7</c:v>
                </c:pt>
                <c:pt idx="38374">
                  <c:v>9.864777E-7</c:v>
                </c:pt>
                <c:pt idx="38375">
                  <c:v>9.8652939999999992E-7</c:v>
                </c:pt>
                <c:pt idx="38376">
                  <c:v>9.8658110000000006E-7</c:v>
                </c:pt>
                <c:pt idx="38377">
                  <c:v>9.8663279999999998E-7</c:v>
                </c:pt>
                <c:pt idx="38378">
                  <c:v>9.866844999999999E-7</c:v>
                </c:pt>
                <c:pt idx="38379">
                  <c:v>9.867361000000001E-7</c:v>
                </c:pt>
                <c:pt idx="38380">
                  <c:v>9.8678780000000002E-7</c:v>
                </c:pt>
                <c:pt idx="38381">
                  <c:v>9.8683940000000001E-7</c:v>
                </c:pt>
                <c:pt idx="38382">
                  <c:v>9.8689099999999999E-7</c:v>
                </c:pt>
                <c:pt idx="38383">
                  <c:v>9.8694259999999998E-7</c:v>
                </c:pt>
                <c:pt idx="38384">
                  <c:v>9.8699410000000002E-7</c:v>
                </c:pt>
                <c:pt idx="38385">
                  <c:v>9.8704570000000001E-7</c:v>
                </c:pt>
                <c:pt idx="38386">
                  <c:v>9.8709720000000005E-7</c:v>
                </c:pt>
                <c:pt idx="38387">
                  <c:v>9.871487000000001E-7</c:v>
                </c:pt>
                <c:pt idx="38388">
                  <c:v>9.8720019999999993E-7</c:v>
                </c:pt>
                <c:pt idx="38389">
                  <c:v>9.8725160000000004E-7</c:v>
                </c:pt>
                <c:pt idx="38390">
                  <c:v>9.8730310000000008E-7</c:v>
                </c:pt>
                <c:pt idx="38391">
                  <c:v>9.8735449999999998E-7</c:v>
                </c:pt>
                <c:pt idx="38392">
                  <c:v>9.8740600000000002E-7</c:v>
                </c:pt>
                <c:pt idx="38393">
                  <c:v>9.8745739999999991E-7</c:v>
                </c:pt>
                <c:pt idx="38394">
                  <c:v>9.8750880000000002E-7</c:v>
                </c:pt>
                <c:pt idx="38395">
                  <c:v>9.8756009999999998E-7</c:v>
                </c:pt>
                <c:pt idx="38396">
                  <c:v>9.8761150000000008E-7</c:v>
                </c:pt>
                <c:pt idx="38397">
                  <c:v>9.8766280000000004E-7</c:v>
                </c:pt>
                <c:pt idx="38398">
                  <c:v>9.8771409999999999E-7</c:v>
                </c:pt>
                <c:pt idx="38399">
                  <c:v>9.877655000000001E-7</c:v>
                </c:pt>
                <c:pt idx="38400">
                  <c:v>9.878166999999999E-7</c:v>
                </c:pt>
                <c:pt idx="38401">
                  <c:v>9.8786800000000007E-7</c:v>
                </c:pt>
                <c:pt idx="38402">
                  <c:v>9.8791930000000002E-7</c:v>
                </c:pt>
                <c:pt idx="38403">
                  <c:v>9.8797050000000004E-7</c:v>
                </c:pt>
                <c:pt idx="38404">
                  <c:v>9.8802170000000005E-7</c:v>
                </c:pt>
                <c:pt idx="38405">
                  <c:v>9.8807290000000007E-7</c:v>
                </c:pt>
                <c:pt idx="38406">
                  <c:v>9.8812410000000009E-7</c:v>
                </c:pt>
                <c:pt idx="38407">
                  <c:v>9.881753000000001E-7</c:v>
                </c:pt>
                <c:pt idx="38408">
                  <c:v>9.8822649999999991E-7</c:v>
                </c:pt>
                <c:pt idx="38409">
                  <c:v>9.8827759999999998E-7</c:v>
                </c:pt>
                <c:pt idx="38410">
                  <c:v>9.8832870000000006E-7</c:v>
                </c:pt>
                <c:pt idx="38411">
                  <c:v>9.8837979999999992E-7</c:v>
                </c:pt>
                <c:pt idx="38412">
                  <c:v>9.884309E-7</c:v>
                </c:pt>
                <c:pt idx="38413">
                  <c:v>9.8848200000000008E-7</c:v>
                </c:pt>
                <c:pt idx="38414">
                  <c:v>9.8853309999999994E-7</c:v>
                </c:pt>
                <c:pt idx="38415">
                  <c:v>9.8858420000000002E-7</c:v>
                </c:pt>
                <c:pt idx="38416">
                  <c:v>9.8863519999999994E-7</c:v>
                </c:pt>
                <c:pt idx="38417">
                  <c:v>9.8868620000000008E-7</c:v>
                </c:pt>
                <c:pt idx="38418">
                  <c:v>9.8873720000000001E-7</c:v>
                </c:pt>
                <c:pt idx="38419">
                  <c:v>9.8878819999999993E-7</c:v>
                </c:pt>
                <c:pt idx="38420">
                  <c:v>9.8883920000000007E-7</c:v>
                </c:pt>
                <c:pt idx="38421">
                  <c:v>9.8889019999999999E-7</c:v>
                </c:pt>
                <c:pt idx="38422">
                  <c:v>9.8894109999999998E-7</c:v>
                </c:pt>
                <c:pt idx="38423">
                  <c:v>9.8899209999999991E-7</c:v>
                </c:pt>
                <c:pt idx="38424">
                  <c:v>9.890430000000001E-7</c:v>
                </c:pt>
                <c:pt idx="38425">
                  <c:v>9.8909390000000009E-7</c:v>
                </c:pt>
                <c:pt idx="38426">
                  <c:v>9.8914480000000008E-7</c:v>
                </c:pt>
                <c:pt idx="38427">
                  <c:v>9.8919570000000006E-7</c:v>
                </c:pt>
                <c:pt idx="38428">
                  <c:v>9.892464999999999E-7</c:v>
                </c:pt>
                <c:pt idx="38429">
                  <c:v>9.892974000000001E-7</c:v>
                </c:pt>
                <c:pt idx="38430">
                  <c:v>9.8934819999999993E-7</c:v>
                </c:pt>
                <c:pt idx="38431">
                  <c:v>9.8939899999999998E-7</c:v>
                </c:pt>
                <c:pt idx="38432">
                  <c:v>9.8944980000000002E-7</c:v>
                </c:pt>
                <c:pt idx="38433">
                  <c:v>9.8950060000000007E-7</c:v>
                </c:pt>
                <c:pt idx="38434">
                  <c:v>9.8955139999999991E-7</c:v>
                </c:pt>
                <c:pt idx="38435">
                  <c:v>9.8960219999999995E-7</c:v>
                </c:pt>
                <c:pt idx="38436">
                  <c:v>9.8965290000000006E-7</c:v>
                </c:pt>
                <c:pt idx="38437">
                  <c:v>9.8970359999999996E-7</c:v>
                </c:pt>
                <c:pt idx="38438">
                  <c:v>9.897544E-7</c:v>
                </c:pt>
                <c:pt idx="38439">
                  <c:v>9.898050999999999E-7</c:v>
                </c:pt>
                <c:pt idx="38440">
                  <c:v>9.8985570000000007E-7</c:v>
                </c:pt>
                <c:pt idx="38441">
                  <c:v>9.8990639999999997E-7</c:v>
                </c:pt>
                <c:pt idx="38442">
                  <c:v>9.8995710000000007E-7</c:v>
                </c:pt>
                <c:pt idx="38443">
                  <c:v>9.9000770000000003E-7</c:v>
                </c:pt>
                <c:pt idx="38444">
                  <c:v>9.9005839999999993E-7</c:v>
                </c:pt>
                <c:pt idx="38445">
                  <c:v>9.9010900000000009E-7</c:v>
                </c:pt>
                <c:pt idx="38446">
                  <c:v>9.9015960000000005E-7</c:v>
                </c:pt>
                <c:pt idx="38447">
                  <c:v>9.9021020000000001E-7</c:v>
                </c:pt>
                <c:pt idx="38448">
                  <c:v>9.9026079999999997E-7</c:v>
                </c:pt>
                <c:pt idx="38449">
                  <c:v>9.9031139999999992E-7</c:v>
                </c:pt>
                <c:pt idx="38450">
                  <c:v>9.9036189999999994E-7</c:v>
                </c:pt>
                <c:pt idx="38451">
                  <c:v>9.904124999999999E-7</c:v>
                </c:pt>
                <c:pt idx="38452">
                  <c:v>9.9046299999999991E-7</c:v>
                </c:pt>
                <c:pt idx="38453">
                  <c:v>9.9051349999999993E-7</c:v>
                </c:pt>
                <c:pt idx="38454">
                  <c:v>9.9056399999999995E-7</c:v>
                </c:pt>
                <c:pt idx="38455">
                  <c:v>9.9061449999999997E-7</c:v>
                </c:pt>
                <c:pt idx="38456">
                  <c:v>9.9066499999999998E-7</c:v>
                </c:pt>
                <c:pt idx="38457">
                  <c:v>9.907155E-7</c:v>
                </c:pt>
                <c:pt idx="38458">
                  <c:v>9.9076590000000008E-7</c:v>
                </c:pt>
                <c:pt idx="38459">
                  <c:v>9.908164000000001E-7</c:v>
                </c:pt>
                <c:pt idx="38460">
                  <c:v>9.9086679999999996E-7</c:v>
                </c:pt>
                <c:pt idx="38461">
                  <c:v>9.9091720000000004E-7</c:v>
                </c:pt>
                <c:pt idx="38462">
                  <c:v>9.9096759999999991E-7</c:v>
                </c:pt>
                <c:pt idx="38463">
                  <c:v>9.9101799999999999E-7</c:v>
                </c:pt>
                <c:pt idx="38464">
                  <c:v>9.9106840000000007E-7</c:v>
                </c:pt>
                <c:pt idx="38465">
                  <c:v>9.9111869999999999E-7</c:v>
                </c:pt>
                <c:pt idx="38466">
                  <c:v>9.9116910000000007E-7</c:v>
                </c:pt>
                <c:pt idx="38467">
                  <c:v>9.912194E-7</c:v>
                </c:pt>
                <c:pt idx="38468">
                  <c:v>9.9126969999999993E-7</c:v>
                </c:pt>
                <c:pt idx="38469">
                  <c:v>9.9132000000000006E-7</c:v>
                </c:pt>
                <c:pt idx="38470">
                  <c:v>9.9137029999999999E-7</c:v>
                </c:pt>
                <c:pt idx="38471">
                  <c:v>9.9142059999999992E-7</c:v>
                </c:pt>
                <c:pt idx="38472">
                  <c:v>9.9147090000000006E-7</c:v>
                </c:pt>
                <c:pt idx="38473">
                  <c:v>9.9152110000000005E-7</c:v>
                </c:pt>
                <c:pt idx="38474">
                  <c:v>9.9157139999999997E-7</c:v>
                </c:pt>
                <c:pt idx="38475">
                  <c:v>9.9162159999999996E-7</c:v>
                </c:pt>
                <c:pt idx="38476">
                  <c:v>9.9167179999999995E-7</c:v>
                </c:pt>
                <c:pt idx="38477">
                  <c:v>9.9172199999999994E-7</c:v>
                </c:pt>
                <c:pt idx="38478">
                  <c:v>9.9177219999999993E-7</c:v>
                </c:pt>
                <c:pt idx="38479">
                  <c:v>9.9182239999999991E-7</c:v>
                </c:pt>
                <c:pt idx="38480">
                  <c:v>9.918725999999999E-7</c:v>
                </c:pt>
                <c:pt idx="38481">
                  <c:v>9.9192269999999995E-7</c:v>
                </c:pt>
                <c:pt idx="38482">
                  <c:v>9.9197289999999994E-7</c:v>
                </c:pt>
                <c:pt idx="38483">
                  <c:v>9.9202299999999999E-7</c:v>
                </c:pt>
                <c:pt idx="38484">
                  <c:v>9.9207310000000004E-7</c:v>
                </c:pt>
                <c:pt idx="38485">
                  <c:v>9.9212320000000009E-7</c:v>
                </c:pt>
                <c:pt idx="38486">
                  <c:v>9.9217329999999992E-7</c:v>
                </c:pt>
                <c:pt idx="38487">
                  <c:v>9.9222339999999997E-7</c:v>
                </c:pt>
                <c:pt idx="38488">
                  <c:v>9.9227340000000008E-7</c:v>
                </c:pt>
                <c:pt idx="38489">
                  <c:v>9.9232349999999992E-7</c:v>
                </c:pt>
                <c:pt idx="38490">
                  <c:v>9.9237350000000003E-7</c:v>
                </c:pt>
                <c:pt idx="38491">
                  <c:v>9.9242349999999993E-7</c:v>
                </c:pt>
                <c:pt idx="38492">
                  <c:v>9.9247350000000004E-7</c:v>
                </c:pt>
                <c:pt idx="38493">
                  <c:v>9.9252349999999993E-7</c:v>
                </c:pt>
                <c:pt idx="38494">
                  <c:v>9.9257350000000004E-7</c:v>
                </c:pt>
                <c:pt idx="38495">
                  <c:v>9.9262349999999994E-7</c:v>
                </c:pt>
                <c:pt idx="38496">
                  <c:v>9.926733999999999E-7</c:v>
                </c:pt>
                <c:pt idx="38497">
                  <c:v>9.9272340000000001E-7</c:v>
                </c:pt>
                <c:pt idx="38498">
                  <c:v>9.9277329999999997E-7</c:v>
                </c:pt>
                <c:pt idx="38499">
                  <c:v>9.9282319999999993E-7</c:v>
                </c:pt>
                <c:pt idx="38500">
                  <c:v>9.928731000000001E-7</c:v>
                </c:pt>
                <c:pt idx="38501">
                  <c:v>9.9292300000000006E-7</c:v>
                </c:pt>
                <c:pt idx="38502">
                  <c:v>9.9297290000000001E-7</c:v>
                </c:pt>
                <c:pt idx="38503">
                  <c:v>9.9302279999999997E-7</c:v>
                </c:pt>
                <c:pt idx="38504">
                  <c:v>9.9307269999999993E-7</c:v>
                </c:pt>
                <c:pt idx="38505">
                  <c:v>9.9312249999999995E-7</c:v>
                </c:pt>
                <c:pt idx="38506">
                  <c:v>9.9317229999999997E-7</c:v>
                </c:pt>
                <c:pt idx="38507">
                  <c:v>9.9322219999999993E-7</c:v>
                </c:pt>
                <c:pt idx="38508">
                  <c:v>9.9327199999999995E-7</c:v>
                </c:pt>
                <c:pt idx="38509">
                  <c:v>9.9332179999999997E-7</c:v>
                </c:pt>
                <c:pt idx="38510">
                  <c:v>9.9337159999999999E-7</c:v>
                </c:pt>
                <c:pt idx="38511">
                  <c:v>9.9342140000000001E-7</c:v>
                </c:pt>
                <c:pt idx="38512">
                  <c:v>9.9347110000000009E-7</c:v>
                </c:pt>
                <c:pt idx="38513">
                  <c:v>9.935208999999999E-7</c:v>
                </c:pt>
                <c:pt idx="38514">
                  <c:v>9.9357059999999998E-7</c:v>
                </c:pt>
                <c:pt idx="38515">
                  <c:v>9.9362039999999999E-7</c:v>
                </c:pt>
                <c:pt idx="38516">
                  <c:v>9.9367010000000007E-7</c:v>
                </c:pt>
                <c:pt idx="38517">
                  <c:v>9.9371979999999994E-7</c:v>
                </c:pt>
                <c:pt idx="38518">
                  <c:v>9.9376950000000002E-7</c:v>
                </c:pt>
                <c:pt idx="38519">
                  <c:v>9.938192000000001E-7</c:v>
                </c:pt>
                <c:pt idx="38520">
                  <c:v>9.9386880000000003E-7</c:v>
                </c:pt>
                <c:pt idx="38521">
                  <c:v>9.939184999999999E-7</c:v>
                </c:pt>
                <c:pt idx="38522">
                  <c:v>9.9396819999999998E-7</c:v>
                </c:pt>
                <c:pt idx="38523">
                  <c:v>9.9401779999999991E-7</c:v>
                </c:pt>
                <c:pt idx="38524">
                  <c:v>9.9406740000000005E-7</c:v>
                </c:pt>
                <c:pt idx="38525">
                  <c:v>9.9411699999999998E-7</c:v>
                </c:pt>
                <c:pt idx="38526">
                  <c:v>9.9416670000000006E-7</c:v>
                </c:pt>
                <c:pt idx="38527">
                  <c:v>9.9421629999999999E-7</c:v>
                </c:pt>
                <c:pt idx="38528">
                  <c:v>9.9426579999999998E-7</c:v>
                </c:pt>
                <c:pt idx="38529">
                  <c:v>9.9431539999999991E-7</c:v>
                </c:pt>
                <c:pt idx="38530">
                  <c:v>9.9436500000000005E-7</c:v>
                </c:pt>
                <c:pt idx="38531">
                  <c:v>9.9441450000000004E-7</c:v>
                </c:pt>
                <c:pt idx="38532">
                  <c:v>9.9446409999999997E-7</c:v>
                </c:pt>
                <c:pt idx="38533">
                  <c:v>9.9451359999999996E-7</c:v>
                </c:pt>
                <c:pt idx="38534">
                  <c:v>9.9456309999999995E-7</c:v>
                </c:pt>
                <c:pt idx="38535">
                  <c:v>9.9461259999999994E-7</c:v>
                </c:pt>
                <c:pt idx="38536">
                  <c:v>9.9466209999999993E-7</c:v>
                </c:pt>
                <c:pt idx="38537">
                  <c:v>9.9471159999999992E-7</c:v>
                </c:pt>
                <c:pt idx="38538">
                  <c:v>9.9476109999999991E-7</c:v>
                </c:pt>
                <c:pt idx="38539">
                  <c:v>9.9481049999999996E-7</c:v>
                </c:pt>
                <c:pt idx="38540">
                  <c:v>9.9485999999999995E-7</c:v>
                </c:pt>
                <c:pt idx="38541">
                  <c:v>9.949094E-7</c:v>
                </c:pt>
                <c:pt idx="38542">
                  <c:v>9.9495889999999999E-7</c:v>
                </c:pt>
                <c:pt idx="38543">
                  <c:v>9.9500830000000004E-7</c:v>
                </c:pt>
                <c:pt idx="38544">
                  <c:v>9.9505770000000009E-7</c:v>
                </c:pt>
                <c:pt idx="38545">
                  <c:v>9.9510709999999993E-7</c:v>
                </c:pt>
                <c:pt idx="38546">
                  <c:v>9.9515649999999998E-7</c:v>
                </c:pt>
                <c:pt idx="38547">
                  <c:v>9.9520590000000003E-7</c:v>
                </c:pt>
                <c:pt idx="38548">
                  <c:v>9.9525519999999993E-7</c:v>
                </c:pt>
                <c:pt idx="38549">
                  <c:v>9.9530459999999998E-7</c:v>
                </c:pt>
                <c:pt idx="38550">
                  <c:v>9.9535390000000009E-7</c:v>
                </c:pt>
                <c:pt idx="38551">
                  <c:v>9.9540329999999993E-7</c:v>
                </c:pt>
                <c:pt idx="38552">
                  <c:v>9.9545260000000004E-7</c:v>
                </c:pt>
                <c:pt idx="38553">
                  <c:v>9.9550189999999994E-7</c:v>
                </c:pt>
                <c:pt idx="38554">
                  <c:v>9.9555120000000006E-7</c:v>
                </c:pt>
                <c:pt idx="38555">
                  <c:v>9.9560049999999996E-7</c:v>
                </c:pt>
                <c:pt idx="38556">
                  <c:v>9.9564980000000007E-7</c:v>
                </c:pt>
                <c:pt idx="38557">
                  <c:v>9.9569909999999997E-7</c:v>
                </c:pt>
                <c:pt idx="38558">
                  <c:v>9.9574829999999993E-7</c:v>
                </c:pt>
                <c:pt idx="38559">
                  <c:v>9.9579760000000004E-7</c:v>
                </c:pt>
                <c:pt idx="38560">
                  <c:v>9.958468E-7</c:v>
                </c:pt>
                <c:pt idx="38561">
                  <c:v>9.9589599999999996E-7</c:v>
                </c:pt>
                <c:pt idx="38562">
                  <c:v>9.9594530000000007E-7</c:v>
                </c:pt>
                <c:pt idx="38563">
                  <c:v>9.9599450000000003E-7</c:v>
                </c:pt>
                <c:pt idx="38564">
                  <c:v>9.9604369999999999E-7</c:v>
                </c:pt>
                <c:pt idx="38565">
                  <c:v>9.9609280000000001E-7</c:v>
                </c:pt>
                <c:pt idx="38566">
                  <c:v>9.9614199999999997E-7</c:v>
                </c:pt>
                <c:pt idx="38567">
                  <c:v>9.9619119999999993E-7</c:v>
                </c:pt>
                <c:pt idx="38568">
                  <c:v>9.962403999999999E-7</c:v>
                </c:pt>
                <c:pt idx="38569">
                  <c:v>9.9628949999999992E-7</c:v>
                </c:pt>
                <c:pt idx="38570">
                  <c:v>9.9633859999999994E-7</c:v>
                </c:pt>
                <c:pt idx="38571">
                  <c:v>9.963877999999999E-7</c:v>
                </c:pt>
                <c:pt idx="38572">
                  <c:v>9.9643689999999992E-7</c:v>
                </c:pt>
                <c:pt idx="38573">
                  <c:v>9.9648599999999994E-7</c:v>
                </c:pt>
                <c:pt idx="38574">
                  <c:v>9.9653509999999996E-7</c:v>
                </c:pt>
                <c:pt idx="38575">
                  <c:v>9.9658419999999998E-7</c:v>
                </c:pt>
                <c:pt idx="38576">
                  <c:v>9.966333E-7</c:v>
                </c:pt>
                <c:pt idx="38577">
                  <c:v>9.9668230000000009E-7</c:v>
                </c:pt>
                <c:pt idx="38578">
                  <c:v>9.967313999999999E-7</c:v>
                </c:pt>
                <c:pt idx="38579">
                  <c:v>9.9678049999999992E-7</c:v>
                </c:pt>
                <c:pt idx="38580">
                  <c:v>9.968295E-7</c:v>
                </c:pt>
                <c:pt idx="38581">
                  <c:v>9.9687850000000008E-7</c:v>
                </c:pt>
                <c:pt idx="38582">
                  <c:v>9.969276000000001E-7</c:v>
                </c:pt>
                <c:pt idx="38583">
                  <c:v>9.9697659999999997E-7</c:v>
                </c:pt>
                <c:pt idx="38584">
                  <c:v>9.9702560000000005E-7</c:v>
                </c:pt>
                <c:pt idx="38585">
                  <c:v>9.9707459999999993E-7</c:v>
                </c:pt>
                <c:pt idx="38586">
                  <c:v>9.9712350000000007E-7</c:v>
                </c:pt>
                <c:pt idx="38587">
                  <c:v>9.9717249999999994E-7</c:v>
                </c:pt>
                <c:pt idx="38588">
                  <c:v>9.9722150000000002E-7</c:v>
                </c:pt>
                <c:pt idx="38589">
                  <c:v>9.9727039999999995E-7</c:v>
                </c:pt>
                <c:pt idx="38590">
                  <c:v>9.9731940000000003E-7</c:v>
                </c:pt>
                <c:pt idx="38591">
                  <c:v>9.9736829999999996E-7</c:v>
                </c:pt>
                <c:pt idx="38592">
                  <c:v>9.974171999999999E-7</c:v>
                </c:pt>
                <c:pt idx="38593">
                  <c:v>9.9746610000000004E-7</c:v>
                </c:pt>
                <c:pt idx="38594">
                  <c:v>9.9751499999999997E-7</c:v>
                </c:pt>
                <c:pt idx="38595">
                  <c:v>9.975638999999999E-7</c:v>
                </c:pt>
                <c:pt idx="38596">
                  <c:v>9.9761280000000004E-7</c:v>
                </c:pt>
                <c:pt idx="38597">
                  <c:v>9.9766160000000003E-7</c:v>
                </c:pt>
                <c:pt idx="38598">
                  <c:v>9.9771049999999997E-7</c:v>
                </c:pt>
                <c:pt idx="38599">
                  <c:v>9.9775929999999996E-7</c:v>
                </c:pt>
                <c:pt idx="38600">
                  <c:v>9.978082000000001E-7</c:v>
                </c:pt>
                <c:pt idx="38601">
                  <c:v>9.9785700000000009E-7</c:v>
                </c:pt>
                <c:pt idx="38602">
                  <c:v>9.9790580000000008E-7</c:v>
                </c:pt>
                <c:pt idx="38603">
                  <c:v>9.9795460000000008E-7</c:v>
                </c:pt>
                <c:pt idx="38604">
                  <c:v>9.9800340000000007E-7</c:v>
                </c:pt>
                <c:pt idx="38605">
                  <c:v>9.9805220000000006E-7</c:v>
                </c:pt>
                <c:pt idx="38606">
                  <c:v>9.9810100000000005E-7</c:v>
                </c:pt>
                <c:pt idx="38607">
                  <c:v>9.9814980000000004E-7</c:v>
                </c:pt>
                <c:pt idx="38608">
                  <c:v>9.9819860000000003E-7</c:v>
                </c:pt>
                <c:pt idx="38609">
                  <c:v>9.9824730000000009E-7</c:v>
                </c:pt>
                <c:pt idx="38610">
                  <c:v>9.9829610000000008E-7</c:v>
                </c:pt>
                <c:pt idx="38611">
                  <c:v>9.9834479999999992E-7</c:v>
                </c:pt>
                <c:pt idx="38612">
                  <c:v>9.9839349999999997E-7</c:v>
                </c:pt>
                <c:pt idx="38613">
                  <c:v>9.9844229999999996E-7</c:v>
                </c:pt>
                <c:pt idx="38614">
                  <c:v>9.9849100000000002E-7</c:v>
                </c:pt>
                <c:pt idx="38615">
                  <c:v>9.9853970000000007E-7</c:v>
                </c:pt>
                <c:pt idx="38616">
                  <c:v>9.9858839999999991E-7</c:v>
                </c:pt>
                <c:pt idx="38617">
                  <c:v>9.9863709999999996E-7</c:v>
                </c:pt>
                <c:pt idx="38618">
                  <c:v>9.9868580000000002E-7</c:v>
                </c:pt>
                <c:pt idx="38619">
                  <c:v>9.9873439999999992E-7</c:v>
                </c:pt>
                <c:pt idx="38620">
                  <c:v>9.9878309999999997E-7</c:v>
                </c:pt>
                <c:pt idx="38621">
                  <c:v>9.9883180000000002E-7</c:v>
                </c:pt>
                <c:pt idx="38622">
                  <c:v>9.9888039999999992E-7</c:v>
                </c:pt>
                <c:pt idx="38623">
                  <c:v>9.9892900000000004E-7</c:v>
                </c:pt>
                <c:pt idx="38624">
                  <c:v>9.9897770000000009E-7</c:v>
                </c:pt>
                <c:pt idx="38625">
                  <c:v>9.9902629999999999E-7</c:v>
                </c:pt>
                <c:pt idx="38626">
                  <c:v>9.990749000000001E-7</c:v>
                </c:pt>
                <c:pt idx="38627">
                  <c:v>9.9912350000000001E-7</c:v>
                </c:pt>
                <c:pt idx="38628">
                  <c:v>9.9917209999999991E-7</c:v>
                </c:pt>
                <c:pt idx="38629">
                  <c:v>9.9922060000000008E-7</c:v>
                </c:pt>
                <c:pt idx="38630">
                  <c:v>9.9926919999999998E-7</c:v>
                </c:pt>
                <c:pt idx="38631">
                  <c:v>9.993178000000001E-7</c:v>
                </c:pt>
                <c:pt idx="38632">
                  <c:v>9.9936630000000006E-7</c:v>
                </c:pt>
                <c:pt idx="38633">
                  <c:v>9.9941489999999996E-7</c:v>
                </c:pt>
                <c:pt idx="38634">
                  <c:v>9.9946339999999992E-7</c:v>
                </c:pt>
                <c:pt idx="38635">
                  <c:v>9.995119000000001E-7</c:v>
                </c:pt>
                <c:pt idx="38636">
                  <c:v>9.995605E-7</c:v>
                </c:pt>
                <c:pt idx="38637">
                  <c:v>9.9960899999999996E-7</c:v>
                </c:pt>
                <c:pt idx="38638">
                  <c:v>9.9965749999999992E-7</c:v>
                </c:pt>
                <c:pt idx="38639">
                  <c:v>9.997060000000001E-7</c:v>
                </c:pt>
                <c:pt idx="38640">
                  <c:v>9.9975439999999991E-7</c:v>
                </c:pt>
                <c:pt idx="38641">
                  <c:v>9.9980290000000008E-7</c:v>
                </c:pt>
                <c:pt idx="38642">
                  <c:v>9.9985140000000005E-7</c:v>
                </c:pt>
                <c:pt idx="38643">
                  <c:v>9.9989980000000007E-7</c:v>
                </c:pt>
                <c:pt idx="38644">
                  <c:v>9.9994830000000003E-7</c:v>
                </c:pt>
                <c:pt idx="38645">
                  <c:v>9.9999670000000005E-7</c:v>
                </c:pt>
                <c:pt idx="38646">
                  <c:v>1.0000449999999999E-6</c:v>
                </c:pt>
                <c:pt idx="38647">
                  <c:v>9.4653630000000003E-7</c:v>
                </c:pt>
                <c:pt idx="38648">
                  <c:v>9.4659459999999997E-7</c:v>
                </c:pt>
                <c:pt idx="38649">
                  <c:v>9.4665279999999996E-7</c:v>
                </c:pt>
                <c:pt idx="38650">
                  <c:v>9.467111E-7</c:v>
                </c:pt>
                <c:pt idx="38651">
                  <c:v>9.4676940000000005E-7</c:v>
                </c:pt>
                <c:pt idx="38652">
                  <c:v>9.4682780000000003E-7</c:v>
                </c:pt>
                <c:pt idx="38653">
                  <c:v>9.4688629999999995E-7</c:v>
                </c:pt>
                <c:pt idx="38654">
                  <c:v>9.4694490000000002E-7</c:v>
                </c:pt>
                <c:pt idx="38655">
                  <c:v>9.4700360000000003E-7</c:v>
                </c:pt>
                <c:pt idx="38656">
                  <c:v>9.4706250000000003E-7</c:v>
                </c:pt>
                <c:pt idx="38657">
                  <c:v>9.4712149999999996E-7</c:v>
                </c:pt>
                <c:pt idx="38658">
                  <c:v>9.4718060000000005E-7</c:v>
                </c:pt>
                <c:pt idx="38659">
                  <c:v>9.4723990000000001E-7</c:v>
                </c:pt>
                <c:pt idx="38660">
                  <c:v>9.4729930000000002E-7</c:v>
                </c:pt>
                <c:pt idx="38661">
                  <c:v>9.4735879999999997E-7</c:v>
                </c:pt>
                <c:pt idx="38662">
                  <c:v>9.4741839999999996E-7</c:v>
                </c:pt>
                <c:pt idx="38663">
                  <c:v>9.474781E-7</c:v>
                </c:pt>
                <c:pt idx="38664">
                  <c:v>9.4753789999999998E-7</c:v>
                </c:pt>
                <c:pt idx="38665">
                  <c:v>9.475978E-7</c:v>
                </c:pt>
                <c:pt idx="38666">
                  <c:v>9.4765779999999996E-7</c:v>
                </c:pt>
                <c:pt idx="38667">
                  <c:v>9.4771789999999997E-7</c:v>
                </c:pt>
                <c:pt idx="38668">
                  <c:v>9.4777810000000002E-7</c:v>
                </c:pt>
                <c:pt idx="38669">
                  <c:v>9.4783829999999997E-7</c:v>
                </c:pt>
                <c:pt idx="38670">
                  <c:v>9.4789859999999996E-7</c:v>
                </c:pt>
                <c:pt idx="38671">
                  <c:v>9.47959E-7</c:v>
                </c:pt>
                <c:pt idx="38672">
                  <c:v>9.4801940000000004E-7</c:v>
                </c:pt>
                <c:pt idx="38673">
                  <c:v>9.4807990000000001E-7</c:v>
                </c:pt>
                <c:pt idx="38674">
                  <c:v>9.4814050000000003E-7</c:v>
                </c:pt>
                <c:pt idx="38675">
                  <c:v>9.4820109999999995E-7</c:v>
                </c:pt>
                <c:pt idx="38676">
                  <c:v>9.4826180000000001E-7</c:v>
                </c:pt>
                <c:pt idx="38677">
                  <c:v>9.4832249999999997E-7</c:v>
                </c:pt>
                <c:pt idx="38678">
                  <c:v>9.4838329999999998E-7</c:v>
                </c:pt>
                <c:pt idx="38679">
                  <c:v>9.4844409999999998E-7</c:v>
                </c:pt>
                <c:pt idx="38680">
                  <c:v>9.4850500000000004E-7</c:v>
                </c:pt>
                <c:pt idx="38681">
                  <c:v>9.4856600000000003E-7</c:v>
                </c:pt>
                <c:pt idx="38682">
                  <c:v>9.4862700000000001E-7</c:v>
                </c:pt>
                <c:pt idx="38683">
                  <c:v>9.48688E-7</c:v>
                </c:pt>
                <c:pt idx="38684">
                  <c:v>9.4874919999999998E-7</c:v>
                </c:pt>
                <c:pt idx="38685">
                  <c:v>9.4881030000000001E-7</c:v>
                </c:pt>
                <c:pt idx="38686">
                  <c:v>9.4887149999999999E-7</c:v>
                </c:pt>
                <c:pt idx="38687">
                  <c:v>9.4893280000000001E-7</c:v>
                </c:pt>
                <c:pt idx="38688">
                  <c:v>9.4899410000000003E-7</c:v>
                </c:pt>
                <c:pt idx="38689">
                  <c:v>9.4905549999999998E-7</c:v>
                </c:pt>
                <c:pt idx="38690">
                  <c:v>9.4911690000000005E-7</c:v>
                </c:pt>
                <c:pt idx="38691">
                  <c:v>9.4917840000000005E-7</c:v>
                </c:pt>
                <c:pt idx="38692">
                  <c:v>9.4923989999999995E-7</c:v>
                </c:pt>
                <c:pt idx="38693">
                  <c:v>9.493015E-7</c:v>
                </c:pt>
                <c:pt idx="38694">
                  <c:v>9.4936310000000005E-7</c:v>
                </c:pt>
                <c:pt idx="38695">
                  <c:v>9.4942480000000004E-7</c:v>
                </c:pt>
                <c:pt idx="38696">
                  <c:v>9.4948659999999996E-7</c:v>
                </c:pt>
                <c:pt idx="38697">
                  <c:v>9.4954829999999995E-7</c:v>
                </c:pt>
                <c:pt idx="38698">
                  <c:v>9.4961020000000003E-7</c:v>
                </c:pt>
                <c:pt idx="38699">
                  <c:v>9.496721E-7</c:v>
                </c:pt>
                <c:pt idx="38700">
                  <c:v>9.4973399999999997E-7</c:v>
                </c:pt>
                <c:pt idx="38701">
                  <c:v>9.4979599999999999E-7</c:v>
                </c:pt>
                <c:pt idx="38702">
                  <c:v>9.4985810000000005E-7</c:v>
                </c:pt>
                <c:pt idx="38703">
                  <c:v>9.4992009999999996E-7</c:v>
                </c:pt>
                <c:pt idx="38704">
                  <c:v>9.4998229999999997E-7</c:v>
                </c:pt>
                <c:pt idx="38705">
                  <c:v>9.5004449999999997E-7</c:v>
                </c:pt>
                <c:pt idx="38706">
                  <c:v>9.5010669999999997E-7</c:v>
                </c:pt>
                <c:pt idx="38707">
                  <c:v>9.5016900000000002E-7</c:v>
                </c:pt>
                <c:pt idx="38708">
                  <c:v>9.5023129999999996E-7</c:v>
                </c:pt>
                <c:pt idx="38709">
                  <c:v>9.5029370000000005E-7</c:v>
                </c:pt>
                <c:pt idx="38710">
                  <c:v>9.5035619999999997E-7</c:v>
                </c:pt>
                <c:pt idx="38711">
                  <c:v>9.5041859999999996E-7</c:v>
                </c:pt>
                <c:pt idx="38712">
                  <c:v>9.5048120000000004E-7</c:v>
                </c:pt>
                <c:pt idx="38713">
                  <c:v>9.5054369999999996E-7</c:v>
                </c:pt>
                <c:pt idx="38714">
                  <c:v>9.5060639999999998E-7</c:v>
                </c:pt>
                <c:pt idx="38715">
                  <c:v>9.5066899999999995E-7</c:v>
                </c:pt>
                <c:pt idx="38716">
                  <c:v>9.5073169999999996E-7</c:v>
                </c:pt>
                <c:pt idx="38717">
                  <c:v>9.5079450000000002E-7</c:v>
                </c:pt>
                <c:pt idx="38718">
                  <c:v>9.5085729999999998E-7</c:v>
                </c:pt>
                <c:pt idx="38719">
                  <c:v>9.5092010000000004E-7</c:v>
                </c:pt>
                <c:pt idx="38720">
                  <c:v>9.5098300000000004E-7</c:v>
                </c:pt>
                <c:pt idx="38721">
                  <c:v>9.5104599999999998E-7</c:v>
                </c:pt>
                <c:pt idx="38722">
                  <c:v>9.5110889999999998E-7</c:v>
                </c:pt>
                <c:pt idx="38723">
                  <c:v>9.5117190000000002E-7</c:v>
                </c:pt>
                <c:pt idx="38724">
                  <c:v>9.5123500000000001E-7</c:v>
                </c:pt>
                <c:pt idx="38725">
                  <c:v>9.5129809999999999E-7</c:v>
                </c:pt>
                <c:pt idx="38726">
                  <c:v>9.5136119999999998E-7</c:v>
                </c:pt>
                <c:pt idx="38727">
                  <c:v>9.5142440000000001E-7</c:v>
                </c:pt>
                <c:pt idx="38728">
                  <c:v>9.5148760000000003E-7</c:v>
                </c:pt>
                <c:pt idx="38729">
                  <c:v>9.515509E-7</c:v>
                </c:pt>
                <c:pt idx="38730">
                  <c:v>9.5161419999999997E-7</c:v>
                </c:pt>
                <c:pt idx="38731">
                  <c:v>9.5167750000000005E-7</c:v>
                </c:pt>
                <c:pt idx="38732">
                  <c:v>9.5174080000000001E-7</c:v>
                </c:pt>
                <c:pt idx="38733">
                  <c:v>9.5180420000000003E-7</c:v>
                </c:pt>
                <c:pt idx="38734">
                  <c:v>9.5186769999999998E-7</c:v>
                </c:pt>
                <c:pt idx="38735">
                  <c:v>9.5193109999999999E-7</c:v>
                </c:pt>
                <c:pt idx="38736">
                  <c:v>9.5199459999999995E-7</c:v>
                </c:pt>
                <c:pt idx="38737">
                  <c:v>9.5205820000000005E-7</c:v>
                </c:pt>
                <c:pt idx="38738">
                  <c:v>9.5212180000000005E-7</c:v>
                </c:pt>
                <c:pt idx="38739">
                  <c:v>9.5218540000000005E-7</c:v>
                </c:pt>
                <c:pt idx="38740">
                  <c:v>9.5224900000000005E-7</c:v>
                </c:pt>
                <c:pt idx="38741">
                  <c:v>9.5231269999999998E-7</c:v>
                </c:pt>
                <c:pt idx="38742">
                  <c:v>9.5237640000000003E-7</c:v>
                </c:pt>
                <c:pt idx="38743">
                  <c:v>9.5244009999999996E-7</c:v>
                </c:pt>
                <c:pt idx="38744">
                  <c:v>9.5250390000000005E-7</c:v>
                </c:pt>
                <c:pt idx="38745">
                  <c:v>9.5256770000000003E-7</c:v>
                </c:pt>
                <c:pt idx="38746">
                  <c:v>9.5263150000000002E-7</c:v>
                </c:pt>
                <c:pt idx="38747">
                  <c:v>9.526953E-7</c:v>
                </c:pt>
                <c:pt idx="38748">
                  <c:v>9.5275920000000003E-7</c:v>
                </c:pt>
                <c:pt idx="38749">
                  <c:v>9.5282309999999995E-7</c:v>
                </c:pt>
                <c:pt idx="38750">
                  <c:v>9.5288699999999997E-7</c:v>
                </c:pt>
                <c:pt idx="38751">
                  <c:v>9.5295100000000005E-7</c:v>
                </c:pt>
                <c:pt idx="38752">
                  <c:v>9.5301500000000001E-7</c:v>
                </c:pt>
                <c:pt idx="38753">
                  <c:v>9.5307899999999998E-7</c:v>
                </c:pt>
                <c:pt idx="38754">
                  <c:v>9.5314299999999995E-7</c:v>
                </c:pt>
                <c:pt idx="38755">
                  <c:v>9.5320700000000002E-7</c:v>
                </c:pt>
                <c:pt idx="38756">
                  <c:v>9.5327110000000003E-7</c:v>
                </c:pt>
                <c:pt idx="38757">
                  <c:v>9.5333520000000004E-7</c:v>
                </c:pt>
                <c:pt idx="38758">
                  <c:v>9.5339929999999995E-7</c:v>
                </c:pt>
                <c:pt idx="38759">
                  <c:v>9.5346339999999996E-7</c:v>
                </c:pt>
                <c:pt idx="38760">
                  <c:v>9.5352749999999997E-7</c:v>
                </c:pt>
                <c:pt idx="38761">
                  <c:v>9.5359170000000003E-7</c:v>
                </c:pt>
                <c:pt idx="38762">
                  <c:v>9.5365589999999998E-7</c:v>
                </c:pt>
                <c:pt idx="38763">
                  <c:v>9.5372009999999993E-7</c:v>
                </c:pt>
                <c:pt idx="38764">
                  <c:v>9.5378430000000009E-7</c:v>
                </c:pt>
                <c:pt idx="38765">
                  <c:v>9.5384850000000005E-7</c:v>
                </c:pt>
                <c:pt idx="38766">
                  <c:v>9.539127E-7</c:v>
                </c:pt>
                <c:pt idx="38767">
                  <c:v>9.539770000000001E-7</c:v>
                </c:pt>
                <c:pt idx="38768">
                  <c:v>9.5404120000000005E-7</c:v>
                </c:pt>
                <c:pt idx="38769">
                  <c:v>9.5410549999999994E-7</c:v>
                </c:pt>
                <c:pt idx="38770">
                  <c:v>9.5416980000000004E-7</c:v>
                </c:pt>
                <c:pt idx="38771">
                  <c:v>9.5423409999999993E-7</c:v>
                </c:pt>
                <c:pt idx="38772">
                  <c:v>9.5429849999999997E-7</c:v>
                </c:pt>
                <c:pt idx="38773">
                  <c:v>9.5436280000000008E-7</c:v>
                </c:pt>
                <c:pt idx="38774">
                  <c:v>9.5442709999999997E-7</c:v>
                </c:pt>
                <c:pt idx="38775">
                  <c:v>9.5449150000000001E-7</c:v>
                </c:pt>
                <c:pt idx="38776">
                  <c:v>9.5455590000000005E-7</c:v>
                </c:pt>
                <c:pt idx="38777">
                  <c:v>9.5462019999999994E-7</c:v>
                </c:pt>
                <c:pt idx="38778">
                  <c:v>9.5468459999999998E-7</c:v>
                </c:pt>
                <c:pt idx="38779">
                  <c:v>9.5474900000000002E-7</c:v>
                </c:pt>
                <c:pt idx="38780">
                  <c:v>9.5481340000000006E-7</c:v>
                </c:pt>
                <c:pt idx="38781">
                  <c:v>9.548778000000001E-7</c:v>
                </c:pt>
                <c:pt idx="38782">
                  <c:v>9.5494219999999993E-7</c:v>
                </c:pt>
                <c:pt idx="38783">
                  <c:v>9.5500659999999997E-7</c:v>
                </c:pt>
                <c:pt idx="38784">
                  <c:v>9.5507109999999996E-7</c:v>
                </c:pt>
                <c:pt idx="38785">
                  <c:v>9.551355E-7</c:v>
                </c:pt>
                <c:pt idx="38786">
                  <c:v>9.5519990000000004E-7</c:v>
                </c:pt>
                <c:pt idx="38787">
                  <c:v>9.5526440000000002E-7</c:v>
                </c:pt>
                <c:pt idx="38788">
                  <c:v>9.5532880000000006E-7</c:v>
                </c:pt>
                <c:pt idx="38789">
                  <c:v>9.553932000000001E-7</c:v>
                </c:pt>
                <c:pt idx="38790">
                  <c:v>9.5545770000000008E-7</c:v>
                </c:pt>
                <c:pt idx="38791">
                  <c:v>9.5552209999999991E-7</c:v>
                </c:pt>
                <c:pt idx="38792">
                  <c:v>9.555866000000001E-7</c:v>
                </c:pt>
                <c:pt idx="38793">
                  <c:v>9.5565099999999993E-7</c:v>
                </c:pt>
                <c:pt idx="38794">
                  <c:v>9.5571539999999997E-7</c:v>
                </c:pt>
                <c:pt idx="38795">
                  <c:v>9.5577989999999995E-7</c:v>
                </c:pt>
                <c:pt idx="38796">
                  <c:v>9.558443E-7</c:v>
                </c:pt>
                <c:pt idx="38797">
                  <c:v>9.5590870000000004E-7</c:v>
                </c:pt>
                <c:pt idx="38798">
                  <c:v>9.5597320000000002E-7</c:v>
                </c:pt>
                <c:pt idx="38799">
                  <c:v>9.5603760000000006E-7</c:v>
                </c:pt>
                <c:pt idx="38800">
                  <c:v>9.561020000000001E-7</c:v>
                </c:pt>
                <c:pt idx="38801">
                  <c:v>9.5616650000000008E-7</c:v>
                </c:pt>
                <c:pt idx="38802">
                  <c:v>9.5623089999999991E-7</c:v>
                </c:pt>
                <c:pt idx="38803">
                  <c:v>9.5629529999999995E-7</c:v>
                </c:pt>
                <c:pt idx="38804">
                  <c:v>9.5635969999999999E-7</c:v>
                </c:pt>
                <c:pt idx="38805">
                  <c:v>9.5642410000000003E-7</c:v>
                </c:pt>
                <c:pt idx="38806">
                  <c:v>9.5648850000000007E-7</c:v>
                </c:pt>
                <c:pt idx="38807">
                  <c:v>9.565528999999999E-7</c:v>
                </c:pt>
                <c:pt idx="38808">
                  <c:v>9.5661729999999995E-7</c:v>
                </c:pt>
                <c:pt idx="38809">
                  <c:v>9.5668169999999999E-7</c:v>
                </c:pt>
                <c:pt idx="38810">
                  <c:v>9.5674610000000003E-7</c:v>
                </c:pt>
                <c:pt idx="38811">
                  <c:v>9.5681039999999992E-7</c:v>
                </c:pt>
                <c:pt idx="38812">
                  <c:v>9.5687479999999996E-7</c:v>
                </c:pt>
                <c:pt idx="38813">
                  <c:v>9.5693910000000006E-7</c:v>
                </c:pt>
                <c:pt idx="38814">
                  <c:v>9.570035000000001E-7</c:v>
                </c:pt>
                <c:pt idx="38815">
                  <c:v>9.5706779999999999E-7</c:v>
                </c:pt>
                <c:pt idx="38816">
                  <c:v>9.571321000000001E-7</c:v>
                </c:pt>
                <c:pt idx="38817">
                  <c:v>9.5719639999999999E-7</c:v>
                </c:pt>
                <c:pt idx="38818">
                  <c:v>9.5726070000000009E-7</c:v>
                </c:pt>
                <c:pt idx="38819">
                  <c:v>9.5732499999999998E-7</c:v>
                </c:pt>
                <c:pt idx="38820">
                  <c:v>9.5738930000000008E-7</c:v>
                </c:pt>
                <c:pt idx="38821">
                  <c:v>9.5745350000000003E-7</c:v>
                </c:pt>
                <c:pt idx="38822">
                  <c:v>9.5751779999999992E-7</c:v>
                </c:pt>
                <c:pt idx="38823">
                  <c:v>9.5758200000000008E-7</c:v>
                </c:pt>
                <c:pt idx="38824">
                  <c:v>9.5764620000000004E-7</c:v>
                </c:pt>
                <c:pt idx="38825">
                  <c:v>9.5771039999999999E-7</c:v>
                </c:pt>
                <c:pt idx="38826">
                  <c:v>9.5777459999999994E-7</c:v>
                </c:pt>
                <c:pt idx="38827">
                  <c:v>9.578388000000001E-7</c:v>
                </c:pt>
                <c:pt idx="38828">
                  <c:v>9.579028999999999E-7</c:v>
                </c:pt>
                <c:pt idx="38829">
                  <c:v>9.5796710000000006E-7</c:v>
                </c:pt>
                <c:pt idx="38830">
                  <c:v>9.5803120000000007E-7</c:v>
                </c:pt>
                <c:pt idx="38831">
                  <c:v>9.5809530000000009E-7</c:v>
                </c:pt>
                <c:pt idx="38832">
                  <c:v>9.581594000000001E-7</c:v>
                </c:pt>
                <c:pt idx="38833">
                  <c:v>9.582234999999999E-7</c:v>
                </c:pt>
                <c:pt idx="38834">
                  <c:v>9.5828749999999997E-7</c:v>
                </c:pt>
                <c:pt idx="38835">
                  <c:v>9.5835159999999998E-7</c:v>
                </c:pt>
                <c:pt idx="38836">
                  <c:v>9.5841560000000006E-7</c:v>
                </c:pt>
                <c:pt idx="38837">
                  <c:v>9.5847959999999992E-7</c:v>
                </c:pt>
                <c:pt idx="38838">
                  <c:v>9.5854359999999999E-7</c:v>
                </c:pt>
                <c:pt idx="38839">
                  <c:v>9.5860749999999991E-7</c:v>
                </c:pt>
                <c:pt idx="38840">
                  <c:v>9.5867149999999998E-7</c:v>
                </c:pt>
                <c:pt idx="38841">
                  <c:v>9.587353999999999E-7</c:v>
                </c:pt>
                <c:pt idx="38842">
                  <c:v>9.5879930000000004E-7</c:v>
                </c:pt>
                <c:pt idx="38843">
                  <c:v>9.5886319999999996E-7</c:v>
                </c:pt>
                <c:pt idx="38844">
                  <c:v>9.5892710000000009E-7</c:v>
                </c:pt>
                <c:pt idx="38845">
                  <c:v>9.5899090000000007E-7</c:v>
                </c:pt>
                <c:pt idx="38846">
                  <c:v>9.590548E-7</c:v>
                </c:pt>
                <c:pt idx="38847">
                  <c:v>9.5911859999999998E-7</c:v>
                </c:pt>
                <c:pt idx="38848">
                  <c:v>9.5918239999999996E-7</c:v>
                </c:pt>
                <c:pt idx="38849">
                  <c:v>9.5924619999999994E-7</c:v>
                </c:pt>
                <c:pt idx="38850">
                  <c:v>9.5930989999999999E-7</c:v>
                </c:pt>
                <c:pt idx="38851">
                  <c:v>9.5937360000000003E-7</c:v>
                </c:pt>
                <c:pt idx="38852">
                  <c:v>9.5943740000000001E-7</c:v>
                </c:pt>
                <c:pt idx="38853">
                  <c:v>9.595009999999999E-7</c:v>
                </c:pt>
                <c:pt idx="38854">
                  <c:v>9.5956469999999995E-7</c:v>
                </c:pt>
                <c:pt idx="38855">
                  <c:v>9.5962839999999999E-7</c:v>
                </c:pt>
                <c:pt idx="38856">
                  <c:v>9.5969200000000009E-7</c:v>
                </c:pt>
                <c:pt idx="38857">
                  <c:v>9.5975559999999999E-7</c:v>
                </c:pt>
                <c:pt idx="38858">
                  <c:v>9.5981920000000009E-7</c:v>
                </c:pt>
                <c:pt idx="38859">
                  <c:v>9.5988270000000004E-7</c:v>
                </c:pt>
                <c:pt idx="38860">
                  <c:v>9.599462E-7</c:v>
                </c:pt>
                <c:pt idx="38861">
                  <c:v>9.600098000000001E-7</c:v>
                </c:pt>
                <c:pt idx="38862">
                  <c:v>9.600731999999999E-7</c:v>
                </c:pt>
                <c:pt idx="38863">
                  <c:v>9.6013670000000007E-7</c:v>
                </c:pt>
                <c:pt idx="38864">
                  <c:v>9.6020020000000002E-7</c:v>
                </c:pt>
                <c:pt idx="38865">
                  <c:v>9.6026360000000003E-7</c:v>
                </c:pt>
                <c:pt idx="38866">
                  <c:v>9.6032700000000005E-7</c:v>
                </c:pt>
                <c:pt idx="38867">
                  <c:v>9.6039029999999991E-7</c:v>
                </c:pt>
                <c:pt idx="38868">
                  <c:v>9.6045369999999992E-7</c:v>
                </c:pt>
                <c:pt idx="38869">
                  <c:v>9.60517E-7</c:v>
                </c:pt>
                <c:pt idx="38870">
                  <c:v>9.6058030000000007E-7</c:v>
                </c:pt>
                <c:pt idx="38871">
                  <c:v>9.606435E-7</c:v>
                </c:pt>
                <c:pt idx="38872">
                  <c:v>9.6070680000000007E-7</c:v>
                </c:pt>
                <c:pt idx="38873">
                  <c:v>9.6076999999999999E-7</c:v>
                </c:pt>
                <c:pt idx="38874">
                  <c:v>9.6083319999999992E-7</c:v>
                </c:pt>
                <c:pt idx="38875">
                  <c:v>9.608962999999999E-7</c:v>
                </c:pt>
                <c:pt idx="38876">
                  <c:v>9.6095950000000004E-7</c:v>
                </c:pt>
                <c:pt idx="38877">
                  <c:v>9.6102260000000002E-7</c:v>
                </c:pt>
                <c:pt idx="38878">
                  <c:v>9.6108560000000007E-7</c:v>
                </c:pt>
                <c:pt idx="38879">
                  <c:v>9.6114870000000005E-7</c:v>
                </c:pt>
                <c:pt idx="38880">
                  <c:v>9.6121170000000009E-7</c:v>
                </c:pt>
                <c:pt idx="38881">
                  <c:v>9.6127469999999993E-7</c:v>
                </c:pt>
                <c:pt idx="38882">
                  <c:v>9.6133769999999997E-7</c:v>
                </c:pt>
                <c:pt idx="38883">
                  <c:v>9.6140060000000008E-7</c:v>
                </c:pt>
                <c:pt idx="38884">
                  <c:v>9.6146349999999997E-7</c:v>
                </c:pt>
                <c:pt idx="38885">
                  <c:v>9.6152640000000008E-7</c:v>
                </c:pt>
                <c:pt idx="38886">
                  <c:v>9.6158929999999997E-7</c:v>
                </c:pt>
                <c:pt idx="38887">
                  <c:v>9.6165209999999993E-7</c:v>
                </c:pt>
                <c:pt idx="38888">
                  <c:v>9.6171490000000009E-7</c:v>
                </c:pt>
                <c:pt idx="38889">
                  <c:v>9.6177770000000005E-7</c:v>
                </c:pt>
                <c:pt idx="38890">
                  <c:v>9.6184040000000006E-7</c:v>
                </c:pt>
                <c:pt idx="38891">
                  <c:v>9.6190310000000008E-7</c:v>
                </c:pt>
                <c:pt idx="38892">
                  <c:v>9.6196580000000009E-7</c:v>
                </c:pt>
                <c:pt idx="38893">
                  <c:v>9.6202839999999996E-7</c:v>
                </c:pt>
                <c:pt idx="38894">
                  <c:v>9.6209100000000004E-7</c:v>
                </c:pt>
                <c:pt idx="38895">
                  <c:v>9.621535999999999E-7</c:v>
                </c:pt>
                <c:pt idx="38896">
                  <c:v>9.6221619999999998E-7</c:v>
                </c:pt>
                <c:pt idx="38897">
                  <c:v>9.622786999999999E-7</c:v>
                </c:pt>
                <c:pt idx="38898">
                  <c:v>9.6234120000000004E-7</c:v>
                </c:pt>
                <c:pt idx="38899">
                  <c:v>9.6240369999999996E-7</c:v>
                </c:pt>
                <c:pt idx="38900">
                  <c:v>9.624662000000001E-7</c:v>
                </c:pt>
                <c:pt idx="38901">
                  <c:v>9.6252860000000009E-7</c:v>
                </c:pt>
                <c:pt idx="38902">
                  <c:v>9.6259100000000007E-7</c:v>
                </c:pt>
                <c:pt idx="38903">
                  <c:v>9.6265329999999991E-7</c:v>
                </c:pt>
                <c:pt idx="38904">
                  <c:v>9.6271570000000011E-7</c:v>
                </c:pt>
                <c:pt idx="38905">
                  <c:v>9.6277799999999994E-7</c:v>
                </c:pt>
                <c:pt idx="38906">
                  <c:v>9.6284020000000005E-7</c:v>
                </c:pt>
                <c:pt idx="38907">
                  <c:v>9.629025000000001E-7</c:v>
                </c:pt>
                <c:pt idx="38908">
                  <c:v>9.6296469999999999E-7</c:v>
                </c:pt>
                <c:pt idx="38909">
                  <c:v>9.630269000000001E-7</c:v>
                </c:pt>
                <c:pt idx="38910">
                  <c:v>9.6308900000000006E-7</c:v>
                </c:pt>
                <c:pt idx="38911">
                  <c:v>9.6315110000000001E-7</c:v>
                </c:pt>
                <c:pt idx="38912">
                  <c:v>9.6321319999999997E-7</c:v>
                </c:pt>
                <c:pt idx="38913">
                  <c:v>9.6327529999999993E-7</c:v>
                </c:pt>
                <c:pt idx="38914">
                  <c:v>9.6333729999999994E-7</c:v>
                </c:pt>
                <c:pt idx="38915">
                  <c:v>9.6339929999999996E-7</c:v>
                </c:pt>
                <c:pt idx="38916">
                  <c:v>9.6346120000000004E-7</c:v>
                </c:pt>
                <c:pt idx="38917">
                  <c:v>9.6352320000000006E-7</c:v>
                </c:pt>
                <c:pt idx="38918">
                  <c:v>9.6358509999999992E-7</c:v>
                </c:pt>
                <c:pt idx="38919">
                  <c:v>9.63647E-7</c:v>
                </c:pt>
                <c:pt idx="38920">
                  <c:v>9.6370879999999993E-7</c:v>
                </c:pt>
                <c:pt idx="38921">
                  <c:v>9.6377060000000007E-7</c:v>
                </c:pt>
                <c:pt idx="38922">
                  <c:v>9.6383239999999999E-7</c:v>
                </c:pt>
                <c:pt idx="38923">
                  <c:v>9.6389409999999998E-7</c:v>
                </c:pt>
                <c:pt idx="38924">
                  <c:v>9.6395579999999997E-7</c:v>
                </c:pt>
                <c:pt idx="38925">
                  <c:v>9.6401749999999996E-7</c:v>
                </c:pt>
                <c:pt idx="38926">
                  <c:v>9.6407919999999994E-7</c:v>
                </c:pt>
                <c:pt idx="38927">
                  <c:v>9.6414079999999999E-7</c:v>
                </c:pt>
                <c:pt idx="38928">
                  <c:v>9.6420240000000004E-7</c:v>
                </c:pt>
                <c:pt idx="38929">
                  <c:v>9.6426389999999994E-7</c:v>
                </c:pt>
                <c:pt idx="38930">
                  <c:v>9.6432540000000005E-7</c:v>
                </c:pt>
                <c:pt idx="38931">
                  <c:v>9.6438689999999995E-7</c:v>
                </c:pt>
                <c:pt idx="38932">
                  <c:v>9.6444840000000006E-7</c:v>
                </c:pt>
                <c:pt idx="38933">
                  <c:v>9.6450980000000001E-7</c:v>
                </c:pt>
                <c:pt idx="38934">
                  <c:v>9.6457119999999997E-7</c:v>
                </c:pt>
                <c:pt idx="38935">
                  <c:v>9.6463259999999993E-7</c:v>
                </c:pt>
                <c:pt idx="38936">
                  <c:v>9.6469389999999995E-7</c:v>
                </c:pt>
                <c:pt idx="38937">
                  <c:v>9.6475519999999997E-7</c:v>
                </c:pt>
                <c:pt idx="38938">
                  <c:v>9.6481649999999999E-7</c:v>
                </c:pt>
                <c:pt idx="38939">
                  <c:v>9.6487770000000007E-7</c:v>
                </c:pt>
                <c:pt idx="38940">
                  <c:v>9.6493900000000009E-7</c:v>
                </c:pt>
                <c:pt idx="38941">
                  <c:v>9.6500010000000002E-7</c:v>
                </c:pt>
                <c:pt idx="38942">
                  <c:v>9.650613000000001E-7</c:v>
                </c:pt>
                <c:pt idx="38943">
                  <c:v>9.6512240000000003E-7</c:v>
                </c:pt>
                <c:pt idx="38944">
                  <c:v>9.6518349999999996E-7</c:v>
                </c:pt>
                <c:pt idx="38945">
                  <c:v>9.6524449999999995E-7</c:v>
                </c:pt>
                <c:pt idx="38946">
                  <c:v>9.6530549999999993E-7</c:v>
                </c:pt>
                <c:pt idx="38947">
                  <c:v>9.6536649999999992E-7</c:v>
                </c:pt>
                <c:pt idx="38948">
                  <c:v>9.6542739999999998E-7</c:v>
                </c:pt>
                <c:pt idx="38949">
                  <c:v>9.6548830000000003E-7</c:v>
                </c:pt>
                <c:pt idx="38950">
                  <c:v>9.6554920000000008E-7</c:v>
                </c:pt>
                <c:pt idx="38951">
                  <c:v>9.6560999999999998E-7</c:v>
                </c:pt>
                <c:pt idx="38952">
                  <c:v>9.6567080000000009E-7</c:v>
                </c:pt>
                <c:pt idx="38953">
                  <c:v>9.6573159999999999E-7</c:v>
                </c:pt>
                <c:pt idx="38954">
                  <c:v>9.6579229999999995E-7</c:v>
                </c:pt>
                <c:pt idx="38955">
                  <c:v>9.6585299999999991E-7</c:v>
                </c:pt>
                <c:pt idx="38956">
                  <c:v>9.6591370000000008E-7</c:v>
                </c:pt>
                <c:pt idx="38957">
                  <c:v>9.659743000000001E-7</c:v>
                </c:pt>
                <c:pt idx="38958">
                  <c:v>9.6603489999999991E-7</c:v>
                </c:pt>
                <c:pt idx="38959">
                  <c:v>9.6609549999999993E-7</c:v>
                </c:pt>
                <c:pt idx="38960">
                  <c:v>9.6615600000000001E-7</c:v>
                </c:pt>
                <c:pt idx="38961">
                  <c:v>9.6621650000000009E-7</c:v>
                </c:pt>
                <c:pt idx="38962">
                  <c:v>9.6627699999999996E-7</c:v>
                </c:pt>
                <c:pt idx="38963">
                  <c:v>9.663373999999999E-7</c:v>
                </c:pt>
                <c:pt idx="38964">
                  <c:v>9.6639780000000004E-7</c:v>
                </c:pt>
                <c:pt idx="38965">
                  <c:v>9.6645810000000003E-7</c:v>
                </c:pt>
                <c:pt idx="38966">
                  <c:v>9.6651840000000002E-7</c:v>
                </c:pt>
                <c:pt idx="38967">
                  <c:v>9.6657870000000001E-7</c:v>
                </c:pt>
                <c:pt idx="38968">
                  <c:v>9.6663890000000007E-7</c:v>
                </c:pt>
                <c:pt idx="38969">
                  <c:v>9.6669909999999991E-7</c:v>
                </c:pt>
                <c:pt idx="38970">
                  <c:v>9.6675929999999996E-7</c:v>
                </c:pt>
                <c:pt idx="38971">
                  <c:v>9.6681940000000007E-7</c:v>
                </c:pt>
                <c:pt idx="38972">
                  <c:v>9.6687949999999997E-7</c:v>
                </c:pt>
                <c:pt idx="38973">
                  <c:v>9.6693960000000009E-7</c:v>
                </c:pt>
                <c:pt idx="38974">
                  <c:v>9.6699960000000005E-7</c:v>
                </c:pt>
                <c:pt idx="38975">
                  <c:v>9.6705960000000001E-7</c:v>
                </c:pt>
                <c:pt idx="38976">
                  <c:v>9.6711950000000003E-7</c:v>
                </c:pt>
                <c:pt idx="38977">
                  <c:v>9.671795E-7</c:v>
                </c:pt>
                <c:pt idx="38978">
                  <c:v>9.6723930000000008E-7</c:v>
                </c:pt>
                <c:pt idx="38979">
                  <c:v>9.672992000000001E-7</c:v>
                </c:pt>
                <c:pt idx="38980">
                  <c:v>9.6735899999999997E-7</c:v>
                </c:pt>
                <c:pt idx="38981">
                  <c:v>9.6741869999999991E-7</c:v>
                </c:pt>
                <c:pt idx="38982">
                  <c:v>9.6747849999999999E-7</c:v>
                </c:pt>
                <c:pt idx="38983">
                  <c:v>9.6753819999999992E-7</c:v>
                </c:pt>
                <c:pt idx="38984">
                  <c:v>9.6759779999999992E-7</c:v>
                </c:pt>
                <c:pt idx="38985">
                  <c:v>9.6765750000000006E-7</c:v>
                </c:pt>
                <c:pt idx="38986">
                  <c:v>9.677169999999999E-7</c:v>
                </c:pt>
                <c:pt idx="38987">
                  <c:v>9.677765999999999E-7</c:v>
                </c:pt>
                <c:pt idx="38988">
                  <c:v>9.6783609999999995E-7</c:v>
                </c:pt>
                <c:pt idx="38989">
                  <c:v>9.6789560000000001E-7</c:v>
                </c:pt>
                <c:pt idx="38990">
                  <c:v>9.6795499999999991E-7</c:v>
                </c:pt>
                <c:pt idx="38991">
                  <c:v>9.6801449999999996E-7</c:v>
                </c:pt>
                <c:pt idx="38992">
                  <c:v>9.6807379999999993E-7</c:v>
                </c:pt>
                <c:pt idx="38993">
                  <c:v>9.6813320000000004E-7</c:v>
                </c:pt>
                <c:pt idx="38994">
                  <c:v>9.6819250000000001E-7</c:v>
                </c:pt>
                <c:pt idx="38995">
                  <c:v>9.6825170000000003E-7</c:v>
                </c:pt>
                <c:pt idx="38996">
                  <c:v>9.6831099999999999E-7</c:v>
                </c:pt>
                <c:pt idx="38997">
                  <c:v>9.6837020000000002E-7</c:v>
                </c:pt>
                <c:pt idx="38998">
                  <c:v>9.684293000000001E-7</c:v>
                </c:pt>
                <c:pt idx="38999">
                  <c:v>9.6848839999999998E-7</c:v>
                </c:pt>
                <c:pt idx="39000">
                  <c:v>9.6854750000000006E-7</c:v>
                </c:pt>
                <c:pt idx="39001">
                  <c:v>9.6860659999999994E-7</c:v>
                </c:pt>
                <c:pt idx="39002">
                  <c:v>9.6866560000000008E-7</c:v>
                </c:pt>
                <c:pt idx="39003">
                  <c:v>9.6872460000000002E-7</c:v>
                </c:pt>
                <c:pt idx="39004">
                  <c:v>9.6878350000000001E-7</c:v>
                </c:pt>
                <c:pt idx="39005">
                  <c:v>9.6884240000000001E-7</c:v>
                </c:pt>
                <c:pt idx="39006">
                  <c:v>9.689013E-7</c:v>
                </c:pt>
                <c:pt idx="39007">
                  <c:v>9.689602E-7</c:v>
                </c:pt>
                <c:pt idx="39008">
                  <c:v>9.6901900000000006E-7</c:v>
                </c:pt>
                <c:pt idx="39009">
                  <c:v>9.6907769999999996E-7</c:v>
                </c:pt>
                <c:pt idx="39010">
                  <c:v>9.6913650000000002E-7</c:v>
                </c:pt>
                <c:pt idx="39011">
                  <c:v>9.6919519999999992E-7</c:v>
                </c:pt>
                <c:pt idx="39012">
                  <c:v>9.692538000000001E-7</c:v>
                </c:pt>
                <c:pt idx="39013">
                  <c:v>9.6931250000000001E-7</c:v>
                </c:pt>
                <c:pt idx="39014">
                  <c:v>9.6937100000000003E-7</c:v>
                </c:pt>
                <c:pt idx="39015">
                  <c:v>9.694296E-7</c:v>
                </c:pt>
                <c:pt idx="39016">
                  <c:v>9.6948810000000002E-7</c:v>
                </c:pt>
                <c:pt idx="39017">
                  <c:v>9.6954660000000005E-7</c:v>
                </c:pt>
                <c:pt idx="39018">
                  <c:v>9.6960510000000008E-7</c:v>
                </c:pt>
                <c:pt idx="39019">
                  <c:v>9.6966349999999995E-7</c:v>
                </c:pt>
                <c:pt idx="39020">
                  <c:v>9.6972190000000004E-7</c:v>
                </c:pt>
                <c:pt idx="39021">
                  <c:v>9.6978019999999998E-7</c:v>
                </c:pt>
                <c:pt idx="39022">
                  <c:v>9.6983860000000006E-7</c:v>
                </c:pt>
                <c:pt idx="39023">
                  <c:v>9.6989680000000006E-7</c:v>
                </c:pt>
                <c:pt idx="39024">
                  <c:v>9.699551E-7</c:v>
                </c:pt>
                <c:pt idx="39025">
                  <c:v>9.700133E-7</c:v>
                </c:pt>
                <c:pt idx="39026">
                  <c:v>9.7007149999999999E-7</c:v>
                </c:pt>
                <c:pt idx="39027">
                  <c:v>9.7012960000000005E-7</c:v>
                </c:pt>
                <c:pt idx="39028">
                  <c:v>9.7018780000000005E-7</c:v>
                </c:pt>
                <c:pt idx="39029">
                  <c:v>9.7024579999999995E-7</c:v>
                </c:pt>
                <c:pt idx="39030">
                  <c:v>9.7030390000000001E-7</c:v>
                </c:pt>
                <c:pt idx="39031">
                  <c:v>9.7036189999999992E-7</c:v>
                </c:pt>
                <c:pt idx="39032">
                  <c:v>9.7041990000000004E-7</c:v>
                </c:pt>
                <c:pt idx="39033">
                  <c:v>9.7047780000000001E-7</c:v>
                </c:pt>
                <c:pt idx="39034">
                  <c:v>9.7053579999999991E-7</c:v>
                </c:pt>
                <c:pt idx="39035">
                  <c:v>9.7059359999999994E-7</c:v>
                </c:pt>
                <c:pt idx="39036">
                  <c:v>9.7065149999999991E-7</c:v>
                </c:pt>
                <c:pt idx="39037">
                  <c:v>9.7070929999999994E-7</c:v>
                </c:pt>
                <c:pt idx="39038">
                  <c:v>9.7076709999999997E-7</c:v>
                </c:pt>
                <c:pt idx="39039">
                  <c:v>9.7082480000000005E-7</c:v>
                </c:pt>
                <c:pt idx="39040">
                  <c:v>9.7088260000000008E-7</c:v>
                </c:pt>
                <c:pt idx="39041">
                  <c:v>9.7094020000000002E-7</c:v>
                </c:pt>
                <c:pt idx="39042">
                  <c:v>9.709978999999999E-7</c:v>
                </c:pt>
                <c:pt idx="39043">
                  <c:v>9.7105550000000005E-7</c:v>
                </c:pt>
                <c:pt idx="39044">
                  <c:v>9.7111309999999999E-7</c:v>
                </c:pt>
                <c:pt idx="39045">
                  <c:v>9.7117059999999999E-7</c:v>
                </c:pt>
                <c:pt idx="39046">
                  <c:v>9.7122809999999999E-7</c:v>
                </c:pt>
                <c:pt idx="39047">
                  <c:v>9.7128559999999998E-7</c:v>
                </c:pt>
                <c:pt idx="39048">
                  <c:v>9.7134309999999998E-7</c:v>
                </c:pt>
                <c:pt idx="39049">
                  <c:v>9.7140050000000004E-7</c:v>
                </c:pt>
                <c:pt idx="39050">
                  <c:v>9.714579000000001E-7</c:v>
                </c:pt>
                <c:pt idx="39051">
                  <c:v>9.7151520000000001E-7</c:v>
                </c:pt>
                <c:pt idx="39052">
                  <c:v>9.7157249999999992E-7</c:v>
                </c:pt>
                <c:pt idx="39053">
                  <c:v>9.7162980000000004E-7</c:v>
                </c:pt>
                <c:pt idx="39054">
                  <c:v>9.7168709999999995E-7</c:v>
                </c:pt>
                <c:pt idx="39055">
                  <c:v>9.7174429999999992E-7</c:v>
                </c:pt>
                <c:pt idx="39056">
                  <c:v>9.718015000000001E-7</c:v>
                </c:pt>
                <c:pt idx="39057">
                  <c:v>9.7185859999999992E-7</c:v>
                </c:pt>
                <c:pt idx="39058">
                  <c:v>9.719158000000001E-7</c:v>
                </c:pt>
                <c:pt idx="39059">
                  <c:v>9.7197289999999992E-7</c:v>
                </c:pt>
                <c:pt idx="39060">
                  <c:v>9.7202990000000001E-7</c:v>
                </c:pt>
                <c:pt idx="39061">
                  <c:v>9.720869000000001E-7</c:v>
                </c:pt>
                <c:pt idx="39062">
                  <c:v>9.7214389999999998E-7</c:v>
                </c:pt>
                <c:pt idx="39063">
                  <c:v>9.7220090000000007E-7</c:v>
                </c:pt>
                <c:pt idx="39064">
                  <c:v>9.7225780000000001E-7</c:v>
                </c:pt>
                <c:pt idx="39065">
                  <c:v>9.7231469999999995E-7</c:v>
                </c:pt>
                <c:pt idx="39066">
                  <c:v>9.723716000000001E-7</c:v>
                </c:pt>
                <c:pt idx="39067">
                  <c:v>9.7242840000000011E-7</c:v>
                </c:pt>
                <c:pt idx="39068">
                  <c:v>9.7248519999999989E-7</c:v>
                </c:pt>
                <c:pt idx="39069">
                  <c:v>9.725419999999999E-7</c:v>
                </c:pt>
                <c:pt idx="39070">
                  <c:v>9.7259869999999996E-7</c:v>
                </c:pt>
                <c:pt idx="39071">
                  <c:v>9.7265540000000002E-7</c:v>
                </c:pt>
                <c:pt idx="39072">
                  <c:v>9.7271210000000008E-7</c:v>
                </c:pt>
                <c:pt idx="39073">
                  <c:v>9.7276879999999993E-7</c:v>
                </c:pt>
                <c:pt idx="39074">
                  <c:v>9.7282540000000005E-7</c:v>
                </c:pt>
                <c:pt idx="39075">
                  <c:v>9.7288199999999996E-7</c:v>
                </c:pt>
                <c:pt idx="39076">
                  <c:v>9.7293849999999993E-7</c:v>
                </c:pt>
                <c:pt idx="39077">
                  <c:v>9.7299499999999991E-7</c:v>
                </c:pt>
                <c:pt idx="39078">
                  <c:v>9.7305150000000009E-7</c:v>
                </c:pt>
                <c:pt idx="39079">
                  <c:v>9.7310800000000006E-7</c:v>
                </c:pt>
                <c:pt idx="39080">
                  <c:v>9.7316440000000009E-7</c:v>
                </c:pt>
                <c:pt idx="39081">
                  <c:v>9.7322079999999991E-7</c:v>
                </c:pt>
                <c:pt idx="39082">
                  <c:v>9.7327710000000001E-7</c:v>
                </c:pt>
                <c:pt idx="39083">
                  <c:v>9.7333350000000004E-7</c:v>
                </c:pt>
                <c:pt idx="39084">
                  <c:v>9.7338969999999998E-7</c:v>
                </c:pt>
                <c:pt idx="39085">
                  <c:v>9.7344600000000007E-7</c:v>
                </c:pt>
                <c:pt idx="39086">
                  <c:v>9.7350220000000002E-7</c:v>
                </c:pt>
                <c:pt idx="39087">
                  <c:v>9.7355839999999996E-7</c:v>
                </c:pt>
                <c:pt idx="39088">
                  <c:v>9.736145999999999E-7</c:v>
                </c:pt>
                <c:pt idx="39089">
                  <c:v>9.736706999999999E-7</c:v>
                </c:pt>
                <c:pt idx="39090">
                  <c:v>9.737267999999999E-7</c:v>
                </c:pt>
                <c:pt idx="39091">
                  <c:v>9.7378289999999991E-7</c:v>
                </c:pt>
                <c:pt idx="39092">
                  <c:v>9.7383899999999991E-7</c:v>
                </c:pt>
                <c:pt idx="39093">
                  <c:v>9.7389499999999997E-7</c:v>
                </c:pt>
                <c:pt idx="39094">
                  <c:v>9.7395100000000004E-7</c:v>
                </c:pt>
                <c:pt idx="39095">
                  <c:v>9.7400689999999995E-7</c:v>
                </c:pt>
                <c:pt idx="39096">
                  <c:v>9.7406280000000007E-7</c:v>
                </c:pt>
                <c:pt idx="39097">
                  <c:v>9.7411869999999999E-7</c:v>
                </c:pt>
                <c:pt idx="39098">
                  <c:v>9.741745999999999E-7</c:v>
                </c:pt>
                <c:pt idx="39099">
                  <c:v>9.7423040000000008E-7</c:v>
                </c:pt>
                <c:pt idx="39100">
                  <c:v>9.7428620000000006E-7</c:v>
                </c:pt>
                <c:pt idx="39101">
                  <c:v>9.7434190000000009E-7</c:v>
                </c:pt>
                <c:pt idx="39102">
                  <c:v>9.7439770000000006E-7</c:v>
                </c:pt>
                <c:pt idx="39103">
                  <c:v>9.744534000000001E-7</c:v>
                </c:pt>
                <c:pt idx="39104">
                  <c:v>9.7450909999999992E-7</c:v>
                </c:pt>
                <c:pt idx="39105">
                  <c:v>9.7456470000000002E-7</c:v>
                </c:pt>
                <c:pt idx="39106">
                  <c:v>9.746202999999999E-7</c:v>
                </c:pt>
                <c:pt idx="39107">
                  <c:v>9.7467589999999999E-7</c:v>
                </c:pt>
                <c:pt idx="39108">
                  <c:v>9.7473150000000009E-7</c:v>
                </c:pt>
                <c:pt idx="39109">
                  <c:v>9.7478700000000003E-7</c:v>
                </c:pt>
                <c:pt idx="39110">
                  <c:v>9.7484249999999998E-7</c:v>
                </c:pt>
                <c:pt idx="39111">
                  <c:v>9.7489799999999992E-7</c:v>
                </c:pt>
                <c:pt idx="39112">
                  <c:v>9.7495339999999992E-7</c:v>
                </c:pt>
                <c:pt idx="39113">
                  <c:v>9.7500879999999993E-7</c:v>
                </c:pt>
                <c:pt idx="39114">
                  <c:v>9.7506419999999993E-7</c:v>
                </c:pt>
                <c:pt idx="39115">
                  <c:v>9.751195E-7</c:v>
                </c:pt>
                <c:pt idx="39116">
                  <c:v>9.751749E-7</c:v>
                </c:pt>
                <c:pt idx="39117">
                  <c:v>9.7523009999999992E-7</c:v>
                </c:pt>
                <c:pt idx="39118">
                  <c:v>9.7528539999999998E-7</c:v>
                </c:pt>
                <c:pt idx="39119">
                  <c:v>9.753405999999999E-7</c:v>
                </c:pt>
                <c:pt idx="39120">
                  <c:v>9.7539580000000002E-7</c:v>
                </c:pt>
                <c:pt idx="39121">
                  <c:v>9.7545099999999994E-7</c:v>
                </c:pt>
                <c:pt idx="39122">
                  <c:v>9.7550620000000006E-7</c:v>
                </c:pt>
                <c:pt idx="39123">
                  <c:v>9.7556130000000004E-7</c:v>
                </c:pt>
                <c:pt idx="39124">
                  <c:v>9.7561640000000001E-7</c:v>
                </c:pt>
                <c:pt idx="39125">
                  <c:v>9.7567140000000005E-7</c:v>
                </c:pt>
                <c:pt idx="39126">
                  <c:v>9.7572650000000003E-7</c:v>
                </c:pt>
                <c:pt idx="39127">
                  <c:v>9.7578150000000006E-7</c:v>
                </c:pt>
                <c:pt idx="39128">
                  <c:v>9.758365000000001E-7</c:v>
                </c:pt>
                <c:pt idx="39129">
                  <c:v>9.7589139999999998E-7</c:v>
                </c:pt>
                <c:pt idx="39130">
                  <c:v>9.7594630000000008E-7</c:v>
                </c:pt>
                <c:pt idx="39131">
                  <c:v>9.7600119999999996E-7</c:v>
                </c:pt>
                <c:pt idx="39132">
                  <c:v>9.7605610000000006E-7</c:v>
                </c:pt>
                <c:pt idx="39133">
                  <c:v>9.7611090000000001E-7</c:v>
                </c:pt>
                <c:pt idx="39134">
                  <c:v>9.7616569999999995E-7</c:v>
                </c:pt>
                <c:pt idx="39135">
                  <c:v>9.762204999999999E-7</c:v>
                </c:pt>
                <c:pt idx="39136">
                  <c:v>9.762751999999999E-7</c:v>
                </c:pt>
                <c:pt idx="39137">
                  <c:v>9.7633000000000006E-7</c:v>
                </c:pt>
                <c:pt idx="39138">
                  <c:v>9.7638470000000007E-7</c:v>
                </c:pt>
                <c:pt idx="39139">
                  <c:v>9.7643929999999992E-7</c:v>
                </c:pt>
                <c:pt idx="39140">
                  <c:v>9.7649399999999993E-7</c:v>
                </c:pt>
                <c:pt idx="39141">
                  <c:v>9.765486E-7</c:v>
                </c:pt>
                <c:pt idx="39142">
                  <c:v>9.7660320000000006E-7</c:v>
                </c:pt>
                <c:pt idx="39143">
                  <c:v>9.7665779999999992E-7</c:v>
                </c:pt>
                <c:pt idx="39144">
                  <c:v>9.7671230000000005E-7</c:v>
                </c:pt>
                <c:pt idx="39145">
                  <c:v>9.7676679999999996E-7</c:v>
                </c:pt>
                <c:pt idx="39146">
                  <c:v>9.7682130000000009E-7</c:v>
                </c:pt>
                <c:pt idx="39147">
                  <c:v>9.7687580000000001E-7</c:v>
                </c:pt>
                <c:pt idx="39148">
                  <c:v>9.7693019999999998E-7</c:v>
                </c:pt>
                <c:pt idx="39149">
                  <c:v>9.7698459999999996E-7</c:v>
                </c:pt>
                <c:pt idx="39150">
                  <c:v>9.7703899999999994E-7</c:v>
                </c:pt>
                <c:pt idx="39151">
                  <c:v>9.7709329999999998E-7</c:v>
                </c:pt>
                <c:pt idx="39152">
                  <c:v>9.7714769999999995E-7</c:v>
                </c:pt>
                <c:pt idx="39153">
                  <c:v>9.7720199999999999E-7</c:v>
                </c:pt>
                <c:pt idx="39154">
                  <c:v>9.7725620000000009E-7</c:v>
                </c:pt>
                <c:pt idx="39155">
                  <c:v>9.7731049999999992E-7</c:v>
                </c:pt>
                <c:pt idx="39156">
                  <c:v>9.7736470000000001E-7</c:v>
                </c:pt>
                <c:pt idx="39157">
                  <c:v>9.774188999999999E-7</c:v>
                </c:pt>
                <c:pt idx="39158">
                  <c:v>9.774731E-7</c:v>
                </c:pt>
                <c:pt idx="39159">
                  <c:v>9.7752719999999995E-7</c:v>
                </c:pt>
                <c:pt idx="39160">
                  <c:v>9.7758129999999989E-7</c:v>
                </c:pt>
                <c:pt idx="39161">
                  <c:v>9.7763540000000005E-7</c:v>
                </c:pt>
                <c:pt idx="39162">
                  <c:v>9.776895E-7</c:v>
                </c:pt>
                <c:pt idx="39163">
                  <c:v>9.7774350000000001E-7</c:v>
                </c:pt>
                <c:pt idx="39164">
                  <c:v>9.7779759999999996E-7</c:v>
                </c:pt>
                <c:pt idx="39165">
                  <c:v>9.7785159999999997E-7</c:v>
                </c:pt>
                <c:pt idx="39166">
                  <c:v>9.7790550000000003E-7</c:v>
                </c:pt>
                <c:pt idx="39167">
                  <c:v>9.7795950000000004E-7</c:v>
                </c:pt>
                <c:pt idx="39168">
                  <c:v>9.780133999999999E-7</c:v>
                </c:pt>
                <c:pt idx="39169">
                  <c:v>9.7806729999999997E-7</c:v>
                </c:pt>
                <c:pt idx="39170">
                  <c:v>9.7812120000000004E-7</c:v>
                </c:pt>
                <c:pt idx="39171">
                  <c:v>9.7817499999999996E-7</c:v>
                </c:pt>
                <c:pt idx="39172">
                  <c:v>9.7822880000000009E-7</c:v>
                </c:pt>
                <c:pt idx="39173">
                  <c:v>9.782826E-7</c:v>
                </c:pt>
                <c:pt idx="39174">
                  <c:v>9.7833639999999992E-7</c:v>
                </c:pt>
                <c:pt idx="39175">
                  <c:v>9.783900999999999E-7</c:v>
                </c:pt>
                <c:pt idx="39176">
                  <c:v>9.7844390000000003E-7</c:v>
                </c:pt>
                <c:pt idx="39177">
                  <c:v>9.7849760000000001E-7</c:v>
                </c:pt>
                <c:pt idx="39178">
                  <c:v>9.7855120000000005E-7</c:v>
                </c:pt>
                <c:pt idx="39179">
                  <c:v>9.7860490000000003E-7</c:v>
                </c:pt>
                <c:pt idx="39180">
                  <c:v>9.7865850000000007E-7</c:v>
                </c:pt>
                <c:pt idx="39181">
                  <c:v>9.787120999999999E-7</c:v>
                </c:pt>
                <c:pt idx="39182">
                  <c:v>9.7876569999999994E-7</c:v>
                </c:pt>
                <c:pt idx="39183">
                  <c:v>9.7881929999999997E-7</c:v>
                </c:pt>
                <c:pt idx="39184">
                  <c:v>9.7887280000000008E-7</c:v>
                </c:pt>
                <c:pt idx="39185">
                  <c:v>9.7892629999999996E-7</c:v>
                </c:pt>
                <c:pt idx="39186">
                  <c:v>9.7897980000000006E-7</c:v>
                </c:pt>
                <c:pt idx="39187">
                  <c:v>9.7903329999999995E-7</c:v>
                </c:pt>
                <c:pt idx="39188">
                  <c:v>9.790866999999999E-7</c:v>
                </c:pt>
                <c:pt idx="39189">
                  <c:v>9.791402E-7</c:v>
                </c:pt>
                <c:pt idx="39190">
                  <c:v>9.7919359999999995E-7</c:v>
                </c:pt>
                <c:pt idx="39191">
                  <c:v>9.7924689999999996E-7</c:v>
                </c:pt>
                <c:pt idx="39192">
                  <c:v>9.7930029999999991E-7</c:v>
                </c:pt>
                <c:pt idx="39193">
                  <c:v>9.7935359999999992E-7</c:v>
                </c:pt>
                <c:pt idx="39194">
                  <c:v>9.7940689999999993E-7</c:v>
                </c:pt>
                <c:pt idx="39195">
                  <c:v>9.7946019999999994E-7</c:v>
                </c:pt>
                <c:pt idx="39196">
                  <c:v>9.7951340000000001E-7</c:v>
                </c:pt>
                <c:pt idx="39197">
                  <c:v>9.7956660000000008E-7</c:v>
                </c:pt>
                <c:pt idx="39198">
                  <c:v>9.7961979999999994E-7</c:v>
                </c:pt>
                <c:pt idx="39199">
                  <c:v>9.7967300000000001E-7</c:v>
                </c:pt>
                <c:pt idx="39200">
                  <c:v>9.7972620000000008E-7</c:v>
                </c:pt>
                <c:pt idx="39201">
                  <c:v>9.797793E-7</c:v>
                </c:pt>
                <c:pt idx="39202">
                  <c:v>9.7983239999999992E-7</c:v>
                </c:pt>
                <c:pt idx="39203">
                  <c:v>9.7988550000000006E-7</c:v>
                </c:pt>
                <c:pt idx="39204">
                  <c:v>9.7993850000000004E-7</c:v>
                </c:pt>
                <c:pt idx="39205">
                  <c:v>9.7999159999999996E-7</c:v>
                </c:pt>
                <c:pt idx="39206">
                  <c:v>9.8004459999999994E-7</c:v>
                </c:pt>
                <c:pt idx="39207">
                  <c:v>9.8009759999999992E-7</c:v>
                </c:pt>
                <c:pt idx="39208">
                  <c:v>9.8015049999999996E-7</c:v>
                </c:pt>
                <c:pt idx="39209">
                  <c:v>9.8020349999999994E-7</c:v>
                </c:pt>
                <c:pt idx="39210">
                  <c:v>9.8025639999999998E-7</c:v>
                </c:pt>
                <c:pt idx="39211">
                  <c:v>9.8030930000000002E-7</c:v>
                </c:pt>
                <c:pt idx="39212">
                  <c:v>9.8036220000000006E-7</c:v>
                </c:pt>
                <c:pt idx="39213">
                  <c:v>9.8041499999999996E-7</c:v>
                </c:pt>
                <c:pt idx="39214">
                  <c:v>9.8046780000000006E-7</c:v>
                </c:pt>
                <c:pt idx="39215">
                  <c:v>9.8052059999999995E-7</c:v>
                </c:pt>
                <c:pt idx="39216">
                  <c:v>9.8057340000000005E-7</c:v>
                </c:pt>
                <c:pt idx="39217">
                  <c:v>9.8062619999999994E-7</c:v>
                </c:pt>
                <c:pt idx="39218">
                  <c:v>9.806789000000001E-7</c:v>
                </c:pt>
                <c:pt idx="39219">
                  <c:v>9.8073160000000005E-7</c:v>
                </c:pt>
                <c:pt idx="39220">
                  <c:v>9.8078430000000001E-7</c:v>
                </c:pt>
                <c:pt idx="39221">
                  <c:v>9.8083699999999996E-7</c:v>
                </c:pt>
                <c:pt idx="39222">
                  <c:v>9.8088959999999997E-7</c:v>
                </c:pt>
                <c:pt idx="39223">
                  <c:v>9.8094219999999998E-7</c:v>
                </c:pt>
                <c:pt idx="39224">
                  <c:v>9.8099479999999999E-7</c:v>
                </c:pt>
                <c:pt idx="39225">
                  <c:v>9.8104740000000001E-7</c:v>
                </c:pt>
                <c:pt idx="39226">
                  <c:v>9.8109990000000008E-7</c:v>
                </c:pt>
                <c:pt idx="39227">
                  <c:v>9.8115250000000009E-7</c:v>
                </c:pt>
                <c:pt idx="39228">
                  <c:v>9.8120499999999995E-7</c:v>
                </c:pt>
                <c:pt idx="39229">
                  <c:v>9.8125750000000002E-7</c:v>
                </c:pt>
                <c:pt idx="39230">
                  <c:v>9.8130989999999995E-7</c:v>
                </c:pt>
                <c:pt idx="39231">
                  <c:v>9.8136240000000002E-7</c:v>
                </c:pt>
                <c:pt idx="39232">
                  <c:v>9.8141479999999994E-7</c:v>
                </c:pt>
                <c:pt idx="39233">
                  <c:v>9.8146720000000007E-7</c:v>
                </c:pt>
                <c:pt idx="39234">
                  <c:v>9.815196E-7</c:v>
                </c:pt>
                <c:pt idx="39235">
                  <c:v>9.8157189999999998E-7</c:v>
                </c:pt>
                <c:pt idx="39236">
                  <c:v>9.8162419999999996E-7</c:v>
                </c:pt>
                <c:pt idx="39237">
                  <c:v>9.8167649999999994E-7</c:v>
                </c:pt>
                <c:pt idx="39238">
                  <c:v>9.8172879999999993E-7</c:v>
                </c:pt>
                <c:pt idx="39239">
                  <c:v>9.8178109999999991E-7</c:v>
                </c:pt>
                <c:pt idx="39240">
                  <c:v>9.8183329999999995E-7</c:v>
                </c:pt>
                <c:pt idx="39241">
                  <c:v>9.8188549999999999E-7</c:v>
                </c:pt>
                <c:pt idx="39242">
                  <c:v>9.8193770000000004E-7</c:v>
                </c:pt>
                <c:pt idx="39243">
                  <c:v>9.8198990000000008E-7</c:v>
                </c:pt>
                <c:pt idx="39244">
                  <c:v>9.8204199999999997E-7</c:v>
                </c:pt>
                <c:pt idx="39245">
                  <c:v>9.8209410000000008E-7</c:v>
                </c:pt>
                <c:pt idx="39246">
                  <c:v>9.8214619999999997E-7</c:v>
                </c:pt>
                <c:pt idx="39247">
                  <c:v>9.8219830000000007E-7</c:v>
                </c:pt>
                <c:pt idx="39248">
                  <c:v>9.8225039999999997E-7</c:v>
                </c:pt>
                <c:pt idx="39249">
                  <c:v>9.8230239999999992E-7</c:v>
                </c:pt>
                <c:pt idx="39250">
                  <c:v>9.8235440000000008E-7</c:v>
                </c:pt>
                <c:pt idx="39251">
                  <c:v>9.8240640000000004E-7</c:v>
                </c:pt>
                <c:pt idx="39252">
                  <c:v>9.8245839999999999E-7</c:v>
                </c:pt>
                <c:pt idx="39253">
                  <c:v>9.825103E-7</c:v>
                </c:pt>
                <c:pt idx="39254">
                  <c:v>9.8256229999999996E-7</c:v>
                </c:pt>
                <c:pt idx="39255">
                  <c:v>9.8261419999999997E-7</c:v>
                </c:pt>
                <c:pt idx="39256">
                  <c:v>9.8266609999999999E-7</c:v>
                </c:pt>
                <c:pt idx="39257">
                  <c:v>9.8271790000000006E-7</c:v>
                </c:pt>
                <c:pt idx="39258">
                  <c:v>9.8276980000000007E-7</c:v>
                </c:pt>
                <c:pt idx="39259">
                  <c:v>9.8282159999999994E-7</c:v>
                </c:pt>
                <c:pt idx="39260">
                  <c:v>9.8287349999999995E-7</c:v>
                </c:pt>
                <c:pt idx="39261">
                  <c:v>9.8292530000000002E-7</c:v>
                </c:pt>
                <c:pt idx="39262">
                  <c:v>9.8297699999999995E-7</c:v>
                </c:pt>
                <c:pt idx="39263">
                  <c:v>9.8302880000000002E-7</c:v>
                </c:pt>
                <c:pt idx="39264">
                  <c:v>9.8308049999999995E-7</c:v>
                </c:pt>
                <c:pt idx="39265">
                  <c:v>9.8313220000000008E-7</c:v>
                </c:pt>
                <c:pt idx="39266">
                  <c:v>9.8318390000000001E-7</c:v>
                </c:pt>
                <c:pt idx="39267">
                  <c:v>9.8323559999999993E-7</c:v>
                </c:pt>
                <c:pt idx="39268">
                  <c:v>9.8328730000000006E-7</c:v>
                </c:pt>
                <c:pt idx="39269">
                  <c:v>9.8333890000000005E-7</c:v>
                </c:pt>
                <c:pt idx="39270">
                  <c:v>9.8339059999999997E-7</c:v>
                </c:pt>
                <c:pt idx="39271">
                  <c:v>9.8344219999999996E-7</c:v>
                </c:pt>
                <c:pt idx="39272">
                  <c:v>9.834937E-7</c:v>
                </c:pt>
                <c:pt idx="39273">
                  <c:v>9.8354529999999999E-7</c:v>
                </c:pt>
                <c:pt idx="39274">
                  <c:v>9.8359689999999997E-7</c:v>
                </c:pt>
                <c:pt idx="39275">
                  <c:v>9.8364840000000002E-7</c:v>
                </c:pt>
                <c:pt idx="39276">
                  <c:v>9.8369990000000006E-7</c:v>
                </c:pt>
                <c:pt idx="39277">
                  <c:v>9.8375139999999989E-7</c:v>
                </c:pt>
                <c:pt idx="39278">
                  <c:v>9.838028E-7</c:v>
                </c:pt>
                <c:pt idx="39279">
                  <c:v>9.8385430000000005E-7</c:v>
                </c:pt>
                <c:pt idx="39280">
                  <c:v>9.8390569999999994E-7</c:v>
                </c:pt>
                <c:pt idx="39281">
                  <c:v>9.8395710000000005E-7</c:v>
                </c:pt>
                <c:pt idx="39282">
                  <c:v>9.8400849999999994E-7</c:v>
                </c:pt>
                <c:pt idx="39283">
                  <c:v>9.8405990000000005E-7</c:v>
                </c:pt>
                <c:pt idx="39284">
                  <c:v>9.841112E-7</c:v>
                </c:pt>
                <c:pt idx="39285">
                  <c:v>9.8416249999999996E-7</c:v>
                </c:pt>
                <c:pt idx="39286">
                  <c:v>9.8421379999999991E-7</c:v>
                </c:pt>
                <c:pt idx="39287">
                  <c:v>9.8426510000000008E-7</c:v>
                </c:pt>
                <c:pt idx="39288">
                  <c:v>9.8431640000000003E-7</c:v>
                </c:pt>
                <c:pt idx="39289">
                  <c:v>9.8436760000000005E-7</c:v>
                </c:pt>
                <c:pt idx="39290">
                  <c:v>9.844189E-7</c:v>
                </c:pt>
                <c:pt idx="39291">
                  <c:v>9.8447010000000002E-7</c:v>
                </c:pt>
                <c:pt idx="39292">
                  <c:v>9.8452130000000003E-7</c:v>
                </c:pt>
                <c:pt idx="39293">
                  <c:v>9.845723999999999E-7</c:v>
                </c:pt>
                <c:pt idx="39294">
                  <c:v>9.8462359999999992E-7</c:v>
                </c:pt>
                <c:pt idx="39295">
                  <c:v>9.8467469999999999E-7</c:v>
                </c:pt>
                <c:pt idx="39296">
                  <c:v>9.8472590000000001E-7</c:v>
                </c:pt>
                <c:pt idx="39297">
                  <c:v>9.8477700000000008E-7</c:v>
                </c:pt>
                <c:pt idx="39298">
                  <c:v>9.8482800000000001E-7</c:v>
                </c:pt>
                <c:pt idx="39299">
                  <c:v>9.8487910000000009E-7</c:v>
                </c:pt>
                <c:pt idx="39300">
                  <c:v>9.8493010000000001E-7</c:v>
                </c:pt>
                <c:pt idx="39301">
                  <c:v>9.8498120000000009E-7</c:v>
                </c:pt>
                <c:pt idx="39302">
                  <c:v>9.8503220000000001E-7</c:v>
                </c:pt>
                <c:pt idx="39303">
                  <c:v>9.8508319999999994E-7</c:v>
                </c:pt>
                <c:pt idx="39304">
                  <c:v>9.8513409999999992E-7</c:v>
                </c:pt>
                <c:pt idx="39305">
                  <c:v>9.8518510000000006E-7</c:v>
                </c:pt>
                <c:pt idx="39306">
                  <c:v>9.8523600000000005E-7</c:v>
                </c:pt>
                <c:pt idx="39307">
                  <c:v>9.8528690000000003E-7</c:v>
                </c:pt>
                <c:pt idx="39308">
                  <c:v>9.8533780000000002E-7</c:v>
                </c:pt>
                <c:pt idx="39309">
                  <c:v>9.8538870000000001E-7</c:v>
                </c:pt>
                <c:pt idx="39310">
                  <c:v>9.8543959999999999E-7</c:v>
                </c:pt>
                <c:pt idx="39311">
                  <c:v>9.8549040000000004E-7</c:v>
                </c:pt>
                <c:pt idx="39312">
                  <c:v>9.8554120000000009E-7</c:v>
                </c:pt>
                <c:pt idx="39313">
                  <c:v>9.8559199999999992E-7</c:v>
                </c:pt>
                <c:pt idx="39314">
                  <c:v>9.8564279999999997E-7</c:v>
                </c:pt>
                <c:pt idx="39315">
                  <c:v>9.8569360000000002E-7</c:v>
                </c:pt>
                <c:pt idx="39316">
                  <c:v>9.8574429999999991E-7</c:v>
                </c:pt>
                <c:pt idx="39317">
                  <c:v>9.8579509999999996E-7</c:v>
                </c:pt>
                <c:pt idx="39318">
                  <c:v>9.8584580000000007E-7</c:v>
                </c:pt>
                <c:pt idx="39319">
                  <c:v>9.8589649999999996E-7</c:v>
                </c:pt>
                <c:pt idx="39320">
                  <c:v>9.8594720000000007E-7</c:v>
                </c:pt>
                <c:pt idx="39321">
                  <c:v>9.8599789999999997E-7</c:v>
                </c:pt>
                <c:pt idx="39322">
                  <c:v>9.8604849999999992E-7</c:v>
                </c:pt>
                <c:pt idx="39323">
                  <c:v>9.8609920000000003E-7</c:v>
                </c:pt>
                <c:pt idx="39324">
                  <c:v>9.8614979999999999E-7</c:v>
                </c:pt>
                <c:pt idx="39325">
                  <c:v>9.8620039999999995E-7</c:v>
                </c:pt>
                <c:pt idx="39326">
                  <c:v>9.862509999999999E-7</c:v>
                </c:pt>
                <c:pt idx="39327">
                  <c:v>9.8630149999999992E-7</c:v>
                </c:pt>
                <c:pt idx="39328">
                  <c:v>9.8635210000000009E-7</c:v>
                </c:pt>
                <c:pt idx="39329">
                  <c:v>9.8640260000000011E-7</c:v>
                </c:pt>
                <c:pt idx="39330">
                  <c:v>9.8645309999999991E-7</c:v>
                </c:pt>
                <c:pt idx="39331">
                  <c:v>9.8650359999999993E-7</c:v>
                </c:pt>
                <c:pt idx="39332">
                  <c:v>9.8655409999999995E-7</c:v>
                </c:pt>
                <c:pt idx="39333">
                  <c:v>9.8660459999999996E-7</c:v>
                </c:pt>
                <c:pt idx="39334">
                  <c:v>9.8665500000000004E-7</c:v>
                </c:pt>
                <c:pt idx="39335">
                  <c:v>9.8670539999999991E-7</c:v>
                </c:pt>
                <c:pt idx="39336">
                  <c:v>9.8675589999999993E-7</c:v>
                </c:pt>
                <c:pt idx="39337">
                  <c:v>9.8680630000000001E-7</c:v>
                </c:pt>
                <c:pt idx="39338">
                  <c:v>9.8685659999999993E-7</c:v>
                </c:pt>
                <c:pt idx="39339">
                  <c:v>9.8690700000000001E-7</c:v>
                </c:pt>
                <c:pt idx="39340">
                  <c:v>9.8695729999999994E-7</c:v>
                </c:pt>
                <c:pt idx="39341">
                  <c:v>9.8700770000000002E-7</c:v>
                </c:pt>
                <c:pt idx="39342">
                  <c:v>9.8705799999999994E-7</c:v>
                </c:pt>
                <c:pt idx="39343">
                  <c:v>9.8710830000000008E-7</c:v>
                </c:pt>
                <c:pt idx="39344">
                  <c:v>9.8715860000000001E-7</c:v>
                </c:pt>
                <c:pt idx="39345">
                  <c:v>9.872088E-7</c:v>
                </c:pt>
                <c:pt idx="39346">
                  <c:v>9.8725909999999993E-7</c:v>
                </c:pt>
                <c:pt idx="39347">
                  <c:v>9.8730929999999991E-7</c:v>
                </c:pt>
                <c:pt idx="39348">
                  <c:v>9.8735960000000005E-7</c:v>
                </c:pt>
                <c:pt idx="39349">
                  <c:v>9.8740980000000004E-7</c:v>
                </c:pt>
                <c:pt idx="39350">
                  <c:v>9.8745990000000009E-7</c:v>
                </c:pt>
                <c:pt idx="39351">
                  <c:v>9.8751010000000008E-7</c:v>
                </c:pt>
                <c:pt idx="39352">
                  <c:v>9.8756030000000007E-7</c:v>
                </c:pt>
                <c:pt idx="39353">
                  <c:v>9.876103999999999E-7</c:v>
                </c:pt>
                <c:pt idx="39354">
                  <c:v>9.876606000000001E-7</c:v>
                </c:pt>
                <c:pt idx="39355">
                  <c:v>9.8771069999999994E-7</c:v>
                </c:pt>
                <c:pt idx="39356">
                  <c:v>9.8776079999999999E-7</c:v>
                </c:pt>
                <c:pt idx="39357">
                  <c:v>9.8781090000000004E-7</c:v>
                </c:pt>
                <c:pt idx="39358">
                  <c:v>9.8786089999999994E-7</c:v>
                </c:pt>
                <c:pt idx="39359">
                  <c:v>9.8791099999999998E-7</c:v>
                </c:pt>
                <c:pt idx="39360">
                  <c:v>9.8796100000000009E-7</c:v>
                </c:pt>
                <c:pt idx="39361">
                  <c:v>9.8801099999999999E-7</c:v>
                </c:pt>
                <c:pt idx="39362">
                  <c:v>9.8806110000000004E-7</c:v>
                </c:pt>
                <c:pt idx="39363">
                  <c:v>9.8811109999999994E-7</c:v>
                </c:pt>
                <c:pt idx="39364">
                  <c:v>9.881609999999999E-7</c:v>
                </c:pt>
                <c:pt idx="39365">
                  <c:v>9.8821100000000001E-7</c:v>
                </c:pt>
                <c:pt idx="39366">
                  <c:v>9.8826099999999991E-7</c:v>
                </c:pt>
                <c:pt idx="39367">
                  <c:v>9.8831090000000008E-7</c:v>
                </c:pt>
                <c:pt idx="39368">
                  <c:v>9.8836080000000003E-7</c:v>
                </c:pt>
                <c:pt idx="39369">
                  <c:v>9.8841069999999999E-7</c:v>
                </c:pt>
                <c:pt idx="39370">
                  <c:v>9.8846059999999995E-7</c:v>
                </c:pt>
                <c:pt idx="39371">
                  <c:v>9.8851049999999991E-7</c:v>
                </c:pt>
                <c:pt idx="39372">
                  <c:v>9.8856029999999993E-7</c:v>
                </c:pt>
                <c:pt idx="39373">
                  <c:v>9.886102000000001E-7</c:v>
                </c:pt>
                <c:pt idx="39374">
                  <c:v>9.8865999999999991E-7</c:v>
                </c:pt>
                <c:pt idx="39375">
                  <c:v>9.8870979999999993E-7</c:v>
                </c:pt>
                <c:pt idx="39376">
                  <c:v>9.8875959999999995E-7</c:v>
                </c:pt>
                <c:pt idx="39377">
                  <c:v>9.8880939999999997E-7</c:v>
                </c:pt>
                <c:pt idx="39378">
                  <c:v>9.8885919999999999E-7</c:v>
                </c:pt>
                <c:pt idx="39379">
                  <c:v>9.88909E-7</c:v>
                </c:pt>
                <c:pt idx="39380">
                  <c:v>9.8895870000000008E-7</c:v>
                </c:pt>
                <c:pt idx="39381">
                  <c:v>9.890085000000001E-7</c:v>
                </c:pt>
                <c:pt idx="39382">
                  <c:v>9.8905819999999997E-7</c:v>
                </c:pt>
                <c:pt idx="39383">
                  <c:v>9.8910790000000005E-7</c:v>
                </c:pt>
                <c:pt idx="39384">
                  <c:v>9.8915759999999992E-7</c:v>
                </c:pt>
                <c:pt idx="39385">
                  <c:v>9.892073E-7</c:v>
                </c:pt>
                <c:pt idx="39386">
                  <c:v>9.8925700000000008E-7</c:v>
                </c:pt>
                <c:pt idx="39387">
                  <c:v>9.8930660000000001E-7</c:v>
                </c:pt>
                <c:pt idx="39388">
                  <c:v>9.8935630000000009E-7</c:v>
                </c:pt>
                <c:pt idx="39389">
                  <c:v>9.8940590000000002E-7</c:v>
                </c:pt>
                <c:pt idx="39390">
                  <c:v>9.8945549999999995E-7</c:v>
                </c:pt>
                <c:pt idx="39391">
                  <c:v>9.8950510000000009E-7</c:v>
                </c:pt>
                <c:pt idx="39392">
                  <c:v>9.8955470000000002E-7</c:v>
                </c:pt>
                <c:pt idx="39393">
                  <c:v>9.8960429999999995E-7</c:v>
                </c:pt>
                <c:pt idx="39394">
                  <c:v>9.8965390000000009E-7</c:v>
                </c:pt>
                <c:pt idx="39395">
                  <c:v>9.8970340000000008E-7</c:v>
                </c:pt>
                <c:pt idx="39396">
                  <c:v>9.8975300000000001E-7</c:v>
                </c:pt>
                <c:pt idx="39397">
                  <c:v>9.898025E-7</c:v>
                </c:pt>
                <c:pt idx="39398">
                  <c:v>9.8985199999999999E-7</c:v>
                </c:pt>
                <c:pt idx="39399">
                  <c:v>9.8990149999999998E-7</c:v>
                </c:pt>
                <c:pt idx="39400">
                  <c:v>9.8995099999999997E-7</c:v>
                </c:pt>
                <c:pt idx="39401">
                  <c:v>9.9000049999999996E-7</c:v>
                </c:pt>
                <c:pt idx="39402">
                  <c:v>9.9004999999999995E-7</c:v>
                </c:pt>
                <c:pt idx="39403">
                  <c:v>9.900994E-7</c:v>
                </c:pt>
                <c:pt idx="39404">
                  <c:v>9.9014889999999999E-7</c:v>
                </c:pt>
                <c:pt idx="39405">
                  <c:v>9.9019830000000004E-7</c:v>
                </c:pt>
                <c:pt idx="39406">
                  <c:v>9.9024770000000009E-7</c:v>
                </c:pt>
                <c:pt idx="39407">
                  <c:v>9.9029709999999993E-7</c:v>
                </c:pt>
                <c:pt idx="39408">
                  <c:v>9.9034649999999998E-7</c:v>
                </c:pt>
                <c:pt idx="39409">
                  <c:v>9.9039580000000009E-7</c:v>
                </c:pt>
                <c:pt idx="39410">
                  <c:v>9.9044519999999993E-7</c:v>
                </c:pt>
                <c:pt idx="39411">
                  <c:v>9.9049459999999998E-7</c:v>
                </c:pt>
                <c:pt idx="39412">
                  <c:v>9.9054390000000009E-7</c:v>
                </c:pt>
                <c:pt idx="39413">
                  <c:v>9.9059319999999999E-7</c:v>
                </c:pt>
                <c:pt idx="39414">
                  <c:v>9.906425000000001E-7</c:v>
                </c:pt>
                <c:pt idx="39415">
                  <c:v>9.906918E-7</c:v>
                </c:pt>
                <c:pt idx="39416">
                  <c:v>9.907410999999999E-7</c:v>
                </c:pt>
                <c:pt idx="39417">
                  <c:v>9.9079040000000002E-7</c:v>
                </c:pt>
                <c:pt idx="39418">
                  <c:v>9.9083969999999991E-7</c:v>
                </c:pt>
                <c:pt idx="39419">
                  <c:v>9.9088890000000009E-7</c:v>
                </c:pt>
                <c:pt idx="39420">
                  <c:v>9.9093819999999999E-7</c:v>
                </c:pt>
                <c:pt idx="39421">
                  <c:v>9.9098739999999995E-7</c:v>
                </c:pt>
                <c:pt idx="39422">
                  <c:v>9.9103659999999991E-7</c:v>
                </c:pt>
                <c:pt idx="39423">
                  <c:v>9.9108580000000008E-7</c:v>
                </c:pt>
                <c:pt idx="39424">
                  <c:v>9.9113500000000004E-7</c:v>
                </c:pt>
                <c:pt idx="39425">
                  <c:v>9.911842E-7</c:v>
                </c:pt>
                <c:pt idx="39426">
                  <c:v>9.9123339999999996E-7</c:v>
                </c:pt>
                <c:pt idx="39427">
                  <c:v>9.9128249999999998E-7</c:v>
                </c:pt>
                <c:pt idx="39428">
                  <c:v>9.9133169999999994E-7</c:v>
                </c:pt>
                <c:pt idx="39429">
                  <c:v>9.9138079999999996E-7</c:v>
                </c:pt>
                <c:pt idx="39430">
                  <c:v>9.9142989999999999E-7</c:v>
                </c:pt>
                <c:pt idx="39431">
                  <c:v>9.9147900000000001E-7</c:v>
                </c:pt>
                <c:pt idx="39432">
                  <c:v>9.9152810000000003E-7</c:v>
                </c:pt>
                <c:pt idx="39433">
                  <c:v>9.9157720000000005E-7</c:v>
                </c:pt>
                <c:pt idx="39434">
                  <c:v>9.9162630000000007E-7</c:v>
                </c:pt>
                <c:pt idx="39435">
                  <c:v>9.9167540000000009E-7</c:v>
                </c:pt>
                <c:pt idx="39436">
                  <c:v>9.9172439999999996E-7</c:v>
                </c:pt>
                <c:pt idx="39437">
                  <c:v>9.9177349999999998E-7</c:v>
                </c:pt>
                <c:pt idx="39438">
                  <c:v>9.9182250000000007E-7</c:v>
                </c:pt>
                <c:pt idx="39439">
                  <c:v>9.9187149999999994E-7</c:v>
                </c:pt>
                <c:pt idx="39440">
                  <c:v>9.9192050000000002E-7</c:v>
                </c:pt>
                <c:pt idx="39441">
                  <c:v>9.919695000000001E-7</c:v>
                </c:pt>
                <c:pt idx="39442">
                  <c:v>9.9201849999999997E-7</c:v>
                </c:pt>
                <c:pt idx="39443">
                  <c:v>9.920673999999999E-7</c:v>
                </c:pt>
                <c:pt idx="39444">
                  <c:v>9.9211639999999998E-7</c:v>
                </c:pt>
                <c:pt idx="39445">
                  <c:v>9.9216529999999991E-7</c:v>
                </c:pt>
                <c:pt idx="39446">
                  <c:v>9.922143E-7</c:v>
                </c:pt>
                <c:pt idx="39447">
                  <c:v>9.9226319999999993E-7</c:v>
                </c:pt>
                <c:pt idx="39448">
                  <c:v>9.9231210000000007E-7</c:v>
                </c:pt>
                <c:pt idx="39449">
                  <c:v>9.92361E-7</c:v>
                </c:pt>
                <c:pt idx="39450">
                  <c:v>9.9240989999999993E-7</c:v>
                </c:pt>
                <c:pt idx="39451">
                  <c:v>9.9245880000000008E-7</c:v>
                </c:pt>
                <c:pt idx="39452">
                  <c:v>9.9250770000000001E-7</c:v>
                </c:pt>
                <c:pt idx="39453">
                  <c:v>9.9255659999999994E-7</c:v>
                </c:pt>
                <c:pt idx="39454">
                  <c:v>9.9260539999999993E-7</c:v>
                </c:pt>
                <c:pt idx="39455">
                  <c:v>9.9265430000000007E-7</c:v>
                </c:pt>
                <c:pt idx="39456">
                  <c:v>9.9270310000000006E-7</c:v>
                </c:pt>
                <c:pt idx="39457">
                  <c:v>9.9275190000000006E-7</c:v>
                </c:pt>
                <c:pt idx="39458">
                  <c:v>9.9280070000000005E-7</c:v>
                </c:pt>
                <c:pt idx="39459">
                  <c:v>9.9284950000000004E-7</c:v>
                </c:pt>
                <c:pt idx="39460">
                  <c:v>9.9289830000000003E-7</c:v>
                </c:pt>
                <c:pt idx="39461">
                  <c:v>9.9294710000000002E-7</c:v>
                </c:pt>
                <c:pt idx="39462">
                  <c:v>9.9299590000000001E-7</c:v>
                </c:pt>
                <c:pt idx="39463">
                  <c:v>9.9304460000000007E-7</c:v>
                </c:pt>
                <c:pt idx="39464">
                  <c:v>9.9309340000000006E-7</c:v>
                </c:pt>
                <c:pt idx="39465">
                  <c:v>9.931420999999999E-7</c:v>
                </c:pt>
                <c:pt idx="39466">
                  <c:v>9.931909000000001E-7</c:v>
                </c:pt>
                <c:pt idx="39467">
                  <c:v>9.9323959999999994E-7</c:v>
                </c:pt>
                <c:pt idx="39468">
                  <c:v>9.932883E-7</c:v>
                </c:pt>
                <c:pt idx="39469">
                  <c:v>9.9333700000000005E-7</c:v>
                </c:pt>
                <c:pt idx="39470">
                  <c:v>9.933857000000001E-7</c:v>
                </c:pt>
                <c:pt idx="39471">
                  <c:v>9.9343439999999994E-7</c:v>
                </c:pt>
                <c:pt idx="39472">
                  <c:v>9.9348300000000006E-7</c:v>
                </c:pt>
                <c:pt idx="39473">
                  <c:v>9.935316999999999E-7</c:v>
                </c:pt>
                <c:pt idx="39474">
                  <c:v>9.9358030000000001E-7</c:v>
                </c:pt>
                <c:pt idx="39475">
                  <c:v>9.9362900000000006E-7</c:v>
                </c:pt>
                <c:pt idx="39476">
                  <c:v>9.9367759999999996E-7</c:v>
                </c:pt>
                <c:pt idx="39477">
                  <c:v>9.9372620000000008E-7</c:v>
                </c:pt>
                <c:pt idx="39478">
                  <c:v>9.9377479999999998E-7</c:v>
                </c:pt>
                <c:pt idx="39479">
                  <c:v>9.9382340000000009E-7</c:v>
                </c:pt>
                <c:pt idx="39480">
                  <c:v>9.9387199999999999E-7</c:v>
                </c:pt>
                <c:pt idx="39481">
                  <c:v>9.939205999999999E-7</c:v>
                </c:pt>
                <c:pt idx="39482">
                  <c:v>9.9396920000000001E-7</c:v>
                </c:pt>
                <c:pt idx="39483">
                  <c:v>9.9401769999999997E-7</c:v>
                </c:pt>
                <c:pt idx="39484">
                  <c:v>9.9406630000000008E-7</c:v>
                </c:pt>
                <c:pt idx="39485">
                  <c:v>9.9411480000000005E-7</c:v>
                </c:pt>
                <c:pt idx="39486">
                  <c:v>9.9416339999999995E-7</c:v>
                </c:pt>
                <c:pt idx="39487">
                  <c:v>9.9421189999999991E-7</c:v>
                </c:pt>
                <c:pt idx="39488">
                  <c:v>9.9426040000000009E-7</c:v>
                </c:pt>
                <c:pt idx="39489">
                  <c:v>9.9430890000000005E-7</c:v>
                </c:pt>
                <c:pt idx="39490">
                  <c:v>9.9435740000000001E-7</c:v>
                </c:pt>
                <c:pt idx="39491">
                  <c:v>9.9440589999999997E-7</c:v>
                </c:pt>
                <c:pt idx="39492">
                  <c:v>9.9445439999999993E-7</c:v>
                </c:pt>
                <c:pt idx="39493">
                  <c:v>9.945028999999999E-7</c:v>
                </c:pt>
                <c:pt idx="39494">
                  <c:v>9.9455140000000007E-7</c:v>
                </c:pt>
                <c:pt idx="39495">
                  <c:v>9.9459980000000009E-7</c:v>
                </c:pt>
                <c:pt idx="39496">
                  <c:v>9.9464830000000006E-7</c:v>
                </c:pt>
                <c:pt idx="39497">
                  <c:v>9.9469670000000008E-7</c:v>
                </c:pt>
                <c:pt idx="39498">
                  <c:v>9.9474520000000004E-7</c:v>
                </c:pt>
                <c:pt idx="39499">
                  <c:v>9.9479360000000007E-7</c:v>
                </c:pt>
                <c:pt idx="39500">
                  <c:v>9.9484200000000009E-7</c:v>
                </c:pt>
                <c:pt idx="39501">
                  <c:v>9.948903999999999E-7</c:v>
                </c:pt>
                <c:pt idx="39502">
                  <c:v>9.9493879999999992E-7</c:v>
                </c:pt>
                <c:pt idx="39503">
                  <c:v>9.9498719999999995E-7</c:v>
                </c:pt>
                <c:pt idx="39504">
                  <c:v>9.9503559999999997E-7</c:v>
                </c:pt>
                <c:pt idx="39505">
                  <c:v>9.9508390000000005E-7</c:v>
                </c:pt>
                <c:pt idx="39506">
                  <c:v>9.9513230000000008E-7</c:v>
                </c:pt>
                <c:pt idx="39507">
                  <c:v>9.9518059999999995E-7</c:v>
                </c:pt>
                <c:pt idx="39508">
                  <c:v>9.9522899999999997E-7</c:v>
                </c:pt>
                <c:pt idx="39509">
                  <c:v>9.9527730000000006E-7</c:v>
                </c:pt>
                <c:pt idx="39510">
                  <c:v>9.9532559999999993E-7</c:v>
                </c:pt>
                <c:pt idx="39511">
                  <c:v>9.9537390000000001E-7</c:v>
                </c:pt>
                <c:pt idx="39512">
                  <c:v>9.9542220000000009E-7</c:v>
                </c:pt>
                <c:pt idx="39513">
                  <c:v>9.9547049999999997E-7</c:v>
                </c:pt>
                <c:pt idx="39514">
                  <c:v>9.9551880000000005E-7</c:v>
                </c:pt>
                <c:pt idx="39515">
                  <c:v>9.9556699999999998E-7</c:v>
                </c:pt>
                <c:pt idx="39516">
                  <c:v>9.9561530000000007E-7</c:v>
                </c:pt>
                <c:pt idx="39517">
                  <c:v>9.956635E-7</c:v>
                </c:pt>
                <c:pt idx="39518">
                  <c:v>9.9571180000000008E-7</c:v>
                </c:pt>
                <c:pt idx="39519">
                  <c:v>9.9576000000000002E-7</c:v>
                </c:pt>
                <c:pt idx="39520">
                  <c:v>9.9580819999999995E-7</c:v>
                </c:pt>
                <c:pt idx="39521">
                  <c:v>9.9585640000000009E-7</c:v>
                </c:pt>
                <c:pt idx="39522">
                  <c:v>9.9590460000000003E-7</c:v>
                </c:pt>
                <c:pt idx="39523">
                  <c:v>9.9595279999999996E-7</c:v>
                </c:pt>
                <c:pt idx="39524">
                  <c:v>9.9600100000000011E-7</c:v>
                </c:pt>
                <c:pt idx="39525">
                  <c:v>9.9604920000000004E-7</c:v>
                </c:pt>
                <c:pt idx="39526">
                  <c:v>9.9609739999999997E-7</c:v>
                </c:pt>
                <c:pt idx="39527">
                  <c:v>9.961455999999999E-7</c:v>
                </c:pt>
                <c:pt idx="39528">
                  <c:v>9.961936999999999E-7</c:v>
                </c:pt>
                <c:pt idx="39529">
                  <c:v>9.9624190000000004E-7</c:v>
                </c:pt>
                <c:pt idx="39530">
                  <c:v>9.9629000000000004E-7</c:v>
                </c:pt>
                <c:pt idx="39531">
                  <c:v>9.9633819999999997E-7</c:v>
                </c:pt>
                <c:pt idx="39532">
                  <c:v>9.9638629999999996E-7</c:v>
                </c:pt>
                <c:pt idx="39533">
                  <c:v>9.9643439999999996E-7</c:v>
                </c:pt>
                <c:pt idx="39534">
                  <c:v>9.9648249999999995E-7</c:v>
                </c:pt>
                <c:pt idx="39535">
                  <c:v>9.9653059999999994E-7</c:v>
                </c:pt>
                <c:pt idx="39536">
                  <c:v>9.9657880000000009E-7</c:v>
                </c:pt>
                <c:pt idx="39537">
                  <c:v>9.9662679999999993E-7</c:v>
                </c:pt>
                <c:pt idx="39538">
                  <c:v>9.9667489999999992E-7</c:v>
                </c:pt>
                <c:pt idx="39539">
                  <c:v>9.9672299999999992E-7</c:v>
                </c:pt>
                <c:pt idx="39540">
                  <c:v>9.9677109999999991E-7</c:v>
                </c:pt>
                <c:pt idx="39541">
                  <c:v>9.9681909999999997E-7</c:v>
                </c:pt>
                <c:pt idx="39542">
                  <c:v>9.9686719999999996E-7</c:v>
                </c:pt>
                <c:pt idx="39543">
                  <c:v>9.9691520000000001E-7</c:v>
                </c:pt>
                <c:pt idx="39544">
                  <c:v>9.9696330000000001E-7</c:v>
                </c:pt>
                <c:pt idx="39545">
                  <c:v>9.9701130000000006E-7</c:v>
                </c:pt>
                <c:pt idx="39546">
                  <c:v>9.9705929999999991E-7</c:v>
                </c:pt>
                <c:pt idx="39547">
                  <c:v>9.9710729999999996E-7</c:v>
                </c:pt>
                <c:pt idx="39548">
                  <c:v>9.9715530000000001E-7</c:v>
                </c:pt>
                <c:pt idx="39549">
                  <c:v>9.9720330000000007E-7</c:v>
                </c:pt>
                <c:pt idx="39550">
                  <c:v>9.9725129999999991E-7</c:v>
                </c:pt>
                <c:pt idx="39551">
                  <c:v>9.9729929999999997E-7</c:v>
                </c:pt>
                <c:pt idx="39552">
                  <c:v>9.9734730000000002E-7</c:v>
                </c:pt>
                <c:pt idx="39553">
                  <c:v>9.9739519999999992E-7</c:v>
                </c:pt>
                <c:pt idx="39554">
                  <c:v>9.9744319999999998E-7</c:v>
                </c:pt>
                <c:pt idx="39555">
                  <c:v>9.9749110000000009E-7</c:v>
                </c:pt>
                <c:pt idx="39556">
                  <c:v>9.9753909999999994E-7</c:v>
                </c:pt>
                <c:pt idx="39557">
                  <c:v>9.9758700000000005E-7</c:v>
                </c:pt>
                <c:pt idx="39558">
                  <c:v>9.9763489999999995E-7</c:v>
                </c:pt>
                <c:pt idx="39559">
                  <c:v>9.9768280000000007E-7</c:v>
                </c:pt>
                <c:pt idx="39560">
                  <c:v>9.9773069999999997E-7</c:v>
                </c:pt>
                <c:pt idx="39561">
                  <c:v>9.9777860000000009E-7</c:v>
                </c:pt>
                <c:pt idx="39562">
                  <c:v>9.9782649999999999E-7</c:v>
                </c:pt>
                <c:pt idx="39563">
                  <c:v>9.978743999999999E-7</c:v>
                </c:pt>
                <c:pt idx="39564">
                  <c:v>9.9792230000000001E-7</c:v>
                </c:pt>
                <c:pt idx="39565">
                  <c:v>9.9797009999999997E-7</c:v>
                </c:pt>
                <c:pt idx="39566">
                  <c:v>9.9801800000000009E-7</c:v>
                </c:pt>
                <c:pt idx="39567">
                  <c:v>9.9806580000000005E-7</c:v>
                </c:pt>
                <c:pt idx="39568">
                  <c:v>9.9811369999999996E-7</c:v>
                </c:pt>
                <c:pt idx="39569">
                  <c:v>9.9816149999999992E-7</c:v>
                </c:pt>
                <c:pt idx="39570">
                  <c:v>9.982093000000001E-7</c:v>
                </c:pt>
                <c:pt idx="39571">
                  <c:v>9.982572E-7</c:v>
                </c:pt>
                <c:pt idx="39572">
                  <c:v>9.9830499999999997E-7</c:v>
                </c:pt>
                <c:pt idx="39573">
                  <c:v>9.9835279999999993E-7</c:v>
                </c:pt>
                <c:pt idx="39574">
                  <c:v>9.9840060000000011E-7</c:v>
                </c:pt>
                <c:pt idx="39575">
                  <c:v>9.9844840000000007E-7</c:v>
                </c:pt>
                <c:pt idx="39576">
                  <c:v>9.9849620000000003E-7</c:v>
                </c:pt>
                <c:pt idx="39577">
                  <c:v>9.98544E-7</c:v>
                </c:pt>
                <c:pt idx="39578">
                  <c:v>9.9859179999999996E-7</c:v>
                </c:pt>
                <c:pt idx="39579">
                  <c:v>9.9863949999999999E-7</c:v>
                </c:pt>
                <c:pt idx="39580">
                  <c:v>9.9868729999999995E-7</c:v>
                </c:pt>
                <c:pt idx="39581">
                  <c:v>9.9873509999999992E-7</c:v>
                </c:pt>
                <c:pt idx="39582">
                  <c:v>9.9878279999999994E-7</c:v>
                </c:pt>
                <c:pt idx="39583">
                  <c:v>9.988305999999999E-7</c:v>
                </c:pt>
                <c:pt idx="39584">
                  <c:v>9.9887829999999993E-7</c:v>
                </c:pt>
                <c:pt idx="39585">
                  <c:v>9.9892599999999995E-7</c:v>
                </c:pt>
                <c:pt idx="39586">
                  <c:v>9.9897379999999992E-7</c:v>
                </c:pt>
                <c:pt idx="39587">
                  <c:v>9.9902149999999994E-7</c:v>
                </c:pt>
                <c:pt idx="39588">
                  <c:v>9.9906919999999997E-7</c:v>
                </c:pt>
                <c:pt idx="39589">
                  <c:v>9.9911689999999999E-7</c:v>
                </c:pt>
                <c:pt idx="39590">
                  <c:v>9.9916460000000002E-7</c:v>
                </c:pt>
                <c:pt idx="39591">
                  <c:v>9.9921230000000004E-7</c:v>
                </c:pt>
                <c:pt idx="39592">
                  <c:v>9.9926000000000007E-7</c:v>
                </c:pt>
                <c:pt idx="39593">
                  <c:v>9.9930770000000009E-7</c:v>
                </c:pt>
                <c:pt idx="39594">
                  <c:v>9.9935529999999997E-7</c:v>
                </c:pt>
                <c:pt idx="39595">
                  <c:v>9.9940299999999999E-7</c:v>
                </c:pt>
                <c:pt idx="39596">
                  <c:v>9.9945060000000008E-7</c:v>
                </c:pt>
                <c:pt idx="39597">
                  <c:v>9.994983000000001E-7</c:v>
                </c:pt>
                <c:pt idx="39598">
                  <c:v>9.9954589999999998E-7</c:v>
                </c:pt>
                <c:pt idx="39599">
                  <c:v>9.995936E-7</c:v>
                </c:pt>
                <c:pt idx="39600">
                  <c:v>9.9964120000000009E-7</c:v>
                </c:pt>
                <c:pt idx="39601">
                  <c:v>9.9968879999999996E-7</c:v>
                </c:pt>
                <c:pt idx="39602">
                  <c:v>9.9973640000000005E-7</c:v>
                </c:pt>
                <c:pt idx="39603">
                  <c:v>9.9978399999999992E-7</c:v>
                </c:pt>
                <c:pt idx="39604">
                  <c:v>9.9983160000000001E-7</c:v>
                </c:pt>
                <c:pt idx="39605">
                  <c:v>9.9987920000000009E-7</c:v>
                </c:pt>
                <c:pt idx="39606">
                  <c:v>9.9992679999999997E-7</c:v>
                </c:pt>
                <c:pt idx="39607">
                  <c:v>9.9997440000000005E-7</c:v>
                </c:pt>
                <c:pt idx="39608">
                  <c:v>1.0000219999999999E-6</c:v>
                </c:pt>
                <c:pt idx="39609">
                  <c:v>9.4583830000000003E-7</c:v>
                </c:pt>
                <c:pt idx="39610">
                  <c:v>9.4589530000000002E-7</c:v>
                </c:pt>
                <c:pt idx="39611">
                  <c:v>9.4595219999999996E-7</c:v>
                </c:pt>
                <c:pt idx="39612">
                  <c:v>9.460091E-7</c:v>
                </c:pt>
                <c:pt idx="39613">
                  <c:v>9.4606600000000005E-7</c:v>
                </c:pt>
                <c:pt idx="39614">
                  <c:v>9.4612309999999997E-7</c:v>
                </c:pt>
                <c:pt idx="39615">
                  <c:v>9.461802E-7</c:v>
                </c:pt>
                <c:pt idx="39616">
                  <c:v>9.4623750000000002E-7</c:v>
                </c:pt>
                <c:pt idx="39617">
                  <c:v>9.4629489999999997E-7</c:v>
                </c:pt>
                <c:pt idx="39618">
                  <c:v>9.4635250000000002E-7</c:v>
                </c:pt>
                <c:pt idx="39619">
                  <c:v>9.464102E-7</c:v>
                </c:pt>
                <c:pt idx="39620">
                  <c:v>9.4646809999999997E-7</c:v>
                </c:pt>
                <c:pt idx="39621">
                  <c:v>9.4652609999999998E-7</c:v>
                </c:pt>
                <c:pt idx="39622">
                  <c:v>9.4658429999999998E-7</c:v>
                </c:pt>
                <c:pt idx="39623">
                  <c:v>9.4664260000000002E-7</c:v>
                </c:pt>
                <c:pt idx="39624">
                  <c:v>9.46701E-7</c:v>
                </c:pt>
                <c:pt idx="39625">
                  <c:v>9.4675959999999997E-7</c:v>
                </c:pt>
                <c:pt idx="39626">
                  <c:v>9.4681829999999998E-7</c:v>
                </c:pt>
                <c:pt idx="39627">
                  <c:v>9.4687710000000003E-7</c:v>
                </c:pt>
                <c:pt idx="39628">
                  <c:v>9.4693600000000003E-7</c:v>
                </c:pt>
                <c:pt idx="39629">
                  <c:v>9.4699499999999996E-7</c:v>
                </c:pt>
                <c:pt idx="39630">
                  <c:v>9.4705410000000005E-7</c:v>
                </c:pt>
                <c:pt idx="39631">
                  <c:v>9.4711320000000003E-7</c:v>
                </c:pt>
                <c:pt idx="39632">
                  <c:v>9.4717249999999999E-7</c:v>
                </c:pt>
                <c:pt idx="39633">
                  <c:v>9.472319E-7</c:v>
                </c:pt>
                <c:pt idx="39634">
                  <c:v>9.4729130000000001E-7</c:v>
                </c:pt>
                <c:pt idx="39635">
                  <c:v>9.4735079999999996E-7</c:v>
                </c:pt>
                <c:pt idx="39636">
                  <c:v>9.4741030000000001E-7</c:v>
                </c:pt>
                <c:pt idx="39637">
                  <c:v>9.4746990000000001E-7</c:v>
                </c:pt>
                <c:pt idx="39638">
                  <c:v>9.4752960000000005E-7</c:v>
                </c:pt>
                <c:pt idx="39639">
                  <c:v>9.4758940000000002E-7</c:v>
                </c:pt>
                <c:pt idx="39640">
                  <c:v>9.476492E-7</c:v>
                </c:pt>
                <c:pt idx="39641">
                  <c:v>9.4770899999999998E-7</c:v>
                </c:pt>
                <c:pt idx="39642">
                  <c:v>9.477689E-7</c:v>
                </c:pt>
                <c:pt idx="39643">
                  <c:v>9.4782889999999996E-7</c:v>
                </c:pt>
                <c:pt idx="39644">
                  <c:v>9.4788890000000003E-7</c:v>
                </c:pt>
                <c:pt idx="39645">
                  <c:v>9.4794900000000004E-7</c:v>
                </c:pt>
                <c:pt idx="39646">
                  <c:v>9.4800910000000005E-7</c:v>
                </c:pt>
                <c:pt idx="39647">
                  <c:v>9.4806929999999999E-7</c:v>
                </c:pt>
                <c:pt idx="39648">
                  <c:v>9.4812950000000005E-7</c:v>
                </c:pt>
                <c:pt idx="39649">
                  <c:v>9.4818980000000004E-7</c:v>
                </c:pt>
                <c:pt idx="39650">
                  <c:v>9.4825010000000003E-7</c:v>
                </c:pt>
                <c:pt idx="39651">
                  <c:v>9.4831040000000002E-7</c:v>
                </c:pt>
                <c:pt idx="39652">
                  <c:v>9.483709E-7</c:v>
                </c:pt>
                <c:pt idx="39653">
                  <c:v>9.4843130000000003E-7</c:v>
                </c:pt>
                <c:pt idx="39654">
                  <c:v>9.4849180000000001E-7</c:v>
                </c:pt>
                <c:pt idx="39655">
                  <c:v>9.4855240000000003E-7</c:v>
                </c:pt>
                <c:pt idx="39656">
                  <c:v>9.4861300000000005E-7</c:v>
                </c:pt>
                <c:pt idx="39657">
                  <c:v>9.4867359999999997E-7</c:v>
                </c:pt>
                <c:pt idx="39658">
                  <c:v>9.4873430000000003E-7</c:v>
                </c:pt>
                <c:pt idx="39659">
                  <c:v>9.4879499999999999E-7</c:v>
                </c:pt>
                <c:pt idx="39660">
                  <c:v>9.488558E-7</c:v>
                </c:pt>
                <c:pt idx="39661">
                  <c:v>9.489166E-7</c:v>
                </c:pt>
                <c:pt idx="39662">
                  <c:v>9.4897749999999995E-7</c:v>
                </c:pt>
                <c:pt idx="39663">
                  <c:v>9.490384E-7</c:v>
                </c:pt>
                <c:pt idx="39664">
                  <c:v>9.4909930000000005E-7</c:v>
                </c:pt>
                <c:pt idx="39665">
                  <c:v>9.4916030000000004E-7</c:v>
                </c:pt>
                <c:pt idx="39666">
                  <c:v>9.4922139999999997E-7</c:v>
                </c:pt>
                <c:pt idx="39667">
                  <c:v>9.492825E-7</c:v>
                </c:pt>
                <c:pt idx="39668">
                  <c:v>9.4934360000000004E-7</c:v>
                </c:pt>
                <c:pt idx="39669">
                  <c:v>9.4940480000000001E-7</c:v>
                </c:pt>
                <c:pt idx="39670">
                  <c:v>9.4946599999999999E-7</c:v>
                </c:pt>
                <c:pt idx="39671">
                  <c:v>9.4952730000000001E-7</c:v>
                </c:pt>
                <c:pt idx="39672">
                  <c:v>9.4958860000000003E-7</c:v>
                </c:pt>
                <c:pt idx="39673">
                  <c:v>9.4964990000000004E-7</c:v>
                </c:pt>
                <c:pt idx="39674">
                  <c:v>9.497113E-7</c:v>
                </c:pt>
                <c:pt idx="39675">
                  <c:v>9.4977280000000001E-7</c:v>
                </c:pt>
                <c:pt idx="39676">
                  <c:v>9.4983419999999996E-7</c:v>
                </c:pt>
                <c:pt idx="39677">
                  <c:v>9.4989580000000001E-7</c:v>
                </c:pt>
                <c:pt idx="39678">
                  <c:v>9.4995730000000002E-7</c:v>
                </c:pt>
                <c:pt idx="39679">
                  <c:v>9.5001889999999996E-7</c:v>
                </c:pt>
                <c:pt idx="39680">
                  <c:v>9.5008059999999995E-7</c:v>
                </c:pt>
                <c:pt idx="39681">
                  <c:v>9.501422E-7</c:v>
                </c:pt>
                <c:pt idx="39682">
                  <c:v>9.5020400000000003E-7</c:v>
                </c:pt>
                <c:pt idx="39683">
                  <c:v>9.5026570000000002E-7</c:v>
                </c:pt>
                <c:pt idx="39684">
                  <c:v>9.5032750000000005E-7</c:v>
                </c:pt>
                <c:pt idx="39685">
                  <c:v>9.5038929999999998E-7</c:v>
                </c:pt>
                <c:pt idx="39686">
                  <c:v>9.5045119999999995E-7</c:v>
                </c:pt>
                <c:pt idx="39687">
                  <c:v>9.5051310000000003E-7</c:v>
                </c:pt>
                <c:pt idx="39688">
                  <c:v>9.50575E-7</c:v>
                </c:pt>
                <c:pt idx="39689">
                  <c:v>9.5063700000000002E-7</c:v>
                </c:pt>
                <c:pt idx="39690">
                  <c:v>9.5069900000000003E-7</c:v>
                </c:pt>
                <c:pt idx="39691">
                  <c:v>9.5076109999999999E-7</c:v>
                </c:pt>
                <c:pt idx="39692">
                  <c:v>9.5082310000000001E-7</c:v>
                </c:pt>
                <c:pt idx="39693">
                  <c:v>9.5088530000000001E-7</c:v>
                </c:pt>
                <c:pt idx="39694">
                  <c:v>9.5094739999999997E-7</c:v>
                </c:pt>
                <c:pt idx="39695">
                  <c:v>9.5100959999999997E-7</c:v>
                </c:pt>
                <c:pt idx="39696">
                  <c:v>9.5107179999999997E-7</c:v>
                </c:pt>
                <c:pt idx="39697">
                  <c:v>9.5113399999999997E-7</c:v>
                </c:pt>
                <c:pt idx="39698">
                  <c:v>9.5119630000000002E-7</c:v>
                </c:pt>
                <c:pt idx="39699">
                  <c:v>9.5125859999999996E-7</c:v>
                </c:pt>
                <c:pt idx="39700">
                  <c:v>9.5132090000000001E-7</c:v>
                </c:pt>
                <c:pt idx="39701">
                  <c:v>9.5138329999999999E-7</c:v>
                </c:pt>
                <c:pt idx="39702">
                  <c:v>9.5144560000000004E-7</c:v>
                </c:pt>
                <c:pt idx="39703">
                  <c:v>9.5150809999999997E-7</c:v>
                </c:pt>
                <c:pt idx="39704">
                  <c:v>9.5157049999999995E-7</c:v>
                </c:pt>
                <c:pt idx="39705">
                  <c:v>9.5163299999999998E-7</c:v>
                </c:pt>
                <c:pt idx="39706">
                  <c:v>9.5169539999999997E-7</c:v>
                </c:pt>
                <c:pt idx="39707">
                  <c:v>9.5175800000000004E-7</c:v>
                </c:pt>
                <c:pt idx="39708">
                  <c:v>9.5182049999999997E-7</c:v>
                </c:pt>
                <c:pt idx="39709">
                  <c:v>9.5188310000000005E-7</c:v>
                </c:pt>
                <c:pt idx="39710">
                  <c:v>9.5194559999999997E-7</c:v>
                </c:pt>
                <c:pt idx="39711">
                  <c:v>9.5200820000000005E-7</c:v>
                </c:pt>
                <c:pt idx="39712">
                  <c:v>9.5207089999999996E-7</c:v>
                </c:pt>
                <c:pt idx="39713">
                  <c:v>9.5213350000000003E-7</c:v>
                </c:pt>
                <c:pt idx="39714">
                  <c:v>9.5219620000000005E-7</c:v>
                </c:pt>
                <c:pt idx="39715">
                  <c:v>9.5225889999999996E-7</c:v>
                </c:pt>
                <c:pt idx="39716">
                  <c:v>9.5232159999999997E-7</c:v>
                </c:pt>
                <c:pt idx="39717">
                  <c:v>9.5238440000000003E-7</c:v>
                </c:pt>
                <c:pt idx="39718">
                  <c:v>9.5244710000000005E-7</c:v>
                </c:pt>
                <c:pt idx="39719">
                  <c:v>9.5250990000000001E-7</c:v>
                </c:pt>
                <c:pt idx="39720">
                  <c:v>9.5257269999999996E-7</c:v>
                </c:pt>
                <c:pt idx="39721">
                  <c:v>9.5263550000000002E-7</c:v>
                </c:pt>
                <c:pt idx="39722">
                  <c:v>9.5269829999999998E-7</c:v>
                </c:pt>
                <c:pt idx="39723">
                  <c:v>9.5276119999999998E-7</c:v>
                </c:pt>
                <c:pt idx="39724">
                  <c:v>9.5282400000000004E-7</c:v>
                </c:pt>
                <c:pt idx="39725">
                  <c:v>9.5288690000000004E-7</c:v>
                </c:pt>
                <c:pt idx="39726">
                  <c:v>9.5294980000000004E-7</c:v>
                </c:pt>
                <c:pt idx="39727">
                  <c:v>9.5301270000000004E-7</c:v>
                </c:pt>
                <c:pt idx="39728">
                  <c:v>9.5307560000000004E-7</c:v>
                </c:pt>
                <c:pt idx="39729">
                  <c:v>9.5313859999999997E-7</c:v>
                </c:pt>
                <c:pt idx="39730">
                  <c:v>9.5320149999999997E-7</c:v>
                </c:pt>
                <c:pt idx="39731">
                  <c:v>9.5326450000000002E-7</c:v>
                </c:pt>
                <c:pt idx="39732">
                  <c:v>9.5332749999999996E-7</c:v>
                </c:pt>
                <c:pt idx="39733">
                  <c:v>9.533905E-7</c:v>
                </c:pt>
                <c:pt idx="39734">
                  <c:v>9.5345350000000005E-7</c:v>
                </c:pt>
                <c:pt idx="39735">
                  <c:v>9.5351649999999999E-7</c:v>
                </c:pt>
                <c:pt idx="39736">
                  <c:v>9.5357950000000003E-7</c:v>
                </c:pt>
                <c:pt idx="39737">
                  <c:v>9.5364260000000002E-7</c:v>
                </c:pt>
                <c:pt idx="39738">
                  <c:v>9.5370560000000006E-7</c:v>
                </c:pt>
                <c:pt idx="39739">
                  <c:v>9.5376859999999989E-7</c:v>
                </c:pt>
                <c:pt idx="39740">
                  <c:v>9.5383170000000009E-7</c:v>
                </c:pt>
                <c:pt idx="39741">
                  <c:v>9.5389469999999992E-7</c:v>
                </c:pt>
                <c:pt idx="39742">
                  <c:v>9.5395779999999991E-7</c:v>
                </c:pt>
                <c:pt idx="39743">
                  <c:v>9.540209000000001E-7</c:v>
                </c:pt>
                <c:pt idx="39744">
                  <c:v>9.5408389999999994E-7</c:v>
                </c:pt>
                <c:pt idx="39745">
                  <c:v>9.5414699999999992E-7</c:v>
                </c:pt>
                <c:pt idx="39746">
                  <c:v>9.5421009999999991E-7</c:v>
                </c:pt>
                <c:pt idx="39747">
                  <c:v>9.542732000000001E-7</c:v>
                </c:pt>
                <c:pt idx="39748">
                  <c:v>9.5433619999999993E-7</c:v>
                </c:pt>
                <c:pt idx="39749">
                  <c:v>9.5439929999999992E-7</c:v>
                </c:pt>
                <c:pt idx="39750">
                  <c:v>9.544623999999999E-7</c:v>
                </c:pt>
                <c:pt idx="39751">
                  <c:v>9.545255000000001E-7</c:v>
                </c:pt>
                <c:pt idx="39752">
                  <c:v>9.5458860000000008E-7</c:v>
                </c:pt>
                <c:pt idx="39753">
                  <c:v>9.5465170000000007E-7</c:v>
                </c:pt>
                <c:pt idx="39754">
                  <c:v>9.5471480000000005E-7</c:v>
                </c:pt>
                <c:pt idx="39755">
                  <c:v>9.5477790000000004E-7</c:v>
                </c:pt>
                <c:pt idx="39756">
                  <c:v>9.5484100000000002E-7</c:v>
                </c:pt>
                <c:pt idx="39757">
                  <c:v>9.549041E-7</c:v>
                </c:pt>
                <c:pt idx="39758">
                  <c:v>9.5496719999999999E-7</c:v>
                </c:pt>
                <c:pt idx="39759">
                  <c:v>9.5503029999999997E-7</c:v>
                </c:pt>
                <c:pt idx="39760">
                  <c:v>9.5509339999999996E-7</c:v>
                </c:pt>
                <c:pt idx="39761">
                  <c:v>9.5515649999999994E-7</c:v>
                </c:pt>
                <c:pt idx="39762">
                  <c:v>9.5521959999999993E-7</c:v>
                </c:pt>
                <c:pt idx="39763">
                  <c:v>9.5528269999999991E-7</c:v>
                </c:pt>
                <c:pt idx="39764">
                  <c:v>9.5534580000000011E-7</c:v>
                </c:pt>
                <c:pt idx="39765">
                  <c:v>9.5540890000000009E-7</c:v>
                </c:pt>
                <c:pt idx="39766">
                  <c:v>9.5547200000000007E-7</c:v>
                </c:pt>
                <c:pt idx="39767">
                  <c:v>9.5553499999999991E-7</c:v>
                </c:pt>
                <c:pt idx="39768">
                  <c:v>9.555981000000001E-7</c:v>
                </c:pt>
                <c:pt idx="39769">
                  <c:v>9.5566120000000009E-7</c:v>
                </c:pt>
                <c:pt idx="39770">
                  <c:v>9.5572419999999992E-7</c:v>
                </c:pt>
                <c:pt idx="39771">
                  <c:v>9.557872999999999E-7</c:v>
                </c:pt>
                <c:pt idx="39772">
                  <c:v>9.5585029999999995E-7</c:v>
                </c:pt>
                <c:pt idx="39773">
                  <c:v>9.5591329999999999E-7</c:v>
                </c:pt>
                <c:pt idx="39774">
                  <c:v>9.5597639999999998E-7</c:v>
                </c:pt>
                <c:pt idx="39775">
                  <c:v>9.5603940000000002E-7</c:v>
                </c:pt>
                <c:pt idx="39776">
                  <c:v>9.5610240000000007E-7</c:v>
                </c:pt>
                <c:pt idx="39777">
                  <c:v>9.561653999999999E-7</c:v>
                </c:pt>
                <c:pt idx="39778">
                  <c:v>9.5622830000000001E-7</c:v>
                </c:pt>
                <c:pt idx="39779">
                  <c:v>9.5629130000000005E-7</c:v>
                </c:pt>
                <c:pt idx="39780">
                  <c:v>9.563543000000001E-7</c:v>
                </c:pt>
                <c:pt idx="39781">
                  <c:v>9.5641729999999993E-7</c:v>
                </c:pt>
                <c:pt idx="39782">
                  <c:v>9.5648020000000004E-7</c:v>
                </c:pt>
                <c:pt idx="39783">
                  <c:v>9.5654309999999993E-7</c:v>
                </c:pt>
                <c:pt idx="39784">
                  <c:v>9.5660609999999998E-7</c:v>
                </c:pt>
                <c:pt idx="39785">
                  <c:v>9.5666900000000008E-7</c:v>
                </c:pt>
                <c:pt idx="39786">
                  <c:v>9.5673189999999998E-7</c:v>
                </c:pt>
                <c:pt idx="39787">
                  <c:v>9.5679480000000008E-7</c:v>
                </c:pt>
                <c:pt idx="39788">
                  <c:v>9.5685769999999997E-7</c:v>
                </c:pt>
                <c:pt idx="39789">
                  <c:v>9.5692049999999993E-7</c:v>
                </c:pt>
                <c:pt idx="39790">
                  <c:v>9.5698340000000004E-7</c:v>
                </c:pt>
                <c:pt idx="39791">
                  <c:v>9.5704619999999999E-7</c:v>
                </c:pt>
                <c:pt idx="39792">
                  <c:v>9.571091000000001E-7</c:v>
                </c:pt>
                <c:pt idx="39793">
                  <c:v>9.5717190000000005E-7</c:v>
                </c:pt>
                <c:pt idx="39794">
                  <c:v>9.5723470000000001E-7</c:v>
                </c:pt>
                <c:pt idx="39795">
                  <c:v>9.5729749999999996E-7</c:v>
                </c:pt>
                <c:pt idx="39796">
                  <c:v>9.5736029999999991E-7</c:v>
                </c:pt>
                <c:pt idx="39797">
                  <c:v>9.5742299999999993E-7</c:v>
                </c:pt>
                <c:pt idx="39798">
                  <c:v>9.574858000000001E-7</c:v>
                </c:pt>
                <c:pt idx="39799">
                  <c:v>9.575484999999999E-7</c:v>
                </c:pt>
                <c:pt idx="39800">
                  <c:v>9.5761119999999992E-7</c:v>
                </c:pt>
                <c:pt idx="39801">
                  <c:v>9.5767389999999993E-7</c:v>
                </c:pt>
                <c:pt idx="39802">
                  <c:v>9.5773659999999995E-7</c:v>
                </c:pt>
                <c:pt idx="39803">
                  <c:v>9.5779920000000002E-7</c:v>
                </c:pt>
                <c:pt idx="39804">
                  <c:v>9.5786190000000004E-7</c:v>
                </c:pt>
                <c:pt idx="39805">
                  <c:v>9.579244999999999E-7</c:v>
                </c:pt>
                <c:pt idx="39806">
                  <c:v>9.5798709999999998E-7</c:v>
                </c:pt>
                <c:pt idx="39807">
                  <c:v>9.5804970000000006E-7</c:v>
                </c:pt>
                <c:pt idx="39808">
                  <c:v>9.5811229999999992E-7</c:v>
                </c:pt>
                <c:pt idx="39809">
                  <c:v>9.581749E-7</c:v>
                </c:pt>
                <c:pt idx="39810">
                  <c:v>9.5823739999999992E-7</c:v>
                </c:pt>
                <c:pt idx="39811">
                  <c:v>9.5829990000000006E-7</c:v>
                </c:pt>
                <c:pt idx="39812">
                  <c:v>9.5836239999999998E-7</c:v>
                </c:pt>
                <c:pt idx="39813">
                  <c:v>9.5842489999999991E-7</c:v>
                </c:pt>
                <c:pt idx="39814">
                  <c:v>9.5848740000000005E-7</c:v>
                </c:pt>
                <c:pt idx="39815">
                  <c:v>9.5854980000000003E-7</c:v>
                </c:pt>
                <c:pt idx="39816">
                  <c:v>9.5861220000000002E-7</c:v>
                </c:pt>
                <c:pt idx="39817">
                  <c:v>9.586746E-7</c:v>
                </c:pt>
                <c:pt idx="39818">
                  <c:v>9.5873699999999999E-7</c:v>
                </c:pt>
                <c:pt idx="39819">
                  <c:v>9.5879930000000004E-7</c:v>
                </c:pt>
                <c:pt idx="39820">
                  <c:v>9.5886170000000002E-7</c:v>
                </c:pt>
                <c:pt idx="39821">
                  <c:v>9.5892400000000007E-7</c:v>
                </c:pt>
                <c:pt idx="39822">
                  <c:v>9.5898629999999991E-7</c:v>
                </c:pt>
                <c:pt idx="39823">
                  <c:v>9.5904850000000001E-7</c:v>
                </c:pt>
                <c:pt idx="39824">
                  <c:v>9.5911080000000006E-7</c:v>
                </c:pt>
                <c:pt idx="39825">
                  <c:v>9.5917299999999996E-7</c:v>
                </c:pt>
                <c:pt idx="39826">
                  <c:v>9.5923520000000006E-7</c:v>
                </c:pt>
                <c:pt idx="39827">
                  <c:v>9.5929730000000002E-7</c:v>
                </c:pt>
                <c:pt idx="39828">
                  <c:v>9.5935949999999992E-7</c:v>
                </c:pt>
                <c:pt idx="39829">
                  <c:v>9.5942160000000008E-7</c:v>
                </c:pt>
                <c:pt idx="39830">
                  <c:v>9.5948370000000004E-7</c:v>
                </c:pt>
                <c:pt idx="39831">
                  <c:v>9.595458E-7</c:v>
                </c:pt>
                <c:pt idx="39832">
                  <c:v>9.5960780000000001E-7</c:v>
                </c:pt>
                <c:pt idx="39833">
                  <c:v>9.5966989999999997E-7</c:v>
                </c:pt>
                <c:pt idx="39834">
                  <c:v>9.5973189999999999E-7</c:v>
                </c:pt>
                <c:pt idx="39835">
                  <c:v>9.5979380000000007E-7</c:v>
                </c:pt>
                <c:pt idx="39836">
                  <c:v>9.5985580000000008E-7</c:v>
                </c:pt>
                <c:pt idx="39837">
                  <c:v>9.5991769999999995E-7</c:v>
                </c:pt>
                <c:pt idx="39838">
                  <c:v>9.5997960000000003E-7</c:v>
                </c:pt>
                <c:pt idx="39839">
                  <c:v>9.600414999999999E-7</c:v>
                </c:pt>
                <c:pt idx="39840">
                  <c:v>9.6010339999999997E-7</c:v>
                </c:pt>
                <c:pt idx="39841">
                  <c:v>9.601651999999999E-7</c:v>
                </c:pt>
                <c:pt idx="39842">
                  <c:v>9.6022700000000004E-7</c:v>
                </c:pt>
                <c:pt idx="39843">
                  <c:v>9.6028870000000003E-7</c:v>
                </c:pt>
                <c:pt idx="39844">
                  <c:v>9.6035049999999995E-7</c:v>
                </c:pt>
                <c:pt idx="39845">
                  <c:v>9.6041219999999994E-7</c:v>
                </c:pt>
                <c:pt idx="39846">
                  <c:v>9.6047389999999993E-7</c:v>
                </c:pt>
                <c:pt idx="39847">
                  <c:v>9.6053549999999998E-7</c:v>
                </c:pt>
                <c:pt idx="39848">
                  <c:v>9.6059719999999997E-7</c:v>
                </c:pt>
                <c:pt idx="39849">
                  <c:v>9.6065880000000002E-7</c:v>
                </c:pt>
                <c:pt idx="39850">
                  <c:v>9.6072040000000006E-7</c:v>
                </c:pt>
                <c:pt idx="39851">
                  <c:v>9.6078189999999996E-7</c:v>
                </c:pt>
                <c:pt idx="39852">
                  <c:v>9.6084340000000007E-7</c:v>
                </c:pt>
                <c:pt idx="39853">
                  <c:v>9.6090489999999997E-7</c:v>
                </c:pt>
                <c:pt idx="39854">
                  <c:v>9.6096640000000008E-7</c:v>
                </c:pt>
                <c:pt idx="39855">
                  <c:v>9.6102789999999998E-7</c:v>
                </c:pt>
                <c:pt idx="39856">
                  <c:v>9.6108929999999993E-7</c:v>
                </c:pt>
                <c:pt idx="39857">
                  <c:v>9.611507000000001E-7</c:v>
                </c:pt>
                <c:pt idx="39858">
                  <c:v>9.6121199999999991E-7</c:v>
                </c:pt>
                <c:pt idx="39859">
                  <c:v>9.6127329999999993E-7</c:v>
                </c:pt>
                <c:pt idx="39860">
                  <c:v>9.6133459999999995E-7</c:v>
                </c:pt>
                <c:pt idx="39861">
                  <c:v>9.6139589999999997E-7</c:v>
                </c:pt>
                <c:pt idx="39862">
                  <c:v>9.6145710000000005E-7</c:v>
                </c:pt>
                <c:pt idx="39863">
                  <c:v>9.6151829999999992E-7</c:v>
                </c:pt>
                <c:pt idx="39864">
                  <c:v>9.615795E-7</c:v>
                </c:pt>
                <c:pt idx="39865">
                  <c:v>9.6164070000000008E-7</c:v>
                </c:pt>
                <c:pt idx="39866">
                  <c:v>9.6170180000000001E-7</c:v>
                </c:pt>
                <c:pt idx="39867">
                  <c:v>9.6176289999999994E-7</c:v>
                </c:pt>
                <c:pt idx="39868">
                  <c:v>9.6182400000000008E-7</c:v>
                </c:pt>
                <c:pt idx="39869">
                  <c:v>9.6188500000000007E-7</c:v>
                </c:pt>
                <c:pt idx="39870">
                  <c:v>9.6194600000000006E-7</c:v>
                </c:pt>
                <c:pt idx="39871">
                  <c:v>9.6200700000000005E-7</c:v>
                </c:pt>
                <c:pt idx="39872">
                  <c:v>9.620679000000001E-7</c:v>
                </c:pt>
                <c:pt idx="39873">
                  <c:v>9.6212879999999994E-7</c:v>
                </c:pt>
                <c:pt idx="39874">
                  <c:v>9.6218969999999999E-7</c:v>
                </c:pt>
                <c:pt idx="39875">
                  <c:v>9.6225060000000004E-7</c:v>
                </c:pt>
                <c:pt idx="39876">
                  <c:v>9.6231139999999994E-7</c:v>
                </c:pt>
                <c:pt idx="39877">
                  <c:v>9.6237220000000005E-7</c:v>
                </c:pt>
                <c:pt idx="39878">
                  <c:v>9.6243299999999995E-7</c:v>
                </c:pt>
                <c:pt idx="39879">
                  <c:v>9.6249369999999991E-7</c:v>
                </c:pt>
                <c:pt idx="39880">
                  <c:v>9.6255440000000008E-7</c:v>
                </c:pt>
                <c:pt idx="39881">
                  <c:v>9.6261510000000004E-7</c:v>
                </c:pt>
                <c:pt idx="39882">
                  <c:v>9.6267570000000006E-7</c:v>
                </c:pt>
                <c:pt idx="39883">
                  <c:v>9.6273630000000008E-7</c:v>
                </c:pt>
                <c:pt idx="39884">
                  <c:v>9.627969000000001E-7</c:v>
                </c:pt>
                <c:pt idx="39885">
                  <c:v>9.6285749999999991E-7</c:v>
                </c:pt>
                <c:pt idx="39886">
                  <c:v>9.6291799999999999E-7</c:v>
                </c:pt>
                <c:pt idx="39887">
                  <c:v>9.6297850000000008E-7</c:v>
                </c:pt>
                <c:pt idx="39888">
                  <c:v>9.6303899999999995E-7</c:v>
                </c:pt>
                <c:pt idx="39889">
                  <c:v>9.6309940000000009E-7</c:v>
                </c:pt>
                <c:pt idx="39890">
                  <c:v>9.6315980000000002E-7</c:v>
                </c:pt>
                <c:pt idx="39891">
                  <c:v>9.6322019999999995E-7</c:v>
                </c:pt>
                <c:pt idx="39892">
                  <c:v>9.6328049999999994E-7</c:v>
                </c:pt>
                <c:pt idx="39893">
                  <c:v>9.6334079999999993E-7</c:v>
                </c:pt>
                <c:pt idx="39894">
                  <c:v>9.6340109999999992E-7</c:v>
                </c:pt>
                <c:pt idx="39895">
                  <c:v>9.6346129999999998E-7</c:v>
                </c:pt>
                <c:pt idx="39896">
                  <c:v>9.6352150000000003E-7</c:v>
                </c:pt>
                <c:pt idx="39897">
                  <c:v>9.6358170000000008E-7</c:v>
                </c:pt>
                <c:pt idx="39898">
                  <c:v>9.6364189999999992E-7</c:v>
                </c:pt>
                <c:pt idx="39899">
                  <c:v>9.6370200000000004E-7</c:v>
                </c:pt>
                <c:pt idx="39900">
                  <c:v>9.6376209999999994E-7</c:v>
                </c:pt>
                <c:pt idx="39901">
                  <c:v>9.638220999999999E-7</c:v>
                </c:pt>
                <c:pt idx="39902">
                  <c:v>9.6388210000000007E-7</c:v>
                </c:pt>
                <c:pt idx="39903">
                  <c:v>9.6394210000000004E-7</c:v>
                </c:pt>
                <c:pt idx="39904">
                  <c:v>9.640021E-7</c:v>
                </c:pt>
                <c:pt idx="39905">
                  <c:v>9.6406200000000002E-7</c:v>
                </c:pt>
                <c:pt idx="39906">
                  <c:v>9.6412190000000004E-7</c:v>
                </c:pt>
                <c:pt idx="39907">
                  <c:v>9.6418180000000007E-7</c:v>
                </c:pt>
                <c:pt idx="39908">
                  <c:v>9.6424159999999994E-7</c:v>
                </c:pt>
                <c:pt idx="39909">
                  <c:v>9.6430140000000002E-7</c:v>
                </c:pt>
                <c:pt idx="39910">
                  <c:v>9.6436109999999995E-7</c:v>
                </c:pt>
                <c:pt idx="39911">
                  <c:v>9.6442090000000004E-7</c:v>
                </c:pt>
                <c:pt idx="39912">
                  <c:v>9.6448059999999997E-7</c:v>
                </c:pt>
                <c:pt idx="39913">
                  <c:v>9.6454019999999996E-7</c:v>
                </c:pt>
                <c:pt idx="39914">
                  <c:v>9.645998999999999E-7</c:v>
                </c:pt>
                <c:pt idx="39915">
                  <c:v>9.646595000000001E-7</c:v>
                </c:pt>
                <c:pt idx="39916">
                  <c:v>9.6471899999999994E-7</c:v>
                </c:pt>
                <c:pt idx="39917">
                  <c:v>9.6477859999999994E-7</c:v>
                </c:pt>
                <c:pt idx="39918">
                  <c:v>9.6483809999999999E-7</c:v>
                </c:pt>
                <c:pt idx="39919">
                  <c:v>9.648974999999999E-7</c:v>
                </c:pt>
                <c:pt idx="39920">
                  <c:v>9.6495699999999995E-7</c:v>
                </c:pt>
                <c:pt idx="39921">
                  <c:v>9.6501640000000006E-7</c:v>
                </c:pt>
                <c:pt idx="39922">
                  <c:v>9.6507570000000003E-7</c:v>
                </c:pt>
                <c:pt idx="39923">
                  <c:v>9.6513509999999993E-7</c:v>
                </c:pt>
                <c:pt idx="39924">
                  <c:v>9.651943999999999E-7</c:v>
                </c:pt>
                <c:pt idx="39925">
                  <c:v>9.6525359999999992E-7</c:v>
                </c:pt>
                <c:pt idx="39926">
                  <c:v>9.653129000000001E-7</c:v>
                </c:pt>
                <c:pt idx="39927">
                  <c:v>9.6537209999999991E-7</c:v>
                </c:pt>
                <c:pt idx="39928">
                  <c:v>9.654312E-7</c:v>
                </c:pt>
                <c:pt idx="39929">
                  <c:v>9.6549040000000002E-7</c:v>
                </c:pt>
                <c:pt idx="39930">
                  <c:v>9.6554950000000011E-7</c:v>
                </c:pt>
                <c:pt idx="39931">
                  <c:v>9.6560850000000004E-7</c:v>
                </c:pt>
                <c:pt idx="39932">
                  <c:v>9.6566759999999991E-7</c:v>
                </c:pt>
                <c:pt idx="39933">
                  <c:v>9.6572660000000006E-7</c:v>
                </c:pt>
                <c:pt idx="39934">
                  <c:v>9.6578550000000006E-7</c:v>
                </c:pt>
                <c:pt idx="39935">
                  <c:v>9.6584449999999999E-7</c:v>
                </c:pt>
                <c:pt idx="39936">
                  <c:v>9.6590339999999999E-7</c:v>
                </c:pt>
                <c:pt idx="39937">
                  <c:v>9.6596220000000004E-7</c:v>
                </c:pt>
                <c:pt idx="39938">
                  <c:v>9.6602110000000004E-7</c:v>
                </c:pt>
                <c:pt idx="39939">
                  <c:v>9.6607979999999994E-7</c:v>
                </c:pt>
                <c:pt idx="39940">
                  <c:v>9.661386E-7</c:v>
                </c:pt>
                <c:pt idx="39941">
                  <c:v>9.661972999999999E-7</c:v>
                </c:pt>
                <c:pt idx="39942">
                  <c:v>9.6625600000000002E-7</c:v>
                </c:pt>
                <c:pt idx="39943">
                  <c:v>9.6631469999999993E-7</c:v>
                </c:pt>
                <c:pt idx="39944">
                  <c:v>9.663733000000001E-7</c:v>
                </c:pt>
                <c:pt idx="39945">
                  <c:v>9.6643190000000007E-7</c:v>
                </c:pt>
                <c:pt idx="39946">
                  <c:v>9.664904000000001E-7</c:v>
                </c:pt>
                <c:pt idx="39947">
                  <c:v>9.6654900000000006E-7</c:v>
                </c:pt>
                <c:pt idx="39948">
                  <c:v>9.6660750000000009E-7</c:v>
                </c:pt>
                <c:pt idx="39949">
                  <c:v>9.6666589999999996E-7</c:v>
                </c:pt>
                <c:pt idx="39950">
                  <c:v>9.6672430000000005E-7</c:v>
                </c:pt>
                <c:pt idx="39951">
                  <c:v>9.6678269999999993E-7</c:v>
                </c:pt>
                <c:pt idx="39952">
                  <c:v>9.6684110000000001E-7</c:v>
                </c:pt>
                <c:pt idx="39953">
                  <c:v>9.6689939999999995E-7</c:v>
                </c:pt>
                <c:pt idx="39954">
                  <c:v>9.669577000000001E-7</c:v>
                </c:pt>
                <c:pt idx="39955">
                  <c:v>9.670159000000001E-7</c:v>
                </c:pt>
                <c:pt idx="39956">
                  <c:v>9.6707410000000009E-7</c:v>
                </c:pt>
                <c:pt idx="39957">
                  <c:v>9.6713230000000009E-7</c:v>
                </c:pt>
                <c:pt idx="39958">
                  <c:v>9.6719050000000009E-7</c:v>
                </c:pt>
                <c:pt idx="39959">
                  <c:v>9.6724859999999993E-7</c:v>
                </c:pt>
                <c:pt idx="39960">
                  <c:v>9.6730669999999999E-7</c:v>
                </c:pt>
                <c:pt idx="39961">
                  <c:v>9.673646999999999E-7</c:v>
                </c:pt>
                <c:pt idx="39962">
                  <c:v>9.6742270000000002E-7</c:v>
                </c:pt>
                <c:pt idx="39963">
                  <c:v>9.6748069999999992E-7</c:v>
                </c:pt>
                <c:pt idx="39964">
                  <c:v>9.675386000000001E-7</c:v>
                </c:pt>
                <c:pt idx="39965">
                  <c:v>9.6759650000000007E-7</c:v>
                </c:pt>
                <c:pt idx="39966">
                  <c:v>9.6765440000000004E-7</c:v>
                </c:pt>
                <c:pt idx="39967">
                  <c:v>9.6771230000000001E-7</c:v>
                </c:pt>
                <c:pt idx="39968">
                  <c:v>9.6777010000000003E-7</c:v>
                </c:pt>
                <c:pt idx="39969">
                  <c:v>9.6782779999999991E-7</c:v>
                </c:pt>
                <c:pt idx="39970">
                  <c:v>9.6788559999999994E-7</c:v>
                </c:pt>
                <c:pt idx="39971">
                  <c:v>9.6794330000000003E-7</c:v>
                </c:pt>
                <c:pt idx="39972">
                  <c:v>9.6800099999999991E-7</c:v>
                </c:pt>
                <c:pt idx="39973">
                  <c:v>9.6805860000000006E-7</c:v>
                </c:pt>
                <c:pt idx="39974">
                  <c:v>9.681162E-7</c:v>
                </c:pt>
                <c:pt idx="39975">
                  <c:v>9.6817379999999993E-7</c:v>
                </c:pt>
                <c:pt idx="39976">
                  <c:v>9.6823140000000008E-7</c:v>
                </c:pt>
                <c:pt idx="39977">
                  <c:v>9.6828890000000008E-7</c:v>
                </c:pt>
                <c:pt idx="39978">
                  <c:v>9.6834629999999993E-7</c:v>
                </c:pt>
                <c:pt idx="39979">
                  <c:v>9.6840379999999993E-7</c:v>
                </c:pt>
                <c:pt idx="39980">
                  <c:v>9.6846119999999999E-7</c:v>
                </c:pt>
                <c:pt idx="39981">
                  <c:v>9.6851860000000005E-7</c:v>
                </c:pt>
                <c:pt idx="39982">
                  <c:v>9.6857589999999996E-7</c:v>
                </c:pt>
                <c:pt idx="39983">
                  <c:v>9.6863320000000008E-7</c:v>
                </c:pt>
                <c:pt idx="39984">
                  <c:v>9.6869049999999999E-7</c:v>
                </c:pt>
                <c:pt idx="39985">
                  <c:v>9.687477999999999E-7</c:v>
                </c:pt>
                <c:pt idx="39986">
                  <c:v>9.6880500000000008E-7</c:v>
                </c:pt>
                <c:pt idx="39987">
                  <c:v>9.6886220000000005E-7</c:v>
                </c:pt>
                <c:pt idx="39988">
                  <c:v>9.6891930000000008E-7</c:v>
                </c:pt>
                <c:pt idx="39989">
                  <c:v>9.689763999999999E-7</c:v>
                </c:pt>
                <c:pt idx="39990">
                  <c:v>9.6903349999999993E-7</c:v>
                </c:pt>
                <c:pt idx="39991">
                  <c:v>9.6909059999999996E-7</c:v>
                </c:pt>
                <c:pt idx="39992">
                  <c:v>9.6914760000000005E-7</c:v>
                </c:pt>
                <c:pt idx="39993">
                  <c:v>9.6920459999999993E-7</c:v>
                </c:pt>
                <c:pt idx="39994">
                  <c:v>9.6926150000000008E-7</c:v>
                </c:pt>
                <c:pt idx="39995">
                  <c:v>9.6931840000000002E-7</c:v>
                </c:pt>
                <c:pt idx="39996">
                  <c:v>9.6937529999999996E-7</c:v>
                </c:pt>
                <c:pt idx="39997">
                  <c:v>9.694321999999999E-7</c:v>
                </c:pt>
                <c:pt idx="39998">
                  <c:v>9.694889999999999E-7</c:v>
                </c:pt>
                <c:pt idx="39999">
                  <c:v>9.695457999999999E-7</c:v>
                </c:pt>
                <c:pt idx="40000">
                  <c:v>9.6960249999999996E-7</c:v>
                </c:pt>
                <c:pt idx="40001">
                  <c:v>9.6965929999999996E-7</c:v>
                </c:pt>
                <c:pt idx="40002">
                  <c:v>9.6971590000000009E-7</c:v>
                </c:pt>
                <c:pt idx="40003">
                  <c:v>9.6977259999999994E-7</c:v>
                </c:pt>
                <c:pt idx="40004">
                  <c:v>9.6982920000000006E-7</c:v>
                </c:pt>
                <c:pt idx="40005">
                  <c:v>9.6988579999999997E-7</c:v>
                </c:pt>
                <c:pt idx="40006">
                  <c:v>9.6994240000000009E-7</c:v>
                </c:pt>
                <c:pt idx="40007">
                  <c:v>9.6999890000000006E-7</c:v>
                </c:pt>
                <c:pt idx="40008">
                  <c:v>9.7005540000000003E-7</c:v>
                </c:pt>
                <c:pt idx="40009">
                  <c:v>9.7011190000000001E-7</c:v>
                </c:pt>
                <c:pt idx="40010">
                  <c:v>9.7016830000000004E-7</c:v>
                </c:pt>
                <c:pt idx="40011">
                  <c:v>9.7022470000000007E-7</c:v>
                </c:pt>
                <c:pt idx="40012">
                  <c:v>9.702811000000001E-7</c:v>
                </c:pt>
                <c:pt idx="40013">
                  <c:v>9.7033739999999998E-7</c:v>
                </c:pt>
                <c:pt idx="40014">
                  <c:v>9.7039370000000008E-7</c:v>
                </c:pt>
                <c:pt idx="40015">
                  <c:v>9.7044990000000002E-7</c:v>
                </c:pt>
                <c:pt idx="40016">
                  <c:v>9.705061999999999E-7</c:v>
                </c:pt>
                <c:pt idx="40017">
                  <c:v>9.7056240000000005E-7</c:v>
                </c:pt>
                <c:pt idx="40018">
                  <c:v>9.706186E-7</c:v>
                </c:pt>
                <c:pt idx="40019">
                  <c:v>9.706747E-7</c:v>
                </c:pt>
                <c:pt idx="40020">
                  <c:v>9.707308E-7</c:v>
                </c:pt>
                <c:pt idx="40021">
                  <c:v>9.707869E-7</c:v>
                </c:pt>
                <c:pt idx="40022">
                  <c:v>9.7084290000000007E-7</c:v>
                </c:pt>
                <c:pt idx="40023">
                  <c:v>9.7089889999999992E-7</c:v>
                </c:pt>
                <c:pt idx="40024">
                  <c:v>9.7095489999999998E-7</c:v>
                </c:pt>
                <c:pt idx="40025">
                  <c:v>9.710107999999999E-7</c:v>
                </c:pt>
                <c:pt idx="40026">
                  <c:v>9.7106679999999996E-7</c:v>
                </c:pt>
                <c:pt idx="40027">
                  <c:v>9.7112270000000008E-7</c:v>
                </c:pt>
                <c:pt idx="40028">
                  <c:v>9.7117850000000006E-7</c:v>
                </c:pt>
                <c:pt idx="40029">
                  <c:v>9.7123430000000003E-7</c:v>
                </c:pt>
                <c:pt idx="40030">
                  <c:v>9.712901E-7</c:v>
                </c:pt>
                <c:pt idx="40031">
                  <c:v>9.7134589999999998E-7</c:v>
                </c:pt>
                <c:pt idx="40032">
                  <c:v>9.7140160000000001E-7</c:v>
                </c:pt>
                <c:pt idx="40033">
                  <c:v>9.7145730000000004E-7</c:v>
                </c:pt>
                <c:pt idx="40034">
                  <c:v>9.7151300000000008E-7</c:v>
                </c:pt>
                <c:pt idx="40035">
                  <c:v>9.7156859999999996E-7</c:v>
                </c:pt>
                <c:pt idx="40036">
                  <c:v>9.716243E-7</c:v>
                </c:pt>
                <c:pt idx="40037">
                  <c:v>9.7167979999999994E-7</c:v>
                </c:pt>
                <c:pt idx="40038">
                  <c:v>9.7173540000000003E-7</c:v>
                </c:pt>
                <c:pt idx="40039">
                  <c:v>9.7179089999999998E-7</c:v>
                </c:pt>
                <c:pt idx="40040">
                  <c:v>9.7184639999999992E-7</c:v>
                </c:pt>
                <c:pt idx="40041">
                  <c:v>9.7190179999999993E-7</c:v>
                </c:pt>
                <c:pt idx="40042">
                  <c:v>9.7195730000000008E-7</c:v>
                </c:pt>
                <c:pt idx="40043">
                  <c:v>9.7201259999999994E-7</c:v>
                </c:pt>
                <c:pt idx="40044">
                  <c:v>9.7206799999999994E-7</c:v>
                </c:pt>
                <c:pt idx="40045">
                  <c:v>9.7212339999999994E-7</c:v>
                </c:pt>
                <c:pt idx="40046">
                  <c:v>9.7217870000000001E-7</c:v>
                </c:pt>
                <c:pt idx="40047">
                  <c:v>9.7223389999999992E-7</c:v>
                </c:pt>
                <c:pt idx="40048">
                  <c:v>9.7228919999999999E-7</c:v>
                </c:pt>
                <c:pt idx="40049">
                  <c:v>9.723443999999999E-7</c:v>
                </c:pt>
                <c:pt idx="40050">
                  <c:v>9.7239960000000003E-7</c:v>
                </c:pt>
                <c:pt idx="40051">
                  <c:v>9.7245470000000001E-7</c:v>
                </c:pt>
                <c:pt idx="40052">
                  <c:v>9.7250979999999998E-7</c:v>
                </c:pt>
                <c:pt idx="40053">
                  <c:v>9.7256489999999996E-7</c:v>
                </c:pt>
                <c:pt idx="40054">
                  <c:v>9.7261999999999993E-7</c:v>
                </c:pt>
                <c:pt idx="40055">
                  <c:v>9.7267499999999997E-7</c:v>
                </c:pt>
                <c:pt idx="40056">
                  <c:v>9.7273E-7</c:v>
                </c:pt>
                <c:pt idx="40057">
                  <c:v>9.7278500000000004E-7</c:v>
                </c:pt>
                <c:pt idx="40058">
                  <c:v>9.7284000000000007E-7</c:v>
                </c:pt>
                <c:pt idx="40059">
                  <c:v>9.7289489999999996E-7</c:v>
                </c:pt>
                <c:pt idx="40060">
                  <c:v>9.7294980000000006E-7</c:v>
                </c:pt>
                <c:pt idx="40061">
                  <c:v>9.730046E-7</c:v>
                </c:pt>
                <c:pt idx="40062">
                  <c:v>9.730595000000001E-7</c:v>
                </c:pt>
                <c:pt idx="40063">
                  <c:v>9.7311430000000004E-7</c:v>
                </c:pt>
                <c:pt idx="40064">
                  <c:v>9.7316909999999999E-7</c:v>
                </c:pt>
                <c:pt idx="40065">
                  <c:v>9.732238E-7</c:v>
                </c:pt>
                <c:pt idx="40066">
                  <c:v>9.732785E-7</c:v>
                </c:pt>
                <c:pt idx="40067">
                  <c:v>9.7333320000000001E-7</c:v>
                </c:pt>
                <c:pt idx="40068">
                  <c:v>9.7338790000000002E-7</c:v>
                </c:pt>
                <c:pt idx="40069">
                  <c:v>9.7344250000000008E-7</c:v>
                </c:pt>
                <c:pt idx="40070">
                  <c:v>9.7349709999999994E-7</c:v>
                </c:pt>
                <c:pt idx="40071">
                  <c:v>9.7355170000000001E-7</c:v>
                </c:pt>
                <c:pt idx="40072">
                  <c:v>9.7360619999999992E-7</c:v>
                </c:pt>
                <c:pt idx="40073">
                  <c:v>9.7366079999999999E-7</c:v>
                </c:pt>
                <c:pt idx="40074">
                  <c:v>9.737152999999999E-7</c:v>
                </c:pt>
                <c:pt idx="40075">
                  <c:v>9.7376970000000009E-7</c:v>
                </c:pt>
                <c:pt idx="40076">
                  <c:v>9.7382420000000001E-7</c:v>
                </c:pt>
                <c:pt idx="40077">
                  <c:v>9.7387859999999999E-7</c:v>
                </c:pt>
                <c:pt idx="40078">
                  <c:v>9.7393290000000002E-7</c:v>
                </c:pt>
                <c:pt idx="40079">
                  <c:v>9.739873E-7</c:v>
                </c:pt>
                <c:pt idx="40080">
                  <c:v>9.7404160000000004E-7</c:v>
                </c:pt>
                <c:pt idx="40081">
                  <c:v>9.7409590000000008E-7</c:v>
                </c:pt>
                <c:pt idx="40082">
                  <c:v>9.741501999999999E-7</c:v>
                </c:pt>
                <c:pt idx="40083">
                  <c:v>9.742044E-7</c:v>
                </c:pt>
                <c:pt idx="40084">
                  <c:v>9.742586000000001E-7</c:v>
                </c:pt>
                <c:pt idx="40085">
                  <c:v>9.7431279999999999E-7</c:v>
                </c:pt>
                <c:pt idx="40086">
                  <c:v>9.7436689999999993E-7</c:v>
                </c:pt>
                <c:pt idx="40087">
                  <c:v>9.7442110000000003E-7</c:v>
                </c:pt>
                <c:pt idx="40088">
                  <c:v>9.7447519999999998E-7</c:v>
                </c:pt>
                <c:pt idx="40089">
                  <c:v>9.7452919999999999E-7</c:v>
                </c:pt>
                <c:pt idx="40090">
                  <c:v>9.7458329999999994E-7</c:v>
                </c:pt>
                <c:pt idx="40091">
                  <c:v>9.7463729999999994E-7</c:v>
                </c:pt>
                <c:pt idx="40092">
                  <c:v>9.7469129999999995E-7</c:v>
                </c:pt>
                <c:pt idx="40093">
                  <c:v>9.7474520000000002E-7</c:v>
                </c:pt>
                <c:pt idx="40094">
                  <c:v>9.7479910000000009E-7</c:v>
                </c:pt>
                <c:pt idx="40095">
                  <c:v>9.7485299999999995E-7</c:v>
                </c:pt>
                <c:pt idx="40096">
                  <c:v>9.7490690000000002E-7</c:v>
                </c:pt>
                <c:pt idx="40097">
                  <c:v>9.7496080000000009E-7</c:v>
                </c:pt>
                <c:pt idx="40098">
                  <c:v>9.750146E-7</c:v>
                </c:pt>
                <c:pt idx="40099">
                  <c:v>9.7506839999999992E-7</c:v>
                </c:pt>
                <c:pt idx="40100">
                  <c:v>9.751220999999999E-7</c:v>
                </c:pt>
                <c:pt idx="40101">
                  <c:v>9.7517590000000003E-7</c:v>
                </c:pt>
                <c:pt idx="40102">
                  <c:v>9.7522960000000001E-7</c:v>
                </c:pt>
                <c:pt idx="40103">
                  <c:v>9.7528329999999999E-7</c:v>
                </c:pt>
                <c:pt idx="40104">
                  <c:v>9.7533690000000003E-7</c:v>
                </c:pt>
                <c:pt idx="40105">
                  <c:v>9.7539050000000007E-7</c:v>
                </c:pt>
                <c:pt idx="40106">
                  <c:v>9.754440999999999E-7</c:v>
                </c:pt>
                <c:pt idx="40107">
                  <c:v>9.7549769999999994E-7</c:v>
                </c:pt>
                <c:pt idx="40108">
                  <c:v>9.7555129999999997E-7</c:v>
                </c:pt>
                <c:pt idx="40109">
                  <c:v>9.7560480000000008E-7</c:v>
                </c:pt>
                <c:pt idx="40110">
                  <c:v>9.7565829999999996E-7</c:v>
                </c:pt>
                <c:pt idx="40111">
                  <c:v>9.7571180000000006E-7</c:v>
                </c:pt>
                <c:pt idx="40112">
                  <c:v>9.7576520000000001E-7</c:v>
                </c:pt>
                <c:pt idx="40113">
                  <c:v>9.7581859999999996E-7</c:v>
                </c:pt>
                <c:pt idx="40114">
                  <c:v>9.7587199999999991E-7</c:v>
                </c:pt>
                <c:pt idx="40115">
                  <c:v>9.7592540000000007E-7</c:v>
                </c:pt>
                <c:pt idx="40116">
                  <c:v>9.7597870000000008E-7</c:v>
                </c:pt>
                <c:pt idx="40117">
                  <c:v>9.7603200000000009E-7</c:v>
                </c:pt>
                <c:pt idx="40118">
                  <c:v>9.760853000000001E-7</c:v>
                </c:pt>
                <c:pt idx="40119">
                  <c:v>9.761385999999999E-7</c:v>
                </c:pt>
                <c:pt idx="40120">
                  <c:v>9.7619189999999991E-7</c:v>
                </c:pt>
                <c:pt idx="40121">
                  <c:v>9.7624509999999998E-7</c:v>
                </c:pt>
                <c:pt idx="40122">
                  <c:v>9.7629830000000005E-7</c:v>
                </c:pt>
                <c:pt idx="40123">
                  <c:v>9.7635139999999997E-7</c:v>
                </c:pt>
                <c:pt idx="40124">
                  <c:v>9.7640460000000005E-7</c:v>
                </c:pt>
                <c:pt idx="40125">
                  <c:v>9.7645769999999997E-7</c:v>
                </c:pt>
                <c:pt idx="40126">
                  <c:v>9.765108000000001E-7</c:v>
                </c:pt>
                <c:pt idx="40127">
                  <c:v>9.7656380000000008E-7</c:v>
                </c:pt>
                <c:pt idx="40128">
                  <c:v>9.766169E-7</c:v>
                </c:pt>
                <c:pt idx="40129">
                  <c:v>9.7666989999999998E-7</c:v>
                </c:pt>
                <c:pt idx="40130">
                  <c:v>9.7672289999999996E-7</c:v>
                </c:pt>
                <c:pt idx="40131">
                  <c:v>9.767758E-7</c:v>
                </c:pt>
                <c:pt idx="40132">
                  <c:v>9.7682879999999998E-7</c:v>
                </c:pt>
                <c:pt idx="40133">
                  <c:v>9.7688170000000002E-7</c:v>
                </c:pt>
                <c:pt idx="40134">
                  <c:v>9.7693460000000006E-7</c:v>
                </c:pt>
                <c:pt idx="40135">
                  <c:v>9.7698739999999995E-7</c:v>
                </c:pt>
                <c:pt idx="40136">
                  <c:v>9.770403E-7</c:v>
                </c:pt>
                <c:pt idx="40137">
                  <c:v>9.770931000000001E-7</c:v>
                </c:pt>
                <c:pt idx="40138">
                  <c:v>9.7714589999999999E-7</c:v>
                </c:pt>
                <c:pt idx="40139">
                  <c:v>9.7719870000000009E-7</c:v>
                </c:pt>
                <c:pt idx="40140">
                  <c:v>9.7725140000000004E-7</c:v>
                </c:pt>
                <c:pt idx="40141">
                  <c:v>9.7730409999999999E-7</c:v>
                </c:pt>
                <c:pt idx="40142">
                  <c:v>9.7735679999999994E-7</c:v>
                </c:pt>
                <c:pt idx="40143">
                  <c:v>9.774094999999999E-7</c:v>
                </c:pt>
                <c:pt idx="40144">
                  <c:v>9.7746209999999991E-7</c:v>
                </c:pt>
                <c:pt idx="40145">
                  <c:v>9.7751469999999992E-7</c:v>
                </c:pt>
                <c:pt idx="40146">
                  <c:v>9.7756729999999993E-7</c:v>
                </c:pt>
                <c:pt idx="40147">
                  <c:v>9.7761989999999994E-7</c:v>
                </c:pt>
                <c:pt idx="40148">
                  <c:v>9.7767240000000002E-7</c:v>
                </c:pt>
                <c:pt idx="40149">
                  <c:v>9.7772500000000003E-7</c:v>
                </c:pt>
                <c:pt idx="40150">
                  <c:v>9.777775000000001E-7</c:v>
                </c:pt>
                <c:pt idx="40151">
                  <c:v>9.7782990000000002E-7</c:v>
                </c:pt>
                <c:pt idx="40152">
                  <c:v>9.778824000000001E-7</c:v>
                </c:pt>
                <c:pt idx="40153">
                  <c:v>9.7793480000000002E-7</c:v>
                </c:pt>
                <c:pt idx="40154">
                  <c:v>9.7798719999999994E-7</c:v>
                </c:pt>
                <c:pt idx="40155">
                  <c:v>9.7803960000000007E-7</c:v>
                </c:pt>
                <c:pt idx="40156">
                  <c:v>9.7809190000000006E-7</c:v>
                </c:pt>
                <c:pt idx="40157">
                  <c:v>9.7814429999999998E-7</c:v>
                </c:pt>
                <c:pt idx="40158">
                  <c:v>9.7819659999999996E-7</c:v>
                </c:pt>
                <c:pt idx="40159">
                  <c:v>9.7824889999999994E-7</c:v>
                </c:pt>
                <c:pt idx="40160">
                  <c:v>9.7830109999999999E-7</c:v>
                </c:pt>
                <c:pt idx="40161">
                  <c:v>9.7835339999999997E-7</c:v>
                </c:pt>
                <c:pt idx="40162">
                  <c:v>9.7840560000000001E-7</c:v>
                </c:pt>
                <c:pt idx="40163">
                  <c:v>9.7845780000000005E-7</c:v>
                </c:pt>
                <c:pt idx="40164">
                  <c:v>9.7850989999999995E-7</c:v>
                </c:pt>
                <c:pt idx="40165">
                  <c:v>9.7856209999999999E-7</c:v>
                </c:pt>
                <c:pt idx="40166">
                  <c:v>9.7861420000000009E-7</c:v>
                </c:pt>
                <c:pt idx="40167">
                  <c:v>9.7866629999999999E-7</c:v>
                </c:pt>
                <c:pt idx="40168">
                  <c:v>9.7871840000000009E-7</c:v>
                </c:pt>
                <c:pt idx="40169">
                  <c:v>9.7877040000000004E-7</c:v>
                </c:pt>
                <c:pt idx="40170">
                  <c:v>9.788224E-7</c:v>
                </c:pt>
                <c:pt idx="40171">
                  <c:v>9.7887439999999995E-7</c:v>
                </c:pt>
                <c:pt idx="40172">
                  <c:v>9.789263999999999E-7</c:v>
                </c:pt>
                <c:pt idx="40173">
                  <c:v>9.7897840000000007E-7</c:v>
                </c:pt>
                <c:pt idx="40174">
                  <c:v>9.7903030000000008E-7</c:v>
                </c:pt>
                <c:pt idx="40175">
                  <c:v>9.790822000000001E-7</c:v>
                </c:pt>
                <c:pt idx="40176">
                  <c:v>9.791340999999999E-7</c:v>
                </c:pt>
                <c:pt idx="40177">
                  <c:v>9.7918589999999997E-7</c:v>
                </c:pt>
                <c:pt idx="40178">
                  <c:v>9.7923779999999999E-7</c:v>
                </c:pt>
                <c:pt idx="40179">
                  <c:v>9.7928960000000006E-7</c:v>
                </c:pt>
                <c:pt idx="40180">
                  <c:v>9.7934139999999992E-7</c:v>
                </c:pt>
                <c:pt idx="40181">
                  <c:v>9.793932E-7</c:v>
                </c:pt>
                <c:pt idx="40182">
                  <c:v>9.7944489999999992E-7</c:v>
                </c:pt>
                <c:pt idx="40183">
                  <c:v>9.794967E-7</c:v>
                </c:pt>
                <c:pt idx="40184">
                  <c:v>9.7954839999999992E-7</c:v>
                </c:pt>
                <c:pt idx="40185">
                  <c:v>9.7960010000000006E-7</c:v>
                </c:pt>
                <c:pt idx="40186">
                  <c:v>9.7965170000000004E-7</c:v>
                </c:pt>
                <c:pt idx="40187">
                  <c:v>9.7970339999999996E-7</c:v>
                </c:pt>
                <c:pt idx="40188">
                  <c:v>9.7975499999999995E-7</c:v>
                </c:pt>
                <c:pt idx="40189">
                  <c:v>9.7980659999999993E-7</c:v>
                </c:pt>
                <c:pt idx="40190">
                  <c:v>9.7985809999999998E-7</c:v>
                </c:pt>
                <c:pt idx="40191">
                  <c:v>9.7990969999999996E-7</c:v>
                </c:pt>
                <c:pt idx="40192">
                  <c:v>9.7996120000000001E-7</c:v>
                </c:pt>
                <c:pt idx="40193">
                  <c:v>9.8001270000000005E-7</c:v>
                </c:pt>
                <c:pt idx="40194">
                  <c:v>9.800642000000001E-7</c:v>
                </c:pt>
                <c:pt idx="40195">
                  <c:v>9.8011569999999993E-7</c:v>
                </c:pt>
                <c:pt idx="40196">
                  <c:v>9.8016710000000004E-7</c:v>
                </c:pt>
                <c:pt idx="40197">
                  <c:v>9.8021849999999993E-7</c:v>
                </c:pt>
                <c:pt idx="40198">
                  <c:v>9.8026990000000004E-7</c:v>
                </c:pt>
                <c:pt idx="40199">
                  <c:v>9.8032129999999993E-7</c:v>
                </c:pt>
                <c:pt idx="40200">
                  <c:v>9.8037270000000004E-7</c:v>
                </c:pt>
                <c:pt idx="40201">
                  <c:v>9.8042399999999999E-7</c:v>
                </c:pt>
                <c:pt idx="40202">
                  <c:v>9.8047529999999995E-7</c:v>
                </c:pt>
                <c:pt idx="40203">
                  <c:v>9.805265999999999E-7</c:v>
                </c:pt>
                <c:pt idx="40204">
                  <c:v>9.8057790000000007E-7</c:v>
                </c:pt>
                <c:pt idx="40205">
                  <c:v>9.8062910000000008E-7</c:v>
                </c:pt>
                <c:pt idx="40206">
                  <c:v>9.8068040000000004E-7</c:v>
                </c:pt>
                <c:pt idx="40207">
                  <c:v>9.8073160000000005E-7</c:v>
                </c:pt>
                <c:pt idx="40208">
                  <c:v>9.8078280000000007E-7</c:v>
                </c:pt>
                <c:pt idx="40209">
                  <c:v>9.8083389999999994E-7</c:v>
                </c:pt>
                <c:pt idx="40210">
                  <c:v>9.8088509999999995E-7</c:v>
                </c:pt>
                <c:pt idx="40211">
                  <c:v>9.8093620000000003E-7</c:v>
                </c:pt>
                <c:pt idx="40212">
                  <c:v>9.809873000000001E-7</c:v>
                </c:pt>
                <c:pt idx="40213">
                  <c:v>9.8103839999999997E-7</c:v>
                </c:pt>
                <c:pt idx="40214">
                  <c:v>9.8108950000000004E-7</c:v>
                </c:pt>
                <c:pt idx="40215">
                  <c:v>9.8114049999999997E-7</c:v>
                </c:pt>
                <c:pt idx="40216">
                  <c:v>9.811914999999999E-7</c:v>
                </c:pt>
                <c:pt idx="40217">
                  <c:v>9.8124250000000003E-7</c:v>
                </c:pt>
                <c:pt idx="40218">
                  <c:v>9.8129349999999996E-7</c:v>
                </c:pt>
                <c:pt idx="40219">
                  <c:v>9.813445000000001E-7</c:v>
                </c:pt>
                <c:pt idx="40220">
                  <c:v>9.8139540000000008E-7</c:v>
                </c:pt>
                <c:pt idx="40221">
                  <c:v>9.8144640000000001E-7</c:v>
                </c:pt>
                <c:pt idx="40222">
                  <c:v>9.8149729999999999E-7</c:v>
                </c:pt>
                <c:pt idx="40223">
                  <c:v>9.8154819999999998E-7</c:v>
                </c:pt>
                <c:pt idx="40224">
                  <c:v>9.8159900000000003E-7</c:v>
                </c:pt>
                <c:pt idx="40225">
                  <c:v>9.8164990000000001E-7</c:v>
                </c:pt>
                <c:pt idx="40226">
                  <c:v>9.8170070000000006E-7</c:v>
                </c:pt>
                <c:pt idx="40227">
                  <c:v>9.817514999999999E-7</c:v>
                </c:pt>
                <c:pt idx="40228">
                  <c:v>9.8180229999999994E-7</c:v>
                </c:pt>
                <c:pt idx="40229">
                  <c:v>9.8185309999999999E-7</c:v>
                </c:pt>
                <c:pt idx="40230">
                  <c:v>9.8190390000000004E-7</c:v>
                </c:pt>
                <c:pt idx="40231">
                  <c:v>9.8195459999999993E-7</c:v>
                </c:pt>
                <c:pt idx="40232">
                  <c:v>9.8200530000000004E-7</c:v>
                </c:pt>
                <c:pt idx="40233">
                  <c:v>9.8205599999999994E-7</c:v>
                </c:pt>
                <c:pt idx="40234">
                  <c:v>9.8210670000000004E-7</c:v>
                </c:pt>
                <c:pt idx="40235">
                  <c:v>9.8215739999999994E-7</c:v>
                </c:pt>
                <c:pt idx="40236">
                  <c:v>9.822079999999999E-7</c:v>
                </c:pt>
                <c:pt idx="40237">
                  <c:v>9.8225860000000007E-7</c:v>
                </c:pt>
                <c:pt idx="40238">
                  <c:v>9.8230920000000002E-7</c:v>
                </c:pt>
                <c:pt idx="40239">
                  <c:v>9.8235979999999998E-7</c:v>
                </c:pt>
                <c:pt idx="40240">
                  <c:v>9.8241039999999994E-7</c:v>
                </c:pt>
                <c:pt idx="40241">
                  <c:v>9.8246089999999995E-7</c:v>
                </c:pt>
                <c:pt idx="40242">
                  <c:v>9.8251149999999991E-7</c:v>
                </c:pt>
                <c:pt idx="40243">
                  <c:v>9.8256199999999993E-7</c:v>
                </c:pt>
                <c:pt idx="40244">
                  <c:v>9.8261249999999995E-7</c:v>
                </c:pt>
                <c:pt idx="40245">
                  <c:v>9.8266299999999996E-7</c:v>
                </c:pt>
                <c:pt idx="40246">
                  <c:v>9.8271340000000004E-7</c:v>
                </c:pt>
                <c:pt idx="40247">
                  <c:v>9.8276390000000006E-7</c:v>
                </c:pt>
                <c:pt idx="40248">
                  <c:v>9.8281429999999993E-7</c:v>
                </c:pt>
                <c:pt idx="40249">
                  <c:v>9.828647E-7</c:v>
                </c:pt>
                <c:pt idx="40250">
                  <c:v>9.8291510000000008E-7</c:v>
                </c:pt>
                <c:pt idx="40251">
                  <c:v>9.8296540000000001E-7</c:v>
                </c:pt>
                <c:pt idx="40252">
                  <c:v>9.8301580000000009E-7</c:v>
                </c:pt>
                <c:pt idx="40253">
                  <c:v>9.8306610000000002E-7</c:v>
                </c:pt>
                <c:pt idx="40254">
                  <c:v>9.8311639999999994E-7</c:v>
                </c:pt>
                <c:pt idx="40255">
                  <c:v>9.8316670000000008E-7</c:v>
                </c:pt>
                <c:pt idx="40256">
                  <c:v>9.8321700000000001E-7</c:v>
                </c:pt>
                <c:pt idx="40257">
                  <c:v>9.8326729999999994E-7</c:v>
                </c:pt>
                <c:pt idx="40258">
                  <c:v>9.8331749999999992E-7</c:v>
                </c:pt>
                <c:pt idx="40259">
                  <c:v>9.8336780000000006E-7</c:v>
                </c:pt>
                <c:pt idx="40260">
                  <c:v>9.8341800000000005E-7</c:v>
                </c:pt>
                <c:pt idx="40261">
                  <c:v>9.834681000000001E-7</c:v>
                </c:pt>
                <c:pt idx="40262">
                  <c:v>9.8351830000000009E-7</c:v>
                </c:pt>
                <c:pt idx="40263">
                  <c:v>9.8356850000000008E-7</c:v>
                </c:pt>
                <c:pt idx="40264">
                  <c:v>9.8361859999999991E-7</c:v>
                </c:pt>
                <c:pt idx="40265">
                  <c:v>9.8366869999999996E-7</c:v>
                </c:pt>
                <c:pt idx="40266">
                  <c:v>9.8371880000000001E-7</c:v>
                </c:pt>
                <c:pt idx="40267">
                  <c:v>9.8376890000000006E-7</c:v>
                </c:pt>
                <c:pt idx="40268">
                  <c:v>9.838189999999999E-7</c:v>
                </c:pt>
                <c:pt idx="40269">
                  <c:v>9.8386900000000001E-7</c:v>
                </c:pt>
                <c:pt idx="40270">
                  <c:v>9.839189999999999E-7</c:v>
                </c:pt>
                <c:pt idx="40271">
                  <c:v>9.8396900000000001E-7</c:v>
                </c:pt>
                <c:pt idx="40272">
                  <c:v>9.8401899999999991E-7</c:v>
                </c:pt>
                <c:pt idx="40273">
                  <c:v>9.8406900000000002E-7</c:v>
                </c:pt>
                <c:pt idx="40274">
                  <c:v>9.8411899999999992E-7</c:v>
                </c:pt>
                <c:pt idx="40275">
                  <c:v>9.8416890000000009E-7</c:v>
                </c:pt>
                <c:pt idx="40276">
                  <c:v>9.8421889999999999E-7</c:v>
                </c:pt>
                <c:pt idx="40277">
                  <c:v>9.8426879999999995E-7</c:v>
                </c:pt>
                <c:pt idx="40278">
                  <c:v>9.8431869999999991E-7</c:v>
                </c:pt>
                <c:pt idx="40279">
                  <c:v>9.8436849999999992E-7</c:v>
                </c:pt>
                <c:pt idx="40280">
                  <c:v>9.844184000000001E-7</c:v>
                </c:pt>
                <c:pt idx="40281">
                  <c:v>9.844681999999999E-7</c:v>
                </c:pt>
                <c:pt idx="40282">
                  <c:v>9.8451810000000007E-7</c:v>
                </c:pt>
                <c:pt idx="40283">
                  <c:v>9.8456790000000009E-7</c:v>
                </c:pt>
                <c:pt idx="40284">
                  <c:v>9.846176999999999E-7</c:v>
                </c:pt>
                <c:pt idx="40285">
                  <c:v>9.8466739999999998E-7</c:v>
                </c:pt>
                <c:pt idx="40286">
                  <c:v>9.847172E-7</c:v>
                </c:pt>
                <c:pt idx="40287">
                  <c:v>9.8476690000000008E-7</c:v>
                </c:pt>
                <c:pt idx="40288">
                  <c:v>9.848167000000001E-7</c:v>
                </c:pt>
                <c:pt idx="40289">
                  <c:v>9.8486639999999997E-7</c:v>
                </c:pt>
                <c:pt idx="40290">
                  <c:v>9.8491610000000005E-7</c:v>
                </c:pt>
                <c:pt idx="40291">
                  <c:v>9.8496579999999992E-7</c:v>
                </c:pt>
                <c:pt idx="40292">
                  <c:v>9.8501540000000006E-7</c:v>
                </c:pt>
                <c:pt idx="40293">
                  <c:v>9.8506509999999993E-7</c:v>
                </c:pt>
                <c:pt idx="40294">
                  <c:v>9.8511470000000007E-7</c:v>
                </c:pt>
                <c:pt idx="40295">
                  <c:v>9.851643E-7</c:v>
                </c:pt>
                <c:pt idx="40296">
                  <c:v>9.8521389999999993E-7</c:v>
                </c:pt>
                <c:pt idx="40297">
                  <c:v>9.8526350000000007E-7</c:v>
                </c:pt>
                <c:pt idx="40298">
                  <c:v>9.853131E-7</c:v>
                </c:pt>
                <c:pt idx="40299">
                  <c:v>9.8536259999999999E-7</c:v>
                </c:pt>
                <c:pt idx="40300">
                  <c:v>9.8541209999999998E-7</c:v>
                </c:pt>
                <c:pt idx="40301">
                  <c:v>9.854616999999999E-7</c:v>
                </c:pt>
                <c:pt idx="40302">
                  <c:v>9.8551119999999989E-7</c:v>
                </c:pt>
                <c:pt idx="40303">
                  <c:v>9.8556059999999995E-7</c:v>
                </c:pt>
                <c:pt idx="40304">
                  <c:v>9.8561009999999994E-7</c:v>
                </c:pt>
                <c:pt idx="40305">
                  <c:v>9.8565959999999993E-7</c:v>
                </c:pt>
                <c:pt idx="40306">
                  <c:v>9.8570899999999998E-7</c:v>
                </c:pt>
                <c:pt idx="40307">
                  <c:v>9.8575840000000003E-7</c:v>
                </c:pt>
                <c:pt idx="40308">
                  <c:v>9.8580780000000008E-7</c:v>
                </c:pt>
                <c:pt idx="40309">
                  <c:v>9.8585719999999992E-7</c:v>
                </c:pt>
                <c:pt idx="40310">
                  <c:v>9.8590659999999997E-7</c:v>
                </c:pt>
                <c:pt idx="40311">
                  <c:v>9.8595600000000002E-7</c:v>
                </c:pt>
                <c:pt idx="40312">
                  <c:v>9.8600529999999992E-7</c:v>
                </c:pt>
                <c:pt idx="40313">
                  <c:v>9.8605460000000003E-7</c:v>
                </c:pt>
                <c:pt idx="40314">
                  <c:v>9.8610400000000008E-7</c:v>
                </c:pt>
                <c:pt idx="40315">
                  <c:v>9.8615329999999998E-7</c:v>
                </c:pt>
                <c:pt idx="40316">
                  <c:v>9.8620260000000009E-7</c:v>
                </c:pt>
                <c:pt idx="40317">
                  <c:v>9.8625180000000005E-7</c:v>
                </c:pt>
                <c:pt idx="40318">
                  <c:v>9.8630109999999995E-7</c:v>
                </c:pt>
                <c:pt idx="40319">
                  <c:v>9.8635029999999991E-7</c:v>
                </c:pt>
                <c:pt idx="40320">
                  <c:v>9.8639960000000002E-7</c:v>
                </c:pt>
                <c:pt idx="40321">
                  <c:v>9.8644879999999998E-7</c:v>
                </c:pt>
                <c:pt idx="40322">
                  <c:v>9.8649799999999994E-7</c:v>
                </c:pt>
                <c:pt idx="40323">
                  <c:v>9.8654709999999997E-7</c:v>
                </c:pt>
                <c:pt idx="40324">
                  <c:v>9.8659629999999993E-7</c:v>
                </c:pt>
                <c:pt idx="40325">
                  <c:v>9.866455000000001E-7</c:v>
                </c:pt>
                <c:pt idx="40326">
                  <c:v>9.8669459999999991E-7</c:v>
                </c:pt>
                <c:pt idx="40327">
                  <c:v>9.8674369999999993E-7</c:v>
                </c:pt>
                <c:pt idx="40328">
                  <c:v>9.8679279999999995E-7</c:v>
                </c:pt>
                <c:pt idx="40329">
                  <c:v>9.8684189999999997E-7</c:v>
                </c:pt>
                <c:pt idx="40330">
                  <c:v>9.8689099999999999E-7</c:v>
                </c:pt>
                <c:pt idx="40331">
                  <c:v>9.8694010000000001E-7</c:v>
                </c:pt>
                <c:pt idx="40332">
                  <c:v>9.869891000000001E-7</c:v>
                </c:pt>
                <c:pt idx="40333">
                  <c:v>9.8703819999999991E-7</c:v>
                </c:pt>
                <c:pt idx="40334">
                  <c:v>9.8708719999999999E-7</c:v>
                </c:pt>
                <c:pt idx="40335">
                  <c:v>9.8713620000000007E-7</c:v>
                </c:pt>
                <c:pt idx="40336">
                  <c:v>9.8718519999999994E-7</c:v>
                </c:pt>
                <c:pt idx="40337">
                  <c:v>9.8723420000000002E-7</c:v>
                </c:pt>
                <c:pt idx="40338">
                  <c:v>9.8728309999999995E-7</c:v>
                </c:pt>
                <c:pt idx="40339">
                  <c:v>9.8733210000000003E-7</c:v>
                </c:pt>
                <c:pt idx="40340">
                  <c:v>9.8738099999999997E-7</c:v>
                </c:pt>
                <c:pt idx="40341">
                  <c:v>9.874298999999999E-7</c:v>
                </c:pt>
                <c:pt idx="40342">
                  <c:v>9.8747880000000004E-7</c:v>
                </c:pt>
                <c:pt idx="40343">
                  <c:v>9.8752769999999997E-7</c:v>
                </c:pt>
                <c:pt idx="40344">
                  <c:v>9.875765999999999E-7</c:v>
                </c:pt>
                <c:pt idx="40345">
                  <c:v>9.8762550000000004E-7</c:v>
                </c:pt>
                <c:pt idx="40346">
                  <c:v>9.8767430000000004E-7</c:v>
                </c:pt>
                <c:pt idx="40347">
                  <c:v>9.8772319999999997E-7</c:v>
                </c:pt>
                <c:pt idx="40348">
                  <c:v>9.8777199999999996E-7</c:v>
                </c:pt>
                <c:pt idx="40349">
                  <c:v>9.8782079999999995E-7</c:v>
                </c:pt>
                <c:pt idx="40350">
                  <c:v>9.8786959999999994E-7</c:v>
                </c:pt>
                <c:pt idx="40351">
                  <c:v>9.8791839999999993E-7</c:v>
                </c:pt>
                <c:pt idx="40352">
                  <c:v>9.8796709999999999E-7</c:v>
                </c:pt>
                <c:pt idx="40353">
                  <c:v>9.8801589999999998E-7</c:v>
                </c:pt>
                <c:pt idx="40354">
                  <c:v>9.8806460000000003E-7</c:v>
                </c:pt>
                <c:pt idx="40355">
                  <c:v>9.8811340000000002E-7</c:v>
                </c:pt>
                <c:pt idx="40356">
                  <c:v>9.8816210000000008E-7</c:v>
                </c:pt>
                <c:pt idx="40357">
                  <c:v>9.8821079999999992E-7</c:v>
                </c:pt>
                <c:pt idx="40358">
                  <c:v>9.8825949999999997E-7</c:v>
                </c:pt>
                <c:pt idx="40359">
                  <c:v>9.8830810000000008E-7</c:v>
                </c:pt>
                <c:pt idx="40360">
                  <c:v>9.8835679999999992E-7</c:v>
                </c:pt>
                <c:pt idx="40361">
                  <c:v>9.8840540000000004E-7</c:v>
                </c:pt>
                <c:pt idx="40362">
                  <c:v>9.8845410000000009E-7</c:v>
                </c:pt>
                <c:pt idx="40363">
                  <c:v>9.8850269999999999E-7</c:v>
                </c:pt>
                <c:pt idx="40364">
                  <c:v>9.885513000000001E-7</c:v>
                </c:pt>
                <c:pt idx="40365">
                  <c:v>9.8859990000000001E-7</c:v>
                </c:pt>
                <c:pt idx="40366">
                  <c:v>9.8864849999999991E-7</c:v>
                </c:pt>
                <c:pt idx="40367">
                  <c:v>9.8869700000000008E-7</c:v>
                </c:pt>
                <c:pt idx="40368">
                  <c:v>9.8874559999999998E-7</c:v>
                </c:pt>
                <c:pt idx="40369">
                  <c:v>9.8879409999999995E-7</c:v>
                </c:pt>
                <c:pt idx="40370">
                  <c:v>9.8884270000000006E-7</c:v>
                </c:pt>
                <c:pt idx="40371">
                  <c:v>9.8889120000000002E-7</c:v>
                </c:pt>
                <c:pt idx="40372">
                  <c:v>9.8893969999999998E-7</c:v>
                </c:pt>
                <c:pt idx="40373">
                  <c:v>9.8898819999999995E-7</c:v>
                </c:pt>
                <c:pt idx="40374">
                  <c:v>9.8903669999999991E-7</c:v>
                </c:pt>
                <c:pt idx="40375">
                  <c:v>9.8908520000000008E-7</c:v>
                </c:pt>
                <c:pt idx="40376">
                  <c:v>9.8913360000000011E-7</c:v>
                </c:pt>
                <c:pt idx="40377">
                  <c:v>9.8918210000000007E-7</c:v>
                </c:pt>
                <c:pt idx="40378">
                  <c:v>9.8923050000000009E-7</c:v>
                </c:pt>
                <c:pt idx="40379">
                  <c:v>9.892788999999999E-7</c:v>
                </c:pt>
                <c:pt idx="40380">
                  <c:v>9.8932729999999993E-7</c:v>
                </c:pt>
                <c:pt idx="40381">
                  <c:v>9.8937569999999995E-7</c:v>
                </c:pt>
                <c:pt idx="40382">
                  <c:v>9.8942409999999997E-7</c:v>
                </c:pt>
                <c:pt idx="40383">
                  <c:v>9.8947249999999999E-7</c:v>
                </c:pt>
                <c:pt idx="40384">
                  <c:v>9.8952080000000008E-7</c:v>
                </c:pt>
                <c:pt idx="40385">
                  <c:v>9.895692000000001E-7</c:v>
                </c:pt>
                <c:pt idx="40386">
                  <c:v>9.8961749999999997E-7</c:v>
                </c:pt>
                <c:pt idx="40387">
                  <c:v>9.8966580000000006E-7</c:v>
                </c:pt>
                <c:pt idx="40388">
                  <c:v>9.8971409999999993E-7</c:v>
                </c:pt>
                <c:pt idx="40389">
                  <c:v>9.8976240000000001E-7</c:v>
                </c:pt>
                <c:pt idx="40390">
                  <c:v>9.898107000000001E-7</c:v>
                </c:pt>
                <c:pt idx="40391">
                  <c:v>9.8985899999999997E-7</c:v>
                </c:pt>
                <c:pt idx="40392">
                  <c:v>9.899071999999999E-7</c:v>
                </c:pt>
                <c:pt idx="40393">
                  <c:v>9.8995549999999999E-7</c:v>
                </c:pt>
                <c:pt idx="40394">
                  <c:v>9.9000369999999992E-7</c:v>
                </c:pt>
                <c:pt idx="40395">
                  <c:v>9.90052E-7</c:v>
                </c:pt>
                <c:pt idx="40396">
                  <c:v>9.9010019999999994E-7</c:v>
                </c:pt>
                <c:pt idx="40397">
                  <c:v>9.9014840000000008E-7</c:v>
                </c:pt>
                <c:pt idx="40398">
                  <c:v>9.9019660000000001E-7</c:v>
                </c:pt>
                <c:pt idx="40399">
                  <c:v>9.9024479999999995E-7</c:v>
                </c:pt>
                <c:pt idx="40400">
                  <c:v>9.9029289999999994E-7</c:v>
                </c:pt>
                <c:pt idx="40401">
                  <c:v>9.9034110000000009E-7</c:v>
                </c:pt>
                <c:pt idx="40402">
                  <c:v>9.9038920000000008E-7</c:v>
                </c:pt>
                <c:pt idx="40403">
                  <c:v>9.9043740000000001E-7</c:v>
                </c:pt>
                <c:pt idx="40404">
                  <c:v>9.9048550000000001E-7</c:v>
                </c:pt>
                <c:pt idx="40405">
                  <c:v>9.905336E-7</c:v>
                </c:pt>
                <c:pt idx="40406">
                  <c:v>9.9058179999999993E-7</c:v>
                </c:pt>
                <c:pt idx="40407">
                  <c:v>9.9062989999999993E-7</c:v>
                </c:pt>
                <c:pt idx="40408">
                  <c:v>9.9067789999999998E-7</c:v>
                </c:pt>
                <c:pt idx="40409">
                  <c:v>9.9072599999999997E-7</c:v>
                </c:pt>
                <c:pt idx="40410">
                  <c:v>9.9077409999999997E-7</c:v>
                </c:pt>
                <c:pt idx="40411">
                  <c:v>9.9082210000000002E-7</c:v>
                </c:pt>
                <c:pt idx="40412">
                  <c:v>9.9087020000000002E-7</c:v>
                </c:pt>
                <c:pt idx="40413">
                  <c:v>9.9091820000000007E-7</c:v>
                </c:pt>
                <c:pt idx="40414">
                  <c:v>9.9096619999999991E-7</c:v>
                </c:pt>
                <c:pt idx="40415">
                  <c:v>9.9101429999999991E-7</c:v>
                </c:pt>
                <c:pt idx="40416">
                  <c:v>9.9106229999999996E-7</c:v>
                </c:pt>
                <c:pt idx="40417">
                  <c:v>9.9111020000000008E-7</c:v>
                </c:pt>
                <c:pt idx="40418">
                  <c:v>9.9115819999999992E-7</c:v>
                </c:pt>
                <c:pt idx="40419">
                  <c:v>9.9120619999999997E-7</c:v>
                </c:pt>
                <c:pt idx="40420">
                  <c:v>9.9125410000000009E-7</c:v>
                </c:pt>
                <c:pt idx="40421">
                  <c:v>9.9130209999999993E-7</c:v>
                </c:pt>
                <c:pt idx="40422">
                  <c:v>9.9135000000000005E-7</c:v>
                </c:pt>
                <c:pt idx="40423">
                  <c:v>9.9139789999999995E-7</c:v>
                </c:pt>
                <c:pt idx="40424">
                  <c:v>9.9144580000000006E-7</c:v>
                </c:pt>
                <c:pt idx="40425">
                  <c:v>9.9149369999999997E-7</c:v>
                </c:pt>
                <c:pt idx="40426">
                  <c:v>9.9154160000000008E-7</c:v>
                </c:pt>
                <c:pt idx="40427">
                  <c:v>9.9158949999999999E-7</c:v>
                </c:pt>
                <c:pt idx="40428">
                  <c:v>9.916374000000001E-7</c:v>
                </c:pt>
                <c:pt idx="40429">
                  <c:v>9.9168520000000007E-7</c:v>
                </c:pt>
                <c:pt idx="40430">
                  <c:v>9.9173309999999997E-7</c:v>
                </c:pt>
                <c:pt idx="40431">
                  <c:v>9.9178089999999993E-7</c:v>
                </c:pt>
                <c:pt idx="40432">
                  <c:v>9.918286999999999E-7</c:v>
                </c:pt>
                <c:pt idx="40433">
                  <c:v>9.9187650000000007E-7</c:v>
                </c:pt>
                <c:pt idx="40434">
                  <c:v>9.9192430000000004E-7</c:v>
                </c:pt>
                <c:pt idx="40435">
                  <c:v>9.919721E-7</c:v>
                </c:pt>
                <c:pt idx="40436">
                  <c:v>9.9201989999999997E-7</c:v>
                </c:pt>
                <c:pt idx="40437">
                  <c:v>9.9206759999999999E-7</c:v>
                </c:pt>
                <c:pt idx="40438">
                  <c:v>9.9211539999999996E-7</c:v>
                </c:pt>
                <c:pt idx="40439">
                  <c:v>9.9216309999999998E-7</c:v>
                </c:pt>
                <c:pt idx="40440">
                  <c:v>9.9221089999999994E-7</c:v>
                </c:pt>
                <c:pt idx="40441">
                  <c:v>9.9225859999999997E-7</c:v>
                </c:pt>
                <c:pt idx="40442">
                  <c:v>9.9230629999999999E-7</c:v>
                </c:pt>
                <c:pt idx="40443">
                  <c:v>9.9235400000000002E-7</c:v>
                </c:pt>
                <c:pt idx="40444">
                  <c:v>9.9240170000000004E-7</c:v>
                </c:pt>
                <c:pt idx="40445">
                  <c:v>9.9244940000000007E-7</c:v>
                </c:pt>
                <c:pt idx="40446">
                  <c:v>9.9249710000000009E-7</c:v>
                </c:pt>
                <c:pt idx="40447">
                  <c:v>9.9254469999999997E-7</c:v>
                </c:pt>
                <c:pt idx="40448">
                  <c:v>9.9259239999999999E-7</c:v>
                </c:pt>
                <c:pt idx="40449">
                  <c:v>9.9264000000000008E-7</c:v>
                </c:pt>
                <c:pt idx="40450">
                  <c:v>9.926877000000001E-7</c:v>
                </c:pt>
                <c:pt idx="40451">
                  <c:v>9.9273529999999998E-7</c:v>
                </c:pt>
                <c:pt idx="40452">
                  <c:v>9.9278290000000006E-7</c:v>
                </c:pt>
                <c:pt idx="40453">
                  <c:v>9.9283049999999994E-7</c:v>
                </c:pt>
                <c:pt idx="40454">
                  <c:v>9.9287810000000002E-7</c:v>
                </c:pt>
                <c:pt idx="40455">
                  <c:v>9.929256999999999E-7</c:v>
                </c:pt>
                <c:pt idx="40456">
                  <c:v>9.9297329999999998E-7</c:v>
                </c:pt>
                <c:pt idx="40457">
                  <c:v>9.9302090000000007E-7</c:v>
                </c:pt>
                <c:pt idx="40458">
                  <c:v>9.9306849999999994E-7</c:v>
                </c:pt>
                <c:pt idx="40459">
                  <c:v>9.9311600000000009E-7</c:v>
                </c:pt>
                <c:pt idx="40460">
                  <c:v>9.9316359999999996E-7</c:v>
                </c:pt>
                <c:pt idx="40461">
                  <c:v>9.932110999999999E-7</c:v>
                </c:pt>
                <c:pt idx="40462">
                  <c:v>9.9325860000000005E-7</c:v>
                </c:pt>
                <c:pt idx="40463">
                  <c:v>9.9330619999999992E-7</c:v>
                </c:pt>
                <c:pt idx="40464">
                  <c:v>9.9335370000000007E-7</c:v>
                </c:pt>
                <c:pt idx="40465">
                  <c:v>9.934012E-7</c:v>
                </c:pt>
                <c:pt idx="40466">
                  <c:v>9.9344869999999993E-7</c:v>
                </c:pt>
                <c:pt idx="40467">
                  <c:v>9.9349620000000008E-7</c:v>
                </c:pt>
                <c:pt idx="40468">
                  <c:v>9.9354360000000008E-7</c:v>
                </c:pt>
                <c:pt idx="40469">
                  <c:v>9.9359110000000001E-7</c:v>
                </c:pt>
                <c:pt idx="40470">
                  <c:v>9.9363859999999995E-7</c:v>
                </c:pt>
                <c:pt idx="40471">
                  <c:v>9.9368599999999994E-7</c:v>
                </c:pt>
                <c:pt idx="40472">
                  <c:v>9.9373339999999994E-7</c:v>
                </c:pt>
                <c:pt idx="40473">
                  <c:v>9.9378090000000008E-7</c:v>
                </c:pt>
                <c:pt idx="40474">
                  <c:v>9.9382830000000008E-7</c:v>
                </c:pt>
                <c:pt idx="40475">
                  <c:v>9.9387570000000008E-7</c:v>
                </c:pt>
                <c:pt idx="40476">
                  <c:v>9.9392310000000007E-7</c:v>
                </c:pt>
                <c:pt idx="40477">
                  <c:v>9.9397050000000007E-7</c:v>
                </c:pt>
                <c:pt idx="40478">
                  <c:v>9.9401790000000006E-7</c:v>
                </c:pt>
                <c:pt idx="40479">
                  <c:v>9.9406530000000006E-7</c:v>
                </c:pt>
                <c:pt idx="40480">
                  <c:v>9.941125999999999E-7</c:v>
                </c:pt>
                <c:pt idx="40481">
                  <c:v>9.941599999999999E-7</c:v>
                </c:pt>
                <c:pt idx="40482">
                  <c:v>9.9420729999999995E-7</c:v>
                </c:pt>
                <c:pt idx="40483">
                  <c:v>9.9425469999999995E-7</c:v>
                </c:pt>
                <c:pt idx="40484">
                  <c:v>9.9430200000000001E-7</c:v>
                </c:pt>
                <c:pt idx="40485">
                  <c:v>9.9434930000000006E-7</c:v>
                </c:pt>
                <c:pt idx="40486">
                  <c:v>9.9439659999999991E-7</c:v>
                </c:pt>
                <c:pt idx="40487">
                  <c:v>9.9444389999999996E-7</c:v>
                </c:pt>
                <c:pt idx="40488">
                  <c:v>9.9449120000000002E-7</c:v>
                </c:pt>
                <c:pt idx="40489">
                  <c:v>9.9453850000000007E-7</c:v>
                </c:pt>
                <c:pt idx="40490">
                  <c:v>9.9458579999999992E-7</c:v>
                </c:pt>
                <c:pt idx="40491">
                  <c:v>9.9463309999999998E-7</c:v>
                </c:pt>
                <c:pt idx="40492">
                  <c:v>9.9468030000000009E-7</c:v>
                </c:pt>
                <c:pt idx="40493">
                  <c:v>9.9472759999999994E-7</c:v>
                </c:pt>
                <c:pt idx="40494">
                  <c:v>9.9477489999999999E-7</c:v>
                </c:pt>
                <c:pt idx="40495">
                  <c:v>9.948220999999999E-7</c:v>
                </c:pt>
                <c:pt idx="40496">
                  <c:v>9.9486930000000002E-7</c:v>
                </c:pt>
                <c:pt idx="40497">
                  <c:v>9.9491649999999992E-7</c:v>
                </c:pt>
                <c:pt idx="40498">
                  <c:v>9.9496379999999998E-7</c:v>
                </c:pt>
                <c:pt idx="40499">
                  <c:v>9.9501100000000009E-7</c:v>
                </c:pt>
                <c:pt idx="40500">
                  <c:v>9.950582E-7</c:v>
                </c:pt>
                <c:pt idx="40501">
                  <c:v>9.9510539999999991E-7</c:v>
                </c:pt>
                <c:pt idx="40502">
                  <c:v>9.9515250000000008E-7</c:v>
                </c:pt>
                <c:pt idx="40503">
                  <c:v>9.9519969999999999E-7</c:v>
                </c:pt>
                <c:pt idx="40504">
                  <c:v>9.9524690000000011E-7</c:v>
                </c:pt>
                <c:pt idx="40505">
                  <c:v>9.9529400000000007E-7</c:v>
                </c:pt>
                <c:pt idx="40506">
                  <c:v>9.9534119999999998E-7</c:v>
                </c:pt>
                <c:pt idx="40507">
                  <c:v>9.9538829999999994E-7</c:v>
                </c:pt>
                <c:pt idx="40508">
                  <c:v>9.9543550000000006E-7</c:v>
                </c:pt>
                <c:pt idx="40509">
                  <c:v>9.9548260000000003E-7</c:v>
                </c:pt>
                <c:pt idx="40510">
                  <c:v>9.9552969999999999E-7</c:v>
                </c:pt>
                <c:pt idx="40511">
                  <c:v>9.9557679999999996E-7</c:v>
                </c:pt>
                <c:pt idx="40512">
                  <c:v>9.9562389999999992E-7</c:v>
                </c:pt>
                <c:pt idx="40513">
                  <c:v>9.956710000000001E-7</c:v>
                </c:pt>
                <c:pt idx="40514">
                  <c:v>9.9571810000000007E-7</c:v>
                </c:pt>
                <c:pt idx="40515">
                  <c:v>9.9576520000000003E-7</c:v>
                </c:pt>
                <c:pt idx="40516">
                  <c:v>9.958123E-7</c:v>
                </c:pt>
                <c:pt idx="40517">
                  <c:v>9.9585930000000003E-7</c:v>
                </c:pt>
                <c:pt idx="40518">
                  <c:v>9.9590639999999999E-7</c:v>
                </c:pt>
                <c:pt idx="40519">
                  <c:v>9.9595340000000002E-7</c:v>
                </c:pt>
                <c:pt idx="40520">
                  <c:v>9.9600049999999999E-7</c:v>
                </c:pt>
                <c:pt idx="40521">
                  <c:v>9.9604750000000001E-7</c:v>
                </c:pt>
                <c:pt idx="40522">
                  <c:v>9.9609459999999998E-7</c:v>
                </c:pt>
                <c:pt idx="40523">
                  <c:v>9.9614160000000001E-7</c:v>
                </c:pt>
                <c:pt idx="40524">
                  <c:v>9.9618860000000003E-7</c:v>
                </c:pt>
                <c:pt idx="40525">
                  <c:v>9.9623560000000006E-7</c:v>
                </c:pt>
                <c:pt idx="40526">
                  <c:v>9.9628260000000009E-7</c:v>
                </c:pt>
                <c:pt idx="40527">
                  <c:v>9.963295999999999E-7</c:v>
                </c:pt>
                <c:pt idx="40528">
                  <c:v>9.9637649999999999E-7</c:v>
                </c:pt>
                <c:pt idx="40529">
                  <c:v>9.9642350000000002E-7</c:v>
                </c:pt>
                <c:pt idx="40530">
                  <c:v>9.9647050000000004E-7</c:v>
                </c:pt>
                <c:pt idx="40531">
                  <c:v>9.9651739999999992E-7</c:v>
                </c:pt>
                <c:pt idx="40532">
                  <c:v>9.9656439999999994E-7</c:v>
                </c:pt>
                <c:pt idx="40533">
                  <c:v>9.9661130000000003E-7</c:v>
                </c:pt>
                <c:pt idx="40534">
                  <c:v>9.9665819999999991E-7</c:v>
                </c:pt>
                <c:pt idx="40535">
                  <c:v>9.9670519999999994E-7</c:v>
                </c:pt>
                <c:pt idx="40536">
                  <c:v>9.9675210000000002E-7</c:v>
                </c:pt>
                <c:pt idx="40537">
                  <c:v>9.967989999999999E-7</c:v>
                </c:pt>
                <c:pt idx="40538">
                  <c:v>9.9684589999999999E-7</c:v>
                </c:pt>
                <c:pt idx="40539">
                  <c:v>9.9689280000000007E-7</c:v>
                </c:pt>
                <c:pt idx="40540">
                  <c:v>9.9693969999999995E-7</c:v>
                </c:pt>
                <c:pt idx="40541">
                  <c:v>9.9698660000000004E-7</c:v>
                </c:pt>
                <c:pt idx="40542">
                  <c:v>9.9703339999999997E-7</c:v>
                </c:pt>
                <c:pt idx="40543">
                  <c:v>9.9708030000000006E-7</c:v>
                </c:pt>
                <c:pt idx="40544">
                  <c:v>9.971271E-7</c:v>
                </c:pt>
                <c:pt idx="40545">
                  <c:v>9.9717400000000009E-7</c:v>
                </c:pt>
                <c:pt idx="40546">
                  <c:v>9.9722080000000002E-7</c:v>
                </c:pt>
                <c:pt idx="40547">
                  <c:v>9.972676999999999E-7</c:v>
                </c:pt>
                <c:pt idx="40548">
                  <c:v>9.9731450000000005E-7</c:v>
                </c:pt>
                <c:pt idx="40549">
                  <c:v>9.9736129999999998E-7</c:v>
                </c:pt>
                <c:pt idx="40550">
                  <c:v>9.9740809999999992E-7</c:v>
                </c:pt>
                <c:pt idx="40551">
                  <c:v>9.9745490000000007E-7</c:v>
                </c:pt>
                <c:pt idx="40552">
                  <c:v>9.975017E-7</c:v>
                </c:pt>
                <c:pt idx="40553">
                  <c:v>9.9754849999999994E-7</c:v>
                </c:pt>
                <c:pt idx="40554">
                  <c:v>9.9759530000000009E-7</c:v>
                </c:pt>
                <c:pt idx="40555">
                  <c:v>9.9764210000000003E-7</c:v>
                </c:pt>
                <c:pt idx="40556">
                  <c:v>9.9768880000000002E-7</c:v>
                </c:pt>
                <c:pt idx="40557">
                  <c:v>9.9773559999999996E-7</c:v>
                </c:pt>
                <c:pt idx="40558">
                  <c:v>9.977823999999999E-7</c:v>
                </c:pt>
                <c:pt idx="40559">
                  <c:v>9.9782910000000011E-7</c:v>
                </c:pt>
                <c:pt idx="40560">
                  <c:v>9.9787590000000004E-7</c:v>
                </c:pt>
                <c:pt idx="40561">
                  <c:v>9.9792260000000004E-7</c:v>
                </c:pt>
                <c:pt idx="40562">
                  <c:v>9.9796930000000004E-7</c:v>
                </c:pt>
                <c:pt idx="40563">
                  <c:v>9.9801600000000003E-7</c:v>
                </c:pt>
                <c:pt idx="40564">
                  <c:v>9.9806270000000003E-7</c:v>
                </c:pt>
                <c:pt idx="40565">
                  <c:v>9.9810940000000003E-7</c:v>
                </c:pt>
                <c:pt idx="40566">
                  <c:v>9.9815610000000003E-7</c:v>
                </c:pt>
                <c:pt idx="40567">
                  <c:v>9.9820280000000002E-7</c:v>
                </c:pt>
                <c:pt idx="40568">
                  <c:v>9.9824950000000002E-7</c:v>
                </c:pt>
                <c:pt idx="40569">
                  <c:v>9.9829620000000002E-7</c:v>
                </c:pt>
                <c:pt idx="40570">
                  <c:v>9.9834290000000002E-7</c:v>
                </c:pt>
                <c:pt idx="40571">
                  <c:v>9.9838950000000007E-7</c:v>
                </c:pt>
                <c:pt idx="40572">
                  <c:v>9.9843620000000007E-7</c:v>
                </c:pt>
                <c:pt idx="40573">
                  <c:v>9.9848279999999992E-7</c:v>
                </c:pt>
                <c:pt idx="40574">
                  <c:v>9.9852939999999998E-7</c:v>
                </c:pt>
                <c:pt idx="40575">
                  <c:v>9.9857609999999997E-7</c:v>
                </c:pt>
                <c:pt idx="40576">
                  <c:v>9.9862270000000003E-7</c:v>
                </c:pt>
                <c:pt idx="40577">
                  <c:v>9.9866930000000009E-7</c:v>
                </c:pt>
                <c:pt idx="40578">
                  <c:v>9.9871589999999994E-7</c:v>
                </c:pt>
                <c:pt idx="40579">
                  <c:v>9.9876249999999999E-7</c:v>
                </c:pt>
                <c:pt idx="40580">
                  <c:v>9.9880910000000005E-7</c:v>
                </c:pt>
                <c:pt idx="40581">
                  <c:v>9.988556999999999E-7</c:v>
                </c:pt>
                <c:pt idx="40582">
                  <c:v>9.9890229999999996E-7</c:v>
                </c:pt>
                <c:pt idx="40583">
                  <c:v>9.9894880000000008E-7</c:v>
                </c:pt>
                <c:pt idx="40584">
                  <c:v>9.9899539999999992E-7</c:v>
                </c:pt>
                <c:pt idx="40585">
                  <c:v>9.9904199999999998E-7</c:v>
                </c:pt>
                <c:pt idx="40586">
                  <c:v>9.990885000000001E-7</c:v>
                </c:pt>
                <c:pt idx="40587">
                  <c:v>9.9913509999999995E-7</c:v>
                </c:pt>
                <c:pt idx="40588">
                  <c:v>9.9918160000000006E-7</c:v>
                </c:pt>
                <c:pt idx="40589">
                  <c:v>9.9922809999999997E-7</c:v>
                </c:pt>
                <c:pt idx="40590">
                  <c:v>9.9927470000000003E-7</c:v>
                </c:pt>
                <c:pt idx="40591">
                  <c:v>9.9932119999999994E-7</c:v>
                </c:pt>
                <c:pt idx="40592">
                  <c:v>9.9936770000000006E-7</c:v>
                </c:pt>
                <c:pt idx="40593">
                  <c:v>9.9941419999999996E-7</c:v>
                </c:pt>
                <c:pt idx="40594">
                  <c:v>9.9946070000000008E-7</c:v>
                </c:pt>
                <c:pt idx="40595">
                  <c:v>9.9950719999999999E-7</c:v>
                </c:pt>
                <c:pt idx="40596">
                  <c:v>9.995536999999999E-7</c:v>
                </c:pt>
                <c:pt idx="40597">
                  <c:v>9.9960020000000001E-7</c:v>
                </c:pt>
                <c:pt idx="40598">
                  <c:v>9.9964669999999992E-7</c:v>
                </c:pt>
                <c:pt idx="40599">
                  <c:v>9.996931000000001E-7</c:v>
                </c:pt>
                <c:pt idx="40600">
                  <c:v>9.9973960000000001E-7</c:v>
                </c:pt>
                <c:pt idx="40601">
                  <c:v>9.9978609999999992E-7</c:v>
                </c:pt>
                <c:pt idx="40602">
                  <c:v>9.998325000000001E-7</c:v>
                </c:pt>
                <c:pt idx="40603">
                  <c:v>9.99879E-7</c:v>
                </c:pt>
                <c:pt idx="40604">
                  <c:v>9.9992539999999997E-7</c:v>
                </c:pt>
                <c:pt idx="40605">
                  <c:v>9.9997179999999994E-7</c:v>
                </c:pt>
                <c:pt idx="40606">
                  <c:v>1.000018E-6</c:v>
                </c:pt>
                <c:pt idx="40607">
                  <c:v>9.4538499999999999E-7</c:v>
                </c:pt>
                <c:pt idx="40608">
                  <c:v>9.454404E-7</c:v>
                </c:pt>
                <c:pt idx="40609">
                  <c:v>9.454958E-7</c:v>
                </c:pt>
                <c:pt idx="40610">
                  <c:v>9.4555100000000002E-7</c:v>
                </c:pt>
                <c:pt idx="40611">
                  <c:v>9.4560640000000003E-7</c:v>
                </c:pt>
                <c:pt idx="40612">
                  <c:v>9.4566180000000003E-7</c:v>
                </c:pt>
                <c:pt idx="40613">
                  <c:v>9.4571729999999997E-7</c:v>
                </c:pt>
                <c:pt idx="40614">
                  <c:v>9.4577300000000001E-7</c:v>
                </c:pt>
                <c:pt idx="40615">
                  <c:v>9.4582890000000003E-7</c:v>
                </c:pt>
                <c:pt idx="40616">
                  <c:v>9.4588489999999998E-7</c:v>
                </c:pt>
                <c:pt idx="40617">
                  <c:v>9.4594110000000003E-7</c:v>
                </c:pt>
                <c:pt idx="40618">
                  <c:v>9.4599740000000002E-7</c:v>
                </c:pt>
                <c:pt idx="40619">
                  <c:v>9.4605389999999999E-7</c:v>
                </c:pt>
                <c:pt idx="40620">
                  <c:v>9.4611060000000005E-7</c:v>
                </c:pt>
                <c:pt idx="40621">
                  <c:v>9.4616749999999999E-7</c:v>
                </c:pt>
                <c:pt idx="40622">
                  <c:v>9.4622449999999998E-7</c:v>
                </c:pt>
                <c:pt idx="40623">
                  <c:v>9.4628160000000001E-7</c:v>
                </c:pt>
                <c:pt idx="40624">
                  <c:v>9.4633890000000002E-7</c:v>
                </c:pt>
                <c:pt idx="40625">
                  <c:v>9.4639640000000002E-7</c:v>
                </c:pt>
                <c:pt idx="40626">
                  <c:v>9.4645390000000002E-7</c:v>
                </c:pt>
                <c:pt idx="40627">
                  <c:v>9.465116E-7</c:v>
                </c:pt>
                <c:pt idx="40628">
                  <c:v>9.4656929999999999E-7</c:v>
                </c:pt>
                <c:pt idx="40629">
                  <c:v>9.4662719999999995E-7</c:v>
                </c:pt>
                <c:pt idx="40630">
                  <c:v>9.4668519999999997E-7</c:v>
                </c:pt>
                <c:pt idx="40631">
                  <c:v>9.4674319999999998E-7</c:v>
                </c:pt>
                <c:pt idx="40632">
                  <c:v>9.4680139999999998E-7</c:v>
                </c:pt>
                <c:pt idx="40633">
                  <c:v>9.4685959999999997E-7</c:v>
                </c:pt>
                <c:pt idx="40634">
                  <c:v>9.4691790000000002E-7</c:v>
                </c:pt>
                <c:pt idx="40635">
                  <c:v>9.4697619999999995E-7</c:v>
                </c:pt>
                <c:pt idx="40636">
                  <c:v>9.4703469999999998E-7</c:v>
                </c:pt>
                <c:pt idx="40637">
                  <c:v>9.4709320000000001E-7</c:v>
                </c:pt>
                <c:pt idx="40638">
                  <c:v>9.4715170000000003E-7</c:v>
                </c:pt>
                <c:pt idx="40639">
                  <c:v>9.472103E-7</c:v>
                </c:pt>
                <c:pt idx="40640">
                  <c:v>9.4726900000000001E-7</c:v>
                </c:pt>
                <c:pt idx="40641">
                  <c:v>9.4732770000000002E-7</c:v>
                </c:pt>
                <c:pt idx="40642">
                  <c:v>9.4738649999999997E-7</c:v>
                </c:pt>
                <c:pt idx="40643">
                  <c:v>9.4744530000000003E-7</c:v>
                </c:pt>
                <c:pt idx="40644">
                  <c:v>9.4750420000000002E-7</c:v>
                </c:pt>
                <c:pt idx="40645">
                  <c:v>9.4756319999999996E-7</c:v>
                </c:pt>
                <c:pt idx="40646">
                  <c:v>9.4762209999999995E-7</c:v>
                </c:pt>
                <c:pt idx="40647">
                  <c:v>9.4768120000000004E-7</c:v>
                </c:pt>
                <c:pt idx="40648">
                  <c:v>9.4774019999999997E-7</c:v>
                </c:pt>
                <c:pt idx="40649">
                  <c:v>9.477994E-7</c:v>
                </c:pt>
                <c:pt idx="40650">
                  <c:v>9.4785849999999998E-7</c:v>
                </c:pt>
                <c:pt idx="40651">
                  <c:v>9.479177E-7</c:v>
                </c:pt>
                <c:pt idx="40652">
                  <c:v>9.4797699999999997E-7</c:v>
                </c:pt>
                <c:pt idx="40653">
                  <c:v>9.4803630000000004E-7</c:v>
                </c:pt>
                <c:pt idx="40654">
                  <c:v>9.480956E-7</c:v>
                </c:pt>
                <c:pt idx="40655">
                  <c:v>9.4815500000000001E-7</c:v>
                </c:pt>
                <c:pt idx="40656">
                  <c:v>9.4821440000000002E-7</c:v>
                </c:pt>
                <c:pt idx="40657">
                  <c:v>9.4827380000000003E-7</c:v>
                </c:pt>
                <c:pt idx="40658">
                  <c:v>9.4833329999999998E-7</c:v>
                </c:pt>
                <c:pt idx="40659">
                  <c:v>9.4839289999999997E-7</c:v>
                </c:pt>
                <c:pt idx="40660">
                  <c:v>9.4845240000000002E-7</c:v>
                </c:pt>
                <c:pt idx="40661">
                  <c:v>9.4851200000000002E-7</c:v>
                </c:pt>
                <c:pt idx="40662">
                  <c:v>9.4857169999999995E-7</c:v>
                </c:pt>
                <c:pt idx="40663">
                  <c:v>9.4863139999999999E-7</c:v>
                </c:pt>
                <c:pt idx="40664">
                  <c:v>9.4869110000000003E-7</c:v>
                </c:pt>
                <c:pt idx="40665">
                  <c:v>9.487509E-7</c:v>
                </c:pt>
                <c:pt idx="40666">
                  <c:v>9.4881069999999998E-7</c:v>
                </c:pt>
                <c:pt idx="40667">
                  <c:v>9.4887049999999996E-7</c:v>
                </c:pt>
                <c:pt idx="40668">
                  <c:v>9.4893039999999998E-7</c:v>
                </c:pt>
                <c:pt idx="40669">
                  <c:v>9.4899030000000001E-7</c:v>
                </c:pt>
                <c:pt idx="40670">
                  <c:v>9.4905029999999997E-7</c:v>
                </c:pt>
                <c:pt idx="40671">
                  <c:v>9.4911030000000004E-7</c:v>
                </c:pt>
                <c:pt idx="40672">
                  <c:v>9.491703E-7</c:v>
                </c:pt>
                <c:pt idx="40673">
                  <c:v>9.4923029999999996E-7</c:v>
                </c:pt>
                <c:pt idx="40674">
                  <c:v>9.4929039999999997E-7</c:v>
                </c:pt>
                <c:pt idx="40675">
                  <c:v>9.4935060000000002E-7</c:v>
                </c:pt>
                <c:pt idx="40676">
                  <c:v>9.4941070000000003E-7</c:v>
                </c:pt>
                <c:pt idx="40677">
                  <c:v>9.4947089999999997E-7</c:v>
                </c:pt>
                <c:pt idx="40678">
                  <c:v>9.4953110000000003E-7</c:v>
                </c:pt>
                <c:pt idx="40679">
                  <c:v>9.4959140000000002E-7</c:v>
                </c:pt>
                <c:pt idx="40680">
                  <c:v>9.4965170000000001E-7</c:v>
                </c:pt>
                <c:pt idx="40681">
                  <c:v>9.49712E-7</c:v>
                </c:pt>
                <c:pt idx="40682">
                  <c:v>9.4977240000000004E-7</c:v>
                </c:pt>
                <c:pt idx="40683">
                  <c:v>9.4983279999999997E-7</c:v>
                </c:pt>
                <c:pt idx="40684">
                  <c:v>9.4989320000000001E-7</c:v>
                </c:pt>
                <c:pt idx="40685">
                  <c:v>9.4995369999999998E-7</c:v>
                </c:pt>
                <c:pt idx="40686">
                  <c:v>9.5001410000000002E-7</c:v>
                </c:pt>
                <c:pt idx="40687">
                  <c:v>9.5007470000000004E-7</c:v>
                </c:pt>
                <c:pt idx="40688">
                  <c:v>9.5013520000000002E-7</c:v>
                </c:pt>
                <c:pt idx="40689">
                  <c:v>9.5019580000000004E-7</c:v>
                </c:pt>
                <c:pt idx="40690">
                  <c:v>9.5025639999999995E-7</c:v>
                </c:pt>
                <c:pt idx="40691">
                  <c:v>9.5031699999999997E-7</c:v>
                </c:pt>
                <c:pt idx="40692">
                  <c:v>9.5037770000000004E-7</c:v>
                </c:pt>
                <c:pt idx="40693">
                  <c:v>9.504384E-7</c:v>
                </c:pt>
                <c:pt idx="40694">
                  <c:v>9.5049909999999996E-7</c:v>
                </c:pt>
                <c:pt idx="40695">
                  <c:v>9.5055989999999996E-7</c:v>
                </c:pt>
                <c:pt idx="40696">
                  <c:v>9.5062069999999997E-7</c:v>
                </c:pt>
                <c:pt idx="40697">
                  <c:v>9.5068149999999998E-7</c:v>
                </c:pt>
                <c:pt idx="40698">
                  <c:v>9.5074229999999998E-7</c:v>
                </c:pt>
                <c:pt idx="40699">
                  <c:v>9.5080309999999999E-7</c:v>
                </c:pt>
                <c:pt idx="40700">
                  <c:v>9.5086400000000004E-7</c:v>
                </c:pt>
                <c:pt idx="40701">
                  <c:v>9.5092489999999998E-7</c:v>
                </c:pt>
                <c:pt idx="40702">
                  <c:v>9.5098580000000003E-7</c:v>
                </c:pt>
                <c:pt idx="40703">
                  <c:v>9.5104680000000002E-7</c:v>
                </c:pt>
                <c:pt idx="40704">
                  <c:v>9.5110780000000001E-7</c:v>
                </c:pt>
                <c:pt idx="40705">
                  <c:v>9.5116869999999996E-7</c:v>
                </c:pt>
                <c:pt idx="40706">
                  <c:v>9.5122979999999999E-7</c:v>
                </c:pt>
                <c:pt idx="40707">
                  <c:v>9.5129079999999998E-7</c:v>
                </c:pt>
                <c:pt idx="40708">
                  <c:v>9.5135190000000002E-7</c:v>
                </c:pt>
                <c:pt idx="40709">
                  <c:v>9.5141290000000001E-7</c:v>
                </c:pt>
                <c:pt idx="40710">
                  <c:v>9.5147400000000004E-7</c:v>
                </c:pt>
                <c:pt idx="40711">
                  <c:v>9.5153520000000001E-7</c:v>
                </c:pt>
                <c:pt idx="40712">
                  <c:v>9.5159630000000005E-7</c:v>
                </c:pt>
                <c:pt idx="40713">
                  <c:v>9.5165750000000002E-7</c:v>
                </c:pt>
                <c:pt idx="40714">
                  <c:v>9.5171859999999995E-7</c:v>
                </c:pt>
                <c:pt idx="40715">
                  <c:v>9.5177980000000003E-7</c:v>
                </c:pt>
                <c:pt idx="40716">
                  <c:v>9.5184100000000001E-7</c:v>
                </c:pt>
                <c:pt idx="40717">
                  <c:v>9.5190230000000003E-7</c:v>
                </c:pt>
                <c:pt idx="40718">
                  <c:v>9.519635E-7</c:v>
                </c:pt>
                <c:pt idx="40719">
                  <c:v>9.5202480000000002E-7</c:v>
                </c:pt>
                <c:pt idx="40720">
                  <c:v>9.5208599999999999E-7</c:v>
                </c:pt>
                <c:pt idx="40721">
                  <c:v>9.5214730000000001E-7</c:v>
                </c:pt>
                <c:pt idx="40722">
                  <c:v>9.5220860000000003E-7</c:v>
                </c:pt>
                <c:pt idx="40723">
                  <c:v>9.5226999999999999E-7</c:v>
                </c:pt>
                <c:pt idx="40724">
                  <c:v>9.5233130000000001E-7</c:v>
                </c:pt>
                <c:pt idx="40725">
                  <c:v>9.5239260000000003E-7</c:v>
                </c:pt>
                <c:pt idx="40726">
                  <c:v>9.5245399999999999E-7</c:v>
                </c:pt>
                <c:pt idx="40727">
                  <c:v>9.5251540000000005E-7</c:v>
                </c:pt>
                <c:pt idx="40728">
                  <c:v>9.5257680000000001E-7</c:v>
                </c:pt>
                <c:pt idx="40729">
                  <c:v>9.5263819999999997E-7</c:v>
                </c:pt>
                <c:pt idx="40730">
                  <c:v>9.5269960000000003E-7</c:v>
                </c:pt>
                <c:pt idx="40731">
                  <c:v>9.5276099999999999E-7</c:v>
                </c:pt>
                <c:pt idx="40732">
                  <c:v>9.5282239999999995E-7</c:v>
                </c:pt>
                <c:pt idx="40733">
                  <c:v>9.5288389999999995E-7</c:v>
                </c:pt>
                <c:pt idx="40734">
                  <c:v>9.5294530000000002E-7</c:v>
                </c:pt>
                <c:pt idx="40735">
                  <c:v>9.5300680000000002E-7</c:v>
                </c:pt>
                <c:pt idx="40736">
                  <c:v>9.5306830000000002E-7</c:v>
                </c:pt>
                <c:pt idx="40737">
                  <c:v>9.5312980000000003E-7</c:v>
                </c:pt>
                <c:pt idx="40738">
                  <c:v>9.5319119999999999E-7</c:v>
                </c:pt>
                <c:pt idx="40739">
                  <c:v>9.5325269999999999E-7</c:v>
                </c:pt>
                <c:pt idx="40740">
                  <c:v>9.5331430000000004E-7</c:v>
                </c:pt>
                <c:pt idx="40741">
                  <c:v>9.5337580000000004E-7</c:v>
                </c:pt>
                <c:pt idx="40742">
                  <c:v>9.5343730000000005E-7</c:v>
                </c:pt>
                <c:pt idx="40743">
                  <c:v>9.5349880000000005E-7</c:v>
                </c:pt>
                <c:pt idx="40744">
                  <c:v>9.5356030000000005E-7</c:v>
                </c:pt>
                <c:pt idx="40745">
                  <c:v>9.5362179999999995E-7</c:v>
                </c:pt>
                <c:pt idx="40746">
                  <c:v>9.536834E-7</c:v>
                </c:pt>
                <c:pt idx="40747">
                  <c:v>9.537448999999999E-7</c:v>
                </c:pt>
                <c:pt idx="40748">
                  <c:v>9.5380640000000001E-7</c:v>
                </c:pt>
                <c:pt idx="40749">
                  <c:v>9.5386800000000005E-7</c:v>
                </c:pt>
                <c:pt idx="40750">
                  <c:v>9.5392949999999995E-7</c:v>
                </c:pt>
                <c:pt idx="40751">
                  <c:v>9.5399100000000006E-7</c:v>
                </c:pt>
                <c:pt idx="40752">
                  <c:v>9.540525999999999E-7</c:v>
                </c:pt>
                <c:pt idx="40753">
                  <c:v>9.5411410000000001E-7</c:v>
                </c:pt>
                <c:pt idx="40754">
                  <c:v>9.5417570000000006E-7</c:v>
                </c:pt>
                <c:pt idx="40755">
                  <c:v>9.5423719999999995E-7</c:v>
                </c:pt>
                <c:pt idx="40756">
                  <c:v>9.5429870000000006E-7</c:v>
                </c:pt>
                <c:pt idx="40757">
                  <c:v>9.543602999999999E-7</c:v>
                </c:pt>
                <c:pt idx="40758">
                  <c:v>9.5442180000000001E-7</c:v>
                </c:pt>
                <c:pt idx="40759">
                  <c:v>9.5448329999999991E-7</c:v>
                </c:pt>
                <c:pt idx="40760">
                  <c:v>9.5454489999999996E-7</c:v>
                </c:pt>
                <c:pt idx="40761">
                  <c:v>9.5460640000000007E-7</c:v>
                </c:pt>
                <c:pt idx="40762">
                  <c:v>9.5466789999999996E-7</c:v>
                </c:pt>
                <c:pt idx="40763">
                  <c:v>9.5472950000000001E-7</c:v>
                </c:pt>
                <c:pt idx="40764">
                  <c:v>9.5479099999999991E-7</c:v>
                </c:pt>
                <c:pt idx="40765">
                  <c:v>9.5485250000000002E-7</c:v>
                </c:pt>
                <c:pt idx="40766">
                  <c:v>9.5491399999999992E-7</c:v>
                </c:pt>
                <c:pt idx="40767">
                  <c:v>9.5497550000000003E-7</c:v>
                </c:pt>
                <c:pt idx="40768">
                  <c:v>9.5503699999999992E-7</c:v>
                </c:pt>
                <c:pt idx="40769">
                  <c:v>9.5509850000000003E-7</c:v>
                </c:pt>
                <c:pt idx="40770">
                  <c:v>9.5515999999999993E-7</c:v>
                </c:pt>
                <c:pt idx="40771">
                  <c:v>9.552214000000001E-7</c:v>
                </c:pt>
                <c:pt idx="40772">
                  <c:v>9.552829E-7</c:v>
                </c:pt>
                <c:pt idx="40773">
                  <c:v>9.553443999999999E-7</c:v>
                </c:pt>
                <c:pt idx="40774">
                  <c:v>9.5540580000000007E-7</c:v>
                </c:pt>
                <c:pt idx="40775">
                  <c:v>9.5546729999999997E-7</c:v>
                </c:pt>
                <c:pt idx="40776">
                  <c:v>9.5552869999999992E-7</c:v>
                </c:pt>
                <c:pt idx="40777">
                  <c:v>9.5559010000000009E-7</c:v>
                </c:pt>
                <c:pt idx="40778">
                  <c:v>9.5565150000000005E-7</c:v>
                </c:pt>
                <c:pt idx="40779">
                  <c:v>9.5571299999999995E-7</c:v>
                </c:pt>
                <c:pt idx="40780">
                  <c:v>9.5577429999999997E-7</c:v>
                </c:pt>
                <c:pt idx="40781">
                  <c:v>9.5583569999999993E-7</c:v>
                </c:pt>
                <c:pt idx="40782">
                  <c:v>9.558971000000001E-7</c:v>
                </c:pt>
                <c:pt idx="40783">
                  <c:v>9.5595850000000006E-7</c:v>
                </c:pt>
                <c:pt idx="40784">
                  <c:v>9.5601980000000008E-7</c:v>
                </c:pt>
                <c:pt idx="40785">
                  <c:v>9.5608120000000003E-7</c:v>
                </c:pt>
                <c:pt idx="40786">
                  <c:v>9.5614250000000005E-7</c:v>
                </c:pt>
                <c:pt idx="40787">
                  <c:v>9.5620380000000007E-7</c:v>
                </c:pt>
                <c:pt idx="40788">
                  <c:v>9.5626510000000009E-7</c:v>
                </c:pt>
                <c:pt idx="40789">
                  <c:v>9.563263999999999E-7</c:v>
                </c:pt>
                <c:pt idx="40790">
                  <c:v>9.5638769999999992E-7</c:v>
                </c:pt>
                <c:pt idx="40791">
                  <c:v>9.5644899999999994E-7</c:v>
                </c:pt>
                <c:pt idx="40792">
                  <c:v>9.5651020000000002E-7</c:v>
                </c:pt>
                <c:pt idx="40793">
                  <c:v>9.5657150000000004E-7</c:v>
                </c:pt>
                <c:pt idx="40794">
                  <c:v>9.566326999999999E-7</c:v>
                </c:pt>
                <c:pt idx="40795">
                  <c:v>9.5669389999999998E-7</c:v>
                </c:pt>
                <c:pt idx="40796">
                  <c:v>9.5675510000000006E-7</c:v>
                </c:pt>
                <c:pt idx="40797">
                  <c:v>9.5681629999999993E-7</c:v>
                </c:pt>
                <c:pt idx="40798">
                  <c:v>9.5687750000000001E-7</c:v>
                </c:pt>
                <c:pt idx="40799">
                  <c:v>9.5693859999999994E-7</c:v>
                </c:pt>
                <c:pt idx="40800">
                  <c:v>9.5699980000000002E-7</c:v>
                </c:pt>
                <c:pt idx="40801">
                  <c:v>9.5706089999999995E-7</c:v>
                </c:pt>
                <c:pt idx="40802">
                  <c:v>9.5712200000000009E-7</c:v>
                </c:pt>
                <c:pt idx="40803">
                  <c:v>9.5718310000000002E-7</c:v>
                </c:pt>
                <c:pt idx="40804">
                  <c:v>9.5724419999999995E-7</c:v>
                </c:pt>
                <c:pt idx="40805">
                  <c:v>9.5730519999999994E-7</c:v>
                </c:pt>
                <c:pt idx="40806">
                  <c:v>9.5736630000000008E-7</c:v>
                </c:pt>
                <c:pt idx="40807">
                  <c:v>9.5742730000000007E-7</c:v>
                </c:pt>
                <c:pt idx="40808">
                  <c:v>9.5748830000000006E-7</c:v>
                </c:pt>
                <c:pt idx="40809">
                  <c:v>9.5754930000000005E-7</c:v>
                </c:pt>
                <c:pt idx="40810">
                  <c:v>9.5761030000000004E-7</c:v>
                </c:pt>
                <c:pt idx="40811">
                  <c:v>9.5767120000000009E-7</c:v>
                </c:pt>
                <c:pt idx="40812">
                  <c:v>9.5773209999999993E-7</c:v>
                </c:pt>
                <c:pt idx="40813">
                  <c:v>9.5779309999999992E-7</c:v>
                </c:pt>
                <c:pt idx="40814">
                  <c:v>9.5785399999999997E-7</c:v>
                </c:pt>
                <c:pt idx="40815">
                  <c:v>9.5791480000000008E-7</c:v>
                </c:pt>
                <c:pt idx="40816">
                  <c:v>9.5797569999999992E-7</c:v>
                </c:pt>
                <c:pt idx="40817">
                  <c:v>9.5803650000000003E-7</c:v>
                </c:pt>
                <c:pt idx="40818">
                  <c:v>9.5809729999999993E-7</c:v>
                </c:pt>
                <c:pt idx="40819">
                  <c:v>9.5815810000000004E-7</c:v>
                </c:pt>
                <c:pt idx="40820">
                  <c:v>9.5821889999999994E-7</c:v>
                </c:pt>
                <c:pt idx="40821">
                  <c:v>9.5827970000000005E-7</c:v>
                </c:pt>
                <c:pt idx="40822">
                  <c:v>9.5834040000000001E-7</c:v>
                </c:pt>
                <c:pt idx="40823">
                  <c:v>9.5840119999999991E-7</c:v>
                </c:pt>
                <c:pt idx="40824">
                  <c:v>9.5846190000000008E-7</c:v>
                </c:pt>
                <c:pt idx="40825">
                  <c:v>9.585225000000001E-7</c:v>
                </c:pt>
                <c:pt idx="40826">
                  <c:v>9.5858320000000007E-7</c:v>
                </c:pt>
                <c:pt idx="40827">
                  <c:v>9.5864380000000009E-7</c:v>
                </c:pt>
                <c:pt idx="40828">
                  <c:v>9.587043999999999E-7</c:v>
                </c:pt>
                <c:pt idx="40829">
                  <c:v>9.5876499999999992E-7</c:v>
                </c:pt>
                <c:pt idx="40830">
                  <c:v>9.5882559999999994E-7</c:v>
                </c:pt>
                <c:pt idx="40831">
                  <c:v>9.5888610000000002E-7</c:v>
                </c:pt>
                <c:pt idx="40832">
                  <c:v>9.5894670000000004E-7</c:v>
                </c:pt>
                <c:pt idx="40833">
                  <c:v>9.5900709999999997E-7</c:v>
                </c:pt>
                <c:pt idx="40834">
                  <c:v>9.5906760000000005E-7</c:v>
                </c:pt>
                <c:pt idx="40835">
                  <c:v>9.5912809999999992E-7</c:v>
                </c:pt>
                <c:pt idx="40836">
                  <c:v>9.5918850000000007E-7</c:v>
                </c:pt>
                <c:pt idx="40837">
                  <c:v>9.592489E-7</c:v>
                </c:pt>
                <c:pt idx="40838">
                  <c:v>9.5930929999999993E-7</c:v>
                </c:pt>
                <c:pt idx="40839">
                  <c:v>9.5936959999999992E-7</c:v>
                </c:pt>
                <c:pt idx="40840">
                  <c:v>9.5943000000000006E-7</c:v>
                </c:pt>
                <c:pt idx="40841">
                  <c:v>9.5949030000000005E-7</c:v>
                </c:pt>
                <c:pt idx="40842">
                  <c:v>9.5955060000000005E-7</c:v>
                </c:pt>
                <c:pt idx="40843">
                  <c:v>9.596108000000001E-7</c:v>
                </c:pt>
                <c:pt idx="40844">
                  <c:v>9.5967099999999994E-7</c:v>
                </c:pt>
                <c:pt idx="40845">
                  <c:v>9.5973119999999999E-7</c:v>
                </c:pt>
                <c:pt idx="40846">
                  <c:v>9.5979140000000004E-7</c:v>
                </c:pt>
                <c:pt idx="40847">
                  <c:v>9.598516000000001E-7</c:v>
                </c:pt>
                <c:pt idx="40848">
                  <c:v>9.599117E-7</c:v>
                </c:pt>
                <c:pt idx="40849">
                  <c:v>9.599717999999999E-7</c:v>
                </c:pt>
                <c:pt idx="40850">
                  <c:v>9.6003190000000001E-7</c:v>
                </c:pt>
                <c:pt idx="40851">
                  <c:v>9.6009189999999997E-7</c:v>
                </c:pt>
                <c:pt idx="40852">
                  <c:v>9.6015200000000009E-7</c:v>
                </c:pt>
                <c:pt idx="40853">
                  <c:v>9.6021200000000005E-7</c:v>
                </c:pt>
                <c:pt idx="40854">
                  <c:v>9.6027190000000007E-7</c:v>
                </c:pt>
                <c:pt idx="40855">
                  <c:v>9.6033190000000003E-7</c:v>
                </c:pt>
                <c:pt idx="40856">
                  <c:v>9.6039180000000006E-7</c:v>
                </c:pt>
                <c:pt idx="40857">
                  <c:v>9.6045170000000008E-7</c:v>
                </c:pt>
                <c:pt idx="40858">
                  <c:v>9.605116000000001E-7</c:v>
                </c:pt>
                <c:pt idx="40859">
                  <c:v>9.6057139999999997E-7</c:v>
                </c:pt>
                <c:pt idx="40860">
                  <c:v>9.6063120000000006E-7</c:v>
                </c:pt>
                <c:pt idx="40861">
                  <c:v>9.6069099999999993E-7</c:v>
                </c:pt>
                <c:pt idx="40862">
                  <c:v>9.6075070000000007E-7</c:v>
                </c:pt>
                <c:pt idx="40863">
                  <c:v>9.6081049999999995E-7</c:v>
                </c:pt>
                <c:pt idx="40864">
                  <c:v>9.6087020000000009E-7</c:v>
                </c:pt>
                <c:pt idx="40865">
                  <c:v>9.6092980000000008E-7</c:v>
                </c:pt>
                <c:pt idx="40866">
                  <c:v>9.6098950000000002E-7</c:v>
                </c:pt>
                <c:pt idx="40867">
                  <c:v>9.6104910000000001E-7</c:v>
                </c:pt>
                <c:pt idx="40868">
                  <c:v>9.611087E-7</c:v>
                </c:pt>
                <c:pt idx="40869">
                  <c:v>9.6116820000000006E-7</c:v>
                </c:pt>
                <c:pt idx="40870">
                  <c:v>9.612276999999999E-7</c:v>
                </c:pt>
                <c:pt idx="40871">
                  <c:v>9.6128719999999996E-7</c:v>
                </c:pt>
                <c:pt idx="40872">
                  <c:v>9.6134670000000001E-7</c:v>
                </c:pt>
                <c:pt idx="40873">
                  <c:v>9.6140620000000006E-7</c:v>
                </c:pt>
                <c:pt idx="40874">
                  <c:v>9.6146559999999997E-7</c:v>
                </c:pt>
                <c:pt idx="40875">
                  <c:v>9.6152500000000008E-7</c:v>
                </c:pt>
                <c:pt idx="40876">
                  <c:v>9.6158430000000005E-7</c:v>
                </c:pt>
                <c:pt idx="40877">
                  <c:v>9.6164360000000001E-7</c:v>
                </c:pt>
                <c:pt idx="40878">
                  <c:v>9.6170289999999997E-7</c:v>
                </c:pt>
                <c:pt idx="40879">
                  <c:v>9.6176219999999994E-7</c:v>
                </c:pt>
                <c:pt idx="40880">
                  <c:v>9.618214999999999E-7</c:v>
                </c:pt>
                <c:pt idx="40881">
                  <c:v>9.6188069999999993E-7</c:v>
                </c:pt>
                <c:pt idx="40882">
                  <c:v>9.6193980000000001E-7</c:v>
                </c:pt>
                <c:pt idx="40883">
                  <c:v>9.6199900000000004E-7</c:v>
                </c:pt>
                <c:pt idx="40884">
                  <c:v>9.6205809999999991E-7</c:v>
                </c:pt>
                <c:pt idx="40885">
                  <c:v>9.621172E-7</c:v>
                </c:pt>
                <c:pt idx="40886">
                  <c:v>9.6217630000000008E-7</c:v>
                </c:pt>
                <c:pt idx="40887">
                  <c:v>9.6223530000000002E-7</c:v>
                </c:pt>
                <c:pt idx="40888">
                  <c:v>9.6229429999999995E-7</c:v>
                </c:pt>
                <c:pt idx="40889">
                  <c:v>9.6235319999999995E-7</c:v>
                </c:pt>
                <c:pt idx="40890">
                  <c:v>9.6241220000000009E-7</c:v>
                </c:pt>
                <c:pt idx="40891">
                  <c:v>9.6247110000000009E-7</c:v>
                </c:pt>
                <c:pt idx="40892">
                  <c:v>9.6253000000000008E-7</c:v>
                </c:pt>
                <c:pt idx="40893">
                  <c:v>9.6258879999999993E-7</c:v>
                </c:pt>
                <c:pt idx="40894">
                  <c:v>9.6264759999999998E-7</c:v>
                </c:pt>
                <c:pt idx="40895">
                  <c:v>9.6270640000000004E-7</c:v>
                </c:pt>
                <c:pt idx="40896">
                  <c:v>9.6276509999999994E-7</c:v>
                </c:pt>
                <c:pt idx="40897">
                  <c:v>9.628239E-7</c:v>
                </c:pt>
                <c:pt idx="40898">
                  <c:v>9.6288249999999997E-7</c:v>
                </c:pt>
                <c:pt idx="40899">
                  <c:v>9.6294120000000008E-7</c:v>
                </c:pt>
                <c:pt idx="40900">
                  <c:v>9.6299980000000005E-7</c:v>
                </c:pt>
                <c:pt idx="40901">
                  <c:v>9.6305840000000002E-7</c:v>
                </c:pt>
                <c:pt idx="40902">
                  <c:v>9.6311699999999998E-7</c:v>
                </c:pt>
                <c:pt idx="40903">
                  <c:v>9.6317550000000001E-7</c:v>
                </c:pt>
                <c:pt idx="40904">
                  <c:v>9.6323400000000003E-7</c:v>
                </c:pt>
                <c:pt idx="40905">
                  <c:v>9.6329250000000006E-7</c:v>
                </c:pt>
                <c:pt idx="40906">
                  <c:v>9.6335089999999994E-7</c:v>
                </c:pt>
                <c:pt idx="40907">
                  <c:v>9.6340930000000002E-7</c:v>
                </c:pt>
                <c:pt idx="40908">
                  <c:v>9.634676999999999E-7</c:v>
                </c:pt>
                <c:pt idx="40909">
                  <c:v>9.6352609999999999E-7</c:v>
                </c:pt>
                <c:pt idx="40910">
                  <c:v>9.6358439999999992E-7</c:v>
                </c:pt>
                <c:pt idx="40911">
                  <c:v>9.6364270000000007E-7</c:v>
                </c:pt>
                <c:pt idx="40912">
                  <c:v>9.6370090000000007E-7</c:v>
                </c:pt>
                <c:pt idx="40913">
                  <c:v>9.6375910000000007E-7</c:v>
                </c:pt>
                <c:pt idx="40914">
                  <c:v>9.6381730000000006E-7</c:v>
                </c:pt>
                <c:pt idx="40915">
                  <c:v>9.6387550000000006E-7</c:v>
                </c:pt>
                <c:pt idx="40916">
                  <c:v>9.6393359999999991E-7</c:v>
                </c:pt>
                <c:pt idx="40917">
                  <c:v>9.6399169999999996E-7</c:v>
                </c:pt>
                <c:pt idx="40918">
                  <c:v>9.6404980000000002E-7</c:v>
                </c:pt>
                <c:pt idx="40919">
                  <c:v>9.6410779999999993E-7</c:v>
                </c:pt>
                <c:pt idx="40920">
                  <c:v>9.6416580000000005E-7</c:v>
                </c:pt>
                <c:pt idx="40921">
                  <c:v>9.6422370000000002E-7</c:v>
                </c:pt>
                <c:pt idx="40922">
                  <c:v>9.6428169999999992E-7</c:v>
                </c:pt>
                <c:pt idx="40923">
                  <c:v>9.643396000000001E-7</c:v>
                </c:pt>
                <c:pt idx="40924">
                  <c:v>9.6439739999999992E-7</c:v>
                </c:pt>
                <c:pt idx="40925">
                  <c:v>9.644553000000001E-7</c:v>
                </c:pt>
                <c:pt idx="40926">
                  <c:v>9.6451309999999992E-7</c:v>
                </c:pt>
                <c:pt idx="40927">
                  <c:v>9.645708E-7</c:v>
                </c:pt>
                <c:pt idx="40928">
                  <c:v>9.6462860000000003E-7</c:v>
                </c:pt>
                <c:pt idx="40929">
                  <c:v>9.6468629999999991E-7</c:v>
                </c:pt>
                <c:pt idx="40930">
                  <c:v>9.64744E-7</c:v>
                </c:pt>
                <c:pt idx="40931">
                  <c:v>9.6480159999999994E-7</c:v>
                </c:pt>
                <c:pt idx="40932">
                  <c:v>9.6485920000000009E-7</c:v>
                </c:pt>
                <c:pt idx="40933">
                  <c:v>9.6491680000000003E-7</c:v>
                </c:pt>
                <c:pt idx="40934">
                  <c:v>9.6497430000000003E-7</c:v>
                </c:pt>
                <c:pt idx="40935">
                  <c:v>9.6503180000000002E-7</c:v>
                </c:pt>
                <c:pt idx="40936">
                  <c:v>9.6508930000000002E-7</c:v>
                </c:pt>
                <c:pt idx="40937">
                  <c:v>9.6514680000000002E-7</c:v>
                </c:pt>
                <c:pt idx="40938">
                  <c:v>9.6520420000000008E-7</c:v>
                </c:pt>
                <c:pt idx="40939">
                  <c:v>9.6526159999999993E-7</c:v>
                </c:pt>
                <c:pt idx="40940">
                  <c:v>9.6531890000000005E-7</c:v>
                </c:pt>
                <c:pt idx="40941">
                  <c:v>9.6537619999999996E-7</c:v>
                </c:pt>
                <c:pt idx="40942">
                  <c:v>9.6543350000000008E-7</c:v>
                </c:pt>
                <c:pt idx="40943">
                  <c:v>9.6549079999999999E-7</c:v>
                </c:pt>
                <c:pt idx="40944">
                  <c:v>9.6554799999999996E-7</c:v>
                </c:pt>
                <c:pt idx="40945">
                  <c:v>9.6560519999999993E-7</c:v>
                </c:pt>
                <c:pt idx="40946">
                  <c:v>9.6566229999999996E-7</c:v>
                </c:pt>
                <c:pt idx="40947">
                  <c:v>9.6571949999999993E-7</c:v>
                </c:pt>
                <c:pt idx="40948">
                  <c:v>9.6577650000000002E-7</c:v>
                </c:pt>
                <c:pt idx="40949">
                  <c:v>9.6583360000000005E-7</c:v>
                </c:pt>
                <c:pt idx="40950">
                  <c:v>9.6589059999999993E-7</c:v>
                </c:pt>
                <c:pt idx="40951">
                  <c:v>9.6594760000000002E-7</c:v>
                </c:pt>
                <c:pt idx="40952">
                  <c:v>9.660045999999999E-7</c:v>
                </c:pt>
                <c:pt idx="40953">
                  <c:v>9.6606150000000005E-7</c:v>
                </c:pt>
                <c:pt idx="40954">
                  <c:v>9.6611839999999999E-7</c:v>
                </c:pt>
                <c:pt idx="40955">
                  <c:v>9.6617519999999999E-7</c:v>
                </c:pt>
                <c:pt idx="40956">
                  <c:v>9.6623209999999993E-7</c:v>
                </c:pt>
                <c:pt idx="40957">
                  <c:v>9.6628889999999993E-7</c:v>
                </c:pt>
                <c:pt idx="40958">
                  <c:v>9.6634559999999999E-7</c:v>
                </c:pt>
                <c:pt idx="40959">
                  <c:v>9.664024E-7</c:v>
                </c:pt>
                <c:pt idx="40960">
                  <c:v>9.6645910000000006E-7</c:v>
                </c:pt>
                <c:pt idx="40961">
                  <c:v>9.6651569999999997E-7</c:v>
                </c:pt>
                <c:pt idx="40962">
                  <c:v>9.6657240000000003E-7</c:v>
                </c:pt>
                <c:pt idx="40963">
                  <c:v>9.6662899999999994E-7</c:v>
                </c:pt>
                <c:pt idx="40964">
                  <c:v>9.6668549999999991E-7</c:v>
                </c:pt>
                <c:pt idx="40965">
                  <c:v>9.6674210000000003E-7</c:v>
                </c:pt>
                <c:pt idx="40966">
                  <c:v>9.6679860000000001E-7</c:v>
                </c:pt>
                <c:pt idx="40967">
                  <c:v>9.6685509999999998E-7</c:v>
                </c:pt>
                <c:pt idx="40968">
                  <c:v>9.6691150000000001E-7</c:v>
                </c:pt>
                <c:pt idx="40969">
                  <c:v>9.6696790000000004E-7</c:v>
                </c:pt>
                <c:pt idx="40970">
                  <c:v>9.6702430000000007E-7</c:v>
                </c:pt>
                <c:pt idx="40971">
                  <c:v>9.6708059999999995E-7</c:v>
                </c:pt>
                <c:pt idx="40972">
                  <c:v>9.6713690000000005E-7</c:v>
                </c:pt>
                <c:pt idx="40973">
                  <c:v>9.6719319999999993E-7</c:v>
                </c:pt>
                <c:pt idx="40974">
                  <c:v>9.6724950000000002E-7</c:v>
                </c:pt>
                <c:pt idx="40975">
                  <c:v>9.6730569999999996E-7</c:v>
                </c:pt>
                <c:pt idx="40976">
                  <c:v>9.6736189999999991E-7</c:v>
                </c:pt>
                <c:pt idx="40977">
                  <c:v>9.6741799999999991E-7</c:v>
                </c:pt>
                <c:pt idx="40978">
                  <c:v>9.6747420000000006E-7</c:v>
                </c:pt>
                <c:pt idx="40979">
                  <c:v>9.6753019999999991E-7</c:v>
                </c:pt>
                <c:pt idx="40980">
                  <c:v>9.6758629999999992E-7</c:v>
                </c:pt>
                <c:pt idx="40981">
                  <c:v>9.6764229999999998E-7</c:v>
                </c:pt>
                <c:pt idx="40982">
                  <c:v>9.6769830000000004E-7</c:v>
                </c:pt>
                <c:pt idx="40983">
                  <c:v>9.677542999999999E-7</c:v>
                </c:pt>
                <c:pt idx="40984">
                  <c:v>9.6781020000000002E-7</c:v>
                </c:pt>
                <c:pt idx="40985">
                  <c:v>9.6786609999999993E-7</c:v>
                </c:pt>
                <c:pt idx="40986">
                  <c:v>9.6792189999999991E-7</c:v>
                </c:pt>
                <c:pt idx="40987">
                  <c:v>9.6797780000000003E-7</c:v>
                </c:pt>
                <c:pt idx="40988">
                  <c:v>9.680336E-7</c:v>
                </c:pt>
                <c:pt idx="40989">
                  <c:v>9.6808930000000004E-7</c:v>
                </c:pt>
                <c:pt idx="40990">
                  <c:v>9.6814510000000001E-7</c:v>
                </c:pt>
                <c:pt idx="40991">
                  <c:v>9.6820080000000004E-7</c:v>
                </c:pt>
                <c:pt idx="40992">
                  <c:v>9.6825639999999993E-7</c:v>
                </c:pt>
                <c:pt idx="40993">
                  <c:v>9.6831209999999996E-7</c:v>
                </c:pt>
                <c:pt idx="40994">
                  <c:v>9.6836770000000006E-7</c:v>
                </c:pt>
                <c:pt idx="40995">
                  <c:v>9.684232E-7</c:v>
                </c:pt>
                <c:pt idx="40996">
                  <c:v>9.6847880000000009E-7</c:v>
                </c:pt>
                <c:pt idx="40997">
                  <c:v>9.6853430000000004E-7</c:v>
                </c:pt>
                <c:pt idx="40998">
                  <c:v>9.6858979999999998E-7</c:v>
                </c:pt>
                <c:pt idx="40999">
                  <c:v>9.6864519999999999E-7</c:v>
                </c:pt>
                <c:pt idx="41000">
                  <c:v>9.6870059999999999E-7</c:v>
                </c:pt>
                <c:pt idx="41001">
                  <c:v>9.68756E-7</c:v>
                </c:pt>
                <c:pt idx="41002">
                  <c:v>9.688114E-7</c:v>
                </c:pt>
                <c:pt idx="41003">
                  <c:v>9.6886670000000007E-7</c:v>
                </c:pt>
                <c:pt idx="41004">
                  <c:v>9.6892199999999992E-7</c:v>
                </c:pt>
                <c:pt idx="41005">
                  <c:v>9.6897720000000005E-7</c:v>
                </c:pt>
                <c:pt idx="41006">
                  <c:v>9.690324999999999E-7</c:v>
                </c:pt>
                <c:pt idx="41007">
                  <c:v>9.6908770000000003E-7</c:v>
                </c:pt>
                <c:pt idx="41008">
                  <c:v>9.691428E-7</c:v>
                </c:pt>
                <c:pt idx="41009">
                  <c:v>9.6919799999999991E-7</c:v>
                </c:pt>
                <c:pt idx="41010">
                  <c:v>9.692531000000001E-7</c:v>
                </c:pt>
                <c:pt idx="41011">
                  <c:v>9.6930809999999993E-7</c:v>
                </c:pt>
                <c:pt idx="41012">
                  <c:v>9.693631999999999E-7</c:v>
                </c:pt>
                <c:pt idx="41013">
                  <c:v>9.6941819999999994E-7</c:v>
                </c:pt>
                <c:pt idx="41014">
                  <c:v>9.6947319999999997E-7</c:v>
                </c:pt>
                <c:pt idx="41015">
                  <c:v>9.6952810000000007E-7</c:v>
                </c:pt>
                <c:pt idx="41016">
                  <c:v>9.6958299999999995E-7</c:v>
                </c:pt>
                <c:pt idx="41017">
                  <c:v>9.6963790000000005E-7</c:v>
                </c:pt>
                <c:pt idx="41018">
                  <c:v>9.6969279999999994E-7</c:v>
                </c:pt>
                <c:pt idx="41019">
                  <c:v>9.6974760000000009E-7</c:v>
                </c:pt>
                <c:pt idx="41020">
                  <c:v>9.6980240000000004E-7</c:v>
                </c:pt>
                <c:pt idx="41021">
                  <c:v>9.6985710000000005E-7</c:v>
                </c:pt>
                <c:pt idx="41022">
                  <c:v>9.6991180000000005E-7</c:v>
                </c:pt>
                <c:pt idx="41023">
                  <c:v>9.6996650000000006E-7</c:v>
                </c:pt>
                <c:pt idx="41024">
                  <c:v>9.7002120000000006E-7</c:v>
                </c:pt>
                <c:pt idx="41025">
                  <c:v>9.7007579999999992E-7</c:v>
                </c:pt>
                <c:pt idx="41026">
                  <c:v>9.7013049999999993E-7</c:v>
                </c:pt>
                <c:pt idx="41027">
                  <c:v>9.7018500000000005E-7</c:v>
                </c:pt>
                <c:pt idx="41028">
                  <c:v>9.7023959999999991E-7</c:v>
                </c:pt>
                <c:pt idx="41029">
                  <c:v>9.7029410000000004E-7</c:v>
                </c:pt>
                <c:pt idx="41030">
                  <c:v>9.7034859999999995E-7</c:v>
                </c:pt>
                <c:pt idx="41031">
                  <c:v>9.7040299999999993E-7</c:v>
                </c:pt>
                <c:pt idx="41032">
                  <c:v>9.7045739999999991E-7</c:v>
                </c:pt>
                <c:pt idx="41033">
                  <c:v>9.705118000000001E-7</c:v>
                </c:pt>
                <c:pt idx="41034">
                  <c:v>9.7056620000000007E-7</c:v>
                </c:pt>
                <c:pt idx="41035">
                  <c:v>9.706204999999999E-7</c:v>
                </c:pt>
                <c:pt idx="41036">
                  <c:v>9.7067479999999994E-7</c:v>
                </c:pt>
                <c:pt idx="41037">
                  <c:v>9.7072909999999998E-7</c:v>
                </c:pt>
                <c:pt idx="41038">
                  <c:v>9.7078330000000007E-7</c:v>
                </c:pt>
                <c:pt idx="41039">
                  <c:v>9.7083749999999996E-7</c:v>
                </c:pt>
                <c:pt idx="41040">
                  <c:v>9.7089170000000006E-7</c:v>
                </c:pt>
                <c:pt idx="41041">
                  <c:v>9.7094580000000001E-7</c:v>
                </c:pt>
                <c:pt idx="41042">
                  <c:v>9.7099989999999995E-7</c:v>
                </c:pt>
                <c:pt idx="41043">
                  <c:v>9.710539999999999E-7</c:v>
                </c:pt>
                <c:pt idx="41044">
                  <c:v>9.7110810000000006E-7</c:v>
                </c:pt>
                <c:pt idx="41045">
                  <c:v>9.7116210000000007E-7</c:v>
                </c:pt>
                <c:pt idx="41046">
                  <c:v>9.7121610000000008E-7</c:v>
                </c:pt>
                <c:pt idx="41047">
                  <c:v>9.7127010000000009E-7</c:v>
                </c:pt>
                <c:pt idx="41048">
                  <c:v>9.7132399999999994E-7</c:v>
                </c:pt>
                <c:pt idx="41049">
                  <c:v>9.7137799999999995E-7</c:v>
                </c:pt>
                <c:pt idx="41050">
                  <c:v>9.7143180000000008E-7</c:v>
                </c:pt>
                <c:pt idx="41051">
                  <c:v>9.7148569999999994E-7</c:v>
                </c:pt>
                <c:pt idx="41052">
                  <c:v>9.7153950000000007E-7</c:v>
                </c:pt>
                <c:pt idx="41053">
                  <c:v>9.7159329999999999E-7</c:v>
                </c:pt>
                <c:pt idx="41054">
                  <c:v>9.716470999999999E-7</c:v>
                </c:pt>
                <c:pt idx="41055">
                  <c:v>9.717008000000001E-7</c:v>
                </c:pt>
                <c:pt idx="41056">
                  <c:v>9.7175450000000007E-7</c:v>
                </c:pt>
                <c:pt idx="41057">
                  <c:v>9.7180820000000005E-7</c:v>
                </c:pt>
                <c:pt idx="41058">
                  <c:v>9.7186190000000003E-7</c:v>
                </c:pt>
                <c:pt idx="41059">
                  <c:v>9.7191550000000007E-7</c:v>
                </c:pt>
                <c:pt idx="41060">
                  <c:v>9.719690999999999E-7</c:v>
                </c:pt>
                <c:pt idx="41061">
                  <c:v>9.7202269999999994E-7</c:v>
                </c:pt>
                <c:pt idx="41062">
                  <c:v>9.7207620000000004E-7</c:v>
                </c:pt>
                <c:pt idx="41063">
                  <c:v>9.7212969999999993E-7</c:v>
                </c:pt>
                <c:pt idx="41064">
                  <c:v>9.7218320000000003E-7</c:v>
                </c:pt>
                <c:pt idx="41065">
                  <c:v>9.7223659999999998E-7</c:v>
                </c:pt>
                <c:pt idx="41066">
                  <c:v>9.7229010000000008E-7</c:v>
                </c:pt>
                <c:pt idx="41067">
                  <c:v>9.7234350000000003E-7</c:v>
                </c:pt>
                <c:pt idx="41068">
                  <c:v>9.7239680000000004E-7</c:v>
                </c:pt>
                <c:pt idx="41069">
                  <c:v>9.7245019999999999E-7</c:v>
                </c:pt>
                <c:pt idx="41070">
                  <c:v>9.725035E-7</c:v>
                </c:pt>
                <c:pt idx="41071">
                  <c:v>9.7255680000000001E-7</c:v>
                </c:pt>
                <c:pt idx="41072">
                  <c:v>9.7261000000000008E-7</c:v>
                </c:pt>
                <c:pt idx="41073">
                  <c:v>9.7266330000000009E-7</c:v>
                </c:pt>
                <c:pt idx="41074">
                  <c:v>9.7271649999999995E-7</c:v>
                </c:pt>
                <c:pt idx="41075">
                  <c:v>9.7276960000000008E-7</c:v>
                </c:pt>
                <c:pt idx="41076">
                  <c:v>9.7282279999999994E-7</c:v>
                </c:pt>
                <c:pt idx="41077">
                  <c:v>9.7287590000000007E-7</c:v>
                </c:pt>
                <c:pt idx="41078">
                  <c:v>9.7292899999999999E-7</c:v>
                </c:pt>
                <c:pt idx="41079">
                  <c:v>9.7298209999999991E-7</c:v>
                </c:pt>
                <c:pt idx="41080">
                  <c:v>9.730351000000001E-7</c:v>
                </c:pt>
                <c:pt idx="41081">
                  <c:v>9.7308810000000008E-7</c:v>
                </c:pt>
                <c:pt idx="41082">
                  <c:v>9.7314110000000006E-7</c:v>
                </c:pt>
                <c:pt idx="41083">
                  <c:v>9.7319410000000004E-7</c:v>
                </c:pt>
                <c:pt idx="41084">
                  <c:v>9.7324700000000009E-7</c:v>
                </c:pt>
                <c:pt idx="41085">
                  <c:v>9.7329989999999992E-7</c:v>
                </c:pt>
                <c:pt idx="41086">
                  <c:v>9.7335279999999996E-7</c:v>
                </c:pt>
                <c:pt idx="41087">
                  <c:v>9.734057E-7</c:v>
                </c:pt>
                <c:pt idx="41088">
                  <c:v>9.734585000000001E-7</c:v>
                </c:pt>
                <c:pt idx="41089">
                  <c:v>9.7351129999999999E-7</c:v>
                </c:pt>
                <c:pt idx="41090">
                  <c:v>9.7356410000000009E-7</c:v>
                </c:pt>
                <c:pt idx="41091">
                  <c:v>9.7361689999999998E-7</c:v>
                </c:pt>
                <c:pt idx="41092">
                  <c:v>9.7366959999999993E-7</c:v>
                </c:pt>
                <c:pt idx="41093">
                  <c:v>9.737223000000001E-7</c:v>
                </c:pt>
                <c:pt idx="41094">
                  <c:v>9.7377500000000005E-7</c:v>
                </c:pt>
                <c:pt idx="41095">
                  <c:v>9.738277E-7</c:v>
                </c:pt>
                <c:pt idx="41096">
                  <c:v>9.7388030000000001E-7</c:v>
                </c:pt>
                <c:pt idx="41097">
                  <c:v>9.7393290000000002E-7</c:v>
                </c:pt>
                <c:pt idx="41098">
                  <c:v>9.7398550000000004E-7</c:v>
                </c:pt>
                <c:pt idx="41099">
                  <c:v>9.740379999999999E-7</c:v>
                </c:pt>
                <c:pt idx="41100">
                  <c:v>9.7409049999999997E-7</c:v>
                </c:pt>
                <c:pt idx="41101">
                  <c:v>9.7414300000000004E-7</c:v>
                </c:pt>
                <c:pt idx="41102">
                  <c:v>9.741954999999999E-7</c:v>
                </c:pt>
                <c:pt idx="41103">
                  <c:v>9.7424790000000004E-7</c:v>
                </c:pt>
                <c:pt idx="41104">
                  <c:v>9.7430029999999996E-7</c:v>
                </c:pt>
                <c:pt idx="41105">
                  <c:v>9.7435270000000009E-7</c:v>
                </c:pt>
                <c:pt idx="41106">
                  <c:v>9.7440510000000001E-7</c:v>
                </c:pt>
                <c:pt idx="41107">
                  <c:v>9.744574E-7</c:v>
                </c:pt>
                <c:pt idx="41108">
                  <c:v>9.7450969999999998E-7</c:v>
                </c:pt>
                <c:pt idx="41109">
                  <c:v>9.7456199999999996E-7</c:v>
                </c:pt>
                <c:pt idx="41110">
                  <c:v>9.7461429999999994E-7</c:v>
                </c:pt>
                <c:pt idx="41111">
                  <c:v>9.7466649999999999E-7</c:v>
                </c:pt>
                <c:pt idx="41112">
                  <c:v>9.7471870000000003E-7</c:v>
                </c:pt>
                <c:pt idx="41113">
                  <c:v>9.7477090000000007E-7</c:v>
                </c:pt>
                <c:pt idx="41114">
                  <c:v>9.7482299999999997E-7</c:v>
                </c:pt>
                <c:pt idx="41115">
                  <c:v>9.7487520000000001E-7</c:v>
                </c:pt>
                <c:pt idx="41116">
                  <c:v>9.749272999999999E-7</c:v>
                </c:pt>
                <c:pt idx="41117">
                  <c:v>9.7497930000000007E-7</c:v>
                </c:pt>
                <c:pt idx="41118">
                  <c:v>9.7503139999999996E-7</c:v>
                </c:pt>
                <c:pt idx="41119">
                  <c:v>9.7508339999999991E-7</c:v>
                </c:pt>
                <c:pt idx="41120">
                  <c:v>9.7513540000000008E-7</c:v>
                </c:pt>
                <c:pt idx="41121">
                  <c:v>9.7518740000000003E-7</c:v>
                </c:pt>
                <c:pt idx="41122">
                  <c:v>9.7523930000000004E-7</c:v>
                </c:pt>
                <c:pt idx="41123">
                  <c:v>9.752913E-7</c:v>
                </c:pt>
                <c:pt idx="41124">
                  <c:v>9.7534320000000001E-7</c:v>
                </c:pt>
                <c:pt idx="41125">
                  <c:v>9.7539500000000009E-7</c:v>
                </c:pt>
                <c:pt idx="41126">
                  <c:v>9.754469000000001E-7</c:v>
                </c:pt>
                <c:pt idx="41127">
                  <c:v>9.7549869999999996E-7</c:v>
                </c:pt>
                <c:pt idx="41128">
                  <c:v>9.7555050000000004E-7</c:v>
                </c:pt>
                <c:pt idx="41129">
                  <c:v>9.756022999999999E-7</c:v>
                </c:pt>
                <c:pt idx="41130">
                  <c:v>9.7565400000000004E-7</c:v>
                </c:pt>
                <c:pt idx="41131">
                  <c:v>9.757057999999999E-7</c:v>
                </c:pt>
                <c:pt idx="41132">
                  <c:v>9.7575750000000003E-7</c:v>
                </c:pt>
                <c:pt idx="41133">
                  <c:v>9.7580910000000002E-7</c:v>
                </c:pt>
                <c:pt idx="41134">
                  <c:v>9.7586079999999994E-7</c:v>
                </c:pt>
                <c:pt idx="41135">
                  <c:v>9.7591239999999993E-7</c:v>
                </c:pt>
                <c:pt idx="41136">
                  <c:v>9.7596399999999991E-7</c:v>
                </c:pt>
                <c:pt idx="41137">
                  <c:v>9.760155999999999E-7</c:v>
                </c:pt>
                <c:pt idx="41138">
                  <c:v>9.7606720000000009E-7</c:v>
                </c:pt>
                <c:pt idx="41139">
                  <c:v>9.7611869999999992E-7</c:v>
                </c:pt>
                <c:pt idx="41140">
                  <c:v>9.7617019999999997E-7</c:v>
                </c:pt>
                <c:pt idx="41141">
                  <c:v>9.7622170000000002E-7</c:v>
                </c:pt>
                <c:pt idx="41142">
                  <c:v>9.7627309999999991E-7</c:v>
                </c:pt>
                <c:pt idx="41143">
                  <c:v>9.7632459999999995E-7</c:v>
                </c:pt>
                <c:pt idx="41144">
                  <c:v>9.7637600000000006E-7</c:v>
                </c:pt>
                <c:pt idx="41145">
                  <c:v>9.7642730000000002E-7</c:v>
                </c:pt>
                <c:pt idx="41146">
                  <c:v>9.7647869999999991E-7</c:v>
                </c:pt>
                <c:pt idx="41147">
                  <c:v>9.7653000000000008E-7</c:v>
                </c:pt>
                <c:pt idx="41148">
                  <c:v>9.7658139999999997E-7</c:v>
                </c:pt>
                <c:pt idx="41149">
                  <c:v>9.7663259999999999E-7</c:v>
                </c:pt>
                <c:pt idx="41150">
                  <c:v>9.7668389999999994E-7</c:v>
                </c:pt>
                <c:pt idx="41151">
                  <c:v>9.7673509999999996E-7</c:v>
                </c:pt>
                <c:pt idx="41152">
                  <c:v>9.7678639999999991E-7</c:v>
                </c:pt>
                <c:pt idx="41153">
                  <c:v>9.7683759999999993E-7</c:v>
                </c:pt>
                <c:pt idx="41154">
                  <c:v>9.768887E-7</c:v>
                </c:pt>
                <c:pt idx="41155">
                  <c:v>9.7693990000000002E-7</c:v>
                </c:pt>
                <c:pt idx="41156">
                  <c:v>9.769910000000001E-7</c:v>
                </c:pt>
                <c:pt idx="41157">
                  <c:v>9.7704209999999996E-7</c:v>
                </c:pt>
                <c:pt idx="41158">
                  <c:v>9.7709320000000004E-7</c:v>
                </c:pt>
                <c:pt idx="41159">
                  <c:v>9.7714419999999996E-7</c:v>
                </c:pt>
                <c:pt idx="41160">
                  <c:v>9.7719530000000004E-7</c:v>
                </c:pt>
                <c:pt idx="41161">
                  <c:v>9.7724629999999996E-7</c:v>
                </c:pt>
                <c:pt idx="41162">
                  <c:v>9.772973000000001E-7</c:v>
                </c:pt>
                <c:pt idx="41163">
                  <c:v>9.7734830000000003E-7</c:v>
                </c:pt>
                <c:pt idx="41164">
                  <c:v>9.7739920000000001E-7</c:v>
                </c:pt>
                <c:pt idx="41165">
                  <c:v>9.774501E-7</c:v>
                </c:pt>
                <c:pt idx="41166">
                  <c:v>9.7750099999999999E-7</c:v>
                </c:pt>
                <c:pt idx="41167">
                  <c:v>9.7755189999999997E-7</c:v>
                </c:pt>
                <c:pt idx="41168">
                  <c:v>9.7760279999999996E-7</c:v>
                </c:pt>
                <c:pt idx="41169">
                  <c:v>9.7765360000000001E-7</c:v>
                </c:pt>
                <c:pt idx="41170">
                  <c:v>9.7770440000000005E-7</c:v>
                </c:pt>
                <c:pt idx="41171">
                  <c:v>9.777552000000001E-7</c:v>
                </c:pt>
                <c:pt idx="41172">
                  <c:v>9.7780599999999993E-7</c:v>
                </c:pt>
                <c:pt idx="41173">
                  <c:v>9.7785670000000004E-7</c:v>
                </c:pt>
                <c:pt idx="41174">
                  <c:v>9.7790739999999994E-7</c:v>
                </c:pt>
                <c:pt idx="41175">
                  <c:v>9.7795810000000005E-7</c:v>
                </c:pt>
                <c:pt idx="41176">
                  <c:v>9.7800879999999994E-7</c:v>
                </c:pt>
                <c:pt idx="41177">
                  <c:v>9.7805950000000005E-7</c:v>
                </c:pt>
                <c:pt idx="41178">
                  <c:v>9.7811010000000001E-7</c:v>
                </c:pt>
                <c:pt idx="41179">
                  <c:v>9.7816069999999996E-7</c:v>
                </c:pt>
                <c:pt idx="41180">
                  <c:v>9.7821129999999992E-7</c:v>
                </c:pt>
                <c:pt idx="41181">
                  <c:v>9.7826190000000009E-7</c:v>
                </c:pt>
                <c:pt idx="41182">
                  <c:v>9.7831250000000005E-7</c:v>
                </c:pt>
                <c:pt idx="41183">
                  <c:v>9.7836300000000006E-7</c:v>
                </c:pt>
                <c:pt idx="41184">
                  <c:v>9.7841350000000008E-7</c:v>
                </c:pt>
                <c:pt idx="41185">
                  <c:v>9.784640000000001E-7</c:v>
                </c:pt>
                <c:pt idx="41186">
                  <c:v>9.785144999999999E-7</c:v>
                </c:pt>
                <c:pt idx="41187">
                  <c:v>9.7856489999999998E-7</c:v>
                </c:pt>
                <c:pt idx="41188">
                  <c:v>9.7861530000000006E-7</c:v>
                </c:pt>
                <c:pt idx="41189">
                  <c:v>9.7866569999999993E-7</c:v>
                </c:pt>
                <c:pt idx="41190">
                  <c:v>9.7871610000000001E-7</c:v>
                </c:pt>
                <c:pt idx="41191">
                  <c:v>9.7876650000000008E-7</c:v>
                </c:pt>
                <c:pt idx="41192">
                  <c:v>9.7881689999999995E-7</c:v>
                </c:pt>
                <c:pt idx="41193">
                  <c:v>9.7886720000000009E-7</c:v>
                </c:pt>
                <c:pt idx="41194">
                  <c:v>9.7891750000000002E-7</c:v>
                </c:pt>
                <c:pt idx="41195">
                  <c:v>9.7896779999999994E-7</c:v>
                </c:pt>
                <c:pt idx="41196">
                  <c:v>9.7901810000000008E-7</c:v>
                </c:pt>
                <c:pt idx="41197">
                  <c:v>9.7906830000000007E-7</c:v>
                </c:pt>
                <c:pt idx="41198">
                  <c:v>9.7911850000000006E-7</c:v>
                </c:pt>
                <c:pt idx="41199">
                  <c:v>9.7916870000000005E-7</c:v>
                </c:pt>
                <c:pt idx="41200">
                  <c:v>9.7921890000000004E-7</c:v>
                </c:pt>
                <c:pt idx="41201">
                  <c:v>9.7926910000000002E-7</c:v>
                </c:pt>
                <c:pt idx="41202">
                  <c:v>9.7931930000000001E-7</c:v>
                </c:pt>
                <c:pt idx="41203">
                  <c:v>9.7936940000000006E-7</c:v>
                </c:pt>
                <c:pt idx="41204">
                  <c:v>9.794194999999999E-7</c:v>
                </c:pt>
                <c:pt idx="41205">
                  <c:v>9.7946959999999995E-7</c:v>
                </c:pt>
                <c:pt idx="41206">
                  <c:v>9.7951960000000006E-7</c:v>
                </c:pt>
                <c:pt idx="41207">
                  <c:v>9.7956970000000011E-7</c:v>
                </c:pt>
                <c:pt idx="41208">
                  <c:v>9.796197E-7</c:v>
                </c:pt>
                <c:pt idx="41209">
                  <c:v>9.796696999999999E-7</c:v>
                </c:pt>
                <c:pt idx="41210">
                  <c:v>9.7971970000000001E-7</c:v>
                </c:pt>
                <c:pt idx="41211">
                  <c:v>9.7976969999999991E-7</c:v>
                </c:pt>
                <c:pt idx="41212">
                  <c:v>9.7981960000000008E-7</c:v>
                </c:pt>
                <c:pt idx="41213">
                  <c:v>9.7986950000000004E-7</c:v>
                </c:pt>
                <c:pt idx="41214">
                  <c:v>9.7991949999999994E-7</c:v>
                </c:pt>
                <c:pt idx="41215">
                  <c:v>9.7996929999999996E-7</c:v>
                </c:pt>
                <c:pt idx="41216">
                  <c:v>9.8001919999999991E-7</c:v>
                </c:pt>
                <c:pt idx="41217">
                  <c:v>9.8006910000000008E-7</c:v>
                </c:pt>
                <c:pt idx="41218">
                  <c:v>9.801189000000001E-7</c:v>
                </c:pt>
                <c:pt idx="41219">
                  <c:v>9.8016869999999991E-7</c:v>
                </c:pt>
                <c:pt idx="41220">
                  <c:v>9.8021849999999993E-7</c:v>
                </c:pt>
                <c:pt idx="41221">
                  <c:v>9.8026829999999995E-7</c:v>
                </c:pt>
                <c:pt idx="41222">
                  <c:v>9.8031800000000003E-7</c:v>
                </c:pt>
                <c:pt idx="41223">
                  <c:v>9.803676999999999E-7</c:v>
                </c:pt>
                <c:pt idx="41224">
                  <c:v>9.8041749999999992E-7</c:v>
                </c:pt>
                <c:pt idx="41225">
                  <c:v>9.8046710000000006E-7</c:v>
                </c:pt>
                <c:pt idx="41226">
                  <c:v>9.8051679999999993E-7</c:v>
                </c:pt>
                <c:pt idx="41227">
                  <c:v>9.8056650000000001E-7</c:v>
                </c:pt>
                <c:pt idx="41228">
                  <c:v>9.8061609999999994E-7</c:v>
                </c:pt>
                <c:pt idx="41229">
                  <c:v>9.8066570000000008E-7</c:v>
                </c:pt>
                <c:pt idx="41230">
                  <c:v>9.8071530000000001E-7</c:v>
                </c:pt>
                <c:pt idx="41231">
                  <c:v>9.8076489999999994E-7</c:v>
                </c:pt>
                <c:pt idx="41232">
                  <c:v>9.8081450000000008E-7</c:v>
                </c:pt>
                <c:pt idx="41233">
                  <c:v>9.8086410000000001E-7</c:v>
                </c:pt>
                <c:pt idx="41234">
                  <c:v>9.809136E-7</c:v>
                </c:pt>
                <c:pt idx="41235">
                  <c:v>9.8096309999999999E-7</c:v>
                </c:pt>
                <c:pt idx="41236">
                  <c:v>9.8101259999999998E-7</c:v>
                </c:pt>
                <c:pt idx="41237">
                  <c:v>9.8106209999999997E-7</c:v>
                </c:pt>
                <c:pt idx="41238">
                  <c:v>9.8111150000000002E-7</c:v>
                </c:pt>
                <c:pt idx="41239">
                  <c:v>9.8116100000000001E-7</c:v>
                </c:pt>
                <c:pt idx="41240">
                  <c:v>9.8121040000000006E-7</c:v>
                </c:pt>
                <c:pt idx="41241">
                  <c:v>9.812597999999999E-7</c:v>
                </c:pt>
                <c:pt idx="41242">
                  <c:v>9.8130919999999995E-7</c:v>
                </c:pt>
                <c:pt idx="41243">
                  <c:v>9.8135850000000006E-7</c:v>
                </c:pt>
                <c:pt idx="41244">
                  <c:v>9.814078999999999E-7</c:v>
                </c:pt>
                <c:pt idx="41245">
                  <c:v>9.8145720000000001E-7</c:v>
                </c:pt>
                <c:pt idx="41246">
                  <c:v>9.8150649999999991E-7</c:v>
                </c:pt>
                <c:pt idx="41247">
                  <c:v>9.8155580000000002E-7</c:v>
                </c:pt>
                <c:pt idx="41248">
                  <c:v>9.8160509999999992E-7</c:v>
                </c:pt>
                <c:pt idx="41249">
                  <c:v>9.8165440000000003E-7</c:v>
                </c:pt>
                <c:pt idx="41250">
                  <c:v>9.8170359999999999E-7</c:v>
                </c:pt>
                <c:pt idx="41251">
                  <c:v>9.8175279999999995E-7</c:v>
                </c:pt>
                <c:pt idx="41252">
                  <c:v>9.8180199999999991E-7</c:v>
                </c:pt>
                <c:pt idx="41253">
                  <c:v>9.8185120000000009E-7</c:v>
                </c:pt>
                <c:pt idx="41254">
                  <c:v>9.8190040000000005E-7</c:v>
                </c:pt>
                <c:pt idx="41255">
                  <c:v>9.8194950000000007E-7</c:v>
                </c:pt>
                <c:pt idx="41256">
                  <c:v>9.8199870000000003E-7</c:v>
                </c:pt>
                <c:pt idx="41257">
                  <c:v>9.8204780000000005E-7</c:v>
                </c:pt>
                <c:pt idx="41258">
                  <c:v>9.8209690000000007E-7</c:v>
                </c:pt>
                <c:pt idx="41259">
                  <c:v>9.8214600000000009E-7</c:v>
                </c:pt>
                <c:pt idx="41260">
                  <c:v>9.821950999999999E-7</c:v>
                </c:pt>
                <c:pt idx="41261">
                  <c:v>9.8224409999999998E-7</c:v>
                </c:pt>
                <c:pt idx="41262">
                  <c:v>9.822932E-7</c:v>
                </c:pt>
                <c:pt idx="41263">
                  <c:v>9.8234220000000009E-7</c:v>
                </c:pt>
                <c:pt idx="41264">
                  <c:v>9.8239119999999996E-7</c:v>
                </c:pt>
                <c:pt idx="41265">
                  <c:v>9.8244020000000004E-7</c:v>
                </c:pt>
                <c:pt idx="41266">
                  <c:v>9.8248909999999997E-7</c:v>
                </c:pt>
                <c:pt idx="41267">
                  <c:v>9.8253810000000005E-7</c:v>
                </c:pt>
                <c:pt idx="41268">
                  <c:v>9.8258699999999998E-7</c:v>
                </c:pt>
                <c:pt idx="41269">
                  <c:v>9.8263600000000006E-7</c:v>
                </c:pt>
                <c:pt idx="41270">
                  <c:v>9.826849E-7</c:v>
                </c:pt>
                <c:pt idx="41271">
                  <c:v>9.8273369999999999E-7</c:v>
                </c:pt>
                <c:pt idx="41272">
                  <c:v>9.8278259999999992E-7</c:v>
                </c:pt>
                <c:pt idx="41273">
                  <c:v>9.8283150000000006E-7</c:v>
                </c:pt>
                <c:pt idx="41274">
                  <c:v>9.8288030000000005E-7</c:v>
                </c:pt>
                <c:pt idx="41275">
                  <c:v>9.8292910000000005E-7</c:v>
                </c:pt>
                <c:pt idx="41276">
                  <c:v>9.8297790000000004E-7</c:v>
                </c:pt>
                <c:pt idx="41277">
                  <c:v>9.8302670000000003E-7</c:v>
                </c:pt>
                <c:pt idx="41278">
                  <c:v>9.8307550000000002E-7</c:v>
                </c:pt>
                <c:pt idx="41279">
                  <c:v>9.8312420000000007E-7</c:v>
                </c:pt>
                <c:pt idx="41280">
                  <c:v>9.8317300000000006E-7</c:v>
                </c:pt>
                <c:pt idx="41281">
                  <c:v>9.8322169999999991E-7</c:v>
                </c:pt>
                <c:pt idx="41282">
                  <c:v>9.8327039999999996E-7</c:v>
                </c:pt>
                <c:pt idx="41283">
                  <c:v>9.8331910000000001E-7</c:v>
                </c:pt>
                <c:pt idx="41284">
                  <c:v>9.8336769999999991E-7</c:v>
                </c:pt>
                <c:pt idx="41285">
                  <c:v>9.8341639999999996E-7</c:v>
                </c:pt>
                <c:pt idx="41286">
                  <c:v>9.8346500000000008E-7</c:v>
                </c:pt>
                <c:pt idx="41287">
                  <c:v>9.8351369999999992E-7</c:v>
                </c:pt>
                <c:pt idx="41288">
                  <c:v>9.8356230000000003E-7</c:v>
                </c:pt>
                <c:pt idx="41289">
                  <c:v>9.8361079999999999E-7</c:v>
                </c:pt>
                <c:pt idx="41290">
                  <c:v>9.836593999999999E-7</c:v>
                </c:pt>
                <c:pt idx="41291">
                  <c:v>9.8370800000000001E-7</c:v>
                </c:pt>
                <c:pt idx="41292">
                  <c:v>9.8375649999999997E-7</c:v>
                </c:pt>
                <c:pt idx="41293">
                  <c:v>9.8380499999999993E-7</c:v>
                </c:pt>
                <c:pt idx="41294">
                  <c:v>9.838534999999999E-7</c:v>
                </c:pt>
                <c:pt idx="41295">
                  <c:v>9.8390200000000007E-7</c:v>
                </c:pt>
                <c:pt idx="41296">
                  <c:v>9.8395050000000003E-7</c:v>
                </c:pt>
                <c:pt idx="41297">
                  <c:v>9.83999E-7</c:v>
                </c:pt>
                <c:pt idx="41298">
                  <c:v>9.8404740000000002E-7</c:v>
                </c:pt>
                <c:pt idx="41299">
                  <c:v>9.8409580000000004E-7</c:v>
                </c:pt>
                <c:pt idx="41300">
                  <c:v>9.8414420000000006E-7</c:v>
                </c:pt>
                <c:pt idx="41301">
                  <c:v>9.8419260000000009E-7</c:v>
                </c:pt>
                <c:pt idx="41302">
                  <c:v>9.842409999999999E-7</c:v>
                </c:pt>
                <c:pt idx="41303">
                  <c:v>9.8428939999999992E-7</c:v>
                </c:pt>
                <c:pt idx="41304">
                  <c:v>9.8433770000000001E-7</c:v>
                </c:pt>
                <c:pt idx="41305">
                  <c:v>9.8438610000000003E-7</c:v>
                </c:pt>
                <c:pt idx="41306">
                  <c:v>9.844343999999999E-7</c:v>
                </c:pt>
                <c:pt idx="41307">
                  <c:v>9.8448269999999999E-7</c:v>
                </c:pt>
                <c:pt idx="41308">
                  <c:v>9.8453100000000007E-7</c:v>
                </c:pt>
                <c:pt idx="41309">
                  <c:v>9.8457929999999994E-7</c:v>
                </c:pt>
                <c:pt idx="41310">
                  <c:v>9.8462750000000009E-7</c:v>
                </c:pt>
                <c:pt idx="41311">
                  <c:v>9.8467579999999996E-7</c:v>
                </c:pt>
                <c:pt idx="41312">
                  <c:v>9.847240000000001E-7</c:v>
                </c:pt>
                <c:pt idx="41313">
                  <c:v>9.8477220000000004E-7</c:v>
                </c:pt>
                <c:pt idx="41314">
                  <c:v>9.8482039999999997E-7</c:v>
                </c:pt>
                <c:pt idx="41315">
                  <c:v>9.848685999999999E-7</c:v>
                </c:pt>
                <c:pt idx="41316">
                  <c:v>9.8491680000000005E-7</c:v>
                </c:pt>
                <c:pt idx="41317">
                  <c:v>9.8496490000000004E-7</c:v>
                </c:pt>
                <c:pt idx="41318">
                  <c:v>9.8501309999999997E-7</c:v>
                </c:pt>
                <c:pt idx="41319">
                  <c:v>9.8506119999999997E-7</c:v>
                </c:pt>
                <c:pt idx="41320">
                  <c:v>9.8510929999999996E-7</c:v>
                </c:pt>
                <c:pt idx="41321">
                  <c:v>9.8515739999999995E-7</c:v>
                </c:pt>
                <c:pt idx="41322">
                  <c:v>9.8520549999999995E-7</c:v>
                </c:pt>
                <c:pt idx="41323">
                  <c:v>9.852535E-7</c:v>
                </c:pt>
                <c:pt idx="41324">
                  <c:v>9.853016E-7</c:v>
                </c:pt>
                <c:pt idx="41325">
                  <c:v>9.8534960000000005E-7</c:v>
                </c:pt>
                <c:pt idx="41326">
                  <c:v>9.8539770000000004E-7</c:v>
                </c:pt>
                <c:pt idx="41327">
                  <c:v>9.854457000000001E-7</c:v>
                </c:pt>
                <c:pt idx="41328">
                  <c:v>9.8549369999999994E-7</c:v>
                </c:pt>
                <c:pt idx="41329">
                  <c:v>9.8554160000000006E-7</c:v>
                </c:pt>
                <c:pt idx="41330">
                  <c:v>9.855895999999999E-7</c:v>
                </c:pt>
                <c:pt idx="41331">
                  <c:v>9.8563759999999995E-7</c:v>
                </c:pt>
                <c:pt idx="41332">
                  <c:v>9.8568550000000007E-7</c:v>
                </c:pt>
                <c:pt idx="41333">
                  <c:v>9.8573339999999997E-7</c:v>
                </c:pt>
                <c:pt idx="41334">
                  <c:v>9.8578130000000009E-7</c:v>
                </c:pt>
                <c:pt idx="41335">
                  <c:v>9.8582919999999999E-7</c:v>
                </c:pt>
                <c:pt idx="41336">
                  <c:v>9.8587710000000011E-7</c:v>
                </c:pt>
                <c:pt idx="41337">
                  <c:v>9.8592500000000001E-7</c:v>
                </c:pt>
                <c:pt idx="41338">
                  <c:v>9.8597279999999997E-7</c:v>
                </c:pt>
                <c:pt idx="41339">
                  <c:v>9.8602070000000009E-7</c:v>
                </c:pt>
                <c:pt idx="41340">
                  <c:v>9.8606850000000005E-7</c:v>
                </c:pt>
                <c:pt idx="41341">
                  <c:v>9.8611630000000002E-7</c:v>
                </c:pt>
                <c:pt idx="41342">
                  <c:v>9.8616409999999998E-7</c:v>
                </c:pt>
                <c:pt idx="41343">
                  <c:v>9.8621189999999995E-7</c:v>
                </c:pt>
                <c:pt idx="41344">
                  <c:v>9.8625969999999991E-7</c:v>
                </c:pt>
                <c:pt idx="41345">
                  <c:v>9.8630739999999993E-7</c:v>
                </c:pt>
                <c:pt idx="41346">
                  <c:v>9.863551999999999E-7</c:v>
                </c:pt>
                <c:pt idx="41347">
                  <c:v>9.8640289999999992E-7</c:v>
                </c:pt>
                <c:pt idx="41348">
                  <c:v>9.8645059999999995E-7</c:v>
                </c:pt>
                <c:pt idx="41349">
                  <c:v>9.8649829999999997E-7</c:v>
                </c:pt>
                <c:pt idx="41350">
                  <c:v>9.86546E-7</c:v>
                </c:pt>
                <c:pt idx="41351">
                  <c:v>9.8659370000000002E-7</c:v>
                </c:pt>
                <c:pt idx="41352">
                  <c:v>9.866412999999999E-7</c:v>
                </c:pt>
                <c:pt idx="41353">
                  <c:v>9.8668899999999992E-7</c:v>
                </c:pt>
                <c:pt idx="41354">
                  <c:v>9.8673660000000001E-7</c:v>
                </c:pt>
                <c:pt idx="41355">
                  <c:v>9.8678420000000009E-7</c:v>
                </c:pt>
                <c:pt idx="41356">
                  <c:v>9.8683179999999997E-7</c:v>
                </c:pt>
                <c:pt idx="41357">
                  <c:v>9.8687940000000005E-7</c:v>
                </c:pt>
                <c:pt idx="41358">
                  <c:v>9.8692699999999993E-7</c:v>
                </c:pt>
                <c:pt idx="41359">
                  <c:v>9.8697450000000007E-7</c:v>
                </c:pt>
                <c:pt idx="41360">
                  <c:v>9.8702209999999995E-7</c:v>
                </c:pt>
                <c:pt idx="41361">
                  <c:v>9.8706960000000009E-7</c:v>
                </c:pt>
                <c:pt idx="41362">
                  <c:v>9.8711710000000003E-7</c:v>
                </c:pt>
                <c:pt idx="41363">
                  <c:v>9.8716459999999996E-7</c:v>
                </c:pt>
                <c:pt idx="41364">
                  <c:v>9.872120999999999E-7</c:v>
                </c:pt>
                <c:pt idx="41365">
                  <c:v>9.8725960000000005E-7</c:v>
                </c:pt>
                <c:pt idx="41366">
                  <c:v>9.8730709999999998E-7</c:v>
                </c:pt>
                <c:pt idx="41367">
                  <c:v>9.8735459999999991E-7</c:v>
                </c:pt>
                <c:pt idx="41368">
                  <c:v>9.8740199999999991E-7</c:v>
                </c:pt>
                <c:pt idx="41369">
                  <c:v>9.8744950000000006E-7</c:v>
                </c:pt>
                <c:pt idx="41370">
                  <c:v>9.8749690000000005E-7</c:v>
                </c:pt>
                <c:pt idx="41371">
                  <c:v>9.8754430000000005E-7</c:v>
                </c:pt>
                <c:pt idx="41372">
                  <c:v>9.8759170000000004E-7</c:v>
                </c:pt>
                <c:pt idx="41373">
                  <c:v>9.8763910000000004E-7</c:v>
                </c:pt>
                <c:pt idx="41374">
                  <c:v>9.8768650000000003E-7</c:v>
                </c:pt>
                <c:pt idx="41375">
                  <c:v>9.8773380000000009E-7</c:v>
                </c:pt>
                <c:pt idx="41376">
                  <c:v>9.8778120000000009E-7</c:v>
                </c:pt>
                <c:pt idx="41377">
                  <c:v>9.8782849999999993E-7</c:v>
                </c:pt>
                <c:pt idx="41378">
                  <c:v>9.8787579999999999E-7</c:v>
                </c:pt>
                <c:pt idx="41379">
                  <c:v>9.8792319999999998E-7</c:v>
                </c:pt>
                <c:pt idx="41380">
                  <c:v>9.8797050000000004E-7</c:v>
                </c:pt>
                <c:pt idx="41381">
                  <c:v>9.8801769999999994E-7</c:v>
                </c:pt>
                <c:pt idx="41382">
                  <c:v>9.88065E-7</c:v>
                </c:pt>
                <c:pt idx="41383">
                  <c:v>9.8811230000000006E-7</c:v>
                </c:pt>
                <c:pt idx="41384">
                  <c:v>9.8815949999999996E-7</c:v>
                </c:pt>
                <c:pt idx="41385">
                  <c:v>9.8820680000000002E-7</c:v>
                </c:pt>
                <c:pt idx="41386">
                  <c:v>9.8825399999999992E-7</c:v>
                </c:pt>
                <c:pt idx="41387">
                  <c:v>9.8830120000000004E-7</c:v>
                </c:pt>
                <c:pt idx="41388">
                  <c:v>9.8834839999999995E-7</c:v>
                </c:pt>
                <c:pt idx="41389">
                  <c:v>9.8839560000000006E-7</c:v>
                </c:pt>
                <c:pt idx="41390">
                  <c:v>9.8844279999999997E-7</c:v>
                </c:pt>
                <c:pt idx="41391">
                  <c:v>9.8849000000000009E-7</c:v>
                </c:pt>
                <c:pt idx="41392">
                  <c:v>9.8853710000000005E-7</c:v>
                </c:pt>
                <c:pt idx="41393">
                  <c:v>9.8858429999999996E-7</c:v>
                </c:pt>
                <c:pt idx="41394">
                  <c:v>9.8863139999999992E-7</c:v>
                </c:pt>
                <c:pt idx="41395">
                  <c:v>9.886785000000001E-7</c:v>
                </c:pt>
                <c:pt idx="41396">
                  <c:v>9.8872560000000007E-7</c:v>
                </c:pt>
                <c:pt idx="41397">
                  <c:v>9.8877270000000003E-7</c:v>
                </c:pt>
                <c:pt idx="41398">
                  <c:v>9.888198E-7</c:v>
                </c:pt>
                <c:pt idx="41399">
                  <c:v>9.8886689999999996E-7</c:v>
                </c:pt>
                <c:pt idx="41400">
                  <c:v>9.8891389999999999E-7</c:v>
                </c:pt>
                <c:pt idx="41401">
                  <c:v>9.8896099999999996E-7</c:v>
                </c:pt>
                <c:pt idx="41402">
                  <c:v>9.8900799999999998E-7</c:v>
                </c:pt>
                <c:pt idx="41403">
                  <c:v>9.8905509999999995E-7</c:v>
                </c:pt>
                <c:pt idx="41404">
                  <c:v>9.8910209999999998E-7</c:v>
                </c:pt>
                <c:pt idx="41405">
                  <c:v>9.891491E-7</c:v>
                </c:pt>
                <c:pt idx="41406">
                  <c:v>9.8919610000000003E-7</c:v>
                </c:pt>
                <c:pt idx="41407">
                  <c:v>9.8924310000000006E-7</c:v>
                </c:pt>
                <c:pt idx="41408">
                  <c:v>9.8928999999999993E-7</c:v>
                </c:pt>
                <c:pt idx="41409">
                  <c:v>9.8933699999999996E-7</c:v>
                </c:pt>
                <c:pt idx="41410">
                  <c:v>9.8938399999999999E-7</c:v>
                </c:pt>
                <c:pt idx="41411">
                  <c:v>9.8943090000000007E-7</c:v>
                </c:pt>
                <c:pt idx="41412">
                  <c:v>9.8947779999999995E-7</c:v>
                </c:pt>
                <c:pt idx="41413">
                  <c:v>9.8952470000000004E-7</c:v>
                </c:pt>
                <c:pt idx="41414">
                  <c:v>9.8957170000000007E-7</c:v>
                </c:pt>
                <c:pt idx="41415">
                  <c:v>9.896185E-7</c:v>
                </c:pt>
                <c:pt idx="41416">
                  <c:v>9.8966540000000009E-7</c:v>
                </c:pt>
                <c:pt idx="41417">
                  <c:v>9.8971229999999997E-7</c:v>
                </c:pt>
                <c:pt idx="41418">
                  <c:v>9.8975920000000005E-7</c:v>
                </c:pt>
                <c:pt idx="41419">
                  <c:v>9.8980599999999999E-7</c:v>
                </c:pt>
                <c:pt idx="41420">
                  <c:v>9.8985290000000008E-7</c:v>
                </c:pt>
                <c:pt idx="41421">
                  <c:v>9.8989970000000001E-7</c:v>
                </c:pt>
                <c:pt idx="41422">
                  <c:v>9.8994649999999995E-7</c:v>
                </c:pt>
                <c:pt idx="41423">
                  <c:v>9.899933000000001E-7</c:v>
                </c:pt>
                <c:pt idx="41424">
                  <c:v>9.9004010000000004E-7</c:v>
                </c:pt>
                <c:pt idx="41425">
                  <c:v>9.9008689999999997E-7</c:v>
                </c:pt>
                <c:pt idx="41426">
                  <c:v>9.9013369999999991E-7</c:v>
                </c:pt>
                <c:pt idx="41427">
                  <c:v>9.9018050000000006E-7</c:v>
                </c:pt>
                <c:pt idx="41428">
                  <c:v>9.9022720000000005E-7</c:v>
                </c:pt>
                <c:pt idx="41429">
                  <c:v>9.9027399999999999E-7</c:v>
                </c:pt>
                <c:pt idx="41430">
                  <c:v>9.9032069999999999E-7</c:v>
                </c:pt>
                <c:pt idx="41431">
                  <c:v>9.9036749999999992E-7</c:v>
                </c:pt>
                <c:pt idx="41432">
                  <c:v>9.9041419999999992E-7</c:v>
                </c:pt>
                <c:pt idx="41433">
                  <c:v>9.9046089999999992E-7</c:v>
                </c:pt>
                <c:pt idx="41434">
                  <c:v>9.9050759999999992E-7</c:v>
                </c:pt>
                <c:pt idx="41435">
                  <c:v>9.9055429999999991E-7</c:v>
                </c:pt>
                <c:pt idx="41436">
                  <c:v>9.9060099999999991E-7</c:v>
                </c:pt>
                <c:pt idx="41437">
                  <c:v>9.9064759999999997E-7</c:v>
                </c:pt>
                <c:pt idx="41438">
                  <c:v>9.9069429999999997E-7</c:v>
                </c:pt>
                <c:pt idx="41439">
                  <c:v>9.9074090000000003E-7</c:v>
                </c:pt>
                <c:pt idx="41440">
                  <c:v>9.9078760000000002E-7</c:v>
                </c:pt>
                <c:pt idx="41441">
                  <c:v>9.9083420000000008E-7</c:v>
                </c:pt>
                <c:pt idx="41442">
                  <c:v>9.9088079999999993E-7</c:v>
                </c:pt>
                <c:pt idx="41443">
                  <c:v>9.9092739999999999E-7</c:v>
                </c:pt>
                <c:pt idx="41444">
                  <c:v>9.9097400000000004E-7</c:v>
                </c:pt>
                <c:pt idx="41445">
                  <c:v>9.910206000000001E-7</c:v>
                </c:pt>
                <c:pt idx="41446">
                  <c:v>9.9106719999999995E-7</c:v>
                </c:pt>
                <c:pt idx="41447">
                  <c:v>9.9111380000000001E-7</c:v>
                </c:pt>
                <c:pt idx="41448">
                  <c:v>9.9116040000000006E-7</c:v>
                </c:pt>
                <c:pt idx="41449">
                  <c:v>9.9120689999999997E-7</c:v>
                </c:pt>
                <c:pt idx="41450">
                  <c:v>9.9125350000000003E-7</c:v>
                </c:pt>
                <c:pt idx="41451">
                  <c:v>9.9129999999999994E-7</c:v>
                </c:pt>
                <c:pt idx="41452">
                  <c:v>9.9134650000000006E-7</c:v>
                </c:pt>
                <c:pt idx="41453">
                  <c:v>9.913930999999999E-7</c:v>
                </c:pt>
                <c:pt idx="41454">
                  <c:v>9.9143960000000002E-7</c:v>
                </c:pt>
                <c:pt idx="41455">
                  <c:v>9.9148609999999993E-7</c:v>
                </c:pt>
                <c:pt idx="41456">
                  <c:v>9.9153260000000005E-7</c:v>
                </c:pt>
                <c:pt idx="41457">
                  <c:v>9.9157909999999995E-7</c:v>
                </c:pt>
                <c:pt idx="41458">
                  <c:v>9.9162549999999992E-7</c:v>
                </c:pt>
                <c:pt idx="41459">
                  <c:v>9.9167200000000004E-7</c:v>
                </c:pt>
                <c:pt idx="41460">
                  <c:v>9.9171840000000001E-7</c:v>
                </c:pt>
                <c:pt idx="41461">
                  <c:v>9.9176489999999992E-7</c:v>
                </c:pt>
                <c:pt idx="41462">
                  <c:v>9.918113000000001E-7</c:v>
                </c:pt>
                <c:pt idx="41463">
                  <c:v>9.918578E-7</c:v>
                </c:pt>
                <c:pt idx="41464">
                  <c:v>9.9190419999999997E-7</c:v>
                </c:pt>
                <c:pt idx="41465">
                  <c:v>9.9195059999999994E-7</c:v>
                </c:pt>
                <c:pt idx="41466">
                  <c:v>9.9199699999999991E-7</c:v>
                </c:pt>
                <c:pt idx="41467">
                  <c:v>9.9204340000000009E-7</c:v>
                </c:pt>
                <c:pt idx="41468">
                  <c:v>9.9208980000000005E-7</c:v>
                </c:pt>
                <c:pt idx="41469">
                  <c:v>9.9213620000000002E-7</c:v>
                </c:pt>
                <c:pt idx="41470">
                  <c:v>9.9218259999999999E-7</c:v>
                </c:pt>
                <c:pt idx="41471">
                  <c:v>9.9222899999999996E-7</c:v>
                </c:pt>
                <c:pt idx="41472">
                  <c:v>9.9227529999999999E-7</c:v>
                </c:pt>
                <c:pt idx="41473">
                  <c:v>9.9232169999999995E-7</c:v>
                </c:pt>
                <c:pt idx="41474">
                  <c:v>9.9236799999999998E-7</c:v>
                </c:pt>
                <c:pt idx="41475">
                  <c:v>9.9241439999999995E-7</c:v>
                </c:pt>
                <c:pt idx="41476">
                  <c:v>9.9246069999999998E-7</c:v>
                </c:pt>
                <c:pt idx="41477">
                  <c:v>9.9250700000000001E-7</c:v>
                </c:pt>
                <c:pt idx="41478">
                  <c:v>9.9255339999999998E-7</c:v>
                </c:pt>
                <c:pt idx="41479">
                  <c:v>9.925997E-7</c:v>
                </c:pt>
                <c:pt idx="41480">
                  <c:v>9.9264600000000003E-7</c:v>
                </c:pt>
                <c:pt idx="41481">
                  <c:v>9.9269219999999991E-7</c:v>
                </c:pt>
                <c:pt idx="41482">
                  <c:v>9.9273849999999994E-7</c:v>
                </c:pt>
                <c:pt idx="41483">
                  <c:v>9.9278479999999997E-7</c:v>
                </c:pt>
                <c:pt idx="41484">
                  <c:v>9.9283100000000006E-7</c:v>
                </c:pt>
                <c:pt idx="41485">
                  <c:v>9.9287730000000009E-7</c:v>
                </c:pt>
                <c:pt idx="41486">
                  <c:v>9.9292349999999996E-7</c:v>
                </c:pt>
                <c:pt idx="41487">
                  <c:v>9.9296979999999999E-7</c:v>
                </c:pt>
                <c:pt idx="41488">
                  <c:v>9.9301600000000008E-7</c:v>
                </c:pt>
                <c:pt idx="41489">
                  <c:v>9.9306219999999996E-7</c:v>
                </c:pt>
                <c:pt idx="41490">
                  <c:v>9.9310840000000005E-7</c:v>
                </c:pt>
                <c:pt idx="41491">
                  <c:v>9.9315459999999993E-7</c:v>
                </c:pt>
                <c:pt idx="41492">
                  <c:v>9.9320080000000002E-7</c:v>
                </c:pt>
                <c:pt idx="41493">
                  <c:v>9.9324699999999989E-7</c:v>
                </c:pt>
                <c:pt idx="41494">
                  <c:v>9.9329319999999998E-7</c:v>
                </c:pt>
                <c:pt idx="41495">
                  <c:v>9.9333929999999992E-7</c:v>
                </c:pt>
                <c:pt idx="41496">
                  <c:v>9.9338550000000001E-7</c:v>
                </c:pt>
                <c:pt idx="41497">
                  <c:v>9.9343159999999995E-7</c:v>
                </c:pt>
                <c:pt idx="41498">
                  <c:v>9.9347780000000004E-7</c:v>
                </c:pt>
                <c:pt idx="41499">
                  <c:v>9.9352389999999998E-7</c:v>
                </c:pt>
                <c:pt idx="41500">
                  <c:v>9.9356999999999992E-7</c:v>
                </c:pt>
                <c:pt idx="41501">
                  <c:v>9.9361610000000007E-7</c:v>
                </c:pt>
                <c:pt idx="41502">
                  <c:v>9.9366220000000001E-7</c:v>
                </c:pt>
                <c:pt idx="41503">
                  <c:v>9.9370829999999994E-7</c:v>
                </c:pt>
                <c:pt idx="41504">
                  <c:v>9.9375440000000009E-7</c:v>
                </c:pt>
                <c:pt idx="41505">
                  <c:v>9.9380050000000003E-7</c:v>
                </c:pt>
                <c:pt idx="41506">
                  <c:v>9.9384659999999997E-7</c:v>
                </c:pt>
                <c:pt idx="41507">
                  <c:v>9.9389259999999997E-7</c:v>
                </c:pt>
                <c:pt idx="41508">
                  <c:v>9.9393869999999991E-7</c:v>
                </c:pt>
                <c:pt idx="41509">
                  <c:v>9.9398469999999991E-7</c:v>
                </c:pt>
                <c:pt idx="41510">
                  <c:v>9.9403080000000006E-7</c:v>
                </c:pt>
                <c:pt idx="41511">
                  <c:v>9.9407680000000006E-7</c:v>
                </c:pt>
                <c:pt idx="41512">
                  <c:v>9.9412280000000006E-7</c:v>
                </c:pt>
                <c:pt idx="41513">
                  <c:v>9.9416880000000006E-7</c:v>
                </c:pt>
                <c:pt idx="41514">
                  <c:v>9.9421480000000005E-7</c:v>
                </c:pt>
                <c:pt idx="41515">
                  <c:v>9.9426080000000005E-7</c:v>
                </c:pt>
                <c:pt idx="41516">
                  <c:v>9.9430680000000005E-7</c:v>
                </c:pt>
                <c:pt idx="41517">
                  <c:v>9.9435280000000005E-7</c:v>
                </c:pt>
                <c:pt idx="41518">
                  <c:v>9.9439880000000005E-7</c:v>
                </c:pt>
                <c:pt idx="41519">
                  <c:v>9.9444480000000005E-7</c:v>
                </c:pt>
                <c:pt idx="41520">
                  <c:v>9.944906999999999E-7</c:v>
                </c:pt>
                <c:pt idx="41521">
                  <c:v>9.945366999999999E-7</c:v>
                </c:pt>
                <c:pt idx="41522">
                  <c:v>9.9458259999999996E-7</c:v>
                </c:pt>
                <c:pt idx="41523">
                  <c:v>9.9462850000000002E-7</c:v>
                </c:pt>
                <c:pt idx="41524">
                  <c:v>9.9467440000000008E-7</c:v>
                </c:pt>
                <c:pt idx="41525">
                  <c:v>9.9472040000000008E-7</c:v>
                </c:pt>
                <c:pt idx="41526">
                  <c:v>9.9476629999999993E-7</c:v>
                </c:pt>
                <c:pt idx="41527">
                  <c:v>9.9481219999999999E-7</c:v>
                </c:pt>
                <c:pt idx="41528">
                  <c:v>9.9485810000000005E-7</c:v>
                </c:pt>
                <c:pt idx="41529">
                  <c:v>9.9490389999999995E-7</c:v>
                </c:pt>
                <c:pt idx="41530">
                  <c:v>9.9494980000000001E-7</c:v>
                </c:pt>
                <c:pt idx="41531">
                  <c:v>9.9499570000000007E-7</c:v>
                </c:pt>
                <c:pt idx="41532">
                  <c:v>9.9504149999999998E-7</c:v>
                </c:pt>
                <c:pt idx="41533">
                  <c:v>9.9508740000000004E-7</c:v>
                </c:pt>
                <c:pt idx="41534">
                  <c:v>9.9513319999999995E-7</c:v>
                </c:pt>
                <c:pt idx="41535">
                  <c:v>9.9517910000000001E-7</c:v>
                </c:pt>
                <c:pt idx="41536">
                  <c:v>9.9522489999999992E-7</c:v>
                </c:pt>
                <c:pt idx="41537">
                  <c:v>9.9527070000000004E-7</c:v>
                </c:pt>
                <c:pt idx="41538">
                  <c:v>9.9531649999999995E-7</c:v>
                </c:pt>
                <c:pt idx="41539">
                  <c:v>9.9536240000000001E-7</c:v>
                </c:pt>
                <c:pt idx="41540">
                  <c:v>9.9540819999999992E-7</c:v>
                </c:pt>
                <c:pt idx="41541">
                  <c:v>9.954539000000001E-7</c:v>
                </c:pt>
                <c:pt idx="41542">
                  <c:v>9.9549970000000001E-7</c:v>
                </c:pt>
                <c:pt idx="41543">
                  <c:v>9.9554549999999992E-7</c:v>
                </c:pt>
                <c:pt idx="41544">
                  <c:v>9.9559130000000004E-7</c:v>
                </c:pt>
                <c:pt idx="41545">
                  <c:v>9.9563700000000001E-7</c:v>
                </c:pt>
                <c:pt idx="41546">
                  <c:v>9.9568279999999992E-7</c:v>
                </c:pt>
                <c:pt idx="41547">
                  <c:v>9.957285000000001E-7</c:v>
                </c:pt>
                <c:pt idx="41548">
                  <c:v>9.9577430000000001E-7</c:v>
                </c:pt>
                <c:pt idx="41549">
                  <c:v>9.9581999999999998E-7</c:v>
                </c:pt>
                <c:pt idx="41550">
                  <c:v>9.9586569999999995E-7</c:v>
                </c:pt>
                <c:pt idx="41551">
                  <c:v>9.9591150000000007E-7</c:v>
                </c:pt>
                <c:pt idx="41552">
                  <c:v>9.9595720000000004E-7</c:v>
                </c:pt>
                <c:pt idx="41553">
                  <c:v>9.9600290000000001E-7</c:v>
                </c:pt>
                <c:pt idx="41554">
                  <c:v>9.9604859999999998E-7</c:v>
                </c:pt>
                <c:pt idx="41555">
                  <c:v>9.9609429999999995E-7</c:v>
                </c:pt>
                <c:pt idx="41556">
                  <c:v>9.9613989999999998E-7</c:v>
                </c:pt>
                <c:pt idx="41557">
                  <c:v>9.9618559999999995E-7</c:v>
                </c:pt>
                <c:pt idx="41558">
                  <c:v>9.9623129999999992E-7</c:v>
                </c:pt>
                <c:pt idx="41559">
                  <c:v>9.9627689999999995E-7</c:v>
                </c:pt>
                <c:pt idx="41560">
                  <c:v>9.9632259999999992E-7</c:v>
                </c:pt>
                <c:pt idx="41561">
                  <c:v>9.9636819999999995E-7</c:v>
                </c:pt>
                <c:pt idx="41562">
                  <c:v>9.9641389999999992E-7</c:v>
                </c:pt>
                <c:pt idx="41563">
                  <c:v>9.9645949999999995E-7</c:v>
                </c:pt>
                <c:pt idx="41564">
                  <c:v>9.9650509999999998E-7</c:v>
                </c:pt>
                <c:pt idx="41565">
                  <c:v>9.9655079999999995E-7</c:v>
                </c:pt>
                <c:pt idx="41566">
                  <c:v>9.9659639999999998E-7</c:v>
                </c:pt>
                <c:pt idx="41567">
                  <c:v>9.9664200000000001E-7</c:v>
                </c:pt>
                <c:pt idx="41568">
                  <c:v>9.9668760000000004E-7</c:v>
                </c:pt>
                <c:pt idx="41569">
                  <c:v>9.9673320000000007E-7</c:v>
                </c:pt>
                <c:pt idx="41570">
                  <c:v>9.9677869999999995E-7</c:v>
                </c:pt>
                <c:pt idx="41571">
                  <c:v>9.9682429999999998E-7</c:v>
                </c:pt>
                <c:pt idx="41572">
                  <c:v>9.9686990000000001E-7</c:v>
                </c:pt>
                <c:pt idx="41573">
                  <c:v>9.969154000000001E-7</c:v>
                </c:pt>
                <c:pt idx="41574">
                  <c:v>9.9696099999999992E-7</c:v>
                </c:pt>
                <c:pt idx="41575">
                  <c:v>9.9700659999999995E-7</c:v>
                </c:pt>
                <c:pt idx="41576">
                  <c:v>9.9705210000000005E-7</c:v>
                </c:pt>
                <c:pt idx="41577">
                  <c:v>9.9709759999999992E-7</c:v>
                </c:pt>
                <c:pt idx="41578">
                  <c:v>9.9714319999999996E-7</c:v>
                </c:pt>
                <c:pt idx="41579">
                  <c:v>9.9718870000000005E-7</c:v>
                </c:pt>
                <c:pt idx="41580">
                  <c:v>9.9723419999999993E-7</c:v>
                </c:pt>
                <c:pt idx="41581">
                  <c:v>9.9727970000000002E-7</c:v>
                </c:pt>
                <c:pt idx="41582">
                  <c:v>9.973251999999999E-7</c:v>
                </c:pt>
                <c:pt idx="41583">
                  <c:v>9.9737069999999999E-7</c:v>
                </c:pt>
                <c:pt idx="41584">
                  <c:v>9.9741620000000008E-7</c:v>
                </c:pt>
                <c:pt idx="41585">
                  <c:v>9.9746169999999996E-7</c:v>
                </c:pt>
                <c:pt idx="41586">
                  <c:v>9.9750720000000005E-7</c:v>
                </c:pt>
                <c:pt idx="41587">
                  <c:v>9.9755269999999993E-7</c:v>
                </c:pt>
                <c:pt idx="41588">
                  <c:v>9.9759810000000008E-7</c:v>
                </c:pt>
                <c:pt idx="41589">
                  <c:v>9.9764359999999996E-7</c:v>
                </c:pt>
                <c:pt idx="41590">
                  <c:v>9.9768910000000005E-7</c:v>
                </c:pt>
                <c:pt idx="41591">
                  <c:v>9.9773449999999999E-7</c:v>
                </c:pt>
                <c:pt idx="41592">
                  <c:v>9.9778000000000008E-7</c:v>
                </c:pt>
                <c:pt idx="41593">
                  <c:v>9.9782540000000002E-7</c:v>
                </c:pt>
                <c:pt idx="41594">
                  <c:v>9.9787079999999997E-7</c:v>
                </c:pt>
                <c:pt idx="41595">
                  <c:v>9.9791630000000006E-7</c:v>
                </c:pt>
                <c:pt idx="41596">
                  <c:v>9.979617E-7</c:v>
                </c:pt>
                <c:pt idx="41597">
                  <c:v>9.9800709999999994E-7</c:v>
                </c:pt>
                <c:pt idx="41598">
                  <c:v>9.9805250000000009E-7</c:v>
                </c:pt>
                <c:pt idx="41599">
                  <c:v>9.9809790000000003E-7</c:v>
                </c:pt>
                <c:pt idx="41600">
                  <c:v>9.9814329999999997E-7</c:v>
                </c:pt>
                <c:pt idx="41601">
                  <c:v>9.9818869999999991E-7</c:v>
                </c:pt>
                <c:pt idx="41602">
                  <c:v>9.9823410000000006E-7</c:v>
                </c:pt>
                <c:pt idx="41603">
                  <c:v>9.9827940000000006E-7</c:v>
                </c:pt>
                <c:pt idx="41604">
                  <c:v>9.983248E-7</c:v>
                </c:pt>
                <c:pt idx="41605">
                  <c:v>9.9837019999999994E-7</c:v>
                </c:pt>
                <c:pt idx="41606">
                  <c:v>9.9841549999999994E-7</c:v>
                </c:pt>
                <c:pt idx="41607">
                  <c:v>9.984609000000001E-7</c:v>
                </c:pt>
                <c:pt idx="41608">
                  <c:v>9.985062000000001E-7</c:v>
                </c:pt>
                <c:pt idx="41609">
                  <c:v>9.9855160000000004E-7</c:v>
                </c:pt>
                <c:pt idx="41610">
                  <c:v>9.9859690000000004E-7</c:v>
                </c:pt>
                <c:pt idx="41611">
                  <c:v>9.9864220000000004E-7</c:v>
                </c:pt>
                <c:pt idx="41612">
                  <c:v>9.9868750000000004E-7</c:v>
                </c:pt>
                <c:pt idx="41613">
                  <c:v>9.9873280000000004E-7</c:v>
                </c:pt>
                <c:pt idx="41614">
                  <c:v>9.9877810000000004E-7</c:v>
                </c:pt>
                <c:pt idx="41615">
                  <c:v>9.9882340000000004E-7</c:v>
                </c:pt>
                <c:pt idx="41616">
                  <c:v>9.9886870000000005E-7</c:v>
                </c:pt>
                <c:pt idx="41617">
                  <c:v>9.9891400000000005E-7</c:v>
                </c:pt>
                <c:pt idx="41618">
                  <c:v>9.9895930000000005E-7</c:v>
                </c:pt>
                <c:pt idx="41619">
                  <c:v>9.990044999999999E-7</c:v>
                </c:pt>
                <c:pt idx="41620">
                  <c:v>9.990497999999999E-7</c:v>
                </c:pt>
                <c:pt idx="41621">
                  <c:v>9.990950999999999E-7</c:v>
                </c:pt>
                <c:pt idx="41622">
                  <c:v>9.9914029999999996E-7</c:v>
                </c:pt>
                <c:pt idx="41623">
                  <c:v>9.9918559999999996E-7</c:v>
                </c:pt>
                <c:pt idx="41624">
                  <c:v>9.9923080000000002E-7</c:v>
                </c:pt>
                <c:pt idx="41625">
                  <c:v>9.9927610000000003E-7</c:v>
                </c:pt>
                <c:pt idx="41626">
                  <c:v>9.9932130000000009E-7</c:v>
                </c:pt>
                <c:pt idx="41627">
                  <c:v>9.9936649999999994E-7</c:v>
                </c:pt>
                <c:pt idx="41628">
                  <c:v>9.9941179999999994E-7</c:v>
                </c:pt>
                <c:pt idx="41629">
                  <c:v>9.99457E-7</c:v>
                </c:pt>
                <c:pt idx="41630">
                  <c:v>9.9950220000000006E-7</c:v>
                </c:pt>
                <c:pt idx="41631">
                  <c:v>9.9954739999999991E-7</c:v>
                </c:pt>
                <c:pt idx="41632">
                  <c:v>9.9959259999999997E-7</c:v>
                </c:pt>
                <c:pt idx="41633">
                  <c:v>9.9963780000000004E-7</c:v>
                </c:pt>
                <c:pt idx="41634">
                  <c:v>9.996830000000001E-7</c:v>
                </c:pt>
                <c:pt idx="41635">
                  <c:v>9.9972819999999995E-7</c:v>
                </c:pt>
                <c:pt idx="41636">
                  <c:v>9.9977340000000001E-7</c:v>
                </c:pt>
                <c:pt idx="41637">
                  <c:v>9.9981860000000007E-7</c:v>
                </c:pt>
                <c:pt idx="41638">
                  <c:v>9.9986379999999992E-7</c:v>
                </c:pt>
                <c:pt idx="41639">
                  <c:v>9.9990890000000004E-7</c:v>
                </c:pt>
                <c:pt idx="41640">
                  <c:v>9.9995409999999989E-7</c:v>
                </c:pt>
                <c:pt idx="41641">
                  <c:v>9.9999920000000002E-7</c:v>
                </c:pt>
                <c:pt idx="41642">
                  <c:v>1.0000439999999999E-6</c:v>
                </c:pt>
                <c:pt idx="41643">
                  <c:v>9.4483059999999998E-7</c:v>
                </c:pt>
                <c:pt idx="41644">
                  <c:v>9.4488450000000005E-7</c:v>
                </c:pt>
                <c:pt idx="41645">
                  <c:v>9.4493820000000002E-7</c:v>
                </c:pt>
                <c:pt idx="41646">
                  <c:v>9.4499179999999996E-7</c:v>
                </c:pt>
                <c:pt idx="41647">
                  <c:v>9.4504550000000004E-7</c:v>
                </c:pt>
                <c:pt idx="41648">
                  <c:v>9.4509920000000002E-7</c:v>
                </c:pt>
                <c:pt idx="41649">
                  <c:v>9.4515309999999999E-7</c:v>
                </c:pt>
                <c:pt idx="41650">
                  <c:v>9.4520709999999999E-7</c:v>
                </c:pt>
                <c:pt idx="41651">
                  <c:v>9.4526129999999999E-7</c:v>
                </c:pt>
                <c:pt idx="41652">
                  <c:v>9.4531569999999996E-7</c:v>
                </c:pt>
                <c:pt idx="41653">
                  <c:v>9.4537019999999999E-7</c:v>
                </c:pt>
                <c:pt idx="41654">
                  <c:v>9.4542500000000004E-7</c:v>
                </c:pt>
                <c:pt idx="41655">
                  <c:v>9.4547990000000003E-7</c:v>
                </c:pt>
                <c:pt idx="41656">
                  <c:v>9.4553510000000005E-7</c:v>
                </c:pt>
                <c:pt idx="41657">
                  <c:v>9.4559040000000001E-7</c:v>
                </c:pt>
                <c:pt idx="41658">
                  <c:v>9.4564589999999995E-7</c:v>
                </c:pt>
                <c:pt idx="41659">
                  <c:v>9.4570150000000005E-7</c:v>
                </c:pt>
                <c:pt idx="41660">
                  <c:v>9.4575730000000002E-7</c:v>
                </c:pt>
                <c:pt idx="41661">
                  <c:v>9.4581329999999998E-7</c:v>
                </c:pt>
                <c:pt idx="41662">
                  <c:v>9.4586939999999998E-7</c:v>
                </c:pt>
                <c:pt idx="41663">
                  <c:v>9.4592560000000003E-7</c:v>
                </c:pt>
                <c:pt idx="41664">
                  <c:v>9.4598190000000001E-7</c:v>
                </c:pt>
                <c:pt idx="41665">
                  <c:v>9.4603839999999999E-7</c:v>
                </c:pt>
                <c:pt idx="41666">
                  <c:v>9.46095E-7</c:v>
                </c:pt>
                <c:pt idx="41667">
                  <c:v>9.4615160000000002E-7</c:v>
                </c:pt>
                <c:pt idx="41668">
                  <c:v>9.4620840000000002E-7</c:v>
                </c:pt>
                <c:pt idx="41669">
                  <c:v>9.4626520000000002E-7</c:v>
                </c:pt>
                <c:pt idx="41670">
                  <c:v>9.4632209999999996E-7</c:v>
                </c:pt>
                <c:pt idx="41671">
                  <c:v>9.4637910000000005E-7</c:v>
                </c:pt>
                <c:pt idx="41672">
                  <c:v>9.4643619999999998E-7</c:v>
                </c:pt>
                <c:pt idx="41673">
                  <c:v>9.4649330000000001E-7</c:v>
                </c:pt>
                <c:pt idx="41674">
                  <c:v>9.4655049999999998E-7</c:v>
                </c:pt>
                <c:pt idx="41675">
                  <c:v>9.4660779999999999E-7</c:v>
                </c:pt>
                <c:pt idx="41676">
                  <c:v>9.4666510000000001E-7</c:v>
                </c:pt>
                <c:pt idx="41677">
                  <c:v>9.4672249999999996E-7</c:v>
                </c:pt>
                <c:pt idx="41678">
                  <c:v>9.4677990000000002E-7</c:v>
                </c:pt>
                <c:pt idx="41679">
                  <c:v>9.4683740000000002E-7</c:v>
                </c:pt>
                <c:pt idx="41680">
                  <c:v>9.4689490000000002E-7</c:v>
                </c:pt>
                <c:pt idx="41681">
                  <c:v>9.4695249999999996E-7</c:v>
                </c:pt>
                <c:pt idx="41682">
                  <c:v>9.470101E-7</c:v>
                </c:pt>
                <c:pt idx="41683">
                  <c:v>9.4706779999999998E-7</c:v>
                </c:pt>
                <c:pt idx="41684">
                  <c:v>9.4712549999999997E-7</c:v>
                </c:pt>
                <c:pt idx="41685">
                  <c:v>9.471833E-7</c:v>
                </c:pt>
                <c:pt idx="41686">
                  <c:v>9.4724099999999998E-7</c:v>
                </c:pt>
                <c:pt idx="41687">
                  <c:v>9.4729890000000005E-7</c:v>
                </c:pt>
                <c:pt idx="41688">
                  <c:v>9.4735669999999997E-7</c:v>
                </c:pt>
                <c:pt idx="41689">
                  <c:v>9.4741460000000005E-7</c:v>
                </c:pt>
                <c:pt idx="41690">
                  <c:v>9.4747259999999996E-7</c:v>
                </c:pt>
                <c:pt idx="41691">
                  <c:v>9.4753059999999997E-7</c:v>
                </c:pt>
                <c:pt idx="41692">
                  <c:v>9.4758859999999998E-7</c:v>
                </c:pt>
                <c:pt idx="41693">
                  <c:v>9.4764659999999999E-7</c:v>
                </c:pt>
                <c:pt idx="41694">
                  <c:v>9.4770470000000005E-7</c:v>
                </c:pt>
                <c:pt idx="41695">
                  <c:v>9.477628E-7</c:v>
                </c:pt>
                <c:pt idx="41696">
                  <c:v>9.47821E-7</c:v>
                </c:pt>
                <c:pt idx="41697">
                  <c:v>9.4787909999999995E-7</c:v>
                </c:pt>
                <c:pt idx="41698">
                  <c:v>9.479374E-7</c:v>
                </c:pt>
                <c:pt idx="41699">
                  <c:v>9.4799559999999999E-7</c:v>
                </c:pt>
                <c:pt idx="41700">
                  <c:v>9.4805390000000003E-7</c:v>
                </c:pt>
                <c:pt idx="41701">
                  <c:v>9.4811219999999997E-7</c:v>
                </c:pt>
                <c:pt idx="41702">
                  <c:v>9.4817059999999995E-7</c:v>
                </c:pt>
                <c:pt idx="41703">
                  <c:v>9.4822889999999999E-7</c:v>
                </c:pt>
                <c:pt idx="41704">
                  <c:v>9.4828729999999998E-7</c:v>
                </c:pt>
                <c:pt idx="41705">
                  <c:v>9.483458E-7</c:v>
                </c:pt>
                <c:pt idx="41706">
                  <c:v>9.4840430000000003E-7</c:v>
                </c:pt>
                <c:pt idx="41707">
                  <c:v>9.4846279999999995E-7</c:v>
                </c:pt>
                <c:pt idx="41708">
                  <c:v>9.4852129999999998E-7</c:v>
                </c:pt>
                <c:pt idx="41709">
                  <c:v>9.4857990000000005E-7</c:v>
                </c:pt>
                <c:pt idx="41710">
                  <c:v>9.4863839999999997E-7</c:v>
                </c:pt>
                <c:pt idx="41711">
                  <c:v>9.4869709999999998E-7</c:v>
                </c:pt>
                <c:pt idx="41712">
                  <c:v>9.4875570000000005E-7</c:v>
                </c:pt>
                <c:pt idx="41713">
                  <c:v>9.4881439999999996E-7</c:v>
                </c:pt>
                <c:pt idx="41714">
                  <c:v>9.4887309999999997E-7</c:v>
                </c:pt>
                <c:pt idx="41715">
                  <c:v>9.4893179999999998E-7</c:v>
                </c:pt>
                <c:pt idx="41716">
                  <c:v>9.4899060000000004E-7</c:v>
                </c:pt>
                <c:pt idx="41717">
                  <c:v>9.4904939999999999E-7</c:v>
                </c:pt>
                <c:pt idx="41718">
                  <c:v>9.4910820000000004E-7</c:v>
                </c:pt>
                <c:pt idx="41719">
                  <c:v>9.4916699999999999E-7</c:v>
                </c:pt>
                <c:pt idx="41720">
                  <c:v>9.4922589999999999E-7</c:v>
                </c:pt>
                <c:pt idx="41721">
                  <c:v>9.4928479999999998E-7</c:v>
                </c:pt>
                <c:pt idx="41722">
                  <c:v>9.4934369999999998E-7</c:v>
                </c:pt>
                <c:pt idx="41723">
                  <c:v>9.4940270000000002E-7</c:v>
                </c:pt>
                <c:pt idx="41724">
                  <c:v>9.4946169999999995E-7</c:v>
                </c:pt>
                <c:pt idx="41725">
                  <c:v>9.4952069999999999E-7</c:v>
                </c:pt>
                <c:pt idx="41726">
                  <c:v>9.4957970000000003E-7</c:v>
                </c:pt>
                <c:pt idx="41727">
                  <c:v>9.4963869999999997E-7</c:v>
                </c:pt>
                <c:pt idx="41728">
                  <c:v>9.4969779999999995E-7</c:v>
                </c:pt>
                <c:pt idx="41729">
                  <c:v>9.4975690000000003E-7</c:v>
                </c:pt>
                <c:pt idx="41730">
                  <c:v>9.4981600000000001E-7</c:v>
                </c:pt>
                <c:pt idx="41731">
                  <c:v>9.4987520000000004E-7</c:v>
                </c:pt>
                <c:pt idx="41732">
                  <c:v>9.4993430000000002E-7</c:v>
                </c:pt>
                <c:pt idx="41733">
                  <c:v>9.4999350000000004E-7</c:v>
                </c:pt>
                <c:pt idx="41734">
                  <c:v>9.5005269999999996E-7</c:v>
                </c:pt>
                <c:pt idx="41735">
                  <c:v>9.5011189999999999E-7</c:v>
                </c:pt>
                <c:pt idx="41736">
                  <c:v>9.5017119999999995E-7</c:v>
                </c:pt>
                <c:pt idx="41737">
                  <c:v>9.5023039999999997E-7</c:v>
                </c:pt>
                <c:pt idx="41738">
                  <c:v>9.5028970000000004E-7</c:v>
                </c:pt>
                <c:pt idx="41739">
                  <c:v>9.5034900000000001E-7</c:v>
                </c:pt>
                <c:pt idx="41740">
                  <c:v>9.5040840000000002E-7</c:v>
                </c:pt>
                <c:pt idx="41741">
                  <c:v>9.5046769999999998E-7</c:v>
                </c:pt>
                <c:pt idx="41742">
                  <c:v>9.5052709999999999E-7</c:v>
                </c:pt>
                <c:pt idx="41743">
                  <c:v>9.505865E-7</c:v>
                </c:pt>
                <c:pt idx="41744">
                  <c:v>9.5064590000000001E-7</c:v>
                </c:pt>
                <c:pt idx="41745">
                  <c:v>9.5070530000000002E-7</c:v>
                </c:pt>
                <c:pt idx="41746">
                  <c:v>9.5076470000000003E-7</c:v>
                </c:pt>
                <c:pt idx="41747">
                  <c:v>9.5082419999999998E-7</c:v>
                </c:pt>
                <c:pt idx="41748">
                  <c:v>9.5088370000000003E-7</c:v>
                </c:pt>
                <c:pt idx="41749">
                  <c:v>9.5094310000000004E-7</c:v>
                </c:pt>
                <c:pt idx="41750">
                  <c:v>9.5100259999999999E-7</c:v>
                </c:pt>
                <c:pt idx="41751">
                  <c:v>9.5106219999999998E-7</c:v>
                </c:pt>
                <c:pt idx="41752">
                  <c:v>9.5112170000000004E-7</c:v>
                </c:pt>
                <c:pt idx="41753">
                  <c:v>9.5118119999999998E-7</c:v>
                </c:pt>
                <c:pt idx="41754">
                  <c:v>9.5124079999999998E-7</c:v>
                </c:pt>
                <c:pt idx="41755">
                  <c:v>9.5130039999999997E-7</c:v>
                </c:pt>
                <c:pt idx="41756">
                  <c:v>9.5135990000000002E-7</c:v>
                </c:pt>
                <c:pt idx="41757">
                  <c:v>9.5141950000000002E-7</c:v>
                </c:pt>
                <c:pt idx="41758">
                  <c:v>9.5147919999999995E-7</c:v>
                </c:pt>
                <c:pt idx="41759">
                  <c:v>9.5153880000000005E-7</c:v>
                </c:pt>
                <c:pt idx="41760">
                  <c:v>9.5159840000000004E-7</c:v>
                </c:pt>
                <c:pt idx="41761">
                  <c:v>9.5165809999999998E-7</c:v>
                </c:pt>
                <c:pt idx="41762">
                  <c:v>9.5171769999999997E-7</c:v>
                </c:pt>
                <c:pt idx="41763">
                  <c:v>9.5177740000000001E-7</c:v>
                </c:pt>
                <c:pt idx="41764">
                  <c:v>9.5183710000000005E-7</c:v>
                </c:pt>
                <c:pt idx="41765">
                  <c:v>9.5189679999999998E-7</c:v>
                </c:pt>
                <c:pt idx="41766">
                  <c:v>9.5195650000000002E-7</c:v>
                </c:pt>
                <c:pt idx="41767">
                  <c:v>9.5201619999999995E-7</c:v>
                </c:pt>
                <c:pt idx="41768">
                  <c:v>9.5207589999999999E-7</c:v>
                </c:pt>
                <c:pt idx="41769">
                  <c:v>9.5213560000000003E-7</c:v>
                </c:pt>
                <c:pt idx="41770">
                  <c:v>9.5219529999999996E-7</c:v>
                </c:pt>
                <c:pt idx="41771">
                  <c:v>9.5225510000000004E-7</c:v>
                </c:pt>
                <c:pt idx="41772">
                  <c:v>9.5231479999999998E-7</c:v>
                </c:pt>
                <c:pt idx="41773">
                  <c:v>9.5237450000000002E-7</c:v>
                </c:pt>
                <c:pt idx="41774">
                  <c:v>9.5243429999999999E-7</c:v>
                </c:pt>
                <c:pt idx="41775">
                  <c:v>9.5249409999999997E-7</c:v>
                </c:pt>
                <c:pt idx="41776">
                  <c:v>9.5255380000000001E-7</c:v>
                </c:pt>
                <c:pt idx="41777">
                  <c:v>9.5261359999999999E-7</c:v>
                </c:pt>
                <c:pt idx="41778">
                  <c:v>9.5267339999999997E-7</c:v>
                </c:pt>
                <c:pt idx="41779">
                  <c:v>9.5273320000000005E-7</c:v>
                </c:pt>
                <c:pt idx="41780">
                  <c:v>9.5279300000000003E-7</c:v>
                </c:pt>
                <c:pt idx="41781">
                  <c:v>9.5285269999999996E-7</c:v>
                </c:pt>
                <c:pt idx="41782">
                  <c:v>9.5291250000000004E-7</c:v>
                </c:pt>
                <c:pt idx="41783">
                  <c:v>9.5297230000000002E-7</c:v>
                </c:pt>
                <c:pt idx="41784">
                  <c:v>9.530321E-7</c:v>
                </c:pt>
                <c:pt idx="41785">
                  <c:v>9.5309189999999998E-7</c:v>
                </c:pt>
                <c:pt idx="41786">
                  <c:v>9.5315169999999995E-7</c:v>
                </c:pt>
                <c:pt idx="41787">
                  <c:v>9.5321150000000004E-7</c:v>
                </c:pt>
                <c:pt idx="41788">
                  <c:v>9.5327130000000002E-7</c:v>
                </c:pt>
                <c:pt idx="41789">
                  <c:v>9.5333109999999999E-7</c:v>
                </c:pt>
                <c:pt idx="41790">
                  <c:v>9.5339089999999997E-7</c:v>
                </c:pt>
                <c:pt idx="41791">
                  <c:v>9.5345069999999995E-7</c:v>
                </c:pt>
                <c:pt idx="41792">
                  <c:v>9.5351050000000003E-7</c:v>
                </c:pt>
                <c:pt idx="41793">
                  <c:v>9.5357030000000001E-7</c:v>
                </c:pt>
                <c:pt idx="41794">
                  <c:v>9.5363009999999999E-7</c:v>
                </c:pt>
                <c:pt idx="41795">
                  <c:v>9.5368990000000007E-7</c:v>
                </c:pt>
                <c:pt idx="41796">
                  <c:v>9.5374969999999994E-7</c:v>
                </c:pt>
                <c:pt idx="41797">
                  <c:v>9.5380950000000003E-7</c:v>
                </c:pt>
                <c:pt idx="41798">
                  <c:v>9.538692999999999E-7</c:v>
                </c:pt>
                <c:pt idx="41799">
                  <c:v>9.5392909999999998E-7</c:v>
                </c:pt>
                <c:pt idx="41800">
                  <c:v>9.5398879999999992E-7</c:v>
                </c:pt>
                <c:pt idx="41801">
                  <c:v>9.540486E-7</c:v>
                </c:pt>
                <c:pt idx="41802">
                  <c:v>9.5410840000000008E-7</c:v>
                </c:pt>
                <c:pt idx="41803">
                  <c:v>9.5416819999999996E-7</c:v>
                </c:pt>
                <c:pt idx="41804">
                  <c:v>9.542279000000001E-7</c:v>
                </c:pt>
                <c:pt idx="41805">
                  <c:v>9.5428769999999997E-7</c:v>
                </c:pt>
                <c:pt idx="41806">
                  <c:v>9.5434739999999991E-7</c:v>
                </c:pt>
                <c:pt idx="41807">
                  <c:v>9.5440719999999999E-7</c:v>
                </c:pt>
                <c:pt idx="41808">
                  <c:v>9.5446689999999992E-7</c:v>
                </c:pt>
                <c:pt idx="41809">
                  <c:v>9.5452670000000001E-7</c:v>
                </c:pt>
                <c:pt idx="41810">
                  <c:v>9.5458639999999994E-7</c:v>
                </c:pt>
                <c:pt idx="41811">
                  <c:v>9.5464610000000008E-7</c:v>
                </c:pt>
                <c:pt idx="41812">
                  <c:v>9.5470580000000001E-7</c:v>
                </c:pt>
                <c:pt idx="41813">
                  <c:v>9.5476549999999995E-7</c:v>
                </c:pt>
                <c:pt idx="41814">
                  <c:v>9.5482520000000009E-7</c:v>
                </c:pt>
                <c:pt idx="41815">
                  <c:v>9.5488490000000002E-7</c:v>
                </c:pt>
                <c:pt idx="41816">
                  <c:v>9.5494459999999996E-7</c:v>
                </c:pt>
                <c:pt idx="41817">
                  <c:v>9.5500419999999995E-7</c:v>
                </c:pt>
                <c:pt idx="41818">
                  <c:v>9.550639000000001E-7</c:v>
                </c:pt>
                <c:pt idx="41819">
                  <c:v>9.5512350000000009E-7</c:v>
                </c:pt>
                <c:pt idx="41820">
                  <c:v>9.5518320000000002E-7</c:v>
                </c:pt>
                <c:pt idx="41821">
                  <c:v>9.5524280000000002E-7</c:v>
                </c:pt>
                <c:pt idx="41822">
                  <c:v>9.5530240000000001E-7</c:v>
                </c:pt>
                <c:pt idx="41823">
                  <c:v>9.55362E-7</c:v>
                </c:pt>
                <c:pt idx="41824">
                  <c:v>9.554216E-7</c:v>
                </c:pt>
                <c:pt idx="41825">
                  <c:v>9.5548119999999999E-7</c:v>
                </c:pt>
                <c:pt idx="41826">
                  <c:v>9.5554079999999998E-7</c:v>
                </c:pt>
                <c:pt idx="41827">
                  <c:v>9.5560030000000004E-7</c:v>
                </c:pt>
                <c:pt idx="41828">
                  <c:v>9.5565980000000009E-7</c:v>
                </c:pt>
                <c:pt idx="41829">
                  <c:v>9.5571940000000008E-7</c:v>
                </c:pt>
                <c:pt idx="41830">
                  <c:v>9.5577889999999993E-7</c:v>
                </c:pt>
                <c:pt idx="41831">
                  <c:v>9.5583839999999998E-7</c:v>
                </c:pt>
                <c:pt idx="41832">
                  <c:v>9.5589790000000004E-7</c:v>
                </c:pt>
                <c:pt idx="41833">
                  <c:v>9.5595740000000009E-7</c:v>
                </c:pt>
                <c:pt idx="41834">
                  <c:v>9.5601679999999999E-7</c:v>
                </c:pt>
                <c:pt idx="41835">
                  <c:v>9.5607630000000005E-7</c:v>
                </c:pt>
                <c:pt idx="41836">
                  <c:v>9.5613569999999995E-7</c:v>
                </c:pt>
                <c:pt idx="41837">
                  <c:v>9.5619510000000007E-7</c:v>
                </c:pt>
                <c:pt idx="41838">
                  <c:v>9.5625449999999997E-7</c:v>
                </c:pt>
                <c:pt idx="41839">
                  <c:v>9.5631390000000008E-7</c:v>
                </c:pt>
                <c:pt idx="41840">
                  <c:v>9.5637329999999999E-7</c:v>
                </c:pt>
                <c:pt idx="41841">
                  <c:v>9.5643259999999995E-7</c:v>
                </c:pt>
                <c:pt idx="41842">
                  <c:v>9.5649200000000007E-7</c:v>
                </c:pt>
                <c:pt idx="41843">
                  <c:v>9.5655130000000003E-7</c:v>
                </c:pt>
                <c:pt idx="41844">
                  <c:v>9.5661059999999999E-7</c:v>
                </c:pt>
                <c:pt idx="41845">
                  <c:v>9.5666989999999996E-7</c:v>
                </c:pt>
                <c:pt idx="41846">
                  <c:v>9.5672919999999992E-7</c:v>
                </c:pt>
                <c:pt idx="41847">
                  <c:v>9.567885000000001E-7</c:v>
                </c:pt>
                <c:pt idx="41848">
                  <c:v>9.5684769999999991E-7</c:v>
                </c:pt>
                <c:pt idx="41849">
                  <c:v>9.5690700000000009E-7</c:v>
                </c:pt>
                <c:pt idx="41850">
                  <c:v>9.569661999999999E-7</c:v>
                </c:pt>
                <c:pt idx="41851">
                  <c:v>9.5702539999999992E-7</c:v>
                </c:pt>
                <c:pt idx="41852">
                  <c:v>9.5708459999999995E-7</c:v>
                </c:pt>
                <c:pt idx="41853">
                  <c:v>9.5714370000000003E-7</c:v>
                </c:pt>
                <c:pt idx="41854">
                  <c:v>9.5720290000000006E-7</c:v>
                </c:pt>
                <c:pt idx="41855">
                  <c:v>9.5726199999999993E-7</c:v>
                </c:pt>
                <c:pt idx="41856">
                  <c:v>9.5732110000000002E-7</c:v>
                </c:pt>
                <c:pt idx="41857">
                  <c:v>9.573802000000001E-7</c:v>
                </c:pt>
                <c:pt idx="41858">
                  <c:v>9.5743929999999998E-7</c:v>
                </c:pt>
                <c:pt idx="41859">
                  <c:v>9.5749829999999991E-7</c:v>
                </c:pt>
                <c:pt idx="41860">
                  <c:v>9.575574E-7</c:v>
                </c:pt>
                <c:pt idx="41861">
                  <c:v>9.5761639999999993E-7</c:v>
                </c:pt>
                <c:pt idx="41862">
                  <c:v>9.5767540000000008E-7</c:v>
                </c:pt>
                <c:pt idx="41863">
                  <c:v>9.5773430000000007E-7</c:v>
                </c:pt>
                <c:pt idx="41864">
                  <c:v>9.5779330000000001E-7</c:v>
                </c:pt>
                <c:pt idx="41865">
                  <c:v>9.578522E-7</c:v>
                </c:pt>
                <c:pt idx="41866">
                  <c:v>9.579111E-7</c:v>
                </c:pt>
                <c:pt idx="41867">
                  <c:v>9.5796999999999999E-7</c:v>
                </c:pt>
                <c:pt idx="41868">
                  <c:v>9.5802880000000005E-7</c:v>
                </c:pt>
                <c:pt idx="41869">
                  <c:v>9.580875999999999E-7</c:v>
                </c:pt>
                <c:pt idx="41870">
                  <c:v>9.581465000000001E-7</c:v>
                </c:pt>
                <c:pt idx="41871">
                  <c:v>9.5820520000000001E-7</c:v>
                </c:pt>
                <c:pt idx="41872">
                  <c:v>9.5826400000000006E-7</c:v>
                </c:pt>
                <c:pt idx="41873">
                  <c:v>9.5832269999999997E-7</c:v>
                </c:pt>
                <c:pt idx="41874">
                  <c:v>9.5838150000000002E-7</c:v>
                </c:pt>
                <c:pt idx="41875">
                  <c:v>9.5844019999999993E-7</c:v>
                </c:pt>
                <c:pt idx="41876">
                  <c:v>9.584987999999999E-7</c:v>
                </c:pt>
                <c:pt idx="41877">
                  <c:v>9.5855750000000001E-7</c:v>
                </c:pt>
                <c:pt idx="41878">
                  <c:v>9.5861609999999998E-7</c:v>
                </c:pt>
                <c:pt idx="41879">
                  <c:v>9.5867469999999994E-7</c:v>
                </c:pt>
                <c:pt idx="41880">
                  <c:v>9.5873329999999991E-7</c:v>
                </c:pt>
                <c:pt idx="41881">
                  <c:v>9.5879190000000009E-7</c:v>
                </c:pt>
                <c:pt idx="41882">
                  <c:v>9.588503999999999E-7</c:v>
                </c:pt>
                <c:pt idx="41883">
                  <c:v>9.5890889999999993E-7</c:v>
                </c:pt>
                <c:pt idx="41884">
                  <c:v>9.5896739999999996E-7</c:v>
                </c:pt>
                <c:pt idx="41885">
                  <c:v>9.5902580000000004E-7</c:v>
                </c:pt>
                <c:pt idx="41886">
                  <c:v>9.5908430000000007E-7</c:v>
                </c:pt>
                <c:pt idx="41887">
                  <c:v>9.5914269999999995E-7</c:v>
                </c:pt>
                <c:pt idx="41888">
                  <c:v>9.5920110000000003E-7</c:v>
                </c:pt>
                <c:pt idx="41889">
                  <c:v>9.5925939999999997E-7</c:v>
                </c:pt>
                <c:pt idx="41890">
                  <c:v>9.5931780000000006E-7</c:v>
                </c:pt>
                <c:pt idx="41891">
                  <c:v>9.5937609999999999E-7</c:v>
                </c:pt>
                <c:pt idx="41892">
                  <c:v>9.5943429999999999E-7</c:v>
                </c:pt>
                <c:pt idx="41893">
                  <c:v>9.5949259999999993E-7</c:v>
                </c:pt>
                <c:pt idx="41894">
                  <c:v>9.5955079999999992E-7</c:v>
                </c:pt>
                <c:pt idx="41895">
                  <c:v>9.5960899999999992E-7</c:v>
                </c:pt>
                <c:pt idx="41896">
                  <c:v>9.5966719999999992E-7</c:v>
                </c:pt>
                <c:pt idx="41897">
                  <c:v>9.5972529999999998E-7</c:v>
                </c:pt>
                <c:pt idx="41898">
                  <c:v>9.5978349999999997E-7</c:v>
                </c:pt>
                <c:pt idx="41899">
                  <c:v>9.5984160000000003E-7</c:v>
                </c:pt>
                <c:pt idx="41900">
                  <c:v>9.5989959999999994E-7</c:v>
                </c:pt>
                <c:pt idx="41901">
                  <c:v>9.599577E-7</c:v>
                </c:pt>
                <c:pt idx="41902">
                  <c:v>9.600156999999999E-7</c:v>
                </c:pt>
                <c:pt idx="41903">
                  <c:v>9.6007370000000002E-7</c:v>
                </c:pt>
                <c:pt idx="41904">
                  <c:v>9.6013159999999999E-7</c:v>
                </c:pt>
                <c:pt idx="41905">
                  <c:v>9.601895999999999E-7</c:v>
                </c:pt>
                <c:pt idx="41906">
                  <c:v>9.6024750000000008E-7</c:v>
                </c:pt>
                <c:pt idx="41907">
                  <c:v>9.603053000000001E-7</c:v>
                </c:pt>
                <c:pt idx="41908">
                  <c:v>9.6036320000000007E-7</c:v>
                </c:pt>
                <c:pt idx="41909">
                  <c:v>9.604210000000001E-7</c:v>
                </c:pt>
                <c:pt idx="41910">
                  <c:v>9.6047879999999992E-7</c:v>
                </c:pt>
                <c:pt idx="41911">
                  <c:v>9.6053659999999995E-7</c:v>
                </c:pt>
                <c:pt idx="41912">
                  <c:v>9.6059430000000003E-7</c:v>
                </c:pt>
                <c:pt idx="41913">
                  <c:v>9.6065199999999991E-7</c:v>
                </c:pt>
                <c:pt idx="41914">
                  <c:v>9.607097E-7</c:v>
                </c:pt>
                <c:pt idx="41915">
                  <c:v>9.6076740000000009E-7</c:v>
                </c:pt>
                <c:pt idx="41916">
                  <c:v>9.6082500000000003E-7</c:v>
                </c:pt>
                <c:pt idx="41917">
                  <c:v>9.6088259999999997E-7</c:v>
                </c:pt>
                <c:pt idx="41918">
                  <c:v>9.6094019999999991E-7</c:v>
                </c:pt>
                <c:pt idx="41919">
                  <c:v>9.609976999999999E-7</c:v>
                </c:pt>
                <c:pt idx="41920">
                  <c:v>9.610551999999999E-7</c:v>
                </c:pt>
                <c:pt idx="41921">
                  <c:v>9.611126999999999E-7</c:v>
                </c:pt>
                <c:pt idx="41922">
                  <c:v>9.611701999999999E-7</c:v>
                </c:pt>
                <c:pt idx="41923">
                  <c:v>9.6122759999999996E-7</c:v>
                </c:pt>
                <c:pt idx="41924">
                  <c:v>9.6128500000000002E-7</c:v>
                </c:pt>
                <c:pt idx="41925">
                  <c:v>9.6134240000000008E-7</c:v>
                </c:pt>
                <c:pt idx="41926">
                  <c:v>9.6139969999999999E-7</c:v>
                </c:pt>
                <c:pt idx="41927">
                  <c:v>9.614569999999999E-7</c:v>
                </c:pt>
                <c:pt idx="41928">
                  <c:v>9.6151430000000002E-7</c:v>
                </c:pt>
                <c:pt idx="41929">
                  <c:v>9.6157149999999999E-7</c:v>
                </c:pt>
                <c:pt idx="41930">
                  <c:v>9.6162869999999996E-7</c:v>
                </c:pt>
                <c:pt idx="41931">
                  <c:v>9.6168589999999993E-7</c:v>
                </c:pt>
                <c:pt idx="41932">
                  <c:v>9.617430999999999E-7</c:v>
                </c:pt>
                <c:pt idx="41933">
                  <c:v>9.6180019999999993E-7</c:v>
                </c:pt>
                <c:pt idx="41934">
                  <c:v>9.6185729999999996E-7</c:v>
                </c:pt>
                <c:pt idx="41935">
                  <c:v>9.6191439999999999E-7</c:v>
                </c:pt>
                <c:pt idx="41936">
                  <c:v>9.6197140000000008E-7</c:v>
                </c:pt>
                <c:pt idx="41937">
                  <c:v>9.6202839999999996E-7</c:v>
                </c:pt>
                <c:pt idx="41938">
                  <c:v>9.6208540000000005E-7</c:v>
                </c:pt>
                <c:pt idx="41939">
                  <c:v>9.6214229999999999E-7</c:v>
                </c:pt>
                <c:pt idx="41940">
                  <c:v>9.6219919999999993E-7</c:v>
                </c:pt>
                <c:pt idx="41941">
                  <c:v>9.6225610000000008E-7</c:v>
                </c:pt>
                <c:pt idx="41942">
                  <c:v>9.6231300000000002E-7</c:v>
                </c:pt>
                <c:pt idx="41943">
                  <c:v>9.6236980000000002E-7</c:v>
                </c:pt>
                <c:pt idx="41944">
                  <c:v>9.6242660000000002E-7</c:v>
                </c:pt>
                <c:pt idx="41945">
                  <c:v>9.6248330000000009E-7</c:v>
                </c:pt>
                <c:pt idx="41946">
                  <c:v>9.6254010000000009E-7</c:v>
                </c:pt>
                <c:pt idx="41947">
                  <c:v>9.6259679999999994E-7</c:v>
                </c:pt>
                <c:pt idx="41948">
                  <c:v>9.626535E-7</c:v>
                </c:pt>
                <c:pt idx="41949">
                  <c:v>9.6271009999999991E-7</c:v>
                </c:pt>
                <c:pt idx="41950">
                  <c:v>9.6276670000000003E-7</c:v>
                </c:pt>
                <c:pt idx="41951">
                  <c:v>9.6282329999999994E-7</c:v>
                </c:pt>
                <c:pt idx="41952">
                  <c:v>9.6287979999999991E-7</c:v>
                </c:pt>
                <c:pt idx="41953">
                  <c:v>9.6293640000000004E-7</c:v>
                </c:pt>
                <c:pt idx="41954">
                  <c:v>9.6299280000000007E-7</c:v>
                </c:pt>
                <c:pt idx="41955">
                  <c:v>9.6303169999999993E-7</c:v>
                </c:pt>
                <c:pt idx="41956">
                  <c:v>9.6308819999999991E-7</c:v>
                </c:pt>
                <c:pt idx="41957">
                  <c:v>9.6314470000000009E-7</c:v>
                </c:pt>
                <c:pt idx="41958">
                  <c:v>9.6320109999999991E-7</c:v>
                </c:pt>
                <c:pt idx="41959">
                  <c:v>9.6323999999999999E-7</c:v>
                </c:pt>
                <c:pt idx="41960">
                  <c:v>9.6327879999999992E-7</c:v>
                </c:pt>
                <c:pt idx="41961">
                  <c:v>9.6331769999999999E-7</c:v>
                </c:pt>
                <c:pt idx="41962">
                  <c:v>9.633742999999999E-7</c:v>
                </c:pt>
                <c:pt idx="41963">
                  <c:v>9.6343069999999994E-7</c:v>
                </c:pt>
                <c:pt idx="41964">
                  <c:v>9.6346960000000002E-7</c:v>
                </c:pt>
                <c:pt idx="41965">
                  <c:v>9.6350850000000009E-7</c:v>
                </c:pt>
                <c:pt idx="41966">
                  <c:v>9.635474999999999E-7</c:v>
                </c:pt>
                <c:pt idx="41967">
                  <c:v>9.6358639999999998E-7</c:v>
                </c:pt>
                <c:pt idx="41968">
                  <c:v>9.636254E-7</c:v>
                </c:pt>
                <c:pt idx="41969">
                  <c:v>9.6366440000000001E-7</c:v>
                </c:pt>
                <c:pt idx="41970">
                  <c:v>9.6372110000000008E-7</c:v>
                </c:pt>
                <c:pt idx="41971">
                  <c:v>9.6376010000000009E-7</c:v>
                </c:pt>
                <c:pt idx="41972">
                  <c:v>9.637990999999999E-7</c:v>
                </c:pt>
                <c:pt idx="41973">
                  <c:v>9.6383820000000007E-7</c:v>
                </c:pt>
                <c:pt idx="41974">
                  <c:v>9.6387730000000003E-7</c:v>
                </c:pt>
                <c:pt idx="41975">
                  <c:v>9.6391639999999998E-7</c:v>
                </c:pt>
                <c:pt idx="41976">
                  <c:v>9.6395549999999994E-7</c:v>
                </c:pt>
                <c:pt idx="41977">
                  <c:v>9.6399470000000005E-7</c:v>
                </c:pt>
                <c:pt idx="41978">
                  <c:v>9.640338E-7</c:v>
                </c:pt>
                <c:pt idx="41979">
                  <c:v>9.640729999999999E-7</c:v>
                </c:pt>
                <c:pt idx="41980">
                  <c:v>9.6411220000000001E-7</c:v>
                </c:pt>
                <c:pt idx="41981">
                  <c:v>9.6415150000000006E-7</c:v>
                </c:pt>
                <c:pt idx="41982">
                  <c:v>9.6419069999999995E-7</c:v>
                </c:pt>
                <c:pt idx="41983">
                  <c:v>9.6423E-7</c:v>
                </c:pt>
                <c:pt idx="41984">
                  <c:v>9.6426930000000005E-7</c:v>
                </c:pt>
                <c:pt idx="41985">
                  <c:v>9.6430860000000009E-7</c:v>
                </c:pt>
                <c:pt idx="41986">
                  <c:v>9.6434789999999993E-7</c:v>
                </c:pt>
                <c:pt idx="41987">
                  <c:v>9.6438719999999998E-7</c:v>
                </c:pt>
                <c:pt idx="41988">
                  <c:v>9.6442659999999996E-7</c:v>
                </c:pt>
                <c:pt idx="41989">
                  <c:v>9.6446599999999995E-7</c:v>
                </c:pt>
                <c:pt idx="41990">
                  <c:v>9.6450539999999994E-7</c:v>
                </c:pt>
                <c:pt idx="41991">
                  <c:v>9.6454479999999992E-7</c:v>
                </c:pt>
                <c:pt idx="41992">
                  <c:v>9.6458419999999991E-7</c:v>
                </c:pt>
                <c:pt idx="41993">
                  <c:v>9.6462370000000005E-7</c:v>
                </c:pt>
                <c:pt idx="41994">
                  <c:v>9.6466310000000003E-7</c:v>
                </c:pt>
                <c:pt idx="41995">
                  <c:v>9.6470259999999996E-7</c:v>
                </c:pt>
                <c:pt idx="41996">
                  <c:v>9.647421000000001E-7</c:v>
                </c:pt>
                <c:pt idx="41997">
                  <c:v>9.6478160000000002E-7</c:v>
                </c:pt>
                <c:pt idx="41998">
                  <c:v>9.6482109999999995E-7</c:v>
                </c:pt>
                <c:pt idx="41999">
                  <c:v>9.6486060000000008E-7</c:v>
                </c:pt>
                <c:pt idx="42000">
                  <c:v>9.6490010000000001E-7</c:v>
                </c:pt>
                <c:pt idx="42001">
                  <c:v>9.6493970000000009E-7</c:v>
                </c:pt>
                <c:pt idx="42002">
                  <c:v>9.6497920000000001E-7</c:v>
                </c:pt>
                <c:pt idx="42003">
                  <c:v>9.6501880000000009E-7</c:v>
                </c:pt>
                <c:pt idx="42004">
                  <c:v>9.6505839999999995E-7</c:v>
                </c:pt>
                <c:pt idx="42005">
                  <c:v>9.6509800000000003E-7</c:v>
                </c:pt>
                <c:pt idx="42006">
                  <c:v>9.651375999999999E-7</c:v>
                </c:pt>
                <c:pt idx="42007">
                  <c:v>9.6517729999999991E-7</c:v>
                </c:pt>
                <c:pt idx="42008">
                  <c:v>9.6521689999999999E-7</c:v>
                </c:pt>
                <c:pt idx="42009">
                  <c:v>9.652566E-7</c:v>
                </c:pt>
                <c:pt idx="42010">
                  <c:v>9.6529620000000008E-7</c:v>
                </c:pt>
                <c:pt idx="42011">
                  <c:v>9.653359000000001E-7</c:v>
                </c:pt>
                <c:pt idx="42012">
                  <c:v>9.653755999999999E-7</c:v>
                </c:pt>
                <c:pt idx="42013">
                  <c:v>9.6541529999999992E-7</c:v>
                </c:pt>
                <c:pt idx="42014">
                  <c:v>9.6545499999999993E-7</c:v>
                </c:pt>
                <c:pt idx="42015">
                  <c:v>9.6549469999999995E-7</c:v>
                </c:pt>
                <c:pt idx="42016">
                  <c:v>9.6553439999999996E-7</c:v>
                </c:pt>
                <c:pt idx="42017">
                  <c:v>9.6557409999999998E-7</c:v>
                </c:pt>
                <c:pt idx="42018">
                  <c:v>9.6561389999999994E-7</c:v>
                </c:pt>
                <c:pt idx="42019">
                  <c:v>9.6565359999999995E-7</c:v>
                </c:pt>
                <c:pt idx="42020">
                  <c:v>9.6569339999999991E-7</c:v>
                </c:pt>
                <c:pt idx="42021">
                  <c:v>9.6573320000000007E-7</c:v>
                </c:pt>
                <c:pt idx="42022">
                  <c:v>9.6577290000000009E-7</c:v>
                </c:pt>
                <c:pt idx="42023">
                  <c:v>9.6581270000000004E-7</c:v>
                </c:pt>
                <c:pt idx="42024">
                  <c:v>9.658525E-7</c:v>
                </c:pt>
                <c:pt idx="42025">
                  <c:v>9.6589229999999995E-7</c:v>
                </c:pt>
                <c:pt idx="42026">
                  <c:v>9.6593209999999991E-7</c:v>
                </c:pt>
                <c:pt idx="42027">
                  <c:v>9.6597200000000002E-7</c:v>
                </c:pt>
                <c:pt idx="42028">
                  <c:v>9.6601179999999997E-7</c:v>
                </c:pt>
                <c:pt idx="42029">
                  <c:v>9.6605159999999993E-7</c:v>
                </c:pt>
                <c:pt idx="42030">
                  <c:v>9.6609150000000003E-7</c:v>
                </c:pt>
                <c:pt idx="42031">
                  <c:v>9.6613129999999999E-7</c:v>
                </c:pt>
                <c:pt idx="42032">
                  <c:v>9.6617120000000009E-7</c:v>
                </c:pt>
                <c:pt idx="42033">
                  <c:v>9.6621100000000005E-7</c:v>
                </c:pt>
                <c:pt idx="42034">
                  <c:v>9.6625089999999994E-7</c:v>
                </c:pt>
                <c:pt idx="42035">
                  <c:v>9.6629080000000005E-7</c:v>
                </c:pt>
                <c:pt idx="42036">
                  <c:v>9.663306E-7</c:v>
                </c:pt>
                <c:pt idx="42037">
                  <c:v>9.663704999999999E-7</c:v>
                </c:pt>
                <c:pt idx="42038">
                  <c:v>9.664104E-7</c:v>
                </c:pt>
                <c:pt idx="42039">
                  <c:v>9.664502999999999E-7</c:v>
                </c:pt>
                <c:pt idx="42040">
                  <c:v>9.664902E-7</c:v>
                </c:pt>
                <c:pt idx="42041">
                  <c:v>9.6653020000000005E-7</c:v>
                </c:pt>
                <c:pt idx="42042">
                  <c:v>9.6657009999999994E-7</c:v>
                </c:pt>
                <c:pt idx="42043">
                  <c:v>9.6661000000000005E-7</c:v>
                </c:pt>
                <c:pt idx="42044">
                  <c:v>9.6664989999999995E-7</c:v>
                </c:pt>
                <c:pt idx="42045">
                  <c:v>9.6668989999999999E-7</c:v>
                </c:pt>
                <c:pt idx="42046">
                  <c:v>9.667298000000001E-7</c:v>
                </c:pt>
                <c:pt idx="42047">
                  <c:v>9.6676969999999999E-7</c:v>
                </c:pt>
                <c:pt idx="42048">
                  <c:v>9.6680970000000004E-7</c:v>
                </c:pt>
                <c:pt idx="42049">
                  <c:v>9.6684959999999993E-7</c:v>
                </c:pt>
                <c:pt idx="42050">
                  <c:v>9.6688959999999998E-7</c:v>
                </c:pt>
                <c:pt idx="42051">
                  <c:v>9.6692950000000008E-7</c:v>
                </c:pt>
                <c:pt idx="42052">
                  <c:v>9.6696949999999992E-7</c:v>
                </c:pt>
                <c:pt idx="42053">
                  <c:v>9.6700949999999996E-7</c:v>
                </c:pt>
                <c:pt idx="42054">
                  <c:v>9.6704940000000007E-7</c:v>
                </c:pt>
                <c:pt idx="42055">
                  <c:v>9.670893999999999E-7</c:v>
                </c:pt>
                <c:pt idx="42056">
                  <c:v>9.6712939999999995E-7</c:v>
                </c:pt>
                <c:pt idx="42057">
                  <c:v>9.6716939999999999E-7</c:v>
                </c:pt>
                <c:pt idx="42058">
                  <c:v>9.6720940000000004E-7</c:v>
                </c:pt>
                <c:pt idx="42059">
                  <c:v>9.6724929999999993E-7</c:v>
                </c:pt>
                <c:pt idx="42060">
                  <c:v>9.6728929999999998E-7</c:v>
                </c:pt>
                <c:pt idx="42061">
                  <c:v>9.6732930000000002E-7</c:v>
                </c:pt>
                <c:pt idx="42062">
                  <c:v>9.6736930000000007E-7</c:v>
                </c:pt>
                <c:pt idx="42063">
                  <c:v>9.674092999999999E-7</c:v>
                </c:pt>
                <c:pt idx="42064">
                  <c:v>9.6744929999999995E-7</c:v>
                </c:pt>
                <c:pt idx="42065">
                  <c:v>9.6748929999999999E-7</c:v>
                </c:pt>
                <c:pt idx="42066">
                  <c:v>9.6752930000000004E-7</c:v>
                </c:pt>
                <c:pt idx="42067">
                  <c:v>9.6756940000000002E-7</c:v>
                </c:pt>
                <c:pt idx="42068">
                  <c:v>9.6760940000000007E-7</c:v>
                </c:pt>
                <c:pt idx="42069">
                  <c:v>9.676493999999999E-7</c:v>
                </c:pt>
                <c:pt idx="42070">
                  <c:v>9.6768939999999995E-7</c:v>
                </c:pt>
                <c:pt idx="42071">
                  <c:v>9.6772939999999999E-7</c:v>
                </c:pt>
                <c:pt idx="42072">
                  <c:v>9.6776940000000004E-7</c:v>
                </c:pt>
                <c:pt idx="42073">
                  <c:v>9.6780950000000002E-7</c:v>
                </c:pt>
                <c:pt idx="42074">
                  <c:v>9.6784950000000007E-7</c:v>
                </c:pt>
                <c:pt idx="42075">
                  <c:v>9.678894999999999E-7</c:v>
                </c:pt>
                <c:pt idx="42076">
                  <c:v>9.6792949999999995E-7</c:v>
                </c:pt>
                <c:pt idx="42077">
                  <c:v>9.6796959999999993E-7</c:v>
                </c:pt>
                <c:pt idx="42078">
                  <c:v>9.6800959999999998E-7</c:v>
                </c:pt>
                <c:pt idx="42079">
                  <c:v>9.6804960000000002E-7</c:v>
                </c:pt>
                <c:pt idx="42080">
                  <c:v>9.6808970000000001E-7</c:v>
                </c:pt>
                <c:pt idx="42081">
                  <c:v>9.6812970000000005E-7</c:v>
                </c:pt>
                <c:pt idx="42082">
                  <c:v>9.681697000000001E-7</c:v>
                </c:pt>
                <c:pt idx="42083">
                  <c:v>9.6820980000000008E-7</c:v>
                </c:pt>
                <c:pt idx="42084">
                  <c:v>9.6824979999999991E-7</c:v>
                </c:pt>
                <c:pt idx="42085">
                  <c:v>9.6828979999999996E-7</c:v>
                </c:pt>
                <c:pt idx="42086">
                  <c:v>9.6832989999999994E-7</c:v>
                </c:pt>
                <c:pt idx="42087">
                  <c:v>9.6836989999999999E-7</c:v>
                </c:pt>
                <c:pt idx="42088">
                  <c:v>9.6840990000000004E-7</c:v>
                </c:pt>
                <c:pt idx="42089">
                  <c:v>9.6844990000000008E-7</c:v>
                </c:pt>
                <c:pt idx="42090">
                  <c:v>9.6849000000000007E-7</c:v>
                </c:pt>
                <c:pt idx="42091">
                  <c:v>9.685299999999999E-7</c:v>
                </c:pt>
                <c:pt idx="42092">
                  <c:v>9.6856999999999994E-7</c:v>
                </c:pt>
                <c:pt idx="42093">
                  <c:v>9.6861009999999993E-7</c:v>
                </c:pt>
                <c:pt idx="42094">
                  <c:v>9.6865009999999997E-7</c:v>
                </c:pt>
                <c:pt idx="42095">
                  <c:v>9.6869010000000002E-7</c:v>
                </c:pt>
                <c:pt idx="42096">
                  <c:v>9.6873010000000006E-7</c:v>
                </c:pt>
                <c:pt idx="42097">
                  <c:v>9.687700999999999E-7</c:v>
                </c:pt>
                <c:pt idx="42098">
                  <c:v>9.6881020000000009E-7</c:v>
                </c:pt>
                <c:pt idx="42099">
                  <c:v>9.6885019999999993E-7</c:v>
                </c:pt>
                <c:pt idx="42100">
                  <c:v>9.6889019999999997E-7</c:v>
                </c:pt>
                <c:pt idx="42101">
                  <c:v>9.6893020000000002E-7</c:v>
                </c:pt>
                <c:pt idx="42102">
                  <c:v>9.6897020000000006E-7</c:v>
                </c:pt>
                <c:pt idx="42103">
                  <c:v>9.690101999999999E-7</c:v>
                </c:pt>
                <c:pt idx="42104">
                  <c:v>9.6905030000000009E-7</c:v>
                </c:pt>
                <c:pt idx="42105">
                  <c:v>9.6909029999999993E-7</c:v>
                </c:pt>
                <c:pt idx="42106">
                  <c:v>9.6913029999999997E-7</c:v>
                </c:pt>
                <c:pt idx="42107">
                  <c:v>9.6917030000000002E-7</c:v>
                </c:pt>
                <c:pt idx="42108">
                  <c:v>9.6921030000000006E-7</c:v>
                </c:pt>
                <c:pt idx="42109">
                  <c:v>9.692502999999999E-7</c:v>
                </c:pt>
                <c:pt idx="42110">
                  <c:v>9.6929029999999994E-7</c:v>
                </c:pt>
                <c:pt idx="42111">
                  <c:v>9.6933020000000005E-7</c:v>
                </c:pt>
                <c:pt idx="42112">
                  <c:v>9.6937020000000009E-7</c:v>
                </c:pt>
                <c:pt idx="42113">
                  <c:v>9.6941019999999993E-7</c:v>
                </c:pt>
                <c:pt idx="42114">
                  <c:v>9.6945019999999997E-7</c:v>
                </c:pt>
                <c:pt idx="42115">
                  <c:v>9.6949020000000002E-7</c:v>
                </c:pt>
                <c:pt idx="42116">
                  <c:v>9.6953020000000006E-7</c:v>
                </c:pt>
                <c:pt idx="42117">
                  <c:v>9.6957009999999996E-7</c:v>
                </c:pt>
                <c:pt idx="42118">
                  <c:v>9.696101E-7</c:v>
                </c:pt>
                <c:pt idx="42119">
                  <c:v>9.6965010000000005E-7</c:v>
                </c:pt>
                <c:pt idx="42120">
                  <c:v>9.6969010000000009E-7</c:v>
                </c:pt>
                <c:pt idx="42121">
                  <c:v>9.6972999999999999E-7</c:v>
                </c:pt>
                <c:pt idx="42122">
                  <c:v>9.6977000000000003E-7</c:v>
                </c:pt>
                <c:pt idx="42123">
                  <c:v>9.6980989999999993E-7</c:v>
                </c:pt>
                <c:pt idx="42124">
                  <c:v>9.6984989999999997E-7</c:v>
                </c:pt>
                <c:pt idx="42125">
                  <c:v>9.6988980000000008E-7</c:v>
                </c:pt>
                <c:pt idx="42126">
                  <c:v>9.6992979999999991E-7</c:v>
                </c:pt>
                <c:pt idx="42127">
                  <c:v>9.6996970000000002E-7</c:v>
                </c:pt>
                <c:pt idx="42128">
                  <c:v>9.7000970000000007E-7</c:v>
                </c:pt>
                <c:pt idx="42129">
                  <c:v>9.7004959999999996E-7</c:v>
                </c:pt>
                <c:pt idx="42130">
                  <c:v>9.7008950000000007E-7</c:v>
                </c:pt>
                <c:pt idx="42131">
                  <c:v>9.7012939999999996E-7</c:v>
                </c:pt>
                <c:pt idx="42132">
                  <c:v>9.7016940000000001E-7</c:v>
                </c:pt>
                <c:pt idx="42133">
                  <c:v>9.702092999999999E-7</c:v>
                </c:pt>
                <c:pt idx="42134">
                  <c:v>9.7024920000000001E-7</c:v>
                </c:pt>
                <c:pt idx="42135">
                  <c:v>9.702890999999999E-7</c:v>
                </c:pt>
                <c:pt idx="42136">
                  <c:v>9.7032900000000001E-7</c:v>
                </c:pt>
                <c:pt idx="42137">
                  <c:v>9.703688999999999E-7</c:v>
                </c:pt>
                <c:pt idx="42138">
                  <c:v>9.7040880000000001E-7</c:v>
                </c:pt>
                <c:pt idx="42139">
                  <c:v>9.704486999999999E-7</c:v>
                </c:pt>
                <c:pt idx="42140">
                  <c:v>9.7048860000000001E-7</c:v>
                </c:pt>
                <c:pt idx="42141">
                  <c:v>9.7052839999999996E-7</c:v>
                </c:pt>
                <c:pt idx="42142">
                  <c:v>9.7056830000000007E-7</c:v>
                </c:pt>
                <c:pt idx="42143">
                  <c:v>9.7060819999999996E-7</c:v>
                </c:pt>
                <c:pt idx="42144">
                  <c:v>9.7064799999999992E-7</c:v>
                </c:pt>
                <c:pt idx="42145">
                  <c:v>9.7068790000000002E-7</c:v>
                </c:pt>
                <c:pt idx="42146">
                  <c:v>9.7072769999999998E-7</c:v>
                </c:pt>
                <c:pt idx="42147">
                  <c:v>9.7076760000000009E-7</c:v>
                </c:pt>
                <c:pt idx="42148">
                  <c:v>9.7080740000000004E-7</c:v>
                </c:pt>
                <c:pt idx="42149">
                  <c:v>9.7084729999999993E-7</c:v>
                </c:pt>
                <c:pt idx="42150">
                  <c:v>9.708871000000001E-7</c:v>
                </c:pt>
                <c:pt idx="42151">
                  <c:v>9.7092690000000006E-7</c:v>
                </c:pt>
                <c:pt idx="42152">
                  <c:v>9.7096670000000001E-7</c:v>
                </c:pt>
                <c:pt idx="42153">
                  <c:v>9.7100659999999991E-7</c:v>
                </c:pt>
                <c:pt idx="42154">
                  <c:v>9.7104640000000007E-7</c:v>
                </c:pt>
                <c:pt idx="42155">
                  <c:v>9.7108620000000003E-7</c:v>
                </c:pt>
                <c:pt idx="42156">
                  <c:v>9.7112599999999998E-7</c:v>
                </c:pt>
                <c:pt idx="42157">
                  <c:v>9.7116579999999994E-7</c:v>
                </c:pt>
                <c:pt idx="42158">
                  <c:v>9.7120549999999995E-7</c:v>
                </c:pt>
                <c:pt idx="42159">
                  <c:v>9.7124529999999991E-7</c:v>
                </c:pt>
                <c:pt idx="42160">
                  <c:v>9.7128510000000008E-7</c:v>
                </c:pt>
                <c:pt idx="42161">
                  <c:v>9.7132490000000003E-7</c:v>
                </c:pt>
                <c:pt idx="42162">
                  <c:v>9.7136460000000005E-7</c:v>
                </c:pt>
                <c:pt idx="42163">
                  <c:v>9.714044E-7</c:v>
                </c:pt>
                <c:pt idx="42164">
                  <c:v>9.7144410000000002E-7</c:v>
                </c:pt>
                <c:pt idx="42165">
                  <c:v>9.7148389999999997E-7</c:v>
                </c:pt>
                <c:pt idx="42166">
                  <c:v>9.7152359999999999E-7</c:v>
                </c:pt>
                <c:pt idx="42167">
                  <c:v>9.7156330000000001E-7</c:v>
                </c:pt>
                <c:pt idx="42168">
                  <c:v>9.7160309999999996E-7</c:v>
                </c:pt>
                <c:pt idx="42169">
                  <c:v>9.7164279999999998E-7</c:v>
                </c:pt>
                <c:pt idx="42170">
                  <c:v>9.7168249999999999E-7</c:v>
                </c:pt>
                <c:pt idx="42171">
                  <c:v>9.7172220000000001E-7</c:v>
                </c:pt>
                <c:pt idx="42172">
                  <c:v>9.7176190000000002E-7</c:v>
                </c:pt>
                <c:pt idx="42173">
                  <c:v>9.7180160000000004E-7</c:v>
                </c:pt>
                <c:pt idx="42174">
                  <c:v>9.7184130000000006E-7</c:v>
                </c:pt>
                <c:pt idx="42175">
                  <c:v>9.7188089999999992E-7</c:v>
                </c:pt>
                <c:pt idx="42176">
                  <c:v>9.7192059999999994E-7</c:v>
                </c:pt>
                <c:pt idx="42177">
                  <c:v>9.7196029999999995E-7</c:v>
                </c:pt>
                <c:pt idx="42178">
                  <c:v>9.7199990000000003E-7</c:v>
                </c:pt>
                <c:pt idx="42179">
                  <c:v>9.7203960000000005E-7</c:v>
                </c:pt>
                <c:pt idx="42180">
                  <c:v>9.7207919999999991E-7</c:v>
                </c:pt>
                <c:pt idx="42181">
                  <c:v>9.7211889999999993E-7</c:v>
                </c:pt>
                <c:pt idx="42182">
                  <c:v>9.721585E-7</c:v>
                </c:pt>
                <c:pt idx="42183">
                  <c:v>9.7219810000000008E-7</c:v>
                </c:pt>
                <c:pt idx="42184">
                  <c:v>9.7223769999999994E-7</c:v>
                </c:pt>
                <c:pt idx="42185">
                  <c:v>9.7227730000000002E-7</c:v>
                </c:pt>
                <c:pt idx="42186">
                  <c:v>9.723169000000001E-7</c:v>
                </c:pt>
                <c:pt idx="42187">
                  <c:v>9.7235649999999996E-7</c:v>
                </c:pt>
                <c:pt idx="42188">
                  <c:v>9.7239610000000004E-7</c:v>
                </c:pt>
                <c:pt idx="42189">
                  <c:v>9.724356999999999E-7</c:v>
                </c:pt>
                <c:pt idx="42190">
                  <c:v>9.7247520000000004E-7</c:v>
                </c:pt>
                <c:pt idx="42191">
                  <c:v>9.7251479999999991E-7</c:v>
                </c:pt>
                <c:pt idx="42192">
                  <c:v>9.7255430000000004E-7</c:v>
                </c:pt>
                <c:pt idx="42193">
                  <c:v>9.7259389999999991E-7</c:v>
                </c:pt>
                <c:pt idx="42194">
                  <c:v>9.7263340000000005E-7</c:v>
                </c:pt>
                <c:pt idx="42195">
                  <c:v>9.7267289999999997E-7</c:v>
                </c:pt>
                <c:pt idx="42196">
                  <c:v>9.727123999999999E-7</c:v>
                </c:pt>
                <c:pt idx="42197">
                  <c:v>9.7275199999999997E-7</c:v>
                </c:pt>
                <c:pt idx="42198">
                  <c:v>9.727914999999999E-7</c:v>
                </c:pt>
                <c:pt idx="42199">
                  <c:v>9.7283100000000004E-7</c:v>
                </c:pt>
                <c:pt idx="42200">
                  <c:v>9.7287040000000002E-7</c:v>
                </c:pt>
                <c:pt idx="42201">
                  <c:v>9.7290989999999995E-7</c:v>
                </c:pt>
                <c:pt idx="42202">
                  <c:v>9.7294940000000009E-7</c:v>
                </c:pt>
                <c:pt idx="42203">
                  <c:v>9.7298890000000001E-7</c:v>
                </c:pt>
                <c:pt idx="42204">
                  <c:v>9.730283E-7</c:v>
                </c:pt>
                <c:pt idx="42205">
                  <c:v>9.7306779999999992E-7</c:v>
                </c:pt>
                <c:pt idx="42206">
                  <c:v>9.7310719999999991E-7</c:v>
                </c:pt>
                <c:pt idx="42207">
                  <c:v>9.731465999999999E-7</c:v>
                </c:pt>
                <c:pt idx="42208">
                  <c:v>9.731860000000001E-7</c:v>
                </c:pt>
                <c:pt idx="42209">
                  <c:v>9.7322550000000002E-7</c:v>
                </c:pt>
                <c:pt idx="42210">
                  <c:v>9.7326490000000001E-7</c:v>
                </c:pt>
                <c:pt idx="42211">
                  <c:v>9.7330429999999999E-7</c:v>
                </c:pt>
                <c:pt idx="42212">
                  <c:v>9.7334369999999998E-7</c:v>
                </c:pt>
                <c:pt idx="42213">
                  <c:v>9.7338300000000003E-7</c:v>
                </c:pt>
                <c:pt idx="42214">
                  <c:v>9.7342240000000001E-7</c:v>
                </c:pt>
                <c:pt idx="42215">
                  <c:v>9.734618E-7</c:v>
                </c:pt>
                <c:pt idx="42216">
                  <c:v>9.7350110000000005E-7</c:v>
                </c:pt>
                <c:pt idx="42217">
                  <c:v>9.7354050000000003E-7</c:v>
                </c:pt>
                <c:pt idx="42218">
                  <c:v>9.7357980000000008E-7</c:v>
                </c:pt>
                <c:pt idx="42219">
                  <c:v>9.7361909999999992E-7</c:v>
                </c:pt>
                <c:pt idx="42220">
                  <c:v>9.736584999999999E-7</c:v>
                </c:pt>
                <c:pt idx="42221">
                  <c:v>9.7369779999999995E-7</c:v>
                </c:pt>
                <c:pt idx="42222">
                  <c:v>9.737371E-7</c:v>
                </c:pt>
                <c:pt idx="42223">
                  <c:v>9.7377640000000005E-7</c:v>
                </c:pt>
                <c:pt idx="42224">
                  <c:v>9.7381570000000009E-7</c:v>
                </c:pt>
                <c:pt idx="42225">
                  <c:v>9.7385489999999999E-7</c:v>
                </c:pt>
                <c:pt idx="42226">
                  <c:v>9.7389420000000004E-7</c:v>
                </c:pt>
                <c:pt idx="42227">
                  <c:v>9.7393350000000008E-7</c:v>
                </c:pt>
                <c:pt idx="42228">
                  <c:v>9.7397269999999998E-7</c:v>
                </c:pt>
                <c:pt idx="42229">
                  <c:v>9.7401200000000003E-7</c:v>
                </c:pt>
                <c:pt idx="42230">
                  <c:v>9.7405119999999992E-7</c:v>
                </c:pt>
                <c:pt idx="42231">
                  <c:v>9.7409040000000003E-7</c:v>
                </c:pt>
                <c:pt idx="42232">
                  <c:v>9.7412959999999993E-7</c:v>
                </c:pt>
                <c:pt idx="42233">
                  <c:v>9.7416880000000004E-7</c:v>
                </c:pt>
                <c:pt idx="42234">
                  <c:v>9.7420799999999993E-7</c:v>
                </c:pt>
                <c:pt idx="42235">
                  <c:v>9.7424720000000004E-7</c:v>
                </c:pt>
                <c:pt idx="42236">
                  <c:v>9.7428639999999994E-7</c:v>
                </c:pt>
                <c:pt idx="42237">
                  <c:v>9.7432560000000004E-7</c:v>
                </c:pt>
                <c:pt idx="42238">
                  <c:v>9.743647E-7</c:v>
                </c:pt>
                <c:pt idx="42239">
                  <c:v>9.744038999999999E-7</c:v>
                </c:pt>
                <c:pt idx="42240">
                  <c:v>9.7444300000000007E-7</c:v>
                </c:pt>
                <c:pt idx="42241">
                  <c:v>9.7448210000000002E-7</c:v>
                </c:pt>
                <c:pt idx="42242">
                  <c:v>9.7452129999999992E-7</c:v>
                </c:pt>
                <c:pt idx="42243">
                  <c:v>9.7456040000000009E-7</c:v>
                </c:pt>
                <c:pt idx="42244">
                  <c:v>9.7459950000000004E-7</c:v>
                </c:pt>
                <c:pt idx="42245">
                  <c:v>9.746386E-7</c:v>
                </c:pt>
                <c:pt idx="42246">
                  <c:v>9.7467760000000002E-7</c:v>
                </c:pt>
                <c:pt idx="42247">
                  <c:v>9.7471669999999998E-7</c:v>
                </c:pt>
                <c:pt idx="42248">
                  <c:v>9.7475579999999993E-7</c:v>
                </c:pt>
                <c:pt idx="42249">
                  <c:v>9.7479479999999995E-7</c:v>
                </c:pt>
                <c:pt idx="42250">
                  <c:v>9.7483389999999991E-7</c:v>
                </c:pt>
                <c:pt idx="42251">
                  <c:v>9.7487289999999993E-7</c:v>
                </c:pt>
                <c:pt idx="42252">
                  <c:v>9.7491189999999994E-7</c:v>
                </c:pt>
                <c:pt idx="42253">
                  <c:v>9.749509999999999E-7</c:v>
                </c:pt>
                <c:pt idx="42254">
                  <c:v>9.7498999999999992E-7</c:v>
                </c:pt>
                <c:pt idx="42255">
                  <c:v>9.7502899999999994E-7</c:v>
                </c:pt>
                <c:pt idx="42256">
                  <c:v>9.7506799999999995E-7</c:v>
                </c:pt>
                <c:pt idx="42257">
                  <c:v>9.7510690000000003E-7</c:v>
                </c:pt>
                <c:pt idx="42258">
                  <c:v>9.7514590000000005E-7</c:v>
                </c:pt>
                <c:pt idx="42259">
                  <c:v>9.7518490000000007E-7</c:v>
                </c:pt>
                <c:pt idx="42260">
                  <c:v>9.7522379999999993E-7</c:v>
                </c:pt>
                <c:pt idx="42261">
                  <c:v>9.7526279999999995E-7</c:v>
                </c:pt>
                <c:pt idx="42262">
                  <c:v>9.7530170000000003E-7</c:v>
                </c:pt>
                <c:pt idx="42263">
                  <c:v>9.753405999999999E-7</c:v>
                </c:pt>
                <c:pt idx="42264">
                  <c:v>9.7537949999999998E-7</c:v>
                </c:pt>
                <c:pt idx="42265">
                  <c:v>9.7541840000000005E-7</c:v>
                </c:pt>
                <c:pt idx="42266">
                  <c:v>9.7545729999999992E-7</c:v>
                </c:pt>
                <c:pt idx="42267">
                  <c:v>9.754962E-7</c:v>
                </c:pt>
                <c:pt idx="42268">
                  <c:v>9.7553510000000008E-7</c:v>
                </c:pt>
                <c:pt idx="42269">
                  <c:v>9.7557399999999995E-7</c:v>
                </c:pt>
                <c:pt idx="42270">
                  <c:v>9.7561280000000008E-7</c:v>
                </c:pt>
                <c:pt idx="42271">
                  <c:v>9.7565169999999995E-7</c:v>
                </c:pt>
                <c:pt idx="42272">
                  <c:v>9.7569050000000009E-7</c:v>
                </c:pt>
                <c:pt idx="42273">
                  <c:v>9.7572930000000002E-7</c:v>
                </c:pt>
                <c:pt idx="42274">
                  <c:v>9.7576809999999995E-7</c:v>
                </c:pt>
                <c:pt idx="42275">
                  <c:v>9.7580690000000008E-7</c:v>
                </c:pt>
                <c:pt idx="42276">
                  <c:v>9.7584570000000001E-7</c:v>
                </c:pt>
                <c:pt idx="42277">
                  <c:v>9.7588449999999994E-7</c:v>
                </c:pt>
                <c:pt idx="42278">
                  <c:v>9.7592330000000008E-7</c:v>
                </c:pt>
                <c:pt idx="42279">
                  <c:v>9.7596210000000001E-7</c:v>
                </c:pt>
                <c:pt idx="42280">
                  <c:v>9.7600079999999999E-7</c:v>
                </c:pt>
                <c:pt idx="42281">
                  <c:v>9.7603959999999992E-7</c:v>
                </c:pt>
                <c:pt idx="42282">
                  <c:v>9.7607829999999991E-7</c:v>
                </c:pt>
                <c:pt idx="42283">
                  <c:v>9.761169999999999E-7</c:v>
                </c:pt>
                <c:pt idx="42284">
                  <c:v>9.7615580000000004E-7</c:v>
                </c:pt>
                <c:pt idx="42285">
                  <c:v>9.7619450000000003E-7</c:v>
                </c:pt>
                <c:pt idx="42286">
                  <c:v>9.7623320000000001E-7</c:v>
                </c:pt>
                <c:pt idx="42287">
                  <c:v>9.7627180000000006E-7</c:v>
                </c:pt>
                <c:pt idx="42288">
                  <c:v>9.7631050000000005E-7</c:v>
                </c:pt>
                <c:pt idx="42289">
                  <c:v>9.7634920000000004E-7</c:v>
                </c:pt>
                <c:pt idx="42290">
                  <c:v>9.7638780000000009E-7</c:v>
                </c:pt>
                <c:pt idx="42291">
                  <c:v>9.7642650000000008E-7</c:v>
                </c:pt>
                <c:pt idx="42292">
                  <c:v>9.7646509999999992E-7</c:v>
                </c:pt>
                <c:pt idx="42293">
                  <c:v>9.7650369999999996E-7</c:v>
                </c:pt>
                <c:pt idx="42294">
                  <c:v>9.7654239999999995E-7</c:v>
                </c:pt>
                <c:pt idx="42295">
                  <c:v>9.76581E-7</c:v>
                </c:pt>
                <c:pt idx="42296">
                  <c:v>9.7661960000000005E-7</c:v>
                </c:pt>
                <c:pt idx="42297">
                  <c:v>9.766582000000001E-7</c:v>
                </c:pt>
                <c:pt idx="42298">
                  <c:v>9.766967E-7</c:v>
                </c:pt>
                <c:pt idx="42299">
                  <c:v>9.7673530000000005E-7</c:v>
                </c:pt>
                <c:pt idx="42300">
                  <c:v>9.7677379999999994E-7</c:v>
                </c:pt>
                <c:pt idx="42301">
                  <c:v>9.7681239999999999E-7</c:v>
                </c:pt>
                <c:pt idx="42302">
                  <c:v>9.768509000000001E-7</c:v>
                </c:pt>
                <c:pt idx="42303">
                  <c:v>9.7688949999999994E-7</c:v>
                </c:pt>
                <c:pt idx="42304">
                  <c:v>9.7692800000000005E-7</c:v>
                </c:pt>
                <c:pt idx="42305">
                  <c:v>9.7696649999999995E-7</c:v>
                </c:pt>
                <c:pt idx="42306">
                  <c:v>9.7700500000000006E-7</c:v>
                </c:pt>
                <c:pt idx="42307">
                  <c:v>9.7704349999999996E-7</c:v>
                </c:pt>
                <c:pt idx="42308">
                  <c:v>9.7708189999999992E-7</c:v>
                </c:pt>
                <c:pt idx="42309">
                  <c:v>9.7712040000000003E-7</c:v>
                </c:pt>
                <c:pt idx="42310">
                  <c:v>9.7715879999999998E-7</c:v>
                </c:pt>
                <c:pt idx="42311">
                  <c:v>9.7719730000000009E-7</c:v>
                </c:pt>
                <c:pt idx="42312">
                  <c:v>9.7723570000000005E-7</c:v>
                </c:pt>
                <c:pt idx="42313">
                  <c:v>9.7727410000000001E-7</c:v>
                </c:pt>
                <c:pt idx="42314">
                  <c:v>9.7731249999999997E-7</c:v>
                </c:pt>
                <c:pt idx="42315">
                  <c:v>9.7735089999999993E-7</c:v>
                </c:pt>
                <c:pt idx="42316">
                  <c:v>9.773893000000001E-7</c:v>
                </c:pt>
                <c:pt idx="42317">
                  <c:v>9.7742770000000006E-7</c:v>
                </c:pt>
                <c:pt idx="42318">
                  <c:v>9.7746610000000002E-7</c:v>
                </c:pt>
                <c:pt idx="42319">
                  <c:v>9.7750440000000004E-7</c:v>
                </c:pt>
                <c:pt idx="42320">
                  <c:v>9.775428E-7</c:v>
                </c:pt>
                <c:pt idx="42321">
                  <c:v>9.7758110000000002E-7</c:v>
                </c:pt>
                <c:pt idx="42322">
                  <c:v>9.7761940000000004E-7</c:v>
                </c:pt>
                <c:pt idx="42323">
                  <c:v>9.7765779999999999E-7</c:v>
                </c:pt>
                <c:pt idx="42324">
                  <c:v>9.7769610000000001E-7</c:v>
                </c:pt>
                <c:pt idx="42325">
                  <c:v>9.7773440000000003E-7</c:v>
                </c:pt>
                <c:pt idx="42326">
                  <c:v>9.7777270000000005E-7</c:v>
                </c:pt>
                <c:pt idx="42327">
                  <c:v>9.7781089999999992E-7</c:v>
                </c:pt>
                <c:pt idx="42328">
                  <c:v>9.7784919999999994E-7</c:v>
                </c:pt>
                <c:pt idx="42329">
                  <c:v>9.7788740000000002E-7</c:v>
                </c:pt>
                <c:pt idx="42330">
                  <c:v>9.7792570000000004E-7</c:v>
                </c:pt>
                <c:pt idx="42331">
                  <c:v>9.7796389999999991E-7</c:v>
                </c:pt>
                <c:pt idx="42332">
                  <c:v>9.7800209999999999E-7</c:v>
                </c:pt>
                <c:pt idx="42333">
                  <c:v>9.7804040000000001E-7</c:v>
                </c:pt>
                <c:pt idx="42334">
                  <c:v>9.7807860000000009E-7</c:v>
                </c:pt>
                <c:pt idx="42335">
                  <c:v>9.7811670000000002E-7</c:v>
                </c:pt>
                <c:pt idx="42336">
                  <c:v>9.781549000000001E-7</c:v>
                </c:pt>
                <c:pt idx="42337">
                  <c:v>9.7819309999999997E-7</c:v>
                </c:pt>
                <c:pt idx="42338">
                  <c:v>9.7823130000000005E-7</c:v>
                </c:pt>
                <c:pt idx="42339">
                  <c:v>9.7826939999999998E-7</c:v>
                </c:pt>
                <c:pt idx="42340">
                  <c:v>9.7830760000000006E-7</c:v>
                </c:pt>
                <c:pt idx="42341">
                  <c:v>9.7834569999999999E-7</c:v>
                </c:pt>
                <c:pt idx="42342">
                  <c:v>9.7838379999999992E-7</c:v>
                </c:pt>
                <c:pt idx="42343">
                  <c:v>9.7842190000000006E-7</c:v>
                </c:pt>
                <c:pt idx="42344">
                  <c:v>9.7845999999999999E-7</c:v>
                </c:pt>
                <c:pt idx="42345">
                  <c:v>9.7849809999999992E-7</c:v>
                </c:pt>
                <c:pt idx="42346">
                  <c:v>9.7853620000000006E-7</c:v>
                </c:pt>
                <c:pt idx="42347">
                  <c:v>9.7857429999999999E-7</c:v>
                </c:pt>
                <c:pt idx="42348">
                  <c:v>9.7861229999999998E-7</c:v>
                </c:pt>
                <c:pt idx="42349">
                  <c:v>9.7865039999999991E-7</c:v>
                </c:pt>
                <c:pt idx="42350">
                  <c:v>9.786883999999999E-7</c:v>
                </c:pt>
                <c:pt idx="42351">
                  <c:v>9.787264000000001E-7</c:v>
                </c:pt>
                <c:pt idx="42352">
                  <c:v>9.7876450000000003E-7</c:v>
                </c:pt>
                <c:pt idx="42353">
                  <c:v>9.7880250000000002E-7</c:v>
                </c:pt>
                <c:pt idx="42354">
                  <c:v>9.7884050000000001E-7</c:v>
                </c:pt>
                <c:pt idx="42355">
                  <c:v>9.7887840000000006E-7</c:v>
                </c:pt>
                <c:pt idx="42356">
                  <c:v>9.7891640000000005E-7</c:v>
                </c:pt>
                <c:pt idx="42357">
                  <c:v>9.7895440000000004E-7</c:v>
                </c:pt>
                <c:pt idx="42358">
                  <c:v>9.7899230000000009E-7</c:v>
                </c:pt>
                <c:pt idx="42359">
                  <c:v>9.7903030000000008E-7</c:v>
                </c:pt>
                <c:pt idx="42360">
                  <c:v>9.7906819999999992E-7</c:v>
                </c:pt>
                <c:pt idx="42361">
                  <c:v>9.7910609999999997E-7</c:v>
                </c:pt>
                <c:pt idx="42362">
                  <c:v>9.7914409999999996E-7</c:v>
                </c:pt>
                <c:pt idx="42363">
                  <c:v>9.7918200000000001E-7</c:v>
                </c:pt>
                <c:pt idx="42364">
                  <c:v>9.7921979999999991E-7</c:v>
                </c:pt>
                <c:pt idx="42365">
                  <c:v>9.7925769999999996E-7</c:v>
                </c:pt>
                <c:pt idx="42366">
                  <c:v>9.7929560000000001E-7</c:v>
                </c:pt>
                <c:pt idx="42367">
                  <c:v>9.7933350000000007E-7</c:v>
                </c:pt>
                <c:pt idx="42368">
                  <c:v>9.7937129999999997E-7</c:v>
                </c:pt>
                <c:pt idx="42369">
                  <c:v>9.7940920000000002E-7</c:v>
                </c:pt>
                <c:pt idx="42370">
                  <c:v>9.7944699999999992E-7</c:v>
                </c:pt>
                <c:pt idx="42371">
                  <c:v>9.7948480000000003E-7</c:v>
                </c:pt>
                <c:pt idx="42372">
                  <c:v>9.7952259999999993E-7</c:v>
                </c:pt>
                <c:pt idx="42373">
                  <c:v>9.7956040000000004E-7</c:v>
                </c:pt>
                <c:pt idx="42374">
                  <c:v>9.7959819999999994E-7</c:v>
                </c:pt>
                <c:pt idx="42375">
                  <c:v>9.7963600000000005E-7</c:v>
                </c:pt>
                <c:pt idx="42376">
                  <c:v>9.7967379999999995E-7</c:v>
                </c:pt>
                <c:pt idx="42377">
                  <c:v>9.7971149999999991E-7</c:v>
                </c:pt>
                <c:pt idx="42378">
                  <c:v>9.7974930000000002E-7</c:v>
                </c:pt>
                <c:pt idx="42379">
                  <c:v>9.7978699999999998E-7</c:v>
                </c:pt>
                <c:pt idx="42380">
                  <c:v>9.798248000000001E-7</c:v>
                </c:pt>
                <c:pt idx="42381">
                  <c:v>9.7986250000000006E-7</c:v>
                </c:pt>
                <c:pt idx="42382">
                  <c:v>9.7990020000000002E-7</c:v>
                </c:pt>
                <c:pt idx="42383">
                  <c:v>9.7993789999999998E-7</c:v>
                </c:pt>
                <c:pt idx="42384">
                  <c:v>9.7997559999999994E-7</c:v>
                </c:pt>
                <c:pt idx="42385">
                  <c:v>9.800132999999999E-7</c:v>
                </c:pt>
                <c:pt idx="42386">
                  <c:v>9.8005100000000007E-7</c:v>
                </c:pt>
                <c:pt idx="42387">
                  <c:v>9.8008860000000009E-7</c:v>
                </c:pt>
                <c:pt idx="42388">
                  <c:v>9.8012630000000005E-7</c:v>
                </c:pt>
                <c:pt idx="42389">
                  <c:v>9.8016390000000008E-7</c:v>
                </c:pt>
                <c:pt idx="42390">
                  <c:v>9.8020160000000004E-7</c:v>
                </c:pt>
                <c:pt idx="42391">
                  <c:v>9.8023920000000006E-7</c:v>
                </c:pt>
                <c:pt idx="42392">
                  <c:v>9.8027680000000008E-7</c:v>
                </c:pt>
                <c:pt idx="42393">
                  <c:v>9.803144000000001E-7</c:v>
                </c:pt>
                <c:pt idx="42394">
                  <c:v>9.8035199999999991E-7</c:v>
                </c:pt>
                <c:pt idx="42395">
                  <c:v>9.8038959999999993E-7</c:v>
                </c:pt>
                <c:pt idx="42396">
                  <c:v>9.8042710000000001E-7</c:v>
                </c:pt>
                <c:pt idx="42397">
                  <c:v>9.8046470000000004E-7</c:v>
                </c:pt>
                <c:pt idx="42398">
                  <c:v>9.8050219999999991E-7</c:v>
                </c:pt>
                <c:pt idx="42399">
                  <c:v>9.8053979999999993E-7</c:v>
                </c:pt>
                <c:pt idx="42400">
                  <c:v>9.8057730000000001E-7</c:v>
                </c:pt>
                <c:pt idx="42401">
                  <c:v>9.8061480000000009E-7</c:v>
                </c:pt>
                <c:pt idx="42402">
                  <c:v>9.8065229999999996E-7</c:v>
                </c:pt>
                <c:pt idx="42403">
                  <c:v>9.8068980000000004E-7</c:v>
                </c:pt>
                <c:pt idx="42404">
                  <c:v>9.8072729999999991E-7</c:v>
                </c:pt>
                <c:pt idx="42405">
                  <c:v>9.8076470000000006E-7</c:v>
                </c:pt>
                <c:pt idx="42406">
                  <c:v>9.8080219999999993E-7</c:v>
                </c:pt>
                <c:pt idx="42407">
                  <c:v>9.8083960000000007E-7</c:v>
                </c:pt>
                <c:pt idx="42408">
                  <c:v>9.8087709999999994E-7</c:v>
                </c:pt>
                <c:pt idx="42409">
                  <c:v>9.8091450000000008E-7</c:v>
                </c:pt>
                <c:pt idx="42410">
                  <c:v>9.8095190000000002E-7</c:v>
                </c:pt>
                <c:pt idx="42411">
                  <c:v>9.8098929999999995E-7</c:v>
                </c:pt>
                <c:pt idx="42412">
                  <c:v>9.8102670000000009E-7</c:v>
                </c:pt>
                <c:pt idx="42413">
                  <c:v>9.8106410000000002E-7</c:v>
                </c:pt>
                <c:pt idx="42414">
                  <c:v>9.8110149999999995E-7</c:v>
                </c:pt>
                <c:pt idx="42415">
                  <c:v>9.8113879999999994E-7</c:v>
                </c:pt>
                <c:pt idx="42416">
                  <c:v>9.8117620000000009E-7</c:v>
                </c:pt>
                <c:pt idx="42417">
                  <c:v>9.8121350000000008E-7</c:v>
                </c:pt>
                <c:pt idx="42418">
                  <c:v>9.8125090000000001E-7</c:v>
                </c:pt>
                <c:pt idx="42419">
                  <c:v>9.812882E-7</c:v>
                </c:pt>
                <c:pt idx="42420">
                  <c:v>9.8132549999999999E-7</c:v>
                </c:pt>
                <c:pt idx="42421">
                  <c:v>9.8136279999999999E-7</c:v>
                </c:pt>
                <c:pt idx="42422">
                  <c:v>9.8140009999999998E-7</c:v>
                </c:pt>
                <c:pt idx="42423">
                  <c:v>9.8143739999999997E-7</c:v>
                </c:pt>
                <c:pt idx="42424">
                  <c:v>9.8147460000000002E-7</c:v>
                </c:pt>
                <c:pt idx="42425">
                  <c:v>9.8151190000000002E-7</c:v>
                </c:pt>
                <c:pt idx="42426">
                  <c:v>9.8154910000000007E-7</c:v>
                </c:pt>
                <c:pt idx="42427">
                  <c:v>9.8158640000000006E-7</c:v>
                </c:pt>
                <c:pt idx="42428">
                  <c:v>9.816235999999999E-7</c:v>
                </c:pt>
                <c:pt idx="42429">
                  <c:v>9.8166079999999995E-7</c:v>
                </c:pt>
                <c:pt idx="42430">
                  <c:v>9.8169800000000001E-7</c:v>
                </c:pt>
                <c:pt idx="42431">
                  <c:v>9.8173520000000006E-7</c:v>
                </c:pt>
                <c:pt idx="42432">
                  <c:v>9.817723999999999E-7</c:v>
                </c:pt>
                <c:pt idx="42433">
                  <c:v>9.8180959999999995E-7</c:v>
                </c:pt>
                <c:pt idx="42434">
                  <c:v>9.8184680000000001E-7</c:v>
                </c:pt>
                <c:pt idx="42435">
                  <c:v>9.8188389999999991E-7</c:v>
                </c:pt>
                <c:pt idx="42436">
                  <c:v>9.8192109999999996E-7</c:v>
                </c:pt>
                <c:pt idx="42437">
                  <c:v>9.8195820000000007E-7</c:v>
                </c:pt>
                <c:pt idx="42438">
                  <c:v>9.8199529999999998E-7</c:v>
                </c:pt>
                <c:pt idx="42439">
                  <c:v>9.8203240000000009E-7</c:v>
                </c:pt>
                <c:pt idx="42440">
                  <c:v>9.8206949999999999E-7</c:v>
                </c:pt>
                <c:pt idx="42441">
                  <c:v>9.8210660000000011E-7</c:v>
                </c:pt>
                <c:pt idx="42442">
                  <c:v>9.8214370000000001E-7</c:v>
                </c:pt>
                <c:pt idx="42443">
                  <c:v>9.8218079999999991E-7</c:v>
                </c:pt>
                <c:pt idx="42444">
                  <c:v>9.8221790000000002E-7</c:v>
                </c:pt>
                <c:pt idx="42445">
                  <c:v>9.8225489999999998E-7</c:v>
                </c:pt>
                <c:pt idx="42446">
                  <c:v>9.822920000000001E-7</c:v>
                </c:pt>
                <c:pt idx="42447">
                  <c:v>9.8232900000000006E-7</c:v>
                </c:pt>
                <c:pt idx="42448">
                  <c:v>9.8236600000000002E-7</c:v>
                </c:pt>
                <c:pt idx="42449">
                  <c:v>9.8240299999999999E-7</c:v>
                </c:pt>
                <c:pt idx="42450">
                  <c:v>9.8243999999999995E-7</c:v>
                </c:pt>
                <c:pt idx="42451">
                  <c:v>9.8247699999999991E-7</c:v>
                </c:pt>
                <c:pt idx="42452">
                  <c:v>9.8251400000000009E-7</c:v>
                </c:pt>
                <c:pt idx="42453">
                  <c:v>9.8255100000000005E-7</c:v>
                </c:pt>
                <c:pt idx="42454">
                  <c:v>9.8258790000000007E-7</c:v>
                </c:pt>
                <c:pt idx="42455">
                  <c:v>9.8262490000000003E-7</c:v>
                </c:pt>
                <c:pt idx="42456">
                  <c:v>9.8266180000000006E-7</c:v>
                </c:pt>
                <c:pt idx="42457">
                  <c:v>9.8269870000000008E-7</c:v>
                </c:pt>
                <c:pt idx="42458">
                  <c:v>9.8273570000000004E-7</c:v>
                </c:pt>
                <c:pt idx="42459">
                  <c:v>9.8277260000000007E-7</c:v>
                </c:pt>
                <c:pt idx="42460">
                  <c:v>9.8280950000000009E-7</c:v>
                </c:pt>
                <c:pt idx="42461">
                  <c:v>9.828463999999999E-7</c:v>
                </c:pt>
                <c:pt idx="42462">
                  <c:v>9.8288319999999999E-7</c:v>
                </c:pt>
                <c:pt idx="42463">
                  <c:v>9.8292010000000001E-7</c:v>
                </c:pt>
                <c:pt idx="42464">
                  <c:v>9.8295700000000003E-7</c:v>
                </c:pt>
                <c:pt idx="42465">
                  <c:v>9.829937999999999E-7</c:v>
                </c:pt>
                <c:pt idx="42466">
                  <c:v>9.8303069999999993E-7</c:v>
                </c:pt>
                <c:pt idx="42467">
                  <c:v>9.8306750000000001E-7</c:v>
                </c:pt>
                <c:pt idx="42468">
                  <c:v>9.831043000000001E-7</c:v>
                </c:pt>
                <c:pt idx="42469">
                  <c:v>9.8314109999999997E-7</c:v>
                </c:pt>
                <c:pt idx="42470">
                  <c:v>9.8317790000000005E-7</c:v>
                </c:pt>
                <c:pt idx="42471">
                  <c:v>9.8321469999999992E-7</c:v>
                </c:pt>
                <c:pt idx="42472">
                  <c:v>9.8325150000000001E-7</c:v>
                </c:pt>
                <c:pt idx="42473">
                  <c:v>9.8328819999999994E-7</c:v>
                </c:pt>
                <c:pt idx="42474">
                  <c:v>9.8332500000000003E-7</c:v>
                </c:pt>
                <c:pt idx="42475">
                  <c:v>9.833617999999999E-7</c:v>
                </c:pt>
                <c:pt idx="42476">
                  <c:v>9.8339850000000004E-7</c:v>
                </c:pt>
                <c:pt idx="42477">
                  <c:v>9.8343519999999998E-7</c:v>
                </c:pt>
                <c:pt idx="42478">
                  <c:v>9.8347200000000006E-7</c:v>
                </c:pt>
                <c:pt idx="42479">
                  <c:v>9.8350869999999999E-7</c:v>
                </c:pt>
                <c:pt idx="42480">
                  <c:v>9.8354539999999993E-7</c:v>
                </c:pt>
                <c:pt idx="42481">
                  <c:v>9.8358210000000007E-7</c:v>
                </c:pt>
                <c:pt idx="42482">
                  <c:v>9.836188E-7</c:v>
                </c:pt>
                <c:pt idx="42483">
                  <c:v>9.836554E-7</c:v>
                </c:pt>
                <c:pt idx="42484">
                  <c:v>9.8369209999999993E-7</c:v>
                </c:pt>
                <c:pt idx="42485">
                  <c:v>9.8372869999999992E-7</c:v>
                </c:pt>
                <c:pt idx="42486">
                  <c:v>9.8376540000000007E-7</c:v>
                </c:pt>
                <c:pt idx="42487">
                  <c:v>9.8380200000000006E-7</c:v>
                </c:pt>
                <c:pt idx="42488">
                  <c:v>9.8383860000000006E-7</c:v>
                </c:pt>
                <c:pt idx="42489">
                  <c:v>9.8387520000000005E-7</c:v>
                </c:pt>
                <c:pt idx="42490">
                  <c:v>9.8391180000000004E-7</c:v>
                </c:pt>
                <c:pt idx="42491">
                  <c:v>9.8394840000000004E-7</c:v>
                </c:pt>
                <c:pt idx="42492">
                  <c:v>9.8398500000000003E-7</c:v>
                </c:pt>
                <c:pt idx="42493">
                  <c:v>9.8402160000000003E-7</c:v>
                </c:pt>
                <c:pt idx="42494">
                  <c:v>9.8405810000000008E-7</c:v>
                </c:pt>
                <c:pt idx="42495">
                  <c:v>9.8409470000000008E-7</c:v>
                </c:pt>
                <c:pt idx="42496">
                  <c:v>9.8413119999999992E-7</c:v>
                </c:pt>
                <c:pt idx="42497">
                  <c:v>9.8416779999999991E-7</c:v>
                </c:pt>
                <c:pt idx="42498">
                  <c:v>9.8420429999999997E-7</c:v>
                </c:pt>
                <c:pt idx="42499">
                  <c:v>9.8424080000000002E-7</c:v>
                </c:pt>
                <c:pt idx="42500">
                  <c:v>9.8427730000000008E-7</c:v>
                </c:pt>
                <c:pt idx="42501">
                  <c:v>9.8431379999999992E-7</c:v>
                </c:pt>
                <c:pt idx="42502">
                  <c:v>9.8435029999999997E-7</c:v>
                </c:pt>
                <c:pt idx="42503">
                  <c:v>9.8438670000000009E-7</c:v>
                </c:pt>
                <c:pt idx="42504">
                  <c:v>9.8442319999999993E-7</c:v>
                </c:pt>
                <c:pt idx="42505">
                  <c:v>9.8445969999999999E-7</c:v>
                </c:pt>
                <c:pt idx="42506">
                  <c:v>9.844961000000001E-7</c:v>
                </c:pt>
                <c:pt idx="42507">
                  <c:v>9.8453250000000001E-7</c:v>
                </c:pt>
                <c:pt idx="42508">
                  <c:v>9.8456900000000006E-7</c:v>
                </c:pt>
                <c:pt idx="42509">
                  <c:v>9.8460539999999996E-7</c:v>
                </c:pt>
                <c:pt idx="42510">
                  <c:v>9.8464180000000008E-7</c:v>
                </c:pt>
                <c:pt idx="42511">
                  <c:v>9.8467819999999998E-7</c:v>
                </c:pt>
                <c:pt idx="42512">
                  <c:v>9.8471449999999995E-7</c:v>
                </c:pt>
                <c:pt idx="42513">
                  <c:v>9.8475090000000006E-7</c:v>
                </c:pt>
                <c:pt idx="42514">
                  <c:v>9.8478729999999997E-7</c:v>
                </c:pt>
                <c:pt idx="42515">
                  <c:v>9.8482359999999993E-7</c:v>
                </c:pt>
                <c:pt idx="42516">
                  <c:v>9.8485989999999989E-7</c:v>
                </c:pt>
                <c:pt idx="42517">
                  <c:v>9.8489630000000001E-7</c:v>
                </c:pt>
                <c:pt idx="42518">
                  <c:v>9.8493259999999997E-7</c:v>
                </c:pt>
                <c:pt idx="42519">
                  <c:v>9.8496889999999994E-7</c:v>
                </c:pt>
                <c:pt idx="42520">
                  <c:v>9.850051999999999E-7</c:v>
                </c:pt>
                <c:pt idx="42521">
                  <c:v>9.8504150000000008E-7</c:v>
                </c:pt>
                <c:pt idx="42522">
                  <c:v>9.8507780000000004E-7</c:v>
                </c:pt>
                <c:pt idx="42523">
                  <c:v>9.8511410000000001E-7</c:v>
                </c:pt>
                <c:pt idx="42524">
                  <c:v>9.8515030000000003E-7</c:v>
                </c:pt>
                <c:pt idx="42525">
                  <c:v>9.851866E-7</c:v>
                </c:pt>
                <c:pt idx="42526">
                  <c:v>9.8522280000000002E-7</c:v>
                </c:pt>
                <c:pt idx="42527">
                  <c:v>9.8525909999999999E-7</c:v>
                </c:pt>
                <c:pt idx="42528">
                  <c:v>9.8529530000000001E-7</c:v>
                </c:pt>
                <c:pt idx="42529">
                  <c:v>9.8533150000000004E-7</c:v>
                </c:pt>
                <c:pt idx="42530">
                  <c:v>9.8536770000000006E-7</c:v>
                </c:pt>
                <c:pt idx="42531">
                  <c:v>9.8540390000000009E-7</c:v>
                </c:pt>
                <c:pt idx="42532">
                  <c:v>9.854400999999999E-7</c:v>
                </c:pt>
                <c:pt idx="42533">
                  <c:v>9.8547629999999993E-7</c:v>
                </c:pt>
                <c:pt idx="42534">
                  <c:v>9.8551249999999995E-7</c:v>
                </c:pt>
                <c:pt idx="42535">
                  <c:v>9.8554869999999998E-7</c:v>
                </c:pt>
                <c:pt idx="42536">
                  <c:v>9.8558480000000006E-7</c:v>
                </c:pt>
                <c:pt idx="42537">
                  <c:v>9.8562100000000009E-7</c:v>
                </c:pt>
                <c:pt idx="42538">
                  <c:v>9.8565709999999996E-7</c:v>
                </c:pt>
                <c:pt idx="42539">
                  <c:v>9.8569320000000005E-7</c:v>
                </c:pt>
                <c:pt idx="42540">
                  <c:v>9.8572929999999992E-7</c:v>
                </c:pt>
                <c:pt idx="42541">
                  <c:v>9.8576549999999995E-7</c:v>
                </c:pt>
                <c:pt idx="42542">
                  <c:v>9.8580160000000003E-7</c:v>
                </c:pt>
                <c:pt idx="42543">
                  <c:v>9.8583759999999997E-7</c:v>
                </c:pt>
                <c:pt idx="42544">
                  <c:v>9.8587370000000005E-7</c:v>
                </c:pt>
                <c:pt idx="42545">
                  <c:v>9.8590979999999993E-7</c:v>
                </c:pt>
                <c:pt idx="42546">
                  <c:v>9.8594590000000001E-7</c:v>
                </c:pt>
                <c:pt idx="42547">
                  <c:v>9.8598189999999995E-7</c:v>
                </c:pt>
                <c:pt idx="42548">
                  <c:v>9.8601800000000004E-7</c:v>
                </c:pt>
                <c:pt idx="42549">
                  <c:v>9.8605399999999997E-7</c:v>
                </c:pt>
                <c:pt idx="42550">
                  <c:v>9.860899999999999E-7</c:v>
                </c:pt>
                <c:pt idx="42551">
                  <c:v>9.8612600000000005E-7</c:v>
                </c:pt>
                <c:pt idx="42552">
                  <c:v>9.8616199999999999E-7</c:v>
                </c:pt>
                <c:pt idx="42553">
                  <c:v>9.8619799999999992E-7</c:v>
                </c:pt>
                <c:pt idx="42554">
                  <c:v>9.8623400000000007E-7</c:v>
                </c:pt>
                <c:pt idx="42555">
                  <c:v>9.8627E-7</c:v>
                </c:pt>
                <c:pt idx="42556">
                  <c:v>9.8630599999999994E-7</c:v>
                </c:pt>
                <c:pt idx="42557">
                  <c:v>9.8634189999999993E-7</c:v>
                </c:pt>
                <c:pt idx="42558">
                  <c:v>9.8637790000000008E-7</c:v>
                </c:pt>
                <c:pt idx="42559">
                  <c:v>9.8641390000000002E-7</c:v>
                </c:pt>
                <c:pt idx="42560">
                  <c:v>9.8644980000000001E-7</c:v>
                </c:pt>
                <c:pt idx="42561">
                  <c:v>9.8648570000000001E-7</c:v>
                </c:pt>
                <c:pt idx="42562">
                  <c:v>9.865216E-7</c:v>
                </c:pt>
                <c:pt idx="42563">
                  <c:v>9.8655759999999994E-7</c:v>
                </c:pt>
                <c:pt idx="42564">
                  <c:v>9.8659349999999993E-7</c:v>
                </c:pt>
                <c:pt idx="42565">
                  <c:v>9.8662939999999993E-7</c:v>
                </c:pt>
                <c:pt idx="42566">
                  <c:v>9.8666519999999999E-7</c:v>
                </c:pt>
                <c:pt idx="42567">
                  <c:v>9.8670109999999998E-7</c:v>
                </c:pt>
                <c:pt idx="42568">
                  <c:v>9.8673699999999998E-7</c:v>
                </c:pt>
                <c:pt idx="42569">
                  <c:v>9.8677280000000003E-7</c:v>
                </c:pt>
                <c:pt idx="42570">
                  <c:v>9.8680870000000003E-7</c:v>
                </c:pt>
                <c:pt idx="42571">
                  <c:v>9.8684450000000009E-7</c:v>
                </c:pt>
                <c:pt idx="42572">
                  <c:v>9.8688040000000008E-7</c:v>
                </c:pt>
                <c:pt idx="42573">
                  <c:v>9.8691619999999993E-7</c:v>
                </c:pt>
                <c:pt idx="42574">
                  <c:v>9.8695199999999998E-7</c:v>
                </c:pt>
                <c:pt idx="42575">
                  <c:v>9.8698780000000004E-7</c:v>
                </c:pt>
                <c:pt idx="42576">
                  <c:v>9.870236000000001E-7</c:v>
                </c:pt>
                <c:pt idx="42577">
                  <c:v>9.8705939999999994E-7</c:v>
                </c:pt>
                <c:pt idx="42578">
                  <c:v>9.870952E-7</c:v>
                </c:pt>
                <c:pt idx="42579">
                  <c:v>9.8713100000000005E-7</c:v>
                </c:pt>
                <c:pt idx="42580">
                  <c:v>9.871667999999999E-7</c:v>
                </c:pt>
                <c:pt idx="42581">
                  <c:v>9.8720250000000002E-7</c:v>
                </c:pt>
                <c:pt idx="42582">
                  <c:v>9.8723830000000007E-7</c:v>
                </c:pt>
                <c:pt idx="42583">
                  <c:v>9.8727399999999998E-7</c:v>
                </c:pt>
                <c:pt idx="42584">
                  <c:v>9.8730980000000003E-7</c:v>
                </c:pt>
                <c:pt idx="42585">
                  <c:v>9.8734549999999994E-7</c:v>
                </c:pt>
                <c:pt idx="42586">
                  <c:v>9.8738120000000006E-7</c:v>
                </c:pt>
                <c:pt idx="42587">
                  <c:v>9.8741689999999996E-7</c:v>
                </c:pt>
                <c:pt idx="42588">
                  <c:v>9.8745260000000008E-7</c:v>
                </c:pt>
                <c:pt idx="42589">
                  <c:v>9.8748829999999998E-7</c:v>
                </c:pt>
                <c:pt idx="42590">
                  <c:v>9.875240000000001E-7</c:v>
                </c:pt>
                <c:pt idx="42591">
                  <c:v>9.8755970000000001E-7</c:v>
                </c:pt>
                <c:pt idx="42592">
                  <c:v>9.8759539999999991E-7</c:v>
                </c:pt>
                <c:pt idx="42593">
                  <c:v>9.8763100000000009E-7</c:v>
                </c:pt>
                <c:pt idx="42594">
                  <c:v>9.876667E-7</c:v>
                </c:pt>
                <c:pt idx="42595">
                  <c:v>9.8770229999999996E-7</c:v>
                </c:pt>
                <c:pt idx="42596">
                  <c:v>9.8773789999999993E-7</c:v>
                </c:pt>
                <c:pt idx="42597">
                  <c:v>9.8777360000000005E-7</c:v>
                </c:pt>
                <c:pt idx="42598">
                  <c:v>9.8780920000000001E-7</c:v>
                </c:pt>
                <c:pt idx="42599">
                  <c:v>9.8784479999999998E-7</c:v>
                </c:pt>
                <c:pt idx="42600">
                  <c:v>9.8788039999999994E-7</c:v>
                </c:pt>
                <c:pt idx="42601">
                  <c:v>9.8791599999999991E-7</c:v>
                </c:pt>
                <c:pt idx="42602">
                  <c:v>9.8795160000000009E-7</c:v>
                </c:pt>
                <c:pt idx="42603">
                  <c:v>9.8798720000000006E-7</c:v>
                </c:pt>
                <c:pt idx="42604">
                  <c:v>9.8802270000000008E-7</c:v>
                </c:pt>
                <c:pt idx="42605">
                  <c:v>9.8805830000000005E-7</c:v>
                </c:pt>
                <c:pt idx="42606">
                  <c:v>9.8809380000000008E-7</c:v>
                </c:pt>
                <c:pt idx="42607">
                  <c:v>9.8812940000000004E-7</c:v>
                </c:pt>
                <c:pt idx="42608">
                  <c:v>9.8816490000000007E-7</c:v>
                </c:pt>
                <c:pt idx="42609">
                  <c:v>9.8820050000000003E-7</c:v>
                </c:pt>
                <c:pt idx="42610">
                  <c:v>9.8823600000000006E-7</c:v>
                </c:pt>
                <c:pt idx="42611">
                  <c:v>9.8827150000000009E-7</c:v>
                </c:pt>
                <c:pt idx="42612">
                  <c:v>9.883069999999999E-7</c:v>
                </c:pt>
                <c:pt idx="42613">
                  <c:v>9.8834249999999993E-7</c:v>
                </c:pt>
                <c:pt idx="42614">
                  <c:v>9.8837799999999996E-7</c:v>
                </c:pt>
                <c:pt idx="42615">
                  <c:v>9.8841340000000005E-7</c:v>
                </c:pt>
                <c:pt idx="42616">
                  <c:v>9.8844890000000007E-7</c:v>
                </c:pt>
                <c:pt idx="42617">
                  <c:v>9.884844000000001E-7</c:v>
                </c:pt>
                <c:pt idx="42618">
                  <c:v>9.8851979999999998E-7</c:v>
                </c:pt>
                <c:pt idx="42619">
                  <c:v>9.885553E-7</c:v>
                </c:pt>
                <c:pt idx="42620">
                  <c:v>9.8859070000000009E-7</c:v>
                </c:pt>
                <c:pt idx="42621">
                  <c:v>9.8862609999999997E-7</c:v>
                </c:pt>
                <c:pt idx="42622">
                  <c:v>9.8866159999999999E-7</c:v>
                </c:pt>
                <c:pt idx="42623">
                  <c:v>9.8869700000000008E-7</c:v>
                </c:pt>
                <c:pt idx="42624">
                  <c:v>9.8873239999999996E-7</c:v>
                </c:pt>
                <c:pt idx="42625">
                  <c:v>9.8876780000000005E-7</c:v>
                </c:pt>
                <c:pt idx="42626">
                  <c:v>9.8880319999999992E-7</c:v>
                </c:pt>
                <c:pt idx="42627">
                  <c:v>9.8883850000000007E-7</c:v>
                </c:pt>
                <c:pt idx="42628">
                  <c:v>9.8887389999999995E-7</c:v>
                </c:pt>
                <c:pt idx="42629">
                  <c:v>9.8890930000000003E-7</c:v>
                </c:pt>
                <c:pt idx="42630">
                  <c:v>9.8894459999999997E-7</c:v>
                </c:pt>
                <c:pt idx="42631">
                  <c:v>9.8898000000000006E-7</c:v>
                </c:pt>
                <c:pt idx="42632">
                  <c:v>9.890153E-7</c:v>
                </c:pt>
                <c:pt idx="42633">
                  <c:v>9.8905070000000008E-7</c:v>
                </c:pt>
                <c:pt idx="42634">
                  <c:v>9.8908600000000002E-7</c:v>
                </c:pt>
                <c:pt idx="42635">
                  <c:v>9.8912129999999996E-7</c:v>
                </c:pt>
                <c:pt idx="42636">
                  <c:v>9.8915660000000011E-7</c:v>
                </c:pt>
                <c:pt idx="42637">
                  <c:v>9.8919190000000004E-7</c:v>
                </c:pt>
                <c:pt idx="42638">
                  <c:v>9.8922719999999998E-7</c:v>
                </c:pt>
                <c:pt idx="42639">
                  <c:v>9.8926249999999992E-7</c:v>
                </c:pt>
                <c:pt idx="42640">
                  <c:v>9.8929769999999991E-7</c:v>
                </c:pt>
                <c:pt idx="42641">
                  <c:v>9.8933300000000006E-7</c:v>
                </c:pt>
                <c:pt idx="42642">
                  <c:v>9.893683E-7</c:v>
                </c:pt>
                <c:pt idx="42643">
                  <c:v>9.894035E-7</c:v>
                </c:pt>
                <c:pt idx="42644">
                  <c:v>9.8943879999999993E-7</c:v>
                </c:pt>
                <c:pt idx="42645">
                  <c:v>9.8947399999999993E-7</c:v>
                </c:pt>
                <c:pt idx="42646">
                  <c:v>9.8950919999999993E-7</c:v>
                </c:pt>
                <c:pt idx="42647">
                  <c:v>9.8954439999999993E-7</c:v>
                </c:pt>
                <c:pt idx="42648">
                  <c:v>9.8957959999999992E-7</c:v>
                </c:pt>
                <c:pt idx="42649">
                  <c:v>9.8961490000000007E-7</c:v>
                </c:pt>
                <c:pt idx="42650">
                  <c:v>9.8965010000000007E-7</c:v>
                </c:pt>
                <c:pt idx="42651">
                  <c:v>9.8968519999999992E-7</c:v>
                </c:pt>
                <c:pt idx="42652">
                  <c:v>9.8972039999999991E-7</c:v>
                </c:pt>
                <c:pt idx="42653">
                  <c:v>9.8975559999999991E-7</c:v>
                </c:pt>
                <c:pt idx="42654">
                  <c:v>9.8979079999999991E-7</c:v>
                </c:pt>
                <c:pt idx="42655">
                  <c:v>9.8982589999999997E-7</c:v>
                </c:pt>
                <c:pt idx="42656">
                  <c:v>9.8986109999999996E-7</c:v>
                </c:pt>
                <c:pt idx="42657">
                  <c:v>9.8989620000000002E-7</c:v>
                </c:pt>
                <c:pt idx="42658">
                  <c:v>9.8993140000000002E-7</c:v>
                </c:pt>
                <c:pt idx="42659">
                  <c:v>9.8996650000000008E-7</c:v>
                </c:pt>
                <c:pt idx="42660">
                  <c:v>9.9000159999999993E-7</c:v>
                </c:pt>
                <c:pt idx="42661">
                  <c:v>9.9003669999999998E-7</c:v>
                </c:pt>
                <c:pt idx="42662">
                  <c:v>9.9007180000000004E-7</c:v>
                </c:pt>
                <c:pt idx="42663">
                  <c:v>9.901069000000001E-7</c:v>
                </c:pt>
                <c:pt idx="42664">
                  <c:v>9.9014199999999995E-7</c:v>
                </c:pt>
                <c:pt idx="42665">
                  <c:v>9.9017710000000001E-7</c:v>
                </c:pt>
                <c:pt idx="42666">
                  <c:v>9.9021220000000006E-7</c:v>
                </c:pt>
                <c:pt idx="42667">
                  <c:v>9.9024729999999991E-7</c:v>
                </c:pt>
                <c:pt idx="42668">
                  <c:v>9.9028230000000003E-7</c:v>
                </c:pt>
                <c:pt idx="42669">
                  <c:v>9.9031740000000009E-7</c:v>
                </c:pt>
                <c:pt idx="42670">
                  <c:v>9.9035239999999999E-7</c:v>
                </c:pt>
                <c:pt idx="42671">
                  <c:v>9.9038750000000005E-7</c:v>
                </c:pt>
                <c:pt idx="42672">
                  <c:v>9.9042249999999996E-7</c:v>
                </c:pt>
                <c:pt idx="42673">
                  <c:v>9.9045750000000008E-7</c:v>
                </c:pt>
                <c:pt idx="42674">
                  <c:v>9.9049249999999999E-7</c:v>
                </c:pt>
                <c:pt idx="42675">
                  <c:v>9.9052749999999989E-7</c:v>
                </c:pt>
                <c:pt idx="42676">
                  <c:v>9.9056250000000001E-7</c:v>
                </c:pt>
                <c:pt idx="42677">
                  <c:v>9.9059749999999992E-7</c:v>
                </c:pt>
                <c:pt idx="42678">
                  <c:v>9.9063250000000004E-7</c:v>
                </c:pt>
                <c:pt idx="42679">
                  <c:v>9.9066749999999995E-7</c:v>
                </c:pt>
                <c:pt idx="42680">
                  <c:v>9.9070250000000007E-7</c:v>
                </c:pt>
                <c:pt idx="42681">
                  <c:v>9.9073740000000003E-7</c:v>
                </c:pt>
                <c:pt idx="42682">
                  <c:v>9.9077239999999994E-7</c:v>
                </c:pt>
                <c:pt idx="42683">
                  <c:v>9.9080729999999991E-7</c:v>
                </c:pt>
                <c:pt idx="42684">
                  <c:v>9.9084230000000003E-7</c:v>
                </c:pt>
                <c:pt idx="42685">
                  <c:v>9.908772E-7</c:v>
                </c:pt>
                <c:pt idx="42686">
                  <c:v>9.9091209999999997E-7</c:v>
                </c:pt>
                <c:pt idx="42687">
                  <c:v>9.9094710000000008E-7</c:v>
                </c:pt>
                <c:pt idx="42688">
                  <c:v>9.9098200000000005E-7</c:v>
                </c:pt>
                <c:pt idx="42689">
                  <c:v>9.9101690000000002E-7</c:v>
                </c:pt>
                <c:pt idx="42690">
                  <c:v>9.9105179999999999E-7</c:v>
                </c:pt>
                <c:pt idx="42691">
                  <c:v>9.9108669999999996E-7</c:v>
                </c:pt>
                <c:pt idx="42692">
                  <c:v>9.9112149999999999E-7</c:v>
                </c:pt>
                <c:pt idx="42693">
                  <c:v>9.9115639999999995E-7</c:v>
                </c:pt>
                <c:pt idx="42694">
                  <c:v>9.9119129999999992E-7</c:v>
                </c:pt>
                <c:pt idx="42695">
                  <c:v>9.9122609999999995E-7</c:v>
                </c:pt>
                <c:pt idx="42696">
                  <c:v>9.9126099999999992E-7</c:v>
                </c:pt>
                <c:pt idx="42697">
                  <c:v>9.9129579999999995E-7</c:v>
                </c:pt>
                <c:pt idx="42698">
                  <c:v>9.9133069999999992E-7</c:v>
                </c:pt>
                <c:pt idx="42699">
                  <c:v>9.9136549999999994E-7</c:v>
                </c:pt>
                <c:pt idx="42700">
                  <c:v>9.9140029999999997E-7</c:v>
                </c:pt>
                <c:pt idx="42701">
                  <c:v>9.9143519999999994E-7</c:v>
                </c:pt>
                <c:pt idx="42702">
                  <c:v>9.9146999999999997E-7</c:v>
                </c:pt>
                <c:pt idx="42703">
                  <c:v>9.915048E-7</c:v>
                </c:pt>
                <c:pt idx="42704">
                  <c:v>9.9153960000000003E-7</c:v>
                </c:pt>
                <c:pt idx="42705">
                  <c:v>9.9157429999999991E-7</c:v>
                </c:pt>
                <c:pt idx="42706">
                  <c:v>9.9160909999999993E-7</c:v>
                </c:pt>
                <c:pt idx="42707">
                  <c:v>9.9164389999999996E-7</c:v>
                </c:pt>
                <c:pt idx="42708">
                  <c:v>9.9167869999999999E-7</c:v>
                </c:pt>
                <c:pt idx="42709">
                  <c:v>9.9171340000000008E-7</c:v>
                </c:pt>
                <c:pt idx="42710">
                  <c:v>9.917481999999999E-7</c:v>
                </c:pt>
                <c:pt idx="42711">
                  <c:v>9.9178289999999999E-7</c:v>
                </c:pt>
                <c:pt idx="42712">
                  <c:v>9.9181770000000002E-7</c:v>
                </c:pt>
                <c:pt idx="42713">
                  <c:v>9.918523999999999E-7</c:v>
                </c:pt>
                <c:pt idx="42714">
                  <c:v>9.9188709999999999E-7</c:v>
                </c:pt>
                <c:pt idx="42715">
                  <c:v>9.9192180000000008E-7</c:v>
                </c:pt>
                <c:pt idx="42716">
                  <c:v>9.9195649999999995E-7</c:v>
                </c:pt>
                <c:pt idx="42717">
                  <c:v>9.9199120000000004E-7</c:v>
                </c:pt>
                <c:pt idx="42718">
                  <c:v>9.9202589999999992E-7</c:v>
                </c:pt>
                <c:pt idx="42719">
                  <c:v>9.9206060000000001E-7</c:v>
                </c:pt>
                <c:pt idx="42720">
                  <c:v>9.920953000000001E-7</c:v>
                </c:pt>
                <c:pt idx="42721">
                  <c:v>9.9212990000000004E-7</c:v>
                </c:pt>
                <c:pt idx="42722">
                  <c:v>9.9216459999999992E-7</c:v>
                </c:pt>
                <c:pt idx="42723">
                  <c:v>9.9219930000000001E-7</c:v>
                </c:pt>
                <c:pt idx="42724">
                  <c:v>9.9223389999999994E-7</c:v>
                </c:pt>
                <c:pt idx="42725">
                  <c:v>9.9226860000000003E-7</c:v>
                </c:pt>
                <c:pt idx="42726">
                  <c:v>9.9230319999999997E-7</c:v>
                </c:pt>
                <c:pt idx="42727">
                  <c:v>9.9233779999999991E-7</c:v>
                </c:pt>
                <c:pt idx="42728">
                  <c:v>9.9237240000000006E-7</c:v>
                </c:pt>
                <c:pt idx="42729">
                  <c:v>9.9240709999999994E-7</c:v>
                </c:pt>
                <c:pt idx="42730">
                  <c:v>9.9244170000000009E-7</c:v>
                </c:pt>
                <c:pt idx="42731">
                  <c:v>9.9247630000000003E-7</c:v>
                </c:pt>
                <c:pt idx="42732">
                  <c:v>9.9251089999999997E-7</c:v>
                </c:pt>
                <c:pt idx="42733">
                  <c:v>9.9254539999999997E-7</c:v>
                </c:pt>
                <c:pt idx="42734">
                  <c:v>9.9257999999999991E-7</c:v>
                </c:pt>
                <c:pt idx="42735">
                  <c:v>9.9261460000000006E-7</c:v>
                </c:pt>
                <c:pt idx="42736">
                  <c:v>9.9264919999999999E-7</c:v>
                </c:pt>
                <c:pt idx="42737">
                  <c:v>9.9268369999999999E-7</c:v>
                </c:pt>
                <c:pt idx="42738">
                  <c:v>9.9271829999999993E-7</c:v>
                </c:pt>
                <c:pt idx="42739">
                  <c:v>9.9275279999999993E-7</c:v>
                </c:pt>
                <c:pt idx="42740">
                  <c:v>9.9278729999999993E-7</c:v>
                </c:pt>
                <c:pt idx="42741">
                  <c:v>9.9282190000000008E-7</c:v>
                </c:pt>
                <c:pt idx="42742">
                  <c:v>9.9285640000000008E-7</c:v>
                </c:pt>
                <c:pt idx="42743">
                  <c:v>9.9289090000000008E-7</c:v>
                </c:pt>
                <c:pt idx="42744">
                  <c:v>9.9292540000000008E-7</c:v>
                </c:pt>
                <c:pt idx="42745">
                  <c:v>9.9295990000000008E-7</c:v>
                </c:pt>
                <c:pt idx="42746">
                  <c:v>9.9299440000000008E-7</c:v>
                </c:pt>
                <c:pt idx="42747">
                  <c:v>9.9302890000000008E-7</c:v>
                </c:pt>
                <c:pt idx="42748">
                  <c:v>9.9306340000000008E-7</c:v>
                </c:pt>
                <c:pt idx="42749">
                  <c:v>9.9309779999999993E-7</c:v>
                </c:pt>
                <c:pt idx="42750">
                  <c:v>9.9313229999999993E-7</c:v>
                </c:pt>
                <c:pt idx="42751">
                  <c:v>9.9316669999999999E-7</c:v>
                </c:pt>
                <c:pt idx="42752">
                  <c:v>9.9320119999999999E-7</c:v>
                </c:pt>
                <c:pt idx="42753">
                  <c:v>9.9323560000000005E-7</c:v>
                </c:pt>
                <c:pt idx="42754">
                  <c:v>9.9327010000000004E-7</c:v>
                </c:pt>
                <c:pt idx="42755">
                  <c:v>9.933045000000001E-7</c:v>
                </c:pt>
                <c:pt idx="42756">
                  <c:v>9.9333889999999995E-7</c:v>
                </c:pt>
                <c:pt idx="42757">
                  <c:v>9.9337330000000001E-7</c:v>
                </c:pt>
                <c:pt idx="42758">
                  <c:v>9.9340780000000001E-7</c:v>
                </c:pt>
                <c:pt idx="42759">
                  <c:v>9.9344220000000007E-7</c:v>
                </c:pt>
                <c:pt idx="42760">
                  <c:v>9.9347659999999992E-7</c:v>
                </c:pt>
                <c:pt idx="42761">
                  <c:v>9.9351090000000004E-7</c:v>
                </c:pt>
                <c:pt idx="42762">
                  <c:v>9.935453000000001E-7</c:v>
                </c:pt>
                <c:pt idx="42763">
                  <c:v>9.9357969999999995E-7</c:v>
                </c:pt>
                <c:pt idx="42764">
                  <c:v>9.9361410000000001E-7</c:v>
                </c:pt>
                <c:pt idx="42765">
                  <c:v>9.9364839999999992E-7</c:v>
                </c:pt>
                <c:pt idx="42766">
                  <c:v>9.9368279999999998E-7</c:v>
                </c:pt>
                <c:pt idx="42767">
                  <c:v>9.937171000000001E-7</c:v>
                </c:pt>
                <c:pt idx="42768">
                  <c:v>9.9375149999999995E-7</c:v>
                </c:pt>
                <c:pt idx="42769">
                  <c:v>9.9378580000000007E-7</c:v>
                </c:pt>
                <c:pt idx="42770">
                  <c:v>9.9382019999999992E-7</c:v>
                </c:pt>
                <c:pt idx="42771">
                  <c:v>9.9385450000000004E-7</c:v>
                </c:pt>
                <c:pt idx="42772">
                  <c:v>9.9388879999999995E-7</c:v>
                </c:pt>
                <c:pt idx="42773">
                  <c:v>9.9392310000000007E-7</c:v>
                </c:pt>
                <c:pt idx="42774">
                  <c:v>9.9395739999999998E-7</c:v>
                </c:pt>
                <c:pt idx="42775">
                  <c:v>9.939917000000001E-7</c:v>
                </c:pt>
                <c:pt idx="42776">
                  <c:v>9.9402600000000001E-7</c:v>
                </c:pt>
                <c:pt idx="42777">
                  <c:v>9.9406029999999992E-7</c:v>
                </c:pt>
                <c:pt idx="42778">
                  <c:v>9.9409460000000004E-7</c:v>
                </c:pt>
                <c:pt idx="42779">
                  <c:v>9.9412880000000001E-7</c:v>
                </c:pt>
                <c:pt idx="42780">
                  <c:v>9.9416309999999992E-7</c:v>
                </c:pt>
                <c:pt idx="42781">
                  <c:v>9.941973000000001E-7</c:v>
                </c:pt>
                <c:pt idx="42782">
                  <c:v>9.9423160000000001E-7</c:v>
                </c:pt>
                <c:pt idx="42783">
                  <c:v>9.9426579999999998E-7</c:v>
                </c:pt>
                <c:pt idx="42784">
                  <c:v>9.943001000000001E-7</c:v>
                </c:pt>
                <c:pt idx="42785">
                  <c:v>9.9433430000000007E-7</c:v>
                </c:pt>
                <c:pt idx="42786">
                  <c:v>9.9436850000000004E-7</c:v>
                </c:pt>
                <c:pt idx="42787">
                  <c:v>9.9440279999999995E-7</c:v>
                </c:pt>
                <c:pt idx="42788">
                  <c:v>9.9443699999999992E-7</c:v>
                </c:pt>
                <c:pt idx="42789">
                  <c:v>9.944712000000001E-7</c:v>
                </c:pt>
                <c:pt idx="42790">
                  <c:v>9.9450540000000007E-7</c:v>
                </c:pt>
                <c:pt idx="42791">
                  <c:v>9.9453960000000004E-7</c:v>
                </c:pt>
                <c:pt idx="42792">
                  <c:v>9.9457370000000007E-7</c:v>
                </c:pt>
                <c:pt idx="42793">
                  <c:v>9.9460790000000004E-7</c:v>
                </c:pt>
                <c:pt idx="42794">
                  <c:v>9.9464210000000001E-7</c:v>
                </c:pt>
                <c:pt idx="42795">
                  <c:v>9.9467629999999998E-7</c:v>
                </c:pt>
                <c:pt idx="42796">
                  <c:v>9.9471040000000001E-7</c:v>
                </c:pt>
                <c:pt idx="42797">
                  <c:v>9.9474459999999998E-7</c:v>
                </c:pt>
                <c:pt idx="42798">
                  <c:v>9.9477870000000001E-7</c:v>
                </c:pt>
                <c:pt idx="42799">
                  <c:v>9.9481289999999998E-7</c:v>
                </c:pt>
                <c:pt idx="42800">
                  <c:v>9.9484700000000001E-7</c:v>
                </c:pt>
                <c:pt idx="42801">
                  <c:v>9.9488110000000005E-7</c:v>
                </c:pt>
                <c:pt idx="42802">
                  <c:v>9.9491530000000002E-7</c:v>
                </c:pt>
                <c:pt idx="42803">
                  <c:v>9.9494940000000005E-7</c:v>
                </c:pt>
                <c:pt idx="42804">
                  <c:v>9.9498350000000008E-7</c:v>
                </c:pt>
                <c:pt idx="42805">
                  <c:v>9.950175999999999E-7</c:v>
                </c:pt>
                <c:pt idx="42806">
                  <c:v>9.9505169999999993E-7</c:v>
                </c:pt>
                <c:pt idx="42807">
                  <c:v>9.9508579999999996E-7</c:v>
                </c:pt>
                <c:pt idx="42808">
                  <c:v>9.9511989999999999E-7</c:v>
                </c:pt>
                <c:pt idx="42809">
                  <c:v>9.9515390000000008E-7</c:v>
                </c:pt>
                <c:pt idx="42810">
                  <c:v>9.951879999999999E-7</c:v>
                </c:pt>
                <c:pt idx="42811">
                  <c:v>9.9522209999999993E-7</c:v>
                </c:pt>
                <c:pt idx="42812">
                  <c:v>9.9525610000000002E-7</c:v>
                </c:pt>
                <c:pt idx="42813">
                  <c:v>9.9529020000000005E-7</c:v>
                </c:pt>
                <c:pt idx="42814">
                  <c:v>9.9532419999999993E-7</c:v>
                </c:pt>
                <c:pt idx="42815">
                  <c:v>9.9535829999999996E-7</c:v>
                </c:pt>
                <c:pt idx="42816">
                  <c:v>9.9539230000000005E-7</c:v>
                </c:pt>
                <c:pt idx="42817">
                  <c:v>9.9542629999999993E-7</c:v>
                </c:pt>
                <c:pt idx="42818">
                  <c:v>9.9546030000000002E-7</c:v>
                </c:pt>
                <c:pt idx="42819">
                  <c:v>9.9549440000000006E-7</c:v>
                </c:pt>
                <c:pt idx="42820">
                  <c:v>9.9552839999999993E-7</c:v>
                </c:pt>
                <c:pt idx="42821">
                  <c:v>9.9556240000000003E-7</c:v>
                </c:pt>
                <c:pt idx="42822">
                  <c:v>9.9559639999999991E-7</c:v>
                </c:pt>
                <c:pt idx="42823">
                  <c:v>9.956304E-7</c:v>
                </c:pt>
                <c:pt idx="42824">
                  <c:v>9.9566429999999994E-7</c:v>
                </c:pt>
                <c:pt idx="42825">
                  <c:v>9.9569830000000003E-7</c:v>
                </c:pt>
                <c:pt idx="42826">
                  <c:v>9.9573229999999991E-7</c:v>
                </c:pt>
                <c:pt idx="42827">
                  <c:v>9.9576620000000006E-7</c:v>
                </c:pt>
                <c:pt idx="42828">
                  <c:v>9.9580019999999994E-7</c:v>
                </c:pt>
                <c:pt idx="42829">
                  <c:v>9.9583420000000003E-7</c:v>
                </c:pt>
                <c:pt idx="42830">
                  <c:v>9.9586809999999997E-7</c:v>
                </c:pt>
                <c:pt idx="42831">
                  <c:v>9.9590210000000006E-7</c:v>
                </c:pt>
                <c:pt idx="42832">
                  <c:v>9.9593600000000001E-7</c:v>
                </c:pt>
                <c:pt idx="42833">
                  <c:v>9.9596989999999995E-7</c:v>
                </c:pt>
                <c:pt idx="42834">
                  <c:v>9.960038000000001E-7</c:v>
                </c:pt>
                <c:pt idx="42835">
                  <c:v>9.9603779999999998E-7</c:v>
                </c:pt>
                <c:pt idx="42836">
                  <c:v>9.9607169999999992E-7</c:v>
                </c:pt>
                <c:pt idx="42837">
                  <c:v>9.9610560000000007E-7</c:v>
                </c:pt>
                <c:pt idx="42838">
                  <c:v>9.9613950000000001E-7</c:v>
                </c:pt>
                <c:pt idx="42839">
                  <c:v>9.9617339999999995E-7</c:v>
                </c:pt>
                <c:pt idx="42840">
                  <c:v>9.962073000000001E-7</c:v>
                </c:pt>
                <c:pt idx="42841">
                  <c:v>9.9624120000000004E-7</c:v>
                </c:pt>
                <c:pt idx="42842">
                  <c:v>9.9627500000000005E-7</c:v>
                </c:pt>
                <c:pt idx="42843">
                  <c:v>9.9630889999999999E-7</c:v>
                </c:pt>
                <c:pt idx="42844">
                  <c:v>9.9634279999999993E-7</c:v>
                </c:pt>
                <c:pt idx="42845">
                  <c:v>9.9637659999999993E-7</c:v>
                </c:pt>
                <c:pt idx="42846">
                  <c:v>9.9641050000000008E-7</c:v>
                </c:pt>
                <c:pt idx="42847">
                  <c:v>9.9644430000000008E-7</c:v>
                </c:pt>
                <c:pt idx="42848">
                  <c:v>9.9647820000000002E-7</c:v>
                </c:pt>
                <c:pt idx="42849">
                  <c:v>9.9651200000000002E-7</c:v>
                </c:pt>
                <c:pt idx="42850">
                  <c:v>9.9654589999999996E-7</c:v>
                </c:pt>
                <c:pt idx="42851">
                  <c:v>9.9657969999999996E-7</c:v>
                </c:pt>
                <c:pt idx="42852">
                  <c:v>9.9661349999999997E-7</c:v>
                </c:pt>
                <c:pt idx="42853">
                  <c:v>9.9664729999999997E-7</c:v>
                </c:pt>
                <c:pt idx="42854">
                  <c:v>9.9668109999999997E-7</c:v>
                </c:pt>
                <c:pt idx="42855">
                  <c:v>9.9671489999999997E-7</c:v>
                </c:pt>
                <c:pt idx="42856">
                  <c:v>9.9674869999999997E-7</c:v>
                </c:pt>
                <c:pt idx="42857">
                  <c:v>9.9678249999999997E-7</c:v>
                </c:pt>
                <c:pt idx="42858">
                  <c:v>9.9681629999999997E-7</c:v>
                </c:pt>
                <c:pt idx="42859">
                  <c:v>9.9685009999999997E-7</c:v>
                </c:pt>
                <c:pt idx="42860">
                  <c:v>9.9688389999999998E-7</c:v>
                </c:pt>
                <c:pt idx="42861">
                  <c:v>9.9691760000000004E-7</c:v>
                </c:pt>
                <c:pt idx="42862">
                  <c:v>9.9695140000000004E-7</c:v>
                </c:pt>
                <c:pt idx="42863">
                  <c:v>9.969851000000001E-7</c:v>
                </c:pt>
                <c:pt idx="42864">
                  <c:v>9.970189000000001E-7</c:v>
                </c:pt>
                <c:pt idx="42865">
                  <c:v>9.9705259999999995E-7</c:v>
                </c:pt>
                <c:pt idx="42866">
                  <c:v>9.9708639999999995E-7</c:v>
                </c:pt>
                <c:pt idx="42867">
                  <c:v>9.9712010000000002E-7</c:v>
                </c:pt>
                <c:pt idx="42868">
                  <c:v>9.9715380000000008E-7</c:v>
                </c:pt>
                <c:pt idx="42869">
                  <c:v>9.9718760000000008E-7</c:v>
                </c:pt>
                <c:pt idx="42870">
                  <c:v>9.9722129999999993E-7</c:v>
                </c:pt>
                <c:pt idx="42871">
                  <c:v>9.9725499999999999E-7</c:v>
                </c:pt>
                <c:pt idx="42872">
                  <c:v>9.9728870000000005E-7</c:v>
                </c:pt>
                <c:pt idx="42873">
                  <c:v>9.973223999999999E-7</c:v>
                </c:pt>
                <c:pt idx="42874">
                  <c:v>9.9735609999999997E-7</c:v>
                </c:pt>
                <c:pt idx="42875">
                  <c:v>9.9738980000000003E-7</c:v>
                </c:pt>
                <c:pt idx="42876">
                  <c:v>9.9742350000000009E-7</c:v>
                </c:pt>
                <c:pt idx="42877">
                  <c:v>9.974571E-7</c:v>
                </c:pt>
                <c:pt idx="42878">
                  <c:v>9.9749080000000006E-7</c:v>
                </c:pt>
                <c:pt idx="42879">
                  <c:v>9.9752449999999991E-7</c:v>
                </c:pt>
                <c:pt idx="42880">
                  <c:v>9.9755810000000004E-7</c:v>
                </c:pt>
                <c:pt idx="42881">
                  <c:v>9.975918000000001E-7</c:v>
                </c:pt>
                <c:pt idx="42882">
                  <c:v>9.9762540000000001E-7</c:v>
                </c:pt>
                <c:pt idx="42883">
                  <c:v>9.9765910000000007E-7</c:v>
                </c:pt>
                <c:pt idx="42884">
                  <c:v>9.9769269999999998E-7</c:v>
                </c:pt>
                <c:pt idx="42885">
                  <c:v>9.9772640000000004E-7</c:v>
                </c:pt>
                <c:pt idx="42886">
                  <c:v>9.9775999999999996E-7</c:v>
                </c:pt>
                <c:pt idx="42887">
                  <c:v>9.9779360000000008E-7</c:v>
                </c:pt>
                <c:pt idx="42888">
                  <c:v>9.9782719999999999E-7</c:v>
                </c:pt>
                <c:pt idx="42889">
                  <c:v>9.9786090000000005E-7</c:v>
                </c:pt>
                <c:pt idx="42890">
                  <c:v>9.9789449999999996E-7</c:v>
                </c:pt>
                <c:pt idx="42891">
                  <c:v>9.9792810000000009E-7</c:v>
                </c:pt>
                <c:pt idx="42892">
                  <c:v>9.979617E-7</c:v>
                </c:pt>
                <c:pt idx="42893">
                  <c:v>9.9799529999999991E-7</c:v>
                </c:pt>
                <c:pt idx="42894">
                  <c:v>9.9802890000000003E-7</c:v>
                </c:pt>
                <c:pt idx="42895">
                  <c:v>9.980624E-7</c:v>
                </c:pt>
                <c:pt idx="42896">
                  <c:v>9.9809599999999991E-7</c:v>
                </c:pt>
                <c:pt idx="42897">
                  <c:v>9.9812960000000004E-7</c:v>
                </c:pt>
                <c:pt idx="42898">
                  <c:v>9.9816310000000001E-7</c:v>
                </c:pt>
                <c:pt idx="42899">
                  <c:v>9.9819669999999992E-7</c:v>
                </c:pt>
                <c:pt idx="42900">
                  <c:v>9.9823030000000004E-7</c:v>
                </c:pt>
                <c:pt idx="42901">
                  <c:v>9.9826380000000001E-7</c:v>
                </c:pt>
                <c:pt idx="42902">
                  <c:v>9.9829739999999992E-7</c:v>
                </c:pt>
                <c:pt idx="42903">
                  <c:v>9.983308999999999E-7</c:v>
                </c:pt>
                <c:pt idx="42904">
                  <c:v>9.9836440000000008E-7</c:v>
                </c:pt>
                <c:pt idx="42905">
                  <c:v>9.9839790000000005E-7</c:v>
                </c:pt>
                <c:pt idx="42906">
                  <c:v>9.9843149999999996E-7</c:v>
                </c:pt>
                <c:pt idx="42907">
                  <c:v>9.9846499999999993E-7</c:v>
                </c:pt>
                <c:pt idx="42908">
                  <c:v>9.9849849999999991E-7</c:v>
                </c:pt>
                <c:pt idx="42909">
                  <c:v>9.9853200000000009E-7</c:v>
                </c:pt>
                <c:pt idx="42910">
                  <c:v>9.9856550000000006E-7</c:v>
                </c:pt>
                <c:pt idx="42911">
                  <c:v>9.9859900000000003E-7</c:v>
                </c:pt>
                <c:pt idx="42912">
                  <c:v>9.9863250000000001E-7</c:v>
                </c:pt>
                <c:pt idx="42913">
                  <c:v>9.9866599999999998E-7</c:v>
                </c:pt>
                <c:pt idx="42914">
                  <c:v>9.9869940000000001E-7</c:v>
                </c:pt>
                <c:pt idx="42915">
                  <c:v>9.9873289999999998E-7</c:v>
                </c:pt>
                <c:pt idx="42916">
                  <c:v>9.9876639999999995E-7</c:v>
                </c:pt>
                <c:pt idx="42917">
                  <c:v>9.9879979999999999E-7</c:v>
                </c:pt>
                <c:pt idx="42918">
                  <c:v>9.9883329999999996E-7</c:v>
                </c:pt>
                <c:pt idx="42919">
                  <c:v>9.9886669999999999E-7</c:v>
                </c:pt>
                <c:pt idx="42920">
                  <c:v>9.9890019999999996E-7</c:v>
                </c:pt>
                <c:pt idx="42921">
                  <c:v>9.9893359999999999E-7</c:v>
                </c:pt>
                <c:pt idx="42922">
                  <c:v>9.9896709999999997E-7</c:v>
                </c:pt>
                <c:pt idx="42923">
                  <c:v>9.990005E-7</c:v>
                </c:pt>
                <c:pt idx="42924">
                  <c:v>9.9903390000000003E-7</c:v>
                </c:pt>
                <c:pt idx="42925">
                  <c:v>9.9906730000000006E-7</c:v>
                </c:pt>
                <c:pt idx="42926">
                  <c:v>9.9910080000000004E-7</c:v>
                </c:pt>
                <c:pt idx="42927">
                  <c:v>9.9913420000000007E-7</c:v>
                </c:pt>
                <c:pt idx="42928">
                  <c:v>9.991676000000001E-7</c:v>
                </c:pt>
                <c:pt idx="42929">
                  <c:v>9.9920099999999992E-7</c:v>
                </c:pt>
                <c:pt idx="42930">
                  <c:v>9.9923439999999995E-7</c:v>
                </c:pt>
                <c:pt idx="42931">
                  <c:v>9.9926779999999999E-7</c:v>
                </c:pt>
                <c:pt idx="42932">
                  <c:v>9.9930120000000002E-7</c:v>
                </c:pt>
                <c:pt idx="42933">
                  <c:v>9.9933460000000005E-7</c:v>
                </c:pt>
                <c:pt idx="42934">
                  <c:v>9.9936789999999993E-7</c:v>
                </c:pt>
                <c:pt idx="42935">
                  <c:v>9.9940129999999997E-7</c:v>
                </c:pt>
                <c:pt idx="42936">
                  <c:v>9.994347E-7</c:v>
                </c:pt>
                <c:pt idx="42937">
                  <c:v>9.9946800000000009E-7</c:v>
                </c:pt>
                <c:pt idx="42938">
                  <c:v>9.9950139999999991E-7</c:v>
                </c:pt>
                <c:pt idx="42939">
                  <c:v>9.9953470000000001E-7</c:v>
                </c:pt>
                <c:pt idx="42940">
                  <c:v>9.9956810000000004E-7</c:v>
                </c:pt>
                <c:pt idx="42941">
                  <c:v>9.9960139999999992E-7</c:v>
                </c:pt>
                <c:pt idx="42942">
                  <c:v>9.9963479999999995E-7</c:v>
                </c:pt>
                <c:pt idx="42943">
                  <c:v>9.9966810000000005E-7</c:v>
                </c:pt>
                <c:pt idx="42944">
                  <c:v>9.9970139999999993E-7</c:v>
                </c:pt>
                <c:pt idx="42945">
                  <c:v>9.9973479999999996E-7</c:v>
                </c:pt>
                <c:pt idx="42946">
                  <c:v>9.9976810000000005E-7</c:v>
                </c:pt>
                <c:pt idx="42947">
                  <c:v>9.9980139999999994E-7</c:v>
                </c:pt>
                <c:pt idx="42948">
                  <c:v>9.9983470000000003E-7</c:v>
                </c:pt>
                <c:pt idx="42949">
                  <c:v>9.9986799999999991E-7</c:v>
                </c:pt>
                <c:pt idx="42950">
                  <c:v>9.999013E-7</c:v>
                </c:pt>
                <c:pt idx="42951">
                  <c:v>9.999346000000001E-7</c:v>
                </c:pt>
                <c:pt idx="42952">
                  <c:v>9.9996789999999998E-7</c:v>
                </c:pt>
                <c:pt idx="42953">
                  <c:v>1.000001E-6</c:v>
                </c:pt>
                <c:pt idx="42954">
                  <c:v>9.4433319999999995E-7</c:v>
                </c:pt>
                <c:pt idx="42955">
                  <c:v>9.4437280000000002E-7</c:v>
                </c:pt>
                <c:pt idx="42956">
                  <c:v>9.4441229999999995E-7</c:v>
                </c:pt>
                <c:pt idx="42957">
                  <c:v>9.444516E-7</c:v>
                </c:pt>
                <c:pt idx="42958">
                  <c:v>9.4449090000000004E-7</c:v>
                </c:pt>
                <c:pt idx="42959">
                  <c:v>9.4453030000000003E-7</c:v>
                </c:pt>
                <c:pt idx="42960">
                  <c:v>9.4456959999999997E-7</c:v>
                </c:pt>
                <c:pt idx="42961">
                  <c:v>9.446091E-7</c:v>
                </c:pt>
                <c:pt idx="42962">
                  <c:v>9.4464869999999997E-7</c:v>
                </c:pt>
                <c:pt idx="42963">
                  <c:v>9.4468839999999999E-7</c:v>
                </c:pt>
                <c:pt idx="42964">
                  <c:v>9.4472829999999999E-7</c:v>
                </c:pt>
                <c:pt idx="42965">
                  <c:v>9.4476830000000004E-7</c:v>
                </c:pt>
                <c:pt idx="42966">
                  <c:v>9.4480849999999996E-7</c:v>
                </c:pt>
                <c:pt idx="42967">
                  <c:v>9.4484889999999997E-7</c:v>
                </c:pt>
                <c:pt idx="42968">
                  <c:v>9.4488940000000003E-7</c:v>
                </c:pt>
                <c:pt idx="42969">
                  <c:v>9.4493009999999997E-7</c:v>
                </c:pt>
                <c:pt idx="42970">
                  <c:v>9.44971E-7</c:v>
                </c:pt>
                <c:pt idx="42971">
                  <c:v>9.4501199999999997E-7</c:v>
                </c:pt>
                <c:pt idx="42972">
                  <c:v>9.4505320000000002E-7</c:v>
                </c:pt>
                <c:pt idx="42973">
                  <c:v>9.4509450000000002E-7</c:v>
                </c:pt>
                <c:pt idx="42974">
                  <c:v>9.45136E-7</c:v>
                </c:pt>
                <c:pt idx="42975">
                  <c:v>9.4517760000000003E-7</c:v>
                </c:pt>
                <c:pt idx="42976">
                  <c:v>9.4521929999999999E-7</c:v>
                </c:pt>
                <c:pt idx="42977">
                  <c:v>9.452611E-7</c:v>
                </c:pt>
                <c:pt idx="42978">
                  <c:v>9.453031E-7</c:v>
                </c:pt>
                <c:pt idx="42979">
                  <c:v>9.4534509999999999E-7</c:v>
                </c:pt>
                <c:pt idx="42980">
                  <c:v>9.4538720000000003E-7</c:v>
                </c:pt>
                <c:pt idx="42981">
                  <c:v>9.4542940000000001E-7</c:v>
                </c:pt>
                <c:pt idx="42982">
                  <c:v>9.4547179999999997E-7</c:v>
                </c:pt>
                <c:pt idx="42983">
                  <c:v>9.455141E-7</c:v>
                </c:pt>
                <c:pt idx="42984">
                  <c:v>9.4555660000000001E-7</c:v>
                </c:pt>
                <c:pt idx="42985">
                  <c:v>9.4559910000000001E-7</c:v>
                </c:pt>
                <c:pt idx="42986">
                  <c:v>9.4564169999999996E-7</c:v>
                </c:pt>
                <c:pt idx="42987">
                  <c:v>9.4568439999999996E-7</c:v>
                </c:pt>
                <c:pt idx="42988">
                  <c:v>9.4572709999999995E-7</c:v>
                </c:pt>
                <c:pt idx="42989">
                  <c:v>9.4576989999999999E-7</c:v>
                </c:pt>
                <c:pt idx="42990">
                  <c:v>9.4581270000000002E-7</c:v>
                </c:pt>
                <c:pt idx="42991">
                  <c:v>9.4585549999999996E-7</c:v>
                </c:pt>
                <c:pt idx="42992">
                  <c:v>9.4589840000000004E-7</c:v>
                </c:pt>
                <c:pt idx="42993">
                  <c:v>9.4594139999999996E-7</c:v>
                </c:pt>
                <c:pt idx="42994">
                  <c:v>9.4598430000000004E-7</c:v>
                </c:pt>
                <c:pt idx="42995">
                  <c:v>9.460274E-7</c:v>
                </c:pt>
                <c:pt idx="42996">
                  <c:v>9.4607040000000002E-7</c:v>
                </c:pt>
                <c:pt idx="42997">
                  <c:v>9.4611349999999998E-7</c:v>
                </c:pt>
                <c:pt idx="42998">
                  <c:v>9.4615660000000005E-7</c:v>
                </c:pt>
                <c:pt idx="42999">
                  <c:v>9.4619970000000001E-7</c:v>
                </c:pt>
                <c:pt idx="43000">
                  <c:v>9.4624290000000002E-7</c:v>
                </c:pt>
                <c:pt idx="43001">
                  <c:v>9.4628610000000003E-7</c:v>
                </c:pt>
                <c:pt idx="43002">
                  <c:v>9.4632930000000003E-7</c:v>
                </c:pt>
                <c:pt idx="43003">
                  <c:v>9.4637250000000004E-7</c:v>
                </c:pt>
                <c:pt idx="43004">
                  <c:v>9.4641579999999999E-7</c:v>
                </c:pt>
                <c:pt idx="43005">
                  <c:v>9.4645910000000004E-7</c:v>
                </c:pt>
                <c:pt idx="43006">
                  <c:v>9.4650230000000004E-7</c:v>
                </c:pt>
                <c:pt idx="43007">
                  <c:v>9.4654570000000003E-7</c:v>
                </c:pt>
                <c:pt idx="43008">
                  <c:v>9.4658899999999998E-7</c:v>
                </c:pt>
                <c:pt idx="43009">
                  <c:v>9.4663239999999997E-7</c:v>
                </c:pt>
                <c:pt idx="43010">
                  <c:v>9.4667570000000002E-7</c:v>
                </c:pt>
                <c:pt idx="43011">
                  <c:v>9.4671910000000001E-7</c:v>
                </c:pt>
                <c:pt idx="43012">
                  <c:v>9.467625E-7</c:v>
                </c:pt>
                <c:pt idx="43013">
                  <c:v>9.4680600000000004E-7</c:v>
                </c:pt>
                <c:pt idx="43014">
                  <c:v>9.4684940000000003E-7</c:v>
                </c:pt>
                <c:pt idx="43015">
                  <c:v>9.4689289999999996E-7</c:v>
                </c:pt>
                <c:pt idx="43016">
                  <c:v>9.4693629999999995E-7</c:v>
                </c:pt>
                <c:pt idx="43017">
                  <c:v>9.4697979999999999E-7</c:v>
                </c:pt>
                <c:pt idx="43018">
                  <c:v>9.4702339999999996E-7</c:v>
                </c:pt>
                <c:pt idx="43019">
                  <c:v>9.470669E-7</c:v>
                </c:pt>
                <c:pt idx="43020">
                  <c:v>9.4711040000000004E-7</c:v>
                </c:pt>
                <c:pt idx="43021">
                  <c:v>9.4715400000000001E-7</c:v>
                </c:pt>
                <c:pt idx="43022">
                  <c:v>9.4719750000000005E-7</c:v>
                </c:pt>
                <c:pt idx="43023">
                  <c:v>9.4724110000000002E-7</c:v>
                </c:pt>
                <c:pt idx="43024">
                  <c:v>9.472847E-7</c:v>
                </c:pt>
                <c:pt idx="43025">
                  <c:v>9.4732840000000002E-7</c:v>
                </c:pt>
                <c:pt idx="43026">
                  <c:v>9.4737199999999999E-7</c:v>
                </c:pt>
                <c:pt idx="43027">
                  <c:v>9.4741559999999997E-7</c:v>
                </c:pt>
                <c:pt idx="43028">
                  <c:v>9.4745929999999999E-7</c:v>
                </c:pt>
                <c:pt idx="43029">
                  <c:v>9.4750300000000001E-7</c:v>
                </c:pt>
                <c:pt idx="43030">
                  <c:v>9.4754670000000003E-7</c:v>
                </c:pt>
                <c:pt idx="43031">
                  <c:v>9.4759040000000005E-7</c:v>
                </c:pt>
                <c:pt idx="43032">
                  <c:v>9.4763409999999997E-7</c:v>
                </c:pt>
                <c:pt idx="43033">
                  <c:v>9.4767779999999999E-7</c:v>
                </c:pt>
                <c:pt idx="43034">
                  <c:v>9.4772160000000005E-7</c:v>
                </c:pt>
                <c:pt idx="43035">
                  <c:v>9.4776540000000001E-7</c:v>
                </c:pt>
                <c:pt idx="43036">
                  <c:v>9.4780919999999997E-7</c:v>
                </c:pt>
                <c:pt idx="43037">
                  <c:v>9.4785300000000004E-7</c:v>
                </c:pt>
                <c:pt idx="43038">
                  <c:v>9.478968E-7</c:v>
                </c:pt>
                <c:pt idx="43039">
                  <c:v>9.4794059999999996E-7</c:v>
                </c:pt>
                <c:pt idx="43040">
                  <c:v>9.4798440000000002E-7</c:v>
                </c:pt>
                <c:pt idx="43041">
                  <c:v>9.4802830000000003E-7</c:v>
                </c:pt>
                <c:pt idx="43042">
                  <c:v>9.4807220000000003E-7</c:v>
                </c:pt>
                <c:pt idx="43043">
                  <c:v>9.4811610000000004E-7</c:v>
                </c:pt>
                <c:pt idx="43044">
                  <c:v>9.4816000000000004E-7</c:v>
                </c:pt>
                <c:pt idx="43045">
                  <c:v>9.4820390000000005E-7</c:v>
                </c:pt>
                <c:pt idx="43046">
                  <c:v>9.4824789999999999E-7</c:v>
                </c:pt>
                <c:pt idx="43047">
                  <c:v>9.4829179999999999E-7</c:v>
                </c:pt>
                <c:pt idx="43048">
                  <c:v>9.4833580000000004E-7</c:v>
                </c:pt>
                <c:pt idx="43049">
                  <c:v>9.4837979999999999E-7</c:v>
                </c:pt>
                <c:pt idx="43050">
                  <c:v>9.4842380000000004E-7</c:v>
                </c:pt>
                <c:pt idx="43051">
                  <c:v>9.4846779999999998E-7</c:v>
                </c:pt>
                <c:pt idx="43052">
                  <c:v>9.4851180000000003E-7</c:v>
                </c:pt>
                <c:pt idx="43053">
                  <c:v>9.4855590000000002E-7</c:v>
                </c:pt>
                <c:pt idx="43054">
                  <c:v>9.4859989999999997E-7</c:v>
                </c:pt>
                <c:pt idx="43055">
                  <c:v>9.4864399999999995E-7</c:v>
                </c:pt>
                <c:pt idx="43056">
                  <c:v>9.4868810000000005E-7</c:v>
                </c:pt>
                <c:pt idx="43057">
                  <c:v>9.4873220000000004E-7</c:v>
                </c:pt>
                <c:pt idx="43058">
                  <c:v>9.4877630000000003E-7</c:v>
                </c:pt>
                <c:pt idx="43059">
                  <c:v>9.4882040000000002E-7</c:v>
                </c:pt>
                <c:pt idx="43060">
                  <c:v>9.4886460000000005E-7</c:v>
                </c:pt>
                <c:pt idx="43061">
                  <c:v>9.4890870000000004E-7</c:v>
                </c:pt>
                <c:pt idx="43062">
                  <c:v>9.4895289999999997E-7</c:v>
                </c:pt>
                <c:pt idx="43063">
                  <c:v>9.489971E-7</c:v>
                </c:pt>
                <c:pt idx="43064">
                  <c:v>9.4904130000000004E-7</c:v>
                </c:pt>
                <c:pt idx="43065">
                  <c:v>9.4908549999999997E-7</c:v>
                </c:pt>
                <c:pt idx="43066">
                  <c:v>9.4912980000000004E-7</c:v>
                </c:pt>
                <c:pt idx="43067">
                  <c:v>9.4917399999999997E-7</c:v>
                </c:pt>
                <c:pt idx="43068">
                  <c:v>9.4921830000000005E-7</c:v>
                </c:pt>
                <c:pt idx="43069">
                  <c:v>9.4926260000000003E-7</c:v>
                </c:pt>
                <c:pt idx="43070">
                  <c:v>9.4930679999999995E-7</c:v>
                </c:pt>
                <c:pt idx="43071">
                  <c:v>9.4935110000000003E-7</c:v>
                </c:pt>
                <c:pt idx="43072">
                  <c:v>9.4939550000000005E-7</c:v>
                </c:pt>
                <c:pt idx="43073">
                  <c:v>9.4943980000000003E-7</c:v>
                </c:pt>
                <c:pt idx="43074">
                  <c:v>9.494841E-7</c:v>
                </c:pt>
                <c:pt idx="43075">
                  <c:v>9.4952850000000002E-7</c:v>
                </c:pt>
                <c:pt idx="43076">
                  <c:v>9.4957279999999999E-7</c:v>
                </c:pt>
                <c:pt idx="43077">
                  <c:v>9.4961720000000001E-7</c:v>
                </c:pt>
                <c:pt idx="43078">
                  <c:v>9.4966160000000003E-7</c:v>
                </c:pt>
                <c:pt idx="43079">
                  <c:v>9.4970600000000005E-7</c:v>
                </c:pt>
                <c:pt idx="43080">
                  <c:v>9.4975039999999996E-7</c:v>
                </c:pt>
                <c:pt idx="43081">
                  <c:v>9.4979490000000002E-7</c:v>
                </c:pt>
                <c:pt idx="43082">
                  <c:v>9.4983930000000004E-7</c:v>
                </c:pt>
                <c:pt idx="43083">
                  <c:v>9.498838E-7</c:v>
                </c:pt>
                <c:pt idx="43084">
                  <c:v>9.4992820000000002E-7</c:v>
                </c:pt>
                <c:pt idx="43085">
                  <c:v>9.4997269999999998E-7</c:v>
                </c:pt>
                <c:pt idx="43086">
                  <c:v>9.5001720000000004E-7</c:v>
                </c:pt>
                <c:pt idx="43087">
                  <c:v>9.500617E-7</c:v>
                </c:pt>
                <c:pt idx="43088">
                  <c:v>9.5010619999999996E-7</c:v>
                </c:pt>
                <c:pt idx="43089">
                  <c:v>9.5015070000000002E-7</c:v>
                </c:pt>
                <c:pt idx="43090">
                  <c:v>9.5019530000000002E-7</c:v>
                </c:pt>
                <c:pt idx="43091">
                  <c:v>9.5023979999999998E-7</c:v>
                </c:pt>
                <c:pt idx="43092">
                  <c:v>9.5028439999999998E-7</c:v>
                </c:pt>
                <c:pt idx="43093">
                  <c:v>9.5032890000000005E-7</c:v>
                </c:pt>
                <c:pt idx="43094">
                  <c:v>9.5037350000000005E-7</c:v>
                </c:pt>
                <c:pt idx="43095">
                  <c:v>9.5041810000000005E-7</c:v>
                </c:pt>
                <c:pt idx="43096">
                  <c:v>9.5046269999999995E-7</c:v>
                </c:pt>
                <c:pt idx="43097">
                  <c:v>9.5050729999999995E-7</c:v>
                </c:pt>
                <c:pt idx="43098">
                  <c:v>9.5055189999999996E-7</c:v>
                </c:pt>
                <c:pt idx="43099">
                  <c:v>9.5059649999999996E-7</c:v>
                </c:pt>
                <c:pt idx="43100">
                  <c:v>9.5064109999999996E-7</c:v>
                </c:pt>
                <c:pt idx="43101">
                  <c:v>9.5068580000000001E-7</c:v>
                </c:pt>
                <c:pt idx="43102">
                  <c:v>9.5073040000000001E-7</c:v>
                </c:pt>
                <c:pt idx="43103">
                  <c:v>9.5077500000000002E-7</c:v>
                </c:pt>
                <c:pt idx="43104">
                  <c:v>9.5081969999999996E-7</c:v>
                </c:pt>
                <c:pt idx="43105">
                  <c:v>9.5086440000000001E-7</c:v>
                </c:pt>
                <c:pt idx="43106">
                  <c:v>9.5090900000000001E-7</c:v>
                </c:pt>
                <c:pt idx="43107">
                  <c:v>9.5095369999999995E-7</c:v>
                </c:pt>
                <c:pt idx="43108">
                  <c:v>9.509984E-7</c:v>
                </c:pt>
                <c:pt idx="43109">
                  <c:v>9.5104310000000005E-7</c:v>
                </c:pt>
                <c:pt idx="43110">
                  <c:v>9.5108779999999999E-7</c:v>
                </c:pt>
                <c:pt idx="43111">
                  <c:v>9.5113250000000004E-7</c:v>
                </c:pt>
                <c:pt idx="43112">
                  <c:v>9.5117730000000002E-7</c:v>
                </c:pt>
                <c:pt idx="43113">
                  <c:v>9.5122199999999997E-7</c:v>
                </c:pt>
                <c:pt idx="43114">
                  <c:v>9.5126670000000001E-7</c:v>
                </c:pt>
                <c:pt idx="43115">
                  <c:v>9.513115E-7</c:v>
                </c:pt>
                <c:pt idx="43116">
                  <c:v>9.5135620000000005E-7</c:v>
                </c:pt>
                <c:pt idx="43117">
                  <c:v>9.5140100000000004E-7</c:v>
                </c:pt>
                <c:pt idx="43118">
                  <c:v>9.5144569999999998E-7</c:v>
                </c:pt>
                <c:pt idx="43119">
                  <c:v>9.5149049999999997E-7</c:v>
                </c:pt>
                <c:pt idx="43120">
                  <c:v>9.5153529999999995E-7</c:v>
                </c:pt>
                <c:pt idx="43121">
                  <c:v>9.5158E-7</c:v>
                </c:pt>
                <c:pt idx="43122">
                  <c:v>9.5162479999999999E-7</c:v>
                </c:pt>
                <c:pt idx="43123">
                  <c:v>9.5166959999999998E-7</c:v>
                </c:pt>
                <c:pt idx="43124">
                  <c:v>9.5171439999999996E-7</c:v>
                </c:pt>
                <c:pt idx="43125">
                  <c:v>9.5175919999999995E-7</c:v>
                </c:pt>
                <c:pt idx="43126">
                  <c:v>9.5180400000000004E-7</c:v>
                </c:pt>
                <c:pt idx="43127">
                  <c:v>9.5184880000000003E-7</c:v>
                </c:pt>
                <c:pt idx="43128">
                  <c:v>9.5189360000000002E-7</c:v>
                </c:pt>
                <c:pt idx="43129">
                  <c:v>9.5193840000000001E-7</c:v>
                </c:pt>
                <c:pt idx="43130">
                  <c:v>9.5198319999999999E-7</c:v>
                </c:pt>
                <c:pt idx="43131">
                  <c:v>9.5202799999999998E-7</c:v>
                </c:pt>
                <c:pt idx="43132">
                  <c:v>9.5207279999999997E-7</c:v>
                </c:pt>
                <c:pt idx="43133">
                  <c:v>9.5211759999999995E-7</c:v>
                </c:pt>
                <c:pt idx="43134">
                  <c:v>9.5216240000000005E-7</c:v>
                </c:pt>
                <c:pt idx="43135">
                  <c:v>9.5220729999999997E-7</c:v>
                </c:pt>
                <c:pt idx="43136">
                  <c:v>9.5225209999999996E-7</c:v>
                </c:pt>
                <c:pt idx="43137">
                  <c:v>9.5229689999999995E-7</c:v>
                </c:pt>
                <c:pt idx="43138">
                  <c:v>9.5234170000000004E-7</c:v>
                </c:pt>
                <c:pt idx="43139">
                  <c:v>9.5238659999999997E-7</c:v>
                </c:pt>
                <c:pt idx="43140">
                  <c:v>9.5243139999999996E-7</c:v>
                </c:pt>
                <c:pt idx="43141">
                  <c:v>9.5247620000000005E-7</c:v>
                </c:pt>
                <c:pt idx="43142">
                  <c:v>9.5252109999999998E-7</c:v>
                </c:pt>
                <c:pt idx="43143">
                  <c:v>9.5256589999999996E-7</c:v>
                </c:pt>
                <c:pt idx="43144">
                  <c:v>9.526108E-7</c:v>
                </c:pt>
                <c:pt idx="43145">
                  <c:v>9.5265559999999998E-7</c:v>
                </c:pt>
                <c:pt idx="43146">
                  <c:v>9.5270039999999997E-7</c:v>
                </c:pt>
                <c:pt idx="43147">
                  <c:v>9.527453E-7</c:v>
                </c:pt>
                <c:pt idx="43148">
                  <c:v>9.5279009999999999E-7</c:v>
                </c:pt>
                <c:pt idx="43149">
                  <c:v>9.5283489999999998E-7</c:v>
                </c:pt>
                <c:pt idx="43150">
                  <c:v>9.5287980000000001E-7</c:v>
                </c:pt>
                <c:pt idx="43151">
                  <c:v>9.529246E-7</c:v>
                </c:pt>
                <c:pt idx="43152">
                  <c:v>9.5296950000000003E-7</c:v>
                </c:pt>
                <c:pt idx="43153">
                  <c:v>9.5301430000000002E-7</c:v>
                </c:pt>
                <c:pt idx="43154">
                  <c:v>9.530591E-7</c:v>
                </c:pt>
                <c:pt idx="43155">
                  <c:v>9.5310400000000004E-7</c:v>
                </c:pt>
                <c:pt idx="43156">
                  <c:v>9.5314880000000002E-7</c:v>
                </c:pt>
                <c:pt idx="43157">
                  <c:v>9.5319369999999995E-7</c:v>
                </c:pt>
                <c:pt idx="43158">
                  <c:v>9.5323850000000004E-7</c:v>
                </c:pt>
                <c:pt idx="43159">
                  <c:v>9.5328330000000003E-7</c:v>
                </c:pt>
                <c:pt idx="43160">
                  <c:v>9.5332810000000002E-7</c:v>
                </c:pt>
                <c:pt idx="43161">
                  <c:v>9.5337300000000005E-7</c:v>
                </c:pt>
                <c:pt idx="43162">
                  <c:v>9.5341780000000004E-7</c:v>
                </c:pt>
                <c:pt idx="43163">
                  <c:v>9.5346260000000002E-7</c:v>
                </c:pt>
                <c:pt idx="43164">
                  <c:v>9.5350740000000001E-7</c:v>
                </c:pt>
                <c:pt idx="43165">
                  <c:v>9.535522E-7</c:v>
                </c:pt>
                <c:pt idx="43166">
                  <c:v>9.5359710000000003E-7</c:v>
                </c:pt>
                <c:pt idx="43167">
                  <c:v>9.5364190000000002E-7</c:v>
                </c:pt>
                <c:pt idx="43168">
                  <c:v>9.536866999999999E-7</c:v>
                </c:pt>
                <c:pt idx="43169">
                  <c:v>9.5373149999999999E-7</c:v>
                </c:pt>
                <c:pt idx="43170">
                  <c:v>9.5377630000000009E-7</c:v>
                </c:pt>
                <c:pt idx="43171">
                  <c:v>9.5382109999999997E-7</c:v>
                </c:pt>
                <c:pt idx="43172">
                  <c:v>9.5386590000000006E-7</c:v>
                </c:pt>
                <c:pt idx="43173">
                  <c:v>9.539106E-7</c:v>
                </c:pt>
                <c:pt idx="43174">
                  <c:v>9.539554000000001E-7</c:v>
                </c:pt>
                <c:pt idx="43175">
                  <c:v>9.5400019999999998E-7</c:v>
                </c:pt>
                <c:pt idx="43176">
                  <c:v>9.5404500000000007E-7</c:v>
                </c:pt>
                <c:pt idx="43177">
                  <c:v>9.5408970000000001E-7</c:v>
                </c:pt>
                <c:pt idx="43178">
                  <c:v>9.5413450000000011E-7</c:v>
                </c:pt>
                <c:pt idx="43179">
                  <c:v>9.5417920000000005E-7</c:v>
                </c:pt>
                <c:pt idx="43180">
                  <c:v>9.5422399999999993E-7</c:v>
                </c:pt>
                <c:pt idx="43181">
                  <c:v>9.5426870000000008E-7</c:v>
                </c:pt>
                <c:pt idx="43182">
                  <c:v>9.5431349999999996E-7</c:v>
                </c:pt>
                <c:pt idx="43183">
                  <c:v>9.5435819999999991E-7</c:v>
                </c:pt>
                <c:pt idx="43184">
                  <c:v>9.5440290000000006E-7</c:v>
                </c:pt>
                <c:pt idx="43185">
                  <c:v>9.544476E-7</c:v>
                </c:pt>
                <c:pt idx="43186">
                  <c:v>9.544924000000001E-7</c:v>
                </c:pt>
                <c:pt idx="43187">
                  <c:v>9.5453710000000004E-7</c:v>
                </c:pt>
                <c:pt idx="43188">
                  <c:v>9.5458179999999998E-7</c:v>
                </c:pt>
                <c:pt idx="43189">
                  <c:v>9.5462649999999992E-7</c:v>
                </c:pt>
                <c:pt idx="43190">
                  <c:v>9.5467109999999993E-7</c:v>
                </c:pt>
                <c:pt idx="43191">
                  <c:v>9.5471580000000008E-7</c:v>
                </c:pt>
                <c:pt idx="43192">
                  <c:v>9.5476050000000002E-7</c:v>
                </c:pt>
                <c:pt idx="43193">
                  <c:v>9.5480519999999996E-7</c:v>
                </c:pt>
                <c:pt idx="43194">
                  <c:v>9.5484979999999997E-7</c:v>
                </c:pt>
                <c:pt idx="43195">
                  <c:v>9.5489449999999991E-7</c:v>
                </c:pt>
                <c:pt idx="43196">
                  <c:v>9.5493909999999991E-7</c:v>
                </c:pt>
                <c:pt idx="43197">
                  <c:v>9.5498369999999991E-7</c:v>
                </c:pt>
                <c:pt idx="43198">
                  <c:v>9.5502840000000007E-7</c:v>
                </c:pt>
                <c:pt idx="43199">
                  <c:v>9.5507300000000007E-7</c:v>
                </c:pt>
                <c:pt idx="43200">
                  <c:v>9.5511760000000007E-7</c:v>
                </c:pt>
                <c:pt idx="43201">
                  <c:v>9.5516220000000008E-7</c:v>
                </c:pt>
                <c:pt idx="43202">
                  <c:v>9.5520680000000008E-7</c:v>
                </c:pt>
                <c:pt idx="43203">
                  <c:v>9.5525140000000008E-7</c:v>
                </c:pt>
                <c:pt idx="43204">
                  <c:v>9.5529589999999993E-7</c:v>
                </c:pt>
                <c:pt idx="43205">
                  <c:v>9.5534049999999994E-7</c:v>
                </c:pt>
                <c:pt idx="43206">
                  <c:v>9.55385E-7</c:v>
                </c:pt>
                <c:pt idx="43207">
                  <c:v>9.554296E-7</c:v>
                </c:pt>
                <c:pt idx="43208">
                  <c:v>9.5547410000000007E-7</c:v>
                </c:pt>
                <c:pt idx="43209">
                  <c:v>9.5551859999999992E-7</c:v>
                </c:pt>
                <c:pt idx="43210">
                  <c:v>9.5556309999999998E-7</c:v>
                </c:pt>
                <c:pt idx="43211">
                  <c:v>9.5560760000000005E-7</c:v>
                </c:pt>
                <c:pt idx="43212">
                  <c:v>9.556520999999999E-7</c:v>
                </c:pt>
                <c:pt idx="43213">
                  <c:v>9.5569659999999996E-7</c:v>
                </c:pt>
                <c:pt idx="43214">
                  <c:v>9.5574110000000003E-7</c:v>
                </c:pt>
                <c:pt idx="43215">
                  <c:v>9.5578560000000009E-7</c:v>
                </c:pt>
                <c:pt idx="43216">
                  <c:v>9.5583E-7</c:v>
                </c:pt>
                <c:pt idx="43217">
                  <c:v>9.5587439999999992E-7</c:v>
                </c:pt>
                <c:pt idx="43218">
                  <c:v>9.5591889999999998E-7</c:v>
                </c:pt>
                <c:pt idx="43219">
                  <c:v>9.559633000000001E-7</c:v>
                </c:pt>
                <c:pt idx="43220">
                  <c:v>9.5600770000000002E-7</c:v>
                </c:pt>
                <c:pt idx="43221">
                  <c:v>9.5605209999999993E-7</c:v>
                </c:pt>
                <c:pt idx="43222">
                  <c:v>9.5609650000000005E-7</c:v>
                </c:pt>
                <c:pt idx="43223">
                  <c:v>9.5614080000000003E-7</c:v>
                </c:pt>
                <c:pt idx="43224">
                  <c:v>9.5618519999999994E-7</c:v>
                </c:pt>
                <c:pt idx="43225">
                  <c:v>9.5622960000000006E-7</c:v>
                </c:pt>
                <c:pt idx="43226">
                  <c:v>9.5627390000000004E-7</c:v>
                </c:pt>
                <c:pt idx="43227">
                  <c:v>9.5631820000000001E-7</c:v>
                </c:pt>
                <c:pt idx="43228">
                  <c:v>9.5636249999999999E-7</c:v>
                </c:pt>
                <c:pt idx="43229">
                  <c:v>9.5640679999999996E-7</c:v>
                </c:pt>
                <c:pt idx="43230">
                  <c:v>9.5645109999999993E-7</c:v>
                </c:pt>
                <c:pt idx="43231">
                  <c:v>9.5649539999999991E-7</c:v>
                </c:pt>
                <c:pt idx="43232">
                  <c:v>9.5653970000000009E-7</c:v>
                </c:pt>
                <c:pt idx="43233">
                  <c:v>9.5658389999999991E-7</c:v>
                </c:pt>
                <c:pt idx="43234">
                  <c:v>9.566282000000001E-7</c:v>
                </c:pt>
                <c:pt idx="43235">
                  <c:v>9.5667239999999992E-7</c:v>
                </c:pt>
                <c:pt idx="43236">
                  <c:v>9.5671659999999996E-7</c:v>
                </c:pt>
                <c:pt idx="43237">
                  <c:v>9.5676079999999999E-7</c:v>
                </c:pt>
                <c:pt idx="43238">
                  <c:v>9.5680500000000002E-7</c:v>
                </c:pt>
                <c:pt idx="43239">
                  <c:v>9.5684920000000006E-7</c:v>
                </c:pt>
                <c:pt idx="43240">
                  <c:v>9.5689329999999994E-7</c:v>
                </c:pt>
                <c:pt idx="43241">
                  <c:v>9.5693749999999998E-7</c:v>
                </c:pt>
                <c:pt idx="43242">
                  <c:v>9.5698160000000007E-7</c:v>
                </c:pt>
                <c:pt idx="43243">
                  <c:v>9.5702569999999995E-7</c:v>
                </c:pt>
                <c:pt idx="43244">
                  <c:v>9.5706980000000005E-7</c:v>
                </c:pt>
                <c:pt idx="43245">
                  <c:v>9.5711389999999993E-7</c:v>
                </c:pt>
                <c:pt idx="43246">
                  <c:v>9.5715800000000003E-7</c:v>
                </c:pt>
                <c:pt idx="43247">
                  <c:v>9.5720209999999991E-7</c:v>
                </c:pt>
                <c:pt idx="43248">
                  <c:v>9.5724610000000007E-7</c:v>
                </c:pt>
                <c:pt idx="43249">
                  <c:v>9.5729010000000001E-7</c:v>
                </c:pt>
                <c:pt idx="43250">
                  <c:v>9.5733409999999995E-7</c:v>
                </c:pt>
                <c:pt idx="43251">
                  <c:v>9.573780999999999E-7</c:v>
                </c:pt>
                <c:pt idx="43252">
                  <c:v>9.5742210000000005E-7</c:v>
                </c:pt>
                <c:pt idx="43253">
                  <c:v>9.574661E-7</c:v>
                </c:pt>
                <c:pt idx="43254">
                  <c:v>9.5751E-7</c:v>
                </c:pt>
                <c:pt idx="43255">
                  <c:v>9.5755399999999995E-7</c:v>
                </c:pt>
                <c:pt idx="43256">
                  <c:v>9.5759789999999995E-7</c:v>
                </c:pt>
                <c:pt idx="43257">
                  <c:v>9.5764179999999996E-7</c:v>
                </c:pt>
                <c:pt idx="43258">
                  <c:v>9.5768569999999996E-7</c:v>
                </c:pt>
                <c:pt idx="43259">
                  <c:v>9.5772959999999997E-7</c:v>
                </c:pt>
                <c:pt idx="43260">
                  <c:v>9.5777349999999997E-7</c:v>
                </c:pt>
                <c:pt idx="43261">
                  <c:v>9.5781730000000004E-7</c:v>
                </c:pt>
                <c:pt idx="43262">
                  <c:v>9.5786120000000004E-7</c:v>
                </c:pt>
                <c:pt idx="43263">
                  <c:v>9.5790499999999989E-7</c:v>
                </c:pt>
                <c:pt idx="43264">
                  <c:v>9.5794879999999996E-7</c:v>
                </c:pt>
                <c:pt idx="43265">
                  <c:v>9.5799260000000003E-7</c:v>
                </c:pt>
                <c:pt idx="43266">
                  <c:v>9.5803629999999994E-7</c:v>
                </c:pt>
                <c:pt idx="43267">
                  <c:v>9.5808010000000001E-7</c:v>
                </c:pt>
                <c:pt idx="43268">
                  <c:v>9.5812379999999992E-7</c:v>
                </c:pt>
                <c:pt idx="43269">
                  <c:v>9.5816759999999999E-7</c:v>
                </c:pt>
                <c:pt idx="43270">
                  <c:v>9.582112999999999E-7</c:v>
                </c:pt>
                <c:pt idx="43271">
                  <c:v>9.5825490000000009E-7</c:v>
                </c:pt>
                <c:pt idx="43272">
                  <c:v>9.582986E-7</c:v>
                </c:pt>
                <c:pt idx="43273">
                  <c:v>9.5834229999999992E-7</c:v>
                </c:pt>
                <c:pt idx="43274">
                  <c:v>9.583859000000001E-7</c:v>
                </c:pt>
                <c:pt idx="43275">
                  <c:v>9.5842950000000008E-7</c:v>
                </c:pt>
                <c:pt idx="43276">
                  <c:v>9.5847310000000005E-7</c:v>
                </c:pt>
                <c:pt idx="43277">
                  <c:v>9.5851670000000003E-7</c:v>
                </c:pt>
                <c:pt idx="43278">
                  <c:v>9.585603E-7</c:v>
                </c:pt>
                <c:pt idx="43279">
                  <c:v>9.5860389999999998E-7</c:v>
                </c:pt>
                <c:pt idx="43280">
                  <c:v>9.5864740000000002E-7</c:v>
                </c:pt>
                <c:pt idx="43281">
                  <c:v>9.5869090000000005E-7</c:v>
                </c:pt>
                <c:pt idx="43282">
                  <c:v>9.5873440000000009E-7</c:v>
                </c:pt>
                <c:pt idx="43283">
                  <c:v>9.5877789999999991E-7</c:v>
                </c:pt>
                <c:pt idx="43284">
                  <c:v>9.5882139999999995E-7</c:v>
                </c:pt>
                <c:pt idx="43285">
                  <c:v>9.5886480000000005E-7</c:v>
                </c:pt>
                <c:pt idx="43286">
                  <c:v>9.5890819999999993E-7</c:v>
                </c:pt>
                <c:pt idx="43287">
                  <c:v>9.5895160000000003E-7</c:v>
                </c:pt>
                <c:pt idx="43288">
                  <c:v>9.5899499999999991E-7</c:v>
                </c:pt>
                <c:pt idx="43289">
                  <c:v>9.5903840000000001E-7</c:v>
                </c:pt>
                <c:pt idx="43290">
                  <c:v>9.5908179999999989E-7</c:v>
                </c:pt>
                <c:pt idx="43291">
                  <c:v>9.5912510000000005E-7</c:v>
                </c:pt>
                <c:pt idx="43292">
                  <c:v>9.591684E-7</c:v>
                </c:pt>
                <c:pt idx="43293">
                  <c:v>9.5921169999999994E-7</c:v>
                </c:pt>
                <c:pt idx="43294">
                  <c:v>9.592550000000001E-7</c:v>
                </c:pt>
                <c:pt idx="43295">
                  <c:v>9.5929830000000005E-7</c:v>
                </c:pt>
                <c:pt idx="43296">
                  <c:v>9.5934150000000005E-7</c:v>
                </c:pt>
                <c:pt idx="43297">
                  <c:v>9.593848E-7</c:v>
                </c:pt>
                <c:pt idx="43298">
                  <c:v>9.5942800000000001E-7</c:v>
                </c:pt>
                <c:pt idx="43299">
                  <c:v>9.5947120000000001E-7</c:v>
                </c:pt>
                <c:pt idx="43300">
                  <c:v>9.5951430000000008E-7</c:v>
                </c:pt>
                <c:pt idx="43301">
                  <c:v>9.5955750000000009E-7</c:v>
                </c:pt>
                <c:pt idx="43302">
                  <c:v>9.5960059999999994E-7</c:v>
                </c:pt>
                <c:pt idx="43303">
                  <c:v>9.5964379999999995E-7</c:v>
                </c:pt>
                <c:pt idx="43304">
                  <c:v>9.5968690000000002E-7</c:v>
                </c:pt>
                <c:pt idx="43305">
                  <c:v>9.5972989999999993E-7</c:v>
                </c:pt>
                <c:pt idx="43306">
                  <c:v>9.59773E-7</c:v>
                </c:pt>
                <c:pt idx="43307">
                  <c:v>9.5981610000000007E-7</c:v>
                </c:pt>
                <c:pt idx="43308">
                  <c:v>9.5985909999999998E-7</c:v>
                </c:pt>
                <c:pt idx="43309">
                  <c:v>9.599020999999999E-7</c:v>
                </c:pt>
                <c:pt idx="43310">
                  <c:v>9.5994510000000003E-7</c:v>
                </c:pt>
                <c:pt idx="43311">
                  <c:v>9.5998800000000001E-7</c:v>
                </c:pt>
                <c:pt idx="43312">
                  <c:v>9.6003099999999992E-7</c:v>
                </c:pt>
                <c:pt idx="43313">
                  <c:v>9.600738999999999E-7</c:v>
                </c:pt>
                <c:pt idx="43314">
                  <c:v>9.6011680000000009E-7</c:v>
                </c:pt>
                <c:pt idx="43315">
                  <c:v>9.6015970000000007E-7</c:v>
                </c:pt>
                <c:pt idx="43316">
                  <c:v>9.6020260000000004E-7</c:v>
                </c:pt>
                <c:pt idx="43317">
                  <c:v>9.6024550000000002E-7</c:v>
                </c:pt>
                <c:pt idx="43318">
                  <c:v>9.6028830000000006E-7</c:v>
                </c:pt>
                <c:pt idx="43319">
                  <c:v>9.603311000000001E-7</c:v>
                </c:pt>
                <c:pt idx="43320">
                  <c:v>9.6037389999999992E-7</c:v>
                </c:pt>
                <c:pt idx="43321">
                  <c:v>9.6041669999999996E-7</c:v>
                </c:pt>
                <c:pt idx="43322">
                  <c:v>9.604595E-7</c:v>
                </c:pt>
                <c:pt idx="43323">
                  <c:v>9.605022000000001E-7</c:v>
                </c:pt>
                <c:pt idx="43324">
                  <c:v>9.6054489999999998E-7</c:v>
                </c:pt>
                <c:pt idx="43325">
                  <c:v>9.6058760000000008E-7</c:v>
                </c:pt>
                <c:pt idx="43326">
                  <c:v>9.6063029999999997E-7</c:v>
                </c:pt>
                <c:pt idx="43327">
                  <c:v>9.6067300000000007E-7</c:v>
                </c:pt>
                <c:pt idx="43328">
                  <c:v>9.6071560000000002E-7</c:v>
                </c:pt>
                <c:pt idx="43329">
                  <c:v>9.6075819999999996E-7</c:v>
                </c:pt>
                <c:pt idx="43330">
                  <c:v>9.6080079999999991E-7</c:v>
                </c:pt>
                <c:pt idx="43331">
                  <c:v>9.6084340000000007E-7</c:v>
                </c:pt>
                <c:pt idx="43332">
                  <c:v>9.6088600000000002E-7</c:v>
                </c:pt>
                <c:pt idx="43333">
                  <c:v>9.6092850000000003E-7</c:v>
                </c:pt>
                <c:pt idx="43334">
                  <c:v>9.6097100000000004E-7</c:v>
                </c:pt>
                <c:pt idx="43335">
                  <c:v>9.6101350000000004E-7</c:v>
                </c:pt>
                <c:pt idx="43336">
                  <c:v>9.6105600000000005E-7</c:v>
                </c:pt>
                <c:pt idx="43337">
                  <c:v>9.6109850000000006E-7</c:v>
                </c:pt>
                <c:pt idx="43338">
                  <c:v>9.6114089999999992E-7</c:v>
                </c:pt>
                <c:pt idx="43339">
                  <c:v>9.6118339999999993E-7</c:v>
                </c:pt>
                <c:pt idx="43340">
                  <c:v>9.612258E-7</c:v>
                </c:pt>
                <c:pt idx="43341">
                  <c:v>9.6126809999999991E-7</c:v>
                </c:pt>
                <c:pt idx="43342">
                  <c:v>9.6131049999999998E-7</c:v>
                </c:pt>
                <c:pt idx="43343">
                  <c:v>9.6135290000000005E-7</c:v>
                </c:pt>
                <c:pt idx="43344">
                  <c:v>9.6139519999999997E-7</c:v>
                </c:pt>
                <c:pt idx="43345">
                  <c:v>9.614375000000001E-7</c:v>
                </c:pt>
                <c:pt idx="43346">
                  <c:v>9.6147980000000002E-7</c:v>
                </c:pt>
                <c:pt idx="43347">
                  <c:v>9.61522E-7</c:v>
                </c:pt>
                <c:pt idx="43348">
                  <c:v>9.6156429999999992E-7</c:v>
                </c:pt>
                <c:pt idx="43349">
                  <c:v>9.616064999999999E-7</c:v>
                </c:pt>
                <c:pt idx="43350">
                  <c:v>9.6164870000000009E-7</c:v>
                </c:pt>
                <c:pt idx="43351">
                  <c:v>9.6169090000000007E-7</c:v>
                </c:pt>
                <c:pt idx="43352">
                  <c:v>9.6173300000000011E-7</c:v>
                </c:pt>
                <c:pt idx="43353">
                  <c:v>9.6177520000000008E-7</c:v>
                </c:pt>
                <c:pt idx="43354">
                  <c:v>9.6181729999999991E-7</c:v>
                </c:pt>
                <c:pt idx="43355">
                  <c:v>9.6185939999999995E-7</c:v>
                </c:pt>
                <c:pt idx="43356">
                  <c:v>9.6190149999999999E-7</c:v>
                </c:pt>
                <c:pt idx="43357">
                  <c:v>9.6194350000000009E-7</c:v>
                </c:pt>
                <c:pt idx="43358">
                  <c:v>9.6198549999999998E-7</c:v>
                </c:pt>
                <c:pt idx="43359">
                  <c:v>9.6202760000000002E-7</c:v>
                </c:pt>
                <c:pt idx="43360">
                  <c:v>9.6206959999999991E-7</c:v>
                </c:pt>
                <c:pt idx="43361">
                  <c:v>9.6211150000000007E-7</c:v>
                </c:pt>
                <c:pt idx="43362">
                  <c:v>9.6215349999999996E-7</c:v>
                </c:pt>
                <c:pt idx="43363">
                  <c:v>9.6219539999999991E-7</c:v>
                </c:pt>
                <c:pt idx="43364">
                  <c:v>9.6223730000000007E-7</c:v>
                </c:pt>
                <c:pt idx="43365">
                  <c:v>9.6227920000000002E-7</c:v>
                </c:pt>
                <c:pt idx="43366">
                  <c:v>9.6232109999999997E-7</c:v>
                </c:pt>
                <c:pt idx="43367">
                  <c:v>9.6236299999999992E-7</c:v>
                </c:pt>
                <c:pt idx="43368">
                  <c:v>9.6240479999999993E-7</c:v>
                </c:pt>
                <c:pt idx="43369">
                  <c:v>9.6244659999999994E-7</c:v>
                </c:pt>
                <c:pt idx="43370">
                  <c:v>9.6248839999999995E-7</c:v>
                </c:pt>
                <c:pt idx="43371">
                  <c:v>9.6253019999999996E-7</c:v>
                </c:pt>
                <c:pt idx="43372">
                  <c:v>9.6257190000000003E-7</c:v>
                </c:pt>
                <c:pt idx="43373">
                  <c:v>9.626136000000001E-7</c:v>
                </c:pt>
                <c:pt idx="43374">
                  <c:v>9.6265529999999996E-7</c:v>
                </c:pt>
                <c:pt idx="43375">
                  <c:v>9.6269700000000003E-7</c:v>
                </c:pt>
                <c:pt idx="43376">
                  <c:v>9.6273870000000011E-7</c:v>
                </c:pt>
                <c:pt idx="43377">
                  <c:v>9.6278030000000003E-7</c:v>
                </c:pt>
                <c:pt idx="43378">
                  <c:v>9.6282189999999995E-7</c:v>
                </c:pt>
                <c:pt idx="43379">
                  <c:v>9.6286350000000008E-7</c:v>
                </c:pt>
                <c:pt idx="43380">
                  <c:v>9.629051E-7</c:v>
                </c:pt>
                <c:pt idx="43381">
                  <c:v>9.6294669999999992E-7</c:v>
                </c:pt>
                <c:pt idx="43382">
                  <c:v>9.629881999999999E-7</c:v>
                </c:pt>
                <c:pt idx="43383">
                  <c:v>9.6302970000000009E-7</c:v>
                </c:pt>
                <c:pt idx="43384">
                  <c:v>9.6307120000000007E-7</c:v>
                </c:pt>
                <c:pt idx="43385">
                  <c:v>9.6311270000000005E-7</c:v>
                </c:pt>
                <c:pt idx="43386">
                  <c:v>9.6315420000000003E-7</c:v>
                </c:pt>
                <c:pt idx="43387">
                  <c:v>9.6319560000000008E-7</c:v>
                </c:pt>
                <c:pt idx="43388">
                  <c:v>9.6323699999999991E-7</c:v>
                </c:pt>
                <c:pt idx="43389">
                  <c:v>9.6327839999999995E-7</c:v>
                </c:pt>
                <c:pt idx="43390">
                  <c:v>9.6331979999999999E-7</c:v>
                </c:pt>
                <c:pt idx="43391">
                  <c:v>9.6336110000000009E-7</c:v>
                </c:pt>
                <c:pt idx="43392">
                  <c:v>9.6340239999999998E-7</c:v>
                </c:pt>
                <c:pt idx="43393">
                  <c:v>9.6344370000000008E-7</c:v>
                </c:pt>
                <c:pt idx="43394">
                  <c:v>9.6348499999999997E-7</c:v>
                </c:pt>
                <c:pt idx="43395">
                  <c:v>9.6352630000000008E-7</c:v>
                </c:pt>
                <c:pt idx="43396">
                  <c:v>9.6356750000000003E-7</c:v>
                </c:pt>
                <c:pt idx="43397">
                  <c:v>9.6360879999999992E-7</c:v>
                </c:pt>
                <c:pt idx="43398">
                  <c:v>9.6365000000000008E-7</c:v>
                </c:pt>
                <c:pt idx="43399">
                  <c:v>9.6369110000000009E-7</c:v>
                </c:pt>
                <c:pt idx="43400">
                  <c:v>9.6373230000000005E-7</c:v>
                </c:pt>
                <c:pt idx="43401">
                  <c:v>9.6377340000000006E-7</c:v>
                </c:pt>
                <c:pt idx="43402">
                  <c:v>9.6381460000000001E-7</c:v>
                </c:pt>
                <c:pt idx="43403">
                  <c:v>9.6385560000000008E-7</c:v>
                </c:pt>
                <c:pt idx="43404">
                  <c:v>9.6389670000000009E-7</c:v>
                </c:pt>
                <c:pt idx="43405">
                  <c:v>9.639377999999999E-7</c:v>
                </c:pt>
                <c:pt idx="43406">
                  <c:v>9.6397879999999997E-7</c:v>
                </c:pt>
                <c:pt idx="43407">
                  <c:v>9.6401980000000004E-7</c:v>
                </c:pt>
                <c:pt idx="43408">
                  <c:v>9.640607999999999E-7</c:v>
                </c:pt>
                <c:pt idx="43409">
                  <c:v>9.6410179999999998E-7</c:v>
                </c:pt>
                <c:pt idx="43410">
                  <c:v>9.641426999999999E-7</c:v>
                </c:pt>
                <c:pt idx="43411">
                  <c:v>9.6418369999999997E-7</c:v>
                </c:pt>
                <c:pt idx="43412">
                  <c:v>9.642246000000001E-7</c:v>
                </c:pt>
                <c:pt idx="43413">
                  <c:v>9.6426550000000003E-7</c:v>
                </c:pt>
                <c:pt idx="43414">
                  <c:v>9.6430639999999995E-7</c:v>
                </c:pt>
                <c:pt idx="43415">
                  <c:v>9.6434719999999993E-7</c:v>
                </c:pt>
                <c:pt idx="43416">
                  <c:v>9.6438799999999991E-7</c:v>
                </c:pt>
                <c:pt idx="43417">
                  <c:v>9.644287999999999E-7</c:v>
                </c:pt>
                <c:pt idx="43418">
                  <c:v>9.6446960000000009E-7</c:v>
                </c:pt>
                <c:pt idx="43419">
                  <c:v>9.6451040000000007E-7</c:v>
                </c:pt>
                <c:pt idx="43420">
                  <c:v>9.6455109999999991E-7</c:v>
                </c:pt>
                <c:pt idx="43421">
                  <c:v>9.645919000000001E-7</c:v>
                </c:pt>
                <c:pt idx="43422">
                  <c:v>9.6463259999999993E-7</c:v>
                </c:pt>
                <c:pt idx="43423">
                  <c:v>9.6467329999999997E-7</c:v>
                </c:pt>
                <c:pt idx="43424">
                  <c:v>9.6471390000000008E-7</c:v>
                </c:pt>
                <c:pt idx="43425">
                  <c:v>9.6475459999999991E-7</c:v>
                </c:pt>
                <c:pt idx="43426">
                  <c:v>9.6479520000000002E-7</c:v>
                </c:pt>
                <c:pt idx="43427">
                  <c:v>9.6483579999999991E-7</c:v>
                </c:pt>
                <c:pt idx="43428">
                  <c:v>9.6487640000000001E-7</c:v>
                </c:pt>
                <c:pt idx="43429">
                  <c:v>9.6491689999999997E-7</c:v>
                </c:pt>
                <c:pt idx="43430">
                  <c:v>9.6495750000000007E-7</c:v>
                </c:pt>
                <c:pt idx="43431">
                  <c:v>9.6499800000000002E-7</c:v>
                </c:pt>
                <c:pt idx="43432">
                  <c:v>9.6503849999999998E-7</c:v>
                </c:pt>
                <c:pt idx="43433">
                  <c:v>9.6507889999999999E-7</c:v>
                </c:pt>
                <c:pt idx="43434">
                  <c:v>9.6511939999999994E-7</c:v>
                </c:pt>
                <c:pt idx="43435">
                  <c:v>9.6515979999999996E-7</c:v>
                </c:pt>
                <c:pt idx="43436">
                  <c:v>9.6520019999999997E-7</c:v>
                </c:pt>
                <c:pt idx="43437">
                  <c:v>9.6524059999999999E-7</c:v>
                </c:pt>
                <c:pt idx="43438">
                  <c:v>9.65281E-7</c:v>
                </c:pt>
                <c:pt idx="43439">
                  <c:v>9.6532140000000001E-7</c:v>
                </c:pt>
                <c:pt idx="43440">
                  <c:v>9.6536170000000009E-7</c:v>
                </c:pt>
                <c:pt idx="43441">
                  <c:v>9.6540199999999995E-7</c:v>
                </c:pt>
                <c:pt idx="43442">
                  <c:v>9.6544230000000003E-7</c:v>
                </c:pt>
                <c:pt idx="43443">
                  <c:v>9.654826000000001E-7</c:v>
                </c:pt>
                <c:pt idx="43444">
                  <c:v>9.6552280000000003E-7</c:v>
                </c:pt>
                <c:pt idx="43445">
                  <c:v>9.6556299999999995E-7</c:v>
                </c:pt>
                <c:pt idx="43446">
                  <c:v>9.6560320000000008E-7</c:v>
                </c:pt>
                <c:pt idx="43447">
                  <c:v>9.6564340000000001E-7</c:v>
                </c:pt>
                <c:pt idx="43448">
                  <c:v>9.6568359999999993E-7</c:v>
                </c:pt>
                <c:pt idx="43449">
                  <c:v>9.6572380000000007E-7</c:v>
                </c:pt>
                <c:pt idx="43450">
                  <c:v>9.6576390000000005E-7</c:v>
                </c:pt>
                <c:pt idx="43451">
                  <c:v>9.6580400000000004E-7</c:v>
                </c:pt>
                <c:pt idx="43452">
                  <c:v>9.6584410000000002E-7</c:v>
                </c:pt>
                <c:pt idx="43453">
                  <c:v>9.6588420000000001E-7</c:v>
                </c:pt>
                <c:pt idx="43454">
                  <c:v>9.6592420000000005E-7</c:v>
                </c:pt>
                <c:pt idx="43455">
                  <c:v>9.659642000000001E-7</c:v>
                </c:pt>
                <c:pt idx="43456">
                  <c:v>9.6600419999999993E-7</c:v>
                </c:pt>
                <c:pt idx="43457">
                  <c:v>9.6604419999999998E-7</c:v>
                </c:pt>
                <c:pt idx="43458">
                  <c:v>9.6608420000000002E-7</c:v>
                </c:pt>
                <c:pt idx="43459">
                  <c:v>9.6612409999999992E-7</c:v>
                </c:pt>
                <c:pt idx="43460">
                  <c:v>9.6616409999999996E-7</c:v>
                </c:pt>
                <c:pt idx="43461">
                  <c:v>9.6620400000000007E-7</c:v>
                </c:pt>
                <c:pt idx="43462">
                  <c:v>9.6624389999999996E-7</c:v>
                </c:pt>
                <c:pt idx="43463">
                  <c:v>9.6628369999999992E-7</c:v>
                </c:pt>
                <c:pt idx="43464">
                  <c:v>9.6632360000000002E-7</c:v>
                </c:pt>
                <c:pt idx="43465">
                  <c:v>9.6636339999999998E-7</c:v>
                </c:pt>
                <c:pt idx="43466">
                  <c:v>9.6640319999999993E-7</c:v>
                </c:pt>
                <c:pt idx="43467">
                  <c:v>9.664430000000001E-7</c:v>
                </c:pt>
                <c:pt idx="43468">
                  <c:v>9.664826999999999E-7</c:v>
                </c:pt>
                <c:pt idx="43469">
                  <c:v>9.6652250000000007E-7</c:v>
                </c:pt>
                <c:pt idx="43470">
                  <c:v>9.6656220000000009E-7</c:v>
                </c:pt>
                <c:pt idx="43471">
                  <c:v>9.666019000000001E-7</c:v>
                </c:pt>
                <c:pt idx="43472">
                  <c:v>9.6664159999999991E-7</c:v>
                </c:pt>
                <c:pt idx="43473">
                  <c:v>9.6668129999999992E-7</c:v>
                </c:pt>
                <c:pt idx="43474">
                  <c:v>9.667209E-7</c:v>
                </c:pt>
                <c:pt idx="43475">
                  <c:v>9.6676050000000008E-7</c:v>
                </c:pt>
                <c:pt idx="43476">
                  <c:v>9.6680009999999994E-7</c:v>
                </c:pt>
                <c:pt idx="43477">
                  <c:v>9.6683970000000002E-7</c:v>
                </c:pt>
                <c:pt idx="43478">
                  <c:v>9.6687930000000009E-7</c:v>
                </c:pt>
                <c:pt idx="43479">
                  <c:v>9.6691880000000002E-7</c:v>
                </c:pt>
                <c:pt idx="43480">
                  <c:v>9.6695829999999995E-7</c:v>
                </c:pt>
                <c:pt idx="43481">
                  <c:v>9.6699780000000008E-7</c:v>
                </c:pt>
                <c:pt idx="43482">
                  <c:v>9.6703730000000001E-7</c:v>
                </c:pt>
                <c:pt idx="43483">
                  <c:v>9.6707679999999993E-7</c:v>
                </c:pt>
                <c:pt idx="43484">
                  <c:v>9.6711619999999992E-7</c:v>
                </c:pt>
                <c:pt idx="43485">
                  <c:v>9.6715559999999991E-7</c:v>
                </c:pt>
                <c:pt idx="43486">
                  <c:v>9.6719500000000011E-7</c:v>
                </c:pt>
                <c:pt idx="43487">
                  <c:v>9.6723440000000009E-7</c:v>
                </c:pt>
                <c:pt idx="43488">
                  <c:v>9.6727380000000008E-7</c:v>
                </c:pt>
                <c:pt idx="43489">
                  <c:v>9.6731309999999991E-7</c:v>
                </c:pt>
                <c:pt idx="43490">
                  <c:v>9.673524999999999E-7</c:v>
                </c:pt>
                <c:pt idx="43491">
                  <c:v>9.6739179999999995E-7</c:v>
                </c:pt>
                <c:pt idx="43492">
                  <c:v>9.6743100000000006E-7</c:v>
                </c:pt>
                <c:pt idx="43493">
                  <c:v>9.674703000000001E-7</c:v>
                </c:pt>
                <c:pt idx="43494">
                  <c:v>9.6750959999999994E-7</c:v>
                </c:pt>
                <c:pt idx="43495">
                  <c:v>9.6754880000000005E-7</c:v>
                </c:pt>
                <c:pt idx="43496">
                  <c:v>9.6758799999999994E-7</c:v>
                </c:pt>
                <c:pt idx="43497">
                  <c:v>9.6762720000000005E-7</c:v>
                </c:pt>
                <c:pt idx="43498">
                  <c:v>9.6766630000000001E-7</c:v>
                </c:pt>
                <c:pt idx="43499">
                  <c:v>9.677054999999999E-7</c:v>
                </c:pt>
                <c:pt idx="43500">
                  <c:v>9.6774460000000007E-7</c:v>
                </c:pt>
                <c:pt idx="43501">
                  <c:v>9.6778370000000003E-7</c:v>
                </c:pt>
                <c:pt idx="43502">
                  <c:v>9.6782279999999999E-7</c:v>
                </c:pt>
                <c:pt idx="43503">
                  <c:v>9.6786189999999994E-7</c:v>
                </c:pt>
                <c:pt idx="43504">
                  <c:v>9.6790089999999996E-7</c:v>
                </c:pt>
                <c:pt idx="43505">
                  <c:v>9.6793999999999992E-7</c:v>
                </c:pt>
                <c:pt idx="43506">
                  <c:v>9.6797899999999994E-7</c:v>
                </c:pt>
                <c:pt idx="43507">
                  <c:v>9.6801799999999995E-7</c:v>
                </c:pt>
                <c:pt idx="43508">
                  <c:v>9.6805690000000003E-7</c:v>
                </c:pt>
                <c:pt idx="43509">
                  <c:v>9.6809590000000005E-7</c:v>
                </c:pt>
                <c:pt idx="43510">
                  <c:v>9.6813479999999992E-7</c:v>
                </c:pt>
                <c:pt idx="43511">
                  <c:v>9.6817369999999999E-7</c:v>
                </c:pt>
                <c:pt idx="43512">
                  <c:v>9.6821260000000007E-7</c:v>
                </c:pt>
                <c:pt idx="43513">
                  <c:v>9.6825149999999994E-7</c:v>
                </c:pt>
                <c:pt idx="43514">
                  <c:v>9.6829040000000002E-7</c:v>
                </c:pt>
                <c:pt idx="43515">
                  <c:v>9.6832919999999995E-7</c:v>
                </c:pt>
                <c:pt idx="43516">
                  <c:v>9.6836800000000009E-7</c:v>
                </c:pt>
                <c:pt idx="43517">
                  <c:v>9.6840680000000001E-7</c:v>
                </c:pt>
                <c:pt idx="43518">
                  <c:v>9.6844559999999994E-7</c:v>
                </c:pt>
                <c:pt idx="43519">
                  <c:v>9.6848440000000008E-7</c:v>
                </c:pt>
                <c:pt idx="43520">
                  <c:v>9.6852310000000007E-7</c:v>
                </c:pt>
                <c:pt idx="43521">
                  <c:v>9.6856180000000006E-7</c:v>
                </c:pt>
                <c:pt idx="43522">
                  <c:v>9.6860050000000004E-7</c:v>
                </c:pt>
                <c:pt idx="43523">
                  <c:v>9.6863920000000003E-7</c:v>
                </c:pt>
                <c:pt idx="43524">
                  <c:v>9.6867790000000002E-7</c:v>
                </c:pt>
                <c:pt idx="43525">
                  <c:v>9.6871650000000007E-7</c:v>
                </c:pt>
                <c:pt idx="43526">
                  <c:v>9.6875509999999991E-7</c:v>
                </c:pt>
                <c:pt idx="43527">
                  <c:v>9.6879369999999996E-7</c:v>
                </c:pt>
                <c:pt idx="43528">
                  <c:v>9.6883230000000001E-7</c:v>
                </c:pt>
                <c:pt idx="43529">
                  <c:v>9.6887090000000005E-7</c:v>
                </c:pt>
                <c:pt idx="43530">
                  <c:v>9.689095000000001E-7</c:v>
                </c:pt>
                <c:pt idx="43531">
                  <c:v>9.68948E-7</c:v>
                </c:pt>
                <c:pt idx="43532">
                  <c:v>9.689864999999999E-7</c:v>
                </c:pt>
                <c:pt idx="43533">
                  <c:v>9.6902500000000001E-7</c:v>
                </c:pt>
                <c:pt idx="43534">
                  <c:v>9.6906349999999991E-7</c:v>
                </c:pt>
                <c:pt idx="43535">
                  <c:v>9.6910190000000008E-7</c:v>
                </c:pt>
                <c:pt idx="43536">
                  <c:v>9.6914039999999998E-7</c:v>
                </c:pt>
                <c:pt idx="43537">
                  <c:v>9.6917879999999994E-7</c:v>
                </c:pt>
                <c:pt idx="43538">
                  <c:v>9.6921719999999989E-7</c:v>
                </c:pt>
                <c:pt idx="43539">
                  <c:v>9.6925560000000006E-7</c:v>
                </c:pt>
                <c:pt idx="43540">
                  <c:v>9.6929400000000002E-7</c:v>
                </c:pt>
                <c:pt idx="43541">
                  <c:v>9.6933230000000004E-7</c:v>
                </c:pt>
                <c:pt idx="43542">
                  <c:v>9.6937060000000006E-7</c:v>
                </c:pt>
                <c:pt idx="43543">
                  <c:v>9.6940890000000008E-7</c:v>
                </c:pt>
                <c:pt idx="43544">
                  <c:v>9.694472000000001E-7</c:v>
                </c:pt>
                <c:pt idx="43545">
                  <c:v>9.6948549999999991E-7</c:v>
                </c:pt>
                <c:pt idx="43546">
                  <c:v>9.6952379999999993E-7</c:v>
                </c:pt>
                <c:pt idx="43547">
                  <c:v>9.6956200000000001E-7</c:v>
                </c:pt>
                <c:pt idx="43548">
                  <c:v>9.6960020000000009E-7</c:v>
                </c:pt>
                <c:pt idx="43549">
                  <c:v>9.6963839999999996E-7</c:v>
                </c:pt>
                <c:pt idx="43550">
                  <c:v>9.6967660000000004E-7</c:v>
                </c:pt>
                <c:pt idx="43551">
                  <c:v>9.6971479999999991E-7</c:v>
                </c:pt>
                <c:pt idx="43552">
                  <c:v>9.6975290000000005E-7</c:v>
                </c:pt>
                <c:pt idx="43553">
                  <c:v>9.6979109999999992E-7</c:v>
                </c:pt>
                <c:pt idx="43554">
                  <c:v>9.6982920000000006E-7</c:v>
                </c:pt>
                <c:pt idx="43555">
                  <c:v>9.6986729999999999E-7</c:v>
                </c:pt>
                <c:pt idx="43556">
                  <c:v>9.6990539999999992E-7</c:v>
                </c:pt>
                <c:pt idx="43557">
                  <c:v>9.6994339999999991E-7</c:v>
                </c:pt>
                <c:pt idx="43558">
                  <c:v>9.6998150000000005E-7</c:v>
                </c:pt>
                <c:pt idx="43559">
                  <c:v>9.7001950000000004E-7</c:v>
                </c:pt>
                <c:pt idx="43560">
                  <c:v>9.7005750000000003E-7</c:v>
                </c:pt>
                <c:pt idx="43561">
                  <c:v>9.7009550000000002E-7</c:v>
                </c:pt>
                <c:pt idx="43562">
                  <c:v>9.7013340000000007E-7</c:v>
                </c:pt>
                <c:pt idx="43563">
                  <c:v>9.7017140000000006E-7</c:v>
                </c:pt>
                <c:pt idx="43564">
                  <c:v>9.702092999999999E-7</c:v>
                </c:pt>
                <c:pt idx="43565">
                  <c:v>9.7024719999999995E-7</c:v>
                </c:pt>
                <c:pt idx="43566">
                  <c:v>9.702851E-7</c:v>
                </c:pt>
                <c:pt idx="43567">
                  <c:v>9.7032300000000005E-7</c:v>
                </c:pt>
                <c:pt idx="43568">
                  <c:v>9.703609000000001E-7</c:v>
                </c:pt>
                <c:pt idx="43569">
                  <c:v>9.703987E-7</c:v>
                </c:pt>
                <c:pt idx="43570">
                  <c:v>9.704364999999999E-7</c:v>
                </c:pt>
                <c:pt idx="43571">
                  <c:v>9.7047430000000001E-7</c:v>
                </c:pt>
                <c:pt idx="43572">
                  <c:v>9.7051209999999991E-7</c:v>
                </c:pt>
                <c:pt idx="43573">
                  <c:v>9.7054990000000003E-7</c:v>
                </c:pt>
                <c:pt idx="43574">
                  <c:v>9.7058769999999993E-7</c:v>
                </c:pt>
                <c:pt idx="43575">
                  <c:v>9.706254000000001E-7</c:v>
                </c:pt>
                <c:pt idx="43576">
                  <c:v>9.7066310000000006E-7</c:v>
                </c:pt>
                <c:pt idx="43577">
                  <c:v>9.7070080000000002E-7</c:v>
                </c:pt>
                <c:pt idx="43578">
                  <c:v>9.7073849999999998E-7</c:v>
                </c:pt>
                <c:pt idx="43579">
                  <c:v>9.7077619999999994E-7</c:v>
                </c:pt>
                <c:pt idx="43580">
                  <c:v>9.7081379999999996E-7</c:v>
                </c:pt>
                <c:pt idx="43581">
                  <c:v>9.7085149999999992E-7</c:v>
                </c:pt>
                <c:pt idx="43582">
                  <c:v>9.7088909999999995E-7</c:v>
                </c:pt>
                <c:pt idx="43583">
                  <c:v>9.7092669999999997E-7</c:v>
                </c:pt>
                <c:pt idx="43584">
                  <c:v>9.7096429999999999E-7</c:v>
                </c:pt>
                <c:pt idx="43585">
                  <c:v>9.7100180000000007E-7</c:v>
                </c:pt>
                <c:pt idx="43586">
                  <c:v>9.7103940000000009E-7</c:v>
                </c:pt>
                <c:pt idx="43587">
                  <c:v>9.7107689999999996E-7</c:v>
                </c:pt>
                <c:pt idx="43588">
                  <c:v>9.7111440000000004E-7</c:v>
                </c:pt>
                <c:pt idx="43589">
                  <c:v>9.7115189999999991E-7</c:v>
                </c:pt>
                <c:pt idx="43590">
                  <c:v>9.711894E-7</c:v>
                </c:pt>
                <c:pt idx="43591">
                  <c:v>9.7122690000000008E-7</c:v>
                </c:pt>
                <c:pt idx="43592">
                  <c:v>9.7126430000000001E-7</c:v>
                </c:pt>
                <c:pt idx="43593">
                  <c:v>9.7130169999999994E-7</c:v>
                </c:pt>
                <c:pt idx="43594">
                  <c:v>9.7133920000000002E-7</c:v>
                </c:pt>
                <c:pt idx="43595">
                  <c:v>9.7137659999999996E-7</c:v>
                </c:pt>
                <c:pt idx="43596">
                  <c:v>9.7141389999999995E-7</c:v>
                </c:pt>
                <c:pt idx="43597">
                  <c:v>9.7145130000000009E-7</c:v>
                </c:pt>
                <c:pt idx="43598">
                  <c:v>9.7148860000000008E-7</c:v>
                </c:pt>
                <c:pt idx="43599">
                  <c:v>9.7152600000000001E-7</c:v>
                </c:pt>
                <c:pt idx="43600">
                  <c:v>9.7156330000000001E-7</c:v>
                </c:pt>
                <c:pt idx="43601">
                  <c:v>9.716006E-7</c:v>
                </c:pt>
                <c:pt idx="43602">
                  <c:v>9.7163789999999999E-7</c:v>
                </c:pt>
                <c:pt idx="43603">
                  <c:v>9.7167510000000004E-7</c:v>
                </c:pt>
                <c:pt idx="43604">
                  <c:v>9.7171240000000003E-7</c:v>
                </c:pt>
                <c:pt idx="43605">
                  <c:v>9.7174960000000009E-7</c:v>
                </c:pt>
                <c:pt idx="43606">
                  <c:v>9.7178679999999993E-7</c:v>
                </c:pt>
                <c:pt idx="43607">
                  <c:v>9.7182399999999998E-7</c:v>
                </c:pt>
                <c:pt idx="43608">
                  <c:v>9.7186120000000003E-7</c:v>
                </c:pt>
                <c:pt idx="43609">
                  <c:v>9.7189840000000009E-7</c:v>
                </c:pt>
                <c:pt idx="43610">
                  <c:v>9.7193549999999999E-7</c:v>
                </c:pt>
                <c:pt idx="43611">
                  <c:v>9.719726000000001E-7</c:v>
                </c:pt>
                <c:pt idx="43612">
                  <c:v>9.720097E-7</c:v>
                </c:pt>
                <c:pt idx="43613">
                  <c:v>9.7204679999999991E-7</c:v>
                </c:pt>
                <c:pt idx="43614">
                  <c:v>9.7208390000000002E-7</c:v>
                </c:pt>
                <c:pt idx="43615">
                  <c:v>9.7212099999999992E-7</c:v>
                </c:pt>
                <c:pt idx="43616">
                  <c:v>9.7215800000000009E-7</c:v>
                </c:pt>
                <c:pt idx="43617">
                  <c:v>9.721951E-7</c:v>
                </c:pt>
                <c:pt idx="43618">
                  <c:v>9.7223209999999996E-7</c:v>
                </c:pt>
                <c:pt idx="43619">
                  <c:v>9.7226909999999992E-7</c:v>
                </c:pt>
                <c:pt idx="43620">
                  <c:v>9.723061000000001E-7</c:v>
                </c:pt>
                <c:pt idx="43621">
                  <c:v>9.7234310000000006E-7</c:v>
                </c:pt>
                <c:pt idx="43622">
                  <c:v>9.7238000000000008E-7</c:v>
                </c:pt>
                <c:pt idx="43623">
                  <c:v>9.7241690000000011E-7</c:v>
                </c:pt>
                <c:pt idx="43624">
                  <c:v>9.7245390000000007E-7</c:v>
                </c:pt>
                <c:pt idx="43625">
                  <c:v>9.7249080000000009E-7</c:v>
                </c:pt>
                <c:pt idx="43626">
                  <c:v>9.725276999999999E-7</c:v>
                </c:pt>
                <c:pt idx="43627">
                  <c:v>9.7256449999999999E-7</c:v>
                </c:pt>
                <c:pt idx="43628">
                  <c:v>9.7260140000000001E-7</c:v>
                </c:pt>
                <c:pt idx="43629">
                  <c:v>9.7263820000000009E-7</c:v>
                </c:pt>
                <c:pt idx="43630">
                  <c:v>9.7267509999999991E-7</c:v>
                </c:pt>
                <c:pt idx="43631">
                  <c:v>9.7271189999999999E-7</c:v>
                </c:pt>
                <c:pt idx="43632">
                  <c:v>9.7274870000000007E-7</c:v>
                </c:pt>
                <c:pt idx="43633">
                  <c:v>9.7278549999999995E-7</c:v>
                </c:pt>
                <c:pt idx="43634">
                  <c:v>9.7282220000000009E-7</c:v>
                </c:pt>
                <c:pt idx="43635">
                  <c:v>9.7285899999999996E-7</c:v>
                </c:pt>
                <c:pt idx="43636">
                  <c:v>9.728956999999999E-7</c:v>
                </c:pt>
                <c:pt idx="43637">
                  <c:v>9.7293240000000004E-7</c:v>
                </c:pt>
                <c:pt idx="43638">
                  <c:v>9.7296909999999997E-7</c:v>
                </c:pt>
                <c:pt idx="43639">
                  <c:v>9.7300579999999991E-7</c:v>
                </c:pt>
                <c:pt idx="43640">
                  <c:v>9.7304250000000005E-7</c:v>
                </c:pt>
                <c:pt idx="43641">
                  <c:v>9.7307910000000005E-7</c:v>
                </c:pt>
                <c:pt idx="43642">
                  <c:v>9.7311579999999998E-7</c:v>
                </c:pt>
                <c:pt idx="43643">
                  <c:v>9.7315239999999997E-7</c:v>
                </c:pt>
                <c:pt idx="43644">
                  <c:v>9.7318899999999997E-7</c:v>
                </c:pt>
                <c:pt idx="43645">
                  <c:v>9.7322559999999996E-7</c:v>
                </c:pt>
                <c:pt idx="43646">
                  <c:v>9.7326219999999995E-7</c:v>
                </c:pt>
                <c:pt idx="43647">
                  <c:v>9.7329879999999995E-7</c:v>
                </c:pt>
                <c:pt idx="43648">
                  <c:v>9.733353E-7</c:v>
                </c:pt>
                <c:pt idx="43649">
                  <c:v>9.7337180000000006E-7</c:v>
                </c:pt>
                <c:pt idx="43650">
                  <c:v>9.734082999999999E-7</c:v>
                </c:pt>
                <c:pt idx="43651">
                  <c:v>9.7344479999999996E-7</c:v>
                </c:pt>
                <c:pt idx="43652">
                  <c:v>9.7348130000000001E-7</c:v>
                </c:pt>
                <c:pt idx="43653">
                  <c:v>9.7351780000000006E-7</c:v>
                </c:pt>
                <c:pt idx="43654">
                  <c:v>9.7355419999999997E-7</c:v>
                </c:pt>
                <c:pt idx="43655">
                  <c:v>9.7359070000000002E-7</c:v>
                </c:pt>
                <c:pt idx="43656">
                  <c:v>9.7362709999999993E-7</c:v>
                </c:pt>
                <c:pt idx="43657">
                  <c:v>9.7366350000000004E-7</c:v>
                </c:pt>
                <c:pt idx="43658">
                  <c:v>9.7369989999999995E-7</c:v>
                </c:pt>
                <c:pt idx="43659">
                  <c:v>9.7373630000000006E-7</c:v>
                </c:pt>
                <c:pt idx="43660">
                  <c:v>9.7377260000000003E-7</c:v>
                </c:pt>
                <c:pt idx="43661">
                  <c:v>9.7380899999999993E-7</c:v>
                </c:pt>
                <c:pt idx="43662">
                  <c:v>9.7384530000000011E-7</c:v>
                </c:pt>
                <c:pt idx="43663">
                  <c:v>9.7388160000000007E-7</c:v>
                </c:pt>
                <c:pt idx="43664">
                  <c:v>9.7391790000000003E-7</c:v>
                </c:pt>
                <c:pt idx="43665">
                  <c:v>9.739542E-7</c:v>
                </c:pt>
                <c:pt idx="43666">
                  <c:v>9.7399049999999996E-7</c:v>
                </c:pt>
                <c:pt idx="43667">
                  <c:v>9.7402669999999999E-7</c:v>
                </c:pt>
                <c:pt idx="43668">
                  <c:v>9.7406299999999995E-7</c:v>
                </c:pt>
                <c:pt idx="43669">
                  <c:v>9.7409919999999998E-7</c:v>
                </c:pt>
                <c:pt idx="43670">
                  <c:v>9.741354E-7</c:v>
                </c:pt>
                <c:pt idx="43671">
                  <c:v>9.7417160000000003E-7</c:v>
                </c:pt>
                <c:pt idx="43672">
                  <c:v>9.7420780000000005E-7</c:v>
                </c:pt>
                <c:pt idx="43673">
                  <c:v>9.7424400000000008E-7</c:v>
                </c:pt>
                <c:pt idx="43674">
                  <c:v>9.7428009999999995E-7</c:v>
                </c:pt>
                <c:pt idx="43675">
                  <c:v>9.7431629999999998E-7</c:v>
                </c:pt>
                <c:pt idx="43676">
                  <c:v>9.7435240000000006E-7</c:v>
                </c:pt>
                <c:pt idx="43677">
                  <c:v>9.7438849999999994E-7</c:v>
                </c:pt>
                <c:pt idx="43678">
                  <c:v>9.7442460000000002E-7</c:v>
                </c:pt>
                <c:pt idx="43679">
                  <c:v>9.744606999999999E-7</c:v>
                </c:pt>
                <c:pt idx="43680">
                  <c:v>9.7449679999999998E-7</c:v>
                </c:pt>
                <c:pt idx="43681">
                  <c:v>9.7453279999999992E-7</c:v>
                </c:pt>
                <c:pt idx="43682">
                  <c:v>9.745689E-7</c:v>
                </c:pt>
                <c:pt idx="43683">
                  <c:v>9.7460489999999994E-7</c:v>
                </c:pt>
                <c:pt idx="43684">
                  <c:v>9.7464090000000009E-7</c:v>
                </c:pt>
                <c:pt idx="43685">
                  <c:v>9.7467690000000002E-7</c:v>
                </c:pt>
                <c:pt idx="43686">
                  <c:v>9.7471289999999996E-7</c:v>
                </c:pt>
                <c:pt idx="43687">
                  <c:v>9.747489000000001E-7</c:v>
                </c:pt>
                <c:pt idx="43688">
                  <c:v>9.747848000000001E-7</c:v>
                </c:pt>
                <c:pt idx="43689">
                  <c:v>9.7482080000000003E-7</c:v>
                </c:pt>
                <c:pt idx="43690">
                  <c:v>9.7485670000000003E-7</c:v>
                </c:pt>
                <c:pt idx="43691">
                  <c:v>9.7489260000000002E-7</c:v>
                </c:pt>
                <c:pt idx="43692">
                  <c:v>9.7492850000000002E-7</c:v>
                </c:pt>
                <c:pt idx="43693">
                  <c:v>9.7496440000000002E-7</c:v>
                </c:pt>
                <c:pt idx="43694">
                  <c:v>9.7500030000000001E-7</c:v>
                </c:pt>
                <c:pt idx="43695">
                  <c:v>9.7503620000000001E-7</c:v>
                </c:pt>
                <c:pt idx="43696">
                  <c:v>9.7507200000000006E-7</c:v>
                </c:pt>
                <c:pt idx="43697">
                  <c:v>9.7510779999999991E-7</c:v>
                </c:pt>
                <c:pt idx="43698">
                  <c:v>9.751436999999999E-7</c:v>
                </c:pt>
                <c:pt idx="43699">
                  <c:v>9.7517949999999996E-7</c:v>
                </c:pt>
                <c:pt idx="43700">
                  <c:v>9.7521530000000002E-7</c:v>
                </c:pt>
                <c:pt idx="43701">
                  <c:v>9.7525099999999992E-7</c:v>
                </c:pt>
                <c:pt idx="43702">
                  <c:v>9.7528679999999998E-7</c:v>
                </c:pt>
                <c:pt idx="43703">
                  <c:v>9.7532260000000004E-7</c:v>
                </c:pt>
                <c:pt idx="43704">
                  <c:v>9.7535829999999994E-7</c:v>
                </c:pt>
                <c:pt idx="43705">
                  <c:v>9.7539400000000006E-7</c:v>
                </c:pt>
                <c:pt idx="43706">
                  <c:v>9.7542969999999996E-7</c:v>
                </c:pt>
                <c:pt idx="43707">
                  <c:v>9.7546540000000008E-7</c:v>
                </c:pt>
                <c:pt idx="43708">
                  <c:v>9.7550109999999999E-7</c:v>
                </c:pt>
                <c:pt idx="43709">
                  <c:v>9.755368000000001E-7</c:v>
                </c:pt>
                <c:pt idx="43710">
                  <c:v>9.7557250000000001E-7</c:v>
                </c:pt>
                <c:pt idx="43711">
                  <c:v>9.7560809999999998E-7</c:v>
                </c:pt>
                <c:pt idx="43712">
                  <c:v>9.7564369999999994E-7</c:v>
                </c:pt>
                <c:pt idx="43713">
                  <c:v>9.7567940000000006E-7</c:v>
                </c:pt>
                <c:pt idx="43714">
                  <c:v>9.7571500000000003E-7</c:v>
                </c:pt>
                <c:pt idx="43715">
                  <c:v>9.7575059999999999E-7</c:v>
                </c:pt>
                <c:pt idx="43716">
                  <c:v>9.7578619999999996E-7</c:v>
                </c:pt>
                <c:pt idx="43717">
                  <c:v>9.7582169999999999E-7</c:v>
                </c:pt>
                <c:pt idx="43718">
                  <c:v>9.7585729999999995E-7</c:v>
                </c:pt>
                <c:pt idx="43719">
                  <c:v>9.7589279999999998E-7</c:v>
                </c:pt>
                <c:pt idx="43720">
                  <c:v>9.7592839999999994E-7</c:v>
                </c:pt>
                <c:pt idx="43721">
                  <c:v>9.7596389999999997E-7</c:v>
                </c:pt>
                <c:pt idx="43722">
                  <c:v>9.759994E-7</c:v>
                </c:pt>
                <c:pt idx="43723">
                  <c:v>9.7603490000000003E-7</c:v>
                </c:pt>
                <c:pt idx="43724">
                  <c:v>9.7607040000000005E-7</c:v>
                </c:pt>
                <c:pt idx="43725">
                  <c:v>9.7610579999999993E-7</c:v>
                </c:pt>
                <c:pt idx="43726">
                  <c:v>9.7614129999999996E-7</c:v>
                </c:pt>
                <c:pt idx="43727">
                  <c:v>9.7617670000000004E-7</c:v>
                </c:pt>
                <c:pt idx="43728">
                  <c:v>9.7621220000000007E-7</c:v>
                </c:pt>
                <c:pt idx="43729">
                  <c:v>9.7624759999999995E-7</c:v>
                </c:pt>
                <c:pt idx="43730">
                  <c:v>9.7628300000000003E-7</c:v>
                </c:pt>
                <c:pt idx="43731">
                  <c:v>9.7631839999999991E-7</c:v>
                </c:pt>
                <c:pt idx="43732">
                  <c:v>9.7635370000000006E-7</c:v>
                </c:pt>
                <c:pt idx="43733">
                  <c:v>9.7638909999999993E-7</c:v>
                </c:pt>
                <c:pt idx="43734">
                  <c:v>9.7642450000000002E-7</c:v>
                </c:pt>
                <c:pt idx="43735">
                  <c:v>9.7645979999999996E-7</c:v>
                </c:pt>
                <c:pt idx="43736">
                  <c:v>9.764950999999999E-7</c:v>
                </c:pt>
                <c:pt idx="43737">
                  <c:v>9.7653040000000004E-7</c:v>
                </c:pt>
                <c:pt idx="43738">
                  <c:v>9.7656569999999998E-7</c:v>
                </c:pt>
                <c:pt idx="43739">
                  <c:v>9.7660099999999992E-7</c:v>
                </c:pt>
                <c:pt idx="43740">
                  <c:v>9.7663630000000007E-7</c:v>
                </c:pt>
                <c:pt idx="43741">
                  <c:v>9.766716E-7</c:v>
                </c:pt>
                <c:pt idx="43742">
                  <c:v>9.767068E-7</c:v>
                </c:pt>
                <c:pt idx="43743">
                  <c:v>9.7674209999999994E-7</c:v>
                </c:pt>
                <c:pt idx="43744">
                  <c:v>9.7677729999999994E-7</c:v>
                </c:pt>
                <c:pt idx="43745">
                  <c:v>9.7681249999999993E-7</c:v>
                </c:pt>
                <c:pt idx="43746">
                  <c:v>9.7684769999999993E-7</c:v>
                </c:pt>
                <c:pt idx="43747">
                  <c:v>9.7688289999999993E-7</c:v>
                </c:pt>
                <c:pt idx="43748">
                  <c:v>9.7691809999999993E-7</c:v>
                </c:pt>
                <c:pt idx="43749">
                  <c:v>9.7695329999999992E-7</c:v>
                </c:pt>
                <c:pt idx="43750">
                  <c:v>9.7698839999999998E-7</c:v>
                </c:pt>
                <c:pt idx="43751">
                  <c:v>9.7702359999999998E-7</c:v>
                </c:pt>
                <c:pt idx="43752">
                  <c:v>9.7705870000000004E-7</c:v>
                </c:pt>
                <c:pt idx="43753">
                  <c:v>9.770938000000001E-7</c:v>
                </c:pt>
                <c:pt idx="43754">
                  <c:v>9.7712889999999994E-7</c:v>
                </c:pt>
                <c:pt idx="43755">
                  <c:v>9.7716409999999994E-7</c:v>
                </c:pt>
                <c:pt idx="43756">
                  <c:v>9.7719910000000006E-7</c:v>
                </c:pt>
                <c:pt idx="43757">
                  <c:v>9.7723419999999991E-7</c:v>
                </c:pt>
                <c:pt idx="43758">
                  <c:v>9.7726929999999996E-7</c:v>
                </c:pt>
                <c:pt idx="43759">
                  <c:v>9.7730440000000002E-7</c:v>
                </c:pt>
                <c:pt idx="43760">
                  <c:v>9.7733939999999993E-7</c:v>
                </c:pt>
                <c:pt idx="43761">
                  <c:v>9.7737440000000005E-7</c:v>
                </c:pt>
                <c:pt idx="43762">
                  <c:v>9.774094999999999E-7</c:v>
                </c:pt>
                <c:pt idx="43763">
                  <c:v>9.7744450000000001E-7</c:v>
                </c:pt>
                <c:pt idx="43764">
                  <c:v>9.7747949999999992E-7</c:v>
                </c:pt>
                <c:pt idx="43765">
                  <c:v>9.7751450000000004E-7</c:v>
                </c:pt>
                <c:pt idx="43766">
                  <c:v>9.7754940000000001E-7</c:v>
                </c:pt>
                <c:pt idx="43767">
                  <c:v>9.7758439999999992E-7</c:v>
                </c:pt>
                <c:pt idx="43768">
                  <c:v>9.7761940000000004E-7</c:v>
                </c:pt>
                <c:pt idx="43769">
                  <c:v>9.776543E-7</c:v>
                </c:pt>
                <c:pt idx="43770">
                  <c:v>9.7768919999999997E-7</c:v>
                </c:pt>
                <c:pt idx="43771">
                  <c:v>9.7772420000000009E-7</c:v>
                </c:pt>
                <c:pt idx="43772">
                  <c:v>9.7775910000000006E-7</c:v>
                </c:pt>
                <c:pt idx="43773">
                  <c:v>9.7779400000000003E-7</c:v>
                </c:pt>
                <c:pt idx="43774">
                  <c:v>9.778289E-7</c:v>
                </c:pt>
                <c:pt idx="43775">
                  <c:v>9.7786370000000002E-7</c:v>
                </c:pt>
                <c:pt idx="43776">
                  <c:v>9.7789859999999999E-7</c:v>
                </c:pt>
                <c:pt idx="43777">
                  <c:v>9.7793340000000002E-7</c:v>
                </c:pt>
                <c:pt idx="43778">
                  <c:v>9.7796829999999999E-7</c:v>
                </c:pt>
                <c:pt idx="43779">
                  <c:v>9.7800310000000002E-7</c:v>
                </c:pt>
                <c:pt idx="43780">
                  <c:v>9.7803790000000005E-7</c:v>
                </c:pt>
                <c:pt idx="43781">
                  <c:v>9.7807270000000008E-7</c:v>
                </c:pt>
                <c:pt idx="43782">
                  <c:v>9.781075000000001E-7</c:v>
                </c:pt>
                <c:pt idx="43783">
                  <c:v>9.7814229999999992E-7</c:v>
                </c:pt>
                <c:pt idx="43784">
                  <c:v>9.7817709999999995E-7</c:v>
                </c:pt>
                <c:pt idx="43785">
                  <c:v>9.7821189999999998E-7</c:v>
                </c:pt>
                <c:pt idx="43786">
                  <c:v>9.7824660000000007E-7</c:v>
                </c:pt>
                <c:pt idx="43787">
                  <c:v>9.782814000000001E-7</c:v>
                </c:pt>
                <c:pt idx="43788">
                  <c:v>9.7831609999999998E-7</c:v>
                </c:pt>
                <c:pt idx="43789">
                  <c:v>9.7835080000000007E-7</c:v>
                </c:pt>
                <c:pt idx="43790">
                  <c:v>9.7838549999999994E-7</c:v>
                </c:pt>
                <c:pt idx="43791">
                  <c:v>9.7842020000000003E-7</c:v>
                </c:pt>
                <c:pt idx="43792">
                  <c:v>9.7845489999999991E-7</c:v>
                </c:pt>
                <c:pt idx="43793">
                  <c:v>9.784896E-7</c:v>
                </c:pt>
                <c:pt idx="43794">
                  <c:v>9.7852419999999994E-7</c:v>
                </c:pt>
                <c:pt idx="43795">
                  <c:v>9.7855890000000003E-7</c:v>
                </c:pt>
                <c:pt idx="43796">
                  <c:v>9.7859349999999997E-7</c:v>
                </c:pt>
                <c:pt idx="43797">
                  <c:v>9.7862820000000006E-7</c:v>
                </c:pt>
                <c:pt idx="43798">
                  <c:v>9.786628E-7</c:v>
                </c:pt>
                <c:pt idx="43799">
                  <c:v>9.7869739999999993E-7</c:v>
                </c:pt>
                <c:pt idx="43800">
                  <c:v>9.7873200000000008E-7</c:v>
                </c:pt>
                <c:pt idx="43801">
                  <c:v>9.7876660000000002E-7</c:v>
                </c:pt>
                <c:pt idx="43802">
                  <c:v>9.7880119999999996E-7</c:v>
                </c:pt>
                <c:pt idx="43803">
                  <c:v>9.7883569999999996E-7</c:v>
                </c:pt>
                <c:pt idx="43804">
                  <c:v>9.788702999999999E-7</c:v>
                </c:pt>
                <c:pt idx="43805">
                  <c:v>9.789047999999999E-7</c:v>
                </c:pt>
                <c:pt idx="43806">
                  <c:v>9.7893940000000005E-7</c:v>
                </c:pt>
                <c:pt idx="43807">
                  <c:v>9.7897390000000005E-7</c:v>
                </c:pt>
                <c:pt idx="43808">
                  <c:v>9.7900840000000005E-7</c:v>
                </c:pt>
                <c:pt idx="43809">
                  <c:v>9.7904290000000005E-7</c:v>
                </c:pt>
                <c:pt idx="43810">
                  <c:v>9.7907740000000005E-7</c:v>
                </c:pt>
                <c:pt idx="43811">
                  <c:v>9.7911190000000005E-7</c:v>
                </c:pt>
                <c:pt idx="43812">
                  <c:v>9.7914640000000005E-7</c:v>
                </c:pt>
                <c:pt idx="43813">
                  <c:v>9.7918090000000005E-7</c:v>
                </c:pt>
                <c:pt idx="43814">
                  <c:v>9.7921529999999989E-7</c:v>
                </c:pt>
                <c:pt idx="43815">
                  <c:v>9.7924980000000011E-7</c:v>
                </c:pt>
                <c:pt idx="43816">
                  <c:v>9.7928419999999995E-7</c:v>
                </c:pt>
                <c:pt idx="43817">
                  <c:v>9.7931860000000001E-7</c:v>
                </c:pt>
                <c:pt idx="43818">
                  <c:v>9.7935310000000001E-7</c:v>
                </c:pt>
                <c:pt idx="43819">
                  <c:v>9.7938750000000007E-7</c:v>
                </c:pt>
                <c:pt idx="43820">
                  <c:v>9.7942189999999992E-7</c:v>
                </c:pt>
                <c:pt idx="43821">
                  <c:v>9.7945629999999998E-7</c:v>
                </c:pt>
                <c:pt idx="43822">
                  <c:v>9.794906000000001E-7</c:v>
                </c:pt>
                <c:pt idx="43823">
                  <c:v>9.7952499999999995E-7</c:v>
                </c:pt>
                <c:pt idx="43824">
                  <c:v>9.7955940000000001E-7</c:v>
                </c:pt>
                <c:pt idx="43825">
                  <c:v>9.7959369999999992E-7</c:v>
                </c:pt>
                <c:pt idx="43826">
                  <c:v>9.7962800000000004E-7</c:v>
                </c:pt>
                <c:pt idx="43827">
                  <c:v>9.796624000000001E-7</c:v>
                </c:pt>
                <c:pt idx="43828">
                  <c:v>9.7969670000000001E-7</c:v>
                </c:pt>
                <c:pt idx="43829">
                  <c:v>9.7973099999999992E-7</c:v>
                </c:pt>
                <c:pt idx="43830">
                  <c:v>9.7976530000000004E-7</c:v>
                </c:pt>
                <c:pt idx="43831">
                  <c:v>9.7979959999999995E-7</c:v>
                </c:pt>
                <c:pt idx="43832">
                  <c:v>9.7983390000000007E-7</c:v>
                </c:pt>
                <c:pt idx="43833">
                  <c:v>9.7986810000000004E-7</c:v>
                </c:pt>
                <c:pt idx="43834">
                  <c:v>9.7990239999999995E-7</c:v>
                </c:pt>
                <c:pt idx="43835">
                  <c:v>9.7993659999999992E-7</c:v>
                </c:pt>
                <c:pt idx="43836">
                  <c:v>9.7997090000000004E-7</c:v>
                </c:pt>
                <c:pt idx="43837">
                  <c:v>9.8000510000000001E-7</c:v>
                </c:pt>
                <c:pt idx="43838">
                  <c:v>9.8003929999999998E-7</c:v>
                </c:pt>
                <c:pt idx="43839">
                  <c:v>9.8007349999999995E-7</c:v>
                </c:pt>
                <c:pt idx="43840">
                  <c:v>9.8010769999999992E-7</c:v>
                </c:pt>
                <c:pt idx="43841">
                  <c:v>9.801419000000001E-7</c:v>
                </c:pt>
                <c:pt idx="43842">
                  <c:v>9.8017610000000007E-7</c:v>
                </c:pt>
                <c:pt idx="43843">
                  <c:v>9.8021030000000004E-7</c:v>
                </c:pt>
                <c:pt idx="43844">
                  <c:v>9.8024440000000007E-7</c:v>
                </c:pt>
                <c:pt idx="43845">
                  <c:v>9.8027860000000004E-7</c:v>
                </c:pt>
                <c:pt idx="43846">
                  <c:v>9.8031270000000007E-7</c:v>
                </c:pt>
                <c:pt idx="43847">
                  <c:v>9.8034690000000004E-7</c:v>
                </c:pt>
                <c:pt idx="43848">
                  <c:v>9.8038100000000008E-7</c:v>
                </c:pt>
                <c:pt idx="43849">
                  <c:v>9.8041509999999989E-7</c:v>
                </c:pt>
                <c:pt idx="43850">
                  <c:v>9.8044919999999993E-7</c:v>
                </c:pt>
                <c:pt idx="43851">
                  <c:v>9.8048329999999996E-7</c:v>
                </c:pt>
                <c:pt idx="43852">
                  <c:v>9.8051739999999999E-7</c:v>
                </c:pt>
                <c:pt idx="43853">
                  <c:v>9.8055150000000002E-7</c:v>
                </c:pt>
                <c:pt idx="43854">
                  <c:v>9.805854999999999E-7</c:v>
                </c:pt>
                <c:pt idx="43855">
                  <c:v>9.8061959999999993E-7</c:v>
                </c:pt>
                <c:pt idx="43856">
                  <c:v>9.8065360000000002E-7</c:v>
                </c:pt>
                <c:pt idx="43857">
                  <c:v>9.8068770000000005E-7</c:v>
                </c:pt>
                <c:pt idx="43858">
                  <c:v>9.8072169999999993E-7</c:v>
                </c:pt>
                <c:pt idx="43859">
                  <c:v>9.8075570000000002E-7</c:v>
                </c:pt>
                <c:pt idx="43860">
                  <c:v>9.8078980000000005E-7</c:v>
                </c:pt>
                <c:pt idx="43861">
                  <c:v>9.8082379999999993E-7</c:v>
                </c:pt>
                <c:pt idx="43862">
                  <c:v>9.8085780000000002E-7</c:v>
                </c:pt>
                <c:pt idx="43863">
                  <c:v>9.808917999999999E-7</c:v>
                </c:pt>
                <c:pt idx="43864">
                  <c:v>9.8092570000000006E-7</c:v>
                </c:pt>
                <c:pt idx="43865">
                  <c:v>9.8095969999999993E-7</c:v>
                </c:pt>
                <c:pt idx="43866">
                  <c:v>9.8099370000000003E-7</c:v>
                </c:pt>
                <c:pt idx="43867">
                  <c:v>9.8102759999999997E-7</c:v>
                </c:pt>
                <c:pt idx="43868">
                  <c:v>9.8106160000000006E-7</c:v>
                </c:pt>
                <c:pt idx="43869">
                  <c:v>9.810955E-7</c:v>
                </c:pt>
                <c:pt idx="43870">
                  <c:v>9.8112939999999994E-7</c:v>
                </c:pt>
                <c:pt idx="43871">
                  <c:v>9.8116340000000003E-7</c:v>
                </c:pt>
                <c:pt idx="43872">
                  <c:v>9.8119729999999997E-7</c:v>
                </c:pt>
                <c:pt idx="43873">
                  <c:v>9.8123119999999991E-7</c:v>
                </c:pt>
                <c:pt idx="43874">
                  <c:v>9.8126510000000006E-7</c:v>
                </c:pt>
                <c:pt idx="43875">
                  <c:v>9.81299E-7</c:v>
                </c:pt>
                <c:pt idx="43876">
                  <c:v>9.8133280000000001E-7</c:v>
                </c:pt>
                <c:pt idx="43877">
                  <c:v>9.8136669999999995E-7</c:v>
                </c:pt>
                <c:pt idx="43878">
                  <c:v>9.814006000000001E-7</c:v>
                </c:pt>
                <c:pt idx="43879">
                  <c:v>9.814344000000001E-7</c:v>
                </c:pt>
                <c:pt idx="43880">
                  <c:v>9.8146830000000004E-7</c:v>
                </c:pt>
                <c:pt idx="43881">
                  <c:v>9.8150210000000004E-7</c:v>
                </c:pt>
                <c:pt idx="43882">
                  <c:v>9.8153590000000004E-7</c:v>
                </c:pt>
                <c:pt idx="43883">
                  <c:v>9.8156970000000004E-7</c:v>
                </c:pt>
                <c:pt idx="43884">
                  <c:v>9.8160350000000005E-7</c:v>
                </c:pt>
                <c:pt idx="43885">
                  <c:v>9.8163730000000005E-7</c:v>
                </c:pt>
                <c:pt idx="43886">
                  <c:v>9.8167110000000005E-7</c:v>
                </c:pt>
                <c:pt idx="43887">
                  <c:v>9.8170490000000005E-7</c:v>
                </c:pt>
                <c:pt idx="43888">
                  <c:v>9.8173870000000005E-7</c:v>
                </c:pt>
                <c:pt idx="43889">
                  <c:v>9.817723999999999E-7</c:v>
                </c:pt>
                <c:pt idx="43890">
                  <c:v>9.818061999999999E-7</c:v>
                </c:pt>
                <c:pt idx="43891">
                  <c:v>9.8183989999999996E-7</c:v>
                </c:pt>
                <c:pt idx="43892">
                  <c:v>9.8187369999999997E-7</c:v>
                </c:pt>
                <c:pt idx="43893">
                  <c:v>9.8190740000000003E-7</c:v>
                </c:pt>
                <c:pt idx="43894">
                  <c:v>9.8194110000000009E-7</c:v>
                </c:pt>
                <c:pt idx="43895">
                  <c:v>9.8197479999999994E-7</c:v>
                </c:pt>
                <c:pt idx="43896">
                  <c:v>9.820085E-7</c:v>
                </c:pt>
                <c:pt idx="43897">
                  <c:v>9.8204220000000006E-7</c:v>
                </c:pt>
                <c:pt idx="43898">
                  <c:v>9.8207589999999991E-7</c:v>
                </c:pt>
                <c:pt idx="43899">
                  <c:v>9.8210959999999998E-7</c:v>
                </c:pt>
                <c:pt idx="43900">
                  <c:v>9.821432000000001E-7</c:v>
                </c:pt>
                <c:pt idx="43901">
                  <c:v>9.8217689999999995E-7</c:v>
                </c:pt>
                <c:pt idx="43902">
                  <c:v>9.8221060000000001E-7</c:v>
                </c:pt>
                <c:pt idx="43903">
                  <c:v>9.8224419999999992E-7</c:v>
                </c:pt>
                <c:pt idx="43904">
                  <c:v>9.8227780000000005E-7</c:v>
                </c:pt>
                <c:pt idx="43905">
                  <c:v>9.823114999999999E-7</c:v>
                </c:pt>
                <c:pt idx="43906">
                  <c:v>9.8234510000000002E-7</c:v>
                </c:pt>
                <c:pt idx="43907">
                  <c:v>9.8237869999999993E-7</c:v>
                </c:pt>
                <c:pt idx="43908">
                  <c:v>9.8241230000000005E-7</c:v>
                </c:pt>
                <c:pt idx="43909">
                  <c:v>9.8244589999999996E-7</c:v>
                </c:pt>
                <c:pt idx="43910">
                  <c:v>9.8247950000000009E-7</c:v>
                </c:pt>
                <c:pt idx="43911">
                  <c:v>9.8251300000000006E-7</c:v>
                </c:pt>
                <c:pt idx="43912">
                  <c:v>9.8254659999999997E-7</c:v>
                </c:pt>
                <c:pt idx="43913">
                  <c:v>9.8258020000000009E-7</c:v>
                </c:pt>
                <c:pt idx="43914">
                  <c:v>9.8261370000000006E-7</c:v>
                </c:pt>
                <c:pt idx="43915">
                  <c:v>9.8264729999999997E-7</c:v>
                </c:pt>
                <c:pt idx="43916">
                  <c:v>9.8268079999999995E-7</c:v>
                </c:pt>
                <c:pt idx="43917">
                  <c:v>9.8271429999999992E-7</c:v>
                </c:pt>
                <c:pt idx="43918">
                  <c:v>9.827478000000001E-7</c:v>
                </c:pt>
                <c:pt idx="43919">
                  <c:v>9.8278130000000007E-7</c:v>
                </c:pt>
                <c:pt idx="43920">
                  <c:v>9.8281480000000005E-7</c:v>
                </c:pt>
                <c:pt idx="43921">
                  <c:v>9.8284830000000002E-7</c:v>
                </c:pt>
                <c:pt idx="43922">
                  <c:v>9.8288179999999999E-7</c:v>
                </c:pt>
                <c:pt idx="43923">
                  <c:v>9.8291529999999996E-7</c:v>
                </c:pt>
                <c:pt idx="43924">
                  <c:v>9.8294879999999993E-7</c:v>
                </c:pt>
                <c:pt idx="43925">
                  <c:v>9.8298219999999996E-7</c:v>
                </c:pt>
                <c:pt idx="43926">
                  <c:v>9.8301569999999994E-7</c:v>
                </c:pt>
                <c:pt idx="43927">
                  <c:v>9.8304909999999997E-7</c:v>
                </c:pt>
                <c:pt idx="43928">
                  <c:v>9.8308259999999994E-7</c:v>
                </c:pt>
                <c:pt idx="43929">
                  <c:v>9.8311599999999997E-7</c:v>
                </c:pt>
                <c:pt idx="43930">
                  <c:v>9.8314940000000001E-7</c:v>
                </c:pt>
                <c:pt idx="43931">
                  <c:v>9.8318280000000004E-7</c:v>
                </c:pt>
                <c:pt idx="43932">
                  <c:v>9.8321620000000007E-7</c:v>
                </c:pt>
                <c:pt idx="43933">
                  <c:v>9.832496000000001E-7</c:v>
                </c:pt>
                <c:pt idx="43934">
                  <c:v>9.8328299999999992E-7</c:v>
                </c:pt>
                <c:pt idx="43935">
                  <c:v>9.8331639999999996E-7</c:v>
                </c:pt>
                <c:pt idx="43936">
                  <c:v>9.8334979999999999E-7</c:v>
                </c:pt>
                <c:pt idx="43937">
                  <c:v>9.8338320000000002E-7</c:v>
                </c:pt>
                <c:pt idx="43938">
                  <c:v>9.834164999999999E-7</c:v>
                </c:pt>
                <c:pt idx="43939">
                  <c:v>9.8344989999999994E-7</c:v>
                </c:pt>
                <c:pt idx="43940">
                  <c:v>9.8348320000000003E-7</c:v>
                </c:pt>
                <c:pt idx="43941">
                  <c:v>9.8351649999999991E-7</c:v>
                </c:pt>
                <c:pt idx="43942">
                  <c:v>9.8354989999999994E-7</c:v>
                </c:pt>
                <c:pt idx="43943">
                  <c:v>9.8358320000000004E-7</c:v>
                </c:pt>
                <c:pt idx="43944">
                  <c:v>9.8361649999999992E-7</c:v>
                </c:pt>
                <c:pt idx="43945">
                  <c:v>9.8364980000000001E-7</c:v>
                </c:pt>
                <c:pt idx="43946">
                  <c:v>9.8368309999999989E-7</c:v>
                </c:pt>
                <c:pt idx="43947">
                  <c:v>9.8371639999999999E-7</c:v>
                </c:pt>
                <c:pt idx="43948">
                  <c:v>9.8374970000000008E-7</c:v>
                </c:pt>
                <c:pt idx="43949">
                  <c:v>9.8378290000000002E-7</c:v>
                </c:pt>
                <c:pt idx="43950">
                  <c:v>9.838161999999999E-7</c:v>
                </c:pt>
                <c:pt idx="43951">
                  <c:v>9.838495E-7</c:v>
                </c:pt>
                <c:pt idx="43952">
                  <c:v>9.8388269999999994E-7</c:v>
                </c:pt>
                <c:pt idx="43953">
                  <c:v>9.8391590000000009E-7</c:v>
                </c:pt>
                <c:pt idx="43954">
                  <c:v>9.8394919999999998E-7</c:v>
                </c:pt>
                <c:pt idx="43955">
                  <c:v>9.8398239999999992E-7</c:v>
                </c:pt>
                <c:pt idx="43956">
                  <c:v>9.8401560000000007E-7</c:v>
                </c:pt>
                <c:pt idx="43957">
                  <c:v>9.8404880000000002E-7</c:v>
                </c:pt>
                <c:pt idx="43958">
                  <c:v>9.8408199999999996E-7</c:v>
                </c:pt>
                <c:pt idx="43959">
                  <c:v>9.841151999999999E-7</c:v>
                </c:pt>
                <c:pt idx="43960">
                  <c:v>9.8414840000000005E-7</c:v>
                </c:pt>
                <c:pt idx="43961">
                  <c:v>9.841816E-7</c:v>
                </c:pt>
                <c:pt idx="43962">
                  <c:v>9.8421479999999994E-7</c:v>
                </c:pt>
                <c:pt idx="43963">
                  <c:v>9.8424789999999994E-7</c:v>
                </c:pt>
                <c:pt idx="43964">
                  <c:v>9.842811000000001E-7</c:v>
                </c:pt>
                <c:pt idx="43965">
                  <c:v>9.843142000000001E-7</c:v>
                </c:pt>
                <c:pt idx="43966">
                  <c:v>9.8434740000000004E-7</c:v>
                </c:pt>
                <c:pt idx="43967">
                  <c:v>9.8438050000000004E-7</c:v>
                </c:pt>
                <c:pt idx="43968">
                  <c:v>9.8441360000000005E-7</c:v>
                </c:pt>
                <c:pt idx="43969">
                  <c:v>9.8444679999999999E-7</c:v>
                </c:pt>
                <c:pt idx="43970">
                  <c:v>9.8447989999999999E-7</c:v>
                </c:pt>
                <c:pt idx="43971">
                  <c:v>9.84513E-7</c:v>
                </c:pt>
                <c:pt idx="43972">
                  <c:v>9.845461E-7</c:v>
                </c:pt>
                <c:pt idx="43973">
                  <c:v>9.845792E-7</c:v>
                </c:pt>
                <c:pt idx="43974">
                  <c:v>9.8461230000000001E-7</c:v>
                </c:pt>
                <c:pt idx="43975">
                  <c:v>9.8464530000000007E-7</c:v>
                </c:pt>
                <c:pt idx="43976">
                  <c:v>9.8467840000000007E-7</c:v>
                </c:pt>
                <c:pt idx="43977">
                  <c:v>9.8471150000000008E-7</c:v>
                </c:pt>
                <c:pt idx="43978">
                  <c:v>9.8474449999999993E-7</c:v>
                </c:pt>
                <c:pt idx="43979">
                  <c:v>9.8477759999999993E-7</c:v>
                </c:pt>
                <c:pt idx="43980">
                  <c:v>9.8481059999999999E-7</c:v>
                </c:pt>
                <c:pt idx="43981">
                  <c:v>9.848437E-7</c:v>
                </c:pt>
                <c:pt idx="43982">
                  <c:v>9.8487670000000006E-7</c:v>
                </c:pt>
                <c:pt idx="43983">
                  <c:v>9.8490969999999991E-7</c:v>
                </c:pt>
                <c:pt idx="43984">
                  <c:v>9.8494269999999998E-7</c:v>
                </c:pt>
                <c:pt idx="43985">
                  <c:v>9.8497570000000004E-7</c:v>
                </c:pt>
                <c:pt idx="43986">
                  <c:v>9.8500870000000011E-7</c:v>
                </c:pt>
                <c:pt idx="43987">
                  <c:v>9.8504169999999996E-7</c:v>
                </c:pt>
                <c:pt idx="43988">
                  <c:v>9.8507470000000002E-7</c:v>
                </c:pt>
                <c:pt idx="43989">
                  <c:v>9.8510770000000009E-7</c:v>
                </c:pt>
                <c:pt idx="43990">
                  <c:v>9.851406E-7</c:v>
                </c:pt>
                <c:pt idx="43991">
                  <c:v>9.8517360000000006E-7</c:v>
                </c:pt>
                <c:pt idx="43992">
                  <c:v>9.8520649999999998E-7</c:v>
                </c:pt>
                <c:pt idx="43993">
                  <c:v>9.8523950000000004E-7</c:v>
                </c:pt>
                <c:pt idx="43994">
                  <c:v>9.8527239999999995E-7</c:v>
                </c:pt>
                <c:pt idx="43995">
                  <c:v>9.8530540000000002E-7</c:v>
                </c:pt>
                <c:pt idx="43996">
                  <c:v>9.8533829999999993E-7</c:v>
                </c:pt>
                <c:pt idx="43997">
                  <c:v>9.8537120000000005E-7</c:v>
                </c:pt>
                <c:pt idx="43998">
                  <c:v>9.8540409999999997E-7</c:v>
                </c:pt>
                <c:pt idx="43999">
                  <c:v>9.8543700000000009E-7</c:v>
                </c:pt>
                <c:pt idx="44000">
                  <c:v>9.854699E-7</c:v>
                </c:pt>
                <c:pt idx="44001">
                  <c:v>9.8550279999999992E-7</c:v>
                </c:pt>
                <c:pt idx="44002">
                  <c:v>9.8553570000000004E-7</c:v>
                </c:pt>
                <c:pt idx="44003">
                  <c:v>9.8556859999999995E-7</c:v>
                </c:pt>
                <c:pt idx="44004">
                  <c:v>9.8560139999999993E-7</c:v>
                </c:pt>
                <c:pt idx="44005">
                  <c:v>9.8563430000000005E-7</c:v>
                </c:pt>
                <c:pt idx="44006">
                  <c:v>9.8566710000000003E-7</c:v>
                </c:pt>
                <c:pt idx="44007">
                  <c:v>9.8569999999999994E-7</c:v>
                </c:pt>
                <c:pt idx="44008">
                  <c:v>9.8573279999999991E-7</c:v>
                </c:pt>
                <c:pt idx="44009">
                  <c:v>9.8576570000000004E-7</c:v>
                </c:pt>
                <c:pt idx="44010">
                  <c:v>9.8579850000000001E-7</c:v>
                </c:pt>
                <c:pt idx="44011">
                  <c:v>9.8583129999999998E-7</c:v>
                </c:pt>
                <c:pt idx="44012">
                  <c:v>9.8586409999999996E-7</c:v>
                </c:pt>
                <c:pt idx="44013">
                  <c:v>9.8589689999999993E-7</c:v>
                </c:pt>
                <c:pt idx="44014">
                  <c:v>9.8592969999999991E-7</c:v>
                </c:pt>
                <c:pt idx="44015">
                  <c:v>9.8596250000000009E-7</c:v>
                </c:pt>
                <c:pt idx="44016">
                  <c:v>9.8599530000000006E-7</c:v>
                </c:pt>
                <c:pt idx="44017">
                  <c:v>9.8602810000000004E-7</c:v>
                </c:pt>
                <c:pt idx="44018">
                  <c:v>9.8606090000000001E-7</c:v>
                </c:pt>
                <c:pt idx="44019">
                  <c:v>9.8609360000000005E-7</c:v>
                </c:pt>
                <c:pt idx="44020">
                  <c:v>9.8612640000000002E-7</c:v>
                </c:pt>
                <c:pt idx="44021">
                  <c:v>9.8615919999999999E-7</c:v>
                </c:pt>
                <c:pt idx="44022">
                  <c:v>9.8619190000000003E-7</c:v>
                </c:pt>
                <c:pt idx="44023">
                  <c:v>9.862247E-7</c:v>
                </c:pt>
                <c:pt idx="44024">
                  <c:v>9.8625740000000004E-7</c:v>
                </c:pt>
                <c:pt idx="44025">
                  <c:v>9.8629010000000007E-7</c:v>
                </c:pt>
                <c:pt idx="44026">
                  <c:v>9.8632280000000011E-7</c:v>
                </c:pt>
                <c:pt idx="44027">
                  <c:v>9.8635560000000008E-7</c:v>
                </c:pt>
                <c:pt idx="44028">
                  <c:v>9.863882999999999E-7</c:v>
                </c:pt>
                <c:pt idx="44029">
                  <c:v>9.8642099999999994E-7</c:v>
                </c:pt>
                <c:pt idx="44030">
                  <c:v>9.8645369999999997E-7</c:v>
                </c:pt>
                <c:pt idx="44031">
                  <c:v>9.8648630000000007E-7</c:v>
                </c:pt>
                <c:pt idx="44032">
                  <c:v>9.865190000000001E-7</c:v>
                </c:pt>
                <c:pt idx="44033">
                  <c:v>9.8655169999999992E-7</c:v>
                </c:pt>
                <c:pt idx="44034">
                  <c:v>9.8658439999999996E-7</c:v>
                </c:pt>
                <c:pt idx="44035">
                  <c:v>9.8661700000000005E-7</c:v>
                </c:pt>
                <c:pt idx="44036">
                  <c:v>9.8664970000000009E-7</c:v>
                </c:pt>
                <c:pt idx="44037">
                  <c:v>9.8668229999999997E-7</c:v>
                </c:pt>
                <c:pt idx="44038">
                  <c:v>9.86715E-7</c:v>
                </c:pt>
                <c:pt idx="44039">
                  <c:v>9.867476000000001E-7</c:v>
                </c:pt>
                <c:pt idx="44040">
                  <c:v>9.8678019999999998E-7</c:v>
                </c:pt>
                <c:pt idx="44041">
                  <c:v>9.8681280000000008E-7</c:v>
                </c:pt>
                <c:pt idx="44042">
                  <c:v>9.868454999999999E-7</c:v>
                </c:pt>
                <c:pt idx="44043">
                  <c:v>9.868781E-7</c:v>
                </c:pt>
                <c:pt idx="44044">
                  <c:v>9.8691070000000009E-7</c:v>
                </c:pt>
                <c:pt idx="44045">
                  <c:v>9.8694329999999998E-7</c:v>
                </c:pt>
                <c:pt idx="44046">
                  <c:v>9.8697590000000007E-7</c:v>
                </c:pt>
                <c:pt idx="44047">
                  <c:v>9.8700840000000001E-7</c:v>
                </c:pt>
                <c:pt idx="44048">
                  <c:v>9.870409999999999E-7</c:v>
                </c:pt>
                <c:pt idx="44049">
                  <c:v>9.8707359999999999E-7</c:v>
                </c:pt>
                <c:pt idx="44050">
                  <c:v>9.8710620000000009E-7</c:v>
                </c:pt>
                <c:pt idx="44051">
                  <c:v>9.8713870000000003E-7</c:v>
                </c:pt>
                <c:pt idx="44052">
                  <c:v>9.8717129999999992E-7</c:v>
                </c:pt>
                <c:pt idx="44053">
                  <c:v>9.8720380000000007E-7</c:v>
                </c:pt>
                <c:pt idx="44054">
                  <c:v>9.8723630000000002E-7</c:v>
                </c:pt>
                <c:pt idx="44055">
                  <c:v>9.872688999999999E-7</c:v>
                </c:pt>
                <c:pt idx="44056">
                  <c:v>9.8730140000000006E-7</c:v>
                </c:pt>
                <c:pt idx="44057">
                  <c:v>9.873339E-7</c:v>
                </c:pt>
                <c:pt idx="44058">
                  <c:v>9.8736639999999994E-7</c:v>
                </c:pt>
                <c:pt idx="44059">
                  <c:v>9.8739900000000004E-7</c:v>
                </c:pt>
                <c:pt idx="44060">
                  <c:v>9.8743149999999998E-7</c:v>
                </c:pt>
                <c:pt idx="44061">
                  <c:v>9.8746399999999993E-7</c:v>
                </c:pt>
                <c:pt idx="44062">
                  <c:v>9.8749650000000008E-7</c:v>
                </c:pt>
                <c:pt idx="44063">
                  <c:v>9.8752900000000003E-7</c:v>
                </c:pt>
                <c:pt idx="44064">
                  <c:v>9.8756140000000003E-7</c:v>
                </c:pt>
                <c:pt idx="44065">
                  <c:v>9.8759389999999998E-7</c:v>
                </c:pt>
                <c:pt idx="44066">
                  <c:v>9.8762639999999992E-7</c:v>
                </c:pt>
                <c:pt idx="44067">
                  <c:v>9.8765890000000008E-7</c:v>
                </c:pt>
                <c:pt idx="44068">
                  <c:v>9.8769130000000008E-7</c:v>
                </c:pt>
                <c:pt idx="44069">
                  <c:v>9.8772380000000003E-7</c:v>
                </c:pt>
                <c:pt idx="44070">
                  <c:v>9.8775620000000003E-7</c:v>
                </c:pt>
                <c:pt idx="44071">
                  <c:v>9.8778869999999998E-7</c:v>
                </c:pt>
                <c:pt idx="44072">
                  <c:v>9.8782109999999998E-7</c:v>
                </c:pt>
                <c:pt idx="44073">
                  <c:v>9.8785349999999999E-7</c:v>
                </c:pt>
                <c:pt idx="44074">
                  <c:v>9.8788599999999993E-7</c:v>
                </c:pt>
                <c:pt idx="44075">
                  <c:v>9.8791839999999993E-7</c:v>
                </c:pt>
                <c:pt idx="44076">
                  <c:v>9.8795079999999994E-7</c:v>
                </c:pt>
                <c:pt idx="44077">
                  <c:v>9.8798319999999994E-7</c:v>
                </c:pt>
                <c:pt idx="44078">
                  <c:v>9.8801559999999995E-7</c:v>
                </c:pt>
                <c:pt idx="44079">
                  <c:v>9.8804799999999995E-7</c:v>
                </c:pt>
                <c:pt idx="44080">
                  <c:v>9.8808039999999996E-7</c:v>
                </c:pt>
                <c:pt idx="44081">
                  <c:v>9.8811279999999996E-7</c:v>
                </c:pt>
                <c:pt idx="44082">
                  <c:v>9.8814519999999997E-7</c:v>
                </c:pt>
                <c:pt idx="44083">
                  <c:v>9.8817750000000004E-7</c:v>
                </c:pt>
                <c:pt idx="44084">
                  <c:v>9.8820990000000004E-7</c:v>
                </c:pt>
                <c:pt idx="44085">
                  <c:v>9.8824230000000005E-7</c:v>
                </c:pt>
                <c:pt idx="44086">
                  <c:v>9.882745999999999E-7</c:v>
                </c:pt>
                <c:pt idx="44087">
                  <c:v>9.883069999999999E-7</c:v>
                </c:pt>
                <c:pt idx="44088">
                  <c:v>9.8833929999999997E-7</c:v>
                </c:pt>
                <c:pt idx="44089">
                  <c:v>9.8837169999999997E-7</c:v>
                </c:pt>
                <c:pt idx="44090">
                  <c:v>9.8840400000000004E-7</c:v>
                </c:pt>
                <c:pt idx="44091">
                  <c:v>9.8843629999999989E-7</c:v>
                </c:pt>
                <c:pt idx="44092">
                  <c:v>9.884686999999999E-7</c:v>
                </c:pt>
                <c:pt idx="44093">
                  <c:v>9.8850099999999997E-7</c:v>
                </c:pt>
                <c:pt idx="44094">
                  <c:v>9.8853330000000003E-7</c:v>
                </c:pt>
                <c:pt idx="44095">
                  <c:v>9.885656000000001E-7</c:v>
                </c:pt>
                <c:pt idx="44096">
                  <c:v>9.8859789999999995E-7</c:v>
                </c:pt>
                <c:pt idx="44097">
                  <c:v>9.8863020000000002E-7</c:v>
                </c:pt>
                <c:pt idx="44098">
                  <c:v>9.8866250000000008E-7</c:v>
                </c:pt>
                <c:pt idx="44099">
                  <c:v>9.8869479999999994E-7</c:v>
                </c:pt>
                <c:pt idx="44100">
                  <c:v>9.887271E-7</c:v>
                </c:pt>
                <c:pt idx="44101">
                  <c:v>9.8875929999999992E-7</c:v>
                </c:pt>
                <c:pt idx="44102">
                  <c:v>9.8879159999999998E-7</c:v>
                </c:pt>
                <c:pt idx="44103">
                  <c:v>9.8882390000000005E-7</c:v>
                </c:pt>
                <c:pt idx="44104">
                  <c:v>9.8885609999999996E-7</c:v>
                </c:pt>
                <c:pt idx="44105">
                  <c:v>9.8888840000000003E-7</c:v>
                </c:pt>
                <c:pt idx="44106">
                  <c:v>9.8892059999999994E-7</c:v>
                </c:pt>
                <c:pt idx="44107">
                  <c:v>9.8895290000000001E-7</c:v>
                </c:pt>
                <c:pt idx="44108">
                  <c:v>9.8898509999999992E-7</c:v>
                </c:pt>
                <c:pt idx="44109">
                  <c:v>9.8901730000000005E-7</c:v>
                </c:pt>
                <c:pt idx="44110">
                  <c:v>9.890495999999999E-7</c:v>
                </c:pt>
                <c:pt idx="44111">
                  <c:v>9.8908180000000003E-7</c:v>
                </c:pt>
                <c:pt idx="44112">
                  <c:v>9.8911399999999995E-7</c:v>
                </c:pt>
                <c:pt idx="44113">
                  <c:v>9.8914620000000007E-7</c:v>
                </c:pt>
                <c:pt idx="44114">
                  <c:v>9.8917839999999999E-7</c:v>
                </c:pt>
                <c:pt idx="44115">
                  <c:v>9.892105999999999E-7</c:v>
                </c:pt>
                <c:pt idx="44116">
                  <c:v>9.8924280000000003E-7</c:v>
                </c:pt>
                <c:pt idx="44117">
                  <c:v>9.8927499999999994E-7</c:v>
                </c:pt>
                <c:pt idx="44118">
                  <c:v>9.8930720000000007E-7</c:v>
                </c:pt>
                <c:pt idx="44119">
                  <c:v>9.8933939999999998E-7</c:v>
                </c:pt>
                <c:pt idx="44120">
                  <c:v>9.893715999999999E-7</c:v>
                </c:pt>
                <c:pt idx="44121">
                  <c:v>9.8940380000000003E-7</c:v>
                </c:pt>
                <c:pt idx="44122">
                  <c:v>9.894359E-7</c:v>
                </c:pt>
                <c:pt idx="44123">
                  <c:v>9.8946809999999992E-7</c:v>
                </c:pt>
                <c:pt idx="44124">
                  <c:v>9.8950030000000004E-7</c:v>
                </c:pt>
                <c:pt idx="44125">
                  <c:v>9.8953240000000002E-7</c:v>
                </c:pt>
                <c:pt idx="44126">
                  <c:v>9.8956459999999993E-7</c:v>
                </c:pt>
                <c:pt idx="44127">
                  <c:v>9.8959669999999991E-7</c:v>
                </c:pt>
                <c:pt idx="44128">
                  <c:v>9.8962890000000003E-7</c:v>
                </c:pt>
                <c:pt idx="44129">
                  <c:v>9.8966100000000001E-7</c:v>
                </c:pt>
                <c:pt idx="44130">
                  <c:v>9.8969309999999999E-7</c:v>
                </c:pt>
                <c:pt idx="44131">
                  <c:v>9.897252999999999E-7</c:v>
                </c:pt>
                <c:pt idx="44132">
                  <c:v>9.8975740000000009E-7</c:v>
                </c:pt>
                <c:pt idx="44133">
                  <c:v>9.8978950000000006E-7</c:v>
                </c:pt>
                <c:pt idx="44134">
                  <c:v>9.8982160000000004E-7</c:v>
                </c:pt>
                <c:pt idx="44135">
                  <c:v>9.8985370000000001E-7</c:v>
                </c:pt>
                <c:pt idx="44136">
                  <c:v>9.8988579999999999E-7</c:v>
                </c:pt>
                <c:pt idx="44137">
                  <c:v>9.8991789999999997E-7</c:v>
                </c:pt>
                <c:pt idx="44138">
                  <c:v>9.8994999999999994E-7</c:v>
                </c:pt>
                <c:pt idx="44139">
                  <c:v>9.8998209999999992E-7</c:v>
                </c:pt>
                <c:pt idx="44140">
                  <c:v>9.900142000000001E-7</c:v>
                </c:pt>
                <c:pt idx="44141">
                  <c:v>9.9004630000000008E-7</c:v>
                </c:pt>
                <c:pt idx="44142">
                  <c:v>9.900782999999999E-7</c:v>
                </c:pt>
                <c:pt idx="44143">
                  <c:v>9.9011040000000009E-7</c:v>
                </c:pt>
                <c:pt idx="44144">
                  <c:v>9.9014250000000007E-7</c:v>
                </c:pt>
                <c:pt idx="44145">
                  <c:v>9.901745000000001E-7</c:v>
                </c:pt>
                <c:pt idx="44146">
                  <c:v>9.9020660000000008E-7</c:v>
                </c:pt>
                <c:pt idx="44147">
                  <c:v>9.902385999999999E-7</c:v>
                </c:pt>
                <c:pt idx="44148">
                  <c:v>9.9027070000000009E-7</c:v>
                </c:pt>
                <c:pt idx="44149">
                  <c:v>9.9030269999999991E-7</c:v>
                </c:pt>
                <c:pt idx="44150">
                  <c:v>9.9033469999999995E-7</c:v>
                </c:pt>
                <c:pt idx="44151">
                  <c:v>9.9036679999999993E-7</c:v>
                </c:pt>
                <c:pt idx="44152">
                  <c:v>9.9039879999999996E-7</c:v>
                </c:pt>
                <c:pt idx="44153">
                  <c:v>9.904308E-7</c:v>
                </c:pt>
                <c:pt idx="44154">
                  <c:v>9.9046280000000004E-7</c:v>
                </c:pt>
                <c:pt idx="44155">
                  <c:v>9.9049480000000007E-7</c:v>
                </c:pt>
                <c:pt idx="44156">
                  <c:v>9.905267999999999E-7</c:v>
                </c:pt>
                <c:pt idx="44157">
                  <c:v>9.9055890000000008E-7</c:v>
                </c:pt>
                <c:pt idx="44158">
                  <c:v>9.9059079999999997E-7</c:v>
                </c:pt>
                <c:pt idx="44159">
                  <c:v>9.906228E-7</c:v>
                </c:pt>
                <c:pt idx="44160">
                  <c:v>9.9065480000000004E-7</c:v>
                </c:pt>
                <c:pt idx="44161">
                  <c:v>9.9068680000000008E-7</c:v>
                </c:pt>
                <c:pt idx="44162">
                  <c:v>9.907187999999999E-7</c:v>
                </c:pt>
                <c:pt idx="44163">
                  <c:v>9.9075079999999994E-7</c:v>
                </c:pt>
                <c:pt idx="44164">
                  <c:v>9.9078270000000004E-7</c:v>
                </c:pt>
                <c:pt idx="44165">
                  <c:v>9.9081470000000007E-7</c:v>
                </c:pt>
                <c:pt idx="44166">
                  <c:v>9.908466999999999E-7</c:v>
                </c:pt>
                <c:pt idx="44167">
                  <c:v>9.9087859999999999E-7</c:v>
                </c:pt>
                <c:pt idx="44168">
                  <c:v>9.9091060000000003E-7</c:v>
                </c:pt>
                <c:pt idx="44169">
                  <c:v>9.9094249999999991E-7</c:v>
                </c:pt>
                <c:pt idx="44170">
                  <c:v>9.9097449999999995E-7</c:v>
                </c:pt>
                <c:pt idx="44171">
                  <c:v>9.9100640000000005E-7</c:v>
                </c:pt>
                <c:pt idx="44172">
                  <c:v>9.9103829999999993E-7</c:v>
                </c:pt>
                <c:pt idx="44173">
                  <c:v>9.9107029999999997E-7</c:v>
                </c:pt>
                <c:pt idx="44174">
                  <c:v>9.9110220000000007E-7</c:v>
                </c:pt>
                <c:pt idx="44175">
                  <c:v>9.9113409999999995E-7</c:v>
                </c:pt>
                <c:pt idx="44176">
                  <c:v>9.9116600000000005E-7</c:v>
                </c:pt>
                <c:pt idx="44177">
                  <c:v>9.9119789999999993E-7</c:v>
                </c:pt>
                <c:pt idx="44178">
                  <c:v>9.9122989999999997E-7</c:v>
                </c:pt>
                <c:pt idx="44179">
                  <c:v>9.9126180000000007E-7</c:v>
                </c:pt>
                <c:pt idx="44180">
                  <c:v>9.9129369999999995E-7</c:v>
                </c:pt>
                <c:pt idx="44181">
                  <c:v>9.913254999999999E-7</c:v>
                </c:pt>
                <c:pt idx="44182">
                  <c:v>9.913574E-7</c:v>
                </c:pt>
                <c:pt idx="44183">
                  <c:v>9.9138930000000009E-7</c:v>
                </c:pt>
                <c:pt idx="44184">
                  <c:v>9.9142119999999998E-7</c:v>
                </c:pt>
                <c:pt idx="44185">
                  <c:v>9.9145310000000008E-7</c:v>
                </c:pt>
                <c:pt idx="44186">
                  <c:v>9.9148490000000002E-7</c:v>
                </c:pt>
                <c:pt idx="44187">
                  <c:v>9.9151679999999991E-7</c:v>
                </c:pt>
                <c:pt idx="44188">
                  <c:v>9.915487E-7</c:v>
                </c:pt>
                <c:pt idx="44189">
                  <c:v>9.9158049999999995E-7</c:v>
                </c:pt>
                <c:pt idx="44190">
                  <c:v>9.9161240000000005E-7</c:v>
                </c:pt>
                <c:pt idx="44191">
                  <c:v>9.9164419999999999E-7</c:v>
                </c:pt>
                <c:pt idx="44192">
                  <c:v>9.9167610000000009E-7</c:v>
                </c:pt>
                <c:pt idx="44193">
                  <c:v>9.9170790000000004E-7</c:v>
                </c:pt>
                <c:pt idx="44194">
                  <c:v>9.9173969999999998E-7</c:v>
                </c:pt>
                <c:pt idx="44195">
                  <c:v>9.9177160000000008E-7</c:v>
                </c:pt>
                <c:pt idx="44196">
                  <c:v>9.9180340000000003E-7</c:v>
                </c:pt>
                <c:pt idx="44197">
                  <c:v>9.9183519999999997E-7</c:v>
                </c:pt>
                <c:pt idx="44198">
                  <c:v>9.9186699999999992E-7</c:v>
                </c:pt>
                <c:pt idx="44199">
                  <c:v>9.9189880000000008E-7</c:v>
                </c:pt>
                <c:pt idx="44200">
                  <c:v>9.9193060000000002E-7</c:v>
                </c:pt>
                <c:pt idx="44201">
                  <c:v>9.9196239999999997E-7</c:v>
                </c:pt>
                <c:pt idx="44202">
                  <c:v>9.9199419999999991E-7</c:v>
                </c:pt>
                <c:pt idx="44203">
                  <c:v>9.9202600000000007E-7</c:v>
                </c:pt>
                <c:pt idx="44204">
                  <c:v>9.9205780000000002E-7</c:v>
                </c:pt>
                <c:pt idx="44205">
                  <c:v>9.9208959999999996E-7</c:v>
                </c:pt>
                <c:pt idx="44206">
                  <c:v>9.9212139999999991E-7</c:v>
                </c:pt>
                <c:pt idx="44207">
                  <c:v>9.9215320000000007E-7</c:v>
                </c:pt>
                <c:pt idx="44208">
                  <c:v>9.9218490000000007E-7</c:v>
                </c:pt>
                <c:pt idx="44209">
                  <c:v>9.9221670000000002E-7</c:v>
                </c:pt>
                <c:pt idx="44210">
                  <c:v>9.9224849999999997E-7</c:v>
                </c:pt>
                <c:pt idx="44211">
                  <c:v>9.9228029999999991E-7</c:v>
                </c:pt>
                <c:pt idx="44212">
                  <c:v>9.9231199999999992E-7</c:v>
                </c:pt>
                <c:pt idx="44213">
                  <c:v>9.9234380000000008E-7</c:v>
                </c:pt>
                <c:pt idx="44214">
                  <c:v>9.9237550000000008E-7</c:v>
                </c:pt>
                <c:pt idx="44215">
                  <c:v>9.9240730000000003E-7</c:v>
                </c:pt>
                <c:pt idx="44216">
                  <c:v>9.9243900000000004E-7</c:v>
                </c:pt>
                <c:pt idx="44217">
                  <c:v>9.9247079999999998E-7</c:v>
                </c:pt>
                <c:pt idx="44218">
                  <c:v>9.9250249999999999E-7</c:v>
                </c:pt>
                <c:pt idx="44219">
                  <c:v>9.925342E-7</c:v>
                </c:pt>
                <c:pt idx="44220">
                  <c:v>9.9256599999999994E-7</c:v>
                </c:pt>
                <c:pt idx="44221">
                  <c:v>9.9259769999999995E-7</c:v>
                </c:pt>
                <c:pt idx="44222">
                  <c:v>9.9262939999999996E-7</c:v>
                </c:pt>
                <c:pt idx="44223">
                  <c:v>9.9266109999999996E-7</c:v>
                </c:pt>
                <c:pt idx="44224">
                  <c:v>9.9269279999999997E-7</c:v>
                </c:pt>
                <c:pt idx="44225">
                  <c:v>9.9272459999999992E-7</c:v>
                </c:pt>
                <c:pt idx="44226">
                  <c:v>9.9275629999999992E-7</c:v>
                </c:pt>
                <c:pt idx="44227">
                  <c:v>9.9278799999999993E-7</c:v>
                </c:pt>
                <c:pt idx="44228">
                  <c:v>9.9281969999999994E-7</c:v>
                </c:pt>
                <c:pt idx="44229">
                  <c:v>9.9285139999999994E-7</c:v>
                </c:pt>
                <c:pt idx="44230">
                  <c:v>9.9288309999999995E-7</c:v>
                </c:pt>
                <c:pt idx="44231">
                  <c:v>9.9291470000000002E-7</c:v>
                </c:pt>
                <c:pt idx="44232">
                  <c:v>9.9294640000000002E-7</c:v>
                </c:pt>
                <c:pt idx="44233">
                  <c:v>9.9297810000000003E-7</c:v>
                </c:pt>
                <c:pt idx="44234">
                  <c:v>9.9300980000000004E-7</c:v>
                </c:pt>
                <c:pt idx="44235">
                  <c:v>9.9304150000000005E-7</c:v>
                </c:pt>
                <c:pt idx="44236">
                  <c:v>9.930730999999999E-7</c:v>
                </c:pt>
                <c:pt idx="44237">
                  <c:v>9.9310479999999991E-7</c:v>
                </c:pt>
                <c:pt idx="44238">
                  <c:v>9.9313649999999991E-7</c:v>
                </c:pt>
                <c:pt idx="44239">
                  <c:v>9.9316809999999998E-7</c:v>
                </c:pt>
                <c:pt idx="44240">
                  <c:v>9.9319979999999999E-7</c:v>
                </c:pt>
                <c:pt idx="44241">
                  <c:v>9.9323140000000006E-7</c:v>
                </c:pt>
                <c:pt idx="44242">
                  <c:v>9.9326310000000006E-7</c:v>
                </c:pt>
                <c:pt idx="44243">
                  <c:v>9.9329469999999992E-7</c:v>
                </c:pt>
                <c:pt idx="44244">
                  <c:v>9.9332639999999993E-7</c:v>
                </c:pt>
                <c:pt idx="44245">
                  <c:v>9.9335799999999999E-7</c:v>
                </c:pt>
                <c:pt idx="44246">
                  <c:v>9.9338960000000006E-7</c:v>
                </c:pt>
                <c:pt idx="44247">
                  <c:v>9.9342130000000007E-7</c:v>
                </c:pt>
                <c:pt idx="44248">
                  <c:v>9.9345289999999992E-7</c:v>
                </c:pt>
                <c:pt idx="44249">
                  <c:v>9.9348449999999999E-7</c:v>
                </c:pt>
                <c:pt idx="44250">
                  <c:v>9.9351610000000006E-7</c:v>
                </c:pt>
                <c:pt idx="44251">
                  <c:v>9.9354780000000007E-7</c:v>
                </c:pt>
                <c:pt idx="44252">
                  <c:v>9.9357939999999992E-7</c:v>
                </c:pt>
                <c:pt idx="44253">
                  <c:v>9.9361099999999999E-7</c:v>
                </c:pt>
                <c:pt idx="44254">
                  <c:v>9.9364260000000006E-7</c:v>
                </c:pt>
                <c:pt idx="44255">
                  <c:v>9.9367419999999991E-7</c:v>
                </c:pt>
                <c:pt idx="44256">
                  <c:v>9.9370579999999998E-7</c:v>
                </c:pt>
                <c:pt idx="44257">
                  <c:v>9.9373740000000005E-7</c:v>
                </c:pt>
                <c:pt idx="44258">
                  <c:v>9.937689999999999E-7</c:v>
                </c:pt>
                <c:pt idx="44259">
                  <c:v>9.9380059999999997E-7</c:v>
                </c:pt>
                <c:pt idx="44260">
                  <c:v>9.9383220000000004E-7</c:v>
                </c:pt>
                <c:pt idx="44261">
                  <c:v>9.9386369999999996E-7</c:v>
                </c:pt>
                <c:pt idx="44262">
                  <c:v>9.9389530000000002E-7</c:v>
                </c:pt>
                <c:pt idx="44263">
                  <c:v>9.9392690000000009E-7</c:v>
                </c:pt>
                <c:pt idx="44264">
                  <c:v>9.9395849999999995E-7</c:v>
                </c:pt>
                <c:pt idx="44265">
                  <c:v>9.9399000000000007E-7</c:v>
                </c:pt>
                <c:pt idx="44266">
                  <c:v>9.9402159999999993E-7</c:v>
                </c:pt>
                <c:pt idx="44267">
                  <c:v>9.9405310000000006E-7</c:v>
                </c:pt>
                <c:pt idx="44268">
                  <c:v>9.9408469999999992E-7</c:v>
                </c:pt>
                <c:pt idx="44269">
                  <c:v>9.9411629999999998E-7</c:v>
                </c:pt>
                <c:pt idx="44270">
                  <c:v>9.941477999999999E-7</c:v>
                </c:pt>
                <c:pt idx="44271">
                  <c:v>9.9417939999999997E-7</c:v>
                </c:pt>
                <c:pt idx="44272">
                  <c:v>9.942109000000001E-7</c:v>
                </c:pt>
                <c:pt idx="44273">
                  <c:v>9.9424240000000001E-7</c:v>
                </c:pt>
                <c:pt idx="44274">
                  <c:v>9.9427400000000008E-7</c:v>
                </c:pt>
                <c:pt idx="44275">
                  <c:v>9.943055E-7</c:v>
                </c:pt>
                <c:pt idx="44276">
                  <c:v>9.9433699999999991E-7</c:v>
                </c:pt>
                <c:pt idx="44277">
                  <c:v>9.9436859999999998E-7</c:v>
                </c:pt>
                <c:pt idx="44278">
                  <c:v>9.944000999999999E-7</c:v>
                </c:pt>
                <c:pt idx="44279">
                  <c:v>9.9443160000000003E-7</c:v>
                </c:pt>
                <c:pt idx="44280">
                  <c:v>9.9446309999999994E-7</c:v>
                </c:pt>
                <c:pt idx="44281">
                  <c:v>9.9449460000000007E-7</c:v>
                </c:pt>
                <c:pt idx="44282">
                  <c:v>9.9452609999999999E-7</c:v>
                </c:pt>
                <c:pt idx="44283">
                  <c:v>9.9455770000000005E-7</c:v>
                </c:pt>
                <c:pt idx="44284">
                  <c:v>9.9458919999999997E-7</c:v>
                </c:pt>
                <c:pt idx="44285">
                  <c:v>9.946207000000001E-7</c:v>
                </c:pt>
                <c:pt idx="44286">
                  <c:v>9.9465220000000002E-7</c:v>
                </c:pt>
                <c:pt idx="44287">
                  <c:v>9.9468359999999999E-7</c:v>
                </c:pt>
                <c:pt idx="44288">
                  <c:v>9.9471509999999991E-7</c:v>
                </c:pt>
                <c:pt idx="44289">
                  <c:v>9.9474660000000004E-7</c:v>
                </c:pt>
                <c:pt idx="44290">
                  <c:v>9.9477809999999995E-7</c:v>
                </c:pt>
                <c:pt idx="44291">
                  <c:v>9.9480960000000008E-7</c:v>
                </c:pt>
                <c:pt idx="44292">
                  <c:v>9.948411E-7</c:v>
                </c:pt>
                <c:pt idx="44293">
                  <c:v>9.9487249999999998E-7</c:v>
                </c:pt>
                <c:pt idx="44294">
                  <c:v>9.9490400000000011E-7</c:v>
                </c:pt>
                <c:pt idx="44295">
                  <c:v>9.9493550000000002E-7</c:v>
                </c:pt>
                <c:pt idx="44296">
                  <c:v>9.949669E-7</c:v>
                </c:pt>
                <c:pt idx="44297">
                  <c:v>9.9499839999999992E-7</c:v>
                </c:pt>
                <c:pt idx="44298">
                  <c:v>9.9502980000000011E-7</c:v>
                </c:pt>
                <c:pt idx="44299">
                  <c:v>9.9506130000000002E-7</c:v>
                </c:pt>
                <c:pt idx="44300">
                  <c:v>9.950927E-7</c:v>
                </c:pt>
                <c:pt idx="44301">
                  <c:v>9.9512419999999992E-7</c:v>
                </c:pt>
                <c:pt idx="44302">
                  <c:v>9.951556000000001E-7</c:v>
                </c:pt>
                <c:pt idx="44303">
                  <c:v>9.9518710000000002E-7</c:v>
                </c:pt>
                <c:pt idx="44304">
                  <c:v>9.952185E-7</c:v>
                </c:pt>
                <c:pt idx="44305">
                  <c:v>9.9524989999999998E-7</c:v>
                </c:pt>
                <c:pt idx="44306">
                  <c:v>9.952814000000001E-7</c:v>
                </c:pt>
                <c:pt idx="44307">
                  <c:v>9.9531280000000008E-7</c:v>
                </c:pt>
                <c:pt idx="44308">
                  <c:v>9.9534420000000006E-7</c:v>
                </c:pt>
                <c:pt idx="44309">
                  <c:v>9.9537560000000004E-7</c:v>
                </c:pt>
                <c:pt idx="44310">
                  <c:v>9.9540700000000001E-7</c:v>
                </c:pt>
                <c:pt idx="44311">
                  <c:v>9.9543849999999993E-7</c:v>
                </c:pt>
                <c:pt idx="44312">
                  <c:v>9.9546989999999991E-7</c:v>
                </c:pt>
                <c:pt idx="44313">
                  <c:v>9.955013000000001E-7</c:v>
                </c:pt>
                <c:pt idx="44314">
                  <c:v>9.9553270000000007E-7</c:v>
                </c:pt>
                <c:pt idx="44315">
                  <c:v>9.9556410000000005E-7</c:v>
                </c:pt>
                <c:pt idx="44316">
                  <c:v>9.9559550000000003E-7</c:v>
                </c:pt>
                <c:pt idx="44317">
                  <c:v>9.9562690000000001E-7</c:v>
                </c:pt>
                <c:pt idx="44318">
                  <c:v>9.9565829999999998E-7</c:v>
                </c:pt>
                <c:pt idx="44319">
                  <c:v>9.9568969999999996E-7</c:v>
                </c:pt>
                <c:pt idx="44320">
                  <c:v>9.95721E-7</c:v>
                </c:pt>
                <c:pt idx="44321">
                  <c:v>9.9575239999999998E-7</c:v>
                </c:pt>
                <c:pt idx="44322">
                  <c:v>9.9578379999999995E-7</c:v>
                </c:pt>
                <c:pt idx="44323">
                  <c:v>9.9581519999999993E-7</c:v>
                </c:pt>
                <c:pt idx="44324">
                  <c:v>9.9584659999999991E-7</c:v>
                </c:pt>
                <c:pt idx="44325">
                  <c:v>9.9587789999999995E-7</c:v>
                </c:pt>
                <c:pt idx="44326">
                  <c:v>9.9590929999999992E-7</c:v>
                </c:pt>
                <c:pt idx="44327">
                  <c:v>9.959406999999999E-7</c:v>
                </c:pt>
                <c:pt idx="44328">
                  <c:v>9.9597199999999994E-7</c:v>
                </c:pt>
                <c:pt idx="44329">
                  <c:v>9.9600339999999992E-7</c:v>
                </c:pt>
                <c:pt idx="44330">
                  <c:v>9.9603469999999996E-7</c:v>
                </c:pt>
                <c:pt idx="44331">
                  <c:v>9.9606609999999993E-7</c:v>
                </c:pt>
                <c:pt idx="44332">
                  <c:v>9.9609739999999997E-7</c:v>
                </c:pt>
                <c:pt idx="44333">
                  <c:v>9.9612879999999995E-7</c:v>
                </c:pt>
                <c:pt idx="44334">
                  <c:v>9.9616009999999999E-7</c:v>
                </c:pt>
                <c:pt idx="44335">
                  <c:v>9.9619149999999996E-7</c:v>
                </c:pt>
                <c:pt idx="44336">
                  <c:v>9.962228E-7</c:v>
                </c:pt>
                <c:pt idx="44337">
                  <c:v>9.9625410000000004E-7</c:v>
                </c:pt>
                <c:pt idx="44338">
                  <c:v>9.9628550000000002E-7</c:v>
                </c:pt>
                <c:pt idx="44339">
                  <c:v>9.9631680000000006E-7</c:v>
                </c:pt>
                <c:pt idx="44340">
                  <c:v>9.9634810000000009E-7</c:v>
                </c:pt>
                <c:pt idx="44341">
                  <c:v>9.9637939999999992E-7</c:v>
                </c:pt>
                <c:pt idx="44342">
                  <c:v>9.964107999999999E-7</c:v>
                </c:pt>
                <c:pt idx="44343">
                  <c:v>9.9644209999999994E-7</c:v>
                </c:pt>
                <c:pt idx="44344">
                  <c:v>9.9647339999999997E-7</c:v>
                </c:pt>
                <c:pt idx="44345">
                  <c:v>9.9650470000000001E-7</c:v>
                </c:pt>
                <c:pt idx="44346">
                  <c:v>9.9653600000000005E-7</c:v>
                </c:pt>
                <c:pt idx="44347">
                  <c:v>9.9656730000000009E-7</c:v>
                </c:pt>
                <c:pt idx="44348">
                  <c:v>9.9659859999999991E-7</c:v>
                </c:pt>
                <c:pt idx="44349">
                  <c:v>9.9662989999999995E-7</c:v>
                </c:pt>
                <c:pt idx="44350">
                  <c:v>9.9666119999999999E-7</c:v>
                </c:pt>
                <c:pt idx="44351">
                  <c:v>9.9669250000000003E-7</c:v>
                </c:pt>
                <c:pt idx="44352">
                  <c:v>9.9672369999999992E-7</c:v>
                </c:pt>
                <c:pt idx="44353">
                  <c:v>9.9675499999999995E-7</c:v>
                </c:pt>
                <c:pt idx="44354">
                  <c:v>9.9678629999999999E-7</c:v>
                </c:pt>
                <c:pt idx="44355">
                  <c:v>9.9681760000000003E-7</c:v>
                </c:pt>
                <c:pt idx="44356">
                  <c:v>9.9684890000000007E-7</c:v>
                </c:pt>
                <c:pt idx="44357">
                  <c:v>9.9688009999999996E-7</c:v>
                </c:pt>
                <c:pt idx="44358">
                  <c:v>9.9691139999999999E-7</c:v>
                </c:pt>
                <c:pt idx="44359">
                  <c:v>9.9694270000000003E-7</c:v>
                </c:pt>
                <c:pt idx="44360">
                  <c:v>9.9697389999999992E-7</c:v>
                </c:pt>
                <c:pt idx="44361">
                  <c:v>9.9700519999999996E-7</c:v>
                </c:pt>
                <c:pt idx="44362">
                  <c:v>9.970365E-7</c:v>
                </c:pt>
                <c:pt idx="44363">
                  <c:v>9.9706770000000009E-7</c:v>
                </c:pt>
                <c:pt idx="44364">
                  <c:v>9.9709899999999992E-7</c:v>
                </c:pt>
                <c:pt idx="44365">
                  <c:v>9.9713029999999996E-7</c:v>
                </c:pt>
                <c:pt idx="44366">
                  <c:v>9.9716150000000006E-7</c:v>
                </c:pt>
                <c:pt idx="44367">
                  <c:v>9.971928000000001E-7</c:v>
                </c:pt>
                <c:pt idx="44368">
                  <c:v>9.9722399999999998E-7</c:v>
                </c:pt>
                <c:pt idx="44369">
                  <c:v>9.9725520000000008E-7</c:v>
                </c:pt>
                <c:pt idx="44370">
                  <c:v>9.9728649999999991E-7</c:v>
                </c:pt>
                <c:pt idx="44371">
                  <c:v>9.9731770000000001E-7</c:v>
                </c:pt>
                <c:pt idx="44372">
                  <c:v>9.9734900000000005E-7</c:v>
                </c:pt>
                <c:pt idx="44373">
                  <c:v>9.9738019999999993E-7</c:v>
                </c:pt>
                <c:pt idx="44374">
                  <c:v>9.9741140000000003E-7</c:v>
                </c:pt>
                <c:pt idx="44375">
                  <c:v>9.9744259999999992E-7</c:v>
                </c:pt>
                <c:pt idx="44376">
                  <c:v>9.9747389999999996E-7</c:v>
                </c:pt>
                <c:pt idx="44377">
                  <c:v>9.9750510000000006E-7</c:v>
                </c:pt>
                <c:pt idx="44378">
                  <c:v>9.9753629999999994E-7</c:v>
                </c:pt>
                <c:pt idx="44379">
                  <c:v>9.9756750000000004E-7</c:v>
                </c:pt>
                <c:pt idx="44380">
                  <c:v>9.9759869999999993E-7</c:v>
                </c:pt>
                <c:pt idx="44381">
                  <c:v>9.9762990000000003E-7</c:v>
                </c:pt>
                <c:pt idx="44382">
                  <c:v>9.9766109999999992E-7</c:v>
                </c:pt>
                <c:pt idx="44383">
                  <c:v>9.9769239999999995E-7</c:v>
                </c:pt>
                <c:pt idx="44384">
                  <c:v>9.9772360000000005E-7</c:v>
                </c:pt>
                <c:pt idx="44385">
                  <c:v>9.977547E-7</c:v>
                </c:pt>
                <c:pt idx="44386">
                  <c:v>9.977859000000001E-7</c:v>
                </c:pt>
                <c:pt idx="44387">
                  <c:v>9.9781709999999999E-7</c:v>
                </c:pt>
                <c:pt idx="44388">
                  <c:v>9.9784830000000009E-7</c:v>
                </c:pt>
                <c:pt idx="44389">
                  <c:v>9.9787949999999997E-7</c:v>
                </c:pt>
                <c:pt idx="44390">
                  <c:v>9.9791070000000007E-7</c:v>
                </c:pt>
                <c:pt idx="44391">
                  <c:v>9.9794189999999996E-7</c:v>
                </c:pt>
                <c:pt idx="44392">
                  <c:v>9.9797310000000006E-7</c:v>
                </c:pt>
                <c:pt idx="44393">
                  <c:v>9.9800420000000001E-7</c:v>
                </c:pt>
                <c:pt idx="44394">
                  <c:v>9.980354000000001E-7</c:v>
                </c:pt>
                <c:pt idx="44395">
                  <c:v>9.9806659999999999E-7</c:v>
                </c:pt>
                <c:pt idx="44396">
                  <c:v>9.9809769999999994E-7</c:v>
                </c:pt>
                <c:pt idx="44397">
                  <c:v>9.9812890000000004E-7</c:v>
                </c:pt>
                <c:pt idx="44398">
                  <c:v>9.9816009999999993E-7</c:v>
                </c:pt>
                <c:pt idx="44399">
                  <c:v>9.9819120000000008E-7</c:v>
                </c:pt>
                <c:pt idx="44400">
                  <c:v>9.9822239999999997E-7</c:v>
                </c:pt>
                <c:pt idx="44401">
                  <c:v>9.9825360000000007E-7</c:v>
                </c:pt>
                <c:pt idx="44402">
                  <c:v>9.9828470000000002E-7</c:v>
                </c:pt>
                <c:pt idx="44403">
                  <c:v>9.9831589999999991E-7</c:v>
                </c:pt>
                <c:pt idx="44404">
                  <c:v>9.9834700000000007E-7</c:v>
                </c:pt>
                <c:pt idx="44405">
                  <c:v>9.9837819999999995E-7</c:v>
                </c:pt>
                <c:pt idx="44406">
                  <c:v>9.984092999999999E-7</c:v>
                </c:pt>
                <c:pt idx="44407">
                  <c:v>9.984405E-7</c:v>
                </c:pt>
                <c:pt idx="44408">
                  <c:v>9.9847159999999995E-7</c:v>
                </c:pt>
                <c:pt idx="44409">
                  <c:v>9.9850280000000005E-7</c:v>
                </c:pt>
                <c:pt idx="44410">
                  <c:v>9.9853389999999999E-7</c:v>
                </c:pt>
                <c:pt idx="44411">
                  <c:v>9.9856499999999994E-7</c:v>
                </c:pt>
                <c:pt idx="44412">
                  <c:v>9.9859620000000004E-7</c:v>
                </c:pt>
                <c:pt idx="44413">
                  <c:v>9.9862729999999999E-7</c:v>
                </c:pt>
                <c:pt idx="44414">
                  <c:v>9.9865839999999994E-7</c:v>
                </c:pt>
                <c:pt idx="44415">
                  <c:v>9.986895000000001E-7</c:v>
                </c:pt>
                <c:pt idx="44416">
                  <c:v>9.9872069999999998E-7</c:v>
                </c:pt>
                <c:pt idx="44417">
                  <c:v>9.9875179999999993E-7</c:v>
                </c:pt>
                <c:pt idx="44418">
                  <c:v>9.9878290000000009E-7</c:v>
                </c:pt>
                <c:pt idx="44419">
                  <c:v>9.9881400000000004E-7</c:v>
                </c:pt>
                <c:pt idx="44420">
                  <c:v>9.9884509999999999E-7</c:v>
                </c:pt>
                <c:pt idx="44421">
                  <c:v>9.9887619999999994E-7</c:v>
                </c:pt>
                <c:pt idx="44422">
                  <c:v>9.9890730000000009E-7</c:v>
                </c:pt>
                <c:pt idx="44423">
                  <c:v>9.9893840000000004E-7</c:v>
                </c:pt>
                <c:pt idx="44424">
                  <c:v>9.9896949999999999E-7</c:v>
                </c:pt>
                <c:pt idx="44425">
                  <c:v>9.9900059999999994E-7</c:v>
                </c:pt>
                <c:pt idx="44426">
                  <c:v>9.990317000000001E-7</c:v>
                </c:pt>
                <c:pt idx="44427">
                  <c:v>9.9906280000000005E-7</c:v>
                </c:pt>
                <c:pt idx="44428">
                  <c:v>9.9909389999999999E-7</c:v>
                </c:pt>
                <c:pt idx="44429">
                  <c:v>9.9912499999999994E-7</c:v>
                </c:pt>
                <c:pt idx="44430">
                  <c:v>9.991561000000001E-7</c:v>
                </c:pt>
                <c:pt idx="44431">
                  <c:v>9.991870999999999E-7</c:v>
                </c:pt>
                <c:pt idx="44432">
                  <c:v>9.9921820000000006E-7</c:v>
                </c:pt>
                <c:pt idx="44433">
                  <c:v>9.9924930000000001E-7</c:v>
                </c:pt>
                <c:pt idx="44434">
                  <c:v>9.9928039999999995E-7</c:v>
                </c:pt>
                <c:pt idx="44435">
                  <c:v>9.9931139999999996E-7</c:v>
                </c:pt>
                <c:pt idx="44436">
                  <c:v>9.9934249999999991E-7</c:v>
                </c:pt>
                <c:pt idx="44437">
                  <c:v>9.9937360000000007E-7</c:v>
                </c:pt>
                <c:pt idx="44438">
                  <c:v>9.9940460000000008E-7</c:v>
                </c:pt>
                <c:pt idx="44439">
                  <c:v>9.9943570000000003E-7</c:v>
                </c:pt>
                <c:pt idx="44440">
                  <c:v>9.9946670000000004E-7</c:v>
                </c:pt>
                <c:pt idx="44441">
                  <c:v>9.9949779999999998E-7</c:v>
                </c:pt>
                <c:pt idx="44442">
                  <c:v>9.9952879999999999E-7</c:v>
                </c:pt>
                <c:pt idx="44443">
                  <c:v>9.9955989999999994E-7</c:v>
                </c:pt>
                <c:pt idx="44444">
                  <c:v>9.9959089999999995E-7</c:v>
                </c:pt>
                <c:pt idx="44445">
                  <c:v>9.996219999999999E-7</c:v>
                </c:pt>
                <c:pt idx="44446">
                  <c:v>9.9965299999999991E-7</c:v>
                </c:pt>
                <c:pt idx="44447">
                  <c:v>9.9968410000000007E-7</c:v>
                </c:pt>
                <c:pt idx="44448">
                  <c:v>9.9971510000000007E-7</c:v>
                </c:pt>
                <c:pt idx="44449">
                  <c:v>9.9974610000000008E-7</c:v>
                </c:pt>
                <c:pt idx="44450">
                  <c:v>9.9977720000000003E-7</c:v>
                </c:pt>
                <c:pt idx="44451">
                  <c:v>9.9980820000000004E-7</c:v>
                </c:pt>
                <c:pt idx="44452">
                  <c:v>9.9983920000000005E-7</c:v>
                </c:pt>
                <c:pt idx="44453">
                  <c:v>9.9987020000000006E-7</c:v>
                </c:pt>
                <c:pt idx="44454">
                  <c:v>9.999013E-7</c:v>
                </c:pt>
                <c:pt idx="44455">
                  <c:v>9.9993230000000001E-7</c:v>
                </c:pt>
                <c:pt idx="44456">
                  <c:v>9.9996330000000002E-7</c:v>
                </c:pt>
                <c:pt idx="44457">
                  <c:v>9.9999430000000003E-7</c:v>
                </c:pt>
                <c:pt idx="44458">
                  <c:v>1.000025E-6</c:v>
                </c:pt>
                <c:pt idx="44459">
                  <c:v>9.4394359999999995E-7</c:v>
                </c:pt>
                <c:pt idx="44460">
                  <c:v>9.4398040000000003E-7</c:v>
                </c:pt>
                <c:pt idx="44461">
                  <c:v>9.4401700000000003E-7</c:v>
                </c:pt>
                <c:pt idx="44462">
                  <c:v>9.4405360000000002E-7</c:v>
                </c:pt>
                <c:pt idx="44463">
                  <c:v>9.4409009999999997E-7</c:v>
                </c:pt>
                <c:pt idx="44464">
                  <c:v>9.4412669999999996E-7</c:v>
                </c:pt>
                <c:pt idx="44465">
                  <c:v>9.4416350000000005E-7</c:v>
                </c:pt>
                <c:pt idx="44466">
                  <c:v>9.4420030000000003E-7</c:v>
                </c:pt>
                <c:pt idx="44467">
                  <c:v>9.4423729999999999E-7</c:v>
                </c:pt>
                <c:pt idx="44468">
                  <c:v>9.4427450000000004E-7</c:v>
                </c:pt>
                <c:pt idx="44469">
                  <c:v>9.4431189999999997E-7</c:v>
                </c:pt>
                <c:pt idx="44470">
                  <c:v>9.4434939999999995E-7</c:v>
                </c:pt>
                <c:pt idx="44471">
                  <c:v>9.4438719999999996E-7</c:v>
                </c:pt>
                <c:pt idx="44472">
                  <c:v>9.4442520000000005E-7</c:v>
                </c:pt>
                <c:pt idx="44473">
                  <c:v>9.4446329999999998E-7</c:v>
                </c:pt>
                <c:pt idx="44474">
                  <c:v>9.445016E-7</c:v>
                </c:pt>
                <c:pt idx="44475">
                  <c:v>9.4454020000000005E-7</c:v>
                </c:pt>
                <c:pt idx="44476">
                  <c:v>9.4457879999999999E-7</c:v>
                </c:pt>
                <c:pt idx="44477">
                  <c:v>9.4461769999999997E-7</c:v>
                </c:pt>
                <c:pt idx="44478">
                  <c:v>9.4465669999999998E-7</c:v>
                </c:pt>
                <c:pt idx="44479">
                  <c:v>9.4469589999999999E-7</c:v>
                </c:pt>
                <c:pt idx="44480">
                  <c:v>9.4473520000000003E-7</c:v>
                </c:pt>
                <c:pt idx="44481">
                  <c:v>9.4477460000000002E-7</c:v>
                </c:pt>
                <c:pt idx="44482">
                  <c:v>9.4481419999999999E-7</c:v>
                </c:pt>
                <c:pt idx="44483">
                  <c:v>9.4485390000000001E-7</c:v>
                </c:pt>
                <c:pt idx="44484">
                  <c:v>9.4489369999999996E-7</c:v>
                </c:pt>
                <c:pt idx="44485">
                  <c:v>9.4493359999999996E-7</c:v>
                </c:pt>
                <c:pt idx="44486">
                  <c:v>9.4497370000000005E-7</c:v>
                </c:pt>
                <c:pt idx="44487">
                  <c:v>9.4501380000000004E-7</c:v>
                </c:pt>
                <c:pt idx="44488">
                  <c:v>9.4505399999999996E-7</c:v>
                </c:pt>
                <c:pt idx="44489">
                  <c:v>9.4509419999999999E-7</c:v>
                </c:pt>
                <c:pt idx="44490">
                  <c:v>9.451346E-7</c:v>
                </c:pt>
                <c:pt idx="44491">
                  <c:v>9.4517500000000002E-7</c:v>
                </c:pt>
                <c:pt idx="44492">
                  <c:v>9.4521549999999997E-7</c:v>
                </c:pt>
                <c:pt idx="44493">
                  <c:v>9.4525600000000003E-7</c:v>
                </c:pt>
                <c:pt idx="44494">
                  <c:v>9.4529660000000003E-7</c:v>
                </c:pt>
                <c:pt idx="44495">
                  <c:v>9.4533729999999997E-7</c:v>
                </c:pt>
                <c:pt idx="44496">
                  <c:v>9.4537800000000001E-7</c:v>
                </c:pt>
                <c:pt idx="44497">
                  <c:v>9.4541869999999995E-7</c:v>
                </c:pt>
                <c:pt idx="44498">
                  <c:v>9.4545950000000004E-7</c:v>
                </c:pt>
                <c:pt idx="44499">
                  <c:v>9.4550030000000002E-7</c:v>
                </c:pt>
                <c:pt idx="44500">
                  <c:v>9.4554120000000005E-7</c:v>
                </c:pt>
                <c:pt idx="44501">
                  <c:v>9.4558209999999997E-7</c:v>
                </c:pt>
                <c:pt idx="44502">
                  <c:v>9.45623E-7</c:v>
                </c:pt>
                <c:pt idx="44503">
                  <c:v>9.4566399999999996E-7</c:v>
                </c:pt>
                <c:pt idx="44504">
                  <c:v>9.4570500000000004E-7</c:v>
                </c:pt>
                <c:pt idx="44505">
                  <c:v>9.45746E-7</c:v>
                </c:pt>
                <c:pt idx="44506">
                  <c:v>9.4578699999999997E-7</c:v>
                </c:pt>
                <c:pt idx="44507">
                  <c:v>9.4582809999999998E-7</c:v>
                </c:pt>
                <c:pt idx="44508">
                  <c:v>9.458692E-7</c:v>
                </c:pt>
                <c:pt idx="44509">
                  <c:v>9.4591030000000001E-7</c:v>
                </c:pt>
                <c:pt idx="44510">
                  <c:v>9.4595140000000002E-7</c:v>
                </c:pt>
                <c:pt idx="44511">
                  <c:v>9.4599259999999997E-7</c:v>
                </c:pt>
                <c:pt idx="44512">
                  <c:v>9.4603369999999998E-7</c:v>
                </c:pt>
                <c:pt idx="44513">
                  <c:v>9.4607490000000004E-7</c:v>
                </c:pt>
                <c:pt idx="44514">
                  <c:v>9.4611609999999999E-7</c:v>
                </c:pt>
                <c:pt idx="44515">
                  <c:v>9.4615730000000005E-7</c:v>
                </c:pt>
                <c:pt idx="44516">
                  <c:v>9.4619860000000005E-7</c:v>
                </c:pt>
                <c:pt idx="44517">
                  <c:v>9.462398E-7</c:v>
                </c:pt>
                <c:pt idx="44518">
                  <c:v>9.4628109999999999E-7</c:v>
                </c:pt>
                <c:pt idx="44519">
                  <c:v>9.4632239999999999E-7</c:v>
                </c:pt>
                <c:pt idx="44520">
                  <c:v>9.4636369999999999E-7</c:v>
                </c:pt>
                <c:pt idx="44521">
                  <c:v>9.4640499999999998E-7</c:v>
                </c:pt>
                <c:pt idx="44522">
                  <c:v>9.4644629999999998E-7</c:v>
                </c:pt>
                <c:pt idx="44523">
                  <c:v>9.4648759999999998E-7</c:v>
                </c:pt>
                <c:pt idx="44524">
                  <c:v>9.4652900000000002E-7</c:v>
                </c:pt>
                <c:pt idx="44525">
                  <c:v>9.4657030000000001E-7</c:v>
                </c:pt>
                <c:pt idx="44526">
                  <c:v>9.4661169999999995E-7</c:v>
                </c:pt>
                <c:pt idx="44527">
                  <c:v>9.4665309999999999E-7</c:v>
                </c:pt>
                <c:pt idx="44528">
                  <c:v>9.4669450000000003E-7</c:v>
                </c:pt>
                <c:pt idx="44529">
                  <c:v>9.4673589999999997E-7</c:v>
                </c:pt>
                <c:pt idx="44530">
                  <c:v>9.4677730000000001E-7</c:v>
                </c:pt>
                <c:pt idx="44531">
                  <c:v>9.4681879999999999E-7</c:v>
                </c:pt>
                <c:pt idx="44532">
                  <c:v>9.4686020000000003E-7</c:v>
                </c:pt>
                <c:pt idx="44533">
                  <c:v>9.4690170000000001E-7</c:v>
                </c:pt>
                <c:pt idx="44534">
                  <c:v>9.469432E-7</c:v>
                </c:pt>
                <c:pt idx="44535">
                  <c:v>9.4698469999999998E-7</c:v>
                </c:pt>
                <c:pt idx="44536">
                  <c:v>9.4702619999999996E-7</c:v>
                </c:pt>
                <c:pt idx="44537">
                  <c:v>9.4706770000000004E-7</c:v>
                </c:pt>
                <c:pt idx="44538">
                  <c:v>9.4710920000000002E-7</c:v>
                </c:pt>
                <c:pt idx="44539">
                  <c:v>9.4715080000000005E-7</c:v>
                </c:pt>
                <c:pt idx="44540">
                  <c:v>9.4719230000000003E-7</c:v>
                </c:pt>
                <c:pt idx="44541">
                  <c:v>9.4723389999999995E-7</c:v>
                </c:pt>
                <c:pt idx="44542">
                  <c:v>9.4727549999999998E-7</c:v>
                </c:pt>
                <c:pt idx="44543">
                  <c:v>9.4731699999999996E-7</c:v>
                </c:pt>
                <c:pt idx="44544">
                  <c:v>9.4735870000000003E-7</c:v>
                </c:pt>
                <c:pt idx="44545">
                  <c:v>9.4740029999999995E-7</c:v>
                </c:pt>
                <c:pt idx="44546">
                  <c:v>9.4744189999999998E-7</c:v>
                </c:pt>
                <c:pt idx="44547">
                  <c:v>9.4748360000000005E-7</c:v>
                </c:pt>
                <c:pt idx="44548">
                  <c:v>9.4752519999999997E-7</c:v>
                </c:pt>
                <c:pt idx="44549">
                  <c:v>9.4756690000000004E-7</c:v>
                </c:pt>
                <c:pt idx="44550">
                  <c:v>9.476086E-7</c:v>
                </c:pt>
                <c:pt idx="44551">
                  <c:v>9.4765029999999997E-7</c:v>
                </c:pt>
                <c:pt idx="44552">
                  <c:v>9.4769200000000004E-7</c:v>
                </c:pt>
                <c:pt idx="44553">
                  <c:v>9.4773370000000001E-7</c:v>
                </c:pt>
                <c:pt idx="44554">
                  <c:v>9.4777539999999997E-7</c:v>
                </c:pt>
                <c:pt idx="44555">
                  <c:v>9.4781719999999998E-7</c:v>
                </c:pt>
                <c:pt idx="44556">
                  <c:v>9.4785890000000005E-7</c:v>
                </c:pt>
                <c:pt idx="44557">
                  <c:v>9.4790069999999996E-7</c:v>
                </c:pt>
                <c:pt idx="44558">
                  <c:v>9.4794249999999997E-7</c:v>
                </c:pt>
                <c:pt idx="44559">
                  <c:v>9.4798429999999998E-7</c:v>
                </c:pt>
                <c:pt idx="44560">
                  <c:v>9.4802609999999999E-7</c:v>
                </c:pt>
                <c:pt idx="44561">
                  <c:v>9.480679E-7</c:v>
                </c:pt>
                <c:pt idx="44562">
                  <c:v>9.4810979999999995E-7</c:v>
                </c:pt>
                <c:pt idx="44563">
                  <c:v>9.4815159999999996E-7</c:v>
                </c:pt>
                <c:pt idx="44564">
                  <c:v>9.4819350000000001E-7</c:v>
                </c:pt>
                <c:pt idx="44565">
                  <c:v>9.4823530000000002E-7</c:v>
                </c:pt>
                <c:pt idx="44566">
                  <c:v>9.4827719999999997E-7</c:v>
                </c:pt>
                <c:pt idx="44567">
                  <c:v>9.4831910000000003E-7</c:v>
                </c:pt>
                <c:pt idx="44568">
                  <c:v>9.4836099999999998E-7</c:v>
                </c:pt>
                <c:pt idx="44569">
                  <c:v>9.4840290000000003E-7</c:v>
                </c:pt>
                <c:pt idx="44570">
                  <c:v>9.4844490000000003E-7</c:v>
                </c:pt>
                <c:pt idx="44571">
                  <c:v>9.4848679999999998E-7</c:v>
                </c:pt>
                <c:pt idx="44572">
                  <c:v>9.4852879999999997E-7</c:v>
                </c:pt>
                <c:pt idx="44573">
                  <c:v>9.4857070000000003E-7</c:v>
                </c:pt>
                <c:pt idx="44574">
                  <c:v>9.4861270000000002E-7</c:v>
                </c:pt>
                <c:pt idx="44575">
                  <c:v>9.4865470000000002E-7</c:v>
                </c:pt>
                <c:pt idx="44576">
                  <c:v>9.4869670000000001E-7</c:v>
                </c:pt>
                <c:pt idx="44577">
                  <c:v>9.4873870000000001E-7</c:v>
                </c:pt>
                <c:pt idx="44578">
                  <c:v>9.4878080000000005E-7</c:v>
                </c:pt>
                <c:pt idx="44579">
                  <c:v>9.4882280000000004E-7</c:v>
                </c:pt>
                <c:pt idx="44580">
                  <c:v>9.4886489999999997E-7</c:v>
                </c:pt>
                <c:pt idx="44581">
                  <c:v>9.4890689999999997E-7</c:v>
                </c:pt>
                <c:pt idx="44582">
                  <c:v>9.4894900000000001E-7</c:v>
                </c:pt>
                <c:pt idx="44583">
                  <c:v>9.4899110000000005E-7</c:v>
                </c:pt>
                <c:pt idx="44584">
                  <c:v>9.4903319999999998E-7</c:v>
                </c:pt>
                <c:pt idx="44585">
                  <c:v>9.4907530000000002E-7</c:v>
                </c:pt>
                <c:pt idx="44586">
                  <c:v>9.491175E-7</c:v>
                </c:pt>
                <c:pt idx="44587">
                  <c:v>9.4915960000000004E-7</c:v>
                </c:pt>
                <c:pt idx="44588">
                  <c:v>9.4920169999999998E-7</c:v>
                </c:pt>
                <c:pt idx="44589">
                  <c:v>9.4924389999999995E-7</c:v>
                </c:pt>
                <c:pt idx="44590">
                  <c:v>9.4928610000000004E-7</c:v>
                </c:pt>
                <c:pt idx="44591">
                  <c:v>9.4932819999999997E-7</c:v>
                </c:pt>
                <c:pt idx="44592">
                  <c:v>9.4937039999999995E-7</c:v>
                </c:pt>
                <c:pt idx="44593">
                  <c:v>9.4941260000000004E-7</c:v>
                </c:pt>
                <c:pt idx="44594">
                  <c:v>9.4945480000000002E-7</c:v>
                </c:pt>
                <c:pt idx="44595">
                  <c:v>9.4949710000000004E-7</c:v>
                </c:pt>
                <c:pt idx="44596">
                  <c:v>9.4953930000000002E-7</c:v>
                </c:pt>
                <c:pt idx="44597">
                  <c:v>9.495815E-7</c:v>
                </c:pt>
                <c:pt idx="44598">
                  <c:v>9.4962380000000002E-7</c:v>
                </c:pt>
                <c:pt idx="44599">
                  <c:v>9.49666E-7</c:v>
                </c:pt>
                <c:pt idx="44600">
                  <c:v>9.4970830000000003E-7</c:v>
                </c:pt>
                <c:pt idx="44601">
                  <c:v>9.4975060000000005E-7</c:v>
                </c:pt>
                <c:pt idx="44602">
                  <c:v>9.4979289999999997E-7</c:v>
                </c:pt>
                <c:pt idx="44603">
                  <c:v>9.4983519999999999E-7</c:v>
                </c:pt>
                <c:pt idx="44604">
                  <c:v>9.4987750000000002E-7</c:v>
                </c:pt>
                <c:pt idx="44605">
                  <c:v>9.4991980000000004E-7</c:v>
                </c:pt>
                <c:pt idx="44606">
                  <c:v>9.4996209999999996E-7</c:v>
                </c:pt>
                <c:pt idx="44607">
                  <c:v>9.5000439999999998E-7</c:v>
                </c:pt>
                <c:pt idx="44608">
                  <c:v>9.5004670000000001E-7</c:v>
                </c:pt>
                <c:pt idx="44609">
                  <c:v>9.5008909999999997E-7</c:v>
                </c:pt>
                <c:pt idx="44610">
                  <c:v>9.5013139999999999E-7</c:v>
                </c:pt>
                <c:pt idx="44611">
                  <c:v>9.5017379999999996E-7</c:v>
                </c:pt>
                <c:pt idx="44612">
                  <c:v>9.5021620000000003E-7</c:v>
                </c:pt>
                <c:pt idx="44613">
                  <c:v>9.5025850000000005E-7</c:v>
                </c:pt>
                <c:pt idx="44614">
                  <c:v>9.5030090000000001E-7</c:v>
                </c:pt>
                <c:pt idx="44615">
                  <c:v>9.5034329999999998E-7</c:v>
                </c:pt>
                <c:pt idx="44616">
                  <c:v>9.5038570000000005E-7</c:v>
                </c:pt>
                <c:pt idx="44617">
                  <c:v>9.5042810000000001E-7</c:v>
                </c:pt>
                <c:pt idx="44618">
                  <c:v>9.5047049999999997E-7</c:v>
                </c:pt>
                <c:pt idx="44619">
                  <c:v>9.5051290000000004E-7</c:v>
                </c:pt>
                <c:pt idx="44620">
                  <c:v>9.5055540000000005E-7</c:v>
                </c:pt>
                <c:pt idx="44621">
                  <c:v>9.5059780000000002E-7</c:v>
                </c:pt>
                <c:pt idx="44622">
                  <c:v>9.5064019999999998E-7</c:v>
                </c:pt>
                <c:pt idx="44623">
                  <c:v>9.5068269999999999E-7</c:v>
                </c:pt>
                <c:pt idx="44624">
                  <c:v>9.5072509999999995E-7</c:v>
                </c:pt>
                <c:pt idx="44625">
                  <c:v>9.5076759999999996E-7</c:v>
                </c:pt>
                <c:pt idx="44626">
                  <c:v>9.5081000000000003E-7</c:v>
                </c:pt>
                <c:pt idx="44627">
                  <c:v>9.5085250000000004E-7</c:v>
                </c:pt>
                <c:pt idx="44628">
                  <c:v>9.508949E-7</c:v>
                </c:pt>
                <c:pt idx="44629">
                  <c:v>9.5093740000000001E-7</c:v>
                </c:pt>
                <c:pt idx="44630">
                  <c:v>9.5097990000000002E-7</c:v>
                </c:pt>
                <c:pt idx="44631">
                  <c:v>9.5102240000000003E-7</c:v>
                </c:pt>
                <c:pt idx="44632">
                  <c:v>9.5106479999999999E-7</c:v>
                </c:pt>
                <c:pt idx="44633">
                  <c:v>9.511073E-7</c:v>
                </c:pt>
                <c:pt idx="44634">
                  <c:v>9.5114980000000001E-7</c:v>
                </c:pt>
                <c:pt idx="44635">
                  <c:v>9.5119230000000001E-7</c:v>
                </c:pt>
                <c:pt idx="44636">
                  <c:v>9.5123480000000002E-7</c:v>
                </c:pt>
                <c:pt idx="44637">
                  <c:v>9.5127730000000003E-7</c:v>
                </c:pt>
                <c:pt idx="44638">
                  <c:v>9.5131980000000004E-7</c:v>
                </c:pt>
                <c:pt idx="44639">
                  <c:v>9.5136230000000005E-7</c:v>
                </c:pt>
                <c:pt idx="44640">
                  <c:v>9.514049E-7</c:v>
                </c:pt>
                <c:pt idx="44641">
                  <c:v>9.514474E-7</c:v>
                </c:pt>
                <c:pt idx="44642">
                  <c:v>9.5148990000000001E-7</c:v>
                </c:pt>
                <c:pt idx="44643">
                  <c:v>9.5153240000000002E-7</c:v>
                </c:pt>
                <c:pt idx="44644">
                  <c:v>9.5157490000000003E-7</c:v>
                </c:pt>
                <c:pt idx="44645">
                  <c:v>9.5161749999999998E-7</c:v>
                </c:pt>
                <c:pt idx="44646">
                  <c:v>9.5165999999999999E-7</c:v>
                </c:pt>
                <c:pt idx="44647">
                  <c:v>9.5170249999999999E-7</c:v>
                </c:pt>
                <c:pt idx="44648">
                  <c:v>9.5174510000000005E-7</c:v>
                </c:pt>
                <c:pt idx="44649">
                  <c:v>9.5178759999999995E-7</c:v>
                </c:pt>
                <c:pt idx="44650">
                  <c:v>9.5183009999999996E-7</c:v>
                </c:pt>
                <c:pt idx="44651">
                  <c:v>9.5187270000000001E-7</c:v>
                </c:pt>
                <c:pt idx="44652">
                  <c:v>9.5191520000000002E-7</c:v>
                </c:pt>
                <c:pt idx="44653">
                  <c:v>9.5195770000000003E-7</c:v>
                </c:pt>
                <c:pt idx="44654">
                  <c:v>9.5200029999999998E-7</c:v>
                </c:pt>
                <c:pt idx="44655">
                  <c:v>9.5204279999999999E-7</c:v>
                </c:pt>
                <c:pt idx="44656">
                  <c:v>9.5208540000000004E-7</c:v>
                </c:pt>
                <c:pt idx="44657">
                  <c:v>9.5212790000000005E-7</c:v>
                </c:pt>
                <c:pt idx="44658">
                  <c:v>9.5217039999999995E-7</c:v>
                </c:pt>
                <c:pt idx="44659">
                  <c:v>9.52213E-7</c:v>
                </c:pt>
                <c:pt idx="44660">
                  <c:v>9.5225550000000001E-7</c:v>
                </c:pt>
                <c:pt idx="44661">
                  <c:v>9.5229800000000002E-7</c:v>
                </c:pt>
                <c:pt idx="44662">
                  <c:v>9.5234059999999997E-7</c:v>
                </c:pt>
                <c:pt idx="44663">
                  <c:v>9.5238309999999998E-7</c:v>
                </c:pt>
                <c:pt idx="44664">
                  <c:v>9.5242570000000003E-7</c:v>
                </c:pt>
                <c:pt idx="44665">
                  <c:v>9.5246820000000004E-7</c:v>
                </c:pt>
                <c:pt idx="44666">
                  <c:v>9.5251070000000005E-7</c:v>
                </c:pt>
                <c:pt idx="44667">
                  <c:v>9.525533E-7</c:v>
                </c:pt>
                <c:pt idx="44668">
                  <c:v>9.525958E-7</c:v>
                </c:pt>
                <c:pt idx="44669">
                  <c:v>9.5263830000000001E-7</c:v>
                </c:pt>
                <c:pt idx="44670">
                  <c:v>9.5268080000000002E-7</c:v>
                </c:pt>
                <c:pt idx="44671">
                  <c:v>9.5272339999999997E-7</c:v>
                </c:pt>
                <c:pt idx="44672">
                  <c:v>9.5276589999999998E-7</c:v>
                </c:pt>
                <c:pt idx="44673">
                  <c:v>9.5280839999999999E-7</c:v>
                </c:pt>
                <c:pt idx="44674">
                  <c:v>9.5285089999999999E-7</c:v>
                </c:pt>
                <c:pt idx="44675">
                  <c:v>9.528934E-7</c:v>
                </c:pt>
                <c:pt idx="44676">
                  <c:v>9.5293590000000001E-7</c:v>
                </c:pt>
                <c:pt idx="44677">
                  <c:v>9.5297840000000002E-7</c:v>
                </c:pt>
                <c:pt idx="44678">
                  <c:v>9.5302090000000003E-7</c:v>
                </c:pt>
                <c:pt idx="44679">
                  <c:v>9.5306340000000004E-7</c:v>
                </c:pt>
                <c:pt idx="44680">
                  <c:v>9.5310590000000005E-7</c:v>
                </c:pt>
                <c:pt idx="44681">
                  <c:v>9.5314839999999995E-7</c:v>
                </c:pt>
                <c:pt idx="44682">
                  <c:v>9.5319089999999996E-7</c:v>
                </c:pt>
                <c:pt idx="44683">
                  <c:v>9.5323339999999997E-7</c:v>
                </c:pt>
                <c:pt idx="44684">
                  <c:v>9.5327589999999997E-7</c:v>
                </c:pt>
                <c:pt idx="44685">
                  <c:v>9.5331839999999998E-7</c:v>
                </c:pt>
                <c:pt idx="44686">
                  <c:v>9.5336080000000005E-7</c:v>
                </c:pt>
                <c:pt idx="44687">
                  <c:v>9.5340329999999995E-7</c:v>
                </c:pt>
                <c:pt idx="44688">
                  <c:v>9.5344579999999996E-7</c:v>
                </c:pt>
                <c:pt idx="44689">
                  <c:v>9.5348820000000003E-7</c:v>
                </c:pt>
                <c:pt idx="44690">
                  <c:v>9.5353070000000004E-7</c:v>
                </c:pt>
                <c:pt idx="44691">
                  <c:v>9.535731E-7</c:v>
                </c:pt>
                <c:pt idx="44692">
                  <c:v>9.5361560000000001E-7</c:v>
                </c:pt>
                <c:pt idx="44693">
                  <c:v>9.5365799999999998E-7</c:v>
                </c:pt>
                <c:pt idx="44694">
                  <c:v>9.5370040000000004E-7</c:v>
                </c:pt>
                <c:pt idx="44695">
                  <c:v>9.5374290000000005E-7</c:v>
                </c:pt>
                <c:pt idx="44696">
                  <c:v>9.5378529999999991E-7</c:v>
                </c:pt>
                <c:pt idx="44697">
                  <c:v>9.5382769999999998E-7</c:v>
                </c:pt>
                <c:pt idx="44698">
                  <c:v>9.5387010000000005E-7</c:v>
                </c:pt>
                <c:pt idx="44699">
                  <c:v>9.5391249999999991E-7</c:v>
                </c:pt>
                <c:pt idx="44700">
                  <c:v>9.5395489999999998E-7</c:v>
                </c:pt>
                <c:pt idx="44701">
                  <c:v>9.5399730000000005E-7</c:v>
                </c:pt>
                <c:pt idx="44702">
                  <c:v>9.5403959999999996E-7</c:v>
                </c:pt>
                <c:pt idx="44703">
                  <c:v>9.5408200000000003E-7</c:v>
                </c:pt>
                <c:pt idx="44704">
                  <c:v>9.541244000000001E-7</c:v>
                </c:pt>
                <c:pt idx="44705">
                  <c:v>9.5416670000000002E-7</c:v>
                </c:pt>
                <c:pt idx="44706">
                  <c:v>9.5420910000000009E-7</c:v>
                </c:pt>
                <c:pt idx="44707">
                  <c:v>9.5425140000000001E-7</c:v>
                </c:pt>
                <c:pt idx="44708">
                  <c:v>9.5429369999999993E-7</c:v>
                </c:pt>
                <c:pt idx="44709">
                  <c:v>9.543361E-7</c:v>
                </c:pt>
                <c:pt idx="44710">
                  <c:v>9.5437839999999991E-7</c:v>
                </c:pt>
                <c:pt idx="44711">
                  <c:v>9.5442070000000004E-7</c:v>
                </c:pt>
                <c:pt idx="44712">
                  <c:v>9.5446299999999996E-7</c:v>
                </c:pt>
                <c:pt idx="44713">
                  <c:v>9.5450530000000009E-7</c:v>
                </c:pt>
                <c:pt idx="44714">
                  <c:v>9.5454760000000001E-7</c:v>
                </c:pt>
                <c:pt idx="44715">
                  <c:v>9.5458989999999993E-7</c:v>
                </c:pt>
                <c:pt idx="44716">
                  <c:v>9.5463209999999991E-7</c:v>
                </c:pt>
                <c:pt idx="44717">
                  <c:v>9.5467440000000004E-7</c:v>
                </c:pt>
                <c:pt idx="44718">
                  <c:v>9.5471660000000002E-7</c:v>
                </c:pt>
                <c:pt idx="44719">
                  <c:v>9.5475889999999993E-7</c:v>
                </c:pt>
                <c:pt idx="44720">
                  <c:v>9.5480109999999991E-7</c:v>
                </c:pt>
                <c:pt idx="44721">
                  <c:v>9.548433000000001E-7</c:v>
                </c:pt>
                <c:pt idx="44722">
                  <c:v>9.5488550000000008E-7</c:v>
                </c:pt>
                <c:pt idx="44723">
                  <c:v>9.5492770000000006E-7</c:v>
                </c:pt>
                <c:pt idx="44724">
                  <c:v>9.5496990000000004E-7</c:v>
                </c:pt>
                <c:pt idx="44725">
                  <c:v>9.5501210000000002E-7</c:v>
                </c:pt>
                <c:pt idx="44726">
                  <c:v>9.550543E-7</c:v>
                </c:pt>
                <c:pt idx="44727">
                  <c:v>9.5509640000000004E-7</c:v>
                </c:pt>
                <c:pt idx="44728">
                  <c:v>9.5513860000000002E-7</c:v>
                </c:pt>
                <c:pt idx="44729">
                  <c:v>9.5518070000000006E-7</c:v>
                </c:pt>
                <c:pt idx="44730">
                  <c:v>9.5522290000000004E-7</c:v>
                </c:pt>
                <c:pt idx="44731">
                  <c:v>9.5526500000000008E-7</c:v>
                </c:pt>
                <c:pt idx="44732">
                  <c:v>9.5530709999999991E-7</c:v>
                </c:pt>
                <c:pt idx="44733">
                  <c:v>9.5534919999999995E-7</c:v>
                </c:pt>
                <c:pt idx="44734">
                  <c:v>9.5539129999999998E-7</c:v>
                </c:pt>
                <c:pt idx="44735">
                  <c:v>9.5543330000000009E-7</c:v>
                </c:pt>
                <c:pt idx="44736">
                  <c:v>9.5547539999999991E-7</c:v>
                </c:pt>
                <c:pt idx="44737">
                  <c:v>9.5551749999999995E-7</c:v>
                </c:pt>
                <c:pt idx="44738">
                  <c:v>9.5555950000000005E-7</c:v>
                </c:pt>
                <c:pt idx="44739">
                  <c:v>9.5560149999999994E-7</c:v>
                </c:pt>
                <c:pt idx="44740">
                  <c:v>9.5564359999999998E-7</c:v>
                </c:pt>
                <c:pt idx="44741">
                  <c:v>9.5568560000000008E-7</c:v>
                </c:pt>
                <c:pt idx="44742">
                  <c:v>9.5572759999999997E-7</c:v>
                </c:pt>
                <c:pt idx="44743">
                  <c:v>9.5576960000000007E-7</c:v>
                </c:pt>
                <c:pt idx="44744">
                  <c:v>9.5581150000000002E-7</c:v>
                </c:pt>
                <c:pt idx="44745">
                  <c:v>9.5585349999999991E-7</c:v>
                </c:pt>
                <c:pt idx="44746">
                  <c:v>9.5589540000000007E-7</c:v>
                </c:pt>
                <c:pt idx="44747">
                  <c:v>9.5593739999999996E-7</c:v>
                </c:pt>
                <c:pt idx="44748">
                  <c:v>9.5597929999999991E-7</c:v>
                </c:pt>
                <c:pt idx="44749">
                  <c:v>9.5602120000000007E-7</c:v>
                </c:pt>
                <c:pt idx="44750">
                  <c:v>9.5606310000000002E-7</c:v>
                </c:pt>
                <c:pt idx="44751">
                  <c:v>9.5610499999999997E-7</c:v>
                </c:pt>
                <c:pt idx="44752">
                  <c:v>9.5614689999999992E-7</c:v>
                </c:pt>
                <c:pt idx="44753">
                  <c:v>9.5618880000000008E-7</c:v>
                </c:pt>
                <c:pt idx="44754">
                  <c:v>9.5623060000000009E-7</c:v>
                </c:pt>
                <c:pt idx="44755">
                  <c:v>9.562724000000001E-7</c:v>
                </c:pt>
                <c:pt idx="44756">
                  <c:v>9.5631430000000005E-7</c:v>
                </c:pt>
                <c:pt idx="44757">
                  <c:v>9.5635610000000006E-7</c:v>
                </c:pt>
                <c:pt idx="44758">
                  <c:v>9.5639790000000007E-7</c:v>
                </c:pt>
                <c:pt idx="44759">
                  <c:v>9.5643970000000008E-7</c:v>
                </c:pt>
                <c:pt idx="44760">
                  <c:v>9.5648139999999994E-7</c:v>
                </c:pt>
                <c:pt idx="44761">
                  <c:v>9.5652319999999995E-7</c:v>
                </c:pt>
                <c:pt idx="44762">
                  <c:v>9.5656490000000002E-7</c:v>
                </c:pt>
                <c:pt idx="44763">
                  <c:v>9.5660670000000003E-7</c:v>
                </c:pt>
                <c:pt idx="44764">
                  <c:v>9.5664840000000011E-7</c:v>
                </c:pt>
                <c:pt idx="44765">
                  <c:v>9.5669009999999996E-7</c:v>
                </c:pt>
                <c:pt idx="44766">
                  <c:v>9.5673180000000004E-7</c:v>
                </c:pt>
                <c:pt idx="44767">
                  <c:v>9.567734999999999E-7</c:v>
                </c:pt>
                <c:pt idx="44768">
                  <c:v>9.5681510000000003E-7</c:v>
                </c:pt>
                <c:pt idx="44769">
                  <c:v>9.568568000000001E-7</c:v>
                </c:pt>
                <c:pt idx="44770">
                  <c:v>9.5689840000000002E-7</c:v>
                </c:pt>
                <c:pt idx="44771">
                  <c:v>9.5693999999999994E-7</c:v>
                </c:pt>
                <c:pt idx="44772">
                  <c:v>9.5698160000000007E-7</c:v>
                </c:pt>
                <c:pt idx="44773">
                  <c:v>9.5702319999999999E-7</c:v>
                </c:pt>
                <c:pt idx="44774">
                  <c:v>9.5706479999999991E-7</c:v>
                </c:pt>
                <c:pt idx="44775">
                  <c:v>9.5710640000000004E-7</c:v>
                </c:pt>
                <c:pt idx="44776">
                  <c:v>9.5714790000000002E-7</c:v>
                </c:pt>
                <c:pt idx="44777">
                  <c:v>9.5718949999999994E-7</c:v>
                </c:pt>
                <c:pt idx="44778">
                  <c:v>9.5723099999999992E-7</c:v>
                </c:pt>
                <c:pt idx="44779">
                  <c:v>9.5727249999999991E-7</c:v>
                </c:pt>
                <c:pt idx="44780">
                  <c:v>9.573140000000001E-7</c:v>
                </c:pt>
                <c:pt idx="44781">
                  <c:v>9.5735550000000008E-7</c:v>
                </c:pt>
                <c:pt idx="44782">
                  <c:v>9.5739689999999991E-7</c:v>
                </c:pt>
                <c:pt idx="44783">
                  <c:v>9.574384000000001E-7</c:v>
                </c:pt>
                <c:pt idx="44784">
                  <c:v>9.5747979999999993E-7</c:v>
                </c:pt>
                <c:pt idx="44785">
                  <c:v>9.5752119999999997E-7</c:v>
                </c:pt>
                <c:pt idx="44786">
                  <c:v>9.5756260000000001E-7</c:v>
                </c:pt>
                <c:pt idx="44787">
                  <c:v>9.5760400000000006E-7</c:v>
                </c:pt>
                <c:pt idx="44788">
                  <c:v>9.576454000000001E-7</c:v>
                </c:pt>
                <c:pt idx="44789">
                  <c:v>9.5768669999999999E-7</c:v>
                </c:pt>
                <c:pt idx="44790">
                  <c:v>9.5772810000000003E-7</c:v>
                </c:pt>
                <c:pt idx="44791">
                  <c:v>9.5776939999999992E-7</c:v>
                </c:pt>
                <c:pt idx="44792">
                  <c:v>9.5781070000000002E-7</c:v>
                </c:pt>
                <c:pt idx="44793">
                  <c:v>9.5785199999999991E-7</c:v>
                </c:pt>
                <c:pt idx="44794">
                  <c:v>9.5789330000000002E-7</c:v>
                </c:pt>
                <c:pt idx="44795">
                  <c:v>9.5793449999999997E-7</c:v>
                </c:pt>
                <c:pt idx="44796">
                  <c:v>9.5797580000000007E-7</c:v>
                </c:pt>
                <c:pt idx="44797">
                  <c:v>9.5801700000000002E-7</c:v>
                </c:pt>
                <c:pt idx="44798">
                  <c:v>9.5805819999999997E-7</c:v>
                </c:pt>
                <c:pt idx="44799">
                  <c:v>9.5809939999999992E-7</c:v>
                </c:pt>
                <c:pt idx="44800">
                  <c:v>9.5814060000000009E-7</c:v>
                </c:pt>
                <c:pt idx="44801">
                  <c:v>9.581817000000001E-7</c:v>
                </c:pt>
                <c:pt idx="44802">
                  <c:v>9.5822290000000005E-7</c:v>
                </c:pt>
                <c:pt idx="44803">
                  <c:v>9.5826400000000006E-7</c:v>
                </c:pt>
                <c:pt idx="44804">
                  <c:v>9.5830510000000008E-7</c:v>
                </c:pt>
                <c:pt idx="44805">
                  <c:v>9.5834620000000009E-7</c:v>
                </c:pt>
                <c:pt idx="44806">
                  <c:v>9.583873000000001E-7</c:v>
                </c:pt>
                <c:pt idx="44807">
                  <c:v>9.584283999999999E-7</c:v>
                </c:pt>
                <c:pt idx="44808">
                  <c:v>9.5846939999999997E-7</c:v>
                </c:pt>
                <c:pt idx="44809">
                  <c:v>9.5851049999999999E-7</c:v>
                </c:pt>
                <c:pt idx="44810">
                  <c:v>9.5855150000000006E-7</c:v>
                </c:pt>
                <c:pt idx="44811">
                  <c:v>9.5859249999999992E-7</c:v>
                </c:pt>
                <c:pt idx="44812">
                  <c:v>9.5863349999999999E-7</c:v>
                </c:pt>
                <c:pt idx="44813">
                  <c:v>9.5867439999999991E-7</c:v>
                </c:pt>
                <c:pt idx="44814">
                  <c:v>9.5871539999999999E-7</c:v>
                </c:pt>
                <c:pt idx="44815">
                  <c:v>9.5875629999999991E-7</c:v>
                </c:pt>
                <c:pt idx="44816">
                  <c:v>9.5879720000000004E-7</c:v>
                </c:pt>
                <c:pt idx="44817">
                  <c:v>9.5883809999999997E-7</c:v>
                </c:pt>
                <c:pt idx="44818">
                  <c:v>9.588790000000001E-7</c:v>
                </c:pt>
                <c:pt idx="44819">
                  <c:v>9.5891990000000002E-7</c:v>
                </c:pt>
                <c:pt idx="44820">
                  <c:v>9.589607E-7</c:v>
                </c:pt>
                <c:pt idx="44821">
                  <c:v>9.5900149999999999E-7</c:v>
                </c:pt>
                <c:pt idx="44822">
                  <c:v>9.5904239999999991E-7</c:v>
                </c:pt>
                <c:pt idx="44823">
                  <c:v>9.590832000000001E-7</c:v>
                </c:pt>
                <c:pt idx="44824">
                  <c:v>9.5912389999999993E-7</c:v>
                </c:pt>
                <c:pt idx="44825">
                  <c:v>9.5916469999999992E-7</c:v>
                </c:pt>
                <c:pt idx="44826">
                  <c:v>9.5920539999999996E-7</c:v>
                </c:pt>
                <c:pt idx="44827">
                  <c:v>9.5924619999999994E-7</c:v>
                </c:pt>
                <c:pt idx="44828">
                  <c:v>9.5928689999999999E-7</c:v>
                </c:pt>
                <c:pt idx="44829">
                  <c:v>9.5932760000000003E-7</c:v>
                </c:pt>
                <c:pt idx="44830">
                  <c:v>9.5936819999999992E-7</c:v>
                </c:pt>
                <c:pt idx="44831">
                  <c:v>9.5940889999999997E-7</c:v>
                </c:pt>
                <c:pt idx="44832">
                  <c:v>9.5944950000000007E-7</c:v>
                </c:pt>
                <c:pt idx="44833">
                  <c:v>9.594901999999999E-7</c:v>
                </c:pt>
                <c:pt idx="44834">
                  <c:v>9.5953080000000001E-7</c:v>
                </c:pt>
                <c:pt idx="44835">
                  <c:v>9.595713999999999E-7</c:v>
                </c:pt>
                <c:pt idx="44836">
                  <c:v>9.5961190000000006E-7</c:v>
                </c:pt>
                <c:pt idx="44837">
                  <c:v>9.5965249999999996E-7</c:v>
                </c:pt>
                <c:pt idx="44838">
                  <c:v>9.5969299999999991E-7</c:v>
                </c:pt>
                <c:pt idx="44839">
                  <c:v>9.5973350000000008E-7</c:v>
                </c:pt>
                <c:pt idx="44840">
                  <c:v>9.5977400000000003E-7</c:v>
                </c:pt>
                <c:pt idx="44841">
                  <c:v>9.5981449999999998E-7</c:v>
                </c:pt>
                <c:pt idx="44842">
                  <c:v>9.5985499999999994E-7</c:v>
                </c:pt>
                <c:pt idx="44843">
                  <c:v>9.5989539999999995E-7</c:v>
                </c:pt>
                <c:pt idx="44844">
                  <c:v>9.5993579999999996E-7</c:v>
                </c:pt>
                <c:pt idx="44845">
                  <c:v>9.5997619999999998E-7</c:v>
                </c:pt>
                <c:pt idx="44846">
                  <c:v>9.6001659999999999E-7</c:v>
                </c:pt>
                <c:pt idx="44847">
                  <c:v>9.6005700000000001E-7</c:v>
                </c:pt>
                <c:pt idx="44848">
                  <c:v>9.6009740000000002E-7</c:v>
                </c:pt>
                <c:pt idx="44849">
                  <c:v>9.6013770000000009E-7</c:v>
                </c:pt>
                <c:pt idx="44850">
                  <c:v>9.6017799999999996E-7</c:v>
                </c:pt>
                <c:pt idx="44851">
                  <c:v>9.6021830000000003E-7</c:v>
                </c:pt>
                <c:pt idx="44852">
                  <c:v>9.602585999999999E-7</c:v>
                </c:pt>
                <c:pt idx="44853">
                  <c:v>9.6029889999999997E-7</c:v>
                </c:pt>
                <c:pt idx="44854">
                  <c:v>9.6033910000000011E-7</c:v>
                </c:pt>
                <c:pt idx="44855">
                  <c:v>9.6037930000000003E-7</c:v>
                </c:pt>
                <c:pt idx="44856">
                  <c:v>9.6041949999999995E-7</c:v>
                </c:pt>
                <c:pt idx="44857">
                  <c:v>9.6045970000000009E-7</c:v>
                </c:pt>
                <c:pt idx="44858">
                  <c:v>9.6049990000000001E-7</c:v>
                </c:pt>
                <c:pt idx="44859">
                  <c:v>9.6054009999999994E-7</c:v>
                </c:pt>
                <c:pt idx="44860">
                  <c:v>9.6058019999999992E-7</c:v>
                </c:pt>
                <c:pt idx="44861">
                  <c:v>9.6062029999999991E-7</c:v>
                </c:pt>
                <c:pt idx="44862">
                  <c:v>9.606604000000001E-7</c:v>
                </c:pt>
                <c:pt idx="44863">
                  <c:v>9.6070050000000009E-7</c:v>
                </c:pt>
                <c:pt idx="44864">
                  <c:v>9.6074060000000007E-7</c:v>
                </c:pt>
                <c:pt idx="44865">
                  <c:v>9.607805999999999E-7</c:v>
                </c:pt>
                <c:pt idx="44866">
                  <c:v>9.6082059999999995E-7</c:v>
                </c:pt>
                <c:pt idx="44867">
                  <c:v>9.608606E-7</c:v>
                </c:pt>
                <c:pt idx="44868">
                  <c:v>9.6090060000000004E-7</c:v>
                </c:pt>
                <c:pt idx="44869">
                  <c:v>9.6094060000000009E-7</c:v>
                </c:pt>
                <c:pt idx="44870">
                  <c:v>9.6098059999999992E-7</c:v>
                </c:pt>
                <c:pt idx="44871">
                  <c:v>9.6102050000000003E-7</c:v>
                </c:pt>
                <c:pt idx="44872">
                  <c:v>9.6106039999999992E-7</c:v>
                </c:pt>
                <c:pt idx="44873">
                  <c:v>9.6110030000000003E-7</c:v>
                </c:pt>
                <c:pt idx="44874">
                  <c:v>9.6114019999999992E-7</c:v>
                </c:pt>
                <c:pt idx="44875">
                  <c:v>9.6118000000000009E-7</c:v>
                </c:pt>
                <c:pt idx="44876">
                  <c:v>9.6121989999999998E-7</c:v>
                </c:pt>
                <c:pt idx="44877">
                  <c:v>9.6125969999999994E-7</c:v>
                </c:pt>
                <c:pt idx="44878">
                  <c:v>9.612995000000001E-7</c:v>
                </c:pt>
                <c:pt idx="44879">
                  <c:v>9.6133930000000006E-7</c:v>
                </c:pt>
                <c:pt idx="44880">
                  <c:v>9.6137910000000001E-7</c:v>
                </c:pt>
                <c:pt idx="44881">
                  <c:v>9.6141880000000003E-7</c:v>
                </c:pt>
                <c:pt idx="44882">
                  <c:v>9.6145850000000005E-7</c:v>
                </c:pt>
                <c:pt idx="44883">
                  <c:v>9.6149820000000006E-7</c:v>
                </c:pt>
                <c:pt idx="44884">
                  <c:v>9.6153790000000008E-7</c:v>
                </c:pt>
                <c:pt idx="44885">
                  <c:v>9.6157760000000009E-7</c:v>
                </c:pt>
                <c:pt idx="44886">
                  <c:v>9.616172999999999E-7</c:v>
                </c:pt>
                <c:pt idx="44887">
                  <c:v>9.6165689999999997E-7</c:v>
                </c:pt>
                <c:pt idx="44888">
                  <c:v>9.6169650000000005E-7</c:v>
                </c:pt>
                <c:pt idx="44889">
                  <c:v>9.6173609999999992E-7</c:v>
                </c:pt>
                <c:pt idx="44890">
                  <c:v>9.6177569999999999E-7</c:v>
                </c:pt>
                <c:pt idx="44891">
                  <c:v>9.6181519999999992E-7</c:v>
                </c:pt>
                <c:pt idx="44892">
                  <c:v>9.618548E-7</c:v>
                </c:pt>
                <c:pt idx="44893">
                  <c:v>9.6189429999999992E-7</c:v>
                </c:pt>
                <c:pt idx="44894">
                  <c:v>9.6193380000000006E-7</c:v>
                </c:pt>
                <c:pt idx="44895">
                  <c:v>9.6197329999999998E-7</c:v>
                </c:pt>
                <c:pt idx="44896">
                  <c:v>9.6201279999999991E-7</c:v>
                </c:pt>
                <c:pt idx="44897">
                  <c:v>9.620521999999999E-7</c:v>
                </c:pt>
                <c:pt idx="44898">
                  <c:v>9.6209160000000009E-7</c:v>
                </c:pt>
                <c:pt idx="44899">
                  <c:v>9.6213110000000002E-7</c:v>
                </c:pt>
                <c:pt idx="44900">
                  <c:v>9.6217040000000007E-7</c:v>
                </c:pt>
                <c:pt idx="44901">
                  <c:v>9.6220980000000005E-7</c:v>
                </c:pt>
                <c:pt idx="44902">
                  <c:v>9.6224920000000004E-7</c:v>
                </c:pt>
                <c:pt idx="44903">
                  <c:v>9.6228850000000009E-7</c:v>
                </c:pt>
                <c:pt idx="44904">
                  <c:v>9.6232779999999992E-7</c:v>
                </c:pt>
                <c:pt idx="44905">
                  <c:v>9.6236709999999997E-7</c:v>
                </c:pt>
                <c:pt idx="44906">
                  <c:v>9.6240640000000002E-7</c:v>
                </c:pt>
                <c:pt idx="44907">
                  <c:v>9.6244559999999991E-7</c:v>
                </c:pt>
                <c:pt idx="44908">
                  <c:v>9.6248489999999996E-7</c:v>
                </c:pt>
                <c:pt idx="44909">
                  <c:v>9.6252410000000007E-7</c:v>
                </c:pt>
                <c:pt idx="44910">
                  <c:v>9.6256329999999996E-7</c:v>
                </c:pt>
                <c:pt idx="44911">
                  <c:v>9.6260250000000007E-7</c:v>
                </c:pt>
                <c:pt idx="44912">
                  <c:v>9.6264160000000003E-7</c:v>
                </c:pt>
                <c:pt idx="44913">
                  <c:v>9.6268079999999993E-7</c:v>
                </c:pt>
                <c:pt idx="44914">
                  <c:v>9.6271990000000009E-7</c:v>
                </c:pt>
                <c:pt idx="44915">
                  <c:v>9.6275900000000005E-7</c:v>
                </c:pt>
                <c:pt idx="44916">
                  <c:v>9.6279810000000001E-7</c:v>
                </c:pt>
                <c:pt idx="44917">
                  <c:v>9.6283719999999997E-7</c:v>
                </c:pt>
                <c:pt idx="44918">
                  <c:v>9.6287619999999998E-7</c:v>
                </c:pt>
                <c:pt idx="44919">
                  <c:v>9.629152E-7</c:v>
                </c:pt>
                <c:pt idx="44920">
                  <c:v>9.6295420000000002E-7</c:v>
                </c:pt>
                <c:pt idx="44921">
                  <c:v>9.6299320000000004E-7</c:v>
                </c:pt>
                <c:pt idx="44922">
                  <c:v>9.6303220000000005E-7</c:v>
                </c:pt>
                <c:pt idx="44923">
                  <c:v>9.6307109999999992E-7</c:v>
                </c:pt>
                <c:pt idx="44924">
                  <c:v>9.6311009999999994E-7</c:v>
                </c:pt>
                <c:pt idx="44925">
                  <c:v>9.6314900000000002E-7</c:v>
                </c:pt>
                <c:pt idx="44926">
                  <c:v>9.631879000000001E-7</c:v>
                </c:pt>
                <c:pt idx="44927">
                  <c:v>9.6322679999999996E-7</c:v>
                </c:pt>
                <c:pt idx="44928">
                  <c:v>9.632656000000001E-7</c:v>
                </c:pt>
                <c:pt idx="44929">
                  <c:v>9.6330440000000003E-7</c:v>
                </c:pt>
                <c:pt idx="44930">
                  <c:v>9.633432999999999E-7</c:v>
                </c:pt>
                <c:pt idx="44931">
                  <c:v>9.6338210000000004E-7</c:v>
                </c:pt>
                <c:pt idx="44932">
                  <c:v>9.6342080000000002E-7</c:v>
                </c:pt>
                <c:pt idx="44933">
                  <c:v>9.6345959999999995E-7</c:v>
                </c:pt>
                <c:pt idx="44934">
                  <c:v>9.6349829999999994E-7</c:v>
                </c:pt>
                <c:pt idx="44935">
                  <c:v>9.6353710000000008E-7</c:v>
                </c:pt>
                <c:pt idx="44936">
                  <c:v>9.6357580000000007E-7</c:v>
                </c:pt>
                <c:pt idx="44937">
                  <c:v>9.636143999999999E-7</c:v>
                </c:pt>
                <c:pt idx="44938">
                  <c:v>9.636531000000001E-7</c:v>
                </c:pt>
                <c:pt idx="44939">
                  <c:v>9.6369180000000009E-7</c:v>
                </c:pt>
                <c:pt idx="44940">
                  <c:v>9.6373039999999993E-7</c:v>
                </c:pt>
                <c:pt idx="44941">
                  <c:v>9.6376899999999998E-7</c:v>
                </c:pt>
                <c:pt idx="44942">
                  <c:v>9.6380760000000003E-7</c:v>
                </c:pt>
                <c:pt idx="44943">
                  <c:v>9.6384620000000008E-7</c:v>
                </c:pt>
                <c:pt idx="44944">
                  <c:v>9.6388469999999998E-7</c:v>
                </c:pt>
                <c:pt idx="44945">
                  <c:v>9.6392330000000002E-7</c:v>
                </c:pt>
                <c:pt idx="44946">
                  <c:v>9.6396179999999992E-7</c:v>
                </c:pt>
                <c:pt idx="44947">
                  <c:v>9.6400030000000003E-7</c:v>
                </c:pt>
                <c:pt idx="44948">
                  <c:v>9.6403869999999999E-7</c:v>
                </c:pt>
                <c:pt idx="44949">
                  <c:v>9.640772000000001E-7</c:v>
                </c:pt>
                <c:pt idx="44950">
                  <c:v>9.6411560000000006E-7</c:v>
                </c:pt>
                <c:pt idx="44951">
                  <c:v>9.6415409999999996E-7</c:v>
                </c:pt>
                <c:pt idx="44952">
                  <c:v>9.6419249999999992E-7</c:v>
                </c:pt>
                <c:pt idx="44953">
                  <c:v>9.6423079999999994E-7</c:v>
                </c:pt>
                <c:pt idx="44954">
                  <c:v>9.642691999999999E-7</c:v>
                </c:pt>
                <c:pt idx="44955">
                  <c:v>9.6430749999999991E-7</c:v>
                </c:pt>
                <c:pt idx="44956">
                  <c:v>9.6434590000000009E-7</c:v>
                </c:pt>
                <c:pt idx="44957">
                  <c:v>9.6438420000000011E-7</c:v>
                </c:pt>
                <c:pt idx="44958">
                  <c:v>9.6442239999999997E-7</c:v>
                </c:pt>
                <c:pt idx="44959">
                  <c:v>9.6446069999999999E-7</c:v>
                </c:pt>
                <c:pt idx="44960">
                  <c:v>9.6449890000000007E-7</c:v>
                </c:pt>
                <c:pt idx="44961">
                  <c:v>9.6453720000000009E-7</c:v>
                </c:pt>
                <c:pt idx="44962">
                  <c:v>9.6457539999999996E-7</c:v>
                </c:pt>
                <c:pt idx="44963">
                  <c:v>9.6461360000000004E-7</c:v>
                </c:pt>
                <c:pt idx="44964">
                  <c:v>9.6465169999999997E-7</c:v>
                </c:pt>
                <c:pt idx="44965">
                  <c:v>9.6468990000000005E-7</c:v>
                </c:pt>
                <c:pt idx="44966">
                  <c:v>9.6472799999999998E-7</c:v>
                </c:pt>
                <c:pt idx="44967">
                  <c:v>9.6476609999999991E-7</c:v>
                </c:pt>
                <c:pt idx="44968">
                  <c:v>9.6480420000000005E-7</c:v>
                </c:pt>
                <c:pt idx="44969">
                  <c:v>9.6484229999999998E-7</c:v>
                </c:pt>
                <c:pt idx="44970">
                  <c:v>9.6488039999999991E-7</c:v>
                </c:pt>
                <c:pt idx="44971">
                  <c:v>9.649183999999999E-7</c:v>
                </c:pt>
                <c:pt idx="44972">
                  <c:v>9.649564000000001E-7</c:v>
                </c:pt>
                <c:pt idx="44973">
                  <c:v>9.6499440000000009E-7</c:v>
                </c:pt>
                <c:pt idx="44974">
                  <c:v>9.6503240000000008E-7</c:v>
                </c:pt>
                <c:pt idx="44975">
                  <c:v>9.6507040000000007E-7</c:v>
                </c:pt>
                <c:pt idx="44976">
                  <c:v>9.6510829999999991E-7</c:v>
                </c:pt>
                <c:pt idx="44977">
                  <c:v>9.651462999999999E-7</c:v>
                </c:pt>
                <c:pt idx="44978">
                  <c:v>9.6518419999999995E-7</c:v>
                </c:pt>
                <c:pt idx="44979">
                  <c:v>9.652221E-7</c:v>
                </c:pt>
                <c:pt idx="44980">
                  <c:v>9.652598999999999E-7</c:v>
                </c:pt>
                <c:pt idx="44981">
                  <c:v>9.6529779999999996E-7</c:v>
                </c:pt>
                <c:pt idx="44982">
                  <c:v>9.6533560000000007E-7</c:v>
                </c:pt>
                <c:pt idx="44983">
                  <c:v>9.6537349999999991E-7</c:v>
                </c:pt>
                <c:pt idx="44984">
                  <c:v>9.6541130000000002E-7</c:v>
                </c:pt>
                <c:pt idx="44985">
                  <c:v>9.6544899999999998E-7</c:v>
                </c:pt>
                <c:pt idx="44986">
                  <c:v>9.6548680000000009E-7</c:v>
                </c:pt>
                <c:pt idx="44987">
                  <c:v>9.6552459999999999E-7</c:v>
                </c:pt>
                <c:pt idx="44988">
                  <c:v>9.6556229999999995E-7</c:v>
                </c:pt>
                <c:pt idx="44989">
                  <c:v>9.6559999999999991E-7</c:v>
                </c:pt>
                <c:pt idx="44990">
                  <c:v>9.6563770000000008E-7</c:v>
                </c:pt>
                <c:pt idx="44991">
                  <c:v>9.6567540000000004E-7</c:v>
                </c:pt>
                <c:pt idx="44992">
                  <c:v>9.6571300000000007E-7</c:v>
                </c:pt>
                <c:pt idx="44993">
                  <c:v>9.6575070000000003E-7</c:v>
                </c:pt>
                <c:pt idx="44994">
                  <c:v>9.6578830000000005E-7</c:v>
                </c:pt>
                <c:pt idx="44995">
                  <c:v>9.6582590000000007E-7</c:v>
                </c:pt>
                <c:pt idx="44996">
                  <c:v>9.6586350000000009E-7</c:v>
                </c:pt>
                <c:pt idx="44997">
                  <c:v>9.6590099999999996E-7</c:v>
                </c:pt>
                <c:pt idx="44998">
                  <c:v>9.6593859999999998E-7</c:v>
                </c:pt>
                <c:pt idx="44999">
                  <c:v>9.6597610000000007E-7</c:v>
                </c:pt>
                <c:pt idx="45000">
                  <c:v>9.6601359999999994E-7</c:v>
                </c:pt>
                <c:pt idx="45001">
                  <c:v>9.6605110000000002E-7</c:v>
                </c:pt>
                <c:pt idx="45002">
                  <c:v>9.660886000000001E-7</c:v>
                </c:pt>
                <c:pt idx="45003">
                  <c:v>9.6612600000000003E-7</c:v>
                </c:pt>
                <c:pt idx="45004">
                  <c:v>9.661634999999999E-7</c:v>
                </c:pt>
                <c:pt idx="45005">
                  <c:v>9.6620090000000004E-7</c:v>
                </c:pt>
                <c:pt idx="45006">
                  <c:v>9.6623829999999998E-7</c:v>
                </c:pt>
                <c:pt idx="45007">
                  <c:v>9.6627569999999991E-7</c:v>
                </c:pt>
                <c:pt idx="45008">
                  <c:v>9.663129999999999E-7</c:v>
                </c:pt>
                <c:pt idx="45009">
                  <c:v>9.6635040000000004E-7</c:v>
                </c:pt>
                <c:pt idx="45010">
                  <c:v>9.6638770000000003E-7</c:v>
                </c:pt>
                <c:pt idx="45011">
                  <c:v>9.6642500000000003E-7</c:v>
                </c:pt>
                <c:pt idx="45012">
                  <c:v>9.6646230000000002E-7</c:v>
                </c:pt>
                <c:pt idx="45013">
                  <c:v>9.6649960000000001E-7</c:v>
                </c:pt>
                <c:pt idx="45014">
                  <c:v>9.665369E-7</c:v>
                </c:pt>
                <c:pt idx="45015">
                  <c:v>9.6657410000000006E-7</c:v>
                </c:pt>
                <c:pt idx="45016">
                  <c:v>9.666112999999999E-7</c:v>
                </c:pt>
                <c:pt idx="45017">
                  <c:v>9.6664849999999995E-7</c:v>
                </c:pt>
                <c:pt idx="45018">
                  <c:v>9.666857E-7</c:v>
                </c:pt>
                <c:pt idx="45019">
                  <c:v>9.6672290000000005E-7</c:v>
                </c:pt>
                <c:pt idx="45020">
                  <c:v>9.667600999999999E-7</c:v>
                </c:pt>
                <c:pt idx="45021">
                  <c:v>9.6679720000000001E-7</c:v>
                </c:pt>
                <c:pt idx="45022">
                  <c:v>9.6683429999999991E-7</c:v>
                </c:pt>
                <c:pt idx="45023">
                  <c:v>9.6687140000000002E-7</c:v>
                </c:pt>
                <c:pt idx="45024">
                  <c:v>9.6690849999999993E-7</c:v>
                </c:pt>
                <c:pt idx="45025">
                  <c:v>9.6694560000000004E-7</c:v>
                </c:pt>
                <c:pt idx="45026">
                  <c:v>9.6698269999999994E-7</c:v>
                </c:pt>
                <c:pt idx="45027">
                  <c:v>9.670196999999999E-7</c:v>
                </c:pt>
                <c:pt idx="45028">
                  <c:v>9.6705670000000008E-7</c:v>
                </c:pt>
                <c:pt idx="45029">
                  <c:v>9.6709370000000004E-7</c:v>
                </c:pt>
                <c:pt idx="45030">
                  <c:v>9.671307E-7</c:v>
                </c:pt>
                <c:pt idx="45031">
                  <c:v>9.6716769999999997E-7</c:v>
                </c:pt>
                <c:pt idx="45032">
                  <c:v>9.6720459999999999E-7</c:v>
                </c:pt>
                <c:pt idx="45033">
                  <c:v>9.6724159999999995E-7</c:v>
                </c:pt>
                <c:pt idx="45034">
                  <c:v>9.6727849999999998E-7</c:v>
                </c:pt>
                <c:pt idx="45035">
                  <c:v>9.673154E-7</c:v>
                </c:pt>
                <c:pt idx="45036">
                  <c:v>9.6735230000000002E-7</c:v>
                </c:pt>
                <c:pt idx="45037">
                  <c:v>9.6738910000000011E-7</c:v>
                </c:pt>
                <c:pt idx="45038">
                  <c:v>9.6742599999999992E-7</c:v>
                </c:pt>
                <c:pt idx="45039">
                  <c:v>9.674628E-7</c:v>
                </c:pt>
                <c:pt idx="45040">
                  <c:v>9.6749960000000009E-7</c:v>
                </c:pt>
                <c:pt idx="45041">
                  <c:v>9.6753639999999996E-7</c:v>
                </c:pt>
                <c:pt idx="45042">
                  <c:v>9.6757320000000004E-7</c:v>
                </c:pt>
                <c:pt idx="45043">
                  <c:v>9.6760989999999997E-7</c:v>
                </c:pt>
                <c:pt idx="45044">
                  <c:v>9.6764670000000006E-7</c:v>
                </c:pt>
                <c:pt idx="45045">
                  <c:v>9.6768339999999999E-7</c:v>
                </c:pt>
                <c:pt idx="45046">
                  <c:v>9.6772009999999993E-7</c:v>
                </c:pt>
                <c:pt idx="45047">
                  <c:v>9.6775680000000007E-7</c:v>
                </c:pt>
                <c:pt idx="45048">
                  <c:v>9.677935E-7</c:v>
                </c:pt>
                <c:pt idx="45049">
                  <c:v>9.678301E-7</c:v>
                </c:pt>
                <c:pt idx="45050">
                  <c:v>9.6786679999999993E-7</c:v>
                </c:pt>
                <c:pt idx="45051">
                  <c:v>9.6790339999999992E-7</c:v>
                </c:pt>
                <c:pt idx="45052">
                  <c:v>9.6793999999999992E-7</c:v>
                </c:pt>
                <c:pt idx="45053">
                  <c:v>9.6797659999999991E-7</c:v>
                </c:pt>
                <c:pt idx="45054">
                  <c:v>9.6801319999999991E-7</c:v>
                </c:pt>
                <c:pt idx="45055">
                  <c:v>9.6804969999999996E-7</c:v>
                </c:pt>
                <c:pt idx="45056">
                  <c:v>9.6808629999999995E-7</c:v>
                </c:pt>
                <c:pt idx="45057">
                  <c:v>9.6812280000000001E-7</c:v>
                </c:pt>
                <c:pt idx="45058">
                  <c:v>9.6815930000000006E-7</c:v>
                </c:pt>
                <c:pt idx="45059">
                  <c:v>9.6819579999999991E-7</c:v>
                </c:pt>
                <c:pt idx="45060">
                  <c:v>9.6823220000000002E-7</c:v>
                </c:pt>
                <c:pt idx="45061">
                  <c:v>9.6826870000000008E-7</c:v>
                </c:pt>
                <c:pt idx="45062">
                  <c:v>9.6830509999999998E-7</c:v>
                </c:pt>
                <c:pt idx="45063">
                  <c:v>9.6834160000000003E-7</c:v>
                </c:pt>
                <c:pt idx="45064">
                  <c:v>9.6837799999999994E-7</c:v>
                </c:pt>
                <c:pt idx="45065">
                  <c:v>9.684142999999999E-7</c:v>
                </c:pt>
                <c:pt idx="45066">
                  <c:v>9.6845070000000002E-7</c:v>
                </c:pt>
                <c:pt idx="45067">
                  <c:v>9.6848709999999992E-7</c:v>
                </c:pt>
                <c:pt idx="45068">
                  <c:v>9.685234000000001E-7</c:v>
                </c:pt>
                <c:pt idx="45069">
                  <c:v>9.685598E-7</c:v>
                </c:pt>
                <c:pt idx="45070">
                  <c:v>9.6859609999999997E-7</c:v>
                </c:pt>
                <c:pt idx="45071">
                  <c:v>9.6863239999999993E-7</c:v>
                </c:pt>
                <c:pt idx="45072">
                  <c:v>9.6866859999999996E-7</c:v>
                </c:pt>
                <c:pt idx="45073">
                  <c:v>9.6870489999999992E-7</c:v>
                </c:pt>
                <c:pt idx="45074">
                  <c:v>9.6874109999999994E-7</c:v>
                </c:pt>
                <c:pt idx="45075">
                  <c:v>9.6877739999999991E-7</c:v>
                </c:pt>
                <c:pt idx="45076">
                  <c:v>9.6881359999999993E-7</c:v>
                </c:pt>
                <c:pt idx="45077">
                  <c:v>9.6884979999999996E-7</c:v>
                </c:pt>
                <c:pt idx="45078">
                  <c:v>9.6888599999999998E-7</c:v>
                </c:pt>
                <c:pt idx="45079">
                  <c:v>9.6892210000000007E-7</c:v>
                </c:pt>
                <c:pt idx="45080">
                  <c:v>9.689583000000001E-7</c:v>
                </c:pt>
                <c:pt idx="45081">
                  <c:v>9.6899439999999997E-7</c:v>
                </c:pt>
                <c:pt idx="45082">
                  <c:v>9.6903050000000006E-7</c:v>
                </c:pt>
                <c:pt idx="45083">
                  <c:v>9.6906659999999993E-7</c:v>
                </c:pt>
                <c:pt idx="45084">
                  <c:v>9.6910270000000002E-7</c:v>
                </c:pt>
                <c:pt idx="45085">
                  <c:v>9.691388000000001E-7</c:v>
                </c:pt>
                <c:pt idx="45086">
                  <c:v>9.6917480000000004E-7</c:v>
                </c:pt>
                <c:pt idx="45087">
                  <c:v>9.6921089999999991E-7</c:v>
                </c:pt>
                <c:pt idx="45088">
                  <c:v>9.6924690000000006E-7</c:v>
                </c:pt>
                <c:pt idx="45089">
                  <c:v>9.6928289999999999E-7</c:v>
                </c:pt>
                <c:pt idx="45090">
                  <c:v>9.6931889999999993E-7</c:v>
                </c:pt>
                <c:pt idx="45091">
                  <c:v>9.6935490000000007E-7</c:v>
                </c:pt>
                <c:pt idx="45092">
                  <c:v>9.6939080000000007E-7</c:v>
                </c:pt>
                <c:pt idx="45093">
                  <c:v>9.694268E-7</c:v>
                </c:pt>
                <c:pt idx="45094">
                  <c:v>9.694627E-7</c:v>
                </c:pt>
                <c:pt idx="45095">
                  <c:v>9.694986E-7</c:v>
                </c:pt>
                <c:pt idx="45096">
                  <c:v>9.6953449999999999E-7</c:v>
                </c:pt>
                <c:pt idx="45097">
                  <c:v>9.6957030000000005E-7</c:v>
                </c:pt>
                <c:pt idx="45098">
                  <c:v>9.6960620000000004E-7</c:v>
                </c:pt>
                <c:pt idx="45099">
                  <c:v>9.696420000000001E-7</c:v>
                </c:pt>
                <c:pt idx="45100">
                  <c:v>9.696779000000001E-7</c:v>
                </c:pt>
                <c:pt idx="45101">
                  <c:v>9.6971369999999994E-7</c:v>
                </c:pt>
                <c:pt idx="45102">
                  <c:v>9.697495E-7</c:v>
                </c:pt>
                <c:pt idx="45103">
                  <c:v>9.6978530000000005E-7</c:v>
                </c:pt>
                <c:pt idx="45104">
                  <c:v>9.6982099999999996E-7</c:v>
                </c:pt>
                <c:pt idx="45105">
                  <c:v>9.6985680000000002E-7</c:v>
                </c:pt>
                <c:pt idx="45106">
                  <c:v>9.6989249999999992E-7</c:v>
                </c:pt>
                <c:pt idx="45107">
                  <c:v>9.6992820000000004E-7</c:v>
                </c:pt>
                <c:pt idx="45108">
                  <c:v>9.6996389999999994E-7</c:v>
                </c:pt>
                <c:pt idx="45109">
                  <c:v>9.6999960000000006E-7</c:v>
                </c:pt>
                <c:pt idx="45110">
                  <c:v>9.7003529999999997E-7</c:v>
                </c:pt>
                <c:pt idx="45111">
                  <c:v>9.7007089999999993E-7</c:v>
                </c:pt>
                <c:pt idx="45112">
                  <c:v>9.7010660000000005E-7</c:v>
                </c:pt>
                <c:pt idx="45113">
                  <c:v>9.7014220000000002E-7</c:v>
                </c:pt>
                <c:pt idx="45114">
                  <c:v>9.7017779999999998E-7</c:v>
                </c:pt>
                <c:pt idx="45115">
                  <c:v>9.7021339999999995E-7</c:v>
                </c:pt>
                <c:pt idx="45116">
                  <c:v>9.7024899999999992E-7</c:v>
                </c:pt>
                <c:pt idx="45117">
                  <c:v>9.7028449999999994E-7</c:v>
                </c:pt>
                <c:pt idx="45118">
                  <c:v>9.7032009999999991E-7</c:v>
                </c:pt>
                <c:pt idx="45119">
                  <c:v>9.7035559999999994E-7</c:v>
                </c:pt>
                <c:pt idx="45120">
                  <c:v>9.7039109999999996E-7</c:v>
                </c:pt>
                <c:pt idx="45121">
                  <c:v>9.7042659999999999E-7</c:v>
                </c:pt>
                <c:pt idx="45122">
                  <c:v>9.7046210000000002E-7</c:v>
                </c:pt>
                <c:pt idx="45123">
                  <c:v>9.7049760000000004E-7</c:v>
                </c:pt>
                <c:pt idx="45124">
                  <c:v>9.7053299999999992E-7</c:v>
                </c:pt>
                <c:pt idx="45125">
                  <c:v>9.7056849999999995E-7</c:v>
                </c:pt>
                <c:pt idx="45126">
                  <c:v>9.7060390000000003E-7</c:v>
                </c:pt>
                <c:pt idx="45127">
                  <c:v>9.7063929999999991E-7</c:v>
                </c:pt>
                <c:pt idx="45128">
                  <c:v>9.706747E-7</c:v>
                </c:pt>
                <c:pt idx="45129">
                  <c:v>9.7071010000000009E-7</c:v>
                </c:pt>
                <c:pt idx="45130">
                  <c:v>9.7074549999999996E-7</c:v>
                </c:pt>
                <c:pt idx="45131">
                  <c:v>9.707807999999999E-7</c:v>
                </c:pt>
                <c:pt idx="45132">
                  <c:v>9.7081610000000005E-7</c:v>
                </c:pt>
                <c:pt idx="45133">
                  <c:v>9.7085149999999992E-7</c:v>
                </c:pt>
                <c:pt idx="45134">
                  <c:v>9.7088680000000007E-7</c:v>
                </c:pt>
                <c:pt idx="45135">
                  <c:v>9.7092210000000001E-7</c:v>
                </c:pt>
                <c:pt idx="45136">
                  <c:v>9.7095730000000001E-7</c:v>
                </c:pt>
                <c:pt idx="45137">
                  <c:v>9.7099259999999994E-7</c:v>
                </c:pt>
                <c:pt idx="45138">
                  <c:v>9.7102790000000009E-7</c:v>
                </c:pt>
                <c:pt idx="45139">
                  <c:v>9.7106310000000009E-7</c:v>
                </c:pt>
                <c:pt idx="45140">
                  <c:v>9.7109830000000009E-7</c:v>
                </c:pt>
                <c:pt idx="45141">
                  <c:v>9.7113350000000008E-7</c:v>
                </c:pt>
                <c:pt idx="45142">
                  <c:v>9.7116870000000008E-7</c:v>
                </c:pt>
                <c:pt idx="45143">
                  <c:v>9.7120390000000008E-7</c:v>
                </c:pt>
                <c:pt idx="45144">
                  <c:v>9.7123910000000008E-7</c:v>
                </c:pt>
                <c:pt idx="45145">
                  <c:v>9.7127419999999992E-7</c:v>
                </c:pt>
                <c:pt idx="45146">
                  <c:v>9.7130929999999998E-7</c:v>
                </c:pt>
                <c:pt idx="45147">
                  <c:v>9.7134449999999998E-7</c:v>
                </c:pt>
                <c:pt idx="45148">
                  <c:v>9.7137960000000004E-7</c:v>
                </c:pt>
                <c:pt idx="45149">
                  <c:v>9.714147000000001E-7</c:v>
                </c:pt>
                <c:pt idx="45150">
                  <c:v>9.714497E-7</c:v>
                </c:pt>
                <c:pt idx="45151">
                  <c:v>9.7148480000000006E-7</c:v>
                </c:pt>
                <c:pt idx="45152">
                  <c:v>9.7151979999999997E-7</c:v>
                </c:pt>
                <c:pt idx="45153">
                  <c:v>9.7155490000000003E-7</c:v>
                </c:pt>
                <c:pt idx="45154">
                  <c:v>9.7158989999999994E-7</c:v>
                </c:pt>
                <c:pt idx="45155">
                  <c:v>9.7162490000000005E-7</c:v>
                </c:pt>
                <c:pt idx="45156">
                  <c:v>9.7165989999999996E-7</c:v>
                </c:pt>
                <c:pt idx="45157">
                  <c:v>9.7169490000000008E-7</c:v>
                </c:pt>
                <c:pt idx="45158">
                  <c:v>9.7172989999999999E-7</c:v>
                </c:pt>
                <c:pt idx="45159">
                  <c:v>9.7176479999999996E-7</c:v>
                </c:pt>
                <c:pt idx="45160">
                  <c:v>9.7179980000000008E-7</c:v>
                </c:pt>
                <c:pt idx="45161">
                  <c:v>9.7183470000000004E-7</c:v>
                </c:pt>
                <c:pt idx="45162">
                  <c:v>9.7186960000000001E-7</c:v>
                </c:pt>
                <c:pt idx="45163">
                  <c:v>9.7190449999999998E-7</c:v>
                </c:pt>
                <c:pt idx="45164">
                  <c:v>9.7193939999999995E-7</c:v>
                </c:pt>
                <c:pt idx="45165">
                  <c:v>9.7197429999999992E-7</c:v>
                </c:pt>
                <c:pt idx="45166">
                  <c:v>9.7200909999999994E-7</c:v>
                </c:pt>
                <c:pt idx="45167">
                  <c:v>9.7204399999999991E-7</c:v>
                </c:pt>
                <c:pt idx="45168">
                  <c:v>9.7207879999999994E-7</c:v>
                </c:pt>
                <c:pt idx="45169">
                  <c:v>9.7211359999999997E-7</c:v>
                </c:pt>
                <c:pt idx="45170">
                  <c:v>9.721484E-7</c:v>
                </c:pt>
                <c:pt idx="45171">
                  <c:v>9.7218320000000003E-7</c:v>
                </c:pt>
                <c:pt idx="45172">
                  <c:v>9.7221800000000006E-7</c:v>
                </c:pt>
                <c:pt idx="45173">
                  <c:v>9.7225280000000009E-7</c:v>
                </c:pt>
                <c:pt idx="45174">
                  <c:v>9.7228749999999996E-7</c:v>
                </c:pt>
                <c:pt idx="45175">
                  <c:v>9.7232229999999999E-7</c:v>
                </c:pt>
                <c:pt idx="45176">
                  <c:v>9.7235700000000008E-7</c:v>
                </c:pt>
                <c:pt idx="45177">
                  <c:v>9.7239169999999996E-7</c:v>
                </c:pt>
                <c:pt idx="45178">
                  <c:v>9.7242640000000005E-7</c:v>
                </c:pt>
                <c:pt idx="45179">
                  <c:v>9.7246109999999993E-7</c:v>
                </c:pt>
                <c:pt idx="45180">
                  <c:v>9.7249580000000002E-7</c:v>
                </c:pt>
                <c:pt idx="45181">
                  <c:v>9.7253039999999996E-7</c:v>
                </c:pt>
                <c:pt idx="45182">
                  <c:v>9.7256510000000005E-7</c:v>
                </c:pt>
                <c:pt idx="45183">
                  <c:v>9.7259969999999998E-7</c:v>
                </c:pt>
                <c:pt idx="45184">
                  <c:v>9.7263429999999992E-7</c:v>
                </c:pt>
                <c:pt idx="45185">
                  <c:v>9.7266890000000007E-7</c:v>
                </c:pt>
                <c:pt idx="45186">
                  <c:v>9.7270350000000001E-7</c:v>
                </c:pt>
                <c:pt idx="45187">
                  <c:v>9.7273809999999995E-7</c:v>
                </c:pt>
                <c:pt idx="45188">
                  <c:v>9.727727000000001E-7</c:v>
                </c:pt>
                <c:pt idx="45189">
                  <c:v>9.728072000000001E-7</c:v>
                </c:pt>
                <c:pt idx="45190">
                  <c:v>9.7284180000000004E-7</c:v>
                </c:pt>
                <c:pt idx="45191">
                  <c:v>9.7287630000000004E-7</c:v>
                </c:pt>
                <c:pt idx="45192">
                  <c:v>9.7291080000000004E-7</c:v>
                </c:pt>
                <c:pt idx="45193">
                  <c:v>9.7294530000000004E-7</c:v>
                </c:pt>
                <c:pt idx="45194">
                  <c:v>9.7297980000000004E-7</c:v>
                </c:pt>
                <c:pt idx="45195">
                  <c:v>9.7301430000000004E-7</c:v>
                </c:pt>
                <c:pt idx="45196">
                  <c:v>9.7304880000000004E-7</c:v>
                </c:pt>
                <c:pt idx="45197">
                  <c:v>9.730832000000001E-7</c:v>
                </c:pt>
                <c:pt idx="45198">
                  <c:v>9.731177000000001E-7</c:v>
                </c:pt>
                <c:pt idx="45199">
                  <c:v>9.7315209999999994E-7</c:v>
                </c:pt>
                <c:pt idx="45200">
                  <c:v>9.731865E-7</c:v>
                </c:pt>
                <c:pt idx="45201">
                  <c:v>9.7322090000000006E-7</c:v>
                </c:pt>
                <c:pt idx="45202">
                  <c:v>9.7325529999999991E-7</c:v>
                </c:pt>
                <c:pt idx="45203">
                  <c:v>9.7328969999999997E-7</c:v>
                </c:pt>
                <c:pt idx="45204">
                  <c:v>9.7332410000000003E-7</c:v>
                </c:pt>
                <c:pt idx="45205">
                  <c:v>9.7335839999999994E-7</c:v>
                </c:pt>
                <c:pt idx="45206">
                  <c:v>9.733928E-7</c:v>
                </c:pt>
                <c:pt idx="45207">
                  <c:v>9.7342709999999991E-7</c:v>
                </c:pt>
                <c:pt idx="45208">
                  <c:v>9.7346140000000003E-7</c:v>
                </c:pt>
                <c:pt idx="45209">
                  <c:v>9.7349569999999994E-7</c:v>
                </c:pt>
                <c:pt idx="45210">
                  <c:v>9.7353000000000006E-7</c:v>
                </c:pt>
                <c:pt idx="45211">
                  <c:v>9.7356429999999997E-7</c:v>
                </c:pt>
                <c:pt idx="45212">
                  <c:v>9.7359860000000009E-7</c:v>
                </c:pt>
                <c:pt idx="45213">
                  <c:v>9.7363280000000006E-7</c:v>
                </c:pt>
                <c:pt idx="45214">
                  <c:v>9.7366709999999997E-7</c:v>
                </c:pt>
                <c:pt idx="45215">
                  <c:v>9.7370129999999994E-7</c:v>
                </c:pt>
                <c:pt idx="45216">
                  <c:v>9.7373549999999991E-7</c:v>
                </c:pt>
                <c:pt idx="45217">
                  <c:v>9.7376970000000009E-7</c:v>
                </c:pt>
                <c:pt idx="45218">
                  <c:v>9.7380390000000006E-7</c:v>
                </c:pt>
                <c:pt idx="45219">
                  <c:v>9.7383810000000003E-7</c:v>
                </c:pt>
                <c:pt idx="45220">
                  <c:v>9.738723E-7</c:v>
                </c:pt>
                <c:pt idx="45221">
                  <c:v>9.7390649999999997E-7</c:v>
                </c:pt>
                <c:pt idx="45222">
                  <c:v>9.739406E-7</c:v>
                </c:pt>
                <c:pt idx="45223">
                  <c:v>9.7397479999999997E-7</c:v>
                </c:pt>
                <c:pt idx="45224">
                  <c:v>9.740089E-7</c:v>
                </c:pt>
                <c:pt idx="45225">
                  <c:v>9.7404300000000004E-7</c:v>
                </c:pt>
                <c:pt idx="45226">
                  <c:v>9.7407710000000007E-7</c:v>
                </c:pt>
                <c:pt idx="45227">
                  <c:v>9.741112000000001E-7</c:v>
                </c:pt>
                <c:pt idx="45228">
                  <c:v>9.7414529999999992E-7</c:v>
                </c:pt>
                <c:pt idx="45229">
                  <c:v>9.7417930000000001E-7</c:v>
                </c:pt>
                <c:pt idx="45230">
                  <c:v>9.7421340000000004E-7</c:v>
                </c:pt>
                <c:pt idx="45231">
                  <c:v>9.7424739999999992E-7</c:v>
                </c:pt>
                <c:pt idx="45232">
                  <c:v>9.7428149999999995E-7</c:v>
                </c:pt>
                <c:pt idx="45233">
                  <c:v>9.7431550000000004E-7</c:v>
                </c:pt>
                <c:pt idx="45234">
                  <c:v>9.7434949999999992E-7</c:v>
                </c:pt>
                <c:pt idx="45235">
                  <c:v>9.7438350000000001E-7</c:v>
                </c:pt>
                <c:pt idx="45236">
                  <c:v>9.744175000000001E-7</c:v>
                </c:pt>
                <c:pt idx="45237">
                  <c:v>9.7445149999999998E-7</c:v>
                </c:pt>
                <c:pt idx="45238">
                  <c:v>9.7448539999999992E-7</c:v>
                </c:pt>
                <c:pt idx="45239">
                  <c:v>9.7451940000000001E-7</c:v>
                </c:pt>
                <c:pt idx="45240">
                  <c:v>9.7455329999999995E-7</c:v>
                </c:pt>
                <c:pt idx="45241">
                  <c:v>9.745871999999999E-7</c:v>
                </c:pt>
                <c:pt idx="45242">
                  <c:v>9.7462110000000005E-7</c:v>
                </c:pt>
                <c:pt idx="45243">
                  <c:v>9.7465499999999999E-7</c:v>
                </c:pt>
                <c:pt idx="45244">
                  <c:v>9.7468889999999993E-7</c:v>
                </c:pt>
                <c:pt idx="45245">
                  <c:v>9.7472280000000008E-7</c:v>
                </c:pt>
                <c:pt idx="45246">
                  <c:v>9.7475670000000002E-7</c:v>
                </c:pt>
                <c:pt idx="45247">
                  <c:v>9.7479050000000002E-7</c:v>
                </c:pt>
                <c:pt idx="45248">
                  <c:v>9.7482439999999996E-7</c:v>
                </c:pt>
                <c:pt idx="45249">
                  <c:v>9.7485819999999996E-7</c:v>
                </c:pt>
                <c:pt idx="45250">
                  <c:v>9.7489199999999997E-7</c:v>
                </c:pt>
                <c:pt idx="45251">
                  <c:v>9.7492589999999991E-7</c:v>
                </c:pt>
                <c:pt idx="45252">
                  <c:v>9.7495969999999991E-7</c:v>
                </c:pt>
                <c:pt idx="45253">
                  <c:v>9.7499349999999991E-7</c:v>
                </c:pt>
                <c:pt idx="45254">
                  <c:v>9.7502719999999997E-7</c:v>
                </c:pt>
                <c:pt idx="45255">
                  <c:v>9.7506099999999997E-7</c:v>
                </c:pt>
                <c:pt idx="45256">
                  <c:v>9.7509479999999997E-7</c:v>
                </c:pt>
                <c:pt idx="45257">
                  <c:v>9.7512850000000004E-7</c:v>
                </c:pt>
                <c:pt idx="45258">
                  <c:v>9.751622000000001E-7</c:v>
                </c:pt>
                <c:pt idx="45259">
                  <c:v>9.751960000000001E-7</c:v>
                </c:pt>
                <c:pt idx="45260">
                  <c:v>9.7522969999999995E-7</c:v>
                </c:pt>
                <c:pt idx="45261">
                  <c:v>9.7526340000000001E-7</c:v>
                </c:pt>
                <c:pt idx="45262">
                  <c:v>9.7529710000000007E-7</c:v>
                </c:pt>
                <c:pt idx="45263">
                  <c:v>9.7533079999999992E-7</c:v>
                </c:pt>
                <c:pt idx="45264">
                  <c:v>9.7536440000000005E-7</c:v>
                </c:pt>
                <c:pt idx="45265">
                  <c:v>9.753980999999999E-7</c:v>
                </c:pt>
                <c:pt idx="45266">
                  <c:v>9.7543170000000002E-7</c:v>
                </c:pt>
                <c:pt idx="45267">
                  <c:v>9.7546540000000008E-7</c:v>
                </c:pt>
                <c:pt idx="45268">
                  <c:v>9.7549899999999999E-7</c:v>
                </c:pt>
                <c:pt idx="45269">
                  <c:v>9.755325999999999E-7</c:v>
                </c:pt>
                <c:pt idx="45270">
                  <c:v>9.7556620000000003E-7</c:v>
                </c:pt>
                <c:pt idx="45271">
                  <c:v>9.7559979999999994E-7</c:v>
                </c:pt>
                <c:pt idx="45272">
                  <c:v>9.7563340000000006E-7</c:v>
                </c:pt>
                <c:pt idx="45273">
                  <c:v>9.7566690000000003E-7</c:v>
                </c:pt>
                <c:pt idx="45274">
                  <c:v>9.7570049999999994E-7</c:v>
                </c:pt>
                <c:pt idx="45275">
                  <c:v>9.7573399999999991E-7</c:v>
                </c:pt>
                <c:pt idx="45276">
                  <c:v>9.7576760000000004E-7</c:v>
                </c:pt>
                <c:pt idx="45277">
                  <c:v>9.7580110000000001E-7</c:v>
                </c:pt>
                <c:pt idx="45278">
                  <c:v>9.7583459999999998E-7</c:v>
                </c:pt>
                <c:pt idx="45279">
                  <c:v>9.7586809999999995E-7</c:v>
                </c:pt>
                <c:pt idx="45280">
                  <c:v>9.7590159999999992E-7</c:v>
                </c:pt>
                <c:pt idx="45281">
                  <c:v>9.759350999999999E-7</c:v>
                </c:pt>
                <c:pt idx="45282">
                  <c:v>9.7596849999999993E-7</c:v>
                </c:pt>
                <c:pt idx="45283">
                  <c:v>9.760019999999999E-7</c:v>
                </c:pt>
                <c:pt idx="45284">
                  <c:v>9.7603539999999993E-7</c:v>
                </c:pt>
                <c:pt idx="45285">
                  <c:v>9.7606889999999991E-7</c:v>
                </c:pt>
                <c:pt idx="45286">
                  <c:v>9.7610229999999994E-7</c:v>
                </c:pt>
                <c:pt idx="45287">
                  <c:v>9.7613569999999997E-7</c:v>
                </c:pt>
                <c:pt idx="45288">
                  <c:v>9.761691E-7</c:v>
                </c:pt>
                <c:pt idx="45289">
                  <c:v>9.7620250000000004E-7</c:v>
                </c:pt>
                <c:pt idx="45290">
                  <c:v>9.7623590000000007E-7</c:v>
                </c:pt>
                <c:pt idx="45291">
                  <c:v>9.762693000000001E-7</c:v>
                </c:pt>
                <c:pt idx="45292">
                  <c:v>9.7630269999999992E-7</c:v>
                </c:pt>
                <c:pt idx="45293">
                  <c:v>9.7633600000000001E-7</c:v>
                </c:pt>
                <c:pt idx="45294">
                  <c:v>9.7636940000000005E-7</c:v>
                </c:pt>
                <c:pt idx="45295">
                  <c:v>9.7640269999999993E-7</c:v>
                </c:pt>
                <c:pt idx="45296">
                  <c:v>9.7643600000000002E-7</c:v>
                </c:pt>
                <c:pt idx="45297">
                  <c:v>9.764692999999999E-7</c:v>
                </c:pt>
                <c:pt idx="45298">
                  <c:v>9.765026E-7</c:v>
                </c:pt>
                <c:pt idx="45299">
                  <c:v>9.7653590000000009E-7</c:v>
                </c:pt>
                <c:pt idx="45300">
                  <c:v>9.7656919999999997E-7</c:v>
                </c:pt>
                <c:pt idx="45301">
                  <c:v>9.7660250000000007E-7</c:v>
                </c:pt>
                <c:pt idx="45302">
                  <c:v>9.7663570000000001E-7</c:v>
                </c:pt>
                <c:pt idx="45303">
                  <c:v>9.766690000000001E-7</c:v>
                </c:pt>
                <c:pt idx="45304">
                  <c:v>9.7670220000000004E-7</c:v>
                </c:pt>
                <c:pt idx="45305">
                  <c:v>9.7673549999999993E-7</c:v>
                </c:pt>
                <c:pt idx="45306">
                  <c:v>9.7676870000000008E-7</c:v>
                </c:pt>
                <c:pt idx="45307">
                  <c:v>9.7680190000000002E-7</c:v>
                </c:pt>
                <c:pt idx="45308">
                  <c:v>9.7683509999999996E-7</c:v>
                </c:pt>
                <c:pt idx="45309">
                  <c:v>9.7686829999999991E-7</c:v>
                </c:pt>
                <c:pt idx="45310">
                  <c:v>9.7690150000000006E-7</c:v>
                </c:pt>
                <c:pt idx="45311">
                  <c:v>9.769347E-7</c:v>
                </c:pt>
                <c:pt idx="45312">
                  <c:v>9.7696780000000001E-7</c:v>
                </c:pt>
                <c:pt idx="45313">
                  <c:v>9.7700099999999995E-7</c:v>
                </c:pt>
                <c:pt idx="45314">
                  <c:v>9.7703409999999995E-7</c:v>
                </c:pt>
                <c:pt idx="45315">
                  <c:v>9.7706719999999995E-7</c:v>
                </c:pt>
                <c:pt idx="45316">
                  <c:v>9.771003999999999E-7</c:v>
                </c:pt>
                <c:pt idx="45317">
                  <c:v>9.771334999999999E-7</c:v>
                </c:pt>
                <c:pt idx="45318">
                  <c:v>9.771665999999999E-7</c:v>
                </c:pt>
                <c:pt idx="45319">
                  <c:v>9.7719969999999991E-7</c:v>
                </c:pt>
                <c:pt idx="45320">
                  <c:v>9.7723279999999991E-7</c:v>
                </c:pt>
                <c:pt idx="45321">
                  <c:v>9.7726579999999997E-7</c:v>
                </c:pt>
                <c:pt idx="45322">
                  <c:v>9.7729889999999998E-7</c:v>
                </c:pt>
                <c:pt idx="45323">
                  <c:v>9.7733199999999998E-7</c:v>
                </c:pt>
                <c:pt idx="45324">
                  <c:v>9.7736500000000004E-7</c:v>
                </c:pt>
                <c:pt idx="45325">
                  <c:v>9.773979999999999E-7</c:v>
                </c:pt>
                <c:pt idx="45326">
                  <c:v>9.774310999999999E-7</c:v>
                </c:pt>
                <c:pt idx="45327">
                  <c:v>9.7746409999999996E-7</c:v>
                </c:pt>
                <c:pt idx="45328">
                  <c:v>9.7749710000000003E-7</c:v>
                </c:pt>
                <c:pt idx="45329">
                  <c:v>9.7753010000000009E-7</c:v>
                </c:pt>
                <c:pt idx="45330">
                  <c:v>9.7756309999999994E-7</c:v>
                </c:pt>
                <c:pt idx="45331">
                  <c:v>9.7759610000000001E-7</c:v>
                </c:pt>
                <c:pt idx="45332">
                  <c:v>9.7762899999999992E-7</c:v>
                </c:pt>
                <c:pt idx="45333">
                  <c:v>9.7766199999999998E-7</c:v>
                </c:pt>
                <c:pt idx="45334">
                  <c:v>9.776948999999999E-7</c:v>
                </c:pt>
                <c:pt idx="45335">
                  <c:v>9.7772789999999996E-7</c:v>
                </c:pt>
                <c:pt idx="45336">
                  <c:v>9.7776080000000008E-7</c:v>
                </c:pt>
                <c:pt idx="45337">
                  <c:v>9.7779379999999994E-7</c:v>
                </c:pt>
                <c:pt idx="45338">
                  <c:v>9.7782670000000006E-7</c:v>
                </c:pt>
                <c:pt idx="45339">
                  <c:v>9.7785959999999997E-7</c:v>
                </c:pt>
                <c:pt idx="45340">
                  <c:v>9.778925000000001E-7</c:v>
                </c:pt>
                <c:pt idx="45341">
                  <c:v>9.7792540000000001E-7</c:v>
                </c:pt>
                <c:pt idx="45342">
                  <c:v>9.7795819999999999E-7</c:v>
                </c:pt>
                <c:pt idx="45343">
                  <c:v>9.779910999999999E-7</c:v>
                </c:pt>
                <c:pt idx="45344">
                  <c:v>9.7802400000000002E-7</c:v>
                </c:pt>
                <c:pt idx="45345">
                  <c:v>9.780568E-7</c:v>
                </c:pt>
                <c:pt idx="45346">
                  <c:v>9.7808969999999991E-7</c:v>
                </c:pt>
                <c:pt idx="45347">
                  <c:v>9.781225000000001E-7</c:v>
                </c:pt>
                <c:pt idx="45348">
                  <c:v>9.7815530000000007E-7</c:v>
                </c:pt>
                <c:pt idx="45349">
                  <c:v>9.7818810000000004E-7</c:v>
                </c:pt>
                <c:pt idx="45350">
                  <c:v>9.7822099999999996E-7</c:v>
                </c:pt>
                <c:pt idx="45351">
                  <c:v>9.7825379999999993E-7</c:v>
                </c:pt>
                <c:pt idx="45352">
                  <c:v>9.7828649999999996E-7</c:v>
                </c:pt>
                <c:pt idx="45353">
                  <c:v>9.7831929999999994E-7</c:v>
                </c:pt>
                <c:pt idx="45354">
                  <c:v>9.7835209999999991E-7</c:v>
                </c:pt>
                <c:pt idx="45355">
                  <c:v>9.783849000000001E-7</c:v>
                </c:pt>
                <c:pt idx="45356">
                  <c:v>9.7841759999999992E-7</c:v>
                </c:pt>
                <c:pt idx="45357">
                  <c:v>9.784504000000001E-7</c:v>
                </c:pt>
                <c:pt idx="45358">
                  <c:v>9.7848309999999993E-7</c:v>
                </c:pt>
                <c:pt idx="45359">
                  <c:v>9.7851579999999996E-7</c:v>
                </c:pt>
                <c:pt idx="45360">
                  <c:v>9.785485E-7</c:v>
                </c:pt>
                <c:pt idx="45361">
                  <c:v>9.7858120000000003E-7</c:v>
                </c:pt>
                <c:pt idx="45362">
                  <c:v>9.7861390000000006E-7</c:v>
                </c:pt>
                <c:pt idx="45363">
                  <c:v>9.786466000000001E-7</c:v>
                </c:pt>
                <c:pt idx="45364">
                  <c:v>9.7867929999999992E-7</c:v>
                </c:pt>
                <c:pt idx="45365">
                  <c:v>9.7871199999999996E-7</c:v>
                </c:pt>
                <c:pt idx="45366">
                  <c:v>9.7874469999999999E-7</c:v>
                </c:pt>
                <c:pt idx="45367">
                  <c:v>9.7877730000000009E-7</c:v>
                </c:pt>
                <c:pt idx="45368">
                  <c:v>9.7880999999999991E-7</c:v>
                </c:pt>
                <c:pt idx="45369">
                  <c:v>9.788426E-7</c:v>
                </c:pt>
                <c:pt idx="45370">
                  <c:v>9.788752000000001E-7</c:v>
                </c:pt>
                <c:pt idx="45371">
                  <c:v>9.7890789999999992E-7</c:v>
                </c:pt>
                <c:pt idx="45372">
                  <c:v>9.7894050000000002E-7</c:v>
                </c:pt>
                <c:pt idx="45373">
                  <c:v>9.789730999999999E-7</c:v>
                </c:pt>
                <c:pt idx="45374">
                  <c:v>9.790057E-7</c:v>
                </c:pt>
                <c:pt idx="45375">
                  <c:v>9.7903830000000009E-7</c:v>
                </c:pt>
                <c:pt idx="45376">
                  <c:v>9.7907080000000003E-7</c:v>
                </c:pt>
                <c:pt idx="45377">
                  <c:v>9.7910339999999992E-7</c:v>
                </c:pt>
                <c:pt idx="45378">
                  <c:v>9.7913600000000001E-7</c:v>
                </c:pt>
                <c:pt idx="45379">
                  <c:v>9.7916849999999996E-7</c:v>
                </c:pt>
                <c:pt idx="45380">
                  <c:v>9.7920110000000005E-7</c:v>
                </c:pt>
                <c:pt idx="45381">
                  <c:v>9.792336E-7</c:v>
                </c:pt>
                <c:pt idx="45382">
                  <c:v>9.7926609999999994E-7</c:v>
                </c:pt>
                <c:pt idx="45383">
                  <c:v>9.7929870000000004E-7</c:v>
                </c:pt>
                <c:pt idx="45384">
                  <c:v>9.7933119999999998E-7</c:v>
                </c:pt>
                <c:pt idx="45385">
                  <c:v>9.7936369999999993E-7</c:v>
                </c:pt>
                <c:pt idx="45386">
                  <c:v>9.7939620000000008E-7</c:v>
                </c:pt>
                <c:pt idx="45387">
                  <c:v>9.7942870000000003E-7</c:v>
                </c:pt>
                <c:pt idx="45388">
                  <c:v>9.7946110000000003E-7</c:v>
                </c:pt>
                <c:pt idx="45389">
                  <c:v>9.7949359999999997E-7</c:v>
                </c:pt>
                <c:pt idx="45390">
                  <c:v>9.7952609999999992E-7</c:v>
                </c:pt>
                <c:pt idx="45391">
                  <c:v>9.7955849999999992E-7</c:v>
                </c:pt>
                <c:pt idx="45392">
                  <c:v>9.7959100000000008E-7</c:v>
                </c:pt>
                <c:pt idx="45393">
                  <c:v>9.7962340000000008E-7</c:v>
                </c:pt>
                <c:pt idx="45394">
                  <c:v>9.7965580000000009E-7</c:v>
                </c:pt>
                <c:pt idx="45395">
                  <c:v>9.7968820000000009E-7</c:v>
                </c:pt>
                <c:pt idx="45396">
                  <c:v>9.7972070000000004E-7</c:v>
                </c:pt>
                <c:pt idx="45397">
                  <c:v>9.7975310000000004E-7</c:v>
                </c:pt>
                <c:pt idx="45398">
                  <c:v>9.797853999999999E-7</c:v>
                </c:pt>
                <c:pt idx="45399">
                  <c:v>9.798177999999999E-7</c:v>
                </c:pt>
                <c:pt idx="45400">
                  <c:v>9.7985019999999991E-7</c:v>
                </c:pt>
                <c:pt idx="45401">
                  <c:v>9.7988259999999991E-7</c:v>
                </c:pt>
                <c:pt idx="45402">
                  <c:v>9.7991489999999998E-7</c:v>
                </c:pt>
                <c:pt idx="45403">
                  <c:v>9.7994729999999998E-7</c:v>
                </c:pt>
                <c:pt idx="45404">
                  <c:v>9.7997960000000005E-7</c:v>
                </c:pt>
                <c:pt idx="45405">
                  <c:v>9.8001200000000005E-7</c:v>
                </c:pt>
                <c:pt idx="45406">
                  <c:v>9.8004429999999991E-7</c:v>
                </c:pt>
                <c:pt idx="45407">
                  <c:v>9.8007659999999997E-7</c:v>
                </c:pt>
                <c:pt idx="45408">
                  <c:v>9.8010890000000004E-7</c:v>
                </c:pt>
                <c:pt idx="45409">
                  <c:v>9.8014120000000011E-7</c:v>
                </c:pt>
                <c:pt idx="45410">
                  <c:v>9.8017349999999996E-7</c:v>
                </c:pt>
                <c:pt idx="45411">
                  <c:v>9.8020580000000002E-7</c:v>
                </c:pt>
                <c:pt idx="45412">
                  <c:v>9.8023810000000009E-7</c:v>
                </c:pt>
                <c:pt idx="45413">
                  <c:v>9.8027039999999994E-7</c:v>
                </c:pt>
                <c:pt idx="45414">
                  <c:v>9.8030270000000001E-7</c:v>
                </c:pt>
                <c:pt idx="45415">
                  <c:v>9.8033489999999993E-7</c:v>
                </c:pt>
                <c:pt idx="45416">
                  <c:v>9.8036719999999999E-7</c:v>
                </c:pt>
                <c:pt idx="45417">
                  <c:v>9.8039939999999991E-7</c:v>
                </c:pt>
                <c:pt idx="45418">
                  <c:v>9.8043160000000003E-7</c:v>
                </c:pt>
                <c:pt idx="45419">
                  <c:v>9.804639000000001E-7</c:v>
                </c:pt>
                <c:pt idx="45420">
                  <c:v>9.8049610000000001E-7</c:v>
                </c:pt>
                <c:pt idx="45421">
                  <c:v>9.8052829999999993E-7</c:v>
                </c:pt>
                <c:pt idx="45422">
                  <c:v>9.8056050000000005E-7</c:v>
                </c:pt>
                <c:pt idx="45423">
                  <c:v>9.8059269999999997E-7</c:v>
                </c:pt>
                <c:pt idx="45424">
                  <c:v>9.806249000000001E-7</c:v>
                </c:pt>
                <c:pt idx="45425">
                  <c:v>9.8065710000000001E-7</c:v>
                </c:pt>
                <c:pt idx="45426">
                  <c:v>9.8068919999999999E-7</c:v>
                </c:pt>
                <c:pt idx="45427">
                  <c:v>9.807213999999999E-7</c:v>
                </c:pt>
                <c:pt idx="45428">
                  <c:v>9.8075360000000003E-7</c:v>
                </c:pt>
                <c:pt idx="45429">
                  <c:v>9.807857E-7</c:v>
                </c:pt>
                <c:pt idx="45430">
                  <c:v>9.8081779999999998E-7</c:v>
                </c:pt>
                <c:pt idx="45431">
                  <c:v>9.808500000000001E-7</c:v>
                </c:pt>
                <c:pt idx="45432">
                  <c:v>9.8088210000000008E-7</c:v>
                </c:pt>
                <c:pt idx="45433">
                  <c:v>9.8091420000000006E-7</c:v>
                </c:pt>
                <c:pt idx="45434">
                  <c:v>9.8094630000000003E-7</c:v>
                </c:pt>
                <c:pt idx="45435">
                  <c:v>9.8097840000000001E-7</c:v>
                </c:pt>
                <c:pt idx="45436">
                  <c:v>9.8101049999999998E-7</c:v>
                </c:pt>
                <c:pt idx="45437">
                  <c:v>9.8104259999999996E-7</c:v>
                </c:pt>
                <c:pt idx="45438">
                  <c:v>9.8107459999999999E-7</c:v>
                </c:pt>
                <c:pt idx="45439">
                  <c:v>9.8110669999999997E-7</c:v>
                </c:pt>
                <c:pt idx="45440">
                  <c:v>9.8113879999999994E-7</c:v>
                </c:pt>
                <c:pt idx="45441">
                  <c:v>9.8117079999999998E-7</c:v>
                </c:pt>
                <c:pt idx="45442">
                  <c:v>9.8120289999999996E-7</c:v>
                </c:pt>
                <c:pt idx="45443">
                  <c:v>9.8123489999999999E-7</c:v>
                </c:pt>
                <c:pt idx="45444">
                  <c:v>9.8126690000000003E-7</c:v>
                </c:pt>
                <c:pt idx="45445">
                  <c:v>9.81299E-7</c:v>
                </c:pt>
                <c:pt idx="45446">
                  <c:v>9.8133100000000004E-7</c:v>
                </c:pt>
                <c:pt idx="45447">
                  <c:v>9.8136300000000008E-7</c:v>
                </c:pt>
                <c:pt idx="45448">
                  <c:v>9.813949999999999E-7</c:v>
                </c:pt>
                <c:pt idx="45449">
                  <c:v>9.8142699999999994E-7</c:v>
                </c:pt>
                <c:pt idx="45450">
                  <c:v>9.8145899999999997E-7</c:v>
                </c:pt>
                <c:pt idx="45451">
                  <c:v>9.8149090000000007E-7</c:v>
                </c:pt>
                <c:pt idx="45452">
                  <c:v>9.815228999999999E-7</c:v>
                </c:pt>
                <c:pt idx="45453">
                  <c:v>9.8155489999999993E-7</c:v>
                </c:pt>
                <c:pt idx="45454">
                  <c:v>9.8158680000000003E-7</c:v>
                </c:pt>
                <c:pt idx="45455">
                  <c:v>9.8161880000000007E-7</c:v>
                </c:pt>
                <c:pt idx="45456">
                  <c:v>9.8165069999999995E-7</c:v>
                </c:pt>
                <c:pt idx="45457">
                  <c:v>9.8168269999999999E-7</c:v>
                </c:pt>
                <c:pt idx="45458">
                  <c:v>9.8171460000000008E-7</c:v>
                </c:pt>
                <c:pt idx="45459">
                  <c:v>9.8174649999999997E-7</c:v>
                </c:pt>
                <c:pt idx="45460">
                  <c:v>9.8177840000000007E-7</c:v>
                </c:pt>
                <c:pt idx="45461">
                  <c:v>9.8181029999999995E-7</c:v>
                </c:pt>
                <c:pt idx="45462">
                  <c:v>9.8184220000000005E-7</c:v>
                </c:pt>
                <c:pt idx="45463">
                  <c:v>9.8187409999999993E-7</c:v>
                </c:pt>
                <c:pt idx="45464">
                  <c:v>9.8190600000000003E-7</c:v>
                </c:pt>
                <c:pt idx="45465">
                  <c:v>9.8193789999999992E-7</c:v>
                </c:pt>
                <c:pt idx="45466">
                  <c:v>9.8196980000000001E-7</c:v>
                </c:pt>
                <c:pt idx="45467">
                  <c:v>9.820016999999999E-7</c:v>
                </c:pt>
                <c:pt idx="45468">
                  <c:v>9.8203350000000006E-7</c:v>
                </c:pt>
                <c:pt idx="45469">
                  <c:v>9.8206539999999994E-7</c:v>
                </c:pt>
                <c:pt idx="45470">
                  <c:v>9.820972000000001E-7</c:v>
                </c:pt>
                <c:pt idx="45471">
                  <c:v>9.8212909999999998E-7</c:v>
                </c:pt>
                <c:pt idx="45472">
                  <c:v>9.8216089999999993E-7</c:v>
                </c:pt>
                <c:pt idx="45473">
                  <c:v>9.8219270000000009E-7</c:v>
                </c:pt>
                <c:pt idx="45474">
                  <c:v>9.8222450000000003E-7</c:v>
                </c:pt>
                <c:pt idx="45475">
                  <c:v>9.8225639999999992E-7</c:v>
                </c:pt>
                <c:pt idx="45476">
                  <c:v>9.8228820000000008E-7</c:v>
                </c:pt>
                <c:pt idx="45477">
                  <c:v>9.8232000000000002E-7</c:v>
                </c:pt>
                <c:pt idx="45478">
                  <c:v>9.8235179999999997E-7</c:v>
                </c:pt>
                <c:pt idx="45479">
                  <c:v>9.8238349999999998E-7</c:v>
                </c:pt>
                <c:pt idx="45480">
                  <c:v>9.8241529999999992E-7</c:v>
                </c:pt>
                <c:pt idx="45481">
                  <c:v>9.8244710000000008E-7</c:v>
                </c:pt>
                <c:pt idx="45482">
                  <c:v>9.8247890000000003E-7</c:v>
                </c:pt>
                <c:pt idx="45483">
                  <c:v>9.8251060000000003E-7</c:v>
                </c:pt>
                <c:pt idx="45484">
                  <c:v>9.8254239999999998E-7</c:v>
                </c:pt>
                <c:pt idx="45485">
                  <c:v>9.8257409999999999E-7</c:v>
                </c:pt>
                <c:pt idx="45486">
                  <c:v>9.8260589999999993E-7</c:v>
                </c:pt>
                <c:pt idx="45487">
                  <c:v>9.8263759999999994E-7</c:v>
                </c:pt>
                <c:pt idx="45488">
                  <c:v>9.8266929999999995E-7</c:v>
                </c:pt>
                <c:pt idx="45489">
                  <c:v>9.8270099999999995E-7</c:v>
                </c:pt>
                <c:pt idx="45490">
                  <c:v>9.8273269999999996E-7</c:v>
                </c:pt>
                <c:pt idx="45491">
                  <c:v>9.8276439999999997E-7</c:v>
                </c:pt>
                <c:pt idx="45492">
                  <c:v>9.8279609999999997E-7</c:v>
                </c:pt>
                <c:pt idx="45493">
                  <c:v>9.8282779999999998E-7</c:v>
                </c:pt>
                <c:pt idx="45494">
                  <c:v>9.8285949999999999E-7</c:v>
                </c:pt>
                <c:pt idx="45495">
                  <c:v>9.8289119999999999E-7</c:v>
                </c:pt>
                <c:pt idx="45496">
                  <c:v>9.829229E-7</c:v>
                </c:pt>
                <c:pt idx="45497">
                  <c:v>9.8295450000000007E-7</c:v>
                </c:pt>
                <c:pt idx="45498">
                  <c:v>9.8298620000000008E-7</c:v>
                </c:pt>
                <c:pt idx="45499">
                  <c:v>9.8301779999999993E-7</c:v>
                </c:pt>
                <c:pt idx="45500">
                  <c:v>9.8304949999999994E-7</c:v>
                </c:pt>
                <c:pt idx="45501">
                  <c:v>9.8308110000000001E-7</c:v>
                </c:pt>
                <c:pt idx="45502">
                  <c:v>9.8311270000000007E-7</c:v>
                </c:pt>
                <c:pt idx="45503">
                  <c:v>9.8314440000000008E-7</c:v>
                </c:pt>
                <c:pt idx="45504">
                  <c:v>9.8317599999999994E-7</c:v>
                </c:pt>
                <c:pt idx="45505">
                  <c:v>9.832076E-7</c:v>
                </c:pt>
                <c:pt idx="45506">
                  <c:v>9.8323920000000007E-7</c:v>
                </c:pt>
                <c:pt idx="45507">
                  <c:v>9.8327079999999993E-7</c:v>
                </c:pt>
                <c:pt idx="45508">
                  <c:v>9.8330239999999999E-7</c:v>
                </c:pt>
                <c:pt idx="45509">
                  <c:v>9.8333400000000006E-7</c:v>
                </c:pt>
                <c:pt idx="45510">
                  <c:v>9.8336559999999992E-7</c:v>
                </c:pt>
                <c:pt idx="45511">
                  <c:v>9.8339719999999999E-7</c:v>
                </c:pt>
                <c:pt idx="45512">
                  <c:v>9.834286999999999E-7</c:v>
                </c:pt>
                <c:pt idx="45513">
                  <c:v>9.8346029999999997E-7</c:v>
                </c:pt>
                <c:pt idx="45514">
                  <c:v>9.834918000000001E-7</c:v>
                </c:pt>
                <c:pt idx="45515">
                  <c:v>9.8352339999999995E-7</c:v>
                </c:pt>
                <c:pt idx="45516">
                  <c:v>9.8355490000000008E-7</c:v>
                </c:pt>
                <c:pt idx="45517">
                  <c:v>9.8358649999999994E-7</c:v>
                </c:pt>
                <c:pt idx="45518">
                  <c:v>9.8361800000000007E-7</c:v>
                </c:pt>
                <c:pt idx="45519">
                  <c:v>9.8364949999999998E-7</c:v>
                </c:pt>
                <c:pt idx="45520">
                  <c:v>9.8368110000000005E-7</c:v>
                </c:pt>
                <c:pt idx="45521">
                  <c:v>9.8371259999999997E-7</c:v>
                </c:pt>
                <c:pt idx="45522">
                  <c:v>9.837441000000001E-7</c:v>
                </c:pt>
                <c:pt idx="45523">
                  <c:v>9.8377560000000001E-7</c:v>
                </c:pt>
                <c:pt idx="45524">
                  <c:v>9.8380709999999993E-7</c:v>
                </c:pt>
                <c:pt idx="45525">
                  <c:v>9.8383860000000006E-7</c:v>
                </c:pt>
                <c:pt idx="45526">
                  <c:v>9.8387009999999997E-7</c:v>
                </c:pt>
                <c:pt idx="45527">
                  <c:v>9.839016000000001E-7</c:v>
                </c:pt>
                <c:pt idx="45528">
                  <c:v>9.8393310000000002E-7</c:v>
                </c:pt>
                <c:pt idx="45529">
                  <c:v>9.839645E-7</c:v>
                </c:pt>
                <c:pt idx="45530">
                  <c:v>9.8399599999999991E-7</c:v>
                </c:pt>
                <c:pt idx="45531">
                  <c:v>9.8402750000000004E-7</c:v>
                </c:pt>
                <c:pt idx="45532">
                  <c:v>9.8405890000000002E-7</c:v>
                </c:pt>
                <c:pt idx="45533">
                  <c:v>9.8409039999999994E-7</c:v>
                </c:pt>
                <c:pt idx="45534">
                  <c:v>9.8412179999999991E-7</c:v>
                </c:pt>
                <c:pt idx="45535">
                  <c:v>9.841532000000001E-7</c:v>
                </c:pt>
                <c:pt idx="45536">
                  <c:v>9.8418470000000002E-7</c:v>
                </c:pt>
                <c:pt idx="45537">
                  <c:v>9.842161E-7</c:v>
                </c:pt>
                <c:pt idx="45538">
                  <c:v>9.8424749999999997E-7</c:v>
                </c:pt>
                <c:pt idx="45539">
                  <c:v>9.8427889999999995E-7</c:v>
                </c:pt>
                <c:pt idx="45540">
                  <c:v>9.8431029999999993E-7</c:v>
                </c:pt>
                <c:pt idx="45541">
                  <c:v>9.8434169999999991E-7</c:v>
                </c:pt>
                <c:pt idx="45542">
                  <c:v>9.8437310000000009E-7</c:v>
                </c:pt>
                <c:pt idx="45543">
                  <c:v>9.8440450000000007E-7</c:v>
                </c:pt>
                <c:pt idx="45544">
                  <c:v>9.8443590000000005E-7</c:v>
                </c:pt>
                <c:pt idx="45545">
                  <c:v>9.8446730000000003E-7</c:v>
                </c:pt>
                <c:pt idx="45546">
                  <c:v>9.844987E-7</c:v>
                </c:pt>
                <c:pt idx="45547">
                  <c:v>9.8453009999999998E-7</c:v>
                </c:pt>
                <c:pt idx="45548">
                  <c:v>9.8456140000000002E-7</c:v>
                </c:pt>
                <c:pt idx="45549">
                  <c:v>9.845928E-7</c:v>
                </c:pt>
                <c:pt idx="45550">
                  <c:v>9.8462410000000003E-7</c:v>
                </c:pt>
                <c:pt idx="45551">
                  <c:v>9.8465550000000001E-7</c:v>
                </c:pt>
                <c:pt idx="45552">
                  <c:v>9.8468689999999999E-7</c:v>
                </c:pt>
                <c:pt idx="45553">
                  <c:v>9.8471820000000003E-7</c:v>
                </c:pt>
                <c:pt idx="45554">
                  <c:v>9.8474950000000007E-7</c:v>
                </c:pt>
                <c:pt idx="45555">
                  <c:v>9.8478090000000004E-7</c:v>
                </c:pt>
                <c:pt idx="45556">
                  <c:v>9.8481220000000008E-7</c:v>
                </c:pt>
                <c:pt idx="45557">
                  <c:v>9.8484349999999991E-7</c:v>
                </c:pt>
                <c:pt idx="45558">
                  <c:v>9.8487479999999995E-7</c:v>
                </c:pt>
                <c:pt idx="45559">
                  <c:v>9.8490609999999998E-7</c:v>
                </c:pt>
                <c:pt idx="45560">
                  <c:v>9.8493740000000002E-7</c:v>
                </c:pt>
                <c:pt idx="45561">
                  <c:v>9.8496870000000006E-7</c:v>
                </c:pt>
                <c:pt idx="45562">
                  <c:v>9.850000000000001E-7</c:v>
                </c:pt>
                <c:pt idx="45563">
                  <c:v>9.8503129999999992E-7</c:v>
                </c:pt>
                <c:pt idx="45564">
                  <c:v>9.8506259999999996E-7</c:v>
                </c:pt>
                <c:pt idx="45565">
                  <c:v>9.850939E-7</c:v>
                </c:pt>
                <c:pt idx="45566">
                  <c:v>9.851251000000001E-7</c:v>
                </c:pt>
                <c:pt idx="45567">
                  <c:v>9.8515639999999993E-7</c:v>
                </c:pt>
                <c:pt idx="45568">
                  <c:v>9.8518769999999996E-7</c:v>
                </c:pt>
                <c:pt idx="45569">
                  <c:v>9.8521890000000006E-7</c:v>
                </c:pt>
                <c:pt idx="45570">
                  <c:v>9.852502000000001E-7</c:v>
                </c:pt>
                <c:pt idx="45571">
                  <c:v>9.8528139999999999E-7</c:v>
                </c:pt>
                <c:pt idx="45572">
                  <c:v>9.8531270000000003E-7</c:v>
                </c:pt>
                <c:pt idx="45573">
                  <c:v>9.8534389999999991E-7</c:v>
                </c:pt>
                <c:pt idx="45574">
                  <c:v>9.8537510000000001E-7</c:v>
                </c:pt>
                <c:pt idx="45575">
                  <c:v>9.854062999999999E-7</c:v>
                </c:pt>
                <c:pt idx="45576">
                  <c:v>9.8543759999999994E-7</c:v>
                </c:pt>
                <c:pt idx="45577">
                  <c:v>9.8546880000000004E-7</c:v>
                </c:pt>
                <c:pt idx="45578">
                  <c:v>9.8549999999999992E-7</c:v>
                </c:pt>
                <c:pt idx="45579">
                  <c:v>9.8553120000000002E-7</c:v>
                </c:pt>
                <c:pt idx="45580">
                  <c:v>9.8556239999999991E-7</c:v>
                </c:pt>
                <c:pt idx="45581">
                  <c:v>9.8559360000000001E-7</c:v>
                </c:pt>
                <c:pt idx="45582">
                  <c:v>9.856247999999999E-7</c:v>
                </c:pt>
                <c:pt idx="45583">
                  <c:v>9.8565590000000006E-7</c:v>
                </c:pt>
                <c:pt idx="45584">
                  <c:v>9.8568709999999994E-7</c:v>
                </c:pt>
                <c:pt idx="45585">
                  <c:v>9.8571830000000004E-7</c:v>
                </c:pt>
                <c:pt idx="45586">
                  <c:v>9.8574949999999993E-7</c:v>
                </c:pt>
                <c:pt idx="45587">
                  <c:v>9.8578060000000009E-7</c:v>
                </c:pt>
                <c:pt idx="45588">
                  <c:v>9.8581179999999998E-7</c:v>
                </c:pt>
                <c:pt idx="45589">
                  <c:v>9.8584300000000007E-7</c:v>
                </c:pt>
                <c:pt idx="45590">
                  <c:v>9.8587410000000002E-7</c:v>
                </c:pt>
                <c:pt idx="45591">
                  <c:v>9.8590529999999991E-7</c:v>
                </c:pt>
                <c:pt idx="45592">
                  <c:v>9.8593640000000007E-7</c:v>
                </c:pt>
                <c:pt idx="45593">
                  <c:v>9.8596750000000002E-7</c:v>
                </c:pt>
                <c:pt idx="45594">
                  <c:v>9.859986999999999E-7</c:v>
                </c:pt>
                <c:pt idx="45595">
                  <c:v>9.8602980000000006E-7</c:v>
                </c:pt>
                <c:pt idx="45596">
                  <c:v>9.8606090000000001E-7</c:v>
                </c:pt>
                <c:pt idx="45597">
                  <c:v>9.8609199999999996E-7</c:v>
                </c:pt>
                <c:pt idx="45598">
                  <c:v>9.8612309999999991E-7</c:v>
                </c:pt>
                <c:pt idx="45599">
                  <c:v>9.8615420000000007E-7</c:v>
                </c:pt>
                <c:pt idx="45600">
                  <c:v>9.8618530000000002E-7</c:v>
                </c:pt>
                <c:pt idx="45601">
                  <c:v>9.8621639999999996E-7</c:v>
                </c:pt>
                <c:pt idx="45602">
                  <c:v>9.8624749999999991E-7</c:v>
                </c:pt>
                <c:pt idx="45603">
                  <c:v>9.8627860000000007E-7</c:v>
                </c:pt>
                <c:pt idx="45604">
                  <c:v>9.8630970000000002E-7</c:v>
                </c:pt>
                <c:pt idx="45605">
                  <c:v>9.8634079999999997E-7</c:v>
                </c:pt>
                <c:pt idx="45606">
                  <c:v>9.8637179999999998E-7</c:v>
                </c:pt>
                <c:pt idx="45607">
                  <c:v>9.8640289999999992E-7</c:v>
                </c:pt>
                <c:pt idx="45608">
                  <c:v>9.8643400000000008E-7</c:v>
                </c:pt>
                <c:pt idx="45609">
                  <c:v>9.8646500000000009E-7</c:v>
                </c:pt>
                <c:pt idx="45610">
                  <c:v>9.8649610000000004E-7</c:v>
                </c:pt>
                <c:pt idx="45611">
                  <c:v>9.8652710000000005E-7</c:v>
                </c:pt>
                <c:pt idx="45612">
                  <c:v>9.865582E-7</c:v>
                </c:pt>
                <c:pt idx="45613">
                  <c:v>9.8658920000000001E-7</c:v>
                </c:pt>
                <c:pt idx="45614">
                  <c:v>9.8662029999999995E-7</c:v>
                </c:pt>
                <c:pt idx="45615">
                  <c:v>9.8665129999999996E-7</c:v>
                </c:pt>
                <c:pt idx="45616">
                  <c:v>9.8668229999999997E-7</c:v>
                </c:pt>
                <c:pt idx="45617">
                  <c:v>9.8671329999999998E-7</c:v>
                </c:pt>
                <c:pt idx="45618">
                  <c:v>9.8674439999999993E-7</c:v>
                </c:pt>
                <c:pt idx="45619">
                  <c:v>9.8677539999999994E-7</c:v>
                </c:pt>
                <c:pt idx="45620">
                  <c:v>9.8680639999999994E-7</c:v>
                </c:pt>
                <c:pt idx="45621">
                  <c:v>9.8683739999999995E-7</c:v>
                </c:pt>
                <c:pt idx="45622">
                  <c:v>9.8686839999999996E-7</c:v>
                </c:pt>
                <c:pt idx="45623">
                  <c:v>9.8689939999999997E-7</c:v>
                </c:pt>
                <c:pt idx="45624">
                  <c:v>9.8693039999999998E-7</c:v>
                </c:pt>
                <c:pt idx="45625">
                  <c:v>9.8696130000000005E-7</c:v>
                </c:pt>
                <c:pt idx="45626">
                  <c:v>9.8699230000000006E-7</c:v>
                </c:pt>
                <c:pt idx="45627">
                  <c:v>9.8702330000000007E-7</c:v>
                </c:pt>
                <c:pt idx="45628">
                  <c:v>9.8705430000000007E-7</c:v>
                </c:pt>
                <c:pt idx="45629">
                  <c:v>9.8708519999999993E-7</c:v>
                </c:pt>
                <c:pt idx="45630">
                  <c:v>9.8711619999999994E-7</c:v>
                </c:pt>
                <c:pt idx="45631">
                  <c:v>9.8714719999999995E-7</c:v>
                </c:pt>
                <c:pt idx="45632">
                  <c:v>9.8717810000000002E-7</c:v>
                </c:pt>
                <c:pt idx="45633">
                  <c:v>9.8720910000000003E-7</c:v>
                </c:pt>
                <c:pt idx="45634">
                  <c:v>9.872400000000001E-7</c:v>
                </c:pt>
                <c:pt idx="45635">
                  <c:v>9.8727099999999989E-7</c:v>
                </c:pt>
                <c:pt idx="45636">
                  <c:v>9.8730189999999996E-7</c:v>
                </c:pt>
                <c:pt idx="45637">
                  <c:v>9.8733280000000003E-7</c:v>
                </c:pt>
                <c:pt idx="45638">
                  <c:v>9.8736380000000004E-7</c:v>
                </c:pt>
                <c:pt idx="45639">
                  <c:v>9.873946999999999E-7</c:v>
                </c:pt>
                <c:pt idx="45640">
                  <c:v>9.8742559999999997E-7</c:v>
                </c:pt>
                <c:pt idx="45641">
                  <c:v>9.8745650000000004E-7</c:v>
                </c:pt>
                <c:pt idx="45642">
                  <c:v>9.874873999999999E-7</c:v>
                </c:pt>
                <c:pt idx="45643">
                  <c:v>9.8751829999999997E-7</c:v>
                </c:pt>
                <c:pt idx="45644">
                  <c:v>9.8754920000000003E-7</c:v>
                </c:pt>
                <c:pt idx="45645">
                  <c:v>9.875801000000001E-7</c:v>
                </c:pt>
                <c:pt idx="45646">
                  <c:v>9.8761099999999996E-7</c:v>
                </c:pt>
                <c:pt idx="45647">
                  <c:v>9.8764190000000003E-7</c:v>
                </c:pt>
                <c:pt idx="45648">
                  <c:v>9.876728000000001E-7</c:v>
                </c:pt>
                <c:pt idx="45649">
                  <c:v>9.8770369999999996E-7</c:v>
                </c:pt>
                <c:pt idx="45650">
                  <c:v>9.8773450000000009E-7</c:v>
                </c:pt>
                <c:pt idx="45651">
                  <c:v>9.8776539999999995E-7</c:v>
                </c:pt>
                <c:pt idx="45652">
                  <c:v>9.8779630000000002E-7</c:v>
                </c:pt>
                <c:pt idx="45653">
                  <c:v>9.8782709999999993E-7</c:v>
                </c:pt>
                <c:pt idx="45654">
                  <c:v>9.87858E-7</c:v>
                </c:pt>
                <c:pt idx="45655">
                  <c:v>9.8788890000000007E-7</c:v>
                </c:pt>
                <c:pt idx="45656">
                  <c:v>9.8791969999999999E-7</c:v>
                </c:pt>
                <c:pt idx="45657">
                  <c:v>9.8795049999999991E-7</c:v>
                </c:pt>
                <c:pt idx="45658">
                  <c:v>9.8798139999999998E-7</c:v>
                </c:pt>
                <c:pt idx="45659">
                  <c:v>9.880121999999999E-7</c:v>
                </c:pt>
                <c:pt idx="45660">
                  <c:v>9.8804309999999997E-7</c:v>
                </c:pt>
                <c:pt idx="45661">
                  <c:v>9.880739000000001E-7</c:v>
                </c:pt>
                <c:pt idx="45662">
                  <c:v>9.8810470000000002E-7</c:v>
                </c:pt>
                <c:pt idx="45663">
                  <c:v>9.8813549999999993E-7</c:v>
                </c:pt>
                <c:pt idx="45664">
                  <c:v>9.8816630000000006E-7</c:v>
                </c:pt>
                <c:pt idx="45665">
                  <c:v>9.8819719999999992E-7</c:v>
                </c:pt>
                <c:pt idx="45666">
                  <c:v>9.8822800000000005E-7</c:v>
                </c:pt>
                <c:pt idx="45667">
                  <c:v>9.8825879999999997E-7</c:v>
                </c:pt>
                <c:pt idx="45668">
                  <c:v>9.882896000000001E-7</c:v>
                </c:pt>
                <c:pt idx="45669">
                  <c:v>9.8832040000000002E-7</c:v>
                </c:pt>
                <c:pt idx="45670">
                  <c:v>9.8835119999999994E-7</c:v>
                </c:pt>
                <c:pt idx="45671">
                  <c:v>9.8838189999999992E-7</c:v>
                </c:pt>
                <c:pt idx="45672">
                  <c:v>9.8841270000000005E-7</c:v>
                </c:pt>
                <c:pt idx="45673">
                  <c:v>9.8844349999999997E-7</c:v>
                </c:pt>
                <c:pt idx="45674">
                  <c:v>9.884743000000001E-7</c:v>
                </c:pt>
                <c:pt idx="45675">
                  <c:v>9.8850500000000008E-7</c:v>
                </c:pt>
                <c:pt idx="45676">
                  <c:v>9.8853579999999999E-7</c:v>
                </c:pt>
                <c:pt idx="45677">
                  <c:v>9.8856659999999991E-7</c:v>
                </c:pt>
                <c:pt idx="45678">
                  <c:v>9.885973000000001E-7</c:v>
                </c:pt>
                <c:pt idx="45679">
                  <c:v>9.8862810000000002E-7</c:v>
                </c:pt>
                <c:pt idx="45680">
                  <c:v>9.886588E-7</c:v>
                </c:pt>
                <c:pt idx="45681">
                  <c:v>9.8868959999999992E-7</c:v>
                </c:pt>
                <c:pt idx="45682">
                  <c:v>9.887202999999999E-7</c:v>
                </c:pt>
                <c:pt idx="45683">
                  <c:v>9.8875110000000003E-7</c:v>
                </c:pt>
                <c:pt idx="45684">
                  <c:v>9.8878180000000001E-7</c:v>
                </c:pt>
                <c:pt idx="45685">
                  <c:v>9.8881249999999999E-7</c:v>
                </c:pt>
                <c:pt idx="45686">
                  <c:v>9.8884319999999997E-7</c:v>
                </c:pt>
                <c:pt idx="45687">
                  <c:v>9.888740000000001E-7</c:v>
                </c:pt>
                <c:pt idx="45688">
                  <c:v>9.8890470000000008E-7</c:v>
                </c:pt>
                <c:pt idx="45689">
                  <c:v>9.8893540000000006E-7</c:v>
                </c:pt>
                <c:pt idx="45690">
                  <c:v>9.8896610000000003E-7</c:v>
                </c:pt>
                <c:pt idx="45691">
                  <c:v>9.8899680000000001E-7</c:v>
                </c:pt>
                <c:pt idx="45692">
                  <c:v>9.8902749999999999E-7</c:v>
                </c:pt>
                <c:pt idx="45693">
                  <c:v>9.8905819999999997E-7</c:v>
                </c:pt>
                <c:pt idx="45694">
                  <c:v>9.8908889999999995E-7</c:v>
                </c:pt>
                <c:pt idx="45695">
                  <c:v>9.8911959999999993E-7</c:v>
                </c:pt>
                <c:pt idx="45696">
                  <c:v>9.8915029999999991E-7</c:v>
                </c:pt>
                <c:pt idx="45697">
                  <c:v>9.891810000000001E-7</c:v>
                </c:pt>
                <c:pt idx="45698">
                  <c:v>9.8921170000000008E-7</c:v>
                </c:pt>
                <c:pt idx="45699">
                  <c:v>9.8924229999999991E-7</c:v>
                </c:pt>
                <c:pt idx="45700">
                  <c:v>9.892730000000001E-7</c:v>
                </c:pt>
                <c:pt idx="45701">
                  <c:v>9.8930370000000008E-7</c:v>
                </c:pt>
                <c:pt idx="45702">
                  <c:v>9.8933440000000006E-7</c:v>
                </c:pt>
                <c:pt idx="45703">
                  <c:v>9.893650000000001E-7</c:v>
                </c:pt>
                <c:pt idx="45704">
                  <c:v>9.8939570000000008E-7</c:v>
                </c:pt>
                <c:pt idx="45705">
                  <c:v>9.8942629999999991E-7</c:v>
                </c:pt>
                <c:pt idx="45706">
                  <c:v>9.894570000000001E-7</c:v>
                </c:pt>
                <c:pt idx="45707">
                  <c:v>9.8948759999999992E-7</c:v>
                </c:pt>
                <c:pt idx="45708">
                  <c:v>9.895182999999999E-7</c:v>
                </c:pt>
                <c:pt idx="45709">
                  <c:v>9.8954889999999994E-7</c:v>
                </c:pt>
                <c:pt idx="45710">
                  <c:v>9.8957959999999992E-7</c:v>
                </c:pt>
                <c:pt idx="45711">
                  <c:v>9.8961019999999996E-7</c:v>
                </c:pt>
                <c:pt idx="45712">
                  <c:v>9.896408E-7</c:v>
                </c:pt>
                <c:pt idx="45713">
                  <c:v>9.8967140000000004E-7</c:v>
                </c:pt>
                <c:pt idx="45714">
                  <c:v>9.8970210000000002E-7</c:v>
                </c:pt>
                <c:pt idx="45715">
                  <c:v>9.8973270000000006E-7</c:v>
                </c:pt>
                <c:pt idx="45716">
                  <c:v>9.897633000000001E-7</c:v>
                </c:pt>
                <c:pt idx="45717">
                  <c:v>9.8979389999999993E-7</c:v>
                </c:pt>
                <c:pt idx="45718">
                  <c:v>9.8982449999999997E-7</c:v>
                </c:pt>
                <c:pt idx="45719">
                  <c:v>9.8985510000000001E-7</c:v>
                </c:pt>
                <c:pt idx="45720">
                  <c:v>9.8988570000000005E-7</c:v>
                </c:pt>
                <c:pt idx="45721">
                  <c:v>9.8991630000000009E-7</c:v>
                </c:pt>
                <c:pt idx="45722">
                  <c:v>9.8994689999999992E-7</c:v>
                </c:pt>
                <c:pt idx="45723">
                  <c:v>9.8997749999999996E-7</c:v>
                </c:pt>
                <c:pt idx="45724">
                  <c:v>9.900081E-7</c:v>
                </c:pt>
                <c:pt idx="45725">
                  <c:v>9.9003870000000004E-7</c:v>
                </c:pt>
                <c:pt idx="45726">
                  <c:v>9.9006930000000008E-7</c:v>
                </c:pt>
                <c:pt idx="45727">
                  <c:v>9.9009989999999991E-7</c:v>
                </c:pt>
                <c:pt idx="45728">
                  <c:v>9.9013040000000001E-7</c:v>
                </c:pt>
                <c:pt idx="45729">
                  <c:v>9.9016100000000005E-7</c:v>
                </c:pt>
                <c:pt idx="45730">
                  <c:v>9.9019160000000009E-7</c:v>
                </c:pt>
                <c:pt idx="45731">
                  <c:v>9.9022209999999998E-7</c:v>
                </c:pt>
                <c:pt idx="45732">
                  <c:v>9.9025270000000002E-7</c:v>
                </c:pt>
                <c:pt idx="45733">
                  <c:v>9.9028330000000006E-7</c:v>
                </c:pt>
                <c:pt idx="45734">
                  <c:v>9.9031379999999995E-7</c:v>
                </c:pt>
                <c:pt idx="45735">
                  <c:v>9.9034439999999999E-7</c:v>
                </c:pt>
                <c:pt idx="45736">
                  <c:v>9.9037490000000009E-7</c:v>
                </c:pt>
                <c:pt idx="45737">
                  <c:v>9.9040549999999991E-7</c:v>
                </c:pt>
                <c:pt idx="45738">
                  <c:v>9.9043600000000002E-7</c:v>
                </c:pt>
                <c:pt idx="45739">
                  <c:v>9.904664999999999E-7</c:v>
                </c:pt>
                <c:pt idx="45740">
                  <c:v>9.9049709999999994E-7</c:v>
                </c:pt>
                <c:pt idx="45741">
                  <c:v>9.9052760000000005E-7</c:v>
                </c:pt>
                <c:pt idx="45742">
                  <c:v>9.9055809999999993E-7</c:v>
                </c:pt>
                <c:pt idx="45743">
                  <c:v>9.9058869999999997E-7</c:v>
                </c:pt>
                <c:pt idx="45744">
                  <c:v>9.9061920000000007E-7</c:v>
                </c:pt>
                <c:pt idx="45745">
                  <c:v>9.9064969999999996E-7</c:v>
                </c:pt>
                <c:pt idx="45746">
                  <c:v>9.9068020000000006E-7</c:v>
                </c:pt>
                <c:pt idx="45747">
                  <c:v>9.9071069999999995E-7</c:v>
                </c:pt>
                <c:pt idx="45748">
                  <c:v>9.9074120000000005E-7</c:v>
                </c:pt>
                <c:pt idx="45749">
                  <c:v>9.9077169999999994E-7</c:v>
                </c:pt>
                <c:pt idx="45750">
                  <c:v>9.9080220000000004E-7</c:v>
                </c:pt>
                <c:pt idx="45751">
                  <c:v>9.9083269999999993E-7</c:v>
                </c:pt>
                <c:pt idx="45752">
                  <c:v>9.9086320000000003E-7</c:v>
                </c:pt>
                <c:pt idx="45753">
                  <c:v>9.9089369999999992E-7</c:v>
                </c:pt>
                <c:pt idx="45754">
                  <c:v>9.9092420000000002E-7</c:v>
                </c:pt>
                <c:pt idx="45755">
                  <c:v>9.9095469999999991E-7</c:v>
                </c:pt>
                <c:pt idx="45756">
                  <c:v>9.9098520000000001E-7</c:v>
                </c:pt>
                <c:pt idx="45757">
                  <c:v>9.910156999999999E-7</c:v>
                </c:pt>
                <c:pt idx="45758">
                  <c:v>9.9104610000000006E-7</c:v>
                </c:pt>
                <c:pt idx="45759">
                  <c:v>9.9107659999999995E-7</c:v>
                </c:pt>
                <c:pt idx="45760">
                  <c:v>9.9110710000000005E-7</c:v>
                </c:pt>
                <c:pt idx="45761">
                  <c:v>9.911375E-7</c:v>
                </c:pt>
                <c:pt idx="45762">
                  <c:v>9.911680000000001E-7</c:v>
                </c:pt>
                <c:pt idx="45763">
                  <c:v>9.9119849999999999E-7</c:v>
                </c:pt>
                <c:pt idx="45764">
                  <c:v>9.9122889999999994E-7</c:v>
                </c:pt>
                <c:pt idx="45765">
                  <c:v>9.9125940000000004E-7</c:v>
                </c:pt>
                <c:pt idx="45766">
                  <c:v>9.9128979999999999E-7</c:v>
                </c:pt>
                <c:pt idx="45767">
                  <c:v>9.9132030000000009E-7</c:v>
                </c:pt>
                <c:pt idx="45768">
                  <c:v>9.9135070000000004E-7</c:v>
                </c:pt>
                <c:pt idx="45769">
                  <c:v>9.9138109999999999E-7</c:v>
                </c:pt>
                <c:pt idx="45770">
                  <c:v>9.9141160000000009E-7</c:v>
                </c:pt>
                <c:pt idx="45771">
                  <c:v>9.9144200000000004E-7</c:v>
                </c:pt>
                <c:pt idx="45772">
                  <c:v>9.9147239999999999E-7</c:v>
                </c:pt>
                <c:pt idx="45773">
                  <c:v>9.9150279999999994E-7</c:v>
                </c:pt>
                <c:pt idx="45774">
                  <c:v>9.9153330000000004E-7</c:v>
                </c:pt>
                <c:pt idx="45775">
                  <c:v>9.9156369999999999E-7</c:v>
                </c:pt>
                <c:pt idx="45776">
                  <c:v>9.9159409999999994E-7</c:v>
                </c:pt>
                <c:pt idx="45777">
                  <c:v>9.9162449999999989E-7</c:v>
                </c:pt>
                <c:pt idx="45778">
                  <c:v>9.9165490000000006E-7</c:v>
                </c:pt>
                <c:pt idx="45779">
                  <c:v>9.9168530000000001E-7</c:v>
                </c:pt>
                <c:pt idx="45780">
                  <c:v>9.9171569999999996E-7</c:v>
                </c:pt>
                <c:pt idx="45781">
                  <c:v>9.917460999999999E-7</c:v>
                </c:pt>
                <c:pt idx="45782">
                  <c:v>9.9177650000000007E-7</c:v>
                </c:pt>
                <c:pt idx="45783">
                  <c:v>9.9180690000000002E-7</c:v>
                </c:pt>
                <c:pt idx="45784">
                  <c:v>9.9183729999999997E-7</c:v>
                </c:pt>
                <c:pt idx="45785">
                  <c:v>9.9186769999999992E-7</c:v>
                </c:pt>
                <c:pt idx="45786">
                  <c:v>9.9189810000000008E-7</c:v>
                </c:pt>
                <c:pt idx="45787">
                  <c:v>9.9192850000000003E-7</c:v>
                </c:pt>
                <c:pt idx="45788">
                  <c:v>9.9195889999999998E-7</c:v>
                </c:pt>
                <c:pt idx="45789">
                  <c:v>9.9198919999999999E-7</c:v>
                </c:pt>
                <c:pt idx="45790">
                  <c:v>9.9201959999999994E-7</c:v>
                </c:pt>
                <c:pt idx="45791">
                  <c:v>9.920500000000001E-7</c:v>
                </c:pt>
                <c:pt idx="45792">
                  <c:v>9.920802999999999E-7</c:v>
                </c:pt>
                <c:pt idx="45793">
                  <c:v>9.9211070000000006E-7</c:v>
                </c:pt>
                <c:pt idx="45794">
                  <c:v>9.9214110000000001E-7</c:v>
                </c:pt>
                <c:pt idx="45795">
                  <c:v>9.9217140000000002E-7</c:v>
                </c:pt>
                <c:pt idx="45796">
                  <c:v>9.9220179999999997E-7</c:v>
                </c:pt>
                <c:pt idx="45797">
                  <c:v>9.9223209999999998E-7</c:v>
                </c:pt>
                <c:pt idx="45798">
                  <c:v>9.9226249999999993E-7</c:v>
                </c:pt>
                <c:pt idx="45799">
                  <c:v>9.9229279999999994E-7</c:v>
                </c:pt>
                <c:pt idx="45800">
                  <c:v>9.923232000000001E-7</c:v>
                </c:pt>
                <c:pt idx="45801">
                  <c:v>9.923534999999999E-7</c:v>
                </c:pt>
                <c:pt idx="45802">
                  <c:v>9.9238390000000006E-7</c:v>
                </c:pt>
                <c:pt idx="45803">
                  <c:v>9.9241420000000007E-7</c:v>
                </c:pt>
                <c:pt idx="45804">
                  <c:v>9.9244450000000008E-7</c:v>
                </c:pt>
                <c:pt idx="45805">
                  <c:v>9.9247480000000009E-7</c:v>
                </c:pt>
                <c:pt idx="45806">
                  <c:v>9.9250520000000004E-7</c:v>
                </c:pt>
                <c:pt idx="45807">
                  <c:v>9.9253550000000005E-7</c:v>
                </c:pt>
                <c:pt idx="45808">
                  <c:v>9.9256580000000006E-7</c:v>
                </c:pt>
                <c:pt idx="45809">
                  <c:v>9.9259610000000007E-7</c:v>
                </c:pt>
                <c:pt idx="45810">
                  <c:v>9.9262640000000009E-7</c:v>
                </c:pt>
                <c:pt idx="45811">
                  <c:v>9.926567000000001E-7</c:v>
                </c:pt>
                <c:pt idx="45812">
                  <c:v>9.9268699999999989E-7</c:v>
                </c:pt>
                <c:pt idx="45813">
                  <c:v>9.9271729999999991E-7</c:v>
                </c:pt>
                <c:pt idx="45814">
                  <c:v>9.9274759999999992E-7</c:v>
                </c:pt>
                <c:pt idx="45815">
                  <c:v>9.9277789999999993E-7</c:v>
                </c:pt>
                <c:pt idx="45816">
                  <c:v>9.9280819999999994E-7</c:v>
                </c:pt>
                <c:pt idx="45817">
                  <c:v>9.9283849999999995E-7</c:v>
                </c:pt>
                <c:pt idx="45818">
                  <c:v>9.9286879999999996E-7</c:v>
                </c:pt>
                <c:pt idx="45819">
                  <c:v>9.9289909999999997E-7</c:v>
                </c:pt>
                <c:pt idx="45820">
                  <c:v>9.9292930000000004E-7</c:v>
                </c:pt>
                <c:pt idx="45821">
                  <c:v>9.9295960000000005E-7</c:v>
                </c:pt>
                <c:pt idx="45822">
                  <c:v>9.9298990000000006E-7</c:v>
                </c:pt>
                <c:pt idx="45823">
                  <c:v>9.9302009999999992E-7</c:v>
                </c:pt>
                <c:pt idx="45824">
                  <c:v>9.9305039999999993E-7</c:v>
                </c:pt>
                <c:pt idx="45825">
                  <c:v>9.9308069999999994E-7</c:v>
                </c:pt>
                <c:pt idx="45826">
                  <c:v>9.9311090000000001E-7</c:v>
                </c:pt>
                <c:pt idx="45827">
                  <c:v>9.9314120000000002E-7</c:v>
                </c:pt>
                <c:pt idx="45828">
                  <c:v>9.9317140000000009E-7</c:v>
                </c:pt>
                <c:pt idx="45829">
                  <c:v>9.932017000000001E-7</c:v>
                </c:pt>
                <c:pt idx="45830">
                  <c:v>9.9323189999999996E-7</c:v>
                </c:pt>
                <c:pt idx="45831">
                  <c:v>9.9326219999999997E-7</c:v>
                </c:pt>
                <c:pt idx="45832">
                  <c:v>9.9329240000000005E-7</c:v>
                </c:pt>
                <c:pt idx="45833">
                  <c:v>9.9332270000000006E-7</c:v>
                </c:pt>
                <c:pt idx="45834">
                  <c:v>9.9335289999999992E-7</c:v>
                </c:pt>
                <c:pt idx="45835">
                  <c:v>9.9338309999999999E-7</c:v>
                </c:pt>
                <c:pt idx="45836">
                  <c:v>9.9341330000000006E-7</c:v>
                </c:pt>
                <c:pt idx="45837">
                  <c:v>9.9344360000000007E-7</c:v>
                </c:pt>
                <c:pt idx="45838">
                  <c:v>9.9347379999999993E-7</c:v>
                </c:pt>
                <c:pt idx="45839">
                  <c:v>9.93504E-7</c:v>
                </c:pt>
                <c:pt idx="45840">
                  <c:v>9.9353420000000007E-7</c:v>
                </c:pt>
                <c:pt idx="45841">
                  <c:v>9.9356439999999993E-7</c:v>
                </c:pt>
                <c:pt idx="45842">
                  <c:v>9.9359469999999994E-7</c:v>
                </c:pt>
                <c:pt idx="45843">
                  <c:v>9.9362490000000001E-7</c:v>
                </c:pt>
                <c:pt idx="45844">
                  <c:v>9.9365510000000008E-7</c:v>
                </c:pt>
                <c:pt idx="45845">
                  <c:v>9.9368529999999994E-7</c:v>
                </c:pt>
                <c:pt idx="45846">
                  <c:v>9.9371550000000002E-7</c:v>
                </c:pt>
                <c:pt idx="45847">
                  <c:v>9.9374570000000009E-7</c:v>
                </c:pt>
                <c:pt idx="45848">
                  <c:v>9.9377589999999995E-7</c:v>
                </c:pt>
                <c:pt idx="45849">
                  <c:v>9.9380600000000008E-7</c:v>
                </c:pt>
                <c:pt idx="45850">
                  <c:v>9.9383619999999994E-7</c:v>
                </c:pt>
                <c:pt idx="45851">
                  <c:v>9.9386640000000001E-7</c:v>
                </c:pt>
                <c:pt idx="45852">
                  <c:v>9.9389660000000008E-7</c:v>
                </c:pt>
                <c:pt idx="45853">
                  <c:v>9.9392679999999994E-7</c:v>
                </c:pt>
                <c:pt idx="45854">
                  <c:v>9.9395700000000001E-7</c:v>
                </c:pt>
                <c:pt idx="45855">
                  <c:v>9.9398709999999993E-7</c:v>
                </c:pt>
                <c:pt idx="45856">
                  <c:v>9.940173E-7</c:v>
                </c:pt>
                <c:pt idx="45857">
                  <c:v>9.9404750000000007E-7</c:v>
                </c:pt>
                <c:pt idx="45858">
                  <c:v>9.9407759999999999E-7</c:v>
                </c:pt>
                <c:pt idx="45859">
                  <c:v>9.9410780000000007E-7</c:v>
                </c:pt>
                <c:pt idx="45860">
                  <c:v>9.9413799999999993E-7</c:v>
                </c:pt>
                <c:pt idx="45861">
                  <c:v>9.9416810000000006E-7</c:v>
                </c:pt>
                <c:pt idx="45862">
                  <c:v>9.9419829999999992E-7</c:v>
                </c:pt>
                <c:pt idx="45863">
                  <c:v>9.9422840000000005E-7</c:v>
                </c:pt>
                <c:pt idx="45864">
                  <c:v>9.9425859999999991E-7</c:v>
                </c:pt>
                <c:pt idx="45865">
                  <c:v>9.9428870000000004E-7</c:v>
                </c:pt>
                <c:pt idx="45866">
                  <c:v>9.943188999999999E-7</c:v>
                </c:pt>
                <c:pt idx="45867">
                  <c:v>9.9434900000000003E-7</c:v>
                </c:pt>
                <c:pt idx="45868">
                  <c:v>9.9437909999999995E-7</c:v>
                </c:pt>
                <c:pt idx="45869">
                  <c:v>9.9440930000000002E-7</c:v>
                </c:pt>
                <c:pt idx="45870">
                  <c:v>9.9443939999999994E-7</c:v>
                </c:pt>
                <c:pt idx="45871">
                  <c:v>9.9446950000000008E-7</c:v>
                </c:pt>
                <c:pt idx="45872">
                  <c:v>9.9449969999999994E-7</c:v>
                </c:pt>
                <c:pt idx="45873">
                  <c:v>9.9452980000000007E-7</c:v>
                </c:pt>
                <c:pt idx="45874">
                  <c:v>9.9455989999999999E-7</c:v>
                </c:pt>
                <c:pt idx="45875">
                  <c:v>9.9458999999999991E-7</c:v>
                </c:pt>
                <c:pt idx="45876">
                  <c:v>9.9462010000000004E-7</c:v>
                </c:pt>
                <c:pt idx="45877">
                  <c:v>9.9465019999999996E-7</c:v>
                </c:pt>
                <c:pt idx="45878">
                  <c:v>9.9468040000000003E-7</c:v>
                </c:pt>
                <c:pt idx="45879">
                  <c:v>9.9471049999999995E-7</c:v>
                </c:pt>
                <c:pt idx="45880">
                  <c:v>9.9474060000000008E-7</c:v>
                </c:pt>
                <c:pt idx="45881">
                  <c:v>9.947707E-7</c:v>
                </c:pt>
                <c:pt idx="45882">
                  <c:v>9.9480079999999992E-7</c:v>
                </c:pt>
                <c:pt idx="45883">
                  <c:v>9.9483090000000006E-7</c:v>
                </c:pt>
                <c:pt idx="45884">
                  <c:v>9.9486099999999998E-7</c:v>
                </c:pt>
                <c:pt idx="45885">
                  <c:v>9.948910999999999E-7</c:v>
                </c:pt>
                <c:pt idx="45886">
                  <c:v>9.9492120000000003E-7</c:v>
                </c:pt>
                <c:pt idx="45887">
                  <c:v>9.9495129999999995E-7</c:v>
                </c:pt>
                <c:pt idx="45888">
                  <c:v>9.9498140000000008E-7</c:v>
                </c:pt>
                <c:pt idx="45889">
                  <c:v>9.950115E-7</c:v>
                </c:pt>
                <c:pt idx="45890">
                  <c:v>9.9504149999999998E-7</c:v>
                </c:pt>
                <c:pt idx="45891">
                  <c:v>9.950715999999999E-7</c:v>
                </c:pt>
                <c:pt idx="45892">
                  <c:v>9.9510170000000004E-7</c:v>
                </c:pt>
                <c:pt idx="45893">
                  <c:v>9.9513179999999996E-7</c:v>
                </c:pt>
                <c:pt idx="45894">
                  <c:v>9.9516190000000009E-7</c:v>
                </c:pt>
                <c:pt idx="45895">
                  <c:v>9.9519190000000007E-7</c:v>
                </c:pt>
                <c:pt idx="45896">
                  <c:v>9.9522199999999999E-7</c:v>
                </c:pt>
                <c:pt idx="45897">
                  <c:v>9.9525209999999991E-7</c:v>
                </c:pt>
                <c:pt idx="45898">
                  <c:v>9.952821000000001E-7</c:v>
                </c:pt>
                <c:pt idx="45899">
                  <c:v>9.9531220000000002E-7</c:v>
                </c:pt>
                <c:pt idx="45900">
                  <c:v>9.9534229999999994E-7</c:v>
                </c:pt>
                <c:pt idx="45901">
                  <c:v>9.9537229999999992E-7</c:v>
                </c:pt>
                <c:pt idx="45902">
                  <c:v>9.9540240000000006E-7</c:v>
                </c:pt>
                <c:pt idx="45903">
                  <c:v>9.9543240000000004E-7</c:v>
                </c:pt>
                <c:pt idx="45904">
                  <c:v>9.9546249999999996E-7</c:v>
                </c:pt>
                <c:pt idx="45905">
                  <c:v>9.9549249999999994E-7</c:v>
                </c:pt>
                <c:pt idx="45906">
                  <c:v>9.9552260000000007E-7</c:v>
                </c:pt>
                <c:pt idx="45907">
                  <c:v>9.9555260000000005E-7</c:v>
                </c:pt>
                <c:pt idx="45908">
                  <c:v>9.9558269999999997E-7</c:v>
                </c:pt>
                <c:pt idx="45909">
                  <c:v>9.9561269999999995E-7</c:v>
                </c:pt>
                <c:pt idx="45910">
                  <c:v>9.9564280000000009E-7</c:v>
                </c:pt>
                <c:pt idx="45911">
                  <c:v>9.9567280000000007E-7</c:v>
                </c:pt>
                <c:pt idx="45912">
                  <c:v>9.9570280000000005E-7</c:v>
                </c:pt>
                <c:pt idx="45913">
                  <c:v>9.9573289999999997E-7</c:v>
                </c:pt>
                <c:pt idx="45914">
                  <c:v>9.9576289999999995E-7</c:v>
                </c:pt>
                <c:pt idx="45915">
                  <c:v>9.9579289999999993E-7</c:v>
                </c:pt>
                <c:pt idx="45916">
                  <c:v>9.9582289999999991E-7</c:v>
                </c:pt>
                <c:pt idx="45917">
                  <c:v>9.9585300000000004E-7</c:v>
                </c:pt>
                <c:pt idx="45918">
                  <c:v>9.9588300000000002E-7</c:v>
                </c:pt>
                <c:pt idx="45919">
                  <c:v>9.9591300000000001E-7</c:v>
                </c:pt>
                <c:pt idx="45920">
                  <c:v>9.9594299999999999E-7</c:v>
                </c:pt>
                <c:pt idx="45921">
                  <c:v>9.9597299999999997E-7</c:v>
                </c:pt>
                <c:pt idx="45922">
                  <c:v>9.9600299999999995E-7</c:v>
                </c:pt>
                <c:pt idx="45923">
                  <c:v>9.9603299999999993E-7</c:v>
                </c:pt>
                <c:pt idx="45924">
                  <c:v>9.9606310000000006E-7</c:v>
                </c:pt>
                <c:pt idx="45925">
                  <c:v>9.9609310000000004E-7</c:v>
                </c:pt>
                <c:pt idx="45926">
                  <c:v>9.9612310000000002E-7</c:v>
                </c:pt>
                <c:pt idx="45927">
                  <c:v>9.9615310000000001E-7</c:v>
                </c:pt>
                <c:pt idx="45928">
                  <c:v>9.9618309999999999E-7</c:v>
                </c:pt>
                <c:pt idx="45929">
                  <c:v>9.9621309999999997E-7</c:v>
                </c:pt>
                <c:pt idx="45930">
                  <c:v>9.9624309999999995E-7</c:v>
                </c:pt>
                <c:pt idx="45931">
                  <c:v>9.9627309999999993E-7</c:v>
                </c:pt>
                <c:pt idx="45932">
                  <c:v>9.9630299999999997E-7</c:v>
                </c:pt>
                <c:pt idx="45933">
                  <c:v>9.9633299999999995E-7</c:v>
                </c:pt>
                <c:pt idx="45934">
                  <c:v>9.9636299999999993E-7</c:v>
                </c:pt>
                <c:pt idx="45935">
                  <c:v>9.9639299999999991E-7</c:v>
                </c:pt>
                <c:pt idx="45936">
                  <c:v>9.964229999999999E-7</c:v>
                </c:pt>
                <c:pt idx="45937">
                  <c:v>9.9645300000000009E-7</c:v>
                </c:pt>
                <c:pt idx="45938">
                  <c:v>9.9648300000000007E-7</c:v>
                </c:pt>
                <c:pt idx="45939">
                  <c:v>9.965128999999999E-7</c:v>
                </c:pt>
                <c:pt idx="45940">
                  <c:v>9.9654290000000009E-7</c:v>
                </c:pt>
                <c:pt idx="45941">
                  <c:v>9.9657290000000007E-7</c:v>
                </c:pt>
                <c:pt idx="45942">
                  <c:v>9.966027999999999E-7</c:v>
                </c:pt>
                <c:pt idx="45943">
                  <c:v>9.966328000000001E-7</c:v>
                </c:pt>
                <c:pt idx="45944">
                  <c:v>9.9666280000000008E-7</c:v>
                </c:pt>
                <c:pt idx="45945">
                  <c:v>9.9669269999999991E-7</c:v>
                </c:pt>
                <c:pt idx="45946">
                  <c:v>9.967227000000001E-7</c:v>
                </c:pt>
                <c:pt idx="45947">
                  <c:v>9.9675270000000008E-7</c:v>
                </c:pt>
                <c:pt idx="45948">
                  <c:v>9.9678259999999991E-7</c:v>
                </c:pt>
                <c:pt idx="45949">
                  <c:v>9.968126000000001E-7</c:v>
                </c:pt>
                <c:pt idx="45950">
                  <c:v>9.9684249999999993E-7</c:v>
                </c:pt>
                <c:pt idx="45951">
                  <c:v>9.9687249999999992E-7</c:v>
                </c:pt>
                <c:pt idx="45952">
                  <c:v>9.9690239999999996E-7</c:v>
                </c:pt>
                <c:pt idx="45953">
                  <c:v>9.969323E-7</c:v>
                </c:pt>
                <c:pt idx="45954">
                  <c:v>9.9696229999999998E-7</c:v>
                </c:pt>
                <c:pt idx="45955">
                  <c:v>9.9699220000000002E-7</c:v>
                </c:pt>
                <c:pt idx="45956">
                  <c:v>9.970222E-7</c:v>
                </c:pt>
                <c:pt idx="45957">
                  <c:v>9.9705210000000005E-7</c:v>
                </c:pt>
                <c:pt idx="45958">
                  <c:v>9.9708200000000009E-7</c:v>
                </c:pt>
                <c:pt idx="45959">
                  <c:v>9.9711189999999992E-7</c:v>
                </c:pt>
                <c:pt idx="45960">
                  <c:v>9.971418999999999E-7</c:v>
                </c:pt>
                <c:pt idx="45961">
                  <c:v>9.9717179999999994E-7</c:v>
                </c:pt>
                <c:pt idx="45962">
                  <c:v>9.9720169999999998E-7</c:v>
                </c:pt>
                <c:pt idx="45963">
                  <c:v>9.9723160000000002E-7</c:v>
                </c:pt>
                <c:pt idx="45964">
                  <c:v>9.9726150000000007E-7</c:v>
                </c:pt>
                <c:pt idx="45965">
                  <c:v>9.972913999999999E-7</c:v>
                </c:pt>
                <c:pt idx="45966">
                  <c:v>9.9732129999999994E-7</c:v>
                </c:pt>
                <c:pt idx="45967">
                  <c:v>9.9735129999999992E-7</c:v>
                </c:pt>
                <c:pt idx="45968">
                  <c:v>9.9738119999999996E-7</c:v>
                </c:pt>
                <c:pt idx="45969">
                  <c:v>9.974111E-7</c:v>
                </c:pt>
                <c:pt idx="45970">
                  <c:v>9.9744100000000004E-7</c:v>
                </c:pt>
                <c:pt idx="45971">
                  <c:v>9.9747090000000009E-7</c:v>
                </c:pt>
                <c:pt idx="45972">
                  <c:v>9.9750079999999992E-7</c:v>
                </c:pt>
                <c:pt idx="45973">
                  <c:v>9.9753060000000002E-7</c:v>
                </c:pt>
                <c:pt idx="45974">
                  <c:v>9.9756050000000006E-7</c:v>
                </c:pt>
                <c:pt idx="45975">
                  <c:v>9.975904000000001E-7</c:v>
                </c:pt>
                <c:pt idx="45976">
                  <c:v>9.9762029999999993E-7</c:v>
                </c:pt>
                <c:pt idx="45977">
                  <c:v>9.9765019999999997E-7</c:v>
                </c:pt>
                <c:pt idx="45978">
                  <c:v>9.9768010000000002E-7</c:v>
                </c:pt>
                <c:pt idx="45979">
                  <c:v>9.9771000000000006E-7</c:v>
                </c:pt>
                <c:pt idx="45980">
                  <c:v>9.9773979999999995E-7</c:v>
                </c:pt>
                <c:pt idx="45981">
                  <c:v>9.9776969999999999E-7</c:v>
                </c:pt>
                <c:pt idx="45982">
                  <c:v>9.9779960000000003E-7</c:v>
                </c:pt>
                <c:pt idx="45983">
                  <c:v>9.9782950000000007E-7</c:v>
                </c:pt>
                <c:pt idx="45984">
                  <c:v>9.9785929999999997E-7</c:v>
                </c:pt>
                <c:pt idx="45985">
                  <c:v>9.9788920000000001E-7</c:v>
                </c:pt>
                <c:pt idx="45986">
                  <c:v>9.9791910000000005E-7</c:v>
                </c:pt>
                <c:pt idx="45987">
                  <c:v>9.9794889999999994E-7</c:v>
                </c:pt>
                <c:pt idx="45988">
                  <c:v>9.9797879999999998E-7</c:v>
                </c:pt>
                <c:pt idx="45989">
                  <c:v>9.9800870000000002E-7</c:v>
                </c:pt>
                <c:pt idx="45990">
                  <c:v>9.9803849999999991E-7</c:v>
                </c:pt>
                <c:pt idx="45991">
                  <c:v>9.9806839999999996E-7</c:v>
                </c:pt>
                <c:pt idx="45992">
                  <c:v>9.9809820000000006E-7</c:v>
                </c:pt>
                <c:pt idx="45993">
                  <c:v>9.981281000000001E-7</c:v>
                </c:pt>
                <c:pt idx="45994">
                  <c:v>9.9815789999999999E-7</c:v>
                </c:pt>
                <c:pt idx="45995">
                  <c:v>9.9818780000000003E-7</c:v>
                </c:pt>
                <c:pt idx="45996">
                  <c:v>9.9821759999999992E-7</c:v>
                </c:pt>
                <c:pt idx="45997">
                  <c:v>9.9824740000000003E-7</c:v>
                </c:pt>
                <c:pt idx="45998">
                  <c:v>9.9827730000000007E-7</c:v>
                </c:pt>
                <c:pt idx="45999">
                  <c:v>9.9830709999999996E-7</c:v>
                </c:pt>
                <c:pt idx="46000">
                  <c:v>9.98337E-7</c:v>
                </c:pt>
                <c:pt idx="46001">
                  <c:v>9.983668000000001E-7</c:v>
                </c:pt>
                <c:pt idx="46002">
                  <c:v>9.9839659999999999E-7</c:v>
                </c:pt>
                <c:pt idx="46003">
                  <c:v>9.984264000000001E-7</c:v>
                </c:pt>
                <c:pt idx="46004">
                  <c:v>9.9845629999999993E-7</c:v>
                </c:pt>
                <c:pt idx="46005">
                  <c:v>9.9848610000000003E-7</c:v>
                </c:pt>
                <c:pt idx="46006">
                  <c:v>9.9851589999999992E-7</c:v>
                </c:pt>
                <c:pt idx="46007">
                  <c:v>9.9854570000000002E-7</c:v>
                </c:pt>
                <c:pt idx="46008">
                  <c:v>9.9857560000000007E-7</c:v>
                </c:pt>
                <c:pt idx="46009">
                  <c:v>9.9860539999999996E-7</c:v>
                </c:pt>
                <c:pt idx="46010">
                  <c:v>9.9863520000000006E-7</c:v>
                </c:pt>
                <c:pt idx="46011">
                  <c:v>9.9866499999999995E-7</c:v>
                </c:pt>
                <c:pt idx="46012">
                  <c:v>9.9869480000000005E-7</c:v>
                </c:pt>
                <c:pt idx="46013">
                  <c:v>9.9872459999999994E-7</c:v>
                </c:pt>
                <c:pt idx="46014">
                  <c:v>9.9875440000000005E-7</c:v>
                </c:pt>
                <c:pt idx="46015">
                  <c:v>9.9878419999999994E-7</c:v>
                </c:pt>
                <c:pt idx="46016">
                  <c:v>9.9881400000000004E-7</c:v>
                </c:pt>
                <c:pt idx="46017">
                  <c:v>9.9884379999999993E-7</c:v>
                </c:pt>
                <c:pt idx="46018">
                  <c:v>9.9887360000000003E-7</c:v>
                </c:pt>
                <c:pt idx="46019">
                  <c:v>9.9890339999999992E-7</c:v>
                </c:pt>
                <c:pt idx="46020">
                  <c:v>9.9893320000000003E-7</c:v>
                </c:pt>
                <c:pt idx="46021">
                  <c:v>9.9896299999999992E-7</c:v>
                </c:pt>
                <c:pt idx="46022">
                  <c:v>9.9899280000000002E-7</c:v>
                </c:pt>
                <c:pt idx="46023">
                  <c:v>9.9902259999999991E-7</c:v>
                </c:pt>
                <c:pt idx="46024">
                  <c:v>9.9905240000000001E-7</c:v>
                </c:pt>
                <c:pt idx="46025">
                  <c:v>9.990821999999999E-7</c:v>
                </c:pt>
                <c:pt idx="46026">
                  <c:v>9.9911200000000001E-7</c:v>
                </c:pt>
                <c:pt idx="46027">
                  <c:v>9.991417999999999E-7</c:v>
                </c:pt>
                <c:pt idx="46028">
                  <c:v>9.991716E-7</c:v>
                </c:pt>
                <c:pt idx="46029">
                  <c:v>9.9920129999999995E-7</c:v>
                </c:pt>
                <c:pt idx="46030">
                  <c:v>9.9923110000000005E-7</c:v>
                </c:pt>
                <c:pt idx="46031">
                  <c:v>9.9926089999999995E-7</c:v>
                </c:pt>
                <c:pt idx="46032">
                  <c:v>9.9929070000000005E-7</c:v>
                </c:pt>
                <c:pt idx="46033">
                  <c:v>9.993204E-7</c:v>
                </c:pt>
                <c:pt idx="46034">
                  <c:v>9.993502000000001E-7</c:v>
                </c:pt>
                <c:pt idx="46035">
                  <c:v>9.9937999999999999E-7</c:v>
                </c:pt>
                <c:pt idx="46036">
                  <c:v>9.9940969999999994E-7</c:v>
                </c:pt>
                <c:pt idx="46037">
                  <c:v>9.9943950000000005E-7</c:v>
                </c:pt>
                <c:pt idx="46038">
                  <c:v>9.9946929999999994E-7</c:v>
                </c:pt>
                <c:pt idx="46039">
                  <c:v>9.994990000000001E-7</c:v>
                </c:pt>
                <c:pt idx="46040">
                  <c:v>9.9952879999999999E-7</c:v>
                </c:pt>
                <c:pt idx="46041">
                  <c:v>9.9955849999999994E-7</c:v>
                </c:pt>
                <c:pt idx="46042">
                  <c:v>9.9958830000000005E-7</c:v>
                </c:pt>
                <c:pt idx="46043">
                  <c:v>9.99618E-7</c:v>
                </c:pt>
                <c:pt idx="46044">
                  <c:v>9.996478000000001E-7</c:v>
                </c:pt>
                <c:pt idx="46045">
                  <c:v>9.9967750000000005E-7</c:v>
                </c:pt>
                <c:pt idx="46046">
                  <c:v>9.9970729999999994E-7</c:v>
                </c:pt>
                <c:pt idx="46047">
                  <c:v>9.9973699999999989E-7</c:v>
                </c:pt>
                <c:pt idx="46048">
                  <c:v>9.9976670000000006E-7</c:v>
                </c:pt>
                <c:pt idx="46049">
                  <c:v>9.9979649999999995E-7</c:v>
                </c:pt>
                <c:pt idx="46050">
                  <c:v>9.998261999999999E-7</c:v>
                </c:pt>
                <c:pt idx="46051">
                  <c:v>9.99856E-7</c:v>
                </c:pt>
                <c:pt idx="46052">
                  <c:v>9.9988569999999995E-7</c:v>
                </c:pt>
                <c:pt idx="46053">
                  <c:v>9.9991539999999991E-7</c:v>
                </c:pt>
                <c:pt idx="46054">
                  <c:v>9.9994510000000007E-7</c:v>
                </c:pt>
                <c:pt idx="46055">
                  <c:v>9.9997489999999996E-7</c:v>
                </c:pt>
                <c:pt idx="46056">
                  <c:v>1.0000050000000001E-6</c:v>
                </c:pt>
                <c:pt idx="46057">
                  <c:v>9.4346710000000003E-7</c:v>
                </c:pt>
                <c:pt idx="46058">
                  <c:v>9.43502E-7</c:v>
                </c:pt>
                <c:pt idx="46059">
                  <c:v>9.4353689999999997E-7</c:v>
                </c:pt>
                <c:pt idx="46060">
                  <c:v>9.4357180000000004E-7</c:v>
                </c:pt>
                <c:pt idx="46061">
                  <c:v>9.4360670000000001E-7</c:v>
                </c:pt>
                <c:pt idx="46062">
                  <c:v>9.4364179999999996E-7</c:v>
                </c:pt>
                <c:pt idx="46063">
                  <c:v>9.4367699999999996E-7</c:v>
                </c:pt>
                <c:pt idx="46064">
                  <c:v>9.4371240000000005E-7</c:v>
                </c:pt>
                <c:pt idx="46065">
                  <c:v>9.4374789999999997E-7</c:v>
                </c:pt>
                <c:pt idx="46066">
                  <c:v>9.4378370000000003E-7</c:v>
                </c:pt>
                <c:pt idx="46067">
                  <c:v>9.4381969999999996E-7</c:v>
                </c:pt>
                <c:pt idx="46068">
                  <c:v>9.4385589999999999E-7</c:v>
                </c:pt>
                <c:pt idx="46069">
                  <c:v>9.438923E-7</c:v>
                </c:pt>
                <c:pt idx="46070">
                  <c:v>9.4392900000000003E-7</c:v>
                </c:pt>
                <c:pt idx="46071">
                  <c:v>9.4396580000000001E-7</c:v>
                </c:pt>
                <c:pt idx="46072">
                  <c:v>9.4400290000000002E-7</c:v>
                </c:pt>
                <c:pt idx="46073">
                  <c:v>9.4404020000000001E-7</c:v>
                </c:pt>
                <c:pt idx="46074">
                  <c:v>9.4407760000000005E-7</c:v>
                </c:pt>
                <c:pt idx="46075">
                  <c:v>9.4411519999999997E-7</c:v>
                </c:pt>
                <c:pt idx="46076">
                  <c:v>9.4415299999999997E-7</c:v>
                </c:pt>
                <c:pt idx="46077">
                  <c:v>9.4419099999999996E-7</c:v>
                </c:pt>
                <c:pt idx="46078">
                  <c:v>9.4422899999999995E-7</c:v>
                </c:pt>
                <c:pt idx="46079">
                  <c:v>9.4426729999999997E-7</c:v>
                </c:pt>
                <c:pt idx="46080">
                  <c:v>9.4430570000000004E-7</c:v>
                </c:pt>
                <c:pt idx="46081">
                  <c:v>9.4434420000000004E-7</c:v>
                </c:pt>
                <c:pt idx="46082">
                  <c:v>9.4438279999999998E-7</c:v>
                </c:pt>
                <c:pt idx="46083">
                  <c:v>9.4442149999999997E-7</c:v>
                </c:pt>
                <c:pt idx="46084">
                  <c:v>9.4446040000000005E-7</c:v>
                </c:pt>
                <c:pt idx="46085">
                  <c:v>9.4449930000000002E-7</c:v>
                </c:pt>
                <c:pt idx="46086">
                  <c:v>9.4453830000000004E-7</c:v>
                </c:pt>
                <c:pt idx="46087">
                  <c:v>9.445774E-7</c:v>
                </c:pt>
                <c:pt idx="46088">
                  <c:v>9.446166E-7</c:v>
                </c:pt>
                <c:pt idx="46089">
                  <c:v>9.446558E-7</c:v>
                </c:pt>
                <c:pt idx="46090">
                  <c:v>9.4469510000000005E-7</c:v>
                </c:pt>
                <c:pt idx="46091">
                  <c:v>9.4473450000000003E-7</c:v>
                </c:pt>
                <c:pt idx="46092">
                  <c:v>9.4477390000000002E-7</c:v>
                </c:pt>
                <c:pt idx="46093">
                  <c:v>9.4481340000000005E-7</c:v>
                </c:pt>
                <c:pt idx="46094">
                  <c:v>9.4485300000000002E-7</c:v>
                </c:pt>
                <c:pt idx="46095">
                  <c:v>9.4489249999999995E-7</c:v>
                </c:pt>
                <c:pt idx="46096">
                  <c:v>9.4493210000000003E-7</c:v>
                </c:pt>
                <c:pt idx="46097">
                  <c:v>9.4497180000000004E-7</c:v>
                </c:pt>
                <c:pt idx="46098">
                  <c:v>9.4501149999999995E-7</c:v>
                </c:pt>
                <c:pt idx="46099">
                  <c:v>9.4505119999999997E-7</c:v>
                </c:pt>
                <c:pt idx="46100">
                  <c:v>9.4509089999999998E-7</c:v>
                </c:pt>
                <c:pt idx="46101">
                  <c:v>9.4513070000000004E-7</c:v>
                </c:pt>
                <c:pt idx="46102">
                  <c:v>9.451705E-7</c:v>
                </c:pt>
                <c:pt idx="46103">
                  <c:v>9.4521029999999995E-7</c:v>
                </c:pt>
                <c:pt idx="46104">
                  <c:v>9.4525019999999996E-7</c:v>
                </c:pt>
                <c:pt idx="46105">
                  <c:v>9.4529000000000002E-7</c:v>
                </c:pt>
                <c:pt idx="46106">
                  <c:v>9.4532990000000002E-7</c:v>
                </c:pt>
                <c:pt idx="46107">
                  <c:v>9.4536980000000002E-7</c:v>
                </c:pt>
                <c:pt idx="46108">
                  <c:v>9.4540970000000002E-7</c:v>
                </c:pt>
                <c:pt idx="46109">
                  <c:v>9.4544969999999996E-7</c:v>
                </c:pt>
                <c:pt idx="46110">
                  <c:v>9.4548959999999996E-7</c:v>
                </c:pt>
                <c:pt idx="46111">
                  <c:v>9.455296E-7</c:v>
                </c:pt>
                <c:pt idx="46112">
                  <c:v>9.455695E-7</c:v>
                </c:pt>
                <c:pt idx="46113">
                  <c:v>9.4560950000000005E-7</c:v>
                </c:pt>
                <c:pt idx="46114">
                  <c:v>9.4564949999999999E-7</c:v>
                </c:pt>
                <c:pt idx="46115">
                  <c:v>9.4568950000000003E-7</c:v>
                </c:pt>
                <c:pt idx="46116">
                  <c:v>9.4572949999999997E-7</c:v>
                </c:pt>
                <c:pt idx="46117">
                  <c:v>9.4576950000000002E-7</c:v>
                </c:pt>
                <c:pt idx="46118">
                  <c:v>9.458096E-7</c:v>
                </c:pt>
                <c:pt idx="46119">
                  <c:v>9.4584960000000005E-7</c:v>
                </c:pt>
                <c:pt idx="46120">
                  <c:v>9.4588959999999999E-7</c:v>
                </c:pt>
                <c:pt idx="46121">
                  <c:v>9.4592969999999997E-7</c:v>
                </c:pt>
                <c:pt idx="46122">
                  <c:v>9.4596979999999996E-7</c:v>
                </c:pt>
                <c:pt idx="46123">
                  <c:v>9.460098E-7</c:v>
                </c:pt>
                <c:pt idx="46124">
                  <c:v>9.4604989999999999E-7</c:v>
                </c:pt>
                <c:pt idx="46125">
                  <c:v>9.4608999999999997E-7</c:v>
                </c:pt>
                <c:pt idx="46126">
                  <c:v>9.4613009999999995E-7</c:v>
                </c:pt>
                <c:pt idx="46127">
                  <c:v>9.4617020000000005E-7</c:v>
                </c:pt>
                <c:pt idx="46128">
                  <c:v>9.4621030000000003E-7</c:v>
                </c:pt>
                <c:pt idx="46129">
                  <c:v>9.4625040000000001E-7</c:v>
                </c:pt>
                <c:pt idx="46130">
                  <c:v>9.462905E-7</c:v>
                </c:pt>
                <c:pt idx="46131">
                  <c:v>9.4633070000000003E-7</c:v>
                </c:pt>
                <c:pt idx="46132">
                  <c:v>9.4637080000000001E-7</c:v>
                </c:pt>
                <c:pt idx="46133">
                  <c:v>9.4641100000000004E-7</c:v>
                </c:pt>
                <c:pt idx="46134">
                  <c:v>9.4645110000000003E-7</c:v>
                </c:pt>
                <c:pt idx="46135">
                  <c:v>9.4649129999999995E-7</c:v>
                </c:pt>
                <c:pt idx="46136">
                  <c:v>9.4653140000000004E-7</c:v>
                </c:pt>
                <c:pt idx="46137">
                  <c:v>9.4657159999999997E-7</c:v>
                </c:pt>
                <c:pt idx="46138">
                  <c:v>9.466118E-7</c:v>
                </c:pt>
                <c:pt idx="46139">
                  <c:v>9.4665200000000003E-7</c:v>
                </c:pt>
                <c:pt idx="46140">
                  <c:v>9.4669219999999995E-7</c:v>
                </c:pt>
                <c:pt idx="46141">
                  <c:v>9.4673239999999998E-7</c:v>
                </c:pt>
                <c:pt idx="46142">
                  <c:v>9.4677260000000001E-7</c:v>
                </c:pt>
                <c:pt idx="46143">
                  <c:v>9.4681280000000004E-7</c:v>
                </c:pt>
                <c:pt idx="46144">
                  <c:v>9.4685299999999996E-7</c:v>
                </c:pt>
                <c:pt idx="46145">
                  <c:v>9.4689319999999999E-7</c:v>
                </c:pt>
                <c:pt idx="46146">
                  <c:v>9.4693349999999996E-7</c:v>
                </c:pt>
                <c:pt idx="46147">
                  <c:v>9.4697369999999999E-7</c:v>
                </c:pt>
                <c:pt idx="46148">
                  <c:v>9.4701399999999996E-7</c:v>
                </c:pt>
                <c:pt idx="46149">
                  <c:v>9.4705430000000003E-7</c:v>
                </c:pt>
                <c:pt idx="46150">
                  <c:v>9.4709449999999996E-7</c:v>
                </c:pt>
                <c:pt idx="46151">
                  <c:v>9.4713480000000003E-7</c:v>
                </c:pt>
                <c:pt idx="46152">
                  <c:v>9.471751E-7</c:v>
                </c:pt>
                <c:pt idx="46153">
                  <c:v>9.4721539999999997E-7</c:v>
                </c:pt>
                <c:pt idx="46154">
                  <c:v>9.4725570000000005E-7</c:v>
                </c:pt>
                <c:pt idx="46155">
                  <c:v>9.4729600000000001E-7</c:v>
                </c:pt>
                <c:pt idx="46156">
                  <c:v>9.4733629999999998E-7</c:v>
                </c:pt>
                <c:pt idx="46157">
                  <c:v>9.473767E-7</c:v>
                </c:pt>
                <c:pt idx="46158">
                  <c:v>9.4741699999999997E-7</c:v>
                </c:pt>
                <c:pt idx="46159">
                  <c:v>9.4745739999999998E-7</c:v>
                </c:pt>
                <c:pt idx="46160">
                  <c:v>9.4749769999999995E-7</c:v>
                </c:pt>
                <c:pt idx="46161">
                  <c:v>9.4753809999999996E-7</c:v>
                </c:pt>
                <c:pt idx="46162">
                  <c:v>9.4757849999999998E-7</c:v>
                </c:pt>
                <c:pt idx="46163">
                  <c:v>9.4761880000000005E-7</c:v>
                </c:pt>
                <c:pt idx="46164">
                  <c:v>9.4765919999999996E-7</c:v>
                </c:pt>
                <c:pt idx="46165">
                  <c:v>9.4769959999999997E-7</c:v>
                </c:pt>
                <c:pt idx="46166">
                  <c:v>9.4773999999999999E-7</c:v>
                </c:pt>
                <c:pt idx="46167">
                  <c:v>9.4778050000000005E-7</c:v>
                </c:pt>
                <c:pt idx="46168">
                  <c:v>9.4782089999999996E-7</c:v>
                </c:pt>
                <c:pt idx="46169">
                  <c:v>9.4786129999999997E-7</c:v>
                </c:pt>
                <c:pt idx="46170">
                  <c:v>9.4790180000000003E-7</c:v>
                </c:pt>
                <c:pt idx="46171">
                  <c:v>9.4794220000000004E-7</c:v>
                </c:pt>
                <c:pt idx="46172">
                  <c:v>9.479827E-7</c:v>
                </c:pt>
                <c:pt idx="46173">
                  <c:v>9.4802319999999995E-7</c:v>
                </c:pt>
                <c:pt idx="46174">
                  <c:v>9.4806359999999996E-7</c:v>
                </c:pt>
                <c:pt idx="46175">
                  <c:v>9.4810410000000002E-7</c:v>
                </c:pt>
                <c:pt idx="46176">
                  <c:v>9.4814459999999998E-7</c:v>
                </c:pt>
                <c:pt idx="46177">
                  <c:v>9.4818510000000004E-7</c:v>
                </c:pt>
                <c:pt idx="46178">
                  <c:v>9.4822559999999999E-7</c:v>
                </c:pt>
                <c:pt idx="46179">
                  <c:v>9.4826619999999999E-7</c:v>
                </c:pt>
                <c:pt idx="46180">
                  <c:v>9.4830670000000005E-7</c:v>
                </c:pt>
                <c:pt idx="46181">
                  <c:v>9.483472E-7</c:v>
                </c:pt>
                <c:pt idx="46182">
                  <c:v>9.483878E-7</c:v>
                </c:pt>
                <c:pt idx="46183">
                  <c:v>9.4842829999999995E-7</c:v>
                </c:pt>
                <c:pt idx="46184">
                  <c:v>9.4846889999999995E-7</c:v>
                </c:pt>
                <c:pt idx="46185">
                  <c:v>9.4850940000000001E-7</c:v>
                </c:pt>
                <c:pt idx="46186">
                  <c:v>9.4855000000000001E-7</c:v>
                </c:pt>
                <c:pt idx="46187">
                  <c:v>9.4859060000000001E-7</c:v>
                </c:pt>
                <c:pt idx="46188">
                  <c:v>9.486312E-7</c:v>
                </c:pt>
                <c:pt idx="46189">
                  <c:v>9.486718E-7</c:v>
                </c:pt>
                <c:pt idx="46190">
                  <c:v>9.487124E-7</c:v>
                </c:pt>
                <c:pt idx="46191">
                  <c:v>9.48753E-7</c:v>
                </c:pt>
                <c:pt idx="46192">
                  <c:v>9.4879370000000004E-7</c:v>
                </c:pt>
                <c:pt idx="46193">
                  <c:v>9.4883430000000004E-7</c:v>
                </c:pt>
                <c:pt idx="46194">
                  <c:v>9.4887490000000004E-7</c:v>
                </c:pt>
                <c:pt idx="46195">
                  <c:v>9.4891559999999998E-7</c:v>
                </c:pt>
                <c:pt idx="46196">
                  <c:v>9.4895619999999998E-7</c:v>
                </c:pt>
                <c:pt idx="46197">
                  <c:v>9.4899690000000002E-7</c:v>
                </c:pt>
                <c:pt idx="46198">
                  <c:v>9.4903759999999996E-7</c:v>
                </c:pt>
                <c:pt idx="46199">
                  <c:v>9.490783E-7</c:v>
                </c:pt>
                <c:pt idx="46200">
                  <c:v>9.491189E-7</c:v>
                </c:pt>
                <c:pt idx="46201">
                  <c:v>9.4915960000000004E-7</c:v>
                </c:pt>
                <c:pt idx="46202">
                  <c:v>9.4920029999999998E-7</c:v>
                </c:pt>
                <c:pt idx="46203">
                  <c:v>9.4924109999999996E-7</c:v>
                </c:pt>
                <c:pt idx="46204">
                  <c:v>9.4928180000000001E-7</c:v>
                </c:pt>
                <c:pt idx="46205">
                  <c:v>9.4932250000000005E-7</c:v>
                </c:pt>
                <c:pt idx="46206">
                  <c:v>9.4936319999999999E-7</c:v>
                </c:pt>
                <c:pt idx="46207">
                  <c:v>9.4940399999999997E-7</c:v>
                </c:pt>
                <c:pt idx="46208">
                  <c:v>9.4944470000000001E-7</c:v>
                </c:pt>
                <c:pt idx="46209">
                  <c:v>9.494855E-7</c:v>
                </c:pt>
                <c:pt idx="46210">
                  <c:v>9.4952620000000004E-7</c:v>
                </c:pt>
                <c:pt idx="46211">
                  <c:v>9.4956700000000002E-7</c:v>
                </c:pt>
                <c:pt idx="46212">
                  <c:v>9.496078E-7</c:v>
                </c:pt>
                <c:pt idx="46213">
                  <c:v>9.4964850000000005E-7</c:v>
                </c:pt>
                <c:pt idx="46214">
                  <c:v>9.4968930000000003E-7</c:v>
                </c:pt>
                <c:pt idx="46215">
                  <c:v>9.4973010000000001E-7</c:v>
                </c:pt>
                <c:pt idx="46216">
                  <c:v>9.497709E-7</c:v>
                </c:pt>
                <c:pt idx="46217">
                  <c:v>9.4981169999999998E-7</c:v>
                </c:pt>
                <c:pt idx="46218">
                  <c:v>9.4985249999999996E-7</c:v>
                </c:pt>
                <c:pt idx="46219">
                  <c:v>9.4989330000000005E-7</c:v>
                </c:pt>
                <c:pt idx="46220">
                  <c:v>9.4993410000000003E-7</c:v>
                </c:pt>
                <c:pt idx="46221">
                  <c:v>9.4997490000000002E-7</c:v>
                </c:pt>
                <c:pt idx="46222">
                  <c:v>9.500157E-7</c:v>
                </c:pt>
                <c:pt idx="46223">
                  <c:v>9.5005649999999998E-7</c:v>
                </c:pt>
                <c:pt idx="46224">
                  <c:v>9.5009740000000001E-7</c:v>
                </c:pt>
                <c:pt idx="46225">
                  <c:v>9.5013819999999999E-7</c:v>
                </c:pt>
                <c:pt idx="46226">
                  <c:v>9.5017899999999997E-7</c:v>
                </c:pt>
                <c:pt idx="46227">
                  <c:v>9.502199E-7</c:v>
                </c:pt>
                <c:pt idx="46228">
                  <c:v>9.5026069999999999E-7</c:v>
                </c:pt>
                <c:pt idx="46229">
                  <c:v>9.5030149999999997E-7</c:v>
                </c:pt>
                <c:pt idx="46230">
                  <c:v>9.503424E-7</c:v>
                </c:pt>
                <c:pt idx="46231">
                  <c:v>9.5038319999999998E-7</c:v>
                </c:pt>
                <c:pt idx="46232">
                  <c:v>9.5042410000000001E-7</c:v>
                </c:pt>
                <c:pt idx="46233">
                  <c:v>9.5046489999999999E-7</c:v>
                </c:pt>
                <c:pt idx="46234">
                  <c:v>9.5050580000000002E-7</c:v>
                </c:pt>
                <c:pt idx="46235">
                  <c:v>9.5054670000000004E-7</c:v>
                </c:pt>
                <c:pt idx="46236">
                  <c:v>9.5058750000000003E-7</c:v>
                </c:pt>
                <c:pt idx="46237">
                  <c:v>9.5062839999999995E-7</c:v>
                </c:pt>
                <c:pt idx="46238">
                  <c:v>9.5066929999999998E-7</c:v>
                </c:pt>
                <c:pt idx="46239">
                  <c:v>9.5071009999999996E-7</c:v>
                </c:pt>
                <c:pt idx="46240">
                  <c:v>9.5075099999999999E-7</c:v>
                </c:pt>
                <c:pt idx="46241">
                  <c:v>9.5079190000000002E-7</c:v>
                </c:pt>
                <c:pt idx="46242">
                  <c:v>9.5083280000000004E-7</c:v>
                </c:pt>
                <c:pt idx="46243">
                  <c:v>9.5087360000000003E-7</c:v>
                </c:pt>
                <c:pt idx="46244">
                  <c:v>9.5091449999999995E-7</c:v>
                </c:pt>
                <c:pt idx="46245">
                  <c:v>9.5095539999999998E-7</c:v>
                </c:pt>
                <c:pt idx="46246">
                  <c:v>9.509963E-7</c:v>
                </c:pt>
                <c:pt idx="46247">
                  <c:v>9.5103720000000003E-7</c:v>
                </c:pt>
                <c:pt idx="46248">
                  <c:v>9.5107800000000001E-7</c:v>
                </c:pt>
                <c:pt idx="46249">
                  <c:v>9.5111890000000004E-7</c:v>
                </c:pt>
                <c:pt idx="46250">
                  <c:v>9.5115979999999996E-7</c:v>
                </c:pt>
                <c:pt idx="46251">
                  <c:v>9.5120069999999999E-7</c:v>
                </c:pt>
                <c:pt idx="46252">
                  <c:v>9.5124160000000002E-7</c:v>
                </c:pt>
                <c:pt idx="46253">
                  <c:v>9.5128250000000005E-7</c:v>
                </c:pt>
                <c:pt idx="46254">
                  <c:v>9.5132339999999997E-7</c:v>
                </c:pt>
                <c:pt idx="46255">
                  <c:v>9.5136419999999995E-7</c:v>
                </c:pt>
                <c:pt idx="46256">
                  <c:v>9.5140509999999998E-7</c:v>
                </c:pt>
                <c:pt idx="46257">
                  <c:v>9.5144600000000001E-7</c:v>
                </c:pt>
                <c:pt idx="46258">
                  <c:v>9.5148690000000004E-7</c:v>
                </c:pt>
                <c:pt idx="46259">
                  <c:v>9.5152779999999996E-7</c:v>
                </c:pt>
                <c:pt idx="46260">
                  <c:v>9.5156860000000005E-7</c:v>
                </c:pt>
                <c:pt idx="46261">
                  <c:v>9.5160949999999997E-7</c:v>
                </c:pt>
                <c:pt idx="46262">
                  <c:v>9.516504E-7</c:v>
                </c:pt>
                <c:pt idx="46263">
                  <c:v>9.5169130000000002E-7</c:v>
                </c:pt>
                <c:pt idx="46264">
                  <c:v>9.5173220000000005E-7</c:v>
                </c:pt>
                <c:pt idx="46265">
                  <c:v>9.5177300000000004E-7</c:v>
                </c:pt>
                <c:pt idx="46266">
                  <c:v>9.5181389999999996E-7</c:v>
                </c:pt>
                <c:pt idx="46267">
                  <c:v>9.5185479999999998E-7</c:v>
                </c:pt>
                <c:pt idx="46268">
                  <c:v>9.5189570000000001E-7</c:v>
                </c:pt>
                <c:pt idx="46269">
                  <c:v>9.519365E-7</c:v>
                </c:pt>
                <c:pt idx="46270">
                  <c:v>9.5197740000000002E-7</c:v>
                </c:pt>
                <c:pt idx="46271">
                  <c:v>9.5201830000000005E-7</c:v>
                </c:pt>
                <c:pt idx="46272">
                  <c:v>9.5205910000000003E-7</c:v>
                </c:pt>
                <c:pt idx="46273">
                  <c:v>9.5209999999999996E-7</c:v>
                </c:pt>
                <c:pt idx="46274">
                  <c:v>9.5214080000000004E-7</c:v>
                </c:pt>
                <c:pt idx="46275">
                  <c:v>9.5218169999999997E-7</c:v>
                </c:pt>
                <c:pt idx="46276">
                  <c:v>9.5222249999999995E-7</c:v>
                </c:pt>
                <c:pt idx="46277">
                  <c:v>9.5226339999999998E-7</c:v>
                </c:pt>
                <c:pt idx="46278">
                  <c:v>9.5230419999999996E-7</c:v>
                </c:pt>
                <c:pt idx="46279">
                  <c:v>9.5234509999999999E-7</c:v>
                </c:pt>
                <c:pt idx="46280">
                  <c:v>9.5238589999999997E-7</c:v>
                </c:pt>
                <c:pt idx="46281">
                  <c:v>9.5242669999999995E-7</c:v>
                </c:pt>
                <c:pt idx="46282">
                  <c:v>9.5246759999999998E-7</c:v>
                </c:pt>
                <c:pt idx="46283">
                  <c:v>9.5250839999999996E-7</c:v>
                </c:pt>
                <c:pt idx="46284">
                  <c:v>9.5254920000000005E-7</c:v>
                </c:pt>
                <c:pt idx="46285">
                  <c:v>9.5259000000000004E-7</c:v>
                </c:pt>
                <c:pt idx="46286">
                  <c:v>9.5263080000000002E-7</c:v>
                </c:pt>
                <c:pt idx="46287">
                  <c:v>9.526716E-7</c:v>
                </c:pt>
                <c:pt idx="46288">
                  <c:v>9.5271250000000003E-7</c:v>
                </c:pt>
                <c:pt idx="46289">
                  <c:v>9.5275319999999997E-7</c:v>
                </c:pt>
                <c:pt idx="46290">
                  <c:v>9.5279399999999995E-7</c:v>
                </c:pt>
                <c:pt idx="46291">
                  <c:v>9.5283480000000004E-7</c:v>
                </c:pt>
                <c:pt idx="46292">
                  <c:v>9.5287560000000002E-7</c:v>
                </c:pt>
                <c:pt idx="46293">
                  <c:v>9.529164E-7</c:v>
                </c:pt>
                <c:pt idx="46294">
                  <c:v>9.5295719999999999E-7</c:v>
                </c:pt>
                <c:pt idx="46295">
                  <c:v>9.5299790000000003E-7</c:v>
                </c:pt>
                <c:pt idx="46296">
                  <c:v>9.5303870000000001E-7</c:v>
                </c:pt>
                <c:pt idx="46297">
                  <c:v>9.5307939999999995E-7</c:v>
                </c:pt>
                <c:pt idx="46298">
                  <c:v>9.5312020000000004E-7</c:v>
                </c:pt>
                <c:pt idx="46299">
                  <c:v>9.5316089999999998E-7</c:v>
                </c:pt>
                <c:pt idx="46300">
                  <c:v>9.5320169999999996E-7</c:v>
                </c:pt>
                <c:pt idx="46301">
                  <c:v>9.532424E-7</c:v>
                </c:pt>
                <c:pt idx="46302">
                  <c:v>9.5328310000000005E-7</c:v>
                </c:pt>
                <c:pt idx="46303">
                  <c:v>9.5332379999999998E-7</c:v>
                </c:pt>
                <c:pt idx="46304">
                  <c:v>9.5336450000000003E-7</c:v>
                </c:pt>
                <c:pt idx="46305">
                  <c:v>9.5340530000000001E-7</c:v>
                </c:pt>
                <c:pt idx="46306">
                  <c:v>9.5344600000000005E-7</c:v>
                </c:pt>
                <c:pt idx="46307">
                  <c:v>9.5348660000000005E-7</c:v>
                </c:pt>
                <c:pt idx="46308">
                  <c:v>9.5352729999999999E-7</c:v>
                </c:pt>
                <c:pt idx="46309">
                  <c:v>9.5356800000000003E-7</c:v>
                </c:pt>
                <c:pt idx="46310">
                  <c:v>9.5360869999999997E-7</c:v>
                </c:pt>
                <c:pt idx="46311">
                  <c:v>9.5364929999999997E-7</c:v>
                </c:pt>
                <c:pt idx="46312">
                  <c:v>9.5369000000000001E-7</c:v>
                </c:pt>
                <c:pt idx="46313">
                  <c:v>9.537305999999999E-7</c:v>
                </c:pt>
                <c:pt idx="46314">
                  <c:v>9.5377129999999995E-7</c:v>
                </c:pt>
                <c:pt idx="46315">
                  <c:v>9.5381190000000005E-7</c:v>
                </c:pt>
                <c:pt idx="46316">
                  <c:v>9.5385249999999994E-7</c:v>
                </c:pt>
                <c:pt idx="46317">
                  <c:v>9.5389310000000005E-7</c:v>
                </c:pt>
                <c:pt idx="46318">
                  <c:v>9.5393369999999994E-7</c:v>
                </c:pt>
                <c:pt idx="46319">
                  <c:v>9.5397430000000005E-7</c:v>
                </c:pt>
                <c:pt idx="46320">
                  <c:v>9.5401489999999994E-7</c:v>
                </c:pt>
                <c:pt idx="46321">
                  <c:v>9.5405550000000004E-7</c:v>
                </c:pt>
                <c:pt idx="46322">
                  <c:v>9.5409609999999994E-7</c:v>
                </c:pt>
                <c:pt idx="46323">
                  <c:v>9.5413670000000004E-7</c:v>
                </c:pt>
                <c:pt idx="46324">
                  <c:v>9.5417719999999999E-7</c:v>
                </c:pt>
                <c:pt idx="46325">
                  <c:v>9.5421769999999995E-7</c:v>
                </c:pt>
                <c:pt idx="46326">
                  <c:v>9.5425830000000005E-7</c:v>
                </c:pt>
                <c:pt idx="46327">
                  <c:v>9.542988E-7</c:v>
                </c:pt>
                <c:pt idx="46328">
                  <c:v>9.5433929999999996E-7</c:v>
                </c:pt>
                <c:pt idx="46329">
                  <c:v>9.5437979999999991E-7</c:v>
                </c:pt>
                <c:pt idx="46330">
                  <c:v>9.5442030000000008E-7</c:v>
                </c:pt>
                <c:pt idx="46331">
                  <c:v>9.5446080000000003E-7</c:v>
                </c:pt>
                <c:pt idx="46332">
                  <c:v>9.5450129999999998E-7</c:v>
                </c:pt>
                <c:pt idx="46333">
                  <c:v>9.545417E-7</c:v>
                </c:pt>
                <c:pt idx="46334">
                  <c:v>9.5458219999999995E-7</c:v>
                </c:pt>
                <c:pt idx="46335">
                  <c:v>9.5462259999999996E-7</c:v>
                </c:pt>
                <c:pt idx="46336">
                  <c:v>9.5466309999999992E-7</c:v>
                </c:pt>
                <c:pt idx="46337">
                  <c:v>9.5470349999999993E-7</c:v>
                </c:pt>
                <c:pt idx="46338">
                  <c:v>9.5474389999999994E-7</c:v>
                </c:pt>
                <c:pt idx="46339">
                  <c:v>9.5478429999999996E-7</c:v>
                </c:pt>
                <c:pt idx="46340">
                  <c:v>9.5482469999999997E-7</c:v>
                </c:pt>
                <c:pt idx="46341">
                  <c:v>9.5486509999999999E-7</c:v>
                </c:pt>
                <c:pt idx="46342">
                  <c:v>9.549055E-7</c:v>
                </c:pt>
                <c:pt idx="46343">
                  <c:v>9.5494580000000008E-7</c:v>
                </c:pt>
                <c:pt idx="46344">
                  <c:v>9.5498620000000009E-7</c:v>
                </c:pt>
                <c:pt idx="46345">
                  <c:v>9.5502649999999995E-7</c:v>
                </c:pt>
                <c:pt idx="46346">
                  <c:v>9.5506680000000003E-7</c:v>
                </c:pt>
                <c:pt idx="46347">
                  <c:v>9.551071000000001E-7</c:v>
                </c:pt>
                <c:pt idx="46348">
                  <c:v>9.5514739999999997E-7</c:v>
                </c:pt>
                <c:pt idx="46349">
                  <c:v>9.5518770000000004E-7</c:v>
                </c:pt>
                <c:pt idx="46350">
                  <c:v>9.552279999999999E-7</c:v>
                </c:pt>
                <c:pt idx="46351">
                  <c:v>9.5526829999999998E-7</c:v>
                </c:pt>
                <c:pt idx="46352">
                  <c:v>9.553084999999999E-7</c:v>
                </c:pt>
                <c:pt idx="46353">
                  <c:v>9.5534879999999998E-7</c:v>
                </c:pt>
                <c:pt idx="46354">
                  <c:v>9.553889999999999E-7</c:v>
                </c:pt>
                <c:pt idx="46355">
                  <c:v>9.5542920000000004E-7</c:v>
                </c:pt>
                <c:pt idx="46356">
                  <c:v>9.5546939999999996E-7</c:v>
                </c:pt>
                <c:pt idx="46357">
                  <c:v>9.555096000000001E-7</c:v>
                </c:pt>
                <c:pt idx="46358">
                  <c:v>9.5554980000000002E-7</c:v>
                </c:pt>
                <c:pt idx="46359">
                  <c:v>9.5558999999999994E-7</c:v>
                </c:pt>
                <c:pt idx="46360">
                  <c:v>9.5563009999999993E-7</c:v>
                </c:pt>
                <c:pt idx="46361">
                  <c:v>9.5567030000000006E-7</c:v>
                </c:pt>
                <c:pt idx="46362">
                  <c:v>9.5571040000000005E-7</c:v>
                </c:pt>
                <c:pt idx="46363">
                  <c:v>9.5575050000000003E-7</c:v>
                </c:pt>
                <c:pt idx="46364">
                  <c:v>9.5579060000000002E-7</c:v>
                </c:pt>
                <c:pt idx="46365">
                  <c:v>9.558307E-7</c:v>
                </c:pt>
                <c:pt idx="46366">
                  <c:v>9.5587079999999999E-7</c:v>
                </c:pt>
                <c:pt idx="46367">
                  <c:v>9.5591089999999997E-7</c:v>
                </c:pt>
                <c:pt idx="46368">
                  <c:v>9.5595090000000002E-7</c:v>
                </c:pt>
                <c:pt idx="46369">
                  <c:v>9.5599090000000006E-7</c:v>
                </c:pt>
                <c:pt idx="46370">
                  <c:v>9.5603100000000005E-7</c:v>
                </c:pt>
                <c:pt idx="46371">
                  <c:v>9.5607100000000009E-7</c:v>
                </c:pt>
                <c:pt idx="46372">
                  <c:v>9.5611099999999992E-7</c:v>
                </c:pt>
                <c:pt idx="46373">
                  <c:v>9.5615099999999997E-7</c:v>
                </c:pt>
                <c:pt idx="46374">
                  <c:v>9.5619090000000008E-7</c:v>
                </c:pt>
                <c:pt idx="46375">
                  <c:v>9.5623089999999991E-7</c:v>
                </c:pt>
                <c:pt idx="46376">
                  <c:v>9.5627080000000002E-7</c:v>
                </c:pt>
                <c:pt idx="46377">
                  <c:v>9.5631080000000006E-7</c:v>
                </c:pt>
                <c:pt idx="46378">
                  <c:v>9.5635069999999996E-7</c:v>
                </c:pt>
                <c:pt idx="46379">
                  <c:v>9.5639060000000006E-7</c:v>
                </c:pt>
                <c:pt idx="46380">
                  <c:v>9.5643049999999996E-7</c:v>
                </c:pt>
                <c:pt idx="46381">
                  <c:v>9.5647029999999991E-7</c:v>
                </c:pt>
                <c:pt idx="46382">
                  <c:v>9.5651020000000002E-7</c:v>
                </c:pt>
                <c:pt idx="46383">
                  <c:v>9.5654999999999997E-7</c:v>
                </c:pt>
                <c:pt idx="46384">
                  <c:v>9.5658990000000008E-7</c:v>
                </c:pt>
                <c:pt idx="46385">
                  <c:v>9.5662970000000003E-7</c:v>
                </c:pt>
                <c:pt idx="46386">
                  <c:v>9.5666949999999999E-7</c:v>
                </c:pt>
                <c:pt idx="46387">
                  <c:v>9.5670929999999994E-7</c:v>
                </c:pt>
                <c:pt idx="46388">
                  <c:v>9.567490999999999E-7</c:v>
                </c:pt>
                <c:pt idx="46389">
                  <c:v>9.5678879999999992E-7</c:v>
                </c:pt>
                <c:pt idx="46390">
                  <c:v>9.5682860000000008E-7</c:v>
                </c:pt>
                <c:pt idx="46391">
                  <c:v>9.568683000000001E-7</c:v>
                </c:pt>
                <c:pt idx="46392">
                  <c:v>9.569079999999999E-7</c:v>
                </c:pt>
                <c:pt idx="46393">
                  <c:v>9.5694769999999992E-7</c:v>
                </c:pt>
                <c:pt idx="46394">
                  <c:v>9.5698739999999993E-7</c:v>
                </c:pt>
                <c:pt idx="46395">
                  <c:v>9.5702709999999995E-7</c:v>
                </c:pt>
                <c:pt idx="46396">
                  <c:v>9.5706670000000003E-7</c:v>
                </c:pt>
                <c:pt idx="46397">
                  <c:v>9.5710640000000004E-7</c:v>
                </c:pt>
                <c:pt idx="46398">
                  <c:v>9.5714599999999991E-7</c:v>
                </c:pt>
                <c:pt idx="46399">
                  <c:v>9.5718559999999998E-7</c:v>
                </c:pt>
                <c:pt idx="46400">
                  <c:v>9.5722520000000006E-7</c:v>
                </c:pt>
                <c:pt idx="46401">
                  <c:v>9.5726479999999993E-7</c:v>
                </c:pt>
                <c:pt idx="46402">
                  <c:v>9.5730430000000006E-7</c:v>
                </c:pt>
                <c:pt idx="46403">
                  <c:v>9.5734389999999993E-7</c:v>
                </c:pt>
                <c:pt idx="46404">
                  <c:v>9.5738340000000007E-7</c:v>
                </c:pt>
                <c:pt idx="46405">
                  <c:v>9.5742299999999993E-7</c:v>
                </c:pt>
                <c:pt idx="46406">
                  <c:v>9.5746250000000007E-7</c:v>
                </c:pt>
                <c:pt idx="46407">
                  <c:v>9.5750199999999999E-7</c:v>
                </c:pt>
                <c:pt idx="46408">
                  <c:v>9.5754139999999998E-7</c:v>
                </c:pt>
                <c:pt idx="46409">
                  <c:v>9.5758089999999991E-7</c:v>
                </c:pt>
                <c:pt idx="46410">
                  <c:v>9.576203000000001E-7</c:v>
                </c:pt>
                <c:pt idx="46411">
                  <c:v>9.5765980000000003E-7</c:v>
                </c:pt>
                <c:pt idx="46412">
                  <c:v>9.5769920000000002E-7</c:v>
                </c:pt>
                <c:pt idx="46413">
                  <c:v>9.577386E-7</c:v>
                </c:pt>
                <c:pt idx="46414">
                  <c:v>9.5777790000000005E-7</c:v>
                </c:pt>
                <c:pt idx="46415">
                  <c:v>9.5781730000000004E-7</c:v>
                </c:pt>
                <c:pt idx="46416">
                  <c:v>9.5785670000000002E-7</c:v>
                </c:pt>
                <c:pt idx="46417">
                  <c:v>9.5789600000000007E-7</c:v>
                </c:pt>
                <c:pt idx="46418">
                  <c:v>9.579352999999999E-7</c:v>
                </c:pt>
                <c:pt idx="46419">
                  <c:v>9.5797459999999995E-7</c:v>
                </c:pt>
                <c:pt idx="46420">
                  <c:v>9.580139E-7</c:v>
                </c:pt>
                <c:pt idx="46421">
                  <c:v>9.580530999999999E-7</c:v>
                </c:pt>
                <c:pt idx="46422">
                  <c:v>9.5809239999999994E-7</c:v>
                </c:pt>
                <c:pt idx="46423">
                  <c:v>9.5813160000000005E-7</c:v>
                </c:pt>
                <c:pt idx="46424">
                  <c:v>9.5817079999999995E-7</c:v>
                </c:pt>
                <c:pt idx="46425">
                  <c:v>9.5821000000000006E-7</c:v>
                </c:pt>
                <c:pt idx="46426">
                  <c:v>9.5824919999999995E-7</c:v>
                </c:pt>
                <c:pt idx="46427">
                  <c:v>9.5828840000000006E-7</c:v>
                </c:pt>
                <c:pt idx="46428">
                  <c:v>9.5832759999999996E-7</c:v>
                </c:pt>
                <c:pt idx="46429">
                  <c:v>9.5836669999999991E-7</c:v>
                </c:pt>
                <c:pt idx="46430">
                  <c:v>9.5840580000000008E-7</c:v>
                </c:pt>
                <c:pt idx="46431">
                  <c:v>9.5844490000000004E-7</c:v>
                </c:pt>
                <c:pt idx="46432">
                  <c:v>9.58484E-7</c:v>
                </c:pt>
                <c:pt idx="46433">
                  <c:v>9.5852309999999995E-7</c:v>
                </c:pt>
                <c:pt idx="46434">
                  <c:v>9.5856209999999997E-7</c:v>
                </c:pt>
                <c:pt idx="46435">
                  <c:v>9.5860119999999993E-7</c:v>
                </c:pt>
                <c:pt idx="46436">
                  <c:v>9.5864019999999994E-7</c:v>
                </c:pt>
                <c:pt idx="46437">
                  <c:v>9.5867919999999996E-7</c:v>
                </c:pt>
                <c:pt idx="46438">
                  <c:v>9.5871819999999998E-7</c:v>
                </c:pt>
                <c:pt idx="46439">
                  <c:v>9.587572E-7</c:v>
                </c:pt>
                <c:pt idx="46440">
                  <c:v>9.5879610000000008E-7</c:v>
                </c:pt>
                <c:pt idx="46441">
                  <c:v>9.5883510000000009E-7</c:v>
                </c:pt>
                <c:pt idx="46442">
                  <c:v>9.5887399999999996E-7</c:v>
                </c:pt>
                <c:pt idx="46443">
                  <c:v>9.5891290000000004E-7</c:v>
                </c:pt>
                <c:pt idx="46444">
                  <c:v>9.5895179999999991E-7</c:v>
                </c:pt>
                <c:pt idx="46445">
                  <c:v>9.5899069999999998E-7</c:v>
                </c:pt>
                <c:pt idx="46446">
                  <c:v>9.5902949999999991E-7</c:v>
                </c:pt>
                <c:pt idx="46447">
                  <c:v>9.5906839999999999E-7</c:v>
                </c:pt>
                <c:pt idx="46448">
                  <c:v>9.5910719999999992E-7</c:v>
                </c:pt>
                <c:pt idx="46449">
                  <c:v>9.5914600000000006E-7</c:v>
                </c:pt>
                <c:pt idx="46450">
                  <c:v>9.5918479999999999E-7</c:v>
                </c:pt>
                <c:pt idx="46451">
                  <c:v>9.5922359999999991E-7</c:v>
                </c:pt>
                <c:pt idx="46452">
                  <c:v>9.592622999999999E-7</c:v>
                </c:pt>
                <c:pt idx="46453">
                  <c:v>9.5930110000000004E-7</c:v>
                </c:pt>
                <c:pt idx="46454">
                  <c:v>9.5933980000000003E-7</c:v>
                </c:pt>
                <c:pt idx="46455">
                  <c:v>9.5937850000000002E-7</c:v>
                </c:pt>
                <c:pt idx="46456">
                  <c:v>9.5941720000000001E-7</c:v>
                </c:pt>
                <c:pt idx="46457">
                  <c:v>9.5945580000000005E-7</c:v>
                </c:pt>
                <c:pt idx="46458">
                  <c:v>9.5949450000000004E-7</c:v>
                </c:pt>
                <c:pt idx="46459">
                  <c:v>9.5953310000000009E-7</c:v>
                </c:pt>
                <c:pt idx="46460">
                  <c:v>9.5957169999999993E-7</c:v>
                </c:pt>
                <c:pt idx="46461">
                  <c:v>9.5961029999999998E-7</c:v>
                </c:pt>
                <c:pt idx="46462">
                  <c:v>9.5964890000000003E-7</c:v>
                </c:pt>
                <c:pt idx="46463">
                  <c:v>9.5968750000000008E-7</c:v>
                </c:pt>
                <c:pt idx="46464">
                  <c:v>9.5972599999999997E-7</c:v>
                </c:pt>
                <c:pt idx="46465">
                  <c:v>9.5976460000000002E-7</c:v>
                </c:pt>
                <c:pt idx="46466">
                  <c:v>9.5980309999999992E-7</c:v>
                </c:pt>
                <c:pt idx="46467">
                  <c:v>9.5984160000000003E-7</c:v>
                </c:pt>
                <c:pt idx="46468">
                  <c:v>9.5987999999999999E-7</c:v>
                </c:pt>
                <c:pt idx="46469">
                  <c:v>9.599185000000001E-7</c:v>
                </c:pt>
                <c:pt idx="46470">
                  <c:v>9.5995690000000006E-7</c:v>
                </c:pt>
                <c:pt idx="46471">
                  <c:v>9.5999539999999996E-7</c:v>
                </c:pt>
                <c:pt idx="46472">
                  <c:v>9.6003379999999992E-7</c:v>
                </c:pt>
                <c:pt idx="46473">
                  <c:v>9.6007220000000009E-7</c:v>
                </c:pt>
                <c:pt idx="46474">
                  <c:v>9.6011050000000011E-7</c:v>
                </c:pt>
                <c:pt idx="46475">
                  <c:v>9.6014890000000006E-7</c:v>
                </c:pt>
                <c:pt idx="46476">
                  <c:v>9.6018720000000008E-7</c:v>
                </c:pt>
                <c:pt idx="46477">
                  <c:v>9.6022560000000004E-7</c:v>
                </c:pt>
                <c:pt idx="46478">
                  <c:v>9.6026390000000006E-7</c:v>
                </c:pt>
                <c:pt idx="46479">
                  <c:v>9.6030220000000008E-7</c:v>
                </c:pt>
                <c:pt idx="46480">
                  <c:v>9.6034039999999995E-7</c:v>
                </c:pt>
                <c:pt idx="46481">
                  <c:v>9.6037869999999997E-7</c:v>
                </c:pt>
                <c:pt idx="46482">
                  <c:v>9.6041690000000005E-7</c:v>
                </c:pt>
                <c:pt idx="46483">
                  <c:v>9.6045509999999992E-7</c:v>
                </c:pt>
                <c:pt idx="46484">
                  <c:v>9.604933E-7</c:v>
                </c:pt>
                <c:pt idx="46485">
                  <c:v>9.6053150000000008E-7</c:v>
                </c:pt>
                <c:pt idx="46486">
                  <c:v>9.6056969999999995E-7</c:v>
                </c:pt>
                <c:pt idx="46487">
                  <c:v>9.6060780000000009E-7</c:v>
                </c:pt>
                <c:pt idx="46488">
                  <c:v>9.6064590000000002E-7</c:v>
                </c:pt>
                <c:pt idx="46489">
                  <c:v>9.606841000000001E-7</c:v>
                </c:pt>
                <c:pt idx="46490">
                  <c:v>9.6072210000000009E-7</c:v>
                </c:pt>
                <c:pt idx="46491">
                  <c:v>9.6076020000000002E-7</c:v>
                </c:pt>
                <c:pt idx="46492">
                  <c:v>9.6079829999999995E-7</c:v>
                </c:pt>
                <c:pt idx="46493">
                  <c:v>9.6083629999999994E-7</c:v>
                </c:pt>
                <c:pt idx="46494">
                  <c:v>9.6087429999999993E-7</c:v>
                </c:pt>
                <c:pt idx="46495">
                  <c:v>9.6091229999999992E-7</c:v>
                </c:pt>
                <c:pt idx="46496">
                  <c:v>9.6095029999999991E-7</c:v>
                </c:pt>
                <c:pt idx="46497">
                  <c:v>9.609882999999999E-7</c:v>
                </c:pt>
                <c:pt idx="46498">
                  <c:v>9.6102619999999995E-7</c:v>
                </c:pt>
                <c:pt idx="46499">
                  <c:v>9.6106419999999994E-7</c:v>
                </c:pt>
                <c:pt idx="46500">
                  <c:v>9.6110209999999999E-7</c:v>
                </c:pt>
                <c:pt idx="46501">
                  <c:v>9.6114000000000004E-7</c:v>
                </c:pt>
                <c:pt idx="46502">
                  <c:v>9.6117779999999994E-7</c:v>
                </c:pt>
                <c:pt idx="46503">
                  <c:v>9.6121569999999999E-7</c:v>
                </c:pt>
                <c:pt idx="46504">
                  <c:v>9.612535000000001E-7</c:v>
                </c:pt>
                <c:pt idx="46505">
                  <c:v>9.6129139999999994E-7</c:v>
                </c:pt>
                <c:pt idx="46506">
                  <c:v>9.6132920000000006E-7</c:v>
                </c:pt>
                <c:pt idx="46507">
                  <c:v>9.6136699999999996E-7</c:v>
                </c:pt>
                <c:pt idx="46508">
                  <c:v>9.6140469999999992E-7</c:v>
                </c:pt>
                <c:pt idx="46509">
                  <c:v>9.6144250000000003E-7</c:v>
                </c:pt>
                <c:pt idx="46510">
                  <c:v>9.6148019999999999E-7</c:v>
                </c:pt>
                <c:pt idx="46511">
                  <c:v>9.6151789999999995E-7</c:v>
                </c:pt>
                <c:pt idx="46512">
                  <c:v>9.6155559999999991E-7</c:v>
                </c:pt>
                <c:pt idx="46513">
                  <c:v>9.6159330000000008E-7</c:v>
                </c:pt>
                <c:pt idx="46514">
                  <c:v>9.616309000000001E-7</c:v>
                </c:pt>
                <c:pt idx="46515">
                  <c:v>9.6166860000000006E-7</c:v>
                </c:pt>
                <c:pt idx="46516">
                  <c:v>9.6170620000000009E-7</c:v>
                </c:pt>
                <c:pt idx="46517">
                  <c:v>9.617437999999999E-7</c:v>
                </c:pt>
                <c:pt idx="46518">
                  <c:v>9.6178139999999992E-7</c:v>
                </c:pt>
                <c:pt idx="46519">
                  <c:v>9.6181899999999994E-7</c:v>
                </c:pt>
                <c:pt idx="46520">
                  <c:v>9.6185650000000002E-7</c:v>
                </c:pt>
                <c:pt idx="46521">
                  <c:v>9.618940000000001E-7</c:v>
                </c:pt>
                <c:pt idx="46522">
                  <c:v>9.6193159999999991E-7</c:v>
                </c:pt>
                <c:pt idx="46523">
                  <c:v>9.6196900000000006E-7</c:v>
                </c:pt>
                <c:pt idx="46524">
                  <c:v>9.6200649999999993E-7</c:v>
                </c:pt>
                <c:pt idx="46525">
                  <c:v>9.6204400000000001E-7</c:v>
                </c:pt>
                <c:pt idx="46526">
                  <c:v>9.6208139999999994E-7</c:v>
                </c:pt>
                <c:pt idx="46527">
                  <c:v>9.6211890000000002E-7</c:v>
                </c:pt>
                <c:pt idx="46528">
                  <c:v>9.6215629999999995E-7</c:v>
                </c:pt>
                <c:pt idx="46529">
                  <c:v>9.621937000000001E-7</c:v>
                </c:pt>
                <c:pt idx="46530">
                  <c:v>9.6223100000000009E-7</c:v>
                </c:pt>
                <c:pt idx="46531">
                  <c:v>9.6226840000000002E-7</c:v>
                </c:pt>
                <c:pt idx="46532">
                  <c:v>9.6230570000000001E-7</c:v>
                </c:pt>
                <c:pt idx="46533">
                  <c:v>9.62343E-7</c:v>
                </c:pt>
                <c:pt idx="46534">
                  <c:v>9.623803E-7</c:v>
                </c:pt>
                <c:pt idx="46535">
                  <c:v>9.6241759999999999E-7</c:v>
                </c:pt>
                <c:pt idx="46536">
                  <c:v>9.6245489999999998E-7</c:v>
                </c:pt>
                <c:pt idx="46537">
                  <c:v>9.6249210000000003E-7</c:v>
                </c:pt>
                <c:pt idx="46538">
                  <c:v>9.6252940000000002E-7</c:v>
                </c:pt>
                <c:pt idx="46539">
                  <c:v>9.6256660000000008E-7</c:v>
                </c:pt>
                <c:pt idx="46540">
                  <c:v>9.6260379999999992E-7</c:v>
                </c:pt>
                <c:pt idx="46541">
                  <c:v>9.6264090000000003E-7</c:v>
                </c:pt>
                <c:pt idx="46542">
                  <c:v>9.6267810000000008E-7</c:v>
                </c:pt>
                <c:pt idx="46543">
                  <c:v>9.6271519999999999E-7</c:v>
                </c:pt>
                <c:pt idx="46544">
                  <c:v>9.6275240000000004E-7</c:v>
                </c:pt>
                <c:pt idx="46545">
                  <c:v>9.6278949999999994E-7</c:v>
                </c:pt>
                <c:pt idx="46546">
                  <c:v>9.628264999999999E-7</c:v>
                </c:pt>
                <c:pt idx="46547">
                  <c:v>9.6286360000000002E-7</c:v>
                </c:pt>
                <c:pt idx="46548">
                  <c:v>9.6290069999999992E-7</c:v>
                </c:pt>
                <c:pt idx="46549">
                  <c:v>9.6293770000000009E-7</c:v>
                </c:pt>
                <c:pt idx="46550">
                  <c:v>9.6297470000000006E-7</c:v>
                </c:pt>
                <c:pt idx="46551">
                  <c:v>9.6301170000000002E-7</c:v>
                </c:pt>
                <c:pt idx="46552">
                  <c:v>9.6304869999999998E-7</c:v>
                </c:pt>
                <c:pt idx="46553">
                  <c:v>9.6308569999999994E-7</c:v>
                </c:pt>
                <c:pt idx="46554">
                  <c:v>9.6312259999999997E-7</c:v>
                </c:pt>
                <c:pt idx="46555">
                  <c:v>9.6315949999999999E-7</c:v>
                </c:pt>
                <c:pt idx="46556">
                  <c:v>9.6319640000000001E-7</c:v>
                </c:pt>
                <c:pt idx="46557">
                  <c:v>9.6323330000000004E-7</c:v>
                </c:pt>
                <c:pt idx="46558">
                  <c:v>9.6327020000000006E-7</c:v>
                </c:pt>
                <c:pt idx="46559">
                  <c:v>9.6330710000000008E-7</c:v>
                </c:pt>
                <c:pt idx="46560">
                  <c:v>9.6334389999999996E-7</c:v>
                </c:pt>
                <c:pt idx="46561">
                  <c:v>9.6338070000000004E-7</c:v>
                </c:pt>
                <c:pt idx="46562">
                  <c:v>9.6341749999999991E-7</c:v>
                </c:pt>
                <c:pt idx="46563">
                  <c:v>9.634543E-7</c:v>
                </c:pt>
                <c:pt idx="46564">
                  <c:v>9.6349110000000008E-7</c:v>
                </c:pt>
                <c:pt idx="46565">
                  <c:v>9.6352780000000001E-7</c:v>
                </c:pt>
                <c:pt idx="46566">
                  <c:v>9.635646000000001E-7</c:v>
                </c:pt>
                <c:pt idx="46567">
                  <c:v>9.6360130000000003E-7</c:v>
                </c:pt>
                <c:pt idx="46568">
                  <c:v>9.6363799999999996E-7</c:v>
                </c:pt>
                <c:pt idx="46569">
                  <c:v>9.6367459999999996E-7</c:v>
                </c:pt>
                <c:pt idx="46570">
                  <c:v>9.637113000000001E-7</c:v>
                </c:pt>
                <c:pt idx="46571">
                  <c:v>9.6374800000000003E-7</c:v>
                </c:pt>
                <c:pt idx="46572">
                  <c:v>9.6378460000000003E-7</c:v>
                </c:pt>
                <c:pt idx="46573">
                  <c:v>9.6382120000000002E-7</c:v>
                </c:pt>
                <c:pt idx="46574">
                  <c:v>9.6385780000000002E-7</c:v>
                </c:pt>
                <c:pt idx="46575">
                  <c:v>9.6389440000000001E-7</c:v>
                </c:pt>
                <c:pt idx="46576">
                  <c:v>9.6393090000000006E-7</c:v>
                </c:pt>
                <c:pt idx="46577">
                  <c:v>9.6396750000000006E-7</c:v>
                </c:pt>
                <c:pt idx="46578">
                  <c:v>9.640039999999999E-7</c:v>
                </c:pt>
                <c:pt idx="46579">
                  <c:v>9.6404049999999996E-7</c:v>
                </c:pt>
                <c:pt idx="46580">
                  <c:v>9.6407700000000001E-7</c:v>
                </c:pt>
                <c:pt idx="46581">
                  <c:v>9.6411350000000007E-7</c:v>
                </c:pt>
                <c:pt idx="46582">
                  <c:v>9.6414989999999997E-7</c:v>
                </c:pt>
                <c:pt idx="46583">
                  <c:v>9.6418640000000002E-7</c:v>
                </c:pt>
                <c:pt idx="46584">
                  <c:v>9.6422279999999993E-7</c:v>
                </c:pt>
                <c:pt idx="46585">
                  <c:v>9.6425920000000004E-7</c:v>
                </c:pt>
                <c:pt idx="46586">
                  <c:v>9.6429559999999995E-7</c:v>
                </c:pt>
                <c:pt idx="46587">
                  <c:v>9.6433200000000006E-7</c:v>
                </c:pt>
                <c:pt idx="46588">
                  <c:v>9.6436830000000003E-7</c:v>
                </c:pt>
                <c:pt idx="46589">
                  <c:v>9.6440459999999999E-7</c:v>
                </c:pt>
                <c:pt idx="46590">
                  <c:v>9.6444099999999989E-7</c:v>
                </c:pt>
                <c:pt idx="46591">
                  <c:v>9.6447730000000007E-7</c:v>
                </c:pt>
                <c:pt idx="46592">
                  <c:v>9.645135000000001E-7</c:v>
                </c:pt>
                <c:pt idx="46593">
                  <c:v>9.6454980000000006E-7</c:v>
                </c:pt>
                <c:pt idx="46594">
                  <c:v>9.6458610000000002E-7</c:v>
                </c:pt>
                <c:pt idx="46595">
                  <c:v>9.6462230000000005E-7</c:v>
                </c:pt>
                <c:pt idx="46596">
                  <c:v>9.6465850000000007E-7</c:v>
                </c:pt>
                <c:pt idx="46597">
                  <c:v>9.646947000000001E-7</c:v>
                </c:pt>
                <c:pt idx="46598">
                  <c:v>9.6473089999999991E-7</c:v>
                </c:pt>
                <c:pt idx="46599">
                  <c:v>9.6476709999999994E-7</c:v>
                </c:pt>
                <c:pt idx="46600">
                  <c:v>9.6480320000000002E-7</c:v>
                </c:pt>
                <c:pt idx="46601">
                  <c:v>9.648392999999999E-7</c:v>
                </c:pt>
                <c:pt idx="46602">
                  <c:v>9.6487549999999992E-7</c:v>
                </c:pt>
                <c:pt idx="46603">
                  <c:v>9.6491150000000007E-7</c:v>
                </c:pt>
                <c:pt idx="46604">
                  <c:v>9.6494759999999994E-7</c:v>
                </c:pt>
                <c:pt idx="46605">
                  <c:v>9.6498370000000003E-7</c:v>
                </c:pt>
                <c:pt idx="46606">
                  <c:v>9.6501969999999997E-7</c:v>
                </c:pt>
                <c:pt idx="46607">
                  <c:v>9.6505580000000005E-7</c:v>
                </c:pt>
                <c:pt idx="46608">
                  <c:v>9.6509179999999999E-7</c:v>
                </c:pt>
                <c:pt idx="46609">
                  <c:v>9.6512779999999992E-7</c:v>
                </c:pt>
                <c:pt idx="46610">
                  <c:v>9.6516380000000007E-7</c:v>
                </c:pt>
                <c:pt idx="46611">
                  <c:v>9.6519970000000006E-7</c:v>
                </c:pt>
                <c:pt idx="46612">
                  <c:v>9.652357E-7</c:v>
                </c:pt>
                <c:pt idx="46613">
                  <c:v>9.6527159999999999E-7</c:v>
                </c:pt>
                <c:pt idx="46614">
                  <c:v>9.6530749999999999E-7</c:v>
                </c:pt>
                <c:pt idx="46615">
                  <c:v>9.6534339999999999E-7</c:v>
                </c:pt>
                <c:pt idx="46616">
                  <c:v>9.6537929999999998E-7</c:v>
                </c:pt>
                <c:pt idx="46617">
                  <c:v>9.6541519999999998E-7</c:v>
                </c:pt>
                <c:pt idx="46618">
                  <c:v>9.6545100000000003E-7</c:v>
                </c:pt>
                <c:pt idx="46619">
                  <c:v>9.6548680000000009E-7</c:v>
                </c:pt>
                <c:pt idx="46620">
                  <c:v>9.6552259999999993E-7</c:v>
                </c:pt>
                <c:pt idx="46621">
                  <c:v>9.6555839999999999E-7</c:v>
                </c:pt>
                <c:pt idx="46622">
                  <c:v>9.6559420000000005E-7</c:v>
                </c:pt>
                <c:pt idx="46623">
                  <c:v>9.656300000000001E-7</c:v>
                </c:pt>
                <c:pt idx="46624">
                  <c:v>9.6566570000000001E-7</c:v>
                </c:pt>
                <c:pt idx="46625">
                  <c:v>9.6570150000000007E-7</c:v>
                </c:pt>
                <c:pt idx="46626">
                  <c:v>9.6573719999999997E-7</c:v>
                </c:pt>
                <c:pt idx="46627">
                  <c:v>9.6577290000000009E-7</c:v>
                </c:pt>
                <c:pt idx="46628">
                  <c:v>9.6580859999999999E-7</c:v>
                </c:pt>
                <c:pt idx="46629">
                  <c:v>9.6584419999999996E-7</c:v>
                </c:pt>
                <c:pt idx="46630">
                  <c:v>9.6587990000000008E-7</c:v>
                </c:pt>
                <c:pt idx="46631">
                  <c:v>9.6591550000000004E-7</c:v>
                </c:pt>
                <c:pt idx="46632">
                  <c:v>9.6595110000000001E-7</c:v>
                </c:pt>
                <c:pt idx="46633">
                  <c:v>9.6598669999999998E-7</c:v>
                </c:pt>
                <c:pt idx="46634">
                  <c:v>9.6602229999999994E-7</c:v>
                </c:pt>
                <c:pt idx="46635">
                  <c:v>9.6605789999999991E-7</c:v>
                </c:pt>
                <c:pt idx="46636">
                  <c:v>9.6609339999999994E-7</c:v>
                </c:pt>
                <c:pt idx="46637">
                  <c:v>9.6612889999999996E-7</c:v>
                </c:pt>
                <c:pt idx="46638">
                  <c:v>9.6616439999999999E-7</c:v>
                </c:pt>
                <c:pt idx="46639">
                  <c:v>9.6619990000000002E-7</c:v>
                </c:pt>
                <c:pt idx="46640">
                  <c:v>9.6623540000000004E-7</c:v>
                </c:pt>
                <c:pt idx="46641">
                  <c:v>9.6627090000000007E-7</c:v>
                </c:pt>
                <c:pt idx="46642">
                  <c:v>9.663064000000001E-7</c:v>
                </c:pt>
                <c:pt idx="46643">
                  <c:v>9.6634179999999997E-7</c:v>
                </c:pt>
                <c:pt idx="46644">
                  <c:v>9.6637720000000006E-7</c:v>
                </c:pt>
                <c:pt idx="46645">
                  <c:v>9.6641259999999994E-7</c:v>
                </c:pt>
                <c:pt idx="46646">
                  <c:v>9.6644800000000003E-7</c:v>
                </c:pt>
                <c:pt idx="46647">
                  <c:v>9.664833999999999E-7</c:v>
                </c:pt>
                <c:pt idx="46648">
                  <c:v>9.6651870000000005E-7</c:v>
                </c:pt>
                <c:pt idx="46649">
                  <c:v>9.6655399999999999E-7</c:v>
                </c:pt>
                <c:pt idx="46650">
                  <c:v>9.6658940000000008E-7</c:v>
                </c:pt>
                <c:pt idx="46651">
                  <c:v>9.6662470000000001E-7</c:v>
                </c:pt>
                <c:pt idx="46652">
                  <c:v>9.6665999999999995E-7</c:v>
                </c:pt>
                <c:pt idx="46653">
                  <c:v>9.6669519999999995E-7</c:v>
                </c:pt>
                <c:pt idx="46654">
                  <c:v>9.6673050000000009E-7</c:v>
                </c:pt>
                <c:pt idx="46655">
                  <c:v>9.6676570000000009E-7</c:v>
                </c:pt>
                <c:pt idx="46656">
                  <c:v>9.6680100000000003E-7</c:v>
                </c:pt>
                <c:pt idx="46657">
                  <c:v>9.6683620000000003E-7</c:v>
                </c:pt>
                <c:pt idx="46658">
                  <c:v>9.6687140000000002E-7</c:v>
                </c:pt>
                <c:pt idx="46659">
                  <c:v>9.6690650000000008E-7</c:v>
                </c:pt>
                <c:pt idx="46660">
                  <c:v>9.6694170000000008E-7</c:v>
                </c:pt>
                <c:pt idx="46661">
                  <c:v>9.6697679999999993E-7</c:v>
                </c:pt>
                <c:pt idx="46662">
                  <c:v>9.6701199999999992E-7</c:v>
                </c:pt>
                <c:pt idx="46663">
                  <c:v>9.6704709999999998E-7</c:v>
                </c:pt>
                <c:pt idx="46664">
                  <c:v>9.6708220000000004E-7</c:v>
                </c:pt>
                <c:pt idx="46665">
                  <c:v>9.671173000000001E-7</c:v>
                </c:pt>
                <c:pt idx="46666">
                  <c:v>9.6715230000000001E-7</c:v>
                </c:pt>
                <c:pt idx="46667">
                  <c:v>9.6718740000000006E-7</c:v>
                </c:pt>
                <c:pt idx="46668">
                  <c:v>9.6722239999999997E-7</c:v>
                </c:pt>
                <c:pt idx="46669">
                  <c:v>9.6725750000000003E-7</c:v>
                </c:pt>
                <c:pt idx="46670">
                  <c:v>9.6729249999999994E-7</c:v>
                </c:pt>
                <c:pt idx="46671">
                  <c:v>9.6732750000000006E-7</c:v>
                </c:pt>
                <c:pt idx="46672">
                  <c:v>9.6736240000000003E-7</c:v>
                </c:pt>
                <c:pt idx="46673">
                  <c:v>9.6739739999999993E-7</c:v>
                </c:pt>
                <c:pt idx="46674">
                  <c:v>9.674322999999999E-7</c:v>
                </c:pt>
                <c:pt idx="46675">
                  <c:v>9.6746730000000002E-7</c:v>
                </c:pt>
                <c:pt idx="46676">
                  <c:v>9.6750219999999999E-7</c:v>
                </c:pt>
                <c:pt idx="46677">
                  <c:v>9.6753709999999996E-7</c:v>
                </c:pt>
                <c:pt idx="46678">
                  <c:v>9.6757189999999998E-7</c:v>
                </c:pt>
                <c:pt idx="46679">
                  <c:v>9.6760679999999995E-7</c:v>
                </c:pt>
                <c:pt idx="46680">
                  <c:v>9.6764169999999992E-7</c:v>
                </c:pt>
                <c:pt idx="46681">
                  <c:v>9.6767649999999995E-7</c:v>
                </c:pt>
                <c:pt idx="46682">
                  <c:v>9.6771129999999998E-7</c:v>
                </c:pt>
                <c:pt idx="46683">
                  <c:v>9.6774610000000001E-7</c:v>
                </c:pt>
                <c:pt idx="46684">
                  <c:v>9.6778090000000004E-7</c:v>
                </c:pt>
                <c:pt idx="46685">
                  <c:v>9.6781570000000007E-7</c:v>
                </c:pt>
                <c:pt idx="46686">
                  <c:v>9.6785039999999994E-7</c:v>
                </c:pt>
                <c:pt idx="46687">
                  <c:v>9.6788519999999997E-7</c:v>
                </c:pt>
                <c:pt idx="46688">
                  <c:v>9.6791990000000006E-7</c:v>
                </c:pt>
                <c:pt idx="46689">
                  <c:v>9.6795459999999994E-7</c:v>
                </c:pt>
                <c:pt idx="46690">
                  <c:v>9.6798930000000003E-7</c:v>
                </c:pt>
                <c:pt idx="46691">
                  <c:v>9.6802399999999991E-7</c:v>
                </c:pt>
                <c:pt idx="46692">
                  <c:v>9.680587E-7</c:v>
                </c:pt>
                <c:pt idx="46693">
                  <c:v>9.6809329999999994E-7</c:v>
                </c:pt>
                <c:pt idx="46694">
                  <c:v>9.6812800000000003E-7</c:v>
                </c:pt>
                <c:pt idx="46695">
                  <c:v>9.6816259999999996E-7</c:v>
                </c:pt>
                <c:pt idx="46696">
                  <c:v>9.681971999999999E-7</c:v>
                </c:pt>
                <c:pt idx="46697">
                  <c:v>9.6823180000000005E-7</c:v>
                </c:pt>
                <c:pt idx="46698">
                  <c:v>9.6826630000000005E-7</c:v>
                </c:pt>
                <c:pt idx="46699">
                  <c:v>9.6830089999999999E-7</c:v>
                </c:pt>
                <c:pt idx="46700">
                  <c:v>9.6833549999999993E-7</c:v>
                </c:pt>
                <c:pt idx="46701">
                  <c:v>9.6836999999999993E-7</c:v>
                </c:pt>
                <c:pt idx="46702">
                  <c:v>9.6840449999999993E-7</c:v>
                </c:pt>
                <c:pt idx="46703">
                  <c:v>9.6843899999999993E-7</c:v>
                </c:pt>
                <c:pt idx="46704">
                  <c:v>9.6847349999999993E-7</c:v>
                </c:pt>
                <c:pt idx="46705">
                  <c:v>9.6850799999999993E-7</c:v>
                </c:pt>
                <c:pt idx="46706">
                  <c:v>9.6854239999999999E-7</c:v>
                </c:pt>
                <c:pt idx="46707">
                  <c:v>9.6857689999999999E-7</c:v>
                </c:pt>
                <c:pt idx="46708">
                  <c:v>9.6861130000000005E-7</c:v>
                </c:pt>
                <c:pt idx="46709">
                  <c:v>9.6864569999999989E-7</c:v>
                </c:pt>
                <c:pt idx="46710">
                  <c:v>9.6868009999999995E-7</c:v>
                </c:pt>
                <c:pt idx="46711">
                  <c:v>9.6871450000000002E-7</c:v>
                </c:pt>
                <c:pt idx="46712">
                  <c:v>9.6874890000000008E-7</c:v>
                </c:pt>
                <c:pt idx="46713">
                  <c:v>9.6878319999999998E-7</c:v>
                </c:pt>
                <c:pt idx="46714">
                  <c:v>9.6881760000000004E-7</c:v>
                </c:pt>
                <c:pt idx="46715">
                  <c:v>9.6885189999999995E-7</c:v>
                </c:pt>
                <c:pt idx="46716">
                  <c:v>9.6888620000000007E-7</c:v>
                </c:pt>
                <c:pt idx="46717">
                  <c:v>9.6892049999999998E-7</c:v>
                </c:pt>
                <c:pt idx="46718">
                  <c:v>9.6895480000000011E-7</c:v>
                </c:pt>
                <c:pt idx="46719">
                  <c:v>9.6898900000000007E-7</c:v>
                </c:pt>
                <c:pt idx="46720">
                  <c:v>9.6902329999999998E-7</c:v>
                </c:pt>
                <c:pt idx="46721">
                  <c:v>9.6905749999999995E-7</c:v>
                </c:pt>
                <c:pt idx="46722">
                  <c:v>9.6909180000000008E-7</c:v>
                </c:pt>
                <c:pt idx="46723">
                  <c:v>9.6912600000000005E-7</c:v>
                </c:pt>
                <c:pt idx="46724">
                  <c:v>9.6916020000000001E-7</c:v>
                </c:pt>
                <c:pt idx="46725">
                  <c:v>9.6919439999999998E-7</c:v>
                </c:pt>
                <c:pt idx="46726">
                  <c:v>9.6922850000000002E-7</c:v>
                </c:pt>
                <c:pt idx="46727">
                  <c:v>9.6926269999999999E-7</c:v>
                </c:pt>
                <c:pt idx="46728">
                  <c:v>9.6929680000000002E-7</c:v>
                </c:pt>
                <c:pt idx="46729">
                  <c:v>9.6933090000000005E-7</c:v>
                </c:pt>
                <c:pt idx="46730">
                  <c:v>9.6936510000000002E-7</c:v>
                </c:pt>
                <c:pt idx="46731">
                  <c:v>9.693990999999999E-7</c:v>
                </c:pt>
                <c:pt idx="46732">
                  <c:v>9.6943319999999993E-7</c:v>
                </c:pt>
                <c:pt idx="46733">
                  <c:v>9.6946729999999996E-7</c:v>
                </c:pt>
                <c:pt idx="46734">
                  <c:v>9.6950139999999999E-7</c:v>
                </c:pt>
                <c:pt idx="46735">
                  <c:v>9.6953540000000008E-7</c:v>
                </c:pt>
                <c:pt idx="46736">
                  <c:v>9.6956939999999996E-7</c:v>
                </c:pt>
                <c:pt idx="46737">
                  <c:v>9.6960340000000005E-7</c:v>
                </c:pt>
                <c:pt idx="46738">
                  <c:v>9.6963739999999993E-7</c:v>
                </c:pt>
                <c:pt idx="46739">
                  <c:v>9.6967140000000002E-7</c:v>
                </c:pt>
                <c:pt idx="46740">
                  <c:v>9.697053999999999E-7</c:v>
                </c:pt>
                <c:pt idx="46741">
                  <c:v>9.6973930000000005E-7</c:v>
                </c:pt>
                <c:pt idx="46742">
                  <c:v>9.6977329999999993E-7</c:v>
                </c:pt>
                <c:pt idx="46743">
                  <c:v>9.6980720000000009E-7</c:v>
                </c:pt>
                <c:pt idx="46744">
                  <c:v>9.6984110000000003E-7</c:v>
                </c:pt>
                <c:pt idx="46745">
                  <c:v>9.6987499999999997E-7</c:v>
                </c:pt>
                <c:pt idx="46746">
                  <c:v>9.6990889999999991E-7</c:v>
                </c:pt>
                <c:pt idx="46747">
                  <c:v>9.6994280000000006E-7</c:v>
                </c:pt>
                <c:pt idx="46748">
                  <c:v>9.6997660000000006E-7</c:v>
                </c:pt>
                <c:pt idx="46749">
                  <c:v>9.700105E-7</c:v>
                </c:pt>
                <c:pt idx="46750">
                  <c:v>9.700443E-7</c:v>
                </c:pt>
                <c:pt idx="46751">
                  <c:v>9.700781E-7</c:v>
                </c:pt>
                <c:pt idx="46752">
                  <c:v>9.7011190000000001E-7</c:v>
                </c:pt>
                <c:pt idx="46753">
                  <c:v>9.7014570000000001E-7</c:v>
                </c:pt>
                <c:pt idx="46754">
                  <c:v>9.7017950000000001E-7</c:v>
                </c:pt>
                <c:pt idx="46755">
                  <c:v>9.7021330000000001E-7</c:v>
                </c:pt>
                <c:pt idx="46756">
                  <c:v>9.7024700000000007E-7</c:v>
                </c:pt>
                <c:pt idx="46757">
                  <c:v>9.7028080000000007E-7</c:v>
                </c:pt>
                <c:pt idx="46758">
                  <c:v>9.7031449999999992E-7</c:v>
                </c:pt>
                <c:pt idx="46759">
                  <c:v>9.7034819999999999E-7</c:v>
                </c:pt>
                <c:pt idx="46760">
                  <c:v>9.7038190000000005E-7</c:v>
                </c:pt>
                <c:pt idx="46761">
                  <c:v>9.704155999999999E-7</c:v>
                </c:pt>
                <c:pt idx="46762">
                  <c:v>9.7044929999999996E-7</c:v>
                </c:pt>
                <c:pt idx="46763">
                  <c:v>9.7048290000000008E-7</c:v>
                </c:pt>
                <c:pt idx="46764">
                  <c:v>9.7051659999999993E-7</c:v>
                </c:pt>
                <c:pt idx="46765">
                  <c:v>9.7055020000000006E-7</c:v>
                </c:pt>
                <c:pt idx="46766">
                  <c:v>9.7058379999999997E-7</c:v>
                </c:pt>
                <c:pt idx="46767">
                  <c:v>9.7061740000000009E-7</c:v>
                </c:pt>
                <c:pt idx="46768">
                  <c:v>9.70651E-7</c:v>
                </c:pt>
                <c:pt idx="46769">
                  <c:v>9.7068459999999991E-7</c:v>
                </c:pt>
                <c:pt idx="46770">
                  <c:v>9.7071820000000003E-7</c:v>
                </c:pt>
                <c:pt idx="46771">
                  <c:v>9.7075170000000001E-7</c:v>
                </c:pt>
                <c:pt idx="46772">
                  <c:v>9.7078529999999992E-7</c:v>
                </c:pt>
                <c:pt idx="46773">
                  <c:v>9.708188000000001E-7</c:v>
                </c:pt>
                <c:pt idx="46774">
                  <c:v>9.7085230000000007E-7</c:v>
                </c:pt>
                <c:pt idx="46775">
                  <c:v>9.7088580000000004E-7</c:v>
                </c:pt>
                <c:pt idx="46776">
                  <c:v>9.7091930000000002E-7</c:v>
                </c:pt>
                <c:pt idx="46777">
                  <c:v>9.7095279999999999E-7</c:v>
                </c:pt>
                <c:pt idx="46778">
                  <c:v>9.7098620000000002E-7</c:v>
                </c:pt>
                <c:pt idx="46779">
                  <c:v>9.7101969999999999E-7</c:v>
                </c:pt>
                <c:pt idx="46780">
                  <c:v>9.7105310000000003E-7</c:v>
                </c:pt>
                <c:pt idx="46781">
                  <c:v>9.710866E-7</c:v>
                </c:pt>
                <c:pt idx="46782">
                  <c:v>9.7112000000000003E-7</c:v>
                </c:pt>
                <c:pt idx="46783">
                  <c:v>9.7115340000000006E-7</c:v>
                </c:pt>
                <c:pt idx="46784">
                  <c:v>9.7118680000000009E-7</c:v>
                </c:pt>
                <c:pt idx="46785">
                  <c:v>9.7122009999999998E-7</c:v>
                </c:pt>
                <c:pt idx="46786">
                  <c:v>9.7125350000000001E-7</c:v>
                </c:pt>
                <c:pt idx="46787">
                  <c:v>9.712868000000001E-7</c:v>
                </c:pt>
                <c:pt idx="46788">
                  <c:v>9.7132019999999992E-7</c:v>
                </c:pt>
                <c:pt idx="46789">
                  <c:v>9.7135350000000002E-7</c:v>
                </c:pt>
                <c:pt idx="46790">
                  <c:v>9.713867999999999E-7</c:v>
                </c:pt>
                <c:pt idx="46791">
                  <c:v>9.7142009999999999E-7</c:v>
                </c:pt>
                <c:pt idx="46792">
                  <c:v>9.7145340000000008E-7</c:v>
                </c:pt>
                <c:pt idx="46793">
                  <c:v>9.7148669999999997E-7</c:v>
                </c:pt>
                <c:pt idx="46794">
                  <c:v>9.7151989999999991E-7</c:v>
                </c:pt>
                <c:pt idx="46795">
                  <c:v>9.715532E-7</c:v>
                </c:pt>
                <c:pt idx="46796">
                  <c:v>9.7158639999999994E-7</c:v>
                </c:pt>
                <c:pt idx="46797">
                  <c:v>9.7161970000000004E-7</c:v>
                </c:pt>
                <c:pt idx="46798">
                  <c:v>9.7165289999999998E-7</c:v>
                </c:pt>
                <c:pt idx="46799">
                  <c:v>9.7168609999999992E-7</c:v>
                </c:pt>
                <c:pt idx="46800">
                  <c:v>9.7171930000000008E-7</c:v>
                </c:pt>
                <c:pt idx="46801">
                  <c:v>9.7175250000000002E-7</c:v>
                </c:pt>
                <c:pt idx="46802">
                  <c:v>9.7178560000000002E-7</c:v>
                </c:pt>
                <c:pt idx="46803">
                  <c:v>9.7181879999999996E-7</c:v>
                </c:pt>
                <c:pt idx="46804">
                  <c:v>9.7185189999999997E-7</c:v>
                </c:pt>
                <c:pt idx="46805">
                  <c:v>9.7188499999999997E-7</c:v>
                </c:pt>
                <c:pt idx="46806">
                  <c:v>9.7191819999999991E-7</c:v>
                </c:pt>
                <c:pt idx="46807">
                  <c:v>9.7195129999999992E-7</c:v>
                </c:pt>
                <c:pt idx="46808">
                  <c:v>9.7198439999999992E-7</c:v>
                </c:pt>
                <c:pt idx="46809">
                  <c:v>9.7201749999999992E-7</c:v>
                </c:pt>
                <c:pt idx="46810">
                  <c:v>9.7205049999999999E-7</c:v>
                </c:pt>
                <c:pt idx="46811">
                  <c:v>9.7208359999999999E-7</c:v>
                </c:pt>
                <c:pt idx="46812">
                  <c:v>9.7211660000000005E-7</c:v>
                </c:pt>
                <c:pt idx="46813">
                  <c:v>9.7214970000000006E-7</c:v>
                </c:pt>
                <c:pt idx="46814">
                  <c:v>9.7218269999999991E-7</c:v>
                </c:pt>
                <c:pt idx="46815">
                  <c:v>9.7221569999999997E-7</c:v>
                </c:pt>
                <c:pt idx="46816">
                  <c:v>9.7224870000000004E-7</c:v>
                </c:pt>
                <c:pt idx="46817">
                  <c:v>9.722817000000001E-7</c:v>
                </c:pt>
                <c:pt idx="46818">
                  <c:v>9.7231469999999995E-7</c:v>
                </c:pt>
                <c:pt idx="46819">
                  <c:v>9.7234770000000002E-7</c:v>
                </c:pt>
                <c:pt idx="46820">
                  <c:v>9.7238059999999993E-7</c:v>
                </c:pt>
                <c:pt idx="46821">
                  <c:v>9.7241359999999999E-7</c:v>
                </c:pt>
                <c:pt idx="46822">
                  <c:v>9.7244649999999991E-7</c:v>
                </c:pt>
                <c:pt idx="46823">
                  <c:v>9.7247940000000003E-7</c:v>
                </c:pt>
                <c:pt idx="46824">
                  <c:v>9.7251229999999994E-7</c:v>
                </c:pt>
                <c:pt idx="46825">
                  <c:v>9.7254520000000007E-7</c:v>
                </c:pt>
                <c:pt idx="46826">
                  <c:v>9.7257809999999998E-7</c:v>
                </c:pt>
                <c:pt idx="46827">
                  <c:v>9.7261100000000011E-7</c:v>
                </c:pt>
                <c:pt idx="46828">
                  <c:v>9.7264390000000002E-7</c:v>
                </c:pt>
                <c:pt idx="46829">
                  <c:v>9.7267669999999999E-7</c:v>
                </c:pt>
                <c:pt idx="46830">
                  <c:v>9.7270959999999991E-7</c:v>
                </c:pt>
                <c:pt idx="46831">
                  <c:v>9.7274240000000009E-7</c:v>
                </c:pt>
                <c:pt idx="46832">
                  <c:v>9.7277520000000006E-7</c:v>
                </c:pt>
                <c:pt idx="46833">
                  <c:v>9.7280800000000004E-7</c:v>
                </c:pt>
                <c:pt idx="46834">
                  <c:v>9.7284080000000001E-7</c:v>
                </c:pt>
                <c:pt idx="46835">
                  <c:v>9.7287359999999999E-7</c:v>
                </c:pt>
                <c:pt idx="46836">
                  <c:v>9.7290639999999996E-7</c:v>
                </c:pt>
                <c:pt idx="46837">
                  <c:v>9.7293919999999993E-7</c:v>
                </c:pt>
                <c:pt idx="46838">
                  <c:v>9.7297189999999997E-7</c:v>
                </c:pt>
                <c:pt idx="46839">
                  <c:v>9.730046E-7</c:v>
                </c:pt>
                <c:pt idx="46840">
                  <c:v>9.7303739999999998E-7</c:v>
                </c:pt>
                <c:pt idx="46841">
                  <c:v>9.7307010000000001E-7</c:v>
                </c:pt>
                <c:pt idx="46842">
                  <c:v>9.7310280000000004E-7</c:v>
                </c:pt>
                <c:pt idx="46843">
                  <c:v>9.7313550000000008E-7</c:v>
                </c:pt>
                <c:pt idx="46844">
                  <c:v>9.731681999999999E-7</c:v>
                </c:pt>
                <c:pt idx="46845">
                  <c:v>9.7320089999999994E-7</c:v>
                </c:pt>
                <c:pt idx="46846">
                  <c:v>9.7323350000000003E-7</c:v>
                </c:pt>
                <c:pt idx="46847">
                  <c:v>9.7326620000000007E-7</c:v>
                </c:pt>
                <c:pt idx="46848">
                  <c:v>9.7329879999999995E-7</c:v>
                </c:pt>
                <c:pt idx="46849">
                  <c:v>9.7333149999999998E-7</c:v>
                </c:pt>
                <c:pt idx="46850">
                  <c:v>9.7336410000000008E-7</c:v>
                </c:pt>
                <c:pt idx="46851">
                  <c:v>9.7339669999999996E-7</c:v>
                </c:pt>
                <c:pt idx="46852">
                  <c:v>9.7342930000000006E-7</c:v>
                </c:pt>
                <c:pt idx="46853">
                  <c:v>9.7346189999999994E-7</c:v>
                </c:pt>
                <c:pt idx="46854">
                  <c:v>9.7349450000000004E-7</c:v>
                </c:pt>
                <c:pt idx="46855">
                  <c:v>9.7352709999999992E-7</c:v>
                </c:pt>
                <c:pt idx="46856">
                  <c:v>9.7355960000000007E-7</c:v>
                </c:pt>
                <c:pt idx="46857">
                  <c:v>9.7359219999999996E-7</c:v>
                </c:pt>
                <c:pt idx="46858">
                  <c:v>9.736246999999999E-7</c:v>
                </c:pt>
                <c:pt idx="46859">
                  <c:v>9.7365720000000006E-7</c:v>
                </c:pt>
                <c:pt idx="46860">
                  <c:v>9.736897E-7</c:v>
                </c:pt>
                <c:pt idx="46861">
                  <c:v>9.7372219999999995E-7</c:v>
                </c:pt>
                <c:pt idx="46862">
                  <c:v>9.737547000000001E-7</c:v>
                </c:pt>
                <c:pt idx="46863">
                  <c:v>9.7378720000000005E-7</c:v>
                </c:pt>
                <c:pt idx="46864">
                  <c:v>9.7381969999999999E-7</c:v>
                </c:pt>
                <c:pt idx="46865">
                  <c:v>9.738521E-7</c:v>
                </c:pt>
                <c:pt idx="46866">
                  <c:v>9.7388459999999994E-7</c:v>
                </c:pt>
                <c:pt idx="46867">
                  <c:v>9.7391699999999995E-7</c:v>
                </c:pt>
                <c:pt idx="46868">
                  <c:v>9.739495000000001E-7</c:v>
                </c:pt>
                <c:pt idx="46869">
                  <c:v>9.7398189999999989E-7</c:v>
                </c:pt>
                <c:pt idx="46870">
                  <c:v>9.740142999999999E-7</c:v>
                </c:pt>
                <c:pt idx="46871">
                  <c:v>9.740466999999999E-7</c:v>
                </c:pt>
                <c:pt idx="46872">
                  <c:v>9.7407909999999991E-7</c:v>
                </c:pt>
                <c:pt idx="46873">
                  <c:v>9.7411139999999998E-7</c:v>
                </c:pt>
                <c:pt idx="46874">
                  <c:v>9.7414379999999998E-7</c:v>
                </c:pt>
                <c:pt idx="46875">
                  <c:v>9.7417619999999999E-7</c:v>
                </c:pt>
                <c:pt idx="46876">
                  <c:v>9.7420850000000005E-7</c:v>
                </c:pt>
                <c:pt idx="46877">
                  <c:v>9.7424090000000006E-7</c:v>
                </c:pt>
                <c:pt idx="46878">
                  <c:v>9.7427319999999991E-7</c:v>
                </c:pt>
                <c:pt idx="46879">
                  <c:v>9.7430549999999998E-7</c:v>
                </c:pt>
                <c:pt idx="46880">
                  <c:v>9.7433780000000004E-7</c:v>
                </c:pt>
                <c:pt idx="46881">
                  <c:v>9.743700999999999E-7</c:v>
                </c:pt>
                <c:pt idx="46882">
                  <c:v>9.7440239999999996E-7</c:v>
                </c:pt>
                <c:pt idx="46883">
                  <c:v>9.7443460000000009E-7</c:v>
                </c:pt>
                <c:pt idx="46884">
                  <c:v>9.7446689999999994E-7</c:v>
                </c:pt>
                <c:pt idx="46885">
                  <c:v>9.7449920000000001E-7</c:v>
                </c:pt>
                <c:pt idx="46886">
                  <c:v>9.7453139999999992E-7</c:v>
                </c:pt>
                <c:pt idx="46887">
                  <c:v>9.7456360000000005E-7</c:v>
                </c:pt>
                <c:pt idx="46888">
                  <c:v>9.745958999999999E-7</c:v>
                </c:pt>
                <c:pt idx="46889">
                  <c:v>9.7462810000000003E-7</c:v>
                </c:pt>
                <c:pt idx="46890">
                  <c:v>9.7466029999999994E-7</c:v>
                </c:pt>
                <c:pt idx="46891">
                  <c:v>9.7469250000000007E-7</c:v>
                </c:pt>
                <c:pt idx="46892">
                  <c:v>9.7472469999999999E-7</c:v>
                </c:pt>
                <c:pt idx="46893">
                  <c:v>9.7475679999999996E-7</c:v>
                </c:pt>
                <c:pt idx="46894">
                  <c:v>9.7478900000000009E-7</c:v>
                </c:pt>
                <c:pt idx="46895">
                  <c:v>9.7482110000000006E-7</c:v>
                </c:pt>
                <c:pt idx="46896">
                  <c:v>9.7485329999999998E-7</c:v>
                </c:pt>
                <c:pt idx="46897">
                  <c:v>9.7488539999999995E-7</c:v>
                </c:pt>
                <c:pt idx="46898">
                  <c:v>9.7491760000000008E-7</c:v>
                </c:pt>
                <c:pt idx="46899">
                  <c:v>9.7494970000000006E-7</c:v>
                </c:pt>
                <c:pt idx="46900">
                  <c:v>9.7498180000000003E-7</c:v>
                </c:pt>
                <c:pt idx="46901">
                  <c:v>9.7501390000000001E-7</c:v>
                </c:pt>
                <c:pt idx="46902">
                  <c:v>9.7504599999999998E-7</c:v>
                </c:pt>
                <c:pt idx="46903">
                  <c:v>9.7507800000000002E-7</c:v>
                </c:pt>
                <c:pt idx="46904">
                  <c:v>9.7511009999999999E-7</c:v>
                </c:pt>
                <c:pt idx="46905">
                  <c:v>9.7514219999999997E-7</c:v>
                </c:pt>
                <c:pt idx="46906">
                  <c:v>9.7517420000000001E-7</c:v>
                </c:pt>
                <c:pt idx="46907">
                  <c:v>9.7520629999999998E-7</c:v>
                </c:pt>
                <c:pt idx="46908">
                  <c:v>9.7523830000000002E-7</c:v>
                </c:pt>
                <c:pt idx="46909">
                  <c:v>9.7527030000000005E-7</c:v>
                </c:pt>
                <c:pt idx="46910">
                  <c:v>9.7530230000000009E-7</c:v>
                </c:pt>
                <c:pt idx="46911">
                  <c:v>9.7533429999999991E-7</c:v>
                </c:pt>
                <c:pt idx="46912">
                  <c:v>9.7536629999999995E-7</c:v>
                </c:pt>
                <c:pt idx="46913">
                  <c:v>9.7539829999999999E-7</c:v>
                </c:pt>
                <c:pt idx="46914">
                  <c:v>9.7543030000000002E-7</c:v>
                </c:pt>
                <c:pt idx="46915">
                  <c:v>9.7546219999999991E-7</c:v>
                </c:pt>
                <c:pt idx="46916">
                  <c:v>9.7549419999999994E-7</c:v>
                </c:pt>
                <c:pt idx="46917">
                  <c:v>9.7552610000000004E-7</c:v>
                </c:pt>
                <c:pt idx="46918">
                  <c:v>9.7555810000000008E-7</c:v>
                </c:pt>
                <c:pt idx="46919">
                  <c:v>9.7558999999999996E-7</c:v>
                </c:pt>
                <c:pt idx="46920">
                  <c:v>9.7562190000000006E-7</c:v>
                </c:pt>
                <c:pt idx="46921">
                  <c:v>9.7565379999999995E-7</c:v>
                </c:pt>
                <c:pt idx="46922">
                  <c:v>9.7568570000000004E-7</c:v>
                </c:pt>
                <c:pt idx="46923">
                  <c:v>9.7571759999999993E-7</c:v>
                </c:pt>
                <c:pt idx="46924">
                  <c:v>9.7574950000000002E-7</c:v>
                </c:pt>
                <c:pt idx="46925">
                  <c:v>9.7578139999999991E-7</c:v>
                </c:pt>
                <c:pt idx="46926">
                  <c:v>9.7581320000000007E-7</c:v>
                </c:pt>
                <c:pt idx="46927">
                  <c:v>9.7584509999999995E-7</c:v>
                </c:pt>
                <c:pt idx="46928">
                  <c:v>9.758768999999999E-7</c:v>
                </c:pt>
                <c:pt idx="46929">
                  <c:v>9.759088E-7</c:v>
                </c:pt>
                <c:pt idx="46930">
                  <c:v>9.7594059999999994E-7</c:v>
                </c:pt>
                <c:pt idx="46931">
                  <c:v>9.759724000000001E-7</c:v>
                </c:pt>
                <c:pt idx="46932">
                  <c:v>9.7600420000000005E-7</c:v>
                </c:pt>
                <c:pt idx="46933">
                  <c:v>9.7603599999999999E-7</c:v>
                </c:pt>
                <c:pt idx="46934">
                  <c:v>9.7606779999999994E-7</c:v>
                </c:pt>
                <c:pt idx="46935">
                  <c:v>9.760996000000001E-7</c:v>
                </c:pt>
                <c:pt idx="46936">
                  <c:v>9.7613140000000004E-7</c:v>
                </c:pt>
                <c:pt idx="46937">
                  <c:v>9.7616319999999999E-7</c:v>
                </c:pt>
                <c:pt idx="46938">
                  <c:v>9.761949E-7</c:v>
                </c:pt>
                <c:pt idx="46939">
                  <c:v>9.7622669999999994E-7</c:v>
                </c:pt>
                <c:pt idx="46940">
                  <c:v>9.7625839999999995E-7</c:v>
                </c:pt>
                <c:pt idx="46941">
                  <c:v>9.7629009999999995E-7</c:v>
                </c:pt>
                <c:pt idx="46942">
                  <c:v>9.763218999999999E-7</c:v>
                </c:pt>
                <c:pt idx="46943">
                  <c:v>9.7635359999999991E-7</c:v>
                </c:pt>
                <c:pt idx="46944">
                  <c:v>9.7638529999999991E-7</c:v>
                </c:pt>
                <c:pt idx="46945">
                  <c:v>9.7641699999999992E-7</c:v>
                </c:pt>
                <c:pt idx="46946">
                  <c:v>9.7644869999999993E-7</c:v>
                </c:pt>
                <c:pt idx="46947">
                  <c:v>9.764803E-7</c:v>
                </c:pt>
                <c:pt idx="46948">
                  <c:v>9.76512E-7</c:v>
                </c:pt>
                <c:pt idx="46949">
                  <c:v>9.7654370000000001E-7</c:v>
                </c:pt>
                <c:pt idx="46950">
                  <c:v>9.7657530000000008E-7</c:v>
                </c:pt>
                <c:pt idx="46951">
                  <c:v>9.7660700000000008E-7</c:v>
                </c:pt>
                <c:pt idx="46952">
                  <c:v>9.7663859999999994E-7</c:v>
                </c:pt>
                <c:pt idx="46953">
                  <c:v>9.7667020000000001E-7</c:v>
                </c:pt>
                <c:pt idx="46954">
                  <c:v>9.7670180000000008E-7</c:v>
                </c:pt>
                <c:pt idx="46955">
                  <c:v>9.7673339999999993E-7</c:v>
                </c:pt>
                <c:pt idx="46956">
                  <c:v>9.76765E-7</c:v>
                </c:pt>
                <c:pt idx="46957">
                  <c:v>9.7679660000000007E-7</c:v>
                </c:pt>
                <c:pt idx="46958">
                  <c:v>9.7682819999999992E-7</c:v>
                </c:pt>
                <c:pt idx="46959">
                  <c:v>9.7685979999999999E-7</c:v>
                </c:pt>
                <c:pt idx="46960">
                  <c:v>9.7689129999999991E-7</c:v>
                </c:pt>
                <c:pt idx="46961">
                  <c:v>9.7692289999999997E-7</c:v>
                </c:pt>
                <c:pt idx="46962">
                  <c:v>9.769544000000001E-7</c:v>
                </c:pt>
                <c:pt idx="46963">
                  <c:v>9.7698599999999996E-7</c:v>
                </c:pt>
                <c:pt idx="46964">
                  <c:v>9.7701750000000009E-7</c:v>
                </c:pt>
                <c:pt idx="46965">
                  <c:v>9.77049E-7</c:v>
                </c:pt>
                <c:pt idx="46966">
                  <c:v>9.7708060000000007E-7</c:v>
                </c:pt>
                <c:pt idx="46967">
                  <c:v>9.7711209999999999E-7</c:v>
                </c:pt>
                <c:pt idx="46968">
                  <c:v>9.771435999999999E-7</c:v>
                </c:pt>
                <c:pt idx="46969">
                  <c:v>9.7717500000000009E-7</c:v>
                </c:pt>
                <c:pt idx="46970">
                  <c:v>9.7720650000000001E-7</c:v>
                </c:pt>
                <c:pt idx="46971">
                  <c:v>9.7723799999999993E-7</c:v>
                </c:pt>
                <c:pt idx="46972">
                  <c:v>9.7726950000000005E-7</c:v>
                </c:pt>
                <c:pt idx="46973">
                  <c:v>9.7730090000000003E-7</c:v>
                </c:pt>
                <c:pt idx="46974">
                  <c:v>9.7733239999999995E-7</c:v>
                </c:pt>
                <c:pt idx="46975">
                  <c:v>9.7736379999999993E-7</c:v>
                </c:pt>
                <c:pt idx="46976">
                  <c:v>9.773951999999999E-7</c:v>
                </c:pt>
                <c:pt idx="46977">
                  <c:v>9.7742670000000003E-7</c:v>
                </c:pt>
                <c:pt idx="46978">
                  <c:v>9.7745810000000001E-7</c:v>
                </c:pt>
                <c:pt idx="46979">
                  <c:v>9.7748949999999999E-7</c:v>
                </c:pt>
                <c:pt idx="46980">
                  <c:v>9.7752089999999996E-7</c:v>
                </c:pt>
                <c:pt idx="46981">
                  <c:v>9.7755229999999994E-7</c:v>
                </c:pt>
                <c:pt idx="46982">
                  <c:v>9.7758369999999992E-7</c:v>
                </c:pt>
                <c:pt idx="46983">
                  <c:v>9.776150999999999E-7</c:v>
                </c:pt>
                <c:pt idx="46984">
                  <c:v>9.7764639999999993E-7</c:v>
                </c:pt>
                <c:pt idx="46985">
                  <c:v>9.7767779999999991E-7</c:v>
                </c:pt>
                <c:pt idx="46986">
                  <c:v>9.7770909999999995E-7</c:v>
                </c:pt>
                <c:pt idx="46987">
                  <c:v>9.7774049999999993E-7</c:v>
                </c:pt>
                <c:pt idx="46988">
                  <c:v>9.7777179999999996E-7</c:v>
                </c:pt>
                <c:pt idx="46989">
                  <c:v>9.7780319999999994E-7</c:v>
                </c:pt>
                <c:pt idx="46990">
                  <c:v>9.7783449999999998E-7</c:v>
                </c:pt>
                <c:pt idx="46991">
                  <c:v>9.7786580000000002E-7</c:v>
                </c:pt>
                <c:pt idx="46992">
                  <c:v>9.7789710000000006E-7</c:v>
                </c:pt>
                <c:pt idx="46993">
                  <c:v>9.7792840000000009E-7</c:v>
                </c:pt>
                <c:pt idx="46994">
                  <c:v>9.7795969999999992E-7</c:v>
                </c:pt>
                <c:pt idx="46995">
                  <c:v>9.7799099999999996E-7</c:v>
                </c:pt>
                <c:pt idx="46996">
                  <c:v>9.780223E-7</c:v>
                </c:pt>
                <c:pt idx="46997">
                  <c:v>9.780535000000001E-7</c:v>
                </c:pt>
                <c:pt idx="46998">
                  <c:v>9.7808479999999992E-7</c:v>
                </c:pt>
                <c:pt idx="46999">
                  <c:v>9.7811609999999996E-7</c:v>
                </c:pt>
                <c:pt idx="47000">
                  <c:v>9.7814730000000006E-7</c:v>
                </c:pt>
                <c:pt idx="47001">
                  <c:v>9.7817849999999995E-7</c:v>
                </c:pt>
                <c:pt idx="47002">
                  <c:v>9.7820979999999999E-7</c:v>
                </c:pt>
                <c:pt idx="47003">
                  <c:v>9.7824100000000008E-7</c:v>
                </c:pt>
                <c:pt idx="47004">
                  <c:v>9.7827219999999997E-7</c:v>
                </c:pt>
                <c:pt idx="47005">
                  <c:v>9.7830340000000007E-7</c:v>
                </c:pt>
                <c:pt idx="47006">
                  <c:v>9.7833459999999996E-7</c:v>
                </c:pt>
                <c:pt idx="47007">
                  <c:v>9.7836580000000006E-7</c:v>
                </c:pt>
                <c:pt idx="47008">
                  <c:v>9.7839699999999994E-7</c:v>
                </c:pt>
                <c:pt idx="47009">
                  <c:v>9.7842820000000004E-7</c:v>
                </c:pt>
                <c:pt idx="47010">
                  <c:v>9.7845929999999999E-7</c:v>
                </c:pt>
                <c:pt idx="47011">
                  <c:v>9.7849050000000009E-7</c:v>
                </c:pt>
                <c:pt idx="47012">
                  <c:v>9.7852169999999998E-7</c:v>
                </c:pt>
                <c:pt idx="47013">
                  <c:v>9.7855279999999992E-7</c:v>
                </c:pt>
                <c:pt idx="47014">
                  <c:v>9.7858400000000002E-7</c:v>
                </c:pt>
                <c:pt idx="47015">
                  <c:v>9.7861509999999997E-7</c:v>
                </c:pt>
                <c:pt idx="47016">
                  <c:v>9.7864619999999992E-7</c:v>
                </c:pt>
                <c:pt idx="47017">
                  <c:v>9.7867730000000008E-7</c:v>
                </c:pt>
                <c:pt idx="47018">
                  <c:v>9.7870849999999997E-7</c:v>
                </c:pt>
                <c:pt idx="47019">
                  <c:v>9.7873959999999991E-7</c:v>
                </c:pt>
                <c:pt idx="47020">
                  <c:v>9.7877070000000007E-7</c:v>
                </c:pt>
                <c:pt idx="47021">
                  <c:v>9.7880180000000002E-7</c:v>
                </c:pt>
                <c:pt idx="47022">
                  <c:v>9.7883289999999997E-7</c:v>
                </c:pt>
                <c:pt idx="47023">
                  <c:v>9.7886389999999998E-7</c:v>
                </c:pt>
                <c:pt idx="47024">
                  <c:v>9.7889499999999993E-7</c:v>
                </c:pt>
                <c:pt idx="47025">
                  <c:v>9.7892610000000009E-7</c:v>
                </c:pt>
                <c:pt idx="47026">
                  <c:v>9.7895710000000009E-7</c:v>
                </c:pt>
                <c:pt idx="47027">
                  <c:v>9.7898820000000004E-7</c:v>
                </c:pt>
                <c:pt idx="47028">
                  <c:v>9.7901920000000005E-7</c:v>
                </c:pt>
                <c:pt idx="47029">
                  <c:v>9.790503E-7</c:v>
                </c:pt>
                <c:pt idx="47030">
                  <c:v>9.7908130000000001E-7</c:v>
                </c:pt>
                <c:pt idx="47031">
                  <c:v>9.7911230000000002E-7</c:v>
                </c:pt>
                <c:pt idx="47032">
                  <c:v>9.7914330000000002E-7</c:v>
                </c:pt>
                <c:pt idx="47033">
                  <c:v>9.7917439999999997E-7</c:v>
                </c:pt>
                <c:pt idx="47034">
                  <c:v>9.7920539999999998E-7</c:v>
                </c:pt>
                <c:pt idx="47035">
                  <c:v>9.7923639999999999E-7</c:v>
                </c:pt>
                <c:pt idx="47036">
                  <c:v>9.7926730000000006E-7</c:v>
                </c:pt>
                <c:pt idx="47037">
                  <c:v>9.7929830000000007E-7</c:v>
                </c:pt>
                <c:pt idx="47038">
                  <c:v>9.7932930000000008E-7</c:v>
                </c:pt>
                <c:pt idx="47039">
                  <c:v>9.7936030000000009E-7</c:v>
                </c:pt>
                <c:pt idx="47040">
                  <c:v>9.7939119999999994E-7</c:v>
                </c:pt>
                <c:pt idx="47041">
                  <c:v>9.7942219999999995E-7</c:v>
                </c:pt>
                <c:pt idx="47042">
                  <c:v>9.7945310000000002E-7</c:v>
                </c:pt>
                <c:pt idx="47043">
                  <c:v>9.7948410000000003E-7</c:v>
                </c:pt>
                <c:pt idx="47044">
                  <c:v>9.795150000000001E-7</c:v>
                </c:pt>
                <c:pt idx="47045">
                  <c:v>9.7954589999999996E-7</c:v>
                </c:pt>
                <c:pt idx="47046">
                  <c:v>9.7957689999999997E-7</c:v>
                </c:pt>
                <c:pt idx="47047">
                  <c:v>9.7960780000000004E-7</c:v>
                </c:pt>
                <c:pt idx="47048">
                  <c:v>9.796387000000001E-7</c:v>
                </c:pt>
                <c:pt idx="47049">
                  <c:v>9.7966959999999996E-7</c:v>
                </c:pt>
                <c:pt idx="47050">
                  <c:v>9.7970050000000003E-7</c:v>
                </c:pt>
                <c:pt idx="47051">
                  <c:v>9.797314000000001E-7</c:v>
                </c:pt>
                <c:pt idx="47052">
                  <c:v>9.7976220000000002E-7</c:v>
                </c:pt>
                <c:pt idx="47053">
                  <c:v>9.7979310000000009E-7</c:v>
                </c:pt>
                <c:pt idx="47054">
                  <c:v>9.7982399999999995E-7</c:v>
                </c:pt>
                <c:pt idx="47055">
                  <c:v>9.7985480000000008E-7</c:v>
                </c:pt>
                <c:pt idx="47056">
                  <c:v>9.7988569999999993E-7</c:v>
                </c:pt>
                <c:pt idx="47057">
                  <c:v>9.7991650000000006E-7</c:v>
                </c:pt>
                <c:pt idx="47058">
                  <c:v>9.7994739999999992E-7</c:v>
                </c:pt>
                <c:pt idx="47059">
                  <c:v>9.7997820000000005E-7</c:v>
                </c:pt>
                <c:pt idx="47060">
                  <c:v>9.8000899999999997E-7</c:v>
                </c:pt>
                <c:pt idx="47061">
                  <c:v>9.800398000000001E-7</c:v>
                </c:pt>
                <c:pt idx="47062">
                  <c:v>9.8007060000000002E-7</c:v>
                </c:pt>
                <c:pt idx="47063">
                  <c:v>9.8010139999999994E-7</c:v>
                </c:pt>
                <c:pt idx="47064">
                  <c:v>9.8013220000000007E-7</c:v>
                </c:pt>
                <c:pt idx="47065">
                  <c:v>9.8016299999999999E-7</c:v>
                </c:pt>
                <c:pt idx="47066">
                  <c:v>9.8019379999999991E-7</c:v>
                </c:pt>
                <c:pt idx="47067">
                  <c:v>9.8022460000000004E-7</c:v>
                </c:pt>
                <c:pt idx="47068">
                  <c:v>9.8025539999999995E-7</c:v>
                </c:pt>
                <c:pt idx="47069">
                  <c:v>9.8028609999999993E-7</c:v>
                </c:pt>
                <c:pt idx="47070">
                  <c:v>9.8031690000000006E-7</c:v>
                </c:pt>
                <c:pt idx="47071">
                  <c:v>9.8034760000000004E-7</c:v>
                </c:pt>
                <c:pt idx="47072">
                  <c:v>9.8037839999999996E-7</c:v>
                </c:pt>
                <c:pt idx="47073">
                  <c:v>9.8040909999999994E-7</c:v>
                </c:pt>
                <c:pt idx="47074">
                  <c:v>9.8043990000000007E-7</c:v>
                </c:pt>
                <c:pt idx="47075">
                  <c:v>9.8047060000000005E-7</c:v>
                </c:pt>
                <c:pt idx="47076">
                  <c:v>9.8050130000000003E-7</c:v>
                </c:pt>
                <c:pt idx="47077">
                  <c:v>9.8053200000000001E-7</c:v>
                </c:pt>
                <c:pt idx="47078">
                  <c:v>9.8056269999999999E-7</c:v>
                </c:pt>
                <c:pt idx="47079">
                  <c:v>9.8059339999999997E-7</c:v>
                </c:pt>
                <c:pt idx="47080">
                  <c:v>9.8062409999999995E-7</c:v>
                </c:pt>
                <c:pt idx="47081">
                  <c:v>9.8065479999999993E-7</c:v>
                </c:pt>
                <c:pt idx="47082">
                  <c:v>9.806854999999999E-7</c:v>
                </c:pt>
                <c:pt idx="47083">
                  <c:v>9.807162000000001E-7</c:v>
                </c:pt>
                <c:pt idx="47084">
                  <c:v>9.8074679999999992E-7</c:v>
                </c:pt>
                <c:pt idx="47085">
                  <c:v>9.807774999999999E-7</c:v>
                </c:pt>
                <c:pt idx="47086">
                  <c:v>9.8080809999999994E-7</c:v>
                </c:pt>
                <c:pt idx="47087">
                  <c:v>9.8083879999999992E-7</c:v>
                </c:pt>
                <c:pt idx="47088">
                  <c:v>9.8086939999999996E-7</c:v>
                </c:pt>
                <c:pt idx="47089">
                  <c:v>9.8090009999999994E-7</c:v>
                </c:pt>
                <c:pt idx="47090">
                  <c:v>9.8093069999999998E-7</c:v>
                </c:pt>
                <c:pt idx="47091">
                  <c:v>9.8096130000000002E-7</c:v>
                </c:pt>
                <c:pt idx="47092">
                  <c:v>9.8099190000000006E-7</c:v>
                </c:pt>
                <c:pt idx="47093">
                  <c:v>9.810225000000001E-7</c:v>
                </c:pt>
                <c:pt idx="47094">
                  <c:v>9.8105309999999993E-7</c:v>
                </c:pt>
                <c:pt idx="47095">
                  <c:v>9.8108369999999997E-7</c:v>
                </c:pt>
                <c:pt idx="47096">
                  <c:v>9.8111430000000001E-7</c:v>
                </c:pt>
                <c:pt idx="47097">
                  <c:v>9.8114490000000005E-7</c:v>
                </c:pt>
                <c:pt idx="47098">
                  <c:v>9.8117550000000009E-7</c:v>
                </c:pt>
                <c:pt idx="47099">
                  <c:v>9.8120599999999998E-7</c:v>
                </c:pt>
                <c:pt idx="47100">
                  <c:v>9.8123660000000002E-7</c:v>
                </c:pt>
                <c:pt idx="47101">
                  <c:v>9.8126720000000006E-7</c:v>
                </c:pt>
                <c:pt idx="47102">
                  <c:v>9.8129769999999995E-7</c:v>
                </c:pt>
                <c:pt idx="47103">
                  <c:v>9.8132829999999999E-7</c:v>
                </c:pt>
                <c:pt idx="47104">
                  <c:v>9.8135880000000009E-7</c:v>
                </c:pt>
                <c:pt idx="47105">
                  <c:v>9.8138939999999992E-7</c:v>
                </c:pt>
                <c:pt idx="47106">
                  <c:v>9.8141990000000002E-7</c:v>
                </c:pt>
                <c:pt idx="47107">
                  <c:v>9.8145039999999991E-7</c:v>
                </c:pt>
                <c:pt idx="47108">
                  <c:v>9.8148090000000001E-7</c:v>
                </c:pt>
                <c:pt idx="47109">
                  <c:v>9.815113999999999E-7</c:v>
                </c:pt>
                <c:pt idx="47110">
                  <c:v>9.8154199999999994E-7</c:v>
                </c:pt>
                <c:pt idx="47111">
                  <c:v>9.8157250000000004E-7</c:v>
                </c:pt>
                <c:pt idx="47112">
                  <c:v>9.8160299999999993E-7</c:v>
                </c:pt>
                <c:pt idx="47113">
                  <c:v>9.8163350000000003E-7</c:v>
                </c:pt>
                <c:pt idx="47114">
                  <c:v>9.8166389999999998E-7</c:v>
                </c:pt>
                <c:pt idx="47115">
                  <c:v>9.8169440000000008E-7</c:v>
                </c:pt>
                <c:pt idx="47116">
                  <c:v>9.8172489999999997E-7</c:v>
                </c:pt>
                <c:pt idx="47117">
                  <c:v>9.8175540000000007E-7</c:v>
                </c:pt>
                <c:pt idx="47118">
                  <c:v>9.8178580000000002E-7</c:v>
                </c:pt>
                <c:pt idx="47119">
                  <c:v>9.8181629999999991E-7</c:v>
                </c:pt>
                <c:pt idx="47120">
                  <c:v>9.8184670000000007E-7</c:v>
                </c:pt>
                <c:pt idx="47121">
                  <c:v>9.8187719999999996E-7</c:v>
                </c:pt>
                <c:pt idx="47122">
                  <c:v>9.8190759999999991E-7</c:v>
                </c:pt>
                <c:pt idx="47123">
                  <c:v>9.8193800000000007E-7</c:v>
                </c:pt>
                <c:pt idx="47124">
                  <c:v>9.8196849999999996E-7</c:v>
                </c:pt>
                <c:pt idx="47125">
                  <c:v>9.8199889999999991E-7</c:v>
                </c:pt>
                <c:pt idx="47126">
                  <c:v>9.8202930000000007E-7</c:v>
                </c:pt>
                <c:pt idx="47127">
                  <c:v>9.8205970000000002E-7</c:v>
                </c:pt>
                <c:pt idx="47128">
                  <c:v>9.8209009999999997E-7</c:v>
                </c:pt>
                <c:pt idx="47129">
                  <c:v>9.8212049999999992E-7</c:v>
                </c:pt>
                <c:pt idx="47130">
                  <c:v>9.8215090000000008E-7</c:v>
                </c:pt>
                <c:pt idx="47131">
                  <c:v>9.8218130000000003E-7</c:v>
                </c:pt>
                <c:pt idx="47132">
                  <c:v>9.8221169999999998E-7</c:v>
                </c:pt>
                <c:pt idx="47133">
                  <c:v>9.8224209999999993E-7</c:v>
                </c:pt>
                <c:pt idx="47134">
                  <c:v>9.8227239999999994E-7</c:v>
                </c:pt>
                <c:pt idx="47135">
                  <c:v>9.823028000000001E-7</c:v>
                </c:pt>
                <c:pt idx="47136">
                  <c:v>9.823330999999999E-7</c:v>
                </c:pt>
                <c:pt idx="47137">
                  <c:v>9.8236350000000006E-7</c:v>
                </c:pt>
                <c:pt idx="47138">
                  <c:v>9.8239380000000007E-7</c:v>
                </c:pt>
                <c:pt idx="47139">
                  <c:v>9.8242420000000002E-7</c:v>
                </c:pt>
                <c:pt idx="47140">
                  <c:v>9.8245450000000003E-7</c:v>
                </c:pt>
                <c:pt idx="47141">
                  <c:v>9.8248480000000004E-7</c:v>
                </c:pt>
                <c:pt idx="47142">
                  <c:v>9.8251519999999999E-7</c:v>
                </c:pt>
                <c:pt idx="47143">
                  <c:v>9.825455E-7</c:v>
                </c:pt>
                <c:pt idx="47144">
                  <c:v>9.8257580000000001E-7</c:v>
                </c:pt>
                <c:pt idx="47145">
                  <c:v>9.8260610000000002E-7</c:v>
                </c:pt>
                <c:pt idx="47146">
                  <c:v>9.8263640000000003E-7</c:v>
                </c:pt>
                <c:pt idx="47147">
                  <c:v>9.8266670000000004E-7</c:v>
                </c:pt>
                <c:pt idx="47148">
                  <c:v>9.8269700000000005E-7</c:v>
                </c:pt>
                <c:pt idx="47149">
                  <c:v>9.8272730000000007E-7</c:v>
                </c:pt>
                <c:pt idx="47150">
                  <c:v>9.8275760000000008E-7</c:v>
                </c:pt>
                <c:pt idx="47151">
                  <c:v>9.8278779999999994E-7</c:v>
                </c:pt>
                <c:pt idx="47152">
                  <c:v>9.8281809999999995E-7</c:v>
                </c:pt>
                <c:pt idx="47153">
                  <c:v>9.8284839999999996E-7</c:v>
                </c:pt>
                <c:pt idx="47154">
                  <c:v>9.8287860000000003E-7</c:v>
                </c:pt>
                <c:pt idx="47155">
                  <c:v>9.8290890000000004E-7</c:v>
                </c:pt>
                <c:pt idx="47156">
                  <c:v>9.8293920000000005E-7</c:v>
                </c:pt>
                <c:pt idx="47157">
                  <c:v>9.8296939999999991E-7</c:v>
                </c:pt>
                <c:pt idx="47158">
                  <c:v>9.8299959999999998E-7</c:v>
                </c:pt>
                <c:pt idx="47159">
                  <c:v>9.8302989999999999E-7</c:v>
                </c:pt>
                <c:pt idx="47160">
                  <c:v>9.8306010000000006E-7</c:v>
                </c:pt>
                <c:pt idx="47161">
                  <c:v>9.8309029999999992E-7</c:v>
                </c:pt>
                <c:pt idx="47162">
                  <c:v>9.8312059999999993E-7</c:v>
                </c:pt>
                <c:pt idx="47163">
                  <c:v>9.831508E-7</c:v>
                </c:pt>
                <c:pt idx="47164">
                  <c:v>9.8318100000000007E-7</c:v>
                </c:pt>
                <c:pt idx="47165">
                  <c:v>9.8321119999999993E-7</c:v>
                </c:pt>
                <c:pt idx="47166">
                  <c:v>9.832414E-7</c:v>
                </c:pt>
                <c:pt idx="47167">
                  <c:v>9.8327160000000008E-7</c:v>
                </c:pt>
                <c:pt idx="47168">
                  <c:v>9.8330179999999994E-7</c:v>
                </c:pt>
                <c:pt idx="47169">
                  <c:v>9.8333190000000007E-7</c:v>
                </c:pt>
                <c:pt idx="47170">
                  <c:v>9.8336209999999993E-7</c:v>
                </c:pt>
                <c:pt idx="47171">
                  <c:v>9.833923E-7</c:v>
                </c:pt>
                <c:pt idx="47172">
                  <c:v>9.8342250000000007E-7</c:v>
                </c:pt>
                <c:pt idx="47173">
                  <c:v>9.8345259999999999E-7</c:v>
                </c:pt>
                <c:pt idx="47174">
                  <c:v>9.8348280000000006E-7</c:v>
                </c:pt>
                <c:pt idx="47175">
                  <c:v>9.8351289999999998E-7</c:v>
                </c:pt>
                <c:pt idx="47176">
                  <c:v>9.8354310000000005E-7</c:v>
                </c:pt>
                <c:pt idx="47177">
                  <c:v>9.8357319999999997E-7</c:v>
                </c:pt>
                <c:pt idx="47178">
                  <c:v>9.8360340000000004E-7</c:v>
                </c:pt>
                <c:pt idx="47179">
                  <c:v>9.8363349999999996E-7</c:v>
                </c:pt>
                <c:pt idx="47180">
                  <c:v>9.836636000000001E-7</c:v>
                </c:pt>
                <c:pt idx="47181">
                  <c:v>9.8369379999999996E-7</c:v>
                </c:pt>
                <c:pt idx="47182">
                  <c:v>9.8372390000000009E-7</c:v>
                </c:pt>
                <c:pt idx="47183">
                  <c:v>9.8375400000000001E-7</c:v>
                </c:pt>
                <c:pt idx="47184">
                  <c:v>9.8378409999999993E-7</c:v>
                </c:pt>
                <c:pt idx="47185">
                  <c:v>9.8381420000000006E-7</c:v>
                </c:pt>
                <c:pt idx="47186">
                  <c:v>9.8384429999999998E-7</c:v>
                </c:pt>
                <c:pt idx="47187">
                  <c:v>9.838743999999999E-7</c:v>
                </c:pt>
                <c:pt idx="47188">
                  <c:v>9.8390450000000003E-7</c:v>
                </c:pt>
                <c:pt idx="47189">
                  <c:v>9.8393459999999995E-7</c:v>
                </c:pt>
                <c:pt idx="47190">
                  <c:v>9.8396470000000009E-7</c:v>
                </c:pt>
                <c:pt idx="47191">
                  <c:v>9.8399470000000007E-7</c:v>
                </c:pt>
                <c:pt idx="47192">
                  <c:v>9.8402479999999999E-7</c:v>
                </c:pt>
                <c:pt idx="47193">
                  <c:v>9.8405489999999991E-7</c:v>
                </c:pt>
                <c:pt idx="47194">
                  <c:v>9.840849000000001E-7</c:v>
                </c:pt>
                <c:pt idx="47195">
                  <c:v>9.8411500000000002E-7</c:v>
                </c:pt>
                <c:pt idx="47196">
                  <c:v>9.84145E-7</c:v>
                </c:pt>
                <c:pt idx="47197">
                  <c:v>9.8417509999999992E-7</c:v>
                </c:pt>
                <c:pt idx="47198">
                  <c:v>9.842050999999999E-7</c:v>
                </c:pt>
                <c:pt idx="47199">
                  <c:v>9.8423520000000004E-7</c:v>
                </c:pt>
                <c:pt idx="47200">
                  <c:v>9.8426520000000002E-7</c:v>
                </c:pt>
                <c:pt idx="47201">
                  <c:v>9.842952E-7</c:v>
                </c:pt>
                <c:pt idx="47202">
                  <c:v>9.8432519999999998E-7</c:v>
                </c:pt>
                <c:pt idx="47203">
                  <c:v>9.843552999999999E-7</c:v>
                </c:pt>
                <c:pt idx="47204">
                  <c:v>9.8438530000000009E-7</c:v>
                </c:pt>
                <c:pt idx="47205">
                  <c:v>9.8441530000000007E-7</c:v>
                </c:pt>
                <c:pt idx="47206">
                  <c:v>9.8444530000000005E-7</c:v>
                </c:pt>
                <c:pt idx="47207">
                  <c:v>9.8447530000000004E-7</c:v>
                </c:pt>
                <c:pt idx="47208">
                  <c:v>9.8450530000000002E-7</c:v>
                </c:pt>
                <c:pt idx="47209">
                  <c:v>9.845353E-7</c:v>
                </c:pt>
                <c:pt idx="47210">
                  <c:v>9.8456529999999998E-7</c:v>
                </c:pt>
                <c:pt idx="47211">
                  <c:v>9.8459529999999996E-7</c:v>
                </c:pt>
                <c:pt idx="47212">
                  <c:v>9.846252E-7</c:v>
                </c:pt>
                <c:pt idx="47213">
                  <c:v>9.8465519999999998E-7</c:v>
                </c:pt>
                <c:pt idx="47214">
                  <c:v>9.8468519999999996E-7</c:v>
                </c:pt>
                <c:pt idx="47215">
                  <c:v>9.8471519999999994E-7</c:v>
                </c:pt>
                <c:pt idx="47216">
                  <c:v>9.8474509999999999E-7</c:v>
                </c:pt>
                <c:pt idx="47217">
                  <c:v>9.8477509999999997E-7</c:v>
                </c:pt>
                <c:pt idx="47218">
                  <c:v>9.8480500000000001E-7</c:v>
                </c:pt>
                <c:pt idx="47219">
                  <c:v>9.8483499999999999E-7</c:v>
                </c:pt>
                <c:pt idx="47220">
                  <c:v>9.8486490000000003E-7</c:v>
                </c:pt>
                <c:pt idx="47221">
                  <c:v>9.8489490000000001E-7</c:v>
                </c:pt>
                <c:pt idx="47222">
                  <c:v>9.8492480000000006E-7</c:v>
                </c:pt>
                <c:pt idx="47223">
                  <c:v>9.849547000000001E-7</c:v>
                </c:pt>
                <c:pt idx="47224">
                  <c:v>9.8498459999999993E-7</c:v>
                </c:pt>
                <c:pt idx="47225">
                  <c:v>9.8501459999999991E-7</c:v>
                </c:pt>
                <c:pt idx="47226">
                  <c:v>9.8504449999999995E-7</c:v>
                </c:pt>
                <c:pt idx="47227">
                  <c:v>9.8507439999999999E-7</c:v>
                </c:pt>
                <c:pt idx="47228">
                  <c:v>9.8510430000000003E-7</c:v>
                </c:pt>
                <c:pt idx="47229">
                  <c:v>9.8513420000000008E-7</c:v>
                </c:pt>
                <c:pt idx="47230">
                  <c:v>9.8516409999999991E-7</c:v>
                </c:pt>
                <c:pt idx="47231">
                  <c:v>9.8519399999999995E-7</c:v>
                </c:pt>
                <c:pt idx="47232">
                  <c:v>9.8522389999999999E-7</c:v>
                </c:pt>
                <c:pt idx="47233">
                  <c:v>9.8525380000000003E-7</c:v>
                </c:pt>
                <c:pt idx="47234">
                  <c:v>9.8528359999999992E-7</c:v>
                </c:pt>
                <c:pt idx="47235">
                  <c:v>9.8531349999999996E-7</c:v>
                </c:pt>
                <c:pt idx="47236">
                  <c:v>9.8534340000000001E-7</c:v>
                </c:pt>
                <c:pt idx="47237">
                  <c:v>9.8537330000000005E-7</c:v>
                </c:pt>
                <c:pt idx="47238">
                  <c:v>9.8540309999999994E-7</c:v>
                </c:pt>
                <c:pt idx="47239">
                  <c:v>9.8543299999999998E-7</c:v>
                </c:pt>
                <c:pt idx="47240">
                  <c:v>9.8546280000000008E-7</c:v>
                </c:pt>
                <c:pt idx="47241">
                  <c:v>9.8549269999999991E-7</c:v>
                </c:pt>
                <c:pt idx="47242">
                  <c:v>9.8552250000000002E-7</c:v>
                </c:pt>
                <c:pt idx="47243">
                  <c:v>9.8555240000000006E-7</c:v>
                </c:pt>
                <c:pt idx="47244">
                  <c:v>9.8558219999999995E-7</c:v>
                </c:pt>
                <c:pt idx="47245">
                  <c:v>9.8561209999999999E-7</c:v>
                </c:pt>
                <c:pt idx="47246">
                  <c:v>9.8564190000000009E-7</c:v>
                </c:pt>
                <c:pt idx="47247">
                  <c:v>9.8567169999999998E-7</c:v>
                </c:pt>
                <c:pt idx="47248">
                  <c:v>9.8570160000000003E-7</c:v>
                </c:pt>
                <c:pt idx="47249">
                  <c:v>9.8573139999999992E-7</c:v>
                </c:pt>
                <c:pt idx="47250">
                  <c:v>9.8576120000000002E-7</c:v>
                </c:pt>
                <c:pt idx="47251">
                  <c:v>9.8579099999999991E-7</c:v>
                </c:pt>
                <c:pt idx="47252">
                  <c:v>9.8582080000000001E-7</c:v>
                </c:pt>
                <c:pt idx="47253">
                  <c:v>9.858505999999999E-7</c:v>
                </c:pt>
                <c:pt idx="47254">
                  <c:v>9.8588040000000001E-7</c:v>
                </c:pt>
                <c:pt idx="47255">
                  <c:v>9.859101999999999E-7</c:v>
                </c:pt>
                <c:pt idx="47256">
                  <c:v>9.8594E-7</c:v>
                </c:pt>
                <c:pt idx="47257">
                  <c:v>9.859698000000001E-7</c:v>
                </c:pt>
                <c:pt idx="47258">
                  <c:v>9.8599959999999999E-7</c:v>
                </c:pt>
                <c:pt idx="47259">
                  <c:v>9.8602929999999994E-7</c:v>
                </c:pt>
                <c:pt idx="47260">
                  <c:v>9.8605910000000005E-7</c:v>
                </c:pt>
                <c:pt idx="47261">
                  <c:v>9.8608889999999994E-7</c:v>
                </c:pt>
                <c:pt idx="47262">
                  <c:v>9.861186000000001E-7</c:v>
                </c:pt>
                <c:pt idx="47263">
                  <c:v>9.8614839999999999E-7</c:v>
                </c:pt>
                <c:pt idx="47264">
                  <c:v>9.8617820000000009E-7</c:v>
                </c:pt>
                <c:pt idx="47265">
                  <c:v>9.8620790000000005E-7</c:v>
                </c:pt>
                <c:pt idx="47266">
                  <c:v>9.8623769999999994E-7</c:v>
                </c:pt>
                <c:pt idx="47267">
                  <c:v>9.862674000000001E-7</c:v>
                </c:pt>
                <c:pt idx="47268">
                  <c:v>9.8629710000000005E-7</c:v>
                </c:pt>
                <c:pt idx="47269">
                  <c:v>9.8632689999999994E-7</c:v>
                </c:pt>
                <c:pt idx="47270">
                  <c:v>9.8635659999999989E-7</c:v>
                </c:pt>
                <c:pt idx="47271">
                  <c:v>9.8638630000000006E-7</c:v>
                </c:pt>
                <c:pt idx="47272">
                  <c:v>9.8641600000000001E-7</c:v>
                </c:pt>
                <c:pt idx="47273">
                  <c:v>9.864457999999999E-7</c:v>
                </c:pt>
                <c:pt idx="47274">
                  <c:v>9.8647550000000006E-7</c:v>
                </c:pt>
                <c:pt idx="47275">
                  <c:v>9.8650520000000002E-7</c:v>
                </c:pt>
                <c:pt idx="47276">
                  <c:v>9.8653489999999997E-7</c:v>
                </c:pt>
                <c:pt idx="47277">
                  <c:v>9.8656459999999992E-7</c:v>
                </c:pt>
                <c:pt idx="47278">
                  <c:v>9.8659430000000008E-7</c:v>
                </c:pt>
                <c:pt idx="47279">
                  <c:v>9.8662400000000003E-7</c:v>
                </c:pt>
                <c:pt idx="47280">
                  <c:v>9.8665369999999999E-7</c:v>
                </c:pt>
                <c:pt idx="47281">
                  <c:v>9.8668339999999994E-7</c:v>
                </c:pt>
                <c:pt idx="47282">
                  <c:v>9.8671299999999995E-7</c:v>
                </c:pt>
                <c:pt idx="47283">
                  <c:v>9.867426999999999E-7</c:v>
                </c:pt>
                <c:pt idx="47284">
                  <c:v>9.8677240000000006E-7</c:v>
                </c:pt>
                <c:pt idx="47285">
                  <c:v>9.8680210000000002E-7</c:v>
                </c:pt>
                <c:pt idx="47286">
                  <c:v>9.8683170000000003E-7</c:v>
                </c:pt>
                <c:pt idx="47287">
                  <c:v>9.8686139999999998E-7</c:v>
                </c:pt>
                <c:pt idx="47288">
                  <c:v>9.8689109999999993E-7</c:v>
                </c:pt>
                <c:pt idx="47289">
                  <c:v>9.8692069999999994E-7</c:v>
                </c:pt>
                <c:pt idx="47290">
                  <c:v>9.869503999999999E-7</c:v>
                </c:pt>
                <c:pt idx="47291">
                  <c:v>9.8697999999999991E-7</c:v>
                </c:pt>
                <c:pt idx="47292">
                  <c:v>9.8700970000000007E-7</c:v>
                </c:pt>
                <c:pt idx="47293">
                  <c:v>9.8703930000000008E-7</c:v>
                </c:pt>
                <c:pt idx="47294">
                  <c:v>9.870689000000001E-7</c:v>
                </c:pt>
                <c:pt idx="47295">
                  <c:v>9.8709860000000005E-7</c:v>
                </c:pt>
                <c:pt idx="47296">
                  <c:v>9.8712820000000006E-7</c:v>
                </c:pt>
                <c:pt idx="47297">
                  <c:v>9.8715780000000007E-7</c:v>
                </c:pt>
                <c:pt idx="47298">
                  <c:v>9.8718740000000009E-7</c:v>
                </c:pt>
                <c:pt idx="47299">
                  <c:v>9.8721710000000004E-7</c:v>
                </c:pt>
                <c:pt idx="47300">
                  <c:v>9.8724670000000005E-7</c:v>
                </c:pt>
                <c:pt idx="47301">
                  <c:v>9.8727630000000006E-7</c:v>
                </c:pt>
                <c:pt idx="47302">
                  <c:v>9.8730590000000007E-7</c:v>
                </c:pt>
                <c:pt idx="47303">
                  <c:v>9.8733550000000009E-7</c:v>
                </c:pt>
                <c:pt idx="47304">
                  <c:v>9.873651000000001E-7</c:v>
                </c:pt>
                <c:pt idx="47305">
                  <c:v>9.873946999999999E-7</c:v>
                </c:pt>
                <c:pt idx="47306">
                  <c:v>9.8742429999999991E-7</c:v>
                </c:pt>
                <c:pt idx="47307">
                  <c:v>9.8745389999999992E-7</c:v>
                </c:pt>
                <c:pt idx="47308">
                  <c:v>9.8748349999999994E-7</c:v>
                </c:pt>
                <c:pt idx="47309">
                  <c:v>9.8751300000000001E-7</c:v>
                </c:pt>
                <c:pt idx="47310">
                  <c:v>9.8754260000000002E-7</c:v>
                </c:pt>
                <c:pt idx="47311">
                  <c:v>9.8757220000000003E-7</c:v>
                </c:pt>
                <c:pt idx="47312">
                  <c:v>9.8760180000000005E-7</c:v>
                </c:pt>
                <c:pt idx="47313">
                  <c:v>9.8763129999999991E-7</c:v>
                </c:pt>
                <c:pt idx="47314">
                  <c:v>9.8766089999999992E-7</c:v>
                </c:pt>
                <c:pt idx="47315">
                  <c:v>9.8769049999999993E-7</c:v>
                </c:pt>
                <c:pt idx="47316">
                  <c:v>9.8772000000000001E-7</c:v>
                </c:pt>
                <c:pt idx="47317">
                  <c:v>9.8774960000000002E-7</c:v>
                </c:pt>
                <c:pt idx="47318">
                  <c:v>9.8777910000000009E-7</c:v>
                </c:pt>
                <c:pt idx="47319">
                  <c:v>9.878087000000001E-7</c:v>
                </c:pt>
                <c:pt idx="47320">
                  <c:v>9.8783819999999997E-7</c:v>
                </c:pt>
                <c:pt idx="47321">
                  <c:v>9.8786779999999998E-7</c:v>
                </c:pt>
                <c:pt idx="47322">
                  <c:v>9.8789730000000005E-7</c:v>
                </c:pt>
                <c:pt idx="47323">
                  <c:v>9.8792679999999991E-7</c:v>
                </c:pt>
                <c:pt idx="47324">
                  <c:v>9.8795639999999992E-7</c:v>
                </c:pt>
                <c:pt idx="47325">
                  <c:v>9.879859E-7</c:v>
                </c:pt>
                <c:pt idx="47326">
                  <c:v>9.8801540000000007E-7</c:v>
                </c:pt>
                <c:pt idx="47327">
                  <c:v>9.8804489999999993E-7</c:v>
                </c:pt>
                <c:pt idx="47328">
                  <c:v>9.8807449999999995E-7</c:v>
                </c:pt>
                <c:pt idx="47329">
                  <c:v>9.8810400000000002E-7</c:v>
                </c:pt>
                <c:pt idx="47330">
                  <c:v>9.8813350000000009E-7</c:v>
                </c:pt>
                <c:pt idx="47331">
                  <c:v>9.8816299999999995E-7</c:v>
                </c:pt>
                <c:pt idx="47332">
                  <c:v>9.8819250000000003E-7</c:v>
                </c:pt>
                <c:pt idx="47333">
                  <c:v>9.882220000000001E-7</c:v>
                </c:pt>
                <c:pt idx="47334">
                  <c:v>9.8825149999999996E-7</c:v>
                </c:pt>
                <c:pt idx="47335">
                  <c:v>9.8828100000000003E-7</c:v>
                </c:pt>
                <c:pt idx="47336">
                  <c:v>9.8831049999999989E-7</c:v>
                </c:pt>
                <c:pt idx="47337">
                  <c:v>9.8833999999999997E-7</c:v>
                </c:pt>
                <c:pt idx="47338">
                  <c:v>9.8836950000000004E-7</c:v>
                </c:pt>
                <c:pt idx="47339">
                  <c:v>9.8839889999999996E-7</c:v>
                </c:pt>
                <c:pt idx="47340">
                  <c:v>9.8842840000000004E-7</c:v>
                </c:pt>
                <c:pt idx="47341">
                  <c:v>9.884578999999999E-7</c:v>
                </c:pt>
                <c:pt idx="47342">
                  <c:v>9.8848739999999997E-7</c:v>
                </c:pt>
                <c:pt idx="47343">
                  <c:v>9.8851680000000011E-7</c:v>
                </c:pt>
                <c:pt idx="47344">
                  <c:v>9.8854629999999997E-7</c:v>
                </c:pt>
                <c:pt idx="47345">
                  <c:v>9.8857580000000004E-7</c:v>
                </c:pt>
                <c:pt idx="47346">
                  <c:v>9.8860519999999996E-7</c:v>
                </c:pt>
                <c:pt idx="47347">
                  <c:v>9.8863470000000003E-7</c:v>
                </c:pt>
                <c:pt idx="47348">
                  <c:v>9.8866409999999996E-7</c:v>
                </c:pt>
                <c:pt idx="47349">
                  <c:v>9.8869360000000003E-7</c:v>
                </c:pt>
                <c:pt idx="47350">
                  <c:v>9.8872299999999995E-7</c:v>
                </c:pt>
                <c:pt idx="47351">
                  <c:v>9.8875250000000003E-7</c:v>
                </c:pt>
                <c:pt idx="47352">
                  <c:v>9.8878189999999995E-7</c:v>
                </c:pt>
                <c:pt idx="47353">
                  <c:v>9.8881140000000002E-7</c:v>
                </c:pt>
                <c:pt idx="47354">
                  <c:v>9.8884079999999994E-7</c:v>
                </c:pt>
                <c:pt idx="47355">
                  <c:v>9.8887020000000008E-7</c:v>
                </c:pt>
                <c:pt idx="47356">
                  <c:v>9.8889969999999994E-7</c:v>
                </c:pt>
                <c:pt idx="47357">
                  <c:v>9.8892910000000007E-7</c:v>
                </c:pt>
                <c:pt idx="47358">
                  <c:v>9.8895849999999999E-7</c:v>
                </c:pt>
                <c:pt idx="47359">
                  <c:v>9.8898789999999992E-7</c:v>
                </c:pt>
                <c:pt idx="47360">
                  <c:v>9.8901730000000005E-7</c:v>
                </c:pt>
                <c:pt idx="47361">
                  <c:v>9.8904669999999997E-7</c:v>
                </c:pt>
                <c:pt idx="47362">
                  <c:v>9.8907609999999989E-7</c:v>
                </c:pt>
                <c:pt idx="47363">
                  <c:v>9.8910559999999997E-7</c:v>
                </c:pt>
                <c:pt idx="47364">
                  <c:v>9.891350000000001E-7</c:v>
                </c:pt>
                <c:pt idx="47365">
                  <c:v>9.8916440000000002E-7</c:v>
                </c:pt>
                <c:pt idx="47366">
                  <c:v>9.8919370000000001E-7</c:v>
                </c:pt>
                <c:pt idx="47367">
                  <c:v>9.8922309999999993E-7</c:v>
                </c:pt>
                <c:pt idx="47368">
                  <c:v>9.8925250000000006E-7</c:v>
                </c:pt>
                <c:pt idx="47369">
                  <c:v>9.8928189999999999E-7</c:v>
                </c:pt>
                <c:pt idx="47370">
                  <c:v>9.8931129999999991E-7</c:v>
                </c:pt>
                <c:pt idx="47371">
                  <c:v>9.8934070000000004E-7</c:v>
                </c:pt>
                <c:pt idx="47372">
                  <c:v>9.8937009999999996E-7</c:v>
                </c:pt>
                <c:pt idx="47373">
                  <c:v>9.8939939999999995E-7</c:v>
                </c:pt>
                <c:pt idx="47374">
                  <c:v>9.8942880000000008E-7</c:v>
                </c:pt>
                <c:pt idx="47375">
                  <c:v>9.894582E-7</c:v>
                </c:pt>
                <c:pt idx="47376">
                  <c:v>9.8948749999999999E-7</c:v>
                </c:pt>
                <c:pt idx="47377">
                  <c:v>9.8951689999999991E-7</c:v>
                </c:pt>
                <c:pt idx="47378">
                  <c:v>9.895462000000001E-7</c:v>
                </c:pt>
                <c:pt idx="47379">
                  <c:v>9.8957560000000002E-7</c:v>
                </c:pt>
                <c:pt idx="47380">
                  <c:v>9.8960499999999995E-7</c:v>
                </c:pt>
                <c:pt idx="47381">
                  <c:v>9.8963429999999993E-7</c:v>
                </c:pt>
                <c:pt idx="47382">
                  <c:v>9.8966359999999991E-7</c:v>
                </c:pt>
                <c:pt idx="47383">
                  <c:v>9.8969300000000005E-7</c:v>
                </c:pt>
                <c:pt idx="47384">
                  <c:v>9.8972230000000003E-7</c:v>
                </c:pt>
                <c:pt idx="47385">
                  <c:v>9.8975169999999995E-7</c:v>
                </c:pt>
                <c:pt idx="47386">
                  <c:v>9.8978099999999993E-7</c:v>
                </c:pt>
                <c:pt idx="47387">
                  <c:v>9.8981029999999992E-7</c:v>
                </c:pt>
                <c:pt idx="47388">
                  <c:v>9.8983970000000005E-7</c:v>
                </c:pt>
                <c:pt idx="47389">
                  <c:v>9.8986900000000003E-7</c:v>
                </c:pt>
                <c:pt idx="47390">
                  <c:v>9.8989830000000002E-7</c:v>
                </c:pt>
                <c:pt idx="47391">
                  <c:v>9.8992769999999994E-7</c:v>
                </c:pt>
                <c:pt idx="47392">
                  <c:v>9.8995699999999992E-7</c:v>
                </c:pt>
                <c:pt idx="47393">
                  <c:v>9.8998629999999991E-7</c:v>
                </c:pt>
                <c:pt idx="47394">
                  <c:v>9.900156000000001E-7</c:v>
                </c:pt>
                <c:pt idx="47395">
                  <c:v>9.9004490000000008E-7</c:v>
                </c:pt>
                <c:pt idx="47396">
                  <c:v>9.9007420000000007E-7</c:v>
                </c:pt>
                <c:pt idx="47397">
                  <c:v>9.9010350000000005E-7</c:v>
                </c:pt>
                <c:pt idx="47398">
                  <c:v>9.9013280000000003E-7</c:v>
                </c:pt>
                <c:pt idx="47399">
                  <c:v>9.9016210000000001E-7</c:v>
                </c:pt>
                <c:pt idx="47400">
                  <c:v>9.901914E-7</c:v>
                </c:pt>
                <c:pt idx="47401">
                  <c:v>9.9022069999999998E-7</c:v>
                </c:pt>
                <c:pt idx="47402">
                  <c:v>9.9024999999999996E-7</c:v>
                </c:pt>
                <c:pt idx="47403">
                  <c:v>9.9027929999999995E-7</c:v>
                </c:pt>
                <c:pt idx="47404">
                  <c:v>9.9030859999999993E-7</c:v>
                </c:pt>
                <c:pt idx="47405">
                  <c:v>9.9033789999999991E-7</c:v>
                </c:pt>
                <c:pt idx="47406">
                  <c:v>9.903671999999999E-7</c:v>
                </c:pt>
                <c:pt idx="47407">
                  <c:v>9.9039639999999994E-7</c:v>
                </c:pt>
                <c:pt idx="47408">
                  <c:v>9.9042569999999992E-7</c:v>
                </c:pt>
                <c:pt idx="47409">
                  <c:v>9.904549999999999E-7</c:v>
                </c:pt>
                <c:pt idx="47410">
                  <c:v>9.904843000000001E-7</c:v>
                </c:pt>
                <c:pt idx="47411">
                  <c:v>9.9051349999999993E-7</c:v>
                </c:pt>
                <c:pt idx="47412">
                  <c:v>9.9054279999999991E-7</c:v>
                </c:pt>
                <c:pt idx="47413">
                  <c:v>9.9057199999999996E-7</c:v>
                </c:pt>
                <c:pt idx="47414">
                  <c:v>9.9060129999999994E-7</c:v>
                </c:pt>
                <c:pt idx="47415">
                  <c:v>9.9063059999999992E-7</c:v>
                </c:pt>
                <c:pt idx="47416">
                  <c:v>9.9065979999999997E-7</c:v>
                </c:pt>
                <c:pt idx="47417">
                  <c:v>9.9068909999999995E-7</c:v>
                </c:pt>
                <c:pt idx="47418">
                  <c:v>9.9071829999999999E-7</c:v>
                </c:pt>
                <c:pt idx="47419">
                  <c:v>9.9074759999999998E-7</c:v>
                </c:pt>
                <c:pt idx="47420">
                  <c:v>9.9077680000000002E-7</c:v>
                </c:pt>
                <c:pt idx="47421">
                  <c:v>9.9080600000000006E-7</c:v>
                </c:pt>
                <c:pt idx="47422">
                  <c:v>9.9083530000000005E-7</c:v>
                </c:pt>
                <c:pt idx="47423">
                  <c:v>9.9086450000000009E-7</c:v>
                </c:pt>
                <c:pt idx="47424">
                  <c:v>9.9089369999999992E-7</c:v>
                </c:pt>
                <c:pt idx="47425">
                  <c:v>9.9092299999999991E-7</c:v>
                </c:pt>
                <c:pt idx="47426">
                  <c:v>9.9095219999999995E-7</c:v>
                </c:pt>
                <c:pt idx="47427">
                  <c:v>9.9098139999999999E-7</c:v>
                </c:pt>
                <c:pt idx="47428">
                  <c:v>9.9101060000000004E-7</c:v>
                </c:pt>
                <c:pt idx="47429">
                  <c:v>9.9103990000000002E-7</c:v>
                </c:pt>
                <c:pt idx="47430">
                  <c:v>9.9106910000000006E-7</c:v>
                </c:pt>
                <c:pt idx="47431">
                  <c:v>9.910982999999999E-7</c:v>
                </c:pt>
                <c:pt idx="47432">
                  <c:v>9.9112749999999994E-7</c:v>
                </c:pt>
                <c:pt idx="47433">
                  <c:v>9.9115669999999998E-7</c:v>
                </c:pt>
                <c:pt idx="47434">
                  <c:v>9.9118590000000003E-7</c:v>
                </c:pt>
                <c:pt idx="47435">
                  <c:v>9.9121510000000007E-7</c:v>
                </c:pt>
                <c:pt idx="47436">
                  <c:v>9.912442999999999E-7</c:v>
                </c:pt>
                <c:pt idx="47437">
                  <c:v>9.9127349999999995E-7</c:v>
                </c:pt>
                <c:pt idx="47438">
                  <c:v>9.9130269999999999E-7</c:v>
                </c:pt>
                <c:pt idx="47439">
                  <c:v>9.9133190000000003E-7</c:v>
                </c:pt>
                <c:pt idx="47440">
                  <c:v>9.9136110000000008E-7</c:v>
                </c:pt>
                <c:pt idx="47441">
                  <c:v>9.9139029999999991E-7</c:v>
                </c:pt>
                <c:pt idx="47442">
                  <c:v>9.9141949999999995E-7</c:v>
                </c:pt>
                <c:pt idx="47443">
                  <c:v>9.9144860000000006E-7</c:v>
                </c:pt>
                <c:pt idx="47444">
                  <c:v>9.914778000000001E-7</c:v>
                </c:pt>
                <c:pt idx="47445">
                  <c:v>9.9150699999999993E-7</c:v>
                </c:pt>
                <c:pt idx="47446">
                  <c:v>9.9153619999999998E-7</c:v>
                </c:pt>
                <c:pt idx="47447">
                  <c:v>9.9156530000000008E-7</c:v>
                </c:pt>
                <c:pt idx="47448">
                  <c:v>9.9159449999999991E-7</c:v>
                </c:pt>
                <c:pt idx="47449">
                  <c:v>9.9162369999999996E-7</c:v>
                </c:pt>
                <c:pt idx="47450">
                  <c:v>9.9165280000000006E-7</c:v>
                </c:pt>
                <c:pt idx="47451">
                  <c:v>9.916820000000001E-7</c:v>
                </c:pt>
                <c:pt idx="47452">
                  <c:v>9.9171119999999994E-7</c:v>
                </c:pt>
                <c:pt idx="47453">
                  <c:v>9.9174030000000004E-7</c:v>
                </c:pt>
                <c:pt idx="47454">
                  <c:v>9.9176950000000008E-7</c:v>
                </c:pt>
                <c:pt idx="47455">
                  <c:v>9.9179859999999998E-7</c:v>
                </c:pt>
                <c:pt idx="47456">
                  <c:v>9.9182780000000002E-7</c:v>
                </c:pt>
                <c:pt idx="47457">
                  <c:v>9.9185689999999991E-7</c:v>
                </c:pt>
                <c:pt idx="47458">
                  <c:v>9.9188609999999996E-7</c:v>
                </c:pt>
                <c:pt idx="47459">
                  <c:v>9.9191520000000006E-7</c:v>
                </c:pt>
                <c:pt idx="47460">
                  <c:v>9.9194439999999989E-7</c:v>
                </c:pt>
                <c:pt idx="47461">
                  <c:v>9.919735E-7</c:v>
                </c:pt>
                <c:pt idx="47462">
                  <c:v>9.920026000000001E-7</c:v>
                </c:pt>
                <c:pt idx="47463">
                  <c:v>9.9203179999999994E-7</c:v>
                </c:pt>
                <c:pt idx="47464">
                  <c:v>9.9206090000000004E-7</c:v>
                </c:pt>
                <c:pt idx="47465">
                  <c:v>9.9208999999999993E-7</c:v>
                </c:pt>
                <c:pt idx="47466">
                  <c:v>9.9211910000000004E-7</c:v>
                </c:pt>
                <c:pt idx="47467">
                  <c:v>9.9214830000000008E-7</c:v>
                </c:pt>
                <c:pt idx="47468">
                  <c:v>9.9217739999999997E-7</c:v>
                </c:pt>
                <c:pt idx="47469">
                  <c:v>9.9220650000000008E-7</c:v>
                </c:pt>
                <c:pt idx="47470">
                  <c:v>9.9223559999999997E-7</c:v>
                </c:pt>
                <c:pt idx="47471">
                  <c:v>9.9226470000000007E-7</c:v>
                </c:pt>
                <c:pt idx="47472">
                  <c:v>9.9229389999999991E-7</c:v>
                </c:pt>
                <c:pt idx="47473">
                  <c:v>9.9232300000000001E-7</c:v>
                </c:pt>
                <c:pt idx="47474">
                  <c:v>9.923520999999999E-7</c:v>
                </c:pt>
                <c:pt idx="47475">
                  <c:v>9.9238120000000001E-7</c:v>
                </c:pt>
                <c:pt idx="47476">
                  <c:v>9.924102999999999E-7</c:v>
                </c:pt>
                <c:pt idx="47477">
                  <c:v>9.9243940000000001E-7</c:v>
                </c:pt>
                <c:pt idx="47478">
                  <c:v>9.924684999999999E-7</c:v>
                </c:pt>
                <c:pt idx="47479">
                  <c:v>9.9249750000000006E-7</c:v>
                </c:pt>
                <c:pt idx="47480">
                  <c:v>9.9252659999999996E-7</c:v>
                </c:pt>
                <c:pt idx="47481">
                  <c:v>9.9255570000000006E-7</c:v>
                </c:pt>
                <c:pt idx="47482">
                  <c:v>9.9258479999999995E-7</c:v>
                </c:pt>
                <c:pt idx="47483">
                  <c:v>9.9261390000000006E-7</c:v>
                </c:pt>
                <c:pt idx="47484">
                  <c:v>9.9264299999999995E-7</c:v>
                </c:pt>
                <c:pt idx="47485">
                  <c:v>9.926719999999999E-7</c:v>
                </c:pt>
                <c:pt idx="47486">
                  <c:v>9.9270110000000001E-7</c:v>
                </c:pt>
                <c:pt idx="47487">
                  <c:v>9.927301999999999E-7</c:v>
                </c:pt>
                <c:pt idx="47488">
                  <c:v>9.9275920000000007E-7</c:v>
                </c:pt>
                <c:pt idx="47489">
                  <c:v>9.9278829999999996E-7</c:v>
                </c:pt>
                <c:pt idx="47490">
                  <c:v>9.9281740000000006E-7</c:v>
                </c:pt>
                <c:pt idx="47491">
                  <c:v>9.9284640000000002E-7</c:v>
                </c:pt>
                <c:pt idx="47492">
                  <c:v>9.9287549999999991E-7</c:v>
                </c:pt>
                <c:pt idx="47493">
                  <c:v>9.9290460000000001E-7</c:v>
                </c:pt>
                <c:pt idx="47494">
                  <c:v>9.9293359999999997E-7</c:v>
                </c:pt>
                <c:pt idx="47495">
                  <c:v>9.9296270000000007E-7</c:v>
                </c:pt>
                <c:pt idx="47496">
                  <c:v>9.9299170000000003E-7</c:v>
                </c:pt>
                <c:pt idx="47497">
                  <c:v>9.9302079999999992E-7</c:v>
                </c:pt>
                <c:pt idx="47498">
                  <c:v>9.9304980000000008E-7</c:v>
                </c:pt>
                <c:pt idx="47499">
                  <c:v>9.9307880000000004E-7</c:v>
                </c:pt>
                <c:pt idx="47500">
                  <c:v>9.9310789999999993E-7</c:v>
                </c:pt>
                <c:pt idx="47501">
                  <c:v>9.9313690000000009E-7</c:v>
                </c:pt>
                <c:pt idx="47502">
                  <c:v>9.9316599999999999E-7</c:v>
                </c:pt>
                <c:pt idx="47503">
                  <c:v>9.9319499999999994E-7</c:v>
                </c:pt>
                <c:pt idx="47504">
                  <c:v>9.9322399999999989E-7</c:v>
                </c:pt>
                <c:pt idx="47505">
                  <c:v>9.932531E-7</c:v>
                </c:pt>
                <c:pt idx="47506">
                  <c:v>9.9328209999999995E-7</c:v>
                </c:pt>
                <c:pt idx="47507">
                  <c:v>9.9331109999999991E-7</c:v>
                </c:pt>
                <c:pt idx="47508">
                  <c:v>9.9334010000000007E-7</c:v>
                </c:pt>
                <c:pt idx="47509">
                  <c:v>9.9336910000000002E-7</c:v>
                </c:pt>
                <c:pt idx="47510">
                  <c:v>9.9339809999999998E-7</c:v>
                </c:pt>
                <c:pt idx="47511">
                  <c:v>9.9342720000000008E-7</c:v>
                </c:pt>
                <c:pt idx="47512">
                  <c:v>9.9345620000000004E-7</c:v>
                </c:pt>
                <c:pt idx="47513">
                  <c:v>9.9348519999999999E-7</c:v>
                </c:pt>
                <c:pt idx="47514">
                  <c:v>9.9351419999999994E-7</c:v>
                </c:pt>
                <c:pt idx="47515">
                  <c:v>9.935431999999999E-7</c:v>
                </c:pt>
                <c:pt idx="47516">
                  <c:v>9.9357220000000006E-7</c:v>
                </c:pt>
                <c:pt idx="47517">
                  <c:v>9.9360120000000002E-7</c:v>
                </c:pt>
                <c:pt idx="47518">
                  <c:v>9.9363019999999997E-7</c:v>
                </c:pt>
                <c:pt idx="47519">
                  <c:v>9.9365919999999992E-7</c:v>
                </c:pt>
                <c:pt idx="47520">
                  <c:v>9.9368820000000009E-7</c:v>
                </c:pt>
                <c:pt idx="47521">
                  <c:v>9.9371720000000004E-7</c:v>
                </c:pt>
                <c:pt idx="47522">
                  <c:v>9.9374610000000006E-7</c:v>
                </c:pt>
                <c:pt idx="47523">
                  <c:v>9.9377510000000001E-7</c:v>
                </c:pt>
                <c:pt idx="47524">
                  <c:v>9.9380409999999996E-7</c:v>
                </c:pt>
                <c:pt idx="47525">
                  <c:v>9.9383309999999992E-7</c:v>
                </c:pt>
                <c:pt idx="47526">
                  <c:v>9.9386210000000008E-7</c:v>
                </c:pt>
                <c:pt idx="47527">
                  <c:v>9.9389110000000003E-7</c:v>
                </c:pt>
                <c:pt idx="47528">
                  <c:v>9.9392000000000005E-7</c:v>
                </c:pt>
                <c:pt idx="47529">
                  <c:v>9.93949E-7</c:v>
                </c:pt>
                <c:pt idx="47530">
                  <c:v>9.9397799999999996E-7</c:v>
                </c:pt>
                <c:pt idx="47531">
                  <c:v>9.9400689999999997E-7</c:v>
                </c:pt>
                <c:pt idx="47532">
                  <c:v>9.9403589999999992E-7</c:v>
                </c:pt>
                <c:pt idx="47533">
                  <c:v>9.9406490000000009E-7</c:v>
                </c:pt>
                <c:pt idx="47534">
                  <c:v>9.940938000000001E-7</c:v>
                </c:pt>
                <c:pt idx="47535">
                  <c:v>9.9412280000000006E-7</c:v>
                </c:pt>
                <c:pt idx="47536">
                  <c:v>9.9415170000000007E-7</c:v>
                </c:pt>
                <c:pt idx="47537">
                  <c:v>9.9418070000000002E-7</c:v>
                </c:pt>
                <c:pt idx="47538">
                  <c:v>9.9420960000000004E-7</c:v>
                </c:pt>
                <c:pt idx="47539">
                  <c:v>9.9423859999999999E-7</c:v>
                </c:pt>
                <c:pt idx="47540">
                  <c:v>9.9426750000000001E-7</c:v>
                </c:pt>
                <c:pt idx="47541">
                  <c:v>9.9429649999999996E-7</c:v>
                </c:pt>
                <c:pt idx="47542">
                  <c:v>9.9432539999999997E-7</c:v>
                </c:pt>
                <c:pt idx="47543">
                  <c:v>9.9435439999999993E-7</c:v>
                </c:pt>
                <c:pt idx="47544">
                  <c:v>9.9438329999999994E-7</c:v>
                </c:pt>
                <c:pt idx="47545">
                  <c:v>9.9441229999999989E-7</c:v>
                </c:pt>
                <c:pt idx="47546">
                  <c:v>9.9444119999999991E-7</c:v>
                </c:pt>
                <c:pt idx="47547">
                  <c:v>9.9447020000000007E-7</c:v>
                </c:pt>
                <c:pt idx="47548">
                  <c:v>9.9449910000000009E-7</c:v>
                </c:pt>
                <c:pt idx="47549">
                  <c:v>9.945280000000001E-7</c:v>
                </c:pt>
                <c:pt idx="47550">
                  <c:v>9.9455700000000006E-7</c:v>
                </c:pt>
                <c:pt idx="47551">
                  <c:v>9.9458590000000007E-7</c:v>
                </c:pt>
                <c:pt idx="47552">
                  <c:v>9.9461480000000008E-7</c:v>
                </c:pt>
                <c:pt idx="47553">
                  <c:v>9.946437000000001E-7</c:v>
                </c:pt>
                <c:pt idx="47554">
                  <c:v>9.9467270000000005E-7</c:v>
                </c:pt>
                <c:pt idx="47555">
                  <c:v>9.9470160000000007E-7</c:v>
                </c:pt>
                <c:pt idx="47556">
                  <c:v>9.9473050000000008E-7</c:v>
                </c:pt>
                <c:pt idx="47557">
                  <c:v>9.947594000000001E-7</c:v>
                </c:pt>
                <c:pt idx="47558">
                  <c:v>9.947882999999999E-7</c:v>
                </c:pt>
                <c:pt idx="47559">
                  <c:v>9.9481730000000006E-7</c:v>
                </c:pt>
                <c:pt idx="47560">
                  <c:v>9.9484620000000008E-7</c:v>
                </c:pt>
                <c:pt idx="47561">
                  <c:v>9.9487510000000009E-7</c:v>
                </c:pt>
                <c:pt idx="47562">
                  <c:v>9.9490400000000011E-7</c:v>
                </c:pt>
                <c:pt idx="47563">
                  <c:v>9.9493289999999991E-7</c:v>
                </c:pt>
                <c:pt idx="47564">
                  <c:v>9.9496179999999992E-7</c:v>
                </c:pt>
                <c:pt idx="47565">
                  <c:v>9.9499069999999994E-7</c:v>
                </c:pt>
                <c:pt idx="47566">
                  <c:v>9.9501959999999995E-7</c:v>
                </c:pt>
                <c:pt idx="47567">
                  <c:v>9.9504849999999996E-7</c:v>
                </c:pt>
                <c:pt idx="47568">
                  <c:v>9.9507739999999998E-7</c:v>
                </c:pt>
                <c:pt idx="47569">
                  <c:v>9.9510629999999999E-7</c:v>
                </c:pt>
                <c:pt idx="47570">
                  <c:v>9.9513520000000001E-7</c:v>
                </c:pt>
                <c:pt idx="47571">
                  <c:v>9.9516400000000008E-7</c:v>
                </c:pt>
                <c:pt idx="47572">
                  <c:v>9.951929000000001E-7</c:v>
                </c:pt>
                <c:pt idx="47573">
                  <c:v>9.952217999999999E-7</c:v>
                </c:pt>
                <c:pt idx="47574">
                  <c:v>9.9525069999999991E-7</c:v>
                </c:pt>
                <c:pt idx="47575">
                  <c:v>9.9527959999999993E-7</c:v>
                </c:pt>
                <c:pt idx="47576">
                  <c:v>9.953084E-7</c:v>
                </c:pt>
                <c:pt idx="47577">
                  <c:v>9.9533730000000002E-7</c:v>
                </c:pt>
                <c:pt idx="47578">
                  <c:v>9.9536620000000003E-7</c:v>
                </c:pt>
                <c:pt idx="47579">
                  <c:v>9.9539499999999989E-7</c:v>
                </c:pt>
                <c:pt idx="47580">
                  <c:v>9.9542389999999991E-7</c:v>
                </c:pt>
                <c:pt idx="47581">
                  <c:v>9.9545279999999992E-7</c:v>
                </c:pt>
                <c:pt idx="47582">
                  <c:v>9.954816E-7</c:v>
                </c:pt>
                <c:pt idx="47583">
                  <c:v>9.9551050000000001E-7</c:v>
                </c:pt>
                <c:pt idx="47584">
                  <c:v>9.9553940000000003E-7</c:v>
                </c:pt>
                <c:pt idx="47585">
                  <c:v>9.955682000000001E-7</c:v>
                </c:pt>
                <c:pt idx="47586">
                  <c:v>9.955970999999999E-7</c:v>
                </c:pt>
                <c:pt idx="47587">
                  <c:v>9.9562589999999998E-7</c:v>
                </c:pt>
                <c:pt idx="47588">
                  <c:v>9.9565479999999999E-7</c:v>
                </c:pt>
                <c:pt idx="47589">
                  <c:v>9.9568360000000007E-7</c:v>
                </c:pt>
                <c:pt idx="47590">
                  <c:v>9.9571250000000008E-7</c:v>
                </c:pt>
                <c:pt idx="47591">
                  <c:v>9.9574129999999995E-7</c:v>
                </c:pt>
                <c:pt idx="47592">
                  <c:v>9.9577019999999996E-7</c:v>
                </c:pt>
                <c:pt idx="47593">
                  <c:v>9.9579900000000004E-7</c:v>
                </c:pt>
                <c:pt idx="47594">
                  <c:v>9.9582790000000005E-7</c:v>
                </c:pt>
                <c:pt idx="47595">
                  <c:v>9.9585669999999991E-7</c:v>
                </c:pt>
                <c:pt idx="47596">
                  <c:v>9.9588559999999993E-7</c:v>
                </c:pt>
                <c:pt idx="47597">
                  <c:v>9.959144E-7</c:v>
                </c:pt>
                <c:pt idx="47598">
                  <c:v>9.9594320000000008E-7</c:v>
                </c:pt>
                <c:pt idx="47599">
                  <c:v>9.9597210000000009E-7</c:v>
                </c:pt>
                <c:pt idx="47600">
                  <c:v>9.9600089999999995E-7</c:v>
                </c:pt>
                <c:pt idx="47601">
                  <c:v>9.9602970000000003E-7</c:v>
                </c:pt>
                <c:pt idx="47602">
                  <c:v>9.960585000000001E-7</c:v>
                </c:pt>
                <c:pt idx="47603">
                  <c:v>9.9608739999999991E-7</c:v>
                </c:pt>
                <c:pt idx="47604">
                  <c:v>9.9611619999999998E-7</c:v>
                </c:pt>
                <c:pt idx="47605">
                  <c:v>9.9614500000000006E-7</c:v>
                </c:pt>
                <c:pt idx="47606">
                  <c:v>9.9617379999999992E-7</c:v>
                </c:pt>
                <c:pt idx="47607">
                  <c:v>9.962026E-7</c:v>
                </c:pt>
                <c:pt idx="47608">
                  <c:v>9.9623150000000001E-7</c:v>
                </c:pt>
                <c:pt idx="47609">
                  <c:v>9.9626030000000008E-7</c:v>
                </c:pt>
                <c:pt idx="47610">
                  <c:v>9.9628909999999995E-7</c:v>
                </c:pt>
                <c:pt idx="47611">
                  <c:v>9.9631790000000002E-7</c:v>
                </c:pt>
                <c:pt idx="47612">
                  <c:v>9.963467000000001E-7</c:v>
                </c:pt>
                <c:pt idx="47613">
                  <c:v>9.9637549999999996E-7</c:v>
                </c:pt>
                <c:pt idx="47614">
                  <c:v>9.9640430000000004E-7</c:v>
                </c:pt>
                <c:pt idx="47615">
                  <c:v>9.964330999999999E-7</c:v>
                </c:pt>
                <c:pt idx="47616">
                  <c:v>9.9646189999999997E-7</c:v>
                </c:pt>
                <c:pt idx="47617">
                  <c:v>9.9649070000000005E-7</c:v>
                </c:pt>
                <c:pt idx="47618">
                  <c:v>9.9651949999999991E-7</c:v>
                </c:pt>
                <c:pt idx="47619">
                  <c:v>9.9654829999999999E-7</c:v>
                </c:pt>
                <c:pt idx="47620">
                  <c:v>9.9657710000000006E-7</c:v>
                </c:pt>
                <c:pt idx="47621">
                  <c:v>9.9660589999999993E-7</c:v>
                </c:pt>
                <c:pt idx="47622">
                  <c:v>9.966347E-7</c:v>
                </c:pt>
                <c:pt idx="47623">
                  <c:v>9.9666339999999992E-7</c:v>
                </c:pt>
                <c:pt idx="47624">
                  <c:v>9.966922E-7</c:v>
                </c:pt>
                <c:pt idx="47625">
                  <c:v>9.9672100000000007E-7</c:v>
                </c:pt>
                <c:pt idx="47626">
                  <c:v>9.9674979999999994E-7</c:v>
                </c:pt>
                <c:pt idx="47627">
                  <c:v>9.9677860000000001E-7</c:v>
                </c:pt>
                <c:pt idx="47628">
                  <c:v>9.9680729999999994E-7</c:v>
                </c:pt>
                <c:pt idx="47629">
                  <c:v>9.9683610000000001E-7</c:v>
                </c:pt>
                <c:pt idx="47630">
                  <c:v>9.9686490000000009E-7</c:v>
                </c:pt>
                <c:pt idx="47631">
                  <c:v>9.9689360000000001E-7</c:v>
                </c:pt>
                <c:pt idx="47632">
                  <c:v>9.9692240000000009E-7</c:v>
                </c:pt>
                <c:pt idx="47633">
                  <c:v>9.9695119999999995E-7</c:v>
                </c:pt>
                <c:pt idx="47634">
                  <c:v>9.9697990000000009E-7</c:v>
                </c:pt>
                <c:pt idx="47635">
                  <c:v>9.9700869999999995E-7</c:v>
                </c:pt>
                <c:pt idx="47636">
                  <c:v>9.9703750000000002E-7</c:v>
                </c:pt>
                <c:pt idx="47637">
                  <c:v>9.9706619999999995E-7</c:v>
                </c:pt>
                <c:pt idx="47638">
                  <c:v>9.9709500000000002E-7</c:v>
                </c:pt>
                <c:pt idx="47639">
                  <c:v>9.9712369999999995E-7</c:v>
                </c:pt>
                <c:pt idx="47640">
                  <c:v>9.9715250000000002E-7</c:v>
                </c:pt>
                <c:pt idx="47641">
                  <c:v>9.9718119999999995E-7</c:v>
                </c:pt>
                <c:pt idx="47642">
                  <c:v>9.9721000000000002E-7</c:v>
                </c:pt>
                <c:pt idx="47643">
                  <c:v>9.9723869999999994E-7</c:v>
                </c:pt>
                <c:pt idx="47644">
                  <c:v>9.9726740000000008E-7</c:v>
                </c:pt>
                <c:pt idx="47645">
                  <c:v>9.9729619999999994E-7</c:v>
                </c:pt>
                <c:pt idx="47646">
                  <c:v>9.9732490000000008E-7</c:v>
                </c:pt>
                <c:pt idx="47647">
                  <c:v>9.9735369999999994E-7</c:v>
                </c:pt>
                <c:pt idx="47648">
                  <c:v>9.9738240000000008E-7</c:v>
                </c:pt>
                <c:pt idx="47649">
                  <c:v>9.974111E-7</c:v>
                </c:pt>
                <c:pt idx="47650">
                  <c:v>9.9743990000000008E-7</c:v>
                </c:pt>
                <c:pt idx="47651">
                  <c:v>9.974686E-7</c:v>
                </c:pt>
                <c:pt idx="47652">
                  <c:v>9.9749729999999993E-7</c:v>
                </c:pt>
                <c:pt idx="47653">
                  <c:v>9.975261E-7</c:v>
                </c:pt>
                <c:pt idx="47654">
                  <c:v>9.9755479999999992E-7</c:v>
                </c:pt>
                <c:pt idx="47655">
                  <c:v>9.9758350000000006E-7</c:v>
                </c:pt>
                <c:pt idx="47656">
                  <c:v>9.9761219999999998E-7</c:v>
                </c:pt>
                <c:pt idx="47657">
                  <c:v>9.9764089999999991E-7</c:v>
                </c:pt>
                <c:pt idx="47658">
                  <c:v>9.9766969999999998E-7</c:v>
                </c:pt>
                <c:pt idx="47659">
                  <c:v>9.9769839999999991E-7</c:v>
                </c:pt>
                <c:pt idx="47660">
                  <c:v>9.9772710000000004E-7</c:v>
                </c:pt>
                <c:pt idx="47661">
                  <c:v>9.9775579999999997E-7</c:v>
                </c:pt>
                <c:pt idx="47662">
                  <c:v>9.977845000000001E-7</c:v>
                </c:pt>
                <c:pt idx="47663">
                  <c:v>9.9781320000000003E-7</c:v>
                </c:pt>
                <c:pt idx="47664">
                  <c:v>9.9784189999999995E-7</c:v>
                </c:pt>
                <c:pt idx="47665">
                  <c:v>9.9787060000000009E-7</c:v>
                </c:pt>
                <c:pt idx="47666">
                  <c:v>9.9789930000000001E-7</c:v>
                </c:pt>
                <c:pt idx="47667">
                  <c:v>9.9792799999999993E-7</c:v>
                </c:pt>
                <c:pt idx="47668">
                  <c:v>9.9795670000000007E-7</c:v>
                </c:pt>
                <c:pt idx="47669">
                  <c:v>9.9798539999999999E-7</c:v>
                </c:pt>
                <c:pt idx="47670">
                  <c:v>9.9801409999999992E-7</c:v>
                </c:pt>
                <c:pt idx="47671">
                  <c:v>9.9804280000000005E-7</c:v>
                </c:pt>
                <c:pt idx="47672">
                  <c:v>9.9807149999999998E-7</c:v>
                </c:pt>
                <c:pt idx="47673">
                  <c:v>9.981001999999999E-7</c:v>
                </c:pt>
                <c:pt idx="47674">
                  <c:v>9.9812890000000004E-7</c:v>
                </c:pt>
                <c:pt idx="47675">
                  <c:v>9.9815750000000002E-7</c:v>
                </c:pt>
                <c:pt idx="47676">
                  <c:v>9.9818619999999995E-7</c:v>
                </c:pt>
                <c:pt idx="47677">
                  <c:v>9.9821490000000008E-7</c:v>
                </c:pt>
                <c:pt idx="47678">
                  <c:v>9.9824360000000001E-7</c:v>
                </c:pt>
                <c:pt idx="47679">
                  <c:v>9.9827219999999999E-7</c:v>
                </c:pt>
                <c:pt idx="47680">
                  <c:v>9.9830089999999992E-7</c:v>
                </c:pt>
                <c:pt idx="47681">
                  <c:v>9.9832960000000005E-7</c:v>
                </c:pt>
                <c:pt idx="47682">
                  <c:v>9.9835829999999998E-7</c:v>
                </c:pt>
                <c:pt idx="47683">
                  <c:v>9.9838689999999996E-7</c:v>
                </c:pt>
                <c:pt idx="47684">
                  <c:v>9.984156000000001E-7</c:v>
                </c:pt>
                <c:pt idx="47685">
                  <c:v>9.9844420000000008E-7</c:v>
                </c:pt>
                <c:pt idx="47686">
                  <c:v>9.984729E-7</c:v>
                </c:pt>
                <c:pt idx="47687">
                  <c:v>9.9850159999999993E-7</c:v>
                </c:pt>
                <c:pt idx="47688">
                  <c:v>9.9853019999999991E-7</c:v>
                </c:pt>
                <c:pt idx="47689">
                  <c:v>9.9855890000000005E-7</c:v>
                </c:pt>
                <c:pt idx="47690">
                  <c:v>9.9858750000000003E-7</c:v>
                </c:pt>
                <c:pt idx="47691">
                  <c:v>9.9861619999999996E-7</c:v>
                </c:pt>
                <c:pt idx="47692">
                  <c:v>9.9864479999999994E-7</c:v>
                </c:pt>
                <c:pt idx="47693">
                  <c:v>9.9867350000000008E-7</c:v>
                </c:pt>
                <c:pt idx="47694">
                  <c:v>9.9870210000000006E-7</c:v>
                </c:pt>
                <c:pt idx="47695">
                  <c:v>9.9873079999999999E-7</c:v>
                </c:pt>
                <c:pt idx="47696">
                  <c:v>9.9875939999999997E-7</c:v>
                </c:pt>
                <c:pt idx="47697">
                  <c:v>9.987880999999999E-7</c:v>
                </c:pt>
                <c:pt idx="47698">
                  <c:v>9.9881670000000009E-7</c:v>
                </c:pt>
                <c:pt idx="47699">
                  <c:v>9.9884540000000002E-7</c:v>
                </c:pt>
                <c:pt idx="47700">
                  <c:v>9.98874E-7</c:v>
                </c:pt>
                <c:pt idx="47701">
                  <c:v>9.9890259999999999E-7</c:v>
                </c:pt>
                <c:pt idx="47702">
                  <c:v>9.9893129999999991E-7</c:v>
                </c:pt>
                <c:pt idx="47703">
                  <c:v>9.989598999999999E-7</c:v>
                </c:pt>
                <c:pt idx="47704">
                  <c:v>9.9898850000000009E-7</c:v>
                </c:pt>
                <c:pt idx="47705">
                  <c:v>9.9901720000000002E-7</c:v>
                </c:pt>
                <c:pt idx="47706">
                  <c:v>9.990458E-7</c:v>
                </c:pt>
                <c:pt idx="47707">
                  <c:v>9.9907439999999999E-7</c:v>
                </c:pt>
                <c:pt idx="47708">
                  <c:v>9.9910309999999991E-7</c:v>
                </c:pt>
                <c:pt idx="47709">
                  <c:v>9.9913170000000011E-7</c:v>
                </c:pt>
                <c:pt idx="47710">
                  <c:v>9.9916030000000009E-7</c:v>
                </c:pt>
                <c:pt idx="47711">
                  <c:v>9.9918890000000008E-7</c:v>
                </c:pt>
                <c:pt idx="47712">
                  <c:v>9.9921750000000006E-7</c:v>
                </c:pt>
                <c:pt idx="47713">
                  <c:v>9.9924619999999998E-7</c:v>
                </c:pt>
                <c:pt idx="47714">
                  <c:v>9.9927479999999997E-7</c:v>
                </c:pt>
                <c:pt idx="47715">
                  <c:v>9.9930339999999995E-7</c:v>
                </c:pt>
                <c:pt idx="47716">
                  <c:v>9.9933199999999994E-7</c:v>
                </c:pt>
                <c:pt idx="47717">
                  <c:v>9.9936059999999992E-7</c:v>
                </c:pt>
                <c:pt idx="47718">
                  <c:v>9.9938919999999991E-7</c:v>
                </c:pt>
                <c:pt idx="47719">
                  <c:v>9.994178000000001E-7</c:v>
                </c:pt>
                <c:pt idx="47720">
                  <c:v>9.9944640000000009E-7</c:v>
                </c:pt>
                <c:pt idx="47721">
                  <c:v>9.9947510000000001E-7</c:v>
                </c:pt>
                <c:pt idx="47722">
                  <c:v>9.995037E-7</c:v>
                </c:pt>
                <c:pt idx="47723">
                  <c:v>9.9953229999999998E-7</c:v>
                </c:pt>
                <c:pt idx="47724">
                  <c:v>9.9956089999999997E-7</c:v>
                </c:pt>
                <c:pt idx="47725">
                  <c:v>9.9958949999999995E-7</c:v>
                </c:pt>
                <c:pt idx="47726">
                  <c:v>9.9961809999999994E-7</c:v>
                </c:pt>
                <c:pt idx="47727">
                  <c:v>9.9964669999999992E-7</c:v>
                </c:pt>
                <c:pt idx="47728">
                  <c:v>9.9967529999999991E-7</c:v>
                </c:pt>
                <c:pt idx="47729">
                  <c:v>9.9970379999999995E-7</c:v>
                </c:pt>
                <c:pt idx="47730">
                  <c:v>9.9973239999999994E-7</c:v>
                </c:pt>
                <c:pt idx="47731">
                  <c:v>9.9976099999999992E-7</c:v>
                </c:pt>
                <c:pt idx="47732">
                  <c:v>9.9978959999999991E-7</c:v>
                </c:pt>
                <c:pt idx="47733">
                  <c:v>9.998182000000001E-7</c:v>
                </c:pt>
                <c:pt idx="47734">
                  <c:v>9.9984680000000009E-7</c:v>
                </c:pt>
                <c:pt idx="47735">
                  <c:v>9.9987540000000007E-7</c:v>
                </c:pt>
                <c:pt idx="47736">
                  <c:v>9.9990389999999991E-7</c:v>
                </c:pt>
                <c:pt idx="47737">
                  <c:v>9.999325000000001E-7</c:v>
                </c:pt>
                <c:pt idx="47738">
                  <c:v>9.9996110000000009E-7</c:v>
                </c:pt>
                <c:pt idx="47739">
                  <c:v>9.9998970000000007E-7</c:v>
                </c:pt>
                <c:pt idx="47740">
                  <c:v>1.000018E-6</c:v>
                </c:pt>
                <c:pt idx="47741">
                  <c:v>9.4293080000000003E-7</c:v>
                </c:pt>
                <c:pt idx="47742">
                  <c:v>9.4296410000000002E-7</c:v>
                </c:pt>
                <c:pt idx="47743">
                  <c:v>9.4299740000000001E-7</c:v>
                </c:pt>
                <c:pt idx="47744">
                  <c:v>9.4303080000000004E-7</c:v>
                </c:pt>
                <c:pt idx="47745">
                  <c:v>9.4306439999999995E-7</c:v>
                </c:pt>
                <c:pt idx="47746">
                  <c:v>9.4309810000000001E-7</c:v>
                </c:pt>
                <c:pt idx="47747">
                  <c:v>9.4313190000000001E-7</c:v>
                </c:pt>
                <c:pt idx="47748">
                  <c:v>9.4316600000000004E-7</c:v>
                </c:pt>
                <c:pt idx="47749">
                  <c:v>9.432004E-7</c:v>
                </c:pt>
                <c:pt idx="47750">
                  <c:v>9.4323500000000004E-7</c:v>
                </c:pt>
                <c:pt idx="47751">
                  <c:v>9.4326979999999996E-7</c:v>
                </c:pt>
                <c:pt idx="47752">
                  <c:v>9.4330479999999998E-7</c:v>
                </c:pt>
                <c:pt idx="47753">
                  <c:v>9.4334010000000002E-7</c:v>
                </c:pt>
                <c:pt idx="47754">
                  <c:v>9.4337560000000005E-7</c:v>
                </c:pt>
                <c:pt idx="47755">
                  <c:v>9.4341129999999995E-7</c:v>
                </c:pt>
                <c:pt idx="47756">
                  <c:v>9.4344729999999999E-7</c:v>
                </c:pt>
                <c:pt idx="47757">
                  <c:v>9.4348350000000002E-7</c:v>
                </c:pt>
                <c:pt idx="47758">
                  <c:v>9.4351979999999998E-7</c:v>
                </c:pt>
                <c:pt idx="47759">
                  <c:v>9.4355639999999998E-7</c:v>
                </c:pt>
                <c:pt idx="47760">
                  <c:v>9.4359310000000002E-7</c:v>
                </c:pt>
                <c:pt idx="47761">
                  <c:v>9.4363000000000004E-7</c:v>
                </c:pt>
                <c:pt idx="47762">
                  <c:v>9.4366710000000005E-7</c:v>
                </c:pt>
                <c:pt idx="47763">
                  <c:v>9.4370429999999999E-7</c:v>
                </c:pt>
                <c:pt idx="47764">
                  <c:v>9.4374170000000003E-7</c:v>
                </c:pt>
                <c:pt idx="47765">
                  <c:v>9.4377920000000001E-7</c:v>
                </c:pt>
                <c:pt idx="47766">
                  <c:v>9.4381680000000003E-7</c:v>
                </c:pt>
                <c:pt idx="47767">
                  <c:v>9.4385460000000003E-7</c:v>
                </c:pt>
                <c:pt idx="47768">
                  <c:v>9.4389240000000004E-7</c:v>
                </c:pt>
                <c:pt idx="47769">
                  <c:v>9.4393040000000003E-7</c:v>
                </c:pt>
                <c:pt idx="47770">
                  <c:v>9.4396840000000002E-7</c:v>
                </c:pt>
                <c:pt idx="47771">
                  <c:v>9.4400649999999995E-7</c:v>
                </c:pt>
                <c:pt idx="47772">
                  <c:v>9.4404470000000003E-7</c:v>
                </c:pt>
                <c:pt idx="47773">
                  <c:v>9.4408300000000005E-7</c:v>
                </c:pt>
                <c:pt idx="47774">
                  <c:v>9.4412129999999996E-7</c:v>
                </c:pt>
                <c:pt idx="47775">
                  <c:v>9.4415970000000003E-7</c:v>
                </c:pt>
                <c:pt idx="47776">
                  <c:v>9.4419820000000003E-7</c:v>
                </c:pt>
                <c:pt idx="47777">
                  <c:v>9.4423670000000004E-7</c:v>
                </c:pt>
                <c:pt idx="47778">
                  <c:v>9.4427520000000004E-7</c:v>
                </c:pt>
                <c:pt idx="47779">
                  <c:v>9.4431379999999998E-7</c:v>
                </c:pt>
                <c:pt idx="47780">
                  <c:v>9.4435249999999997E-7</c:v>
                </c:pt>
                <c:pt idx="47781">
                  <c:v>9.4439110000000002E-7</c:v>
                </c:pt>
                <c:pt idx="47782">
                  <c:v>9.4442980000000001E-7</c:v>
                </c:pt>
                <c:pt idx="47783">
                  <c:v>9.4446860000000004E-7</c:v>
                </c:pt>
                <c:pt idx="47784">
                  <c:v>9.4450730000000003E-7</c:v>
                </c:pt>
                <c:pt idx="47785">
                  <c:v>9.4454609999999996E-7</c:v>
                </c:pt>
                <c:pt idx="47786">
                  <c:v>9.4458489999999999E-7</c:v>
                </c:pt>
                <c:pt idx="47787">
                  <c:v>9.4462370000000003E-7</c:v>
                </c:pt>
                <c:pt idx="47788">
                  <c:v>9.446626E-7</c:v>
                </c:pt>
                <c:pt idx="47789">
                  <c:v>9.4470140000000003E-7</c:v>
                </c:pt>
                <c:pt idx="47790">
                  <c:v>9.447403E-7</c:v>
                </c:pt>
                <c:pt idx="47791">
                  <c:v>9.4477910000000004E-7</c:v>
                </c:pt>
                <c:pt idx="47792">
                  <c:v>9.4481800000000001E-7</c:v>
                </c:pt>
                <c:pt idx="47793">
                  <c:v>9.4485689999999998E-7</c:v>
                </c:pt>
                <c:pt idx="47794">
                  <c:v>9.4489579999999996E-7</c:v>
                </c:pt>
                <c:pt idx="47795">
                  <c:v>9.4493470000000003E-7</c:v>
                </c:pt>
                <c:pt idx="47796">
                  <c:v>9.4497360000000001E-7</c:v>
                </c:pt>
                <c:pt idx="47797">
                  <c:v>9.4501260000000002E-7</c:v>
                </c:pt>
                <c:pt idx="47798">
                  <c:v>9.450515E-7</c:v>
                </c:pt>
                <c:pt idx="47799">
                  <c:v>9.4509039999999997E-7</c:v>
                </c:pt>
                <c:pt idx="47800">
                  <c:v>9.4512930000000005E-7</c:v>
                </c:pt>
                <c:pt idx="47801">
                  <c:v>9.4516829999999996E-7</c:v>
                </c:pt>
                <c:pt idx="47802">
                  <c:v>9.4520720000000004E-7</c:v>
                </c:pt>
                <c:pt idx="47803">
                  <c:v>9.4524610000000001E-7</c:v>
                </c:pt>
                <c:pt idx="47804">
                  <c:v>9.4528510000000003E-7</c:v>
                </c:pt>
                <c:pt idx="47805">
                  <c:v>9.45324E-7</c:v>
                </c:pt>
                <c:pt idx="47806">
                  <c:v>9.4536300000000002E-7</c:v>
                </c:pt>
                <c:pt idx="47807">
                  <c:v>9.4540189999999999E-7</c:v>
                </c:pt>
                <c:pt idx="47808">
                  <c:v>9.4544090000000001E-7</c:v>
                </c:pt>
                <c:pt idx="47809">
                  <c:v>9.4547979999999998E-7</c:v>
                </c:pt>
                <c:pt idx="47810">
                  <c:v>9.455188E-7</c:v>
                </c:pt>
                <c:pt idx="47811">
                  <c:v>9.4555769999999997E-7</c:v>
                </c:pt>
                <c:pt idx="47812">
                  <c:v>9.4559669999999999E-7</c:v>
                </c:pt>
                <c:pt idx="47813">
                  <c:v>9.4563559999999996E-7</c:v>
                </c:pt>
                <c:pt idx="47814">
                  <c:v>9.4567459999999998E-7</c:v>
                </c:pt>
                <c:pt idx="47815">
                  <c:v>9.457136E-7</c:v>
                </c:pt>
                <c:pt idx="47816">
                  <c:v>9.4575249999999997E-7</c:v>
                </c:pt>
                <c:pt idx="47817">
                  <c:v>9.4579149999999999E-7</c:v>
                </c:pt>
                <c:pt idx="47818">
                  <c:v>9.4583039999999996E-7</c:v>
                </c:pt>
                <c:pt idx="47819">
                  <c:v>9.4586939999999998E-7</c:v>
                </c:pt>
                <c:pt idx="47820">
                  <c:v>9.4590829999999995E-7</c:v>
                </c:pt>
                <c:pt idx="47821">
                  <c:v>9.4594729999999997E-7</c:v>
                </c:pt>
                <c:pt idx="47822">
                  <c:v>9.4598629999999999E-7</c:v>
                </c:pt>
                <c:pt idx="47823">
                  <c:v>9.4602519999999996E-7</c:v>
                </c:pt>
                <c:pt idx="47824">
                  <c:v>9.4606419999999998E-7</c:v>
                </c:pt>
                <c:pt idx="47825">
                  <c:v>9.461032E-7</c:v>
                </c:pt>
                <c:pt idx="47826">
                  <c:v>9.4614209999999997E-7</c:v>
                </c:pt>
                <c:pt idx="47827">
                  <c:v>9.4618109999999999E-7</c:v>
                </c:pt>
                <c:pt idx="47828">
                  <c:v>9.462201E-7</c:v>
                </c:pt>
                <c:pt idx="47829">
                  <c:v>9.4625899999999998E-7</c:v>
                </c:pt>
                <c:pt idx="47830">
                  <c:v>9.4629799999999999E-7</c:v>
                </c:pt>
                <c:pt idx="47831">
                  <c:v>9.4633700000000001E-7</c:v>
                </c:pt>
                <c:pt idx="47832">
                  <c:v>9.4637600000000003E-7</c:v>
                </c:pt>
                <c:pt idx="47833">
                  <c:v>9.464149E-7</c:v>
                </c:pt>
                <c:pt idx="47834">
                  <c:v>9.4645390000000002E-7</c:v>
                </c:pt>
                <c:pt idx="47835">
                  <c:v>9.4649290000000004E-7</c:v>
                </c:pt>
                <c:pt idx="47836">
                  <c:v>9.4653189999999995E-7</c:v>
                </c:pt>
                <c:pt idx="47837">
                  <c:v>9.4657089999999997E-7</c:v>
                </c:pt>
                <c:pt idx="47838">
                  <c:v>9.4660989999999999E-7</c:v>
                </c:pt>
                <c:pt idx="47839">
                  <c:v>9.466489E-7</c:v>
                </c:pt>
                <c:pt idx="47840">
                  <c:v>9.4668790000000002E-7</c:v>
                </c:pt>
                <c:pt idx="47841">
                  <c:v>9.4672690000000004E-7</c:v>
                </c:pt>
                <c:pt idx="47842">
                  <c:v>9.4676589999999995E-7</c:v>
                </c:pt>
                <c:pt idx="47843">
                  <c:v>9.4680489999999997E-7</c:v>
                </c:pt>
                <c:pt idx="47844">
                  <c:v>9.4684389999999999E-7</c:v>
                </c:pt>
                <c:pt idx="47845">
                  <c:v>9.468829E-7</c:v>
                </c:pt>
                <c:pt idx="47846">
                  <c:v>9.4692199999999996E-7</c:v>
                </c:pt>
                <c:pt idx="47847">
                  <c:v>9.4696099999999998E-7</c:v>
                </c:pt>
                <c:pt idx="47848">
                  <c:v>9.47E-7</c:v>
                </c:pt>
                <c:pt idx="47849">
                  <c:v>9.4703900000000001E-7</c:v>
                </c:pt>
                <c:pt idx="47850">
                  <c:v>9.4707809999999997E-7</c:v>
                </c:pt>
                <c:pt idx="47851">
                  <c:v>9.4711709999999999E-7</c:v>
                </c:pt>
                <c:pt idx="47852">
                  <c:v>9.4715620000000005E-7</c:v>
                </c:pt>
                <c:pt idx="47853">
                  <c:v>9.4719519999999996E-7</c:v>
                </c:pt>
                <c:pt idx="47854">
                  <c:v>9.4723430000000003E-7</c:v>
                </c:pt>
                <c:pt idx="47855">
                  <c:v>9.4727330000000004E-7</c:v>
                </c:pt>
                <c:pt idx="47856">
                  <c:v>9.473124E-7</c:v>
                </c:pt>
                <c:pt idx="47857">
                  <c:v>9.4735149999999996E-7</c:v>
                </c:pt>
                <c:pt idx="47858">
                  <c:v>9.4739049999999998E-7</c:v>
                </c:pt>
                <c:pt idx="47859">
                  <c:v>9.4742960000000004E-7</c:v>
                </c:pt>
                <c:pt idx="47860">
                  <c:v>9.474687E-7</c:v>
                </c:pt>
                <c:pt idx="47861">
                  <c:v>9.4750779999999995E-7</c:v>
                </c:pt>
                <c:pt idx="47862">
                  <c:v>9.4754690000000002E-7</c:v>
                </c:pt>
                <c:pt idx="47863">
                  <c:v>9.4758599999999997E-7</c:v>
                </c:pt>
                <c:pt idx="47864">
                  <c:v>9.4762510000000004E-7</c:v>
                </c:pt>
                <c:pt idx="47865">
                  <c:v>9.4766419999999999E-7</c:v>
                </c:pt>
                <c:pt idx="47866">
                  <c:v>9.4770329999999995E-7</c:v>
                </c:pt>
                <c:pt idx="47867">
                  <c:v>9.4774240000000001E-7</c:v>
                </c:pt>
                <c:pt idx="47868">
                  <c:v>9.4778160000000001E-7</c:v>
                </c:pt>
                <c:pt idx="47869">
                  <c:v>9.4782069999999997E-7</c:v>
                </c:pt>
                <c:pt idx="47870">
                  <c:v>9.4785980000000003E-7</c:v>
                </c:pt>
                <c:pt idx="47871">
                  <c:v>9.4789900000000004E-7</c:v>
                </c:pt>
                <c:pt idx="47872">
                  <c:v>9.4793809999999999E-7</c:v>
                </c:pt>
                <c:pt idx="47873">
                  <c:v>9.4797719999999995E-7</c:v>
                </c:pt>
                <c:pt idx="47874">
                  <c:v>9.4801639999999995E-7</c:v>
                </c:pt>
                <c:pt idx="47875">
                  <c:v>9.4805559999999995E-7</c:v>
                </c:pt>
                <c:pt idx="47876">
                  <c:v>9.4809470000000002E-7</c:v>
                </c:pt>
                <c:pt idx="47877">
                  <c:v>9.4813390000000002E-7</c:v>
                </c:pt>
                <c:pt idx="47878">
                  <c:v>9.4817310000000002E-7</c:v>
                </c:pt>
                <c:pt idx="47879">
                  <c:v>9.4821219999999998E-7</c:v>
                </c:pt>
                <c:pt idx="47880">
                  <c:v>9.4825139999999998E-7</c:v>
                </c:pt>
                <c:pt idx="47881">
                  <c:v>9.4829059999999998E-7</c:v>
                </c:pt>
                <c:pt idx="47882">
                  <c:v>9.4832979999999998E-7</c:v>
                </c:pt>
                <c:pt idx="47883">
                  <c:v>9.4836899999999999E-7</c:v>
                </c:pt>
                <c:pt idx="47884">
                  <c:v>9.4840819999999999E-7</c:v>
                </c:pt>
                <c:pt idx="47885">
                  <c:v>9.4844739999999999E-7</c:v>
                </c:pt>
                <c:pt idx="47886">
                  <c:v>9.4848659999999999E-7</c:v>
                </c:pt>
                <c:pt idx="47887">
                  <c:v>9.485258E-7</c:v>
                </c:pt>
                <c:pt idx="47888">
                  <c:v>9.48565E-7</c:v>
                </c:pt>
                <c:pt idx="47889">
                  <c:v>9.4860430000000004E-7</c:v>
                </c:pt>
                <c:pt idx="47890">
                  <c:v>9.4864350000000005E-7</c:v>
                </c:pt>
                <c:pt idx="47891">
                  <c:v>9.4868270000000005E-7</c:v>
                </c:pt>
                <c:pt idx="47892">
                  <c:v>9.4872190000000005E-7</c:v>
                </c:pt>
                <c:pt idx="47893">
                  <c:v>9.4876119999999999E-7</c:v>
                </c:pt>
                <c:pt idx="47894">
                  <c:v>9.4880039999999999E-7</c:v>
                </c:pt>
                <c:pt idx="47895">
                  <c:v>9.4883970000000004E-7</c:v>
                </c:pt>
                <c:pt idx="47896">
                  <c:v>9.4887890000000004E-7</c:v>
                </c:pt>
                <c:pt idx="47897">
                  <c:v>9.4891819999999999E-7</c:v>
                </c:pt>
                <c:pt idx="47898">
                  <c:v>9.4895739999999999E-7</c:v>
                </c:pt>
                <c:pt idx="47899">
                  <c:v>9.4899670000000003E-7</c:v>
                </c:pt>
                <c:pt idx="47900">
                  <c:v>9.4903599999999998E-7</c:v>
                </c:pt>
                <c:pt idx="47901">
                  <c:v>9.4907519999999998E-7</c:v>
                </c:pt>
                <c:pt idx="47902">
                  <c:v>9.4911450000000002E-7</c:v>
                </c:pt>
                <c:pt idx="47903">
                  <c:v>9.4915379999999997E-7</c:v>
                </c:pt>
                <c:pt idx="47904">
                  <c:v>9.4919310000000001E-7</c:v>
                </c:pt>
                <c:pt idx="47905">
                  <c:v>9.4923230000000002E-7</c:v>
                </c:pt>
                <c:pt idx="47906">
                  <c:v>9.4927159999999996E-7</c:v>
                </c:pt>
                <c:pt idx="47907">
                  <c:v>9.493109E-7</c:v>
                </c:pt>
                <c:pt idx="47908">
                  <c:v>9.4935020000000005E-7</c:v>
                </c:pt>
                <c:pt idx="47909">
                  <c:v>9.4938949999999999E-7</c:v>
                </c:pt>
                <c:pt idx="47910">
                  <c:v>9.4942880000000004E-7</c:v>
                </c:pt>
                <c:pt idx="47911">
                  <c:v>9.4946809999999998E-7</c:v>
                </c:pt>
                <c:pt idx="47912">
                  <c:v>9.4950740000000003E-7</c:v>
                </c:pt>
                <c:pt idx="47913">
                  <c:v>9.4954669999999997E-7</c:v>
                </c:pt>
                <c:pt idx="47914">
                  <c:v>9.4958600000000002E-7</c:v>
                </c:pt>
                <c:pt idx="47915">
                  <c:v>9.4962529999999996E-7</c:v>
                </c:pt>
                <c:pt idx="47916">
                  <c:v>9.4966460000000001E-7</c:v>
                </c:pt>
                <c:pt idx="47917">
                  <c:v>9.4970390000000005E-7</c:v>
                </c:pt>
                <c:pt idx="47918">
                  <c:v>9.4974319999999999E-7</c:v>
                </c:pt>
                <c:pt idx="47919">
                  <c:v>9.4978250000000004E-7</c:v>
                </c:pt>
                <c:pt idx="47920">
                  <c:v>9.4982179999999998E-7</c:v>
                </c:pt>
                <c:pt idx="47921">
                  <c:v>9.4986119999999997E-7</c:v>
                </c:pt>
                <c:pt idx="47922">
                  <c:v>9.4990050000000002E-7</c:v>
                </c:pt>
                <c:pt idx="47923">
                  <c:v>9.4993979999999996E-7</c:v>
                </c:pt>
                <c:pt idx="47924">
                  <c:v>9.499791E-7</c:v>
                </c:pt>
                <c:pt idx="47925">
                  <c:v>9.5001840000000005E-7</c:v>
                </c:pt>
                <c:pt idx="47926">
                  <c:v>9.5005780000000004E-7</c:v>
                </c:pt>
                <c:pt idx="47927">
                  <c:v>9.5009709999999998E-7</c:v>
                </c:pt>
                <c:pt idx="47928">
                  <c:v>9.5013640000000003E-7</c:v>
                </c:pt>
                <c:pt idx="47929">
                  <c:v>9.5017569999999997E-7</c:v>
                </c:pt>
                <c:pt idx="47930">
                  <c:v>9.5021509999999995E-7</c:v>
                </c:pt>
                <c:pt idx="47931">
                  <c:v>9.502544E-7</c:v>
                </c:pt>
                <c:pt idx="47932">
                  <c:v>9.5029370000000005E-7</c:v>
                </c:pt>
                <c:pt idx="47933">
                  <c:v>9.5033299999999999E-7</c:v>
                </c:pt>
                <c:pt idx="47934">
                  <c:v>9.5037239999999998E-7</c:v>
                </c:pt>
                <c:pt idx="47935">
                  <c:v>9.5041170000000002E-7</c:v>
                </c:pt>
                <c:pt idx="47936">
                  <c:v>9.5045099999999997E-7</c:v>
                </c:pt>
                <c:pt idx="47937">
                  <c:v>9.5049030000000001E-7</c:v>
                </c:pt>
                <c:pt idx="47938">
                  <c:v>9.505297E-7</c:v>
                </c:pt>
                <c:pt idx="47939">
                  <c:v>9.5056900000000005E-7</c:v>
                </c:pt>
                <c:pt idx="47940">
                  <c:v>9.5060829999999999E-7</c:v>
                </c:pt>
                <c:pt idx="47941">
                  <c:v>9.5064760000000003E-7</c:v>
                </c:pt>
                <c:pt idx="47942">
                  <c:v>9.5068689999999998E-7</c:v>
                </c:pt>
                <c:pt idx="47943">
                  <c:v>9.5072620000000002E-7</c:v>
                </c:pt>
                <c:pt idx="47944">
                  <c:v>9.5076560000000001E-7</c:v>
                </c:pt>
                <c:pt idx="47945">
                  <c:v>9.5080489999999995E-7</c:v>
                </c:pt>
                <c:pt idx="47946">
                  <c:v>9.508442E-7</c:v>
                </c:pt>
                <c:pt idx="47947">
                  <c:v>9.5088350000000005E-7</c:v>
                </c:pt>
                <c:pt idx="47948">
                  <c:v>9.5092279999999999E-7</c:v>
                </c:pt>
                <c:pt idx="47949">
                  <c:v>9.5096210000000003E-7</c:v>
                </c:pt>
                <c:pt idx="47950">
                  <c:v>9.5100139999999998E-7</c:v>
                </c:pt>
                <c:pt idx="47951">
                  <c:v>9.5104070000000002E-7</c:v>
                </c:pt>
                <c:pt idx="47952">
                  <c:v>9.5107999999999996E-7</c:v>
                </c:pt>
                <c:pt idx="47953">
                  <c:v>9.5111930000000001E-7</c:v>
                </c:pt>
                <c:pt idx="47954">
                  <c:v>9.5115859999999995E-7</c:v>
                </c:pt>
                <c:pt idx="47955">
                  <c:v>9.511979E-7</c:v>
                </c:pt>
                <c:pt idx="47956">
                  <c:v>9.5123720000000005E-7</c:v>
                </c:pt>
                <c:pt idx="47957">
                  <c:v>9.5127640000000005E-7</c:v>
                </c:pt>
                <c:pt idx="47958">
                  <c:v>9.5131569999999999E-7</c:v>
                </c:pt>
                <c:pt idx="47959">
                  <c:v>9.5135500000000004E-7</c:v>
                </c:pt>
                <c:pt idx="47960">
                  <c:v>9.5139429999999998E-7</c:v>
                </c:pt>
                <c:pt idx="47961">
                  <c:v>9.5143349999999998E-7</c:v>
                </c:pt>
                <c:pt idx="47962">
                  <c:v>9.5147280000000003E-7</c:v>
                </c:pt>
                <c:pt idx="47963">
                  <c:v>9.5151209999999997E-7</c:v>
                </c:pt>
                <c:pt idx="47964">
                  <c:v>9.5155129999999997E-7</c:v>
                </c:pt>
                <c:pt idx="47965">
                  <c:v>9.5159060000000002E-7</c:v>
                </c:pt>
                <c:pt idx="47966">
                  <c:v>9.5162989999999996E-7</c:v>
                </c:pt>
                <c:pt idx="47967">
                  <c:v>9.5166909999999996E-7</c:v>
                </c:pt>
                <c:pt idx="47968">
                  <c:v>9.5170829999999996E-7</c:v>
                </c:pt>
                <c:pt idx="47969">
                  <c:v>9.5174760000000001E-7</c:v>
                </c:pt>
                <c:pt idx="47970">
                  <c:v>9.5178680000000001E-7</c:v>
                </c:pt>
                <c:pt idx="47971">
                  <c:v>9.5182609999999996E-7</c:v>
                </c:pt>
                <c:pt idx="47972">
                  <c:v>9.5186529999999996E-7</c:v>
                </c:pt>
                <c:pt idx="47973">
                  <c:v>9.5190449999999996E-7</c:v>
                </c:pt>
                <c:pt idx="47974">
                  <c:v>9.5194369999999996E-7</c:v>
                </c:pt>
                <c:pt idx="47975">
                  <c:v>9.5198289999999996E-7</c:v>
                </c:pt>
                <c:pt idx="47976">
                  <c:v>9.5202220000000001E-7</c:v>
                </c:pt>
                <c:pt idx="47977">
                  <c:v>9.5206140000000001E-7</c:v>
                </c:pt>
                <c:pt idx="47978">
                  <c:v>9.5210060000000001E-7</c:v>
                </c:pt>
                <c:pt idx="47979">
                  <c:v>9.5213969999999997E-7</c:v>
                </c:pt>
                <c:pt idx="47980">
                  <c:v>9.5217889999999997E-7</c:v>
                </c:pt>
                <c:pt idx="47981">
                  <c:v>9.5221809999999998E-7</c:v>
                </c:pt>
                <c:pt idx="47982">
                  <c:v>9.5225729999999998E-7</c:v>
                </c:pt>
                <c:pt idx="47983">
                  <c:v>9.5229649999999998E-7</c:v>
                </c:pt>
                <c:pt idx="47984">
                  <c:v>9.5233560000000004E-7</c:v>
                </c:pt>
                <c:pt idx="47985">
                  <c:v>9.5237480000000005E-7</c:v>
                </c:pt>
                <c:pt idx="47986">
                  <c:v>9.524139E-7</c:v>
                </c:pt>
                <c:pt idx="47987">
                  <c:v>9.524531E-7</c:v>
                </c:pt>
                <c:pt idx="47988">
                  <c:v>9.5249219999999996E-7</c:v>
                </c:pt>
                <c:pt idx="47989">
                  <c:v>9.5253130000000002E-7</c:v>
                </c:pt>
                <c:pt idx="47990">
                  <c:v>9.5257050000000003E-7</c:v>
                </c:pt>
                <c:pt idx="47991">
                  <c:v>9.5260959999999998E-7</c:v>
                </c:pt>
                <c:pt idx="47992">
                  <c:v>9.5264870000000005E-7</c:v>
                </c:pt>
                <c:pt idx="47993">
                  <c:v>9.526878E-7</c:v>
                </c:pt>
                <c:pt idx="47994">
                  <c:v>9.5272689999999996E-7</c:v>
                </c:pt>
                <c:pt idx="47995">
                  <c:v>9.5276589999999998E-7</c:v>
                </c:pt>
                <c:pt idx="47996">
                  <c:v>9.5280500000000004E-7</c:v>
                </c:pt>
                <c:pt idx="47997">
                  <c:v>9.528441E-7</c:v>
                </c:pt>
                <c:pt idx="47998">
                  <c:v>9.5288310000000002E-7</c:v>
                </c:pt>
                <c:pt idx="47999">
                  <c:v>9.5292219999999997E-7</c:v>
                </c:pt>
                <c:pt idx="48000">
                  <c:v>9.5296119999999999E-7</c:v>
                </c:pt>
                <c:pt idx="48001">
                  <c:v>9.5300029999999995E-7</c:v>
                </c:pt>
                <c:pt idx="48002">
                  <c:v>9.5303929999999996E-7</c:v>
                </c:pt>
                <c:pt idx="48003">
                  <c:v>9.5307829999999998E-7</c:v>
                </c:pt>
                <c:pt idx="48004">
                  <c:v>9.531173E-7</c:v>
                </c:pt>
                <c:pt idx="48005">
                  <c:v>9.5315630000000002E-7</c:v>
                </c:pt>
                <c:pt idx="48006">
                  <c:v>9.5319530000000004E-7</c:v>
                </c:pt>
                <c:pt idx="48007">
                  <c:v>9.5323429999999995E-7</c:v>
                </c:pt>
                <c:pt idx="48008">
                  <c:v>9.5327329999999997E-7</c:v>
                </c:pt>
                <c:pt idx="48009">
                  <c:v>9.5331229999999998E-7</c:v>
                </c:pt>
                <c:pt idx="48010">
                  <c:v>9.5335119999999996E-7</c:v>
                </c:pt>
                <c:pt idx="48011">
                  <c:v>9.5339019999999997E-7</c:v>
                </c:pt>
                <c:pt idx="48012">
                  <c:v>9.5342910000000005E-7</c:v>
                </c:pt>
                <c:pt idx="48013">
                  <c:v>9.5346809999999996E-7</c:v>
                </c:pt>
                <c:pt idx="48014">
                  <c:v>9.5350700000000004E-7</c:v>
                </c:pt>
                <c:pt idx="48015">
                  <c:v>9.5354590000000002E-7</c:v>
                </c:pt>
                <c:pt idx="48016">
                  <c:v>9.5358479999999999E-7</c:v>
                </c:pt>
                <c:pt idx="48017">
                  <c:v>9.5362369999999996E-7</c:v>
                </c:pt>
                <c:pt idx="48018">
                  <c:v>9.5366260000000004E-7</c:v>
                </c:pt>
                <c:pt idx="48019">
                  <c:v>9.5370150000000001E-7</c:v>
                </c:pt>
                <c:pt idx="48020">
                  <c:v>9.5374029999999994E-7</c:v>
                </c:pt>
                <c:pt idx="48021">
                  <c:v>9.5377920000000002E-7</c:v>
                </c:pt>
                <c:pt idx="48022">
                  <c:v>9.5381799999999995E-7</c:v>
                </c:pt>
                <c:pt idx="48023">
                  <c:v>9.5385690000000002E-7</c:v>
                </c:pt>
                <c:pt idx="48024">
                  <c:v>9.5389569999999995E-7</c:v>
                </c:pt>
                <c:pt idx="48025">
                  <c:v>9.5393450000000009E-7</c:v>
                </c:pt>
                <c:pt idx="48026">
                  <c:v>9.5397330000000002E-7</c:v>
                </c:pt>
                <c:pt idx="48027">
                  <c:v>9.5401209999999995E-7</c:v>
                </c:pt>
                <c:pt idx="48028">
                  <c:v>9.5405090000000008E-7</c:v>
                </c:pt>
                <c:pt idx="48029">
                  <c:v>9.5408970000000001E-7</c:v>
                </c:pt>
                <c:pt idx="48030">
                  <c:v>9.5412849999999994E-7</c:v>
                </c:pt>
                <c:pt idx="48031">
                  <c:v>9.5416719999999993E-7</c:v>
                </c:pt>
                <c:pt idx="48032">
                  <c:v>9.5420589999999992E-7</c:v>
                </c:pt>
                <c:pt idx="48033">
                  <c:v>9.5424470000000006E-7</c:v>
                </c:pt>
                <c:pt idx="48034">
                  <c:v>9.5428340000000004E-7</c:v>
                </c:pt>
                <c:pt idx="48035">
                  <c:v>9.5432210000000003E-7</c:v>
                </c:pt>
                <c:pt idx="48036">
                  <c:v>9.5436080000000002E-7</c:v>
                </c:pt>
                <c:pt idx="48037">
                  <c:v>9.5439950000000001E-7</c:v>
                </c:pt>
                <c:pt idx="48038">
                  <c:v>9.544382E-7</c:v>
                </c:pt>
                <c:pt idx="48039">
                  <c:v>9.5447680000000005E-7</c:v>
                </c:pt>
                <c:pt idx="48040">
                  <c:v>9.5451550000000003E-7</c:v>
                </c:pt>
                <c:pt idx="48041">
                  <c:v>9.5455410000000008E-7</c:v>
                </c:pt>
                <c:pt idx="48042">
                  <c:v>9.5459280000000007E-7</c:v>
                </c:pt>
                <c:pt idx="48043">
                  <c:v>9.5463139999999991E-7</c:v>
                </c:pt>
                <c:pt idx="48044">
                  <c:v>9.5466999999999996E-7</c:v>
                </c:pt>
                <c:pt idx="48045">
                  <c:v>9.5470860000000001E-7</c:v>
                </c:pt>
                <c:pt idx="48046">
                  <c:v>9.5474720000000006E-7</c:v>
                </c:pt>
                <c:pt idx="48047">
                  <c:v>9.5478580000000011E-7</c:v>
                </c:pt>
                <c:pt idx="48048">
                  <c:v>9.548243E-7</c:v>
                </c:pt>
                <c:pt idx="48049">
                  <c:v>9.5486290000000005E-7</c:v>
                </c:pt>
                <c:pt idx="48050">
                  <c:v>9.5490139999999995E-7</c:v>
                </c:pt>
                <c:pt idx="48051">
                  <c:v>9.5493990000000006E-7</c:v>
                </c:pt>
                <c:pt idx="48052">
                  <c:v>9.549784999999999E-7</c:v>
                </c:pt>
                <c:pt idx="48053">
                  <c:v>9.5501700000000001E-7</c:v>
                </c:pt>
                <c:pt idx="48054">
                  <c:v>9.5505549999999991E-7</c:v>
                </c:pt>
                <c:pt idx="48055">
                  <c:v>9.5509390000000008E-7</c:v>
                </c:pt>
                <c:pt idx="48056">
                  <c:v>9.5513239999999997E-7</c:v>
                </c:pt>
                <c:pt idx="48057">
                  <c:v>9.5517090000000008E-7</c:v>
                </c:pt>
                <c:pt idx="48058">
                  <c:v>9.5520930000000004E-7</c:v>
                </c:pt>
                <c:pt idx="48059">
                  <c:v>9.552477E-7</c:v>
                </c:pt>
                <c:pt idx="48060">
                  <c:v>9.552861999999999E-7</c:v>
                </c:pt>
                <c:pt idx="48061">
                  <c:v>9.5532460000000007E-7</c:v>
                </c:pt>
                <c:pt idx="48062">
                  <c:v>9.5536290000000009E-7</c:v>
                </c:pt>
                <c:pt idx="48063">
                  <c:v>9.5540130000000005E-7</c:v>
                </c:pt>
                <c:pt idx="48064">
                  <c:v>9.5543970000000001E-7</c:v>
                </c:pt>
                <c:pt idx="48065">
                  <c:v>9.5547800000000003E-7</c:v>
                </c:pt>
                <c:pt idx="48066">
                  <c:v>9.5551639999999999E-7</c:v>
                </c:pt>
                <c:pt idx="48067">
                  <c:v>9.5555470000000001E-7</c:v>
                </c:pt>
                <c:pt idx="48068">
                  <c:v>9.5559300000000003E-7</c:v>
                </c:pt>
                <c:pt idx="48069">
                  <c:v>9.5563130000000005E-7</c:v>
                </c:pt>
                <c:pt idx="48070">
                  <c:v>9.5566960000000006E-7</c:v>
                </c:pt>
                <c:pt idx="48071">
                  <c:v>9.5570790000000008E-7</c:v>
                </c:pt>
                <c:pt idx="48072">
                  <c:v>9.5574609999999995E-7</c:v>
                </c:pt>
                <c:pt idx="48073">
                  <c:v>9.5578439999999997E-7</c:v>
                </c:pt>
                <c:pt idx="48074">
                  <c:v>9.5582260000000005E-7</c:v>
                </c:pt>
                <c:pt idx="48075">
                  <c:v>9.5586079999999992E-7</c:v>
                </c:pt>
                <c:pt idx="48076">
                  <c:v>9.55899E-7</c:v>
                </c:pt>
                <c:pt idx="48077">
                  <c:v>9.5593720000000008E-7</c:v>
                </c:pt>
                <c:pt idx="48078">
                  <c:v>9.5597539999999995E-7</c:v>
                </c:pt>
                <c:pt idx="48079">
                  <c:v>9.5601350000000009E-7</c:v>
                </c:pt>
                <c:pt idx="48080">
                  <c:v>9.5605169999999996E-7</c:v>
                </c:pt>
                <c:pt idx="48081">
                  <c:v>9.560898000000001E-7</c:v>
                </c:pt>
                <c:pt idx="48082">
                  <c:v>9.5612790000000003E-7</c:v>
                </c:pt>
                <c:pt idx="48083">
                  <c:v>9.5616599999999996E-7</c:v>
                </c:pt>
                <c:pt idx="48084">
                  <c:v>9.562041000000001E-7</c:v>
                </c:pt>
                <c:pt idx="48085">
                  <c:v>9.5624220000000003E-7</c:v>
                </c:pt>
                <c:pt idx="48086">
                  <c:v>9.5628029999999996E-7</c:v>
                </c:pt>
                <c:pt idx="48087">
                  <c:v>9.5631829999999995E-7</c:v>
                </c:pt>
                <c:pt idx="48088">
                  <c:v>9.5635629999999994E-7</c:v>
                </c:pt>
                <c:pt idx="48089">
                  <c:v>9.5639440000000008E-7</c:v>
                </c:pt>
                <c:pt idx="48090">
                  <c:v>9.5643240000000007E-7</c:v>
                </c:pt>
                <c:pt idx="48091">
                  <c:v>9.5647040000000006E-7</c:v>
                </c:pt>
                <c:pt idx="48092">
                  <c:v>9.565082999999999E-7</c:v>
                </c:pt>
                <c:pt idx="48093">
                  <c:v>9.565463000000001E-7</c:v>
                </c:pt>
                <c:pt idx="48094">
                  <c:v>9.5658419999999994E-7</c:v>
                </c:pt>
                <c:pt idx="48095">
                  <c:v>9.5662219999999993E-7</c:v>
                </c:pt>
                <c:pt idx="48096">
                  <c:v>9.5666009999999998E-7</c:v>
                </c:pt>
                <c:pt idx="48097">
                  <c:v>9.5669800000000003E-7</c:v>
                </c:pt>
                <c:pt idx="48098">
                  <c:v>9.5673590000000009E-7</c:v>
                </c:pt>
                <c:pt idx="48099">
                  <c:v>9.5677379999999992E-7</c:v>
                </c:pt>
                <c:pt idx="48100">
                  <c:v>9.5681160000000004E-7</c:v>
                </c:pt>
                <c:pt idx="48101">
                  <c:v>9.5684950000000009E-7</c:v>
                </c:pt>
                <c:pt idx="48102">
                  <c:v>9.5688729999999999E-7</c:v>
                </c:pt>
                <c:pt idx="48103">
                  <c:v>9.569251000000001E-7</c:v>
                </c:pt>
                <c:pt idx="48104">
                  <c:v>9.569629E-7</c:v>
                </c:pt>
                <c:pt idx="48105">
                  <c:v>9.570006999999999E-7</c:v>
                </c:pt>
                <c:pt idx="48106">
                  <c:v>9.5703850000000001E-7</c:v>
                </c:pt>
                <c:pt idx="48107">
                  <c:v>9.5707619999999997E-7</c:v>
                </c:pt>
                <c:pt idx="48108">
                  <c:v>9.5711400000000008E-7</c:v>
                </c:pt>
                <c:pt idx="48109">
                  <c:v>9.5715170000000004E-7</c:v>
                </c:pt>
                <c:pt idx="48110">
                  <c:v>9.571894E-7</c:v>
                </c:pt>
                <c:pt idx="48111">
                  <c:v>9.5722709999999996E-7</c:v>
                </c:pt>
                <c:pt idx="48112">
                  <c:v>9.5726479999999993E-7</c:v>
                </c:pt>
                <c:pt idx="48113">
                  <c:v>9.573025000000001E-7</c:v>
                </c:pt>
                <c:pt idx="48114">
                  <c:v>9.5734009999999991E-7</c:v>
                </c:pt>
                <c:pt idx="48115">
                  <c:v>9.5737780000000008E-7</c:v>
                </c:pt>
                <c:pt idx="48116">
                  <c:v>9.574154000000001E-7</c:v>
                </c:pt>
                <c:pt idx="48117">
                  <c:v>9.5745299999999991E-7</c:v>
                </c:pt>
                <c:pt idx="48118">
                  <c:v>9.5749059999999993E-7</c:v>
                </c:pt>
                <c:pt idx="48119">
                  <c:v>9.5752810000000002E-7</c:v>
                </c:pt>
                <c:pt idx="48120">
                  <c:v>9.5756570000000004E-7</c:v>
                </c:pt>
                <c:pt idx="48121">
                  <c:v>9.5760319999999991E-7</c:v>
                </c:pt>
                <c:pt idx="48122">
                  <c:v>9.5764079999999993E-7</c:v>
                </c:pt>
                <c:pt idx="48123">
                  <c:v>9.5767830000000001E-7</c:v>
                </c:pt>
                <c:pt idx="48124">
                  <c:v>9.5771580000000009E-7</c:v>
                </c:pt>
                <c:pt idx="48125">
                  <c:v>9.5775320000000002E-7</c:v>
                </c:pt>
                <c:pt idx="48126">
                  <c:v>9.5779069999999989E-7</c:v>
                </c:pt>
                <c:pt idx="48127">
                  <c:v>9.5782810000000004E-7</c:v>
                </c:pt>
                <c:pt idx="48128">
                  <c:v>9.5786559999999991E-7</c:v>
                </c:pt>
                <c:pt idx="48129">
                  <c:v>9.5790300000000005E-7</c:v>
                </c:pt>
                <c:pt idx="48130">
                  <c:v>9.5794039999999998E-7</c:v>
                </c:pt>
                <c:pt idx="48131">
                  <c:v>9.5797779999999991E-7</c:v>
                </c:pt>
                <c:pt idx="48132">
                  <c:v>9.5801509999999991E-7</c:v>
                </c:pt>
                <c:pt idx="48133">
                  <c:v>9.5805250000000005E-7</c:v>
                </c:pt>
                <c:pt idx="48134">
                  <c:v>9.5808980000000004E-7</c:v>
                </c:pt>
                <c:pt idx="48135">
                  <c:v>9.5812710000000003E-7</c:v>
                </c:pt>
                <c:pt idx="48136">
                  <c:v>9.5816440000000002E-7</c:v>
                </c:pt>
                <c:pt idx="48137">
                  <c:v>9.5820170000000002E-7</c:v>
                </c:pt>
                <c:pt idx="48138">
                  <c:v>9.5823900000000001E-7</c:v>
                </c:pt>
                <c:pt idx="48139">
                  <c:v>9.5827620000000006E-7</c:v>
                </c:pt>
                <c:pt idx="48140">
                  <c:v>9.5831350000000005E-7</c:v>
                </c:pt>
                <c:pt idx="48141">
                  <c:v>9.5835069999999989E-7</c:v>
                </c:pt>
                <c:pt idx="48142">
                  <c:v>9.5838789999999995E-7</c:v>
                </c:pt>
                <c:pt idx="48143">
                  <c:v>9.584251E-7</c:v>
                </c:pt>
                <c:pt idx="48144">
                  <c:v>9.584621999999999E-7</c:v>
                </c:pt>
                <c:pt idx="48145">
                  <c:v>9.5849939999999995E-7</c:v>
                </c:pt>
                <c:pt idx="48146">
                  <c:v>9.5853650000000007E-7</c:v>
                </c:pt>
                <c:pt idx="48147">
                  <c:v>9.5857369999999991E-7</c:v>
                </c:pt>
                <c:pt idx="48148">
                  <c:v>9.5861080000000002E-7</c:v>
                </c:pt>
                <c:pt idx="48149">
                  <c:v>9.5864789999999992E-7</c:v>
                </c:pt>
                <c:pt idx="48150">
                  <c:v>9.586849000000001E-7</c:v>
                </c:pt>
                <c:pt idx="48151">
                  <c:v>9.58722E-7</c:v>
                </c:pt>
                <c:pt idx="48152">
                  <c:v>9.5875899999999996E-7</c:v>
                </c:pt>
                <c:pt idx="48153">
                  <c:v>9.5879610000000008E-7</c:v>
                </c:pt>
                <c:pt idx="48154">
                  <c:v>9.5883310000000004E-7</c:v>
                </c:pt>
                <c:pt idx="48155">
                  <c:v>9.588701E-7</c:v>
                </c:pt>
                <c:pt idx="48156">
                  <c:v>9.5890709999999996E-7</c:v>
                </c:pt>
                <c:pt idx="48157">
                  <c:v>9.5894399999999999E-7</c:v>
                </c:pt>
                <c:pt idx="48158">
                  <c:v>9.5898099999999995E-7</c:v>
                </c:pt>
                <c:pt idx="48159">
                  <c:v>9.5901789999999997E-7</c:v>
                </c:pt>
                <c:pt idx="48160">
                  <c:v>9.590548E-7</c:v>
                </c:pt>
                <c:pt idx="48161">
                  <c:v>9.5909170000000002E-7</c:v>
                </c:pt>
                <c:pt idx="48162">
                  <c:v>9.5912860000000004E-7</c:v>
                </c:pt>
                <c:pt idx="48163">
                  <c:v>9.5916539999999992E-7</c:v>
                </c:pt>
                <c:pt idx="48164">
                  <c:v>9.5920229999999994E-7</c:v>
                </c:pt>
                <c:pt idx="48165">
                  <c:v>9.5923910000000002E-7</c:v>
                </c:pt>
                <c:pt idx="48166">
                  <c:v>9.592758999999999E-7</c:v>
                </c:pt>
                <c:pt idx="48167">
                  <c:v>9.5931269999999998E-7</c:v>
                </c:pt>
                <c:pt idx="48168">
                  <c:v>9.5934950000000006E-7</c:v>
                </c:pt>
                <c:pt idx="48169">
                  <c:v>9.5938629999999994E-7</c:v>
                </c:pt>
                <c:pt idx="48170">
                  <c:v>9.5942300000000008E-7</c:v>
                </c:pt>
                <c:pt idx="48171">
                  <c:v>9.5945979999999995E-7</c:v>
                </c:pt>
                <c:pt idx="48172">
                  <c:v>9.594965000000001E-7</c:v>
                </c:pt>
                <c:pt idx="48173">
                  <c:v>9.5953320000000003E-7</c:v>
                </c:pt>
                <c:pt idx="48174">
                  <c:v>9.5956980000000002E-7</c:v>
                </c:pt>
                <c:pt idx="48175">
                  <c:v>9.5960649999999996E-7</c:v>
                </c:pt>
                <c:pt idx="48176">
                  <c:v>9.596432000000001E-7</c:v>
                </c:pt>
                <c:pt idx="48177">
                  <c:v>9.596798000000001E-7</c:v>
                </c:pt>
                <c:pt idx="48178">
                  <c:v>9.5971640000000009E-7</c:v>
                </c:pt>
                <c:pt idx="48179">
                  <c:v>9.5975300000000008E-7</c:v>
                </c:pt>
                <c:pt idx="48180">
                  <c:v>9.5978960000000008E-7</c:v>
                </c:pt>
                <c:pt idx="48181">
                  <c:v>9.5982609999999992E-7</c:v>
                </c:pt>
                <c:pt idx="48182">
                  <c:v>9.5986269999999991E-7</c:v>
                </c:pt>
                <c:pt idx="48183">
                  <c:v>9.5989919999999997E-7</c:v>
                </c:pt>
                <c:pt idx="48184">
                  <c:v>9.5993570000000002E-7</c:v>
                </c:pt>
                <c:pt idx="48185">
                  <c:v>9.5997220000000008E-7</c:v>
                </c:pt>
                <c:pt idx="48186">
                  <c:v>9.6000869999999992E-7</c:v>
                </c:pt>
                <c:pt idx="48187">
                  <c:v>9.6004519999999998E-7</c:v>
                </c:pt>
                <c:pt idx="48188">
                  <c:v>9.6008160000000009E-7</c:v>
                </c:pt>
                <c:pt idx="48189">
                  <c:v>9.6011809999999993E-7</c:v>
                </c:pt>
                <c:pt idx="48190">
                  <c:v>9.6015450000000005E-7</c:v>
                </c:pt>
                <c:pt idx="48191">
                  <c:v>9.6019089999999995E-7</c:v>
                </c:pt>
                <c:pt idx="48192">
                  <c:v>9.6022719999999992E-7</c:v>
                </c:pt>
                <c:pt idx="48193">
                  <c:v>9.6026360000000003E-7</c:v>
                </c:pt>
                <c:pt idx="48194">
                  <c:v>9.6029999999999994E-7</c:v>
                </c:pt>
                <c:pt idx="48195">
                  <c:v>9.603362999999999E-7</c:v>
                </c:pt>
                <c:pt idx="48196">
                  <c:v>9.6037260000000008E-7</c:v>
                </c:pt>
                <c:pt idx="48197">
                  <c:v>9.6040890000000004E-7</c:v>
                </c:pt>
                <c:pt idx="48198">
                  <c:v>9.6044520000000001E-7</c:v>
                </c:pt>
                <c:pt idx="48199">
                  <c:v>9.6048140000000003E-7</c:v>
                </c:pt>
                <c:pt idx="48200">
                  <c:v>9.605177E-7</c:v>
                </c:pt>
                <c:pt idx="48201">
                  <c:v>9.6055390000000002E-7</c:v>
                </c:pt>
                <c:pt idx="48202">
                  <c:v>9.6059010000000005E-7</c:v>
                </c:pt>
                <c:pt idx="48203">
                  <c:v>9.6062630000000007E-7</c:v>
                </c:pt>
                <c:pt idx="48204">
                  <c:v>9.606625000000001E-7</c:v>
                </c:pt>
                <c:pt idx="48205">
                  <c:v>9.6069869999999991E-7</c:v>
                </c:pt>
                <c:pt idx="48206">
                  <c:v>9.607348E-7</c:v>
                </c:pt>
                <c:pt idx="48207">
                  <c:v>9.6077090000000008E-7</c:v>
                </c:pt>
                <c:pt idx="48208">
                  <c:v>9.6080699999999996E-7</c:v>
                </c:pt>
                <c:pt idx="48209">
                  <c:v>9.6084310000000004E-7</c:v>
                </c:pt>
                <c:pt idx="48210">
                  <c:v>9.6087919999999992E-7</c:v>
                </c:pt>
                <c:pt idx="48211">
                  <c:v>9.609153E-7</c:v>
                </c:pt>
                <c:pt idx="48212">
                  <c:v>9.6095129999999994E-7</c:v>
                </c:pt>
                <c:pt idx="48213">
                  <c:v>9.6098730000000008E-7</c:v>
                </c:pt>
                <c:pt idx="48214">
                  <c:v>9.6102339999999996E-7</c:v>
                </c:pt>
                <c:pt idx="48215">
                  <c:v>9.610594000000001E-7</c:v>
                </c:pt>
                <c:pt idx="48216">
                  <c:v>9.610953000000001E-7</c:v>
                </c:pt>
                <c:pt idx="48217">
                  <c:v>9.6113130000000003E-7</c:v>
                </c:pt>
                <c:pt idx="48218">
                  <c:v>9.6116720000000003E-7</c:v>
                </c:pt>
                <c:pt idx="48219">
                  <c:v>9.6120319999999997E-7</c:v>
                </c:pt>
                <c:pt idx="48220">
                  <c:v>9.6123909999999996E-7</c:v>
                </c:pt>
                <c:pt idx="48221">
                  <c:v>9.6127499999999996E-7</c:v>
                </c:pt>
                <c:pt idx="48222">
                  <c:v>9.6131080000000001E-7</c:v>
                </c:pt>
                <c:pt idx="48223">
                  <c:v>9.6134670000000001E-7</c:v>
                </c:pt>
                <c:pt idx="48224">
                  <c:v>9.6138250000000007E-7</c:v>
                </c:pt>
                <c:pt idx="48225">
                  <c:v>9.6141840000000006E-7</c:v>
                </c:pt>
                <c:pt idx="48226">
                  <c:v>9.6145419999999991E-7</c:v>
                </c:pt>
                <c:pt idx="48227">
                  <c:v>9.6148999999999996E-7</c:v>
                </c:pt>
                <c:pt idx="48228">
                  <c:v>9.6152580000000002E-7</c:v>
                </c:pt>
                <c:pt idx="48229">
                  <c:v>9.6156149999999992E-7</c:v>
                </c:pt>
                <c:pt idx="48230">
                  <c:v>9.6159729999999998E-7</c:v>
                </c:pt>
                <c:pt idx="48231">
                  <c:v>9.616330000000001E-7</c:v>
                </c:pt>
                <c:pt idx="48232">
                  <c:v>9.616687E-7</c:v>
                </c:pt>
                <c:pt idx="48233">
                  <c:v>9.6170439999999991E-7</c:v>
                </c:pt>
                <c:pt idx="48234">
                  <c:v>9.6174010000000003E-7</c:v>
                </c:pt>
                <c:pt idx="48235">
                  <c:v>9.6177569999999999E-7</c:v>
                </c:pt>
                <c:pt idx="48236">
                  <c:v>9.618113999999999E-7</c:v>
                </c:pt>
                <c:pt idx="48237">
                  <c:v>9.6184700000000008E-7</c:v>
                </c:pt>
                <c:pt idx="48238">
                  <c:v>9.6188260000000004E-7</c:v>
                </c:pt>
                <c:pt idx="48239">
                  <c:v>9.6191820000000001E-7</c:v>
                </c:pt>
                <c:pt idx="48240">
                  <c:v>9.6195379999999998E-7</c:v>
                </c:pt>
                <c:pt idx="48241">
                  <c:v>9.6198939999999994E-7</c:v>
                </c:pt>
                <c:pt idx="48242">
                  <c:v>9.6202489999999997E-7</c:v>
                </c:pt>
                <c:pt idx="48243">
                  <c:v>9.620604E-7</c:v>
                </c:pt>
                <c:pt idx="48244">
                  <c:v>9.6209599999999996E-7</c:v>
                </c:pt>
                <c:pt idx="48245">
                  <c:v>9.6213149999999999E-7</c:v>
                </c:pt>
                <c:pt idx="48246">
                  <c:v>9.6216690000000008E-7</c:v>
                </c:pt>
                <c:pt idx="48247">
                  <c:v>9.622024000000001E-7</c:v>
                </c:pt>
                <c:pt idx="48248">
                  <c:v>9.6223779999999998E-7</c:v>
                </c:pt>
                <c:pt idx="48249">
                  <c:v>9.6227330000000001E-7</c:v>
                </c:pt>
                <c:pt idx="48250">
                  <c:v>9.6230870000000009E-7</c:v>
                </c:pt>
                <c:pt idx="48251">
                  <c:v>9.6234409999999997E-7</c:v>
                </c:pt>
                <c:pt idx="48252">
                  <c:v>9.6237950000000006E-7</c:v>
                </c:pt>
                <c:pt idx="48253">
                  <c:v>9.6241479999999999E-7</c:v>
                </c:pt>
                <c:pt idx="48254">
                  <c:v>9.6245020000000008E-7</c:v>
                </c:pt>
                <c:pt idx="48255">
                  <c:v>9.6248550000000002E-7</c:v>
                </c:pt>
                <c:pt idx="48256">
                  <c:v>9.6252079999999996E-7</c:v>
                </c:pt>
                <c:pt idx="48257">
                  <c:v>9.625561000000001E-7</c:v>
                </c:pt>
                <c:pt idx="48258">
                  <c:v>9.6259140000000004E-7</c:v>
                </c:pt>
                <c:pt idx="48259">
                  <c:v>9.6262669999999998E-7</c:v>
                </c:pt>
                <c:pt idx="48260">
                  <c:v>9.6266189999999998E-7</c:v>
                </c:pt>
                <c:pt idx="48261">
                  <c:v>9.6269709999999997E-7</c:v>
                </c:pt>
                <c:pt idx="48262">
                  <c:v>9.6273239999999991E-7</c:v>
                </c:pt>
                <c:pt idx="48263">
                  <c:v>9.6276749999999997E-7</c:v>
                </c:pt>
                <c:pt idx="48264">
                  <c:v>9.6280269999999997E-7</c:v>
                </c:pt>
                <c:pt idx="48265">
                  <c:v>9.6283789999999996E-7</c:v>
                </c:pt>
                <c:pt idx="48266">
                  <c:v>9.6287300000000002E-7</c:v>
                </c:pt>
                <c:pt idx="48267">
                  <c:v>9.6290820000000002E-7</c:v>
                </c:pt>
                <c:pt idx="48268">
                  <c:v>9.6294330000000008E-7</c:v>
                </c:pt>
                <c:pt idx="48269">
                  <c:v>9.6297839999999992E-7</c:v>
                </c:pt>
                <c:pt idx="48270">
                  <c:v>9.6301349999999998E-7</c:v>
                </c:pt>
                <c:pt idx="48271">
                  <c:v>9.630485000000001E-7</c:v>
                </c:pt>
                <c:pt idx="48272">
                  <c:v>9.6308359999999995E-7</c:v>
                </c:pt>
                <c:pt idx="48273">
                  <c:v>9.6311860000000007E-7</c:v>
                </c:pt>
                <c:pt idx="48274">
                  <c:v>9.6315359999999997E-7</c:v>
                </c:pt>
                <c:pt idx="48275">
                  <c:v>9.6318860000000009E-7</c:v>
                </c:pt>
                <c:pt idx="48276">
                  <c:v>9.632236E-7</c:v>
                </c:pt>
                <c:pt idx="48277">
                  <c:v>9.6325859999999991E-7</c:v>
                </c:pt>
                <c:pt idx="48278">
                  <c:v>9.6329350000000009E-7</c:v>
                </c:pt>
                <c:pt idx="48279">
                  <c:v>9.633285E-7</c:v>
                </c:pt>
                <c:pt idx="48280">
                  <c:v>9.6336339999999996E-7</c:v>
                </c:pt>
                <c:pt idx="48281">
                  <c:v>9.6339829999999993E-7</c:v>
                </c:pt>
                <c:pt idx="48282">
                  <c:v>9.634331999999999E-7</c:v>
                </c:pt>
                <c:pt idx="48283">
                  <c:v>9.6346799999999993E-7</c:v>
                </c:pt>
                <c:pt idx="48284">
                  <c:v>9.635028999999999E-7</c:v>
                </c:pt>
                <c:pt idx="48285">
                  <c:v>9.6353769999999993E-7</c:v>
                </c:pt>
                <c:pt idx="48286">
                  <c:v>9.6357259999999989E-7</c:v>
                </c:pt>
                <c:pt idx="48287">
                  <c:v>9.6360739999999992E-7</c:v>
                </c:pt>
                <c:pt idx="48288">
                  <c:v>9.6364219999999995E-7</c:v>
                </c:pt>
                <c:pt idx="48289">
                  <c:v>9.6367690000000004E-7</c:v>
                </c:pt>
                <c:pt idx="48290">
                  <c:v>9.6371170000000007E-7</c:v>
                </c:pt>
                <c:pt idx="48291">
                  <c:v>9.6374639999999995E-7</c:v>
                </c:pt>
                <c:pt idx="48292">
                  <c:v>9.6378110000000004E-7</c:v>
                </c:pt>
                <c:pt idx="48293">
                  <c:v>9.6381590000000007E-7</c:v>
                </c:pt>
                <c:pt idx="48294">
                  <c:v>9.6385050000000001E-7</c:v>
                </c:pt>
                <c:pt idx="48295">
                  <c:v>9.638852000000001E-7</c:v>
                </c:pt>
                <c:pt idx="48296">
                  <c:v>9.6391989999999997E-7</c:v>
                </c:pt>
                <c:pt idx="48297">
                  <c:v>9.6395449999999991E-7</c:v>
                </c:pt>
                <c:pt idx="48298">
                  <c:v>9.639892E-7</c:v>
                </c:pt>
                <c:pt idx="48299">
                  <c:v>9.6402379999999994E-7</c:v>
                </c:pt>
                <c:pt idx="48300">
                  <c:v>9.6405840000000009E-7</c:v>
                </c:pt>
                <c:pt idx="48301">
                  <c:v>9.6409290000000009E-7</c:v>
                </c:pt>
                <c:pt idx="48302">
                  <c:v>9.6412750000000003E-7</c:v>
                </c:pt>
                <c:pt idx="48303">
                  <c:v>9.6416209999999997E-7</c:v>
                </c:pt>
                <c:pt idx="48304">
                  <c:v>9.6419659999999997E-7</c:v>
                </c:pt>
                <c:pt idx="48305">
                  <c:v>9.6423109999999997E-7</c:v>
                </c:pt>
                <c:pt idx="48306">
                  <c:v>9.6426559999999997E-7</c:v>
                </c:pt>
                <c:pt idx="48307">
                  <c:v>9.6430009999999996E-7</c:v>
                </c:pt>
                <c:pt idx="48308">
                  <c:v>9.6433459999999996E-7</c:v>
                </c:pt>
                <c:pt idx="48309">
                  <c:v>9.6436900000000002E-7</c:v>
                </c:pt>
                <c:pt idx="48310">
                  <c:v>9.6440340000000008E-7</c:v>
                </c:pt>
                <c:pt idx="48311">
                  <c:v>9.6443790000000008E-7</c:v>
                </c:pt>
                <c:pt idx="48312">
                  <c:v>9.6447229999999993E-7</c:v>
                </c:pt>
                <c:pt idx="48313">
                  <c:v>9.6450669999999999E-7</c:v>
                </c:pt>
                <c:pt idx="48314">
                  <c:v>9.645409999999999E-7</c:v>
                </c:pt>
                <c:pt idx="48315">
                  <c:v>9.6457539999999996E-7</c:v>
                </c:pt>
                <c:pt idx="48316">
                  <c:v>9.6460970000000008E-7</c:v>
                </c:pt>
                <c:pt idx="48317">
                  <c:v>9.6464409999999993E-7</c:v>
                </c:pt>
                <c:pt idx="48318">
                  <c:v>9.6467840000000005E-7</c:v>
                </c:pt>
                <c:pt idx="48319">
                  <c:v>9.6471269999999996E-7</c:v>
                </c:pt>
                <c:pt idx="48320">
                  <c:v>9.6474689999999993E-7</c:v>
                </c:pt>
                <c:pt idx="48321">
                  <c:v>9.6478120000000005E-7</c:v>
                </c:pt>
                <c:pt idx="48322">
                  <c:v>9.6481540000000002E-7</c:v>
                </c:pt>
                <c:pt idx="48323">
                  <c:v>9.6484969999999993E-7</c:v>
                </c:pt>
                <c:pt idx="48324">
                  <c:v>9.648838999999999E-7</c:v>
                </c:pt>
                <c:pt idx="48325">
                  <c:v>9.6491810000000008E-7</c:v>
                </c:pt>
                <c:pt idx="48326">
                  <c:v>9.6495230000000005E-7</c:v>
                </c:pt>
                <c:pt idx="48327">
                  <c:v>9.6498650000000002E-7</c:v>
                </c:pt>
                <c:pt idx="48328">
                  <c:v>9.6502060000000005E-7</c:v>
                </c:pt>
                <c:pt idx="48329">
                  <c:v>9.6505470000000008E-7</c:v>
                </c:pt>
                <c:pt idx="48330">
                  <c:v>9.6508890000000005E-7</c:v>
                </c:pt>
                <c:pt idx="48331">
                  <c:v>9.6512300000000009E-7</c:v>
                </c:pt>
                <c:pt idx="48332">
                  <c:v>9.651570999999999E-7</c:v>
                </c:pt>
                <c:pt idx="48333">
                  <c:v>9.6519119999999993E-7</c:v>
                </c:pt>
                <c:pt idx="48334">
                  <c:v>9.6522520000000003E-7</c:v>
                </c:pt>
                <c:pt idx="48335">
                  <c:v>9.6525930000000006E-7</c:v>
                </c:pt>
                <c:pt idx="48336">
                  <c:v>9.6529329999999994E-7</c:v>
                </c:pt>
                <c:pt idx="48337">
                  <c:v>9.6532730000000003E-7</c:v>
                </c:pt>
                <c:pt idx="48338">
                  <c:v>9.6536129999999991E-7</c:v>
                </c:pt>
                <c:pt idx="48339">
                  <c:v>9.653953E-7</c:v>
                </c:pt>
                <c:pt idx="48340">
                  <c:v>9.6542930000000009E-7</c:v>
                </c:pt>
                <c:pt idx="48341">
                  <c:v>9.6546320000000003E-7</c:v>
                </c:pt>
                <c:pt idx="48342">
                  <c:v>9.6549719999999991E-7</c:v>
                </c:pt>
                <c:pt idx="48343">
                  <c:v>9.6553110000000006E-7</c:v>
                </c:pt>
                <c:pt idx="48344">
                  <c:v>9.65565E-7</c:v>
                </c:pt>
                <c:pt idx="48345">
                  <c:v>9.6559889999999994E-7</c:v>
                </c:pt>
                <c:pt idx="48346">
                  <c:v>9.656328000000001E-7</c:v>
                </c:pt>
                <c:pt idx="48347">
                  <c:v>9.6566670000000004E-7</c:v>
                </c:pt>
                <c:pt idx="48348">
                  <c:v>9.6570050000000004E-7</c:v>
                </c:pt>
                <c:pt idx="48349">
                  <c:v>9.6573439999999998E-7</c:v>
                </c:pt>
                <c:pt idx="48350">
                  <c:v>9.6576819999999998E-7</c:v>
                </c:pt>
                <c:pt idx="48351">
                  <c:v>9.6580199999999998E-7</c:v>
                </c:pt>
                <c:pt idx="48352">
                  <c:v>9.6583579999999998E-7</c:v>
                </c:pt>
                <c:pt idx="48353">
                  <c:v>9.6586959999999998E-7</c:v>
                </c:pt>
                <c:pt idx="48354">
                  <c:v>9.6590330000000005E-7</c:v>
                </c:pt>
                <c:pt idx="48355">
                  <c:v>9.6593710000000005E-7</c:v>
                </c:pt>
                <c:pt idx="48356">
                  <c:v>9.659707999999999E-7</c:v>
                </c:pt>
                <c:pt idx="48357">
                  <c:v>9.6600449999999996E-7</c:v>
                </c:pt>
                <c:pt idx="48358">
                  <c:v>9.6603820000000002E-7</c:v>
                </c:pt>
                <c:pt idx="48359">
                  <c:v>9.6607190000000008E-7</c:v>
                </c:pt>
                <c:pt idx="48360">
                  <c:v>9.6610559999999993E-7</c:v>
                </c:pt>
                <c:pt idx="48361">
                  <c:v>9.6613920000000006E-7</c:v>
                </c:pt>
                <c:pt idx="48362">
                  <c:v>9.6617289999999991E-7</c:v>
                </c:pt>
                <c:pt idx="48363">
                  <c:v>9.6620650000000003E-7</c:v>
                </c:pt>
                <c:pt idx="48364">
                  <c:v>9.6624009999999994E-7</c:v>
                </c:pt>
                <c:pt idx="48365">
                  <c:v>9.6627370000000006E-7</c:v>
                </c:pt>
                <c:pt idx="48366">
                  <c:v>9.6630729999999997E-7</c:v>
                </c:pt>
                <c:pt idx="48367">
                  <c:v>9.663409000000001E-7</c:v>
                </c:pt>
                <c:pt idx="48368">
                  <c:v>9.6637440000000007E-7</c:v>
                </c:pt>
                <c:pt idx="48369">
                  <c:v>9.6640799999999998E-7</c:v>
                </c:pt>
                <c:pt idx="48370">
                  <c:v>9.6644149999999995E-7</c:v>
                </c:pt>
                <c:pt idx="48371">
                  <c:v>9.6647499999999992E-7</c:v>
                </c:pt>
                <c:pt idx="48372">
                  <c:v>9.665084999999999E-7</c:v>
                </c:pt>
                <c:pt idx="48373">
                  <c:v>9.6654200000000008E-7</c:v>
                </c:pt>
                <c:pt idx="48374">
                  <c:v>9.6657550000000005E-7</c:v>
                </c:pt>
                <c:pt idx="48375">
                  <c:v>9.6660890000000008E-7</c:v>
                </c:pt>
                <c:pt idx="48376">
                  <c:v>9.666422999999999E-7</c:v>
                </c:pt>
                <c:pt idx="48377">
                  <c:v>9.6667580000000009E-7</c:v>
                </c:pt>
                <c:pt idx="48378">
                  <c:v>9.6670919999999991E-7</c:v>
                </c:pt>
                <c:pt idx="48379">
                  <c:v>9.6674259999999994E-7</c:v>
                </c:pt>
                <c:pt idx="48380">
                  <c:v>9.6677590000000004E-7</c:v>
                </c:pt>
                <c:pt idx="48381">
                  <c:v>9.6680930000000007E-7</c:v>
                </c:pt>
                <c:pt idx="48382">
                  <c:v>9.668427000000001E-7</c:v>
                </c:pt>
                <c:pt idx="48383">
                  <c:v>9.6687599999999998E-7</c:v>
                </c:pt>
                <c:pt idx="48384">
                  <c:v>9.6690930000000008E-7</c:v>
                </c:pt>
                <c:pt idx="48385">
                  <c:v>9.6694259999999996E-7</c:v>
                </c:pt>
                <c:pt idx="48386">
                  <c:v>9.6697590000000005E-7</c:v>
                </c:pt>
                <c:pt idx="48387">
                  <c:v>9.6700919999999993E-7</c:v>
                </c:pt>
                <c:pt idx="48388">
                  <c:v>9.6704250000000003E-7</c:v>
                </c:pt>
                <c:pt idx="48389">
                  <c:v>9.6707569999999997E-7</c:v>
                </c:pt>
                <c:pt idx="48390">
                  <c:v>9.6710900000000006E-7</c:v>
                </c:pt>
                <c:pt idx="48391">
                  <c:v>9.671422E-7</c:v>
                </c:pt>
                <c:pt idx="48392">
                  <c:v>9.6717539999999995E-7</c:v>
                </c:pt>
                <c:pt idx="48393">
                  <c:v>9.672086000000001E-7</c:v>
                </c:pt>
                <c:pt idx="48394">
                  <c:v>9.6724180000000004E-7</c:v>
                </c:pt>
                <c:pt idx="48395">
                  <c:v>9.6727490000000005E-7</c:v>
                </c:pt>
                <c:pt idx="48396">
                  <c:v>9.6730809999999999E-7</c:v>
                </c:pt>
                <c:pt idx="48397">
                  <c:v>9.6734119999999999E-7</c:v>
                </c:pt>
                <c:pt idx="48398">
                  <c:v>9.6737439999999993E-7</c:v>
                </c:pt>
                <c:pt idx="48399">
                  <c:v>9.6740749999999994E-7</c:v>
                </c:pt>
                <c:pt idx="48400">
                  <c:v>9.6744059999999994E-7</c:v>
                </c:pt>
                <c:pt idx="48401">
                  <c:v>9.6747369999999994E-7</c:v>
                </c:pt>
                <c:pt idx="48402">
                  <c:v>9.6750670000000001E-7</c:v>
                </c:pt>
                <c:pt idx="48403">
                  <c:v>9.6753980000000001E-7</c:v>
                </c:pt>
                <c:pt idx="48404">
                  <c:v>9.6757280000000007E-7</c:v>
                </c:pt>
                <c:pt idx="48405">
                  <c:v>9.6760590000000008E-7</c:v>
                </c:pt>
                <c:pt idx="48406">
                  <c:v>9.6763889999999993E-7</c:v>
                </c:pt>
                <c:pt idx="48407">
                  <c:v>9.6767189999999999E-7</c:v>
                </c:pt>
                <c:pt idx="48408">
                  <c:v>9.6770490000000006E-7</c:v>
                </c:pt>
                <c:pt idx="48409">
                  <c:v>9.6773779999999997E-7</c:v>
                </c:pt>
                <c:pt idx="48410">
                  <c:v>9.6777080000000003E-7</c:v>
                </c:pt>
                <c:pt idx="48411">
                  <c:v>9.6780369999999995E-7</c:v>
                </c:pt>
                <c:pt idx="48412">
                  <c:v>9.6783670000000001E-7</c:v>
                </c:pt>
                <c:pt idx="48413">
                  <c:v>9.6786959999999992E-7</c:v>
                </c:pt>
                <c:pt idx="48414">
                  <c:v>9.6790250000000005E-7</c:v>
                </c:pt>
                <c:pt idx="48415">
                  <c:v>9.6793539999999996E-7</c:v>
                </c:pt>
                <c:pt idx="48416">
                  <c:v>9.6796830000000008E-7</c:v>
                </c:pt>
                <c:pt idx="48417">
                  <c:v>9.6800110000000006E-7</c:v>
                </c:pt>
                <c:pt idx="48418">
                  <c:v>9.6803399999999997E-7</c:v>
                </c:pt>
                <c:pt idx="48419">
                  <c:v>9.6806679999999995E-7</c:v>
                </c:pt>
                <c:pt idx="48420">
                  <c:v>9.6809959999999992E-7</c:v>
                </c:pt>
                <c:pt idx="48421">
                  <c:v>9.681324000000001E-7</c:v>
                </c:pt>
                <c:pt idx="48422">
                  <c:v>9.6816520000000008E-7</c:v>
                </c:pt>
                <c:pt idx="48423">
                  <c:v>9.6819800000000005E-7</c:v>
                </c:pt>
                <c:pt idx="48424">
                  <c:v>9.6823080000000003E-7</c:v>
                </c:pt>
                <c:pt idx="48425">
                  <c:v>9.6826350000000006E-7</c:v>
                </c:pt>
                <c:pt idx="48426">
                  <c:v>9.6829630000000003E-7</c:v>
                </c:pt>
                <c:pt idx="48427">
                  <c:v>9.6832900000000007E-7</c:v>
                </c:pt>
                <c:pt idx="48428">
                  <c:v>9.683617000000001E-7</c:v>
                </c:pt>
                <c:pt idx="48429">
                  <c:v>9.6839439999999992E-7</c:v>
                </c:pt>
                <c:pt idx="48430">
                  <c:v>9.6842709999999996E-7</c:v>
                </c:pt>
                <c:pt idx="48431">
                  <c:v>9.6845979999999999E-7</c:v>
                </c:pt>
                <c:pt idx="48432">
                  <c:v>9.6849240000000009E-7</c:v>
                </c:pt>
                <c:pt idx="48433">
                  <c:v>9.6852509999999991E-7</c:v>
                </c:pt>
                <c:pt idx="48434">
                  <c:v>9.6855770000000001E-7</c:v>
                </c:pt>
                <c:pt idx="48435">
                  <c:v>9.685903000000001E-7</c:v>
                </c:pt>
                <c:pt idx="48436">
                  <c:v>9.6862289999999999E-7</c:v>
                </c:pt>
                <c:pt idx="48437">
                  <c:v>9.6865550000000008E-7</c:v>
                </c:pt>
                <c:pt idx="48438">
                  <c:v>9.6868809999999996E-7</c:v>
                </c:pt>
                <c:pt idx="48439">
                  <c:v>9.6872070000000006E-7</c:v>
                </c:pt>
                <c:pt idx="48440">
                  <c:v>9.6875329999999994E-7</c:v>
                </c:pt>
                <c:pt idx="48441">
                  <c:v>9.687858000000001E-7</c:v>
                </c:pt>
                <c:pt idx="48442">
                  <c:v>9.6881830000000004E-7</c:v>
                </c:pt>
                <c:pt idx="48443">
                  <c:v>9.6885089999999993E-7</c:v>
                </c:pt>
                <c:pt idx="48444">
                  <c:v>9.6888340000000008E-7</c:v>
                </c:pt>
                <c:pt idx="48445">
                  <c:v>9.6891590000000003E-7</c:v>
                </c:pt>
                <c:pt idx="48446">
                  <c:v>9.6894839999999997E-7</c:v>
                </c:pt>
                <c:pt idx="48447">
                  <c:v>9.6898079999999998E-7</c:v>
                </c:pt>
                <c:pt idx="48448">
                  <c:v>9.6901329999999992E-7</c:v>
                </c:pt>
                <c:pt idx="48449">
                  <c:v>9.6904569999999992E-7</c:v>
                </c:pt>
                <c:pt idx="48450">
                  <c:v>9.6907820000000008E-7</c:v>
                </c:pt>
                <c:pt idx="48451">
                  <c:v>9.6911060000000009E-7</c:v>
                </c:pt>
                <c:pt idx="48452">
                  <c:v>9.6914300000000009E-7</c:v>
                </c:pt>
                <c:pt idx="48453">
                  <c:v>9.691754000000001E-7</c:v>
                </c:pt>
                <c:pt idx="48454">
                  <c:v>9.692078000000001E-7</c:v>
                </c:pt>
                <c:pt idx="48455">
                  <c:v>9.6924009999999995E-7</c:v>
                </c:pt>
                <c:pt idx="48456">
                  <c:v>9.6927249999999996E-7</c:v>
                </c:pt>
                <c:pt idx="48457">
                  <c:v>9.6930489999999996E-7</c:v>
                </c:pt>
                <c:pt idx="48458">
                  <c:v>9.6933720000000003E-7</c:v>
                </c:pt>
                <c:pt idx="48459">
                  <c:v>9.693695000000001E-7</c:v>
                </c:pt>
                <c:pt idx="48460">
                  <c:v>9.6940179999999995E-7</c:v>
                </c:pt>
                <c:pt idx="48461">
                  <c:v>9.6943410000000002E-7</c:v>
                </c:pt>
                <c:pt idx="48462">
                  <c:v>9.6946640000000008E-7</c:v>
                </c:pt>
                <c:pt idx="48463">
                  <c:v>9.6949869999999994E-7</c:v>
                </c:pt>
                <c:pt idx="48464">
                  <c:v>9.6953090000000006E-7</c:v>
                </c:pt>
                <c:pt idx="48465">
                  <c:v>9.6956319999999992E-7</c:v>
                </c:pt>
                <c:pt idx="48466">
                  <c:v>9.6959540000000004E-7</c:v>
                </c:pt>
                <c:pt idx="48467">
                  <c:v>9.6962759999999996E-7</c:v>
                </c:pt>
                <c:pt idx="48468">
                  <c:v>9.6965980000000008E-7</c:v>
                </c:pt>
                <c:pt idx="48469">
                  <c:v>9.69692E-7</c:v>
                </c:pt>
                <c:pt idx="48470">
                  <c:v>9.6972419999999991E-7</c:v>
                </c:pt>
                <c:pt idx="48471">
                  <c:v>9.6975640000000004E-7</c:v>
                </c:pt>
                <c:pt idx="48472">
                  <c:v>9.6978850000000002E-7</c:v>
                </c:pt>
                <c:pt idx="48473">
                  <c:v>9.6982069999999993E-7</c:v>
                </c:pt>
                <c:pt idx="48474">
                  <c:v>9.6985279999999991E-7</c:v>
                </c:pt>
                <c:pt idx="48475">
                  <c:v>9.6988490000000009E-7</c:v>
                </c:pt>
                <c:pt idx="48476">
                  <c:v>9.6991710000000001E-7</c:v>
                </c:pt>
                <c:pt idx="48477">
                  <c:v>9.6994919999999998E-7</c:v>
                </c:pt>
                <c:pt idx="48478">
                  <c:v>9.6998120000000002E-7</c:v>
                </c:pt>
                <c:pt idx="48479">
                  <c:v>9.700133E-7</c:v>
                </c:pt>
                <c:pt idx="48480">
                  <c:v>9.7004539999999997E-7</c:v>
                </c:pt>
                <c:pt idx="48481">
                  <c:v>9.7007740000000001E-7</c:v>
                </c:pt>
                <c:pt idx="48482">
                  <c:v>9.7010949999999998E-7</c:v>
                </c:pt>
                <c:pt idx="48483">
                  <c:v>9.7014150000000002E-7</c:v>
                </c:pt>
                <c:pt idx="48484">
                  <c:v>9.7017350000000005E-7</c:v>
                </c:pt>
                <c:pt idx="48485">
                  <c:v>9.7020550000000009E-7</c:v>
                </c:pt>
                <c:pt idx="48486">
                  <c:v>9.7023749999999992E-7</c:v>
                </c:pt>
                <c:pt idx="48487">
                  <c:v>9.7026949999999995E-7</c:v>
                </c:pt>
                <c:pt idx="48488">
                  <c:v>9.7030149999999999E-7</c:v>
                </c:pt>
                <c:pt idx="48489">
                  <c:v>9.7033340000000009E-7</c:v>
                </c:pt>
                <c:pt idx="48490">
                  <c:v>9.7036539999999991E-7</c:v>
                </c:pt>
                <c:pt idx="48491">
                  <c:v>9.7039730000000001E-7</c:v>
                </c:pt>
                <c:pt idx="48492">
                  <c:v>9.7042930000000004E-7</c:v>
                </c:pt>
                <c:pt idx="48493">
                  <c:v>9.7046119999999993E-7</c:v>
                </c:pt>
                <c:pt idx="48494">
                  <c:v>9.7049310000000003E-7</c:v>
                </c:pt>
                <c:pt idx="48495">
                  <c:v>9.7052499999999991E-7</c:v>
                </c:pt>
                <c:pt idx="48496">
                  <c:v>9.7055680000000007E-7</c:v>
                </c:pt>
                <c:pt idx="48497">
                  <c:v>9.7058869999999995E-7</c:v>
                </c:pt>
                <c:pt idx="48498">
                  <c:v>9.706204999999999E-7</c:v>
                </c:pt>
                <c:pt idx="48499">
                  <c:v>9.706524E-7</c:v>
                </c:pt>
                <c:pt idx="48500">
                  <c:v>9.7068419999999994E-7</c:v>
                </c:pt>
                <c:pt idx="48501">
                  <c:v>9.707160000000001E-7</c:v>
                </c:pt>
                <c:pt idx="48502">
                  <c:v>9.7074789999999999E-7</c:v>
                </c:pt>
                <c:pt idx="48503">
                  <c:v>9.7077969999999993E-7</c:v>
                </c:pt>
                <c:pt idx="48504">
                  <c:v>9.7081139999999994E-7</c:v>
                </c:pt>
                <c:pt idx="48505">
                  <c:v>9.708432000000001E-7</c:v>
                </c:pt>
                <c:pt idx="48506">
                  <c:v>9.7087500000000004E-7</c:v>
                </c:pt>
                <c:pt idx="48507">
                  <c:v>9.7090670000000005E-7</c:v>
                </c:pt>
                <c:pt idx="48508">
                  <c:v>9.709385E-7</c:v>
                </c:pt>
                <c:pt idx="48509">
                  <c:v>9.709702E-7</c:v>
                </c:pt>
                <c:pt idx="48510">
                  <c:v>9.7100190000000001E-7</c:v>
                </c:pt>
                <c:pt idx="48511">
                  <c:v>9.7103360000000002E-7</c:v>
                </c:pt>
                <c:pt idx="48512">
                  <c:v>9.7106530000000002E-7</c:v>
                </c:pt>
                <c:pt idx="48513">
                  <c:v>9.7109700000000003E-7</c:v>
                </c:pt>
                <c:pt idx="48514">
                  <c:v>9.7112870000000004E-7</c:v>
                </c:pt>
                <c:pt idx="48515">
                  <c:v>9.7116040000000004E-7</c:v>
                </c:pt>
                <c:pt idx="48516">
                  <c:v>9.711919999999999E-7</c:v>
                </c:pt>
                <c:pt idx="48517">
                  <c:v>9.7122359999999997E-7</c:v>
                </c:pt>
                <c:pt idx="48518">
                  <c:v>9.7125529999999997E-7</c:v>
                </c:pt>
                <c:pt idx="48519">
                  <c:v>9.7128690000000004E-7</c:v>
                </c:pt>
                <c:pt idx="48520">
                  <c:v>9.713184999999999E-7</c:v>
                </c:pt>
                <c:pt idx="48521">
                  <c:v>9.7135009999999996E-7</c:v>
                </c:pt>
                <c:pt idx="48522">
                  <c:v>9.7138170000000003E-7</c:v>
                </c:pt>
                <c:pt idx="48523">
                  <c:v>9.714133000000001E-7</c:v>
                </c:pt>
                <c:pt idx="48524">
                  <c:v>9.7144480000000002E-7</c:v>
                </c:pt>
                <c:pt idx="48525">
                  <c:v>9.7147640000000008E-7</c:v>
                </c:pt>
                <c:pt idx="48526">
                  <c:v>9.715079E-7</c:v>
                </c:pt>
                <c:pt idx="48527">
                  <c:v>9.7153939999999992E-7</c:v>
                </c:pt>
                <c:pt idx="48528">
                  <c:v>9.7157099999999999E-7</c:v>
                </c:pt>
                <c:pt idx="48529">
                  <c:v>9.716024999999999E-7</c:v>
                </c:pt>
                <c:pt idx="48530">
                  <c:v>9.7163400000000003E-7</c:v>
                </c:pt>
                <c:pt idx="48531">
                  <c:v>9.7166540000000001E-7</c:v>
                </c:pt>
                <c:pt idx="48532">
                  <c:v>9.7169689999999992E-7</c:v>
                </c:pt>
                <c:pt idx="48533">
                  <c:v>9.7172840000000005E-7</c:v>
                </c:pt>
                <c:pt idx="48534">
                  <c:v>9.7175980000000003E-7</c:v>
                </c:pt>
                <c:pt idx="48535">
                  <c:v>9.7179129999999995E-7</c:v>
                </c:pt>
                <c:pt idx="48536">
                  <c:v>9.7182269999999992E-7</c:v>
                </c:pt>
                <c:pt idx="48537">
                  <c:v>9.718540999999999E-7</c:v>
                </c:pt>
                <c:pt idx="48538">
                  <c:v>9.7188550000000009E-7</c:v>
                </c:pt>
                <c:pt idx="48539">
                  <c:v>9.7191690000000007E-7</c:v>
                </c:pt>
                <c:pt idx="48540">
                  <c:v>9.7194830000000005E-7</c:v>
                </c:pt>
                <c:pt idx="48541">
                  <c:v>9.7197970000000002E-7</c:v>
                </c:pt>
                <c:pt idx="48542">
                  <c:v>9.720111E-7</c:v>
                </c:pt>
                <c:pt idx="48543">
                  <c:v>9.7204240000000004E-7</c:v>
                </c:pt>
                <c:pt idx="48544">
                  <c:v>9.7207380000000002E-7</c:v>
                </c:pt>
                <c:pt idx="48545">
                  <c:v>9.7210510000000005E-7</c:v>
                </c:pt>
                <c:pt idx="48546">
                  <c:v>9.7213640000000009E-7</c:v>
                </c:pt>
                <c:pt idx="48547">
                  <c:v>9.7216780000000007E-7</c:v>
                </c:pt>
                <c:pt idx="48548">
                  <c:v>9.721990999999999E-7</c:v>
                </c:pt>
                <c:pt idx="48549">
                  <c:v>9.7223039999999993E-7</c:v>
                </c:pt>
                <c:pt idx="48550">
                  <c:v>9.7226169999999997E-7</c:v>
                </c:pt>
                <c:pt idx="48551">
                  <c:v>9.7229290000000007E-7</c:v>
                </c:pt>
                <c:pt idx="48552">
                  <c:v>9.723241999999999E-7</c:v>
                </c:pt>
                <c:pt idx="48553">
                  <c:v>9.7235549999999994E-7</c:v>
                </c:pt>
                <c:pt idx="48554">
                  <c:v>9.7238670000000003E-7</c:v>
                </c:pt>
                <c:pt idx="48555">
                  <c:v>9.7241789999999992E-7</c:v>
                </c:pt>
                <c:pt idx="48556">
                  <c:v>9.7244919999999996E-7</c:v>
                </c:pt>
                <c:pt idx="48557">
                  <c:v>9.7248040000000006E-7</c:v>
                </c:pt>
                <c:pt idx="48558">
                  <c:v>9.7251159999999995E-7</c:v>
                </c:pt>
                <c:pt idx="48559">
                  <c:v>9.7254280000000004E-7</c:v>
                </c:pt>
                <c:pt idx="48560">
                  <c:v>9.7257399999999993E-7</c:v>
                </c:pt>
                <c:pt idx="48561">
                  <c:v>9.7260520000000003E-7</c:v>
                </c:pt>
                <c:pt idx="48562">
                  <c:v>9.7263629999999998E-7</c:v>
                </c:pt>
                <c:pt idx="48563">
                  <c:v>9.7266750000000008E-7</c:v>
                </c:pt>
                <c:pt idx="48564">
                  <c:v>9.7269860000000003E-7</c:v>
                </c:pt>
                <c:pt idx="48565">
                  <c:v>9.7272979999999991E-7</c:v>
                </c:pt>
                <c:pt idx="48566">
                  <c:v>9.7276090000000007E-7</c:v>
                </c:pt>
                <c:pt idx="48567">
                  <c:v>9.7279200000000002E-7</c:v>
                </c:pt>
                <c:pt idx="48568">
                  <c:v>9.7282309999999997E-7</c:v>
                </c:pt>
                <c:pt idx="48569">
                  <c:v>9.7285419999999992E-7</c:v>
                </c:pt>
                <c:pt idx="48570">
                  <c:v>9.7288530000000008E-7</c:v>
                </c:pt>
                <c:pt idx="48571">
                  <c:v>9.7291640000000002E-7</c:v>
                </c:pt>
                <c:pt idx="48572">
                  <c:v>9.7294749999999997E-7</c:v>
                </c:pt>
                <c:pt idx="48573">
                  <c:v>9.7297859999999992E-7</c:v>
                </c:pt>
                <c:pt idx="48574">
                  <c:v>9.7300959999999993E-7</c:v>
                </c:pt>
                <c:pt idx="48575">
                  <c:v>9.7304059999999994E-7</c:v>
                </c:pt>
                <c:pt idx="48576">
                  <c:v>9.730717000000001E-7</c:v>
                </c:pt>
                <c:pt idx="48577">
                  <c:v>9.731027000000001E-7</c:v>
                </c:pt>
                <c:pt idx="48578">
                  <c:v>9.731336999999999E-7</c:v>
                </c:pt>
                <c:pt idx="48579">
                  <c:v>9.7316469999999991E-7</c:v>
                </c:pt>
                <c:pt idx="48580">
                  <c:v>9.7319569999999992E-7</c:v>
                </c:pt>
                <c:pt idx="48581">
                  <c:v>9.7322669999999993E-7</c:v>
                </c:pt>
                <c:pt idx="48582">
                  <c:v>9.7325769999999994E-7</c:v>
                </c:pt>
                <c:pt idx="48583">
                  <c:v>9.7328860000000001E-7</c:v>
                </c:pt>
                <c:pt idx="48584">
                  <c:v>9.7331960000000001E-7</c:v>
                </c:pt>
                <c:pt idx="48585">
                  <c:v>9.7335050000000008E-7</c:v>
                </c:pt>
                <c:pt idx="48586">
                  <c:v>9.7338150000000009E-7</c:v>
                </c:pt>
                <c:pt idx="48587">
                  <c:v>9.7341239999999995E-7</c:v>
                </c:pt>
                <c:pt idx="48588">
                  <c:v>9.7344330000000002E-7</c:v>
                </c:pt>
                <c:pt idx="48589">
                  <c:v>9.7347420000000009E-7</c:v>
                </c:pt>
                <c:pt idx="48590">
                  <c:v>9.7350509999999995E-7</c:v>
                </c:pt>
                <c:pt idx="48591">
                  <c:v>9.7353600000000002E-7</c:v>
                </c:pt>
                <c:pt idx="48592">
                  <c:v>9.7356690000000009E-7</c:v>
                </c:pt>
                <c:pt idx="48593">
                  <c:v>9.7359779999999994E-7</c:v>
                </c:pt>
                <c:pt idx="48594">
                  <c:v>9.7362870000000001E-7</c:v>
                </c:pt>
                <c:pt idx="48595">
                  <c:v>9.7365949999999993E-7</c:v>
                </c:pt>
                <c:pt idx="48596">
                  <c:v>9.736904E-7</c:v>
                </c:pt>
                <c:pt idx="48597">
                  <c:v>9.7372119999999992E-7</c:v>
                </c:pt>
                <c:pt idx="48598">
                  <c:v>9.7375200000000005E-7</c:v>
                </c:pt>
                <c:pt idx="48599">
                  <c:v>9.7378279999999997E-7</c:v>
                </c:pt>
                <c:pt idx="48600">
                  <c:v>9.7381370000000004E-7</c:v>
                </c:pt>
                <c:pt idx="48601">
                  <c:v>9.7384449999999996E-7</c:v>
                </c:pt>
                <c:pt idx="48602">
                  <c:v>9.7387530000000009E-7</c:v>
                </c:pt>
                <c:pt idx="48603">
                  <c:v>9.7390600000000007E-7</c:v>
                </c:pt>
                <c:pt idx="48604">
                  <c:v>9.7393679999999998E-7</c:v>
                </c:pt>
                <c:pt idx="48605">
                  <c:v>9.739675999999999E-7</c:v>
                </c:pt>
                <c:pt idx="48606">
                  <c:v>9.7399830000000009E-7</c:v>
                </c:pt>
                <c:pt idx="48607">
                  <c:v>9.7402910000000001E-7</c:v>
                </c:pt>
                <c:pt idx="48608">
                  <c:v>9.7405979999999999E-7</c:v>
                </c:pt>
                <c:pt idx="48609">
                  <c:v>9.7409059999999991E-7</c:v>
                </c:pt>
                <c:pt idx="48610">
                  <c:v>9.741213000000001E-7</c:v>
                </c:pt>
                <c:pt idx="48611">
                  <c:v>9.7415200000000008E-7</c:v>
                </c:pt>
                <c:pt idx="48612">
                  <c:v>9.7418270000000006E-7</c:v>
                </c:pt>
                <c:pt idx="48613">
                  <c:v>9.7421340000000004E-7</c:v>
                </c:pt>
                <c:pt idx="48614">
                  <c:v>9.7424410000000002E-7</c:v>
                </c:pt>
                <c:pt idx="48615">
                  <c:v>9.742748E-7</c:v>
                </c:pt>
                <c:pt idx="48616">
                  <c:v>9.7430540000000004E-7</c:v>
                </c:pt>
                <c:pt idx="48617">
                  <c:v>9.7433610000000002E-7</c:v>
                </c:pt>
                <c:pt idx="48618">
                  <c:v>9.7436670000000006E-7</c:v>
                </c:pt>
                <c:pt idx="48619">
                  <c:v>9.7439740000000003E-7</c:v>
                </c:pt>
                <c:pt idx="48620">
                  <c:v>9.7442800000000007E-7</c:v>
                </c:pt>
                <c:pt idx="48621">
                  <c:v>9.7445870000000005E-7</c:v>
                </c:pt>
                <c:pt idx="48622">
                  <c:v>9.7448930000000009E-7</c:v>
                </c:pt>
                <c:pt idx="48623">
                  <c:v>9.7451989999999992E-7</c:v>
                </c:pt>
                <c:pt idx="48624">
                  <c:v>9.7455049999999996E-7</c:v>
                </c:pt>
                <c:pt idx="48625">
                  <c:v>9.745811E-7</c:v>
                </c:pt>
                <c:pt idx="48626">
                  <c:v>9.7461170000000004E-7</c:v>
                </c:pt>
                <c:pt idx="48627">
                  <c:v>9.7464219999999993E-7</c:v>
                </c:pt>
                <c:pt idx="48628">
                  <c:v>9.7467279999999997E-7</c:v>
                </c:pt>
                <c:pt idx="48629">
                  <c:v>9.7470340000000001E-7</c:v>
                </c:pt>
                <c:pt idx="48630">
                  <c:v>9.747338999999999E-7</c:v>
                </c:pt>
                <c:pt idx="48631">
                  <c:v>9.7476449999999994E-7</c:v>
                </c:pt>
                <c:pt idx="48632">
                  <c:v>9.7479500000000004E-7</c:v>
                </c:pt>
                <c:pt idx="48633">
                  <c:v>9.7482549999999993E-7</c:v>
                </c:pt>
                <c:pt idx="48634">
                  <c:v>9.7485600000000003E-7</c:v>
                </c:pt>
                <c:pt idx="48635">
                  <c:v>9.7488649999999992E-7</c:v>
                </c:pt>
                <c:pt idx="48636">
                  <c:v>9.7491700000000002E-7</c:v>
                </c:pt>
                <c:pt idx="48637">
                  <c:v>9.7494749999999991E-7</c:v>
                </c:pt>
                <c:pt idx="48638">
                  <c:v>9.7497800000000001E-7</c:v>
                </c:pt>
                <c:pt idx="48639">
                  <c:v>9.750084999999999E-7</c:v>
                </c:pt>
                <c:pt idx="48640">
                  <c:v>9.7503890000000006E-7</c:v>
                </c:pt>
                <c:pt idx="48641">
                  <c:v>9.7506939999999995E-7</c:v>
                </c:pt>
                <c:pt idx="48642">
                  <c:v>9.750997999999999E-7</c:v>
                </c:pt>
                <c:pt idx="48643">
                  <c:v>9.751303E-7</c:v>
                </c:pt>
                <c:pt idx="48644">
                  <c:v>9.7516069999999995E-7</c:v>
                </c:pt>
                <c:pt idx="48645">
                  <c:v>9.751910999999999E-7</c:v>
                </c:pt>
                <c:pt idx="48646">
                  <c:v>9.752216E-7</c:v>
                </c:pt>
                <c:pt idx="48647">
                  <c:v>9.7525199999999995E-7</c:v>
                </c:pt>
                <c:pt idx="48648">
                  <c:v>9.752823999999999E-7</c:v>
                </c:pt>
                <c:pt idx="48649">
                  <c:v>9.7531280000000006E-7</c:v>
                </c:pt>
                <c:pt idx="48650">
                  <c:v>9.7534310000000007E-7</c:v>
                </c:pt>
                <c:pt idx="48651">
                  <c:v>9.7537350000000002E-7</c:v>
                </c:pt>
                <c:pt idx="48652">
                  <c:v>9.7540389999999997E-7</c:v>
                </c:pt>
                <c:pt idx="48653">
                  <c:v>9.7543429999999992E-7</c:v>
                </c:pt>
                <c:pt idx="48654">
                  <c:v>9.7546459999999993E-7</c:v>
                </c:pt>
                <c:pt idx="48655">
                  <c:v>9.7549500000000009E-7</c:v>
                </c:pt>
                <c:pt idx="48656">
                  <c:v>9.755253000000001E-7</c:v>
                </c:pt>
                <c:pt idx="48657">
                  <c:v>9.755555999999999E-7</c:v>
                </c:pt>
                <c:pt idx="48658">
                  <c:v>9.7558589999999991E-7</c:v>
                </c:pt>
                <c:pt idx="48659">
                  <c:v>9.7561630000000008E-7</c:v>
                </c:pt>
                <c:pt idx="48660">
                  <c:v>9.7564660000000009E-7</c:v>
                </c:pt>
                <c:pt idx="48661">
                  <c:v>9.756769000000001E-7</c:v>
                </c:pt>
                <c:pt idx="48662">
                  <c:v>9.7570719999999989E-7</c:v>
                </c:pt>
                <c:pt idx="48663">
                  <c:v>9.7573739999999997E-7</c:v>
                </c:pt>
                <c:pt idx="48664">
                  <c:v>9.7576769999999998E-7</c:v>
                </c:pt>
                <c:pt idx="48665">
                  <c:v>9.7579799999999999E-7</c:v>
                </c:pt>
                <c:pt idx="48666">
                  <c:v>9.758283E-7</c:v>
                </c:pt>
                <c:pt idx="48667">
                  <c:v>9.7585850000000007E-7</c:v>
                </c:pt>
                <c:pt idx="48668">
                  <c:v>9.7588880000000008E-7</c:v>
                </c:pt>
                <c:pt idx="48669">
                  <c:v>9.7591899999999994E-7</c:v>
                </c:pt>
                <c:pt idx="48670">
                  <c:v>9.7594920000000001E-7</c:v>
                </c:pt>
                <c:pt idx="48671">
                  <c:v>9.7597950000000002E-7</c:v>
                </c:pt>
                <c:pt idx="48672">
                  <c:v>9.7600970000000009E-7</c:v>
                </c:pt>
                <c:pt idx="48673">
                  <c:v>9.7603989999999995E-7</c:v>
                </c:pt>
                <c:pt idx="48674">
                  <c:v>9.7607010000000002E-7</c:v>
                </c:pt>
                <c:pt idx="48675">
                  <c:v>9.7610030000000009E-7</c:v>
                </c:pt>
                <c:pt idx="48676">
                  <c:v>9.7613049999999995E-7</c:v>
                </c:pt>
                <c:pt idx="48677">
                  <c:v>9.7616070000000003E-7</c:v>
                </c:pt>
                <c:pt idx="48678">
                  <c:v>9.7619079999999995E-7</c:v>
                </c:pt>
                <c:pt idx="48679">
                  <c:v>9.7622100000000002E-7</c:v>
                </c:pt>
                <c:pt idx="48680">
                  <c:v>9.7625120000000009E-7</c:v>
                </c:pt>
                <c:pt idx="48681">
                  <c:v>9.7628130000000001E-7</c:v>
                </c:pt>
                <c:pt idx="48682">
                  <c:v>9.7631150000000008E-7</c:v>
                </c:pt>
                <c:pt idx="48683">
                  <c:v>9.763416E-7</c:v>
                </c:pt>
                <c:pt idx="48684">
                  <c:v>9.7637169999999992E-7</c:v>
                </c:pt>
                <c:pt idx="48685">
                  <c:v>9.7640180000000005E-7</c:v>
                </c:pt>
                <c:pt idx="48686">
                  <c:v>9.7643189999999997E-7</c:v>
                </c:pt>
                <c:pt idx="48687">
                  <c:v>9.7646210000000004E-7</c:v>
                </c:pt>
                <c:pt idx="48688">
                  <c:v>9.7649210000000003E-7</c:v>
                </c:pt>
                <c:pt idx="48689">
                  <c:v>9.7652219999999995E-7</c:v>
                </c:pt>
                <c:pt idx="48690">
                  <c:v>9.7655230000000008E-7</c:v>
                </c:pt>
                <c:pt idx="48691">
                  <c:v>9.765824E-7</c:v>
                </c:pt>
                <c:pt idx="48692">
                  <c:v>9.7661249999999992E-7</c:v>
                </c:pt>
                <c:pt idx="48693">
                  <c:v>9.766424999999999E-7</c:v>
                </c:pt>
                <c:pt idx="48694">
                  <c:v>9.7667260000000003E-7</c:v>
                </c:pt>
                <c:pt idx="48695">
                  <c:v>9.7670260000000001E-7</c:v>
                </c:pt>
                <c:pt idx="48696">
                  <c:v>9.7673269999999993E-7</c:v>
                </c:pt>
                <c:pt idx="48697">
                  <c:v>9.7676269999999991E-7</c:v>
                </c:pt>
                <c:pt idx="48698">
                  <c:v>9.7679269999999989E-7</c:v>
                </c:pt>
                <c:pt idx="48699">
                  <c:v>9.7682280000000003E-7</c:v>
                </c:pt>
                <c:pt idx="48700">
                  <c:v>9.7685280000000001E-7</c:v>
                </c:pt>
                <c:pt idx="48701">
                  <c:v>9.7688279999999999E-7</c:v>
                </c:pt>
                <c:pt idx="48702">
                  <c:v>9.7691279999999997E-7</c:v>
                </c:pt>
                <c:pt idx="48703">
                  <c:v>9.7694279999999995E-7</c:v>
                </c:pt>
                <c:pt idx="48704">
                  <c:v>9.7697279999999993E-7</c:v>
                </c:pt>
                <c:pt idx="48705">
                  <c:v>9.7700269999999997E-7</c:v>
                </c:pt>
                <c:pt idx="48706">
                  <c:v>9.7703269999999996E-7</c:v>
                </c:pt>
                <c:pt idx="48707">
                  <c:v>9.7706269999999994E-7</c:v>
                </c:pt>
                <c:pt idx="48708">
                  <c:v>9.7709259999999998E-7</c:v>
                </c:pt>
                <c:pt idx="48709">
                  <c:v>9.7712259999999996E-7</c:v>
                </c:pt>
                <c:pt idx="48710">
                  <c:v>9.771525E-7</c:v>
                </c:pt>
                <c:pt idx="48711">
                  <c:v>9.7718249999999998E-7</c:v>
                </c:pt>
                <c:pt idx="48712">
                  <c:v>9.7721240000000002E-7</c:v>
                </c:pt>
                <c:pt idx="48713">
                  <c:v>9.7724230000000007E-7</c:v>
                </c:pt>
                <c:pt idx="48714">
                  <c:v>9.7727230000000005E-7</c:v>
                </c:pt>
                <c:pt idx="48715">
                  <c:v>9.7730220000000009E-7</c:v>
                </c:pt>
                <c:pt idx="48716">
                  <c:v>9.7733209999999992E-7</c:v>
                </c:pt>
                <c:pt idx="48717">
                  <c:v>9.7736199999999996E-7</c:v>
                </c:pt>
                <c:pt idx="48718">
                  <c:v>9.773919E-7</c:v>
                </c:pt>
                <c:pt idx="48719">
                  <c:v>9.7742180000000004E-7</c:v>
                </c:pt>
                <c:pt idx="48720">
                  <c:v>9.7745159999999994E-7</c:v>
                </c:pt>
                <c:pt idx="48721">
                  <c:v>9.7748149999999998E-7</c:v>
                </c:pt>
                <c:pt idx="48722">
                  <c:v>9.7751140000000002E-7</c:v>
                </c:pt>
                <c:pt idx="48723">
                  <c:v>9.7754130000000006E-7</c:v>
                </c:pt>
                <c:pt idx="48724">
                  <c:v>9.7757109999999995E-7</c:v>
                </c:pt>
                <c:pt idx="48725">
                  <c:v>9.7760099999999999E-7</c:v>
                </c:pt>
                <c:pt idx="48726">
                  <c:v>9.776308000000001E-7</c:v>
                </c:pt>
                <c:pt idx="48727">
                  <c:v>9.7766059999999999E-7</c:v>
                </c:pt>
                <c:pt idx="48728">
                  <c:v>9.7769050000000003E-7</c:v>
                </c:pt>
                <c:pt idx="48729">
                  <c:v>9.7772029999999992E-7</c:v>
                </c:pt>
                <c:pt idx="48730">
                  <c:v>9.7775010000000002E-7</c:v>
                </c:pt>
                <c:pt idx="48731">
                  <c:v>9.7777989999999991E-7</c:v>
                </c:pt>
                <c:pt idx="48732">
                  <c:v>9.7780970000000002E-7</c:v>
                </c:pt>
                <c:pt idx="48733">
                  <c:v>9.7783949999999991E-7</c:v>
                </c:pt>
                <c:pt idx="48734">
                  <c:v>9.7786930000000001E-7</c:v>
                </c:pt>
                <c:pt idx="48735">
                  <c:v>9.778990999999999E-7</c:v>
                </c:pt>
                <c:pt idx="48736">
                  <c:v>9.7792880000000006E-7</c:v>
                </c:pt>
                <c:pt idx="48737">
                  <c:v>9.7795859999999995E-7</c:v>
                </c:pt>
                <c:pt idx="48738">
                  <c:v>9.7798840000000006E-7</c:v>
                </c:pt>
                <c:pt idx="48739">
                  <c:v>9.7801810000000001E-7</c:v>
                </c:pt>
                <c:pt idx="48740">
                  <c:v>9.780478999999999E-7</c:v>
                </c:pt>
                <c:pt idx="48741">
                  <c:v>9.7807760000000006E-7</c:v>
                </c:pt>
                <c:pt idx="48742">
                  <c:v>9.7810730000000001E-7</c:v>
                </c:pt>
                <c:pt idx="48743">
                  <c:v>9.7813709999999991E-7</c:v>
                </c:pt>
                <c:pt idx="48744">
                  <c:v>9.7816680000000007E-7</c:v>
                </c:pt>
                <c:pt idx="48745">
                  <c:v>9.7819650000000002E-7</c:v>
                </c:pt>
                <c:pt idx="48746">
                  <c:v>9.7822619999999997E-7</c:v>
                </c:pt>
                <c:pt idx="48747">
                  <c:v>9.7825589999999992E-7</c:v>
                </c:pt>
                <c:pt idx="48748">
                  <c:v>9.7828560000000009E-7</c:v>
                </c:pt>
                <c:pt idx="48749">
                  <c:v>9.7831530000000004E-7</c:v>
                </c:pt>
                <c:pt idx="48750">
                  <c:v>9.7834499999999999E-7</c:v>
                </c:pt>
                <c:pt idx="48751">
                  <c:v>9.7837469999999994E-7</c:v>
                </c:pt>
                <c:pt idx="48752">
                  <c:v>9.7840429999999995E-7</c:v>
                </c:pt>
                <c:pt idx="48753">
                  <c:v>9.7843399999999991E-7</c:v>
                </c:pt>
                <c:pt idx="48754">
                  <c:v>9.7846370000000007E-7</c:v>
                </c:pt>
                <c:pt idx="48755">
                  <c:v>9.7849330000000008E-7</c:v>
                </c:pt>
                <c:pt idx="48756">
                  <c:v>9.7852300000000003E-7</c:v>
                </c:pt>
                <c:pt idx="48757">
                  <c:v>9.7855260000000005E-7</c:v>
                </c:pt>
                <c:pt idx="48758">
                  <c:v>9.7858220000000006E-7</c:v>
                </c:pt>
                <c:pt idx="48759">
                  <c:v>9.7861190000000001E-7</c:v>
                </c:pt>
                <c:pt idx="48760">
                  <c:v>9.7864150000000002E-7</c:v>
                </c:pt>
                <c:pt idx="48761">
                  <c:v>9.7867110000000003E-7</c:v>
                </c:pt>
                <c:pt idx="48762">
                  <c:v>9.7870070000000005E-7</c:v>
                </c:pt>
                <c:pt idx="48763">
                  <c:v>9.7873030000000006E-7</c:v>
                </c:pt>
                <c:pt idx="48764">
                  <c:v>9.7875990000000007E-7</c:v>
                </c:pt>
                <c:pt idx="48765">
                  <c:v>9.7878950000000008E-7</c:v>
                </c:pt>
                <c:pt idx="48766">
                  <c:v>9.788191000000001E-7</c:v>
                </c:pt>
                <c:pt idx="48767">
                  <c:v>9.788486999999999E-7</c:v>
                </c:pt>
                <c:pt idx="48768">
                  <c:v>9.7887829999999991E-7</c:v>
                </c:pt>
                <c:pt idx="48769">
                  <c:v>9.7890779999999998E-7</c:v>
                </c:pt>
                <c:pt idx="48770">
                  <c:v>9.7893739999999999E-7</c:v>
                </c:pt>
                <c:pt idx="48771">
                  <c:v>9.7896690000000007E-7</c:v>
                </c:pt>
                <c:pt idx="48772">
                  <c:v>9.7899650000000008E-7</c:v>
                </c:pt>
                <c:pt idx="48773">
                  <c:v>9.7902599999999994E-7</c:v>
                </c:pt>
                <c:pt idx="48774">
                  <c:v>9.7905559999999995E-7</c:v>
                </c:pt>
                <c:pt idx="48775">
                  <c:v>9.7908510000000003E-7</c:v>
                </c:pt>
                <c:pt idx="48776">
                  <c:v>9.791146000000001E-7</c:v>
                </c:pt>
                <c:pt idx="48777">
                  <c:v>9.791441999999999E-7</c:v>
                </c:pt>
                <c:pt idx="48778">
                  <c:v>9.7917369999999997E-7</c:v>
                </c:pt>
                <c:pt idx="48779">
                  <c:v>9.7920320000000005E-7</c:v>
                </c:pt>
                <c:pt idx="48780">
                  <c:v>9.7923269999999991E-7</c:v>
                </c:pt>
                <c:pt idx="48781">
                  <c:v>9.7926219999999998E-7</c:v>
                </c:pt>
                <c:pt idx="48782">
                  <c:v>9.7929170000000006E-7</c:v>
                </c:pt>
                <c:pt idx="48783">
                  <c:v>9.7932109999999998E-7</c:v>
                </c:pt>
                <c:pt idx="48784">
                  <c:v>9.7935060000000005E-7</c:v>
                </c:pt>
                <c:pt idx="48785">
                  <c:v>9.7938009999999991E-7</c:v>
                </c:pt>
                <c:pt idx="48786">
                  <c:v>9.7940959999999998E-7</c:v>
                </c:pt>
                <c:pt idx="48787">
                  <c:v>9.7943899999999991E-7</c:v>
                </c:pt>
                <c:pt idx="48788">
                  <c:v>9.7946849999999998E-7</c:v>
                </c:pt>
                <c:pt idx="48789">
                  <c:v>9.794978999999999E-7</c:v>
                </c:pt>
                <c:pt idx="48790">
                  <c:v>9.7952730000000004E-7</c:v>
                </c:pt>
                <c:pt idx="48791">
                  <c:v>9.795567999999999E-7</c:v>
                </c:pt>
                <c:pt idx="48792">
                  <c:v>9.7958620000000003E-7</c:v>
                </c:pt>
                <c:pt idx="48793">
                  <c:v>9.7961559999999995E-7</c:v>
                </c:pt>
                <c:pt idx="48794">
                  <c:v>9.7964510000000003E-7</c:v>
                </c:pt>
                <c:pt idx="48795">
                  <c:v>9.7967449999999995E-7</c:v>
                </c:pt>
                <c:pt idx="48796">
                  <c:v>9.7970390000000008E-7</c:v>
                </c:pt>
                <c:pt idx="48797">
                  <c:v>9.7973330000000001E-7</c:v>
                </c:pt>
                <c:pt idx="48798">
                  <c:v>9.7976269999999993E-7</c:v>
                </c:pt>
                <c:pt idx="48799">
                  <c:v>9.7979210000000006E-7</c:v>
                </c:pt>
                <c:pt idx="48800">
                  <c:v>9.7982140000000004E-7</c:v>
                </c:pt>
                <c:pt idx="48801">
                  <c:v>9.7985079999999997E-7</c:v>
                </c:pt>
                <c:pt idx="48802">
                  <c:v>9.798802000000001E-7</c:v>
                </c:pt>
                <c:pt idx="48803">
                  <c:v>9.7990960000000002E-7</c:v>
                </c:pt>
                <c:pt idx="48804">
                  <c:v>9.7993890000000001E-7</c:v>
                </c:pt>
                <c:pt idx="48805">
                  <c:v>9.7996829999999993E-7</c:v>
                </c:pt>
                <c:pt idx="48806">
                  <c:v>9.7999759999999991E-7</c:v>
                </c:pt>
                <c:pt idx="48807">
                  <c:v>9.8002700000000004E-7</c:v>
                </c:pt>
                <c:pt idx="48808">
                  <c:v>9.8005630000000003E-7</c:v>
                </c:pt>
                <c:pt idx="48809">
                  <c:v>9.8008569999999995E-7</c:v>
                </c:pt>
                <c:pt idx="48810">
                  <c:v>9.8011499999999993E-7</c:v>
                </c:pt>
                <c:pt idx="48811">
                  <c:v>9.8014429999999992E-7</c:v>
                </c:pt>
                <c:pt idx="48812">
                  <c:v>9.8017370000000005E-7</c:v>
                </c:pt>
                <c:pt idx="48813">
                  <c:v>9.8020300000000003E-7</c:v>
                </c:pt>
                <c:pt idx="48814">
                  <c:v>9.8023230000000002E-7</c:v>
                </c:pt>
                <c:pt idx="48815">
                  <c:v>9.802616E-7</c:v>
                </c:pt>
                <c:pt idx="48816">
                  <c:v>9.8029089999999998E-7</c:v>
                </c:pt>
                <c:pt idx="48817">
                  <c:v>9.8032019999999996E-7</c:v>
                </c:pt>
                <c:pt idx="48818">
                  <c:v>9.8034949999999995E-7</c:v>
                </c:pt>
                <c:pt idx="48819">
                  <c:v>9.8037869999999999E-7</c:v>
                </c:pt>
                <c:pt idx="48820">
                  <c:v>9.8040799999999997E-7</c:v>
                </c:pt>
                <c:pt idx="48821">
                  <c:v>9.8043729999999996E-7</c:v>
                </c:pt>
                <c:pt idx="48822">
                  <c:v>9.8046659999999994E-7</c:v>
                </c:pt>
                <c:pt idx="48823">
                  <c:v>9.8049579999999998E-7</c:v>
                </c:pt>
                <c:pt idx="48824">
                  <c:v>9.8052509999999997E-7</c:v>
                </c:pt>
                <c:pt idx="48825">
                  <c:v>9.8055430000000001E-7</c:v>
                </c:pt>
                <c:pt idx="48826">
                  <c:v>9.8058359999999999E-7</c:v>
                </c:pt>
                <c:pt idx="48827">
                  <c:v>9.8061280000000004E-7</c:v>
                </c:pt>
                <c:pt idx="48828">
                  <c:v>9.8064210000000002E-7</c:v>
                </c:pt>
                <c:pt idx="48829">
                  <c:v>9.8067130000000006E-7</c:v>
                </c:pt>
                <c:pt idx="48830">
                  <c:v>9.8070049999999989E-7</c:v>
                </c:pt>
                <c:pt idx="48831">
                  <c:v>9.8072969999999994E-7</c:v>
                </c:pt>
                <c:pt idx="48832">
                  <c:v>9.8075889999999998E-7</c:v>
                </c:pt>
                <c:pt idx="48833">
                  <c:v>9.8078810000000003E-7</c:v>
                </c:pt>
                <c:pt idx="48834">
                  <c:v>9.8081730000000007E-7</c:v>
                </c:pt>
                <c:pt idx="48835">
                  <c:v>9.808464999999999E-7</c:v>
                </c:pt>
                <c:pt idx="48836">
                  <c:v>9.8087569999999995E-7</c:v>
                </c:pt>
                <c:pt idx="48837">
                  <c:v>9.8090489999999999E-7</c:v>
                </c:pt>
                <c:pt idx="48838">
                  <c:v>9.8093410000000003E-7</c:v>
                </c:pt>
                <c:pt idx="48839">
                  <c:v>9.8096330000000008E-7</c:v>
                </c:pt>
                <c:pt idx="48840">
                  <c:v>9.8099239999999997E-7</c:v>
                </c:pt>
                <c:pt idx="48841">
                  <c:v>9.8102160000000001E-7</c:v>
                </c:pt>
                <c:pt idx="48842">
                  <c:v>9.8105080000000006E-7</c:v>
                </c:pt>
                <c:pt idx="48843">
                  <c:v>9.8107989999999995E-7</c:v>
                </c:pt>
                <c:pt idx="48844">
                  <c:v>9.8110909999999999E-7</c:v>
                </c:pt>
                <c:pt idx="48845">
                  <c:v>9.811382000000001E-7</c:v>
                </c:pt>
                <c:pt idx="48846">
                  <c:v>9.8116729999999999E-7</c:v>
                </c:pt>
                <c:pt idx="48847">
                  <c:v>9.8119650000000003E-7</c:v>
                </c:pt>
                <c:pt idx="48848">
                  <c:v>9.8122559999999993E-7</c:v>
                </c:pt>
                <c:pt idx="48849">
                  <c:v>9.8125470000000003E-7</c:v>
                </c:pt>
                <c:pt idx="48850">
                  <c:v>9.8128379999999992E-7</c:v>
                </c:pt>
                <c:pt idx="48851">
                  <c:v>9.8131299999999997E-7</c:v>
                </c:pt>
                <c:pt idx="48852">
                  <c:v>9.8134210000000007E-7</c:v>
                </c:pt>
                <c:pt idx="48853">
                  <c:v>9.8137119999999996E-7</c:v>
                </c:pt>
                <c:pt idx="48854">
                  <c:v>9.8140030000000007E-7</c:v>
                </c:pt>
                <c:pt idx="48855">
                  <c:v>9.8142939999999996E-7</c:v>
                </c:pt>
                <c:pt idx="48856">
                  <c:v>9.8145839999999992E-7</c:v>
                </c:pt>
                <c:pt idx="48857">
                  <c:v>9.8148750000000002E-7</c:v>
                </c:pt>
                <c:pt idx="48858">
                  <c:v>9.8151659999999991E-7</c:v>
                </c:pt>
                <c:pt idx="48859">
                  <c:v>9.8154570000000002E-7</c:v>
                </c:pt>
                <c:pt idx="48860">
                  <c:v>9.8157479999999991E-7</c:v>
                </c:pt>
                <c:pt idx="48861">
                  <c:v>9.8160380000000007E-7</c:v>
                </c:pt>
                <c:pt idx="48862">
                  <c:v>9.8163289999999997E-7</c:v>
                </c:pt>
                <c:pt idx="48863">
                  <c:v>9.8166189999999992E-7</c:v>
                </c:pt>
                <c:pt idx="48864">
                  <c:v>9.8169100000000003E-7</c:v>
                </c:pt>
                <c:pt idx="48865">
                  <c:v>9.8171999999999998E-7</c:v>
                </c:pt>
                <c:pt idx="48866">
                  <c:v>9.8174910000000008E-7</c:v>
                </c:pt>
                <c:pt idx="48867">
                  <c:v>9.8177810000000004E-7</c:v>
                </c:pt>
                <c:pt idx="48868">
                  <c:v>9.8180709999999999E-7</c:v>
                </c:pt>
                <c:pt idx="48869">
                  <c:v>9.8183620000000009E-7</c:v>
                </c:pt>
                <c:pt idx="48870">
                  <c:v>9.8186520000000005E-7</c:v>
                </c:pt>
                <c:pt idx="48871">
                  <c:v>9.818942E-7</c:v>
                </c:pt>
                <c:pt idx="48872">
                  <c:v>9.8192319999999996E-7</c:v>
                </c:pt>
                <c:pt idx="48873">
                  <c:v>9.8195219999999991E-7</c:v>
                </c:pt>
                <c:pt idx="48874">
                  <c:v>9.8198120000000007E-7</c:v>
                </c:pt>
                <c:pt idx="48875">
                  <c:v>9.8201020000000003E-7</c:v>
                </c:pt>
                <c:pt idx="48876">
                  <c:v>9.8203919999999998E-7</c:v>
                </c:pt>
                <c:pt idx="48877">
                  <c:v>9.8206819999999993E-7</c:v>
                </c:pt>
                <c:pt idx="48878">
                  <c:v>9.820972000000001E-7</c:v>
                </c:pt>
                <c:pt idx="48879">
                  <c:v>9.821260999999999E-7</c:v>
                </c:pt>
                <c:pt idx="48880">
                  <c:v>9.8215510000000007E-7</c:v>
                </c:pt>
                <c:pt idx="48881">
                  <c:v>9.8218410000000002E-7</c:v>
                </c:pt>
                <c:pt idx="48882">
                  <c:v>9.8221300000000004E-7</c:v>
                </c:pt>
                <c:pt idx="48883">
                  <c:v>9.8224199999999999E-7</c:v>
                </c:pt>
                <c:pt idx="48884">
                  <c:v>9.8227099999999994E-7</c:v>
                </c:pt>
                <c:pt idx="48885">
                  <c:v>9.8229989999999996E-7</c:v>
                </c:pt>
                <c:pt idx="48886">
                  <c:v>9.8232889999999991E-7</c:v>
                </c:pt>
                <c:pt idx="48887">
                  <c:v>9.8235779999999992E-7</c:v>
                </c:pt>
                <c:pt idx="48888">
                  <c:v>9.8238669999999994E-7</c:v>
                </c:pt>
                <c:pt idx="48889">
                  <c:v>9.824157000000001E-7</c:v>
                </c:pt>
                <c:pt idx="48890">
                  <c:v>9.8244459999999991E-7</c:v>
                </c:pt>
                <c:pt idx="48891">
                  <c:v>9.8247349999999992E-7</c:v>
                </c:pt>
                <c:pt idx="48892">
                  <c:v>9.8250239999999993E-7</c:v>
                </c:pt>
                <c:pt idx="48893">
                  <c:v>9.8253129999999995E-7</c:v>
                </c:pt>
                <c:pt idx="48894">
                  <c:v>9.825602999999999E-7</c:v>
                </c:pt>
                <c:pt idx="48895">
                  <c:v>9.8258919999999992E-7</c:v>
                </c:pt>
                <c:pt idx="48896">
                  <c:v>9.8261809999999993E-7</c:v>
                </c:pt>
                <c:pt idx="48897">
                  <c:v>9.8264699999999994E-7</c:v>
                </c:pt>
                <c:pt idx="48898">
                  <c:v>9.8267589999999996E-7</c:v>
                </c:pt>
                <c:pt idx="48899">
                  <c:v>9.8270470000000003E-7</c:v>
                </c:pt>
                <c:pt idx="48900">
                  <c:v>9.8273360000000005E-7</c:v>
                </c:pt>
                <c:pt idx="48901">
                  <c:v>9.8276250000000006E-7</c:v>
                </c:pt>
                <c:pt idx="48902">
                  <c:v>9.8279140000000008E-7</c:v>
                </c:pt>
                <c:pt idx="48903">
                  <c:v>9.8282030000000009E-7</c:v>
                </c:pt>
                <c:pt idx="48904">
                  <c:v>9.8284909999999995E-7</c:v>
                </c:pt>
                <c:pt idx="48905">
                  <c:v>9.8287799999999997E-7</c:v>
                </c:pt>
                <c:pt idx="48906">
                  <c:v>9.8290689999999998E-7</c:v>
                </c:pt>
                <c:pt idx="48907">
                  <c:v>9.8293570000000006E-7</c:v>
                </c:pt>
                <c:pt idx="48908">
                  <c:v>9.8296460000000007E-7</c:v>
                </c:pt>
                <c:pt idx="48909">
                  <c:v>9.8299339999999994E-7</c:v>
                </c:pt>
                <c:pt idx="48910">
                  <c:v>9.8302229999999995E-7</c:v>
                </c:pt>
                <c:pt idx="48911">
                  <c:v>9.8305110000000002E-7</c:v>
                </c:pt>
                <c:pt idx="48912">
                  <c:v>9.830799000000001E-7</c:v>
                </c:pt>
                <c:pt idx="48913">
                  <c:v>9.831087999999999E-7</c:v>
                </c:pt>
                <c:pt idx="48914">
                  <c:v>9.8313759999999998E-7</c:v>
                </c:pt>
                <c:pt idx="48915">
                  <c:v>9.8316640000000005E-7</c:v>
                </c:pt>
                <c:pt idx="48916">
                  <c:v>9.8319519999999992E-7</c:v>
                </c:pt>
                <c:pt idx="48917">
                  <c:v>9.8322409999999993E-7</c:v>
                </c:pt>
                <c:pt idx="48918">
                  <c:v>9.832529E-7</c:v>
                </c:pt>
                <c:pt idx="48919">
                  <c:v>9.8328170000000008E-7</c:v>
                </c:pt>
                <c:pt idx="48920">
                  <c:v>9.8331049999999994E-7</c:v>
                </c:pt>
                <c:pt idx="48921">
                  <c:v>9.8333930000000002E-7</c:v>
                </c:pt>
                <c:pt idx="48922">
                  <c:v>9.8336810000000009E-7</c:v>
                </c:pt>
                <c:pt idx="48923">
                  <c:v>9.8339689999999996E-7</c:v>
                </c:pt>
                <c:pt idx="48924">
                  <c:v>9.8342560000000009E-7</c:v>
                </c:pt>
                <c:pt idx="48925">
                  <c:v>9.8345439999999996E-7</c:v>
                </c:pt>
                <c:pt idx="48926">
                  <c:v>9.8348320000000003E-7</c:v>
                </c:pt>
                <c:pt idx="48927">
                  <c:v>9.8351200000000011E-7</c:v>
                </c:pt>
                <c:pt idx="48928">
                  <c:v>9.8354070000000003E-7</c:v>
                </c:pt>
                <c:pt idx="48929">
                  <c:v>9.835695000000001E-7</c:v>
                </c:pt>
                <c:pt idx="48930">
                  <c:v>9.8359829999999997E-7</c:v>
                </c:pt>
                <c:pt idx="48931">
                  <c:v>9.836270000000001E-7</c:v>
                </c:pt>
                <c:pt idx="48932">
                  <c:v>9.8365579999999997E-7</c:v>
                </c:pt>
                <c:pt idx="48933">
                  <c:v>9.836845000000001E-7</c:v>
                </c:pt>
                <c:pt idx="48934">
                  <c:v>9.8371329999999997E-7</c:v>
                </c:pt>
                <c:pt idx="48935">
                  <c:v>9.837420000000001E-7</c:v>
                </c:pt>
                <c:pt idx="48936">
                  <c:v>9.8377070000000003E-7</c:v>
                </c:pt>
                <c:pt idx="48937">
                  <c:v>9.837995000000001E-7</c:v>
                </c:pt>
                <c:pt idx="48938">
                  <c:v>9.8382820000000002E-7</c:v>
                </c:pt>
                <c:pt idx="48939">
                  <c:v>9.8385689999999995E-7</c:v>
                </c:pt>
                <c:pt idx="48940">
                  <c:v>9.8388560000000008E-7</c:v>
                </c:pt>
                <c:pt idx="48941">
                  <c:v>9.8391430000000001E-7</c:v>
                </c:pt>
                <c:pt idx="48942">
                  <c:v>9.8394299999999993E-7</c:v>
                </c:pt>
                <c:pt idx="48943">
                  <c:v>9.8397170000000007E-7</c:v>
                </c:pt>
                <c:pt idx="48944">
                  <c:v>9.8400039999999999E-7</c:v>
                </c:pt>
                <c:pt idx="48945">
                  <c:v>9.8402909999999992E-7</c:v>
                </c:pt>
                <c:pt idx="48946">
                  <c:v>9.8405780000000005E-7</c:v>
                </c:pt>
                <c:pt idx="48947">
                  <c:v>9.8408649999999998E-7</c:v>
                </c:pt>
                <c:pt idx="48948">
                  <c:v>9.841151999999999E-7</c:v>
                </c:pt>
                <c:pt idx="48949">
                  <c:v>9.8414390000000004E-7</c:v>
                </c:pt>
                <c:pt idx="48950">
                  <c:v>9.8417250000000002E-7</c:v>
                </c:pt>
                <c:pt idx="48951">
                  <c:v>9.8420119999999994E-7</c:v>
                </c:pt>
                <c:pt idx="48952">
                  <c:v>9.8422990000000008E-7</c:v>
                </c:pt>
                <c:pt idx="48953">
                  <c:v>9.842586E-7</c:v>
                </c:pt>
                <c:pt idx="48954">
                  <c:v>9.8428719999999999E-7</c:v>
                </c:pt>
                <c:pt idx="48955">
                  <c:v>9.8431589999999991E-7</c:v>
                </c:pt>
                <c:pt idx="48956">
                  <c:v>9.843444999999999E-7</c:v>
                </c:pt>
                <c:pt idx="48957">
                  <c:v>9.8437320000000003E-7</c:v>
                </c:pt>
                <c:pt idx="48958">
                  <c:v>9.8440180000000002E-7</c:v>
                </c:pt>
                <c:pt idx="48959">
                  <c:v>9.8443049999999994E-7</c:v>
                </c:pt>
                <c:pt idx="48960">
                  <c:v>9.8445909999999993E-7</c:v>
                </c:pt>
                <c:pt idx="48961">
                  <c:v>9.8448769999999991E-7</c:v>
                </c:pt>
                <c:pt idx="48962">
                  <c:v>9.8451640000000005E-7</c:v>
                </c:pt>
                <c:pt idx="48963">
                  <c:v>9.8454500000000003E-7</c:v>
                </c:pt>
                <c:pt idx="48964">
                  <c:v>9.8457360000000002E-7</c:v>
                </c:pt>
                <c:pt idx="48965">
                  <c:v>9.846022E-7</c:v>
                </c:pt>
                <c:pt idx="48966">
                  <c:v>9.8463079999999999E-7</c:v>
                </c:pt>
                <c:pt idx="48967">
                  <c:v>9.8465949999999991E-7</c:v>
                </c:pt>
                <c:pt idx="48968">
                  <c:v>9.846880999999999E-7</c:v>
                </c:pt>
                <c:pt idx="48969">
                  <c:v>9.8471670000000009E-7</c:v>
                </c:pt>
                <c:pt idx="48970">
                  <c:v>9.8474530000000008E-7</c:v>
                </c:pt>
                <c:pt idx="48971">
                  <c:v>9.8477390000000006E-7</c:v>
                </c:pt>
                <c:pt idx="48972">
                  <c:v>9.8480250000000005E-7</c:v>
                </c:pt>
                <c:pt idx="48973">
                  <c:v>9.8483110000000003E-7</c:v>
                </c:pt>
                <c:pt idx="48974">
                  <c:v>9.8485970000000002E-7</c:v>
                </c:pt>
                <c:pt idx="48975">
                  <c:v>9.8488820000000006E-7</c:v>
                </c:pt>
                <c:pt idx="48976">
                  <c:v>9.8491680000000005E-7</c:v>
                </c:pt>
                <c:pt idx="48977">
                  <c:v>9.8494540000000003E-7</c:v>
                </c:pt>
                <c:pt idx="48978">
                  <c:v>9.8497400000000002E-7</c:v>
                </c:pt>
                <c:pt idx="48979">
                  <c:v>9.850026E-7</c:v>
                </c:pt>
                <c:pt idx="48980">
                  <c:v>9.8503110000000005E-7</c:v>
                </c:pt>
                <c:pt idx="48981">
                  <c:v>9.8505970000000003E-7</c:v>
                </c:pt>
                <c:pt idx="48982">
                  <c:v>9.8508830000000002E-7</c:v>
                </c:pt>
                <c:pt idx="48983">
                  <c:v>9.8511680000000006E-7</c:v>
                </c:pt>
                <c:pt idx="48984">
                  <c:v>9.8514540000000005E-7</c:v>
                </c:pt>
                <c:pt idx="48985">
                  <c:v>9.8517390000000009E-7</c:v>
                </c:pt>
                <c:pt idx="48986">
                  <c:v>9.8520250000000008E-7</c:v>
                </c:pt>
                <c:pt idx="48987">
                  <c:v>9.8523099999999991E-7</c:v>
                </c:pt>
                <c:pt idx="48988">
                  <c:v>9.852595999999999E-7</c:v>
                </c:pt>
                <c:pt idx="48989">
                  <c:v>9.8528809999999994E-7</c:v>
                </c:pt>
                <c:pt idx="48990">
                  <c:v>9.8531659999999999E-7</c:v>
                </c:pt>
                <c:pt idx="48991">
                  <c:v>9.8534519999999997E-7</c:v>
                </c:pt>
                <c:pt idx="48992">
                  <c:v>9.8537370000000002E-7</c:v>
                </c:pt>
                <c:pt idx="48993">
                  <c:v>9.8540220000000006E-7</c:v>
                </c:pt>
                <c:pt idx="48994">
                  <c:v>9.854306999999999E-7</c:v>
                </c:pt>
                <c:pt idx="48995">
                  <c:v>9.8545930000000009E-7</c:v>
                </c:pt>
                <c:pt idx="48996">
                  <c:v>9.8548779999999993E-7</c:v>
                </c:pt>
                <c:pt idx="48997">
                  <c:v>9.8551629999999997E-7</c:v>
                </c:pt>
                <c:pt idx="48998">
                  <c:v>9.8554480000000002E-7</c:v>
                </c:pt>
                <c:pt idx="48999">
                  <c:v>9.8557330000000006E-7</c:v>
                </c:pt>
                <c:pt idx="49000">
                  <c:v>9.856017999999999E-7</c:v>
                </c:pt>
                <c:pt idx="49001">
                  <c:v>9.8563029999999994E-7</c:v>
                </c:pt>
                <c:pt idx="49002">
                  <c:v>9.8565879999999999E-7</c:v>
                </c:pt>
                <c:pt idx="49003">
                  <c:v>9.8568730000000003E-7</c:v>
                </c:pt>
                <c:pt idx="49004">
                  <c:v>9.8571580000000008E-7</c:v>
                </c:pt>
                <c:pt idx="49005">
                  <c:v>9.8574429999999991E-7</c:v>
                </c:pt>
                <c:pt idx="49006">
                  <c:v>9.8577270000000002E-7</c:v>
                </c:pt>
                <c:pt idx="49007">
                  <c:v>9.8580120000000006E-7</c:v>
                </c:pt>
                <c:pt idx="49008">
                  <c:v>9.858296999999999E-7</c:v>
                </c:pt>
                <c:pt idx="49009">
                  <c:v>9.8585819999999994E-7</c:v>
                </c:pt>
                <c:pt idx="49010">
                  <c:v>9.8588660000000005E-7</c:v>
                </c:pt>
                <c:pt idx="49011">
                  <c:v>9.859151000000001E-7</c:v>
                </c:pt>
                <c:pt idx="49012">
                  <c:v>9.8594359999999993E-7</c:v>
                </c:pt>
                <c:pt idx="49013">
                  <c:v>9.8597200000000004E-7</c:v>
                </c:pt>
                <c:pt idx="49014">
                  <c:v>9.8600050000000008E-7</c:v>
                </c:pt>
                <c:pt idx="49015">
                  <c:v>9.8602889999999998E-7</c:v>
                </c:pt>
                <c:pt idx="49016">
                  <c:v>9.8605740000000002E-7</c:v>
                </c:pt>
                <c:pt idx="49017">
                  <c:v>9.8608579999999992E-7</c:v>
                </c:pt>
                <c:pt idx="49018">
                  <c:v>9.8611429999999996E-7</c:v>
                </c:pt>
                <c:pt idx="49019">
                  <c:v>9.8614270000000007E-7</c:v>
                </c:pt>
                <c:pt idx="49020">
                  <c:v>9.8617109999999996E-7</c:v>
                </c:pt>
                <c:pt idx="49021">
                  <c:v>9.8619960000000001E-7</c:v>
                </c:pt>
                <c:pt idx="49022">
                  <c:v>9.862279999999999E-7</c:v>
                </c:pt>
                <c:pt idx="49023">
                  <c:v>9.8625640000000001E-7</c:v>
                </c:pt>
                <c:pt idx="49024">
                  <c:v>9.8628490000000005E-7</c:v>
                </c:pt>
                <c:pt idx="49025">
                  <c:v>9.8631329999999995E-7</c:v>
                </c:pt>
                <c:pt idx="49026">
                  <c:v>9.8634170000000006E-7</c:v>
                </c:pt>
                <c:pt idx="49027">
                  <c:v>9.8637009999999995E-7</c:v>
                </c:pt>
                <c:pt idx="49028">
                  <c:v>9.8639850000000006E-7</c:v>
                </c:pt>
                <c:pt idx="49029">
                  <c:v>9.8642689999999995E-7</c:v>
                </c:pt>
                <c:pt idx="49030">
                  <c:v>9.8645530000000006E-7</c:v>
                </c:pt>
                <c:pt idx="49031">
                  <c:v>9.8648369999999995E-7</c:v>
                </c:pt>
                <c:pt idx="49032">
                  <c:v>9.8651210000000006E-7</c:v>
                </c:pt>
                <c:pt idx="49033">
                  <c:v>9.8654049999999995E-7</c:v>
                </c:pt>
                <c:pt idx="49034">
                  <c:v>9.8656890000000006E-7</c:v>
                </c:pt>
                <c:pt idx="49035">
                  <c:v>9.8659729999999995E-7</c:v>
                </c:pt>
                <c:pt idx="49036">
                  <c:v>9.8662570000000006E-7</c:v>
                </c:pt>
                <c:pt idx="49037">
                  <c:v>9.8665409999999995E-7</c:v>
                </c:pt>
                <c:pt idx="49038">
                  <c:v>9.8668250000000006E-7</c:v>
                </c:pt>
                <c:pt idx="49039">
                  <c:v>9.8671080000000002E-7</c:v>
                </c:pt>
                <c:pt idx="49040">
                  <c:v>9.8673919999999991E-7</c:v>
                </c:pt>
                <c:pt idx="49041">
                  <c:v>9.8676760000000002E-7</c:v>
                </c:pt>
                <c:pt idx="49042">
                  <c:v>9.8679599999999991E-7</c:v>
                </c:pt>
                <c:pt idx="49043">
                  <c:v>9.8682430000000008E-7</c:v>
                </c:pt>
                <c:pt idx="49044">
                  <c:v>9.8685269999999997E-7</c:v>
                </c:pt>
                <c:pt idx="49045">
                  <c:v>9.8688099999999993E-7</c:v>
                </c:pt>
                <c:pt idx="49046">
                  <c:v>9.8690940000000003E-7</c:v>
                </c:pt>
                <c:pt idx="49047">
                  <c:v>9.8693769999999999E-7</c:v>
                </c:pt>
                <c:pt idx="49048">
                  <c:v>9.869661000000001E-7</c:v>
                </c:pt>
                <c:pt idx="49049">
                  <c:v>9.8699440000000005E-7</c:v>
                </c:pt>
                <c:pt idx="49050">
                  <c:v>9.8702279999999995E-7</c:v>
                </c:pt>
                <c:pt idx="49051">
                  <c:v>9.870510999999999E-7</c:v>
                </c:pt>
                <c:pt idx="49052">
                  <c:v>9.8707950000000001E-7</c:v>
                </c:pt>
                <c:pt idx="49053">
                  <c:v>9.8710779999999996E-7</c:v>
                </c:pt>
                <c:pt idx="49054">
                  <c:v>9.8713609999999992E-7</c:v>
                </c:pt>
                <c:pt idx="49055">
                  <c:v>9.8716450000000002E-7</c:v>
                </c:pt>
                <c:pt idx="49056">
                  <c:v>9.8719279999999998E-7</c:v>
                </c:pt>
                <c:pt idx="49057">
                  <c:v>9.8722109999999994E-7</c:v>
                </c:pt>
                <c:pt idx="49058">
                  <c:v>9.872494000000001E-7</c:v>
                </c:pt>
                <c:pt idx="49059">
                  <c:v>9.8727770000000006E-7</c:v>
                </c:pt>
                <c:pt idx="49060">
                  <c:v>9.8730609999999995E-7</c:v>
                </c:pt>
                <c:pt idx="49061">
                  <c:v>9.8733439999999991E-7</c:v>
                </c:pt>
                <c:pt idx="49062">
                  <c:v>9.8736270000000007E-7</c:v>
                </c:pt>
                <c:pt idx="49063">
                  <c:v>9.8739100000000003E-7</c:v>
                </c:pt>
                <c:pt idx="49064">
                  <c:v>9.8741929999999999E-7</c:v>
                </c:pt>
                <c:pt idx="49065">
                  <c:v>9.8744759999999994E-7</c:v>
                </c:pt>
                <c:pt idx="49066">
                  <c:v>9.874758999999999E-7</c:v>
                </c:pt>
                <c:pt idx="49067">
                  <c:v>9.8750409999999991E-7</c:v>
                </c:pt>
                <c:pt idx="49068">
                  <c:v>9.8753240000000008E-7</c:v>
                </c:pt>
                <c:pt idx="49069">
                  <c:v>9.8756070000000003E-7</c:v>
                </c:pt>
                <c:pt idx="49070">
                  <c:v>9.8758899999999999E-7</c:v>
                </c:pt>
                <c:pt idx="49071">
                  <c:v>9.8761729999999995E-7</c:v>
                </c:pt>
                <c:pt idx="49072">
                  <c:v>9.8764549999999996E-7</c:v>
                </c:pt>
                <c:pt idx="49073">
                  <c:v>9.8767379999999992E-7</c:v>
                </c:pt>
                <c:pt idx="49074">
                  <c:v>9.8770210000000008E-7</c:v>
                </c:pt>
                <c:pt idx="49075">
                  <c:v>9.877303000000001E-7</c:v>
                </c:pt>
                <c:pt idx="49076">
                  <c:v>9.8775860000000006E-7</c:v>
                </c:pt>
                <c:pt idx="49077">
                  <c:v>9.8778690000000001E-7</c:v>
                </c:pt>
                <c:pt idx="49078">
                  <c:v>9.8781510000000003E-7</c:v>
                </c:pt>
                <c:pt idx="49079">
                  <c:v>9.8784339999999998E-7</c:v>
                </c:pt>
                <c:pt idx="49080">
                  <c:v>9.878716E-7</c:v>
                </c:pt>
                <c:pt idx="49081">
                  <c:v>9.8789989999999995E-7</c:v>
                </c:pt>
                <c:pt idx="49082">
                  <c:v>9.8792809999999997E-7</c:v>
                </c:pt>
                <c:pt idx="49083">
                  <c:v>9.8795639999999992E-7</c:v>
                </c:pt>
                <c:pt idx="49084">
                  <c:v>9.8798459999999994E-7</c:v>
                </c:pt>
                <c:pt idx="49085">
                  <c:v>9.8801279999999996E-7</c:v>
                </c:pt>
                <c:pt idx="49086">
                  <c:v>9.8804109999999991E-7</c:v>
                </c:pt>
                <c:pt idx="49087">
                  <c:v>9.8806929999999993E-7</c:v>
                </c:pt>
                <c:pt idx="49088">
                  <c:v>9.880976000000001E-7</c:v>
                </c:pt>
                <c:pt idx="49089">
                  <c:v>9.881257999999999E-7</c:v>
                </c:pt>
                <c:pt idx="49090">
                  <c:v>9.8815399999999992E-7</c:v>
                </c:pt>
                <c:pt idx="49091">
                  <c:v>9.8818219999999993E-7</c:v>
                </c:pt>
                <c:pt idx="49092">
                  <c:v>9.882105000000001E-7</c:v>
                </c:pt>
                <c:pt idx="49093">
                  <c:v>9.882386999999999E-7</c:v>
                </c:pt>
                <c:pt idx="49094">
                  <c:v>9.8826689999999992E-7</c:v>
                </c:pt>
                <c:pt idx="49095">
                  <c:v>9.8829509999999994E-7</c:v>
                </c:pt>
                <c:pt idx="49096">
                  <c:v>9.8832329999999995E-7</c:v>
                </c:pt>
                <c:pt idx="49097">
                  <c:v>9.8835149999999997E-7</c:v>
                </c:pt>
                <c:pt idx="49098">
                  <c:v>9.8837979999999992E-7</c:v>
                </c:pt>
                <c:pt idx="49099">
                  <c:v>9.8840799999999994E-7</c:v>
                </c:pt>
                <c:pt idx="49100">
                  <c:v>9.8843619999999996E-7</c:v>
                </c:pt>
                <c:pt idx="49101">
                  <c:v>9.8846439999999997E-7</c:v>
                </c:pt>
                <c:pt idx="49102">
                  <c:v>9.8849259999999999E-7</c:v>
                </c:pt>
                <c:pt idx="49103">
                  <c:v>9.8852070000000006E-7</c:v>
                </c:pt>
                <c:pt idx="49104">
                  <c:v>9.8854890000000008E-7</c:v>
                </c:pt>
                <c:pt idx="49105">
                  <c:v>9.885771000000001E-7</c:v>
                </c:pt>
                <c:pt idx="49106">
                  <c:v>9.886052999999999E-7</c:v>
                </c:pt>
                <c:pt idx="49107">
                  <c:v>9.8863349999999992E-7</c:v>
                </c:pt>
                <c:pt idx="49108">
                  <c:v>9.8866169999999993E-7</c:v>
                </c:pt>
                <c:pt idx="49109">
                  <c:v>9.8868980000000001E-7</c:v>
                </c:pt>
                <c:pt idx="49110">
                  <c:v>9.8871800000000003E-7</c:v>
                </c:pt>
                <c:pt idx="49111">
                  <c:v>9.8874620000000004E-7</c:v>
                </c:pt>
                <c:pt idx="49112">
                  <c:v>9.8877429999999991E-7</c:v>
                </c:pt>
                <c:pt idx="49113">
                  <c:v>9.8880249999999992E-7</c:v>
                </c:pt>
                <c:pt idx="49114">
                  <c:v>9.888306E-7</c:v>
                </c:pt>
                <c:pt idx="49115">
                  <c:v>9.8885880000000002E-7</c:v>
                </c:pt>
                <c:pt idx="49116">
                  <c:v>9.8888690000000009E-7</c:v>
                </c:pt>
                <c:pt idx="49117">
                  <c:v>9.889150999999999E-7</c:v>
                </c:pt>
                <c:pt idx="49118">
                  <c:v>9.8894319999999997E-7</c:v>
                </c:pt>
                <c:pt idx="49119">
                  <c:v>9.8897139999999999E-7</c:v>
                </c:pt>
                <c:pt idx="49120">
                  <c:v>9.8899950000000007E-7</c:v>
                </c:pt>
                <c:pt idx="49121">
                  <c:v>9.8902770000000008E-7</c:v>
                </c:pt>
                <c:pt idx="49122">
                  <c:v>9.8905579999999995E-7</c:v>
                </c:pt>
                <c:pt idx="49123">
                  <c:v>9.8908390000000003E-7</c:v>
                </c:pt>
                <c:pt idx="49124">
                  <c:v>9.8911210000000004E-7</c:v>
                </c:pt>
                <c:pt idx="49125">
                  <c:v>9.8914019999999991E-7</c:v>
                </c:pt>
                <c:pt idx="49126">
                  <c:v>9.8916829999999998E-7</c:v>
                </c:pt>
                <c:pt idx="49127">
                  <c:v>9.8919640000000006E-7</c:v>
                </c:pt>
                <c:pt idx="49128">
                  <c:v>9.8922449999999993E-7</c:v>
                </c:pt>
                <c:pt idx="49129">
                  <c:v>9.8925269999999994E-7</c:v>
                </c:pt>
                <c:pt idx="49130">
                  <c:v>9.8928080000000002E-7</c:v>
                </c:pt>
                <c:pt idx="49131">
                  <c:v>9.893089000000001E-7</c:v>
                </c:pt>
                <c:pt idx="49132">
                  <c:v>9.8933699999999996E-7</c:v>
                </c:pt>
                <c:pt idx="49133">
                  <c:v>9.8936510000000004E-7</c:v>
                </c:pt>
                <c:pt idx="49134">
                  <c:v>9.893931999999999E-7</c:v>
                </c:pt>
                <c:pt idx="49135">
                  <c:v>9.8942129999999998E-7</c:v>
                </c:pt>
                <c:pt idx="49136">
                  <c:v>9.8944940000000006E-7</c:v>
                </c:pt>
                <c:pt idx="49137">
                  <c:v>9.8947749999999992E-7</c:v>
                </c:pt>
                <c:pt idx="49138">
                  <c:v>9.895056E-7</c:v>
                </c:pt>
                <c:pt idx="49139">
                  <c:v>9.8953370000000007E-7</c:v>
                </c:pt>
                <c:pt idx="49140">
                  <c:v>9.8956179999999994E-7</c:v>
                </c:pt>
                <c:pt idx="49141">
                  <c:v>9.8958990000000002E-7</c:v>
                </c:pt>
                <c:pt idx="49142">
                  <c:v>9.8961800000000009E-7</c:v>
                </c:pt>
                <c:pt idx="49143">
                  <c:v>9.8964609999999996E-7</c:v>
                </c:pt>
                <c:pt idx="49144">
                  <c:v>9.896741000000001E-7</c:v>
                </c:pt>
                <c:pt idx="49145">
                  <c:v>9.8970219999999996E-7</c:v>
                </c:pt>
                <c:pt idx="49146">
                  <c:v>9.8973030000000004E-7</c:v>
                </c:pt>
                <c:pt idx="49147">
                  <c:v>9.897583999999999E-7</c:v>
                </c:pt>
                <c:pt idx="49148">
                  <c:v>9.8978649999999998E-7</c:v>
                </c:pt>
                <c:pt idx="49149">
                  <c:v>9.8981449999999991E-7</c:v>
                </c:pt>
                <c:pt idx="49150">
                  <c:v>9.8984259999999998E-7</c:v>
                </c:pt>
                <c:pt idx="49151">
                  <c:v>9.8987070000000006E-7</c:v>
                </c:pt>
                <c:pt idx="49152">
                  <c:v>9.8989869999999999E-7</c:v>
                </c:pt>
                <c:pt idx="49153">
                  <c:v>9.8992680000000006E-7</c:v>
                </c:pt>
                <c:pt idx="49154">
                  <c:v>9.8995489999999993E-7</c:v>
                </c:pt>
                <c:pt idx="49155">
                  <c:v>9.8998290000000007E-7</c:v>
                </c:pt>
                <c:pt idx="49156">
                  <c:v>9.9001099999999993E-7</c:v>
                </c:pt>
                <c:pt idx="49157">
                  <c:v>9.9003900000000007E-7</c:v>
                </c:pt>
                <c:pt idx="49158">
                  <c:v>9.9006709999999993E-7</c:v>
                </c:pt>
                <c:pt idx="49159">
                  <c:v>9.9009510000000007E-7</c:v>
                </c:pt>
                <c:pt idx="49160">
                  <c:v>9.9012319999999994E-7</c:v>
                </c:pt>
                <c:pt idx="49161">
                  <c:v>9.9015120000000007E-7</c:v>
                </c:pt>
                <c:pt idx="49162">
                  <c:v>9.901792E-7</c:v>
                </c:pt>
                <c:pt idx="49163">
                  <c:v>9.9020730000000008E-7</c:v>
                </c:pt>
                <c:pt idx="49164">
                  <c:v>9.902353E-7</c:v>
                </c:pt>
                <c:pt idx="49165">
                  <c:v>9.9026329999999993E-7</c:v>
                </c:pt>
                <c:pt idx="49166">
                  <c:v>9.9029140000000001E-7</c:v>
                </c:pt>
                <c:pt idx="49167">
                  <c:v>9.9031939999999993E-7</c:v>
                </c:pt>
                <c:pt idx="49168">
                  <c:v>9.9034740000000007E-7</c:v>
                </c:pt>
                <c:pt idx="49169">
                  <c:v>9.9037539999999999E-7</c:v>
                </c:pt>
                <c:pt idx="49170">
                  <c:v>9.9040350000000007E-7</c:v>
                </c:pt>
                <c:pt idx="49171">
                  <c:v>9.904315E-7</c:v>
                </c:pt>
                <c:pt idx="49172">
                  <c:v>9.9045949999999992E-7</c:v>
                </c:pt>
                <c:pt idx="49173">
                  <c:v>9.9048750000000006E-7</c:v>
                </c:pt>
                <c:pt idx="49174">
                  <c:v>9.9051549999999999E-7</c:v>
                </c:pt>
                <c:pt idx="49175">
                  <c:v>9.9054349999999991E-7</c:v>
                </c:pt>
                <c:pt idx="49176">
                  <c:v>9.9057150000000005E-7</c:v>
                </c:pt>
                <c:pt idx="49177">
                  <c:v>9.9059949999999998E-7</c:v>
                </c:pt>
                <c:pt idx="49178">
                  <c:v>9.906274999999999E-7</c:v>
                </c:pt>
                <c:pt idx="49179">
                  <c:v>9.9065550000000004E-7</c:v>
                </c:pt>
                <c:pt idx="49180">
                  <c:v>9.9068349999999997E-7</c:v>
                </c:pt>
                <c:pt idx="49181">
                  <c:v>9.9071139999999995E-7</c:v>
                </c:pt>
                <c:pt idx="49182">
                  <c:v>9.9073940000000009E-7</c:v>
                </c:pt>
                <c:pt idx="49183">
                  <c:v>9.9076740000000002E-7</c:v>
                </c:pt>
                <c:pt idx="49184">
                  <c:v>9.9079539999999994E-7</c:v>
                </c:pt>
                <c:pt idx="49185">
                  <c:v>9.9082340000000008E-7</c:v>
                </c:pt>
                <c:pt idx="49186">
                  <c:v>9.9085130000000007E-7</c:v>
                </c:pt>
                <c:pt idx="49187">
                  <c:v>9.9087929999999999E-7</c:v>
                </c:pt>
                <c:pt idx="49188">
                  <c:v>9.9090729999999992E-7</c:v>
                </c:pt>
                <c:pt idx="49189">
                  <c:v>9.9093530000000005E-7</c:v>
                </c:pt>
                <c:pt idx="49190">
                  <c:v>9.9096320000000004E-7</c:v>
                </c:pt>
                <c:pt idx="49191">
                  <c:v>9.9099119999999997E-7</c:v>
                </c:pt>
                <c:pt idx="49192">
                  <c:v>9.9101920000000011E-7</c:v>
                </c:pt>
                <c:pt idx="49193">
                  <c:v>9.9104710000000009E-7</c:v>
                </c:pt>
                <c:pt idx="49194">
                  <c:v>9.9107510000000002E-7</c:v>
                </c:pt>
                <c:pt idx="49195">
                  <c:v>9.91103E-7</c:v>
                </c:pt>
                <c:pt idx="49196">
                  <c:v>9.9113099999999993E-7</c:v>
                </c:pt>
                <c:pt idx="49197">
                  <c:v>9.9115900000000007E-7</c:v>
                </c:pt>
                <c:pt idx="49198">
                  <c:v>9.9118690000000005E-7</c:v>
                </c:pt>
                <c:pt idx="49199">
                  <c:v>9.9121489999999998E-7</c:v>
                </c:pt>
                <c:pt idx="49200">
                  <c:v>9.9124279999999997E-7</c:v>
                </c:pt>
                <c:pt idx="49201">
                  <c:v>9.912708000000001E-7</c:v>
                </c:pt>
                <c:pt idx="49202">
                  <c:v>9.9129870000000009E-7</c:v>
                </c:pt>
                <c:pt idx="49203">
                  <c:v>9.9132660000000008E-7</c:v>
                </c:pt>
                <c:pt idx="49204">
                  <c:v>9.913546E-7</c:v>
                </c:pt>
                <c:pt idx="49205">
                  <c:v>9.9138249999999999E-7</c:v>
                </c:pt>
                <c:pt idx="49206">
                  <c:v>9.9141049999999992E-7</c:v>
                </c:pt>
                <c:pt idx="49207">
                  <c:v>9.914383999999999E-7</c:v>
                </c:pt>
                <c:pt idx="49208">
                  <c:v>9.914663000000001E-7</c:v>
                </c:pt>
                <c:pt idx="49209">
                  <c:v>9.9149430000000003E-7</c:v>
                </c:pt>
                <c:pt idx="49210">
                  <c:v>9.9152220000000001E-7</c:v>
                </c:pt>
                <c:pt idx="49211">
                  <c:v>9.915501E-7</c:v>
                </c:pt>
                <c:pt idx="49212">
                  <c:v>9.9157799999999999E-7</c:v>
                </c:pt>
                <c:pt idx="49213">
                  <c:v>9.9160589999999997E-7</c:v>
                </c:pt>
                <c:pt idx="49214">
                  <c:v>9.916338999999999E-7</c:v>
                </c:pt>
                <c:pt idx="49215">
                  <c:v>9.916618000000001E-7</c:v>
                </c:pt>
                <c:pt idx="49216">
                  <c:v>9.9168970000000008E-7</c:v>
                </c:pt>
                <c:pt idx="49217">
                  <c:v>9.9171760000000007E-7</c:v>
                </c:pt>
                <c:pt idx="49218">
                  <c:v>9.9174550000000006E-7</c:v>
                </c:pt>
                <c:pt idx="49219">
                  <c:v>9.9177340000000004E-7</c:v>
                </c:pt>
                <c:pt idx="49220">
                  <c:v>9.9180130000000003E-7</c:v>
                </c:pt>
                <c:pt idx="49221">
                  <c:v>9.9182920000000002E-7</c:v>
                </c:pt>
                <c:pt idx="49222">
                  <c:v>9.918571E-7</c:v>
                </c:pt>
                <c:pt idx="49223">
                  <c:v>9.9188499999999999E-7</c:v>
                </c:pt>
                <c:pt idx="49224">
                  <c:v>9.9191289999999998E-7</c:v>
                </c:pt>
                <c:pt idx="49225">
                  <c:v>9.9194079999999996E-7</c:v>
                </c:pt>
                <c:pt idx="49226">
                  <c:v>9.9196869999999995E-7</c:v>
                </c:pt>
                <c:pt idx="49227">
                  <c:v>9.919965E-7</c:v>
                </c:pt>
                <c:pt idx="49228">
                  <c:v>9.9202439999999998E-7</c:v>
                </c:pt>
                <c:pt idx="49229">
                  <c:v>9.9205229999999997E-7</c:v>
                </c:pt>
                <c:pt idx="49230">
                  <c:v>9.9208019999999996E-7</c:v>
                </c:pt>
                <c:pt idx="49231">
                  <c:v>9.9210809999999994E-7</c:v>
                </c:pt>
                <c:pt idx="49232">
                  <c:v>9.9213589999999999E-7</c:v>
                </c:pt>
                <c:pt idx="49233">
                  <c:v>9.9216379999999998E-7</c:v>
                </c:pt>
                <c:pt idx="49234">
                  <c:v>9.9219169999999997E-7</c:v>
                </c:pt>
                <c:pt idx="49235">
                  <c:v>9.9221950000000001E-7</c:v>
                </c:pt>
                <c:pt idx="49236">
                  <c:v>9.922474E-7</c:v>
                </c:pt>
                <c:pt idx="49237">
                  <c:v>9.9227520000000005E-7</c:v>
                </c:pt>
                <c:pt idx="49238">
                  <c:v>9.9230310000000003E-7</c:v>
                </c:pt>
                <c:pt idx="49239">
                  <c:v>9.9233100000000002E-7</c:v>
                </c:pt>
                <c:pt idx="49240">
                  <c:v>9.9235880000000007E-7</c:v>
                </c:pt>
                <c:pt idx="49241">
                  <c:v>9.9238670000000005E-7</c:v>
                </c:pt>
                <c:pt idx="49242">
                  <c:v>9.924145000000001E-7</c:v>
                </c:pt>
                <c:pt idx="49243">
                  <c:v>9.9244229999999994E-7</c:v>
                </c:pt>
                <c:pt idx="49244">
                  <c:v>9.9247019999999992E-7</c:v>
                </c:pt>
                <c:pt idx="49245">
                  <c:v>9.9249799999999997E-7</c:v>
                </c:pt>
                <c:pt idx="49246">
                  <c:v>9.9252589999999996E-7</c:v>
                </c:pt>
                <c:pt idx="49247">
                  <c:v>9.9255370000000001E-7</c:v>
                </c:pt>
                <c:pt idx="49248">
                  <c:v>9.9258150000000005E-7</c:v>
                </c:pt>
                <c:pt idx="49249">
                  <c:v>9.926093000000001E-7</c:v>
                </c:pt>
                <c:pt idx="49250">
                  <c:v>9.9263720000000009E-7</c:v>
                </c:pt>
                <c:pt idx="49251">
                  <c:v>9.9266499999999992E-7</c:v>
                </c:pt>
                <c:pt idx="49252">
                  <c:v>9.9269279999999997E-7</c:v>
                </c:pt>
                <c:pt idx="49253">
                  <c:v>9.9272060000000002E-7</c:v>
                </c:pt>
                <c:pt idx="49254">
                  <c:v>9.927485E-7</c:v>
                </c:pt>
                <c:pt idx="49255">
                  <c:v>9.9277630000000005E-7</c:v>
                </c:pt>
                <c:pt idx="49256">
                  <c:v>9.928041000000001E-7</c:v>
                </c:pt>
                <c:pt idx="49257">
                  <c:v>9.9283189999999993E-7</c:v>
                </c:pt>
                <c:pt idx="49258">
                  <c:v>9.9285969999999998E-7</c:v>
                </c:pt>
                <c:pt idx="49259">
                  <c:v>9.9288750000000003E-7</c:v>
                </c:pt>
                <c:pt idx="49260">
                  <c:v>9.9291530000000008E-7</c:v>
                </c:pt>
                <c:pt idx="49261">
                  <c:v>9.9294309999999991E-7</c:v>
                </c:pt>
                <c:pt idx="49262">
                  <c:v>9.9297089999999996E-7</c:v>
                </c:pt>
                <c:pt idx="49263">
                  <c:v>9.9299870000000001E-7</c:v>
                </c:pt>
                <c:pt idx="49264">
                  <c:v>9.9302650000000005E-7</c:v>
                </c:pt>
                <c:pt idx="49265">
                  <c:v>9.930543000000001E-7</c:v>
                </c:pt>
                <c:pt idx="49266">
                  <c:v>9.9308209999999994E-7</c:v>
                </c:pt>
                <c:pt idx="49267">
                  <c:v>9.9310989999999998E-7</c:v>
                </c:pt>
                <c:pt idx="49268">
                  <c:v>9.9313770000000003E-7</c:v>
                </c:pt>
                <c:pt idx="49269">
                  <c:v>9.9316550000000008E-7</c:v>
                </c:pt>
                <c:pt idx="49270">
                  <c:v>9.9319329999999992E-7</c:v>
                </c:pt>
                <c:pt idx="49271">
                  <c:v>9.9322109999999996E-7</c:v>
                </c:pt>
                <c:pt idx="49272">
                  <c:v>9.9324890000000001E-7</c:v>
                </c:pt>
                <c:pt idx="49273">
                  <c:v>9.9327659999999991E-7</c:v>
                </c:pt>
                <c:pt idx="49274">
                  <c:v>9.9330439999999995E-7</c:v>
                </c:pt>
                <c:pt idx="49275">
                  <c:v>9.933322E-7</c:v>
                </c:pt>
                <c:pt idx="49276">
                  <c:v>9.9336000000000005E-7</c:v>
                </c:pt>
                <c:pt idx="49277">
                  <c:v>9.9338769999999995E-7</c:v>
                </c:pt>
                <c:pt idx="49278">
                  <c:v>9.9341549999999999E-7</c:v>
                </c:pt>
                <c:pt idx="49279">
                  <c:v>9.9344330000000004E-7</c:v>
                </c:pt>
                <c:pt idx="49280">
                  <c:v>9.9347099999999994E-7</c:v>
                </c:pt>
                <c:pt idx="49281">
                  <c:v>9.9349879999999998E-7</c:v>
                </c:pt>
                <c:pt idx="49282">
                  <c:v>9.9352660000000003E-7</c:v>
                </c:pt>
                <c:pt idx="49283">
                  <c:v>9.9355429999999993E-7</c:v>
                </c:pt>
                <c:pt idx="49284">
                  <c:v>9.9358209999999998E-7</c:v>
                </c:pt>
                <c:pt idx="49285">
                  <c:v>9.9360980000000008E-7</c:v>
                </c:pt>
                <c:pt idx="49286">
                  <c:v>9.9363759999999992E-7</c:v>
                </c:pt>
                <c:pt idx="49287">
                  <c:v>9.9366530000000003E-7</c:v>
                </c:pt>
                <c:pt idx="49288">
                  <c:v>9.9369310000000007E-7</c:v>
                </c:pt>
                <c:pt idx="49289">
                  <c:v>9.9372079999999997E-7</c:v>
                </c:pt>
                <c:pt idx="49290">
                  <c:v>9.9374860000000002E-7</c:v>
                </c:pt>
                <c:pt idx="49291">
                  <c:v>9.9377629999999991E-7</c:v>
                </c:pt>
                <c:pt idx="49292">
                  <c:v>9.9380400000000002E-7</c:v>
                </c:pt>
                <c:pt idx="49293">
                  <c:v>9.9383180000000007E-7</c:v>
                </c:pt>
                <c:pt idx="49294">
                  <c:v>9.9385949999999997E-7</c:v>
                </c:pt>
                <c:pt idx="49295">
                  <c:v>9.9388720000000007E-7</c:v>
                </c:pt>
                <c:pt idx="49296">
                  <c:v>9.9391499999999991E-7</c:v>
                </c:pt>
                <c:pt idx="49297">
                  <c:v>9.9394270000000002E-7</c:v>
                </c:pt>
                <c:pt idx="49298">
                  <c:v>9.9397039999999992E-7</c:v>
                </c:pt>
                <c:pt idx="49299">
                  <c:v>9.9399810000000002E-7</c:v>
                </c:pt>
                <c:pt idx="49300">
                  <c:v>9.9402579999999992E-7</c:v>
                </c:pt>
                <c:pt idx="49301">
                  <c:v>9.9405359999999997E-7</c:v>
                </c:pt>
                <c:pt idx="49302">
                  <c:v>9.9408130000000008E-7</c:v>
                </c:pt>
                <c:pt idx="49303">
                  <c:v>9.9410899999999997E-7</c:v>
                </c:pt>
                <c:pt idx="49304">
                  <c:v>9.9413670000000008E-7</c:v>
                </c:pt>
                <c:pt idx="49305">
                  <c:v>9.9416439999999998E-7</c:v>
                </c:pt>
                <c:pt idx="49306">
                  <c:v>9.9419210000000008E-7</c:v>
                </c:pt>
                <c:pt idx="49307">
                  <c:v>9.9421979999999998E-7</c:v>
                </c:pt>
                <c:pt idx="49308">
                  <c:v>9.9424750000000009E-7</c:v>
                </c:pt>
                <c:pt idx="49309">
                  <c:v>9.9427519999999999E-7</c:v>
                </c:pt>
                <c:pt idx="49310">
                  <c:v>9.9430290000000009E-7</c:v>
                </c:pt>
                <c:pt idx="49311">
                  <c:v>9.9433059999999999E-7</c:v>
                </c:pt>
                <c:pt idx="49312">
                  <c:v>9.943583000000001E-7</c:v>
                </c:pt>
                <c:pt idx="49313">
                  <c:v>9.9438599999999999E-7</c:v>
                </c:pt>
                <c:pt idx="49314">
                  <c:v>9.944137000000001E-7</c:v>
                </c:pt>
                <c:pt idx="49315">
                  <c:v>9.944414E-7</c:v>
                </c:pt>
                <c:pt idx="49316">
                  <c:v>9.9446899999999996E-7</c:v>
                </c:pt>
                <c:pt idx="49317">
                  <c:v>9.9449670000000006E-7</c:v>
                </c:pt>
                <c:pt idx="49318">
                  <c:v>9.9452439999999996E-7</c:v>
                </c:pt>
                <c:pt idx="49319">
                  <c:v>9.9455210000000007E-7</c:v>
                </c:pt>
                <c:pt idx="49320">
                  <c:v>9.9457979999999997E-7</c:v>
                </c:pt>
                <c:pt idx="49321">
                  <c:v>9.9460739999999992E-7</c:v>
                </c:pt>
                <c:pt idx="49322">
                  <c:v>9.9463510000000003E-7</c:v>
                </c:pt>
                <c:pt idx="49323">
                  <c:v>9.9466279999999993E-7</c:v>
                </c:pt>
                <c:pt idx="49324">
                  <c:v>9.9469050000000004E-7</c:v>
                </c:pt>
                <c:pt idx="49325">
                  <c:v>9.9471809999999999E-7</c:v>
                </c:pt>
                <c:pt idx="49326">
                  <c:v>9.947458000000001E-7</c:v>
                </c:pt>
                <c:pt idx="49327">
                  <c:v>9.947735E-7</c:v>
                </c:pt>
                <c:pt idx="49328">
                  <c:v>9.9480120000000011E-7</c:v>
                </c:pt>
                <c:pt idx="49329">
                  <c:v>9.9482880000000006E-7</c:v>
                </c:pt>
                <c:pt idx="49330">
                  <c:v>9.9485649999999996E-7</c:v>
                </c:pt>
                <c:pt idx="49331">
                  <c:v>9.9488420000000007E-7</c:v>
                </c:pt>
                <c:pt idx="49332">
                  <c:v>9.9491180000000002E-7</c:v>
                </c:pt>
                <c:pt idx="49333">
                  <c:v>9.9493949999999992E-7</c:v>
                </c:pt>
                <c:pt idx="49334">
                  <c:v>9.9496710000000009E-7</c:v>
                </c:pt>
                <c:pt idx="49335">
                  <c:v>9.9499479999999999E-7</c:v>
                </c:pt>
                <c:pt idx="49336">
                  <c:v>9.9502250000000009E-7</c:v>
                </c:pt>
                <c:pt idx="49337">
                  <c:v>9.9505010000000005E-7</c:v>
                </c:pt>
                <c:pt idx="49338">
                  <c:v>9.9507779999999995E-7</c:v>
                </c:pt>
                <c:pt idx="49339">
                  <c:v>9.9510539999999991E-7</c:v>
                </c:pt>
                <c:pt idx="49340">
                  <c:v>9.9513310000000001E-7</c:v>
                </c:pt>
                <c:pt idx="49341">
                  <c:v>9.9516069999999997E-7</c:v>
                </c:pt>
                <c:pt idx="49342">
                  <c:v>9.9518840000000008E-7</c:v>
                </c:pt>
                <c:pt idx="49343">
                  <c:v>9.9521600000000004E-7</c:v>
                </c:pt>
                <c:pt idx="49344">
                  <c:v>9.9524369999999993E-7</c:v>
                </c:pt>
                <c:pt idx="49345">
                  <c:v>9.952713000000001E-7</c:v>
                </c:pt>
                <c:pt idx="49346">
                  <c:v>9.9529890000000006E-7</c:v>
                </c:pt>
                <c:pt idx="49347">
                  <c:v>9.9532659999999995E-7</c:v>
                </c:pt>
                <c:pt idx="49348">
                  <c:v>9.9535419999999991E-7</c:v>
                </c:pt>
                <c:pt idx="49349">
                  <c:v>9.9538180000000008E-7</c:v>
                </c:pt>
                <c:pt idx="49350">
                  <c:v>9.9540949999999998E-7</c:v>
                </c:pt>
                <c:pt idx="49351">
                  <c:v>9.9543709999999993E-7</c:v>
                </c:pt>
                <c:pt idx="49352">
                  <c:v>9.954647000000001E-7</c:v>
                </c:pt>
                <c:pt idx="49353">
                  <c:v>9.954924E-7</c:v>
                </c:pt>
                <c:pt idx="49354">
                  <c:v>9.9551999999999996E-7</c:v>
                </c:pt>
                <c:pt idx="49355">
                  <c:v>9.9554759999999991E-7</c:v>
                </c:pt>
                <c:pt idx="49356">
                  <c:v>9.9557520000000008E-7</c:v>
                </c:pt>
                <c:pt idx="49357">
                  <c:v>9.9560280000000004E-7</c:v>
                </c:pt>
                <c:pt idx="49358">
                  <c:v>9.956304E-7</c:v>
                </c:pt>
                <c:pt idx="49359">
                  <c:v>9.9565799999999995E-7</c:v>
                </c:pt>
                <c:pt idx="49360">
                  <c:v>9.9568559999999991E-7</c:v>
                </c:pt>
                <c:pt idx="49361">
                  <c:v>9.9571330000000002E-7</c:v>
                </c:pt>
                <c:pt idx="49362">
                  <c:v>9.9574089999999998E-7</c:v>
                </c:pt>
                <c:pt idx="49363">
                  <c:v>9.9576849999999993E-7</c:v>
                </c:pt>
                <c:pt idx="49364">
                  <c:v>9.957961000000001E-7</c:v>
                </c:pt>
                <c:pt idx="49365">
                  <c:v>9.9582370000000006E-7</c:v>
                </c:pt>
                <c:pt idx="49366">
                  <c:v>9.9585130000000002E-7</c:v>
                </c:pt>
                <c:pt idx="49367">
                  <c:v>9.9587889999999997E-7</c:v>
                </c:pt>
                <c:pt idx="49368">
                  <c:v>9.9590649999999993E-7</c:v>
                </c:pt>
                <c:pt idx="49369">
                  <c:v>9.959341000000001E-7</c:v>
                </c:pt>
                <c:pt idx="49370">
                  <c:v>9.9596159999999991E-7</c:v>
                </c:pt>
                <c:pt idx="49371">
                  <c:v>9.9598920000000008E-7</c:v>
                </c:pt>
                <c:pt idx="49372">
                  <c:v>9.9601680000000003E-7</c:v>
                </c:pt>
                <c:pt idx="49373">
                  <c:v>9.9604439999999999E-7</c:v>
                </c:pt>
                <c:pt idx="49374">
                  <c:v>9.9607199999999995E-7</c:v>
                </c:pt>
                <c:pt idx="49375">
                  <c:v>9.960995999999999E-7</c:v>
                </c:pt>
                <c:pt idx="49376">
                  <c:v>9.9612720000000007E-7</c:v>
                </c:pt>
                <c:pt idx="49377">
                  <c:v>9.9615480000000003E-7</c:v>
                </c:pt>
                <c:pt idx="49378">
                  <c:v>9.9618239999999999E-7</c:v>
                </c:pt>
                <c:pt idx="49379">
                  <c:v>9.9620990000000001E-7</c:v>
                </c:pt>
                <c:pt idx="49380">
                  <c:v>9.9623749999999996E-7</c:v>
                </c:pt>
                <c:pt idx="49381">
                  <c:v>9.9626509999999992E-7</c:v>
                </c:pt>
                <c:pt idx="49382">
                  <c:v>9.9629270000000009E-7</c:v>
                </c:pt>
                <c:pt idx="49383">
                  <c:v>9.9632030000000005E-7</c:v>
                </c:pt>
                <c:pt idx="49384">
                  <c:v>9.9634780000000006E-7</c:v>
                </c:pt>
                <c:pt idx="49385">
                  <c:v>9.9637540000000002E-7</c:v>
                </c:pt>
                <c:pt idx="49386">
                  <c:v>9.9640299999999998E-7</c:v>
                </c:pt>
                <c:pt idx="49387">
                  <c:v>9.9643059999999994E-7</c:v>
                </c:pt>
                <c:pt idx="49388">
                  <c:v>9.9645809999999995E-7</c:v>
                </c:pt>
                <c:pt idx="49389">
                  <c:v>9.9648569999999991E-7</c:v>
                </c:pt>
                <c:pt idx="49390">
                  <c:v>9.9651330000000008E-7</c:v>
                </c:pt>
                <c:pt idx="49391">
                  <c:v>9.965408000000001E-7</c:v>
                </c:pt>
                <c:pt idx="49392">
                  <c:v>9.9656840000000006E-7</c:v>
                </c:pt>
                <c:pt idx="49393">
                  <c:v>9.9659590000000007E-7</c:v>
                </c:pt>
                <c:pt idx="49394">
                  <c:v>9.9662350000000003E-7</c:v>
                </c:pt>
                <c:pt idx="49395">
                  <c:v>9.9665109999999999E-7</c:v>
                </c:pt>
                <c:pt idx="49396">
                  <c:v>9.9667860000000001E-7</c:v>
                </c:pt>
                <c:pt idx="49397">
                  <c:v>9.9670619999999996E-7</c:v>
                </c:pt>
                <c:pt idx="49398">
                  <c:v>9.9673369999999998E-7</c:v>
                </c:pt>
                <c:pt idx="49399">
                  <c:v>9.9676129999999994E-7</c:v>
                </c:pt>
                <c:pt idx="49400">
                  <c:v>9.9678879999999996E-7</c:v>
                </c:pt>
                <c:pt idx="49401">
                  <c:v>9.9681639999999991E-7</c:v>
                </c:pt>
                <c:pt idx="49402">
                  <c:v>9.9684389999999993E-7</c:v>
                </c:pt>
                <c:pt idx="49403">
                  <c:v>9.968715000000001E-7</c:v>
                </c:pt>
                <c:pt idx="49404">
                  <c:v>9.9689899999999991E-7</c:v>
                </c:pt>
                <c:pt idx="49405">
                  <c:v>9.9692660000000007E-7</c:v>
                </c:pt>
                <c:pt idx="49406">
                  <c:v>9.9695410000000009E-7</c:v>
                </c:pt>
                <c:pt idx="49407">
                  <c:v>9.969815999999999E-7</c:v>
                </c:pt>
                <c:pt idx="49408">
                  <c:v>9.9700920000000007E-7</c:v>
                </c:pt>
                <c:pt idx="49409">
                  <c:v>9.9703670000000009E-7</c:v>
                </c:pt>
                <c:pt idx="49410">
                  <c:v>9.970642000000001E-7</c:v>
                </c:pt>
                <c:pt idx="49411">
                  <c:v>9.9709180000000006E-7</c:v>
                </c:pt>
                <c:pt idx="49412">
                  <c:v>9.9711930000000008E-7</c:v>
                </c:pt>
                <c:pt idx="49413">
                  <c:v>9.971468000000001E-7</c:v>
                </c:pt>
                <c:pt idx="49414">
                  <c:v>9.971742999999999E-7</c:v>
                </c:pt>
                <c:pt idx="49415">
                  <c:v>9.9720179999999992E-7</c:v>
                </c:pt>
                <c:pt idx="49416">
                  <c:v>9.9722929999999994E-7</c:v>
                </c:pt>
                <c:pt idx="49417">
                  <c:v>9.972568999999999E-7</c:v>
                </c:pt>
                <c:pt idx="49418">
                  <c:v>9.9728439999999991E-7</c:v>
                </c:pt>
                <c:pt idx="49419">
                  <c:v>9.9731189999999993E-7</c:v>
                </c:pt>
                <c:pt idx="49420">
                  <c:v>9.9733939999999995E-7</c:v>
                </c:pt>
                <c:pt idx="49421">
                  <c:v>9.9736689999999997E-7</c:v>
                </c:pt>
                <c:pt idx="49422">
                  <c:v>9.9739439999999999E-7</c:v>
                </c:pt>
                <c:pt idx="49423">
                  <c:v>9.974219E-7</c:v>
                </c:pt>
                <c:pt idx="49424">
                  <c:v>9.9744949999999996E-7</c:v>
                </c:pt>
                <c:pt idx="49425">
                  <c:v>9.9747699999999998E-7</c:v>
                </c:pt>
                <c:pt idx="49426">
                  <c:v>9.975045E-7</c:v>
                </c:pt>
                <c:pt idx="49427">
                  <c:v>9.9753200000000001E-7</c:v>
                </c:pt>
                <c:pt idx="49428">
                  <c:v>9.9755950000000003E-7</c:v>
                </c:pt>
                <c:pt idx="49429">
                  <c:v>9.9758700000000005E-7</c:v>
                </c:pt>
                <c:pt idx="49430">
                  <c:v>9.9761450000000007E-7</c:v>
                </c:pt>
                <c:pt idx="49431">
                  <c:v>9.9764200000000009E-7</c:v>
                </c:pt>
                <c:pt idx="49432">
                  <c:v>9.976695000000001E-7</c:v>
                </c:pt>
                <c:pt idx="49433">
                  <c:v>9.9769699999999991E-7</c:v>
                </c:pt>
                <c:pt idx="49434">
                  <c:v>9.9772449999999993E-7</c:v>
                </c:pt>
                <c:pt idx="49435">
                  <c:v>9.9775199999999995E-7</c:v>
                </c:pt>
                <c:pt idx="49436">
                  <c:v>9.9777949999999996E-7</c:v>
                </c:pt>
                <c:pt idx="49437">
                  <c:v>9.9780699999999998E-7</c:v>
                </c:pt>
                <c:pt idx="49438">
                  <c:v>9.978345E-7</c:v>
                </c:pt>
                <c:pt idx="49439">
                  <c:v>9.9786200000000002E-7</c:v>
                </c:pt>
                <c:pt idx="49440">
                  <c:v>9.9788950000000004E-7</c:v>
                </c:pt>
                <c:pt idx="49441">
                  <c:v>9.979168999999999E-7</c:v>
                </c:pt>
                <c:pt idx="49442">
                  <c:v>9.9794439999999992E-7</c:v>
                </c:pt>
                <c:pt idx="49443">
                  <c:v>9.9797189999999994E-7</c:v>
                </c:pt>
                <c:pt idx="49444">
                  <c:v>9.9799939999999996E-7</c:v>
                </c:pt>
                <c:pt idx="49445">
                  <c:v>9.9802689999999998E-7</c:v>
                </c:pt>
                <c:pt idx="49446">
                  <c:v>9.9805439999999999E-7</c:v>
                </c:pt>
                <c:pt idx="49447">
                  <c:v>9.9808190000000001E-7</c:v>
                </c:pt>
                <c:pt idx="49448">
                  <c:v>9.9810940000000003E-7</c:v>
                </c:pt>
                <c:pt idx="49449">
                  <c:v>9.981367999999999E-7</c:v>
                </c:pt>
                <c:pt idx="49450">
                  <c:v>9.9816429999999991E-7</c:v>
                </c:pt>
                <c:pt idx="49451">
                  <c:v>9.9819179999999993E-7</c:v>
                </c:pt>
                <c:pt idx="49452">
                  <c:v>9.9821929999999995E-7</c:v>
                </c:pt>
                <c:pt idx="49453">
                  <c:v>9.9824670000000003E-7</c:v>
                </c:pt>
                <c:pt idx="49454">
                  <c:v>9.9827420000000005E-7</c:v>
                </c:pt>
                <c:pt idx="49455">
                  <c:v>9.9830170000000006E-7</c:v>
                </c:pt>
                <c:pt idx="49456">
                  <c:v>9.9832909999999993E-7</c:v>
                </c:pt>
                <c:pt idx="49457">
                  <c:v>9.9835659999999995E-7</c:v>
                </c:pt>
                <c:pt idx="49458">
                  <c:v>9.9838409999999997E-7</c:v>
                </c:pt>
                <c:pt idx="49459">
                  <c:v>9.9841150000000005E-7</c:v>
                </c:pt>
                <c:pt idx="49460">
                  <c:v>9.9843900000000006E-7</c:v>
                </c:pt>
                <c:pt idx="49461">
                  <c:v>9.9846650000000008E-7</c:v>
                </c:pt>
                <c:pt idx="49462">
                  <c:v>9.9849389999999995E-7</c:v>
                </c:pt>
                <c:pt idx="49463">
                  <c:v>9.9852139999999997E-7</c:v>
                </c:pt>
                <c:pt idx="49464">
                  <c:v>9.9854880000000005E-7</c:v>
                </c:pt>
                <c:pt idx="49465">
                  <c:v>9.9857630000000006E-7</c:v>
                </c:pt>
                <c:pt idx="49466">
                  <c:v>9.9860369999999993E-7</c:v>
                </c:pt>
                <c:pt idx="49467">
                  <c:v>9.9863119999999995E-7</c:v>
                </c:pt>
                <c:pt idx="49468">
                  <c:v>9.9865860000000003E-7</c:v>
                </c:pt>
                <c:pt idx="49469">
                  <c:v>9.9868599999999989E-7</c:v>
                </c:pt>
                <c:pt idx="49470">
                  <c:v>9.9871349999999991E-7</c:v>
                </c:pt>
                <c:pt idx="49471">
                  <c:v>9.9874089999999999E-7</c:v>
                </c:pt>
                <c:pt idx="49472">
                  <c:v>9.9876830000000007E-7</c:v>
                </c:pt>
                <c:pt idx="49473">
                  <c:v>9.9879580000000009E-7</c:v>
                </c:pt>
                <c:pt idx="49474">
                  <c:v>9.9882319999999995E-7</c:v>
                </c:pt>
                <c:pt idx="49475">
                  <c:v>9.9885060000000003E-7</c:v>
                </c:pt>
                <c:pt idx="49476">
                  <c:v>9.9887810000000005E-7</c:v>
                </c:pt>
                <c:pt idx="49477">
                  <c:v>9.9890549999999992E-7</c:v>
                </c:pt>
                <c:pt idx="49478">
                  <c:v>9.989329E-7</c:v>
                </c:pt>
                <c:pt idx="49479">
                  <c:v>9.9896030000000008E-7</c:v>
                </c:pt>
                <c:pt idx="49480">
                  <c:v>9.9898780000000009E-7</c:v>
                </c:pt>
                <c:pt idx="49481">
                  <c:v>9.9901519999999996E-7</c:v>
                </c:pt>
                <c:pt idx="49482">
                  <c:v>9.9904260000000004E-7</c:v>
                </c:pt>
                <c:pt idx="49483">
                  <c:v>9.9906999999999991E-7</c:v>
                </c:pt>
                <c:pt idx="49484">
                  <c:v>9.9909739999999998E-7</c:v>
                </c:pt>
                <c:pt idx="49485">
                  <c:v>9.991249E-7</c:v>
                </c:pt>
                <c:pt idx="49486">
                  <c:v>9.9915230000000008E-7</c:v>
                </c:pt>
                <c:pt idx="49487">
                  <c:v>9.9917969999999995E-7</c:v>
                </c:pt>
                <c:pt idx="49488">
                  <c:v>9.9920710000000003E-7</c:v>
                </c:pt>
                <c:pt idx="49489">
                  <c:v>9.9923449999999989E-7</c:v>
                </c:pt>
                <c:pt idx="49490">
                  <c:v>9.9926189999999997E-7</c:v>
                </c:pt>
                <c:pt idx="49491">
                  <c:v>9.9928930000000005E-7</c:v>
                </c:pt>
                <c:pt idx="49492">
                  <c:v>9.9931669999999992E-7</c:v>
                </c:pt>
                <c:pt idx="49493">
                  <c:v>9.993441E-7</c:v>
                </c:pt>
                <c:pt idx="49494">
                  <c:v>9.9937150000000008E-7</c:v>
                </c:pt>
                <c:pt idx="49495">
                  <c:v>9.9939900000000009E-7</c:v>
                </c:pt>
                <c:pt idx="49496">
                  <c:v>9.9942630000000002E-7</c:v>
                </c:pt>
                <c:pt idx="49497">
                  <c:v>9.9945380000000004E-7</c:v>
                </c:pt>
                <c:pt idx="49498">
                  <c:v>9.9948119999999991E-7</c:v>
                </c:pt>
                <c:pt idx="49499">
                  <c:v>9.9950859999999999E-7</c:v>
                </c:pt>
                <c:pt idx="49500">
                  <c:v>9.9953600000000006E-7</c:v>
                </c:pt>
                <c:pt idx="49501">
                  <c:v>9.9956339999999993E-7</c:v>
                </c:pt>
                <c:pt idx="49502">
                  <c:v>9.9959080000000001E-7</c:v>
                </c:pt>
                <c:pt idx="49503">
                  <c:v>9.9961820000000009E-7</c:v>
                </c:pt>
                <c:pt idx="49504">
                  <c:v>9.9964559999999996E-7</c:v>
                </c:pt>
                <c:pt idx="49505">
                  <c:v>9.9967300000000003E-7</c:v>
                </c:pt>
                <c:pt idx="49506">
                  <c:v>9.997003999999999E-7</c:v>
                </c:pt>
                <c:pt idx="49507">
                  <c:v>9.9972779999999998E-7</c:v>
                </c:pt>
                <c:pt idx="49508">
                  <c:v>9.9975520000000006E-7</c:v>
                </c:pt>
                <c:pt idx="49509">
                  <c:v>9.9978249999999999E-7</c:v>
                </c:pt>
                <c:pt idx="49510">
                  <c:v>9.9980990000000006E-7</c:v>
                </c:pt>
                <c:pt idx="49511">
                  <c:v>9.9983729999999993E-7</c:v>
                </c:pt>
                <c:pt idx="49512">
                  <c:v>9.9986470000000001E-7</c:v>
                </c:pt>
                <c:pt idx="49513">
                  <c:v>9.9989210000000009E-7</c:v>
                </c:pt>
                <c:pt idx="49514">
                  <c:v>9.9991949999999996E-7</c:v>
                </c:pt>
                <c:pt idx="49515">
                  <c:v>9.9994690000000003E-7</c:v>
                </c:pt>
                <c:pt idx="49516">
                  <c:v>9.9997419999999996E-7</c:v>
                </c:pt>
                <c:pt idx="49517">
                  <c:v>1.000002E-6</c:v>
                </c:pt>
                <c:pt idx="49518">
                  <c:v>9.425064E-7</c:v>
                </c:pt>
                <c:pt idx="49519">
                  <c:v>9.4253779999999998E-7</c:v>
                </c:pt>
                <c:pt idx="49520">
                  <c:v>9.4256949999999999E-7</c:v>
                </c:pt>
                <c:pt idx="49521">
                  <c:v>9.4260130000000004E-7</c:v>
                </c:pt>
                <c:pt idx="49522">
                  <c:v>9.4263329999999997E-7</c:v>
                </c:pt>
                <c:pt idx="49523">
                  <c:v>9.4266549999999999E-7</c:v>
                </c:pt>
                <c:pt idx="49524">
                  <c:v>9.4269800000000004E-7</c:v>
                </c:pt>
                <c:pt idx="49525">
                  <c:v>9.4273080000000002E-7</c:v>
                </c:pt>
                <c:pt idx="49526">
                  <c:v>9.4276390000000002E-7</c:v>
                </c:pt>
                <c:pt idx="49527">
                  <c:v>9.4279720000000001E-7</c:v>
                </c:pt>
                <c:pt idx="49528">
                  <c:v>9.4283080000000002E-7</c:v>
                </c:pt>
                <c:pt idx="49529">
                  <c:v>9.4286460000000002E-7</c:v>
                </c:pt>
                <c:pt idx="49530">
                  <c:v>9.4289869999999995E-7</c:v>
                </c:pt>
                <c:pt idx="49531">
                  <c:v>9.4293310000000001E-7</c:v>
                </c:pt>
                <c:pt idx="49532">
                  <c:v>9.4296769999999995E-7</c:v>
                </c:pt>
                <c:pt idx="49533">
                  <c:v>9.4300260000000002E-7</c:v>
                </c:pt>
                <c:pt idx="49534">
                  <c:v>9.4303760000000003E-7</c:v>
                </c:pt>
                <c:pt idx="49535">
                  <c:v>9.4307289999999997E-7</c:v>
                </c:pt>
                <c:pt idx="49536">
                  <c:v>9.431084E-7</c:v>
                </c:pt>
                <c:pt idx="49537">
                  <c:v>9.4314410000000001E-7</c:v>
                </c:pt>
                <c:pt idx="49538">
                  <c:v>9.4318000000000001E-7</c:v>
                </c:pt>
                <c:pt idx="49539">
                  <c:v>9.4321600000000005E-7</c:v>
                </c:pt>
                <c:pt idx="49540">
                  <c:v>9.4325219999999997E-7</c:v>
                </c:pt>
                <c:pt idx="49541">
                  <c:v>9.4328859999999998E-7</c:v>
                </c:pt>
                <c:pt idx="49542">
                  <c:v>9.4332499999999998E-7</c:v>
                </c:pt>
                <c:pt idx="49543">
                  <c:v>9.4336170000000002E-7</c:v>
                </c:pt>
                <c:pt idx="49544">
                  <c:v>9.4339839999999996E-7</c:v>
                </c:pt>
                <c:pt idx="49545">
                  <c:v>9.4343529999999998E-7</c:v>
                </c:pt>
                <c:pt idx="49546">
                  <c:v>9.434722E-7</c:v>
                </c:pt>
                <c:pt idx="49547">
                  <c:v>9.4350930000000001E-7</c:v>
                </c:pt>
                <c:pt idx="49548">
                  <c:v>9.4354640000000002E-7</c:v>
                </c:pt>
                <c:pt idx="49549">
                  <c:v>9.4358359999999997E-7</c:v>
                </c:pt>
                <c:pt idx="49550">
                  <c:v>9.4362089999999996E-7</c:v>
                </c:pt>
                <c:pt idx="49551">
                  <c:v>9.4365829999999999E-7</c:v>
                </c:pt>
                <c:pt idx="49552">
                  <c:v>9.4369570000000003E-7</c:v>
                </c:pt>
                <c:pt idx="49553">
                  <c:v>9.4373309999999996E-7</c:v>
                </c:pt>
                <c:pt idx="49554">
                  <c:v>9.4377069999999998E-7</c:v>
                </c:pt>
                <c:pt idx="49555">
                  <c:v>9.4380819999999996E-7</c:v>
                </c:pt>
                <c:pt idx="49556">
                  <c:v>9.4384579999999998E-7</c:v>
                </c:pt>
                <c:pt idx="49557">
                  <c:v>9.4388350000000005E-7</c:v>
                </c:pt>
                <c:pt idx="49558">
                  <c:v>9.4392120000000001E-7</c:v>
                </c:pt>
                <c:pt idx="49559">
                  <c:v>9.4395889999999997E-7</c:v>
                </c:pt>
                <c:pt idx="49560">
                  <c:v>9.4399660000000004E-7</c:v>
                </c:pt>
                <c:pt idx="49561">
                  <c:v>9.4403440000000004E-7</c:v>
                </c:pt>
                <c:pt idx="49562">
                  <c:v>9.440721E-7</c:v>
                </c:pt>
                <c:pt idx="49563">
                  <c:v>9.4410990000000001E-7</c:v>
                </c:pt>
                <c:pt idx="49564">
                  <c:v>9.4414770000000002E-7</c:v>
                </c:pt>
                <c:pt idx="49565">
                  <c:v>9.4418559999999996E-7</c:v>
                </c:pt>
                <c:pt idx="49566">
                  <c:v>9.4422339999999997E-7</c:v>
                </c:pt>
                <c:pt idx="49567">
                  <c:v>9.4426119999999997E-7</c:v>
                </c:pt>
                <c:pt idx="49568">
                  <c:v>9.4429910000000002E-7</c:v>
                </c:pt>
                <c:pt idx="49569">
                  <c:v>9.4433690000000003E-7</c:v>
                </c:pt>
                <c:pt idx="49570">
                  <c:v>9.4437479999999997E-7</c:v>
                </c:pt>
                <c:pt idx="49571">
                  <c:v>9.4441259999999998E-7</c:v>
                </c:pt>
                <c:pt idx="49572">
                  <c:v>9.4445050000000003E-7</c:v>
                </c:pt>
                <c:pt idx="49573">
                  <c:v>9.4448830000000004E-7</c:v>
                </c:pt>
                <c:pt idx="49574">
                  <c:v>9.4452619999999998E-7</c:v>
                </c:pt>
                <c:pt idx="49575">
                  <c:v>9.4456410000000003E-7</c:v>
                </c:pt>
                <c:pt idx="49576">
                  <c:v>9.4460190000000004E-7</c:v>
                </c:pt>
                <c:pt idx="49577">
                  <c:v>9.4463979999999998E-7</c:v>
                </c:pt>
                <c:pt idx="49578">
                  <c:v>9.4467759999999999E-7</c:v>
                </c:pt>
                <c:pt idx="49579">
                  <c:v>9.4471550000000004E-7</c:v>
                </c:pt>
                <c:pt idx="49580">
                  <c:v>9.4475330000000005E-7</c:v>
                </c:pt>
                <c:pt idx="49581">
                  <c:v>9.4479110000000005E-7</c:v>
                </c:pt>
                <c:pt idx="49582">
                  <c:v>9.44829E-7</c:v>
                </c:pt>
                <c:pt idx="49583">
                  <c:v>9.448668E-7</c:v>
                </c:pt>
                <c:pt idx="49584">
                  <c:v>9.4490460000000001E-7</c:v>
                </c:pt>
                <c:pt idx="49585">
                  <c:v>9.4494240000000001E-7</c:v>
                </c:pt>
                <c:pt idx="49586">
                  <c:v>9.4498020000000002E-7</c:v>
                </c:pt>
                <c:pt idx="49587">
                  <c:v>9.4501800000000003E-7</c:v>
                </c:pt>
                <c:pt idx="49588">
                  <c:v>9.4505580000000003E-7</c:v>
                </c:pt>
                <c:pt idx="49589">
                  <c:v>9.4509360000000004E-7</c:v>
                </c:pt>
                <c:pt idx="49590">
                  <c:v>9.4513140000000004E-7</c:v>
                </c:pt>
                <c:pt idx="49591">
                  <c:v>9.4516920000000005E-7</c:v>
                </c:pt>
                <c:pt idx="49592">
                  <c:v>9.4520690000000001E-7</c:v>
                </c:pt>
                <c:pt idx="49593">
                  <c:v>9.4524470000000002E-7</c:v>
                </c:pt>
                <c:pt idx="49594">
                  <c:v>9.4528250000000002E-7</c:v>
                </c:pt>
                <c:pt idx="49595">
                  <c:v>9.4532019999999998E-7</c:v>
                </c:pt>
                <c:pt idx="49596">
                  <c:v>9.4535799999999999E-7</c:v>
                </c:pt>
                <c:pt idx="49597">
                  <c:v>9.4539569999999995E-7</c:v>
                </c:pt>
                <c:pt idx="49598">
                  <c:v>9.4543340000000001E-7</c:v>
                </c:pt>
                <c:pt idx="49599">
                  <c:v>9.4547120000000002E-7</c:v>
                </c:pt>
                <c:pt idx="49600">
                  <c:v>9.4550889999999998E-7</c:v>
                </c:pt>
                <c:pt idx="49601">
                  <c:v>9.4554660000000005E-7</c:v>
                </c:pt>
                <c:pt idx="49602">
                  <c:v>9.4558430000000001E-7</c:v>
                </c:pt>
                <c:pt idx="49603">
                  <c:v>9.4562199999999997E-7</c:v>
                </c:pt>
                <c:pt idx="49604">
                  <c:v>9.4565970000000004E-7</c:v>
                </c:pt>
                <c:pt idx="49605">
                  <c:v>9.456974E-7</c:v>
                </c:pt>
                <c:pt idx="49606">
                  <c:v>9.4573509999999996E-7</c:v>
                </c:pt>
                <c:pt idx="49607">
                  <c:v>9.4577280000000002E-7</c:v>
                </c:pt>
                <c:pt idx="49608">
                  <c:v>9.4581049999999998E-7</c:v>
                </c:pt>
                <c:pt idx="49609">
                  <c:v>9.4584820000000005E-7</c:v>
                </c:pt>
                <c:pt idx="49610">
                  <c:v>9.4588590000000001E-7</c:v>
                </c:pt>
                <c:pt idx="49611">
                  <c:v>9.4592359999999997E-7</c:v>
                </c:pt>
                <c:pt idx="49612">
                  <c:v>9.4596130000000004E-7</c:v>
                </c:pt>
                <c:pt idx="49613">
                  <c:v>9.45999E-7</c:v>
                </c:pt>
                <c:pt idx="49614">
                  <c:v>9.4603669999999996E-7</c:v>
                </c:pt>
                <c:pt idx="49615">
                  <c:v>9.4607429999999998E-7</c:v>
                </c:pt>
                <c:pt idx="49616">
                  <c:v>9.4611200000000005E-7</c:v>
                </c:pt>
                <c:pt idx="49617">
                  <c:v>9.4614970000000001E-7</c:v>
                </c:pt>
                <c:pt idx="49618">
                  <c:v>9.4618739999999997E-7</c:v>
                </c:pt>
                <c:pt idx="49619">
                  <c:v>9.4622510000000004E-7</c:v>
                </c:pt>
                <c:pt idx="49620">
                  <c:v>9.4626269999999995E-7</c:v>
                </c:pt>
                <c:pt idx="49621">
                  <c:v>9.4630040000000002E-7</c:v>
                </c:pt>
                <c:pt idx="49622">
                  <c:v>9.4633809999999998E-7</c:v>
                </c:pt>
                <c:pt idx="49623">
                  <c:v>9.463757E-7</c:v>
                </c:pt>
                <c:pt idx="49624">
                  <c:v>9.4641339999999996E-7</c:v>
                </c:pt>
                <c:pt idx="49625">
                  <c:v>9.4645110000000003E-7</c:v>
                </c:pt>
                <c:pt idx="49626">
                  <c:v>9.4648879999999999E-7</c:v>
                </c:pt>
                <c:pt idx="49627">
                  <c:v>9.4652640000000001E-7</c:v>
                </c:pt>
                <c:pt idx="49628">
                  <c:v>9.4656409999999997E-7</c:v>
                </c:pt>
                <c:pt idx="49629">
                  <c:v>9.4660180000000004E-7</c:v>
                </c:pt>
                <c:pt idx="49630">
                  <c:v>9.4663939999999995E-7</c:v>
                </c:pt>
                <c:pt idx="49631">
                  <c:v>9.4667710000000002E-7</c:v>
                </c:pt>
                <c:pt idx="49632">
                  <c:v>9.4671479999999998E-7</c:v>
                </c:pt>
                <c:pt idx="49633">
                  <c:v>9.4675250000000005E-7</c:v>
                </c:pt>
                <c:pt idx="49634">
                  <c:v>9.4679009999999996E-7</c:v>
                </c:pt>
                <c:pt idx="49635">
                  <c:v>9.4682780000000003E-7</c:v>
                </c:pt>
                <c:pt idx="49636">
                  <c:v>9.4686549999999999E-7</c:v>
                </c:pt>
                <c:pt idx="49637">
                  <c:v>9.4690310000000001E-7</c:v>
                </c:pt>
                <c:pt idx="49638">
                  <c:v>9.4694079999999997E-7</c:v>
                </c:pt>
                <c:pt idx="49639">
                  <c:v>9.4697850000000004E-7</c:v>
                </c:pt>
                <c:pt idx="49640">
                  <c:v>9.4701609999999995E-7</c:v>
                </c:pt>
                <c:pt idx="49641">
                  <c:v>9.4705380000000002E-7</c:v>
                </c:pt>
                <c:pt idx="49642">
                  <c:v>9.4709149999999998E-7</c:v>
                </c:pt>
                <c:pt idx="49643">
                  <c:v>9.471291E-7</c:v>
                </c:pt>
                <c:pt idx="49644">
                  <c:v>9.4716679999999996E-7</c:v>
                </c:pt>
                <c:pt idx="49645">
                  <c:v>9.4720450000000003E-7</c:v>
                </c:pt>
                <c:pt idx="49646">
                  <c:v>9.4724219999999999E-7</c:v>
                </c:pt>
                <c:pt idx="49647">
                  <c:v>9.4727980000000001E-7</c:v>
                </c:pt>
                <c:pt idx="49648">
                  <c:v>9.4731749999999997E-7</c:v>
                </c:pt>
                <c:pt idx="49649">
                  <c:v>9.4735520000000004E-7</c:v>
                </c:pt>
                <c:pt idx="49650">
                  <c:v>9.4739279999999995E-7</c:v>
                </c:pt>
                <c:pt idx="49651">
                  <c:v>9.4743050000000002E-7</c:v>
                </c:pt>
                <c:pt idx="49652">
                  <c:v>9.4746819999999998E-7</c:v>
                </c:pt>
                <c:pt idx="49653">
                  <c:v>9.4750590000000005E-7</c:v>
                </c:pt>
                <c:pt idx="49654">
                  <c:v>9.4754360000000001E-7</c:v>
                </c:pt>
                <c:pt idx="49655">
                  <c:v>9.4758120000000003E-7</c:v>
                </c:pt>
                <c:pt idx="49656">
                  <c:v>9.4761889999999999E-7</c:v>
                </c:pt>
                <c:pt idx="49657">
                  <c:v>9.4765659999999995E-7</c:v>
                </c:pt>
                <c:pt idx="49658">
                  <c:v>9.4769430000000002E-7</c:v>
                </c:pt>
                <c:pt idx="49659">
                  <c:v>9.4773199999999998E-7</c:v>
                </c:pt>
                <c:pt idx="49660">
                  <c:v>9.4776970000000005E-7</c:v>
                </c:pt>
                <c:pt idx="49661">
                  <c:v>9.4780740000000001E-7</c:v>
                </c:pt>
                <c:pt idx="49662">
                  <c:v>9.4784509999999997E-7</c:v>
                </c:pt>
                <c:pt idx="49663">
                  <c:v>9.4788269999999999E-7</c:v>
                </c:pt>
                <c:pt idx="49664">
                  <c:v>9.4792039999999995E-7</c:v>
                </c:pt>
                <c:pt idx="49665">
                  <c:v>9.4795810000000002E-7</c:v>
                </c:pt>
                <c:pt idx="49666">
                  <c:v>9.4799579999999998E-7</c:v>
                </c:pt>
                <c:pt idx="49667">
                  <c:v>9.4803350000000004E-7</c:v>
                </c:pt>
                <c:pt idx="49668">
                  <c:v>9.480712E-7</c:v>
                </c:pt>
                <c:pt idx="49669">
                  <c:v>9.4810889999999996E-7</c:v>
                </c:pt>
                <c:pt idx="49670">
                  <c:v>9.4814660000000003E-7</c:v>
                </c:pt>
                <c:pt idx="49671">
                  <c:v>9.4818440000000004E-7</c:v>
                </c:pt>
                <c:pt idx="49672">
                  <c:v>9.482221E-7</c:v>
                </c:pt>
                <c:pt idx="49673">
                  <c:v>9.4825979999999996E-7</c:v>
                </c:pt>
                <c:pt idx="49674">
                  <c:v>9.4829750000000002E-7</c:v>
                </c:pt>
                <c:pt idx="49675">
                  <c:v>9.4833519999999999E-7</c:v>
                </c:pt>
                <c:pt idx="49676">
                  <c:v>9.4837290000000005E-7</c:v>
                </c:pt>
                <c:pt idx="49677">
                  <c:v>9.4841069999999995E-7</c:v>
                </c:pt>
                <c:pt idx="49678">
                  <c:v>9.4844840000000002E-7</c:v>
                </c:pt>
                <c:pt idx="49679">
                  <c:v>9.4848609999999998E-7</c:v>
                </c:pt>
                <c:pt idx="49680">
                  <c:v>9.4852380000000005E-7</c:v>
                </c:pt>
                <c:pt idx="49681">
                  <c:v>9.4856160000000005E-7</c:v>
                </c:pt>
                <c:pt idx="49682">
                  <c:v>9.4859930000000001E-7</c:v>
                </c:pt>
                <c:pt idx="49683">
                  <c:v>9.4863699999999997E-7</c:v>
                </c:pt>
                <c:pt idx="49684">
                  <c:v>9.4867470000000004E-7</c:v>
                </c:pt>
                <c:pt idx="49685">
                  <c:v>9.4871250000000005E-7</c:v>
                </c:pt>
                <c:pt idx="49686">
                  <c:v>9.4875020000000001E-7</c:v>
                </c:pt>
                <c:pt idx="49687">
                  <c:v>9.4878789999999997E-7</c:v>
                </c:pt>
                <c:pt idx="49688">
                  <c:v>9.4882569999999997E-7</c:v>
                </c:pt>
                <c:pt idx="49689">
                  <c:v>9.4886340000000004E-7</c:v>
                </c:pt>
                <c:pt idx="49690">
                  <c:v>9.489011E-7</c:v>
                </c:pt>
                <c:pt idx="49691">
                  <c:v>9.4893879999999996E-7</c:v>
                </c:pt>
                <c:pt idx="49692">
                  <c:v>9.4897659999999997E-7</c:v>
                </c:pt>
                <c:pt idx="49693">
                  <c:v>9.4901430000000003E-7</c:v>
                </c:pt>
                <c:pt idx="49694">
                  <c:v>9.4905199999999999E-7</c:v>
                </c:pt>
                <c:pt idx="49695">
                  <c:v>9.490898E-7</c:v>
                </c:pt>
                <c:pt idx="49696">
                  <c:v>9.4912749999999996E-7</c:v>
                </c:pt>
                <c:pt idx="49697">
                  <c:v>9.4916520000000003E-7</c:v>
                </c:pt>
                <c:pt idx="49698">
                  <c:v>9.4920289999999999E-7</c:v>
                </c:pt>
                <c:pt idx="49699">
                  <c:v>9.4924069999999999E-7</c:v>
                </c:pt>
                <c:pt idx="49700">
                  <c:v>9.4927839999999995E-7</c:v>
                </c:pt>
                <c:pt idx="49701">
                  <c:v>9.4931610000000002E-7</c:v>
                </c:pt>
                <c:pt idx="49702">
                  <c:v>9.4935379999999998E-7</c:v>
                </c:pt>
                <c:pt idx="49703">
                  <c:v>9.4939159999999999E-7</c:v>
                </c:pt>
                <c:pt idx="49704">
                  <c:v>9.4942929999999995E-7</c:v>
                </c:pt>
                <c:pt idx="49705">
                  <c:v>9.4946700000000001E-7</c:v>
                </c:pt>
                <c:pt idx="49706">
                  <c:v>9.4950469999999998E-7</c:v>
                </c:pt>
                <c:pt idx="49707">
                  <c:v>9.4954240000000004E-7</c:v>
                </c:pt>
                <c:pt idx="49708">
                  <c:v>9.495801E-7</c:v>
                </c:pt>
                <c:pt idx="49709">
                  <c:v>9.4961790000000001E-7</c:v>
                </c:pt>
                <c:pt idx="49710">
                  <c:v>9.4965559999999997E-7</c:v>
                </c:pt>
                <c:pt idx="49711">
                  <c:v>9.4969330000000004E-7</c:v>
                </c:pt>
                <c:pt idx="49712">
                  <c:v>9.49731E-7</c:v>
                </c:pt>
                <c:pt idx="49713">
                  <c:v>9.4976869999999996E-7</c:v>
                </c:pt>
                <c:pt idx="49714">
                  <c:v>9.4980640000000002E-7</c:v>
                </c:pt>
                <c:pt idx="49715">
                  <c:v>9.4984409999999998E-7</c:v>
                </c:pt>
                <c:pt idx="49716">
                  <c:v>9.4988180000000005E-7</c:v>
                </c:pt>
                <c:pt idx="49717">
                  <c:v>9.4991950000000001E-7</c:v>
                </c:pt>
                <c:pt idx="49718">
                  <c:v>9.4995719999999997E-7</c:v>
                </c:pt>
                <c:pt idx="49719">
                  <c:v>9.4999490000000004E-7</c:v>
                </c:pt>
                <c:pt idx="49720">
                  <c:v>9.500326E-7</c:v>
                </c:pt>
                <c:pt idx="49721">
                  <c:v>9.5007029999999996E-7</c:v>
                </c:pt>
                <c:pt idx="49722">
                  <c:v>9.5010789999999998E-7</c:v>
                </c:pt>
                <c:pt idx="49723">
                  <c:v>9.5014560000000005E-7</c:v>
                </c:pt>
                <c:pt idx="49724">
                  <c:v>9.5018330000000001E-7</c:v>
                </c:pt>
                <c:pt idx="49725">
                  <c:v>9.5022099999999997E-7</c:v>
                </c:pt>
                <c:pt idx="49726">
                  <c:v>9.5025870000000004E-7</c:v>
                </c:pt>
                <c:pt idx="49727">
                  <c:v>9.5029629999999995E-7</c:v>
                </c:pt>
                <c:pt idx="49728">
                  <c:v>9.5033400000000002E-7</c:v>
                </c:pt>
                <c:pt idx="49729">
                  <c:v>9.5037169999999998E-7</c:v>
                </c:pt>
                <c:pt idx="49730">
                  <c:v>9.5040940000000005E-7</c:v>
                </c:pt>
                <c:pt idx="49731">
                  <c:v>9.5044699999999996E-7</c:v>
                </c:pt>
                <c:pt idx="49732">
                  <c:v>9.5048470000000003E-7</c:v>
                </c:pt>
                <c:pt idx="49733">
                  <c:v>9.5052239999999999E-7</c:v>
                </c:pt>
                <c:pt idx="49734">
                  <c:v>9.5056000000000001E-7</c:v>
                </c:pt>
                <c:pt idx="49735">
                  <c:v>9.5059769999999997E-7</c:v>
                </c:pt>
                <c:pt idx="49736">
                  <c:v>9.5063529999999999E-7</c:v>
                </c:pt>
                <c:pt idx="49737">
                  <c:v>9.5067299999999995E-7</c:v>
                </c:pt>
                <c:pt idx="49738">
                  <c:v>9.5071059999999997E-7</c:v>
                </c:pt>
                <c:pt idx="49739">
                  <c:v>9.5074830000000004E-7</c:v>
                </c:pt>
                <c:pt idx="49740">
                  <c:v>9.5078589999999996E-7</c:v>
                </c:pt>
                <c:pt idx="49741">
                  <c:v>9.5082360000000002E-7</c:v>
                </c:pt>
                <c:pt idx="49742">
                  <c:v>9.5086120000000004E-7</c:v>
                </c:pt>
                <c:pt idx="49743">
                  <c:v>9.5089879999999996E-7</c:v>
                </c:pt>
                <c:pt idx="49744">
                  <c:v>9.5093639999999998E-7</c:v>
                </c:pt>
                <c:pt idx="49745">
                  <c:v>9.50974E-7</c:v>
                </c:pt>
                <c:pt idx="49746">
                  <c:v>9.5101169999999996E-7</c:v>
                </c:pt>
                <c:pt idx="49747">
                  <c:v>9.5104929999999998E-7</c:v>
                </c:pt>
                <c:pt idx="49748">
                  <c:v>9.5108690000000001E-7</c:v>
                </c:pt>
                <c:pt idx="49749">
                  <c:v>9.5112450000000003E-7</c:v>
                </c:pt>
                <c:pt idx="49750">
                  <c:v>9.51162E-7</c:v>
                </c:pt>
                <c:pt idx="49751">
                  <c:v>9.5119960000000003E-7</c:v>
                </c:pt>
                <c:pt idx="49752">
                  <c:v>9.5123720000000005E-7</c:v>
                </c:pt>
                <c:pt idx="49753">
                  <c:v>9.5127479999999996E-7</c:v>
                </c:pt>
                <c:pt idx="49754">
                  <c:v>9.5131230000000004E-7</c:v>
                </c:pt>
                <c:pt idx="49755">
                  <c:v>9.5134989999999996E-7</c:v>
                </c:pt>
                <c:pt idx="49756">
                  <c:v>9.5138740000000004E-7</c:v>
                </c:pt>
                <c:pt idx="49757">
                  <c:v>9.5142499999999996E-7</c:v>
                </c:pt>
                <c:pt idx="49758">
                  <c:v>9.5146250000000004E-7</c:v>
                </c:pt>
                <c:pt idx="49759">
                  <c:v>9.5150009999999996E-7</c:v>
                </c:pt>
                <c:pt idx="49760">
                  <c:v>9.5153760000000004E-7</c:v>
                </c:pt>
                <c:pt idx="49761">
                  <c:v>9.5157510000000001E-7</c:v>
                </c:pt>
                <c:pt idx="49762">
                  <c:v>9.5161259999999999E-7</c:v>
                </c:pt>
                <c:pt idx="49763">
                  <c:v>9.5165009999999997E-7</c:v>
                </c:pt>
                <c:pt idx="49764">
                  <c:v>9.5168760000000005E-7</c:v>
                </c:pt>
                <c:pt idx="49765">
                  <c:v>9.5172510000000003E-7</c:v>
                </c:pt>
                <c:pt idx="49766">
                  <c:v>9.517626E-7</c:v>
                </c:pt>
                <c:pt idx="49767">
                  <c:v>9.5180009999999998E-7</c:v>
                </c:pt>
                <c:pt idx="49768">
                  <c:v>9.5183750000000002E-7</c:v>
                </c:pt>
                <c:pt idx="49769">
                  <c:v>9.5187499999999999E-7</c:v>
                </c:pt>
                <c:pt idx="49770">
                  <c:v>9.5191240000000003E-7</c:v>
                </c:pt>
                <c:pt idx="49771">
                  <c:v>9.5194990000000001E-7</c:v>
                </c:pt>
                <c:pt idx="49772">
                  <c:v>9.5198730000000004E-7</c:v>
                </c:pt>
                <c:pt idx="49773">
                  <c:v>9.5202480000000002E-7</c:v>
                </c:pt>
                <c:pt idx="49774">
                  <c:v>9.5206219999999995E-7</c:v>
                </c:pt>
                <c:pt idx="49775">
                  <c:v>9.5209959999999999E-7</c:v>
                </c:pt>
                <c:pt idx="49776">
                  <c:v>9.5213700000000002E-7</c:v>
                </c:pt>
                <c:pt idx="49777">
                  <c:v>9.521745E-7</c:v>
                </c:pt>
                <c:pt idx="49778">
                  <c:v>9.5221190000000004E-7</c:v>
                </c:pt>
                <c:pt idx="49779">
                  <c:v>9.5224920000000003E-7</c:v>
                </c:pt>
                <c:pt idx="49780">
                  <c:v>9.5228659999999996E-7</c:v>
                </c:pt>
                <c:pt idx="49781">
                  <c:v>9.52324E-7</c:v>
                </c:pt>
                <c:pt idx="49782">
                  <c:v>9.5236140000000004E-7</c:v>
                </c:pt>
                <c:pt idx="49783">
                  <c:v>9.5239879999999997E-7</c:v>
                </c:pt>
                <c:pt idx="49784">
                  <c:v>9.5243609999999996E-7</c:v>
                </c:pt>
                <c:pt idx="49785">
                  <c:v>9.524735E-7</c:v>
                </c:pt>
                <c:pt idx="49786">
                  <c:v>9.5251079999999999E-7</c:v>
                </c:pt>
                <c:pt idx="49787">
                  <c:v>9.5254809999999998E-7</c:v>
                </c:pt>
                <c:pt idx="49788">
                  <c:v>9.5258550000000002E-7</c:v>
                </c:pt>
                <c:pt idx="49789">
                  <c:v>9.5262280000000001E-7</c:v>
                </c:pt>
                <c:pt idx="49790">
                  <c:v>9.526601E-7</c:v>
                </c:pt>
                <c:pt idx="49791">
                  <c:v>9.5269739999999999E-7</c:v>
                </c:pt>
                <c:pt idx="49792">
                  <c:v>9.5273469999999998E-7</c:v>
                </c:pt>
                <c:pt idx="49793">
                  <c:v>9.5277199999999998E-7</c:v>
                </c:pt>
                <c:pt idx="49794">
                  <c:v>9.5280920000000003E-7</c:v>
                </c:pt>
                <c:pt idx="49795">
                  <c:v>9.5284650000000002E-7</c:v>
                </c:pt>
                <c:pt idx="49796">
                  <c:v>9.5288380000000001E-7</c:v>
                </c:pt>
                <c:pt idx="49797">
                  <c:v>9.5292099999999996E-7</c:v>
                </c:pt>
                <c:pt idx="49798">
                  <c:v>9.5295829999999995E-7</c:v>
                </c:pt>
                <c:pt idx="49799">
                  <c:v>9.5299550000000001E-7</c:v>
                </c:pt>
                <c:pt idx="49800">
                  <c:v>9.5303269999999995E-7</c:v>
                </c:pt>
                <c:pt idx="49801">
                  <c:v>9.530699E-7</c:v>
                </c:pt>
                <c:pt idx="49802">
                  <c:v>9.531072E-7</c:v>
                </c:pt>
                <c:pt idx="49803">
                  <c:v>9.531443E-7</c:v>
                </c:pt>
                <c:pt idx="49804">
                  <c:v>9.5318149999999995E-7</c:v>
                </c:pt>
                <c:pt idx="49805">
                  <c:v>9.532187E-7</c:v>
                </c:pt>
                <c:pt idx="49806">
                  <c:v>9.5325589999999995E-7</c:v>
                </c:pt>
                <c:pt idx="49807">
                  <c:v>9.5329299999999996E-7</c:v>
                </c:pt>
                <c:pt idx="49808">
                  <c:v>9.5333020000000001E-7</c:v>
                </c:pt>
                <c:pt idx="49809">
                  <c:v>9.5336730000000002E-7</c:v>
                </c:pt>
                <c:pt idx="49810">
                  <c:v>9.5340440000000003E-7</c:v>
                </c:pt>
                <c:pt idx="49811">
                  <c:v>9.5344159999999997E-7</c:v>
                </c:pt>
                <c:pt idx="49812">
                  <c:v>9.5347869999999998E-7</c:v>
                </c:pt>
                <c:pt idx="49813">
                  <c:v>9.5351570000000005E-7</c:v>
                </c:pt>
                <c:pt idx="49814">
                  <c:v>9.5355279999999995E-7</c:v>
                </c:pt>
                <c:pt idx="49815">
                  <c:v>9.5358989999999996E-7</c:v>
                </c:pt>
                <c:pt idx="49816">
                  <c:v>9.5362690000000003E-7</c:v>
                </c:pt>
                <c:pt idx="49817">
                  <c:v>9.5366400000000004E-7</c:v>
                </c:pt>
                <c:pt idx="49818">
                  <c:v>9.537010000000001E-7</c:v>
                </c:pt>
                <c:pt idx="49819">
                  <c:v>9.5373800000000007E-7</c:v>
                </c:pt>
                <c:pt idx="49820">
                  <c:v>9.5377509999999997E-7</c:v>
                </c:pt>
                <c:pt idx="49821">
                  <c:v>9.5381209999999993E-7</c:v>
                </c:pt>
                <c:pt idx="49822">
                  <c:v>9.5384899999999995E-7</c:v>
                </c:pt>
                <c:pt idx="49823">
                  <c:v>9.5388599999999992E-7</c:v>
                </c:pt>
                <c:pt idx="49824">
                  <c:v>9.5392300000000009E-7</c:v>
                </c:pt>
                <c:pt idx="49825">
                  <c:v>9.539598999999999E-7</c:v>
                </c:pt>
                <c:pt idx="49826">
                  <c:v>9.5399690000000008E-7</c:v>
                </c:pt>
                <c:pt idx="49827">
                  <c:v>9.540338000000001E-7</c:v>
                </c:pt>
                <c:pt idx="49828">
                  <c:v>9.5407069999999991E-7</c:v>
                </c:pt>
                <c:pt idx="49829">
                  <c:v>9.5410770000000009E-7</c:v>
                </c:pt>
                <c:pt idx="49830">
                  <c:v>9.541445999999999E-7</c:v>
                </c:pt>
                <c:pt idx="49831">
                  <c:v>9.5418139999999998E-7</c:v>
                </c:pt>
                <c:pt idx="49832">
                  <c:v>9.542183E-7</c:v>
                </c:pt>
                <c:pt idx="49833">
                  <c:v>9.5425520000000003E-7</c:v>
                </c:pt>
                <c:pt idx="49834">
                  <c:v>9.542919999999999E-7</c:v>
                </c:pt>
                <c:pt idx="49835">
                  <c:v>9.5432889999999992E-7</c:v>
                </c:pt>
                <c:pt idx="49836">
                  <c:v>9.5436570000000001E-7</c:v>
                </c:pt>
                <c:pt idx="49837">
                  <c:v>9.5440250000000009E-7</c:v>
                </c:pt>
                <c:pt idx="49838">
                  <c:v>9.5443929999999996E-7</c:v>
                </c:pt>
                <c:pt idx="49839">
                  <c:v>9.5447610000000005E-7</c:v>
                </c:pt>
                <c:pt idx="49840">
                  <c:v>9.5451289999999992E-7</c:v>
                </c:pt>
                <c:pt idx="49841">
                  <c:v>9.5454960000000007E-7</c:v>
                </c:pt>
                <c:pt idx="49842">
                  <c:v>9.5458639999999994E-7</c:v>
                </c:pt>
                <c:pt idx="49843">
                  <c:v>9.5462310000000008E-7</c:v>
                </c:pt>
                <c:pt idx="49844">
                  <c:v>9.5465980000000002E-7</c:v>
                </c:pt>
                <c:pt idx="49845">
                  <c:v>9.5469649999999995E-7</c:v>
                </c:pt>
                <c:pt idx="49846">
                  <c:v>9.5473320000000009E-7</c:v>
                </c:pt>
                <c:pt idx="49847">
                  <c:v>9.5476990000000003E-7</c:v>
                </c:pt>
                <c:pt idx="49848">
                  <c:v>9.5480659999999996E-7</c:v>
                </c:pt>
                <c:pt idx="49849">
                  <c:v>9.548433000000001E-7</c:v>
                </c:pt>
                <c:pt idx="49850">
                  <c:v>9.548799000000001E-7</c:v>
                </c:pt>
                <c:pt idx="49851">
                  <c:v>9.5491660000000003E-7</c:v>
                </c:pt>
                <c:pt idx="49852">
                  <c:v>9.5495320000000003E-7</c:v>
                </c:pt>
                <c:pt idx="49853">
                  <c:v>9.5498980000000002E-7</c:v>
                </c:pt>
                <c:pt idx="49854">
                  <c:v>9.5502640000000001E-7</c:v>
                </c:pt>
                <c:pt idx="49855">
                  <c:v>9.5506300000000001E-7</c:v>
                </c:pt>
                <c:pt idx="49856">
                  <c:v>9.550996E-7</c:v>
                </c:pt>
                <c:pt idx="49857">
                  <c:v>9.5513610000000006E-7</c:v>
                </c:pt>
                <c:pt idx="49858">
                  <c:v>9.5517270000000005E-7</c:v>
                </c:pt>
                <c:pt idx="49859">
                  <c:v>9.552092000000001E-7</c:v>
                </c:pt>
                <c:pt idx="49860">
                  <c:v>9.5524569999999995E-7</c:v>
                </c:pt>
                <c:pt idx="49861">
                  <c:v>9.552822E-7</c:v>
                </c:pt>
                <c:pt idx="49862">
                  <c:v>9.5531870000000006E-7</c:v>
                </c:pt>
                <c:pt idx="49863">
                  <c:v>9.553551999999999E-7</c:v>
                </c:pt>
                <c:pt idx="49864">
                  <c:v>9.5539169999999995E-7</c:v>
                </c:pt>
                <c:pt idx="49865">
                  <c:v>9.5542810000000007E-7</c:v>
                </c:pt>
                <c:pt idx="49866">
                  <c:v>9.5546459999999991E-7</c:v>
                </c:pt>
                <c:pt idx="49867">
                  <c:v>9.5550100000000003E-7</c:v>
                </c:pt>
                <c:pt idx="49868">
                  <c:v>9.5553739999999993E-7</c:v>
                </c:pt>
                <c:pt idx="49869">
                  <c:v>9.5557380000000005E-7</c:v>
                </c:pt>
                <c:pt idx="49870">
                  <c:v>9.5561019999999995E-7</c:v>
                </c:pt>
                <c:pt idx="49871">
                  <c:v>9.5564660000000007E-7</c:v>
                </c:pt>
                <c:pt idx="49872">
                  <c:v>9.5568290000000003E-7</c:v>
                </c:pt>
                <c:pt idx="49873">
                  <c:v>9.5571929999999993E-7</c:v>
                </c:pt>
                <c:pt idx="49874">
                  <c:v>9.557555999999999E-7</c:v>
                </c:pt>
                <c:pt idx="49875">
                  <c:v>9.5579190000000007E-7</c:v>
                </c:pt>
                <c:pt idx="49876">
                  <c:v>9.5582820000000004E-7</c:v>
                </c:pt>
                <c:pt idx="49877">
                  <c:v>9.558645E-7</c:v>
                </c:pt>
                <c:pt idx="49878">
                  <c:v>9.5590079999999997E-7</c:v>
                </c:pt>
                <c:pt idx="49879">
                  <c:v>9.5593709999999993E-7</c:v>
                </c:pt>
                <c:pt idx="49880">
                  <c:v>9.5597329999999996E-7</c:v>
                </c:pt>
                <c:pt idx="49881">
                  <c:v>9.5600959999999992E-7</c:v>
                </c:pt>
                <c:pt idx="49882">
                  <c:v>9.5604579999999995E-7</c:v>
                </c:pt>
                <c:pt idx="49883">
                  <c:v>9.5608199999999997E-7</c:v>
                </c:pt>
                <c:pt idx="49884">
                  <c:v>9.561182E-7</c:v>
                </c:pt>
                <c:pt idx="49885">
                  <c:v>9.5615430000000008E-7</c:v>
                </c:pt>
                <c:pt idx="49886">
                  <c:v>9.561904999999999E-7</c:v>
                </c:pt>
                <c:pt idx="49887">
                  <c:v>9.5622669999999992E-7</c:v>
                </c:pt>
                <c:pt idx="49888">
                  <c:v>9.5626280000000001E-7</c:v>
                </c:pt>
                <c:pt idx="49889">
                  <c:v>9.5629890000000009E-7</c:v>
                </c:pt>
                <c:pt idx="49890">
                  <c:v>9.5633499999999997E-7</c:v>
                </c:pt>
                <c:pt idx="49891">
                  <c:v>9.5637110000000005E-7</c:v>
                </c:pt>
                <c:pt idx="49892">
                  <c:v>9.5640719999999993E-7</c:v>
                </c:pt>
                <c:pt idx="49893">
                  <c:v>9.5644320000000007E-7</c:v>
                </c:pt>
                <c:pt idx="49894">
                  <c:v>9.5647929999999995E-7</c:v>
                </c:pt>
                <c:pt idx="49895">
                  <c:v>9.5651530000000009E-7</c:v>
                </c:pt>
                <c:pt idx="49896">
                  <c:v>9.5655130000000003E-7</c:v>
                </c:pt>
                <c:pt idx="49897">
                  <c:v>9.5658729999999996E-7</c:v>
                </c:pt>
                <c:pt idx="49898">
                  <c:v>9.566232999999999E-7</c:v>
                </c:pt>
                <c:pt idx="49899">
                  <c:v>9.5665930000000005E-7</c:v>
                </c:pt>
                <c:pt idx="49900">
                  <c:v>9.5669529999999998E-7</c:v>
                </c:pt>
                <c:pt idx="49901">
                  <c:v>9.5673119999999998E-7</c:v>
                </c:pt>
                <c:pt idx="49902">
                  <c:v>9.5676709999999997E-7</c:v>
                </c:pt>
                <c:pt idx="49903">
                  <c:v>9.5680299999999997E-7</c:v>
                </c:pt>
                <c:pt idx="49904">
                  <c:v>9.5683889999999996E-7</c:v>
                </c:pt>
                <c:pt idx="49905">
                  <c:v>9.5687479999999996E-7</c:v>
                </c:pt>
                <c:pt idx="49906">
                  <c:v>9.5691069999999996E-7</c:v>
                </c:pt>
                <c:pt idx="49907">
                  <c:v>9.5694650000000001E-7</c:v>
                </c:pt>
                <c:pt idx="49908">
                  <c:v>9.5698240000000001E-7</c:v>
                </c:pt>
                <c:pt idx="49909">
                  <c:v>9.5701820000000006E-7</c:v>
                </c:pt>
                <c:pt idx="49910">
                  <c:v>9.5705399999999991E-7</c:v>
                </c:pt>
                <c:pt idx="49911">
                  <c:v>9.5708979999999997E-7</c:v>
                </c:pt>
                <c:pt idx="49912">
                  <c:v>9.5712560000000002E-7</c:v>
                </c:pt>
                <c:pt idx="49913">
                  <c:v>9.5716129999999993E-7</c:v>
                </c:pt>
                <c:pt idx="49914">
                  <c:v>9.5719709999999998E-7</c:v>
                </c:pt>
                <c:pt idx="49915">
                  <c:v>9.572328000000001E-7</c:v>
                </c:pt>
                <c:pt idx="49916">
                  <c:v>9.5726850000000001E-7</c:v>
                </c:pt>
                <c:pt idx="49917">
                  <c:v>9.5730419999999991E-7</c:v>
                </c:pt>
                <c:pt idx="49918">
                  <c:v>9.5733990000000003E-7</c:v>
                </c:pt>
                <c:pt idx="49919">
                  <c:v>9.5737559999999993E-7</c:v>
                </c:pt>
                <c:pt idx="49920">
                  <c:v>9.5741130000000005E-7</c:v>
                </c:pt>
                <c:pt idx="49921">
                  <c:v>9.5744690000000002E-7</c:v>
                </c:pt>
                <c:pt idx="49922">
                  <c:v>9.5748249999999998E-7</c:v>
                </c:pt>
                <c:pt idx="49923">
                  <c:v>9.5751809999999995E-7</c:v>
                </c:pt>
                <c:pt idx="49924">
                  <c:v>9.5755369999999992E-7</c:v>
                </c:pt>
                <c:pt idx="49925">
                  <c:v>9.5758930000000009E-7</c:v>
                </c:pt>
                <c:pt idx="49926">
                  <c:v>9.5762490000000006E-7</c:v>
                </c:pt>
                <c:pt idx="49927">
                  <c:v>9.5766040000000009E-7</c:v>
                </c:pt>
                <c:pt idx="49928">
                  <c:v>9.5769600000000005E-7</c:v>
                </c:pt>
                <c:pt idx="49929">
                  <c:v>9.5773150000000008E-7</c:v>
                </c:pt>
                <c:pt idx="49930">
                  <c:v>9.577669999999999E-7</c:v>
                </c:pt>
                <c:pt idx="49931">
                  <c:v>9.5780249999999992E-7</c:v>
                </c:pt>
                <c:pt idx="49932">
                  <c:v>9.5783790000000001E-7</c:v>
                </c:pt>
                <c:pt idx="49933">
                  <c:v>9.5787340000000004E-7</c:v>
                </c:pt>
                <c:pt idx="49934">
                  <c:v>9.5790879999999991E-7</c:v>
                </c:pt>
                <c:pt idx="49935">
                  <c:v>9.5794429999999994E-7</c:v>
                </c:pt>
                <c:pt idx="49936">
                  <c:v>9.5797970000000003E-7</c:v>
                </c:pt>
                <c:pt idx="49937">
                  <c:v>9.5801509999999991E-7</c:v>
                </c:pt>
                <c:pt idx="49938">
                  <c:v>9.5805040000000005E-7</c:v>
                </c:pt>
                <c:pt idx="49939">
                  <c:v>9.5808579999999993E-7</c:v>
                </c:pt>
                <c:pt idx="49940">
                  <c:v>9.5812120000000002E-7</c:v>
                </c:pt>
                <c:pt idx="49941">
                  <c:v>9.5815649999999995E-7</c:v>
                </c:pt>
                <c:pt idx="49942">
                  <c:v>9.581918000000001E-7</c:v>
                </c:pt>
                <c:pt idx="49943">
                  <c:v>9.5822710000000004E-7</c:v>
                </c:pt>
                <c:pt idx="49944">
                  <c:v>9.5826239999999998E-7</c:v>
                </c:pt>
                <c:pt idx="49945">
                  <c:v>9.5829769999999991E-7</c:v>
                </c:pt>
                <c:pt idx="49946">
                  <c:v>9.5833289999999991E-7</c:v>
                </c:pt>
                <c:pt idx="49947">
                  <c:v>9.5836820000000006E-7</c:v>
                </c:pt>
                <c:pt idx="49948">
                  <c:v>9.5840340000000006E-7</c:v>
                </c:pt>
                <c:pt idx="49949">
                  <c:v>9.5843860000000005E-7</c:v>
                </c:pt>
                <c:pt idx="49950">
                  <c:v>9.5847380000000005E-7</c:v>
                </c:pt>
                <c:pt idx="49951">
                  <c:v>9.585088999999999E-7</c:v>
                </c:pt>
                <c:pt idx="49952">
                  <c:v>9.585440999999999E-7</c:v>
                </c:pt>
                <c:pt idx="49953">
                  <c:v>9.5857919999999995E-7</c:v>
                </c:pt>
                <c:pt idx="49954">
                  <c:v>9.5861439999999995E-7</c:v>
                </c:pt>
                <c:pt idx="49955">
                  <c:v>9.5864950000000001E-7</c:v>
                </c:pt>
                <c:pt idx="49956">
                  <c:v>9.5868460000000007E-7</c:v>
                </c:pt>
                <c:pt idx="49957">
                  <c:v>9.5871969999999992E-7</c:v>
                </c:pt>
                <c:pt idx="49958">
                  <c:v>9.5875470000000003E-7</c:v>
                </c:pt>
                <c:pt idx="49959">
                  <c:v>9.5878980000000009E-7</c:v>
                </c:pt>
                <c:pt idx="49960">
                  <c:v>9.588248E-7</c:v>
                </c:pt>
                <c:pt idx="49961">
                  <c:v>9.5885979999999991E-7</c:v>
                </c:pt>
                <c:pt idx="49962">
                  <c:v>9.5889480000000003E-7</c:v>
                </c:pt>
                <c:pt idx="49963">
                  <c:v>9.5892979999999993E-7</c:v>
                </c:pt>
                <c:pt idx="49964">
                  <c:v>9.589646999999999E-7</c:v>
                </c:pt>
                <c:pt idx="49965">
                  <c:v>9.5899970000000002E-7</c:v>
                </c:pt>
                <c:pt idx="49966">
                  <c:v>9.5903459999999999E-7</c:v>
                </c:pt>
                <c:pt idx="49967">
                  <c:v>9.5906949999999996E-7</c:v>
                </c:pt>
                <c:pt idx="49968">
                  <c:v>9.5910439999999993E-7</c:v>
                </c:pt>
                <c:pt idx="49969">
                  <c:v>9.5913930000000011E-7</c:v>
                </c:pt>
                <c:pt idx="49970">
                  <c:v>9.5917420000000007E-7</c:v>
                </c:pt>
                <c:pt idx="49971">
                  <c:v>9.592090000000001E-7</c:v>
                </c:pt>
                <c:pt idx="49972">
                  <c:v>9.5924390000000007E-7</c:v>
                </c:pt>
                <c:pt idx="49973">
                  <c:v>9.592787000000001E-7</c:v>
                </c:pt>
                <c:pt idx="49974">
                  <c:v>9.5931349999999992E-7</c:v>
                </c:pt>
                <c:pt idx="49975">
                  <c:v>9.5934829999999995E-7</c:v>
                </c:pt>
                <c:pt idx="49976">
                  <c:v>9.5938309999999997E-7</c:v>
                </c:pt>
                <c:pt idx="49977">
                  <c:v>9.5941780000000006E-7</c:v>
                </c:pt>
                <c:pt idx="49978">
                  <c:v>9.5945260000000009E-7</c:v>
                </c:pt>
                <c:pt idx="49979">
                  <c:v>9.5948729999999997E-7</c:v>
                </c:pt>
                <c:pt idx="49980">
                  <c:v>9.5952200000000006E-7</c:v>
                </c:pt>
                <c:pt idx="49981">
                  <c:v>9.5955669999999994E-7</c:v>
                </c:pt>
                <c:pt idx="49982">
                  <c:v>9.5959140000000003E-7</c:v>
                </c:pt>
                <c:pt idx="49983">
                  <c:v>9.5962599999999997E-7</c:v>
                </c:pt>
                <c:pt idx="49984">
                  <c:v>9.5966070000000006E-7</c:v>
                </c:pt>
                <c:pt idx="49985">
                  <c:v>9.5969529999999999E-7</c:v>
                </c:pt>
                <c:pt idx="49986">
                  <c:v>9.5972989999999993E-7</c:v>
                </c:pt>
                <c:pt idx="49987">
                  <c:v>9.5976450000000008E-7</c:v>
                </c:pt>
                <c:pt idx="49988">
                  <c:v>9.5979910000000002E-7</c:v>
                </c:pt>
                <c:pt idx="49989">
                  <c:v>9.5983369999999996E-7</c:v>
                </c:pt>
                <c:pt idx="49990">
                  <c:v>9.5986819999999996E-7</c:v>
                </c:pt>
                <c:pt idx="49991">
                  <c:v>9.5990269999999996E-7</c:v>
                </c:pt>
                <c:pt idx="49992">
                  <c:v>9.599372999999999E-7</c:v>
                </c:pt>
                <c:pt idx="49993">
                  <c:v>9.599717999999999E-7</c:v>
                </c:pt>
                <c:pt idx="49994">
                  <c:v>9.6000619999999996E-7</c:v>
                </c:pt>
                <c:pt idx="49995">
                  <c:v>9.6004069999999996E-7</c:v>
                </c:pt>
                <c:pt idx="49996">
                  <c:v>9.6007519999999996E-7</c:v>
                </c:pt>
                <c:pt idx="49997">
                  <c:v>9.6010960000000002E-7</c:v>
                </c:pt>
                <c:pt idx="49998">
                  <c:v>9.6014400000000008E-7</c:v>
                </c:pt>
                <c:pt idx="49999">
                  <c:v>9.6017839999999993E-7</c:v>
                </c:pt>
                <c:pt idx="50000">
                  <c:v>9.6021279999999999E-7</c:v>
                </c:pt>
                <c:pt idx="50001">
                  <c:v>9.6024720000000005E-7</c:v>
                </c:pt>
                <c:pt idx="50002">
                  <c:v>9.6028159999999989E-7</c:v>
                </c:pt>
                <c:pt idx="50003">
                  <c:v>9.6031590000000002E-7</c:v>
                </c:pt>
                <c:pt idx="50004">
                  <c:v>9.6035019999999992E-7</c:v>
                </c:pt>
                <c:pt idx="50005">
                  <c:v>9.6038450000000005E-7</c:v>
                </c:pt>
                <c:pt idx="50006">
                  <c:v>9.6041879999999995E-7</c:v>
                </c:pt>
                <c:pt idx="50007">
                  <c:v>9.6045310000000008E-7</c:v>
                </c:pt>
                <c:pt idx="50008">
                  <c:v>9.6048739999999999E-7</c:v>
                </c:pt>
                <c:pt idx="50009">
                  <c:v>9.6052159999999996E-7</c:v>
                </c:pt>
                <c:pt idx="50010">
                  <c:v>9.6055579999999993E-7</c:v>
                </c:pt>
                <c:pt idx="50011">
                  <c:v>9.605899999999999E-7</c:v>
                </c:pt>
                <c:pt idx="50012">
                  <c:v>9.6062420000000008E-7</c:v>
                </c:pt>
                <c:pt idx="50013">
                  <c:v>9.6065840000000005E-7</c:v>
                </c:pt>
                <c:pt idx="50014">
                  <c:v>9.6069260000000002E-7</c:v>
                </c:pt>
                <c:pt idx="50015">
                  <c:v>9.6072670000000005E-7</c:v>
                </c:pt>
                <c:pt idx="50016">
                  <c:v>9.6076090000000002E-7</c:v>
                </c:pt>
                <c:pt idx="50017">
                  <c:v>9.6079500000000005E-7</c:v>
                </c:pt>
                <c:pt idx="50018">
                  <c:v>9.6082910000000008E-7</c:v>
                </c:pt>
                <c:pt idx="50019">
                  <c:v>9.608631999999999E-7</c:v>
                </c:pt>
                <c:pt idx="50020">
                  <c:v>9.6089719999999999E-7</c:v>
                </c:pt>
                <c:pt idx="50021">
                  <c:v>9.6093130000000002E-7</c:v>
                </c:pt>
                <c:pt idx="50022">
                  <c:v>9.609652999999999E-7</c:v>
                </c:pt>
                <c:pt idx="50023">
                  <c:v>9.6099929999999999E-7</c:v>
                </c:pt>
                <c:pt idx="50024">
                  <c:v>9.6103330000000008E-7</c:v>
                </c:pt>
                <c:pt idx="50025">
                  <c:v>9.6106729999999996E-7</c:v>
                </c:pt>
                <c:pt idx="50026">
                  <c:v>9.6110130000000005E-7</c:v>
                </c:pt>
                <c:pt idx="50027">
                  <c:v>9.6113529999999993E-7</c:v>
                </c:pt>
                <c:pt idx="50028">
                  <c:v>9.6116920000000009E-7</c:v>
                </c:pt>
                <c:pt idx="50029">
                  <c:v>9.6120310000000003E-7</c:v>
                </c:pt>
                <c:pt idx="50030">
                  <c:v>9.6123699999999997E-7</c:v>
                </c:pt>
                <c:pt idx="50031">
                  <c:v>9.6127089999999991E-7</c:v>
                </c:pt>
                <c:pt idx="50032">
                  <c:v>9.6130480000000006E-7</c:v>
                </c:pt>
                <c:pt idx="50033">
                  <c:v>9.613387E-7</c:v>
                </c:pt>
                <c:pt idx="50034">
                  <c:v>9.613725E-7</c:v>
                </c:pt>
                <c:pt idx="50035">
                  <c:v>9.614063E-7</c:v>
                </c:pt>
                <c:pt idx="50036">
                  <c:v>9.6144019999999994E-7</c:v>
                </c:pt>
                <c:pt idx="50037">
                  <c:v>9.6147399999999994E-7</c:v>
                </c:pt>
                <c:pt idx="50038">
                  <c:v>9.6150770000000001E-7</c:v>
                </c:pt>
                <c:pt idx="50039">
                  <c:v>9.6154150000000001E-7</c:v>
                </c:pt>
                <c:pt idx="50040">
                  <c:v>9.6157530000000001E-7</c:v>
                </c:pt>
                <c:pt idx="50041">
                  <c:v>9.6160900000000007E-7</c:v>
                </c:pt>
                <c:pt idx="50042">
                  <c:v>9.6164269999999992E-7</c:v>
                </c:pt>
                <c:pt idx="50043">
                  <c:v>9.6167639999999998E-7</c:v>
                </c:pt>
                <c:pt idx="50044">
                  <c:v>9.6171010000000005E-7</c:v>
                </c:pt>
                <c:pt idx="50045">
                  <c:v>9.617437999999999E-7</c:v>
                </c:pt>
                <c:pt idx="50046">
                  <c:v>9.6177749999999996E-7</c:v>
                </c:pt>
                <c:pt idx="50047">
                  <c:v>9.6181110000000008E-7</c:v>
                </c:pt>
                <c:pt idx="50048">
                  <c:v>9.6184469999999999E-7</c:v>
                </c:pt>
                <c:pt idx="50049">
                  <c:v>9.618782999999999E-7</c:v>
                </c:pt>
                <c:pt idx="50050">
                  <c:v>9.6191190000000003E-7</c:v>
                </c:pt>
                <c:pt idx="50051">
                  <c:v>9.6194549999999994E-7</c:v>
                </c:pt>
                <c:pt idx="50052">
                  <c:v>9.6197910000000006E-7</c:v>
                </c:pt>
                <c:pt idx="50053">
                  <c:v>9.6201260000000003E-7</c:v>
                </c:pt>
                <c:pt idx="50054">
                  <c:v>9.6204619999999994E-7</c:v>
                </c:pt>
                <c:pt idx="50055">
                  <c:v>9.6207969999999991E-7</c:v>
                </c:pt>
                <c:pt idx="50056">
                  <c:v>9.621132000000001E-7</c:v>
                </c:pt>
                <c:pt idx="50057">
                  <c:v>9.6214670000000007E-7</c:v>
                </c:pt>
                <c:pt idx="50058">
                  <c:v>9.6218020000000004E-7</c:v>
                </c:pt>
                <c:pt idx="50059">
                  <c:v>9.6221360000000007E-7</c:v>
                </c:pt>
                <c:pt idx="50060">
                  <c:v>9.6224710000000005E-7</c:v>
                </c:pt>
                <c:pt idx="50061">
                  <c:v>9.6228050000000008E-7</c:v>
                </c:pt>
                <c:pt idx="50062">
                  <c:v>9.623138999999999E-7</c:v>
                </c:pt>
                <c:pt idx="50063">
                  <c:v>9.6234729999999993E-7</c:v>
                </c:pt>
                <c:pt idx="50064">
                  <c:v>9.6238069999999996E-7</c:v>
                </c:pt>
                <c:pt idx="50065">
                  <c:v>9.6241400000000006E-7</c:v>
                </c:pt>
                <c:pt idx="50066">
                  <c:v>9.6244740000000009E-7</c:v>
                </c:pt>
                <c:pt idx="50067">
                  <c:v>9.6248069999999997E-7</c:v>
                </c:pt>
                <c:pt idx="50068">
                  <c:v>9.6251400000000006E-7</c:v>
                </c:pt>
                <c:pt idx="50069">
                  <c:v>9.6254729999999995E-7</c:v>
                </c:pt>
                <c:pt idx="50070">
                  <c:v>9.6258060000000004E-7</c:v>
                </c:pt>
                <c:pt idx="50071">
                  <c:v>9.6261389999999992E-7</c:v>
                </c:pt>
                <c:pt idx="50072">
                  <c:v>9.6264710000000008E-7</c:v>
                </c:pt>
                <c:pt idx="50073">
                  <c:v>9.6268039999999996E-7</c:v>
                </c:pt>
                <c:pt idx="50074">
                  <c:v>9.627135999999999E-7</c:v>
                </c:pt>
                <c:pt idx="50075">
                  <c:v>9.6274680000000005E-7</c:v>
                </c:pt>
                <c:pt idx="50076">
                  <c:v>9.6278E-7</c:v>
                </c:pt>
                <c:pt idx="50077">
                  <c:v>9.6281319999999994E-7</c:v>
                </c:pt>
                <c:pt idx="50078">
                  <c:v>9.6284640000000009E-7</c:v>
                </c:pt>
                <c:pt idx="50079">
                  <c:v>9.628795000000001E-7</c:v>
                </c:pt>
                <c:pt idx="50080">
                  <c:v>9.6291270000000004E-7</c:v>
                </c:pt>
                <c:pt idx="50081">
                  <c:v>9.6294580000000004E-7</c:v>
                </c:pt>
                <c:pt idx="50082">
                  <c:v>9.6297890000000004E-7</c:v>
                </c:pt>
                <c:pt idx="50083">
                  <c:v>9.6301200000000005E-7</c:v>
                </c:pt>
                <c:pt idx="50084">
                  <c:v>9.6304510000000005E-7</c:v>
                </c:pt>
                <c:pt idx="50085">
                  <c:v>9.630780999999999E-7</c:v>
                </c:pt>
                <c:pt idx="50086">
                  <c:v>9.6311119999999991E-7</c:v>
                </c:pt>
                <c:pt idx="50087">
                  <c:v>9.6314419999999997E-7</c:v>
                </c:pt>
                <c:pt idx="50088">
                  <c:v>9.6317720000000003E-7</c:v>
                </c:pt>
                <c:pt idx="50089">
                  <c:v>9.6321030000000004E-7</c:v>
                </c:pt>
                <c:pt idx="50090">
                  <c:v>9.6324319999999995E-7</c:v>
                </c:pt>
                <c:pt idx="50091">
                  <c:v>9.6327620000000001E-7</c:v>
                </c:pt>
                <c:pt idx="50092">
                  <c:v>9.6330920000000008E-7</c:v>
                </c:pt>
                <c:pt idx="50093">
                  <c:v>9.6334209999999999E-7</c:v>
                </c:pt>
                <c:pt idx="50094">
                  <c:v>9.633749999999999E-7</c:v>
                </c:pt>
                <c:pt idx="50095">
                  <c:v>9.6340799999999997E-7</c:v>
                </c:pt>
                <c:pt idx="50096">
                  <c:v>9.6344090000000009E-7</c:v>
                </c:pt>
                <c:pt idx="50097">
                  <c:v>9.6347370000000007E-7</c:v>
                </c:pt>
                <c:pt idx="50098">
                  <c:v>9.6350659999999998E-7</c:v>
                </c:pt>
                <c:pt idx="50099">
                  <c:v>9.635395000000001E-7</c:v>
                </c:pt>
                <c:pt idx="50100">
                  <c:v>9.6357230000000008E-7</c:v>
                </c:pt>
                <c:pt idx="50101">
                  <c:v>9.6360510000000005E-7</c:v>
                </c:pt>
                <c:pt idx="50102">
                  <c:v>9.6363790000000002E-7</c:v>
                </c:pt>
                <c:pt idx="50103">
                  <c:v>9.636707E-7</c:v>
                </c:pt>
                <c:pt idx="50104">
                  <c:v>9.6370349999999997E-7</c:v>
                </c:pt>
                <c:pt idx="50105">
                  <c:v>9.6373629999999994E-7</c:v>
                </c:pt>
                <c:pt idx="50106">
                  <c:v>9.6376899999999998E-7</c:v>
                </c:pt>
                <c:pt idx="50107">
                  <c:v>9.6380179999999995E-7</c:v>
                </c:pt>
                <c:pt idx="50108">
                  <c:v>9.6383449999999999E-7</c:v>
                </c:pt>
                <c:pt idx="50109">
                  <c:v>9.6386720000000002E-7</c:v>
                </c:pt>
                <c:pt idx="50110">
                  <c:v>9.6389990000000006E-7</c:v>
                </c:pt>
                <c:pt idx="50111">
                  <c:v>9.6393260000000009E-7</c:v>
                </c:pt>
                <c:pt idx="50112">
                  <c:v>9.6396529999999991E-7</c:v>
                </c:pt>
                <c:pt idx="50113">
                  <c:v>9.6399790000000001E-7</c:v>
                </c:pt>
                <c:pt idx="50114">
                  <c:v>9.640305000000001E-7</c:v>
                </c:pt>
                <c:pt idx="50115">
                  <c:v>9.6406319999999993E-7</c:v>
                </c:pt>
                <c:pt idx="50116">
                  <c:v>9.6409580000000002E-7</c:v>
                </c:pt>
                <c:pt idx="50117">
                  <c:v>9.6412839999999991E-7</c:v>
                </c:pt>
                <c:pt idx="50118">
                  <c:v>9.6416090000000006E-7</c:v>
                </c:pt>
                <c:pt idx="50119">
                  <c:v>9.6419349999999994E-7</c:v>
                </c:pt>
                <c:pt idx="50120">
                  <c:v>9.6422610000000004E-7</c:v>
                </c:pt>
                <c:pt idx="50121">
                  <c:v>9.6425859999999998E-7</c:v>
                </c:pt>
                <c:pt idx="50122">
                  <c:v>9.6429109999999993E-7</c:v>
                </c:pt>
                <c:pt idx="50123">
                  <c:v>9.6432360000000008E-7</c:v>
                </c:pt>
                <c:pt idx="50124">
                  <c:v>9.6435610000000003E-7</c:v>
                </c:pt>
                <c:pt idx="50125">
                  <c:v>9.6438859999999997E-7</c:v>
                </c:pt>
                <c:pt idx="50126">
                  <c:v>9.6442099999999998E-7</c:v>
                </c:pt>
                <c:pt idx="50127">
                  <c:v>9.6445349999999992E-7</c:v>
                </c:pt>
                <c:pt idx="50128">
                  <c:v>9.6448589999999993E-7</c:v>
                </c:pt>
                <c:pt idx="50129">
                  <c:v>9.6451840000000008E-7</c:v>
                </c:pt>
                <c:pt idx="50130">
                  <c:v>9.6455080000000009E-7</c:v>
                </c:pt>
                <c:pt idx="50131">
                  <c:v>9.6458320000000009E-7</c:v>
                </c:pt>
                <c:pt idx="50132">
                  <c:v>9.646156000000001E-7</c:v>
                </c:pt>
                <c:pt idx="50133">
                  <c:v>9.6464789999999995E-7</c:v>
                </c:pt>
                <c:pt idx="50134">
                  <c:v>9.6468029999999996E-7</c:v>
                </c:pt>
                <c:pt idx="50135">
                  <c:v>9.6471260000000002E-7</c:v>
                </c:pt>
                <c:pt idx="50136">
                  <c:v>9.6474490000000009E-7</c:v>
                </c:pt>
                <c:pt idx="50137">
                  <c:v>9.6477730000000009E-7</c:v>
                </c:pt>
                <c:pt idx="50138">
                  <c:v>9.6480959999999995E-7</c:v>
                </c:pt>
                <c:pt idx="50139">
                  <c:v>9.6484180000000007E-7</c:v>
                </c:pt>
                <c:pt idx="50140">
                  <c:v>9.6487409999999993E-7</c:v>
                </c:pt>
                <c:pt idx="50141">
                  <c:v>9.6490639999999999E-7</c:v>
                </c:pt>
                <c:pt idx="50142">
                  <c:v>9.6493859999999991E-7</c:v>
                </c:pt>
                <c:pt idx="50143">
                  <c:v>9.6497080000000003E-7</c:v>
                </c:pt>
                <c:pt idx="50144">
                  <c:v>9.6500299999999995E-7</c:v>
                </c:pt>
                <c:pt idx="50145">
                  <c:v>9.6503520000000008E-7</c:v>
                </c:pt>
                <c:pt idx="50146">
                  <c:v>9.6506739999999999E-7</c:v>
                </c:pt>
                <c:pt idx="50147">
                  <c:v>9.6509959999999991E-7</c:v>
                </c:pt>
                <c:pt idx="50148">
                  <c:v>9.6513170000000009E-7</c:v>
                </c:pt>
                <c:pt idx="50149">
                  <c:v>9.6516390000000001E-7</c:v>
                </c:pt>
                <c:pt idx="50150">
                  <c:v>9.6519599999999998E-7</c:v>
                </c:pt>
                <c:pt idx="50151">
                  <c:v>9.6522809999999996E-7</c:v>
                </c:pt>
                <c:pt idx="50152">
                  <c:v>9.6526019999999993E-7</c:v>
                </c:pt>
                <c:pt idx="50153">
                  <c:v>9.6529229999999991E-7</c:v>
                </c:pt>
                <c:pt idx="50154">
                  <c:v>9.653244000000001E-7</c:v>
                </c:pt>
                <c:pt idx="50155">
                  <c:v>9.6535639999999992E-7</c:v>
                </c:pt>
                <c:pt idx="50156">
                  <c:v>9.6538839999999996E-7</c:v>
                </c:pt>
                <c:pt idx="50157">
                  <c:v>9.6542049999999993E-7</c:v>
                </c:pt>
                <c:pt idx="50158">
                  <c:v>9.6545249999999997E-7</c:v>
                </c:pt>
                <c:pt idx="50159">
                  <c:v>9.6548450000000001E-7</c:v>
                </c:pt>
                <c:pt idx="50160">
                  <c:v>9.6551650000000004E-7</c:v>
                </c:pt>
                <c:pt idx="50161">
                  <c:v>9.6554839999999993E-7</c:v>
                </c:pt>
                <c:pt idx="50162">
                  <c:v>9.6558039999999996E-7</c:v>
                </c:pt>
                <c:pt idx="50163">
                  <c:v>9.6561230000000006E-7</c:v>
                </c:pt>
                <c:pt idx="50164">
                  <c:v>9.656443000000001E-7</c:v>
                </c:pt>
                <c:pt idx="50165">
                  <c:v>9.6567619999999998E-7</c:v>
                </c:pt>
                <c:pt idx="50166">
                  <c:v>9.6570810000000008E-7</c:v>
                </c:pt>
                <c:pt idx="50167">
                  <c:v>9.6573999999999996E-7</c:v>
                </c:pt>
                <c:pt idx="50168">
                  <c:v>9.6577179999999991E-7</c:v>
                </c:pt>
                <c:pt idx="50169">
                  <c:v>9.6580370000000001E-7</c:v>
                </c:pt>
                <c:pt idx="50170">
                  <c:v>9.658356000000001E-7</c:v>
                </c:pt>
                <c:pt idx="50171">
                  <c:v>9.6586740000000005E-7</c:v>
                </c:pt>
                <c:pt idx="50172">
                  <c:v>9.658992E-7</c:v>
                </c:pt>
                <c:pt idx="50173">
                  <c:v>9.6593099999999994E-7</c:v>
                </c:pt>
                <c:pt idx="50174">
                  <c:v>9.659628000000001E-7</c:v>
                </c:pt>
                <c:pt idx="50175">
                  <c:v>9.6599460000000005E-7</c:v>
                </c:pt>
                <c:pt idx="50176">
                  <c:v>9.6602639999999999E-7</c:v>
                </c:pt>
                <c:pt idx="50177">
                  <c:v>9.660581E-7</c:v>
                </c:pt>
                <c:pt idx="50178">
                  <c:v>9.6608989999999995E-7</c:v>
                </c:pt>
                <c:pt idx="50179">
                  <c:v>9.6612159999999995E-7</c:v>
                </c:pt>
                <c:pt idx="50180">
                  <c:v>9.6615329999999996E-7</c:v>
                </c:pt>
                <c:pt idx="50181">
                  <c:v>9.6618499999999997E-7</c:v>
                </c:pt>
                <c:pt idx="50182">
                  <c:v>9.6621669999999997E-7</c:v>
                </c:pt>
                <c:pt idx="50183">
                  <c:v>9.6624839999999998E-7</c:v>
                </c:pt>
                <c:pt idx="50184">
                  <c:v>9.6628009999999999E-7</c:v>
                </c:pt>
                <c:pt idx="50185">
                  <c:v>9.6631170000000005E-7</c:v>
                </c:pt>
                <c:pt idx="50186">
                  <c:v>9.6634329999999991E-7</c:v>
                </c:pt>
                <c:pt idx="50187">
                  <c:v>9.6637499999999992E-7</c:v>
                </c:pt>
                <c:pt idx="50188">
                  <c:v>9.6640659999999998E-7</c:v>
                </c:pt>
                <c:pt idx="50189">
                  <c:v>9.6643820000000005E-7</c:v>
                </c:pt>
                <c:pt idx="50190">
                  <c:v>9.6646969999999997E-7</c:v>
                </c:pt>
                <c:pt idx="50191">
                  <c:v>9.6650130000000004E-7</c:v>
                </c:pt>
                <c:pt idx="50192">
                  <c:v>9.665329000000001E-7</c:v>
                </c:pt>
                <c:pt idx="50193">
                  <c:v>9.6656440000000002E-7</c:v>
                </c:pt>
                <c:pt idx="50194">
                  <c:v>9.6659589999999994E-7</c:v>
                </c:pt>
                <c:pt idx="50195">
                  <c:v>9.666275E-7</c:v>
                </c:pt>
                <c:pt idx="50196">
                  <c:v>9.6665899999999992E-7</c:v>
                </c:pt>
                <c:pt idx="50197">
                  <c:v>9.6669050000000005E-7</c:v>
                </c:pt>
                <c:pt idx="50198">
                  <c:v>9.6672190000000003E-7</c:v>
                </c:pt>
                <c:pt idx="50199">
                  <c:v>9.6675339999999994E-7</c:v>
                </c:pt>
                <c:pt idx="50200">
                  <c:v>9.6678490000000007E-7</c:v>
                </c:pt>
                <c:pt idx="50201">
                  <c:v>9.6681630000000005E-7</c:v>
                </c:pt>
                <c:pt idx="50202">
                  <c:v>9.6684770000000003E-7</c:v>
                </c:pt>
                <c:pt idx="50203">
                  <c:v>9.668791E-7</c:v>
                </c:pt>
                <c:pt idx="50204">
                  <c:v>9.6691049999999998E-7</c:v>
                </c:pt>
                <c:pt idx="50205">
                  <c:v>9.6694189999999996E-7</c:v>
                </c:pt>
                <c:pt idx="50206">
                  <c:v>9.6697329999999994E-7</c:v>
                </c:pt>
                <c:pt idx="50207">
                  <c:v>9.6700469999999991E-7</c:v>
                </c:pt>
                <c:pt idx="50208">
                  <c:v>9.6703599999999995E-7</c:v>
                </c:pt>
                <c:pt idx="50209">
                  <c:v>9.6706739999999993E-7</c:v>
                </c:pt>
                <c:pt idx="50210">
                  <c:v>9.6709869999999997E-7</c:v>
                </c:pt>
                <c:pt idx="50211">
                  <c:v>9.6713000000000001E-7</c:v>
                </c:pt>
                <c:pt idx="50212">
                  <c:v>9.6716130000000004E-7</c:v>
                </c:pt>
                <c:pt idx="50213">
                  <c:v>9.6719260000000008E-7</c:v>
                </c:pt>
                <c:pt idx="50214">
                  <c:v>9.6722389999999991E-7</c:v>
                </c:pt>
                <c:pt idx="50215">
                  <c:v>9.6725510000000001E-7</c:v>
                </c:pt>
                <c:pt idx="50216">
                  <c:v>9.6728640000000004E-7</c:v>
                </c:pt>
                <c:pt idx="50217">
                  <c:v>9.6731759999999993E-7</c:v>
                </c:pt>
                <c:pt idx="50218">
                  <c:v>9.6734880000000003E-7</c:v>
                </c:pt>
                <c:pt idx="50219">
                  <c:v>9.6738010000000007E-7</c:v>
                </c:pt>
                <c:pt idx="50220">
                  <c:v>9.6741129999999996E-7</c:v>
                </c:pt>
                <c:pt idx="50221">
                  <c:v>9.6744250000000006E-7</c:v>
                </c:pt>
                <c:pt idx="50222">
                  <c:v>9.674736E-7</c:v>
                </c:pt>
                <c:pt idx="50223">
                  <c:v>9.675048000000001E-7</c:v>
                </c:pt>
                <c:pt idx="50224">
                  <c:v>9.6753590000000005E-7</c:v>
                </c:pt>
                <c:pt idx="50225">
                  <c:v>9.6756709999999994E-7</c:v>
                </c:pt>
                <c:pt idx="50226">
                  <c:v>9.675982000000001E-7</c:v>
                </c:pt>
                <c:pt idx="50227">
                  <c:v>9.6762930000000004E-7</c:v>
                </c:pt>
                <c:pt idx="50228">
                  <c:v>9.6766039999999999E-7</c:v>
                </c:pt>
                <c:pt idx="50229">
                  <c:v>9.6769149999999994E-7</c:v>
                </c:pt>
                <c:pt idx="50230">
                  <c:v>9.677226000000001E-7</c:v>
                </c:pt>
                <c:pt idx="50231">
                  <c:v>9.6775370000000005E-7</c:v>
                </c:pt>
                <c:pt idx="50232">
                  <c:v>9.6778470000000006E-7</c:v>
                </c:pt>
                <c:pt idx="50233">
                  <c:v>9.678158E-7</c:v>
                </c:pt>
                <c:pt idx="50234">
                  <c:v>9.6784680000000001E-7</c:v>
                </c:pt>
                <c:pt idx="50235">
                  <c:v>9.6787780000000002E-7</c:v>
                </c:pt>
                <c:pt idx="50236">
                  <c:v>9.6790880000000003E-7</c:v>
                </c:pt>
                <c:pt idx="50237">
                  <c:v>9.6793980000000004E-7</c:v>
                </c:pt>
                <c:pt idx="50238">
                  <c:v>9.6797080000000005E-7</c:v>
                </c:pt>
                <c:pt idx="50239">
                  <c:v>9.6800169999999991E-7</c:v>
                </c:pt>
                <c:pt idx="50240">
                  <c:v>9.6803269999999991E-7</c:v>
                </c:pt>
                <c:pt idx="50241">
                  <c:v>9.6806359999999998E-7</c:v>
                </c:pt>
                <c:pt idx="50242">
                  <c:v>9.6809459999999999E-7</c:v>
                </c:pt>
                <c:pt idx="50243">
                  <c:v>9.6812550000000006E-7</c:v>
                </c:pt>
                <c:pt idx="50244">
                  <c:v>9.6815639999999992E-7</c:v>
                </c:pt>
                <c:pt idx="50245">
                  <c:v>9.6818729999999999E-7</c:v>
                </c:pt>
                <c:pt idx="50246">
                  <c:v>9.6821820000000006E-7</c:v>
                </c:pt>
                <c:pt idx="50247">
                  <c:v>9.6824899999999998E-7</c:v>
                </c:pt>
                <c:pt idx="50248">
                  <c:v>9.6827990000000005E-7</c:v>
                </c:pt>
                <c:pt idx="50249">
                  <c:v>9.6831069999999996E-7</c:v>
                </c:pt>
                <c:pt idx="50250">
                  <c:v>9.6834160000000003E-7</c:v>
                </c:pt>
                <c:pt idx="50251">
                  <c:v>9.6837239999999995E-7</c:v>
                </c:pt>
                <c:pt idx="50252">
                  <c:v>9.6840320000000008E-7</c:v>
                </c:pt>
                <c:pt idx="50253">
                  <c:v>9.68434E-7</c:v>
                </c:pt>
                <c:pt idx="50254">
                  <c:v>9.6846479999999992E-7</c:v>
                </c:pt>
                <c:pt idx="50255">
                  <c:v>9.6849560000000005E-7</c:v>
                </c:pt>
                <c:pt idx="50256">
                  <c:v>9.6852630000000003E-7</c:v>
                </c:pt>
                <c:pt idx="50257">
                  <c:v>9.6855709999999995E-7</c:v>
                </c:pt>
                <c:pt idx="50258">
                  <c:v>9.6858779999999993E-7</c:v>
                </c:pt>
                <c:pt idx="50259">
                  <c:v>9.6861860000000006E-7</c:v>
                </c:pt>
                <c:pt idx="50260">
                  <c:v>9.6864930000000004E-7</c:v>
                </c:pt>
                <c:pt idx="50261">
                  <c:v>9.6868000000000002E-7</c:v>
                </c:pt>
                <c:pt idx="50262">
                  <c:v>9.6871069999999999E-7</c:v>
                </c:pt>
                <c:pt idx="50263">
                  <c:v>9.6874139999999997E-7</c:v>
                </c:pt>
                <c:pt idx="50264">
                  <c:v>9.6877200000000001E-7</c:v>
                </c:pt>
                <c:pt idx="50265">
                  <c:v>9.6880269999999999E-7</c:v>
                </c:pt>
                <c:pt idx="50266">
                  <c:v>9.6883339999999997E-7</c:v>
                </c:pt>
                <c:pt idx="50267">
                  <c:v>9.6886400000000001E-7</c:v>
                </c:pt>
                <c:pt idx="50268">
                  <c:v>9.6889460000000005E-7</c:v>
                </c:pt>
                <c:pt idx="50269">
                  <c:v>9.6892520000000009E-7</c:v>
                </c:pt>
                <c:pt idx="50270">
                  <c:v>9.6895579999999992E-7</c:v>
                </c:pt>
                <c:pt idx="50271">
                  <c:v>9.6898639999999996E-7</c:v>
                </c:pt>
                <c:pt idx="50272">
                  <c:v>9.69017E-7</c:v>
                </c:pt>
                <c:pt idx="50273">
                  <c:v>9.6904760000000004E-7</c:v>
                </c:pt>
                <c:pt idx="50274">
                  <c:v>9.6907820000000008E-7</c:v>
                </c:pt>
                <c:pt idx="50275">
                  <c:v>9.6910869999999997E-7</c:v>
                </c:pt>
                <c:pt idx="50276">
                  <c:v>9.6913920000000007E-7</c:v>
                </c:pt>
                <c:pt idx="50277">
                  <c:v>9.691697999999999E-7</c:v>
                </c:pt>
                <c:pt idx="50278">
                  <c:v>9.692003E-7</c:v>
                </c:pt>
                <c:pt idx="50279">
                  <c:v>9.692308000000001E-7</c:v>
                </c:pt>
                <c:pt idx="50280">
                  <c:v>9.6926129999999999E-7</c:v>
                </c:pt>
                <c:pt idx="50281">
                  <c:v>9.6929180000000009E-7</c:v>
                </c:pt>
                <c:pt idx="50282">
                  <c:v>9.6932229999999998E-7</c:v>
                </c:pt>
                <c:pt idx="50283">
                  <c:v>9.6935269999999993E-7</c:v>
                </c:pt>
                <c:pt idx="50284">
                  <c:v>9.6938320000000003E-7</c:v>
                </c:pt>
                <c:pt idx="50285">
                  <c:v>9.6941359999999998E-7</c:v>
                </c:pt>
                <c:pt idx="50286">
                  <c:v>9.6944399999999993E-7</c:v>
                </c:pt>
                <c:pt idx="50287">
                  <c:v>9.6947450000000003E-7</c:v>
                </c:pt>
                <c:pt idx="50288">
                  <c:v>9.6950489999999998E-7</c:v>
                </c:pt>
                <c:pt idx="50289">
                  <c:v>9.6953529999999993E-7</c:v>
                </c:pt>
                <c:pt idx="50290">
                  <c:v>9.6956559999999994E-7</c:v>
                </c:pt>
                <c:pt idx="50291">
                  <c:v>9.695960000000001E-7</c:v>
                </c:pt>
                <c:pt idx="50292">
                  <c:v>9.6962640000000005E-7</c:v>
                </c:pt>
                <c:pt idx="50293">
                  <c:v>9.6965670000000006E-7</c:v>
                </c:pt>
                <c:pt idx="50294">
                  <c:v>9.6968710000000001E-7</c:v>
                </c:pt>
                <c:pt idx="50295">
                  <c:v>9.6971740000000002E-7</c:v>
                </c:pt>
                <c:pt idx="50296">
                  <c:v>9.6974770000000003E-7</c:v>
                </c:pt>
                <c:pt idx="50297">
                  <c:v>9.6977800000000004E-7</c:v>
                </c:pt>
                <c:pt idx="50298">
                  <c:v>9.6980830000000005E-7</c:v>
                </c:pt>
                <c:pt idx="50299">
                  <c:v>9.6983860000000006E-7</c:v>
                </c:pt>
                <c:pt idx="50300">
                  <c:v>9.6986890000000007E-7</c:v>
                </c:pt>
                <c:pt idx="50301">
                  <c:v>9.6989920000000009E-7</c:v>
                </c:pt>
                <c:pt idx="50302">
                  <c:v>9.6992939999999994E-7</c:v>
                </c:pt>
                <c:pt idx="50303">
                  <c:v>9.6995960000000002E-7</c:v>
                </c:pt>
                <c:pt idx="50304">
                  <c:v>9.6998990000000003E-7</c:v>
                </c:pt>
                <c:pt idx="50305">
                  <c:v>9.700201000000001E-7</c:v>
                </c:pt>
                <c:pt idx="50306">
                  <c:v>9.7005029999999996E-7</c:v>
                </c:pt>
                <c:pt idx="50307">
                  <c:v>9.7008050000000003E-7</c:v>
                </c:pt>
                <c:pt idx="50308">
                  <c:v>9.701107000000001E-7</c:v>
                </c:pt>
                <c:pt idx="50309">
                  <c:v>9.7014089999999996E-7</c:v>
                </c:pt>
                <c:pt idx="50310">
                  <c:v>9.7017110000000003E-7</c:v>
                </c:pt>
                <c:pt idx="50311">
                  <c:v>9.7020119999999995E-7</c:v>
                </c:pt>
                <c:pt idx="50312">
                  <c:v>9.7023140000000002E-7</c:v>
                </c:pt>
                <c:pt idx="50313">
                  <c:v>9.7026149999999994E-7</c:v>
                </c:pt>
                <c:pt idx="50314">
                  <c:v>9.7029160000000007E-7</c:v>
                </c:pt>
                <c:pt idx="50315">
                  <c:v>9.7032179999999993E-7</c:v>
                </c:pt>
                <c:pt idx="50316">
                  <c:v>9.7035190000000007E-7</c:v>
                </c:pt>
                <c:pt idx="50317">
                  <c:v>9.7038199999999999E-7</c:v>
                </c:pt>
                <c:pt idx="50318">
                  <c:v>9.7041209999999991E-7</c:v>
                </c:pt>
                <c:pt idx="50319">
                  <c:v>9.704421000000001E-7</c:v>
                </c:pt>
                <c:pt idx="50320">
                  <c:v>9.7047220000000002E-7</c:v>
                </c:pt>
                <c:pt idx="50321">
                  <c:v>9.7050229999999994E-7</c:v>
                </c:pt>
                <c:pt idx="50322">
                  <c:v>9.7053229999999992E-7</c:v>
                </c:pt>
                <c:pt idx="50323">
                  <c:v>9.7056240000000005E-7</c:v>
                </c:pt>
                <c:pt idx="50324">
                  <c:v>9.7059240000000003E-7</c:v>
                </c:pt>
                <c:pt idx="50325">
                  <c:v>9.7062240000000002E-7</c:v>
                </c:pt>
                <c:pt idx="50326">
                  <c:v>9.706524E-7</c:v>
                </c:pt>
                <c:pt idx="50327">
                  <c:v>9.7068239999999998E-7</c:v>
                </c:pt>
                <c:pt idx="50328">
                  <c:v>9.7071239999999996E-7</c:v>
                </c:pt>
                <c:pt idx="50329">
                  <c:v>9.7074239999999994E-7</c:v>
                </c:pt>
                <c:pt idx="50330">
                  <c:v>9.7077239999999992E-7</c:v>
                </c:pt>
                <c:pt idx="50331">
                  <c:v>9.7080229999999996E-7</c:v>
                </c:pt>
                <c:pt idx="50332">
                  <c:v>9.7083229999999994E-7</c:v>
                </c:pt>
                <c:pt idx="50333">
                  <c:v>9.7086219999999999E-7</c:v>
                </c:pt>
                <c:pt idx="50334">
                  <c:v>9.7089219999999997E-7</c:v>
                </c:pt>
                <c:pt idx="50335">
                  <c:v>9.7092210000000001E-7</c:v>
                </c:pt>
                <c:pt idx="50336">
                  <c:v>9.7095200000000005E-7</c:v>
                </c:pt>
                <c:pt idx="50337">
                  <c:v>9.7098190000000009E-7</c:v>
                </c:pt>
                <c:pt idx="50338">
                  <c:v>9.7101179999999992E-7</c:v>
                </c:pt>
                <c:pt idx="50339">
                  <c:v>9.7104169999999996E-7</c:v>
                </c:pt>
                <c:pt idx="50340">
                  <c:v>9.7107160000000001E-7</c:v>
                </c:pt>
                <c:pt idx="50341">
                  <c:v>9.711013999999999E-7</c:v>
                </c:pt>
                <c:pt idx="50342">
                  <c:v>9.7113129999999994E-7</c:v>
                </c:pt>
                <c:pt idx="50343">
                  <c:v>9.7116110000000004E-7</c:v>
                </c:pt>
                <c:pt idx="50344">
                  <c:v>9.7119100000000008E-7</c:v>
                </c:pt>
                <c:pt idx="50345">
                  <c:v>9.7122079999999997E-7</c:v>
                </c:pt>
                <c:pt idx="50346">
                  <c:v>9.7125060000000008E-7</c:v>
                </c:pt>
                <c:pt idx="50347">
                  <c:v>9.7128039999999997E-7</c:v>
                </c:pt>
                <c:pt idx="50348">
                  <c:v>9.7131020000000007E-7</c:v>
                </c:pt>
                <c:pt idx="50349">
                  <c:v>9.7133999999999996E-7</c:v>
                </c:pt>
                <c:pt idx="50350">
                  <c:v>9.7136980000000006E-7</c:v>
                </c:pt>
                <c:pt idx="50351">
                  <c:v>9.7139959999999995E-7</c:v>
                </c:pt>
                <c:pt idx="50352">
                  <c:v>9.7142929999999991E-7</c:v>
                </c:pt>
                <c:pt idx="50353">
                  <c:v>9.7145910000000001E-7</c:v>
                </c:pt>
                <c:pt idx="50354">
                  <c:v>9.7148879999999996E-7</c:v>
                </c:pt>
                <c:pt idx="50355">
                  <c:v>9.7151849999999991E-7</c:v>
                </c:pt>
                <c:pt idx="50356">
                  <c:v>9.7154830000000002E-7</c:v>
                </c:pt>
                <c:pt idx="50357">
                  <c:v>9.7157799999999997E-7</c:v>
                </c:pt>
                <c:pt idx="50358">
                  <c:v>9.7160769999999992E-7</c:v>
                </c:pt>
                <c:pt idx="50359">
                  <c:v>9.7163740000000008E-7</c:v>
                </c:pt>
                <c:pt idx="50360">
                  <c:v>9.7166710000000003E-7</c:v>
                </c:pt>
                <c:pt idx="50361">
                  <c:v>9.7169679999999998E-7</c:v>
                </c:pt>
                <c:pt idx="50362">
                  <c:v>9.7172649999999994E-7</c:v>
                </c:pt>
                <c:pt idx="50363">
                  <c:v>9.7175609999999995E-7</c:v>
                </c:pt>
                <c:pt idx="50364">
                  <c:v>9.717857999999999E-7</c:v>
                </c:pt>
                <c:pt idx="50365">
                  <c:v>9.7181539999999991E-7</c:v>
                </c:pt>
                <c:pt idx="50366">
                  <c:v>9.7184510000000008E-7</c:v>
                </c:pt>
                <c:pt idx="50367">
                  <c:v>9.7187470000000009E-7</c:v>
                </c:pt>
                <c:pt idx="50368">
                  <c:v>9.719043000000001E-7</c:v>
                </c:pt>
                <c:pt idx="50369">
                  <c:v>9.719338999999999E-7</c:v>
                </c:pt>
                <c:pt idx="50370">
                  <c:v>9.7196349999999991E-7</c:v>
                </c:pt>
                <c:pt idx="50371">
                  <c:v>9.7199309999999993E-7</c:v>
                </c:pt>
                <c:pt idx="50372">
                  <c:v>9.7202269999999994E-7</c:v>
                </c:pt>
                <c:pt idx="50373">
                  <c:v>9.7205229999999995E-7</c:v>
                </c:pt>
                <c:pt idx="50374">
                  <c:v>9.7208189999999996E-7</c:v>
                </c:pt>
                <c:pt idx="50375">
                  <c:v>9.7211149999999998E-7</c:v>
                </c:pt>
                <c:pt idx="50376">
                  <c:v>9.7214100000000005E-7</c:v>
                </c:pt>
                <c:pt idx="50377">
                  <c:v>9.7217060000000006E-7</c:v>
                </c:pt>
                <c:pt idx="50378">
                  <c:v>9.7220009999999992E-7</c:v>
                </c:pt>
                <c:pt idx="50379">
                  <c:v>9.722296E-7</c:v>
                </c:pt>
                <c:pt idx="50380">
                  <c:v>9.7225920000000001E-7</c:v>
                </c:pt>
                <c:pt idx="50381">
                  <c:v>9.7228870000000008E-7</c:v>
                </c:pt>
                <c:pt idx="50382">
                  <c:v>9.7231819999999994E-7</c:v>
                </c:pt>
                <c:pt idx="50383">
                  <c:v>9.7234770000000002E-7</c:v>
                </c:pt>
                <c:pt idx="50384">
                  <c:v>9.7237720000000009E-7</c:v>
                </c:pt>
                <c:pt idx="50385">
                  <c:v>9.7240669999999995E-7</c:v>
                </c:pt>
                <c:pt idx="50386">
                  <c:v>9.7243610000000008E-7</c:v>
                </c:pt>
                <c:pt idx="50387">
                  <c:v>9.7246559999999995E-7</c:v>
                </c:pt>
                <c:pt idx="50388">
                  <c:v>9.7249510000000002E-7</c:v>
                </c:pt>
                <c:pt idx="50389">
                  <c:v>9.7252449999999994E-7</c:v>
                </c:pt>
                <c:pt idx="50390">
                  <c:v>9.7255400000000001E-7</c:v>
                </c:pt>
                <c:pt idx="50391">
                  <c:v>9.7258339999999994E-7</c:v>
                </c:pt>
                <c:pt idx="50392">
                  <c:v>9.7261280000000007E-7</c:v>
                </c:pt>
                <c:pt idx="50393">
                  <c:v>9.7264219999999999E-7</c:v>
                </c:pt>
                <c:pt idx="50394">
                  <c:v>9.7267159999999991E-7</c:v>
                </c:pt>
                <c:pt idx="50395">
                  <c:v>9.7270100000000005E-7</c:v>
                </c:pt>
                <c:pt idx="50396">
                  <c:v>9.7273039999999997E-7</c:v>
                </c:pt>
                <c:pt idx="50397">
                  <c:v>9.7275980000000011E-7</c:v>
                </c:pt>
                <c:pt idx="50398">
                  <c:v>9.7278920000000003E-7</c:v>
                </c:pt>
                <c:pt idx="50399">
                  <c:v>9.7281850000000001E-7</c:v>
                </c:pt>
                <c:pt idx="50400">
                  <c:v>9.7284789999999993E-7</c:v>
                </c:pt>
                <c:pt idx="50401">
                  <c:v>9.7287719999999992E-7</c:v>
                </c:pt>
                <c:pt idx="50402">
                  <c:v>9.7290660000000005E-7</c:v>
                </c:pt>
                <c:pt idx="50403">
                  <c:v>9.7293590000000003E-7</c:v>
                </c:pt>
                <c:pt idx="50404">
                  <c:v>9.7296520000000001E-7</c:v>
                </c:pt>
                <c:pt idx="50405">
                  <c:v>9.729945E-7</c:v>
                </c:pt>
                <c:pt idx="50406">
                  <c:v>9.7302389999999992E-7</c:v>
                </c:pt>
                <c:pt idx="50407">
                  <c:v>9.7305309999999996E-7</c:v>
                </c:pt>
                <c:pt idx="50408">
                  <c:v>9.7308239999999995E-7</c:v>
                </c:pt>
                <c:pt idx="50409">
                  <c:v>9.7311169999999993E-7</c:v>
                </c:pt>
                <c:pt idx="50410">
                  <c:v>9.7314099999999991E-7</c:v>
                </c:pt>
                <c:pt idx="50411">
                  <c:v>9.731702999999999E-7</c:v>
                </c:pt>
                <c:pt idx="50412">
                  <c:v>9.7319949999999994E-7</c:v>
                </c:pt>
                <c:pt idx="50413">
                  <c:v>9.7322879999999992E-7</c:v>
                </c:pt>
                <c:pt idx="50414">
                  <c:v>9.7325799999999997E-7</c:v>
                </c:pt>
                <c:pt idx="50415">
                  <c:v>9.7328720000000001E-7</c:v>
                </c:pt>
                <c:pt idx="50416">
                  <c:v>9.7331649999999999E-7</c:v>
                </c:pt>
                <c:pt idx="50417">
                  <c:v>9.7334570000000004E-7</c:v>
                </c:pt>
                <c:pt idx="50418">
                  <c:v>9.7337490000000008E-7</c:v>
                </c:pt>
                <c:pt idx="50419">
                  <c:v>9.7340409999999991E-7</c:v>
                </c:pt>
                <c:pt idx="50420">
                  <c:v>9.7343329999999996E-7</c:v>
                </c:pt>
                <c:pt idx="50421">
                  <c:v>9.734625E-7</c:v>
                </c:pt>
                <c:pt idx="50422">
                  <c:v>9.734916000000001E-7</c:v>
                </c:pt>
                <c:pt idx="50423">
                  <c:v>9.7352079999999994E-7</c:v>
                </c:pt>
                <c:pt idx="50424">
                  <c:v>9.7354999999999998E-7</c:v>
                </c:pt>
                <c:pt idx="50425">
                  <c:v>9.7357910000000008E-7</c:v>
                </c:pt>
                <c:pt idx="50426">
                  <c:v>9.7360829999999992E-7</c:v>
                </c:pt>
                <c:pt idx="50427">
                  <c:v>9.7363740000000002E-7</c:v>
                </c:pt>
                <c:pt idx="50428">
                  <c:v>9.7366660000000006E-7</c:v>
                </c:pt>
                <c:pt idx="50429">
                  <c:v>9.7369569999999996E-7</c:v>
                </c:pt>
                <c:pt idx="50430">
                  <c:v>9.7372480000000006E-7</c:v>
                </c:pt>
                <c:pt idx="50431">
                  <c:v>9.7375389999999995E-7</c:v>
                </c:pt>
                <c:pt idx="50432">
                  <c:v>9.7378300000000006E-7</c:v>
                </c:pt>
                <c:pt idx="50433">
                  <c:v>9.7381209999999995E-7</c:v>
                </c:pt>
                <c:pt idx="50434">
                  <c:v>9.7384120000000006E-7</c:v>
                </c:pt>
                <c:pt idx="50435">
                  <c:v>9.7387029999999995E-7</c:v>
                </c:pt>
                <c:pt idx="50436">
                  <c:v>9.738992999999999E-7</c:v>
                </c:pt>
                <c:pt idx="50437">
                  <c:v>9.7392840000000001E-7</c:v>
                </c:pt>
                <c:pt idx="50438">
                  <c:v>9.7395739999999996E-7</c:v>
                </c:pt>
                <c:pt idx="50439">
                  <c:v>9.7398650000000006E-7</c:v>
                </c:pt>
                <c:pt idx="50440">
                  <c:v>9.7401550000000002E-7</c:v>
                </c:pt>
                <c:pt idx="50441">
                  <c:v>9.7404459999999991E-7</c:v>
                </c:pt>
                <c:pt idx="50442">
                  <c:v>9.7407360000000008E-7</c:v>
                </c:pt>
                <c:pt idx="50443">
                  <c:v>9.7410260000000003E-7</c:v>
                </c:pt>
                <c:pt idx="50444">
                  <c:v>9.7413159999999998E-7</c:v>
                </c:pt>
                <c:pt idx="50445">
                  <c:v>9.7416059999999994E-7</c:v>
                </c:pt>
                <c:pt idx="50446">
                  <c:v>9.741896000000001E-7</c:v>
                </c:pt>
                <c:pt idx="50447">
                  <c:v>9.7421860000000005E-7</c:v>
                </c:pt>
                <c:pt idx="50448">
                  <c:v>9.7424760000000001E-7</c:v>
                </c:pt>
                <c:pt idx="50449">
                  <c:v>9.7427659999999996E-7</c:v>
                </c:pt>
                <c:pt idx="50450">
                  <c:v>9.7430549999999998E-7</c:v>
                </c:pt>
                <c:pt idx="50451">
                  <c:v>9.7433449999999993E-7</c:v>
                </c:pt>
                <c:pt idx="50452">
                  <c:v>9.7436339999999994E-7</c:v>
                </c:pt>
                <c:pt idx="50453">
                  <c:v>9.743923999999999E-7</c:v>
                </c:pt>
                <c:pt idx="50454">
                  <c:v>9.7442129999999991E-7</c:v>
                </c:pt>
                <c:pt idx="50455">
                  <c:v>9.7445030000000008E-7</c:v>
                </c:pt>
                <c:pt idx="50456">
                  <c:v>9.7447920000000009E-7</c:v>
                </c:pt>
                <c:pt idx="50457">
                  <c:v>9.745081000000001E-7</c:v>
                </c:pt>
                <c:pt idx="50458">
                  <c:v>9.7453699999999991E-7</c:v>
                </c:pt>
                <c:pt idx="50459">
                  <c:v>9.7456589999999992E-7</c:v>
                </c:pt>
                <c:pt idx="50460">
                  <c:v>9.7459479999999994E-7</c:v>
                </c:pt>
                <c:pt idx="50461">
                  <c:v>9.7462369999999995E-7</c:v>
                </c:pt>
                <c:pt idx="50462">
                  <c:v>9.7465259999999996E-7</c:v>
                </c:pt>
                <c:pt idx="50463">
                  <c:v>9.7468149999999998E-7</c:v>
                </c:pt>
                <c:pt idx="50464">
                  <c:v>9.7471030000000005E-7</c:v>
                </c:pt>
                <c:pt idx="50465">
                  <c:v>9.7473920000000007E-7</c:v>
                </c:pt>
                <c:pt idx="50466">
                  <c:v>9.7476810000000008E-7</c:v>
                </c:pt>
                <c:pt idx="50467">
                  <c:v>9.7479689999999995E-7</c:v>
                </c:pt>
                <c:pt idx="50468">
                  <c:v>9.7482579999999996E-7</c:v>
                </c:pt>
                <c:pt idx="50469">
                  <c:v>9.7485460000000003E-7</c:v>
                </c:pt>
                <c:pt idx="50470">
                  <c:v>9.748833999999999E-7</c:v>
                </c:pt>
                <c:pt idx="50471">
                  <c:v>9.7491229999999991E-7</c:v>
                </c:pt>
                <c:pt idx="50472">
                  <c:v>9.7494109999999999E-7</c:v>
                </c:pt>
                <c:pt idx="50473">
                  <c:v>9.7496990000000006E-7</c:v>
                </c:pt>
                <c:pt idx="50474">
                  <c:v>9.7499869999999993E-7</c:v>
                </c:pt>
                <c:pt idx="50475">
                  <c:v>9.750275E-7</c:v>
                </c:pt>
                <c:pt idx="50476">
                  <c:v>9.7505630000000008E-7</c:v>
                </c:pt>
                <c:pt idx="50477">
                  <c:v>9.7508509999999994E-7</c:v>
                </c:pt>
                <c:pt idx="50478">
                  <c:v>9.7511390000000001E-7</c:v>
                </c:pt>
                <c:pt idx="50479">
                  <c:v>9.7514259999999994E-7</c:v>
                </c:pt>
                <c:pt idx="50480">
                  <c:v>9.7517140000000001E-7</c:v>
                </c:pt>
                <c:pt idx="50481">
                  <c:v>9.7520020000000009E-7</c:v>
                </c:pt>
                <c:pt idx="50482">
                  <c:v>9.7522890000000001E-7</c:v>
                </c:pt>
                <c:pt idx="50483">
                  <c:v>9.7525770000000009E-7</c:v>
                </c:pt>
                <c:pt idx="50484">
                  <c:v>9.7528640000000001E-7</c:v>
                </c:pt>
                <c:pt idx="50485">
                  <c:v>9.7531509999999993E-7</c:v>
                </c:pt>
                <c:pt idx="50486">
                  <c:v>9.7534390000000001E-7</c:v>
                </c:pt>
                <c:pt idx="50487">
                  <c:v>9.7537259999999993E-7</c:v>
                </c:pt>
                <c:pt idx="50488">
                  <c:v>9.7540130000000007E-7</c:v>
                </c:pt>
                <c:pt idx="50489">
                  <c:v>9.7542999999999999E-7</c:v>
                </c:pt>
                <c:pt idx="50490">
                  <c:v>9.7545869999999992E-7</c:v>
                </c:pt>
                <c:pt idx="50491">
                  <c:v>9.7548740000000005E-7</c:v>
                </c:pt>
                <c:pt idx="50492">
                  <c:v>9.7551609999999998E-7</c:v>
                </c:pt>
                <c:pt idx="50493">
                  <c:v>9.755447999999999E-7</c:v>
                </c:pt>
                <c:pt idx="50494">
                  <c:v>9.755734000000001E-7</c:v>
                </c:pt>
                <c:pt idx="50495">
                  <c:v>9.7560210000000002E-7</c:v>
                </c:pt>
                <c:pt idx="50496">
                  <c:v>9.7563079999999995E-7</c:v>
                </c:pt>
                <c:pt idx="50497">
                  <c:v>9.7565939999999993E-7</c:v>
                </c:pt>
                <c:pt idx="50498">
                  <c:v>9.7568810000000007E-7</c:v>
                </c:pt>
                <c:pt idx="50499">
                  <c:v>9.7571670000000005E-7</c:v>
                </c:pt>
                <c:pt idx="50500">
                  <c:v>9.7574530000000004E-7</c:v>
                </c:pt>
                <c:pt idx="50501">
                  <c:v>9.7577399999999996E-7</c:v>
                </c:pt>
                <c:pt idx="50502">
                  <c:v>9.7580259999999994E-7</c:v>
                </c:pt>
                <c:pt idx="50503">
                  <c:v>9.7583119999999993E-7</c:v>
                </c:pt>
                <c:pt idx="50504">
                  <c:v>9.7585979999999991E-7</c:v>
                </c:pt>
                <c:pt idx="50505">
                  <c:v>9.758883999999999E-7</c:v>
                </c:pt>
                <c:pt idx="50506">
                  <c:v>9.759170000000001E-7</c:v>
                </c:pt>
                <c:pt idx="50507">
                  <c:v>9.7594560000000008E-7</c:v>
                </c:pt>
                <c:pt idx="50508">
                  <c:v>9.7597420000000007E-7</c:v>
                </c:pt>
                <c:pt idx="50509">
                  <c:v>9.7600280000000005E-7</c:v>
                </c:pt>
                <c:pt idx="50510">
                  <c:v>9.760313000000001E-7</c:v>
                </c:pt>
                <c:pt idx="50511">
                  <c:v>9.7605990000000008E-7</c:v>
                </c:pt>
                <c:pt idx="50512">
                  <c:v>9.7608839999999991E-7</c:v>
                </c:pt>
                <c:pt idx="50513">
                  <c:v>9.761169999999999E-7</c:v>
                </c:pt>
                <c:pt idx="50514">
                  <c:v>9.7614549999999994E-7</c:v>
                </c:pt>
                <c:pt idx="50515">
                  <c:v>9.7617409999999993E-7</c:v>
                </c:pt>
                <c:pt idx="50516">
                  <c:v>9.7620259999999997E-7</c:v>
                </c:pt>
                <c:pt idx="50517">
                  <c:v>9.7623110000000002E-7</c:v>
                </c:pt>
                <c:pt idx="50518">
                  <c:v>9.7625960000000007E-7</c:v>
                </c:pt>
                <c:pt idx="50519">
                  <c:v>9.7628820000000005E-7</c:v>
                </c:pt>
                <c:pt idx="50520">
                  <c:v>9.763167000000001E-7</c:v>
                </c:pt>
                <c:pt idx="50521">
                  <c:v>9.7634519999999993E-7</c:v>
                </c:pt>
                <c:pt idx="50522">
                  <c:v>9.7637369999999998E-7</c:v>
                </c:pt>
                <c:pt idx="50523">
                  <c:v>9.7640210000000008E-7</c:v>
                </c:pt>
                <c:pt idx="50524">
                  <c:v>9.7643059999999992E-7</c:v>
                </c:pt>
                <c:pt idx="50525">
                  <c:v>9.7645909999999996E-7</c:v>
                </c:pt>
                <c:pt idx="50526">
                  <c:v>9.7648760000000001E-7</c:v>
                </c:pt>
                <c:pt idx="50527">
                  <c:v>9.765159999999999E-7</c:v>
                </c:pt>
                <c:pt idx="50528">
                  <c:v>9.7654449999999995E-7</c:v>
                </c:pt>
                <c:pt idx="50529">
                  <c:v>9.7657290000000005E-7</c:v>
                </c:pt>
                <c:pt idx="50530">
                  <c:v>9.766014000000001E-7</c:v>
                </c:pt>
                <c:pt idx="50531">
                  <c:v>9.7662979999999999E-7</c:v>
                </c:pt>
                <c:pt idx="50532">
                  <c:v>9.7665830000000004E-7</c:v>
                </c:pt>
                <c:pt idx="50533">
                  <c:v>9.7668669999999993E-7</c:v>
                </c:pt>
                <c:pt idx="50534">
                  <c:v>9.7671510000000004E-7</c:v>
                </c:pt>
                <c:pt idx="50535">
                  <c:v>9.7674349999999993E-7</c:v>
                </c:pt>
                <c:pt idx="50536">
                  <c:v>9.7677190000000004E-7</c:v>
                </c:pt>
                <c:pt idx="50537">
                  <c:v>9.7680029999999994E-7</c:v>
                </c:pt>
                <c:pt idx="50538">
                  <c:v>9.7682870000000004E-7</c:v>
                </c:pt>
                <c:pt idx="50539">
                  <c:v>9.7685709999999994E-7</c:v>
                </c:pt>
                <c:pt idx="50540">
                  <c:v>9.7688550000000004E-7</c:v>
                </c:pt>
                <c:pt idx="50541">
                  <c:v>9.7691389999999994E-7</c:v>
                </c:pt>
                <c:pt idx="50542">
                  <c:v>9.769422000000001E-7</c:v>
                </c:pt>
                <c:pt idx="50543">
                  <c:v>9.769706E-7</c:v>
                </c:pt>
                <c:pt idx="50544">
                  <c:v>9.7699900000000011E-7</c:v>
                </c:pt>
                <c:pt idx="50545">
                  <c:v>9.7702730000000006E-7</c:v>
                </c:pt>
                <c:pt idx="50546">
                  <c:v>9.7705569999999995E-7</c:v>
                </c:pt>
                <c:pt idx="50547">
                  <c:v>9.7708399999999991E-7</c:v>
                </c:pt>
                <c:pt idx="50548">
                  <c:v>9.7711230000000008E-7</c:v>
                </c:pt>
                <c:pt idx="50549">
                  <c:v>9.7714069999999997E-7</c:v>
                </c:pt>
                <c:pt idx="50550">
                  <c:v>9.7716899999999993E-7</c:v>
                </c:pt>
                <c:pt idx="50551">
                  <c:v>9.7719730000000009E-7</c:v>
                </c:pt>
                <c:pt idx="50552">
                  <c:v>9.7722560000000005E-7</c:v>
                </c:pt>
                <c:pt idx="50553">
                  <c:v>9.772539E-7</c:v>
                </c:pt>
                <c:pt idx="50554">
                  <c:v>9.7728219999999996E-7</c:v>
                </c:pt>
                <c:pt idx="50555">
                  <c:v>9.7731049999999992E-7</c:v>
                </c:pt>
                <c:pt idx="50556">
                  <c:v>9.7733880000000008E-7</c:v>
                </c:pt>
                <c:pt idx="50557">
                  <c:v>9.7736710000000004E-7</c:v>
                </c:pt>
                <c:pt idx="50558">
                  <c:v>9.7739539999999999E-7</c:v>
                </c:pt>
                <c:pt idx="50559">
                  <c:v>9.7742369999999995E-7</c:v>
                </c:pt>
                <c:pt idx="50560">
                  <c:v>9.7745189999999996E-7</c:v>
                </c:pt>
                <c:pt idx="50561">
                  <c:v>9.7748019999999992E-7</c:v>
                </c:pt>
                <c:pt idx="50562">
                  <c:v>9.7750839999999994E-7</c:v>
                </c:pt>
                <c:pt idx="50563">
                  <c:v>9.775367000000001E-7</c:v>
                </c:pt>
                <c:pt idx="50564">
                  <c:v>9.7756489999999991E-7</c:v>
                </c:pt>
                <c:pt idx="50565">
                  <c:v>9.7759320000000007E-7</c:v>
                </c:pt>
                <c:pt idx="50566">
                  <c:v>9.7762140000000009E-7</c:v>
                </c:pt>
                <c:pt idx="50567">
                  <c:v>9.776495999999999E-7</c:v>
                </c:pt>
                <c:pt idx="50568">
                  <c:v>9.7767779999999991E-7</c:v>
                </c:pt>
                <c:pt idx="50569">
                  <c:v>9.7770610000000008E-7</c:v>
                </c:pt>
                <c:pt idx="50570">
                  <c:v>9.7773430000000009E-7</c:v>
                </c:pt>
                <c:pt idx="50571">
                  <c:v>9.777624999999999E-7</c:v>
                </c:pt>
                <c:pt idx="50572">
                  <c:v>9.7779069999999991E-7</c:v>
                </c:pt>
                <c:pt idx="50573">
                  <c:v>9.7781889999999993E-7</c:v>
                </c:pt>
                <c:pt idx="50574">
                  <c:v>9.7784709999999995E-7</c:v>
                </c:pt>
                <c:pt idx="50575">
                  <c:v>9.7787520000000002E-7</c:v>
                </c:pt>
                <c:pt idx="50576">
                  <c:v>9.7790340000000004E-7</c:v>
                </c:pt>
                <c:pt idx="50577">
                  <c:v>9.7793160000000006E-7</c:v>
                </c:pt>
                <c:pt idx="50578">
                  <c:v>9.7795980000000007E-7</c:v>
                </c:pt>
                <c:pt idx="50579">
                  <c:v>9.7798789999999994E-7</c:v>
                </c:pt>
                <c:pt idx="50580">
                  <c:v>9.7801609999999995E-7</c:v>
                </c:pt>
                <c:pt idx="50581">
                  <c:v>9.7804420000000003E-7</c:v>
                </c:pt>
                <c:pt idx="50582">
                  <c:v>9.7807240000000005E-7</c:v>
                </c:pt>
                <c:pt idx="50583">
                  <c:v>9.7810049999999991E-7</c:v>
                </c:pt>
                <c:pt idx="50584">
                  <c:v>9.7812869999999993E-7</c:v>
                </c:pt>
                <c:pt idx="50585">
                  <c:v>9.781568E-7</c:v>
                </c:pt>
                <c:pt idx="50586">
                  <c:v>9.7818490000000008E-7</c:v>
                </c:pt>
                <c:pt idx="50587">
                  <c:v>9.7821299999999995E-7</c:v>
                </c:pt>
                <c:pt idx="50588">
                  <c:v>9.7824110000000002E-7</c:v>
                </c:pt>
                <c:pt idx="50589">
                  <c:v>9.782692000000001E-7</c:v>
                </c:pt>
                <c:pt idx="50590">
                  <c:v>9.7829729999999997E-7</c:v>
                </c:pt>
                <c:pt idx="50591">
                  <c:v>9.7832540000000004E-7</c:v>
                </c:pt>
                <c:pt idx="50592">
                  <c:v>9.7835349999999991E-7</c:v>
                </c:pt>
                <c:pt idx="50593">
                  <c:v>9.7838159999999998E-7</c:v>
                </c:pt>
                <c:pt idx="50594">
                  <c:v>9.7840970000000006E-7</c:v>
                </c:pt>
                <c:pt idx="50595">
                  <c:v>9.7843779999999993E-7</c:v>
                </c:pt>
                <c:pt idx="50596">
                  <c:v>9.7846580000000006E-7</c:v>
                </c:pt>
                <c:pt idx="50597">
                  <c:v>9.7849389999999993E-7</c:v>
                </c:pt>
                <c:pt idx="50598">
                  <c:v>9.7852200000000001E-7</c:v>
                </c:pt>
                <c:pt idx="50599">
                  <c:v>9.7854999999999993E-7</c:v>
                </c:pt>
                <c:pt idx="50600">
                  <c:v>9.7857810000000001E-7</c:v>
                </c:pt>
                <c:pt idx="50601">
                  <c:v>9.7860609999999993E-7</c:v>
                </c:pt>
                <c:pt idx="50602">
                  <c:v>9.7863420000000001E-7</c:v>
                </c:pt>
                <c:pt idx="50603">
                  <c:v>9.7866219999999994E-7</c:v>
                </c:pt>
                <c:pt idx="50604">
                  <c:v>9.7869020000000007E-7</c:v>
                </c:pt>
                <c:pt idx="50605">
                  <c:v>9.7871829999999994E-7</c:v>
                </c:pt>
                <c:pt idx="50606">
                  <c:v>9.7874630000000008E-7</c:v>
                </c:pt>
                <c:pt idx="50607">
                  <c:v>9.787743E-7</c:v>
                </c:pt>
                <c:pt idx="50608">
                  <c:v>9.7880229999999993E-7</c:v>
                </c:pt>
                <c:pt idx="50609">
                  <c:v>9.7883030000000007E-7</c:v>
                </c:pt>
                <c:pt idx="50610">
                  <c:v>9.7885839999999993E-7</c:v>
                </c:pt>
                <c:pt idx="50611">
                  <c:v>9.7888640000000007E-7</c:v>
                </c:pt>
                <c:pt idx="50612">
                  <c:v>9.7891430000000006E-7</c:v>
                </c:pt>
                <c:pt idx="50613">
                  <c:v>9.7894229999999998E-7</c:v>
                </c:pt>
                <c:pt idx="50614">
                  <c:v>9.7897029999999991E-7</c:v>
                </c:pt>
                <c:pt idx="50615">
                  <c:v>9.7899830000000005E-7</c:v>
                </c:pt>
                <c:pt idx="50616">
                  <c:v>9.7902629999999997E-7</c:v>
                </c:pt>
                <c:pt idx="50617">
                  <c:v>9.790542999999999E-7</c:v>
                </c:pt>
                <c:pt idx="50618">
                  <c:v>9.790822000000001E-7</c:v>
                </c:pt>
                <c:pt idx="50619">
                  <c:v>9.7911020000000002E-7</c:v>
                </c:pt>
                <c:pt idx="50620">
                  <c:v>9.7913810000000001E-7</c:v>
                </c:pt>
                <c:pt idx="50621">
                  <c:v>9.7916609999999993E-7</c:v>
                </c:pt>
                <c:pt idx="50622">
                  <c:v>9.7919399999999992E-7</c:v>
                </c:pt>
                <c:pt idx="50623">
                  <c:v>9.7922200000000006E-7</c:v>
                </c:pt>
                <c:pt idx="50624">
                  <c:v>9.7924990000000004E-7</c:v>
                </c:pt>
                <c:pt idx="50625">
                  <c:v>9.7927780000000003E-7</c:v>
                </c:pt>
                <c:pt idx="50626">
                  <c:v>9.7930579999999996E-7</c:v>
                </c:pt>
                <c:pt idx="50627">
                  <c:v>9.7933369999999994E-7</c:v>
                </c:pt>
                <c:pt idx="50628">
                  <c:v>9.7936159999999993E-7</c:v>
                </c:pt>
                <c:pt idx="50629">
                  <c:v>9.7938949999999992E-7</c:v>
                </c:pt>
                <c:pt idx="50630">
                  <c:v>9.794173999999999E-7</c:v>
                </c:pt>
                <c:pt idx="50631">
                  <c:v>9.794453000000001E-7</c:v>
                </c:pt>
                <c:pt idx="50632">
                  <c:v>9.7947320000000009E-7</c:v>
                </c:pt>
                <c:pt idx="50633">
                  <c:v>9.7950110000000008E-7</c:v>
                </c:pt>
                <c:pt idx="50634">
                  <c:v>9.7952900000000006E-7</c:v>
                </c:pt>
                <c:pt idx="50635">
                  <c:v>9.7955690000000005E-7</c:v>
                </c:pt>
                <c:pt idx="50636">
                  <c:v>9.7958480000000004E-7</c:v>
                </c:pt>
                <c:pt idx="50637">
                  <c:v>9.7961260000000008E-7</c:v>
                </c:pt>
                <c:pt idx="50638">
                  <c:v>9.7964050000000007E-7</c:v>
                </c:pt>
                <c:pt idx="50639">
                  <c:v>9.7966840000000006E-7</c:v>
                </c:pt>
                <c:pt idx="50640">
                  <c:v>9.796962000000001E-7</c:v>
                </c:pt>
                <c:pt idx="50641">
                  <c:v>9.7972410000000009E-7</c:v>
                </c:pt>
                <c:pt idx="50642">
                  <c:v>9.7975189999999993E-7</c:v>
                </c:pt>
                <c:pt idx="50643">
                  <c:v>9.7977979999999991E-7</c:v>
                </c:pt>
                <c:pt idx="50644">
                  <c:v>9.7980759999999996E-7</c:v>
                </c:pt>
                <c:pt idx="50645">
                  <c:v>9.7983540000000001E-7</c:v>
                </c:pt>
                <c:pt idx="50646">
                  <c:v>9.7986329999999999E-7</c:v>
                </c:pt>
                <c:pt idx="50647">
                  <c:v>9.7989110000000004E-7</c:v>
                </c:pt>
                <c:pt idx="50648">
                  <c:v>9.7991890000000009E-7</c:v>
                </c:pt>
                <c:pt idx="50649">
                  <c:v>9.7994669999999992E-7</c:v>
                </c:pt>
                <c:pt idx="50650">
                  <c:v>9.7997459999999991E-7</c:v>
                </c:pt>
                <c:pt idx="50651">
                  <c:v>9.8000239999999996E-7</c:v>
                </c:pt>
                <c:pt idx="50652">
                  <c:v>9.8003020000000001E-7</c:v>
                </c:pt>
                <c:pt idx="50653">
                  <c:v>9.8005800000000005E-7</c:v>
                </c:pt>
                <c:pt idx="50654">
                  <c:v>9.800858000000001E-7</c:v>
                </c:pt>
                <c:pt idx="50655">
                  <c:v>9.801135E-7</c:v>
                </c:pt>
                <c:pt idx="50656">
                  <c:v>9.8014130000000004E-7</c:v>
                </c:pt>
                <c:pt idx="50657">
                  <c:v>9.8016910000000009E-7</c:v>
                </c:pt>
                <c:pt idx="50658">
                  <c:v>9.8019689999999993E-7</c:v>
                </c:pt>
                <c:pt idx="50659">
                  <c:v>9.8022469999999997E-7</c:v>
                </c:pt>
                <c:pt idx="50660">
                  <c:v>9.8025240000000008E-7</c:v>
                </c:pt>
                <c:pt idx="50661">
                  <c:v>9.8028019999999992E-7</c:v>
                </c:pt>
                <c:pt idx="50662">
                  <c:v>9.8030790000000003E-7</c:v>
                </c:pt>
                <c:pt idx="50663">
                  <c:v>9.8033570000000007E-7</c:v>
                </c:pt>
                <c:pt idx="50664">
                  <c:v>9.8036339999999997E-7</c:v>
                </c:pt>
                <c:pt idx="50665">
                  <c:v>9.8039120000000002E-7</c:v>
                </c:pt>
                <c:pt idx="50666">
                  <c:v>9.8041889999999991E-7</c:v>
                </c:pt>
                <c:pt idx="50667">
                  <c:v>9.8044660000000002E-7</c:v>
                </c:pt>
                <c:pt idx="50668">
                  <c:v>9.8047440000000007E-7</c:v>
                </c:pt>
                <c:pt idx="50669">
                  <c:v>9.8050209999999997E-7</c:v>
                </c:pt>
                <c:pt idx="50670">
                  <c:v>9.8052980000000007E-7</c:v>
                </c:pt>
                <c:pt idx="50671">
                  <c:v>9.8055749999999997E-7</c:v>
                </c:pt>
                <c:pt idx="50672">
                  <c:v>9.8058520000000008E-7</c:v>
                </c:pt>
                <c:pt idx="50673">
                  <c:v>9.8061289999999998E-7</c:v>
                </c:pt>
                <c:pt idx="50674">
                  <c:v>9.8064060000000008E-7</c:v>
                </c:pt>
                <c:pt idx="50675">
                  <c:v>9.8066829999999998E-7</c:v>
                </c:pt>
                <c:pt idx="50676">
                  <c:v>9.8069600000000009E-7</c:v>
                </c:pt>
                <c:pt idx="50677">
                  <c:v>9.8072369999999998E-7</c:v>
                </c:pt>
                <c:pt idx="50678">
                  <c:v>9.8075140000000009E-7</c:v>
                </c:pt>
                <c:pt idx="50679">
                  <c:v>9.8077909999999999E-7</c:v>
                </c:pt>
                <c:pt idx="50680">
                  <c:v>9.8080669999999995E-7</c:v>
                </c:pt>
                <c:pt idx="50681">
                  <c:v>9.8083440000000005E-7</c:v>
                </c:pt>
                <c:pt idx="50682">
                  <c:v>9.8086209999999995E-7</c:v>
                </c:pt>
                <c:pt idx="50683">
                  <c:v>9.8088969999999991E-7</c:v>
                </c:pt>
                <c:pt idx="50684">
                  <c:v>9.8091740000000002E-7</c:v>
                </c:pt>
                <c:pt idx="50685">
                  <c:v>9.8094509999999991E-7</c:v>
                </c:pt>
                <c:pt idx="50686">
                  <c:v>9.8097270000000008E-7</c:v>
                </c:pt>
                <c:pt idx="50687">
                  <c:v>9.8100039999999998E-7</c:v>
                </c:pt>
                <c:pt idx="50688">
                  <c:v>9.8102799999999994E-7</c:v>
                </c:pt>
                <c:pt idx="50689">
                  <c:v>9.810556000000001E-7</c:v>
                </c:pt>
                <c:pt idx="50690">
                  <c:v>9.810833E-7</c:v>
                </c:pt>
                <c:pt idx="50691">
                  <c:v>9.8111089999999996E-7</c:v>
                </c:pt>
                <c:pt idx="50692">
                  <c:v>9.8113849999999992E-7</c:v>
                </c:pt>
                <c:pt idx="50693">
                  <c:v>9.8116610000000008E-7</c:v>
                </c:pt>
                <c:pt idx="50694">
                  <c:v>9.8119370000000004E-7</c:v>
                </c:pt>
                <c:pt idx="50695">
                  <c:v>9.8122139999999994E-7</c:v>
                </c:pt>
                <c:pt idx="50696">
                  <c:v>9.8124899999999989E-7</c:v>
                </c:pt>
                <c:pt idx="50697">
                  <c:v>9.8127660000000006E-7</c:v>
                </c:pt>
                <c:pt idx="50698">
                  <c:v>9.8130420000000002E-7</c:v>
                </c:pt>
                <c:pt idx="50699">
                  <c:v>9.8133179999999998E-7</c:v>
                </c:pt>
                <c:pt idx="50700">
                  <c:v>9.8135939999999994E-7</c:v>
                </c:pt>
                <c:pt idx="50701">
                  <c:v>9.8138689999999995E-7</c:v>
                </c:pt>
                <c:pt idx="50702">
                  <c:v>9.8141449999999991E-7</c:v>
                </c:pt>
                <c:pt idx="50703">
                  <c:v>9.8144210000000008E-7</c:v>
                </c:pt>
                <c:pt idx="50704">
                  <c:v>9.8146970000000004E-7</c:v>
                </c:pt>
                <c:pt idx="50705">
                  <c:v>9.8149720000000005E-7</c:v>
                </c:pt>
                <c:pt idx="50706">
                  <c:v>9.8152480000000001E-7</c:v>
                </c:pt>
                <c:pt idx="50707">
                  <c:v>9.8155239999999997E-7</c:v>
                </c:pt>
                <c:pt idx="50708">
                  <c:v>9.8157989999999999E-7</c:v>
                </c:pt>
                <c:pt idx="50709">
                  <c:v>9.8160749999999994E-7</c:v>
                </c:pt>
                <c:pt idx="50710">
                  <c:v>9.8163499999999996E-7</c:v>
                </c:pt>
                <c:pt idx="50711">
                  <c:v>9.8166259999999992E-7</c:v>
                </c:pt>
                <c:pt idx="50712">
                  <c:v>9.8169009999999994E-7</c:v>
                </c:pt>
                <c:pt idx="50713">
                  <c:v>9.8171759999999996E-7</c:v>
                </c:pt>
                <c:pt idx="50714">
                  <c:v>9.8174519999999991E-7</c:v>
                </c:pt>
                <c:pt idx="50715">
                  <c:v>9.8177269999999993E-7</c:v>
                </c:pt>
                <c:pt idx="50716">
                  <c:v>9.8180019999999995E-7</c:v>
                </c:pt>
                <c:pt idx="50717">
                  <c:v>9.8182769999999997E-7</c:v>
                </c:pt>
                <c:pt idx="50718">
                  <c:v>9.8185519999999998E-7</c:v>
                </c:pt>
                <c:pt idx="50719">
                  <c:v>9.8188279999999994E-7</c:v>
                </c:pt>
                <c:pt idx="50720">
                  <c:v>9.8191029999999996E-7</c:v>
                </c:pt>
                <c:pt idx="50721">
                  <c:v>9.8193779999999998E-7</c:v>
                </c:pt>
                <c:pt idx="50722">
                  <c:v>9.819653E-7</c:v>
                </c:pt>
                <c:pt idx="50723">
                  <c:v>9.8199280000000001E-7</c:v>
                </c:pt>
                <c:pt idx="50724">
                  <c:v>9.8202020000000009E-7</c:v>
                </c:pt>
                <c:pt idx="50725">
                  <c:v>9.820476999999999E-7</c:v>
                </c:pt>
                <c:pt idx="50726">
                  <c:v>9.8207519999999992E-7</c:v>
                </c:pt>
                <c:pt idx="50727">
                  <c:v>9.8210269999999993E-7</c:v>
                </c:pt>
                <c:pt idx="50728">
                  <c:v>9.8213019999999995E-7</c:v>
                </c:pt>
                <c:pt idx="50729">
                  <c:v>9.8215760000000003E-7</c:v>
                </c:pt>
                <c:pt idx="50730">
                  <c:v>9.8218510000000005E-7</c:v>
                </c:pt>
                <c:pt idx="50731">
                  <c:v>9.8221260000000007E-7</c:v>
                </c:pt>
                <c:pt idx="50732">
                  <c:v>9.8223999999999993E-7</c:v>
                </c:pt>
                <c:pt idx="50733">
                  <c:v>9.8226749999999995E-7</c:v>
                </c:pt>
                <c:pt idx="50734">
                  <c:v>9.8229490000000003E-7</c:v>
                </c:pt>
                <c:pt idx="50735">
                  <c:v>9.8232240000000005E-7</c:v>
                </c:pt>
                <c:pt idx="50736">
                  <c:v>9.8234979999999991E-7</c:v>
                </c:pt>
                <c:pt idx="50737">
                  <c:v>9.8237719999999999E-7</c:v>
                </c:pt>
                <c:pt idx="50738">
                  <c:v>9.8240470000000001E-7</c:v>
                </c:pt>
                <c:pt idx="50739">
                  <c:v>9.8243210000000009E-7</c:v>
                </c:pt>
                <c:pt idx="50740">
                  <c:v>9.8245949999999996E-7</c:v>
                </c:pt>
                <c:pt idx="50741">
                  <c:v>9.8248699999999998E-7</c:v>
                </c:pt>
                <c:pt idx="50742">
                  <c:v>9.8251440000000005E-7</c:v>
                </c:pt>
                <c:pt idx="50743">
                  <c:v>9.8254179999999992E-7</c:v>
                </c:pt>
                <c:pt idx="50744">
                  <c:v>9.825692E-7</c:v>
                </c:pt>
                <c:pt idx="50745">
                  <c:v>9.8259660000000008E-7</c:v>
                </c:pt>
                <c:pt idx="50746">
                  <c:v>9.8262399999999995E-7</c:v>
                </c:pt>
                <c:pt idx="50747">
                  <c:v>9.8265140000000002E-7</c:v>
                </c:pt>
                <c:pt idx="50748">
                  <c:v>9.826788000000001E-7</c:v>
                </c:pt>
                <c:pt idx="50749">
                  <c:v>9.8270619999999997E-7</c:v>
                </c:pt>
                <c:pt idx="50750">
                  <c:v>9.8273360000000005E-7</c:v>
                </c:pt>
                <c:pt idx="50751">
                  <c:v>9.8276099999999992E-7</c:v>
                </c:pt>
                <c:pt idx="50752">
                  <c:v>9.8278839999999999E-7</c:v>
                </c:pt>
                <c:pt idx="50753">
                  <c:v>9.8281569999999992E-7</c:v>
                </c:pt>
                <c:pt idx="50754">
                  <c:v>9.828431E-7</c:v>
                </c:pt>
                <c:pt idx="50755">
                  <c:v>9.8287050000000008E-7</c:v>
                </c:pt>
                <c:pt idx="50756">
                  <c:v>9.8289780000000001E-7</c:v>
                </c:pt>
                <c:pt idx="50757">
                  <c:v>9.8292520000000009E-7</c:v>
                </c:pt>
                <c:pt idx="50758">
                  <c:v>9.8295259999999995E-7</c:v>
                </c:pt>
                <c:pt idx="50759">
                  <c:v>9.8297990000000009E-7</c:v>
                </c:pt>
                <c:pt idx="50760">
                  <c:v>9.8300729999999996E-7</c:v>
                </c:pt>
                <c:pt idx="50761">
                  <c:v>9.830346000000001E-7</c:v>
                </c:pt>
                <c:pt idx="50762">
                  <c:v>9.8306199999999997E-7</c:v>
                </c:pt>
                <c:pt idx="50763">
                  <c:v>9.830893000000001E-7</c:v>
                </c:pt>
                <c:pt idx="50764">
                  <c:v>9.8311660000000003E-7</c:v>
                </c:pt>
                <c:pt idx="50765">
                  <c:v>9.831439999999999E-7</c:v>
                </c:pt>
                <c:pt idx="50766">
                  <c:v>9.8317130000000004E-7</c:v>
                </c:pt>
                <c:pt idx="50767">
                  <c:v>9.8319859999999997E-7</c:v>
                </c:pt>
                <c:pt idx="50768">
                  <c:v>9.8322589999999989E-7</c:v>
                </c:pt>
                <c:pt idx="50769">
                  <c:v>9.8325320000000003E-7</c:v>
                </c:pt>
                <c:pt idx="50770">
                  <c:v>9.8328049999999996E-7</c:v>
                </c:pt>
                <c:pt idx="50771">
                  <c:v>9.8330790000000004E-7</c:v>
                </c:pt>
                <c:pt idx="50772">
                  <c:v>9.8333519999999997E-7</c:v>
                </c:pt>
                <c:pt idx="50773">
                  <c:v>9.833624999999999E-7</c:v>
                </c:pt>
                <c:pt idx="50774">
                  <c:v>9.833897000000001E-7</c:v>
                </c:pt>
                <c:pt idx="50775">
                  <c:v>9.8341700000000002E-7</c:v>
                </c:pt>
                <c:pt idx="50776">
                  <c:v>9.8344429999999995E-7</c:v>
                </c:pt>
                <c:pt idx="50777">
                  <c:v>9.8347160000000009E-7</c:v>
                </c:pt>
                <c:pt idx="50778">
                  <c:v>9.8349890000000002E-7</c:v>
                </c:pt>
                <c:pt idx="50779">
                  <c:v>9.8352619999999995E-7</c:v>
                </c:pt>
                <c:pt idx="50780">
                  <c:v>9.8355339999999994E-7</c:v>
                </c:pt>
                <c:pt idx="50781">
                  <c:v>9.8358070000000007E-7</c:v>
                </c:pt>
                <c:pt idx="50782">
                  <c:v>9.83608E-7</c:v>
                </c:pt>
                <c:pt idx="50783">
                  <c:v>9.8363519999999999E-7</c:v>
                </c:pt>
                <c:pt idx="50784">
                  <c:v>9.8366249999999992E-7</c:v>
                </c:pt>
                <c:pt idx="50785">
                  <c:v>9.8368969999999991E-7</c:v>
                </c:pt>
                <c:pt idx="50786">
                  <c:v>9.8371700000000005E-7</c:v>
                </c:pt>
                <c:pt idx="50787">
                  <c:v>9.8374420000000003E-7</c:v>
                </c:pt>
                <c:pt idx="50788">
                  <c:v>9.8377149999999996E-7</c:v>
                </c:pt>
                <c:pt idx="50789">
                  <c:v>9.8379869999999995E-7</c:v>
                </c:pt>
                <c:pt idx="50790">
                  <c:v>9.8382600000000009E-7</c:v>
                </c:pt>
                <c:pt idx="50791">
                  <c:v>9.8385320000000008E-7</c:v>
                </c:pt>
                <c:pt idx="50792">
                  <c:v>9.8388040000000007E-7</c:v>
                </c:pt>
                <c:pt idx="50793">
                  <c:v>9.8390760000000006E-7</c:v>
                </c:pt>
                <c:pt idx="50794">
                  <c:v>9.8393489999999998E-7</c:v>
                </c:pt>
                <c:pt idx="50795">
                  <c:v>9.8396209999999997E-7</c:v>
                </c:pt>
                <c:pt idx="50796">
                  <c:v>9.8398929999999996E-7</c:v>
                </c:pt>
                <c:pt idx="50797">
                  <c:v>9.8401649999999995E-7</c:v>
                </c:pt>
                <c:pt idx="50798">
                  <c:v>9.8404369999999994E-7</c:v>
                </c:pt>
                <c:pt idx="50799">
                  <c:v>9.8407089999999993E-7</c:v>
                </c:pt>
                <c:pt idx="50800">
                  <c:v>9.8409809999999991E-7</c:v>
                </c:pt>
                <c:pt idx="50801">
                  <c:v>9.841252999999999E-7</c:v>
                </c:pt>
                <c:pt idx="50802">
                  <c:v>9.841525000000001E-7</c:v>
                </c:pt>
                <c:pt idx="50803">
                  <c:v>9.8417970000000009E-7</c:v>
                </c:pt>
                <c:pt idx="50804">
                  <c:v>9.8420690000000008E-7</c:v>
                </c:pt>
                <c:pt idx="50805">
                  <c:v>9.8423410000000007E-7</c:v>
                </c:pt>
                <c:pt idx="50806">
                  <c:v>9.8426130000000006E-7</c:v>
                </c:pt>
                <c:pt idx="50807">
                  <c:v>9.8428850000000005E-7</c:v>
                </c:pt>
                <c:pt idx="50808">
                  <c:v>9.843156000000001E-7</c:v>
                </c:pt>
                <c:pt idx="50809">
                  <c:v>9.8434280000000008E-7</c:v>
                </c:pt>
                <c:pt idx="50810">
                  <c:v>9.8437000000000007E-7</c:v>
                </c:pt>
                <c:pt idx="50811">
                  <c:v>9.8439720000000006E-7</c:v>
                </c:pt>
                <c:pt idx="50812">
                  <c:v>9.844242999999999E-7</c:v>
                </c:pt>
                <c:pt idx="50813">
                  <c:v>9.844515000000001E-7</c:v>
                </c:pt>
                <c:pt idx="50814">
                  <c:v>9.8447859999999994E-7</c:v>
                </c:pt>
                <c:pt idx="50815">
                  <c:v>9.8450579999999992E-7</c:v>
                </c:pt>
                <c:pt idx="50816">
                  <c:v>9.8453289999999997E-7</c:v>
                </c:pt>
                <c:pt idx="50817">
                  <c:v>9.8456009999999996E-7</c:v>
                </c:pt>
                <c:pt idx="50818">
                  <c:v>9.8458720000000001E-7</c:v>
                </c:pt>
                <c:pt idx="50819">
                  <c:v>9.846144E-7</c:v>
                </c:pt>
                <c:pt idx="50820">
                  <c:v>9.8464150000000005E-7</c:v>
                </c:pt>
                <c:pt idx="50821">
                  <c:v>9.846686000000001E-7</c:v>
                </c:pt>
                <c:pt idx="50822">
                  <c:v>9.8469569999999994E-7</c:v>
                </c:pt>
                <c:pt idx="50823">
                  <c:v>9.8472289999999992E-7</c:v>
                </c:pt>
                <c:pt idx="50824">
                  <c:v>9.8474999999999997E-7</c:v>
                </c:pt>
                <c:pt idx="50825">
                  <c:v>9.8477710000000002E-7</c:v>
                </c:pt>
                <c:pt idx="50826">
                  <c:v>9.8480420000000007E-7</c:v>
                </c:pt>
                <c:pt idx="50827">
                  <c:v>9.8483129999999991E-7</c:v>
                </c:pt>
                <c:pt idx="50828">
                  <c:v>9.8485839999999996E-7</c:v>
                </c:pt>
                <c:pt idx="50829">
                  <c:v>9.8488550000000001E-7</c:v>
                </c:pt>
                <c:pt idx="50830">
                  <c:v>9.8491260000000006E-7</c:v>
                </c:pt>
                <c:pt idx="50831">
                  <c:v>9.8493969999999989E-7</c:v>
                </c:pt>
                <c:pt idx="50832">
                  <c:v>9.8496679999999994E-7</c:v>
                </c:pt>
                <c:pt idx="50833">
                  <c:v>9.8499389999999999E-7</c:v>
                </c:pt>
                <c:pt idx="50834">
                  <c:v>9.8502100000000004E-7</c:v>
                </c:pt>
                <c:pt idx="50835">
                  <c:v>9.8504810000000009E-7</c:v>
                </c:pt>
                <c:pt idx="50836">
                  <c:v>9.8507519999999993E-7</c:v>
                </c:pt>
                <c:pt idx="50837">
                  <c:v>9.8510220000000004E-7</c:v>
                </c:pt>
                <c:pt idx="50838">
                  <c:v>9.8512930000000009E-7</c:v>
                </c:pt>
                <c:pt idx="50839">
                  <c:v>9.8515639999999993E-7</c:v>
                </c:pt>
                <c:pt idx="50840">
                  <c:v>9.8518349999999998E-7</c:v>
                </c:pt>
                <c:pt idx="50841">
                  <c:v>9.8521050000000009E-7</c:v>
                </c:pt>
                <c:pt idx="50842">
                  <c:v>9.8523759999999992E-7</c:v>
                </c:pt>
                <c:pt idx="50843">
                  <c:v>9.8526469999999997E-7</c:v>
                </c:pt>
                <c:pt idx="50844">
                  <c:v>9.8529170000000008E-7</c:v>
                </c:pt>
                <c:pt idx="50845">
                  <c:v>9.8531879999999992E-7</c:v>
                </c:pt>
                <c:pt idx="50846">
                  <c:v>9.8534580000000003E-7</c:v>
                </c:pt>
                <c:pt idx="50847">
                  <c:v>9.8537290000000008E-7</c:v>
                </c:pt>
                <c:pt idx="50848">
                  <c:v>9.8539989999999998E-7</c:v>
                </c:pt>
                <c:pt idx="50849">
                  <c:v>9.8542700000000003E-7</c:v>
                </c:pt>
                <c:pt idx="50850">
                  <c:v>9.8545399999999992E-7</c:v>
                </c:pt>
                <c:pt idx="50851">
                  <c:v>9.8548100000000003E-7</c:v>
                </c:pt>
                <c:pt idx="50852">
                  <c:v>9.8550810000000008E-7</c:v>
                </c:pt>
                <c:pt idx="50853">
                  <c:v>9.8553509999999998E-7</c:v>
                </c:pt>
                <c:pt idx="50854">
                  <c:v>9.8556210000000009E-7</c:v>
                </c:pt>
                <c:pt idx="50855">
                  <c:v>9.8558919999999993E-7</c:v>
                </c:pt>
                <c:pt idx="50856">
                  <c:v>9.8561620000000004E-7</c:v>
                </c:pt>
                <c:pt idx="50857">
                  <c:v>9.8564319999999994E-7</c:v>
                </c:pt>
                <c:pt idx="50858">
                  <c:v>9.8567020000000005E-7</c:v>
                </c:pt>
                <c:pt idx="50859">
                  <c:v>9.8569719999999995E-7</c:v>
                </c:pt>
                <c:pt idx="50860">
                  <c:v>9.8572420000000006E-7</c:v>
                </c:pt>
                <c:pt idx="50861">
                  <c:v>9.8575119999999995E-7</c:v>
                </c:pt>
                <c:pt idx="50862">
                  <c:v>9.8577820000000006E-7</c:v>
                </c:pt>
                <c:pt idx="50863">
                  <c:v>9.8580519999999996E-7</c:v>
                </c:pt>
                <c:pt idx="50864">
                  <c:v>9.8583220000000007E-7</c:v>
                </c:pt>
                <c:pt idx="50865">
                  <c:v>9.8585919999999997E-7</c:v>
                </c:pt>
                <c:pt idx="50866">
                  <c:v>9.8588620000000008E-7</c:v>
                </c:pt>
                <c:pt idx="50867">
                  <c:v>9.8591319999999998E-7</c:v>
                </c:pt>
                <c:pt idx="50868">
                  <c:v>9.8594020000000009E-7</c:v>
                </c:pt>
                <c:pt idx="50869">
                  <c:v>9.8596710000000005E-7</c:v>
                </c:pt>
                <c:pt idx="50870">
                  <c:v>9.8599409999999995E-7</c:v>
                </c:pt>
                <c:pt idx="50871">
                  <c:v>9.8602110000000006E-7</c:v>
                </c:pt>
                <c:pt idx="50872">
                  <c:v>9.8604809999999996E-7</c:v>
                </c:pt>
                <c:pt idx="50873">
                  <c:v>9.8607499999999991E-7</c:v>
                </c:pt>
                <c:pt idx="50874">
                  <c:v>9.8610200000000002E-7</c:v>
                </c:pt>
                <c:pt idx="50875">
                  <c:v>9.8612899999999992E-7</c:v>
                </c:pt>
                <c:pt idx="50876">
                  <c:v>9.8615590000000009E-7</c:v>
                </c:pt>
                <c:pt idx="50877">
                  <c:v>9.8618289999999999E-7</c:v>
                </c:pt>
                <c:pt idx="50878">
                  <c:v>9.8620979999999995E-7</c:v>
                </c:pt>
                <c:pt idx="50879">
                  <c:v>9.8623680000000006E-7</c:v>
                </c:pt>
                <c:pt idx="50880">
                  <c:v>9.8626370000000002E-7</c:v>
                </c:pt>
                <c:pt idx="50881">
                  <c:v>9.8629069999999992E-7</c:v>
                </c:pt>
                <c:pt idx="50882">
                  <c:v>9.8631760000000009E-7</c:v>
                </c:pt>
                <c:pt idx="50883">
                  <c:v>9.8634459999999999E-7</c:v>
                </c:pt>
                <c:pt idx="50884">
                  <c:v>9.8637149999999995E-7</c:v>
                </c:pt>
                <c:pt idx="50885">
                  <c:v>9.8639850000000006E-7</c:v>
                </c:pt>
                <c:pt idx="50886">
                  <c:v>9.8642540000000002E-7</c:v>
                </c:pt>
                <c:pt idx="50887">
                  <c:v>9.8645229999999997E-7</c:v>
                </c:pt>
                <c:pt idx="50888">
                  <c:v>9.8647930000000008E-7</c:v>
                </c:pt>
                <c:pt idx="50889">
                  <c:v>9.8650620000000004E-7</c:v>
                </c:pt>
                <c:pt idx="50890">
                  <c:v>9.865331E-7</c:v>
                </c:pt>
                <c:pt idx="50891">
                  <c:v>9.8655999999999996E-7</c:v>
                </c:pt>
                <c:pt idx="50892">
                  <c:v>9.8658689999999992E-7</c:v>
                </c:pt>
                <c:pt idx="50893">
                  <c:v>9.8661390000000003E-7</c:v>
                </c:pt>
                <c:pt idx="50894">
                  <c:v>9.8664079999999999E-7</c:v>
                </c:pt>
                <c:pt idx="50895">
                  <c:v>9.8666769999999995E-7</c:v>
                </c:pt>
                <c:pt idx="50896">
                  <c:v>9.8669459999999991E-7</c:v>
                </c:pt>
                <c:pt idx="50897">
                  <c:v>9.8672150000000008E-7</c:v>
                </c:pt>
                <c:pt idx="50898">
                  <c:v>9.8674840000000004E-7</c:v>
                </c:pt>
                <c:pt idx="50899">
                  <c:v>9.867753E-7</c:v>
                </c:pt>
                <c:pt idx="50900">
                  <c:v>9.8680219999999996E-7</c:v>
                </c:pt>
                <c:pt idx="50901">
                  <c:v>9.8682909999999991E-7</c:v>
                </c:pt>
                <c:pt idx="50902">
                  <c:v>9.8685600000000009E-7</c:v>
                </c:pt>
                <c:pt idx="50903">
                  <c:v>9.8688290000000004E-7</c:v>
                </c:pt>
                <c:pt idx="50904">
                  <c:v>9.869098E-7</c:v>
                </c:pt>
                <c:pt idx="50905">
                  <c:v>9.8693660000000002E-7</c:v>
                </c:pt>
                <c:pt idx="50906">
                  <c:v>9.8696349999999998E-7</c:v>
                </c:pt>
                <c:pt idx="50907">
                  <c:v>9.8699039999999994E-7</c:v>
                </c:pt>
                <c:pt idx="50908">
                  <c:v>9.870172999999999E-7</c:v>
                </c:pt>
                <c:pt idx="50909">
                  <c:v>9.8704409999999992E-7</c:v>
                </c:pt>
                <c:pt idx="50910">
                  <c:v>9.8707100000000009E-7</c:v>
                </c:pt>
                <c:pt idx="50911">
                  <c:v>9.8709790000000005E-7</c:v>
                </c:pt>
                <c:pt idx="50912">
                  <c:v>9.8712470000000007E-7</c:v>
                </c:pt>
                <c:pt idx="50913">
                  <c:v>9.8715160000000003E-7</c:v>
                </c:pt>
                <c:pt idx="50914">
                  <c:v>9.8717849999999999E-7</c:v>
                </c:pt>
                <c:pt idx="50915">
                  <c:v>9.8720530000000001E-7</c:v>
                </c:pt>
                <c:pt idx="50916">
                  <c:v>9.8723219999999997E-7</c:v>
                </c:pt>
                <c:pt idx="50917">
                  <c:v>9.8725899999999999E-7</c:v>
                </c:pt>
                <c:pt idx="50918">
                  <c:v>9.8728589999999995E-7</c:v>
                </c:pt>
                <c:pt idx="50919">
                  <c:v>9.8731269999999997E-7</c:v>
                </c:pt>
                <c:pt idx="50920">
                  <c:v>9.8733949999999999E-7</c:v>
                </c:pt>
                <c:pt idx="50921">
                  <c:v>9.8736639999999994E-7</c:v>
                </c:pt>
                <c:pt idx="50922">
                  <c:v>9.8739319999999996E-7</c:v>
                </c:pt>
                <c:pt idx="50923">
                  <c:v>9.8742009999999992E-7</c:v>
                </c:pt>
                <c:pt idx="50924">
                  <c:v>9.8744689999999994E-7</c:v>
                </c:pt>
                <c:pt idx="50925">
                  <c:v>9.8747369999999996E-7</c:v>
                </c:pt>
                <c:pt idx="50926">
                  <c:v>9.8750049999999998E-7</c:v>
                </c:pt>
                <c:pt idx="50927">
                  <c:v>9.8752739999999994E-7</c:v>
                </c:pt>
                <c:pt idx="50928">
                  <c:v>9.8755419999999996E-7</c:v>
                </c:pt>
                <c:pt idx="50929">
                  <c:v>9.8758099999999998E-7</c:v>
                </c:pt>
                <c:pt idx="50930">
                  <c:v>9.876078E-7</c:v>
                </c:pt>
                <c:pt idx="50931">
                  <c:v>9.8763460000000002E-7</c:v>
                </c:pt>
                <c:pt idx="50932">
                  <c:v>9.8766140000000004E-7</c:v>
                </c:pt>
                <c:pt idx="50933">
                  <c:v>9.876883E-7</c:v>
                </c:pt>
                <c:pt idx="50934">
                  <c:v>9.8771510000000002E-7</c:v>
                </c:pt>
                <c:pt idx="50935">
                  <c:v>9.8774190000000004E-7</c:v>
                </c:pt>
                <c:pt idx="50936">
                  <c:v>9.8776870000000006E-7</c:v>
                </c:pt>
                <c:pt idx="50937">
                  <c:v>9.8779550000000008E-7</c:v>
                </c:pt>
                <c:pt idx="50938">
                  <c:v>9.878223000000001E-7</c:v>
                </c:pt>
                <c:pt idx="50939">
                  <c:v>9.8784909999999991E-7</c:v>
                </c:pt>
                <c:pt idx="50940">
                  <c:v>9.8787589999999993E-7</c:v>
                </c:pt>
                <c:pt idx="50941">
                  <c:v>9.8790260000000001E-7</c:v>
                </c:pt>
                <c:pt idx="50942">
                  <c:v>9.8792940000000003E-7</c:v>
                </c:pt>
                <c:pt idx="50943">
                  <c:v>9.8795620000000005E-7</c:v>
                </c:pt>
                <c:pt idx="50944">
                  <c:v>9.8798300000000007E-7</c:v>
                </c:pt>
                <c:pt idx="50945">
                  <c:v>9.8800980000000009E-7</c:v>
                </c:pt>
                <c:pt idx="50946">
                  <c:v>9.8803659999999989E-7</c:v>
                </c:pt>
                <c:pt idx="50947">
                  <c:v>9.8806329999999997E-7</c:v>
                </c:pt>
                <c:pt idx="50948">
                  <c:v>9.8809009999999999E-7</c:v>
                </c:pt>
                <c:pt idx="50949">
                  <c:v>9.8811690000000001E-7</c:v>
                </c:pt>
                <c:pt idx="50950">
                  <c:v>9.8814360000000009E-7</c:v>
                </c:pt>
                <c:pt idx="50951">
                  <c:v>9.881703999999999E-7</c:v>
                </c:pt>
                <c:pt idx="50952">
                  <c:v>9.8819719999999992E-7</c:v>
                </c:pt>
                <c:pt idx="50953">
                  <c:v>9.882239E-7</c:v>
                </c:pt>
                <c:pt idx="50954">
                  <c:v>9.8825070000000002E-7</c:v>
                </c:pt>
                <c:pt idx="50955">
                  <c:v>9.8827750000000004E-7</c:v>
                </c:pt>
                <c:pt idx="50956">
                  <c:v>9.8830419999999991E-7</c:v>
                </c:pt>
                <c:pt idx="50957">
                  <c:v>9.8833099999999993E-7</c:v>
                </c:pt>
                <c:pt idx="50958">
                  <c:v>9.8835770000000001E-7</c:v>
                </c:pt>
                <c:pt idx="50959">
                  <c:v>9.8838450000000003E-7</c:v>
                </c:pt>
                <c:pt idx="50960">
                  <c:v>9.884111999999999E-7</c:v>
                </c:pt>
                <c:pt idx="50961">
                  <c:v>9.8843789999999998E-7</c:v>
                </c:pt>
                <c:pt idx="50962">
                  <c:v>9.884647E-7</c:v>
                </c:pt>
                <c:pt idx="50963">
                  <c:v>9.8849140000000008E-7</c:v>
                </c:pt>
                <c:pt idx="50964">
                  <c:v>9.885182000000001E-7</c:v>
                </c:pt>
                <c:pt idx="50965">
                  <c:v>9.8854489999999997E-7</c:v>
                </c:pt>
                <c:pt idx="50966">
                  <c:v>9.8857160000000005E-7</c:v>
                </c:pt>
                <c:pt idx="50967">
                  <c:v>9.8859840000000007E-7</c:v>
                </c:pt>
                <c:pt idx="50968">
                  <c:v>9.8862509999999994E-7</c:v>
                </c:pt>
                <c:pt idx="50969">
                  <c:v>9.8865180000000002E-7</c:v>
                </c:pt>
                <c:pt idx="50970">
                  <c:v>9.886785000000001E-7</c:v>
                </c:pt>
                <c:pt idx="50971">
                  <c:v>9.8870529999999991E-7</c:v>
                </c:pt>
                <c:pt idx="50972">
                  <c:v>9.8873199999999999E-7</c:v>
                </c:pt>
                <c:pt idx="50973">
                  <c:v>9.8875870000000007E-7</c:v>
                </c:pt>
                <c:pt idx="50974">
                  <c:v>9.8878539999999994E-7</c:v>
                </c:pt>
                <c:pt idx="50975">
                  <c:v>9.8881210000000002E-7</c:v>
                </c:pt>
                <c:pt idx="50976">
                  <c:v>9.888388000000001E-7</c:v>
                </c:pt>
                <c:pt idx="50977">
                  <c:v>9.8886549999999997E-7</c:v>
                </c:pt>
                <c:pt idx="50978">
                  <c:v>9.8889220000000005E-7</c:v>
                </c:pt>
                <c:pt idx="50979">
                  <c:v>9.8891900000000007E-7</c:v>
                </c:pt>
                <c:pt idx="50980">
                  <c:v>9.8894569999999994E-7</c:v>
                </c:pt>
                <c:pt idx="50981">
                  <c:v>9.8897240000000002E-7</c:v>
                </c:pt>
                <c:pt idx="50982">
                  <c:v>9.889991000000001E-7</c:v>
                </c:pt>
                <c:pt idx="50983">
                  <c:v>9.8902579999999997E-7</c:v>
                </c:pt>
                <c:pt idx="50984">
                  <c:v>9.8905250000000005E-7</c:v>
                </c:pt>
                <c:pt idx="50985">
                  <c:v>9.8907909999999998E-7</c:v>
                </c:pt>
                <c:pt idx="50986">
                  <c:v>9.8910580000000006E-7</c:v>
                </c:pt>
                <c:pt idx="50987">
                  <c:v>9.8913249999999993E-7</c:v>
                </c:pt>
                <c:pt idx="50988">
                  <c:v>9.8915920000000001E-7</c:v>
                </c:pt>
                <c:pt idx="50989">
                  <c:v>9.8918590000000009E-7</c:v>
                </c:pt>
                <c:pt idx="50990">
                  <c:v>9.8921259999999996E-7</c:v>
                </c:pt>
                <c:pt idx="50991">
                  <c:v>9.8923930000000004E-7</c:v>
                </c:pt>
                <c:pt idx="50992">
                  <c:v>9.8926599999999991E-7</c:v>
                </c:pt>
                <c:pt idx="50993">
                  <c:v>9.8929260000000005E-7</c:v>
                </c:pt>
                <c:pt idx="50994">
                  <c:v>9.8931929999999992E-7</c:v>
                </c:pt>
                <c:pt idx="50995">
                  <c:v>9.89346E-7</c:v>
                </c:pt>
                <c:pt idx="50996">
                  <c:v>9.8937270000000008E-7</c:v>
                </c:pt>
                <c:pt idx="50997">
                  <c:v>9.8939930000000001E-7</c:v>
                </c:pt>
                <c:pt idx="50998">
                  <c:v>9.8942600000000009E-7</c:v>
                </c:pt>
                <c:pt idx="50999">
                  <c:v>9.8945269999999996E-7</c:v>
                </c:pt>
                <c:pt idx="51000">
                  <c:v>9.8947940000000004E-7</c:v>
                </c:pt>
                <c:pt idx="51001">
                  <c:v>9.8950599999999997E-7</c:v>
                </c:pt>
                <c:pt idx="51002">
                  <c:v>9.8953270000000005E-7</c:v>
                </c:pt>
                <c:pt idx="51003">
                  <c:v>9.8955929999999998E-7</c:v>
                </c:pt>
                <c:pt idx="51004">
                  <c:v>9.8958600000000006E-7</c:v>
                </c:pt>
                <c:pt idx="51005">
                  <c:v>9.8961269999999993E-7</c:v>
                </c:pt>
                <c:pt idx="51006">
                  <c:v>9.8963930000000007E-7</c:v>
                </c:pt>
                <c:pt idx="51007">
                  <c:v>9.8966599999999994E-7</c:v>
                </c:pt>
                <c:pt idx="51008">
                  <c:v>9.8969260000000008E-7</c:v>
                </c:pt>
                <c:pt idx="51009">
                  <c:v>9.8971929999999995E-7</c:v>
                </c:pt>
                <c:pt idx="51010">
                  <c:v>9.8974590000000009E-7</c:v>
                </c:pt>
                <c:pt idx="51011">
                  <c:v>9.8977259999999996E-7</c:v>
                </c:pt>
                <c:pt idx="51012">
                  <c:v>9.897992000000001E-7</c:v>
                </c:pt>
                <c:pt idx="51013">
                  <c:v>9.8982589999999997E-7</c:v>
                </c:pt>
                <c:pt idx="51014">
                  <c:v>9.898524999999999E-7</c:v>
                </c:pt>
                <c:pt idx="51015">
                  <c:v>9.8987919999999998E-7</c:v>
                </c:pt>
                <c:pt idx="51016">
                  <c:v>9.8990579999999991E-7</c:v>
                </c:pt>
                <c:pt idx="51017">
                  <c:v>9.8993240000000005E-7</c:v>
                </c:pt>
                <c:pt idx="51018">
                  <c:v>9.8995909999999992E-7</c:v>
                </c:pt>
                <c:pt idx="51019">
                  <c:v>9.8998570000000006E-7</c:v>
                </c:pt>
                <c:pt idx="51020">
                  <c:v>9.9001229999999999E-7</c:v>
                </c:pt>
                <c:pt idx="51021">
                  <c:v>9.9003900000000007E-7</c:v>
                </c:pt>
                <c:pt idx="51022">
                  <c:v>9.900656E-7</c:v>
                </c:pt>
                <c:pt idx="51023">
                  <c:v>9.9009219999999993E-7</c:v>
                </c:pt>
                <c:pt idx="51024">
                  <c:v>9.9011890000000001E-7</c:v>
                </c:pt>
                <c:pt idx="51025">
                  <c:v>9.9014549999999994E-7</c:v>
                </c:pt>
                <c:pt idx="51026">
                  <c:v>9.9017210000000008E-7</c:v>
                </c:pt>
                <c:pt idx="51027">
                  <c:v>9.9019870000000001E-7</c:v>
                </c:pt>
                <c:pt idx="51028">
                  <c:v>9.9022529999999994E-7</c:v>
                </c:pt>
                <c:pt idx="51029">
                  <c:v>9.9025190000000008E-7</c:v>
                </c:pt>
                <c:pt idx="51030">
                  <c:v>9.9027859999999995E-7</c:v>
                </c:pt>
                <c:pt idx="51031">
                  <c:v>9.9030520000000009E-7</c:v>
                </c:pt>
                <c:pt idx="51032">
                  <c:v>9.9033180000000002E-7</c:v>
                </c:pt>
                <c:pt idx="51033">
                  <c:v>9.9035839999999995E-7</c:v>
                </c:pt>
                <c:pt idx="51034">
                  <c:v>9.9038500000000009E-7</c:v>
                </c:pt>
                <c:pt idx="51035">
                  <c:v>9.9041160000000002E-7</c:v>
                </c:pt>
                <c:pt idx="51036">
                  <c:v>9.9043819999999995E-7</c:v>
                </c:pt>
                <c:pt idx="51037">
                  <c:v>9.9046480000000009E-7</c:v>
                </c:pt>
                <c:pt idx="51038">
                  <c:v>9.9049140000000002E-7</c:v>
                </c:pt>
                <c:pt idx="51039">
                  <c:v>9.9051799999999995E-7</c:v>
                </c:pt>
                <c:pt idx="51040">
                  <c:v>9.9054460000000009E-7</c:v>
                </c:pt>
                <c:pt idx="51041">
                  <c:v>9.9057120000000002E-7</c:v>
                </c:pt>
                <c:pt idx="51042">
                  <c:v>9.9059779999999995E-7</c:v>
                </c:pt>
                <c:pt idx="51043">
                  <c:v>9.9062440000000009E-7</c:v>
                </c:pt>
                <c:pt idx="51044">
                  <c:v>9.9065100000000002E-7</c:v>
                </c:pt>
                <c:pt idx="51045">
                  <c:v>9.9067759999999995E-7</c:v>
                </c:pt>
                <c:pt idx="51046">
                  <c:v>9.9070420000000009E-7</c:v>
                </c:pt>
                <c:pt idx="51047">
                  <c:v>9.9073080000000002E-7</c:v>
                </c:pt>
                <c:pt idx="51048">
                  <c:v>9.9075730000000001E-7</c:v>
                </c:pt>
                <c:pt idx="51049">
                  <c:v>9.9078389999999994E-7</c:v>
                </c:pt>
                <c:pt idx="51050">
                  <c:v>9.9081050000000008E-7</c:v>
                </c:pt>
                <c:pt idx="51051">
                  <c:v>9.9083710000000001E-7</c:v>
                </c:pt>
                <c:pt idx="51052">
                  <c:v>9.9086369999999994E-7</c:v>
                </c:pt>
                <c:pt idx="51053">
                  <c:v>9.9089019999999993E-7</c:v>
                </c:pt>
                <c:pt idx="51054">
                  <c:v>9.9091680000000007E-7</c:v>
                </c:pt>
                <c:pt idx="51055">
                  <c:v>9.909434E-7</c:v>
                </c:pt>
                <c:pt idx="51056">
                  <c:v>9.9096989999999999E-7</c:v>
                </c:pt>
                <c:pt idx="51057">
                  <c:v>9.9099649999999992E-7</c:v>
                </c:pt>
                <c:pt idx="51058">
                  <c:v>9.9102310000000006E-7</c:v>
                </c:pt>
                <c:pt idx="51059">
                  <c:v>9.9104960000000005E-7</c:v>
                </c:pt>
                <c:pt idx="51060">
                  <c:v>9.9107619999999998E-7</c:v>
                </c:pt>
                <c:pt idx="51061">
                  <c:v>9.9110279999999991E-7</c:v>
                </c:pt>
                <c:pt idx="51062">
                  <c:v>9.911292999999999E-7</c:v>
                </c:pt>
                <c:pt idx="51063">
                  <c:v>9.9115590000000005E-7</c:v>
                </c:pt>
                <c:pt idx="51064">
                  <c:v>9.9118240000000004E-7</c:v>
                </c:pt>
                <c:pt idx="51065">
                  <c:v>9.9120899999999997E-7</c:v>
                </c:pt>
                <c:pt idx="51066">
                  <c:v>9.9123549999999996E-7</c:v>
                </c:pt>
                <c:pt idx="51067">
                  <c:v>9.912621000000001E-7</c:v>
                </c:pt>
                <c:pt idx="51068">
                  <c:v>9.9128860000000009E-7</c:v>
                </c:pt>
                <c:pt idx="51069">
                  <c:v>9.9131520000000002E-7</c:v>
                </c:pt>
                <c:pt idx="51070">
                  <c:v>9.9134170000000001E-7</c:v>
                </c:pt>
                <c:pt idx="51071">
                  <c:v>9.913682E-7</c:v>
                </c:pt>
                <c:pt idx="51072">
                  <c:v>9.9139479999999993E-7</c:v>
                </c:pt>
                <c:pt idx="51073">
                  <c:v>9.9142129999999992E-7</c:v>
                </c:pt>
                <c:pt idx="51074">
                  <c:v>9.9144790000000006E-7</c:v>
                </c:pt>
                <c:pt idx="51075">
                  <c:v>9.9147440000000005E-7</c:v>
                </c:pt>
                <c:pt idx="51076">
                  <c:v>9.9150090000000004E-7</c:v>
                </c:pt>
                <c:pt idx="51077">
                  <c:v>9.9152749999999997E-7</c:v>
                </c:pt>
                <c:pt idx="51078">
                  <c:v>9.9155399999999996E-7</c:v>
                </c:pt>
                <c:pt idx="51079">
                  <c:v>9.9158049999999995E-7</c:v>
                </c:pt>
                <c:pt idx="51080">
                  <c:v>9.9160699999999994E-7</c:v>
                </c:pt>
                <c:pt idx="51081">
                  <c:v>9.9163360000000008E-7</c:v>
                </c:pt>
                <c:pt idx="51082">
                  <c:v>9.9166010000000007E-7</c:v>
                </c:pt>
                <c:pt idx="51083">
                  <c:v>9.9168660000000006E-7</c:v>
                </c:pt>
                <c:pt idx="51084">
                  <c:v>9.9171310000000005E-7</c:v>
                </c:pt>
                <c:pt idx="51085">
                  <c:v>9.9173960000000004E-7</c:v>
                </c:pt>
                <c:pt idx="51086">
                  <c:v>9.9176610000000003E-7</c:v>
                </c:pt>
                <c:pt idx="51087">
                  <c:v>9.9179269999999996E-7</c:v>
                </c:pt>
                <c:pt idx="51088">
                  <c:v>9.9181919999999995E-7</c:v>
                </c:pt>
                <c:pt idx="51089">
                  <c:v>9.9184569999999994E-7</c:v>
                </c:pt>
                <c:pt idx="51090">
                  <c:v>9.9187219999999993E-7</c:v>
                </c:pt>
                <c:pt idx="51091">
                  <c:v>9.9189869999999992E-7</c:v>
                </c:pt>
                <c:pt idx="51092">
                  <c:v>9.9192519999999991E-7</c:v>
                </c:pt>
                <c:pt idx="51093">
                  <c:v>9.9195169999999991E-7</c:v>
                </c:pt>
                <c:pt idx="51094">
                  <c:v>9.919781999999999E-7</c:v>
                </c:pt>
                <c:pt idx="51095">
                  <c:v>9.920047000000001E-7</c:v>
                </c:pt>
                <c:pt idx="51096">
                  <c:v>9.9203120000000009E-7</c:v>
                </c:pt>
                <c:pt idx="51097">
                  <c:v>9.9205770000000008E-7</c:v>
                </c:pt>
                <c:pt idx="51098">
                  <c:v>9.9208420000000007E-7</c:v>
                </c:pt>
                <c:pt idx="51099">
                  <c:v>9.9211070000000006E-7</c:v>
                </c:pt>
                <c:pt idx="51100">
                  <c:v>9.9213720000000005E-7</c:v>
                </c:pt>
                <c:pt idx="51101">
                  <c:v>9.9216370000000004E-7</c:v>
                </c:pt>
                <c:pt idx="51102">
                  <c:v>9.9219020000000003E-7</c:v>
                </c:pt>
                <c:pt idx="51103">
                  <c:v>9.9221670000000002E-7</c:v>
                </c:pt>
                <c:pt idx="51104">
                  <c:v>9.9224320000000001E-7</c:v>
                </c:pt>
                <c:pt idx="51105">
                  <c:v>9.9226960000000006E-7</c:v>
                </c:pt>
                <c:pt idx="51106">
                  <c:v>9.9229610000000005E-7</c:v>
                </c:pt>
                <c:pt idx="51107">
                  <c:v>9.9232260000000004E-7</c:v>
                </c:pt>
                <c:pt idx="51108">
                  <c:v>9.9234910000000003E-7</c:v>
                </c:pt>
                <c:pt idx="51109">
                  <c:v>9.9237560000000002E-7</c:v>
                </c:pt>
                <c:pt idx="51110">
                  <c:v>9.9240200000000007E-7</c:v>
                </c:pt>
                <c:pt idx="51111">
                  <c:v>9.9242850000000006E-7</c:v>
                </c:pt>
                <c:pt idx="51112">
                  <c:v>9.9245500000000005E-7</c:v>
                </c:pt>
                <c:pt idx="51113">
                  <c:v>9.9248150000000005E-7</c:v>
                </c:pt>
                <c:pt idx="51114">
                  <c:v>9.925079000000001E-7</c:v>
                </c:pt>
                <c:pt idx="51115">
                  <c:v>9.9253440000000009E-7</c:v>
                </c:pt>
                <c:pt idx="51116">
                  <c:v>9.9256079999999993E-7</c:v>
                </c:pt>
                <c:pt idx="51117">
                  <c:v>9.9258729999999992E-7</c:v>
                </c:pt>
                <c:pt idx="51118">
                  <c:v>9.9261379999999991E-7</c:v>
                </c:pt>
                <c:pt idx="51119">
                  <c:v>9.9264019999999996E-7</c:v>
                </c:pt>
                <c:pt idx="51120">
                  <c:v>9.9266669999999995E-7</c:v>
                </c:pt>
                <c:pt idx="51121">
                  <c:v>9.926931E-7</c:v>
                </c:pt>
                <c:pt idx="51122">
                  <c:v>9.9271959999999999E-7</c:v>
                </c:pt>
                <c:pt idx="51123">
                  <c:v>9.9274600000000004E-7</c:v>
                </c:pt>
                <c:pt idx="51124">
                  <c:v>9.9277250000000003E-7</c:v>
                </c:pt>
                <c:pt idx="51125">
                  <c:v>9.9279890000000008E-7</c:v>
                </c:pt>
                <c:pt idx="51126">
                  <c:v>9.9282540000000007E-7</c:v>
                </c:pt>
                <c:pt idx="51127">
                  <c:v>9.9285179999999991E-7</c:v>
                </c:pt>
                <c:pt idx="51128">
                  <c:v>9.928782999999999E-7</c:v>
                </c:pt>
                <c:pt idx="51129">
                  <c:v>9.9290469999999995E-7</c:v>
                </c:pt>
                <c:pt idx="51130">
                  <c:v>9.9293119999999994E-7</c:v>
                </c:pt>
                <c:pt idx="51131">
                  <c:v>9.9295759999999999E-7</c:v>
                </c:pt>
                <c:pt idx="51132">
                  <c:v>9.9298400000000005E-7</c:v>
                </c:pt>
                <c:pt idx="51133">
                  <c:v>9.9301050000000004E-7</c:v>
                </c:pt>
                <c:pt idx="51134">
                  <c:v>9.9303690000000009E-7</c:v>
                </c:pt>
                <c:pt idx="51135">
                  <c:v>9.9306340000000008E-7</c:v>
                </c:pt>
                <c:pt idx="51136">
                  <c:v>9.9308979999999992E-7</c:v>
                </c:pt>
                <c:pt idx="51137">
                  <c:v>9.9311619999999997E-7</c:v>
                </c:pt>
                <c:pt idx="51138">
                  <c:v>9.9314260000000002E-7</c:v>
                </c:pt>
                <c:pt idx="51139">
                  <c:v>9.9316910000000001E-7</c:v>
                </c:pt>
                <c:pt idx="51140">
                  <c:v>9.9319550000000006E-7</c:v>
                </c:pt>
                <c:pt idx="51141">
                  <c:v>9.932218999999999E-7</c:v>
                </c:pt>
                <c:pt idx="51142">
                  <c:v>9.9324829999999995E-7</c:v>
                </c:pt>
                <c:pt idx="51143">
                  <c:v>9.9327479999999994E-7</c:v>
                </c:pt>
                <c:pt idx="51144">
                  <c:v>9.9330119999999999E-7</c:v>
                </c:pt>
                <c:pt idx="51145">
                  <c:v>9.9332760000000004E-7</c:v>
                </c:pt>
                <c:pt idx="51146">
                  <c:v>9.9335400000000009E-7</c:v>
                </c:pt>
                <c:pt idx="51147">
                  <c:v>9.9338039999999993E-7</c:v>
                </c:pt>
                <c:pt idx="51148">
                  <c:v>9.9340679999999999E-7</c:v>
                </c:pt>
                <c:pt idx="51149">
                  <c:v>9.9343320000000004E-7</c:v>
                </c:pt>
                <c:pt idx="51150">
                  <c:v>9.9345960000000009E-7</c:v>
                </c:pt>
                <c:pt idx="51151">
                  <c:v>9.9348610000000008E-7</c:v>
                </c:pt>
                <c:pt idx="51152">
                  <c:v>9.9351249999999992E-7</c:v>
                </c:pt>
                <c:pt idx="51153">
                  <c:v>9.9353889999999997E-7</c:v>
                </c:pt>
                <c:pt idx="51154">
                  <c:v>9.9356530000000002E-7</c:v>
                </c:pt>
                <c:pt idx="51155">
                  <c:v>9.9359170000000007E-7</c:v>
                </c:pt>
                <c:pt idx="51156">
                  <c:v>9.9361809999999991E-7</c:v>
                </c:pt>
                <c:pt idx="51157">
                  <c:v>9.9364449999999996E-7</c:v>
                </c:pt>
                <c:pt idx="51158">
                  <c:v>9.9367090000000001E-7</c:v>
                </c:pt>
                <c:pt idx="51159">
                  <c:v>9.9369730000000006E-7</c:v>
                </c:pt>
                <c:pt idx="51160">
                  <c:v>9.9372359999999996E-7</c:v>
                </c:pt>
                <c:pt idx="51161">
                  <c:v>9.9375000000000001E-7</c:v>
                </c:pt>
                <c:pt idx="51162">
                  <c:v>9.9377640000000007E-7</c:v>
                </c:pt>
                <c:pt idx="51163">
                  <c:v>9.9380279999999991E-7</c:v>
                </c:pt>
                <c:pt idx="51164">
                  <c:v>9.9382919999999996E-7</c:v>
                </c:pt>
                <c:pt idx="51165">
                  <c:v>9.9385560000000001E-7</c:v>
                </c:pt>
                <c:pt idx="51166">
                  <c:v>9.9388200000000006E-7</c:v>
                </c:pt>
                <c:pt idx="51167">
                  <c:v>9.9390829999999996E-7</c:v>
                </c:pt>
                <c:pt idx="51168">
                  <c:v>9.9393470000000001E-7</c:v>
                </c:pt>
                <c:pt idx="51169">
                  <c:v>9.9396110000000006E-7</c:v>
                </c:pt>
                <c:pt idx="51170">
                  <c:v>9.939874999999999E-7</c:v>
                </c:pt>
                <c:pt idx="51171">
                  <c:v>9.9401380000000001E-7</c:v>
                </c:pt>
                <c:pt idx="51172">
                  <c:v>9.9404020000000006E-7</c:v>
                </c:pt>
                <c:pt idx="51173">
                  <c:v>9.940665999999999E-7</c:v>
                </c:pt>
                <c:pt idx="51174">
                  <c:v>9.9409290000000001E-7</c:v>
                </c:pt>
                <c:pt idx="51175">
                  <c:v>9.9411930000000007E-7</c:v>
                </c:pt>
                <c:pt idx="51176">
                  <c:v>9.941456999999999E-7</c:v>
                </c:pt>
                <c:pt idx="51177">
                  <c:v>9.9417200000000002E-7</c:v>
                </c:pt>
                <c:pt idx="51178">
                  <c:v>9.9419840000000007E-7</c:v>
                </c:pt>
                <c:pt idx="51179">
                  <c:v>9.9422469999999997E-7</c:v>
                </c:pt>
                <c:pt idx="51180">
                  <c:v>9.9425110000000002E-7</c:v>
                </c:pt>
                <c:pt idx="51181">
                  <c:v>9.9427739999999992E-7</c:v>
                </c:pt>
                <c:pt idx="51182">
                  <c:v>9.9430379999999997E-7</c:v>
                </c:pt>
                <c:pt idx="51183">
                  <c:v>9.9433010000000008E-7</c:v>
                </c:pt>
                <c:pt idx="51184">
                  <c:v>9.9435649999999992E-7</c:v>
                </c:pt>
                <c:pt idx="51185">
                  <c:v>9.9438280000000003E-7</c:v>
                </c:pt>
                <c:pt idx="51186">
                  <c:v>9.9440920000000008E-7</c:v>
                </c:pt>
                <c:pt idx="51187">
                  <c:v>9.9443549999999998E-7</c:v>
                </c:pt>
                <c:pt idx="51188">
                  <c:v>9.9446190000000004E-7</c:v>
                </c:pt>
                <c:pt idx="51189">
                  <c:v>9.9448819999999994E-7</c:v>
                </c:pt>
                <c:pt idx="51190">
                  <c:v>9.9451450000000005E-7</c:v>
                </c:pt>
                <c:pt idx="51191">
                  <c:v>9.945409000000001E-7</c:v>
                </c:pt>
                <c:pt idx="51192">
                  <c:v>9.945672E-7</c:v>
                </c:pt>
                <c:pt idx="51193">
                  <c:v>9.945934999999999E-7</c:v>
                </c:pt>
                <c:pt idx="51194">
                  <c:v>9.9461980000000001E-7</c:v>
                </c:pt>
                <c:pt idx="51195">
                  <c:v>9.9464620000000006E-7</c:v>
                </c:pt>
                <c:pt idx="51196">
                  <c:v>9.9467249999999996E-7</c:v>
                </c:pt>
                <c:pt idx="51197">
                  <c:v>9.9469880000000007E-7</c:v>
                </c:pt>
                <c:pt idx="51198">
                  <c:v>9.9472509999999997E-7</c:v>
                </c:pt>
                <c:pt idx="51199">
                  <c:v>9.9475150000000003E-7</c:v>
                </c:pt>
                <c:pt idx="51200">
                  <c:v>9.9477779999999993E-7</c:v>
                </c:pt>
                <c:pt idx="51201">
                  <c:v>9.9480410000000004E-7</c:v>
                </c:pt>
                <c:pt idx="51202">
                  <c:v>9.9483039999999994E-7</c:v>
                </c:pt>
                <c:pt idx="51203">
                  <c:v>9.9485670000000005E-7</c:v>
                </c:pt>
                <c:pt idx="51204">
                  <c:v>9.948831000000001E-7</c:v>
                </c:pt>
                <c:pt idx="51205">
                  <c:v>9.949094E-7</c:v>
                </c:pt>
                <c:pt idx="51206">
                  <c:v>9.949356999999999E-7</c:v>
                </c:pt>
                <c:pt idx="51207">
                  <c:v>9.9496200000000001E-7</c:v>
                </c:pt>
                <c:pt idx="51208">
                  <c:v>9.9498829999999991E-7</c:v>
                </c:pt>
                <c:pt idx="51209">
                  <c:v>9.9501460000000002E-7</c:v>
                </c:pt>
                <c:pt idx="51210">
                  <c:v>9.9504089999999992E-7</c:v>
                </c:pt>
                <c:pt idx="51211">
                  <c:v>9.9506720000000004E-7</c:v>
                </c:pt>
                <c:pt idx="51212">
                  <c:v>9.9509349999999994E-7</c:v>
                </c:pt>
                <c:pt idx="51213">
                  <c:v>9.9511980000000005E-7</c:v>
                </c:pt>
                <c:pt idx="51214">
                  <c:v>9.9514609999999995E-7</c:v>
                </c:pt>
                <c:pt idx="51215">
                  <c:v>9.9517240000000006E-7</c:v>
                </c:pt>
                <c:pt idx="51216">
                  <c:v>9.9519869999999996E-7</c:v>
                </c:pt>
                <c:pt idx="51217">
                  <c:v>9.9522500000000007E-7</c:v>
                </c:pt>
                <c:pt idx="51218">
                  <c:v>9.9525129999999997E-7</c:v>
                </c:pt>
                <c:pt idx="51219">
                  <c:v>9.9527760000000008E-7</c:v>
                </c:pt>
                <c:pt idx="51220">
                  <c:v>9.9530389999999998E-7</c:v>
                </c:pt>
                <c:pt idx="51221">
                  <c:v>9.9533009999999995E-7</c:v>
                </c:pt>
                <c:pt idx="51222">
                  <c:v>9.9535640000000006E-7</c:v>
                </c:pt>
                <c:pt idx="51223">
                  <c:v>9.9538269999999996E-7</c:v>
                </c:pt>
                <c:pt idx="51224">
                  <c:v>9.9540900000000007E-7</c:v>
                </c:pt>
                <c:pt idx="51225">
                  <c:v>9.9543520000000003E-7</c:v>
                </c:pt>
                <c:pt idx="51226">
                  <c:v>9.9546149999999993E-7</c:v>
                </c:pt>
                <c:pt idx="51227">
                  <c:v>9.9548780000000004E-7</c:v>
                </c:pt>
                <c:pt idx="51228">
                  <c:v>9.9551409999999994E-7</c:v>
                </c:pt>
                <c:pt idx="51229">
                  <c:v>9.955402999999999E-7</c:v>
                </c:pt>
                <c:pt idx="51230">
                  <c:v>9.9556660000000002E-7</c:v>
                </c:pt>
                <c:pt idx="51231">
                  <c:v>9.9559279999999998E-7</c:v>
                </c:pt>
                <c:pt idx="51232">
                  <c:v>9.9561910000000009E-7</c:v>
                </c:pt>
                <c:pt idx="51233">
                  <c:v>9.9564539999999999E-7</c:v>
                </c:pt>
                <c:pt idx="51234">
                  <c:v>9.9567159999999995E-7</c:v>
                </c:pt>
                <c:pt idx="51235">
                  <c:v>9.9569790000000006E-7</c:v>
                </c:pt>
                <c:pt idx="51236">
                  <c:v>9.9572410000000002E-7</c:v>
                </c:pt>
                <c:pt idx="51237">
                  <c:v>9.9575039999999992E-7</c:v>
                </c:pt>
                <c:pt idx="51238">
                  <c:v>9.9577660000000009E-7</c:v>
                </c:pt>
                <c:pt idx="51239">
                  <c:v>9.9580289999999999E-7</c:v>
                </c:pt>
                <c:pt idx="51240">
                  <c:v>9.9582909999999996E-7</c:v>
                </c:pt>
                <c:pt idx="51241">
                  <c:v>9.9585540000000007E-7</c:v>
                </c:pt>
                <c:pt idx="51242">
                  <c:v>9.9588160000000003E-7</c:v>
                </c:pt>
                <c:pt idx="51243">
                  <c:v>9.9590789999999993E-7</c:v>
                </c:pt>
                <c:pt idx="51244">
                  <c:v>9.959341000000001E-7</c:v>
                </c:pt>
                <c:pt idx="51245">
                  <c:v>9.9596030000000006E-7</c:v>
                </c:pt>
                <c:pt idx="51246">
                  <c:v>9.9598659999999996E-7</c:v>
                </c:pt>
                <c:pt idx="51247">
                  <c:v>9.9601279999999992E-7</c:v>
                </c:pt>
                <c:pt idx="51248">
                  <c:v>9.960390000000001E-7</c:v>
                </c:pt>
                <c:pt idx="51249">
                  <c:v>9.960653E-7</c:v>
                </c:pt>
                <c:pt idx="51250">
                  <c:v>9.9609149999999996E-7</c:v>
                </c:pt>
                <c:pt idx="51251">
                  <c:v>9.9611769999999992E-7</c:v>
                </c:pt>
                <c:pt idx="51252">
                  <c:v>9.9614400000000003E-7</c:v>
                </c:pt>
                <c:pt idx="51253">
                  <c:v>9.9617019999999999E-7</c:v>
                </c:pt>
                <c:pt idx="51254">
                  <c:v>9.9619639999999995E-7</c:v>
                </c:pt>
                <c:pt idx="51255">
                  <c:v>9.9622259999999991E-7</c:v>
                </c:pt>
                <c:pt idx="51256">
                  <c:v>9.9624890000000002E-7</c:v>
                </c:pt>
                <c:pt idx="51257">
                  <c:v>9.9627509999999998E-7</c:v>
                </c:pt>
                <c:pt idx="51258">
                  <c:v>9.9630129999999995E-7</c:v>
                </c:pt>
                <c:pt idx="51259">
                  <c:v>9.9632749999999991E-7</c:v>
                </c:pt>
                <c:pt idx="51260">
                  <c:v>9.9635370000000008E-7</c:v>
                </c:pt>
                <c:pt idx="51261">
                  <c:v>9.9637990000000004E-7</c:v>
                </c:pt>
                <c:pt idx="51262">
                  <c:v>9.9640619999999994E-7</c:v>
                </c:pt>
                <c:pt idx="51263">
                  <c:v>9.964323999999999E-7</c:v>
                </c:pt>
                <c:pt idx="51264">
                  <c:v>9.9645860000000007E-7</c:v>
                </c:pt>
                <c:pt idx="51265">
                  <c:v>9.9648480000000003E-7</c:v>
                </c:pt>
                <c:pt idx="51266">
                  <c:v>9.96511E-7</c:v>
                </c:pt>
                <c:pt idx="51267">
                  <c:v>9.9653719999999996E-7</c:v>
                </c:pt>
                <c:pt idx="51268">
                  <c:v>9.9656339999999992E-7</c:v>
                </c:pt>
                <c:pt idx="51269">
                  <c:v>9.9658960000000009E-7</c:v>
                </c:pt>
                <c:pt idx="51270">
                  <c:v>9.9661580000000005E-7</c:v>
                </c:pt>
                <c:pt idx="51271">
                  <c:v>9.9664200000000001E-7</c:v>
                </c:pt>
                <c:pt idx="51272">
                  <c:v>9.9666819999999997E-7</c:v>
                </c:pt>
                <c:pt idx="51273">
                  <c:v>9.9669439999999993E-7</c:v>
                </c:pt>
                <c:pt idx="51274">
                  <c:v>9.9672059999999989E-7</c:v>
                </c:pt>
                <c:pt idx="51275">
                  <c:v>9.9674669999999992E-7</c:v>
                </c:pt>
                <c:pt idx="51276">
                  <c:v>9.9677290000000009E-7</c:v>
                </c:pt>
                <c:pt idx="51277">
                  <c:v>9.9679910000000005E-7</c:v>
                </c:pt>
                <c:pt idx="51278">
                  <c:v>9.9682530000000001E-7</c:v>
                </c:pt>
                <c:pt idx="51279">
                  <c:v>9.9685149999999997E-7</c:v>
                </c:pt>
                <c:pt idx="51280">
                  <c:v>9.9687769999999993E-7</c:v>
                </c:pt>
                <c:pt idx="51281">
                  <c:v>9.9690379999999995E-7</c:v>
                </c:pt>
                <c:pt idx="51282">
                  <c:v>9.9692999999999991E-7</c:v>
                </c:pt>
                <c:pt idx="51283">
                  <c:v>9.9695620000000009E-7</c:v>
                </c:pt>
                <c:pt idx="51284">
                  <c:v>9.9698240000000005E-7</c:v>
                </c:pt>
                <c:pt idx="51285">
                  <c:v>9.9700850000000007E-7</c:v>
                </c:pt>
                <c:pt idx="51286">
                  <c:v>9.9703470000000003E-7</c:v>
                </c:pt>
                <c:pt idx="51287">
                  <c:v>9.9706089999999999E-7</c:v>
                </c:pt>
                <c:pt idx="51288">
                  <c:v>9.9708700000000001E-7</c:v>
                </c:pt>
                <c:pt idx="51289">
                  <c:v>9.9711319999999997E-7</c:v>
                </c:pt>
                <c:pt idx="51290">
                  <c:v>9.9713939999999994E-7</c:v>
                </c:pt>
                <c:pt idx="51291">
                  <c:v>9.9716549999999996E-7</c:v>
                </c:pt>
                <c:pt idx="51292">
                  <c:v>9.9719169999999992E-7</c:v>
                </c:pt>
                <c:pt idx="51293">
                  <c:v>9.9721790000000009E-7</c:v>
                </c:pt>
                <c:pt idx="51294">
                  <c:v>9.972439999999999E-7</c:v>
                </c:pt>
                <c:pt idx="51295">
                  <c:v>9.9727020000000007E-7</c:v>
                </c:pt>
                <c:pt idx="51296">
                  <c:v>9.9729630000000009E-7</c:v>
                </c:pt>
                <c:pt idx="51297">
                  <c:v>9.9732250000000006E-7</c:v>
                </c:pt>
                <c:pt idx="51298">
                  <c:v>9.9734860000000008E-7</c:v>
                </c:pt>
                <c:pt idx="51299">
                  <c:v>9.9737480000000004E-7</c:v>
                </c:pt>
                <c:pt idx="51300">
                  <c:v>9.9740090000000006E-7</c:v>
                </c:pt>
                <c:pt idx="51301">
                  <c:v>9.9742710000000002E-7</c:v>
                </c:pt>
                <c:pt idx="51302">
                  <c:v>9.9745320000000004E-7</c:v>
                </c:pt>
                <c:pt idx="51303">
                  <c:v>9.974794E-7</c:v>
                </c:pt>
                <c:pt idx="51304">
                  <c:v>9.9750550000000002E-7</c:v>
                </c:pt>
                <c:pt idx="51305">
                  <c:v>9.9753169999999999E-7</c:v>
                </c:pt>
                <c:pt idx="51306">
                  <c:v>9.9755780000000001E-7</c:v>
                </c:pt>
                <c:pt idx="51307">
                  <c:v>9.9758390000000003E-7</c:v>
                </c:pt>
                <c:pt idx="51308">
                  <c:v>9.9761009999999999E-7</c:v>
                </c:pt>
                <c:pt idx="51309">
                  <c:v>9.9763620000000001E-7</c:v>
                </c:pt>
                <c:pt idx="51310">
                  <c:v>9.9766239999999997E-7</c:v>
                </c:pt>
                <c:pt idx="51311">
                  <c:v>9.9768849999999999E-7</c:v>
                </c:pt>
                <c:pt idx="51312">
                  <c:v>9.9771460000000002E-7</c:v>
                </c:pt>
                <c:pt idx="51313">
                  <c:v>9.9774079999999998E-7</c:v>
                </c:pt>
                <c:pt idx="51314">
                  <c:v>9.977669E-7</c:v>
                </c:pt>
                <c:pt idx="51315">
                  <c:v>9.9779300000000002E-7</c:v>
                </c:pt>
                <c:pt idx="51316">
                  <c:v>9.9781919999999998E-7</c:v>
                </c:pt>
                <c:pt idx="51317">
                  <c:v>9.978453E-7</c:v>
                </c:pt>
                <c:pt idx="51318">
                  <c:v>9.9787140000000002E-7</c:v>
                </c:pt>
                <c:pt idx="51319">
                  <c:v>9.9789750000000005E-7</c:v>
                </c:pt>
                <c:pt idx="51320">
                  <c:v>9.9792360000000007E-7</c:v>
                </c:pt>
                <c:pt idx="51321">
                  <c:v>9.9794980000000003E-7</c:v>
                </c:pt>
                <c:pt idx="51322">
                  <c:v>9.9797590000000005E-7</c:v>
                </c:pt>
                <c:pt idx="51323">
                  <c:v>9.9800200000000007E-7</c:v>
                </c:pt>
                <c:pt idx="51324">
                  <c:v>9.9802810000000009E-7</c:v>
                </c:pt>
                <c:pt idx="51325">
                  <c:v>9.980541999999999E-7</c:v>
                </c:pt>
                <c:pt idx="51326">
                  <c:v>9.9808029999999992E-7</c:v>
                </c:pt>
                <c:pt idx="51327">
                  <c:v>9.9810639999999995E-7</c:v>
                </c:pt>
                <c:pt idx="51328">
                  <c:v>9.9813259999999991E-7</c:v>
                </c:pt>
                <c:pt idx="51329">
                  <c:v>9.9815869999999993E-7</c:v>
                </c:pt>
                <c:pt idx="51330">
                  <c:v>9.9818479999999995E-7</c:v>
                </c:pt>
                <c:pt idx="51331">
                  <c:v>9.9821089999999997E-7</c:v>
                </c:pt>
                <c:pt idx="51332">
                  <c:v>9.9823699999999999E-7</c:v>
                </c:pt>
                <c:pt idx="51333">
                  <c:v>9.9826310000000002E-7</c:v>
                </c:pt>
                <c:pt idx="51334">
                  <c:v>9.982891000000001E-7</c:v>
                </c:pt>
                <c:pt idx="51335">
                  <c:v>9.9831519999999991E-7</c:v>
                </c:pt>
                <c:pt idx="51336">
                  <c:v>9.9834129999999993E-7</c:v>
                </c:pt>
                <c:pt idx="51337">
                  <c:v>9.9836739999999995E-7</c:v>
                </c:pt>
                <c:pt idx="51338">
                  <c:v>9.9839349999999997E-7</c:v>
                </c:pt>
                <c:pt idx="51339">
                  <c:v>9.9841959999999999E-7</c:v>
                </c:pt>
                <c:pt idx="51340">
                  <c:v>9.9844570000000002E-7</c:v>
                </c:pt>
                <c:pt idx="51341">
                  <c:v>9.9847180000000004E-7</c:v>
                </c:pt>
                <c:pt idx="51342">
                  <c:v>9.9849779999999991E-7</c:v>
                </c:pt>
                <c:pt idx="51343">
                  <c:v>9.9852389999999993E-7</c:v>
                </c:pt>
                <c:pt idx="51344">
                  <c:v>9.9854999999999995E-7</c:v>
                </c:pt>
                <c:pt idx="51345">
                  <c:v>9.9857609999999997E-7</c:v>
                </c:pt>
                <c:pt idx="51346">
                  <c:v>9.9860219999999999E-7</c:v>
                </c:pt>
                <c:pt idx="51347">
                  <c:v>9.9862820000000008E-7</c:v>
                </c:pt>
                <c:pt idx="51348">
                  <c:v>9.986543000000001E-7</c:v>
                </c:pt>
                <c:pt idx="51349">
                  <c:v>9.9868039999999991E-7</c:v>
                </c:pt>
                <c:pt idx="51350">
                  <c:v>9.9870649999999993E-7</c:v>
                </c:pt>
                <c:pt idx="51351">
                  <c:v>9.9873250000000001E-7</c:v>
                </c:pt>
                <c:pt idx="51352">
                  <c:v>9.9875860000000003E-7</c:v>
                </c:pt>
                <c:pt idx="51353">
                  <c:v>9.9878470000000006E-7</c:v>
                </c:pt>
                <c:pt idx="51354">
                  <c:v>9.9881069999999993E-7</c:v>
                </c:pt>
                <c:pt idx="51355">
                  <c:v>9.9883679999999995E-7</c:v>
                </c:pt>
                <c:pt idx="51356">
                  <c:v>9.9886280000000003E-7</c:v>
                </c:pt>
                <c:pt idx="51357">
                  <c:v>9.9888890000000005E-7</c:v>
                </c:pt>
                <c:pt idx="51358">
                  <c:v>9.9891500000000007E-7</c:v>
                </c:pt>
                <c:pt idx="51359">
                  <c:v>9.9894099999999995E-7</c:v>
                </c:pt>
                <c:pt idx="51360">
                  <c:v>9.9896709999999997E-7</c:v>
                </c:pt>
                <c:pt idx="51361">
                  <c:v>9.9899310000000005E-7</c:v>
                </c:pt>
                <c:pt idx="51362">
                  <c:v>9.9901920000000007E-7</c:v>
                </c:pt>
                <c:pt idx="51363">
                  <c:v>9.9904519999999994E-7</c:v>
                </c:pt>
                <c:pt idx="51364">
                  <c:v>9.9907129999999996E-7</c:v>
                </c:pt>
                <c:pt idx="51365">
                  <c:v>9.9909739999999998E-7</c:v>
                </c:pt>
                <c:pt idx="51366">
                  <c:v>9.9912340000000007E-7</c:v>
                </c:pt>
                <c:pt idx="51367">
                  <c:v>9.9914939999999994E-7</c:v>
                </c:pt>
                <c:pt idx="51368">
                  <c:v>9.9917549999999996E-7</c:v>
                </c:pt>
                <c:pt idx="51369">
                  <c:v>9.9920150000000004E-7</c:v>
                </c:pt>
                <c:pt idx="51370">
                  <c:v>9.9922760000000006E-7</c:v>
                </c:pt>
                <c:pt idx="51371">
                  <c:v>9.9925359999999993E-7</c:v>
                </c:pt>
                <c:pt idx="51372">
                  <c:v>9.9927969999999996E-7</c:v>
                </c:pt>
                <c:pt idx="51373">
                  <c:v>9.9930570000000004E-7</c:v>
                </c:pt>
                <c:pt idx="51374">
                  <c:v>9.9933169999999991E-7</c:v>
                </c:pt>
                <c:pt idx="51375">
                  <c:v>9.9935779999999993E-7</c:v>
                </c:pt>
                <c:pt idx="51376">
                  <c:v>9.9938380000000001E-7</c:v>
                </c:pt>
                <c:pt idx="51377">
                  <c:v>9.994098000000001E-7</c:v>
                </c:pt>
                <c:pt idx="51378">
                  <c:v>9.9943589999999991E-7</c:v>
                </c:pt>
                <c:pt idx="51379">
                  <c:v>9.9946189999999999E-7</c:v>
                </c:pt>
                <c:pt idx="51380">
                  <c:v>9.9948790000000007E-7</c:v>
                </c:pt>
                <c:pt idx="51381">
                  <c:v>9.9951400000000009E-7</c:v>
                </c:pt>
                <c:pt idx="51382">
                  <c:v>9.9953999999999996E-7</c:v>
                </c:pt>
                <c:pt idx="51383">
                  <c:v>9.9956600000000004E-7</c:v>
                </c:pt>
                <c:pt idx="51384">
                  <c:v>9.9959199999999992E-7</c:v>
                </c:pt>
                <c:pt idx="51385">
                  <c:v>9.9961809999999994E-7</c:v>
                </c:pt>
                <c:pt idx="51386">
                  <c:v>9.9964410000000002E-7</c:v>
                </c:pt>
                <c:pt idx="51387">
                  <c:v>9.996701000000001E-7</c:v>
                </c:pt>
                <c:pt idx="51388">
                  <c:v>9.9969609999999997E-7</c:v>
                </c:pt>
                <c:pt idx="51389">
                  <c:v>9.9972210000000006E-7</c:v>
                </c:pt>
                <c:pt idx="51390">
                  <c:v>9.9974809999999993E-7</c:v>
                </c:pt>
                <c:pt idx="51391">
                  <c:v>9.9977419999999995E-7</c:v>
                </c:pt>
                <c:pt idx="51392">
                  <c:v>9.9980020000000003E-7</c:v>
                </c:pt>
                <c:pt idx="51393">
                  <c:v>9.998261999999999E-7</c:v>
                </c:pt>
                <c:pt idx="51394">
                  <c:v>9.9985219999999998E-7</c:v>
                </c:pt>
                <c:pt idx="51395">
                  <c:v>9.9987820000000007E-7</c:v>
                </c:pt>
                <c:pt idx="51396">
                  <c:v>9.9990419999999994E-7</c:v>
                </c:pt>
                <c:pt idx="51397">
                  <c:v>9.9993020000000002E-7</c:v>
                </c:pt>
                <c:pt idx="51398">
                  <c:v>9.999562000000001E-7</c:v>
                </c:pt>
                <c:pt idx="51399">
                  <c:v>9.9998219999999997E-7</c:v>
                </c:pt>
                <c:pt idx="51400">
                  <c:v>1.000008E-6</c:v>
                </c:pt>
                <c:pt idx="51401">
                  <c:v>9.4194150000000002E-7</c:v>
                </c:pt>
                <c:pt idx="51402">
                  <c:v>9.4197099999999998E-7</c:v>
                </c:pt>
                <c:pt idx="51403">
                  <c:v>9.4200079999999998E-7</c:v>
                </c:pt>
                <c:pt idx="51404">
                  <c:v>9.4203090000000001E-7</c:v>
                </c:pt>
                <c:pt idx="51405">
                  <c:v>9.4206120000000002E-7</c:v>
                </c:pt>
                <c:pt idx="51406">
                  <c:v>9.420919E-7</c:v>
                </c:pt>
                <c:pt idx="51407">
                  <c:v>9.4212279999999996E-7</c:v>
                </c:pt>
                <c:pt idx="51408">
                  <c:v>9.421541E-7</c:v>
                </c:pt>
                <c:pt idx="51409">
                  <c:v>9.4218569999999996E-7</c:v>
                </c:pt>
                <c:pt idx="51410">
                  <c:v>9.4221759999999995E-7</c:v>
                </c:pt>
                <c:pt idx="51411">
                  <c:v>9.4224970000000003E-7</c:v>
                </c:pt>
                <c:pt idx="51412">
                  <c:v>9.4228219999999998E-7</c:v>
                </c:pt>
                <c:pt idx="51413">
                  <c:v>9.4231499999999995E-7</c:v>
                </c:pt>
                <c:pt idx="51414">
                  <c:v>9.4234809999999995E-7</c:v>
                </c:pt>
                <c:pt idx="51415">
                  <c:v>9.4238140000000005E-7</c:v>
                </c:pt>
                <c:pt idx="51416">
                  <c:v>9.4241499999999996E-7</c:v>
                </c:pt>
                <c:pt idx="51417">
                  <c:v>9.4244879999999996E-7</c:v>
                </c:pt>
                <c:pt idx="51418">
                  <c:v>9.4248289999999999E-7</c:v>
                </c:pt>
                <c:pt idx="51419">
                  <c:v>9.4251720000000001E-7</c:v>
                </c:pt>
                <c:pt idx="51420">
                  <c:v>9.4255170000000001E-7</c:v>
                </c:pt>
                <c:pt idx="51421">
                  <c:v>9.4258630000000005E-7</c:v>
                </c:pt>
                <c:pt idx="51422">
                  <c:v>9.4262120000000002E-7</c:v>
                </c:pt>
                <c:pt idx="51423">
                  <c:v>9.4265620000000003E-7</c:v>
                </c:pt>
                <c:pt idx="51424">
                  <c:v>9.4269140000000003E-7</c:v>
                </c:pt>
                <c:pt idx="51425">
                  <c:v>9.4272680000000001E-7</c:v>
                </c:pt>
                <c:pt idx="51426">
                  <c:v>9.4276219999999999E-7</c:v>
                </c:pt>
                <c:pt idx="51427">
                  <c:v>9.4279779999999996E-7</c:v>
                </c:pt>
                <c:pt idx="51428">
                  <c:v>9.4283360000000002E-7</c:v>
                </c:pt>
                <c:pt idx="51429">
                  <c:v>9.4286939999999997E-7</c:v>
                </c:pt>
                <c:pt idx="51430">
                  <c:v>9.4290529999999996E-7</c:v>
                </c:pt>
                <c:pt idx="51431">
                  <c:v>9.429413E-7</c:v>
                </c:pt>
                <c:pt idx="51432">
                  <c:v>9.4297739999999998E-7</c:v>
                </c:pt>
                <c:pt idx="51433">
                  <c:v>9.4301360000000001E-7</c:v>
                </c:pt>
                <c:pt idx="51434">
                  <c:v>9.4304980000000003E-7</c:v>
                </c:pt>
                <c:pt idx="51435">
                  <c:v>9.430861E-7</c:v>
                </c:pt>
                <c:pt idx="51436">
                  <c:v>9.4312250000000001E-7</c:v>
                </c:pt>
                <c:pt idx="51437">
                  <c:v>9.4315890000000002E-7</c:v>
                </c:pt>
                <c:pt idx="51438">
                  <c:v>9.4319530000000003E-7</c:v>
                </c:pt>
                <c:pt idx="51439">
                  <c:v>9.4323179999999997E-7</c:v>
                </c:pt>
                <c:pt idx="51440">
                  <c:v>9.4326830000000003E-7</c:v>
                </c:pt>
                <c:pt idx="51441">
                  <c:v>9.4330490000000002E-7</c:v>
                </c:pt>
                <c:pt idx="51442">
                  <c:v>9.4334150000000002E-7</c:v>
                </c:pt>
                <c:pt idx="51443">
                  <c:v>9.4337810000000001E-7</c:v>
                </c:pt>
                <c:pt idx="51444">
                  <c:v>9.434147E-7</c:v>
                </c:pt>
                <c:pt idx="51445">
                  <c:v>9.434513E-7</c:v>
                </c:pt>
                <c:pt idx="51446">
                  <c:v>9.4348789999999999E-7</c:v>
                </c:pt>
                <c:pt idx="51447">
                  <c:v>9.4352460000000003E-7</c:v>
                </c:pt>
                <c:pt idx="51448">
                  <c:v>9.4356120000000003E-7</c:v>
                </c:pt>
                <c:pt idx="51449">
                  <c:v>9.4359789999999996E-7</c:v>
                </c:pt>
                <c:pt idx="51450">
                  <c:v>9.436346E-7</c:v>
                </c:pt>
                <c:pt idx="51451">
                  <c:v>9.4367119999999999E-7</c:v>
                </c:pt>
                <c:pt idx="51452">
                  <c:v>9.4370790000000003E-7</c:v>
                </c:pt>
                <c:pt idx="51453">
                  <c:v>9.4374459999999996E-7</c:v>
                </c:pt>
                <c:pt idx="51454">
                  <c:v>9.4378119999999996E-7</c:v>
                </c:pt>
                <c:pt idx="51455">
                  <c:v>9.438179E-7</c:v>
                </c:pt>
                <c:pt idx="51456">
                  <c:v>9.4385449999999999E-7</c:v>
                </c:pt>
                <c:pt idx="51457">
                  <c:v>9.4389120000000003E-7</c:v>
                </c:pt>
                <c:pt idx="51458">
                  <c:v>9.4392780000000002E-7</c:v>
                </c:pt>
                <c:pt idx="51459">
                  <c:v>9.4396440000000002E-7</c:v>
                </c:pt>
                <c:pt idx="51460">
                  <c:v>9.4400100000000001E-7</c:v>
                </c:pt>
                <c:pt idx="51461">
                  <c:v>9.440376E-7</c:v>
                </c:pt>
                <c:pt idx="51462">
                  <c:v>9.440742E-7</c:v>
                </c:pt>
                <c:pt idx="51463">
                  <c:v>9.4411079999999999E-7</c:v>
                </c:pt>
                <c:pt idx="51464">
                  <c:v>9.4414739999999999E-7</c:v>
                </c:pt>
                <c:pt idx="51465">
                  <c:v>9.4418390000000004E-7</c:v>
                </c:pt>
                <c:pt idx="51466">
                  <c:v>9.4422050000000003E-7</c:v>
                </c:pt>
                <c:pt idx="51467">
                  <c:v>9.4425699999999998E-7</c:v>
                </c:pt>
                <c:pt idx="51468">
                  <c:v>9.4429350000000004E-7</c:v>
                </c:pt>
                <c:pt idx="51469">
                  <c:v>9.4433010000000003E-7</c:v>
                </c:pt>
                <c:pt idx="51470">
                  <c:v>9.4436659999999998E-7</c:v>
                </c:pt>
                <c:pt idx="51471">
                  <c:v>9.4440310000000003E-7</c:v>
                </c:pt>
                <c:pt idx="51472">
                  <c:v>9.4443950000000004E-7</c:v>
                </c:pt>
                <c:pt idx="51473">
                  <c:v>9.4447599999999999E-7</c:v>
                </c:pt>
                <c:pt idx="51474">
                  <c:v>9.4451250000000005E-7</c:v>
                </c:pt>
                <c:pt idx="51475">
                  <c:v>9.4454889999999995E-7</c:v>
                </c:pt>
                <c:pt idx="51476">
                  <c:v>9.4458529999999996E-7</c:v>
                </c:pt>
                <c:pt idx="51477">
                  <c:v>9.4462169999999997E-7</c:v>
                </c:pt>
                <c:pt idx="51478">
                  <c:v>9.4465820000000002E-7</c:v>
                </c:pt>
                <c:pt idx="51479">
                  <c:v>9.4469449999999999E-7</c:v>
                </c:pt>
                <c:pt idx="51480">
                  <c:v>9.447309E-7</c:v>
                </c:pt>
                <c:pt idx="51481">
                  <c:v>9.4476730000000001E-7</c:v>
                </c:pt>
                <c:pt idx="51482">
                  <c:v>9.4480370000000002E-7</c:v>
                </c:pt>
                <c:pt idx="51483">
                  <c:v>9.4483999999999998E-7</c:v>
                </c:pt>
                <c:pt idx="51484">
                  <c:v>9.4487630000000005E-7</c:v>
                </c:pt>
                <c:pt idx="51485">
                  <c:v>9.4491269999999996E-7</c:v>
                </c:pt>
                <c:pt idx="51486">
                  <c:v>9.4494900000000003E-7</c:v>
                </c:pt>
                <c:pt idx="51487">
                  <c:v>9.4498529999999999E-7</c:v>
                </c:pt>
                <c:pt idx="51488">
                  <c:v>9.4502159999999996E-7</c:v>
                </c:pt>
                <c:pt idx="51489">
                  <c:v>9.4505779999999998E-7</c:v>
                </c:pt>
                <c:pt idx="51490">
                  <c:v>9.4509410000000005E-7</c:v>
                </c:pt>
                <c:pt idx="51491">
                  <c:v>9.4513040000000002E-7</c:v>
                </c:pt>
                <c:pt idx="51492">
                  <c:v>9.4516660000000004E-7</c:v>
                </c:pt>
                <c:pt idx="51493">
                  <c:v>9.452029E-7</c:v>
                </c:pt>
                <c:pt idx="51494">
                  <c:v>9.4523910000000003E-7</c:v>
                </c:pt>
                <c:pt idx="51495">
                  <c:v>9.4527529999999995E-7</c:v>
                </c:pt>
                <c:pt idx="51496">
                  <c:v>9.4531149999999997E-7</c:v>
                </c:pt>
                <c:pt idx="51497">
                  <c:v>9.453477E-7</c:v>
                </c:pt>
                <c:pt idx="51498">
                  <c:v>9.4538390000000002E-7</c:v>
                </c:pt>
                <c:pt idx="51499">
                  <c:v>9.4542010000000005E-7</c:v>
                </c:pt>
                <c:pt idx="51500">
                  <c:v>9.4545629999999997E-7</c:v>
                </c:pt>
                <c:pt idx="51501">
                  <c:v>9.4549239999999995E-7</c:v>
                </c:pt>
                <c:pt idx="51502">
                  <c:v>9.4552859999999997E-7</c:v>
                </c:pt>
                <c:pt idx="51503">
                  <c:v>9.4556469999999995E-7</c:v>
                </c:pt>
                <c:pt idx="51504">
                  <c:v>9.4560089999999998E-7</c:v>
                </c:pt>
                <c:pt idx="51505">
                  <c:v>9.4563699999999996E-7</c:v>
                </c:pt>
                <c:pt idx="51506">
                  <c:v>9.4567310000000005E-7</c:v>
                </c:pt>
                <c:pt idx="51507">
                  <c:v>9.4570920000000003E-7</c:v>
                </c:pt>
                <c:pt idx="51508">
                  <c:v>9.4574530000000001E-7</c:v>
                </c:pt>
                <c:pt idx="51509">
                  <c:v>9.4578139999999999E-7</c:v>
                </c:pt>
                <c:pt idx="51510">
                  <c:v>9.4581749999999997E-7</c:v>
                </c:pt>
                <c:pt idx="51511">
                  <c:v>9.4585360000000005E-7</c:v>
                </c:pt>
                <c:pt idx="51512">
                  <c:v>9.4588970000000003E-7</c:v>
                </c:pt>
                <c:pt idx="51513">
                  <c:v>9.4592580000000001E-7</c:v>
                </c:pt>
                <c:pt idx="51514">
                  <c:v>9.4596189999999999E-7</c:v>
                </c:pt>
                <c:pt idx="51515">
                  <c:v>9.4599790000000003E-7</c:v>
                </c:pt>
                <c:pt idx="51516">
                  <c:v>9.4603400000000001E-7</c:v>
                </c:pt>
                <c:pt idx="51517">
                  <c:v>9.4607009999999999E-7</c:v>
                </c:pt>
                <c:pt idx="51518">
                  <c:v>9.4610610000000003E-7</c:v>
                </c:pt>
                <c:pt idx="51519">
                  <c:v>9.4614220000000001E-7</c:v>
                </c:pt>
                <c:pt idx="51520">
                  <c:v>9.4617819999999995E-7</c:v>
                </c:pt>
                <c:pt idx="51521">
                  <c:v>9.4621430000000003E-7</c:v>
                </c:pt>
                <c:pt idx="51522">
                  <c:v>9.4625029999999997E-7</c:v>
                </c:pt>
                <c:pt idx="51523">
                  <c:v>9.4628639999999995E-7</c:v>
                </c:pt>
                <c:pt idx="51524">
                  <c:v>9.4632239999999999E-7</c:v>
                </c:pt>
                <c:pt idx="51525">
                  <c:v>9.4635849999999997E-7</c:v>
                </c:pt>
                <c:pt idx="51526">
                  <c:v>9.4639450000000001E-7</c:v>
                </c:pt>
                <c:pt idx="51527">
                  <c:v>9.4643059999999999E-7</c:v>
                </c:pt>
                <c:pt idx="51528">
                  <c:v>9.4646660000000003E-7</c:v>
                </c:pt>
                <c:pt idx="51529">
                  <c:v>9.4650259999999997E-7</c:v>
                </c:pt>
                <c:pt idx="51530">
                  <c:v>9.4653860000000001E-7</c:v>
                </c:pt>
                <c:pt idx="51531">
                  <c:v>9.4657469999999999E-7</c:v>
                </c:pt>
                <c:pt idx="51532">
                  <c:v>9.4661070000000003E-7</c:v>
                </c:pt>
                <c:pt idx="51533">
                  <c:v>9.4664669999999996E-7</c:v>
                </c:pt>
                <c:pt idx="51534">
                  <c:v>9.466827E-7</c:v>
                </c:pt>
                <c:pt idx="51535">
                  <c:v>9.4671879999999998E-7</c:v>
                </c:pt>
                <c:pt idx="51536">
                  <c:v>9.4675480000000003E-7</c:v>
                </c:pt>
                <c:pt idx="51537">
                  <c:v>9.4679079999999996E-7</c:v>
                </c:pt>
                <c:pt idx="51538">
                  <c:v>9.468268E-7</c:v>
                </c:pt>
                <c:pt idx="51539">
                  <c:v>9.4686280000000004E-7</c:v>
                </c:pt>
                <c:pt idx="51540">
                  <c:v>9.4689879999999998E-7</c:v>
                </c:pt>
                <c:pt idx="51541">
                  <c:v>9.4693480000000002E-7</c:v>
                </c:pt>
                <c:pt idx="51542">
                  <c:v>9.4697079999999995E-7</c:v>
                </c:pt>
                <c:pt idx="51543">
                  <c:v>9.4700679999999999E-7</c:v>
                </c:pt>
                <c:pt idx="51544">
                  <c:v>9.4704280000000003E-7</c:v>
                </c:pt>
                <c:pt idx="51545">
                  <c:v>9.4707879999999997E-7</c:v>
                </c:pt>
                <c:pt idx="51546">
                  <c:v>9.4711480000000001E-7</c:v>
                </c:pt>
                <c:pt idx="51547">
                  <c:v>9.4715080000000005E-7</c:v>
                </c:pt>
                <c:pt idx="51548">
                  <c:v>9.4718679999999999E-7</c:v>
                </c:pt>
                <c:pt idx="51549">
                  <c:v>9.4722280000000003E-7</c:v>
                </c:pt>
                <c:pt idx="51550">
                  <c:v>9.4725879999999996E-7</c:v>
                </c:pt>
                <c:pt idx="51551">
                  <c:v>9.472948E-7</c:v>
                </c:pt>
                <c:pt idx="51552">
                  <c:v>9.4733080000000004E-7</c:v>
                </c:pt>
                <c:pt idx="51553">
                  <c:v>9.4736679999999998E-7</c:v>
                </c:pt>
                <c:pt idx="51554">
                  <c:v>9.4740280000000002E-7</c:v>
                </c:pt>
                <c:pt idx="51555">
                  <c:v>9.4743870000000001E-7</c:v>
                </c:pt>
                <c:pt idx="51556">
                  <c:v>9.4747469999999995E-7</c:v>
                </c:pt>
                <c:pt idx="51557">
                  <c:v>9.4751069999999999E-7</c:v>
                </c:pt>
                <c:pt idx="51558">
                  <c:v>9.4754670000000003E-7</c:v>
                </c:pt>
                <c:pt idx="51559">
                  <c:v>9.4758260000000003E-7</c:v>
                </c:pt>
                <c:pt idx="51560">
                  <c:v>9.4761859999999996E-7</c:v>
                </c:pt>
                <c:pt idx="51561">
                  <c:v>9.476546E-7</c:v>
                </c:pt>
                <c:pt idx="51562">
                  <c:v>9.476905E-7</c:v>
                </c:pt>
                <c:pt idx="51563">
                  <c:v>9.4772650000000004E-7</c:v>
                </c:pt>
                <c:pt idx="51564">
                  <c:v>9.4776240000000003E-7</c:v>
                </c:pt>
                <c:pt idx="51565">
                  <c:v>9.4779839999999997E-7</c:v>
                </c:pt>
                <c:pt idx="51566">
                  <c:v>9.4783440000000001E-7</c:v>
                </c:pt>
                <c:pt idx="51567">
                  <c:v>9.4787030000000001E-7</c:v>
                </c:pt>
                <c:pt idx="51568">
                  <c:v>9.4790630000000005E-7</c:v>
                </c:pt>
                <c:pt idx="51569">
                  <c:v>9.4794220000000004E-7</c:v>
                </c:pt>
                <c:pt idx="51570">
                  <c:v>9.4797819999999998E-7</c:v>
                </c:pt>
                <c:pt idx="51571">
                  <c:v>9.4801409999999997E-7</c:v>
                </c:pt>
                <c:pt idx="51572">
                  <c:v>9.4805010000000001E-7</c:v>
                </c:pt>
                <c:pt idx="51573">
                  <c:v>9.4808600000000001E-7</c:v>
                </c:pt>
                <c:pt idx="51574">
                  <c:v>9.4812200000000005E-7</c:v>
                </c:pt>
                <c:pt idx="51575">
                  <c:v>9.4815790000000005E-7</c:v>
                </c:pt>
                <c:pt idx="51576">
                  <c:v>9.4819389999999998E-7</c:v>
                </c:pt>
                <c:pt idx="51577">
                  <c:v>9.4822979999999998E-7</c:v>
                </c:pt>
                <c:pt idx="51578">
                  <c:v>9.4826580000000002E-7</c:v>
                </c:pt>
                <c:pt idx="51579">
                  <c:v>9.4830170000000001E-7</c:v>
                </c:pt>
                <c:pt idx="51580">
                  <c:v>9.4833769999999995E-7</c:v>
                </c:pt>
                <c:pt idx="51581">
                  <c:v>9.4837360000000005E-7</c:v>
                </c:pt>
                <c:pt idx="51582">
                  <c:v>9.4840959999999999E-7</c:v>
                </c:pt>
                <c:pt idx="51583">
                  <c:v>9.4844549999999998E-7</c:v>
                </c:pt>
                <c:pt idx="51584">
                  <c:v>9.4848150000000002E-7</c:v>
                </c:pt>
                <c:pt idx="51585">
                  <c:v>9.4851740000000002E-7</c:v>
                </c:pt>
                <c:pt idx="51586">
                  <c:v>9.4855339999999995E-7</c:v>
                </c:pt>
                <c:pt idx="51587">
                  <c:v>9.4858929999999995E-7</c:v>
                </c:pt>
                <c:pt idx="51588">
                  <c:v>9.4862520000000005E-7</c:v>
                </c:pt>
                <c:pt idx="51589">
                  <c:v>9.4866119999999998E-7</c:v>
                </c:pt>
                <c:pt idx="51590">
                  <c:v>9.4869709999999998E-7</c:v>
                </c:pt>
                <c:pt idx="51591">
                  <c:v>9.4873299999999998E-7</c:v>
                </c:pt>
                <c:pt idx="51592">
                  <c:v>9.4876900000000002E-7</c:v>
                </c:pt>
                <c:pt idx="51593">
                  <c:v>9.4880490000000001E-7</c:v>
                </c:pt>
                <c:pt idx="51594">
                  <c:v>9.4884080000000001E-7</c:v>
                </c:pt>
                <c:pt idx="51595">
                  <c:v>9.4887680000000005E-7</c:v>
                </c:pt>
                <c:pt idx="51596">
                  <c:v>9.4891270000000004E-7</c:v>
                </c:pt>
                <c:pt idx="51597">
                  <c:v>9.4894860000000004E-7</c:v>
                </c:pt>
                <c:pt idx="51598">
                  <c:v>9.4898450000000004E-7</c:v>
                </c:pt>
                <c:pt idx="51599">
                  <c:v>9.4902040000000003E-7</c:v>
                </c:pt>
                <c:pt idx="51600">
                  <c:v>9.4905630000000003E-7</c:v>
                </c:pt>
                <c:pt idx="51601">
                  <c:v>9.4909220000000002E-7</c:v>
                </c:pt>
                <c:pt idx="51602">
                  <c:v>9.4912810000000002E-7</c:v>
                </c:pt>
                <c:pt idx="51603">
                  <c:v>9.4916400000000001E-7</c:v>
                </c:pt>
                <c:pt idx="51604">
                  <c:v>9.4919990000000001E-7</c:v>
                </c:pt>
                <c:pt idx="51605">
                  <c:v>9.4923580000000001E-7</c:v>
                </c:pt>
                <c:pt idx="51606">
                  <c:v>9.492717E-7</c:v>
                </c:pt>
                <c:pt idx="51607">
                  <c:v>9.493076E-7</c:v>
                </c:pt>
                <c:pt idx="51608">
                  <c:v>9.4934349999999999E-7</c:v>
                </c:pt>
                <c:pt idx="51609">
                  <c:v>9.4937930000000005E-7</c:v>
                </c:pt>
                <c:pt idx="51610">
                  <c:v>9.4941520000000005E-7</c:v>
                </c:pt>
                <c:pt idx="51611">
                  <c:v>9.4945110000000004E-7</c:v>
                </c:pt>
                <c:pt idx="51612">
                  <c:v>9.4948689999999999E-7</c:v>
                </c:pt>
                <c:pt idx="51613">
                  <c:v>9.4952279999999999E-7</c:v>
                </c:pt>
                <c:pt idx="51614">
                  <c:v>9.4955860000000004E-7</c:v>
                </c:pt>
                <c:pt idx="51615">
                  <c:v>9.4959450000000004E-7</c:v>
                </c:pt>
                <c:pt idx="51616">
                  <c:v>9.4963029999999999E-7</c:v>
                </c:pt>
                <c:pt idx="51617">
                  <c:v>9.4966619999999999E-7</c:v>
                </c:pt>
                <c:pt idx="51618">
                  <c:v>9.4970200000000004E-7</c:v>
                </c:pt>
                <c:pt idx="51619">
                  <c:v>9.4973779999999999E-7</c:v>
                </c:pt>
                <c:pt idx="51620">
                  <c:v>9.4977360000000005E-7</c:v>
                </c:pt>
                <c:pt idx="51621">
                  <c:v>9.4980950000000005E-7</c:v>
                </c:pt>
                <c:pt idx="51622">
                  <c:v>9.498453E-7</c:v>
                </c:pt>
                <c:pt idx="51623">
                  <c:v>9.4988110000000005E-7</c:v>
                </c:pt>
                <c:pt idx="51624">
                  <c:v>9.499169E-7</c:v>
                </c:pt>
                <c:pt idx="51625">
                  <c:v>9.4995269999999995E-7</c:v>
                </c:pt>
                <c:pt idx="51626">
                  <c:v>9.4998850000000001E-7</c:v>
                </c:pt>
                <c:pt idx="51627">
                  <c:v>9.5002429999999996E-7</c:v>
                </c:pt>
                <c:pt idx="51628">
                  <c:v>9.5006010000000002E-7</c:v>
                </c:pt>
                <c:pt idx="51629">
                  <c:v>9.5009589999999997E-7</c:v>
                </c:pt>
                <c:pt idx="51630">
                  <c:v>9.5013170000000002E-7</c:v>
                </c:pt>
                <c:pt idx="51631">
                  <c:v>9.5016749999999997E-7</c:v>
                </c:pt>
                <c:pt idx="51632">
                  <c:v>9.5020319999999999E-7</c:v>
                </c:pt>
                <c:pt idx="51633">
                  <c:v>9.5023900000000004E-7</c:v>
                </c:pt>
                <c:pt idx="51634">
                  <c:v>9.5027479999999999E-7</c:v>
                </c:pt>
                <c:pt idx="51635">
                  <c:v>9.5031060000000005E-7</c:v>
                </c:pt>
                <c:pt idx="51636">
                  <c:v>9.5034629999999996E-7</c:v>
                </c:pt>
                <c:pt idx="51637">
                  <c:v>9.5038210000000001E-7</c:v>
                </c:pt>
                <c:pt idx="51638">
                  <c:v>9.5041789999999996E-7</c:v>
                </c:pt>
                <c:pt idx="51639">
                  <c:v>9.5045359999999997E-7</c:v>
                </c:pt>
                <c:pt idx="51640">
                  <c:v>9.5048929999999999E-7</c:v>
                </c:pt>
                <c:pt idx="51641">
                  <c:v>9.5052510000000004E-7</c:v>
                </c:pt>
                <c:pt idx="51642">
                  <c:v>9.5056079999999995E-7</c:v>
                </c:pt>
                <c:pt idx="51643">
                  <c:v>9.5059649999999996E-7</c:v>
                </c:pt>
                <c:pt idx="51644">
                  <c:v>9.5063230000000001E-7</c:v>
                </c:pt>
                <c:pt idx="51645">
                  <c:v>9.5066800000000003E-7</c:v>
                </c:pt>
                <c:pt idx="51646">
                  <c:v>9.5070370000000004E-7</c:v>
                </c:pt>
                <c:pt idx="51647">
                  <c:v>9.5073940000000005E-7</c:v>
                </c:pt>
                <c:pt idx="51648">
                  <c:v>9.5077509999999995E-7</c:v>
                </c:pt>
                <c:pt idx="51649">
                  <c:v>9.5081079999999997E-7</c:v>
                </c:pt>
                <c:pt idx="51650">
                  <c:v>9.5084649999999998E-7</c:v>
                </c:pt>
                <c:pt idx="51651">
                  <c:v>9.5088210000000005E-7</c:v>
                </c:pt>
                <c:pt idx="51652">
                  <c:v>9.5091779999999995E-7</c:v>
                </c:pt>
                <c:pt idx="51653">
                  <c:v>9.5095340000000003E-7</c:v>
                </c:pt>
                <c:pt idx="51654">
                  <c:v>9.5098910000000004E-7</c:v>
                </c:pt>
                <c:pt idx="51655">
                  <c:v>9.510247E-7</c:v>
                </c:pt>
                <c:pt idx="51656">
                  <c:v>9.5106040000000002E-7</c:v>
                </c:pt>
                <c:pt idx="51657">
                  <c:v>9.5109599999999998E-7</c:v>
                </c:pt>
                <c:pt idx="51658">
                  <c:v>9.5113159999999995E-7</c:v>
                </c:pt>
                <c:pt idx="51659">
                  <c:v>9.5116720000000002E-7</c:v>
                </c:pt>
                <c:pt idx="51660">
                  <c:v>9.5120279999999999E-7</c:v>
                </c:pt>
                <c:pt idx="51661">
                  <c:v>9.5123839999999995E-7</c:v>
                </c:pt>
                <c:pt idx="51662">
                  <c:v>9.5127400000000003E-7</c:v>
                </c:pt>
                <c:pt idx="51663">
                  <c:v>9.5130959999999999E-7</c:v>
                </c:pt>
                <c:pt idx="51664">
                  <c:v>9.5134519999999996E-7</c:v>
                </c:pt>
                <c:pt idx="51665">
                  <c:v>9.5138069999999998E-7</c:v>
                </c:pt>
                <c:pt idx="51666">
                  <c:v>9.5141629999999995E-7</c:v>
                </c:pt>
                <c:pt idx="51667">
                  <c:v>9.5145179999999998E-7</c:v>
                </c:pt>
                <c:pt idx="51668">
                  <c:v>9.5148740000000005E-7</c:v>
                </c:pt>
                <c:pt idx="51669">
                  <c:v>9.5152289999999997E-7</c:v>
                </c:pt>
                <c:pt idx="51670">
                  <c:v>9.515584E-7</c:v>
                </c:pt>
                <c:pt idx="51671">
                  <c:v>9.5159399999999996E-7</c:v>
                </c:pt>
                <c:pt idx="51672">
                  <c:v>9.5162949999999999E-7</c:v>
                </c:pt>
                <c:pt idx="51673">
                  <c:v>9.5166500000000002E-7</c:v>
                </c:pt>
                <c:pt idx="51674">
                  <c:v>9.5170050000000005E-7</c:v>
                </c:pt>
                <c:pt idx="51675">
                  <c:v>9.5173599999999997E-7</c:v>
                </c:pt>
                <c:pt idx="51676">
                  <c:v>9.5177139999999995E-7</c:v>
                </c:pt>
                <c:pt idx="51677">
                  <c:v>9.5180689999999998E-7</c:v>
                </c:pt>
                <c:pt idx="51678">
                  <c:v>9.518424E-7</c:v>
                </c:pt>
                <c:pt idx="51679">
                  <c:v>9.5187779999999998E-7</c:v>
                </c:pt>
                <c:pt idx="51680">
                  <c:v>9.5191330000000001E-7</c:v>
                </c:pt>
                <c:pt idx="51681">
                  <c:v>9.5194869999999999E-7</c:v>
                </c:pt>
                <c:pt idx="51682">
                  <c:v>9.5198420000000002E-7</c:v>
                </c:pt>
                <c:pt idx="51683">
                  <c:v>9.520196E-7</c:v>
                </c:pt>
                <c:pt idx="51684">
                  <c:v>9.5205499999999998E-7</c:v>
                </c:pt>
                <c:pt idx="51685">
                  <c:v>9.5209039999999997E-7</c:v>
                </c:pt>
                <c:pt idx="51686">
                  <c:v>9.5212579999999995E-7</c:v>
                </c:pt>
                <c:pt idx="51687">
                  <c:v>9.5216120000000004E-7</c:v>
                </c:pt>
                <c:pt idx="51688">
                  <c:v>9.5219660000000002E-7</c:v>
                </c:pt>
                <c:pt idx="51689">
                  <c:v>9.52232E-7</c:v>
                </c:pt>
                <c:pt idx="51690">
                  <c:v>9.5226739999999998E-7</c:v>
                </c:pt>
                <c:pt idx="51691">
                  <c:v>9.5230270000000002E-7</c:v>
                </c:pt>
                <c:pt idx="51692">
                  <c:v>9.5233810000000001E-7</c:v>
                </c:pt>
                <c:pt idx="51693">
                  <c:v>9.5237340000000005E-7</c:v>
                </c:pt>
                <c:pt idx="51694">
                  <c:v>9.5240869999999999E-7</c:v>
                </c:pt>
                <c:pt idx="51695">
                  <c:v>9.5244409999999997E-7</c:v>
                </c:pt>
                <c:pt idx="51696">
                  <c:v>9.5247940000000001E-7</c:v>
                </c:pt>
                <c:pt idx="51697">
                  <c:v>9.5251469999999995E-7</c:v>
                </c:pt>
                <c:pt idx="51698">
                  <c:v>9.5254990000000005E-7</c:v>
                </c:pt>
                <c:pt idx="51699">
                  <c:v>9.5258519999999999E-7</c:v>
                </c:pt>
                <c:pt idx="51700">
                  <c:v>9.5262050000000003E-7</c:v>
                </c:pt>
                <c:pt idx="51701">
                  <c:v>9.5265570000000003E-7</c:v>
                </c:pt>
                <c:pt idx="51702">
                  <c:v>9.5269099999999996E-7</c:v>
                </c:pt>
                <c:pt idx="51703">
                  <c:v>9.5272619999999996E-7</c:v>
                </c:pt>
                <c:pt idx="51704">
                  <c:v>9.5276139999999996E-7</c:v>
                </c:pt>
                <c:pt idx="51705">
                  <c:v>9.5279659999999996E-7</c:v>
                </c:pt>
                <c:pt idx="51706">
                  <c:v>9.5283179999999995E-7</c:v>
                </c:pt>
                <c:pt idx="51707">
                  <c:v>9.5286699999999995E-7</c:v>
                </c:pt>
                <c:pt idx="51708">
                  <c:v>9.5290219999999995E-7</c:v>
                </c:pt>
                <c:pt idx="51709">
                  <c:v>9.5293730000000001E-7</c:v>
                </c:pt>
                <c:pt idx="51710">
                  <c:v>9.5297250000000001E-7</c:v>
                </c:pt>
                <c:pt idx="51711">
                  <c:v>9.5300759999999996E-7</c:v>
                </c:pt>
                <c:pt idx="51712">
                  <c:v>9.5304279999999996E-7</c:v>
                </c:pt>
                <c:pt idx="51713">
                  <c:v>9.5307790000000001E-7</c:v>
                </c:pt>
                <c:pt idx="51714">
                  <c:v>9.5311299999999997E-7</c:v>
                </c:pt>
                <c:pt idx="51715">
                  <c:v>9.5314810000000002E-7</c:v>
                </c:pt>
                <c:pt idx="51716">
                  <c:v>9.5318310000000004E-7</c:v>
                </c:pt>
                <c:pt idx="51717">
                  <c:v>9.5321819999999999E-7</c:v>
                </c:pt>
                <c:pt idx="51718">
                  <c:v>9.5325330000000005E-7</c:v>
                </c:pt>
                <c:pt idx="51719">
                  <c:v>9.5328829999999996E-7</c:v>
                </c:pt>
                <c:pt idx="51720">
                  <c:v>9.5332329999999997E-7</c:v>
                </c:pt>
                <c:pt idx="51721">
                  <c:v>9.5335840000000003E-7</c:v>
                </c:pt>
                <c:pt idx="51722">
                  <c:v>9.5339340000000004E-7</c:v>
                </c:pt>
                <c:pt idx="51723">
                  <c:v>9.5342839999999995E-7</c:v>
                </c:pt>
                <c:pt idx="51724">
                  <c:v>9.5346339999999996E-7</c:v>
                </c:pt>
                <c:pt idx="51725">
                  <c:v>9.5349830000000004E-7</c:v>
                </c:pt>
                <c:pt idx="51726">
                  <c:v>9.5353330000000005E-7</c:v>
                </c:pt>
                <c:pt idx="51727">
                  <c:v>9.5356829999999996E-7</c:v>
                </c:pt>
                <c:pt idx="51728">
                  <c:v>9.5360320000000003E-7</c:v>
                </c:pt>
                <c:pt idx="51729">
                  <c:v>9.5363820000000004E-7</c:v>
                </c:pt>
                <c:pt idx="51730">
                  <c:v>9.5367310000000001E-7</c:v>
                </c:pt>
                <c:pt idx="51731">
                  <c:v>9.5370800000000009E-7</c:v>
                </c:pt>
                <c:pt idx="51732">
                  <c:v>9.5374290000000005E-7</c:v>
                </c:pt>
                <c:pt idx="51733">
                  <c:v>9.5377780000000002E-7</c:v>
                </c:pt>
                <c:pt idx="51734">
                  <c:v>9.5381269999999999E-7</c:v>
                </c:pt>
                <c:pt idx="51735">
                  <c:v>9.5384759999999996E-7</c:v>
                </c:pt>
                <c:pt idx="51736">
                  <c:v>9.5388239999999999E-7</c:v>
                </c:pt>
                <c:pt idx="51737">
                  <c:v>9.5391729999999995E-7</c:v>
                </c:pt>
                <c:pt idx="51738">
                  <c:v>9.5395209999999998E-7</c:v>
                </c:pt>
                <c:pt idx="51739">
                  <c:v>9.5398690000000001E-7</c:v>
                </c:pt>
                <c:pt idx="51740">
                  <c:v>9.5402170000000004E-7</c:v>
                </c:pt>
                <c:pt idx="51741">
                  <c:v>9.5405650000000007E-7</c:v>
                </c:pt>
                <c:pt idx="51742">
                  <c:v>9.540913000000001E-7</c:v>
                </c:pt>
                <c:pt idx="51743">
                  <c:v>9.5412609999999992E-7</c:v>
                </c:pt>
                <c:pt idx="51744">
                  <c:v>9.5416089999999994E-7</c:v>
                </c:pt>
                <c:pt idx="51745">
                  <c:v>9.5419560000000003E-7</c:v>
                </c:pt>
                <c:pt idx="51746">
                  <c:v>9.5423029999999991E-7</c:v>
                </c:pt>
                <c:pt idx="51747">
                  <c:v>9.5426509999999994E-7</c:v>
                </c:pt>
                <c:pt idx="51748">
                  <c:v>9.5429980000000003E-7</c:v>
                </c:pt>
                <c:pt idx="51749">
                  <c:v>9.5433439999999997E-7</c:v>
                </c:pt>
                <c:pt idx="51750">
                  <c:v>9.5436910000000006E-7</c:v>
                </c:pt>
                <c:pt idx="51751">
                  <c:v>9.5440379999999994E-7</c:v>
                </c:pt>
                <c:pt idx="51752">
                  <c:v>9.5443840000000009E-7</c:v>
                </c:pt>
                <c:pt idx="51753">
                  <c:v>9.5447309999999997E-7</c:v>
                </c:pt>
                <c:pt idx="51754">
                  <c:v>9.545076999999999E-7</c:v>
                </c:pt>
                <c:pt idx="51755">
                  <c:v>9.5454230000000005E-7</c:v>
                </c:pt>
                <c:pt idx="51756">
                  <c:v>9.5457689999999999E-7</c:v>
                </c:pt>
                <c:pt idx="51757">
                  <c:v>9.5461139999999999E-7</c:v>
                </c:pt>
                <c:pt idx="51758">
                  <c:v>9.5464599999999993E-7</c:v>
                </c:pt>
                <c:pt idx="51759">
                  <c:v>9.5468049999999993E-7</c:v>
                </c:pt>
                <c:pt idx="51760">
                  <c:v>9.5471510000000008E-7</c:v>
                </c:pt>
                <c:pt idx="51761">
                  <c:v>9.5474960000000008E-7</c:v>
                </c:pt>
                <c:pt idx="51762">
                  <c:v>9.5478410000000008E-7</c:v>
                </c:pt>
                <c:pt idx="51763">
                  <c:v>9.5481860000000008E-7</c:v>
                </c:pt>
                <c:pt idx="51764">
                  <c:v>9.5485299999999993E-7</c:v>
                </c:pt>
                <c:pt idx="51765">
                  <c:v>9.5488749999999993E-7</c:v>
                </c:pt>
                <c:pt idx="51766">
                  <c:v>9.5492189999999999E-7</c:v>
                </c:pt>
                <c:pt idx="51767">
                  <c:v>9.5495639999999999E-7</c:v>
                </c:pt>
                <c:pt idx="51768">
                  <c:v>9.5499080000000005E-7</c:v>
                </c:pt>
                <c:pt idx="51769">
                  <c:v>9.550251999999999E-7</c:v>
                </c:pt>
                <c:pt idx="51770">
                  <c:v>9.5505959999999996E-7</c:v>
                </c:pt>
                <c:pt idx="51771">
                  <c:v>9.5509390000000008E-7</c:v>
                </c:pt>
                <c:pt idx="51772">
                  <c:v>9.5512829999999992E-7</c:v>
                </c:pt>
                <c:pt idx="51773">
                  <c:v>9.5516260000000005E-7</c:v>
                </c:pt>
                <c:pt idx="51774">
                  <c:v>9.5519699999999989E-7</c:v>
                </c:pt>
                <c:pt idx="51775">
                  <c:v>9.5523130000000002E-7</c:v>
                </c:pt>
                <c:pt idx="51776">
                  <c:v>9.5526559999999992E-7</c:v>
                </c:pt>
                <c:pt idx="51777">
                  <c:v>9.5529990000000005E-7</c:v>
                </c:pt>
                <c:pt idx="51778">
                  <c:v>9.5533419999999995E-7</c:v>
                </c:pt>
                <c:pt idx="51779">
                  <c:v>9.5536839999999992E-7</c:v>
                </c:pt>
                <c:pt idx="51780">
                  <c:v>9.5540270000000005E-7</c:v>
                </c:pt>
                <c:pt idx="51781">
                  <c:v>9.5543690000000002E-7</c:v>
                </c:pt>
                <c:pt idx="51782">
                  <c:v>9.5547119999999992E-7</c:v>
                </c:pt>
                <c:pt idx="51783">
                  <c:v>9.5550539999999989E-7</c:v>
                </c:pt>
                <c:pt idx="51784">
                  <c:v>9.5553960000000008E-7</c:v>
                </c:pt>
                <c:pt idx="51785">
                  <c:v>9.5557380000000005E-7</c:v>
                </c:pt>
                <c:pt idx="51786">
                  <c:v>9.5560790000000008E-7</c:v>
                </c:pt>
                <c:pt idx="51787">
                  <c:v>9.5564210000000005E-7</c:v>
                </c:pt>
                <c:pt idx="51788">
                  <c:v>9.5567630000000002E-7</c:v>
                </c:pt>
                <c:pt idx="51789">
                  <c:v>9.5571040000000005E-7</c:v>
                </c:pt>
                <c:pt idx="51790">
                  <c:v>9.5574450000000008E-7</c:v>
                </c:pt>
                <c:pt idx="51791">
                  <c:v>9.557785999999999E-7</c:v>
                </c:pt>
                <c:pt idx="51792">
                  <c:v>9.5581269999999993E-7</c:v>
                </c:pt>
                <c:pt idx="51793">
                  <c:v>9.5584679999999996E-7</c:v>
                </c:pt>
                <c:pt idx="51794">
                  <c:v>9.5588089999999999E-7</c:v>
                </c:pt>
                <c:pt idx="51795">
                  <c:v>9.5591500000000002E-7</c:v>
                </c:pt>
                <c:pt idx="51796">
                  <c:v>9.559489999999999E-7</c:v>
                </c:pt>
                <c:pt idx="51797">
                  <c:v>9.5598299999999999E-7</c:v>
                </c:pt>
                <c:pt idx="51798">
                  <c:v>9.5601700000000008E-7</c:v>
                </c:pt>
                <c:pt idx="51799">
                  <c:v>9.5605099999999996E-7</c:v>
                </c:pt>
                <c:pt idx="51800">
                  <c:v>9.5608500000000005E-7</c:v>
                </c:pt>
                <c:pt idx="51801">
                  <c:v>9.5611899999999993E-7</c:v>
                </c:pt>
                <c:pt idx="51802">
                  <c:v>9.5615300000000003E-7</c:v>
                </c:pt>
                <c:pt idx="51803">
                  <c:v>9.5618689999999997E-7</c:v>
                </c:pt>
                <c:pt idx="51804">
                  <c:v>9.5622079999999991E-7</c:v>
                </c:pt>
                <c:pt idx="51805">
                  <c:v>9.5625470000000006E-7</c:v>
                </c:pt>
                <c:pt idx="51806">
                  <c:v>9.562886E-7</c:v>
                </c:pt>
                <c:pt idx="51807">
                  <c:v>9.5632249999999994E-7</c:v>
                </c:pt>
                <c:pt idx="51808">
                  <c:v>9.5635640000000009E-7</c:v>
                </c:pt>
                <c:pt idx="51809">
                  <c:v>9.5639020000000009E-7</c:v>
                </c:pt>
                <c:pt idx="51810">
                  <c:v>9.5642400000000009E-7</c:v>
                </c:pt>
                <c:pt idx="51811">
                  <c:v>9.564578000000001E-7</c:v>
                </c:pt>
                <c:pt idx="51812">
                  <c:v>9.564916000000001E-7</c:v>
                </c:pt>
                <c:pt idx="51813">
                  <c:v>9.565254000000001E-7</c:v>
                </c:pt>
                <c:pt idx="51814">
                  <c:v>9.565592000000001E-7</c:v>
                </c:pt>
                <c:pt idx="51815">
                  <c:v>9.565930000000001E-7</c:v>
                </c:pt>
                <c:pt idx="51816">
                  <c:v>9.5662669999999995E-7</c:v>
                </c:pt>
                <c:pt idx="51817">
                  <c:v>9.5666040000000001E-7</c:v>
                </c:pt>
                <c:pt idx="51818">
                  <c:v>9.5669410000000008E-7</c:v>
                </c:pt>
                <c:pt idx="51819">
                  <c:v>9.5672779999999993E-7</c:v>
                </c:pt>
                <c:pt idx="51820">
                  <c:v>9.5676149999999999E-7</c:v>
                </c:pt>
                <c:pt idx="51821">
                  <c:v>9.5679520000000005E-7</c:v>
                </c:pt>
                <c:pt idx="51822">
                  <c:v>9.5682879999999996E-7</c:v>
                </c:pt>
                <c:pt idx="51823">
                  <c:v>9.5686250000000002E-7</c:v>
                </c:pt>
                <c:pt idx="51824">
                  <c:v>9.5689609999999993E-7</c:v>
                </c:pt>
                <c:pt idx="51825">
                  <c:v>9.5692970000000006E-7</c:v>
                </c:pt>
                <c:pt idx="51826">
                  <c:v>9.5696329999999997E-7</c:v>
                </c:pt>
                <c:pt idx="51827">
                  <c:v>9.5699690000000009E-7</c:v>
                </c:pt>
                <c:pt idx="51828">
                  <c:v>9.5703040000000006E-7</c:v>
                </c:pt>
                <c:pt idx="51829">
                  <c:v>9.5706399999999997E-7</c:v>
                </c:pt>
                <c:pt idx="51830">
                  <c:v>9.5709749999999994E-7</c:v>
                </c:pt>
                <c:pt idx="51831">
                  <c:v>9.5713099999999992E-7</c:v>
                </c:pt>
                <c:pt idx="51832">
                  <c:v>9.571645000000001E-7</c:v>
                </c:pt>
                <c:pt idx="51833">
                  <c:v>9.5719800000000007E-7</c:v>
                </c:pt>
                <c:pt idx="51834">
                  <c:v>9.5723150000000004E-7</c:v>
                </c:pt>
                <c:pt idx="51835">
                  <c:v>9.5726500000000002E-7</c:v>
                </c:pt>
                <c:pt idx="51836">
                  <c:v>9.5729840000000005E-7</c:v>
                </c:pt>
                <c:pt idx="51837">
                  <c:v>9.5733180000000008E-7</c:v>
                </c:pt>
                <c:pt idx="51838">
                  <c:v>9.5736530000000005E-7</c:v>
                </c:pt>
                <c:pt idx="51839">
                  <c:v>9.5739870000000009E-7</c:v>
                </c:pt>
                <c:pt idx="51840">
                  <c:v>9.5743209999999991E-7</c:v>
                </c:pt>
                <c:pt idx="51841">
                  <c:v>9.574654E-7</c:v>
                </c:pt>
                <c:pt idx="51842">
                  <c:v>9.5749880000000003E-7</c:v>
                </c:pt>
                <c:pt idx="51843">
                  <c:v>9.5753209999999991E-7</c:v>
                </c:pt>
                <c:pt idx="51844">
                  <c:v>9.5756549999999995E-7</c:v>
                </c:pt>
                <c:pt idx="51845">
                  <c:v>9.5759880000000004E-7</c:v>
                </c:pt>
                <c:pt idx="51846">
                  <c:v>9.5763209999999992E-7</c:v>
                </c:pt>
                <c:pt idx="51847">
                  <c:v>9.5766540000000001E-7</c:v>
                </c:pt>
                <c:pt idx="51848">
                  <c:v>9.5769859999999996E-7</c:v>
                </c:pt>
                <c:pt idx="51849">
                  <c:v>9.5773190000000005E-7</c:v>
                </c:pt>
                <c:pt idx="51850">
                  <c:v>9.5776509999999999E-7</c:v>
                </c:pt>
                <c:pt idx="51851">
                  <c:v>9.5779840000000009E-7</c:v>
                </c:pt>
                <c:pt idx="51852">
                  <c:v>9.5783160000000003E-7</c:v>
                </c:pt>
                <c:pt idx="51853">
                  <c:v>9.5786479999999997E-7</c:v>
                </c:pt>
                <c:pt idx="51854">
                  <c:v>9.5789789999999997E-7</c:v>
                </c:pt>
                <c:pt idx="51855">
                  <c:v>9.5793109999999992E-7</c:v>
                </c:pt>
                <c:pt idx="51856">
                  <c:v>9.5796430000000007E-7</c:v>
                </c:pt>
                <c:pt idx="51857">
                  <c:v>9.5799740000000007E-7</c:v>
                </c:pt>
                <c:pt idx="51858">
                  <c:v>9.5803050000000008E-7</c:v>
                </c:pt>
                <c:pt idx="51859">
                  <c:v>9.5806360000000008E-7</c:v>
                </c:pt>
                <c:pt idx="51860">
                  <c:v>9.5809670000000008E-7</c:v>
                </c:pt>
                <c:pt idx="51861">
                  <c:v>9.5812980000000009E-7</c:v>
                </c:pt>
                <c:pt idx="51862">
                  <c:v>9.5816279999999994E-7</c:v>
                </c:pt>
                <c:pt idx="51863">
                  <c:v>9.581958E-7</c:v>
                </c:pt>
                <c:pt idx="51864">
                  <c:v>9.582289E-7</c:v>
                </c:pt>
                <c:pt idx="51865">
                  <c:v>9.5826190000000007E-7</c:v>
                </c:pt>
                <c:pt idx="51866">
                  <c:v>9.5829489999999992E-7</c:v>
                </c:pt>
                <c:pt idx="51867">
                  <c:v>9.5832780000000005E-7</c:v>
                </c:pt>
                <c:pt idx="51868">
                  <c:v>9.583607999999999E-7</c:v>
                </c:pt>
                <c:pt idx="51869">
                  <c:v>9.5839370000000002E-7</c:v>
                </c:pt>
                <c:pt idx="51870">
                  <c:v>9.5842659999999994E-7</c:v>
                </c:pt>
                <c:pt idx="51871">
                  <c:v>9.584596E-7</c:v>
                </c:pt>
                <c:pt idx="51872">
                  <c:v>9.5849249999999991E-7</c:v>
                </c:pt>
                <c:pt idx="51873">
                  <c:v>9.585253000000001E-7</c:v>
                </c:pt>
                <c:pt idx="51874">
                  <c:v>9.5855820000000001E-7</c:v>
                </c:pt>
                <c:pt idx="51875">
                  <c:v>9.5859109999999992E-7</c:v>
                </c:pt>
                <c:pt idx="51876">
                  <c:v>9.586238999999999E-7</c:v>
                </c:pt>
                <c:pt idx="51877">
                  <c:v>9.5865670000000008E-7</c:v>
                </c:pt>
                <c:pt idx="51878">
                  <c:v>9.5868950000000006E-7</c:v>
                </c:pt>
                <c:pt idx="51879">
                  <c:v>9.5872230000000003E-7</c:v>
                </c:pt>
                <c:pt idx="51880">
                  <c:v>9.587551E-7</c:v>
                </c:pt>
                <c:pt idx="51881">
                  <c:v>9.5878789999999998E-7</c:v>
                </c:pt>
                <c:pt idx="51882">
                  <c:v>9.5882060000000001E-7</c:v>
                </c:pt>
                <c:pt idx="51883">
                  <c:v>9.5885330000000005E-7</c:v>
                </c:pt>
                <c:pt idx="51884">
                  <c:v>9.5888600000000008E-7</c:v>
                </c:pt>
                <c:pt idx="51885">
                  <c:v>9.589186999999999E-7</c:v>
                </c:pt>
                <c:pt idx="51886">
                  <c:v>9.5895139999999994E-7</c:v>
                </c:pt>
                <c:pt idx="51887">
                  <c:v>9.5898409999999997E-7</c:v>
                </c:pt>
                <c:pt idx="51888">
                  <c:v>9.5901670000000007E-7</c:v>
                </c:pt>
                <c:pt idx="51889">
                  <c:v>9.590494000000001E-7</c:v>
                </c:pt>
                <c:pt idx="51890">
                  <c:v>9.5908199999999998E-7</c:v>
                </c:pt>
                <c:pt idx="51891">
                  <c:v>9.5911460000000008E-7</c:v>
                </c:pt>
                <c:pt idx="51892">
                  <c:v>9.5914719999999996E-7</c:v>
                </c:pt>
                <c:pt idx="51893">
                  <c:v>9.5917980000000006E-7</c:v>
                </c:pt>
                <c:pt idx="51894">
                  <c:v>9.592123E-7</c:v>
                </c:pt>
                <c:pt idx="51895">
                  <c:v>9.592449000000001E-7</c:v>
                </c:pt>
                <c:pt idx="51896">
                  <c:v>9.5927740000000004E-7</c:v>
                </c:pt>
                <c:pt idx="51897">
                  <c:v>9.5930989999999999E-7</c:v>
                </c:pt>
                <c:pt idx="51898">
                  <c:v>9.5934239999999993E-7</c:v>
                </c:pt>
                <c:pt idx="51899">
                  <c:v>9.5937490000000009E-7</c:v>
                </c:pt>
                <c:pt idx="51900">
                  <c:v>9.5940740000000003E-7</c:v>
                </c:pt>
                <c:pt idx="51901">
                  <c:v>9.5943980000000004E-7</c:v>
                </c:pt>
                <c:pt idx="51902">
                  <c:v>9.5947229999999998E-7</c:v>
                </c:pt>
                <c:pt idx="51903">
                  <c:v>9.5950469999999999E-7</c:v>
                </c:pt>
                <c:pt idx="51904">
                  <c:v>9.5953709999999999E-7</c:v>
                </c:pt>
                <c:pt idx="51905">
                  <c:v>9.595695E-7</c:v>
                </c:pt>
                <c:pt idx="51906">
                  <c:v>9.596019E-7</c:v>
                </c:pt>
                <c:pt idx="51907">
                  <c:v>9.5963420000000007E-7</c:v>
                </c:pt>
                <c:pt idx="51908">
                  <c:v>9.5966660000000007E-7</c:v>
                </c:pt>
                <c:pt idx="51909">
                  <c:v>9.5969889999999992E-7</c:v>
                </c:pt>
                <c:pt idx="51910">
                  <c:v>9.5973119999999999E-7</c:v>
                </c:pt>
                <c:pt idx="51911">
                  <c:v>9.5976350000000006E-7</c:v>
                </c:pt>
                <c:pt idx="51912">
                  <c:v>9.5979579999999991E-7</c:v>
                </c:pt>
                <c:pt idx="51913">
                  <c:v>9.5982809999999998E-7</c:v>
                </c:pt>
                <c:pt idx="51914">
                  <c:v>9.598603000000001E-7</c:v>
                </c:pt>
                <c:pt idx="51915">
                  <c:v>9.5989259999999996E-7</c:v>
                </c:pt>
                <c:pt idx="51916">
                  <c:v>9.5992480000000008E-7</c:v>
                </c:pt>
                <c:pt idx="51917">
                  <c:v>9.59957E-7</c:v>
                </c:pt>
                <c:pt idx="51918">
                  <c:v>9.5998919999999991E-7</c:v>
                </c:pt>
                <c:pt idx="51919">
                  <c:v>9.6002140000000004E-7</c:v>
                </c:pt>
                <c:pt idx="51920">
                  <c:v>9.6005350000000001E-7</c:v>
                </c:pt>
                <c:pt idx="51921">
                  <c:v>9.6008569999999993E-7</c:v>
                </c:pt>
                <c:pt idx="51922">
                  <c:v>9.601177999999999E-7</c:v>
                </c:pt>
                <c:pt idx="51923">
                  <c:v>9.6014990000000009E-7</c:v>
                </c:pt>
                <c:pt idx="51924">
                  <c:v>9.6018200000000007E-7</c:v>
                </c:pt>
                <c:pt idx="51925">
                  <c:v>9.6021410000000004E-7</c:v>
                </c:pt>
                <c:pt idx="51926">
                  <c:v>9.6024620000000002E-7</c:v>
                </c:pt>
                <c:pt idx="51927">
                  <c:v>9.6027820000000005E-7</c:v>
                </c:pt>
                <c:pt idx="51928">
                  <c:v>9.6031030000000003E-7</c:v>
                </c:pt>
                <c:pt idx="51929">
                  <c:v>9.6034230000000007E-7</c:v>
                </c:pt>
                <c:pt idx="51930">
                  <c:v>9.603743000000001E-7</c:v>
                </c:pt>
                <c:pt idx="51931">
                  <c:v>9.6040629999999993E-7</c:v>
                </c:pt>
                <c:pt idx="51932">
                  <c:v>9.6043829999999996E-7</c:v>
                </c:pt>
                <c:pt idx="51933">
                  <c:v>9.604703E-7</c:v>
                </c:pt>
                <c:pt idx="51934">
                  <c:v>9.605022000000001E-7</c:v>
                </c:pt>
                <c:pt idx="51935">
                  <c:v>9.6053419999999992E-7</c:v>
                </c:pt>
                <c:pt idx="51936">
                  <c:v>9.6056610000000002E-7</c:v>
                </c:pt>
                <c:pt idx="51937">
                  <c:v>9.605979999999999E-7</c:v>
                </c:pt>
                <c:pt idx="51938">
                  <c:v>9.606299E-7</c:v>
                </c:pt>
                <c:pt idx="51939">
                  <c:v>9.606618000000001E-7</c:v>
                </c:pt>
                <c:pt idx="51940">
                  <c:v>9.6069369999999998E-7</c:v>
                </c:pt>
                <c:pt idx="51941">
                  <c:v>9.6072549999999993E-7</c:v>
                </c:pt>
                <c:pt idx="51942">
                  <c:v>9.6075740000000003E-7</c:v>
                </c:pt>
                <c:pt idx="51943">
                  <c:v>9.6078919999999997E-7</c:v>
                </c:pt>
                <c:pt idx="51944">
                  <c:v>9.6082099999999992E-7</c:v>
                </c:pt>
                <c:pt idx="51945">
                  <c:v>9.6085280000000008E-7</c:v>
                </c:pt>
                <c:pt idx="51946">
                  <c:v>9.6088460000000002E-7</c:v>
                </c:pt>
                <c:pt idx="51947">
                  <c:v>9.6091639999999997E-7</c:v>
                </c:pt>
                <c:pt idx="51948">
                  <c:v>9.6094809999999998E-7</c:v>
                </c:pt>
                <c:pt idx="51949">
                  <c:v>9.6097989999999992E-7</c:v>
                </c:pt>
                <c:pt idx="51950">
                  <c:v>9.6101159999999993E-7</c:v>
                </c:pt>
                <c:pt idx="51951">
                  <c:v>9.6104329999999994E-7</c:v>
                </c:pt>
                <c:pt idx="51952">
                  <c:v>9.6107499999999994E-7</c:v>
                </c:pt>
                <c:pt idx="51953">
                  <c:v>9.6110660000000001E-7</c:v>
                </c:pt>
                <c:pt idx="51954">
                  <c:v>9.6113830000000002E-7</c:v>
                </c:pt>
                <c:pt idx="51955">
                  <c:v>9.6117000000000002E-7</c:v>
                </c:pt>
                <c:pt idx="51956">
                  <c:v>9.6120160000000009E-7</c:v>
                </c:pt>
                <c:pt idx="51957">
                  <c:v>9.6123319999999995E-7</c:v>
                </c:pt>
                <c:pt idx="51958">
                  <c:v>9.6126480000000001E-7</c:v>
                </c:pt>
                <c:pt idx="51959">
                  <c:v>9.6129640000000008E-7</c:v>
                </c:pt>
                <c:pt idx="51960">
                  <c:v>9.6132799999999994E-7</c:v>
                </c:pt>
                <c:pt idx="51961">
                  <c:v>9.6135950000000007E-7</c:v>
                </c:pt>
                <c:pt idx="51962">
                  <c:v>9.6139109999999992E-7</c:v>
                </c:pt>
                <c:pt idx="51963">
                  <c:v>9.6142260000000005E-7</c:v>
                </c:pt>
                <c:pt idx="51964">
                  <c:v>9.6145409999999997E-7</c:v>
                </c:pt>
                <c:pt idx="51965">
                  <c:v>9.614856000000001E-7</c:v>
                </c:pt>
                <c:pt idx="51966">
                  <c:v>9.6151710000000001E-7</c:v>
                </c:pt>
                <c:pt idx="51967">
                  <c:v>9.6154849999999999E-7</c:v>
                </c:pt>
                <c:pt idx="51968">
                  <c:v>9.6157999999999991E-7</c:v>
                </c:pt>
                <c:pt idx="51969">
                  <c:v>9.6161140000000009E-7</c:v>
                </c:pt>
                <c:pt idx="51970">
                  <c:v>9.6164290000000001E-7</c:v>
                </c:pt>
                <c:pt idx="51971">
                  <c:v>9.6167429999999999E-7</c:v>
                </c:pt>
                <c:pt idx="51972">
                  <c:v>9.6170569999999997E-7</c:v>
                </c:pt>
                <c:pt idx="51973">
                  <c:v>9.6173709999999994E-7</c:v>
                </c:pt>
                <c:pt idx="51974">
                  <c:v>9.6176839999999998E-7</c:v>
                </c:pt>
                <c:pt idx="51975">
                  <c:v>9.6179979999999996E-7</c:v>
                </c:pt>
                <c:pt idx="51976">
                  <c:v>9.618311E-7</c:v>
                </c:pt>
                <c:pt idx="51977">
                  <c:v>9.6186240000000004E-7</c:v>
                </c:pt>
                <c:pt idx="51978">
                  <c:v>9.6189380000000001E-7</c:v>
                </c:pt>
                <c:pt idx="51979">
                  <c:v>9.619249999999999E-7</c:v>
                </c:pt>
                <c:pt idx="51980">
                  <c:v>9.6195629999999994E-7</c:v>
                </c:pt>
                <c:pt idx="51981">
                  <c:v>9.6198759999999998E-7</c:v>
                </c:pt>
                <c:pt idx="51982">
                  <c:v>9.6201880000000008E-7</c:v>
                </c:pt>
                <c:pt idx="51983">
                  <c:v>9.620500999999999E-7</c:v>
                </c:pt>
                <c:pt idx="51984">
                  <c:v>9.620813E-7</c:v>
                </c:pt>
                <c:pt idx="51985">
                  <c:v>9.621125000000001E-7</c:v>
                </c:pt>
                <c:pt idx="51986">
                  <c:v>9.6214369999999999E-7</c:v>
                </c:pt>
                <c:pt idx="51987">
                  <c:v>9.6217490000000009E-7</c:v>
                </c:pt>
                <c:pt idx="51988">
                  <c:v>9.6220609999999997E-7</c:v>
                </c:pt>
                <c:pt idx="51989">
                  <c:v>9.6223719999999992E-7</c:v>
                </c:pt>
                <c:pt idx="51990">
                  <c:v>9.6226840000000002E-7</c:v>
                </c:pt>
                <c:pt idx="51991">
                  <c:v>9.6229949999999997E-7</c:v>
                </c:pt>
                <c:pt idx="51992">
                  <c:v>9.6233059999999992E-7</c:v>
                </c:pt>
                <c:pt idx="51993">
                  <c:v>9.6236170000000007E-7</c:v>
                </c:pt>
                <c:pt idx="51994">
                  <c:v>9.6239280000000002E-7</c:v>
                </c:pt>
                <c:pt idx="51995">
                  <c:v>9.6242389999999997E-7</c:v>
                </c:pt>
                <c:pt idx="51996">
                  <c:v>9.6245499999999992E-7</c:v>
                </c:pt>
                <c:pt idx="51997">
                  <c:v>9.6248599999999993E-7</c:v>
                </c:pt>
                <c:pt idx="51998">
                  <c:v>9.6251710000000009E-7</c:v>
                </c:pt>
                <c:pt idx="51999">
                  <c:v>9.625481000000001E-7</c:v>
                </c:pt>
                <c:pt idx="52000">
                  <c:v>9.625791000000001E-7</c:v>
                </c:pt>
                <c:pt idx="52001">
                  <c:v>9.626100999999999E-7</c:v>
                </c:pt>
                <c:pt idx="52002">
                  <c:v>9.6264109999999991E-7</c:v>
                </c:pt>
                <c:pt idx="52003">
                  <c:v>9.6267209999999992E-7</c:v>
                </c:pt>
                <c:pt idx="52004">
                  <c:v>9.6270299999999999E-7</c:v>
                </c:pt>
                <c:pt idx="52005">
                  <c:v>9.62734E-7</c:v>
                </c:pt>
                <c:pt idx="52006">
                  <c:v>9.6276490000000007E-7</c:v>
                </c:pt>
                <c:pt idx="52007">
                  <c:v>9.6279579999999992E-7</c:v>
                </c:pt>
                <c:pt idx="52008">
                  <c:v>9.6282669999999999E-7</c:v>
                </c:pt>
                <c:pt idx="52009">
                  <c:v>9.6285760000000006E-7</c:v>
                </c:pt>
                <c:pt idx="52010">
                  <c:v>9.6288849999999992E-7</c:v>
                </c:pt>
                <c:pt idx="52011">
                  <c:v>9.6291930000000005E-7</c:v>
                </c:pt>
                <c:pt idx="52012">
                  <c:v>9.6295009999999997E-7</c:v>
                </c:pt>
                <c:pt idx="52013">
                  <c:v>9.6298100000000004E-7</c:v>
                </c:pt>
                <c:pt idx="52014">
                  <c:v>9.6301179999999996E-7</c:v>
                </c:pt>
                <c:pt idx="52015">
                  <c:v>9.6304260000000009E-7</c:v>
                </c:pt>
                <c:pt idx="52016">
                  <c:v>9.6307340000000001E-7</c:v>
                </c:pt>
                <c:pt idx="52017">
                  <c:v>9.6310409999999998E-7</c:v>
                </c:pt>
                <c:pt idx="52018">
                  <c:v>9.631348999999999E-7</c:v>
                </c:pt>
                <c:pt idx="52019">
                  <c:v>9.6316560000000009E-7</c:v>
                </c:pt>
                <c:pt idx="52020">
                  <c:v>9.6319630000000007E-7</c:v>
                </c:pt>
                <c:pt idx="52021">
                  <c:v>9.6322700000000005E-7</c:v>
                </c:pt>
                <c:pt idx="52022">
                  <c:v>9.6325770000000003E-7</c:v>
                </c:pt>
                <c:pt idx="52023">
                  <c:v>9.6328840000000001E-7</c:v>
                </c:pt>
                <c:pt idx="52024">
                  <c:v>9.6331909999999999E-7</c:v>
                </c:pt>
                <c:pt idx="52025">
                  <c:v>9.6334970000000003E-7</c:v>
                </c:pt>
                <c:pt idx="52026">
                  <c:v>9.6338040000000001E-7</c:v>
                </c:pt>
                <c:pt idx="52027">
                  <c:v>9.6341100000000005E-7</c:v>
                </c:pt>
                <c:pt idx="52028">
                  <c:v>9.6344160000000009E-7</c:v>
                </c:pt>
                <c:pt idx="52029">
                  <c:v>9.6347219999999992E-7</c:v>
                </c:pt>
                <c:pt idx="52030">
                  <c:v>9.6350279999999996E-7</c:v>
                </c:pt>
                <c:pt idx="52031">
                  <c:v>9.635334E-7</c:v>
                </c:pt>
                <c:pt idx="52032">
                  <c:v>9.635639000000001E-7</c:v>
                </c:pt>
                <c:pt idx="52033">
                  <c:v>9.6359449999999993E-7</c:v>
                </c:pt>
                <c:pt idx="52034">
                  <c:v>9.6362500000000003E-7</c:v>
                </c:pt>
                <c:pt idx="52035">
                  <c:v>9.6365549999999992E-7</c:v>
                </c:pt>
                <c:pt idx="52036">
                  <c:v>9.6368600000000002E-7</c:v>
                </c:pt>
                <c:pt idx="52037">
                  <c:v>9.6371649999999991E-7</c:v>
                </c:pt>
                <c:pt idx="52038">
                  <c:v>9.6374700000000001E-7</c:v>
                </c:pt>
                <c:pt idx="52039">
                  <c:v>9.637774999999999E-7</c:v>
                </c:pt>
                <c:pt idx="52040">
                  <c:v>9.6380790000000006E-7</c:v>
                </c:pt>
                <c:pt idx="52041">
                  <c:v>9.6383839999999995E-7</c:v>
                </c:pt>
                <c:pt idx="52042">
                  <c:v>9.638687999999999E-7</c:v>
                </c:pt>
                <c:pt idx="52043">
                  <c:v>9.6389920000000006E-7</c:v>
                </c:pt>
                <c:pt idx="52044">
                  <c:v>9.6392969999999995E-7</c:v>
                </c:pt>
                <c:pt idx="52045">
                  <c:v>9.639600999999999E-7</c:v>
                </c:pt>
                <c:pt idx="52046">
                  <c:v>9.6399039999999991E-7</c:v>
                </c:pt>
                <c:pt idx="52047">
                  <c:v>9.6402080000000007E-7</c:v>
                </c:pt>
                <c:pt idx="52048">
                  <c:v>9.6405120000000002E-7</c:v>
                </c:pt>
                <c:pt idx="52049">
                  <c:v>9.6408150000000003E-7</c:v>
                </c:pt>
                <c:pt idx="52050">
                  <c:v>9.6411189999999998E-7</c:v>
                </c:pt>
                <c:pt idx="52051">
                  <c:v>9.6414219999999999E-7</c:v>
                </c:pt>
                <c:pt idx="52052">
                  <c:v>9.641725E-7</c:v>
                </c:pt>
                <c:pt idx="52053">
                  <c:v>9.6420280000000001E-7</c:v>
                </c:pt>
                <c:pt idx="52054">
                  <c:v>9.6423310000000002E-7</c:v>
                </c:pt>
                <c:pt idx="52055">
                  <c:v>9.6426340000000003E-7</c:v>
                </c:pt>
                <c:pt idx="52056">
                  <c:v>9.642936000000001E-7</c:v>
                </c:pt>
                <c:pt idx="52057">
                  <c:v>9.643238999999999E-7</c:v>
                </c:pt>
                <c:pt idx="52058">
                  <c:v>9.6435409999999997E-7</c:v>
                </c:pt>
                <c:pt idx="52059">
                  <c:v>9.6438439999999998E-7</c:v>
                </c:pt>
                <c:pt idx="52060">
                  <c:v>9.6441460000000005E-7</c:v>
                </c:pt>
                <c:pt idx="52061">
                  <c:v>9.6444479999999991E-7</c:v>
                </c:pt>
                <c:pt idx="52062">
                  <c:v>9.6447499999999999E-7</c:v>
                </c:pt>
                <c:pt idx="52063">
                  <c:v>9.6450509999999991E-7</c:v>
                </c:pt>
                <c:pt idx="52064">
                  <c:v>9.6453529999999998E-7</c:v>
                </c:pt>
                <c:pt idx="52065">
                  <c:v>9.645653999999999E-7</c:v>
                </c:pt>
                <c:pt idx="52066">
                  <c:v>9.6459550000000003E-7</c:v>
                </c:pt>
                <c:pt idx="52067">
                  <c:v>9.646257000000001E-7</c:v>
                </c:pt>
                <c:pt idx="52068">
                  <c:v>9.6465580000000002E-7</c:v>
                </c:pt>
                <c:pt idx="52069">
                  <c:v>9.646858E-7</c:v>
                </c:pt>
                <c:pt idx="52070">
                  <c:v>9.6471589999999992E-7</c:v>
                </c:pt>
                <c:pt idx="52071">
                  <c:v>9.6474600000000005E-7</c:v>
                </c:pt>
                <c:pt idx="52072">
                  <c:v>9.6477600000000004E-7</c:v>
                </c:pt>
                <c:pt idx="52073">
                  <c:v>9.6480600000000002E-7</c:v>
                </c:pt>
                <c:pt idx="52074">
                  <c:v>9.64836E-7</c:v>
                </c:pt>
                <c:pt idx="52075">
                  <c:v>9.6486599999999998E-7</c:v>
                </c:pt>
                <c:pt idx="52076">
                  <c:v>9.6489599999999996E-7</c:v>
                </c:pt>
                <c:pt idx="52077">
                  <c:v>9.6492599999999994E-7</c:v>
                </c:pt>
                <c:pt idx="52078">
                  <c:v>9.6495589999999998E-7</c:v>
                </c:pt>
                <c:pt idx="52079">
                  <c:v>9.6498589999999996E-7</c:v>
                </c:pt>
                <c:pt idx="52080">
                  <c:v>9.6501580000000001E-7</c:v>
                </c:pt>
                <c:pt idx="52081">
                  <c:v>9.6504570000000005E-7</c:v>
                </c:pt>
                <c:pt idx="52082">
                  <c:v>9.6507560000000009E-7</c:v>
                </c:pt>
                <c:pt idx="52083">
                  <c:v>9.6510549999999992E-7</c:v>
                </c:pt>
                <c:pt idx="52084">
                  <c:v>9.6513539999999996E-7</c:v>
                </c:pt>
                <c:pt idx="52085">
                  <c:v>9.651653E-7</c:v>
                </c:pt>
                <c:pt idx="52086">
                  <c:v>9.6519520000000005E-7</c:v>
                </c:pt>
                <c:pt idx="52087">
                  <c:v>9.6522499999999994E-7</c:v>
                </c:pt>
                <c:pt idx="52088">
                  <c:v>9.6525480000000004E-7</c:v>
                </c:pt>
                <c:pt idx="52089">
                  <c:v>9.6528470000000008E-7</c:v>
                </c:pt>
                <c:pt idx="52090">
                  <c:v>9.6531449999999997E-7</c:v>
                </c:pt>
                <c:pt idx="52091">
                  <c:v>9.6534430000000007E-7</c:v>
                </c:pt>
                <c:pt idx="52092">
                  <c:v>9.6537409999999996E-7</c:v>
                </c:pt>
                <c:pt idx="52093">
                  <c:v>9.6540390000000007E-7</c:v>
                </c:pt>
                <c:pt idx="52094">
                  <c:v>9.6543369999999996E-7</c:v>
                </c:pt>
                <c:pt idx="52095">
                  <c:v>9.6546350000000006E-7</c:v>
                </c:pt>
                <c:pt idx="52096">
                  <c:v>9.6549320000000001E-7</c:v>
                </c:pt>
                <c:pt idx="52097">
                  <c:v>9.655229999999999E-7</c:v>
                </c:pt>
                <c:pt idx="52098">
                  <c:v>9.6555270000000007E-7</c:v>
                </c:pt>
                <c:pt idx="52099">
                  <c:v>9.6558249999999996E-7</c:v>
                </c:pt>
                <c:pt idx="52100">
                  <c:v>9.6561219999999991E-7</c:v>
                </c:pt>
                <c:pt idx="52101">
                  <c:v>9.6564190000000007E-7</c:v>
                </c:pt>
                <c:pt idx="52102">
                  <c:v>9.6567160000000002E-7</c:v>
                </c:pt>
                <c:pt idx="52103">
                  <c:v>9.6570129999999998E-7</c:v>
                </c:pt>
                <c:pt idx="52104">
                  <c:v>9.6573099999999993E-7</c:v>
                </c:pt>
                <c:pt idx="52105">
                  <c:v>9.6576059999999994E-7</c:v>
                </c:pt>
                <c:pt idx="52106">
                  <c:v>9.657903000000001E-7</c:v>
                </c:pt>
                <c:pt idx="52107">
                  <c:v>9.658198999999999E-7</c:v>
                </c:pt>
                <c:pt idx="52108">
                  <c:v>9.6584960000000007E-7</c:v>
                </c:pt>
                <c:pt idx="52109">
                  <c:v>9.6587920000000008E-7</c:v>
                </c:pt>
                <c:pt idx="52110">
                  <c:v>9.6590880000000009E-7</c:v>
                </c:pt>
                <c:pt idx="52111">
                  <c:v>9.659384000000001E-7</c:v>
                </c:pt>
                <c:pt idx="52112">
                  <c:v>9.6596799999999991E-7</c:v>
                </c:pt>
                <c:pt idx="52113">
                  <c:v>9.6599759999999992E-7</c:v>
                </c:pt>
                <c:pt idx="52114">
                  <c:v>9.6602709999999999E-7</c:v>
                </c:pt>
                <c:pt idx="52115">
                  <c:v>9.660567E-7</c:v>
                </c:pt>
                <c:pt idx="52116">
                  <c:v>9.6608620000000008E-7</c:v>
                </c:pt>
                <c:pt idx="52117">
                  <c:v>9.6611569999999994E-7</c:v>
                </c:pt>
                <c:pt idx="52118">
                  <c:v>9.6614520000000001E-7</c:v>
                </c:pt>
                <c:pt idx="52119">
                  <c:v>9.6617470000000008E-7</c:v>
                </c:pt>
                <c:pt idx="52120">
                  <c:v>9.6620419999999995E-7</c:v>
                </c:pt>
                <c:pt idx="52121">
                  <c:v>9.6623360000000008E-7</c:v>
                </c:pt>
                <c:pt idx="52122">
                  <c:v>9.6626309999999994E-7</c:v>
                </c:pt>
                <c:pt idx="52123">
                  <c:v>9.6629250000000007E-7</c:v>
                </c:pt>
                <c:pt idx="52124">
                  <c:v>9.663219E-7</c:v>
                </c:pt>
                <c:pt idx="52125">
                  <c:v>9.6635129999999992E-7</c:v>
                </c:pt>
                <c:pt idx="52126">
                  <c:v>9.6638070000000005E-7</c:v>
                </c:pt>
                <c:pt idx="52127">
                  <c:v>9.6641009999999998E-7</c:v>
                </c:pt>
                <c:pt idx="52128">
                  <c:v>9.664394999999999E-7</c:v>
                </c:pt>
                <c:pt idx="52129">
                  <c:v>9.6646890000000003E-7</c:v>
                </c:pt>
                <c:pt idx="52130">
                  <c:v>9.6649820000000001E-7</c:v>
                </c:pt>
                <c:pt idx="52131">
                  <c:v>9.665275E-7</c:v>
                </c:pt>
                <c:pt idx="52132">
                  <c:v>9.6655689999999992E-7</c:v>
                </c:pt>
                <c:pt idx="52133">
                  <c:v>9.665861999999999E-7</c:v>
                </c:pt>
                <c:pt idx="52134">
                  <c:v>9.666155000000001E-7</c:v>
                </c:pt>
                <c:pt idx="52135">
                  <c:v>9.6664480000000008E-7</c:v>
                </c:pt>
                <c:pt idx="52136">
                  <c:v>9.6667399999999991E-7</c:v>
                </c:pt>
                <c:pt idx="52137">
                  <c:v>9.6670329999999989E-7</c:v>
                </c:pt>
                <c:pt idx="52138">
                  <c:v>9.6673260000000009E-7</c:v>
                </c:pt>
                <c:pt idx="52139">
                  <c:v>9.6676179999999992E-7</c:v>
                </c:pt>
                <c:pt idx="52140">
                  <c:v>9.667910999999999E-7</c:v>
                </c:pt>
                <c:pt idx="52141">
                  <c:v>9.6682029999999995E-7</c:v>
                </c:pt>
                <c:pt idx="52142">
                  <c:v>9.6684949999999999E-7</c:v>
                </c:pt>
                <c:pt idx="52143">
                  <c:v>9.6687870000000004E-7</c:v>
                </c:pt>
                <c:pt idx="52144">
                  <c:v>9.6690790000000008E-7</c:v>
                </c:pt>
                <c:pt idx="52145">
                  <c:v>9.6693709999999991E-7</c:v>
                </c:pt>
                <c:pt idx="52146">
                  <c:v>9.6696629999999995E-7</c:v>
                </c:pt>
                <c:pt idx="52147">
                  <c:v>9.669955E-7</c:v>
                </c:pt>
                <c:pt idx="52148">
                  <c:v>9.670246000000001E-7</c:v>
                </c:pt>
                <c:pt idx="52149">
                  <c:v>9.6705379999999993E-7</c:v>
                </c:pt>
                <c:pt idx="52150">
                  <c:v>9.6708290000000004E-7</c:v>
                </c:pt>
                <c:pt idx="52151">
                  <c:v>9.6711210000000008E-7</c:v>
                </c:pt>
                <c:pt idx="52152">
                  <c:v>9.6714119999999998E-7</c:v>
                </c:pt>
                <c:pt idx="52153">
                  <c:v>9.6717030000000008E-7</c:v>
                </c:pt>
                <c:pt idx="52154">
                  <c:v>9.6719939999999997E-7</c:v>
                </c:pt>
                <c:pt idx="52155">
                  <c:v>9.6722850000000008E-7</c:v>
                </c:pt>
                <c:pt idx="52156">
                  <c:v>9.6725759999999997E-7</c:v>
                </c:pt>
                <c:pt idx="52157">
                  <c:v>9.6728670000000007E-7</c:v>
                </c:pt>
                <c:pt idx="52158">
                  <c:v>9.6731579999999997E-7</c:v>
                </c:pt>
                <c:pt idx="52159">
                  <c:v>9.6734479999999992E-7</c:v>
                </c:pt>
                <c:pt idx="52160">
                  <c:v>9.6737390000000002E-7</c:v>
                </c:pt>
                <c:pt idx="52161">
                  <c:v>9.6740289999999998E-7</c:v>
                </c:pt>
                <c:pt idx="52162">
                  <c:v>9.6743189999999993E-7</c:v>
                </c:pt>
                <c:pt idx="52163">
                  <c:v>9.6746100000000004E-7</c:v>
                </c:pt>
                <c:pt idx="52164">
                  <c:v>9.6748999999999999E-7</c:v>
                </c:pt>
                <c:pt idx="52165">
                  <c:v>9.6751899999999994E-7</c:v>
                </c:pt>
                <c:pt idx="52166">
                  <c:v>9.675479999999999E-7</c:v>
                </c:pt>
                <c:pt idx="52167">
                  <c:v>9.6757689999999991E-7</c:v>
                </c:pt>
                <c:pt idx="52168">
                  <c:v>9.6760590000000008E-7</c:v>
                </c:pt>
                <c:pt idx="52169">
                  <c:v>9.6763480000000009E-7</c:v>
                </c:pt>
                <c:pt idx="52170">
                  <c:v>9.6766380000000004E-7</c:v>
                </c:pt>
                <c:pt idx="52171">
                  <c:v>9.6769270000000006E-7</c:v>
                </c:pt>
                <c:pt idx="52172">
                  <c:v>9.6772160000000007E-7</c:v>
                </c:pt>
                <c:pt idx="52173">
                  <c:v>9.6775050000000009E-7</c:v>
                </c:pt>
                <c:pt idx="52174">
                  <c:v>9.677794000000001E-7</c:v>
                </c:pt>
                <c:pt idx="52175">
                  <c:v>9.678082999999999E-7</c:v>
                </c:pt>
                <c:pt idx="52176">
                  <c:v>9.6783719999999992E-7</c:v>
                </c:pt>
                <c:pt idx="52177">
                  <c:v>9.6786599999999999E-7</c:v>
                </c:pt>
                <c:pt idx="52178">
                  <c:v>9.6789480000000007E-7</c:v>
                </c:pt>
                <c:pt idx="52179">
                  <c:v>9.6792370000000008E-7</c:v>
                </c:pt>
                <c:pt idx="52180">
                  <c:v>9.6795249999999995E-7</c:v>
                </c:pt>
                <c:pt idx="52181">
                  <c:v>9.6798130000000002E-7</c:v>
                </c:pt>
                <c:pt idx="52182">
                  <c:v>9.680101000000001E-7</c:v>
                </c:pt>
                <c:pt idx="52183">
                  <c:v>9.6803889999999996E-7</c:v>
                </c:pt>
                <c:pt idx="52184">
                  <c:v>9.6806760000000009E-7</c:v>
                </c:pt>
                <c:pt idx="52185">
                  <c:v>9.6809639999999996E-7</c:v>
                </c:pt>
                <c:pt idx="52186">
                  <c:v>9.6812510000000009E-7</c:v>
                </c:pt>
                <c:pt idx="52187">
                  <c:v>9.6815389999999996E-7</c:v>
                </c:pt>
                <c:pt idx="52188">
                  <c:v>9.6818260000000009E-7</c:v>
                </c:pt>
                <c:pt idx="52189">
                  <c:v>9.6821130000000002E-7</c:v>
                </c:pt>
                <c:pt idx="52190">
                  <c:v>9.6823999999999994E-7</c:v>
                </c:pt>
                <c:pt idx="52191">
                  <c:v>9.6826870000000008E-7</c:v>
                </c:pt>
                <c:pt idx="52192">
                  <c:v>9.682974E-7</c:v>
                </c:pt>
                <c:pt idx="52193">
                  <c:v>9.6832609999999992E-7</c:v>
                </c:pt>
                <c:pt idx="52194">
                  <c:v>9.6835480000000006E-7</c:v>
                </c:pt>
                <c:pt idx="52195">
                  <c:v>9.6838340000000004E-7</c:v>
                </c:pt>
                <c:pt idx="52196">
                  <c:v>9.6841209999999997E-7</c:v>
                </c:pt>
                <c:pt idx="52197">
                  <c:v>9.6844069999999995E-7</c:v>
                </c:pt>
                <c:pt idx="52198">
                  <c:v>9.6846940000000009E-7</c:v>
                </c:pt>
                <c:pt idx="52199">
                  <c:v>9.6849800000000007E-7</c:v>
                </c:pt>
                <c:pt idx="52200">
                  <c:v>9.6852660000000006E-7</c:v>
                </c:pt>
                <c:pt idx="52201">
                  <c:v>9.6855520000000004E-7</c:v>
                </c:pt>
                <c:pt idx="52202">
                  <c:v>9.6858380000000003E-7</c:v>
                </c:pt>
                <c:pt idx="52203">
                  <c:v>9.6861240000000001E-7</c:v>
                </c:pt>
                <c:pt idx="52204">
                  <c:v>9.68641E-7</c:v>
                </c:pt>
                <c:pt idx="52205">
                  <c:v>9.6866959999999998E-7</c:v>
                </c:pt>
                <c:pt idx="52206">
                  <c:v>9.6869810000000003E-7</c:v>
                </c:pt>
                <c:pt idx="52207">
                  <c:v>9.6872670000000001E-7</c:v>
                </c:pt>
                <c:pt idx="52208">
                  <c:v>9.6875520000000006E-7</c:v>
                </c:pt>
                <c:pt idx="52209">
                  <c:v>9.6878380000000004E-7</c:v>
                </c:pt>
                <c:pt idx="52210">
                  <c:v>9.6881230000000009E-7</c:v>
                </c:pt>
                <c:pt idx="52211">
                  <c:v>9.6884079999999992E-7</c:v>
                </c:pt>
                <c:pt idx="52212">
                  <c:v>9.6886929999999997E-7</c:v>
                </c:pt>
                <c:pt idx="52213">
                  <c:v>9.6889780000000001E-7</c:v>
                </c:pt>
                <c:pt idx="52214">
                  <c:v>9.6892630000000006E-7</c:v>
                </c:pt>
                <c:pt idx="52215">
                  <c:v>9.6895480000000011E-7</c:v>
                </c:pt>
                <c:pt idx="52216">
                  <c:v>9.6898329999999994E-7</c:v>
                </c:pt>
                <c:pt idx="52217">
                  <c:v>9.6901170000000005E-7</c:v>
                </c:pt>
                <c:pt idx="52218">
                  <c:v>9.6904020000000009E-7</c:v>
                </c:pt>
                <c:pt idx="52219">
                  <c:v>9.6906869999999992E-7</c:v>
                </c:pt>
                <c:pt idx="52220">
                  <c:v>9.6909710000000003E-7</c:v>
                </c:pt>
                <c:pt idx="52221">
                  <c:v>9.6912549999999993E-7</c:v>
                </c:pt>
                <c:pt idx="52222">
                  <c:v>9.6915390000000003E-7</c:v>
                </c:pt>
                <c:pt idx="52223">
                  <c:v>9.6918240000000008E-7</c:v>
                </c:pt>
                <c:pt idx="52224">
                  <c:v>9.6921079999999997E-7</c:v>
                </c:pt>
                <c:pt idx="52225">
                  <c:v>9.6923920000000008E-7</c:v>
                </c:pt>
                <c:pt idx="52226">
                  <c:v>9.6926750000000003E-7</c:v>
                </c:pt>
                <c:pt idx="52227">
                  <c:v>9.6929589999999993E-7</c:v>
                </c:pt>
                <c:pt idx="52228">
                  <c:v>9.6932430000000003E-7</c:v>
                </c:pt>
                <c:pt idx="52229">
                  <c:v>9.6935259999999999E-7</c:v>
                </c:pt>
                <c:pt idx="52230">
                  <c:v>9.693810000000001E-7</c:v>
                </c:pt>
                <c:pt idx="52231">
                  <c:v>9.6940930000000005E-7</c:v>
                </c:pt>
                <c:pt idx="52232">
                  <c:v>9.6943760000000001E-7</c:v>
                </c:pt>
                <c:pt idx="52233">
                  <c:v>9.6946589999999996E-7</c:v>
                </c:pt>
                <c:pt idx="52234">
                  <c:v>9.6949419999999992E-7</c:v>
                </c:pt>
                <c:pt idx="52235">
                  <c:v>9.6952250000000008E-7</c:v>
                </c:pt>
                <c:pt idx="52236">
                  <c:v>9.6955080000000004E-7</c:v>
                </c:pt>
                <c:pt idx="52237">
                  <c:v>9.6957909999999999E-7</c:v>
                </c:pt>
                <c:pt idx="52238">
                  <c:v>9.6960730000000001E-7</c:v>
                </c:pt>
                <c:pt idx="52239">
                  <c:v>9.6963559999999997E-7</c:v>
                </c:pt>
                <c:pt idx="52240">
                  <c:v>9.6966379999999998E-7</c:v>
                </c:pt>
                <c:pt idx="52241">
                  <c:v>9.6969209999999994E-7</c:v>
                </c:pt>
                <c:pt idx="52242">
                  <c:v>9.6972029999999995E-7</c:v>
                </c:pt>
                <c:pt idx="52243">
                  <c:v>9.6974849999999997E-7</c:v>
                </c:pt>
                <c:pt idx="52244">
                  <c:v>9.6977669999999999E-7</c:v>
                </c:pt>
                <c:pt idx="52245">
                  <c:v>9.698049E-7</c:v>
                </c:pt>
                <c:pt idx="52246">
                  <c:v>9.6983310000000002E-7</c:v>
                </c:pt>
                <c:pt idx="52247">
                  <c:v>9.698612000000001E-7</c:v>
                </c:pt>
                <c:pt idx="52248">
                  <c:v>9.698893999999999E-7</c:v>
                </c:pt>
                <c:pt idx="52249">
                  <c:v>9.6991759999999992E-7</c:v>
                </c:pt>
                <c:pt idx="52250">
                  <c:v>9.6994569999999999E-7</c:v>
                </c:pt>
                <c:pt idx="52251">
                  <c:v>9.6997380000000007E-7</c:v>
                </c:pt>
                <c:pt idx="52252">
                  <c:v>9.7000200000000009E-7</c:v>
                </c:pt>
                <c:pt idx="52253">
                  <c:v>9.7003009999999995E-7</c:v>
                </c:pt>
                <c:pt idx="52254">
                  <c:v>9.7005820000000003E-7</c:v>
                </c:pt>
                <c:pt idx="52255">
                  <c:v>9.700863000000001E-7</c:v>
                </c:pt>
                <c:pt idx="52256">
                  <c:v>9.7011439999999997E-7</c:v>
                </c:pt>
                <c:pt idx="52257">
                  <c:v>9.7014250000000005E-7</c:v>
                </c:pt>
                <c:pt idx="52258">
                  <c:v>9.7017059999999991E-7</c:v>
                </c:pt>
                <c:pt idx="52259">
                  <c:v>9.7019869999999999E-7</c:v>
                </c:pt>
                <c:pt idx="52260">
                  <c:v>9.7022669999999991E-7</c:v>
                </c:pt>
                <c:pt idx="52261">
                  <c:v>9.7025479999999999E-7</c:v>
                </c:pt>
                <c:pt idx="52262">
                  <c:v>9.7028279999999992E-7</c:v>
                </c:pt>
                <c:pt idx="52263">
                  <c:v>9.7031089999999999E-7</c:v>
                </c:pt>
                <c:pt idx="52264">
                  <c:v>9.7033889999999992E-7</c:v>
                </c:pt>
                <c:pt idx="52265">
                  <c:v>9.7036690000000006E-7</c:v>
                </c:pt>
                <c:pt idx="52266">
                  <c:v>9.7039489999999998E-7</c:v>
                </c:pt>
                <c:pt idx="52267">
                  <c:v>9.7042289999999991E-7</c:v>
                </c:pt>
                <c:pt idx="52268">
                  <c:v>9.7045090000000005E-7</c:v>
                </c:pt>
                <c:pt idx="52269">
                  <c:v>9.7047889999999997E-7</c:v>
                </c:pt>
                <c:pt idx="52270">
                  <c:v>9.705068999999999E-7</c:v>
                </c:pt>
                <c:pt idx="52271">
                  <c:v>9.7053490000000004E-7</c:v>
                </c:pt>
                <c:pt idx="52272">
                  <c:v>9.7056280000000002E-7</c:v>
                </c:pt>
                <c:pt idx="52273">
                  <c:v>9.7059079999999995E-7</c:v>
                </c:pt>
                <c:pt idx="52274">
                  <c:v>9.7061869999999994E-7</c:v>
                </c:pt>
                <c:pt idx="52275">
                  <c:v>9.7064659999999992E-7</c:v>
                </c:pt>
                <c:pt idx="52276">
                  <c:v>9.7067460000000006E-7</c:v>
                </c:pt>
                <c:pt idx="52277">
                  <c:v>9.7070250000000005E-7</c:v>
                </c:pt>
                <c:pt idx="52278">
                  <c:v>9.7073040000000003E-7</c:v>
                </c:pt>
                <c:pt idx="52279">
                  <c:v>9.7075830000000002E-7</c:v>
                </c:pt>
                <c:pt idx="52280">
                  <c:v>9.7078620000000001E-7</c:v>
                </c:pt>
                <c:pt idx="52281">
                  <c:v>9.7081409999999999E-7</c:v>
                </c:pt>
                <c:pt idx="52282">
                  <c:v>9.7084199999999998E-7</c:v>
                </c:pt>
                <c:pt idx="52283">
                  <c:v>9.7086980000000003E-7</c:v>
                </c:pt>
                <c:pt idx="52284">
                  <c:v>9.7089770000000001E-7</c:v>
                </c:pt>
                <c:pt idx="52285">
                  <c:v>9.7092550000000006E-7</c:v>
                </c:pt>
                <c:pt idx="52286">
                  <c:v>9.7095340000000005E-7</c:v>
                </c:pt>
                <c:pt idx="52287">
                  <c:v>9.7098120000000009E-7</c:v>
                </c:pt>
                <c:pt idx="52288">
                  <c:v>9.7100899999999993E-7</c:v>
                </c:pt>
                <c:pt idx="52289">
                  <c:v>9.7103679999999998E-7</c:v>
                </c:pt>
                <c:pt idx="52290">
                  <c:v>9.7106460000000003E-7</c:v>
                </c:pt>
                <c:pt idx="52291">
                  <c:v>9.7109240000000007E-7</c:v>
                </c:pt>
                <c:pt idx="52292">
                  <c:v>9.7112019999999991E-7</c:v>
                </c:pt>
                <c:pt idx="52293">
                  <c:v>9.7114799999999996E-7</c:v>
                </c:pt>
                <c:pt idx="52294">
                  <c:v>9.711758E-7</c:v>
                </c:pt>
                <c:pt idx="52295">
                  <c:v>9.712034999999999E-7</c:v>
                </c:pt>
                <c:pt idx="52296">
                  <c:v>9.7123129999999995E-7</c:v>
                </c:pt>
                <c:pt idx="52297">
                  <c:v>9.7125900000000005E-7</c:v>
                </c:pt>
                <c:pt idx="52298">
                  <c:v>9.7128669999999995E-7</c:v>
                </c:pt>
                <c:pt idx="52299">
                  <c:v>9.7131440000000006E-7</c:v>
                </c:pt>
                <c:pt idx="52300">
                  <c:v>9.713421999999999E-7</c:v>
                </c:pt>
                <c:pt idx="52301">
                  <c:v>9.713699E-7</c:v>
                </c:pt>
                <c:pt idx="52302">
                  <c:v>9.713975999999999E-7</c:v>
                </c:pt>
                <c:pt idx="52303">
                  <c:v>9.7142530000000001E-7</c:v>
                </c:pt>
                <c:pt idx="52304">
                  <c:v>9.7145289999999997E-7</c:v>
                </c:pt>
                <c:pt idx="52305">
                  <c:v>9.7148060000000007E-7</c:v>
                </c:pt>
                <c:pt idx="52306">
                  <c:v>9.7150829999999997E-7</c:v>
                </c:pt>
                <c:pt idx="52307">
                  <c:v>9.7153589999999993E-7</c:v>
                </c:pt>
                <c:pt idx="52308">
                  <c:v>9.7156360000000004E-7</c:v>
                </c:pt>
                <c:pt idx="52309">
                  <c:v>9.7159119999999999E-7</c:v>
                </c:pt>
                <c:pt idx="52310">
                  <c:v>9.716189000000001E-7</c:v>
                </c:pt>
                <c:pt idx="52311">
                  <c:v>9.7164650000000006E-7</c:v>
                </c:pt>
                <c:pt idx="52312">
                  <c:v>9.7167410000000001E-7</c:v>
                </c:pt>
                <c:pt idx="52313">
                  <c:v>9.7170169999999997E-7</c:v>
                </c:pt>
                <c:pt idx="52314">
                  <c:v>9.7172929999999993E-7</c:v>
                </c:pt>
                <c:pt idx="52315">
                  <c:v>9.717569000000001E-7</c:v>
                </c:pt>
                <c:pt idx="52316">
                  <c:v>9.7178450000000006E-7</c:v>
                </c:pt>
                <c:pt idx="52317">
                  <c:v>9.7181210000000001E-7</c:v>
                </c:pt>
                <c:pt idx="52318">
                  <c:v>9.7183969999999997E-7</c:v>
                </c:pt>
                <c:pt idx="52319">
                  <c:v>9.7186719999999999E-7</c:v>
                </c:pt>
                <c:pt idx="52320">
                  <c:v>9.7189479999999994E-7</c:v>
                </c:pt>
                <c:pt idx="52321">
                  <c:v>9.719223999999999E-7</c:v>
                </c:pt>
                <c:pt idx="52322">
                  <c:v>9.7194989999999992E-7</c:v>
                </c:pt>
                <c:pt idx="52323">
                  <c:v>9.7197739999999994E-7</c:v>
                </c:pt>
                <c:pt idx="52324">
                  <c:v>9.7200499999999989E-7</c:v>
                </c:pt>
                <c:pt idx="52325">
                  <c:v>9.7203249999999991E-7</c:v>
                </c:pt>
                <c:pt idx="52326">
                  <c:v>9.7205999999999993E-7</c:v>
                </c:pt>
                <c:pt idx="52327">
                  <c:v>9.7208749999999995E-7</c:v>
                </c:pt>
                <c:pt idx="52328">
                  <c:v>9.7211499999999997E-7</c:v>
                </c:pt>
                <c:pt idx="52329">
                  <c:v>9.7214249999999998E-7</c:v>
                </c:pt>
                <c:pt idx="52330">
                  <c:v>9.7217E-7</c:v>
                </c:pt>
                <c:pt idx="52331">
                  <c:v>9.7219750000000002E-7</c:v>
                </c:pt>
                <c:pt idx="52332">
                  <c:v>9.7222500000000004E-7</c:v>
                </c:pt>
                <c:pt idx="52333">
                  <c:v>9.7225250000000006E-7</c:v>
                </c:pt>
                <c:pt idx="52334">
                  <c:v>9.7227989999999992E-7</c:v>
                </c:pt>
                <c:pt idx="52335">
                  <c:v>9.7230739999999994E-7</c:v>
                </c:pt>
                <c:pt idx="52336">
                  <c:v>9.7233480000000002E-7</c:v>
                </c:pt>
                <c:pt idx="52337">
                  <c:v>9.7236230000000004E-7</c:v>
                </c:pt>
                <c:pt idx="52338">
                  <c:v>9.7238969999999991E-7</c:v>
                </c:pt>
                <c:pt idx="52339">
                  <c:v>9.7241709999999998E-7</c:v>
                </c:pt>
                <c:pt idx="52340">
                  <c:v>9.724446E-7</c:v>
                </c:pt>
                <c:pt idx="52341">
                  <c:v>9.7247200000000008E-7</c:v>
                </c:pt>
                <c:pt idx="52342">
                  <c:v>9.7249939999999995E-7</c:v>
                </c:pt>
                <c:pt idx="52343">
                  <c:v>9.7252680000000003E-7</c:v>
                </c:pt>
                <c:pt idx="52344">
                  <c:v>9.725542000000001E-7</c:v>
                </c:pt>
                <c:pt idx="52345">
                  <c:v>9.7258150000000003E-7</c:v>
                </c:pt>
                <c:pt idx="52346">
                  <c:v>9.726088999999999E-7</c:v>
                </c:pt>
                <c:pt idx="52347">
                  <c:v>9.7263629999999998E-7</c:v>
                </c:pt>
                <c:pt idx="52348">
                  <c:v>9.7266359999999991E-7</c:v>
                </c:pt>
                <c:pt idx="52349">
                  <c:v>9.7269099999999998E-7</c:v>
                </c:pt>
                <c:pt idx="52350">
                  <c:v>9.7271829999999991E-7</c:v>
                </c:pt>
                <c:pt idx="52351">
                  <c:v>9.7274569999999999E-7</c:v>
                </c:pt>
                <c:pt idx="52352">
                  <c:v>9.7277299999999992E-7</c:v>
                </c:pt>
                <c:pt idx="52353">
                  <c:v>9.7280030000000006E-7</c:v>
                </c:pt>
                <c:pt idx="52354">
                  <c:v>9.7282769999999993E-7</c:v>
                </c:pt>
                <c:pt idx="52355">
                  <c:v>9.7285500000000006E-7</c:v>
                </c:pt>
                <c:pt idx="52356">
                  <c:v>9.7288229999999999E-7</c:v>
                </c:pt>
                <c:pt idx="52357">
                  <c:v>9.7290959999999992E-7</c:v>
                </c:pt>
                <c:pt idx="52358">
                  <c:v>9.7293690000000006E-7</c:v>
                </c:pt>
                <c:pt idx="52359">
                  <c:v>9.7296419999999999E-7</c:v>
                </c:pt>
                <c:pt idx="52360">
                  <c:v>9.7299139999999998E-7</c:v>
                </c:pt>
                <c:pt idx="52361">
                  <c:v>9.730186999999999E-7</c:v>
                </c:pt>
                <c:pt idx="52362">
                  <c:v>9.7304600000000004E-7</c:v>
                </c:pt>
                <c:pt idx="52363">
                  <c:v>9.7307320000000003E-7</c:v>
                </c:pt>
                <c:pt idx="52364">
                  <c:v>9.7310049999999996E-7</c:v>
                </c:pt>
                <c:pt idx="52365">
                  <c:v>9.7312769999999995E-7</c:v>
                </c:pt>
                <c:pt idx="52366">
                  <c:v>9.7315500000000009E-7</c:v>
                </c:pt>
                <c:pt idx="52367">
                  <c:v>9.7318220000000008E-7</c:v>
                </c:pt>
                <c:pt idx="52368">
                  <c:v>9.7320940000000006E-7</c:v>
                </c:pt>
                <c:pt idx="52369">
                  <c:v>9.7323660000000005E-7</c:v>
                </c:pt>
                <c:pt idx="52370">
                  <c:v>9.7326380000000004E-7</c:v>
                </c:pt>
                <c:pt idx="52371">
                  <c:v>9.7329100000000003E-7</c:v>
                </c:pt>
                <c:pt idx="52372">
                  <c:v>9.7331820000000002E-7</c:v>
                </c:pt>
                <c:pt idx="52373">
                  <c:v>9.7334540000000001E-7</c:v>
                </c:pt>
                <c:pt idx="52374">
                  <c:v>9.733726E-7</c:v>
                </c:pt>
                <c:pt idx="52375">
                  <c:v>9.7339970000000004E-7</c:v>
                </c:pt>
                <c:pt idx="52376">
                  <c:v>9.7342690000000003E-7</c:v>
                </c:pt>
                <c:pt idx="52377">
                  <c:v>9.7345410000000002E-7</c:v>
                </c:pt>
                <c:pt idx="52378">
                  <c:v>9.7348120000000007E-7</c:v>
                </c:pt>
                <c:pt idx="52379">
                  <c:v>9.7350829999999991E-7</c:v>
                </c:pt>
                <c:pt idx="52380">
                  <c:v>9.735354999999999E-7</c:v>
                </c:pt>
                <c:pt idx="52381">
                  <c:v>9.7356259999999995E-7</c:v>
                </c:pt>
                <c:pt idx="52382">
                  <c:v>9.735897E-7</c:v>
                </c:pt>
                <c:pt idx="52383">
                  <c:v>9.7361689999999998E-7</c:v>
                </c:pt>
                <c:pt idx="52384">
                  <c:v>9.7364400000000003E-7</c:v>
                </c:pt>
                <c:pt idx="52385">
                  <c:v>9.7367110000000008E-7</c:v>
                </c:pt>
                <c:pt idx="52386">
                  <c:v>9.7369819999999992E-7</c:v>
                </c:pt>
                <c:pt idx="52387">
                  <c:v>9.7372529999999997E-7</c:v>
                </c:pt>
                <c:pt idx="52388">
                  <c:v>9.7375240000000002E-7</c:v>
                </c:pt>
                <c:pt idx="52389">
                  <c:v>9.7377950000000007E-7</c:v>
                </c:pt>
                <c:pt idx="52390">
                  <c:v>9.738065999999999E-7</c:v>
                </c:pt>
                <c:pt idx="52391">
                  <c:v>9.7383360000000001E-7</c:v>
                </c:pt>
                <c:pt idx="52392">
                  <c:v>9.7386070000000006E-7</c:v>
                </c:pt>
                <c:pt idx="52393">
                  <c:v>9.738877999999999E-7</c:v>
                </c:pt>
                <c:pt idx="52394">
                  <c:v>9.7391480000000001E-7</c:v>
                </c:pt>
                <c:pt idx="52395">
                  <c:v>9.7394190000000006E-7</c:v>
                </c:pt>
                <c:pt idx="52396">
                  <c:v>9.739689999999999E-7</c:v>
                </c:pt>
                <c:pt idx="52397">
                  <c:v>9.7399600000000001E-7</c:v>
                </c:pt>
                <c:pt idx="52398">
                  <c:v>9.7402299999999991E-7</c:v>
                </c:pt>
                <c:pt idx="52399">
                  <c:v>9.7405009999999996E-7</c:v>
                </c:pt>
                <c:pt idx="52400">
                  <c:v>9.7407710000000007E-7</c:v>
                </c:pt>
                <c:pt idx="52401">
                  <c:v>9.7410409999999996E-7</c:v>
                </c:pt>
                <c:pt idx="52402">
                  <c:v>9.7413120000000001E-7</c:v>
                </c:pt>
                <c:pt idx="52403">
                  <c:v>9.7415819999999991E-7</c:v>
                </c:pt>
                <c:pt idx="52404">
                  <c:v>9.7418520000000002E-7</c:v>
                </c:pt>
                <c:pt idx="52405">
                  <c:v>9.7421219999999992E-7</c:v>
                </c:pt>
                <c:pt idx="52406">
                  <c:v>9.7423920000000003E-7</c:v>
                </c:pt>
                <c:pt idx="52407">
                  <c:v>9.7426619999999993E-7</c:v>
                </c:pt>
                <c:pt idx="52408">
                  <c:v>9.7429320000000004E-7</c:v>
                </c:pt>
                <c:pt idx="52409">
                  <c:v>9.7432019999999994E-7</c:v>
                </c:pt>
                <c:pt idx="52410">
                  <c:v>9.743470999999999E-7</c:v>
                </c:pt>
                <c:pt idx="52411">
                  <c:v>9.7437410000000001E-7</c:v>
                </c:pt>
                <c:pt idx="52412">
                  <c:v>9.744010999999999E-7</c:v>
                </c:pt>
                <c:pt idx="52413">
                  <c:v>9.7442810000000001E-7</c:v>
                </c:pt>
                <c:pt idx="52414">
                  <c:v>9.7445499999999997E-7</c:v>
                </c:pt>
                <c:pt idx="52415">
                  <c:v>9.7448200000000008E-7</c:v>
                </c:pt>
                <c:pt idx="52416">
                  <c:v>9.7450890000000004E-7</c:v>
                </c:pt>
                <c:pt idx="52417">
                  <c:v>9.7453589999999994E-7</c:v>
                </c:pt>
                <c:pt idx="52418">
                  <c:v>9.745627999999999E-7</c:v>
                </c:pt>
                <c:pt idx="52419">
                  <c:v>9.7458970000000007E-7</c:v>
                </c:pt>
                <c:pt idx="52420">
                  <c:v>9.7461669999999997E-7</c:v>
                </c:pt>
                <c:pt idx="52421">
                  <c:v>9.7464359999999993E-7</c:v>
                </c:pt>
                <c:pt idx="52422">
                  <c:v>9.746705000000001E-7</c:v>
                </c:pt>
                <c:pt idx="52423">
                  <c:v>9.7469740000000006E-7</c:v>
                </c:pt>
                <c:pt idx="52424">
                  <c:v>9.7472430000000002E-7</c:v>
                </c:pt>
                <c:pt idx="52425">
                  <c:v>9.7475119999999998E-7</c:v>
                </c:pt>
                <c:pt idx="52426">
                  <c:v>9.7477809999999993E-7</c:v>
                </c:pt>
                <c:pt idx="52427">
                  <c:v>9.7480489999999995E-7</c:v>
                </c:pt>
                <c:pt idx="52428">
                  <c:v>9.7483179999999991E-7</c:v>
                </c:pt>
                <c:pt idx="52429">
                  <c:v>9.7485859999999993E-7</c:v>
                </c:pt>
                <c:pt idx="52430">
                  <c:v>9.748855000000001E-7</c:v>
                </c:pt>
                <c:pt idx="52431">
                  <c:v>9.7491229999999991E-7</c:v>
                </c:pt>
                <c:pt idx="52432">
                  <c:v>9.7493909999999993E-7</c:v>
                </c:pt>
                <c:pt idx="52433">
                  <c:v>9.7496589999999995E-7</c:v>
                </c:pt>
                <c:pt idx="52434">
                  <c:v>9.7499269999999997E-7</c:v>
                </c:pt>
                <c:pt idx="52435">
                  <c:v>9.7501949999999999E-7</c:v>
                </c:pt>
                <c:pt idx="52436">
                  <c:v>9.7504630000000001E-7</c:v>
                </c:pt>
                <c:pt idx="52437">
                  <c:v>9.7507310000000003E-7</c:v>
                </c:pt>
                <c:pt idx="52438">
                  <c:v>9.7509990000000005E-7</c:v>
                </c:pt>
                <c:pt idx="52439">
                  <c:v>9.7512659999999992E-7</c:v>
                </c:pt>
                <c:pt idx="52440">
                  <c:v>9.7515339999999994E-7</c:v>
                </c:pt>
                <c:pt idx="52441">
                  <c:v>9.7518019999999996E-7</c:v>
                </c:pt>
                <c:pt idx="52442">
                  <c:v>9.7520699999999998E-7</c:v>
                </c:pt>
                <c:pt idx="52443">
                  <c:v>9.7523370000000006E-7</c:v>
                </c:pt>
                <c:pt idx="52444">
                  <c:v>9.7526050000000008E-7</c:v>
                </c:pt>
                <c:pt idx="52445">
                  <c:v>9.7528719999999995E-7</c:v>
                </c:pt>
                <c:pt idx="52446">
                  <c:v>9.7531390000000003E-7</c:v>
                </c:pt>
                <c:pt idx="52447">
                  <c:v>9.7534070000000005E-7</c:v>
                </c:pt>
                <c:pt idx="52448">
                  <c:v>9.7536739999999992E-7</c:v>
                </c:pt>
                <c:pt idx="52449">
                  <c:v>9.7539419999999994E-7</c:v>
                </c:pt>
                <c:pt idx="52450">
                  <c:v>9.7542090000000002E-7</c:v>
                </c:pt>
                <c:pt idx="52451">
                  <c:v>9.7544770000000004E-7</c:v>
                </c:pt>
                <c:pt idx="52452">
                  <c:v>9.7547439999999991E-7</c:v>
                </c:pt>
                <c:pt idx="52453">
                  <c:v>9.7550109999999999E-7</c:v>
                </c:pt>
                <c:pt idx="52454">
                  <c:v>9.7552790000000001E-7</c:v>
                </c:pt>
                <c:pt idx="52455">
                  <c:v>9.7555460000000009E-7</c:v>
                </c:pt>
                <c:pt idx="52456">
                  <c:v>9.7558129999999996E-7</c:v>
                </c:pt>
                <c:pt idx="52457">
                  <c:v>9.7560800000000004E-7</c:v>
                </c:pt>
                <c:pt idx="52458">
                  <c:v>9.7563480000000006E-7</c:v>
                </c:pt>
                <c:pt idx="52459">
                  <c:v>9.7566149999999993E-7</c:v>
                </c:pt>
                <c:pt idx="52460">
                  <c:v>9.7568820000000001E-7</c:v>
                </c:pt>
                <c:pt idx="52461">
                  <c:v>9.7571490000000009E-7</c:v>
                </c:pt>
                <c:pt idx="52462">
                  <c:v>9.7574159999999996E-7</c:v>
                </c:pt>
                <c:pt idx="52463">
                  <c:v>9.7576839999999997E-7</c:v>
                </c:pt>
                <c:pt idx="52464">
                  <c:v>9.7579510000000006E-7</c:v>
                </c:pt>
                <c:pt idx="52465">
                  <c:v>9.7582179999999992E-7</c:v>
                </c:pt>
                <c:pt idx="52466">
                  <c:v>9.758485E-7</c:v>
                </c:pt>
                <c:pt idx="52467">
                  <c:v>9.7587520000000009E-7</c:v>
                </c:pt>
                <c:pt idx="52468">
                  <c:v>9.7590189999999995E-7</c:v>
                </c:pt>
                <c:pt idx="52469">
                  <c:v>9.7592860000000003E-7</c:v>
                </c:pt>
                <c:pt idx="52470">
                  <c:v>9.7595519999999996E-7</c:v>
                </c:pt>
                <c:pt idx="52471">
                  <c:v>9.7598190000000004E-7</c:v>
                </c:pt>
                <c:pt idx="52472">
                  <c:v>9.7600859999999991E-7</c:v>
                </c:pt>
                <c:pt idx="52473">
                  <c:v>9.7603529999999999E-7</c:v>
                </c:pt>
                <c:pt idx="52474">
                  <c:v>9.7606189999999992E-7</c:v>
                </c:pt>
                <c:pt idx="52475">
                  <c:v>9.760886E-7</c:v>
                </c:pt>
                <c:pt idx="52476">
                  <c:v>9.7611519999999993E-7</c:v>
                </c:pt>
                <c:pt idx="52477">
                  <c:v>9.7614190000000001E-7</c:v>
                </c:pt>
                <c:pt idx="52478">
                  <c:v>9.7616849999999994E-7</c:v>
                </c:pt>
                <c:pt idx="52479">
                  <c:v>9.7619510000000009E-7</c:v>
                </c:pt>
                <c:pt idx="52480">
                  <c:v>9.7622170000000002E-7</c:v>
                </c:pt>
                <c:pt idx="52481">
                  <c:v>9.7624829999999994E-7</c:v>
                </c:pt>
                <c:pt idx="52482">
                  <c:v>9.7627490000000009E-7</c:v>
                </c:pt>
                <c:pt idx="52483">
                  <c:v>9.7630150000000002E-7</c:v>
                </c:pt>
                <c:pt idx="52484">
                  <c:v>9.7632809999999995E-7</c:v>
                </c:pt>
                <c:pt idx="52485">
                  <c:v>9.7635470000000009E-7</c:v>
                </c:pt>
                <c:pt idx="52486">
                  <c:v>9.7638120000000008E-7</c:v>
                </c:pt>
                <c:pt idx="52487">
                  <c:v>9.7640780000000001E-7</c:v>
                </c:pt>
                <c:pt idx="52488">
                  <c:v>9.764343E-7</c:v>
                </c:pt>
                <c:pt idx="52489">
                  <c:v>9.7646079999999999E-7</c:v>
                </c:pt>
                <c:pt idx="52490">
                  <c:v>9.7648739999999992E-7</c:v>
                </c:pt>
                <c:pt idx="52491">
                  <c:v>9.7651389999999991E-7</c:v>
                </c:pt>
                <c:pt idx="52492">
                  <c:v>9.765403999999999E-7</c:v>
                </c:pt>
                <c:pt idx="52493">
                  <c:v>9.765669000000001E-7</c:v>
                </c:pt>
                <c:pt idx="52494">
                  <c:v>9.7659340000000009E-7</c:v>
                </c:pt>
                <c:pt idx="52495">
                  <c:v>9.7661990000000008E-7</c:v>
                </c:pt>
                <c:pt idx="52496">
                  <c:v>9.7664640000000007E-7</c:v>
                </c:pt>
                <c:pt idx="52497">
                  <c:v>9.7667290000000006E-7</c:v>
                </c:pt>
                <c:pt idx="52498">
                  <c:v>9.766992999999999E-7</c:v>
                </c:pt>
                <c:pt idx="52499">
                  <c:v>9.767258000000001E-7</c:v>
                </c:pt>
                <c:pt idx="52500">
                  <c:v>9.7675230000000009E-7</c:v>
                </c:pt>
                <c:pt idx="52501">
                  <c:v>9.7677869999999993E-7</c:v>
                </c:pt>
                <c:pt idx="52502">
                  <c:v>9.7680519999999992E-7</c:v>
                </c:pt>
                <c:pt idx="52503">
                  <c:v>9.7683169999999991E-7</c:v>
                </c:pt>
                <c:pt idx="52504">
                  <c:v>9.7685809999999996E-7</c:v>
                </c:pt>
                <c:pt idx="52505">
                  <c:v>9.7688459999999995E-7</c:v>
                </c:pt>
                <c:pt idx="52506">
                  <c:v>9.7691100000000001E-7</c:v>
                </c:pt>
                <c:pt idx="52507">
                  <c:v>9.769375E-7</c:v>
                </c:pt>
                <c:pt idx="52508">
                  <c:v>9.7696390000000005E-7</c:v>
                </c:pt>
                <c:pt idx="52509">
                  <c:v>9.7699040000000004E-7</c:v>
                </c:pt>
                <c:pt idx="52510">
                  <c:v>9.7701680000000009E-7</c:v>
                </c:pt>
                <c:pt idx="52511">
                  <c:v>9.7704330000000008E-7</c:v>
                </c:pt>
                <c:pt idx="52512">
                  <c:v>9.7706969999999992E-7</c:v>
                </c:pt>
                <c:pt idx="52513">
                  <c:v>9.7709619999999991E-7</c:v>
                </c:pt>
                <c:pt idx="52514">
                  <c:v>9.7712259999999996E-7</c:v>
                </c:pt>
                <c:pt idx="52515">
                  <c:v>9.7714909999999995E-7</c:v>
                </c:pt>
                <c:pt idx="52516">
                  <c:v>9.771755E-7</c:v>
                </c:pt>
                <c:pt idx="52517">
                  <c:v>9.7720199999999999E-7</c:v>
                </c:pt>
                <c:pt idx="52518">
                  <c:v>9.7722840000000004E-7</c:v>
                </c:pt>
                <c:pt idx="52519">
                  <c:v>9.7725480000000009E-7</c:v>
                </c:pt>
                <c:pt idx="52520">
                  <c:v>9.7728130000000008E-7</c:v>
                </c:pt>
                <c:pt idx="52521">
                  <c:v>9.7730769999999992E-7</c:v>
                </c:pt>
                <c:pt idx="52522">
                  <c:v>9.7733409999999997E-7</c:v>
                </c:pt>
                <c:pt idx="52523">
                  <c:v>9.7736059999999996E-7</c:v>
                </c:pt>
                <c:pt idx="52524">
                  <c:v>9.7738700000000002E-7</c:v>
                </c:pt>
                <c:pt idx="52525">
                  <c:v>9.7741340000000007E-7</c:v>
                </c:pt>
                <c:pt idx="52526">
                  <c:v>9.7743979999999991E-7</c:v>
                </c:pt>
                <c:pt idx="52527">
                  <c:v>9.7746619999999996E-7</c:v>
                </c:pt>
                <c:pt idx="52528">
                  <c:v>9.7749269999999995E-7</c:v>
                </c:pt>
                <c:pt idx="52529">
                  <c:v>9.7751900000000006E-7</c:v>
                </c:pt>
                <c:pt idx="52530">
                  <c:v>9.775453999999999E-7</c:v>
                </c:pt>
                <c:pt idx="52531">
                  <c:v>9.7757179999999995E-7</c:v>
                </c:pt>
                <c:pt idx="52532">
                  <c:v>9.775982E-7</c:v>
                </c:pt>
                <c:pt idx="52533">
                  <c:v>9.7762460000000005E-7</c:v>
                </c:pt>
                <c:pt idx="52534">
                  <c:v>9.776510000000001E-7</c:v>
                </c:pt>
                <c:pt idx="52535">
                  <c:v>9.776773E-7</c:v>
                </c:pt>
                <c:pt idx="52536">
                  <c:v>9.7770370000000005E-7</c:v>
                </c:pt>
                <c:pt idx="52537">
                  <c:v>9.7772999999999995E-7</c:v>
                </c:pt>
                <c:pt idx="52538">
                  <c:v>9.7775630000000007E-7</c:v>
                </c:pt>
                <c:pt idx="52539">
                  <c:v>9.7778269999999991E-7</c:v>
                </c:pt>
                <c:pt idx="52540">
                  <c:v>9.7780900000000002E-7</c:v>
                </c:pt>
                <c:pt idx="52541">
                  <c:v>9.7783529999999992E-7</c:v>
                </c:pt>
                <c:pt idx="52542">
                  <c:v>9.7786160000000003E-7</c:v>
                </c:pt>
                <c:pt idx="52543">
                  <c:v>9.7788789999999993E-7</c:v>
                </c:pt>
                <c:pt idx="52544">
                  <c:v>9.7791420000000004E-7</c:v>
                </c:pt>
                <c:pt idx="52545">
                  <c:v>9.7794049999999994E-7</c:v>
                </c:pt>
                <c:pt idx="52546">
                  <c:v>9.7796680000000005E-7</c:v>
                </c:pt>
                <c:pt idx="52547">
                  <c:v>9.7799300000000001E-7</c:v>
                </c:pt>
                <c:pt idx="52548">
                  <c:v>9.7801929999999991E-7</c:v>
                </c:pt>
                <c:pt idx="52549">
                  <c:v>9.7804560000000003E-7</c:v>
                </c:pt>
                <c:pt idx="52550">
                  <c:v>9.7807179999999999E-7</c:v>
                </c:pt>
                <c:pt idx="52551">
                  <c:v>9.780981000000001E-7</c:v>
                </c:pt>
                <c:pt idx="52552">
                  <c:v>9.7812430000000006E-7</c:v>
                </c:pt>
                <c:pt idx="52553">
                  <c:v>9.7815059999999996E-7</c:v>
                </c:pt>
                <c:pt idx="52554">
                  <c:v>9.7817679999999992E-7</c:v>
                </c:pt>
                <c:pt idx="52555">
                  <c:v>9.7820300000000009E-7</c:v>
                </c:pt>
                <c:pt idx="52556">
                  <c:v>9.7822929999999999E-7</c:v>
                </c:pt>
                <c:pt idx="52557">
                  <c:v>9.7825549999999995E-7</c:v>
                </c:pt>
                <c:pt idx="52558">
                  <c:v>9.7828169999999992E-7</c:v>
                </c:pt>
                <c:pt idx="52559">
                  <c:v>9.7830790000000009E-7</c:v>
                </c:pt>
                <c:pt idx="52560">
                  <c:v>9.7833419999999999E-7</c:v>
                </c:pt>
                <c:pt idx="52561">
                  <c:v>9.7836039999999995E-7</c:v>
                </c:pt>
                <c:pt idx="52562">
                  <c:v>9.7838659999999991E-7</c:v>
                </c:pt>
                <c:pt idx="52563">
                  <c:v>9.7841280000000008E-7</c:v>
                </c:pt>
                <c:pt idx="52564">
                  <c:v>9.7843900000000004E-7</c:v>
                </c:pt>
                <c:pt idx="52565">
                  <c:v>9.784652E-7</c:v>
                </c:pt>
                <c:pt idx="52566">
                  <c:v>9.7849139999999997E-7</c:v>
                </c:pt>
                <c:pt idx="52567">
                  <c:v>9.7851759999999993E-7</c:v>
                </c:pt>
                <c:pt idx="52568">
                  <c:v>9.785438000000001E-7</c:v>
                </c:pt>
                <c:pt idx="52569">
                  <c:v>9.7857000000000006E-7</c:v>
                </c:pt>
                <c:pt idx="52570">
                  <c:v>9.7859620000000002E-7</c:v>
                </c:pt>
                <c:pt idx="52571">
                  <c:v>9.7862239999999998E-7</c:v>
                </c:pt>
                <c:pt idx="52572">
                  <c:v>9.7864859999999994E-7</c:v>
                </c:pt>
                <c:pt idx="52573">
                  <c:v>9.786747999999999E-7</c:v>
                </c:pt>
                <c:pt idx="52574">
                  <c:v>9.7870100000000008E-7</c:v>
                </c:pt>
                <c:pt idx="52575">
                  <c:v>9.7872720000000004E-7</c:v>
                </c:pt>
                <c:pt idx="52576">
                  <c:v>9.787534E-7</c:v>
                </c:pt>
                <c:pt idx="52577">
                  <c:v>9.7877959999999996E-7</c:v>
                </c:pt>
                <c:pt idx="52578">
                  <c:v>9.7880579999999992E-7</c:v>
                </c:pt>
                <c:pt idx="52579">
                  <c:v>9.7883200000000009E-7</c:v>
                </c:pt>
                <c:pt idx="52580">
                  <c:v>9.788580999999999E-7</c:v>
                </c:pt>
                <c:pt idx="52581">
                  <c:v>9.7888430000000007E-7</c:v>
                </c:pt>
                <c:pt idx="52582">
                  <c:v>9.7891050000000004E-7</c:v>
                </c:pt>
                <c:pt idx="52583">
                  <c:v>9.789367E-7</c:v>
                </c:pt>
                <c:pt idx="52584">
                  <c:v>9.7896280000000002E-7</c:v>
                </c:pt>
                <c:pt idx="52585">
                  <c:v>9.7898899999999998E-7</c:v>
                </c:pt>
                <c:pt idx="52586">
                  <c:v>9.7901519999999994E-7</c:v>
                </c:pt>
                <c:pt idx="52587">
                  <c:v>9.7904129999999996E-7</c:v>
                </c:pt>
                <c:pt idx="52588">
                  <c:v>9.7906749999999992E-7</c:v>
                </c:pt>
                <c:pt idx="52589">
                  <c:v>9.7909359999999994E-7</c:v>
                </c:pt>
                <c:pt idx="52590">
                  <c:v>9.7911969999999997E-7</c:v>
                </c:pt>
                <c:pt idx="52591">
                  <c:v>9.7914579999999999E-7</c:v>
                </c:pt>
                <c:pt idx="52592">
                  <c:v>9.7917199999999995E-7</c:v>
                </c:pt>
                <c:pt idx="52593">
                  <c:v>9.7919809999999997E-7</c:v>
                </c:pt>
                <c:pt idx="52594">
                  <c:v>9.7922419999999999E-7</c:v>
                </c:pt>
                <c:pt idx="52595">
                  <c:v>9.7925030000000001E-7</c:v>
                </c:pt>
                <c:pt idx="52596">
                  <c:v>9.7927640000000004E-7</c:v>
                </c:pt>
                <c:pt idx="52597">
                  <c:v>9.7930239999999991E-7</c:v>
                </c:pt>
                <c:pt idx="52598">
                  <c:v>9.7932849999999993E-7</c:v>
                </c:pt>
                <c:pt idx="52599">
                  <c:v>9.7935459999999995E-7</c:v>
                </c:pt>
                <c:pt idx="52600">
                  <c:v>9.7938060000000003E-7</c:v>
                </c:pt>
                <c:pt idx="52601">
                  <c:v>9.7940670000000005E-7</c:v>
                </c:pt>
                <c:pt idx="52602">
                  <c:v>9.7943280000000007E-7</c:v>
                </c:pt>
                <c:pt idx="52603">
                  <c:v>9.7945879999999995E-7</c:v>
                </c:pt>
                <c:pt idx="52604">
                  <c:v>9.7948480000000003E-7</c:v>
                </c:pt>
                <c:pt idx="52605">
                  <c:v>9.7951090000000005E-7</c:v>
                </c:pt>
                <c:pt idx="52606">
                  <c:v>9.7953689999999992E-7</c:v>
                </c:pt>
                <c:pt idx="52607">
                  <c:v>9.7956299999999994E-7</c:v>
                </c:pt>
                <c:pt idx="52608">
                  <c:v>9.7958900000000002E-7</c:v>
                </c:pt>
                <c:pt idx="52609">
                  <c:v>9.7961499999999989E-7</c:v>
                </c:pt>
                <c:pt idx="52610">
                  <c:v>9.7964099999999998E-7</c:v>
                </c:pt>
                <c:pt idx="52611">
                  <c:v>9.796671E-7</c:v>
                </c:pt>
                <c:pt idx="52612">
                  <c:v>9.7969310000000008E-7</c:v>
                </c:pt>
                <c:pt idx="52613">
                  <c:v>9.7971909999999995E-7</c:v>
                </c:pt>
                <c:pt idx="52614">
                  <c:v>9.7974510000000003E-7</c:v>
                </c:pt>
                <c:pt idx="52615">
                  <c:v>9.7977109999999991E-7</c:v>
                </c:pt>
                <c:pt idx="52616">
                  <c:v>9.7979709999999999E-7</c:v>
                </c:pt>
                <c:pt idx="52617">
                  <c:v>9.7982310000000007E-7</c:v>
                </c:pt>
                <c:pt idx="52618">
                  <c:v>9.7984909999999994E-7</c:v>
                </c:pt>
                <c:pt idx="52619">
                  <c:v>9.7987510000000002E-7</c:v>
                </c:pt>
                <c:pt idx="52620">
                  <c:v>9.7990110000000011E-7</c:v>
                </c:pt>
                <c:pt idx="52621">
                  <c:v>9.7992709999999998E-7</c:v>
                </c:pt>
                <c:pt idx="52622">
                  <c:v>9.7995310000000006E-7</c:v>
                </c:pt>
                <c:pt idx="52623">
                  <c:v>9.7997909999999993E-7</c:v>
                </c:pt>
                <c:pt idx="52624">
                  <c:v>9.8000500000000007E-7</c:v>
                </c:pt>
                <c:pt idx="52625">
                  <c:v>9.8003099999999994E-7</c:v>
                </c:pt>
                <c:pt idx="52626">
                  <c:v>9.8005700000000003E-7</c:v>
                </c:pt>
                <c:pt idx="52627">
                  <c:v>9.800829999999999E-7</c:v>
                </c:pt>
                <c:pt idx="52628">
                  <c:v>9.8010899999999998E-7</c:v>
                </c:pt>
                <c:pt idx="52629">
                  <c:v>9.8013489999999991E-7</c:v>
                </c:pt>
                <c:pt idx="52630">
                  <c:v>9.8016089999999999E-7</c:v>
                </c:pt>
                <c:pt idx="52631">
                  <c:v>9.8018690000000007E-7</c:v>
                </c:pt>
                <c:pt idx="52632">
                  <c:v>9.8021280000000001E-7</c:v>
                </c:pt>
                <c:pt idx="52633">
                  <c:v>9.8023880000000009E-7</c:v>
                </c:pt>
                <c:pt idx="52634">
                  <c:v>9.8026470000000002E-7</c:v>
                </c:pt>
                <c:pt idx="52635">
                  <c:v>9.802907000000001E-7</c:v>
                </c:pt>
                <c:pt idx="52636">
                  <c:v>9.8031660000000003E-7</c:v>
                </c:pt>
                <c:pt idx="52637">
                  <c:v>9.803425999999999E-7</c:v>
                </c:pt>
                <c:pt idx="52638">
                  <c:v>9.8036850000000005E-7</c:v>
                </c:pt>
                <c:pt idx="52639">
                  <c:v>9.8039449999999992E-7</c:v>
                </c:pt>
                <c:pt idx="52640">
                  <c:v>9.8042040000000006E-7</c:v>
                </c:pt>
                <c:pt idx="52641">
                  <c:v>9.8044629999999999E-7</c:v>
                </c:pt>
                <c:pt idx="52642">
                  <c:v>9.8047230000000008E-7</c:v>
                </c:pt>
                <c:pt idx="52643">
                  <c:v>9.8049820000000001E-7</c:v>
                </c:pt>
                <c:pt idx="52644">
                  <c:v>9.8052409999999994E-7</c:v>
                </c:pt>
                <c:pt idx="52645">
                  <c:v>9.8055000000000008E-7</c:v>
                </c:pt>
                <c:pt idx="52646">
                  <c:v>9.8057590000000001E-7</c:v>
                </c:pt>
                <c:pt idx="52647">
                  <c:v>9.8060179999999994E-7</c:v>
                </c:pt>
                <c:pt idx="52648">
                  <c:v>9.8062770000000009E-7</c:v>
                </c:pt>
                <c:pt idx="52649">
                  <c:v>9.8065360000000002E-7</c:v>
                </c:pt>
                <c:pt idx="52650">
                  <c:v>9.8067949999999995E-7</c:v>
                </c:pt>
                <c:pt idx="52651">
                  <c:v>9.8070540000000009E-7</c:v>
                </c:pt>
                <c:pt idx="52652">
                  <c:v>9.8073130000000003E-7</c:v>
                </c:pt>
                <c:pt idx="52653">
                  <c:v>9.8075719999999996E-7</c:v>
                </c:pt>
                <c:pt idx="52654">
                  <c:v>9.807831000000001E-7</c:v>
                </c:pt>
                <c:pt idx="52655">
                  <c:v>9.8080890000000009E-7</c:v>
                </c:pt>
                <c:pt idx="52656">
                  <c:v>9.8083480000000002E-7</c:v>
                </c:pt>
                <c:pt idx="52657">
                  <c:v>9.8086069999999995E-7</c:v>
                </c:pt>
                <c:pt idx="52658">
                  <c:v>9.8088649999999995E-7</c:v>
                </c:pt>
                <c:pt idx="52659">
                  <c:v>9.8091240000000009E-7</c:v>
                </c:pt>
                <c:pt idx="52660">
                  <c:v>9.8093820000000008E-7</c:v>
                </c:pt>
                <c:pt idx="52661">
                  <c:v>9.8096410000000001E-7</c:v>
                </c:pt>
                <c:pt idx="52662">
                  <c:v>9.8098990000000001E-7</c:v>
                </c:pt>
                <c:pt idx="52663">
                  <c:v>9.8101579999999994E-7</c:v>
                </c:pt>
                <c:pt idx="52664">
                  <c:v>9.8104159999999993E-7</c:v>
                </c:pt>
                <c:pt idx="52665">
                  <c:v>9.8106739999999992E-7</c:v>
                </c:pt>
                <c:pt idx="52666">
                  <c:v>9.8109330000000007E-7</c:v>
                </c:pt>
                <c:pt idx="52667">
                  <c:v>9.8111910000000006E-7</c:v>
                </c:pt>
                <c:pt idx="52668">
                  <c:v>9.8114490000000005E-7</c:v>
                </c:pt>
                <c:pt idx="52669">
                  <c:v>9.8117070000000004E-7</c:v>
                </c:pt>
                <c:pt idx="52670">
                  <c:v>9.8119659999999997E-7</c:v>
                </c:pt>
                <c:pt idx="52671">
                  <c:v>9.8122239999999997E-7</c:v>
                </c:pt>
                <c:pt idx="52672">
                  <c:v>9.8124819999999996E-7</c:v>
                </c:pt>
                <c:pt idx="52673">
                  <c:v>9.8127399999999995E-7</c:v>
                </c:pt>
                <c:pt idx="52674">
                  <c:v>9.8129979999999994E-7</c:v>
                </c:pt>
                <c:pt idx="52675">
                  <c:v>9.8132559999999993E-7</c:v>
                </c:pt>
                <c:pt idx="52676">
                  <c:v>9.8135129999999999E-7</c:v>
                </c:pt>
                <c:pt idx="52677">
                  <c:v>9.8137709999999998E-7</c:v>
                </c:pt>
                <c:pt idx="52678">
                  <c:v>9.8140289999999997E-7</c:v>
                </c:pt>
                <c:pt idx="52679">
                  <c:v>9.8142869999999996E-7</c:v>
                </c:pt>
                <c:pt idx="52680">
                  <c:v>9.8145449999999996E-7</c:v>
                </c:pt>
                <c:pt idx="52681">
                  <c:v>9.8148020000000001E-7</c:v>
                </c:pt>
                <c:pt idx="52682">
                  <c:v>9.81506E-7</c:v>
                </c:pt>
                <c:pt idx="52683">
                  <c:v>9.8153179999999999E-7</c:v>
                </c:pt>
                <c:pt idx="52684">
                  <c:v>9.8155750000000005E-7</c:v>
                </c:pt>
                <c:pt idx="52685">
                  <c:v>9.8158330000000004E-7</c:v>
                </c:pt>
                <c:pt idx="52686">
                  <c:v>9.8160910000000003E-7</c:v>
                </c:pt>
                <c:pt idx="52687">
                  <c:v>9.8163480000000008E-7</c:v>
                </c:pt>
                <c:pt idx="52688">
                  <c:v>9.8166060000000008E-7</c:v>
                </c:pt>
                <c:pt idx="52689">
                  <c:v>9.8168629999999992E-7</c:v>
                </c:pt>
                <c:pt idx="52690">
                  <c:v>9.8171209999999991E-7</c:v>
                </c:pt>
                <c:pt idx="52691">
                  <c:v>9.8173779999999996E-7</c:v>
                </c:pt>
                <c:pt idx="52692">
                  <c:v>9.8176350000000002E-7</c:v>
                </c:pt>
                <c:pt idx="52693">
                  <c:v>9.8178930000000001E-7</c:v>
                </c:pt>
                <c:pt idx="52694">
                  <c:v>9.8181500000000006E-7</c:v>
                </c:pt>
                <c:pt idx="52695">
                  <c:v>9.818406999999999E-7</c:v>
                </c:pt>
                <c:pt idx="52696">
                  <c:v>9.8186650000000011E-7</c:v>
                </c:pt>
                <c:pt idx="52697">
                  <c:v>9.8189219999999995E-7</c:v>
                </c:pt>
                <c:pt idx="52698">
                  <c:v>9.819179E-7</c:v>
                </c:pt>
                <c:pt idx="52699">
                  <c:v>9.8194369999999999E-7</c:v>
                </c:pt>
                <c:pt idx="52700">
                  <c:v>9.8196940000000004E-7</c:v>
                </c:pt>
                <c:pt idx="52701">
                  <c:v>9.819951000000001E-7</c:v>
                </c:pt>
                <c:pt idx="52702">
                  <c:v>9.8202079999999994E-7</c:v>
                </c:pt>
                <c:pt idx="52703">
                  <c:v>9.8204659999999993E-7</c:v>
                </c:pt>
                <c:pt idx="52704">
                  <c:v>9.8207229999999998E-7</c:v>
                </c:pt>
                <c:pt idx="52705">
                  <c:v>9.8209800000000004E-7</c:v>
                </c:pt>
                <c:pt idx="52706">
                  <c:v>9.8212370000000009E-7</c:v>
                </c:pt>
                <c:pt idx="52707">
                  <c:v>9.8214950000000008E-7</c:v>
                </c:pt>
                <c:pt idx="52708">
                  <c:v>9.8217519999999992E-7</c:v>
                </c:pt>
                <c:pt idx="52709">
                  <c:v>9.8220089999999998E-7</c:v>
                </c:pt>
                <c:pt idx="52710">
                  <c:v>9.8222660000000003E-7</c:v>
                </c:pt>
                <c:pt idx="52711">
                  <c:v>9.8225230000000008E-7</c:v>
                </c:pt>
                <c:pt idx="52712">
                  <c:v>9.8227799999999992E-7</c:v>
                </c:pt>
                <c:pt idx="52713">
                  <c:v>9.8230369999999998E-7</c:v>
                </c:pt>
                <c:pt idx="52714">
                  <c:v>9.8232940000000003E-7</c:v>
                </c:pt>
                <c:pt idx="52715">
                  <c:v>9.8235510000000008E-7</c:v>
                </c:pt>
                <c:pt idx="52716">
                  <c:v>9.8238079999999992E-7</c:v>
                </c:pt>
                <c:pt idx="52717">
                  <c:v>9.8240649999999998E-7</c:v>
                </c:pt>
                <c:pt idx="52718">
                  <c:v>9.8243220000000003E-7</c:v>
                </c:pt>
                <c:pt idx="52719">
                  <c:v>9.8245790000000008E-7</c:v>
                </c:pt>
                <c:pt idx="52720">
                  <c:v>9.8248349999999998E-7</c:v>
                </c:pt>
                <c:pt idx="52721">
                  <c:v>9.8250920000000004E-7</c:v>
                </c:pt>
                <c:pt idx="52722">
                  <c:v>9.8253479999999994E-7</c:v>
                </c:pt>
                <c:pt idx="52723">
                  <c:v>9.8256049999999999E-7</c:v>
                </c:pt>
                <c:pt idx="52724">
                  <c:v>9.8258609999999989E-7</c:v>
                </c:pt>
                <c:pt idx="52725">
                  <c:v>9.8261179999999995E-7</c:v>
                </c:pt>
                <c:pt idx="52726">
                  <c:v>9.8263740000000006E-7</c:v>
                </c:pt>
                <c:pt idx="52727">
                  <c:v>9.826630999999999E-7</c:v>
                </c:pt>
                <c:pt idx="52728">
                  <c:v>9.8268870000000002E-7</c:v>
                </c:pt>
                <c:pt idx="52729">
                  <c:v>9.8271429999999992E-7</c:v>
                </c:pt>
                <c:pt idx="52730">
                  <c:v>9.8273990000000003E-7</c:v>
                </c:pt>
                <c:pt idx="52731">
                  <c:v>9.8276549999999993E-7</c:v>
                </c:pt>
                <c:pt idx="52732">
                  <c:v>9.8279110000000005E-7</c:v>
                </c:pt>
                <c:pt idx="52733">
                  <c:v>9.828168000000001E-7</c:v>
                </c:pt>
                <c:pt idx="52734">
                  <c:v>9.828424E-7</c:v>
                </c:pt>
                <c:pt idx="52735">
                  <c:v>9.828679999999999E-7</c:v>
                </c:pt>
                <c:pt idx="52736">
                  <c:v>9.8289350000000008E-7</c:v>
                </c:pt>
                <c:pt idx="52737">
                  <c:v>9.8291909999999998E-7</c:v>
                </c:pt>
                <c:pt idx="52738">
                  <c:v>9.8294470000000009E-7</c:v>
                </c:pt>
                <c:pt idx="52739">
                  <c:v>9.829703E-7</c:v>
                </c:pt>
                <c:pt idx="52740">
                  <c:v>9.829958999999999E-7</c:v>
                </c:pt>
                <c:pt idx="52741">
                  <c:v>9.8302150000000001E-7</c:v>
                </c:pt>
                <c:pt idx="52742">
                  <c:v>9.8304709999999991E-7</c:v>
                </c:pt>
                <c:pt idx="52743">
                  <c:v>9.8307260000000009E-7</c:v>
                </c:pt>
                <c:pt idx="52744">
                  <c:v>9.8309819999999999E-7</c:v>
                </c:pt>
                <c:pt idx="52745">
                  <c:v>9.831238000000001E-7</c:v>
                </c:pt>
                <c:pt idx="52746">
                  <c:v>9.8314930000000007E-7</c:v>
                </c:pt>
                <c:pt idx="52747">
                  <c:v>9.8317489999999997E-7</c:v>
                </c:pt>
                <c:pt idx="52748">
                  <c:v>9.8320050000000008E-7</c:v>
                </c:pt>
                <c:pt idx="52749">
                  <c:v>9.8322600000000005E-7</c:v>
                </c:pt>
                <c:pt idx="52750">
                  <c:v>9.8325159999999995E-7</c:v>
                </c:pt>
                <c:pt idx="52751">
                  <c:v>9.8327720000000006E-7</c:v>
                </c:pt>
                <c:pt idx="52752">
                  <c:v>9.8330270000000002E-7</c:v>
                </c:pt>
                <c:pt idx="52753">
                  <c:v>9.8332829999999993E-7</c:v>
                </c:pt>
                <c:pt idx="52754">
                  <c:v>9.8335390000000004E-7</c:v>
                </c:pt>
                <c:pt idx="52755">
                  <c:v>9.833794E-7</c:v>
                </c:pt>
                <c:pt idx="52756">
                  <c:v>9.834049999999999E-7</c:v>
                </c:pt>
                <c:pt idx="52757">
                  <c:v>9.8343050000000008E-7</c:v>
                </c:pt>
                <c:pt idx="52758">
                  <c:v>9.8345609999999998E-7</c:v>
                </c:pt>
                <c:pt idx="52759">
                  <c:v>9.8348159999999994E-7</c:v>
                </c:pt>
                <c:pt idx="52760">
                  <c:v>9.8350720000000006E-7</c:v>
                </c:pt>
                <c:pt idx="52761">
                  <c:v>9.8353270000000002E-7</c:v>
                </c:pt>
                <c:pt idx="52762">
                  <c:v>9.8355829999999992E-7</c:v>
                </c:pt>
                <c:pt idx="52763">
                  <c:v>9.835838000000001E-7</c:v>
                </c:pt>
                <c:pt idx="52764">
                  <c:v>9.836094E-7</c:v>
                </c:pt>
                <c:pt idx="52765">
                  <c:v>9.8363489999999996E-7</c:v>
                </c:pt>
                <c:pt idx="52766">
                  <c:v>9.8366050000000008E-7</c:v>
                </c:pt>
                <c:pt idx="52767">
                  <c:v>9.8368600000000004E-7</c:v>
                </c:pt>
                <c:pt idx="52768">
                  <c:v>9.8371159999999994E-7</c:v>
                </c:pt>
                <c:pt idx="52769">
                  <c:v>9.837370999999999E-7</c:v>
                </c:pt>
                <c:pt idx="52770">
                  <c:v>9.8376260000000008E-7</c:v>
                </c:pt>
                <c:pt idx="52771">
                  <c:v>9.8378819999999998E-7</c:v>
                </c:pt>
                <c:pt idx="52772">
                  <c:v>9.8381369999999994E-7</c:v>
                </c:pt>
                <c:pt idx="52773">
                  <c:v>9.838391999999999E-7</c:v>
                </c:pt>
                <c:pt idx="52774">
                  <c:v>9.8386470000000008E-7</c:v>
                </c:pt>
                <c:pt idx="52775">
                  <c:v>9.8389020000000004E-7</c:v>
                </c:pt>
                <c:pt idx="52776">
                  <c:v>9.839157E-7</c:v>
                </c:pt>
                <c:pt idx="52777">
                  <c:v>9.8394119999999997E-7</c:v>
                </c:pt>
                <c:pt idx="52778">
                  <c:v>9.8396669999999993E-7</c:v>
                </c:pt>
                <c:pt idx="52779">
                  <c:v>9.839922000000001E-7</c:v>
                </c:pt>
                <c:pt idx="52780">
                  <c:v>9.8401770000000007E-7</c:v>
                </c:pt>
                <c:pt idx="52781">
                  <c:v>9.8404320000000003E-7</c:v>
                </c:pt>
                <c:pt idx="52782">
                  <c:v>9.8406869999999999E-7</c:v>
                </c:pt>
                <c:pt idx="52783">
                  <c:v>9.8409410000000002E-7</c:v>
                </c:pt>
                <c:pt idx="52784">
                  <c:v>9.8411959999999998E-7</c:v>
                </c:pt>
                <c:pt idx="52785">
                  <c:v>9.8414509999999994E-7</c:v>
                </c:pt>
                <c:pt idx="52786">
                  <c:v>9.8417049999999997E-7</c:v>
                </c:pt>
                <c:pt idx="52787">
                  <c:v>9.8419599999999993E-7</c:v>
                </c:pt>
                <c:pt idx="52788">
                  <c:v>9.842215000000001E-7</c:v>
                </c:pt>
                <c:pt idx="52789">
                  <c:v>9.8424689999999991E-7</c:v>
                </c:pt>
                <c:pt idx="52790">
                  <c:v>9.8427229999999994E-7</c:v>
                </c:pt>
                <c:pt idx="52791">
                  <c:v>9.842977999999999E-7</c:v>
                </c:pt>
                <c:pt idx="52792">
                  <c:v>9.8432319999999992E-7</c:v>
                </c:pt>
                <c:pt idx="52793">
                  <c:v>9.843487000000001E-7</c:v>
                </c:pt>
                <c:pt idx="52794">
                  <c:v>9.8437409999999991E-7</c:v>
                </c:pt>
                <c:pt idx="52795">
                  <c:v>9.8439949999999993E-7</c:v>
                </c:pt>
                <c:pt idx="52796">
                  <c:v>9.844249999999999E-7</c:v>
                </c:pt>
                <c:pt idx="52797">
                  <c:v>9.8445039999999992E-7</c:v>
                </c:pt>
                <c:pt idx="52798">
                  <c:v>9.8447579999999994E-7</c:v>
                </c:pt>
                <c:pt idx="52799">
                  <c:v>9.8450119999999997E-7</c:v>
                </c:pt>
                <c:pt idx="52800">
                  <c:v>9.8452659999999999E-7</c:v>
                </c:pt>
                <c:pt idx="52801">
                  <c:v>9.8455200000000001E-7</c:v>
                </c:pt>
                <c:pt idx="52802">
                  <c:v>9.8457740000000004E-7</c:v>
                </c:pt>
                <c:pt idx="52803">
                  <c:v>9.8460280000000006E-7</c:v>
                </c:pt>
                <c:pt idx="52804">
                  <c:v>9.8462820000000008E-7</c:v>
                </c:pt>
                <c:pt idx="52805">
                  <c:v>9.846535999999999E-7</c:v>
                </c:pt>
                <c:pt idx="52806">
                  <c:v>9.8467899999999992E-7</c:v>
                </c:pt>
                <c:pt idx="52807">
                  <c:v>9.8470439999999994E-7</c:v>
                </c:pt>
                <c:pt idx="52808">
                  <c:v>9.8472979999999997E-7</c:v>
                </c:pt>
                <c:pt idx="52809">
                  <c:v>9.8475519999999999E-7</c:v>
                </c:pt>
                <c:pt idx="52810">
                  <c:v>9.8478060000000001E-7</c:v>
                </c:pt>
                <c:pt idx="52811">
                  <c:v>9.8480600000000004E-7</c:v>
                </c:pt>
                <c:pt idx="52812">
                  <c:v>9.8483140000000006E-7</c:v>
                </c:pt>
                <c:pt idx="52813">
                  <c:v>9.8485680000000008E-7</c:v>
                </c:pt>
                <c:pt idx="52814">
                  <c:v>9.848821999999999E-7</c:v>
                </c:pt>
                <c:pt idx="52815">
                  <c:v>9.8490749999999998E-7</c:v>
                </c:pt>
                <c:pt idx="52816">
                  <c:v>9.849329E-7</c:v>
                </c:pt>
                <c:pt idx="52817">
                  <c:v>9.8495830000000003E-7</c:v>
                </c:pt>
                <c:pt idx="52818">
                  <c:v>9.8498370000000005E-7</c:v>
                </c:pt>
                <c:pt idx="52819">
                  <c:v>9.8500910000000007E-7</c:v>
                </c:pt>
                <c:pt idx="52820">
                  <c:v>9.8503439999999995E-7</c:v>
                </c:pt>
                <c:pt idx="52821">
                  <c:v>9.8505979999999997E-7</c:v>
                </c:pt>
                <c:pt idx="52822">
                  <c:v>9.8508519999999999E-7</c:v>
                </c:pt>
                <c:pt idx="52823">
                  <c:v>9.8511050000000008E-7</c:v>
                </c:pt>
                <c:pt idx="52824">
                  <c:v>9.851359000000001E-7</c:v>
                </c:pt>
                <c:pt idx="52825">
                  <c:v>9.8516129999999991E-7</c:v>
                </c:pt>
                <c:pt idx="52826">
                  <c:v>9.851866E-7</c:v>
                </c:pt>
                <c:pt idx="52827">
                  <c:v>9.8521200000000002E-7</c:v>
                </c:pt>
                <c:pt idx="52828">
                  <c:v>9.8523740000000004E-7</c:v>
                </c:pt>
                <c:pt idx="52829">
                  <c:v>9.8526269999999992E-7</c:v>
                </c:pt>
                <c:pt idx="52830">
                  <c:v>9.8528809999999994E-7</c:v>
                </c:pt>
                <c:pt idx="52831">
                  <c:v>9.8531340000000002E-7</c:v>
                </c:pt>
                <c:pt idx="52832">
                  <c:v>9.8533880000000005E-7</c:v>
                </c:pt>
                <c:pt idx="52833">
                  <c:v>9.8536409999999992E-7</c:v>
                </c:pt>
                <c:pt idx="52834">
                  <c:v>9.8538940000000001E-7</c:v>
                </c:pt>
                <c:pt idx="52835">
                  <c:v>9.8541480000000003E-7</c:v>
                </c:pt>
                <c:pt idx="52836">
                  <c:v>9.854400999999999E-7</c:v>
                </c:pt>
                <c:pt idx="52837">
                  <c:v>9.8546539999999999E-7</c:v>
                </c:pt>
                <c:pt idx="52838">
                  <c:v>9.8549080000000001E-7</c:v>
                </c:pt>
                <c:pt idx="52839">
                  <c:v>9.8551610000000009E-7</c:v>
                </c:pt>
                <c:pt idx="52840">
                  <c:v>9.8554139999999997E-7</c:v>
                </c:pt>
                <c:pt idx="52841">
                  <c:v>9.8556670000000005E-7</c:v>
                </c:pt>
                <c:pt idx="52842">
                  <c:v>9.8559199999999992E-7</c:v>
                </c:pt>
                <c:pt idx="52843">
                  <c:v>9.8561730000000001E-7</c:v>
                </c:pt>
                <c:pt idx="52844">
                  <c:v>9.8564260000000009E-7</c:v>
                </c:pt>
                <c:pt idx="52845">
                  <c:v>9.8566789999999996E-7</c:v>
                </c:pt>
                <c:pt idx="52846">
                  <c:v>9.8569320000000005E-7</c:v>
                </c:pt>
                <c:pt idx="52847">
                  <c:v>9.8571849999999992E-7</c:v>
                </c:pt>
                <c:pt idx="52848">
                  <c:v>9.857438E-7</c:v>
                </c:pt>
                <c:pt idx="52849">
                  <c:v>9.8576910000000009E-7</c:v>
                </c:pt>
                <c:pt idx="52850">
                  <c:v>9.8579439999999996E-7</c:v>
                </c:pt>
                <c:pt idx="52851">
                  <c:v>9.8581959999999989E-7</c:v>
                </c:pt>
                <c:pt idx="52852">
                  <c:v>9.8584489999999998E-7</c:v>
                </c:pt>
                <c:pt idx="52853">
                  <c:v>9.8587020000000006E-7</c:v>
                </c:pt>
                <c:pt idx="52854">
                  <c:v>9.858954E-7</c:v>
                </c:pt>
                <c:pt idx="52855">
                  <c:v>9.8592070000000008E-7</c:v>
                </c:pt>
                <c:pt idx="52856">
                  <c:v>9.8594599999999995E-7</c:v>
                </c:pt>
                <c:pt idx="52857">
                  <c:v>9.859712000000001E-7</c:v>
                </c:pt>
                <c:pt idx="52858">
                  <c:v>9.8599649999999997E-7</c:v>
                </c:pt>
                <c:pt idx="52859">
                  <c:v>9.860216999999999E-7</c:v>
                </c:pt>
                <c:pt idx="52860">
                  <c:v>9.8604699999999999E-7</c:v>
                </c:pt>
                <c:pt idx="52861">
                  <c:v>9.8607219999999992E-7</c:v>
                </c:pt>
                <c:pt idx="52862">
                  <c:v>9.8609750000000001E-7</c:v>
                </c:pt>
                <c:pt idx="52863">
                  <c:v>9.8612269999999994E-7</c:v>
                </c:pt>
                <c:pt idx="52864">
                  <c:v>9.8614800000000002E-7</c:v>
                </c:pt>
                <c:pt idx="52865">
                  <c:v>9.8617319999999996E-7</c:v>
                </c:pt>
                <c:pt idx="52866">
                  <c:v>9.8619850000000004E-7</c:v>
                </c:pt>
                <c:pt idx="52867">
                  <c:v>9.8622369999999997E-7</c:v>
                </c:pt>
                <c:pt idx="52868">
                  <c:v>9.8624889999999991E-7</c:v>
                </c:pt>
                <c:pt idx="52869">
                  <c:v>9.8627419999999999E-7</c:v>
                </c:pt>
                <c:pt idx="52870">
                  <c:v>9.8629939999999993E-7</c:v>
                </c:pt>
                <c:pt idx="52871">
                  <c:v>9.8632470000000001E-7</c:v>
                </c:pt>
                <c:pt idx="52872">
                  <c:v>9.8634989999999994E-7</c:v>
                </c:pt>
                <c:pt idx="52873">
                  <c:v>9.8637510000000009E-7</c:v>
                </c:pt>
                <c:pt idx="52874">
                  <c:v>9.8640039999999996E-7</c:v>
                </c:pt>
                <c:pt idx="52875">
                  <c:v>9.8642560000000011E-7</c:v>
                </c:pt>
                <c:pt idx="52876">
                  <c:v>9.8645080000000004E-7</c:v>
                </c:pt>
                <c:pt idx="52877">
                  <c:v>9.8647599999999997E-7</c:v>
                </c:pt>
                <c:pt idx="52878">
                  <c:v>9.8650119999999991E-7</c:v>
                </c:pt>
                <c:pt idx="52879">
                  <c:v>9.8652649999999999E-7</c:v>
                </c:pt>
                <c:pt idx="52880">
                  <c:v>9.8655169999999992E-7</c:v>
                </c:pt>
                <c:pt idx="52881">
                  <c:v>9.8657690000000007E-7</c:v>
                </c:pt>
                <c:pt idx="52882">
                  <c:v>9.866021E-7</c:v>
                </c:pt>
                <c:pt idx="52883">
                  <c:v>9.8662729999999993E-7</c:v>
                </c:pt>
                <c:pt idx="52884">
                  <c:v>9.8665250000000008E-7</c:v>
                </c:pt>
                <c:pt idx="52885">
                  <c:v>9.8667770000000001E-7</c:v>
                </c:pt>
                <c:pt idx="52886">
                  <c:v>9.8670289999999995E-7</c:v>
                </c:pt>
                <c:pt idx="52887">
                  <c:v>9.8672810000000009E-7</c:v>
                </c:pt>
                <c:pt idx="52888">
                  <c:v>9.8675330000000002E-7</c:v>
                </c:pt>
                <c:pt idx="52889">
                  <c:v>9.8677849999999996E-7</c:v>
                </c:pt>
                <c:pt idx="52890">
                  <c:v>9.868037000000001E-7</c:v>
                </c:pt>
                <c:pt idx="52891">
                  <c:v>9.8682890000000004E-7</c:v>
                </c:pt>
                <c:pt idx="52892">
                  <c:v>9.8685409999999997E-7</c:v>
                </c:pt>
                <c:pt idx="52893">
                  <c:v>9.868792999999999E-7</c:v>
                </c:pt>
                <c:pt idx="52894">
                  <c:v>9.869043999999999E-7</c:v>
                </c:pt>
                <c:pt idx="52895">
                  <c:v>9.8692960000000004E-7</c:v>
                </c:pt>
                <c:pt idx="52896">
                  <c:v>9.8695479999999998E-7</c:v>
                </c:pt>
                <c:pt idx="52897">
                  <c:v>9.8697999999999991E-7</c:v>
                </c:pt>
                <c:pt idx="52898">
                  <c:v>9.870050999999999E-7</c:v>
                </c:pt>
                <c:pt idx="52899">
                  <c:v>9.8703030000000005E-7</c:v>
                </c:pt>
                <c:pt idx="52900">
                  <c:v>9.8705549999999998E-7</c:v>
                </c:pt>
                <c:pt idx="52901">
                  <c:v>9.8708059999999997E-7</c:v>
                </c:pt>
                <c:pt idx="52902">
                  <c:v>9.8710579999999991E-7</c:v>
                </c:pt>
                <c:pt idx="52903">
                  <c:v>9.871308999999999E-7</c:v>
                </c:pt>
                <c:pt idx="52904">
                  <c:v>9.8715610000000005E-7</c:v>
                </c:pt>
                <c:pt idx="52905">
                  <c:v>9.8718120000000004E-7</c:v>
                </c:pt>
                <c:pt idx="52906">
                  <c:v>9.8720639999999997E-7</c:v>
                </c:pt>
                <c:pt idx="52907">
                  <c:v>9.8723149999999997E-7</c:v>
                </c:pt>
                <c:pt idx="52908">
                  <c:v>9.872566999999999E-7</c:v>
                </c:pt>
                <c:pt idx="52909">
                  <c:v>9.872817999999999E-7</c:v>
                </c:pt>
                <c:pt idx="52910">
                  <c:v>9.8730700000000004E-7</c:v>
                </c:pt>
                <c:pt idx="52911">
                  <c:v>9.8733210000000003E-7</c:v>
                </c:pt>
                <c:pt idx="52912">
                  <c:v>9.8735729999999997E-7</c:v>
                </c:pt>
                <c:pt idx="52913">
                  <c:v>9.8738239999999996E-7</c:v>
                </c:pt>
                <c:pt idx="52914">
                  <c:v>9.874075999999999E-7</c:v>
                </c:pt>
                <c:pt idx="52915">
                  <c:v>9.874327000000001E-7</c:v>
                </c:pt>
                <c:pt idx="52916">
                  <c:v>9.874578000000001E-7</c:v>
                </c:pt>
                <c:pt idx="52917">
                  <c:v>9.8748300000000003E-7</c:v>
                </c:pt>
                <c:pt idx="52918">
                  <c:v>9.8750810000000002E-7</c:v>
                </c:pt>
                <c:pt idx="52919">
                  <c:v>9.8753320000000002E-7</c:v>
                </c:pt>
                <c:pt idx="52920">
                  <c:v>9.8755830000000001E-7</c:v>
                </c:pt>
                <c:pt idx="52921">
                  <c:v>9.8758349999999994E-7</c:v>
                </c:pt>
                <c:pt idx="52922">
                  <c:v>9.8760859999999994E-7</c:v>
                </c:pt>
                <c:pt idx="52923">
                  <c:v>9.8763369999999993E-7</c:v>
                </c:pt>
                <c:pt idx="52924">
                  <c:v>9.8765879999999993E-7</c:v>
                </c:pt>
                <c:pt idx="52925">
                  <c:v>9.8768389999999992E-7</c:v>
                </c:pt>
                <c:pt idx="52926">
                  <c:v>9.8770899999999991E-7</c:v>
                </c:pt>
                <c:pt idx="52927">
                  <c:v>9.8773420000000006E-7</c:v>
                </c:pt>
                <c:pt idx="52928">
                  <c:v>9.8775930000000005E-7</c:v>
                </c:pt>
                <c:pt idx="52929">
                  <c:v>9.8778440000000005E-7</c:v>
                </c:pt>
                <c:pt idx="52930">
                  <c:v>9.8780950000000004E-7</c:v>
                </c:pt>
                <c:pt idx="52931">
                  <c:v>9.8783460000000004E-7</c:v>
                </c:pt>
                <c:pt idx="52932">
                  <c:v>9.8785970000000003E-7</c:v>
                </c:pt>
                <c:pt idx="52933">
                  <c:v>9.8788480000000002E-7</c:v>
                </c:pt>
                <c:pt idx="52934">
                  <c:v>9.8790990000000002E-7</c:v>
                </c:pt>
                <c:pt idx="52935">
                  <c:v>9.8793490000000007E-7</c:v>
                </c:pt>
                <c:pt idx="52936">
                  <c:v>9.8796000000000007E-7</c:v>
                </c:pt>
                <c:pt idx="52937">
                  <c:v>9.8798510000000006E-7</c:v>
                </c:pt>
                <c:pt idx="52938">
                  <c:v>9.8801020000000005E-7</c:v>
                </c:pt>
                <c:pt idx="52939">
                  <c:v>9.8803530000000005E-7</c:v>
                </c:pt>
                <c:pt idx="52940">
                  <c:v>9.8806040000000004E-7</c:v>
                </c:pt>
                <c:pt idx="52941">
                  <c:v>9.880854000000001E-7</c:v>
                </c:pt>
                <c:pt idx="52942">
                  <c:v>9.8811050000000009E-7</c:v>
                </c:pt>
                <c:pt idx="52943">
                  <c:v>9.8813560000000009E-7</c:v>
                </c:pt>
                <c:pt idx="52944">
                  <c:v>9.8816059999999993E-7</c:v>
                </c:pt>
                <c:pt idx="52945">
                  <c:v>9.8818569999999992E-7</c:v>
                </c:pt>
                <c:pt idx="52946">
                  <c:v>9.8821079999999992E-7</c:v>
                </c:pt>
                <c:pt idx="52947">
                  <c:v>9.8823579999999997E-7</c:v>
                </c:pt>
                <c:pt idx="52948">
                  <c:v>9.8826089999999997E-7</c:v>
                </c:pt>
                <c:pt idx="52949">
                  <c:v>9.8828599999999996E-7</c:v>
                </c:pt>
                <c:pt idx="52950">
                  <c:v>9.8831100000000001E-7</c:v>
                </c:pt>
                <c:pt idx="52951">
                  <c:v>9.8833610000000001E-7</c:v>
                </c:pt>
                <c:pt idx="52952">
                  <c:v>9.8836110000000006E-7</c:v>
                </c:pt>
                <c:pt idx="52953">
                  <c:v>9.8838620000000006E-7</c:v>
                </c:pt>
                <c:pt idx="52954">
                  <c:v>9.884111999999999E-7</c:v>
                </c:pt>
                <c:pt idx="52955">
                  <c:v>9.8843629999999989E-7</c:v>
                </c:pt>
                <c:pt idx="52956">
                  <c:v>9.8846129999999995E-7</c:v>
                </c:pt>
                <c:pt idx="52957">
                  <c:v>9.8848639999999994E-7</c:v>
                </c:pt>
                <c:pt idx="52958">
                  <c:v>9.885114E-7</c:v>
                </c:pt>
                <c:pt idx="52959">
                  <c:v>9.8853640000000005E-7</c:v>
                </c:pt>
                <c:pt idx="52960">
                  <c:v>9.8856150000000005E-7</c:v>
                </c:pt>
                <c:pt idx="52961">
                  <c:v>9.885865000000001E-7</c:v>
                </c:pt>
                <c:pt idx="52962">
                  <c:v>9.8861149999999995E-7</c:v>
                </c:pt>
                <c:pt idx="52963">
                  <c:v>9.8863659999999994E-7</c:v>
                </c:pt>
                <c:pt idx="52964">
                  <c:v>9.8866159999999999E-7</c:v>
                </c:pt>
                <c:pt idx="52965">
                  <c:v>9.8868660000000005E-7</c:v>
                </c:pt>
                <c:pt idx="52966">
                  <c:v>9.887116000000001E-7</c:v>
                </c:pt>
                <c:pt idx="52967">
                  <c:v>9.887367000000001E-7</c:v>
                </c:pt>
                <c:pt idx="52968">
                  <c:v>9.8876169999999994E-7</c:v>
                </c:pt>
                <c:pt idx="52969">
                  <c:v>9.887867E-7</c:v>
                </c:pt>
                <c:pt idx="52970">
                  <c:v>9.8881170000000005E-7</c:v>
                </c:pt>
                <c:pt idx="52971">
                  <c:v>9.8883670000000011E-7</c:v>
                </c:pt>
                <c:pt idx="52972">
                  <c:v>9.888618000000001E-7</c:v>
                </c:pt>
                <c:pt idx="52973">
                  <c:v>9.8888679999999994E-7</c:v>
                </c:pt>
                <c:pt idx="52974">
                  <c:v>9.889118E-7</c:v>
                </c:pt>
                <c:pt idx="52975">
                  <c:v>9.8893680000000005E-7</c:v>
                </c:pt>
                <c:pt idx="52976">
                  <c:v>9.8896179999999989E-7</c:v>
                </c:pt>
                <c:pt idx="52977">
                  <c:v>9.8898679999999995E-7</c:v>
                </c:pt>
                <c:pt idx="52978">
                  <c:v>9.890118E-7</c:v>
                </c:pt>
                <c:pt idx="52979">
                  <c:v>9.8903680000000006E-7</c:v>
                </c:pt>
                <c:pt idx="52980">
                  <c:v>9.890617999999999E-7</c:v>
                </c:pt>
                <c:pt idx="52981">
                  <c:v>9.8908679999999996E-7</c:v>
                </c:pt>
                <c:pt idx="52982">
                  <c:v>9.8911180000000001E-7</c:v>
                </c:pt>
                <c:pt idx="52983">
                  <c:v>9.8913680000000007E-7</c:v>
                </c:pt>
                <c:pt idx="52984">
                  <c:v>9.8916179999999991E-7</c:v>
                </c:pt>
                <c:pt idx="52985">
                  <c:v>9.8918679999999996E-7</c:v>
                </c:pt>
                <c:pt idx="52986">
                  <c:v>9.8921180000000002E-7</c:v>
                </c:pt>
                <c:pt idx="52987">
                  <c:v>9.8923680000000007E-7</c:v>
                </c:pt>
                <c:pt idx="52988">
                  <c:v>9.8926179999999992E-7</c:v>
                </c:pt>
                <c:pt idx="52989">
                  <c:v>9.8928679999999997E-7</c:v>
                </c:pt>
                <c:pt idx="52990">
                  <c:v>9.8931170000000009E-7</c:v>
                </c:pt>
                <c:pt idx="52991">
                  <c:v>9.8933669999999993E-7</c:v>
                </c:pt>
                <c:pt idx="52992">
                  <c:v>9.8936169999999999E-7</c:v>
                </c:pt>
                <c:pt idx="52993">
                  <c:v>9.8938670000000004E-7</c:v>
                </c:pt>
                <c:pt idx="52994">
                  <c:v>9.8941159999999994E-7</c:v>
                </c:pt>
                <c:pt idx="52995">
                  <c:v>9.894366E-7</c:v>
                </c:pt>
                <c:pt idx="52996">
                  <c:v>9.8946160000000005E-7</c:v>
                </c:pt>
                <c:pt idx="52997">
                  <c:v>9.894865999999999E-7</c:v>
                </c:pt>
                <c:pt idx="52998">
                  <c:v>9.8951150000000001E-7</c:v>
                </c:pt>
                <c:pt idx="52999">
                  <c:v>9.8953650000000007E-7</c:v>
                </c:pt>
                <c:pt idx="53000">
                  <c:v>9.8956139999999997E-7</c:v>
                </c:pt>
                <c:pt idx="53001">
                  <c:v>9.8958640000000003E-7</c:v>
                </c:pt>
                <c:pt idx="53002">
                  <c:v>9.8961129999999993E-7</c:v>
                </c:pt>
                <c:pt idx="53003">
                  <c:v>9.8963629999999998E-7</c:v>
                </c:pt>
                <c:pt idx="53004">
                  <c:v>9.896612000000001E-7</c:v>
                </c:pt>
                <c:pt idx="53005">
                  <c:v>9.8968619999999994E-7</c:v>
                </c:pt>
                <c:pt idx="53006">
                  <c:v>9.8971110000000006E-7</c:v>
                </c:pt>
                <c:pt idx="53007">
                  <c:v>9.897360999999999E-7</c:v>
                </c:pt>
                <c:pt idx="53008">
                  <c:v>9.8976100000000002E-7</c:v>
                </c:pt>
                <c:pt idx="53009">
                  <c:v>9.8978589999999992E-7</c:v>
                </c:pt>
                <c:pt idx="53010">
                  <c:v>9.8981089999999998E-7</c:v>
                </c:pt>
                <c:pt idx="53011">
                  <c:v>9.8983580000000009E-7</c:v>
                </c:pt>
                <c:pt idx="53012">
                  <c:v>9.898607E-7</c:v>
                </c:pt>
                <c:pt idx="53013">
                  <c:v>9.898855999999999E-7</c:v>
                </c:pt>
                <c:pt idx="53014">
                  <c:v>9.8991059999999995E-7</c:v>
                </c:pt>
                <c:pt idx="53015">
                  <c:v>9.8993550000000007E-7</c:v>
                </c:pt>
                <c:pt idx="53016">
                  <c:v>9.8996039999999997E-7</c:v>
                </c:pt>
                <c:pt idx="53017">
                  <c:v>9.8998530000000009E-7</c:v>
                </c:pt>
                <c:pt idx="53018">
                  <c:v>9.9001019999999999E-7</c:v>
                </c:pt>
                <c:pt idx="53019">
                  <c:v>9.9003520000000005E-7</c:v>
                </c:pt>
                <c:pt idx="53020">
                  <c:v>9.9006009999999995E-7</c:v>
                </c:pt>
                <c:pt idx="53021">
                  <c:v>9.9008500000000007E-7</c:v>
                </c:pt>
                <c:pt idx="53022">
                  <c:v>9.9010989999999997E-7</c:v>
                </c:pt>
                <c:pt idx="53023">
                  <c:v>9.9013480000000009E-7</c:v>
                </c:pt>
                <c:pt idx="53024">
                  <c:v>9.9015969999999999E-7</c:v>
                </c:pt>
                <c:pt idx="53025">
                  <c:v>9.9018459999999989E-7</c:v>
                </c:pt>
                <c:pt idx="53026">
                  <c:v>9.9020950000000001E-7</c:v>
                </c:pt>
                <c:pt idx="53027">
                  <c:v>9.9023439999999991E-7</c:v>
                </c:pt>
                <c:pt idx="53028">
                  <c:v>9.9025930000000003E-7</c:v>
                </c:pt>
                <c:pt idx="53029">
                  <c:v>9.9028419999999993E-7</c:v>
                </c:pt>
                <c:pt idx="53030">
                  <c:v>9.9030919999999999E-7</c:v>
                </c:pt>
                <c:pt idx="53031">
                  <c:v>9.903341000000001E-7</c:v>
                </c:pt>
                <c:pt idx="53032">
                  <c:v>9.9035900000000001E-7</c:v>
                </c:pt>
                <c:pt idx="53033">
                  <c:v>9.9038389999999991E-7</c:v>
                </c:pt>
                <c:pt idx="53034">
                  <c:v>9.9040880000000003E-7</c:v>
                </c:pt>
                <c:pt idx="53035">
                  <c:v>9.9043369999999993E-7</c:v>
                </c:pt>
                <c:pt idx="53036">
                  <c:v>9.9045860000000005E-7</c:v>
                </c:pt>
                <c:pt idx="53037">
                  <c:v>9.9048349999999995E-7</c:v>
                </c:pt>
                <c:pt idx="53038">
                  <c:v>9.9050829999999991E-7</c:v>
                </c:pt>
                <c:pt idx="53039">
                  <c:v>9.9053320000000003E-7</c:v>
                </c:pt>
                <c:pt idx="53040">
                  <c:v>9.9055809999999993E-7</c:v>
                </c:pt>
                <c:pt idx="53041">
                  <c:v>9.9058300000000005E-7</c:v>
                </c:pt>
                <c:pt idx="53042">
                  <c:v>9.9060789999999995E-7</c:v>
                </c:pt>
                <c:pt idx="53043">
                  <c:v>9.9063280000000007E-7</c:v>
                </c:pt>
                <c:pt idx="53044">
                  <c:v>9.9065769999999997E-7</c:v>
                </c:pt>
                <c:pt idx="53045">
                  <c:v>9.9068249999999994E-7</c:v>
                </c:pt>
                <c:pt idx="53046">
                  <c:v>9.9070740000000005E-7</c:v>
                </c:pt>
                <c:pt idx="53047">
                  <c:v>9.9073229999999996E-7</c:v>
                </c:pt>
                <c:pt idx="53048">
                  <c:v>9.9075720000000007E-7</c:v>
                </c:pt>
                <c:pt idx="53049">
                  <c:v>9.9078200000000004E-7</c:v>
                </c:pt>
                <c:pt idx="53050">
                  <c:v>9.9080689999999994E-7</c:v>
                </c:pt>
                <c:pt idx="53051">
                  <c:v>9.9083180000000006E-7</c:v>
                </c:pt>
                <c:pt idx="53052">
                  <c:v>9.9085660000000002E-7</c:v>
                </c:pt>
                <c:pt idx="53053">
                  <c:v>9.9088149999999993E-7</c:v>
                </c:pt>
                <c:pt idx="53054">
                  <c:v>9.909063000000001E-7</c:v>
                </c:pt>
                <c:pt idx="53055">
                  <c:v>9.9093120000000001E-7</c:v>
                </c:pt>
                <c:pt idx="53056">
                  <c:v>9.9095599999999997E-7</c:v>
                </c:pt>
                <c:pt idx="53057">
                  <c:v>9.9098090000000009E-7</c:v>
                </c:pt>
                <c:pt idx="53058">
                  <c:v>9.9100570000000005E-7</c:v>
                </c:pt>
                <c:pt idx="53059">
                  <c:v>9.9103059999999995E-7</c:v>
                </c:pt>
                <c:pt idx="53060">
                  <c:v>9.9105539999999992E-7</c:v>
                </c:pt>
                <c:pt idx="53061">
                  <c:v>9.9108020000000009E-7</c:v>
                </c:pt>
                <c:pt idx="53062">
                  <c:v>9.911051E-7</c:v>
                </c:pt>
                <c:pt idx="53063">
                  <c:v>9.9112989999999996E-7</c:v>
                </c:pt>
                <c:pt idx="53064">
                  <c:v>9.9115469999999993E-7</c:v>
                </c:pt>
                <c:pt idx="53065">
                  <c:v>9.9117960000000004E-7</c:v>
                </c:pt>
                <c:pt idx="53066">
                  <c:v>9.9120440000000001E-7</c:v>
                </c:pt>
                <c:pt idx="53067">
                  <c:v>9.9122919999999997E-7</c:v>
                </c:pt>
                <c:pt idx="53068">
                  <c:v>9.9125399999999994E-7</c:v>
                </c:pt>
                <c:pt idx="53069">
                  <c:v>9.9127890000000005E-7</c:v>
                </c:pt>
                <c:pt idx="53070">
                  <c:v>9.9130370000000002E-7</c:v>
                </c:pt>
                <c:pt idx="53071">
                  <c:v>9.9132849999999998E-7</c:v>
                </c:pt>
                <c:pt idx="53072">
                  <c:v>9.9135329999999995E-7</c:v>
                </c:pt>
                <c:pt idx="53073">
                  <c:v>9.9137809999999991E-7</c:v>
                </c:pt>
                <c:pt idx="53074">
                  <c:v>9.9140290000000009E-7</c:v>
                </c:pt>
                <c:pt idx="53075">
                  <c:v>9.9142770000000005E-7</c:v>
                </c:pt>
                <c:pt idx="53076">
                  <c:v>9.9145259999999996E-7</c:v>
                </c:pt>
                <c:pt idx="53077">
                  <c:v>9.9147739999999992E-7</c:v>
                </c:pt>
                <c:pt idx="53078">
                  <c:v>9.915022000000001E-7</c:v>
                </c:pt>
                <c:pt idx="53079">
                  <c:v>9.9152700000000006E-7</c:v>
                </c:pt>
                <c:pt idx="53080">
                  <c:v>9.9155180000000003E-7</c:v>
                </c:pt>
                <c:pt idx="53081">
                  <c:v>9.9157659999999999E-7</c:v>
                </c:pt>
                <c:pt idx="53082">
                  <c:v>9.9160139999999996E-7</c:v>
                </c:pt>
                <c:pt idx="53083">
                  <c:v>9.9162619999999992E-7</c:v>
                </c:pt>
                <c:pt idx="53084">
                  <c:v>9.916510000000001E-7</c:v>
                </c:pt>
                <c:pt idx="53085">
                  <c:v>9.9167580000000006E-7</c:v>
                </c:pt>
                <c:pt idx="53086">
                  <c:v>9.9170060000000003E-7</c:v>
                </c:pt>
                <c:pt idx="53087">
                  <c:v>9.9172539999999999E-7</c:v>
                </c:pt>
                <c:pt idx="53088">
                  <c:v>9.9175019999999995E-7</c:v>
                </c:pt>
                <c:pt idx="53089">
                  <c:v>9.9177499999999992E-7</c:v>
                </c:pt>
                <c:pt idx="53090">
                  <c:v>9.917998000000001E-7</c:v>
                </c:pt>
                <c:pt idx="53091">
                  <c:v>9.9182460000000006E-7</c:v>
                </c:pt>
                <c:pt idx="53092">
                  <c:v>9.9184940000000002E-7</c:v>
                </c:pt>
                <c:pt idx="53093">
                  <c:v>9.9187419999999999E-7</c:v>
                </c:pt>
                <c:pt idx="53094">
                  <c:v>9.9189899999999995E-7</c:v>
                </c:pt>
                <c:pt idx="53095">
                  <c:v>9.9192379999999992E-7</c:v>
                </c:pt>
                <c:pt idx="53096">
                  <c:v>9.9194860000000009E-7</c:v>
                </c:pt>
                <c:pt idx="53097">
                  <c:v>9.9197329999999991E-7</c:v>
                </c:pt>
                <c:pt idx="53098">
                  <c:v>9.9199810000000008E-7</c:v>
                </c:pt>
                <c:pt idx="53099">
                  <c:v>9.9202290000000005E-7</c:v>
                </c:pt>
                <c:pt idx="53100">
                  <c:v>9.9204770000000001E-7</c:v>
                </c:pt>
                <c:pt idx="53101">
                  <c:v>9.9207249999999998E-7</c:v>
                </c:pt>
                <c:pt idx="53102">
                  <c:v>9.920972E-7</c:v>
                </c:pt>
                <c:pt idx="53103">
                  <c:v>9.9212199999999997E-7</c:v>
                </c:pt>
                <c:pt idx="53104">
                  <c:v>9.9214679999999993E-7</c:v>
                </c:pt>
                <c:pt idx="53105">
                  <c:v>9.921715999999999E-7</c:v>
                </c:pt>
                <c:pt idx="53106">
                  <c:v>9.9219629999999992E-7</c:v>
                </c:pt>
                <c:pt idx="53107">
                  <c:v>9.922211000000001E-7</c:v>
                </c:pt>
                <c:pt idx="53108">
                  <c:v>9.9224579999999991E-7</c:v>
                </c:pt>
                <c:pt idx="53109">
                  <c:v>9.9227060000000009E-7</c:v>
                </c:pt>
                <c:pt idx="53110">
                  <c:v>9.9229540000000005E-7</c:v>
                </c:pt>
                <c:pt idx="53111">
                  <c:v>9.9232010000000008E-7</c:v>
                </c:pt>
                <c:pt idx="53112">
                  <c:v>9.9234490000000004E-7</c:v>
                </c:pt>
                <c:pt idx="53113">
                  <c:v>9.9236960000000007E-7</c:v>
                </c:pt>
                <c:pt idx="53114">
                  <c:v>9.9239440000000003E-7</c:v>
                </c:pt>
                <c:pt idx="53115">
                  <c:v>9.9241910000000006E-7</c:v>
                </c:pt>
                <c:pt idx="53116">
                  <c:v>9.9244390000000002E-7</c:v>
                </c:pt>
                <c:pt idx="53117">
                  <c:v>9.9246860000000005E-7</c:v>
                </c:pt>
                <c:pt idx="53118">
                  <c:v>9.9249330000000007E-7</c:v>
                </c:pt>
                <c:pt idx="53119">
                  <c:v>9.9251810000000004E-7</c:v>
                </c:pt>
                <c:pt idx="53120">
                  <c:v>9.9254280000000006E-7</c:v>
                </c:pt>
                <c:pt idx="53121">
                  <c:v>9.9256750000000009E-7</c:v>
                </c:pt>
                <c:pt idx="53122">
                  <c:v>9.9259230000000005E-7</c:v>
                </c:pt>
                <c:pt idx="53123">
                  <c:v>9.9261700000000008E-7</c:v>
                </c:pt>
                <c:pt idx="53124">
                  <c:v>9.9264170000000011E-7</c:v>
                </c:pt>
                <c:pt idx="53125">
                  <c:v>9.9266639999999992E-7</c:v>
                </c:pt>
                <c:pt idx="53126">
                  <c:v>9.926912000000001E-7</c:v>
                </c:pt>
                <c:pt idx="53127">
                  <c:v>9.9271589999999991E-7</c:v>
                </c:pt>
                <c:pt idx="53128">
                  <c:v>9.9274059999999993E-7</c:v>
                </c:pt>
                <c:pt idx="53129">
                  <c:v>9.9276529999999996E-7</c:v>
                </c:pt>
                <c:pt idx="53130">
                  <c:v>9.9278999999999998E-7</c:v>
                </c:pt>
                <c:pt idx="53131">
                  <c:v>9.9281479999999995E-7</c:v>
                </c:pt>
                <c:pt idx="53132">
                  <c:v>9.9283949999999997E-7</c:v>
                </c:pt>
                <c:pt idx="53133">
                  <c:v>9.928642E-7</c:v>
                </c:pt>
                <c:pt idx="53134">
                  <c:v>9.9288890000000003E-7</c:v>
                </c:pt>
                <c:pt idx="53135">
                  <c:v>9.9291360000000005E-7</c:v>
                </c:pt>
                <c:pt idx="53136">
                  <c:v>9.9293840000000002E-7</c:v>
                </c:pt>
                <c:pt idx="53137">
                  <c:v>9.9296310000000004E-7</c:v>
                </c:pt>
                <c:pt idx="53138">
                  <c:v>9.9298780000000007E-7</c:v>
                </c:pt>
                <c:pt idx="53139">
                  <c:v>9.9301250000000009E-7</c:v>
                </c:pt>
                <c:pt idx="53140">
                  <c:v>9.9303719999999991E-7</c:v>
                </c:pt>
                <c:pt idx="53141">
                  <c:v>9.9306189999999993E-7</c:v>
                </c:pt>
                <c:pt idx="53142">
                  <c:v>9.930866999999999E-7</c:v>
                </c:pt>
                <c:pt idx="53143">
                  <c:v>9.9311139999999992E-7</c:v>
                </c:pt>
                <c:pt idx="53144">
                  <c:v>9.9313609999999995E-7</c:v>
                </c:pt>
                <c:pt idx="53145">
                  <c:v>9.9316079999999997E-7</c:v>
                </c:pt>
                <c:pt idx="53146">
                  <c:v>9.931855E-7</c:v>
                </c:pt>
                <c:pt idx="53147">
                  <c:v>9.9321020000000002E-7</c:v>
                </c:pt>
                <c:pt idx="53148">
                  <c:v>9.9323499999999999E-7</c:v>
                </c:pt>
                <c:pt idx="53149">
                  <c:v>9.9325970000000001E-7</c:v>
                </c:pt>
                <c:pt idx="53150">
                  <c:v>9.9328440000000004E-7</c:v>
                </c:pt>
                <c:pt idx="53151">
                  <c:v>9.9330910000000006E-7</c:v>
                </c:pt>
                <c:pt idx="53152">
                  <c:v>9.9333380000000009E-7</c:v>
                </c:pt>
                <c:pt idx="53153">
                  <c:v>9.933584999999999E-7</c:v>
                </c:pt>
                <c:pt idx="53154">
                  <c:v>9.9338319999999993E-7</c:v>
                </c:pt>
                <c:pt idx="53155">
                  <c:v>9.9340789999999995E-7</c:v>
                </c:pt>
                <c:pt idx="53156">
                  <c:v>9.9343259999999998E-7</c:v>
                </c:pt>
                <c:pt idx="53157">
                  <c:v>9.934573E-7</c:v>
                </c:pt>
                <c:pt idx="53158">
                  <c:v>9.9348200000000003E-7</c:v>
                </c:pt>
                <c:pt idx="53159">
                  <c:v>9.9350670000000005E-7</c:v>
                </c:pt>
                <c:pt idx="53160">
                  <c:v>9.9353140000000008E-7</c:v>
                </c:pt>
                <c:pt idx="53161">
                  <c:v>9.935561000000001E-7</c:v>
                </c:pt>
                <c:pt idx="53162">
                  <c:v>9.9358079999999992E-7</c:v>
                </c:pt>
                <c:pt idx="53163">
                  <c:v>9.9360549999999994E-7</c:v>
                </c:pt>
                <c:pt idx="53164">
                  <c:v>9.9363010000000003E-7</c:v>
                </c:pt>
                <c:pt idx="53165">
                  <c:v>9.9365480000000005E-7</c:v>
                </c:pt>
                <c:pt idx="53166">
                  <c:v>9.9367950000000008E-7</c:v>
                </c:pt>
                <c:pt idx="53167">
                  <c:v>9.9370420000000011E-7</c:v>
                </c:pt>
                <c:pt idx="53168">
                  <c:v>9.9372879999999998E-7</c:v>
                </c:pt>
                <c:pt idx="53169">
                  <c:v>9.9375350000000001E-7</c:v>
                </c:pt>
                <c:pt idx="53170">
                  <c:v>9.9377820000000003E-7</c:v>
                </c:pt>
                <c:pt idx="53171">
                  <c:v>9.9380290000000006E-7</c:v>
                </c:pt>
                <c:pt idx="53172">
                  <c:v>9.9382749999999993E-7</c:v>
                </c:pt>
                <c:pt idx="53173">
                  <c:v>9.9385219999999996E-7</c:v>
                </c:pt>
                <c:pt idx="53174">
                  <c:v>9.9387680000000004E-7</c:v>
                </c:pt>
                <c:pt idx="53175">
                  <c:v>9.9390150000000007E-7</c:v>
                </c:pt>
                <c:pt idx="53176">
                  <c:v>9.9392620000000009E-7</c:v>
                </c:pt>
                <c:pt idx="53177">
                  <c:v>9.9395079999999997E-7</c:v>
                </c:pt>
                <c:pt idx="53178">
                  <c:v>9.9397549999999999E-7</c:v>
                </c:pt>
                <c:pt idx="53179">
                  <c:v>9.9400020000000002E-7</c:v>
                </c:pt>
                <c:pt idx="53180">
                  <c:v>9.940248000000001E-7</c:v>
                </c:pt>
                <c:pt idx="53181">
                  <c:v>9.9404949999999992E-7</c:v>
                </c:pt>
                <c:pt idx="53182">
                  <c:v>9.940741E-7</c:v>
                </c:pt>
                <c:pt idx="53183">
                  <c:v>9.9409880000000003E-7</c:v>
                </c:pt>
                <c:pt idx="53184">
                  <c:v>9.941233999999999E-7</c:v>
                </c:pt>
                <c:pt idx="53185">
                  <c:v>9.9414809999999993E-7</c:v>
                </c:pt>
                <c:pt idx="53186">
                  <c:v>9.9417279999999995E-7</c:v>
                </c:pt>
                <c:pt idx="53187">
                  <c:v>9.9419740000000004E-7</c:v>
                </c:pt>
                <c:pt idx="53188">
                  <c:v>9.9422210000000007E-7</c:v>
                </c:pt>
                <c:pt idx="53189">
                  <c:v>9.9424669999999994E-7</c:v>
                </c:pt>
                <c:pt idx="53190">
                  <c:v>9.9427139999999997E-7</c:v>
                </c:pt>
                <c:pt idx="53191">
                  <c:v>9.9429600000000005E-7</c:v>
                </c:pt>
                <c:pt idx="53192">
                  <c:v>9.9432070000000008E-7</c:v>
                </c:pt>
                <c:pt idx="53193">
                  <c:v>9.9434529999999995E-7</c:v>
                </c:pt>
                <c:pt idx="53194">
                  <c:v>9.9436999999999998E-7</c:v>
                </c:pt>
                <c:pt idx="53195">
                  <c:v>9.943947E-7</c:v>
                </c:pt>
                <c:pt idx="53196">
                  <c:v>9.9441930000000009E-7</c:v>
                </c:pt>
                <c:pt idx="53197">
                  <c:v>9.944439999999999E-7</c:v>
                </c:pt>
                <c:pt idx="53198">
                  <c:v>9.9446859999999999E-7</c:v>
                </c:pt>
                <c:pt idx="53199">
                  <c:v>9.9449320000000007E-7</c:v>
                </c:pt>
                <c:pt idx="53200">
                  <c:v>9.945179000000001E-7</c:v>
                </c:pt>
                <c:pt idx="53201">
                  <c:v>9.9454249999999997E-7</c:v>
                </c:pt>
                <c:pt idx="53202">
                  <c:v>9.945672E-7</c:v>
                </c:pt>
                <c:pt idx="53203">
                  <c:v>9.9459180000000009E-7</c:v>
                </c:pt>
                <c:pt idx="53204">
                  <c:v>9.946164999999999E-7</c:v>
                </c:pt>
                <c:pt idx="53205">
                  <c:v>9.9464109999999998E-7</c:v>
                </c:pt>
                <c:pt idx="53206">
                  <c:v>9.9466570000000007E-7</c:v>
                </c:pt>
                <c:pt idx="53207">
                  <c:v>9.9469029999999995E-7</c:v>
                </c:pt>
                <c:pt idx="53208">
                  <c:v>9.9471499999999997E-7</c:v>
                </c:pt>
                <c:pt idx="53209">
                  <c:v>9.9473960000000006E-7</c:v>
                </c:pt>
                <c:pt idx="53210">
                  <c:v>9.9476419999999993E-7</c:v>
                </c:pt>
                <c:pt idx="53211">
                  <c:v>9.9478889999999996E-7</c:v>
                </c:pt>
                <c:pt idx="53212">
                  <c:v>9.9481350000000004E-7</c:v>
                </c:pt>
                <c:pt idx="53213">
                  <c:v>9.9483809999999992E-7</c:v>
                </c:pt>
                <c:pt idx="53214">
                  <c:v>9.948627E-7</c:v>
                </c:pt>
                <c:pt idx="53215">
                  <c:v>9.9488730000000009E-7</c:v>
                </c:pt>
                <c:pt idx="53216">
                  <c:v>9.9491189999999996E-7</c:v>
                </c:pt>
                <c:pt idx="53217">
                  <c:v>9.9493650000000005E-7</c:v>
                </c:pt>
                <c:pt idx="53218">
                  <c:v>9.9496109999999992E-7</c:v>
                </c:pt>
                <c:pt idx="53219">
                  <c:v>9.9498570000000001E-7</c:v>
                </c:pt>
                <c:pt idx="53220">
                  <c:v>9.950103000000001E-7</c:v>
                </c:pt>
                <c:pt idx="53221">
                  <c:v>9.9503489999999997E-7</c:v>
                </c:pt>
                <c:pt idx="53222">
                  <c:v>9.950596E-7</c:v>
                </c:pt>
                <c:pt idx="53223">
                  <c:v>9.9508409999999993E-7</c:v>
                </c:pt>
                <c:pt idx="53224">
                  <c:v>9.9510870000000002E-7</c:v>
                </c:pt>
                <c:pt idx="53225">
                  <c:v>9.951333000000001E-7</c:v>
                </c:pt>
                <c:pt idx="53226">
                  <c:v>9.9515789999999998E-7</c:v>
                </c:pt>
                <c:pt idx="53227">
                  <c:v>9.9518250000000006E-7</c:v>
                </c:pt>
                <c:pt idx="53228">
                  <c:v>9.9520709999999994E-7</c:v>
                </c:pt>
                <c:pt idx="53229">
                  <c:v>9.9523170000000002E-7</c:v>
                </c:pt>
                <c:pt idx="53230">
                  <c:v>9.952562999999999E-7</c:v>
                </c:pt>
                <c:pt idx="53231">
                  <c:v>9.9528089999999998E-7</c:v>
                </c:pt>
                <c:pt idx="53232">
                  <c:v>9.9530550000000007E-7</c:v>
                </c:pt>
                <c:pt idx="53233">
                  <c:v>9.9533009999999995E-7</c:v>
                </c:pt>
                <c:pt idx="53234">
                  <c:v>9.9535470000000003E-7</c:v>
                </c:pt>
                <c:pt idx="53235">
                  <c:v>9.9537929999999991E-7</c:v>
                </c:pt>
                <c:pt idx="53236">
                  <c:v>9.9540389999999999E-7</c:v>
                </c:pt>
                <c:pt idx="53237">
                  <c:v>9.9542850000000008E-7</c:v>
                </c:pt>
                <c:pt idx="53238">
                  <c:v>9.9545309999999995E-7</c:v>
                </c:pt>
                <c:pt idx="53239">
                  <c:v>9.9547770000000004E-7</c:v>
                </c:pt>
                <c:pt idx="53240">
                  <c:v>9.9550229999999991E-7</c:v>
                </c:pt>
                <c:pt idx="53241">
                  <c:v>9.955269E-7</c:v>
                </c:pt>
                <c:pt idx="53242">
                  <c:v>9.9555150000000009E-7</c:v>
                </c:pt>
                <c:pt idx="53243">
                  <c:v>9.9557609999999996E-7</c:v>
                </c:pt>
                <c:pt idx="53244">
                  <c:v>9.9560070000000005E-7</c:v>
                </c:pt>
                <c:pt idx="53245">
                  <c:v>9.9562529999999992E-7</c:v>
                </c:pt>
                <c:pt idx="53246">
                  <c:v>9.9564990000000001E-7</c:v>
                </c:pt>
                <c:pt idx="53247">
                  <c:v>9.9567450000000009E-7</c:v>
                </c:pt>
                <c:pt idx="53248">
                  <c:v>9.9569909999999997E-7</c:v>
                </c:pt>
                <c:pt idx="53249">
                  <c:v>9.957235999999999E-7</c:v>
                </c:pt>
                <c:pt idx="53250">
                  <c:v>9.9574819999999999E-7</c:v>
                </c:pt>
                <c:pt idx="53251">
                  <c:v>9.9577280000000007E-7</c:v>
                </c:pt>
                <c:pt idx="53252">
                  <c:v>9.9579739999999995E-7</c:v>
                </c:pt>
                <c:pt idx="53253">
                  <c:v>9.9582200000000003E-7</c:v>
                </c:pt>
                <c:pt idx="53254">
                  <c:v>9.9584649999999997E-7</c:v>
                </c:pt>
                <c:pt idx="53255">
                  <c:v>9.9587110000000006E-7</c:v>
                </c:pt>
                <c:pt idx="53256">
                  <c:v>9.9589569999999993E-7</c:v>
                </c:pt>
                <c:pt idx="53257">
                  <c:v>9.9592030000000002E-7</c:v>
                </c:pt>
                <c:pt idx="53258">
                  <c:v>9.9594479999999995E-7</c:v>
                </c:pt>
                <c:pt idx="53259">
                  <c:v>9.9596940000000004E-7</c:v>
                </c:pt>
                <c:pt idx="53260">
                  <c:v>9.9599389999999997E-7</c:v>
                </c:pt>
                <c:pt idx="53261">
                  <c:v>9.9601850000000006E-7</c:v>
                </c:pt>
                <c:pt idx="53262">
                  <c:v>9.9604309999999993E-7</c:v>
                </c:pt>
                <c:pt idx="53263">
                  <c:v>9.9606760000000008E-7</c:v>
                </c:pt>
                <c:pt idx="53264">
                  <c:v>9.9609219999999995E-7</c:v>
                </c:pt>
                <c:pt idx="53265">
                  <c:v>9.961167000000001E-7</c:v>
                </c:pt>
                <c:pt idx="53266">
                  <c:v>9.9614129999999998E-7</c:v>
                </c:pt>
                <c:pt idx="53267">
                  <c:v>9.9616579999999991E-7</c:v>
                </c:pt>
                <c:pt idx="53268">
                  <c:v>9.9619030000000006E-7</c:v>
                </c:pt>
                <c:pt idx="53269">
                  <c:v>9.9621489999999993E-7</c:v>
                </c:pt>
                <c:pt idx="53270">
                  <c:v>9.9623940000000008E-7</c:v>
                </c:pt>
                <c:pt idx="53271">
                  <c:v>9.9626399999999995E-7</c:v>
                </c:pt>
                <c:pt idx="53272">
                  <c:v>9.962885000000001E-7</c:v>
                </c:pt>
                <c:pt idx="53273">
                  <c:v>9.9631300000000004E-7</c:v>
                </c:pt>
                <c:pt idx="53274">
                  <c:v>9.9633759999999991E-7</c:v>
                </c:pt>
                <c:pt idx="53275">
                  <c:v>9.9636210000000006E-7</c:v>
                </c:pt>
                <c:pt idx="53276">
                  <c:v>9.9638659999999999E-7</c:v>
                </c:pt>
                <c:pt idx="53277">
                  <c:v>9.9641120000000008E-7</c:v>
                </c:pt>
                <c:pt idx="53278">
                  <c:v>9.9643570000000001E-7</c:v>
                </c:pt>
                <c:pt idx="53279">
                  <c:v>9.9646019999999995E-7</c:v>
                </c:pt>
                <c:pt idx="53280">
                  <c:v>9.9648480000000003E-7</c:v>
                </c:pt>
                <c:pt idx="53281">
                  <c:v>9.9650929999999997E-7</c:v>
                </c:pt>
                <c:pt idx="53282">
                  <c:v>9.965337999999999E-7</c:v>
                </c:pt>
                <c:pt idx="53283">
                  <c:v>9.9655839999999999E-7</c:v>
                </c:pt>
                <c:pt idx="53284">
                  <c:v>9.9658289999999993E-7</c:v>
                </c:pt>
                <c:pt idx="53285">
                  <c:v>9.9660740000000007E-7</c:v>
                </c:pt>
                <c:pt idx="53286">
                  <c:v>9.9663190000000001E-7</c:v>
                </c:pt>
                <c:pt idx="53287">
                  <c:v>9.9665650000000009E-7</c:v>
                </c:pt>
                <c:pt idx="53288">
                  <c:v>9.9668100000000003E-7</c:v>
                </c:pt>
                <c:pt idx="53289">
                  <c:v>9.9670549999999996E-7</c:v>
                </c:pt>
                <c:pt idx="53290">
                  <c:v>9.9673010000000005E-7</c:v>
                </c:pt>
                <c:pt idx="53291">
                  <c:v>9.9675459999999999E-7</c:v>
                </c:pt>
                <c:pt idx="53292">
                  <c:v>9.9677909999999992E-7</c:v>
                </c:pt>
                <c:pt idx="53293">
                  <c:v>9.9680370000000001E-7</c:v>
                </c:pt>
                <c:pt idx="53294">
                  <c:v>9.9682819999999994E-7</c:v>
                </c:pt>
                <c:pt idx="53295">
                  <c:v>9.9685270000000009E-7</c:v>
                </c:pt>
                <c:pt idx="53296">
                  <c:v>9.9687729999999996E-7</c:v>
                </c:pt>
                <c:pt idx="53297">
                  <c:v>9.969017999999999E-7</c:v>
                </c:pt>
                <c:pt idx="53298">
                  <c:v>9.9692630000000005E-7</c:v>
                </c:pt>
                <c:pt idx="53299">
                  <c:v>9.9695079999999998E-7</c:v>
                </c:pt>
                <c:pt idx="53300">
                  <c:v>9.9697540000000007E-7</c:v>
                </c:pt>
                <c:pt idx="53301">
                  <c:v>9.969999E-7</c:v>
                </c:pt>
                <c:pt idx="53302">
                  <c:v>9.9702439999999994E-7</c:v>
                </c:pt>
                <c:pt idx="53303">
                  <c:v>9.9704890000000008E-7</c:v>
                </c:pt>
                <c:pt idx="53304">
                  <c:v>9.9707340000000002E-7</c:v>
                </c:pt>
                <c:pt idx="53305">
                  <c:v>9.9709800000000011E-7</c:v>
                </c:pt>
                <c:pt idx="53306">
                  <c:v>9.9712250000000004E-7</c:v>
                </c:pt>
                <c:pt idx="53307">
                  <c:v>9.9714699999999998E-7</c:v>
                </c:pt>
                <c:pt idx="53308">
                  <c:v>9.9717149999999991E-7</c:v>
                </c:pt>
                <c:pt idx="53309">
                  <c:v>9.9719600000000006E-7</c:v>
                </c:pt>
                <c:pt idx="53310">
                  <c:v>9.9722049999999999E-7</c:v>
                </c:pt>
                <c:pt idx="53311">
                  <c:v>9.9724499999999993E-7</c:v>
                </c:pt>
                <c:pt idx="53312">
                  <c:v>9.9726950000000007E-7</c:v>
                </c:pt>
                <c:pt idx="53313">
                  <c:v>9.9729400000000001E-7</c:v>
                </c:pt>
                <c:pt idx="53314">
                  <c:v>9.9731849999999994E-7</c:v>
                </c:pt>
                <c:pt idx="53315">
                  <c:v>9.9734300000000009E-7</c:v>
                </c:pt>
                <c:pt idx="53316">
                  <c:v>9.9736750000000003E-7</c:v>
                </c:pt>
                <c:pt idx="53317">
                  <c:v>9.9739199999999996E-7</c:v>
                </c:pt>
                <c:pt idx="53318">
                  <c:v>9.974164999999999E-7</c:v>
                </c:pt>
                <c:pt idx="53319">
                  <c:v>9.9744100000000004E-7</c:v>
                </c:pt>
                <c:pt idx="53320">
                  <c:v>9.9746549999999998E-7</c:v>
                </c:pt>
                <c:pt idx="53321">
                  <c:v>9.9748999999999991E-7</c:v>
                </c:pt>
                <c:pt idx="53322">
                  <c:v>9.9751439999999991E-7</c:v>
                </c:pt>
                <c:pt idx="53323">
                  <c:v>9.9753890000000006E-7</c:v>
                </c:pt>
                <c:pt idx="53324">
                  <c:v>9.9756339999999999E-7</c:v>
                </c:pt>
                <c:pt idx="53325">
                  <c:v>9.9758789999999993E-7</c:v>
                </c:pt>
                <c:pt idx="53326">
                  <c:v>9.9761229999999992E-7</c:v>
                </c:pt>
                <c:pt idx="53327">
                  <c:v>9.9763680000000007E-7</c:v>
                </c:pt>
                <c:pt idx="53328">
                  <c:v>9.9766130000000001E-7</c:v>
                </c:pt>
                <c:pt idx="53329">
                  <c:v>9.9768579999999994E-7</c:v>
                </c:pt>
                <c:pt idx="53330">
                  <c:v>9.9771019999999994E-7</c:v>
                </c:pt>
                <c:pt idx="53331">
                  <c:v>9.9773470000000008E-7</c:v>
                </c:pt>
                <c:pt idx="53332">
                  <c:v>9.9775920000000002E-7</c:v>
                </c:pt>
                <c:pt idx="53333">
                  <c:v>9.9778360000000001E-7</c:v>
                </c:pt>
                <c:pt idx="53334">
                  <c:v>9.9780809999999995E-7</c:v>
                </c:pt>
                <c:pt idx="53335">
                  <c:v>9.978326000000001E-7</c:v>
                </c:pt>
                <c:pt idx="53336">
                  <c:v>9.9785700000000009E-7</c:v>
                </c:pt>
                <c:pt idx="53337">
                  <c:v>9.9788150000000003E-7</c:v>
                </c:pt>
                <c:pt idx="53338">
                  <c:v>9.9790590000000002E-7</c:v>
                </c:pt>
                <c:pt idx="53339">
                  <c:v>9.9793039999999996E-7</c:v>
                </c:pt>
                <c:pt idx="53340">
                  <c:v>9.9795490000000011E-7</c:v>
                </c:pt>
                <c:pt idx="53341">
                  <c:v>9.979793000000001E-7</c:v>
                </c:pt>
                <c:pt idx="53342">
                  <c:v>9.9800380000000004E-7</c:v>
                </c:pt>
                <c:pt idx="53343">
                  <c:v>9.9802820000000003E-7</c:v>
                </c:pt>
                <c:pt idx="53344">
                  <c:v>9.9805269999999997E-7</c:v>
                </c:pt>
                <c:pt idx="53345">
                  <c:v>9.980771999999999E-7</c:v>
                </c:pt>
                <c:pt idx="53346">
                  <c:v>9.981015999999999E-7</c:v>
                </c:pt>
                <c:pt idx="53347">
                  <c:v>9.9812610000000005E-7</c:v>
                </c:pt>
                <c:pt idx="53348">
                  <c:v>9.9815050000000004E-7</c:v>
                </c:pt>
                <c:pt idx="53349">
                  <c:v>9.9817499999999998E-7</c:v>
                </c:pt>
                <c:pt idx="53350">
                  <c:v>9.9819939999999997E-7</c:v>
                </c:pt>
                <c:pt idx="53351">
                  <c:v>9.9822389999999991E-7</c:v>
                </c:pt>
                <c:pt idx="53352">
                  <c:v>9.982482999999999E-7</c:v>
                </c:pt>
                <c:pt idx="53353">
                  <c:v>9.9827280000000005E-7</c:v>
                </c:pt>
                <c:pt idx="53354">
                  <c:v>9.9829720000000005E-7</c:v>
                </c:pt>
                <c:pt idx="53355">
                  <c:v>9.9832160000000004E-7</c:v>
                </c:pt>
                <c:pt idx="53356">
                  <c:v>9.9834609999999998E-7</c:v>
                </c:pt>
                <c:pt idx="53357">
                  <c:v>9.9837049999999997E-7</c:v>
                </c:pt>
                <c:pt idx="53358">
                  <c:v>9.9839499999999991E-7</c:v>
                </c:pt>
                <c:pt idx="53359">
                  <c:v>9.984193999999999E-7</c:v>
                </c:pt>
                <c:pt idx="53360">
                  <c:v>9.984437999999999E-7</c:v>
                </c:pt>
                <c:pt idx="53361">
                  <c:v>9.9846830000000005E-7</c:v>
                </c:pt>
                <c:pt idx="53362">
                  <c:v>9.9849270000000004E-7</c:v>
                </c:pt>
                <c:pt idx="53363">
                  <c:v>9.9851710000000004E-7</c:v>
                </c:pt>
                <c:pt idx="53364">
                  <c:v>9.9854159999999997E-7</c:v>
                </c:pt>
                <c:pt idx="53365">
                  <c:v>9.9856599999999997E-7</c:v>
                </c:pt>
                <c:pt idx="53366">
                  <c:v>9.9859039999999997E-7</c:v>
                </c:pt>
                <c:pt idx="53367">
                  <c:v>9.9861479999999996E-7</c:v>
                </c:pt>
                <c:pt idx="53368">
                  <c:v>9.986392999999999E-7</c:v>
                </c:pt>
                <c:pt idx="53369">
                  <c:v>9.986637000000001E-7</c:v>
                </c:pt>
                <c:pt idx="53370">
                  <c:v>9.986881000000001E-7</c:v>
                </c:pt>
                <c:pt idx="53371">
                  <c:v>9.987125000000001E-7</c:v>
                </c:pt>
                <c:pt idx="53372">
                  <c:v>9.9873690000000009E-7</c:v>
                </c:pt>
                <c:pt idx="53373">
                  <c:v>9.9876130000000009E-7</c:v>
                </c:pt>
                <c:pt idx="53374">
                  <c:v>9.9878580000000002E-7</c:v>
                </c:pt>
                <c:pt idx="53375">
                  <c:v>9.9881020000000002E-7</c:v>
                </c:pt>
                <c:pt idx="53376">
                  <c:v>9.9883460000000002E-7</c:v>
                </c:pt>
                <c:pt idx="53377">
                  <c:v>9.9885900000000001E-7</c:v>
                </c:pt>
                <c:pt idx="53378">
                  <c:v>9.9888340000000001E-7</c:v>
                </c:pt>
                <c:pt idx="53379">
                  <c:v>9.989078E-7</c:v>
                </c:pt>
                <c:pt idx="53380">
                  <c:v>9.989322E-7</c:v>
                </c:pt>
                <c:pt idx="53381">
                  <c:v>9.9895659999999999E-7</c:v>
                </c:pt>
                <c:pt idx="53382">
                  <c:v>9.9898099999999999E-7</c:v>
                </c:pt>
                <c:pt idx="53383">
                  <c:v>9.9900539999999999E-7</c:v>
                </c:pt>
                <c:pt idx="53384">
                  <c:v>9.9902979999999998E-7</c:v>
                </c:pt>
                <c:pt idx="53385">
                  <c:v>9.9905410000000004E-7</c:v>
                </c:pt>
                <c:pt idx="53386">
                  <c:v>9.9907850000000003E-7</c:v>
                </c:pt>
                <c:pt idx="53387">
                  <c:v>9.9910290000000003E-7</c:v>
                </c:pt>
                <c:pt idx="53388">
                  <c:v>9.9912730000000003E-7</c:v>
                </c:pt>
                <c:pt idx="53389">
                  <c:v>9.9915170000000002E-7</c:v>
                </c:pt>
                <c:pt idx="53390">
                  <c:v>9.9917610000000002E-7</c:v>
                </c:pt>
                <c:pt idx="53391">
                  <c:v>9.9920050000000001E-7</c:v>
                </c:pt>
                <c:pt idx="53392">
                  <c:v>9.9922480000000007E-7</c:v>
                </c:pt>
                <c:pt idx="53393">
                  <c:v>9.9924920000000007E-7</c:v>
                </c:pt>
                <c:pt idx="53394">
                  <c:v>9.9927360000000006E-7</c:v>
                </c:pt>
                <c:pt idx="53395">
                  <c:v>9.9929800000000006E-7</c:v>
                </c:pt>
                <c:pt idx="53396">
                  <c:v>9.9932240000000005E-7</c:v>
                </c:pt>
                <c:pt idx="53397">
                  <c:v>9.9934680000000005E-7</c:v>
                </c:pt>
                <c:pt idx="53398">
                  <c:v>9.993710999999999E-7</c:v>
                </c:pt>
                <c:pt idx="53399">
                  <c:v>9.993955000000001E-7</c:v>
                </c:pt>
                <c:pt idx="53400">
                  <c:v>9.994199000000001E-7</c:v>
                </c:pt>
                <c:pt idx="53401">
                  <c:v>9.9944419999999994E-7</c:v>
                </c:pt>
                <c:pt idx="53402">
                  <c:v>9.9946859999999994E-7</c:v>
                </c:pt>
                <c:pt idx="53403">
                  <c:v>9.9949299999999994E-7</c:v>
                </c:pt>
                <c:pt idx="53404">
                  <c:v>9.9951739999999993E-7</c:v>
                </c:pt>
                <c:pt idx="53405">
                  <c:v>9.9954169999999999E-7</c:v>
                </c:pt>
                <c:pt idx="53406">
                  <c:v>9.9956609999999998E-7</c:v>
                </c:pt>
                <c:pt idx="53407">
                  <c:v>9.9959049999999998E-7</c:v>
                </c:pt>
                <c:pt idx="53408">
                  <c:v>9.9961480000000004E-7</c:v>
                </c:pt>
                <c:pt idx="53409">
                  <c:v>9.9963920000000003E-7</c:v>
                </c:pt>
                <c:pt idx="53410">
                  <c:v>9.9966350000000009E-7</c:v>
                </c:pt>
                <c:pt idx="53411">
                  <c:v>9.9968790000000009E-7</c:v>
                </c:pt>
                <c:pt idx="53412">
                  <c:v>9.9971230000000008E-7</c:v>
                </c:pt>
                <c:pt idx="53413">
                  <c:v>9.9973659999999993E-7</c:v>
                </c:pt>
                <c:pt idx="53414">
                  <c:v>9.9976099999999992E-7</c:v>
                </c:pt>
                <c:pt idx="53415">
                  <c:v>9.9978529999999998E-7</c:v>
                </c:pt>
                <c:pt idx="53416">
                  <c:v>9.9980969999999997E-7</c:v>
                </c:pt>
                <c:pt idx="53417">
                  <c:v>9.9983400000000003E-7</c:v>
                </c:pt>
                <c:pt idx="53418">
                  <c:v>9.9985830000000009E-7</c:v>
                </c:pt>
                <c:pt idx="53419">
                  <c:v>9.9988270000000008E-7</c:v>
                </c:pt>
                <c:pt idx="53420">
                  <c:v>9.9990699999999993E-7</c:v>
                </c:pt>
                <c:pt idx="53421">
                  <c:v>9.9993139999999992E-7</c:v>
                </c:pt>
                <c:pt idx="53422">
                  <c:v>9.9995569999999998E-7</c:v>
                </c:pt>
                <c:pt idx="53423">
                  <c:v>9.9998000000000004E-7</c:v>
                </c:pt>
                <c:pt idx="53424">
                  <c:v>1.0000040000000001E-6</c:v>
                </c:pt>
                <c:pt idx="53425">
                  <c:v>9.4147490000000001E-7</c:v>
                </c:pt>
                <c:pt idx="53426">
                  <c:v>9.4150249999999997E-7</c:v>
                </c:pt>
                <c:pt idx="53427">
                  <c:v>9.415305E-7</c:v>
                </c:pt>
                <c:pt idx="53428">
                  <c:v>9.4155879999999996E-7</c:v>
                </c:pt>
                <c:pt idx="53429">
                  <c:v>9.4158740000000005E-7</c:v>
                </c:pt>
                <c:pt idx="53430">
                  <c:v>9.4161629999999996E-7</c:v>
                </c:pt>
                <c:pt idx="53431">
                  <c:v>9.4164560000000004E-7</c:v>
                </c:pt>
                <c:pt idx="53432">
                  <c:v>9.4167519999999995E-7</c:v>
                </c:pt>
                <c:pt idx="53433">
                  <c:v>9.4170520000000004E-7</c:v>
                </c:pt>
                <c:pt idx="53434">
                  <c:v>9.4173550000000005E-7</c:v>
                </c:pt>
                <c:pt idx="53435">
                  <c:v>9.4176609999999998E-7</c:v>
                </c:pt>
                <c:pt idx="53436">
                  <c:v>9.4179709999999999E-7</c:v>
                </c:pt>
                <c:pt idx="53437">
                  <c:v>9.4182829999999998E-7</c:v>
                </c:pt>
                <c:pt idx="53438">
                  <c:v>9.4185990000000005E-7</c:v>
                </c:pt>
                <c:pt idx="53439">
                  <c:v>9.418917E-7</c:v>
                </c:pt>
                <c:pt idx="53440">
                  <c:v>9.4192379999999997E-7</c:v>
                </c:pt>
                <c:pt idx="53441">
                  <c:v>9.4195619999999998E-7</c:v>
                </c:pt>
                <c:pt idx="53442">
                  <c:v>9.4198879999999997E-7</c:v>
                </c:pt>
                <c:pt idx="53443">
                  <c:v>9.4202169999999999E-7</c:v>
                </c:pt>
                <c:pt idx="53444">
                  <c:v>9.4205470000000005E-7</c:v>
                </c:pt>
                <c:pt idx="53445">
                  <c:v>9.4208800000000004E-7</c:v>
                </c:pt>
                <c:pt idx="53446">
                  <c:v>9.4212150000000001E-7</c:v>
                </c:pt>
                <c:pt idx="53447">
                  <c:v>9.4215510000000003E-7</c:v>
                </c:pt>
                <c:pt idx="53448">
                  <c:v>9.4218890000000003E-7</c:v>
                </c:pt>
                <c:pt idx="53449">
                  <c:v>9.4222290000000001E-7</c:v>
                </c:pt>
                <c:pt idx="53450">
                  <c:v>9.4225700000000004E-7</c:v>
                </c:pt>
                <c:pt idx="53451">
                  <c:v>9.4229120000000001E-7</c:v>
                </c:pt>
                <c:pt idx="53452">
                  <c:v>9.4232559999999997E-7</c:v>
                </c:pt>
                <c:pt idx="53453">
                  <c:v>9.4236009999999997E-7</c:v>
                </c:pt>
                <c:pt idx="53454">
                  <c:v>9.4239470000000001E-7</c:v>
                </c:pt>
                <c:pt idx="53455">
                  <c:v>9.4242929999999995E-7</c:v>
                </c:pt>
                <c:pt idx="53456">
                  <c:v>9.4246409999999998E-7</c:v>
                </c:pt>
                <c:pt idx="53457">
                  <c:v>9.4249890000000001E-7</c:v>
                </c:pt>
                <c:pt idx="53458">
                  <c:v>9.4253379999999998E-7</c:v>
                </c:pt>
                <c:pt idx="53459">
                  <c:v>9.4256879999999999E-7</c:v>
                </c:pt>
                <c:pt idx="53460">
                  <c:v>9.426038E-7</c:v>
                </c:pt>
                <c:pt idx="53461">
                  <c:v>9.4263889999999996E-7</c:v>
                </c:pt>
                <c:pt idx="53462">
                  <c:v>9.4267400000000001E-7</c:v>
                </c:pt>
                <c:pt idx="53463">
                  <c:v>9.4270920000000001E-7</c:v>
                </c:pt>
                <c:pt idx="53464">
                  <c:v>9.4274429999999996E-7</c:v>
                </c:pt>
                <c:pt idx="53465">
                  <c:v>9.4277949999999996E-7</c:v>
                </c:pt>
                <c:pt idx="53466">
                  <c:v>9.428148E-7</c:v>
                </c:pt>
                <c:pt idx="53467">
                  <c:v>9.4285E-7</c:v>
                </c:pt>
                <c:pt idx="53468">
                  <c:v>9.4288530000000004E-7</c:v>
                </c:pt>
                <c:pt idx="53469">
                  <c:v>9.4292059999999998E-7</c:v>
                </c:pt>
                <c:pt idx="53470">
                  <c:v>9.4295579999999998E-7</c:v>
                </c:pt>
                <c:pt idx="53471">
                  <c:v>9.4299110000000002E-7</c:v>
                </c:pt>
                <c:pt idx="53472">
                  <c:v>9.4302639999999996E-7</c:v>
                </c:pt>
                <c:pt idx="53473">
                  <c:v>9.430617E-7</c:v>
                </c:pt>
                <c:pt idx="53474">
                  <c:v>9.4309700000000004E-7</c:v>
                </c:pt>
                <c:pt idx="53475">
                  <c:v>9.4313229999999998E-7</c:v>
                </c:pt>
                <c:pt idx="53476">
                  <c:v>9.4316760000000002E-7</c:v>
                </c:pt>
                <c:pt idx="53477">
                  <c:v>9.4320280000000002E-7</c:v>
                </c:pt>
                <c:pt idx="53478">
                  <c:v>9.4323809999999996E-7</c:v>
                </c:pt>
                <c:pt idx="53479">
                  <c:v>9.432734E-7</c:v>
                </c:pt>
                <c:pt idx="53480">
                  <c:v>9.433086E-7</c:v>
                </c:pt>
                <c:pt idx="53481">
                  <c:v>9.433438E-7</c:v>
                </c:pt>
                <c:pt idx="53482">
                  <c:v>9.4337899999999999E-7</c:v>
                </c:pt>
                <c:pt idx="53483">
                  <c:v>9.4341419999999999E-7</c:v>
                </c:pt>
                <c:pt idx="53484">
                  <c:v>9.4344939999999999E-7</c:v>
                </c:pt>
                <c:pt idx="53485">
                  <c:v>9.4348459999999999E-7</c:v>
                </c:pt>
                <c:pt idx="53486">
                  <c:v>9.4351970000000004E-7</c:v>
                </c:pt>
                <c:pt idx="53487">
                  <c:v>9.4355490000000004E-7</c:v>
                </c:pt>
                <c:pt idx="53488">
                  <c:v>9.4358999999999999E-7</c:v>
                </c:pt>
                <c:pt idx="53489">
                  <c:v>9.4362500000000001E-7</c:v>
                </c:pt>
                <c:pt idx="53490">
                  <c:v>9.4366009999999996E-7</c:v>
                </c:pt>
                <c:pt idx="53491">
                  <c:v>9.4369520000000002E-7</c:v>
                </c:pt>
                <c:pt idx="53492">
                  <c:v>9.4373020000000003E-7</c:v>
                </c:pt>
                <c:pt idx="53493">
                  <c:v>9.4376520000000004E-7</c:v>
                </c:pt>
                <c:pt idx="53494">
                  <c:v>9.4380019999999995E-7</c:v>
                </c:pt>
                <c:pt idx="53495">
                  <c:v>9.4383519999999997E-7</c:v>
                </c:pt>
                <c:pt idx="53496">
                  <c:v>9.4387019999999998E-7</c:v>
                </c:pt>
                <c:pt idx="53497">
                  <c:v>9.4390510000000005E-7</c:v>
                </c:pt>
                <c:pt idx="53498">
                  <c:v>9.4394000000000002E-7</c:v>
                </c:pt>
                <c:pt idx="53499">
                  <c:v>9.4397489999999999E-7</c:v>
                </c:pt>
                <c:pt idx="53500">
                  <c:v>9.4400979999999996E-7</c:v>
                </c:pt>
                <c:pt idx="53501">
                  <c:v>9.4404470000000003E-7</c:v>
                </c:pt>
                <c:pt idx="53502">
                  <c:v>9.4407949999999995E-7</c:v>
                </c:pt>
                <c:pt idx="53503">
                  <c:v>9.4411429999999998E-7</c:v>
                </c:pt>
                <c:pt idx="53504">
                  <c:v>9.4414910000000001E-7</c:v>
                </c:pt>
                <c:pt idx="53505">
                  <c:v>9.4418390000000004E-7</c:v>
                </c:pt>
                <c:pt idx="53506">
                  <c:v>9.4421869999999996E-7</c:v>
                </c:pt>
                <c:pt idx="53507">
                  <c:v>9.4425339999999995E-7</c:v>
                </c:pt>
                <c:pt idx="53508">
                  <c:v>9.4428810000000004E-7</c:v>
                </c:pt>
                <c:pt idx="53509">
                  <c:v>9.4432280000000002E-7</c:v>
                </c:pt>
                <c:pt idx="53510">
                  <c:v>9.443575E-7</c:v>
                </c:pt>
                <c:pt idx="53511">
                  <c:v>9.4439219999999999E-7</c:v>
                </c:pt>
                <c:pt idx="53512">
                  <c:v>9.4442680000000003E-7</c:v>
                </c:pt>
                <c:pt idx="53513">
                  <c:v>9.4446150000000002E-7</c:v>
                </c:pt>
                <c:pt idx="53514">
                  <c:v>9.4449609999999995E-7</c:v>
                </c:pt>
                <c:pt idx="53515">
                  <c:v>9.445307E-7</c:v>
                </c:pt>
                <c:pt idx="53516">
                  <c:v>9.4456530000000004E-7</c:v>
                </c:pt>
                <c:pt idx="53517">
                  <c:v>9.4459989999999998E-7</c:v>
                </c:pt>
                <c:pt idx="53518">
                  <c:v>9.4463439999999998E-7</c:v>
                </c:pt>
                <c:pt idx="53519">
                  <c:v>9.4466900000000003E-7</c:v>
                </c:pt>
                <c:pt idx="53520">
                  <c:v>9.4470350000000003E-7</c:v>
                </c:pt>
                <c:pt idx="53521">
                  <c:v>9.4473800000000003E-7</c:v>
                </c:pt>
                <c:pt idx="53522">
                  <c:v>9.4477250000000002E-7</c:v>
                </c:pt>
                <c:pt idx="53523">
                  <c:v>9.4480700000000002E-7</c:v>
                </c:pt>
                <c:pt idx="53524">
                  <c:v>9.4484139999999998E-7</c:v>
                </c:pt>
                <c:pt idx="53525">
                  <c:v>9.4487589999999998E-7</c:v>
                </c:pt>
                <c:pt idx="53526">
                  <c:v>9.4491030000000004E-7</c:v>
                </c:pt>
                <c:pt idx="53527">
                  <c:v>9.4494469999999999E-7</c:v>
                </c:pt>
                <c:pt idx="53528">
                  <c:v>9.4497910000000005E-7</c:v>
                </c:pt>
                <c:pt idx="53529">
                  <c:v>9.4501350000000001E-7</c:v>
                </c:pt>
                <c:pt idx="53530">
                  <c:v>9.4504789999999996E-7</c:v>
                </c:pt>
                <c:pt idx="53531">
                  <c:v>9.4508219999999998E-7</c:v>
                </c:pt>
                <c:pt idx="53532">
                  <c:v>9.4511660000000004E-7</c:v>
                </c:pt>
                <c:pt idx="53533">
                  <c:v>9.4515090000000005E-7</c:v>
                </c:pt>
                <c:pt idx="53534">
                  <c:v>9.4518519999999996E-7</c:v>
                </c:pt>
                <c:pt idx="53535">
                  <c:v>9.4521949999999998E-7</c:v>
                </c:pt>
                <c:pt idx="53536">
                  <c:v>9.4525379999999999E-7</c:v>
                </c:pt>
                <c:pt idx="53537">
                  <c:v>9.4528810000000001E-7</c:v>
                </c:pt>
                <c:pt idx="53538">
                  <c:v>9.4532240000000002E-7</c:v>
                </c:pt>
                <c:pt idx="53539">
                  <c:v>9.4535670000000004E-7</c:v>
                </c:pt>
                <c:pt idx="53540">
                  <c:v>9.4539090000000001E-7</c:v>
                </c:pt>
                <c:pt idx="53541">
                  <c:v>9.4542520000000002E-7</c:v>
                </c:pt>
                <c:pt idx="53542">
                  <c:v>9.4545939999999999E-7</c:v>
                </c:pt>
                <c:pt idx="53543">
                  <c:v>9.4549370000000001E-7</c:v>
                </c:pt>
                <c:pt idx="53544">
                  <c:v>9.4552789999999998E-7</c:v>
                </c:pt>
                <c:pt idx="53545">
                  <c:v>9.4556210000000005E-7</c:v>
                </c:pt>
                <c:pt idx="53546">
                  <c:v>9.4559630000000002E-7</c:v>
                </c:pt>
                <c:pt idx="53547">
                  <c:v>9.4563049999999999E-7</c:v>
                </c:pt>
                <c:pt idx="53548">
                  <c:v>9.4566469999999996E-7</c:v>
                </c:pt>
                <c:pt idx="53549">
                  <c:v>9.4569890000000004E-7</c:v>
                </c:pt>
                <c:pt idx="53550">
                  <c:v>9.4573310000000001E-7</c:v>
                </c:pt>
                <c:pt idx="53551">
                  <c:v>9.4576729999999998E-7</c:v>
                </c:pt>
                <c:pt idx="53552">
                  <c:v>9.4580140000000001E-7</c:v>
                </c:pt>
                <c:pt idx="53553">
                  <c:v>9.4583559999999998E-7</c:v>
                </c:pt>
                <c:pt idx="53554">
                  <c:v>9.4586970000000001E-7</c:v>
                </c:pt>
                <c:pt idx="53555">
                  <c:v>9.4590389999999998E-7</c:v>
                </c:pt>
                <c:pt idx="53556">
                  <c:v>9.4593800000000001E-7</c:v>
                </c:pt>
                <c:pt idx="53557">
                  <c:v>9.4597219999999998E-7</c:v>
                </c:pt>
                <c:pt idx="53558">
                  <c:v>9.4600630000000001E-7</c:v>
                </c:pt>
                <c:pt idx="53559">
                  <c:v>9.4604040000000004E-7</c:v>
                </c:pt>
                <c:pt idx="53560">
                  <c:v>9.4607449999999997E-7</c:v>
                </c:pt>
                <c:pt idx="53561">
                  <c:v>9.4610870000000004E-7</c:v>
                </c:pt>
                <c:pt idx="53562">
                  <c:v>9.4614279999999997E-7</c:v>
                </c:pt>
                <c:pt idx="53563">
                  <c:v>9.461769E-7</c:v>
                </c:pt>
                <c:pt idx="53564">
                  <c:v>9.4621100000000003E-7</c:v>
                </c:pt>
                <c:pt idx="53565">
                  <c:v>9.4624500000000001E-7</c:v>
                </c:pt>
                <c:pt idx="53566">
                  <c:v>9.4627910000000004E-7</c:v>
                </c:pt>
                <c:pt idx="53567">
                  <c:v>9.4631319999999997E-7</c:v>
                </c:pt>
                <c:pt idx="53568">
                  <c:v>9.463473E-7</c:v>
                </c:pt>
                <c:pt idx="53569">
                  <c:v>9.4638129999999999E-7</c:v>
                </c:pt>
                <c:pt idx="53570">
                  <c:v>9.4641540000000002E-7</c:v>
                </c:pt>
                <c:pt idx="53571">
                  <c:v>9.464494E-7</c:v>
                </c:pt>
                <c:pt idx="53572">
                  <c:v>9.4648350000000003E-7</c:v>
                </c:pt>
                <c:pt idx="53573">
                  <c:v>9.4651750000000002E-7</c:v>
                </c:pt>
                <c:pt idx="53574">
                  <c:v>9.465515E-7</c:v>
                </c:pt>
                <c:pt idx="53575">
                  <c:v>9.4658560000000003E-7</c:v>
                </c:pt>
                <c:pt idx="53576">
                  <c:v>9.4661960000000002E-7</c:v>
                </c:pt>
                <c:pt idx="53577">
                  <c:v>9.4665360000000001E-7</c:v>
                </c:pt>
                <c:pt idx="53578">
                  <c:v>9.4668759999999999E-7</c:v>
                </c:pt>
                <c:pt idx="53579">
                  <c:v>9.4672159999999998E-7</c:v>
                </c:pt>
                <c:pt idx="53580">
                  <c:v>9.4675559999999996E-7</c:v>
                </c:pt>
                <c:pt idx="53581">
                  <c:v>9.4678959999999995E-7</c:v>
                </c:pt>
                <c:pt idx="53582">
                  <c:v>9.4682360000000004E-7</c:v>
                </c:pt>
                <c:pt idx="53583">
                  <c:v>9.4685749999999998E-7</c:v>
                </c:pt>
                <c:pt idx="53584">
                  <c:v>9.4689149999999997E-7</c:v>
                </c:pt>
                <c:pt idx="53585">
                  <c:v>9.4692549999999995E-7</c:v>
                </c:pt>
                <c:pt idx="53586">
                  <c:v>9.469594E-7</c:v>
                </c:pt>
                <c:pt idx="53587">
                  <c:v>9.4699339999999998E-7</c:v>
                </c:pt>
                <c:pt idx="53588">
                  <c:v>9.4702730000000003E-7</c:v>
                </c:pt>
                <c:pt idx="53589">
                  <c:v>9.4706130000000002E-7</c:v>
                </c:pt>
                <c:pt idx="53590">
                  <c:v>9.4709519999999996E-7</c:v>
                </c:pt>
                <c:pt idx="53591">
                  <c:v>9.4712920000000005E-7</c:v>
                </c:pt>
                <c:pt idx="53592">
                  <c:v>9.4716309999999999E-7</c:v>
                </c:pt>
                <c:pt idx="53593">
                  <c:v>9.4719700000000003E-7</c:v>
                </c:pt>
                <c:pt idx="53594">
                  <c:v>9.4723100000000002E-7</c:v>
                </c:pt>
                <c:pt idx="53595">
                  <c:v>9.4726489999999996E-7</c:v>
                </c:pt>
                <c:pt idx="53596">
                  <c:v>9.4729880000000001E-7</c:v>
                </c:pt>
                <c:pt idx="53597">
                  <c:v>9.4733269999999995E-7</c:v>
                </c:pt>
                <c:pt idx="53598">
                  <c:v>9.4736670000000004E-7</c:v>
                </c:pt>
                <c:pt idx="53599">
                  <c:v>9.4740059999999998E-7</c:v>
                </c:pt>
                <c:pt idx="53600">
                  <c:v>9.4743450000000003E-7</c:v>
                </c:pt>
                <c:pt idx="53601">
                  <c:v>9.4746839999999997E-7</c:v>
                </c:pt>
                <c:pt idx="53602">
                  <c:v>9.4750230000000001E-7</c:v>
                </c:pt>
                <c:pt idx="53603">
                  <c:v>9.475363E-7</c:v>
                </c:pt>
                <c:pt idx="53604">
                  <c:v>9.4757020000000004E-7</c:v>
                </c:pt>
                <c:pt idx="53605">
                  <c:v>9.4760409999999999E-7</c:v>
                </c:pt>
                <c:pt idx="53606">
                  <c:v>9.4763800000000003E-7</c:v>
                </c:pt>
                <c:pt idx="53607">
                  <c:v>9.4767189999999997E-7</c:v>
                </c:pt>
                <c:pt idx="53608">
                  <c:v>9.4770580000000002E-7</c:v>
                </c:pt>
                <c:pt idx="53609">
                  <c:v>9.4773969999999996E-7</c:v>
                </c:pt>
                <c:pt idx="53610">
                  <c:v>9.4777360000000001E-7</c:v>
                </c:pt>
                <c:pt idx="53611">
                  <c:v>9.4780740000000001E-7</c:v>
                </c:pt>
                <c:pt idx="53612">
                  <c:v>9.4784129999999995E-7</c:v>
                </c:pt>
                <c:pt idx="53613">
                  <c:v>9.4787519999999999E-7</c:v>
                </c:pt>
                <c:pt idx="53614">
                  <c:v>9.4790910000000004E-7</c:v>
                </c:pt>
                <c:pt idx="53615">
                  <c:v>9.4794290000000004E-7</c:v>
                </c:pt>
                <c:pt idx="53616">
                  <c:v>9.4797679999999998E-7</c:v>
                </c:pt>
                <c:pt idx="53617">
                  <c:v>9.4801070000000003E-7</c:v>
                </c:pt>
                <c:pt idx="53618">
                  <c:v>9.4804450000000003E-7</c:v>
                </c:pt>
                <c:pt idx="53619">
                  <c:v>9.4807839999999997E-7</c:v>
                </c:pt>
                <c:pt idx="53620">
                  <c:v>9.4811219999999997E-7</c:v>
                </c:pt>
                <c:pt idx="53621">
                  <c:v>9.4814610000000002E-7</c:v>
                </c:pt>
                <c:pt idx="53622">
                  <c:v>9.4817990000000002E-7</c:v>
                </c:pt>
                <c:pt idx="53623">
                  <c:v>9.4821370000000002E-7</c:v>
                </c:pt>
                <c:pt idx="53624">
                  <c:v>9.4824750000000002E-7</c:v>
                </c:pt>
                <c:pt idx="53625">
                  <c:v>9.4828130000000002E-7</c:v>
                </c:pt>
                <c:pt idx="53626">
                  <c:v>9.4831510000000002E-7</c:v>
                </c:pt>
                <c:pt idx="53627">
                  <c:v>9.4834890000000003E-7</c:v>
                </c:pt>
                <c:pt idx="53628">
                  <c:v>9.4838270000000003E-7</c:v>
                </c:pt>
                <c:pt idx="53629">
                  <c:v>9.4841650000000003E-7</c:v>
                </c:pt>
                <c:pt idx="53630">
                  <c:v>9.4845030000000003E-7</c:v>
                </c:pt>
                <c:pt idx="53631">
                  <c:v>9.4848410000000003E-7</c:v>
                </c:pt>
                <c:pt idx="53632">
                  <c:v>9.4851790000000003E-7</c:v>
                </c:pt>
                <c:pt idx="53633">
                  <c:v>9.4855159999999999E-7</c:v>
                </c:pt>
                <c:pt idx="53634">
                  <c:v>9.4858539999999999E-7</c:v>
                </c:pt>
                <c:pt idx="53635">
                  <c:v>9.4861910000000005E-7</c:v>
                </c:pt>
                <c:pt idx="53636">
                  <c:v>9.4865290000000005E-7</c:v>
                </c:pt>
                <c:pt idx="53637">
                  <c:v>9.4868660000000001E-7</c:v>
                </c:pt>
                <c:pt idx="53638">
                  <c:v>9.4872040000000001E-7</c:v>
                </c:pt>
                <c:pt idx="53639">
                  <c:v>9.4875409999999997E-7</c:v>
                </c:pt>
                <c:pt idx="53640">
                  <c:v>9.4878780000000003E-7</c:v>
                </c:pt>
                <c:pt idx="53641">
                  <c:v>9.4882149999999998E-7</c:v>
                </c:pt>
                <c:pt idx="53642">
                  <c:v>9.4885520000000005E-7</c:v>
                </c:pt>
                <c:pt idx="53643">
                  <c:v>9.488889E-7</c:v>
                </c:pt>
                <c:pt idx="53644">
                  <c:v>9.4892259999999996E-7</c:v>
                </c:pt>
                <c:pt idx="53645">
                  <c:v>9.4895630000000002E-7</c:v>
                </c:pt>
                <c:pt idx="53646">
                  <c:v>9.4898999999999998E-7</c:v>
                </c:pt>
                <c:pt idx="53647">
                  <c:v>9.4902370000000004E-7</c:v>
                </c:pt>
                <c:pt idx="53648">
                  <c:v>9.4905739999999999E-7</c:v>
                </c:pt>
                <c:pt idx="53649">
                  <c:v>9.4909109999999995E-7</c:v>
                </c:pt>
                <c:pt idx="53650">
                  <c:v>9.4912480000000001E-7</c:v>
                </c:pt>
                <c:pt idx="53651">
                  <c:v>9.4915849999999997E-7</c:v>
                </c:pt>
                <c:pt idx="53652">
                  <c:v>9.4919209999999999E-7</c:v>
                </c:pt>
                <c:pt idx="53653">
                  <c:v>9.4922580000000005E-7</c:v>
                </c:pt>
                <c:pt idx="53654">
                  <c:v>9.492595E-7</c:v>
                </c:pt>
                <c:pt idx="53655">
                  <c:v>9.4929310000000002E-7</c:v>
                </c:pt>
                <c:pt idx="53656">
                  <c:v>9.4932679999999998E-7</c:v>
                </c:pt>
                <c:pt idx="53657">
                  <c:v>9.4936039999999999E-7</c:v>
                </c:pt>
                <c:pt idx="53658">
                  <c:v>9.4939409999999995E-7</c:v>
                </c:pt>
                <c:pt idx="53659">
                  <c:v>9.4942769999999997E-7</c:v>
                </c:pt>
                <c:pt idx="53660">
                  <c:v>9.4946129999999998E-7</c:v>
                </c:pt>
                <c:pt idx="53661">
                  <c:v>9.4949500000000005E-7</c:v>
                </c:pt>
                <c:pt idx="53662">
                  <c:v>9.4952859999999996E-7</c:v>
                </c:pt>
                <c:pt idx="53663">
                  <c:v>9.4956219999999997E-7</c:v>
                </c:pt>
                <c:pt idx="53664">
                  <c:v>9.4959579999999999E-7</c:v>
                </c:pt>
                <c:pt idx="53665">
                  <c:v>9.4962940000000001E-7</c:v>
                </c:pt>
                <c:pt idx="53666">
                  <c:v>9.4966300000000002E-7</c:v>
                </c:pt>
                <c:pt idx="53667">
                  <c:v>9.4969660000000004E-7</c:v>
                </c:pt>
                <c:pt idx="53668">
                  <c:v>9.4973019999999995E-7</c:v>
                </c:pt>
                <c:pt idx="53669">
                  <c:v>9.4976379999999997E-7</c:v>
                </c:pt>
                <c:pt idx="53670">
                  <c:v>9.4979730000000005E-7</c:v>
                </c:pt>
                <c:pt idx="53671">
                  <c:v>9.4983089999999996E-7</c:v>
                </c:pt>
                <c:pt idx="53672">
                  <c:v>9.4986440000000004E-7</c:v>
                </c:pt>
                <c:pt idx="53673">
                  <c:v>9.4989799999999995E-7</c:v>
                </c:pt>
                <c:pt idx="53674">
                  <c:v>9.4993150000000002E-7</c:v>
                </c:pt>
                <c:pt idx="53675">
                  <c:v>9.4996510000000004E-7</c:v>
                </c:pt>
                <c:pt idx="53676">
                  <c:v>9.4999860000000001E-7</c:v>
                </c:pt>
                <c:pt idx="53677">
                  <c:v>9.5003209999999999E-7</c:v>
                </c:pt>
                <c:pt idx="53678">
                  <c:v>9.5006559999999996E-7</c:v>
                </c:pt>
                <c:pt idx="53679">
                  <c:v>9.5009910000000003E-7</c:v>
                </c:pt>
                <c:pt idx="53680">
                  <c:v>9.5013260000000001E-7</c:v>
                </c:pt>
                <c:pt idx="53681">
                  <c:v>9.5016609999999998E-7</c:v>
                </c:pt>
                <c:pt idx="53682">
                  <c:v>9.5019950000000001E-7</c:v>
                </c:pt>
                <c:pt idx="53683">
                  <c:v>9.5023299999999998E-7</c:v>
                </c:pt>
                <c:pt idx="53684">
                  <c:v>9.5026640000000002E-7</c:v>
                </c:pt>
                <c:pt idx="53685">
                  <c:v>9.5029989999999999E-7</c:v>
                </c:pt>
                <c:pt idx="53686">
                  <c:v>9.5033330000000002E-7</c:v>
                </c:pt>
                <c:pt idx="53687">
                  <c:v>9.5036670000000005E-7</c:v>
                </c:pt>
                <c:pt idx="53688">
                  <c:v>9.5040009999999998E-7</c:v>
                </c:pt>
                <c:pt idx="53689">
                  <c:v>9.5043350000000001E-7</c:v>
                </c:pt>
                <c:pt idx="53690">
                  <c:v>9.5046690000000004E-7</c:v>
                </c:pt>
                <c:pt idx="53691">
                  <c:v>9.5050029999999997E-7</c:v>
                </c:pt>
                <c:pt idx="53692">
                  <c:v>9.505337E-7</c:v>
                </c:pt>
                <c:pt idx="53693">
                  <c:v>9.5056710000000004E-7</c:v>
                </c:pt>
                <c:pt idx="53694">
                  <c:v>9.5060040000000002E-7</c:v>
                </c:pt>
                <c:pt idx="53695">
                  <c:v>9.5063379999999995E-7</c:v>
                </c:pt>
                <c:pt idx="53696">
                  <c:v>9.5066710000000004E-7</c:v>
                </c:pt>
                <c:pt idx="53697">
                  <c:v>9.5070049999999997E-7</c:v>
                </c:pt>
                <c:pt idx="53698">
                  <c:v>9.5073379999999996E-7</c:v>
                </c:pt>
                <c:pt idx="53699">
                  <c:v>9.5076710000000005E-7</c:v>
                </c:pt>
                <c:pt idx="53700">
                  <c:v>9.5080040000000004E-7</c:v>
                </c:pt>
                <c:pt idx="53701">
                  <c:v>9.5083370000000003E-7</c:v>
                </c:pt>
                <c:pt idx="53702">
                  <c:v>9.5086700000000001E-7</c:v>
                </c:pt>
                <c:pt idx="53703">
                  <c:v>9.509003E-7</c:v>
                </c:pt>
                <c:pt idx="53704">
                  <c:v>9.5093359999999999E-7</c:v>
                </c:pt>
                <c:pt idx="53705">
                  <c:v>9.5096689999999998E-7</c:v>
                </c:pt>
                <c:pt idx="53706">
                  <c:v>9.5100010000000002E-7</c:v>
                </c:pt>
                <c:pt idx="53707">
                  <c:v>9.5103340000000001E-7</c:v>
                </c:pt>
                <c:pt idx="53708">
                  <c:v>9.5106659999999995E-7</c:v>
                </c:pt>
                <c:pt idx="53709">
                  <c:v>9.5109990000000005E-7</c:v>
                </c:pt>
                <c:pt idx="53710">
                  <c:v>9.5113309999999999E-7</c:v>
                </c:pt>
                <c:pt idx="53711">
                  <c:v>9.5116630000000004E-7</c:v>
                </c:pt>
                <c:pt idx="53712">
                  <c:v>9.5119949999999998E-7</c:v>
                </c:pt>
                <c:pt idx="53713">
                  <c:v>9.5123279999999997E-7</c:v>
                </c:pt>
                <c:pt idx="53714">
                  <c:v>9.5126600000000002E-7</c:v>
                </c:pt>
                <c:pt idx="53715">
                  <c:v>9.5129919999999996E-7</c:v>
                </c:pt>
                <c:pt idx="53716">
                  <c:v>9.5133229999999996E-7</c:v>
                </c:pt>
                <c:pt idx="53717">
                  <c:v>9.5136550000000001E-7</c:v>
                </c:pt>
                <c:pt idx="53718">
                  <c:v>9.5139869999999995E-7</c:v>
                </c:pt>
                <c:pt idx="53719">
                  <c:v>9.5143179999999996E-7</c:v>
                </c:pt>
                <c:pt idx="53720">
                  <c:v>9.51465E-7</c:v>
                </c:pt>
                <c:pt idx="53721">
                  <c:v>9.5149810000000001E-7</c:v>
                </c:pt>
                <c:pt idx="53722">
                  <c:v>9.5153120000000001E-7</c:v>
                </c:pt>
                <c:pt idx="53723">
                  <c:v>9.5156430000000001E-7</c:v>
                </c:pt>
                <c:pt idx="53724">
                  <c:v>9.5159740000000002E-7</c:v>
                </c:pt>
                <c:pt idx="53725">
                  <c:v>9.5163050000000002E-7</c:v>
                </c:pt>
                <c:pt idx="53726">
                  <c:v>9.5166360000000002E-7</c:v>
                </c:pt>
                <c:pt idx="53727">
                  <c:v>9.5169670000000003E-7</c:v>
                </c:pt>
                <c:pt idx="53728">
                  <c:v>9.5172980000000003E-7</c:v>
                </c:pt>
                <c:pt idx="53729">
                  <c:v>9.5176279999999999E-7</c:v>
                </c:pt>
                <c:pt idx="53730">
                  <c:v>9.5179589999999999E-7</c:v>
                </c:pt>
                <c:pt idx="53731">
                  <c:v>9.5182889999999995E-7</c:v>
                </c:pt>
                <c:pt idx="53732">
                  <c:v>9.5186190000000001E-7</c:v>
                </c:pt>
                <c:pt idx="53733">
                  <c:v>9.5189489999999997E-7</c:v>
                </c:pt>
                <c:pt idx="53734">
                  <c:v>9.5192790000000003E-7</c:v>
                </c:pt>
                <c:pt idx="53735">
                  <c:v>9.5196089999999999E-7</c:v>
                </c:pt>
                <c:pt idx="53736">
                  <c:v>9.5199380000000001E-7</c:v>
                </c:pt>
                <c:pt idx="53737">
                  <c:v>9.5202679999999997E-7</c:v>
                </c:pt>
                <c:pt idx="53738">
                  <c:v>9.5205969999999999E-7</c:v>
                </c:pt>
                <c:pt idx="53739">
                  <c:v>9.5209260000000001E-7</c:v>
                </c:pt>
                <c:pt idx="53740">
                  <c:v>9.5212550000000002E-7</c:v>
                </c:pt>
                <c:pt idx="53741">
                  <c:v>9.5215840000000004E-7</c:v>
                </c:pt>
                <c:pt idx="53742">
                  <c:v>9.5219129999999996E-7</c:v>
                </c:pt>
                <c:pt idx="53743">
                  <c:v>9.5222419999999998E-7</c:v>
                </c:pt>
                <c:pt idx="53744">
                  <c:v>9.5225709999999999E-7</c:v>
                </c:pt>
                <c:pt idx="53745">
                  <c:v>9.5228989999999997E-7</c:v>
                </c:pt>
                <c:pt idx="53746">
                  <c:v>9.5232279999999999E-7</c:v>
                </c:pt>
                <c:pt idx="53747">
                  <c:v>9.5235559999999996E-7</c:v>
                </c:pt>
                <c:pt idx="53748">
                  <c:v>9.5238840000000004E-7</c:v>
                </c:pt>
                <c:pt idx="53749">
                  <c:v>9.5242120000000001E-7</c:v>
                </c:pt>
                <c:pt idx="53750">
                  <c:v>9.5245399999999999E-7</c:v>
                </c:pt>
                <c:pt idx="53751">
                  <c:v>9.5248679999999996E-7</c:v>
                </c:pt>
                <c:pt idx="53752">
                  <c:v>9.5251960000000004E-7</c:v>
                </c:pt>
                <c:pt idx="53753">
                  <c:v>9.5255240000000001E-7</c:v>
                </c:pt>
                <c:pt idx="53754">
                  <c:v>9.5258510000000005E-7</c:v>
                </c:pt>
                <c:pt idx="53755">
                  <c:v>9.5261790000000002E-7</c:v>
                </c:pt>
                <c:pt idx="53756">
                  <c:v>9.5265059999999995E-7</c:v>
                </c:pt>
                <c:pt idx="53757">
                  <c:v>9.5268329999999998E-7</c:v>
                </c:pt>
                <c:pt idx="53758">
                  <c:v>9.5271600000000002E-7</c:v>
                </c:pt>
                <c:pt idx="53759">
                  <c:v>9.5274869999999995E-7</c:v>
                </c:pt>
                <c:pt idx="53760">
                  <c:v>9.5278139999999998E-7</c:v>
                </c:pt>
                <c:pt idx="53761">
                  <c:v>9.5281410000000002E-7</c:v>
                </c:pt>
                <c:pt idx="53762">
                  <c:v>9.5284680000000005E-7</c:v>
                </c:pt>
                <c:pt idx="53763">
                  <c:v>9.5287940000000004E-7</c:v>
                </c:pt>
                <c:pt idx="53764">
                  <c:v>9.5291209999999997E-7</c:v>
                </c:pt>
                <c:pt idx="53765">
                  <c:v>9.5294469999999996E-7</c:v>
                </c:pt>
                <c:pt idx="53766">
                  <c:v>9.5297729999999995E-7</c:v>
                </c:pt>
                <c:pt idx="53767">
                  <c:v>9.5300990000000004E-7</c:v>
                </c:pt>
                <c:pt idx="53768">
                  <c:v>9.5304250000000003E-7</c:v>
                </c:pt>
                <c:pt idx="53769">
                  <c:v>9.5307510000000002E-7</c:v>
                </c:pt>
                <c:pt idx="53770">
                  <c:v>9.5310770000000001E-7</c:v>
                </c:pt>
                <c:pt idx="53771">
                  <c:v>9.5314019999999995E-7</c:v>
                </c:pt>
                <c:pt idx="53772">
                  <c:v>9.5317280000000005E-7</c:v>
                </c:pt>
                <c:pt idx="53773">
                  <c:v>9.5320529999999999E-7</c:v>
                </c:pt>
                <c:pt idx="53774">
                  <c:v>9.5323789999999998E-7</c:v>
                </c:pt>
                <c:pt idx="53775">
                  <c:v>9.5327040000000003E-7</c:v>
                </c:pt>
                <c:pt idx="53776">
                  <c:v>9.5330289999999998E-7</c:v>
                </c:pt>
                <c:pt idx="53777">
                  <c:v>9.5333540000000003E-7</c:v>
                </c:pt>
                <c:pt idx="53778">
                  <c:v>9.5336789999999997E-7</c:v>
                </c:pt>
                <c:pt idx="53779">
                  <c:v>9.5340029999999998E-7</c:v>
                </c:pt>
                <c:pt idx="53780">
                  <c:v>9.5343280000000003E-7</c:v>
                </c:pt>
                <c:pt idx="53781">
                  <c:v>9.5346520000000003E-7</c:v>
                </c:pt>
                <c:pt idx="53782">
                  <c:v>9.5349760000000004E-7</c:v>
                </c:pt>
                <c:pt idx="53783">
                  <c:v>9.5353009999999998E-7</c:v>
                </c:pt>
                <c:pt idx="53784">
                  <c:v>9.5356249999999999E-7</c:v>
                </c:pt>
                <c:pt idx="53785">
                  <c:v>9.5359480000000005E-7</c:v>
                </c:pt>
                <c:pt idx="53786">
                  <c:v>9.5362719999999995E-7</c:v>
                </c:pt>
                <c:pt idx="53787">
                  <c:v>9.5365959999999996E-7</c:v>
                </c:pt>
                <c:pt idx="53788">
                  <c:v>9.5369189999999992E-7</c:v>
                </c:pt>
                <c:pt idx="53789">
                  <c:v>9.5372419999999998E-7</c:v>
                </c:pt>
                <c:pt idx="53790">
                  <c:v>9.5375659999999999E-7</c:v>
                </c:pt>
                <c:pt idx="53791">
                  <c:v>9.5378890000000005E-7</c:v>
                </c:pt>
                <c:pt idx="53792">
                  <c:v>9.5382109999999997E-7</c:v>
                </c:pt>
                <c:pt idx="53793">
                  <c:v>9.5385340000000003E-7</c:v>
                </c:pt>
                <c:pt idx="53794">
                  <c:v>9.538857000000001E-7</c:v>
                </c:pt>
                <c:pt idx="53795">
                  <c:v>9.5391790000000001E-7</c:v>
                </c:pt>
                <c:pt idx="53796">
                  <c:v>9.5395009999999993E-7</c:v>
                </c:pt>
                <c:pt idx="53797">
                  <c:v>9.5398239999999999E-7</c:v>
                </c:pt>
                <c:pt idx="53798">
                  <c:v>9.5401459999999991E-7</c:v>
                </c:pt>
                <c:pt idx="53799">
                  <c:v>9.540467000000001E-7</c:v>
                </c:pt>
                <c:pt idx="53800">
                  <c:v>9.5407890000000001E-7</c:v>
                </c:pt>
                <c:pt idx="53801">
                  <c:v>9.5411109999999993E-7</c:v>
                </c:pt>
                <c:pt idx="53802">
                  <c:v>9.541431999999999E-7</c:v>
                </c:pt>
                <c:pt idx="53803">
                  <c:v>9.5417540000000003E-7</c:v>
                </c:pt>
                <c:pt idx="53804">
                  <c:v>9.542075E-7</c:v>
                </c:pt>
                <c:pt idx="53805">
                  <c:v>9.5423959999999998E-7</c:v>
                </c:pt>
                <c:pt idx="53806">
                  <c:v>9.5427169999999995E-7</c:v>
                </c:pt>
                <c:pt idx="53807">
                  <c:v>9.5430379999999993E-7</c:v>
                </c:pt>
                <c:pt idx="53808">
                  <c:v>9.5433589999999991E-7</c:v>
                </c:pt>
                <c:pt idx="53809">
                  <c:v>9.5436789999999994E-7</c:v>
                </c:pt>
                <c:pt idx="53810">
                  <c:v>9.5439999999999992E-7</c:v>
                </c:pt>
                <c:pt idx="53811">
                  <c:v>9.5443199999999995E-7</c:v>
                </c:pt>
                <c:pt idx="53812">
                  <c:v>9.5446399999999999E-7</c:v>
                </c:pt>
                <c:pt idx="53813">
                  <c:v>9.5449600000000003E-7</c:v>
                </c:pt>
                <c:pt idx="53814">
                  <c:v>9.5452800000000006E-7</c:v>
                </c:pt>
                <c:pt idx="53815">
                  <c:v>9.545600000000001E-7</c:v>
                </c:pt>
                <c:pt idx="53816">
                  <c:v>9.5459199999999992E-7</c:v>
                </c:pt>
                <c:pt idx="53817">
                  <c:v>9.5462390000000002E-7</c:v>
                </c:pt>
                <c:pt idx="53818">
                  <c:v>9.5465579999999991E-7</c:v>
                </c:pt>
                <c:pt idx="53819">
                  <c:v>9.5468779999999994E-7</c:v>
                </c:pt>
                <c:pt idx="53820">
                  <c:v>9.5471970000000004E-7</c:v>
                </c:pt>
                <c:pt idx="53821">
                  <c:v>9.5475159999999992E-7</c:v>
                </c:pt>
                <c:pt idx="53822">
                  <c:v>9.5478350000000002E-7</c:v>
                </c:pt>
                <c:pt idx="53823">
                  <c:v>9.5481529999999997E-7</c:v>
                </c:pt>
                <c:pt idx="53824">
                  <c:v>9.5484720000000006E-7</c:v>
                </c:pt>
                <c:pt idx="53825">
                  <c:v>9.5487900000000001E-7</c:v>
                </c:pt>
                <c:pt idx="53826">
                  <c:v>9.549108999999999E-7</c:v>
                </c:pt>
                <c:pt idx="53827">
                  <c:v>9.5494270000000005E-7</c:v>
                </c:pt>
                <c:pt idx="53828">
                  <c:v>9.549745E-7</c:v>
                </c:pt>
                <c:pt idx="53829">
                  <c:v>9.5500629999999995E-7</c:v>
                </c:pt>
                <c:pt idx="53830">
                  <c:v>9.550381000000001E-7</c:v>
                </c:pt>
                <c:pt idx="53831">
                  <c:v>9.550697999999999E-7</c:v>
                </c:pt>
                <c:pt idx="53832">
                  <c:v>9.5510160000000006E-7</c:v>
                </c:pt>
                <c:pt idx="53833">
                  <c:v>9.5513330000000006E-7</c:v>
                </c:pt>
                <c:pt idx="53834">
                  <c:v>9.5516500000000007E-7</c:v>
                </c:pt>
                <c:pt idx="53835">
                  <c:v>9.5519670000000008E-7</c:v>
                </c:pt>
                <c:pt idx="53836">
                  <c:v>9.5522840000000008E-7</c:v>
                </c:pt>
                <c:pt idx="53837">
                  <c:v>9.5526010000000009E-7</c:v>
                </c:pt>
                <c:pt idx="53838">
                  <c:v>9.552918000000001E-7</c:v>
                </c:pt>
                <c:pt idx="53839">
                  <c:v>9.553235000000001E-7</c:v>
                </c:pt>
                <c:pt idx="53840">
                  <c:v>9.5535509999999996E-7</c:v>
                </c:pt>
                <c:pt idx="53841">
                  <c:v>9.5538670000000003E-7</c:v>
                </c:pt>
                <c:pt idx="53842">
                  <c:v>9.5541830000000009E-7</c:v>
                </c:pt>
                <c:pt idx="53843">
                  <c:v>9.5544989999999995E-7</c:v>
                </c:pt>
                <c:pt idx="53844">
                  <c:v>9.5548150000000002E-7</c:v>
                </c:pt>
                <c:pt idx="53845">
                  <c:v>9.5551310000000009E-7</c:v>
                </c:pt>
                <c:pt idx="53846">
                  <c:v>9.555446E-7</c:v>
                </c:pt>
                <c:pt idx="53847">
                  <c:v>9.5557620000000007E-7</c:v>
                </c:pt>
                <c:pt idx="53848">
                  <c:v>9.5560769999999999E-7</c:v>
                </c:pt>
                <c:pt idx="53849">
                  <c:v>9.556391999999999E-7</c:v>
                </c:pt>
                <c:pt idx="53850">
                  <c:v>9.5567070000000003E-7</c:v>
                </c:pt>
                <c:pt idx="53851">
                  <c:v>9.5570219999999995E-7</c:v>
                </c:pt>
                <c:pt idx="53852">
                  <c:v>9.5573370000000008E-7</c:v>
                </c:pt>
                <c:pt idx="53853">
                  <c:v>9.5576510000000005E-7</c:v>
                </c:pt>
                <c:pt idx="53854">
                  <c:v>9.5579659999999997E-7</c:v>
                </c:pt>
                <c:pt idx="53855">
                  <c:v>9.5582799999999995E-7</c:v>
                </c:pt>
                <c:pt idx="53856">
                  <c:v>9.5585939999999993E-7</c:v>
                </c:pt>
                <c:pt idx="53857">
                  <c:v>9.558907999999999E-7</c:v>
                </c:pt>
                <c:pt idx="53858">
                  <c:v>9.5592220000000009E-7</c:v>
                </c:pt>
                <c:pt idx="53859">
                  <c:v>9.5595349999999992E-7</c:v>
                </c:pt>
                <c:pt idx="53860">
                  <c:v>9.559848999999999E-7</c:v>
                </c:pt>
                <c:pt idx="53861">
                  <c:v>9.5601619999999993E-7</c:v>
                </c:pt>
                <c:pt idx="53862">
                  <c:v>9.5604749999999997E-7</c:v>
                </c:pt>
                <c:pt idx="53863">
                  <c:v>9.5607880000000001E-7</c:v>
                </c:pt>
                <c:pt idx="53864">
                  <c:v>9.5611010000000005E-7</c:v>
                </c:pt>
                <c:pt idx="53865">
                  <c:v>9.5614140000000009E-7</c:v>
                </c:pt>
                <c:pt idx="53866">
                  <c:v>9.5617269999999991E-7</c:v>
                </c:pt>
                <c:pt idx="53867">
                  <c:v>9.5620390000000001E-7</c:v>
                </c:pt>
                <c:pt idx="53868">
                  <c:v>9.5623520000000005E-7</c:v>
                </c:pt>
                <c:pt idx="53869">
                  <c:v>9.5626639999999994E-7</c:v>
                </c:pt>
                <c:pt idx="53870">
                  <c:v>9.5629760000000004E-7</c:v>
                </c:pt>
                <c:pt idx="53871">
                  <c:v>9.5632879999999992E-7</c:v>
                </c:pt>
                <c:pt idx="53872">
                  <c:v>9.5635990000000008E-7</c:v>
                </c:pt>
                <c:pt idx="53873">
                  <c:v>9.5639109999999997E-7</c:v>
                </c:pt>
                <c:pt idx="53874">
                  <c:v>9.5642219999999992E-7</c:v>
                </c:pt>
                <c:pt idx="53875">
                  <c:v>9.5645340000000002E-7</c:v>
                </c:pt>
                <c:pt idx="53876">
                  <c:v>9.5648449999999996E-7</c:v>
                </c:pt>
                <c:pt idx="53877">
                  <c:v>9.5651559999999991E-7</c:v>
                </c:pt>
                <c:pt idx="53878">
                  <c:v>9.5654670000000007E-7</c:v>
                </c:pt>
                <c:pt idx="53879">
                  <c:v>9.5657770000000008E-7</c:v>
                </c:pt>
                <c:pt idx="53880">
                  <c:v>9.5660880000000003E-7</c:v>
                </c:pt>
                <c:pt idx="53881">
                  <c:v>9.5663980000000004E-7</c:v>
                </c:pt>
                <c:pt idx="53882">
                  <c:v>9.5667080000000005E-7</c:v>
                </c:pt>
                <c:pt idx="53883">
                  <c:v>9.5670189999999999E-7</c:v>
                </c:pt>
                <c:pt idx="53884">
                  <c:v>9.5673280000000006E-7</c:v>
                </c:pt>
                <c:pt idx="53885">
                  <c:v>9.5676380000000007E-7</c:v>
                </c:pt>
                <c:pt idx="53886">
                  <c:v>9.5679480000000008E-7</c:v>
                </c:pt>
                <c:pt idx="53887">
                  <c:v>9.5682569999999994E-7</c:v>
                </c:pt>
                <c:pt idx="53888">
                  <c:v>9.5685669999999995E-7</c:v>
                </c:pt>
                <c:pt idx="53889">
                  <c:v>9.5688760000000002E-7</c:v>
                </c:pt>
                <c:pt idx="53890">
                  <c:v>9.5691850000000009E-7</c:v>
                </c:pt>
                <c:pt idx="53891">
                  <c:v>9.5694939999999994E-7</c:v>
                </c:pt>
                <c:pt idx="53892">
                  <c:v>9.5698030000000001E-7</c:v>
                </c:pt>
                <c:pt idx="53893">
                  <c:v>9.5701120000000008E-7</c:v>
                </c:pt>
                <c:pt idx="53894">
                  <c:v>9.57042E-7</c:v>
                </c:pt>
                <c:pt idx="53895">
                  <c:v>9.5707290000000007E-7</c:v>
                </c:pt>
                <c:pt idx="53896">
                  <c:v>9.5710369999999999E-7</c:v>
                </c:pt>
                <c:pt idx="53897">
                  <c:v>9.5713449999999991E-7</c:v>
                </c:pt>
                <c:pt idx="53898">
                  <c:v>9.5716539999999998E-7</c:v>
                </c:pt>
                <c:pt idx="53899">
                  <c:v>9.571961999999999E-7</c:v>
                </c:pt>
                <c:pt idx="53900">
                  <c:v>9.5722690000000009E-7</c:v>
                </c:pt>
                <c:pt idx="53901">
                  <c:v>9.572577E-7</c:v>
                </c:pt>
                <c:pt idx="53902">
                  <c:v>9.5728849999999992E-7</c:v>
                </c:pt>
                <c:pt idx="53903">
                  <c:v>9.573191999999999E-7</c:v>
                </c:pt>
                <c:pt idx="53904">
                  <c:v>9.5735000000000003E-7</c:v>
                </c:pt>
                <c:pt idx="53905">
                  <c:v>9.5738070000000001E-7</c:v>
                </c:pt>
                <c:pt idx="53906">
                  <c:v>9.5741139999999999E-7</c:v>
                </c:pt>
                <c:pt idx="53907">
                  <c:v>9.5744209999999997E-7</c:v>
                </c:pt>
                <c:pt idx="53908">
                  <c:v>9.5747270000000001E-7</c:v>
                </c:pt>
                <c:pt idx="53909">
                  <c:v>9.5750339999999999E-7</c:v>
                </c:pt>
                <c:pt idx="53910">
                  <c:v>9.5753409999999997E-7</c:v>
                </c:pt>
                <c:pt idx="53911">
                  <c:v>9.5756470000000001E-7</c:v>
                </c:pt>
                <c:pt idx="53912">
                  <c:v>9.5759530000000005E-7</c:v>
                </c:pt>
                <c:pt idx="53913">
                  <c:v>9.5762590000000009E-7</c:v>
                </c:pt>
                <c:pt idx="53914">
                  <c:v>9.5765649999999992E-7</c:v>
                </c:pt>
                <c:pt idx="53915">
                  <c:v>9.5768709999999996E-7</c:v>
                </c:pt>
                <c:pt idx="53916">
                  <c:v>9.577177E-7</c:v>
                </c:pt>
                <c:pt idx="53917">
                  <c:v>9.577482000000001E-7</c:v>
                </c:pt>
                <c:pt idx="53918">
                  <c:v>9.5777879999999993E-7</c:v>
                </c:pt>
                <c:pt idx="53919">
                  <c:v>9.5780930000000003E-7</c:v>
                </c:pt>
                <c:pt idx="53920">
                  <c:v>9.5783979999999992E-7</c:v>
                </c:pt>
                <c:pt idx="53921">
                  <c:v>9.5787030000000002E-7</c:v>
                </c:pt>
                <c:pt idx="53922">
                  <c:v>9.5790079999999991E-7</c:v>
                </c:pt>
                <c:pt idx="53923">
                  <c:v>9.5793130000000001E-7</c:v>
                </c:pt>
                <c:pt idx="53924">
                  <c:v>9.5796169999999996E-7</c:v>
                </c:pt>
                <c:pt idx="53925">
                  <c:v>9.5799220000000006E-7</c:v>
                </c:pt>
                <c:pt idx="53926">
                  <c:v>9.5802260000000001E-7</c:v>
                </c:pt>
                <c:pt idx="53927">
                  <c:v>9.5805299999999996E-7</c:v>
                </c:pt>
                <c:pt idx="53928">
                  <c:v>9.5808339999999991E-7</c:v>
                </c:pt>
                <c:pt idx="53929">
                  <c:v>9.5811369999999992E-7</c:v>
                </c:pt>
                <c:pt idx="53930">
                  <c:v>9.5814410000000008E-7</c:v>
                </c:pt>
                <c:pt idx="53931">
                  <c:v>9.5817440000000009E-7</c:v>
                </c:pt>
                <c:pt idx="53932">
                  <c:v>9.5820480000000004E-7</c:v>
                </c:pt>
                <c:pt idx="53933">
                  <c:v>9.5823510000000005E-7</c:v>
                </c:pt>
                <c:pt idx="53934">
                  <c:v>9.5826540000000006E-7</c:v>
                </c:pt>
                <c:pt idx="53935">
                  <c:v>9.5829559999999992E-7</c:v>
                </c:pt>
                <c:pt idx="53936">
                  <c:v>9.5832589999999993E-7</c:v>
                </c:pt>
                <c:pt idx="53937">
                  <c:v>9.583561E-7</c:v>
                </c:pt>
                <c:pt idx="53938">
                  <c:v>9.5838630000000007E-7</c:v>
                </c:pt>
                <c:pt idx="53939">
                  <c:v>9.5841649999999993E-7</c:v>
                </c:pt>
                <c:pt idx="53940">
                  <c:v>9.584467E-7</c:v>
                </c:pt>
                <c:pt idx="53941">
                  <c:v>9.5847690000000007E-7</c:v>
                </c:pt>
                <c:pt idx="53942">
                  <c:v>9.5850709999999993E-7</c:v>
                </c:pt>
                <c:pt idx="53943">
                  <c:v>9.5853720000000007E-7</c:v>
                </c:pt>
                <c:pt idx="53944">
                  <c:v>9.5856729999999999E-7</c:v>
                </c:pt>
                <c:pt idx="53945">
                  <c:v>9.5859750000000006E-7</c:v>
                </c:pt>
                <c:pt idx="53946">
                  <c:v>9.5862750000000004E-7</c:v>
                </c:pt>
                <c:pt idx="53947">
                  <c:v>9.5865759999999996E-7</c:v>
                </c:pt>
                <c:pt idx="53948">
                  <c:v>9.5868770000000009E-7</c:v>
                </c:pt>
                <c:pt idx="53949">
                  <c:v>9.5871770000000007E-7</c:v>
                </c:pt>
                <c:pt idx="53950">
                  <c:v>9.5874779999999999E-7</c:v>
                </c:pt>
                <c:pt idx="53951">
                  <c:v>9.5877779999999997E-7</c:v>
                </c:pt>
                <c:pt idx="53952">
                  <c:v>9.5880779999999995E-7</c:v>
                </c:pt>
                <c:pt idx="53953">
                  <c:v>9.5883779999999994E-7</c:v>
                </c:pt>
                <c:pt idx="53954">
                  <c:v>9.5886779999999992E-7</c:v>
                </c:pt>
                <c:pt idx="53955">
                  <c:v>9.588977999999999E-7</c:v>
                </c:pt>
                <c:pt idx="53956">
                  <c:v>9.5892769999999994E-7</c:v>
                </c:pt>
                <c:pt idx="53957">
                  <c:v>9.5895769999999992E-7</c:v>
                </c:pt>
                <c:pt idx="53958">
                  <c:v>9.5898759999999996E-7</c:v>
                </c:pt>
                <c:pt idx="53959">
                  <c:v>9.5901759999999994E-7</c:v>
                </c:pt>
                <c:pt idx="53960">
                  <c:v>9.5904749999999999E-7</c:v>
                </c:pt>
                <c:pt idx="53961">
                  <c:v>9.5907740000000003E-7</c:v>
                </c:pt>
                <c:pt idx="53962">
                  <c:v>9.5910730000000007E-7</c:v>
                </c:pt>
                <c:pt idx="53963">
                  <c:v>9.591371999999999E-7</c:v>
                </c:pt>
                <c:pt idx="53964">
                  <c:v>9.5916709999999994E-7</c:v>
                </c:pt>
                <c:pt idx="53965">
                  <c:v>9.5919699999999998E-7</c:v>
                </c:pt>
                <c:pt idx="53966">
                  <c:v>9.5922680000000009E-7</c:v>
                </c:pt>
                <c:pt idx="53967">
                  <c:v>9.5925669999999992E-7</c:v>
                </c:pt>
                <c:pt idx="53968">
                  <c:v>9.5928650000000002E-7</c:v>
                </c:pt>
                <c:pt idx="53969">
                  <c:v>9.5931629999999991E-7</c:v>
                </c:pt>
                <c:pt idx="53970">
                  <c:v>9.5934610000000001E-7</c:v>
                </c:pt>
                <c:pt idx="53971">
                  <c:v>9.593758999999999E-7</c:v>
                </c:pt>
                <c:pt idx="53972">
                  <c:v>9.5940570000000001E-7</c:v>
                </c:pt>
                <c:pt idx="53973">
                  <c:v>9.594354999999999E-7</c:v>
                </c:pt>
                <c:pt idx="53974">
                  <c:v>9.594653E-7</c:v>
                </c:pt>
                <c:pt idx="53975">
                  <c:v>9.5949499999999995E-7</c:v>
                </c:pt>
                <c:pt idx="53976">
                  <c:v>9.595246999999999E-7</c:v>
                </c:pt>
                <c:pt idx="53977">
                  <c:v>9.5955440000000007E-7</c:v>
                </c:pt>
                <c:pt idx="53978">
                  <c:v>9.5958410000000002E-7</c:v>
                </c:pt>
                <c:pt idx="53979">
                  <c:v>9.5961379999999997E-7</c:v>
                </c:pt>
                <c:pt idx="53980">
                  <c:v>9.5964349999999992E-7</c:v>
                </c:pt>
                <c:pt idx="53981">
                  <c:v>9.5967309999999993E-7</c:v>
                </c:pt>
                <c:pt idx="53982">
                  <c:v>9.597028000000001E-7</c:v>
                </c:pt>
                <c:pt idx="53983">
                  <c:v>9.597323999999999E-7</c:v>
                </c:pt>
                <c:pt idx="53984">
                  <c:v>9.5976199999999991E-7</c:v>
                </c:pt>
                <c:pt idx="53985">
                  <c:v>9.5979159999999992E-7</c:v>
                </c:pt>
                <c:pt idx="53986">
                  <c:v>9.5982109999999999E-7</c:v>
                </c:pt>
                <c:pt idx="53987">
                  <c:v>9.5985070000000001E-7</c:v>
                </c:pt>
                <c:pt idx="53988">
                  <c:v>9.5988020000000008E-7</c:v>
                </c:pt>
                <c:pt idx="53989">
                  <c:v>9.5990980000000009E-7</c:v>
                </c:pt>
                <c:pt idx="53990">
                  <c:v>9.5993929999999995E-7</c:v>
                </c:pt>
                <c:pt idx="53991">
                  <c:v>9.5996880000000003E-7</c:v>
                </c:pt>
                <c:pt idx="53992">
                  <c:v>9.5999819999999995E-7</c:v>
                </c:pt>
                <c:pt idx="53993">
                  <c:v>9.6002770000000002E-7</c:v>
                </c:pt>
                <c:pt idx="53994">
                  <c:v>9.6005709999999994E-7</c:v>
                </c:pt>
                <c:pt idx="53995">
                  <c:v>9.6008660000000002E-7</c:v>
                </c:pt>
                <c:pt idx="53996">
                  <c:v>9.6011599999999994E-7</c:v>
                </c:pt>
                <c:pt idx="53997">
                  <c:v>9.6014540000000007E-7</c:v>
                </c:pt>
                <c:pt idx="53998">
                  <c:v>9.6017470000000006E-7</c:v>
                </c:pt>
                <c:pt idx="53999">
                  <c:v>9.6020409999999998E-7</c:v>
                </c:pt>
                <c:pt idx="54000">
                  <c:v>9.6023339999999996E-7</c:v>
                </c:pt>
                <c:pt idx="54001">
                  <c:v>9.6026269999999994E-7</c:v>
                </c:pt>
                <c:pt idx="54002">
                  <c:v>9.6029210000000008E-7</c:v>
                </c:pt>
                <c:pt idx="54003">
                  <c:v>9.6032140000000006E-7</c:v>
                </c:pt>
                <c:pt idx="54004">
                  <c:v>9.6035060000000011E-7</c:v>
                </c:pt>
                <c:pt idx="54005">
                  <c:v>9.6037990000000009E-7</c:v>
                </c:pt>
                <c:pt idx="54006">
                  <c:v>9.6040920000000007E-7</c:v>
                </c:pt>
                <c:pt idx="54007">
                  <c:v>9.604383999999999E-7</c:v>
                </c:pt>
                <c:pt idx="54008">
                  <c:v>9.604677000000001E-7</c:v>
                </c:pt>
                <c:pt idx="54009">
                  <c:v>9.6049689999999993E-7</c:v>
                </c:pt>
                <c:pt idx="54010">
                  <c:v>9.6052609999999997E-7</c:v>
                </c:pt>
                <c:pt idx="54011">
                  <c:v>9.6055530000000002E-7</c:v>
                </c:pt>
                <c:pt idx="54012">
                  <c:v>9.6058450000000006E-7</c:v>
                </c:pt>
                <c:pt idx="54013">
                  <c:v>9.606137000000001E-7</c:v>
                </c:pt>
                <c:pt idx="54014">
                  <c:v>9.6064289999999994E-7</c:v>
                </c:pt>
                <c:pt idx="54015">
                  <c:v>9.6067200000000004E-7</c:v>
                </c:pt>
                <c:pt idx="54016">
                  <c:v>9.6070120000000008E-7</c:v>
                </c:pt>
                <c:pt idx="54017">
                  <c:v>9.6073029999999998E-7</c:v>
                </c:pt>
                <c:pt idx="54018">
                  <c:v>9.6075950000000002E-7</c:v>
                </c:pt>
                <c:pt idx="54019">
                  <c:v>9.6078859999999991E-7</c:v>
                </c:pt>
                <c:pt idx="54020">
                  <c:v>9.6081779999999996E-7</c:v>
                </c:pt>
                <c:pt idx="54021">
                  <c:v>9.6084690000000006E-7</c:v>
                </c:pt>
                <c:pt idx="54022">
                  <c:v>9.6087599999999995E-7</c:v>
                </c:pt>
                <c:pt idx="54023">
                  <c:v>9.6090510000000006E-7</c:v>
                </c:pt>
                <c:pt idx="54024">
                  <c:v>9.6093410000000001E-7</c:v>
                </c:pt>
                <c:pt idx="54025">
                  <c:v>9.6096319999999991E-7</c:v>
                </c:pt>
                <c:pt idx="54026">
                  <c:v>9.6099230000000001E-7</c:v>
                </c:pt>
                <c:pt idx="54027">
                  <c:v>9.6102129999999996E-7</c:v>
                </c:pt>
                <c:pt idx="54028">
                  <c:v>9.6105040000000007E-7</c:v>
                </c:pt>
                <c:pt idx="54029">
                  <c:v>9.6107940000000002E-7</c:v>
                </c:pt>
                <c:pt idx="54030">
                  <c:v>9.6110839999999997E-7</c:v>
                </c:pt>
                <c:pt idx="54031">
                  <c:v>9.6113739999999993E-7</c:v>
                </c:pt>
                <c:pt idx="54032">
                  <c:v>9.6116640000000009E-7</c:v>
                </c:pt>
                <c:pt idx="54033">
                  <c:v>9.611952999999999E-7</c:v>
                </c:pt>
                <c:pt idx="54034">
                  <c:v>9.6122430000000006E-7</c:v>
                </c:pt>
                <c:pt idx="54035">
                  <c:v>9.6125320000000008E-7</c:v>
                </c:pt>
                <c:pt idx="54036">
                  <c:v>9.6128210000000009E-7</c:v>
                </c:pt>
                <c:pt idx="54037">
                  <c:v>9.613110000000001E-7</c:v>
                </c:pt>
                <c:pt idx="54038">
                  <c:v>9.6133989999999991E-7</c:v>
                </c:pt>
                <c:pt idx="54039">
                  <c:v>9.6136879999999992E-7</c:v>
                </c:pt>
                <c:pt idx="54040">
                  <c:v>9.613976E-7</c:v>
                </c:pt>
                <c:pt idx="54041">
                  <c:v>9.6142650000000001E-7</c:v>
                </c:pt>
                <c:pt idx="54042">
                  <c:v>9.6145530000000008E-7</c:v>
                </c:pt>
                <c:pt idx="54043">
                  <c:v>9.6148409999999995E-7</c:v>
                </c:pt>
                <c:pt idx="54044">
                  <c:v>9.6151290000000002E-7</c:v>
                </c:pt>
                <c:pt idx="54045">
                  <c:v>9.6154159999999995E-7</c:v>
                </c:pt>
                <c:pt idx="54046">
                  <c:v>9.6157040000000002E-7</c:v>
                </c:pt>
                <c:pt idx="54047">
                  <c:v>9.6159909999999995E-7</c:v>
                </c:pt>
                <c:pt idx="54048">
                  <c:v>9.6162790000000002E-7</c:v>
                </c:pt>
                <c:pt idx="54049">
                  <c:v>9.6165659999999995E-7</c:v>
                </c:pt>
                <c:pt idx="54050">
                  <c:v>9.6168530000000008E-7</c:v>
                </c:pt>
                <c:pt idx="54051">
                  <c:v>9.6171390000000007E-7</c:v>
                </c:pt>
                <c:pt idx="54052">
                  <c:v>9.6174259999999999E-7</c:v>
                </c:pt>
                <c:pt idx="54053">
                  <c:v>9.6177119999999997E-7</c:v>
                </c:pt>
                <c:pt idx="54054">
                  <c:v>9.617998999999999E-7</c:v>
                </c:pt>
                <c:pt idx="54055">
                  <c:v>9.6182850000000009E-7</c:v>
                </c:pt>
                <c:pt idx="54056">
                  <c:v>9.6185710000000008E-7</c:v>
                </c:pt>
                <c:pt idx="54057">
                  <c:v>9.6188570000000006E-7</c:v>
                </c:pt>
                <c:pt idx="54058">
                  <c:v>9.619141999999999E-7</c:v>
                </c:pt>
                <c:pt idx="54059">
                  <c:v>9.6194280000000009E-7</c:v>
                </c:pt>
                <c:pt idx="54060">
                  <c:v>9.6197129999999993E-7</c:v>
                </c:pt>
                <c:pt idx="54061">
                  <c:v>9.6199989999999991E-7</c:v>
                </c:pt>
                <c:pt idx="54062">
                  <c:v>9.6202839999999996E-7</c:v>
                </c:pt>
                <c:pt idx="54063">
                  <c:v>9.620569E-7</c:v>
                </c:pt>
                <c:pt idx="54064">
                  <c:v>9.6208540000000005E-7</c:v>
                </c:pt>
                <c:pt idx="54065">
                  <c:v>9.621139000000001E-7</c:v>
                </c:pt>
                <c:pt idx="54066">
                  <c:v>9.6214239999999993E-7</c:v>
                </c:pt>
                <c:pt idx="54067">
                  <c:v>9.6217089999999998E-7</c:v>
                </c:pt>
                <c:pt idx="54068">
                  <c:v>9.6219930000000008E-7</c:v>
                </c:pt>
                <c:pt idx="54069">
                  <c:v>9.6222779999999992E-7</c:v>
                </c:pt>
                <c:pt idx="54070">
                  <c:v>9.6225620000000002E-7</c:v>
                </c:pt>
                <c:pt idx="54071">
                  <c:v>9.6228470000000007E-7</c:v>
                </c:pt>
                <c:pt idx="54072">
                  <c:v>9.6231309999999996E-7</c:v>
                </c:pt>
                <c:pt idx="54073">
                  <c:v>9.6234150000000007E-7</c:v>
                </c:pt>
                <c:pt idx="54074">
                  <c:v>9.6236989999999996E-7</c:v>
                </c:pt>
                <c:pt idx="54075">
                  <c:v>9.6239830000000007E-7</c:v>
                </c:pt>
                <c:pt idx="54076">
                  <c:v>9.6242669999999996E-7</c:v>
                </c:pt>
                <c:pt idx="54077">
                  <c:v>9.6245510000000007E-7</c:v>
                </c:pt>
                <c:pt idx="54078">
                  <c:v>9.6248349999999996E-7</c:v>
                </c:pt>
                <c:pt idx="54079">
                  <c:v>9.6251190000000007E-7</c:v>
                </c:pt>
                <c:pt idx="54080">
                  <c:v>9.6254029999999997E-7</c:v>
                </c:pt>
                <c:pt idx="54081">
                  <c:v>9.6256859999999992E-7</c:v>
                </c:pt>
                <c:pt idx="54082">
                  <c:v>9.6259700000000003E-7</c:v>
                </c:pt>
                <c:pt idx="54083">
                  <c:v>9.6262529999999998E-7</c:v>
                </c:pt>
                <c:pt idx="54084">
                  <c:v>9.6265359999999994E-7</c:v>
                </c:pt>
                <c:pt idx="54085">
                  <c:v>9.626819000000001E-7</c:v>
                </c:pt>
                <c:pt idx="54086">
                  <c:v>9.6271020000000006E-7</c:v>
                </c:pt>
                <c:pt idx="54087">
                  <c:v>9.6273850000000002E-7</c:v>
                </c:pt>
                <c:pt idx="54088">
                  <c:v>9.6276679999999997E-7</c:v>
                </c:pt>
                <c:pt idx="54089">
                  <c:v>9.6279499999999999E-7</c:v>
                </c:pt>
                <c:pt idx="54090">
                  <c:v>9.6282329999999994E-7</c:v>
                </c:pt>
                <c:pt idx="54091">
                  <c:v>9.6285149999999996E-7</c:v>
                </c:pt>
                <c:pt idx="54092">
                  <c:v>9.6287969999999997E-7</c:v>
                </c:pt>
                <c:pt idx="54093">
                  <c:v>9.6290789999999999E-7</c:v>
                </c:pt>
                <c:pt idx="54094">
                  <c:v>9.6293610000000001E-7</c:v>
                </c:pt>
                <c:pt idx="54095">
                  <c:v>9.6296430000000002E-7</c:v>
                </c:pt>
                <c:pt idx="54096">
                  <c:v>9.629924000000001E-7</c:v>
                </c:pt>
                <c:pt idx="54097">
                  <c:v>9.630205999999999E-7</c:v>
                </c:pt>
                <c:pt idx="54098">
                  <c:v>9.6304869999999998E-7</c:v>
                </c:pt>
                <c:pt idx="54099">
                  <c:v>9.6307680000000006E-7</c:v>
                </c:pt>
                <c:pt idx="54100">
                  <c:v>9.6310489999999992E-7</c:v>
                </c:pt>
                <c:pt idx="54101">
                  <c:v>9.63133E-7</c:v>
                </c:pt>
                <c:pt idx="54102">
                  <c:v>9.6316110000000008E-7</c:v>
                </c:pt>
                <c:pt idx="54103">
                  <c:v>9.631891E-7</c:v>
                </c:pt>
                <c:pt idx="54104">
                  <c:v>9.6321720000000008E-7</c:v>
                </c:pt>
                <c:pt idx="54105">
                  <c:v>9.632452E-7</c:v>
                </c:pt>
                <c:pt idx="54106">
                  <c:v>9.6327319999999993E-7</c:v>
                </c:pt>
                <c:pt idx="54107">
                  <c:v>9.6330120000000007E-7</c:v>
                </c:pt>
                <c:pt idx="54108">
                  <c:v>9.6332919999999999E-7</c:v>
                </c:pt>
                <c:pt idx="54109">
                  <c:v>9.6335709999999998E-7</c:v>
                </c:pt>
                <c:pt idx="54110">
                  <c:v>9.6338509999999991E-7</c:v>
                </c:pt>
                <c:pt idx="54111">
                  <c:v>9.634130000000001E-7</c:v>
                </c:pt>
                <c:pt idx="54112">
                  <c:v>9.6344090000000009E-7</c:v>
                </c:pt>
                <c:pt idx="54113">
                  <c:v>9.6346880000000008E-7</c:v>
                </c:pt>
                <c:pt idx="54114">
                  <c:v>9.6349670000000006E-7</c:v>
                </c:pt>
                <c:pt idx="54115">
                  <c:v>9.6352460000000005E-7</c:v>
                </c:pt>
                <c:pt idx="54116">
                  <c:v>9.635524000000001E-7</c:v>
                </c:pt>
                <c:pt idx="54117">
                  <c:v>9.6358030000000009E-7</c:v>
                </c:pt>
                <c:pt idx="54118">
                  <c:v>9.6360809999999992E-7</c:v>
                </c:pt>
                <c:pt idx="54119">
                  <c:v>9.6363599999999991E-7</c:v>
                </c:pt>
                <c:pt idx="54120">
                  <c:v>9.6366379999999996E-7</c:v>
                </c:pt>
                <c:pt idx="54121">
                  <c:v>9.636916E-7</c:v>
                </c:pt>
                <c:pt idx="54122">
                  <c:v>9.6371940000000005E-7</c:v>
                </c:pt>
                <c:pt idx="54123">
                  <c:v>9.637472000000001E-7</c:v>
                </c:pt>
                <c:pt idx="54124">
                  <c:v>9.6377499999999993E-7</c:v>
                </c:pt>
                <c:pt idx="54125">
                  <c:v>9.6380279999999998E-7</c:v>
                </c:pt>
                <c:pt idx="54126">
                  <c:v>9.6383050000000009E-7</c:v>
                </c:pt>
                <c:pt idx="54127">
                  <c:v>9.6385829999999992E-7</c:v>
                </c:pt>
                <c:pt idx="54128">
                  <c:v>9.6388600000000003E-7</c:v>
                </c:pt>
                <c:pt idx="54129">
                  <c:v>9.6391380000000008E-7</c:v>
                </c:pt>
                <c:pt idx="54130">
                  <c:v>9.6394149999999998E-7</c:v>
                </c:pt>
                <c:pt idx="54131">
                  <c:v>9.6396930000000002E-7</c:v>
                </c:pt>
                <c:pt idx="54132">
                  <c:v>9.6399699999999992E-7</c:v>
                </c:pt>
                <c:pt idx="54133">
                  <c:v>9.6402470000000003E-7</c:v>
                </c:pt>
                <c:pt idx="54134">
                  <c:v>9.6405239999999992E-7</c:v>
                </c:pt>
                <c:pt idx="54135">
                  <c:v>9.6408010000000003E-7</c:v>
                </c:pt>
                <c:pt idx="54136">
                  <c:v>9.6410779999999993E-7</c:v>
                </c:pt>
                <c:pt idx="54137">
                  <c:v>9.6413550000000004E-7</c:v>
                </c:pt>
                <c:pt idx="54138">
                  <c:v>9.6416319999999993E-7</c:v>
                </c:pt>
                <c:pt idx="54139">
                  <c:v>9.641908000000001E-7</c:v>
                </c:pt>
                <c:pt idx="54140">
                  <c:v>9.642185E-7</c:v>
                </c:pt>
                <c:pt idx="54141">
                  <c:v>9.642461999999999E-7</c:v>
                </c:pt>
                <c:pt idx="54142">
                  <c:v>9.6427380000000006E-7</c:v>
                </c:pt>
                <c:pt idx="54143">
                  <c:v>9.6430140000000002E-7</c:v>
                </c:pt>
                <c:pt idx="54144">
                  <c:v>9.6432899999999998E-7</c:v>
                </c:pt>
                <c:pt idx="54145">
                  <c:v>9.6435659999999994E-7</c:v>
                </c:pt>
                <c:pt idx="54146">
                  <c:v>9.6438420000000011E-7</c:v>
                </c:pt>
                <c:pt idx="54147">
                  <c:v>9.6441180000000006E-7</c:v>
                </c:pt>
                <c:pt idx="54148">
                  <c:v>9.6443940000000002E-7</c:v>
                </c:pt>
                <c:pt idx="54149">
                  <c:v>9.6446699999999998E-7</c:v>
                </c:pt>
                <c:pt idx="54150">
                  <c:v>9.6449449999999999E-7</c:v>
                </c:pt>
                <c:pt idx="54151">
                  <c:v>9.6452200000000001E-7</c:v>
                </c:pt>
                <c:pt idx="54152">
                  <c:v>9.6454959999999997E-7</c:v>
                </c:pt>
                <c:pt idx="54153">
                  <c:v>9.6457709999999999E-7</c:v>
                </c:pt>
                <c:pt idx="54154">
                  <c:v>9.6460460000000001E-7</c:v>
                </c:pt>
                <c:pt idx="54155">
                  <c:v>9.6463210000000002E-7</c:v>
                </c:pt>
                <c:pt idx="54156">
                  <c:v>9.646595000000001E-7</c:v>
                </c:pt>
                <c:pt idx="54157">
                  <c:v>9.6468699999999991E-7</c:v>
                </c:pt>
                <c:pt idx="54158">
                  <c:v>9.6471439999999999E-7</c:v>
                </c:pt>
                <c:pt idx="54159">
                  <c:v>9.6474180000000007E-7</c:v>
                </c:pt>
                <c:pt idx="54160">
                  <c:v>9.6476930000000008E-7</c:v>
                </c:pt>
                <c:pt idx="54161">
                  <c:v>9.6479669999999995E-7</c:v>
                </c:pt>
                <c:pt idx="54162">
                  <c:v>9.6482410000000003E-7</c:v>
                </c:pt>
                <c:pt idx="54163">
                  <c:v>9.6485139999999996E-7</c:v>
                </c:pt>
                <c:pt idx="54164">
                  <c:v>9.6487880000000004E-7</c:v>
                </c:pt>
                <c:pt idx="54165">
                  <c:v>9.6490609999999996E-7</c:v>
                </c:pt>
                <c:pt idx="54166">
                  <c:v>9.6493350000000004E-7</c:v>
                </c:pt>
                <c:pt idx="54167">
                  <c:v>9.6496079999999997E-7</c:v>
                </c:pt>
                <c:pt idx="54168">
                  <c:v>9.649880999999999E-7</c:v>
                </c:pt>
                <c:pt idx="54169">
                  <c:v>9.6501540000000004E-7</c:v>
                </c:pt>
                <c:pt idx="54170">
                  <c:v>9.6504269999999997E-7</c:v>
                </c:pt>
                <c:pt idx="54171">
                  <c:v>9.6506989999999995E-7</c:v>
                </c:pt>
                <c:pt idx="54172">
                  <c:v>9.6509720000000009E-7</c:v>
                </c:pt>
                <c:pt idx="54173">
                  <c:v>9.6512440000000008E-7</c:v>
                </c:pt>
                <c:pt idx="54174">
                  <c:v>9.6515170000000001E-7</c:v>
                </c:pt>
                <c:pt idx="54175">
                  <c:v>9.651789E-7</c:v>
                </c:pt>
                <c:pt idx="54176">
                  <c:v>9.6520609999999999E-7</c:v>
                </c:pt>
                <c:pt idx="54177">
                  <c:v>9.6523329999999997E-7</c:v>
                </c:pt>
                <c:pt idx="54178">
                  <c:v>9.6526049999999996E-7</c:v>
                </c:pt>
                <c:pt idx="54179">
                  <c:v>9.6528769999999995E-7</c:v>
                </c:pt>
                <c:pt idx="54180">
                  <c:v>9.653148E-7</c:v>
                </c:pt>
                <c:pt idx="54181">
                  <c:v>9.6534199999999999E-7</c:v>
                </c:pt>
                <c:pt idx="54182">
                  <c:v>9.6536910000000004E-7</c:v>
                </c:pt>
                <c:pt idx="54183">
                  <c:v>9.6539630000000003E-7</c:v>
                </c:pt>
                <c:pt idx="54184">
                  <c:v>9.6542340000000008E-7</c:v>
                </c:pt>
                <c:pt idx="54185">
                  <c:v>9.6545060000000006E-7</c:v>
                </c:pt>
                <c:pt idx="54186">
                  <c:v>9.654776999999999E-7</c:v>
                </c:pt>
                <c:pt idx="54187">
                  <c:v>9.6550479999999995E-7</c:v>
                </c:pt>
                <c:pt idx="54188">
                  <c:v>9.655319E-7</c:v>
                </c:pt>
                <c:pt idx="54189">
                  <c:v>9.6555900000000005E-7</c:v>
                </c:pt>
                <c:pt idx="54190">
                  <c:v>9.655861000000001E-7</c:v>
                </c:pt>
                <c:pt idx="54191">
                  <c:v>9.6561319999999994E-7</c:v>
                </c:pt>
                <c:pt idx="54192">
                  <c:v>9.6564029999999999E-7</c:v>
                </c:pt>
                <c:pt idx="54193">
                  <c:v>9.656673000000001E-7</c:v>
                </c:pt>
                <c:pt idx="54194">
                  <c:v>9.6569439999999993E-7</c:v>
                </c:pt>
                <c:pt idx="54195">
                  <c:v>9.6572149999999998E-7</c:v>
                </c:pt>
                <c:pt idx="54196">
                  <c:v>9.6574850000000009E-7</c:v>
                </c:pt>
                <c:pt idx="54197">
                  <c:v>9.6577559999999993E-7</c:v>
                </c:pt>
                <c:pt idx="54198">
                  <c:v>9.6580260000000004E-7</c:v>
                </c:pt>
                <c:pt idx="54199">
                  <c:v>9.6582959999999994E-7</c:v>
                </c:pt>
                <c:pt idx="54200">
                  <c:v>9.6585669999999999E-7</c:v>
                </c:pt>
                <c:pt idx="54201">
                  <c:v>9.658837000000001E-7</c:v>
                </c:pt>
                <c:pt idx="54202">
                  <c:v>9.659107E-7</c:v>
                </c:pt>
                <c:pt idx="54203">
                  <c:v>9.6593769999999989E-7</c:v>
                </c:pt>
                <c:pt idx="54204">
                  <c:v>9.6596460000000007E-7</c:v>
                </c:pt>
                <c:pt idx="54205">
                  <c:v>9.6599159999999996E-7</c:v>
                </c:pt>
                <c:pt idx="54206">
                  <c:v>9.6601860000000007E-7</c:v>
                </c:pt>
                <c:pt idx="54207">
                  <c:v>9.6604550000000003E-7</c:v>
                </c:pt>
                <c:pt idx="54208">
                  <c:v>9.6607239999999999E-7</c:v>
                </c:pt>
                <c:pt idx="54209">
                  <c:v>9.660994000000001E-7</c:v>
                </c:pt>
                <c:pt idx="54210">
                  <c:v>9.6612630000000006E-7</c:v>
                </c:pt>
                <c:pt idx="54211">
                  <c:v>9.6615320000000002E-7</c:v>
                </c:pt>
                <c:pt idx="54212">
                  <c:v>9.6618009999999998E-7</c:v>
                </c:pt>
                <c:pt idx="54213">
                  <c:v>9.6620699999999994E-7</c:v>
                </c:pt>
                <c:pt idx="54214">
                  <c:v>9.6623379999999996E-7</c:v>
                </c:pt>
                <c:pt idx="54215">
                  <c:v>9.6626069999999992E-7</c:v>
                </c:pt>
                <c:pt idx="54216">
                  <c:v>9.6628760000000009E-7</c:v>
                </c:pt>
                <c:pt idx="54217">
                  <c:v>9.663143999999999E-7</c:v>
                </c:pt>
                <c:pt idx="54218">
                  <c:v>9.6634119999999992E-7</c:v>
                </c:pt>
                <c:pt idx="54219">
                  <c:v>9.6636799999999994E-7</c:v>
                </c:pt>
                <c:pt idx="54220">
                  <c:v>9.6639479999999996E-7</c:v>
                </c:pt>
                <c:pt idx="54221">
                  <c:v>9.6642159999999997E-7</c:v>
                </c:pt>
                <c:pt idx="54222">
                  <c:v>9.6644839999999999E-7</c:v>
                </c:pt>
                <c:pt idx="54223">
                  <c:v>9.6647520000000001E-7</c:v>
                </c:pt>
                <c:pt idx="54224">
                  <c:v>9.665019000000001E-7</c:v>
                </c:pt>
                <c:pt idx="54225">
                  <c:v>9.665286999999999E-7</c:v>
                </c:pt>
                <c:pt idx="54226">
                  <c:v>9.6655539999999998E-7</c:v>
                </c:pt>
                <c:pt idx="54227">
                  <c:v>9.665822E-7</c:v>
                </c:pt>
                <c:pt idx="54228">
                  <c:v>9.6660890000000008E-7</c:v>
                </c:pt>
                <c:pt idx="54229">
                  <c:v>9.6663559999999995E-7</c:v>
                </c:pt>
                <c:pt idx="54230">
                  <c:v>9.6666230000000003E-7</c:v>
                </c:pt>
                <c:pt idx="54231">
                  <c:v>9.666889999999999E-7</c:v>
                </c:pt>
                <c:pt idx="54232">
                  <c:v>9.6671560000000004E-7</c:v>
                </c:pt>
                <c:pt idx="54233">
                  <c:v>9.6674229999999991E-7</c:v>
                </c:pt>
                <c:pt idx="54234">
                  <c:v>9.6676899999999999E-7</c:v>
                </c:pt>
                <c:pt idx="54235">
                  <c:v>9.6679559999999992E-7</c:v>
                </c:pt>
                <c:pt idx="54236">
                  <c:v>9.6682220000000006E-7</c:v>
                </c:pt>
                <c:pt idx="54237">
                  <c:v>9.6684889999999993E-7</c:v>
                </c:pt>
                <c:pt idx="54238">
                  <c:v>9.6687550000000007E-7</c:v>
                </c:pt>
                <c:pt idx="54239">
                  <c:v>9.669021E-7</c:v>
                </c:pt>
                <c:pt idx="54240">
                  <c:v>9.6692869999999993E-7</c:v>
                </c:pt>
                <c:pt idx="54241">
                  <c:v>9.6695530000000007E-7</c:v>
                </c:pt>
                <c:pt idx="54242">
                  <c:v>9.6698180000000006E-7</c:v>
                </c:pt>
                <c:pt idx="54243">
                  <c:v>9.6700839999999999E-7</c:v>
                </c:pt>
                <c:pt idx="54244">
                  <c:v>9.6703499999999992E-7</c:v>
                </c:pt>
                <c:pt idx="54245">
                  <c:v>9.6706149999999991E-7</c:v>
                </c:pt>
                <c:pt idx="54246">
                  <c:v>9.6708810000000006E-7</c:v>
                </c:pt>
                <c:pt idx="54247">
                  <c:v>9.6711460000000005E-7</c:v>
                </c:pt>
                <c:pt idx="54248">
                  <c:v>9.6714110000000004E-7</c:v>
                </c:pt>
                <c:pt idx="54249">
                  <c:v>9.6716769999999997E-7</c:v>
                </c:pt>
                <c:pt idx="54250">
                  <c:v>9.6719419999999996E-7</c:v>
                </c:pt>
                <c:pt idx="54251">
                  <c:v>9.6722069999999995E-7</c:v>
                </c:pt>
                <c:pt idx="54252">
                  <c:v>9.6724719999999994E-7</c:v>
                </c:pt>
                <c:pt idx="54253">
                  <c:v>9.6727369999999993E-7</c:v>
                </c:pt>
                <c:pt idx="54254">
                  <c:v>9.6730019999999992E-7</c:v>
                </c:pt>
                <c:pt idx="54255">
                  <c:v>9.6732659999999997E-7</c:v>
                </c:pt>
                <c:pt idx="54256">
                  <c:v>9.6735309999999996E-7</c:v>
                </c:pt>
                <c:pt idx="54257">
                  <c:v>9.6737959999999995E-7</c:v>
                </c:pt>
                <c:pt idx="54258">
                  <c:v>9.67406E-7</c:v>
                </c:pt>
                <c:pt idx="54259">
                  <c:v>9.6743240000000005E-7</c:v>
                </c:pt>
                <c:pt idx="54260">
                  <c:v>9.6745890000000004E-7</c:v>
                </c:pt>
                <c:pt idx="54261">
                  <c:v>9.6748530000000009E-7</c:v>
                </c:pt>
                <c:pt idx="54262">
                  <c:v>9.6751169999999993E-7</c:v>
                </c:pt>
                <c:pt idx="54263">
                  <c:v>9.6753809999999998E-7</c:v>
                </c:pt>
                <c:pt idx="54264">
                  <c:v>9.6756450000000003E-7</c:v>
                </c:pt>
                <c:pt idx="54265">
                  <c:v>9.6759090000000009E-7</c:v>
                </c:pt>
                <c:pt idx="54266">
                  <c:v>9.6761729999999993E-7</c:v>
                </c:pt>
                <c:pt idx="54267">
                  <c:v>9.6764369999999998E-7</c:v>
                </c:pt>
                <c:pt idx="54268">
                  <c:v>9.6767010000000003E-7</c:v>
                </c:pt>
                <c:pt idx="54269">
                  <c:v>9.6769639999999993E-7</c:v>
                </c:pt>
                <c:pt idx="54270">
                  <c:v>9.6772279999999998E-7</c:v>
                </c:pt>
                <c:pt idx="54271">
                  <c:v>9.6774910000000009E-7</c:v>
                </c:pt>
                <c:pt idx="54272">
                  <c:v>9.6777549999999993E-7</c:v>
                </c:pt>
                <c:pt idx="54273">
                  <c:v>9.6780180000000004E-7</c:v>
                </c:pt>
                <c:pt idx="54274">
                  <c:v>9.6782809999999994E-7</c:v>
                </c:pt>
                <c:pt idx="54275">
                  <c:v>9.6785440000000005E-7</c:v>
                </c:pt>
                <c:pt idx="54276">
                  <c:v>9.6788069999999995E-7</c:v>
                </c:pt>
                <c:pt idx="54277">
                  <c:v>9.6790700000000007E-7</c:v>
                </c:pt>
                <c:pt idx="54278">
                  <c:v>9.6793329999999997E-7</c:v>
                </c:pt>
                <c:pt idx="54279">
                  <c:v>9.6795960000000008E-7</c:v>
                </c:pt>
                <c:pt idx="54280">
                  <c:v>9.6798589999999998E-7</c:v>
                </c:pt>
                <c:pt idx="54281">
                  <c:v>9.6801209999999994E-7</c:v>
                </c:pt>
                <c:pt idx="54282">
                  <c:v>9.6803840000000005E-7</c:v>
                </c:pt>
                <c:pt idx="54283">
                  <c:v>9.6806460000000001E-7</c:v>
                </c:pt>
                <c:pt idx="54284">
                  <c:v>9.6809089999999991E-7</c:v>
                </c:pt>
                <c:pt idx="54285">
                  <c:v>9.6811710000000008E-7</c:v>
                </c:pt>
                <c:pt idx="54286">
                  <c:v>9.6814330000000005E-7</c:v>
                </c:pt>
                <c:pt idx="54287">
                  <c:v>9.6816950000000001E-7</c:v>
                </c:pt>
                <c:pt idx="54288">
                  <c:v>9.6819569999999997E-7</c:v>
                </c:pt>
                <c:pt idx="54289">
                  <c:v>9.6822189999999993E-7</c:v>
                </c:pt>
                <c:pt idx="54290">
                  <c:v>9.682481000000001E-7</c:v>
                </c:pt>
                <c:pt idx="54291">
                  <c:v>9.6827419999999991E-7</c:v>
                </c:pt>
                <c:pt idx="54292">
                  <c:v>9.6830040000000008E-7</c:v>
                </c:pt>
                <c:pt idx="54293">
                  <c:v>9.6832660000000004E-7</c:v>
                </c:pt>
                <c:pt idx="54294">
                  <c:v>9.6835270000000007E-7</c:v>
                </c:pt>
                <c:pt idx="54295">
                  <c:v>9.6837880000000009E-7</c:v>
                </c:pt>
                <c:pt idx="54296">
                  <c:v>9.684048999999999E-7</c:v>
                </c:pt>
                <c:pt idx="54297">
                  <c:v>9.6843110000000007E-7</c:v>
                </c:pt>
                <c:pt idx="54298">
                  <c:v>9.6845720000000009E-7</c:v>
                </c:pt>
                <c:pt idx="54299">
                  <c:v>9.6848319999999996E-7</c:v>
                </c:pt>
                <c:pt idx="54300">
                  <c:v>9.6850929999999998E-7</c:v>
                </c:pt>
                <c:pt idx="54301">
                  <c:v>9.6853540000000001E-7</c:v>
                </c:pt>
                <c:pt idx="54302">
                  <c:v>9.6856150000000003E-7</c:v>
                </c:pt>
                <c:pt idx="54303">
                  <c:v>9.685874999999999E-7</c:v>
                </c:pt>
                <c:pt idx="54304">
                  <c:v>9.6861359999999992E-7</c:v>
                </c:pt>
                <c:pt idx="54305">
                  <c:v>9.686396E-7</c:v>
                </c:pt>
                <c:pt idx="54306">
                  <c:v>9.6866560000000008E-7</c:v>
                </c:pt>
                <c:pt idx="54307">
                  <c:v>9.6869170000000011E-7</c:v>
                </c:pt>
                <c:pt idx="54308">
                  <c:v>9.6871769999999998E-7</c:v>
                </c:pt>
                <c:pt idx="54309">
                  <c:v>9.6874370000000006E-7</c:v>
                </c:pt>
                <c:pt idx="54310">
                  <c:v>9.6876969999999993E-7</c:v>
                </c:pt>
                <c:pt idx="54311">
                  <c:v>9.6879570000000001E-7</c:v>
                </c:pt>
                <c:pt idx="54312">
                  <c:v>9.6882170000000009E-7</c:v>
                </c:pt>
                <c:pt idx="54313">
                  <c:v>9.6884769999999997E-7</c:v>
                </c:pt>
                <c:pt idx="54314">
                  <c:v>9.688735999999999E-7</c:v>
                </c:pt>
                <c:pt idx="54315">
                  <c:v>9.6889959999999998E-7</c:v>
                </c:pt>
                <c:pt idx="54316">
                  <c:v>9.6892560000000006E-7</c:v>
                </c:pt>
                <c:pt idx="54317">
                  <c:v>9.6895149999999999E-7</c:v>
                </c:pt>
                <c:pt idx="54318">
                  <c:v>9.6897750000000008E-7</c:v>
                </c:pt>
                <c:pt idx="54319">
                  <c:v>9.6900340000000001E-7</c:v>
                </c:pt>
                <c:pt idx="54320">
                  <c:v>9.6902929999999994E-7</c:v>
                </c:pt>
                <c:pt idx="54321">
                  <c:v>9.6905530000000002E-7</c:v>
                </c:pt>
                <c:pt idx="54322">
                  <c:v>9.6908119999999995E-7</c:v>
                </c:pt>
                <c:pt idx="54323">
                  <c:v>9.691071000000001E-7</c:v>
                </c:pt>
                <c:pt idx="54324">
                  <c:v>9.6913300000000003E-7</c:v>
                </c:pt>
                <c:pt idx="54325">
                  <c:v>9.6915889999999996E-7</c:v>
                </c:pt>
                <c:pt idx="54326">
                  <c:v>9.691848000000001E-7</c:v>
                </c:pt>
                <c:pt idx="54327">
                  <c:v>9.6921070000000003E-7</c:v>
                </c:pt>
                <c:pt idx="54328">
                  <c:v>9.6923659999999996E-7</c:v>
                </c:pt>
                <c:pt idx="54329">
                  <c:v>9.692624999999999E-7</c:v>
                </c:pt>
                <c:pt idx="54330">
                  <c:v>9.692883000000001E-7</c:v>
                </c:pt>
                <c:pt idx="54331">
                  <c:v>9.6931420000000003E-7</c:v>
                </c:pt>
                <c:pt idx="54332">
                  <c:v>9.6934000000000002E-7</c:v>
                </c:pt>
                <c:pt idx="54333">
                  <c:v>9.6936589999999995E-7</c:v>
                </c:pt>
                <c:pt idx="54334">
                  <c:v>9.6939169999999995E-7</c:v>
                </c:pt>
                <c:pt idx="54335">
                  <c:v>9.6941760000000009E-7</c:v>
                </c:pt>
                <c:pt idx="54336">
                  <c:v>9.6944340000000008E-7</c:v>
                </c:pt>
                <c:pt idx="54337">
                  <c:v>9.6946920000000007E-7</c:v>
                </c:pt>
                <c:pt idx="54338">
                  <c:v>9.6949500000000007E-7</c:v>
                </c:pt>
                <c:pt idx="54339">
                  <c:v>9.6952080000000006E-7</c:v>
                </c:pt>
                <c:pt idx="54340">
                  <c:v>9.6954660000000005E-7</c:v>
                </c:pt>
                <c:pt idx="54341">
                  <c:v>9.6957240000000004E-7</c:v>
                </c:pt>
                <c:pt idx="54342">
                  <c:v>9.6959820000000004E-7</c:v>
                </c:pt>
                <c:pt idx="54343">
                  <c:v>9.6962400000000003E-7</c:v>
                </c:pt>
                <c:pt idx="54344">
                  <c:v>9.6964970000000008E-7</c:v>
                </c:pt>
                <c:pt idx="54345">
                  <c:v>9.6967550000000007E-7</c:v>
                </c:pt>
                <c:pt idx="54346">
                  <c:v>9.6970119999999991E-7</c:v>
                </c:pt>
                <c:pt idx="54347">
                  <c:v>9.6972699999999991E-7</c:v>
                </c:pt>
                <c:pt idx="54348">
                  <c:v>9.6975269999999996E-7</c:v>
                </c:pt>
                <c:pt idx="54349">
                  <c:v>9.6977840000000001E-7</c:v>
                </c:pt>
                <c:pt idx="54350">
                  <c:v>9.6980410000000006E-7</c:v>
                </c:pt>
                <c:pt idx="54351">
                  <c:v>9.6982979999999991E-7</c:v>
                </c:pt>
                <c:pt idx="54352">
                  <c:v>9.6985549999999996E-7</c:v>
                </c:pt>
                <c:pt idx="54353">
                  <c:v>9.6988120000000001E-7</c:v>
                </c:pt>
                <c:pt idx="54354">
                  <c:v>9.6990690000000006E-7</c:v>
                </c:pt>
                <c:pt idx="54355">
                  <c:v>9.6993259999999991E-7</c:v>
                </c:pt>
                <c:pt idx="54356">
                  <c:v>9.6995829999999996E-7</c:v>
                </c:pt>
                <c:pt idx="54357">
                  <c:v>9.6998390000000007E-7</c:v>
                </c:pt>
                <c:pt idx="54358">
                  <c:v>9.7000959999999991E-7</c:v>
                </c:pt>
                <c:pt idx="54359">
                  <c:v>9.7003520000000003E-7</c:v>
                </c:pt>
                <c:pt idx="54360">
                  <c:v>9.7006090000000008E-7</c:v>
                </c:pt>
                <c:pt idx="54361">
                  <c:v>9.7008649999999998E-7</c:v>
                </c:pt>
                <c:pt idx="54362">
                  <c:v>9.701121000000001E-7</c:v>
                </c:pt>
                <c:pt idx="54363">
                  <c:v>9.701377E-7</c:v>
                </c:pt>
                <c:pt idx="54364">
                  <c:v>9.701632999999999E-7</c:v>
                </c:pt>
                <c:pt idx="54365">
                  <c:v>9.7018890000000001E-7</c:v>
                </c:pt>
                <c:pt idx="54366">
                  <c:v>9.7021449999999992E-7</c:v>
                </c:pt>
                <c:pt idx="54367">
                  <c:v>9.7024010000000003E-7</c:v>
                </c:pt>
                <c:pt idx="54368">
                  <c:v>9.7026569999999993E-7</c:v>
                </c:pt>
                <c:pt idx="54369">
                  <c:v>9.7029119999999989E-7</c:v>
                </c:pt>
                <c:pt idx="54370">
                  <c:v>9.7031680000000001E-7</c:v>
                </c:pt>
                <c:pt idx="54371">
                  <c:v>9.7034229999999997E-7</c:v>
                </c:pt>
                <c:pt idx="54372">
                  <c:v>9.7036790000000008E-7</c:v>
                </c:pt>
                <c:pt idx="54373">
                  <c:v>9.7039340000000005E-7</c:v>
                </c:pt>
                <c:pt idx="54374">
                  <c:v>9.7041899999999995E-7</c:v>
                </c:pt>
                <c:pt idx="54375">
                  <c:v>9.7044449999999991E-7</c:v>
                </c:pt>
                <c:pt idx="54376">
                  <c:v>9.7047000000000009E-7</c:v>
                </c:pt>
                <c:pt idx="54377">
                  <c:v>9.7049550000000005E-7</c:v>
                </c:pt>
                <c:pt idx="54378">
                  <c:v>9.7052109999999995E-7</c:v>
                </c:pt>
                <c:pt idx="54379">
                  <c:v>9.7054659999999991E-7</c:v>
                </c:pt>
                <c:pt idx="54380">
                  <c:v>9.7057210000000009E-7</c:v>
                </c:pt>
                <c:pt idx="54381">
                  <c:v>9.7059760000000005E-7</c:v>
                </c:pt>
                <c:pt idx="54382">
                  <c:v>9.7062300000000007E-7</c:v>
                </c:pt>
                <c:pt idx="54383">
                  <c:v>9.7064850000000004E-7</c:v>
                </c:pt>
                <c:pt idx="54384">
                  <c:v>9.70674E-7</c:v>
                </c:pt>
                <c:pt idx="54385">
                  <c:v>9.7069949999999996E-7</c:v>
                </c:pt>
                <c:pt idx="54386">
                  <c:v>9.7072489999999999E-7</c:v>
                </c:pt>
                <c:pt idx="54387">
                  <c:v>9.7075039999999995E-7</c:v>
                </c:pt>
                <c:pt idx="54388">
                  <c:v>9.7077579999999997E-7</c:v>
                </c:pt>
                <c:pt idx="54389">
                  <c:v>9.7080129999999994E-7</c:v>
                </c:pt>
                <c:pt idx="54390">
                  <c:v>9.7082669999999996E-7</c:v>
                </c:pt>
                <c:pt idx="54391">
                  <c:v>9.7085209999999998E-7</c:v>
                </c:pt>
                <c:pt idx="54392">
                  <c:v>9.7087759999999995E-7</c:v>
                </c:pt>
                <c:pt idx="54393">
                  <c:v>9.7090299999999997E-7</c:v>
                </c:pt>
                <c:pt idx="54394">
                  <c:v>9.7092839999999999E-7</c:v>
                </c:pt>
                <c:pt idx="54395">
                  <c:v>9.7095380000000002E-7</c:v>
                </c:pt>
                <c:pt idx="54396">
                  <c:v>9.7097920000000004E-7</c:v>
                </c:pt>
                <c:pt idx="54397">
                  <c:v>9.7100460000000006E-7</c:v>
                </c:pt>
                <c:pt idx="54398">
                  <c:v>9.7103000000000009E-7</c:v>
                </c:pt>
                <c:pt idx="54399">
                  <c:v>9.710553999999999E-7</c:v>
                </c:pt>
                <c:pt idx="54400">
                  <c:v>9.7108079999999992E-7</c:v>
                </c:pt>
                <c:pt idx="54401">
                  <c:v>9.7110610000000001E-7</c:v>
                </c:pt>
                <c:pt idx="54402">
                  <c:v>9.7113150000000003E-7</c:v>
                </c:pt>
                <c:pt idx="54403">
                  <c:v>9.7115690000000005E-7</c:v>
                </c:pt>
                <c:pt idx="54404">
                  <c:v>9.7118219999999993E-7</c:v>
                </c:pt>
                <c:pt idx="54405">
                  <c:v>9.7120759999999995E-7</c:v>
                </c:pt>
                <c:pt idx="54406">
                  <c:v>9.7123290000000003E-7</c:v>
                </c:pt>
                <c:pt idx="54407">
                  <c:v>9.7125819999999991E-7</c:v>
                </c:pt>
                <c:pt idx="54408">
                  <c:v>9.7128359999999993E-7</c:v>
                </c:pt>
                <c:pt idx="54409">
                  <c:v>9.7130890000000001E-7</c:v>
                </c:pt>
                <c:pt idx="54410">
                  <c:v>9.713342000000001E-7</c:v>
                </c:pt>
                <c:pt idx="54411">
                  <c:v>9.7135949999999997E-7</c:v>
                </c:pt>
                <c:pt idx="54412">
                  <c:v>9.7138480000000005E-7</c:v>
                </c:pt>
                <c:pt idx="54413">
                  <c:v>9.7141009999999993E-7</c:v>
                </c:pt>
                <c:pt idx="54414">
                  <c:v>9.7143540000000001E-7</c:v>
                </c:pt>
                <c:pt idx="54415">
                  <c:v>9.7146059999999994E-7</c:v>
                </c:pt>
                <c:pt idx="54416">
                  <c:v>9.7148590000000003E-7</c:v>
                </c:pt>
                <c:pt idx="54417">
                  <c:v>9.715111999999999E-7</c:v>
                </c:pt>
                <c:pt idx="54418">
                  <c:v>9.7153640000000005E-7</c:v>
                </c:pt>
                <c:pt idx="54419">
                  <c:v>9.7156169999999992E-7</c:v>
                </c:pt>
                <c:pt idx="54420">
                  <c:v>9.7158690000000006E-7</c:v>
                </c:pt>
                <c:pt idx="54421">
                  <c:v>9.716121E-7</c:v>
                </c:pt>
                <c:pt idx="54422">
                  <c:v>9.7163740000000008E-7</c:v>
                </c:pt>
                <c:pt idx="54423">
                  <c:v>9.7166260000000001E-7</c:v>
                </c:pt>
                <c:pt idx="54424">
                  <c:v>9.7168779999999995E-7</c:v>
                </c:pt>
                <c:pt idx="54425">
                  <c:v>9.7171300000000009E-7</c:v>
                </c:pt>
                <c:pt idx="54426">
                  <c:v>9.7173820000000003E-7</c:v>
                </c:pt>
                <c:pt idx="54427">
                  <c:v>9.7176339999999996E-7</c:v>
                </c:pt>
                <c:pt idx="54428">
                  <c:v>9.717886000000001E-7</c:v>
                </c:pt>
                <c:pt idx="54429">
                  <c:v>9.7181380000000004E-7</c:v>
                </c:pt>
                <c:pt idx="54430">
                  <c:v>9.7183899999999997E-7</c:v>
                </c:pt>
                <c:pt idx="54431">
                  <c:v>9.718641999999999E-7</c:v>
                </c:pt>
                <c:pt idx="54432">
                  <c:v>9.718892999999999E-7</c:v>
                </c:pt>
                <c:pt idx="54433">
                  <c:v>9.7191450000000004E-7</c:v>
                </c:pt>
                <c:pt idx="54434">
                  <c:v>9.7193960000000004E-7</c:v>
                </c:pt>
                <c:pt idx="54435">
                  <c:v>9.7196479999999997E-7</c:v>
                </c:pt>
                <c:pt idx="54436">
                  <c:v>9.7198989999999997E-7</c:v>
                </c:pt>
                <c:pt idx="54437">
                  <c:v>9.720150999999999E-7</c:v>
                </c:pt>
                <c:pt idx="54438">
                  <c:v>9.720402000000001E-7</c:v>
                </c:pt>
                <c:pt idx="54439">
                  <c:v>9.720653000000001E-7</c:v>
                </c:pt>
                <c:pt idx="54440">
                  <c:v>9.7209050000000003E-7</c:v>
                </c:pt>
                <c:pt idx="54441">
                  <c:v>9.7211560000000003E-7</c:v>
                </c:pt>
                <c:pt idx="54442">
                  <c:v>9.7214070000000002E-7</c:v>
                </c:pt>
                <c:pt idx="54443">
                  <c:v>9.7216580000000001E-7</c:v>
                </c:pt>
                <c:pt idx="54444">
                  <c:v>9.7219090000000001E-7</c:v>
                </c:pt>
                <c:pt idx="54445">
                  <c:v>9.72216E-7</c:v>
                </c:pt>
                <c:pt idx="54446">
                  <c:v>9.722411E-7</c:v>
                </c:pt>
                <c:pt idx="54447">
                  <c:v>9.7226619999999999E-7</c:v>
                </c:pt>
                <c:pt idx="54448">
                  <c:v>9.7229120000000004E-7</c:v>
                </c:pt>
                <c:pt idx="54449">
                  <c:v>9.7231630000000004E-7</c:v>
                </c:pt>
                <c:pt idx="54450">
                  <c:v>9.7234140000000003E-7</c:v>
                </c:pt>
                <c:pt idx="54451">
                  <c:v>9.7236640000000009E-7</c:v>
                </c:pt>
                <c:pt idx="54452">
                  <c:v>9.7239150000000008E-7</c:v>
                </c:pt>
                <c:pt idx="54453">
                  <c:v>9.7241649999999992E-7</c:v>
                </c:pt>
                <c:pt idx="54454">
                  <c:v>9.7244159999999992E-7</c:v>
                </c:pt>
                <c:pt idx="54455">
                  <c:v>9.7246659999999997E-7</c:v>
                </c:pt>
                <c:pt idx="54456">
                  <c:v>9.7249160000000003E-7</c:v>
                </c:pt>
                <c:pt idx="54457">
                  <c:v>9.7251670000000002E-7</c:v>
                </c:pt>
                <c:pt idx="54458">
                  <c:v>9.7254170000000008E-7</c:v>
                </c:pt>
                <c:pt idx="54459">
                  <c:v>9.7256669999999992E-7</c:v>
                </c:pt>
                <c:pt idx="54460">
                  <c:v>9.7259169999999998E-7</c:v>
                </c:pt>
                <c:pt idx="54461">
                  <c:v>9.7261670000000003E-7</c:v>
                </c:pt>
                <c:pt idx="54462">
                  <c:v>9.7264170000000008E-7</c:v>
                </c:pt>
                <c:pt idx="54463">
                  <c:v>9.7266669999999993E-7</c:v>
                </c:pt>
                <c:pt idx="54464">
                  <c:v>9.7269169999999998E-7</c:v>
                </c:pt>
                <c:pt idx="54465">
                  <c:v>9.7271670000000004E-7</c:v>
                </c:pt>
                <c:pt idx="54466">
                  <c:v>9.7274159999999994E-7</c:v>
                </c:pt>
                <c:pt idx="54467">
                  <c:v>9.727666E-7</c:v>
                </c:pt>
                <c:pt idx="54468">
                  <c:v>9.7279160000000005E-7</c:v>
                </c:pt>
                <c:pt idx="54469">
                  <c:v>9.7281649999999995E-7</c:v>
                </c:pt>
                <c:pt idx="54470">
                  <c:v>9.7284150000000001E-7</c:v>
                </c:pt>
                <c:pt idx="54471">
                  <c:v>9.7286639999999991E-7</c:v>
                </c:pt>
                <c:pt idx="54472">
                  <c:v>9.7289139999999997E-7</c:v>
                </c:pt>
                <c:pt idx="54473">
                  <c:v>9.7291630000000008E-7</c:v>
                </c:pt>
                <c:pt idx="54474">
                  <c:v>9.7294129999999993E-7</c:v>
                </c:pt>
                <c:pt idx="54475">
                  <c:v>9.7296620000000004E-7</c:v>
                </c:pt>
                <c:pt idx="54476">
                  <c:v>9.7299109999999995E-7</c:v>
                </c:pt>
                <c:pt idx="54477">
                  <c:v>9.7301600000000006E-7</c:v>
                </c:pt>
                <c:pt idx="54478">
                  <c:v>9.7304089999999997E-7</c:v>
                </c:pt>
                <c:pt idx="54479">
                  <c:v>9.7306580000000008E-7</c:v>
                </c:pt>
                <c:pt idx="54480">
                  <c:v>9.7309069999999999E-7</c:v>
                </c:pt>
                <c:pt idx="54481">
                  <c:v>9.731156000000001E-7</c:v>
                </c:pt>
                <c:pt idx="54482">
                  <c:v>9.731405E-7</c:v>
                </c:pt>
                <c:pt idx="54483">
                  <c:v>9.7316539999999991E-7</c:v>
                </c:pt>
                <c:pt idx="54484">
                  <c:v>9.7319030000000002E-7</c:v>
                </c:pt>
                <c:pt idx="54485">
                  <c:v>9.7321519999999993E-7</c:v>
                </c:pt>
                <c:pt idx="54486">
                  <c:v>9.732400000000001E-7</c:v>
                </c:pt>
                <c:pt idx="54487">
                  <c:v>9.7326490000000001E-7</c:v>
                </c:pt>
                <c:pt idx="54488">
                  <c:v>9.7328979999999991E-7</c:v>
                </c:pt>
                <c:pt idx="54489">
                  <c:v>9.7331460000000009E-7</c:v>
                </c:pt>
                <c:pt idx="54490">
                  <c:v>9.7333949999999999E-7</c:v>
                </c:pt>
                <c:pt idx="54491">
                  <c:v>9.7336429999999996E-7</c:v>
                </c:pt>
                <c:pt idx="54492">
                  <c:v>9.7338920000000007E-7</c:v>
                </c:pt>
                <c:pt idx="54493">
                  <c:v>9.7341400000000004E-7</c:v>
                </c:pt>
                <c:pt idx="54494">
                  <c:v>9.734388E-7</c:v>
                </c:pt>
                <c:pt idx="54495">
                  <c:v>9.7346359999999997E-7</c:v>
                </c:pt>
                <c:pt idx="54496">
                  <c:v>9.7348850000000008E-7</c:v>
                </c:pt>
                <c:pt idx="54497">
                  <c:v>9.7351330000000005E-7</c:v>
                </c:pt>
                <c:pt idx="54498">
                  <c:v>9.7353810000000001E-7</c:v>
                </c:pt>
                <c:pt idx="54499">
                  <c:v>9.7356289999999998E-7</c:v>
                </c:pt>
                <c:pt idx="54500">
                  <c:v>9.7358769999999994E-7</c:v>
                </c:pt>
                <c:pt idx="54501">
                  <c:v>9.736124999999999E-7</c:v>
                </c:pt>
                <c:pt idx="54502">
                  <c:v>9.7363730000000008E-7</c:v>
                </c:pt>
                <c:pt idx="54503">
                  <c:v>9.7366199999999989E-7</c:v>
                </c:pt>
                <c:pt idx="54504">
                  <c:v>9.7368680000000007E-7</c:v>
                </c:pt>
                <c:pt idx="54505">
                  <c:v>9.7371160000000004E-7</c:v>
                </c:pt>
                <c:pt idx="54506">
                  <c:v>9.7373630000000006E-7</c:v>
                </c:pt>
                <c:pt idx="54507">
                  <c:v>9.7376110000000003E-7</c:v>
                </c:pt>
                <c:pt idx="54508">
                  <c:v>9.7378589999999999E-7</c:v>
                </c:pt>
                <c:pt idx="54509">
                  <c:v>9.7381060000000002E-7</c:v>
                </c:pt>
                <c:pt idx="54510">
                  <c:v>9.7383530000000004E-7</c:v>
                </c:pt>
                <c:pt idx="54511">
                  <c:v>9.7386010000000001E-7</c:v>
                </c:pt>
                <c:pt idx="54512">
                  <c:v>9.7388480000000003E-7</c:v>
                </c:pt>
                <c:pt idx="54513">
                  <c:v>9.7390950000000006E-7</c:v>
                </c:pt>
                <c:pt idx="54514">
                  <c:v>9.7393430000000002E-7</c:v>
                </c:pt>
                <c:pt idx="54515">
                  <c:v>9.7395900000000005E-7</c:v>
                </c:pt>
                <c:pt idx="54516">
                  <c:v>9.7398370000000007E-7</c:v>
                </c:pt>
                <c:pt idx="54517">
                  <c:v>9.740084000000001E-7</c:v>
                </c:pt>
                <c:pt idx="54518">
                  <c:v>9.7403309999999991E-7</c:v>
                </c:pt>
                <c:pt idx="54519">
                  <c:v>9.7405779999999994E-7</c:v>
                </c:pt>
                <c:pt idx="54520">
                  <c:v>9.7408249999999996E-7</c:v>
                </c:pt>
                <c:pt idx="54521">
                  <c:v>9.7410719999999999E-7</c:v>
                </c:pt>
                <c:pt idx="54522">
                  <c:v>9.7413190000000001E-7</c:v>
                </c:pt>
                <c:pt idx="54523">
                  <c:v>9.7415660000000004E-7</c:v>
                </c:pt>
                <c:pt idx="54524">
                  <c:v>9.7418119999999991E-7</c:v>
                </c:pt>
                <c:pt idx="54525">
                  <c:v>9.7420589999999994E-7</c:v>
                </c:pt>
                <c:pt idx="54526">
                  <c:v>9.7423059999999996E-7</c:v>
                </c:pt>
                <c:pt idx="54527">
                  <c:v>9.7425529999999999E-7</c:v>
                </c:pt>
                <c:pt idx="54528">
                  <c:v>9.7427990000000007E-7</c:v>
                </c:pt>
                <c:pt idx="54529">
                  <c:v>9.743046000000001E-7</c:v>
                </c:pt>
                <c:pt idx="54530">
                  <c:v>9.7432919999999997E-7</c:v>
                </c:pt>
                <c:pt idx="54531">
                  <c:v>9.743539E-7</c:v>
                </c:pt>
                <c:pt idx="54532">
                  <c:v>9.7437850000000008E-7</c:v>
                </c:pt>
                <c:pt idx="54533">
                  <c:v>9.744031999999999E-7</c:v>
                </c:pt>
                <c:pt idx="54534">
                  <c:v>9.7442779999999998E-7</c:v>
                </c:pt>
                <c:pt idx="54535">
                  <c:v>9.7445240000000007E-7</c:v>
                </c:pt>
                <c:pt idx="54536">
                  <c:v>9.7447699999999995E-7</c:v>
                </c:pt>
                <c:pt idx="54537">
                  <c:v>9.7450169999999997E-7</c:v>
                </c:pt>
                <c:pt idx="54538">
                  <c:v>9.7452630000000006E-7</c:v>
                </c:pt>
                <c:pt idx="54539">
                  <c:v>9.7455089999999993E-7</c:v>
                </c:pt>
                <c:pt idx="54540">
                  <c:v>9.7457550000000002E-7</c:v>
                </c:pt>
                <c:pt idx="54541">
                  <c:v>9.746001000000001E-7</c:v>
                </c:pt>
                <c:pt idx="54542">
                  <c:v>9.7462469999999998E-7</c:v>
                </c:pt>
                <c:pt idx="54543">
                  <c:v>9.7464930000000006E-7</c:v>
                </c:pt>
                <c:pt idx="54544">
                  <c:v>9.7467389999999994E-7</c:v>
                </c:pt>
                <c:pt idx="54545">
                  <c:v>9.7469840000000009E-7</c:v>
                </c:pt>
                <c:pt idx="54546">
                  <c:v>9.7472299999999996E-7</c:v>
                </c:pt>
                <c:pt idx="54547">
                  <c:v>9.7474760000000005E-7</c:v>
                </c:pt>
                <c:pt idx="54548">
                  <c:v>9.7477219999999992E-7</c:v>
                </c:pt>
                <c:pt idx="54549">
                  <c:v>9.7479670000000007E-7</c:v>
                </c:pt>
                <c:pt idx="54550">
                  <c:v>9.7482129999999994E-7</c:v>
                </c:pt>
                <c:pt idx="54551">
                  <c:v>9.7484580000000009E-7</c:v>
                </c:pt>
                <c:pt idx="54552">
                  <c:v>9.7487039999999996E-7</c:v>
                </c:pt>
                <c:pt idx="54553">
                  <c:v>9.748948999999999E-7</c:v>
                </c:pt>
                <c:pt idx="54554">
                  <c:v>9.7491940000000004E-7</c:v>
                </c:pt>
                <c:pt idx="54555">
                  <c:v>9.7494399999999992E-7</c:v>
                </c:pt>
                <c:pt idx="54556">
                  <c:v>9.7496850000000007E-7</c:v>
                </c:pt>
                <c:pt idx="54557">
                  <c:v>9.74993E-7</c:v>
                </c:pt>
                <c:pt idx="54558">
                  <c:v>9.7501749999999994E-7</c:v>
                </c:pt>
                <c:pt idx="54559">
                  <c:v>9.7504210000000002E-7</c:v>
                </c:pt>
                <c:pt idx="54560">
                  <c:v>9.7506659999999996E-7</c:v>
                </c:pt>
                <c:pt idx="54561">
                  <c:v>9.750911000000001E-7</c:v>
                </c:pt>
                <c:pt idx="54562">
                  <c:v>9.7511560000000004E-7</c:v>
                </c:pt>
                <c:pt idx="54563">
                  <c:v>9.7514009999999997E-7</c:v>
                </c:pt>
                <c:pt idx="54564">
                  <c:v>9.7516449999999997E-7</c:v>
                </c:pt>
                <c:pt idx="54565">
                  <c:v>9.7518899999999991E-7</c:v>
                </c:pt>
                <c:pt idx="54566">
                  <c:v>9.7521350000000005E-7</c:v>
                </c:pt>
                <c:pt idx="54567">
                  <c:v>9.7523799999999999E-7</c:v>
                </c:pt>
                <c:pt idx="54568">
                  <c:v>9.7526249999999992E-7</c:v>
                </c:pt>
                <c:pt idx="54569">
                  <c:v>9.7528689999999992E-7</c:v>
                </c:pt>
                <c:pt idx="54570">
                  <c:v>9.7531140000000007E-7</c:v>
                </c:pt>
                <c:pt idx="54571">
                  <c:v>9.753359E-7</c:v>
                </c:pt>
                <c:pt idx="54572">
                  <c:v>9.753603E-7</c:v>
                </c:pt>
                <c:pt idx="54573">
                  <c:v>9.7538479999999993E-7</c:v>
                </c:pt>
                <c:pt idx="54574">
                  <c:v>9.7540919999999993E-7</c:v>
                </c:pt>
                <c:pt idx="54575">
                  <c:v>9.7543370000000007E-7</c:v>
                </c:pt>
                <c:pt idx="54576">
                  <c:v>9.7545810000000007E-7</c:v>
                </c:pt>
                <c:pt idx="54577">
                  <c:v>9.7548260000000001E-7</c:v>
                </c:pt>
                <c:pt idx="54578">
                  <c:v>9.75507E-7</c:v>
                </c:pt>
                <c:pt idx="54579">
                  <c:v>9.755314E-7</c:v>
                </c:pt>
                <c:pt idx="54580">
                  <c:v>9.7555589999999993E-7</c:v>
                </c:pt>
                <c:pt idx="54581">
                  <c:v>9.7558029999999993E-7</c:v>
                </c:pt>
                <c:pt idx="54582">
                  <c:v>9.7560469999999992E-7</c:v>
                </c:pt>
                <c:pt idx="54583">
                  <c:v>9.7562909999999992E-7</c:v>
                </c:pt>
                <c:pt idx="54584">
                  <c:v>9.7565360000000007E-7</c:v>
                </c:pt>
                <c:pt idx="54585">
                  <c:v>9.7567800000000006E-7</c:v>
                </c:pt>
                <c:pt idx="54586">
                  <c:v>9.7570240000000006E-7</c:v>
                </c:pt>
                <c:pt idx="54587">
                  <c:v>9.7572680000000005E-7</c:v>
                </c:pt>
                <c:pt idx="54588">
                  <c:v>9.7575120000000005E-7</c:v>
                </c:pt>
                <c:pt idx="54589">
                  <c:v>9.7577560000000005E-7</c:v>
                </c:pt>
                <c:pt idx="54590">
                  <c:v>9.7580000000000004E-7</c:v>
                </c:pt>
                <c:pt idx="54591">
                  <c:v>9.7582440000000004E-7</c:v>
                </c:pt>
                <c:pt idx="54592">
                  <c:v>9.758487000000001E-7</c:v>
                </c:pt>
                <c:pt idx="54593">
                  <c:v>9.7587310000000009E-7</c:v>
                </c:pt>
                <c:pt idx="54594">
                  <c:v>9.7589750000000009E-7</c:v>
                </c:pt>
                <c:pt idx="54595">
                  <c:v>9.7592190000000008E-7</c:v>
                </c:pt>
                <c:pt idx="54596">
                  <c:v>9.7594619999999993E-7</c:v>
                </c:pt>
                <c:pt idx="54597">
                  <c:v>9.7597059999999992E-7</c:v>
                </c:pt>
                <c:pt idx="54598">
                  <c:v>9.7599499999999992E-7</c:v>
                </c:pt>
                <c:pt idx="54599">
                  <c:v>9.7601929999999998E-7</c:v>
                </c:pt>
                <c:pt idx="54600">
                  <c:v>9.7604369999999997E-7</c:v>
                </c:pt>
                <c:pt idx="54601">
                  <c:v>9.7606800000000003E-7</c:v>
                </c:pt>
                <c:pt idx="54602">
                  <c:v>9.7609230000000009E-7</c:v>
                </c:pt>
                <c:pt idx="54603">
                  <c:v>9.7611670000000008E-7</c:v>
                </c:pt>
                <c:pt idx="54604">
                  <c:v>9.7614099999999993E-7</c:v>
                </c:pt>
                <c:pt idx="54605">
                  <c:v>9.7616529999999998E-7</c:v>
                </c:pt>
                <c:pt idx="54606">
                  <c:v>9.7618969999999998E-7</c:v>
                </c:pt>
                <c:pt idx="54607">
                  <c:v>9.7621400000000004E-7</c:v>
                </c:pt>
                <c:pt idx="54608">
                  <c:v>9.7623830000000009E-7</c:v>
                </c:pt>
                <c:pt idx="54609">
                  <c:v>9.7626259999999994E-7</c:v>
                </c:pt>
                <c:pt idx="54610">
                  <c:v>9.7628689999999999E-7</c:v>
                </c:pt>
                <c:pt idx="54611">
                  <c:v>9.7631120000000005E-7</c:v>
                </c:pt>
                <c:pt idx="54612">
                  <c:v>9.763354999999999E-7</c:v>
                </c:pt>
                <c:pt idx="54613">
                  <c:v>9.7635979999999995E-7</c:v>
                </c:pt>
                <c:pt idx="54614">
                  <c:v>9.7638410000000001E-7</c:v>
                </c:pt>
                <c:pt idx="54615">
                  <c:v>9.7640840000000007E-7</c:v>
                </c:pt>
                <c:pt idx="54616">
                  <c:v>9.7643269999999991E-7</c:v>
                </c:pt>
                <c:pt idx="54617">
                  <c:v>9.7645690000000003E-7</c:v>
                </c:pt>
                <c:pt idx="54618">
                  <c:v>9.7648120000000008E-7</c:v>
                </c:pt>
                <c:pt idx="54619">
                  <c:v>9.7650549999999993E-7</c:v>
                </c:pt>
                <c:pt idx="54620">
                  <c:v>9.7652979999999999E-7</c:v>
                </c:pt>
                <c:pt idx="54621">
                  <c:v>9.765540000000001E-7</c:v>
                </c:pt>
                <c:pt idx="54622">
                  <c:v>9.7657829999999995E-7</c:v>
                </c:pt>
                <c:pt idx="54623">
                  <c:v>9.7660250000000007E-7</c:v>
                </c:pt>
                <c:pt idx="54624">
                  <c:v>9.7662679999999991E-7</c:v>
                </c:pt>
                <c:pt idx="54625">
                  <c:v>9.7665100000000003E-7</c:v>
                </c:pt>
                <c:pt idx="54626">
                  <c:v>9.7667530000000008E-7</c:v>
                </c:pt>
                <c:pt idx="54627">
                  <c:v>9.7669949999999999E-7</c:v>
                </c:pt>
                <c:pt idx="54628">
                  <c:v>9.7672380000000005E-7</c:v>
                </c:pt>
                <c:pt idx="54629">
                  <c:v>9.7674799999999995E-7</c:v>
                </c:pt>
                <c:pt idx="54630">
                  <c:v>9.7677220000000007E-7</c:v>
                </c:pt>
                <c:pt idx="54631">
                  <c:v>9.7679649999999992E-7</c:v>
                </c:pt>
                <c:pt idx="54632">
                  <c:v>9.7682070000000003E-7</c:v>
                </c:pt>
                <c:pt idx="54633">
                  <c:v>9.7684489999999994E-7</c:v>
                </c:pt>
                <c:pt idx="54634">
                  <c:v>9.7686919999999999E-7</c:v>
                </c:pt>
                <c:pt idx="54635">
                  <c:v>9.768933999999999E-7</c:v>
                </c:pt>
                <c:pt idx="54636">
                  <c:v>9.7691760000000002E-7</c:v>
                </c:pt>
                <c:pt idx="54637">
                  <c:v>9.7694179999999992E-7</c:v>
                </c:pt>
                <c:pt idx="54638">
                  <c:v>9.7696600000000004E-7</c:v>
                </c:pt>
                <c:pt idx="54639">
                  <c:v>9.7699019999999995E-7</c:v>
                </c:pt>
                <c:pt idx="54640">
                  <c:v>9.7701440000000006E-7</c:v>
                </c:pt>
                <c:pt idx="54641">
                  <c:v>9.7703859999999997E-7</c:v>
                </c:pt>
                <c:pt idx="54642">
                  <c:v>9.7706280000000009E-7</c:v>
                </c:pt>
                <c:pt idx="54643">
                  <c:v>9.7708699999999999E-7</c:v>
                </c:pt>
                <c:pt idx="54644">
                  <c:v>9.771111999999999E-7</c:v>
                </c:pt>
                <c:pt idx="54645">
                  <c:v>9.7713540000000002E-7</c:v>
                </c:pt>
                <c:pt idx="54646">
                  <c:v>9.7715959999999992E-7</c:v>
                </c:pt>
                <c:pt idx="54647">
                  <c:v>9.7718380000000004E-7</c:v>
                </c:pt>
                <c:pt idx="54648">
                  <c:v>9.7720799999999994E-7</c:v>
                </c:pt>
                <c:pt idx="54649">
                  <c:v>9.7723220000000006E-7</c:v>
                </c:pt>
                <c:pt idx="54650">
                  <c:v>9.7725630000000003E-7</c:v>
                </c:pt>
                <c:pt idx="54651">
                  <c:v>9.7728049999999993E-7</c:v>
                </c:pt>
                <c:pt idx="54652">
                  <c:v>9.7730470000000005E-7</c:v>
                </c:pt>
                <c:pt idx="54653">
                  <c:v>9.7732880000000002E-7</c:v>
                </c:pt>
                <c:pt idx="54654">
                  <c:v>9.7735299999999992E-7</c:v>
                </c:pt>
                <c:pt idx="54655">
                  <c:v>9.773771000000001E-7</c:v>
                </c:pt>
                <c:pt idx="54656">
                  <c:v>9.7740130000000001E-7</c:v>
                </c:pt>
                <c:pt idx="54657">
                  <c:v>9.7742539999999997E-7</c:v>
                </c:pt>
                <c:pt idx="54658">
                  <c:v>9.7744949999999994E-7</c:v>
                </c:pt>
                <c:pt idx="54659">
                  <c:v>9.7747370000000006E-7</c:v>
                </c:pt>
                <c:pt idx="54660">
                  <c:v>9.7749780000000002E-7</c:v>
                </c:pt>
                <c:pt idx="54661">
                  <c:v>9.7752189999999999E-7</c:v>
                </c:pt>
                <c:pt idx="54662">
                  <c:v>9.7754599999999996E-7</c:v>
                </c:pt>
                <c:pt idx="54663">
                  <c:v>9.7757020000000008E-7</c:v>
                </c:pt>
                <c:pt idx="54664">
                  <c:v>9.7759430000000004E-7</c:v>
                </c:pt>
                <c:pt idx="54665">
                  <c:v>9.7761840000000001E-7</c:v>
                </c:pt>
                <c:pt idx="54666">
                  <c:v>9.7764249999999997E-7</c:v>
                </c:pt>
                <c:pt idx="54667">
                  <c:v>9.7766810000000009E-7</c:v>
                </c:pt>
                <c:pt idx="54668">
                  <c:v>9.7769369999999999E-7</c:v>
                </c:pt>
                <c:pt idx="54669">
                  <c:v>9.7771919999999995E-7</c:v>
                </c:pt>
                <c:pt idx="54670">
                  <c:v>9.7774459999999998E-7</c:v>
                </c:pt>
                <c:pt idx="54671">
                  <c:v>9.7777E-7</c:v>
                </c:pt>
                <c:pt idx="54672">
                  <c:v>9.7779540000000002E-7</c:v>
                </c:pt>
                <c:pt idx="54673">
                  <c:v>9.7782059999999996E-7</c:v>
                </c:pt>
                <c:pt idx="54674">
                  <c:v>9.7784590000000004E-7</c:v>
                </c:pt>
                <c:pt idx="54675">
                  <c:v>9.7787100000000003E-7</c:v>
                </c:pt>
                <c:pt idx="54676">
                  <c:v>9.7789610000000003E-7</c:v>
                </c:pt>
                <c:pt idx="54677">
                  <c:v>9.7792120000000002E-7</c:v>
                </c:pt>
                <c:pt idx="54678">
                  <c:v>9.7794620000000008E-7</c:v>
                </c:pt>
                <c:pt idx="54679">
                  <c:v>9.7797119999999992E-7</c:v>
                </c:pt>
                <c:pt idx="54680">
                  <c:v>9.7799610000000004E-7</c:v>
                </c:pt>
                <c:pt idx="54681">
                  <c:v>9.780209E-7</c:v>
                </c:pt>
                <c:pt idx="54682">
                  <c:v>9.780457999999999E-7</c:v>
                </c:pt>
                <c:pt idx="54683">
                  <c:v>9.7807049999999993E-7</c:v>
                </c:pt>
                <c:pt idx="54684">
                  <c:v>9.7809519999999996E-7</c:v>
                </c:pt>
                <c:pt idx="54685">
                  <c:v>9.7811989999999998E-7</c:v>
                </c:pt>
                <c:pt idx="54686">
                  <c:v>9.7814450000000007E-7</c:v>
                </c:pt>
                <c:pt idx="54687">
                  <c:v>9.7816909999999994E-7</c:v>
                </c:pt>
                <c:pt idx="54688">
                  <c:v>9.7819370000000003E-7</c:v>
                </c:pt>
                <c:pt idx="54689">
                  <c:v>9.7821819999999996E-7</c:v>
                </c:pt>
                <c:pt idx="54690">
                  <c:v>9.7824259999999996E-7</c:v>
                </c:pt>
                <c:pt idx="54691">
                  <c:v>9.7826699999999995E-7</c:v>
                </c:pt>
                <c:pt idx="54692">
                  <c:v>9.7829139999999995E-7</c:v>
                </c:pt>
                <c:pt idx="54693">
                  <c:v>9.7831570000000001E-7</c:v>
                </c:pt>
                <c:pt idx="54694">
                  <c:v>9.7833989999999991E-7</c:v>
                </c:pt>
                <c:pt idx="54695">
                  <c:v>9.7836419999999997E-7</c:v>
                </c:pt>
                <c:pt idx="54696">
                  <c:v>9.7838840000000009E-7</c:v>
                </c:pt>
                <c:pt idx="54697">
                  <c:v>9.7841250000000005E-7</c:v>
                </c:pt>
                <c:pt idx="54698">
                  <c:v>9.7843660000000002E-7</c:v>
                </c:pt>
                <c:pt idx="54699">
                  <c:v>9.7846069999999999E-7</c:v>
                </c:pt>
                <c:pt idx="54700">
                  <c:v>9.7848470000000001E-7</c:v>
                </c:pt>
                <c:pt idx="54701">
                  <c:v>9.785086000000001E-7</c:v>
                </c:pt>
                <c:pt idx="54702">
                  <c:v>9.7853259999999992E-7</c:v>
                </c:pt>
                <c:pt idx="54703">
                  <c:v>9.785565E-7</c:v>
                </c:pt>
                <c:pt idx="54704">
                  <c:v>9.7858029999999994E-7</c:v>
                </c:pt>
                <c:pt idx="54705">
                  <c:v>9.7860410000000009E-7</c:v>
                </c:pt>
                <c:pt idx="54706">
                  <c:v>9.7862790000000003E-7</c:v>
                </c:pt>
                <c:pt idx="54707">
                  <c:v>9.7865160000000003E-7</c:v>
                </c:pt>
                <c:pt idx="54708">
                  <c:v>9.7867530000000002E-7</c:v>
                </c:pt>
                <c:pt idx="54709">
                  <c:v>9.7869890000000008E-7</c:v>
                </c:pt>
                <c:pt idx="54710">
                  <c:v>9.7872249999999993E-7</c:v>
                </c:pt>
                <c:pt idx="54711">
                  <c:v>9.7874609999999999E-7</c:v>
                </c:pt>
                <c:pt idx="54712">
                  <c:v>9.7876959999999989E-7</c:v>
                </c:pt>
                <c:pt idx="54713">
                  <c:v>9.7879310000000001E-7</c:v>
                </c:pt>
                <c:pt idx="54714">
                  <c:v>9.7881649999999998E-7</c:v>
                </c:pt>
                <c:pt idx="54715">
                  <c:v>9.7883989999999995E-7</c:v>
                </c:pt>
                <c:pt idx="54716">
                  <c:v>9.7886319999999998E-7</c:v>
                </c:pt>
                <c:pt idx="54717">
                  <c:v>9.7888659999999995E-7</c:v>
                </c:pt>
                <c:pt idx="54718">
                  <c:v>9.7890980000000004E-7</c:v>
                </c:pt>
                <c:pt idx="54719">
                  <c:v>9.7893310000000007E-7</c:v>
                </c:pt>
                <c:pt idx="54720">
                  <c:v>9.7895629999999994E-7</c:v>
                </c:pt>
                <c:pt idx="54721">
                  <c:v>9.789794000000001E-7</c:v>
                </c:pt>
                <c:pt idx="54722">
                  <c:v>9.7900250000000003E-7</c:v>
                </c:pt>
                <c:pt idx="54723">
                  <c:v>9.7902559999999997E-7</c:v>
                </c:pt>
                <c:pt idx="54724">
                  <c:v>9.7904869999999991E-7</c:v>
                </c:pt>
                <c:pt idx="54725">
                  <c:v>9.7907169999999991E-7</c:v>
                </c:pt>
                <c:pt idx="54726">
                  <c:v>9.7909459999999997E-7</c:v>
                </c:pt>
                <c:pt idx="54727">
                  <c:v>9.7911759999999997E-7</c:v>
                </c:pt>
                <c:pt idx="54728">
                  <c:v>9.7914050000000003E-7</c:v>
                </c:pt>
                <c:pt idx="54729">
                  <c:v>9.7916329999999994E-7</c:v>
                </c:pt>
                <c:pt idx="54730">
                  <c:v>9.791862E-7</c:v>
                </c:pt>
                <c:pt idx="54731">
                  <c:v>9.7920889999999997E-7</c:v>
                </c:pt>
                <c:pt idx="54732">
                  <c:v>9.7923170000000009E-7</c:v>
                </c:pt>
                <c:pt idx="54733">
                  <c:v>9.7925440000000006E-7</c:v>
                </c:pt>
                <c:pt idx="54734">
                  <c:v>9.7927710000000003E-7</c:v>
                </c:pt>
                <c:pt idx="54735">
                  <c:v>9.7929970000000006E-7</c:v>
                </c:pt>
                <c:pt idx="54736">
                  <c:v>9.793223000000001E-7</c:v>
                </c:pt>
                <c:pt idx="54737">
                  <c:v>9.7934489999999991E-7</c:v>
                </c:pt>
                <c:pt idx="54738">
                  <c:v>9.7936740000000001E-7</c:v>
                </c:pt>
                <c:pt idx="54739">
                  <c:v>9.793899000000001E-7</c:v>
                </c:pt>
                <c:pt idx="54740">
                  <c:v>9.7941239999999998E-7</c:v>
                </c:pt>
                <c:pt idx="54741">
                  <c:v>9.7943479999999992E-7</c:v>
                </c:pt>
                <c:pt idx="54742">
                  <c:v>9.7945720000000007E-7</c:v>
                </c:pt>
                <c:pt idx="54743">
                  <c:v>9.7947960000000001E-7</c:v>
                </c:pt>
                <c:pt idx="54744">
                  <c:v>9.7950190000000001E-7</c:v>
                </c:pt>
                <c:pt idx="54745">
                  <c:v>9.7952420000000001E-7</c:v>
                </c:pt>
                <c:pt idx="54746">
                  <c:v>9.7954650000000002E-7</c:v>
                </c:pt>
                <c:pt idx="54747">
                  <c:v>9.7956870000000008E-7</c:v>
                </c:pt>
                <c:pt idx="54748">
                  <c:v>9.7959089999999993E-7</c:v>
                </c:pt>
                <c:pt idx="54749">
                  <c:v>9.7961300000000005E-7</c:v>
                </c:pt>
                <c:pt idx="54750">
                  <c:v>9.796351999999999E-7</c:v>
                </c:pt>
                <c:pt idx="54751">
                  <c:v>9.7965720000000009E-7</c:v>
                </c:pt>
                <c:pt idx="54752">
                  <c:v>9.796793E-7</c:v>
                </c:pt>
                <c:pt idx="54753">
                  <c:v>9.7970129999999997E-7</c:v>
                </c:pt>
                <c:pt idx="54754">
                  <c:v>9.7972329999999994E-7</c:v>
                </c:pt>
                <c:pt idx="54755">
                  <c:v>9.7974519999999997E-7</c:v>
                </c:pt>
                <c:pt idx="54756">
                  <c:v>9.7976710000000001E-7</c:v>
                </c:pt>
                <c:pt idx="54757">
                  <c:v>9.7978900000000004E-7</c:v>
                </c:pt>
                <c:pt idx="54758">
                  <c:v>9.7981079999999992E-7</c:v>
                </c:pt>
                <c:pt idx="54759">
                  <c:v>9.7983260000000001E-7</c:v>
                </c:pt>
                <c:pt idx="54760">
                  <c:v>9.798543999999999E-7</c:v>
                </c:pt>
                <c:pt idx="54761">
                  <c:v>9.7987610000000005E-7</c:v>
                </c:pt>
                <c:pt idx="54762">
                  <c:v>9.7989779999999999E-7</c:v>
                </c:pt>
                <c:pt idx="54763">
                  <c:v>9.7991949999999994E-7</c:v>
                </c:pt>
                <c:pt idx="54764">
                  <c:v>9.7994109999999994E-7</c:v>
                </c:pt>
                <c:pt idx="54765">
                  <c:v>9.7996269999999994E-7</c:v>
                </c:pt>
                <c:pt idx="54766">
                  <c:v>9.7998429999999995E-7</c:v>
                </c:pt>
                <c:pt idx="54767">
                  <c:v>9.8000580000000001E-7</c:v>
                </c:pt>
                <c:pt idx="54768">
                  <c:v>9.8002730000000007E-7</c:v>
                </c:pt>
                <c:pt idx="54769">
                  <c:v>9.8004869999999999E-7</c:v>
                </c:pt>
                <c:pt idx="54770">
                  <c:v>9.800700999999999E-7</c:v>
                </c:pt>
                <c:pt idx="54771">
                  <c:v>9.8009150000000002E-7</c:v>
                </c:pt>
                <c:pt idx="54772">
                  <c:v>9.8011289999999994E-7</c:v>
                </c:pt>
                <c:pt idx="54773">
                  <c:v>9.8013419999999991E-7</c:v>
                </c:pt>
                <c:pt idx="54774">
                  <c:v>9.801555000000001E-7</c:v>
                </c:pt>
                <c:pt idx="54775">
                  <c:v>9.8017680000000007E-7</c:v>
                </c:pt>
                <c:pt idx="54776">
                  <c:v>9.8019799999999989E-7</c:v>
                </c:pt>
                <c:pt idx="54777">
                  <c:v>9.8021919999999993E-7</c:v>
                </c:pt>
                <c:pt idx="54778">
                  <c:v>9.8024030000000002E-7</c:v>
                </c:pt>
                <c:pt idx="54779">
                  <c:v>9.8026150000000006E-7</c:v>
                </c:pt>
                <c:pt idx="54780">
                  <c:v>9.8028259999999994E-7</c:v>
                </c:pt>
                <c:pt idx="54781">
                  <c:v>9.803036000000001E-7</c:v>
                </c:pt>
                <c:pt idx="54782">
                  <c:v>9.8032469999999998E-7</c:v>
                </c:pt>
                <c:pt idx="54783">
                  <c:v>9.8034569999999993E-7</c:v>
                </c:pt>
                <c:pt idx="54784">
                  <c:v>9.8036659999999993E-7</c:v>
                </c:pt>
                <c:pt idx="54785">
                  <c:v>9.8038760000000009E-7</c:v>
                </c:pt>
                <c:pt idx="54786">
                  <c:v>9.8040850000000009E-7</c:v>
                </c:pt>
                <c:pt idx="54787">
                  <c:v>9.804294000000001E-7</c:v>
                </c:pt>
                <c:pt idx="54788">
                  <c:v>9.8045019999999995E-7</c:v>
                </c:pt>
                <c:pt idx="54789">
                  <c:v>9.8047100000000002E-7</c:v>
                </c:pt>
                <c:pt idx="54790">
                  <c:v>9.8049180000000008E-7</c:v>
                </c:pt>
                <c:pt idx="54791">
                  <c:v>9.8051259999999994E-7</c:v>
                </c:pt>
                <c:pt idx="54792">
                  <c:v>9.8053330000000007E-7</c:v>
                </c:pt>
                <c:pt idx="54793">
                  <c:v>9.8055399999999998E-7</c:v>
                </c:pt>
                <c:pt idx="54794">
                  <c:v>9.805746999999999E-7</c:v>
                </c:pt>
                <c:pt idx="54795">
                  <c:v>9.8059540000000002E-7</c:v>
                </c:pt>
                <c:pt idx="54796">
                  <c:v>9.80616E-7</c:v>
                </c:pt>
                <c:pt idx="54797">
                  <c:v>9.8063659999999997E-7</c:v>
                </c:pt>
                <c:pt idx="54798">
                  <c:v>9.8065710000000001E-7</c:v>
                </c:pt>
                <c:pt idx="54799">
                  <c:v>9.8067769999999999E-7</c:v>
                </c:pt>
                <c:pt idx="54800">
                  <c:v>9.8069810000000008E-7</c:v>
                </c:pt>
                <c:pt idx="54801">
                  <c:v>9.8071859999999991E-7</c:v>
                </c:pt>
                <c:pt idx="54802">
                  <c:v>9.80739E-7</c:v>
                </c:pt>
                <c:pt idx="54803">
                  <c:v>9.8075950000000004E-7</c:v>
                </c:pt>
                <c:pt idx="54804">
                  <c:v>9.8077979999999999E-7</c:v>
                </c:pt>
                <c:pt idx="54805">
                  <c:v>9.8080020000000008E-7</c:v>
                </c:pt>
                <c:pt idx="54806">
                  <c:v>9.8082050000000003E-7</c:v>
                </c:pt>
                <c:pt idx="54807">
                  <c:v>9.8084079999999998E-7</c:v>
                </c:pt>
                <c:pt idx="54808">
                  <c:v>9.8086099999999998E-7</c:v>
                </c:pt>
                <c:pt idx="54809">
                  <c:v>9.8088129999999993E-7</c:v>
                </c:pt>
                <c:pt idx="54810">
                  <c:v>9.8090149999999994E-7</c:v>
                </c:pt>
                <c:pt idx="54811">
                  <c:v>9.8092160000000001E-7</c:v>
                </c:pt>
                <c:pt idx="54812">
                  <c:v>9.8094180000000001E-7</c:v>
                </c:pt>
                <c:pt idx="54813">
                  <c:v>9.8096190000000008E-7</c:v>
                </c:pt>
                <c:pt idx="54814">
                  <c:v>9.809819E-7</c:v>
                </c:pt>
                <c:pt idx="54815">
                  <c:v>9.8100200000000006E-7</c:v>
                </c:pt>
                <c:pt idx="54816">
                  <c:v>9.8102199999999998E-7</c:v>
                </c:pt>
                <c:pt idx="54817">
                  <c:v>9.810419999999999E-7</c:v>
                </c:pt>
                <c:pt idx="54818">
                  <c:v>9.8106200000000003E-7</c:v>
                </c:pt>
                <c:pt idx="54819">
                  <c:v>9.810819E-7</c:v>
                </c:pt>
                <c:pt idx="54820">
                  <c:v>9.8110179999999998E-7</c:v>
                </c:pt>
                <c:pt idx="54821">
                  <c:v>9.8112169999999996E-7</c:v>
                </c:pt>
                <c:pt idx="54822">
                  <c:v>9.811415E-7</c:v>
                </c:pt>
                <c:pt idx="54823">
                  <c:v>9.8116130000000004E-7</c:v>
                </c:pt>
                <c:pt idx="54824">
                  <c:v>9.8118110000000007E-7</c:v>
                </c:pt>
                <c:pt idx="54825">
                  <c:v>9.812008999999999E-7</c:v>
                </c:pt>
                <c:pt idx="54826">
                  <c:v>9.812206E-7</c:v>
                </c:pt>
                <c:pt idx="54827">
                  <c:v>9.812403000000001E-7</c:v>
                </c:pt>
                <c:pt idx="54828">
                  <c:v>9.8125999999999999E-7</c:v>
                </c:pt>
                <c:pt idx="54829">
                  <c:v>9.8127970000000009E-7</c:v>
                </c:pt>
                <c:pt idx="54830">
                  <c:v>9.8129930000000003E-7</c:v>
                </c:pt>
                <c:pt idx="54831">
                  <c:v>9.8131889999999998E-7</c:v>
                </c:pt>
                <c:pt idx="54832">
                  <c:v>9.8133849999999993E-7</c:v>
                </c:pt>
                <c:pt idx="54833">
                  <c:v>9.8135799999999994E-7</c:v>
                </c:pt>
                <c:pt idx="54834">
                  <c:v>9.813776000000001E-7</c:v>
                </c:pt>
                <c:pt idx="54835">
                  <c:v>9.813970999999999E-7</c:v>
                </c:pt>
                <c:pt idx="54836">
                  <c:v>9.8141649999999997E-7</c:v>
                </c:pt>
                <c:pt idx="54837">
                  <c:v>9.8143599999999997E-7</c:v>
                </c:pt>
                <c:pt idx="54838">
                  <c:v>9.8145540000000004E-7</c:v>
                </c:pt>
                <c:pt idx="54839">
                  <c:v>9.814747999999999E-7</c:v>
                </c:pt>
                <c:pt idx="54840">
                  <c:v>9.8149419999999997E-7</c:v>
                </c:pt>
                <c:pt idx="54841">
                  <c:v>9.815135000000001E-7</c:v>
                </c:pt>
                <c:pt idx="54842">
                  <c:v>9.8153289999999996E-7</c:v>
                </c:pt>
                <c:pt idx="54843">
                  <c:v>9.8155220000000009E-7</c:v>
                </c:pt>
                <c:pt idx="54844">
                  <c:v>9.8157140000000007E-7</c:v>
                </c:pt>
                <c:pt idx="54845">
                  <c:v>9.8159069999999999E-7</c:v>
                </c:pt>
                <c:pt idx="54846">
                  <c:v>9.8160989999999997E-7</c:v>
                </c:pt>
                <c:pt idx="54847">
                  <c:v>9.8162909999999995E-7</c:v>
                </c:pt>
                <c:pt idx="54848">
                  <c:v>9.8164829999999993E-7</c:v>
                </c:pt>
                <c:pt idx="54849">
                  <c:v>9.8166739999999997E-7</c:v>
                </c:pt>
                <c:pt idx="54850">
                  <c:v>9.8168659999999995E-7</c:v>
                </c:pt>
                <c:pt idx="54851">
                  <c:v>9.8170569999999999E-7</c:v>
                </c:pt>
                <c:pt idx="54852">
                  <c:v>9.8172470000000009E-7</c:v>
                </c:pt>
                <c:pt idx="54853">
                  <c:v>9.8174379999999992E-7</c:v>
                </c:pt>
                <c:pt idx="54854">
                  <c:v>9.8176280000000002E-7</c:v>
                </c:pt>
                <c:pt idx="54855">
                  <c:v>9.8178179999999991E-7</c:v>
                </c:pt>
                <c:pt idx="54856">
                  <c:v>9.8180080000000001E-7</c:v>
                </c:pt>
                <c:pt idx="54857">
                  <c:v>9.8181969999999996E-7</c:v>
                </c:pt>
                <c:pt idx="54858">
                  <c:v>9.8183859999999991E-7</c:v>
                </c:pt>
                <c:pt idx="54859">
                  <c:v>9.8185750000000007E-7</c:v>
                </c:pt>
                <c:pt idx="54860">
                  <c:v>9.8187640000000002E-7</c:v>
                </c:pt>
                <c:pt idx="54861">
                  <c:v>9.8189520000000003E-7</c:v>
                </c:pt>
                <c:pt idx="54862">
                  <c:v>9.8191400000000004E-7</c:v>
                </c:pt>
                <c:pt idx="54863">
                  <c:v>9.8193280000000005E-7</c:v>
                </c:pt>
                <c:pt idx="54864">
                  <c:v>9.8195160000000006E-7</c:v>
                </c:pt>
                <c:pt idx="54865">
                  <c:v>9.8197029999999992E-7</c:v>
                </c:pt>
                <c:pt idx="54866">
                  <c:v>9.8198909999999993E-7</c:v>
                </c:pt>
                <c:pt idx="54867">
                  <c:v>9.8200770000000006E-7</c:v>
                </c:pt>
                <c:pt idx="54868">
                  <c:v>9.8202639999999992E-7</c:v>
                </c:pt>
                <c:pt idx="54869">
                  <c:v>9.8204500000000006E-7</c:v>
                </c:pt>
                <c:pt idx="54870">
                  <c:v>9.8206369999999992E-7</c:v>
                </c:pt>
                <c:pt idx="54871">
                  <c:v>9.820821999999999E-7</c:v>
                </c:pt>
                <c:pt idx="54872">
                  <c:v>9.8210080000000003E-7</c:v>
                </c:pt>
                <c:pt idx="54873">
                  <c:v>9.8211930000000001E-7</c:v>
                </c:pt>
                <c:pt idx="54874">
                  <c:v>9.8213789999999993E-7</c:v>
                </c:pt>
                <c:pt idx="54875">
                  <c:v>9.8215639999999991E-7</c:v>
                </c:pt>
                <c:pt idx="54876">
                  <c:v>9.8217479999999995E-7</c:v>
                </c:pt>
                <c:pt idx="54877">
                  <c:v>9.8219329999999994E-7</c:v>
                </c:pt>
                <c:pt idx="54878">
                  <c:v>9.8221169999999998E-7</c:v>
                </c:pt>
                <c:pt idx="54879">
                  <c:v>9.8223010000000002E-7</c:v>
                </c:pt>
                <c:pt idx="54880">
                  <c:v>9.8224850000000006E-7</c:v>
                </c:pt>
                <c:pt idx="54881">
                  <c:v>9.8226679999999995E-7</c:v>
                </c:pt>
                <c:pt idx="54882">
                  <c:v>9.822852E-7</c:v>
                </c:pt>
                <c:pt idx="54883">
                  <c:v>9.823035000000001E-7</c:v>
                </c:pt>
                <c:pt idx="54884">
                  <c:v>9.8232170000000005E-7</c:v>
                </c:pt>
                <c:pt idx="54885">
                  <c:v>9.8233999999999994E-7</c:v>
                </c:pt>
                <c:pt idx="54886">
                  <c:v>9.8235830000000004E-7</c:v>
                </c:pt>
                <c:pt idx="54887">
                  <c:v>9.823765E-7</c:v>
                </c:pt>
                <c:pt idx="54888">
                  <c:v>9.8239469999999995E-7</c:v>
                </c:pt>
                <c:pt idx="54889">
                  <c:v>9.824128999999999E-7</c:v>
                </c:pt>
                <c:pt idx="54890">
                  <c:v>9.8243099999999991E-7</c:v>
                </c:pt>
                <c:pt idx="54891">
                  <c:v>9.8244920000000008E-7</c:v>
                </c:pt>
                <c:pt idx="54892">
                  <c:v>9.8246730000000009E-7</c:v>
                </c:pt>
                <c:pt idx="54893">
                  <c:v>9.824854000000001E-7</c:v>
                </c:pt>
                <c:pt idx="54894">
                  <c:v>9.8250339999999996E-7</c:v>
                </c:pt>
                <c:pt idx="54895">
                  <c:v>9.8252149999999997E-7</c:v>
                </c:pt>
                <c:pt idx="54896">
                  <c:v>9.8253950000000005E-7</c:v>
                </c:pt>
                <c:pt idx="54897">
                  <c:v>9.8255749999999991E-7</c:v>
                </c:pt>
                <c:pt idx="54898">
                  <c:v>9.8257549999999998E-7</c:v>
                </c:pt>
                <c:pt idx="54899">
                  <c:v>9.8259350000000006E-7</c:v>
                </c:pt>
                <c:pt idx="54900">
                  <c:v>9.8261139999999998E-7</c:v>
                </c:pt>
                <c:pt idx="54901">
                  <c:v>9.8262940000000005E-7</c:v>
                </c:pt>
                <c:pt idx="54902">
                  <c:v>9.8264729999999997E-7</c:v>
                </c:pt>
                <c:pt idx="54903">
                  <c:v>9.8266509999999996E-7</c:v>
                </c:pt>
                <c:pt idx="54904">
                  <c:v>9.8268300000000009E-7</c:v>
                </c:pt>
                <c:pt idx="54905">
                  <c:v>9.8270080000000007E-7</c:v>
                </c:pt>
                <c:pt idx="54906">
                  <c:v>9.827187E-7</c:v>
                </c:pt>
                <c:pt idx="54907">
                  <c:v>9.8273649999999998E-7</c:v>
                </c:pt>
                <c:pt idx="54908">
                  <c:v>9.8275420000000002E-7</c:v>
                </c:pt>
                <c:pt idx="54909">
                  <c:v>9.8277200000000001E-7</c:v>
                </c:pt>
                <c:pt idx="54910">
                  <c:v>9.8278970000000005E-7</c:v>
                </c:pt>
                <c:pt idx="54911">
                  <c:v>9.8280740000000009E-7</c:v>
                </c:pt>
                <c:pt idx="54912">
                  <c:v>9.8282509999999993E-7</c:v>
                </c:pt>
                <c:pt idx="54913">
                  <c:v>9.8284279999999997E-7</c:v>
                </c:pt>
                <c:pt idx="54914">
                  <c:v>9.8286040000000008E-7</c:v>
                </c:pt>
                <c:pt idx="54915">
                  <c:v>9.8287799999999997E-7</c:v>
                </c:pt>
                <c:pt idx="54916">
                  <c:v>9.8289560000000007E-7</c:v>
                </c:pt>
                <c:pt idx="54917">
                  <c:v>9.8291319999999997E-7</c:v>
                </c:pt>
                <c:pt idx="54918">
                  <c:v>9.8293080000000007E-7</c:v>
                </c:pt>
                <c:pt idx="54919">
                  <c:v>9.8294830000000002E-7</c:v>
                </c:pt>
                <c:pt idx="54920">
                  <c:v>9.8296579999999998E-7</c:v>
                </c:pt>
                <c:pt idx="54921">
                  <c:v>9.8298329999999993E-7</c:v>
                </c:pt>
                <c:pt idx="54922">
                  <c:v>9.830008000000001E-7</c:v>
                </c:pt>
                <c:pt idx="54923">
                  <c:v>9.830181999999999E-7</c:v>
                </c:pt>
                <c:pt idx="54924">
                  <c:v>9.8303559999999991E-7</c:v>
                </c:pt>
                <c:pt idx="54925">
                  <c:v>9.8305299999999993E-7</c:v>
                </c:pt>
                <c:pt idx="54926">
                  <c:v>9.8307039999999994E-7</c:v>
                </c:pt>
                <c:pt idx="54927">
                  <c:v>9.8308779999999996E-7</c:v>
                </c:pt>
                <c:pt idx="54928">
                  <c:v>9.8310510000000003E-7</c:v>
                </c:pt>
                <c:pt idx="54929">
                  <c:v>9.831223999999999E-7</c:v>
                </c:pt>
                <c:pt idx="54930">
                  <c:v>9.8313969999999997E-7</c:v>
                </c:pt>
                <c:pt idx="54931">
                  <c:v>9.8315700000000005E-7</c:v>
                </c:pt>
                <c:pt idx="54932">
                  <c:v>9.8317429999999991E-7</c:v>
                </c:pt>
                <c:pt idx="54933">
                  <c:v>9.8319150000000005E-7</c:v>
                </c:pt>
                <c:pt idx="54934">
                  <c:v>9.8320879999999991E-7</c:v>
                </c:pt>
                <c:pt idx="54935">
                  <c:v>9.8322600000000005E-7</c:v>
                </c:pt>
                <c:pt idx="54936">
                  <c:v>9.8324310000000003E-7</c:v>
                </c:pt>
                <c:pt idx="54937">
                  <c:v>9.8326029999999995E-7</c:v>
                </c:pt>
                <c:pt idx="54938">
                  <c:v>9.8327750000000009E-7</c:v>
                </c:pt>
                <c:pt idx="54939">
                  <c:v>9.8329460000000008E-7</c:v>
                </c:pt>
                <c:pt idx="54940">
                  <c:v>9.8331170000000006E-7</c:v>
                </c:pt>
                <c:pt idx="54941">
                  <c:v>9.8332880000000005E-7</c:v>
                </c:pt>
                <c:pt idx="54942">
                  <c:v>9.8334590000000003E-7</c:v>
                </c:pt>
                <c:pt idx="54943">
                  <c:v>9.8336290000000008E-7</c:v>
                </c:pt>
                <c:pt idx="54944">
                  <c:v>9.8337989999999991E-7</c:v>
                </c:pt>
                <c:pt idx="54945">
                  <c:v>9.833969999999999E-7</c:v>
                </c:pt>
                <c:pt idx="54946">
                  <c:v>9.8341399999999994E-7</c:v>
                </c:pt>
                <c:pt idx="54947">
                  <c:v>9.8343090000000005E-7</c:v>
                </c:pt>
                <c:pt idx="54948">
                  <c:v>9.8344790000000009E-7</c:v>
                </c:pt>
                <c:pt idx="54949">
                  <c:v>9.8346489999999993E-7</c:v>
                </c:pt>
                <c:pt idx="54950">
                  <c:v>9.8348180000000003E-7</c:v>
                </c:pt>
                <c:pt idx="54951">
                  <c:v>9.8349869999999993E-7</c:v>
                </c:pt>
                <c:pt idx="54952">
                  <c:v>9.8351560000000004E-7</c:v>
                </c:pt>
                <c:pt idx="54953">
                  <c:v>9.8353239999999999E-7</c:v>
                </c:pt>
                <c:pt idx="54954">
                  <c:v>9.835493000000001E-7</c:v>
                </c:pt>
                <c:pt idx="54955">
                  <c:v>9.8356610000000005E-7</c:v>
                </c:pt>
                <c:pt idx="54956">
                  <c:v>9.8358290000000001E-7</c:v>
                </c:pt>
                <c:pt idx="54957">
                  <c:v>9.8359969999999996E-7</c:v>
                </c:pt>
                <c:pt idx="54958">
                  <c:v>9.8361649999999992E-7</c:v>
                </c:pt>
                <c:pt idx="54959">
                  <c:v>9.8363330000000009E-7</c:v>
                </c:pt>
                <c:pt idx="54960">
                  <c:v>9.836500000000001E-7</c:v>
                </c:pt>
                <c:pt idx="54961">
                  <c:v>9.8366680000000006E-7</c:v>
                </c:pt>
                <c:pt idx="54962">
                  <c:v>9.8368350000000007E-7</c:v>
                </c:pt>
                <c:pt idx="54963">
                  <c:v>9.8370020000000009E-7</c:v>
                </c:pt>
                <c:pt idx="54964">
                  <c:v>9.8371679999999996E-7</c:v>
                </c:pt>
                <c:pt idx="54965">
                  <c:v>9.8373349999999997E-7</c:v>
                </c:pt>
                <c:pt idx="54966">
                  <c:v>9.8375010000000005E-7</c:v>
                </c:pt>
                <c:pt idx="54967">
                  <c:v>9.8376669999999991E-7</c:v>
                </c:pt>
                <c:pt idx="54968">
                  <c:v>9.8378329999999999E-7</c:v>
                </c:pt>
                <c:pt idx="54969">
                  <c:v>9.8379990000000007E-7</c:v>
                </c:pt>
                <c:pt idx="54970">
                  <c:v>9.8381649999999993E-7</c:v>
                </c:pt>
                <c:pt idx="54971">
                  <c:v>9.8383300000000007E-7</c:v>
                </c:pt>
                <c:pt idx="54972">
                  <c:v>9.8384959999999994E-7</c:v>
                </c:pt>
                <c:pt idx="54973">
                  <c:v>9.8386610000000008E-7</c:v>
                </c:pt>
                <c:pt idx="54974">
                  <c:v>9.838826E-7</c:v>
                </c:pt>
                <c:pt idx="54975">
                  <c:v>9.8389899999999999E-7</c:v>
                </c:pt>
                <c:pt idx="54976">
                  <c:v>9.8391549999999991E-7</c:v>
                </c:pt>
                <c:pt idx="54977">
                  <c:v>9.839318999999999E-7</c:v>
                </c:pt>
                <c:pt idx="54978">
                  <c:v>9.8394840000000004E-7</c:v>
                </c:pt>
                <c:pt idx="54979">
                  <c:v>9.8396480000000003E-7</c:v>
                </c:pt>
                <c:pt idx="54980">
                  <c:v>9.8398120000000001E-7</c:v>
                </c:pt>
                <c:pt idx="54981">
                  <c:v>9.8399750000000006E-7</c:v>
                </c:pt>
                <c:pt idx="54982">
                  <c:v>9.840091E-7</c:v>
                </c:pt>
                <c:pt idx="54983">
                  <c:v>9.8402549999999999E-7</c:v>
                </c:pt>
                <c:pt idx="54984">
                  <c:v>9.8404189999999997E-7</c:v>
                </c:pt>
                <c:pt idx="54985">
                  <c:v>9.8405829999999996E-7</c:v>
                </c:pt>
                <c:pt idx="54986">
                  <c:v>9.8407469999999995E-7</c:v>
                </c:pt>
                <c:pt idx="54987">
                  <c:v>9.8409099999999999E-7</c:v>
                </c:pt>
                <c:pt idx="54988">
                  <c:v>9.8410730000000004E-7</c:v>
                </c:pt>
                <c:pt idx="54989">
                  <c:v>9.8412360000000009E-7</c:v>
                </c:pt>
                <c:pt idx="54990">
                  <c:v>9.8413989999999993E-7</c:v>
                </c:pt>
                <c:pt idx="54991">
                  <c:v>9.8415619999999997E-7</c:v>
                </c:pt>
                <c:pt idx="54992">
                  <c:v>9.8417240000000008E-7</c:v>
                </c:pt>
                <c:pt idx="54993">
                  <c:v>9.8418869999999992E-7</c:v>
                </c:pt>
                <c:pt idx="54994">
                  <c:v>9.8420490000000003E-7</c:v>
                </c:pt>
                <c:pt idx="54995">
                  <c:v>9.8422109999999992E-7</c:v>
                </c:pt>
                <c:pt idx="54996">
                  <c:v>9.8423730000000003E-7</c:v>
                </c:pt>
                <c:pt idx="54997">
                  <c:v>9.8425339999999999E-7</c:v>
                </c:pt>
                <c:pt idx="54998">
                  <c:v>9.842696000000001E-7</c:v>
                </c:pt>
                <c:pt idx="54999">
                  <c:v>9.8428570000000005E-7</c:v>
                </c:pt>
                <c:pt idx="55000">
                  <c:v>9.8430180000000001E-7</c:v>
                </c:pt>
                <c:pt idx="55001">
                  <c:v>9.8431789999999997E-7</c:v>
                </c:pt>
                <c:pt idx="55002">
                  <c:v>9.8432890000000006E-7</c:v>
                </c:pt>
                <c:pt idx="55003">
                  <c:v>9.8434509999999996E-7</c:v>
                </c:pt>
                <c:pt idx="55004">
                  <c:v>9.8436119999999991E-7</c:v>
                </c:pt>
                <c:pt idx="55005">
                  <c:v>9.8437730000000008E-7</c:v>
                </c:pt>
                <c:pt idx="55006">
                  <c:v>9.8439340000000004E-7</c:v>
                </c:pt>
                <c:pt idx="55007">
                  <c:v>9.844095E-7</c:v>
                </c:pt>
                <c:pt idx="55008">
                  <c:v>9.8442550000000002E-7</c:v>
                </c:pt>
                <c:pt idx="55009">
                  <c:v>9.8444150000000003E-7</c:v>
                </c:pt>
                <c:pt idx="55010">
                  <c:v>9.8445750000000005E-7</c:v>
                </c:pt>
                <c:pt idx="55011">
                  <c:v>9.8447350000000007E-7</c:v>
                </c:pt>
                <c:pt idx="55012">
                  <c:v>9.8448950000000009E-7</c:v>
                </c:pt>
                <c:pt idx="55013">
                  <c:v>9.8450549999999989E-7</c:v>
                </c:pt>
                <c:pt idx="55014">
                  <c:v>9.8452139999999997E-7</c:v>
                </c:pt>
                <c:pt idx="55015">
                  <c:v>9.8453730000000005E-7</c:v>
                </c:pt>
                <c:pt idx="55016">
                  <c:v>9.8455319999999992E-7</c:v>
                </c:pt>
                <c:pt idx="55017">
                  <c:v>9.845691E-7</c:v>
                </c:pt>
                <c:pt idx="55018">
                  <c:v>9.8458489999999993E-7</c:v>
                </c:pt>
                <c:pt idx="55019">
                  <c:v>9.8460080000000001E-7</c:v>
                </c:pt>
                <c:pt idx="55020">
                  <c:v>9.8461150000000007E-7</c:v>
                </c:pt>
                <c:pt idx="55021">
                  <c:v>9.8462739999999994E-7</c:v>
                </c:pt>
                <c:pt idx="55022">
                  <c:v>9.8464330000000001E-7</c:v>
                </c:pt>
                <c:pt idx="55023">
                  <c:v>9.8465920000000009E-7</c:v>
                </c:pt>
                <c:pt idx="55024">
                  <c:v>9.8467509999999996E-7</c:v>
                </c:pt>
                <c:pt idx="55025">
                  <c:v>9.846909000000001E-7</c:v>
                </c:pt>
                <c:pt idx="55026">
                  <c:v>9.8470670000000003E-7</c:v>
                </c:pt>
                <c:pt idx="55027">
                  <c:v>9.8472249999999996E-7</c:v>
                </c:pt>
                <c:pt idx="55028">
                  <c:v>9.847383000000001E-7</c:v>
                </c:pt>
                <c:pt idx="55029">
                  <c:v>9.8475410000000002E-7</c:v>
                </c:pt>
                <c:pt idx="55030">
                  <c:v>9.8476980000000001E-7</c:v>
                </c:pt>
                <c:pt idx="55031">
                  <c:v>9.8478559999999994E-7</c:v>
                </c:pt>
                <c:pt idx="55032">
                  <c:v>9.8480129999999993E-7</c:v>
                </c:pt>
                <c:pt idx="55033">
                  <c:v>9.8481699999999992E-7</c:v>
                </c:pt>
                <c:pt idx="55034">
                  <c:v>9.8483259999999997E-7</c:v>
                </c:pt>
                <c:pt idx="55035">
                  <c:v>9.8484829999999996E-7</c:v>
                </c:pt>
                <c:pt idx="55036">
                  <c:v>9.848639E-7</c:v>
                </c:pt>
                <c:pt idx="55037">
                  <c:v>9.8487959999999999E-7</c:v>
                </c:pt>
                <c:pt idx="55038">
                  <c:v>9.8489520000000004E-7</c:v>
                </c:pt>
                <c:pt idx="55039">
                  <c:v>9.8491080000000009E-7</c:v>
                </c:pt>
                <c:pt idx="55040">
                  <c:v>9.8492109999999997E-7</c:v>
                </c:pt>
                <c:pt idx="55041">
                  <c:v>9.8493679999999996E-7</c:v>
                </c:pt>
                <c:pt idx="55042">
                  <c:v>9.8495240000000001E-7</c:v>
                </c:pt>
                <c:pt idx="55043">
                  <c:v>9.849681E-7</c:v>
                </c:pt>
                <c:pt idx="55044">
                  <c:v>9.8498370000000005E-7</c:v>
                </c:pt>
                <c:pt idx="55045">
                  <c:v>9.849993000000001E-7</c:v>
                </c:pt>
                <c:pt idx="55046">
                  <c:v>9.8501489999999994E-7</c:v>
                </c:pt>
                <c:pt idx="55047">
                  <c:v>9.8503040000000005E-7</c:v>
                </c:pt>
                <c:pt idx="55048">
                  <c:v>9.850460000000001E-7</c:v>
                </c:pt>
                <c:pt idx="55049">
                  <c:v>9.850615E-7</c:v>
                </c:pt>
                <c:pt idx="55050">
                  <c:v>9.8507699999999989E-7</c:v>
                </c:pt>
                <c:pt idx="55051">
                  <c:v>9.850925E-7</c:v>
                </c:pt>
                <c:pt idx="55052">
                  <c:v>9.851079999999999E-7</c:v>
                </c:pt>
                <c:pt idx="55053">
                  <c:v>9.8512350000000001E-7</c:v>
                </c:pt>
                <c:pt idx="55054">
                  <c:v>9.8513889999999997E-7</c:v>
                </c:pt>
                <c:pt idx="55055">
                  <c:v>9.8515429999999993E-7</c:v>
                </c:pt>
                <c:pt idx="55056">
                  <c:v>9.8516980000000004E-7</c:v>
                </c:pt>
                <c:pt idx="55057">
                  <c:v>9.851852E-7</c:v>
                </c:pt>
                <c:pt idx="55058">
                  <c:v>9.8519509999999991E-7</c:v>
                </c:pt>
                <c:pt idx="55059">
                  <c:v>9.8521060000000002E-7</c:v>
                </c:pt>
                <c:pt idx="55060">
                  <c:v>9.8522609999999992E-7</c:v>
                </c:pt>
                <c:pt idx="55061">
                  <c:v>9.8524150000000009E-7</c:v>
                </c:pt>
                <c:pt idx="55062">
                  <c:v>9.8525699999999999E-7</c:v>
                </c:pt>
                <c:pt idx="55063">
                  <c:v>9.8527239999999995E-7</c:v>
                </c:pt>
                <c:pt idx="55064">
                  <c:v>9.8528779999999991E-7</c:v>
                </c:pt>
                <c:pt idx="55065">
                  <c:v>9.8530320000000008E-7</c:v>
                </c:pt>
                <c:pt idx="55066">
                  <c:v>9.853185000000001E-7</c:v>
                </c:pt>
                <c:pt idx="55067">
                  <c:v>9.8533390000000006E-7</c:v>
                </c:pt>
                <c:pt idx="55068">
                  <c:v>9.8534920000000008E-7</c:v>
                </c:pt>
                <c:pt idx="55069">
                  <c:v>9.853645000000001E-7</c:v>
                </c:pt>
                <c:pt idx="55070">
                  <c:v>9.8537979999999991E-7</c:v>
                </c:pt>
                <c:pt idx="55071">
                  <c:v>9.8539509999999993E-7</c:v>
                </c:pt>
                <c:pt idx="55072">
                  <c:v>9.8541030000000001E-7</c:v>
                </c:pt>
                <c:pt idx="55073">
                  <c:v>9.8542560000000003E-7</c:v>
                </c:pt>
                <c:pt idx="55074">
                  <c:v>9.8543530000000007E-7</c:v>
                </c:pt>
                <c:pt idx="55075">
                  <c:v>9.8545060000000009E-7</c:v>
                </c:pt>
                <c:pt idx="55076">
                  <c:v>9.8546600000000004E-7</c:v>
                </c:pt>
                <c:pt idx="55077">
                  <c:v>9.8548130000000006E-7</c:v>
                </c:pt>
                <c:pt idx="55078">
                  <c:v>9.8549649999999993E-7</c:v>
                </c:pt>
                <c:pt idx="55079">
                  <c:v>9.8551179999999995E-7</c:v>
                </c:pt>
                <c:pt idx="55080">
                  <c:v>9.8552700000000003E-7</c:v>
                </c:pt>
                <c:pt idx="55081">
                  <c:v>9.8554230000000005E-7</c:v>
                </c:pt>
                <c:pt idx="55082">
                  <c:v>9.8555749999999992E-7</c:v>
                </c:pt>
                <c:pt idx="55083">
                  <c:v>9.855727E-7</c:v>
                </c:pt>
                <c:pt idx="55084">
                  <c:v>9.8558779999999993E-7</c:v>
                </c:pt>
                <c:pt idx="55085">
                  <c:v>9.8560300000000001E-7</c:v>
                </c:pt>
                <c:pt idx="55086">
                  <c:v>9.856182000000001E-7</c:v>
                </c:pt>
                <c:pt idx="55087">
                  <c:v>9.8563330000000003E-7</c:v>
                </c:pt>
                <c:pt idx="55088">
                  <c:v>9.8564839999999995E-7</c:v>
                </c:pt>
                <c:pt idx="55089">
                  <c:v>9.856635000000001E-7</c:v>
                </c:pt>
                <c:pt idx="55090">
                  <c:v>9.8567300000000004E-7</c:v>
                </c:pt>
                <c:pt idx="55091">
                  <c:v>9.8568809999999997E-7</c:v>
                </c:pt>
                <c:pt idx="55092">
                  <c:v>9.8570330000000005E-7</c:v>
                </c:pt>
                <c:pt idx="55093">
                  <c:v>9.8571849999999992E-7</c:v>
                </c:pt>
                <c:pt idx="55094">
                  <c:v>9.8573360000000006E-7</c:v>
                </c:pt>
                <c:pt idx="55095">
                  <c:v>9.8574869999999999E-7</c:v>
                </c:pt>
                <c:pt idx="55096">
                  <c:v>9.8576379999999992E-7</c:v>
                </c:pt>
                <c:pt idx="55097">
                  <c:v>9.8577890000000006E-7</c:v>
                </c:pt>
                <c:pt idx="55098">
                  <c:v>9.8579399999999999E-7</c:v>
                </c:pt>
                <c:pt idx="55099">
                  <c:v>9.8580899999999998E-7</c:v>
                </c:pt>
                <c:pt idx="55100">
                  <c:v>9.8582409999999991E-7</c:v>
                </c:pt>
                <c:pt idx="55101">
                  <c:v>9.858390999999999E-7</c:v>
                </c:pt>
                <c:pt idx="55102">
                  <c:v>9.8585409999999989E-7</c:v>
                </c:pt>
                <c:pt idx="55103">
                  <c:v>9.858691000000001E-7</c:v>
                </c:pt>
                <c:pt idx="55104">
                  <c:v>9.8588410000000009E-7</c:v>
                </c:pt>
                <c:pt idx="55105">
                  <c:v>9.8589899999999993E-7</c:v>
                </c:pt>
                <c:pt idx="55106">
                  <c:v>9.8591399999999992E-7</c:v>
                </c:pt>
                <c:pt idx="55107">
                  <c:v>9.8592320000000004E-7</c:v>
                </c:pt>
                <c:pt idx="55108">
                  <c:v>9.8593820000000003E-7</c:v>
                </c:pt>
                <c:pt idx="55109">
                  <c:v>9.8595329999999996E-7</c:v>
                </c:pt>
                <c:pt idx="55110">
                  <c:v>9.8596829999999995E-7</c:v>
                </c:pt>
                <c:pt idx="55111">
                  <c:v>9.8598329999999995E-7</c:v>
                </c:pt>
                <c:pt idx="55112">
                  <c:v>9.859982E-7</c:v>
                </c:pt>
                <c:pt idx="55113">
                  <c:v>9.8601319999999999E-7</c:v>
                </c:pt>
                <c:pt idx="55114">
                  <c:v>9.8602819999999998E-7</c:v>
                </c:pt>
                <c:pt idx="55115">
                  <c:v>9.8604310000000003E-7</c:v>
                </c:pt>
                <c:pt idx="55116">
                  <c:v>9.8605800000000008E-7</c:v>
                </c:pt>
                <c:pt idx="55117">
                  <c:v>9.8607289999999992E-7</c:v>
                </c:pt>
                <c:pt idx="55118">
                  <c:v>9.8608779999999997E-7</c:v>
                </c:pt>
                <c:pt idx="55119">
                  <c:v>9.8610270000000002E-7</c:v>
                </c:pt>
                <c:pt idx="55120">
                  <c:v>9.8611749999999992E-7</c:v>
                </c:pt>
                <c:pt idx="55121">
                  <c:v>9.8613230000000003E-7</c:v>
                </c:pt>
                <c:pt idx="55122">
                  <c:v>9.8614140000000001E-7</c:v>
                </c:pt>
                <c:pt idx="55123">
                  <c:v>9.8615630000000006E-7</c:v>
                </c:pt>
                <c:pt idx="55124">
                  <c:v>9.861711999999999E-7</c:v>
                </c:pt>
                <c:pt idx="55125">
                  <c:v>9.8618609999999995E-7</c:v>
                </c:pt>
                <c:pt idx="55126">
                  <c:v>9.86201E-7</c:v>
                </c:pt>
                <c:pt idx="55127">
                  <c:v>9.8621590000000006E-7</c:v>
                </c:pt>
                <c:pt idx="55128">
                  <c:v>9.8623069999999996E-7</c:v>
                </c:pt>
                <c:pt idx="55129">
                  <c:v>9.8624560000000001E-7</c:v>
                </c:pt>
                <c:pt idx="55130">
                  <c:v>9.8626039999999991E-7</c:v>
                </c:pt>
                <c:pt idx="55131">
                  <c:v>9.8627520000000002E-7</c:v>
                </c:pt>
                <c:pt idx="55132">
                  <c:v>9.8628999999999992E-7</c:v>
                </c:pt>
                <c:pt idx="55133">
                  <c:v>9.8630470000000009E-7</c:v>
                </c:pt>
                <c:pt idx="55134">
                  <c:v>9.8631949999999999E-7</c:v>
                </c:pt>
                <c:pt idx="55135">
                  <c:v>9.8633419999999995E-7</c:v>
                </c:pt>
                <c:pt idx="55136">
                  <c:v>9.8634889999999992E-7</c:v>
                </c:pt>
                <c:pt idx="55137">
                  <c:v>9.8635780000000001E-7</c:v>
                </c:pt>
                <c:pt idx="55138">
                  <c:v>9.8637259999999991E-7</c:v>
                </c:pt>
                <c:pt idx="55139">
                  <c:v>9.8638740000000003E-7</c:v>
                </c:pt>
                <c:pt idx="55140">
                  <c:v>9.8640219999999993E-7</c:v>
                </c:pt>
                <c:pt idx="55141">
                  <c:v>9.8641700000000004E-7</c:v>
                </c:pt>
                <c:pt idx="55142">
                  <c:v>9.8643179999999994E-7</c:v>
                </c:pt>
                <c:pt idx="55143">
                  <c:v>9.864464999999999E-7</c:v>
                </c:pt>
                <c:pt idx="55144">
                  <c:v>9.8646130000000001E-7</c:v>
                </c:pt>
                <c:pt idx="55145">
                  <c:v>9.8647599999999997E-7</c:v>
                </c:pt>
                <c:pt idx="55146">
                  <c:v>9.8649069999999993E-7</c:v>
                </c:pt>
                <c:pt idx="55147">
                  <c:v>9.8650529999999996E-7</c:v>
                </c:pt>
                <c:pt idx="55148">
                  <c:v>9.8651999999999992E-7</c:v>
                </c:pt>
                <c:pt idx="55149">
                  <c:v>9.8653470000000009E-7</c:v>
                </c:pt>
                <c:pt idx="55150">
                  <c:v>9.865492999999999E-7</c:v>
                </c:pt>
                <c:pt idx="55151">
                  <c:v>9.8656389999999992E-7</c:v>
                </c:pt>
                <c:pt idx="55152">
                  <c:v>9.8657259999999993E-7</c:v>
                </c:pt>
                <c:pt idx="55153">
                  <c:v>9.8658740000000004E-7</c:v>
                </c:pt>
                <c:pt idx="55154">
                  <c:v>9.866021E-7</c:v>
                </c:pt>
                <c:pt idx="55155">
                  <c:v>9.8661679999999996E-7</c:v>
                </c:pt>
                <c:pt idx="55156">
                  <c:v>9.8663149999999992E-7</c:v>
                </c:pt>
                <c:pt idx="55157">
                  <c:v>9.866462000000001E-7</c:v>
                </c:pt>
                <c:pt idx="55158">
                  <c:v>9.8666079999999991E-7</c:v>
                </c:pt>
                <c:pt idx="55159">
                  <c:v>9.8667550000000008E-7</c:v>
                </c:pt>
                <c:pt idx="55160">
                  <c:v>9.866901000000001E-7</c:v>
                </c:pt>
                <c:pt idx="55161">
                  <c:v>9.8670469999999991E-7</c:v>
                </c:pt>
                <c:pt idx="55162">
                  <c:v>9.8671929999999993E-7</c:v>
                </c:pt>
                <c:pt idx="55163">
                  <c:v>9.8673389999999995E-7</c:v>
                </c:pt>
                <c:pt idx="55164">
                  <c:v>9.8674849999999998E-7</c:v>
                </c:pt>
                <c:pt idx="55165">
                  <c:v>9.8676300000000006E-7</c:v>
                </c:pt>
                <c:pt idx="55166">
                  <c:v>9.8677149999999998E-7</c:v>
                </c:pt>
                <c:pt idx="55167">
                  <c:v>9.8678619999999994E-7</c:v>
                </c:pt>
                <c:pt idx="55168">
                  <c:v>9.868008999999999E-7</c:v>
                </c:pt>
                <c:pt idx="55169">
                  <c:v>9.8681549999999992E-7</c:v>
                </c:pt>
                <c:pt idx="55170">
                  <c:v>9.8683009999999994E-7</c:v>
                </c:pt>
                <c:pt idx="55171">
                  <c:v>9.8684469999999996E-7</c:v>
                </c:pt>
                <c:pt idx="55172">
                  <c:v>9.8685929999999999E-7</c:v>
                </c:pt>
                <c:pt idx="55173">
                  <c:v>9.8687390000000001E-7</c:v>
                </c:pt>
                <c:pt idx="55174">
                  <c:v>9.8688840000000009E-7</c:v>
                </c:pt>
                <c:pt idx="55175">
                  <c:v>9.8690289999999996E-7</c:v>
                </c:pt>
                <c:pt idx="55176">
                  <c:v>9.8691740000000004E-7</c:v>
                </c:pt>
                <c:pt idx="55177">
                  <c:v>9.8693189999999991E-7</c:v>
                </c:pt>
                <c:pt idx="55178">
                  <c:v>9.869464E-7</c:v>
                </c:pt>
                <c:pt idx="55179">
                  <c:v>9.8696090000000008E-7</c:v>
                </c:pt>
                <c:pt idx="55180">
                  <c:v>9.8696919999999991E-7</c:v>
                </c:pt>
                <c:pt idx="55181">
                  <c:v>9.8698379999999993E-7</c:v>
                </c:pt>
                <c:pt idx="55182">
                  <c:v>9.8699839999999995E-7</c:v>
                </c:pt>
                <c:pt idx="55183">
                  <c:v>9.8701290000000003E-7</c:v>
                </c:pt>
                <c:pt idx="55184">
                  <c:v>9.8702750000000005E-7</c:v>
                </c:pt>
                <c:pt idx="55185">
                  <c:v>9.8704199999999993E-7</c:v>
                </c:pt>
                <c:pt idx="55186">
                  <c:v>9.8705650000000001E-7</c:v>
                </c:pt>
                <c:pt idx="55187">
                  <c:v>9.8707100000000009E-7</c:v>
                </c:pt>
                <c:pt idx="55188">
                  <c:v>9.8708540000000002E-7</c:v>
                </c:pt>
                <c:pt idx="55189">
                  <c:v>9.8709990000000011E-7</c:v>
                </c:pt>
                <c:pt idx="55190">
                  <c:v>9.8711430000000004E-7</c:v>
                </c:pt>
                <c:pt idx="55191">
                  <c:v>9.8712869999999997E-7</c:v>
                </c:pt>
                <c:pt idx="55192">
                  <c:v>9.871430999999999E-7</c:v>
                </c:pt>
                <c:pt idx="55193">
                  <c:v>9.8715750000000004E-7</c:v>
                </c:pt>
                <c:pt idx="55194">
                  <c:v>9.8716569999999993E-7</c:v>
                </c:pt>
                <c:pt idx="55195">
                  <c:v>9.8718020000000001E-7</c:v>
                </c:pt>
                <c:pt idx="55196">
                  <c:v>9.871947000000001E-7</c:v>
                </c:pt>
                <c:pt idx="55197">
                  <c:v>9.8720919999999997E-7</c:v>
                </c:pt>
                <c:pt idx="55198">
                  <c:v>9.8722370000000005E-7</c:v>
                </c:pt>
                <c:pt idx="55199">
                  <c:v>9.8723809999999998E-7</c:v>
                </c:pt>
                <c:pt idx="55200">
                  <c:v>9.8725249999999991E-7</c:v>
                </c:pt>
                <c:pt idx="55201">
                  <c:v>9.87267E-7</c:v>
                </c:pt>
                <c:pt idx="55202">
                  <c:v>9.8728139999999993E-7</c:v>
                </c:pt>
                <c:pt idx="55203">
                  <c:v>9.8729569999999992E-7</c:v>
                </c:pt>
                <c:pt idx="55204">
                  <c:v>9.8731010000000006E-7</c:v>
                </c:pt>
                <c:pt idx="55205">
                  <c:v>9.8732449999999999E-7</c:v>
                </c:pt>
                <c:pt idx="55206">
                  <c:v>9.8733879999999999E-7</c:v>
                </c:pt>
                <c:pt idx="55207">
                  <c:v>9.8734689999999994E-7</c:v>
                </c:pt>
                <c:pt idx="55208">
                  <c:v>9.8736140000000002E-7</c:v>
                </c:pt>
                <c:pt idx="55209">
                  <c:v>9.873759000000001E-7</c:v>
                </c:pt>
                <c:pt idx="55210">
                  <c:v>9.8739030000000003E-7</c:v>
                </c:pt>
                <c:pt idx="55211">
                  <c:v>9.874047999999999E-7</c:v>
                </c:pt>
                <c:pt idx="55212">
                  <c:v>9.8741920000000005E-7</c:v>
                </c:pt>
                <c:pt idx="55213">
                  <c:v>9.8743359999999998E-7</c:v>
                </c:pt>
                <c:pt idx="55214">
                  <c:v>9.8744789999999997E-7</c:v>
                </c:pt>
                <c:pt idx="55215">
                  <c:v>9.874622999999999E-7</c:v>
                </c:pt>
                <c:pt idx="55216">
                  <c:v>9.8747659999999989E-7</c:v>
                </c:pt>
                <c:pt idx="55217">
                  <c:v>9.8749100000000004E-7</c:v>
                </c:pt>
                <c:pt idx="55218">
                  <c:v>9.8750530000000003E-7</c:v>
                </c:pt>
                <c:pt idx="55219">
                  <c:v>9.8751960000000002E-7</c:v>
                </c:pt>
                <c:pt idx="55220">
                  <c:v>9.8752760000000003E-7</c:v>
                </c:pt>
                <c:pt idx="55221">
                  <c:v>9.8754199999999996E-7</c:v>
                </c:pt>
                <c:pt idx="55222">
                  <c:v>9.8755639999999989E-7</c:v>
                </c:pt>
                <c:pt idx="55223">
                  <c:v>9.8757080000000004E-7</c:v>
                </c:pt>
                <c:pt idx="55224">
                  <c:v>9.8758519999999997E-7</c:v>
                </c:pt>
                <c:pt idx="55225">
                  <c:v>9.8759949999999996E-7</c:v>
                </c:pt>
                <c:pt idx="55226">
                  <c:v>9.8761390000000011E-7</c:v>
                </c:pt>
                <c:pt idx="55227">
                  <c:v>9.876282000000001E-7</c:v>
                </c:pt>
                <c:pt idx="55228">
                  <c:v>9.8764250000000009E-7</c:v>
                </c:pt>
                <c:pt idx="55229">
                  <c:v>9.8765669999999993E-7</c:v>
                </c:pt>
                <c:pt idx="55230">
                  <c:v>9.8767099999999992E-7</c:v>
                </c:pt>
                <c:pt idx="55231">
                  <c:v>9.8768519999999998E-7</c:v>
                </c:pt>
                <c:pt idx="55232">
                  <c:v>9.8769310000000005E-7</c:v>
                </c:pt>
                <c:pt idx="55233">
                  <c:v>9.8770749999999998E-7</c:v>
                </c:pt>
                <c:pt idx="55234">
                  <c:v>9.8772189999999991E-7</c:v>
                </c:pt>
                <c:pt idx="55235">
                  <c:v>9.877361999999999E-7</c:v>
                </c:pt>
                <c:pt idx="55236">
                  <c:v>9.877504999999999E-7</c:v>
                </c:pt>
                <c:pt idx="55237">
                  <c:v>9.877648000000001E-7</c:v>
                </c:pt>
                <c:pt idx="55238">
                  <c:v>9.8777910000000009E-7</c:v>
                </c:pt>
                <c:pt idx="55239">
                  <c:v>9.8779340000000008E-7</c:v>
                </c:pt>
                <c:pt idx="55240">
                  <c:v>9.8780770000000008E-7</c:v>
                </c:pt>
                <c:pt idx="55241">
                  <c:v>9.8782189999999992E-7</c:v>
                </c:pt>
                <c:pt idx="55242">
                  <c:v>9.8783609999999997E-7</c:v>
                </c:pt>
                <c:pt idx="55243">
                  <c:v>9.8785030000000002E-7</c:v>
                </c:pt>
                <c:pt idx="55244">
                  <c:v>9.8786450000000008E-7</c:v>
                </c:pt>
                <c:pt idx="55245">
                  <c:v>9.878723E-7</c:v>
                </c:pt>
                <c:pt idx="55246">
                  <c:v>9.8788659999999999E-7</c:v>
                </c:pt>
                <c:pt idx="55247">
                  <c:v>9.8790099999999992E-7</c:v>
                </c:pt>
                <c:pt idx="55248">
                  <c:v>9.8791529999999991E-7</c:v>
                </c:pt>
                <c:pt idx="55249">
                  <c:v>9.8792959999999991E-7</c:v>
                </c:pt>
                <c:pt idx="55250">
                  <c:v>9.8794379999999996E-7</c:v>
                </c:pt>
                <c:pt idx="55251">
                  <c:v>9.8795809999999995E-7</c:v>
                </c:pt>
                <c:pt idx="55252">
                  <c:v>9.879723E-7</c:v>
                </c:pt>
                <c:pt idx="55253">
                  <c:v>9.8798650000000006E-7</c:v>
                </c:pt>
                <c:pt idx="55254">
                  <c:v>9.880006999999999E-7</c:v>
                </c:pt>
                <c:pt idx="55255">
                  <c:v>9.8801489999999995E-7</c:v>
                </c:pt>
                <c:pt idx="55256">
                  <c:v>9.880291E-7</c:v>
                </c:pt>
                <c:pt idx="55257">
                  <c:v>9.8804330000000006E-7</c:v>
                </c:pt>
                <c:pt idx="55258">
                  <c:v>9.8805100000000004E-7</c:v>
                </c:pt>
                <c:pt idx="55259">
                  <c:v>9.8806530000000003E-7</c:v>
                </c:pt>
                <c:pt idx="55260">
                  <c:v>9.8807960000000002E-7</c:v>
                </c:pt>
                <c:pt idx="55261">
                  <c:v>9.8809380000000008E-7</c:v>
                </c:pt>
                <c:pt idx="55262">
                  <c:v>9.8810810000000007E-7</c:v>
                </c:pt>
                <c:pt idx="55263">
                  <c:v>9.8812229999999991E-7</c:v>
                </c:pt>
                <c:pt idx="55264">
                  <c:v>9.8813649999999996E-7</c:v>
                </c:pt>
                <c:pt idx="55265">
                  <c:v>9.8815070000000002E-7</c:v>
                </c:pt>
                <c:pt idx="55266">
                  <c:v>9.8816490000000007E-7</c:v>
                </c:pt>
                <c:pt idx="55267">
                  <c:v>9.8817909999999991E-7</c:v>
                </c:pt>
                <c:pt idx="55268">
                  <c:v>9.8819320000000002E-7</c:v>
                </c:pt>
                <c:pt idx="55269">
                  <c:v>9.8820740000000008E-7</c:v>
                </c:pt>
                <c:pt idx="55270">
                  <c:v>9.8821499999999991E-7</c:v>
                </c:pt>
                <c:pt idx="55271">
                  <c:v>9.882292999999999E-7</c:v>
                </c:pt>
                <c:pt idx="55272">
                  <c:v>9.882436000000001E-7</c:v>
                </c:pt>
                <c:pt idx="55273">
                  <c:v>9.8825779999999994E-7</c:v>
                </c:pt>
                <c:pt idx="55274">
                  <c:v>9.88272E-7</c:v>
                </c:pt>
                <c:pt idx="55275">
                  <c:v>9.8828620000000005E-7</c:v>
                </c:pt>
                <c:pt idx="55276">
                  <c:v>9.883004000000001E-7</c:v>
                </c:pt>
                <c:pt idx="55277">
                  <c:v>9.8831459999999994E-7</c:v>
                </c:pt>
                <c:pt idx="55278">
                  <c:v>9.8832870000000006E-7</c:v>
                </c:pt>
                <c:pt idx="55279">
                  <c:v>9.883428999999999E-7</c:v>
                </c:pt>
                <c:pt idx="55280">
                  <c:v>9.8835700000000001E-7</c:v>
                </c:pt>
                <c:pt idx="55281">
                  <c:v>9.8837109999999992E-7</c:v>
                </c:pt>
                <c:pt idx="55282">
                  <c:v>9.8837860000000002E-7</c:v>
                </c:pt>
                <c:pt idx="55283">
                  <c:v>9.8839290000000001E-7</c:v>
                </c:pt>
                <c:pt idx="55284">
                  <c:v>9.8840710000000006E-7</c:v>
                </c:pt>
                <c:pt idx="55285">
                  <c:v>9.884212999999999E-7</c:v>
                </c:pt>
                <c:pt idx="55286">
                  <c:v>9.8843549999999996E-7</c:v>
                </c:pt>
                <c:pt idx="55287">
                  <c:v>9.8844970000000001E-7</c:v>
                </c:pt>
                <c:pt idx="55288">
                  <c:v>9.8846379999999991E-7</c:v>
                </c:pt>
                <c:pt idx="55289">
                  <c:v>9.8847799999999997E-7</c:v>
                </c:pt>
                <c:pt idx="55290">
                  <c:v>9.8849210000000008E-7</c:v>
                </c:pt>
                <c:pt idx="55291">
                  <c:v>9.8850619999999998E-7</c:v>
                </c:pt>
                <c:pt idx="55292">
                  <c:v>9.8852019999999994E-7</c:v>
                </c:pt>
                <c:pt idx="55293">
                  <c:v>9.8852770000000005E-7</c:v>
                </c:pt>
                <c:pt idx="55294">
                  <c:v>9.8854200000000004E-7</c:v>
                </c:pt>
                <c:pt idx="55295">
                  <c:v>9.8855620000000009E-7</c:v>
                </c:pt>
                <c:pt idx="55296">
                  <c:v>9.8857039999999993E-7</c:v>
                </c:pt>
                <c:pt idx="55297">
                  <c:v>9.8858459999999999E-7</c:v>
                </c:pt>
                <c:pt idx="55298">
                  <c:v>9.885987000000001E-7</c:v>
                </c:pt>
                <c:pt idx="55299">
                  <c:v>9.8861289999999994E-7</c:v>
                </c:pt>
                <c:pt idx="55300">
                  <c:v>9.8862700000000006E-7</c:v>
                </c:pt>
                <c:pt idx="55301">
                  <c:v>9.8864109999999996E-7</c:v>
                </c:pt>
                <c:pt idx="55302">
                  <c:v>9.8865520000000007E-7</c:v>
                </c:pt>
                <c:pt idx="55303">
                  <c:v>9.8866929999999997E-7</c:v>
                </c:pt>
                <c:pt idx="55304">
                  <c:v>9.8868329999999994E-7</c:v>
                </c:pt>
                <c:pt idx="55305">
                  <c:v>9.8869080000000004E-7</c:v>
                </c:pt>
                <c:pt idx="55306">
                  <c:v>9.8870500000000009E-7</c:v>
                </c:pt>
                <c:pt idx="55307">
                  <c:v>9.8871919999999993E-7</c:v>
                </c:pt>
                <c:pt idx="55308">
                  <c:v>9.8873339999999999E-7</c:v>
                </c:pt>
                <c:pt idx="55309">
                  <c:v>9.887475000000001E-7</c:v>
                </c:pt>
                <c:pt idx="55310">
                  <c:v>9.8876169999999994E-7</c:v>
                </c:pt>
                <c:pt idx="55311">
                  <c:v>9.8877580000000005E-7</c:v>
                </c:pt>
                <c:pt idx="55312">
                  <c:v>9.8878989999999996E-7</c:v>
                </c:pt>
                <c:pt idx="55313">
                  <c:v>9.8880400000000007E-7</c:v>
                </c:pt>
                <c:pt idx="55314">
                  <c:v>9.8881809999999997E-7</c:v>
                </c:pt>
                <c:pt idx="55315">
                  <c:v>9.8883220000000009E-7</c:v>
                </c:pt>
                <c:pt idx="55316">
                  <c:v>9.8884620000000005E-7</c:v>
                </c:pt>
                <c:pt idx="55317">
                  <c:v>9.888536E-7</c:v>
                </c:pt>
                <c:pt idx="55318">
                  <c:v>9.8886780000000005E-7</c:v>
                </c:pt>
                <c:pt idx="55319">
                  <c:v>9.8888199999999989E-7</c:v>
                </c:pt>
                <c:pt idx="55320">
                  <c:v>9.8889610000000001E-7</c:v>
                </c:pt>
                <c:pt idx="55321">
                  <c:v>9.8891030000000006E-7</c:v>
                </c:pt>
                <c:pt idx="55322">
                  <c:v>9.8892439999999996E-7</c:v>
                </c:pt>
                <c:pt idx="55323">
                  <c:v>9.8893850000000008E-7</c:v>
                </c:pt>
                <c:pt idx="55324">
                  <c:v>9.8895259999999998E-7</c:v>
                </c:pt>
                <c:pt idx="55325">
                  <c:v>9.8896670000000009E-7</c:v>
                </c:pt>
                <c:pt idx="55326">
                  <c:v>9.8898070000000006E-7</c:v>
                </c:pt>
                <c:pt idx="55327">
                  <c:v>9.8899479999999996E-7</c:v>
                </c:pt>
                <c:pt idx="55328">
                  <c:v>9.8900209999999997E-7</c:v>
                </c:pt>
                <c:pt idx="55329">
                  <c:v>9.8901630000000002E-7</c:v>
                </c:pt>
                <c:pt idx="55330">
                  <c:v>9.8903050000000008E-7</c:v>
                </c:pt>
                <c:pt idx="55331">
                  <c:v>9.8904469999999992E-7</c:v>
                </c:pt>
                <c:pt idx="55332">
                  <c:v>9.8905880000000003E-7</c:v>
                </c:pt>
                <c:pt idx="55333">
                  <c:v>9.8907289999999993E-7</c:v>
                </c:pt>
                <c:pt idx="55334">
                  <c:v>9.8908700000000005E-7</c:v>
                </c:pt>
                <c:pt idx="55335">
                  <c:v>9.8910109999999995E-7</c:v>
                </c:pt>
                <c:pt idx="55336">
                  <c:v>9.8911509999999991E-7</c:v>
                </c:pt>
                <c:pt idx="55337">
                  <c:v>9.8912920000000003E-7</c:v>
                </c:pt>
                <c:pt idx="55338">
                  <c:v>9.8914319999999999E-7</c:v>
                </c:pt>
                <c:pt idx="55339">
                  <c:v>9.891505E-7</c:v>
                </c:pt>
                <c:pt idx="55340">
                  <c:v>9.8916470000000005E-7</c:v>
                </c:pt>
                <c:pt idx="55341">
                  <c:v>9.8917879999999996E-7</c:v>
                </c:pt>
                <c:pt idx="55342">
                  <c:v>9.8919300000000001E-7</c:v>
                </c:pt>
                <c:pt idx="55343">
                  <c:v>9.8920709999999991E-7</c:v>
                </c:pt>
                <c:pt idx="55344">
                  <c:v>9.8922120000000003E-7</c:v>
                </c:pt>
                <c:pt idx="55345">
                  <c:v>9.8923529999999993E-7</c:v>
                </c:pt>
                <c:pt idx="55346">
                  <c:v>9.8924940000000004E-7</c:v>
                </c:pt>
                <c:pt idx="55347">
                  <c:v>9.892634E-7</c:v>
                </c:pt>
                <c:pt idx="55348">
                  <c:v>9.8927749999999991E-7</c:v>
                </c:pt>
                <c:pt idx="55349">
                  <c:v>9.8929150000000008E-7</c:v>
                </c:pt>
                <c:pt idx="55350">
                  <c:v>9.8929869999999994E-7</c:v>
                </c:pt>
                <c:pt idx="55351">
                  <c:v>9.8931289999999999E-7</c:v>
                </c:pt>
                <c:pt idx="55352">
                  <c:v>9.8932710000000005E-7</c:v>
                </c:pt>
                <c:pt idx="55353">
                  <c:v>9.8934119999999995E-7</c:v>
                </c:pt>
                <c:pt idx="55354">
                  <c:v>9.8935530000000006E-7</c:v>
                </c:pt>
                <c:pt idx="55355">
                  <c:v>9.893694999999999E-7</c:v>
                </c:pt>
                <c:pt idx="55356">
                  <c:v>9.8938350000000008E-7</c:v>
                </c:pt>
                <c:pt idx="55357">
                  <c:v>9.8939759999999998E-7</c:v>
                </c:pt>
                <c:pt idx="55358">
                  <c:v>9.8941159999999994E-7</c:v>
                </c:pt>
                <c:pt idx="55359">
                  <c:v>9.8942570000000006E-7</c:v>
                </c:pt>
                <c:pt idx="55360">
                  <c:v>9.8943970000000002E-7</c:v>
                </c:pt>
                <c:pt idx="55361">
                  <c:v>9.8944690000000009E-7</c:v>
                </c:pt>
                <c:pt idx="55362">
                  <c:v>9.8946109999999993E-7</c:v>
                </c:pt>
                <c:pt idx="55363">
                  <c:v>9.8947529999999999E-7</c:v>
                </c:pt>
                <c:pt idx="55364">
                  <c:v>9.894894000000001E-7</c:v>
                </c:pt>
                <c:pt idx="55365">
                  <c:v>9.8950359999999994E-7</c:v>
                </c:pt>
                <c:pt idx="55366">
                  <c:v>9.8951770000000006E-7</c:v>
                </c:pt>
                <c:pt idx="55367">
                  <c:v>9.8953170000000002E-7</c:v>
                </c:pt>
                <c:pt idx="55368">
                  <c:v>9.8954579999999992E-7</c:v>
                </c:pt>
                <c:pt idx="55369">
                  <c:v>9.8955990000000004E-7</c:v>
                </c:pt>
                <c:pt idx="55370">
                  <c:v>9.895739E-7</c:v>
                </c:pt>
                <c:pt idx="55371">
                  <c:v>9.8958789999999996E-7</c:v>
                </c:pt>
                <c:pt idx="55372">
                  <c:v>9.8959500000000009E-7</c:v>
                </c:pt>
                <c:pt idx="55373">
                  <c:v>9.8960919999999994E-7</c:v>
                </c:pt>
                <c:pt idx="55374">
                  <c:v>9.8962339999999999E-7</c:v>
                </c:pt>
                <c:pt idx="55375">
                  <c:v>9.8963760000000004E-7</c:v>
                </c:pt>
                <c:pt idx="55376">
                  <c:v>9.8965169999999994E-7</c:v>
                </c:pt>
                <c:pt idx="55377">
                  <c:v>9.8966580000000006E-7</c:v>
                </c:pt>
                <c:pt idx="55378">
                  <c:v>9.8967989999999996E-7</c:v>
                </c:pt>
                <c:pt idx="55379">
                  <c:v>9.8969389999999992E-7</c:v>
                </c:pt>
                <c:pt idx="55380">
                  <c:v>9.8970800000000004E-7</c:v>
                </c:pt>
                <c:pt idx="55381">
                  <c:v>9.89722E-7</c:v>
                </c:pt>
                <c:pt idx="55382">
                  <c:v>9.8973599999999996E-7</c:v>
                </c:pt>
                <c:pt idx="55383">
                  <c:v>9.897431000000001E-7</c:v>
                </c:pt>
                <c:pt idx="55384">
                  <c:v>9.8975729999999994E-7</c:v>
                </c:pt>
                <c:pt idx="55385">
                  <c:v>9.8977149999999999E-7</c:v>
                </c:pt>
                <c:pt idx="55386">
                  <c:v>9.8978570000000004E-7</c:v>
                </c:pt>
                <c:pt idx="55387">
                  <c:v>9.8979979999999995E-7</c:v>
                </c:pt>
                <c:pt idx="55388">
                  <c:v>9.8981390000000006E-7</c:v>
                </c:pt>
                <c:pt idx="55389">
                  <c:v>9.8982799999999996E-7</c:v>
                </c:pt>
                <c:pt idx="55390">
                  <c:v>9.8984199999999992E-7</c:v>
                </c:pt>
                <c:pt idx="55391">
                  <c:v>9.8985610000000004E-7</c:v>
                </c:pt>
                <c:pt idx="55392">
                  <c:v>9.898701E-7</c:v>
                </c:pt>
                <c:pt idx="55393">
                  <c:v>9.8987719999999992E-7</c:v>
                </c:pt>
                <c:pt idx="55394">
                  <c:v>9.8989139999999997E-7</c:v>
                </c:pt>
                <c:pt idx="55395">
                  <c:v>9.8990560000000003E-7</c:v>
                </c:pt>
                <c:pt idx="55396">
                  <c:v>9.8991969999999993E-7</c:v>
                </c:pt>
                <c:pt idx="55397">
                  <c:v>9.8993389999999998E-7</c:v>
                </c:pt>
                <c:pt idx="55398">
                  <c:v>9.899480000000001E-7</c:v>
                </c:pt>
                <c:pt idx="55399">
                  <c:v>9.899621E-7</c:v>
                </c:pt>
                <c:pt idx="55400">
                  <c:v>9.8997609999999996E-7</c:v>
                </c:pt>
                <c:pt idx="55401">
                  <c:v>9.8999020000000008E-7</c:v>
                </c:pt>
                <c:pt idx="55402">
                  <c:v>9.9000420000000004E-7</c:v>
                </c:pt>
                <c:pt idx="55403">
                  <c:v>9.9001129999999996E-7</c:v>
                </c:pt>
                <c:pt idx="55404">
                  <c:v>9.9002550000000001E-7</c:v>
                </c:pt>
                <c:pt idx="55405">
                  <c:v>9.9003970000000007E-7</c:v>
                </c:pt>
                <c:pt idx="55406">
                  <c:v>9.9005389999999991E-7</c:v>
                </c:pt>
                <c:pt idx="55407">
                  <c:v>9.9006809999999996E-7</c:v>
                </c:pt>
                <c:pt idx="55408">
                  <c:v>9.9008220000000007E-7</c:v>
                </c:pt>
                <c:pt idx="55409">
                  <c:v>9.9009629999999998E-7</c:v>
                </c:pt>
                <c:pt idx="55410">
                  <c:v>9.9011040000000009E-7</c:v>
                </c:pt>
                <c:pt idx="55411">
                  <c:v>9.9012449999999999E-7</c:v>
                </c:pt>
                <c:pt idx="55412">
                  <c:v>9.9013849999999996E-7</c:v>
                </c:pt>
                <c:pt idx="55413">
                  <c:v>9.9014560000000009E-7</c:v>
                </c:pt>
                <c:pt idx="55414">
                  <c:v>9.9015979999999993E-7</c:v>
                </c:pt>
                <c:pt idx="55415">
                  <c:v>9.9017399999999998E-7</c:v>
                </c:pt>
                <c:pt idx="55416">
                  <c:v>9.9018820000000004E-7</c:v>
                </c:pt>
                <c:pt idx="55417">
                  <c:v>9.9020240000000009E-7</c:v>
                </c:pt>
                <c:pt idx="55418">
                  <c:v>9.9021649999999999E-7</c:v>
                </c:pt>
                <c:pt idx="55419">
                  <c:v>9.9023070000000004E-7</c:v>
                </c:pt>
                <c:pt idx="55420">
                  <c:v>9.9024479999999995E-7</c:v>
                </c:pt>
                <c:pt idx="55421">
                  <c:v>9.9025879999999991E-7</c:v>
                </c:pt>
                <c:pt idx="55422">
                  <c:v>9.9027290000000002E-7</c:v>
                </c:pt>
                <c:pt idx="55423">
                  <c:v>9.9027999999999994E-7</c:v>
                </c:pt>
                <c:pt idx="55424">
                  <c:v>9.902942E-7</c:v>
                </c:pt>
                <c:pt idx="55425">
                  <c:v>9.9030840000000005E-7</c:v>
                </c:pt>
                <c:pt idx="55426">
                  <c:v>9.903226000000001E-7</c:v>
                </c:pt>
                <c:pt idx="55427">
                  <c:v>9.9033679999999995E-7</c:v>
                </c:pt>
                <c:pt idx="55428">
                  <c:v>9.90351E-7</c:v>
                </c:pt>
                <c:pt idx="55429">
                  <c:v>9.903650999999999E-7</c:v>
                </c:pt>
                <c:pt idx="55430">
                  <c:v>9.9037920000000001E-7</c:v>
                </c:pt>
                <c:pt idx="55431">
                  <c:v>9.9039329999999992E-7</c:v>
                </c:pt>
                <c:pt idx="55432">
                  <c:v>9.9040740000000003E-7</c:v>
                </c:pt>
                <c:pt idx="55433">
                  <c:v>9.9042139999999999E-7</c:v>
                </c:pt>
                <c:pt idx="55434">
                  <c:v>9.9042849999999991E-7</c:v>
                </c:pt>
                <c:pt idx="55435">
                  <c:v>9.9044269999999997E-7</c:v>
                </c:pt>
                <c:pt idx="55436">
                  <c:v>9.9045690000000002E-7</c:v>
                </c:pt>
                <c:pt idx="55437">
                  <c:v>9.9047110000000007E-7</c:v>
                </c:pt>
                <c:pt idx="55438">
                  <c:v>9.9048529999999992E-7</c:v>
                </c:pt>
                <c:pt idx="55439">
                  <c:v>9.9049949999999997E-7</c:v>
                </c:pt>
                <c:pt idx="55440">
                  <c:v>9.9051360000000008E-7</c:v>
                </c:pt>
                <c:pt idx="55441">
                  <c:v>9.9052769999999998E-7</c:v>
                </c:pt>
                <c:pt idx="55442">
                  <c:v>9.905418000000001E-7</c:v>
                </c:pt>
                <c:pt idx="55443">
                  <c:v>9.905559E-7</c:v>
                </c:pt>
                <c:pt idx="55444">
                  <c:v>9.9056289999999998E-7</c:v>
                </c:pt>
                <c:pt idx="55445">
                  <c:v>9.9057719999999997E-7</c:v>
                </c:pt>
                <c:pt idx="55446">
                  <c:v>9.9059140000000003E-7</c:v>
                </c:pt>
                <c:pt idx="55447">
                  <c:v>9.9060560000000008E-7</c:v>
                </c:pt>
                <c:pt idx="55448">
                  <c:v>9.9061979999999992E-7</c:v>
                </c:pt>
                <c:pt idx="55449">
                  <c:v>9.9063399999999998E-7</c:v>
                </c:pt>
                <c:pt idx="55450">
                  <c:v>9.9064810000000009E-7</c:v>
                </c:pt>
                <c:pt idx="55451">
                  <c:v>9.9066229999999993E-7</c:v>
                </c:pt>
                <c:pt idx="55452">
                  <c:v>9.9067640000000004E-7</c:v>
                </c:pt>
                <c:pt idx="55453">
                  <c:v>9.9069040000000001E-7</c:v>
                </c:pt>
                <c:pt idx="55454">
                  <c:v>9.9069749999999993E-7</c:v>
                </c:pt>
                <c:pt idx="55455">
                  <c:v>9.9071169999999998E-7</c:v>
                </c:pt>
                <c:pt idx="55456">
                  <c:v>9.9072599999999997E-7</c:v>
                </c:pt>
                <c:pt idx="55457">
                  <c:v>9.9074020000000003E-7</c:v>
                </c:pt>
                <c:pt idx="55458">
                  <c:v>9.9075440000000008E-7</c:v>
                </c:pt>
                <c:pt idx="55459">
                  <c:v>9.9076859999999992E-7</c:v>
                </c:pt>
                <c:pt idx="55460">
                  <c:v>9.9078279999999997E-7</c:v>
                </c:pt>
                <c:pt idx="55461">
                  <c:v>9.9079690000000009E-7</c:v>
                </c:pt>
                <c:pt idx="55462">
                  <c:v>9.9081099999999999E-7</c:v>
                </c:pt>
                <c:pt idx="55463">
                  <c:v>9.908251000000001E-7</c:v>
                </c:pt>
                <c:pt idx="55464">
                  <c:v>9.9083220000000003E-7</c:v>
                </c:pt>
                <c:pt idx="55465">
                  <c:v>9.9084650000000002E-7</c:v>
                </c:pt>
                <c:pt idx="55466">
                  <c:v>9.9086070000000007E-7</c:v>
                </c:pt>
                <c:pt idx="55467">
                  <c:v>9.9087500000000006E-7</c:v>
                </c:pt>
                <c:pt idx="55468">
                  <c:v>9.908891999999999E-7</c:v>
                </c:pt>
                <c:pt idx="55469">
                  <c:v>9.9090339999999996E-7</c:v>
                </c:pt>
                <c:pt idx="55470">
                  <c:v>9.9091750000000007E-7</c:v>
                </c:pt>
                <c:pt idx="55471">
                  <c:v>9.9093169999999991E-7</c:v>
                </c:pt>
                <c:pt idx="55472">
                  <c:v>9.9093869999999989E-7</c:v>
                </c:pt>
                <c:pt idx="55473">
                  <c:v>9.9095310000000004E-7</c:v>
                </c:pt>
                <c:pt idx="55474">
                  <c:v>9.9096740000000003E-7</c:v>
                </c:pt>
                <c:pt idx="55475">
                  <c:v>9.9098160000000008E-7</c:v>
                </c:pt>
                <c:pt idx="55476">
                  <c:v>9.9099590000000008E-7</c:v>
                </c:pt>
                <c:pt idx="55477">
                  <c:v>9.9101009999999992E-7</c:v>
                </c:pt>
                <c:pt idx="55478">
                  <c:v>9.9102439999999991E-7</c:v>
                </c:pt>
                <c:pt idx="55479">
                  <c:v>9.9103850000000002E-7</c:v>
                </c:pt>
                <c:pt idx="55480">
                  <c:v>9.9105270000000008E-7</c:v>
                </c:pt>
                <c:pt idx="55481">
                  <c:v>9.9106679999999998E-7</c:v>
                </c:pt>
                <c:pt idx="55482">
                  <c:v>9.910738999999999E-7</c:v>
                </c:pt>
                <c:pt idx="55483">
                  <c:v>9.910882000000001E-7</c:v>
                </c:pt>
                <c:pt idx="55484">
                  <c:v>9.911025000000001E-7</c:v>
                </c:pt>
                <c:pt idx="55485">
                  <c:v>9.9111680000000009E-7</c:v>
                </c:pt>
                <c:pt idx="55486">
                  <c:v>9.9113110000000008E-7</c:v>
                </c:pt>
                <c:pt idx="55487">
                  <c:v>9.9114529999999992E-7</c:v>
                </c:pt>
                <c:pt idx="55488">
                  <c:v>9.9115949999999998E-7</c:v>
                </c:pt>
                <c:pt idx="55489">
                  <c:v>9.9117370000000003E-7</c:v>
                </c:pt>
                <c:pt idx="55490">
                  <c:v>9.9118790000000008E-7</c:v>
                </c:pt>
                <c:pt idx="55491">
                  <c:v>9.9120199999999998E-7</c:v>
                </c:pt>
                <c:pt idx="55492">
                  <c:v>9.9120899999999997E-7</c:v>
                </c:pt>
                <c:pt idx="55493">
                  <c:v>9.912233999999999E-7</c:v>
                </c:pt>
                <c:pt idx="55494">
                  <c:v>9.912377000000001E-7</c:v>
                </c:pt>
                <c:pt idx="55495">
                  <c:v>9.9125200000000009E-7</c:v>
                </c:pt>
                <c:pt idx="55496">
                  <c:v>9.9126630000000009E-7</c:v>
                </c:pt>
                <c:pt idx="55497">
                  <c:v>9.9128060000000008E-7</c:v>
                </c:pt>
                <c:pt idx="55498">
                  <c:v>9.9129479999999992E-7</c:v>
                </c:pt>
                <c:pt idx="55499">
                  <c:v>9.9130899999999997E-7</c:v>
                </c:pt>
                <c:pt idx="55500">
                  <c:v>9.9132320000000003E-7</c:v>
                </c:pt>
                <c:pt idx="55501">
                  <c:v>9.9133740000000008E-7</c:v>
                </c:pt>
                <c:pt idx="55502">
                  <c:v>9.9134440000000006E-7</c:v>
                </c:pt>
                <c:pt idx="55503">
                  <c:v>9.9135879999999999E-7</c:v>
                </c:pt>
                <c:pt idx="55504">
                  <c:v>9.9137309999999998E-7</c:v>
                </c:pt>
                <c:pt idx="55505">
                  <c:v>9.9138739999999998E-7</c:v>
                </c:pt>
                <c:pt idx="55506">
                  <c:v>9.9140179999999991E-7</c:v>
                </c:pt>
                <c:pt idx="55507">
                  <c:v>9.9141599999999996E-7</c:v>
                </c:pt>
                <c:pt idx="55508">
                  <c:v>9.9143029999999995E-7</c:v>
                </c:pt>
                <c:pt idx="55509">
                  <c:v>9.9144450000000001E-7</c:v>
                </c:pt>
                <c:pt idx="55510">
                  <c:v>9.914588E-7</c:v>
                </c:pt>
                <c:pt idx="55511">
                  <c:v>9.9147300000000005E-7</c:v>
                </c:pt>
                <c:pt idx="55512">
                  <c:v>9.9148000000000003E-7</c:v>
                </c:pt>
                <c:pt idx="55513">
                  <c:v>9.9149439999999997E-7</c:v>
                </c:pt>
                <c:pt idx="55514">
                  <c:v>9.915087999999999E-7</c:v>
                </c:pt>
                <c:pt idx="55515">
                  <c:v>9.915231000000001E-7</c:v>
                </c:pt>
                <c:pt idx="55516">
                  <c:v>9.9153740000000009E-7</c:v>
                </c:pt>
                <c:pt idx="55517">
                  <c:v>9.9155170000000009E-7</c:v>
                </c:pt>
                <c:pt idx="55518">
                  <c:v>9.9156600000000008E-7</c:v>
                </c:pt>
                <c:pt idx="55519">
                  <c:v>9.9158030000000007E-7</c:v>
                </c:pt>
                <c:pt idx="55520">
                  <c:v>9.9159449999999991E-7</c:v>
                </c:pt>
                <c:pt idx="55521">
                  <c:v>9.9160149999999989E-7</c:v>
                </c:pt>
                <c:pt idx="55522">
                  <c:v>9.9161599999999998E-7</c:v>
                </c:pt>
                <c:pt idx="55523">
                  <c:v>9.9163039999999991E-7</c:v>
                </c:pt>
                <c:pt idx="55524">
                  <c:v>9.9164480000000005E-7</c:v>
                </c:pt>
                <c:pt idx="55525">
                  <c:v>9.9165910000000004E-7</c:v>
                </c:pt>
                <c:pt idx="55526">
                  <c:v>9.9167340000000004E-7</c:v>
                </c:pt>
                <c:pt idx="55527">
                  <c:v>9.9168770000000003E-7</c:v>
                </c:pt>
                <c:pt idx="55528">
                  <c:v>9.9170200000000002E-7</c:v>
                </c:pt>
                <c:pt idx="55529">
                  <c:v>9.9170909999999994E-7</c:v>
                </c:pt>
                <c:pt idx="55530">
                  <c:v>9.9172350000000009E-7</c:v>
                </c:pt>
                <c:pt idx="55531">
                  <c:v>9.9173799999999996E-7</c:v>
                </c:pt>
                <c:pt idx="55532">
                  <c:v>9.917524000000001E-7</c:v>
                </c:pt>
                <c:pt idx="55533">
                  <c:v>9.9176680000000003E-7</c:v>
                </c:pt>
                <c:pt idx="55534">
                  <c:v>9.9178110000000002E-7</c:v>
                </c:pt>
                <c:pt idx="55535">
                  <c:v>9.9179540000000002E-7</c:v>
                </c:pt>
                <c:pt idx="55536">
                  <c:v>9.9180970000000001E-7</c:v>
                </c:pt>
                <c:pt idx="55537">
                  <c:v>9.9181679999999993E-7</c:v>
                </c:pt>
                <c:pt idx="55538">
                  <c:v>9.9183130000000001E-7</c:v>
                </c:pt>
                <c:pt idx="55539">
                  <c:v>9.9184580000000009E-7</c:v>
                </c:pt>
                <c:pt idx="55540">
                  <c:v>9.9186020000000003E-7</c:v>
                </c:pt>
                <c:pt idx="55541">
                  <c:v>9.9187459999999996E-7</c:v>
                </c:pt>
                <c:pt idx="55542">
                  <c:v>9.918890000000001E-7</c:v>
                </c:pt>
                <c:pt idx="55543">
                  <c:v>9.9190340000000003E-7</c:v>
                </c:pt>
                <c:pt idx="55544">
                  <c:v>9.9191770000000003E-7</c:v>
                </c:pt>
                <c:pt idx="55545">
                  <c:v>9.9193200000000002E-7</c:v>
                </c:pt>
                <c:pt idx="55546">
                  <c:v>9.9194630000000001E-7</c:v>
                </c:pt>
                <c:pt idx="55547">
                  <c:v>9.9195329999999999E-7</c:v>
                </c:pt>
                <c:pt idx="55548">
                  <c:v>9.9196780000000007E-7</c:v>
                </c:pt>
                <c:pt idx="55549">
                  <c:v>9.9198229999999995E-7</c:v>
                </c:pt>
                <c:pt idx="55550">
                  <c:v>9.9199670000000009E-7</c:v>
                </c:pt>
                <c:pt idx="55551">
                  <c:v>9.9201110000000002E-7</c:v>
                </c:pt>
                <c:pt idx="55552">
                  <c:v>9.9202549999999995E-7</c:v>
                </c:pt>
                <c:pt idx="55553">
                  <c:v>9.920399000000001E-7</c:v>
                </c:pt>
                <c:pt idx="55554">
                  <c:v>9.9205420000000009E-7</c:v>
                </c:pt>
                <c:pt idx="55555">
                  <c:v>9.9206850000000008E-7</c:v>
                </c:pt>
                <c:pt idx="55556">
                  <c:v>9.9208280000000007E-7</c:v>
                </c:pt>
                <c:pt idx="55557">
                  <c:v>9.9208989999999999E-7</c:v>
                </c:pt>
                <c:pt idx="55558">
                  <c:v>9.9210440000000008E-7</c:v>
                </c:pt>
                <c:pt idx="55559">
                  <c:v>9.9211889999999995E-7</c:v>
                </c:pt>
                <c:pt idx="55560">
                  <c:v>9.9213340000000003E-7</c:v>
                </c:pt>
                <c:pt idx="55561">
                  <c:v>9.9214779999999996E-7</c:v>
                </c:pt>
                <c:pt idx="55562">
                  <c:v>9.921622000000001E-7</c:v>
                </c:pt>
                <c:pt idx="55563">
                  <c:v>9.9217669999999997E-7</c:v>
                </c:pt>
                <c:pt idx="55564">
                  <c:v>9.9219099999999997E-7</c:v>
                </c:pt>
                <c:pt idx="55565">
                  <c:v>9.922053999999999E-7</c:v>
                </c:pt>
                <c:pt idx="55566">
                  <c:v>9.922197000000001E-7</c:v>
                </c:pt>
                <c:pt idx="55567">
                  <c:v>9.9222680000000002E-7</c:v>
                </c:pt>
                <c:pt idx="55568">
                  <c:v>9.9224140000000005E-7</c:v>
                </c:pt>
                <c:pt idx="55569">
                  <c:v>9.9225589999999992E-7</c:v>
                </c:pt>
                <c:pt idx="55570">
                  <c:v>9.922704E-7</c:v>
                </c:pt>
                <c:pt idx="55571">
                  <c:v>9.9228479999999993E-7</c:v>
                </c:pt>
                <c:pt idx="55572">
                  <c:v>9.9229930000000001E-7</c:v>
                </c:pt>
                <c:pt idx="55573">
                  <c:v>9.9231369999999995E-7</c:v>
                </c:pt>
                <c:pt idx="55574">
                  <c:v>9.9232810000000009E-7</c:v>
                </c:pt>
                <c:pt idx="55575">
                  <c:v>9.9233520000000001E-7</c:v>
                </c:pt>
                <c:pt idx="55576">
                  <c:v>9.9234980000000003E-7</c:v>
                </c:pt>
                <c:pt idx="55577">
                  <c:v>9.9236440000000005E-7</c:v>
                </c:pt>
                <c:pt idx="55578">
                  <c:v>9.9237889999999992E-7</c:v>
                </c:pt>
                <c:pt idx="55579">
                  <c:v>9.9239340000000001E-7</c:v>
                </c:pt>
                <c:pt idx="55580">
                  <c:v>9.9240790000000009E-7</c:v>
                </c:pt>
                <c:pt idx="55581">
                  <c:v>9.9242230000000002E-7</c:v>
                </c:pt>
                <c:pt idx="55582">
                  <c:v>9.924368000000001E-7</c:v>
                </c:pt>
                <c:pt idx="55583">
                  <c:v>9.9244390000000002E-7</c:v>
                </c:pt>
                <c:pt idx="55584">
                  <c:v>9.9245850000000005E-7</c:v>
                </c:pt>
                <c:pt idx="55585">
                  <c:v>9.9247310000000007E-7</c:v>
                </c:pt>
                <c:pt idx="55586">
                  <c:v>9.9248770000000009E-7</c:v>
                </c:pt>
                <c:pt idx="55587">
                  <c:v>9.9250219999999996E-7</c:v>
                </c:pt>
                <c:pt idx="55588">
                  <c:v>9.9251670000000004E-7</c:v>
                </c:pt>
                <c:pt idx="55589">
                  <c:v>9.9253119999999991E-7</c:v>
                </c:pt>
                <c:pt idx="55590">
                  <c:v>9.9254560000000006E-7</c:v>
                </c:pt>
                <c:pt idx="55591">
                  <c:v>9.9255279999999992E-7</c:v>
                </c:pt>
                <c:pt idx="55592">
                  <c:v>9.9256739999999994E-7</c:v>
                </c:pt>
                <c:pt idx="55593">
                  <c:v>9.9258199999999996E-7</c:v>
                </c:pt>
                <c:pt idx="55594">
                  <c:v>9.9259659999999998E-7</c:v>
                </c:pt>
                <c:pt idx="55595">
                  <c:v>9.926112E-7</c:v>
                </c:pt>
                <c:pt idx="55596">
                  <c:v>9.9262570000000009E-7</c:v>
                </c:pt>
                <c:pt idx="55597">
                  <c:v>9.9264019999999996E-7</c:v>
                </c:pt>
                <c:pt idx="55598">
                  <c:v>9.926546000000001E-7</c:v>
                </c:pt>
                <c:pt idx="55599">
                  <c:v>9.9266909999999997E-7</c:v>
                </c:pt>
                <c:pt idx="55600">
                  <c:v>9.926762000000001E-7</c:v>
                </c:pt>
                <c:pt idx="55601">
                  <c:v>9.9269090000000007E-7</c:v>
                </c:pt>
                <c:pt idx="55602">
                  <c:v>9.9270550000000009E-7</c:v>
                </c:pt>
                <c:pt idx="55603">
                  <c:v>9.927200999999999E-7</c:v>
                </c:pt>
                <c:pt idx="55604">
                  <c:v>9.9273459999999998E-7</c:v>
                </c:pt>
                <c:pt idx="55605">
                  <c:v>9.927492E-7</c:v>
                </c:pt>
                <c:pt idx="55606">
                  <c:v>9.9276370000000008E-7</c:v>
                </c:pt>
                <c:pt idx="55607">
                  <c:v>9.9277819999999996E-7</c:v>
                </c:pt>
                <c:pt idx="55608">
                  <c:v>9.927926000000001E-7</c:v>
                </c:pt>
                <c:pt idx="55609">
                  <c:v>9.9280700000000003E-7</c:v>
                </c:pt>
                <c:pt idx="55610">
                  <c:v>9.928142000000001E-7</c:v>
                </c:pt>
                <c:pt idx="55611">
                  <c:v>9.9282879999999991E-7</c:v>
                </c:pt>
                <c:pt idx="55612">
                  <c:v>9.9284350000000009E-7</c:v>
                </c:pt>
                <c:pt idx="55613">
                  <c:v>9.928580999999999E-7</c:v>
                </c:pt>
                <c:pt idx="55614">
                  <c:v>9.9287269999999992E-7</c:v>
                </c:pt>
                <c:pt idx="55615">
                  <c:v>9.928872E-7</c:v>
                </c:pt>
                <c:pt idx="55616">
                  <c:v>9.9290180000000002E-7</c:v>
                </c:pt>
                <c:pt idx="55617">
                  <c:v>9.929163000000001E-7</c:v>
                </c:pt>
                <c:pt idx="55618">
                  <c:v>9.9293079999999998E-7</c:v>
                </c:pt>
                <c:pt idx="55619">
                  <c:v>9.9294530000000006E-7</c:v>
                </c:pt>
                <c:pt idx="55620">
                  <c:v>9.9295239999999998E-7</c:v>
                </c:pt>
                <c:pt idx="55621">
                  <c:v>9.9296709999999994E-7</c:v>
                </c:pt>
                <c:pt idx="55622">
                  <c:v>9.929817999999999E-7</c:v>
                </c:pt>
                <c:pt idx="55623">
                  <c:v>9.9299650000000007E-7</c:v>
                </c:pt>
                <c:pt idx="55624">
                  <c:v>9.930111000000001E-7</c:v>
                </c:pt>
                <c:pt idx="55625">
                  <c:v>9.9302569999999991E-7</c:v>
                </c:pt>
                <c:pt idx="55626">
                  <c:v>9.9304029999999993E-7</c:v>
                </c:pt>
                <c:pt idx="55627">
                  <c:v>9.9305480000000001E-7</c:v>
                </c:pt>
                <c:pt idx="55628">
                  <c:v>9.9306200000000008E-7</c:v>
                </c:pt>
                <c:pt idx="55629">
                  <c:v>9.9307679999999998E-7</c:v>
                </c:pt>
                <c:pt idx="55630">
                  <c:v>9.9309149999999994E-7</c:v>
                </c:pt>
                <c:pt idx="55631">
                  <c:v>9.931061999999999E-7</c:v>
                </c:pt>
                <c:pt idx="55632">
                  <c:v>9.9312090000000008E-7</c:v>
                </c:pt>
                <c:pt idx="55633">
                  <c:v>9.931355000000001E-7</c:v>
                </c:pt>
                <c:pt idx="55634">
                  <c:v>9.9315009999999991E-7</c:v>
                </c:pt>
                <c:pt idx="55635">
                  <c:v>9.9316469999999993E-7</c:v>
                </c:pt>
                <c:pt idx="55636">
                  <c:v>9.931719E-7</c:v>
                </c:pt>
                <c:pt idx="55637">
                  <c:v>9.931866999999999E-7</c:v>
                </c:pt>
                <c:pt idx="55638">
                  <c:v>9.9320150000000001E-7</c:v>
                </c:pt>
                <c:pt idx="55639">
                  <c:v>9.9321619999999998E-7</c:v>
                </c:pt>
                <c:pt idx="55640">
                  <c:v>9.9323089999999994E-7</c:v>
                </c:pt>
                <c:pt idx="55641">
                  <c:v>9.9324549999999996E-7</c:v>
                </c:pt>
                <c:pt idx="55642">
                  <c:v>9.9326009999999998E-7</c:v>
                </c:pt>
                <c:pt idx="55643">
                  <c:v>9.932747E-7</c:v>
                </c:pt>
                <c:pt idx="55644">
                  <c:v>9.9328200000000001E-7</c:v>
                </c:pt>
                <c:pt idx="55645">
                  <c:v>9.9329679999999991E-7</c:v>
                </c:pt>
                <c:pt idx="55646">
                  <c:v>9.9331160000000003E-7</c:v>
                </c:pt>
                <c:pt idx="55647">
                  <c:v>9.9332629999999999E-7</c:v>
                </c:pt>
                <c:pt idx="55648">
                  <c:v>9.9334099999999995E-7</c:v>
                </c:pt>
                <c:pt idx="55649">
                  <c:v>9.9335559999999997E-7</c:v>
                </c:pt>
                <c:pt idx="55650">
                  <c:v>9.9337029999999993E-7</c:v>
                </c:pt>
                <c:pt idx="55651">
                  <c:v>9.9338489999999995E-7</c:v>
                </c:pt>
                <c:pt idx="55652">
                  <c:v>9.9339210000000002E-7</c:v>
                </c:pt>
                <c:pt idx="55653">
                  <c:v>9.9340689999999992E-7</c:v>
                </c:pt>
                <c:pt idx="55654">
                  <c:v>9.9342170000000004E-7</c:v>
                </c:pt>
                <c:pt idx="55655">
                  <c:v>9.934364E-7</c:v>
                </c:pt>
                <c:pt idx="55656">
                  <c:v>9.9345109999999996E-7</c:v>
                </c:pt>
                <c:pt idx="55657">
                  <c:v>9.9346579999999992E-7</c:v>
                </c:pt>
                <c:pt idx="55658">
                  <c:v>9.9348050000000009E-7</c:v>
                </c:pt>
                <c:pt idx="55659">
                  <c:v>9.934950999999999E-7</c:v>
                </c:pt>
                <c:pt idx="55660">
                  <c:v>9.9350969999999992E-7</c:v>
                </c:pt>
                <c:pt idx="55661">
                  <c:v>9.935169E-7</c:v>
                </c:pt>
                <c:pt idx="55662">
                  <c:v>9.9353180000000005E-7</c:v>
                </c:pt>
                <c:pt idx="55663">
                  <c:v>9.9354659999999995E-7</c:v>
                </c:pt>
                <c:pt idx="55664">
                  <c:v>9.9356129999999991E-7</c:v>
                </c:pt>
                <c:pt idx="55665">
                  <c:v>9.9357610000000002E-7</c:v>
                </c:pt>
                <c:pt idx="55666">
                  <c:v>9.9359079999999998E-7</c:v>
                </c:pt>
                <c:pt idx="55667">
                  <c:v>9.9360549999999994E-7</c:v>
                </c:pt>
                <c:pt idx="55668">
                  <c:v>9.9362009999999997E-7</c:v>
                </c:pt>
                <c:pt idx="55669">
                  <c:v>9.9363479999999993E-7</c:v>
                </c:pt>
                <c:pt idx="55670">
                  <c:v>9.9364939999999995E-7</c:v>
                </c:pt>
                <c:pt idx="55671">
                  <c:v>9.9365660000000002E-7</c:v>
                </c:pt>
                <c:pt idx="55672">
                  <c:v>9.9367150000000007E-7</c:v>
                </c:pt>
                <c:pt idx="55673">
                  <c:v>9.9368629999999997E-7</c:v>
                </c:pt>
                <c:pt idx="55674">
                  <c:v>9.9370110000000008E-7</c:v>
                </c:pt>
                <c:pt idx="55675">
                  <c:v>9.9371589999999998E-7</c:v>
                </c:pt>
                <c:pt idx="55676">
                  <c:v>9.937307000000001E-7</c:v>
                </c:pt>
                <c:pt idx="55677">
                  <c:v>9.9374540000000006E-7</c:v>
                </c:pt>
                <c:pt idx="55678">
                  <c:v>9.9376010000000002E-7</c:v>
                </c:pt>
                <c:pt idx="55679">
                  <c:v>9.9377479999999998E-7</c:v>
                </c:pt>
                <c:pt idx="55680">
                  <c:v>9.9378209999999999E-7</c:v>
                </c:pt>
                <c:pt idx="55681">
                  <c:v>9.9379700000000004E-7</c:v>
                </c:pt>
                <c:pt idx="55682">
                  <c:v>9.9381179999999994E-7</c:v>
                </c:pt>
                <c:pt idx="55683">
                  <c:v>9.9382669999999999E-7</c:v>
                </c:pt>
                <c:pt idx="55684">
                  <c:v>9.9384150000000011E-7</c:v>
                </c:pt>
                <c:pt idx="55685">
                  <c:v>9.9385630000000001E-7</c:v>
                </c:pt>
                <c:pt idx="55686">
                  <c:v>9.9387099999999997E-7</c:v>
                </c:pt>
                <c:pt idx="55687">
                  <c:v>9.9387839999999992E-7</c:v>
                </c:pt>
                <c:pt idx="55688">
                  <c:v>9.9389329999999997E-7</c:v>
                </c:pt>
                <c:pt idx="55689">
                  <c:v>9.9390829999999996E-7</c:v>
                </c:pt>
                <c:pt idx="55690">
                  <c:v>9.9392320000000001E-7</c:v>
                </c:pt>
                <c:pt idx="55691">
                  <c:v>9.9393799999999991E-7</c:v>
                </c:pt>
                <c:pt idx="55692">
                  <c:v>9.9395289999999996E-7</c:v>
                </c:pt>
                <c:pt idx="55693">
                  <c:v>9.9396770000000007E-7</c:v>
                </c:pt>
                <c:pt idx="55694">
                  <c:v>9.9397510000000002E-7</c:v>
                </c:pt>
                <c:pt idx="55695">
                  <c:v>9.9399010000000001E-7</c:v>
                </c:pt>
                <c:pt idx="55696">
                  <c:v>9.940051E-7</c:v>
                </c:pt>
                <c:pt idx="55697">
                  <c:v>9.9402000000000006E-7</c:v>
                </c:pt>
                <c:pt idx="55698">
                  <c:v>9.940348999999999E-7</c:v>
                </c:pt>
                <c:pt idx="55699">
                  <c:v>9.9404979999999995E-7</c:v>
                </c:pt>
                <c:pt idx="55700">
                  <c:v>9.940647E-7</c:v>
                </c:pt>
                <c:pt idx="55701">
                  <c:v>9.940794999999999E-7</c:v>
                </c:pt>
                <c:pt idx="55702">
                  <c:v>9.9408690000000006E-7</c:v>
                </c:pt>
                <c:pt idx="55703">
                  <c:v>9.9410190000000005E-7</c:v>
                </c:pt>
                <c:pt idx="55704">
                  <c:v>9.9411690000000004E-7</c:v>
                </c:pt>
                <c:pt idx="55705">
                  <c:v>9.9413180000000009E-7</c:v>
                </c:pt>
                <c:pt idx="55706">
                  <c:v>9.9414669999999993E-7</c:v>
                </c:pt>
                <c:pt idx="55707">
                  <c:v>9.9416159999999998E-7</c:v>
                </c:pt>
                <c:pt idx="55708">
                  <c:v>9.9417650000000003E-7</c:v>
                </c:pt>
                <c:pt idx="55709">
                  <c:v>9.9419129999999994E-7</c:v>
                </c:pt>
                <c:pt idx="55710">
                  <c:v>9.9420610000000005E-7</c:v>
                </c:pt>
                <c:pt idx="55711">
                  <c:v>9.9421340000000006E-7</c:v>
                </c:pt>
                <c:pt idx="55712">
                  <c:v>9.9422840000000005E-7</c:v>
                </c:pt>
                <c:pt idx="55713">
                  <c:v>9.9424340000000004E-7</c:v>
                </c:pt>
                <c:pt idx="55714">
                  <c:v>9.9425830000000009E-7</c:v>
                </c:pt>
                <c:pt idx="55715">
                  <c:v>9.9427319999999993E-7</c:v>
                </c:pt>
                <c:pt idx="55716">
                  <c:v>9.9428809999999998E-7</c:v>
                </c:pt>
                <c:pt idx="55717">
                  <c:v>9.9430300000000003E-7</c:v>
                </c:pt>
                <c:pt idx="55718">
                  <c:v>9.9431779999999993E-7</c:v>
                </c:pt>
                <c:pt idx="55719">
                  <c:v>9.9433260000000005E-7</c:v>
                </c:pt>
                <c:pt idx="55720">
                  <c:v>9.9434E-7</c:v>
                </c:pt>
                <c:pt idx="55721">
                  <c:v>9.9435499999999999E-7</c:v>
                </c:pt>
                <c:pt idx="55722">
                  <c:v>9.9436999999999998E-7</c:v>
                </c:pt>
                <c:pt idx="55723">
                  <c:v>9.9438490000000003E-7</c:v>
                </c:pt>
                <c:pt idx="55724">
                  <c:v>9.9439990000000002E-7</c:v>
                </c:pt>
                <c:pt idx="55725">
                  <c:v>9.9441480000000007E-7</c:v>
                </c:pt>
                <c:pt idx="55726">
                  <c:v>9.9442959999999997E-7</c:v>
                </c:pt>
                <c:pt idx="55727">
                  <c:v>9.9444450000000002E-7</c:v>
                </c:pt>
                <c:pt idx="55728">
                  <c:v>9.9445929999999992E-7</c:v>
                </c:pt>
                <c:pt idx="55729">
                  <c:v>9.9446670000000008E-7</c:v>
                </c:pt>
                <c:pt idx="55730">
                  <c:v>9.9448180000000001E-7</c:v>
                </c:pt>
                <c:pt idx="55731">
                  <c:v>9.944968E-7</c:v>
                </c:pt>
                <c:pt idx="55732">
                  <c:v>9.9451179999999999E-7</c:v>
                </c:pt>
                <c:pt idx="55733">
                  <c:v>9.9452679999999998E-7</c:v>
                </c:pt>
                <c:pt idx="55734">
                  <c:v>9.9454170000000004E-7</c:v>
                </c:pt>
                <c:pt idx="55735">
                  <c:v>9.9455660000000009E-7</c:v>
                </c:pt>
                <c:pt idx="55736">
                  <c:v>9.9457149999999993E-7</c:v>
                </c:pt>
                <c:pt idx="55737">
                  <c:v>9.9457900000000003E-7</c:v>
                </c:pt>
                <c:pt idx="55738">
                  <c:v>9.9459409999999996E-7</c:v>
                </c:pt>
                <c:pt idx="55739">
                  <c:v>9.946092000000001E-7</c:v>
                </c:pt>
                <c:pt idx="55740">
                  <c:v>9.9462420000000009E-7</c:v>
                </c:pt>
                <c:pt idx="55741">
                  <c:v>9.9463920000000008E-7</c:v>
                </c:pt>
                <c:pt idx="55742">
                  <c:v>9.9465420000000007E-7</c:v>
                </c:pt>
                <c:pt idx="55743">
                  <c:v>9.9466920000000006E-7</c:v>
                </c:pt>
                <c:pt idx="55744">
                  <c:v>9.9467669999999995E-7</c:v>
                </c:pt>
                <c:pt idx="55745">
                  <c:v>9.9469190000000003E-7</c:v>
                </c:pt>
                <c:pt idx="55746">
                  <c:v>9.9470699999999996E-7</c:v>
                </c:pt>
                <c:pt idx="55747">
                  <c:v>9.947221000000001E-7</c:v>
                </c:pt>
                <c:pt idx="55748">
                  <c:v>9.9473720000000003E-7</c:v>
                </c:pt>
                <c:pt idx="55749">
                  <c:v>9.9475220000000002E-7</c:v>
                </c:pt>
                <c:pt idx="55750">
                  <c:v>9.9476720000000001E-7</c:v>
                </c:pt>
                <c:pt idx="55751">
                  <c:v>9.9477480000000005E-7</c:v>
                </c:pt>
                <c:pt idx="55752">
                  <c:v>9.9478999999999992E-7</c:v>
                </c:pt>
                <c:pt idx="55753">
                  <c:v>9.948052E-7</c:v>
                </c:pt>
                <c:pt idx="55754">
                  <c:v>9.9482040000000008E-7</c:v>
                </c:pt>
                <c:pt idx="55755">
                  <c:v>9.9483550000000001E-7</c:v>
                </c:pt>
                <c:pt idx="55756">
                  <c:v>9.9485059999999994E-7</c:v>
                </c:pt>
                <c:pt idx="55757">
                  <c:v>9.9486559999999993E-7</c:v>
                </c:pt>
                <c:pt idx="55758">
                  <c:v>9.9488059999999993E-7</c:v>
                </c:pt>
                <c:pt idx="55759">
                  <c:v>9.9488819999999997E-7</c:v>
                </c:pt>
                <c:pt idx="55760">
                  <c:v>9.9490340000000005E-7</c:v>
                </c:pt>
                <c:pt idx="55761">
                  <c:v>9.9491859999999992E-7</c:v>
                </c:pt>
                <c:pt idx="55762">
                  <c:v>9.949338E-7</c:v>
                </c:pt>
                <c:pt idx="55763">
                  <c:v>9.9494889999999993E-7</c:v>
                </c:pt>
                <c:pt idx="55764">
                  <c:v>9.9496400000000007E-7</c:v>
                </c:pt>
                <c:pt idx="55765">
                  <c:v>9.949791E-7</c:v>
                </c:pt>
                <c:pt idx="55766">
                  <c:v>9.9499409999999999E-7</c:v>
                </c:pt>
                <c:pt idx="55767">
                  <c:v>9.9500170000000003E-7</c:v>
                </c:pt>
                <c:pt idx="55768">
                  <c:v>9.950168999999999E-7</c:v>
                </c:pt>
                <c:pt idx="55769">
                  <c:v>9.9503209999999998E-7</c:v>
                </c:pt>
                <c:pt idx="55770">
                  <c:v>9.9504730000000006E-7</c:v>
                </c:pt>
                <c:pt idx="55771">
                  <c:v>9.9506249999999993E-7</c:v>
                </c:pt>
                <c:pt idx="55772">
                  <c:v>9.9507760000000007E-7</c:v>
                </c:pt>
                <c:pt idx="55773">
                  <c:v>9.9509260000000006E-7</c:v>
                </c:pt>
                <c:pt idx="55774">
                  <c:v>9.9510769999999999E-7</c:v>
                </c:pt>
                <c:pt idx="55775">
                  <c:v>9.9512269999999998E-7</c:v>
                </c:pt>
                <c:pt idx="55776">
                  <c:v>9.9513030000000002E-7</c:v>
                </c:pt>
                <c:pt idx="55777">
                  <c:v>9.951455000000001E-7</c:v>
                </c:pt>
                <c:pt idx="55778">
                  <c:v>9.9516069999999997E-7</c:v>
                </c:pt>
                <c:pt idx="55779">
                  <c:v>9.9517590000000005E-7</c:v>
                </c:pt>
                <c:pt idx="55780">
                  <c:v>9.9519099999999998E-7</c:v>
                </c:pt>
                <c:pt idx="55781">
                  <c:v>9.9520609999999991E-7</c:v>
                </c:pt>
                <c:pt idx="55782">
                  <c:v>9.9522120000000005E-7</c:v>
                </c:pt>
                <c:pt idx="55783">
                  <c:v>9.9523620000000004E-7</c:v>
                </c:pt>
                <c:pt idx="55784">
                  <c:v>9.9525129999999997E-7</c:v>
                </c:pt>
                <c:pt idx="55785">
                  <c:v>9.9525880000000007E-7</c:v>
                </c:pt>
                <c:pt idx="55786">
                  <c:v>9.9527410000000009E-7</c:v>
                </c:pt>
                <c:pt idx="55787">
                  <c:v>9.9528929999999996E-7</c:v>
                </c:pt>
                <c:pt idx="55788">
                  <c:v>9.9530450000000004E-7</c:v>
                </c:pt>
                <c:pt idx="55789">
                  <c:v>9.9531959999999997E-7</c:v>
                </c:pt>
                <c:pt idx="55790">
                  <c:v>9.9533480000000005E-7</c:v>
                </c:pt>
                <c:pt idx="55791">
                  <c:v>9.9534989999999998E-7</c:v>
                </c:pt>
                <c:pt idx="55792">
                  <c:v>9.9536489999999997E-7</c:v>
                </c:pt>
                <c:pt idx="55793">
                  <c:v>9.9537250000000001E-7</c:v>
                </c:pt>
                <c:pt idx="55794">
                  <c:v>9.9538780000000003E-7</c:v>
                </c:pt>
                <c:pt idx="55795">
                  <c:v>9.9540310000000005E-7</c:v>
                </c:pt>
                <c:pt idx="55796">
                  <c:v>9.9541829999999992E-7</c:v>
                </c:pt>
                <c:pt idx="55797">
                  <c:v>9.954335E-7</c:v>
                </c:pt>
                <c:pt idx="55798">
                  <c:v>9.9544870000000009E-7</c:v>
                </c:pt>
                <c:pt idx="55799">
                  <c:v>9.9546389999999995E-7</c:v>
                </c:pt>
                <c:pt idx="55800">
                  <c:v>9.9547149999999999E-7</c:v>
                </c:pt>
                <c:pt idx="55801">
                  <c:v>9.9548689999999995E-7</c:v>
                </c:pt>
                <c:pt idx="55802">
                  <c:v>9.9550219999999997E-7</c:v>
                </c:pt>
                <c:pt idx="55803">
                  <c:v>9.9551749999999999E-7</c:v>
                </c:pt>
                <c:pt idx="55804">
                  <c:v>9.9553280000000001E-7</c:v>
                </c:pt>
                <c:pt idx="55805">
                  <c:v>9.9554800000000009E-7</c:v>
                </c:pt>
                <c:pt idx="55806">
                  <c:v>9.9556319999999996E-7</c:v>
                </c:pt>
                <c:pt idx="55807">
                  <c:v>9.9557089999999994E-7</c:v>
                </c:pt>
                <c:pt idx="55808">
                  <c:v>9.9558640000000005E-7</c:v>
                </c:pt>
                <c:pt idx="55809">
                  <c:v>9.9560170000000007E-7</c:v>
                </c:pt>
                <c:pt idx="55810">
                  <c:v>9.9561710000000003E-7</c:v>
                </c:pt>
                <c:pt idx="55811">
                  <c:v>9.9563240000000005E-7</c:v>
                </c:pt>
                <c:pt idx="55812">
                  <c:v>9.9564770000000007E-7</c:v>
                </c:pt>
                <c:pt idx="55813">
                  <c:v>9.9566300000000009E-7</c:v>
                </c:pt>
                <c:pt idx="55814">
                  <c:v>9.9567070000000007E-7</c:v>
                </c:pt>
                <c:pt idx="55815">
                  <c:v>9.9568619999999997E-7</c:v>
                </c:pt>
                <c:pt idx="55816">
                  <c:v>9.9570159999999993E-7</c:v>
                </c:pt>
                <c:pt idx="55817">
                  <c:v>9.957170000000001E-7</c:v>
                </c:pt>
                <c:pt idx="55818">
                  <c:v>9.9573240000000006E-7</c:v>
                </c:pt>
                <c:pt idx="55819">
                  <c:v>9.9574770000000008E-7</c:v>
                </c:pt>
                <c:pt idx="55820">
                  <c:v>9.957630000000001E-7</c:v>
                </c:pt>
                <c:pt idx="55821">
                  <c:v>9.9577089999999996E-7</c:v>
                </c:pt>
                <c:pt idx="55822">
                  <c:v>9.9578640000000007E-7</c:v>
                </c:pt>
                <c:pt idx="55823">
                  <c:v>9.9580180000000003E-7</c:v>
                </c:pt>
                <c:pt idx="55824">
                  <c:v>9.9581729999999993E-7</c:v>
                </c:pt>
                <c:pt idx="55825">
                  <c:v>9.958327000000001E-7</c:v>
                </c:pt>
                <c:pt idx="55826">
                  <c:v>9.9584810000000006E-7</c:v>
                </c:pt>
                <c:pt idx="55827">
                  <c:v>9.9586340000000008E-7</c:v>
                </c:pt>
                <c:pt idx="55828">
                  <c:v>9.958787000000001E-7</c:v>
                </c:pt>
                <c:pt idx="55829">
                  <c:v>9.9588650000000002E-7</c:v>
                </c:pt>
                <c:pt idx="55830">
                  <c:v>9.9590199999999991E-7</c:v>
                </c:pt>
                <c:pt idx="55831">
                  <c:v>9.9591750000000002E-7</c:v>
                </c:pt>
                <c:pt idx="55832">
                  <c:v>9.9593299999999992E-7</c:v>
                </c:pt>
                <c:pt idx="55833">
                  <c:v>9.9594840000000009E-7</c:v>
                </c:pt>
                <c:pt idx="55834">
                  <c:v>9.959636999999999E-7</c:v>
                </c:pt>
                <c:pt idx="55835">
                  <c:v>9.9597910000000007E-7</c:v>
                </c:pt>
                <c:pt idx="55836">
                  <c:v>9.9599440000000009E-7</c:v>
                </c:pt>
                <c:pt idx="55837">
                  <c:v>9.9600959999999996E-7</c:v>
                </c:pt>
                <c:pt idx="55838">
                  <c:v>9.9601740000000009E-7</c:v>
                </c:pt>
                <c:pt idx="55839">
                  <c:v>9.9603289999999999E-7</c:v>
                </c:pt>
                <c:pt idx="55840">
                  <c:v>9.960484000000001E-7</c:v>
                </c:pt>
                <c:pt idx="55841">
                  <c:v>9.9606380000000006E-7</c:v>
                </c:pt>
                <c:pt idx="55842">
                  <c:v>9.9607920000000002E-7</c:v>
                </c:pt>
                <c:pt idx="55843">
                  <c:v>9.9609450000000004E-7</c:v>
                </c:pt>
                <c:pt idx="55844">
                  <c:v>9.9610980000000006E-7</c:v>
                </c:pt>
                <c:pt idx="55845">
                  <c:v>9.9612510000000008E-7</c:v>
                </c:pt>
                <c:pt idx="55846">
                  <c:v>9.961329E-7</c:v>
                </c:pt>
                <c:pt idx="55847">
                  <c:v>9.961483999999999E-7</c:v>
                </c:pt>
                <c:pt idx="55848">
                  <c:v>9.9616390000000001E-7</c:v>
                </c:pt>
                <c:pt idx="55849">
                  <c:v>9.9617929999999997E-7</c:v>
                </c:pt>
                <c:pt idx="55850">
                  <c:v>9.9619469999999993E-7</c:v>
                </c:pt>
                <c:pt idx="55851">
                  <c:v>9.962101000000001E-7</c:v>
                </c:pt>
                <c:pt idx="55852">
                  <c:v>9.962253999999999E-7</c:v>
                </c:pt>
                <c:pt idx="55853">
                  <c:v>9.9624069999999992E-7</c:v>
                </c:pt>
                <c:pt idx="55854">
                  <c:v>9.9624859999999999E-7</c:v>
                </c:pt>
                <c:pt idx="55855">
                  <c:v>9.962641000000001E-7</c:v>
                </c:pt>
                <c:pt idx="55856">
                  <c:v>9.962796E-7</c:v>
                </c:pt>
                <c:pt idx="55857">
                  <c:v>9.962950999999999E-7</c:v>
                </c:pt>
                <c:pt idx="55858">
                  <c:v>9.9631050000000007E-7</c:v>
                </c:pt>
                <c:pt idx="55859">
                  <c:v>9.9632590000000003E-7</c:v>
                </c:pt>
                <c:pt idx="55860">
                  <c:v>9.9634129999999999E-7</c:v>
                </c:pt>
                <c:pt idx="55861">
                  <c:v>9.9634920000000006E-7</c:v>
                </c:pt>
                <c:pt idx="55862">
                  <c:v>9.963647999999999E-7</c:v>
                </c:pt>
                <c:pt idx="55863">
                  <c:v>9.9638039999999995E-7</c:v>
                </c:pt>
                <c:pt idx="55864">
                  <c:v>9.9639590000000006E-7</c:v>
                </c:pt>
                <c:pt idx="55865">
                  <c:v>9.9641139999999996E-7</c:v>
                </c:pt>
                <c:pt idx="55866">
                  <c:v>9.9642690000000007E-7</c:v>
                </c:pt>
                <c:pt idx="55867">
                  <c:v>9.9644230000000003E-7</c:v>
                </c:pt>
                <c:pt idx="55868">
                  <c:v>9.9645030000000004E-7</c:v>
                </c:pt>
                <c:pt idx="55869">
                  <c:v>9.9646600000000002E-7</c:v>
                </c:pt>
                <c:pt idx="55870">
                  <c:v>9.9648160000000007E-7</c:v>
                </c:pt>
                <c:pt idx="55871">
                  <c:v>9.9649719999999991E-7</c:v>
                </c:pt>
                <c:pt idx="55872">
                  <c:v>9.9651270000000002E-7</c:v>
                </c:pt>
                <c:pt idx="55873">
                  <c:v>9.9652830000000007E-7</c:v>
                </c:pt>
                <c:pt idx="55874">
                  <c:v>9.9653630000000008E-7</c:v>
                </c:pt>
                <c:pt idx="55875">
                  <c:v>9.9655210000000001E-7</c:v>
                </c:pt>
                <c:pt idx="55876">
                  <c:v>9.965678E-7</c:v>
                </c:pt>
                <c:pt idx="55877">
                  <c:v>9.9658340000000005E-7</c:v>
                </c:pt>
                <c:pt idx="55878">
                  <c:v>9.9659910000000003E-7</c:v>
                </c:pt>
                <c:pt idx="55879">
                  <c:v>9.9661470000000008E-7</c:v>
                </c:pt>
                <c:pt idx="55880">
                  <c:v>9.9663019999999998E-7</c:v>
                </c:pt>
                <c:pt idx="55881">
                  <c:v>9.9663829999999993E-7</c:v>
                </c:pt>
                <c:pt idx="55882">
                  <c:v>9.9665410000000007E-7</c:v>
                </c:pt>
                <c:pt idx="55883">
                  <c:v>9.9666980000000006E-7</c:v>
                </c:pt>
                <c:pt idx="55884">
                  <c:v>9.9668550000000005E-7</c:v>
                </c:pt>
                <c:pt idx="55885">
                  <c:v>9.9670120000000004E-7</c:v>
                </c:pt>
                <c:pt idx="55886">
                  <c:v>9.9671680000000009E-7</c:v>
                </c:pt>
                <c:pt idx="55887">
                  <c:v>9.9673239999999992E-7</c:v>
                </c:pt>
                <c:pt idx="55888">
                  <c:v>9.9674050000000008E-7</c:v>
                </c:pt>
                <c:pt idx="55889">
                  <c:v>9.9675630000000001E-7</c:v>
                </c:pt>
                <c:pt idx="55890">
                  <c:v>9.9677209999999994E-7</c:v>
                </c:pt>
                <c:pt idx="55891">
                  <c:v>9.9678779999999993E-7</c:v>
                </c:pt>
                <c:pt idx="55892">
                  <c:v>9.9680349999999992E-7</c:v>
                </c:pt>
                <c:pt idx="55893">
                  <c:v>9.9681909999999997E-7</c:v>
                </c:pt>
                <c:pt idx="55894">
                  <c:v>9.9683470000000002E-7</c:v>
                </c:pt>
                <c:pt idx="55895">
                  <c:v>9.9685030000000007E-7</c:v>
                </c:pt>
                <c:pt idx="55896">
                  <c:v>9.9685840000000001E-7</c:v>
                </c:pt>
                <c:pt idx="55897">
                  <c:v>9.9687419999999994E-7</c:v>
                </c:pt>
                <c:pt idx="55898">
                  <c:v>9.9689000000000008E-7</c:v>
                </c:pt>
                <c:pt idx="55899">
                  <c:v>9.9690570000000007E-7</c:v>
                </c:pt>
                <c:pt idx="55900">
                  <c:v>9.9692129999999991E-7</c:v>
                </c:pt>
                <c:pt idx="55901">
                  <c:v>9.969369999999999E-7</c:v>
                </c:pt>
                <c:pt idx="55902">
                  <c:v>9.9695259999999995E-7</c:v>
                </c:pt>
                <c:pt idx="55903">
                  <c:v>9.969682E-7</c:v>
                </c:pt>
                <c:pt idx="55904">
                  <c:v>9.969762E-7</c:v>
                </c:pt>
                <c:pt idx="55905">
                  <c:v>9.9699199999999993E-7</c:v>
                </c:pt>
                <c:pt idx="55906">
                  <c:v>9.9700780000000007E-7</c:v>
                </c:pt>
                <c:pt idx="55907">
                  <c:v>9.9702350000000006E-7</c:v>
                </c:pt>
                <c:pt idx="55908">
                  <c:v>9.9703920000000005E-7</c:v>
                </c:pt>
                <c:pt idx="55909">
                  <c:v>9.9705490000000004E-7</c:v>
                </c:pt>
                <c:pt idx="55910">
                  <c:v>9.9707050000000009E-7</c:v>
                </c:pt>
                <c:pt idx="55911">
                  <c:v>9.9708609999999992E-7</c:v>
                </c:pt>
                <c:pt idx="55912">
                  <c:v>9.9709420000000008E-7</c:v>
                </c:pt>
                <c:pt idx="55913">
                  <c:v>9.9711000000000001E-7</c:v>
                </c:pt>
                <c:pt idx="55914">
                  <c:v>9.971257E-7</c:v>
                </c:pt>
                <c:pt idx="55915">
                  <c:v>9.9714149999999993E-7</c:v>
                </c:pt>
                <c:pt idx="55916">
                  <c:v>9.9715719999999992E-7</c:v>
                </c:pt>
                <c:pt idx="55917">
                  <c:v>9.9717289999999991E-7</c:v>
                </c:pt>
                <c:pt idx="55918">
                  <c:v>9.9718849999999996E-7</c:v>
                </c:pt>
                <c:pt idx="55919">
                  <c:v>9.9719670000000006E-7</c:v>
                </c:pt>
                <c:pt idx="55920">
                  <c:v>9.9721249999999998E-7</c:v>
                </c:pt>
                <c:pt idx="55921">
                  <c:v>9.9722840000000006E-7</c:v>
                </c:pt>
                <c:pt idx="55922">
                  <c:v>9.9724419999999999E-7</c:v>
                </c:pt>
                <c:pt idx="55923">
                  <c:v>9.9725989999999998E-7</c:v>
                </c:pt>
                <c:pt idx="55924">
                  <c:v>9.9727559999999997E-7</c:v>
                </c:pt>
                <c:pt idx="55925">
                  <c:v>9.9729129999999996E-7</c:v>
                </c:pt>
                <c:pt idx="55926">
                  <c:v>9.9729950000000006E-7</c:v>
                </c:pt>
                <c:pt idx="55927">
                  <c:v>9.9731550000000007E-7</c:v>
                </c:pt>
                <c:pt idx="55928">
                  <c:v>9.973313E-7</c:v>
                </c:pt>
                <c:pt idx="55929">
                  <c:v>9.9734720000000008E-7</c:v>
                </c:pt>
                <c:pt idx="55930">
                  <c:v>9.9736300000000001E-7</c:v>
                </c:pt>
                <c:pt idx="55931">
                  <c:v>9.9737879999999994E-7</c:v>
                </c:pt>
                <c:pt idx="55932">
                  <c:v>9.9739449999999993E-7</c:v>
                </c:pt>
                <c:pt idx="55933">
                  <c:v>9.9740270000000002E-7</c:v>
                </c:pt>
                <c:pt idx="55934">
                  <c:v>9.9741870000000004E-7</c:v>
                </c:pt>
                <c:pt idx="55935">
                  <c:v>9.9743459999999991E-7</c:v>
                </c:pt>
                <c:pt idx="55936">
                  <c:v>9.9745049999999999E-7</c:v>
                </c:pt>
                <c:pt idx="55937">
                  <c:v>9.9746629999999992E-7</c:v>
                </c:pt>
                <c:pt idx="55938">
                  <c:v>9.9748210000000006E-7</c:v>
                </c:pt>
                <c:pt idx="55939">
                  <c:v>9.9749050000000003E-7</c:v>
                </c:pt>
                <c:pt idx="55940">
                  <c:v>9.9750650000000005E-7</c:v>
                </c:pt>
                <c:pt idx="55941">
                  <c:v>9.9752250000000007E-7</c:v>
                </c:pt>
                <c:pt idx="55942">
                  <c:v>9.9753839999999994E-7</c:v>
                </c:pt>
                <c:pt idx="55943">
                  <c:v>9.9755430000000002E-7</c:v>
                </c:pt>
                <c:pt idx="55944">
                  <c:v>9.975702000000001E-7</c:v>
                </c:pt>
                <c:pt idx="55945">
                  <c:v>9.9758609999999996E-7</c:v>
                </c:pt>
                <c:pt idx="55946">
                  <c:v>9.975944E-7</c:v>
                </c:pt>
                <c:pt idx="55947">
                  <c:v>9.9761049999999996E-7</c:v>
                </c:pt>
                <c:pt idx="55948">
                  <c:v>9.9762649999999998E-7</c:v>
                </c:pt>
                <c:pt idx="55949">
                  <c:v>9.9764249999999999E-7</c:v>
                </c:pt>
                <c:pt idx="55950">
                  <c:v>9.9765840000000007E-7</c:v>
                </c:pt>
                <c:pt idx="55951">
                  <c:v>9.9767429999999994E-7</c:v>
                </c:pt>
                <c:pt idx="55952">
                  <c:v>9.9769010000000008E-7</c:v>
                </c:pt>
                <c:pt idx="55953">
                  <c:v>9.9769850000000006E-7</c:v>
                </c:pt>
                <c:pt idx="55954">
                  <c:v>9.9771460000000002E-7</c:v>
                </c:pt>
                <c:pt idx="55955">
                  <c:v>9.9773069999999997E-7</c:v>
                </c:pt>
                <c:pt idx="55956">
                  <c:v>9.9774669999999999E-7</c:v>
                </c:pt>
                <c:pt idx="55957">
                  <c:v>9.9776260000000007E-7</c:v>
                </c:pt>
                <c:pt idx="55958">
                  <c:v>9.9777849999999994E-7</c:v>
                </c:pt>
                <c:pt idx="55959">
                  <c:v>9.9779440000000002E-7</c:v>
                </c:pt>
                <c:pt idx="55960">
                  <c:v>9.9780279999999999E-7</c:v>
                </c:pt>
                <c:pt idx="55961">
                  <c:v>9.9781889999999995E-7</c:v>
                </c:pt>
                <c:pt idx="55962">
                  <c:v>9.9783499999999991E-7</c:v>
                </c:pt>
                <c:pt idx="55963">
                  <c:v>9.9785099999999993E-7</c:v>
                </c:pt>
                <c:pt idx="55964">
                  <c:v>9.9786699999999994E-7</c:v>
                </c:pt>
                <c:pt idx="55965">
                  <c:v>9.9788299999999996E-7</c:v>
                </c:pt>
                <c:pt idx="55966">
                  <c:v>9.9789890000000004E-7</c:v>
                </c:pt>
                <c:pt idx="55967">
                  <c:v>9.9790730000000002E-7</c:v>
                </c:pt>
                <c:pt idx="55968">
                  <c:v>9.9792339999999998E-7</c:v>
                </c:pt>
                <c:pt idx="55969">
                  <c:v>9.9793949999999993E-7</c:v>
                </c:pt>
                <c:pt idx="55970">
                  <c:v>9.979556000000001E-7</c:v>
                </c:pt>
                <c:pt idx="55971">
                  <c:v>9.9797159999999991E-7</c:v>
                </c:pt>
                <c:pt idx="55972">
                  <c:v>9.9798749999999999E-7</c:v>
                </c:pt>
                <c:pt idx="55973">
                  <c:v>9.9800350000000001E-7</c:v>
                </c:pt>
                <c:pt idx="55974">
                  <c:v>9.9801940000000009E-7</c:v>
                </c:pt>
                <c:pt idx="55975">
                  <c:v>9.9802780000000006E-7</c:v>
                </c:pt>
                <c:pt idx="55976">
                  <c:v>9.9804390000000002E-7</c:v>
                </c:pt>
                <c:pt idx="55977">
                  <c:v>9.9805999999999998E-7</c:v>
                </c:pt>
                <c:pt idx="55978">
                  <c:v>9.9807609999999994E-7</c:v>
                </c:pt>
                <c:pt idx="55979">
                  <c:v>9.9809209999999995E-7</c:v>
                </c:pt>
                <c:pt idx="55980">
                  <c:v>9.9810800000000003E-7</c:v>
                </c:pt>
                <c:pt idx="55981">
                  <c:v>9.9811649999999995E-7</c:v>
                </c:pt>
                <c:pt idx="55982">
                  <c:v>9.9813270000000006E-7</c:v>
                </c:pt>
                <c:pt idx="55983">
                  <c:v>9.9814889999999995E-7</c:v>
                </c:pt>
                <c:pt idx="55984">
                  <c:v>9.9816499999999991E-7</c:v>
                </c:pt>
                <c:pt idx="55985">
                  <c:v>9.9818110000000008E-7</c:v>
                </c:pt>
                <c:pt idx="55986">
                  <c:v>9.981971000000001E-7</c:v>
                </c:pt>
                <c:pt idx="55987">
                  <c:v>9.9821309999999991E-7</c:v>
                </c:pt>
                <c:pt idx="55988">
                  <c:v>9.9822169999999997E-7</c:v>
                </c:pt>
                <c:pt idx="55989">
                  <c:v>9.9823790000000008E-7</c:v>
                </c:pt>
                <c:pt idx="55990">
                  <c:v>9.9825409999999998E-7</c:v>
                </c:pt>
                <c:pt idx="55991">
                  <c:v>9.9827019999999994E-7</c:v>
                </c:pt>
                <c:pt idx="55992">
                  <c:v>9.9828640000000004E-7</c:v>
                </c:pt>
                <c:pt idx="55993">
                  <c:v>9.9830240000000006E-7</c:v>
                </c:pt>
                <c:pt idx="55994">
                  <c:v>9.9831850000000002E-7</c:v>
                </c:pt>
                <c:pt idx="55995">
                  <c:v>9.9832699999999994E-7</c:v>
                </c:pt>
                <c:pt idx="55996">
                  <c:v>9.9834329999999998E-7</c:v>
                </c:pt>
                <c:pt idx="55997">
                  <c:v>9.9835950000000009E-7</c:v>
                </c:pt>
                <c:pt idx="55998">
                  <c:v>9.9837569999999999E-7</c:v>
                </c:pt>
                <c:pt idx="55999">
                  <c:v>9.9839179999999995E-7</c:v>
                </c:pt>
                <c:pt idx="56000">
                  <c:v>9.984078999999999E-7</c:v>
                </c:pt>
                <c:pt idx="56001">
                  <c:v>9.9842400000000007E-7</c:v>
                </c:pt>
                <c:pt idx="56002">
                  <c:v>9.9843259999999993E-7</c:v>
                </c:pt>
                <c:pt idx="56003">
                  <c:v>9.9844889999999998E-7</c:v>
                </c:pt>
                <c:pt idx="56004">
                  <c:v>9.9846510000000009E-7</c:v>
                </c:pt>
                <c:pt idx="56005">
                  <c:v>9.9848129999999998E-7</c:v>
                </c:pt>
                <c:pt idx="56006">
                  <c:v>9.9849750000000009E-7</c:v>
                </c:pt>
                <c:pt idx="56007">
                  <c:v>9.9851360000000005E-7</c:v>
                </c:pt>
                <c:pt idx="56008">
                  <c:v>9.9852230000000006E-7</c:v>
                </c:pt>
                <c:pt idx="56009">
                  <c:v>9.9853870000000004E-7</c:v>
                </c:pt>
                <c:pt idx="56010">
                  <c:v>9.9855500000000009E-7</c:v>
                </c:pt>
                <c:pt idx="56011">
                  <c:v>9.9857119999999999E-7</c:v>
                </c:pt>
                <c:pt idx="56012">
                  <c:v>9.9858750000000003E-7</c:v>
                </c:pt>
                <c:pt idx="56013">
                  <c:v>9.9860369999999993E-7</c:v>
                </c:pt>
                <c:pt idx="56014">
                  <c:v>9.986198000000001E-7</c:v>
                </c:pt>
                <c:pt idx="56015">
                  <c:v>9.986284999999999E-7</c:v>
                </c:pt>
                <c:pt idx="56016">
                  <c:v>9.9864490000000009E-7</c:v>
                </c:pt>
                <c:pt idx="56017">
                  <c:v>9.9866119999999993E-7</c:v>
                </c:pt>
                <c:pt idx="56018">
                  <c:v>9.9867749999999998E-7</c:v>
                </c:pt>
                <c:pt idx="56019">
                  <c:v>9.9869370000000009E-7</c:v>
                </c:pt>
                <c:pt idx="56020">
                  <c:v>9.9870989999999998E-7</c:v>
                </c:pt>
                <c:pt idx="56021">
                  <c:v>9.9871869999999993E-7</c:v>
                </c:pt>
                <c:pt idx="56022">
                  <c:v>9.9873509999999992E-7</c:v>
                </c:pt>
                <c:pt idx="56023">
                  <c:v>9.987514999999999E-7</c:v>
                </c:pt>
                <c:pt idx="56024">
                  <c:v>9.987679000000001E-7</c:v>
                </c:pt>
                <c:pt idx="56025">
                  <c:v>9.9878419999999994E-7</c:v>
                </c:pt>
                <c:pt idx="56026">
                  <c:v>9.9880040000000005E-7</c:v>
                </c:pt>
                <c:pt idx="56027">
                  <c:v>9.9881659999999994E-7</c:v>
                </c:pt>
                <c:pt idx="56028">
                  <c:v>9.988254000000001E-7</c:v>
                </c:pt>
                <c:pt idx="56029">
                  <c:v>9.9884190000000003E-7</c:v>
                </c:pt>
                <c:pt idx="56030">
                  <c:v>9.9885830000000001E-7</c:v>
                </c:pt>
                <c:pt idx="56031">
                  <c:v>9.9887460000000006E-7</c:v>
                </c:pt>
                <c:pt idx="56032">
                  <c:v>9.988908999999999E-7</c:v>
                </c:pt>
                <c:pt idx="56033">
                  <c:v>9.9890719999999994E-7</c:v>
                </c:pt>
                <c:pt idx="56034">
                  <c:v>9.9892340000000005E-7</c:v>
                </c:pt>
                <c:pt idx="56035">
                  <c:v>9.989322E-7</c:v>
                </c:pt>
                <c:pt idx="56036">
                  <c:v>9.9894869999999992E-7</c:v>
                </c:pt>
                <c:pt idx="56037">
                  <c:v>9.9896509999999991E-7</c:v>
                </c:pt>
                <c:pt idx="56038">
                  <c:v>9.989814999999999E-7</c:v>
                </c:pt>
                <c:pt idx="56039">
                  <c:v>9.9899779999999995E-7</c:v>
                </c:pt>
                <c:pt idx="56040">
                  <c:v>9.9901409999999999E-7</c:v>
                </c:pt>
                <c:pt idx="56041">
                  <c:v>9.9903040000000004E-7</c:v>
                </c:pt>
                <c:pt idx="56042">
                  <c:v>9.9903919999999999E-7</c:v>
                </c:pt>
                <c:pt idx="56043">
                  <c:v>9.9905569999999991E-7</c:v>
                </c:pt>
                <c:pt idx="56044">
                  <c:v>9.990720999999999E-7</c:v>
                </c:pt>
                <c:pt idx="56045">
                  <c:v>9.990885000000001E-7</c:v>
                </c:pt>
                <c:pt idx="56046">
                  <c:v>9.9910490000000009E-7</c:v>
                </c:pt>
                <c:pt idx="56047">
                  <c:v>9.9912119999999992E-7</c:v>
                </c:pt>
                <c:pt idx="56048">
                  <c:v>9.9913010000000002E-7</c:v>
                </c:pt>
                <c:pt idx="56049">
                  <c:v>9.9914659999999995E-7</c:v>
                </c:pt>
                <c:pt idx="56050">
                  <c:v>9.9916310000000008E-7</c:v>
                </c:pt>
                <c:pt idx="56051">
                  <c:v>9.9917960000000001E-7</c:v>
                </c:pt>
                <c:pt idx="56052">
                  <c:v>9.99196E-7</c:v>
                </c:pt>
                <c:pt idx="56053">
                  <c:v>9.9921230000000004E-7</c:v>
                </c:pt>
                <c:pt idx="56054">
                  <c:v>9.9922870000000003E-7</c:v>
                </c:pt>
                <c:pt idx="56055">
                  <c:v>9.9923759999999992E-7</c:v>
                </c:pt>
                <c:pt idx="56056">
                  <c:v>9.9925419999999999E-7</c:v>
                </c:pt>
                <c:pt idx="56057">
                  <c:v>9.9927069999999992E-7</c:v>
                </c:pt>
                <c:pt idx="56058">
                  <c:v>9.9928709999999991E-7</c:v>
                </c:pt>
                <c:pt idx="56059">
                  <c:v>9.9930360000000004E-7</c:v>
                </c:pt>
                <c:pt idx="56060">
                  <c:v>9.9932000000000003E-7</c:v>
                </c:pt>
                <c:pt idx="56061">
                  <c:v>9.9932889999999992E-7</c:v>
                </c:pt>
                <c:pt idx="56062">
                  <c:v>9.9934549999999999E-7</c:v>
                </c:pt>
                <c:pt idx="56063">
                  <c:v>9.9936210000000007E-7</c:v>
                </c:pt>
                <c:pt idx="56064">
                  <c:v>9.993786E-7</c:v>
                </c:pt>
                <c:pt idx="56065">
                  <c:v>9.9939509999999992E-7</c:v>
                </c:pt>
                <c:pt idx="56066">
                  <c:v>9.9941160000000006E-7</c:v>
                </c:pt>
                <c:pt idx="56067">
                  <c:v>9.9942800000000005E-7</c:v>
                </c:pt>
                <c:pt idx="56068">
                  <c:v>9.9943700000000008E-7</c:v>
                </c:pt>
                <c:pt idx="56069">
                  <c:v>9.9945359999999995E-7</c:v>
                </c:pt>
                <c:pt idx="56070">
                  <c:v>9.9947020000000003E-7</c:v>
                </c:pt>
                <c:pt idx="56071">
                  <c:v>9.9948669999999995E-7</c:v>
                </c:pt>
                <c:pt idx="56072">
                  <c:v>9.9950320000000009E-7</c:v>
                </c:pt>
                <c:pt idx="56073">
                  <c:v>9.9951970000000002E-7</c:v>
                </c:pt>
                <c:pt idx="56074">
                  <c:v>9.995361E-7</c:v>
                </c:pt>
                <c:pt idx="56075">
                  <c:v>9.9954510000000004E-7</c:v>
                </c:pt>
                <c:pt idx="56076">
                  <c:v>9.9956169999999991E-7</c:v>
                </c:pt>
                <c:pt idx="56077">
                  <c:v>9.9957829999999998E-7</c:v>
                </c:pt>
                <c:pt idx="56078">
                  <c:v>9.9959490000000006E-7</c:v>
                </c:pt>
                <c:pt idx="56079">
                  <c:v>9.9961139999999999E-7</c:v>
                </c:pt>
                <c:pt idx="56080">
                  <c:v>9.9962789999999991E-7</c:v>
                </c:pt>
                <c:pt idx="56081">
                  <c:v>9.9963689999999995E-7</c:v>
                </c:pt>
                <c:pt idx="56082">
                  <c:v>9.9965359999999996E-7</c:v>
                </c:pt>
                <c:pt idx="56083">
                  <c:v>9.9967029999999998E-7</c:v>
                </c:pt>
                <c:pt idx="56084">
                  <c:v>9.9968690000000006E-7</c:v>
                </c:pt>
                <c:pt idx="56085">
                  <c:v>9.9970349999999992E-7</c:v>
                </c:pt>
                <c:pt idx="56086">
                  <c:v>9.9972000000000006E-7</c:v>
                </c:pt>
                <c:pt idx="56087">
                  <c:v>9.9972910000000004E-7</c:v>
                </c:pt>
                <c:pt idx="56088">
                  <c:v>9.9974580000000005E-7</c:v>
                </c:pt>
                <c:pt idx="56089">
                  <c:v>9.9976250000000007E-7</c:v>
                </c:pt>
                <c:pt idx="56090">
                  <c:v>9.9977920000000009E-7</c:v>
                </c:pt>
                <c:pt idx="56091">
                  <c:v>9.9979579999999995E-7</c:v>
                </c:pt>
                <c:pt idx="56092">
                  <c:v>9.9981240000000003E-7</c:v>
                </c:pt>
                <c:pt idx="56093">
                  <c:v>9.9982889999999995E-7</c:v>
                </c:pt>
                <c:pt idx="56094">
                  <c:v>9.9983799999999993E-7</c:v>
                </c:pt>
                <c:pt idx="56095">
                  <c:v>9.998548000000001E-7</c:v>
                </c:pt>
                <c:pt idx="56096">
                  <c:v>9.998714999999999E-7</c:v>
                </c:pt>
                <c:pt idx="56097">
                  <c:v>9.9988809999999998E-7</c:v>
                </c:pt>
                <c:pt idx="56098">
                  <c:v>9.999048E-7</c:v>
                </c:pt>
                <c:pt idx="56099">
                  <c:v>9.9992129999999992E-7</c:v>
                </c:pt>
                <c:pt idx="56100">
                  <c:v>9.9993050000000005E-7</c:v>
                </c:pt>
                <c:pt idx="56101">
                  <c:v>9.999473E-7</c:v>
                </c:pt>
                <c:pt idx="56102">
                  <c:v>9.9996409999999996E-7</c:v>
                </c:pt>
                <c:pt idx="56103">
                  <c:v>9.9998079999999998E-7</c:v>
                </c:pt>
                <c:pt idx="56104">
                  <c:v>9.9999740000000005E-7</c:v>
                </c:pt>
                <c:pt idx="56105">
                  <c:v>1.0000139999999999E-6</c:v>
                </c:pt>
                <c:pt idx="56106">
                  <c:v>9.4085250000000003E-7</c:v>
                </c:pt>
                <c:pt idx="56107">
                  <c:v>9.4086490000000001E-7</c:v>
                </c:pt>
                <c:pt idx="56108">
                  <c:v>9.4087790000000005E-7</c:v>
                </c:pt>
                <c:pt idx="56109">
                  <c:v>9.4089159999999998E-7</c:v>
                </c:pt>
                <c:pt idx="56110">
                  <c:v>9.4090600000000002E-7</c:v>
                </c:pt>
                <c:pt idx="56111">
                  <c:v>9.4092089999999997E-7</c:v>
                </c:pt>
                <c:pt idx="56112">
                  <c:v>9.4093659999999996E-7</c:v>
                </c:pt>
                <c:pt idx="56113">
                  <c:v>9.4095279999999996E-7</c:v>
                </c:pt>
                <c:pt idx="56114">
                  <c:v>9.4096969999999996E-7</c:v>
                </c:pt>
                <c:pt idx="56115">
                  <c:v>9.4098720000000002E-7</c:v>
                </c:pt>
                <c:pt idx="56116">
                  <c:v>9.4100530000000003E-7</c:v>
                </c:pt>
                <c:pt idx="56117">
                  <c:v>9.4102389999999995E-7</c:v>
                </c:pt>
                <c:pt idx="56118">
                  <c:v>9.4104319999999998E-7</c:v>
                </c:pt>
                <c:pt idx="56119">
                  <c:v>9.4106300000000001E-7</c:v>
                </c:pt>
                <c:pt idx="56120">
                  <c:v>9.4108329999999996E-7</c:v>
                </c:pt>
                <c:pt idx="56121">
                  <c:v>9.4110419999999997E-7</c:v>
                </c:pt>
                <c:pt idx="56122">
                  <c:v>9.4112559999999998E-7</c:v>
                </c:pt>
                <c:pt idx="56123">
                  <c:v>9.4114739999999997E-7</c:v>
                </c:pt>
                <c:pt idx="56124">
                  <c:v>9.4116980000000002E-7</c:v>
                </c:pt>
                <c:pt idx="56125">
                  <c:v>9.4119249999999999E-7</c:v>
                </c:pt>
                <c:pt idx="56126">
                  <c:v>9.4121569999999997E-7</c:v>
                </c:pt>
                <c:pt idx="56127">
                  <c:v>9.4123939999999997E-7</c:v>
                </c:pt>
                <c:pt idx="56128">
                  <c:v>9.412634E-7</c:v>
                </c:pt>
                <c:pt idx="56129">
                  <c:v>9.4128779999999999E-7</c:v>
                </c:pt>
                <c:pt idx="56130">
                  <c:v>9.4131259999999996E-7</c:v>
                </c:pt>
                <c:pt idx="56131">
                  <c:v>9.4133769999999995E-7</c:v>
                </c:pt>
                <c:pt idx="56132">
                  <c:v>9.4136320000000002E-7</c:v>
                </c:pt>
                <c:pt idx="56133">
                  <c:v>9.4138900000000001E-7</c:v>
                </c:pt>
                <c:pt idx="56134">
                  <c:v>9.4141510000000003E-7</c:v>
                </c:pt>
                <c:pt idx="56135">
                  <c:v>9.4144149999999998E-7</c:v>
                </c:pt>
                <c:pt idx="56136">
                  <c:v>9.4146819999999995E-7</c:v>
                </c:pt>
                <c:pt idx="56137">
                  <c:v>9.4149519999999996E-7</c:v>
                </c:pt>
                <c:pt idx="56138">
                  <c:v>9.4152239999999995E-7</c:v>
                </c:pt>
                <c:pt idx="56139">
                  <c:v>9.4154989999999997E-7</c:v>
                </c:pt>
                <c:pt idx="56140">
                  <c:v>9.4157770000000001E-7</c:v>
                </c:pt>
                <c:pt idx="56141">
                  <c:v>9.4160570000000004E-7</c:v>
                </c:pt>
                <c:pt idx="56142">
                  <c:v>9.4163389999999995E-7</c:v>
                </c:pt>
                <c:pt idx="56143">
                  <c:v>9.4166229999999996E-7</c:v>
                </c:pt>
                <c:pt idx="56144">
                  <c:v>9.4169099999999998E-7</c:v>
                </c:pt>
                <c:pt idx="56145">
                  <c:v>9.4172650000000001E-7</c:v>
                </c:pt>
                <c:pt idx="56146">
                  <c:v>9.4176189999999999E-7</c:v>
                </c:pt>
                <c:pt idx="56147">
                  <c:v>9.4179700000000005E-7</c:v>
                </c:pt>
                <c:pt idx="56148">
                  <c:v>9.4183199999999996E-7</c:v>
                </c:pt>
                <c:pt idx="56149">
                  <c:v>9.4186679999999999E-7</c:v>
                </c:pt>
                <c:pt idx="56150">
                  <c:v>9.4190129999999999E-7</c:v>
                </c:pt>
                <c:pt idx="56151">
                  <c:v>9.4193570000000005E-7</c:v>
                </c:pt>
                <c:pt idx="56152">
                  <c:v>9.4196319999999996E-7</c:v>
                </c:pt>
                <c:pt idx="56153">
                  <c:v>9.4199760000000002E-7</c:v>
                </c:pt>
                <c:pt idx="56154">
                  <c:v>9.4203170000000005E-7</c:v>
                </c:pt>
                <c:pt idx="56155">
                  <c:v>9.4206570000000004E-7</c:v>
                </c:pt>
                <c:pt idx="56156">
                  <c:v>9.4209950000000004E-7</c:v>
                </c:pt>
                <c:pt idx="56157">
                  <c:v>9.4213309999999995E-7</c:v>
                </c:pt>
                <c:pt idx="56158">
                  <c:v>9.4216660000000003E-7</c:v>
                </c:pt>
                <c:pt idx="56159">
                  <c:v>9.4219979999999997E-7</c:v>
                </c:pt>
                <c:pt idx="56160">
                  <c:v>9.4222620000000002E-7</c:v>
                </c:pt>
                <c:pt idx="56161">
                  <c:v>9.4225950000000001E-7</c:v>
                </c:pt>
                <c:pt idx="56162">
                  <c:v>9.4229260000000001E-7</c:v>
                </c:pt>
                <c:pt idx="56163">
                  <c:v>9.4232559999999997E-7</c:v>
                </c:pt>
                <c:pt idx="56164">
                  <c:v>9.423583E-7</c:v>
                </c:pt>
                <c:pt idx="56165">
                  <c:v>9.4239089999999999E-7</c:v>
                </c:pt>
                <c:pt idx="56166">
                  <c:v>9.4242340000000004E-7</c:v>
                </c:pt>
                <c:pt idx="56167">
                  <c:v>9.424557E-7</c:v>
                </c:pt>
                <c:pt idx="56168">
                  <c:v>9.4248779999999998E-7</c:v>
                </c:pt>
                <c:pt idx="56169">
                  <c:v>9.4251300000000002E-7</c:v>
                </c:pt>
                <c:pt idx="56170">
                  <c:v>9.4254520000000004E-7</c:v>
                </c:pt>
                <c:pt idx="56171">
                  <c:v>9.4257730000000001E-7</c:v>
                </c:pt>
                <c:pt idx="56172">
                  <c:v>9.426092E-7</c:v>
                </c:pt>
                <c:pt idx="56173">
                  <c:v>9.4264090000000001E-7</c:v>
                </c:pt>
                <c:pt idx="56174">
                  <c:v>9.4267249999999997E-7</c:v>
                </c:pt>
                <c:pt idx="56175">
                  <c:v>9.42704E-7</c:v>
                </c:pt>
                <c:pt idx="56176">
                  <c:v>9.4273530000000003E-7</c:v>
                </c:pt>
                <c:pt idx="56177">
                  <c:v>9.4275970000000003E-7</c:v>
                </c:pt>
                <c:pt idx="56178">
                  <c:v>9.4279110000000001E-7</c:v>
                </c:pt>
                <c:pt idx="56179">
                  <c:v>9.4282240000000004E-7</c:v>
                </c:pt>
                <c:pt idx="56180">
                  <c:v>9.4285349999999999E-7</c:v>
                </c:pt>
                <c:pt idx="56181">
                  <c:v>9.428845E-7</c:v>
                </c:pt>
                <c:pt idx="56182">
                  <c:v>9.4291539999999997E-7</c:v>
                </c:pt>
                <c:pt idx="56183">
                  <c:v>9.4294610000000005E-7</c:v>
                </c:pt>
                <c:pt idx="56184">
                  <c:v>9.4297669999999998E-7</c:v>
                </c:pt>
                <c:pt idx="56185">
                  <c:v>9.4300039999999998E-7</c:v>
                </c:pt>
                <c:pt idx="56186">
                  <c:v>9.4303109999999996E-7</c:v>
                </c:pt>
                <c:pt idx="56187">
                  <c:v>9.430617E-7</c:v>
                </c:pt>
                <c:pt idx="56188">
                  <c:v>9.430922E-7</c:v>
                </c:pt>
                <c:pt idx="56189">
                  <c:v>9.4312260000000005E-7</c:v>
                </c:pt>
                <c:pt idx="56190">
                  <c:v>9.4315280000000002E-7</c:v>
                </c:pt>
                <c:pt idx="56191">
                  <c:v>9.4318299999999998E-7</c:v>
                </c:pt>
                <c:pt idx="56192">
                  <c:v>9.4321299999999996E-7</c:v>
                </c:pt>
                <c:pt idx="56193">
                  <c:v>9.4323599999999996E-7</c:v>
                </c:pt>
                <c:pt idx="56194">
                  <c:v>9.4326609999999999E-7</c:v>
                </c:pt>
                <c:pt idx="56195">
                  <c:v>9.4329620000000002E-7</c:v>
                </c:pt>
                <c:pt idx="56196">
                  <c:v>9.4332609999999995E-7</c:v>
                </c:pt>
                <c:pt idx="56197">
                  <c:v>9.4335589999999995E-7</c:v>
                </c:pt>
                <c:pt idx="56198">
                  <c:v>9.4338560000000001E-7</c:v>
                </c:pt>
                <c:pt idx="56199">
                  <c:v>9.4341520000000002E-7</c:v>
                </c:pt>
                <c:pt idx="56200">
                  <c:v>9.4344469999999999E-7</c:v>
                </c:pt>
                <c:pt idx="56201">
                  <c:v>9.4346719999999997E-7</c:v>
                </c:pt>
                <c:pt idx="56202">
                  <c:v>9.4349679999999998E-7</c:v>
                </c:pt>
                <c:pt idx="56203">
                  <c:v>9.4352629999999995E-7</c:v>
                </c:pt>
                <c:pt idx="56204">
                  <c:v>9.4355569999999998E-7</c:v>
                </c:pt>
                <c:pt idx="56205">
                  <c:v>9.4358510000000001E-7</c:v>
                </c:pt>
                <c:pt idx="56206">
                  <c:v>9.4361430000000005E-7</c:v>
                </c:pt>
                <c:pt idx="56207">
                  <c:v>9.4364340000000005E-7</c:v>
                </c:pt>
                <c:pt idx="56208">
                  <c:v>9.4366549999999996E-7</c:v>
                </c:pt>
                <c:pt idx="56209">
                  <c:v>9.4369480000000005E-7</c:v>
                </c:pt>
                <c:pt idx="56210">
                  <c:v>9.4372390000000005E-7</c:v>
                </c:pt>
                <c:pt idx="56211">
                  <c:v>9.4375300000000005E-7</c:v>
                </c:pt>
                <c:pt idx="56212">
                  <c:v>9.43782E-7</c:v>
                </c:pt>
                <c:pt idx="56213">
                  <c:v>9.4381090000000001E-7</c:v>
                </c:pt>
                <c:pt idx="56214">
                  <c:v>9.4383969999999998E-7</c:v>
                </c:pt>
                <c:pt idx="56215">
                  <c:v>9.4386140000000003E-7</c:v>
                </c:pt>
                <c:pt idx="56216">
                  <c:v>9.4389030000000005E-7</c:v>
                </c:pt>
                <c:pt idx="56217">
                  <c:v>9.4391919999999995E-7</c:v>
                </c:pt>
                <c:pt idx="56218">
                  <c:v>9.4394789999999998E-7</c:v>
                </c:pt>
                <c:pt idx="56219">
                  <c:v>9.4397660000000001E-7</c:v>
                </c:pt>
                <c:pt idx="56220">
                  <c:v>9.440052E-7</c:v>
                </c:pt>
                <c:pt idx="56221">
                  <c:v>9.4403370000000004E-7</c:v>
                </c:pt>
                <c:pt idx="56222">
                  <c:v>9.4405500000000002E-7</c:v>
                </c:pt>
                <c:pt idx="56223">
                  <c:v>9.4408370000000005E-7</c:v>
                </c:pt>
                <c:pt idx="56224">
                  <c:v>9.4411230000000003E-7</c:v>
                </c:pt>
                <c:pt idx="56225">
                  <c:v>9.4414070000000003E-7</c:v>
                </c:pt>
                <c:pt idx="56226">
                  <c:v>9.4416910000000003E-7</c:v>
                </c:pt>
                <c:pt idx="56227">
                  <c:v>9.4419739999999999E-7</c:v>
                </c:pt>
                <c:pt idx="56228">
                  <c:v>9.4422560000000001E-7</c:v>
                </c:pt>
                <c:pt idx="56229">
                  <c:v>9.4425380000000002E-7</c:v>
                </c:pt>
                <c:pt idx="56230">
                  <c:v>9.4427470000000003E-7</c:v>
                </c:pt>
                <c:pt idx="56231">
                  <c:v>9.4430299999999998E-7</c:v>
                </c:pt>
                <c:pt idx="56232">
                  <c:v>9.443312E-7</c:v>
                </c:pt>
                <c:pt idx="56233">
                  <c:v>9.4435929999999997E-7</c:v>
                </c:pt>
                <c:pt idx="56234">
                  <c:v>9.4438740000000005E-7</c:v>
                </c:pt>
                <c:pt idx="56235">
                  <c:v>9.4441530000000003E-7</c:v>
                </c:pt>
                <c:pt idx="56236">
                  <c:v>9.4444320000000002E-7</c:v>
                </c:pt>
                <c:pt idx="56237">
                  <c:v>9.444638E-7</c:v>
                </c:pt>
                <c:pt idx="56238">
                  <c:v>9.4449189999999997E-7</c:v>
                </c:pt>
                <c:pt idx="56239">
                  <c:v>9.4451979999999995E-7</c:v>
                </c:pt>
                <c:pt idx="56240">
                  <c:v>9.4454770000000005E-7</c:v>
                </c:pt>
                <c:pt idx="56241">
                  <c:v>9.4457549999999999E-7</c:v>
                </c:pt>
                <c:pt idx="56242">
                  <c:v>9.4460319999999999E-7</c:v>
                </c:pt>
                <c:pt idx="56243">
                  <c:v>9.4463080000000005E-7</c:v>
                </c:pt>
                <c:pt idx="56244">
                  <c:v>9.4465840000000001E-7</c:v>
                </c:pt>
                <c:pt idx="56245">
                  <c:v>9.4467869999999996E-7</c:v>
                </c:pt>
                <c:pt idx="56246">
                  <c:v>9.4470639999999996E-7</c:v>
                </c:pt>
                <c:pt idx="56247">
                  <c:v>9.4473400000000002E-7</c:v>
                </c:pt>
                <c:pt idx="56248">
                  <c:v>9.4476159999999998E-7</c:v>
                </c:pt>
                <c:pt idx="56249">
                  <c:v>9.447891E-7</c:v>
                </c:pt>
                <c:pt idx="56250">
                  <c:v>9.4481649999999997E-7</c:v>
                </c:pt>
                <c:pt idx="56251">
                  <c:v>9.448438E-7</c:v>
                </c:pt>
                <c:pt idx="56252">
                  <c:v>9.4486389999999996E-7</c:v>
                </c:pt>
                <c:pt idx="56253">
                  <c:v>9.4489139999999998E-7</c:v>
                </c:pt>
                <c:pt idx="56254">
                  <c:v>9.4491879999999996E-7</c:v>
                </c:pt>
                <c:pt idx="56255">
                  <c:v>9.4494609999999999E-7</c:v>
                </c:pt>
                <c:pt idx="56256">
                  <c:v>9.4497340000000002E-7</c:v>
                </c:pt>
                <c:pt idx="56257">
                  <c:v>9.4500060000000001E-7</c:v>
                </c:pt>
                <c:pt idx="56258">
                  <c:v>9.450278E-7</c:v>
                </c:pt>
                <c:pt idx="56259">
                  <c:v>9.4504760000000004E-7</c:v>
                </c:pt>
                <c:pt idx="56260">
                  <c:v>9.4507489999999997E-7</c:v>
                </c:pt>
                <c:pt idx="56261">
                  <c:v>9.4510209999999995E-7</c:v>
                </c:pt>
                <c:pt idx="56262">
                  <c:v>9.451292E-7</c:v>
                </c:pt>
                <c:pt idx="56263">
                  <c:v>9.4515630000000005E-7</c:v>
                </c:pt>
                <c:pt idx="56264">
                  <c:v>9.4518329999999995E-7</c:v>
                </c:pt>
                <c:pt idx="56265">
                  <c:v>9.4521020000000002E-7</c:v>
                </c:pt>
                <c:pt idx="56266">
                  <c:v>9.4522979999999996E-7</c:v>
                </c:pt>
                <c:pt idx="56267">
                  <c:v>9.4525690000000001E-7</c:v>
                </c:pt>
                <c:pt idx="56268">
                  <c:v>9.4528399999999996E-7</c:v>
                </c:pt>
                <c:pt idx="56269">
                  <c:v>9.4531090000000002E-7</c:v>
                </c:pt>
                <c:pt idx="56270">
                  <c:v>9.4533779999999998E-7</c:v>
                </c:pt>
                <c:pt idx="56271">
                  <c:v>9.453646E-7</c:v>
                </c:pt>
                <c:pt idx="56272">
                  <c:v>9.4539140000000002E-7</c:v>
                </c:pt>
                <c:pt idx="56273">
                  <c:v>9.4541070000000004E-7</c:v>
                </c:pt>
                <c:pt idx="56274">
                  <c:v>9.454376E-7</c:v>
                </c:pt>
                <c:pt idx="56275">
                  <c:v>9.4546449999999996E-7</c:v>
                </c:pt>
                <c:pt idx="56276">
                  <c:v>9.4549129999999998E-7</c:v>
                </c:pt>
                <c:pt idx="56277">
                  <c:v>9.4551799999999996E-7</c:v>
                </c:pt>
                <c:pt idx="56278">
                  <c:v>9.4554459999999999E-7</c:v>
                </c:pt>
                <c:pt idx="56279">
                  <c:v>9.4557109999999998E-7</c:v>
                </c:pt>
                <c:pt idx="56280">
                  <c:v>9.4559029999999996E-7</c:v>
                </c:pt>
                <c:pt idx="56281">
                  <c:v>9.4561700000000004E-7</c:v>
                </c:pt>
                <c:pt idx="56282">
                  <c:v>9.4564370000000002E-7</c:v>
                </c:pt>
                <c:pt idx="56283">
                  <c:v>9.4567029999999995E-7</c:v>
                </c:pt>
                <c:pt idx="56284">
                  <c:v>9.4569680000000004E-7</c:v>
                </c:pt>
                <c:pt idx="56285">
                  <c:v>9.4572319999999999E-7</c:v>
                </c:pt>
                <c:pt idx="56286">
                  <c:v>9.4574960000000004E-7</c:v>
                </c:pt>
                <c:pt idx="56287">
                  <c:v>9.4576849999999999E-7</c:v>
                </c:pt>
                <c:pt idx="56288">
                  <c:v>9.4579510000000003E-7</c:v>
                </c:pt>
                <c:pt idx="56289">
                  <c:v>9.4582160000000002E-7</c:v>
                </c:pt>
                <c:pt idx="56290">
                  <c:v>9.4584799999999996E-7</c:v>
                </c:pt>
                <c:pt idx="56291">
                  <c:v>9.4587429999999997E-7</c:v>
                </c:pt>
                <c:pt idx="56292">
                  <c:v>9.4590059999999997E-7</c:v>
                </c:pt>
                <c:pt idx="56293">
                  <c:v>9.4591939999999998E-7</c:v>
                </c:pt>
                <c:pt idx="56294">
                  <c:v>9.4594580000000003E-7</c:v>
                </c:pt>
                <c:pt idx="56295">
                  <c:v>9.4597219999999998E-7</c:v>
                </c:pt>
                <c:pt idx="56296">
                  <c:v>9.4599849999999999E-7</c:v>
                </c:pt>
                <c:pt idx="56297">
                  <c:v>9.4602470000000005E-7</c:v>
                </c:pt>
                <c:pt idx="56298">
                  <c:v>9.4605090000000001E-7</c:v>
                </c:pt>
                <c:pt idx="56299">
                  <c:v>9.4607700000000003E-7</c:v>
                </c:pt>
                <c:pt idx="56300">
                  <c:v>9.4609559999999996E-7</c:v>
                </c:pt>
                <c:pt idx="56301">
                  <c:v>9.4612189999999996E-7</c:v>
                </c:pt>
                <c:pt idx="56302">
                  <c:v>9.4614810000000003E-7</c:v>
                </c:pt>
                <c:pt idx="56303">
                  <c:v>9.4617420000000005E-7</c:v>
                </c:pt>
                <c:pt idx="56304">
                  <c:v>9.4620020000000003E-7</c:v>
                </c:pt>
                <c:pt idx="56305">
                  <c:v>9.462262E-7</c:v>
                </c:pt>
                <c:pt idx="56306">
                  <c:v>9.4625219999999998E-7</c:v>
                </c:pt>
                <c:pt idx="56307">
                  <c:v>9.4627060000000002E-7</c:v>
                </c:pt>
                <c:pt idx="56308">
                  <c:v>9.4629670000000004E-7</c:v>
                </c:pt>
                <c:pt idx="56309">
                  <c:v>9.4632270000000002E-7</c:v>
                </c:pt>
                <c:pt idx="56310">
                  <c:v>9.463487E-7</c:v>
                </c:pt>
                <c:pt idx="56311">
                  <c:v>9.4637460000000003E-7</c:v>
                </c:pt>
                <c:pt idx="56312">
                  <c:v>9.4640040000000003E-7</c:v>
                </c:pt>
                <c:pt idx="56313">
                  <c:v>9.4642620000000002E-7</c:v>
                </c:pt>
                <c:pt idx="56314">
                  <c:v>9.4644450000000001E-7</c:v>
                </c:pt>
                <c:pt idx="56315">
                  <c:v>9.4647040000000005E-7</c:v>
                </c:pt>
                <c:pt idx="56316">
                  <c:v>9.4649629999999998E-7</c:v>
                </c:pt>
                <c:pt idx="56317">
                  <c:v>9.4652209999999998E-7</c:v>
                </c:pt>
                <c:pt idx="56318">
                  <c:v>9.4654789999999997E-7</c:v>
                </c:pt>
                <c:pt idx="56319">
                  <c:v>9.4657349999999998E-7</c:v>
                </c:pt>
                <c:pt idx="56320">
                  <c:v>9.4659909999999998E-7</c:v>
                </c:pt>
                <c:pt idx="56321">
                  <c:v>9.4661730000000004E-7</c:v>
                </c:pt>
                <c:pt idx="56322">
                  <c:v>9.4664299999999999E-7</c:v>
                </c:pt>
                <c:pt idx="56323">
                  <c:v>9.4666879999999998E-7</c:v>
                </c:pt>
                <c:pt idx="56324">
                  <c:v>9.4669439999999999E-7</c:v>
                </c:pt>
                <c:pt idx="56325">
                  <c:v>9.4672E-7</c:v>
                </c:pt>
                <c:pt idx="56326">
                  <c:v>9.467456E-7</c:v>
                </c:pt>
                <c:pt idx="56327">
                  <c:v>9.4677100000000003E-7</c:v>
                </c:pt>
                <c:pt idx="56328">
                  <c:v>9.46789E-7</c:v>
                </c:pt>
                <c:pt idx="56329">
                  <c:v>9.468146E-7</c:v>
                </c:pt>
                <c:pt idx="56330">
                  <c:v>9.4684020000000001E-7</c:v>
                </c:pt>
                <c:pt idx="56331">
                  <c:v>9.4686569999999997E-7</c:v>
                </c:pt>
                <c:pt idx="56332">
                  <c:v>9.468911E-7</c:v>
                </c:pt>
                <c:pt idx="56333">
                  <c:v>9.4691650000000002E-7</c:v>
                </c:pt>
                <c:pt idx="56334">
                  <c:v>9.469418E-7</c:v>
                </c:pt>
                <c:pt idx="56335">
                  <c:v>9.4695959999999998E-7</c:v>
                </c:pt>
                <c:pt idx="56336">
                  <c:v>9.4698510000000005E-7</c:v>
                </c:pt>
                <c:pt idx="56337">
                  <c:v>9.4701049999999997E-7</c:v>
                </c:pt>
                <c:pt idx="56338">
                  <c:v>9.4703589999999999E-7</c:v>
                </c:pt>
                <c:pt idx="56339">
                  <c:v>9.4706119999999997E-7</c:v>
                </c:pt>
                <c:pt idx="56340">
                  <c:v>9.4708640000000001E-7</c:v>
                </c:pt>
                <c:pt idx="56341">
                  <c:v>9.4710409999999995E-7</c:v>
                </c:pt>
                <c:pt idx="56342">
                  <c:v>9.4712949999999997E-7</c:v>
                </c:pt>
                <c:pt idx="56343">
                  <c:v>9.4715479999999995E-7</c:v>
                </c:pt>
                <c:pt idx="56344">
                  <c:v>9.4718010000000003E-7</c:v>
                </c:pt>
                <c:pt idx="56345">
                  <c:v>9.4720529999999997E-7</c:v>
                </c:pt>
                <c:pt idx="56346">
                  <c:v>9.4723039999999996E-7</c:v>
                </c:pt>
                <c:pt idx="56347">
                  <c:v>9.4724799999999996E-7</c:v>
                </c:pt>
                <c:pt idx="56348">
                  <c:v>9.4727339999999998E-7</c:v>
                </c:pt>
                <c:pt idx="56349">
                  <c:v>9.4729860000000002E-7</c:v>
                </c:pt>
                <c:pt idx="56350">
                  <c:v>9.4732379999999996E-7</c:v>
                </c:pt>
                <c:pt idx="56351">
                  <c:v>9.4734889999999995E-7</c:v>
                </c:pt>
                <c:pt idx="56352">
                  <c:v>9.473739E-7</c:v>
                </c:pt>
                <c:pt idx="56353">
                  <c:v>9.4739889999999995E-7</c:v>
                </c:pt>
                <c:pt idx="56354">
                  <c:v>9.4741640000000001E-7</c:v>
                </c:pt>
                <c:pt idx="56355">
                  <c:v>9.4744150000000001E-7</c:v>
                </c:pt>
                <c:pt idx="56356">
                  <c:v>9.474666E-7</c:v>
                </c:pt>
                <c:pt idx="56357">
                  <c:v>9.474917E-7</c:v>
                </c:pt>
                <c:pt idx="56358">
                  <c:v>9.4751660000000001E-7</c:v>
                </c:pt>
                <c:pt idx="56359">
                  <c:v>9.4754150000000001E-7</c:v>
                </c:pt>
                <c:pt idx="56360">
                  <c:v>9.4756640000000002E-7</c:v>
                </c:pt>
                <c:pt idx="56361">
                  <c:v>9.4758369999999999E-7</c:v>
                </c:pt>
                <c:pt idx="56362">
                  <c:v>9.4760870000000005E-7</c:v>
                </c:pt>
                <c:pt idx="56363">
                  <c:v>9.476337E-7</c:v>
                </c:pt>
                <c:pt idx="56364">
                  <c:v>9.4765860000000001E-7</c:v>
                </c:pt>
                <c:pt idx="56365">
                  <c:v>9.4768339999999997E-7</c:v>
                </c:pt>
                <c:pt idx="56366">
                  <c:v>9.4770820000000004E-7</c:v>
                </c:pt>
                <c:pt idx="56367">
                  <c:v>9.4772539999999997E-7</c:v>
                </c:pt>
                <c:pt idx="56368">
                  <c:v>9.4775040000000002E-7</c:v>
                </c:pt>
                <c:pt idx="56369">
                  <c:v>9.4777519999999999E-7</c:v>
                </c:pt>
                <c:pt idx="56370">
                  <c:v>9.478001E-7</c:v>
                </c:pt>
                <c:pt idx="56371">
                  <c:v>9.4782480000000002E-7</c:v>
                </c:pt>
                <c:pt idx="56372">
                  <c:v>9.4784950000000005E-7</c:v>
                </c:pt>
                <c:pt idx="56373">
                  <c:v>9.4787419999999997E-7</c:v>
                </c:pt>
                <c:pt idx="56374">
                  <c:v>9.4789129999999995E-7</c:v>
                </c:pt>
                <c:pt idx="56375">
                  <c:v>9.4791610000000002E-7</c:v>
                </c:pt>
                <c:pt idx="56376">
                  <c:v>9.4794080000000005E-7</c:v>
                </c:pt>
                <c:pt idx="56377">
                  <c:v>9.4796549999999997E-7</c:v>
                </c:pt>
                <c:pt idx="56378">
                  <c:v>9.4799019999999999E-7</c:v>
                </c:pt>
                <c:pt idx="56379">
                  <c:v>9.4801470000000003E-7</c:v>
                </c:pt>
                <c:pt idx="56380">
                  <c:v>9.4803919999999997E-7</c:v>
                </c:pt>
                <c:pt idx="56381">
                  <c:v>9.4805620000000001E-7</c:v>
                </c:pt>
                <c:pt idx="56382">
                  <c:v>9.4808090000000004E-7</c:v>
                </c:pt>
                <c:pt idx="56383">
                  <c:v>9.4810550000000002E-7</c:v>
                </c:pt>
                <c:pt idx="56384">
                  <c:v>9.4812999999999995E-7</c:v>
                </c:pt>
                <c:pt idx="56385">
                  <c:v>9.481545E-7</c:v>
                </c:pt>
                <c:pt idx="56386">
                  <c:v>9.4817900000000004E-7</c:v>
                </c:pt>
                <c:pt idx="56387">
                  <c:v>9.4819579999999999E-7</c:v>
                </c:pt>
                <c:pt idx="56388">
                  <c:v>9.4822050000000002E-7</c:v>
                </c:pt>
                <c:pt idx="56389">
                  <c:v>9.4824499999999995E-7</c:v>
                </c:pt>
                <c:pt idx="56390">
                  <c:v>9.4826949999999999E-7</c:v>
                </c:pt>
                <c:pt idx="56391">
                  <c:v>9.4829389999999999E-7</c:v>
                </c:pt>
                <c:pt idx="56392">
                  <c:v>9.4831829999999999E-7</c:v>
                </c:pt>
                <c:pt idx="56393">
                  <c:v>9.4834260000000004E-7</c:v>
                </c:pt>
                <c:pt idx="56394">
                  <c:v>9.4835929999999995E-7</c:v>
                </c:pt>
                <c:pt idx="56395">
                  <c:v>9.4838379999999999E-7</c:v>
                </c:pt>
                <c:pt idx="56396">
                  <c:v>9.4840819999999999E-7</c:v>
                </c:pt>
                <c:pt idx="56397">
                  <c:v>9.4843250000000005E-7</c:v>
                </c:pt>
                <c:pt idx="56398">
                  <c:v>9.484568E-7</c:v>
                </c:pt>
                <c:pt idx="56399">
                  <c:v>9.4848100000000001E-7</c:v>
                </c:pt>
                <c:pt idx="56400">
                  <c:v>9.4849770000000002E-7</c:v>
                </c:pt>
                <c:pt idx="56401">
                  <c:v>9.4852210000000002E-7</c:v>
                </c:pt>
                <c:pt idx="56402">
                  <c:v>9.4854639999999997E-7</c:v>
                </c:pt>
                <c:pt idx="56403">
                  <c:v>9.4857070000000003E-7</c:v>
                </c:pt>
                <c:pt idx="56404">
                  <c:v>9.4859490000000004E-7</c:v>
                </c:pt>
                <c:pt idx="56405">
                  <c:v>9.4861900000000001E-7</c:v>
                </c:pt>
                <c:pt idx="56406">
                  <c:v>9.4864309999999997E-7</c:v>
                </c:pt>
                <c:pt idx="56407">
                  <c:v>9.4865970000000005E-7</c:v>
                </c:pt>
                <c:pt idx="56408">
                  <c:v>9.4868389999999995E-7</c:v>
                </c:pt>
                <c:pt idx="56409">
                  <c:v>9.4870809999999997E-7</c:v>
                </c:pt>
                <c:pt idx="56410">
                  <c:v>9.4873229999999998E-7</c:v>
                </c:pt>
                <c:pt idx="56411">
                  <c:v>9.4875630000000001E-7</c:v>
                </c:pt>
                <c:pt idx="56412">
                  <c:v>9.4878039999999997E-7</c:v>
                </c:pt>
                <c:pt idx="56413">
                  <c:v>9.4879679999999996E-7</c:v>
                </c:pt>
                <c:pt idx="56414">
                  <c:v>9.4882099999999997E-7</c:v>
                </c:pt>
                <c:pt idx="56415">
                  <c:v>9.4884519999999998E-7</c:v>
                </c:pt>
                <c:pt idx="56416">
                  <c:v>9.4886920000000001E-7</c:v>
                </c:pt>
                <c:pt idx="56417">
                  <c:v>9.4889329999999998E-7</c:v>
                </c:pt>
                <c:pt idx="56418">
                  <c:v>9.4891719999999996E-7</c:v>
                </c:pt>
                <c:pt idx="56419">
                  <c:v>9.4893360000000005E-7</c:v>
                </c:pt>
                <c:pt idx="56420">
                  <c:v>9.4895779999999996E-7</c:v>
                </c:pt>
                <c:pt idx="56421">
                  <c:v>9.4898179999999998E-7</c:v>
                </c:pt>
                <c:pt idx="56422">
                  <c:v>9.4900580000000001E-7</c:v>
                </c:pt>
                <c:pt idx="56423">
                  <c:v>9.4902980000000004E-7</c:v>
                </c:pt>
                <c:pt idx="56424">
                  <c:v>9.4905370000000002E-7</c:v>
                </c:pt>
                <c:pt idx="56425">
                  <c:v>9.4907010000000001E-7</c:v>
                </c:pt>
                <c:pt idx="56426">
                  <c:v>9.4909410000000003E-7</c:v>
                </c:pt>
                <c:pt idx="56427">
                  <c:v>9.4911809999999995E-7</c:v>
                </c:pt>
                <c:pt idx="56428">
                  <c:v>9.4914209999999998E-7</c:v>
                </c:pt>
                <c:pt idx="56429">
                  <c:v>9.4916599999999996E-7</c:v>
                </c:pt>
                <c:pt idx="56430">
                  <c:v>9.4918980000000001E-7</c:v>
                </c:pt>
                <c:pt idx="56431">
                  <c:v>9.4921360000000005E-7</c:v>
                </c:pt>
                <c:pt idx="56432">
                  <c:v>9.4922980000000005E-7</c:v>
                </c:pt>
                <c:pt idx="56433">
                  <c:v>9.4925379999999997E-7</c:v>
                </c:pt>
                <c:pt idx="56434">
                  <c:v>9.4927760000000002E-7</c:v>
                </c:pt>
                <c:pt idx="56435">
                  <c:v>9.493015E-7</c:v>
                </c:pt>
                <c:pt idx="56436">
                  <c:v>9.493252E-7</c:v>
                </c:pt>
                <c:pt idx="56437">
                  <c:v>9.4934900000000004E-7</c:v>
                </c:pt>
                <c:pt idx="56438">
                  <c:v>9.493651E-7</c:v>
                </c:pt>
                <c:pt idx="56439">
                  <c:v>9.4938899999999998E-7</c:v>
                </c:pt>
                <c:pt idx="56440">
                  <c:v>9.4941280000000002E-7</c:v>
                </c:pt>
                <c:pt idx="56441">
                  <c:v>9.4943659999999996E-7</c:v>
                </c:pt>
                <c:pt idx="56442">
                  <c:v>9.4946029999999996E-7</c:v>
                </c:pt>
                <c:pt idx="56443">
                  <c:v>9.4948390000000002E-7</c:v>
                </c:pt>
                <c:pt idx="56444">
                  <c:v>9.4949999999999997E-7</c:v>
                </c:pt>
                <c:pt idx="56445">
                  <c:v>9.4952380000000002E-7</c:v>
                </c:pt>
                <c:pt idx="56446">
                  <c:v>9.4954759999999995E-7</c:v>
                </c:pt>
                <c:pt idx="56447">
                  <c:v>9.4957129999999995E-7</c:v>
                </c:pt>
                <c:pt idx="56448">
                  <c:v>9.4959490000000001E-7</c:v>
                </c:pt>
                <c:pt idx="56449">
                  <c:v>9.4961849999999996E-7</c:v>
                </c:pt>
                <c:pt idx="56450">
                  <c:v>9.4964199999999997E-7</c:v>
                </c:pt>
                <c:pt idx="56451">
                  <c:v>9.4965789999999995E-7</c:v>
                </c:pt>
                <c:pt idx="56452">
                  <c:v>9.4968160000000005E-7</c:v>
                </c:pt>
                <c:pt idx="56453">
                  <c:v>9.497052E-7</c:v>
                </c:pt>
                <c:pt idx="56454">
                  <c:v>9.4972879999999996E-7</c:v>
                </c:pt>
                <c:pt idx="56455">
                  <c:v>9.4975229999999997E-7</c:v>
                </c:pt>
                <c:pt idx="56456">
                  <c:v>9.4977579999999998E-7</c:v>
                </c:pt>
                <c:pt idx="56457">
                  <c:v>9.4979169999999996E-7</c:v>
                </c:pt>
                <c:pt idx="56458">
                  <c:v>9.4981530000000001E-7</c:v>
                </c:pt>
                <c:pt idx="56459">
                  <c:v>9.4983880000000003E-7</c:v>
                </c:pt>
                <c:pt idx="56460">
                  <c:v>9.4986230000000004E-7</c:v>
                </c:pt>
                <c:pt idx="56461">
                  <c:v>9.4988579999999995E-7</c:v>
                </c:pt>
                <c:pt idx="56462">
                  <c:v>9.4990920000000002E-7</c:v>
                </c:pt>
                <c:pt idx="56463">
                  <c:v>9.4993250000000005E-7</c:v>
                </c:pt>
                <c:pt idx="56464">
                  <c:v>9.4994829999999998E-7</c:v>
                </c:pt>
                <c:pt idx="56465">
                  <c:v>9.4997179999999999E-7</c:v>
                </c:pt>
                <c:pt idx="56466">
                  <c:v>9.4999519999999996E-7</c:v>
                </c:pt>
                <c:pt idx="56467">
                  <c:v>9.5001860000000004E-7</c:v>
                </c:pt>
                <c:pt idx="56468">
                  <c:v>9.50042E-7</c:v>
                </c:pt>
                <c:pt idx="56469">
                  <c:v>9.5006519999999999E-7</c:v>
                </c:pt>
                <c:pt idx="56470">
                  <c:v>9.5008100000000002E-7</c:v>
                </c:pt>
                <c:pt idx="56471">
                  <c:v>9.5010439999999999E-7</c:v>
                </c:pt>
                <c:pt idx="56472">
                  <c:v>9.5012779999999996E-7</c:v>
                </c:pt>
                <c:pt idx="56473">
                  <c:v>9.5015120000000003E-7</c:v>
                </c:pt>
                <c:pt idx="56474">
                  <c:v>9.5017440000000002E-7</c:v>
                </c:pt>
                <c:pt idx="56475">
                  <c:v>9.5019770000000005E-7</c:v>
                </c:pt>
                <c:pt idx="56476">
                  <c:v>9.5021340000000003E-7</c:v>
                </c:pt>
                <c:pt idx="56477">
                  <c:v>9.502368E-7</c:v>
                </c:pt>
                <c:pt idx="56478">
                  <c:v>9.5026010000000003E-7</c:v>
                </c:pt>
                <c:pt idx="56479">
                  <c:v>9.5028339999999996E-7</c:v>
                </c:pt>
                <c:pt idx="56480">
                  <c:v>9.5030660000000005E-7</c:v>
                </c:pt>
                <c:pt idx="56481">
                  <c:v>9.5032980000000003E-7</c:v>
                </c:pt>
                <c:pt idx="56482">
                  <c:v>9.5034539999999997E-7</c:v>
                </c:pt>
                <c:pt idx="56483">
                  <c:v>9.5036880000000005E-7</c:v>
                </c:pt>
                <c:pt idx="56484">
                  <c:v>9.5039209999999997E-7</c:v>
                </c:pt>
                <c:pt idx="56485">
                  <c:v>9.5041529999999995E-7</c:v>
                </c:pt>
                <c:pt idx="56486">
                  <c:v>9.5043850000000004E-7</c:v>
                </c:pt>
                <c:pt idx="56487">
                  <c:v>9.5046159999999998E-7</c:v>
                </c:pt>
                <c:pt idx="56488">
                  <c:v>9.5047720000000003E-7</c:v>
                </c:pt>
                <c:pt idx="56489">
                  <c:v>9.5050049999999996E-7</c:v>
                </c:pt>
                <c:pt idx="56490">
                  <c:v>9.5052370000000005E-7</c:v>
                </c:pt>
                <c:pt idx="56491">
                  <c:v>9.5054690000000003E-7</c:v>
                </c:pt>
                <c:pt idx="56492">
                  <c:v>9.5056999999999997E-7</c:v>
                </c:pt>
                <c:pt idx="56493">
                  <c:v>9.5059299999999997E-7</c:v>
                </c:pt>
                <c:pt idx="56494">
                  <c:v>9.5060860000000002E-7</c:v>
                </c:pt>
                <c:pt idx="56495">
                  <c:v>9.506318E-7</c:v>
                </c:pt>
                <c:pt idx="56496">
                  <c:v>9.5065499999999999E-7</c:v>
                </c:pt>
                <c:pt idx="56497">
                  <c:v>9.5067810000000003E-7</c:v>
                </c:pt>
                <c:pt idx="56498">
                  <c:v>9.5070110000000003E-7</c:v>
                </c:pt>
                <c:pt idx="56499">
                  <c:v>9.5072410000000003E-7</c:v>
                </c:pt>
                <c:pt idx="56500">
                  <c:v>9.5073960000000003E-7</c:v>
                </c:pt>
                <c:pt idx="56501">
                  <c:v>9.5076269999999997E-7</c:v>
                </c:pt>
                <c:pt idx="56502">
                  <c:v>9.5078580000000002E-7</c:v>
                </c:pt>
                <c:pt idx="56503">
                  <c:v>9.5080889999999996E-7</c:v>
                </c:pt>
                <c:pt idx="56504">
                  <c:v>9.5083180000000002E-7</c:v>
                </c:pt>
                <c:pt idx="56505">
                  <c:v>9.5085480000000002E-7</c:v>
                </c:pt>
                <c:pt idx="56506">
                  <c:v>9.5087019999999997E-7</c:v>
                </c:pt>
                <c:pt idx="56507">
                  <c:v>9.5089330000000002E-7</c:v>
                </c:pt>
                <c:pt idx="56508">
                  <c:v>9.5091630000000002E-7</c:v>
                </c:pt>
                <c:pt idx="56509">
                  <c:v>9.5093930000000002E-7</c:v>
                </c:pt>
                <c:pt idx="56510">
                  <c:v>9.5096219999999997E-7</c:v>
                </c:pt>
                <c:pt idx="56511">
                  <c:v>9.5098510000000003E-7</c:v>
                </c:pt>
                <c:pt idx="56512">
                  <c:v>9.5100039999999995E-7</c:v>
                </c:pt>
                <c:pt idx="56513">
                  <c:v>9.5102349999999999E-7</c:v>
                </c:pt>
                <c:pt idx="56514">
                  <c:v>9.5104639999999995E-7</c:v>
                </c:pt>
                <c:pt idx="56515">
                  <c:v>9.5106940000000005E-7</c:v>
                </c:pt>
                <c:pt idx="56516">
                  <c:v>9.5109219999999996E-7</c:v>
                </c:pt>
                <c:pt idx="56517">
                  <c:v>9.5111499999999998E-7</c:v>
                </c:pt>
                <c:pt idx="56518">
                  <c:v>9.5113040000000004E-7</c:v>
                </c:pt>
                <c:pt idx="56519">
                  <c:v>9.5115340000000004E-7</c:v>
                </c:pt>
                <c:pt idx="56520">
                  <c:v>9.511763E-7</c:v>
                </c:pt>
                <c:pt idx="56521">
                  <c:v>9.5119919999999995E-7</c:v>
                </c:pt>
                <c:pt idx="56522">
                  <c:v>9.5122199999999997E-7</c:v>
                </c:pt>
                <c:pt idx="56523">
                  <c:v>9.5124470000000004E-7</c:v>
                </c:pt>
                <c:pt idx="56524">
                  <c:v>9.5126740000000001E-7</c:v>
                </c:pt>
                <c:pt idx="56525">
                  <c:v>9.5128270000000003E-7</c:v>
                </c:pt>
                <c:pt idx="56526">
                  <c:v>9.5130559999999999E-7</c:v>
                </c:pt>
                <c:pt idx="56527">
                  <c:v>9.513284E-7</c:v>
                </c:pt>
                <c:pt idx="56528">
                  <c:v>9.5135120000000002E-7</c:v>
                </c:pt>
                <c:pt idx="56529">
                  <c:v>9.5137389999999999E-7</c:v>
                </c:pt>
                <c:pt idx="56530">
                  <c:v>9.5139650000000002E-7</c:v>
                </c:pt>
                <c:pt idx="56531">
                  <c:v>9.5141180000000004E-7</c:v>
                </c:pt>
                <c:pt idx="56532">
                  <c:v>9.5143459999999995E-7</c:v>
                </c:pt>
                <c:pt idx="56533">
                  <c:v>9.5145739999999996E-7</c:v>
                </c:pt>
                <c:pt idx="56534">
                  <c:v>9.5148010000000004E-7</c:v>
                </c:pt>
                <c:pt idx="56535">
                  <c:v>9.5150269999999996E-7</c:v>
                </c:pt>
                <c:pt idx="56536">
                  <c:v>9.5152540000000004E-7</c:v>
                </c:pt>
                <c:pt idx="56537">
                  <c:v>9.5154049999999997E-7</c:v>
                </c:pt>
                <c:pt idx="56538">
                  <c:v>9.5156329999999999E-7</c:v>
                </c:pt>
                <c:pt idx="56539">
                  <c:v>9.5158599999999996E-7</c:v>
                </c:pt>
                <c:pt idx="56540">
                  <c:v>9.5160870000000003E-7</c:v>
                </c:pt>
                <c:pt idx="56541">
                  <c:v>9.5163129999999996E-7</c:v>
                </c:pt>
                <c:pt idx="56542">
                  <c:v>9.5164650000000004E-7</c:v>
                </c:pt>
                <c:pt idx="56543">
                  <c:v>9.5166930000000005E-7</c:v>
                </c:pt>
                <c:pt idx="56544">
                  <c:v>9.5169200000000002E-7</c:v>
                </c:pt>
                <c:pt idx="56545">
                  <c:v>9.5171469999999999E-7</c:v>
                </c:pt>
                <c:pt idx="56546">
                  <c:v>9.5173730000000002E-7</c:v>
                </c:pt>
                <c:pt idx="56547">
                  <c:v>9.5175980000000001E-7</c:v>
                </c:pt>
                <c:pt idx="56548">
                  <c:v>9.5177490000000005E-7</c:v>
                </c:pt>
                <c:pt idx="56549">
                  <c:v>9.5179769999999995E-7</c:v>
                </c:pt>
                <c:pt idx="56550">
                  <c:v>9.5182029999999999E-7</c:v>
                </c:pt>
                <c:pt idx="56551">
                  <c:v>9.5184290000000002E-7</c:v>
                </c:pt>
                <c:pt idx="56552">
                  <c:v>9.518654E-7</c:v>
                </c:pt>
                <c:pt idx="56553">
                  <c:v>9.5188789999999999E-7</c:v>
                </c:pt>
                <c:pt idx="56554">
                  <c:v>9.5190300000000002E-7</c:v>
                </c:pt>
                <c:pt idx="56555">
                  <c:v>9.5192569999999999E-7</c:v>
                </c:pt>
                <c:pt idx="56556">
                  <c:v>9.5194830000000002E-7</c:v>
                </c:pt>
                <c:pt idx="56557">
                  <c:v>9.5197080000000001E-7</c:v>
                </c:pt>
                <c:pt idx="56558">
                  <c:v>9.519933E-7</c:v>
                </c:pt>
                <c:pt idx="56559">
                  <c:v>9.5201570000000004E-7</c:v>
                </c:pt>
                <c:pt idx="56560">
                  <c:v>9.5203070000000003E-7</c:v>
                </c:pt>
                <c:pt idx="56561">
                  <c:v>9.5205329999999996E-7</c:v>
                </c:pt>
                <c:pt idx="56562">
                  <c:v>9.5207589999999999E-7</c:v>
                </c:pt>
                <c:pt idx="56563">
                  <c:v>9.5209830000000004E-7</c:v>
                </c:pt>
                <c:pt idx="56564">
                  <c:v>9.5212080000000002E-7</c:v>
                </c:pt>
                <c:pt idx="56565">
                  <c:v>9.5213580000000001E-7</c:v>
                </c:pt>
                <c:pt idx="56566">
                  <c:v>9.5215840000000004E-7</c:v>
                </c:pt>
                <c:pt idx="56567">
                  <c:v>9.5218090000000003E-7</c:v>
                </c:pt>
                <c:pt idx="56568">
                  <c:v>9.5220340000000001E-7</c:v>
                </c:pt>
                <c:pt idx="56569">
                  <c:v>9.522259E-7</c:v>
                </c:pt>
                <c:pt idx="56570">
                  <c:v>9.522482E-7</c:v>
                </c:pt>
                <c:pt idx="56571">
                  <c:v>9.5226319999999999E-7</c:v>
                </c:pt>
                <c:pt idx="56572">
                  <c:v>9.5228580000000002E-7</c:v>
                </c:pt>
                <c:pt idx="56573">
                  <c:v>9.5230830000000001E-7</c:v>
                </c:pt>
                <c:pt idx="56574">
                  <c:v>9.5233069999999995E-7</c:v>
                </c:pt>
                <c:pt idx="56575">
                  <c:v>9.523531E-7</c:v>
                </c:pt>
                <c:pt idx="56576">
                  <c:v>9.523754E-7</c:v>
                </c:pt>
                <c:pt idx="56577">
                  <c:v>9.5239039999999999E-7</c:v>
                </c:pt>
                <c:pt idx="56578">
                  <c:v>9.5241289999999997E-7</c:v>
                </c:pt>
                <c:pt idx="56579">
                  <c:v>9.5243530000000002E-7</c:v>
                </c:pt>
                <c:pt idx="56580">
                  <c:v>9.5245769999999996E-7</c:v>
                </c:pt>
                <c:pt idx="56581">
                  <c:v>9.5247999999999996E-7</c:v>
                </c:pt>
                <c:pt idx="56582">
                  <c:v>9.5250229999999996E-7</c:v>
                </c:pt>
                <c:pt idx="56583">
                  <c:v>9.5251729999999996E-7</c:v>
                </c:pt>
                <c:pt idx="56584">
                  <c:v>9.525397E-7</c:v>
                </c:pt>
                <c:pt idx="56585">
                  <c:v>9.5256210000000005E-7</c:v>
                </c:pt>
                <c:pt idx="56586">
                  <c:v>9.5258440000000005E-7</c:v>
                </c:pt>
                <c:pt idx="56587">
                  <c:v>9.5260670000000005E-7</c:v>
                </c:pt>
                <c:pt idx="56588">
                  <c:v>9.5262900000000005E-7</c:v>
                </c:pt>
                <c:pt idx="56589">
                  <c:v>9.5264379999999995E-7</c:v>
                </c:pt>
                <c:pt idx="56590">
                  <c:v>9.526662E-7</c:v>
                </c:pt>
                <c:pt idx="56591">
                  <c:v>9.5268860000000005E-7</c:v>
                </c:pt>
                <c:pt idx="56592">
                  <c:v>9.5271090000000005E-7</c:v>
                </c:pt>
                <c:pt idx="56593">
                  <c:v>9.527331E-7</c:v>
                </c:pt>
                <c:pt idx="56594">
                  <c:v>9.5275529999999996E-7</c:v>
                </c:pt>
                <c:pt idx="56595">
                  <c:v>9.5277020000000001E-7</c:v>
                </c:pt>
                <c:pt idx="56596">
                  <c:v>9.5279250000000001E-7</c:v>
                </c:pt>
                <c:pt idx="56597">
                  <c:v>9.5281480000000001E-7</c:v>
                </c:pt>
                <c:pt idx="56598">
                  <c:v>9.5283699999999997E-7</c:v>
                </c:pt>
                <c:pt idx="56599">
                  <c:v>9.5285920000000003E-7</c:v>
                </c:pt>
                <c:pt idx="56600">
                  <c:v>9.5288139999999999E-7</c:v>
                </c:pt>
                <c:pt idx="56601">
                  <c:v>9.528962E-7</c:v>
                </c:pt>
                <c:pt idx="56602">
                  <c:v>9.529185E-7</c:v>
                </c:pt>
                <c:pt idx="56603">
                  <c:v>9.5294069999999995E-7</c:v>
                </c:pt>
                <c:pt idx="56604">
                  <c:v>9.5296290000000002E-7</c:v>
                </c:pt>
                <c:pt idx="56605">
                  <c:v>9.5298500000000003E-7</c:v>
                </c:pt>
                <c:pt idx="56606">
                  <c:v>9.5299980000000004E-7</c:v>
                </c:pt>
                <c:pt idx="56607">
                  <c:v>9.5302210000000004E-7</c:v>
                </c:pt>
                <c:pt idx="56608">
                  <c:v>9.530443E-7</c:v>
                </c:pt>
                <c:pt idx="56609">
                  <c:v>9.5306649999999995E-7</c:v>
                </c:pt>
                <c:pt idx="56610">
                  <c:v>9.5308859999999997E-7</c:v>
                </c:pt>
                <c:pt idx="56611">
                  <c:v>9.5311069999999999E-7</c:v>
                </c:pt>
                <c:pt idx="56612">
                  <c:v>9.5312549999999999E-7</c:v>
                </c:pt>
                <c:pt idx="56613">
                  <c:v>9.5314769999999995E-7</c:v>
                </c:pt>
                <c:pt idx="56614">
                  <c:v>9.5316990000000001E-7</c:v>
                </c:pt>
                <c:pt idx="56615">
                  <c:v>9.5319200000000003E-7</c:v>
                </c:pt>
                <c:pt idx="56616">
                  <c:v>9.5321410000000005E-7</c:v>
                </c:pt>
                <c:pt idx="56617">
                  <c:v>9.5323610000000002E-7</c:v>
                </c:pt>
                <c:pt idx="56618">
                  <c:v>9.5325079999999998E-7</c:v>
                </c:pt>
                <c:pt idx="56619">
                  <c:v>9.5327300000000004E-7</c:v>
                </c:pt>
                <c:pt idx="56620">
                  <c:v>9.5329509999999995E-7</c:v>
                </c:pt>
                <c:pt idx="56621">
                  <c:v>9.5331719999999997E-7</c:v>
                </c:pt>
                <c:pt idx="56622">
                  <c:v>9.5333920000000005E-7</c:v>
                </c:pt>
                <c:pt idx="56623">
                  <c:v>9.5335399999999995E-7</c:v>
                </c:pt>
                <c:pt idx="56624">
                  <c:v>9.5337620000000001E-7</c:v>
                </c:pt>
                <c:pt idx="56625">
                  <c:v>9.5339830000000003E-7</c:v>
                </c:pt>
                <c:pt idx="56626">
                  <c:v>9.5342040000000004E-7</c:v>
                </c:pt>
                <c:pt idx="56627">
                  <c:v>9.5344240000000002E-7</c:v>
                </c:pt>
                <c:pt idx="56628">
                  <c:v>9.5346439999999999E-7</c:v>
                </c:pt>
                <c:pt idx="56629">
                  <c:v>9.5347909999999995E-7</c:v>
                </c:pt>
                <c:pt idx="56630">
                  <c:v>9.5350119999999997E-7</c:v>
                </c:pt>
                <c:pt idx="56631">
                  <c:v>9.5352329999999998E-7</c:v>
                </c:pt>
                <c:pt idx="56632">
                  <c:v>9.535454E-7</c:v>
                </c:pt>
                <c:pt idx="56633">
                  <c:v>9.5356730000000003E-7</c:v>
                </c:pt>
                <c:pt idx="56634">
                  <c:v>9.5358210000000004E-7</c:v>
                </c:pt>
                <c:pt idx="56635">
                  <c:v>9.5360419999999995E-7</c:v>
                </c:pt>
                <c:pt idx="56636">
                  <c:v>9.5362629999999997E-7</c:v>
                </c:pt>
                <c:pt idx="56637">
                  <c:v>9.5364839999999999E-7</c:v>
                </c:pt>
                <c:pt idx="56638">
                  <c:v>9.5367030000000002E-7</c:v>
                </c:pt>
                <c:pt idx="56639">
                  <c:v>9.536923000000001E-7</c:v>
                </c:pt>
                <c:pt idx="56640">
                  <c:v>9.5370700000000006E-7</c:v>
                </c:pt>
                <c:pt idx="56641">
                  <c:v>9.5372909999999997E-7</c:v>
                </c:pt>
                <c:pt idx="56642">
                  <c:v>9.5375109999999994E-7</c:v>
                </c:pt>
                <c:pt idx="56643">
                  <c:v>9.5377309999999991E-7</c:v>
                </c:pt>
                <c:pt idx="56644">
                  <c:v>9.5379499999999995E-7</c:v>
                </c:pt>
                <c:pt idx="56645">
                  <c:v>9.5381689999999998E-7</c:v>
                </c:pt>
                <c:pt idx="56646">
                  <c:v>9.5383159999999994E-7</c:v>
                </c:pt>
                <c:pt idx="56647">
                  <c:v>9.5385359999999991E-7</c:v>
                </c:pt>
                <c:pt idx="56648">
                  <c:v>9.538756000000001E-7</c:v>
                </c:pt>
                <c:pt idx="56649">
                  <c:v>9.5389760000000007E-7</c:v>
                </c:pt>
                <c:pt idx="56650">
                  <c:v>9.539195000000001E-7</c:v>
                </c:pt>
                <c:pt idx="56651">
                  <c:v>9.5393409999999991E-7</c:v>
                </c:pt>
                <c:pt idx="56652">
                  <c:v>9.5395620000000003E-7</c:v>
                </c:pt>
                <c:pt idx="56653">
                  <c:v>9.5397820000000001E-7</c:v>
                </c:pt>
                <c:pt idx="56654">
                  <c:v>9.5400010000000004E-7</c:v>
                </c:pt>
                <c:pt idx="56655">
                  <c:v>9.5402200000000007E-7</c:v>
                </c:pt>
                <c:pt idx="56656">
                  <c:v>9.5404379999999995E-7</c:v>
                </c:pt>
                <c:pt idx="56657">
                  <c:v>9.5405839999999997E-7</c:v>
                </c:pt>
                <c:pt idx="56658">
                  <c:v>9.5408039999999995E-7</c:v>
                </c:pt>
                <c:pt idx="56659">
                  <c:v>9.5410239999999992E-7</c:v>
                </c:pt>
                <c:pt idx="56660">
                  <c:v>9.5412429999999995E-7</c:v>
                </c:pt>
                <c:pt idx="56661">
                  <c:v>9.5414610000000004E-7</c:v>
                </c:pt>
                <c:pt idx="56662">
                  <c:v>9.5416789999999993E-7</c:v>
                </c:pt>
                <c:pt idx="56663">
                  <c:v>9.5418249999999995E-7</c:v>
                </c:pt>
                <c:pt idx="56664">
                  <c:v>9.5420439999999998E-7</c:v>
                </c:pt>
                <c:pt idx="56665">
                  <c:v>9.5422630000000001E-7</c:v>
                </c:pt>
                <c:pt idx="56666">
                  <c:v>9.542480999999999E-7</c:v>
                </c:pt>
                <c:pt idx="56667">
                  <c:v>9.5426989999999999E-7</c:v>
                </c:pt>
                <c:pt idx="56668">
                  <c:v>9.5428450000000001E-7</c:v>
                </c:pt>
                <c:pt idx="56669">
                  <c:v>9.5430649999999998E-7</c:v>
                </c:pt>
                <c:pt idx="56670">
                  <c:v>9.5432830000000008E-7</c:v>
                </c:pt>
                <c:pt idx="56671">
                  <c:v>9.543501999999999E-7</c:v>
                </c:pt>
                <c:pt idx="56672">
                  <c:v>9.5437199999999999E-7</c:v>
                </c:pt>
                <c:pt idx="56673">
                  <c:v>9.5439369999999993E-7</c:v>
                </c:pt>
                <c:pt idx="56674">
                  <c:v>9.5440829999999996E-7</c:v>
                </c:pt>
                <c:pt idx="56675">
                  <c:v>9.5443019999999999E-7</c:v>
                </c:pt>
                <c:pt idx="56676">
                  <c:v>9.5445200000000008E-7</c:v>
                </c:pt>
                <c:pt idx="56677">
                  <c:v>9.5447379999999996E-7</c:v>
                </c:pt>
                <c:pt idx="56678">
                  <c:v>9.5449549999999991E-7</c:v>
                </c:pt>
                <c:pt idx="56679">
                  <c:v>9.5451720000000006E-7</c:v>
                </c:pt>
                <c:pt idx="56680">
                  <c:v>9.5453169999999993E-7</c:v>
                </c:pt>
                <c:pt idx="56681">
                  <c:v>9.5455359999999996E-7</c:v>
                </c:pt>
                <c:pt idx="56682">
                  <c:v>9.5457540000000006E-7</c:v>
                </c:pt>
                <c:pt idx="56683">
                  <c:v>9.545971E-7</c:v>
                </c:pt>
                <c:pt idx="56684">
                  <c:v>9.5461879999999994E-7</c:v>
                </c:pt>
                <c:pt idx="56685">
                  <c:v>9.5463339999999996E-7</c:v>
                </c:pt>
                <c:pt idx="56686">
                  <c:v>9.5465520000000006E-7</c:v>
                </c:pt>
                <c:pt idx="56687">
                  <c:v>9.5467699999999994E-7</c:v>
                </c:pt>
                <c:pt idx="56688">
                  <c:v>9.5469880000000003E-7</c:v>
                </c:pt>
                <c:pt idx="56689">
                  <c:v>9.5472049999999998E-7</c:v>
                </c:pt>
                <c:pt idx="56690">
                  <c:v>9.5473500000000006E-7</c:v>
                </c:pt>
                <c:pt idx="56691">
                  <c:v>9.5475690000000009E-7</c:v>
                </c:pt>
                <c:pt idx="56692">
                  <c:v>9.5477869999999997E-7</c:v>
                </c:pt>
                <c:pt idx="56693">
                  <c:v>9.5480050000000007E-7</c:v>
                </c:pt>
                <c:pt idx="56694">
                  <c:v>9.5482220000000001E-7</c:v>
                </c:pt>
                <c:pt idx="56695">
                  <c:v>9.5484380000000001E-7</c:v>
                </c:pt>
                <c:pt idx="56696">
                  <c:v>9.548583000000001E-7</c:v>
                </c:pt>
                <c:pt idx="56697">
                  <c:v>9.5488019999999992E-7</c:v>
                </c:pt>
                <c:pt idx="56698">
                  <c:v>9.5490190000000007E-7</c:v>
                </c:pt>
                <c:pt idx="56699">
                  <c:v>9.5492360000000001E-7</c:v>
                </c:pt>
                <c:pt idx="56700">
                  <c:v>9.5494529999999996E-7</c:v>
                </c:pt>
                <c:pt idx="56701">
                  <c:v>9.5495980000000004E-7</c:v>
                </c:pt>
                <c:pt idx="56702">
                  <c:v>9.5498159999999992E-7</c:v>
                </c:pt>
                <c:pt idx="56703">
                  <c:v>9.5500340000000001E-7</c:v>
                </c:pt>
                <c:pt idx="56704">
                  <c:v>9.5502509999999996E-7</c:v>
                </c:pt>
                <c:pt idx="56705">
                  <c:v>9.550467999999999E-7</c:v>
                </c:pt>
                <c:pt idx="56706">
                  <c:v>9.550683999999999E-7</c:v>
                </c:pt>
                <c:pt idx="56707">
                  <c:v>9.5508280000000005E-7</c:v>
                </c:pt>
                <c:pt idx="56708">
                  <c:v>9.5510459999999993E-7</c:v>
                </c:pt>
                <c:pt idx="56709">
                  <c:v>9.5512630000000008E-7</c:v>
                </c:pt>
                <c:pt idx="56710">
                  <c:v>9.5514800000000002E-7</c:v>
                </c:pt>
                <c:pt idx="56711">
                  <c:v>9.5516960000000003E-7</c:v>
                </c:pt>
                <c:pt idx="56712">
                  <c:v>9.551840999999999E-7</c:v>
                </c:pt>
                <c:pt idx="56713">
                  <c:v>9.5520580000000005E-7</c:v>
                </c:pt>
                <c:pt idx="56714">
                  <c:v>9.5522759999999993E-7</c:v>
                </c:pt>
                <c:pt idx="56715">
                  <c:v>9.5524919999999994E-7</c:v>
                </c:pt>
                <c:pt idx="56716">
                  <c:v>9.5527079999999994E-7</c:v>
                </c:pt>
                <c:pt idx="56717">
                  <c:v>9.5528530000000002E-7</c:v>
                </c:pt>
                <c:pt idx="56718">
                  <c:v>9.5530709999999991E-7</c:v>
                </c:pt>
                <c:pt idx="56719">
                  <c:v>9.5532880000000006E-7</c:v>
                </c:pt>
                <c:pt idx="56720">
                  <c:v>9.553505E-7</c:v>
                </c:pt>
                <c:pt idx="56721">
                  <c:v>9.5537210000000001E-7</c:v>
                </c:pt>
                <c:pt idx="56722">
                  <c:v>9.5539360000000007E-7</c:v>
                </c:pt>
                <c:pt idx="56723">
                  <c:v>9.5540809999999994E-7</c:v>
                </c:pt>
                <c:pt idx="56724">
                  <c:v>9.5542980000000009E-7</c:v>
                </c:pt>
                <c:pt idx="56725">
                  <c:v>9.5545150000000004E-7</c:v>
                </c:pt>
                <c:pt idx="56726">
                  <c:v>9.5547310000000004E-7</c:v>
                </c:pt>
                <c:pt idx="56727">
                  <c:v>9.554946000000001E-7</c:v>
                </c:pt>
                <c:pt idx="56728">
                  <c:v>9.5550909999999998E-7</c:v>
                </c:pt>
                <c:pt idx="56729">
                  <c:v>9.5553079999999992E-7</c:v>
                </c:pt>
                <c:pt idx="56730">
                  <c:v>9.5555250000000007E-7</c:v>
                </c:pt>
                <c:pt idx="56731">
                  <c:v>9.5557410000000008E-7</c:v>
                </c:pt>
                <c:pt idx="56732">
                  <c:v>9.5559570000000008E-7</c:v>
                </c:pt>
                <c:pt idx="56733">
                  <c:v>9.5561719999999993E-7</c:v>
                </c:pt>
                <c:pt idx="56734">
                  <c:v>9.5563160000000007E-7</c:v>
                </c:pt>
                <c:pt idx="56735">
                  <c:v>9.5565330000000002E-7</c:v>
                </c:pt>
                <c:pt idx="56736">
                  <c:v>9.5567490000000002E-7</c:v>
                </c:pt>
                <c:pt idx="56737">
                  <c:v>9.5569650000000002E-7</c:v>
                </c:pt>
                <c:pt idx="56738">
                  <c:v>9.5571800000000009E-7</c:v>
                </c:pt>
                <c:pt idx="56739">
                  <c:v>9.5573240000000002E-7</c:v>
                </c:pt>
                <c:pt idx="56740">
                  <c:v>9.5575409999999996E-7</c:v>
                </c:pt>
                <c:pt idx="56741">
                  <c:v>9.5577569999999997E-7</c:v>
                </c:pt>
                <c:pt idx="56742">
                  <c:v>9.5579729999999997E-7</c:v>
                </c:pt>
                <c:pt idx="56743">
                  <c:v>9.5581880000000003E-7</c:v>
                </c:pt>
                <c:pt idx="56744">
                  <c:v>9.558403000000001E-7</c:v>
                </c:pt>
                <c:pt idx="56745">
                  <c:v>9.5585470000000003E-7</c:v>
                </c:pt>
                <c:pt idx="56746">
                  <c:v>9.5587630000000003E-7</c:v>
                </c:pt>
                <c:pt idx="56747">
                  <c:v>9.5589790000000004E-7</c:v>
                </c:pt>
                <c:pt idx="56748">
                  <c:v>9.559194000000001E-7</c:v>
                </c:pt>
                <c:pt idx="56749">
                  <c:v>9.5594089999999995E-7</c:v>
                </c:pt>
                <c:pt idx="56750">
                  <c:v>9.559553000000001E-7</c:v>
                </c:pt>
                <c:pt idx="56751">
                  <c:v>9.559769000000001E-7</c:v>
                </c:pt>
                <c:pt idx="56752">
                  <c:v>9.559985000000001E-7</c:v>
                </c:pt>
                <c:pt idx="56753">
                  <c:v>9.5601999999999995E-7</c:v>
                </c:pt>
                <c:pt idx="56754">
                  <c:v>9.5604150000000002E-7</c:v>
                </c:pt>
                <c:pt idx="56755">
                  <c:v>9.5605589999999995E-7</c:v>
                </c:pt>
                <c:pt idx="56756">
                  <c:v>9.5607749999999995E-7</c:v>
                </c:pt>
                <c:pt idx="56757">
                  <c:v>9.5609909999999996E-7</c:v>
                </c:pt>
                <c:pt idx="56758">
                  <c:v>9.5612060000000002E-7</c:v>
                </c:pt>
                <c:pt idx="56759">
                  <c:v>9.5614210000000008E-7</c:v>
                </c:pt>
                <c:pt idx="56760">
                  <c:v>9.5615650000000002E-7</c:v>
                </c:pt>
                <c:pt idx="56761">
                  <c:v>9.5617810000000002E-7</c:v>
                </c:pt>
                <c:pt idx="56762">
                  <c:v>9.5619970000000002E-7</c:v>
                </c:pt>
                <c:pt idx="56763">
                  <c:v>9.5622120000000009E-7</c:v>
                </c:pt>
                <c:pt idx="56764">
                  <c:v>9.5624269999999994E-7</c:v>
                </c:pt>
                <c:pt idx="56765">
                  <c:v>9.5625720000000002E-7</c:v>
                </c:pt>
                <c:pt idx="56766">
                  <c:v>9.5627880000000003E-7</c:v>
                </c:pt>
                <c:pt idx="56767">
                  <c:v>9.5630040000000003E-7</c:v>
                </c:pt>
                <c:pt idx="56768">
                  <c:v>9.5632190000000009E-7</c:v>
                </c:pt>
                <c:pt idx="56769">
                  <c:v>9.5634330000000001E-7</c:v>
                </c:pt>
                <c:pt idx="56770">
                  <c:v>9.5636480000000007E-7</c:v>
                </c:pt>
                <c:pt idx="56771">
                  <c:v>9.563792E-7</c:v>
                </c:pt>
                <c:pt idx="56772">
                  <c:v>9.5640070000000007E-7</c:v>
                </c:pt>
                <c:pt idx="56773">
                  <c:v>9.5642230000000007E-7</c:v>
                </c:pt>
                <c:pt idx="56774">
                  <c:v>9.5644369999999998E-7</c:v>
                </c:pt>
                <c:pt idx="56775">
                  <c:v>9.5646509999999989E-7</c:v>
                </c:pt>
                <c:pt idx="56776">
                  <c:v>9.5647959999999998E-7</c:v>
                </c:pt>
                <c:pt idx="56777">
                  <c:v>9.5650110000000004E-7</c:v>
                </c:pt>
                <c:pt idx="56778">
                  <c:v>9.5652270000000004E-7</c:v>
                </c:pt>
                <c:pt idx="56779">
                  <c:v>9.5654409999999996E-7</c:v>
                </c:pt>
                <c:pt idx="56780">
                  <c:v>9.5656550000000008E-7</c:v>
                </c:pt>
                <c:pt idx="56781">
                  <c:v>9.5657999999999995E-7</c:v>
                </c:pt>
                <c:pt idx="56782">
                  <c:v>9.5660150000000002E-7</c:v>
                </c:pt>
                <c:pt idx="56783">
                  <c:v>9.5662310000000002E-7</c:v>
                </c:pt>
                <c:pt idx="56784">
                  <c:v>9.5664449999999993E-7</c:v>
                </c:pt>
                <c:pt idx="56785">
                  <c:v>9.56666E-7</c:v>
                </c:pt>
                <c:pt idx="56786">
                  <c:v>9.5668039999999993E-7</c:v>
                </c:pt>
                <c:pt idx="56787">
                  <c:v>9.5670199999999993E-7</c:v>
                </c:pt>
                <c:pt idx="56788">
                  <c:v>9.567235E-7</c:v>
                </c:pt>
                <c:pt idx="56789">
                  <c:v>9.5674500000000006E-7</c:v>
                </c:pt>
                <c:pt idx="56790">
                  <c:v>9.5676639999999997E-7</c:v>
                </c:pt>
                <c:pt idx="56791">
                  <c:v>9.5678769999999995E-7</c:v>
                </c:pt>
                <c:pt idx="56792">
                  <c:v>9.5680210000000009E-7</c:v>
                </c:pt>
                <c:pt idx="56793">
                  <c:v>9.568237000000001E-7</c:v>
                </c:pt>
                <c:pt idx="56794">
                  <c:v>9.5684510000000001E-7</c:v>
                </c:pt>
                <c:pt idx="56795">
                  <c:v>9.5686660000000007E-7</c:v>
                </c:pt>
                <c:pt idx="56796">
                  <c:v>9.5688790000000005E-7</c:v>
                </c:pt>
                <c:pt idx="56797">
                  <c:v>9.5690229999999998E-7</c:v>
                </c:pt>
                <c:pt idx="56798">
                  <c:v>9.5692389999999998E-7</c:v>
                </c:pt>
                <c:pt idx="56799">
                  <c:v>9.5694530000000011E-7</c:v>
                </c:pt>
                <c:pt idx="56800">
                  <c:v>9.5696679999999996E-7</c:v>
                </c:pt>
                <c:pt idx="56801">
                  <c:v>9.5698809999999993E-7</c:v>
                </c:pt>
                <c:pt idx="56802">
                  <c:v>9.5700250000000008E-7</c:v>
                </c:pt>
                <c:pt idx="56803">
                  <c:v>9.5702410000000008E-7</c:v>
                </c:pt>
                <c:pt idx="56804">
                  <c:v>9.5704549999999999E-7</c:v>
                </c:pt>
                <c:pt idx="56805">
                  <c:v>9.5706700000000006E-7</c:v>
                </c:pt>
                <c:pt idx="56806">
                  <c:v>9.5708830000000003E-7</c:v>
                </c:pt>
                <c:pt idx="56807">
                  <c:v>9.571027999999999E-7</c:v>
                </c:pt>
                <c:pt idx="56808">
                  <c:v>9.5712429999999996E-7</c:v>
                </c:pt>
                <c:pt idx="56809">
                  <c:v>9.5714570000000009E-7</c:v>
                </c:pt>
                <c:pt idx="56810">
                  <c:v>9.5716719999999994E-7</c:v>
                </c:pt>
                <c:pt idx="56811">
                  <c:v>9.5718849999999992E-7</c:v>
                </c:pt>
                <c:pt idx="56812">
                  <c:v>9.57203E-7</c:v>
                </c:pt>
                <c:pt idx="56813">
                  <c:v>9.5722450000000006E-7</c:v>
                </c:pt>
                <c:pt idx="56814">
                  <c:v>9.5724589999999998E-7</c:v>
                </c:pt>
                <c:pt idx="56815">
                  <c:v>9.5726740000000004E-7</c:v>
                </c:pt>
                <c:pt idx="56816">
                  <c:v>9.5728870000000001E-7</c:v>
                </c:pt>
                <c:pt idx="56817">
                  <c:v>9.5730999999999999E-7</c:v>
                </c:pt>
                <c:pt idx="56818">
                  <c:v>9.5732439999999992E-7</c:v>
                </c:pt>
                <c:pt idx="56819">
                  <c:v>9.5734589999999998E-7</c:v>
                </c:pt>
                <c:pt idx="56820">
                  <c:v>9.573672999999999E-7</c:v>
                </c:pt>
                <c:pt idx="56821">
                  <c:v>9.5738860000000008E-7</c:v>
                </c:pt>
                <c:pt idx="56822">
                  <c:v>9.5740990000000006E-7</c:v>
                </c:pt>
                <c:pt idx="56823">
                  <c:v>9.5742429999999999E-7</c:v>
                </c:pt>
                <c:pt idx="56824">
                  <c:v>9.5744580000000005E-7</c:v>
                </c:pt>
                <c:pt idx="56825">
                  <c:v>9.5746719999999996E-7</c:v>
                </c:pt>
                <c:pt idx="56826">
                  <c:v>9.5748860000000009E-7</c:v>
                </c:pt>
                <c:pt idx="56827">
                  <c:v>9.5750990000000006E-7</c:v>
                </c:pt>
                <c:pt idx="56828">
                  <c:v>9.5752429999999999E-7</c:v>
                </c:pt>
                <c:pt idx="56829">
                  <c:v>9.5754569999999991E-7</c:v>
                </c:pt>
                <c:pt idx="56830">
                  <c:v>9.5756710000000003E-7</c:v>
                </c:pt>
                <c:pt idx="56831">
                  <c:v>9.5758849999999995E-7</c:v>
                </c:pt>
                <c:pt idx="56832">
                  <c:v>9.5760979999999992E-7</c:v>
                </c:pt>
                <c:pt idx="56833">
                  <c:v>9.5762420000000006E-7</c:v>
                </c:pt>
                <c:pt idx="56834">
                  <c:v>9.5764569999999992E-7</c:v>
                </c:pt>
                <c:pt idx="56835">
                  <c:v>9.5766710000000004E-7</c:v>
                </c:pt>
                <c:pt idx="56836">
                  <c:v>9.5768849999999995E-7</c:v>
                </c:pt>
                <c:pt idx="56837">
                  <c:v>9.5770979999999993E-7</c:v>
                </c:pt>
                <c:pt idx="56838">
                  <c:v>9.5772420000000007E-7</c:v>
                </c:pt>
                <c:pt idx="56839">
                  <c:v>9.5774569999999992E-7</c:v>
                </c:pt>
                <c:pt idx="56840">
                  <c:v>9.5776710000000005E-7</c:v>
                </c:pt>
                <c:pt idx="56841">
                  <c:v>9.5778840000000002E-7</c:v>
                </c:pt>
                <c:pt idx="56842">
                  <c:v>9.5780979999999993E-7</c:v>
                </c:pt>
                <c:pt idx="56843">
                  <c:v>9.5782420000000008E-7</c:v>
                </c:pt>
                <c:pt idx="56844">
                  <c:v>9.5784569999999993E-7</c:v>
                </c:pt>
                <c:pt idx="56845">
                  <c:v>9.5786710000000006E-7</c:v>
                </c:pt>
                <c:pt idx="56846">
                  <c:v>9.5788840000000003E-7</c:v>
                </c:pt>
                <c:pt idx="56847">
                  <c:v>9.579097E-7</c:v>
                </c:pt>
                <c:pt idx="56848">
                  <c:v>9.5792420000000009E-7</c:v>
                </c:pt>
                <c:pt idx="56849">
                  <c:v>9.5794569999999994E-7</c:v>
                </c:pt>
                <c:pt idx="56850">
                  <c:v>9.5796710000000006E-7</c:v>
                </c:pt>
                <c:pt idx="56851">
                  <c:v>9.5798840000000004E-7</c:v>
                </c:pt>
                <c:pt idx="56852">
                  <c:v>9.5800970000000001E-7</c:v>
                </c:pt>
                <c:pt idx="56853">
                  <c:v>9.5802420000000009E-7</c:v>
                </c:pt>
                <c:pt idx="56854">
                  <c:v>9.5804560000000001E-7</c:v>
                </c:pt>
                <c:pt idx="56855">
                  <c:v>9.5806699999999992E-7</c:v>
                </c:pt>
                <c:pt idx="56856">
                  <c:v>9.5808840000000004E-7</c:v>
                </c:pt>
                <c:pt idx="56857">
                  <c:v>9.5810970000000002E-7</c:v>
                </c:pt>
                <c:pt idx="56858">
                  <c:v>9.5812409999999995E-7</c:v>
                </c:pt>
                <c:pt idx="56859">
                  <c:v>9.5814550000000007E-7</c:v>
                </c:pt>
                <c:pt idx="56860">
                  <c:v>9.5816689999999999E-7</c:v>
                </c:pt>
                <c:pt idx="56861">
                  <c:v>9.581882999999999E-7</c:v>
                </c:pt>
                <c:pt idx="56862">
                  <c:v>9.5820960000000009E-7</c:v>
                </c:pt>
                <c:pt idx="56863">
                  <c:v>9.5822400000000002E-7</c:v>
                </c:pt>
                <c:pt idx="56864">
                  <c:v>9.5824539999999993E-7</c:v>
                </c:pt>
                <c:pt idx="56865">
                  <c:v>9.5826680000000006E-7</c:v>
                </c:pt>
                <c:pt idx="56866">
                  <c:v>9.5828819999999997E-7</c:v>
                </c:pt>
                <c:pt idx="56867">
                  <c:v>9.583094E-7</c:v>
                </c:pt>
                <c:pt idx="56868">
                  <c:v>9.5832390000000009E-7</c:v>
                </c:pt>
                <c:pt idx="56869">
                  <c:v>9.583453E-7</c:v>
                </c:pt>
                <c:pt idx="56870">
                  <c:v>9.5836669999999991E-7</c:v>
                </c:pt>
                <c:pt idx="56871">
                  <c:v>9.583880000000001E-7</c:v>
                </c:pt>
                <c:pt idx="56872">
                  <c:v>9.5840930000000007E-7</c:v>
                </c:pt>
                <c:pt idx="56873">
                  <c:v>9.584237E-7</c:v>
                </c:pt>
                <c:pt idx="56874">
                  <c:v>9.5844509999999992E-7</c:v>
                </c:pt>
                <c:pt idx="56875">
                  <c:v>9.5846650000000004E-7</c:v>
                </c:pt>
                <c:pt idx="56876">
                  <c:v>9.5848780000000002E-7</c:v>
                </c:pt>
                <c:pt idx="56877">
                  <c:v>9.5850909999999999E-7</c:v>
                </c:pt>
                <c:pt idx="56878">
                  <c:v>9.5852360000000007E-7</c:v>
                </c:pt>
                <c:pt idx="56879">
                  <c:v>9.5854499999999998E-7</c:v>
                </c:pt>
                <c:pt idx="56880">
                  <c:v>9.585663999999999E-7</c:v>
                </c:pt>
                <c:pt idx="56881">
                  <c:v>9.5858770000000008E-7</c:v>
                </c:pt>
                <c:pt idx="56882">
                  <c:v>9.5860900000000006E-7</c:v>
                </c:pt>
                <c:pt idx="56883">
                  <c:v>9.5862339999999999E-7</c:v>
                </c:pt>
                <c:pt idx="56884">
                  <c:v>9.586447999999999E-7</c:v>
                </c:pt>
                <c:pt idx="56885">
                  <c:v>9.5866620000000003E-7</c:v>
                </c:pt>
                <c:pt idx="56886">
                  <c:v>9.586875E-7</c:v>
                </c:pt>
                <c:pt idx="56887">
                  <c:v>9.5870879999999997E-7</c:v>
                </c:pt>
                <c:pt idx="56888">
                  <c:v>9.5872330000000006E-7</c:v>
                </c:pt>
                <c:pt idx="56889">
                  <c:v>9.5874469999999997E-7</c:v>
                </c:pt>
                <c:pt idx="56890">
                  <c:v>9.587661000000001E-7</c:v>
                </c:pt>
                <c:pt idx="56891">
                  <c:v>9.5878740000000007E-7</c:v>
                </c:pt>
                <c:pt idx="56892">
                  <c:v>9.5880870000000004E-7</c:v>
                </c:pt>
                <c:pt idx="56893">
                  <c:v>9.5882990000000008E-7</c:v>
                </c:pt>
                <c:pt idx="56894">
                  <c:v>9.5884430000000001E-7</c:v>
                </c:pt>
                <c:pt idx="56895">
                  <c:v>9.5886569999999992E-7</c:v>
                </c:pt>
                <c:pt idx="56896">
                  <c:v>9.588869999999999E-7</c:v>
                </c:pt>
                <c:pt idx="56897">
                  <c:v>9.5890830000000008E-7</c:v>
                </c:pt>
                <c:pt idx="56898">
                  <c:v>9.589294999999999E-7</c:v>
                </c:pt>
                <c:pt idx="56899">
                  <c:v>9.5894390000000005E-7</c:v>
                </c:pt>
                <c:pt idx="56900">
                  <c:v>9.5896529999999996E-7</c:v>
                </c:pt>
                <c:pt idx="56901">
                  <c:v>9.5898659999999994E-7</c:v>
                </c:pt>
                <c:pt idx="56902">
                  <c:v>9.5900789999999991E-7</c:v>
                </c:pt>
                <c:pt idx="56903">
                  <c:v>9.5902239999999999E-7</c:v>
                </c:pt>
                <c:pt idx="56904">
                  <c:v>9.590437999999999E-7</c:v>
                </c:pt>
                <c:pt idx="56905">
                  <c:v>9.5906520000000003E-7</c:v>
                </c:pt>
                <c:pt idx="56906">
                  <c:v>9.590865E-7</c:v>
                </c:pt>
                <c:pt idx="56907">
                  <c:v>9.5910779999999998E-7</c:v>
                </c:pt>
                <c:pt idx="56908">
                  <c:v>9.5912230000000006E-7</c:v>
                </c:pt>
                <c:pt idx="56909">
                  <c:v>9.5914369999999997E-7</c:v>
                </c:pt>
                <c:pt idx="56910">
                  <c:v>9.5916499999999995E-7</c:v>
                </c:pt>
                <c:pt idx="56911">
                  <c:v>9.5918629999999992E-7</c:v>
                </c:pt>
                <c:pt idx="56912">
                  <c:v>9.5920749999999996E-7</c:v>
                </c:pt>
                <c:pt idx="56913">
                  <c:v>9.5922200000000004E-7</c:v>
                </c:pt>
                <c:pt idx="56914">
                  <c:v>9.5924339999999995E-7</c:v>
                </c:pt>
                <c:pt idx="56915">
                  <c:v>9.5926469999999992E-7</c:v>
                </c:pt>
                <c:pt idx="56916">
                  <c:v>9.592859999999999E-7</c:v>
                </c:pt>
                <c:pt idx="56917">
                  <c:v>9.5930719999999993E-7</c:v>
                </c:pt>
                <c:pt idx="56918">
                  <c:v>9.5932170000000002E-7</c:v>
                </c:pt>
                <c:pt idx="56919">
                  <c:v>9.5934309999999993E-7</c:v>
                </c:pt>
                <c:pt idx="56920">
                  <c:v>9.593643999999999E-7</c:v>
                </c:pt>
                <c:pt idx="56921">
                  <c:v>9.5938570000000009E-7</c:v>
                </c:pt>
                <c:pt idx="56922">
                  <c:v>9.5940689999999991E-7</c:v>
                </c:pt>
                <c:pt idx="56923">
                  <c:v>9.5942139999999999E-7</c:v>
                </c:pt>
                <c:pt idx="56924">
                  <c:v>9.5944279999999991E-7</c:v>
                </c:pt>
                <c:pt idx="56925">
                  <c:v>9.5946410000000009E-7</c:v>
                </c:pt>
                <c:pt idx="56926">
                  <c:v>9.5948540000000007E-7</c:v>
                </c:pt>
                <c:pt idx="56927">
                  <c:v>9.595066000000001E-7</c:v>
                </c:pt>
                <c:pt idx="56928">
                  <c:v>9.5952109999999997E-7</c:v>
                </c:pt>
                <c:pt idx="56929">
                  <c:v>9.5954239999999995E-7</c:v>
                </c:pt>
                <c:pt idx="56930">
                  <c:v>9.5956369999999992E-7</c:v>
                </c:pt>
                <c:pt idx="56931">
                  <c:v>9.5958500000000011E-7</c:v>
                </c:pt>
                <c:pt idx="56932">
                  <c:v>9.5960619999999993E-7</c:v>
                </c:pt>
                <c:pt idx="56933">
                  <c:v>9.5962070000000001E-7</c:v>
                </c:pt>
                <c:pt idx="56934">
                  <c:v>9.5964209999999992E-7</c:v>
                </c:pt>
                <c:pt idx="56935">
                  <c:v>9.596633999999999E-7</c:v>
                </c:pt>
                <c:pt idx="56936">
                  <c:v>9.5968470000000008E-7</c:v>
                </c:pt>
                <c:pt idx="56937">
                  <c:v>9.5970589999999991E-7</c:v>
                </c:pt>
                <c:pt idx="56938">
                  <c:v>9.5972039999999999E-7</c:v>
                </c:pt>
                <c:pt idx="56939">
                  <c:v>9.5974169999999996E-7</c:v>
                </c:pt>
                <c:pt idx="56940">
                  <c:v>9.5976299999999994E-7</c:v>
                </c:pt>
                <c:pt idx="56941">
                  <c:v>9.5978429999999991E-7</c:v>
                </c:pt>
                <c:pt idx="56942">
                  <c:v>9.5980549999999995E-7</c:v>
                </c:pt>
                <c:pt idx="56943">
                  <c:v>9.5982000000000003E-7</c:v>
                </c:pt>
                <c:pt idx="56944">
                  <c:v>9.5984139999999994E-7</c:v>
                </c:pt>
                <c:pt idx="56945">
                  <c:v>9.5986269999999991E-7</c:v>
                </c:pt>
                <c:pt idx="56946">
                  <c:v>9.598840000000001E-7</c:v>
                </c:pt>
                <c:pt idx="56947">
                  <c:v>9.5989849999999997E-7</c:v>
                </c:pt>
                <c:pt idx="56948">
                  <c:v>9.599199000000001E-7</c:v>
                </c:pt>
                <c:pt idx="56949">
                  <c:v>9.5994130000000001E-7</c:v>
                </c:pt>
                <c:pt idx="56950">
                  <c:v>9.5996259999999998E-7</c:v>
                </c:pt>
                <c:pt idx="56951">
                  <c:v>9.5998380000000002E-7</c:v>
                </c:pt>
                <c:pt idx="56952">
                  <c:v>9.5999840000000004E-7</c:v>
                </c:pt>
                <c:pt idx="56953">
                  <c:v>9.6001979999999995E-7</c:v>
                </c:pt>
                <c:pt idx="56954">
                  <c:v>9.6004109999999993E-7</c:v>
                </c:pt>
                <c:pt idx="56955">
                  <c:v>9.600623999999999E-7</c:v>
                </c:pt>
                <c:pt idx="56956">
                  <c:v>9.6008359999999993E-7</c:v>
                </c:pt>
                <c:pt idx="56957">
                  <c:v>9.6009819999999996E-7</c:v>
                </c:pt>
                <c:pt idx="56958">
                  <c:v>9.6011960000000008E-7</c:v>
                </c:pt>
                <c:pt idx="56959">
                  <c:v>9.6014090000000006E-7</c:v>
                </c:pt>
                <c:pt idx="56960">
                  <c:v>9.6016220000000003E-7</c:v>
                </c:pt>
                <c:pt idx="56961">
                  <c:v>9.6018340000000006E-7</c:v>
                </c:pt>
                <c:pt idx="56962">
                  <c:v>9.6019800000000009E-7</c:v>
                </c:pt>
                <c:pt idx="56963">
                  <c:v>9.6021930000000006E-7</c:v>
                </c:pt>
                <c:pt idx="56964">
                  <c:v>9.6024069999999997E-7</c:v>
                </c:pt>
                <c:pt idx="56965">
                  <c:v>9.6026190000000001E-7</c:v>
                </c:pt>
                <c:pt idx="56966">
                  <c:v>9.6028310000000004E-7</c:v>
                </c:pt>
                <c:pt idx="56967">
                  <c:v>9.6029770000000006E-7</c:v>
                </c:pt>
                <c:pt idx="56968">
                  <c:v>9.6031900000000004E-7</c:v>
                </c:pt>
                <c:pt idx="56969">
                  <c:v>9.6034030000000001E-7</c:v>
                </c:pt>
                <c:pt idx="56970">
                  <c:v>9.6036159999999999E-7</c:v>
                </c:pt>
                <c:pt idx="56971">
                  <c:v>9.6037620000000001E-7</c:v>
                </c:pt>
                <c:pt idx="56972">
                  <c:v>9.6039759999999992E-7</c:v>
                </c:pt>
                <c:pt idx="56973">
                  <c:v>9.6041889999999989E-7</c:v>
                </c:pt>
                <c:pt idx="56974">
                  <c:v>9.6044020000000008E-7</c:v>
                </c:pt>
                <c:pt idx="56975">
                  <c:v>9.604613999999999E-7</c:v>
                </c:pt>
                <c:pt idx="56976">
                  <c:v>9.6047599999999992E-7</c:v>
                </c:pt>
                <c:pt idx="56977">
                  <c:v>9.6049740000000005E-7</c:v>
                </c:pt>
                <c:pt idx="56978">
                  <c:v>9.6051870000000002E-7</c:v>
                </c:pt>
                <c:pt idx="56979">
                  <c:v>9.6054E-7</c:v>
                </c:pt>
                <c:pt idx="56980">
                  <c:v>9.6056120000000003E-7</c:v>
                </c:pt>
                <c:pt idx="56981">
                  <c:v>9.6057580000000005E-7</c:v>
                </c:pt>
                <c:pt idx="56982">
                  <c:v>9.6059719999999997E-7</c:v>
                </c:pt>
                <c:pt idx="56983">
                  <c:v>9.6061849999999994E-7</c:v>
                </c:pt>
                <c:pt idx="56984">
                  <c:v>9.6063969999999998E-7</c:v>
                </c:pt>
                <c:pt idx="56985">
                  <c:v>9.6066090000000001E-7</c:v>
                </c:pt>
                <c:pt idx="56986">
                  <c:v>9.6067550000000003E-7</c:v>
                </c:pt>
                <c:pt idx="56987">
                  <c:v>9.6069689999999994E-7</c:v>
                </c:pt>
                <c:pt idx="56988">
                  <c:v>9.6071819999999992E-7</c:v>
                </c:pt>
                <c:pt idx="56989">
                  <c:v>9.6073939999999995E-7</c:v>
                </c:pt>
                <c:pt idx="56990">
                  <c:v>9.6076069999999993E-7</c:v>
                </c:pt>
                <c:pt idx="56991">
                  <c:v>9.6077520000000001E-7</c:v>
                </c:pt>
                <c:pt idx="56992">
                  <c:v>9.6079659999999992E-7</c:v>
                </c:pt>
                <c:pt idx="56993">
                  <c:v>9.608178999999999E-7</c:v>
                </c:pt>
                <c:pt idx="56994">
                  <c:v>9.6083920000000008E-7</c:v>
                </c:pt>
                <c:pt idx="56995">
                  <c:v>9.608538000000001E-7</c:v>
                </c:pt>
                <c:pt idx="56996">
                  <c:v>9.6087520000000002E-7</c:v>
                </c:pt>
                <c:pt idx="56997">
                  <c:v>9.6089659999999993E-7</c:v>
                </c:pt>
                <c:pt idx="56998">
                  <c:v>9.6091779999999996E-7</c:v>
                </c:pt>
                <c:pt idx="56999">
                  <c:v>9.6093909999999994E-7</c:v>
                </c:pt>
                <c:pt idx="57000">
                  <c:v>9.6095369999999996E-7</c:v>
                </c:pt>
                <c:pt idx="57001">
                  <c:v>9.6097510000000009E-7</c:v>
                </c:pt>
                <c:pt idx="57002">
                  <c:v>9.609965E-7</c:v>
                </c:pt>
                <c:pt idx="57003">
                  <c:v>9.6101770000000003E-7</c:v>
                </c:pt>
                <c:pt idx="57004">
                  <c:v>9.6103900000000001E-7</c:v>
                </c:pt>
                <c:pt idx="57005">
                  <c:v>9.6105360000000003E-7</c:v>
                </c:pt>
                <c:pt idx="57006">
                  <c:v>9.6107499999999994E-7</c:v>
                </c:pt>
                <c:pt idx="57007">
                  <c:v>9.6109629999999992E-7</c:v>
                </c:pt>
                <c:pt idx="57008">
                  <c:v>9.611176000000001E-7</c:v>
                </c:pt>
                <c:pt idx="57009">
                  <c:v>9.6113879999999992E-7</c:v>
                </c:pt>
                <c:pt idx="57010">
                  <c:v>9.6115339999999995E-7</c:v>
                </c:pt>
                <c:pt idx="57011">
                  <c:v>9.6117480000000007E-7</c:v>
                </c:pt>
                <c:pt idx="57012">
                  <c:v>9.6119610000000004E-7</c:v>
                </c:pt>
                <c:pt idx="57013">
                  <c:v>9.6121740000000002E-7</c:v>
                </c:pt>
                <c:pt idx="57014">
                  <c:v>9.6123209999999998E-7</c:v>
                </c:pt>
                <c:pt idx="57015">
                  <c:v>9.612535000000001E-7</c:v>
                </c:pt>
                <c:pt idx="57016">
                  <c:v>9.6127480000000008E-7</c:v>
                </c:pt>
                <c:pt idx="57017">
                  <c:v>9.6129610000000005E-7</c:v>
                </c:pt>
                <c:pt idx="57018">
                  <c:v>9.6131730000000009E-7</c:v>
                </c:pt>
                <c:pt idx="57019">
                  <c:v>9.6133200000000005E-7</c:v>
                </c:pt>
                <c:pt idx="57020">
                  <c:v>9.6135339999999996E-7</c:v>
                </c:pt>
                <c:pt idx="57021">
                  <c:v>9.6137469999999994E-7</c:v>
                </c:pt>
                <c:pt idx="57022">
                  <c:v>9.6139599999999991E-7</c:v>
                </c:pt>
                <c:pt idx="57023">
                  <c:v>9.6141719999999994E-7</c:v>
                </c:pt>
                <c:pt idx="57024">
                  <c:v>9.614318999999999E-7</c:v>
                </c:pt>
                <c:pt idx="57025">
                  <c:v>9.6145330000000003E-7</c:v>
                </c:pt>
                <c:pt idx="57026">
                  <c:v>9.614746E-7</c:v>
                </c:pt>
                <c:pt idx="57027">
                  <c:v>9.6149580000000004E-7</c:v>
                </c:pt>
                <c:pt idx="57028">
                  <c:v>9.6151059999999994E-7</c:v>
                </c:pt>
                <c:pt idx="57029">
                  <c:v>9.6153200000000006E-7</c:v>
                </c:pt>
                <c:pt idx="57030">
                  <c:v>9.6155330000000004E-7</c:v>
                </c:pt>
                <c:pt idx="57031">
                  <c:v>9.6157460000000001E-7</c:v>
                </c:pt>
                <c:pt idx="57032">
                  <c:v>9.6159580000000005E-7</c:v>
                </c:pt>
                <c:pt idx="57033">
                  <c:v>9.6161059999999995E-7</c:v>
                </c:pt>
                <c:pt idx="57034">
                  <c:v>9.6163189999999992E-7</c:v>
                </c:pt>
                <c:pt idx="57035">
                  <c:v>9.6165330000000004E-7</c:v>
                </c:pt>
                <c:pt idx="57036">
                  <c:v>9.6167460000000002E-7</c:v>
                </c:pt>
                <c:pt idx="57037">
                  <c:v>9.6169580000000005E-7</c:v>
                </c:pt>
                <c:pt idx="57038">
                  <c:v>9.6171050000000001E-7</c:v>
                </c:pt>
                <c:pt idx="57039">
                  <c:v>9.6173189999999993E-7</c:v>
                </c:pt>
                <c:pt idx="57040">
                  <c:v>9.617531999999999E-7</c:v>
                </c:pt>
                <c:pt idx="57041">
                  <c:v>9.6177450000000009E-7</c:v>
                </c:pt>
                <c:pt idx="57042">
                  <c:v>9.6178920000000005E-7</c:v>
                </c:pt>
                <c:pt idx="57043">
                  <c:v>9.6181059999999996E-7</c:v>
                </c:pt>
                <c:pt idx="57044">
                  <c:v>9.6183200000000009E-7</c:v>
                </c:pt>
                <c:pt idx="57045">
                  <c:v>9.6185330000000006E-7</c:v>
                </c:pt>
                <c:pt idx="57046">
                  <c:v>9.6187460000000003E-7</c:v>
                </c:pt>
                <c:pt idx="57047">
                  <c:v>9.6188929999999999E-7</c:v>
                </c:pt>
                <c:pt idx="57048">
                  <c:v>9.6191069999999991E-7</c:v>
                </c:pt>
                <c:pt idx="57049">
                  <c:v>9.6193200000000009E-7</c:v>
                </c:pt>
                <c:pt idx="57050">
                  <c:v>9.6195330000000007E-7</c:v>
                </c:pt>
                <c:pt idx="57051">
                  <c:v>9.6197460000000004E-7</c:v>
                </c:pt>
                <c:pt idx="57052">
                  <c:v>9.619893E-7</c:v>
                </c:pt>
                <c:pt idx="57053">
                  <c:v>9.6201069999999992E-7</c:v>
                </c:pt>
                <c:pt idx="57054">
                  <c:v>9.620320000000001E-7</c:v>
                </c:pt>
                <c:pt idx="57055">
                  <c:v>9.6205330000000007E-7</c:v>
                </c:pt>
                <c:pt idx="57056">
                  <c:v>9.6206809999999997E-7</c:v>
                </c:pt>
                <c:pt idx="57057">
                  <c:v>9.620895000000001E-7</c:v>
                </c:pt>
                <c:pt idx="57058">
                  <c:v>9.6211090000000001E-7</c:v>
                </c:pt>
                <c:pt idx="57059">
                  <c:v>9.6213219999999999E-7</c:v>
                </c:pt>
                <c:pt idx="57060">
                  <c:v>9.6215349999999996E-7</c:v>
                </c:pt>
                <c:pt idx="57061">
                  <c:v>9.6216819999999992E-7</c:v>
                </c:pt>
                <c:pt idx="57062">
                  <c:v>9.6218960000000005E-7</c:v>
                </c:pt>
                <c:pt idx="57063">
                  <c:v>9.6221099999999996E-7</c:v>
                </c:pt>
                <c:pt idx="57064">
                  <c:v>9.6223229999999993E-7</c:v>
                </c:pt>
                <c:pt idx="57065">
                  <c:v>9.6225349999999997E-7</c:v>
                </c:pt>
                <c:pt idx="57066">
                  <c:v>9.6226830000000008E-7</c:v>
                </c:pt>
                <c:pt idx="57067">
                  <c:v>9.6228969999999999E-7</c:v>
                </c:pt>
                <c:pt idx="57068">
                  <c:v>9.6231099999999997E-7</c:v>
                </c:pt>
                <c:pt idx="57069">
                  <c:v>9.6233229999999994E-7</c:v>
                </c:pt>
                <c:pt idx="57070">
                  <c:v>9.6234710000000005E-7</c:v>
                </c:pt>
                <c:pt idx="57071">
                  <c:v>9.6236849999999997E-7</c:v>
                </c:pt>
                <c:pt idx="57072">
                  <c:v>9.6238990000000009E-7</c:v>
                </c:pt>
                <c:pt idx="57073">
                  <c:v>9.6241120000000006E-7</c:v>
                </c:pt>
                <c:pt idx="57074">
                  <c:v>9.6243250000000004E-7</c:v>
                </c:pt>
                <c:pt idx="57075">
                  <c:v>9.6244729999999994E-7</c:v>
                </c:pt>
                <c:pt idx="57076">
                  <c:v>9.6246870000000006E-7</c:v>
                </c:pt>
                <c:pt idx="57077">
                  <c:v>9.6249000000000004E-7</c:v>
                </c:pt>
                <c:pt idx="57078">
                  <c:v>9.6251130000000001E-7</c:v>
                </c:pt>
                <c:pt idx="57079">
                  <c:v>9.6252609999999991E-7</c:v>
                </c:pt>
                <c:pt idx="57080">
                  <c:v>9.6254759999999998E-7</c:v>
                </c:pt>
                <c:pt idx="57081">
                  <c:v>9.6256889999999995E-7</c:v>
                </c:pt>
                <c:pt idx="57082">
                  <c:v>9.6259030000000007E-7</c:v>
                </c:pt>
                <c:pt idx="57083">
                  <c:v>9.626114999999999E-7</c:v>
                </c:pt>
                <c:pt idx="57084">
                  <c:v>9.6262639999999995E-7</c:v>
                </c:pt>
                <c:pt idx="57085">
                  <c:v>9.6264780000000007E-7</c:v>
                </c:pt>
                <c:pt idx="57086">
                  <c:v>9.6266910000000005E-7</c:v>
                </c:pt>
                <c:pt idx="57087">
                  <c:v>9.6269040000000002E-7</c:v>
                </c:pt>
                <c:pt idx="57088">
                  <c:v>9.627117E-7</c:v>
                </c:pt>
                <c:pt idx="57089">
                  <c:v>9.627264999999999E-7</c:v>
                </c:pt>
                <c:pt idx="57090">
                  <c:v>9.6274790000000002E-7</c:v>
                </c:pt>
                <c:pt idx="57091">
                  <c:v>9.6276919999999999E-7</c:v>
                </c:pt>
                <c:pt idx="57092">
                  <c:v>9.6279049999999997E-7</c:v>
                </c:pt>
                <c:pt idx="57093">
                  <c:v>9.6280540000000002E-7</c:v>
                </c:pt>
                <c:pt idx="57094">
                  <c:v>9.6282679999999993E-7</c:v>
                </c:pt>
                <c:pt idx="57095">
                  <c:v>9.6284820000000006E-7</c:v>
                </c:pt>
                <c:pt idx="57096">
                  <c:v>9.6286950000000003E-7</c:v>
                </c:pt>
                <c:pt idx="57097">
                  <c:v>9.6289080000000001E-7</c:v>
                </c:pt>
                <c:pt idx="57098">
                  <c:v>9.6290559999999991E-7</c:v>
                </c:pt>
                <c:pt idx="57099">
                  <c:v>9.6292709999999997E-7</c:v>
                </c:pt>
                <c:pt idx="57100">
                  <c:v>9.6294839999999994E-7</c:v>
                </c:pt>
                <c:pt idx="57101">
                  <c:v>9.6296969999999992E-7</c:v>
                </c:pt>
                <c:pt idx="57102">
                  <c:v>9.6298459999999997E-7</c:v>
                </c:pt>
                <c:pt idx="57103">
                  <c:v>9.6300610000000003E-7</c:v>
                </c:pt>
                <c:pt idx="57104">
                  <c:v>9.6302749999999995E-7</c:v>
                </c:pt>
                <c:pt idx="57105">
                  <c:v>9.6304879999999992E-7</c:v>
                </c:pt>
                <c:pt idx="57106">
                  <c:v>9.6307010000000011E-7</c:v>
                </c:pt>
                <c:pt idx="57107">
                  <c:v>9.6308499999999994E-7</c:v>
                </c:pt>
                <c:pt idx="57108">
                  <c:v>9.6310640000000007E-7</c:v>
                </c:pt>
                <c:pt idx="57109">
                  <c:v>9.6312779999999998E-7</c:v>
                </c:pt>
                <c:pt idx="57110">
                  <c:v>9.6314909999999996E-7</c:v>
                </c:pt>
                <c:pt idx="57111">
                  <c:v>9.6316400000000001E-7</c:v>
                </c:pt>
                <c:pt idx="57112">
                  <c:v>9.6318550000000007E-7</c:v>
                </c:pt>
                <c:pt idx="57113">
                  <c:v>9.6320689999999999E-7</c:v>
                </c:pt>
                <c:pt idx="57114">
                  <c:v>9.6322819999999996E-7</c:v>
                </c:pt>
                <c:pt idx="57115">
                  <c:v>9.6324949999999993E-7</c:v>
                </c:pt>
                <c:pt idx="57116">
                  <c:v>9.6326439999999998E-7</c:v>
                </c:pt>
                <c:pt idx="57117">
                  <c:v>9.632857999999999E-7</c:v>
                </c:pt>
                <c:pt idx="57118">
                  <c:v>9.6330720000000002E-7</c:v>
                </c:pt>
                <c:pt idx="57119">
                  <c:v>9.633285E-7</c:v>
                </c:pt>
                <c:pt idx="57120">
                  <c:v>9.6334349999999999E-7</c:v>
                </c:pt>
                <c:pt idx="57121">
                  <c:v>9.6336500000000005E-7</c:v>
                </c:pt>
                <c:pt idx="57122">
                  <c:v>9.6338639999999996E-7</c:v>
                </c:pt>
                <c:pt idx="57123">
                  <c:v>9.6340769999999994E-7</c:v>
                </c:pt>
                <c:pt idx="57124">
                  <c:v>9.6342910000000006E-7</c:v>
                </c:pt>
                <c:pt idx="57125">
                  <c:v>9.634439999999999E-7</c:v>
                </c:pt>
                <c:pt idx="57126">
                  <c:v>9.6346540000000003E-7</c:v>
                </c:pt>
                <c:pt idx="57127">
                  <c:v>9.6348679999999994E-7</c:v>
                </c:pt>
                <c:pt idx="57128">
                  <c:v>9.6350820000000006E-7</c:v>
                </c:pt>
                <c:pt idx="57129">
                  <c:v>9.635230999999999E-7</c:v>
                </c:pt>
                <c:pt idx="57130">
                  <c:v>9.6354459999999997E-7</c:v>
                </c:pt>
                <c:pt idx="57131">
                  <c:v>9.6356600000000009E-7</c:v>
                </c:pt>
                <c:pt idx="57132">
                  <c:v>9.6358740000000001E-7</c:v>
                </c:pt>
                <c:pt idx="57133">
                  <c:v>9.6360869999999998E-7</c:v>
                </c:pt>
                <c:pt idx="57134">
                  <c:v>9.6362369999999997E-7</c:v>
                </c:pt>
                <c:pt idx="57135">
                  <c:v>9.636451000000001E-7</c:v>
                </c:pt>
                <c:pt idx="57136">
                  <c:v>9.6366650000000001E-7</c:v>
                </c:pt>
                <c:pt idx="57137">
                  <c:v>9.6368789999999992E-7</c:v>
                </c:pt>
                <c:pt idx="57138">
                  <c:v>9.6370289999999991E-7</c:v>
                </c:pt>
                <c:pt idx="57139">
                  <c:v>9.6372439999999998E-7</c:v>
                </c:pt>
                <c:pt idx="57140">
                  <c:v>9.637458000000001E-7</c:v>
                </c:pt>
                <c:pt idx="57141">
                  <c:v>9.6376710000000008E-7</c:v>
                </c:pt>
                <c:pt idx="57142">
                  <c:v>9.6378849999999999E-7</c:v>
                </c:pt>
                <c:pt idx="57143">
                  <c:v>9.6380340000000004E-7</c:v>
                </c:pt>
                <c:pt idx="57144">
                  <c:v>9.638249000000001E-7</c:v>
                </c:pt>
                <c:pt idx="57145">
                  <c:v>9.6384630000000002E-7</c:v>
                </c:pt>
                <c:pt idx="57146">
                  <c:v>9.6386759999999999E-7</c:v>
                </c:pt>
                <c:pt idx="57147">
                  <c:v>9.6388269999999992E-7</c:v>
                </c:pt>
                <c:pt idx="57148">
                  <c:v>9.6390419999999998E-7</c:v>
                </c:pt>
                <c:pt idx="57149">
                  <c:v>9.639255999999999E-7</c:v>
                </c:pt>
                <c:pt idx="57150">
                  <c:v>9.6394700000000002E-7</c:v>
                </c:pt>
                <c:pt idx="57151">
                  <c:v>9.639683E-7</c:v>
                </c:pt>
                <c:pt idx="57152">
                  <c:v>9.6398329999999999E-7</c:v>
                </c:pt>
                <c:pt idx="57153">
                  <c:v>9.640046999999999E-7</c:v>
                </c:pt>
                <c:pt idx="57154">
                  <c:v>9.6402610000000002E-7</c:v>
                </c:pt>
                <c:pt idx="57155">
                  <c:v>9.6404749999999994E-7</c:v>
                </c:pt>
                <c:pt idx="57156">
                  <c:v>9.6406249999999993E-7</c:v>
                </c:pt>
                <c:pt idx="57157">
                  <c:v>9.6408399999999999E-7</c:v>
                </c:pt>
                <c:pt idx="57158">
                  <c:v>9.6410539999999991E-7</c:v>
                </c:pt>
                <c:pt idx="57159">
                  <c:v>9.6412680000000003E-7</c:v>
                </c:pt>
                <c:pt idx="57160">
                  <c:v>9.6414189999999996E-7</c:v>
                </c:pt>
                <c:pt idx="57161">
                  <c:v>9.6416340000000002E-7</c:v>
                </c:pt>
                <c:pt idx="57162">
                  <c:v>9.6418479999999994E-7</c:v>
                </c:pt>
                <c:pt idx="57163">
                  <c:v>9.6420620000000006E-7</c:v>
                </c:pt>
                <c:pt idx="57164">
                  <c:v>9.6422750000000004E-7</c:v>
                </c:pt>
                <c:pt idx="57165">
                  <c:v>9.6424259999999997E-7</c:v>
                </c:pt>
                <c:pt idx="57166">
                  <c:v>9.6426410000000003E-7</c:v>
                </c:pt>
                <c:pt idx="57167">
                  <c:v>9.6428549999999994E-7</c:v>
                </c:pt>
                <c:pt idx="57168">
                  <c:v>9.6430679999999992E-7</c:v>
                </c:pt>
                <c:pt idx="57169">
                  <c:v>9.6432190000000006E-7</c:v>
                </c:pt>
                <c:pt idx="57170">
                  <c:v>9.6434339999999991E-7</c:v>
                </c:pt>
                <c:pt idx="57171">
                  <c:v>9.6436489999999997E-7</c:v>
                </c:pt>
                <c:pt idx="57172">
                  <c:v>9.643863000000001E-7</c:v>
                </c:pt>
                <c:pt idx="57173">
                  <c:v>9.6440760000000007E-7</c:v>
                </c:pt>
                <c:pt idx="57174">
                  <c:v>9.644227E-7</c:v>
                </c:pt>
                <c:pt idx="57175">
                  <c:v>9.6444420000000007E-7</c:v>
                </c:pt>
                <c:pt idx="57176">
                  <c:v>9.6446559999999998E-7</c:v>
                </c:pt>
                <c:pt idx="57177">
                  <c:v>9.6448700000000011E-7</c:v>
                </c:pt>
                <c:pt idx="57178">
                  <c:v>9.6450210000000003E-7</c:v>
                </c:pt>
                <c:pt idx="57179">
                  <c:v>9.645236000000001E-7</c:v>
                </c:pt>
                <c:pt idx="57180">
                  <c:v>9.6454500000000001E-7</c:v>
                </c:pt>
                <c:pt idx="57181">
                  <c:v>9.6456650000000008E-7</c:v>
                </c:pt>
                <c:pt idx="57182">
                  <c:v>9.6458780000000005E-7</c:v>
                </c:pt>
                <c:pt idx="57183">
                  <c:v>9.6460289999999998E-7</c:v>
                </c:pt>
                <c:pt idx="57184">
                  <c:v>9.6462440000000004E-7</c:v>
                </c:pt>
                <c:pt idx="57185">
                  <c:v>9.6464579999999996E-7</c:v>
                </c:pt>
                <c:pt idx="57186">
                  <c:v>9.6466720000000008E-7</c:v>
                </c:pt>
                <c:pt idx="57187">
                  <c:v>9.6468239999999995E-7</c:v>
                </c:pt>
                <c:pt idx="57188">
                  <c:v>9.6470390000000001E-7</c:v>
                </c:pt>
                <c:pt idx="57189">
                  <c:v>9.6472540000000008E-7</c:v>
                </c:pt>
                <c:pt idx="57190">
                  <c:v>9.6474679999999999E-7</c:v>
                </c:pt>
                <c:pt idx="57191">
                  <c:v>9.6476809999999997E-7</c:v>
                </c:pt>
                <c:pt idx="57192">
                  <c:v>9.6478330000000005E-7</c:v>
                </c:pt>
                <c:pt idx="57193">
                  <c:v>9.648047999999999E-7</c:v>
                </c:pt>
                <c:pt idx="57194">
                  <c:v>9.6482620000000002E-7</c:v>
                </c:pt>
                <c:pt idx="57195">
                  <c:v>9.6484759999999994E-7</c:v>
                </c:pt>
                <c:pt idx="57196">
                  <c:v>9.6486280000000002E-7</c:v>
                </c:pt>
                <c:pt idx="57197">
                  <c:v>9.6488430000000008E-7</c:v>
                </c:pt>
                <c:pt idx="57198">
                  <c:v>9.6490579999999993E-7</c:v>
                </c:pt>
                <c:pt idx="57199">
                  <c:v>9.6492720000000006E-7</c:v>
                </c:pt>
                <c:pt idx="57200">
                  <c:v>9.6494859999999997E-7</c:v>
                </c:pt>
                <c:pt idx="57201">
                  <c:v>9.649636999999999E-7</c:v>
                </c:pt>
                <c:pt idx="57202">
                  <c:v>9.6498519999999997E-7</c:v>
                </c:pt>
                <c:pt idx="57203">
                  <c:v>9.6500670000000003E-7</c:v>
                </c:pt>
                <c:pt idx="57204">
                  <c:v>9.6502809999999994E-7</c:v>
                </c:pt>
                <c:pt idx="57205">
                  <c:v>9.6504330000000002E-7</c:v>
                </c:pt>
                <c:pt idx="57206">
                  <c:v>9.6506480000000009E-7</c:v>
                </c:pt>
                <c:pt idx="57207">
                  <c:v>9.6508629999999994E-7</c:v>
                </c:pt>
                <c:pt idx="57208">
                  <c:v>9.6510770000000007E-7</c:v>
                </c:pt>
                <c:pt idx="57209">
                  <c:v>9.6512289999999993E-7</c:v>
                </c:pt>
                <c:pt idx="57210">
                  <c:v>9.6514449999999994E-7</c:v>
                </c:pt>
                <c:pt idx="57211">
                  <c:v>9.65166E-7</c:v>
                </c:pt>
                <c:pt idx="57212">
                  <c:v>9.6518739999999991E-7</c:v>
                </c:pt>
                <c:pt idx="57213">
                  <c:v>9.652026E-7</c:v>
                </c:pt>
                <c:pt idx="57214">
                  <c:v>9.652242E-7</c:v>
                </c:pt>
                <c:pt idx="57215">
                  <c:v>9.6524570000000006E-7</c:v>
                </c:pt>
                <c:pt idx="57216">
                  <c:v>9.6526709999999998E-7</c:v>
                </c:pt>
                <c:pt idx="57217">
                  <c:v>9.652824E-7</c:v>
                </c:pt>
                <c:pt idx="57218">
                  <c:v>9.6530390000000006E-7</c:v>
                </c:pt>
                <c:pt idx="57219">
                  <c:v>9.6532539999999991E-7</c:v>
                </c:pt>
                <c:pt idx="57220">
                  <c:v>9.6534689999999998E-7</c:v>
                </c:pt>
                <c:pt idx="57221">
                  <c:v>9.653683000000001E-7</c:v>
                </c:pt>
                <c:pt idx="57222">
                  <c:v>9.6538349999999997E-7</c:v>
                </c:pt>
                <c:pt idx="57223">
                  <c:v>9.6540500000000003E-7</c:v>
                </c:pt>
                <c:pt idx="57224">
                  <c:v>9.654265000000001E-7</c:v>
                </c:pt>
                <c:pt idx="57225">
                  <c:v>9.6544790000000001E-7</c:v>
                </c:pt>
                <c:pt idx="57226">
                  <c:v>9.6546310000000009E-7</c:v>
                </c:pt>
                <c:pt idx="57227">
                  <c:v>9.6548459999999994E-7</c:v>
                </c:pt>
                <c:pt idx="57228">
                  <c:v>9.6550610000000001E-7</c:v>
                </c:pt>
                <c:pt idx="57229">
                  <c:v>9.6552749999999992E-7</c:v>
                </c:pt>
                <c:pt idx="57230">
                  <c:v>9.6554890000000005E-7</c:v>
                </c:pt>
                <c:pt idx="57231">
                  <c:v>9.6556409999999992E-7</c:v>
                </c:pt>
                <c:pt idx="57232">
                  <c:v>9.6558559999999998E-7</c:v>
                </c:pt>
                <c:pt idx="57233">
                  <c:v>9.6560710000000004E-7</c:v>
                </c:pt>
                <c:pt idx="57234">
                  <c:v>9.6562849999999996E-7</c:v>
                </c:pt>
                <c:pt idx="57235">
                  <c:v>9.6564370000000004E-7</c:v>
                </c:pt>
                <c:pt idx="57236">
                  <c:v>9.6566530000000004E-7</c:v>
                </c:pt>
                <c:pt idx="57237">
                  <c:v>9.6568680000000011E-7</c:v>
                </c:pt>
                <c:pt idx="57238">
                  <c:v>9.6570820000000002E-7</c:v>
                </c:pt>
                <c:pt idx="57239">
                  <c:v>9.6572959999999993E-7</c:v>
                </c:pt>
                <c:pt idx="57240">
                  <c:v>9.6574489999999995E-7</c:v>
                </c:pt>
                <c:pt idx="57241">
                  <c:v>9.6576640000000002E-7</c:v>
                </c:pt>
                <c:pt idx="57242">
                  <c:v>9.6578790000000008E-7</c:v>
                </c:pt>
                <c:pt idx="57243">
                  <c:v>9.6580929999999999E-7</c:v>
                </c:pt>
                <c:pt idx="57244">
                  <c:v>9.6582460000000001E-7</c:v>
                </c:pt>
                <c:pt idx="57245">
                  <c:v>9.6584610000000008E-7</c:v>
                </c:pt>
                <c:pt idx="57246">
                  <c:v>9.6586759999999993E-7</c:v>
                </c:pt>
                <c:pt idx="57247">
                  <c:v>9.6588909999999999E-7</c:v>
                </c:pt>
                <c:pt idx="57248">
                  <c:v>9.6591049999999991E-7</c:v>
                </c:pt>
                <c:pt idx="57249">
                  <c:v>9.6592579999999993E-7</c:v>
                </c:pt>
                <c:pt idx="57250">
                  <c:v>9.6594729999999999E-7</c:v>
                </c:pt>
                <c:pt idx="57251">
                  <c:v>9.6596880000000005E-7</c:v>
                </c:pt>
                <c:pt idx="57252">
                  <c:v>9.6599029999999991E-7</c:v>
                </c:pt>
                <c:pt idx="57253">
                  <c:v>9.6600559999999993E-7</c:v>
                </c:pt>
                <c:pt idx="57254">
                  <c:v>9.6602719999999993E-7</c:v>
                </c:pt>
                <c:pt idx="57255">
                  <c:v>9.6604869999999999E-7</c:v>
                </c:pt>
                <c:pt idx="57256">
                  <c:v>9.6607020000000006E-7</c:v>
                </c:pt>
                <c:pt idx="57257">
                  <c:v>9.6608550000000008E-7</c:v>
                </c:pt>
                <c:pt idx="57258">
                  <c:v>9.6610710000000008E-7</c:v>
                </c:pt>
                <c:pt idx="57259">
                  <c:v>9.6612870000000008E-7</c:v>
                </c:pt>
                <c:pt idx="57260">
                  <c:v>9.6615019999999994E-7</c:v>
                </c:pt>
                <c:pt idx="57261">
                  <c:v>9.6616549999999996E-7</c:v>
                </c:pt>
                <c:pt idx="57262">
                  <c:v>9.6618709999999996E-7</c:v>
                </c:pt>
                <c:pt idx="57263">
                  <c:v>9.6620869999999996E-7</c:v>
                </c:pt>
                <c:pt idx="57264">
                  <c:v>9.6623020000000003E-7</c:v>
                </c:pt>
                <c:pt idx="57265">
                  <c:v>9.6624559999999999E-7</c:v>
                </c:pt>
                <c:pt idx="57266">
                  <c:v>9.6626719999999999E-7</c:v>
                </c:pt>
                <c:pt idx="57267">
                  <c:v>9.6628879999999999E-7</c:v>
                </c:pt>
                <c:pt idx="57268">
                  <c:v>9.6631030000000006E-7</c:v>
                </c:pt>
                <c:pt idx="57269">
                  <c:v>9.6632570000000002E-7</c:v>
                </c:pt>
                <c:pt idx="57270">
                  <c:v>9.6634730000000002E-7</c:v>
                </c:pt>
                <c:pt idx="57271">
                  <c:v>9.6636890000000002E-7</c:v>
                </c:pt>
                <c:pt idx="57272">
                  <c:v>9.6639040000000009E-7</c:v>
                </c:pt>
                <c:pt idx="57273">
                  <c:v>9.6640580000000005E-7</c:v>
                </c:pt>
                <c:pt idx="57274">
                  <c:v>9.6642740000000005E-7</c:v>
                </c:pt>
                <c:pt idx="57275">
                  <c:v>9.6644900000000005E-7</c:v>
                </c:pt>
                <c:pt idx="57276">
                  <c:v>9.6647049999999991E-7</c:v>
                </c:pt>
                <c:pt idx="57277">
                  <c:v>9.6648590000000008E-7</c:v>
                </c:pt>
                <c:pt idx="57278">
                  <c:v>9.6650760000000002E-7</c:v>
                </c:pt>
                <c:pt idx="57279">
                  <c:v>9.6652910000000008E-7</c:v>
                </c:pt>
                <c:pt idx="57280">
                  <c:v>9.6655059999999994E-7</c:v>
                </c:pt>
                <c:pt idx="57281">
                  <c:v>9.665721E-7</c:v>
                </c:pt>
                <c:pt idx="57282">
                  <c:v>9.6658749999999996E-7</c:v>
                </c:pt>
                <c:pt idx="57283">
                  <c:v>9.6660909999999996E-7</c:v>
                </c:pt>
                <c:pt idx="57284">
                  <c:v>9.6663060000000003E-7</c:v>
                </c:pt>
                <c:pt idx="57285">
                  <c:v>9.6665210000000009E-7</c:v>
                </c:pt>
                <c:pt idx="57286">
                  <c:v>9.6666750000000005E-7</c:v>
                </c:pt>
                <c:pt idx="57287">
                  <c:v>9.6668910000000005E-7</c:v>
                </c:pt>
                <c:pt idx="57288">
                  <c:v>9.6671070000000006E-7</c:v>
                </c:pt>
                <c:pt idx="57289">
                  <c:v>9.6673219999999991E-7</c:v>
                </c:pt>
                <c:pt idx="57290">
                  <c:v>9.6675360000000003E-7</c:v>
                </c:pt>
                <c:pt idx="57291">
                  <c:v>9.6676899999999999E-7</c:v>
                </c:pt>
                <c:pt idx="57292">
                  <c:v>9.667906E-7</c:v>
                </c:pt>
                <c:pt idx="57293">
                  <c:v>9.6681210000000006E-7</c:v>
                </c:pt>
                <c:pt idx="57294">
                  <c:v>9.6683359999999991E-7</c:v>
                </c:pt>
                <c:pt idx="57295">
                  <c:v>9.6684910000000002E-7</c:v>
                </c:pt>
                <c:pt idx="57296">
                  <c:v>9.6687070000000003E-7</c:v>
                </c:pt>
                <c:pt idx="57297">
                  <c:v>9.6689230000000003E-7</c:v>
                </c:pt>
                <c:pt idx="57298">
                  <c:v>9.6691380000000009E-7</c:v>
                </c:pt>
                <c:pt idx="57299">
                  <c:v>9.6693520000000001E-7</c:v>
                </c:pt>
                <c:pt idx="57300">
                  <c:v>9.6695059999999997E-7</c:v>
                </c:pt>
                <c:pt idx="57301">
                  <c:v>9.6697229999999991E-7</c:v>
                </c:pt>
                <c:pt idx="57302">
                  <c:v>9.6699379999999997E-7</c:v>
                </c:pt>
                <c:pt idx="57303">
                  <c:v>9.6701530000000004E-7</c:v>
                </c:pt>
                <c:pt idx="57304">
                  <c:v>9.6703079999999994E-7</c:v>
                </c:pt>
                <c:pt idx="57305">
                  <c:v>9.6705239999999994E-7</c:v>
                </c:pt>
                <c:pt idx="57306">
                  <c:v>9.6707399999999994E-7</c:v>
                </c:pt>
                <c:pt idx="57307">
                  <c:v>9.6709550000000001E-7</c:v>
                </c:pt>
                <c:pt idx="57308">
                  <c:v>9.671109999999999E-7</c:v>
                </c:pt>
                <c:pt idx="57309">
                  <c:v>9.6713259999999991E-7</c:v>
                </c:pt>
                <c:pt idx="57310">
                  <c:v>9.6715419999999991E-7</c:v>
                </c:pt>
                <c:pt idx="57311">
                  <c:v>9.6717579999999991E-7</c:v>
                </c:pt>
                <c:pt idx="57312">
                  <c:v>9.6719130000000002E-7</c:v>
                </c:pt>
                <c:pt idx="57313">
                  <c:v>9.6721290000000003E-7</c:v>
                </c:pt>
                <c:pt idx="57314">
                  <c:v>9.6723459999999997E-7</c:v>
                </c:pt>
                <c:pt idx="57315">
                  <c:v>9.6725610000000003E-7</c:v>
                </c:pt>
                <c:pt idx="57316">
                  <c:v>9.6727159999999993E-7</c:v>
                </c:pt>
                <c:pt idx="57317">
                  <c:v>9.6729330000000009E-7</c:v>
                </c:pt>
                <c:pt idx="57318">
                  <c:v>9.6731490000000009E-7</c:v>
                </c:pt>
                <c:pt idx="57319">
                  <c:v>9.6733650000000009E-7</c:v>
                </c:pt>
                <c:pt idx="57320">
                  <c:v>9.6735199999999999E-7</c:v>
                </c:pt>
                <c:pt idx="57321">
                  <c:v>9.6737369999999993E-7</c:v>
                </c:pt>
                <c:pt idx="57322">
                  <c:v>9.6739540000000009E-7</c:v>
                </c:pt>
                <c:pt idx="57323">
                  <c:v>9.6741689999999994E-7</c:v>
                </c:pt>
                <c:pt idx="57324">
                  <c:v>9.6743249999999999E-7</c:v>
                </c:pt>
                <c:pt idx="57325">
                  <c:v>9.6745419999999993E-7</c:v>
                </c:pt>
                <c:pt idx="57326">
                  <c:v>9.6747579999999994E-7</c:v>
                </c:pt>
                <c:pt idx="57327">
                  <c:v>9.674973E-7</c:v>
                </c:pt>
                <c:pt idx="57328">
                  <c:v>9.6751290000000005E-7</c:v>
                </c:pt>
                <c:pt idx="57329">
                  <c:v>9.6753459999999999E-7</c:v>
                </c:pt>
                <c:pt idx="57330">
                  <c:v>9.675562E-7</c:v>
                </c:pt>
                <c:pt idx="57331">
                  <c:v>9.675778E-7</c:v>
                </c:pt>
                <c:pt idx="57332">
                  <c:v>9.675932999999999E-7</c:v>
                </c:pt>
                <c:pt idx="57333">
                  <c:v>9.6761500000000005E-7</c:v>
                </c:pt>
                <c:pt idx="57334">
                  <c:v>9.6763669999999999E-7</c:v>
                </c:pt>
                <c:pt idx="57335">
                  <c:v>9.6765820000000006E-7</c:v>
                </c:pt>
                <c:pt idx="57336">
                  <c:v>9.6767980000000006E-7</c:v>
                </c:pt>
                <c:pt idx="57337">
                  <c:v>9.6769529999999996E-7</c:v>
                </c:pt>
                <c:pt idx="57338">
                  <c:v>9.6771689999999996E-7</c:v>
                </c:pt>
                <c:pt idx="57339">
                  <c:v>9.6773849999999997E-7</c:v>
                </c:pt>
                <c:pt idx="57340">
                  <c:v>9.6776009999999997E-7</c:v>
                </c:pt>
                <c:pt idx="57341">
                  <c:v>9.6777560000000008E-7</c:v>
                </c:pt>
                <c:pt idx="57342">
                  <c:v>9.6779730000000002E-7</c:v>
                </c:pt>
                <c:pt idx="57343">
                  <c:v>9.6781890000000003E-7</c:v>
                </c:pt>
                <c:pt idx="57344">
                  <c:v>9.6784040000000009E-7</c:v>
                </c:pt>
                <c:pt idx="57345">
                  <c:v>9.6786189999999994E-7</c:v>
                </c:pt>
                <c:pt idx="57346">
                  <c:v>9.6787740000000005E-7</c:v>
                </c:pt>
                <c:pt idx="57347">
                  <c:v>9.678991E-7</c:v>
                </c:pt>
                <c:pt idx="57348">
                  <c:v>9.679207E-7</c:v>
                </c:pt>
                <c:pt idx="57349">
                  <c:v>9.6794220000000006E-7</c:v>
                </c:pt>
                <c:pt idx="57350">
                  <c:v>9.6795769999999996E-7</c:v>
                </c:pt>
                <c:pt idx="57351">
                  <c:v>9.679793999999999E-7</c:v>
                </c:pt>
                <c:pt idx="57352">
                  <c:v>9.6800099999999991E-7</c:v>
                </c:pt>
                <c:pt idx="57353">
                  <c:v>9.6802259999999991E-7</c:v>
                </c:pt>
                <c:pt idx="57354">
                  <c:v>9.6804409999999997E-7</c:v>
                </c:pt>
                <c:pt idx="57355">
                  <c:v>9.6805960000000009E-7</c:v>
                </c:pt>
                <c:pt idx="57356">
                  <c:v>9.6808120000000009E-7</c:v>
                </c:pt>
                <c:pt idx="57357">
                  <c:v>9.6810280000000009E-7</c:v>
                </c:pt>
                <c:pt idx="57358">
                  <c:v>9.6812429999999994E-7</c:v>
                </c:pt>
                <c:pt idx="57359">
                  <c:v>9.6813989999999999E-7</c:v>
                </c:pt>
                <c:pt idx="57360">
                  <c:v>9.6816159999999994E-7</c:v>
                </c:pt>
                <c:pt idx="57361">
                  <c:v>9.6818319999999994E-7</c:v>
                </c:pt>
                <c:pt idx="57362">
                  <c:v>9.682047E-7</c:v>
                </c:pt>
                <c:pt idx="57363">
                  <c:v>9.6822030000000005E-7</c:v>
                </c:pt>
                <c:pt idx="57364">
                  <c:v>9.68242E-7</c:v>
                </c:pt>
                <c:pt idx="57365">
                  <c:v>9.682636E-7</c:v>
                </c:pt>
                <c:pt idx="57366">
                  <c:v>9.682852E-7</c:v>
                </c:pt>
                <c:pt idx="57367">
                  <c:v>9.6830080000000005E-7</c:v>
                </c:pt>
                <c:pt idx="57368">
                  <c:v>9.6832249999999999E-7</c:v>
                </c:pt>
                <c:pt idx="57369">
                  <c:v>9.6834419999999994E-7</c:v>
                </c:pt>
                <c:pt idx="57370">
                  <c:v>9.683657E-7</c:v>
                </c:pt>
                <c:pt idx="57371">
                  <c:v>9.6838139999999999E-7</c:v>
                </c:pt>
                <c:pt idx="57372">
                  <c:v>9.6840309999999993E-7</c:v>
                </c:pt>
                <c:pt idx="57373">
                  <c:v>9.6842469999999994E-7</c:v>
                </c:pt>
                <c:pt idx="57374">
                  <c:v>9.6844039999999992E-7</c:v>
                </c:pt>
                <c:pt idx="57375">
                  <c:v>9.6846220000000002E-7</c:v>
                </c:pt>
                <c:pt idx="57376">
                  <c:v>9.6848389999999996E-7</c:v>
                </c:pt>
                <c:pt idx="57377">
                  <c:v>9.685055999999999E-7</c:v>
                </c:pt>
                <c:pt idx="57378">
                  <c:v>9.685213000000001E-7</c:v>
                </c:pt>
                <c:pt idx="57379">
                  <c:v>9.6854309999999998E-7</c:v>
                </c:pt>
                <c:pt idx="57380">
                  <c:v>9.6856479999999993E-7</c:v>
                </c:pt>
                <c:pt idx="57381">
                  <c:v>9.6858639999999993E-7</c:v>
                </c:pt>
                <c:pt idx="57382">
                  <c:v>9.6860209999999992E-7</c:v>
                </c:pt>
                <c:pt idx="57383">
                  <c:v>9.6862390000000001E-7</c:v>
                </c:pt>
                <c:pt idx="57384">
                  <c:v>9.6864559999999996E-7</c:v>
                </c:pt>
                <c:pt idx="57385">
                  <c:v>9.6866719999999996E-7</c:v>
                </c:pt>
                <c:pt idx="57386">
                  <c:v>9.6868289999999995E-7</c:v>
                </c:pt>
                <c:pt idx="57387">
                  <c:v>9.6870470000000004E-7</c:v>
                </c:pt>
                <c:pt idx="57388">
                  <c:v>9.6872639999999998E-7</c:v>
                </c:pt>
                <c:pt idx="57389">
                  <c:v>9.6874809999999993E-7</c:v>
                </c:pt>
                <c:pt idx="57390">
                  <c:v>9.6876379999999991E-7</c:v>
                </c:pt>
                <c:pt idx="57391">
                  <c:v>9.6878560000000001E-7</c:v>
                </c:pt>
                <c:pt idx="57392">
                  <c:v>9.6880729999999995E-7</c:v>
                </c:pt>
                <c:pt idx="57393">
                  <c:v>9.6882889999999995E-7</c:v>
                </c:pt>
                <c:pt idx="57394">
                  <c:v>9.6885049999999996E-7</c:v>
                </c:pt>
                <c:pt idx="57395">
                  <c:v>9.6886619999999995E-7</c:v>
                </c:pt>
                <c:pt idx="57396">
                  <c:v>9.688879000000001E-7</c:v>
                </c:pt>
                <c:pt idx="57397">
                  <c:v>9.6890960000000004E-7</c:v>
                </c:pt>
                <c:pt idx="57398">
                  <c:v>9.6893120000000005E-7</c:v>
                </c:pt>
                <c:pt idx="57399">
                  <c:v>9.6894690000000004E-7</c:v>
                </c:pt>
                <c:pt idx="57400">
                  <c:v>9.6896869999999992E-7</c:v>
                </c:pt>
                <c:pt idx="57401">
                  <c:v>9.6899029999999992E-7</c:v>
                </c:pt>
                <c:pt idx="57402">
                  <c:v>9.6901200000000007E-7</c:v>
                </c:pt>
                <c:pt idx="57403">
                  <c:v>9.6903349999999993E-7</c:v>
                </c:pt>
                <c:pt idx="57404">
                  <c:v>9.6904919999999992E-7</c:v>
                </c:pt>
                <c:pt idx="57405">
                  <c:v>9.6907090000000007E-7</c:v>
                </c:pt>
                <c:pt idx="57406">
                  <c:v>9.6909260000000001E-7</c:v>
                </c:pt>
                <c:pt idx="57407">
                  <c:v>9.6911420000000002E-7</c:v>
                </c:pt>
                <c:pt idx="57408">
                  <c:v>9.691299E-7</c:v>
                </c:pt>
                <c:pt idx="57409">
                  <c:v>9.6915159999999995E-7</c:v>
                </c:pt>
                <c:pt idx="57410">
                  <c:v>9.6917319999999995E-7</c:v>
                </c:pt>
                <c:pt idx="57411">
                  <c:v>9.691949000000001E-7</c:v>
                </c:pt>
                <c:pt idx="57412">
                  <c:v>9.6921639999999996E-7</c:v>
                </c:pt>
                <c:pt idx="57413">
                  <c:v>9.6923209999999995E-7</c:v>
                </c:pt>
                <c:pt idx="57414">
                  <c:v>9.692538000000001E-7</c:v>
                </c:pt>
                <c:pt idx="57415">
                  <c:v>9.692754000000001E-7</c:v>
                </c:pt>
                <c:pt idx="57416">
                  <c:v>9.6929699999999989E-7</c:v>
                </c:pt>
                <c:pt idx="57417">
                  <c:v>9.693127000000001E-7</c:v>
                </c:pt>
                <c:pt idx="57418">
                  <c:v>9.6933440000000004E-7</c:v>
                </c:pt>
                <c:pt idx="57419">
                  <c:v>9.6935600000000004E-7</c:v>
                </c:pt>
                <c:pt idx="57420">
                  <c:v>9.6937760000000004E-7</c:v>
                </c:pt>
                <c:pt idx="57421">
                  <c:v>9.6939330000000003E-7</c:v>
                </c:pt>
                <c:pt idx="57422">
                  <c:v>9.6941499999999998E-7</c:v>
                </c:pt>
                <c:pt idx="57423">
                  <c:v>9.6943669999999992E-7</c:v>
                </c:pt>
                <c:pt idx="57424">
                  <c:v>9.6945250000000006E-7</c:v>
                </c:pt>
                <c:pt idx="57425">
                  <c:v>9.6947429999999994E-7</c:v>
                </c:pt>
                <c:pt idx="57426">
                  <c:v>9.6949600000000009E-7</c:v>
                </c:pt>
                <c:pt idx="57427">
                  <c:v>9.6951770000000004E-7</c:v>
                </c:pt>
                <c:pt idx="57428">
                  <c:v>9.6953349999999996E-7</c:v>
                </c:pt>
                <c:pt idx="57429">
                  <c:v>9.6955530000000006E-7</c:v>
                </c:pt>
                <c:pt idx="57430">
                  <c:v>9.69577E-7</c:v>
                </c:pt>
                <c:pt idx="57431">
                  <c:v>9.6959869999999994E-7</c:v>
                </c:pt>
                <c:pt idx="57432">
                  <c:v>9.6961450000000008E-7</c:v>
                </c:pt>
                <c:pt idx="57433">
                  <c:v>9.6963629999999996E-7</c:v>
                </c:pt>
                <c:pt idx="57434">
                  <c:v>9.6965799999999991E-7</c:v>
                </c:pt>
                <c:pt idx="57435">
                  <c:v>9.6967970000000006E-7</c:v>
                </c:pt>
                <c:pt idx="57436">
                  <c:v>9.6969549999999999E-7</c:v>
                </c:pt>
                <c:pt idx="57437">
                  <c:v>9.6971730000000008E-7</c:v>
                </c:pt>
                <c:pt idx="57438">
                  <c:v>9.6973900000000003E-7</c:v>
                </c:pt>
                <c:pt idx="57439">
                  <c:v>9.697549000000001E-7</c:v>
                </c:pt>
                <c:pt idx="57440">
                  <c:v>9.6977669999999999E-7</c:v>
                </c:pt>
                <c:pt idx="57441">
                  <c:v>9.6979850000000008E-7</c:v>
                </c:pt>
                <c:pt idx="57442">
                  <c:v>9.6982029999999996E-7</c:v>
                </c:pt>
                <c:pt idx="57443">
                  <c:v>9.6983620000000004E-7</c:v>
                </c:pt>
                <c:pt idx="57444">
                  <c:v>9.6985799999999992E-7</c:v>
                </c:pt>
                <c:pt idx="57445">
                  <c:v>9.6987980000000002E-7</c:v>
                </c:pt>
                <c:pt idx="57446">
                  <c:v>9.6990149999999996E-7</c:v>
                </c:pt>
                <c:pt idx="57447">
                  <c:v>9.6991740000000004E-7</c:v>
                </c:pt>
                <c:pt idx="57448">
                  <c:v>9.6993930000000007E-7</c:v>
                </c:pt>
                <c:pt idx="57449">
                  <c:v>9.6996109999999995E-7</c:v>
                </c:pt>
                <c:pt idx="57450">
                  <c:v>9.6998279999999989E-7</c:v>
                </c:pt>
                <c:pt idx="57451">
                  <c:v>9.6999869999999997E-7</c:v>
                </c:pt>
                <c:pt idx="57452">
                  <c:v>9.7002060000000001E-7</c:v>
                </c:pt>
                <c:pt idx="57453">
                  <c:v>9.700424000000001E-7</c:v>
                </c:pt>
                <c:pt idx="57454">
                  <c:v>9.7006410000000004E-7</c:v>
                </c:pt>
                <c:pt idx="57455">
                  <c:v>9.7008579999999998E-7</c:v>
                </c:pt>
                <c:pt idx="57456">
                  <c:v>9.7010170000000006E-7</c:v>
                </c:pt>
                <c:pt idx="57457">
                  <c:v>9.7012349999999995E-7</c:v>
                </c:pt>
                <c:pt idx="57458">
                  <c:v>9.701452000000001E-7</c:v>
                </c:pt>
                <c:pt idx="57459">
                  <c:v>9.7016690000000004E-7</c:v>
                </c:pt>
                <c:pt idx="57460">
                  <c:v>9.7018279999999991E-7</c:v>
                </c:pt>
                <c:pt idx="57461">
                  <c:v>9.702046E-7</c:v>
                </c:pt>
                <c:pt idx="57462">
                  <c:v>9.7022629999999995E-7</c:v>
                </c:pt>
                <c:pt idx="57463">
                  <c:v>9.702480000000001E-7</c:v>
                </c:pt>
                <c:pt idx="57464">
                  <c:v>9.7026389999999997E-7</c:v>
                </c:pt>
                <c:pt idx="57465">
                  <c:v>9.7028570000000006E-7</c:v>
                </c:pt>
                <c:pt idx="57466">
                  <c:v>9.7030749999999994E-7</c:v>
                </c:pt>
                <c:pt idx="57467">
                  <c:v>9.703292000000001E-7</c:v>
                </c:pt>
                <c:pt idx="57468">
                  <c:v>9.703508000000001E-7</c:v>
                </c:pt>
                <c:pt idx="57469">
                  <c:v>9.7036669999999997E-7</c:v>
                </c:pt>
                <c:pt idx="57470">
                  <c:v>9.7038850000000006E-7</c:v>
                </c:pt>
                <c:pt idx="57471">
                  <c:v>9.704102E-7</c:v>
                </c:pt>
                <c:pt idx="57472">
                  <c:v>9.7043180000000001E-7</c:v>
                </c:pt>
                <c:pt idx="57473">
                  <c:v>9.7044770000000009E-7</c:v>
                </c:pt>
                <c:pt idx="57474">
                  <c:v>9.7046940000000003E-7</c:v>
                </c:pt>
                <c:pt idx="57475">
                  <c:v>9.7049119999999991E-7</c:v>
                </c:pt>
                <c:pt idx="57476">
                  <c:v>9.7051279999999991E-7</c:v>
                </c:pt>
                <c:pt idx="57477">
                  <c:v>9.7052869999999999E-7</c:v>
                </c:pt>
                <c:pt idx="57478">
                  <c:v>9.7055050000000009E-7</c:v>
                </c:pt>
                <c:pt idx="57479">
                  <c:v>9.7057220000000003E-7</c:v>
                </c:pt>
                <c:pt idx="57480">
                  <c:v>9.7059389999999997E-7</c:v>
                </c:pt>
                <c:pt idx="57481">
                  <c:v>9.7060980000000005E-7</c:v>
                </c:pt>
                <c:pt idx="57482">
                  <c:v>9.7063159999999993E-7</c:v>
                </c:pt>
                <c:pt idx="57483">
                  <c:v>9.7065330000000009E-7</c:v>
                </c:pt>
                <c:pt idx="57484">
                  <c:v>9.7067500000000003E-7</c:v>
                </c:pt>
                <c:pt idx="57485">
                  <c:v>9.706908999999999E-7</c:v>
                </c:pt>
                <c:pt idx="57486">
                  <c:v>9.7071269999999999E-7</c:v>
                </c:pt>
                <c:pt idx="57487">
                  <c:v>9.7073439999999993E-7</c:v>
                </c:pt>
                <c:pt idx="57488">
                  <c:v>9.7075039999999995E-7</c:v>
                </c:pt>
                <c:pt idx="57489">
                  <c:v>9.7077229999999998E-7</c:v>
                </c:pt>
                <c:pt idx="57490">
                  <c:v>9.7079410000000008E-7</c:v>
                </c:pt>
                <c:pt idx="57491">
                  <c:v>9.7081589999999996E-7</c:v>
                </c:pt>
                <c:pt idx="57492">
                  <c:v>9.7083189999999998E-7</c:v>
                </c:pt>
                <c:pt idx="57493">
                  <c:v>9.7085380000000001E-7</c:v>
                </c:pt>
                <c:pt idx="57494">
                  <c:v>9.708756000000001E-7</c:v>
                </c:pt>
                <c:pt idx="57495">
                  <c:v>9.7089159999999991E-7</c:v>
                </c:pt>
                <c:pt idx="57496">
                  <c:v>9.7091360000000009E-7</c:v>
                </c:pt>
                <c:pt idx="57497">
                  <c:v>9.7093549999999991E-7</c:v>
                </c:pt>
                <c:pt idx="57498">
                  <c:v>9.7095730000000001E-7</c:v>
                </c:pt>
                <c:pt idx="57499">
                  <c:v>9.7097339999999996E-7</c:v>
                </c:pt>
                <c:pt idx="57500">
                  <c:v>9.709953E-7</c:v>
                </c:pt>
                <c:pt idx="57501">
                  <c:v>9.7101720000000003E-7</c:v>
                </c:pt>
                <c:pt idx="57502">
                  <c:v>9.7103899999999991E-7</c:v>
                </c:pt>
                <c:pt idx="57503">
                  <c:v>9.7105499999999993E-7</c:v>
                </c:pt>
                <c:pt idx="57504">
                  <c:v>9.710769999999999E-7</c:v>
                </c:pt>
                <c:pt idx="57505">
                  <c:v>9.710988E-7</c:v>
                </c:pt>
                <c:pt idx="57506">
                  <c:v>9.7112060000000009E-7</c:v>
                </c:pt>
                <c:pt idx="57507">
                  <c:v>9.7113670000000005E-7</c:v>
                </c:pt>
                <c:pt idx="57508">
                  <c:v>9.7115860000000008E-7</c:v>
                </c:pt>
                <c:pt idx="57509">
                  <c:v>9.711804999999999E-7</c:v>
                </c:pt>
                <c:pt idx="57510">
                  <c:v>9.7120229999999999E-7</c:v>
                </c:pt>
                <c:pt idx="57511">
                  <c:v>9.7121839999999995E-7</c:v>
                </c:pt>
                <c:pt idx="57512">
                  <c:v>9.7124029999999998E-7</c:v>
                </c:pt>
                <c:pt idx="57513">
                  <c:v>9.7126210000000008E-7</c:v>
                </c:pt>
                <c:pt idx="57514">
                  <c:v>9.7128389999999996E-7</c:v>
                </c:pt>
                <c:pt idx="57515">
                  <c:v>9.7129999999999992E-7</c:v>
                </c:pt>
                <c:pt idx="57516">
                  <c:v>9.7132189999999995E-7</c:v>
                </c:pt>
                <c:pt idx="57517">
                  <c:v>9.7134370000000004E-7</c:v>
                </c:pt>
                <c:pt idx="57518">
                  <c:v>9.7136549999999992E-7</c:v>
                </c:pt>
                <c:pt idx="57519">
                  <c:v>9.7138160000000009E-7</c:v>
                </c:pt>
                <c:pt idx="57520">
                  <c:v>9.7140349999999991E-7</c:v>
                </c:pt>
                <c:pt idx="57521">
                  <c:v>9.7142530000000001E-7</c:v>
                </c:pt>
                <c:pt idx="57522">
                  <c:v>9.714471000000001E-7</c:v>
                </c:pt>
                <c:pt idx="57523">
                  <c:v>9.7146320000000006E-7</c:v>
                </c:pt>
                <c:pt idx="57524">
                  <c:v>9.7148510000000009E-7</c:v>
                </c:pt>
                <c:pt idx="57525">
                  <c:v>9.7150689999999997E-7</c:v>
                </c:pt>
                <c:pt idx="57526">
                  <c:v>9.7152870000000007E-7</c:v>
                </c:pt>
                <c:pt idx="57527">
                  <c:v>9.7155040000000001E-7</c:v>
                </c:pt>
                <c:pt idx="57528">
                  <c:v>9.7156640000000003E-7</c:v>
                </c:pt>
                <c:pt idx="57529">
                  <c:v>9.7158830000000006E-7</c:v>
                </c:pt>
                <c:pt idx="57530">
                  <c:v>9.7161009999999994E-7</c:v>
                </c:pt>
                <c:pt idx="57531">
                  <c:v>9.716318000000001E-7</c:v>
                </c:pt>
                <c:pt idx="57532">
                  <c:v>9.716477999999999E-7</c:v>
                </c:pt>
                <c:pt idx="57533">
                  <c:v>9.7166969999999994E-7</c:v>
                </c:pt>
                <c:pt idx="57534">
                  <c:v>9.7169150000000003E-7</c:v>
                </c:pt>
                <c:pt idx="57535">
                  <c:v>9.7171319999999997E-7</c:v>
                </c:pt>
                <c:pt idx="57536">
                  <c:v>9.7172929999999993E-7</c:v>
                </c:pt>
                <c:pt idx="57537">
                  <c:v>9.7175110000000002E-7</c:v>
                </c:pt>
                <c:pt idx="57538">
                  <c:v>9.717728999999999E-7</c:v>
                </c:pt>
                <c:pt idx="57539">
                  <c:v>9.717947E-7</c:v>
                </c:pt>
                <c:pt idx="57540">
                  <c:v>9.7181079999999996E-7</c:v>
                </c:pt>
                <c:pt idx="57541">
                  <c:v>9.7183260000000005E-7</c:v>
                </c:pt>
                <c:pt idx="57542">
                  <c:v>9.7185439999999993E-7</c:v>
                </c:pt>
                <c:pt idx="57543">
                  <c:v>9.7187060000000004E-7</c:v>
                </c:pt>
                <c:pt idx="57544">
                  <c:v>9.7189250000000007E-7</c:v>
                </c:pt>
                <c:pt idx="57545">
                  <c:v>9.719144000000001E-7</c:v>
                </c:pt>
                <c:pt idx="57546">
                  <c:v>9.7193619999999999E-7</c:v>
                </c:pt>
                <c:pt idx="57547">
                  <c:v>9.7195240000000009E-7</c:v>
                </c:pt>
                <c:pt idx="57548">
                  <c:v>9.7197429999999992E-7</c:v>
                </c:pt>
                <c:pt idx="57549">
                  <c:v>9.7199619999999995E-7</c:v>
                </c:pt>
                <c:pt idx="57550">
                  <c:v>9.7201240000000006E-7</c:v>
                </c:pt>
                <c:pt idx="57551">
                  <c:v>9.7203440000000003E-7</c:v>
                </c:pt>
                <c:pt idx="57552">
                  <c:v>9.720564E-7</c:v>
                </c:pt>
                <c:pt idx="57553">
                  <c:v>9.7207820000000009E-7</c:v>
                </c:pt>
                <c:pt idx="57554">
                  <c:v>9.7209449999999993E-7</c:v>
                </c:pt>
                <c:pt idx="57555">
                  <c:v>9.721164999999999E-7</c:v>
                </c:pt>
                <c:pt idx="57556">
                  <c:v>9.7213839999999994E-7</c:v>
                </c:pt>
                <c:pt idx="57557">
                  <c:v>9.7216029999999997E-7</c:v>
                </c:pt>
                <c:pt idx="57558">
                  <c:v>9.7217650000000008E-7</c:v>
                </c:pt>
                <c:pt idx="57559">
                  <c:v>9.7219850000000005E-7</c:v>
                </c:pt>
                <c:pt idx="57560">
                  <c:v>9.7222040000000008E-7</c:v>
                </c:pt>
                <c:pt idx="57561">
                  <c:v>9.7223669999999992E-7</c:v>
                </c:pt>
                <c:pt idx="57562">
                  <c:v>9.722587000000001E-7</c:v>
                </c:pt>
                <c:pt idx="57563">
                  <c:v>9.7228059999999992E-7</c:v>
                </c:pt>
                <c:pt idx="57564">
                  <c:v>9.7230249999999995E-7</c:v>
                </c:pt>
                <c:pt idx="57565">
                  <c:v>9.723188E-7</c:v>
                </c:pt>
                <c:pt idx="57566">
                  <c:v>9.7234079999999997E-7</c:v>
                </c:pt>
                <c:pt idx="57567">
                  <c:v>9.7236279999999995E-7</c:v>
                </c:pt>
                <c:pt idx="57568">
                  <c:v>9.7238469999999998E-7</c:v>
                </c:pt>
                <c:pt idx="57569">
                  <c:v>9.7240090000000009E-7</c:v>
                </c:pt>
                <c:pt idx="57570">
                  <c:v>9.7242290000000006E-7</c:v>
                </c:pt>
                <c:pt idx="57571">
                  <c:v>9.7244490000000003E-7</c:v>
                </c:pt>
                <c:pt idx="57572">
                  <c:v>9.7246669999999991E-7</c:v>
                </c:pt>
                <c:pt idx="57573">
                  <c:v>9.7248299999999996E-7</c:v>
                </c:pt>
                <c:pt idx="57574">
                  <c:v>9.7250499999999993E-7</c:v>
                </c:pt>
                <c:pt idx="57575">
                  <c:v>9.7252689999999997E-7</c:v>
                </c:pt>
                <c:pt idx="57576">
                  <c:v>9.725488E-7</c:v>
                </c:pt>
                <c:pt idx="57577">
                  <c:v>9.7256499999999989E-7</c:v>
                </c:pt>
                <c:pt idx="57578">
                  <c:v>9.7258700000000008E-7</c:v>
                </c:pt>
                <c:pt idx="57579">
                  <c:v>9.726088999999999E-7</c:v>
                </c:pt>
                <c:pt idx="57580">
                  <c:v>9.7263079999999993E-7</c:v>
                </c:pt>
                <c:pt idx="57581">
                  <c:v>9.7264700000000004E-7</c:v>
                </c:pt>
                <c:pt idx="57582">
                  <c:v>9.7266900000000001E-7</c:v>
                </c:pt>
                <c:pt idx="57583">
                  <c:v>9.7269090000000005E-7</c:v>
                </c:pt>
                <c:pt idx="57584">
                  <c:v>9.7271280000000008E-7</c:v>
                </c:pt>
                <c:pt idx="57585">
                  <c:v>9.7272899999999997E-7</c:v>
                </c:pt>
                <c:pt idx="57586">
                  <c:v>9.7275099999999995E-7</c:v>
                </c:pt>
                <c:pt idx="57587">
                  <c:v>9.7277289999999998E-7</c:v>
                </c:pt>
                <c:pt idx="57588">
                  <c:v>9.7279480000000001E-7</c:v>
                </c:pt>
                <c:pt idx="57589">
                  <c:v>9.7281099999999991E-7</c:v>
                </c:pt>
                <c:pt idx="57590">
                  <c:v>9.7283300000000009E-7</c:v>
                </c:pt>
                <c:pt idx="57591">
                  <c:v>9.7285489999999991E-7</c:v>
                </c:pt>
                <c:pt idx="57592">
                  <c:v>9.7287679999999995E-7</c:v>
                </c:pt>
                <c:pt idx="57593">
                  <c:v>9.7289309999999999E-7</c:v>
                </c:pt>
                <c:pt idx="57594">
                  <c:v>9.7291500000000003E-7</c:v>
                </c:pt>
                <c:pt idx="57595">
                  <c:v>9.72937E-7</c:v>
                </c:pt>
                <c:pt idx="57596">
                  <c:v>9.7295880000000009E-7</c:v>
                </c:pt>
                <c:pt idx="57597">
                  <c:v>9.7297509999999993E-7</c:v>
                </c:pt>
                <c:pt idx="57598">
                  <c:v>9.729970999999999E-7</c:v>
                </c:pt>
                <c:pt idx="57599">
                  <c:v>9.7301899999999993E-7</c:v>
                </c:pt>
                <c:pt idx="57600">
                  <c:v>9.7303529999999998E-7</c:v>
                </c:pt>
                <c:pt idx="57601">
                  <c:v>9.730574000000001E-7</c:v>
                </c:pt>
                <c:pt idx="57602">
                  <c:v>9.7307929999999992E-7</c:v>
                </c:pt>
                <c:pt idx="57603">
                  <c:v>9.731012999999999E-7</c:v>
                </c:pt>
                <c:pt idx="57604">
                  <c:v>9.7311759999999994E-7</c:v>
                </c:pt>
                <c:pt idx="57605">
                  <c:v>9.7313959999999992E-7</c:v>
                </c:pt>
                <c:pt idx="57606">
                  <c:v>9.731616000000001E-7</c:v>
                </c:pt>
                <c:pt idx="57607">
                  <c:v>9.7318349999999992E-7</c:v>
                </c:pt>
                <c:pt idx="57608">
                  <c:v>9.7319979999999997E-7</c:v>
                </c:pt>
                <c:pt idx="57609">
                  <c:v>9.7322190000000009E-7</c:v>
                </c:pt>
                <c:pt idx="57610">
                  <c:v>9.7324379999999991E-7</c:v>
                </c:pt>
                <c:pt idx="57611">
                  <c:v>9.732601999999999E-7</c:v>
                </c:pt>
                <c:pt idx="57612">
                  <c:v>9.7328230000000002E-7</c:v>
                </c:pt>
                <c:pt idx="57613">
                  <c:v>9.7330429999999999E-7</c:v>
                </c:pt>
                <c:pt idx="57614">
                  <c:v>9.7332629999999997E-7</c:v>
                </c:pt>
                <c:pt idx="57615">
                  <c:v>9.7334269999999995E-7</c:v>
                </c:pt>
                <c:pt idx="57616">
                  <c:v>9.7336469999999993E-7</c:v>
                </c:pt>
                <c:pt idx="57617">
                  <c:v>9.733866999999999E-7</c:v>
                </c:pt>
                <c:pt idx="57618">
                  <c:v>9.7340870000000008E-7</c:v>
                </c:pt>
                <c:pt idx="57619">
                  <c:v>9.7342510000000007E-7</c:v>
                </c:pt>
                <c:pt idx="57620">
                  <c:v>9.7344710000000004E-7</c:v>
                </c:pt>
                <c:pt idx="57621">
                  <c:v>9.7346910000000001E-7</c:v>
                </c:pt>
                <c:pt idx="57622">
                  <c:v>9.7348559999999994E-7</c:v>
                </c:pt>
                <c:pt idx="57623">
                  <c:v>9.7350759999999991E-7</c:v>
                </c:pt>
                <c:pt idx="57624">
                  <c:v>9.7352970000000003E-7</c:v>
                </c:pt>
                <c:pt idx="57625">
                  <c:v>9.7355170000000001E-7</c:v>
                </c:pt>
                <c:pt idx="57626">
                  <c:v>9.7356809999999999E-7</c:v>
                </c:pt>
                <c:pt idx="57627">
                  <c:v>9.735901999999999E-7</c:v>
                </c:pt>
                <c:pt idx="57628">
                  <c:v>9.7361220000000009E-7</c:v>
                </c:pt>
                <c:pt idx="57629">
                  <c:v>9.7362870000000001E-7</c:v>
                </c:pt>
                <c:pt idx="57630">
                  <c:v>9.7365079999999992E-7</c:v>
                </c:pt>
                <c:pt idx="57631">
                  <c:v>9.7367290000000005E-7</c:v>
                </c:pt>
                <c:pt idx="57632">
                  <c:v>9.7369490000000002E-7</c:v>
                </c:pt>
                <c:pt idx="57633">
                  <c:v>9.7371139999999995E-7</c:v>
                </c:pt>
                <c:pt idx="57634">
                  <c:v>9.7373350000000007E-7</c:v>
                </c:pt>
                <c:pt idx="57635">
                  <c:v>9.7375550000000004E-7</c:v>
                </c:pt>
                <c:pt idx="57636">
                  <c:v>9.7377750000000001E-7</c:v>
                </c:pt>
                <c:pt idx="57637">
                  <c:v>9.7379399999999994E-7</c:v>
                </c:pt>
                <c:pt idx="57638">
                  <c:v>9.7381610000000006E-7</c:v>
                </c:pt>
                <c:pt idx="57639">
                  <c:v>9.7383810000000003E-7</c:v>
                </c:pt>
                <c:pt idx="57640">
                  <c:v>9.7386010000000001E-7</c:v>
                </c:pt>
                <c:pt idx="57641">
                  <c:v>9.7387659999999993E-7</c:v>
                </c:pt>
                <c:pt idx="57642">
                  <c:v>9.7389870000000005E-7</c:v>
                </c:pt>
                <c:pt idx="57643">
                  <c:v>9.7392070000000003E-7</c:v>
                </c:pt>
                <c:pt idx="57644">
                  <c:v>9.739427E-7</c:v>
                </c:pt>
                <c:pt idx="57645">
                  <c:v>9.7395919999999992E-7</c:v>
                </c:pt>
                <c:pt idx="57646">
                  <c:v>9.739811999999999E-7</c:v>
                </c:pt>
                <c:pt idx="57647">
                  <c:v>9.7400330000000002E-7</c:v>
                </c:pt>
                <c:pt idx="57648">
                  <c:v>9.7401979999999995E-7</c:v>
                </c:pt>
                <c:pt idx="57649">
                  <c:v>9.7404190000000007E-7</c:v>
                </c:pt>
                <c:pt idx="57650">
                  <c:v>9.7406399999999998E-7</c:v>
                </c:pt>
                <c:pt idx="57651">
                  <c:v>9.7408599999999995E-7</c:v>
                </c:pt>
                <c:pt idx="57652">
                  <c:v>9.7410250000000009E-7</c:v>
                </c:pt>
                <c:pt idx="57653">
                  <c:v>9.741246E-7</c:v>
                </c:pt>
                <c:pt idx="57654">
                  <c:v>9.7414669999999991E-7</c:v>
                </c:pt>
                <c:pt idx="57655">
                  <c:v>9.741687000000001E-7</c:v>
                </c:pt>
                <c:pt idx="57656">
                  <c:v>9.7418520000000002E-7</c:v>
                </c:pt>
                <c:pt idx="57657">
                  <c:v>9.7420729999999993E-7</c:v>
                </c:pt>
                <c:pt idx="57658">
                  <c:v>9.7422940000000006E-7</c:v>
                </c:pt>
                <c:pt idx="57659">
                  <c:v>9.7425140000000003E-7</c:v>
                </c:pt>
                <c:pt idx="57660">
                  <c:v>9.7426789999999995E-7</c:v>
                </c:pt>
                <c:pt idx="57661">
                  <c:v>9.7429000000000008E-7</c:v>
                </c:pt>
                <c:pt idx="57662">
                  <c:v>9.7431200000000005E-7</c:v>
                </c:pt>
                <c:pt idx="57663">
                  <c:v>9.7433400000000002E-7</c:v>
                </c:pt>
                <c:pt idx="57664">
                  <c:v>9.7435049999999995E-7</c:v>
                </c:pt>
                <c:pt idx="57665">
                  <c:v>9.7437260000000007E-7</c:v>
                </c:pt>
                <c:pt idx="57666">
                  <c:v>9.7439469999999998E-7</c:v>
                </c:pt>
                <c:pt idx="57667">
                  <c:v>9.7441119999999991E-7</c:v>
                </c:pt>
                <c:pt idx="57668">
                  <c:v>9.7443339999999997E-7</c:v>
                </c:pt>
                <c:pt idx="57669">
                  <c:v>9.7445539999999994E-7</c:v>
                </c:pt>
                <c:pt idx="57670">
                  <c:v>9.7447750000000006E-7</c:v>
                </c:pt>
                <c:pt idx="57671">
                  <c:v>9.7449399999999999E-7</c:v>
                </c:pt>
                <c:pt idx="57672">
                  <c:v>9.7451620000000005E-7</c:v>
                </c:pt>
                <c:pt idx="57673">
                  <c:v>9.7453820000000003E-7</c:v>
                </c:pt>
                <c:pt idx="57674">
                  <c:v>9.745602E-7</c:v>
                </c:pt>
                <c:pt idx="57675">
                  <c:v>9.7457680000000007E-7</c:v>
                </c:pt>
                <c:pt idx="57676">
                  <c:v>9.7459889999999999E-7</c:v>
                </c:pt>
                <c:pt idx="57677">
                  <c:v>9.7462089999999996E-7</c:v>
                </c:pt>
                <c:pt idx="57678">
                  <c:v>9.7463750000000003E-7</c:v>
                </c:pt>
                <c:pt idx="57679">
                  <c:v>9.746597000000001E-7</c:v>
                </c:pt>
                <c:pt idx="57680">
                  <c:v>9.7468180000000001E-7</c:v>
                </c:pt>
                <c:pt idx="57681">
                  <c:v>9.7470379999999998E-7</c:v>
                </c:pt>
                <c:pt idx="57682">
                  <c:v>9.7472040000000006E-7</c:v>
                </c:pt>
                <c:pt idx="57683">
                  <c:v>9.7474259999999991E-7</c:v>
                </c:pt>
                <c:pt idx="57684">
                  <c:v>9.7476470000000003E-7</c:v>
                </c:pt>
                <c:pt idx="57685">
                  <c:v>9.747867E-7</c:v>
                </c:pt>
                <c:pt idx="57686">
                  <c:v>9.7480330000000008E-7</c:v>
                </c:pt>
                <c:pt idx="57687">
                  <c:v>9.7482539999999999E-7</c:v>
                </c:pt>
                <c:pt idx="57688">
                  <c:v>9.748474999999999E-7</c:v>
                </c:pt>
                <c:pt idx="57689">
                  <c:v>9.7486409999999998E-7</c:v>
                </c:pt>
                <c:pt idx="57690">
                  <c:v>9.7488630000000004E-7</c:v>
                </c:pt>
                <c:pt idx="57691">
                  <c:v>9.7490839999999995E-7</c:v>
                </c:pt>
                <c:pt idx="57692">
                  <c:v>9.7493050000000008E-7</c:v>
                </c:pt>
                <c:pt idx="57693">
                  <c:v>9.7494709999999994E-7</c:v>
                </c:pt>
                <c:pt idx="57694">
                  <c:v>9.749693E-7</c:v>
                </c:pt>
                <c:pt idx="57695">
                  <c:v>9.7499139999999991E-7</c:v>
                </c:pt>
                <c:pt idx="57696">
                  <c:v>9.7500809999999993E-7</c:v>
                </c:pt>
                <c:pt idx="57697">
                  <c:v>9.7503029999999999E-7</c:v>
                </c:pt>
                <c:pt idx="57698">
                  <c:v>9.750523999999999E-7</c:v>
                </c:pt>
                <c:pt idx="57699">
                  <c:v>9.7507450000000003E-7</c:v>
                </c:pt>
                <c:pt idx="57700">
                  <c:v>9.7509120000000004E-7</c:v>
                </c:pt>
                <c:pt idx="57701">
                  <c:v>9.7511340000000011E-7</c:v>
                </c:pt>
                <c:pt idx="57702">
                  <c:v>9.7513550000000002E-7</c:v>
                </c:pt>
                <c:pt idx="57703">
                  <c:v>9.7515759999999993E-7</c:v>
                </c:pt>
                <c:pt idx="57704">
                  <c:v>9.7517429999999994E-7</c:v>
                </c:pt>
                <c:pt idx="57705">
                  <c:v>9.7519650000000001E-7</c:v>
                </c:pt>
                <c:pt idx="57706">
                  <c:v>9.7521859999999992E-7</c:v>
                </c:pt>
                <c:pt idx="57707">
                  <c:v>9.7523529999999993E-7</c:v>
                </c:pt>
                <c:pt idx="57708">
                  <c:v>9.752575E-7</c:v>
                </c:pt>
                <c:pt idx="57709">
                  <c:v>9.7527970000000006E-7</c:v>
                </c:pt>
                <c:pt idx="57710">
                  <c:v>9.7530179999999997E-7</c:v>
                </c:pt>
                <c:pt idx="57711">
                  <c:v>9.7531849999999999E-7</c:v>
                </c:pt>
                <c:pt idx="57712">
                  <c:v>9.7534070000000005E-7</c:v>
                </c:pt>
                <c:pt idx="57713">
                  <c:v>9.7536279999999996E-7</c:v>
                </c:pt>
                <c:pt idx="57714">
                  <c:v>9.7538490000000008E-7</c:v>
                </c:pt>
                <c:pt idx="57715">
                  <c:v>9.754016000000001E-7</c:v>
                </c:pt>
                <c:pt idx="57716">
                  <c:v>9.7542379999999995E-7</c:v>
                </c:pt>
                <c:pt idx="57717">
                  <c:v>9.7544590000000007E-7</c:v>
                </c:pt>
                <c:pt idx="57718">
                  <c:v>9.7546799999999998E-7</c:v>
                </c:pt>
                <c:pt idx="57719">
                  <c:v>9.7548460000000006E-7</c:v>
                </c:pt>
                <c:pt idx="57720">
                  <c:v>9.7550679999999991E-7</c:v>
                </c:pt>
                <c:pt idx="57721">
                  <c:v>9.7552890000000003E-7</c:v>
                </c:pt>
                <c:pt idx="57722">
                  <c:v>9.7554560000000005E-7</c:v>
                </c:pt>
                <c:pt idx="57723">
                  <c:v>9.7556790000000005E-7</c:v>
                </c:pt>
                <c:pt idx="57724">
                  <c:v>9.7558999999999996E-7</c:v>
                </c:pt>
                <c:pt idx="57725">
                  <c:v>9.7561210000000009E-7</c:v>
                </c:pt>
                <c:pt idx="57726">
                  <c:v>9.756288000000001E-7</c:v>
                </c:pt>
                <c:pt idx="57727">
                  <c:v>9.7565099999999995E-7</c:v>
                </c:pt>
                <c:pt idx="57728">
                  <c:v>9.7567310000000008E-7</c:v>
                </c:pt>
                <c:pt idx="57729">
                  <c:v>9.7569519999999999E-7</c:v>
                </c:pt>
                <c:pt idx="57730">
                  <c:v>9.757119E-7</c:v>
                </c:pt>
                <c:pt idx="57731">
                  <c:v>9.7573410000000007E-7</c:v>
                </c:pt>
                <c:pt idx="57732">
                  <c:v>9.7575619999999998E-7</c:v>
                </c:pt>
                <c:pt idx="57733">
                  <c:v>9.7577289999999999E-7</c:v>
                </c:pt>
                <c:pt idx="57734">
                  <c:v>9.7579519999999999E-7</c:v>
                </c:pt>
                <c:pt idx="57735">
                  <c:v>9.7581729999999991E-7</c:v>
                </c:pt>
                <c:pt idx="57736">
                  <c:v>9.7583940000000003E-7</c:v>
                </c:pt>
                <c:pt idx="57737">
                  <c:v>9.7585619999999998E-7</c:v>
                </c:pt>
                <c:pt idx="57738">
                  <c:v>9.7587840000000005E-7</c:v>
                </c:pt>
                <c:pt idx="57739">
                  <c:v>9.7590049999999996E-7</c:v>
                </c:pt>
                <c:pt idx="57740">
                  <c:v>9.7592260000000008E-7</c:v>
                </c:pt>
                <c:pt idx="57741">
                  <c:v>9.759393000000001E-7</c:v>
                </c:pt>
                <c:pt idx="57742">
                  <c:v>9.7596149999999995E-7</c:v>
                </c:pt>
                <c:pt idx="57743">
                  <c:v>9.7598360000000007E-7</c:v>
                </c:pt>
                <c:pt idx="57744">
                  <c:v>9.7600040000000003E-7</c:v>
                </c:pt>
                <c:pt idx="57745">
                  <c:v>9.7602260000000009E-7</c:v>
                </c:pt>
                <c:pt idx="57746">
                  <c:v>9.7604479999999994E-7</c:v>
                </c:pt>
                <c:pt idx="57747">
                  <c:v>9.7606690000000006E-7</c:v>
                </c:pt>
                <c:pt idx="57748">
                  <c:v>9.7608370000000002E-7</c:v>
                </c:pt>
                <c:pt idx="57749">
                  <c:v>9.7610590000000008E-7</c:v>
                </c:pt>
                <c:pt idx="57750">
                  <c:v>9.7612809999999993E-7</c:v>
                </c:pt>
                <c:pt idx="57751">
                  <c:v>9.7615020000000005E-7</c:v>
                </c:pt>
                <c:pt idx="57752">
                  <c:v>9.7616690000000007E-7</c:v>
                </c:pt>
                <c:pt idx="57753">
                  <c:v>9.7618909999999992E-7</c:v>
                </c:pt>
                <c:pt idx="57754">
                  <c:v>9.7621129999999998E-7</c:v>
                </c:pt>
                <c:pt idx="57755">
                  <c:v>9.7622809999999994E-7</c:v>
                </c:pt>
                <c:pt idx="57756">
                  <c:v>9.762503E-7</c:v>
                </c:pt>
                <c:pt idx="57757">
                  <c:v>9.7627250000000006E-7</c:v>
                </c:pt>
                <c:pt idx="57758">
                  <c:v>9.7629459999999997E-7</c:v>
                </c:pt>
                <c:pt idx="57759">
                  <c:v>9.7631139999999993E-7</c:v>
                </c:pt>
                <c:pt idx="57760">
                  <c:v>9.7633359999999999E-7</c:v>
                </c:pt>
                <c:pt idx="57761">
                  <c:v>9.7635580000000005E-7</c:v>
                </c:pt>
                <c:pt idx="57762">
                  <c:v>9.7637260000000001E-7</c:v>
                </c:pt>
                <c:pt idx="57763">
                  <c:v>9.7639490000000001E-7</c:v>
                </c:pt>
                <c:pt idx="57764">
                  <c:v>9.7641710000000007E-7</c:v>
                </c:pt>
                <c:pt idx="57765">
                  <c:v>9.7643919999999998E-7</c:v>
                </c:pt>
                <c:pt idx="57766">
                  <c:v>9.7645610000000009E-7</c:v>
                </c:pt>
                <c:pt idx="57767">
                  <c:v>9.7647829999999994E-7</c:v>
                </c:pt>
                <c:pt idx="57768">
                  <c:v>9.765005E-7</c:v>
                </c:pt>
                <c:pt idx="57769">
                  <c:v>9.765173999999999E-7</c:v>
                </c:pt>
                <c:pt idx="57770">
                  <c:v>9.7653959999999996E-7</c:v>
                </c:pt>
                <c:pt idx="57771">
                  <c:v>9.7656180000000002E-7</c:v>
                </c:pt>
                <c:pt idx="57772">
                  <c:v>9.7658400000000008E-7</c:v>
                </c:pt>
                <c:pt idx="57773">
                  <c:v>9.7660089999999998E-7</c:v>
                </c:pt>
                <c:pt idx="57774">
                  <c:v>9.7662310000000004E-7</c:v>
                </c:pt>
                <c:pt idx="57775">
                  <c:v>9.766453000000001E-7</c:v>
                </c:pt>
                <c:pt idx="57776">
                  <c:v>9.7666740000000001E-7</c:v>
                </c:pt>
                <c:pt idx="57777">
                  <c:v>9.7668429999999991E-7</c:v>
                </c:pt>
                <c:pt idx="57778">
                  <c:v>9.7670649999999997E-7</c:v>
                </c:pt>
                <c:pt idx="57779">
                  <c:v>9.7672870000000003E-7</c:v>
                </c:pt>
                <c:pt idx="57780">
                  <c:v>9.7674559999999993E-7</c:v>
                </c:pt>
                <c:pt idx="57781">
                  <c:v>9.7676779999999999E-7</c:v>
                </c:pt>
                <c:pt idx="57782">
                  <c:v>9.7679000000000005E-7</c:v>
                </c:pt>
                <c:pt idx="57783">
                  <c:v>9.768121999999999E-7</c:v>
                </c:pt>
                <c:pt idx="57784">
                  <c:v>9.7682900000000007E-7</c:v>
                </c:pt>
                <c:pt idx="57785">
                  <c:v>9.7685130000000007E-7</c:v>
                </c:pt>
                <c:pt idx="57786">
                  <c:v>9.7687349999999992E-7</c:v>
                </c:pt>
                <c:pt idx="57787">
                  <c:v>9.7689560000000005E-7</c:v>
                </c:pt>
                <c:pt idx="57788">
                  <c:v>9.7691249999999994E-7</c:v>
                </c:pt>
                <c:pt idx="57789">
                  <c:v>9.769347E-7</c:v>
                </c:pt>
                <c:pt idx="57790">
                  <c:v>9.7695690000000007E-7</c:v>
                </c:pt>
                <c:pt idx="57791">
                  <c:v>9.7697370000000002E-7</c:v>
                </c:pt>
                <c:pt idx="57792">
                  <c:v>9.7699600000000002E-7</c:v>
                </c:pt>
                <c:pt idx="57793">
                  <c:v>9.7701820000000008E-7</c:v>
                </c:pt>
                <c:pt idx="57794">
                  <c:v>9.7704039999999993E-7</c:v>
                </c:pt>
                <c:pt idx="57795">
                  <c:v>9.770572000000001E-7</c:v>
                </c:pt>
                <c:pt idx="57796">
                  <c:v>9.770795000000001E-7</c:v>
                </c:pt>
                <c:pt idx="57797">
                  <c:v>9.7710169999999995E-7</c:v>
                </c:pt>
                <c:pt idx="57798">
                  <c:v>9.7712380000000008E-7</c:v>
                </c:pt>
                <c:pt idx="57799">
                  <c:v>9.7714069999999997E-7</c:v>
                </c:pt>
                <c:pt idx="57800">
                  <c:v>9.7716290000000003E-7</c:v>
                </c:pt>
                <c:pt idx="57801">
                  <c:v>9.771851000000001E-7</c:v>
                </c:pt>
                <c:pt idx="57802">
                  <c:v>9.7720199999999999E-7</c:v>
                </c:pt>
                <c:pt idx="57803">
                  <c:v>9.7722420000000005E-7</c:v>
                </c:pt>
                <c:pt idx="57804">
                  <c:v>9.772463999999999E-7</c:v>
                </c:pt>
                <c:pt idx="57805">
                  <c:v>9.7726859999999997E-7</c:v>
                </c:pt>
                <c:pt idx="57806">
                  <c:v>9.7728550000000007E-7</c:v>
                </c:pt>
                <c:pt idx="57807">
                  <c:v>9.7730769999999992E-7</c:v>
                </c:pt>
                <c:pt idx="57808">
                  <c:v>9.7732989999999999E-7</c:v>
                </c:pt>
                <c:pt idx="57809">
                  <c:v>9.7734690000000003E-7</c:v>
                </c:pt>
                <c:pt idx="57810">
                  <c:v>9.7736920000000003E-7</c:v>
                </c:pt>
                <c:pt idx="57811">
                  <c:v>9.7739140000000009E-7</c:v>
                </c:pt>
                <c:pt idx="57812">
                  <c:v>9.7741350000000001E-7</c:v>
                </c:pt>
                <c:pt idx="57813">
                  <c:v>9.7743050000000005E-7</c:v>
                </c:pt>
                <c:pt idx="57814">
                  <c:v>9.774526999999999E-7</c:v>
                </c:pt>
                <c:pt idx="57815">
                  <c:v>9.7747489999999996E-7</c:v>
                </c:pt>
                <c:pt idx="57816">
                  <c:v>9.7749710000000003E-7</c:v>
                </c:pt>
                <c:pt idx="57817">
                  <c:v>9.7751399999999992E-7</c:v>
                </c:pt>
                <c:pt idx="57818">
                  <c:v>9.7753619999999998E-7</c:v>
                </c:pt>
                <c:pt idx="57819">
                  <c:v>9.7755840000000005E-7</c:v>
                </c:pt>
                <c:pt idx="57820">
                  <c:v>9.7757540000000009E-7</c:v>
                </c:pt>
                <c:pt idx="57821">
                  <c:v>9.7759759999999994E-7</c:v>
                </c:pt>
                <c:pt idx="57822">
                  <c:v>9.7761989999999994E-7</c:v>
                </c:pt>
                <c:pt idx="57823">
                  <c:v>9.7764200000000007E-7</c:v>
                </c:pt>
                <c:pt idx="57824">
                  <c:v>9.7765889999999996E-7</c:v>
                </c:pt>
                <c:pt idx="57825">
                  <c:v>9.7768119999999996E-7</c:v>
                </c:pt>
                <c:pt idx="57826">
                  <c:v>9.7770340000000002E-7</c:v>
                </c:pt>
                <c:pt idx="57827">
                  <c:v>9.7772040000000007E-7</c:v>
                </c:pt>
                <c:pt idx="57828">
                  <c:v>9.7774270000000007E-7</c:v>
                </c:pt>
                <c:pt idx="57829">
                  <c:v>9.7776489999999992E-7</c:v>
                </c:pt>
                <c:pt idx="57830">
                  <c:v>9.7778709999999998E-7</c:v>
                </c:pt>
                <c:pt idx="57831">
                  <c:v>9.7780400000000009E-7</c:v>
                </c:pt>
                <c:pt idx="57832">
                  <c:v>9.7782630000000009E-7</c:v>
                </c:pt>
                <c:pt idx="57833">
                  <c:v>9.7784849999999994E-7</c:v>
                </c:pt>
                <c:pt idx="57834">
                  <c:v>9.7787070000000001E-7</c:v>
                </c:pt>
                <c:pt idx="57835">
                  <c:v>9.778875999999999E-7</c:v>
                </c:pt>
                <c:pt idx="57836">
                  <c:v>9.7790979999999996E-7</c:v>
                </c:pt>
                <c:pt idx="57837">
                  <c:v>9.7793200000000002E-7</c:v>
                </c:pt>
                <c:pt idx="57838">
                  <c:v>9.7794900000000007E-7</c:v>
                </c:pt>
                <c:pt idx="57839">
                  <c:v>9.7797130000000007E-7</c:v>
                </c:pt>
                <c:pt idx="57840">
                  <c:v>9.7799349999999992E-7</c:v>
                </c:pt>
                <c:pt idx="57841">
                  <c:v>9.7801569999999998E-7</c:v>
                </c:pt>
                <c:pt idx="57842">
                  <c:v>9.7803260000000009E-7</c:v>
                </c:pt>
                <c:pt idx="57843">
                  <c:v>9.7805490000000009E-7</c:v>
                </c:pt>
                <c:pt idx="57844">
                  <c:v>9.7807709999999994E-7</c:v>
                </c:pt>
                <c:pt idx="57845">
                  <c:v>9.7809409999999999E-7</c:v>
                </c:pt>
                <c:pt idx="57846">
                  <c:v>9.7811630000000005E-7</c:v>
                </c:pt>
                <c:pt idx="57847">
                  <c:v>9.7813860000000005E-7</c:v>
                </c:pt>
                <c:pt idx="57848">
                  <c:v>9.7816069999999996E-7</c:v>
                </c:pt>
                <c:pt idx="57849">
                  <c:v>9.7817770000000001E-7</c:v>
                </c:pt>
                <c:pt idx="57850">
                  <c:v>9.7820000000000001E-7</c:v>
                </c:pt>
                <c:pt idx="57851">
                  <c:v>9.7822220000000007E-7</c:v>
                </c:pt>
                <c:pt idx="57852">
                  <c:v>9.7823919999999991E-7</c:v>
                </c:pt>
                <c:pt idx="57853">
                  <c:v>9.7826149999999991E-7</c:v>
                </c:pt>
                <c:pt idx="57854">
                  <c:v>9.7828379999999991E-7</c:v>
                </c:pt>
                <c:pt idx="57855">
                  <c:v>9.7830590000000003E-7</c:v>
                </c:pt>
                <c:pt idx="57856">
                  <c:v>9.7832290000000008E-7</c:v>
                </c:pt>
                <c:pt idx="57857">
                  <c:v>9.7834520000000008E-7</c:v>
                </c:pt>
                <c:pt idx="57858">
                  <c:v>9.7836739999999993E-7</c:v>
                </c:pt>
                <c:pt idx="57859">
                  <c:v>9.7838449999999992E-7</c:v>
                </c:pt>
                <c:pt idx="57860">
                  <c:v>9.7840679999999992E-7</c:v>
                </c:pt>
                <c:pt idx="57861">
                  <c:v>9.7842899999999998E-7</c:v>
                </c:pt>
                <c:pt idx="57862">
                  <c:v>9.7845120000000004E-7</c:v>
                </c:pt>
                <c:pt idx="57863">
                  <c:v>9.7846820000000009E-7</c:v>
                </c:pt>
                <c:pt idx="57864">
                  <c:v>9.7849050000000009E-7</c:v>
                </c:pt>
                <c:pt idx="57865">
                  <c:v>9.7851280000000009E-7</c:v>
                </c:pt>
                <c:pt idx="57866">
                  <c:v>9.7852979999999992E-7</c:v>
                </c:pt>
                <c:pt idx="57867">
                  <c:v>9.7855209999999993E-7</c:v>
                </c:pt>
                <c:pt idx="57868">
                  <c:v>9.7857439999999993E-7</c:v>
                </c:pt>
                <c:pt idx="57869">
                  <c:v>9.7859659999999999E-7</c:v>
                </c:pt>
                <c:pt idx="57870">
                  <c:v>9.7861360000000004E-7</c:v>
                </c:pt>
                <c:pt idx="57871">
                  <c:v>9.7863590000000004E-7</c:v>
                </c:pt>
                <c:pt idx="57872">
                  <c:v>9.7865820000000004E-7</c:v>
                </c:pt>
                <c:pt idx="57873">
                  <c:v>9.786804000000001E-7</c:v>
                </c:pt>
                <c:pt idx="57874">
                  <c:v>9.7869739999999993E-7</c:v>
                </c:pt>
                <c:pt idx="57875">
                  <c:v>9.787196E-7</c:v>
                </c:pt>
                <c:pt idx="57876">
                  <c:v>9.787419E-7</c:v>
                </c:pt>
                <c:pt idx="57877">
                  <c:v>9.7875890000000004E-7</c:v>
                </c:pt>
                <c:pt idx="57878">
                  <c:v>9.7878120000000005E-7</c:v>
                </c:pt>
                <c:pt idx="57879">
                  <c:v>9.7880350000000005E-7</c:v>
                </c:pt>
                <c:pt idx="57880">
                  <c:v>9.7882559999999996E-7</c:v>
                </c:pt>
                <c:pt idx="57881">
                  <c:v>9.7884269999999994E-7</c:v>
                </c:pt>
                <c:pt idx="57882">
                  <c:v>9.7886490000000001E-7</c:v>
                </c:pt>
                <c:pt idx="57883">
                  <c:v>9.7888720000000001E-7</c:v>
                </c:pt>
                <c:pt idx="57884">
                  <c:v>9.7890420000000005E-7</c:v>
                </c:pt>
                <c:pt idx="57885">
                  <c:v>9.7892650000000005E-7</c:v>
                </c:pt>
                <c:pt idx="57886">
                  <c:v>9.7894880000000006E-7</c:v>
                </c:pt>
                <c:pt idx="57887">
                  <c:v>9.7897099999999991E-7</c:v>
                </c:pt>
                <c:pt idx="57888">
                  <c:v>9.7898799999999995E-7</c:v>
                </c:pt>
                <c:pt idx="57889">
                  <c:v>9.7901029999999995E-7</c:v>
                </c:pt>
                <c:pt idx="57890">
                  <c:v>9.7903250000000002E-7</c:v>
                </c:pt>
                <c:pt idx="57891">
                  <c:v>9.790496E-7</c:v>
                </c:pt>
                <c:pt idx="57892">
                  <c:v>9.790719E-7</c:v>
                </c:pt>
                <c:pt idx="57893">
                  <c:v>9.790942E-7</c:v>
                </c:pt>
                <c:pt idx="57894">
                  <c:v>9.7911640000000007E-7</c:v>
                </c:pt>
                <c:pt idx="57895">
                  <c:v>9.791333999999999E-7</c:v>
                </c:pt>
                <c:pt idx="57896">
                  <c:v>9.791556999999999E-7</c:v>
                </c:pt>
                <c:pt idx="57897">
                  <c:v>9.7917789999999996E-7</c:v>
                </c:pt>
                <c:pt idx="57898">
                  <c:v>9.7920010000000003E-7</c:v>
                </c:pt>
                <c:pt idx="57899">
                  <c:v>9.7921720000000001E-7</c:v>
                </c:pt>
                <c:pt idx="57900">
                  <c:v>9.7923940000000007E-7</c:v>
                </c:pt>
                <c:pt idx="57901">
                  <c:v>9.7926159999999992E-7</c:v>
                </c:pt>
                <c:pt idx="57902">
                  <c:v>9.7927869999999991E-7</c:v>
                </c:pt>
                <c:pt idx="57903">
                  <c:v>9.7930099999999991E-7</c:v>
                </c:pt>
                <c:pt idx="57904">
                  <c:v>9.7932319999999997E-7</c:v>
                </c:pt>
                <c:pt idx="57905">
                  <c:v>9.7934540000000003E-7</c:v>
                </c:pt>
                <c:pt idx="57906">
                  <c:v>9.7936240000000008E-7</c:v>
                </c:pt>
                <c:pt idx="57907">
                  <c:v>9.7938470000000008E-7</c:v>
                </c:pt>
                <c:pt idx="57908">
                  <c:v>9.7940689999999993E-7</c:v>
                </c:pt>
                <c:pt idx="57909">
                  <c:v>9.7942399999999992E-7</c:v>
                </c:pt>
                <c:pt idx="57910">
                  <c:v>9.7944629999999992E-7</c:v>
                </c:pt>
                <c:pt idx="57911">
                  <c:v>9.7946859999999992E-7</c:v>
                </c:pt>
                <c:pt idx="57912">
                  <c:v>9.7949070000000004E-7</c:v>
                </c:pt>
                <c:pt idx="57913">
                  <c:v>9.7950780000000003E-7</c:v>
                </c:pt>
                <c:pt idx="57914">
                  <c:v>9.7953010000000003E-7</c:v>
                </c:pt>
                <c:pt idx="57915">
                  <c:v>9.7955230000000009E-7</c:v>
                </c:pt>
                <c:pt idx="57916">
                  <c:v>9.7956940000000008E-7</c:v>
                </c:pt>
                <c:pt idx="57917">
                  <c:v>9.7959170000000008E-7</c:v>
                </c:pt>
                <c:pt idx="57918">
                  <c:v>9.7961400000000008E-7</c:v>
                </c:pt>
                <c:pt idx="57919">
                  <c:v>9.7963619999999993E-7</c:v>
                </c:pt>
                <c:pt idx="57920">
                  <c:v>9.7965329999999991E-7</c:v>
                </c:pt>
                <c:pt idx="57921">
                  <c:v>9.7967549999999998E-7</c:v>
                </c:pt>
                <c:pt idx="57922">
                  <c:v>9.7969779999999998E-7</c:v>
                </c:pt>
                <c:pt idx="57923">
                  <c:v>9.7971489999999996E-7</c:v>
                </c:pt>
                <c:pt idx="57924">
                  <c:v>9.7973719999999996E-7</c:v>
                </c:pt>
                <c:pt idx="57925">
                  <c:v>9.7975949999999997E-7</c:v>
                </c:pt>
                <c:pt idx="57926">
                  <c:v>9.7978160000000009E-7</c:v>
                </c:pt>
                <c:pt idx="57927">
                  <c:v>9.7979870000000007E-7</c:v>
                </c:pt>
                <c:pt idx="57928">
                  <c:v>9.7982100000000008E-7</c:v>
                </c:pt>
                <c:pt idx="57929">
                  <c:v>9.7984330000000008E-7</c:v>
                </c:pt>
                <c:pt idx="57930">
                  <c:v>9.7986040000000006E-7</c:v>
                </c:pt>
                <c:pt idx="57931">
                  <c:v>9.7988270000000006E-7</c:v>
                </c:pt>
                <c:pt idx="57932">
                  <c:v>9.7990500000000006E-7</c:v>
                </c:pt>
                <c:pt idx="57933">
                  <c:v>9.7992719999999992E-7</c:v>
                </c:pt>
                <c:pt idx="57934">
                  <c:v>9.799442999999999E-7</c:v>
                </c:pt>
                <c:pt idx="57935">
                  <c:v>9.799665999999999E-7</c:v>
                </c:pt>
                <c:pt idx="57936">
                  <c:v>9.7998879999999996E-7</c:v>
                </c:pt>
                <c:pt idx="57937">
                  <c:v>9.8000589999999995E-7</c:v>
                </c:pt>
                <c:pt idx="57938">
                  <c:v>9.800283000000001E-7</c:v>
                </c:pt>
                <c:pt idx="57939">
                  <c:v>9.8005049999999995E-7</c:v>
                </c:pt>
                <c:pt idx="57940">
                  <c:v>9.8007270000000001E-7</c:v>
                </c:pt>
                <c:pt idx="57941">
                  <c:v>9.800898E-7</c:v>
                </c:pt>
                <c:pt idx="57942">
                  <c:v>9.801121E-7</c:v>
                </c:pt>
                <c:pt idx="57943">
                  <c:v>9.8013430000000006E-7</c:v>
                </c:pt>
                <c:pt idx="57944">
                  <c:v>9.8015149999999999E-7</c:v>
                </c:pt>
                <c:pt idx="57945">
                  <c:v>9.8017379999999999E-7</c:v>
                </c:pt>
                <c:pt idx="57946">
                  <c:v>9.8019609999999999E-7</c:v>
                </c:pt>
                <c:pt idx="57947">
                  <c:v>9.8021830000000005E-7</c:v>
                </c:pt>
                <c:pt idx="57948">
                  <c:v>9.8023540000000004E-7</c:v>
                </c:pt>
                <c:pt idx="57949">
                  <c:v>9.8025770000000004E-7</c:v>
                </c:pt>
                <c:pt idx="57950">
                  <c:v>9.802799000000001E-7</c:v>
                </c:pt>
                <c:pt idx="57951">
                  <c:v>9.8029710000000003E-7</c:v>
                </c:pt>
                <c:pt idx="57952">
                  <c:v>9.8031940000000003E-7</c:v>
                </c:pt>
                <c:pt idx="57953">
                  <c:v>9.8034160000000009E-7</c:v>
                </c:pt>
                <c:pt idx="57954">
                  <c:v>9.8036379999999994E-7</c:v>
                </c:pt>
                <c:pt idx="57955">
                  <c:v>9.8038089999999992E-7</c:v>
                </c:pt>
                <c:pt idx="57956">
                  <c:v>9.8040319999999993E-7</c:v>
                </c:pt>
                <c:pt idx="57957">
                  <c:v>9.8042539999999999E-7</c:v>
                </c:pt>
                <c:pt idx="57958">
                  <c:v>9.8044259999999991E-7</c:v>
                </c:pt>
                <c:pt idx="57959">
                  <c:v>9.8046489999999991E-7</c:v>
                </c:pt>
                <c:pt idx="57960">
                  <c:v>9.8048719999999992E-7</c:v>
                </c:pt>
                <c:pt idx="57961">
                  <c:v>9.8050939999999998E-7</c:v>
                </c:pt>
                <c:pt idx="57962">
                  <c:v>9.8052649999999996E-7</c:v>
                </c:pt>
                <c:pt idx="57963">
                  <c:v>9.8054879999999996E-7</c:v>
                </c:pt>
                <c:pt idx="57964">
                  <c:v>9.8057100000000003E-7</c:v>
                </c:pt>
                <c:pt idx="57965">
                  <c:v>9.8058819999999995E-7</c:v>
                </c:pt>
                <c:pt idx="57966">
                  <c:v>9.8061049999999995E-7</c:v>
                </c:pt>
                <c:pt idx="57967">
                  <c:v>9.8063270000000001E-7</c:v>
                </c:pt>
                <c:pt idx="57968">
                  <c:v>9.8065490000000008E-7</c:v>
                </c:pt>
                <c:pt idx="57969">
                  <c:v>9.806721E-7</c:v>
                </c:pt>
                <c:pt idx="57970">
                  <c:v>9.8069430000000006E-7</c:v>
                </c:pt>
                <c:pt idx="57971">
                  <c:v>9.8071660000000006E-7</c:v>
                </c:pt>
                <c:pt idx="57972">
                  <c:v>9.8073869999999998E-7</c:v>
                </c:pt>
                <c:pt idx="57973">
                  <c:v>9.8075579999999996E-7</c:v>
                </c:pt>
                <c:pt idx="57974">
                  <c:v>9.8077809999999996E-7</c:v>
                </c:pt>
                <c:pt idx="57975">
                  <c:v>9.8080030000000002E-7</c:v>
                </c:pt>
                <c:pt idx="57976">
                  <c:v>9.8081749999999995E-7</c:v>
                </c:pt>
                <c:pt idx="57977">
                  <c:v>9.8083970000000001E-7</c:v>
                </c:pt>
                <c:pt idx="57978">
                  <c:v>9.8086200000000001E-7</c:v>
                </c:pt>
                <c:pt idx="57979">
                  <c:v>9.8088409999999992E-7</c:v>
                </c:pt>
                <c:pt idx="57980">
                  <c:v>9.8090130000000006E-7</c:v>
                </c:pt>
                <c:pt idx="57981">
                  <c:v>9.8092349999999991E-7</c:v>
                </c:pt>
                <c:pt idx="57982">
                  <c:v>9.8094569999999997E-7</c:v>
                </c:pt>
                <c:pt idx="57983">
                  <c:v>9.809628999999999E-7</c:v>
                </c:pt>
                <c:pt idx="57984">
                  <c:v>9.809851999999999E-7</c:v>
                </c:pt>
                <c:pt idx="57985">
                  <c:v>9.8100739999999996E-7</c:v>
                </c:pt>
                <c:pt idx="57986">
                  <c:v>9.8102960000000002E-7</c:v>
                </c:pt>
                <c:pt idx="57987">
                  <c:v>9.8104670000000001E-7</c:v>
                </c:pt>
                <c:pt idx="57988">
                  <c:v>9.8106900000000001E-7</c:v>
                </c:pt>
                <c:pt idx="57989">
                  <c:v>9.8109120000000007E-7</c:v>
                </c:pt>
                <c:pt idx="57990">
                  <c:v>9.8110839999999999E-7</c:v>
                </c:pt>
                <c:pt idx="57991">
                  <c:v>9.811307E-7</c:v>
                </c:pt>
                <c:pt idx="57992">
                  <c:v>9.8115290000000006E-7</c:v>
                </c:pt>
                <c:pt idx="57993">
                  <c:v>9.8117509999999991E-7</c:v>
                </c:pt>
                <c:pt idx="57994">
                  <c:v>9.8119220000000011E-7</c:v>
                </c:pt>
                <c:pt idx="57995">
                  <c:v>9.812144999999999E-7</c:v>
                </c:pt>
                <c:pt idx="57996">
                  <c:v>9.8123669999999996E-7</c:v>
                </c:pt>
                <c:pt idx="57997">
                  <c:v>9.8125390000000009E-7</c:v>
                </c:pt>
                <c:pt idx="57998">
                  <c:v>9.812762000000001E-7</c:v>
                </c:pt>
                <c:pt idx="57999">
                  <c:v>9.8129839999999995E-7</c:v>
                </c:pt>
                <c:pt idx="58000">
                  <c:v>9.8132050000000007E-7</c:v>
                </c:pt>
                <c:pt idx="58001">
                  <c:v>9.8133769999999999E-7</c:v>
                </c:pt>
                <c:pt idx="58002">
                  <c:v>9.8135999999999999E-7</c:v>
                </c:pt>
                <c:pt idx="58003">
                  <c:v>9.8138220000000006E-7</c:v>
                </c:pt>
                <c:pt idx="58004">
                  <c:v>9.8139930000000004E-7</c:v>
                </c:pt>
                <c:pt idx="58005">
                  <c:v>9.8142160000000004E-7</c:v>
                </c:pt>
                <c:pt idx="58006">
                  <c:v>9.8144380000000011E-7</c:v>
                </c:pt>
                <c:pt idx="58007">
                  <c:v>9.8146599999999996E-7</c:v>
                </c:pt>
                <c:pt idx="58008">
                  <c:v>9.8148320000000009E-7</c:v>
                </c:pt>
                <c:pt idx="58009">
                  <c:v>9.8150539999999994E-7</c:v>
                </c:pt>
                <c:pt idx="58010">
                  <c:v>9.815276E-7</c:v>
                </c:pt>
                <c:pt idx="58011">
                  <c:v>9.8154479999999993E-7</c:v>
                </c:pt>
                <c:pt idx="58012">
                  <c:v>9.8156709999999993E-7</c:v>
                </c:pt>
                <c:pt idx="58013">
                  <c:v>9.8158929999999999E-7</c:v>
                </c:pt>
                <c:pt idx="58014">
                  <c:v>9.816113999999999E-7</c:v>
                </c:pt>
                <c:pt idx="58015">
                  <c:v>9.8162860000000004E-7</c:v>
                </c:pt>
                <c:pt idx="58016">
                  <c:v>9.816508000000001E-7</c:v>
                </c:pt>
                <c:pt idx="58017">
                  <c:v>9.8167299999999995E-7</c:v>
                </c:pt>
                <c:pt idx="58018">
                  <c:v>9.8169020000000009E-7</c:v>
                </c:pt>
                <c:pt idx="58019">
                  <c:v>9.8171250000000009E-7</c:v>
                </c:pt>
                <c:pt idx="58020">
                  <c:v>9.8173469999999994E-7</c:v>
                </c:pt>
                <c:pt idx="58021">
                  <c:v>9.8175680000000006E-7</c:v>
                </c:pt>
                <c:pt idx="58022">
                  <c:v>9.8177399999999999E-7</c:v>
                </c:pt>
                <c:pt idx="58023">
                  <c:v>9.8179620000000005E-7</c:v>
                </c:pt>
                <c:pt idx="58024">
                  <c:v>9.818183999999999E-7</c:v>
                </c:pt>
                <c:pt idx="58025">
                  <c:v>9.8183560000000004E-7</c:v>
                </c:pt>
                <c:pt idx="58026">
                  <c:v>9.818578000000001E-7</c:v>
                </c:pt>
                <c:pt idx="58027">
                  <c:v>9.8187999999999995E-7</c:v>
                </c:pt>
                <c:pt idx="58028">
                  <c:v>9.8190220000000001E-7</c:v>
                </c:pt>
                <c:pt idx="58029">
                  <c:v>9.8191939999999994E-7</c:v>
                </c:pt>
                <c:pt idx="58030">
                  <c:v>9.819416E-7</c:v>
                </c:pt>
                <c:pt idx="58031">
                  <c:v>9.8196380000000006E-7</c:v>
                </c:pt>
                <c:pt idx="58032">
                  <c:v>9.8198099999999998E-7</c:v>
                </c:pt>
                <c:pt idx="58033">
                  <c:v>9.8200320000000005E-7</c:v>
                </c:pt>
                <c:pt idx="58034">
                  <c:v>9.820253999999999E-7</c:v>
                </c:pt>
                <c:pt idx="58035">
                  <c:v>9.8204759999999996E-7</c:v>
                </c:pt>
                <c:pt idx="58036">
                  <c:v>9.8206480000000009E-7</c:v>
                </c:pt>
                <c:pt idx="58037">
                  <c:v>9.8208699999999995E-7</c:v>
                </c:pt>
                <c:pt idx="58038">
                  <c:v>9.8210920000000001E-7</c:v>
                </c:pt>
                <c:pt idx="58039">
                  <c:v>9.8212639999999993E-7</c:v>
                </c:pt>
                <c:pt idx="58040">
                  <c:v>9.8214859999999999E-7</c:v>
                </c:pt>
                <c:pt idx="58041">
                  <c:v>9.8217080000000006E-7</c:v>
                </c:pt>
                <c:pt idx="58042">
                  <c:v>9.8219299999999991E-7</c:v>
                </c:pt>
                <c:pt idx="58043">
                  <c:v>9.8221020000000004E-7</c:v>
                </c:pt>
                <c:pt idx="58044">
                  <c:v>9.822324000000001E-7</c:v>
                </c:pt>
                <c:pt idx="58045">
                  <c:v>9.8225459999999996E-7</c:v>
                </c:pt>
                <c:pt idx="58046">
                  <c:v>9.8227180000000009E-7</c:v>
                </c:pt>
                <c:pt idx="58047">
                  <c:v>9.8229399999999994E-7</c:v>
                </c:pt>
                <c:pt idx="58048">
                  <c:v>9.823162E-7</c:v>
                </c:pt>
                <c:pt idx="58049">
                  <c:v>9.8233840000000007E-7</c:v>
                </c:pt>
                <c:pt idx="58050">
                  <c:v>9.8235559999999999E-7</c:v>
                </c:pt>
                <c:pt idx="58051">
                  <c:v>9.8237780000000005E-7</c:v>
                </c:pt>
                <c:pt idx="58052">
                  <c:v>9.823999999999999E-7</c:v>
                </c:pt>
                <c:pt idx="58053">
                  <c:v>9.8241720000000004E-7</c:v>
                </c:pt>
                <c:pt idx="58054">
                  <c:v>9.824394000000001E-7</c:v>
                </c:pt>
                <c:pt idx="58055">
                  <c:v>9.8246159999999995E-7</c:v>
                </c:pt>
                <c:pt idx="58056">
                  <c:v>9.8247890000000003E-7</c:v>
                </c:pt>
                <c:pt idx="58057">
                  <c:v>9.8250110000000009E-7</c:v>
                </c:pt>
                <c:pt idx="58058">
                  <c:v>9.8252329999999994E-7</c:v>
                </c:pt>
                <c:pt idx="58059">
                  <c:v>9.825455E-7</c:v>
                </c:pt>
                <c:pt idx="58060">
                  <c:v>9.8256269999999993E-7</c:v>
                </c:pt>
                <c:pt idx="58061">
                  <c:v>9.8258489999999999E-7</c:v>
                </c:pt>
                <c:pt idx="58062">
                  <c:v>9.8260710000000005E-7</c:v>
                </c:pt>
                <c:pt idx="58063">
                  <c:v>9.8262439999999991E-7</c:v>
                </c:pt>
                <c:pt idx="58064">
                  <c:v>9.8264659999999998E-7</c:v>
                </c:pt>
                <c:pt idx="58065">
                  <c:v>9.8266880000000004E-7</c:v>
                </c:pt>
                <c:pt idx="58066">
                  <c:v>9.826910000000001E-7</c:v>
                </c:pt>
                <c:pt idx="58067">
                  <c:v>9.8270820000000002E-7</c:v>
                </c:pt>
                <c:pt idx="58068">
                  <c:v>9.8273040000000009E-7</c:v>
                </c:pt>
                <c:pt idx="58069">
                  <c:v>9.827525E-7</c:v>
                </c:pt>
                <c:pt idx="58070">
                  <c:v>9.8276980000000007E-7</c:v>
                </c:pt>
                <c:pt idx="58071">
                  <c:v>9.8279199999999992E-7</c:v>
                </c:pt>
                <c:pt idx="58072">
                  <c:v>9.8281419999999999E-7</c:v>
                </c:pt>
                <c:pt idx="58073">
                  <c:v>9.828362999999999E-7</c:v>
                </c:pt>
                <c:pt idx="58074">
                  <c:v>9.8285350000000003E-7</c:v>
                </c:pt>
                <c:pt idx="58075">
                  <c:v>9.828757000000001E-7</c:v>
                </c:pt>
                <c:pt idx="58076">
                  <c:v>9.8289789999999995E-7</c:v>
                </c:pt>
                <c:pt idx="58077">
                  <c:v>9.8291510000000008E-7</c:v>
                </c:pt>
                <c:pt idx="58078">
                  <c:v>9.8293740000000008E-7</c:v>
                </c:pt>
                <c:pt idx="58079">
                  <c:v>9.8295949999999999E-7</c:v>
                </c:pt>
                <c:pt idx="58080">
                  <c:v>9.8298170000000006E-7</c:v>
                </c:pt>
                <c:pt idx="58081">
                  <c:v>9.8299889999999998E-7</c:v>
                </c:pt>
                <c:pt idx="58082">
                  <c:v>9.8302110000000004E-7</c:v>
                </c:pt>
                <c:pt idx="58083">
                  <c:v>9.8304319999999995E-7</c:v>
                </c:pt>
                <c:pt idx="58084">
                  <c:v>9.8306050000000003E-7</c:v>
                </c:pt>
                <c:pt idx="58085">
                  <c:v>9.8308270000000009E-7</c:v>
                </c:pt>
                <c:pt idx="58086">
                  <c:v>9.8310489999999994E-7</c:v>
                </c:pt>
                <c:pt idx="58087">
                  <c:v>9.8312700000000007E-7</c:v>
                </c:pt>
                <c:pt idx="58088">
                  <c:v>9.8314419999999999E-7</c:v>
                </c:pt>
                <c:pt idx="58089">
                  <c:v>9.8316640000000005E-7</c:v>
                </c:pt>
                <c:pt idx="58090">
                  <c:v>9.8318849999999996E-7</c:v>
                </c:pt>
                <c:pt idx="58091">
                  <c:v>9.8320580000000004E-7</c:v>
                </c:pt>
                <c:pt idx="58092">
                  <c:v>9.832280000000001E-7</c:v>
                </c:pt>
                <c:pt idx="58093">
                  <c:v>9.8325019999999995E-7</c:v>
                </c:pt>
                <c:pt idx="58094">
                  <c:v>9.8327230000000007E-7</c:v>
                </c:pt>
                <c:pt idx="58095">
                  <c:v>9.832895E-7</c:v>
                </c:pt>
                <c:pt idx="58096">
                  <c:v>9.8331170000000006E-7</c:v>
                </c:pt>
                <c:pt idx="58097">
                  <c:v>9.8333379999999997E-7</c:v>
                </c:pt>
                <c:pt idx="58098">
                  <c:v>9.8335110000000005E-7</c:v>
                </c:pt>
                <c:pt idx="58099">
                  <c:v>9.833732999999999E-7</c:v>
                </c:pt>
                <c:pt idx="58100">
                  <c:v>9.8339549999999996E-7</c:v>
                </c:pt>
                <c:pt idx="58101">
                  <c:v>9.8341280000000004E-7</c:v>
                </c:pt>
                <c:pt idx="58102">
                  <c:v>9.834350000000001E-7</c:v>
                </c:pt>
                <c:pt idx="58103">
                  <c:v>9.8345719999999995E-7</c:v>
                </c:pt>
                <c:pt idx="58104">
                  <c:v>9.8347930000000007E-7</c:v>
                </c:pt>
                <c:pt idx="58105">
                  <c:v>9.8349659999999993E-7</c:v>
                </c:pt>
                <c:pt idx="58106">
                  <c:v>9.835188E-7</c:v>
                </c:pt>
                <c:pt idx="58107">
                  <c:v>9.8354089999999991E-7</c:v>
                </c:pt>
                <c:pt idx="58108">
                  <c:v>9.8355819999999998E-7</c:v>
                </c:pt>
                <c:pt idx="58109">
                  <c:v>9.8358040000000005E-7</c:v>
                </c:pt>
                <c:pt idx="58110">
                  <c:v>9.836025999999999E-7</c:v>
                </c:pt>
                <c:pt idx="58111">
                  <c:v>9.8362470000000002E-7</c:v>
                </c:pt>
                <c:pt idx="58112">
                  <c:v>9.8364189999999994E-7</c:v>
                </c:pt>
                <c:pt idx="58113">
                  <c:v>9.836641E-7</c:v>
                </c:pt>
                <c:pt idx="58114">
                  <c:v>9.8368630000000007E-7</c:v>
                </c:pt>
                <c:pt idx="58115">
                  <c:v>9.8370349999999999E-7</c:v>
                </c:pt>
                <c:pt idx="58116">
                  <c:v>9.8372579999999999E-7</c:v>
                </c:pt>
                <c:pt idx="58117">
                  <c:v>9.837478999999999E-7</c:v>
                </c:pt>
                <c:pt idx="58118">
                  <c:v>9.8377000000000003E-7</c:v>
                </c:pt>
                <c:pt idx="58119">
                  <c:v>9.8378719999999995E-7</c:v>
                </c:pt>
                <c:pt idx="58120">
                  <c:v>9.8380940000000001E-7</c:v>
                </c:pt>
                <c:pt idx="58121">
                  <c:v>9.8383149999999992E-7</c:v>
                </c:pt>
                <c:pt idx="58122">
                  <c:v>9.838488E-7</c:v>
                </c:pt>
                <c:pt idx="58123">
                  <c:v>9.8387100000000006E-7</c:v>
                </c:pt>
                <c:pt idx="58124">
                  <c:v>9.8389309999999997E-7</c:v>
                </c:pt>
                <c:pt idx="58125">
                  <c:v>9.839152000000001E-7</c:v>
                </c:pt>
                <c:pt idx="58126">
                  <c:v>9.8393240000000002E-7</c:v>
                </c:pt>
                <c:pt idx="58127">
                  <c:v>9.8395460000000008E-7</c:v>
                </c:pt>
                <c:pt idx="58128">
                  <c:v>9.8397669999999999E-7</c:v>
                </c:pt>
                <c:pt idx="58129">
                  <c:v>9.8399389999999992E-7</c:v>
                </c:pt>
                <c:pt idx="58130">
                  <c:v>9.8401609999999998E-7</c:v>
                </c:pt>
                <c:pt idx="58131">
                  <c:v>9.8403830000000004E-7</c:v>
                </c:pt>
                <c:pt idx="58132">
                  <c:v>9.8405549999999997E-7</c:v>
                </c:pt>
                <c:pt idx="58133">
                  <c:v>9.8407770000000003E-7</c:v>
                </c:pt>
                <c:pt idx="58134">
                  <c:v>9.8409990000000009E-7</c:v>
                </c:pt>
                <c:pt idx="58135">
                  <c:v>9.84122E-7</c:v>
                </c:pt>
                <c:pt idx="58136">
                  <c:v>9.8413919999999993E-7</c:v>
                </c:pt>
                <c:pt idx="58137">
                  <c:v>9.8416139999999999E-7</c:v>
                </c:pt>
                <c:pt idx="58138">
                  <c:v>9.841834999999999E-7</c:v>
                </c:pt>
                <c:pt idx="58139">
                  <c:v>9.8420079999999998E-7</c:v>
                </c:pt>
                <c:pt idx="58140">
                  <c:v>9.8422300000000004E-7</c:v>
                </c:pt>
                <c:pt idx="58141">
                  <c:v>9.8424509999999995E-7</c:v>
                </c:pt>
                <c:pt idx="58142">
                  <c:v>9.8426720000000007E-7</c:v>
                </c:pt>
                <c:pt idx="58143">
                  <c:v>9.8428449999999994E-7</c:v>
                </c:pt>
                <c:pt idx="58144">
                  <c:v>9.8430660000000006E-7</c:v>
                </c:pt>
                <c:pt idx="58145">
                  <c:v>9.8432879999999991E-7</c:v>
                </c:pt>
                <c:pt idx="58146">
                  <c:v>9.8434600000000004E-7</c:v>
                </c:pt>
                <c:pt idx="58147">
                  <c:v>9.843681999999999E-7</c:v>
                </c:pt>
                <c:pt idx="58148">
                  <c:v>9.8439039999999996E-7</c:v>
                </c:pt>
                <c:pt idx="58149">
                  <c:v>9.8441239999999993E-7</c:v>
                </c:pt>
                <c:pt idx="58150">
                  <c:v>9.844297E-7</c:v>
                </c:pt>
                <c:pt idx="58151">
                  <c:v>9.8445179999999992E-7</c:v>
                </c:pt>
                <c:pt idx="58152">
                  <c:v>9.8447390000000004E-7</c:v>
                </c:pt>
                <c:pt idx="58153">
                  <c:v>9.844911999999999E-7</c:v>
                </c:pt>
                <c:pt idx="58154">
                  <c:v>9.8451339999999996E-7</c:v>
                </c:pt>
                <c:pt idx="58155">
                  <c:v>9.8453550000000009E-7</c:v>
                </c:pt>
                <c:pt idx="58156">
                  <c:v>9.845576E-7</c:v>
                </c:pt>
                <c:pt idx="58157">
                  <c:v>9.8457479999999992E-7</c:v>
                </c:pt>
                <c:pt idx="58158">
                  <c:v>9.8459699999999999E-7</c:v>
                </c:pt>
                <c:pt idx="58159">
                  <c:v>9.846190999999999E-7</c:v>
                </c:pt>
                <c:pt idx="58160">
                  <c:v>9.8463639999999997E-7</c:v>
                </c:pt>
                <c:pt idx="58161">
                  <c:v>9.8465850000000009E-7</c:v>
                </c:pt>
                <c:pt idx="58162">
                  <c:v>9.8468069999999995E-7</c:v>
                </c:pt>
                <c:pt idx="58163">
                  <c:v>9.8469790000000008E-7</c:v>
                </c:pt>
                <c:pt idx="58164">
                  <c:v>9.8472009999999993E-7</c:v>
                </c:pt>
                <c:pt idx="58165">
                  <c:v>9.8474229999999999E-7</c:v>
                </c:pt>
                <c:pt idx="58166">
                  <c:v>9.8476439999999991E-7</c:v>
                </c:pt>
                <c:pt idx="58167">
                  <c:v>9.8478160000000004E-7</c:v>
                </c:pt>
                <c:pt idx="58168">
                  <c:v>9.848038000000001E-7</c:v>
                </c:pt>
                <c:pt idx="58169">
                  <c:v>9.8482590000000001E-7</c:v>
                </c:pt>
                <c:pt idx="58170">
                  <c:v>9.8484309999999994E-7</c:v>
                </c:pt>
                <c:pt idx="58171">
                  <c:v>9.848653E-7</c:v>
                </c:pt>
                <c:pt idx="58172">
                  <c:v>9.8488739999999991E-7</c:v>
                </c:pt>
                <c:pt idx="58173">
                  <c:v>9.8490950000000004E-7</c:v>
                </c:pt>
                <c:pt idx="58174">
                  <c:v>9.8492669999999996E-7</c:v>
                </c:pt>
                <c:pt idx="58175">
                  <c:v>9.8494880000000008E-7</c:v>
                </c:pt>
                <c:pt idx="58176">
                  <c:v>9.8497089999999999E-7</c:v>
                </c:pt>
                <c:pt idx="58177">
                  <c:v>9.8498820000000007E-7</c:v>
                </c:pt>
                <c:pt idx="58178">
                  <c:v>9.8501029999999998E-7</c:v>
                </c:pt>
                <c:pt idx="58179">
                  <c:v>9.850324000000001E-7</c:v>
                </c:pt>
                <c:pt idx="58180">
                  <c:v>9.8504969999999997E-7</c:v>
                </c:pt>
                <c:pt idx="58181">
                  <c:v>9.8507190000000003E-7</c:v>
                </c:pt>
                <c:pt idx="58182">
                  <c:v>9.8509399999999994E-7</c:v>
                </c:pt>
                <c:pt idx="58183">
                  <c:v>9.8511599999999991E-7</c:v>
                </c:pt>
                <c:pt idx="58184">
                  <c:v>9.8513329999999999E-7</c:v>
                </c:pt>
                <c:pt idx="58185">
                  <c:v>9.851553999999999E-7</c:v>
                </c:pt>
                <c:pt idx="58186">
                  <c:v>9.8517750000000002E-7</c:v>
                </c:pt>
                <c:pt idx="58187">
                  <c:v>9.851948000000001E-7</c:v>
                </c:pt>
                <c:pt idx="58188">
                  <c:v>9.8521690000000001E-7</c:v>
                </c:pt>
                <c:pt idx="58189">
                  <c:v>9.8523899999999992E-7</c:v>
                </c:pt>
                <c:pt idx="58190">
                  <c:v>9.8526110000000004E-7</c:v>
                </c:pt>
                <c:pt idx="58191">
                  <c:v>9.8527829999999997E-7</c:v>
                </c:pt>
                <c:pt idx="58192">
                  <c:v>9.8530040000000009E-7</c:v>
                </c:pt>
                <c:pt idx="58193">
                  <c:v>9.853225E-7</c:v>
                </c:pt>
                <c:pt idx="58194">
                  <c:v>9.8533980000000008E-7</c:v>
                </c:pt>
                <c:pt idx="58195">
                  <c:v>9.8536189999999999E-7</c:v>
                </c:pt>
                <c:pt idx="58196">
                  <c:v>9.853839999999999E-7</c:v>
                </c:pt>
                <c:pt idx="58197">
                  <c:v>9.8540129999999997E-7</c:v>
                </c:pt>
                <c:pt idx="58198">
                  <c:v>9.8542350000000004E-7</c:v>
                </c:pt>
                <c:pt idx="58199">
                  <c:v>9.8544559999999995E-7</c:v>
                </c:pt>
                <c:pt idx="58200">
                  <c:v>9.8546759999999992E-7</c:v>
                </c:pt>
                <c:pt idx="58201">
                  <c:v>9.8548489999999999E-7</c:v>
                </c:pt>
                <c:pt idx="58202">
                  <c:v>9.8550699999999991E-7</c:v>
                </c:pt>
                <c:pt idx="58203">
                  <c:v>9.8552910000000003E-7</c:v>
                </c:pt>
                <c:pt idx="58204">
                  <c:v>9.855464000000001E-7</c:v>
                </c:pt>
                <c:pt idx="58205">
                  <c:v>9.8556859999999995E-7</c:v>
                </c:pt>
                <c:pt idx="58206">
                  <c:v>9.8559070000000008E-7</c:v>
                </c:pt>
                <c:pt idx="58207">
                  <c:v>9.8561270000000005E-7</c:v>
                </c:pt>
                <c:pt idx="58208">
                  <c:v>9.8562999999999991E-7</c:v>
                </c:pt>
                <c:pt idx="58209">
                  <c:v>9.8565210000000004E-7</c:v>
                </c:pt>
                <c:pt idx="58210">
                  <c:v>9.8567419999999995E-7</c:v>
                </c:pt>
                <c:pt idx="58211">
                  <c:v>9.8569150000000002E-7</c:v>
                </c:pt>
                <c:pt idx="58212">
                  <c:v>9.8571359999999993E-7</c:v>
                </c:pt>
                <c:pt idx="58213">
                  <c:v>9.8573570000000006E-7</c:v>
                </c:pt>
                <c:pt idx="58214">
                  <c:v>9.8575299999999992E-7</c:v>
                </c:pt>
                <c:pt idx="58215">
                  <c:v>9.8577519999999998E-7</c:v>
                </c:pt>
                <c:pt idx="58216">
                  <c:v>9.8579730000000011E-7</c:v>
                </c:pt>
                <c:pt idx="58217">
                  <c:v>9.8581930000000008E-7</c:v>
                </c:pt>
                <c:pt idx="58218">
                  <c:v>9.8583659999999994E-7</c:v>
                </c:pt>
                <c:pt idx="58219">
                  <c:v>9.8585870000000006E-7</c:v>
                </c:pt>
                <c:pt idx="58220">
                  <c:v>9.8588079999999997E-7</c:v>
                </c:pt>
                <c:pt idx="58221">
                  <c:v>9.8589810000000005E-7</c:v>
                </c:pt>
                <c:pt idx="58222">
                  <c:v>9.8592019999999996E-7</c:v>
                </c:pt>
                <c:pt idx="58223">
                  <c:v>9.8594230000000008E-7</c:v>
                </c:pt>
                <c:pt idx="58224">
                  <c:v>9.8596430000000006E-7</c:v>
                </c:pt>
                <c:pt idx="58225">
                  <c:v>9.8598159999999992E-7</c:v>
                </c:pt>
                <c:pt idx="58226">
                  <c:v>9.8600370000000004E-7</c:v>
                </c:pt>
                <c:pt idx="58227">
                  <c:v>9.8602570000000001E-7</c:v>
                </c:pt>
                <c:pt idx="58228">
                  <c:v>9.8604300000000009E-7</c:v>
                </c:pt>
                <c:pt idx="58229">
                  <c:v>9.860651E-7</c:v>
                </c:pt>
                <c:pt idx="58230">
                  <c:v>9.8608719999999991E-7</c:v>
                </c:pt>
                <c:pt idx="58231">
                  <c:v>9.861092000000001E-7</c:v>
                </c:pt>
                <c:pt idx="58232">
                  <c:v>9.8612640000000002E-7</c:v>
                </c:pt>
                <c:pt idx="58233">
                  <c:v>9.8614849999999993E-7</c:v>
                </c:pt>
                <c:pt idx="58234">
                  <c:v>9.861704999999999E-7</c:v>
                </c:pt>
                <c:pt idx="58235">
                  <c:v>9.8618779999999998E-7</c:v>
                </c:pt>
                <c:pt idx="58236">
                  <c:v>9.862099000000001E-7</c:v>
                </c:pt>
                <c:pt idx="58237">
                  <c:v>9.8623190000000007E-7</c:v>
                </c:pt>
                <c:pt idx="58238">
                  <c:v>9.8624919999999994E-7</c:v>
                </c:pt>
                <c:pt idx="58239">
                  <c:v>9.8627130000000006E-7</c:v>
                </c:pt>
                <c:pt idx="58240">
                  <c:v>9.8629339999999997E-7</c:v>
                </c:pt>
                <c:pt idx="58241">
                  <c:v>9.8631539999999994E-7</c:v>
                </c:pt>
                <c:pt idx="58242">
                  <c:v>9.8633260000000008E-7</c:v>
                </c:pt>
                <c:pt idx="58243">
                  <c:v>9.8635469999999999E-7</c:v>
                </c:pt>
                <c:pt idx="58244">
                  <c:v>9.8637669999999996E-7</c:v>
                </c:pt>
                <c:pt idx="58245">
                  <c:v>9.8639400000000004E-7</c:v>
                </c:pt>
                <c:pt idx="58246">
                  <c:v>9.8641609999999995E-7</c:v>
                </c:pt>
                <c:pt idx="58247">
                  <c:v>9.8643809999999992E-7</c:v>
                </c:pt>
                <c:pt idx="58248">
                  <c:v>9.864601000000001E-7</c:v>
                </c:pt>
                <c:pt idx="58249">
                  <c:v>9.8647739999999997E-7</c:v>
                </c:pt>
                <c:pt idx="58250">
                  <c:v>9.8649950000000009E-7</c:v>
                </c:pt>
                <c:pt idx="58251">
                  <c:v>9.8652150000000006E-7</c:v>
                </c:pt>
                <c:pt idx="58252">
                  <c:v>9.8653869999999999E-7</c:v>
                </c:pt>
                <c:pt idx="58253">
                  <c:v>9.865607999999999E-7</c:v>
                </c:pt>
                <c:pt idx="58254">
                  <c:v>9.8658290000000002E-7</c:v>
                </c:pt>
                <c:pt idx="58255">
                  <c:v>9.866002000000001E-7</c:v>
                </c:pt>
                <c:pt idx="58256">
                  <c:v>9.8662230000000001E-7</c:v>
                </c:pt>
                <c:pt idx="58257">
                  <c:v>9.8664429999999998E-7</c:v>
                </c:pt>
                <c:pt idx="58258">
                  <c:v>9.8666629999999995E-7</c:v>
                </c:pt>
                <c:pt idx="58259">
                  <c:v>9.8668360000000003E-7</c:v>
                </c:pt>
                <c:pt idx="58260">
                  <c:v>9.8670569999999994E-7</c:v>
                </c:pt>
                <c:pt idx="58261">
                  <c:v>9.8672769999999991E-7</c:v>
                </c:pt>
                <c:pt idx="58262">
                  <c:v>9.8674499999999999E-7</c:v>
                </c:pt>
                <c:pt idx="58263">
                  <c:v>9.867670999999999E-7</c:v>
                </c:pt>
                <c:pt idx="58264">
                  <c:v>9.8678910000000008E-7</c:v>
                </c:pt>
                <c:pt idx="58265">
                  <c:v>9.868065000000001E-7</c:v>
                </c:pt>
                <c:pt idx="58266">
                  <c:v>9.8682860000000001E-7</c:v>
                </c:pt>
                <c:pt idx="58267">
                  <c:v>9.8685059999999998E-7</c:v>
                </c:pt>
                <c:pt idx="58268">
                  <c:v>9.8687259999999995E-7</c:v>
                </c:pt>
                <c:pt idx="58269">
                  <c:v>9.8688990000000003E-7</c:v>
                </c:pt>
                <c:pt idx="58270">
                  <c:v>9.8691199999999994E-7</c:v>
                </c:pt>
                <c:pt idx="58271">
                  <c:v>9.8693399999999991E-7</c:v>
                </c:pt>
                <c:pt idx="58272">
                  <c:v>9.8695129999999998E-7</c:v>
                </c:pt>
                <c:pt idx="58273">
                  <c:v>9.869733999999999E-7</c:v>
                </c:pt>
                <c:pt idx="58274">
                  <c:v>9.8699540000000008E-7</c:v>
                </c:pt>
                <c:pt idx="58275">
                  <c:v>9.8701740000000005E-7</c:v>
                </c:pt>
                <c:pt idx="58276">
                  <c:v>9.8703459999999998E-7</c:v>
                </c:pt>
                <c:pt idx="58277">
                  <c:v>9.870567000000001E-7</c:v>
                </c:pt>
                <c:pt idx="58278">
                  <c:v>9.8707859999999992E-7</c:v>
                </c:pt>
                <c:pt idx="58279">
                  <c:v>9.8709589999999999E-7</c:v>
                </c:pt>
                <c:pt idx="58280">
                  <c:v>9.8711799999999991E-7</c:v>
                </c:pt>
                <c:pt idx="58281">
                  <c:v>9.8714000000000009E-7</c:v>
                </c:pt>
                <c:pt idx="58282">
                  <c:v>9.8715729999999995E-7</c:v>
                </c:pt>
                <c:pt idx="58283">
                  <c:v>9.8717940000000008E-7</c:v>
                </c:pt>
                <c:pt idx="58284">
                  <c:v>9.8720140000000005E-7</c:v>
                </c:pt>
                <c:pt idx="58285">
                  <c:v>9.8722330000000008E-7</c:v>
                </c:pt>
                <c:pt idx="58286">
                  <c:v>9.8724059999999994E-7</c:v>
                </c:pt>
                <c:pt idx="58287">
                  <c:v>9.8726259999999992E-7</c:v>
                </c:pt>
                <c:pt idx="58288">
                  <c:v>9.872846000000001E-7</c:v>
                </c:pt>
                <c:pt idx="58289">
                  <c:v>9.8730189999999996E-7</c:v>
                </c:pt>
                <c:pt idx="58290">
                  <c:v>9.8732389999999994E-7</c:v>
                </c:pt>
                <c:pt idx="58291">
                  <c:v>9.8734589999999991E-7</c:v>
                </c:pt>
                <c:pt idx="58292">
                  <c:v>9.8736790000000009E-7</c:v>
                </c:pt>
                <c:pt idx="58293">
                  <c:v>9.8738510000000002E-7</c:v>
                </c:pt>
                <c:pt idx="58294">
                  <c:v>9.8740709999999999E-7</c:v>
                </c:pt>
                <c:pt idx="58295">
                  <c:v>9.8742909999999996E-7</c:v>
                </c:pt>
                <c:pt idx="58296">
                  <c:v>9.8744640000000003E-7</c:v>
                </c:pt>
                <c:pt idx="58297">
                  <c:v>9.8746840000000001E-7</c:v>
                </c:pt>
                <c:pt idx="58298">
                  <c:v>9.8749039999999998E-7</c:v>
                </c:pt>
                <c:pt idx="58299">
                  <c:v>9.8750770000000005E-7</c:v>
                </c:pt>
                <c:pt idx="58300">
                  <c:v>9.8752979999999997E-7</c:v>
                </c:pt>
                <c:pt idx="58301">
                  <c:v>9.8755179999999994E-7</c:v>
                </c:pt>
                <c:pt idx="58302">
                  <c:v>9.8757369999999997E-7</c:v>
                </c:pt>
                <c:pt idx="58303">
                  <c:v>9.8759100000000005E-7</c:v>
                </c:pt>
                <c:pt idx="58304">
                  <c:v>9.8761300000000002E-7</c:v>
                </c:pt>
                <c:pt idx="58305">
                  <c:v>9.8763499999999999E-7</c:v>
                </c:pt>
                <c:pt idx="58306">
                  <c:v>9.8765230000000006E-7</c:v>
                </c:pt>
                <c:pt idx="58307">
                  <c:v>9.8767430000000004E-7</c:v>
                </c:pt>
                <c:pt idx="58308">
                  <c:v>9.8769630000000001E-7</c:v>
                </c:pt>
                <c:pt idx="58309">
                  <c:v>9.8771360000000008E-7</c:v>
                </c:pt>
                <c:pt idx="58310">
                  <c:v>9.8773569999999999E-7</c:v>
                </c:pt>
                <c:pt idx="58311">
                  <c:v>9.8775769999999997E-7</c:v>
                </c:pt>
                <c:pt idx="58312">
                  <c:v>9.8777969999999994E-7</c:v>
                </c:pt>
                <c:pt idx="58313">
                  <c:v>9.8779690000000007E-7</c:v>
                </c:pt>
                <c:pt idx="58314">
                  <c:v>9.8781899999999999E-7</c:v>
                </c:pt>
                <c:pt idx="58315">
                  <c:v>9.8784090000000002E-7</c:v>
                </c:pt>
                <c:pt idx="58316">
                  <c:v>9.8785820000000009E-7</c:v>
                </c:pt>
                <c:pt idx="58317">
                  <c:v>9.8788030000000001E-7</c:v>
                </c:pt>
                <c:pt idx="58318">
                  <c:v>9.8790229999999998E-7</c:v>
                </c:pt>
                <c:pt idx="58319">
                  <c:v>9.8792420000000001E-7</c:v>
                </c:pt>
                <c:pt idx="58320">
                  <c:v>9.8794150000000009E-7</c:v>
                </c:pt>
                <c:pt idx="58321">
                  <c:v>9.8796350000000006E-7</c:v>
                </c:pt>
                <c:pt idx="58322">
                  <c:v>9.8798540000000009E-7</c:v>
                </c:pt>
                <c:pt idx="58323">
                  <c:v>9.8800269999999995E-7</c:v>
                </c:pt>
                <c:pt idx="58324">
                  <c:v>9.8802469999999993E-7</c:v>
                </c:pt>
                <c:pt idx="58325">
                  <c:v>9.8804659999999996E-7</c:v>
                </c:pt>
                <c:pt idx="58326">
                  <c:v>9.8806390000000003E-7</c:v>
                </c:pt>
                <c:pt idx="58327">
                  <c:v>9.8808599999999994E-7</c:v>
                </c:pt>
                <c:pt idx="58328">
                  <c:v>9.8810789999999998E-7</c:v>
                </c:pt>
                <c:pt idx="58329">
                  <c:v>9.8812980000000001E-7</c:v>
                </c:pt>
                <c:pt idx="58330">
                  <c:v>9.8814710000000009E-7</c:v>
                </c:pt>
                <c:pt idx="58331">
                  <c:v>9.8816910000000006E-7</c:v>
                </c:pt>
                <c:pt idx="58332">
                  <c:v>9.8819100000000009E-7</c:v>
                </c:pt>
                <c:pt idx="58333">
                  <c:v>9.8820829999999995E-7</c:v>
                </c:pt>
                <c:pt idx="58334">
                  <c:v>9.8823029999999993E-7</c:v>
                </c:pt>
                <c:pt idx="58335">
                  <c:v>9.8825219999999996E-7</c:v>
                </c:pt>
                <c:pt idx="58336">
                  <c:v>9.8827409999999999E-7</c:v>
                </c:pt>
                <c:pt idx="58337">
                  <c:v>9.8829129999999992E-7</c:v>
                </c:pt>
                <c:pt idx="58338">
                  <c:v>9.883133000000001E-7</c:v>
                </c:pt>
                <c:pt idx="58339">
                  <c:v>9.8833519999999992E-7</c:v>
                </c:pt>
                <c:pt idx="58340">
                  <c:v>9.883525E-7</c:v>
                </c:pt>
                <c:pt idx="58341">
                  <c:v>9.8837440000000003E-7</c:v>
                </c:pt>
                <c:pt idx="58342">
                  <c:v>9.883964E-7</c:v>
                </c:pt>
                <c:pt idx="58343">
                  <c:v>9.8841359999999992E-7</c:v>
                </c:pt>
                <c:pt idx="58344">
                  <c:v>9.884355999999999E-7</c:v>
                </c:pt>
                <c:pt idx="58345">
                  <c:v>9.8845760000000008E-7</c:v>
                </c:pt>
                <c:pt idx="58346">
                  <c:v>9.8847489999999994E-7</c:v>
                </c:pt>
                <c:pt idx="58347">
                  <c:v>9.8849689999999992E-7</c:v>
                </c:pt>
                <c:pt idx="58348">
                  <c:v>9.8851879999999995E-7</c:v>
                </c:pt>
                <c:pt idx="58349">
                  <c:v>9.8854079999999992E-7</c:v>
                </c:pt>
                <c:pt idx="58350">
                  <c:v>9.8855800000000006E-7</c:v>
                </c:pt>
                <c:pt idx="58351">
                  <c:v>9.8858000000000003E-7</c:v>
                </c:pt>
                <c:pt idx="58352">
                  <c:v>9.8860190000000006E-7</c:v>
                </c:pt>
                <c:pt idx="58353">
                  <c:v>9.8861919999999992E-7</c:v>
                </c:pt>
                <c:pt idx="58354">
                  <c:v>9.886411999999999E-7</c:v>
                </c:pt>
                <c:pt idx="58355">
                  <c:v>9.8866309999999993E-7</c:v>
                </c:pt>
                <c:pt idx="58356">
                  <c:v>9.8868499999999996E-7</c:v>
                </c:pt>
                <c:pt idx="58357">
                  <c:v>9.8870230000000004E-7</c:v>
                </c:pt>
                <c:pt idx="58358">
                  <c:v>9.8872420000000007E-7</c:v>
                </c:pt>
                <c:pt idx="58359">
                  <c:v>9.887461000000001E-7</c:v>
                </c:pt>
                <c:pt idx="58360">
                  <c:v>9.8876339999999997E-7</c:v>
                </c:pt>
                <c:pt idx="58361">
                  <c:v>9.8878539999999994E-7</c:v>
                </c:pt>
                <c:pt idx="58362">
                  <c:v>9.8880729999999997E-7</c:v>
                </c:pt>
                <c:pt idx="58363">
                  <c:v>9.8882460000000005E-7</c:v>
                </c:pt>
                <c:pt idx="58364">
                  <c:v>9.8884660000000002E-7</c:v>
                </c:pt>
                <c:pt idx="58365">
                  <c:v>9.8886859999999999E-7</c:v>
                </c:pt>
                <c:pt idx="58366">
                  <c:v>9.8889050000000002E-7</c:v>
                </c:pt>
                <c:pt idx="58367">
                  <c:v>9.8890769999999995E-7</c:v>
                </c:pt>
                <c:pt idx="58368">
                  <c:v>9.8892969999999992E-7</c:v>
                </c:pt>
                <c:pt idx="58369">
                  <c:v>9.8895159999999995E-7</c:v>
                </c:pt>
                <c:pt idx="58370">
                  <c:v>9.8896890000000003E-7</c:v>
                </c:pt>
                <c:pt idx="58371">
                  <c:v>9.8899080000000006E-7</c:v>
                </c:pt>
                <c:pt idx="58372">
                  <c:v>9.8901270000000009E-7</c:v>
                </c:pt>
                <c:pt idx="58373">
                  <c:v>9.8902999999999996E-7</c:v>
                </c:pt>
                <c:pt idx="58374">
                  <c:v>9.8905199999999993E-7</c:v>
                </c:pt>
                <c:pt idx="58375">
                  <c:v>9.890739999999999E-7</c:v>
                </c:pt>
                <c:pt idx="58376">
                  <c:v>9.8909579999999999E-7</c:v>
                </c:pt>
                <c:pt idx="58377">
                  <c:v>9.8911310000000007E-7</c:v>
                </c:pt>
                <c:pt idx="58378">
                  <c:v>9.891350000000001E-7</c:v>
                </c:pt>
                <c:pt idx="58379">
                  <c:v>9.8915689999999992E-7</c:v>
                </c:pt>
                <c:pt idx="58380">
                  <c:v>9.891742E-7</c:v>
                </c:pt>
                <c:pt idx="58381">
                  <c:v>9.8919610000000003E-7</c:v>
                </c:pt>
                <c:pt idx="58382">
                  <c:v>9.8921800000000006E-7</c:v>
                </c:pt>
                <c:pt idx="58383">
                  <c:v>9.8923529999999993E-7</c:v>
                </c:pt>
                <c:pt idx="58384">
                  <c:v>9.892572999999999E-7</c:v>
                </c:pt>
                <c:pt idx="58385">
                  <c:v>9.8927919999999993E-7</c:v>
                </c:pt>
                <c:pt idx="58386">
                  <c:v>9.8930100000000003E-7</c:v>
                </c:pt>
                <c:pt idx="58387">
                  <c:v>9.893183000000001E-7</c:v>
                </c:pt>
                <c:pt idx="58388">
                  <c:v>9.8934019999999992E-7</c:v>
                </c:pt>
                <c:pt idx="58389">
                  <c:v>9.8936209999999995E-7</c:v>
                </c:pt>
                <c:pt idx="58390">
                  <c:v>9.8937930000000009E-7</c:v>
                </c:pt>
                <c:pt idx="58391">
                  <c:v>9.8940130000000006E-7</c:v>
                </c:pt>
                <c:pt idx="58392">
                  <c:v>9.894232000000001E-7</c:v>
                </c:pt>
                <c:pt idx="58393">
                  <c:v>9.8944040000000002E-7</c:v>
                </c:pt>
                <c:pt idx="58394">
                  <c:v>9.8946239999999999E-7</c:v>
                </c:pt>
                <c:pt idx="58395">
                  <c:v>9.8948430000000002E-7</c:v>
                </c:pt>
                <c:pt idx="58396">
                  <c:v>9.8950609999999991E-7</c:v>
                </c:pt>
                <c:pt idx="58397">
                  <c:v>9.8952339999999998E-7</c:v>
                </c:pt>
                <c:pt idx="58398">
                  <c:v>9.8954530000000001E-7</c:v>
                </c:pt>
                <c:pt idx="58399">
                  <c:v>9.8956720000000005E-7</c:v>
                </c:pt>
                <c:pt idx="58400">
                  <c:v>9.8958439999999997E-7</c:v>
                </c:pt>
                <c:pt idx="58401">
                  <c:v>9.8960639999999994E-7</c:v>
                </c:pt>
                <c:pt idx="58402">
                  <c:v>9.8962820000000004E-7</c:v>
                </c:pt>
                <c:pt idx="58403">
                  <c:v>9.896454999999999E-7</c:v>
                </c:pt>
                <c:pt idx="58404">
                  <c:v>9.8966750000000008E-7</c:v>
                </c:pt>
                <c:pt idx="58405">
                  <c:v>9.896893999999999E-7</c:v>
                </c:pt>
                <c:pt idx="58406">
                  <c:v>9.897112E-7</c:v>
                </c:pt>
                <c:pt idx="58407">
                  <c:v>9.8972850000000007E-7</c:v>
                </c:pt>
                <c:pt idx="58408">
                  <c:v>9.8975039999999989E-7</c:v>
                </c:pt>
                <c:pt idx="58409">
                  <c:v>9.8977219999999999E-7</c:v>
                </c:pt>
                <c:pt idx="58410">
                  <c:v>9.8978950000000006E-7</c:v>
                </c:pt>
                <c:pt idx="58411">
                  <c:v>9.898114000000001E-7</c:v>
                </c:pt>
                <c:pt idx="58412">
                  <c:v>9.8983329999999992E-7</c:v>
                </c:pt>
                <c:pt idx="58413">
                  <c:v>9.8985510000000001E-7</c:v>
                </c:pt>
                <c:pt idx="58414">
                  <c:v>9.8987240000000009E-7</c:v>
                </c:pt>
                <c:pt idx="58415">
                  <c:v>9.8989419999999997E-7</c:v>
                </c:pt>
                <c:pt idx="58416">
                  <c:v>9.899161E-7</c:v>
                </c:pt>
                <c:pt idx="58417">
                  <c:v>9.8993329999999992E-7</c:v>
                </c:pt>
                <c:pt idx="58418">
                  <c:v>9.8995519999999996E-7</c:v>
                </c:pt>
                <c:pt idx="58419">
                  <c:v>9.8997709999999999E-7</c:v>
                </c:pt>
                <c:pt idx="58420">
                  <c:v>9.8999440000000007E-7</c:v>
                </c:pt>
                <c:pt idx="58421">
                  <c:v>9.900163000000001E-7</c:v>
                </c:pt>
                <c:pt idx="58422">
                  <c:v>9.9003819999999992E-7</c:v>
                </c:pt>
                <c:pt idx="58423">
                  <c:v>9.9005549999999999E-7</c:v>
                </c:pt>
                <c:pt idx="58424">
                  <c:v>9.9007740000000003E-7</c:v>
                </c:pt>
                <c:pt idx="58425">
                  <c:v>9.9009930000000006E-7</c:v>
                </c:pt>
                <c:pt idx="58426">
                  <c:v>9.9012109999999994E-7</c:v>
                </c:pt>
                <c:pt idx="58427">
                  <c:v>9.9013840000000002E-7</c:v>
                </c:pt>
                <c:pt idx="58428">
                  <c:v>9.9016030000000005E-7</c:v>
                </c:pt>
                <c:pt idx="58429">
                  <c:v>9.9018209999999993E-7</c:v>
                </c:pt>
                <c:pt idx="58430">
                  <c:v>9.9019940000000001E-7</c:v>
                </c:pt>
                <c:pt idx="58431">
                  <c:v>9.9022130000000004E-7</c:v>
                </c:pt>
                <c:pt idx="58432">
                  <c:v>9.9024320000000007E-7</c:v>
                </c:pt>
                <c:pt idx="58433">
                  <c:v>9.902604E-7</c:v>
                </c:pt>
                <c:pt idx="58434">
                  <c:v>9.9028239999999997E-7</c:v>
                </c:pt>
                <c:pt idx="58435">
                  <c:v>9.9030420000000006E-7</c:v>
                </c:pt>
                <c:pt idx="58436">
                  <c:v>9.9032599999999994E-7</c:v>
                </c:pt>
                <c:pt idx="58437">
                  <c:v>9.9034330000000002E-7</c:v>
                </c:pt>
                <c:pt idx="58438">
                  <c:v>9.9036520000000005E-7</c:v>
                </c:pt>
                <c:pt idx="58439">
                  <c:v>9.9038699999999993E-7</c:v>
                </c:pt>
                <c:pt idx="58440">
                  <c:v>9.9040420000000007E-7</c:v>
                </c:pt>
                <c:pt idx="58441">
                  <c:v>9.904261000000001E-7</c:v>
                </c:pt>
                <c:pt idx="58442">
                  <c:v>9.9044799999999992E-7</c:v>
                </c:pt>
                <c:pt idx="58443">
                  <c:v>9.9046520000000006E-7</c:v>
                </c:pt>
                <c:pt idx="58444">
                  <c:v>9.9048710000000009E-7</c:v>
                </c:pt>
                <c:pt idx="58445">
                  <c:v>9.9050899999999991E-7</c:v>
                </c:pt>
                <c:pt idx="58446">
                  <c:v>9.9053080000000001E-7</c:v>
                </c:pt>
                <c:pt idx="58447">
                  <c:v>9.9054799999999993E-7</c:v>
                </c:pt>
                <c:pt idx="58448">
                  <c:v>9.9056989999999996E-7</c:v>
                </c:pt>
                <c:pt idx="58449">
                  <c:v>9.9059170000000006E-7</c:v>
                </c:pt>
                <c:pt idx="58450">
                  <c:v>9.9060889999999998E-7</c:v>
                </c:pt>
                <c:pt idx="58451">
                  <c:v>9.9063080000000001E-7</c:v>
                </c:pt>
                <c:pt idx="58452">
                  <c:v>9.906525999999999E-7</c:v>
                </c:pt>
                <c:pt idx="58453">
                  <c:v>9.9066989999999997E-7</c:v>
                </c:pt>
                <c:pt idx="58454">
                  <c:v>9.906918E-7</c:v>
                </c:pt>
                <c:pt idx="58455">
                  <c:v>9.907136000000001E-7</c:v>
                </c:pt>
                <c:pt idx="58456">
                  <c:v>9.9073539999999998E-7</c:v>
                </c:pt>
                <c:pt idx="58457">
                  <c:v>9.9075270000000005E-7</c:v>
                </c:pt>
                <c:pt idx="58458">
                  <c:v>9.9077449999999994E-7</c:v>
                </c:pt>
                <c:pt idx="58459">
                  <c:v>9.9079630000000003E-7</c:v>
                </c:pt>
                <c:pt idx="58460">
                  <c:v>9.908136000000001E-7</c:v>
                </c:pt>
                <c:pt idx="58461">
                  <c:v>9.9083539999999999E-7</c:v>
                </c:pt>
                <c:pt idx="58462">
                  <c:v>9.9085730000000002E-7</c:v>
                </c:pt>
                <c:pt idx="58463">
                  <c:v>9.9087449999999994E-7</c:v>
                </c:pt>
                <c:pt idx="58464">
                  <c:v>9.9089639999999998E-7</c:v>
                </c:pt>
                <c:pt idx="58465">
                  <c:v>9.9091820000000007E-7</c:v>
                </c:pt>
                <c:pt idx="58466">
                  <c:v>9.9093999999999995E-7</c:v>
                </c:pt>
                <c:pt idx="58467">
                  <c:v>9.9095720000000009E-7</c:v>
                </c:pt>
                <c:pt idx="58468">
                  <c:v>9.9097909999999991E-7</c:v>
                </c:pt>
                <c:pt idx="58469">
                  <c:v>9.910009E-7</c:v>
                </c:pt>
                <c:pt idx="58470">
                  <c:v>9.9101809999999993E-7</c:v>
                </c:pt>
                <c:pt idx="58471">
                  <c:v>9.9103999999999996E-7</c:v>
                </c:pt>
                <c:pt idx="58472">
                  <c:v>9.9106180000000005E-7</c:v>
                </c:pt>
                <c:pt idx="58473">
                  <c:v>9.9107909999999992E-7</c:v>
                </c:pt>
                <c:pt idx="58474">
                  <c:v>9.9110090000000001E-7</c:v>
                </c:pt>
                <c:pt idx="58475">
                  <c:v>9.911227000000001E-7</c:v>
                </c:pt>
                <c:pt idx="58476">
                  <c:v>9.9114449999999999E-7</c:v>
                </c:pt>
                <c:pt idx="58477">
                  <c:v>9.9116169999999991E-7</c:v>
                </c:pt>
                <c:pt idx="58478">
                  <c:v>9.9118359999999994E-7</c:v>
                </c:pt>
                <c:pt idx="58479">
                  <c:v>9.912053000000001E-7</c:v>
                </c:pt>
                <c:pt idx="58480">
                  <c:v>9.9122259999999996E-7</c:v>
                </c:pt>
                <c:pt idx="58481">
                  <c:v>9.9124440000000005E-7</c:v>
                </c:pt>
                <c:pt idx="58482">
                  <c:v>9.9126619999999994E-7</c:v>
                </c:pt>
                <c:pt idx="58483">
                  <c:v>9.9128350000000001E-7</c:v>
                </c:pt>
                <c:pt idx="58484">
                  <c:v>9.913053000000001E-7</c:v>
                </c:pt>
                <c:pt idx="58485">
                  <c:v>9.9132709999999999E-7</c:v>
                </c:pt>
                <c:pt idx="58486">
                  <c:v>9.9134440000000006E-7</c:v>
                </c:pt>
                <c:pt idx="58487">
                  <c:v>9.9136630000000009E-7</c:v>
                </c:pt>
                <c:pt idx="58488">
                  <c:v>9.9138809999999998E-7</c:v>
                </c:pt>
                <c:pt idx="58489">
                  <c:v>9.9140990000000007E-7</c:v>
                </c:pt>
                <c:pt idx="58490">
                  <c:v>9.9142709999999999E-7</c:v>
                </c:pt>
                <c:pt idx="58491">
                  <c:v>9.9144890000000009E-7</c:v>
                </c:pt>
                <c:pt idx="58492">
                  <c:v>9.9147069999999997E-7</c:v>
                </c:pt>
                <c:pt idx="58493">
                  <c:v>9.9148800000000004E-7</c:v>
                </c:pt>
                <c:pt idx="58494">
                  <c:v>9.9150979999999993E-7</c:v>
                </c:pt>
                <c:pt idx="58495">
                  <c:v>9.9153160000000002E-7</c:v>
                </c:pt>
                <c:pt idx="58496">
                  <c:v>9.9154890000000009E-7</c:v>
                </c:pt>
                <c:pt idx="58497">
                  <c:v>9.9157069999999998E-7</c:v>
                </c:pt>
                <c:pt idx="58498">
                  <c:v>9.9159250000000007E-7</c:v>
                </c:pt>
                <c:pt idx="58499">
                  <c:v>9.9161429999999995E-7</c:v>
                </c:pt>
                <c:pt idx="58500">
                  <c:v>9.9163150000000009E-7</c:v>
                </c:pt>
                <c:pt idx="58501">
                  <c:v>9.9165329999999997E-7</c:v>
                </c:pt>
                <c:pt idx="58502">
                  <c:v>9.9167510000000006E-7</c:v>
                </c:pt>
                <c:pt idx="58503">
                  <c:v>9.9169229999999999E-7</c:v>
                </c:pt>
                <c:pt idx="58504">
                  <c:v>9.9171410000000008E-7</c:v>
                </c:pt>
                <c:pt idx="58505">
                  <c:v>9.9173589999999996E-7</c:v>
                </c:pt>
                <c:pt idx="58506">
                  <c:v>9.9175320000000004E-7</c:v>
                </c:pt>
                <c:pt idx="58507">
                  <c:v>9.9177499999999992E-7</c:v>
                </c:pt>
                <c:pt idx="58508">
                  <c:v>9.9179680000000001E-7</c:v>
                </c:pt>
                <c:pt idx="58509">
                  <c:v>9.9181410000000009E-7</c:v>
                </c:pt>
                <c:pt idx="58510">
                  <c:v>9.9183589999999997E-7</c:v>
                </c:pt>
                <c:pt idx="58511">
                  <c:v>9.9185770000000006E-7</c:v>
                </c:pt>
                <c:pt idx="58512">
                  <c:v>9.9187949999999994E-7</c:v>
                </c:pt>
                <c:pt idx="58513">
                  <c:v>9.9189670000000008E-7</c:v>
                </c:pt>
                <c:pt idx="58514">
                  <c:v>9.9191849999999996E-7</c:v>
                </c:pt>
                <c:pt idx="58515">
                  <c:v>9.9194030000000006E-7</c:v>
                </c:pt>
                <c:pt idx="58516">
                  <c:v>9.9195749999999998E-7</c:v>
                </c:pt>
                <c:pt idx="58517">
                  <c:v>9.9197940000000001E-7</c:v>
                </c:pt>
                <c:pt idx="58518">
                  <c:v>9.9200109999999996E-7</c:v>
                </c:pt>
                <c:pt idx="58519">
                  <c:v>9.9201840000000003E-7</c:v>
                </c:pt>
                <c:pt idx="58520">
                  <c:v>9.9204030000000006E-7</c:v>
                </c:pt>
                <c:pt idx="58521">
                  <c:v>9.9206200000000001E-7</c:v>
                </c:pt>
                <c:pt idx="58522">
                  <c:v>9.920838000000001E-7</c:v>
                </c:pt>
                <c:pt idx="58523">
                  <c:v>9.9210100000000002E-7</c:v>
                </c:pt>
                <c:pt idx="58524">
                  <c:v>9.9212279999999991E-7</c:v>
                </c:pt>
                <c:pt idx="58525">
                  <c:v>9.9214450000000006E-7</c:v>
                </c:pt>
                <c:pt idx="58526">
                  <c:v>9.9216179999999992E-7</c:v>
                </c:pt>
                <c:pt idx="58527">
                  <c:v>9.9218360000000002E-7</c:v>
                </c:pt>
                <c:pt idx="58528">
                  <c:v>9.9220529999999996E-7</c:v>
                </c:pt>
                <c:pt idx="58529">
                  <c:v>9.9222260000000003E-7</c:v>
                </c:pt>
                <c:pt idx="58530">
                  <c:v>9.9224439999999992E-7</c:v>
                </c:pt>
                <c:pt idx="58531">
                  <c:v>9.9226620000000001E-7</c:v>
                </c:pt>
                <c:pt idx="58532">
                  <c:v>9.9228789999999995E-7</c:v>
                </c:pt>
                <c:pt idx="58533">
                  <c:v>9.9230510000000009E-7</c:v>
                </c:pt>
                <c:pt idx="58534">
                  <c:v>9.9232689999999997E-7</c:v>
                </c:pt>
                <c:pt idx="58535">
                  <c:v>9.9234859999999991E-7</c:v>
                </c:pt>
                <c:pt idx="58536">
                  <c:v>9.9236589999999999E-7</c:v>
                </c:pt>
                <c:pt idx="58537">
                  <c:v>9.9238759999999993E-7</c:v>
                </c:pt>
                <c:pt idx="58538">
                  <c:v>9.9240940000000002E-7</c:v>
                </c:pt>
                <c:pt idx="58539">
                  <c:v>9.9242659999999995E-7</c:v>
                </c:pt>
                <c:pt idx="58540">
                  <c:v>9.9244840000000004E-7</c:v>
                </c:pt>
                <c:pt idx="58541">
                  <c:v>9.9247019999999992E-7</c:v>
                </c:pt>
                <c:pt idx="58542">
                  <c:v>9.924875E-7</c:v>
                </c:pt>
                <c:pt idx="58543">
                  <c:v>9.9250930000000009E-7</c:v>
                </c:pt>
                <c:pt idx="58544">
                  <c:v>9.9253100000000004E-7</c:v>
                </c:pt>
                <c:pt idx="58545">
                  <c:v>9.9255269999999998E-7</c:v>
                </c:pt>
                <c:pt idx="58546">
                  <c:v>9.9257000000000005E-7</c:v>
                </c:pt>
                <c:pt idx="58547">
                  <c:v>9.925917E-7</c:v>
                </c:pt>
                <c:pt idx="58548">
                  <c:v>9.9261339999999994E-7</c:v>
                </c:pt>
                <c:pt idx="58549">
                  <c:v>9.9263070000000001E-7</c:v>
                </c:pt>
                <c:pt idx="58550">
                  <c:v>9.926524999999999E-7</c:v>
                </c:pt>
                <c:pt idx="58551">
                  <c:v>9.9267420000000005E-7</c:v>
                </c:pt>
                <c:pt idx="58552">
                  <c:v>9.9269139999999997E-7</c:v>
                </c:pt>
                <c:pt idx="58553">
                  <c:v>9.9271320000000007E-7</c:v>
                </c:pt>
                <c:pt idx="58554">
                  <c:v>9.9273499999999995E-7</c:v>
                </c:pt>
                <c:pt idx="58555">
                  <c:v>9.927567000000001E-7</c:v>
                </c:pt>
                <c:pt idx="58556">
                  <c:v>9.9277390000000003E-7</c:v>
                </c:pt>
                <c:pt idx="58557">
                  <c:v>9.9279559999999997E-7</c:v>
                </c:pt>
                <c:pt idx="58558">
                  <c:v>9.9281729999999991E-7</c:v>
                </c:pt>
                <c:pt idx="58559">
                  <c:v>9.9283450000000005E-7</c:v>
                </c:pt>
                <c:pt idx="58560">
                  <c:v>9.9285629999999993E-7</c:v>
                </c:pt>
                <c:pt idx="58561">
                  <c:v>9.9287800000000008E-7</c:v>
                </c:pt>
                <c:pt idx="58562">
                  <c:v>9.9289529999999995E-7</c:v>
                </c:pt>
                <c:pt idx="58563">
                  <c:v>9.929170000000001E-7</c:v>
                </c:pt>
                <c:pt idx="58564">
                  <c:v>9.9293879999999998E-7</c:v>
                </c:pt>
                <c:pt idx="58565">
                  <c:v>9.9296039999999999E-7</c:v>
                </c:pt>
                <c:pt idx="58566">
                  <c:v>9.9297759999999991E-7</c:v>
                </c:pt>
                <c:pt idx="58567">
                  <c:v>9.9299940000000001E-7</c:v>
                </c:pt>
                <c:pt idx="58568">
                  <c:v>9.9302109999999995E-7</c:v>
                </c:pt>
                <c:pt idx="58569">
                  <c:v>9.9303830000000008E-7</c:v>
                </c:pt>
                <c:pt idx="58570">
                  <c:v>9.9306000000000003E-7</c:v>
                </c:pt>
                <c:pt idx="58571">
                  <c:v>9.9308169999999997E-7</c:v>
                </c:pt>
                <c:pt idx="58572">
                  <c:v>9.9309900000000004E-7</c:v>
                </c:pt>
                <c:pt idx="58573">
                  <c:v>9.9312069999999999E-7</c:v>
                </c:pt>
                <c:pt idx="58574">
                  <c:v>9.9314250000000008E-7</c:v>
                </c:pt>
                <c:pt idx="58575">
                  <c:v>9.931597E-7</c:v>
                </c:pt>
                <c:pt idx="58576">
                  <c:v>9.931815000000001E-7</c:v>
                </c:pt>
                <c:pt idx="58577">
                  <c:v>9.9320320000000004E-7</c:v>
                </c:pt>
                <c:pt idx="58578">
                  <c:v>9.9322489999999998E-7</c:v>
                </c:pt>
                <c:pt idx="58579">
                  <c:v>9.9324209999999991E-7</c:v>
                </c:pt>
                <c:pt idx="58580">
                  <c:v>9.9326380000000006E-7</c:v>
                </c:pt>
                <c:pt idx="58581">
                  <c:v>9.932855E-7</c:v>
                </c:pt>
                <c:pt idx="58582">
                  <c:v>9.9330269999999993E-7</c:v>
                </c:pt>
                <c:pt idx="58583">
                  <c:v>9.9332450000000002E-7</c:v>
                </c:pt>
                <c:pt idx="58584">
                  <c:v>9.9334619999999996E-7</c:v>
                </c:pt>
                <c:pt idx="58585">
                  <c:v>9.933634000000001E-7</c:v>
                </c:pt>
                <c:pt idx="58586">
                  <c:v>9.9338510000000004E-7</c:v>
                </c:pt>
                <c:pt idx="58587">
                  <c:v>9.9340679999999999E-7</c:v>
                </c:pt>
                <c:pt idx="58588">
                  <c:v>9.9342849999999993E-7</c:v>
                </c:pt>
                <c:pt idx="58589">
                  <c:v>9.9344570000000006E-7</c:v>
                </c:pt>
                <c:pt idx="58590">
                  <c:v>9.9346740000000001E-7</c:v>
                </c:pt>
                <c:pt idx="58591">
                  <c:v>9.9348900000000001E-7</c:v>
                </c:pt>
                <c:pt idx="58592">
                  <c:v>9.9350619999999993E-7</c:v>
                </c:pt>
                <c:pt idx="58593">
                  <c:v>9.9352790000000009E-7</c:v>
                </c:pt>
                <c:pt idx="58594">
                  <c:v>9.9354960000000003E-7</c:v>
                </c:pt>
                <c:pt idx="58595">
                  <c:v>9.9356679999999996E-7</c:v>
                </c:pt>
                <c:pt idx="58596">
                  <c:v>9.9358860000000005E-7</c:v>
                </c:pt>
                <c:pt idx="58597">
                  <c:v>9.9361020000000005E-7</c:v>
                </c:pt>
                <c:pt idx="58598">
                  <c:v>9.9362749999999992E-7</c:v>
                </c:pt>
                <c:pt idx="58599">
                  <c:v>9.9364920000000007E-7</c:v>
                </c:pt>
                <c:pt idx="58600">
                  <c:v>9.9367090000000001E-7</c:v>
                </c:pt>
                <c:pt idx="58601">
                  <c:v>9.9369250000000002E-7</c:v>
                </c:pt>
                <c:pt idx="58602">
                  <c:v>9.9370969999999994E-7</c:v>
                </c:pt>
                <c:pt idx="58603">
                  <c:v>9.9373140000000009E-7</c:v>
                </c:pt>
                <c:pt idx="58604">
                  <c:v>9.937530000000001E-7</c:v>
                </c:pt>
                <c:pt idx="58605">
                  <c:v>9.9377020000000002E-7</c:v>
                </c:pt>
                <c:pt idx="58606">
                  <c:v>9.9379189999999996E-7</c:v>
                </c:pt>
                <c:pt idx="58607">
                  <c:v>9.9381359999999991E-7</c:v>
                </c:pt>
                <c:pt idx="58608">
                  <c:v>9.9383080000000004E-7</c:v>
                </c:pt>
                <c:pt idx="58609">
                  <c:v>9.9385249999999999E-7</c:v>
                </c:pt>
                <c:pt idx="58610">
                  <c:v>9.9387419999999993E-7</c:v>
                </c:pt>
                <c:pt idx="58611">
                  <c:v>9.9389140000000006E-7</c:v>
                </c:pt>
                <c:pt idx="58612">
                  <c:v>9.9391319999999995E-7</c:v>
                </c:pt>
                <c:pt idx="58613">
                  <c:v>9.939349000000001E-7</c:v>
                </c:pt>
                <c:pt idx="58614">
                  <c:v>9.939565000000001E-7</c:v>
                </c:pt>
                <c:pt idx="58615">
                  <c:v>9.9397370000000003E-7</c:v>
                </c:pt>
                <c:pt idx="58616">
                  <c:v>9.9399539999999997E-7</c:v>
                </c:pt>
                <c:pt idx="58617">
                  <c:v>9.9401699999999997E-7</c:v>
                </c:pt>
                <c:pt idx="58618">
                  <c:v>9.940341999999999E-7</c:v>
                </c:pt>
                <c:pt idx="58619">
                  <c:v>9.9405590000000005E-7</c:v>
                </c:pt>
                <c:pt idx="58620">
                  <c:v>9.9407759999999999E-7</c:v>
                </c:pt>
                <c:pt idx="58621">
                  <c:v>9.9409479999999992E-7</c:v>
                </c:pt>
                <c:pt idx="58622">
                  <c:v>9.9411660000000001E-7</c:v>
                </c:pt>
                <c:pt idx="58623">
                  <c:v>9.9413820000000002E-7</c:v>
                </c:pt>
                <c:pt idx="58624">
                  <c:v>9.9415550000000009E-7</c:v>
                </c:pt>
                <c:pt idx="58625">
                  <c:v>9.9417720000000003E-7</c:v>
                </c:pt>
                <c:pt idx="58626">
                  <c:v>9.9419889999999998E-7</c:v>
                </c:pt>
                <c:pt idx="58627">
                  <c:v>9.9422049999999998E-7</c:v>
                </c:pt>
                <c:pt idx="58628">
                  <c:v>9.942376999999999E-7</c:v>
                </c:pt>
                <c:pt idx="58629">
                  <c:v>9.9425940000000006E-7</c:v>
                </c:pt>
                <c:pt idx="58630">
                  <c:v>9.9428100000000006E-7</c:v>
                </c:pt>
                <c:pt idx="58631">
                  <c:v>9.9429819999999999E-7</c:v>
                </c:pt>
                <c:pt idx="58632">
                  <c:v>9.9431989999999993E-7</c:v>
                </c:pt>
                <c:pt idx="58633">
                  <c:v>9.9434160000000008E-7</c:v>
                </c:pt>
                <c:pt idx="58634">
                  <c:v>9.9435880000000001E-7</c:v>
                </c:pt>
                <c:pt idx="58635">
                  <c:v>9.9438049999999995E-7</c:v>
                </c:pt>
                <c:pt idx="58636">
                  <c:v>9.9440209999999995E-7</c:v>
                </c:pt>
                <c:pt idx="58637">
                  <c:v>9.9442369999999996E-7</c:v>
                </c:pt>
                <c:pt idx="58638">
                  <c:v>9.9444090000000009E-7</c:v>
                </c:pt>
                <c:pt idx="58639">
                  <c:v>9.9446250000000009E-7</c:v>
                </c:pt>
                <c:pt idx="58640">
                  <c:v>9.944841000000001E-7</c:v>
                </c:pt>
                <c:pt idx="58641">
                  <c:v>9.9450130000000002E-7</c:v>
                </c:pt>
                <c:pt idx="58642">
                  <c:v>9.9452290000000003E-7</c:v>
                </c:pt>
                <c:pt idx="58643">
                  <c:v>9.9454459999999997E-7</c:v>
                </c:pt>
                <c:pt idx="58644">
                  <c:v>9.9456169999999995E-7</c:v>
                </c:pt>
                <c:pt idx="58645">
                  <c:v>9.945833999999999E-7</c:v>
                </c:pt>
                <c:pt idx="58646">
                  <c:v>9.946049999999999E-7</c:v>
                </c:pt>
                <c:pt idx="58647">
                  <c:v>9.9462220000000003E-7</c:v>
                </c:pt>
                <c:pt idx="58648">
                  <c:v>9.9464389999999998E-7</c:v>
                </c:pt>
                <c:pt idx="58649">
                  <c:v>9.9466549999999998E-7</c:v>
                </c:pt>
                <c:pt idx="58650">
                  <c:v>9.9468709999999998E-7</c:v>
                </c:pt>
                <c:pt idx="58651">
                  <c:v>9.9470429999999991E-7</c:v>
                </c:pt>
                <c:pt idx="58652">
                  <c:v>9.9472589999999991E-7</c:v>
                </c:pt>
                <c:pt idx="58653">
                  <c:v>9.9474749999999991E-7</c:v>
                </c:pt>
                <c:pt idx="58654">
                  <c:v>9.947645999999999E-7</c:v>
                </c:pt>
                <c:pt idx="58655">
                  <c:v>9.9478630000000005E-7</c:v>
                </c:pt>
                <c:pt idx="58656">
                  <c:v>9.9480790000000006E-7</c:v>
                </c:pt>
                <c:pt idx="58657">
                  <c:v>9.9482509999999998E-7</c:v>
                </c:pt>
                <c:pt idx="58658">
                  <c:v>9.9484669999999998E-7</c:v>
                </c:pt>
                <c:pt idx="58659">
                  <c:v>9.9486829999999999E-7</c:v>
                </c:pt>
                <c:pt idx="58660">
                  <c:v>9.9488989999999999E-7</c:v>
                </c:pt>
                <c:pt idx="58661">
                  <c:v>9.9490709999999992E-7</c:v>
                </c:pt>
                <c:pt idx="58662">
                  <c:v>9.9492869999999992E-7</c:v>
                </c:pt>
                <c:pt idx="58663">
                  <c:v>9.9495029999999992E-7</c:v>
                </c:pt>
                <c:pt idx="58664">
                  <c:v>9.9496739999999991E-7</c:v>
                </c:pt>
                <c:pt idx="58665">
                  <c:v>9.9498910000000006E-7</c:v>
                </c:pt>
                <c:pt idx="58666">
                  <c:v>9.9501059999999991E-7</c:v>
                </c:pt>
                <c:pt idx="58667">
                  <c:v>9.9502780000000005E-7</c:v>
                </c:pt>
                <c:pt idx="58668">
                  <c:v>9.9504949999999999E-7</c:v>
                </c:pt>
                <c:pt idx="58669">
                  <c:v>9.950711E-7</c:v>
                </c:pt>
                <c:pt idx="58670">
                  <c:v>9.9508829999999992E-7</c:v>
                </c:pt>
                <c:pt idx="58671">
                  <c:v>9.9511000000000007E-7</c:v>
                </c:pt>
                <c:pt idx="58672">
                  <c:v>9.9513160000000008E-7</c:v>
                </c:pt>
                <c:pt idx="58673">
                  <c:v>9.9515309999999993E-7</c:v>
                </c:pt>
                <c:pt idx="58674">
                  <c:v>9.9517030000000007E-7</c:v>
                </c:pt>
                <c:pt idx="58675">
                  <c:v>9.9519190000000007E-7</c:v>
                </c:pt>
                <c:pt idx="58676">
                  <c:v>9.9521350000000007E-7</c:v>
                </c:pt>
                <c:pt idx="58677">
                  <c:v>9.952307E-7</c:v>
                </c:pt>
                <c:pt idx="58678">
                  <c:v>9.952523E-7</c:v>
                </c:pt>
                <c:pt idx="58679">
                  <c:v>9.952739E-7</c:v>
                </c:pt>
                <c:pt idx="58680">
                  <c:v>9.9529109999999993E-7</c:v>
                </c:pt>
                <c:pt idx="58681">
                  <c:v>9.9531269999999993E-7</c:v>
                </c:pt>
                <c:pt idx="58682">
                  <c:v>9.9533429999999993E-7</c:v>
                </c:pt>
                <c:pt idx="58683">
                  <c:v>9.9535150000000007E-7</c:v>
                </c:pt>
                <c:pt idx="58684">
                  <c:v>9.9537320000000001E-7</c:v>
                </c:pt>
                <c:pt idx="58685">
                  <c:v>9.9539470000000008E-7</c:v>
                </c:pt>
                <c:pt idx="58686">
                  <c:v>9.9541630000000008E-7</c:v>
                </c:pt>
                <c:pt idx="58687">
                  <c:v>9.9543340000000007E-7</c:v>
                </c:pt>
                <c:pt idx="58688">
                  <c:v>9.9545500000000007E-7</c:v>
                </c:pt>
                <c:pt idx="58689">
                  <c:v>9.9547649999999992E-7</c:v>
                </c:pt>
                <c:pt idx="58690">
                  <c:v>9.9549370000000006E-7</c:v>
                </c:pt>
                <c:pt idx="58691">
                  <c:v>9.9551530000000006E-7</c:v>
                </c:pt>
                <c:pt idx="58692">
                  <c:v>9.9553679999999991E-7</c:v>
                </c:pt>
                <c:pt idx="58693">
                  <c:v>9.9555400000000005E-7</c:v>
                </c:pt>
                <c:pt idx="58694">
                  <c:v>9.9557560000000005E-7</c:v>
                </c:pt>
                <c:pt idx="58695">
                  <c:v>9.9559720000000006E-7</c:v>
                </c:pt>
                <c:pt idx="58696">
                  <c:v>9.9561439999999998E-7</c:v>
                </c:pt>
                <c:pt idx="58697">
                  <c:v>9.9563599999999998E-7</c:v>
                </c:pt>
                <c:pt idx="58698">
                  <c:v>9.9565750000000005E-7</c:v>
                </c:pt>
                <c:pt idx="58699">
                  <c:v>9.956789999999999E-7</c:v>
                </c:pt>
                <c:pt idx="58700">
                  <c:v>9.956961000000001E-7</c:v>
                </c:pt>
                <c:pt idx="58701">
                  <c:v>9.957177000000001E-7</c:v>
                </c:pt>
                <c:pt idx="58702">
                  <c:v>9.9573919999999995E-7</c:v>
                </c:pt>
                <c:pt idx="58703">
                  <c:v>9.9575640000000009E-7</c:v>
                </c:pt>
                <c:pt idx="58704">
                  <c:v>9.9577789999999994E-7</c:v>
                </c:pt>
                <c:pt idx="58705">
                  <c:v>9.9579949999999994E-7</c:v>
                </c:pt>
                <c:pt idx="58706">
                  <c:v>9.9581659999999993E-7</c:v>
                </c:pt>
                <c:pt idx="58707">
                  <c:v>9.9583819999999993E-7</c:v>
                </c:pt>
                <c:pt idx="58708">
                  <c:v>9.9585979999999993E-7</c:v>
                </c:pt>
                <c:pt idx="58709">
                  <c:v>9.9587689999999992E-7</c:v>
                </c:pt>
                <c:pt idx="58710">
                  <c:v>9.9589860000000007E-7</c:v>
                </c:pt>
                <c:pt idx="58711">
                  <c:v>9.9592009999999993E-7</c:v>
                </c:pt>
                <c:pt idx="58712">
                  <c:v>9.9594159999999999E-7</c:v>
                </c:pt>
                <c:pt idx="58713">
                  <c:v>9.9595869999999998E-7</c:v>
                </c:pt>
                <c:pt idx="58714">
                  <c:v>9.9598029999999998E-7</c:v>
                </c:pt>
                <c:pt idx="58715">
                  <c:v>9.9600180000000004E-7</c:v>
                </c:pt>
                <c:pt idx="58716">
                  <c:v>9.9601899999999997E-7</c:v>
                </c:pt>
                <c:pt idx="58717">
                  <c:v>9.9604059999999997E-7</c:v>
                </c:pt>
                <c:pt idx="58718">
                  <c:v>9.9606210000000003E-7</c:v>
                </c:pt>
                <c:pt idx="58719">
                  <c:v>9.9607920000000002E-7</c:v>
                </c:pt>
                <c:pt idx="58720">
                  <c:v>9.9610080000000002E-7</c:v>
                </c:pt>
                <c:pt idx="58721">
                  <c:v>9.9612240000000003E-7</c:v>
                </c:pt>
                <c:pt idx="58722">
                  <c:v>9.9613959999999995E-7</c:v>
                </c:pt>
                <c:pt idx="58723">
                  <c:v>9.9616119999999995E-7</c:v>
                </c:pt>
                <c:pt idx="58724">
                  <c:v>9.9618270000000002E-7</c:v>
                </c:pt>
                <c:pt idx="58725">
                  <c:v>9.9620420000000008E-7</c:v>
                </c:pt>
                <c:pt idx="58726">
                  <c:v>9.9622130000000007E-7</c:v>
                </c:pt>
                <c:pt idx="58727">
                  <c:v>9.9624290000000007E-7</c:v>
                </c:pt>
                <c:pt idx="58728">
                  <c:v>9.9626439999999992E-7</c:v>
                </c:pt>
                <c:pt idx="58729">
                  <c:v>9.9628149999999991E-7</c:v>
                </c:pt>
                <c:pt idx="58730">
                  <c:v>9.9630309999999991E-7</c:v>
                </c:pt>
                <c:pt idx="58731">
                  <c:v>9.9632459999999997E-7</c:v>
                </c:pt>
                <c:pt idx="58732">
                  <c:v>9.963417999999999E-7</c:v>
                </c:pt>
                <c:pt idx="58733">
                  <c:v>9.963633999999999E-7</c:v>
                </c:pt>
                <c:pt idx="58734">
                  <c:v>9.9638489999999997E-7</c:v>
                </c:pt>
                <c:pt idx="58735">
                  <c:v>9.964021000000001E-7</c:v>
                </c:pt>
                <c:pt idx="58736">
                  <c:v>9.9642370000000011E-7</c:v>
                </c:pt>
                <c:pt idx="58737">
                  <c:v>9.9644519999999996E-7</c:v>
                </c:pt>
                <c:pt idx="58738">
                  <c:v>9.9646240000000009E-7</c:v>
                </c:pt>
                <c:pt idx="58739">
                  <c:v>9.964840000000001E-7</c:v>
                </c:pt>
                <c:pt idx="58740">
                  <c:v>9.9650549999999995E-7</c:v>
                </c:pt>
                <c:pt idx="58741">
                  <c:v>9.9652700000000001E-7</c:v>
                </c:pt>
                <c:pt idx="58742">
                  <c:v>9.965441E-7</c:v>
                </c:pt>
                <c:pt idx="58743">
                  <c:v>9.9656560000000006E-7</c:v>
                </c:pt>
                <c:pt idx="58744">
                  <c:v>9.9658709999999991E-7</c:v>
                </c:pt>
                <c:pt idx="58745">
                  <c:v>9.966041999999999E-7</c:v>
                </c:pt>
                <c:pt idx="58746">
                  <c:v>9.966257999999999E-7</c:v>
                </c:pt>
                <c:pt idx="58747">
                  <c:v>9.9664729999999997E-7</c:v>
                </c:pt>
                <c:pt idx="58748">
                  <c:v>9.9666439999999995E-7</c:v>
                </c:pt>
                <c:pt idx="58749">
                  <c:v>9.9668599999999996E-7</c:v>
                </c:pt>
                <c:pt idx="58750">
                  <c:v>9.9670750000000002E-7</c:v>
                </c:pt>
                <c:pt idx="58751">
                  <c:v>9.967246E-7</c:v>
                </c:pt>
                <c:pt idx="58752">
                  <c:v>9.9674620000000001E-7</c:v>
                </c:pt>
                <c:pt idx="58753">
                  <c:v>9.9676770000000007E-7</c:v>
                </c:pt>
                <c:pt idx="58754">
                  <c:v>9.9678909999999999E-7</c:v>
                </c:pt>
                <c:pt idx="58755">
                  <c:v>9.9680619999999997E-7</c:v>
                </c:pt>
                <c:pt idx="58756">
                  <c:v>9.9682770000000003E-7</c:v>
                </c:pt>
                <c:pt idx="58757">
                  <c:v>9.968492000000001E-7</c:v>
                </c:pt>
                <c:pt idx="58758">
                  <c:v>9.9686630000000008E-7</c:v>
                </c:pt>
                <c:pt idx="58759">
                  <c:v>9.9688779999999994E-7</c:v>
                </c:pt>
                <c:pt idx="58760">
                  <c:v>9.969093E-7</c:v>
                </c:pt>
                <c:pt idx="58761">
                  <c:v>9.9692639999999998E-7</c:v>
                </c:pt>
                <c:pt idx="58762">
                  <c:v>9.9694799999999999E-7</c:v>
                </c:pt>
                <c:pt idx="58763">
                  <c:v>9.9696950000000005E-7</c:v>
                </c:pt>
                <c:pt idx="58764">
                  <c:v>9.9698660000000004E-7</c:v>
                </c:pt>
                <c:pt idx="58765">
                  <c:v>9.9700820000000004E-7</c:v>
                </c:pt>
                <c:pt idx="58766">
                  <c:v>9.9702959999999995E-7</c:v>
                </c:pt>
                <c:pt idx="58767">
                  <c:v>9.9705110000000002E-7</c:v>
                </c:pt>
                <c:pt idx="58768">
                  <c:v>9.970682E-7</c:v>
                </c:pt>
                <c:pt idx="58769">
                  <c:v>9.9708970000000007E-7</c:v>
                </c:pt>
                <c:pt idx="58770">
                  <c:v>9.9711109999999998E-7</c:v>
                </c:pt>
                <c:pt idx="58771">
                  <c:v>9.971282999999999E-7</c:v>
                </c:pt>
                <c:pt idx="58772">
                  <c:v>9.9714979999999997E-7</c:v>
                </c:pt>
                <c:pt idx="58773">
                  <c:v>9.9717130000000003E-7</c:v>
                </c:pt>
                <c:pt idx="58774">
                  <c:v>9.9718840000000002E-7</c:v>
                </c:pt>
                <c:pt idx="58775">
                  <c:v>9.9720990000000008E-7</c:v>
                </c:pt>
                <c:pt idx="58776">
                  <c:v>9.9723139999999993E-7</c:v>
                </c:pt>
                <c:pt idx="58777">
                  <c:v>9.9724860000000007E-7</c:v>
                </c:pt>
                <c:pt idx="58778">
                  <c:v>9.9727009999999992E-7</c:v>
                </c:pt>
                <c:pt idx="58779">
                  <c:v>9.9729159999999999E-7</c:v>
                </c:pt>
                <c:pt idx="58780">
                  <c:v>9.973129999999999E-7</c:v>
                </c:pt>
                <c:pt idx="58781">
                  <c:v>9.973301000000001E-7</c:v>
                </c:pt>
                <c:pt idx="58782">
                  <c:v>9.9735159999999995E-7</c:v>
                </c:pt>
                <c:pt idx="58783">
                  <c:v>9.9737300000000007E-7</c:v>
                </c:pt>
                <c:pt idx="58784">
                  <c:v>9.973902E-7</c:v>
                </c:pt>
                <c:pt idx="58785">
                  <c:v>9.9741170000000006E-7</c:v>
                </c:pt>
                <c:pt idx="58786">
                  <c:v>9.9743309999999997E-7</c:v>
                </c:pt>
                <c:pt idx="58787">
                  <c:v>9.974502999999999E-7</c:v>
                </c:pt>
                <c:pt idx="58788">
                  <c:v>9.9747179999999996E-7</c:v>
                </c:pt>
                <c:pt idx="58789">
                  <c:v>9.9749320000000009E-7</c:v>
                </c:pt>
                <c:pt idx="58790">
                  <c:v>9.9751040000000001E-7</c:v>
                </c:pt>
                <c:pt idx="58791">
                  <c:v>9.9753190000000008E-7</c:v>
                </c:pt>
                <c:pt idx="58792">
                  <c:v>9.9755339999999993E-7</c:v>
                </c:pt>
                <c:pt idx="58793">
                  <c:v>9.9757049999999991E-7</c:v>
                </c:pt>
                <c:pt idx="58794">
                  <c:v>9.9759199999999998E-7</c:v>
                </c:pt>
                <c:pt idx="58795">
                  <c:v>9.9761350000000004E-7</c:v>
                </c:pt>
                <c:pt idx="58796">
                  <c:v>9.9763489999999995E-7</c:v>
                </c:pt>
                <c:pt idx="58797">
                  <c:v>9.9765199999999994E-7</c:v>
                </c:pt>
                <c:pt idx="58798">
                  <c:v>9.976735E-7</c:v>
                </c:pt>
                <c:pt idx="58799">
                  <c:v>9.9769489999999992E-7</c:v>
                </c:pt>
                <c:pt idx="58800">
                  <c:v>9.977119999999999E-7</c:v>
                </c:pt>
                <c:pt idx="58801">
                  <c:v>9.9773349999999997E-7</c:v>
                </c:pt>
                <c:pt idx="58802">
                  <c:v>9.9775490000000009E-7</c:v>
                </c:pt>
                <c:pt idx="58803">
                  <c:v>9.9777200000000008E-7</c:v>
                </c:pt>
                <c:pt idx="58804">
                  <c:v>9.9779349999999993E-7</c:v>
                </c:pt>
                <c:pt idx="58805">
                  <c:v>9.9781499999999999E-7</c:v>
                </c:pt>
                <c:pt idx="58806">
                  <c:v>9.9783209999999998E-7</c:v>
                </c:pt>
                <c:pt idx="58807">
                  <c:v>9.9785360000000004E-7</c:v>
                </c:pt>
                <c:pt idx="58808">
                  <c:v>9.9787499999999995E-7</c:v>
                </c:pt>
                <c:pt idx="58809">
                  <c:v>9.9789640000000008E-7</c:v>
                </c:pt>
                <c:pt idx="58810">
                  <c:v>9.9791350000000006E-7</c:v>
                </c:pt>
                <c:pt idx="58811">
                  <c:v>9.9793489999999998E-7</c:v>
                </c:pt>
                <c:pt idx="58812">
                  <c:v>9.979563000000001E-7</c:v>
                </c:pt>
                <c:pt idx="58813">
                  <c:v>9.9797340000000009E-7</c:v>
                </c:pt>
                <c:pt idx="58814">
                  <c:v>9.9799489999999994E-7</c:v>
                </c:pt>
                <c:pt idx="58815">
                  <c:v>9.9801630000000006E-7</c:v>
                </c:pt>
                <c:pt idx="58816">
                  <c:v>9.9803340000000005E-7</c:v>
                </c:pt>
                <c:pt idx="58817">
                  <c:v>9.980548999999999E-7</c:v>
                </c:pt>
                <c:pt idx="58818">
                  <c:v>9.9807630000000003E-7</c:v>
                </c:pt>
                <c:pt idx="58819">
                  <c:v>9.9809340000000001E-7</c:v>
                </c:pt>
                <c:pt idx="58820">
                  <c:v>9.9811490000000008E-7</c:v>
                </c:pt>
                <c:pt idx="58821">
                  <c:v>9.9813629999999999E-7</c:v>
                </c:pt>
                <c:pt idx="58822">
                  <c:v>9.9815339999999997E-7</c:v>
                </c:pt>
                <c:pt idx="58823">
                  <c:v>9.9817490000000004E-7</c:v>
                </c:pt>
                <c:pt idx="58824">
                  <c:v>9.9819629999999995E-7</c:v>
                </c:pt>
                <c:pt idx="58825">
                  <c:v>9.9821770000000008E-7</c:v>
                </c:pt>
                <c:pt idx="58826">
                  <c:v>9.9823480000000006E-7</c:v>
                </c:pt>
                <c:pt idx="58827">
                  <c:v>9.9825619999999997E-7</c:v>
                </c:pt>
                <c:pt idx="58828">
                  <c:v>9.982776000000001E-7</c:v>
                </c:pt>
                <c:pt idx="58829">
                  <c:v>9.9829470000000008E-7</c:v>
                </c:pt>
                <c:pt idx="58830">
                  <c:v>9.9831619999999994E-7</c:v>
                </c:pt>
                <c:pt idx="58831">
                  <c:v>9.9833760000000006E-7</c:v>
                </c:pt>
                <c:pt idx="58832">
                  <c:v>9.9835470000000005E-7</c:v>
                </c:pt>
                <c:pt idx="58833">
                  <c:v>9.9837609999999996E-7</c:v>
                </c:pt>
                <c:pt idx="58834">
                  <c:v>9.9839750000000008E-7</c:v>
                </c:pt>
                <c:pt idx="58835">
                  <c:v>9.9841470000000001E-7</c:v>
                </c:pt>
                <c:pt idx="58836">
                  <c:v>9.9843609999999992E-7</c:v>
                </c:pt>
                <c:pt idx="58837">
                  <c:v>9.9845750000000005E-7</c:v>
                </c:pt>
                <c:pt idx="58838">
                  <c:v>9.9847889999999996E-7</c:v>
                </c:pt>
                <c:pt idx="58839">
                  <c:v>9.9849599999999994E-7</c:v>
                </c:pt>
                <c:pt idx="58840">
                  <c:v>9.9851740000000007E-7</c:v>
                </c:pt>
                <c:pt idx="58841">
                  <c:v>9.9853879999999998E-7</c:v>
                </c:pt>
                <c:pt idx="58842">
                  <c:v>9.9855589999999997E-7</c:v>
                </c:pt>
                <c:pt idx="58843">
                  <c:v>9.9857730000000009E-7</c:v>
                </c:pt>
                <c:pt idx="58844">
                  <c:v>9.985987E-7</c:v>
                </c:pt>
                <c:pt idx="58845">
                  <c:v>9.9861579999999999E-7</c:v>
                </c:pt>
                <c:pt idx="58846">
                  <c:v>9.986371999999999E-7</c:v>
                </c:pt>
                <c:pt idx="58847">
                  <c:v>9.9865860000000003E-7</c:v>
                </c:pt>
                <c:pt idx="58848">
                  <c:v>9.9867570000000001E-7</c:v>
                </c:pt>
                <c:pt idx="58849">
                  <c:v>9.9869720000000008E-7</c:v>
                </c:pt>
                <c:pt idx="58850">
                  <c:v>9.9871850000000005E-7</c:v>
                </c:pt>
                <c:pt idx="58851">
                  <c:v>9.9873569999999997E-7</c:v>
                </c:pt>
                <c:pt idx="58852">
                  <c:v>9.987571000000001E-7</c:v>
                </c:pt>
                <c:pt idx="58853">
                  <c:v>9.9877850000000001E-7</c:v>
                </c:pt>
                <c:pt idx="58854">
                  <c:v>9.9879979999999999E-7</c:v>
                </c:pt>
                <c:pt idx="58855">
                  <c:v>9.9881689999999997E-7</c:v>
                </c:pt>
                <c:pt idx="58856">
                  <c:v>9.988383000000001E-7</c:v>
                </c:pt>
                <c:pt idx="58857">
                  <c:v>9.9885970000000001E-7</c:v>
                </c:pt>
                <c:pt idx="58858">
                  <c:v>9.9887670000000005E-7</c:v>
                </c:pt>
                <c:pt idx="58859">
                  <c:v>9.9889819999999991E-7</c:v>
                </c:pt>
                <c:pt idx="58860">
                  <c:v>9.9891950000000009E-7</c:v>
                </c:pt>
                <c:pt idx="58861">
                  <c:v>9.9893660000000008E-7</c:v>
                </c:pt>
                <c:pt idx="58862">
                  <c:v>9.9895799999999999E-7</c:v>
                </c:pt>
                <c:pt idx="58863">
                  <c:v>9.989793999999999E-7</c:v>
                </c:pt>
                <c:pt idx="58864">
                  <c:v>9.989965000000001E-7</c:v>
                </c:pt>
                <c:pt idx="58865">
                  <c:v>9.9901790000000001E-7</c:v>
                </c:pt>
                <c:pt idx="58866">
                  <c:v>9.9903929999999993E-7</c:v>
                </c:pt>
                <c:pt idx="58867">
                  <c:v>9.990605999999999E-7</c:v>
                </c:pt>
                <c:pt idx="58868">
                  <c:v>9.990777000000001E-7</c:v>
                </c:pt>
                <c:pt idx="58869">
                  <c:v>9.9909900000000007E-7</c:v>
                </c:pt>
                <c:pt idx="58870">
                  <c:v>9.9912039999999998E-7</c:v>
                </c:pt>
                <c:pt idx="58871">
                  <c:v>9.9913740000000003E-7</c:v>
                </c:pt>
                <c:pt idx="58872">
                  <c:v>9.9915879999999994E-7</c:v>
                </c:pt>
                <c:pt idx="58873">
                  <c:v>9.9918020000000007E-7</c:v>
                </c:pt>
                <c:pt idx="58874">
                  <c:v>9.991971999999999E-7</c:v>
                </c:pt>
                <c:pt idx="58875">
                  <c:v>9.9921860000000003E-7</c:v>
                </c:pt>
                <c:pt idx="58876">
                  <c:v>9.9923999999999994E-7</c:v>
                </c:pt>
                <c:pt idx="58877">
                  <c:v>9.9925709999999992E-7</c:v>
                </c:pt>
                <c:pt idx="58878">
                  <c:v>9.9927850000000005E-7</c:v>
                </c:pt>
                <c:pt idx="58879">
                  <c:v>9.9929980000000002E-7</c:v>
                </c:pt>
                <c:pt idx="58880">
                  <c:v>9.9931690000000001E-7</c:v>
                </c:pt>
                <c:pt idx="58881">
                  <c:v>9.9933829999999992E-7</c:v>
                </c:pt>
                <c:pt idx="58882">
                  <c:v>9.9935970000000005E-7</c:v>
                </c:pt>
                <c:pt idx="58883">
                  <c:v>9.9937680000000003E-7</c:v>
                </c:pt>
                <c:pt idx="58884">
                  <c:v>9.9939819999999994E-7</c:v>
                </c:pt>
                <c:pt idx="58885">
                  <c:v>9.9941949999999992E-7</c:v>
                </c:pt>
                <c:pt idx="58886">
                  <c:v>9.994408000000001E-7</c:v>
                </c:pt>
                <c:pt idx="58887">
                  <c:v>9.9945790000000009E-7</c:v>
                </c:pt>
                <c:pt idx="58888">
                  <c:v>9.994793E-7</c:v>
                </c:pt>
                <c:pt idx="58889">
                  <c:v>9.9950059999999998E-7</c:v>
                </c:pt>
                <c:pt idx="58890">
                  <c:v>9.9951769999999996E-7</c:v>
                </c:pt>
                <c:pt idx="58891">
                  <c:v>9.9953899999999993E-7</c:v>
                </c:pt>
                <c:pt idx="58892">
                  <c:v>9.9956040000000006E-7</c:v>
                </c:pt>
                <c:pt idx="58893">
                  <c:v>9.9957740000000011E-7</c:v>
                </c:pt>
                <c:pt idx="58894">
                  <c:v>9.9959880000000002E-7</c:v>
                </c:pt>
                <c:pt idx="58895">
                  <c:v>9.9962009999999999E-7</c:v>
                </c:pt>
                <c:pt idx="58896">
                  <c:v>9.9963719999999998E-7</c:v>
                </c:pt>
                <c:pt idx="58897">
                  <c:v>9.996586000000001E-7</c:v>
                </c:pt>
                <c:pt idx="58898">
                  <c:v>9.9968000000000002E-7</c:v>
                </c:pt>
                <c:pt idx="58899">
                  <c:v>9.9970129999999999E-7</c:v>
                </c:pt>
                <c:pt idx="58900">
                  <c:v>9.9971830000000004E-7</c:v>
                </c:pt>
                <c:pt idx="58901">
                  <c:v>9.9973969999999995E-7</c:v>
                </c:pt>
                <c:pt idx="58902">
                  <c:v>9.9976089999999998E-7</c:v>
                </c:pt>
                <c:pt idx="58903">
                  <c:v>9.9977799999999997E-7</c:v>
                </c:pt>
                <c:pt idx="58904">
                  <c:v>9.9979940000000009E-7</c:v>
                </c:pt>
                <c:pt idx="58905">
                  <c:v>9.9982070000000007E-7</c:v>
                </c:pt>
                <c:pt idx="58906">
                  <c:v>9.998376999999999E-7</c:v>
                </c:pt>
                <c:pt idx="58907">
                  <c:v>9.9985910000000003E-7</c:v>
                </c:pt>
                <c:pt idx="58908">
                  <c:v>9.998804E-7</c:v>
                </c:pt>
                <c:pt idx="58909">
                  <c:v>9.9989749999999998E-7</c:v>
                </c:pt>
                <c:pt idx="58910">
                  <c:v>9.999188999999999E-7</c:v>
                </c:pt>
                <c:pt idx="58911">
                  <c:v>9.9994020000000008E-7</c:v>
                </c:pt>
                <c:pt idx="58912">
                  <c:v>9.9996150000000006E-7</c:v>
                </c:pt>
                <c:pt idx="58913">
                  <c:v>9.999785000000001E-7</c:v>
                </c:pt>
                <c:pt idx="58914">
                  <c:v>9.9999980000000008E-7</c:v>
                </c:pt>
                <c:pt idx="58915">
                  <c:v>1.0000209999999999E-6</c:v>
                </c:pt>
                <c:pt idx="58916">
                  <c:v>9.399324E-7</c:v>
                </c:pt>
                <c:pt idx="58917">
                  <c:v>9.3995229999999997E-7</c:v>
                </c:pt>
                <c:pt idx="58918">
                  <c:v>9.3997280000000001E-7</c:v>
                </c:pt>
                <c:pt idx="58919">
                  <c:v>9.3999379999999996E-7</c:v>
                </c:pt>
                <c:pt idx="58920">
                  <c:v>9.4001530000000002E-7</c:v>
                </c:pt>
                <c:pt idx="58921">
                  <c:v>9.4003740000000004E-7</c:v>
                </c:pt>
                <c:pt idx="58922">
                  <c:v>9.4005999999999996E-7</c:v>
                </c:pt>
                <c:pt idx="58923">
                  <c:v>9.4008310000000001E-7</c:v>
                </c:pt>
                <c:pt idx="58924">
                  <c:v>9.4010669999999996E-7</c:v>
                </c:pt>
                <c:pt idx="58925">
                  <c:v>9.4013089999999997E-7</c:v>
                </c:pt>
                <c:pt idx="58926">
                  <c:v>9.4015549999999995E-7</c:v>
                </c:pt>
                <c:pt idx="58927">
                  <c:v>9.4018050000000001E-7</c:v>
                </c:pt>
                <c:pt idx="58928">
                  <c:v>9.4020599999999997E-7</c:v>
                </c:pt>
                <c:pt idx="58929">
                  <c:v>9.4023200000000005E-7</c:v>
                </c:pt>
                <c:pt idx="58930">
                  <c:v>9.402584E-7</c:v>
                </c:pt>
                <c:pt idx="58931">
                  <c:v>9.4028520000000002E-7</c:v>
                </c:pt>
                <c:pt idx="58932">
                  <c:v>9.403124E-7</c:v>
                </c:pt>
                <c:pt idx="58933">
                  <c:v>9.4033999999999996E-7</c:v>
                </c:pt>
                <c:pt idx="58934">
                  <c:v>9.4036789999999995E-7</c:v>
                </c:pt>
                <c:pt idx="58935">
                  <c:v>9.4039620000000001E-7</c:v>
                </c:pt>
                <c:pt idx="58936">
                  <c:v>9.4042479999999999E-7</c:v>
                </c:pt>
                <c:pt idx="58937">
                  <c:v>9.4045370000000001E-7</c:v>
                </c:pt>
                <c:pt idx="58938">
                  <c:v>9.4048290000000005E-7</c:v>
                </c:pt>
                <c:pt idx="58939">
                  <c:v>9.4051240000000002E-7</c:v>
                </c:pt>
                <c:pt idx="58940">
                  <c:v>9.4054209999999997E-7</c:v>
                </c:pt>
                <c:pt idx="58941">
                  <c:v>9.4057209999999995E-7</c:v>
                </c:pt>
                <c:pt idx="58942">
                  <c:v>9.4060230000000002E-7</c:v>
                </c:pt>
                <c:pt idx="58943">
                  <c:v>9.4063269999999997E-7</c:v>
                </c:pt>
                <c:pt idx="58944">
                  <c:v>9.4066339999999995E-7</c:v>
                </c:pt>
                <c:pt idx="58945">
                  <c:v>9.4069419999999998E-7</c:v>
                </c:pt>
                <c:pt idx="58946">
                  <c:v>9.4072530000000003E-7</c:v>
                </c:pt>
                <c:pt idx="58947">
                  <c:v>9.4075650000000002E-7</c:v>
                </c:pt>
                <c:pt idx="58948">
                  <c:v>9.407879E-7</c:v>
                </c:pt>
                <c:pt idx="58949">
                  <c:v>9.4081940000000002E-7</c:v>
                </c:pt>
                <c:pt idx="58950">
                  <c:v>9.4085110000000003E-7</c:v>
                </c:pt>
                <c:pt idx="58951">
                  <c:v>9.4088289999999998E-7</c:v>
                </c:pt>
                <c:pt idx="58952">
                  <c:v>9.4091479999999997E-7</c:v>
                </c:pt>
                <c:pt idx="58953">
                  <c:v>9.4094690000000005E-7</c:v>
                </c:pt>
                <c:pt idx="58954">
                  <c:v>9.4097909999999996E-7</c:v>
                </c:pt>
                <c:pt idx="58955">
                  <c:v>9.4101140000000003E-7</c:v>
                </c:pt>
                <c:pt idx="58956">
                  <c:v>9.4104380000000003E-7</c:v>
                </c:pt>
                <c:pt idx="58957">
                  <c:v>9.4107629999999998E-7</c:v>
                </c:pt>
                <c:pt idx="58958">
                  <c:v>9.4110900000000001E-7</c:v>
                </c:pt>
                <c:pt idx="58959">
                  <c:v>9.4114170000000005E-7</c:v>
                </c:pt>
                <c:pt idx="58960">
                  <c:v>9.4117439999999998E-7</c:v>
                </c:pt>
                <c:pt idx="58961">
                  <c:v>9.412073E-7</c:v>
                </c:pt>
                <c:pt idx="58962">
                  <c:v>9.4124029999999995E-7</c:v>
                </c:pt>
                <c:pt idx="58963">
                  <c:v>9.4127750000000001E-7</c:v>
                </c:pt>
                <c:pt idx="58964">
                  <c:v>9.4131460000000001E-7</c:v>
                </c:pt>
                <c:pt idx="58965">
                  <c:v>9.413472E-7</c:v>
                </c:pt>
                <c:pt idx="58966">
                  <c:v>9.4138419999999997E-7</c:v>
                </c:pt>
                <c:pt idx="58967">
                  <c:v>9.4141670000000002E-7</c:v>
                </c:pt>
                <c:pt idx="58968">
                  <c:v>9.4145360000000004E-7</c:v>
                </c:pt>
                <c:pt idx="58969">
                  <c:v>9.4149029999999997E-7</c:v>
                </c:pt>
                <c:pt idx="58970">
                  <c:v>9.4152249999999999E-7</c:v>
                </c:pt>
                <c:pt idx="58971">
                  <c:v>9.4155900000000005E-7</c:v>
                </c:pt>
                <c:pt idx="58972">
                  <c:v>9.4159539999999995E-7</c:v>
                </c:pt>
                <c:pt idx="58973">
                  <c:v>9.4162730000000005E-7</c:v>
                </c:pt>
                <c:pt idx="58974">
                  <c:v>9.4166360000000001E-7</c:v>
                </c:pt>
                <c:pt idx="58975">
                  <c:v>9.4169980000000004E-7</c:v>
                </c:pt>
                <c:pt idx="58976">
                  <c:v>9.417314E-7</c:v>
                </c:pt>
                <c:pt idx="58977">
                  <c:v>9.4176740000000004E-7</c:v>
                </c:pt>
                <c:pt idx="58978">
                  <c:v>9.4180319999999999E-7</c:v>
                </c:pt>
                <c:pt idx="58979">
                  <c:v>9.4183450000000003E-7</c:v>
                </c:pt>
                <c:pt idx="58980">
                  <c:v>9.4187029999999998E-7</c:v>
                </c:pt>
                <c:pt idx="58981">
                  <c:v>9.4190590000000005E-7</c:v>
                </c:pt>
                <c:pt idx="58982">
                  <c:v>9.4193689999999995E-7</c:v>
                </c:pt>
                <c:pt idx="58983">
                  <c:v>9.4197239999999998E-7</c:v>
                </c:pt>
                <c:pt idx="58984">
                  <c:v>9.4200779999999996E-7</c:v>
                </c:pt>
                <c:pt idx="58985">
                  <c:v>9.4203859999999999E-7</c:v>
                </c:pt>
                <c:pt idx="58986">
                  <c:v>9.4207379999999998E-7</c:v>
                </c:pt>
                <c:pt idx="58987">
                  <c:v>9.4210890000000004E-7</c:v>
                </c:pt>
                <c:pt idx="58988">
                  <c:v>9.4214389999999995E-7</c:v>
                </c:pt>
                <c:pt idx="58989">
                  <c:v>9.4217419999999996E-7</c:v>
                </c:pt>
                <c:pt idx="58990">
                  <c:v>9.4220910000000004E-7</c:v>
                </c:pt>
                <c:pt idx="58991">
                  <c:v>9.4224389999999996E-7</c:v>
                </c:pt>
                <c:pt idx="58992">
                  <c:v>9.422785E-7</c:v>
                </c:pt>
                <c:pt idx="58993">
                  <c:v>9.4230840000000004E-7</c:v>
                </c:pt>
                <c:pt idx="58994">
                  <c:v>9.4234290000000004E-7</c:v>
                </c:pt>
                <c:pt idx="58995">
                  <c:v>9.423773E-7</c:v>
                </c:pt>
                <c:pt idx="58996">
                  <c:v>9.4241160000000001E-7</c:v>
                </c:pt>
                <c:pt idx="58997">
                  <c:v>9.4244570000000004E-7</c:v>
                </c:pt>
                <c:pt idx="58998">
                  <c:v>9.4247509999999997E-7</c:v>
                </c:pt>
                <c:pt idx="58999">
                  <c:v>9.425092E-7</c:v>
                </c:pt>
                <c:pt idx="59000">
                  <c:v>9.4254310000000004E-7</c:v>
                </c:pt>
                <c:pt idx="59001">
                  <c:v>9.4257690000000004E-7</c:v>
                </c:pt>
                <c:pt idx="59002">
                  <c:v>9.4261049999999996E-7</c:v>
                </c:pt>
                <c:pt idx="59003">
                  <c:v>9.4264409999999997E-7</c:v>
                </c:pt>
                <c:pt idx="59004">
                  <c:v>9.4267290000000005E-7</c:v>
                </c:pt>
                <c:pt idx="59005">
                  <c:v>9.4270640000000002E-7</c:v>
                </c:pt>
                <c:pt idx="59006">
                  <c:v>9.4273980000000005E-7</c:v>
                </c:pt>
                <c:pt idx="59007">
                  <c:v>9.4277299999999999E-7</c:v>
                </c:pt>
                <c:pt idx="59008">
                  <c:v>9.4280620000000004E-7</c:v>
                </c:pt>
                <c:pt idx="59009">
                  <c:v>9.428392E-7</c:v>
                </c:pt>
                <c:pt idx="59010">
                  <c:v>9.4287210000000002E-7</c:v>
                </c:pt>
                <c:pt idx="59011">
                  <c:v>9.4290019999999999E-7</c:v>
                </c:pt>
                <c:pt idx="59012">
                  <c:v>9.4293310000000001E-7</c:v>
                </c:pt>
                <c:pt idx="59013">
                  <c:v>9.4296589999999998E-7</c:v>
                </c:pt>
                <c:pt idx="59014">
                  <c:v>9.4299860000000002E-7</c:v>
                </c:pt>
                <c:pt idx="59015">
                  <c:v>9.4303120000000001E-7</c:v>
                </c:pt>
                <c:pt idx="59016">
                  <c:v>9.4306360000000001E-7</c:v>
                </c:pt>
                <c:pt idx="59017">
                  <c:v>9.4309130000000001E-7</c:v>
                </c:pt>
                <c:pt idx="59018">
                  <c:v>9.4312379999999996E-7</c:v>
                </c:pt>
                <c:pt idx="59019">
                  <c:v>9.4315610000000002E-7</c:v>
                </c:pt>
                <c:pt idx="59020">
                  <c:v>9.4318839999999998E-7</c:v>
                </c:pt>
                <c:pt idx="59021">
                  <c:v>9.4321579999999996E-7</c:v>
                </c:pt>
                <c:pt idx="59022">
                  <c:v>9.4324810000000002E-7</c:v>
                </c:pt>
                <c:pt idx="59023">
                  <c:v>9.4328030000000004E-7</c:v>
                </c:pt>
                <c:pt idx="59024">
                  <c:v>9.4330759999999997E-7</c:v>
                </c:pt>
                <c:pt idx="59025">
                  <c:v>9.4333979999999999E-7</c:v>
                </c:pt>
                <c:pt idx="59026">
                  <c:v>9.4337189999999997E-7</c:v>
                </c:pt>
                <c:pt idx="59027">
                  <c:v>9.4339909999999996E-7</c:v>
                </c:pt>
                <c:pt idx="59028">
                  <c:v>9.4343129999999998E-7</c:v>
                </c:pt>
                <c:pt idx="59029">
                  <c:v>9.4346330000000001E-7</c:v>
                </c:pt>
                <c:pt idx="59030">
                  <c:v>9.4349039999999996E-7</c:v>
                </c:pt>
                <c:pt idx="59031">
                  <c:v>9.4352239999999999E-7</c:v>
                </c:pt>
                <c:pt idx="59032">
                  <c:v>9.4354950000000004E-7</c:v>
                </c:pt>
                <c:pt idx="59033">
                  <c:v>9.4358160000000002E-7</c:v>
                </c:pt>
                <c:pt idx="59034">
                  <c:v>9.4361350000000001E-7</c:v>
                </c:pt>
                <c:pt idx="59035">
                  <c:v>9.4364050000000001E-7</c:v>
                </c:pt>
                <c:pt idx="59036">
                  <c:v>9.4367250000000005E-7</c:v>
                </c:pt>
                <c:pt idx="59037">
                  <c:v>9.4369950000000005E-7</c:v>
                </c:pt>
                <c:pt idx="59038">
                  <c:v>9.4373140000000004E-7</c:v>
                </c:pt>
                <c:pt idx="59039">
                  <c:v>9.4376330000000003E-7</c:v>
                </c:pt>
                <c:pt idx="59040">
                  <c:v>9.4379019999999999E-7</c:v>
                </c:pt>
                <c:pt idx="59041">
                  <c:v>9.4382200000000005E-7</c:v>
                </c:pt>
                <c:pt idx="59042">
                  <c:v>9.438489E-7</c:v>
                </c:pt>
                <c:pt idx="59043">
                  <c:v>9.438808E-7</c:v>
                </c:pt>
                <c:pt idx="59044">
                  <c:v>9.4391260000000005E-7</c:v>
                </c:pt>
                <c:pt idx="59045">
                  <c:v>9.4393939999999996E-7</c:v>
                </c:pt>
                <c:pt idx="59046">
                  <c:v>9.4397120000000001E-7</c:v>
                </c:pt>
                <c:pt idx="59047">
                  <c:v>9.4399789999999999E-7</c:v>
                </c:pt>
                <c:pt idx="59048">
                  <c:v>9.4402970000000004E-7</c:v>
                </c:pt>
                <c:pt idx="59049">
                  <c:v>9.4406140000000005E-7</c:v>
                </c:pt>
                <c:pt idx="59050">
                  <c:v>9.4408810000000002E-7</c:v>
                </c:pt>
                <c:pt idx="59051">
                  <c:v>9.4411980000000003E-7</c:v>
                </c:pt>
                <c:pt idx="59052">
                  <c:v>9.4415130000000005E-7</c:v>
                </c:pt>
                <c:pt idx="59053">
                  <c:v>9.4417789999999998E-7</c:v>
                </c:pt>
                <c:pt idx="59054">
                  <c:v>9.4420950000000005E-7</c:v>
                </c:pt>
                <c:pt idx="59055">
                  <c:v>9.4424099999999996E-7</c:v>
                </c:pt>
                <c:pt idx="59056">
                  <c:v>9.4426740000000002E-7</c:v>
                </c:pt>
                <c:pt idx="59057">
                  <c:v>9.4429890000000004E-7</c:v>
                </c:pt>
                <c:pt idx="59058">
                  <c:v>9.4433030000000002E-7</c:v>
                </c:pt>
                <c:pt idx="59059">
                  <c:v>9.4436159999999995E-7</c:v>
                </c:pt>
                <c:pt idx="59060">
                  <c:v>9.4438789999999995E-7</c:v>
                </c:pt>
                <c:pt idx="59061">
                  <c:v>9.4441919999999999E-7</c:v>
                </c:pt>
                <c:pt idx="59062">
                  <c:v>9.4445039999999999E-7</c:v>
                </c:pt>
                <c:pt idx="59063">
                  <c:v>9.4447660000000005E-7</c:v>
                </c:pt>
                <c:pt idx="59064">
                  <c:v>9.4450780000000004E-7</c:v>
                </c:pt>
                <c:pt idx="59065">
                  <c:v>9.4453900000000004E-7</c:v>
                </c:pt>
                <c:pt idx="59066">
                  <c:v>9.4457000000000005E-7</c:v>
                </c:pt>
                <c:pt idx="59067">
                  <c:v>9.4459600000000002E-7</c:v>
                </c:pt>
                <c:pt idx="59068">
                  <c:v>9.4462709999999997E-7</c:v>
                </c:pt>
                <c:pt idx="59069">
                  <c:v>9.4465809999999998E-7</c:v>
                </c:pt>
                <c:pt idx="59070">
                  <c:v>9.4468900000000005E-7</c:v>
                </c:pt>
                <c:pt idx="59071">
                  <c:v>9.4471979999999997E-7</c:v>
                </c:pt>
                <c:pt idx="59072">
                  <c:v>9.4474559999999996E-7</c:v>
                </c:pt>
                <c:pt idx="59073">
                  <c:v>9.4477650000000003E-7</c:v>
                </c:pt>
                <c:pt idx="59074">
                  <c:v>9.4480720000000001E-7</c:v>
                </c:pt>
                <c:pt idx="59075">
                  <c:v>9.4483789999999999E-7</c:v>
                </c:pt>
                <c:pt idx="59076">
                  <c:v>9.448635E-7</c:v>
                </c:pt>
                <c:pt idx="59077">
                  <c:v>9.4489419999999997E-7</c:v>
                </c:pt>
                <c:pt idx="59078">
                  <c:v>9.4492489999999995E-7</c:v>
                </c:pt>
                <c:pt idx="59079">
                  <c:v>9.4495549999999999E-7</c:v>
                </c:pt>
                <c:pt idx="59080">
                  <c:v>9.4498599999999999E-7</c:v>
                </c:pt>
                <c:pt idx="59081">
                  <c:v>9.4501640000000004E-7</c:v>
                </c:pt>
                <c:pt idx="59082">
                  <c:v>9.4504170000000002E-7</c:v>
                </c:pt>
                <c:pt idx="59083">
                  <c:v>9.4507209999999997E-7</c:v>
                </c:pt>
                <c:pt idx="59084">
                  <c:v>9.4510250000000003E-7</c:v>
                </c:pt>
                <c:pt idx="59085">
                  <c:v>9.4513280000000004E-7</c:v>
                </c:pt>
                <c:pt idx="59086">
                  <c:v>9.45163E-7</c:v>
                </c:pt>
                <c:pt idx="59087">
                  <c:v>9.451881E-7</c:v>
                </c:pt>
                <c:pt idx="59088">
                  <c:v>9.4521840000000001E-7</c:v>
                </c:pt>
                <c:pt idx="59089">
                  <c:v>9.4524850000000004E-7</c:v>
                </c:pt>
                <c:pt idx="59090">
                  <c:v>9.4527859999999996E-7</c:v>
                </c:pt>
                <c:pt idx="59091">
                  <c:v>9.4530860000000004E-7</c:v>
                </c:pt>
                <c:pt idx="59092">
                  <c:v>9.4533350000000005E-7</c:v>
                </c:pt>
                <c:pt idx="59093">
                  <c:v>9.4536359999999997E-7</c:v>
                </c:pt>
                <c:pt idx="59094">
                  <c:v>9.4539359999999995E-7</c:v>
                </c:pt>
                <c:pt idx="59095">
                  <c:v>9.454235E-7</c:v>
                </c:pt>
                <c:pt idx="59096">
                  <c:v>9.4544820000000002E-7</c:v>
                </c:pt>
                <c:pt idx="59097">
                  <c:v>9.4547809999999996E-7</c:v>
                </c:pt>
                <c:pt idx="59098">
                  <c:v>9.45508E-7</c:v>
                </c:pt>
                <c:pt idx="59099">
                  <c:v>9.455378E-7</c:v>
                </c:pt>
                <c:pt idx="59100">
                  <c:v>9.4556239999999998E-7</c:v>
                </c:pt>
                <c:pt idx="59101">
                  <c:v>9.4559219999999997E-7</c:v>
                </c:pt>
                <c:pt idx="59102">
                  <c:v>9.4562190000000003E-7</c:v>
                </c:pt>
                <c:pt idx="59103">
                  <c:v>9.4565159999999998E-7</c:v>
                </c:pt>
                <c:pt idx="59104">
                  <c:v>9.4567610000000002E-7</c:v>
                </c:pt>
                <c:pt idx="59105">
                  <c:v>9.4570570000000003E-7</c:v>
                </c:pt>
                <c:pt idx="59106">
                  <c:v>9.4573530000000005E-7</c:v>
                </c:pt>
                <c:pt idx="59107">
                  <c:v>9.4575979999999998E-7</c:v>
                </c:pt>
                <c:pt idx="59108">
                  <c:v>9.4578939999999999E-7</c:v>
                </c:pt>
                <c:pt idx="59109">
                  <c:v>9.4581900000000001E-7</c:v>
                </c:pt>
                <c:pt idx="59110">
                  <c:v>9.4584329999999996E-7</c:v>
                </c:pt>
                <c:pt idx="59111">
                  <c:v>9.4587289999999997E-7</c:v>
                </c:pt>
                <c:pt idx="59112">
                  <c:v>9.4590240000000004E-7</c:v>
                </c:pt>
                <c:pt idx="59113">
                  <c:v>9.4592680000000004E-7</c:v>
                </c:pt>
                <c:pt idx="59114">
                  <c:v>9.4595630000000001E-7</c:v>
                </c:pt>
                <c:pt idx="59115">
                  <c:v>9.4598579999999997E-7</c:v>
                </c:pt>
                <c:pt idx="59116">
                  <c:v>9.4601010000000003E-7</c:v>
                </c:pt>
                <c:pt idx="59117">
                  <c:v>9.460396E-7</c:v>
                </c:pt>
                <c:pt idx="59118">
                  <c:v>9.4606900000000003E-7</c:v>
                </c:pt>
                <c:pt idx="59119">
                  <c:v>9.4609329999999998E-7</c:v>
                </c:pt>
                <c:pt idx="59120">
                  <c:v>9.461227E-7</c:v>
                </c:pt>
                <c:pt idx="59121">
                  <c:v>9.4615210000000003E-7</c:v>
                </c:pt>
                <c:pt idx="59122">
                  <c:v>9.4617630000000004E-7</c:v>
                </c:pt>
                <c:pt idx="59123">
                  <c:v>9.4620569999999997E-7</c:v>
                </c:pt>
                <c:pt idx="59124">
                  <c:v>9.4623499999999995E-7</c:v>
                </c:pt>
                <c:pt idx="59125">
                  <c:v>9.4625919999999996E-7</c:v>
                </c:pt>
                <c:pt idx="59126">
                  <c:v>9.4628859999999999E-7</c:v>
                </c:pt>
                <c:pt idx="59127">
                  <c:v>9.4631789999999997E-7</c:v>
                </c:pt>
                <c:pt idx="59128">
                  <c:v>9.4634200000000004E-7</c:v>
                </c:pt>
                <c:pt idx="59129">
                  <c:v>9.4637130000000003E-7</c:v>
                </c:pt>
                <c:pt idx="59130">
                  <c:v>9.4640060000000001E-7</c:v>
                </c:pt>
                <c:pt idx="59131">
                  <c:v>9.4642979999999995E-7</c:v>
                </c:pt>
                <c:pt idx="59132">
                  <c:v>9.4645379999999998E-7</c:v>
                </c:pt>
                <c:pt idx="59133">
                  <c:v>9.4648300000000002E-7</c:v>
                </c:pt>
                <c:pt idx="59134">
                  <c:v>9.4651219999999996E-7</c:v>
                </c:pt>
                <c:pt idx="59135">
                  <c:v>9.4653619999999998E-7</c:v>
                </c:pt>
                <c:pt idx="59136">
                  <c:v>9.4656540000000003E-7</c:v>
                </c:pt>
                <c:pt idx="59137">
                  <c:v>9.4659450000000003E-7</c:v>
                </c:pt>
                <c:pt idx="59138">
                  <c:v>9.4661840000000001E-7</c:v>
                </c:pt>
                <c:pt idx="59139">
                  <c:v>9.4664760000000005E-7</c:v>
                </c:pt>
                <c:pt idx="59140">
                  <c:v>9.4667670000000005E-7</c:v>
                </c:pt>
                <c:pt idx="59141">
                  <c:v>9.4670060000000003E-7</c:v>
                </c:pt>
                <c:pt idx="59142">
                  <c:v>9.4672970000000003E-7</c:v>
                </c:pt>
                <c:pt idx="59143">
                  <c:v>9.4675869999999998E-7</c:v>
                </c:pt>
                <c:pt idx="59144">
                  <c:v>9.4678259999999997E-7</c:v>
                </c:pt>
                <c:pt idx="59145">
                  <c:v>9.4681169999999997E-7</c:v>
                </c:pt>
                <c:pt idx="59146">
                  <c:v>9.4684070000000002E-7</c:v>
                </c:pt>
                <c:pt idx="59147">
                  <c:v>9.4686960000000004E-7</c:v>
                </c:pt>
                <c:pt idx="59148">
                  <c:v>9.4689339999999998E-7</c:v>
                </c:pt>
                <c:pt idx="59149">
                  <c:v>9.4692229999999999E-7</c:v>
                </c:pt>
                <c:pt idx="59150">
                  <c:v>9.469512E-7</c:v>
                </c:pt>
                <c:pt idx="59151">
                  <c:v>9.469749E-7</c:v>
                </c:pt>
                <c:pt idx="59152">
                  <c:v>9.4700380000000002E-7</c:v>
                </c:pt>
                <c:pt idx="59153">
                  <c:v>9.4703259999999999E-7</c:v>
                </c:pt>
                <c:pt idx="59154">
                  <c:v>9.4706130000000002E-7</c:v>
                </c:pt>
                <c:pt idx="59155">
                  <c:v>9.4708489999999997E-7</c:v>
                </c:pt>
                <c:pt idx="59156">
                  <c:v>9.4711370000000004E-7</c:v>
                </c:pt>
                <c:pt idx="59157">
                  <c:v>9.4714239999999997E-7</c:v>
                </c:pt>
                <c:pt idx="59158">
                  <c:v>9.4717099999999995E-7</c:v>
                </c:pt>
                <c:pt idx="59159">
                  <c:v>9.4719449999999997E-7</c:v>
                </c:pt>
                <c:pt idx="59160">
                  <c:v>9.472232E-7</c:v>
                </c:pt>
                <c:pt idx="59161">
                  <c:v>9.4725179999999998E-7</c:v>
                </c:pt>
                <c:pt idx="59162">
                  <c:v>9.4728030000000003E-7</c:v>
                </c:pt>
                <c:pt idx="59163">
                  <c:v>9.4730369999999999E-7</c:v>
                </c:pt>
                <c:pt idx="59164">
                  <c:v>9.4733220000000004E-7</c:v>
                </c:pt>
                <c:pt idx="59165">
                  <c:v>9.4736060000000004E-7</c:v>
                </c:pt>
                <c:pt idx="59166">
                  <c:v>9.4738900000000004E-7</c:v>
                </c:pt>
                <c:pt idx="59167">
                  <c:v>9.4741740000000004E-7</c:v>
                </c:pt>
                <c:pt idx="59168">
                  <c:v>9.4744049999999998E-7</c:v>
                </c:pt>
                <c:pt idx="59169">
                  <c:v>9.4746889999999998E-7</c:v>
                </c:pt>
                <c:pt idx="59170">
                  <c:v>9.4749720000000004E-7</c:v>
                </c:pt>
                <c:pt idx="59171">
                  <c:v>9.4752539999999995E-7</c:v>
                </c:pt>
                <c:pt idx="59172">
                  <c:v>9.4755350000000003E-7</c:v>
                </c:pt>
                <c:pt idx="59173">
                  <c:v>9.4757650000000003E-7</c:v>
                </c:pt>
                <c:pt idx="59174">
                  <c:v>9.4760470000000004E-7</c:v>
                </c:pt>
                <c:pt idx="59175">
                  <c:v>9.4763289999999995E-7</c:v>
                </c:pt>
                <c:pt idx="59176">
                  <c:v>9.4766089999999999E-7</c:v>
                </c:pt>
                <c:pt idx="59177">
                  <c:v>9.4768389999999999E-7</c:v>
                </c:pt>
                <c:pt idx="59178">
                  <c:v>9.4771199999999996E-7</c:v>
                </c:pt>
                <c:pt idx="59179">
                  <c:v>9.4773999999999999E-7</c:v>
                </c:pt>
                <c:pt idx="59180">
                  <c:v>9.4776800000000002E-7</c:v>
                </c:pt>
                <c:pt idx="59181">
                  <c:v>9.4779590000000001E-7</c:v>
                </c:pt>
                <c:pt idx="59182">
                  <c:v>9.4781859999999998E-7</c:v>
                </c:pt>
                <c:pt idx="59183">
                  <c:v>9.4784660000000001E-7</c:v>
                </c:pt>
                <c:pt idx="59184">
                  <c:v>9.478745E-7</c:v>
                </c:pt>
                <c:pt idx="59185">
                  <c:v>9.4789719999999997E-7</c:v>
                </c:pt>
                <c:pt idx="59186">
                  <c:v>9.479252E-7</c:v>
                </c:pt>
                <c:pt idx="59187">
                  <c:v>9.4795309999999998E-7</c:v>
                </c:pt>
                <c:pt idx="59188">
                  <c:v>9.4798090000000003E-7</c:v>
                </c:pt>
                <c:pt idx="59189">
                  <c:v>9.480036E-7</c:v>
                </c:pt>
                <c:pt idx="59190">
                  <c:v>9.4803140000000005E-7</c:v>
                </c:pt>
                <c:pt idx="59191">
                  <c:v>9.4805919999999999E-7</c:v>
                </c:pt>
                <c:pt idx="59192">
                  <c:v>9.4808189999999996E-7</c:v>
                </c:pt>
                <c:pt idx="59193">
                  <c:v>9.4810970000000001E-7</c:v>
                </c:pt>
                <c:pt idx="59194">
                  <c:v>9.4813749999999995E-7</c:v>
                </c:pt>
                <c:pt idx="59195">
                  <c:v>9.4816020000000003E-7</c:v>
                </c:pt>
                <c:pt idx="59196">
                  <c:v>9.4818799999999997E-7</c:v>
                </c:pt>
                <c:pt idx="59197">
                  <c:v>9.4821580000000001E-7</c:v>
                </c:pt>
                <c:pt idx="59198">
                  <c:v>9.4823840000000005E-7</c:v>
                </c:pt>
                <c:pt idx="59199">
                  <c:v>9.4826619999999999E-7</c:v>
                </c:pt>
                <c:pt idx="59200">
                  <c:v>9.4829389999999999E-7</c:v>
                </c:pt>
                <c:pt idx="59201">
                  <c:v>9.4831659999999996E-7</c:v>
                </c:pt>
                <c:pt idx="59202">
                  <c:v>9.4834429999999996E-7</c:v>
                </c:pt>
                <c:pt idx="59203">
                  <c:v>9.4837199999999996E-7</c:v>
                </c:pt>
                <c:pt idx="59204">
                  <c:v>9.4839459999999999E-7</c:v>
                </c:pt>
                <c:pt idx="59205">
                  <c:v>9.484223E-7</c:v>
                </c:pt>
                <c:pt idx="59206">
                  <c:v>9.4845E-7</c:v>
                </c:pt>
                <c:pt idx="59207">
                  <c:v>9.4847249999999999E-7</c:v>
                </c:pt>
                <c:pt idx="59208">
                  <c:v>9.4850019999999999E-7</c:v>
                </c:pt>
                <c:pt idx="59209">
                  <c:v>9.4852780000000005E-7</c:v>
                </c:pt>
                <c:pt idx="59210">
                  <c:v>9.4855039999999998E-7</c:v>
                </c:pt>
                <c:pt idx="59211">
                  <c:v>9.4857800000000004E-7</c:v>
                </c:pt>
                <c:pt idx="59212">
                  <c:v>9.4860059999999996E-7</c:v>
                </c:pt>
                <c:pt idx="59213">
                  <c:v>9.4862829999999997E-7</c:v>
                </c:pt>
                <c:pt idx="59214">
                  <c:v>9.4865590000000003E-7</c:v>
                </c:pt>
                <c:pt idx="59215">
                  <c:v>9.4867849999999995E-7</c:v>
                </c:pt>
                <c:pt idx="59216">
                  <c:v>9.4870610000000002E-7</c:v>
                </c:pt>
                <c:pt idx="59217">
                  <c:v>9.4873369999999997E-7</c:v>
                </c:pt>
                <c:pt idx="59218">
                  <c:v>9.4876119999999999E-7</c:v>
                </c:pt>
                <c:pt idx="59219">
                  <c:v>9.4878360000000004E-7</c:v>
                </c:pt>
                <c:pt idx="59220">
                  <c:v>9.4881109999999995E-7</c:v>
                </c:pt>
                <c:pt idx="59221">
                  <c:v>9.4883859999999997E-7</c:v>
                </c:pt>
                <c:pt idx="59222">
                  <c:v>9.4886100000000002E-7</c:v>
                </c:pt>
                <c:pt idx="59223">
                  <c:v>9.4888850000000003E-7</c:v>
                </c:pt>
                <c:pt idx="59224">
                  <c:v>9.4891590000000001E-7</c:v>
                </c:pt>
                <c:pt idx="59225">
                  <c:v>9.4893830000000005E-7</c:v>
                </c:pt>
                <c:pt idx="59226">
                  <c:v>9.4896579999999996E-7</c:v>
                </c:pt>
                <c:pt idx="59227">
                  <c:v>9.4899320000000004E-7</c:v>
                </c:pt>
                <c:pt idx="59228">
                  <c:v>9.4902049999999997E-7</c:v>
                </c:pt>
                <c:pt idx="59229">
                  <c:v>9.4904279999999997E-7</c:v>
                </c:pt>
                <c:pt idx="59230">
                  <c:v>9.4907010000000001E-7</c:v>
                </c:pt>
                <c:pt idx="59231">
                  <c:v>9.4909740000000004E-7</c:v>
                </c:pt>
                <c:pt idx="59232">
                  <c:v>9.4912460000000003E-7</c:v>
                </c:pt>
                <c:pt idx="59233">
                  <c:v>9.4914679999999998E-7</c:v>
                </c:pt>
                <c:pt idx="59234">
                  <c:v>9.4917410000000002E-7</c:v>
                </c:pt>
                <c:pt idx="59235">
                  <c:v>9.4920119999999996E-7</c:v>
                </c:pt>
                <c:pt idx="59236">
                  <c:v>9.4922839999999995E-7</c:v>
                </c:pt>
                <c:pt idx="59237">
                  <c:v>9.4925049999999997E-7</c:v>
                </c:pt>
                <c:pt idx="59238">
                  <c:v>9.4927760000000002E-7</c:v>
                </c:pt>
                <c:pt idx="59239">
                  <c:v>9.4930469999999996E-7</c:v>
                </c:pt>
                <c:pt idx="59240">
                  <c:v>9.4933180000000001E-7</c:v>
                </c:pt>
                <c:pt idx="59241">
                  <c:v>9.4935379999999998E-7</c:v>
                </c:pt>
                <c:pt idx="59242">
                  <c:v>9.4938090000000003E-7</c:v>
                </c:pt>
                <c:pt idx="59243">
                  <c:v>9.4940790000000003E-7</c:v>
                </c:pt>
                <c:pt idx="59244">
                  <c:v>9.4943479999999999E-7</c:v>
                </c:pt>
                <c:pt idx="59245">
                  <c:v>9.4945679999999997E-7</c:v>
                </c:pt>
                <c:pt idx="59246">
                  <c:v>9.4948379999999997E-7</c:v>
                </c:pt>
                <c:pt idx="59247">
                  <c:v>9.4951070000000003E-7</c:v>
                </c:pt>
                <c:pt idx="59248">
                  <c:v>9.4953749999999995E-7</c:v>
                </c:pt>
                <c:pt idx="59249">
                  <c:v>9.4956429999999997E-7</c:v>
                </c:pt>
                <c:pt idx="59250">
                  <c:v>9.495862E-7</c:v>
                </c:pt>
                <c:pt idx="59251">
                  <c:v>9.4961300000000002E-7</c:v>
                </c:pt>
                <c:pt idx="59252">
                  <c:v>9.4963980000000004E-7</c:v>
                </c:pt>
                <c:pt idx="59253">
                  <c:v>9.4966650000000002E-7</c:v>
                </c:pt>
                <c:pt idx="59254">
                  <c:v>9.4968819999999996E-7</c:v>
                </c:pt>
                <c:pt idx="59255">
                  <c:v>9.4971499999999998E-7</c:v>
                </c:pt>
                <c:pt idx="59256">
                  <c:v>9.4974169999999995E-7</c:v>
                </c:pt>
                <c:pt idx="59257">
                  <c:v>9.4976840000000003E-7</c:v>
                </c:pt>
                <c:pt idx="59258">
                  <c:v>9.4979000000000004E-7</c:v>
                </c:pt>
                <c:pt idx="59259">
                  <c:v>9.4981670000000001E-7</c:v>
                </c:pt>
                <c:pt idx="59260">
                  <c:v>9.4984330000000005E-7</c:v>
                </c:pt>
                <c:pt idx="59261">
                  <c:v>9.4986499999999999E-7</c:v>
                </c:pt>
                <c:pt idx="59262">
                  <c:v>9.4989169999999996E-7</c:v>
                </c:pt>
                <c:pt idx="59263">
                  <c:v>9.499183E-7</c:v>
                </c:pt>
                <c:pt idx="59264">
                  <c:v>9.4994490000000003E-7</c:v>
                </c:pt>
                <c:pt idx="59265">
                  <c:v>9.4996650000000004E-7</c:v>
                </c:pt>
                <c:pt idx="59266">
                  <c:v>9.4999309999999997E-7</c:v>
                </c:pt>
                <c:pt idx="59267">
                  <c:v>9.5001959999999996E-7</c:v>
                </c:pt>
                <c:pt idx="59268">
                  <c:v>9.5004119999999996E-7</c:v>
                </c:pt>
                <c:pt idx="59269">
                  <c:v>9.500678E-7</c:v>
                </c:pt>
                <c:pt idx="59270">
                  <c:v>9.5009429999999999E-7</c:v>
                </c:pt>
                <c:pt idx="59271">
                  <c:v>9.5012070000000004E-7</c:v>
                </c:pt>
                <c:pt idx="59272">
                  <c:v>9.5014230000000004E-7</c:v>
                </c:pt>
                <c:pt idx="59273">
                  <c:v>9.5016880000000003E-7</c:v>
                </c:pt>
                <c:pt idx="59274">
                  <c:v>9.5019519999999998E-7</c:v>
                </c:pt>
                <c:pt idx="59275">
                  <c:v>9.5021670000000004E-7</c:v>
                </c:pt>
                <c:pt idx="59276">
                  <c:v>9.5024320000000003E-7</c:v>
                </c:pt>
                <c:pt idx="59277">
                  <c:v>9.5026959999999998E-7</c:v>
                </c:pt>
                <c:pt idx="59278">
                  <c:v>9.5029110000000004E-7</c:v>
                </c:pt>
                <c:pt idx="59279">
                  <c:v>9.5031760000000003E-7</c:v>
                </c:pt>
                <c:pt idx="59280">
                  <c:v>9.5034399999999998E-7</c:v>
                </c:pt>
                <c:pt idx="59281">
                  <c:v>9.5037029999999998E-7</c:v>
                </c:pt>
                <c:pt idx="59282">
                  <c:v>9.503917E-7</c:v>
                </c:pt>
                <c:pt idx="59283">
                  <c:v>9.5041810000000005E-7</c:v>
                </c:pt>
                <c:pt idx="59284">
                  <c:v>9.5044439999999995E-7</c:v>
                </c:pt>
                <c:pt idx="59285">
                  <c:v>9.5046579999999997E-7</c:v>
                </c:pt>
                <c:pt idx="59286">
                  <c:v>9.5049220000000002E-7</c:v>
                </c:pt>
                <c:pt idx="59287">
                  <c:v>9.5051850000000003E-7</c:v>
                </c:pt>
                <c:pt idx="59288">
                  <c:v>9.505398E-7</c:v>
                </c:pt>
                <c:pt idx="59289">
                  <c:v>9.5056619999999995E-7</c:v>
                </c:pt>
                <c:pt idx="59290">
                  <c:v>9.5059240000000001E-7</c:v>
                </c:pt>
                <c:pt idx="59291">
                  <c:v>9.5061859999999998E-7</c:v>
                </c:pt>
                <c:pt idx="59292">
                  <c:v>9.5063989999999995E-7</c:v>
                </c:pt>
                <c:pt idx="59293">
                  <c:v>9.5066610000000002E-7</c:v>
                </c:pt>
                <c:pt idx="59294">
                  <c:v>9.5069229999999998E-7</c:v>
                </c:pt>
                <c:pt idx="59295">
                  <c:v>9.5071359999999995E-7</c:v>
                </c:pt>
                <c:pt idx="59296">
                  <c:v>9.5073980000000002E-7</c:v>
                </c:pt>
                <c:pt idx="59297">
                  <c:v>9.5076590000000004E-7</c:v>
                </c:pt>
                <c:pt idx="59298">
                  <c:v>9.5079199999999996E-7</c:v>
                </c:pt>
                <c:pt idx="59299">
                  <c:v>9.5081319999999999E-7</c:v>
                </c:pt>
                <c:pt idx="59300">
                  <c:v>9.5083930000000001E-7</c:v>
                </c:pt>
                <c:pt idx="59301">
                  <c:v>9.5086529999999999E-7</c:v>
                </c:pt>
                <c:pt idx="59302">
                  <c:v>9.5088650000000002E-7</c:v>
                </c:pt>
                <c:pt idx="59303">
                  <c:v>9.5091260000000004E-7</c:v>
                </c:pt>
                <c:pt idx="59304">
                  <c:v>9.5093860000000002E-7</c:v>
                </c:pt>
                <c:pt idx="59305">
                  <c:v>9.509646E-7</c:v>
                </c:pt>
                <c:pt idx="59306">
                  <c:v>9.5098569999999999E-7</c:v>
                </c:pt>
                <c:pt idx="59307">
                  <c:v>9.5101169999999996E-7</c:v>
                </c:pt>
                <c:pt idx="59308">
                  <c:v>9.510376E-7</c:v>
                </c:pt>
                <c:pt idx="59309">
                  <c:v>9.5106350000000004E-7</c:v>
                </c:pt>
                <c:pt idx="59310">
                  <c:v>9.5108449999999998E-7</c:v>
                </c:pt>
                <c:pt idx="59311">
                  <c:v>9.5111049999999996E-7</c:v>
                </c:pt>
                <c:pt idx="59312">
                  <c:v>9.5113629999999995E-7</c:v>
                </c:pt>
                <c:pt idx="59313">
                  <c:v>9.5115740000000005E-7</c:v>
                </c:pt>
                <c:pt idx="59314">
                  <c:v>9.5118329999999998E-7</c:v>
                </c:pt>
                <c:pt idx="59315">
                  <c:v>9.5120909999999997E-7</c:v>
                </c:pt>
                <c:pt idx="59316">
                  <c:v>9.5123489999999996E-7</c:v>
                </c:pt>
                <c:pt idx="59317">
                  <c:v>9.5125590000000001E-7</c:v>
                </c:pt>
                <c:pt idx="59318">
                  <c:v>9.512817E-7</c:v>
                </c:pt>
                <c:pt idx="59319">
                  <c:v>9.513075E-7</c:v>
                </c:pt>
                <c:pt idx="59320">
                  <c:v>9.5132850000000005E-7</c:v>
                </c:pt>
                <c:pt idx="59321">
                  <c:v>9.5135430000000004E-7</c:v>
                </c:pt>
                <c:pt idx="59322">
                  <c:v>9.5138010000000003E-7</c:v>
                </c:pt>
                <c:pt idx="59323">
                  <c:v>9.5140100000000004E-7</c:v>
                </c:pt>
                <c:pt idx="59324">
                  <c:v>9.5142689999999997E-7</c:v>
                </c:pt>
                <c:pt idx="59325">
                  <c:v>9.5145260000000002E-7</c:v>
                </c:pt>
                <c:pt idx="59326">
                  <c:v>9.5147829999999997E-7</c:v>
                </c:pt>
                <c:pt idx="59327">
                  <c:v>9.5149919999999997E-7</c:v>
                </c:pt>
                <c:pt idx="59328">
                  <c:v>9.5152499999999997E-7</c:v>
                </c:pt>
                <c:pt idx="59329">
                  <c:v>9.5155070000000002E-7</c:v>
                </c:pt>
                <c:pt idx="59330">
                  <c:v>9.5157160000000002E-7</c:v>
                </c:pt>
                <c:pt idx="59331">
                  <c:v>9.5159729999999997E-7</c:v>
                </c:pt>
                <c:pt idx="59332">
                  <c:v>9.5162300000000002E-7</c:v>
                </c:pt>
                <c:pt idx="59333">
                  <c:v>9.5164860000000003E-7</c:v>
                </c:pt>
                <c:pt idx="59334">
                  <c:v>9.5166939999999999E-7</c:v>
                </c:pt>
                <c:pt idx="59335">
                  <c:v>9.5169510000000004E-7</c:v>
                </c:pt>
                <c:pt idx="59336">
                  <c:v>9.5172070000000005E-7</c:v>
                </c:pt>
                <c:pt idx="59337">
                  <c:v>9.5174150000000001E-7</c:v>
                </c:pt>
                <c:pt idx="59338">
                  <c:v>9.5176710000000002E-7</c:v>
                </c:pt>
                <c:pt idx="59339">
                  <c:v>9.5179270000000003E-7</c:v>
                </c:pt>
                <c:pt idx="59340">
                  <c:v>9.5181349999999999E-7</c:v>
                </c:pt>
                <c:pt idx="59341">
                  <c:v>9.518391E-7</c:v>
                </c:pt>
                <c:pt idx="59342">
                  <c:v>9.5186459999999996E-7</c:v>
                </c:pt>
                <c:pt idx="59343">
                  <c:v>9.5189010000000003E-7</c:v>
                </c:pt>
                <c:pt idx="59344">
                  <c:v>9.5191089999999999E-7</c:v>
                </c:pt>
                <c:pt idx="59345">
                  <c:v>9.5193639999999995E-7</c:v>
                </c:pt>
                <c:pt idx="59346">
                  <c:v>9.5196190000000002E-7</c:v>
                </c:pt>
                <c:pt idx="59347">
                  <c:v>9.5198730000000004E-7</c:v>
                </c:pt>
                <c:pt idx="59348">
                  <c:v>9.5200790000000002E-7</c:v>
                </c:pt>
                <c:pt idx="59349">
                  <c:v>9.5203339999999998E-7</c:v>
                </c:pt>
                <c:pt idx="59350">
                  <c:v>9.5205869999999996E-7</c:v>
                </c:pt>
                <c:pt idx="59351">
                  <c:v>9.5207939999999998E-7</c:v>
                </c:pt>
                <c:pt idx="59352">
                  <c:v>9.521048E-7</c:v>
                </c:pt>
                <c:pt idx="59353">
                  <c:v>9.5213020000000003E-7</c:v>
                </c:pt>
                <c:pt idx="59354">
                  <c:v>9.5215550000000001E-7</c:v>
                </c:pt>
                <c:pt idx="59355">
                  <c:v>9.5217600000000004E-7</c:v>
                </c:pt>
                <c:pt idx="59356">
                  <c:v>9.5220130000000002E-7</c:v>
                </c:pt>
                <c:pt idx="59357">
                  <c:v>9.522266E-7</c:v>
                </c:pt>
                <c:pt idx="59358">
                  <c:v>9.5224719999999997E-7</c:v>
                </c:pt>
                <c:pt idx="59359">
                  <c:v>9.5227249999999995E-7</c:v>
                </c:pt>
                <c:pt idx="59360">
                  <c:v>9.5229780000000004E-7</c:v>
                </c:pt>
                <c:pt idx="59361">
                  <c:v>9.5232299999999997E-7</c:v>
                </c:pt>
                <c:pt idx="59362">
                  <c:v>9.5234339999999996E-7</c:v>
                </c:pt>
                <c:pt idx="59363">
                  <c:v>9.5236870000000005E-7</c:v>
                </c:pt>
                <c:pt idx="59364">
                  <c:v>9.5239389999999998E-7</c:v>
                </c:pt>
                <c:pt idx="59365">
                  <c:v>9.5241899999999997E-7</c:v>
                </c:pt>
                <c:pt idx="59366">
                  <c:v>9.5243939999999996E-7</c:v>
                </c:pt>
                <c:pt idx="59367">
                  <c:v>9.524646E-7</c:v>
                </c:pt>
                <c:pt idx="59368">
                  <c:v>9.5248980000000004E-7</c:v>
                </c:pt>
                <c:pt idx="59369">
                  <c:v>9.5251020000000003E-7</c:v>
                </c:pt>
                <c:pt idx="59370">
                  <c:v>9.5253530000000003E-7</c:v>
                </c:pt>
                <c:pt idx="59371">
                  <c:v>9.5256049999999996E-7</c:v>
                </c:pt>
                <c:pt idx="59372">
                  <c:v>9.5258550000000002E-7</c:v>
                </c:pt>
                <c:pt idx="59373">
                  <c:v>9.5260590000000001E-7</c:v>
                </c:pt>
                <c:pt idx="59374">
                  <c:v>9.52631E-7</c:v>
                </c:pt>
                <c:pt idx="59375">
                  <c:v>9.5265599999999995E-7</c:v>
                </c:pt>
                <c:pt idx="59376">
                  <c:v>9.5267640000000005E-7</c:v>
                </c:pt>
                <c:pt idx="59377">
                  <c:v>9.5270150000000004E-7</c:v>
                </c:pt>
                <c:pt idx="59378">
                  <c:v>9.5272649999999999E-7</c:v>
                </c:pt>
                <c:pt idx="59379">
                  <c:v>9.5274689999999998E-7</c:v>
                </c:pt>
                <c:pt idx="59380">
                  <c:v>9.5277199999999998E-7</c:v>
                </c:pt>
                <c:pt idx="59381">
                  <c:v>9.5279700000000003E-7</c:v>
                </c:pt>
                <c:pt idx="59382">
                  <c:v>9.5282199999999998E-7</c:v>
                </c:pt>
                <c:pt idx="59383">
                  <c:v>9.5284230000000003E-7</c:v>
                </c:pt>
                <c:pt idx="59384">
                  <c:v>9.5286729999999998E-7</c:v>
                </c:pt>
                <c:pt idx="59385">
                  <c:v>9.5289219999999999E-7</c:v>
                </c:pt>
                <c:pt idx="59386">
                  <c:v>9.5291250000000004E-7</c:v>
                </c:pt>
                <c:pt idx="59387">
                  <c:v>9.5293749999999999E-7</c:v>
                </c:pt>
                <c:pt idx="59388">
                  <c:v>9.5296250000000005E-7</c:v>
                </c:pt>
                <c:pt idx="59389">
                  <c:v>9.5298279999999999E-7</c:v>
                </c:pt>
                <c:pt idx="59390">
                  <c:v>9.5300780000000005E-7</c:v>
                </c:pt>
                <c:pt idx="59391">
                  <c:v>9.5303269999999995E-7</c:v>
                </c:pt>
                <c:pt idx="59392">
                  <c:v>9.53053E-7</c:v>
                </c:pt>
                <c:pt idx="59393">
                  <c:v>9.5307790000000001E-7</c:v>
                </c:pt>
                <c:pt idx="59394">
                  <c:v>9.5310289999999996E-7</c:v>
                </c:pt>
                <c:pt idx="59395">
                  <c:v>9.5312309999999997E-7</c:v>
                </c:pt>
                <c:pt idx="59396">
                  <c:v>9.5314810000000002E-7</c:v>
                </c:pt>
                <c:pt idx="59397">
                  <c:v>9.5317300000000003E-7</c:v>
                </c:pt>
                <c:pt idx="59398">
                  <c:v>9.5319320000000004E-7</c:v>
                </c:pt>
                <c:pt idx="59399">
                  <c:v>9.5321819999999999E-7</c:v>
                </c:pt>
                <c:pt idx="59400">
                  <c:v>9.532431E-7</c:v>
                </c:pt>
                <c:pt idx="59401">
                  <c:v>9.5326789999999996E-7</c:v>
                </c:pt>
                <c:pt idx="59402">
                  <c:v>9.5328809999999997E-7</c:v>
                </c:pt>
                <c:pt idx="59403">
                  <c:v>9.5331290000000004E-7</c:v>
                </c:pt>
                <c:pt idx="59404">
                  <c:v>9.5333780000000005E-7</c:v>
                </c:pt>
                <c:pt idx="59405">
                  <c:v>9.5335790000000001E-7</c:v>
                </c:pt>
                <c:pt idx="59406">
                  <c:v>9.5338280000000002E-7</c:v>
                </c:pt>
                <c:pt idx="59407">
                  <c:v>9.5340759999999999E-7</c:v>
                </c:pt>
                <c:pt idx="59408">
                  <c:v>9.5342769999999995E-7</c:v>
                </c:pt>
                <c:pt idx="59409">
                  <c:v>9.5345259999999996E-7</c:v>
                </c:pt>
                <c:pt idx="59410">
                  <c:v>9.5347740000000003E-7</c:v>
                </c:pt>
                <c:pt idx="59411">
                  <c:v>9.5350209999999995E-7</c:v>
                </c:pt>
                <c:pt idx="59412">
                  <c:v>9.5352220000000002E-7</c:v>
                </c:pt>
                <c:pt idx="59413">
                  <c:v>9.5354690000000004E-7</c:v>
                </c:pt>
                <c:pt idx="59414">
                  <c:v>9.5357159999999996E-7</c:v>
                </c:pt>
                <c:pt idx="59415">
                  <c:v>9.5359170000000003E-7</c:v>
                </c:pt>
                <c:pt idx="59416">
                  <c:v>9.5361649999999999E-7</c:v>
                </c:pt>
                <c:pt idx="59417">
                  <c:v>9.5364120000000002E-7</c:v>
                </c:pt>
                <c:pt idx="59418">
                  <c:v>9.5366120000000004E-7</c:v>
                </c:pt>
                <c:pt idx="59419">
                  <c:v>9.536859999999999E-7</c:v>
                </c:pt>
                <c:pt idx="59420">
                  <c:v>9.5371069999999993E-7</c:v>
                </c:pt>
                <c:pt idx="59421">
                  <c:v>9.5373530000000001E-7</c:v>
                </c:pt>
                <c:pt idx="59422">
                  <c:v>9.5375529999999993E-7</c:v>
                </c:pt>
                <c:pt idx="59423">
                  <c:v>9.5377990000000002E-7</c:v>
                </c:pt>
                <c:pt idx="59424">
                  <c:v>9.5380460000000004E-7</c:v>
                </c:pt>
                <c:pt idx="59425">
                  <c:v>9.5382459999999996E-7</c:v>
                </c:pt>
                <c:pt idx="59426">
                  <c:v>9.5384920000000004E-7</c:v>
                </c:pt>
                <c:pt idx="59427">
                  <c:v>9.5387379999999992E-7</c:v>
                </c:pt>
                <c:pt idx="59428">
                  <c:v>9.5389830000000007E-7</c:v>
                </c:pt>
                <c:pt idx="59429">
                  <c:v>9.5391829999999998E-7</c:v>
                </c:pt>
                <c:pt idx="59430">
                  <c:v>9.5394290000000007E-7</c:v>
                </c:pt>
                <c:pt idx="59431">
                  <c:v>9.539674E-7</c:v>
                </c:pt>
                <c:pt idx="59432">
                  <c:v>9.5398729999999998E-7</c:v>
                </c:pt>
                <c:pt idx="59433">
                  <c:v>9.5401190000000007E-7</c:v>
                </c:pt>
                <c:pt idx="59434">
                  <c:v>9.540364E-7</c:v>
                </c:pt>
                <c:pt idx="59435">
                  <c:v>9.5406089999999994E-7</c:v>
                </c:pt>
                <c:pt idx="59436">
                  <c:v>9.5408069999999998E-7</c:v>
                </c:pt>
                <c:pt idx="59437">
                  <c:v>9.5410519999999991E-7</c:v>
                </c:pt>
                <c:pt idx="59438">
                  <c:v>9.5412970000000006E-7</c:v>
                </c:pt>
                <c:pt idx="59439">
                  <c:v>9.5414960000000004E-7</c:v>
                </c:pt>
                <c:pt idx="59440">
                  <c:v>9.5417409999999997E-7</c:v>
                </c:pt>
                <c:pt idx="59441">
                  <c:v>9.5419849999999997E-7</c:v>
                </c:pt>
                <c:pt idx="59442">
                  <c:v>9.5422289999999996E-7</c:v>
                </c:pt>
                <c:pt idx="59443">
                  <c:v>9.542427E-7</c:v>
                </c:pt>
                <c:pt idx="59444">
                  <c:v>9.542671E-7</c:v>
                </c:pt>
                <c:pt idx="59445">
                  <c:v>9.5429149999999999E-7</c:v>
                </c:pt>
                <c:pt idx="59446">
                  <c:v>9.5431130000000003E-7</c:v>
                </c:pt>
                <c:pt idx="59447">
                  <c:v>9.5433570000000003E-7</c:v>
                </c:pt>
                <c:pt idx="59448">
                  <c:v>9.5436010000000002E-7</c:v>
                </c:pt>
                <c:pt idx="59449">
                  <c:v>9.5438440000000008E-7</c:v>
                </c:pt>
                <c:pt idx="59450">
                  <c:v>9.5440409999999997E-7</c:v>
                </c:pt>
                <c:pt idx="59451">
                  <c:v>9.5442849999999996E-7</c:v>
                </c:pt>
                <c:pt idx="59452">
                  <c:v>9.5445280000000002E-7</c:v>
                </c:pt>
                <c:pt idx="59453">
                  <c:v>9.5447249999999991E-7</c:v>
                </c:pt>
                <c:pt idx="59454">
                  <c:v>9.5449679999999996E-7</c:v>
                </c:pt>
                <c:pt idx="59455">
                  <c:v>9.5452110000000002E-7</c:v>
                </c:pt>
                <c:pt idx="59456">
                  <c:v>9.5454090000000006E-7</c:v>
                </c:pt>
                <c:pt idx="59457">
                  <c:v>9.545651999999999E-7</c:v>
                </c:pt>
                <c:pt idx="59458">
                  <c:v>9.5458949999999996E-7</c:v>
                </c:pt>
                <c:pt idx="59459">
                  <c:v>9.5461370000000008E-7</c:v>
                </c:pt>
                <c:pt idx="59460">
                  <c:v>9.5463339999999996E-7</c:v>
                </c:pt>
                <c:pt idx="59461">
                  <c:v>9.5465760000000008E-7</c:v>
                </c:pt>
                <c:pt idx="59462">
                  <c:v>9.5468179999999999E-7</c:v>
                </c:pt>
                <c:pt idx="59463">
                  <c:v>9.5470150000000009E-7</c:v>
                </c:pt>
                <c:pt idx="59464">
                  <c:v>9.5472579999999993E-7</c:v>
                </c:pt>
                <c:pt idx="59465">
                  <c:v>9.5475000000000005E-7</c:v>
                </c:pt>
                <c:pt idx="59466">
                  <c:v>9.547696E-7</c:v>
                </c:pt>
                <c:pt idx="59467">
                  <c:v>9.5479390000000005E-7</c:v>
                </c:pt>
                <c:pt idx="59468">
                  <c:v>9.5481809999999996E-7</c:v>
                </c:pt>
                <c:pt idx="59469">
                  <c:v>9.5484219999999993E-7</c:v>
                </c:pt>
                <c:pt idx="59470">
                  <c:v>9.5486180000000009E-7</c:v>
                </c:pt>
                <c:pt idx="59471">
                  <c:v>9.5488599999999999E-7</c:v>
                </c:pt>
                <c:pt idx="59472">
                  <c:v>9.5491009999999996E-7</c:v>
                </c:pt>
                <c:pt idx="59473">
                  <c:v>9.5492980000000006E-7</c:v>
                </c:pt>
                <c:pt idx="59474">
                  <c:v>9.5495390000000002E-7</c:v>
                </c:pt>
                <c:pt idx="59475">
                  <c:v>9.5497809999999993E-7</c:v>
                </c:pt>
                <c:pt idx="59476">
                  <c:v>9.5499770000000009E-7</c:v>
                </c:pt>
                <c:pt idx="59477">
                  <c:v>9.5502180000000006E-7</c:v>
                </c:pt>
                <c:pt idx="59478">
                  <c:v>9.5504590000000002E-7</c:v>
                </c:pt>
                <c:pt idx="59479">
                  <c:v>9.5506549999999997E-7</c:v>
                </c:pt>
                <c:pt idx="59480">
                  <c:v>9.5508970000000009E-7</c:v>
                </c:pt>
                <c:pt idx="59481">
                  <c:v>9.5511380000000005E-7</c:v>
                </c:pt>
                <c:pt idx="59482">
                  <c:v>9.5513780000000008E-7</c:v>
                </c:pt>
                <c:pt idx="59483">
                  <c:v>9.5515740000000003E-7</c:v>
                </c:pt>
                <c:pt idx="59484">
                  <c:v>9.551815E-7</c:v>
                </c:pt>
                <c:pt idx="59485">
                  <c:v>9.5520550000000002E-7</c:v>
                </c:pt>
                <c:pt idx="59486">
                  <c:v>9.5522509999999997E-7</c:v>
                </c:pt>
                <c:pt idx="59487">
                  <c:v>9.552491E-7</c:v>
                </c:pt>
                <c:pt idx="59488">
                  <c:v>9.5527319999999996E-7</c:v>
                </c:pt>
                <c:pt idx="59489">
                  <c:v>9.5529710000000005E-7</c:v>
                </c:pt>
                <c:pt idx="59490">
                  <c:v>9.5531660000000006E-7</c:v>
                </c:pt>
                <c:pt idx="59491">
                  <c:v>9.5534060000000009E-7</c:v>
                </c:pt>
                <c:pt idx="59492">
                  <c:v>9.553645999999999E-7</c:v>
                </c:pt>
                <c:pt idx="59493">
                  <c:v>9.5538399999999997E-7</c:v>
                </c:pt>
                <c:pt idx="59494">
                  <c:v>9.55408E-7</c:v>
                </c:pt>
                <c:pt idx="59495">
                  <c:v>9.5543200000000003E-7</c:v>
                </c:pt>
                <c:pt idx="59496">
                  <c:v>9.554558999999999E-7</c:v>
                </c:pt>
                <c:pt idx="59497">
                  <c:v>9.5547529999999997E-7</c:v>
                </c:pt>
                <c:pt idx="59498">
                  <c:v>9.5549920000000006E-7</c:v>
                </c:pt>
                <c:pt idx="59499">
                  <c:v>9.5552309999999994E-7</c:v>
                </c:pt>
                <c:pt idx="59500">
                  <c:v>9.5554250000000001E-7</c:v>
                </c:pt>
                <c:pt idx="59501">
                  <c:v>9.5556650000000004E-7</c:v>
                </c:pt>
                <c:pt idx="59502">
                  <c:v>9.5559029999999997E-7</c:v>
                </c:pt>
                <c:pt idx="59503">
                  <c:v>9.5560970000000004E-7</c:v>
                </c:pt>
                <c:pt idx="59504">
                  <c:v>9.5563370000000007E-7</c:v>
                </c:pt>
                <c:pt idx="59505">
                  <c:v>9.5565750000000001E-7</c:v>
                </c:pt>
                <c:pt idx="59506">
                  <c:v>9.5568129999999994E-7</c:v>
                </c:pt>
                <c:pt idx="59507">
                  <c:v>9.5570070000000001E-7</c:v>
                </c:pt>
                <c:pt idx="59508">
                  <c:v>9.5572449999999995E-7</c:v>
                </c:pt>
                <c:pt idx="59509">
                  <c:v>9.557483000000001E-7</c:v>
                </c:pt>
                <c:pt idx="59510">
                  <c:v>9.5576769999999996E-7</c:v>
                </c:pt>
                <c:pt idx="59511">
                  <c:v>9.5579150000000011E-7</c:v>
                </c:pt>
                <c:pt idx="59512">
                  <c:v>9.5581530000000004E-7</c:v>
                </c:pt>
                <c:pt idx="59513">
                  <c:v>9.5583459999999996E-7</c:v>
                </c:pt>
                <c:pt idx="59514">
                  <c:v>9.5585850000000005E-7</c:v>
                </c:pt>
                <c:pt idx="59515">
                  <c:v>9.5588220000000005E-7</c:v>
                </c:pt>
                <c:pt idx="59516">
                  <c:v>9.5590599999999998E-7</c:v>
                </c:pt>
                <c:pt idx="59517">
                  <c:v>9.5592519999999996E-7</c:v>
                </c:pt>
                <c:pt idx="59518">
                  <c:v>9.559489999999999E-7</c:v>
                </c:pt>
                <c:pt idx="59519">
                  <c:v>9.559726999999999E-7</c:v>
                </c:pt>
                <c:pt idx="59520">
                  <c:v>9.5599200000000003E-7</c:v>
                </c:pt>
                <c:pt idx="59521">
                  <c:v>9.5601579999999997E-7</c:v>
                </c:pt>
                <c:pt idx="59522">
                  <c:v>9.5603949999999996E-7</c:v>
                </c:pt>
                <c:pt idx="59523">
                  <c:v>9.5605869999999994E-7</c:v>
                </c:pt>
                <c:pt idx="59524">
                  <c:v>9.5608250000000009E-7</c:v>
                </c:pt>
                <c:pt idx="59525">
                  <c:v>9.5610620000000009E-7</c:v>
                </c:pt>
                <c:pt idx="59526">
                  <c:v>9.5612979999999994E-7</c:v>
                </c:pt>
                <c:pt idx="59527">
                  <c:v>9.5614910000000007E-7</c:v>
                </c:pt>
                <c:pt idx="59528">
                  <c:v>9.5617280000000006E-7</c:v>
                </c:pt>
                <c:pt idx="59529">
                  <c:v>9.5619639999999991E-7</c:v>
                </c:pt>
                <c:pt idx="59530">
                  <c:v>9.562156000000001E-7</c:v>
                </c:pt>
                <c:pt idx="59531">
                  <c:v>9.562393000000001E-7</c:v>
                </c:pt>
                <c:pt idx="59532">
                  <c:v>9.5626289999999995E-7</c:v>
                </c:pt>
                <c:pt idx="59533">
                  <c:v>9.5628209999999993E-7</c:v>
                </c:pt>
                <c:pt idx="59534">
                  <c:v>9.5630579999999992E-7</c:v>
                </c:pt>
                <c:pt idx="59535">
                  <c:v>9.5632949999999992E-7</c:v>
                </c:pt>
                <c:pt idx="59536">
                  <c:v>9.5635300000000004E-7</c:v>
                </c:pt>
                <c:pt idx="59537">
                  <c:v>9.5637220000000002E-7</c:v>
                </c:pt>
                <c:pt idx="59538">
                  <c:v>9.5639580000000008E-7</c:v>
                </c:pt>
                <c:pt idx="59539">
                  <c:v>9.5641939999999993E-7</c:v>
                </c:pt>
                <c:pt idx="59540">
                  <c:v>9.5643849999999997E-7</c:v>
                </c:pt>
                <c:pt idx="59541">
                  <c:v>9.5646219999999996E-7</c:v>
                </c:pt>
                <c:pt idx="59542">
                  <c:v>9.5648570000000008E-7</c:v>
                </c:pt>
                <c:pt idx="59543">
                  <c:v>9.5650490000000006E-7</c:v>
                </c:pt>
                <c:pt idx="59544">
                  <c:v>9.5652849999999991E-7</c:v>
                </c:pt>
                <c:pt idx="59545">
                  <c:v>9.5655209999999997E-7</c:v>
                </c:pt>
                <c:pt idx="59546">
                  <c:v>9.5657120000000001E-7</c:v>
                </c:pt>
                <c:pt idx="59547">
                  <c:v>9.5659480000000007E-7</c:v>
                </c:pt>
                <c:pt idx="59548">
                  <c:v>9.5661839999999991E-7</c:v>
                </c:pt>
                <c:pt idx="59549">
                  <c:v>9.5664190000000003E-7</c:v>
                </c:pt>
                <c:pt idx="59550">
                  <c:v>9.5666100000000007E-7</c:v>
                </c:pt>
                <c:pt idx="59551">
                  <c:v>9.5668449999999998E-7</c:v>
                </c:pt>
                <c:pt idx="59552">
                  <c:v>9.567080000000001E-7</c:v>
                </c:pt>
                <c:pt idx="59553">
                  <c:v>9.5672709999999993E-7</c:v>
                </c:pt>
                <c:pt idx="59554">
                  <c:v>9.5675060000000005E-7</c:v>
                </c:pt>
                <c:pt idx="59555">
                  <c:v>9.5677409999999995E-7</c:v>
                </c:pt>
                <c:pt idx="59556">
                  <c:v>9.5679319999999999E-7</c:v>
                </c:pt>
                <c:pt idx="59557">
                  <c:v>9.568166999999999E-7</c:v>
                </c:pt>
                <c:pt idx="59558">
                  <c:v>9.5684020000000002E-7</c:v>
                </c:pt>
                <c:pt idx="59559">
                  <c:v>9.5686359999999999E-7</c:v>
                </c:pt>
                <c:pt idx="59560">
                  <c:v>9.5688270000000003E-7</c:v>
                </c:pt>
                <c:pt idx="59561">
                  <c:v>9.569061E-7</c:v>
                </c:pt>
                <c:pt idx="59562">
                  <c:v>9.5692949999999997E-7</c:v>
                </c:pt>
                <c:pt idx="59563">
                  <c:v>9.5694850000000007E-7</c:v>
                </c:pt>
                <c:pt idx="59564">
                  <c:v>9.5697199999999997E-7</c:v>
                </c:pt>
                <c:pt idx="59565">
                  <c:v>9.5699539999999994E-7</c:v>
                </c:pt>
                <c:pt idx="59566">
                  <c:v>9.5701440000000004E-7</c:v>
                </c:pt>
                <c:pt idx="59567">
                  <c:v>9.5703789999999995E-7</c:v>
                </c:pt>
                <c:pt idx="59568">
                  <c:v>9.5706119999999998E-7</c:v>
                </c:pt>
                <c:pt idx="59569">
                  <c:v>9.5708459999999995E-7</c:v>
                </c:pt>
                <c:pt idx="59570">
                  <c:v>9.571034999999999E-7</c:v>
                </c:pt>
                <c:pt idx="59571">
                  <c:v>9.5712690000000008E-7</c:v>
                </c:pt>
                <c:pt idx="59572">
                  <c:v>9.571501999999999E-7</c:v>
                </c:pt>
                <c:pt idx="59573">
                  <c:v>9.571692E-7</c:v>
                </c:pt>
                <c:pt idx="59574">
                  <c:v>9.5719259999999997E-7</c:v>
                </c:pt>
                <c:pt idx="59575">
                  <c:v>9.5721589999999999E-7</c:v>
                </c:pt>
                <c:pt idx="59576">
                  <c:v>9.5723479999999994E-7</c:v>
                </c:pt>
                <c:pt idx="59577">
                  <c:v>9.5725819999999991E-7</c:v>
                </c:pt>
                <c:pt idx="59578">
                  <c:v>9.5728149999999994E-7</c:v>
                </c:pt>
                <c:pt idx="59579">
                  <c:v>9.5730050000000004E-7</c:v>
                </c:pt>
                <c:pt idx="59580">
                  <c:v>9.5732380000000007E-7</c:v>
                </c:pt>
                <c:pt idx="59581">
                  <c:v>9.573471000000001E-7</c:v>
                </c:pt>
                <c:pt idx="59582">
                  <c:v>9.5737039999999992E-7</c:v>
                </c:pt>
                <c:pt idx="59583">
                  <c:v>9.5738930000000008E-7</c:v>
                </c:pt>
                <c:pt idx="59584">
                  <c:v>9.574125999999999E-7</c:v>
                </c:pt>
                <c:pt idx="59585">
                  <c:v>9.5743579999999999E-7</c:v>
                </c:pt>
                <c:pt idx="59586">
                  <c:v>9.5745469999999994E-7</c:v>
                </c:pt>
                <c:pt idx="59587">
                  <c:v>9.5747799999999997E-7</c:v>
                </c:pt>
                <c:pt idx="59588">
                  <c:v>9.5750120000000006E-7</c:v>
                </c:pt>
                <c:pt idx="59589">
                  <c:v>9.5752010000000001E-7</c:v>
                </c:pt>
                <c:pt idx="59590">
                  <c:v>9.5754340000000004E-7</c:v>
                </c:pt>
                <c:pt idx="59591">
                  <c:v>9.5756659999999991E-7</c:v>
                </c:pt>
                <c:pt idx="59592">
                  <c:v>9.575898E-7</c:v>
                </c:pt>
                <c:pt idx="59593">
                  <c:v>9.5760860000000001E-7</c:v>
                </c:pt>
                <c:pt idx="59594">
                  <c:v>9.5763190000000004E-7</c:v>
                </c:pt>
                <c:pt idx="59595">
                  <c:v>9.5765499999999998E-7</c:v>
                </c:pt>
                <c:pt idx="59596">
                  <c:v>9.5767389999999993E-7</c:v>
                </c:pt>
                <c:pt idx="59597">
                  <c:v>9.5769710000000002E-7</c:v>
                </c:pt>
                <c:pt idx="59598">
                  <c:v>9.577202999999999E-7</c:v>
                </c:pt>
                <c:pt idx="59599">
                  <c:v>9.5773909999999991E-7</c:v>
                </c:pt>
                <c:pt idx="59600">
                  <c:v>9.577623E-7</c:v>
                </c:pt>
                <c:pt idx="59601">
                  <c:v>9.5778550000000009E-7</c:v>
                </c:pt>
                <c:pt idx="59602">
                  <c:v>9.5780440000000004E-7</c:v>
                </c:pt>
                <c:pt idx="59603">
                  <c:v>9.5782759999999992E-7</c:v>
                </c:pt>
                <c:pt idx="59604">
                  <c:v>9.5785070000000007E-7</c:v>
                </c:pt>
                <c:pt idx="59605">
                  <c:v>9.5787380000000001E-7</c:v>
                </c:pt>
                <c:pt idx="59606">
                  <c:v>9.5789260000000002E-7</c:v>
                </c:pt>
                <c:pt idx="59607">
                  <c:v>9.579157999999999E-7</c:v>
                </c:pt>
                <c:pt idx="59608">
                  <c:v>9.5793890000000005E-7</c:v>
                </c:pt>
                <c:pt idx="59609">
                  <c:v>9.5795770000000006E-7</c:v>
                </c:pt>
                <c:pt idx="59610">
                  <c:v>9.579808E-7</c:v>
                </c:pt>
                <c:pt idx="59611">
                  <c:v>9.5800389999999994E-7</c:v>
                </c:pt>
                <c:pt idx="59612">
                  <c:v>9.5802269999999995E-7</c:v>
                </c:pt>
                <c:pt idx="59613">
                  <c:v>9.580458000000001E-7</c:v>
                </c:pt>
                <c:pt idx="59614">
                  <c:v>9.5806890000000004E-7</c:v>
                </c:pt>
                <c:pt idx="59615">
                  <c:v>9.5808770000000005E-7</c:v>
                </c:pt>
                <c:pt idx="59616">
                  <c:v>9.5811089999999992E-7</c:v>
                </c:pt>
                <c:pt idx="59617">
                  <c:v>9.5813389999999992E-7</c:v>
                </c:pt>
                <c:pt idx="59618">
                  <c:v>9.5815700000000007E-7</c:v>
                </c:pt>
                <c:pt idx="59619">
                  <c:v>9.5817569999999993E-7</c:v>
                </c:pt>
                <c:pt idx="59620">
                  <c:v>9.5819880000000008E-7</c:v>
                </c:pt>
                <c:pt idx="59621">
                  <c:v>9.5822180000000008E-7</c:v>
                </c:pt>
                <c:pt idx="59622">
                  <c:v>9.5824049999999994E-7</c:v>
                </c:pt>
                <c:pt idx="59623">
                  <c:v>9.5826360000000009E-7</c:v>
                </c:pt>
                <c:pt idx="59624">
                  <c:v>9.5828660000000009E-7</c:v>
                </c:pt>
                <c:pt idx="59625">
                  <c:v>9.5830529999999995E-7</c:v>
                </c:pt>
                <c:pt idx="59626">
                  <c:v>9.583284000000001E-7</c:v>
                </c:pt>
                <c:pt idx="59627">
                  <c:v>9.583514000000001E-7</c:v>
                </c:pt>
                <c:pt idx="59628">
                  <c:v>9.5837009999999996E-7</c:v>
                </c:pt>
                <c:pt idx="59629">
                  <c:v>9.5839309999999996E-7</c:v>
                </c:pt>
                <c:pt idx="59630">
                  <c:v>9.5841609999999996E-7</c:v>
                </c:pt>
                <c:pt idx="59631">
                  <c:v>9.5843489999999997E-7</c:v>
                </c:pt>
                <c:pt idx="59632">
                  <c:v>9.5845789999999997E-7</c:v>
                </c:pt>
                <c:pt idx="59633">
                  <c:v>9.5848089999999997E-7</c:v>
                </c:pt>
                <c:pt idx="59634">
                  <c:v>9.5850380000000003E-7</c:v>
                </c:pt>
                <c:pt idx="59635">
                  <c:v>9.585225000000001E-7</c:v>
                </c:pt>
                <c:pt idx="59636">
                  <c:v>9.585455000000001E-7</c:v>
                </c:pt>
                <c:pt idx="59637">
                  <c:v>9.5856839999999995E-7</c:v>
                </c:pt>
                <c:pt idx="59638">
                  <c:v>9.5858700000000009E-7</c:v>
                </c:pt>
                <c:pt idx="59639">
                  <c:v>9.5861000000000009E-7</c:v>
                </c:pt>
                <c:pt idx="59640">
                  <c:v>9.5863289999999993E-7</c:v>
                </c:pt>
                <c:pt idx="59641">
                  <c:v>9.5865160000000001E-7</c:v>
                </c:pt>
                <c:pt idx="59642">
                  <c:v>9.586746E-7</c:v>
                </c:pt>
                <c:pt idx="59643">
                  <c:v>9.5869750000000007E-7</c:v>
                </c:pt>
                <c:pt idx="59644">
                  <c:v>9.5872029999999997E-7</c:v>
                </c:pt>
                <c:pt idx="59645">
                  <c:v>9.587388999999999E-7</c:v>
                </c:pt>
                <c:pt idx="59646">
                  <c:v>9.5876189999999989E-7</c:v>
                </c:pt>
                <c:pt idx="59647">
                  <c:v>9.5878470000000002E-7</c:v>
                </c:pt>
                <c:pt idx="59648">
                  <c:v>9.5880329999999994E-7</c:v>
                </c:pt>
                <c:pt idx="59649">
                  <c:v>9.588262E-7</c:v>
                </c:pt>
                <c:pt idx="59650">
                  <c:v>9.5884910000000006E-7</c:v>
                </c:pt>
                <c:pt idx="59651">
                  <c:v>9.5886769999999998E-7</c:v>
                </c:pt>
                <c:pt idx="59652">
                  <c:v>9.5889060000000004E-7</c:v>
                </c:pt>
                <c:pt idx="59653">
                  <c:v>9.5891339999999995E-7</c:v>
                </c:pt>
                <c:pt idx="59654">
                  <c:v>9.5893200000000008E-7</c:v>
                </c:pt>
                <c:pt idx="59655">
                  <c:v>9.5895489999999993E-7</c:v>
                </c:pt>
                <c:pt idx="59656">
                  <c:v>9.5897779999999999E-7</c:v>
                </c:pt>
                <c:pt idx="59657">
                  <c:v>9.590005999999999E-7</c:v>
                </c:pt>
                <c:pt idx="59658">
                  <c:v>9.5901910000000009E-7</c:v>
                </c:pt>
                <c:pt idx="59659">
                  <c:v>9.5904199999999994E-7</c:v>
                </c:pt>
                <c:pt idx="59660">
                  <c:v>9.5906469999999991E-7</c:v>
                </c:pt>
                <c:pt idx="59661">
                  <c:v>9.5908330000000004E-7</c:v>
                </c:pt>
                <c:pt idx="59662">
                  <c:v>9.5910609999999995E-7</c:v>
                </c:pt>
                <c:pt idx="59663">
                  <c:v>9.5912890000000007E-7</c:v>
                </c:pt>
                <c:pt idx="59664">
                  <c:v>9.5914749999999999E-7</c:v>
                </c:pt>
                <c:pt idx="59665">
                  <c:v>9.591702999999999E-7</c:v>
                </c:pt>
                <c:pt idx="59666">
                  <c:v>9.5919310000000002E-7</c:v>
                </c:pt>
                <c:pt idx="59667">
                  <c:v>9.592116E-7</c:v>
                </c:pt>
                <c:pt idx="59668">
                  <c:v>9.5923439999999991E-7</c:v>
                </c:pt>
                <c:pt idx="59669">
                  <c:v>9.5925720000000004E-7</c:v>
                </c:pt>
                <c:pt idx="59670">
                  <c:v>9.5927990000000001E-7</c:v>
                </c:pt>
                <c:pt idx="59671">
                  <c:v>9.5929839999999999E-7</c:v>
                </c:pt>
                <c:pt idx="59672">
                  <c:v>9.593211999999999E-7</c:v>
                </c:pt>
                <c:pt idx="59673">
                  <c:v>9.5934390000000008E-7</c:v>
                </c:pt>
                <c:pt idx="59674">
                  <c:v>9.5936240000000006E-7</c:v>
                </c:pt>
                <c:pt idx="59675">
                  <c:v>9.5938519999999997E-7</c:v>
                </c:pt>
                <c:pt idx="59676">
                  <c:v>9.5940789999999994E-7</c:v>
                </c:pt>
                <c:pt idx="59677">
                  <c:v>9.5942639999999992E-7</c:v>
                </c:pt>
                <c:pt idx="59678">
                  <c:v>9.594491000000001E-7</c:v>
                </c:pt>
                <c:pt idx="59679">
                  <c:v>9.5947180000000007E-7</c:v>
                </c:pt>
                <c:pt idx="59680">
                  <c:v>9.5949030000000005E-7</c:v>
                </c:pt>
                <c:pt idx="59681">
                  <c:v>9.5951309999999996E-7</c:v>
                </c:pt>
                <c:pt idx="59682">
                  <c:v>9.5953579999999993E-7</c:v>
                </c:pt>
                <c:pt idx="59683">
                  <c:v>9.5955839999999996E-7</c:v>
                </c:pt>
                <c:pt idx="59684">
                  <c:v>9.5957689999999995E-7</c:v>
                </c:pt>
                <c:pt idx="59685">
                  <c:v>9.5959959999999992E-7</c:v>
                </c:pt>
                <c:pt idx="59686">
                  <c:v>9.5962219999999995E-7</c:v>
                </c:pt>
                <c:pt idx="59687">
                  <c:v>9.5964059999999999E-7</c:v>
                </c:pt>
                <c:pt idx="59688">
                  <c:v>9.5966329999999996E-7</c:v>
                </c:pt>
                <c:pt idx="59689">
                  <c:v>9.5968599999999993E-7</c:v>
                </c:pt>
                <c:pt idx="59690">
                  <c:v>9.5970439999999997E-7</c:v>
                </c:pt>
                <c:pt idx="59691">
                  <c:v>9.5972709999999994E-7</c:v>
                </c:pt>
                <c:pt idx="59692">
                  <c:v>9.5974969999999997E-7</c:v>
                </c:pt>
                <c:pt idx="59693">
                  <c:v>9.5976819999999995E-7</c:v>
                </c:pt>
                <c:pt idx="59694">
                  <c:v>9.5979089999999992E-7</c:v>
                </c:pt>
                <c:pt idx="59695">
                  <c:v>9.5981349999999995E-7</c:v>
                </c:pt>
                <c:pt idx="59696">
                  <c:v>9.5983609999999999E-7</c:v>
                </c:pt>
                <c:pt idx="59697">
                  <c:v>9.5985440000000009E-7</c:v>
                </c:pt>
                <c:pt idx="59698">
                  <c:v>9.5987710000000006E-7</c:v>
                </c:pt>
                <c:pt idx="59699">
                  <c:v>9.5989959999999994E-7</c:v>
                </c:pt>
                <c:pt idx="59700">
                  <c:v>9.5991799999999998E-7</c:v>
                </c:pt>
                <c:pt idx="59701">
                  <c:v>9.5994060000000001E-7</c:v>
                </c:pt>
                <c:pt idx="59702">
                  <c:v>9.5996320000000004E-7</c:v>
                </c:pt>
                <c:pt idx="59703">
                  <c:v>9.5998160000000008E-7</c:v>
                </c:pt>
                <c:pt idx="59704">
                  <c:v>9.600041999999999E-7</c:v>
                </c:pt>
                <c:pt idx="59705">
                  <c:v>9.6002679999999993E-7</c:v>
                </c:pt>
                <c:pt idx="59706">
                  <c:v>9.6004510000000004E-7</c:v>
                </c:pt>
                <c:pt idx="59707">
                  <c:v>9.6006780000000001E-7</c:v>
                </c:pt>
                <c:pt idx="59708">
                  <c:v>9.600903000000001E-7</c:v>
                </c:pt>
                <c:pt idx="59709">
                  <c:v>9.6011279999999998E-7</c:v>
                </c:pt>
                <c:pt idx="59710">
                  <c:v>9.6013110000000008E-7</c:v>
                </c:pt>
                <c:pt idx="59711">
                  <c:v>9.601536999999999E-7</c:v>
                </c:pt>
                <c:pt idx="59712">
                  <c:v>9.6017619999999999E-7</c:v>
                </c:pt>
                <c:pt idx="59713">
                  <c:v>9.601945000000001E-7</c:v>
                </c:pt>
                <c:pt idx="59714">
                  <c:v>9.6021709999999991E-7</c:v>
                </c:pt>
                <c:pt idx="59715">
                  <c:v>9.6023960000000001E-7</c:v>
                </c:pt>
                <c:pt idx="59716">
                  <c:v>9.602578999999999E-7</c:v>
                </c:pt>
                <c:pt idx="59717">
                  <c:v>9.6028039999999999E-7</c:v>
                </c:pt>
                <c:pt idx="59718">
                  <c:v>9.6030290000000008E-7</c:v>
                </c:pt>
                <c:pt idx="59719">
                  <c:v>9.6032119999999997E-7</c:v>
                </c:pt>
                <c:pt idx="59720">
                  <c:v>9.603438E-7</c:v>
                </c:pt>
                <c:pt idx="59721">
                  <c:v>9.6036630000000009E-7</c:v>
                </c:pt>
                <c:pt idx="59722">
                  <c:v>9.6038870000000003E-7</c:v>
                </c:pt>
                <c:pt idx="59723">
                  <c:v>9.6040699999999993E-7</c:v>
                </c:pt>
                <c:pt idx="59724">
                  <c:v>9.6042950000000002E-7</c:v>
                </c:pt>
                <c:pt idx="59725">
                  <c:v>9.6045189999999996E-7</c:v>
                </c:pt>
                <c:pt idx="59726">
                  <c:v>9.6047020000000006E-7</c:v>
                </c:pt>
                <c:pt idx="59727">
                  <c:v>9.604926E-7</c:v>
                </c:pt>
                <c:pt idx="59728">
                  <c:v>9.6051510000000009E-7</c:v>
                </c:pt>
                <c:pt idx="59729">
                  <c:v>9.6053330000000005E-7</c:v>
                </c:pt>
                <c:pt idx="59730">
                  <c:v>9.6055579999999993E-7</c:v>
                </c:pt>
                <c:pt idx="59731">
                  <c:v>9.6057820000000008E-7</c:v>
                </c:pt>
                <c:pt idx="59732">
                  <c:v>9.6059649999999997E-7</c:v>
                </c:pt>
                <c:pt idx="59733">
                  <c:v>9.6061900000000006E-7</c:v>
                </c:pt>
                <c:pt idx="59734">
                  <c:v>9.606414E-7</c:v>
                </c:pt>
                <c:pt idx="59735">
                  <c:v>9.6066379999999994E-7</c:v>
                </c:pt>
                <c:pt idx="59736">
                  <c:v>9.6068200000000011E-7</c:v>
                </c:pt>
                <c:pt idx="59737">
                  <c:v>9.6070440000000005E-7</c:v>
                </c:pt>
                <c:pt idx="59738">
                  <c:v>9.6072679999999999E-7</c:v>
                </c:pt>
                <c:pt idx="59739">
                  <c:v>9.6074499999999994E-7</c:v>
                </c:pt>
                <c:pt idx="59740">
                  <c:v>9.6076740000000009E-7</c:v>
                </c:pt>
                <c:pt idx="59741">
                  <c:v>9.6078970000000009E-7</c:v>
                </c:pt>
                <c:pt idx="59742">
                  <c:v>9.6080790000000004E-7</c:v>
                </c:pt>
                <c:pt idx="59743">
                  <c:v>9.6083039999999992E-7</c:v>
                </c:pt>
                <c:pt idx="59744">
                  <c:v>9.6085269999999993E-7</c:v>
                </c:pt>
                <c:pt idx="59745">
                  <c:v>9.6087090000000009E-7</c:v>
                </c:pt>
                <c:pt idx="59746">
                  <c:v>9.6089330000000003E-7</c:v>
                </c:pt>
                <c:pt idx="59747">
                  <c:v>9.6091569999999997E-7</c:v>
                </c:pt>
                <c:pt idx="59748">
                  <c:v>9.6093389999999992E-7</c:v>
                </c:pt>
                <c:pt idx="59749">
                  <c:v>9.6095630000000007E-7</c:v>
                </c:pt>
                <c:pt idx="59750">
                  <c:v>9.6097870000000002E-7</c:v>
                </c:pt>
                <c:pt idx="59751">
                  <c:v>9.6100100000000002E-7</c:v>
                </c:pt>
                <c:pt idx="59752">
                  <c:v>9.6101910000000003E-7</c:v>
                </c:pt>
                <c:pt idx="59753">
                  <c:v>9.6104149999999997E-7</c:v>
                </c:pt>
                <c:pt idx="59754">
                  <c:v>9.6106379999999997E-7</c:v>
                </c:pt>
                <c:pt idx="59755">
                  <c:v>9.6108189999999998E-7</c:v>
                </c:pt>
                <c:pt idx="59756">
                  <c:v>9.6110429999999992E-7</c:v>
                </c:pt>
                <c:pt idx="59757">
                  <c:v>9.6112659999999993E-7</c:v>
                </c:pt>
                <c:pt idx="59758">
                  <c:v>9.6114469999999994E-7</c:v>
                </c:pt>
                <c:pt idx="59759">
                  <c:v>9.6116710000000009E-7</c:v>
                </c:pt>
                <c:pt idx="59760">
                  <c:v>9.6118940000000009E-7</c:v>
                </c:pt>
                <c:pt idx="59761">
                  <c:v>9.6120750000000011E-7</c:v>
                </c:pt>
                <c:pt idx="59762">
                  <c:v>9.6122990000000005E-7</c:v>
                </c:pt>
                <c:pt idx="59763">
                  <c:v>9.6125220000000005E-7</c:v>
                </c:pt>
                <c:pt idx="59764">
                  <c:v>9.6127030000000006E-7</c:v>
                </c:pt>
                <c:pt idx="59765">
                  <c:v>9.612927E-7</c:v>
                </c:pt>
                <c:pt idx="59766">
                  <c:v>9.61315E-7</c:v>
                </c:pt>
                <c:pt idx="59767">
                  <c:v>9.6133720000000006E-7</c:v>
                </c:pt>
                <c:pt idx="59768">
                  <c:v>9.6135530000000008E-7</c:v>
                </c:pt>
                <c:pt idx="59769">
                  <c:v>9.6137760000000008E-7</c:v>
                </c:pt>
                <c:pt idx="59770">
                  <c:v>9.6139979999999993E-7</c:v>
                </c:pt>
                <c:pt idx="59771">
                  <c:v>9.6141789999999994E-7</c:v>
                </c:pt>
                <c:pt idx="59772">
                  <c:v>9.6144019999999994E-7</c:v>
                </c:pt>
                <c:pt idx="59773">
                  <c:v>9.6146240000000001E-7</c:v>
                </c:pt>
                <c:pt idx="59774">
                  <c:v>9.6148050000000002E-7</c:v>
                </c:pt>
                <c:pt idx="59775">
                  <c:v>9.6150280000000002E-7</c:v>
                </c:pt>
                <c:pt idx="59776">
                  <c:v>9.6152500000000008E-7</c:v>
                </c:pt>
                <c:pt idx="59777">
                  <c:v>9.6154310000000009E-7</c:v>
                </c:pt>
                <c:pt idx="59778">
                  <c:v>9.6156529999999994E-7</c:v>
                </c:pt>
                <c:pt idx="59779">
                  <c:v>9.6158759999999995E-7</c:v>
                </c:pt>
                <c:pt idx="59780">
                  <c:v>9.6160569999999996E-7</c:v>
                </c:pt>
                <c:pt idx="59781">
                  <c:v>9.6162790000000002E-7</c:v>
                </c:pt>
                <c:pt idx="59782">
                  <c:v>9.6165010000000008E-7</c:v>
                </c:pt>
                <c:pt idx="59783">
                  <c:v>9.616682000000001E-7</c:v>
                </c:pt>
                <c:pt idx="59784">
                  <c:v>9.616905000000001E-7</c:v>
                </c:pt>
                <c:pt idx="59785">
                  <c:v>9.6171269999999995E-7</c:v>
                </c:pt>
                <c:pt idx="59786">
                  <c:v>9.6173480000000007E-7</c:v>
                </c:pt>
                <c:pt idx="59787">
                  <c:v>9.6175290000000008E-7</c:v>
                </c:pt>
                <c:pt idx="59788">
                  <c:v>9.6177509999999993E-7</c:v>
                </c:pt>
                <c:pt idx="59789">
                  <c:v>9.6179720000000006E-7</c:v>
                </c:pt>
                <c:pt idx="59790">
                  <c:v>9.6181519999999992E-7</c:v>
                </c:pt>
                <c:pt idx="59791">
                  <c:v>9.6183739999999998E-7</c:v>
                </c:pt>
                <c:pt idx="59792">
                  <c:v>9.6185960000000004E-7</c:v>
                </c:pt>
                <c:pt idx="59793">
                  <c:v>9.618775999999999E-7</c:v>
                </c:pt>
                <c:pt idx="59794">
                  <c:v>9.6189979999999997E-7</c:v>
                </c:pt>
                <c:pt idx="59795">
                  <c:v>9.6192190000000009E-7</c:v>
                </c:pt>
                <c:pt idx="59796">
                  <c:v>9.619400000000001E-7</c:v>
                </c:pt>
                <c:pt idx="59797">
                  <c:v>9.6196219999999995E-7</c:v>
                </c:pt>
                <c:pt idx="59798">
                  <c:v>9.6198430000000008E-7</c:v>
                </c:pt>
                <c:pt idx="59799">
                  <c:v>9.6200229999999994E-7</c:v>
                </c:pt>
                <c:pt idx="59800">
                  <c:v>9.620245E-7</c:v>
                </c:pt>
                <c:pt idx="59801">
                  <c:v>9.6204670000000006E-7</c:v>
                </c:pt>
                <c:pt idx="59802">
                  <c:v>9.6206870000000003E-7</c:v>
                </c:pt>
                <c:pt idx="59803">
                  <c:v>9.620866999999999E-7</c:v>
                </c:pt>
                <c:pt idx="59804">
                  <c:v>9.6210889999999996E-7</c:v>
                </c:pt>
                <c:pt idx="59805">
                  <c:v>9.6213089999999993E-7</c:v>
                </c:pt>
                <c:pt idx="59806">
                  <c:v>9.621489E-7</c:v>
                </c:pt>
                <c:pt idx="59807">
                  <c:v>9.6217099999999991E-7</c:v>
                </c:pt>
                <c:pt idx="59808">
                  <c:v>9.6219310000000004E-7</c:v>
                </c:pt>
                <c:pt idx="59809">
                  <c:v>9.622110999999999E-7</c:v>
                </c:pt>
                <c:pt idx="59810">
                  <c:v>9.6223320000000002E-7</c:v>
                </c:pt>
                <c:pt idx="59811">
                  <c:v>9.6225529999999993E-7</c:v>
                </c:pt>
                <c:pt idx="59812">
                  <c:v>9.6227330000000001E-7</c:v>
                </c:pt>
                <c:pt idx="59813">
                  <c:v>9.6229539999999992E-7</c:v>
                </c:pt>
                <c:pt idx="59814">
                  <c:v>9.6231750000000004E-7</c:v>
                </c:pt>
                <c:pt idx="59815">
                  <c:v>9.623354999999999E-7</c:v>
                </c:pt>
                <c:pt idx="59816">
                  <c:v>9.6235760000000003E-7</c:v>
                </c:pt>
                <c:pt idx="59817">
                  <c:v>9.6237969999999994E-7</c:v>
                </c:pt>
                <c:pt idx="59818">
                  <c:v>9.6239770000000001E-7</c:v>
                </c:pt>
                <c:pt idx="59819">
                  <c:v>9.6241979999999992E-7</c:v>
                </c:pt>
                <c:pt idx="59820">
                  <c:v>9.6244190000000004E-7</c:v>
                </c:pt>
                <c:pt idx="59821">
                  <c:v>9.6246390000000002E-7</c:v>
                </c:pt>
                <c:pt idx="59822">
                  <c:v>9.6248179999999994E-7</c:v>
                </c:pt>
                <c:pt idx="59823">
                  <c:v>9.6250390000000006E-7</c:v>
                </c:pt>
                <c:pt idx="59824">
                  <c:v>9.6252590000000003E-7</c:v>
                </c:pt>
                <c:pt idx="59825">
                  <c:v>9.6254379999999996E-7</c:v>
                </c:pt>
                <c:pt idx="59826">
                  <c:v>9.6256590000000008E-7</c:v>
                </c:pt>
                <c:pt idx="59827">
                  <c:v>9.6258790000000005E-7</c:v>
                </c:pt>
                <c:pt idx="59828">
                  <c:v>9.6260579999999997E-7</c:v>
                </c:pt>
                <c:pt idx="59829">
                  <c:v>9.626279000000001E-7</c:v>
                </c:pt>
                <c:pt idx="59830">
                  <c:v>9.6264990000000007E-7</c:v>
                </c:pt>
                <c:pt idx="59831">
                  <c:v>9.6266789999999993E-7</c:v>
                </c:pt>
                <c:pt idx="59832">
                  <c:v>9.626898999999999E-7</c:v>
                </c:pt>
                <c:pt idx="59833">
                  <c:v>9.6271190000000009E-7</c:v>
                </c:pt>
                <c:pt idx="59834">
                  <c:v>9.6272980000000001E-7</c:v>
                </c:pt>
                <c:pt idx="59835">
                  <c:v>9.6275189999999992E-7</c:v>
                </c:pt>
                <c:pt idx="59836">
                  <c:v>9.627739000000001E-7</c:v>
                </c:pt>
                <c:pt idx="59837">
                  <c:v>9.6279579999999992E-7</c:v>
                </c:pt>
                <c:pt idx="59838">
                  <c:v>9.6281370000000006E-7</c:v>
                </c:pt>
                <c:pt idx="59839">
                  <c:v>9.6283570000000003E-7</c:v>
                </c:pt>
                <c:pt idx="59840">
                  <c:v>9.6285760000000006E-7</c:v>
                </c:pt>
                <c:pt idx="59841">
                  <c:v>9.6287549999999999E-7</c:v>
                </c:pt>
                <c:pt idx="59842">
                  <c:v>9.6289749999999996E-7</c:v>
                </c:pt>
                <c:pt idx="59843">
                  <c:v>9.6291939999999999E-7</c:v>
                </c:pt>
                <c:pt idx="59844">
                  <c:v>9.6293729999999991E-7</c:v>
                </c:pt>
                <c:pt idx="59845">
                  <c:v>9.629593000000001E-7</c:v>
                </c:pt>
                <c:pt idx="59846">
                  <c:v>9.6298119999999992E-7</c:v>
                </c:pt>
                <c:pt idx="59847">
                  <c:v>9.6299910000000005E-7</c:v>
                </c:pt>
                <c:pt idx="59848">
                  <c:v>9.6302110000000002E-7</c:v>
                </c:pt>
                <c:pt idx="59849">
                  <c:v>9.6304300000000006E-7</c:v>
                </c:pt>
                <c:pt idx="59850">
                  <c:v>9.6306089999999998E-7</c:v>
                </c:pt>
                <c:pt idx="59851">
                  <c:v>9.6308280000000001E-7</c:v>
                </c:pt>
                <c:pt idx="59852">
                  <c:v>9.6310479999999998E-7</c:v>
                </c:pt>
                <c:pt idx="59853">
                  <c:v>9.6312660000000008E-7</c:v>
                </c:pt>
                <c:pt idx="59854">
                  <c:v>9.6314440000000006E-7</c:v>
                </c:pt>
                <c:pt idx="59855">
                  <c:v>9.6316640000000003E-7</c:v>
                </c:pt>
                <c:pt idx="59856">
                  <c:v>9.6318819999999991E-7</c:v>
                </c:pt>
                <c:pt idx="59857">
                  <c:v>9.632059999999999E-7</c:v>
                </c:pt>
                <c:pt idx="59858">
                  <c:v>9.6322800000000008E-7</c:v>
                </c:pt>
                <c:pt idx="59859">
                  <c:v>9.6324979999999996E-7</c:v>
                </c:pt>
                <c:pt idx="59860">
                  <c:v>9.6326759999999995E-7</c:v>
                </c:pt>
                <c:pt idx="59861">
                  <c:v>9.6328959999999992E-7</c:v>
                </c:pt>
                <c:pt idx="59862">
                  <c:v>9.6331140000000001E-7</c:v>
                </c:pt>
                <c:pt idx="59863">
                  <c:v>9.6332919999999999E-7</c:v>
                </c:pt>
                <c:pt idx="59864">
                  <c:v>9.6335119999999997E-7</c:v>
                </c:pt>
                <c:pt idx="59865">
                  <c:v>9.6337300000000006E-7</c:v>
                </c:pt>
                <c:pt idx="59866">
                  <c:v>9.6339080000000004E-7</c:v>
                </c:pt>
                <c:pt idx="59867">
                  <c:v>9.6341270000000008E-7</c:v>
                </c:pt>
                <c:pt idx="59868">
                  <c:v>9.634345999999999E-7</c:v>
                </c:pt>
                <c:pt idx="59869">
                  <c:v>9.6345639999999999E-7</c:v>
                </c:pt>
                <c:pt idx="59870">
                  <c:v>9.6347419999999997E-7</c:v>
                </c:pt>
                <c:pt idx="59871">
                  <c:v>9.6349610000000001E-7</c:v>
                </c:pt>
                <c:pt idx="59872">
                  <c:v>9.635179000000001E-7</c:v>
                </c:pt>
                <c:pt idx="59873">
                  <c:v>9.6353559999999993E-7</c:v>
                </c:pt>
                <c:pt idx="59874">
                  <c:v>9.6355749999999996E-7</c:v>
                </c:pt>
                <c:pt idx="59875">
                  <c:v>9.6357930000000006E-7</c:v>
                </c:pt>
                <c:pt idx="59876">
                  <c:v>9.6359710000000004E-7</c:v>
                </c:pt>
                <c:pt idx="59877">
                  <c:v>9.6361900000000007E-7</c:v>
                </c:pt>
                <c:pt idx="59878">
                  <c:v>9.6364079999999996E-7</c:v>
                </c:pt>
                <c:pt idx="59879">
                  <c:v>9.6365859999999994E-7</c:v>
                </c:pt>
                <c:pt idx="59880">
                  <c:v>9.6368040000000003E-7</c:v>
                </c:pt>
                <c:pt idx="59881">
                  <c:v>9.6370219999999991E-7</c:v>
                </c:pt>
                <c:pt idx="59882">
                  <c:v>9.637199999999999E-7</c:v>
                </c:pt>
                <c:pt idx="59883">
                  <c:v>9.6374189999999993E-7</c:v>
                </c:pt>
                <c:pt idx="59884">
                  <c:v>9.6376370000000002E-7</c:v>
                </c:pt>
                <c:pt idx="59885">
                  <c:v>9.6378150000000001E-7</c:v>
                </c:pt>
                <c:pt idx="59886">
                  <c:v>9.638033000000001E-7</c:v>
                </c:pt>
                <c:pt idx="59887">
                  <c:v>9.6382509999999998E-7</c:v>
                </c:pt>
                <c:pt idx="59888">
                  <c:v>9.6384690000000008E-7</c:v>
                </c:pt>
                <c:pt idx="59889">
                  <c:v>9.6386459999999991E-7</c:v>
                </c:pt>
                <c:pt idx="59890">
                  <c:v>9.638864E-7</c:v>
                </c:pt>
                <c:pt idx="59891">
                  <c:v>9.6390809999999994E-7</c:v>
                </c:pt>
                <c:pt idx="59892">
                  <c:v>9.6392589999999993E-7</c:v>
                </c:pt>
                <c:pt idx="59893">
                  <c:v>9.6394770000000002E-7</c:v>
                </c:pt>
                <c:pt idx="59894">
                  <c:v>9.6396939999999996E-7</c:v>
                </c:pt>
                <c:pt idx="59895">
                  <c:v>9.6398710000000001E-7</c:v>
                </c:pt>
                <c:pt idx="59896">
                  <c:v>9.640089000000001E-7</c:v>
                </c:pt>
                <c:pt idx="59897">
                  <c:v>9.6403069999999998E-7</c:v>
                </c:pt>
                <c:pt idx="59898">
                  <c:v>9.6404840000000003E-7</c:v>
                </c:pt>
                <c:pt idx="59899">
                  <c:v>9.6407019999999991E-7</c:v>
                </c:pt>
                <c:pt idx="59900">
                  <c:v>9.6409190000000006E-7</c:v>
                </c:pt>
                <c:pt idx="59901">
                  <c:v>9.6410959999999989E-7</c:v>
                </c:pt>
                <c:pt idx="59902">
                  <c:v>9.6413139999999999E-7</c:v>
                </c:pt>
                <c:pt idx="59903">
                  <c:v>9.6415309999999993E-7</c:v>
                </c:pt>
                <c:pt idx="59904">
                  <c:v>9.6417079999999997E-7</c:v>
                </c:pt>
                <c:pt idx="59905">
                  <c:v>9.6419260000000007E-7</c:v>
                </c:pt>
                <c:pt idx="59906">
                  <c:v>9.6421430000000001E-7</c:v>
                </c:pt>
                <c:pt idx="59907">
                  <c:v>9.6423599999999995E-7</c:v>
                </c:pt>
                <c:pt idx="59908">
                  <c:v>9.6425360000000006E-7</c:v>
                </c:pt>
                <c:pt idx="59909">
                  <c:v>9.6427539999999994E-7</c:v>
                </c:pt>
                <c:pt idx="59910">
                  <c:v>9.6429699999999994E-7</c:v>
                </c:pt>
                <c:pt idx="59911">
                  <c:v>9.6431469999999999E-7</c:v>
                </c:pt>
                <c:pt idx="59912">
                  <c:v>9.6433639999999993E-7</c:v>
                </c:pt>
                <c:pt idx="59913">
                  <c:v>9.6435810000000008E-7</c:v>
                </c:pt>
                <c:pt idx="59914">
                  <c:v>9.6437569999999998E-7</c:v>
                </c:pt>
                <c:pt idx="59915">
                  <c:v>9.6439739999999992E-7</c:v>
                </c:pt>
                <c:pt idx="59916">
                  <c:v>9.6441910000000007E-7</c:v>
                </c:pt>
                <c:pt idx="59917">
                  <c:v>9.6443679999999991E-7</c:v>
                </c:pt>
                <c:pt idx="59918">
                  <c:v>9.6445850000000006E-7</c:v>
                </c:pt>
                <c:pt idx="59919">
                  <c:v>9.6448010000000006E-7</c:v>
                </c:pt>
                <c:pt idx="59920">
                  <c:v>9.644977999999999E-7</c:v>
                </c:pt>
                <c:pt idx="59921">
                  <c:v>9.6451950000000005E-7</c:v>
                </c:pt>
                <c:pt idx="59922">
                  <c:v>9.6454119999999999E-7</c:v>
                </c:pt>
                <c:pt idx="59923">
                  <c:v>9.645588000000001E-7</c:v>
                </c:pt>
                <c:pt idx="59924">
                  <c:v>9.6458050000000004E-7</c:v>
                </c:pt>
                <c:pt idx="59925">
                  <c:v>9.6460219999999998E-7</c:v>
                </c:pt>
                <c:pt idx="59926">
                  <c:v>9.6462379999999999E-7</c:v>
                </c:pt>
                <c:pt idx="59927">
                  <c:v>9.6464140000000009E-7</c:v>
                </c:pt>
                <c:pt idx="59928">
                  <c:v>9.6466310000000003E-7</c:v>
                </c:pt>
                <c:pt idx="59929">
                  <c:v>9.6468470000000004E-7</c:v>
                </c:pt>
                <c:pt idx="59930">
                  <c:v>9.6470229999999993E-7</c:v>
                </c:pt>
                <c:pt idx="59931">
                  <c:v>9.6472400000000008E-7</c:v>
                </c:pt>
                <c:pt idx="59932">
                  <c:v>9.6474560000000009E-7</c:v>
                </c:pt>
                <c:pt idx="59933">
                  <c:v>9.6476319999999998E-7</c:v>
                </c:pt>
                <c:pt idx="59934">
                  <c:v>9.6478489999999992E-7</c:v>
                </c:pt>
                <c:pt idx="59935">
                  <c:v>9.6480649999999992E-7</c:v>
                </c:pt>
                <c:pt idx="59936">
                  <c:v>9.6482410000000003E-7</c:v>
                </c:pt>
                <c:pt idx="59937">
                  <c:v>9.6484579999999997E-7</c:v>
                </c:pt>
                <c:pt idx="59938">
                  <c:v>9.6486739999999998E-7</c:v>
                </c:pt>
                <c:pt idx="59939">
                  <c:v>9.6488500000000008E-7</c:v>
                </c:pt>
                <c:pt idx="59940">
                  <c:v>9.6490670000000002E-7</c:v>
                </c:pt>
                <c:pt idx="59941">
                  <c:v>9.6492830000000003E-7</c:v>
                </c:pt>
                <c:pt idx="59942">
                  <c:v>9.6494589999999992E-7</c:v>
                </c:pt>
                <c:pt idx="59943">
                  <c:v>9.6496760000000007E-7</c:v>
                </c:pt>
                <c:pt idx="59944">
                  <c:v>9.6498920000000008E-7</c:v>
                </c:pt>
                <c:pt idx="59945">
                  <c:v>9.6501069999999993E-7</c:v>
                </c:pt>
                <c:pt idx="59946">
                  <c:v>9.6502830000000003E-7</c:v>
                </c:pt>
                <c:pt idx="59947">
                  <c:v>9.6504990000000004E-7</c:v>
                </c:pt>
                <c:pt idx="59948">
                  <c:v>9.6507150000000004E-7</c:v>
                </c:pt>
                <c:pt idx="59949">
                  <c:v>9.6508899999999999E-7</c:v>
                </c:pt>
                <c:pt idx="59950">
                  <c:v>9.651106E-7</c:v>
                </c:pt>
                <c:pt idx="59951">
                  <c:v>9.651322E-7</c:v>
                </c:pt>
                <c:pt idx="59952">
                  <c:v>9.6514969999999995E-7</c:v>
                </c:pt>
                <c:pt idx="59953">
                  <c:v>9.6517129999999996E-7</c:v>
                </c:pt>
                <c:pt idx="59954">
                  <c:v>9.6519289999999996E-7</c:v>
                </c:pt>
                <c:pt idx="59955">
                  <c:v>9.6521039999999991E-7</c:v>
                </c:pt>
                <c:pt idx="59956">
                  <c:v>9.6523199999999992E-7</c:v>
                </c:pt>
                <c:pt idx="59957">
                  <c:v>9.6525359999999992E-7</c:v>
                </c:pt>
                <c:pt idx="59958">
                  <c:v>9.6527110000000009E-7</c:v>
                </c:pt>
                <c:pt idx="59959">
                  <c:v>9.6529270000000009E-7</c:v>
                </c:pt>
                <c:pt idx="59960">
                  <c:v>9.6531419999999994E-7</c:v>
                </c:pt>
                <c:pt idx="59961">
                  <c:v>9.6533180000000005E-7</c:v>
                </c:pt>
                <c:pt idx="59962">
                  <c:v>9.6535340000000005E-7</c:v>
                </c:pt>
                <c:pt idx="59963">
                  <c:v>9.653748999999999E-7</c:v>
                </c:pt>
                <c:pt idx="59964">
                  <c:v>9.6539240000000007E-7</c:v>
                </c:pt>
                <c:pt idx="59965">
                  <c:v>9.6541400000000007E-7</c:v>
                </c:pt>
                <c:pt idx="59966">
                  <c:v>9.6543549999999992E-7</c:v>
                </c:pt>
                <c:pt idx="59967">
                  <c:v>9.6545699999999999E-7</c:v>
                </c:pt>
                <c:pt idx="59968">
                  <c:v>9.6547449999999994E-7</c:v>
                </c:pt>
                <c:pt idx="59969">
                  <c:v>9.6549600000000001E-7</c:v>
                </c:pt>
                <c:pt idx="59970">
                  <c:v>9.6551750000000007E-7</c:v>
                </c:pt>
                <c:pt idx="59971">
                  <c:v>9.6553500000000002E-7</c:v>
                </c:pt>
                <c:pt idx="59972">
                  <c:v>9.6555650000000009E-7</c:v>
                </c:pt>
                <c:pt idx="59973">
                  <c:v>9.6557799999999994E-7</c:v>
                </c:pt>
                <c:pt idx="59974">
                  <c:v>9.655955000000001E-7</c:v>
                </c:pt>
                <c:pt idx="59975">
                  <c:v>9.6561699999999996E-7</c:v>
                </c:pt>
                <c:pt idx="59976">
                  <c:v>9.6563850000000002E-7</c:v>
                </c:pt>
                <c:pt idx="59977">
                  <c:v>9.6565599999999997E-7</c:v>
                </c:pt>
                <c:pt idx="59978">
                  <c:v>9.6567750000000004E-7</c:v>
                </c:pt>
                <c:pt idx="59979">
                  <c:v>9.656990000000001E-7</c:v>
                </c:pt>
                <c:pt idx="59980">
                  <c:v>9.6571650000000006E-7</c:v>
                </c:pt>
                <c:pt idx="59981">
                  <c:v>9.6573799999999991E-7</c:v>
                </c:pt>
                <c:pt idx="59982">
                  <c:v>9.6575949999999997E-7</c:v>
                </c:pt>
                <c:pt idx="59983">
                  <c:v>9.6577699999999993E-7</c:v>
                </c:pt>
                <c:pt idx="59984">
                  <c:v>9.6579849999999999E-7</c:v>
                </c:pt>
                <c:pt idx="59985">
                  <c:v>9.6582000000000005E-7</c:v>
                </c:pt>
                <c:pt idx="59986">
                  <c:v>9.6583750000000001E-7</c:v>
                </c:pt>
                <c:pt idx="59987">
                  <c:v>9.6585900000000007E-7</c:v>
                </c:pt>
                <c:pt idx="59988">
                  <c:v>9.6588049999999993E-7</c:v>
                </c:pt>
                <c:pt idx="59989">
                  <c:v>9.6590190000000005E-7</c:v>
                </c:pt>
                <c:pt idx="59990">
                  <c:v>9.6591930000000006E-7</c:v>
                </c:pt>
                <c:pt idx="59991">
                  <c:v>9.6594079999999992E-7</c:v>
                </c:pt>
                <c:pt idx="59992">
                  <c:v>9.6596220000000004E-7</c:v>
                </c:pt>
                <c:pt idx="59993">
                  <c:v>9.659797E-7</c:v>
                </c:pt>
                <c:pt idx="59994">
                  <c:v>9.6600120000000006E-7</c:v>
                </c:pt>
                <c:pt idx="59995">
                  <c:v>9.6602259999999997E-7</c:v>
                </c:pt>
                <c:pt idx="59996">
                  <c:v>9.6603999999999999E-7</c:v>
                </c:pt>
                <c:pt idx="59997">
                  <c:v>9.6606150000000005E-7</c:v>
                </c:pt>
                <c:pt idx="59998">
                  <c:v>9.6608289999999996E-7</c:v>
                </c:pt>
                <c:pt idx="59999">
                  <c:v>9.6610039999999992E-7</c:v>
                </c:pt>
                <c:pt idx="60000">
                  <c:v>9.6612180000000004E-7</c:v>
                </c:pt>
                <c:pt idx="60001">
                  <c:v>9.6614329999999989E-7</c:v>
                </c:pt>
                <c:pt idx="60002">
                  <c:v>9.6616069999999991E-7</c:v>
                </c:pt>
                <c:pt idx="60003">
                  <c:v>9.6618219999999997E-7</c:v>
                </c:pt>
                <c:pt idx="60004">
                  <c:v>9.662036000000001E-7</c:v>
                </c:pt>
                <c:pt idx="60005">
                  <c:v>9.662209999999999E-7</c:v>
                </c:pt>
                <c:pt idx="60006">
                  <c:v>9.6624249999999996E-7</c:v>
                </c:pt>
                <c:pt idx="60007">
                  <c:v>9.6626390000000009E-7</c:v>
                </c:pt>
                <c:pt idx="60008">
                  <c:v>9.6628140000000004E-7</c:v>
                </c:pt>
                <c:pt idx="60009">
                  <c:v>9.6630279999999996E-7</c:v>
                </c:pt>
                <c:pt idx="60010">
                  <c:v>9.6632420000000008E-7</c:v>
                </c:pt>
                <c:pt idx="60011">
                  <c:v>9.6634170000000004E-7</c:v>
                </c:pt>
                <c:pt idx="60012">
                  <c:v>9.6636309999999995E-7</c:v>
                </c:pt>
                <c:pt idx="60013">
                  <c:v>9.6638450000000007E-7</c:v>
                </c:pt>
                <c:pt idx="60014">
                  <c:v>9.6640580000000005E-7</c:v>
                </c:pt>
                <c:pt idx="60015">
                  <c:v>9.6642320000000006E-7</c:v>
                </c:pt>
                <c:pt idx="60016">
                  <c:v>9.6644459999999997E-7</c:v>
                </c:pt>
                <c:pt idx="60017">
                  <c:v>9.6646589999999995E-7</c:v>
                </c:pt>
                <c:pt idx="60018">
                  <c:v>9.6648329999999996E-7</c:v>
                </c:pt>
                <c:pt idx="60019">
                  <c:v>9.6650470000000009E-7</c:v>
                </c:pt>
                <c:pt idx="60020">
                  <c:v>9.665261E-7</c:v>
                </c:pt>
                <c:pt idx="60021">
                  <c:v>9.6654350000000002E-7</c:v>
                </c:pt>
                <c:pt idx="60022">
                  <c:v>9.6656479999999999E-7</c:v>
                </c:pt>
                <c:pt idx="60023">
                  <c:v>9.665861999999999E-7</c:v>
                </c:pt>
                <c:pt idx="60024">
                  <c:v>9.6660359999999992E-7</c:v>
                </c:pt>
                <c:pt idx="60025">
                  <c:v>9.666249000000001E-7</c:v>
                </c:pt>
                <c:pt idx="60026">
                  <c:v>9.6664630000000002E-7</c:v>
                </c:pt>
                <c:pt idx="60027">
                  <c:v>9.6666370000000003E-7</c:v>
                </c:pt>
                <c:pt idx="60028">
                  <c:v>9.66685E-7</c:v>
                </c:pt>
                <c:pt idx="60029">
                  <c:v>9.6670639999999992E-7</c:v>
                </c:pt>
                <c:pt idx="60030">
                  <c:v>9.6672379999999993E-7</c:v>
                </c:pt>
                <c:pt idx="60031">
                  <c:v>9.667450999999999E-7</c:v>
                </c:pt>
                <c:pt idx="60032">
                  <c:v>9.6676650000000003E-7</c:v>
                </c:pt>
                <c:pt idx="60033">
                  <c:v>9.6678390000000004E-7</c:v>
                </c:pt>
                <c:pt idx="60034">
                  <c:v>9.6680520000000002E-7</c:v>
                </c:pt>
                <c:pt idx="60035">
                  <c:v>9.6682659999999993E-7</c:v>
                </c:pt>
                <c:pt idx="60036">
                  <c:v>9.6684399999999995E-7</c:v>
                </c:pt>
                <c:pt idx="60037">
                  <c:v>9.6686529999999992E-7</c:v>
                </c:pt>
                <c:pt idx="60038">
                  <c:v>9.6688670000000004E-7</c:v>
                </c:pt>
                <c:pt idx="60039">
                  <c:v>9.6690800000000002E-7</c:v>
                </c:pt>
                <c:pt idx="60040">
                  <c:v>9.6692530000000009E-7</c:v>
                </c:pt>
                <c:pt idx="60041">
                  <c:v>9.6694660000000007E-7</c:v>
                </c:pt>
                <c:pt idx="60042">
                  <c:v>9.6696790000000004E-7</c:v>
                </c:pt>
                <c:pt idx="60043">
                  <c:v>9.6698530000000006E-7</c:v>
                </c:pt>
                <c:pt idx="60044">
                  <c:v>9.6700660000000003E-7</c:v>
                </c:pt>
                <c:pt idx="60045">
                  <c:v>9.670279E-7</c:v>
                </c:pt>
                <c:pt idx="60046">
                  <c:v>9.6704520000000008E-7</c:v>
                </c:pt>
                <c:pt idx="60047">
                  <c:v>9.6706659999999999E-7</c:v>
                </c:pt>
                <c:pt idx="60048">
                  <c:v>9.6708780000000003E-7</c:v>
                </c:pt>
                <c:pt idx="60049">
                  <c:v>9.6710520000000004E-7</c:v>
                </c:pt>
                <c:pt idx="60050">
                  <c:v>9.6712650000000001E-7</c:v>
                </c:pt>
                <c:pt idx="60051">
                  <c:v>9.6714779999999999E-7</c:v>
                </c:pt>
                <c:pt idx="60052">
                  <c:v>9.671652E-7</c:v>
                </c:pt>
                <c:pt idx="60053">
                  <c:v>9.6718649999999998E-7</c:v>
                </c:pt>
                <c:pt idx="60054">
                  <c:v>9.6720779999999995E-7</c:v>
                </c:pt>
                <c:pt idx="60055">
                  <c:v>9.6722510000000003E-7</c:v>
                </c:pt>
                <c:pt idx="60056">
                  <c:v>9.672464E-7</c:v>
                </c:pt>
                <c:pt idx="60057">
                  <c:v>9.6726769999999997E-7</c:v>
                </c:pt>
                <c:pt idx="60058">
                  <c:v>9.6728509999999999E-7</c:v>
                </c:pt>
                <c:pt idx="60059">
                  <c:v>9.6730639999999996E-7</c:v>
                </c:pt>
                <c:pt idx="60060">
                  <c:v>9.673276E-7</c:v>
                </c:pt>
                <c:pt idx="60061">
                  <c:v>9.6734889999999997E-7</c:v>
                </c:pt>
                <c:pt idx="60062">
                  <c:v>9.6736609999999989E-7</c:v>
                </c:pt>
                <c:pt idx="60063">
                  <c:v>9.6738740000000008E-7</c:v>
                </c:pt>
                <c:pt idx="60064">
                  <c:v>9.674085999999999E-7</c:v>
                </c:pt>
                <c:pt idx="60065">
                  <c:v>9.6742589999999998E-7</c:v>
                </c:pt>
                <c:pt idx="60066">
                  <c:v>9.6744719999999995E-7</c:v>
                </c:pt>
                <c:pt idx="60067">
                  <c:v>9.6746839999999999E-7</c:v>
                </c:pt>
                <c:pt idx="60068">
                  <c:v>9.6748570000000006E-7</c:v>
                </c:pt>
                <c:pt idx="60069">
                  <c:v>9.675069000000001E-7</c:v>
                </c:pt>
                <c:pt idx="60070">
                  <c:v>9.6752809999999992E-7</c:v>
                </c:pt>
                <c:pt idx="60071">
                  <c:v>9.6754539999999999E-7</c:v>
                </c:pt>
                <c:pt idx="60072">
                  <c:v>9.6756669999999997E-7</c:v>
                </c:pt>
                <c:pt idx="60073">
                  <c:v>9.675879E-7</c:v>
                </c:pt>
                <c:pt idx="60074">
                  <c:v>9.6760509999999993E-7</c:v>
                </c:pt>
                <c:pt idx="60075">
                  <c:v>9.676263999999999E-7</c:v>
                </c:pt>
                <c:pt idx="60076">
                  <c:v>9.6764759999999994E-7</c:v>
                </c:pt>
                <c:pt idx="60077">
                  <c:v>9.6766490000000001E-7</c:v>
                </c:pt>
                <c:pt idx="60078">
                  <c:v>9.6768610000000005E-7</c:v>
                </c:pt>
                <c:pt idx="60079">
                  <c:v>9.6770730000000008E-7</c:v>
                </c:pt>
                <c:pt idx="60080">
                  <c:v>9.6772459999999994E-7</c:v>
                </c:pt>
                <c:pt idx="60081">
                  <c:v>9.6774579999999998E-7</c:v>
                </c:pt>
                <c:pt idx="60082">
                  <c:v>9.6776700000000001E-7</c:v>
                </c:pt>
                <c:pt idx="60083">
                  <c:v>9.6778820000000005E-7</c:v>
                </c:pt>
                <c:pt idx="60084">
                  <c:v>9.6780539999999997E-7</c:v>
                </c:pt>
                <c:pt idx="60085">
                  <c:v>9.6782660000000001E-7</c:v>
                </c:pt>
                <c:pt idx="60086">
                  <c:v>9.678477000000001E-7</c:v>
                </c:pt>
                <c:pt idx="60087">
                  <c:v>9.6786499999999997E-7</c:v>
                </c:pt>
                <c:pt idx="60088">
                  <c:v>9.678862E-7</c:v>
                </c:pt>
                <c:pt idx="60089">
                  <c:v>9.679073000000001E-7</c:v>
                </c:pt>
                <c:pt idx="60090">
                  <c:v>9.6792459999999996E-7</c:v>
                </c:pt>
                <c:pt idx="60091">
                  <c:v>9.6794579999999999E-7</c:v>
                </c:pt>
                <c:pt idx="60092">
                  <c:v>9.6796690000000009E-7</c:v>
                </c:pt>
                <c:pt idx="60093">
                  <c:v>9.6798419999999995E-7</c:v>
                </c:pt>
                <c:pt idx="60094">
                  <c:v>9.6800539999999999E-7</c:v>
                </c:pt>
                <c:pt idx="60095">
                  <c:v>9.6802650000000008E-7</c:v>
                </c:pt>
                <c:pt idx="60096">
                  <c:v>9.6804379999999995E-7</c:v>
                </c:pt>
                <c:pt idx="60097">
                  <c:v>9.6806499999999998E-7</c:v>
                </c:pt>
                <c:pt idx="60098">
                  <c:v>9.6808610000000008E-7</c:v>
                </c:pt>
                <c:pt idx="60099">
                  <c:v>9.6810339999999994E-7</c:v>
                </c:pt>
                <c:pt idx="60100">
                  <c:v>9.6812459999999997E-7</c:v>
                </c:pt>
                <c:pt idx="60101">
                  <c:v>9.6814570000000007E-7</c:v>
                </c:pt>
                <c:pt idx="60102">
                  <c:v>9.6816299999999993E-7</c:v>
                </c:pt>
                <c:pt idx="60103">
                  <c:v>9.6818419999999997E-7</c:v>
                </c:pt>
                <c:pt idx="60104">
                  <c:v>9.6820530000000006E-7</c:v>
                </c:pt>
                <c:pt idx="60105">
                  <c:v>9.6822259999999993E-7</c:v>
                </c:pt>
                <c:pt idx="60106">
                  <c:v>9.6824379999999996E-7</c:v>
                </c:pt>
                <c:pt idx="60107">
                  <c:v>9.6826490000000006E-7</c:v>
                </c:pt>
                <c:pt idx="60108">
                  <c:v>9.6828219999999992E-7</c:v>
                </c:pt>
                <c:pt idx="60109">
                  <c:v>9.6830339999999995E-7</c:v>
                </c:pt>
                <c:pt idx="60110">
                  <c:v>9.6832450000000005E-7</c:v>
                </c:pt>
                <c:pt idx="60111">
                  <c:v>9.6834559999999993E-7</c:v>
                </c:pt>
                <c:pt idx="60112">
                  <c:v>9.6836280000000007E-7</c:v>
                </c:pt>
                <c:pt idx="60113">
                  <c:v>9.6838389999999995E-7</c:v>
                </c:pt>
                <c:pt idx="60114">
                  <c:v>9.6840500000000005E-7</c:v>
                </c:pt>
                <c:pt idx="60115">
                  <c:v>9.6842219999999997E-7</c:v>
                </c:pt>
                <c:pt idx="60116">
                  <c:v>9.6844330000000007E-7</c:v>
                </c:pt>
                <c:pt idx="60117">
                  <c:v>9.6846439999999995E-7</c:v>
                </c:pt>
                <c:pt idx="60118">
                  <c:v>9.6848160000000009E-7</c:v>
                </c:pt>
                <c:pt idx="60119">
                  <c:v>9.6850269999999997E-7</c:v>
                </c:pt>
                <c:pt idx="60120">
                  <c:v>9.6852380000000007E-7</c:v>
                </c:pt>
                <c:pt idx="60121">
                  <c:v>9.6854099999999999E-7</c:v>
                </c:pt>
                <c:pt idx="60122">
                  <c:v>9.6856210000000009E-7</c:v>
                </c:pt>
                <c:pt idx="60123">
                  <c:v>9.6858319999999997E-7</c:v>
                </c:pt>
                <c:pt idx="60124">
                  <c:v>9.6860040000000011E-7</c:v>
                </c:pt>
                <c:pt idx="60125">
                  <c:v>9.6862149999999999E-7</c:v>
                </c:pt>
                <c:pt idx="60126">
                  <c:v>9.6864260000000008E-7</c:v>
                </c:pt>
                <c:pt idx="60127">
                  <c:v>9.6865970000000007E-7</c:v>
                </c:pt>
                <c:pt idx="60128">
                  <c:v>9.686809000000001E-7</c:v>
                </c:pt>
                <c:pt idx="60129">
                  <c:v>9.6870190000000005E-7</c:v>
                </c:pt>
                <c:pt idx="60130">
                  <c:v>9.6871909999999997E-7</c:v>
                </c:pt>
                <c:pt idx="60131">
                  <c:v>9.6874020000000007E-7</c:v>
                </c:pt>
                <c:pt idx="60132">
                  <c:v>9.6876129999999995E-7</c:v>
                </c:pt>
                <c:pt idx="60133">
                  <c:v>9.6877850000000009E-7</c:v>
                </c:pt>
                <c:pt idx="60134">
                  <c:v>9.6879959999999997E-7</c:v>
                </c:pt>
                <c:pt idx="60135">
                  <c:v>9.6882059999999992E-7</c:v>
                </c:pt>
                <c:pt idx="60136">
                  <c:v>9.6884160000000007E-7</c:v>
                </c:pt>
                <c:pt idx="60137">
                  <c:v>9.688588E-7</c:v>
                </c:pt>
                <c:pt idx="60138">
                  <c:v>9.6887979999999994E-7</c:v>
                </c:pt>
                <c:pt idx="60139">
                  <c:v>9.689008000000001E-7</c:v>
                </c:pt>
                <c:pt idx="60140">
                  <c:v>9.6891800000000002E-7</c:v>
                </c:pt>
                <c:pt idx="60141">
                  <c:v>9.6893899999999997E-7</c:v>
                </c:pt>
                <c:pt idx="60142">
                  <c:v>9.6895999999999991E-7</c:v>
                </c:pt>
                <c:pt idx="60143">
                  <c:v>9.6897720000000005E-7</c:v>
                </c:pt>
                <c:pt idx="60144">
                  <c:v>9.6899829999999993E-7</c:v>
                </c:pt>
                <c:pt idx="60145">
                  <c:v>9.6901930000000009E-7</c:v>
                </c:pt>
                <c:pt idx="60146">
                  <c:v>9.6903640000000007E-7</c:v>
                </c:pt>
                <c:pt idx="60147">
                  <c:v>9.6905749999999995E-7</c:v>
                </c:pt>
                <c:pt idx="60148">
                  <c:v>9.690784999999999E-7</c:v>
                </c:pt>
                <c:pt idx="60149">
                  <c:v>9.690956000000001E-7</c:v>
                </c:pt>
                <c:pt idx="60150">
                  <c:v>9.6911669999999998E-7</c:v>
                </c:pt>
                <c:pt idx="60151">
                  <c:v>9.6913769999999992E-7</c:v>
                </c:pt>
                <c:pt idx="60152">
                  <c:v>9.6915490000000006E-7</c:v>
                </c:pt>
                <c:pt idx="60153">
                  <c:v>9.6917599999999994E-7</c:v>
                </c:pt>
                <c:pt idx="60154">
                  <c:v>9.691970000000001E-7</c:v>
                </c:pt>
                <c:pt idx="60155">
                  <c:v>9.6921410000000008E-7</c:v>
                </c:pt>
                <c:pt idx="60156">
                  <c:v>9.6923519999999997E-7</c:v>
                </c:pt>
                <c:pt idx="60157">
                  <c:v>9.6925619999999991E-7</c:v>
                </c:pt>
                <c:pt idx="60158">
                  <c:v>9.6927340000000005E-7</c:v>
                </c:pt>
                <c:pt idx="60159">
                  <c:v>9.6929439999999999E-7</c:v>
                </c:pt>
                <c:pt idx="60160">
                  <c:v>9.6931539999999994E-7</c:v>
                </c:pt>
                <c:pt idx="60161">
                  <c:v>9.6933260000000007E-7</c:v>
                </c:pt>
                <c:pt idx="60162">
                  <c:v>9.6935369999999996E-7</c:v>
                </c:pt>
                <c:pt idx="60163">
                  <c:v>9.693746999999999E-7</c:v>
                </c:pt>
                <c:pt idx="60164">
                  <c:v>9.6939559999999991E-7</c:v>
                </c:pt>
                <c:pt idx="60165">
                  <c:v>9.694127000000001E-7</c:v>
                </c:pt>
                <c:pt idx="60166">
                  <c:v>9.6943370000000005E-7</c:v>
                </c:pt>
                <c:pt idx="60167">
                  <c:v>9.6945089999999997E-7</c:v>
                </c:pt>
                <c:pt idx="60168">
                  <c:v>9.6947189999999992E-7</c:v>
                </c:pt>
                <c:pt idx="60169">
                  <c:v>9.6949290000000007E-7</c:v>
                </c:pt>
                <c:pt idx="60170">
                  <c:v>9.6951390000000002E-7</c:v>
                </c:pt>
                <c:pt idx="60171">
                  <c:v>9.6953090000000006E-7</c:v>
                </c:pt>
                <c:pt idx="60172">
                  <c:v>9.6955190000000001E-7</c:v>
                </c:pt>
                <c:pt idx="60173">
                  <c:v>9.6957289999999995E-7</c:v>
                </c:pt>
                <c:pt idx="60174">
                  <c:v>9.6958999999999994E-7</c:v>
                </c:pt>
                <c:pt idx="60175">
                  <c:v>9.6961100000000009E-7</c:v>
                </c:pt>
                <c:pt idx="60176">
                  <c:v>9.696319000000001E-7</c:v>
                </c:pt>
                <c:pt idx="60177">
                  <c:v>9.6964900000000008E-7</c:v>
                </c:pt>
                <c:pt idx="60178">
                  <c:v>9.6967000000000003E-7</c:v>
                </c:pt>
                <c:pt idx="60179">
                  <c:v>9.6969090000000003E-7</c:v>
                </c:pt>
                <c:pt idx="60180">
                  <c:v>9.6970800000000002E-7</c:v>
                </c:pt>
                <c:pt idx="60181">
                  <c:v>9.6972899999999996E-7</c:v>
                </c:pt>
                <c:pt idx="60182">
                  <c:v>9.6974989999999997E-7</c:v>
                </c:pt>
                <c:pt idx="60183">
                  <c:v>9.6976699999999995E-7</c:v>
                </c:pt>
                <c:pt idx="60184">
                  <c:v>9.697879999999999E-7</c:v>
                </c:pt>
                <c:pt idx="60185">
                  <c:v>9.698088999999999E-7</c:v>
                </c:pt>
                <c:pt idx="60186">
                  <c:v>9.698260000000001E-7</c:v>
                </c:pt>
                <c:pt idx="60187">
                  <c:v>9.698469000000001E-7</c:v>
                </c:pt>
                <c:pt idx="60188">
                  <c:v>9.6986790000000005E-7</c:v>
                </c:pt>
                <c:pt idx="60189">
                  <c:v>9.6988500000000003E-7</c:v>
                </c:pt>
                <c:pt idx="60190">
                  <c:v>9.6990590000000004E-7</c:v>
                </c:pt>
                <c:pt idx="60191">
                  <c:v>9.6992689999999998E-7</c:v>
                </c:pt>
                <c:pt idx="60192">
                  <c:v>9.6994399999999997E-7</c:v>
                </c:pt>
                <c:pt idx="60193">
                  <c:v>9.6996489999999997E-7</c:v>
                </c:pt>
                <c:pt idx="60194">
                  <c:v>9.6998589999999992E-7</c:v>
                </c:pt>
                <c:pt idx="60195">
                  <c:v>9.7000289999999996E-7</c:v>
                </c:pt>
                <c:pt idx="60196">
                  <c:v>9.7002389999999991E-7</c:v>
                </c:pt>
                <c:pt idx="60197">
                  <c:v>9.7004490000000006E-7</c:v>
                </c:pt>
                <c:pt idx="60198">
                  <c:v>9.7006200000000005E-7</c:v>
                </c:pt>
                <c:pt idx="60199">
                  <c:v>9.7008290000000005E-7</c:v>
                </c:pt>
                <c:pt idx="60200">
                  <c:v>9.701039E-7</c:v>
                </c:pt>
                <c:pt idx="60201">
                  <c:v>9.701248E-7</c:v>
                </c:pt>
                <c:pt idx="60202">
                  <c:v>9.7014180000000005E-7</c:v>
                </c:pt>
                <c:pt idx="60203">
                  <c:v>9.7016270000000005E-7</c:v>
                </c:pt>
                <c:pt idx="60204">
                  <c:v>9.7018360000000006E-7</c:v>
                </c:pt>
                <c:pt idx="60205">
                  <c:v>9.7020070000000004E-7</c:v>
                </c:pt>
                <c:pt idx="60206">
                  <c:v>9.7022160000000005E-7</c:v>
                </c:pt>
                <c:pt idx="60207">
                  <c:v>9.7024250000000005E-7</c:v>
                </c:pt>
                <c:pt idx="60208">
                  <c:v>9.702595000000001E-7</c:v>
                </c:pt>
                <c:pt idx="60209">
                  <c:v>9.7028050000000004E-7</c:v>
                </c:pt>
                <c:pt idx="60210">
                  <c:v>9.7030140000000005E-7</c:v>
                </c:pt>
                <c:pt idx="60211">
                  <c:v>9.7031840000000009E-7</c:v>
                </c:pt>
                <c:pt idx="60212">
                  <c:v>9.703393000000001E-7</c:v>
                </c:pt>
                <c:pt idx="60213">
                  <c:v>9.7036020000000011E-7</c:v>
                </c:pt>
                <c:pt idx="60214">
                  <c:v>9.7037730000000009E-7</c:v>
                </c:pt>
                <c:pt idx="60215">
                  <c:v>9.703982000000001E-7</c:v>
                </c:pt>
                <c:pt idx="60216">
                  <c:v>9.704191000000001E-7</c:v>
                </c:pt>
                <c:pt idx="60217">
                  <c:v>9.7043609999999993E-7</c:v>
                </c:pt>
                <c:pt idx="60218">
                  <c:v>9.7045699999999994E-7</c:v>
                </c:pt>
                <c:pt idx="60219">
                  <c:v>9.7047789999999994E-7</c:v>
                </c:pt>
                <c:pt idx="60220">
                  <c:v>9.7049489999999999E-7</c:v>
                </c:pt>
                <c:pt idx="60221">
                  <c:v>9.7051589999999993E-7</c:v>
                </c:pt>
                <c:pt idx="60222">
                  <c:v>9.705367E-7</c:v>
                </c:pt>
                <c:pt idx="60223">
                  <c:v>9.7055370000000005E-7</c:v>
                </c:pt>
                <c:pt idx="60224">
                  <c:v>9.7057469999999999E-7</c:v>
                </c:pt>
                <c:pt idx="60225">
                  <c:v>9.7059550000000006E-7</c:v>
                </c:pt>
                <c:pt idx="60226">
                  <c:v>9.706125000000001E-7</c:v>
                </c:pt>
                <c:pt idx="60227">
                  <c:v>9.706333999999999E-7</c:v>
                </c:pt>
                <c:pt idx="60228">
                  <c:v>9.706542999999999E-7</c:v>
                </c:pt>
                <c:pt idx="60229">
                  <c:v>9.7067129999999995E-7</c:v>
                </c:pt>
                <c:pt idx="60230">
                  <c:v>9.7069219999999995E-7</c:v>
                </c:pt>
                <c:pt idx="60231">
                  <c:v>9.7071309999999996E-7</c:v>
                </c:pt>
                <c:pt idx="60232">
                  <c:v>9.7073390000000002E-7</c:v>
                </c:pt>
                <c:pt idx="60233">
                  <c:v>9.7075090000000007E-7</c:v>
                </c:pt>
                <c:pt idx="60234">
                  <c:v>9.7077169999999992E-7</c:v>
                </c:pt>
                <c:pt idx="60235">
                  <c:v>9.7079249999999999E-7</c:v>
                </c:pt>
                <c:pt idx="60236">
                  <c:v>9.7080950000000003E-7</c:v>
                </c:pt>
                <c:pt idx="60237">
                  <c:v>9.708303000000001E-7</c:v>
                </c:pt>
                <c:pt idx="60238">
                  <c:v>9.7085109999999996E-7</c:v>
                </c:pt>
                <c:pt idx="60239">
                  <c:v>9.708681E-7</c:v>
                </c:pt>
                <c:pt idx="60240">
                  <c:v>9.7088890000000007E-7</c:v>
                </c:pt>
                <c:pt idx="60241">
                  <c:v>9.7090969999999992E-7</c:v>
                </c:pt>
                <c:pt idx="60242">
                  <c:v>9.7092669999999997E-7</c:v>
                </c:pt>
                <c:pt idx="60243">
                  <c:v>9.7094759999999997E-7</c:v>
                </c:pt>
                <c:pt idx="60244">
                  <c:v>9.7096840000000004E-7</c:v>
                </c:pt>
                <c:pt idx="60245">
                  <c:v>9.7098529999999993E-7</c:v>
                </c:pt>
                <c:pt idx="60246">
                  <c:v>9.7100619999999994E-7</c:v>
                </c:pt>
                <c:pt idx="60247">
                  <c:v>9.71027E-7</c:v>
                </c:pt>
                <c:pt idx="60248">
                  <c:v>9.7104400000000005E-7</c:v>
                </c:pt>
                <c:pt idx="60249">
                  <c:v>9.710647999999999E-7</c:v>
                </c:pt>
                <c:pt idx="60250">
                  <c:v>9.7108559999999997E-7</c:v>
                </c:pt>
                <c:pt idx="60251">
                  <c:v>9.7110260000000002E-7</c:v>
                </c:pt>
                <c:pt idx="60252">
                  <c:v>9.7112350000000002E-7</c:v>
                </c:pt>
                <c:pt idx="60253">
                  <c:v>9.7114430000000009E-7</c:v>
                </c:pt>
                <c:pt idx="60254">
                  <c:v>9.7116129999999992E-7</c:v>
                </c:pt>
                <c:pt idx="60255">
                  <c:v>9.7118209999999999E-7</c:v>
                </c:pt>
                <c:pt idx="60256">
                  <c:v>9.7120290000000005E-7</c:v>
                </c:pt>
                <c:pt idx="60257">
                  <c:v>9.712199000000001E-7</c:v>
                </c:pt>
                <c:pt idx="60258">
                  <c:v>9.712408000000001E-7</c:v>
                </c:pt>
                <c:pt idx="60259">
                  <c:v>9.7126159999999996E-7</c:v>
                </c:pt>
                <c:pt idx="60260">
                  <c:v>9.712786E-7</c:v>
                </c:pt>
                <c:pt idx="60261">
                  <c:v>9.7129940000000007E-7</c:v>
                </c:pt>
                <c:pt idx="60262">
                  <c:v>9.7132019999999992E-7</c:v>
                </c:pt>
                <c:pt idx="60263">
                  <c:v>9.7133719999999997E-7</c:v>
                </c:pt>
                <c:pt idx="60264">
                  <c:v>9.7135809999999997E-7</c:v>
                </c:pt>
                <c:pt idx="60265">
                  <c:v>9.7137890000000004E-7</c:v>
                </c:pt>
                <c:pt idx="60266">
                  <c:v>9.7139579999999993E-7</c:v>
                </c:pt>
                <c:pt idx="60267">
                  <c:v>9.7141669999999994E-7</c:v>
                </c:pt>
                <c:pt idx="60268">
                  <c:v>9.7143750000000001E-7</c:v>
                </c:pt>
                <c:pt idx="60269">
                  <c:v>9.7145819999999992E-7</c:v>
                </c:pt>
                <c:pt idx="60270">
                  <c:v>9.7147519999999997E-7</c:v>
                </c:pt>
                <c:pt idx="60271">
                  <c:v>9.7149590000000009E-7</c:v>
                </c:pt>
                <c:pt idx="60272">
                  <c:v>9.7151669999999995E-7</c:v>
                </c:pt>
                <c:pt idx="60273">
                  <c:v>9.7153360000000005E-7</c:v>
                </c:pt>
                <c:pt idx="60274">
                  <c:v>9.7155439999999991E-7</c:v>
                </c:pt>
                <c:pt idx="60275">
                  <c:v>9.7157510000000003E-7</c:v>
                </c:pt>
                <c:pt idx="60276">
                  <c:v>9.7159199999999993E-7</c:v>
                </c:pt>
                <c:pt idx="60277">
                  <c:v>9.716128E-7</c:v>
                </c:pt>
                <c:pt idx="60278">
                  <c:v>9.7163349999999991E-7</c:v>
                </c:pt>
                <c:pt idx="60279">
                  <c:v>9.7165040000000002E-7</c:v>
                </c:pt>
                <c:pt idx="60280">
                  <c:v>9.7167120000000008E-7</c:v>
                </c:pt>
                <c:pt idx="60281">
                  <c:v>9.716919E-7</c:v>
                </c:pt>
                <c:pt idx="60282">
                  <c:v>9.7170890000000004E-7</c:v>
                </c:pt>
                <c:pt idx="60283">
                  <c:v>9.7172959999999996E-7</c:v>
                </c:pt>
                <c:pt idx="60284">
                  <c:v>9.7175030000000009E-7</c:v>
                </c:pt>
                <c:pt idx="60285">
                  <c:v>9.7176729999999992E-7</c:v>
                </c:pt>
                <c:pt idx="60286">
                  <c:v>9.7178800000000005E-7</c:v>
                </c:pt>
                <c:pt idx="60287">
                  <c:v>9.7180869999999996E-7</c:v>
                </c:pt>
                <c:pt idx="60288">
                  <c:v>9.7182570000000001E-7</c:v>
                </c:pt>
                <c:pt idx="60289">
                  <c:v>9.7184639999999992E-7</c:v>
                </c:pt>
                <c:pt idx="60290">
                  <c:v>9.7186710000000005E-7</c:v>
                </c:pt>
                <c:pt idx="60291">
                  <c:v>9.7188410000000009E-7</c:v>
                </c:pt>
                <c:pt idx="60292">
                  <c:v>9.7190480000000001E-7</c:v>
                </c:pt>
                <c:pt idx="60293">
                  <c:v>9.7192549999999992E-7</c:v>
                </c:pt>
                <c:pt idx="60294">
                  <c:v>9.7194249999999997E-7</c:v>
                </c:pt>
                <c:pt idx="60295">
                  <c:v>9.719632000000001E-7</c:v>
                </c:pt>
                <c:pt idx="60296">
                  <c:v>9.7198390000000001E-7</c:v>
                </c:pt>
                <c:pt idx="60297">
                  <c:v>9.7200090000000006E-7</c:v>
                </c:pt>
                <c:pt idx="60298">
                  <c:v>9.7202159999999997E-7</c:v>
                </c:pt>
                <c:pt idx="60299">
                  <c:v>9.720423000000001E-7</c:v>
                </c:pt>
                <c:pt idx="60300">
                  <c:v>9.7205929999999993E-7</c:v>
                </c:pt>
                <c:pt idx="60301">
                  <c:v>9.7208000000000006E-7</c:v>
                </c:pt>
                <c:pt idx="60302">
                  <c:v>9.7210069999999997E-7</c:v>
                </c:pt>
                <c:pt idx="60303">
                  <c:v>9.7211770000000002E-7</c:v>
                </c:pt>
                <c:pt idx="60304">
                  <c:v>9.7213839999999994E-7</c:v>
                </c:pt>
                <c:pt idx="60305">
                  <c:v>9.7215910000000006E-7</c:v>
                </c:pt>
                <c:pt idx="60306">
                  <c:v>9.7217979999999998E-7</c:v>
                </c:pt>
                <c:pt idx="60307">
                  <c:v>9.7219670000000008E-7</c:v>
                </c:pt>
                <c:pt idx="60308">
                  <c:v>9.722174E-7</c:v>
                </c:pt>
                <c:pt idx="60309">
                  <c:v>9.7223809999999991E-7</c:v>
                </c:pt>
                <c:pt idx="60310">
                  <c:v>9.7225490000000008E-7</c:v>
                </c:pt>
                <c:pt idx="60311">
                  <c:v>9.7227569999999993E-7</c:v>
                </c:pt>
                <c:pt idx="60312">
                  <c:v>9.7229629999999991E-7</c:v>
                </c:pt>
                <c:pt idx="60313">
                  <c:v>9.7231320000000002E-7</c:v>
                </c:pt>
                <c:pt idx="60314">
                  <c:v>9.7233389999999993E-7</c:v>
                </c:pt>
                <c:pt idx="60315">
                  <c:v>9.7235460000000006E-7</c:v>
                </c:pt>
                <c:pt idx="60316">
                  <c:v>9.7237149999999995E-7</c:v>
                </c:pt>
                <c:pt idx="60317">
                  <c:v>9.7239220000000008E-7</c:v>
                </c:pt>
                <c:pt idx="60318">
                  <c:v>9.7241289999999999E-7</c:v>
                </c:pt>
                <c:pt idx="60319">
                  <c:v>9.7242969999999995E-7</c:v>
                </c:pt>
                <c:pt idx="60320">
                  <c:v>9.7245040000000008E-7</c:v>
                </c:pt>
                <c:pt idx="60321">
                  <c:v>9.7247109999999999E-7</c:v>
                </c:pt>
                <c:pt idx="60322">
                  <c:v>9.724880000000001E-7</c:v>
                </c:pt>
                <c:pt idx="60323">
                  <c:v>9.7250870000000001E-7</c:v>
                </c:pt>
                <c:pt idx="60324">
                  <c:v>9.7252929999999999E-7</c:v>
                </c:pt>
                <c:pt idx="60325">
                  <c:v>9.725462000000001E-7</c:v>
                </c:pt>
                <c:pt idx="60326">
                  <c:v>9.7256690000000001E-7</c:v>
                </c:pt>
                <c:pt idx="60327">
                  <c:v>9.7258759999999993E-7</c:v>
                </c:pt>
                <c:pt idx="60328">
                  <c:v>9.7260440000000009E-7</c:v>
                </c:pt>
                <c:pt idx="60329">
                  <c:v>9.7262510000000001E-7</c:v>
                </c:pt>
                <c:pt idx="60330">
                  <c:v>9.7264579999999992E-7</c:v>
                </c:pt>
                <c:pt idx="60331">
                  <c:v>9.7266260000000009E-7</c:v>
                </c:pt>
                <c:pt idx="60332">
                  <c:v>9.7268330000000001E-7</c:v>
                </c:pt>
                <c:pt idx="60333">
                  <c:v>9.7270399999999992E-7</c:v>
                </c:pt>
                <c:pt idx="60334">
                  <c:v>9.7272080000000009E-7</c:v>
                </c:pt>
                <c:pt idx="60335">
                  <c:v>9.727415E-7</c:v>
                </c:pt>
                <c:pt idx="60336">
                  <c:v>9.7276219999999992E-7</c:v>
                </c:pt>
                <c:pt idx="60337">
                  <c:v>9.7277900000000008E-7</c:v>
                </c:pt>
                <c:pt idx="60338">
                  <c:v>9.727997E-7</c:v>
                </c:pt>
                <c:pt idx="60339">
                  <c:v>9.7282039999999991E-7</c:v>
                </c:pt>
                <c:pt idx="60340">
                  <c:v>9.7283720000000008E-7</c:v>
                </c:pt>
                <c:pt idx="60341">
                  <c:v>9.728579E-7</c:v>
                </c:pt>
                <c:pt idx="60342">
                  <c:v>9.7287849999999997E-7</c:v>
                </c:pt>
                <c:pt idx="60343">
                  <c:v>9.7289540000000008E-7</c:v>
                </c:pt>
                <c:pt idx="60344">
                  <c:v>9.7291609999999999E-7</c:v>
                </c:pt>
                <c:pt idx="60345">
                  <c:v>9.7293669999999997E-7</c:v>
                </c:pt>
                <c:pt idx="60346">
                  <c:v>9.7295360000000008E-7</c:v>
                </c:pt>
                <c:pt idx="60347">
                  <c:v>9.7297429999999999E-7</c:v>
                </c:pt>
                <c:pt idx="60348">
                  <c:v>9.7299489999999997E-7</c:v>
                </c:pt>
                <c:pt idx="60349">
                  <c:v>9.7301180000000007E-7</c:v>
                </c:pt>
                <c:pt idx="60350">
                  <c:v>9.7303240000000005E-7</c:v>
                </c:pt>
                <c:pt idx="60351">
                  <c:v>9.7305309999999996E-7</c:v>
                </c:pt>
                <c:pt idx="60352">
                  <c:v>9.7306989999999992E-7</c:v>
                </c:pt>
                <c:pt idx="60353">
                  <c:v>9.7309060000000005E-7</c:v>
                </c:pt>
                <c:pt idx="60354">
                  <c:v>9.7311120000000002E-7</c:v>
                </c:pt>
                <c:pt idx="60355">
                  <c:v>9.731318E-7</c:v>
                </c:pt>
                <c:pt idx="60356">
                  <c:v>9.7314859999999995E-7</c:v>
                </c:pt>
                <c:pt idx="60357">
                  <c:v>9.7316919999999993E-7</c:v>
                </c:pt>
                <c:pt idx="60358">
                  <c:v>9.731897999999999E-7</c:v>
                </c:pt>
                <c:pt idx="60359">
                  <c:v>9.7320660000000007E-7</c:v>
                </c:pt>
                <c:pt idx="60360">
                  <c:v>9.7322720000000005E-7</c:v>
                </c:pt>
                <c:pt idx="60361">
                  <c:v>9.7324780000000002E-7</c:v>
                </c:pt>
                <c:pt idx="60362">
                  <c:v>9.7326459999999998E-7</c:v>
                </c:pt>
                <c:pt idx="60363">
                  <c:v>9.7328530000000011E-7</c:v>
                </c:pt>
                <c:pt idx="60364">
                  <c:v>9.7330579999999993E-7</c:v>
                </c:pt>
                <c:pt idx="60365">
                  <c:v>9.733226000000001E-7</c:v>
                </c:pt>
                <c:pt idx="60366">
                  <c:v>9.7334330000000001E-7</c:v>
                </c:pt>
                <c:pt idx="60367">
                  <c:v>9.7336380000000005E-7</c:v>
                </c:pt>
                <c:pt idx="60368">
                  <c:v>9.733806E-7</c:v>
                </c:pt>
                <c:pt idx="60369">
                  <c:v>9.7340129999999992E-7</c:v>
                </c:pt>
                <c:pt idx="60370">
                  <c:v>9.7342179999999996E-7</c:v>
                </c:pt>
                <c:pt idx="60371">
                  <c:v>9.7343870000000006E-7</c:v>
                </c:pt>
                <c:pt idx="60372">
                  <c:v>9.7345930000000004E-7</c:v>
                </c:pt>
                <c:pt idx="60373">
                  <c:v>9.7347980000000007E-7</c:v>
                </c:pt>
                <c:pt idx="60374">
                  <c:v>9.7349669999999997E-7</c:v>
                </c:pt>
                <c:pt idx="60375">
                  <c:v>9.7351729999999994E-7</c:v>
                </c:pt>
                <c:pt idx="60376">
                  <c:v>9.7353779999999998E-7</c:v>
                </c:pt>
                <c:pt idx="60377">
                  <c:v>9.7355470000000009E-7</c:v>
                </c:pt>
                <c:pt idx="60378">
                  <c:v>9.7357530000000006E-7</c:v>
                </c:pt>
                <c:pt idx="60379">
                  <c:v>9.735958000000001E-7</c:v>
                </c:pt>
                <c:pt idx="60380">
                  <c:v>9.7361260000000006E-7</c:v>
                </c:pt>
                <c:pt idx="60381">
                  <c:v>9.7363329999999997E-7</c:v>
                </c:pt>
                <c:pt idx="60382">
                  <c:v>9.7365380000000001E-7</c:v>
                </c:pt>
                <c:pt idx="60383">
                  <c:v>9.7367059999999996E-7</c:v>
                </c:pt>
                <c:pt idx="60384">
                  <c:v>9.7369119999999994E-7</c:v>
                </c:pt>
                <c:pt idx="60385">
                  <c:v>9.7371179999999991E-7</c:v>
                </c:pt>
                <c:pt idx="60386">
                  <c:v>9.7372860000000008E-7</c:v>
                </c:pt>
                <c:pt idx="60387">
                  <c:v>9.7374920000000006E-7</c:v>
                </c:pt>
                <c:pt idx="60388">
                  <c:v>9.7376980000000003E-7</c:v>
                </c:pt>
                <c:pt idx="60389">
                  <c:v>9.7378659999999999E-7</c:v>
                </c:pt>
                <c:pt idx="60390">
                  <c:v>9.7380719999999996E-7</c:v>
                </c:pt>
                <c:pt idx="60391">
                  <c:v>9.7382779999999994E-7</c:v>
                </c:pt>
                <c:pt idx="60392">
                  <c:v>9.738445999999999E-7</c:v>
                </c:pt>
                <c:pt idx="60393">
                  <c:v>9.7386520000000008E-7</c:v>
                </c:pt>
                <c:pt idx="60394">
                  <c:v>9.7388569999999991E-7</c:v>
                </c:pt>
                <c:pt idx="60395">
                  <c:v>9.7390250000000007E-7</c:v>
                </c:pt>
                <c:pt idx="60396">
                  <c:v>9.7392310000000005E-7</c:v>
                </c:pt>
                <c:pt idx="60397">
                  <c:v>9.7394370000000003E-7</c:v>
                </c:pt>
                <c:pt idx="60398">
                  <c:v>9.7396049999999998E-7</c:v>
                </c:pt>
                <c:pt idx="60399">
                  <c:v>9.7398109999999996E-7</c:v>
                </c:pt>
                <c:pt idx="60400">
                  <c:v>9.7400159999999999E-7</c:v>
                </c:pt>
                <c:pt idx="60401">
                  <c:v>9.7401839999999995E-7</c:v>
                </c:pt>
                <c:pt idx="60402">
                  <c:v>9.7403899999999992E-7</c:v>
                </c:pt>
                <c:pt idx="60403">
                  <c:v>9.740595999999999E-7</c:v>
                </c:pt>
                <c:pt idx="60404">
                  <c:v>9.7408009999999994E-7</c:v>
                </c:pt>
                <c:pt idx="60405">
                  <c:v>9.7409679999999995E-7</c:v>
                </c:pt>
                <c:pt idx="60406">
                  <c:v>9.7411739999999993E-7</c:v>
                </c:pt>
                <c:pt idx="60407">
                  <c:v>9.7413789999999997E-7</c:v>
                </c:pt>
                <c:pt idx="60408">
                  <c:v>9.7415459999999998E-7</c:v>
                </c:pt>
                <c:pt idx="60409">
                  <c:v>9.7417519999999996E-7</c:v>
                </c:pt>
                <c:pt idx="60410">
                  <c:v>9.7419569999999999E-7</c:v>
                </c:pt>
                <c:pt idx="60411">
                  <c:v>9.7421240000000001E-7</c:v>
                </c:pt>
                <c:pt idx="60412">
                  <c:v>9.7423290000000005E-7</c:v>
                </c:pt>
                <c:pt idx="60413">
                  <c:v>9.7425340000000008E-7</c:v>
                </c:pt>
                <c:pt idx="60414">
                  <c:v>9.7427020000000004E-7</c:v>
                </c:pt>
                <c:pt idx="60415">
                  <c:v>9.7429070000000008E-7</c:v>
                </c:pt>
                <c:pt idx="60416">
                  <c:v>9.743111999999999E-7</c:v>
                </c:pt>
                <c:pt idx="60417">
                  <c:v>9.7432789999999992E-7</c:v>
                </c:pt>
                <c:pt idx="60418">
                  <c:v>9.743485000000001E-7</c:v>
                </c:pt>
                <c:pt idx="60419">
                  <c:v>9.7436899999999993E-7</c:v>
                </c:pt>
                <c:pt idx="60420">
                  <c:v>9.7438569999999994E-7</c:v>
                </c:pt>
                <c:pt idx="60421">
                  <c:v>9.7440619999999998E-7</c:v>
                </c:pt>
                <c:pt idx="60422">
                  <c:v>9.7442670000000002E-7</c:v>
                </c:pt>
                <c:pt idx="60423">
                  <c:v>9.7444340000000003E-7</c:v>
                </c:pt>
                <c:pt idx="60424">
                  <c:v>9.7446400000000001E-7</c:v>
                </c:pt>
                <c:pt idx="60425">
                  <c:v>9.7448450000000005E-7</c:v>
                </c:pt>
                <c:pt idx="60426">
                  <c:v>9.7450120000000006E-7</c:v>
                </c:pt>
                <c:pt idx="60427">
                  <c:v>9.745217000000001E-7</c:v>
                </c:pt>
                <c:pt idx="60428">
                  <c:v>9.7454219999999992E-7</c:v>
                </c:pt>
                <c:pt idx="60429">
                  <c:v>9.7455889999999994E-7</c:v>
                </c:pt>
                <c:pt idx="60430">
                  <c:v>9.7457949999999992E-7</c:v>
                </c:pt>
                <c:pt idx="60431">
                  <c:v>9.7459990000000001E-7</c:v>
                </c:pt>
                <c:pt idx="60432">
                  <c:v>9.7461669999999997E-7</c:v>
                </c:pt>
                <c:pt idx="60433">
                  <c:v>9.7463720000000001E-7</c:v>
                </c:pt>
                <c:pt idx="60434">
                  <c:v>9.7465770000000004E-7</c:v>
                </c:pt>
                <c:pt idx="60435">
                  <c:v>9.7467440000000006E-7</c:v>
                </c:pt>
                <c:pt idx="60436">
                  <c:v>9.7469490000000009E-7</c:v>
                </c:pt>
                <c:pt idx="60437">
                  <c:v>9.7471539999999992E-7</c:v>
                </c:pt>
                <c:pt idx="60438">
                  <c:v>9.7473209999999994E-7</c:v>
                </c:pt>
                <c:pt idx="60439">
                  <c:v>9.7475269999999991E-7</c:v>
                </c:pt>
                <c:pt idx="60440">
                  <c:v>9.7477310000000001E-7</c:v>
                </c:pt>
                <c:pt idx="60441">
                  <c:v>9.7478989999999996E-7</c:v>
                </c:pt>
                <c:pt idx="60442">
                  <c:v>9.748104E-7</c:v>
                </c:pt>
                <c:pt idx="60443">
                  <c:v>9.7483090000000004E-7</c:v>
                </c:pt>
                <c:pt idx="60444">
                  <c:v>9.7484760000000005E-7</c:v>
                </c:pt>
                <c:pt idx="60445">
                  <c:v>9.7486810000000009E-7</c:v>
                </c:pt>
                <c:pt idx="60446">
                  <c:v>9.7488859999999991E-7</c:v>
                </c:pt>
                <c:pt idx="60447">
                  <c:v>9.7490529999999993E-7</c:v>
                </c:pt>
                <c:pt idx="60448">
                  <c:v>9.7492579999999997E-7</c:v>
                </c:pt>
                <c:pt idx="60449">
                  <c:v>9.749463E-7</c:v>
                </c:pt>
                <c:pt idx="60450">
                  <c:v>9.7496300000000002E-7</c:v>
                </c:pt>
                <c:pt idx="60451">
                  <c:v>9.7498350000000006E-7</c:v>
                </c:pt>
                <c:pt idx="60452">
                  <c:v>9.7500400000000009E-7</c:v>
                </c:pt>
                <c:pt idx="60453">
                  <c:v>9.750206999999999E-7</c:v>
                </c:pt>
                <c:pt idx="60454">
                  <c:v>9.7504130000000008E-7</c:v>
                </c:pt>
                <c:pt idx="60455">
                  <c:v>9.7506169999999997E-7</c:v>
                </c:pt>
                <c:pt idx="60456">
                  <c:v>9.7507839999999999E-7</c:v>
                </c:pt>
                <c:pt idx="60457">
                  <c:v>9.7509899999999996E-7</c:v>
                </c:pt>
                <c:pt idx="60458">
                  <c:v>9.7511940000000006E-7</c:v>
                </c:pt>
                <c:pt idx="60459">
                  <c:v>9.7513610000000008E-7</c:v>
                </c:pt>
                <c:pt idx="60460">
                  <c:v>9.7515670000000005E-7</c:v>
                </c:pt>
                <c:pt idx="60461">
                  <c:v>9.7517709999999994E-7</c:v>
                </c:pt>
                <c:pt idx="60462">
                  <c:v>9.7519379999999995E-7</c:v>
                </c:pt>
                <c:pt idx="60463">
                  <c:v>9.7521429999999999E-7</c:v>
                </c:pt>
                <c:pt idx="60464">
                  <c:v>9.7523480000000003E-7</c:v>
                </c:pt>
                <c:pt idx="60465">
                  <c:v>9.7525150000000004E-7</c:v>
                </c:pt>
                <c:pt idx="60466">
                  <c:v>9.7527200000000008E-7</c:v>
                </c:pt>
                <c:pt idx="60467">
                  <c:v>9.7529239999999996E-7</c:v>
                </c:pt>
                <c:pt idx="60468">
                  <c:v>9.7530919999999992E-7</c:v>
                </c:pt>
                <c:pt idx="60469">
                  <c:v>9.7532960000000002E-7</c:v>
                </c:pt>
                <c:pt idx="60470">
                  <c:v>9.7535010000000005E-7</c:v>
                </c:pt>
                <c:pt idx="60471">
                  <c:v>9.7537049999999994E-7</c:v>
                </c:pt>
                <c:pt idx="60472">
                  <c:v>9.7538710000000002E-7</c:v>
                </c:pt>
                <c:pt idx="60473">
                  <c:v>9.7540760000000005E-7</c:v>
                </c:pt>
                <c:pt idx="60474">
                  <c:v>9.754279E-7</c:v>
                </c:pt>
                <c:pt idx="60475">
                  <c:v>9.7544460000000002E-7</c:v>
                </c:pt>
                <c:pt idx="60476">
                  <c:v>9.754649999999999E-7</c:v>
                </c:pt>
                <c:pt idx="60477">
                  <c:v>9.754854E-7</c:v>
                </c:pt>
                <c:pt idx="60478">
                  <c:v>9.7550200000000008E-7</c:v>
                </c:pt>
                <c:pt idx="60479">
                  <c:v>9.755224999999999E-7</c:v>
                </c:pt>
                <c:pt idx="60480">
                  <c:v>9.755429E-7</c:v>
                </c:pt>
                <c:pt idx="60481">
                  <c:v>9.7555950000000007E-7</c:v>
                </c:pt>
                <c:pt idx="60482">
                  <c:v>9.7557989999999996E-7</c:v>
                </c:pt>
                <c:pt idx="60483">
                  <c:v>9.7560030000000006E-7</c:v>
                </c:pt>
                <c:pt idx="60484">
                  <c:v>9.7561700000000007E-7</c:v>
                </c:pt>
                <c:pt idx="60485">
                  <c:v>9.7563739999999996E-7</c:v>
                </c:pt>
                <c:pt idx="60486">
                  <c:v>9.7565780000000006E-7</c:v>
                </c:pt>
                <c:pt idx="60487">
                  <c:v>9.7567439999999992E-7</c:v>
                </c:pt>
                <c:pt idx="60488">
                  <c:v>9.7569480000000002E-7</c:v>
                </c:pt>
                <c:pt idx="60489">
                  <c:v>9.757151999999999E-7</c:v>
                </c:pt>
                <c:pt idx="60490">
                  <c:v>9.7573189999999992E-7</c:v>
                </c:pt>
                <c:pt idx="60491">
                  <c:v>9.7575230000000002E-7</c:v>
                </c:pt>
                <c:pt idx="60492">
                  <c:v>9.757726999999999E-7</c:v>
                </c:pt>
                <c:pt idx="60493">
                  <c:v>9.7578939999999992E-7</c:v>
                </c:pt>
                <c:pt idx="60494">
                  <c:v>9.7580980000000002E-7</c:v>
                </c:pt>
                <c:pt idx="60495">
                  <c:v>9.758301999999999E-7</c:v>
                </c:pt>
                <c:pt idx="60496">
                  <c:v>9.7584679999999998E-7</c:v>
                </c:pt>
                <c:pt idx="60497">
                  <c:v>9.7586730000000002E-7</c:v>
                </c:pt>
                <c:pt idx="60498">
                  <c:v>9.7588759999999996E-7</c:v>
                </c:pt>
                <c:pt idx="60499">
                  <c:v>9.7590429999999998E-7</c:v>
                </c:pt>
                <c:pt idx="60500">
                  <c:v>9.7592470000000008E-7</c:v>
                </c:pt>
                <c:pt idx="60501">
                  <c:v>9.7594509999999996E-7</c:v>
                </c:pt>
                <c:pt idx="60502">
                  <c:v>9.7596179999999998E-7</c:v>
                </c:pt>
                <c:pt idx="60503">
                  <c:v>9.7598220000000007E-7</c:v>
                </c:pt>
                <c:pt idx="60504">
                  <c:v>9.7600259999999996E-7</c:v>
                </c:pt>
                <c:pt idx="60505">
                  <c:v>9.7601929999999998E-7</c:v>
                </c:pt>
                <c:pt idx="60506">
                  <c:v>9.7603970000000007E-7</c:v>
                </c:pt>
                <c:pt idx="60507">
                  <c:v>9.7606009999999996E-7</c:v>
                </c:pt>
                <c:pt idx="60508">
                  <c:v>9.7607670000000004E-7</c:v>
                </c:pt>
                <c:pt idx="60509">
                  <c:v>9.7609720000000007E-7</c:v>
                </c:pt>
                <c:pt idx="60510">
                  <c:v>9.7611750000000002E-7</c:v>
                </c:pt>
                <c:pt idx="60511">
                  <c:v>9.7613420000000003E-7</c:v>
                </c:pt>
                <c:pt idx="60512">
                  <c:v>9.7615459999999992E-7</c:v>
                </c:pt>
                <c:pt idx="60513">
                  <c:v>9.7617500000000002E-7</c:v>
                </c:pt>
                <c:pt idx="60514">
                  <c:v>9.7619160000000009E-7</c:v>
                </c:pt>
                <c:pt idx="60515">
                  <c:v>9.7621209999999992E-7</c:v>
                </c:pt>
                <c:pt idx="60516">
                  <c:v>9.7623240000000008E-7</c:v>
                </c:pt>
                <c:pt idx="60517">
                  <c:v>9.7624910000000009E-7</c:v>
                </c:pt>
                <c:pt idx="60518">
                  <c:v>9.7626949999999998E-7</c:v>
                </c:pt>
                <c:pt idx="60519">
                  <c:v>9.7628979999999993E-7</c:v>
                </c:pt>
                <c:pt idx="60520">
                  <c:v>9.7630649999999994E-7</c:v>
                </c:pt>
                <c:pt idx="60521">
                  <c:v>9.763268000000001E-7</c:v>
                </c:pt>
                <c:pt idx="60522">
                  <c:v>9.7634719999999999E-7</c:v>
                </c:pt>
                <c:pt idx="60523">
                  <c:v>9.7636380000000006E-7</c:v>
                </c:pt>
                <c:pt idx="60524">
                  <c:v>9.7638419999999995E-7</c:v>
                </c:pt>
                <c:pt idx="60525">
                  <c:v>9.7640449999999989E-7</c:v>
                </c:pt>
                <c:pt idx="60526">
                  <c:v>9.7642119999999991E-7</c:v>
                </c:pt>
                <c:pt idx="60527">
                  <c:v>9.7644160000000001E-7</c:v>
                </c:pt>
                <c:pt idx="60528">
                  <c:v>9.7646189999999995E-7</c:v>
                </c:pt>
                <c:pt idx="60529">
                  <c:v>9.7647850000000003E-7</c:v>
                </c:pt>
                <c:pt idx="60530">
                  <c:v>9.7649889999999992E-7</c:v>
                </c:pt>
                <c:pt idx="60531">
                  <c:v>9.7651920000000007E-7</c:v>
                </c:pt>
                <c:pt idx="60532">
                  <c:v>9.7653579999999994E-7</c:v>
                </c:pt>
                <c:pt idx="60533">
                  <c:v>9.7655620000000004E-7</c:v>
                </c:pt>
                <c:pt idx="60534">
                  <c:v>9.7657649999999998E-7</c:v>
                </c:pt>
                <c:pt idx="60535">
                  <c:v>9.765932E-7</c:v>
                </c:pt>
                <c:pt idx="60536">
                  <c:v>9.766136000000001E-7</c:v>
                </c:pt>
                <c:pt idx="60537">
                  <c:v>9.7663390000000004E-7</c:v>
                </c:pt>
                <c:pt idx="60538">
                  <c:v>9.7665049999999991E-7</c:v>
                </c:pt>
                <c:pt idx="60539">
                  <c:v>9.7667090000000001E-7</c:v>
                </c:pt>
                <c:pt idx="60540">
                  <c:v>9.7669119999999995E-7</c:v>
                </c:pt>
                <c:pt idx="60541">
                  <c:v>9.7670789999999997E-7</c:v>
                </c:pt>
                <c:pt idx="60542">
                  <c:v>9.7672819999999991E-7</c:v>
                </c:pt>
                <c:pt idx="60543">
                  <c:v>9.7674860000000001E-7</c:v>
                </c:pt>
                <c:pt idx="60544">
                  <c:v>9.7676520000000009E-7</c:v>
                </c:pt>
                <c:pt idx="60545">
                  <c:v>9.7678559999999997E-7</c:v>
                </c:pt>
                <c:pt idx="60546">
                  <c:v>9.7680589999999992E-7</c:v>
                </c:pt>
                <c:pt idx="60547">
                  <c:v>9.768225E-7</c:v>
                </c:pt>
                <c:pt idx="60548">
                  <c:v>9.7684290000000009E-7</c:v>
                </c:pt>
                <c:pt idx="60549">
                  <c:v>9.7686320000000004E-7</c:v>
                </c:pt>
                <c:pt idx="60550">
                  <c:v>9.7687990000000006E-7</c:v>
                </c:pt>
                <c:pt idx="60551">
                  <c:v>9.7690029999999994E-7</c:v>
                </c:pt>
                <c:pt idx="60552">
                  <c:v>9.769206000000001E-7</c:v>
                </c:pt>
                <c:pt idx="60553">
                  <c:v>9.7693719999999997E-7</c:v>
                </c:pt>
                <c:pt idx="60554">
                  <c:v>9.7695760000000006E-7</c:v>
                </c:pt>
                <c:pt idx="60555">
                  <c:v>9.7697790000000001E-7</c:v>
                </c:pt>
                <c:pt idx="60556">
                  <c:v>9.7699819999999996E-7</c:v>
                </c:pt>
                <c:pt idx="60557">
                  <c:v>9.7701480000000003E-7</c:v>
                </c:pt>
                <c:pt idx="60558">
                  <c:v>9.7703509999999998E-7</c:v>
                </c:pt>
                <c:pt idx="60559">
                  <c:v>9.7705170000000006E-7</c:v>
                </c:pt>
                <c:pt idx="60560">
                  <c:v>9.7707209999999994E-7</c:v>
                </c:pt>
                <c:pt idx="60561">
                  <c:v>9.770924000000001E-7</c:v>
                </c:pt>
                <c:pt idx="60562">
                  <c:v>9.7711270000000005E-7</c:v>
                </c:pt>
                <c:pt idx="60563">
                  <c:v>9.7712929999999991E-7</c:v>
                </c:pt>
                <c:pt idx="60564">
                  <c:v>9.7714960000000007E-7</c:v>
                </c:pt>
                <c:pt idx="60565">
                  <c:v>9.7716980000000008E-7</c:v>
                </c:pt>
                <c:pt idx="60566">
                  <c:v>9.7718639999999994E-7</c:v>
                </c:pt>
                <c:pt idx="60567">
                  <c:v>9.772067000000001E-7</c:v>
                </c:pt>
                <c:pt idx="60568">
                  <c:v>9.7722700000000005E-7</c:v>
                </c:pt>
                <c:pt idx="60569">
                  <c:v>9.7724349999999997E-7</c:v>
                </c:pt>
                <c:pt idx="60570">
                  <c:v>9.7726379999999992E-7</c:v>
                </c:pt>
                <c:pt idx="60571">
                  <c:v>9.7728410000000008E-7</c:v>
                </c:pt>
                <c:pt idx="60572">
                  <c:v>9.773006E-7</c:v>
                </c:pt>
                <c:pt idx="60573">
                  <c:v>9.7732089999999995E-7</c:v>
                </c:pt>
                <c:pt idx="60574">
                  <c:v>9.7734119999999989E-7</c:v>
                </c:pt>
                <c:pt idx="60575">
                  <c:v>9.7735770000000003E-7</c:v>
                </c:pt>
                <c:pt idx="60576">
                  <c:v>9.7737799999999998E-7</c:v>
                </c:pt>
                <c:pt idx="60577">
                  <c:v>9.7739829999999993E-7</c:v>
                </c:pt>
                <c:pt idx="60578">
                  <c:v>9.7741480000000006E-7</c:v>
                </c:pt>
                <c:pt idx="60579">
                  <c:v>9.7743510000000001E-7</c:v>
                </c:pt>
                <c:pt idx="60580">
                  <c:v>9.7745539999999996E-7</c:v>
                </c:pt>
                <c:pt idx="60581">
                  <c:v>9.7747190000000009E-7</c:v>
                </c:pt>
                <c:pt idx="60582">
                  <c:v>9.7749220000000004E-7</c:v>
                </c:pt>
                <c:pt idx="60583">
                  <c:v>9.7751240000000005E-7</c:v>
                </c:pt>
                <c:pt idx="60584">
                  <c:v>9.7752899999999991E-7</c:v>
                </c:pt>
                <c:pt idx="60585">
                  <c:v>9.7754930000000007E-7</c:v>
                </c:pt>
                <c:pt idx="60586">
                  <c:v>9.7756950000000008E-7</c:v>
                </c:pt>
                <c:pt idx="60587">
                  <c:v>9.77586E-7</c:v>
                </c:pt>
                <c:pt idx="60588">
                  <c:v>9.7760629999999995E-7</c:v>
                </c:pt>
                <c:pt idx="60589">
                  <c:v>9.776265999999999E-7</c:v>
                </c:pt>
                <c:pt idx="60590">
                  <c:v>9.7764310000000003E-7</c:v>
                </c:pt>
                <c:pt idx="60591">
                  <c:v>9.7766339999999998E-7</c:v>
                </c:pt>
                <c:pt idx="60592">
                  <c:v>9.7768359999999999E-7</c:v>
                </c:pt>
                <c:pt idx="60593">
                  <c:v>9.7770020000000006E-7</c:v>
                </c:pt>
                <c:pt idx="60594">
                  <c:v>9.7772050000000001E-7</c:v>
                </c:pt>
                <c:pt idx="60595">
                  <c:v>9.7774070000000002E-7</c:v>
                </c:pt>
                <c:pt idx="60596">
                  <c:v>9.7775730000000009E-7</c:v>
                </c:pt>
                <c:pt idx="60597">
                  <c:v>9.7777760000000004E-7</c:v>
                </c:pt>
                <c:pt idx="60598">
                  <c:v>9.7779780000000005E-7</c:v>
                </c:pt>
                <c:pt idx="60599">
                  <c:v>9.7781439999999991E-7</c:v>
                </c:pt>
                <c:pt idx="60600">
                  <c:v>9.7783470000000007E-7</c:v>
                </c:pt>
                <c:pt idx="60601">
                  <c:v>9.7785490000000008E-7</c:v>
                </c:pt>
                <c:pt idx="60602">
                  <c:v>9.7787149999999994E-7</c:v>
                </c:pt>
                <c:pt idx="60603">
                  <c:v>9.7789169999999995E-7</c:v>
                </c:pt>
                <c:pt idx="60604">
                  <c:v>9.779119999999999E-7</c:v>
                </c:pt>
                <c:pt idx="60605">
                  <c:v>9.7792850000000003E-7</c:v>
                </c:pt>
                <c:pt idx="60606">
                  <c:v>9.7794879999999998E-7</c:v>
                </c:pt>
                <c:pt idx="60607">
                  <c:v>9.7796899999999999E-7</c:v>
                </c:pt>
                <c:pt idx="60608">
                  <c:v>9.7798560000000006E-7</c:v>
                </c:pt>
                <c:pt idx="60609">
                  <c:v>9.7800590000000001E-7</c:v>
                </c:pt>
                <c:pt idx="60610">
                  <c:v>9.7802610000000002E-7</c:v>
                </c:pt>
                <c:pt idx="60611">
                  <c:v>9.7804259999999994E-7</c:v>
                </c:pt>
                <c:pt idx="60612">
                  <c:v>9.780629000000001E-7</c:v>
                </c:pt>
                <c:pt idx="60613">
                  <c:v>9.780830999999999E-7</c:v>
                </c:pt>
                <c:pt idx="60614">
                  <c:v>9.7809969999999997E-7</c:v>
                </c:pt>
                <c:pt idx="60615">
                  <c:v>9.7811989999999998E-7</c:v>
                </c:pt>
                <c:pt idx="60616">
                  <c:v>9.7814019999999993E-7</c:v>
                </c:pt>
                <c:pt idx="60617">
                  <c:v>9.7815670000000007E-7</c:v>
                </c:pt>
                <c:pt idx="60618">
                  <c:v>9.7817700000000001E-7</c:v>
                </c:pt>
                <c:pt idx="60619">
                  <c:v>9.7819720000000002E-7</c:v>
                </c:pt>
                <c:pt idx="60620">
                  <c:v>9.7821369999999994E-7</c:v>
                </c:pt>
                <c:pt idx="60621">
                  <c:v>9.782340000000001E-7</c:v>
                </c:pt>
                <c:pt idx="60622">
                  <c:v>9.782541999999999E-7</c:v>
                </c:pt>
                <c:pt idx="60623">
                  <c:v>9.7827070000000004E-7</c:v>
                </c:pt>
                <c:pt idx="60624">
                  <c:v>9.7829090000000004E-7</c:v>
                </c:pt>
                <c:pt idx="60625">
                  <c:v>9.7831110000000005E-7</c:v>
                </c:pt>
                <c:pt idx="60626">
                  <c:v>9.7832769999999991E-7</c:v>
                </c:pt>
                <c:pt idx="60627">
                  <c:v>9.7834789999999992E-7</c:v>
                </c:pt>
                <c:pt idx="60628">
                  <c:v>9.7836809999999993E-7</c:v>
                </c:pt>
                <c:pt idx="60629">
                  <c:v>9.7838460000000007E-7</c:v>
                </c:pt>
                <c:pt idx="60630">
                  <c:v>9.7840490000000001E-7</c:v>
                </c:pt>
                <c:pt idx="60631">
                  <c:v>9.7842510000000002E-7</c:v>
                </c:pt>
                <c:pt idx="60632">
                  <c:v>9.7844159999999995E-7</c:v>
                </c:pt>
                <c:pt idx="60633">
                  <c:v>9.7846179999999995E-7</c:v>
                </c:pt>
                <c:pt idx="60634">
                  <c:v>9.7848199999999996E-7</c:v>
                </c:pt>
                <c:pt idx="60635">
                  <c:v>9.784985000000001E-7</c:v>
                </c:pt>
                <c:pt idx="60636">
                  <c:v>9.7851870000000011E-7</c:v>
                </c:pt>
                <c:pt idx="60637">
                  <c:v>9.785388999999999E-7</c:v>
                </c:pt>
                <c:pt idx="60638">
                  <c:v>9.7855540000000004E-7</c:v>
                </c:pt>
                <c:pt idx="60639">
                  <c:v>9.7857569999999998E-7</c:v>
                </c:pt>
                <c:pt idx="60640">
                  <c:v>9.7859580000000005E-7</c:v>
                </c:pt>
                <c:pt idx="60641">
                  <c:v>9.7861239999999992E-7</c:v>
                </c:pt>
                <c:pt idx="60642">
                  <c:v>9.7863259999999992E-7</c:v>
                </c:pt>
                <c:pt idx="60643">
                  <c:v>9.7865279999999993E-7</c:v>
                </c:pt>
                <c:pt idx="60644">
                  <c:v>9.7866930000000007E-7</c:v>
                </c:pt>
                <c:pt idx="60645">
                  <c:v>9.7868950000000008E-7</c:v>
                </c:pt>
                <c:pt idx="60646">
                  <c:v>9.7870970000000008E-7</c:v>
                </c:pt>
                <c:pt idx="60647">
                  <c:v>9.7872620000000001E-7</c:v>
                </c:pt>
                <c:pt idx="60648">
                  <c:v>9.7874640000000002E-7</c:v>
                </c:pt>
                <c:pt idx="60649">
                  <c:v>9.7876660000000002E-7</c:v>
                </c:pt>
                <c:pt idx="60650">
                  <c:v>9.7878309999999995E-7</c:v>
                </c:pt>
                <c:pt idx="60651">
                  <c:v>9.7880329999999996E-7</c:v>
                </c:pt>
                <c:pt idx="60652">
                  <c:v>9.7882349999999996E-7</c:v>
                </c:pt>
                <c:pt idx="60653">
                  <c:v>9.788400000000001E-7</c:v>
                </c:pt>
                <c:pt idx="60654">
                  <c:v>9.788601999999999E-7</c:v>
                </c:pt>
                <c:pt idx="60655">
                  <c:v>9.788803999999999E-7</c:v>
                </c:pt>
                <c:pt idx="60656">
                  <c:v>9.7889690000000004E-7</c:v>
                </c:pt>
                <c:pt idx="60657">
                  <c:v>9.7891710000000005E-7</c:v>
                </c:pt>
                <c:pt idx="60658">
                  <c:v>9.7893730000000006E-7</c:v>
                </c:pt>
                <c:pt idx="60659">
                  <c:v>9.7895379999999998E-7</c:v>
                </c:pt>
                <c:pt idx="60660">
                  <c:v>9.7897399999999999E-7</c:v>
                </c:pt>
                <c:pt idx="60661">
                  <c:v>9.789942E-7</c:v>
                </c:pt>
                <c:pt idx="60662">
                  <c:v>9.7901069999999992E-7</c:v>
                </c:pt>
                <c:pt idx="60663">
                  <c:v>9.7903089999999993E-7</c:v>
                </c:pt>
                <c:pt idx="60664">
                  <c:v>9.7905109999999994E-7</c:v>
                </c:pt>
                <c:pt idx="60665">
                  <c:v>9.7906760000000007E-7</c:v>
                </c:pt>
                <c:pt idx="60666">
                  <c:v>9.7908780000000008E-7</c:v>
                </c:pt>
                <c:pt idx="60667">
                  <c:v>9.7910789999999994E-7</c:v>
                </c:pt>
                <c:pt idx="60668">
                  <c:v>9.7912450000000001E-7</c:v>
                </c:pt>
                <c:pt idx="60669">
                  <c:v>9.7914470000000002E-7</c:v>
                </c:pt>
                <c:pt idx="60670">
                  <c:v>9.7916480000000009E-7</c:v>
                </c:pt>
                <c:pt idx="60671">
                  <c:v>9.7918130000000001E-7</c:v>
                </c:pt>
                <c:pt idx="60672">
                  <c:v>9.7920150000000002E-7</c:v>
                </c:pt>
                <c:pt idx="60673">
                  <c:v>9.7922170000000003E-7</c:v>
                </c:pt>
                <c:pt idx="60674">
                  <c:v>9.7923819999999995E-7</c:v>
                </c:pt>
                <c:pt idx="60675">
                  <c:v>9.7925839999999996E-7</c:v>
                </c:pt>
                <c:pt idx="60676">
                  <c:v>9.7927850000000003E-7</c:v>
                </c:pt>
                <c:pt idx="60677">
                  <c:v>9.7929499999999996E-7</c:v>
                </c:pt>
                <c:pt idx="60678">
                  <c:v>9.7931519999999996E-7</c:v>
                </c:pt>
                <c:pt idx="60679">
                  <c:v>9.7933530000000003E-7</c:v>
                </c:pt>
                <c:pt idx="60680">
                  <c:v>9.7935179999999996E-7</c:v>
                </c:pt>
                <c:pt idx="60681">
                  <c:v>9.7937199999999996E-7</c:v>
                </c:pt>
                <c:pt idx="60682">
                  <c:v>9.7939210000000003E-7</c:v>
                </c:pt>
                <c:pt idx="60683">
                  <c:v>9.7940859999999996E-7</c:v>
                </c:pt>
                <c:pt idx="60684">
                  <c:v>9.7942879999999996E-7</c:v>
                </c:pt>
                <c:pt idx="60685">
                  <c:v>9.7944890000000003E-7</c:v>
                </c:pt>
                <c:pt idx="60686">
                  <c:v>9.7946539999999996E-7</c:v>
                </c:pt>
                <c:pt idx="60687">
                  <c:v>9.7948550000000003E-7</c:v>
                </c:pt>
                <c:pt idx="60688">
                  <c:v>9.7950570000000003E-7</c:v>
                </c:pt>
                <c:pt idx="60689">
                  <c:v>9.7952210000000002E-7</c:v>
                </c:pt>
                <c:pt idx="60690">
                  <c:v>9.7954230000000003E-7</c:v>
                </c:pt>
                <c:pt idx="60691">
                  <c:v>9.7956240000000009E-7</c:v>
                </c:pt>
                <c:pt idx="60692">
                  <c:v>9.7957890000000002E-7</c:v>
                </c:pt>
                <c:pt idx="60693">
                  <c:v>9.7959910000000003E-7</c:v>
                </c:pt>
                <c:pt idx="60694">
                  <c:v>9.796192000000001E-7</c:v>
                </c:pt>
                <c:pt idx="60695">
                  <c:v>9.7963570000000002E-7</c:v>
                </c:pt>
                <c:pt idx="60696">
                  <c:v>9.7965580000000009E-7</c:v>
                </c:pt>
                <c:pt idx="60697">
                  <c:v>9.7967589999999995E-7</c:v>
                </c:pt>
                <c:pt idx="60698">
                  <c:v>9.7969240000000008E-7</c:v>
                </c:pt>
                <c:pt idx="60699">
                  <c:v>9.7971260000000009E-7</c:v>
                </c:pt>
                <c:pt idx="60700">
                  <c:v>9.7973269999999995E-7</c:v>
                </c:pt>
                <c:pt idx="60701">
                  <c:v>9.7974909999999993E-7</c:v>
                </c:pt>
                <c:pt idx="60702">
                  <c:v>9.7976929999999994E-7</c:v>
                </c:pt>
                <c:pt idx="60703">
                  <c:v>9.7978940000000001E-7</c:v>
                </c:pt>
                <c:pt idx="60704">
                  <c:v>9.7980589999999993E-7</c:v>
                </c:pt>
                <c:pt idx="60705">
                  <c:v>9.79826E-7</c:v>
                </c:pt>
                <c:pt idx="60706">
                  <c:v>9.7984610000000007E-7</c:v>
                </c:pt>
                <c:pt idx="60707">
                  <c:v>9.798626E-7</c:v>
                </c:pt>
                <c:pt idx="60708">
                  <c:v>9.798828E-7</c:v>
                </c:pt>
                <c:pt idx="60709">
                  <c:v>9.7990290000000007E-7</c:v>
                </c:pt>
                <c:pt idx="60710">
                  <c:v>9.7991930000000006E-7</c:v>
                </c:pt>
                <c:pt idx="60711">
                  <c:v>9.7993950000000006E-7</c:v>
                </c:pt>
                <c:pt idx="60712">
                  <c:v>9.7995959999999992E-7</c:v>
                </c:pt>
                <c:pt idx="60713">
                  <c:v>9.7997599999999991E-7</c:v>
                </c:pt>
                <c:pt idx="60714">
                  <c:v>9.7999619999999991E-7</c:v>
                </c:pt>
                <c:pt idx="60715">
                  <c:v>9.8001620000000004E-7</c:v>
                </c:pt>
                <c:pt idx="60716">
                  <c:v>9.8003269999999997E-7</c:v>
                </c:pt>
                <c:pt idx="60717">
                  <c:v>9.8005280000000004E-7</c:v>
                </c:pt>
                <c:pt idx="60718">
                  <c:v>9.800729000000001E-7</c:v>
                </c:pt>
                <c:pt idx="60719">
                  <c:v>9.8008940000000003E-7</c:v>
                </c:pt>
                <c:pt idx="60720">
                  <c:v>9.801095000000001E-7</c:v>
                </c:pt>
                <c:pt idx="60721">
                  <c:v>9.8012959999999995E-7</c:v>
                </c:pt>
                <c:pt idx="60722">
                  <c:v>9.8014610000000009E-7</c:v>
                </c:pt>
                <c:pt idx="60723">
                  <c:v>9.8016619999999995E-7</c:v>
                </c:pt>
                <c:pt idx="60724">
                  <c:v>9.8018630000000002E-7</c:v>
                </c:pt>
                <c:pt idx="60725">
                  <c:v>9.8020279999999994E-7</c:v>
                </c:pt>
                <c:pt idx="60726">
                  <c:v>9.8022290000000001E-7</c:v>
                </c:pt>
                <c:pt idx="60727">
                  <c:v>9.8024300000000008E-7</c:v>
                </c:pt>
                <c:pt idx="60728">
                  <c:v>9.8025940000000006E-7</c:v>
                </c:pt>
                <c:pt idx="60729">
                  <c:v>9.8027960000000007E-7</c:v>
                </c:pt>
                <c:pt idx="60730">
                  <c:v>9.8029959999999999E-7</c:v>
                </c:pt>
                <c:pt idx="60731">
                  <c:v>9.8031609999999991E-7</c:v>
                </c:pt>
                <c:pt idx="60732">
                  <c:v>9.8033619999999998E-7</c:v>
                </c:pt>
                <c:pt idx="60733">
                  <c:v>9.8035630000000005E-7</c:v>
                </c:pt>
                <c:pt idx="60734">
                  <c:v>9.8037270000000004E-7</c:v>
                </c:pt>
                <c:pt idx="60735">
                  <c:v>9.803928000000001E-7</c:v>
                </c:pt>
                <c:pt idx="60736">
                  <c:v>9.8041289999999996E-7</c:v>
                </c:pt>
                <c:pt idx="60737">
                  <c:v>9.8042929999999995E-7</c:v>
                </c:pt>
                <c:pt idx="60738">
                  <c:v>9.8044940000000002E-7</c:v>
                </c:pt>
                <c:pt idx="60739">
                  <c:v>9.8046950000000008E-7</c:v>
                </c:pt>
                <c:pt idx="60740">
                  <c:v>9.8048590000000007E-7</c:v>
                </c:pt>
                <c:pt idx="60741">
                  <c:v>9.8050599999999993E-7</c:v>
                </c:pt>
                <c:pt idx="60742">
                  <c:v>9.8052609999999999E-7</c:v>
                </c:pt>
                <c:pt idx="60743">
                  <c:v>9.8054249999999998E-7</c:v>
                </c:pt>
                <c:pt idx="60744">
                  <c:v>9.8056260000000005E-7</c:v>
                </c:pt>
                <c:pt idx="60745">
                  <c:v>9.805826999999999E-7</c:v>
                </c:pt>
                <c:pt idx="60746">
                  <c:v>9.805991000000001E-7</c:v>
                </c:pt>
                <c:pt idx="60747">
                  <c:v>9.8061919999999996E-7</c:v>
                </c:pt>
                <c:pt idx="60748">
                  <c:v>9.8063920000000009E-7</c:v>
                </c:pt>
                <c:pt idx="60749">
                  <c:v>9.8065570000000001E-7</c:v>
                </c:pt>
                <c:pt idx="60750">
                  <c:v>9.8067580000000008E-7</c:v>
                </c:pt>
                <c:pt idx="60751">
                  <c:v>9.806958E-7</c:v>
                </c:pt>
                <c:pt idx="60752">
                  <c:v>9.8071219999999999E-7</c:v>
                </c:pt>
                <c:pt idx="60753">
                  <c:v>9.8073230000000005E-7</c:v>
                </c:pt>
                <c:pt idx="60754">
                  <c:v>9.8075239999999991E-7</c:v>
                </c:pt>
                <c:pt idx="60755">
                  <c:v>9.807687999999999E-7</c:v>
                </c:pt>
                <c:pt idx="60756">
                  <c:v>9.8078889999999996E-7</c:v>
                </c:pt>
                <c:pt idx="60757">
                  <c:v>9.8080890000000009E-7</c:v>
                </c:pt>
                <c:pt idx="60758">
                  <c:v>9.8082530000000008E-7</c:v>
                </c:pt>
                <c:pt idx="60759">
                  <c:v>9.8084539999999993E-7</c:v>
                </c:pt>
                <c:pt idx="60760">
                  <c:v>9.808655E-7</c:v>
                </c:pt>
                <c:pt idx="60761">
                  <c:v>9.8088189999999999E-7</c:v>
                </c:pt>
                <c:pt idx="60762">
                  <c:v>9.8090200000000006E-7</c:v>
                </c:pt>
                <c:pt idx="60763">
                  <c:v>9.8092199999999997E-7</c:v>
                </c:pt>
                <c:pt idx="60764">
                  <c:v>9.8093839999999996E-7</c:v>
                </c:pt>
                <c:pt idx="60765">
                  <c:v>9.8095850000000003E-7</c:v>
                </c:pt>
                <c:pt idx="60766">
                  <c:v>9.8097490000000002E-7</c:v>
                </c:pt>
                <c:pt idx="60767">
                  <c:v>9.8099510000000002E-7</c:v>
                </c:pt>
                <c:pt idx="60768">
                  <c:v>9.8101509999999994E-7</c:v>
                </c:pt>
                <c:pt idx="60769">
                  <c:v>9.8103160000000008E-7</c:v>
                </c:pt>
                <c:pt idx="60770">
                  <c:v>9.8105169999999993E-7</c:v>
                </c:pt>
                <c:pt idx="60771">
                  <c:v>9.810718E-7</c:v>
                </c:pt>
                <c:pt idx="60772">
                  <c:v>9.8108819999999999E-7</c:v>
                </c:pt>
                <c:pt idx="60773">
                  <c:v>9.8110830000000006E-7</c:v>
                </c:pt>
                <c:pt idx="60774">
                  <c:v>9.8112839999999991E-7</c:v>
                </c:pt>
                <c:pt idx="60775">
                  <c:v>9.811447999999999E-7</c:v>
                </c:pt>
                <c:pt idx="60776">
                  <c:v>9.8116489999999997E-7</c:v>
                </c:pt>
                <c:pt idx="60777">
                  <c:v>9.8118500000000003E-7</c:v>
                </c:pt>
                <c:pt idx="60778">
                  <c:v>9.8120140000000002E-7</c:v>
                </c:pt>
                <c:pt idx="60779">
                  <c:v>9.8122150000000009E-7</c:v>
                </c:pt>
                <c:pt idx="60780">
                  <c:v>9.8124159999999994E-7</c:v>
                </c:pt>
                <c:pt idx="60781">
                  <c:v>9.8125799999999993E-7</c:v>
                </c:pt>
                <c:pt idx="60782">
                  <c:v>9.812781E-7</c:v>
                </c:pt>
                <c:pt idx="60783">
                  <c:v>9.8129809999999992E-7</c:v>
                </c:pt>
                <c:pt idx="60784">
                  <c:v>9.8131460000000005E-7</c:v>
                </c:pt>
                <c:pt idx="60785">
                  <c:v>9.8133469999999991E-7</c:v>
                </c:pt>
                <c:pt idx="60786">
                  <c:v>9.8135470000000004E-7</c:v>
                </c:pt>
                <c:pt idx="60787">
                  <c:v>9.8137110000000003E-7</c:v>
                </c:pt>
                <c:pt idx="60788">
                  <c:v>9.8139120000000009E-7</c:v>
                </c:pt>
                <c:pt idx="60789">
                  <c:v>9.8141129999999995E-7</c:v>
                </c:pt>
                <c:pt idx="60790">
                  <c:v>9.8142769999999994E-7</c:v>
                </c:pt>
                <c:pt idx="60791">
                  <c:v>9.814478E-7</c:v>
                </c:pt>
                <c:pt idx="60792">
                  <c:v>9.8146779999999992E-7</c:v>
                </c:pt>
                <c:pt idx="60793">
                  <c:v>9.8148430000000006E-7</c:v>
                </c:pt>
                <c:pt idx="60794">
                  <c:v>9.8150429999999998E-7</c:v>
                </c:pt>
                <c:pt idx="60795">
                  <c:v>9.8152440000000004E-7</c:v>
                </c:pt>
                <c:pt idx="60796">
                  <c:v>9.8154080000000003E-7</c:v>
                </c:pt>
                <c:pt idx="60797">
                  <c:v>9.815609000000001E-7</c:v>
                </c:pt>
                <c:pt idx="60798">
                  <c:v>9.8158090000000001E-7</c:v>
                </c:pt>
                <c:pt idx="60799">
                  <c:v>9.815973E-7</c:v>
                </c:pt>
                <c:pt idx="60800">
                  <c:v>9.8161740000000007E-7</c:v>
                </c:pt>
                <c:pt idx="60801">
                  <c:v>9.8163739999999999E-7</c:v>
                </c:pt>
                <c:pt idx="60802">
                  <c:v>9.8165379999999997E-7</c:v>
                </c:pt>
                <c:pt idx="60803">
                  <c:v>9.8167390000000004E-7</c:v>
                </c:pt>
                <c:pt idx="60804">
                  <c:v>9.8169389999999996E-7</c:v>
                </c:pt>
                <c:pt idx="60805">
                  <c:v>9.8171029999999994E-7</c:v>
                </c:pt>
                <c:pt idx="60806">
                  <c:v>9.8173040000000001E-7</c:v>
                </c:pt>
                <c:pt idx="60807">
                  <c:v>9.8175039999999993E-7</c:v>
                </c:pt>
                <c:pt idx="60808">
                  <c:v>9.8176679999999992E-7</c:v>
                </c:pt>
                <c:pt idx="60809">
                  <c:v>9.8178689999999998E-7</c:v>
                </c:pt>
                <c:pt idx="60810">
                  <c:v>9.818068999999999E-7</c:v>
                </c:pt>
                <c:pt idx="60811">
                  <c:v>9.818233000000001E-7</c:v>
                </c:pt>
                <c:pt idx="60812">
                  <c:v>9.8184339999999995E-7</c:v>
                </c:pt>
                <c:pt idx="60813">
                  <c:v>9.8186340000000008E-7</c:v>
                </c:pt>
                <c:pt idx="60814">
                  <c:v>9.8187980000000007E-7</c:v>
                </c:pt>
                <c:pt idx="60815">
                  <c:v>9.8189979999999999E-7</c:v>
                </c:pt>
                <c:pt idx="60816">
                  <c:v>9.819197999999999E-7</c:v>
                </c:pt>
                <c:pt idx="60817">
                  <c:v>9.819362000000001E-7</c:v>
                </c:pt>
                <c:pt idx="60818">
                  <c:v>9.8195620000000002E-7</c:v>
                </c:pt>
                <c:pt idx="60819">
                  <c:v>9.8197619999999994E-7</c:v>
                </c:pt>
                <c:pt idx="60820">
                  <c:v>9.8199259999999992E-7</c:v>
                </c:pt>
                <c:pt idx="60821">
                  <c:v>9.8201260000000005E-7</c:v>
                </c:pt>
                <c:pt idx="60822">
                  <c:v>9.8203259999999997E-7</c:v>
                </c:pt>
                <c:pt idx="60823">
                  <c:v>9.8204890000000002E-7</c:v>
                </c:pt>
                <c:pt idx="60824">
                  <c:v>9.8206889999999993E-7</c:v>
                </c:pt>
                <c:pt idx="60825">
                  <c:v>9.8208890000000006E-7</c:v>
                </c:pt>
                <c:pt idx="60826">
                  <c:v>9.8210530000000005E-7</c:v>
                </c:pt>
                <c:pt idx="60827">
                  <c:v>9.8212529999999996E-7</c:v>
                </c:pt>
                <c:pt idx="60828">
                  <c:v>9.8214519999999994E-7</c:v>
                </c:pt>
                <c:pt idx="60829">
                  <c:v>9.8216159999999993E-7</c:v>
                </c:pt>
                <c:pt idx="60830">
                  <c:v>9.8218160000000006E-7</c:v>
                </c:pt>
                <c:pt idx="60831">
                  <c:v>9.8220159999999997E-7</c:v>
                </c:pt>
                <c:pt idx="60832">
                  <c:v>9.8221790000000002E-7</c:v>
                </c:pt>
                <c:pt idx="60833">
                  <c:v>9.8223789999999994E-7</c:v>
                </c:pt>
                <c:pt idx="60834">
                  <c:v>9.8225790000000007E-7</c:v>
                </c:pt>
                <c:pt idx="60835">
                  <c:v>9.822741999999999E-7</c:v>
                </c:pt>
                <c:pt idx="60836">
                  <c:v>9.8229420000000003E-7</c:v>
                </c:pt>
                <c:pt idx="60837">
                  <c:v>9.8231419999999995E-7</c:v>
                </c:pt>
                <c:pt idx="60838">
                  <c:v>9.823305E-7</c:v>
                </c:pt>
                <c:pt idx="60839">
                  <c:v>9.8235049999999991E-7</c:v>
                </c:pt>
                <c:pt idx="60840">
                  <c:v>9.8237050000000004E-7</c:v>
                </c:pt>
                <c:pt idx="60841">
                  <c:v>9.8238680000000009E-7</c:v>
                </c:pt>
                <c:pt idx="60842">
                  <c:v>9.8240680000000001E-7</c:v>
                </c:pt>
                <c:pt idx="60843">
                  <c:v>9.8242679999999992E-7</c:v>
                </c:pt>
                <c:pt idx="60844">
                  <c:v>9.8244319999999991E-7</c:v>
                </c:pt>
                <c:pt idx="60845">
                  <c:v>9.8246320000000004E-7</c:v>
                </c:pt>
                <c:pt idx="60846">
                  <c:v>9.8248310000000002E-7</c:v>
                </c:pt>
                <c:pt idx="60847">
                  <c:v>9.824995E-7</c:v>
                </c:pt>
                <c:pt idx="60848">
                  <c:v>9.8251949999999992E-7</c:v>
                </c:pt>
                <c:pt idx="60849">
                  <c:v>9.825393999999999E-7</c:v>
                </c:pt>
                <c:pt idx="60850">
                  <c:v>9.825558000000001E-7</c:v>
                </c:pt>
                <c:pt idx="60851">
                  <c:v>9.8257580000000001E-7</c:v>
                </c:pt>
                <c:pt idx="60852">
                  <c:v>9.8259579999999993E-7</c:v>
                </c:pt>
                <c:pt idx="60853">
                  <c:v>9.8261219999999992E-7</c:v>
                </c:pt>
                <c:pt idx="60854">
                  <c:v>9.8263220000000004E-7</c:v>
                </c:pt>
                <c:pt idx="60855">
                  <c:v>9.8265210000000002E-7</c:v>
                </c:pt>
                <c:pt idx="60856">
                  <c:v>9.8266850000000001E-7</c:v>
                </c:pt>
                <c:pt idx="60857">
                  <c:v>9.8268849999999993E-7</c:v>
                </c:pt>
                <c:pt idx="60858">
                  <c:v>9.8270850000000005E-7</c:v>
                </c:pt>
                <c:pt idx="60859">
                  <c:v>9.827248000000001E-7</c:v>
                </c:pt>
                <c:pt idx="60860">
                  <c:v>9.8274480000000002E-7</c:v>
                </c:pt>
                <c:pt idx="60861">
                  <c:v>9.8276479999999994E-7</c:v>
                </c:pt>
                <c:pt idx="60862">
                  <c:v>9.8278109999999998E-7</c:v>
                </c:pt>
                <c:pt idx="60863">
                  <c:v>9.828010999999999E-7</c:v>
                </c:pt>
                <c:pt idx="60864">
                  <c:v>9.8282110000000003E-7</c:v>
                </c:pt>
                <c:pt idx="60865">
                  <c:v>9.8283740000000008E-7</c:v>
                </c:pt>
                <c:pt idx="60866">
                  <c:v>9.8285739999999999E-7</c:v>
                </c:pt>
                <c:pt idx="60867">
                  <c:v>9.8287379999999998E-7</c:v>
                </c:pt>
                <c:pt idx="60868">
                  <c:v>9.828937999999999E-7</c:v>
                </c:pt>
                <c:pt idx="60869">
                  <c:v>9.8291380000000003E-7</c:v>
                </c:pt>
                <c:pt idx="60870">
                  <c:v>9.8293020000000001E-7</c:v>
                </c:pt>
                <c:pt idx="60871">
                  <c:v>9.8295019999999993E-7</c:v>
                </c:pt>
                <c:pt idx="60872">
                  <c:v>9.8297020000000006E-7</c:v>
                </c:pt>
                <c:pt idx="60873">
                  <c:v>9.8298660000000004E-7</c:v>
                </c:pt>
                <c:pt idx="60874">
                  <c:v>9.8300659999999996E-7</c:v>
                </c:pt>
                <c:pt idx="60875">
                  <c:v>9.8302660000000009E-7</c:v>
                </c:pt>
                <c:pt idx="60876">
                  <c:v>9.8304289999999993E-7</c:v>
                </c:pt>
                <c:pt idx="60877">
                  <c:v>9.8306290000000005E-7</c:v>
                </c:pt>
                <c:pt idx="60878">
                  <c:v>9.8308280000000003E-7</c:v>
                </c:pt>
                <c:pt idx="60879">
                  <c:v>9.8309920000000002E-7</c:v>
                </c:pt>
                <c:pt idx="60880">
                  <c:v>9.831191E-7</c:v>
                </c:pt>
                <c:pt idx="60881">
                  <c:v>9.8313909999999991E-7</c:v>
                </c:pt>
                <c:pt idx="60882">
                  <c:v>9.8315539999999996E-7</c:v>
                </c:pt>
                <c:pt idx="60883">
                  <c:v>9.8317529999999994E-7</c:v>
                </c:pt>
                <c:pt idx="60884">
                  <c:v>9.8319530000000007E-7</c:v>
                </c:pt>
                <c:pt idx="60885">
                  <c:v>9.832115999999999E-7</c:v>
                </c:pt>
                <c:pt idx="60886">
                  <c:v>9.8323150000000009E-7</c:v>
                </c:pt>
                <c:pt idx="60887">
                  <c:v>9.8325140000000007E-7</c:v>
                </c:pt>
                <c:pt idx="60888">
                  <c:v>9.832676999999999E-7</c:v>
                </c:pt>
                <c:pt idx="60889">
                  <c:v>9.8328770000000003E-7</c:v>
                </c:pt>
                <c:pt idx="60890">
                  <c:v>9.8330760000000001E-7</c:v>
                </c:pt>
                <c:pt idx="60891">
                  <c:v>9.8332740000000005E-7</c:v>
                </c:pt>
                <c:pt idx="60892">
                  <c:v>9.833437000000001E-7</c:v>
                </c:pt>
                <c:pt idx="60893">
                  <c:v>9.8336360000000007E-7</c:v>
                </c:pt>
                <c:pt idx="60894">
                  <c:v>9.833833999999999E-7</c:v>
                </c:pt>
                <c:pt idx="60895">
                  <c:v>9.8339969999999995E-7</c:v>
                </c:pt>
                <c:pt idx="60896">
                  <c:v>9.8341959999999993E-7</c:v>
                </c:pt>
                <c:pt idx="60897">
                  <c:v>9.8343939999999996E-7</c:v>
                </c:pt>
                <c:pt idx="60898">
                  <c:v>9.8345570000000001E-7</c:v>
                </c:pt>
                <c:pt idx="60899">
                  <c:v>9.8347559999999999E-7</c:v>
                </c:pt>
                <c:pt idx="60900">
                  <c:v>9.8349549999999997E-7</c:v>
                </c:pt>
                <c:pt idx="60901">
                  <c:v>9.8351180000000001E-7</c:v>
                </c:pt>
                <c:pt idx="60902">
                  <c:v>9.8353169999999999E-7</c:v>
                </c:pt>
                <c:pt idx="60903">
                  <c:v>9.8355150000000003E-7</c:v>
                </c:pt>
                <c:pt idx="60904">
                  <c:v>9.8356780000000008E-7</c:v>
                </c:pt>
                <c:pt idx="60905">
                  <c:v>9.835878E-7</c:v>
                </c:pt>
                <c:pt idx="60906">
                  <c:v>9.8360760000000003E-7</c:v>
                </c:pt>
                <c:pt idx="60907">
                  <c:v>9.8362390000000008E-7</c:v>
                </c:pt>
                <c:pt idx="60908">
                  <c:v>9.836439E-7</c:v>
                </c:pt>
                <c:pt idx="60909">
                  <c:v>9.8366370000000004E-7</c:v>
                </c:pt>
                <c:pt idx="60910">
                  <c:v>9.8368000000000008E-7</c:v>
                </c:pt>
                <c:pt idx="60911">
                  <c:v>9.837E-7</c:v>
                </c:pt>
                <c:pt idx="60912">
                  <c:v>9.8371989999999998E-7</c:v>
                </c:pt>
                <c:pt idx="60913">
                  <c:v>9.8373620000000003E-7</c:v>
                </c:pt>
                <c:pt idx="60914">
                  <c:v>9.837561E-7</c:v>
                </c:pt>
                <c:pt idx="60915">
                  <c:v>9.8377599999999998E-7</c:v>
                </c:pt>
                <c:pt idx="60916">
                  <c:v>9.8379230000000003E-7</c:v>
                </c:pt>
                <c:pt idx="60917">
                  <c:v>9.8381220000000001E-7</c:v>
                </c:pt>
                <c:pt idx="60918">
                  <c:v>9.8382859999999999E-7</c:v>
                </c:pt>
                <c:pt idx="60919">
                  <c:v>9.8384849999999997E-7</c:v>
                </c:pt>
                <c:pt idx="60920">
                  <c:v>9.838685000000001E-7</c:v>
                </c:pt>
                <c:pt idx="60921">
                  <c:v>9.8388479999999993E-7</c:v>
                </c:pt>
                <c:pt idx="60922">
                  <c:v>9.8390480000000006E-7</c:v>
                </c:pt>
                <c:pt idx="60923">
                  <c:v>9.8392470000000004E-7</c:v>
                </c:pt>
                <c:pt idx="60924">
                  <c:v>9.8394100000000009E-7</c:v>
                </c:pt>
                <c:pt idx="60925">
                  <c:v>9.8396090000000007E-7</c:v>
                </c:pt>
                <c:pt idx="60926">
                  <c:v>9.8398080000000004E-7</c:v>
                </c:pt>
                <c:pt idx="60927">
                  <c:v>9.8399710000000009E-7</c:v>
                </c:pt>
                <c:pt idx="60928">
                  <c:v>9.8401710000000001E-7</c:v>
                </c:pt>
                <c:pt idx="60929">
                  <c:v>9.8403699999999999E-7</c:v>
                </c:pt>
                <c:pt idx="60930">
                  <c:v>9.8405330000000003E-7</c:v>
                </c:pt>
                <c:pt idx="60931">
                  <c:v>9.8407320000000001E-7</c:v>
                </c:pt>
                <c:pt idx="60932">
                  <c:v>9.8409300000000005E-7</c:v>
                </c:pt>
                <c:pt idx="60933">
                  <c:v>9.841093000000001E-7</c:v>
                </c:pt>
                <c:pt idx="60934">
                  <c:v>9.8412920000000007E-7</c:v>
                </c:pt>
                <c:pt idx="60935">
                  <c:v>9.8414910000000005E-7</c:v>
                </c:pt>
                <c:pt idx="60936">
                  <c:v>9.841654000000001E-7</c:v>
                </c:pt>
                <c:pt idx="60937">
                  <c:v>9.8418519999999993E-7</c:v>
                </c:pt>
                <c:pt idx="60938">
                  <c:v>9.842050999999999E-7</c:v>
                </c:pt>
                <c:pt idx="60939">
                  <c:v>9.8422130000000001E-7</c:v>
                </c:pt>
                <c:pt idx="60940">
                  <c:v>9.8424119999999999E-7</c:v>
                </c:pt>
                <c:pt idx="60941">
                  <c:v>9.8426100000000003E-7</c:v>
                </c:pt>
                <c:pt idx="60942">
                  <c:v>9.8427730000000008E-7</c:v>
                </c:pt>
                <c:pt idx="60943">
                  <c:v>9.842970999999999E-7</c:v>
                </c:pt>
                <c:pt idx="60944">
                  <c:v>9.8431689999999994E-7</c:v>
                </c:pt>
                <c:pt idx="60945">
                  <c:v>9.8433319999999999E-7</c:v>
                </c:pt>
                <c:pt idx="60946">
                  <c:v>9.8435300000000003E-7</c:v>
                </c:pt>
                <c:pt idx="60947">
                  <c:v>9.8437280000000006E-7</c:v>
                </c:pt>
                <c:pt idx="60948">
                  <c:v>9.843890999999999E-7</c:v>
                </c:pt>
                <c:pt idx="60949">
                  <c:v>9.8440889999999994E-7</c:v>
                </c:pt>
                <c:pt idx="60950">
                  <c:v>9.8442879999999992E-7</c:v>
                </c:pt>
                <c:pt idx="60951">
                  <c:v>9.8444500000000002E-7</c:v>
                </c:pt>
                <c:pt idx="60952">
                  <c:v>9.844649E-7</c:v>
                </c:pt>
                <c:pt idx="60953">
                  <c:v>9.8448470000000004E-7</c:v>
                </c:pt>
                <c:pt idx="60954">
                  <c:v>9.8450089999999994E-7</c:v>
                </c:pt>
                <c:pt idx="60955">
                  <c:v>9.8452079999999991E-7</c:v>
                </c:pt>
                <c:pt idx="60956">
                  <c:v>9.8454059999999995E-7</c:v>
                </c:pt>
                <c:pt idx="60957">
                  <c:v>9.845569E-7</c:v>
                </c:pt>
                <c:pt idx="60958">
                  <c:v>9.8457670000000004E-7</c:v>
                </c:pt>
                <c:pt idx="60959">
                  <c:v>9.8459660000000002E-7</c:v>
                </c:pt>
                <c:pt idx="60960">
                  <c:v>9.8461279999999991E-7</c:v>
                </c:pt>
                <c:pt idx="60961">
                  <c:v>9.846327000000001E-7</c:v>
                </c:pt>
                <c:pt idx="60962">
                  <c:v>9.8465249999999993E-7</c:v>
                </c:pt>
                <c:pt idx="60963">
                  <c:v>9.8466879999999998E-7</c:v>
                </c:pt>
                <c:pt idx="60964">
                  <c:v>9.8468869999999995E-7</c:v>
                </c:pt>
                <c:pt idx="60965">
                  <c:v>9.8470849999999999E-7</c:v>
                </c:pt>
                <c:pt idx="60966">
                  <c:v>9.8472480000000004E-7</c:v>
                </c:pt>
                <c:pt idx="60967">
                  <c:v>9.8474470000000002E-7</c:v>
                </c:pt>
                <c:pt idx="60968">
                  <c:v>9.847646E-7</c:v>
                </c:pt>
                <c:pt idx="60969">
                  <c:v>9.847808000000001E-7</c:v>
                </c:pt>
                <c:pt idx="60970">
                  <c:v>9.8480070000000008E-7</c:v>
                </c:pt>
                <c:pt idx="60971">
                  <c:v>9.8482060000000006E-7</c:v>
                </c:pt>
                <c:pt idx="60972">
                  <c:v>9.8483689999999989E-7</c:v>
                </c:pt>
                <c:pt idx="60973">
                  <c:v>9.8485669999999993E-7</c:v>
                </c:pt>
                <c:pt idx="60974">
                  <c:v>9.8487659999999991E-7</c:v>
                </c:pt>
                <c:pt idx="60975">
                  <c:v>9.8489289999999996E-7</c:v>
                </c:pt>
                <c:pt idx="60976">
                  <c:v>9.849127E-7</c:v>
                </c:pt>
                <c:pt idx="60977">
                  <c:v>9.8492909999999998E-7</c:v>
                </c:pt>
                <c:pt idx="60978">
                  <c:v>9.8494899999999996E-7</c:v>
                </c:pt>
                <c:pt idx="60979">
                  <c:v>9.849688E-7</c:v>
                </c:pt>
                <c:pt idx="60980">
                  <c:v>9.8498510000000005E-7</c:v>
                </c:pt>
                <c:pt idx="60981">
                  <c:v>9.8500509999999996E-7</c:v>
                </c:pt>
                <c:pt idx="60982">
                  <c:v>9.850249E-7</c:v>
                </c:pt>
                <c:pt idx="60983">
                  <c:v>9.8504120000000005E-7</c:v>
                </c:pt>
                <c:pt idx="60984">
                  <c:v>9.8506110000000003E-7</c:v>
                </c:pt>
                <c:pt idx="60985">
                  <c:v>9.8508090000000007E-7</c:v>
                </c:pt>
                <c:pt idx="60986">
                  <c:v>9.850971999999999E-7</c:v>
                </c:pt>
                <c:pt idx="60987">
                  <c:v>9.8511710000000009E-7</c:v>
                </c:pt>
                <c:pt idx="60988">
                  <c:v>9.8513689999999992E-7</c:v>
                </c:pt>
                <c:pt idx="60989">
                  <c:v>9.8515310000000003E-7</c:v>
                </c:pt>
                <c:pt idx="60990">
                  <c:v>9.85173E-7</c:v>
                </c:pt>
                <c:pt idx="60991">
                  <c:v>9.8519280000000004E-7</c:v>
                </c:pt>
                <c:pt idx="60992">
                  <c:v>9.8520899999999994E-7</c:v>
                </c:pt>
                <c:pt idx="60993">
                  <c:v>9.8522889999999992E-7</c:v>
                </c:pt>
                <c:pt idx="60994">
                  <c:v>9.8524860000000001E-7</c:v>
                </c:pt>
                <c:pt idx="60995">
                  <c:v>9.8526490000000006E-7</c:v>
                </c:pt>
                <c:pt idx="60996">
                  <c:v>9.852847000000001E-7</c:v>
                </c:pt>
                <c:pt idx="60997">
                  <c:v>9.8530439999999999E-7</c:v>
                </c:pt>
                <c:pt idx="60998">
                  <c:v>9.8532070000000004E-7</c:v>
                </c:pt>
                <c:pt idx="60999">
                  <c:v>9.8534050000000007E-7</c:v>
                </c:pt>
                <c:pt idx="61000">
                  <c:v>9.8536019999999996E-7</c:v>
                </c:pt>
                <c:pt idx="61001">
                  <c:v>9.8537640000000007E-7</c:v>
                </c:pt>
                <c:pt idx="61002">
                  <c:v>9.8539630000000005E-7</c:v>
                </c:pt>
                <c:pt idx="61003">
                  <c:v>9.8541599999999993E-7</c:v>
                </c:pt>
                <c:pt idx="61004">
                  <c:v>9.8543570000000003E-7</c:v>
                </c:pt>
                <c:pt idx="61005">
                  <c:v>9.8545189999999993E-7</c:v>
                </c:pt>
                <c:pt idx="61006">
                  <c:v>9.8547160000000003E-7</c:v>
                </c:pt>
                <c:pt idx="61007">
                  <c:v>9.8549129999999992E-7</c:v>
                </c:pt>
                <c:pt idx="61008">
                  <c:v>9.8550750000000003E-7</c:v>
                </c:pt>
                <c:pt idx="61009">
                  <c:v>9.8552719999999991E-7</c:v>
                </c:pt>
                <c:pt idx="61010">
                  <c:v>9.8554690000000001E-7</c:v>
                </c:pt>
                <c:pt idx="61011">
                  <c:v>9.8556309999999991E-7</c:v>
                </c:pt>
                <c:pt idx="61012">
                  <c:v>9.8558289999999995E-7</c:v>
                </c:pt>
                <c:pt idx="61013">
                  <c:v>9.8560260000000005E-7</c:v>
                </c:pt>
                <c:pt idx="61014">
                  <c:v>9.8561879999999994E-7</c:v>
                </c:pt>
                <c:pt idx="61015">
                  <c:v>9.8563850000000004E-7</c:v>
                </c:pt>
                <c:pt idx="61016">
                  <c:v>9.8565830000000008E-7</c:v>
                </c:pt>
                <c:pt idx="61017">
                  <c:v>9.8567449999999998E-7</c:v>
                </c:pt>
                <c:pt idx="61018">
                  <c:v>9.8569430000000001E-7</c:v>
                </c:pt>
                <c:pt idx="61019">
                  <c:v>9.857139999999999E-7</c:v>
                </c:pt>
                <c:pt idx="61020">
                  <c:v>9.8573020000000001E-7</c:v>
                </c:pt>
                <c:pt idx="61021">
                  <c:v>9.8575000000000005E-7</c:v>
                </c:pt>
                <c:pt idx="61022">
                  <c:v>9.8576980000000009E-7</c:v>
                </c:pt>
                <c:pt idx="61023">
                  <c:v>9.8578599999999998E-7</c:v>
                </c:pt>
                <c:pt idx="61024">
                  <c:v>9.8580580000000002E-7</c:v>
                </c:pt>
                <c:pt idx="61025">
                  <c:v>9.8582549999999991E-7</c:v>
                </c:pt>
                <c:pt idx="61026">
                  <c:v>9.8584170000000002E-7</c:v>
                </c:pt>
                <c:pt idx="61027">
                  <c:v>9.8586150000000006E-7</c:v>
                </c:pt>
                <c:pt idx="61028">
                  <c:v>9.858778000000001E-7</c:v>
                </c:pt>
                <c:pt idx="61029">
                  <c:v>9.8589759999999993E-7</c:v>
                </c:pt>
                <c:pt idx="61030">
                  <c:v>9.8591739999999997E-7</c:v>
                </c:pt>
                <c:pt idx="61031">
                  <c:v>9.8593370000000002E-7</c:v>
                </c:pt>
                <c:pt idx="61032">
                  <c:v>9.8595350000000005E-7</c:v>
                </c:pt>
                <c:pt idx="61033">
                  <c:v>9.8597330000000009E-7</c:v>
                </c:pt>
                <c:pt idx="61034">
                  <c:v>9.8598959999999993E-7</c:v>
                </c:pt>
                <c:pt idx="61035">
                  <c:v>9.8600939999999997E-7</c:v>
                </c:pt>
                <c:pt idx="61036">
                  <c:v>9.8602920000000001E-7</c:v>
                </c:pt>
                <c:pt idx="61037">
                  <c:v>9.860453999999999E-7</c:v>
                </c:pt>
                <c:pt idx="61038">
                  <c:v>9.8606519999999994E-7</c:v>
                </c:pt>
                <c:pt idx="61039">
                  <c:v>9.8608149999999999E-7</c:v>
                </c:pt>
                <c:pt idx="61040">
                  <c:v>9.8610139999999997E-7</c:v>
                </c:pt>
                <c:pt idx="61041">
                  <c:v>9.861212E-7</c:v>
                </c:pt>
                <c:pt idx="61042">
                  <c:v>9.861373999999999E-7</c:v>
                </c:pt>
                <c:pt idx="61043">
                  <c:v>9.8615719999999994E-7</c:v>
                </c:pt>
                <c:pt idx="61044">
                  <c:v>9.8617699999999998E-7</c:v>
                </c:pt>
                <c:pt idx="61045">
                  <c:v>9.8619330000000002E-7</c:v>
                </c:pt>
                <c:pt idx="61046">
                  <c:v>9.8621310000000006E-7</c:v>
                </c:pt>
                <c:pt idx="61047">
                  <c:v>9.8623279999999995E-7</c:v>
                </c:pt>
                <c:pt idx="61048">
                  <c:v>9.862491E-7</c:v>
                </c:pt>
                <c:pt idx="61049">
                  <c:v>9.862688000000001E-7</c:v>
                </c:pt>
                <c:pt idx="61050">
                  <c:v>9.8628859999999992E-7</c:v>
                </c:pt>
                <c:pt idx="61051">
                  <c:v>9.8630480000000003E-7</c:v>
                </c:pt>
                <c:pt idx="61052">
                  <c:v>9.8632460000000007E-7</c:v>
                </c:pt>
                <c:pt idx="61053">
                  <c:v>9.8634429999999996E-7</c:v>
                </c:pt>
                <c:pt idx="61054">
                  <c:v>9.8636400000000006E-7</c:v>
                </c:pt>
                <c:pt idx="61055">
                  <c:v>9.8638010000000001E-7</c:v>
                </c:pt>
                <c:pt idx="61056">
                  <c:v>9.863997999999999E-7</c:v>
                </c:pt>
                <c:pt idx="61057">
                  <c:v>9.864195E-7</c:v>
                </c:pt>
                <c:pt idx="61058">
                  <c:v>9.8643559999999996E-7</c:v>
                </c:pt>
                <c:pt idx="61059">
                  <c:v>9.8645530000000006E-7</c:v>
                </c:pt>
                <c:pt idx="61060">
                  <c:v>9.8647499999999994E-7</c:v>
                </c:pt>
                <c:pt idx="61061">
                  <c:v>9.864910999999999E-7</c:v>
                </c:pt>
                <c:pt idx="61062">
                  <c:v>9.865108E-7</c:v>
                </c:pt>
                <c:pt idx="61063">
                  <c:v>9.865305000000001E-7</c:v>
                </c:pt>
                <c:pt idx="61064">
                  <c:v>9.8654660000000006E-7</c:v>
                </c:pt>
                <c:pt idx="61065">
                  <c:v>9.865664000000001E-7</c:v>
                </c:pt>
                <c:pt idx="61066">
                  <c:v>9.8658600000000004E-7</c:v>
                </c:pt>
                <c:pt idx="61067">
                  <c:v>9.866021E-7</c:v>
                </c:pt>
                <c:pt idx="61068">
                  <c:v>9.8662190000000004E-7</c:v>
                </c:pt>
                <c:pt idx="61069">
                  <c:v>9.8664149999999999E-7</c:v>
                </c:pt>
                <c:pt idx="61070">
                  <c:v>9.8666120000000009E-7</c:v>
                </c:pt>
                <c:pt idx="61071">
                  <c:v>9.8667730000000004E-7</c:v>
                </c:pt>
                <c:pt idx="61072">
                  <c:v>9.8669689999999999E-7</c:v>
                </c:pt>
                <c:pt idx="61073">
                  <c:v>9.8671660000000009E-7</c:v>
                </c:pt>
                <c:pt idx="61074">
                  <c:v>9.8673270000000005E-7</c:v>
                </c:pt>
                <c:pt idx="61075">
                  <c:v>9.8675239999999994E-7</c:v>
                </c:pt>
                <c:pt idx="61076">
                  <c:v>9.867720000000001E-7</c:v>
                </c:pt>
                <c:pt idx="61077">
                  <c:v>9.8678810000000005E-7</c:v>
                </c:pt>
                <c:pt idx="61078">
                  <c:v>9.8680779999999994E-7</c:v>
                </c:pt>
                <c:pt idx="61079">
                  <c:v>9.8682750000000004E-7</c:v>
                </c:pt>
                <c:pt idx="61080">
                  <c:v>9.868436E-7</c:v>
                </c:pt>
                <c:pt idx="61081">
                  <c:v>9.868633000000001E-7</c:v>
                </c:pt>
                <c:pt idx="61082">
                  <c:v>9.8687949999999999E-7</c:v>
                </c:pt>
                <c:pt idx="61083">
                  <c:v>9.8689920000000009E-7</c:v>
                </c:pt>
                <c:pt idx="61084">
                  <c:v>9.8691889999999998E-7</c:v>
                </c:pt>
                <c:pt idx="61085">
                  <c:v>9.8693510000000009E-7</c:v>
                </c:pt>
                <c:pt idx="61086">
                  <c:v>9.8695489999999991E-7</c:v>
                </c:pt>
                <c:pt idx="61087">
                  <c:v>9.8697460000000001E-7</c:v>
                </c:pt>
                <c:pt idx="61088">
                  <c:v>9.8699069999999997E-7</c:v>
                </c:pt>
                <c:pt idx="61089">
                  <c:v>9.8701050000000001E-7</c:v>
                </c:pt>
                <c:pt idx="61090">
                  <c:v>9.870301999999999E-7</c:v>
                </c:pt>
                <c:pt idx="61091">
                  <c:v>9.8704630000000007E-7</c:v>
                </c:pt>
                <c:pt idx="61092">
                  <c:v>9.870661000000001E-7</c:v>
                </c:pt>
                <c:pt idx="61093">
                  <c:v>9.870823E-7</c:v>
                </c:pt>
                <c:pt idx="61094">
                  <c:v>9.8710210000000004E-7</c:v>
                </c:pt>
                <c:pt idx="61095">
                  <c:v>9.8712179999999993E-7</c:v>
                </c:pt>
                <c:pt idx="61096">
                  <c:v>9.8713800000000003E-7</c:v>
                </c:pt>
                <c:pt idx="61097">
                  <c:v>9.8715769999999992E-7</c:v>
                </c:pt>
                <c:pt idx="61098">
                  <c:v>9.8717749999999996E-7</c:v>
                </c:pt>
                <c:pt idx="61099">
                  <c:v>9.8719359999999992E-7</c:v>
                </c:pt>
                <c:pt idx="61100">
                  <c:v>9.8721339999999996E-7</c:v>
                </c:pt>
                <c:pt idx="61101">
                  <c:v>9.8723310000000006E-7</c:v>
                </c:pt>
                <c:pt idx="61102">
                  <c:v>9.8724920000000001E-7</c:v>
                </c:pt>
                <c:pt idx="61103">
                  <c:v>9.8726900000000005E-7</c:v>
                </c:pt>
                <c:pt idx="61104">
                  <c:v>9.8728869999999994E-7</c:v>
                </c:pt>
                <c:pt idx="61105">
                  <c:v>9.873047999999999E-7</c:v>
                </c:pt>
                <c:pt idx="61106">
                  <c:v>9.8732449999999999E-7</c:v>
                </c:pt>
                <c:pt idx="61107">
                  <c:v>9.8734420000000009E-7</c:v>
                </c:pt>
                <c:pt idx="61108">
                  <c:v>9.8736030000000005E-7</c:v>
                </c:pt>
                <c:pt idx="61109">
                  <c:v>9.8737999999999994E-7</c:v>
                </c:pt>
                <c:pt idx="61110">
                  <c:v>9.8739970000000004E-7</c:v>
                </c:pt>
                <c:pt idx="61111">
                  <c:v>9.8741579999999999E-7</c:v>
                </c:pt>
                <c:pt idx="61112">
                  <c:v>9.8743550000000009E-7</c:v>
                </c:pt>
                <c:pt idx="61113">
                  <c:v>9.8745510000000004E-7</c:v>
                </c:pt>
                <c:pt idx="61114">
                  <c:v>9.874712E-7</c:v>
                </c:pt>
                <c:pt idx="61115">
                  <c:v>9.874909000000001E-7</c:v>
                </c:pt>
                <c:pt idx="61116">
                  <c:v>9.8751050000000005E-7</c:v>
                </c:pt>
                <c:pt idx="61117">
                  <c:v>9.875266E-7</c:v>
                </c:pt>
                <c:pt idx="61118">
                  <c:v>9.875463000000001E-7</c:v>
                </c:pt>
                <c:pt idx="61119">
                  <c:v>9.8756590000000005E-7</c:v>
                </c:pt>
                <c:pt idx="61120">
                  <c:v>9.875855E-7</c:v>
                </c:pt>
                <c:pt idx="61121">
                  <c:v>9.8760150000000002E-7</c:v>
                </c:pt>
                <c:pt idx="61122">
                  <c:v>9.8762109999999997E-7</c:v>
                </c:pt>
                <c:pt idx="61123">
                  <c:v>9.8764069999999991E-7</c:v>
                </c:pt>
                <c:pt idx="61124">
                  <c:v>9.8765669999999993E-7</c:v>
                </c:pt>
                <c:pt idx="61125">
                  <c:v>9.8767640000000003E-7</c:v>
                </c:pt>
                <c:pt idx="61126">
                  <c:v>9.8769590000000004E-7</c:v>
                </c:pt>
                <c:pt idx="61127">
                  <c:v>9.87712E-7</c:v>
                </c:pt>
                <c:pt idx="61128">
                  <c:v>9.8773159999999995E-7</c:v>
                </c:pt>
                <c:pt idx="61129">
                  <c:v>9.8775120000000011E-7</c:v>
                </c:pt>
                <c:pt idx="61130">
                  <c:v>9.8776719999999991E-7</c:v>
                </c:pt>
                <c:pt idx="61131">
                  <c:v>9.8778680000000007E-7</c:v>
                </c:pt>
                <c:pt idx="61132">
                  <c:v>9.8780640000000002E-7</c:v>
                </c:pt>
                <c:pt idx="61133">
                  <c:v>9.8782249999999998E-7</c:v>
                </c:pt>
                <c:pt idx="61134">
                  <c:v>9.8784209999999993E-7</c:v>
                </c:pt>
                <c:pt idx="61135">
                  <c:v>9.8786170000000008E-7</c:v>
                </c:pt>
                <c:pt idx="61136">
                  <c:v>9.8787780000000004E-7</c:v>
                </c:pt>
                <c:pt idx="61137">
                  <c:v>9.8789739999999999E-7</c:v>
                </c:pt>
                <c:pt idx="61138">
                  <c:v>9.8791699999999994E-7</c:v>
                </c:pt>
                <c:pt idx="61139">
                  <c:v>9.879330999999999E-7</c:v>
                </c:pt>
                <c:pt idx="61140">
                  <c:v>9.8795270000000006E-7</c:v>
                </c:pt>
                <c:pt idx="61141">
                  <c:v>9.879723E-7</c:v>
                </c:pt>
                <c:pt idx="61142">
                  <c:v>9.8798839999999996E-7</c:v>
                </c:pt>
                <c:pt idx="61143">
                  <c:v>9.8800799999999991E-7</c:v>
                </c:pt>
                <c:pt idx="61144">
                  <c:v>9.8802760000000007E-7</c:v>
                </c:pt>
                <c:pt idx="61145">
                  <c:v>9.8804370000000003E-7</c:v>
                </c:pt>
                <c:pt idx="61146">
                  <c:v>9.8806329999999997E-7</c:v>
                </c:pt>
                <c:pt idx="61147">
                  <c:v>9.8807939999999993E-7</c:v>
                </c:pt>
                <c:pt idx="61148">
                  <c:v>9.8809910000000003E-7</c:v>
                </c:pt>
                <c:pt idx="61149">
                  <c:v>9.8811869999999998E-7</c:v>
                </c:pt>
                <c:pt idx="61150">
                  <c:v>9.8813490000000009E-7</c:v>
                </c:pt>
                <c:pt idx="61151">
                  <c:v>9.8815450000000004E-7</c:v>
                </c:pt>
                <c:pt idx="61152">
                  <c:v>9.8817419999999992E-7</c:v>
                </c:pt>
                <c:pt idx="61153">
                  <c:v>9.8819030000000009E-7</c:v>
                </c:pt>
                <c:pt idx="61154">
                  <c:v>9.8820990000000004E-7</c:v>
                </c:pt>
                <c:pt idx="61155">
                  <c:v>9.8822959999999993E-7</c:v>
                </c:pt>
                <c:pt idx="61156">
                  <c:v>9.882457000000001E-7</c:v>
                </c:pt>
                <c:pt idx="61157">
                  <c:v>9.8826530000000004E-7</c:v>
                </c:pt>
                <c:pt idx="61158">
                  <c:v>9.8828149999999994E-7</c:v>
                </c:pt>
                <c:pt idx="61159">
                  <c:v>9.8830120000000004E-7</c:v>
                </c:pt>
                <c:pt idx="61160">
                  <c:v>9.8832079999999999E-7</c:v>
                </c:pt>
                <c:pt idx="61161">
                  <c:v>9.8833689999999995E-7</c:v>
                </c:pt>
                <c:pt idx="61162">
                  <c:v>9.8835660000000005E-7</c:v>
                </c:pt>
                <c:pt idx="61163">
                  <c:v>9.8837619999999999E-7</c:v>
                </c:pt>
                <c:pt idx="61164">
                  <c:v>9.883924000000001E-7</c:v>
                </c:pt>
                <c:pt idx="61165">
                  <c:v>9.8841200000000005E-7</c:v>
                </c:pt>
                <c:pt idx="61166">
                  <c:v>9.8843169999999994E-7</c:v>
                </c:pt>
                <c:pt idx="61167">
                  <c:v>9.8844779999999989E-7</c:v>
                </c:pt>
                <c:pt idx="61168">
                  <c:v>9.8846740000000005E-7</c:v>
                </c:pt>
                <c:pt idx="61169">
                  <c:v>9.88487E-7</c:v>
                </c:pt>
                <c:pt idx="61170">
                  <c:v>9.8850309999999996E-7</c:v>
                </c:pt>
                <c:pt idx="61171">
                  <c:v>9.8852280000000006E-7</c:v>
                </c:pt>
                <c:pt idx="61172">
                  <c:v>9.8854240000000001E-7</c:v>
                </c:pt>
                <c:pt idx="61173">
                  <c:v>9.8855849999999996E-7</c:v>
                </c:pt>
                <c:pt idx="61174">
                  <c:v>9.8857809999999991E-7</c:v>
                </c:pt>
                <c:pt idx="61175">
                  <c:v>9.8859770000000007E-7</c:v>
                </c:pt>
                <c:pt idx="61176">
                  <c:v>9.8861720000000008E-7</c:v>
                </c:pt>
                <c:pt idx="61177">
                  <c:v>9.886332000000001E-7</c:v>
                </c:pt>
                <c:pt idx="61178">
                  <c:v>9.8865280000000005E-7</c:v>
                </c:pt>
                <c:pt idx="61179">
                  <c:v>9.8867230000000006E-7</c:v>
                </c:pt>
                <c:pt idx="61180">
                  <c:v>9.8868830000000007E-7</c:v>
                </c:pt>
                <c:pt idx="61181">
                  <c:v>9.8870790000000002E-7</c:v>
                </c:pt>
                <c:pt idx="61182">
                  <c:v>9.8872740000000003E-7</c:v>
                </c:pt>
                <c:pt idx="61183">
                  <c:v>9.8874349999999999E-7</c:v>
                </c:pt>
                <c:pt idx="61184">
                  <c:v>9.88763E-7</c:v>
                </c:pt>
                <c:pt idx="61185">
                  <c:v>9.8878250000000001E-7</c:v>
                </c:pt>
                <c:pt idx="61186">
                  <c:v>9.8879850000000002E-7</c:v>
                </c:pt>
                <c:pt idx="61187">
                  <c:v>9.8881809999999997E-7</c:v>
                </c:pt>
                <c:pt idx="61188">
                  <c:v>9.8883759999999998E-7</c:v>
                </c:pt>
                <c:pt idx="61189">
                  <c:v>9.888536E-7</c:v>
                </c:pt>
                <c:pt idx="61190">
                  <c:v>9.8887319999999995E-7</c:v>
                </c:pt>
                <c:pt idx="61191">
                  <c:v>9.8889269999999996E-7</c:v>
                </c:pt>
                <c:pt idx="61192">
                  <c:v>9.8890869999999998E-7</c:v>
                </c:pt>
                <c:pt idx="61193">
                  <c:v>9.8892829999999992E-7</c:v>
                </c:pt>
                <c:pt idx="61194">
                  <c:v>9.8894779999999993E-7</c:v>
                </c:pt>
                <c:pt idx="61195">
                  <c:v>9.8896379999999995E-7</c:v>
                </c:pt>
                <c:pt idx="61196">
                  <c:v>9.889833999999999E-7</c:v>
                </c:pt>
                <c:pt idx="61197">
                  <c:v>9.8900289999999991E-7</c:v>
                </c:pt>
                <c:pt idx="61198">
                  <c:v>9.8901889999999993E-7</c:v>
                </c:pt>
                <c:pt idx="61199">
                  <c:v>9.8903839999999993E-7</c:v>
                </c:pt>
                <c:pt idx="61200">
                  <c:v>9.8905800000000009E-7</c:v>
                </c:pt>
                <c:pt idx="61201">
                  <c:v>9.890739999999999E-7</c:v>
                </c:pt>
                <c:pt idx="61202">
                  <c:v>9.8909349999999991E-7</c:v>
                </c:pt>
                <c:pt idx="61203">
                  <c:v>9.8911299999999992E-7</c:v>
                </c:pt>
                <c:pt idx="61204">
                  <c:v>9.8912899999999994E-7</c:v>
                </c:pt>
                <c:pt idx="61205">
                  <c:v>9.891486000000001E-7</c:v>
                </c:pt>
                <c:pt idx="61206">
                  <c:v>9.8916810000000011E-7</c:v>
                </c:pt>
                <c:pt idx="61207">
                  <c:v>9.8918409999999991E-7</c:v>
                </c:pt>
                <c:pt idx="61208">
                  <c:v>9.8920370000000007E-7</c:v>
                </c:pt>
                <c:pt idx="61209">
                  <c:v>9.8922320000000008E-7</c:v>
                </c:pt>
                <c:pt idx="61210">
                  <c:v>9.892392000000001E-7</c:v>
                </c:pt>
                <c:pt idx="61211">
                  <c:v>9.892586999999999E-7</c:v>
                </c:pt>
                <c:pt idx="61212">
                  <c:v>9.8927480000000006E-7</c:v>
                </c:pt>
                <c:pt idx="61213">
                  <c:v>9.8929440000000001E-7</c:v>
                </c:pt>
                <c:pt idx="61214">
                  <c:v>9.8931390000000002E-7</c:v>
                </c:pt>
                <c:pt idx="61215">
                  <c:v>9.8932990000000004E-7</c:v>
                </c:pt>
                <c:pt idx="61216">
                  <c:v>9.8934949999999999E-7</c:v>
                </c:pt>
                <c:pt idx="61217">
                  <c:v>9.8936909999999994E-7</c:v>
                </c:pt>
                <c:pt idx="61218">
                  <c:v>9.8938509999999995E-7</c:v>
                </c:pt>
                <c:pt idx="61219">
                  <c:v>9.894046999999999E-7</c:v>
                </c:pt>
                <c:pt idx="61220">
                  <c:v>9.8942419999999991E-7</c:v>
                </c:pt>
                <c:pt idx="61221">
                  <c:v>9.8944030000000008E-7</c:v>
                </c:pt>
                <c:pt idx="61222">
                  <c:v>9.8945980000000009E-7</c:v>
                </c:pt>
                <c:pt idx="61223">
                  <c:v>9.8947940000000004E-7</c:v>
                </c:pt>
                <c:pt idx="61224">
                  <c:v>9.8949540000000006E-7</c:v>
                </c:pt>
                <c:pt idx="61225">
                  <c:v>9.89515E-7</c:v>
                </c:pt>
                <c:pt idx="61226">
                  <c:v>9.8953109999999996E-7</c:v>
                </c:pt>
                <c:pt idx="61227">
                  <c:v>9.8955069999999991E-7</c:v>
                </c:pt>
                <c:pt idx="61228">
                  <c:v>9.8957019999999992E-7</c:v>
                </c:pt>
                <c:pt idx="61229">
                  <c:v>9.8958630000000009E-7</c:v>
                </c:pt>
                <c:pt idx="61230">
                  <c:v>9.8960590000000004E-7</c:v>
                </c:pt>
                <c:pt idx="61231">
                  <c:v>9.8962549999999998E-7</c:v>
                </c:pt>
                <c:pt idx="61232">
                  <c:v>9.896415E-7</c:v>
                </c:pt>
                <c:pt idx="61233">
                  <c:v>9.896612000000001E-7</c:v>
                </c:pt>
                <c:pt idx="61234">
                  <c:v>9.896806999999999E-7</c:v>
                </c:pt>
                <c:pt idx="61235">
                  <c:v>9.8969680000000007E-7</c:v>
                </c:pt>
                <c:pt idx="61236">
                  <c:v>9.8971640000000001E-7</c:v>
                </c:pt>
                <c:pt idx="61237">
                  <c:v>9.8973590000000002E-7</c:v>
                </c:pt>
                <c:pt idx="61238">
                  <c:v>9.8975190000000004E-7</c:v>
                </c:pt>
                <c:pt idx="61239">
                  <c:v>9.8977149999999999E-7</c:v>
                </c:pt>
                <c:pt idx="61240">
                  <c:v>9.89791E-7</c:v>
                </c:pt>
                <c:pt idx="61241">
                  <c:v>9.8981050000000001E-7</c:v>
                </c:pt>
                <c:pt idx="61242">
                  <c:v>9.8982650000000003E-7</c:v>
                </c:pt>
                <c:pt idx="61243">
                  <c:v>9.8984600000000003E-7</c:v>
                </c:pt>
                <c:pt idx="61244">
                  <c:v>9.8986550000000004E-7</c:v>
                </c:pt>
                <c:pt idx="61245">
                  <c:v>9.8988150000000006E-7</c:v>
                </c:pt>
                <c:pt idx="61246">
                  <c:v>9.8990100000000007E-7</c:v>
                </c:pt>
                <c:pt idx="61247">
                  <c:v>9.8992050000000008E-7</c:v>
                </c:pt>
                <c:pt idx="61248">
                  <c:v>9.899365000000001E-7</c:v>
                </c:pt>
                <c:pt idx="61249">
                  <c:v>9.8995599999999989E-7</c:v>
                </c:pt>
                <c:pt idx="61250">
                  <c:v>9.8997539999999996E-7</c:v>
                </c:pt>
                <c:pt idx="61251">
                  <c:v>9.8999139999999998E-7</c:v>
                </c:pt>
                <c:pt idx="61252">
                  <c:v>9.9001089999999999E-7</c:v>
                </c:pt>
                <c:pt idx="61253">
                  <c:v>9.9003030000000006E-7</c:v>
                </c:pt>
                <c:pt idx="61254">
                  <c:v>9.9004630000000008E-7</c:v>
                </c:pt>
                <c:pt idx="61255">
                  <c:v>9.9006580000000009E-7</c:v>
                </c:pt>
                <c:pt idx="61256">
                  <c:v>9.9008519999999995E-7</c:v>
                </c:pt>
                <c:pt idx="61257">
                  <c:v>9.9010119999999996E-7</c:v>
                </c:pt>
                <c:pt idx="61258">
                  <c:v>9.9012069999999997E-7</c:v>
                </c:pt>
                <c:pt idx="61259">
                  <c:v>9.9014010000000004E-7</c:v>
                </c:pt>
                <c:pt idx="61260">
                  <c:v>9.9015610000000006E-7</c:v>
                </c:pt>
                <c:pt idx="61261">
                  <c:v>9.9017560000000007E-7</c:v>
                </c:pt>
                <c:pt idx="61262">
                  <c:v>9.9019499999999993E-7</c:v>
                </c:pt>
                <c:pt idx="61263">
                  <c:v>9.9021090000000001E-7</c:v>
                </c:pt>
                <c:pt idx="61264">
                  <c:v>9.9023040000000002E-7</c:v>
                </c:pt>
                <c:pt idx="61265">
                  <c:v>9.9024980000000008E-7</c:v>
                </c:pt>
                <c:pt idx="61266">
                  <c:v>9.902658000000001E-7</c:v>
                </c:pt>
                <c:pt idx="61267">
                  <c:v>9.902852999999999E-7</c:v>
                </c:pt>
                <c:pt idx="61268">
                  <c:v>9.9030119999999998E-7</c:v>
                </c:pt>
                <c:pt idx="61269">
                  <c:v>9.9032079999999993E-7</c:v>
                </c:pt>
                <c:pt idx="61270">
                  <c:v>9.903402E-7</c:v>
                </c:pt>
                <c:pt idx="61271">
                  <c:v>9.9035620000000001E-7</c:v>
                </c:pt>
                <c:pt idx="61272">
                  <c:v>9.9037570000000002E-7</c:v>
                </c:pt>
                <c:pt idx="61273">
                  <c:v>9.9039520000000003E-7</c:v>
                </c:pt>
                <c:pt idx="61274">
                  <c:v>9.9041120000000005E-7</c:v>
                </c:pt>
                <c:pt idx="61275">
                  <c:v>9.9043070000000006E-7</c:v>
                </c:pt>
                <c:pt idx="61276">
                  <c:v>9.9045020000000007E-7</c:v>
                </c:pt>
                <c:pt idx="61277">
                  <c:v>9.9046609999999994E-7</c:v>
                </c:pt>
                <c:pt idx="61278">
                  <c:v>9.9048559999999994E-7</c:v>
                </c:pt>
                <c:pt idx="61279">
                  <c:v>9.9050509999999995E-7</c:v>
                </c:pt>
                <c:pt idx="61280">
                  <c:v>9.9052109999999997E-7</c:v>
                </c:pt>
                <c:pt idx="61281">
                  <c:v>9.9054059999999998E-7</c:v>
                </c:pt>
                <c:pt idx="61282">
                  <c:v>9.9056000000000005E-7</c:v>
                </c:pt>
                <c:pt idx="61283">
                  <c:v>9.9057600000000007E-7</c:v>
                </c:pt>
                <c:pt idx="61284">
                  <c:v>9.9059550000000008E-7</c:v>
                </c:pt>
                <c:pt idx="61285">
                  <c:v>9.906115000000001E-7</c:v>
                </c:pt>
                <c:pt idx="61286">
                  <c:v>9.9063110000000004E-7</c:v>
                </c:pt>
                <c:pt idx="61287">
                  <c:v>9.906504999999999E-7</c:v>
                </c:pt>
                <c:pt idx="61288">
                  <c:v>9.9066660000000007E-7</c:v>
                </c:pt>
                <c:pt idx="61289">
                  <c:v>9.9068610000000008E-7</c:v>
                </c:pt>
                <c:pt idx="61290">
                  <c:v>9.9070560000000009E-7</c:v>
                </c:pt>
                <c:pt idx="61291">
                  <c:v>9.9072159999999989E-7</c:v>
                </c:pt>
                <c:pt idx="61292">
                  <c:v>9.9074120000000005E-7</c:v>
                </c:pt>
                <c:pt idx="61293">
                  <c:v>9.9076059999999991E-7</c:v>
                </c:pt>
                <c:pt idx="61294">
                  <c:v>9.9077670000000008E-7</c:v>
                </c:pt>
                <c:pt idx="61295">
                  <c:v>9.9079620000000009E-7</c:v>
                </c:pt>
                <c:pt idx="61296">
                  <c:v>9.908157000000001E-7</c:v>
                </c:pt>
                <c:pt idx="61297">
                  <c:v>9.9083169999999991E-7</c:v>
                </c:pt>
                <c:pt idx="61298">
                  <c:v>9.9085119999999991E-7</c:v>
                </c:pt>
                <c:pt idx="61299">
                  <c:v>9.9087069999999992E-7</c:v>
                </c:pt>
                <c:pt idx="61300">
                  <c:v>9.9088669999999994E-7</c:v>
                </c:pt>
                <c:pt idx="61301">
                  <c:v>9.9090619999999995E-7</c:v>
                </c:pt>
                <c:pt idx="61302">
                  <c:v>9.9092569999999996E-7</c:v>
                </c:pt>
                <c:pt idx="61303">
                  <c:v>9.9094169999999998E-7</c:v>
                </c:pt>
                <c:pt idx="61304">
                  <c:v>9.9096119999999999E-7</c:v>
                </c:pt>
                <c:pt idx="61305">
                  <c:v>9.909807E-7</c:v>
                </c:pt>
                <c:pt idx="61306">
                  <c:v>9.9099670000000001E-7</c:v>
                </c:pt>
                <c:pt idx="61307">
                  <c:v>9.9101620000000002E-7</c:v>
                </c:pt>
                <c:pt idx="61308">
                  <c:v>9.9103560000000009E-7</c:v>
                </c:pt>
                <c:pt idx="61309">
                  <c:v>9.910515999999999E-7</c:v>
                </c:pt>
                <c:pt idx="61310">
                  <c:v>9.9107109999999991E-7</c:v>
                </c:pt>
                <c:pt idx="61311">
                  <c:v>9.9109049999999998E-7</c:v>
                </c:pt>
                <c:pt idx="61312">
                  <c:v>9.9110649999999999E-7</c:v>
                </c:pt>
                <c:pt idx="61313">
                  <c:v>9.91126E-7</c:v>
                </c:pt>
                <c:pt idx="61314">
                  <c:v>9.9114540000000007E-7</c:v>
                </c:pt>
                <c:pt idx="61315">
                  <c:v>9.9116140000000009E-7</c:v>
                </c:pt>
                <c:pt idx="61316">
                  <c:v>9.9118079999999995E-7</c:v>
                </c:pt>
                <c:pt idx="61317">
                  <c:v>9.9120029999999996E-7</c:v>
                </c:pt>
                <c:pt idx="61318">
                  <c:v>9.9121620000000004E-7</c:v>
                </c:pt>
                <c:pt idx="61319">
                  <c:v>9.9123570000000005E-7</c:v>
                </c:pt>
                <c:pt idx="61320">
                  <c:v>9.912550999999999E-7</c:v>
                </c:pt>
                <c:pt idx="61321">
                  <c:v>9.9127099999999998E-7</c:v>
                </c:pt>
                <c:pt idx="61322">
                  <c:v>9.9129049999999999E-7</c:v>
                </c:pt>
                <c:pt idx="61323">
                  <c:v>9.9130990000000006E-7</c:v>
                </c:pt>
                <c:pt idx="61324">
                  <c:v>9.9132579999999993E-7</c:v>
                </c:pt>
                <c:pt idx="61325">
                  <c:v>9.913452E-7</c:v>
                </c:pt>
                <c:pt idx="61326">
                  <c:v>9.9136460000000007E-7</c:v>
                </c:pt>
                <c:pt idx="61327">
                  <c:v>9.9138060000000009E-7</c:v>
                </c:pt>
                <c:pt idx="61328">
                  <c:v>9.9139999999999994E-7</c:v>
                </c:pt>
                <c:pt idx="61329">
                  <c:v>9.9141940000000001E-7</c:v>
                </c:pt>
                <c:pt idx="61330">
                  <c:v>9.9143530000000009E-7</c:v>
                </c:pt>
                <c:pt idx="61331">
                  <c:v>9.9145469999999995E-7</c:v>
                </c:pt>
                <c:pt idx="61332">
                  <c:v>9.9147410000000002E-7</c:v>
                </c:pt>
                <c:pt idx="61333">
                  <c:v>9.914900000000001E-7</c:v>
                </c:pt>
                <c:pt idx="61334">
                  <c:v>9.9150939999999996E-7</c:v>
                </c:pt>
                <c:pt idx="61335">
                  <c:v>9.9152880000000003E-7</c:v>
                </c:pt>
                <c:pt idx="61336">
                  <c:v>9.9154470000000011E-7</c:v>
                </c:pt>
                <c:pt idx="61337">
                  <c:v>9.9156409999999996E-7</c:v>
                </c:pt>
                <c:pt idx="61338">
                  <c:v>9.9158350000000003E-7</c:v>
                </c:pt>
                <c:pt idx="61339">
                  <c:v>9.915993999999999E-7</c:v>
                </c:pt>
                <c:pt idx="61340">
                  <c:v>9.9161879999999997E-7</c:v>
                </c:pt>
                <c:pt idx="61341">
                  <c:v>9.9163820000000004E-7</c:v>
                </c:pt>
                <c:pt idx="61342">
                  <c:v>9.9165409999999991E-7</c:v>
                </c:pt>
                <c:pt idx="61343">
                  <c:v>9.9167349999999998E-7</c:v>
                </c:pt>
                <c:pt idx="61344">
                  <c:v>9.9168949999999999E-7</c:v>
                </c:pt>
                <c:pt idx="61345">
                  <c:v>9.91709E-7</c:v>
                </c:pt>
                <c:pt idx="61346">
                  <c:v>9.9172840000000007E-7</c:v>
                </c:pt>
                <c:pt idx="61347">
                  <c:v>9.9174429999999994E-7</c:v>
                </c:pt>
                <c:pt idx="61348">
                  <c:v>9.9176379999999995E-7</c:v>
                </c:pt>
                <c:pt idx="61349">
                  <c:v>9.9178320000000002E-7</c:v>
                </c:pt>
                <c:pt idx="61350">
                  <c:v>9.9179920000000004E-7</c:v>
                </c:pt>
                <c:pt idx="61351">
                  <c:v>9.9181870000000005E-7</c:v>
                </c:pt>
                <c:pt idx="61352">
                  <c:v>9.918380999999999E-7</c:v>
                </c:pt>
                <c:pt idx="61353">
                  <c:v>9.9185399999999998E-7</c:v>
                </c:pt>
                <c:pt idx="61354">
                  <c:v>9.9187349999999999E-7</c:v>
                </c:pt>
                <c:pt idx="61355">
                  <c:v>9.9189290000000006E-7</c:v>
                </c:pt>
                <c:pt idx="61356">
                  <c:v>9.9190879999999993E-7</c:v>
                </c:pt>
                <c:pt idx="61357">
                  <c:v>9.9192829999999994E-7</c:v>
                </c:pt>
                <c:pt idx="61358">
                  <c:v>9.9194770000000001E-7</c:v>
                </c:pt>
                <c:pt idx="61359">
                  <c:v>9.9196370000000002E-7</c:v>
                </c:pt>
                <c:pt idx="61360">
                  <c:v>9.9198310000000009E-7</c:v>
                </c:pt>
                <c:pt idx="61361">
                  <c:v>9.9200249999999995E-7</c:v>
                </c:pt>
                <c:pt idx="61362">
                  <c:v>9.9201840000000003E-7</c:v>
                </c:pt>
                <c:pt idx="61363">
                  <c:v>9.9203790000000004E-7</c:v>
                </c:pt>
                <c:pt idx="61364">
                  <c:v>9.920572999999999E-7</c:v>
                </c:pt>
                <c:pt idx="61365">
                  <c:v>9.9207319999999998E-7</c:v>
                </c:pt>
                <c:pt idx="61366">
                  <c:v>9.9209269999999999E-7</c:v>
                </c:pt>
                <c:pt idx="61367">
                  <c:v>9.921119999999999E-7</c:v>
                </c:pt>
                <c:pt idx="61368">
                  <c:v>9.9212799999999992E-7</c:v>
                </c:pt>
                <c:pt idx="61369">
                  <c:v>9.9214739999999999E-7</c:v>
                </c:pt>
                <c:pt idx="61370">
                  <c:v>9.9216680000000006E-7</c:v>
                </c:pt>
                <c:pt idx="61371">
                  <c:v>9.9218269999999993E-7</c:v>
                </c:pt>
                <c:pt idx="61372">
                  <c:v>9.922021E-7</c:v>
                </c:pt>
                <c:pt idx="61373">
                  <c:v>9.9221810000000002E-7</c:v>
                </c:pt>
                <c:pt idx="61374">
                  <c:v>9.9223750000000009E-7</c:v>
                </c:pt>
                <c:pt idx="61375">
                  <c:v>9.9225689999999994E-7</c:v>
                </c:pt>
                <c:pt idx="61376">
                  <c:v>9.9227289999999996E-7</c:v>
                </c:pt>
                <c:pt idx="61377">
                  <c:v>9.9229230000000003E-7</c:v>
                </c:pt>
                <c:pt idx="61378">
                  <c:v>9.923117000000001E-7</c:v>
                </c:pt>
                <c:pt idx="61379">
                  <c:v>9.9232769999999991E-7</c:v>
                </c:pt>
                <c:pt idx="61380">
                  <c:v>9.9234709999999998E-7</c:v>
                </c:pt>
                <c:pt idx="61381">
                  <c:v>9.9236650000000005E-7</c:v>
                </c:pt>
                <c:pt idx="61382">
                  <c:v>9.9238239999999991E-7</c:v>
                </c:pt>
                <c:pt idx="61383">
                  <c:v>9.9240179999999998E-7</c:v>
                </c:pt>
                <c:pt idx="61384">
                  <c:v>9.9242120000000005E-7</c:v>
                </c:pt>
                <c:pt idx="61385">
                  <c:v>9.9243709999999992E-7</c:v>
                </c:pt>
                <c:pt idx="61386">
                  <c:v>9.9245649999999999E-7</c:v>
                </c:pt>
                <c:pt idx="61387">
                  <c:v>9.9247590000000006E-7</c:v>
                </c:pt>
                <c:pt idx="61388">
                  <c:v>9.9249179999999993E-7</c:v>
                </c:pt>
                <c:pt idx="61389">
                  <c:v>9.925112E-7</c:v>
                </c:pt>
                <c:pt idx="61390">
                  <c:v>9.9253060000000007E-7</c:v>
                </c:pt>
                <c:pt idx="61391">
                  <c:v>9.9254649999999993E-7</c:v>
                </c:pt>
                <c:pt idx="61392">
                  <c:v>9.925659E-7</c:v>
                </c:pt>
                <c:pt idx="61393">
                  <c:v>9.9258519999999992E-7</c:v>
                </c:pt>
                <c:pt idx="61394">
                  <c:v>9.926011E-7</c:v>
                </c:pt>
                <c:pt idx="61395">
                  <c:v>9.9262050000000007E-7</c:v>
                </c:pt>
                <c:pt idx="61396">
                  <c:v>9.9263979999999999E-7</c:v>
                </c:pt>
                <c:pt idx="61397">
                  <c:v>9.9265570000000007E-7</c:v>
                </c:pt>
                <c:pt idx="61398">
                  <c:v>9.9267509999999993E-7</c:v>
                </c:pt>
                <c:pt idx="61399">
                  <c:v>9.926945E-7</c:v>
                </c:pt>
                <c:pt idx="61400">
                  <c:v>9.9271040000000007E-7</c:v>
                </c:pt>
                <c:pt idx="61401">
                  <c:v>9.9272969999999999E-7</c:v>
                </c:pt>
                <c:pt idx="61402">
                  <c:v>9.9274910000000006E-7</c:v>
                </c:pt>
                <c:pt idx="61403">
                  <c:v>9.9276499999999993E-7</c:v>
                </c:pt>
                <c:pt idx="61404">
                  <c:v>9.9278430000000006E-7</c:v>
                </c:pt>
                <c:pt idx="61405">
                  <c:v>9.9280369999999992E-7</c:v>
                </c:pt>
                <c:pt idx="61406">
                  <c:v>9.928196E-7</c:v>
                </c:pt>
                <c:pt idx="61407">
                  <c:v>9.9283889999999992E-7</c:v>
                </c:pt>
                <c:pt idx="61408">
                  <c:v>9.9285829999999999E-7</c:v>
                </c:pt>
                <c:pt idx="61409">
                  <c:v>9.9287409999999991E-7</c:v>
                </c:pt>
                <c:pt idx="61410">
                  <c:v>9.9289349999999998E-7</c:v>
                </c:pt>
                <c:pt idx="61411">
                  <c:v>9.929127999999999E-7</c:v>
                </c:pt>
                <c:pt idx="61412">
                  <c:v>9.9292869999999998E-7</c:v>
                </c:pt>
                <c:pt idx="61413">
                  <c:v>9.9294810000000005E-7</c:v>
                </c:pt>
                <c:pt idx="61414">
                  <c:v>9.9296739999999997E-7</c:v>
                </c:pt>
                <c:pt idx="61415">
                  <c:v>9.9298330000000005E-7</c:v>
                </c:pt>
                <c:pt idx="61416">
                  <c:v>9.9300269999999991E-7</c:v>
                </c:pt>
                <c:pt idx="61417">
                  <c:v>9.9301859999999998E-7</c:v>
                </c:pt>
                <c:pt idx="61418">
                  <c:v>9.9303800000000005E-7</c:v>
                </c:pt>
                <c:pt idx="61419">
                  <c:v>9.9305739999999991E-7</c:v>
                </c:pt>
                <c:pt idx="61420">
                  <c:v>9.9307329999999999E-7</c:v>
                </c:pt>
                <c:pt idx="61421">
                  <c:v>9.9309270000000006E-7</c:v>
                </c:pt>
                <c:pt idx="61422">
                  <c:v>9.9311199999999998E-7</c:v>
                </c:pt>
                <c:pt idx="61423">
                  <c:v>9.93128E-7</c:v>
                </c:pt>
                <c:pt idx="61424">
                  <c:v>9.9314729999999992E-7</c:v>
                </c:pt>
                <c:pt idx="61425">
                  <c:v>9.9316669999999999E-7</c:v>
                </c:pt>
                <c:pt idx="61426">
                  <c:v>9.9318260000000006E-7</c:v>
                </c:pt>
                <c:pt idx="61427">
                  <c:v>9.9320199999999992E-7</c:v>
                </c:pt>
                <c:pt idx="61428">
                  <c:v>9.9322130000000005E-7</c:v>
                </c:pt>
                <c:pt idx="61429">
                  <c:v>9.9323719999999992E-7</c:v>
                </c:pt>
                <c:pt idx="61430">
                  <c:v>9.9325659999999999E-7</c:v>
                </c:pt>
                <c:pt idx="61431">
                  <c:v>9.9327589999999991E-7</c:v>
                </c:pt>
                <c:pt idx="61432">
                  <c:v>9.9329179999999999E-7</c:v>
                </c:pt>
                <c:pt idx="61433">
                  <c:v>9.9331120000000006E-7</c:v>
                </c:pt>
                <c:pt idx="61434">
                  <c:v>9.9333049999999998E-7</c:v>
                </c:pt>
                <c:pt idx="61435">
                  <c:v>9.9334640000000005E-7</c:v>
                </c:pt>
                <c:pt idx="61436">
                  <c:v>9.9336579999999991E-7</c:v>
                </c:pt>
                <c:pt idx="61437">
                  <c:v>9.9338510000000004E-7</c:v>
                </c:pt>
                <c:pt idx="61438">
                  <c:v>9.9340099999999991E-7</c:v>
                </c:pt>
                <c:pt idx="61439">
                  <c:v>9.9342030000000004E-7</c:v>
                </c:pt>
                <c:pt idx="61440">
                  <c:v>9.9343959999999996E-7</c:v>
                </c:pt>
                <c:pt idx="61441">
                  <c:v>9.9345550000000004E-7</c:v>
                </c:pt>
                <c:pt idx="61442">
                  <c:v>9.934748999999999E-7</c:v>
                </c:pt>
                <c:pt idx="61443">
                  <c:v>9.9349420000000003E-7</c:v>
                </c:pt>
                <c:pt idx="61444">
                  <c:v>9.9350999999999995E-7</c:v>
                </c:pt>
                <c:pt idx="61445">
                  <c:v>9.9352940000000002E-7</c:v>
                </c:pt>
                <c:pt idx="61446">
                  <c:v>9.9354869999999994E-7</c:v>
                </c:pt>
                <c:pt idx="61447">
                  <c:v>9.9356450000000008E-7</c:v>
                </c:pt>
                <c:pt idx="61448">
                  <c:v>9.935838E-7</c:v>
                </c:pt>
                <c:pt idx="61449">
                  <c:v>9.9359970000000008E-7</c:v>
                </c:pt>
                <c:pt idx="61450">
                  <c:v>9.9361909999999994E-7</c:v>
                </c:pt>
                <c:pt idx="61451">
                  <c:v>9.9363840000000007E-7</c:v>
                </c:pt>
                <c:pt idx="61452">
                  <c:v>9.9365429999999994E-7</c:v>
                </c:pt>
                <c:pt idx="61453">
                  <c:v>9.936737E-7</c:v>
                </c:pt>
                <c:pt idx="61454">
                  <c:v>9.9369299999999992E-7</c:v>
                </c:pt>
                <c:pt idx="61455">
                  <c:v>9.937089E-7</c:v>
                </c:pt>
                <c:pt idx="61456">
                  <c:v>9.9372819999999992E-7</c:v>
                </c:pt>
                <c:pt idx="61457">
                  <c:v>9.9374750000000005E-7</c:v>
                </c:pt>
                <c:pt idx="61458">
                  <c:v>9.9376339999999992E-7</c:v>
                </c:pt>
                <c:pt idx="61459">
                  <c:v>9.9378279999999999E-7</c:v>
                </c:pt>
                <c:pt idx="61460">
                  <c:v>9.9380209999999991E-7</c:v>
                </c:pt>
                <c:pt idx="61461">
                  <c:v>9.9381790000000005E-7</c:v>
                </c:pt>
                <c:pt idx="61462">
                  <c:v>9.938372999999999E-7</c:v>
                </c:pt>
                <c:pt idx="61463">
                  <c:v>9.9385660000000003E-7</c:v>
                </c:pt>
                <c:pt idx="61464">
                  <c:v>9.9387239999999996E-7</c:v>
                </c:pt>
                <c:pt idx="61465">
                  <c:v>9.9389170000000009E-7</c:v>
                </c:pt>
                <c:pt idx="61466">
                  <c:v>9.9391100000000001E-7</c:v>
                </c:pt>
                <c:pt idx="61467">
                  <c:v>9.9392690000000009E-7</c:v>
                </c:pt>
                <c:pt idx="61468">
                  <c:v>9.9394620000000001E-7</c:v>
                </c:pt>
                <c:pt idx="61469">
                  <c:v>9.9396549999999993E-7</c:v>
                </c:pt>
                <c:pt idx="61470">
                  <c:v>9.9398130000000007E-7</c:v>
                </c:pt>
                <c:pt idx="61471">
                  <c:v>9.9400069999999993E-7</c:v>
                </c:pt>
                <c:pt idx="61472">
                  <c:v>9.9401989999999991E-7</c:v>
                </c:pt>
                <c:pt idx="61473">
                  <c:v>9.9403579999999998E-7</c:v>
                </c:pt>
                <c:pt idx="61474">
                  <c:v>9.940550999999999E-7</c:v>
                </c:pt>
                <c:pt idx="61475">
                  <c:v>9.9407440000000003E-7</c:v>
                </c:pt>
                <c:pt idx="61476">
                  <c:v>9.9409019999999996E-7</c:v>
                </c:pt>
                <c:pt idx="61477">
                  <c:v>9.9410950000000009E-7</c:v>
                </c:pt>
                <c:pt idx="61478">
                  <c:v>9.9412880000000001E-7</c:v>
                </c:pt>
                <c:pt idx="61479">
                  <c:v>9.9414459999999994E-7</c:v>
                </c:pt>
                <c:pt idx="61480">
                  <c:v>9.9416400000000001E-7</c:v>
                </c:pt>
                <c:pt idx="61481">
                  <c:v>9.9418319999999999E-7</c:v>
                </c:pt>
                <c:pt idx="61482">
                  <c:v>9.9419910000000007E-7</c:v>
                </c:pt>
                <c:pt idx="61483">
                  <c:v>9.9421839999999998E-7</c:v>
                </c:pt>
                <c:pt idx="61484">
                  <c:v>9.9423419999999991E-7</c:v>
                </c:pt>
                <c:pt idx="61485">
                  <c:v>9.9425359999999998E-7</c:v>
                </c:pt>
                <c:pt idx="61486">
                  <c:v>9.942728999999999E-7</c:v>
                </c:pt>
                <c:pt idx="61487">
                  <c:v>9.9428879999999998E-7</c:v>
                </c:pt>
                <c:pt idx="61488">
                  <c:v>9.943080999999999E-7</c:v>
                </c:pt>
                <c:pt idx="61489">
                  <c:v>9.9432740000000003E-7</c:v>
                </c:pt>
                <c:pt idx="61490">
                  <c:v>9.943432999999999E-7</c:v>
                </c:pt>
                <c:pt idx="61491">
                  <c:v>9.9436260000000003E-7</c:v>
                </c:pt>
                <c:pt idx="61492">
                  <c:v>9.9438189999999994E-7</c:v>
                </c:pt>
                <c:pt idx="61493">
                  <c:v>9.9439770000000008E-7</c:v>
                </c:pt>
                <c:pt idx="61494">
                  <c:v>9.94417E-7</c:v>
                </c:pt>
                <c:pt idx="61495">
                  <c:v>9.9443629999999992E-7</c:v>
                </c:pt>
                <c:pt idx="61496">
                  <c:v>9.944522E-7</c:v>
                </c:pt>
                <c:pt idx="61497">
                  <c:v>9.9447149999999992E-7</c:v>
                </c:pt>
                <c:pt idx="61498">
                  <c:v>9.9449080000000005E-7</c:v>
                </c:pt>
                <c:pt idx="61499">
                  <c:v>9.9450659999999998E-7</c:v>
                </c:pt>
                <c:pt idx="61500">
                  <c:v>9.945258999999999E-7</c:v>
                </c:pt>
                <c:pt idx="61501">
                  <c:v>9.9454520000000003E-7</c:v>
                </c:pt>
                <c:pt idx="61502">
                  <c:v>9.9456099999999995E-7</c:v>
                </c:pt>
                <c:pt idx="61503">
                  <c:v>9.9458030000000009E-7</c:v>
                </c:pt>
                <c:pt idx="61504">
                  <c:v>9.945996E-7</c:v>
                </c:pt>
                <c:pt idx="61505">
                  <c:v>9.9461539999999993E-7</c:v>
                </c:pt>
                <c:pt idx="61506">
                  <c:v>9.9463470000000006E-7</c:v>
                </c:pt>
                <c:pt idx="61507">
                  <c:v>9.9465390000000004E-7</c:v>
                </c:pt>
                <c:pt idx="61508">
                  <c:v>9.9466979999999991E-7</c:v>
                </c:pt>
                <c:pt idx="61509">
                  <c:v>9.946890000000001E-7</c:v>
                </c:pt>
                <c:pt idx="61510">
                  <c:v>9.9470830000000002E-7</c:v>
                </c:pt>
                <c:pt idx="61511">
                  <c:v>9.9472409999999995E-7</c:v>
                </c:pt>
                <c:pt idx="61512">
                  <c:v>9.9474340000000008E-7</c:v>
                </c:pt>
                <c:pt idx="61513">
                  <c:v>9.9475929999999994E-7</c:v>
                </c:pt>
                <c:pt idx="61514">
                  <c:v>9.9477860000000007E-7</c:v>
                </c:pt>
                <c:pt idx="61515">
                  <c:v>9.9479780000000005E-7</c:v>
                </c:pt>
                <c:pt idx="61516">
                  <c:v>9.9481369999999992E-7</c:v>
                </c:pt>
                <c:pt idx="61517">
                  <c:v>9.9483300000000005E-7</c:v>
                </c:pt>
                <c:pt idx="61518">
                  <c:v>9.9485229999999997E-7</c:v>
                </c:pt>
                <c:pt idx="61519">
                  <c:v>9.948680999999999E-7</c:v>
                </c:pt>
                <c:pt idx="61520">
                  <c:v>9.9488740000000003E-7</c:v>
                </c:pt>
                <c:pt idx="61521">
                  <c:v>9.9490669999999995E-7</c:v>
                </c:pt>
                <c:pt idx="61522">
                  <c:v>9.9492250000000009E-7</c:v>
                </c:pt>
                <c:pt idx="61523">
                  <c:v>9.9494180000000001E-7</c:v>
                </c:pt>
                <c:pt idx="61524">
                  <c:v>9.9496109999999992E-7</c:v>
                </c:pt>
                <c:pt idx="61525">
                  <c:v>9.9497690000000006E-7</c:v>
                </c:pt>
                <c:pt idx="61526">
                  <c:v>9.9499619999999998E-7</c:v>
                </c:pt>
                <c:pt idx="61527">
                  <c:v>9.950154999999999E-7</c:v>
                </c:pt>
                <c:pt idx="61528">
                  <c:v>9.9503130000000004E-7</c:v>
                </c:pt>
                <c:pt idx="61529">
                  <c:v>9.9505059999999996E-7</c:v>
                </c:pt>
                <c:pt idx="61530">
                  <c:v>9.9506979999999994E-7</c:v>
                </c:pt>
                <c:pt idx="61531">
                  <c:v>9.9508560000000008E-7</c:v>
                </c:pt>
                <c:pt idx="61532">
                  <c:v>9.951049E-7</c:v>
                </c:pt>
                <c:pt idx="61533">
                  <c:v>9.9512409999999998E-7</c:v>
                </c:pt>
                <c:pt idx="61534">
                  <c:v>9.951398999999999E-7</c:v>
                </c:pt>
                <c:pt idx="61535">
                  <c:v>9.9515920000000003E-7</c:v>
                </c:pt>
                <c:pt idx="61536">
                  <c:v>9.9517840000000001E-7</c:v>
                </c:pt>
                <c:pt idx="61537">
                  <c:v>9.9519419999999994E-7</c:v>
                </c:pt>
                <c:pt idx="61538">
                  <c:v>9.9521350000000007E-7</c:v>
                </c:pt>
                <c:pt idx="61539">
                  <c:v>9.9523270000000005E-7</c:v>
                </c:pt>
                <c:pt idx="61540">
                  <c:v>9.9524849999999998E-7</c:v>
                </c:pt>
                <c:pt idx="61541">
                  <c:v>9.9526769999999996E-7</c:v>
                </c:pt>
                <c:pt idx="61542">
                  <c:v>9.9528689999999994E-7</c:v>
                </c:pt>
                <c:pt idx="61543">
                  <c:v>9.9530270000000008E-7</c:v>
                </c:pt>
                <c:pt idx="61544">
                  <c:v>9.95322E-7</c:v>
                </c:pt>
                <c:pt idx="61545">
                  <c:v>9.9534119999999998E-7</c:v>
                </c:pt>
                <c:pt idx="61546">
                  <c:v>9.953569999999999E-7</c:v>
                </c:pt>
                <c:pt idx="61547">
                  <c:v>9.953762000000001E-7</c:v>
                </c:pt>
                <c:pt idx="61548">
                  <c:v>9.9539200000000002E-7</c:v>
                </c:pt>
                <c:pt idx="61549">
                  <c:v>9.9541129999999994E-7</c:v>
                </c:pt>
                <c:pt idx="61550">
                  <c:v>9.9543049999999992E-7</c:v>
                </c:pt>
                <c:pt idx="61551">
                  <c:v>9.954464E-7</c:v>
                </c:pt>
                <c:pt idx="61552">
                  <c:v>9.9546559999999998E-7</c:v>
                </c:pt>
                <c:pt idx="61553">
                  <c:v>9.954848999999999E-7</c:v>
                </c:pt>
                <c:pt idx="61554">
                  <c:v>9.9550070000000004E-7</c:v>
                </c:pt>
                <c:pt idx="61555">
                  <c:v>9.9551990000000002E-7</c:v>
                </c:pt>
                <c:pt idx="61556">
                  <c:v>9.955391E-7</c:v>
                </c:pt>
                <c:pt idx="61557">
                  <c:v>9.9555500000000008E-7</c:v>
                </c:pt>
                <c:pt idx="61558">
                  <c:v>9.9557420000000006E-7</c:v>
                </c:pt>
                <c:pt idx="61559">
                  <c:v>9.9559340000000003E-7</c:v>
                </c:pt>
                <c:pt idx="61560">
                  <c:v>9.9560919999999996E-7</c:v>
                </c:pt>
                <c:pt idx="61561">
                  <c:v>9.9562850000000009E-7</c:v>
                </c:pt>
                <c:pt idx="61562">
                  <c:v>9.9564770000000007E-7</c:v>
                </c:pt>
                <c:pt idx="61563">
                  <c:v>9.956635E-7</c:v>
                </c:pt>
                <c:pt idx="61564">
                  <c:v>9.9568269999999998E-7</c:v>
                </c:pt>
                <c:pt idx="61565">
                  <c:v>9.9570189999999996E-7</c:v>
                </c:pt>
                <c:pt idx="61566">
                  <c:v>9.957177000000001E-7</c:v>
                </c:pt>
                <c:pt idx="61567">
                  <c:v>9.9573690000000008E-7</c:v>
                </c:pt>
                <c:pt idx="61568">
                  <c:v>9.9575610000000006E-7</c:v>
                </c:pt>
                <c:pt idx="61569">
                  <c:v>9.9577189999999999E-7</c:v>
                </c:pt>
                <c:pt idx="61570">
                  <c:v>9.957911999999999E-7</c:v>
                </c:pt>
                <c:pt idx="61571">
                  <c:v>9.9581029999999994E-7</c:v>
                </c:pt>
                <c:pt idx="61572">
                  <c:v>9.9582610000000008E-7</c:v>
                </c:pt>
                <c:pt idx="61573">
                  <c:v>9.958454E-7</c:v>
                </c:pt>
                <c:pt idx="61574">
                  <c:v>9.9586450000000004E-7</c:v>
                </c:pt>
                <c:pt idx="61575">
                  <c:v>9.9588029999999997E-7</c:v>
                </c:pt>
                <c:pt idx="61576">
                  <c:v>9.9589949999999995E-7</c:v>
                </c:pt>
                <c:pt idx="61577">
                  <c:v>9.9591869999999993E-7</c:v>
                </c:pt>
                <c:pt idx="61578">
                  <c:v>9.9593450000000007E-7</c:v>
                </c:pt>
                <c:pt idx="61579">
                  <c:v>9.9595370000000005E-7</c:v>
                </c:pt>
                <c:pt idx="61580">
                  <c:v>9.9596949999999998E-7</c:v>
                </c:pt>
                <c:pt idx="61581">
                  <c:v>9.959887999999999E-7</c:v>
                </c:pt>
                <c:pt idx="61582">
                  <c:v>9.9600800000000009E-7</c:v>
                </c:pt>
                <c:pt idx="61583">
                  <c:v>9.9602380000000001E-7</c:v>
                </c:pt>
                <c:pt idx="61584">
                  <c:v>9.9604299999999999E-7</c:v>
                </c:pt>
                <c:pt idx="61585">
                  <c:v>9.9606219999999997E-7</c:v>
                </c:pt>
                <c:pt idx="61586">
                  <c:v>9.960779999999999E-7</c:v>
                </c:pt>
                <c:pt idx="61587">
                  <c:v>9.9609730000000003E-7</c:v>
                </c:pt>
                <c:pt idx="61588">
                  <c:v>9.9611650000000001E-7</c:v>
                </c:pt>
                <c:pt idx="61589">
                  <c:v>9.9613229999999994E-7</c:v>
                </c:pt>
                <c:pt idx="61590">
                  <c:v>9.9615149999999992E-7</c:v>
                </c:pt>
                <c:pt idx="61591">
                  <c:v>9.961706999999999E-7</c:v>
                </c:pt>
                <c:pt idx="61592">
                  <c:v>9.9618650000000004E-7</c:v>
                </c:pt>
                <c:pt idx="61593">
                  <c:v>9.9620570000000002E-7</c:v>
                </c:pt>
                <c:pt idx="61594">
                  <c:v>9.9622480000000006E-7</c:v>
                </c:pt>
                <c:pt idx="61595">
                  <c:v>9.9624059999999999E-7</c:v>
                </c:pt>
                <c:pt idx="61596">
                  <c:v>9.9625979999999996E-7</c:v>
                </c:pt>
                <c:pt idx="61597">
                  <c:v>9.9627899999999994E-7</c:v>
                </c:pt>
                <c:pt idx="61598">
                  <c:v>9.9629469999999993E-7</c:v>
                </c:pt>
                <c:pt idx="61599">
                  <c:v>9.9631389999999991E-7</c:v>
                </c:pt>
                <c:pt idx="61600">
                  <c:v>9.963331000000001E-7</c:v>
                </c:pt>
                <c:pt idx="61601">
                  <c:v>9.9634890000000003E-7</c:v>
                </c:pt>
                <c:pt idx="61602">
                  <c:v>9.9636810000000001E-7</c:v>
                </c:pt>
                <c:pt idx="61603">
                  <c:v>9.9638720000000005E-7</c:v>
                </c:pt>
                <c:pt idx="61604">
                  <c:v>9.9640299999999998E-7</c:v>
                </c:pt>
                <c:pt idx="61605">
                  <c:v>9.9642210000000002E-7</c:v>
                </c:pt>
                <c:pt idx="61606">
                  <c:v>9.964413E-7</c:v>
                </c:pt>
                <c:pt idx="61607">
                  <c:v>9.9645699999999999E-7</c:v>
                </c:pt>
                <c:pt idx="61608">
                  <c:v>9.9647619999999997E-7</c:v>
                </c:pt>
                <c:pt idx="61609">
                  <c:v>9.9649530000000001E-7</c:v>
                </c:pt>
                <c:pt idx="61610">
                  <c:v>9.9651109999999993E-7</c:v>
                </c:pt>
                <c:pt idx="61611">
                  <c:v>9.9653029999999991E-7</c:v>
                </c:pt>
                <c:pt idx="61612">
                  <c:v>9.9654610000000005E-7</c:v>
                </c:pt>
                <c:pt idx="61613">
                  <c:v>9.9656530000000003E-7</c:v>
                </c:pt>
                <c:pt idx="61614">
                  <c:v>9.9658450000000001E-7</c:v>
                </c:pt>
                <c:pt idx="61615">
                  <c:v>9.966002E-7</c:v>
                </c:pt>
                <c:pt idx="61616">
                  <c:v>9.9661949999999992E-7</c:v>
                </c:pt>
                <c:pt idx="61617">
                  <c:v>9.9663859999999996E-7</c:v>
                </c:pt>
                <c:pt idx="61618">
                  <c:v>9.966544000000001E-7</c:v>
                </c:pt>
                <c:pt idx="61619">
                  <c:v>9.9667360000000008E-7</c:v>
                </c:pt>
                <c:pt idx="61620">
                  <c:v>9.9669280000000006E-7</c:v>
                </c:pt>
                <c:pt idx="61621">
                  <c:v>9.9670850000000005E-7</c:v>
                </c:pt>
                <c:pt idx="61622">
                  <c:v>9.9672770000000003E-7</c:v>
                </c:pt>
                <c:pt idx="61623">
                  <c:v>9.9674690000000001E-7</c:v>
                </c:pt>
                <c:pt idx="61624">
                  <c:v>9.9676259999999999E-7</c:v>
                </c:pt>
                <c:pt idx="61625">
                  <c:v>9.9678179999999997E-7</c:v>
                </c:pt>
                <c:pt idx="61626">
                  <c:v>9.9680099999999995E-7</c:v>
                </c:pt>
                <c:pt idx="61627">
                  <c:v>9.9681669999999994E-7</c:v>
                </c:pt>
                <c:pt idx="61628">
                  <c:v>9.9683589999999992E-7</c:v>
                </c:pt>
                <c:pt idx="61629">
                  <c:v>9.968550999999999E-7</c:v>
                </c:pt>
                <c:pt idx="61630">
                  <c:v>9.968708000000001E-7</c:v>
                </c:pt>
                <c:pt idx="61631">
                  <c:v>9.9689000000000008E-7</c:v>
                </c:pt>
                <c:pt idx="61632">
                  <c:v>9.9690909999999991E-7</c:v>
                </c:pt>
                <c:pt idx="61633">
                  <c:v>9.9692490000000005E-7</c:v>
                </c:pt>
                <c:pt idx="61634">
                  <c:v>9.9694400000000009E-7</c:v>
                </c:pt>
                <c:pt idx="61635">
                  <c:v>9.9696309999999992E-7</c:v>
                </c:pt>
                <c:pt idx="61636">
                  <c:v>9.9697890000000006E-7</c:v>
                </c:pt>
                <c:pt idx="61637">
                  <c:v>9.969980000000001E-7</c:v>
                </c:pt>
                <c:pt idx="61638">
                  <c:v>9.9701720000000008E-7</c:v>
                </c:pt>
                <c:pt idx="61639">
                  <c:v>9.9703290000000007E-7</c:v>
                </c:pt>
                <c:pt idx="61640">
                  <c:v>9.9705199999999989E-7</c:v>
                </c:pt>
                <c:pt idx="61641">
                  <c:v>9.9706780000000003E-7</c:v>
                </c:pt>
                <c:pt idx="61642">
                  <c:v>9.9708700000000001E-7</c:v>
                </c:pt>
                <c:pt idx="61643">
                  <c:v>9.9710610000000005E-7</c:v>
                </c:pt>
                <c:pt idx="61644">
                  <c:v>9.9712189999999998E-7</c:v>
                </c:pt>
                <c:pt idx="61645">
                  <c:v>9.9714109999999996E-7</c:v>
                </c:pt>
                <c:pt idx="61646">
                  <c:v>9.971602E-7</c:v>
                </c:pt>
                <c:pt idx="61647">
                  <c:v>9.9717599999999993E-7</c:v>
                </c:pt>
                <c:pt idx="61648">
                  <c:v>9.9719509999999997E-7</c:v>
                </c:pt>
                <c:pt idx="61649">
                  <c:v>9.9721429999999995E-7</c:v>
                </c:pt>
                <c:pt idx="61650">
                  <c:v>9.9722999999999994E-7</c:v>
                </c:pt>
                <c:pt idx="61651">
                  <c:v>9.9724919999999992E-7</c:v>
                </c:pt>
                <c:pt idx="61652">
                  <c:v>9.9726829999999996E-7</c:v>
                </c:pt>
                <c:pt idx="61653">
                  <c:v>9.9728399999999995E-7</c:v>
                </c:pt>
                <c:pt idx="61654">
                  <c:v>9.9730319999999992E-7</c:v>
                </c:pt>
                <c:pt idx="61655">
                  <c:v>9.9732229999999997E-7</c:v>
                </c:pt>
                <c:pt idx="61656">
                  <c:v>9.9733799999999995E-7</c:v>
                </c:pt>
                <c:pt idx="61657">
                  <c:v>9.9735719999999993E-7</c:v>
                </c:pt>
                <c:pt idx="61658">
                  <c:v>9.9737620000000003E-7</c:v>
                </c:pt>
                <c:pt idx="61659">
                  <c:v>9.9739199999999996E-7</c:v>
                </c:pt>
                <c:pt idx="61660">
                  <c:v>9.974111E-7</c:v>
                </c:pt>
                <c:pt idx="61661">
                  <c:v>9.9743020000000004E-7</c:v>
                </c:pt>
                <c:pt idx="61662">
                  <c:v>9.9744590000000003E-7</c:v>
                </c:pt>
                <c:pt idx="61663">
                  <c:v>9.9746510000000001E-7</c:v>
                </c:pt>
                <c:pt idx="61664">
                  <c:v>9.9748420000000005E-7</c:v>
                </c:pt>
                <c:pt idx="61665">
                  <c:v>9.9749990000000004E-7</c:v>
                </c:pt>
                <c:pt idx="61666">
                  <c:v>9.9751900000000008E-7</c:v>
                </c:pt>
                <c:pt idx="61667">
                  <c:v>9.9753480000000001E-7</c:v>
                </c:pt>
                <c:pt idx="61668">
                  <c:v>9.9755390000000005E-7</c:v>
                </c:pt>
                <c:pt idx="61669">
                  <c:v>9.9757310000000003E-7</c:v>
                </c:pt>
                <c:pt idx="61670">
                  <c:v>9.9758880000000002E-7</c:v>
                </c:pt>
                <c:pt idx="61671">
                  <c:v>9.97608E-7</c:v>
                </c:pt>
                <c:pt idx="61672">
                  <c:v>9.9762710000000004E-7</c:v>
                </c:pt>
                <c:pt idx="61673">
                  <c:v>9.9764280000000002E-7</c:v>
                </c:pt>
                <c:pt idx="61674">
                  <c:v>9.97662E-7</c:v>
                </c:pt>
                <c:pt idx="61675">
                  <c:v>9.9768110000000004E-7</c:v>
                </c:pt>
                <c:pt idx="61676">
                  <c:v>9.9769689999999997E-7</c:v>
                </c:pt>
                <c:pt idx="61677">
                  <c:v>9.9771600000000001E-7</c:v>
                </c:pt>
                <c:pt idx="61678">
                  <c:v>9.9773510000000005E-7</c:v>
                </c:pt>
                <c:pt idx="61679">
                  <c:v>9.9775080000000004E-7</c:v>
                </c:pt>
                <c:pt idx="61680">
                  <c:v>9.9777000000000002E-7</c:v>
                </c:pt>
                <c:pt idx="61681">
                  <c:v>9.9778910000000006E-7</c:v>
                </c:pt>
                <c:pt idx="61682">
                  <c:v>9.9780480000000005E-7</c:v>
                </c:pt>
                <c:pt idx="61683">
                  <c:v>9.9782400000000003E-7</c:v>
                </c:pt>
                <c:pt idx="61684">
                  <c:v>9.9784299999999992E-7</c:v>
                </c:pt>
                <c:pt idx="61685">
                  <c:v>9.9785880000000006E-7</c:v>
                </c:pt>
                <c:pt idx="61686">
                  <c:v>9.978779000000001E-7</c:v>
                </c:pt>
                <c:pt idx="61687">
                  <c:v>9.9789699999999993E-7</c:v>
                </c:pt>
                <c:pt idx="61688">
                  <c:v>9.9791269999999991E-7</c:v>
                </c:pt>
                <c:pt idx="61689">
                  <c:v>9.9793179999999995E-7</c:v>
                </c:pt>
                <c:pt idx="61690">
                  <c:v>9.9795089999999999E-7</c:v>
                </c:pt>
                <c:pt idx="61691">
                  <c:v>9.9796659999999998E-7</c:v>
                </c:pt>
                <c:pt idx="61692">
                  <c:v>9.9798570000000002E-7</c:v>
                </c:pt>
                <c:pt idx="61693">
                  <c:v>9.9800480000000006E-7</c:v>
                </c:pt>
                <c:pt idx="61694">
                  <c:v>9.9802050000000005E-7</c:v>
                </c:pt>
                <c:pt idx="61695">
                  <c:v>9.9803960000000009E-7</c:v>
                </c:pt>
                <c:pt idx="61696">
                  <c:v>9.9805530000000008E-7</c:v>
                </c:pt>
                <c:pt idx="61697">
                  <c:v>9.9807450000000006E-7</c:v>
                </c:pt>
                <c:pt idx="61698">
                  <c:v>9.9809349999999995E-7</c:v>
                </c:pt>
                <c:pt idx="61699">
                  <c:v>9.9810930000000009E-7</c:v>
                </c:pt>
                <c:pt idx="61700">
                  <c:v>9.9812839999999992E-7</c:v>
                </c:pt>
                <c:pt idx="61701">
                  <c:v>9.9814749999999996E-7</c:v>
                </c:pt>
                <c:pt idx="61702">
                  <c:v>9.9816319999999995E-7</c:v>
                </c:pt>
                <c:pt idx="61703">
                  <c:v>9.9818229999999999E-7</c:v>
                </c:pt>
                <c:pt idx="61704">
                  <c:v>9.9820140000000003E-7</c:v>
                </c:pt>
                <c:pt idx="61705">
                  <c:v>9.9821710000000002E-7</c:v>
                </c:pt>
                <c:pt idx="61706">
                  <c:v>9.9823620000000006E-7</c:v>
                </c:pt>
                <c:pt idx="61707">
                  <c:v>9.982553000000001E-7</c:v>
                </c:pt>
                <c:pt idx="61708">
                  <c:v>9.9827100000000009E-7</c:v>
                </c:pt>
                <c:pt idx="61709">
                  <c:v>9.9829009999999991E-7</c:v>
                </c:pt>
                <c:pt idx="61710">
                  <c:v>9.9830910000000001E-7</c:v>
                </c:pt>
                <c:pt idx="61711">
                  <c:v>9.983248E-7</c:v>
                </c:pt>
                <c:pt idx="61712">
                  <c:v>9.9834390000000004E-7</c:v>
                </c:pt>
                <c:pt idx="61713">
                  <c:v>9.9836300000000008E-7</c:v>
                </c:pt>
                <c:pt idx="61714">
                  <c:v>9.9837870000000007E-7</c:v>
                </c:pt>
                <c:pt idx="61715">
                  <c:v>9.983977999999999E-7</c:v>
                </c:pt>
                <c:pt idx="61716">
                  <c:v>9.984168E-7</c:v>
                </c:pt>
                <c:pt idx="61717">
                  <c:v>9.9843249999999999E-7</c:v>
                </c:pt>
                <c:pt idx="61718">
                  <c:v>9.9845160000000003E-7</c:v>
                </c:pt>
                <c:pt idx="61719">
                  <c:v>9.9847059999999992E-7</c:v>
                </c:pt>
                <c:pt idx="61720">
                  <c:v>9.9848629999999991E-7</c:v>
                </c:pt>
                <c:pt idx="61721">
                  <c:v>9.9850530000000001E-7</c:v>
                </c:pt>
                <c:pt idx="61722">
                  <c:v>9.9852109999999994E-7</c:v>
                </c:pt>
                <c:pt idx="61723">
                  <c:v>9.9854019999999998E-7</c:v>
                </c:pt>
                <c:pt idx="61724">
                  <c:v>9.9855930000000002E-7</c:v>
                </c:pt>
                <c:pt idx="61725">
                  <c:v>9.9857500000000001E-7</c:v>
                </c:pt>
                <c:pt idx="61726">
                  <c:v>9.9859410000000005E-7</c:v>
                </c:pt>
                <c:pt idx="61727">
                  <c:v>9.9861309999999994E-7</c:v>
                </c:pt>
                <c:pt idx="61728">
                  <c:v>9.9862879999999992E-7</c:v>
                </c:pt>
                <c:pt idx="61729">
                  <c:v>9.9864789999999996E-7</c:v>
                </c:pt>
                <c:pt idx="61730">
                  <c:v>9.98667E-7</c:v>
                </c:pt>
                <c:pt idx="61731">
                  <c:v>9.9868269999999999E-7</c:v>
                </c:pt>
                <c:pt idx="61732">
                  <c:v>9.9870180000000003E-7</c:v>
                </c:pt>
                <c:pt idx="61733">
                  <c:v>9.9872079999999992E-7</c:v>
                </c:pt>
                <c:pt idx="61734">
                  <c:v>9.9873649999999991E-7</c:v>
                </c:pt>
                <c:pt idx="61735">
                  <c:v>9.9875559999999995E-7</c:v>
                </c:pt>
                <c:pt idx="61736">
                  <c:v>9.9877469999999999E-7</c:v>
                </c:pt>
                <c:pt idx="61737">
                  <c:v>9.9879030000000004E-7</c:v>
                </c:pt>
                <c:pt idx="61738">
                  <c:v>9.9880940000000008E-7</c:v>
                </c:pt>
                <c:pt idx="61739">
                  <c:v>9.9882849999999991E-7</c:v>
                </c:pt>
                <c:pt idx="61740">
                  <c:v>9.9884409999999996E-7</c:v>
                </c:pt>
                <c:pt idx="61741">
                  <c:v>9.988632E-7</c:v>
                </c:pt>
                <c:pt idx="61742">
                  <c:v>9.988822000000001E-7</c:v>
                </c:pt>
                <c:pt idx="61743">
                  <c:v>9.9889790000000009E-7</c:v>
                </c:pt>
                <c:pt idx="61744">
                  <c:v>9.9891699999999992E-7</c:v>
                </c:pt>
                <c:pt idx="61745">
                  <c:v>9.9893600000000002E-7</c:v>
                </c:pt>
                <c:pt idx="61746">
                  <c:v>9.9895170000000001E-7</c:v>
                </c:pt>
                <c:pt idx="61747">
                  <c:v>9.989706999999999E-7</c:v>
                </c:pt>
                <c:pt idx="61748">
                  <c:v>9.989897E-7</c:v>
                </c:pt>
                <c:pt idx="61749">
                  <c:v>9.9900539999999999E-7</c:v>
                </c:pt>
                <c:pt idx="61750">
                  <c:v>9.9902440000000009E-7</c:v>
                </c:pt>
                <c:pt idx="61751">
                  <c:v>9.9904010000000008E-7</c:v>
                </c:pt>
                <c:pt idx="61752">
                  <c:v>9.990591999999999E-7</c:v>
                </c:pt>
                <c:pt idx="61753">
                  <c:v>9.9907829999999994E-7</c:v>
                </c:pt>
                <c:pt idx="61754">
                  <c:v>9.9909399999999993E-7</c:v>
                </c:pt>
                <c:pt idx="61755">
                  <c:v>9.9911300000000003E-7</c:v>
                </c:pt>
                <c:pt idx="61756">
                  <c:v>9.9913210000000007E-7</c:v>
                </c:pt>
                <c:pt idx="61757">
                  <c:v>9.9914780000000006E-7</c:v>
                </c:pt>
                <c:pt idx="61758">
                  <c:v>9.9916679999999995E-7</c:v>
                </c:pt>
                <c:pt idx="61759">
                  <c:v>9.9918589999999999E-7</c:v>
                </c:pt>
                <c:pt idx="61760">
                  <c:v>9.9920150000000004E-7</c:v>
                </c:pt>
                <c:pt idx="61761">
                  <c:v>9.9922060000000008E-7</c:v>
                </c:pt>
                <c:pt idx="61762">
                  <c:v>9.9923959999999997E-7</c:v>
                </c:pt>
                <c:pt idx="61763">
                  <c:v>9.9925529999999996E-7</c:v>
                </c:pt>
                <c:pt idx="61764">
                  <c:v>9.9927430000000006E-7</c:v>
                </c:pt>
                <c:pt idx="61765">
                  <c:v>9.9929329999999995E-7</c:v>
                </c:pt>
                <c:pt idx="61766">
                  <c:v>9.9930899999999994E-7</c:v>
                </c:pt>
                <c:pt idx="61767">
                  <c:v>9.9932800000000004E-7</c:v>
                </c:pt>
                <c:pt idx="61768">
                  <c:v>9.9934699999999993E-7</c:v>
                </c:pt>
                <c:pt idx="61769">
                  <c:v>9.9936269999999992E-7</c:v>
                </c:pt>
                <c:pt idx="61770">
                  <c:v>9.9938170000000002E-7</c:v>
                </c:pt>
                <c:pt idx="61771">
                  <c:v>9.9940069999999991E-7</c:v>
                </c:pt>
                <c:pt idx="61772">
                  <c:v>9.994163999999999E-7</c:v>
                </c:pt>
                <c:pt idx="61773">
                  <c:v>9.994354E-7</c:v>
                </c:pt>
                <c:pt idx="61774">
                  <c:v>9.994544000000001E-7</c:v>
                </c:pt>
                <c:pt idx="61775">
                  <c:v>9.9946999999999994E-7</c:v>
                </c:pt>
                <c:pt idx="61776">
                  <c:v>9.9948900000000004E-7</c:v>
                </c:pt>
                <c:pt idx="61777">
                  <c:v>9.9950799999999993E-7</c:v>
                </c:pt>
                <c:pt idx="61778">
                  <c:v>9.9952359999999998E-7</c:v>
                </c:pt>
                <c:pt idx="61779">
                  <c:v>9.9954270000000002E-7</c:v>
                </c:pt>
                <c:pt idx="61780">
                  <c:v>9.9955830000000007E-7</c:v>
                </c:pt>
                <c:pt idx="61781">
                  <c:v>9.9957740000000011E-7</c:v>
                </c:pt>
                <c:pt idx="61782">
                  <c:v>9.9959639999999999E-7</c:v>
                </c:pt>
                <c:pt idx="61783">
                  <c:v>9.9961209999999998E-7</c:v>
                </c:pt>
                <c:pt idx="61784">
                  <c:v>9.9963110000000008E-7</c:v>
                </c:pt>
                <c:pt idx="61785">
                  <c:v>9.9965009999999997E-7</c:v>
                </c:pt>
                <c:pt idx="61786">
                  <c:v>9.9966579999999996E-7</c:v>
                </c:pt>
                <c:pt idx="61787">
                  <c:v>9.9968480000000006E-7</c:v>
                </c:pt>
                <c:pt idx="61788">
                  <c:v>9.9970379999999995E-7</c:v>
                </c:pt>
                <c:pt idx="61789">
                  <c:v>9.9971949999999994E-7</c:v>
                </c:pt>
                <c:pt idx="61790">
                  <c:v>9.9973850000000004E-7</c:v>
                </c:pt>
                <c:pt idx="61791">
                  <c:v>9.9975749999999993E-7</c:v>
                </c:pt>
                <c:pt idx="61792">
                  <c:v>9.9977309999999998E-7</c:v>
                </c:pt>
                <c:pt idx="61793">
                  <c:v>9.9979220000000002E-7</c:v>
                </c:pt>
                <c:pt idx="61794">
                  <c:v>9.9981109999999997E-7</c:v>
                </c:pt>
                <c:pt idx="61795">
                  <c:v>9.9982679999999996E-7</c:v>
                </c:pt>
                <c:pt idx="61796">
                  <c:v>9.9984580000000006E-7</c:v>
                </c:pt>
                <c:pt idx="61797">
                  <c:v>9.9986479999999995E-7</c:v>
                </c:pt>
                <c:pt idx="61798">
                  <c:v>9.998804E-7</c:v>
                </c:pt>
                <c:pt idx="61799">
                  <c:v>9.998994000000001E-7</c:v>
                </c:pt>
                <c:pt idx="61800">
                  <c:v>9.9991839999999999E-7</c:v>
                </c:pt>
                <c:pt idx="61801">
                  <c:v>9.9993400000000004E-7</c:v>
                </c:pt>
                <c:pt idx="61802">
                  <c:v>9.9995299999999993E-7</c:v>
                </c:pt>
                <c:pt idx="61803">
                  <c:v>9.9997190000000009E-7</c:v>
                </c:pt>
                <c:pt idx="61804">
                  <c:v>9.9998760000000008E-7</c:v>
                </c:pt>
                <c:pt idx="61805">
                  <c:v>1.0000069999999999E-6</c:v>
                </c:pt>
                <c:pt idx="61806">
                  <c:v>9.3935790000000002E-7</c:v>
                </c:pt>
                <c:pt idx="61807">
                  <c:v>9.3937609999999997E-7</c:v>
                </c:pt>
                <c:pt idx="61808">
                  <c:v>9.3939500000000003E-7</c:v>
                </c:pt>
                <c:pt idx="61809">
                  <c:v>9.3941439999999999E-7</c:v>
                </c:pt>
                <c:pt idx="61810">
                  <c:v>9.3943429999999997E-7</c:v>
                </c:pt>
                <c:pt idx="61811">
                  <c:v>9.3945480000000001E-7</c:v>
                </c:pt>
                <c:pt idx="61812">
                  <c:v>9.394759E-7</c:v>
                </c:pt>
                <c:pt idx="61813">
                  <c:v>9.3949739999999995E-7</c:v>
                </c:pt>
                <c:pt idx="61814">
                  <c:v>9.3951949999999997E-7</c:v>
                </c:pt>
                <c:pt idx="61815">
                  <c:v>9.3954199999999996E-7</c:v>
                </c:pt>
                <c:pt idx="61816">
                  <c:v>9.3956499999999996E-7</c:v>
                </c:pt>
                <c:pt idx="61817">
                  <c:v>9.3958849999999997E-7</c:v>
                </c:pt>
                <c:pt idx="61818">
                  <c:v>9.396125E-7</c:v>
                </c:pt>
                <c:pt idx="61819">
                  <c:v>9.3963679999999995E-7</c:v>
                </c:pt>
                <c:pt idx="61820">
                  <c:v>9.3966160000000002E-7</c:v>
                </c:pt>
                <c:pt idx="61821">
                  <c:v>9.3968679999999995E-7</c:v>
                </c:pt>
                <c:pt idx="61822">
                  <c:v>9.3971239999999996E-7</c:v>
                </c:pt>
                <c:pt idx="61823">
                  <c:v>9.397383E-7</c:v>
                </c:pt>
                <c:pt idx="61824">
                  <c:v>9.397646E-7</c:v>
                </c:pt>
                <c:pt idx="61825">
                  <c:v>9.3979120000000004E-7</c:v>
                </c:pt>
                <c:pt idx="61826">
                  <c:v>9.398181E-7</c:v>
                </c:pt>
                <c:pt idx="61827">
                  <c:v>9.3984540000000003E-7</c:v>
                </c:pt>
                <c:pt idx="61828">
                  <c:v>9.3987290000000005E-7</c:v>
                </c:pt>
                <c:pt idx="61829">
                  <c:v>9.3990060000000005E-7</c:v>
                </c:pt>
                <c:pt idx="61830">
                  <c:v>9.3992859999999998E-7</c:v>
                </c:pt>
                <c:pt idx="61831">
                  <c:v>9.3995679999999999E-7</c:v>
                </c:pt>
                <c:pt idx="61832">
                  <c:v>9.3998530000000004E-7</c:v>
                </c:pt>
                <c:pt idx="61833">
                  <c:v>9.4001399999999996E-7</c:v>
                </c:pt>
                <c:pt idx="61834">
                  <c:v>9.4004280000000004E-7</c:v>
                </c:pt>
                <c:pt idx="61835">
                  <c:v>9.4007179999999999E-7</c:v>
                </c:pt>
                <c:pt idx="61836">
                  <c:v>9.4010100000000003E-7</c:v>
                </c:pt>
                <c:pt idx="61837">
                  <c:v>9.4013039999999996E-7</c:v>
                </c:pt>
                <c:pt idx="61838">
                  <c:v>9.4015990000000003E-7</c:v>
                </c:pt>
                <c:pt idx="61839">
                  <c:v>9.4018950000000004E-7</c:v>
                </c:pt>
                <c:pt idx="61840">
                  <c:v>9.4021919999999999E-7</c:v>
                </c:pt>
                <c:pt idx="61841">
                  <c:v>9.4024910000000004E-7</c:v>
                </c:pt>
                <c:pt idx="61842">
                  <c:v>9.4027910000000002E-7</c:v>
                </c:pt>
                <c:pt idx="61843">
                  <c:v>9.4030920000000004E-7</c:v>
                </c:pt>
                <c:pt idx="61844">
                  <c:v>9.4033940000000001E-7</c:v>
                </c:pt>
                <c:pt idx="61845">
                  <c:v>9.4036959999999997E-7</c:v>
                </c:pt>
                <c:pt idx="61846">
                  <c:v>9.4040000000000003E-7</c:v>
                </c:pt>
                <c:pt idx="61847">
                  <c:v>9.4043039999999998E-7</c:v>
                </c:pt>
                <c:pt idx="61848">
                  <c:v>9.4046089999999997E-7</c:v>
                </c:pt>
                <c:pt idx="61849">
                  <c:v>9.4049480000000002E-7</c:v>
                </c:pt>
                <c:pt idx="61850">
                  <c:v>9.4052860000000002E-7</c:v>
                </c:pt>
                <c:pt idx="61851">
                  <c:v>9.4055879999999999E-7</c:v>
                </c:pt>
                <c:pt idx="61852">
                  <c:v>9.405924E-7</c:v>
                </c:pt>
                <c:pt idx="61853">
                  <c:v>9.4062589999999998E-7</c:v>
                </c:pt>
                <c:pt idx="61854">
                  <c:v>9.4065580000000002E-7</c:v>
                </c:pt>
                <c:pt idx="61855">
                  <c:v>9.4068920000000005E-7</c:v>
                </c:pt>
                <c:pt idx="61856">
                  <c:v>9.4072239999999999E-7</c:v>
                </c:pt>
                <c:pt idx="61857">
                  <c:v>9.407555E-7</c:v>
                </c:pt>
                <c:pt idx="61858">
                  <c:v>9.4078490000000002E-7</c:v>
                </c:pt>
                <c:pt idx="61859">
                  <c:v>9.4081789999999998E-7</c:v>
                </c:pt>
                <c:pt idx="61860">
                  <c:v>9.4085060000000002E-7</c:v>
                </c:pt>
                <c:pt idx="61861">
                  <c:v>9.4087979999999995E-7</c:v>
                </c:pt>
                <c:pt idx="61862">
                  <c:v>9.4091240000000005E-7</c:v>
                </c:pt>
                <c:pt idx="61863">
                  <c:v>9.4094500000000004E-7</c:v>
                </c:pt>
                <c:pt idx="61864">
                  <c:v>9.4097380000000001E-7</c:v>
                </c:pt>
                <c:pt idx="61865">
                  <c:v>9.4100620000000001E-7</c:v>
                </c:pt>
                <c:pt idx="61866">
                  <c:v>9.4103849999999997E-7</c:v>
                </c:pt>
                <c:pt idx="61867">
                  <c:v>9.4107059999999995E-7</c:v>
                </c:pt>
                <c:pt idx="61868">
                  <c:v>9.4109899999999995E-7</c:v>
                </c:pt>
                <c:pt idx="61869">
                  <c:v>9.4113099999999999E-7</c:v>
                </c:pt>
                <c:pt idx="61870">
                  <c:v>9.4116289999999998E-7</c:v>
                </c:pt>
                <c:pt idx="61871">
                  <c:v>9.4119099999999995E-7</c:v>
                </c:pt>
                <c:pt idx="61872">
                  <c:v>9.4122269999999995E-7</c:v>
                </c:pt>
                <c:pt idx="61873">
                  <c:v>9.4125439999999996E-7</c:v>
                </c:pt>
                <c:pt idx="61874">
                  <c:v>9.4128220000000001E-7</c:v>
                </c:pt>
                <c:pt idx="61875">
                  <c:v>9.4131379999999997E-7</c:v>
                </c:pt>
                <c:pt idx="61876">
                  <c:v>9.4134519999999995E-7</c:v>
                </c:pt>
                <c:pt idx="61877">
                  <c:v>9.4137640000000005E-7</c:v>
                </c:pt>
                <c:pt idx="61878">
                  <c:v>9.4140389999999996E-7</c:v>
                </c:pt>
                <c:pt idx="61879">
                  <c:v>9.4143509999999995E-7</c:v>
                </c:pt>
                <c:pt idx="61880">
                  <c:v>9.4146609999999996E-7</c:v>
                </c:pt>
                <c:pt idx="61881">
                  <c:v>9.4149339999999999E-7</c:v>
                </c:pt>
                <c:pt idx="61882">
                  <c:v>9.4152429999999996E-7</c:v>
                </c:pt>
                <c:pt idx="61883">
                  <c:v>9.4155520000000003E-7</c:v>
                </c:pt>
                <c:pt idx="61884">
                  <c:v>9.4158220000000003E-7</c:v>
                </c:pt>
                <c:pt idx="61885">
                  <c:v>9.4161299999999995E-7</c:v>
                </c:pt>
                <c:pt idx="61886">
                  <c:v>9.4164370000000003E-7</c:v>
                </c:pt>
                <c:pt idx="61887">
                  <c:v>9.4167049999999995E-7</c:v>
                </c:pt>
                <c:pt idx="61888">
                  <c:v>9.4170109999999999E-7</c:v>
                </c:pt>
                <c:pt idx="61889">
                  <c:v>9.4173150000000004E-7</c:v>
                </c:pt>
                <c:pt idx="61890">
                  <c:v>9.4176189999999999E-7</c:v>
                </c:pt>
                <c:pt idx="61891">
                  <c:v>9.4178839999999998E-7</c:v>
                </c:pt>
                <c:pt idx="61892">
                  <c:v>9.4181869999999999E-7</c:v>
                </c:pt>
                <c:pt idx="61893">
                  <c:v>9.4184889999999996E-7</c:v>
                </c:pt>
                <c:pt idx="61894">
                  <c:v>9.4187519999999997E-7</c:v>
                </c:pt>
                <c:pt idx="61895">
                  <c:v>9.4190529999999999E-7</c:v>
                </c:pt>
                <c:pt idx="61896">
                  <c:v>9.4193540000000002E-7</c:v>
                </c:pt>
                <c:pt idx="61897">
                  <c:v>9.4196150000000004E-7</c:v>
                </c:pt>
                <c:pt idx="61898">
                  <c:v>9.4199150000000002E-7</c:v>
                </c:pt>
                <c:pt idx="61899">
                  <c:v>9.4202139999999996E-7</c:v>
                </c:pt>
                <c:pt idx="61900">
                  <c:v>9.4204729999999999E-7</c:v>
                </c:pt>
                <c:pt idx="61901">
                  <c:v>9.4207720000000004E-7</c:v>
                </c:pt>
                <c:pt idx="61902">
                  <c:v>9.4210689999999999E-7</c:v>
                </c:pt>
                <c:pt idx="61903">
                  <c:v>9.4213269999999998E-7</c:v>
                </c:pt>
                <c:pt idx="61904">
                  <c:v>9.4216240000000004E-7</c:v>
                </c:pt>
                <c:pt idx="61905">
                  <c:v>9.4219209999999999E-7</c:v>
                </c:pt>
                <c:pt idx="61906">
                  <c:v>9.4222159999999996E-7</c:v>
                </c:pt>
                <c:pt idx="61907">
                  <c:v>9.4224710000000003E-7</c:v>
                </c:pt>
                <c:pt idx="61908">
                  <c:v>9.4227659999999999E-7</c:v>
                </c:pt>
                <c:pt idx="61909">
                  <c:v>9.4230600000000002E-7</c:v>
                </c:pt>
                <c:pt idx="61910">
                  <c:v>9.4233140000000004E-7</c:v>
                </c:pt>
                <c:pt idx="61911">
                  <c:v>9.4236070000000003E-7</c:v>
                </c:pt>
                <c:pt idx="61912">
                  <c:v>9.4239000000000001E-7</c:v>
                </c:pt>
                <c:pt idx="61913">
                  <c:v>9.4241529999999999E-7</c:v>
                </c:pt>
                <c:pt idx="61914">
                  <c:v>9.4244450000000003E-7</c:v>
                </c:pt>
                <c:pt idx="61915">
                  <c:v>9.4247369999999997E-7</c:v>
                </c:pt>
                <c:pt idx="61916">
                  <c:v>9.4249879999999996E-7</c:v>
                </c:pt>
                <c:pt idx="61917">
                  <c:v>9.4252789999999996E-7</c:v>
                </c:pt>
                <c:pt idx="61918">
                  <c:v>9.4255699999999996E-7</c:v>
                </c:pt>
                <c:pt idx="61919">
                  <c:v>9.4258200000000002E-7</c:v>
                </c:pt>
                <c:pt idx="61920">
                  <c:v>9.4261099999999997E-7</c:v>
                </c:pt>
                <c:pt idx="61921">
                  <c:v>9.4264000000000003E-7</c:v>
                </c:pt>
                <c:pt idx="61922">
                  <c:v>9.4266479999999999E-7</c:v>
                </c:pt>
                <c:pt idx="61923">
                  <c:v>9.4269380000000005E-7</c:v>
                </c:pt>
                <c:pt idx="61924">
                  <c:v>9.4272260000000002E-7</c:v>
                </c:pt>
                <c:pt idx="61925">
                  <c:v>9.4274730000000005E-7</c:v>
                </c:pt>
                <c:pt idx="61926">
                  <c:v>9.4277619999999996E-7</c:v>
                </c:pt>
                <c:pt idx="61927">
                  <c:v>9.4280489999999999E-7</c:v>
                </c:pt>
                <c:pt idx="61928">
                  <c:v>9.4282949999999997E-7</c:v>
                </c:pt>
                <c:pt idx="61929">
                  <c:v>9.428582E-7</c:v>
                </c:pt>
                <c:pt idx="61930">
                  <c:v>9.4288690000000003E-7</c:v>
                </c:pt>
                <c:pt idx="61931">
                  <c:v>9.4291139999999996E-7</c:v>
                </c:pt>
                <c:pt idx="61932">
                  <c:v>9.4294000000000005E-7</c:v>
                </c:pt>
                <c:pt idx="61933">
                  <c:v>9.4296860000000004E-7</c:v>
                </c:pt>
                <c:pt idx="61934">
                  <c:v>9.4299289999999999E-7</c:v>
                </c:pt>
                <c:pt idx="61935">
                  <c:v>9.4302149999999997E-7</c:v>
                </c:pt>
                <c:pt idx="61936">
                  <c:v>9.4304989999999997E-7</c:v>
                </c:pt>
                <c:pt idx="61937">
                  <c:v>9.4307420000000003E-7</c:v>
                </c:pt>
                <c:pt idx="61938">
                  <c:v>9.4310260000000003E-7</c:v>
                </c:pt>
                <c:pt idx="61939">
                  <c:v>9.4313100000000003E-7</c:v>
                </c:pt>
                <c:pt idx="61940">
                  <c:v>9.4315929999999998E-7</c:v>
                </c:pt>
                <c:pt idx="61941">
                  <c:v>9.4318330000000001E-7</c:v>
                </c:pt>
                <c:pt idx="61942">
                  <c:v>9.4321159999999997E-7</c:v>
                </c:pt>
                <c:pt idx="61943">
                  <c:v>9.4323979999999998E-7</c:v>
                </c:pt>
                <c:pt idx="61944">
                  <c:v>9.4326369999999997E-7</c:v>
                </c:pt>
                <c:pt idx="61945">
                  <c:v>9.4329189999999998E-7</c:v>
                </c:pt>
                <c:pt idx="61946">
                  <c:v>9.4331999999999995E-7</c:v>
                </c:pt>
                <c:pt idx="61947">
                  <c:v>9.4334390000000004E-7</c:v>
                </c:pt>
                <c:pt idx="61948">
                  <c:v>9.4337200000000001E-7</c:v>
                </c:pt>
                <c:pt idx="61949">
                  <c:v>9.4340000000000004E-7</c:v>
                </c:pt>
                <c:pt idx="61950">
                  <c:v>9.4342379999999998E-7</c:v>
                </c:pt>
                <c:pt idx="61951">
                  <c:v>9.4345180000000001E-7</c:v>
                </c:pt>
                <c:pt idx="61952">
                  <c:v>9.4347980000000004E-7</c:v>
                </c:pt>
                <c:pt idx="61953">
                  <c:v>9.4350350000000004E-7</c:v>
                </c:pt>
                <c:pt idx="61954">
                  <c:v>9.4353140000000003E-7</c:v>
                </c:pt>
                <c:pt idx="61955">
                  <c:v>9.4355930000000002E-7</c:v>
                </c:pt>
                <c:pt idx="61956">
                  <c:v>9.4358289999999997E-7</c:v>
                </c:pt>
                <c:pt idx="61957">
                  <c:v>9.4361079999999995E-7</c:v>
                </c:pt>
                <c:pt idx="61958">
                  <c:v>9.436386E-7</c:v>
                </c:pt>
                <c:pt idx="61959">
                  <c:v>9.4366210000000002E-7</c:v>
                </c:pt>
                <c:pt idx="61960">
                  <c:v>9.4368989999999996E-7</c:v>
                </c:pt>
                <c:pt idx="61961">
                  <c:v>9.437177E-7</c:v>
                </c:pt>
                <c:pt idx="61962">
                  <c:v>9.4374109999999997E-7</c:v>
                </c:pt>
                <c:pt idx="61963">
                  <c:v>9.4376890000000002E-7</c:v>
                </c:pt>
                <c:pt idx="61964">
                  <c:v>9.4379649999999998E-7</c:v>
                </c:pt>
                <c:pt idx="61965">
                  <c:v>9.4382410000000004E-7</c:v>
                </c:pt>
                <c:pt idx="61966">
                  <c:v>9.4384739999999996E-7</c:v>
                </c:pt>
                <c:pt idx="61967">
                  <c:v>9.4387500000000003E-7</c:v>
                </c:pt>
                <c:pt idx="61968">
                  <c:v>9.4390250000000004E-7</c:v>
                </c:pt>
                <c:pt idx="61969">
                  <c:v>9.4392579999999997E-7</c:v>
                </c:pt>
                <c:pt idx="61970">
                  <c:v>9.4395329999999999E-7</c:v>
                </c:pt>
                <c:pt idx="61971">
                  <c:v>9.4398069999999996E-7</c:v>
                </c:pt>
                <c:pt idx="61972">
                  <c:v>9.4400390000000005E-7</c:v>
                </c:pt>
                <c:pt idx="61973">
                  <c:v>9.4403139999999996E-7</c:v>
                </c:pt>
                <c:pt idx="61974">
                  <c:v>9.4405869999999999E-7</c:v>
                </c:pt>
                <c:pt idx="61975">
                  <c:v>9.4408180000000004E-7</c:v>
                </c:pt>
                <c:pt idx="61976">
                  <c:v>9.4410920000000001E-7</c:v>
                </c:pt>
                <c:pt idx="61977">
                  <c:v>9.4413659999999998E-7</c:v>
                </c:pt>
                <c:pt idx="61978">
                  <c:v>9.4415959999999998E-7</c:v>
                </c:pt>
                <c:pt idx="61979">
                  <c:v>9.4418690000000002E-7</c:v>
                </c:pt>
                <c:pt idx="61980">
                  <c:v>9.4421420000000005E-7</c:v>
                </c:pt>
                <c:pt idx="61981">
                  <c:v>9.4423710000000001E-7</c:v>
                </c:pt>
                <c:pt idx="61982">
                  <c:v>9.4426440000000004E-7</c:v>
                </c:pt>
                <c:pt idx="61983">
                  <c:v>9.4429160000000003E-7</c:v>
                </c:pt>
                <c:pt idx="61984">
                  <c:v>9.4431869999999997E-7</c:v>
                </c:pt>
                <c:pt idx="61985">
                  <c:v>9.4434149999999999E-7</c:v>
                </c:pt>
                <c:pt idx="61986">
                  <c:v>9.4436860000000004E-7</c:v>
                </c:pt>
                <c:pt idx="61987">
                  <c:v>9.4439569999999998E-7</c:v>
                </c:pt>
                <c:pt idx="61988">
                  <c:v>9.4441839999999995E-7</c:v>
                </c:pt>
                <c:pt idx="61989">
                  <c:v>9.444455E-7</c:v>
                </c:pt>
                <c:pt idx="61990">
                  <c:v>9.444725E-7</c:v>
                </c:pt>
                <c:pt idx="61991">
                  <c:v>9.4449519999999997E-7</c:v>
                </c:pt>
                <c:pt idx="61992">
                  <c:v>9.4452219999999998E-7</c:v>
                </c:pt>
                <c:pt idx="61993">
                  <c:v>9.4454910000000004E-7</c:v>
                </c:pt>
                <c:pt idx="61994">
                  <c:v>9.4457169999999997E-7</c:v>
                </c:pt>
                <c:pt idx="61995">
                  <c:v>9.4459869999999997E-7</c:v>
                </c:pt>
                <c:pt idx="61996">
                  <c:v>9.4462549999999999E-7</c:v>
                </c:pt>
                <c:pt idx="61997">
                  <c:v>9.4464810000000002E-7</c:v>
                </c:pt>
                <c:pt idx="61998">
                  <c:v>9.4467499999999998E-7</c:v>
                </c:pt>
                <c:pt idx="61999">
                  <c:v>9.447018E-7</c:v>
                </c:pt>
                <c:pt idx="62000">
                  <c:v>9.4472429999999999E-7</c:v>
                </c:pt>
                <c:pt idx="62001">
                  <c:v>9.4475110000000001E-7</c:v>
                </c:pt>
                <c:pt idx="62002">
                  <c:v>9.4477790000000003E-7</c:v>
                </c:pt>
                <c:pt idx="62003">
                  <c:v>9.4480449999999996E-7</c:v>
                </c:pt>
                <c:pt idx="62004">
                  <c:v>9.448269E-7</c:v>
                </c:pt>
                <c:pt idx="62005">
                  <c:v>9.4485359999999998E-7</c:v>
                </c:pt>
                <c:pt idx="62006">
                  <c:v>9.4488020000000001E-7</c:v>
                </c:pt>
                <c:pt idx="62007">
                  <c:v>9.4490250000000001E-7</c:v>
                </c:pt>
                <c:pt idx="62008">
                  <c:v>9.4492910000000005E-7</c:v>
                </c:pt>
                <c:pt idx="62009">
                  <c:v>9.4495569999999998E-7</c:v>
                </c:pt>
                <c:pt idx="62010">
                  <c:v>9.4497799999999998E-7</c:v>
                </c:pt>
                <c:pt idx="62011">
                  <c:v>9.4500460000000002E-7</c:v>
                </c:pt>
                <c:pt idx="62012">
                  <c:v>9.4503110000000001E-7</c:v>
                </c:pt>
                <c:pt idx="62013">
                  <c:v>9.4505329999999996E-7</c:v>
                </c:pt>
                <c:pt idx="62014">
                  <c:v>9.4507979999999995E-7</c:v>
                </c:pt>
                <c:pt idx="62015">
                  <c:v>9.4510630000000005E-7</c:v>
                </c:pt>
                <c:pt idx="62016">
                  <c:v>9.4512839999999996E-7</c:v>
                </c:pt>
                <c:pt idx="62017">
                  <c:v>9.4515489999999995E-7</c:v>
                </c:pt>
                <c:pt idx="62018">
                  <c:v>9.451813E-7</c:v>
                </c:pt>
                <c:pt idx="62019">
                  <c:v>9.4520340000000002E-7</c:v>
                </c:pt>
                <c:pt idx="62020">
                  <c:v>9.4522990000000001E-7</c:v>
                </c:pt>
                <c:pt idx="62021">
                  <c:v>9.4525629999999995E-7</c:v>
                </c:pt>
                <c:pt idx="62022">
                  <c:v>9.4527830000000003E-7</c:v>
                </c:pt>
                <c:pt idx="62023">
                  <c:v>9.4530469999999998E-7</c:v>
                </c:pt>
                <c:pt idx="62024">
                  <c:v>9.4533099999999998E-7</c:v>
                </c:pt>
                <c:pt idx="62025">
                  <c:v>9.4535299999999996E-7</c:v>
                </c:pt>
                <c:pt idx="62026">
                  <c:v>9.4537940000000001E-7</c:v>
                </c:pt>
                <c:pt idx="62027">
                  <c:v>9.4540559999999997E-7</c:v>
                </c:pt>
                <c:pt idx="62028">
                  <c:v>9.4543180000000003E-7</c:v>
                </c:pt>
                <c:pt idx="62029">
                  <c:v>9.4545369999999996E-7</c:v>
                </c:pt>
                <c:pt idx="62030">
                  <c:v>9.4547990000000003E-7</c:v>
                </c:pt>
                <c:pt idx="62031">
                  <c:v>9.4550609999999999E-7</c:v>
                </c:pt>
                <c:pt idx="62032">
                  <c:v>9.4552789999999998E-7</c:v>
                </c:pt>
                <c:pt idx="62033">
                  <c:v>9.4555410000000004E-7</c:v>
                </c:pt>
                <c:pt idx="62034">
                  <c:v>9.4558019999999996E-7</c:v>
                </c:pt>
                <c:pt idx="62035">
                  <c:v>9.4560200000000005E-7</c:v>
                </c:pt>
                <c:pt idx="62036">
                  <c:v>9.4562809999999997E-7</c:v>
                </c:pt>
                <c:pt idx="62037">
                  <c:v>9.4565419999999999E-7</c:v>
                </c:pt>
                <c:pt idx="62038">
                  <c:v>9.4567590000000004E-7</c:v>
                </c:pt>
                <c:pt idx="62039">
                  <c:v>9.4570199999999995E-7</c:v>
                </c:pt>
                <c:pt idx="62040">
                  <c:v>9.4572800000000004E-7</c:v>
                </c:pt>
                <c:pt idx="62041">
                  <c:v>9.4574969999999998E-7</c:v>
                </c:pt>
                <c:pt idx="62042">
                  <c:v>9.4577569999999996E-7</c:v>
                </c:pt>
                <c:pt idx="62043">
                  <c:v>9.4580170000000004E-7</c:v>
                </c:pt>
                <c:pt idx="62044">
                  <c:v>9.4582330000000004E-7</c:v>
                </c:pt>
                <c:pt idx="62045">
                  <c:v>9.4584930000000002E-7</c:v>
                </c:pt>
                <c:pt idx="62046">
                  <c:v>9.4587519999999995E-7</c:v>
                </c:pt>
                <c:pt idx="62047">
                  <c:v>9.4589679999999995E-7</c:v>
                </c:pt>
                <c:pt idx="62048">
                  <c:v>9.4592269999999999E-7</c:v>
                </c:pt>
                <c:pt idx="62049">
                  <c:v>9.4594860000000003E-7</c:v>
                </c:pt>
                <c:pt idx="62050">
                  <c:v>9.4597009999999999E-7</c:v>
                </c:pt>
                <c:pt idx="62051">
                  <c:v>9.4599600000000002E-7</c:v>
                </c:pt>
                <c:pt idx="62052">
                  <c:v>9.4602180000000001E-7</c:v>
                </c:pt>
                <c:pt idx="62053">
                  <c:v>9.4604749999999996E-7</c:v>
                </c:pt>
                <c:pt idx="62054">
                  <c:v>9.4606900000000003E-7</c:v>
                </c:pt>
                <c:pt idx="62055">
                  <c:v>9.4609469999999997E-7</c:v>
                </c:pt>
                <c:pt idx="62056">
                  <c:v>9.4612040000000003E-7</c:v>
                </c:pt>
                <c:pt idx="62057">
                  <c:v>9.4614180000000004E-7</c:v>
                </c:pt>
                <c:pt idx="62058">
                  <c:v>9.4616749999999999E-7</c:v>
                </c:pt>
                <c:pt idx="62059">
                  <c:v>9.461931E-7</c:v>
                </c:pt>
                <c:pt idx="62060">
                  <c:v>9.4621450000000002E-7</c:v>
                </c:pt>
                <c:pt idx="62061">
                  <c:v>9.4624019999999997E-7</c:v>
                </c:pt>
                <c:pt idx="62062">
                  <c:v>9.4626579999999997E-7</c:v>
                </c:pt>
                <c:pt idx="62063">
                  <c:v>9.4628709999999995E-7</c:v>
                </c:pt>
                <c:pt idx="62064">
                  <c:v>9.4631269999999996E-7</c:v>
                </c:pt>
                <c:pt idx="62065">
                  <c:v>9.4633829999999996E-7</c:v>
                </c:pt>
                <c:pt idx="62066">
                  <c:v>9.4635960000000004E-7</c:v>
                </c:pt>
                <c:pt idx="62067">
                  <c:v>9.4638510000000001E-7</c:v>
                </c:pt>
                <c:pt idx="62068">
                  <c:v>9.4641059999999997E-7</c:v>
                </c:pt>
                <c:pt idx="62069">
                  <c:v>9.4643190000000005E-7</c:v>
                </c:pt>
                <c:pt idx="62070">
                  <c:v>9.4645740000000001E-7</c:v>
                </c:pt>
                <c:pt idx="62071">
                  <c:v>9.4648289999999997E-7</c:v>
                </c:pt>
                <c:pt idx="62072">
                  <c:v>9.465083E-7</c:v>
                </c:pt>
                <c:pt idx="62073">
                  <c:v>9.4652939999999999E-7</c:v>
                </c:pt>
                <c:pt idx="62074">
                  <c:v>9.4655489999999995E-7</c:v>
                </c:pt>
                <c:pt idx="62075">
                  <c:v>9.4658020000000003E-7</c:v>
                </c:pt>
                <c:pt idx="62076">
                  <c:v>9.4660130000000002E-7</c:v>
                </c:pt>
                <c:pt idx="62077">
                  <c:v>9.4662670000000005E-7</c:v>
                </c:pt>
                <c:pt idx="62078">
                  <c:v>9.4665209999999996E-7</c:v>
                </c:pt>
                <c:pt idx="62079">
                  <c:v>9.4667310000000001E-7</c:v>
                </c:pt>
                <c:pt idx="62080">
                  <c:v>9.4669850000000004E-7</c:v>
                </c:pt>
                <c:pt idx="62081">
                  <c:v>9.4672380000000002E-7</c:v>
                </c:pt>
                <c:pt idx="62082">
                  <c:v>9.4674479999999996E-7</c:v>
                </c:pt>
                <c:pt idx="62083">
                  <c:v>9.4677010000000005E-7</c:v>
                </c:pt>
                <c:pt idx="62084">
                  <c:v>9.4679529999999998E-7</c:v>
                </c:pt>
                <c:pt idx="62085">
                  <c:v>9.4681630000000003E-7</c:v>
                </c:pt>
                <c:pt idx="62086">
                  <c:v>9.4684160000000001E-7</c:v>
                </c:pt>
                <c:pt idx="62087">
                  <c:v>9.4686680000000005E-7</c:v>
                </c:pt>
                <c:pt idx="62088">
                  <c:v>9.4688770000000005E-7</c:v>
                </c:pt>
                <c:pt idx="62089">
                  <c:v>9.4691300000000003E-7</c:v>
                </c:pt>
                <c:pt idx="62090">
                  <c:v>9.4693810000000002E-7</c:v>
                </c:pt>
                <c:pt idx="62091">
                  <c:v>9.4695900000000003E-7</c:v>
                </c:pt>
                <c:pt idx="62092">
                  <c:v>9.4698419999999996E-7</c:v>
                </c:pt>
                <c:pt idx="62093">
                  <c:v>9.4700929999999996E-7</c:v>
                </c:pt>
                <c:pt idx="62094">
                  <c:v>9.4703019999999996E-7</c:v>
                </c:pt>
                <c:pt idx="62095">
                  <c:v>9.4705529999999996E-7</c:v>
                </c:pt>
                <c:pt idx="62096">
                  <c:v>9.4708039999999995E-7</c:v>
                </c:pt>
                <c:pt idx="62097">
                  <c:v>9.471054E-7</c:v>
                </c:pt>
                <c:pt idx="62098">
                  <c:v>9.4712619999999996E-7</c:v>
                </c:pt>
                <c:pt idx="62099">
                  <c:v>9.4715120000000002E-7</c:v>
                </c:pt>
                <c:pt idx="62100">
                  <c:v>9.4717610000000003E-7</c:v>
                </c:pt>
                <c:pt idx="62101">
                  <c:v>9.4719689999999999E-7</c:v>
                </c:pt>
                <c:pt idx="62102">
                  <c:v>9.4722190000000004E-7</c:v>
                </c:pt>
                <c:pt idx="62103">
                  <c:v>9.4724679999999995E-7</c:v>
                </c:pt>
                <c:pt idx="62104">
                  <c:v>9.4726749999999997E-7</c:v>
                </c:pt>
                <c:pt idx="62105">
                  <c:v>9.4729239999999998E-7</c:v>
                </c:pt>
                <c:pt idx="62106">
                  <c:v>9.4731729999999999E-7</c:v>
                </c:pt>
                <c:pt idx="62107">
                  <c:v>9.4733800000000001E-7</c:v>
                </c:pt>
                <c:pt idx="62108">
                  <c:v>9.4736290000000002E-7</c:v>
                </c:pt>
                <c:pt idx="62109">
                  <c:v>9.4738769999999998E-7</c:v>
                </c:pt>
                <c:pt idx="62110">
                  <c:v>9.474084E-7</c:v>
                </c:pt>
                <c:pt idx="62111">
                  <c:v>9.4743319999999997E-7</c:v>
                </c:pt>
                <c:pt idx="62112">
                  <c:v>9.4745800000000004E-7</c:v>
                </c:pt>
                <c:pt idx="62113">
                  <c:v>9.4747860000000001E-7</c:v>
                </c:pt>
                <c:pt idx="62114">
                  <c:v>9.4750350000000002E-7</c:v>
                </c:pt>
                <c:pt idx="62115">
                  <c:v>9.4752820000000005E-7</c:v>
                </c:pt>
                <c:pt idx="62116">
                  <c:v>9.4754880000000003E-7</c:v>
                </c:pt>
                <c:pt idx="62117">
                  <c:v>9.4757359999999999E-7</c:v>
                </c:pt>
                <c:pt idx="62118">
                  <c:v>9.4759830000000002E-7</c:v>
                </c:pt>
                <c:pt idx="62119">
                  <c:v>9.4761889999999999E-7</c:v>
                </c:pt>
                <c:pt idx="62120">
                  <c:v>9.4764360000000002E-7</c:v>
                </c:pt>
                <c:pt idx="62121">
                  <c:v>9.4766830000000004E-7</c:v>
                </c:pt>
                <c:pt idx="62122">
                  <c:v>9.4769290000000002E-7</c:v>
                </c:pt>
                <c:pt idx="62123">
                  <c:v>9.4771339999999995E-7</c:v>
                </c:pt>
                <c:pt idx="62124">
                  <c:v>9.4773800000000004E-7</c:v>
                </c:pt>
                <c:pt idx="62125">
                  <c:v>9.4776260000000002E-7</c:v>
                </c:pt>
                <c:pt idx="62126">
                  <c:v>9.4778309999999995E-7</c:v>
                </c:pt>
                <c:pt idx="62127">
                  <c:v>9.4780770000000004E-7</c:v>
                </c:pt>
                <c:pt idx="62128">
                  <c:v>9.4783230000000002E-7</c:v>
                </c:pt>
                <c:pt idx="62129">
                  <c:v>9.4785270000000001E-7</c:v>
                </c:pt>
                <c:pt idx="62130">
                  <c:v>9.4787729999999999E-7</c:v>
                </c:pt>
                <c:pt idx="62131">
                  <c:v>9.4790180000000003E-7</c:v>
                </c:pt>
                <c:pt idx="62132">
                  <c:v>9.4792220000000002E-7</c:v>
                </c:pt>
                <c:pt idx="62133">
                  <c:v>9.4794669999999996E-7</c:v>
                </c:pt>
                <c:pt idx="62134">
                  <c:v>9.479712E-7</c:v>
                </c:pt>
                <c:pt idx="62135">
                  <c:v>9.4799159999999999E-7</c:v>
                </c:pt>
                <c:pt idx="62136">
                  <c:v>9.4801610000000003E-7</c:v>
                </c:pt>
                <c:pt idx="62137">
                  <c:v>9.4804050000000002E-7</c:v>
                </c:pt>
                <c:pt idx="62138">
                  <c:v>9.4806079999999997E-7</c:v>
                </c:pt>
                <c:pt idx="62139">
                  <c:v>9.4808530000000001E-7</c:v>
                </c:pt>
                <c:pt idx="62140">
                  <c:v>9.4810970000000001E-7</c:v>
                </c:pt>
                <c:pt idx="62141">
                  <c:v>9.4812999999999995E-7</c:v>
                </c:pt>
                <c:pt idx="62142">
                  <c:v>9.4815439999999995E-7</c:v>
                </c:pt>
                <c:pt idx="62143">
                  <c:v>9.4817880000000005E-7</c:v>
                </c:pt>
                <c:pt idx="62144">
                  <c:v>9.481991E-7</c:v>
                </c:pt>
                <c:pt idx="62145">
                  <c:v>9.4822349999999999E-7</c:v>
                </c:pt>
                <c:pt idx="62146">
                  <c:v>9.4824780000000005E-7</c:v>
                </c:pt>
                <c:pt idx="62147">
                  <c:v>9.482721E-7</c:v>
                </c:pt>
                <c:pt idx="62148">
                  <c:v>9.4829219999999996E-7</c:v>
                </c:pt>
                <c:pt idx="62149">
                  <c:v>9.4831650000000002E-7</c:v>
                </c:pt>
                <c:pt idx="62150">
                  <c:v>9.4834079999999997E-7</c:v>
                </c:pt>
                <c:pt idx="62151">
                  <c:v>9.4836090000000004E-7</c:v>
                </c:pt>
                <c:pt idx="62152">
                  <c:v>9.4838510000000005E-7</c:v>
                </c:pt>
                <c:pt idx="62153">
                  <c:v>9.4840929999999996E-7</c:v>
                </c:pt>
                <c:pt idx="62154">
                  <c:v>9.4842940000000002E-7</c:v>
                </c:pt>
                <c:pt idx="62155">
                  <c:v>9.4845360000000004E-7</c:v>
                </c:pt>
                <c:pt idx="62156">
                  <c:v>9.4847780000000005E-7</c:v>
                </c:pt>
                <c:pt idx="62157">
                  <c:v>9.4849790000000001E-7</c:v>
                </c:pt>
                <c:pt idx="62158">
                  <c:v>9.4852199999999998E-7</c:v>
                </c:pt>
                <c:pt idx="62159">
                  <c:v>9.4854619999999999E-7</c:v>
                </c:pt>
                <c:pt idx="62160">
                  <c:v>9.4856620000000001E-7</c:v>
                </c:pt>
                <c:pt idx="62161">
                  <c:v>9.4859029999999998E-7</c:v>
                </c:pt>
                <c:pt idx="62162">
                  <c:v>9.4861440000000005E-7</c:v>
                </c:pt>
                <c:pt idx="62163">
                  <c:v>9.4863439999999996E-7</c:v>
                </c:pt>
                <c:pt idx="62164">
                  <c:v>9.4865850000000004E-7</c:v>
                </c:pt>
                <c:pt idx="62165">
                  <c:v>9.486826E-7</c:v>
                </c:pt>
                <c:pt idx="62166">
                  <c:v>9.4870260000000003E-7</c:v>
                </c:pt>
                <c:pt idx="62167">
                  <c:v>9.4872659999999995E-7</c:v>
                </c:pt>
                <c:pt idx="62168">
                  <c:v>9.4875070000000002E-7</c:v>
                </c:pt>
                <c:pt idx="62169">
                  <c:v>9.487706E-7</c:v>
                </c:pt>
                <c:pt idx="62170">
                  <c:v>9.4879469999999996E-7</c:v>
                </c:pt>
                <c:pt idx="62171">
                  <c:v>9.4881869999999999E-7</c:v>
                </c:pt>
                <c:pt idx="62172">
                  <c:v>9.4884259999999997E-7</c:v>
                </c:pt>
                <c:pt idx="62173">
                  <c:v>9.4886249999999995E-7</c:v>
                </c:pt>
                <c:pt idx="62174">
                  <c:v>9.4888640000000004E-7</c:v>
                </c:pt>
                <c:pt idx="62175">
                  <c:v>9.4891030000000002E-7</c:v>
                </c:pt>
                <c:pt idx="62176">
                  <c:v>9.489302E-7</c:v>
                </c:pt>
                <c:pt idx="62177">
                  <c:v>9.4895409999999998E-7</c:v>
                </c:pt>
                <c:pt idx="62178">
                  <c:v>9.4897799999999996E-7</c:v>
                </c:pt>
                <c:pt idx="62179">
                  <c:v>9.4899790000000005E-7</c:v>
                </c:pt>
                <c:pt idx="62180">
                  <c:v>9.4902180000000003E-7</c:v>
                </c:pt>
                <c:pt idx="62181">
                  <c:v>9.4904559999999997E-7</c:v>
                </c:pt>
                <c:pt idx="62182">
                  <c:v>9.490654E-7</c:v>
                </c:pt>
                <c:pt idx="62183">
                  <c:v>9.4908929999999999E-7</c:v>
                </c:pt>
                <c:pt idx="62184">
                  <c:v>9.4911310000000003E-7</c:v>
                </c:pt>
                <c:pt idx="62185">
                  <c:v>9.4913289999999996E-7</c:v>
                </c:pt>
                <c:pt idx="62186">
                  <c:v>9.4915680000000005E-7</c:v>
                </c:pt>
                <c:pt idx="62187">
                  <c:v>9.4918050000000005E-7</c:v>
                </c:pt>
                <c:pt idx="62188">
                  <c:v>9.4920029999999998E-7</c:v>
                </c:pt>
                <c:pt idx="62189">
                  <c:v>9.4922410000000002E-7</c:v>
                </c:pt>
                <c:pt idx="62190">
                  <c:v>9.4924789999999996E-7</c:v>
                </c:pt>
                <c:pt idx="62191">
                  <c:v>9.4926759999999995E-7</c:v>
                </c:pt>
                <c:pt idx="62192">
                  <c:v>9.492914E-7</c:v>
                </c:pt>
                <c:pt idx="62193">
                  <c:v>9.4931509999999999E-7</c:v>
                </c:pt>
                <c:pt idx="62194">
                  <c:v>9.4933479999999999E-7</c:v>
                </c:pt>
                <c:pt idx="62195">
                  <c:v>9.4935849999999998E-7</c:v>
                </c:pt>
                <c:pt idx="62196">
                  <c:v>9.4938219999999998E-7</c:v>
                </c:pt>
                <c:pt idx="62197">
                  <c:v>9.4940189999999997E-7</c:v>
                </c:pt>
                <c:pt idx="62198">
                  <c:v>9.4942559999999997E-7</c:v>
                </c:pt>
                <c:pt idx="62199">
                  <c:v>9.4944920000000003E-7</c:v>
                </c:pt>
                <c:pt idx="62200">
                  <c:v>9.4947279999999998E-7</c:v>
                </c:pt>
                <c:pt idx="62201">
                  <c:v>9.4949240000000004E-7</c:v>
                </c:pt>
                <c:pt idx="62202">
                  <c:v>9.4951599999999999E-7</c:v>
                </c:pt>
                <c:pt idx="62203">
                  <c:v>9.4953960000000005E-7</c:v>
                </c:pt>
                <c:pt idx="62204">
                  <c:v>9.4955909999999995E-7</c:v>
                </c:pt>
                <c:pt idx="62205">
                  <c:v>9.4958270000000001E-7</c:v>
                </c:pt>
                <c:pt idx="62206">
                  <c:v>9.4960620000000002E-7</c:v>
                </c:pt>
                <c:pt idx="62207">
                  <c:v>9.4962579999999997E-7</c:v>
                </c:pt>
                <c:pt idx="62208">
                  <c:v>9.4964929999999999E-7</c:v>
                </c:pt>
                <c:pt idx="62209">
                  <c:v>9.496728E-7</c:v>
                </c:pt>
                <c:pt idx="62210">
                  <c:v>9.4969230000000001E-7</c:v>
                </c:pt>
                <c:pt idx="62211">
                  <c:v>9.4971580000000002E-7</c:v>
                </c:pt>
                <c:pt idx="62212">
                  <c:v>9.4973930000000003E-7</c:v>
                </c:pt>
                <c:pt idx="62213">
                  <c:v>9.4975880000000004E-7</c:v>
                </c:pt>
                <c:pt idx="62214">
                  <c:v>9.4978220000000001E-7</c:v>
                </c:pt>
                <c:pt idx="62215">
                  <c:v>9.4980570000000003E-7</c:v>
                </c:pt>
                <c:pt idx="62216">
                  <c:v>9.4982509999999999E-7</c:v>
                </c:pt>
                <c:pt idx="62217">
                  <c:v>9.498486E-7</c:v>
                </c:pt>
                <c:pt idx="62218">
                  <c:v>9.4987199999999997E-7</c:v>
                </c:pt>
                <c:pt idx="62219">
                  <c:v>9.4989140000000004E-7</c:v>
                </c:pt>
                <c:pt idx="62220">
                  <c:v>9.4991480000000001E-7</c:v>
                </c:pt>
                <c:pt idx="62221">
                  <c:v>9.4993819999999998E-7</c:v>
                </c:pt>
                <c:pt idx="62222">
                  <c:v>9.4995760000000005E-7</c:v>
                </c:pt>
                <c:pt idx="62223">
                  <c:v>9.4998100000000001E-7</c:v>
                </c:pt>
                <c:pt idx="62224">
                  <c:v>9.5000439999999998E-7</c:v>
                </c:pt>
                <c:pt idx="62225">
                  <c:v>9.5002380000000005E-7</c:v>
                </c:pt>
                <c:pt idx="62226">
                  <c:v>9.5004720000000002E-7</c:v>
                </c:pt>
                <c:pt idx="62227">
                  <c:v>9.5007050000000005E-7</c:v>
                </c:pt>
                <c:pt idx="62228">
                  <c:v>9.5008990000000001E-7</c:v>
                </c:pt>
                <c:pt idx="62229">
                  <c:v>9.5011320000000004E-7</c:v>
                </c:pt>
                <c:pt idx="62230">
                  <c:v>9.5013649999999997E-7</c:v>
                </c:pt>
                <c:pt idx="62231">
                  <c:v>9.5015969999999995E-7</c:v>
                </c:pt>
                <c:pt idx="62232">
                  <c:v>9.5017899999999997E-7</c:v>
                </c:pt>
                <c:pt idx="62233">
                  <c:v>9.502023E-7</c:v>
                </c:pt>
                <c:pt idx="62234">
                  <c:v>9.5022549999999999E-7</c:v>
                </c:pt>
                <c:pt idx="62235">
                  <c:v>9.5024480000000001E-7</c:v>
                </c:pt>
                <c:pt idx="62236">
                  <c:v>9.50268E-7</c:v>
                </c:pt>
                <c:pt idx="62237">
                  <c:v>9.5029119999999998E-7</c:v>
                </c:pt>
                <c:pt idx="62238">
                  <c:v>9.503105E-7</c:v>
                </c:pt>
                <c:pt idx="62239">
                  <c:v>9.5033369999999999E-7</c:v>
                </c:pt>
                <c:pt idx="62240">
                  <c:v>9.5035680000000003E-7</c:v>
                </c:pt>
                <c:pt idx="62241">
                  <c:v>9.5037609999999995E-7</c:v>
                </c:pt>
                <c:pt idx="62242">
                  <c:v>9.5039930000000004E-7</c:v>
                </c:pt>
                <c:pt idx="62243">
                  <c:v>9.5042239999999998E-7</c:v>
                </c:pt>
                <c:pt idx="62244">
                  <c:v>9.5044159999999996E-7</c:v>
                </c:pt>
                <c:pt idx="62245">
                  <c:v>9.5046480000000005E-7</c:v>
                </c:pt>
                <c:pt idx="62246">
                  <c:v>9.5048780000000005E-7</c:v>
                </c:pt>
                <c:pt idx="62247">
                  <c:v>9.5050700000000003E-7</c:v>
                </c:pt>
                <c:pt idx="62248">
                  <c:v>9.5053020000000001E-7</c:v>
                </c:pt>
                <c:pt idx="62249">
                  <c:v>9.5055320000000001E-7</c:v>
                </c:pt>
                <c:pt idx="62250">
                  <c:v>9.5057239999999999E-7</c:v>
                </c:pt>
                <c:pt idx="62251">
                  <c:v>9.5059550000000004E-7</c:v>
                </c:pt>
                <c:pt idx="62252">
                  <c:v>9.5061850000000004E-7</c:v>
                </c:pt>
                <c:pt idx="62253">
                  <c:v>9.5063759999999997E-7</c:v>
                </c:pt>
                <c:pt idx="62254">
                  <c:v>9.5066070000000002E-7</c:v>
                </c:pt>
                <c:pt idx="62255">
                  <c:v>9.5068370000000001E-7</c:v>
                </c:pt>
                <c:pt idx="62256">
                  <c:v>9.5070279999999995E-7</c:v>
                </c:pt>
                <c:pt idx="62257">
                  <c:v>9.5072579999999995E-7</c:v>
                </c:pt>
                <c:pt idx="62258">
                  <c:v>9.5074879999999995E-7</c:v>
                </c:pt>
                <c:pt idx="62259">
                  <c:v>9.5076789999999999E-7</c:v>
                </c:pt>
                <c:pt idx="62260">
                  <c:v>9.5079080000000005E-7</c:v>
                </c:pt>
                <c:pt idx="62261">
                  <c:v>9.5081380000000005E-7</c:v>
                </c:pt>
                <c:pt idx="62262">
                  <c:v>9.5083280000000004E-7</c:v>
                </c:pt>
                <c:pt idx="62263">
                  <c:v>9.5085580000000004E-7</c:v>
                </c:pt>
                <c:pt idx="62264">
                  <c:v>9.508787E-7</c:v>
                </c:pt>
                <c:pt idx="62265">
                  <c:v>9.5090159999999995E-7</c:v>
                </c:pt>
                <c:pt idx="62266">
                  <c:v>9.5092059999999995E-7</c:v>
                </c:pt>
                <c:pt idx="62267">
                  <c:v>9.5094339999999996E-7</c:v>
                </c:pt>
                <c:pt idx="62268">
                  <c:v>9.5096630000000002E-7</c:v>
                </c:pt>
                <c:pt idx="62269">
                  <c:v>9.5098519999999997E-7</c:v>
                </c:pt>
                <c:pt idx="62270">
                  <c:v>9.5100810000000003E-7</c:v>
                </c:pt>
                <c:pt idx="62271">
                  <c:v>9.5103090000000005E-7</c:v>
                </c:pt>
                <c:pt idx="62272">
                  <c:v>9.5104990000000004E-7</c:v>
                </c:pt>
                <c:pt idx="62273">
                  <c:v>9.5107269999999995E-7</c:v>
                </c:pt>
                <c:pt idx="62274">
                  <c:v>9.5109549999999997E-7</c:v>
                </c:pt>
                <c:pt idx="62275">
                  <c:v>9.5111440000000002E-7</c:v>
                </c:pt>
                <c:pt idx="62276">
                  <c:v>9.5113720000000004E-7</c:v>
                </c:pt>
                <c:pt idx="62277">
                  <c:v>9.5115999999999995E-7</c:v>
                </c:pt>
                <c:pt idx="62278">
                  <c:v>9.511789E-7</c:v>
                </c:pt>
                <c:pt idx="62279">
                  <c:v>9.5120170000000002E-7</c:v>
                </c:pt>
                <c:pt idx="62280">
                  <c:v>9.5122450000000004E-7</c:v>
                </c:pt>
                <c:pt idx="62281">
                  <c:v>9.5124339999999999E-7</c:v>
                </c:pt>
                <c:pt idx="62282">
                  <c:v>9.5126609999999996E-7</c:v>
                </c:pt>
                <c:pt idx="62283">
                  <c:v>9.5128889999999997E-7</c:v>
                </c:pt>
                <c:pt idx="62284">
                  <c:v>9.5130769999999998E-7</c:v>
                </c:pt>
                <c:pt idx="62285">
                  <c:v>9.513305E-7</c:v>
                </c:pt>
                <c:pt idx="62286">
                  <c:v>9.5135319999999997E-7</c:v>
                </c:pt>
                <c:pt idx="62287">
                  <c:v>9.5137199999999998E-7</c:v>
                </c:pt>
                <c:pt idx="62288">
                  <c:v>9.5139479999999999E-7</c:v>
                </c:pt>
                <c:pt idx="62289">
                  <c:v>9.5141740000000002E-7</c:v>
                </c:pt>
                <c:pt idx="62290">
                  <c:v>9.5143629999999997E-7</c:v>
                </c:pt>
                <c:pt idx="62291">
                  <c:v>9.5145900000000005E-7</c:v>
                </c:pt>
                <c:pt idx="62292">
                  <c:v>9.5148159999999997E-7</c:v>
                </c:pt>
                <c:pt idx="62293">
                  <c:v>9.5150039999999999E-7</c:v>
                </c:pt>
                <c:pt idx="62294">
                  <c:v>9.5152309999999996E-7</c:v>
                </c:pt>
                <c:pt idx="62295">
                  <c:v>9.5154569999999999E-7</c:v>
                </c:pt>
                <c:pt idx="62296">
                  <c:v>9.515645E-7</c:v>
                </c:pt>
                <c:pt idx="62297">
                  <c:v>9.5158710000000003E-7</c:v>
                </c:pt>
                <c:pt idx="62298">
                  <c:v>9.5160969999999995E-7</c:v>
                </c:pt>
                <c:pt idx="62299">
                  <c:v>9.5162849999999996E-7</c:v>
                </c:pt>
                <c:pt idx="62300">
                  <c:v>9.5165109999999999E-7</c:v>
                </c:pt>
                <c:pt idx="62301">
                  <c:v>9.5167359999999998E-7</c:v>
                </c:pt>
                <c:pt idx="62302">
                  <c:v>9.5169239999999999E-7</c:v>
                </c:pt>
                <c:pt idx="62303">
                  <c:v>9.5171500000000002E-7</c:v>
                </c:pt>
                <c:pt idx="62304">
                  <c:v>9.5173750000000001E-7</c:v>
                </c:pt>
                <c:pt idx="62305">
                  <c:v>9.5175619999999997E-7</c:v>
                </c:pt>
                <c:pt idx="62306">
                  <c:v>9.5177869999999996E-7</c:v>
                </c:pt>
                <c:pt idx="62307">
                  <c:v>9.5180120000000005E-7</c:v>
                </c:pt>
                <c:pt idx="62308">
                  <c:v>9.5181990000000002E-7</c:v>
                </c:pt>
                <c:pt idx="62309">
                  <c:v>9.5184250000000005E-7</c:v>
                </c:pt>
                <c:pt idx="62310">
                  <c:v>9.5186489999999999E-7</c:v>
                </c:pt>
                <c:pt idx="62311">
                  <c:v>9.5188730000000004E-7</c:v>
                </c:pt>
                <c:pt idx="62312">
                  <c:v>9.51906E-7</c:v>
                </c:pt>
                <c:pt idx="62313">
                  <c:v>9.5192840000000005E-7</c:v>
                </c:pt>
                <c:pt idx="62314">
                  <c:v>9.5195079999999999E-7</c:v>
                </c:pt>
                <c:pt idx="62315">
                  <c:v>9.5196940000000001E-7</c:v>
                </c:pt>
                <c:pt idx="62316">
                  <c:v>9.5199179999999996E-7</c:v>
                </c:pt>
                <c:pt idx="62317">
                  <c:v>9.520142E-7</c:v>
                </c:pt>
                <c:pt idx="62318">
                  <c:v>9.5203280000000003E-7</c:v>
                </c:pt>
                <c:pt idx="62319">
                  <c:v>9.5205519999999997E-7</c:v>
                </c:pt>
                <c:pt idx="62320">
                  <c:v>9.5207749999999997E-7</c:v>
                </c:pt>
                <c:pt idx="62321">
                  <c:v>9.520961E-7</c:v>
                </c:pt>
                <c:pt idx="62322">
                  <c:v>9.5211850000000004E-7</c:v>
                </c:pt>
                <c:pt idx="62323">
                  <c:v>9.5214080000000004E-7</c:v>
                </c:pt>
                <c:pt idx="62324">
                  <c:v>9.5215930000000003E-7</c:v>
                </c:pt>
                <c:pt idx="62325">
                  <c:v>9.5218169999999997E-7</c:v>
                </c:pt>
                <c:pt idx="62326">
                  <c:v>9.5220399999999997E-7</c:v>
                </c:pt>
                <c:pt idx="62327">
                  <c:v>9.5222249999999995E-7</c:v>
                </c:pt>
                <c:pt idx="62328">
                  <c:v>9.5224479999999995E-7</c:v>
                </c:pt>
                <c:pt idx="62329">
                  <c:v>9.5226709999999995E-7</c:v>
                </c:pt>
                <c:pt idx="62330">
                  <c:v>9.5228569999999998E-7</c:v>
                </c:pt>
                <c:pt idx="62331">
                  <c:v>9.5230799999999998E-7</c:v>
                </c:pt>
                <c:pt idx="62332">
                  <c:v>9.5233020000000004E-7</c:v>
                </c:pt>
                <c:pt idx="62333">
                  <c:v>9.5234870000000002E-7</c:v>
                </c:pt>
                <c:pt idx="62334">
                  <c:v>9.5237100000000003E-7</c:v>
                </c:pt>
                <c:pt idx="62335">
                  <c:v>9.5239319999999998E-7</c:v>
                </c:pt>
                <c:pt idx="62336">
                  <c:v>9.5241169999999996E-7</c:v>
                </c:pt>
                <c:pt idx="62337">
                  <c:v>9.5243399999999996E-7</c:v>
                </c:pt>
                <c:pt idx="62338">
                  <c:v>9.5245620000000003E-7</c:v>
                </c:pt>
                <c:pt idx="62339">
                  <c:v>9.5247470000000001E-7</c:v>
                </c:pt>
                <c:pt idx="62340">
                  <c:v>9.5249689999999996E-7</c:v>
                </c:pt>
                <c:pt idx="62341">
                  <c:v>9.5251910000000003E-7</c:v>
                </c:pt>
                <c:pt idx="62342">
                  <c:v>9.5253749999999996E-7</c:v>
                </c:pt>
                <c:pt idx="62343">
                  <c:v>9.5255979999999996E-7</c:v>
                </c:pt>
                <c:pt idx="62344">
                  <c:v>9.5258189999999998E-7</c:v>
                </c:pt>
                <c:pt idx="62345">
                  <c:v>9.5260039999999996E-7</c:v>
                </c:pt>
                <c:pt idx="62346">
                  <c:v>9.5262260000000002E-7</c:v>
                </c:pt>
                <c:pt idx="62347">
                  <c:v>9.5264470000000004E-7</c:v>
                </c:pt>
                <c:pt idx="62348">
                  <c:v>9.5266309999999998E-7</c:v>
                </c:pt>
                <c:pt idx="62349">
                  <c:v>9.5268530000000004E-7</c:v>
                </c:pt>
                <c:pt idx="62350">
                  <c:v>9.5270739999999995E-7</c:v>
                </c:pt>
                <c:pt idx="62351">
                  <c:v>9.5272579999999999E-7</c:v>
                </c:pt>
                <c:pt idx="62352">
                  <c:v>9.5274790000000001E-7</c:v>
                </c:pt>
                <c:pt idx="62353">
                  <c:v>9.5277000000000003E-7</c:v>
                </c:pt>
                <c:pt idx="62354">
                  <c:v>9.5279210000000004E-7</c:v>
                </c:pt>
                <c:pt idx="62355">
                  <c:v>9.5281040000000004E-7</c:v>
                </c:pt>
                <c:pt idx="62356">
                  <c:v>9.5283249999999995E-7</c:v>
                </c:pt>
                <c:pt idx="62357">
                  <c:v>9.5285450000000003E-7</c:v>
                </c:pt>
                <c:pt idx="62358">
                  <c:v>9.5287280000000003E-7</c:v>
                </c:pt>
                <c:pt idx="62359">
                  <c:v>9.528948E-7</c:v>
                </c:pt>
                <c:pt idx="62360">
                  <c:v>9.5291679999999997E-7</c:v>
                </c:pt>
                <c:pt idx="62361">
                  <c:v>9.5293509999999997E-7</c:v>
                </c:pt>
                <c:pt idx="62362">
                  <c:v>9.5295710000000005E-7</c:v>
                </c:pt>
                <c:pt idx="62363">
                  <c:v>9.5297910000000002E-7</c:v>
                </c:pt>
                <c:pt idx="62364">
                  <c:v>9.5299740000000002E-7</c:v>
                </c:pt>
                <c:pt idx="62365">
                  <c:v>9.5301939999999999E-7</c:v>
                </c:pt>
                <c:pt idx="62366">
                  <c:v>9.5304130000000002E-7</c:v>
                </c:pt>
                <c:pt idx="62367">
                  <c:v>9.5305960000000002E-7</c:v>
                </c:pt>
                <c:pt idx="62368">
                  <c:v>9.5308159999999999E-7</c:v>
                </c:pt>
                <c:pt idx="62369">
                  <c:v>9.5310350000000002E-7</c:v>
                </c:pt>
                <c:pt idx="62370">
                  <c:v>9.5312169999999997E-7</c:v>
                </c:pt>
                <c:pt idx="62371">
                  <c:v>9.5314370000000005E-7</c:v>
                </c:pt>
                <c:pt idx="62372">
                  <c:v>9.5316559999999998E-7</c:v>
                </c:pt>
                <c:pt idx="62373">
                  <c:v>9.5318380000000004E-7</c:v>
                </c:pt>
                <c:pt idx="62374">
                  <c:v>9.5320569999999996E-7</c:v>
                </c:pt>
                <c:pt idx="62375">
                  <c:v>9.532276E-7</c:v>
                </c:pt>
                <c:pt idx="62376">
                  <c:v>9.5324579999999995E-7</c:v>
                </c:pt>
                <c:pt idx="62377">
                  <c:v>9.5326769999999998E-7</c:v>
                </c:pt>
                <c:pt idx="62378">
                  <c:v>9.5328960000000001E-7</c:v>
                </c:pt>
                <c:pt idx="62379">
                  <c:v>9.5330770000000003E-7</c:v>
                </c:pt>
                <c:pt idx="62380">
                  <c:v>9.5332959999999995E-7</c:v>
                </c:pt>
                <c:pt idx="62381">
                  <c:v>9.5335149999999999E-7</c:v>
                </c:pt>
                <c:pt idx="62382">
                  <c:v>9.533696E-7</c:v>
                </c:pt>
                <c:pt idx="62383">
                  <c:v>9.5339150000000003E-7</c:v>
                </c:pt>
                <c:pt idx="62384">
                  <c:v>9.5341330000000002E-7</c:v>
                </c:pt>
                <c:pt idx="62385">
                  <c:v>9.5343140000000003E-7</c:v>
                </c:pt>
                <c:pt idx="62386">
                  <c:v>9.5345329999999996E-7</c:v>
                </c:pt>
                <c:pt idx="62387">
                  <c:v>9.5347510000000005E-7</c:v>
                </c:pt>
                <c:pt idx="62388">
                  <c:v>9.5349319999999996E-7</c:v>
                </c:pt>
                <c:pt idx="62389">
                  <c:v>9.5351500000000005E-7</c:v>
                </c:pt>
                <c:pt idx="62390">
                  <c:v>9.5353680000000004E-7</c:v>
                </c:pt>
                <c:pt idx="62391">
                  <c:v>9.5355490000000005E-7</c:v>
                </c:pt>
                <c:pt idx="62392">
                  <c:v>9.5357670000000004E-7</c:v>
                </c:pt>
                <c:pt idx="62393">
                  <c:v>9.5359839999999998E-7</c:v>
                </c:pt>
                <c:pt idx="62394">
                  <c:v>9.5361649999999999E-7</c:v>
                </c:pt>
                <c:pt idx="62395">
                  <c:v>9.5363829999999998E-7</c:v>
                </c:pt>
                <c:pt idx="62396">
                  <c:v>9.5366000000000003E-7</c:v>
                </c:pt>
                <c:pt idx="62397">
                  <c:v>9.5367810000000004E-7</c:v>
                </c:pt>
                <c:pt idx="62398">
                  <c:v>9.5369989999999993E-7</c:v>
                </c:pt>
                <c:pt idx="62399">
                  <c:v>9.5372160000000008E-7</c:v>
                </c:pt>
                <c:pt idx="62400">
                  <c:v>9.5373970000000009E-7</c:v>
                </c:pt>
                <c:pt idx="62401">
                  <c:v>9.5376140000000003E-7</c:v>
                </c:pt>
                <c:pt idx="62402">
                  <c:v>9.5378309999999998E-7</c:v>
                </c:pt>
                <c:pt idx="62403">
                  <c:v>9.5380110000000005E-7</c:v>
                </c:pt>
                <c:pt idx="62404">
                  <c:v>9.5382279999999999E-7</c:v>
                </c:pt>
                <c:pt idx="62405">
                  <c:v>9.5384449999999994E-7</c:v>
                </c:pt>
                <c:pt idx="62406">
                  <c:v>9.5386250000000001E-7</c:v>
                </c:pt>
                <c:pt idx="62407">
                  <c:v>9.5388419999999995E-7</c:v>
                </c:pt>
                <c:pt idx="62408">
                  <c:v>9.5390590000000011E-7</c:v>
                </c:pt>
                <c:pt idx="62409">
                  <c:v>9.5392389999999997E-7</c:v>
                </c:pt>
                <c:pt idx="62410">
                  <c:v>9.5394559999999991E-7</c:v>
                </c:pt>
                <c:pt idx="62411">
                  <c:v>9.5396719999999991E-7</c:v>
                </c:pt>
                <c:pt idx="62412">
                  <c:v>9.5398519999999999E-7</c:v>
                </c:pt>
                <c:pt idx="62413">
                  <c:v>9.5400679999999999E-7</c:v>
                </c:pt>
                <c:pt idx="62414">
                  <c:v>9.5402849999999993E-7</c:v>
                </c:pt>
                <c:pt idx="62415">
                  <c:v>9.5404640000000007E-7</c:v>
                </c:pt>
                <c:pt idx="62416">
                  <c:v>9.5406810000000001E-7</c:v>
                </c:pt>
                <c:pt idx="62417">
                  <c:v>9.5408970000000001E-7</c:v>
                </c:pt>
                <c:pt idx="62418">
                  <c:v>9.5411120000000008E-7</c:v>
                </c:pt>
                <c:pt idx="62419">
                  <c:v>9.541291E-7</c:v>
                </c:pt>
                <c:pt idx="62420">
                  <c:v>9.541507E-7</c:v>
                </c:pt>
                <c:pt idx="62421">
                  <c:v>9.5416859999999992E-7</c:v>
                </c:pt>
                <c:pt idx="62422">
                  <c:v>9.5419019999999993E-7</c:v>
                </c:pt>
                <c:pt idx="62423">
                  <c:v>9.5421179999999993E-7</c:v>
                </c:pt>
                <c:pt idx="62424">
                  <c:v>9.5423320000000006E-7</c:v>
                </c:pt>
                <c:pt idx="62425">
                  <c:v>9.5425109999999998E-7</c:v>
                </c:pt>
                <c:pt idx="62426">
                  <c:v>9.5427269999999998E-7</c:v>
                </c:pt>
                <c:pt idx="62427">
                  <c:v>9.5429409999999989E-7</c:v>
                </c:pt>
                <c:pt idx="62428">
                  <c:v>9.5431200000000003E-7</c:v>
                </c:pt>
                <c:pt idx="62429">
                  <c:v>9.5433350000000009E-7</c:v>
                </c:pt>
                <c:pt idx="62430">
                  <c:v>9.5435490000000001E-7</c:v>
                </c:pt>
                <c:pt idx="62431">
                  <c:v>9.5437279999999993E-7</c:v>
                </c:pt>
                <c:pt idx="62432">
                  <c:v>9.5439429999999999E-7</c:v>
                </c:pt>
                <c:pt idx="62433">
                  <c:v>9.5441569999999991E-7</c:v>
                </c:pt>
                <c:pt idx="62434">
                  <c:v>9.544335000000001E-7</c:v>
                </c:pt>
                <c:pt idx="62435">
                  <c:v>9.5445499999999995E-7</c:v>
                </c:pt>
                <c:pt idx="62436">
                  <c:v>9.5447640000000008E-7</c:v>
                </c:pt>
                <c:pt idx="62437">
                  <c:v>9.5449420000000006E-7</c:v>
                </c:pt>
                <c:pt idx="62438">
                  <c:v>9.5451569999999991E-7</c:v>
                </c:pt>
                <c:pt idx="62439">
                  <c:v>9.5453710000000004E-7</c:v>
                </c:pt>
                <c:pt idx="62440">
                  <c:v>9.5455490000000002E-7</c:v>
                </c:pt>
                <c:pt idx="62441">
                  <c:v>9.5457629999999993E-7</c:v>
                </c:pt>
                <c:pt idx="62442">
                  <c:v>9.5459770000000006E-7</c:v>
                </c:pt>
                <c:pt idx="62443">
                  <c:v>9.546154000000001E-7</c:v>
                </c:pt>
                <c:pt idx="62444">
                  <c:v>9.5463680000000002E-7</c:v>
                </c:pt>
                <c:pt idx="62445">
                  <c:v>9.5465819999999993E-7</c:v>
                </c:pt>
                <c:pt idx="62446">
                  <c:v>9.5467599999999991E-7</c:v>
                </c:pt>
                <c:pt idx="62447">
                  <c:v>9.546973000000001E-7</c:v>
                </c:pt>
                <c:pt idx="62448">
                  <c:v>9.5471870000000001E-7</c:v>
                </c:pt>
                <c:pt idx="62449">
                  <c:v>9.5473640000000005E-7</c:v>
                </c:pt>
                <c:pt idx="62450">
                  <c:v>9.5475779999999997E-7</c:v>
                </c:pt>
                <c:pt idx="62451">
                  <c:v>9.5477909999999994E-7</c:v>
                </c:pt>
                <c:pt idx="62452">
                  <c:v>9.5479679999999999E-7</c:v>
                </c:pt>
                <c:pt idx="62453">
                  <c:v>9.548181999999999E-7</c:v>
                </c:pt>
                <c:pt idx="62454">
                  <c:v>9.5483950000000008E-7</c:v>
                </c:pt>
                <c:pt idx="62455">
                  <c:v>9.5485719999999992E-7</c:v>
                </c:pt>
                <c:pt idx="62456">
                  <c:v>9.548785000000001E-7</c:v>
                </c:pt>
                <c:pt idx="62457">
                  <c:v>9.5489980000000008E-7</c:v>
                </c:pt>
                <c:pt idx="62458">
                  <c:v>9.5491749999999991E-7</c:v>
                </c:pt>
                <c:pt idx="62459">
                  <c:v>9.5493880000000009E-7</c:v>
                </c:pt>
                <c:pt idx="62460">
                  <c:v>9.5496010000000007E-7</c:v>
                </c:pt>
                <c:pt idx="62461">
                  <c:v>9.549777999999999E-7</c:v>
                </c:pt>
                <c:pt idx="62462">
                  <c:v>9.5499910000000009E-7</c:v>
                </c:pt>
                <c:pt idx="62463">
                  <c:v>9.5502029999999991E-7</c:v>
                </c:pt>
                <c:pt idx="62464">
                  <c:v>9.5503799999999995E-7</c:v>
                </c:pt>
                <c:pt idx="62465">
                  <c:v>9.5505919999999999E-7</c:v>
                </c:pt>
                <c:pt idx="62466">
                  <c:v>9.5508049999999996E-7</c:v>
                </c:pt>
                <c:pt idx="62467">
                  <c:v>9.5509810000000007E-7</c:v>
                </c:pt>
                <c:pt idx="62468">
                  <c:v>9.5511940000000004E-7</c:v>
                </c:pt>
                <c:pt idx="62469">
                  <c:v>9.5514060000000007E-7</c:v>
                </c:pt>
                <c:pt idx="62470">
                  <c:v>9.5515819999999997E-7</c:v>
                </c:pt>
                <c:pt idx="62471">
                  <c:v>9.5517949999999994E-7</c:v>
                </c:pt>
                <c:pt idx="62472">
                  <c:v>9.5520069999999998E-7</c:v>
                </c:pt>
                <c:pt idx="62473">
                  <c:v>9.5521830000000008E-7</c:v>
                </c:pt>
                <c:pt idx="62474">
                  <c:v>9.552394999999999E-7</c:v>
                </c:pt>
                <c:pt idx="62475">
                  <c:v>9.5526069999999994E-7</c:v>
                </c:pt>
                <c:pt idx="62476">
                  <c:v>9.5527830000000004E-7</c:v>
                </c:pt>
                <c:pt idx="62477">
                  <c:v>9.5529950000000008E-7</c:v>
                </c:pt>
                <c:pt idx="62478">
                  <c:v>9.553206999999999E-7</c:v>
                </c:pt>
                <c:pt idx="62479">
                  <c:v>9.553383E-7</c:v>
                </c:pt>
                <c:pt idx="62480">
                  <c:v>9.553594000000001E-7</c:v>
                </c:pt>
                <c:pt idx="62481">
                  <c:v>9.5538059999999992E-7</c:v>
                </c:pt>
                <c:pt idx="62482">
                  <c:v>9.5539820000000003E-7</c:v>
                </c:pt>
                <c:pt idx="62483">
                  <c:v>9.5541929999999991E-7</c:v>
                </c:pt>
                <c:pt idx="62484">
                  <c:v>9.5544040000000001E-7</c:v>
                </c:pt>
                <c:pt idx="62485">
                  <c:v>9.554579999999999E-7</c:v>
                </c:pt>
                <c:pt idx="62486">
                  <c:v>9.5547909999999999E-7</c:v>
                </c:pt>
                <c:pt idx="62487">
                  <c:v>9.5550020000000009E-7</c:v>
                </c:pt>
                <c:pt idx="62488">
                  <c:v>9.5551779999999998E-7</c:v>
                </c:pt>
                <c:pt idx="62489">
                  <c:v>9.5553890000000008E-7</c:v>
                </c:pt>
                <c:pt idx="62490">
                  <c:v>9.5555999999999996E-7</c:v>
                </c:pt>
                <c:pt idx="62491">
                  <c:v>9.5557749999999992E-7</c:v>
                </c:pt>
                <c:pt idx="62492">
                  <c:v>9.5559860000000001E-7</c:v>
                </c:pt>
                <c:pt idx="62493">
                  <c:v>9.5561969999999989E-7</c:v>
                </c:pt>
                <c:pt idx="62494">
                  <c:v>9.5563720000000006E-7</c:v>
                </c:pt>
                <c:pt idx="62495">
                  <c:v>9.5565829999999994E-7</c:v>
                </c:pt>
                <c:pt idx="62496">
                  <c:v>9.556793000000001E-7</c:v>
                </c:pt>
                <c:pt idx="62497">
                  <c:v>9.5569680000000005E-7</c:v>
                </c:pt>
                <c:pt idx="62498">
                  <c:v>9.557178E-7</c:v>
                </c:pt>
                <c:pt idx="62499">
                  <c:v>9.5573890000000009E-7</c:v>
                </c:pt>
                <c:pt idx="62500">
                  <c:v>9.557562999999999E-7</c:v>
                </c:pt>
                <c:pt idx="62501">
                  <c:v>9.5577739999999999E-7</c:v>
                </c:pt>
                <c:pt idx="62502">
                  <c:v>9.5579839999999994E-7</c:v>
                </c:pt>
                <c:pt idx="62503">
                  <c:v>9.5581579999999995E-7</c:v>
                </c:pt>
                <c:pt idx="62504">
                  <c:v>9.5583690000000005E-7</c:v>
                </c:pt>
                <c:pt idx="62505">
                  <c:v>9.5585780000000005E-7</c:v>
                </c:pt>
                <c:pt idx="62506">
                  <c:v>9.558753E-7</c:v>
                </c:pt>
                <c:pt idx="62507">
                  <c:v>9.5589629999999995E-7</c:v>
                </c:pt>
                <c:pt idx="62508">
                  <c:v>9.559173000000001E-7</c:v>
                </c:pt>
                <c:pt idx="62509">
                  <c:v>9.5593469999999991E-7</c:v>
                </c:pt>
                <c:pt idx="62510">
                  <c:v>9.5595570000000006E-7</c:v>
                </c:pt>
                <c:pt idx="62511">
                  <c:v>9.5597660000000007E-7</c:v>
                </c:pt>
                <c:pt idx="62512">
                  <c:v>9.5599410000000002E-7</c:v>
                </c:pt>
                <c:pt idx="62513">
                  <c:v>9.5601500000000003E-7</c:v>
                </c:pt>
                <c:pt idx="62514">
                  <c:v>9.5603590000000003E-7</c:v>
                </c:pt>
                <c:pt idx="62515">
                  <c:v>9.5605339999999999E-7</c:v>
                </c:pt>
                <c:pt idx="62516">
                  <c:v>9.5607429999999999E-7</c:v>
                </c:pt>
                <c:pt idx="62517">
                  <c:v>9.560952E-7</c:v>
                </c:pt>
                <c:pt idx="62518">
                  <c:v>9.5611260000000001E-7</c:v>
                </c:pt>
                <c:pt idx="62519">
                  <c:v>9.5613359999999996E-7</c:v>
                </c:pt>
                <c:pt idx="62520">
                  <c:v>9.5615440000000002E-7</c:v>
                </c:pt>
                <c:pt idx="62521">
                  <c:v>9.5617180000000004E-7</c:v>
                </c:pt>
                <c:pt idx="62522">
                  <c:v>9.5619279999999998E-7</c:v>
                </c:pt>
                <c:pt idx="62523">
                  <c:v>9.5621360000000005E-7</c:v>
                </c:pt>
                <c:pt idx="62524">
                  <c:v>9.5623100000000006E-7</c:v>
                </c:pt>
                <c:pt idx="62525">
                  <c:v>9.5625190000000007E-7</c:v>
                </c:pt>
                <c:pt idx="62526">
                  <c:v>9.5627280000000007E-7</c:v>
                </c:pt>
                <c:pt idx="62527">
                  <c:v>9.5629020000000009E-7</c:v>
                </c:pt>
                <c:pt idx="62528">
                  <c:v>9.5631110000000009E-7</c:v>
                </c:pt>
                <c:pt idx="62529">
                  <c:v>9.5633189999999995E-7</c:v>
                </c:pt>
                <c:pt idx="62530">
                  <c:v>9.5634929999999996E-7</c:v>
                </c:pt>
                <c:pt idx="62531">
                  <c:v>9.5637019999999996E-7</c:v>
                </c:pt>
                <c:pt idx="62532">
                  <c:v>9.5639100000000003E-7</c:v>
                </c:pt>
                <c:pt idx="62533">
                  <c:v>9.5640830000000011E-7</c:v>
                </c:pt>
                <c:pt idx="62534">
                  <c:v>9.564291999999999E-7</c:v>
                </c:pt>
                <c:pt idx="62535">
                  <c:v>9.5644999999999997E-7</c:v>
                </c:pt>
                <c:pt idx="62536">
                  <c:v>9.5646730000000004E-7</c:v>
                </c:pt>
                <c:pt idx="62537">
                  <c:v>9.5648820000000005E-7</c:v>
                </c:pt>
                <c:pt idx="62538">
                  <c:v>9.565089999999999E-7</c:v>
                </c:pt>
                <c:pt idx="62539">
                  <c:v>9.5652629999999997E-7</c:v>
                </c:pt>
                <c:pt idx="62540">
                  <c:v>9.5654710000000004E-7</c:v>
                </c:pt>
                <c:pt idx="62541">
                  <c:v>9.565678999999999E-7</c:v>
                </c:pt>
                <c:pt idx="62542">
                  <c:v>9.5658519999999997E-7</c:v>
                </c:pt>
                <c:pt idx="62543">
                  <c:v>9.5660600000000004E-7</c:v>
                </c:pt>
                <c:pt idx="62544">
                  <c:v>9.5662669999999995E-7</c:v>
                </c:pt>
                <c:pt idx="62545">
                  <c:v>9.5664400000000003E-7</c:v>
                </c:pt>
                <c:pt idx="62546">
                  <c:v>9.5666480000000009E-7</c:v>
                </c:pt>
                <c:pt idx="62547">
                  <c:v>9.5668550000000001E-7</c:v>
                </c:pt>
                <c:pt idx="62548">
                  <c:v>9.5670280000000008E-7</c:v>
                </c:pt>
                <c:pt idx="62549">
                  <c:v>9.567235E-7</c:v>
                </c:pt>
                <c:pt idx="62550">
                  <c:v>9.5674419999999991E-7</c:v>
                </c:pt>
                <c:pt idx="62551">
                  <c:v>9.5676149999999999E-7</c:v>
                </c:pt>
                <c:pt idx="62552">
                  <c:v>9.567821999999999E-7</c:v>
                </c:pt>
                <c:pt idx="62553">
                  <c:v>9.5680290000000003E-7</c:v>
                </c:pt>
                <c:pt idx="62554">
                  <c:v>9.5682009999999995E-7</c:v>
                </c:pt>
                <c:pt idx="62555">
                  <c:v>9.5684080000000008E-7</c:v>
                </c:pt>
                <c:pt idx="62556">
                  <c:v>9.5686149999999999E-7</c:v>
                </c:pt>
                <c:pt idx="62557">
                  <c:v>9.5687869999999992E-7</c:v>
                </c:pt>
                <c:pt idx="62558">
                  <c:v>9.5689940000000005E-7</c:v>
                </c:pt>
                <c:pt idx="62559">
                  <c:v>9.5692009999999996E-7</c:v>
                </c:pt>
                <c:pt idx="62560">
                  <c:v>9.569373000000001E-7</c:v>
                </c:pt>
                <c:pt idx="62561">
                  <c:v>9.5695790000000007E-7</c:v>
                </c:pt>
                <c:pt idx="62562">
                  <c:v>9.5697859999999999E-7</c:v>
                </c:pt>
                <c:pt idx="62563">
                  <c:v>9.5699579999999991E-7</c:v>
                </c:pt>
                <c:pt idx="62564">
                  <c:v>9.5701650000000004E-7</c:v>
                </c:pt>
                <c:pt idx="62565">
                  <c:v>9.5703710000000001E-7</c:v>
                </c:pt>
                <c:pt idx="62566">
                  <c:v>9.5705429999999994E-7</c:v>
                </c:pt>
                <c:pt idx="62567">
                  <c:v>9.5707489999999991E-7</c:v>
                </c:pt>
                <c:pt idx="62568">
                  <c:v>9.570955000000001E-7</c:v>
                </c:pt>
                <c:pt idx="62569">
                  <c:v>9.5711270000000003E-7</c:v>
                </c:pt>
                <c:pt idx="62570">
                  <c:v>9.571333E-7</c:v>
                </c:pt>
                <c:pt idx="62571">
                  <c:v>9.5715389999999998E-7</c:v>
                </c:pt>
                <c:pt idx="62572">
                  <c:v>9.571710999999999E-7</c:v>
                </c:pt>
                <c:pt idx="62573">
                  <c:v>9.5719170000000009E-7</c:v>
                </c:pt>
                <c:pt idx="62574">
                  <c:v>9.5721230000000006E-7</c:v>
                </c:pt>
                <c:pt idx="62575">
                  <c:v>9.5722949999999999E-7</c:v>
                </c:pt>
                <c:pt idx="62576">
                  <c:v>9.5725009999999996E-7</c:v>
                </c:pt>
                <c:pt idx="62577">
                  <c:v>9.572706E-7</c:v>
                </c:pt>
                <c:pt idx="62578">
                  <c:v>9.5728779999999993E-7</c:v>
                </c:pt>
                <c:pt idx="62579">
                  <c:v>9.573083999999999E-7</c:v>
                </c:pt>
                <c:pt idx="62580">
                  <c:v>9.5732889999999994E-7</c:v>
                </c:pt>
                <c:pt idx="62581">
                  <c:v>9.5734610000000007E-7</c:v>
                </c:pt>
                <c:pt idx="62582">
                  <c:v>9.573665999999999E-7</c:v>
                </c:pt>
                <c:pt idx="62583">
                  <c:v>9.5738720000000009E-7</c:v>
                </c:pt>
                <c:pt idx="62584">
                  <c:v>9.5740430000000007E-7</c:v>
                </c:pt>
                <c:pt idx="62585">
                  <c:v>9.5742490000000005E-7</c:v>
                </c:pt>
                <c:pt idx="62586">
                  <c:v>9.5744540000000008E-7</c:v>
                </c:pt>
                <c:pt idx="62587">
                  <c:v>9.5746250000000007E-7</c:v>
                </c:pt>
                <c:pt idx="62588">
                  <c:v>9.5748310000000004E-7</c:v>
                </c:pt>
                <c:pt idx="62589">
                  <c:v>9.5750360000000008E-7</c:v>
                </c:pt>
                <c:pt idx="62590">
                  <c:v>9.5752070000000006E-7</c:v>
                </c:pt>
                <c:pt idx="62591">
                  <c:v>9.575412000000001E-7</c:v>
                </c:pt>
                <c:pt idx="62592">
                  <c:v>9.5756169999999993E-7</c:v>
                </c:pt>
                <c:pt idx="62593">
                  <c:v>9.5757879999999991E-7</c:v>
                </c:pt>
                <c:pt idx="62594">
                  <c:v>9.5759929999999995E-7</c:v>
                </c:pt>
                <c:pt idx="62595">
                  <c:v>9.5761970000000004E-7</c:v>
                </c:pt>
                <c:pt idx="62596">
                  <c:v>9.5763680000000003E-7</c:v>
                </c:pt>
                <c:pt idx="62597">
                  <c:v>9.5765730000000007E-7</c:v>
                </c:pt>
                <c:pt idx="62598">
                  <c:v>9.5767769999999995E-7</c:v>
                </c:pt>
                <c:pt idx="62599">
                  <c:v>9.5769479999999994E-7</c:v>
                </c:pt>
                <c:pt idx="62600">
                  <c:v>9.5771520000000003E-7</c:v>
                </c:pt>
                <c:pt idx="62601">
                  <c:v>9.5773570000000007E-7</c:v>
                </c:pt>
                <c:pt idx="62602">
                  <c:v>9.577526999999999E-7</c:v>
                </c:pt>
                <c:pt idx="62603">
                  <c:v>9.577731E-7</c:v>
                </c:pt>
                <c:pt idx="62604">
                  <c:v>9.577935000000001E-7</c:v>
                </c:pt>
                <c:pt idx="62605">
                  <c:v>9.5781049999999993E-7</c:v>
                </c:pt>
                <c:pt idx="62606">
                  <c:v>9.5783099999999997E-7</c:v>
                </c:pt>
                <c:pt idx="62607">
                  <c:v>9.5785140000000007E-7</c:v>
                </c:pt>
                <c:pt idx="62608">
                  <c:v>9.5786829999999996E-7</c:v>
                </c:pt>
                <c:pt idx="62609">
                  <c:v>9.578888E-7</c:v>
                </c:pt>
                <c:pt idx="62610">
                  <c:v>9.5790909999999994E-7</c:v>
                </c:pt>
                <c:pt idx="62611">
                  <c:v>9.5792609999999999E-7</c:v>
                </c:pt>
                <c:pt idx="62612">
                  <c:v>9.5794650000000009E-7</c:v>
                </c:pt>
                <c:pt idx="62613">
                  <c:v>9.5796689999999997E-7</c:v>
                </c:pt>
                <c:pt idx="62614">
                  <c:v>9.5798380000000008E-7</c:v>
                </c:pt>
                <c:pt idx="62615">
                  <c:v>9.5800419999999996E-7</c:v>
                </c:pt>
                <c:pt idx="62616">
                  <c:v>9.5802460000000006E-7</c:v>
                </c:pt>
                <c:pt idx="62617">
                  <c:v>9.5804149999999996E-7</c:v>
                </c:pt>
                <c:pt idx="62618">
                  <c:v>9.5806190000000005E-7</c:v>
                </c:pt>
                <c:pt idx="62619">
                  <c:v>9.5808229999999994E-7</c:v>
                </c:pt>
                <c:pt idx="62620">
                  <c:v>9.5809920000000005E-7</c:v>
                </c:pt>
                <c:pt idx="62621">
                  <c:v>9.5811959999999993E-7</c:v>
                </c:pt>
                <c:pt idx="62622">
                  <c:v>9.5813990000000009E-7</c:v>
                </c:pt>
                <c:pt idx="62623">
                  <c:v>9.5815679999999998E-7</c:v>
                </c:pt>
                <c:pt idx="62624">
                  <c:v>9.5817720000000008E-7</c:v>
                </c:pt>
                <c:pt idx="62625">
                  <c:v>9.5819750000000003E-7</c:v>
                </c:pt>
                <c:pt idx="62626">
                  <c:v>9.5821439999999992E-7</c:v>
                </c:pt>
                <c:pt idx="62627">
                  <c:v>9.5823480000000002E-7</c:v>
                </c:pt>
                <c:pt idx="62628">
                  <c:v>9.5825509999999997E-7</c:v>
                </c:pt>
                <c:pt idx="62629">
                  <c:v>9.5827200000000007E-7</c:v>
                </c:pt>
                <c:pt idx="62630">
                  <c:v>9.5829230000000002E-7</c:v>
                </c:pt>
                <c:pt idx="62631">
                  <c:v>9.5831259999999996E-7</c:v>
                </c:pt>
                <c:pt idx="62632">
                  <c:v>9.5832950000000007E-7</c:v>
                </c:pt>
                <c:pt idx="62633">
                  <c:v>9.5834980000000002E-7</c:v>
                </c:pt>
                <c:pt idx="62634">
                  <c:v>9.5837009999999996E-7</c:v>
                </c:pt>
                <c:pt idx="62635">
                  <c:v>9.5838700000000007E-7</c:v>
                </c:pt>
                <c:pt idx="62636">
                  <c:v>9.5840730000000002E-7</c:v>
                </c:pt>
                <c:pt idx="62637">
                  <c:v>9.5842750000000002E-7</c:v>
                </c:pt>
                <c:pt idx="62638">
                  <c:v>9.5844439999999992E-7</c:v>
                </c:pt>
                <c:pt idx="62639">
                  <c:v>9.5846470000000008E-7</c:v>
                </c:pt>
                <c:pt idx="62640">
                  <c:v>9.5848490000000008E-7</c:v>
                </c:pt>
                <c:pt idx="62641">
                  <c:v>9.5850179999999998E-7</c:v>
                </c:pt>
                <c:pt idx="62642">
                  <c:v>9.5852209999999992E-7</c:v>
                </c:pt>
                <c:pt idx="62643">
                  <c:v>9.5854229999999993E-7</c:v>
                </c:pt>
                <c:pt idx="62644">
                  <c:v>9.5855920000000004E-7</c:v>
                </c:pt>
                <c:pt idx="62645">
                  <c:v>9.5857940000000005E-7</c:v>
                </c:pt>
                <c:pt idx="62646">
                  <c:v>9.5859969999999999E-7</c:v>
                </c:pt>
                <c:pt idx="62647">
                  <c:v>9.5861649999999995E-7</c:v>
                </c:pt>
                <c:pt idx="62648">
                  <c:v>9.5863669999999995E-7</c:v>
                </c:pt>
                <c:pt idx="62649">
                  <c:v>9.5865689999999996E-7</c:v>
                </c:pt>
                <c:pt idx="62650">
                  <c:v>9.5867369999999992E-7</c:v>
                </c:pt>
                <c:pt idx="62651">
                  <c:v>9.5869400000000007E-7</c:v>
                </c:pt>
                <c:pt idx="62652">
                  <c:v>9.5871409999999993E-7</c:v>
                </c:pt>
                <c:pt idx="62653">
                  <c:v>9.587309000000001E-7</c:v>
                </c:pt>
                <c:pt idx="62654">
                  <c:v>9.5875120000000004E-7</c:v>
                </c:pt>
                <c:pt idx="62655">
                  <c:v>9.587712999999999E-7</c:v>
                </c:pt>
                <c:pt idx="62656">
                  <c:v>9.5878810000000007E-7</c:v>
                </c:pt>
                <c:pt idx="62657">
                  <c:v>9.5880830000000007E-7</c:v>
                </c:pt>
                <c:pt idx="62658">
                  <c:v>9.5882839999999993E-7</c:v>
                </c:pt>
                <c:pt idx="62659">
                  <c:v>9.588452000000001E-7</c:v>
                </c:pt>
                <c:pt idx="62660">
                  <c:v>9.588654000000001E-7</c:v>
                </c:pt>
                <c:pt idx="62661">
                  <c:v>9.5888549999999996E-7</c:v>
                </c:pt>
                <c:pt idx="62662">
                  <c:v>9.5890219999999998E-7</c:v>
                </c:pt>
                <c:pt idx="62663">
                  <c:v>9.5892239999999998E-7</c:v>
                </c:pt>
                <c:pt idx="62664">
                  <c:v>9.5894250000000005E-7</c:v>
                </c:pt>
                <c:pt idx="62665">
                  <c:v>9.5895920000000007E-7</c:v>
                </c:pt>
                <c:pt idx="62666">
                  <c:v>9.5897940000000008E-7</c:v>
                </c:pt>
                <c:pt idx="62667">
                  <c:v>9.5899939999999999E-7</c:v>
                </c:pt>
                <c:pt idx="62668">
                  <c:v>9.5901619999999995E-7</c:v>
                </c:pt>
                <c:pt idx="62669">
                  <c:v>9.5903630000000002E-7</c:v>
                </c:pt>
                <c:pt idx="62670">
                  <c:v>9.5905640000000008E-7</c:v>
                </c:pt>
                <c:pt idx="62671">
                  <c:v>9.590731000000001E-7</c:v>
                </c:pt>
                <c:pt idx="62672">
                  <c:v>9.5909319999999996E-7</c:v>
                </c:pt>
                <c:pt idx="62673">
                  <c:v>9.5911330000000002E-7</c:v>
                </c:pt>
                <c:pt idx="62674">
                  <c:v>9.5913000000000004E-7</c:v>
                </c:pt>
                <c:pt idx="62675">
                  <c:v>9.591500999999999E-7</c:v>
                </c:pt>
                <c:pt idx="62676">
                  <c:v>9.5917019999999996E-7</c:v>
                </c:pt>
                <c:pt idx="62677">
                  <c:v>9.5918689999999998E-7</c:v>
                </c:pt>
                <c:pt idx="62678">
                  <c:v>9.5920700000000005E-7</c:v>
                </c:pt>
                <c:pt idx="62679">
                  <c:v>9.5922699999999996E-7</c:v>
                </c:pt>
                <c:pt idx="62680">
                  <c:v>9.5924369999999998E-7</c:v>
                </c:pt>
                <c:pt idx="62681">
                  <c:v>9.5926380000000005E-7</c:v>
                </c:pt>
                <c:pt idx="62682">
                  <c:v>9.5928379999999997E-7</c:v>
                </c:pt>
                <c:pt idx="62683">
                  <c:v>9.5930049999999998E-7</c:v>
                </c:pt>
                <c:pt idx="62684">
                  <c:v>9.5932060000000005E-7</c:v>
                </c:pt>
                <c:pt idx="62685">
                  <c:v>9.5933730000000007E-7</c:v>
                </c:pt>
                <c:pt idx="62686">
                  <c:v>9.5935739999999992E-7</c:v>
                </c:pt>
                <c:pt idx="62687">
                  <c:v>9.5937749999999999E-7</c:v>
                </c:pt>
                <c:pt idx="62688">
                  <c:v>9.5939420000000001E-7</c:v>
                </c:pt>
                <c:pt idx="62689">
                  <c:v>9.5941430000000007E-7</c:v>
                </c:pt>
                <c:pt idx="62690">
                  <c:v>9.5943429999999999E-7</c:v>
                </c:pt>
                <c:pt idx="62691">
                  <c:v>9.5945100000000001E-7</c:v>
                </c:pt>
                <c:pt idx="62692">
                  <c:v>9.5947110000000007E-7</c:v>
                </c:pt>
                <c:pt idx="62693">
                  <c:v>9.5949109999999999E-7</c:v>
                </c:pt>
                <c:pt idx="62694">
                  <c:v>9.5950780000000001E-7</c:v>
                </c:pt>
                <c:pt idx="62695">
                  <c:v>9.5952790000000008E-7</c:v>
                </c:pt>
                <c:pt idx="62696">
                  <c:v>9.5954789999999999E-7</c:v>
                </c:pt>
                <c:pt idx="62697">
                  <c:v>9.5956460000000001E-7</c:v>
                </c:pt>
                <c:pt idx="62698">
                  <c:v>9.5958459999999992E-7</c:v>
                </c:pt>
                <c:pt idx="62699">
                  <c:v>9.5960460000000005E-7</c:v>
                </c:pt>
                <c:pt idx="62700">
                  <c:v>9.5962119999999992E-7</c:v>
                </c:pt>
                <c:pt idx="62701">
                  <c:v>9.5964129999999999E-7</c:v>
                </c:pt>
                <c:pt idx="62702">
                  <c:v>9.596612999999999E-7</c:v>
                </c:pt>
                <c:pt idx="62703">
                  <c:v>9.5967789999999998E-7</c:v>
                </c:pt>
                <c:pt idx="62704">
                  <c:v>9.596978999999999E-7</c:v>
                </c:pt>
                <c:pt idx="62705">
                  <c:v>9.5971790000000003E-7</c:v>
                </c:pt>
                <c:pt idx="62706">
                  <c:v>9.597345000000001E-7</c:v>
                </c:pt>
                <c:pt idx="62707">
                  <c:v>9.5975450000000002E-7</c:v>
                </c:pt>
                <c:pt idx="62708">
                  <c:v>9.597744E-7</c:v>
                </c:pt>
                <c:pt idx="62709">
                  <c:v>9.5979110000000001E-7</c:v>
                </c:pt>
                <c:pt idx="62710">
                  <c:v>9.5981099999999999E-7</c:v>
                </c:pt>
                <c:pt idx="62711">
                  <c:v>9.5983099999999991E-7</c:v>
                </c:pt>
                <c:pt idx="62712">
                  <c:v>9.5984759999999998E-7</c:v>
                </c:pt>
                <c:pt idx="62713">
                  <c:v>9.5986749999999996E-7</c:v>
                </c:pt>
                <c:pt idx="62714">
                  <c:v>9.5988739999999994E-7</c:v>
                </c:pt>
                <c:pt idx="62715">
                  <c:v>9.5990400000000002E-7</c:v>
                </c:pt>
                <c:pt idx="62716">
                  <c:v>9.5992399999999993E-7</c:v>
                </c:pt>
                <c:pt idx="62717">
                  <c:v>9.5994389999999991E-7</c:v>
                </c:pt>
                <c:pt idx="62718">
                  <c:v>9.5996040000000005E-7</c:v>
                </c:pt>
                <c:pt idx="62719">
                  <c:v>9.5998039999999997E-7</c:v>
                </c:pt>
                <c:pt idx="62720">
                  <c:v>9.600002E-7</c:v>
                </c:pt>
                <c:pt idx="62721">
                  <c:v>9.6001680000000008E-7</c:v>
                </c:pt>
                <c:pt idx="62722">
                  <c:v>9.6003670000000006E-7</c:v>
                </c:pt>
                <c:pt idx="62723">
                  <c:v>9.6005660000000004E-7</c:v>
                </c:pt>
                <c:pt idx="62724">
                  <c:v>9.6007309999999996E-7</c:v>
                </c:pt>
                <c:pt idx="62725">
                  <c:v>9.6009299999999994E-7</c:v>
                </c:pt>
                <c:pt idx="62726">
                  <c:v>9.6011289999999992E-7</c:v>
                </c:pt>
                <c:pt idx="62727">
                  <c:v>9.6012940000000006E-7</c:v>
                </c:pt>
                <c:pt idx="62728">
                  <c:v>9.6014930000000003E-7</c:v>
                </c:pt>
                <c:pt idx="62729">
                  <c:v>9.6016910000000007E-7</c:v>
                </c:pt>
                <c:pt idx="62730">
                  <c:v>9.6018569999999994E-7</c:v>
                </c:pt>
                <c:pt idx="62731">
                  <c:v>9.6020549999999998E-7</c:v>
                </c:pt>
                <c:pt idx="62732">
                  <c:v>9.6022539999999995E-7</c:v>
                </c:pt>
                <c:pt idx="62733">
                  <c:v>9.6024190000000009E-7</c:v>
                </c:pt>
                <c:pt idx="62734">
                  <c:v>9.6026180000000007E-7</c:v>
                </c:pt>
                <c:pt idx="62735">
                  <c:v>9.6028159999999989E-7</c:v>
                </c:pt>
                <c:pt idx="62736">
                  <c:v>9.6029810000000003E-7</c:v>
                </c:pt>
                <c:pt idx="62737">
                  <c:v>9.6031790000000007E-7</c:v>
                </c:pt>
                <c:pt idx="62738">
                  <c:v>9.603376999999999E-7</c:v>
                </c:pt>
                <c:pt idx="62739">
                  <c:v>9.6035420000000004E-7</c:v>
                </c:pt>
                <c:pt idx="62740">
                  <c:v>9.6037410000000001E-7</c:v>
                </c:pt>
                <c:pt idx="62741">
                  <c:v>9.6039390000000005E-7</c:v>
                </c:pt>
                <c:pt idx="62742">
                  <c:v>9.6041039999999998E-7</c:v>
                </c:pt>
                <c:pt idx="62743">
                  <c:v>9.6043020000000002E-7</c:v>
                </c:pt>
                <c:pt idx="62744">
                  <c:v>9.6045000000000005E-7</c:v>
                </c:pt>
                <c:pt idx="62745">
                  <c:v>9.6046640000000004E-7</c:v>
                </c:pt>
                <c:pt idx="62746">
                  <c:v>9.6048630000000002E-7</c:v>
                </c:pt>
                <c:pt idx="62747">
                  <c:v>9.6050599999999991E-7</c:v>
                </c:pt>
                <c:pt idx="62748">
                  <c:v>9.6052250000000004E-7</c:v>
                </c:pt>
                <c:pt idx="62749">
                  <c:v>9.6054230000000008E-7</c:v>
                </c:pt>
                <c:pt idx="62750">
                  <c:v>9.6056209999999991E-7</c:v>
                </c:pt>
                <c:pt idx="62751">
                  <c:v>9.605784999999999E-7</c:v>
                </c:pt>
                <c:pt idx="62752">
                  <c:v>9.6059829999999993E-7</c:v>
                </c:pt>
                <c:pt idx="62753">
                  <c:v>9.6061809999999997E-7</c:v>
                </c:pt>
                <c:pt idx="62754">
                  <c:v>9.6063449999999996E-7</c:v>
                </c:pt>
                <c:pt idx="62755">
                  <c:v>9.606543E-7</c:v>
                </c:pt>
                <c:pt idx="62756">
                  <c:v>9.606740000000001E-7</c:v>
                </c:pt>
                <c:pt idx="62757">
                  <c:v>9.6069050000000002E-7</c:v>
                </c:pt>
                <c:pt idx="62758">
                  <c:v>9.6071019999999991E-7</c:v>
                </c:pt>
                <c:pt idx="62759">
                  <c:v>9.6072999999999995E-7</c:v>
                </c:pt>
                <c:pt idx="62760">
                  <c:v>9.6074639999999993E-7</c:v>
                </c:pt>
                <c:pt idx="62761">
                  <c:v>9.6076610000000003E-7</c:v>
                </c:pt>
                <c:pt idx="62762">
                  <c:v>9.6078579999999992E-7</c:v>
                </c:pt>
                <c:pt idx="62763">
                  <c:v>9.6080219999999991E-7</c:v>
                </c:pt>
                <c:pt idx="62764">
                  <c:v>9.6082199999999995E-7</c:v>
                </c:pt>
                <c:pt idx="62765">
                  <c:v>9.6084170000000005E-7</c:v>
                </c:pt>
                <c:pt idx="62766">
                  <c:v>9.6085810000000003E-7</c:v>
                </c:pt>
                <c:pt idx="62767">
                  <c:v>9.6087779999999992E-7</c:v>
                </c:pt>
                <c:pt idx="62768">
                  <c:v>9.6089750000000002E-7</c:v>
                </c:pt>
                <c:pt idx="62769">
                  <c:v>9.6091380000000007E-7</c:v>
                </c:pt>
                <c:pt idx="62770">
                  <c:v>9.609336000000001E-7</c:v>
                </c:pt>
                <c:pt idx="62771">
                  <c:v>9.6095000000000009E-7</c:v>
                </c:pt>
                <c:pt idx="62772">
                  <c:v>9.6096969999999998E-7</c:v>
                </c:pt>
                <c:pt idx="62773">
                  <c:v>9.6098940000000008E-7</c:v>
                </c:pt>
                <c:pt idx="62774">
                  <c:v>9.6100580000000006E-7</c:v>
                </c:pt>
                <c:pt idx="62775">
                  <c:v>9.6102549999999995E-7</c:v>
                </c:pt>
                <c:pt idx="62776">
                  <c:v>9.6104520000000005E-7</c:v>
                </c:pt>
                <c:pt idx="62777">
                  <c:v>9.6106160000000004E-7</c:v>
                </c:pt>
                <c:pt idx="62778">
                  <c:v>9.6108129999999993E-7</c:v>
                </c:pt>
                <c:pt idx="62779">
                  <c:v>9.6110100000000002E-7</c:v>
                </c:pt>
                <c:pt idx="62780">
                  <c:v>9.6111740000000001E-7</c:v>
                </c:pt>
                <c:pt idx="62781">
                  <c:v>9.611370999999999E-7</c:v>
                </c:pt>
                <c:pt idx="62782">
                  <c:v>9.6115670000000006E-7</c:v>
                </c:pt>
                <c:pt idx="62783">
                  <c:v>9.6117310000000005E-7</c:v>
                </c:pt>
                <c:pt idx="62784">
                  <c:v>9.6119279999999993E-7</c:v>
                </c:pt>
                <c:pt idx="62785">
                  <c:v>9.6121240000000009E-7</c:v>
                </c:pt>
                <c:pt idx="62786">
                  <c:v>9.6122880000000008E-7</c:v>
                </c:pt>
                <c:pt idx="62787">
                  <c:v>9.6124840000000003E-7</c:v>
                </c:pt>
                <c:pt idx="62788">
                  <c:v>9.6126809999999991E-7</c:v>
                </c:pt>
                <c:pt idx="62789">
                  <c:v>9.6128439999999996E-7</c:v>
                </c:pt>
                <c:pt idx="62790">
                  <c:v>9.6130410000000006E-7</c:v>
                </c:pt>
                <c:pt idx="62791">
                  <c:v>9.6132370000000001E-7</c:v>
                </c:pt>
                <c:pt idx="62792">
                  <c:v>9.6134000000000006E-7</c:v>
                </c:pt>
                <c:pt idx="62793">
                  <c:v>9.6135969999999994E-7</c:v>
                </c:pt>
                <c:pt idx="62794">
                  <c:v>9.6137919999999995E-7</c:v>
                </c:pt>
                <c:pt idx="62795">
                  <c:v>9.6139559999999994E-7</c:v>
                </c:pt>
                <c:pt idx="62796">
                  <c:v>9.614152000000001E-7</c:v>
                </c:pt>
                <c:pt idx="62797">
                  <c:v>9.6143480000000005E-7</c:v>
                </c:pt>
                <c:pt idx="62798">
                  <c:v>9.614511000000001E-7</c:v>
                </c:pt>
                <c:pt idx="62799">
                  <c:v>9.6147070000000004E-7</c:v>
                </c:pt>
                <c:pt idx="62800">
                  <c:v>9.6149029999999999E-7</c:v>
                </c:pt>
                <c:pt idx="62801">
                  <c:v>9.6150660000000004E-7</c:v>
                </c:pt>
                <c:pt idx="62802">
                  <c:v>9.6152619999999999E-7</c:v>
                </c:pt>
                <c:pt idx="62803">
                  <c:v>9.6154579999999994E-7</c:v>
                </c:pt>
                <c:pt idx="62804">
                  <c:v>9.6156209999999998E-7</c:v>
                </c:pt>
                <c:pt idx="62805">
                  <c:v>9.6158169999999993E-7</c:v>
                </c:pt>
                <c:pt idx="62806">
                  <c:v>9.6160119999999994E-7</c:v>
                </c:pt>
                <c:pt idx="62807">
                  <c:v>9.6161749999999999E-7</c:v>
                </c:pt>
                <c:pt idx="62808">
                  <c:v>9.6163709999999994E-7</c:v>
                </c:pt>
                <c:pt idx="62809">
                  <c:v>9.616567000000001E-7</c:v>
                </c:pt>
                <c:pt idx="62810">
                  <c:v>9.6167289999999999E-7</c:v>
                </c:pt>
                <c:pt idx="62811">
                  <c:v>9.6169249999999994E-7</c:v>
                </c:pt>
                <c:pt idx="62812">
                  <c:v>9.6171199999999995E-7</c:v>
                </c:pt>
                <c:pt idx="62813">
                  <c:v>9.617283E-7</c:v>
                </c:pt>
                <c:pt idx="62814">
                  <c:v>9.6174789999999995E-7</c:v>
                </c:pt>
                <c:pt idx="62815">
                  <c:v>9.6176739999999995E-7</c:v>
                </c:pt>
                <c:pt idx="62816">
                  <c:v>9.6178360000000006E-7</c:v>
                </c:pt>
                <c:pt idx="62817">
                  <c:v>9.6180320000000001E-7</c:v>
                </c:pt>
                <c:pt idx="62818">
                  <c:v>9.6182270000000002E-7</c:v>
                </c:pt>
                <c:pt idx="62819">
                  <c:v>9.6183900000000007E-7</c:v>
                </c:pt>
                <c:pt idx="62820">
                  <c:v>9.6185850000000008E-7</c:v>
                </c:pt>
                <c:pt idx="62821">
                  <c:v>9.6187800000000008E-7</c:v>
                </c:pt>
                <c:pt idx="62822">
                  <c:v>9.6189419999999998E-7</c:v>
                </c:pt>
                <c:pt idx="62823">
                  <c:v>9.6191379999999993E-7</c:v>
                </c:pt>
                <c:pt idx="62824">
                  <c:v>9.6193329999999994E-7</c:v>
                </c:pt>
                <c:pt idx="62825">
                  <c:v>9.6194950000000005E-7</c:v>
                </c:pt>
                <c:pt idx="62826">
                  <c:v>9.6196900000000006E-7</c:v>
                </c:pt>
                <c:pt idx="62827">
                  <c:v>9.6198850000000006E-7</c:v>
                </c:pt>
                <c:pt idx="62828">
                  <c:v>9.6200469999999996E-7</c:v>
                </c:pt>
                <c:pt idx="62829">
                  <c:v>9.6202419999999997E-7</c:v>
                </c:pt>
                <c:pt idx="62830">
                  <c:v>9.6204360000000004E-7</c:v>
                </c:pt>
                <c:pt idx="62831">
                  <c:v>9.6205979999999994E-7</c:v>
                </c:pt>
                <c:pt idx="62832">
                  <c:v>9.6207929999999995E-7</c:v>
                </c:pt>
                <c:pt idx="62833">
                  <c:v>9.6209879999999995E-7</c:v>
                </c:pt>
                <c:pt idx="62834">
                  <c:v>9.6211500000000006E-7</c:v>
                </c:pt>
                <c:pt idx="62835">
                  <c:v>9.6213439999999992E-7</c:v>
                </c:pt>
                <c:pt idx="62836">
                  <c:v>9.6215069999999997E-7</c:v>
                </c:pt>
                <c:pt idx="62837">
                  <c:v>9.6217019999999998E-7</c:v>
                </c:pt>
                <c:pt idx="62838">
                  <c:v>9.6218960000000005E-7</c:v>
                </c:pt>
                <c:pt idx="62839">
                  <c:v>9.6220579999999994E-7</c:v>
                </c:pt>
                <c:pt idx="62840">
                  <c:v>9.6222529999999995E-7</c:v>
                </c:pt>
                <c:pt idx="62841">
                  <c:v>9.6224479999999996E-7</c:v>
                </c:pt>
                <c:pt idx="62842">
                  <c:v>9.6226100000000007E-7</c:v>
                </c:pt>
                <c:pt idx="62843">
                  <c:v>9.6228039999999993E-7</c:v>
                </c:pt>
                <c:pt idx="62844">
                  <c:v>9.6229989999999994E-7</c:v>
                </c:pt>
                <c:pt idx="62845">
                  <c:v>9.6231600000000011E-7</c:v>
                </c:pt>
                <c:pt idx="62846">
                  <c:v>9.623354999999999E-7</c:v>
                </c:pt>
                <c:pt idx="62847">
                  <c:v>9.6235489999999997E-7</c:v>
                </c:pt>
                <c:pt idx="62848">
                  <c:v>9.6237110000000008E-7</c:v>
                </c:pt>
                <c:pt idx="62849">
                  <c:v>9.6239049999999994E-7</c:v>
                </c:pt>
                <c:pt idx="62850">
                  <c:v>9.6240990000000001E-7</c:v>
                </c:pt>
                <c:pt idx="62851">
                  <c:v>9.624260999999999E-7</c:v>
                </c:pt>
                <c:pt idx="62852">
                  <c:v>9.6244549999999997E-7</c:v>
                </c:pt>
                <c:pt idx="62853">
                  <c:v>9.6246490000000004E-7</c:v>
                </c:pt>
                <c:pt idx="62854">
                  <c:v>9.62481E-7</c:v>
                </c:pt>
                <c:pt idx="62855">
                  <c:v>9.6250040000000007E-7</c:v>
                </c:pt>
                <c:pt idx="62856">
                  <c:v>9.6251979999999993E-7</c:v>
                </c:pt>
                <c:pt idx="62857">
                  <c:v>9.625359000000001E-7</c:v>
                </c:pt>
                <c:pt idx="62858">
                  <c:v>9.6255529999999996E-7</c:v>
                </c:pt>
                <c:pt idx="62859">
                  <c:v>9.6257470000000003E-7</c:v>
                </c:pt>
                <c:pt idx="62860">
                  <c:v>9.6259079999999998E-7</c:v>
                </c:pt>
                <c:pt idx="62861">
                  <c:v>9.6261020000000005E-7</c:v>
                </c:pt>
                <c:pt idx="62862">
                  <c:v>9.6262949999999997E-7</c:v>
                </c:pt>
                <c:pt idx="62863">
                  <c:v>9.6264559999999993E-7</c:v>
                </c:pt>
                <c:pt idx="62864">
                  <c:v>9.62665E-7</c:v>
                </c:pt>
                <c:pt idx="62865">
                  <c:v>9.6268440000000007E-7</c:v>
                </c:pt>
                <c:pt idx="62866">
                  <c:v>9.6270050000000002E-7</c:v>
                </c:pt>
                <c:pt idx="62867">
                  <c:v>9.6271990000000009E-7</c:v>
                </c:pt>
                <c:pt idx="62868">
                  <c:v>9.6273920000000001E-7</c:v>
                </c:pt>
                <c:pt idx="62869">
                  <c:v>9.6275529999999997E-7</c:v>
                </c:pt>
                <c:pt idx="62870">
                  <c:v>9.6277470000000004E-7</c:v>
                </c:pt>
                <c:pt idx="62871">
                  <c:v>9.6279399999999996E-7</c:v>
                </c:pt>
                <c:pt idx="62872">
                  <c:v>9.6281009999999992E-7</c:v>
                </c:pt>
                <c:pt idx="62873">
                  <c:v>9.6282949999999999E-7</c:v>
                </c:pt>
                <c:pt idx="62874">
                  <c:v>9.628487999999999E-7</c:v>
                </c:pt>
                <c:pt idx="62875">
                  <c:v>9.6286490000000007E-7</c:v>
                </c:pt>
                <c:pt idx="62876">
                  <c:v>9.6288419999999999E-7</c:v>
                </c:pt>
                <c:pt idx="62877">
                  <c:v>9.6290360000000006E-7</c:v>
                </c:pt>
                <c:pt idx="62878">
                  <c:v>9.6291970000000002E-7</c:v>
                </c:pt>
                <c:pt idx="62879">
                  <c:v>9.6293899999999994E-7</c:v>
                </c:pt>
                <c:pt idx="62880">
                  <c:v>9.6295830000000007E-7</c:v>
                </c:pt>
                <c:pt idx="62881">
                  <c:v>9.6297440000000003E-7</c:v>
                </c:pt>
                <c:pt idx="62882">
                  <c:v>9.629938000000001E-7</c:v>
                </c:pt>
                <c:pt idx="62883">
                  <c:v>9.6301310000000001E-7</c:v>
                </c:pt>
                <c:pt idx="62884">
                  <c:v>9.6302910000000003E-7</c:v>
                </c:pt>
                <c:pt idx="62885">
                  <c:v>9.630485000000001E-7</c:v>
                </c:pt>
                <c:pt idx="62886">
                  <c:v>9.6306780000000002E-7</c:v>
                </c:pt>
                <c:pt idx="62887">
                  <c:v>9.6308389999999998E-7</c:v>
                </c:pt>
                <c:pt idx="62888">
                  <c:v>9.631031999999999E-7</c:v>
                </c:pt>
                <c:pt idx="62889">
                  <c:v>9.6311930000000007E-7</c:v>
                </c:pt>
                <c:pt idx="62890">
                  <c:v>9.6313859999999998E-7</c:v>
                </c:pt>
                <c:pt idx="62891">
                  <c:v>9.631578999999999E-7</c:v>
                </c:pt>
                <c:pt idx="62892">
                  <c:v>9.6317400000000007E-7</c:v>
                </c:pt>
                <c:pt idx="62893">
                  <c:v>9.6319339999999993E-7</c:v>
                </c:pt>
                <c:pt idx="62894">
                  <c:v>9.6321270000000006E-7</c:v>
                </c:pt>
                <c:pt idx="62895">
                  <c:v>9.6322870000000008E-7</c:v>
                </c:pt>
                <c:pt idx="62896">
                  <c:v>9.63248E-7</c:v>
                </c:pt>
                <c:pt idx="62897">
                  <c:v>9.6326729999999992E-7</c:v>
                </c:pt>
                <c:pt idx="62898">
                  <c:v>9.6328329999999993E-7</c:v>
                </c:pt>
                <c:pt idx="62899">
                  <c:v>9.6330260000000006E-7</c:v>
                </c:pt>
                <c:pt idx="62900">
                  <c:v>9.6332189999999998E-7</c:v>
                </c:pt>
                <c:pt idx="62901">
                  <c:v>9.633379E-7</c:v>
                </c:pt>
                <c:pt idx="62902">
                  <c:v>9.6335719999999992E-7</c:v>
                </c:pt>
                <c:pt idx="62903">
                  <c:v>9.633763999999999E-7</c:v>
                </c:pt>
                <c:pt idx="62904">
                  <c:v>9.6339239999999992E-7</c:v>
                </c:pt>
                <c:pt idx="62905">
                  <c:v>9.6341170000000005E-7</c:v>
                </c:pt>
                <c:pt idx="62906">
                  <c:v>9.6343090000000003E-7</c:v>
                </c:pt>
                <c:pt idx="62907">
                  <c:v>9.6344690000000005E-7</c:v>
                </c:pt>
                <c:pt idx="62908">
                  <c:v>9.6346610000000002E-7</c:v>
                </c:pt>
                <c:pt idx="62909">
                  <c:v>9.634853E-7</c:v>
                </c:pt>
                <c:pt idx="62910">
                  <c:v>9.6350130000000002E-7</c:v>
                </c:pt>
                <c:pt idx="62911">
                  <c:v>9.635205E-7</c:v>
                </c:pt>
                <c:pt idx="62912">
                  <c:v>9.6353969999999998E-7</c:v>
                </c:pt>
                <c:pt idx="62913">
                  <c:v>9.635557E-7</c:v>
                </c:pt>
                <c:pt idx="62914">
                  <c:v>9.6357489999999998E-7</c:v>
                </c:pt>
                <c:pt idx="62915">
                  <c:v>9.6359409999999996E-7</c:v>
                </c:pt>
                <c:pt idx="62916">
                  <c:v>9.6361000000000004E-7</c:v>
                </c:pt>
                <c:pt idx="62917">
                  <c:v>9.6362920000000002E-7</c:v>
                </c:pt>
                <c:pt idx="62918">
                  <c:v>9.636484E-7</c:v>
                </c:pt>
                <c:pt idx="62919">
                  <c:v>9.6366430000000007E-7</c:v>
                </c:pt>
                <c:pt idx="62920">
                  <c:v>9.6368350000000005E-7</c:v>
                </c:pt>
                <c:pt idx="62921">
                  <c:v>9.6370270000000003E-7</c:v>
                </c:pt>
                <c:pt idx="62922">
                  <c:v>9.637185999999999E-7</c:v>
                </c:pt>
                <c:pt idx="62923">
                  <c:v>9.6373780000000009E-7</c:v>
                </c:pt>
                <c:pt idx="62924">
                  <c:v>9.6375700000000007E-7</c:v>
                </c:pt>
                <c:pt idx="62925">
                  <c:v>9.6377289999999994E-7</c:v>
                </c:pt>
                <c:pt idx="62926">
                  <c:v>9.6379209999999992E-7</c:v>
                </c:pt>
                <c:pt idx="62927">
                  <c:v>9.638112999999999E-7</c:v>
                </c:pt>
                <c:pt idx="62928">
                  <c:v>9.6382719999999998E-7</c:v>
                </c:pt>
                <c:pt idx="62929">
                  <c:v>9.6384639999999996E-7</c:v>
                </c:pt>
                <c:pt idx="62930">
                  <c:v>9.6386559999999994E-7</c:v>
                </c:pt>
                <c:pt idx="62931">
                  <c:v>9.6388150000000001E-7</c:v>
                </c:pt>
                <c:pt idx="62932">
                  <c:v>9.6390069999999999E-7</c:v>
                </c:pt>
                <c:pt idx="62933">
                  <c:v>9.6391989999999997E-7</c:v>
                </c:pt>
                <c:pt idx="62934">
                  <c:v>9.6393580000000005E-7</c:v>
                </c:pt>
                <c:pt idx="62935">
                  <c:v>9.6395500000000003E-7</c:v>
                </c:pt>
                <c:pt idx="62936">
                  <c:v>9.6397420000000001E-7</c:v>
                </c:pt>
                <c:pt idx="62937">
                  <c:v>9.6399010000000009E-7</c:v>
                </c:pt>
                <c:pt idx="62938">
                  <c:v>9.6400930000000007E-7</c:v>
                </c:pt>
                <c:pt idx="62939">
                  <c:v>9.6402850000000005E-7</c:v>
                </c:pt>
                <c:pt idx="62940">
                  <c:v>9.6404439999999992E-7</c:v>
                </c:pt>
                <c:pt idx="62941">
                  <c:v>9.640635999999999E-7</c:v>
                </c:pt>
                <c:pt idx="62942">
                  <c:v>9.6407949999999997E-7</c:v>
                </c:pt>
                <c:pt idx="62943">
                  <c:v>9.6409869999999995E-7</c:v>
                </c:pt>
                <c:pt idx="62944">
                  <c:v>9.6411789999999993E-7</c:v>
                </c:pt>
                <c:pt idx="62945">
                  <c:v>9.6413380000000001E-7</c:v>
                </c:pt>
                <c:pt idx="62946">
                  <c:v>9.6415299999999999E-7</c:v>
                </c:pt>
                <c:pt idx="62947">
                  <c:v>9.6417219999999997E-7</c:v>
                </c:pt>
                <c:pt idx="62948">
                  <c:v>9.6418810000000005E-7</c:v>
                </c:pt>
                <c:pt idx="62949">
                  <c:v>9.6420730000000003E-7</c:v>
                </c:pt>
                <c:pt idx="62950">
                  <c:v>9.6422640000000007E-7</c:v>
                </c:pt>
                <c:pt idx="62951">
                  <c:v>9.6424229999999994E-7</c:v>
                </c:pt>
                <c:pt idx="62952">
                  <c:v>9.6426139999999998E-7</c:v>
                </c:pt>
                <c:pt idx="62953">
                  <c:v>9.6428050000000002E-7</c:v>
                </c:pt>
                <c:pt idx="62954">
                  <c:v>9.642964000000001E-7</c:v>
                </c:pt>
                <c:pt idx="62955">
                  <c:v>9.6431549999999992E-7</c:v>
                </c:pt>
                <c:pt idx="62956">
                  <c:v>9.6433459999999996E-7</c:v>
                </c:pt>
                <c:pt idx="62957">
                  <c:v>9.6435050000000004E-7</c:v>
                </c:pt>
                <c:pt idx="62958">
                  <c:v>9.6436960000000008E-7</c:v>
                </c:pt>
                <c:pt idx="62959">
                  <c:v>9.6438859999999997E-7</c:v>
                </c:pt>
                <c:pt idx="62960">
                  <c:v>9.6440450000000005E-7</c:v>
                </c:pt>
                <c:pt idx="62961">
                  <c:v>9.6442349999999994E-7</c:v>
                </c:pt>
                <c:pt idx="62962">
                  <c:v>9.6444259999999998E-7</c:v>
                </c:pt>
                <c:pt idx="62963">
                  <c:v>9.6445839999999991E-7</c:v>
                </c:pt>
                <c:pt idx="62964">
                  <c:v>9.6447749999999995E-7</c:v>
                </c:pt>
                <c:pt idx="62965">
                  <c:v>9.6449650000000005E-7</c:v>
                </c:pt>
                <c:pt idx="62966">
                  <c:v>9.6451229999999998E-7</c:v>
                </c:pt>
                <c:pt idx="62967">
                  <c:v>9.6453140000000002E-7</c:v>
                </c:pt>
                <c:pt idx="62968">
                  <c:v>9.6455039999999991E-7</c:v>
                </c:pt>
                <c:pt idx="62969">
                  <c:v>9.6456620000000005E-7</c:v>
                </c:pt>
                <c:pt idx="62970">
                  <c:v>9.6458519999999994E-7</c:v>
                </c:pt>
                <c:pt idx="62971">
                  <c:v>9.6460420000000004E-7</c:v>
                </c:pt>
                <c:pt idx="62972">
                  <c:v>9.6461999999999996E-7</c:v>
                </c:pt>
                <c:pt idx="62973">
                  <c:v>9.6463900000000007E-7</c:v>
                </c:pt>
                <c:pt idx="62974">
                  <c:v>9.6465799999999995E-7</c:v>
                </c:pt>
                <c:pt idx="62975">
                  <c:v>9.6467380000000009E-7</c:v>
                </c:pt>
                <c:pt idx="62976">
                  <c:v>9.6469289999999992E-7</c:v>
                </c:pt>
                <c:pt idx="62977">
                  <c:v>9.6471180000000008E-7</c:v>
                </c:pt>
                <c:pt idx="62978">
                  <c:v>9.6472760000000001E-7</c:v>
                </c:pt>
                <c:pt idx="62979">
                  <c:v>9.6474670000000005E-7</c:v>
                </c:pt>
                <c:pt idx="62980">
                  <c:v>9.6476569999999994E-7</c:v>
                </c:pt>
                <c:pt idx="62981">
                  <c:v>9.6478150000000008E-7</c:v>
                </c:pt>
                <c:pt idx="62982">
                  <c:v>9.6480049999999997E-7</c:v>
                </c:pt>
                <c:pt idx="62983">
                  <c:v>9.6481950000000007E-7</c:v>
                </c:pt>
                <c:pt idx="62984">
                  <c:v>9.648353E-7</c:v>
                </c:pt>
                <c:pt idx="62985">
                  <c:v>9.648543000000001E-7</c:v>
                </c:pt>
                <c:pt idx="62986">
                  <c:v>9.6487329999999999E-7</c:v>
                </c:pt>
                <c:pt idx="62987">
                  <c:v>9.6488909999999992E-7</c:v>
                </c:pt>
                <c:pt idx="62988">
                  <c:v>9.6490819999999996E-7</c:v>
                </c:pt>
                <c:pt idx="62989">
                  <c:v>9.6492720000000006E-7</c:v>
                </c:pt>
                <c:pt idx="62990">
                  <c:v>9.6494299999999999E-7</c:v>
                </c:pt>
                <c:pt idx="62991">
                  <c:v>9.6496200000000009E-7</c:v>
                </c:pt>
                <c:pt idx="62992">
                  <c:v>9.6498099999999998E-7</c:v>
                </c:pt>
                <c:pt idx="62993">
                  <c:v>9.6499679999999991E-7</c:v>
                </c:pt>
                <c:pt idx="62994">
                  <c:v>9.6501580000000001E-7</c:v>
                </c:pt>
                <c:pt idx="62995">
                  <c:v>9.650347999999999E-7</c:v>
                </c:pt>
                <c:pt idx="62996">
                  <c:v>9.6505060000000003E-7</c:v>
                </c:pt>
                <c:pt idx="62997">
                  <c:v>9.6506959999999992E-7</c:v>
                </c:pt>
                <c:pt idx="62998">
                  <c:v>9.650855E-7</c:v>
                </c:pt>
                <c:pt idx="62999">
                  <c:v>9.651045000000001E-7</c:v>
                </c:pt>
                <c:pt idx="63000">
                  <c:v>9.6512349999999999E-7</c:v>
                </c:pt>
                <c:pt idx="63001">
                  <c:v>9.6513929999999992E-7</c:v>
                </c:pt>
                <c:pt idx="63002">
                  <c:v>9.6515839999999996E-7</c:v>
                </c:pt>
                <c:pt idx="63003">
                  <c:v>9.6517740000000006E-7</c:v>
                </c:pt>
                <c:pt idx="63004">
                  <c:v>9.6519319999999999E-7</c:v>
                </c:pt>
                <c:pt idx="63005">
                  <c:v>9.6521220000000009E-7</c:v>
                </c:pt>
                <c:pt idx="63006">
                  <c:v>9.6523110000000004E-7</c:v>
                </c:pt>
                <c:pt idx="63007">
                  <c:v>9.6524689999999997E-7</c:v>
                </c:pt>
                <c:pt idx="63008">
                  <c:v>9.6526590000000007E-7</c:v>
                </c:pt>
                <c:pt idx="63009">
                  <c:v>9.6528489999999996E-7</c:v>
                </c:pt>
                <c:pt idx="63010">
                  <c:v>9.6530059999999995E-7</c:v>
                </c:pt>
                <c:pt idx="63011">
                  <c:v>9.6531960000000005E-7</c:v>
                </c:pt>
                <c:pt idx="63012">
                  <c:v>9.653385E-7</c:v>
                </c:pt>
                <c:pt idx="63013">
                  <c:v>9.6535419999999999E-7</c:v>
                </c:pt>
                <c:pt idx="63014">
                  <c:v>9.6537320000000009E-7</c:v>
                </c:pt>
                <c:pt idx="63015">
                  <c:v>9.6539210000000004E-7</c:v>
                </c:pt>
                <c:pt idx="63016">
                  <c:v>9.6540780000000003E-7</c:v>
                </c:pt>
                <c:pt idx="63017">
                  <c:v>9.6542669999999998E-7</c:v>
                </c:pt>
                <c:pt idx="63018">
                  <c:v>9.6544559999999993E-7</c:v>
                </c:pt>
                <c:pt idx="63019">
                  <c:v>9.6546129999999992E-7</c:v>
                </c:pt>
                <c:pt idx="63020">
                  <c:v>9.6548020000000008E-7</c:v>
                </c:pt>
                <c:pt idx="63021">
                  <c:v>9.6549910000000003E-7</c:v>
                </c:pt>
                <c:pt idx="63022">
                  <c:v>9.6551470000000008E-7</c:v>
                </c:pt>
                <c:pt idx="63023">
                  <c:v>9.6553360000000003E-7</c:v>
                </c:pt>
                <c:pt idx="63024">
                  <c:v>9.6555249999999998E-7</c:v>
                </c:pt>
                <c:pt idx="63025">
                  <c:v>9.6556819999999997E-7</c:v>
                </c:pt>
                <c:pt idx="63026">
                  <c:v>9.6558709999999992E-7</c:v>
                </c:pt>
                <c:pt idx="63027">
                  <c:v>9.6560589999999993E-7</c:v>
                </c:pt>
                <c:pt idx="63028">
                  <c:v>9.6562159999999991E-7</c:v>
                </c:pt>
                <c:pt idx="63029">
                  <c:v>9.6564050000000008E-7</c:v>
                </c:pt>
                <c:pt idx="63030">
                  <c:v>9.6565930000000009E-7</c:v>
                </c:pt>
                <c:pt idx="63031">
                  <c:v>9.6567489999999992E-7</c:v>
                </c:pt>
                <c:pt idx="63032">
                  <c:v>9.6569380000000009E-7</c:v>
                </c:pt>
                <c:pt idx="63033">
                  <c:v>9.657126000000001E-7</c:v>
                </c:pt>
                <c:pt idx="63034">
                  <c:v>9.6572830000000009E-7</c:v>
                </c:pt>
                <c:pt idx="63035">
                  <c:v>9.6574720000000004E-7</c:v>
                </c:pt>
                <c:pt idx="63036">
                  <c:v>9.6576600000000005E-7</c:v>
                </c:pt>
                <c:pt idx="63037">
                  <c:v>9.657816000000001E-7</c:v>
                </c:pt>
                <c:pt idx="63038">
                  <c:v>9.6580050000000005E-7</c:v>
                </c:pt>
                <c:pt idx="63039">
                  <c:v>9.6581930000000006E-7</c:v>
                </c:pt>
                <c:pt idx="63040">
                  <c:v>9.6583500000000005E-7</c:v>
                </c:pt>
                <c:pt idx="63041">
                  <c:v>9.658539E-7</c:v>
                </c:pt>
                <c:pt idx="63042">
                  <c:v>9.6587270000000001E-7</c:v>
                </c:pt>
                <c:pt idx="63043">
                  <c:v>9.6588830000000006E-7</c:v>
                </c:pt>
                <c:pt idx="63044">
                  <c:v>9.6590720000000001E-7</c:v>
                </c:pt>
                <c:pt idx="63045">
                  <c:v>9.6592609999999996E-7</c:v>
                </c:pt>
                <c:pt idx="63046">
                  <c:v>9.6594170000000001E-7</c:v>
                </c:pt>
                <c:pt idx="63047">
                  <c:v>9.6596059999999996E-7</c:v>
                </c:pt>
                <c:pt idx="63048">
                  <c:v>9.6597939999999997E-7</c:v>
                </c:pt>
                <c:pt idx="63049">
                  <c:v>9.6599509999999995E-7</c:v>
                </c:pt>
                <c:pt idx="63050">
                  <c:v>9.660139999999999E-7</c:v>
                </c:pt>
                <c:pt idx="63051">
                  <c:v>9.6603279999999992E-7</c:v>
                </c:pt>
                <c:pt idx="63052">
                  <c:v>9.660484999999999E-7</c:v>
                </c:pt>
                <c:pt idx="63053">
                  <c:v>9.6606729999999991E-7</c:v>
                </c:pt>
                <c:pt idx="63054">
                  <c:v>9.6608620000000008E-7</c:v>
                </c:pt>
                <c:pt idx="63055">
                  <c:v>9.6610179999999991E-7</c:v>
                </c:pt>
                <c:pt idx="63056">
                  <c:v>9.6612070000000008E-7</c:v>
                </c:pt>
                <c:pt idx="63057">
                  <c:v>9.6613640000000006E-7</c:v>
                </c:pt>
                <c:pt idx="63058">
                  <c:v>9.6615530000000001E-7</c:v>
                </c:pt>
                <c:pt idx="63059">
                  <c:v>9.6617410000000003E-7</c:v>
                </c:pt>
                <c:pt idx="63060">
                  <c:v>9.6618980000000001E-7</c:v>
                </c:pt>
                <c:pt idx="63061">
                  <c:v>9.6620860000000002E-7</c:v>
                </c:pt>
                <c:pt idx="63062">
                  <c:v>9.6622749999999997E-7</c:v>
                </c:pt>
                <c:pt idx="63063">
                  <c:v>9.6624310000000002E-7</c:v>
                </c:pt>
                <c:pt idx="63064">
                  <c:v>9.6626199999999997E-7</c:v>
                </c:pt>
                <c:pt idx="63065">
                  <c:v>9.6628079999999998E-7</c:v>
                </c:pt>
                <c:pt idx="63066">
                  <c:v>9.6629640000000003E-7</c:v>
                </c:pt>
                <c:pt idx="63067">
                  <c:v>9.6631520000000004E-7</c:v>
                </c:pt>
                <c:pt idx="63068">
                  <c:v>9.6633400000000006E-7</c:v>
                </c:pt>
                <c:pt idx="63069">
                  <c:v>9.663496000000001E-7</c:v>
                </c:pt>
                <c:pt idx="63070">
                  <c:v>9.663683999999999E-7</c:v>
                </c:pt>
                <c:pt idx="63071">
                  <c:v>9.6638719999999991E-7</c:v>
                </c:pt>
                <c:pt idx="63072">
                  <c:v>9.6640279999999996E-7</c:v>
                </c:pt>
                <c:pt idx="63073">
                  <c:v>9.6642150000000004E-7</c:v>
                </c:pt>
                <c:pt idx="63074">
                  <c:v>9.6644030000000005E-7</c:v>
                </c:pt>
                <c:pt idx="63075">
                  <c:v>9.664559000000001E-7</c:v>
                </c:pt>
                <c:pt idx="63076">
                  <c:v>9.6647459999999996E-7</c:v>
                </c:pt>
                <c:pt idx="63077">
                  <c:v>9.6649339999999997E-7</c:v>
                </c:pt>
                <c:pt idx="63078">
                  <c:v>9.6650890000000008E-7</c:v>
                </c:pt>
                <c:pt idx="63079">
                  <c:v>9.6652770000000009E-7</c:v>
                </c:pt>
                <c:pt idx="63080">
                  <c:v>9.6654639999999995E-7</c:v>
                </c:pt>
                <c:pt idx="63081">
                  <c:v>9.6656190000000006E-7</c:v>
                </c:pt>
                <c:pt idx="63082">
                  <c:v>9.6658070000000007E-7</c:v>
                </c:pt>
                <c:pt idx="63083">
                  <c:v>9.6659939999999993E-7</c:v>
                </c:pt>
                <c:pt idx="63084">
                  <c:v>9.6661490000000004E-7</c:v>
                </c:pt>
                <c:pt idx="63085">
                  <c:v>9.6663370000000005E-7</c:v>
                </c:pt>
                <c:pt idx="63086">
                  <c:v>9.6665239999999991E-7</c:v>
                </c:pt>
                <c:pt idx="63087">
                  <c:v>9.6666790000000002E-7</c:v>
                </c:pt>
                <c:pt idx="63088">
                  <c:v>9.6668660000000009E-7</c:v>
                </c:pt>
                <c:pt idx="63089">
                  <c:v>9.6670529999999995E-7</c:v>
                </c:pt>
                <c:pt idx="63090">
                  <c:v>9.6672400000000002E-7</c:v>
                </c:pt>
                <c:pt idx="63091">
                  <c:v>9.6673949999999992E-7</c:v>
                </c:pt>
                <c:pt idx="63092">
                  <c:v>9.6675810000000005E-7</c:v>
                </c:pt>
                <c:pt idx="63093">
                  <c:v>9.6677679999999991E-7</c:v>
                </c:pt>
                <c:pt idx="63094">
                  <c:v>9.6679230000000002E-7</c:v>
                </c:pt>
                <c:pt idx="63095">
                  <c:v>9.6681100000000009E-7</c:v>
                </c:pt>
                <c:pt idx="63096">
                  <c:v>9.6682960000000001E-7</c:v>
                </c:pt>
                <c:pt idx="63097">
                  <c:v>9.6684509999999991E-7</c:v>
                </c:pt>
                <c:pt idx="63098">
                  <c:v>9.6686379999999998E-7</c:v>
                </c:pt>
                <c:pt idx="63099">
                  <c:v>9.6688250000000006E-7</c:v>
                </c:pt>
                <c:pt idx="63100">
                  <c:v>9.6689790000000001E-7</c:v>
                </c:pt>
                <c:pt idx="63101">
                  <c:v>9.6691660000000009E-7</c:v>
                </c:pt>
                <c:pt idx="63102">
                  <c:v>9.6693529999999995E-7</c:v>
                </c:pt>
                <c:pt idx="63103">
                  <c:v>9.6695080000000006E-7</c:v>
                </c:pt>
                <c:pt idx="63104">
                  <c:v>9.6696949999999992E-7</c:v>
                </c:pt>
                <c:pt idx="63105">
                  <c:v>9.6698810000000005E-7</c:v>
                </c:pt>
                <c:pt idx="63106">
                  <c:v>9.6700359999999995E-7</c:v>
                </c:pt>
                <c:pt idx="63107">
                  <c:v>9.6702230000000002E-7</c:v>
                </c:pt>
                <c:pt idx="63108">
                  <c:v>9.6703779999999992E-7</c:v>
                </c:pt>
                <c:pt idx="63109">
                  <c:v>9.6705649999999999E-7</c:v>
                </c:pt>
                <c:pt idx="63110">
                  <c:v>9.6707520000000006E-7</c:v>
                </c:pt>
                <c:pt idx="63111">
                  <c:v>9.6709069999999996E-7</c:v>
                </c:pt>
                <c:pt idx="63112">
                  <c:v>9.6710940000000003E-7</c:v>
                </c:pt>
                <c:pt idx="63113">
                  <c:v>9.671281000000001E-7</c:v>
                </c:pt>
                <c:pt idx="63114">
                  <c:v>9.671436E-7</c:v>
                </c:pt>
                <c:pt idx="63115">
                  <c:v>9.6716230000000007E-7</c:v>
                </c:pt>
                <c:pt idx="63116">
                  <c:v>9.6718099999999993E-7</c:v>
                </c:pt>
                <c:pt idx="63117">
                  <c:v>9.6719650000000004E-7</c:v>
                </c:pt>
                <c:pt idx="63118">
                  <c:v>9.672151999999999E-7</c:v>
                </c:pt>
                <c:pt idx="63119">
                  <c:v>9.6723070000000001E-7</c:v>
                </c:pt>
                <c:pt idx="63120">
                  <c:v>9.6724940000000008E-7</c:v>
                </c:pt>
                <c:pt idx="63121">
                  <c:v>9.6726809999999994E-7</c:v>
                </c:pt>
                <c:pt idx="63122">
                  <c:v>9.6728360000000005E-7</c:v>
                </c:pt>
                <c:pt idx="63123">
                  <c:v>9.6730229999999991E-7</c:v>
                </c:pt>
                <c:pt idx="63124">
                  <c:v>9.6732090000000004E-7</c:v>
                </c:pt>
                <c:pt idx="63125">
                  <c:v>9.6733639999999994E-7</c:v>
                </c:pt>
                <c:pt idx="63126">
                  <c:v>9.6735510000000001E-7</c:v>
                </c:pt>
                <c:pt idx="63127">
                  <c:v>9.6737380000000009E-7</c:v>
                </c:pt>
                <c:pt idx="63128">
                  <c:v>9.6738920000000004E-7</c:v>
                </c:pt>
                <c:pt idx="63129">
                  <c:v>9.674078999999999E-7</c:v>
                </c:pt>
                <c:pt idx="63130">
                  <c:v>9.6742650000000004E-7</c:v>
                </c:pt>
                <c:pt idx="63131">
                  <c:v>9.6744199999999994E-7</c:v>
                </c:pt>
                <c:pt idx="63132">
                  <c:v>9.6746060000000007E-7</c:v>
                </c:pt>
                <c:pt idx="63133">
                  <c:v>9.6747919999999999E-7</c:v>
                </c:pt>
                <c:pt idx="63134">
                  <c:v>9.674947000000001E-7</c:v>
                </c:pt>
                <c:pt idx="63135">
                  <c:v>9.6751330000000002E-7</c:v>
                </c:pt>
                <c:pt idx="63136">
                  <c:v>9.6753189999999994E-7</c:v>
                </c:pt>
                <c:pt idx="63137">
                  <c:v>9.6754740000000005E-7</c:v>
                </c:pt>
                <c:pt idx="63138">
                  <c:v>9.6756599999999997E-7</c:v>
                </c:pt>
                <c:pt idx="63139">
                  <c:v>9.675846000000001E-7</c:v>
                </c:pt>
                <c:pt idx="63140">
                  <c:v>9.6760000000000006E-7</c:v>
                </c:pt>
                <c:pt idx="63141">
                  <c:v>9.6761869999999992E-7</c:v>
                </c:pt>
                <c:pt idx="63142">
                  <c:v>9.676371999999999E-7</c:v>
                </c:pt>
                <c:pt idx="63143">
                  <c:v>9.6765580000000003E-7</c:v>
                </c:pt>
                <c:pt idx="63144">
                  <c:v>9.6767119999999999E-7</c:v>
                </c:pt>
                <c:pt idx="63145">
                  <c:v>9.6768969999999998E-7</c:v>
                </c:pt>
                <c:pt idx="63146">
                  <c:v>9.677082999999999E-7</c:v>
                </c:pt>
                <c:pt idx="63147">
                  <c:v>9.6772359999999992E-7</c:v>
                </c:pt>
                <c:pt idx="63148">
                  <c:v>9.6774220000000005E-7</c:v>
                </c:pt>
                <c:pt idx="63149">
                  <c:v>9.6776070000000003E-7</c:v>
                </c:pt>
                <c:pt idx="63150">
                  <c:v>9.6777609999999999E-7</c:v>
                </c:pt>
                <c:pt idx="63151">
                  <c:v>9.6779459999999997E-7</c:v>
                </c:pt>
                <c:pt idx="63152">
                  <c:v>9.6781309999999995E-7</c:v>
                </c:pt>
                <c:pt idx="63153">
                  <c:v>9.6782849999999991E-7</c:v>
                </c:pt>
                <c:pt idx="63154">
                  <c:v>9.678470000000001E-7</c:v>
                </c:pt>
                <c:pt idx="63155">
                  <c:v>9.6786560000000002E-7</c:v>
                </c:pt>
                <c:pt idx="63156">
                  <c:v>9.6788090000000004E-7</c:v>
                </c:pt>
                <c:pt idx="63157">
                  <c:v>9.6789949999999996E-7</c:v>
                </c:pt>
                <c:pt idx="63158">
                  <c:v>9.6791799999999995E-7</c:v>
                </c:pt>
                <c:pt idx="63159">
                  <c:v>9.6793329999999997E-7</c:v>
                </c:pt>
                <c:pt idx="63160">
                  <c:v>9.6795179999999995E-7</c:v>
                </c:pt>
                <c:pt idx="63161">
                  <c:v>9.6797029999999993E-7</c:v>
                </c:pt>
                <c:pt idx="63162">
                  <c:v>9.679857000000001E-7</c:v>
                </c:pt>
                <c:pt idx="63163">
                  <c:v>9.6800420000000008E-7</c:v>
                </c:pt>
                <c:pt idx="63164">
                  <c:v>9.6802270000000006E-7</c:v>
                </c:pt>
                <c:pt idx="63165">
                  <c:v>9.6803810000000002E-7</c:v>
                </c:pt>
                <c:pt idx="63166">
                  <c:v>9.680566E-7</c:v>
                </c:pt>
                <c:pt idx="63167">
                  <c:v>9.6807509999999998E-7</c:v>
                </c:pt>
                <c:pt idx="63168">
                  <c:v>9.680904E-7</c:v>
                </c:pt>
                <c:pt idx="63169">
                  <c:v>9.6810889999999998E-7</c:v>
                </c:pt>
                <c:pt idx="63170">
                  <c:v>9.6812429999999994E-7</c:v>
                </c:pt>
                <c:pt idx="63171">
                  <c:v>9.6814290000000008E-7</c:v>
                </c:pt>
                <c:pt idx="63172">
                  <c:v>9.6816140000000006E-7</c:v>
                </c:pt>
                <c:pt idx="63173">
                  <c:v>9.6817680000000002E-7</c:v>
                </c:pt>
                <c:pt idx="63174">
                  <c:v>9.681953E-7</c:v>
                </c:pt>
                <c:pt idx="63175">
                  <c:v>9.6821379999999998E-7</c:v>
                </c:pt>
                <c:pt idx="63176">
                  <c:v>9.6822919999999994E-7</c:v>
                </c:pt>
                <c:pt idx="63177">
                  <c:v>9.6824769999999992E-7</c:v>
                </c:pt>
                <c:pt idx="63178">
                  <c:v>9.682661999999999E-7</c:v>
                </c:pt>
                <c:pt idx="63179">
                  <c:v>9.6828160000000007E-7</c:v>
                </c:pt>
                <c:pt idx="63180">
                  <c:v>9.6830010000000005E-7</c:v>
                </c:pt>
                <c:pt idx="63181">
                  <c:v>9.6831550000000001E-7</c:v>
                </c:pt>
                <c:pt idx="63182">
                  <c:v>9.6833409999999993E-7</c:v>
                </c:pt>
                <c:pt idx="63183">
                  <c:v>9.6835259999999991E-7</c:v>
                </c:pt>
                <c:pt idx="63184">
                  <c:v>9.6836800000000009E-7</c:v>
                </c:pt>
                <c:pt idx="63185">
                  <c:v>9.6838660000000001E-7</c:v>
                </c:pt>
                <c:pt idx="63186">
                  <c:v>9.6840509999999999E-7</c:v>
                </c:pt>
                <c:pt idx="63187">
                  <c:v>9.6842049999999995E-7</c:v>
                </c:pt>
                <c:pt idx="63188">
                  <c:v>9.6843899999999993E-7</c:v>
                </c:pt>
                <c:pt idx="63189">
                  <c:v>9.6845749999999991E-7</c:v>
                </c:pt>
                <c:pt idx="63190">
                  <c:v>9.6847290000000008E-7</c:v>
                </c:pt>
                <c:pt idx="63191">
                  <c:v>9.6849140000000006E-7</c:v>
                </c:pt>
                <c:pt idx="63192">
                  <c:v>9.6850990000000004E-7</c:v>
                </c:pt>
                <c:pt idx="63193">
                  <c:v>9.6852520000000006E-7</c:v>
                </c:pt>
                <c:pt idx="63194">
                  <c:v>9.6854379999999998E-7</c:v>
                </c:pt>
                <c:pt idx="63195">
                  <c:v>9.6856229999999996E-7</c:v>
                </c:pt>
                <c:pt idx="63196">
                  <c:v>9.6857759999999998E-7</c:v>
                </c:pt>
                <c:pt idx="63197">
                  <c:v>9.6859609999999997E-7</c:v>
                </c:pt>
                <c:pt idx="63198">
                  <c:v>9.6861459999999995E-7</c:v>
                </c:pt>
                <c:pt idx="63199">
                  <c:v>9.6862989999999997E-7</c:v>
                </c:pt>
                <c:pt idx="63200">
                  <c:v>9.6864839999999995E-7</c:v>
                </c:pt>
                <c:pt idx="63201">
                  <c:v>9.6866689999999993E-7</c:v>
                </c:pt>
                <c:pt idx="63202">
                  <c:v>9.6868529999999997E-7</c:v>
                </c:pt>
                <c:pt idx="63203">
                  <c:v>9.6870059999999999E-7</c:v>
                </c:pt>
                <c:pt idx="63204">
                  <c:v>9.6871900000000003E-7</c:v>
                </c:pt>
                <c:pt idx="63205">
                  <c:v>9.6873740000000008E-7</c:v>
                </c:pt>
                <c:pt idx="63206">
                  <c:v>9.687527000000001E-7</c:v>
                </c:pt>
                <c:pt idx="63207">
                  <c:v>9.6877109999999993E-7</c:v>
                </c:pt>
                <c:pt idx="63208">
                  <c:v>9.6878949999999997E-7</c:v>
                </c:pt>
                <c:pt idx="63209">
                  <c:v>9.6880479999999999E-7</c:v>
                </c:pt>
                <c:pt idx="63210">
                  <c:v>9.6882320000000003E-7</c:v>
                </c:pt>
                <c:pt idx="63211">
                  <c:v>9.6884160000000007E-7</c:v>
                </c:pt>
                <c:pt idx="63212">
                  <c:v>9.6885679999999994E-7</c:v>
                </c:pt>
                <c:pt idx="63213">
                  <c:v>9.6887519999999998E-7</c:v>
                </c:pt>
                <c:pt idx="63214">
                  <c:v>9.6889360000000003E-7</c:v>
                </c:pt>
                <c:pt idx="63215">
                  <c:v>9.6890880000000011E-7</c:v>
                </c:pt>
                <c:pt idx="63216">
                  <c:v>9.6892719999999994E-7</c:v>
                </c:pt>
                <c:pt idx="63217">
                  <c:v>9.6894559999999998E-7</c:v>
                </c:pt>
                <c:pt idx="63218">
                  <c:v>9.6896080000000006E-7</c:v>
                </c:pt>
                <c:pt idx="63219">
                  <c:v>9.689792000000001E-7</c:v>
                </c:pt>
                <c:pt idx="63220">
                  <c:v>9.6899759999999993E-7</c:v>
                </c:pt>
                <c:pt idx="63221">
                  <c:v>9.6901280000000001E-7</c:v>
                </c:pt>
                <c:pt idx="63222">
                  <c:v>9.6903120000000005E-7</c:v>
                </c:pt>
                <c:pt idx="63223">
                  <c:v>9.6904949999999995E-7</c:v>
                </c:pt>
                <c:pt idx="63224">
                  <c:v>9.6906479999999997E-7</c:v>
                </c:pt>
                <c:pt idx="63225">
                  <c:v>9.6908310000000007E-7</c:v>
                </c:pt>
                <c:pt idx="63226">
                  <c:v>9.691014999999999E-7</c:v>
                </c:pt>
                <c:pt idx="63227">
                  <c:v>9.6911669999999998E-7</c:v>
                </c:pt>
                <c:pt idx="63228">
                  <c:v>9.6913510000000002E-7</c:v>
                </c:pt>
                <c:pt idx="63229">
                  <c:v>9.6915339999999991E-7</c:v>
                </c:pt>
                <c:pt idx="63230">
                  <c:v>9.6916859999999999E-7</c:v>
                </c:pt>
                <c:pt idx="63231">
                  <c:v>9.6918700000000003E-7</c:v>
                </c:pt>
                <c:pt idx="63232">
                  <c:v>9.692021999999999E-7</c:v>
                </c:pt>
                <c:pt idx="63233">
                  <c:v>9.6922059999999995E-7</c:v>
                </c:pt>
                <c:pt idx="63234">
                  <c:v>9.6923899999999999E-7</c:v>
                </c:pt>
                <c:pt idx="63235">
                  <c:v>9.6925430000000001E-7</c:v>
                </c:pt>
                <c:pt idx="63236">
                  <c:v>9.6927270000000005E-7</c:v>
                </c:pt>
                <c:pt idx="63237">
                  <c:v>9.6929099999999994E-7</c:v>
                </c:pt>
                <c:pt idx="63238">
                  <c:v>9.6930620000000002E-7</c:v>
                </c:pt>
                <c:pt idx="63239">
                  <c:v>9.6932460000000006E-7</c:v>
                </c:pt>
                <c:pt idx="63240">
                  <c:v>9.6934300000000011E-7</c:v>
                </c:pt>
                <c:pt idx="63241">
                  <c:v>9.6935819999999997E-7</c:v>
                </c:pt>
                <c:pt idx="63242">
                  <c:v>9.6937660000000002E-7</c:v>
                </c:pt>
                <c:pt idx="63243">
                  <c:v>9.6939500000000006E-7</c:v>
                </c:pt>
                <c:pt idx="63244">
                  <c:v>9.6941019999999993E-7</c:v>
                </c:pt>
                <c:pt idx="63245">
                  <c:v>9.6942859999999997E-7</c:v>
                </c:pt>
                <c:pt idx="63246">
                  <c:v>9.6944389999999999E-7</c:v>
                </c:pt>
                <c:pt idx="63247">
                  <c:v>9.6946230000000003E-7</c:v>
                </c:pt>
                <c:pt idx="63248">
                  <c:v>9.6948070000000007E-7</c:v>
                </c:pt>
                <c:pt idx="63249">
                  <c:v>9.6949589999999994E-7</c:v>
                </c:pt>
                <c:pt idx="63250">
                  <c:v>9.6951429999999999E-7</c:v>
                </c:pt>
                <c:pt idx="63251">
                  <c:v>9.6953270000000003E-7</c:v>
                </c:pt>
                <c:pt idx="63252">
                  <c:v>9.6954800000000005E-7</c:v>
                </c:pt>
                <c:pt idx="63253">
                  <c:v>9.6956640000000009E-7</c:v>
                </c:pt>
                <c:pt idx="63254">
                  <c:v>9.6958479999999992E-7</c:v>
                </c:pt>
                <c:pt idx="63255">
                  <c:v>9.696E-7</c:v>
                </c:pt>
                <c:pt idx="63256">
                  <c:v>9.6961840000000004E-7</c:v>
                </c:pt>
                <c:pt idx="63257">
                  <c:v>9.6963680000000008E-7</c:v>
                </c:pt>
                <c:pt idx="63258">
                  <c:v>9.6965199999999995E-7</c:v>
                </c:pt>
                <c:pt idx="63259">
                  <c:v>9.696704E-7</c:v>
                </c:pt>
                <c:pt idx="63260">
                  <c:v>9.696887000000001E-7</c:v>
                </c:pt>
                <c:pt idx="63261">
                  <c:v>9.6970399999999991E-7</c:v>
                </c:pt>
                <c:pt idx="63262">
                  <c:v>9.6972239999999995E-7</c:v>
                </c:pt>
                <c:pt idx="63263">
                  <c:v>9.6974070000000005E-7</c:v>
                </c:pt>
                <c:pt idx="63264">
                  <c:v>9.6975589999999992E-7</c:v>
                </c:pt>
                <c:pt idx="63265">
                  <c:v>9.6977429999999996E-7</c:v>
                </c:pt>
                <c:pt idx="63266">
                  <c:v>9.6979260000000007E-7</c:v>
                </c:pt>
                <c:pt idx="63267">
                  <c:v>9.6981089999999996E-7</c:v>
                </c:pt>
                <c:pt idx="63268">
                  <c:v>9.698260000000001E-7</c:v>
                </c:pt>
                <c:pt idx="63269">
                  <c:v>9.6984429999999999E-7</c:v>
                </c:pt>
                <c:pt idx="63270">
                  <c:v>9.6986260000000009E-7</c:v>
                </c:pt>
                <c:pt idx="63271">
                  <c:v>9.6987770000000002E-7</c:v>
                </c:pt>
                <c:pt idx="63272">
                  <c:v>9.6989610000000006E-7</c:v>
                </c:pt>
                <c:pt idx="63273">
                  <c:v>9.6991430000000002E-7</c:v>
                </c:pt>
                <c:pt idx="63274">
                  <c:v>9.6992939999999994E-7</c:v>
                </c:pt>
                <c:pt idx="63275">
                  <c:v>9.6994770000000005E-7</c:v>
                </c:pt>
                <c:pt idx="63276">
                  <c:v>9.6996599999999994E-7</c:v>
                </c:pt>
                <c:pt idx="63277">
                  <c:v>9.6998110000000008E-7</c:v>
                </c:pt>
                <c:pt idx="63278">
                  <c:v>9.6999939999999997E-7</c:v>
                </c:pt>
                <c:pt idx="63279">
                  <c:v>9.7001759999999992E-7</c:v>
                </c:pt>
                <c:pt idx="63280">
                  <c:v>9.7003270000000006E-7</c:v>
                </c:pt>
                <c:pt idx="63281">
                  <c:v>9.7005099999999996E-7</c:v>
                </c:pt>
                <c:pt idx="63282">
                  <c:v>9.7006919999999991E-7</c:v>
                </c:pt>
                <c:pt idx="63283">
                  <c:v>9.7008430000000005E-7</c:v>
                </c:pt>
                <c:pt idx="63284">
                  <c:v>9.7010259999999994E-7</c:v>
                </c:pt>
                <c:pt idx="63285">
                  <c:v>9.701208000000001E-7</c:v>
                </c:pt>
                <c:pt idx="63286">
                  <c:v>9.7013590000000003E-7</c:v>
                </c:pt>
                <c:pt idx="63287">
                  <c:v>9.7015409999999999E-7</c:v>
                </c:pt>
                <c:pt idx="63288">
                  <c:v>9.7017229999999994E-7</c:v>
                </c:pt>
                <c:pt idx="63289">
                  <c:v>9.7018740000000008E-7</c:v>
                </c:pt>
                <c:pt idx="63290">
                  <c:v>9.7020569999999997E-7</c:v>
                </c:pt>
                <c:pt idx="63291">
                  <c:v>9.702207999999999E-7</c:v>
                </c:pt>
                <c:pt idx="63292">
                  <c:v>9.702391E-7</c:v>
                </c:pt>
                <c:pt idx="63293">
                  <c:v>9.7025729999999995E-7</c:v>
                </c:pt>
                <c:pt idx="63294">
                  <c:v>9.702724000000001E-7</c:v>
                </c:pt>
                <c:pt idx="63295">
                  <c:v>9.7029069999999999E-7</c:v>
                </c:pt>
                <c:pt idx="63296">
                  <c:v>9.7030889999999994E-7</c:v>
                </c:pt>
                <c:pt idx="63297">
                  <c:v>9.7032400000000008E-7</c:v>
                </c:pt>
                <c:pt idx="63298">
                  <c:v>9.7034229999999997E-7</c:v>
                </c:pt>
                <c:pt idx="63299">
                  <c:v>9.7036049999999992E-7</c:v>
                </c:pt>
                <c:pt idx="63300">
                  <c:v>9.7037560000000006E-7</c:v>
                </c:pt>
                <c:pt idx="63301">
                  <c:v>9.7039389999999996E-7</c:v>
                </c:pt>
                <c:pt idx="63302">
                  <c:v>9.7041209999999991E-7</c:v>
                </c:pt>
                <c:pt idx="63303">
                  <c:v>9.7042720000000005E-7</c:v>
                </c:pt>
                <c:pt idx="63304">
                  <c:v>9.704454E-7</c:v>
                </c:pt>
                <c:pt idx="63305">
                  <c:v>9.7046359999999995E-7</c:v>
                </c:pt>
                <c:pt idx="63306">
                  <c:v>9.7047870000000009E-7</c:v>
                </c:pt>
                <c:pt idx="63307">
                  <c:v>9.7049699999999998E-7</c:v>
                </c:pt>
                <c:pt idx="63308">
                  <c:v>9.7051209999999991E-7</c:v>
                </c:pt>
                <c:pt idx="63309">
                  <c:v>9.7053040000000002E-7</c:v>
                </c:pt>
                <c:pt idx="63310">
                  <c:v>9.7054869999999991E-7</c:v>
                </c:pt>
                <c:pt idx="63311">
                  <c:v>9.7056380000000005E-7</c:v>
                </c:pt>
                <c:pt idx="63312">
                  <c:v>9.7058209999999994E-7</c:v>
                </c:pt>
                <c:pt idx="63313">
                  <c:v>9.706003000000001E-7</c:v>
                </c:pt>
                <c:pt idx="63314">
                  <c:v>9.7061540000000003E-7</c:v>
                </c:pt>
                <c:pt idx="63315">
                  <c:v>9.7063369999999993E-7</c:v>
                </c:pt>
                <c:pt idx="63316">
                  <c:v>9.7065190000000009E-7</c:v>
                </c:pt>
                <c:pt idx="63317">
                  <c:v>9.7066709999999996E-7</c:v>
                </c:pt>
                <c:pt idx="63318">
                  <c:v>9.7068529999999991E-7</c:v>
                </c:pt>
                <c:pt idx="63319">
                  <c:v>9.7070350000000007E-7</c:v>
                </c:pt>
                <c:pt idx="63320">
                  <c:v>9.707186E-7</c:v>
                </c:pt>
                <c:pt idx="63321">
                  <c:v>9.7073689999999989E-7</c:v>
                </c:pt>
                <c:pt idx="63322">
                  <c:v>9.7075510000000006E-7</c:v>
                </c:pt>
                <c:pt idx="63323">
                  <c:v>9.7077019999999999E-7</c:v>
                </c:pt>
                <c:pt idx="63324">
                  <c:v>9.7078850000000009E-7</c:v>
                </c:pt>
                <c:pt idx="63325">
                  <c:v>9.7080670000000004E-7</c:v>
                </c:pt>
                <c:pt idx="63326">
                  <c:v>9.7082179999999997E-7</c:v>
                </c:pt>
                <c:pt idx="63327">
                  <c:v>9.7083999999999992E-7</c:v>
                </c:pt>
                <c:pt idx="63328">
                  <c:v>9.7085820000000009E-7</c:v>
                </c:pt>
                <c:pt idx="63329">
                  <c:v>9.7087330000000002E-7</c:v>
                </c:pt>
                <c:pt idx="63330">
                  <c:v>9.7089159999999991E-7</c:v>
                </c:pt>
                <c:pt idx="63331">
                  <c:v>9.7090980000000007E-7</c:v>
                </c:pt>
                <c:pt idx="63332">
                  <c:v>9.7092480000000006E-7</c:v>
                </c:pt>
                <c:pt idx="63333">
                  <c:v>9.7094309999999995E-7</c:v>
                </c:pt>
                <c:pt idx="63334">
                  <c:v>9.7096119999999997E-7</c:v>
                </c:pt>
                <c:pt idx="63335">
                  <c:v>9.709762999999999E-7</c:v>
                </c:pt>
                <c:pt idx="63336">
                  <c:v>9.7099450000000006E-7</c:v>
                </c:pt>
                <c:pt idx="63337">
                  <c:v>9.7101270000000001E-7</c:v>
                </c:pt>
                <c:pt idx="63338">
                  <c:v>9.7102779999999994E-7</c:v>
                </c:pt>
                <c:pt idx="63339">
                  <c:v>9.710460000000001E-7</c:v>
                </c:pt>
                <c:pt idx="63340">
                  <c:v>9.7106409999999991E-7</c:v>
                </c:pt>
                <c:pt idx="63341">
                  <c:v>9.7107920000000005E-7</c:v>
                </c:pt>
                <c:pt idx="63342">
                  <c:v>9.710974E-7</c:v>
                </c:pt>
                <c:pt idx="63343">
                  <c:v>9.7111550000000001E-7</c:v>
                </c:pt>
                <c:pt idx="63344">
                  <c:v>9.7113059999999994E-7</c:v>
                </c:pt>
                <c:pt idx="63345">
                  <c:v>9.7114869999999995E-7</c:v>
                </c:pt>
                <c:pt idx="63346">
                  <c:v>9.7116689999999991E-7</c:v>
                </c:pt>
                <c:pt idx="63347">
                  <c:v>9.711818999999999E-7</c:v>
                </c:pt>
                <c:pt idx="63348">
                  <c:v>9.7120010000000006E-7</c:v>
                </c:pt>
                <c:pt idx="63349">
                  <c:v>9.7121820000000007E-7</c:v>
                </c:pt>
                <c:pt idx="63350">
                  <c:v>9.7123320000000006E-7</c:v>
                </c:pt>
                <c:pt idx="63351">
                  <c:v>9.7125140000000001E-7</c:v>
                </c:pt>
                <c:pt idx="63352">
                  <c:v>9.7126950000000003E-7</c:v>
                </c:pt>
                <c:pt idx="63353">
                  <c:v>9.7128450000000002E-7</c:v>
                </c:pt>
                <c:pt idx="63354">
                  <c:v>9.7130269999999997E-7</c:v>
                </c:pt>
                <c:pt idx="63355">
                  <c:v>9.7132079999999998E-7</c:v>
                </c:pt>
                <c:pt idx="63356">
                  <c:v>9.7133579999999997E-7</c:v>
                </c:pt>
                <c:pt idx="63357">
                  <c:v>9.7135389999999999E-7</c:v>
                </c:pt>
                <c:pt idx="63358">
                  <c:v>9.71372E-7</c:v>
                </c:pt>
                <c:pt idx="63359">
                  <c:v>9.7138699999999999E-7</c:v>
                </c:pt>
                <c:pt idx="63360">
                  <c:v>9.7140519999999994E-7</c:v>
                </c:pt>
                <c:pt idx="63361">
                  <c:v>9.7142320000000001E-7</c:v>
                </c:pt>
                <c:pt idx="63362">
                  <c:v>9.714382E-7</c:v>
                </c:pt>
                <c:pt idx="63363">
                  <c:v>9.7145639999999996E-7</c:v>
                </c:pt>
                <c:pt idx="63364">
                  <c:v>9.7147449999999997E-7</c:v>
                </c:pt>
                <c:pt idx="63365">
                  <c:v>9.7148940000000002E-7</c:v>
                </c:pt>
                <c:pt idx="63366">
                  <c:v>9.7150759999999997E-7</c:v>
                </c:pt>
                <c:pt idx="63367">
                  <c:v>9.7152259999999996E-7</c:v>
                </c:pt>
                <c:pt idx="63368">
                  <c:v>9.7154079999999991E-7</c:v>
                </c:pt>
                <c:pt idx="63369">
                  <c:v>9.7155889999999993E-7</c:v>
                </c:pt>
                <c:pt idx="63370">
                  <c:v>9.7157389999999992E-7</c:v>
                </c:pt>
                <c:pt idx="63371">
                  <c:v>9.7159210000000008E-7</c:v>
                </c:pt>
                <c:pt idx="63372">
                  <c:v>9.7161020000000009E-7</c:v>
                </c:pt>
                <c:pt idx="63373">
                  <c:v>9.7162520000000008E-7</c:v>
                </c:pt>
                <c:pt idx="63374">
                  <c:v>9.716433000000001E-7</c:v>
                </c:pt>
                <c:pt idx="63375">
                  <c:v>9.716613999999999E-7</c:v>
                </c:pt>
                <c:pt idx="63376">
                  <c:v>9.716764000000001E-7</c:v>
                </c:pt>
                <c:pt idx="63377">
                  <c:v>9.7169460000000005E-7</c:v>
                </c:pt>
                <c:pt idx="63378">
                  <c:v>9.7171270000000006E-7</c:v>
                </c:pt>
                <c:pt idx="63379">
                  <c:v>9.7172770000000005E-7</c:v>
                </c:pt>
                <c:pt idx="63380">
                  <c:v>9.7174580000000007E-7</c:v>
                </c:pt>
                <c:pt idx="63381">
                  <c:v>9.7176390000000008E-7</c:v>
                </c:pt>
                <c:pt idx="63382">
                  <c:v>9.7177890000000007E-7</c:v>
                </c:pt>
                <c:pt idx="63383">
                  <c:v>9.7179700000000008E-7</c:v>
                </c:pt>
                <c:pt idx="63384">
                  <c:v>9.718151000000001E-7</c:v>
                </c:pt>
                <c:pt idx="63385">
                  <c:v>9.7183010000000009E-7</c:v>
                </c:pt>
                <c:pt idx="63386">
                  <c:v>9.718482000000001E-7</c:v>
                </c:pt>
                <c:pt idx="63387">
                  <c:v>9.718662999999999E-7</c:v>
                </c:pt>
                <c:pt idx="63388">
                  <c:v>9.718813000000001E-7</c:v>
                </c:pt>
                <c:pt idx="63389">
                  <c:v>9.718993999999999E-7</c:v>
                </c:pt>
                <c:pt idx="63390">
                  <c:v>9.7191749999999991E-7</c:v>
                </c:pt>
                <c:pt idx="63391">
                  <c:v>9.7193239999999997E-7</c:v>
                </c:pt>
                <c:pt idx="63392">
                  <c:v>9.7195049999999998E-7</c:v>
                </c:pt>
                <c:pt idx="63393">
                  <c:v>9.7196859999999999E-7</c:v>
                </c:pt>
                <c:pt idx="63394">
                  <c:v>9.7198359999999998E-7</c:v>
                </c:pt>
                <c:pt idx="63395">
                  <c:v>9.7200169999999999E-7</c:v>
                </c:pt>
                <c:pt idx="63396">
                  <c:v>9.7201669999999999E-7</c:v>
                </c:pt>
                <c:pt idx="63397">
                  <c:v>9.7203489999999994E-7</c:v>
                </c:pt>
                <c:pt idx="63398">
                  <c:v>9.7205299999999995E-7</c:v>
                </c:pt>
                <c:pt idx="63399">
                  <c:v>9.7206799999999994E-7</c:v>
                </c:pt>
                <c:pt idx="63400">
                  <c:v>9.7208609999999995E-7</c:v>
                </c:pt>
                <c:pt idx="63401">
                  <c:v>9.7210419999999997E-7</c:v>
                </c:pt>
                <c:pt idx="63402">
                  <c:v>9.7211919999999996E-7</c:v>
                </c:pt>
                <c:pt idx="63403">
                  <c:v>9.7213729999999997E-7</c:v>
                </c:pt>
                <c:pt idx="63404">
                  <c:v>9.7215539999999998E-7</c:v>
                </c:pt>
                <c:pt idx="63405">
                  <c:v>9.7217039999999997E-7</c:v>
                </c:pt>
                <c:pt idx="63406">
                  <c:v>9.7218849999999998E-7</c:v>
                </c:pt>
                <c:pt idx="63407">
                  <c:v>9.722066E-7</c:v>
                </c:pt>
                <c:pt idx="63408">
                  <c:v>9.7222150000000005E-7</c:v>
                </c:pt>
                <c:pt idx="63409">
                  <c:v>9.7223960000000006E-7</c:v>
                </c:pt>
                <c:pt idx="63410">
                  <c:v>9.7225770000000007E-7</c:v>
                </c:pt>
                <c:pt idx="63411">
                  <c:v>9.7227270000000006E-7</c:v>
                </c:pt>
                <c:pt idx="63412">
                  <c:v>9.7229069999999993E-7</c:v>
                </c:pt>
                <c:pt idx="63413">
                  <c:v>9.7230879999999994E-7</c:v>
                </c:pt>
                <c:pt idx="63414">
                  <c:v>9.7232369999999999E-7</c:v>
                </c:pt>
                <c:pt idx="63415">
                  <c:v>9.723418E-7</c:v>
                </c:pt>
                <c:pt idx="63416">
                  <c:v>9.7235980000000007E-7</c:v>
                </c:pt>
                <c:pt idx="63417">
                  <c:v>9.7237480000000007E-7</c:v>
                </c:pt>
                <c:pt idx="63418">
                  <c:v>9.7239279999999993E-7</c:v>
                </c:pt>
                <c:pt idx="63419">
                  <c:v>9.7241089999999994E-7</c:v>
                </c:pt>
                <c:pt idx="63420">
                  <c:v>9.7242579999999999E-7</c:v>
                </c:pt>
                <c:pt idx="63421">
                  <c:v>9.7244380000000006E-7</c:v>
                </c:pt>
                <c:pt idx="63422">
                  <c:v>9.7246190000000008E-7</c:v>
                </c:pt>
                <c:pt idx="63423">
                  <c:v>9.7247679999999992E-7</c:v>
                </c:pt>
                <c:pt idx="63424">
                  <c:v>9.7249479999999999E-7</c:v>
                </c:pt>
                <c:pt idx="63425">
                  <c:v>9.7251280000000006E-7</c:v>
                </c:pt>
                <c:pt idx="63426">
                  <c:v>9.725276999999999E-7</c:v>
                </c:pt>
                <c:pt idx="63427">
                  <c:v>9.7254579999999992E-7</c:v>
                </c:pt>
                <c:pt idx="63428">
                  <c:v>9.7256370000000005E-7</c:v>
                </c:pt>
                <c:pt idx="63429">
                  <c:v>9.7257870000000004E-7</c:v>
                </c:pt>
                <c:pt idx="63430">
                  <c:v>9.725966999999999E-7</c:v>
                </c:pt>
                <c:pt idx="63431">
                  <c:v>9.7261469999999997E-7</c:v>
                </c:pt>
                <c:pt idx="63432">
                  <c:v>9.7262960000000003E-7</c:v>
                </c:pt>
                <c:pt idx="63433">
                  <c:v>9.726476000000001E-7</c:v>
                </c:pt>
                <c:pt idx="63434">
                  <c:v>9.7266559999999996E-7</c:v>
                </c:pt>
                <c:pt idx="63435">
                  <c:v>9.7268050000000001E-7</c:v>
                </c:pt>
                <c:pt idx="63436">
                  <c:v>9.7269850000000009E-7</c:v>
                </c:pt>
                <c:pt idx="63437">
                  <c:v>9.7271640000000001E-7</c:v>
                </c:pt>
                <c:pt idx="63438">
                  <c:v>9.7273130000000006E-7</c:v>
                </c:pt>
                <c:pt idx="63439">
                  <c:v>9.7274929999999992E-7</c:v>
                </c:pt>
                <c:pt idx="63440">
                  <c:v>9.7276729999999999E-7</c:v>
                </c:pt>
                <c:pt idx="63441">
                  <c:v>9.7278220000000005E-7</c:v>
                </c:pt>
                <c:pt idx="63442">
                  <c:v>9.7280019999999991E-7</c:v>
                </c:pt>
                <c:pt idx="63443">
                  <c:v>9.7281509999999996E-7</c:v>
                </c:pt>
                <c:pt idx="63444">
                  <c:v>9.7283319999999997E-7</c:v>
                </c:pt>
                <c:pt idx="63445">
                  <c:v>9.7285120000000004E-7</c:v>
                </c:pt>
                <c:pt idx="63446">
                  <c:v>9.728661000000001E-7</c:v>
                </c:pt>
                <c:pt idx="63447">
                  <c:v>9.728841999999999E-7</c:v>
                </c:pt>
                <c:pt idx="63448">
                  <c:v>9.7290210000000003E-7</c:v>
                </c:pt>
                <c:pt idx="63449">
                  <c:v>9.7291710000000002E-7</c:v>
                </c:pt>
                <c:pt idx="63450">
                  <c:v>9.7293510000000009E-7</c:v>
                </c:pt>
                <c:pt idx="63451">
                  <c:v>9.7295309999999996E-7</c:v>
                </c:pt>
                <c:pt idx="63452">
                  <c:v>9.7296800000000001E-7</c:v>
                </c:pt>
                <c:pt idx="63453">
                  <c:v>9.7298600000000008E-7</c:v>
                </c:pt>
                <c:pt idx="63454">
                  <c:v>9.7300399999999994E-7</c:v>
                </c:pt>
                <c:pt idx="63455">
                  <c:v>9.7301889999999999E-7</c:v>
                </c:pt>
                <c:pt idx="63456">
                  <c:v>9.7303690000000007E-7</c:v>
                </c:pt>
                <c:pt idx="63457">
                  <c:v>9.7305489999999993E-7</c:v>
                </c:pt>
                <c:pt idx="63458">
                  <c:v>9.7306979999999998E-7</c:v>
                </c:pt>
                <c:pt idx="63459">
                  <c:v>9.7308780000000005E-7</c:v>
                </c:pt>
                <c:pt idx="63460">
                  <c:v>9.7310579999999992E-7</c:v>
                </c:pt>
                <c:pt idx="63461">
                  <c:v>9.7312069999999997E-7</c:v>
                </c:pt>
                <c:pt idx="63462">
                  <c:v>9.7313870000000004E-7</c:v>
                </c:pt>
                <c:pt idx="63463">
                  <c:v>9.731566999999999E-7</c:v>
                </c:pt>
                <c:pt idx="63464">
                  <c:v>9.7317150000000001E-7</c:v>
                </c:pt>
                <c:pt idx="63465">
                  <c:v>9.7318950000000009E-7</c:v>
                </c:pt>
                <c:pt idx="63466">
                  <c:v>9.7320749999999995E-7</c:v>
                </c:pt>
                <c:pt idx="63467">
                  <c:v>9.732224E-7</c:v>
                </c:pt>
                <c:pt idx="63468">
                  <c:v>9.7324040000000007E-7</c:v>
                </c:pt>
                <c:pt idx="63469">
                  <c:v>9.732583E-7</c:v>
                </c:pt>
                <c:pt idx="63470">
                  <c:v>9.7327320000000005E-7</c:v>
                </c:pt>
                <c:pt idx="63471">
                  <c:v>9.7329119999999991E-7</c:v>
                </c:pt>
                <c:pt idx="63472">
                  <c:v>9.7330910000000004E-7</c:v>
                </c:pt>
                <c:pt idx="63473">
                  <c:v>9.7332389999999994E-7</c:v>
                </c:pt>
                <c:pt idx="63474">
                  <c:v>9.7334190000000002E-7</c:v>
                </c:pt>
                <c:pt idx="63475">
                  <c:v>9.7335979999999994E-7</c:v>
                </c:pt>
                <c:pt idx="63476">
                  <c:v>9.7337469999999999E-7</c:v>
                </c:pt>
                <c:pt idx="63477">
                  <c:v>9.7339270000000006E-7</c:v>
                </c:pt>
                <c:pt idx="63478">
                  <c:v>9.7341059999999999E-7</c:v>
                </c:pt>
                <c:pt idx="63479">
                  <c:v>9.734254000000001E-7</c:v>
                </c:pt>
                <c:pt idx="63480">
                  <c:v>9.7344339999999996E-7</c:v>
                </c:pt>
                <c:pt idx="63481">
                  <c:v>9.7345830000000001E-7</c:v>
                </c:pt>
                <c:pt idx="63482">
                  <c:v>9.7347630000000008E-7</c:v>
                </c:pt>
                <c:pt idx="63483">
                  <c:v>9.7349420000000001E-7</c:v>
                </c:pt>
                <c:pt idx="63484">
                  <c:v>9.7350910000000006E-7</c:v>
                </c:pt>
                <c:pt idx="63485">
                  <c:v>9.7352709999999992E-7</c:v>
                </c:pt>
                <c:pt idx="63486">
                  <c:v>9.7354500000000005E-7</c:v>
                </c:pt>
                <c:pt idx="63487">
                  <c:v>9.735599000000001E-7</c:v>
                </c:pt>
                <c:pt idx="63488">
                  <c:v>9.7357780000000003E-7</c:v>
                </c:pt>
                <c:pt idx="63489">
                  <c:v>9.735958000000001E-7</c:v>
                </c:pt>
                <c:pt idx="63490">
                  <c:v>9.736106E-7</c:v>
                </c:pt>
                <c:pt idx="63491">
                  <c:v>9.7362860000000007E-7</c:v>
                </c:pt>
                <c:pt idx="63492">
                  <c:v>9.736465E-7</c:v>
                </c:pt>
                <c:pt idx="63493">
                  <c:v>9.736612999999999E-7</c:v>
                </c:pt>
                <c:pt idx="63494">
                  <c:v>9.7367929999999997E-7</c:v>
                </c:pt>
                <c:pt idx="63495">
                  <c:v>9.736972000000001E-7</c:v>
                </c:pt>
                <c:pt idx="63496">
                  <c:v>9.73712E-7</c:v>
                </c:pt>
                <c:pt idx="63497">
                  <c:v>9.7373000000000008E-7</c:v>
                </c:pt>
                <c:pt idx="63498">
                  <c:v>9.737479E-7</c:v>
                </c:pt>
                <c:pt idx="63499">
                  <c:v>9.737626999999999E-7</c:v>
                </c:pt>
                <c:pt idx="63500">
                  <c:v>9.7378069999999997E-7</c:v>
                </c:pt>
                <c:pt idx="63501">
                  <c:v>9.737985999999999E-7</c:v>
                </c:pt>
                <c:pt idx="63502">
                  <c:v>9.7381340000000001E-7</c:v>
                </c:pt>
                <c:pt idx="63503">
                  <c:v>9.7383129999999993E-7</c:v>
                </c:pt>
                <c:pt idx="63504">
                  <c:v>9.7384920000000006E-7</c:v>
                </c:pt>
                <c:pt idx="63505">
                  <c:v>9.7386399999999996E-7</c:v>
                </c:pt>
                <c:pt idx="63506">
                  <c:v>9.738819000000001E-7</c:v>
                </c:pt>
                <c:pt idx="63507">
                  <c:v>9.7389980000000002E-7</c:v>
                </c:pt>
                <c:pt idx="63508">
                  <c:v>9.7391459999999992E-7</c:v>
                </c:pt>
                <c:pt idx="63509">
                  <c:v>9.7393259999999999E-7</c:v>
                </c:pt>
                <c:pt idx="63510">
                  <c:v>9.7395039999999998E-7</c:v>
                </c:pt>
                <c:pt idx="63511">
                  <c:v>9.7396520000000009E-7</c:v>
                </c:pt>
                <c:pt idx="63512">
                  <c:v>9.7398310000000001E-7</c:v>
                </c:pt>
                <c:pt idx="63513">
                  <c:v>9.7400099999999993E-7</c:v>
                </c:pt>
                <c:pt idx="63514">
                  <c:v>9.7401580000000005E-7</c:v>
                </c:pt>
                <c:pt idx="63515">
                  <c:v>9.7403369999999997E-7</c:v>
                </c:pt>
                <c:pt idx="63516">
                  <c:v>9.740516000000001E-7</c:v>
                </c:pt>
                <c:pt idx="63517">
                  <c:v>9.740664E-7</c:v>
                </c:pt>
                <c:pt idx="63518">
                  <c:v>9.7408429999999993E-7</c:v>
                </c:pt>
                <c:pt idx="63519">
                  <c:v>9.7410209999999991E-7</c:v>
                </c:pt>
                <c:pt idx="63520">
                  <c:v>9.7411690000000002E-7</c:v>
                </c:pt>
                <c:pt idx="63521">
                  <c:v>9.7413479999999994E-7</c:v>
                </c:pt>
                <c:pt idx="63522">
                  <c:v>9.7414969999999999E-7</c:v>
                </c:pt>
                <c:pt idx="63523">
                  <c:v>9.7416759999999992E-7</c:v>
                </c:pt>
                <c:pt idx="63524">
                  <c:v>9.7418550000000005E-7</c:v>
                </c:pt>
                <c:pt idx="63525">
                  <c:v>9.7420029999999995E-7</c:v>
                </c:pt>
                <c:pt idx="63526">
                  <c:v>9.7421820000000009E-7</c:v>
                </c:pt>
                <c:pt idx="63527">
                  <c:v>9.7423610000000001E-7</c:v>
                </c:pt>
                <c:pt idx="63528">
                  <c:v>9.7425089999999991E-7</c:v>
                </c:pt>
                <c:pt idx="63529">
                  <c:v>9.7426880000000004E-7</c:v>
                </c:pt>
                <c:pt idx="63530">
                  <c:v>9.7428669999999996E-7</c:v>
                </c:pt>
                <c:pt idx="63531">
                  <c:v>9.7430150000000008E-7</c:v>
                </c:pt>
                <c:pt idx="63532">
                  <c:v>9.743194E-7</c:v>
                </c:pt>
                <c:pt idx="63533">
                  <c:v>9.7433729999999992E-7</c:v>
                </c:pt>
                <c:pt idx="63534">
                  <c:v>9.7435210000000003E-7</c:v>
                </c:pt>
                <c:pt idx="63535">
                  <c:v>9.7436999999999996E-7</c:v>
                </c:pt>
                <c:pt idx="63536">
                  <c:v>9.7438779999999994E-7</c:v>
                </c:pt>
                <c:pt idx="63537">
                  <c:v>9.7440260000000005E-7</c:v>
                </c:pt>
                <c:pt idx="63538">
                  <c:v>9.7442049999999997E-7</c:v>
                </c:pt>
                <c:pt idx="63539">
                  <c:v>9.744383999999999E-7</c:v>
                </c:pt>
                <c:pt idx="63540">
                  <c:v>9.7445320000000001E-7</c:v>
                </c:pt>
                <c:pt idx="63541">
                  <c:v>9.7447099999999999E-7</c:v>
                </c:pt>
                <c:pt idx="63542">
                  <c:v>9.7448889999999991E-7</c:v>
                </c:pt>
                <c:pt idx="63543">
                  <c:v>9.7450370000000003E-7</c:v>
                </c:pt>
                <c:pt idx="63544">
                  <c:v>9.7452150000000001E-7</c:v>
                </c:pt>
                <c:pt idx="63545">
                  <c:v>9.7453939999999993E-7</c:v>
                </c:pt>
                <c:pt idx="63546">
                  <c:v>9.7455420000000004E-7</c:v>
                </c:pt>
                <c:pt idx="63547">
                  <c:v>9.7457200000000003E-7</c:v>
                </c:pt>
                <c:pt idx="63548">
                  <c:v>9.7458980000000001E-7</c:v>
                </c:pt>
                <c:pt idx="63549">
                  <c:v>9.7460459999999991E-7</c:v>
                </c:pt>
                <c:pt idx="63550">
                  <c:v>9.7462250000000004E-7</c:v>
                </c:pt>
                <c:pt idx="63551">
                  <c:v>9.7464030000000003E-7</c:v>
                </c:pt>
                <c:pt idx="63552">
                  <c:v>9.7465509999999993E-7</c:v>
                </c:pt>
                <c:pt idx="63553">
                  <c:v>9.7467289999999991E-7</c:v>
                </c:pt>
                <c:pt idx="63554">
                  <c:v>9.7469070000000011E-7</c:v>
                </c:pt>
                <c:pt idx="63555">
                  <c:v>9.7470550000000001E-7</c:v>
                </c:pt>
                <c:pt idx="63556">
                  <c:v>9.7472329999999999E-7</c:v>
                </c:pt>
                <c:pt idx="63557">
                  <c:v>9.747381000000001E-7</c:v>
                </c:pt>
                <c:pt idx="63558">
                  <c:v>9.7475600000000002E-7</c:v>
                </c:pt>
                <c:pt idx="63559">
                  <c:v>9.7477380000000001E-7</c:v>
                </c:pt>
                <c:pt idx="63560">
                  <c:v>9.7478859999999991E-7</c:v>
                </c:pt>
                <c:pt idx="63561">
                  <c:v>9.7480650000000004E-7</c:v>
                </c:pt>
                <c:pt idx="63562">
                  <c:v>9.7482430000000002E-7</c:v>
                </c:pt>
                <c:pt idx="63563">
                  <c:v>9.7483909999999992E-7</c:v>
                </c:pt>
                <c:pt idx="63564">
                  <c:v>9.7485689999999991E-7</c:v>
                </c:pt>
                <c:pt idx="63565">
                  <c:v>9.7487480000000004E-7</c:v>
                </c:pt>
                <c:pt idx="63566">
                  <c:v>9.748895E-7</c:v>
                </c:pt>
                <c:pt idx="63567">
                  <c:v>9.7490739999999992E-7</c:v>
                </c:pt>
                <c:pt idx="63568">
                  <c:v>9.7492519999999991E-7</c:v>
                </c:pt>
                <c:pt idx="63569">
                  <c:v>9.7493990000000008E-7</c:v>
                </c:pt>
                <c:pt idx="63570">
                  <c:v>9.749578E-7</c:v>
                </c:pt>
                <c:pt idx="63571">
                  <c:v>9.7497559999999999E-7</c:v>
                </c:pt>
                <c:pt idx="63572">
                  <c:v>9.7499029999999995E-7</c:v>
                </c:pt>
                <c:pt idx="63573">
                  <c:v>9.7500809999999993E-7</c:v>
                </c:pt>
                <c:pt idx="63574">
                  <c:v>9.7502589999999991E-7</c:v>
                </c:pt>
                <c:pt idx="63575">
                  <c:v>9.7504070000000003E-7</c:v>
                </c:pt>
                <c:pt idx="63576">
                  <c:v>9.7505850000000001E-7</c:v>
                </c:pt>
                <c:pt idx="63577">
                  <c:v>9.7507629999999999E-7</c:v>
                </c:pt>
                <c:pt idx="63578">
                  <c:v>9.7509099999999995E-7</c:v>
                </c:pt>
                <c:pt idx="63579">
                  <c:v>9.7510879999999994E-7</c:v>
                </c:pt>
                <c:pt idx="63580">
                  <c:v>9.7512659999999992E-7</c:v>
                </c:pt>
                <c:pt idx="63581">
                  <c:v>9.7514130000000009E-7</c:v>
                </c:pt>
                <c:pt idx="63582">
                  <c:v>9.7515910000000008E-7</c:v>
                </c:pt>
                <c:pt idx="63583">
                  <c:v>9.7517690000000006E-7</c:v>
                </c:pt>
                <c:pt idx="63584">
                  <c:v>9.7519160000000002E-7</c:v>
                </c:pt>
                <c:pt idx="63585">
                  <c:v>9.752094E-7</c:v>
                </c:pt>
                <c:pt idx="63586">
                  <c:v>9.7522719999999999E-7</c:v>
                </c:pt>
                <c:pt idx="63587">
                  <c:v>9.7524189999999995E-7</c:v>
                </c:pt>
                <c:pt idx="63588">
                  <c:v>9.7525969999999993E-7</c:v>
                </c:pt>
                <c:pt idx="63589">
                  <c:v>9.7527739999999997E-7</c:v>
                </c:pt>
                <c:pt idx="63590">
                  <c:v>9.7529220000000009E-7</c:v>
                </c:pt>
                <c:pt idx="63591">
                  <c:v>9.7530989999999992E-7</c:v>
                </c:pt>
                <c:pt idx="63592">
                  <c:v>9.753276999999999E-7</c:v>
                </c:pt>
                <c:pt idx="63593">
                  <c:v>9.7534240000000007E-7</c:v>
                </c:pt>
                <c:pt idx="63594">
                  <c:v>9.7536020000000006E-7</c:v>
                </c:pt>
                <c:pt idx="63595">
                  <c:v>9.753779000000001E-7</c:v>
                </c:pt>
                <c:pt idx="63596">
                  <c:v>9.7539260000000006E-7</c:v>
                </c:pt>
                <c:pt idx="63597">
                  <c:v>9.7541040000000005E-7</c:v>
                </c:pt>
                <c:pt idx="63598">
                  <c:v>9.7542519999999995E-7</c:v>
                </c:pt>
                <c:pt idx="63599">
                  <c:v>9.7544299999999993E-7</c:v>
                </c:pt>
                <c:pt idx="63600">
                  <c:v>9.7546079999999991E-7</c:v>
                </c:pt>
                <c:pt idx="63601">
                  <c:v>9.7547550000000008E-7</c:v>
                </c:pt>
                <c:pt idx="63602">
                  <c:v>9.7549330000000007E-7</c:v>
                </c:pt>
                <c:pt idx="63603">
                  <c:v>9.7551110000000005E-7</c:v>
                </c:pt>
                <c:pt idx="63604">
                  <c:v>9.7552580000000001E-7</c:v>
                </c:pt>
                <c:pt idx="63605">
                  <c:v>9.755436E-7</c:v>
                </c:pt>
                <c:pt idx="63606">
                  <c:v>9.7556139999999998E-7</c:v>
                </c:pt>
                <c:pt idx="63607">
                  <c:v>9.7557609999999994E-7</c:v>
                </c:pt>
                <c:pt idx="63608">
                  <c:v>9.7559389999999992E-7</c:v>
                </c:pt>
                <c:pt idx="63609">
                  <c:v>9.7561159999999997E-7</c:v>
                </c:pt>
                <c:pt idx="63610">
                  <c:v>9.7562640000000008E-7</c:v>
                </c:pt>
                <c:pt idx="63611">
                  <c:v>9.7564420000000006E-7</c:v>
                </c:pt>
                <c:pt idx="63612">
                  <c:v>9.7566190000000011E-7</c:v>
                </c:pt>
                <c:pt idx="63613">
                  <c:v>9.7567660000000007E-7</c:v>
                </c:pt>
                <c:pt idx="63614">
                  <c:v>9.7569440000000005E-7</c:v>
                </c:pt>
                <c:pt idx="63615">
                  <c:v>9.7571210000000009E-7</c:v>
                </c:pt>
                <c:pt idx="63616">
                  <c:v>9.7572680000000005E-7</c:v>
                </c:pt>
                <c:pt idx="63617">
                  <c:v>9.7574460000000004E-7</c:v>
                </c:pt>
                <c:pt idx="63618">
                  <c:v>9.7576230000000008E-7</c:v>
                </c:pt>
                <c:pt idx="63619">
                  <c:v>9.7577700000000004E-7</c:v>
                </c:pt>
                <c:pt idx="63620">
                  <c:v>9.7579480000000003E-7</c:v>
                </c:pt>
                <c:pt idx="63621">
                  <c:v>9.7581250000000007E-7</c:v>
                </c:pt>
                <c:pt idx="63622">
                  <c:v>9.7582720000000003E-7</c:v>
                </c:pt>
                <c:pt idx="63623">
                  <c:v>9.7584500000000001E-7</c:v>
                </c:pt>
                <c:pt idx="63624">
                  <c:v>9.7586270000000006E-7</c:v>
                </c:pt>
                <c:pt idx="63625">
                  <c:v>9.7587730000000008E-7</c:v>
                </c:pt>
                <c:pt idx="63626">
                  <c:v>9.7589510000000006E-7</c:v>
                </c:pt>
                <c:pt idx="63627">
                  <c:v>9.759127999999999E-7</c:v>
                </c:pt>
                <c:pt idx="63628">
                  <c:v>9.7592750000000007E-7</c:v>
                </c:pt>
                <c:pt idx="63629">
                  <c:v>9.759451999999999E-7</c:v>
                </c:pt>
                <c:pt idx="63630">
                  <c:v>9.7596289999999994E-7</c:v>
                </c:pt>
                <c:pt idx="63631">
                  <c:v>9.7597759999999991E-7</c:v>
                </c:pt>
                <c:pt idx="63632">
                  <c:v>9.7599529999999995E-7</c:v>
                </c:pt>
                <c:pt idx="63633">
                  <c:v>9.7600999999999991E-7</c:v>
                </c:pt>
                <c:pt idx="63634">
                  <c:v>9.760278000000001E-7</c:v>
                </c:pt>
                <c:pt idx="63635">
                  <c:v>9.7604549999999994E-7</c:v>
                </c:pt>
                <c:pt idx="63636">
                  <c:v>9.760601999999999E-7</c:v>
                </c:pt>
                <c:pt idx="63637">
                  <c:v>9.7607789999999994E-7</c:v>
                </c:pt>
                <c:pt idx="63638">
                  <c:v>9.7609559999999999E-7</c:v>
                </c:pt>
                <c:pt idx="63639">
                  <c:v>9.7611029999999995E-7</c:v>
                </c:pt>
                <c:pt idx="63640">
                  <c:v>9.7612809999999993E-7</c:v>
                </c:pt>
                <c:pt idx="63641">
                  <c:v>9.7614579999999997E-7</c:v>
                </c:pt>
                <c:pt idx="63642">
                  <c:v>9.761604E-7</c:v>
                </c:pt>
                <c:pt idx="63643">
                  <c:v>9.7617819999999998E-7</c:v>
                </c:pt>
                <c:pt idx="63644">
                  <c:v>9.7619590000000002E-7</c:v>
                </c:pt>
                <c:pt idx="63645">
                  <c:v>9.7621050000000004E-7</c:v>
                </c:pt>
                <c:pt idx="63646">
                  <c:v>9.7622830000000003E-7</c:v>
                </c:pt>
                <c:pt idx="63647">
                  <c:v>9.7624600000000007E-7</c:v>
                </c:pt>
                <c:pt idx="63648">
                  <c:v>9.7626060000000009E-7</c:v>
                </c:pt>
                <c:pt idx="63649">
                  <c:v>9.7627840000000008E-7</c:v>
                </c:pt>
                <c:pt idx="63650">
                  <c:v>9.7629599999999997E-7</c:v>
                </c:pt>
                <c:pt idx="63651">
                  <c:v>9.7631069999999993E-7</c:v>
                </c:pt>
                <c:pt idx="63652">
                  <c:v>9.7632839999999997E-7</c:v>
                </c:pt>
                <c:pt idx="63653">
                  <c:v>9.7634610000000002E-7</c:v>
                </c:pt>
                <c:pt idx="63654">
                  <c:v>9.7636070000000004E-7</c:v>
                </c:pt>
                <c:pt idx="63655">
                  <c:v>9.7637840000000008E-7</c:v>
                </c:pt>
                <c:pt idx="63656">
                  <c:v>9.7639609999999992E-7</c:v>
                </c:pt>
                <c:pt idx="63657">
                  <c:v>9.7641069999999994E-7</c:v>
                </c:pt>
                <c:pt idx="63658">
                  <c:v>9.7642849999999992E-7</c:v>
                </c:pt>
                <c:pt idx="63659">
                  <c:v>9.7644610000000003E-7</c:v>
                </c:pt>
                <c:pt idx="63660">
                  <c:v>9.7646079999999999E-7</c:v>
                </c:pt>
                <c:pt idx="63661">
                  <c:v>9.7647850000000003E-7</c:v>
                </c:pt>
                <c:pt idx="63662">
                  <c:v>9.7649609999999992E-7</c:v>
                </c:pt>
                <c:pt idx="63663">
                  <c:v>9.765108000000001E-7</c:v>
                </c:pt>
                <c:pt idx="63664">
                  <c:v>9.7652849999999993E-7</c:v>
                </c:pt>
                <c:pt idx="63665">
                  <c:v>9.7654610000000003E-7</c:v>
                </c:pt>
                <c:pt idx="63666">
                  <c:v>9.7656070000000006E-7</c:v>
                </c:pt>
                <c:pt idx="63667">
                  <c:v>9.765784000000001E-7</c:v>
                </c:pt>
                <c:pt idx="63668">
                  <c:v>9.7659609999999993E-7</c:v>
                </c:pt>
                <c:pt idx="63669">
                  <c:v>9.7661069999999995E-7</c:v>
                </c:pt>
                <c:pt idx="63670">
                  <c:v>9.766284E-7</c:v>
                </c:pt>
                <c:pt idx="63671">
                  <c:v>9.7664309999999996E-7</c:v>
                </c:pt>
                <c:pt idx="63672">
                  <c:v>9.766608E-7</c:v>
                </c:pt>
                <c:pt idx="63673">
                  <c:v>9.7667850000000005E-7</c:v>
                </c:pt>
                <c:pt idx="63674">
                  <c:v>9.7669310000000007E-7</c:v>
                </c:pt>
                <c:pt idx="63675">
                  <c:v>9.767107999999999E-7</c:v>
                </c:pt>
                <c:pt idx="63676">
                  <c:v>9.7672849999999994E-7</c:v>
                </c:pt>
                <c:pt idx="63677">
                  <c:v>9.767431999999999E-7</c:v>
                </c:pt>
                <c:pt idx="63678">
                  <c:v>9.7676089999999995E-7</c:v>
                </c:pt>
                <c:pt idx="63679">
                  <c:v>9.7677850000000005E-7</c:v>
                </c:pt>
                <c:pt idx="63680">
                  <c:v>9.7679320000000001E-7</c:v>
                </c:pt>
                <c:pt idx="63681">
                  <c:v>9.7681090000000006E-7</c:v>
                </c:pt>
                <c:pt idx="63682">
                  <c:v>9.7682849999999995E-7</c:v>
                </c:pt>
                <c:pt idx="63683">
                  <c:v>9.7684319999999991E-7</c:v>
                </c:pt>
                <c:pt idx="63684">
                  <c:v>9.7686080000000002E-7</c:v>
                </c:pt>
                <c:pt idx="63685">
                  <c:v>9.7687850000000006E-7</c:v>
                </c:pt>
                <c:pt idx="63686">
                  <c:v>9.7689310000000008E-7</c:v>
                </c:pt>
                <c:pt idx="63687">
                  <c:v>9.7691079999999991E-7</c:v>
                </c:pt>
                <c:pt idx="63688">
                  <c:v>9.7692840000000002E-7</c:v>
                </c:pt>
                <c:pt idx="63689">
                  <c:v>9.7694300000000004E-7</c:v>
                </c:pt>
                <c:pt idx="63690">
                  <c:v>9.7696070000000009E-7</c:v>
                </c:pt>
                <c:pt idx="63691">
                  <c:v>9.7697829999999998E-7</c:v>
                </c:pt>
                <c:pt idx="63692">
                  <c:v>9.769929E-7</c:v>
                </c:pt>
                <c:pt idx="63693">
                  <c:v>9.7701060000000004E-7</c:v>
                </c:pt>
                <c:pt idx="63694">
                  <c:v>9.7702819999999994E-7</c:v>
                </c:pt>
                <c:pt idx="63695">
                  <c:v>9.7704279999999996E-7</c:v>
                </c:pt>
                <c:pt idx="63696">
                  <c:v>9.770605E-7</c:v>
                </c:pt>
                <c:pt idx="63697">
                  <c:v>9.770780999999999E-7</c:v>
                </c:pt>
                <c:pt idx="63698">
                  <c:v>9.7709259999999998E-7</c:v>
                </c:pt>
                <c:pt idx="63699">
                  <c:v>9.7711030000000002E-7</c:v>
                </c:pt>
                <c:pt idx="63700">
                  <c:v>9.7712789999999991E-7</c:v>
                </c:pt>
                <c:pt idx="63701">
                  <c:v>9.7714249999999994E-7</c:v>
                </c:pt>
                <c:pt idx="63702">
                  <c:v>9.7716010000000004E-7</c:v>
                </c:pt>
                <c:pt idx="63703">
                  <c:v>9.7717769999999993E-7</c:v>
                </c:pt>
                <c:pt idx="63704">
                  <c:v>9.7719229999999996E-7</c:v>
                </c:pt>
                <c:pt idx="63705">
                  <c:v>9.7720990000000006E-7</c:v>
                </c:pt>
                <c:pt idx="63706">
                  <c:v>9.7722749999999995E-7</c:v>
                </c:pt>
                <c:pt idx="63707">
                  <c:v>9.7724209999999998E-7</c:v>
                </c:pt>
                <c:pt idx="63708">
                  <c:v>9.7725970000000008E-7</c:v>
                </c:pt>
                <c:pt idx="63709">
                  <c:v>9.7727729999999997E-7</c:v>
                </c:pt>
                <c:pt idx="63710">
                  <c:v>9.7729180000000006E-7</c:v>
                </c:pt>
                <c:pt idx="63711">
                  <c:v>9.7730939999999995E-7</c:v>
                </c:pt>
                <c:pt idx="63712">
                  <c:v>9.7732700000000005E-7</c:v>
                </c:pt>
                <c:pt idx="63713">
                  <c:v>9.7734160000000008E-7</c:v>
                </c:pt>
                <c:pt idx="63714">
                  <c:v>9.7735919999999997E-7</c:v>
                </c:pt>
                <c:pt idx="63715">
                  <c:v>9.7737379999999999E-7</c:v>
                </c:pt>
                <c:pt idx="63716">
                  <c:v>9.7739140000000009E-7</c:v>
                </c:pt>
                <c:pt idx="63717">
                  <c:v>9.7740899999999999E-7</c:v>
                </c:pt>
                <c:pt idx="63718">
                  <c:v>9.7742360000000001E-7</c:v>
                </c:pt>
                <c:pt idx="63719">
                  <c:v>9.7744130000000005E-7</c:v>
                </c:pt>
                <c:pt idx="63720">
                  <c:v>9.7745889999999995E-7</c:v>
                </c:pt>
                <c:pt idx="63721">
                  <c:v>9.7747340000000003E-7</c:v>
                </c:pt>
                <c:pt idx="63722">
                  <c:v>9.7749110000000007E-7</c:v>
                </c:pt>
                <c:pt idx="63723">
                  <c:v>9.7750869999999997E-7</c:v>
                </c:pt>
                <c:pt idx="63724">
                  <c:v>9.7752320000000005E-7</c:v>
                </c:pt>
                <c:pt idx="63725">
                  <c:v>9.7754090000000009E-7</c:v>
                </c:pt>
                <c:pt idx="63726">
                  <c:v>9.7755849999999999E-7</c:v>
                </c:pt>
                <c:pt idx="63727">
                  <c:v>9.7757300000000007E-7</c:v>
                </c:pt>
                <c:pt idx="63728">
                  <c:v>9.7759059999999996E-7</c:v>
                </c:pt>
                <c:pt idx="63729">
                  <c:v>9.7760820000000007E-7</c:v>
                </c:pt>
                <c:pt idx="63730">
                  <c:v>9.7762280000000009E-7</c:v>
                </c:pt>
                <c:pt idx="63731">
                  <c:v>9.7764039999999998E-7</c:v>
                </c:pt>
                <c:pt idx="63732">
                  <c:v>9.7765800000000008E-7</c:v>
                </c:pt>
                <c:pt idx="63733">
                  <c:v>9.7767249999999996E-7</c:v>
                </c:pt>
                <c:pt idx="63734">
                  <c:v>9.7769010000000006E-7</c:v>
                </c:pt>
                <c:pt idx="63735">
                  <c:v>9.7770769999999995E-7</c:v>
                </c:pt>
                <c:pt idx="63736">
                  <c:v>9.7772229999999997E-7</c:v>
                </c:pt>
                <c:pt idx="63737">
                  <c:v>9.7773990000000008E-7</c:v>
                </c:pt>
                <c:pt idx="63738">
                  <c:v>9.7775740000000003E-7</c:v>
                </c:pt>
                <c:pt idx="63739">
                  <c:v>9.7777200000000006E-7</c:v>
                </c:pt>
                <c:pt idx="63740">
                  <c:v>9.7778959999999995E-7</c:v>
                </c:pt>
                <c:pt idx="63741">
                  <c:v>9.778070999999999E-7</c:v>
                </c:pt>
                <c:pt idx="63742">
                  <c:v>9.7782169999999992E-7</c:v>
                </c:pt>
                <c:pt idx="63743">
                  <c:v>9.7783930000000003E-7</c:v>
                </c:pt>
                <c:pt idx="63744">
                  <c:v>9.7785679999999998E-7</c:v>
                </c:pt>
                <c:pt idx="63745">
                  <c:v>9.7787130000000006E-7</c:v>
                </c:pt>
                <c:pt idx="63746">
                  <c:v>9.7788889999999996E-7</c:v>
                </c:pt>
                <c:pt idx="63747">
                  <c:v>9.7790650000000006E-7</c:v>
                </c:pt>
                <c:pt idx="63748">
                  <c:v>9.7792099999999993E-7</c:v>
                </c:pt>
                <c:pt idx="63749">
                  <c:v>9.7793860000000004E-7</c:v>
                </c:pt>
                <c:pt idx="63750">
                  <c:v>9.7795609999999999E-7</c:v>
                </c:pt>
                <c:pt idx="63751">
                  <c:v>9.7797060000000007E-7</c:v>
                </c:pt>
                <c:pt idx="63752">
                  <c:v>9.7798819999999997E-7</c:v>
                </c:pt>
                <c:pt idx="63753">
                  <c:v>9.7800569999999992E-7</c:v>
                </c:pt>
                <c:pt idx="63754">
                  <c:v>9.780202E-7</c:v>
                </c:pt>
                <c:pt idx="63755">
                  <c:v>9.780377999999999E-7</c:v>
                </c:pt>
                <c:pt idx="63756">
                  <c:v>9.7805229999999998E-7</c:v>
                </c:pt>
                <c:pt idx="63757">
                  <c:v>9.7806990000000008E-7</c:v>
                </c:pt>
                <c:pt idx="63758">
                  <c:v>9.7808749999999998E-7</c:v>
                </c:pt>
                <c:pt idx="63759">
                  <c:v>9.7810200000000006E-7</c:v>
                </c:pt>
                <c:pt idx="63760">
                  <c:v>9.7811959999999995E-7</c:v>
                </c:pt>
                <c:pt idx="63761">
                  <c:v>9.7813720000000006E-7</c:v>
                </c:pt>
                <c:pt idx="63762">
                  <c:v>9.7815169999999993E-7</c:v>
                </c:pt>
                <c:pt idx="63763">
                  <c:v>9.7816930000000003E-7</c:v>
                </c:pt>
                <c:pt idx="63764">
                  <c:v>9.7818679999999999E-7</c:v>
                </c:pt>
                <c:pt idx="63765">
                  <c:v>9.7820130000000007E-7</c:v>
                </c:pt>
                <c:pt idx="63766">
                  <c:v>9.7821889999999996E-7</c:v>
                </c:pt>
                <c:pt idx="63767">
                  <c:v>9.7823650000000007E-7</c:v>
                </c:pt>
                <c:pt idx="63768">
                  <c:v>9.7825099999999994E-7</c:v>
                </c:pt>
                <c:pt idx="63769">
                  <c:v>9.782685000000001E-7</c:v>
                </c:pt>
                <c:pt idx="63770">
                  <c:v>9.7828609999999999E-7</c:v>
                </c:pt>
                <c:pt idx="63771">
                  <c:v>9.7830060000000008E-7</c:v>
                </c:pt>
                <c:pt idx="63772">
                  <c:v>9.7831810000000003E-7</c:v>
                </c:pt>
                <c:pt idx="63773">
                  <c:v>9.7833559999999998E-7</c:v>
                </c:pt>
                <c:pt idx="63774">
                  <c:v>9.7835010000000007E-7</c:v>
                </c:pt>
                <c:pt idx="63775">
                  <c:v>9.7836769999999996E-7</c:v>
                </c:pt>
                <c:pt idx="63776">
                  <c:v>9.7838519999999991E-7</c:v>
                </c:pt>
                <c:pt idx="63777">
                  <c:v>9.783997E-7</c:v>
                </c:pt>
                <c:pt idx="63778">
                  <c:v>9.7841719999999995E-7</c:v>
                </c:pt>
                <c:pt idx="63779">
                  <c:v>9.784346999999999E-7</c:v>
                </c:pt>
                <c:pt idx="63780">
                  <c:v>9.7844919999999999E-7</c:v>
                </c:pt>
                <c:pt idx="63781">
                  <c:v>9.7846669999999994E-7</c:v>
                </c:pt>
                <c:pt idx="63782">
                  <c:v>9.7848420000000011E-7</c:v>
                </c:pt>
                <c:pt idx="63783">
                  <c:v>9.7849869999999998E-7</c:v>
                </c:pt>
                <c:pt idx="63784">
                  <c:v>9.7851619999999993E-7</c:v>
                </c:pt>
                <c:pt idx="63785">
                  <c:v>9.785337000000001E-7</c:v>
                </c:pt>
                <c:pt idx="63786">
                  <c:v>9.7854819999999997E-7</c:v>
                </c:pt>
                <c:pt idx="63787">
                  <c:v>9.7856569999999992E-7</c:v>
                </c:pt>
                <c:pt idx="63788">
                  <c:v>9.7858320000000009E-7</c:v>
                </c:pt>
                <c:pt idx="63789">
                  <c:v>9.7859769999999996E-7</c:v>
                </c:pt>
                <c:pt idx="63790">
                  <c:v>9.7861519999999991E-7</c:v>
                </c:pt>
                <c:pt idx="63791">
                  <c:v>9.7863270000000008E-7</c:v>
                </c:pt>
                <c:pt idx="63792">
                  <c:v>9.7864710000000001E-7</c:v>
                </c:pt>
                <c:pt idx="63793">
                  <c:v>9.7866459999999996E-7</c:v>
                </c:pt>
                <c:pt idx="63794">
                  <c:v>9.7868209999999991E-7</c:v>
                </c:pt>
                <c:pt idx="63795">
                  <c:v>9.786966E-7</c:v>
                </c:pt>
                <c:pt idx="63796">
                  <c:v>9.7871409999999995E-7</c:v>
                </c:pt>
                <c:pt idx="63797">
                  <c:v>9.7872860000000003E-7</c:v>
                </c:pt>
                <c:pt idx="63798">
                  <c:v>9.7874609999999999E-7</c:v>
                </c:pt>
                <c:pt idx="63799">
                  <c:v>9.7876359999999994E-7</c:v>
                </c:pt>
                <c:pt idx="63800">
                  <c:v>9.7877810000000002E-7</c:v>
                </c:pt>
                <c:pt idx="63801">
                  <c:v>9.7879559999999998E-7</c:v>
                </c:pt>
                <c:pt idx="63802">
                  <c:v>9.7881309999999993E-7</c:v>
                </c:pt>
                <c:pt idx="63803">
                  <c:v>9.7882760000000001E-7</c:v>
                </c:pt>
                <c:pt idx="63804">
                  <c:v>9.7884509999999997E-7</c:v>
                </c:pt>
                <c:pt idx="63805">
                  <c:v>9.7886259999999992E-7</c:v>
                </c:pt>
                <c:pt idx="63806">
                  <c:v>9.788771E-7</c:v>
                </c:pt>
                <c:pt idx="63807">
                  <c:v>9.7889459999999996E-7</c:v>
                </c:pt>
                <c:pt idx="63808">
                  <c:v>9.7891209999999991E-7</c:v>
                </c:pt>
                <c:pt idx="63809">
                  <c:v>9.7892650000000005E-7</c:v>
                </c:pt>
                <c:pt idx="63810">
                  <c:v>9.7894409999999995E-7</c:v>
                </c:pt>
                <c:pt idx="63811">
                  <c:v>9.7896149999999996E-7</c:v>
                </c:pt>
                <c:pt idx="63812">
                  <c:v>9.7897600000000004E-7</c:v>
                </c:pt>
                <c:pt idx="63813">
                  <c:v>9.789935E-7</c:v>
                </c:pt>
                <c:pt idx="63814">
                  <c:v>9.7901099999999995E-7</c:v>
                </c:pt>
                <c:pt idx="63815">
                  <c:v>9.7902540000000009E-7</c:v>
                </c:pt>
                <c:pt idx="63816">
                  <c:v>9.7904290000000005E-7</c:v>
                </c:pt>
                <c:pt idx="63817">
                  <c:v>9.790604E-7</c:v>
                </c:pt>
                <c:pt idx="63818">
                  <c:v>9.7907479999999993E-7</c:v>
                </c:pt>
                <c:pt idx="63819">
                  <c:v>9.790923000000001E-7</c:v>
                </c:pt>
                <c:pt idx="63820">
                  <c:v>9.7910980000000005E-7</c:v>
                </c:pt>
                <c:pt idx="63821">
                  <c:v>9.7912419999999998E-7</c:v>
                </c:pt>
                <c:pt idx="63822">
                  <c:v>9.7914169999999994E-7</c:v>
                </c:pt>
                <c:pt idx="63823">
                  <c:v>9.7915909999999995E-7</c:v>
                </c:pt>
                <c:pt idx="63824">
                  <c:v>9.7917360000000004E-7</c:v>
                </c:pt>
                <c:pt idx="63825">
                  <c:v>9.7919109999999999E-7</c:v>
                </c:pt>
                <c:pt idx="63826">
                  <c:v>9.792085E-7</c:v>
                </c:pt>
                <c:pt idx="63827">
                  <c:v>9.7922289999999993E-7</c:v>
                </c:pt>
                <c:pt idx="63828">
                  <c:v>9.792404000000001E-7</c:v>
                </c:pt>
                <c:pt idx="63829">
                  <c:v>9.7925790000000005E-7</c:v>
                </c:pt>
                <c:pt idx="63830">
                  <c:v>9.7927229999999999E-7</c:v>
                </c:pt>
                <c:pt idx="63831">
                  <c:v>9.7928979999999994E-7</c:v>
                </c:pt>
                <c:pt idx="63832">
                  <c:v>9.7930719999999995E-7</c:v>
                </c:pt>
                <c:pt idx="63833">
                  <c:v>9.793216000000001E-7</c:v>
                </c:pt>
                <c:pt idx="63834">
                  <c:v>9.7933910000000005E-7</c:v>
                </c:pt>
                <c:pt idx="63835">
                  <c:v>9.7935349999999998E-7</c:v>
                </c:pt>
                <c:pt idx="63836">
                  <c:v>9.7937099999999994E-7</c:v>
                </c:pt>
                <c:pt idx="63837">
                  <c:v>9.793885000000001E-7</c:v>
                </c:pt>
                <c:pt idx="63838">
                  <c:v>9.7940290000000003E-7</c:v>
                </c:pt>
                <c:pt idx="63839">
                  <c:v>9.7942039999999999E-7</c:v>
                </c:pt>
                <c:pt idx="63840">
                  <c:v>9.7943789999999994E-7</c:v>
                </c:pt>
                <c:pt idx="63841">
                  <c:v>9.7945230000000008E-7</c:v>
                </c:pt>
                <c:pt idx="63842">
                  <c:v>9.7946980000000004E-7</c:v>
                </c:pt>
                <c:pt idx="63843">
                  <c:v>9.7948729999999999E-7</c:v>
                </c:pt>
                <c:pt idx="63844">
                  <c:v>9.7950169999999992E-7</c:v>
                </c:pt>
                <c:pt idx="63845">
                  <c:v>9.7951920000000009E-7</c:v>
                </c:pt>
                <c:pt idx="63846">
                  <c:v>9.795366000000001E-7</c:v>
                </c:pt>
                <c:pt idx="63847">
                  <c:v>9.7955100000000003E-7</c:v>
                </c:pt>
                <c:pt idx="63848">
                  <c:v>9.7956849999999999E-7</c:v>
                </c:pt>
                <c:pt idx="63849">
                  <c:v>9.795859E-7</c:v>
                </c:pt>
                <c:pt idx="63850">
                  <c:v>9.7960029999999993E-7</c:v>
                </c:pt>
                <c:pt idx="63851">
                  <c:v>9.796178000000001E-7</c:v>
                </c:pt>
                <c:pt idx="63852">
                  <c:v>9.796351999999999E-7</c:v>
                </c:pt>
                <c:pt idx="63853">
                  <c:v>9.7964960000000005E-7</c:v>
                </c:pt>
                <c:pt idx="63854">
                  <c:v>9.796671E-7</c:v>
                </c:pt>
                <c:pt idx="63855">
                  <c:v>9.7968450000000001E-7</c:v>
                </c:pt>
                <c:pt idx="63856">
                  <c:v>9.7969889999999995E-7</c:v>
                </c:pt>
                <c:pt idx="63857">
                  <c:v>9.7971629999999996E-7</c:v>
                </c:pt>
                <c:pt idx="63858">
                  <c:v>9.7973369999999997E-7</c:v>
                </c:pt>
                <c:pt idx="63859">
                  <c:v>9.7974809999999991E-7</c:v>
                </c:pt>
                <c:pt idx="63860">
                  <c:v>9.7976549999999992E-7</c:v>
                </c:pt>
                <c:pt idx="63861">
                  <c:v>9.7978289999999993E-7</c:v>
                </c:pt>
                <c:pt idx="63862">
                  <c:v>9.7979730000000008E-7</c:v>
                </c:pt>
                <c:pt idx="63863">
                  <c:v>9.7981470000000009E-7</c:v>
                </c:pt>
                <c:pt idx="63864">
                  <c:v>9.7983209999999989E-7</c:v>
                </c:pt>
                <c:pt idx="63865">
                  <c:v>9.7984650000000004E-7</c:v>
                </c:pt>
                <c:pt idx="63866">
                  <c:v>9.7986390000000005E-7</c:v>
                </c:pt>
                <c:pt idx="63867">
                  <c:v>9.7988130000000007E-7</c:v>
                </c:pt>
                <c:pt idx="63868">
                  <c:v>9.798957E-7</c:v>
                </c:pt>
                <c:pt idx="63869">
                  <c:v>9.7991310000000001E-7</c:v>
                </c:pt>
                <c:pt idx="63870">
                  <c:v>9.7993040000000009E-7</c:v>
                </c:pt>
                <c:pt idx="63871">
                  <c:v>9.7994480000000002E-7</c:v>
                </c:pt>
                <c:pt idx="63872">
                  <c:v>9.7996220000000003E-7</c:v>
                </c:pt>
                <c:pt idx="63873">
                  <c:v>9.7997960000000005E-7</c:v>
                </c:pt>
                <c:pt idx="63874">
                  <c:v>9.7999390000000004E-7</c:v>
                </c:pt>
                <c:pt idx="63875">
                  <c:v>9.8001130000000006E-7</c:v>
                </c:pt>
                <c:pt idx="63876">
                  <c:v>9.8002870000000007E-7</c:v>
                </c:pt>
                <c:pt idx="63877">
                  <c:v>9.800431E-7</c:v>
                </c:pt>
                <c:pt idx="63878">
                  <c:v>9.8006050000000002E-7</c:v>
                </c:pt>
                <c:pt idx="63879">
                  <c:v>9.8007489999999995E-7</c:v>
                </c:pt>
                <c:pt idx="63880">
                  <c:v>9.8009229999999996E-7</c:v>
                </c:pt>
                <c:pt idx="63881">
                  <c:v>9.8010969999999998E-7</c:v>
                </c:pt>
                <c:pt idx="63882">
                  <c:v>9.8012409999999991E-7</c:v>
                </c:pt>
                <c:pt idx="63883">
                  <c:v>9.8014149999999992E-7</c:v>
                </c:pt>
                <c:pt idx="63884">
                  <c:v>9.8015889999999994E-7</c:v>
                </c:pt>
                <c:pt idx="63885">
                  <c:v>9.8017330000000008E-7</c:v>
                </c:pt>
                <c:pt idx="63886">
                  <c:v>9.801907000000001E-7</c:v>
                </c:pt>
                <c:pt idx="63887">
                  <c:v>9.802080999999999E-7</c:v>
                </c:pt>
                <c:pt idx="63888">
                  <c:v>9.8022250000000004E-7</c:v>
                </c:pt>
                <c:pt idx="63889">
                  <c:v>9.8023990000000006E-7</c:v>
                </c:pt>
                <c:pt idx="63890">
                  <c:v>9.8025730000000007E-7</c:v>
                </c:pt>
                <c:pt idx="63891">
                  <c:v>9.8027160000000006E-7</c:v>
                </c:pt>
                <c:pt idx="63892">
                  <c:v>9.8028900000000008E-7</c:v>
                </c:pt>
                <c:pt idx="63893">
                  <c:v>9.8030640000000009E-7</c:v>
                </c:pt>
                <c:pt idx="63894">
                  <c:v>9.8032080000000002E-7</c:v>
                </c:pt>
                <c:pt idx="63895">
                  <c:v>9.8033820000000004E-7</c:v>
                </c:pt>
                <c:pt idx="63896">
                  <c:v>9.803554999999999E-7</c:v>
                </c:pt>
                <c:pt idx="63897">
                  <c:v>9.8036990000000004E-7</c:v>
                </c:pt>
                <c:pt idx="63898">
                  <c:v>9.8038730000000006E-7</c:v>
                </c:pt>
                <c:pt idx="63899">
                  <c:v>9.8040459999999992E-7</c:v>
                </c:pt>
                <c:pt idx="63900">
                  <c:v>9.8041900000000007E-7</c:v>
                </c:pt>
                <c:pt idx="63901">
                  <c:v>9.8043640000000008E-7</c:v>
                </c:pt>
                <c:pt idx="63902">
                  <c:v>9.8045369999999994E-7</c:v>
                </c:pt>
                <c:pt idx="63903">
                  <c:v>9.8046810000000009E-7</c:v>
                </c:pt>
                <c:pt idx="63904">
                  <c:v>9.804855000000001E-7</c:v>
                </c:pt>
                <c:pt idx="63905">
                  <c:v>9.8050279999999996E-7</c:v>
                </c:pt>
                <c:pt idx="63906">
                  <c:v>9.8051709999999996E-7</c:v>
                </c:pt>
                <c:pt idx="63907">
                  <c:v>9.8053449999999997E-7</c:v>
                </c:pt>
                <c:pt idx="63908">
                  <c:v>9.8055180000000005E-7</c:v>
                </c:pt>
                <c:pt idx="63909">
                  <c:v>9.8056619999999998E-7</c:v>
                </c:pt>
                <c:pt idx="63910">
                  <c:v>9.8058350000000005E-7</c:v>
                </c:pt>
                <c:pt idx="63911">
                  <c:v>9.8060090000000007E-7</c:v>
                </c:pt>
                <c:pt idx="63912">
                  <c:v>9.8061520000000006E-7</c:v>
                </c:pt>
                <c:pt idx="63913">
                  <c:v>9.8063260000000007E-7</c:v>
                </c:pt>
                <c:pt idx="63914">
                  <c:v>9.8064989999999994E-7</c:v>
                </c:pt>
                <c:pt idx="63915">
                  <c:v>9.8066419999999993E-7</c:v>
                </c:pt>
                <c:pt idx="63916">
                  <c:v>9.8068150000000001E-7</c:v>
                </c:pt>
                <c:pt idx="63917">
                  <c:v>9.8069880000000008E-7</c:v>
                </c:pt>
                <c:pt idx="63918">
                  <c:v>9.8071320000000001E-7</c:v>
                </c:pt>
                <c:pt idx="63919">
                  <c:v>9.8073050000000009E-7</c:v>
                </c:pt>
                <c:pt idx="63920">
                  <c:v>9.8074490000000002E-7</c:v>
                </c:pt>
                <c:pt idx="63921">
                  <c:v>9.8076220000000009E-7</c:v>
                </c:pt>
                <c:pt idx="63922">
                  <c:v>9.807795999999999E-7</c:v>
                </c:pt>
                <c:pt idx="63923">
                  <c:v>9.807939000000001E-7</c:v>
                </c:pt>
                <c:pt idx="63924">
                  <c:v>9.808112999999999E-7</c:v>
                </c:pt>
                <c:pt idx="63925">
                  <c:v>9.8082859999999998E-7</c:v>
                </c:pt>
                <c:pt idx="63926">
                  <c:v>9.8084299999999991E-7</c:v>
                </c:pt>
                <c:pt idx="63927">
                  <c:v>9.8086029999999999E-7</c:v>
                </c:pt>
                <c:pt idx="63928">
                  <c:v>9.8087760000000006E-7</c:v>
                </c:pt>
                <c:pt idx="63929">
                  <c:v>9.8089199999999999E-7</c:v>
                </c:pt>
                <c:pt idx="63930">
                  <c:v>9.8090930000000007E-7</c:v>
                </c:pt>
                <c:pt idx="63931">
                  <c:v>9.8092659999999993E-7</c:v>
                </c:pt>
                <c:pt idx="63932">
                  <c:v>9.8094100000000008E-7</c:v>
                </c:pt>
                <c:pt idx="63933">
                  <c:v>9.8095829999999994E-7</c:v>
                </c:pt>
                <c:pt idx="63934">
                  <c:v>9.8097560000000001E-7</c:v>
                </c:pt>
                <c:pt idx="63935">
                  <c:v>9.8098990000000001E-7</c:v>
                </c:pt>
                <c:pt idx="63936">
                  <c:v>9.8100730000000002E-7</c:v>
                </c:pt>
                <c:pt idx="63937">
                  <c:v>9.810246000000001E-7</c:v>
                </c:pt>
                <c:pt idx="63938">
                  <c:v>9.8103890000000009E-7</c:v>
                </c:pt>
                <c:pt idx="63939">
                  <c:v>9.8105619999999995E-7</c:v>
                </c:pt>
                <c:pt idx="63940">
                  <c:v>9.8107350000000003E-7</c:v>
                </c:pt>
                <c:pt idx="63941">
                  <c:v>9.8108780000000002E-7</c:v>
                </c:pt>
                <c:pt idx="63942">
                  <c:v>9.8110520000000003E-7</c:v>
                </c:pt>
                <c:pt idx="63943">
                  <c:v>9.811224999999999E-7</c:v>
                </c:pt>
                <c:pt idx="63944">
                  <c:v>9.8113669999999995E-7</c:v>
                </c:pt>
                <c:pt idx="63945">
                  <c:v>9.8115409999999996E-7</c:v>
                </c:pt>
                <c:pt idx="63946">
                  <c:v>9.8117140000000004E-7</c:v>
                </c:pt>
                <c:pt idx="63947">
                  <c:v>9.8118570000000003E-7</c:v>
                </c:pt>
                <c:pt idx="63948">
                  <c:v>9.812029999999999E-7</c:v>
                </c:pt>
                <c:pt idx="63949">
                  <c:v>9.8122029999999997E-7</c:v>
                </c:pt>
                <c:pt idx="63950">
                  <c:v>9.8123450000000002E-7</c:v>
                </c:pt>
                <c:pt idx="63951">
                  <c:v>9.8125190000000004E-7</c:v>
                </c:pt>
                <c:pt idx="63952">
                  <c:v>9.8126909999999996E-7</c:v>
                </c:pt>
                <c:pt idx="63953">
                  <c:v>9.8128339999999996E-7</c:v>
                </c:pt>
                <c:pt idx="63954">
                  <c:v>9.8130070000000003E-7</c:v>
                </c:pt>
                <c:pt idx="63955">
                  <c:v>9.8131800000000011E-7</c:v>
                </c:pt>
                <c:pt idx="63956">
                  <c:v>9.8133219999999995E-7</c:v>
                </c:pt>
                <c:pt idx="63957">
                  <c:v>9.8134950000000002E-7</c:v>
                </c:pt>
                <c:pt idx="63958">
                  <c:v>9.813668000000001E-7</c:v>
                </c:pt>
                <c:pt idx="63959">
                  <c:v>9.8138110000000009E-7</c:v>
                </c:pt>
                <c:pt idx="63960">
                  <c:v>9.8139839999999995E-7</c:v>
                </c:pt>
                <c:pt idx="63961">
                  <c:v>9.8141560000000009E-7</c:v>
                </c:pt>
                <c:pt idx="63962">
                  <c:v>9.8142990000000008E-7</c:v>
                </c:pt>
                <c:pt idx="63963">
                  <c:v>9.8144719999999994E-7</c:v>
                </c:pt>
                <c:pt idx="63964">
                  <c:v>9.8146149999999994E-7</c:v>
                </c:pt>
                <c:pt idx="63965">
                  <c:v>9.8147880000000001E-7</c:v>
                </c:pt>
                <c:pt idx="63966">
                  <c:v>9.8149610000000009E-7</c:v>
                </c:pt>
                <c:pt idx="63967">
                  <c:v>9.8151029999999993E-7</c:v>
                </c:pt>
                <c:pt idx="63968">
                  <c:v>9.8152769999999994E-7</c:v>
                </c:pt>
                <c:pt idx="63969">
                  <c:v>9.8154490000000008E-7</c:v>
                </c:pt>
                <c:pt idx="63970">
                  <c:v>9.8155920000000007E-7</c:v>
                </c:pt>
                <c:pt idx="63971">
                  <c:v>9.8157649999999994E-7</c:v>
                </c:pt>
                <c:pt idx="63972">
                  <c:v>9.8159380000000001E-7</c:v>
                </c:pt>
                <c:pt idx="63973">
                  <c:v>9.8160800000000006E-7</c:v>
                </c:pt>
                <c:pt idx="63974">
                  <c:v>9.8162529999999993E-7</c:v>
                </c:pt>
                <c:pt idx="63975">
                  <c:v>9.816426E-7</c:v>
                </c:pt>
                <c:pt idx="63976">
                  <c:v>9.8165680000000006E-7</c:v>
                </c:pt>
                <c:pt idx="63977">
                  <c:v>9.8167409999999992E-7</c:v>
                </c:pt>
                <c:pt idx="63978">
                  <c:v>9.8169139999999999E-7</c:v>
                </c:pt>
                <c:pt idx="63979">
                  <c:v>9.8170560000000005E-7</c:v>
                </c:pt>
                <c:pt idx="63980">
                  <c:v>9.8172289999999991E-7</c:v>
                </c:pt>
                <c:pt idx="63981">
                  <c:v>9.8174010000000005E-7</c:v>
                </c:pt>
                <c:pt idx="63982">
                  <c:v>9.8175440000000004E-7</c:v>
                </c:pt>
                <c:pt idx="63983">
                  <c:v>9.817716999999999E-7</c:v>
                </c:pt>
                <c:pt idx="63984">
                  <c:v>9.8178890000000004E-7</c:v>
                </c:pt>
                <c:pt idx="63985">
                  <c:v>9.8180310000000009E-7</c:v>
                </c:pt>
                <c:pt idx="63986">
                  <c:v>9.8182039999999996E-7</c:v>
                </c:pt>
                <c:pt idx="63987">
                  <c:v>9.8183760000000009E-7</c:v>
                </c:pt>
                <c:pt idx="63988">
                  <c:v>9.8185190000000008E-7</c:v>
                </c:pt>
                <c:pt idx="63989">
                  <c:v>9.8186919999999995E-7</c:v>
                </c:pt>
                <c:pt idx="63990">
                  <c:v>9.8188640000000008E-7</c:v>
                </c:pt>
                <c:pt idx="63991">
                  <c:v>9.8190059999999992E-7</c:v>
                </c:pt>
                <c:pt idx="63992">
                  <c:v>9.819179E-7</c:v>
                </c:pt>
                <c:pt idx="63993">
                  <c:v>9.8193509999999992E-7</c:v>
                </c:pt>
                <c:pt idx="63994">
                  <c:v>9.8194929999999998E-7</c:v>
                </c:pt>
                <c:pt idx="63995">
                  <c:v>9.8196660000000005E-7</c:v>
                </c:pt>
                <c:pt idx="63996">
                  <c:v>9.8198379999999998E-7</c:v>
                </c:pt>
                <c:pt idx="63997">
                  <c:v>9.8199800000000003E-7</c:v>
                </c:pt>
                <c:pt idx="63998">
                  <c:v>9.820153000000001E-7</c:v>
                </c:pt>
                <c:pt idx="63999">
                  <c:v>9.8203250000000003E-7</c:v>
                </c:pt>
                <c:pt idx="64000">
                  <c:v>9.8204670000000008E-7</c:v>
                </c:pt>
                <c:pt idx="64001">
                  <c:v>9.8206399999999995E-7</c:v>
                </c:pt>
                <c:pt idx="64002">
                  <c:v>9.8208120000000008E-7</c:v>
                </c:pt>
                <c:pt idx="64003">
                  <c:v>9.8209539999999992E-7</c:v>
                </c:pt>
                <c:pt idx="64004">
                  <c:v>9.8211260000000006E-7</c:v>
                </c:pt>
                <c:pt idx="64005">
                  <c:v>9.8212690000000005E-7</c:v>
                </c:pt>
                <c:pt idx="64006">
                  <c:v>9.8214419999999991E-7</c:v>
                </c:pt>
                <c:pt idx="64007">
                  <c:v>9.8216140000000005E-7</c:v>
                </c:pt>
                <c:pt idx="64008">
                  <c:v>9.8217570000000004E-7</c:v>
                </c:pt>
                <c:pt idx="64009">
                  <c:v>9.8219289999999997E-7</c:v>
                </c:pt>
                <c:pt idx="64010">
                  <c:v>9.8221020000000004E-7</c:v>
                </c:pt>
                <c:pt idx="64011">
                  <c:v>9.822244000000001E-7</c:v>
                </c:pt>
                <c:pt idx="64012">
                  <c:v>9.8224169999999996E-7</c:v>
                </c:pt>
                <c:pt idx="64013">
                  <c:v>9.822589000000001E-7</c:v>
                </c:pt>
                <c:pt idx="64014">
                  <c:v>9.8227309999999994E-7</c:v>
                </c:pt>
                <c:pt idx="64015">
                  <c:v>9.8229030000000007E-7</c:v>
                </c:pt>
                <c:pt idx="64016">
                  <c:v>9.8230759999999994E-7</c:v>
                </c:pt>
                <c:pt idx="64017">
                  <c:v>9.8232179999999999E-7</c:v>
                </c:pt>
                <c:pt idx="64018">
                  <c:v>9.8233899999999991E-7</c:v>
                </c:pt>
                <c:pt idx="64019">
                  <c:v>9.8235620000000005E-7</c:v>
                </c:pt>
                <c:pt idx="64020">
                  <c:v>9.823704000000001E-7</c:v>
                </c:pt>
                <c:pt idx="64021">
                  <c:v>9.8238769999999997E-7</c:v>
                </c:pt>
                <c:pt idx="64022">
                  <c:v>9.824049000000001E-7</c:v>
                </c:pt>
                <c:pt idx="64023">
                  <c:v>9.8241909999999994E-7</c:v>
                </c:pt>
                <c:pt idx="64024">
                  <c:v>9.8243630000000008E-7</c:v>
                </c:pt>
                <c:pt idx="64025">
                  <c:v>9.824535E-7</c:v>
                </c:pt>
                <c:pt idx="64026">
                  <c:v>9.8246770000000006E-7</c:v>
                </c:pt>
                <c:pt idx="64027">
                  <c:v>9.8248489999999998E-7</c:v>
                </c:pt>
                <c:pt idx="64028">
                  <c:v>9.825020999999999E-7</c:v>
                </c:pt>
                <c:pt idx="64029">
                  <c:v>9.8251620000000002E-7</c:v>
                </c:pt>
                <c:pt idx="64030">
                  <c:v>9.8253350000000009E-7</c:v>
                </c:pt>
                <c:pt idx="64031">
                  <c:v>9.8255060000000008E-7</c:v>
                </c:pt>
                <c:pt idx="64032">
                  <c:v>9.8256479999999992E-7</c:v>
                </c:pt>
                <c:pt idx="64033">
                  <c:v>9.8258200000000006E-7</c:v>
                </c:pt>
                <c:pt idx="64034">
                  <c:v>9.8259919999999998E-7</c:v>
                </c:pt>
                <c:pt idx="64035">
                  <c:v>9.8261330000000009E-7</c:v>
                </c:pt>
                <c:pt idx="64036">
                  <c:v>9.8263050000000002E-7</c:v>
                </c:pt>
                <c:pt idx="64037">
                  <c:v>9.8264769999999994E-7</c:v>
                </c:pt>
                <c:pt idx="64038">
                  <c:v>9.826619E-7</c:v>
                </c:pt>
                <c:pt idx="64039">
                  <c:v>9.8267909999999992E-7</c:v>
                </c:pt>
                <c:pt idx="64040">
                  <c:v>9.8269619999999991E-7</c:v>
                </c:pt>
                <c:pt idx="64041">
                  <c:v>9.8271039999999996E-7</c:v>
                </c:pt>
                <c:pt idx="64042">
                  <c:v>9.8272760000000009E-7</c:v>
                </c:pt>
                <c:pt idx="64043">
                  <c:v>9.8274470000000008E-7</c:v>
                </c:pt>
                <c:pt idx="64044">
                  <c:v>9.8275889999999992E-7</c:v>
                </c:pt>
                <c:pt idx="64045">
                  <c:v>9.8277610000000006E-7</c:v>
                </c:pt>
                <c:pt idx="64046">
                  <c:v>9.8279320000000004E-7</c:v>
                </c:pt>
                <c:pt idx="64047">
                  <c:v>9.8280740000000009E-7</c:v>
                </c:pt>
                <c:pt idx="64048">
                  <c:v>9.8282460000000002E-7</c:v>
                </c:pt>
                <c:pt idx="64049">
                  <c:v>9.8283880000000007E-7</c:v>
                </c:pt>
                <c:pt idx="64050">
                  <c:v>9.82856E-7</c:v>
                </c:pt>
                <c:pt idx="64051">
                  <c:v>9.8287319999999992E-7</c:v>
                </c:pt>
                <c:pt idx="64052">
                  <c:v>9.8288739999999997E-7</c:v>
                </c:pt>
                <c:pt idx="64053">
                  <c:v>9.829045999999999E-7</c:v>
                </c:pt>
                <c:pt idx="64054">
                  <c:v>9.8292170000000009E-7</c:v>
                </c:pt>
                <c:pt idx="64055">
                  <c:v>9.8293589999999994E-7</c:v>
                </c:pt>
                <c:pt idx="64056">
                  <c:v>9.8295310000000007E-7</c:v>
                </c:pt>
                <c:pt idx="64057">
                  <c:v>9.829703E-7</c:v>
                </c:pt>
                <c:pt idx="64058">
                  <c:v>9.8298450000000005E-7</c:v>
                </c:pt>
                <c:pt idx="64059">
                  <c:v>9.8300169999999997E-7</c:v>
                </c:pt>
                <c:pt idx="64060">
                  <c:v>9.830188999999999E-7</c:v>
                </c:pt>
                <c:pt idx="64061">
                  <c:v>9.8303300000000001E-7</c:v>
                </c:pt>
                <c:pt idx="64062">
                  <c:v>9.8305019999999994E-7</c:v>
                </c:pt>
                <c:pt idx="64063">
                  <c:v>9.8306740000000007E-7</c:v>
                </c:pt>
                <c:pt idx="64064">
                  <c:v>9.8308159999999991E-7</c:v>
                </c:pt>
                <c:pt idx="64065">
                  <c:v>9.8309880000000005E-7</c:v>
                </c:pt>
                <c:pt idx="64066">
                  <c:v>9.8311590000000003E-7</c:v>
                </c:pt>
                <c:pt idx="64067">
                  <c:v>9.8313010000000009E-7</c:v>
                </c:pt>
                <c:pt idx="64068">
                  <c:v>9.8314720000000007E-7</c:v>
                </c:pt>
                <c:pt idx="64069">
                  <c:v>9.831644E-7</c:v>
                </c:pt>
                <c:pt idx="64070">
                  <c:v>9.831784999999999E-7</c:v>
                </c:pt>
                <c:pt idx="64071">
                  <c:v>9.8319570000000004E-7</c:v>
                </c:pt>
                <c:pt idx="64072">
                  <c:v>9.8321280000000002E-7</c:v>
                </c:pt>
                <c:pt idx="64073">
                  <c:v>9.8322700000000007E-7</c:v>
                </c:pt>
                <c:pt idx="64074">
                  <c:v>9.832442E-7</c:v>
                </c:pt>
                <c:pt idx="64075">
                  <c:v>9.8326129999999998E-7</c:v>
                </c:pt>
                <c:pt idx="64076">
                  <c:v>9.832754000000001E-7</c:v>
                </c:pt>
                <c:pt idx="64077">
                  <c:v>9.8329260000000002E-7</c:v>
                </c:pt>
                <c:pt idx="64078">
                  <c:v>9.8330970000000001E-7</c:v>
                </c:pt>
                <c:pt idx="64079">
                  <c:v>9.8332390000000006E-7</c:v>
                </c:pt>
                <c:pt idx="64080">
                  <c:v>9.8334100000000004E-7</c:v>
                </c:pt>
                <c:pt idx="64081">
                  <c:v>9.8335810000000003E-7</c:v>
                </c:pt>
                <c:pt idx="64082">
                  <c:v>9.8337219999999993E-7</c:v>
                </c:pt>
                <c:pt idx="64083">
                  <c:v>9.8338940000000007E-7</c:v>
                </c:pt>
                <c:pt idx="64084">
                  <c:v>9.8340650000000005E-7</c:v>
                </c:pt>
                <c:pt idx="64085">
                  <c:v>9.8342059999999995E-7</c:v>
                </c:pt>
                <c:pt idx="64086">
                  <c:v>9.8343780000000009E-7</c:v>
                </c:pt>
                <c:pt idx="64087">
                  <c:v>9.8345479999999992E-7</c:v>
                </c:pt>
                <c:pt idx="64088">
                  <c:v>9.8346899999999998E-7</c:v>
                </c:pt>
                <c:pt idx="64089">
                  <c:v>9.8348609999999996E-7</c:v>
                </c:pt>
                <c:pt idx="64090">
                  <c:v>9.8350319999999995E-7</c:v>
                </c:pt>
                <c:pt idx="64091">
                  <c:v>9.8351730000000006E-7</c:v>
                </c:pt>
                <c:pt idx="64092">
                  <c:v>9.8353440000000005E-7</c:v>
                </c:pt>
                <c:pt idx="64093">
                  <c:v>9.835486000000001E-7</c:v>
                </c:pt>
                <c:pt idx="64094">
                  <c:v>9.8356570000000008E-7</c:v>
                </c:pt>
                <c:pt idx="64095">
                  <c:v>9.8358290000000001E-7</c:v>
                </c:pt>
                <c:pt idx="64096">
                  <c:v>9.8359699999999991E-7</c:v>
                </c:pt>
                <c:pt idx="64097">
                  <c:v>9.8361420000000005E-7</c:v>
                </c:pt>
                <c:pt idx="64098">
                  <c:v>9.8363130000000003E-7</c:v>
                </c:pt>
                <c:pt idx="64099">
                  <c:v>9.8364539999999993E-7</c:v>
                </c:pt>
                <c:pt idx="64100">
                  <c:v>9.8366260000000007E-7</c:v>
                </c:pt>
                <c:pt idx="64101">
                  <c:v>9.8367970000000005E-7</c:v>
                </c:pt>
                <c:pt idx="64102">
                  <c:v>9.8369379999999996E-7</c:v>
                </c:pt>
                <c:pt idx="64103">
                  <c:v>9.8371100000000009E-7</c:v>
                </c:pt>
                <c:pt idx="64104">
                  <c:v>9.8372810000000008E-7</c:v>
                </c:pt>
                <c:pt idx="64105">
                  <c:v>9.8374219999999998E-7</c:v>
                </c:pt>
                <c:pt idx="64106">
                  <c:v>9.8375929999999996E-7</c:v>
                </c:pt>
                <c:pt idx="64107">
                  <c:v>9.8377639999999995E-7</c:v>
                </c:pt>
                <c:pt idx="64108">
                  <c:v>9.837906E-7</c:v>
                </c:pt>
                <c:pt idx="64109">
                  <c:v>9.8380769999999999E-7</c:v>
                </c:pt>
                <c:pt idx="64110">
                  <c:v>9.8382479999999997E-7</c:v>
                </c:pt>
                <c:pt idx="64111">
                  <c:v>9.8383890000000009E-7</c:v>
                </c:pt>
                <c:pt idx="64112">
                  <c:v>9.8385610000000001E-7</c:v>
                </c:pt>
                <c:pt idx="64113">
                  <c:v>9.8387310000000006E-7</c:v>
                </c:pt>
                <c:pt idx="64114">
                  <c:v>9.838872999999999E-7</c:v>
                </c:pt>
                <c:pt idx="64115">
                  <c:v>9.8390440000000009E-7</c:v>
                </c:pt>
                <c:pt idx="64116">
                  <c:v>9.8392150000000008E-7</c:v>
                </c:pt>
                <c:pt idx="64117">
                  <c:v>9.8393559999999998E-7</c:v>
                </c:pt>
                <c:pt idx="64118">
                  <c:v>9.8395269999999997E-7</c:v>
                </c:pt>
                <c:pt idx="64119">
                  <c:v>9.8396979999999995E-7</c:v>
                </c:pt>
                <c:pt idx="64120">
                  <c:v>9.8398390000000007E-7</c:v>
                </c:pt>
                <c:pt idx="64121">
                  <c:v>9.8400100000000005E-7</c:v>
                </c:pt>
                <c:pt idx="64122">
                  <c:v>9.8401810000000004E-7</c:v>
                </c:pt>
                <c:pt idx="64123">
                  <c:v>9.8403219999999994E-7</c:v>
                </c:pt>
                <c:pt idx="64124">
                  <c:v>9.8404929999999992E-7</c:v>
                </c:pt>
                <c:pt idx="64125">
                  <c:v>9.8406639999999991E-7</c:v>
                </c:pt>
                <c:pt idx="64126">
                  <c:v>9.8408050000000002E-7</c:v>
                </c:pt>
                <c:pt idx="64127">
                  <c:v>9.8409760000000001E-7</c:v>
                </c:pt>
                <c:pt idx="64128">
                  <c:v>9.8411460000000005E-7</c:v>
                </c:pt>
                <c:pt idx="64129">
                  <c:v>9.8412869999999995E-7</c:v>
                </c:pt>
                <c:pt idx="64130">
                  <c:v>9.8414579999999994E-7</c:v>
                </c:pt>
                <c:pt idx="64131">
                  <c:v>9.8416279999999999E-7</c:v>
                </c:pt>
                <c:pt idx="64132">
                  <c:v>9.841769000000001E-7</c:v>
                </c:pt>
                <c:pt idx="64133">
                  <c:v>9.8419400000000008E-7</c:v>
                </c:pt>
                <c:pt idx="64134">
                  <c:v>9.8421110000000007E-7</c:v>
                </c:pt>
                <c:pt idx="64135">
                  <c:v>9.8422510000000003E-7</c:v>
                </c:pt>
                <c:pt idx="64136">
                  <c:v>9.8424220000000002E-7</c:v>
                </c:pt>
                <c:pt idx="64137">
                  <c:v>9.8425629999999992E-7</c:v>
                </c:pt>
                <c:pt idx="64138">
                  <c:v>9.842733999999999E-7</c:v>
                </c:pt>
                <c:pt idx="64139">
                  <c:v>9.842905000000001E-7</c:v>
                </c:pt>
                <c:pt idx="64140">
                  <c:v>9.843046E-7</c:v>
                </c:pt>
                <c:pt idx="64141">
                  <c:v>9.8432169999999999E-7</c:v>
                </c:pt>
                <c:pt idx="64142">
                  <c:v>9.8433879999999997E-7</c:v>
                </c:pt>
                <c:pt idx="64143">
                  <c:v>9.8435290000000009E-7</c:v>
                </c:pt>
                <c:pt idx="64144">
                  <c:v>9.8437000000000007E-7</c:v>
                </c:pt>
                <c:pt idx="64145">
                  <c:v>9.8438699999999991E-7</c:v>
                </c:pt>
                <c:pt idx="64146">
                  <c:v>9.8440110000000002E-7</c:v>
                </c:pt>
                <c:pt idx="64147">
                  <c:v>9.8441820000000001E-7</c:v>
                </c:pt>
                <c:pt idx="64148">
                  <c:v>9.8443529999999999E-7</c:v>
                </c:pt>
                <c:pt idx="64149">
                  <c:v>9.844494000000001E-7</c:v>
                </c:pt>
                <c:pt idx="64150">
                  <c:v>9.8446650000000009E-7</c:v>
                </c:pt>
                <c:pt idx="64151">
                  <c:v>9.8448349999999992E-7</c:v>
                </c:pt>
                <c:pt idx="64152">
                  <c:v>9.8449760000000004E-7</c:v>
                </c:pt>
                <c:pt idx="64153">
                  <c:v>9.8451470000000002E-7</c:v>
                </c:pt>
                <c:pt idx="64154">
                  <c:v>9.8453170000000007E-7</c:v>
                </c:pt>
                <c:pt idx="64155">
                  <c:v>9.8454579999999997E-7</c:v>
                </c:pt>
                <c:pt idx="64156">
                  <c:v>9.8456289999999995E-7</c:v>
                </c:pt>
                <c:pt idx="64157">
                  <c:v>9.845799E-7</c:v>
                </c:pt>
                <c:pt idx="64158">
                  <c:v>9.845939999999999E-7</c:v>
                </c:pt>
                <c:pt idx="64159">
                  <c:v>9.8461099999999995E-7</c:v>
                </c:pt>
                <c:pt idx="64160">
                  <c:v>9.8462809999999993E-7</c:v>
                </c:pt>
                <c:pt idx="64161">
                  <c:v>9.846420999999999E-7</c:v>
                </c:pt>
                <c:pt idx="64162">
                  <c:v>9.8465920000000009E-7</c:v>
                </c:pt>
                <c:pt idx="64163">
                  <c:v>9.8467619999999993E-7</c:v>
                </c:pt>
                <c:pt idx="64164">
                  <c:v>9.8469030000000004E-7</c:v>
                </c:pt>
                <c:pt idx="64165">
                  <c:v>9.8470740000000003E-7</c:v>
                </c:pt>
                <c:pt idx="64166">
                  <c:v>9.8472440000000007E-7</c:v>
                </c:pt>
                <c:pt idx="64167">
                  <c:v>9.8473840000000003E-7</c:v>
                </c:pt>
                <c:pt idx="64168">
                  <c:v>9.8475550000000002E-7</c:v>
                </c:pt>
                <c:pt idx="64169">
                  <c:v>9.8477250000000007E-7</c:v>
                </c:pt>
                <c:pt idx="64170">
                  <c:v>9.8478659999999997E-7</c:v>
                </c:pt>
                <c:pt idx="64171">
                  <c:v>9.8480360000000001E-7</c:v>
                </c:pt>
                <c:pt idx="64172">
                  <c:v>9.8482060000000006E-7</c:v>
                </c:pt>
                <c:pt idx="64173">
                  <c:v>9.8483469999999996E-7</c:v>
                </c:pt>
                <c:pt idx="64174">
                  <c:v>9.8485179999999995E-7</c:v>
                </c:pt>
                <c:pt idx="64175">
                  <c:v>9.8486879999999999E-7</c:v>
                </c:pt>
                <c:pt idx="64176">
                  <c:v>9.8488279999999995E-7</c:v>
                </c:pt>
                <c:pt idx="64177">
                  <c:v>9.848998E-7</c:v>
                </c:pt>
                <c:pt idx="64178">
                  <c:v>9.8491689999999999E-7</c:v>
                </c:pt>
                <c:pt idx="64179">
                  <c:v>9.8493089999999995E-7</c:v>
                </c:pt>
                <c:pt idx="64180">
                  <c:v>9.8494789999999999E-7</c:v>
                </c:pt>
                <c:pt idx="64181">
                  <c:v>9.8496490000000004E-7</c:v>
                </c:pt>
                <c:pt idx="64182">
                  <c:v>9.8497899999999994E-7</c:v>
                </c:pt>
                <c:pt idx="64183">
                  <c:v>9.8499599999999999E-7</c:v>
                </c:pt>
                <c:pt idx="64184">
                  <c:v>9.850101000000001E-7</c:v>
                </c:pt>
                <c:pt idx="64185">
                  <c:v>9.8502709999999994E-7</c:v>
                </c:pt>
                <c:pt idx="64186">
                  <c:v>9.8504409999999998E-7</c:v>
                </c:pt>
                <c:pt idx="64187">
                  <c:v>9.850582000000001E-7</c:v>
                </c:pt>
                <c:pt idx="64188">
                  <c:v>9.8507530000000008E-7</c:v>
                </c:pt>
                <c:pt idx="64189">
                  <c:v>9.8509229999999991E-7</c:v>
                </c:pt>
                <c:pt idx="64190">
                  <c:v>9.8510630000000009E-7</c:v>
                </c:pt>
                <c:pt idx="64191">
                  <c:v>9.8512340000000007E-7</c:v>
                </c:pt>
                <c:pt idx="64192">
                  <c:v>9.8514039999999991E-7</c:v>
                </c:pt>
                <c:pt idx="64193">
                  <c:v>9.8515440000000008E-7</c:v>
                </c:pt>
                <c:pt idx="64194">
                  <c:v>9.8517150000000007E-7</c:v>
                </c:pt>
                <c:pt idx="64195">
                  <c:v>9.851884999999999E-7</c:v>
                </c:pt>
                <c:pt idx="64196">
                  <c:v>9.8520250000000008E-7</c:v>
                </c:pt>
                <c:pt idx="64197">
                  <c:v>9.8521960000000006E-7</c:v>
                </c:pt>
                <c:pt idx="64198">
                  <c:v>9.8523649999999996E-7</c:v>
                </c:pt>
                <c:pt idx="64199">
                  <c:v>9.8525060000000007E-7</c:v>
                </c:pt>
                <c:pt idx="64200">
                  <c:v>9.852675999999999E-7</c:v>
                </c:pt>
                <c:pt idx="64201">
                  <c:v>9.8528459999999995E-7</c:v>
                </c:pt>
                <c:pt idx="64202">
                  <c:v>9.8529859999999991E-7</c:v>
                </c:pt>
                <c:pt idx="64203">
                  <c:v>9.8531559999999996E-7</c:v>
                </c:pt>
                <c:pt idx="64204">
                  <c:v>9.853326E-7</c:v>
                </c:pt>
                <c:pt idx="64205">
                  <c:v>9.8534659999999997E-7</c:v>
                </c:pt>
                <c:pt idx="64206">
                  <c:v>9.8536360000000001E-7</c:v>
                </c:pt>
                <c:pt idx="64207">
                  <c:v>9.8538060000000006E-7</c:v>
                </c:pt>
                <c:pt idx="64208">
                  <c:v>9.8539460000000002E-7</c:v>
                </c:pt>
                <c:pt idx="64209">
                  <c:v>9.8541160000000007E-7</c:v>
                </c:pt>
                <c:pt idx="64210">
                  <c:v>9.854285999999999E-7</c:v>
                </c:pt>
                <c:pt idx="64211">
                  <c:v>9.8544260000000008E-7</c:v>
                </c:pt>
                <c:pt idx="64212">
                  <c:v>9.8545959999999991E-7</c:v>
                </c:pt>
                <c:pt idx="64213">
                  <c:v>9.8547659999999996E-7</c:v>
                </c:pt>
                <c:pt idx="64214">
                  <c:v>9.8549059999999992E-7</c:v>
                </c:pt>
                <c:pt idx="64215">
                  <c:v>9.8550759999999996E-7</c:v>
                </c:pt>
                <c:pt idx="64216">
                  <c:v>9.8552450000000007E-7</c:v>
                </c:pt>
                <c:pt idx="64217">
                  <c:v>9.8553850000000003E-7</c:v>
                </c:pt>
                <c:pt idx="64218">
                  <c:v>9.8555550000000008E-7</c:v>
                </c:pt>
                <c:pt idx="64219">
                  <c:v>9.8557249999999991E-7</c:v>
                </c:pt>
                <c:pt idx="64220">
                  <c:v>9.8558650000000009E-7</c:v>
                </c:pt>
                <c:pt idx="64221">
                  <c:v>9.8560349999999992E-7</c:v>
                </c:pt>
                <c:pt idx="64222">
                  <c:v>9.8562040000000003E-7</c:v>
                </c:pt>
                <c:pt idx="64223">
                  <c:v>9.8563439999999999E-7</c:v>
                </c:pt>
                <c:pt idx="64224">
                  <c:v>9.8565140000000004E-7</c:v>
                </c:pt>
                <c:pt idx="64225">
                  <c:v>9.856654E-7</c:v>
                </c:pt>
                <c:pt idx="64226">
                  <c:v>9.8568240000000005E-7</c:v>
                </c:pt>
                <c:pt idx="64227">
                  <c:v>9.8569940000000009E-7</c:v>
                </c:pt>
                <c:pt idx="64228">
                  <c:v>9.8571340000000005E-7</c:v>
                </c:pt>
                <c:pt idx="64229">
                  <c:v>9.857304000000001E-7</c:v>
                </c:pt>
                <c:pt idx="64230">
                  <c:v>9.8574739999999993E-7</c:v>
                </c:pt>
                <c:pt idx="64231">
                  <c:v>9.857613999999999E-7</c:v>
                </c:pt>
                <c:pt idx="64232">
                  <c:v>9.8577839999999994E-7</c:v>
                </c:pt>
                <c:pt idx="64233">
                  <c:v>9.8579539999999999E-7</c:v>
                </c:pt>
                <c:pt idx="64234">
                  <c:v>9.8580939999999995E-7</c:v>
                </c:pt>
                <c:pt idx="64235">
                  <c:v>9.858264E-7</c:v>
                </c:pt>
                <c:pt idx="64236">
                  <c:v>9.8584340000000004E-7</c:v>
                </c:pt>
                <c:pt idx="64237">
                  <c:v>9.8585740000000001E-7</c:v>
                </c:pt>
                <c:pt idx="64238">
                  <c:v>9.8587440000000005E-7</c:v>
                </c:pt>
                <c:pt idx="64239">
                  <c:v>9.8589129999999995E-7</c:v>
                </c:pt>
                <c:pt idx="64240">
                  <c:v>9.8590529999999991E-7</c:v>
                </c:pt>
                <c:pt idx="64241">
                  <c:v>9.8592229999999996E-7</c:v>
                </c:pt>
                <c:pt idx="64242">
                  <c:v>9.8593920000000006E-7</c:v>
                </c:pt>
                <c:pt idx="64243">
                  <c:v>9.8595320000000003E-7</c:v>
                </c:pt>
                <c:pt idx="64244">
                  <c:v>9.8597020000000007E-7</c:v>
                </c:pt>
                <c:pt idx="64245">
                  <c:v>9.859871999999999E-7</c:v>
                </c:pt>
                <c:pt idx="64246">
                  <c:v>9.8600120000000008E-7</c:v>
                </c:pt>
                <c:pt idx="64247">
                  <c:v>9.8601809999999997E-7</c:v>
                </c:pt>
                <c:pt idx="64248">
                  <c:v>9.8603510000000002E-7</c:v>
                </c:pt>
                <c:pt idx="64249">
                  <c:v>9.8604900000000004E-7</c:v>
                </c:pt>
                <c:pt idx="64250">
                  <c:v>9.8606600000000009E-7</c:v>
                </c:pt>
                <c:pt idx="64251">
                  <c:v>9.8608289999999998E-7</c:v>
                </c:pt>
                <c:pt idx="64252">
                  <c:v>9.8609689999999995E-7</c:v>
                </c:pt>
                <c:pt idx="64253">
                  <c:v>9.8611389999999999E-7</c:v>
                </c:pt>
                <c:pt idx="64254">
                  <c:v>9.861308000000001E-7</c:v>
                </c:pt>
                <c:pt idx="64255">
                  <c:v>9.8614480000000006E-7</c:v>
                </c:pt>
                <c:pt idx="64256">
                  <c:v>9.8616169999999996E-7</c:v>
                </c:pt>
                <c:pt idx="64257">
                  <c:v>9.861787E-7</c:v>
                </c:pt>
                <c:pt idx="64258">
                  <c:v>9.8619260000000003E-7</c:v>
                </c:pt>
                <c:pt idx="64259">
                  <c:v>9.8620960000000007E-7</c:v>
                </c:pt>
                <c:pt idx="64260">
                  <c:v>9.8622649999999997E-7</c:v>
                </c:pt>
                <c:pt idx="64261">
                  <c:v>9.8624039999999999E-7</c:v>
                </c:pt>
                <c:pt idx="64262">
                  <c:v>9.8625740000000004E-7</c:v>
                </c:pt>
                <c:pt idx="64263">
                  <c:v>9.8627429999999993E-7</c:v>
                </c:pt>
                <c:pt idx="64264">
                  <c:v>9.8628829999999989E-7</c:v>
                </c:pt>
                <c:pt idx="64265">
                  <c:v>9.863052E-7</c:v>
                </c:pt>
                <c:pt idx="64266">
                  <c:v>9.863220999999999E-7</c:v>
                </c:pt>
                <c:pt idx="64267">
                  <c:v>9.8633610000000007E-7</c:v>
                </c:pt>
                <c:pt idx="64268">
                  <c:v>9.8635299999999996E-7</c:v>
                </c:pt>
                <c:pt idx="64269">
                  <c:v>9.8636699999999993E-7</c:v>
                </c:pt>
                <c:pt idx="64270">
                  <c:v>9.8638399999999997E-7</c:v>
                </c:pt>
                <c:pt idx="64271">
                  <c:v>9.8640090000000008E-7</c:v>
                </c:pt>
                <c:pt idx="64272">
                  <c:v>9.8641490000000004E-7</c:v>
                </c:pt>
                <c:pt idx="64273">
                  <c:v>9.8643179999999994E-7</c:v>
                </c:pt>
                <c:pt idx="64274">
                  <c:v>9.8644879999999998E-7</c:v>
                </c:pt>
                <c:pt idx="64275">
                  <c:v>9.8646270000000001E-7</c:v>
                </c:pt>
                <c:pt idx="64276">
                  <c:v>9.8647970000000005E-7</c:v>
                </c:pt>
                <c:pt idx="64277">
                  <c:v>9.8649659999999995E-7</c:v>
                </c:pt>
                <c:pt idx="64278">
                  <c:v>9.8651059999999991E-7</c:v>
                </c:pt>
                <c:pt idx="64279">
                  <c:v>9.8652750000000002E-7</c:v>
                </c:pt>
                <c:pt idx="64280">
                  <c:v>9.8654439999999991E-7</c:v>
                </c:pt>
                <c:pt idx="64281">
                  <c:v>9.8655840000000009E-7</c:v>
                </c:pt>
                <c:pt idx="64282">
                  <c:v>9.8657529999999998E-7</c:v>
                </c:pt>
                <c:pt idx="64283">
                  <c:v>9.8659220000000009E-7</c:v>
                </c:pt>
                <c:pt idx="64284">
                  <c:v>9.8660620000000005E-7</c:v>
                </c:pt>
                <c:pt idx="64285">
                  <c:v>9.8662309999999995E-7</c:v>
                </c:pt>
                <c:pt idx="64286">
                  <c:v>9.8664000000000005E-7</c:v>
                </c:pt>
                <c:pt idx="64287">
                  <c:v>9.8665400000000002E-7</c:v>
                </c:pt>
                <c:pt idx="64288">
                  <c:v>9.8667089999999991E-7</c:v>
                </c:pt>
                <c:pt idx="64289">
                  <c:v>9.8668780000000002E-7</c:v>
                </c:pt>
                <c:pt idx="64290">
                  <c:v>9.8670179999999998E-7</c:v>
                </c:pt>
                <c:pt idx="64291">
                  <c:v>9.8671870000000009E-7</c:v>
                </c:pt>
                <c:pt idx="64292">
                  <c:v>9.8673559999999998E-7</c:v>
                </c:pt>
                <c:pt idx="64293">
                  <c:v>9.867495E-7</c:v>
                </c:pt>
                <c:pt idx="64294">
                  <c:v>9.867663999999999E-7</c:v>
                </c:pt>
                <c:pt idx="64295">
                  <c:v>9.8678330000000001E-7</c:v>
                </c:pt>
                <c:pt idx="64296">
                  <c:v>9.8679720000000003E-7</c:v>
                </c:pt>
                <c:pt idx="64297">
                  <c:v>9.8681420000000007E-7</c:v>
                </c:pt>
                <c:pt idx="64298">
                  <c:v>9.8683100000000003E-7</c:v>
                </c:pt>
                <c:pt idx="64299">
                  <c:v>9.8684499999999999E-7</c:v>
                </c:pt>
                <c:pt idx="64300">
                  <c:v>9.868619000000001E-7</c:v>
                </c:pt>
                <c:pt idx="64301">
                  <c:v>9.8687870000000006E-7</c:v>
                </c:pt>
                <c:pt idx="64302">
                  <c:v>9.8689270000000002E-7</c:v>
                </c:pt>
                <c:pt idx="64303">
                  <c:v>9.8690959999999991E-7</c:v>
                </c:pt>
                <c:pt idx="64304">
                  <c:v>9.8692640000000008E-7</c:v>
                </c:pt>
                <c:pt idx="64305">
                  <c:v>9.8694040000000004E-7</c:v>
                </c:pt>
                <c:pt idx="64306">
                  <c:v>9.8695729999999994E-7</c:v>
                </c:pt>
                <c:pt idx="64307">
                  <c:v>9.8697410000000011E-7</c:v>
                </c:pt>
                <c:pt idx="64308">
                  <c:v>9.8698799999999992E-7</c:v>
                </c:pt>
                <c:pt idx="64309">
                  <c:v>9.8700490000000002E-7</c:v>
                </c:pt>
                <c:pt idx="64310">
                  <c:v>9.8702179999999992E-7</c:v>
                </c:pt>
                <c:pt idx="64311">
                  <c:v>9.8703569999999994E-7</c:v>
                </c:pt>
                <c:pt idx="64312">
                  <c:v>9.8705260000000005E-7</c:v>
                </c:pt>
                <c:pt idx="64313">
                  <c:v>9.870694E-7</c:v>
                </c:pt>
                <c:pt idx="64314">
                  <c:v>9.8708330000000003E-7</c:v>
                </c:pt>
                <c:pt idx="64315">
                  <c:v>9.8710019999999992E-7</c:v>
                </c:pt>
                <c:pt idx="64316">
                  <c:v>9.8711700000000009E-7</c:v>
                </c:pt>
                <c:pt idx="64317">
                  <c:v>9.871308999999999E-7</c:v>
                </c:pt>
                <c:pt idx="64318">
                  <c:v>9.8714780000000001E-7</c:v>
                </c:pt>
                <c:pt idx="64319">
                  <c:v>9.8716459999999996E-7</c:v>
                </c:pt>
                <c:pt idx="64320">
                  <c:v>9.8717849999999999E-7</c:v>
                </c:pt>
                <c:pt idx="64321">
                  <c:v>9.8719540000000009E-7</c:v>
                </c:pt>
                <c:pt idx="64322">
                  <c:v>9.8720929999999991E-7</c:v>
                </c:pt>
                <c:pt idx="64323">
                  <c:v>9.8722620000000001E-7</c:v>
                </c:pt>
                <c:pt idx="64324">
                  <c:v>9.8724309999999991E-7</c:v>
                </c:pt>
                <c:pt idx="64325">
                  <c:v>9.8725699999999993E-7</c:v>
                </c:pt>
                <c:pt idx="64326">
                  <c:v>9.8727390000000004E-7</c:v>
                </c:pt>
                <c:pt idx="64327">
                  <c:v>9.8729079999999993E-7</c:v>
                </c:pt>
                <c:pt idx="64328">
                  <c:v>9.8730469999999996E-7</c:v>
                </c:pt>
                <c:pt idx="64329">
                  <c:v>9.8732160000000006E-7</c:v>
                </c:pt>
                <c:pt idx="64330">
                  <c:v>9.8733849999999996E-7</c:v>
                </c:pt>
                <c:pt idx="64331">
                  <c:v>9.8735239999999998E-7</c:v>
                </c:pt>
                <c:pt idx="64332">
                  <c:v>9.8736919999999994E-7</c:v>
                </c:pt>
                <c:pt idx="64333">
                  <c:v>9.8738610000000004E-7</c:v>
                </c:pt>
                <c:pt idx="64334">
                  <c:v>9.8740000000000007E-7</c:v>
                </c:pt>
                <c:pt idx="64335">
                  <c:v>9.8741689999999996E-7</c:v>
                </c:pt>
                <c:pt idx="64336">
                  <c:v>9.8743369999999992E-7</c:v>
                </c:pt>
                <c:pt idx="64337">
                  <c:v>9.8744759999999994E-7</c:v>
                </c:pt>
                <c:pt idx="64338">
                  <c:v>9.8746450000000005E-7</c:v>
                </c:pt>
                <c:pt idx="64339">
                  <c:v>9.874813E-7</c:v>
                </c:pt>
                <c:pt idx="64340">
                  <c:v>9.8749520000000003E-7</c:v>
                </c:pt>
                <c:pt idx="64341">
                  <c:v>9.8751209999999992E-7</c:v>
                </c:pt>
                <c:pt idx="64342">
                  <c:v>9.8752890000000009E-7</c:v>
                </c:pt>
                <c:pt idx="64343">
                  <c:v>9.875427999999999E-7</c:v>
                </c:pt>
                <c:pt idx="64344">
                  <c:v>9.8755970000000001E-7</c:v>
                </c:pt>
                <c:pt idx="64345">
                  <c:v>9.8757649999999996E-7</c:v>
                </c:pt>
                <c:pt idx="64346">
                  <c:v>9.8759039999999999E-7</c:v>
                </c:pt>
                <c:pt idx="64347">
                  <c:v>9.8760730000000009E-7</c:v>
                </c:pt>
                <c:pt idx="64348">
                  <c:v>9.8762410000000005E-7</c:v>
                </c:pt>
                <c:pt idx="64349">
                  <c:v>9.8763800000000007E-7</c:v>
                </c:pt>
                <c:pt idx="64350">
                  <c:v>9.8765480000000003E-7</c:v>
                </c:pt>
                <c:pt idx="64351">
                  <c:v>9.8767159999999998E-7</c:v>
                </c:pt>
                <c:pt idx="64352">
                  <c:v>9.8768550000000001E-7</c:v>
                </c:pt>
                <c:pt idx="64353">
                  <c:v>9.877023999999999E-7</c:v>
                </c:pt>
                <c:pt idx="64354">
                  <c:v>9.8771920000000007E-7</c:v>
                </c:pt>
                <c:pt idx="64355">
                  <c:v>9.8773310000000009E-7</c:v>
                </c:pt>
                <c:pt idx="64356">
                  <c:v>9.8774990000000005E-7</c:v>
                </c:pt>
                <c:pt idx="64357">
                  <c:v>9.877667E-7</c:v>
                </c:pt>
                <c:pt idx="64358">
                  <c:v>9.8778060000000003E-7</c:v>
                </c:pt>
                <c:pt idx="64359">
                  <c:v>9.8779739999999998E-7</c:v>
                </c:pt>
                <c:pt idx="64360">
                  <c:v>9.8781419999999994E-7</c:v>
                </c:pt>
                <c:pt idx="64361">
                  <c:v>9.8782809999999996E-7</c:v>
                </c:pt>
                <c:pt idx="64362">
                  <c:v>9.8784489999999992E-7</c:v>
                </c:pt>
                <c:pt idx="64363">
                  <c:v>9.8786170000000008E-7</c:v>
                </c:pt>
                <c:pt idx="64364">
                  <c:v>9.878755999999999E-7</c:v>
                </c:pt>
                <c:pt idx="64365">
                  <c:v>9.8789240000000006E-7</c:v>
                </c:pt>
                <c:pt idx="64366">
                  <c:v>9.8790920000000002E-7</c:v>
                </c:pt>
                <c:pt idx="64367">
                  <c:v>9.879230000000001E-7</c:v>
                </c:pt>
                <c:pt idx="64368">
                  <c:v>9.8793980000000006E-7</c:v>
                </c:pt>
                <c:pt idx="64369">
                  <c:v>9.8795660000000002E-7</c:v>
                </c:pt>
                <c:pt idx="64370">
                  <c:v>9.8797050000000004E-7</c:v>
                </c:pt>
                <c:pt idx="64371">
                  <c:v>9.8798729999999999E-7</c:v>
                </c:pt>
                <c:pt idx="64372">
                  <c:v>9.8800120000000002E-7</c:v>
                </c:pt>
                <c:pt idx="64373">
                  <c:v>9.8801799999999997E-7</c:v>
                </c:pt>
                <c:pt idx="64374">
                  <c:v>9.8803479999999993E-7</c:v>
                </c:pt>
                <c:pt idx="64375">
                  <c:v>9.8804869999999995E-7</c:v>
                </c:pt>
                <c:pt idx="64376">
                  <c:v>9.8806549999999991E-7</c:v>
                </c:pt>
                <c:pt idx="64377">
                  <c:v>9.8808230000000008E-7</c:v>
                </c:pt>
                <c:pt idx="64378">
                  <c:v>9.880962000000001E-7</c:v>
                </c:pt>
                <c:pt idx="64379">
                  <c:v>9.8811300000000005E-7</c:v>
                </c:pt>
                <c:pt idx="64380">
                  <c:v>9.8812980000000001E-7</c:v>
                </c:pt>
                <c:pt idx="64381">
                  <c:v>9.8814370000000003E-7</c:v>
                </c:pt>
                <c:pt idx="64382">
                  <c:v>9.8816049999999999E-7</c:v>
                </c:pt>
                <c:pt idx="64383">
                  <c:v>9.8817729999999995E-7</c:v>
                </c:pt>
                <c:pt idx="64384">
                  <c:v>9.8819119999999997E-7</c:v>
                </c:pt>
                <c:pt idx="64385">
                  <c:v>9.8820799999999992E-7</c:v>
                </c:pt>
                <c:pt idx="64386">
                  <c:v>9.8822480000000009E-7</c:v>
                </c:pt>
                <c:pt idx="64387">
                  <c:v>9.8823859999999996E-7</c:v>
                </c:pt>
                <c:pt idx="64388">
                  <c:v>9.8825539999999992E-7</c:v>
                </c:pt>
                <c:pt idx="64389">
                  <c:v>9.8827220000000009E-7</c:v>
                </c:pt>
                <c:pt idx="64390">
                  <c:v>9.8828599999999996E-7</c:v>
                </c:pt>
                <c:pt idx="64391">
                  <c:v>9.8830290000000007E-7</c:v>
                </c:pt>
                <c:pt idx="64392">
                  <c:v>9.8831960000000008E-7</c:v>
                </c:pt>
                <c:pt idx="64393">
                  <c:v>9.8833349999999989E-7</c:v>
                </c:pt>
                <c:pt idx="64394">
                  <c:v>9.8835030000000006E-7</c:v>
                </c:pt>
                <c:pt idx="64395">
                  <c:v>9.8836700000000008E-7</c:v>
                </c:pt>
                <c:pt idx="64396">
                  <c:v>9.883809000000001E-7</c:v>
                </c:pt>
                <c:pt idx="64397">
                  <c:v>9.8839770000000006E-7</c:v>
                </c:pt>
                <c:pt idx="64398">
                  <c:v>9.8841440000000007E-7</c:v>
                </c:pt>
                <c:pt idx="64399">
                  <c:v>9.8842819999999995E-7</c:v>
                </c:pt>
                <c:pt idx="64400">
                  <c:v>9.884449999999999E-7</c:v>
                </c:pt>
                <c:pt idx="64401">
                  <c:v>9.8846180000000007E-7</c:v>
                </c:pt>
                <c:pt idx="64402">
                  <c:v>9.8847559999999994E-7</c:v>
                </c:pt>
                <c:pt idx="64403">
                  <c:v>9.884923999999999E-7</c:v>
                </c:pt>
                <c:pt idx="64404">
                  <c:v>9.8850909999999991E-7</c:v>
                </c:pt>
                <c:pt idx="64405">
                  <c:v>9.8852299999999994E-7</c:v>
                </c:pt>
                <c:pt idx="64406">
                  <c:v>9.885398000000001E-7</c:v>
                </c:pt>
                <c:pt idx="64407">
                  <c:v>9.8855649999999991E-7</c:v>
                </c:pt>
                <c:pt idx="64408">
                  <c:v>9.8857029999999999E-7</c:v>
                </c:pt>
                <c:pt idx="64409">
                  <c:v>9.8858709999999995E-7</c:v>
                </c:pt>
                <c:pt idx="64410">
                  <c:v>9.8860379999999997E-7</c:v>
                </c:pt>
                <c:pt idx="64411">
                  <c:v>9.8861760000000005E-7</c:v>
                </c:pt>
                <c:pt idx="64412">
                  <c:v>9.8863440000000001E-7</c:v>
                </c:pt>
                <c:pt idx="64413">
                  <c:v>9.8865119999999996E-7</c:v>
                </c:pt>
                <c:pt idx="64414">
                  <c:v>9.8866500000000005E-7</c:v>
                </c:pt>
                <c:pt idx="64415">
                  <c:v>9.8868170000000006E-7</c:v>
                </c:pt>
                <c:pt idx="64416">
                  <c:v>9.8869850000000002E-7</c:v>
                </c:pt>
                <c:pt idx="64417">
                  <c:v>9.887123000000001E-7</c:v>
                </c:pt>
                <c:pt idx="64418">
                  <c:v>9.8872910000000006E-7</c:v>
                </c:pt>
                <c:pt idx="64419">
                  <c:v>9.8874580000000007E-7</c:v>
                </c:pt>
                <c:pt idx="64420">
                  <c:v>9.8875959999999995E-7</c:v>
                </c:pt>
                <c:pt idx="64421">
                  <c:v>9.8877629999999996E-7</c:v>
                </c:pt>
                <c:pt idx="64422">
                  <c:v>9.8879309999999992E-7</c:v>
                </c:pt>
                <c:pt idx="64423">
                  <c:v>9.888069E-7</c:v>
                </c:pt>
                <c:pt idx="64424">
                  <c:v>9.8882360000000002E-7</c:v>
                </c:pt>
                <c:pt idx="64425">
                  <c:v>9.8884030000000004E-7</c:v>
                </c:pt>
                <c:pt idx="64426">
                  <c:v>9.8885409999999991E-7</c:v>
                </c:pt>
                <c:pt idx="64427">
                  <c:v>9.8887090000000008E-7</c:v>
                </c:pt>
                <c:pt idx="64428">
                  <c:v>9.8888469999999995E-7</c:v>
                </c:pt>
                <c:pt idx="64429">
                  <c:v>9.889014999999999E-7</c:v>
                </c:pt>
                <c:pt idx="64430">
                  <c:v>9.8891830000000007E-7</c:v>
                </c:pt>
                <c:pt idx="64431">
                  <c:v>9.8893209999999994E-7</c:v>
                </c:pt>
                <c:pt idx="64432">
                  <c:v>9.889488999999999E-7</c:v>
                </c:pt>
                <c:pt idx="64433">
                  <c:v>9.8896559999999992E-7</c:v>
                </c:pt>
                <c:pt idx="64434">
                  <c:v>9.889794E-7</c:v>
                </c:pt>
                <c:pt idx="64435">
                  <c:v>9.8899619999999996E-7</c:v>
                </c:pt>
                <c:pt idx="64436">
                  <c:v>9.8901289999999997E-7</c:v>
                </c:pt>
                <c:pt idx="64437">
                  <c:v>9.8902670000000006E-7</c:v>
                </c:pt>
                <c:pt idx="64438">
                  <c:v>9.8904350000000001E-7</c:v>
                </c:pt>
                <c:pt idx="64439">
                  <c:v>9.8906020000000003E-7</c:v>
                </c:pt>
                <c:pt idx="64440">
                  <c:v>9.890739999999999E-7</c:v>
                </c:pt>
                <c:pt idx="64441">
                  <c:v>9.8909080000000007E-7</c:v>
                </c:pt>
                <c:pt idx="64442">
                  <c:v>9.8910750000000008E-7</c:v>
                </c:pt>
                <c:pt idx="64443">
                  <c:v>9.8912129999999996E-7</c:v>
                </c:pt>
                <c:pt idx="64444">
                  <c:v>9.8913809999999991E-7</c:v>
                </c:pt>
                <c:pt idx="64445">
                  <c:v>9.8915479999999993E-7</c:v>
                </c:pt>
                <c:pt idx="64446">
                  <c:v>9.8916860000000001E-7</c:v>
                </c:pt>
                <c:pt idx="64447">
                  <c:v>9.8918530000000003E-7</c:v>
                </c:pt>
                <c:pt idx="64448">
                  <c:v>9.8920200000000005E-7</c:v>
                </c:pt>
                <c:pt idx="64449">
                  <c:v>9.8921579999999992E-7</c:v>
                </c:pt>
                <c:pt idx="64450">
                  <c:v>9.8923260000000009E-7</c:v>
                </c:pt>
                <c:pt idx="64451">
                  <c:v>9.892493000000001E-7</c:v>
                </c:pt>
                <c:pt idx="64452">
                  <c:v>9.8926309999999997E-7</c:v>
                </c:pt>
                <c:pt idx="64453">
                  <c:v>9.8927979999999999E-7</c:v>
                </c:pt>
                <c:pt idx="64454">
                  <c:v>9.8929650000000001E-7</c:v>
                </c:pt>
                <c:pt idx="64455">
                  <c:v>9.8931030000000009E-7</c:v>
                </c:pt>
                <c:pt idx="64456">
                  <c:v>9.893269999999999E-7</c:v>
                </c:pt>
                <c:pt idx="64457">
                  <c:v>9.8934369999999991E-7</c:v>
                </c:pt>
                <c:pt idx="64458">
                  <c:v>9.893575E-7</c:v>
                </c:pt>
                <c:pt idx="64459">
                  <c:v>9.8937420000000001E-7</c:v>
                </c:pt>
                <c:pt idx="64460">
                  <c:v>9.8939090000000003E-7</c:v>
                </c:pt>
                <c:pt idx="64461">
                  <c:v>9.8940459999999996E-7</c:v>
                </c:pt>
                <c:pt idx="64462">
                  <c:v>9.8942129999999998E-7</c:v>
                </c:pt>
                <c:pt idx="64463">
                  <c:v>9.89438E-7</c:v>
                </c:pt>
                <c:pt idx="64464">
                  <c:v>9.8945180000000008E-7</c:v>
                </c:pt>
                <c:pt idx="64465">
                  <c:v>9.894685000000001E-7</c:v>
                </c:pt>
                <c:pt idx="64466">
                  <c:v>9.894851999999999E-7</c:v>
                </c:pt>
                <c:pt idx="64467">
                  <c:v>9.8949890000000005E-7</c:v>
                </c:pt>
                <c:pt idx="64468">
                  <c:v>9.8951560000000006E-7</c:v>
                </c:pt>
                <c:pt idx="64469">
                  <c:v>9.8953230000000008E-7</c:v>
                </c:pt>
                <c:pt idx="64470">
                  <c:v>9.8954600000000001E-7</c:v>
                </c:pt>
                <c:pt idx="64471">
                  <c:v>9.8956270000000003E-7</c:v>
                </c:pt>
                <c:pt idx="64472">
                  <c:v>9.8957940000000004E-7</c:v>
                </c:pt>
                <c:pt idx="64473">
                  <c:v>9.8959309999999998E-7</c:v>
                </c:pt>
                <c:pt idx="64474">
                  <c:v>9.8960979999999999E-7</c:v>
                </c:pt>
                <c:pt idx="64475">
                  <c:v>9.8962650000000001E-7</c:v>
                </c:pt>
                <c:pt idx="64476">
                  <c:v>9.8964019999999994E-7</c:v>
                </c:pt>
                <c:pt idx="64477">
                  <c:v>9.8965689999999996E-7</c:v>
                </c:pt>
                <c:pt idx="64478">
                  <c:v>9.8967070000000005E-7</c:v>
                </c:pt>
                <c:pt idx="64479">
                  <c:v>9.8968740000000006E-7</c:v>
                </c:pt>
                <c:pt idx="64480">
                  <c:v>9.8970410000000008E-7</c:v>
                </c:pt>
                <c:pt idx="64481">
                  <c:v>9.8971789999999995E-7</c:v>
                </c:pt>
                <c:pt idx="64482">
                  <c:v>9.8973459999999997E-7</c:v>
                </c:pt>
                <c:pt idx="64483">
                  <c:v>9.8975129999999998E-7</c:v>
                </c:pt>
                <c:pt idx="64484">
                  <c:v>9.8976510000000007E-7</c:v>
                </c:pt>
                <c:pt idx="64485">
                  <c:v>9.8978180000000008E-7</c:v>
                </c:pt>
                <c:pt idx="64486">
                  <c:v>9.897985000000001E-7</c:v>
                </c:pt>
                <c:pt idx="64487">
                  <c:v>9.8981220000000003E-7</c:v>
                </c:pt>
                <c:pt idx="64488">
                  <c:v>9.8982890000000005E-7</c:v>
                </c:pt>
                <c:pt idx="64489">
                  <c:v>9.8984560000000007E-7</c:v>
                </c:pt>
                <c:pt idx="64490">
                  <c:v>9.8985939999999994E-7</c:v>
                </c:pt>
                <c:pt idx="64491">
                  <c:v>9.8987609999999995E-7</c:v>
                </c:pt>
                <c:pt idx="64492">
                  <c:v>9.8989270000000003E-7</c:v>
                </c:pt>
                <c:pt idx="64493">
                  <c:v>9.899064999999999E-7</c:v>
                </c:pt>
                <c:pt idx="64494">
                  <c:v>9.8992319999999992E-7</c:v>
                </c:pt>
                <c:pt idx="64495">
                  <c:v>9.899398E-7</c:v>
                </c:pt>
                <c:pt idx="64496">
                  <c:v>9.8995360000000008E-7</c:v>
                </c:pt>
                <c:pt idx="64497">
                  <c:v>9.899703000000001E-7</c:v>
                </c:pt>
                <c:pt idx="64498">
                  <c:v>9.8998689999999996E-7</c:v>
                </c:pt>
                <c:pt idx="64499">
                  <c:v>9.9000070000000005E-7</c:v>
                </c:pt>
                <c:pt idx="64500">
                  <c:v>9.9001740000000006E-7</c:v>
                </c:pt>
                <c:pt idx="64501">
                  <c:v>9.9003399999999993E-7</c:v>
                </c:pt>
                <c:pt idx="64502">
                  <c:v>9.9004780000000001E-7</c:v>
                </c:pt>
                <c:pt idx="64503">
                  <c:v>9.9006440000000009E-7</c:v>
                </c:pt>
                <c:pt idx="64504">
                  <c:v>9.900810999999999E-7</c:v>
                </c:pt>
                <c:pt idx="64505">
                  <c:v>9.9009480000000004E-7</c:v>
                </c:pt>
                <c:pt idx="64506">
                  <c:v>9.9011150000000006E-7</c:v>
                </c:pt>
                <c:pt idx="64507">
                  <c:v>9.9012809999999992E-7</c:v>
                </c:pt>
                <c:pt idx="64508">
                  <c:v>9.9014190000000001E-7</c:v>
                </c:pt>
                <c:pt idx="64509">
                  <c:v>9.9015860000000002E-7</c:v>
                </c:pt>
                <c:pt idx="64510">
                  <c:v>9.901752000000001E-7</c:v>
                </c:pt>
                <c:pt idx="64511">
                  <c:v>9.9018890000000003E-7</c:v>
                </c:pt>
                <c:pt idx="64512">
                  <c:v>9.9020560000000005E-7</c:v>
                </c:pt>
                <c:pt idx="64513">
                  <c:v>9.9022219999999992E-7</c:v>
                </c:pt>
                <c:pt idx="64514">
                  <c:v>9.9023590000000006E-7</c:v>
                </c:pt>
                <c:pt idx="64515">
                  <c:v>9.9025260000000008E-7</c:v>
                </c:pt>
                <c:pt idx="64516">
                  <c:v>9.9026919999999994E-7</c:v>
                </c:pt>
                <c:pt idx="64517">
                  <c:v>9.9028290000000009E-7</c:v>
                </c:pt>
                <c:pt idx="64518">
                  <c:v>9.902996000000001E-7</c:v>
                </c:pt>
                <c:pt idx="64519">
                  <c:v>9.9031619999999997E-7</c:v>
                </c:pt>
                <c:pt idx="64520">
                  <c:v>9.903298999999999E-7</c:v>
                </c:pt>
                <c:pt idx="64521">
                  <c:v>9.9034659999999992E-7</c:v>
                </c:pt>
                <c:pt idx="64522">
                  <c:v>9.903632E-7</c:v>
                </c:pt>
                <c:pt idx="64523">
                  <c:v>9.9037689999999993E-7</c:v>
                </c:pt>
                <c:pt idx="64524">
                  <c:v>9.9039350000000001E-7</c:v>
                </c:pt>
                <c:pt idx="64525">
                  <c:v>9.9041010000000008E-7</c:v>
                </c:pt>
                <c:pt idx="64526">
                  <c:v>9.9042380000000002E-7</c:v>
                </c:pt>
                <c:pt idx="64527">
                  <c:v>9.9044040000000009E-7</c:v>
                </c:pt>
                <c:pt idx="64528">
                  <c:v>9.9045699999999996E-7</c:v>
                </c:pt>
                <c:pt idx="64529">
                  <c:v>9.9047070000000011E-7</c:v>
                </c:pt>
                <c:pt idx="64530">
                  <c:v>9.9048739999999991E-7</c:v>
                </c:pt>
                <c:pt idx="64531">
                  <c:v>9.9050110000000005E-7</c:v>
                </c:pt>
                <c:pt idx="64532">
                  <c:v>9.9051780000000007E-7</c:v>
                </c:pt>
                <c:pt idx="64533">
                  <c:v>9.9053439999999994E-7</c:v>
                </c:pt>
                <c:pt idx="64534">
                  <c:v>9.9054810000000008E-7</c:v>
                </c:pt>
                <c:pt idx="64535">
                  <c:v>9.905648000000001E-7</c:v>
                </c:pt>
                <c:pt idx="64536">
                  <c:v>9.9058139999999996E-7</c:v>
                </c:pt>
                <c:pt idx="64537">
                  <c:v>9.905950999999999E-7</c:v>
                </c:pt>
                <c:pt idx="64538">
                  <c:v>9.9061179999999991E-7</c:v>
                </c:pt>
                <c:pt idx="64539">
                  <c:v>9.9062839999999999E-7</c:v>
                </c:pt>
                <c:pt idx="64540">
                  <c:v>9.9064209999999992E-7</c:v>
                </c:pt>
                <c:pt idx="64541">
                  <c:v>9.9065879999999994E-7</c:v>
                </c:pt>
                <c:pt idx="64542">
                  <c:v>9.9067540000000002E-7</c:v>
                </c:pt>
                <c:pt idx="64543">
                  <c:v>9.9068909999999995E-7</c:v>
                </c:pt>
                <c:pt idx="64544">
                  <c:v>9.9070570000000003E-7</c:v>
                </c:pt>
                <c:pt idx="64545">
                  <c:v>9.9072240000000004E-7</c:v>
                </c:pt>
                <c:pt idx="64546">
                  <c:v>9.9073609999999998E-7</c:v>
                </c:pt>
                <c:pt idx="64547">
                  <c:v>9.9075270000000005E-7</c:v>
                </c:pt>
                <c:pt idx="64548">
                  <c:v>9.9076929999999992E-7</c:v>
                </c:pt>
                <c:pt idx="64549">
                  <c:v>9.9078300000000006E-7</c:v>
                </c:pt>
                <c:pt idx="64550">
                  <c:v>9.9079970000000008E-7</c:v>
                </c:pt>
                <c:pt idx="64551">
                  <c:v>9.9081629999999995E-7</c:v>
                </c:pt>
                <c:pt idx="64552">
                  <c:v>9.9082989999999994E-7</c:v>
                </c:pt>
                <c:pt idx="64553">
                  <c:v>9.9084659999999996E-7</c:v>
                </c:pt>
                <c:pt idx="64554">
                  <c:v>9.9086320000000003E-7</c:v>
                </c:pt>
                <c:pt idx="64555">
                  <c:v>9.9087689999999997E-7</c:v>
                </c:pt>
                <c:pt idx="64556">
                  <c:v>9.9089350000000004E-7</c:v>
                </c:pt>
                <c:pt idx="64557">
                  <c:v>9.9091009999999991E-7</c:v>
                </c:pt>
                <c:pt idx="64558">
                  <c:v>9.9092380000000006E-7</c:v>
                </c:pt>
                <c:pt idx="64559">
                  <c:v>9.9094039999999992E-7</c:v>
                </c:pt>
                <c:pt idx="64560">
                  <c:v>9.90957E-7</c:v>
                </c:pt>
                <c:pt idx="64561">
                  <c:v>9.9097069999999993E-7</c:v>
                </c:pt>
                <c:pt idx="64562">
                  <c:v>9.9098730000000001E-7</c:v>
                </c:pt>
                <c:pt idx="64563">
                  <c:v>9.9100390000000009E-7</c:v>
                </c:pt>
                <c:pt idx="64564">
                  <c:v>9.9101750000000008E-7</c:v>
                </c:pt>
                <c:pt idx="64565">
                  <c:v>9.9103409999999994E-7</c:v>
                </c:pt>
                <c:pt idx="64566">
                  <c:v>9.9105070000000002E-7</c:v>
                </c:pt>
                <c:pt idx="64567">
                  <c:v>9.9106439999999996E-7</c:v>
                </c:pt>
                <c:pt idx="64568">
                  <c:v>9.9108100000000003E-7</c:v>
                </c:pt>
                <c:pt idx="64569">
                  <c:v>9.910975999999999E-7</c:v>
                </c:pt>
                <c:pt idx="64570">
                  <c:v>9.911112000000001E-7</c:v>
                </c:pt>
                <c:pt idx="64571">
                  <c:v>9.9112779999999997E-7</c:v>
                </c:pt>
                <c:pt idx="64572">
                  <c:v>9.9114440000000005E-7</c:v>
                </c:pt>
                <c:pt idx="64573">
                  <c:v>9.9115800000000004E-7</c:v>
                </c:pt>
                <c:pt idx="64574">
                  <c:v>9.9117459999999991E-7</c:v>
                </c:pt>
                <c:pt idx="64575">
                  <c:v>9.9119119999999998E-7</c:v>
                </c:pt>
                <c:pt idx="64576">
                  <c:v>9.9120479999999998E-7</c:v>
                </c:pt>
                <c:pt idx="64577">
                  <c:v>9.9122140000000005E-7</c:v>
                </c:pt>
                <c:pt idx="64578">
                  <c:v>9.9123799999999992E-7</c:v>
                </c:pt>
                <c:pt idx="64579">
                  <c:v>9.9125159999999991E-7</c:v>
                </c:pt>
                <c:pt idx="64580">
                  <c:v>9.9126819999999999E-7</c:v>
                </c:pt>
                <c:pt idx="64581">
                  <c:v>9.9128469999999992E-7</c:v>
                </c:pt>
                <c:pt idx="64582">
                  <c:v>9.9129840000000006E-7</c:v>
                </c:pt>
                <c:pt idx="64583">
                  <c:v>9.9131489999999999E-7</c:v>
                </c:pt>
                <c:pt idx="64584">
                  <c:v>9.9133150000000006E-7</c:v>
                </c:pt>
                <c:pt idx="64585">
                  <c:v>9.9134510000000006E-7</c:v>
                </c:pt>
                <c:pt idx="64586">
                  <c:v>9.9136169999999992E-7</c:v>
                </c:pt>
                <c:pt idx="64587">
                  <c:v>9.9137820000000006E-7</c:v>
                </c:pt>
                <c:pt idx="64588">
                  <c:v>9.9139180000000006E-7</c:v>
                </c:pt>
                <c:pt idx="64589">
                  <c:v>9.9140839999999992E-7</c:v>
                </c:pt>
                <c:pt idx="64590">
                  <c:v>9.9142490000000006E-7</c:v>
                </c:pt>
                <c:pt idx="64591">
                  <c:v>9.9143850000000005E-7</c:v>
                </c:pt>
                <c:pt idx="64592">
                  <c:v>9.9145509999999992E-7</c:v>
                </c:pt>
                <c:pt idx="64593">
                  <c:v>9.9147160000000006E-7</c:v>
                </c:pt>
                <c:pt idx="64594">
                  <c:v>9.9148529999999999E-7</c:v>
                </c:pt>
                <c:pt idx="64595">
                  <c:v>9.9150179999999992E-7</c:v>
                </c:pt>
                <c:pt idx="64596">
                  <c:v>9.9151550000000006E-7</c:v>
                </c:pt>
                <c:pt idx="64597">
                  <c:v>9.9153209999999993E-7</c:v>
                </c:pt>
                <c:pt idx="64598">
                  <c:v>9.9154860000000006E-7</c:v>
                </c:pt>
                <c:pt idx="64599">
                  <c:v>9.915623E-7</c:v>
                </c:pt>
                <c:pt idx="64600">
                  <c:v>9.9157890000000008E-7</c:v>
                </c:pt>
                <c:pt idx="64601">
                  <c:v>9.9159549999999994E-7</c:v>
                </c:pt>
                <c:pt idx="64602">
                  <c:v>9.9160909999999993E-7</c:v>
                </c:pt>
                <c:pt idx="64603">
                  <c:v>9.9162570000000001E-7</c:v>
                </c:pt>
                <c:pt idx="64604">
                  <c:v>9.9164219999999994E-7</c:v>
                </c:pt>
                <c:pt idx="64605">
                  <c:v>9.9165590000000008E-7</c:v>
                </c:pt>
                <c:pt idx="64606">
                  <c:v>9.9167249999999995E-7</c:v>
                </c:pt>
                <c:pt idx="64607">
                  <c:v>9.9168900000000009E-7</c:v>
                </c:pt>
                <c:pt idx="64608">
                  <c:v>9.9170270000000002E-7</c:v>
                </c:pt>
                <c:pt idx="64609">
                  <c:v>9.917193000000001E-7</c:v>
                </c:pt>
                <c:pt idx="64610">
                  <c:v>9.9173580000000002E-7</c:v>
                </c:pt>
                <c:pt idx="64611">
                  <c:v>9.9174940000000002E-7</c:v>
                </c:pt>
                <c:pt idx="64612">
                  <c:v>9.9176600000000009E-7</c:v>
                </c:pt>
                <c:pt idx="64613">
                  <c:v>9.9178250000000002E-7</c:v>
                </c:pt>
                <c:pt idx="64614">
                  <c:v>9.9179619999999995E-7</c:v>
                </c:pt>
                <c:pt idx="64615">
                  <c:v>9.9181270000000009E-7</c:v>
                </c:pt>
                <c:pt idx="64616">
                  <c:v>9.9182929999999996E-7</c:v>
                </c:pt>
                <c:pt idx="64617">
                  <c:v>9.9184289999999995E-7</c:v>
                </c:pt>
                <c:pt idx="64618">
                  <c:v>9.9185940000000009E-7</c:v>
                </c:pt>
                <c:pt idx="64619">
                  <c:v>9.9187599999999995E-7</c:v>
                </c:pt>
                <c:pt idx="64620">
                  <c:v>9.9188959999999995E-7</c:v>
                </c:pt>
                <c:pt idx="64621">
                  <c:v>9.9190610000000009E-7</c:v>
                </c:pt>
                <c:pt idx="64622">
                  <c:v>9.9192260000000001E-7</c:v>
                </c:pt>
                <c:pt idx="64623">
                  <c:v>9.9193629999999995E-7</c:v>
                </c:pt>
                <c:pt idx="64624">
                  <c:v>9.9195280000000008E-7</c:v>
                </c:pt>
                <c:pt idx="64625">
                  <c:v>9.9196930000000001E-7</c:v>
                </c:pt>
                <c:pt idx="64626">
                  <c:v>9.919829E-7</c:v>
                </c:pt>
                <c:pt idx="64627">
                  <c:v>9.9199950000000008E-7</c:v>
                </c:pt>
                <c:pt idx="64628">
                  <c:v>9.9201600000000001E-7</c:v>
                </c:pt>
                <c:pt idx="64629">
                  <c:v>9.920296E-7</c:v>
                </c:pt>
                <c:pt idx="64630">
                  <c:v>9.9204609999999993E-7</c:v>
                </c:pt>
                <c:pt idx="64631">
                  <c:v>9.9206260000000007E-7</c:v>
                </c:pt>
                <c:pt idx="64632">
                  <c:v>9.9207620000000006E-7</c:v>
                </c:pt>
                <c:pt idx="64633">
                  <c:v>9.9209269999999999E-7</c:v>
                </c:pt>
                <c:pt idx="64634">
                  <c:v>9.9210919999999991E-7</c:v>
                </c:pt>
                <c:pt idx="64635">
                  <c:v>9.9212279999999991E-7</c:v>
                </c:pt>
                <c:pt idx="64636">
                  <c:v>9.9213930000000004E-7</c:v>
                </c:pt>
                <c:pt idx="64637">
                  <c:v>9.9215579999999997E-7</c:v>
                </c:pt>
                <c:pt idx="64638">
                  <c:v>9.9216939999999996E-7</c:v>
                </c:pt>
                <c:pt idx="64639">
                  <c:v>9.921859000000001E-7</c:v>
                </c:pt>
                <c:pt idx="64640">
                  <c:v>9.9220240000000003E-7</c:v>
                </c:pt>
                <c:pt idx="64641">
                  <c:v>9.9221600000000002E-7</c:v>
                </c:pt>
                <c:pt idx="64642">
                  <c:v>9.9223249999999995E-7</c:v>
                </c:pt>
                <c:pt idx="64643">
                  <c:v>9.9224900000000009E-7</c:v>
                </c:pt>
                <c:pt idx="64644">
                  <c:v>9.9226260000000008E-7</c:v>
                </c:pt>
                <c:pt idx="64645">
                  <c:v>9.9227910000000001E-7</c:v>
                </c:pt>
                <c:pt idx="64646">
                  <c:v>9.9229559999999993E-7</c:v>
                </c:pt>
                <c:pt idx="64647">
                  <c:v>9.9230909999999999E-7</c:v>
                </c:pt>
                <c:pt idx="64648">
                  <c:v>9.9232559999999991E-7</c:v>
                </c:pt>
                <c:pt idx="64649">
                  <c:v>9.9234210000000005E-7</c:v>
                </c:pt>
                <c:pt idx="64650">
                  <c:v>9.9235570000000005E-7</c:v>
                </c:pt>
                <c:pt idx="64651">
                  <c:v>9.9237219999999997E-7</c:v>
                </c:pt>
                <c:pt idx="64652">
                  <c:v>9.923886999999999E-7</c:v>
                </c:pt>
                <c:pt idx="64653">
                  <c:v>9.9240219999999995E-7</c:v>
                </c:pt>
                <c:pt idx="64654">
                  <c:v>9.9241870000000009E-7</c:v>
                </c:pt>
                <c:pt idx="64655">
                  <c:v>9.9243520000000002E-7</c:v>
                </c:pt>
                <c:pt idx="64656">
                  <c:v>9.9244880000000001E-7</c:v>
                </c:pt>
                <c:pt idx="64657">
                  <c:v>9.9246529999999994E-7</c:v>
                </c:pt>
                <c:pt idx="64658">
                  <c:v>9.9248169999999992E-7</c:v>
                </c:pt>
                <c:pt idx="64659">
                  <c:v>9.9249529999999992E-7</c:v>
                </c:pt>
                <c:pt idx="64660">
                  <c:v>9.9251180000000006E-7</c:v>
                </c:pt>
                <c:pt idx="64661">
                  <c:v>9.9252820000000004E-7</c:v>
                </c:pt>
                <c:pt idx="64662">
                  <c:v>9.9254180000000004E-7</c:v>
                </c:pt>
                <c:pt idx="64663">
                  <c:v>9.9255829999999996E-7</c:v>
                </c:pt>
                <c:pt idx="64664">
                  <c:v>9.9257469999999995E-7</c:v>
                </c:pt>
                <c:pt idx="64665">
                  <c:v>9.9258829999999994E-7</c:v>
                </c:pt>
                <c:pt idx="64666">
                  <c:v>9.9260480000000008E-7</c:v>
                </c:pt>
                <c:pt idx="64667">
                  <c:v>9.9261840000000008E-7</c:v>
                </c:pt>
                <c:pt idx="64668">
                  <c:v>9.926349E-7</c:v>
                </c:pt>
                <c:pt idx="64669">
                  <c:v>9.9265139999999993E-7</c:v>
                </c:pt>
                <c:pt idx="64670">
                  <c:v>9.9266499999999992E-7</c:v>
                </c:pt>
                <c:pt idx="64671">
                  <c:v>9.9268150000000006E-7</c:v>
                </c:pt>
                <c:pt idx="64672">
                  <c:v>9.9269790000000005E-7</c:v>
                </c:pt>
                <c:pt idx="64673">
                  <c:v>9.9271150000000004E-7</c:v>
                </c:pt>
                <c:pt idx="64674">
                  <c:v>9.9272799999999997E-7</c:v>
                </c:pt>
                <c:pt idx="64675">
                  <c:v>9.9274450000000011E-7</c:v>
                </c:pt>
                <c:pt idx="64676">
                  <c:v>9.927581000000001E-7</c:v>
                </c:pt>
                <c:pt idx="64677">
                  <c:v>9.9277460000000003E-7</c:v>
                </c:pt>
                <c:pt idx="64678">
                  <c:v>9.9279100000000001E-7</c:v>
                </c:pt>
                <c:pt idx="64679">
                  <c:v>9.9280460000000001E-7</c:v>
                </c:pt>
                <c:pt idx="64680">
                  <c:v>9.9282109999999993E-7</c:v>
                </c:pt>
                <c:pt idx="64681">
                  <c:v>9.9283760000000007E-7</c:v>
                </c:pt>
                <c:pt idx="64682">
                  <c:v>9.9285109999999991E-7</c:v>
                </c:pt>
                <c:pt idx="64683">
                  <c:v>9.9286760000000005E-7</c:v>
                </c:pt>
                <c:pt idx="64684">
                  <c:v>9.9288409999999998E-7</c:v>
                </c:pt>
                <c:pt idx="64685">
                  <c:v>9.9289760000000003E-7</c:v>
                </c:pt>
                <c:pt idx="64686">
                  <c:v>9.9291409999999996E-7</c:v>
                </c:pt>
                <c:pt idx="64687">
                  <c:v>9.929306000000001E-7</c:v>
                </c:pt>
                <c:pt idx="64688">
                  <c:v>9.9294409999999994E-7</c:v>
                </c:pt>
                <c:pt idx="64689">
                  <c:v>9.9296060000000008E-7</c:v>
                </c:pt>
                <c:pt idx="64690">
                  <c:v>9.9297700000000006E-7</c:v>
                </c:pt>
                <c:pt idx="64691">
                  <c:v>9.9299060000000006E-7</c:v>
                </c:pt>
                <c:pt idx="64692">
                  <c:v>9.9300709999999998E-7</c:v>
                </c:pt>
                <c:pt idx="64693">
                  <c:v>9.9302349999999997E-7</c:v>
                </c:pt>
                <c:pt idx="64694">
                  <c:v>9.9303700000000003E-7</c:v>
                </c:pt>
                <c:pt idx="64695">
                  <c:v>9.9305349999999995E-7</c:v>
                </c:pt>
                <c:pt idx="64696">
                  <c:v>9.9306989999999994E-7</c:v>
                </c:pt>
                <c:pt idx="64697">
                  <c:v>9.9308349999999993E-7</c:v>
                </c:pt>
                <c:pt idx="64698">
                  <c:v>9.9310000000000007E-7</c:v>
                </c:pt>
                <c:pt idx="64699">
                  <c:v>9.9311640000000006E-7</c:v>
                </c:pt>
                <c:pt idx="64700">
                  <c:v>9.931298999999999E-7</c:v>
                </c:pt>
                <c:pt idx="64701">
                  <c:v>9.9314640000000004E-7</c:v>
                </c:pt>
                <c:pt idx="64702">
                  <c:v>9.9316280000000003E-7</c:v>
                </c:pt>
                <c:pt idx="64703">
                  <c:v>9.9317630000000008E-7</c:v>
                </c:pt>
                <c:pt idx="64704">
                  <c:v>9.9319280000000001E-7</c:v>
                </c:pt>
                <c:pt idx="64705">
                  <c:v>9.9320919999999999E-7</c:v>
                </c:pt>
                <c:pt idx="64706">
                  <c:v>9.9322270000000005E-7</c:v>
                </c:pt>
                <c:pt idx="64707">
                  <c:v>9.9323919999999998E-7</c:v>
                </c:pt>
                <c:pt idx="64708">
                  <c:v>9.9325559999999996E-7</c:v>
                </c:pt>
                <c:pt idx="64709">
                  <c:v>9.9326910000000002E-7</c:v>
                </c:pt>
                <c:pt idx="64710">
                  <c:v>9.932855E-7</c:v>
                </c:pt>
                <c:pt idx="64711">
                  <c:v>9.9330189999999999E-7</c:v>
                </c:pt>
                <c:pt idx="64712">
                  <c:v>9.9331540000000005E-7</c:v>
                </c:pt>
                <c:pt idx="64713">
                  <c:v>9.9333189999999997E-7</c:v>
                </c:pt>
                <c:pt idx="64714">
                  <c:v>9.9334829999999996E-7</c:v>
                </c:pt>
                <c:pt idx="64715">
                  <c:v>9.9336180000000001E-7</c:v>
                </c:pt>
                <c:pt idx="64716">
                  <c:v>9.933782E-7</c:v>
                </c:pt>
                <c:pt idx="64717">
                  <c:v>9.9339459999999999E-7</c:v>
                </c:pt>
                <c:pt idx="64718">
                  <c:v>9.9340810000000004E-7</c:v>
                </c:pt>
                <c:pt idx="64719">
                  <c:v>9.9342450000000003E-7</c:v>
                </c:pt>
                <c:pt idx="64720">
                  <c:v>9.9344090000000002E-7</c:v>
                </c:pt>
                <c:pt idx="64721">
                  <c:v>9.9345440000000007E-7</c:v>
                </c:pt>
                <c:pt idx="64722">
                  <c:v>9.934709E-7</c:v>
                </c:pt>
                <c:pt idx="64723">
                  <c:v>9.9348720000000004E-7</c:v>
                </c:pt>
                <c:pt idx="64724">
                  <c:v>9.935007000000001E-7</c:v>
                </c:pt>
                <c:pt idx="64725">
                  <c:v>9.9351710000000009E-7</c:v>
                </c:pt>
                <c:pt idx="64726">
                  <c:v>9.9353350000000007E-7</c:v>
                </c:pt>
                <c:pt idx="64727">
                  <c:v>9.9354699999999992E-7</c:v>
                </c:pt>
                <c:pt idx="64728">
                  <c:v>9.935633999999999E-7</c:v>
                </c:pt>
                <c:pt idx="64729">
                  <c:v>9.935798000000001E-7</c:v>
                </c:pt>
                <c:pt idx="64730">
                  <c:v>9.9359329999999995E-7</c:v>
                </c:pt>
                <c:pt idx="64731">
                  <c:v>9.9360969999999993E-7</c:v>
                </c:pt>
                <c:pt idx="64732">
                  <c:v>9.9362609999999992E-7</c:v>
                </c:pt>
                <c:pt idx="64733">
                  <c:v>9.9363959999999997E-7</c:v>
                </c:pt>
                <c:pt idx="64734">
                  <c:v>9.9365599999999996E-7</c:v>
                </c:pt>
                <c:pt idx="64735">
                  <c:v>9.9367230000000001E-7</c:v>
                </c:pt>
                <c:pt idx="64736">
                  <c:v>9.9368580000000006E-7</c:v>
                </c:pt>
                <c:pt idx="64737">
                  <c:v>9.9370220000000005E-7</c:v>
                </c:pt>
                <c:pt idx="64738">
                  <c:v>9.9371860000000004E-7</c:v>
                </c:pt>
                <c:pt idx="64739">
                  <c:v>9.9373210000000009E-7</c:v>
                </c:pt>
                <c:pt idx="64740">
                  <c:v>9.9374850000000008E-7</c:v>
                </c:pt>
                <c:pt idx="64741">
                  <c:v>9.9376490000000007E-7</c:v>
                </c:pt>
                <c:pt idx="64742">
                  <c:v>9.9377829999999997E-7</c:v>
                </c:pt>
                <c:pt idx="64743">
                  <c:v>9.9379469999999996E-7</c:v>
                </c:pt>
                <c:pt idx="64744">
                  <c:v>9.9380829999999995E-7</c:v>
                </c:pt>
                <c:pt idx="64745">
                  <c:v>9.9382469999999994E-7</c:v>
                </c:pt>
                <c:pt idx="64746">
                  <c:v>9.9384109999999992E-7</c:v>
                </c:pt>
                <c:pt idx="64747">
                  <c:v>9.9385459999999998E-7</c:v>
                </c:pt>
                <c:pt idx="64748">
                  <c:v>9.9387109999999991E-7</c:v>
                </c:pt>
                <c:pt idx="64749">
                  <c:v>9.938875000000001E-7</c:v>
                </c:pt>
                <c:pt idx="64750">
                  <c:v>9.9390099999999995E-7</c:v>
                </c:pt>
                <c:pt idx="64751">
                  <c:v>9.9391739999999993E-7</c:v>
                </c:pt>
                <c:pt idx="64752">
                  <c:v>9.9393379999999992E-7</c:v>
                </c:pt>
                <c:pt idx="64753">
                  <c:v>9.9394729999999998E-7</c:v>
                </c:pt>
                <c:pt idx="64754">
                  <c:v>9.9396369999999996E-7</c:v>
                </c:pt>
                <c:pt idx="64755">
                  <c:v>9.9398009999999995E-7</c:v>
                </c:pt>
                <c:pt idx="64756">
                  <c:v>9.939936E-7</c:v>
                </c:pt>
                <c:pt idx="64757">
                  <c:v>9.9401009999999993E-7</c:v>
                </c:pt>
                <c:pt idx="64758">
                  <c:v>9.9402639999999998E-7</c:v>
                </c:pt>
                <c:pt idx="64759">
                  <c:v>9.9403990000000003E-7</c:v>
                </c:pt>
                <c:pt idx="64760">
                  <c:v>9.9405630000000002E-7</c:v>
                </c:pt>
                <c:pt idx="64761">
                  <c:v>9.9407270000000001E-7</c:v>
                </c:pt>
                <c:pt idx="64762">
                  <c:v>9.9408620000000006E-7</c:v>
                </c:pt>
                <c:pt idx="64763">
                  <c:v>9.9410260000000005E-7</c:v>
                </c:pt>
                <c:pt idx="64764">
                  <c:v>9.9411900000000004E-7</c:v>
                </c:pt>
                <c:pt idx="64765">
                  <c:v>9.9413250000000009E-7</c:v>
                </c:pt>
                <c:pt idx="64766">
                  <c:v>9.9414890000000008E-7</c:v>
                </c:pt>
                <c:pt idx="64767">
                  <c:v>9.9416519999999991E-7</c:v>
                </c:pt>
                <c:pt idx="64768">
                  <c:v>9.9417869999999997E-7</c:v>
                </c:pt>
                <c:pt idx="64769">
                  <c:v>9.9419509999999996E-7</c:v>
                </c:pt>
                <c:pt idx="64770">
                  <c:v>9.942114E-7</c:v>
                </c:pt>
                <c:pt idx="64771">
                  <c:v>9.9422490000000006E-7</c:v>
                </c:pt>
                <c:pt idx="64772">
                  <c:v>9.9424130000000004E-7</c:v>
                </c:pt>
                <c:pt idx="64773">
                  <c:v>9.9425760000000009E-7</c:v>
                </c:pt>
                <c:pt idx="64774">
                  <c:v>9.9427109999999994E-7</c:v>
                </c:pt>
                <c:pt idx="64775">
                  <c:v>9.9428749999999992E-7</c:v>
                </c:pt>
                <c:pt idx="64776">
                  <c:v>9.9430379999999997E-7</c:v>
                </c:pt>
                <c:pt idx="64777">
                  <c:v>9.9431730000000003E-7</c:v>
                </c:pt>
                <c:pt idx="64778">
                  <c:v>9.9433370000000001E-7</c:v>
                </c:pt>
                <c:pt idx="64779">
                  <c:v>9.9435000000000006E-7</c:v>
                </c:pt>
                <c:pt idx="64780">
                  <c:v>9.943634999999999E-7</c:v>
                </c:pt>
                <c:pt idx="64781">
                  <c:v>9.9437979999999995E-7</c:v>
                </c:pt>
                <c:pt idx="64782">
                  <c:v>9.9439619999999994E-7</c:v>
                </c:pt>
                <c:pt idx="64783">
                  <c:v>9.9440960000000005E-7</c:v>
                </c:pt>
                <c:pt idx="64784">
                  <c:v>9.9442600000000004E-7</c:v>
                </c:pt>
                <c:pt idx="64785">
                  <c:v>9.9444230000000009E-7</c:v>
                </c:pt>
                <c:pt idx="64786">
                  <c:v>9.9445579999999993E-7</c:v>
                </c:pt>
                <c:pt idx="64787">
                  <c:v>9.9447209999999998E-7</c:v>
                </c:pt>
                <c:pt idx="64788">
                  <c:v>9.9448840000000003E-7</c:v>
                </c:pt>
                <c:pt idx="64789">
                  <c:v>9.9450190000000008E-7</c:v>
                </c:pt>
                <c:pt idx="64790">
                  <c:v>9.9451819999999992E-7</c:v>
                </c:pt>
                <c:pt idx="64791">
                  <c:v>9.945345999999999E-7</c:v>
                </c:pt>
                <c:pt idx="64792">
                  <c:v>9.9454800000000002E-7</c:v>
                </c:pt>
                <c:pt idx="64793">
                  <c:v>9.9456440000000001E-7</c:v>
                </c:pt>
                <c:pt idx="64794">
                  <c:v>9.9458070000000005E-7</c:v>
                </c:pt>
                <c:pt idx="64795">
                  <c:v>9.9459409999999996E-7</c:v>
                </c:pt>
                <c:pt idx="64796">
                  <c:v>9.9461049999999994E-7</c:v>
                </c:pt>
                <c:pt idx="64797">
                  <c:v>9.9462679999999999E-7</c:v>
                </c:pt>
                <c:pt idx="64798">
                  <c:v>9.946401999999999E-7</c:v>
                </c:pt>
                <c:pt idx="64799">
                  <c:v>9.9465649999999994E-7</c:v>
                </c:pt>
                <c:pt idx="64800">
                  <c:v>9.9467279999999999E-7</c:v>
                </c:pt>
                <c:pt idx="64801">
                  <c:v>9.9468630000000005E-7</c:v>
                </c:pt>
                <c:pt idx="64802">
                  <c:v>9.9470260000000009E-7</c:v>
                </c:pt>
                <c:pt idx="64803">
                  <c:v>9.9471889999999993E-7</c:v>
                </c:pt>
                <c:pt idx="64804">
                  <c:v>9.9473239999999999E-7</c:v>
                </c:pt>
                <c:pt idx="64805">
                  <c:v>9.9474870000000003E-7</c:v>
                </c:pt>
                <c:pt idx="64806">
                  <c:v>9.9476500000000008E-7</c:v>
                </c:pt>
                <c:pt idx="64807">
                  <c:v>9.9477839999999998E-7</c:v>
                </c:pt>
                <c:pt idx="64808">
                  <c:v>9.9479479999999997E-7</c:v>
                </c:pt>
                <c:pt idx="64809">
                  <c:v>9.9481110000000002E-7</c:v>
                </c:pt>
                <c:pt idx="64810">
                  <c:v>9.9482449999999992E-7</c:v>
                </c:pt>
                <c:pt idx="64811">
                  <c:v>9.9484079999999997E-7</c:v>
                </c:pt>
                <c:pt idx="64812">
                  <c:v>9.9485710000000002E-7</c:v>
                </c:pt>
                <c:pt idx="64813">
                  <c:v>9.9487049999999992E-7</c:v>
                </c:pt>
                <c:pt idx="64814">
                  <c:v>9.9488689999999991E-7</c:v>
                </c:pt>
                <c:pt idx="64815">
                  <c:v>9.9490319999999996E-7</c:v>
                </c:pt>
                <c:pt idx="64816">
                  <c:v>9.9491660000000007E-7</c:v>
                </c:pt>
                <c:pt idx="64817">
                  <c:v>9.9493289999999991E-7</c:v>
                </c:pt>
                <c:pt idx="64818">
                  <c:v>9.9494919999999996E-7</c:v>
                </c:pt>
                <c:pt idx="64819">
                  <c:v>9.9496260000000007E-7</c:v>
                </c:pt>
                <c:pt idx="64820">
                  <c:v>9.9497889999999991E-7</c:v>
                </c:pt>
                <c:pt idx="64821">
                  <c:v>9.9499519999999995E-7</c:v>
                </c:pt>
                <c:pt idx="64822">
                  <c:v>9.9500860000000007E-7</c:v>
                </c:pt>
                <c:pt idx="64823">
                  <c:v>9.9502489999999991E-7</c:v>
                </c:pt>
                <c:pt idx="64824">
                  <c:v>9.9504119999999995E-7</c:v>
                </c:pt>
                <c:pt idx="64825">
                  <c:v>9.9505460000000007E-7</c:v>
                </c:pt>
                <c:pt idx="64826">
                  <c:v>9.9507089999999991E-7</c:v>
                </c:pt>
                <c:pt idx="64827">
                  <c:v>9.9508719999999995E-7</c:v>
                </c:pt>
                <c:pt idx="64828">
                  <c:v>9.9510060000000007E-7</c:v>
                </c:pt>
                <c:pt idx="64829">
                  <c:v>9.951168999999999E-7</c:v>
                </c:pt>
                <c:pt idx="64830">
                  <c:v>9.9513310000000001E-7</c:v>
                </c:pt>
                <c:pt idx="64831">
                  <c:v>9.9514649999999992E-7</c:v>
                </c:pt>
                <c:pt idx="64832">
                  <c:v>9.9516279999999996E-7</c:v>
                </c:pt>
                <c:pt idx="64833">
                  <c:v>9.9517630000000002E-7</c:v>
                </c:pt>
                <c:pt idx="64834">
                  <c:v>9.9519260000000007E-7</c:v>
                </c:pt>
                <c:pt idx="64835">
                  <c:v>9.952088999999999E-7</c:v>
                </c:pt>
                <c:pt idx="64836">
                  <c:v>9.9522230000000002E-7</c:v>
                </c:pt>
                <c:pt idx="64837">
                  <c:v>9.9523860000000007E-7</c:v>
                </c:pt>
                <c:pt idx="64838">
                  <c:v>9.952548999999999E-7</c:v>
                </c:pt>
                <c:pt idx="64839">
                  <c:v>9.9526830000000002E-7</c:v>
                </c:pt>
                <c:pt idx="64840">
                  <c:v>9.9528470000000001E-7</c:v>
                </c:pt>
                <c:pt idx="64841">
                  <c:v>9.953008999999999E-7</c:v>
                </c:pt>
                <c:pt idx="64842">
                  <c:v>9.9531430000000002E-7</c:v>
                </c:pt>
                <c:pt idx="64843">
                  <c:v>9.953307E-7</c:v>
                </c:pt>
                <c:pt idx="64844">
                  <c:v>9.953468999999999E-7</c:v>
                </c:pt>
                <c:pt idx="64845">
                  <c:v>9.9536030000000002E-7</c:v>
                </c:pt>
                <c:pt idx="64846">
                  <c:v>9.953767E-7</c:v>
                </c:pt>
                <c:pt idx="64847">
                  <c:v>9.953928999999999E-7</c:v>
                </c:pt>
                <c:pt idx="64848">
                  <c:v>9.9540630000000002E-7</c:v>
                </c:pt>
                <c:pt idx="64849">
                  <c:v>9.954227E-7</c:v>
                </c:pt>
                <c:pt idx="64850">
                  <c:v>9.954388999999999E-7</c:v>
                </c:pt>
                <c:pt idx="64851">
                  <c:v>9.9545230000000002E-7</c:v>
                </c:pt>
                <c:pt idx="64852">
                  <c:v>9.9546860000000006E-7</c:v>
                </c:pt>
                <c:pt idx="64853">
                  <c:v>9.954848999999999E-7</c:v>
                </c:pt>
                <c:pt idx="64854">
                  <c:v>9.9549830000000001E-7</c:v>
                </c:pt>
                <c:pt idx="64855">
                  <c:v>9.9551460000000006E-7</c:v>
                </c:pt>
                <c:pt idx="64856">
                  <c:v>9.955308999999999E-7</c:v>
                </c:pt>
                <c:pt idx="64857">
                  <c:v>9.9554430000000001E-7</c:v>
                </c:pt>
                <c:pt idx="64858">
                  <c:v>9.9556060000000006E-7</c:v>
                </c:pt>
                <c:pt idx="64859">
                  <c:v>9.955768999999999E-7</c:v>
                </c:pt>
                <c:pt idx="64860">
                  <c:v>9.9559030000000001E-7</c:v>
                </c:pt>
                <c:pt idx="64861">
                  <c:v>9.9560660000000006E-7</c:v>
                </c:pt>
                <c:pt idx="64862">
                  <c:v>9.9562279999999996E-7</c:v>
                </c:pt>
                <c:pt idx="64863">
                  <c:v>9.9563620000000007E-7</c:v>
                </c:pt>
                <c:pt idx="64864">
                  <c:v>9.9565249999999991E-7</c:v>
                </c:pt>
                <c:pt idx="64865">
                  <c:v>9.9566879999999996E-7</c:v>
                </c:pt>
                <c:pt idx="64866">
                  <c:v>9.9568220000000007E-7</c:v>
                </c:pt>
                <c:pt idx="64867">
                  <c:v>9.9569849999999991E-7</c:v>
                </c:pt>
                <c:pt idx="64868">
                  <c:v>9.9571470000000002E-7</c:v>
                </c:pt>
                <c:pt idx="64869">
                  <c:v>9.9572809999999992E-7</c:v>
                </c:pt>
                <c:pt idx="64870">
                  <c:v>9.9574439999999997E-7</c:v>
                </c:pt>
                <c:pt idx="64871">
                  <c:v>9.9576070000000002E-7</c:v>
                </c:pt>
                <c:pt idx="64872">
                  <c:v>9.9577399999999998E-7</c:v>
                </c:pt>
                <c:pt idx="64873">
                  <c:v>9.9579030000000003E-7</c:v>
                </c:pt>
                <c:pt idx="64874">
                  <c:v>9.9580660000000008E-7</c:v>
                </c:pt>
                <c:pt idx="64875">
                  <c:v>9.9581999999999998E-7</c:v>
                </c:pt>
                <c:pt idx="64876">
                  <c:v>9.9583620000000009E-7</c:v>
                </c:pt>
                <c:pt idx="64877">
                  <c:v>9.9585249999999992E-7</c:v>
                </c:pt>
                <c:pt idx="64878">
                  <c:v>9.958658000000001E-7</c:v>
                </c:pt>
                <c:pt idx="64879">
                  <c:v>9.9588209999999994E-7</c:v>
                </c:pt>
                <c:pt idx="64880">
                  <c:v>9.9589830000000004E-7</c:v>
                </c:pt>
                <c:pt idx="64881">
                  <c:v>9.9591169999999995E-7</c:v>
                </c:pt>
                <c:pt idx="64882">
                  <c:v>9.95928E-7</c:v>
                </c:pt>
                <c:pt idx="64883">
                  <c:v>9.959442000000001E-7</c:v>
                </c:pt>
                <c:pt idx="64884">
                  <c:v>9.9595750000000007E-7</c:v>
                </c:pt>
                <c:pt idx="64885">
                  <c:v>9.9597379999999991E-7</c:v>
                </c:pt>
                <c:pt idx="64886">
                  <c:v>9.9599000000000001E-7</c:v>
                </c:pt>
                <c:pt idx="64887">
                  <c:v>9.9600339999999992E-7</c:v>
                </c:pt>
                <c:pt idx="64888">
                  <c:v>9.9601960000000003E-7</c:v>
                </c:pt>
                <c:pt idx="64889">
                  <c:v>9.9603579999999992E-7</c:v>
                </c:pt>
                <c:pt idx="64890">
                  <c:v>9.9604920000000004E-7</c:v>
                </c:pt>
                <c:pt idx="64891">
                  <c:v>9.9606539999999993E-7</c:v>
                </c:pt>
                <c:pt idx="64892">
                  <c:v>9.9608160000000004E-7</c:v>
                </c:pt>
                <c:pt idx="64893">
                  <c:v>9.9609490000000001E-7</c:v>
                </c:pt>
                <c:pt idx="64894">
                  <c:v>9.9611120000000006E-7</c:v>
                </c:pt>
                <c:pt idx="64895">
                  <c:v>9.9612739999999995E-7</c:v>
                </c:pt>
                <c:pt idx="64896">
                  <c:v>9.9614069999999992E-7</c:v>
                </c:pt>
                <c:pt idx="64897">
                  <c:v>9.9615699999999996E-7</c:v>
                </c:pt>
                <c:pt idx="64898">
                  <c:v>9.9617309999999992E-7</c:v>
                </c:pt>
                <c:pt idx="64899">
                  <c:v>9.9618650000000004E-7</c:v>
                </c:pt>
                <c:pt idx="64900">
                  <c:v>9.9620269999999993E-7</c:v>
                </c:pt>
                <c:pt idx="64901">
                  <c:v>9.9621890000000004E-7</c:v>
                </c:pt>
                <c:pt idx="64902">
                  <c:v>9.9623220000000001E-7</c:v>
                </c:pt>
                <c:pt idx="64903">
                  <c:v>9.962483999999999E-7</c:v>
                </c:pt>
                <c:pt idx="64904">
                  <c:v>9.9626460000000001E-7</c:v>
                </c:pt>
                <c:pt idx="64905">
                  <c:v>9.9627799999999992E-7</c:v>
                </c:pt>
                <c:pt idx="64906">
                  <c:v>9.9629420000000002E-7</c:v>
                </c:pt>
                <c:pt idx="64907">
                  <c:v>9.9631039999999992E-7</c:v>
                </c:pt>
                <c:pt idx="64908">
                  <c:v>9.963237000000001E-7</c:v>
                </c:pt>
                <c:pt idx="64909">
                  <c:v>9.9633989999999999E-7</c:v>
                </c:pt>
                <c:pt idx="64910">
                  <c:v>9.963561000000001E-7</c:v>
                </c:pt>
                <c:pt idx="64911">
                  <c:v>9.9636940000000007E-7</c:v>
                </c:pt>
                <c:pt idx="64912">
                  <c:v>9.9638559999999996E-7</c:v>
                </c:pt>
                <c:pt idx="64913">
                  <c:v>9.9640180000000007E-7</c:v>
                </c:pt>
                <c:pt idx="64914">
                  <c:v>9.9641510000000004E-7</c:v>
                </c:pt>
                <c:pt idx="64915">
                  <c:v>9.9643140000000009E-7</c:v>
                </c:pt>
                <c:pt idx="64916">
                  <c:v>9.9644750000000004E-7</c:v>
                </c:pt>
                <c:pt idx="64917">
                  <c:v>9.9646089999999995E-7</c:v>
                </c:pt>
                <c:pt idx="64918">
                  <c:v>9.9647710000000005E-7</c:v>
                </c:pt>
                <c:pt idx="64919">
                  <c:v>9.9649329999999995E-7</c:v>
                </c:pt>
                <c:pt idx="64920">
                  <c:v>9.9650659999999992E-7</c:v>
                </c:pt>
                <c:pt idx="64921">
                  <c:v>9.9652280000000002E-7</c:v>
                </c:pt>
                <c:pt idx="64922">
                  <c:v>9.9653619999999993E-7</c:v>
                </c:pt>
                <c:pt idx="64923">
                  <c:v>9.9655240000000004E-7</c:v>
                </c:pt>
                <c:pt idx="64924">
                  <c:v>9.9656859999999993E-7</c:v>
                </c:pt>
                <c:pt idx="64925">
                  <c:v>9.9658200000000005E-7</c:v>
                </c:pt>
                <c:pt idx="64926">
                  <c:v>9.965983000000001E-7</c:v>
                </c:pt>
                <c:pt idx="64927">
                  <c:v>9.9661449999999999E-7</c:v>
                </c:pt>
                <c:pt idx="64928">
                  <c:v>9.9662779999999996E-7</c:v>
                </c:pt>
                <c:pt idx="64929">
                  <c:v>9.9664410000000001E-7</c:v>
                </c:pt>
                <c:pt idx="64930">
                  <c:v>9.966602999999999E-7</c:v>
                </c:pt>
                <c:pt idx="64931">
                  <c:v>9.9667360000000008E-7</c:v>
                </c:pt>
                <c:pt idx="64932">
                  <c:v>9.9668989999999992E-7</c:v>
                </c:pt>
                <c:pt idx="64933">
                  <c:v>9.9670610000000002E-7</c:v>
                </c:pt>
                <c:pt idx="64934">
                  <c:v>9.9671939999999999E-7</c:v>
                </c:pt>
                <c:pt idx="64935">
                  <c:v>9.967356000000001E-7</c:v>
                </c:pt>
                <c:pt idx="64936">
                  <c:v>9.9675179999999999E-7</c:v>
                </c:pt>
                <c:pt idx="64937">
                  <c:v>9.9676509999999996E-7</c:v>
                </c:pt>
                <c:pt idx="64938">
                  <c:v>9.9678140000000001E-7</c:v>
                </c:pt>
                <c:pt idx="64939">
                  <c:v>9.967975999999999E-7</c:v>
                </c:pt>
                <c:pt idx="64940">
                  <c:v>9.9681090000000008E-7</c:v>
                </c:pt>
                <c:pt idx="64941">
                  <c:v>9.9682709999999998E-7</c:v>
                </c:pt>
                <c:pt idx="64942">
                  <c:v>9.9684330000000008E-7</c:v>
                </c:pt>
                <c:pt idx="64943">
                  <c:v>9.9685660000000005E-7</c:v>
                </c:pt>
                <c:pt idx="64944">
                  <c:v>9.9687279999999995E-7</c:v>
                </c:pt>
                <c:pt idx="64945">
                  <c:v>9.9688900000000005E-7</c:v>
                </c:pt>
                <c:pt idx="64946">
                  <c:v>9.9690230000000002E-7</c:v>
                </c:pt>
                <c:pt idx="64947">
                  <c:v>9.9691849999999991E-7</c:v>
                </c:pt>
                <c:pt idx="64948">
                  <c:v>9.9693460000000008E-7</c:v>
                </c:pt>
                <c:pt idx="64949">
                  <c:v>9.9694790000000005E-7</c:v>
                </c:pt>
                <c:pt idx="64950">
                  <c:v>9.9696409999999995E-7</c:v>
                </c:pt>
                <c:pt idx="64951">
                  <c:v>9.9698030000000005E-7</c:v>
                </c:pt>
                <c:pt idx="64952">
                  <c:v>9.9699360000000002E-7</c:v>
                </c:pt>
                <c:pt idx="64953">
                  <c:v>9.9700969999999998E-7</c:v>
                </c:pt>
                <c:pt idx="64954">
                  <c:v>9.9702590000000008E-7</c:v>
                </c:pt>
                <c:pt idx="64955">
                  <c:v>9.9703920000000005E-7</c:v>
                </c:pt>
                <c:pt idx="64956">
                  <c:v>9.9705539999999995E-7</c:v>
                </c:pt>
                <c:pt idx="64957">
                  <c:v>9.970714999999999E-7</c:v>
                </c:pt>
                <c:pt idx="64958">
                  <c:v>9.9708480000000008E-7</c:v>
                </c:pt>
                <c:pt idx="64959">
                  <c:v>9.9710099999999998E-7</c:v>
                </c:pt>
                <c:pt idx="64960">
                  <c:v>9.9711709999999993E-7</c:v>
                </c:pt>
                <c:pt idx="64961">
                  <c:v>9.971303999999999E-7</c:v>
                </c:pt>
                <c:pt idx="64962">
                  <c:v>9.9714660000000001E-7</c:v>
                </c:pt>
                <c:pt idx="64963">
                  <c:v>9.9716269999999996E-7</c:v>
                </c:pt>
                <c:pt idx="64964">
                  <c:v>9.9717599999999993E-7</c:v>
                </c:pt>
                <c:pt idx="64965">
                  <c:v>9.9719220000000004E-7</c:v>
                </c:pt>
                <c:pt idx="64966">
                  <c:v>9.9720829999999999E-7</c:v>
                </c:pt>
                <c:pt idx="64967">
                  <c:v>9.9722159999999996E-7</c:v>
                </c:pt>
                <c:pt idx="64968">
                  <c:v>9.9723780000000007E-7</c:v>
                </c:pt>
                <c:pt idx="64969">
                  <c:v>9.9725390000000003E-7</c:v>
                </c:pt>
                <c:pt idx="64970">
                  <c:v>9.9726719999999999E-7</c:v>
                </c:pt>
                <c:pt idx="64971">
                  <c:v>9.972834000000001E-7</c:v>
                </c:pt>
                <c:pt idx="64972">
                  <c:v>9.9729959999999999E-7</c:v>
                </c:pt>
                <c:pt idx="64973">
                  <c:v>9.9731280000000002E-7</c:v>
                </c:pt>
                <c:pt idx="64974">
                  <c:v>9.9732899999999992E-7</c:v>
                </c:pt>
                <c:pt idx="64975">
                  <c:v>9.9734510000000009E-7</c:v>
                </c:pt>
                <c:pt idx="64976">
                  <c:v>9.9735840000000005E-7</c:v>
                </c:pt>
                <c:pt idx="64977">
                  <c:v>9.9737459999999995E-7</c:v>
                </c:pt>
                <c:pt idx="64978">
                  <c:v>9.9739069999999991E-7</c:v>
                </c:pt>
                <c:pt idx="64979">
                  <c:v>9.9740400000000008E-7</c:v>
                </c:pt>
                <c:pt idx="64980">
                  <c:v>9.9742019999999998E-7</c:v>
                </c:pt>
                <c:pt idx="64981">
                  <c:v>9.9743629999999994E-7</c:v>
                </c:pt>
                <c:pt idx="64982">
                  <c:v>9.974495999999999E-7</c:v>
                </c:pt>
                <c:pt idx="64983">
                  <c:v>9.9746580000000001E-7</c:v>
                </c:pt>
                <c:pt idx="64984">
                  <c:v>9.9748189999999997E-7</c:v>
                </c:pt>
                <c:pt idx="64985">
                  <c:v>9.9749519999999993E-7</c:v>
                </c:pt>
                <c:pt idx="64986">
                  <c:v>9.975113000000001E-7</c:v>
                </c:pt>
                <c:pt idx="64987">
                  <c:v>9.9752740000000006E-7</c:v>
                </c:pt>
                <c:pt idx="64988">
                  <c:v>9.9754070000000002E-7</c:v>
                </c:pt>
                <c:pt idx="64989">
                  <c:v>9.9755689999999992E-7</c:v>
                </c:pt>
                <c:pt idx="64990">
                  <c:v>9.9757300000000009E-7</c:v>
                </c:pt>
                <c:pt idx="64991">
                  <c:v>9.975861999999999E-7</c:v>
                </c:pt>
                <c:pt idx="64992">
                  <c:v>9.9760240000000001E-7</c:v>
                </c:pt>
                <c:pt idx="64993">
                  <c:v>9.9761849999999997E-7</c:v>
                </c:pt>
                <c:pt idx="64994">
                  <c:v>9.9763169999999999E-7</c:v>
                </c:pt>
                <c:pt idx="64995">
                  <c:v>9.976479000000001E-7</c:v>
                </c:pt>
                <c:pt idx="64996">
                  <c:v>9.9766400000000006E-7</c:v>
                </c:pt>
                <c:pt idx="64997">
                  <c:v>9.9767720000000008E-7</c:v>
                </c:pt>
                <c:pt idx="64998">
                  <c:v>9.9769339999999998E-7</c:v>
                </c:pt>
                <c:pt idx="64999">
                  <c:v>9.9770949999999994E-7</c:v>
                </c:pt>
                <c:pt idx="65000">
                  <c:v>9.9772269999999996E-7</c:v>
                </c:pt>
                <c:pt idx="65001">
                  <c:v>9.9773879999999992E-7</c:v>
                </c:pt>
                <c:pt idx="65002">
                  <c:v>9.9775490000000009E-7</c:v>
                </c:pt>
                <c:pt idx="65003">
                  <c:v>9.977680999999999E-7</c:v>
                </c:pt>
                <c:pt idx="65004">
                  <c:v>9.9778430000000001E-7</c:v>
                </c:pt>
                <c:pt idx="65005">
                  <c:v>9.9780030000000003E-7</c:v>
                </c:pt>
                <c:pt idx="65006">
                  <c:v>9.978136E-7</c:v>
                </c:pt>
                <c:pt idx="65007">
                  <c:v>9.9782969999999995E-7</c:v>
                </c:pt>
                <c:pt idx="65008">
                  <c:v>9.9784579999999991E-7</c:v>
                </c:pt>
                <c:pt idx="65009">
                  <c:v>9.9785899999999994E-7</c:v>
                </c:pt>
                <c:pt idx="65010">
                  <c:v>9.978751000000001E-7</c:v>
                </c:pt>
                <c:pt idx="65011">
                  <c:v>9.9789120000000006E-7</c:v>
                </c:pt>
                <c:pt idx="65012">
                  <c:v>9.9790440000000009E-7</c:v>
                </c:pt>
                <c:pt idx="65013">
                  <c:v>9.9792050000000005E-7</c:v>
                </c:pt>
                <c:pt idx="65014">
                  <c:v>9.979366E-7</c:v>
                </c:pt>
                <c:pt idx="65015">
                  <c:v>9.9794980000000003E-7</c:v>
                </c:pt>
                <c:pt idx="65016">
                  <c:v>9.9796589999999999E-7</c:v>
                </c:pt>
                <c:pt idx="65017">
                  <c:v>9.9798199999999994E-7</c:v>
                </c:pt>
                <c:pt idx="65018">
                  <c:v>9.9799519999999997E-7</c:v>
                </c:pt>
                <c:pt idx="65019">
                  <c:v>9.9801140000000008E-7</c:v>
                </c:pt>
                <c:pt idx="65020">
                  <c:v>9.9802740000000009E-7</c:v>
                </c:pt>
                <c:pt idx="65021">
                  <c:v>9.9804059999999991E-7</c:v>
                </c:pt>
                <c:pt idx="65022">
                  <c:v>9.9805680000000002E-7</c:v>
                </c:pt>
                <c:pt idx="65023">
                  <c:v>9.9807280000000004E-7</c:v>
                </c:pt>
                <c:pt idx="65024">
                  <c:v>9.980861E-7</c:v>
                </c:pt>
                <c:pt idx="65025">
                  <c:v>9.9810219999999996E-7</c:v>
                </c:pt>
                <c:pt idx="65026">
                  <c:v>9.9811829999999991E-7</c:v>
                </c:pt>
                <c:pt idx="65027">
                  <c:v>9.9813149999999994E-7</c:v>
                </c:pt>
                <c:pt idx="65028">
                  <c:v>9.981475999999999E-7</c:v>
                </c:pt>
                <c:pt idx="65029">
                  <c:v>9.9816370000000007E-7</c:v>
                </c:pt>
                <c:pt idx="65030">
                  <c:v>9.9817690000000009E-7</c:v>
                </c:pt>
                <c:pt idx="65031">
                  <c:v>9.9819300000000005E-7</c:v>
                </c:pt>
                <c:pt idx="65032">
                  <c:v>9.9820910000000001E-7</c:v>
                </c:pt>
                <c:pt idx="65033">
                  <c:v>9.9822230000000003E-7</c:v>
                </c:pt>
                <c:pt idx="65034">
                  <c:v>9.9823839999999999E-7</c:v>
                </c:pt>
                <c:pt idx="65035">
                  <c:v>9.9825449999999995E-7</c:v>
                </c:pt>
                <c:pt idx="65036">
                  <c:v>9.9826769999999997E-7</c:v>
                </c:pt>
                <c:pt idx="65037">
                  <c:v>9.9828379999999993E-7</c:v>
                </c:pt>
                <c:pt idx="65038">
                  <c:v>9.982999000000001E-7</c:v>
                </c:pt>
                <c:pt idx="65039">
                  <c:v>9.9831309999999991E-7</c:v>
                </c:pt>
                <c:pt idx="65040">
                  <c:v>9.9832920000000008E-7</c:v>
                </c:pt>
                <c:pt idx="65041">
                  <c:v>9.9834530000000004E-7</c:v>
                </c:pt>
                <c:pt idx="65042">
                  <c:v>9.9835850000000007E-7</c:v>
                </c:pt>
                <c:pt idx="65043">
                  <c:v>9.9837460000000002E-7</c:v>
                </c:pt>
                <c:pt idx="65044">
                  <c:v>9.9838780000000005E-7</c:v>
                </c:pt>
                <c:pt idx="65045">
                  <c:v>9.9840390000000001E-7</c:v>
                </c:pt>
                <c:pt idx="65046">
                  <c:v>9.9841999999999996E-7</c:v>
                </c:pt>
                <c:pt idx="65047">
                  <c:v>9.9843319999999999E-7</c:v>
                </c:pt>
                <c:pt idx="65048">
                  <c:v>9.9844929999999995E-7</c:v>
                </c:pt>
                <c:pt idx="65049">
                  <c:v>9.984653999999999E-7</c:v>
                </c:pt>
                <c:pt idx="65050">
                  <c:v>9.9847870000000008E-7</c:v>
                </c:pt>
                <c:pt idx="65051">
                  <c:v>9.9849480000000004E-7</c:v>
                </c:pt>
                <c:pt idx="65052">
                  <c:v>9.9851080000000006E-7</c:v>
                </c:pt>
                <c:pt idx="65053">
                  <c:v>9.9852400000000008E-7</c:v>
                </c:pt>
                <c:pt idx="65054">
                  <c:v>9.9854010000000004E-7</c:v>
                </c:pt>
                <c:pt idx="65055">
                  <c:v>9.985562E-7</c:v>
                </c:pt>
                <c:pt idx="65056">
                  <c:v>9.9856940000000002E-7</c:v>
                </c:pt>
                <c:pt idx="65057">
                  <c:v>9.9858549999999998E-7</c:v>
                </c:pt>
                <c:pt idx="65058">
                  <c:v>9.986015E-7</c:v>
                </c:pt>
                <c:pt idx="65059">
                  <c:v>9.9861470000000002E-7</c:v>
                </c:pt>
                <c:pt idx="65060">
                  <c:v>9.9863079999999998E-7</c:v>
                </c:pt>
                <c:pt idx="65061">
                  <c:v>9.9864689999999994E-7</c:v>
                </c:pt>
                <c:pt idx="65062">
                  <c:v>9.9866009999999996E-7</c:v>
                </c:pt>
                <c:pt idx="65063">
                  <c:v>9.9867609999999998E-7</c:v>
                </c:pt>
                <c:pt idx="65064">
                  <c:v>9.9869219999999994E-7</c:v>
                </c:pt>
                <c:pt idx="65065">
                  <c:v>9.9870539999999996E-7</c:v>
                </c:pt>
                <c:pt idx="65066">
                  <c:v>9.9872149999999992E-7</c:v>
                </c:pt>
                <c:pt idx="65067">
                  <c:v>9.9873749999999994E-7</c:v>
                </c:pt>
                <c:pt idx="65068">
                  <c:v>9.9875069999999996E-7</c:v>
                </c:pt>
                <c:pt idx="65069">
                  <c:v>9.9876679999999992E-7</c:v>
                </c:pt>
                <c:pt idx="65070">
                  <c:v>9.9878279999999994E-7</c:v>
                </c:pt>
                <c:pt idx="65071">
                  <c:v>9.9879599999999997E-7</c:v>
                </c:pt>
                <c:pt idx="65072">
                  <c:v>9.9881209999999992E-7</c:v>
                </c:pt>
                <c:pt idx="65073">
                  <c:v>9.9882809999999994E-7</c:v>
                </c:pt>
                <c:pt idx="65074">
                  <c:v>9.9884129999999997E-7</c:v>
                </c:pt>
                <c:pt idx="65075">
                  <c:v>9.9885739999999992E-7</c:v>
                </c:pt>
                <c:pt idx="65076">
                  <c:v>9.9887339999999994E-7</c:v>
                </c:pt>
                <c:pt idx="65077">
                  <c:v>9.9888659999999997E-7</c:v>
                </c:pt>
                <c:pt idx="65078">
                  <c:v>9.9890269999999993E-7</c:v>
                </c:pt>
                <c:pt idx="65079">
                  <c:v>9.9891880000000009E-7</c:v>
                </c:pt>
                <c:pt idx="65080">
                  <c:v>9.9893199999999991E-7</c:v>
                </c:pt>
                <c:pt idx="65081">
                  <c:v>9.9894799999999993E-7</c:v>
                </c:pt>
                <c:pt idx="65082">
                  <c:v>9.989641000000001E-7</c:v>
                </c:pt>
                <c:pt idx="65083">
                  <c:v>9.9897729999999991E-7</c:v>
                </c:pt>
                <c:pt idx="65084">
                  <c:v>9.9899329999999993E-7</c:v>
                </c:pt>
                <c:pt idx="65085">
                  <c:v>9.990094000000001E-7</c:v>
                </c:pt>
                <c:pt idx="65086">
                  <c:v>9.9902259999999991E-7</c:v>
                </c:pt>
                <c:pt idx="65087">
                  <c:v>9.9903859999999993E-7</c:v>
                </c:pt>
                <c:pt idx="65088">
                  <c:v>9.9905459999999995E-7</c:v>
                </c:pt>
                <c:pt idx="65089">
                  <c:v>9.9906779999999997E-7</c:v>
                </c:pt>
                <c:pt idx="65090">
                  <c:v>9.9908389999999993E-7</c:v>
                </c:pt>
                <c:pt idx="65091">
                  <c:v>9.9909989999999995E-7</c:v>
                </c:pt>
                <c:pt idx="65092">
                  <c:v>9.9911309999999997E-7</c:v>
                </c:pt>
                <c:pt idx="65093">
                  <c:v>9.9912909999999999E-7</c:v>
                </c:pt>
                <c:pt idx="65094">
                  <c:v>9.9914519999999995E-7</c:v>
                </c:pt>
                <c:pt idx="65095">
                  <c:v>9.9915830000000004E-7</c:v>
                </c:pt>
                <c:pt idx="65096">
                  <c:v>9.9917439999999999E-7</c:v>
                </c:pt>
                <c:pt idx="65097">
                  <c:v>9.9919040000000001E-7</c:v>
                </c:pt>
                <c:pt idx="65098">
                  <c:v>9.9920360000000004E-7</c:v>
                </c:pt>
                <c:pt idx="65099">
                  <c:v>9.9921960000000005E-7</c:v>
                </c:pt>
                <c:pt idx="65100">
                  <c:v>9.9923560000000007E-7</c:v>
                </c:pt>
                <c:pt idx="65101">
                  <c:v>9.992488000000001E-7</c:v>
                </c:pt>
                <c:pt idx="65102">
                  <c:v>9.992647999999999E-7</c:v>
                </c:pt>
                <c:pt idx="65103">
                  <c:v>9.9928079999999992E-7</c:v>
                </c:pt>
                <c:pt idx="65104">
                  <c:v>9.9929390000000001E-7</c:v>
                </c:pt>
                <c:pt idx="65105">
                  <c:v>9.9930999999999997E-7</c:v>
                </c:pt>
                <c:pt idx="65106">
                  <c:v>9.9932599999999998E-7</c:v>
                </c:pt>
                <c:pt idx="65107">
                  <c:v>9.9933910000000007E-7</c:v>
                </c:pt>
                <c:pt idx="65108">
                  <c:v>9.9935510000000009E-7</c:v>
                </c:pt>
                <c:pt idx="65109">
                  <c:v>9.993710999999999E-7</c:v>
                </c:pt>
                <c:pt idx="65110">
                  <c:v>9.9938429999999992E-7</c:v>
                </c:pt>
                <c:pt idx="65111">
                  <c:v>9.9940029999999994E-7</c:v>
                </c:pt>
                <c:pt idx="65112">
                  <c:v>9.9941629999999996E-7</c:v>
                </c:pt>
                <c:pt idx="65113">
                  <c:v>9.9942940000000004E-7</c:v>
                </c:pt>
                <c:pt idx="65114">
                  <c:v>9.9944540000000006E-7</c:v>
                </c:pt>
                <c:pt idx="65115">
                  <c:v>9.9946140000000008E-7</c:v>
                </c:pt>
                <c:pt idx="65116">
                  <c:v>9.9947460000000011E-7</c:v>
                </c:pt>
                <c:pt idx="65117">
                  <c:v>9.9949059999999991E-7</c:v>
                </c:pt>
                <c:pt idx="65118">
                  <c:v>9.9950659999999993E-7</c:v>
                </c:pt>
                <c:pt idx="65119">
                  <c:v>9.9951970000000002E-7</c:v>
                </c:pt>
                <c:pt idx="65120">
                  <c:v>9.9953570000000003E-7</c:v>
                </c:pt>
                <c:pt idx="65121">
                  <c:v>9.9955170000000005E-7</c:v>
                </c:pt>
                <c:pt idx="65122">
                  <c:v>9.9956490000000008E-7</c:v>
                </c:pt>
                <c:pt idx="65123">
                  <c:v>9.995809000000001E-7</c:v>
                </c:pt>
                <c:pt idx="65124">
                  <c:v>9.995968999999999E-7</c:v>
                </c:pt>
                <c:pt idx="65125">
                  <c:v>9.9960999999999999E-7</c:v>
                </c:pt>
                <c:pt idx="65126">
                  <c:v>9.9962600000000001E-7</c:v>
                </c:pt>
                <c:pt idx="65127">
                  <c:v>9.9964200000000003E-7</c:v>
                </c:pt>
                <c:pt idx="65128">
                  <c:v>9.9965520000000005E-7</c:v>
                </c:pt>
                <c:pt idx="65129">
                  <c:v>9.9967120000000007E-7</c:v>
                </c:pt>
                <c:pt idx="65130">
                  <c:v>9.9968720000000009E-7</c:v>
                </c:pt>
                <c:pt idx="65131">
                  <c:v>9.9970029999999996E-7</c:v>
                </c:pt>
                <c:pt idx="65132">
                  <c:v>9.9971629999999998E-7</c:v>
                </c:pt>
                <c:pt idx="65133">
                  <c:v>9.997323E-7</c:v>
                </c:pt>
                <c:pt idx="65134">
                  <c:v>9.9974550000000002E-7</c:v>
                </c:pt>
                <c:pt idx="65135">
                  <c:v>9.9976150000000004E-7</c:v>
                </c:pt>
                <c:pt idx="65136">
                  <c:v>9.9977739999999991E-7</c:v>
                </c:pt>
                <c:pt idx="65137">
                  <c:v>9.9979059999999993E-7</c:v>
                </c:pt>
                <c:pt idx="65138">
                  <c:v>9.9980659999999995E-7</c:v>
                </c:pt>
                <c:pt idx="65139">
                  <c:v>9.9982259999999997E-7</c:v>
                </c:pt>
                <c:pt idx="65140">
                  <c:v>9.9983570000000006E-7</c:v>
                </c:pt>
                <c:pt idx="65141">
                  <c:v>9.9985170000000008E-7</c:v>
                </c:pt>
                <c:pt idx="65142">
                  <c:v>9.9986759999999994E-7</c:v>
                </c:pt>
                <c:pt idx="65143">
                  <c:v>9.9988079999999997E-7</c:v>
                </c:pt>
                <c:pt idx="65144">
                  <c:v>9.9989679999999999E-7</c:v>
                </c:pt>
                <c:pt idx="65145">
                  <c:v>9.9991270000000006E-7</c:v>
                </c:pt>
                <c:pt idx="65146">
                  <c:v>9.9992579999999994E-7</c:v>
                </c:pt>
                <c:pt idx="65147">
                  <c:v>9.9994179999999996E-7</c:v>
                </c:pt>
                <c:pt idx="65148">
                  <c:v>9.9995770000000004E-7</c:v>
                </c:pt>
                <c:pt idx="65149">
                  <c:v>9.9997090000000006E-7</c:v>
                </c:pt>
                <c:pt idx="65150">
                  <c:v>9.9998679999999993E-7</c:v>
                </c:pt>
                <c:pt idx="65151">
                  <c:v>1.000003E-6</c:v>
                </c:pt>
                <c:pt idx="65152">
                  <c:v>9.3886110000000005E-7</c:v>
                </c:pt>
                <c:pt idx="65153">
                  <c:v>9.3887639999999996E-7</c:v>
                </c:pt>
                <c:pt idx="65154">
                  <c:v>9.3889250000000003E-7</c:v>
                </c:pt>
                <c:pt idx="65155">
                  <c:v>9.3890920000000004E-7</c:v>
                </c:pt>
                <c:pt idx="65156">
                  <c:v>9.3892639999999997E-7</c:v>
                </c:pt>
                <c:pt idx="65157">
                  <c:v>9.3894419999999995E-7</c:v>
                </c:pt>
                <c:pt idx="65158">
                  <c:v>9.3896259999999999E-7</c:v>
                </c:pt>
                <c:pt idx="65159">
                  <c:v>9.3898159999999999E-7</c:v>
                </c:pt>
                <c:pt idx="65160">
                  <c:v>9.3900099999999995E-7</c:v>
                </c:pt>
                <c:pt idx="65161">
                  <c:v>9.3902099999999997E-7</c:v>
                </c:pt>
                <c:pt idx="65162">
                  <c:v>9.3904150000000001E-7</c:v>
                </c:pt>
                <c:pt idx="65163">
                  <c:v>9.3906240000000002E-7</c:v>
                </c:pt>
                <c:pt idx="65164">
                  <c:v>9.3908380000000004E-7</c:v>
                </c:pt>
                <c:pt idx="65165">
                  <c:v>9.3910569999999996E-7</c:v>
                </c:pt>
                <c:pt idx="65166">
                  <c:v>9.3912799999999996E-7</c:v>
                </c:pt>
                <c:pt idx="65167">
                  <c:v>9.3915059999999999E-7</c:v>
                </c:pt>
                <c:pt idx="65168">
                  <c:v>9.3917370000000004E-7</c:v>
                </c:pt>
                <c:pt idx="65169">
                  <c:v>9.3919719999999995E-7</c:v>
                </c:pt>
                <c:pt idx="65170">
                  <c:v>9.3922099999999999E-7</c:v>
                </c:pt>
                <c:pt idx="65171">
                  <c:v>9.3924509999999996E-7</c:v>
                </c:pt>
                <c:pt idx="65172">
                  <c:v>9.392696E-7</c:v>
                </c:pt>
                <c:pt idx="65173">
                  <c:v>9.3929430000000002E-7</c:v>
                </c:pt>
                <c:pt idx="65174">
                  <c:v>9.3931940000000002E-7</c:v>
                </c:pt>
                <c:pt idx="65175">
                  <c:v>9.393447E-7</c:v>
                </c:pt>
                <c:pt idx="65176">
                  <c:v>9.3937019999999996E-7</c:v>
                </c:pt>
                <c:pt idx="65177">
                  <c:v>9.3939599999999995E-7</c:v>
                </c:pt>
                <c:pt idx="65178">
                  <c:v>9.3942200000000003E-7</c:v>
                </c:pt>
                <c:pt idx="65179">
                  <c:v>9.3944819999999999E-7</c:v>
                </c:pt>
                <c:pt idx="65180">
                  <c:v>9.3947460000000004E-7</c:v>
                </c:pt>
                <c:pt idx="65181">
                  <c:v>9.3950110000000003E-7</c:v>
                </c:pt>
                <c:pt idx="65182">
                  <c:v>9.3952789999999995E-7</c:v>
                </c:pt>
                <c:pt idx="65183">
                  <c:v>9.3955469999999997E-7</c:v>
                </c:pt>
                <c:pt idx="65184">
                  <c:v>9.3958169999999997E-7</c:v>
                </c:pt>
                <c:pt idx="65185">
                  <c:v>9.3960889999999996E-7</c:v>
                </c:pt>
                <c:pt idx="65186">
                  <c:v>9.3963609999999995E-7</c:v>
                </c:pt>
                <c:pt idx="65187">
                  <c:v>9.3966350000000003E-7</c:v>
                </c:pt>
                <c:pt idx="65188">
                  <c:v>9.3969100000000005E-7</c:v>
                </c:pt>
                <c:pt idx="65189">
                  <c:v>9.3971849999999996E-7</c:v>
                </c:pt>
                <c:pt idx="65190">
                  <c:v>9.3974610000000002E-7</c:v>
                </c:pt>
                <c:pt idx="65191">
                  <c:v>9.3977669999999996E-7</c:v>
                </c:pt>
                <c:pt idx="65192">
                  <c:v>9.3980699999999997E-7</c:v>
                </c:pt>
                <c:pt idx="65193">
                  <c:v>9.3983720000000004E-7</c:v>
                </c:pt>
                <c:pt idx="65194">
                  <c:v>9.3986449999999997E-7</c:v>
                </c:pt>
                <c:pt idx="65195">
                  <c:v>9.3989459999999999E-7</c:v>
                </c:pt>
                <c:pt idx="65196">
                  <c:v>9.3992459999999997E-7</c:v>
                </c:pt>
                <c:pt idx="65197">
                  <c:v>9.3995159999999998E-7</c:v>
                </c:pt>
                <c:pt idx="65198">
                  <c:v>9.3998139999999997E-7</c:v>
                </c:pt>
                <c:pt idx="65199">
                  <c:v>9.4001119999999997E-7</c:v>
                </c:pt>
                <c:pt idx="65200">
                  <c:v>9.4004070000000004E-7</c:v>
                </c:pt>
                <c:pt idx="65201">
                  <c:v>9.4006729999999997E-7</c:v>
                </c:pt>
                <c:pt idx="65202">
                  <c:v>9.400967E-7</c:v>
                </c:pt>
                <c:pt idx="65203">
                  <c:v>9.4012599999999998E-7</c:v>
                </c:pt>
                <c:pt idx="65204">
                  <c:v>9.4015229999999999E-7</c:v>
                </c:pt>
                <c:pt idx="65205">
                  <c:v>9.4018150000000003E-7</c:v>
                </c:pt>
                <c:pt idx="65206">
                  <c:v>9.4021060000000003E-7</c:v>
                </c:pt>
                <c:pt idx="65207">
                  <c:v>9.4023950000000005E-7</c:v>
                </c:pt>
                <c:pt idx="65208">
                  <c:v>9.4026530000000004E-7</c:v>
                </c:pt>
                <c:pt idx="65209">
                  <c:v>9.4029410000000001E-7</c:v>
                </c:pt>
                <c:pt idx="65210">
                  <c:v>9.4032269999999999E-7</c:v>
                </c:pt>
                <c:pt idx="65211">
                  <c:v>9.4035120000000004E-7</c:v>
                </c:pt>
                <c:pt idx="65212">
                  <c:v>9.4037659999999996E-7</c:v>
                </c:pt>
                <c:pt idx="65213">
                  <c:v>9.4040499999999996E-7</c:v>
                </c:pt>
                <c:pt idx="65214">
                  <c:v>9.4043330000000002E-7</c:v>
                </c:pt>
                <c:pt idx="65215">
                  <c:v>9.4046150000000003E-7</c:v>
                </c:pt>
                <c:pt idx="65216">
                  <c:v>9.4048640000000004E-7</c:v>
                </c:pt>
                <c:pt idx="65217">
                  <c:v>9.4051450000000001E-7</c:v>
                </c:pt>
                <c:pt idx="65218">
                  <c:v>9.405424E-7</c:v>
                </c:pt>
                <c:pt idx="65219">
                  <c:v>9.4057020000000005E-7</c:v>
                </c:pt>
                <c:pt idx="65220">
                  <c:v>9.4059480000000003E-7</c:v>
                </c:pt>
                <c:pt idx="65221">
                  <c:v>9.4062250000000003E-7</c:v>
                </c:pt>
                <c:pt idx="65222">
                  <c:v>9.4065009999999999E-7</c:v>
                </c:pt>
                <c:pt idx="65223">
                  <c:v>9.4067749999999996E-7</c:v>
                </c:pt>
                <c:pt idx="65224">
                  <c:v>9.4070169999999997E-7</c:v>
                </c:pt>
                <c:pt idx="65225">
                  <c:v>9.4072910000000005E-7</c:v>
                </c:pt>
                <c:pt idx="65226">
                  <c:v>9.4075639999999998E-7</c:v>
                </c:pt>
                <c:pt idx="65227">
                  <c:v>9.4078350000000003E-7</c:v>
                </c:pt>
                <c:pt idx="65228">
                  <c:v>9.4080740000000001E-7</c:v>
                </c:pt>
                <c:pt idx="65229">
                  <c:v>9.4083449999999995E-7</c:v>
                </c:pt>
                <c:pt idx="65230">
                  <c:v>9.4086140000000002E-7</c:v>
                </c:pt>
                <c:pt idx="65231">
                  <c:v>9.4088829999999998E-7</c:v>
                </c:pt>
                <c:pt idx="65232">
                  <c:v>9.4091179999999999E-7</c:v>
                </c:pt>
                <c:pt idx="65233">
                  <c:v>9.4093860000000001E-7</c:v>
                </c:pt>
                <c:pt idx="65234">
                  <c:v>9.4096529999999999E-7</c:v>
                </c:pt>
                <c:pt idx="65235">
                  <c:v>9.4099179999999998E-7</c:v>
                </c:pt>
                <c:pt idx="65236">
                  <c:v>9.4101499999999996E-7</c:v>
                </c:pt>
                <c:pt idx="65237">
                  <c:v>9.410416E-7</c:v>
                </c:pt>
                <c:pt idx="65238">
                  <c:v>9.4106800000000005E-7</c:v>
                </c:pt>
                <c:pt idx="65239">
                  <c:v>9.4109100000000005E-7</c:v>
                </c:pt>
                <c:pt idx="65240">
                  <c:v>9.4111739999999999E-7</c:v>
                </c:pt>
                <c:pt idx="65241">
                  <c:v>9.4114359999999995E-7</c:v>
                </c:pt>
                <c:pt idx="65242">
                  <c:v>9.4116980000000002E-7</c:v>
                </c:pt>
                <c:pt idx="65243">
                  <c:v>9.4119249999999999E-7</c:v>
                </c:pt>
                <c:pt idx="65244">
                  <c:v>9.4121869999999995E-7</c:v>
                </c:pt>
                <c:pt idx="65245">
                  <c:v>9.4124470000000003E-7</c:v>
                </c:pt>
                <c:pt idx="65246">
                  <c:v>9.4126729999999996E-7</c:v>
                </c:pt>
                <c:pt idx="65247">
                  <c:v>9.4129330000000004E-7</c:v>
                </c:pt>
                <c:pt idx="65248">
                  <c:v>9.4131919999999997E-7</c:v>
                </c:pt>
                <c:pt idx="65249">
                  <c:v>9.4134499999999996E-7</c:v>
                </c:pt>
                <c:pt idx="65250">
                  <c:v>9.4136729999999996E-7</c:v>
                </c:pt>
                <c:pt idx="65251">
                  <c:v>9.4139309999999996E-7</c:v>
                </c:pt>
                <c:pt idx="65252">
                  <c:v>9.4141880000000001E-7</c:v>
                </c:pt>
                <c:pt idx="65253">
                  <c:v>9.4144099999999997E-7</c:v>
                </c:pt>
                <c:pt idx="65254">
                  <c:v>9.4146670000000002E-7</c:v>
                </c:pt>
                <c:pt idx="65255">
                  <c:v>9.4149219999999998E-7</c:v>
                </c:pt>
                <c:pt idx="65256">
                  <c:v>9.415143E-7</c:v>
                </c:pt>
                <c:pt idx="65257">
                  <c:v>9.4153990000000001E-7</c:v>
                </c:pt>
                <c:pt idx="65258">
                  <c:v>9.4156539999999997E-7</c:v>
                </c:pt>
                <c:pt idx="65259">
                  <c:v>9.415873E-7</c:v>
                </c:pt>
                <c:pt idx="65260">
                  <c:v>9.4161279999999997E-7</c:v>
                </c:pt>
                <c:pt idx="65261">
                  <c:v>9.4163819999999999E-7</c:v>
                </c:pt>
                <c:pt idx="65262">
                  <c:v>9.4165999999999998E-7</c:v>
                </c:pt>
                <c:pt idx="65263">
                  <c:v>9.416854E-7</c:v>
                </c:pt>
                <c:pt idx="65264">
                  <c:v>9.4171060000000004E-7</c:v>
                </c:pt>
                <c:pt idx="65265">
                  <c:v>9.4173240000000003E-7</c:v>
                </c:pt>
                <c:pt idx="65266">
                  <c:v>9.4175759999999996E-7</c:v>
                </c:pt>
                <c:pt idx="65267">
                  <c:v>9.417828E-7</c:v>
                </c:pt>
                <c:pt idx="65268">
                  <c:v>9.418044E-7</c:v>
                </c:pt>
                <c:pt idx="65269">
                  <c:v>9.4182960000000004E-7</c:v>
                </c:pt>
                <c:pt idx="65270">
                  <c:v>9.4185470000000004E-7</c:v>
                </c:pt>
                <c:pt idx="65271">
                  <c:v>9.4187619999999999E-7</c:v>
                </c:pt>
                <c:pt idx="65272">
                  <c:v>9.4190129999999999E-7</c:v>
                </c:pt>
                <c:pt idx="65273">
                  <c:v>9.4192630000000004E-7</c:v>
                </c:pt>
                <c:pt idx="65274">
                  <c:v>9.4194769999999996E-7</c:v>
                </c:pt>
                <c:pt idx="65275">
                  <c:v>9.4197270000000001E-7</c:v>
                </c:pt>
                <c:pt idx="65276">
                  <c:v>9.4199760000000002E-7</c:v>
                </c:pt>
                <c:pt idx="65277">
                  <c:v>9.4201889999999999E-7</c:v>
                </c:pt>
                <c:pt idx="65278">
                  <c:v>9.420438E-7</c:v>
                </c:pt>
                <c:pt idx="65279">
                  <c:v>9.4206859999999997E-7</c:v>
                </c:pt>
                <c:pt idx="65280">
                  <c:v>9.420898E-7</c:v>
                </c:pt>
                <c:pt idx="65281">
                  <c:v>9.4211470000000001E-7</c:v>
                </c:pt>
                <c:pt idx="65282">
                  <c:v>9.4213940000000004E-7</c:v>
                </c:pt>
                <c:pt idx="65283">
                  <c:v>9.4216050000000003E-7</c:v>
                </c:pt>
                <c:pt idx="65284">
                  <c:v>9.4218519999999995E-7</c:v>
                </c:pt>
                <c:pt idx="65285">
                  <c:v>9.4220989999999997E-7</c:v>
                </c:pt>
                <c:pt idx="65286">
                  <c:v>9.4223090000000002E-7</c:v>
                </c:pt>
                <c:pt idx="65287">
                  <c:v>9.422555E-7</c:v>
                </c:pt>
                <c:pt idx="65288">
                  <c:v>9.4228009999999998E-7</c:v>
                </c:pt>
                <c:pt idx="65289">
                  <c:v>9.4230099999999999E-7</c:v>
                </c:pt>
                <c:pt idx="65290">
                  <c:v>9.4232559999999997E-7</c:v>
                </c:pt>
                <c:pt idx="65291">
                  <c:v>9.4235010000000001E-7</c:v>
                </c:pt>
                <c:pt idx="65292">
                  <c:v>9.4237089999999997E-7</c:v>
                </c:pt>
                <c:pt idx="65293">
                  <c:v>9.4239540000000001E-7</c:v>
                </c:pt>
                <c:pt idx="65294">
                  <c:v>9.4241980000000001E-7</c:v>
                </c:pt>
                <c:pt idx="65295">
                  <c:v>9.424442E-7</c:v>
                </c:pt>
                <c:pt idx="65296">
                  <c:v>9.4246479999999998E-7</c:v>
                </c:pt>
                <c:pt idx="65297">
                  <c:v>9.4248910000000003E-7</c:v>
                </c:pt>
                <c:pt idx="65298">
                  <c:v>9.4251339999999999E-7</c:v>
                </c:pt>
                <c:pt idx="65299">
                  <c:v>9.4253399999999996E-7</c:v>
                </c:pt>
                <c:pt idx="65300">
                  <c:v>9.4255830000000002E-7</c:v>
                </c:pt>
                <c:pt idx="65301">
                  <c:v>9.4258250000000003E-7</c:v>
                </c:pt>
                <c:pt idx="65302">
                  <c:v>9.426066E-7</c:v>
                </c:pt>
                <c:pt idx="65303">
                  <c:v>9.4262699999999999E-7</c:v>
                </c:pt>
                <c:pt idx="65304">
                  <c:v>9.426512E-7</c:v>
                </c:pt>
                <c:pt idx="65305">
                  <c:v>9.4267529999999997E-7</c:v>
                </c:pt>
                <c:pt idx="65306">
                  <c:v>9.4269929999999999E-7</c:v>
                </c:pt>
                <c:pt idx="65307">
                  <c:v>9.427195E-7</c:v>
                </c:pt>
                <c:pt idx="65308">
                  <c:v>9.4274350000000003E-7</c:v>
                </c:pt>
                <c:pt idx="65309">
                  <c:v>9.4276749999999995E-7</c:v>
                </c:pt>
                <c:pt idx="65310">
                  <c:v>9.4278769999999996E-7</c:v>
                </c:pt>
                <c:pt idx="65311">
                  <c:v>9.4281169999999998E-7</c:v>
                </c:pt>
                <c:pt idx="65312">
                  <c:v>9.4283559999999996E-7</c:v>
                </c:pt>
                <c:pt idx="65313">
                  <c:v>9.4285940000000001E-7</c:v>
                </c:pt>
                <c:pt idx="65314">
                  <c:v>9.4287940000000003E-7</c:v>
                </c:pt>
                <c:pt idx="65315">
                  <c:v>9.4290330000000001E-7</c:v>
                </c:pt>
                <c:pt idx="65316">
                  <c:v>9.4292709999999995E-7</c:v>
                </c:pt>
                <c:pt idx="65317">
                  <c:v>9.4295079999999995E-7</c:v>
                </c:pt>
                <c:pt idx="65318">
                  <c:v>9.4297070000000003E-7</c:v>
                </c:pt>
                <c:pt idx="65319">
                  <c:v>9.4299440000000003E-7</c:v>
                </c:pt>
                <c:pt idx="65320">
                  <c:v>9.4301810000000003E-7</c:v>
                </c:pt>
                <c:pt idx="65321">
                  <c:v>9.43038E-7</c:v>
                </c:pt>
                <c:pt idx="65322">
                  <c:v>9.430617E-7</c:v>
                </c:pt>
                <c:pt idx="65323">
                  <c:v>9.4308529999999995E-7</c:v>
                </c:pt>
                <c:pt idx="65324">
                  <c:v>9.4310879999999997E-7</c:v>
                </c:pt>
                <c:pt idx="65325">
                  <c:v>9.4312860000000001E-7</c:v>
                </c:pt>
                <c:pt idx="65326">
                  <c:v>9.4315210000000002E-7</c:v>
                </c:pt>
                <c:pt idx="65327">
                  <c:v>9.4317560000000003E-7</c:v>
                </c:pt>
                <c:pt idx="65328">
                  <c:v>9.4319530000000003E-7</c:v>
                </c:pt>
                <c:pt idx="65329">
                  <c:v>9.4321880000000004E-7</c:v>
                </c:pt>
                <c:pt idx="65330">
                  <c:v>9.4324230000000005E-7</c:v>
                </c:pt>
                <c:pt idx="65331">
                  <c:v>9.432619E-7</c:v>
                </c:pt>
                <c:pt idx="65332">
                  <c:v>9.4328540000000001E-7</c:v>
                </c:pt>
                <c:pt idx="65333">
                  <c:v>9.4330879999999998E-7</c:v>
                </c:pt>
                <c:pt idx="65334">
                  <c:v>9.4332829999999999E-7</c:v>
                </c:pt>
                <c:pt idx="65335">
                  <c:v>9.4335169999999996E-7</c:v>
                </c:pt>
                <c:pt idx="65336">
                  <c:v>9.4337510000000003E-7</c:v>
                </c:pt>
                <c:pt idx="65337">
                  <c:v>9.4339460000000004E-7</c:v>
                </c:pt>
                <c:pt idx="65338">
                  <c:v>9.4341800000000001E-7</c:v>
                </c:pt>
                <c:pt idx="65339">
                  <c:v>9.4344119999999999E-7</c:v>
                </c:pt>
                <c:pt idx="65340">
                  <c:v>9.4346450000000002E-7</c:v>
                </c:pt>
                <c:pt idx="65341">
                  <c:v>9.4348389999999999E-7</c:v>
                </c:pt>
                <c:pt idx="65342">
                  <c:v>9.4350709999999997E-7</c:v>
                </c:pt>
                <c:pt idx="65343">
                  <c:v>9.4353020000000002E-7</c:v>
                </c:pt>
                <c:pt idx="65344">
                  <c:v>9.4354959999999998E-7</c:v>
                </c:pt>
                <c:pt idx="65345">
                  <c:v>9.4357279999999996E-7</c:v>
                </c:pt>
                <c:pt idx="65346">
                  <c:v>9.4359590000000001E-7</c:v>
                </c:pt>
                <c:pt idx="65347">
                  <c:v>9.4361520000000003E-7</c:v>
                </c:pt>
                <c:pt idx="65348">
                  <c:v>9.4363829999999997E-7</c:v>
                </c:pt>
                <c:pt idx="65349">
                  <c:v>9.4366140000000002E-7</c:v>
                </c:pt>
                <c:pt idx="65350">
                  <c:v>9.436806E-7</c:v>
                </c:pt>
                <c:pt idx="65351">
                  <c:v>9.4370370000000004E-7</c:v>
                </c:pt>
                <c:pt idx="65352">
                  <c:v>9.4372670000000004E-7</c:v>
                </c:pt>
                <c:pt idx="65353">
                  <c:v>9.4374590000000002E-7</c:v>
                </c:pt>
                <c:pt idx="65354">
                  <c:v>9.4376890000000002E-7</c:v>
                </c:pt>
                <c:pt idx="65355">
                  <c:v>9.4379190000000002E-7</c:v>
                </c:pt>
                <c:pt idx="65356">
                  <c:v>9.4381099999999995E-7</c:v>
                </c:pt>
                <c:pt idx="65357">
                  <c:v>9.4383399999999995E-7</c:v>
                </c:pt>
                <c:pt idx="65358">
                  <c:v>9.4385690000000001E-7</c:v>
                </c:pt>
                <c:pt idx="65359">
                  <c:v>9.4387599999999995E-7</c:v>
                </c:pt>
                <c:pt idx="65360">
                  <c:v>9.4389899999999995E-7</c:v>
                </c:pt>
                <c:pt idx="65361">
                  <c:v>9.4392179999999996E-7</c:v>
                </c:pt>
                <c:pt idx="65362">
                  <c:v>9.439409E-7</c:v>
                </c:pt>
                <c:pt idx="65363">
                  <c:v>9.4396379999999996E-7</c:v>
                </c:pt>
                <c:pt idx="65364">
                  <c:v>9.4398659999999997E-7</c:v>
                </c:pt>
                <c:pt idx="65365">
                  <c:v>9.4400570000000001E-7</c:v>
                </c:pt>
                <c:pt idx="65366">
                  <c:v>9.4402850000000003E-7</c:v>
                </c:pt>
                <c:pt idx="65367">
                  <c:v>9.4405130000000004E-7</c:v>
                </c:pt>
                <c:pt idx="65368">
                  <c:v>9.4407030000000004E-7</c:v>
                </c:pt>
                <c:pt idx="65369">
                  <c:v>9.4409309999999995E-7</c:v>
                </c:pt>
                <c:pt idx="65370">
                  <c:v>9.4411580000000002E-7</c:v>
                </c:pt>
                <c:pt idx="65371">
                  <c:v>9.4413849999999999E-7</c:v>
                </c:pt>
                <c:pt idx="65372">
                  <c:v>9.4415740000000005E-7</c:v>
                </c:pt>
                <c:pt idx="65373">
                  <c:v>9.4418010000000002E-7</c:v>
                </c:pt>
                <c:pt idx="65374">
                  <c:v>9.4420279999999999E-7</c:v>
                </c:pt>
                <c:pt idx="65375">
                  <c:v>9.442216E-7</c:v>
                </c:pt>
                <c:pt idx="65376">
                  <c:v>9.4424429999999997E-7</c:v>
                </c:pt>
                <c:pt idx="65377">
                  <c:v>9.442669E-7</c:v>
                </c:pt>
                <c:pt idx="65378">
                  <c:v>9.4428570000000001E-7</c:v>
                </c:pt>
                <c:pt idx="65379">
                  <c:v>9.4430830000000004E-7</c:v>
                </c:pt>
                <c:pt idx="65380">
                  <c:v>9.4433089999999997E-7</c:v>
                </c:pt>
                <c:pt idx="65381">
                  <c:v>9.4435339999999995E-7</c:v>
                </c:pt>
                <c:pt idx="65382">
                  <c:v>9.4437210000000003E-7</c:v>
                </c:pt>
                <c:pt idx="65383">
                  <c:v>9.4439469999999995E-7</c:v>
                </c:pt>
                <c:pt idx="65384">
                  <c:v>9.444171E-7</c:v>
                </c:pt>
                <c:pt idx="65385">
                  <c:v>9.4443950000000004E-7</c:v>
                </c:pt>
                <c:pt idx="65386">
                  <c:v>9.4445809999999996E-7</c:v>
                </c:pt>
                <c:pt idx="65387">
                  <c:v>9.4448059999999995E-7</c:v>
                </c:pt>
                <c:pt idx="65388">
                  <c:v>9.4450289999999995E-7</c:v>
                </c:pt>
                <c:pt idx="65389">
                  <c:v>9.4452149999999998E-7</c:v>
                </c:pt>
                <c:pt idx="65390">
                  <c:v>9.4454390000000003E-7</c:v>
                </c:pt>
                <c:pt idx="65391">
                  <c:v>9.4456620000000003E-7</c:v>
                </c:pt>
                <c:pt idx="65392">
                  <c:v>9.4458850000000003E-7</c:v>
                </c:pt>
                <c:pt idx="65393">
                  <c:v>9.4460700000000001E-7</c:v>
                </c:pt>
                <c:pt idx="65394">
                  <c:v>9.4462930000000001E-7</c:v>
                </c:pt>
                <c:pt idx="65395">
                  <c:v>9.4465149999999997E-7</c:v>
                </c:pt>
                <c:pt idx="65396">
                  <c:v>9.4466990000000001E-7</c:v>
                </c:pt>
                <c:pt idx="65397">
                  <c:v>9.4469220000000001E-7</c:v>
                </c:pt>
                <c:pt idx="65398">
                  <c:v>9.4471439999999997E-7</c:v>
                </c:pt>
                <c:pt idx="65399">
                  <c:v>9.4473649999999998E-7</c:v>
                </c:pt>
                <c:pt idx="65400">
                  <c:v>9.4475490000000003E-7</c:v>
                </c:pt>
                <c:pt idx="65401">
                  <c:v>9.4477700000000004E-7</c:v>
                </c:pt>
                <c:pt idx="65402">
                  <c:v>9.4479909999999995E-7</c:v>
                </c:pt>
                <c:pt idx="65403">
                  <c:v>9.4481739999999995E-7</c:v>
                </c:pt>
                <c:pt idx="65404">
                  <c:v>9.4483949999999997E-7</c:v>
                </c:pt>
                <c:pt idx="65405">
                  <c:v>9.4486159999999999E-7</c:v>
                </c:pt>
                <c:pt idx="65406">
                  <c:v>9.4487980000000004E-7</c:v>
                </c:pt>
                <c:pt idx="65407">
                  <c:v>9.4490189999999995E-7</c:v>
                </c:pt>
                <c:pt idx="65408">
                  <c:v>9.4492390000000003E-7</c:v>
                </c:pt>
                <c:pt idx="65409">
                  <c:v>9.449459E-7</c:v>
                </c:pt>
                <c:pt idx="65410">
                  <c:v>9.4496409999999996E-7</c:v>
                </c:pt>
                <c:pt idx="65411">
                  <c:v>9.4498610000000003E-7</c:v>
                </c:pt>
                <c:pt idx="65412">
                  <c:v>9.4500799999999996E-7</c:v>
                </c:pt>
                <c:pt idx="65413">
                  <c:v>9.4502609999999997E-7</c:v>
                </c:pt>
                <c:pt idx="65414">
                  <c:v>9.4504810000000005E-7</c:v>
                </c:pt>
                <c:pt idx="65415">
                  <c:v>9.4506999999999998E-7</c:v>
                </c:pt>
                <c:pt idx="65416">
                  <c:v>9.4508809999999999E-7</c:v>
                </c:pt>
                <c:pt idx="65417">
                  <c:v>9.4511000000000002E-7</c:v>
                </c:pt>
                <c:pt idx="65418">
                  <c:v>9.4513189999999995E-7</c:v>
                </c:pt>
                <c:pt idx="65419">
                  <c:v>9.4514999999999996E-7</c:v>
                </c:pt>
                <c:pt idx="65420">
                  <c:v>9.4517179999999995E-7</c:v>
                </c:pt>
                <c:pt idx="65421">
                  <c:v>9.4519369999999998E-7</c:v>
                </c:pt>
                <c:pt idx="65422">
                  <c:v>9.4521169999999995E-7</c:v>
                </c:pt>
                <c:pt idx="65423">
                  <c:v>9.4523359999999998E-7</c:v>
                </c:pt>
                <c:pt idx="65424">
                  <c:v>9.4525539999999997E-7</c:v>
                </c:pt>
                <c:pt idx="65425">
                  <c:v>9.4527340000000004E-7</c:v>
                </c:pt>
                <c:pt idx="65426">
                  <c:v>9.4529529999999997E-7</c:v>
                </c:pt>
                <c:pt idx="65427">
                  <c:v>9.4531700000000002E-7</c:v>
                </c:pt>
                <c:pt idx="65428">
                  <c:v>9.4533499999999999E-7</c:v>
                </c:pt>
                <c:pt idx="65429">
                  <c:v>9.4535679999999998E-7</c:v>
                </c:pt>
                <c:pt idx="65430">
                  <c:v>9.4537859999999996E-7</c:v>
                </c:pt>
                <c:pt idx="65431">
                  <c:v>9.4540019999999997E-7</c:v>
                </c:pt>
                <c:pt idx="65432">
                  <c:v>9.4541820000000004E-7</c:v>
                </c:pt>
                <c:pt idx="65433">
                  <c:v>9.4543989999999998E-7</c:v>
                </c:pt>
                <c:pt idx="65434">
                  <c:v>9.4546149999999999E-7</c:v>
                </c:pt>
                <c:pt idx="65435">
                  <c:v>9.4547940000000001E-7</c:v>
                </c:pt>
                <c:pt idx="65436">
                  <c:v>9.4550109999999996E-7</c:v>
                </c:pt>
                <c:pt idx="65437">
                  <c:v>9.4552269999999996E-7</c:v>
                </c:pt>
                <c:pt idx="65438">
                  <c:v>9.4554059999999999E-7</c:v>
                </c:pt>
                <c:pt idx="65439">
                  <c:v>9.4556219999999999E-7</c:v>
                </c:pt>
                <c:pt idx="65440">
                  <c:v>9.4558379999999999E-7</c:v>
                </c:pt>
                <c:pt idx="65441">
                  <c:v>9.4560159999999998E-7</c:v>
                </c:pt>
                <c:pt idx="65442">
                  <c:v>9.4562319999999998E-7</c:v>
                </c:pt>
                <c:pt idx="65443">
                  <c:v>9.4564479999999998E-7</c:v>
                </c:pt>
                <c:pt idx="65444">
                  <c:v>9.4566259999999997E-7</c:v>
                </c:pt>
                <c:pt idx="65445">
                  <c:v>9.4568419999999997E-7</c:v>
                </c:pt>
                <c:pt idx="65446">
                  <c:v>9.4570570000000003E-7</c:v>
                </c:pt>
                <c:pt idx="65447">
                  <c:v>9.4572719999999999E-7</c:v>
                </c:pt>
                <c:pt idx="65448">
                  <c:v>9.4574490000000004E-7</c:v>
                </c:pt>
                <c:pt idx="65449">
                  <c:v>9.457664E-7</c:v>
                </c:pt>
                <c:pt idx="65450">
                  <c:v>9.4578780000000001E-7</c:v>
                </c:pt>
                <c:pt idx="65451">
                  <c:v>9.4580549999999995E-7</c:v>
                </c:pt>
                <c:pt idx="65452">
                  <c:v>9.4582689999999997E-7</c:v>
                </c:pt>
                <c:pt idx="65453">
                  <c:v>9.4584829999999999E-7</c:v>
                </c:pt>
                <c:pt idx="65454">
                  <c:v>9.4586600000000003E-7</c:v>
                </c:pt>
                <c:pt idx="65455">
                  <c:v>9.4588739999999995E-7</c:v>
                </c:pt>
                <c:pt idx="65456">
                  <c:v>9.4590879999999997E-7</c:v>
                </c:pt>
                <c:pt idx="65457">
                  <c:v>9.4593010000000005E-7</c:v>
                </c:pt>
                <c:pt idx="65458">
                  <c:v>9.4594770000000004E-7</c:v>
                </c:pt>
                <c:pt idx="65459">
                  <c:v>9.4596900000000002E-7</c:v>
                </c:pt>
                <c:pt idx="65460">
                  <c:v>9.4599029999999999E-7</c:v>
                </c:pt>
                <c:pt idx="65461">
                  <c:v>9.4600780000000005E-7</c:v>
                </c:pt>
                <c:pt idx="65462">
                  <c:v>9.4602910000000003E-7</c:v>
                </c:pt>
                <c:pt idx="65463">
                  <c:v>9.460504E-7</c:v>
                </c:pt>
                <c:pt idx="65464">
                  <c:v>9.4607149999999999E-7</c:v>
                </c:pt>
                <c:pt idx="65465">
                  <c:v>9.4608900000000005E-7</c:v>
                </c:pt>
                <c:pt idx="65466">
                  <c:v>9.4611019999999998E-7</c:v>
                </c:pt>
                <c:pt idx="65467">
                  <c:v>9.4613140000000001E-7</c:v>
                </c:pt>
                <c:pt idx="65468">
                  <c:v>9.4614880000000003E-7</c:v>
                </c:pt>
                <c:pt idx="65469">
                  <c:v>9.4616999999999996E-7</c:v>
                </c:pt>
                <c:pt idx="65470">
                  <c:v>9.4619110000000005E-7</c:v>
                </c:pt>
                <c:pt idx="65471">
                  <c:v>9.4621220000000004E-7</c:v>
                </c:pt>
                <c:pt idx="65472">
                  <c:v>9.4622959999999995E-7</c:v>
                </c:pt>
                <c:pt idx="65473">
                  <c:v>9.4625070000000004E-7</c:v>
                </c:pt>
                <c:pt idx="65474">
                  <c:v>9.4627169999999999E-7</c:v>
                </c:pt>
                <c:pt idx="65475">
                  <c:v>9.462891E-7</c:v>
                </c:pt>
                <c:pt idx="65476">
                  <c:v>9.4631019999999999E-7</c:v>
                </c:pt>
                <c:pt idx="65477">
                  <c:v>9.4633120000000004E-7</c:v>
                </c:pt>
                <c:pt idx="65478">
                  <c:v>9.4634850000000001E-7</c:v>
                </c:pt>
                <c:pt idx="65479">
                  <c:v>9.463696E-7</c:v>
                </c:pt>
                <c:pt idx="65480">
                  <c:v>9.4639060000000005E-7</c:v>
                </c:pt>
                <c:pt idx="65481">
                  <c:v>9.4641149999999995E-7</c:v>
                </c:pt>
                <c:pt idx="65482">
                  <c:v>9.4642880000000003E-7</c:v>
                </c:pt>
                <c:pt idx="65483">
                  <c:v>9.4644979999999997E-7</c:v>
                </c:pt>
                <c:pt idx="65484">
                  <c:v>9.4647069999999998E-7</c:v>
                </c:pt>
                <c:pt idx="65485">
                  <c:v>9.4648800000000005E-7</c:v>
                </c:pt>
                <c:pt idx="65486">
                  <c:v>9.4650889999999995E-7</c:v>
                </c:pt>
                <c:pt idx="65487">
                  <c:v>9.4652979999999996E-7</c:v>
                </c:pt>
                <c:pt idx="65488">
                  <c:v>9.4654710000000003E-7</c:v>
                </c:pt>
                <c:pt idx="65489">
                  <c:v>9.4656800000000004E-7</c:v>
                </c:pt>
                <c:pt idx="65490">
                  <c:v>9.4658890000000004E-7</c:v>
                </c:pt>
                <c:pt idx="65491">
                  <c:v>9.466097E-7</c:v>
                </c:pt>
                <c:pt idx="65492">
                  <c:v>9.4662690000000003E-7</c:v>
                </c:pt>
                <c:pt idx="65493">
                  <c:v>9.4664780000000004E-7</c:v>
                </c:pt>
                <c:pt idx="65494">
                  <c:v>9.466686E-7</c:v>
                </c:pt>
                <c:pt idx="65495">
                  <c:v>9.4668569999999998E-7</c:v>
                </c:pt>
                <c:pt idx="65496">
                  <c:v>9.4670659999999999E-7</c:v>
                </c:pt>
                <c:pt idx="65497">
                  <c:v>9.4672730000000001E-7</c:v>
                </c:pt>
                <c:pt idx="65498">
                  <c:v>9.4674450000000004E-7</c:v>
                </c:pt>
                <c:pt idx="65499">
                  <c:v>9.467653E-7</c:v>
                </c:pt>
                <c:pt idx="65500">
                  <c:v>9.4678609999999996E-7</c:v>
                </c:pt>
                <c:pt idx="65501">
                  <c:v>9.4680320000000005E-7</c:v>
                </c:pt>
                <c:pt idx="65502">
                  <c:v>9.4682400000000001E-7</c:v>
                </c:pt>
                <c:pt idx="65503">
                  <c:v>9.4684470000000003E-7</c:v>
                </c:pt>
                <c:pt idx="65504">
                  <c:v>9.4686180000000001E-7</c:v>
                </c:pt>
                <c:pt idx="65505">
                  <c:v>9.4688259999999997E-7</c:v>
                </c:pt>
                <c:pt idx="65506">
                  <c:v>9.469033E-7</c:v>
                </c:pt>
                <c:pt idx="65507">
                  <c:v>9.4692389999999997E-7</c:v>
                </c:pt>
                <c:pt idx="65508">
                  <c:v>9.4694099999999996E-7</c:v>
                </c:pt>
                <c:pt idx="65509">
                  <c:v>9.4696160000000004E-7</c:v>
                </c:pt>
                <c:pt idx="65510">
                  <c:v>9.4698229999999995E-7</c:v>
                </c:pt>
                <c:pt idx="65511">
                  <c:v>9.469993E-7</c:v>
                </c:pt>
                <c:pt idx="65512">
                  <c:v>9.4701989999999997E-7</c:v>
                </c:pt>
                <c:pt idx="65513">
                  <c:v>9.4704049999999995E-7</c:v>
                </c:pt>
                <c:pt idx="65514">
                  <c:v>9.470575E-7</c:v>
                </c:pt>
                <c:pt idx="65515">
                  <c:v>9.4707809999999997E-7</c:v>
                </c:pt>
                <c:pt idx="65516">
                  <c:v>9.4709870000000005E-7</c:v>
                </c:pt>
                <c:pt idx="65517">
                  <c:v>9.4711569999999999E-7</c:v>
                </c:pt>
                <c:pt idx="65518">
                  <c:v>9.4713629999999997E-7</c:v>
                </c:pt>
                <c:pt idx="65519">
                  <c:v>9.471568E-7</c:v>
                </c:pt>
                <c:pt idx="65520">
                  <c:v>9.4717370000000001E-7</c:v>
                </c:pt>
                <c:pt idx="65521">
                  <c:v>9.4719429999999998E-7</c:v>
                </c:pt>
                <c:pt idx="65522">
                  <c:v>9.4721480000000002E-7</c:v>
                </c:pt>
                <c:pt idx="65523">
                  <c:v>9.4723170000000002E-7</c:v>
                </c:pt>
                <c:pt idx="65524">
                  <c:v>9.4725219999999995E-7</c:v>
                </c:pt>
                <c:pt idx="65525">
                  <c:v>9.4727269999999999E-7</c:v>
                </c:pt>
                <c:pt idx="65526">
                  <c:v>9.4728959999999999E-7</c:v>
                </c:pt>
                <c:pt idx="65527">
                  <c:v>9.4731010000000002E-7</c:v>
                </c:pt>
                <c:pt idx="65528">
                  <c:v>9.4733050000000001E-7</c:v>
                </c:pt>
                <c:pt idx="65529">
                  <c:v>9.4735090000000001E-7</c:v>
                </c:pt>
                <c:pt idx="65530">
                  <c:v>9.4736769999999996E-7</c:v>
                </c:pt>
                <c:pt idx="65531">
                  <c:v>9.473882E-7</c:v>
                </c:pt>
                <c:pt idx="65532">
                  <c:v>9.4740850000000005E-7</c:v>
                </c:pt>
                <c:pt idx="65533">
                  <c:v>9.474253E-7</c:v>
                </c:pt>
                <c:pt idx="65534">
                  <c:v>9.474457E-7</c:v>
                </c:pt>
                <c:pt idx="65535">
                  <c:v>9.4746600000000005E-7</c:v>
                </c:pt>
                <c:pt idx="65536">
                  <c:v>9.474828E-7</c:v>
                </c:pt>
                <c:pt idx="65537">
                  <c:v>9.475032E-7</c:v>
                </c:pt>
                <c:pt idx="65538">
                  <c:v>9.4752350000000005E-7</c:v>
                </c:pt>
                <c:pt idx="65539">
                  <c:v>9.4754379999999999E-7</c:v>
                </c:pt>
                <c:pt idx="65540">
                  <c:v>9.4756050000000001E-7</c:v>
                </c:pt>
                <c:pt idx="65541">
                  <c:v>9.4758079999999996E-7</c:v>
                </c:pt>
                <c:pt idx="65542">
                  <c:v>9.4760099999999996E-7</c:v>
                </c:pt>
                <c:pt idx="65543">
                  <c:v>9.4761769999999998E-7</c:v>
                </c:pt>
                <c:pt idx="65544">
                  <c:v>9.4763800000000003E-7</c:v>
                </c:pt>
                <c:pt idx="65545">
                  <c:v>9.4765820000000004E-7</c:v>
                </c:pt>
                <c:pt idx="65546">
                  <c:v>9.4767840000000005E-7</c:v>
                </c:pt>
                <c:pt idx="65547">
                  <c:v>9.4769509999999996E-7</c:v>
                </c:pt>
                <c:pt idx="65548">
                  <c:v>9.4771529999999996E-7</c:v>
                </c:pt>
                <c:pt idx="65549">
                  <c:v>9.4773549999999997E-7</c:v>
                </c:pt>
                <c:pt idx="65550">
                  <c:v>9.4775210000000005E-7</c:v>
                </c:pt>
                <c:pt idx="65551">
                  <c:v>9.4777229999999995E-7</c:v>
                </c:pt>
                <c:pt idx="65552">
                  <c:v>9.4779249999999996E-7</c:v>
                </c:pt>
                <c:pt idx="65553">
                  <c:v>9.4781260000000002E-7</c:v>
                </c:pt>
                <c:pt idx="65554">
                  <c:v>9.4782919999999999E-7</c:v>
                </c:pt>
                <c:pt idx="65555">
                  <c:v>9.4784929999999996E-7</c:v>
                </c:pt>
                <c:pt idx="65556">
                  <c:v>9.4786940000000002E-7</c:v>
                </c:pt>
                <c:pt idx="65557">
                  <c:v>9.47886E-7</c:v>
                </c:pt>
                <c:pt idx="65558">
                  <c:v>9.4790609999999996E-7</c:v>
                </c:pt>
                <c:pt idx="65559">
                  <c:v>9.4792620000000002E-7</c:v>
                </c:pt>
                <c:pt idx="65560">
                  <c:v>9.4794269999999995E-7</c:v>
                </c:pt>
                <c:pt idx="65561">
                  <c:v>9.4796280000000002E-7</c:v>
                </c:pt>
                <c:pt idx="65562">
                  <c:v>9.4798289999999998E-7</c:v>
                </c:pt>
                <c:pt idx="65563">
                  <c:v>9.480029E-7</c:v>
                </c:pt>
                <c:pt idx="65564">
                  <c:v>9.4801940000000004E-7</c:v>
                </c:pt>
                <c:pt idx="65565">
                  <c:v>9.480395E-7</c:v>
                </c:pt>
                <c:pt idx="65566">
                  <c:v>9.4805950000000002E-7</c:v>
                </c:pt>
                <c:pt idx="65567">
                  <c:v>9.4807590000000001E-7</c:v>
                </c:pt>
                <c:pt idx="65568">
                  <c:v>9.4809599999999997E-7</c:v>
                </c:pt>
                <c:pt idx="65569">
                  <c:v>9.4811590000000005E-7</c:v>
                </c:pt>
                <c:pt idx="65570">
                  <c:v>9.4813239999999998E-7</c:v>
                </c:pt>
                <c:pt idx="65571">
                  <c:v>9.481524E-7</c:v>
                </c:pt>
                <c:pt idx="65572">
                  <c:v>9.4817229999999998E-7</c:v>
                </c:pt>
                <c:pt idx="65573">
                  <c:v>9.4818880000000001E-7</c:v>
                </c:pt>
                <c:pt idx="65574">
                  <c:v>9.4820880000000003E-7</c:v>
                </c:pt>
                <c:pt idx="65575">
                  <c:v>9.4822870000000001E-7</c:v>
                </c:pt>
                <c:pt idx="65576">
                  <c:v>9.482451E-7</c:v>
                </c:pt>
                <c:pt idx="65577">
                  <c:v>9.4826499999999997E-7</c:v>
                </c:pt>
                <c:pt idx="65578">
                  <c:v>9.4828489999999995E-7</c:v>
                </c:pt>
                <c:pt idx="65579">
                  <c:v>9.4830130000000005E-7</c:v>
                </c:pt>
                <c:pt idx="65580">
                  <c:v>9.4832120000000002E-7</c:v>
                </c:pt>
                <c:pt idx="65581">
                  <c:v>9.483411E-7</c:v>
                </c:pt>
                <c:pt idx="65582">
                  <c:v>9.4835749999999999E-7</c:v>
                </c:pt>
                <c:pt idx="65583">
                  <c:v>9.4837730000000003E-7</c:v>
                </c:pt>
                <c:pt idx="65584">
                  <c:v>9.4839709999999996E-7</c:v>
                </c:pt>
                <c:pt idx="65585">
                  <c:v>9.4841350000000005E-7</c:v>
                </c:pt>
                <c:pt idx="65586">
                  <c:v>9.4843329999999998E-7</c:v>
                </c:pt>
                <c:pt idx="65587">
                  <c:v>9.4845310000000002E-7</c:v>
                </c:pt>
                <c:pt idx="65588">
                  <c:v>9.4847289999999995E-7</c:v>
                </c:pt>
                <c:pt idx="65589">
                  <c:v>9.484892E-7</c:v>
                </c:pt>
                <c:pt idx="65590">
                  <c:v>9.4850889999999999E-7</c:v>
                </c:pt>
                <c:pt idx="65591">
                  <c:v>9.4852859999999999E-7</c:v>
                </c:pt>
                <c:pt idx="65592">
                  <c:v>9.4854490000000004E-7</c:v>
                </c:pt>
                <c:pt idx="65593">
                  <c:v>9.4856469999999997E-7</c:v>
                </c:pt>
                <c:pt idx="65594">
                  <c:v>9.4858439999999996E-7</c:v>
                </c:pt>
                <c:pt idx="65595">
                  <c:v>9.4860059999999996E-7</c:v>
                </c:pt>
                <c:pt idx="65596">
                  <c:v>9.4862029999999996E-7</c:v>
                </c:pt>
                <c:pt idx="65597">
                  <c:v>9.4863999999999995E-7</c:v>
                </c:pt>
                <c:pt idx="65598">
                  <c:v>9.4865970000000005E-7</c:v>
                </c:pt>
                <c:pt idx="65599">
                  <c:v>9.4867590000000005E-7</c:v>
                </c:pt>
                <c:pt idx="65600">
                  <c:v>9.486955E-7</c:v>
                </c:pt>
                <c:pt idx="65601">
                  <c:v>9.4871519999999999E-7</c:v>
                </c:pt>
                <c:pt idx="65602">
                  <c:v>9.487314E-7</c:v>
                </c:pt>
                <c:pt idx="65603">
                  <c:v>9.4875100000000005E-7</c:v>
                </c:pt>
                <c:pt idx="65604">
                  <c:v>9.4877070000000004E-7</c:v>
                </c:pt>
                <c:pt idx="65605">
                  <c:v>9.4878690000000005E-7</c:v>
                </c:pt>
                <c:pt idx="65606">
                  <c:v>9.4880649999999999E-7</c:v>
                </c:pt>
                <c:pt idx="65607">
                  <c:v>9.4882610000000005E-7</c:v>
                </c:pt>
                <c:pt idx="65608">
                  <c:v>9.488457E-7</c:v>
                </c:pt>
                <c:pt idx="65609">
                  <c:v>9.4886179999999995E-7</c:v>
                </c:pt>
                <c:pt idx="65610">
                  <c:v>9.4888140000000001E-7</c:v>
                </c:pt>
                <c:pt idx="65611">
                  <c:v>9.4890099999999995E-7</c:v>
                </c:pt>
                <c:pt idx="65612">
                  <c:v>9.4891719999999996E-7</c:v>
                </c:pt>
                <c:pt idx="65613">
                  <c:v>9.4893680000000001E-7</c:v>
                </c:pt>
                <c:pt idx="65614">
                  <c:v>9.4895630000000002E-7</c:v>
                </c:pt>
                <c:pt idx="65615">
                  <c:v>9.4897250000000002E-7</c:v>
                </c:pt>
                <c:pt idx="65616">
                  <c:v>9.4899200000000003E-7</c:v>
                </c:pt>
                <c:pt idx="65617">
                  <c:v>9.4901159999999998E-7</c:v>
                </c:pt>
                <c:pt idx="65618">
                  <c:v>9.4902770000000004E-7</c:v>
                </c:pt>
                <c:pt idx="65619">
                  <c:v>9.4904729999999999E-7</c:v>
                </c:pt>
                <c:pt idx="65620">
                  <c:v>9.490668E-7</c:v>
                </c:pt>
                <c:pt idx="65621">
                  <c:v>9.4908630000000001E-7</c:v>
                </c:pt>
                <c:pt idx="65622">
                  <c:v>9.4910230000000003E-7</c:v>
                </c:pt>
                <c:pt idx="65623">
                  <c:v>9.4912180000000004E-7</c:v>
                </c:pt>
                <c:pt idx="65624">
                  <c:v>9.4914130000000004E-7</c:v>
                </c:pt>
                <c:pt idx="65625">
                  <c:v>9.491574E-7</c:v>
                </c:pt>
                <c:pt idx="65626">
                  <c:v>9.4917679999999997E-7</c:v>
                </c:pt>
                <c:pt idx="65627">
                  <c:v>9.4919629999999997E-7</c:v>
                </c:pt>
                <c:pt idx="65628">
                  <c:v>9.4921229999999999E-7</c:v>
                </c:pt>
                <c:pt idx="65629">
                  <c:v>9.4923169999999996E-7</c:v>
                </c:pt>
                <c:pt idx="65630">
                  <c:v>9.4925110000000003E-7</c:v>
                </c:pt>
                <c:pt idx="65631">
                  <c:v>9.4926719999999998E-7</c:v>
                </c:pt>
                <c:pt idx="65632">
                  <c:v>9.4928659999999995E-7</c:v>
                </c:pt>
                <c:pt idx="65633">
                  <c:v>9.4930600000000002E-7</c:v>
                </c:pt>
                <c:pt idx="65634">
                  <c:v>9.4932200000000004E-7</c:v>
                </c:pt>
                <c:pt idx="65635">
                  <c:v>9.4934129999999995E-7</c:v>
                </c:pt>
                <c:pt idx="65636">
                  <c:v>9.4936070000000002E-7</c:v>
                </c:pt>
                <c:pt idx="65637">
                  <c:v>9.4938000000000005E-7</c:v>
                </c:pt>
                <c:pt idx="65638">
                  <c:v>9.4939590000000002E-7</c:v>
                </c:pt>
                <c:pt idx="65639">
                  <c:v>9.4941520000000005E-7</c:v>
                </c:pt>
                <c:pt idx="65640">
                  <c:v>9.4943449999999996E-7</c:v>
                </c:pt>
                <c:pt idx="65641">
                  <c:v>9.4945040000000004E-7</c:v>
                </c:pt>
                <c:pt idx="65642">
                  <c:v>9.4946969999999996E-7</c:v>
                </c:pt>
                <c:pt idx="65643">
                  <c:v>9.4948890000000005E-7</c:v>
                </c:pt>
                <c:pt idx="65644">
                  <c:v>9.4950480000000002E-7</c:v>
                </c:pt>
                <c:pt idx="65645">
                  <c:v>9.49524E-7</c:v>
                </c:pt>
                <c:pt idx="65646">
                  <c:v>9.4954330000000002E-7</c:v>
                </c:pt>
                <c:pt idx="65647">
                  <c:v>9.4956239999999996E-7</c:v>
                </c:pt>
                <c:pt idx="65648">
                  <c:v>9.4957819999999999E-7</c:v>
                </c:pt>
                <c:pt idx="65649">
                  <c:v>9.4959739999999997E-7</c:v>
                </c:pt>
                <c:pt idx="65650">
                  <c:v>9.4961659999999995E-7</c:v>
                </c:pt>
                <c:pt idx="65651">
                  <c:v>9.4963239999999998E-7</c:v>
                </c:pt>
                <c:pt idx="65652">
                  <c:v>9.4965159999999996E-7</c:v>
                </c:pt>
                <c:pt idx="65653">
                  <c:v>9.496707E-7</c:v>
                </c:pt>
                <c:pt idx="65654">
                  <c:v>9.4968980000000004E-7</c:v>
                </c:pt>
                <c:pt idx="65655">
                  <c:v>9.4970559999999997E-7</c:v>
                </c:pt>
                <c:pt idx="65656">
                  <c:v>9.4972470000000001E-7</c:v>
                </c:pt>
                <c:pt idx="65657">
                  <c:v>9.4974379999999995E-7</c:v>
                </c:pt>
                <c:pt idx="65658">
                  <c:v>9.4975950000000004E-7</c:v>
                </c:pt>
                <c:pt idx="65659">
                  <c:v>9.4977870000000002E-7</c:v>
                </c:pt>
                <c:pt idx="65660">
                  <c:v>9.4979779999999996E-7</c:v>
                </c:pt>
                <c:pt idx="65661">
                  <c:v>9.4981350000000005E-7</c:v>
                </c:pt>
                <c:pt idx="65662">
                  <c:v>9.4983270000000003E-7</c:v>
                </c:pt>
                <c:pt idx="65663">
                  <c:v>9.4985170000000002E-7</c:v>
                </c:pt>
                <c:pt idx="65664">
                  <c:v>9.4987079999999996E-7</c:v>
                </c:pt>
                <c:pt idx="65665">
                  <c:v>9.4988649999999995E-7</c:v>
                </c:pt>
                <c:pt idx="65666">
                  <c:v>9.4990559999999999E-7</c:v>
                </c:pt>
                <c:pt idx="65667">
                  <c:v>9.4992459999999998E-7</c:v>
                </c:pt>
                <c:pt idx="65668">
                  <c:v>9.4994040000000002E-7</c:v>
                </c:pt>
                <c:pt idx="65669">
                  <c:v>9.4995940000000001E-7</c:v>
                </c:pt>
                <c:pt idx="65670">
                  <c:v>9.4997850000000005E-7</c:v>
                </c:pt>
                <c:pt idx="65671">
                  <c:v>9.4999420000000004E-7</c:v>
                </c:pt>
                <c:pt idx="65672">
                  <c:v>9.5001329999999997E-7</c:v>
                </c:pt>
                <c:pt idx="65673">
                  <c:v>9.5003229999999997E-7</c:v>
                </c:pt>
                <c:pt idx="65674">
                  <c:v>9.5004799999999996E-7</c:v>
                </c:pt>
                <c:pt idx="65675">
                  <c:v>9.500671E-7</c:v>
                </c:pt>
                <c:pt idx="65676">
                  <c:v>9.5008609999999999E-7</c:v>
                </c:pt>
                <c:pt idx="65677">
                  <c:v>9.5010179999999998E-7</c:v>
                </c:pt>
                <c:pt idx="65678">
                  <c:v>9.5012090000000002E-7</c:v>
                </c:pt>
                <c:pt idx="65679">
                  <c:v>9.5013990000000002E-7</c:v>
                </c:pt>
                <c:pt idx="65680">
                  <c:v>9.5015560000000001E-7</c:v>
                </c:pt>
                <c:pt idx="65681">
                  <c:v>9.501746E-7</c:v>
                </c:pt>
                <c:pt idx="65682">
                  <c:v>9.501936E-7</c:v>
                </c:pt>
                <c:pt idx="65683">
                  <c:v>9.5020929999999999E-7</c:v>
                </c:pt>
                <c:pt idx="65684">
                  <c:v>9.5022829999999998E-7</c:v>
                </c:pt>
                <c:pt idx="65685">
                  <c:v>9.5024729999999998E-7</c:v>
                </c:pt>
                <c:pt idx="65686">
                  <c:v>9.5026290000000002E-7</c:v>
                </c:pt>
                <c:pt idx="65687">
                  <c:v>9.5028190000000002E-7</c:v>
                </c:pt>
                <c:pt idx="65688">
                  <c:v>9.5030079999999997E-7</c:v>
                </c:pt>
                <c:pt idx="65689">
                  <c:v>9.5031649999999996E-7</c:v>
                </c:pt>
                <c:pt idx="65690">
                  <c:v>9.5033540000000001E-7</c:v>
                </c:pt>
                <c:pt idx="65691">
                  <c:v>9.5035429999999996E-7</c:v>
                </c:pt>
                <c:pt idx="65692">
                  <c:v>9.5037320000000002E-7</c:v>
                </c:pt>
                <c:pt idx="65693">
                  <c:v>9.5038879999999996E-7</c:v>
                </c:pt>
                <c:pt idx="65694">
                  <c:v>9.5040770000000002E-7</c:v>
                </c:pt>
                <c:pt idx="65695">
                  <c:v>9.5042650000000003E-7</c:v>
                </c:pt>
                <c:pt idx="65696">
                  <c:v>9.5044200000000003E-7</c:v>
                </c:pt>
                <c:pt idx="65697">
                  <c:v>9.5046089999999998E-7</c:v>
                </c:pt>
                <c:pt idx="65698">
                  <c:v>9.504797E-7</c:v>
                </c:pt>
                <c:pt idx="65699">
                  <c:v>9.504952E-7</c:v>
                </c:pt>
                <c:pt idx="65700">
                  <c:v>9.5051400000000001E-7</c:v>
                </c:pt>
                <c:pt idx="65701">
                  <c:v>9.5053280000000002E-7</c:v>
                </c:pt>
                <c:pt idx="65702">
                  <c:v>9.5055160000000003E-7</c:v>
                </c:pt>
                <c:pt idx="65703">
                  <c:v>9.5056699999999999E-7</c:v>
                </c:pt>
                <c:pt idx="65704">
                  <c:v>9.505858E-7</c:v>
                </c:pt>
                <c:pt idx="65705">
                  <c:v>9.5060449999999997E-7</c:v>
                </c:pt>
                <c:pt idx="65706">
                  <c:v>9.5061990000000003E-7</c:v>
                </c:pt>
                <c:pt idx="65707">
                  <c:v>9.5063870000000004E-7</c:v>
                </c:pt>
                <c:pt idx="65708">
                  <c:v>9.5065740000000001E-7</c:v>
                </c:pt>
                <c:pt idx="65709">
                  <c:v>9.5067600000000004E-7</c:v>
                </c:pt>
                <c:pt idx="65710">
                  <c:v>9.5069139999999999E-7</c:v>
                </c:pt>
                <c:pt idx="65711">
                  <c:v>9.5071009999999996E-7</c:v>
                </c:pt>
                <c:pt idx="65712">
                  <c:v>9.5072880000000003E-7</c:v>
                </c:pt>
                <c:pt idx="65713">
                  <c:v>9.5074419999999999E-7</c:v>
                </c:pt>
                <c:pt idx="65714">
                  <c:v>9.5076289999999996E-7</c:v>
                </c:pt>
                <c:pt idx="65715">
                  <c:v>9.5078149999999998E-7</c:v>
                </c:pt>
                <c:pt idx="65716">
                  <c:v>9.5080010000000001E-7</c:v>
                </c:pt>
                <c:pt idx="65717">
                  <c:v>9.5081549999999997E-7</c:v>
                </c:pt>
                <c:pt idx="65718">
                  <c:v>9.5083409999999999E-7</c:v>
                </c:pt>
                <c:pt idx="65719">
                  <c:v>9.5085270000000002E-7</c:v>
                </c:pt>
                <c:pt idx="65720">
                  <c:v>9.5086800000000004E-7</c:v>
                </c:pt>
                <c:pt idx="65721">
                  <c:v>9.5088670000000001E-7</c:v>
                </c:pt>
                <c:pt idx="65722">
                  <c:v>9.5090530000000003E-7</c:v>
                </c:pt>
                <c:pt idx="65723">
                  <c:v>9.5092389999999995E-7</c:v>
                </c:pt>
                <c:pt idx="65724">
                  <c:v>9.5093919999999997E-7</c:v>
                </c:pt>
                <c:pt idx="65725">
                  <c:v>9.509578E-7</c:v>
                </c:pt>
                <c:pt idx="65726">
                  <c:v>9.5097640000000003E-7</c:v>
                </c:pt>
                <c:pt idx="65727">
                  <c:v>9.5099170000000005E-7</c:v>
                </c:pt>
                <c:pt idx="65728">
                  <c:v>9.5101029999999997E-7</c:v>
                </c:pt>
                <c:pt idx="65729">
                  <c:v>9.5102889999999999E-7</c:v>
                </c:pt>
                <c:pt idx="65730">
                  <c:v>9.5104420000000001E-7</c:v>
                </c:pt>
                <c:pt idx="65731">
                  <c:v>9.5106289999999998E-7</c:v>
                </c:pt>
                <c:pt idx="65732">
                  <c:v>9.5108139999999996E-7</c:v>
                </c:pt>
                <c:pt idx="65733">
                  <c:v>9.5109669999999998E-7</c:v>
                </c:pt>
                <c:pt idx="65734">
                  <c:v>9.5111530000000001E-7</c:v>
                </c:pt>
                <c:pt idx="65735">
                  <c:v>9.5113390000000003E-7</c:v>
                </c:pt>
                <c:pt idx="65736">
                  <c:v>9.5114919999999995E-7</c:v>
                </c:pt>
                <c:pt idx="65737">
                  <c:v>9.5116779999999997E-7</c:v>
                </c:pt>
                <c:pt idx="65738">
                  <c:v>9.5118629999999995E-7</c:v>
                </c:pt>
                <c:pt idx="65739">
                  <c:v>9.5120170000000002E-7</c:v>
                </c:pt>
                <c:pt idx="65740">
                  <c:v>9.512202E-7</c:v>
                </c:pt>
                <c:pt idx="65741">
                  <c:v>9.5123869999999998E-7</c:v>
                </c:pt>
                <c:pt idx="65742">
                  <c:v>9.51254E-7</c:v>
                </c:pt>
                <c:pt idx="65743">
                  <c:v>9.5127260000000003E-7</c:v>
                </c:pt>
                <c:pt idx="65744">
                  <c:v>9.5129110000000001E-7</c:v>
                </c:pt>
                <c:pt idx="65745">
                  <c:v>9.5130640000000003E-7</c:v>
                </c:pt>
                <c:pt idx="65746">
                  <c:v>9.5132490000000001E-7</c:v>
                </c:pt>
                <c:pt idx="65747">
                  <c:v>9.5134329999999995E-7</c:v>
                </c:pt>
                <c:pt idx="65748">
                  <c:v>9.5135859999999997E-7</c:v>
                </c:pt>
                <c:pt idx="65749">
                  <c:v>9.5137709999999995E-7</c:v>
                </c:pt>
                <c:pt idx="65750">
                  <c:v>9.5139560000000004E-7</c:v>
                </c:pt>
                <c:pt idx="65751">
                  <c:v>9.5141399999999997E-7</c:v>
                </c:pt>
                <c:pt idx="65752">
                  <c:v>9.5142910000000001E-7</c:v>
                </c:pt>
                <c:pt idx="65753">
                  <c:v>9.5144759999999999E-7</c:v>
                </c:pt>
                <c:pt idx="65754">
                  <c:v>9.5146600000000003E-7</c:v>
                </c:pt>
                <c:pt idx="65755">
                  <c:v>9.5148109999999996E-7</c:v>
                </c:pt>
                <c:pt idx="65756">
                  <c:v>9.514995E-7</c:v>
                </c:pt>
                <c:pt idx="65757">
                  <c:v>9.5151790000000005E-7</c:v>
                </c:pt>
                <c:pt idx="65758">
                  <c:v>9.5153310000000002E-7</c:v>
                </c:pt>
                <c:pt idx="65759">
                  <c:v>9.5155140000000002E-7</c:v>
                </c:pt>
                <c:pt idx="65760">
                  <c:v>9.5156979999999995E-7</c:v>
                </c:pt>
                <c:pt idx="65761">
                  <c:v>9.5158809999999995E-7</c:v>
                </c:pt>
                <c:pt idx="65762">
                  <c:v>9.5160319999999999E-7</c:v>
                </c:pt>
                <c:pt idx="65763">
                  <c:v>9.5162149999999998E-7</c:v>
                </c:pt>
                <c:pt idx="65764">
                  <c:v>9.5163979999999998E-7</c:v>
                </c:pt>
                <c:pt idx="65765">
                  <c:v>9.5165490000000002E-7</c:v>
                </c:pt>
                <c:pt idx="65766">
                  <c:v>9.5167320000000001E-7</c:v>
                </c:pt>
                <c:pt idx="65767">
                  <c:v>9.5169139999999996E-7</c:v>
                </c:pt>
                <c:pt idx="65768">
                  <c:v>9.5170969999999996E-7</c:v>
                </c:pt>
                <c:pt idx="65769">
                  <c:v>9.5172469999999995E-7</c:v>
                </c:pt>
                <c:pt idx="65770">
                  <c:v>9.5174299999999995E-7</c:v>
                </c:pt>
                <c:pt idx="65771">
                  <c:v>9.5176120000000001E-7</c:v>
                </c:pt>
                <c:pt idx="65772">
                  <c:v>9.517762E-7</c:v>
                </c:pt>
                <c:pt idx="65773">
                  <c:v>9.5179449999999999E-7</c:v>
                </c:pt>
                <c:pt idx="65774">
                  <c:v>9.5181270000000005E-7</c:v>
                </c:pt>
                <c:pt idx="65775">
                  <c:v>9.518309E-7</c:v>
                </c:pt>
                <c:pt idx="65776">
                  <c:v>9.5184589999999999E-7</c:v>
                </c:pt>
                <c:pt idx="65777">
                  <c:v>9.5186410000000005E-7</c:v>
                </c:pt>
                <c:pt idx="65778">
                  <c:v>9.518823E-7</c:v>
                </c:pt>
                <c:pt idx="65779">
                  <c:v>9.5189729999999999E-7</c:v>
                </c:pt>
                <c:pt idx="65780">
                  <c:v>9.5191550000000005E-7</c:v>
                </c:pt>
                <c:pt idx="65781">
                  <c:v>9.519337E-7</c:v>
                </c:pt>
                <c:pt idx="65782">
                  <c:v>9.5194869999999999E-7</c:v>
                </c:pt>
                <c:pt idx="65783">
                  <c:v>9.5196699999999999E-7</c:v>
                </c:pt>
                <c:pt idx="65784">
                  <c:v>9.5198520000000005E-7</c:v>
                </c:pt>
                <c:pt idx="65785">
                  <c:v>9.5200329999999995E-7</c:v>
                </c:pt>
                <c:pt idx="65786">
                  <c:v>9.5201830000000005E-7</c:v>
                </c:pt>
                <c:pt idx="65787">
                  <c:v>9.520365E-7</c:v>
                </c:pt>
                <c:pt idx="65788">
                  <c:v>9.5205460000000002E-7</c:v>
                </c:pt>
                <c:pt idx="65789">
                  <c:v>9.5206960000000001E-7</c:v>
                </c:pt>
                <c:pt idx="65790">
                  <c:v>9.5208779999999996E-7</c:v>
                </c:pt>
                <c:pt idx="65791">
                  <c:v>9.5210589999999997E-7</c:v>
                </c:pt>
                <c:pt idx="65792">
                  <c:v>9.5212089999999996E-7</c:v>
                </c:pt>
                <c:pt idx="65793">
                  <c:v>9.5213910000000002E-7</c:v>
                </c:pt>
                <c:pt idx="65794">
                  <c:v>9.5215720000000003E-7</c:v>
                </c:pt>
                <c:pt idx="65795">
                  <c:v>9.5217220000000002E-7</c:v>
                </c:pt>
                <c:pt idx="65796">
                  <c:v>9.5219030000000003E-7</c:v>
                </c:pt>
                <c:pt idx="65797">
                  <c:v>9.5220840000000005E-7</c:v>
                </c:pt>
                <c:pt idx="65798">
                  <c:v>9.5222340000000004E-7</c:v>
                </c:pt>
                <c:pt idx="65799">
                  <c:v>9.5224150000000005E-7</c:v>
                </c:pt>
                <c:pt idx="65800">
                  <c:v>9.5225959999999996E-7</c:v>
                </c:pt>
                <c:pt idx="65801">
                  <c:v>9.5227459999999995E-7</c:v>
                </c:pt>
                <c:pt idx="65802">
                  <c:v>9.5229269999999996E-7</c:v>
                </c:pt>
                <c:pt idx="65803">
                  <c:v>9.5231079999999997E-7</c:v>
                </c:pt>
                <c:pt idx="65804">
                  <c:v>9.5232570000000002E-7</c:v>
                </c:pt>
                <c:pt idx="65805">
                  <c:v>9.5234380000000004E-7</c:v>
                </c:pt>
                <c:pt idx="65806">
                  <c:v>9.5236190000000005E-7</c:v>
                </c:pt>
                <c:pt idx="65807">
                  <c:v>9.5237679999999999E-7</c:v>
                </c:pt>
                <c:pt idx="65808">
                  <c:v>9.5239490000000001E-7</c:v>
                </c:pt>
                <c:pt idx="65809">
                  <c:v>9.5241300000000002E-7</c:v>
                </c:pt>
                <c:pt idx="65810">
                  <c:v>9.5243099999999999E-7</c:v>
                </c:pt>
                <c:pt idx="65811">
                  <c:v>9.5244579999999999E-7</c:v>
                </c:pt>
                <c:pt idx="65812">
                  <c:v>9.5246379999999996E-7</c:v>
                </c:pt>
                <c:pt idx="65813">
                  <c:v>9.5248180000000003E-7</c:v>
                </c:pt>
                <c:pt idx="65814">
                  <c:v>9.5249669999999998E-7</c:v>
                </c:pt>
                <c:pt idx="65815">
                  <c:v>9.5251469999999995E-7</c:v>
                </c:pt>
                <c:pt idx="65816">
                  <c:v>9.5253270000000002E-7</c:v>
                </c:pt>
                <c:pt idx="65817">
                  <c:v>9.5254750000000003E-7</c:v>
                </c:pt>
                <c:pt idx="65818">
                  <c:v>9.5256549999999999E-7</c:v>
                </c:pt>
                <c:pt idx="65819">
                  <c:v>9.5258340000000002E-7</c:v>
                </c:pt>
                <c:pt idx="65820">
                  <c:v>9.5260139999999999E-7</c:v>
                </c:pt>
                <c:pt idx="65821">
                  <c:v>9.5261609999999995E-7</c:v>
                </c:pt>
                <c:pt idx="65822">
                  <c:v>9.5263410000000002E-7</c:v>
                </c:pt>
                <c:pt idx="65823">
                  <c:v>9.5265200000000005E-7</c:v>
                </c:pt>
                <c:pt idx="65824">
                  <c:v>9.5266670000000001E-7</c:v>
                </c:pt>
                <c:pt idx="65825">
                  <c:v>9.5268460000000004E-7</c:v>
                </c:pt>
                <c:pt idx="65826">
                  <c:v>9.5270249999999996E-7</c:v>
                </c:pt>
                <c:pt idx="65827">
                  <c:v>9.5272039999999999E-7</c:v>
                </c:pt>
                <c:pt idx="65828">
                  <c:v>9.5273509999999995E-7</c:v>
                </c:pt>
                <c:pt idx="65829">
                  <c:v>9.5275299999999998E-7</c:v>
                </c:pt>
                <c:pt idx="65830">
                  <c:v>9.5277079999999996E-7</c:v>
                </c:pt>
                <c:pt idx="65831">
                  <c:v>9.5278550000000003E-7</c:v>
                </c:pt>
                <c:pt idx="65832">
                  <c:v>9.5280339999999995E-7</c:v>
                </c:pt>
                <c:pt idx="65833">
                  <c:v>9.5282120000000004E-7</c:v>
                </c:pt>
                <c:pt idx="65834">
                  <c:v>9.5283900000000003E-7</c:v>
                </c:pt>
                <c:pt idx="65835">
                  <c:v>9.5285369999999999E-7</c:v>
                </c:pt>
                <c:pt idx="65836">
                  <c:v>9.5287149999999997E-7</c:v>
                </c:pt>
                <c:pt idx="65837">
                  <c:v>9.5288929999999995E-7</c:v>
                </c:pt>
                <c:pt idx="65838">
                  <c:v>9.5290400000000002E-7</c:v>
                </c:pt>
                <c:pt idx="65839">
                  <c:v>9.529218E-7</c:v>
                </c:pt>
                <c:pt idx="65840">
                  <c:v>9.5293959999999999E-7</c:v>
                </c:pt>
                <c:pt idx="65841">
                  <c:v>9.5295429999999995E-7</c:v>
                </c:pt>
                <c:pt idx="65842">
                  <c:v>9.5297210000000004E-7</c:v>
                </c:pt>
                <c:pt idx="65843">
                  <c:v>9.5298990000000002E-7</c:v>
                </c:pt>
                <c:pt idx="65844">
                  <c:v>9.5300459999999998E-7</c:v>
                </c:pt>
                <c:pt idx="65845">
                  <c:v>9.5302250000000001E-7</c:v>
                </c:pt>
                <c:pt idx="65846">
                  <c:v>9.5304019999999995E-7</c:v>
                </c:pt>
                <c:pt idx="65847">
                  <c:v>9.5305490000000001E-7</c:v>
                </c:pt>
                <c:pt idx="65848">
                  <c:v>9.530727E-7</c:v>
                </c:pt>
                <c:pt idx="65849">
                  <c:v>9.5309049999999998E-7</c:v>
                </c:pt>
                <c:pt idx="65850">
                  <c:v>9.5310520000000005E-7</c:v>
                </c:pt>
                <c:pt idx="65851">
                  <c:v>9.5312300000000003E-7</c:v>
                </c:pt>
                <c:pt idx="65852">
                  <c:v>9.5314080000000001E-7</c:v>
                </c:pt>
                <c:pt idx="65853">
                  <c:v>9.5315549999999997E-7</c:v>
                </c:pt>
                <c:pt idx="65854">
                  <c:v>9.5317329999999996E-7</c:v>
                </c:pt>
                <c:pt idx="65855">
                  <c:v>9.53191E-7</c:v>
                </c:pt>
                <c:pt idx="65856">
                  <c:v>9.5320569999999996E-7</c:v>
                </c:pt>
                <c:pt idx="65857">
                  <c:v>9.5322350000000005E-7</c:v>
                </c:pt>
                <c:pt idx="65858">
                  <c:v>9.5324130000000004E-7</c:v>
                </c:pt>
                <c:pt idx="65859">
                  <c:v>9.5325589999999995E-7</c:v>
                </c:pt>
                <c:pt idx="65860">
                  <c:v>9.5327370000000004E-7</c:v>
                </c:pt>
                <c:pt idx="65861">
                  <c:v>9.5329139999999998E-7</c:v>
                </c:pt>
                <c:pt idx="65862">
                  <c:v>9.5330910000000002E-7</c:v>
                </c:pt>
                <c:pt idx="65863">
                  <c:v>9.5332370000000004E-7</c:v>
                </c:pt>
                <c:pt idx="65864">
                  <c:v>9.5334150000000003E-7</c:v>
                </c:pt>
                <c:pt idx="65865">
                  <c:v>9.5335919999999997E-7</c:v>
                </c:pt>
                <c:pt idx="65866">
                  <c:v>9.5337379999999999E-7</c:v>
                </c:pt>
                <c:pt idx="65867">
                  <c:v>9.5339150000000003E-7</c:v>
                </c:pt>
                <c:pt idx="65868">
                  <c:v>9.5340919999999997E-7</c:v>
                </c:pt>
                <c:pt idx="65869">
                  <c:v>9.5342370000000005E-7</c:v>
                </c:pt>
                <c:pt idx="65870">
                  <c:v>9.5344150000000003E-7</c:v>
                </c:pt>
                <c:pt idx="65871">
                  <c:v>9.5345910000000003E-7</c:v>
                </c:pt>
                <c:pt idx="65872">
                  <c:v>9.5347369999999995E-7</c:v>
                </c:pt>
                <c:pt idx="65873">
                  <c:v>9.5349139999999999E-7</c:v>
                </c:pt>
                <c:pt idx="65874">
                  <c:v>9.5350910000000004E-7</c:v>
                </c:pt>
                <c:pt idx="65875">
                  <c:v>9.5352670000000004E-7</c:v>
                </c:pt>
                <c:pt idx="65876">
                  <c:v>9.5354120000000001E-7</c:v>
                </c:pt>
                <c:pt idx="65877">
                  <c:v>9.5355889999999995E-7</c:v>
                </c:pt>
                <c:pt idx="65878">
                  <c:v>9.5357649999999995E-7</c:v>
                </c:pt>
                <c:pt idx="65879">
                  <c:v>9.5359100000000003E-7</c:v>
                </c:pt>
                <c:pt idx="65880">
                  <c:v>9.5360860000000003E-7</c:v>
                </c:pt>
                <c:pt idx="65881">
                  <c:v>9.5362620000000003E-7</c:v>
                </c:pt>
                <c:pt idx="65882">
                  <c:v>9.5364070000000001E-7</c:v>
                </c:pt>
                <c:pt idx="65883">
                  <c:v>9.5365840000000005E-7</c:v>
                </c:pt>
                <c:pt idx="65884">
                  <c:v>9.5367600000000005E-7</c:v>
                </c:pt>
                <c:pt idx="65885">
                  <c:v>9.536935E-7</c:v>
                </c:pt>
                <c:pt idx="65886">
                  <c:v>9.5370800000000009E-7</c:v>
                </c:pt>
                <c:pt idx="65887">
                  <c:v>9.5372550000000004E-7</c:v>
                </c:pt>
                <c:pt idx="65888">
                  <c:v>9.5374309999999993E-7</c:v>
                </c:pt>
                <c:pt idx="65889">
                  <c:v>9.5375750000000008E-7</c:v>
                </c:pt>
                <c:pt idx="65890">
                  <c:v>9.5377509999999997E-7</c:v>
                </c:pt>
                <c:pt idx="65891">
                  <c:v>9.5379259999999992E-7</c:v>
                </c:pt>
                <c:pt idx="65892">
                  <c:v>9.5381010000000009E-7</c:v>
                </c:pt>
                <c:pt idx="65893">
                  <c:v>9.5382450000000002E-7</c:v>
                </c:pt>
                <c:pt idx="65894">
                  <c:v>9.5384199999999997E-7</c:v>
                </c:pt>
                <c:pt idx="65895">
                  <c:v>9.5385949999999993E-7</c:v>
                </c:pt>
                <c:pt idx="65896">
                  <c:v>9.5387390000000007E-7</c:v>
                </c:pt>
                <c:pt idx="65897">
                  <c:v>9.5389140000000002E-7</c:v>
                </c:pt>
                <c:pt idx="65898">
                  <c:v>9.5390889999999998E-7</c:v>
                </c:pt>
                <c:pt idx="65899">
                  <c:v>9.5392629999999999E-7</c:v>
                </c:pt>
                <c:pt idx="65900">
                  <c:v>9.5394069999999992E-7</c:v>
                </c:pt>
                <c:pt idx="65901">
                  <c:v>9.5395820000000009E-7</c:v>
                </c:pt>
                <c:pt idx="65902">
                  <c:v>9.539756000000001E-7</c:v>
                </c:pt>
                <c:pt idx="65903">
                  <c:v>9.539899000000001E-7</c:v>
                </c:pt>
                <c:pt idx="65904">
                  <c:v>9.5400740000000005E-7</c:v>
                </c:pt>
                <c:pt idx="65905">
                  <c:v>9.5402480000000006E-7</c:v>
                </c:pt>
                <c:pt idx="65906">
                  <c:v>9.5403919999999999E-7</c:v>
                </c:pt>
                <c:pt idx="65907">
                  <c:v>9.5405660000000001E-7</c:v>
                </c:pt>
                <c:pt idx="65908">
                  <c:v>9.5407400000000002E-7</c:v>
                </c:pt>
                <c:pt idx="65909">
                  <c:v>9.5408839999999996E-7</c:v>
                </c:pt>
                <c:pt idx="65910">
                  <c:v>9.5410579999999997E-7</c:v>
                </c:pt>
                <c:pt idx="65911">
                  <c:v>9.5412319999999998E-7</c:v>
                </c:pt>
                <c:pt idx="65912">
                  <c:v>9.5413759999999992E-7</c:v>
                </c:pt>
                <c:pt idx="65913">
                  <c:v>9.5415499999999993E-7</c:v>
                </c:pt>
                <c:pt idx="65914">
                  <c:v>9.5417239999999994E-7</c:v>
                </c:pt>
                <c:pt idx="65915">
                  <c:v>9.5418680000000009E-7</c:v>
                </c:pt>
                <c:pt idx="65916">
                  <c:v>9.542042000000001E-7</c:v>
                </c:pt>
                <c:pt idx="65917">
                  <c:v>9.5422159999999991E-7</c:v>
                </c:pt>
                <c:pt idx="65918">
                  <c:v>9.5423600000000005E-7</c:v>
                </c:pt>
                <c:pt idx="65919">
                  <c:v>9.5425340000000006E-7</c:v>
                </c:pt>
                <c:pt idx="65920">
                  <c:v>9.5427080000000008E-7</c:v>
                </c:pt>
                <c:pt idx="65921">
                  <c:v>9.5428510000000007E-7</c:v>
                </c:pt>
                <c:pt idx="65922">
                  <c:v>9.5430260000000002E-7</c:v>
                </c:pt>
                <c:pt idx="65923">
                  <c:v>9.543199000000001E-7</c:v>
                </c:pt>
                <c:pt idx="65924">
                  <c:v>9.5433430000000003E-7</c:v>
                </c:pt>
                <c:pt idx="65925">
                  <c:v>9.5435170000000004E-7</c:v>
                </c:pt>
                <c:pt idx="65926">
                  <c:v>9.5436910000000006E-7</c:v>
                </c:pt>
                <c:pt idx="65927">
                  <c:v>9.5438650000000007E-7</c:v>
                </c:pt>
                <c:pt idx="65928">
                  <c:v>9.5440080000000007E-7</c:v>
                </c:pt>
                <c:pt idx="65929">
                  <c:v>9.5441809999999993E-7</c:v>
                </c:pt>
                <c:pt idx="65930">
                  <c:v>9.5443549999999994E-7</c:v>
                </c:pt>
                <c:pt idx="65931">
                  <c:v>9.5444979999999994E-7</c:v>
                </c:pt>
                <c:pt idx="65932">
                  <c:v>9.5446719999999995E-7</c:v>
                </c:pt>
                <c:pt idx="65933">
                  <c:v>9.5448450000000003E-7</c:v>
                </c:pt>
                <c:pt idx="65934">
                  <c:v>9.5449880000000002E-7</c:v>
                </c:pt>
                <c:pt idx="65935">
                  <c:v>9.5451620000000003E-7</c:v>
                </c:pt>
                <c:pt idx="65936">
                  <c:v>9.545334999999999E-7</c:v>
                </c:pt>
                <c:pt idx="65937">
                  <c:v>9.545478000000001E-7</c:v>
                </c:pt>
                <c:pt idx="65938">
                  <c:v>9.545651999999999E-7</c:v>
                </c:pt>
                <c:pt idx="65939">
                  <c:v>9.5458249999999998E-7</c:v>
                </c:pt>
                <c:pt idx="65940">
                  <c:v>9.5459980000000005E-7</c:v>
                </c:pt>
                <c:pt idx="65941">
                  <c:v>9.5461410000000005E-7</c:v>
                </c:pt>
                <c:pt idx="65942">
                  <c:v>9.5463139999999991E-7</c:v>
                </c:pt>
                <c:pt idx="65943">
                  <c:v>9.5464869999999998E-7</c:v>
                </c:pt>
                <c:pt idx="65944">
                  <c:v>9.5466290000000004E-7</c:v>
                </c:pt>
                <c:pt idx="65945">
                  <c:v>9.546801999999999E-7</c:v>
                </c:pt>
                <c:pt idx="65946">
                  <c:v>9.5469749999999998E-7</c:v>
                </c:pt>
                <c:pt idx="65947">
                  <c:v>9.5471170000000003E-7</c:v>
                </c:pt>
                <c:pt idx="65948">
                  <c:v>9.547290000000001E-7</c:v>
                </c:pt>
                <c:pt idx="65949">
                  <c:v>9.5474629999999997E-7</c:v>
                </c:pt>
                <c:pt idx="65950">
                  <c:v>9.547635000000001E-7</c:v>
                </c:pt>
                <c:pt idx="65951">
                  <c:v>9.5477769999999995E-7</c:v>
                </c:pt>
                <c:pt idx="65952">
                  <c:v>9.5479490000000008E-7</c:v>
                </c:pt>
                <c:pt idx="65953">
                  <c:v>9.5481210000000001E-7</c:v>
                </c:pt>
                <c:pt idx="65954">
                  <c:v>9.5482630000000006E-7</c:v>
                </c:pt>
                <c:pt idx="65955">
                  <c:v>9.5484349999999998E-7</c:v>
                </c:pt>
                <c:pt idx="65956">
                  <c:v>9.5486069999999991E-7</c:v>
                </c:pt>
                <c:pt idx="65957">
                  <c:v>9.5487489999999996E-7</c:v>
                </c:pt>
                <c:pt idx="65958">
                  <c:v>9.548921000000001E-7</c:v>
                </c:pt>
                <c:pt idx="65959">
                  <c:v>9.5490920000000008E-7</c:v>
                </c:pt>
                <c:pt idx="65960">
                  <c:v>9.5492640000000001E-7</c:v>
                </c:pt>
                <c:pt idx="65961">
                  <c:v>9.5494049999999991E-7</c:v>
                </c:pt>
                <c:pt idx="65962">
                  <c:v>9.5495770000000004E-7</c:v>
                </c:pt>
                <c:pt idx="65963">
                  <c:v>9.5497480000000003E-7</c:v>
                </c:pt>
                <c:pt idx="65964">
                  <c:v>9.5498889999999993E-7</c:v>
                </c:pt>
                <c:pt idx="65965">
                  <c:v>9.5500610000000007E-7</c:v>
                </c:pt>
                <c:pt idx="65966">
                  <c:v>9.5502320000000005E-7</c:v>
                </c:pt>
                <c:pt idx="65967">
                  <c:v>9.5503729999999995E-7</c:v>
                </c:pt>
                <c:pt idx="65968">
                  <c:v>9.5505439999999994E-7</c:v>
                </c:pt>
                <c:pt idx="65969">
                  <c:v>9.5507149999999992E-7</c:v>
                </c:pt>
                <c:pt idx="65970">
                  <c:v>9.5508560000000004E-7</c:v>
                </c:pt>
                <c:pt idx="65971">
                  <c:v>9.5510279999999996E-7</c:v>
                </c:pt>
                <c:pt idx="65972">
                  <c:v>9.5511989999999995E-7</c:v>
                </c:pt>
                <c:pt idx="65973">
                  <c:v>9.5513699999999993E-7</c:v>
                </c:pt>
                <c:pt idx="65974">
                  <c:v>9.551509999999999E-7</c:v>
                </c:pt>
                <c:pt idx="65975">
                  <c:v>9.5516810000000009E-7</c:v>
                </c:pt>
                <c:pt idx="65976">
                  <c:v>9.5518520000000008E-7</c:v>
                </c:pt>
                <c:pt idx="65977">
                  <c:v>9.5519929999999998E-7</c:v>
                </c:pt>
                <c:pt idx="65978">
                  <c:v>9.5521639999999996E-7</c:v>
                </c:pt>
                <c:pt idx="65979">
                  <c:v>9.5523340000000001E-7</c:v>
                </c:pt>
                <c:pt idx="65980">
                  <c:v>9.5524749999999991E-7</c:v>
                </c:pt>
                <c:pt idx="65981">
                  <c:v>9.552645999999999E-7</c:v>
                </c:pt>
                <c:pt idx="65982">
                  <c:v>9.5528170000000009E-7</c:v>
                </c:pt>
                <c:pt idx="65983">
                  <c:v>9.5529570000000006E-7</c:v>
                </c:pt>
                <c:pt idx="65984">
                  <c:v>9.5531280000000004E-7</c:v>
                </c:pt>
                <c:pt idx="65985">
                  <c:v>9.5532990000000003E-7</c:v>
                </c:pt>
                <c:pt idx="65986">
                  <c:v>9.5534399999999993E-7</c:v>
                </c:pt>
                <c:pt idx="65987">
                  <c:v>9.5536109999999991E-7</c:v>
                </c:pt>
                <c:pt idx="65988">
                  <c:v>9.5537809999999996E-7</c:v>
                </c:pt>
                <c:pt idx="65989">
                  <c:v>9.5539220000000007E-7</c:v>
                </c:pt>
                <c:pt idx="65990">
                  <c:v>9.5540930000000006E-7</c:v>
                </c:pt>
                <c:pt idx="65991">
                  <c:v>9.5542640000000004E-7</c:v>
                </c:pt>
                <c:pt idx="65992">
                  <c:v>9.5544040000000001E-7</c:v>
                </c:pt>
                <c:pt idx="65993">
                  <c:v>9.5545759999999993E-7</c:v>
                </c:pt>
                <c:pt idx="65994">
                  <c:v>9.5547459999999998E-7</c:v>
                </c:pt>
                <c:pt idx="65995">
                  <c:v>9.5549160000000002E-7</c:v>
                </c:pt>
                <c:pt idx="65996">
                  <c:v>9.5550569999999992E-7</c:v>
                </c:pt>
                <c:pt idx="65997">
                  <c:v>9.5552269999999997E-7</c:v>
                </c:pt>
                <c:pt idx="65998">
                  <c:v>9.5553979999999995E-7</c:v>
                </c:pt>
                <c:pt idx="65999">
                  <c:v>9.5555379999999992E-7</c:v>
                </c:pt>
                <c:pt idx="66000">
                  <c:v>9.555708999999999E-7</c:v>
                </c:pt>
                <c:pt idx="66001">
                  <c:v>9.5558789999999995E-7</c:v>
                </c:pt>
                <c:pt idx="66002">
                  <c:v>9.5560189999999991E-7</c:v>
                </c:pt>
                <c:pt idx="66003">
                  <c:v>9.556189999999999E-7</c:v>
                </c:pt>
                <c:pt idx="66004">
                  <c:v>9.5563599999999994E-7</c:v>
                </c:pt>
                <c:pt idx="66005">
                  <c:v>9.5564999999999991E-7</c:v>
                </c:pt>
                <c:pt idx="66006">
                  <c:v>9.556671000000001E-7</c:v>
                </c:pt>
                <c:pt idx="66007">
                  <c:v>9.5568409999999994E-7</c:v>
                </c:pt>
                <c:pt idx="66008">
                  <c:v>9.5570100000000004E-7</c:v>
                </c:pt>
                <c:pt idx="66009">
                  <c:v>9.5571500000000001E-7</c:v>
                </c:pt>
                <c:pt idx="66010">
                  <c:v>9.5573200000000005E-7</c:v>
                </c:pt>
                <c:pt idx="66011">
                  <c:v>9.5574889999999995E-7</c:v>
                </c:pt>
                <c:pt idx="66012">
                  <c:v>9.5576289999999991E-7</c:v>
                </c:pt>
                <c:pt idx="66013">
                  <c:v>9.5577989999999995E-7</c:v>
                </c:pt>
                <c:pt idx="66014">
                  <c:v>9.5579680000000006E-7</c:v>
                </c:pt>
                <c:pt idx="66015">
                  <c:v>9.5581080000000002E-7</c:v>
                </c:pt>
                <c:pt idx="66016">
                  <c:v>9.5582769999999992E-7</c:v>
                </c:pt>
                <c:pt idx="66017">
                  <c:v>9.5584469999999996E-7</c:v>
                </c:pt>
                <c:pt idx="66018">
                  <c:v>9.5586149999999992E-7</c:v>
                </c:pt>
                <c:pt idx="66019">
                  <c:v>9.5587550000000009E-7</c:v>
                </c:pt>
                <c:pt idx="66020">
                  <c:v>9.5589239999999999E-7</c:v>
                </c:pt>
                <c:pt idx="66021">
                  <c:v>9.559093000000001E-7</c:v>
                </c:pt>
                <c:pt idx="66022">
                  <c:v>9.5592319999999991E-7</c:v>
                </c:pt>
                <c:pt idx="66023">
                  <c:v>9.5594010000000001E-7</c:v>
                </c:pt>
                <c:pt idx="66024">
                  <c:v>9.5595699999999991E-7</c:v>
                </c:pt>
                <c:pt idx="66025">
                  <c:v>9.5597100000000008E-7</c:v>
                </c:pt>
                <c:pt idx="66026">
                  <c:v>9.5598780000000004E-7</c:v>
                </c:pt>
                <c:pt idx="66027">
                  <c:v>9.5600469999999993E-7</c:v>
                </c:pt>
                <c:pt idx="66028">
                  <c:v>9.5601859999999996E-7</c:v>
                </c:pt>
                <c:pt idx="66029">
                  <c:v>9.5603550000000006E-7</c:v>
                </c:pt>
                <c:pt idx="66030">
                  <c:v>9.5605239999999996E-7</c:v>
                </c:pt>
                <c:pt idx="66031">
                  <c:v>9.5606919999999991E-7</c:v>
                </c:pt>
                <c:pt idx="66032">
                  <c:v>9.5608309999999994E-7</c:v>
                </c:pt>
                <c:pt idx="66033">
                  <c:v>9.5609990000000011E-7</c:v>
                </c:pt>
                <c:pt idx="66034">
                  <c:v>9.561168E-7</c:v>
                </c:pt>
                <c:pt idx="66035">
                  <c:v>9.5613060000000008E-7</c:v>
                </c:pt>
                <c:pt idx="66036">
                  <c:v>9.5614740000000004E-7</c:v>
                </c:pt>
                <c:pt idx="66037">
                  <c:v>9.5616429999999993E-7</c:v>
                </c:pt>
                <c:pt idx="66038">
                  <c:v>9.5617810000000002E-7</c:v>
                </c:pt>
                <c:pt idx="66039">
                  <c:v>9.5619499999999991E-7</c:v>
                </c:pt>
                <c:pt idx="66040">
                  <c:v>9.5621180000000008E-7</c:v>
                </c:pt>
                <c:pt idx="66041">
                  <c:v>9.5622580000000004E-7</c:v>
                </c:pt>
                <c:pt idx="66042">
                  <c:v>9.562426E-7</c:v>
                </c:pt>
                <c:pt idx="66043">
                  <c:v>9.5625939999999996E-7</c:v>
                </c:pt>
                <c:pt idx="66044">
                  <c:v>9.5627329999999998E-7</c:v>
                </c:pt>
                <c:pt idx="66045">
                  <c:v>9.5629020000000009E-7</c:v>
                </c:pt>
                <c:pt idx="66046">
                  <c:v>9.5630700000000004E-7</c:v>
                </c:pt>
                <c:pt idx="66047">
                  <c:v>9.563238E-7</c:v>
                </c:pt>
                <c:pt idx="66048">
                  <c:v>9.5633760000000008E-7</c:v>
                </c:pt>
                <c:pt idx="66049">
                  <c:v>9.5635449999999998E-7</c:v>
                </c:pt>
                <c:pt idx="66050">
                  <c:v>9.5637119999999999E-7</c:v>
                </c:pt>
                <c:pt idx="66051">
                  <c:v>9.5638500000000008E-7</c:v>
                </c:pt>
                <c:pt idx="66052">
                  <c:v>9.5640180000000003E-7</c:v>
                </c:pt>
                <c:pt idx="66053">
                  <c:v>9.5641859999999999E-7</c:v>
                </c:pt>
                <c:pt idx="66054">
                  <c:v>9.5643240000000007E-7</c:v>
                </c:pt>
                <c:pt idx="66055">
                  <c:v>9.5644920000000003E-7</c:v>
                </c:pt>
                <c:pt idx="66056">
                  <c:v>9.5646599999999998E-7</c:v>
                </c:pt>
                <c:pt idx="66057">
                  <c:v>9.5647980000000007E-7</c:v>
                </c:pt>
                <c:pt idx="66058">
                  <c:v>9.5649650000000008E-7</c:v>
                </c:pt>
                <c:pt idx="66059">
                  <c:v>9.5651330000000004E-7</c:v>
                </c:pt>
                <c:pt idx="66060">
                  <c:v>9.5652709999999991E-7</c:v>
                </c:pt>
                <c:pt idx="66061">
                  <c:v>9.5654390000000008E-7</c:v>
                </c:pt>
                <c:pt idx="66062">
                  <c:v>9.565606000000001E-7</c:v>
                </c:pt>
                <c:pt idx="66063">
                  <c:v>9.5657439999999997E-7</c:v>
                </c:pt>
                <c:pt idx="66064">
                  <c:v>9.5659119999999992E-7</c:v>
                </c:pt>
                <c:pt idx="66065">
                  <c:v>9.5660800000000009E-7</c:v>
                </c:pt>
                <c:pt idx="66066">
                  <c:v>9.566246999999999E-7</c:v>
                </c:pt>
                <c:pt idx="66067">
                  <c:v>9.5663849999999998E-7</c:v>
                </c:pt>
                <c:pt idx="66068">
                  <c:v>9.5665529999999994E-7</c:v>
                </c:pt>
                <c:pt idx="66069">
                  <c:v>9.5667199999999995E-7</c:v>
                </c:pt>
                <c:pt idx="66070">
                  <c:v>9.5668580000000004E-7</c:v>
                </c:pt>
                <c:pt idx="66071">
                  <c:v>9.5670259999999999E-7</c:v>
                </c:pt>
                <c:pt idx="66072">
                  <c:v>9.5671930000000001E-7</c:v>
                </c:pt>
                <c:pt idx="66073">
                  <c:v>9.5673310000000009E-7</c:v>
                </c:pt>
                <c:pt idx="66074">
                  <c:v>9.567497999999999E-7</c:v>
                </c:pt>
                <c:pt idx="66075">
                  <c:v>9.5676649999999991E-7</c:v>
                </c:pt>
                <c:pt idx="66076">
                  <c:v>9.5678020000000006E-7</c:v>
                </c:pt>
                <c:pt idx="66077">
                  <c:v>9.5679700000000001E-7</c:v>
                </c:pt>
                <c:pt idx="66078">
                  <c:v>9.5681370000000003E-7</c:v>
                </c:pt>
                <c:pt idx="66079">
                  <c:v>9.568302999999999E-7</c:v>
                </c:pt>
                <c:pt idx="66080">
                  <c:v>9.5684400000000004E-7</c:v>
                </c:pt>
                <c:pt idx="66081">
                  <c:v>9.5686070000000006E-7</c:v>
                </c:pt>
                <c:pt idx="66082">
                  <c:v>9.5687729999999992E-7</c:v>
                </c:pt>
                <c:pt idx="66083">
                  <c:v>9.5689100000000007E-7</c:v>
                </c:pt>
                <c:pt idx="66084">
                  <c:v>9.5690770000000008E-7</c:v>
                </c:pt>
                <c:pt idx="66085">
                  <c:v>9.5692429999999995E-7</c:v>
                </c:pt>
                <c:pt idx="66086">
                  <c:v>9.5693800000000009E-7</c:v>
                </c:pt>
                <c:pt idx="66087">
                  <c:v>9.569546999999999E-7</c:v>
                </c:pt>
                <c:pt idx="66088">
                  <c:v>9.5697139999999992E-7</c:v>
                </c:pt>
                <c:pt idx="66089">
                  <c:v>9.5698510000000006E-7</c:v>
                </c:pt>
                <c:pt idx="66090">
                  <c:v>9.5700180000000008E-7</c:v>
                </c:pt>
                <c:pt idx="66091">
                  <c:v>9.5701839999999994E-7</c:v>
                </c:pt>
                <c:pt idx="66092">
                  <c:v>9.5703509999999996E-7</c:v>
                </c:pt>
                <c:pt idx="66093">
                  <c:v>9.570488000000001E-7</c:v>
                </c:pt>
                <c:pt idx="66094">
                  <c:v>9.5706539999999997E-7</c:v>
                </c:pt>
                <c:pt idx="66095">
                  <c:v>9.5708200000000005E-7</c:v>
                </c:pt>
                <c:pt idx="66096">
                  <c:v>9.5709569999999998E-7</c:v>
                </c:pt>
                <c:pt idx="66097">
                  <c:v>9.5711230000000006E-7</c:v>
                </c:pt>
                <c:pt idx="66098">
                  <c:v>9.5712889999999992E-7</c:v>
                </c:pt>
                <c:pt idx="66099">
                  <c:v>9.5714260000000007E-7</c:v>
                </c:pt>
                <c:pt idx="66100">
                  <c:v>9.5715930000000008E-7</c:v>
                </c:pt>
                <c:pt idx="66101">
                  <c:v>9.5717589999999995E-7</c:v>
                </c:pt>
                <c:pt idx="66102">
                  <c:v>9.5718949999999994E-7</c:v>
                </c:pt>
                <c:pt idx="66103">
                  <c:v>9.5720610000000002E-7</c:v>
                </c:pt>
                <c:pt idx="66104">
                  <c:v>9.572227000000001E-7</c:v>
                </c:pt>
                <c:pt idx="66105">
                  <c:v>9.5723929999999996E-7</c:v>
                </c:pt>
                <c:pt idx="66106">
                  <c:v>9.5725289999999996E-7</c:v>
                </c:pt>
                <c:pt idx="66107">
                  <c:v>9.5726950000000003E-7</c:v>
                </c:pt>
                <c:pt idx="66108">
                  <c:v>9.5728599999999996E-7</c:v>
                </c:pt>
                <c:pt idx="66109">
                  <c:v>9.5729959999999995E-7</c:v>
                </c:pt>
                <c:pt idx="66110">
                  <c:v>9.5731620000000003E-7</c:v>
                </c:pt>
                <c:pt idx="66111">
                  <c:v>9.573327999999999E-7</c:v>
                </c:pt>
                <c:pt idx="66112">
                  <c:v>9.573464000000001E-7</c:v>
                </c:pt>
                <c:pt idx="66113">
                  <c:v>9.5736299999999997E-7</c:v>
                </c:pt>
                <c:pt idx="66114">
                  <c:v>9.5737950000000011E-7</c:v>
                </c:pt>
                <c:pt idx="66115">
                  <c:v>9.573931000000001E-7</c:v>
                </c:pt>
                <c:pt idx="66116">
                  <c:v>9.5740969999999997E-7</c:v>
                </c:pt>
                <c:pt idx="66117">
                  <c:v>9.574262000000001E-7</c:v>
                </c:pt>
                <c:pt idx="66118">
                  <c:v>9.5743990000000004E-7</c:v>
                </c:pt>
                <c:pt idx="66119">
                  <c:v>9.5745639999999996E-7</c:v>
                </c:pt>
                <c:pt idx="66120">
                  <c:v>9.5747300000000004E-7</c:v>
                </c:pt>
                <c:pt idx="66121">
                  <c:v>9.5748949999999997E-7</c:v>
                </c:pt>
                <c:pt idx="66122">
                  <c:v>9.5750309999999996E-7</c:v>
                </c:pt>
                <c:pt idx="66123">
                  <c:v>9.575196000000001E-7</c:v>
                </c:pt>
                <c:pt idx="66124">
                  <c:v>9.5753610000000002E-7</c:v>
                </c:pt>
                <c:pt idx="66125">
                  <c:v>9.5754970000000002E-7</c:v>
                </c:pt>
                <c:pt idx="66126">
                  <c:v>9.575663000000001E-7</c:v>
                </c:pt>
                <c:pt idx="66127">
                  <c:v>9.5758280000000002E-7</c:v>
                </c:pt>
                <c:pt idx="66128">
                  <c:v>9.5759630000000008E-7</c:v>
                </c:pt>
                <c:pt idx="66129">
                  <c:v>9.5761289999999994E-7</c:v>
                </c:pt>
                <c:pt idx="66130">
                  <c:v>9.5762940000000008E-7</c:v>
                </c:pt>
                <c:pt idx="66131">
                  <c:v>9.5764300000000007E-7</c:v>
                </c:pt>
                <c:pt idx="66132">
                  <c:v>9.576595E-7</c:v>
                </c:pt>
                <c:pt idx="66133">
                  <c:v>9.5767599999999993E-7</c:v>
                </c:pt>
                <c:pt idx="66134">
                  <c:v>9.5768959999999992E-7</c:v>
                </c:pt>
                <c:pt idx="66135">
                  <c:v>9.5770610000000006E-7</c:v>
                </c:pt>
                <c:pt idx="66136">
                  <c:v>9.5772259999999998E-7</c:v>
                </c:pt>
                <c:pt idx="66137">
                  <c:v>9.5773619999999998E-7</c:v>
                </c:pt>
                <c:pt idx="66138">
                  <c:v>9.577526999999999E-7</c:v>
                </c:pt>
                <c:pt idx="66139">
                  <c:v>9.5776920000000004E-7</c:v>
                </c:pt>
                <c:pt idx="66140">
                  <c:v>9.5778569999999997E-7</c:v>
                </c:pt>
                <c:pt idx="66141">
                  <c:v>9.5779920000000002E-7</c:v>
                </c:pt>
                <c:pt idx="66142">
                  <c:v>9.5781569999999995E-7</c:v>
                </c:pt>
                <c:pt idx="66143">
                  <c:v>9.5783209999999994E-7</c:v>
                </c:pt>
                <c:pt idx="66144">
                  <c:v>9.5784559999999999E-7</c:v>
                </c:pt>
                <c:pt idx="66145">
                  <c:v>9.5786209999999992E-7</c:v>
                </c:pt>
                <c:pt idx="66146">
                  <c:v>9.578784999999999E-7</c:v>
                </c:pt>
                <c:pt idx="66147">
                  <c:v>9.578920999999999E-7</c:v>
                </c:pt>
                <c:pt idx="66148">
                  <c:v>9.579085000000001E-7</c:v>
                </c:pt>
                <c:pt idx="66149">
                  <c:v>9.5792500000000002E-7</c:v>
                </c:pt>
                <c:pt idx="66150">
                  <c:v>9.5793850000000008E-7</c:v>
                </c:pt>
                <c:pt idx="66151">
                  <c:v>9.5795490000000006E-7</c:v>
                </c:pt>
                <c:pt idx="66152">
                  <c:v>9.5797139999999999E-7</c:v>
                </c:pt>
                <c:pt idx="66153">
                  <c:v>9.5798770000000004E-7</c:v>
                </c:pt>
                <c:pt idx="66154">
                  <c:v>9.5800120000000009E-7</c:v>
                </c:pt>
                <c:pt idx="66155">
                  <c:v>9.5801770000000002E-7</c:v>
                </c:pt>
                <c:pt idx="66156">
                  <c:v>9.5803400000000007E-7</c:v>
                </c:pt>
                <c:pt idx="66157">
                  <c:v>9.5804749999999991E-7</c:v>
                </c:pt>
                <c:pt idx="66158">
                  <c:v>9.580638999999999E-7</c:v>
                </c:pt>
                <c:pt idx="66159">
                  <c:v>9.580803000000001E-7</c:v>
                </c:pt>
                <c:pt idx="66160">
                  <c:v>9.5809379999999994E-7</c:v>
                </c:pt>
                <c:pt idx="66161">
                  <c:v>9.5811019999999993E-7</c:v>
                </c:pt>
                <c:pt idx="66162">
                  <c:v>9.5812659999999991E-7</c:v>
                </c:pt>
                <c:pt idx="66163">
                  <c:v>9.5814009999999997E-7</c:v>
                </c:pt>
                <c:pt idx="66164">
                  <c:v>9.5815649999999995E-7</c:v>
                </c:pt>
                <c:pt idx="66165">
                  <c:v>9.5817289999999994E-7</c:v>
                </c:pt>
                <c:pt idx="66166">
                  <c:v>9.5818929999999993E-7</c:v>
                </c:pt>
                <c:pt idx="66167">
                  <c:v>9.5820270000000004E-7</c:v>
                </c:pt>
                <c:pt idx="66168">
                  <c:v>9.5821910000000003E-7</c:v>
                </c:pt>
                <c:pt idx="66169">
                  <c:v>9.5823550000000002E-7</c:v>
                </c:pt>
                <c:pt idx="66170">
                  <c:v>9.5824889999999992E-7</c:v>
                </c:pt>
                <c:pt idx="66171">
                  <c:v>9.5826529999999991E-7</c:v>
                </c:pt>
                <c:pt idx="66172">
                  <c:v>9.582816999999999E-7</c:v>
                </c:pt>
                <c:pt idx="66173">
                  <c:v>9.5829510000000001E-7</c:v>
                </c:pt>
                <c:pt idx="66174">
                  <c:v>9.583115E-7</c:v>
                </c:pt>
                <c:pt idx="66175">
                  <c:v>9.5832780000000005E-7</c:v>
                </c:pt>
                <c:pt idx="66176">
                  <c:v>9.583413000000001E-7</c:v>
                </c:pt>
                <c:pt idx="66177">
                  <c:v>9.5835770000000009E-7</c:v>
                </c:pt>
                <c:pt idx="66178">
                  <c:v>9.5837399999999992E-7</c:v>
                </c:pt>
                <c:pt idx="66179">
                  <c:v>9.5838749999999998E-7</c:v>
                </c:pt>
                <c:pt idx="66180">
                  <c:v>9.5840389999999997E-7</c:v>
                </c:pt>
                <c:pt idx="66181">
                  <c:v>9.5842020000000001E-7</c:v>
                </c:pt>
                <c:pt idx="66182">
                  <c:v>9.5843650000000006E-7</c:v>
                </c:pt>
                <c:pt idx="66183">
                  <c:v>9.5844989999999996E-7</c:v>
                </c:pt>
                <c:pt idx="66184">
                  <c:v>9.5846620000000001E-7</c:v>
                </c:pt>
                <c:pt idx="66185">
                  <c:v>9.5848250000000006E-7</c:v>
                </c:pt>
                <c:pt idx="66186">
                  <c:v>9.5849589999999996E-7</c:v>
                </c:pt>
                <c:pt idx="66187">
                  <c:v>9.5851229999999995E-7</c:v>
                </c:pt>
                <c:pt idx="66188">
                  <c:v>9.585286E-7</c:v>
                </c:pt>
                <c:pt idx="66189">
                  <c:v>9.585419999999999E-7</c:v>
                </c:pt>
                <c:pt idx="66190">
                  <c:v>9.5855829999999995E-7</c:v>
                </c:pt>
                <c:pt idx="66191">
                  <c:v>9.585746E-7</c:v>
                </c:pt>
                <c:pt idx="66192">
                  <c:v>9.585879999999999E-7</c:v>
                </c:pt>
                <c:pt idx="66193">
                  <c:v>9.5860429999999995E-7</c:v>
                </c:pt>
                <c:pt idx="66194">
                  <c:v>9.586206E-7</c:v>
                </c:pt>
                <c:pt idx="66195">
                  <c:v>9.5863690000000004E-7</c:v>
                </c:pt>
                <c:pt idx="66196">
                  <c:v>9.5865020000000001E-7</c:v>
                </c:pt>
                <c:pt idx="66197">
                  <c:v>9.5866650000000006E-7</c:v>
                </c:pt>
                <c:pt idx="66198">
                  <c:v>9.586828000000001E-7</c:v>
                </c:pt>
                <c:pt idx="66199">
                  <c:v>9.5869610000000007E-7</c:v>
                </c:pt>
                <c:pt idx="66200">
                  <c:v>9.587123999999999E-7</c:v>
                </c:pt>
                <c:pt idx="66201">
                  <c:v>9.5872869999999995E-7</c:v>
                </c:pt>
                <c:pt idx="66202">
                  <c:v>9.5874199999999992E-7</c:v>
                </c:pt>
                <c:pt idx="66203">
                  <c:v>9.5875829999999996E-7</c:v>
                </c:pt>
                <c:pt idx="66204">
                  <c:v>9.5877460000000001E-7</c:v>
                </c:pt>
                <c:pt idx="66205">
                  <c:v>9.5878789999999998E-7</c:v>
                </c:pt>
                <c:pt idx="66206">
                  <c:v>9.5880420000000002E-7</c:v>
                </c:pt>
                <c:pt idx="66207">
                  <c:v>9.5882050000000007E-7</c:v>
                </c:pt>
                <c:pt idx="66208">
                  <c:v>9.5883380000000004E-7</c:v>
                </c:pt>
                <c:pt idx="66209">
                  <c:v>9.5885010000000008E-7</c:v>
                </c:pt>
                <c:pt idx="66210">
                  <c:v>9.5886639999999992E-7</c:v>
                </c:pt>
                <c:pt idx="66211">
                  <c:v>9.5888260000000003E-7</c:v>
                </c:pt>
                <c:pt idx="66212">
                  <c:v>9.5889589999999999E-7</c:v>
                </c:pt>
                <c:pt idx="66213">
                  <c:v>9.589121000000001E-7</c:v>
                </c:pt>
                <c:pt idx="66214">
                  <c:v>9.589283E-7</c:v>
                </c:pt>
                <c:pt idx="66215">
                  <c:v>9.589416999999999E-7</c:v>
                </c:pt>
                <c:pt idx="66216">
                  <c:v>9.5895790000000001E-7</c:v>
                </c:pt>
                <c:pt idx="66217">
                  <c:v>9.5897409999999991E-7</c:v>
                </c:pt>
                <c:pt idx="66218">
                  <c:v>9.5898740000000008E-7</c:v>
                </c:pt>
                <c:pt idx="66219">
                  <c:v>9.5900369999999992E-7</c:v>
                </c:pt>
                <c:pt idx="66220">
                  <c:v>9.5901990000000003E-7</c:v>
                </c:pt>
                <c:pt idx="66221">
                  <c:v>9.5903319999999999E-7</c:v>
                </c:pt>
                <c:pt idx="66222">
                  <c:v>9.590494000000001E-7</c:v>
                </c:pt>
                <c:pt idx="66223">
                  <c:v>9.590656E-7</c:v>
                </c:pt>
                <c:pt idx="66224">
                  <c:v>9.590789999999999E-7</c:v>
                </c:pt>
                <c:pt idx="66225">
                  <c:v>9.5909520000000001E-7</c:v>
                </c:pt>
                <c:pt idx="66226">
                  <c:v>9.5911139999999991E-7</c:v>
                </c:pt>
                <c:pt idx="66227">
                  <c:v>9.5912750000000008E-7</c:v>
                </c:pt>
                <c:pt idx="66228">
                  <c:v>9.5914080000000004E-7</c:v>
                </c:pt>
                <c:pt idx="66229">
                  <c:v>9.5915699999999994E-7</c:v>
                </c:pt>
                <c:pt idx="66230">
                  <c:v>9.5917320000000005E-7</c:v>
                </c:pt>
                <c:pt idx="66231">
                  <c:v>9.5918650000000001E-7</c:v>
                </c:pt>
                <c:pt idx="66232">
                  <c:v>9.5920259999999997E-7</c:v>
                </c:pt>
                <c:pt idx="66233">
                  <c:v>9.5921880000000008E-7</c:v>
                </c:pt>
                <c:pt idx="66234">
                  <c:v>9.5923210000000004E-7</c:v>
                </c:pt>
                <c:pt idx="66235">
                  <c:v>9.5924829999999994E-7</c:v>
                </c:pt>
                <c:pt idx="66236">
                  <c:v>9.592643999999999E-7</c:v>
                </c:pt>
                <c:pt idx="66237">
                  <c:v>9.5927770000000007E-7</c:v>
                </c:pt>
                <c:pt idx="66238">
                  <c:v>9.5929389999999997E-7</c:v>
                </c:pt>
                <c:pt idx="66239">
                  <c:v>9.5931010000000008E-7</c:v>
                </c:pt>
                <c:pt idx="66240">
                  <c:v>9.5932620000000003E-7</c:v>
                </c:pt>
                <c:pt idx="66241">
                  <c:v>9.5933940000000006E-7</c:v>
                </c:pt>
                <c:pt idx="66242">
                  <c:v>9.5935559999999996E-7</c:v>
                </c:pt>
                <c:pt idx="66243">
                  <c:v>9.5937169999999991E-7</c:v>
                </c:pt>
                <c:pt idx="66244">
                  <c:v>9.5938489999999994E-7</c:v>
                </c:pt>
                <c:pt idx="66245">
                  <c:v>9.5940110000000005E-7</c:v>
                </c:pt>
                <c:pt idx="66246">
                  <c:v>9.5941720000000001E-7</c:v>
                </c:pt>
                <c:pt idx="66247">
                  <c:v>9.5943040000000003E-7</c:v>
                </c:pt>
                <c:pt idx="66248">
                  <c:v>9.5944659999999993E-7</c:v>
                </c:pt>
                <c:pt idx="66249">
                  <c:v>9.594627000000001E-7</c:v>
                </c:pt>
                <c:pt idx="66250">
                  <c:v>9.5947600000000006E-7</c:v>
                </c:pt>
                <c:pt idx="66251">
                  <c:v>9.5949210000000002E-7</c:v>
                </c:pt>
                <c:pt idx="66252">
                  <c:v>9.5950819999999998E-7</c:v>
                </c:pt>
                <c:pt idx="66253">
                  <c:v>9.5952149999999994E-7</c:v>
                </c:pt>
                <c:pt idx="66254">
                  <c:v>9.595375999999999E-7</c:v>
                </c:pt>
                <c:pt idx="66255">
                  <c:v>9.5955380000000001E-7</c:v>
                </c:pt>
                <c:pt idx="66256">
                  <c:v>9.5956980000000002E-7</c:v>
                </c:pt>
                <c:pt idx="66257">
                  <c:v>9.5958300000000005E-7</c:v>
                </c:pt>
                <c:pt idx="66258">
                  <c:v>9.5959919999999995E-7</c:v>
                </c:pt>
                <c:pt idx="66259">
                  <c:v>9.5961519999999996E-7</c:v>
                </c:pt>
                <c:pt idx="66260">
                  <c:v>9.5962839999999999E-7</c:v>
                </c:pt>
                <c:pt idx="66261">
                  <c:v>9.596446000000001E-7</c:v>
                </c:pt>
                <c:pt idx="66262">
                  <c:v>9.5966059999999991E-7</c:v>
                </c:pt>
                <c:pt idx="66263">
                  <c:v>9.5967379999999993E-7</c:v>
                </c:pt>
                <c:pt idx="66264">
                  <c:v>9.5969000000000004E-7</c:v>
                </c:pt>
                <c:pt idx="66265">
                  <c:v>9.5970600000000006E-7</c:v>
                </c:pt>
                <c:pt idx="66266">
                  <c:v>9.5971920000000008E-7</c:v>
                </c:pt>
                <c:pt idx="66267">
                  <c:v>9.5973539999999998E-7</c:v>
                </c:pt>
                <c:pt idx="66268">
                  <c:v>9.597514E-7</c:v>
                </c:pt>
                <c:pt idx="66269">
                  <c:v>9.5976749999999995E-7</c:v>
                </c:pt>
                <c:pt idx="66270">
                  <c:v>9.5978060000000004E-7</c:v>
                </c:pt>
                <c:pt idx="66271">
                  <c:v>9.597967E-7</c:v>
                </c:pt>
                <c:pt idx="66272">
                  <c:v>9.5981270000000002E-7</c:v>
                </c:pt>
                <c:pt idx="66273">
                  <c:v>9.5982590000000004E-7</c:v>
                </c:pt>
                <c:pt idx="66274">
                  <c:v>9.59842E-7</c:v>
                </c:pt>
                <c:pt idx="66275">
                  <c:v>9.5985800000000002E-7</c:v>
                </c:pt>
                <c:pt idx="66276">
                  <c:v>9.5987120000000004E-7</c:v>
                </c:pt>
                <c:pt idx="66277">
                  <c:v>9.5988720000000006E-7</c:v>
                </c:pt>
                <c:pt idx="66278">
                  <c:v>9.5990330000000002E-7</c:v>
                </c:pt>
                <c:pt idx="66279">
                  <c:v>9.5991640000000011E-7</c:v>
                </c:pt>
                <c:pt idx="66280">
                  <c:v>9.5993250000000006E-7</c:v>
                </c:pt>
                <c:pt idx="66281">
                  <c:v>9.5994850000000008E-7</c:v>
                </c:pt>
                <c:pt idx="66282">
                  <c:v>9.5996169999999989E-7</c:v>
                </c:pt>
                <c:pt idx="66283">
                  <c:v>9.5997780000000006E-7</c:v>
                </c:pt>
                <c:pt idx="66284">
                  <c:v>9.5999380000000008E-7</c:v>
                </c:pt>
                <c:pt idx="66285">
                  <c:v>9.600098000000001E-7</c:v>
                </c:pt>
                <c:pt idx="66286">
                  <c:v>9.6002289999999997E-7</c:v>
                </c:pt>
                <c:pt idx="66287">
                  <c:v>9.6003889999999999E-7</c:v>
                </c:pt>
                <c:pt idx="66288">
                  <c:v>9.6005490000000001E-7</c:v>
                </c:pt>
                <c:pt idx="66289">
                  <c:v>9.600680000000001E-7</c:v>
                </c:pt>
                <c:pt idx="66290">
                  <c:v>9.6008410000000005E-7</c:v>
                </c:pt>
                <c:pt idx="66291">
                  <c:v>9.6010010000000007E-7</c:v>
                </c:pt>
                <c:pt idx="66292">
                  <c:v>9.6011319999999995E-7</c:v>
                </c:pt>
                <c:pt idx="66293">
                  <c:v>9.6012919999999997E-7</c:v>
                </c:pt>
                <c:pt idx="66294">
                  <c:v>9.6014519999999998E-7</c:v>
                </c:pt>
                <c:pt idx="66295">
                  <c:v>9.6015830000000007E-7</c:v>
                </c:pt>
                <c:pt idx="66296">
                  <c:v>9.6017440000000003E-7</c:v>
                </c:pt>
                <c:pt idx="66297">
                  <c:v>9.6019029999999989E-7</c:v>
                </c:pt>
                <c:pt idx="66298">
                  <c:v>9.6020349999999992E-7</c:v>
                </c:pt>
                <c:pt idx="66299">
                  <c:v>9.6021949999999994E-7</c:v>
                </c:pt>
                <c:pt idx="66300">
                  <c:v>9.6023549999999996E-7</c:v>
                </c:pt>
                <c:pt idx="66301">
                  <c:v>9.6025140000000004E-7</c:v>
                </c:pt>
                <c:pt idx="66302">
                  <c:v>9.6026449999999991E-7</c:v>
                </c:pt>
                <c:pt idx="66303">
                  <c:v>9.6028049999999993E-7</c:v>
                </c:pt>
                <c:pt idx="66304">
                  <c:v>9.6029649999999995E-7</c:v>
                </c:pt>
                <c:pt idx="66305">
                  <c:v>9.6030960000000003E-7</c:v>
                </c:pt>
                <c:pt idx="66306">
                  <c:v>9.6032560000000005E-7</c:v>
                </c:pt>
                <c:pt idx="66307">
                  <c:v>9.6034149999999992E-7</c:v>
                </c:pt>
                <c:pt idx="66308">
                  <c:v>9.603546E-7</c:v>
                </c:pt>
                <c:pt idx="66309">
                  <c:v>9.6037060000000002E-7</c:v>
                </c:pt>
                <c:pt idx="66310">
                  <c:v>9.6038660000000004E-7</c:v>
                </c:pt>
                <c:pt idx="66311">
                  <c:v>9.6039969999999991E-7</c:v>
                </c:pt>
                <c:pt idx="66312">
                  <c:v>9.6041569999999993E-7</c:v>
                </c:pt>
                <c:pt idx="66313">
                  <c:v>9.6043160000000001E-7</c:v>
                </c:pt>
                <c:pt idx="66314">
                  <c:v>9.604447000000001E-7</c:v>
                </c:pt>
                <c:pt idx="66315">
                  <c:v>9.604606999999999E-7</c:v>
                </c:pt>
                <c:pt idx="66316">
                  <c:v>9.6047669999999992E-7</c:v>
                </c:pt>
                <c:pt idx="66317">
                  <c:v>9.604926E-7</c:v>
                </c:pt>
                <c:pt idx="66318">
                  <c:v>9.6050570000000009E-7</c:v>
                </c:pt>
                <c:pt idx="66319">
                  <c:v>9.6052159999999996E-7</c:v>
                </c:pt>
                <c:pt idx="66320">
                  <c:v>9.6053750000000003E-7</c:v>
                </c:pt>
                <c:pt idx="66321">
                  <c:v>9.6055059999999991E-7</c:v>
                </c:pt>
                <c:pt idx="66322">
                  <c:v>9.6056649999999999E-7</c:v>
                </c:pt>
                <c:pt idx="66323">
                  <c:v>9.6058250000000001E-7</c:v>
                </c:pt>
                <c:pt idx="66324">
                  <c:v>9.6059549999999994E-7</c:v>
                </c:pt>
                <c:pt idx="66325">
                  <c:v>9.6061149999999996E-7</c:v>
                </c:pt>
                <c:pt idx="66326">
                  <c:v>9.6062740000000004E-7</c:v>
                </c:pt>
                <c:pt idx="66327">
                  <c:v>9.6064039999999997E-7</c:v>
                </c:pt>
                <c:pt idx="66328">
                  <c:v>9.6065639999999999E-7</c:v>
                </c:pt>
                <c:pt idx="66329">
                  <c:v>9.6067230000000007E-7</c:v>
                </c:pt>
                <c:pt idx="66330">
                  <c:v>9.6068819999999994E-7</c:v>
                </c:pt>
                <c:pt idx="66331">
                  <c:v>9.6070120000000008E-7</c:v>
                </c:pt>
                <c:pt idx="66332">
                  <c:v>9.6071709999999995E-7</c:v>
                </c:pt>
                <c:pt idx="66333">
                  <c:v>9.6073300000000003E-7</c:v>
                </c:pt>
                <c:pt idx="66334">
                  <c:v>9.6074599999999997E-7</c:v>
                </c:pt>
                <c:pt idx="66335">
                  <c:v>9.6076190000000004E-7</c:v>
                </c:pt>
                <c:pt idx="66336">
                  <c:v>9.6077779999999991E-7</c:v>
                </c:pt>
                <c:pt idx="66337">
                  <c:v>9.6079080000000006E-7</c:v>
                </c:pt>
                <c:pt idx="66338">
                  <c:v>9.6080669999999993E-7</c:v>
                </c:pt>
                <c:pt idx="66339">
                  <c:v>9.6082260000000001E-7</c:v>
                </c:pt>
                <c:pt idx="66340">
                  <c:v>9.6083559999999994E-7</c:v>
                </c:pt>
                <c:pt idx="66341">
                  <c:v>9.6085150000000002E-7</c:v>
                </c:pt>
                <c:pt idx="66342">
                  <c:v>9.608674000000001E-7</c:v>
                </c:pt>
                <c:pt idx="66343">
                  <c:v>9.6088040000000003E-7</c:v>
                </c:pt>
                <c:pt idx="66344">
                  <c:v>9.608962999999999E-7</c:v>
                </c:pt>
                <c:pt idx="66345">
                  <c:v>9.6091219999999998E-7</c:v>
                </c:pt>
                <c:pt idx="66346">
                  <c:v>9.6092799999999991E-7</c:v>
                </c:pt>
                <c:pt idx="66347">
                  <c:v>9.6094100000000005E-7</c:v>
                </c:pt>
                <c:pt idx="66348">
                  <c:v>9.6095689999999992E-7</c:v>
                </c:pt>
                <c:pt idx="66349">
                  <c:v>9.6097270000000006E-7</c:v>
                </c:pt>
                <c:pt idx="66350">
                  <c:v>9.609857E-7</c:v>
                </c:pt>
                <c:pt idx="66351">
                  <c:v>9.6100160000000008E-7</c:v>
                </c:pt>
                <c:pt idx="66352">
                  <c:v>9.610174E-7</c:v>
                </c:pt>
                <c:pt idx="66353">
                  <c:v>9.6103039999999994E-7</c:v>
                </c:pt>
                <c:pt idx="66354">
                  <c:v>9.6104630000000002E-7</c:v>
                </c:pt>
                <c:pt idx="66355">
                  <c:v>9.6106209999999995E-7</c:v>
                </c:pt>
                <c:pt idx="66356">
                  <c:v>9.6107510000000009E-7</c:v>
                </c:pt>
                <c:pt idx="66357">
                  <c:v>9.6109099999999996E-7</c:v>
                </c:pt>
                <c:pt idx="66358">
                  <c:v>9.611068000000001E-7</c:v>
                </c:pt>
                <c:pt idx="66359">
                  <c:v>9.6111980000000004E-7</c:v>
                </c:pt>
                <c:pt idx="66360">
                  <c:v>9.611356999999999E-7</c:v>
                </c:pt>
                <c:pt idx="66361">
                  <c:v>9.6115150000000004E-7</c:v>
                </c:pt>
                <c:pt idx="66362">
                  <c:v>9.6116729999999997E-7</c:v>
                </c:pt>
                <c:pt idx="66363">
                  <c:v>9.6118029999999991E-7</c:v>
                </c:pt>
                <c:pt idx="66364">
                  <c:v>9.6119610000000004E-7</c:v>
                </c:pt>
                <c:pt idx="66365">
                  <c:v>9.6121189999999997E-7</c:v>
                </c:pt>
                <c:pt idx="66366">
                  <c:v>9.6122489999999991E-7</c:v>
                </c:pt>
                <c:pt idx="66367">
                  <c:v>9.6124070000000005E-7</c:v>
                </c:pt>
                <c:pt idx="66368">
                  <c:v>9.6125649999999998E-7</c:v>
                </c:pt>
                <c:pt idx="66369">
                  <c:v>9.6126949999999991E-7</c:v>
                </c:pt>
                <c:pt idx="66370">
                  <c:v>9.6128530000000005E-7</c:v>
                </c:pt>
                <c:pt idx="66371">
                  <c:v>9.6130109999999998E-7</c:v>
                </c:pt>
                <c:pt idx="66372">
                  <c:v>9.6131409999999991E-7</c:v>
                </c:pt>
                <c:pt idx="66373">
                  <c:v>9.6132999999999999E-7</c:v>
                </c:pt>
                <c:pt idx="66374">
                  <c:v>9.6134579999999992E-7</c:v>
                </c:pt>
                <c:pt idx="66375">
                  <c:v>9.6136149999999991E-7</c:v>
                </c:pt>
                <c:pt idx="66376">
                  <c:v>9.6137450000000006E-7</c:v>
                </c:pt>
                <c:pt idx="66377">
                  <c:v>9.6139029999999998E-7</c:v>
                </c:pt>
                <c:pt idx="66378">
                  <c:v>9.6140599999999997E-7</c:v>
                </c:pt>
                <c:pt idx="66379">
                  <c:v>9.6141899999999991E-7</c:v>
                </c:pt>
                <c:pt idx="66380">
                  <c:v>9.6143480000000005E-7</c:v>
                </c:pt>
                <c:pt idx="66381">
                  <c:v>9.6145050000000004E-7</c:v>
                </c:pt>
                <c:pt idx="66382">
                  <c:v>9.6146349999999997E-7</c:v>
                </c:pt>
                <c:pt idx="66383">
                  <c:v>9.614792999999999E-7</c:v>
                </c:pt>
                <c:pt idx="66384">
                  <c:v>9.614950000000001E-7</c:v>
                </c:pt>
                <c:pt idx="66385">
                  <c:v>9.6150800000000004E-7</c:v>
                </c:pt>
                <c:pt idx="66386">
                  <c:v>9.6152379999999996E-7</c:v>
                </c:pt>
                <c:pt idx="66387">
                  <c:v>9.6153949999999995E-7</c:v>
                </c:pt>
                <c:pt idx="66388">
                  <c:v>9.615525000000001E-7</c:v>
                </c:pt>
                <c:pt idx="66389">
                  <c:v>9.6156830000000003E-7</c:v>
                </c:pt>
                <c:pt idx="66390">
                  <c:v>9.6158400000000002E-7</c:v>
                </c:pt>
                <c:pt idx="66391">
                  <c:v>9.6159979999999994E-7</c:v>
                </c:pt>
                <c:pt idx="66392">
                  <c:v>9.6161269999999994E-7</c:v>
                </c:pt>
                <c:pt idx="66393">
                  <c:v>9.6162839999999993E-7</c:v>
                </c:pt>
                <c:pt idx="66394">
                  <c:v>9.6164420000000007E-7</c:v>
                </c:pt>
                <c:pt idx="66395">
                  <c:v>9.6165710000000006E-7</c:v>
                </c:pt>
                <c:pt idx="66396">
                  <c:v>9.6167280000000005E-7</c:v>
                </c:pt>
                <c:pt idx="66397">
                  <c:v>9.6168850000000004E-7</c:v>
                </c:pt>
                <c:pt idx="66398">
                  <c:v>9.6170140000000004E-7</c:v>
                </c:pt>
                <c:pt idx="66399">
                  <c:v>9.6171719999999997E-7</c:v>
                </c:pt>
                <c:pt idx="66400">
                  <c:v>9.6173289999999995E-7</c:v>
                </c:pt>
                <c:pt idx="66401">
                  <c:v>9.6174579999999995E-7</c:v>
                </c:pt>
                <c:pt idx="66402">
                  <c:v>9.6176160000000009E-7</c:v>
                </c:pt>
                <c:pt idx="66403">
                  <c:v>9.6177730000000008E-7</c:v>
                </c:pt>
                <c:pt idx="66404">
                  <c:v>9.6179300000000007E-7</c:v>
                </c:pt>
                <c:pt idx="66405">
                  <c:v>9.6180590000000006E-7</c:v>
                </c:pt>
                <c:pt idx="66406">
                  <c:v>9.6182160000000005E-7</c:v>
                </c:pt>
                <c:pt idx="66407">
                  <c:v>9.6183730000000004E-7</c:v>
                </c:pt>
                <c:pt idx="66408">
                  <c:v>9.6185020000000004E-7</c:v>
                </c:pt>
                <c:pt idx="66409">
                  <c:v>9.6186590000000003E-7</c:v>
                </c:pt>
                <c:pt idx="66410">
                  <c:v>9.6188160000000001E-7</c:v>
                </c:pt>
                <c:pt idx="66411">
                  <c:v>9.6189440000000007E-7</c:v>
                </c:pt>
                <c:pt idx="66412">
                  <c:v>9.619102E-7</c:v>
                </c:pt>
                <c:pt idx="66413">
                  <c:v>9.6192589999999999E-7</c:v>
                </c:pt>
                <c:pt idx="66414">
                  <c:v>9.6193870000000005E-7</c:v>
                </c:pt>
                <c:pt idx="66415">
                  <c:v>9.6195449999999997E-7</c:v>
                </c:pt>
                <c:pt idx="66416">
                  <c:v>9.6197019999999996E-7</c:v>
                </c:pt>
                <c:pt idx="66417">
                  <c:v>9.6198300000000002E-7</c:v>
                </c:pt>
                <c:pt idx="66418">
                  <c:v>9.6199879999999995E-7</c:v>
                </c:pt>
                <c:pt idx="66419">
                  <c:v>9.620144E-7</c:v>
                </c:pt>
                <c:pt idx="66420">
                  <c:v>9.6203009999999998E-7</c:v>
                </c:pt>
                <c:pt idx="66421">
                  <c:v>9.6204290000000004E-7</c:v>
                </c:pt>
                <c:pt idx="66422">
                  <c:v>9.6205860000000003E-7</c:v>
                </c:pt>
                <c:pt idx="66423">
                  <c:v>9.6207430000000002E-7</c:v>
                </c:pt>
                <c:pt idx="66424">
                  <c:v>9.6208710000000008E-7</c:v>
                </c:pt>
                <c:pt idx="66425">
                  <c:v>9.6210280000000006E-7</c:v>
                </c:pt>
                <c:pt idx="66426">
                  <c:v>9.6211850000000005E-7</c:v>
                </c:pt>
                <c:pt idx="66427">
                  <c:v>9.621312999999999E-7</c:v>
                </c:pt>
                <c:pt idx="66428">
                  <c:v>9.621470000000001E-7</c:v>
                </c:pt>
                <c:pt idx="66429">
                  <c:v>9.6216270000000009E-7</c:v>
                </c:pt>
                <c:pt idx="66430">
                  <c:v>9.6217549999999993E-7</c:v>
                </c:pt>
                <c:pt idx="66431">
                  <c:v>9.6219119999999992E-7</c:v>
                </c:pt>
                <c:pt idx="66432">
                  <c:v>9.6220689999999991E-7</c:v>
                </c:pt>
                <c:pt idx="66433">
                  <c:v>9.6221969999999997E-7</c:v>
                </c:pt>
                <c:pt idx="66434">
                  <c:v>9.6223539999999996E-7</c:v>
                </c:pt>
                <c:pt idx="66435">
                  <c:v>9.6225109999999994E-7</c:v>
                </c:pt>
                <c:pt idx="66436">
                  <c:v>9.6226669999999999E-7</c:v>
                </c:pt>
                <c:pt idx="66437">
                  <c:v>9.6227950000000005E-7</c:v>
                </c:pt>
                <c:pt idx="66438">
                  <c:v>9.6229520000000004E-7</c:v>
                </c:pt>
                <c:pt idx="66439">
                  <c:v>9.6231080000000009E-7</c:v>
                </c:pt>
                <c:pt idx="66440">
                  <c:v>9.6232359999999993E-7</c:v>
                </c:pt>
                <c:pt idx="66441">
                  <c:v>9.6233929999999992E-7</c:v>
                </c:pt>
                <c:pt idx="66442">
                  <c:v>9.6235489999999997E-7</c:v>
                </c:pt>
                <c:pt idx="66443">
                  <c:v>9.6236779999999997E-7</c:v>
                </c:pt>
                <c:pt idx="66444">
                  <c:v>9.6238340000000002E-7</c:v>
                </c:pt>
                <c:pt idx="66445">
                  <c:v>9.6239910000000001E-7</c:v>
                </c:pt>
                <c:pt idx="66446">
                  <c:v>9.6241190000000006E-7</c:v>
                </c:pt>
                <c:pt idx="66447">
                  <c:v>9.624274999999999E-7</c:v>
                </c:pt>
                <c:pt idx="66448">
                  <c:v>9.624432000000001E-7</c:v>
                </c:pt>
                <c:pt idx="66449">
                  <c:v>9.6245879999999994E-7</c:v>
                </c:pt>
                <c:pt idx="66450">
                  <c:v>9.6247150000000006E-7</c:v>
                </c:pt>
                <c:pt idx="66451">
                  <c:v>9.6248720000000005E-7</c:v>
                </c:pt>
                <c:pt idx="66452">
                  <c:v>9.6250280000000009E-7</c:v>
                </c:pt>
                <c:pt idx="66453">
                  <c:v>9.625155E-7</c:v>
                </c:pt>
                <c:pt idx="66454">
                  <c:v>9.6253119999999999E-7</c:v>
                </c:pt>
                <c:pt idx="66455">
                  <c:v>9.6254680000000004E-7</c:v>
                </c:pt>
                <c:pt idx="66456">
                  <c:v>9.625596000000001E-7</c:v>
                </c:pt>
                <c:pt idx="66457">
                  <c:v>9.6257519999999993E-7</c:v>
                </c:pt>
                <c:pt idx="66458">
                  <c:v>9.6259079999999998E-7</c:v>
                </c:pt>
                <c:pt idx="66459">
                  <c:v>9.6260360000000004E-7</c:v>
                </c:pt>
                <c:pt idx="66460">
                  <c:v>9.6261920000000009E-7</c:v>
                </c:pt>
                <c:pt idx="66461">
                  <c:v>9.6263479999999993E-7</c:v>
                </c:pt>
                <c:pt idx="66462">
                  <c:v>9.6265039999999998E-7</c:v>
                </c:pt>
                <c:pt idx="66463">
                  <c:v>9.6266310000000009E-7</c:v>
                </c:pt>
                <c:pt idx="66464">
                  <c:v>9.6267869999999993E-7</c:v>
                </c:pt>
                <c:pt idx="66465">
                  <c:v>9.6269429999999998E-7</c:v>
                </c:pt>
                <c:pt idx="66466">
                  <c:v>9.627070000000001E-7</c:v>
                </c:pt>
                <c:pt idx="66467">
                  <c:v>9.6272259999999994E-7</c:v>
                </c:pt>
                <c:pt idx="66468">
                  <c:v>9.6273819999999999E-7</c:v>
                </c:pt>
                <c:pt idx="66469">
                  <c:v>9.627509000000001E-7</c:v>
                </c:pt>
                <c:pt idx="66470">
                  <c:v>9.6276649999999994E-7</c:v>
                </c:pt>
                <c:pt idx="66471">
                  <c:v>9.6278209999999999E-7</c:v>
                </c:pt>
                <c:pt idx="66472">
                  <c:v>9.627947999999999E-7</c:v>
                </c:pt>
                <c:pt idx="66473">
                  <c:v>9.6281039999999995E-7</c:v>
                </c:pt>
                <c:pt idx="66474">
                  <c:v>9.62826E-7</c:v>
                </c:pt>
                <c:pt idx="66475">
                  <c:v>9.6283880000000005E-7</c:v>
                </c:pt>
                <c:pt idx="66476">
                  <c:v>9.628544000000001E-7</c:v>
                </c:pt>
                <c:pt idx="66477">
                  <c:v>9.628699E-7</c:v>
                </c:pt>
                <c:pt idx="66478">
                  <c:v>9.628853999999999E-7</c:v>
                </c:pt>
                <c:pt idx="66479">
                  <c:v>9.6289819999999996E-7</c:v>
                </c:pt>
                <c:pt idx="66480">
                  <c:v>9.6291370000000007E-7</c:v>
                </c:pt>
                <c:pt idx="66481">
                  <c:v>9.629292999999999E-7</c:v>
                </c:pt>
                <c:pt idx="66482">
                  <c:v>9.6294200000000002E-7</c:v>
                </c:pt>
                <c:pt idx="66483">
                  <c:v>9.6295749999999992E-7</c:v>
                </c:pt>
                <c:pt idx="66484">
                  <c:v>9.6297309999999997E-7</c:v>
                </c:pt>
                <c:pt idx="66485">
                  <c:v>9.6298580000000009E-7</c:v>
                </c:pt>
                <c:pt idx="66486">
                  <c:v>9.6300139999999992E-7</c:v>
                </c:pt>
                <c:pt idx="66487">
                  <c:v>9.6301690000000003E-7</c:v>
                </c:pt>
                <c:pt idx="66488">
                  <c:v>9.6302959999999994E-7</c:v>
                </c:pt>
                <c:pt idx="66489">
                  <c:v>9.6304519999999999E-7</c:v>
                </c:pt>
                <c:pt idx="66490">
                  <c:v>9.630607000000001E-7</c:v>
                </c:pt>
                <c:pt idx="66491">
                  <c:v>9.6307340000000001E-7</c:v>
                </c:pt>
                <c:pt idx="66492">
                  <c:v>9.6308900000000006E-7</c:v>
                </c:pt>
                <c:pt idx="66493">
                  <c:v>9.6310449999999995E-7</c:v>
                </c:pt>
                <c:pt idx="66494">
                  <c:v>9.6312000000000006E-7</c:v>
                </c:pt>
                <c:pt idx="66495">
                  <c:v>9.6313269999999997E-7</c:v>
                </c:pt>
                <c:pt idx="66496">
                  <c:v>9.6314820000000008E-7</c:v>
                </c:pt>
                <c:pt idx="66497">
                  <c:v>9.6316369999999998E-7</c:v>
                </c:pt>
                <c:pt idx="66498">
                  <c:v>9.631764000000001E-7</c:v>
                </c:pt>
                <c:pt idx="66499">
                  <c:v>9.6319189999999999E-7</c:v>
                </c:pt>
                <c:pt idx="66500">
                  <c:v>9.632074000000001E-7</c:v>
                </c:pt>
                <c:pt idx="66501">
                  <c:v>9.6322010000000001E-7</c:v>
                </c:pt>
                <c:pt idx="66502">
                  <c:v>9.6323570000000006E-7</c:v>
                </c:pt>
                <c:pt idx="66503">
                  <c:v>9.6325119999999996E-7</c:v>
                </c:pt>
                <c:pt idx="66504">
                  <c:v>9.6326390000000008E-7</c:v>
                </c:pt>
                <c:pt idx="66505">
                  <c:v>9.6327939999999997E-7</c:v>
                </c:pt>
                <c:pt idx="66506">
                  <c:v>9.6329490000000008E-7</c:v>
                </c:pt>
                <c:pt idx="66507">
                  <c:v>9.6330759999999999E-7</c:v>
                </c:pt>
                <c:pt idx="66508">
                  <c:v>9.6332320000000004E-7</c:v>
                </c:pt>
                <c:pt idx="66509">
                  <c:v>9.6333869999999994E-7</c:v>
                </c:pt>
                <c:pt idx="66510">
                  <c:v>9.633540999999999E-7</c:v>
                </c:pt>
                <c:pt idx="66511">
                  <c:v>9.6336680000000002E-7</c:v>
                </c:pt>
                <c:pt idx="66512">
                  <c:v>9.6338229999999991E-7</c:v>
                </c:pt>
                <c:pt idx="66513">
                  <c:v>9.6339780000000002E-7</c:v>
                </c:pt>
                <c:pt idx="66514">
                  <c:v>9.6341039999999999E-7</c:v>
                </c:pt>
                <c:pt idx="66515">
                  <c:v>9.634259000000001E-7</c:v>
                </c:pt>
                <c:pt idx="66516">
                  <c:v>9.634414E-7</c:v>
                </c:pt>
                <c:pt idx="66517">
                  <c:v>9.6345409999999991E-7</c:v>
                </c:pt>
                <c:pt idx="66518">
                  <c:v>9.6346960000000002E-7</c:v>
                </c:pt>
                <c:pt idx="66519">
                  <c:v>9.6348509999999991E-7</c:v>
                </c:pt>
                <c:pt idx="66520">
                  <c:v>9.6349770000000009E-7</c:v>
                </c:pt>
                <c:pt idx="66521">
                  <c:v>9.6351329999999993E-7</c:v>
                </c:pt>
                <c:pt idx="66522">
                  <c:v>9.635287000000001E-7</c:v>
                </c:pt>
                <c:pt idx="66523">
                  <c:v>9.635442E-7</c:v>
                </c:pt>
                <c:pt idx="66524">
                  <c:v>9.6355679999999997E-7</c:v>
                </c:pt>
                <c:pt idx="66525">
                  <c:v>9.6357230000000008E-7</c:v>
                </c:pt>
                <c:pt idx="66526">
                  <c:v>9.6358770000000004E-7</c:v>
                </c:pt>
                <c:pt idx="66527">
                  <c:v>9.6360039999999994E-7</c:v>
                </c:pt>
                <c:pt idx="66528">
                  <c:v>9.6361590000000005E-7</c:v>
                </c:pt>
                <c:pt idx="66529">
                  <c:v>9.6363130000000001E-7</c:v>
                </c:pt>
                <c:pt idx="66530">
                  <c:v>9.6364389999999998E-7</c:v>
                </c:pt>
                <c:pt idx="66531">
                  <c:v>9.6365940000000009E-7</c:v>
                </c:pt>
                <c:pt idx="66532">
                  <c:v>9.6367489999999999E-7</c:v>
                </c:pt>
                <c:pt idx="66533">
                  <c:v>9.6368749999999995E-7</c:v>
                </c:pt>
                <c:pt idx="66534">
                  <c:v>9.6370300000000006E-7</c:v>
                </c:pt>
                <c:pt idx="66535">
                  <c:v>9.6371849999999996E-7</c:v>
                </c:pt>
                <c:pt idx="66536">
                  <c:v>9.6373389999999992E-7</c:v>
                </c:pt>
                <c:pt idx="66537">
                  <c:v>9.637465000000001E-7</c:v>
                </c:pt>
                <c:pt idx="66538">
                  <c:v>9.6376190000000006E-7</c:v>
                </c:pt>
                <c:pt idx="66539">
                  <c:v>9.6377730000000002E-7</c:v>
                </c:pt>
                <c:pt idx="66540">
                  <c:v>9.6378989999999998E-7</c:v>
                </c:pt>
                <c:pt idx="66541">
                  <c:v>9.6380540000000009E-7</c:v>
                </c:pt>
                <c:pt idx="66542">
                  <c:v>9.6382080000000005E-7</c:v>
                </c:pt>
                <c:pt idx="66543">
                  <c:v>9.6383340000000002E-7</c:v>
                </c:pt>
                <c:pt idx="66544">
                  <c:v>9.6384889999999992E-7</c:v>
                </c:pt>
                <c:pt idx="66545">
                  <c:v>9.6386430000000009E-7</c:v>
                </c:pt>
                <c:pt idx="66546">
                  <c:v>9.6387690000000006E-7</c:v>
                </c:pt>
                <c:pt idx="66547">
                  <c:v>9.6389230000000002E-7</c:v>
                </c:pt>
                <c:pt idx="66548">
                  <c:v>9.6390779999999991E-7</c:v>
                </c:pt>
                <c:pt idx="66549">
                  <c:v>9.6392309999999993E-7</c:v>
                </c:pt>
                <c:pt idx="66550">
                  <c:v>9.639356999999999E-7</c:v>
                </c:pt>
                <c:pt idx="66551">
                  <c:v>9.6395110000000007E-7</c:v>
                </c:pt>
                <c:pt idx="66552">
                  <c:v>9.6396650000000003E-7</c:v>
                </c:pt>
                <c:pt idx="66553">
                  <c:v>9.639791E-7</c:v>
                </c:pt>
                <c:pt idx="66554">
                  <c:v>9.6399449999999996E-7</c:v>
                </c:pt>
                <c:pt idx="66555">
                  <c:v>9.6400989999999992E-7</c:v>
                </c:pt>
                <c:pt idx="66556">
                  <c:v>9.6402250000000009E-7</c:v>
                </c:pt>
                <c:pt idx="66557">
                  <c:v>9.6403790000000005E-7</c:v>
                </c:pt>
                <c:pt idx="66558">
                  <c:v>9.6405330000000001E-7</c:v>
                </c:pt>
                <c:pt idx="66559">
                  <c:v>9.6406589999999998E-7</c:v>
                </c:pt>
                <c:pt idx="66560">
                  <c:v>9.6408129999999994E-7</c:v>
                </c:pt>
                <c:pt idx="66561">
                  <c:v>9.640966999999999E-7</c:v>
                </c:pt>
                <c:pt idx="66562">
                  <c:v>9.6410930000000008E-7</c:v>
                </c:pt>
                <c:pt idx="66563">
                  <c:v>9.6412470000000004E-7</c:v>
                </c:pt>
                <c:pt idx="66564">
                  <c:v>9.641401E-7</c:v>
                </c:pt>
                <c:pt idx="66565">
                  <c:v>9.6415549999999995E-7</c:v>
                </c:pt>
                <c:pt idx="66566">
                  <c:v>9.6416799999999998E-7</c:v>
                </c:pt>
                <c:pt idx="66567">
                  <c:v>9.6418339999999994E-7</c:v>
                </c:pt>
                <c:pt idx="66568">
                  <c:v>9.641987999999999E-7</c:v>
                </c:pt>
                <c:pt idx="66569">
                  <c:v>9.6421129999999993E-7</c:v>
                </c:pt>
                <c:pt idx="66570">
                  <c:v>9.642267000000001E-7</c:v>
                </c:pt>
                <c:pt idx="66571">
                  <c:v>9.6424210000000006E-7</c:v>
                </c:pt>
                <c:pt idx="66572">
                  <c:v>9.6425460000000009E-7</c:v>
                </c:pt>
                <c:pt idx="66573">
                  <c:v>9.6427000000000004E-7</c:v>
                </c:pt>
                <c:pt idx="66574">
                  <c:v>9.642854E-7</c:v>
                </c:pt>
                <c:pt idx="66575">
                  <c:v>9.6429799999999997E-7</c:v>
                </c:pt>
                <c:pt idx="66576">
                  <c:v>9.6431339999999993E-7</c:v>
                </c:pt>
                <c:pt idx="66577">
                  <c:v>9.6432869999999995E-7</c:v>
                </c:pt>
                <c:pt idx="66578">
                  <c:v>9.6434409999999991E-7</c:v>
                </c:pt>
                <c:pt idx="66579">
                  <c:v>9.6435659999999994E-7</c:v>
                </c:pt>
                <c:pt idx="66580">
                  <c:v>9.643719999999999E-7</c:v>
                </c:pt>
                <c:pt idx="66581">
                  <c:v>9.6438729999999992E-7</c:v>
                </c:pt>
                <c:pt idx="66582">
                  <c:v>9.6439979999999994E-7</c:v>
                </c:pt>
                <c:pt idx="66583">
                  <c:v>9.644151999999999E-7</c:v>
                </c:pt>
                <c:pt idx="66584">
                  <c:v>9.6443049999999992E-7</c:v>
                </c:pt>
                <c:pt idx="66585">
                  <c:v>9.644431000000001E-7</c:v>
                </c:pt>
                <c:pt idx="66586">
                  <c:v>9.6445850000000006E-7</c:v>
                </c:pt>
                <c:pt idx="66587">
                  <c:v>9.6447380000000008E-7</c:v>
                </c:pt>
                <c:pt idx="66588">
                  <c:v>9.644862999999999E-7</c:v>
                </c:pt>
                <c:pt idx="66589">
                  <c:v>9.6450170000000007E-7</c:v>
                </c:pt>
                <c:pt idx="66590">
                  <c:v>9.6451700000000009E-7</c:v>
                </c:pt>
                <c:pt idx="66591">
                  <c:v>9.6453229999999989E-7</c:v>
                </c:pt>
                <c:pt idx="66592">
                  <c:v>9.6454479999999992E-7</c:v>
                </c:pt>
                <c:pt idx="66593">
                  <c:v>9.6456020000000009E-7</c:v>
                </c:pt>
                <c:pt idx="66594">
                  <c:v>9.645754999999999E-7</c:v>
                </c:pt>
                <c:pt idx="66595">
                  <c:v>9.6458799999999993E-7</c:v>
                </c:pt>
                <c:pt idx="66596">
                  <c:v>9.6460329999999995E-7</c:v>
                </c:pt>
                <c:pt idx="66597">
                  <c:v>9.6461859999999997E-7</c:v>
                </c:pt>
                <c:pt idx="66598">
                  <c:v>9.646311E-7</c:v>
                </c:pt>
                <c:pt idx="66599">
                  <c:v>9.6464649999999996E-7</c:v>
                </c:pt>
                <c:pt idx="66600">
                  <c:v>9.6466179999999998E-7</c:v>
                </c:pt>
                <c:pt idx="66601">
                  <c:v>9.646743E-7</c:v>
                </c:pt>
                <c:pt idx="66602">
                  <c:v>9.6468960000000002E-7</c:v>
                </c:pt>
                <c:pt idx="66603">
                  <c:v>9.6470490000000004E-7</c:v>
                </c:pt>
                <c:pt idx="66604">
                  <c:v>9.6471750000000001E-7</c:v>
                </c:pt>
                <c:pt idx="66605">
                  <c:v>9.6473280000000003E-7</c:v>
                </c:pt>
                <c:pt idx="66606">
                  <c:v>9.6474810000000005E-7</c:v>
                </c:pt>
                <c:pt idx="66607">
                  <c:v>9.6476340000000007E-7</c:v>
                </c:pt>
                <c:pt idx="66608">
                  <c:v>9.6477579999999995E-7</c:v>
                </c:pt>
                <c:pt idx="66609">
                  <c:v>9.647911999999999E-7</c:v>
                </c:pt>
                <c:pt idx="66610">
                  <c:v>9.6480639999999999E-7</c:v>
                </c:pt>
                <c:pt idx="66611">
                  <c:v>9.6481890000000001E-7</c:v>
                </c:pt>
                <c:pt idx="66612">
                  <c:v>9.6483420000000003E-7</c:v>
                </c:pt>
                <c:pt idx="66613">
                  <c:v>9.6484950000000005E-7</c:v>
                </c:pt>
                <c:pt idx="66614">
                  <c:v>9.6486200000000008E-7</c:v>
                </c:pt>
                <c:pt idx="66615">
                  <c:v>9.648773000000001E-7</c:v>
                </c:pt>
                <c:pt idx="66616">
                  <c:v>9.6489259999999991E-7</c:v>
                </c:pt>
                <c:pt idx="66617">
                  <c:v>9.6490509999999994E-7</c:v>
                </c:pt>
                <c:pt idx="66618">
                  <c:v>9.6492039999999996E-7</c:v>
                </c:pt>
                <c:pt idx="66619">
                  <c:v>9.6493569999999998E-7</c:v>
                </c:pt>
                <c:pt idx="66620">
                  <c:v>9.6495090000000006E-7</c:v>
                </c:pt>
                <c:pt idx="66621">
                  <c:v>9.6496340000000008E-7</c:v>
                </c:pt>
                <c:pt idx="66622">
                  <c:v>9.6497859999999995E-7</c:v>
                </c:pt>
                <c:pt idx="66623">
                  <c:v>9.6499389999999997E-7</c:v>
                </c:pt>
                <c:pt idx="66624">
                  <c:v>9.650064E-7</c:v>
                </c:pt>
                <c:pt idx="66625">
                  <c:v>9.6502160000000008E-7</c:v>
                </c:pt>
                <c:pt idx="66626">
                  <c:v>9.650369000000001E-7</c:v>
                </c:pt>
                <c:pt idx="66627">
                  <c:v>9.6504939999999992E-7</c:v>
                </c:pt>
                <c:pt idx="66628">
                  <c:v>9.6506469999999994E-7</c:v>
                </c:pt>
                <c:pt idx="66629">
                  <c:v>9.6507990000000002E-7</c:v>
                </c:pt>
                <c:pt idx="66630">
                  <c:v>9.6509240000000005E-7</c:v>
                </c:pt>
                <c:pt idx="66631">
                  <c:v>9.6510770000000007E-7</c:v>
                </c:pt>
                <c:pt idx="66632">
                  <c:v>9.6512289999999993E-7</c:v>
                </c:pt>
                <c:pt idx="66633">
                  <c:v>9.6513810000000001E-7</c:v>
                </c:pt>
                <c:pt idx="66634">
                  <c:v>9.6515060000000004E-7</c:v>
                </c:pt>
                <c:pt idx="66635">
                  <c:v>9.6516579999999991E-7</c:v>
                </c:pt>
                <c:pt idx="66636">
                  <c:v>9.6518109999999993E-7</c:v>
                </c:pt>
                <c:pt idx="66637">
                  <c:v>9.6519350000000002E-7</c:v>
                </c:pt>
                <c:pt idx="66638">
                  <c:v>9.6520880000000004E-7</c:v>
                </c:pt>
                <c:pt idx="66639">
                  <c:v>9.6522399999999991E-7</c:v>
                </c:pt>
                <c:pt idx="66640">
                  <c:v>9.652364E-7</c:v>
                </c:pt>
                <c:pt idx="66641">
                  <c:v>9.6525170000000002E-7</c:v>
                </c:pt>
                <c:pt idx="66642">
                  <c:v>9.652669000000001E-7</c:v>
                </c:pt>
                <c:pt idx="66643">
                  <c:v>9.6527939999999991E-7</c:v>
                </c:pt>
                <c:pt idx="66644">
                  <c:v>9.6529459999999999E-7</c:v>
                </c:pt>
                <c:pt idx="66645">
                  <c:v>9.6530980000000007E-7</c:v>
                </c:pt>
                <c:pt idx="66646">
                  <c:v>9.653223000000001E-7</c:v>
                </c:pt>
                <c:pt idx="66647">
                  <c:v>9.6533759999999991E-7</c:v>
                </c:pt>
                <c:pt idx="66648">
                  <c:v>9.6535279999999999E-7</c:v>
                </c:pt>
                <c:pt idx="66649">
                  <c:v>9.6536800000000007E-7</c:v>
                </c:pt>
                <c:pt idx="66650">
                  <c:v>9.6538039999999995E-7</c:v>
                </c:pt>
                <c:pt idx="66651">
                  <c:v>9.6539560000000003E-7</c:v>
                </c:pt>
                <c:pt idx="66652">
                  <c:v>9.654107999999999E-7</c:v>
                </c:pt>
                <c:pt idx="66653">
                  <c:v>9.6542319999999999E-7</c:v>
                </c:pt>
                <c:pt idx="66654">
                  <c:v>9.6543850000000001E-7</c:v>
                </c:pt>
                <c:pt idx="66655">
                  <c:v>9.6545370000000009E-7</c:v>
                </c:pt>
                <c:pt idx="66656">
                  <c:v>9.6546609999999996E-7</c:v>
                </c:pt>
                <c:pt idx="66657">
                  <c:v>9.6548139999999998E-7</c:v>
                </c:pt>
                <c:pt idx="66658">
                  <c:v>9.6549660000000006E-7</c:v>
                </c:pt>
                <c:pt idx="66659">
                  <c:v>9.6550899999999994E-7</c:v>
                </c:pt>
                <c:pt idx="66660">
                  <c:v>9.6552420000000002E-7</c:v>
                </c:pt>
                <c:pt idx="66661">
                  <c:v>9.655394000000001E-7</c:v>
                </c:pt>
                <c:pt idx="66662">
                  <c:v>9.6555459999999997E-7</c:v>
                </c:pt>
                <c:pt idx="66663">
                  <c:v>9.6556700000000006E-7</c:v>
                </c:pt>
                <c:pt idx="66664">
                  <c:v>9.6558219999999993E-7</c:v>
                </c:pt>
                <c:pt idx="66665">
                  <c:v>9.6559740000000001E-7</c:v>
                </c:pt>
                <c:pt idx="66666">
                  <c:v>9.656098000000001E-7</c:v>
                </c:pt>
                <c:pt idx="66667">
                  <c:v>9.6562499999999997E-7</c:v>
                </c:pt>
                <c:pt idx="66668">
                  <c:v>9.656400999999999E-7</c:v>
                </c:pt>
                <c:pt idx="66669">
                  <c:v>9.6565249999999998E-7</c:v>
                </c:pt>
                <c:pt idx="66670">
                  <c:v>9.656678E-7</c:v>
                </c:pt>
                <c:pt idx="66671">
                  <c:v>9.6568289999999993E-7</c:v>
                </c:pt>
                <c:pt idx="66672">
                  <c:v>9.6569530000000002E-7</c:v>
                </c:pt>
                <c:pt idx="66673">
                  <c:v>9.6571060000000004E-7</c:v>
                </c:pt>
                <c:pt idx="66674">
                  <c:v>9.6572569999999997E-7</c:v>
                </c:pt>
                <c:pt idx="66675">
                  <c:v>9.6574090000000005E-7</c:v>
                </c:pt>
                <c:pt idx="66676">
                  <c:v>9.6575329999999993E-7</c:v>
                </c:pt>
                <c:pt idx="66677">
                  <c:v>9.6576840000000007E-7</c:v>
                </c:pt>
                <c:pt idx="66678">
                  <c:v>9.6578359999999994E-7</c:v>
                </c:pt>
                <c:pt idx="66679">
                  <c:v>9.6579600000000003E-7</c:v>
                </c:pt>
                <c:pt idx="66680">
                  <c:v>9.658111999999999E-7</c:v>
                </c:pt>
                <c:pt idx="66681">
                  <c:v>9.6582630000000004E-7</c:v>
                </c:pt>
                <c:pt idx="66682">
                  <c:v>9.6583869999999991E-7</c:v>
                </c:pt>
                <c:pt idx="66683">
                  <c:v>9.658539E-7</c:v>
                </c:pt>
                <c:pt idx="66684">
                  <c:v>9.6586899999999993E-7</c:v>
                </c:pt>
                <c:pt idx="66685">
                  <c:v>9.6588140000000001E-7</c:v>
                </c:pt>
                <c:pt idx="66686">
                  <c:v>9.6589660000000009E-7</c:v>
                </c:pt>
                <c:pt idx="66687">
                  <c:v>9.6591179999999996E-7</c:v>
                </c:pt>
                <c:pt idx="66688">
                  <c:v>9.659269000000001E-7</c:v>
                </c:pt>
                <c:pt idx="66689">
                  <c:v>9.6593920000000004E-7</c:v>
                </c:pt>
                <c:pt idx="66690">
                  <c:v>9.6595439999999991E-7</c:v>
                </c:pt>
                <c:pt idx="66691">
                  <c:v>9.6596950000000005E-7</c:v>
                </c:pt>
                <c:pt idx="66692">
                  <c:v>9.6598179999999999E-7</c:v>
                </c:pt>
                <c:pt idx="66693">
                  <c:v>9.6599700000000007E-7</c:v>
                </c:pt>
                <c:pt idx="66694">
                  <c:v>9.660121E-7</c:v>
                </c:pt>
                <c:pt idx="66695">
                  <c:v>9.6602450000000009E-7</c:v>
                </c:pt>
                <c:pt idx="66696">
                  <c:v>9.6603960000000002E-7</c:v>
                </c:pt>
                <c:pt idx="66697">
                  <c:v>9.6605469999999995E-7</c:v>
                </c:pt>
                <c:pt idx="66698">
                  <c:v>9.6606710000000004E-7</c:v>
                </c:pt>
                <c:pt idx="66699">
                  <c:v>9.6608229999999991E-7</c:v>
                </c:pt>
                <c:pt idx="66700">
                  <c:v>9.6609740000000005E-7</c:v>
                </c:pt>
                <c:pt idx="66701">
                  <c:v>9.6610979999999992E-7</c:v>
                </c:pt>
                <c:pt idx="66702">
                  <c:v>9.6612490000000006E-7</c:v>
                </c:pt>
                <c:pt idx="66703">
                  <c:v>9.6614009999999993E-7</c:v>
                </c:pt>
                <c:pt idx="66704">
                  <c:v>9.6615520000000008E-7</c:v>
                </c:pt>
                <c:pt idx="66705">
                  <c:v>9.6616750000000001E-7</c:v>
                </c:pt>
                <c:pt idx="66706">
                  <c:v>9.6618259999999994E-7</c:v>
                </c:pt>
                <c:pt idx="66707">
                  <c:v>9.6619770000000008E-7</c:v>
                </c:pt>
                <c:pt idx="66708">
                  <c:v>9.6621000000000002E-7</c:v>
                </c:pt>
                <c:pt idx="66709">
                  <c:v>9.662252000000001E-7</c:v>
                </c:pt>
                <c:pt idx="66710">
                  <c:v>9.6624030000000003E-7</c:v>
                </c:pt>
                <c:pt idx="66711">
                  <c:v>9.6625259999999997E-7</c:v>
                </c:pt>
                <c:pt idx="66712">
                  <c:v>9.6626780000000005E-7</c:v>
                </c:pt>
                <c:pt idx="66713">
                  <c:v>9.6628289999999998E-7</c:v>
                </c:pt>
                <c:pt idx="66714">
                  <c:v>9.6629519999999992E-7</c:v>
                </c:pt>
                <c:pt idx="66715">
                  <c:v>9.663104E-7</c:v>
                </c:pt>
                <c:pt idx="66716">
                  <c:v>9.6632549999999993E-7</c:v>
                </c:pt>
                <c:pt idx="66717">
                  <c:v>9.6634060000000007E-7</c:v>
                </c:pt>
                <c:pt idx="66718">
                  <c:v>9.6635290000000001E-7</c:v>
                </c:pt>
                <c:pt idx="66719">
                  <c:v>9.6636799999999994E-7</c:v>
                </c:pt>
                <c:pt idx="66720">
                  <c:v>9.6638310000000008E-7</c:v>
                </c:pt>
                <c:pt idx="66721">
                  <c:v>9.6639540000000001E-7</c:v>
                </c:pt>
                <c:pt idx="66722">
                  <c:v>9.6641049999999994E-7</c:v>
                </c:pt>
                <c:pt idx="66723">
                  <c:v>9.6642560000000009E-7</c:v>
                </c:pt>
                <c:pt idx="66724">
                  <c:v>9.6643790000000002E-7</c:v>
                </c:pt>
                <c:pt idx="66725">
                  <c:v>9.6645299999999995E-7</c:v>
                </c:pt>
                <c:pt idx="66726">
                  <c:v>9.6646810000000009E-7</c:v>
                </c:pt>
                <c:pt idx="66727">
                  <c:v>9.6648040000000003E-7</c:v>
                </c:pt>
                <c:pt idx="66728">
                  <c:v>9.664955999999999E-7</c:v>
                </c:pt>
                <c:pt idx="66729">
                  <c:v>9.6651070000000004E-7</c:v>
                </c:pt>
                <c:pt idx="66730">
                  <c:v>9.6652570000000003E-7</c:v>
                </c:pt>
                <c:pt idx="66731">
                  <c:v>9.6653799999999997E-7</c:v>
                </c:pt>
                <c:pt idx="66732">
                  <c:v>9.665530999999999E-7</c:v>
                </c:pt>
                <c:pt idx="66733">
                  <c:v>9.6656820000000004E-7</c:v>
                </c:pt>
                <c:pt idx="66734">
                  <c:v>9.6658040000000004E-7</c:v>
                </c:pt>
                <c:pt idx="66735">
                  <c:v>9.6659549999999997E-7</c:v>
                </c:pt>
                <c:pt idx="66736">
                  <c:v>9.666105999999999E-7</c:v>
                </c:pt>
                <c:pt idx="66737">
                  <c:v>9.6662290000000005E-7</c:v>
                </c:pt>
                <c:pt idx="66738">
                  <c:v>9.6663799999999998E-7</c:v>
                </c:pt>
                <c:pt idx="66739">
                  <c:v>9.6665309999999991E-7</c:v>
                </c:pt>
                <c:pt idx="66740">
                  <c:v>9.6666540000000006E-7</c:v>
                </c:pt>
                <c:pt idx="66741">
                  <c:v>9.6668049999999999E-7</c:v>
                </c:pt>
                <c:pt idx="66742">
                  <c:v>9.6669549999999998E-7</c:v>
                </c:pt>
                <c:pt idx="66743">
                  <c:v>9.6671049999999997E-7</c:v>
                </c:pt>
                <c:pt idx="66744">
                  <c:v>9.667227999999999E-7</c:v>
                </c:pt>
                <c:pt idx="66745">
                  <c:v>9.6673790000000004E-7</c:v>
                </c:pt>
                <c:pt idx="66746">
                  <c:v>9.6675290000000004E-7</c:v>
                </c:pt>
                <c:pt idx="66747">
                  <c:v>9.6676519999999997E-7</c:v>
                </c:pt>
                <c:pt idx="66748">
                  <c:v>9.6678019999999996E-7</c:v>
                </c:pt>
                <c:pt idx="66749">
                  <c:v>9.667953000000001E-7</c:v>
                </c:pt>
                <c:pt idx="66750">
                  <c:v>9.668075000000001E-7</c:v>
                </c:pt>
                <c:pt idx="66751">
                  <c:v>9.6682260000000003E-7</c:v>
                </c:pt>
                <c:pt idx="66752">
                  <c:v>9.6683760000000002E-7</c:v>
                </c:pt>
                <c:pt idx="66753">
                  <c:v>9.6684989999999996E-7</c:v>
                </c:pt>
                <c:pt idx="66754">
                  <c:v>9.668650000000001E-7</c:v>
                </c:pt>
                <c:pt idx="66755">
                  <c:v>9.6688000000000009E-7</c:v>
                </c:pt>
                <c:pt idx="66756">
                  <c:v>9.6689230000000003E-7</c:v>
                </c:pt>
                <c:pt idx="66757">
                  <c:v>9.6690739999999996E-7</c:v>
                </c:pt>
                <c:pt idx="66758">
                  <c:v>9.6692239999999995E-7</c:v>
                </c:pt>
                <c:pt idx="66759">
                  <c:v>9.6693739999999994E-7</c:v>
                </c:pt>
                <c:pt idx="66760">
                  <c:v>9.6694970000000009E-7</c:v>
                </c:pt>
                <c:pt idx="66761">
                  <c:v>9.6696470000000008E-7</c:v>
                </c:pt>
                <c:pt idx="66762">
                  <c:v>9.6697970000000007E-7</c:v>
                </c:pt>
                <c:pt idx="66763">
                  <c:v>9.6699200000000001E-7</c:v>
                </c:pt>
                <c:pt idx="66764">
                  <c:v>9.67007E-7</c:v>
                </c:pt>
                <c:pt idx="66765">
                  <c:v>9.6702209999999993E-7</c:v>
                </c:pt>
                <c:pt idx="66766">
                  <c:v>9.6703429999999993E-7</c:v>
                </c:pt>
                <c:pt idx="66767">
                  <c:v>9.6704940000000007E-7</c:v>
                </c:pt>
                <c:pt idx="66768">
                  <c:v>9.6706440000000006E-7</c:v>
                </c:pt>
                <c:pt idx="66769">
                  <c:v>9.670767E-7</c:v>
                </c:pt>
                <c:pt idx="66770">
                  <c:v>9.6709169999999999E-7</c:v>
                </c:pt>
                <c:pt idx="66771">
                  <c:v>9.6710679999999992E-7</c:v>
                </c:pt>
                <c:pt idx="66772">
                  <c:v>9.6712179999999991E-7</c:v>
                </c:pt>
                <c:pt idx="66773">
                  <c:v>9.671339999999999E-7</c:v>
                </c:pt>
                <c:pt idx="66774">
                  <c:v>9.6714899999999989E-7</c:v>
                </c:pt>
                <c:pt idx="66775">
                  <c:v>9.671640000000001E-7</c:v>
                </c:pt>
                <c:pt idx="66776">
                  <c:v>9.6717630000000003E-7</c:v>
                </c:pt>
                <c:pt idx="66777">
                  <c:v>9.6719130000000002E-7</c:v>
                </c:pt>
                <c:pt idx="66778">
                  <c:v>9.6720630000000001E-7</c:v>
                </c:pt>
                <c:pt idx="66779">
                  <c:v>9.6721850000000001E-7</c:v>
                </c:pt>
                <c:pt idx="66780">
                  <c:v>9.6723359999999994E-7</c:v>
                </c:pt>
                <c:pt idx="66781">
                  <c:v>9.6724859999999993E-7</c:v>
                </c:pt>
                <c:pt idx="66782">
                  <c:v>9.6726079999999993E-7</c:v>
                </c:pt>
                <c:pt idx="66783">
                  <c:v>9.6727590000000007E-7</c:v>
                </c:pt>
                <c:pt idx="66784">
                  <c:v>9.6729090000000006E-7</c:v>
                </c:pt>
                <c:pt idx="66785">
                  <c:v>9.6730590000000005E-7</c:v>
                </c:pt>
                <c:pt idx="66786">
                  <c:v>9.6731810000000005E-7</c:v>
                </c:pt>
                <c:pt idx="66787">
                  <c:v>9.6733310000000004E-7</c:v>
                </c:pt>
                <c:pt idx="66788">
                  <c:v>9.6734800000000009E-7</c:v>
                </c:pt>
                <c:pt idx="66789">
                  <c:v>9.6736020000000009E-7</c:v>
                </c:pt>
                <c:pt idx="66790">
                  <c:v>9.6737530000000002E-7</c:v>
                </c:pt>
                <c:pt idx="66791">
                  <c:v>9.6739020000000007E-7</c:v>
                </c:pt>
                <c:pt idx="66792">
                  <c:v>9.6740240000000007E-7</c:v>
                </c:pt>
                <c:pt idx="66793">
                  <c:v>9.674175E-7</c:v>
                </c:pt>
                <c:pt idx="66794">
                  <c:v>9.6743240000000005E-7</c:v>
                </c:pt>
                <c:pt idx="66795">
                  <c:v>9.6744460000000005E-7</c:v>
                </c:pt>
                <c:pt idx="66796">
                  <c:v>9.6745969999999998E-7</c:v>
                </c:pt>
                <c:pt idx="66797">
                  <c:v>9.6747460000000003E-7</c:v>
                </c:pt>
                <c:pt idx="66798">
                  <c:v>9.6748960000000002E-7</c:v>
                </c:pt>
                <c:pt idx="66799">
                  <c:v>9.6750170000000008E-7</c:v>
                </c:pt>
                <c:pt idx="66800">
                  <c:v>9.6751670000000007E-7</c:v>
                </c:pt>
                <c:pt idx="66801">
                  <c:v>9.6753170000000006E-7</c:v>
                </c:pt>
                <c:pt idx="66802">
                  <c:v>9.6754379999999991E-7</c:v>
                </c:pt>
                <c:pt idx="66803">
                  <c:v>9.675587999999999E-7</c:v>
                </c:pt>
                <c:pt idx="66804">
                  <c:v>9.675738000000001E-7</c:v>
                </c:pt>
                <c:pt idx="66805">
                  <c:v>9.6758589999999995E-7</c:v>
                </c:pt>
                <c:pt idx="66806">
                  <c:v>9.6760089999999994E-7</c:v>
                </c:pt>
                <c:pt idx="66807">
                  <c:v>9.6761589999999993E-7</c:v>
                </c:pt>
                <c:pt idx="66808">
                  <c:v>9.6762809999999993E-7</c:v>
                </c:pt>
                <c:pt idx="66809">
                  <c:v>9.6764309999999992E-7</c:v>
                </c:pt>
                <c:pt idx="66810">
                  <c:v>9.6765799999999997E-7</c:v>
                </c:pt>
                <c:pt idx="66811">
                  <c:v>9.6767290000000002E-7</c:v>
                </c:pt>
                <c:pt idx="66812">
                  <c:v>9.6768510000000002E-7</c:v>
                </c:pt>
                <c:pt idx="66813">
                  <c:v>9.6770000000000007E-7</c:v>
                </c:pt>
                <c:pt idx="66814">
                  <c:v>9.6771500000000006E-7</c:v>
                </c:pt>
                <c:pt idx="66815">
                  <c:v>9.6772709999999991E-7</c:v>
                </c:pt>
                <c:pt idx="66816">
                  <c:v>9.677420999999999E-7</c:v>
                </c:pt>
                <c:pt idx="66817">
                  <c:v>9.6775699999999995E-7</c:v>
                </c:pt>
                <c:pt idx="66818">
                  <c:v>9.6776919999999995E-7</c:v>
                </c:pt>
                <c:pt idx="66819">
                  <c:v>9.6778419999999994E-7</c:v>
                </c:pt>
                <c:pt idx="66820">
                  <c:v>9.6779909999999999E-7</c:v>
                </c:pt>
                <c:pt idx="66821">
                  <c:v>9.6781129999999999E-7</c:v>
                </c:pt>
                <c:pt idx="66822">
                  <c:v>9.6782629999999998E-7</c:v>
                </c:pt>
                <c:pt idx="66823">
                  <c:v>9.6784120000000003E-7</c:v>
                </c:pt>
                <c:pt idx="66824">
                  <c:v>9.6785610000000008E-7</c:v>
                </c:pt>
                <c:pt idx="66825">
                  <c:v>9.6786830000000008E-7</c:v>
                </c:pt>
                <c:pt idx="66826">
                  <c:v>9.6788319999999992E-7</c:v>
                </c:pt>
                <c:pt idx="66827">
                  <c:v>9.6789809999999997E-7</c:v>
                </c:pt>
                <c:pt idx="66828">
                  <c:v>9.6791029999999997E-7</c:v>
                </c:pt>
                <c:pt idx="66829">
                  <c:v>9.6792520000000002E-7</c:v>
                </c:pt>
                <c:pt idx="66830">
                  <c:v>9.6794020000000001E-7</c:v>
                </c:pt>
                <c:pt idx="66831">
                  <c:v>9.6795230000000007E-7</c:v>
                </c:pt>
                <c:pt idx="66832">
                  <c:v>9.6796730000000006E-7</c:v>
                </c:pt>
                <c:pt idx="66833">
                  <c:v>9.679821999999999E-7</c:v>
                </c:pt>
                <c:pt idx="66834">
                  <c:v>9.6799439999999989E-7</c:v>
                </c:pt>
                <c:pt idx="66835">
                  <c:v>9.6800929999999995E-7</c:v>
                </c:pt>
                <c:pt idx="66836">
                  <c:v>9.6802429999999994E-7</c:v>
                </c:pt>
                <c:pt idx="66837">
                  <c:v>9.6803919999999999E-7</c:v>
                </c:pt>
                <c:pt idx="66838">
                  <c:v>9.6805130000000005E-7</c:v>
                </c:pt>
                <c:pt idx="66839">
                  <c:v>9.680662000000001E-7</c:v>
                </c:pt>
                <c:pt idx="66840">
                  <c:v>9.6808109999999994E-7</c:v>
                </c:pt>
                <c:pt idx="66841">
                  <c:v>9.680932E-7</c:v>
                </c:pt>
                <c:pt idx="66842">
                  <c:v>9.6810819999999999E-7</c:v>
                </c:pt>
                <c:pt idx="66843">
                  <c:v>9.6812310000000004E-7</c:v>
                </c:pt>
                <c:pt idx="66844">
                  <c:v>9.681352000000001E-7</c:v>
                </c:pt>
                <c:pt idx="66845">
                  <c:v>9.6815020000000009E-7</c:v>
                </c:pt>
                <c:pt idx="66846">
                  <c:v>9.6816499999999999E-7</c:v>
                </c:pt>
                <c:pt idx="66847">
                  <c:v>9.6817719999999999E-7</c:v>
                </c:pt>
                <c:pt idx="66848">
                  <c:v>9.6819210000000004E-7</c:v>
                </c:pt>
                <c:pt idx="66849">
                  <c:v>9.6820700000000009E-7</c:v>
                </c:pt>
                <c:pt idx="66850">
                  <c:v>9.6822189999999993E-7</c:v>
                </c:pt>
                <c:pt idx="66851">
                  <c:v>9.6823399999999999E-7</c:v>
                </c:pt>
                <c:pt idx="66852">
                  <c:v>9.6824890000000004E-7</c:v>
                </c:pt>
                <c:pt idx="66853">
                  <c:v>9.6826380000000009E-7</c:v>
                </c:pt>
                <c:pt idx="66854">
                  <c:v>9.6827589999999994E-7</c:v>
                </c:pt>
                <c:pt idx="66855">
                  <c:v>9.6829079999999999E-7</c:v>
                </c:pt>
                <c:pt idx="66856">
                  <c:v>9.683056000000001E-7</c:v>
                </c:pt>
                <c:pt idx="66857">
                  <c:v>9.6831769999999995E-7</c:v>
                </c:pt>
                <c:pt idx="66858">
                  <c:v>9.6833269999999994E-7</c:v>
                </c:pt>
                <c:pt idx="66859">
                  <c:v>9.6834750000000005E-7</c:v>
                </c:pt>
                <c:pt idx="66860">
                  <c:v>9.683595999999999E-7</c:v>
                </c:pt>
                <c:pt idx="66861">
                  <c:v>9.683746000000001E-7</c:v>
                </c:pt>
                <c:pt idx="66862">
                  <c:v>9.683894E-7</c:v>
                </c:pt>
                <c:pt idx="66863">
                  <c:v>9.684016E-7</c:v>
                </c:pt>
                <c:pt idx="66864">
                  <c:v>9.6841650000000005E-7</c:v>
                </c:pt>
                <c:pt idx="66865">
                  <c:v>9.6843129999999995E-7</c:v>
                </c:pt>
                <c:pt idx="66866">
                  <c:v>9.684462E-7</c:v>
                </c:pt>
                <c:pt idx="66867">
                  <c:v>9.6845830000000006E-7</c:v>
                </c:pt>
                <c:pt idx="66868">
                  <c:v>9.684731999999999E-7</c:v>
                </c:pt>
                <c:pt idx="66869">
                  <c:v>9.6848800000000001E-7</c:v>
                </c:pt>
                <c:pt idx="66870">
                  <c:v>9.6850010000000007E-7</c:v>
                </c:pt>
                <c:pt idx="66871">
                  <c:v>9.6851499999999991E-7</c:v>
                </c:pt>
                <c:pt idx="66872">
                  <c:v>9.6852980000000002E-7</c:v>
                </c:pt>
                <c:pt idx="66873">
                  <c:v>9.6854190000000008E-7</c:v>
                </c:pt>
                <c:pt idx="66874">
                  <c:v>9.6855679999999992E-7</c:v>
                </c:pt>
                <c:pt idx="66875">
                  <c:v>9.6857169999999997E-7</c:v>
                </c:pt>
                <c:pt idx="66876">
                  <c:v>9.6858650000000008E-7</c:v>
                </c:pt>
                <c:pt idx="66877">
                  <c:v>9.6859859999999993E-7</c:v>
                </c:pt>
                <c:pt idx="66878">
                  <c:v>9.6861340000000004E-7</c:v>
                </c:pt>
                <c:pt idx="66879">
                  <c:v>9.6862830000000009E-7</c:v>
                </c:pt>
                <c:pt idx="66880">
                  <c:v>9.686403E-7</c:v>
                </c:pt>
                <c:pt idx="66881">
                  <c:v>9.6865520000000005E-7</c:v>
                </c:pt>
                <c:pt idx="66882">
                  <c:v>9.6866999999999995E-7</c:v>
                </c:pt>
                <c:pt idx="66883">
                  <c:v>9.6868210000000001E-7</c:v>
                </c:pt>
                <c:pt idx="66884">
                  <c:v>9.6869700000000006E-7</c:v>
                </c:pt>
                <c:pt idx="66885">
                  <c:v>9.6871179999999996E-7</c:v>
                </c:pt>
                <c:pt idx="66886">
                  <c:v>9.6872390000000002E-7</c:v>
                </c:pt>
                <c:pt idx="66887">
                  <c:v>9.6873880000000007E-7</c:v>
                </c:pt>
                <c:pt idx="66888">
                  <c:v>9.6875369999999991E-7</c:v>
                </c:pt>
                <c:pt idx="66889">
                  <c:v>9.6876850000000002E-7</c:v>
                </c:pt>
                <c:pt idx="66890">
                  <c:v>9.6878049999999993E-7</c:v>
                </c:pt>
                <c:pt idx="66891">
                  <c:v>9.6879539999999998E-7</c:v>
                </c:pt>
                <c:pt idx="66892">
                  <c:v>9.6881020000000009E-7</c:v>
                </c:pt>
                <c:pt idx="66893">
                  <c:v>9.688222E-7</c:v>
                </c:pt>
                <c:pt idx="66894">
                  <c:v>9.6883710000000005E-7</c:v>
                </c:pt>
                <c:pt idx="66895">
                  <c:v>9.6885189999999995E-7</c:v>
                </c:pt>
                <c:pt idx="66896">
                  <c:v>9.6886400000000001E-7</c:v>
                </c:pt>
                <c:pt idx="66897">
                  <c:v>9.6887879999999991E-7</c:v>
                </c:pt>
                <c:pt idx="66898">
                  <c:v>9.6889360000000003E-7</c:v>
                </c:pt>
                <c:pt idx="66899">
                  <c:v>9.6890570000000008E-7</c:v>
                </c:pt>
                <c:pt idx="66900">
                  <c:v>9.6892059999999992E-7</c:v>
                </c:pt>
                <c:pt idx="66901">
                  <c:v>9.6893540000000004E-7</c:v>
                </c:pt>
                <c:pt idx="66902">
                  <c:v>9.6895019999999994E-7</c:v>
                </c:pt>
                <c:pt idx="66903">
                  <c:v>9.6896220000000006E-7</c:v>
                </c:pt>
                <c:pt idx="66904">
                  <c:v>9.6897699999999996E-7</c:v>
                </c:pt>
                <c:pt idx="66905">
                  <c:v>9.6899180000000007E-7</c:v>
                </c:pt>
                <c:pt idx="66906">
                  <c:v>9.6900389999999991E-7</c:v>
                </c:pt>
                <c:pt idx="66907">
                  <c:v>9.6901870000000003E-7</c:v>
                </c:pt>
                <c:pt idx="66908">
                  <c:v>9.6903349999999993E-7</c:v>
                </c:pt>
                <c:pt idx="66909">
                  <c:v>9.6904559999999999E-7</c:v>
                </c:pt>
                <c:pt idx="66910">
                  <c:v>9.690604000000001E-7</c:v>
                </c:pt>
                <c:pt idx="66911">
                  <c:v>9.690752E-7</c:v>
                </c:pt>
                <c:pt idx="66912">
                  <c:v>9.6908719999999991E-7</c:v>
                </c:pt>
                <c:pt idx="66913">
                  <c:v>9.6910209999999996E-7</c:v>
                </c:pt>
                <c:pt idx="66914">
                  <c:v>9.6911690000000007E-7</c:v>
                </c:pt>
                <c:pt idx="66915">
                  <c:v>9.6913169999999997E-7</c:v>
                </c:pt>
                <c:pt idx="66916">
                  <c:v>9.6914370000000009E-7</c:v>
                </c:pt>
                <c:pt idx="66917">
                  <c:v>9.6915849999999999E-7</c:v>
                </c:pt>
                <c:pt idx="66918">
                  <c:v>9.691733000000001E-7</c:v>
                </c:pt>
                <c:pt idx="66919">
                  <c:v>9.6918530000000001E-7</c:v>
                </c:pt>
                <c:pt idx="66920">
                  <c:v>9.6920009999999991E-7</c:v>
                </c:pt>
                <c:pt idx="66921">
                  <c:v>9.6921490000000002E-7</c:v>
                </c:pt>
                <c:pt idx="66922">
                  <c:v>9.6922689999999993E-7</c:v>
                </c:pt>
                <c:pt idx="66923">
                  <c:v>9.6924170000000004E-7</c:v>
                </c:pt>
                <c:pt idx="66924">
                  <c:v>9.6925649999999994E-7</c:v>
                </c:pt>
                <c:pt idx="66925">
                  <c:v>9.692686E-7</c:v>
                </c:pt>
                <c:pt idx="66926">
                  <c:v>9.692833999999999E-7</c:v>
                </c:pt>
                <c:pt idx="66927">
                  <c:v>9.6929820000000001E-7</c:v>
                </c:pt>
                <c:pt idx="66928">
                  <c:v>9.6931289999999997E-7</c:v>
                </c:pt>
                <c:pt idx="66929">
                  <c:v>9.6932490000000009E-7</c:v>
                </c:pt>
                <c:pt idx="66930">
                  <c:v>9.6933969999999999E-7</c:v>
                </c:pt>
                <c:pt idx="66931">
                  <c:v>9.6935450000000011E-7</c:v>
                </c:pt>
                <c:pt idx="66932">
                  <c:v>9.6936650000000001E-7</c:v>
                </c:pt>
                <c:pt idx="66933">
                  <c:v>9.6938129999999991E-7</c:v>
                </c:pt>
                <c:pt idx="66934">
                  <c:v>9.6939610000000003E-7</c:v>
                </c:pt>
                <c:pt idx="66935">
                  <c:v>9.6940809999999993E-7</c:v>
                </c:pt>
                <c:pt idx="66936">
                  <c:v>9.6942290000000005E-7</c:v>
                </c:pt>
                <c:pt idx="66937">
                  <c:v>9.6943760000000001E-7</c:v>
                </c:pt>
                <c:pt idx="66938">
                  <c:v>9.6944970000000007E-7</c:v>
                </c:pt>
                <c:pt idx="66939">
                  <c:v>9.6946449999999997E-7</c:v>
                </c:pt>
                <c:pt idx="66940">
                  <c:v>9.6947919999999993E-7</c:v>
                </c:pt>
                <c:pt idx="66941">
                  <c:v>9.6949400000000004E-7</c:v>
                </c:pt>
                <c:pt idx="66942">
                  <c:v>9.6950590000000001E-7</c:v>
                </c:pt>
                <c:pt idx="66943">
                  <c:v>9.6952069999999991E-7</c:v>
                </c:pt>
                <c:pt idx="66944">
                  <c:v>9.6953550000000002E-7</c:v>
                </c:pt>
                <c:pt idx="66945">
                  <c:v>9.6954739999999999E-7</c:v>
                </c:pt>
                <c:pt idx="66946">
                  <c:v>9.695622000000001E-7</c:v>
                </c:pt>
                <c:pt idx="66947">
                  <c:v>9.69577E-7</c:v>
                </c:pt>
                <c:pt idx="66948">
                  <c:v>9.6958899999999991E-7</c:v>
                </c:pt>
                <c:pt idx="66949">
                  <c:v>9.6960370000000008E-7</c:v>
                </c:pt>
                <c:pt idx="66950">
                  <c:v>9.6961849999999998E-7</c:v>
                </c:pt>
                <c:pt idx="66951">
                  <c:v>9.696305000000001E-7</c:v>
                </c:pt>
                <c:pt idx="66952">
                  <c:v>9.696453E-7</c:v>
                </c:pt>
                <c:pt idx="66953">
                  <c:v>9.6965999999999996E-7</c:v>
                </c:pt>
                <c:pt idx="66954">
                  <c:v>9.6967469999999992E-7</c:v>
                </c:pt>
                <c:pt idx="66955">
                  <c:v>9.6968670000000004E-7</c:v>
                </c:pt>
                <c:pt idx="66956">
                  <c:v>9.697014E-7</c:v>
                </c:pt>
                <c:pt idx="66957">
                  <c:v>9.6971609999999997E-7</c:v>
                </c:pt>
                <c:pt idx="66958">
                  <c:v>9.6972810000000008E-7</c:v>
                </c:pt>
                <c:pt idx="66959">
                  <c:v>9.6974289999999998E-7</c:v>
                </c:pt>
                <c:pt idx="66960">
                  <c:v>9.6975759999999995E-7</c:v>
                </c:pt>
                <c:pt idx="66961">
                  <c:v>9.6976960000000007E-7</c:v>
                </c:pt>
                <c:pt idx="66962">
                  <c:v>9.6978439999999997E-7</c:v>
                </c:pt>
                <c:pt idx="66963">
                  <c:v>9.6979909999999993E-7</c:v>
                </c:pt>
                <c:pt idx="66964">
                  <c:v>9.698138000000001E-7</c:v>
                </c:pt>
                <c:pt idx="66965">
                  <c:v>9.6982570000000007E-7</c:v>
                </c:pt>
                <c:pt idx="66966">
                  <c:v>9.6984049999999997E-7</c:v>
                </c:pt>
                <c:pt idx="66967">
                  <c:v>9.6985519999999993E-7</c:v>
                </c:pt>
                <c:pt idx="66968">
                  <c:v>9.698670999999999E-7</c:v>
                </c:pt>
                <c:pt idx="66969">
                  <c:v>9.6988190000000001E-7</c:v>
                </c:pt>
                <c:pt idx="66970">
                  <c:v>9.6989659999999997E-7</c:v>
                </c:pt>
                <c:pt idx="66971">
                  <c:v>9.6990849999999994E-7</c:v>
                </c:pt>
                <c:pt idx="66972">
                  <c:v>9.6992330000000005E-7</c:v>
                </c:pt>
                <c:pt idx="66973">
                  <c:v>9.6993800000000001E-7</c:v>
                </c:pt>
                <c:pt idx="66974">
                  <c:v>9.6994999999999992E-7</c:v>
                </c:pt>
                <c:pt idx="66975">
                  <c:v>9.6996470000000009E-7</c:v>
                </c:pt>
                <c:pt idx="66976">
                  <c:v>9.6997940000000005E-7</c:v>
                </c:pt>
                <c:pt idx="66977">
                  <c:v>9.6999410000000002E-7</c:v>
                </c:pt>
                <c:pt idx="66978">
                  <c:v>9.7000609999999992E-7</c:v>
                </c:pt>
                <c:pt idx="66979">
                  <c:v>9.700208000000001E-7</c:v>
                </c:pt>
                <c:pt idx="66980">
                  <c:v>9.7003550000000006E-7</c:v>
                </c:pt>
                <c:pt idx="66981">
                  <c:v>9.7004740000000003E-7</c:v>
                </c:pt>
                <c:pt idx="66982">
                  <c:v>9.7006209999999999E-7</c:v>
                </c:pt>
                <c:pt idx="66983">
                  <c:v>9.7007679999999995E-7</c:v>
                </c:pt>
                <c:pt idx="66984">
                  <c:v>9.7008880000000007E-7</c:v>
                </c:pt>
                <c:pt idx="66985">
                  <c:v>9.7010350000000003E-7</c:v>
                </c:pt>
                <c:pt idx="66986">
                  <c:v>9.7011819999999999E-7</c:v>
                </c:pt>
                <c:pt idx="66987">
                  <c:v>9.7013289999999995E-7</c:v>
                </c:pt>
                <c:pt idx="66988">
                  <c:v>9.7014479999999992E-7</c:v>
                </c:pt>
                <c:pt idx="66989">
                  <c:v>9.7015950000000009E-7</c:v>
                </c:pt>
                <c:pt idx="66990">
                  <c:v>9.7017420000000005E-7</c:v>
                </c:pt>
                <c:pt idx="66991">
                  <c:v>9.7018610000000002E-7</c:v>
                </c:pt>
                <c:pt idx="66992">
                  <c:v>9.7020079999999998E-7</c:v>
                </c:pt>
                <c:pt idx="66993">
                  <c:v>9.7021549999999994E-7</c:v>
                </c:pt>
                <c:pt idx="66994">
                  <c:v>9.7022739999999991E-7</c:v>
                </c:pt>
                <c:pt idx="66995">
                  <c:v>9.7024210000000009E-7</c:v>
                </c:pt>
                <c:pt idx="66996">
                  <c:v>9.7025680000000005E-7</c:v>
                </c:pt>
                <c:pt idx="66997">
                  <c:v>9.7026870000000001E-7</c:v>
                </c:pt>
                <c:pt idx="66998">
                  <c:v>9.7028339999999998E-7</c:v>
                </c:pt>
                <c:pt idx="66999">
                  <c:v>9.7029809999999994E-7</c:v>
                </c:pt>
                <c:pt idx="67000">
                  <c:v>9.7031010000000006E-7</c:v>
                </c:pt>
                <c:pt idx="67001">
                  <c:v>9.7032480000000002E-7</c:v>
                </c:pt>
                <c:pt idx="67002">
                  <c:v>9.7033949999999998E-7</c:v>
                </c:pt>
                <c:pt idx="67003">
                  <c:v>9.703541E-7</c:v>
                </c:pt>
                <c:pt idx="67004">
                  <c:v>9.7036599999999997E-7</c:v>
                </c:pt>
                <c:pt idx="67005">
                  <c:v>9.7038069999999993E-7</c:v>
                </c:pt>
                <c:pt idx="67006">
                  <c:v>9.703954000000001E-7</c:v>
                </c:pt>
                <c:pt idx="67007">
                  <c:v>9.7040730000000007E-7</c:v>
                </c:pt>
                <c:pt idx="67008">
                  <c:v>9.7042200000000003E-7</c:v>
                </c:pt>
                <c:pt idx="67009">
                  <c:v>9.7043660000000005E-7</c:v>
                </c:pt>
                <c:pt idx="67010">
                  <c:v>9.7044859999999996E-7</c:v>
                </c:pt>
                <c:pt idx="67011">
                  <c:v>9.7046329999999992E-7</c:v>
                </c:pt>
                <c:pt idx="67012">
                  <c:v>9.7047789999999994E-7</c:v>
                </c:pt>
                <c:pt idx="67013">
                  <c:v>9.7048990000000006E-7</c:v>
                </c:pt>
                <c:pt idx="67014">
                  <c:v>9.7050460000000003E-7</c:v>
                </c:pt>
                <c:pt idx="67015">
                  <c:v>9.7051920000000005E-7</c:v>
                </c:pt>
                <c:pt idx="67016">
                  <c:v>9.7053390000000001E-7</c:v>
                </c:pt>
                <c:pt idx="67017">
                  <c:v>9.7054579999999998E-7</c:v>
                </c:pt>
                <c:pt idx="67018">
                  <c:v>9.705604E-7</c:v>
                </c:pt>
                <c:pt idx="67019">
                  <c:v>9.7057509999999996E-7</c:v>
                </c:pt>
                <c:pt idx="67020">
                  <c:v>9.7058699999999993E-7</c:v>
                </c:pt>
                <c:pt idx="67021">
                  <c:v>9.706017000000001E-7</c:v>
                </c:pt>
                <c:pt idx="67022">
                  <c:v>9.7061629999999991E-7</c:v>
                </c:pt>
                <c:pt idx="67023">
                  <c:v>9.7062820000000009E-7</c:v>
                </c:pt>
                <c:pt idx="67024">
                  <c:v>9.7064290000000005E-7</c:v>
                </c:pt>
                <c:pt idx="67025">
                  <c:v>9.7065760000000001E-7</c:v>
                </c:pt>
                <c:pt idx="67026">
                  <c:v>9.7066949999999998E-7</c:v>
                </c:pt>
                <c:pt idx="67027">
                  <c:v>9.7068419999999994E-7</c:v>
                </c:pt>
                <c:pt idx="67028">
                  <c:v>9.7069879999999996E-7</c:v>
                </c:pt>
                <c:pt idx="67029">
                  <c:v>9.7071339999999999E-7</c:v>
                </c:pt>
                <c:pt idx="67030">
                  <c:v>9.7072529999999996E-7</c:v>
                </c:pt>
                <c:pt idx="67031">
                  <c:v>9.7073999999999992E-7</c:v>
                </c:pt>
                <c:pt idx="67032">
                  <c:v>9.7075459999999994E-7</c:v>
                </c:pt>
                <c:pt idx="67033">
                  <c:v>9.7076649999999991E-7</c:v>
                </c:pt>
                <c:pt idx="67034">
                  <c:v>9.7078120000000008E-7</c:v>
                </c:pt>
                <c:pt idx="67035">
                  <c:v>9.707958000000001E-7</c:v>
                </c:pt>
                <c:pt idx="67036">
                  <c:v>9.7080770000000007E-7</c:v>
                </c:pt>
                <c:pt idx="67037">
                  <c:v>9.7082240000000003E-7</c:v>
                </c:pt>
                <c:pt idx="67038">
                  <c:v>9.7083700000000005E-7</c:v>
                </c:pt>
                <c:pt idx="67039">
                  <c:v>9.7085160000000007E-7</c:v>
                </c:pt>
                <c:pt idx="67040">
                  <c:v>9.708634000000001E-7</c:v>
                </c:pt>
                <c:pt idx="67041">
                  <c:v>9.7087810000000007E-7</c:v>
                </c:pt>
                <c:pt idx="67042">
                  <c:v>9.7089270000000009E-7</c:v>
                </c:pt>
                <c:pt idx="67043">
                  <c:v>9.7090460000000006E-7</c:v>
                </c:pt>
                <c:pt idx="67044">
                  <c:v>9.7091920000000008E-7</c:v>
                </c:pt>
                <c:pt idx="67045">
                  <c:v>9.709338000000001E-7</c:v>
                </c:pt>
                <c:pt idx="67046">
                  <c:v>9.7094570000000007E-7</c:v>
                </c:pt>
                <c:pt idx="67047">
                  <c:v>9.7096030000000009E-7</c:v>
                </c:pt>
                <c:pt idx="67048">
                  <c:v>9.709748999999999E-7</c:v>
                </c:pt>
                <c:pt idx="67049">
                  <c:v>9.7098949999999992E-7</c:v>
                </c:pt>
                <c:pt idx="67050">
                  <c:v>9.7100129999999995E-7</c:v>
                </c:pt>
                <c:pt idx="67051">
                  <c:v>9.7101599999999991E-7</c:v>
                </c:pt>
                <c:pt idx="67052">
                  <c:v>9.7103049999999999E-7</c:v>
                </c:pt>
                <c:pt idx="67053">
                  <c:v>9.7104239999999996E-7</c:v>
                </c:pt>
                <c:pt idx="67054">
                  <c:v>9.7105699999999998E-7</c:v>
                </c:pt>
                <c:pt idx="67055">
                  <c:v>9.7107160000000001E-7</c:v>
                </c:pt>
                <c:pt idx="67056">
                  <c:v>9.7108340000000004E-7</c:v>
                </c:pt>
                <c:pt idx="67057">
                  <c:v>9.710981E-7</c:v>
                </c:pt>
                <c:pt idx="67058">
                  <c:v>9.7111270000000002E-7</c:v>
                </c:pt>
                <c:pt idx="67059">
                  <c:v>9.7112450000000005E-7</c:v>
                </c:pt>
                <c:pt idx="67060">
                  <c:v>9.7113910000000007E-7</c:v>
                </c:pt>
                <c:pt idx="67061">
                  <c:v>9.7115370000000009E-7</c:v>
                </c:pt>
                <c:pt idx="67062">
                  <c:v>9.711682999999999E-7</c:v>
                </c:pt>
                <c:pt idx="67063">
                  <c:v>9.7118009999999993E-7</c:v>
                </c:pt>
                <c:pt idx="67064">
                  <c:v>9.7119469999999995E-7</c:v>
                </c:pt>
                <c:pt idx="67065">
                  <c:v>9.7120929999999997E-7</c:v>
                </c:pt>
                <c:pt idx="67066">
                  <c:v>9.712211E-7</c:v>
                </c:pt>
                <c:pt idx="67067">
                  <c:v>9.7123570000000003E-7</c:v>
                </c:pt>
                <c:pt idx="67068">
                  <c:v>9.7125030000000005E-7</c:v>
                </c:pt>
                <c:pt idx="67069">
                  <c:v>9.7126220000000002E-7</c:v>
                </c:pt>
                <c:pt idx="67070">
                  <c:v>9.7127680000000004E-7</c:v>
                </c:pt>
                <c:pt idx="67071">
                  <c:v>9.7129140000000006E-7</c:v>
                </c:pt>
                <c:pt idx="67072">
                  <c:v>9.7130320000000009E-7</c:v>
                </c:pt>
                <c:pt idx="67073">
                  <c:v>9.7131790000000005E-7</c:v>
                </c:pt>
                <c:pt idx="67074">
                  <c:v>9.7133239999999992E-7</c:v>
                </c:pt>
                <c:pt idx="67075">
                  <c:v>9.7134699999999994E-7</c:v>
                </c:pt>
                <c:pt idx="67076">
                  <c:v>9.7135879999999997E-7</c:v>
                </c:pt>
                <c:pt idx="67077">
                  <c:v>9.7137339999999999E-7</c:v>
                </c:pt>
                <c:pt idx="67078">
                  <c:v>9.7138800000000002E-7</c:v>
                </c:pt>
                <c:pt idx="67079">
                  <c:v>9.7139980000000005E-7</c:v>
                </c:pt>
                <c:pt idx="67080">
                  <c:v>9.7141440000000007E-7</c:v>
                </c:pt>
                <c:pt idx="67081">
                  <c:v>9.7142900000000009E-7</c:v>
                </c:pt>
                <c:pt idx="67082">
                  <c:v>9.7144079999999991E-7</c:v>
                </c:pt>
                <c:pt idx="67083">
                  <c:v>9.7145539999999993E-7</c:v>
                </c:pt>
                <c:pt idx="67084">
                  <c:v>9.7146999999999995E-7</c:v>
                </c:pt>
                <c:pt idx="67085">
                  <c:v>9.7148179999999998E-7</c:v>
                </c:pt>
                <c:pt idx="67086">
                  <c:v>9.714964E-7</c:v>
                </c:pt>
                <c:pt idx="67087">
                  <c:v>9.7151100000000002E-7</c:v>
                </c:pt>
                <c:pt idx="67088">
                  <c:v>9.7152550000000011E-7</c:v>
                </c:pt>
                <c:pt idx="67089">
                  <c:v>9.7153729999999992E-7</c:v>
                </c:pt>
                <c:pt idx="67090">
                  <c:v>9.7155189999999995E-7</c:v>
                </c:pt>
                <c:pt idx="67091">
                  <c:v>9.7156640000000003E-7</c:v>
                </c:pt>
                <c:pt idx="67092">
                  <c:v>9.7157820000000006E-7</c:v>
                </c:pt>
                <c:pt idx="67093">
                  <c:v>9.7159280000000008E-7</c:v>
                </c:pt>
                <c:pt idx="67094">
                  <c:v>9.716074000000001E-7</c:v>
                </c:pt>
                <c:pt idx="67095">
                  <c:v>9.7161919999999992E-7</c:v>
                </c:pt>
                <c:pt idx="67096">
                  <c:v>9.7163379999999994E-7</c:v>
                </c:pt>
                <c:pt idx="67097">
                  <c:v>9.7164830000000002E-7</c:v>
                </c:pt>
                <c:pt idx="67098">
                  <c:v>9.7166280000000011E-7</c:v>
                </c:pt>
                <c:pt idx="67099">
                  <c:v>9.7167459999999992E-7</c:v>
                </c:pt>
                <c:pt idx="67100">
                  <c:v>9.7168919999999994E-7</c:v>
                </c:pt>
                <c:pt idx="67101">
                  <c:v>9.7170370000000003E-7</c:v>
                </c:pt>
                <c:pt idx="67102">
                  <c:v>9.7171550000000006E-7</c:v>
                </c:pt>
                <c:pt idx="67103">
                  <c:v>9.7172999999999993E-7</c:v>
                </c:pt>
                <c:pt idx="67104">
                  <c:v>9.7174459999999995E-7</c:v>
                </c:pt>
                <c:pt idx="67105">
                  <c:v>9.7175639999999998E-7</c:v>
                </c:pt>
                <c:pt idx="67106">
                  <c:v>9.7177090000000006E-7</c:v>
                </c:pt>
                <c:pt idx="67107">
                  <c:v>9.7178550000000008E-7</c:v>
                </c:pt>
                <c:pt idx="67108">
                  <c:v>9.717972999999999E-7</c:v>
                </c:pt>
                <c:pt idx="67109">
                  <c:v>9.7181179999999998E-7</c:v>
                </c:pt>
                <c:pt idx="67110">
                  <c:v>9.718264E-7</c:v>
                </c:pt>
                <c:pt idx="67111">
                  <c:v>9.7184090000000009E-7</c:v>
                </c:pt>
                <c:pt idx="67112">
                  <c:v>9.7185259999999997E-7</c:v>
                </c:pt>
                <c:pt idx="67113">
                  <c:v>9.7186719999999999E-7</c:v>
                </c:pt>
                <c:pt idx="67114">
                  <c:v>9.7188170000000007E-7</c:v>
                </c:pt>
                <c:pt idx="67115">
                  <c:v>9.718935000000001E-7</c:v>
                </c:pt>
                <c:pt idx="67116">
                  <c:v>9.7190799999999997E-7</c:v>
                </c:pt>
                <c:pt idx="67117">
                  <c:v>9.7192250000000005E-7</c:v>
                </c:pt>
                <c:pt idx="67118">
                  <c:v>9.7193430000000008E-7</c:v>
                </c:pt>
                <c:pt idx="67119">
                  <c:v>9.719489000000001E-7</c:v>
                </c:pt>
                <c:pt idx="67120">
                  <c:v>9.7196339999999997E-7</c:v>
                </c:pt>
                <c:pt idx="67121">
                  <c:v>9.719752E-7</c:v>
                </c:pt>
                <c:pt idx="67122">
                  <c:v>9.7198970000000009E-7</c:v>
                </c:pt>
                <c:pt idx="67123">
                  <c:v>9.7200419999999996E-7</c:v>
                </c:pt>
                <c:pt idx="67124">
                  <c:v>9.7201870000000004E-7</c:v>
                </c:pt>
                <c:pt idx="67125">
                  <c:v>9.7203050000000007E-7</c:v>
                </c:pt>
                <c:pt idx="67126">
                  <c:v>9.7204499999999994E-7</c:v>
                </c:pt>
                <c:pt idx="67127">
                  <c:v>9.7205950000000002E-7</c:v>
                </c:pt>
                <c:pt idx="67128">
                  <c:v>9.7207130000000005E-7</c:v>
                </c:pt>
                <c:pt idx="67129">
                  <c:v>9.7208579999999992E-7</c:v>
                </c:pt>
                <c:pt idx="67130">
                  <c:v>9.7210030000000001E-7</c:v>
                </c:pt>
                <c:pt idx="67131">
                  <c:v>9.7211210000000003E-7</c:v>
                </c:pt>
                <c:pt idx="67132">
                  <c:v>9.7212670000000006E-7</c:v>
                </c:pt>
                <c:pt idx="67133">
                  <c:v>9.7214119999999993E-7</c:v>
                </c:pt>
                <c:pt idx="67134">
                  <c:v>9.7215560000000007E-7</c:v>
                </c:pt>
                <c:pt idx="67135">
                  <c:v>9.721674000000001E-7</c:v>
                </c:pt>
                <c:pt idx="67136">
                  <c:v>9.7218189999999997E-7</c:v>
                </c:pt>
                <c:pt idx="67137">
                  <c:v>9.7219640000000005E-7</c:v>
                </c:pt>
                <c:pt idx="67138">
                  <c:v>9.7220809999999993E-7</c:v>
                </c:pt>
                <c:pt idx="67139">
                  <c:v>9.7222269999999995E-7</c:v>
                </c:pt>
                <c:pt idx="67140">
                  <c:v>9.722371000000001E-7</c:v>
                </c:pt>
                <c:pt idx="67141">
                  <c:v>9.7224889999999991E-7</c:v>
                </c:pt>
                <c:pt idx="67142">
                  <c:v>9.722634E-7</c:v>
                </c:pt>
                <c:pt idx="67143">
                  <c:v>9.7227790000000008E-7</c:v>
                </c:pt>
                <c:pt idx="67144">
                  <c:v>9.722896999999999E-7</c:v>
                </c:pt>
                <c:pt idx="67145">
                  <c:v>9.7230419999999998E-7</c:v>
                </c:pt>
                <c:pt idx="67146">
                  <c:v>9.7231870000000006E-7</c:v>
                </c:pt>
                <c:pt idx="67147">
                  <c:v>9.7233319999999993E-7</c:v>
                </c:pt>
                <c:pt idx="67148">
                  <c:v>9.7234490000000002E-7</c:v>
                </c:pt>
                <c:pt idx="67149">
                  <c:v>9.7235939999999989E-7</c:v>
                </c:pt>
                <c:pt idx="67150">
                  <c:v>9.7237380000000004E-7</c:v>
                </c:pt>
                <c:pt idx="67151">
                  <c:v>9.7238560000000007E-7</c:v>
                </c:pt>
                <c:pt idx="67152">
                  <c:v>9.7240009999999994E-7</c:v>
                </c:pt>
                <c:pt idx="67153">
                  <c:v>9.7241460000000002E-7</c:v>
                </c:pt>
                <c:pt idx="67154">
                  <c:v>9.724262999999999E-7</c:v>
                </c:pt>
                <c:pt idx="67155">
                  <c:v>9.7244079999999998E-7</c:v>
                </c:pt>
                <c:pt idx="67156">
                  <c:v>9.7245530000000006E-7</c:v>
                </c:pt>
                <c:pt idx="67157">
                  <c:v>9.7246699999999994E-7</c:v>
                </c:pt>
                <c:pt idx="67158">
                  <c:v>9.7248150000000003E-7</c:v>
                </c:pt>
                <c:pt idx="67159">
                  <c:v>9.724959999999999E-7</c:v>
                </c:pt>
                <c:pt idx="67160">
                  <c:v>9.7251040000000004E-7</c:v>
                </c:pt>
                <c:pt idx="67161">
                  <c:v>9.7252220000000007E-7</c:v>
                </c:pt>
                <c:pt idx="67162">
                  <c:v>9.725366E-7</c:v>
                </c:pt>
                <c:pt idx="67163">
                  <c:v>9.7255110000000008E-7</c:v>
                </c:pt>
                <c:pt idx="67164">
                  <c:v>9.7256279999999996E-7</c:v>
                </c:pt>
                <c:pt idx="67165">
                  <c:v>9.7257730000000004E-7</c:v>
                </c:pt>
                <c:pt idx="67166">
                  <c:v>9.7259179999999991E-7</c:v>
                </c:pt>
                <c:pt idx="67167">
                  <c:v>9.726035E-7</c:v>
                </c:pt>
                <c:pt idx="67168">
                  <c:v>9.7261800000000009E-7</c:v>
                </c:pt>
                <c:pt idx="67169">
                  <c:v>9.7263240000000002E-7</c:v>
                </c:pt>
                <c:pt idx="67170">
                  <c:v>9.726469000000001E-7</c:v>
                </c:pt>
                <c:pt idx="67171">
                  <c:v>9.7265859999999998E-7</c:v>
                </c:pt>
                <c:pt idx="67172">
                  <c:v>9.7267299999999991E-7</c:v>
                </c:pt>
                <c:pt idx="67173">
                  <c:v>9.7268740000000005E-7</c:v>
                </c:pt>
                <c:pt idx="67174">
                  <c:v>9.7269920000000008E-7</c:v>
                </c:pt>
                <c:pt idx="67175">
                  <c:v>9.7271360000000002E-7</c:v>
                </c:pt>
                <c:pt idx="67176">
                  <c:v>9.727281000000001E-7</c:v>
                </c:pt>
                <c:pt idx="67177">
                  <c:v>9.7273979999999998E-7</c:v>
                </c:pt>
                <c:pt idx="67178">
                  <c:v>9.7275430000000006E-7</c:v>
                </c:pt>
                <c:pt idx="67179">
                  <c:v>9.7276869999999999E-7</c:v>
                </c:pt>
                <c:pt idx="67180">
                  <c:v>9.7278309999999992E-7</c:v>
                </c:pt>
                <c:pt idx="67181">
                  <c:v>9.7279480000000001E-7</c:v>
                </c:pt>
                <c:pt idx="67182">
                  <c:v>9.7280930000000009E-7</c:v>
                </c:pt>
                <c:pt idx="67183">
                  <c:v>9.7282370000000003E-7</c:v>
                </c:pt>
                <c:pt idx="67184">
                  <c:v>9.728353999999999E-7</c:v>
                </c:pt>
                <c:pt idx="67185">
                  <c:v>9.7284980000000005E-7</c:v>
                </c:pt>
                <c:pt idx="67186">
                  <c:v>9.7286419999999998E-7</c:v>
                </c:pt>
                <c:pt idx="67187">
                  <c:v>9.7287590000000007E-7</c:v>
                </c:pt>
                <c:pt idx="67188">
                  <c:v>9.7289039999999994E-7</c:v>
                </c:pt>
                <c:pt idx="67189">
                  <c:v>9.7290480000000008E-7</c:v>
                </c:pt>
                <c:pt idx="67190">
                  <c:v>9.729165999999999E-7</c:v>
                </c:pt>
                <c:pt idx="67191">
                  <c:v>9.7293100000000005E-7</c:v>
                </c:pt>
                <c:pt idx="67192">
                  <c:v>9.7294549999999992E-7</c:v>
                </c:pt>
                <c:pt idx="67193">
                  <c:v>9.7295990000000006E-7</c:v>
                </c:pt>
                <c:pt idx="67194">
                  <c:v>9.729715E-7</c:v>
                </c:pt>
                <c:pt idx="67195">
                  <c:v>9.7298600000000008E-7</c:v>
                </c:pt>
                <c:pt idx="67196">
                  <c:v>9.7300040000000001E-7</c:v>
                </c:pt>
                <c:pt idx="67197">
                  <c:v>9.730121000000001E-7</c:v>
                </c:pt>
                <c:pt idx="67198">
                  <c:v>9.7302650000000003E-7</c:v>
                </c:pt>
                <c:pt idx="67199">
                  <c:v>9.7304089999999997E-7</c:v>
                </c:pt>
                <c:pt idx="67200">
                  <c:v>9.7305260000000006E-7</c:v>
                </c:pt>
                <c:pt idx="67201">
                  <c:v>9.7306709999999993E-7</c:v>
                </c:pt>
                <c:pt idx="67202">
                  <c:v>9.7308150000000007E-7</c:v>
                </c:pt>
                <c:pt idx="67203">
                  <c:v>9.730959E-7</c:v>
                </c:pt>
                <c:pt idx="67204">
                  <c:v>9.7310749999999994E-7</c:v>
                </c:pt>
                <c:pt idx="67205">
                  <c:v>9.7312190000000008E-7</c:v>
                </c:pt>
                <c:pt idx="67206">
                  <c:v>9.7313630000000002E-7</c:v>
                </c:pt>
                <c:pt idx="67207">
                  <c:v>9.7314800000000011E-7</c:v>
                </c:pt>
                <c:pt idx="67208">
                  <c:v>9.7316240000000004E-7</c:v>
                </c:pt>
                <c:pt idx="67209">
                  <c:v>9.7317679999999997E-7</c:v>
                </c:pt>
                <c:pt idx="67210">
                  <c:v>9.7318850000000006E-7</c:v>
                </c:pt>
                <c:pt idx="67211">
                  <c:v>9.7320289999999999E-7</c:v>
                </c:pt>
                <c:pt idx="67212">
                  <c:v>9.7321729999999992E-7</c:v>
                </c:pt>
                <c:pt idx="67213">
                  <c:v>9.7322900000000001E-7</c:v>
                </c:pt>
                <c:pt idx="67214">
                  <c:v>9.7324339999999994E-7</c:v>
                </c:pt>
                <c:pt idx="67215">
                  <c:v>9.7325790000000003E-7</c:v>
                </c:pt>
                <c:pt idx="67216">
                  <c:v>9.7327220000000002E-7</c:v>
                </c:pt>
                <c:pt idx="67217">
                  <c:v>9.732838999999999E-7</c:v>
                </c:pt>
                <c:pt idx="67218">
                  <c:v>9.7329830000000004E-7</c:v>
                </c:pt>
                <c:pt idx="67219">
                  <c:v>9.7331269999999997E-7</c:v>
                </c:pt>
                <c:pt idx="67220">
                  <c:v>9.7332429999999991E-7</c:v>
                </c:pt>
                <c:pt idx="67221">
                  <c:v>9.7333870000000005E-7</c:v>
                </c:pt>
                <c:pt idx="67222">
                  <c:v>9.7335309999999999E-7</c:v>
                </c:pt>
                <c:pt idx="67223">
                  <c:v>9.7336480000000008E-7</c:v>
                </c:pt>
                <c:pt idx="67224">
                  <c:v>9.7337920000000001E-7</c:v>
                </c:pt>
                <c:pt idx="67225">
                  <c:v>9.7339359999999994E-7</c:v>
                </c:pt>
                <c:pt idx="67226">
                  <c:v>9.7340789999999993E-7</c:v>
                </c:pt>
                <c:pt idx="67227">
                  <c:v>9.7341960000000002E-7</c:v>
                </c:pt>
                <c:pt idx="67228">
                  <c:v>9.7343399999999995E-7</c:v>
                </c:pt>
                <c:pt idx="67229">
                  <c:v>9.7344829999999995E-7</c:v>
                </c:pt>
                <c:pt idx="67230">
                  <c:v>9.7346000000000004E-7</c:v>
                </c:pt>
                <c:pt idx="67231">
                  <c:v>9.7347439999999997E-7</c:v>
                </c:pt>
                <c:pt idx="67232">
                  <c:v>9.7348869999999996E-7</c:v>
                </c:pt>
                <c:pt idx="67233">
                  <c:v>9.7350040000000005E-7</c:v>
                </c:pt>
                <c:pt idx="67234">
                  <c:v>9.7351479999999998E-7</c:v>
                </c:pt>
                <c:pt idx="67235">
                  <c:v>9.7352919999999991E-7</c:v>
                </c:pt>
                <c:pt idx="67236">
                  <c:v>9.7354080000000006E-7</c:v>
                </c:pt>
                <c:pt idx="67237">
                  <c:v>9.735552E-7</c:v>
                </c:pt>
                <c:pt idx="67238">
                  <c:v>9.7356959999999993E-7</c:v>
                </c:pt>
                <c:pt idx="67239">
                  <c:v>9.7358389999999992E-7</c:v>
                </c:pt>
                <c:pt idx="67240">
                  <c:v>9.7359560000000001E-7</c:v>
                </c:pt>
                <c:pt idx="67241">
                  <c:v>9.7360999999999994E-7</c:v>
                </c:pt>
                <c:pt idx="67242">
                  <c:v>9.7362429999999993E-7</c:v>
                </c:pt>
                <c:pt idx="67243">
                  <c:v>9.7363590000000008E-7</c:v>
                </c:pt>
                <c:pt idx="67244">
                  <c:v>9.7365030000000002E-7</c:v>
                </c:pt>
                <c:pt idx="67245">
                  <c:v>9.7366469999999995E-7</c:v>
                </c:pt>
                <c:pt idx="67246">
                  <c:v>9.736763000000001E-7</c:v>
                </c:pt>
                <c:pt idx="67247">
                  <c:v>9.7369070000000003E-7</c:v>
                </c:pt>
                <c:pt idx="67248">
                  <c:v>9.7370509999999996E-7</c:v>
                </c:pt>
                <c:pt idx="67249">
                  <c:v>9.7371939999999995E-7</c:v>
                </c:pt>
                <c:pt idx="67250">
                  <c:v>9.7373100000000011E-7</c:v>
                </c:pt>
                <c:pt idx="67251">
                  <c:v>9.7374540000000004E-7</c:v>
                </c:pt>
                <c:pt idx="67252">
                  <c:v>9.7375970000000003E-7</c:v>
                </c:pt>
                <c:pt idx="67253">
                  <c:v>9.7377129999999997E-7</c:v>
                </c:pt>
                <c:pt idx="67254">
                  <c:v>9.737856999999999E-7</c:v>
                </c:pt>
                <c:pt idx="67255">
                  <c:v>9.738000000000001E-7</c:v>
                </c:pt>
                <c:pt idx="67256">
                  <c:v>9.7381160000000004E-7</c:v>
                </c:pt>
                <c:pt idx="67257">
                  <c:v>9.7382599999999997E-7</c:v>
                </c:pt>
                <c:pt idx="67258">
                  <c:v>9.7384039999999991E-7</c:v>
                </c:pt>
                <c:pt idx="67259">
                  <c:v>9.738546999999999E-7</c:v>
                </c:pt>
                <c:pt idx="67260">
                  <c:v>9.7386630000000005E-7</c:v>
                </c:pt>
                <c:pt idx="67261">
                  <c:v>9.7388060000000004E-7</c:v>
                </c:pt>
                <c:pt idx="67262">
                  <c:v>9.7389490000000003E-7</c:v>
                </c:pt>
                <c:pt idx="67263">
                  <c:v>9.7390649999999997E-7</c:v>
                </c:pt>
                <c:pt idx="67264">
                  <c:v>9.739208999999999E-7</c:v>
                </c:pt>
                <c:pt idx="67265">
                  <c:v>9.739351999999999E-7</c:v>
                </c:pt>
                <c:pt idx="67266">
                  <c:v>9.7394680000000005E-7</c:v>
                </c:pt>
                <c:pt idx="67267">
                  <c:v>9.7396119999999998E-7</c:v>
                </c:pt>
                <c:pt idx="67268">
                  <c:v>9.7397549999999997E-7</c:v>
                </c:pt>
                <c:pt idx="67269">
                  <c:v>9.7398709999999991E-7</c:v>
                </c:pt>
                <c:pt idx="67270">
                  <c:v>9.7400150000000005E-7</c:v>
                </c:pt>
                <c:pt idx="67271">
                  <c:v>9.7401580000000005E-7</c:v>
                </c:pt>
                <c:pt idx="67272">
                  <c:v>9.7403010000000004E-7</c:v>
                </c:pt>
                <c:pt idx="67273">
                  <c:v>9.7404169999999998E-7</c:v>
                </c:pt>
                <c:pt idx="67274">
                  <c:v>9.7405609999999991E-7</c:v>
                </c:pt>
                <c:pt idx="67275">
                  <c:v>9.740703999999999E-7</c:v>
                </c:pt>
                <c:pt idx="67276">
                  <c:v>9.7408200000000005E-7</c:v>
                </c:pt>
                <c:pt idx="67277">
                  <c:v>9.7409630000000005E-7</c:v>
                </c:pt>
                <c:pt idx="67278">
                  <c:v>9.7411069999999998E-7</c:v>
                </c:pt>
                <c:pt idx="67279">
                  <c:v>9.7412229999999992E-7</c:v>
                </c:pt>
                <c:pt idx="67280">
                  <c:v>9.7413659999999991E-7</c:v>
                </c:pt>
                <c:pt idx="67281">
                  <c:v>9.741508999999999E-7</c:v>
                </c:pt>
                <c:pt idx="67282">
                  <c:v>9.7416520000000011E-7</c:v>
                </c:pt>
                <c:pt idx="67283">
                  <c:v>9.7417680000000004E-7</c:v>
                </c:pt>
                <c:pt idx="67284">
                  <c:v>9.7419110000000004E-7</c:v>
                </c:pt>
                <c:pt idx="67285">
                  <c:v>9.7420540000000003E-7</c:v>
                </c:pt>
                <c:pt idx="67286">
                  <c:v>9.7421699999999997E-7</c:v>
                </c:pt>
                <c:pt idx="67287">
                  <c:v>9.742313999999999E-7</c:v>
                </c:pt>
                <c:pt idx="67288">
                  <c:v>9.742457000000001E-7</c:v>
                </c:pt>
                <c:pt idx="67289">
                  <c:v>9.742572000000001E-7</c:v>
                </c:pt>
                <c:pt idx="67290">
                  <c:v>9.7427160000000004E-7</c:v>
                </c:pt>
                <c:pt idx="67291">
                  <c:v>9.7428590000000003E-7</c:v>
                </c:pt>
                <c:pt idx="67292">
                  <c:v>9.7430020000000002E-7</c:v>
                </c:pt>
                <c:pt idx="67293">
                  <c:v>9.7431170000000002E-7</c:v>
                </c:pt>
                <c:pt idx="67294">
                  <c:v>9.7432600000000001E-7</c:v>
                </c:pt>
                <c:pt idx="67295">
                  <c:v>9.743403E-7</c:v>
                </c:pt>
                <c:pt idx="67296">
                  <c:v>9.7435189999999994E-7</c:v>
                </c:pt>
                <c:pt idx="67297">
                  <c:v>9.7436619999999994E-7</c:v>
                </c:pt>
                <c:pt idx="67298">
                  <c:v>9.7438049999999993E-7</c:v>
                </c:pt>
                <c:pt idx="67299">
                  <c:v>9.7439210000000008E-7</c:v>
                </c:pt>
                <c:pt idx="67300">
                  <c:v>9.7440640000000007E-7</c:v>
                </c:pt>
                <c:pt idx="67301">
                  <c:v>9.7442070000000006E-7</c:v>
                </c:pt>
                <c:pt idx="67302">
                  <c:v>9.744323E-7</c:v>
                </c:pt>
                <c:pt idx="67303">
                  <c:v>9.744466E-7</c:v>
                </c:pt>
                <c:pt idx="67304">
                  <c:v>9.7446089999999999E-7</c:v>
                </c:pt>
                <c:pt idx="67305">
                  <c:v>9.7447510000000004E-7</c:v>
                </c:pt>
                <c:pt idx="67306">
                  <c:v>9.7448669999999998E-7</c:v>
                </c:pt>
                <c:pt idx="67307">
                  <c:v>9.7450099999999997E-7</c:v>
                </c:pt>
                <c:pt idx="67308">
                  <c:v>9.7451520000000003E-7</c:v>
                </c:pt>
                <c:pt idx="67309">
                  <c:v>9.7452679999999996E-7</c:v>
                </c:pt>
                <c:pt idx="67310">
                  <c:v>9.7454109999999996E-7</c:v>
                </c:pt>
                <c:pt idx="67311">
                  <c:v>9.7455539999999995E-7</c:v>
                </c:pt>
                <c:pt idx="67312">
                  <c:v>9.7456689999999995E-7</c:v>
                </c:pt>
                <c:pt idx="67313">
                  <c:v>9.7458119999999994E-7</c:v>
                </c:pt>
                <c:pt idx="67314">
                  <c:v>9.7459549999999993E-7</c:v>
                </c:pt>
                <c:pt idx="67315">
                  <c:v>9.7460969999999999E-7</c:v>
                </c:pt>
                <c:pt idx="67316">
                  <c:v>9.7462129999999993E-7</c:v>
                </c:pt>
                <c:pt idx="67317">
                  <c:v>9.7463549999999998E-7</c:v>
                </c:pt>
                <c:pt idx="67318">
                  <c:v>9.7464979999999997E-7</c:v>
                </c:pt>
                <c:pt idx="67319">
                  <c:v>9.7466129999999997E-7</c:v>
                </c:pt>
                <c:pt idx="67320">
                  <c:v>9.7467559999999996E-7</c:v>
                </c:pt>
                <c:pt idx="67321">
                  <c:v>9.7468989999999996E-7</c:v>
                </c:pt>
                <c:pt idx="67322">
                  <c:v>9.7470139999999996E-7</c:v>
                </c:pt>
                <c:pt idx="67323">
                  <c:v>9.7471569999999995E-7</c:v>
                </c:pt>
                <c:pt idx="67324">
                  <c:v>9.7472999999999994E-7</c:v>
                </c:pt>
                <c:pt idx="67325">
                  <c:v>9.7474419999999999E-7</c:v>
                </c:pt>
                <c:pt idx="67326">
                  <c:v>9.7475569999999999E-7</c:v>
                </c:pt>
                <c:pt idx="67327">
                  <c:v>9.7476999999999999E-7</c:v>
                </c:pt>
                <c:pt idx="67328">
                  <c:v>9.7478420000000004E-7</c:v>
                </c:pt>
                <c:pt idx="67329">
                  <c:v>9.7479570000000004E-7</c:v>
                </c:pt>
                <c:pt idx="67330">
                  <c:v>9.7481000000000003E-7</c:v>
                </c:pt>
                <c:pt idx="67331">
                  <c:v>9.7482430000000002E-7</c:v>
                </c:pt>
                <c:pt idx="67332">
                  <c:v>9.7483580000000002E-7</c:v>
                </c:pt>
                <c:pt idx="67333">
                  <c:v>9.7485010000000002E-7</c:v>
                </c:pt>
                <c:pt idx="67334">
                  <c:v>9.7486430000000007E-7</c:v>
                </c:pt>
                <c:pt idx="67335">
                  <c:v>9.7487590000000001E-7</c:v>
                </c:pt>
                <c:pt idx="67336">
                  <c:v>9.748902E-7</c:v>
                </c:pt>
                <c:pt idx="67337">
                  <c:v>9.7490449999999999E-7</c:v>
                </c:pt>
                <c:pt idx="67338">
                  <c:v>9.7491870000000005E-7</c:v>
                </c:pt>
                <c:pt idx="67339">
                  <c:v>9.7493020000000005E-7</c:v>
                </c:pt>
                <c:pt idx="67340">
                  <c:v>9.7494450000000004E-7</c:v>
                </c:pt>
                <c:pt idx="67341">
                  <c:v>9.7495870000000009E-7</c:v>
                </c:pt>
                <c:pt idx="67342">
                  <c:v>9.7497020000000009E-7</c:v>
                </c:pt>
                <c:pt idx="67343">
                  <c:v>9.7498450000000008E-7</c:v>
                </c:pt>
                <c:pt idx="67344">
                  <c:v>9.7499869999999993E-7</c:v>
                </c:pt>
                <c:pt idx="67345">
                  <c:v>9.7501030000000008E-7</c:v>
                </c:pt>
                <c:pt idx="67346">
                  <c:v>9.7502460000000007E-7</c:v>
                </c:pt>
                <c:pt idx="67347">
                  <c:v>9.7503879999999991E-7</c:v>
                </c:pt>
                <c:pt idx="67348">
                  <c:v>9.7505299999999996E-7</c:v>
                </c:pt>
                <c:pt idx="67349">
                  <c:v>9.7506449999999996E-7</c:v>
                </c:pt>
                <c:pt idx="67350">
                  <c:v>9.7507879999999996E-7</c:v>
                </c:pt>
                <c:pt idx="67351">
                  <c:v>9.7509300000000001E-7</c:v>
                </c:pt>
                <c:pt idx="67352">
                  <c:v>9.7510450000000001E-7</c:v>
                </c:pt>
                <c:pt idx="67353">
                  <c:v>9.751188E-7</c:v>
                </c:pt>
                <c:pt idx="67354">
                  <c:v>9.7513300000000005E-7</c:v>
                </c:pt>
                <c:pt idx="67355">
                  <c:v>9.7514450000000005E-7</c:v>
                </c:pt>
                <c:pt idx="67356">
                  <c:v>9.7515880000000005E-7</c:v>
                </c:pt>
                <c:pt idx="67357">
                  <c:v>9.751730000000001E-7</c:v>
                </c:pt>
                <c:pt idx="67358">
                  <c:v>9.7518719999999994E-7</c:v>
                </c:pt>
                <c:pt idx="67359">
                  <c:v>9.7519869999999994E-7</c:v>
                </c:pt>
                <c:pt idx="67360">
                  <c:v>9.7521289999999999E-7</c:v>
                </c:pt>
                <c:pt idx="67361">
                  <c:v>9.7522710000000005E-7</c:v>
                </c:pt>
                <c:pt idx="67362">
                  <c:v>9.7523860000000005E-7</c:v>
                </c:pt>
                <c:pt idx="67363">
                  <c:v>9.752528000000001E-7</c:v>
                </c:pt>
                <c:pt idx="67364">
                  <c:v>9.7526699999999994E-7</c:v>
                </c:pt>
                <c:pt idx="67365">
                  <c:v>9.7527849999999994E-7</c:v>
                </c:pt>
                <c:pt idx="67366">
                  <c:v>9.7529279999999993E-7</c:v>
                </c:pt>
                <c:pt idx="67367">
                  <c:v>9.7530699999999999E-7</c:v>
                </c:pt>
                <c:pt idx="67368">
                  <c:v>9.753211000000001E-7</c:v>
                </c:pt>
                <c:pt idx="67369">
                  <c:v>9.753326000000001E-7</c:v>
                </c:pt>
                <c:pt idx="67370">
                  <c:v>9.7534679999999994E-7</c:v>
                </c:pt>
                <c:pt idx="67371">
                  <c:v>9.7536099999999999E-7</c:v>
                </c:pt>
                <c:pt idx="67372">
                  <c:v>9.7537249999999999E-7</c:v>
                </c:pt>
                <c:pt idx="67373">
                  <c:v>9.7538670000000005E-7</c:v>
                </c:pt>
                <c:pt idx="67374">
                  <c:v>9.754009000000001E-7</c:v>
                </c:pt>
                <c:pt idx="67375">
                  <c:v>9.7541229999999995E-7</c:v>
                </c:pt>
                <c:pt idx="67376">
                  <c:v>9.7542659999999994E-7</c:v>
                </c:pt>
                <c:pt idx="67377">
                  <c:v>9.754408E-7</c:v>
                </c:pt>
                <c:pt idx="67378">
                  <c:v>9.7545220000000006E-7</c:v>
                </c:pt>
                <c:pt idx="67379">
                  <c:v>9.7546650000000005E-7</c:v>
                </c:pt>
                <c:pt idx="67380">
                  <c:v>9.754807000000001E-7</c:v>
                </c:pt>
                <c:pt idx="67381">
                  <c:v>9.754948E-7</c:v>
                </c:pt>
                <c:pt idx="67382">
                  <c:v>9.755063E-7</c:v>
                </c:pt>
                <c:pt idx="67383">
                  <c:v>9.7552050000000006E-7</c:v>
                </c:pt>
                <c:pt idx="67384">
                  <c:v>9.755346999999999E-7</c:v>
                </c:pt>
                <c:pt idx="67385">
                  <c:v>9.7554609999999996E-7</c:v>
                </c:pt>
                <c:pt idx="67386">
                  <c:v>9.7556030000000001E-7</c:v>
                </c:pt>
                <c:pt idx="67387">
                  <c:v>9.7557450000000006E-7</c:v>
                </c:pt>
                <c:pt idx="67388">
                  <c:v>9.7558600000000006E-7</c:v>
                </c:pt>
                <c:pt idx="67389">
                  <c:v>9.7560019999999991E-7</c:v>
                </c:pt>
                <c:pt idx="67390">
                  <c:v>9.7561439999999996E-7</c:v>
                </c:pt>
                <c:pt idx="67391">
                  <c:v>9.7562860000000001E-7</c:v>
                </c:pt>
                <c:pt idx="67392">
                  <c:v>9.7564000000000007E-7</c:v>
                </c:pt>
                <c:pt idx="67393">
                  <c:v>9.7565419999999991E-7</c:v>
                </c:pt>
                <c:pt idx="67394">
                  <c:v>9.7566839999999997E-7</c:v>
                </c:pt>
                <c:pt idx="67395">
                  <c:v>9.7567980000000003E-7</c:v>
                </c:pt>
                <c:pt idx="67396">
                  <c:v>9.7569400000000008E-7</c:v>
                </c:pt>
                <c:pt idx="67397">
                  <c:v>9.7570819999999992E-7</c:v>
                </c:pt>
                <c:pt idx="67398">
                  <c:v>9.7571969999999992E-7</c:v>
                </c:pt>
                <c:pt idx="67399">
                  <c:v>9.7573389999999998E-7</c:v>
                </c:pt>
                <c:pt idx="67400">
                  <c:v>9.7574810000000003E-7</c:v>
                </c:pt>
                <c:pt idx="67401">
                  <c:v>9.7576219999999993E-7</c:v>
                </c:pt>
                <c:pt idx="67402">
                  <c:v>9.7577369999999993E-7</c:v>
                </c:pt>
                <c:pt idx="67403">
                  <c:v>9.7578789999999998E-7</c:v>
                </c:pt>
                <c:pt idx="67404">
                  <c:v>9.758020000000001E-7</c:v>
                </c:pt>
                <c:pt idx="67405">
                  <c:v>9.758135000000001E-7</c:v>
                </c:pt>
                <c:pt idx="67406">
                  <c:v>9.7582769999999994E-7</c:v>
                </c:pt>
                <c:pt idx="67407">
                  <c:v>9.7584189999999999E-7</c:v>
                </c:pt>
                <c:pt idx="67408">
                  <c:v>9.7585330000000005E-7</c:v>
                </c:pt>
                <c:pt idx="67409">
                  <c:v>9.7586750000000011E-7</c:v>
                </c:pt>
                <c:pt idx="67410">
                  <c:v>9.7588169999999995E-7</c:v>
                </c:pt>
                <c:pt idx="67411">
                  <c:v>9.7589580000000006E-7</c:v>
                </c:pt>
                <c:pt idx="67412">
                  <c:v>9.7590730000000006E-7</c:v>
                </c:pt>
                <c:pt idx="67413">
                  <c:v>9.7592139999999996E-7</c:v>
                </c:pt>
                <c:pt idx="67414">
                  <c:v>9.7593560000000002E-7</c:v>
                </c:pt>
                <c:pt idx="67415">
                  <c:v>9.7594700000000008E-7</c:v>
                </c:pt>
                <c:pt idx="67416">
                  <c:v>9.7596119999999992E-7</c:v>
                </c:pt>
                <c:pt idx="67417">
                  <c:v>9.7597539999999997E-7</c:v>
                </c:pt>
                <c:pt idx="67418">
                  <c:v>9.7598680000000003E-7</c:v>
                </c:pt>
                <c:pt idx="67419">
                  <c:v>9.7600100000000009E-7</c:v>
                </c:pt>
                <c:pt idx="67420">
                  <c:v>9.7601509999999999E-7</c:v>
                </c:pt>
                <c:pt idx="67421">
                  <c:v>9.7602930000000004E-7</c:v>
                </c:pt>
                <c:pt idx="67422">
                  <c:v>9.760407000000001E-7</c:v>
                </c:pt>
                <c:pt idx="67423">
                  <c:v>9.760548E-7</c:v>
                </c:pt>
                <c:pt idx="67424">
                  <c:v>9.7606889999999991E-7</c:v>
                </c:pt>
                <c:pt idx="67425">
                  <c:v>9.7608039999999991E-7</c:v>
                </c:pt>
                <c:pt idx="67426">
                  <c:v>9.7609450000000002E-7</c:v>
                </c:pt>
                <c:pt idx="67427">
                  <c:v>9.7610859999999992E-7</c:v>
                </c:pt>
                <c:pt idx="67428">
                  <c:v>9.7612009999999992E-7</c:v>
                </c:pt>
                <c:pt idx="67429">
                  <c:v>9.7613420000000003E-7</c:v>
                </c:pt>
                <c:pt idx="67430">
                  <c:v>9.7614840000000009E-7</c:v>
                </c:pt>
                <c:pt idx="67431">
                  <c:v>9.7616249999999999E-7</c:v>
                </c:pt>
                <c:pt idx="67432">
                  <c:v>9.761737999999999E-7</c:v>
                </c:pt>
                <c:pt idx="67433">
                  <c:v>9.7618799999999995E-7</c:v>
                </c:pt>
                <c:pt idx="67434">
                  <c:v>9.7620210000000007E-7</c:v>
                </c:pt>
                <c:pt idx="67435">
                  <c:v>9.7621349999999992E-7</c:v>
                </c:pt>
                <c:pt idx="67436">
                  <c:v>9.7622760000000003E-7</c:v>
                </c:pt>
                <c:pt idx="67437">
                  <c:v>9.7624169999999993E-7</c:v>
                </c:pt>
                <c:pt idx="67438">
                  <c:v>9.7625309999999999E-7</c:v>
                </c:pt>
                <c:pt idx="67439">
                  <c:v>9.7626730000000005E-7</c:v>
                </c:pt>
                <c:pt idx="67440">
                  <c:v>9.7628139999999995E-7</c:v>
                </c:pt>
                <c:pt idx="67441">
                  <c:v>9.7629550000000006E-7</c:v>
                </c:pt>
                <c:pt idx="67442">
                  <c:v>9.7630689999999991E-7</c:v>
                </c:pt>
                <c:pt idx="67443">
                  <c:v>9.7632100000000002E-7</c:v>
                </c:pt>
                <c:pt idx="67444">
                  <c:v>9.7633509999999993E-7</c:v>
                </c:pt>
                <c:pt idx="67445">
                  <c:v>9.7634649999999999E-7</c:v>
                </c:pt>
                <c:pt idx="67446">
                  <c:v>9.763606000000001E-7</c:v>
                </c:pt>
                <c:pt idx="67447">
                  <c:v>9.763747E-7</c:v>
                </c:pt>
                <c:pt idx="67448">
                  <c:v>9.7638610000000006E-7</c:v>
                </c:pt>
                <c:pt idx="67449">
                  <c:v>9.7640029999999991E-7</c:v>
                </c:pt>
                <c:pt idx="67450">
                  <c:v>9.7641440000000002E-7</c:v>
                </c:pt>
                <c:pt idx="67451">
                  <c:v>9.7642849999999992E-7</c:v>
                </c:pt>
                <c:pt idx="67452">
                  <c:v>9.7643989999999998E-7</c:v>
                </c:pt>
                <c:pt idx="67453">
                  <c:v>9.764540000000001E-7</c:v>
                </c:pt>
                <c:pt idx="67454">
                  <c:v>9.764681E-7</c:v>
                </c:pt>
                <c:pt idx="67455">
                  <c:v>9.7647950000000006E-7</c:v>
                </c:pt>
                <c:pt idx="67456">
                  <c:v>9.7649359999999996E-7</c:v>
                </c:pt>
                <c:pt idx="67457">
                  <c:v>9.7650770000000007E-7</c:v>
                </c:pt>
                <c:pt idx="67458">
                  <c:v>9.7651909999999992E-7</c:v>
                </c:pt>
                <c:pt idx="67459">
                  <c:v>9.7653320000000004E-7</c:v>
                </c:pt>
                <c:pt idx="67460">
                  <c:v>9.7654729999999994E-7</c:v>
                </c:pt>
                <c:pt idx="67461">
                  <c:v>9.7655879999999994E-7</c:v>
                </c:pt>
                <c:pt idx="67462">
                  <c:v>9.7657290000000005E-7</c:v>
                </c:pt>
                <c:pt idx="67463">
                  <c:v>9.7658699999999996E-7</c:v>
                </c:pt>
                <c:pt idx="67464">
                  <c:v>9.7660110000000007E-7</c:v>
                </c:pt>
                <c:pt idx="67465">
                  <c:v>9.7661249999999992E-7</c:v>
                </c:pt>
                <c:pt idx="67466">
                  <c:v>9.7662660000000003E-7</c:v>
                </c:pt>
                <c:pt idx="67467">
                  <c:v>9.7664069999999993E-7</c:v>
                </c:pt>
                <c:pt idx="67468">
                  <c:v>9.7665209999999999E-7</c:v>
                </c:pt>
                <c:pt idx="67469">
                  <c:v>9.766661999999999E-7</c:v>
                </c:pt>
                <c:pt idx="67470">
                  <c:v>9.7668030000000001E-7</c:v>
                </c:pt>
                <c:pt idx="67471">
                  <c:v>9.7669170000000007E-7</c:v>
                </c:pt>
                <c:pt idx="67472">
                  <c:v>9.7670579999999997E-7</c:v>
                </c:pt>
                <c:pt idx="67473">
                  <c:v>9.7671990000000009E-7</c:v>
                </c:pt>
                <c:pt idx="67474">
                  <c:v>9.7673399999999999E-7</c:v>
                </c:pt>
                <c:pt idx="67475">
                  <c:v>9.767452999999999E-7</c:v>
                </c:pt>
                <c:pt idx="67476">
                  <c:v>9.7675940000000001E-7</c:v>
                </c:pt>
                <c:pt idx="67477">
                  <c:v>9.7677349999999992E-7</c:v>
                </c:pt>
                <c:pt idx="67478">
                  <c:v>9.7678489999999998E-7</c:v>
                </c:pt>
                <c:pt idx="67479">
                  <c:v>9.7679900000000009E-7</c:v>
                </c:pt>
                <c:pt idx="67480">
                  <c:v>9.7681300000000005E-7</c:v>
                </c:pt>
                <c:pt idx="67481">
                  <c:v>9.768243999999999E-7</c:v>
                </c:pt>
                <c:pt idx="67482">
                  <c:v>9.7683850000000002E-7</c:v>
                </c:pt>
                <c:pt idx="67483">
                  <c:v>9.7685259999999992E-7</c:v>
                </c:pt>
                <c:pt idx="67484">
                  <c:v>9.7686660000000009E-7</c:v>
                </c:pt>
                <c:pt idx="67485">
                  <c:v>9.7687799999999994E-7</c:v>
                </c:pt>
                <c:pt idx="67486">
                  <c:v>9.7689210000000006E-7</c:v>
                </c:pt>
                <c:pt idx="67487">
                  <c:v>9.7690610000000002E-7</c:v>
                </c:pt>
                <c:pt idx="67488">
                  <c:v>9.7691750000000008E-7</c:v>
                </c:pt>
                <c:pt idx="67489">
                  <c:v>9.7693159999999998E-7</c:v>
                </c:pt>
                <c:pt idx="67490">
                  <c:v>9.7694559999999994E-7</c:v>
                </c:pt>
                <c:pt idx="67491">
                  <c:v>9.76957E-7</c:v>
                </c:pt>
                <c:pt idx="67492">
                  <c:v>9.7697109999999991E-7</c:v>
                </c:pt>
                <c:pt idx="67493">
                  <c:v>9.7698510000000008E-7</c:v>
                </c:pt>
                <c:pt idx="67494">
                  <c:v>9.7699919999999998E-7</c:v>
                </c:pt>
                <c:pt idx="67495">
                  <c:v>9.770105000000001E-7</c:v>
                </c:pt>
                <c:pt idx="67496">
                  <c:v>9.7702460000000001E-7</c:v>
                </c:pt>
                <c:pt idx="67497">
                  <c:v>9.7703859999999997E-7</c:v>
                </c:pt>
                <c:pt idx="67498">
                  <c:v>9.7705000000000003E-7</c:v>
                </c:pt>
                <c:pt idx="67499">
                  <c:v>9.7706399999999999E-7</c:v>
                </c:pt>
                <c:pt idx="67500">
                  <c:v>9.770780999999999E-7</c:v>
                </c:pt>
                <c:pt idx="67501">
                  <c:v>9.7708940000000002E-7</c:v>
                </c:pt>
                <c:pt idx="67502">
                  <c:v>9.7710349999999992E-7</c:v>
                </c:pt>
                <c:pt idx="67503">
                  <c:v>9.7711760000000003E-7</c:v>
                </c:pt>
                <c:pt idx="67504">
                  <c:v>9.771316E-7</c:v>
                </c:pt>
                <c:pt idx="67505">
                  <c:v>9.7714289999999991E-7</c:v>
                </c:pt>
                <c:pt idx="67506">
                  <c:v>9.7715700000000002E-7</c:v>
                </c:pt>
                <c:pt idx="67507">
                  <c:v>9.7717099999999998E-7</c:v>
                </c:pt>
                <c:pt idx="67508">
                  <c:v>9.7718240000000004E-7</c:v>
                </c:pt>
                <c:pt idx="67509">
                  <c:v>9.7719640000000001E-7</c:v>
                </c:pt>
                <c:pt idx="67510">
                  <c:v>9.7721049999999991E-7</c:v>
                </c:pt>
                <c:pt idx="67511">
                  <c:v>9.7722180000000003E-7</c:v>
                </c:pt>
                <c:pt idx="67512">
                  <c:v>9.7723589999999993E-7</c:v>
                </c:pt>
                <c:pt idx="67513">
                  <c:v>9.7724989999999989E-7</c:v>
                </c:pt>
                <c:pt idx="67514">
                  <c:v>9.7726400000000001E-7</c:v>
                </c:pt>
                <c:pt idx="67515">
                  <c:v>9.7727529999999992E-7</c:v>
                </c:pt>
                <c:pt idx="67516">
                  <c:v>9.7728930000000009E-7</c:v>
                </c:pt>
                <c:pt idx="67517">
                  <c:v>9.7730330000000006E-7</c:v>
                </c:pt>
                <c:pt idx="67518">
                  <c:v>9.773146999999999E-7</c:v>
                </c:pt>
                <c:pt idx="67519">
                  <c:v>9.7732870000000008E-7</c:v>
                </c:pt>
                <c:pt idx="67520">
                  <c:v>9.7734279999999998E-7</c:v>
                </c:pt>
                <c:pt idx="67521">
                  <c:v>9.773541000000001E-7</c:v>
                </c:pt>
                <c:pt idx="67522">
                  <c:v>9.773682E-7</c:v>
                </c:pt>
                <c:pt idx="67523">
                  <c:v>9.7738219999999997E-7</c:v>
                </c:pt>
                <c:pt idx="67524">
                  <c:v>9.7739619999999993E-7</c:v>
                </c:pt>
                <c:pt idx="67525">
                  <c:v>9.7740750000000005E-7</c:v>
                </c:pt>
                <c:pt idx="67526">
                  <c:v>9.7742150000000001E-7</c:v>
                </c:pt>
                <c:pt idx="67527">
                  <c:v>9.7743549999999998E-7</c:v>
                </c:pt>
                <c:pt idx="67528">
                  <c:v>9.7744690000000004E-7</c:v>
                </c:pt>
                <c:pt idx="67529">
                  <c:v>9.774609E-7</c:v>
                </c:pt>
                <c:pt idx="67530">
                  <c:v>9.7747489999999996E-7</c:v>
                </c:pt>
                <c:pt idx="67531">
                  <c:v>9.7748620000000009E-7</c:v>
                </c:pt>
                <c:pt idx="67532">
                  <c:v>9.7750029999999999E-7</c:v>
                </c:pt>
                <c:pt idx="67533">
                  <c:v>9.7751429999999995E-7</c:v>
                </c:pt>
                <c:pt idx="67534">
                  <c:v>9.7752829999999991E-7</c:v>
                </c:pt>
                <c:pt idx="67535">
                  <c:v>9.7753960000000004E-7</c:v>
                </c:pt>
                <c:pt idx="67536">
                  <c:v>9.775536E-7</c:v>
                </c:pt>
                <c:pt idx="67537">
                  <c:v>9.7756759999999996E-7</c:v>
                </c:pt>
                <c:pt idx="67538">
                  <c:v>9.7757890000000008E-7</c:v>
                </c:pt>
                <c:pt idx="67539">
                  <c:v>9.7759290000000005E-7</c:v>
                </c:pt>
                <c:pt idx="67540">
                  <c:v>9.7760690000000001E-7</c:v>
                </c:pt>
                <c:pt idx="67541">
                  <c:v>9.7761819999999992E-7</c:v>
                </c:pt>
                <c:pt idx="67542">
                  <c:v>9.7763230000000003E-7</c:v>
                </c:pt>
                <c:pt idx="67543">
                  <c:v>9.7764629999999999E-7</c:v>
                </c:pt>
                <c:pt idx="67544">
                  <c:v>9.7766020000000002E-7</c:v>
                </c:pt>
                <c:pt idx="67545">
                  <c:v>9.7767149999999993E-7</c:v>
                </c:pt>
                <c:pt idx="67546">
                  <c:v>9.776855000000001E-7</c:v>
                </c:pt>
                <c:pt idx="67547">
                  <c:v>9.7769950000000007E-7</c:v>
                </c:pt>
                <c:pt idx="67548">
                  <c:v>9.7771079999999998E-7</c:v>
                </c:pt>
                <c:pt idx="67549">
                  <c:v>9.7772479999999994E-7</c:v>
                </c:pt>
                <c:pt idx="67550">
                  <c:v>9.777387999999999E-7</c:v>
                </c:pt>
                <c:pt idx="67551">
                  <c:v>9.7775010000000002E-7</c:v>
                </c:pt>
                <c:pt idx="67552">
                  <c:v>9.7776409999999999E-7</c:v>
                </c:pt>
                <c:pt idx="67553">
                  <c:v>9.7777809999999995E-7</c:v>
                </c:pt>
                <c:pt idx="67554">
                  <c:v>9.7779209999999991E-7</c:v>
                </c:pt>
                <c:pt idx="67555">
                  <c:v>9.7780340000000003E-7</c:v>
                </c:pt>
                <c:pt idx="67556">
                  <c:v>9.778174E-7</c:v>
                </c:pt>
                <c:pt idx="67557">
                  <c:v>9.7783130000000002E-7</c:v>
                </c:pt>
                <c:pt idx="67558">
                  <c:v>9.7784259999999993E-7</c:v>
                </c:pt>
                <c:pt idx="67559">
                  <c:v>9.7785670000000004E-7</c:v>
                </c:pt>
                <c:pt idx="67560">
                  <c:v>9.7787060000000007E-7</c:v>
                </c:pt>
                <c:pt idx="67561">
                  <c:v>9.7788189999999998E-7</c:v>
                </c:pt>
                <c:pt idx="67562">
                  <c:v>9.7789600000000009E-7</c:v>
                </c:pt>
                <c:pt idx="67563">
                  <c:v>9.779098999999999E-7</c:v>
                </c:pt>
                <c:pt idx="67564">
                  <c:v>9.7792390000000008E-7</c:v>
                </c:pt>
                <c:pt idx="67565">
                  <c:v>9.7793519999999999E-7</c:v>
                </c:pt>
                <c:pt idx="67566">
                  <c:v>9.7794919999999995E-7</c:v>
                </c:pt>
                <c:pt idx="67567">
                  <c:v>9.7796309999999997E-7</c:v>
                </c:pt>
                <c:pt idx="67568">
                  <c:v>9.7797440000000009E-7</c:v>
                </c:pt>
                <c:pt idx="67569">
                  <c:v>9.7798840000000006E-7</c:v>
                </c:pt>
                <c:pt idx="67570">
                  <c:v>9.7800240000000002E-7</c:v>
                </c:pt>
                <c:pt idx="67571">
                  <c:v>9.7801630000000004E-7</c:v>
                </c:pt>
                <c:pt idx="67572">
                  <c:v>9.7802750000000001E-7</c:v>
                </c:pt>
                <c:pt idx="67573">
                  <c:v>9.7804149999999998E-7</c:v>
                </c:pt>
                <c:pt idx="67574">
                  <c:v>9.7805549999999994E-7</c:v>
                </c:pt>
                <c:pt idx="67575">
                  <c:v>9.7806669999999991E-7</c:v>
                </c:pt>
                <c:pt idx="67576">
                  <c:v>9.7808070000000008E-7</c:v>
                </c:pt>
                <c:pt idx="67577">
                  <c:v>9.780945999999999E-7</c:v>
                </c:pt>
                <c:pt idx="67578">
                  <c:v>9.7810590000000002E-7</c:v>
                </c:pt>
                <c:pt idx="67579">
                  <c:v>9.7811989999999998E-7</c:v>
                </c:pt>
                <c:pt idx="67580">
                  <c:v>9.7813389999999994E-7</c:v>
                </c:pt>
                <c:pt idx="67581">
                  <c:v>9.7814509999999991E-7</c:v>
                </c:pt>
                <c:pt idx="67582">
                  <c:v>9.7815910000000009E-7</c:v>
                </c:pt>
                <c:pt idx="67583">
                  <c:v>9.7817310000000005E-7</c:v>
                </c:pt>
                <c:pt idx="67584">
                  <c:v>9.7818700000000008E-7</c:v>
                </c:pt>
                <c:pt idx="67585">
                  <c:v>9.7819820000000005E-7</c:v>
                </c:pt>
                <c:pt idx="67586">
                  <c:v>9.7821220000000001E-7</c:v>
                </c:pt>
                <c:pt idx="67587">
                  <c:v>9.7822610000000003E-7</c:v>
                </c:pt>
                <c:pt idx="67588">
                  <c:v>9.7823739999999994E-7</c:v>
                </c:pt>
                <c:pt idx="67589">
                  <c:v>9.7825139999999991E-7</c:v>
                </c:pt>
                <c:pt idx="67590">
                  <c:v>9.7826529999999993E-7</c:v>
                </c:pt>
                <c:pt idx="67591">
                  <c:v>9.7827919999999995E-7</c:v>
                </c:pt>
                <c:pt idx="67592">
                  <c:v>9.7829039999999992E-7</c:v>
                </c:pt>
                <c:pt idx="67593">
                  <c:v>9.783044000000001E-7</c:v>
                </c:pt>
                <c:pt idx="67594">
                  <c:v>9.7831829999999991E-7</c:v>
                </c:pt>
                <c:pt idx="67595">
                  <c:v>9.7832950000000009E-7</c:v>
                </c:pt>
                <c:pt idx="67596">
                  <c:v>9.7834350000000005E-7</c:v>
                </c:pt>
                <c:pt idx="67597">
                  <c:v>9.7835740000000008E-7</c:v>
                </c:pt>
                <c:pt idx="67598">
                  <c:v>9.7836869999999999E-7</c:v>
                </c:pt>
                <c:pt idx="67599">
                  <c:v>9.7838260000000001E-7</c:v>
                </c:pt>
                <c:pt idx="67600">
                  <c:v>9.7839659999999997E-7</c:v>
                </c:pt>
                <c:pt idx="67601">
                  <c:v>9.784105E-7</c:v>
                </c:pt>
                <c:pt idx="67602">
                  <c:v>9.7842169999999997E-7</c:v>
                </c:pt>
                <c:pt idx="67603">
                  <c:v>9.7843559999999999E-7</c:v>
                </c:pt>
                <c:pt idx="67604">
                  <c:v>9.7844950000000002E-7</c:v>
                </c:pt>
                <c:pt idx="67605">
                  <c:v>9.7846079999999993E-7</c:v>
                </c:pt>
                <c:pt idx="67606">
                  <c:v>9.7847469999999995E-7</c:v>
                </c:pt>
                <c:pt idx="67607">
                  <c:v>9.7848859999999997E-7</c:v>
                </c:pt>
                <c:pt idx="67608">
                  <c:v>9.7849990000000009E-7</c:v>
                </c:pt>
                <c:pt idx="67609">
                  <c:v>9.7851390000000006E-7</c:v>
                </c:pt>
                <c:pt idx="67610">
                  <c:v>9.7852780000000008E-7</c:v>
                </c:pt>
                <c:pt idx="67611">
                  <c:v>9.785417000000001E-7</c:v>
                </c:pt>
                <c:pt idx="67612">
                  <c:v>9.7855290000000007E-7</c:v>
                </c:pt>
                <c:pt idx="67613">
                  <c:v>9.785668000000001E-7</c:v>
                </c:pt>
                <c:pt idx="67614">
                  <c:v>9.7858069999999991E-7</c:v>
                </c:pt>
                <c:pt idx="67615">
                  <c:v>9.7859200000000003E-7</c:v>
                </c:pt>
                <c:pt idx="67616">
                  <c:v>9.7860590000000006E-7</c:v>
                </c:pt>
                <c:pt idx="67617">
                  <c:v>9.7861980000000008E-7</c:v>
                </c:pt>
                <c:pt idx="67618">
                  <c:v>9.7863109999999999E-7</c:v>
                </c:pt>
                <c:pt idx="67619">
                  <c:v>9.7864500000000001E-7</c:v>
                </c:pt>
                <c:pt idx="67620">
                  <c:v>9.7865890000000004E-7</c:v>
                </c:pt>
                <c:pt idx="67621">
                  <c:v>9.7867280000000006E-7</c:v>
                </c:pt>
                <c:pt idx="67622">
                  <c:v>9.7868400000000003E-7</c:v>
                </c:pt>
                <c:pt idx="67623">
                  <c:v>9.7869790000000005E-7</c:v>
                </c:pt>
                <c:pt idx="67624">
                  <c:v>9.7871180000000008E-7</c:v>
                </c:pt>
                <c:pt idx="67625">
                  <c:v>9.7872309999999999E-7</c:v>
                </c:pt>
                <c:pt idx="67626">
                  <c:v>9.7873700000000001E-7</c:v>
                </c:pt>
                <c:pt idx="67627">
                  <c:v>9.7875090000000003E-7</c:v>
                </c:pt>
                <c:pt idx="67628">
                  <c:v>9.7876210000000001E-7</c:v>
                </c:pt>
                <c:pt idx="67629">
                  <c:v>9.7877600000000003E-7</c:v>
                </c:pt>
                <c:pt idx="67630">
                  <c:v>9.7878999999999999E-7</c:v>
                </c:pt>
                <c:pt idx="67631">
                  <c:v>9.7880380000000008E-7</c:v>
                </c:pt>
                <c:pt idx="67632">
                  <c:v>9.7881500000000005E-7</c:v>
                </c:pt>
                <c:pt idx="67633">
                  <c:v>9.7882890000000007E-7</c:v>
                </c:pt>
                <c:pt idx="67634">
                  <c:v>9.7884280000000009E-7</c:v>
                </c:pt>
                <c:pt idx="67635">
                  <c:v>9.7885400000000006E-7</c:v>
                </c:pt>
                <c:pt idx="67636">
                  <c:v>9.7886790000000009E-7</c:v>
                </c:pt>
                <c:pt idx="67637">
                  <c:v>9.788817999999999E-7</c:v>
                </c:pt>
                <c:pt idx="67638">
                  <c:v>9.7889300000000008E-7</c:v>
                </c:pt>
                <c:pt idx="67639">
                  <c:v>9.7890690000000011E-7</c:v>
                </c:pt>
                <c:pt idx="67640">
                  <c:v>9.7892079999999992E-7</c:v>
                </c:pt>
                <c:pt idx="67641">
                  <c:v>9.7893469999999994E-7</c:v>
                </c:pt>
                <c:pt idx="67642">
                  <c:v>9.7894579999999997E-7</c:v>
                </c:pt>
                <c:pt idx="67643">
                  <c:v>9.789597E-7</c:v>
                </c:pt>
                <c:pt idx="67644">
                  <c:v>9.7897360000000002E-7</c:v>
                </c:pt>
                <c:pt idx="67645">
                  <c:v>9.7898479999999999E-7</c:v>
                </c:pt>
                <c:pt idx="67646">
                  <c:v>9.7899870000000001E-7</c:v>
                </c:pt>
                <c:pt idx="67647">
                  <c:v>9.7901260000000004E-7</c:v>
                </c:pt>
                <c:pt idx="67648">
                  <c:v>9.7902380000000001E-7</c:v>
                </c:pt>
                <c:pt idx="67649">
                  <c:v>9.7903770000000003E-7</c:v>
                </c:pt>
                <c:pt idx="67650">
                  <c:v>9.7905160000000006E-7</c:v>
                </c:pt>
                <c:pt idx="67651">
                  <c:v>9.7906539999999993E-7</c:v>
                </c:pt>
                <c:pt idx="67652">
                  <c:v>9.790765999999999E-7</c:v>
                </c:pt>
                <c:pt idx="67653">
                  <c:v>9.7909049999999992E-7</c:v>
                </c:pt>
                <c:pt idx="67654">
                  <c:v>9.7910430000000001E-7</c:v>
                </c:pt>
                <c:pt idx="67655">
                  <c:v>9.7911549999999998E-7</c:v>
                </c:pt>
                <c:pt idx="67656">
                  <c:v>9.791294E-7</c:v>
                </c:pt>
                <c:pt idx="67657">
                  <c:v>9.7914330000000002E-7</c:v>
                </c:pt>
                <c:pt idx="67658">
                  <c:v>9.7915449999999999E-7</c:v>
                </c:pt>
                <c:pt idx="67659">
                  <c:v>9.7916840000000002E-7</c:v>
                </c:pt>
                <c:pt idx="67660">
                  <c:v>9.7918230000000004E-7</c:v>
                </c:pt>
                <c:pt idx="67661">
                  <c:v>9.7919609999999991E-7</c:v>
                </c:pt>
                <c:pt idx="67662">
                  <c:v>9.792073000000001E-7</c:v>
                </c:pt>
                <c:pt idx="67663">
                  <c:v>9.7922119999999991E-7</c:v>
                </c:pt>
                <c:pt idx="67664">
                  <c:v>9.7923499999999999E-7</c:v>
                </c:pt>
                <c:pt idx="67665">
                  <c:v>9.7924619999999996E-7</c:v>
                </c:pt>
                <c:pt idx="67666">
                  <c:v>9.7926009999999999E-7</c:v>
                </c:pt>
                <c:pt idx="67667">
                  <c:v>9.7927400000000001E-7</c:v>
                </c:pt>
                <c:pt idx="67668">
                  <c:v>9.7928519999999998E-7</c:v>
                </c:pt>
                <c:pt idx="67669">
                  <c:v>9.7929910000000001E-7</c:v>
                </c:pt>
                <c:pt idx="67670">
                  <c:v>9.7931290000000009E-7</c:v>
                </c:pt>
                <c:pt idx="67671">
                  <c:v>9.793267999999999E-7</c:v>
                </c:pt>
                <c:pt idx="67672">
                  <c:v>9.7933789999999993E-7</c:v>
                </c:pt>
                <c:pt idx="67673">
                  <c:v>9.7935179999999996E-7</c:v>
                </c:pt>
                <c:pt idx="67674">
                  <c:v>9.7936569999999998E-7</c:v>
                </c:pt>
                <c:pt idx="67675">
                  <c:v>9.7937680000000001E-7</c:v>
                </c:pt>
                <c:pt idx="67676">
                  <c:v>9.7939070000000004E-7</c:v>
                </c:pt>
                <c:pt idx="67677">
                  <c:v>9.7940460000000006E-7</c:v>
                </c:pt>
                <c:pt idx="67678">
                  <c:v>9.7941839999999993E-7</c:v>
                </c:pt>
                <c:pt idx="67679">
                  <c:v>9.7942949999999996E-7</c:v>
                </c:pt>
                <c:pt idx="67680">
                  <c:v>9.7944339999999999E-7</c:v>
                </c:pt>
                <c:pt idx="67681">
                  <c:v>9.7945720000000007E-7</c:v>
                </c:pt>
                <c:pt idx="67682">
                  <c:v>9.7946840000000004E-7</c:v>
                </c:pt>
                <c:pt idx="67683">
                  <c:v>9.7948219999999991E-7</c:v>
                </c:pt>
                <c:pt idx="67684">
                  <c:v>9.7949609999999994E-7</c:v>
                </c:pt>
                <c:pt idx="67685">
                  <c:v>9.7950719999999997E-7</c:v>
                </c:pt>
                <c:pt idx="67686">
                  <c:v>9.7952109999999999E-7</c:v>
                </c:pt>
                <c:pt idx="67687">
                  <c:v>9.7953490000000008E-7</c:v>
                </c:pt>
                <c:pt idx="67688">
                  <c:v>9.7954869999999995E-7</c:v>
                </c:pt>
                <c:pt idx="67689">
                  <c:v>9.7955989999999992E-7</c:v>
                </c:pt>
                <c:pt idx="67690">
                  <c:v>9.795737E-7</c:v>
                </c:pt>
                <c:pt idx="67691">
                  <c:v>9.7958750000000009E-7</c:v>
                </c:pt>
                <c:pt idx="67692">
                  <c:v>9.7959859999999991E-7</c:v>
                </c:pt>
                <c:pt idx="67693">
                  <c:v>9.7961249999999993E-7</c:v>
                </c:pt>
                <c:pt idx="67694">
                  <c:v>9.7962630000000002E-7</c:v>
                </c:pt>
                <c:pt idx="67695">
                  <c:v>9.7963740000000005E-7</c:v>
                </c:pt>
                <c:pt idx="67696">
                  <c:v>9.7965130000000007E-7</c:v>
                </c:pt>
                <c:pt idx="67697">
                  <c:v>9.7966509999999994E-7</c:v>
                </c:pt>
                <c:pt idx="67698">
                  <c:v>9.7967890000000003E-7</c:v>
                </c:pt>
                <c:pt idx="67699">
                  <c:v>9.7969000000000006E-7</c:v>
                </c:pt>
                <c:pt idx="67700">
                  <c:v>9.7970379999999993E-7</c:v>
                </c:pt>
                <c:pt idx="67701">
                  <c:v>9.7971760000000002E-7</c:v>
                </c:pt>
                <c:pt idx="67702">
                  <c:v>9.7972870000000005E-7</c:v>
                </c:pt>
                <c:pt idx="67703">
                  <c:v>9.7974260000000007E-7</c:v>
                </c:pt>
                <c:pt idx="67704">
                  <c:v>9.7975639999999994E-7</c:v>
                </c:pt>
                <c:pt idx="67705">
                  <c:v>9.7976749999999998E-7</c:v>
                </c:pt>
                <c:pt idx="67706">
                  <c:v>9.797814E-7</c:v>
                </c:pt>
                <c:pt idx="67707">
                  <c:v>9.7979520000000008E-7</c:v>
                </c:pt>
                <c:pt idx="67708">
                  <c:v>9.7980899999999996E-7</c:v>
                </c:pt>
                <c:pt idx="67709">
                  <c:v>9.7982009999999999E-7</c:v>
                </c:pt>
                <c:pt idx="67710">
                  <c:v>9.7983390000000007E-7</c:v>
                </c:pt>
                <c:pt idx="67711">
                  <c:v>9.7984769999999994E-7</c:v>
                </c:pt>
                <c:pt idx="67712">
                  <c:v>9.7985889999999991E-7</c:v>
                </c:pt>
                <c:pt idx="67713">
                  <c:v>9.798727E-7</c:v>
                </c:pt>
                <c:pt idx="67714">
                  <c:v>9.7988650000000008E-7</c:v>
                </c:pt>
                <c:pt idx="67715">
                  <c:v>9.7989770000000005E-7</c:v>
                </c:pt>
                <c:pt idx="67716">
                  <c:v>9.7991149999999993E-7</c:v>
                </c:pt>
                <c:pt idx="67717">
                  <c:v>9.7992530000000001E-7</c:v>
                </c:pt>
                <c:pt idx="67718">
                  <c:v>9.799391000000001E-7</c:v>
                </c:pt>
                <c:pt idx="67719">
                  <c:v>9.7995019999999992E-7</c:v>
                </c:pt>
                <c:pt idx="67720">
                  <c:v>9.7996409999999994E-7</c:v>
                </c:pt>
                <c:pt idx="67721">
                  <c:v>9.7997790000000002E-7</c:v>
                </c:pt>
                <c:pt idx="67722">
                  <c:v>9.7998900000000005E-7</c:v>
                </c:pt>
                <c:pt idx="67723">
                  <c:v>9.8000279999999993E-7</c:v>
                </c:pt>
                <c:pt idx="67724">
                  <c:v>9.8001660000000001E-7</c:v>
                </c:pt>
                <c:pt idx="67725">
                  <c:v>9.800304000000001E-7</c:v>
                </c:pt>
                <c:pt idx="67726">
                  <c:v>9.8004149999999992E-7</c:v>
                </c:pt>
                <c:pt idx="67727">
                  <c:v>9.800553E-7</c:v>
                </c:pt>
                <c:pt idx="67728">
                  <c:v>9.8006910000000008E-7</c:v>
                </c:pt>
                <c:pt idx="67729">
                  <c:v>9.800801999999999E-7</c:v>
                </c:pt>
                <c:pt idx="67730">
                  <c:v>9.8009399999999999E-7</c:v>
                </c:pt>
                <c:pt idx="67731">
                  <c:v>9.8010780000000007E-7</c:v>
                </c:pt>
                <c:pt idx="67732">
                  <c:v>9.801189000000001E-7</c:v>
                </c:pt>
                <c:pt idx="67733">
                  <c:v>9.8013279999999992E-7</c:v>
                </c:pt>
                <c:pt idx="67734">
                  <c:v>9.8014650000000006E-7</c:v>
                </c:pt>
                <c:pt idx="67735">
                  <c:v>9.8016029999999993E-7</c:v>
                </c:pt>
                <c:pt idx="67736">
                  <c:v>9.8017139999999996E-7</c:v>
                </c:pt>
                <c:pt idx="67737">
                  <c:v>9.8018520000000005E-7</c:v>
                </c:pt>
                <c:pt idx="67738">
                  <c:v>9.8019889999999998E-7</c:v>
                </c:pt>
                <c:pt idx="67739">
                  <c:v>9.8021000000000001E-7</c:v>
                </c:pt>
                <c:pt idx="67740">
                  <c:v>9.802238000000001E-7</c:v>
                </c:pt>
                <c:pt idx="67741">
                  <c:v>9.8023759999999997E-7</c:v>
                </c:pt>
                <c:pt idx="67742">
                  <c:v>9.802487E-7</c:v>
                </c:pt>
                <c:pt idx="67743">
                  <c:v>9.8026250000000009E-7</c:v>
                </c:pt>
                <c:pt idx="67744">
                  <c:v>9.8027629999999996E-7</c:v>
                </c:pt>
                <c:pt idx="67745">
                  <c:v>9.802900000000001E-7</c:v>
                </c:pt>
                <c:pt idx="67746">
                  <c:v>9.8030109999999992E-7</c:v>
                </c:pt>
                <c:pt idx="67747">
                  <c:v>9.8031490000000001E-7</c:v>
                </c:pt>
                <c:pt idx="67748">
                  <c:v>9.8032859999999994E-7</c:v>
                </c:pt>
                <c:pt idx="67749">
                  <c:v>9.8033969999999997E-7</c:v>
                </c:pt>
                <c:pt idx="67750">
                  <c:v>9.8035350000000006E-7</c:v>
                </c:pt>
                <c:pt idx="67751">
                  <c:v>9.8036719999999999E-7</c:v>
                </c:pt>
                <c:pt idx="67752">
                  <c:v>9.8037830000000002E-7</c:v>
                </c:pt>
                <c:pt idx="67753">
                  <c:v>9.8039209999999989E-7</c:v>
                </c:pt>
                <c:pt idx="67754">
                  <c:v>9.8040580000000004E-7</c:v>
                </c:pt>
                <c:pt idx="67755">
                  <c:v>9.8041959999999991E-7</c:v>
                </c:pt>
                <c:pt idx="67756">
                  <c:v>9.804306E-7</c:v>
                </c:pt>
                <c:pt idx="67757">
                  <c:v>9.8044440000000009E-7</c:v>
                </c:pt>
                <c:pt idx="67758">
                  <c:v>9.8045810000000002E-7</c:v>
                </c:pt>
                <c:pt idx="67759">
                  <c:v>9.8046920000000005E-7</c:v>
                </c:pt>
                <c:pt idx="67760">
                  <c:v>9.8048299999999993E-7</c:v>
                </c:pt>
                <c:pt idx="67761">
                  <c:v>9.8049680000000001E-7</c:v>
                </c:pt>
                <c:pt idx="67762">
                  <c:v>9.8051049999999994E-7</c:v>
                </c:pt>
                <c:pt idx="67763">
                  <c:v>9.8052150000000004E-7</c:v>
                </c:pt>
                <c:pt idx="67764">
                  <c:v>9.8053529999999991E-7</c:v>
                </c:pt>
                <c:pt idx="67765">
                  <c:v>9.8054900000000005E-7</c:v>
                </c:pt>
                <c:pt idx="67766">
                  <c:v>9.8056010000000009E-7</c:v>
                </c:pt>
                <c:pt idx="67767">
                  <c:v>9.8057389999999996E-7</c:v>
                </c:pt>
                <c:pt idx="67768">
                  <c:v>9.805876000000001E-7</c:v>
                </c:pt>
                <c:pt idx="67769">
                  <c:v>9.8059869999999992E-7</c:v>
                </c:pt>
                <c:pt idx="67770">
                  <c:v>9.8061250000000001E-7</c:v>
                </c:pt>
                <c:pt idx="67771">
                  <c:v>9.8062630000000009E-7</c:v>
                </c:pt>
                <c:pt idx="67772">
                  <c:v>9.8064000000000002E-7</c:v>
                </c:pt>
                <c:pt idx="67773">
                  <c:v>9.8065099999999991E-7</c:v>
                </c:pt>
                <c:pt idx="67774">
                  <c:v>9.8066479999999999E-7</c:v>
                </c:pt>
                <c:pt idx="67775">
                  <c:v>9.8067849999999992E-7</c:v>
                </c:pt>
                <c:pt idx="67776">
                  <c:v>9.8068959999999995E-7</c:v>
                </c:pt>
                <c:pt idx="67777">
                  <c:v>9.8070340000000004E-7</c:v>
                </c:pt>
                <c:pt idx="67778">
                  <c:v>9.8071709999999997E-7</c:v>
                </c:pt>
                <c:pt idx="67779">
                  <c:v>9.807282E-7</c:v>
                </c:pt>
                <c:pt idx="67780">
                  <c:v>9.8074200000000009E-7</c:v>
                </c:pt>
                <c:pt idx="67781">
                  <c:v>9.8075570000000002E-7</c:v>
                </c:pt>
                <c:pt idx="67782">
                  <c:v>9.8076950000000011E-7</c:v>
                </c:pt>
                <c:pt idx="67783">
                  <c:v>9.8078049999999999E-7</c:v>
                </c:pt>
                <c:pt idx="67784">
                  <c:v>9.8079430000000007E-7</c:v>
                </c:pt>
                <c:pt idx="67785">
                  <c:v>9.80808E-7</c:v>
                </c:pt>
                <c:pt idx="67786">
                  <c:v>9.808190000000001E-7</c:v>
                </c:pt>
                <c:pt idx="67787">
                  <c:v>9.8083279999999997E-7</c:v>
                </c:pt>
                <c:pt idx="67788">
                  <c:v>9.808464999999999E-7</c:v>
                </c:pt>
                <c:pt idx="67789">
                  <c:v>9.8085759999999993E-7</c:v>
                </c:pt>
                <c:pt idx="67790">
                  <c:v>9.8087140000000002E-7</c:v>
                </c:pt>
                <c:pt idx="67791">
                  <c:v>9.8088509999999995E-7</c:v>
                </c:pt>
                <c:pt idx="67792">
                  <c:v>9.808988000000001E-7</c:v>
                </c:pt>
                <c:pt idx="67793">
                  <c:v>9.8090979999999998E-7</c:v>
                </c:pt>
                <c:pt idx="67794">
                  <c:v>9.8092349999999991E-7</c:v>
                </c:pt>
                <c:pt idx="67795">
                  <c:v>9.8093720000000005E-7</c:v>
                </c:pt>
                <c:pt idx="67796">
                  <c:v>9.8094830000000009E-7</c:v>
                </c:pt>
                <c:pt idx="67797">
                  <c:v>9.8096200000000002E-7</c:v>
                </c:pt>
                <c:pt idx="67798">
                  <c:v>9.8097569999999995E-7</c:v>
                </c:pt>
                <c:pt idx="67799">
                  <c:v>9.809894000000001E-7</c:v>
                </c:pt>
                <c:pt idx="67800">
                  <c:v>9.8100039999999998E-7</c:v>
                </c:pt>
                <c:pt idx="67801">
                  <c:v>9.8101409999999991E-7</c:v>
                </c:pt>
                <c:pt idx="67802">
                  <c:v>9.8102780000000006E-7</c:v>
                </c:pt>
                <c:pt idx="67803">
                  <c:v>9.8103879999999994E-7</c:v>
                </c:pt>
                <c:pt idx="67804">
                  <c:v>9.8105250000000008E-7</c:v>
                </c:pt>
                <c:pt idx="67805">
                  <c:v>9.8106620000000002E-7</c:v>
                </c:pt>
                <c:pt idx="67806">
                  <c:v>9.8107730000000005E-7</c:v>
                </c:pt>
                <c:pt idx="67807">
                  <c:v>9.8109099999999998E-7</c:v>
                </c:pt>
                <c:pt idx="67808">
                  <c:v>9.8110469999999991E-7</c:v>
                </c:pt>
                <c:pt idx="67809">
                  <c:v>9.8111840000000006E-7</c:v>
                </c:pt>
                <c:pt idx="67810">
                  <c:v>9.8112939999999994E-7</c:v>
                </c:pt>
                <c:pt idx="67811">
                  <c:v>9.8114310000000008E-7</c:v>
                </c:pt>
                <c:pt idx="67812">
                  <c:v>9.8115670000000008E-7</c:v>
                </c:pt>
                <c:pt idx="67813">
                  <c:v>9.811677999999999E-7</c:v>
                </c:pt>
                <c:pt idx="67814">
                  <c:v>9.8118150000000004E-7</c:v>
                </c:pt>
                <c:pt idx="67815">
                  <c:v>9.8119519999999998E-7</c:v>
                </c:pt>
                <c:pt idx="67816">
                  <c:v>9.8120620000000007E-7</c:v>
                </c:pt>
                <c:pt idx="67817">
                  <c:v>9.812199E-7</c:v>
                </c:pt>
                <c:pt idx="67818">
                  <c:v>9.8123370000000009E-7</c:v>
                </c:pt>
                <c:pt idx="67819">
                  <c:v>9.8124730000000008E-7</c:v>
                </c:pt>
                <c:pt idx="67820">
                  <c:v>9.8125829999999996E-7</c:v>
                </c:pt>
                <c:pt idx="67821">
                  <c:v>9.8127199999999989E-7</c:v>
                </c:pt>
                <c:pt idx="67822">
                  <c:v>9.8128570000000004E-7</c:v>
                </c:pt>
                <c:pt idx="67823">
                  <c:v>9.8129680000000007E-7</c:v>
                </c:pt>
                <c:pt idx="67824">
                  <c:v>9.813105E-7</c:v>
                </c:pt>
                <c:pt idx="67825">
                  <c:v>9.8132419999999994E-7</c:v>
                </c:pt>
                <c:pt idx="67826">
                  <c:v>9.8133779999999993E-7</c:v>
                </c:pt>
                <c:pt idx="67827">
                  <c:v>9.8134880000000002E-7</c:v>
                </c:pt>
                <c:pt idx="67828">
                  <c:v>9.813625999999999E-7</c:v>
                </c:pt>
                <c:pt idx="67829">
                  <c:v>9.813762000000001E-7</c:v>
                </c:pt>
                <c:pt idx="67830">
                  <c:v>9.8138719999999998E-7</c:v>
                </c:pt>
                <c:pt idx="67831">
                  <c:v>9.8140100000000007E-7</c:v>
                </c:pt>
                <c:pt idx="67832">
                  <c:v>9.8141460000000006E-7</c:v>
                </c:pt>
                <c:pt idx="67833">
                  <c:v>9.8142570000000009E-7</c:v>
                </c:pt>
                <c:pt idx="67834">
                  <c:v>9.8143940000000003E-7</c:v>
                </c:pt>
                <c:pt idx="67835">
                  <c:v>9.8145309999999996E-7</c:v>
                </c:pt>
                <c:pt idx="67836">
                  <c:v>9.8146669999999995E-7</c:v>
                </c:pt>
                <c:pt idx="67837">
                  <c:v>9.8147770000000005E-7</c:v>
                </c:pt>
                <c:pt idx="67838">
                  <c:v>9.8149139999999998E-7</c:v>
                </c:pt>
                <c:pt idx="67839">
                  <c:v>9.8150509999999991E-7</c:v>
                </c:pt>
                <c:pt idx="67840">
                  <c:v>9.815161E-7</c:v>
                </c:pt>
                <c:pt idx="67841">
                  <c:v>9.8152979999999994E-7</c:v>
                </c:pt>
                <c:pt idx="67842">
                  <c:v>9.8154339999999993E-7</c:v>
                </c:pt>
                <c:pt idx="67843">
                  <c:v>9.8155449999999996E-7</c:v>
                </c:pt>
                <c:pt idx="67844">
                  <c:v>9.815681999999999E-7</c:v>
                </c:pt>
                <c:pt idx="67845">
                  <c:v>9.815818000000001E-7</c:v>
                </c:pt>
                <c:pt idx="67846">
                  <c:v>9.8159550000000004E-7</c:v>
                </c:pt>
                <c:pt idx="67847">
                  <c:v>9.8160649999999992E-7</c:v>
                </c:pt>
                <c:pt idx="67848">
                  <c:v>9.8162009999999991E-7</c:v>
                </c:pt>
                <c:pt idx="67849">
                  <c:v>9.8163380000000006E-7</c:v>
                </c:pt>
                <c:pt idx="67850">
                  <c:v>9.8164479999999994E-7</c:v>
                </c:pt>
                <c:pt idx="67851">
                  <c:v>9.8165850000000008E-7</c:v>
                </c:pt>
                <c:pt idx="67852">
                  <c:v>9.8167210000000008E-7</c:v>
                </c:pt>
                <c:pt idx="67853">
                  <c:v>9.8168570000000007E-7</c:v>
                </c:pt>
                <c:pt idx="67854">
                  <c:v>9.8169669999999995E-7</c:v>
                </c:pt>
                <c:pt idx="67855">
                  <c:v>9.817104000000001E-7</c:v>
                </c:pt>
                <c:pt idx="67856">
                  <c:v>9.8172400000000009E-7</c:v>
                </c:pt>
                <c:pt idx="67857">
                  <c:v>9.8173490000000003E-7</c:v>
                </c:pt>
                <c:pt idx="67858">
                  <c:v>9.8174859999999996E-7</c:v>
                </c:pt>
                <c:pt idx="67859">
                  <c:v>9.817622999999999E-7</c:v>
                </c:pt>
                <c:pt idx="67860">
                  <c:v>9.8177320000000005E-7</c:v>
                </c:pt>
                <c:pt idx="67861">
                  <c:v>9.8178689999999998E-7</c:v>
                </c:pt>
                <c:pt idx="67862">
                  <c:v>9.8180059999999992E-7</c:v>
                </c:pt>
                <c:pt idx="67863">
                  <c:v>9.8181419999999991E-7</c:v>
                </c:pt>
                <c:pt idx="67864">
                  <c:v>9.8182510000000006E-7</c:v>
                </c:pt>
                <c:pt idx="67865">
                  <c:v>9.818388E-7</c:v>
                </c:pt>
                <c:pt idx="67866">
                  <c:v>9.8185239999999999E-7</c:v>
                </c:pt>
                <c:pt idx="67867">
                  <c:v>9.8186340000000008E-7</c:v>
                </c:pt>
                <c:pt idx="67868">
                  <c:v>9.8187700000000008E-7</c:v>
                </c:pt>
                <c:pt idx="67869">
                  <c:v>9.8189070000000001E-7</c:v>
                </c:pt>
                <c:pt idx="67870">
                  <c:v>9.8190430000000001E-7</c:v>
                </c:pt>
                <c:pt idx="67871">
                  <c:v>9.8191519999999995E-7</c:v>
                </c:pt>
                <c:pt idx="67872">
                  <c:v>9.8192890000000009E-7</c:v>
                </c:pt>
                <c:pt idx="67873">
                  <c:v>9.8194250000000009E-7</c:v>
                </c:pt>
                <c:pt idx="67874">
                  <c:v>9.8195340000000003E-7</c:v>
                </c:pt>
                <c:pt idx="67875">
                  <c:v>9.8196709999999996E-7</c:v>
                </c:pt>
                <c:pt idx="67876">
                  <c:v>9.8198069999999995E-7</c:v>
                </c:pt>
                <c:pt idx="67877">
                  <c:v>9.8199170000000005E-7</c:v>
                </c:pt>
                <c:pt idx="67878">
                  <c:v>9.8200530000000004E-7</c:v>
                </c:pt>
                <c:pt idx="67879">
                  <c:v>9.8201899999999997E-7</c:v>
                </c:pt>
                <c:pt idx="67880">
                  <c:v>9.8203259999999997E-7</c:v>
                </c:pt>
                <c:pt idx="67881">
                  <c:v>9.8204349999999991E-7</c:v>
                </c:pt>
                <c:pt idx="67882">
                  <c:v>9.8205720000000005E-7</c:v>
                </c:pt>
                <c:pt idx="67883">
                  <c:v>9.8207080000000005E-7</c:v>
                </c:pt>
                <c:pt idx="67884">
                  <c:v>9.8208169999999999E-7</c:v>
                </c:pt>
                <c:pt idx="67885">
                  <c:v>9.8209539999999992E-7</c:v>
                </c:pt>
                <c:pt idx="67886">
                  <c:v>9.8210899999999992E-7</c:v>
                </c:pt>
                <c:pt idx="67887">
                  <c:v>9.8212000000000001E-7</c:v>
                </c:pt>
                <c:pt idx="67888">
                  <c:v>9.821336E-7</c:v>
                </c:pt>
                <c:pt idx="67889">
                  <c:v>9.8214729999999994E-7</c:v>
                </c:pt>
                <c:pt idx="67890">
                  <c:v>9.8216089999999993E-7</c:v>
                </c:pt>
                <c:pt idx="67891">
                  <c:v>9.8217180000000008E-7</c:v>
                </c:pt>
                <c:pt idx="67892">
                  <c:v>9.8218540000000008E-7</c:v>
                </c:pt>
                <c:pt idx="67893">
                  <c:v>9.8219910000000001E-7</c:v>
                </c:pt>
                <c:pt idx="67894">
                  <c:v>9.8220999999999995E-7</c:v>
                </c:pt>
                <c:pt idx="67895">
                  <c:v>9.822237000000001E-7</c:v>
                </c:pt>
                <c:pt idx="67896">
                  <c:v>9.8223730000000009E-7</c:v>
                </c:pt>
                <c:pt idx="67897">
                  <c:v>9.8225090000000009E-7</c:v>
                </c:pt>
                <c:pt idx="67898">
                  <c:v>9.8226180000000003E-7</c:v>
                </c:pt>
                <c:pt idx="67899">
                  <c:v>9.8227540000000002E-7</c:v>
                </c:pt>
                <c:pt idx="67900">
                  <c:v>9.8228900000000002E-7</c:v>
                </c:pt>
                <c:pt idx="67901">
                  <c:v>9.8229989999999996E-7</c:v>
                </c:pt>
                <c:pt idx="67902">
                  <c:v>9.823136000000001E-7</c:v>
                </c:pt>
                <c:pt idx="67903">
                  <c:v>9.823272000000001E-7</c:v>
                </c:pt>
                <c:pt idx="67904">
                  <c:v>9.8233810000000004E-7</c:v>
                </c:pt>
                <c:pt idx="67905">
                  <c:v>9.8235170000000003E-7</c:v>
                </c:pt>
                <c:pt idx="67906">
                  <c:v>9.8236539999999996E-7</c:v>
                </c:pt>
                <c:pt idx="67907">
                  <c:v>9.8237890000000002E-7</c:v>
                </c:pt>
                <c:pt idx="67908">
                  <c:v>9.8238979999999996E-7</c:v>
                </c:pt>
                <c:pt idx="67909">
                  <c:v>9.8240350000000011E-7</c:v>
                </c:pt>
                <c:pt idx="67910">
                  <c:v>9.8241699999999995E-7</c:v>
                </c:pt>
                <c:pt idx="67911">
                  <c:v>9.8242800000000004E-7</c:v>
                </c:pt>
                <c:pt idx="67912">
                  <c:v>9.8244160000000003E-7</c:v>
                </c:pt>
                <c:pt idx="67913">
                  <c:v>9.8245520000000003E-7</c:v>
                </c:pt>
                <c:pt idx="67914">
                  <c:v>9.8246609999999997E-7</c:v>
                </c:pt>
                <c:pt idx="67915">
                  <c:v>9.824797999999999E-7</c:v>
                </c:pt>
                <c:pt idx="67916">
                  <c:v>9.824933999999999E-7</c:v>
                </c:pt>
                <c:pt idx="67917">
                  <c:v>9.8250689999999995E-7</c:v>
                </c:pt>
                <c:pt idx="67918">
                  <c:v>9.8251780000000011E-7</c:v>
                </c:pt>
                <c:pt idx="67919">
                  <c:v>9.8253150000000004E-7</c:v>
                </c:pt>
                <c:pt idx="67920">
                  <c:v>9.8254500000000009E-7</c:v>
                </c:pt>
                <c:pt idx="67921">
                  <c:v>9.8255599999999997E-7</c:v>
                </c:pt>
                <c:pt idx="67922">
                  <c:v>9.8256959999999997E-7</c:v>
                </c:pt>
                <c:pt idx="67923">
                  <c:v>9.8258319999999996E-7</c:v>
                </c:pt>
                <c:pt idx="67924">
                  <c:v>9.8259670000000002E-7</c:v>
                </c:pt>
                <c:pt idx="67925">
                  <c:v>9.8260759999999996E-7</c:v>
                </c:pt>
                <c:pt idx="67926">
                  <c:v>9.8262119999999995E-7</c:v>
                </c:pt>
                <c:pt idx="67927">
                  <c:v>9.8263479999999995E-7</c:v>
                </c:pt>
                <c:pt idx="67928">
                  <c:v>9.826457000000001E-7</c:v>
                </c:pt>
                <c:pt idx="67929">
                  <c:v>9.8265930000000009E-7</c:v>
                </c:pt>
                <c:pt idx="67930">
                  <c:v>9.8267279999999994E-7</c:v>
                </c:pt>
                <c:pt idx="67931">
                  <c:v>9.8268380000000003E-7</c:v>
                </c:pt>
                <c:pt idx="67932">
                  <c:v>9.8269740000000002E-7</c:v>
                </c:pt>
                <c:pt idx="67933">
                  <c:v>9.8271100000000002E-7</c:v>
                </c:pt>
                <c:pt idx="67934">
                  <c:v>9.8272450000000007E-7</c:v>
                </c:pt>
                <c:pt idx="67935">
                  <c:v>9.8273540000000001E-7</c:v>
                </c:pt>
                <c:pt idx="67936">
                  <c:v>9.8274900000000001E-7</c:v>
                </c:pt>
                <c:pt idx="67937">
                  <c:v>9.8276250000000006E-7</c:v>
                </c:pt>
                <c:pt idx="67938">
                  <c:v>9.827734E-7</c:v>
                </c:pt>
                <c:pt idx="67939">
                  <c:v>9.82787E-7</c:v>
                </c:pt>
                <c:pt idx="67940">
                  <c:v>9.8280059999999999E-7</c:v>
                </c:pt>
                <c:pt idx="67941">
                  <c:v>9.8281410000000005E-7</c:v>
                </c:pt>
                <c:pt idx="67942">
                  <c:v>9.8282499999999999E-7</c:v>
                </c:pt>
                <c:pt idx="67943">
                  <c:v>9.8283859999999998E-7</c:v>
                </c:pt>
                <c:pt idx="67944">
                  <c:v>9.8285210000000004E-7</c:v>
                </c:pt>
                <c:pt idx="67945">
                  <c:v>9.8286299999999998E-7</c:v>
                </c:pt>
                <c:pt idx="67946">
                  <c:v>9.8287659999999997E-7</c:v>
                </c:pt>
                <c:pt idx="67947">
                  <c:v>9.8289010000000003E-7</c:v>
                </c:pt>
                <c:pt idx="67948">
                  <c:v>9.8290099999999997E-7</c:v>
                </c:pt>
                <c:pt idx="67949">
                  <c:v>9.8291459999999996E-7</c:v>
                </c:pt>
                <c:pt idx="67950">
                  <c:v>9.8292819999999996E-7</c:v>
                </c:pt>
                <c:pt idx="67951">
                  <c:v>9.8294170000000001E-7</c:v>
                </c:pt>
                <c:pt idx="67952">
                  <c:v>9.8295259999999995E-7</c:v>
                </c:pt>
                <c:pt idx="67953">
                  <c:v>9.8296619999999995E-7</c:v>
                </c:pt>
                <c:pt idx="67954">
                  <c:v>9.829797E-7</c:v>
                </c:pt>
                <c:pt idx="67955">
                  <c:v>9.8299059999999994E-7</c:v>
                </c:pt>
                <c:pt idx="67956">
                  <c:v>9.8300419999999994E-7</c:v>
                </c:pt>
                <c:pt idx="67957">
                  <c:v>9.8301769999999999E-7</c:v>
                </c:pt>
                <c:pt idx="67958">
                  <c:v>9.8303129999999999E-7</c:v>
                </c:pt>
                <c:pt idx="67959">
                  <c:v>9.8304209999999999E-7</c:v>
                </c:pt>
                <c:pt idx="67960">
                  <c:v>9.8305569999999998E-7</c:v>
                </c:pt>
                <c:pt idx="67961">
                  <c:v>9.8306920000000004E-7</c:v>
                </c:pt>
                <c:pt idx="67962">
                  <c:v>9.8308009999999998E-7</c:v>
                </c:pt>
                <c:pt idx="67963">
                  <c:v>9.8309369999999997E-7</c:v>
                </c:pt>
                <c:pt idx="67964">
                  <c:v>9.8310720000000003E-7</c:v>
                </c:pt>
                <c:pt idx="67965">
                  <c:v>9.8311809999999997E-7</c:v>
                </c:pt>
                <c:pt idx="67966">
                  <c:v>9.8313169999999996E-7</c:v>
                </c:pt>
                <c:pt idx="67967">
                  <c:v>9.8314520000000002E-7</c:v>
                </c:pt>
                <c:pt idx="67968">
                  <c:v>9.8315880000000001E-7</c:v>
                </c:pt>
                <c:pt idx="67969">
                  <c:v>9.8316960000000001E-7</c:v>
                </c:pt>
                <c:pt idx="67970">
                  <c:v>9.8318320000000001E-7</c:v>
                </c:pt>
                <c:pt idx="67971">
                  <c:v>9.8319670000000006E-7</c:v>
                </c:pt>
                <c:pt idx="67972">
                  <c:v>9.832076E-7</c:v>
                </c:pt>
                <c:pt idx="67973">
                  <c:v>9.8322110000000006E-7</c:v>
                </c:pt>
                <c:pt idx="67974">
                  <c:v>9.8323470000000005E-7</c:v>
                </c:pt>
                <c:pt idx="67975">
                  <c:v>9.832481999999999E-7</c:v>
                </c:pt>
                <c:pt idx="67976">
                  <c:v>9.832589999999999E-7</c:v>
                </c:pt>
                <c:pt idx="67977">
                  <c:v>9.832726000000001E-7</c:v>
                </c:pt>
                <c:pt idx="67978">
                  <c:v>9.8328609999999995E-7</c:v>
                </c:pt>
                <c:pt idx="67979">
                  <c:v>9.8329689999999995E-7</c:v>
                </c:pt>
                <c:pt idx="67980">
                  <c:v>9.8331049999999994E-7</c:v>
                </c:pt>
                <c:pt idx="67981">
                  <c:v>9.83324E-7</c:v>
                </c:pt>
                <c:pt idx="67982">
                  <c:v>9.8333750000000005E-7</c:v>
                </c:pt>
                <c:pt idx="67983">
                  <c:v>9.8334830000000005E-7</c:v>
                </c:pt>
                <c:pt idx="67984">
                  <c:v>9.833617999999999E-7</c:v>
                </c:pt>
                <c:pt idx="67985">
                  <c:v>9.8337529999999995E-7</c:v>
                </c:pt>
                <c:pt idx="67986">
                  <c:v>9.8338620000000011E-7</c:v>
                </c:pt>
                <c:pt idx="67987">
                  <c:v>9.8339969999999995E-7</c:v>
                </c:pt>
                <c:pt idx="67988">
                  <c:v>9.834132E-7</c:v>
                </c:pt>
                <c:pt idx="67989">
                  <c:v>9.8342400000000001E-7</c:v>
                </c:pt>
                <c:pt idx="67990">
                  <c:v>9.834376E-7</c:v>
                </c:pt>
                <c:pt idx="67991">
                  <c:v>9.8345110000000005E-7</c:v>
                </c:pt>
                <c:pt idx="67992">
                  <c:v>9.834645999999999E-7</c:v>
                </c:pt>
                <c:pt idx="67993">
                  <c:v>9.834753999999999E-7</c:v>
                </c:pt>
                <c:pt idx="67994">
                  <c:v>9.8348889999999995E-7</c:v>
                </c:pt>
                <c:pt idx="67995">
                  <c:v>9.8350240000000001E-7</c:v>
                </c:pt>
                <c:pt idx="67996">
                  <c:v>9.8351320000000001E-7</c:v>
                </c:pt>
                <c:pt idx="67997">
                  <c:v>9.8352670000000007E-7</c:v>
                </c:pt>
                <c:pt idx="67998">
                  <c:v>9.8354019999999991E-7</c:v>
                </c:pt>
                <c:pt idx="67999">
                  <c:v>9.8355369999999996E-7</c:v>
                </c:pt>
                <c:pt idx="68000">
                  <c:v>9.8356449999999997E-7</c:v>
                </c:pt>
                <c:pt idx="68001">
                  <c:v>9.8357800000000002E-7</c:v>
                </c:pt>
                <c:pt idx="68002">
                  <c:v>9.8359139999999993E-7</c:v>
                </c:pt>
                <c:pt idx="68003">
                  <c:v>9.8360230000000008E-7</c:v>
                </c:pt>
                <c:pt idx="68004">
                  <c:v>9.8361579999999992E-7</c:v>
                </c:pt>
                <c:pt idx="68005">
                  <c:v>9.8362929999999998E-7</c:v>
                </c:pt>
                <c:pt idx="68006">
                  <c:v>9.8364009999999998E-7</c:v>
                </c:pt>
                <c:pt idx="68007">
                  <c:v>9.8365360000000003E-7</c:v>
                </c:pt>
                <c:pt idx="68008">
                  <c:v>9.8366710000000009E-7</c:v>
                </c:pt>
                <c:pt idx="68009">
                  <c:v>9.8368059999999993E-7</c:v>
                </c:pt>
                <c:pt idx="68010">
                  <c:v>9.8369139999999993E-7</c:v>
                </c:pt>
                <c:pt idx="68011">
                  <c:v>9.8370489999999999E-7</c:v>
                </c:pt>
                <c:pt idx="68012">
                  <c:v>9.8371840000000004E-7</c:v>
                </c:pt>
                <c:pt idx="68013">
                  <c:v>9.8372929999999998E-7</c:v>
                </c:pt>
                <c:pt idx="68014">
                  <c:v>9.8374280000000004E-7</c:v>
                </c:pt>
                <c:pt idx="68015">
                  <c:v>9.8375630000000009E-7</c:v>
                </c:pt>
                <c:pt idx="68016">
                  <c:v>9.837697E-7</c:v>
                </c:pt>
                <c:pt idx="68017">
                  <c:v>9.8378059999999994E-7</c:v>
                </c:pt>
                <c:pt idx="68018">
                  <c:v>9.8379409999999999E-7</c:v>
                </c:pt>
                <c:pt idx="68019">
                  <c:v>9.838074999999999E-7</c:v>
                </c:pt>
                <c:pt idx="68020">
                  <c:v>9.8381840000000005E-7</c:v>
                </c:pt>
                <c:pt idx="68021">
                  <c:v>9.8383190000000011E-7</c:v>
                </c:pt>
                <c:pt idx="68022">
                  <c:v>9.8384539999999995E-7</c:v>
                </c:pt>
                <c:pt idx="68023">
                  <c:v>9.8385619999999995E-7</c:v>
                </c:pt>
                <c:pt idx="68024">
                  <c:v>9.8386979999999994E-7</c:v>
                </c:pt>
                <c:pt idx="68025">
                  <c:v>9.8388320000000006E-7</c:v>
                </c:pt>
                <c:pt idx="68026">
                  <c:v>9.838966999999999E-7</c:v>
                </c:pt>
                <c:pt idx="68027">
                  <c:v>9.8390749999999991E-7</c:v>
                </c:pt>
                <c:pt idx="68028">
                  <c:v>9.8392099999999996E-7</c:v>
                </c:pt>
                <c:pt idx="68029">
                  <c:v>9.8393450000000002E-7</c:v>
                </c:pt>
                <c:pt idx="68030">
                  <c:v>9.8394530000000002E-7</c:v>
                </c:pt>
                <c:pt idx="68031">
                  <c:v>9.8395880000000007E-7</c:v>
                </c:pt>
                <c:pt idx="68032">
                  <c:v>9.8397229999999992E-7</c:v>
                </c:pt>
                <c:pt idx="68033">
                  <c:v>9.8398570000000003E-7</c:v>
                </c:pt>
                <c:pt idx="68034">
                  <c:v>9.8399650000000003E-7</c:v>
                </c:pt>
                <c:pt idx="68035">
                  <c:v>9.8401000000000009E-7</c:v>
                </c:pt>
                <c:pt idx="68036">
                  <c:v>9.8402339999999999E-7</c:v>
                </c:pt>
                <c:pt idx="68037">
                  <c:v>9.8403419999999999E-7</c:v>
                </c:pt>
                <c:pt idx="68038">
                  <c:v>9.8404770000000005E-7</c:v>
                </c:pt>
                <c:pt idx="68039">
                  <c:v>9.8406109999999995E-7</c:v>
                </c:pt>
                <c:pt idx="68040">
                  <c:v>9.8407189999999995E-7</c:v>
                </c:pt>
                <c:pt idx="68041">
                  <c:v>9.8408540000000001E-7</c:v>
                </c:pt>
                <c:pt idx="68042">
                  <c:v>9.8409890000000006E-7</c:v>
                </c:pt>
                <c:pt idx="68043">
                  <c:v>9.8411229999999997E-7</c:v>
                </c:pt>
                <c:pt idx="68044">
                  <c:v>9.8412300000000003E-7</c:v>
                </c:pt>
                <c:pt idx="68045">
                  <c:v>9.8413650000000009E-7</c:v>
                </c:pt>
                <c:pt idx="68046">
                  <c:v>9.8414989999999999E-7</c:v>
                </c:pt>
                <c:pt idx="68047">
                  <c:v>9.8416069999999999E-7</c:v>
                </c:pt>
                <c:pt idx="68048">
                  <c:v>9.8417420000000005E-7</c:v>
                </c:pt>
                <c:pt idx="68049">
                  <c:v>9.8418759999999995E-7</c:v>
                </c:pt>
                <c:pt idx="68050">
                  <c:v>9.8420100000000007E-7</c:v>
                </c:pt>
                <c:pt idx="68051">
                  <c:v>9.8421169999999992E-7</c:v>
                </c:pt>
                <c:pt idx="68052">
                  <c:v>9.8422519999999997E-7</c:v>
                </c:pt>
                <c:pt idx="68053">
                  <c:v>9.8423860000000009E-7</c:v>
                </c:pt>
                <c:pt idx="68054">
                  <c:v>9.8424940000000009E-7</c:v>
                </c:pt>
                <c:pt idx="68055">
                  <c:v>9.8426279999999999E-7</c:v>
                </c:pt>
                <c:pt idx="68056">
                  <c:v>9.8427630000000005E-7</c:v>
                </c:pt>
                <c:pt idx="68057">
                  <c:v>9.8428969999999995E-7</c:v>
                </c:pt>
                <c:pt idx="68058">
                  <c:v>9.8430040000000001E-7</c:v>
                </c:pt>
                <c:pt idx="68059">
                  <c:v>9.8431390000000007E-7</c:v>
                </c:pt>
                <c:pt idx="68060">
                  <c:v>9.8432729999999997E-7</c:v>
                </c:pt>
                <c:pt idx="68061">
                  <c:v>9.8433809999999998E-7</c:v>
                </c:pt>
                <c:pt idx="68062">
                  <c:v>9.8435150000000009E-7</c:v>
                </c:pt>
                <c:pt idx="68063">
                  <c:v>9.8436499999999993E-7</c:v>
                </c:pt>
                <c:pt idx="68064">
                  <c:v>9.843757E-7</c:v>
                </c:pt>
                <c:pt idx="68065">
                  <c:v>9.8438920000000005E-7</c:v>
                </c:pt>
                <c:pt idx="68066">
                  <c:v>9.8440269999999989E-7</c:v>
                </c:pt>
                <c:pt idx="68067">
                  <c:v>9.8441610000000001E-7</c:v>
                </c:pt>
                <c:pt idx="68068">
                  <c:v>9.8442690000000001E-7</c:v>
                </c:pt>
                <c:pt idx="68069">
                  <c:v>9.8444029999999992E-7</c:v>
                </c:pt>
                <c:pt idx="68070">
                  <c:v>9.8445379999999997E-7</c:v>
                </c:pt>
                <c:pt idx="68071">
                  <c:v>9.8446450000000003E-7</c:v>
                </c:pt>
                <c:pt idx="68072">
                  <c:v>9.8447800000000009E-7</c:v>
                </c:pt>
                <c:pt idx="68073">
                  <c:v>9.8449149999999993E-7</c:v>
                </c:pt>
                <c:pt idx="68074">
                  <c:v>9.8450490000000005E-7</c:v>
                </c:pt>
                <c:pt idx="68075">
                  <c:v>9.845155999999999E-7</c:v>
                </c:pt>
                <c:pt idx="68076">
                  <c:v>9.8452909999999995E-7</c:v>
                </c:pt>
                <c:pt idx="68077">
                  <c:v>9.8454250000000007E-7</c:v>
                </c:pt>
                <c:pt idx="68078">
                  <c:v>9.8455330000000007E-7</c:v>
                </c:pt>
                <c:pt idx="68079">
                  <c:v>9.8456669999999997E-7</c:v>
                </c:pt>
                <c:pt idx="68080">
                  <c:v>9.8458010000000009E-7</c:v>
                </c:pt>
                <c:pt idx="68081">
                  <c:v>9.8459090000000009E-7</c:v>
                </c:pt>
                <c:pt idx="68082">
                  <c:v>9.8460439999999994E-7</c:v>
                </c:pt>
                <c:pt idx="68083">
                  <c:v>9.8461780000000005E-7</c:v>
                </c:pt>
                <c:pt idx="68084">
                  <c:v>9.8463119999999996E-7</c:v>
                </c:pt>
                <c:pt idx="68085">
                  <c:v>9.8464190000000002E-7</c:v>
                </c:pt>
                <c:pt idx="68086">
                  <c:v>9.8465540000000007E-7</c:v>
                </c:pt>
                <c:pt idx="68087">
                  <c:v>9.8466879999999998E-7</c:v>
                </c:pt>
                <c:pt idx="68088">
                  <c:v>9.8467950000000004E-7</c:v>
                </c:pt>
                <c:pt idx="68089">
                  <c:v>9.8469300000000009E-7</c:v>
                </c:pt>
                <c:pt idx="68090">
                  <c:v>9.847064E-7</c:v>
                </c:pt>
                <c:pt idx="68091">
                  <c:v>9.8471969999999996E-7</c:v>
                </c:pt>
                <c:pt idx="68092">
                  <c:v>9.8473040000000003E-7</c:v>
                </c:pt>
                <c:pt idx="68093">
                  <c:v>9.8474390000000008E-7</c:v>
                </c:pt>
                <c:pt idx="68094">
                  <c:v>9.8475720000000005E-7</c:v>
                </c:pt>
                <c:pt idx="68095">
                  <c:v>9.8476800000000005E-7</c:v>
                </c:pt>
                <c:pt idx="68096">
                  <c:v>9.8478139999999995E-7</c:v>
                </c:pt>
                <c:pt idx="68097">
                  <c:v>9.8479480000000007E-7</c:v>
                </c:pt>
                <c:pt idx="68098">
                  <c:v>9.8480810000000003E-7</c:v>
                </c:pt>
                <c:pt idx="68099">
                  <c:v>9.8481880000000009E-7</c:v>
                </c:pt>
                <c:pt idx="68100">
                  <c:v>9.848322E-7</c:v>
                </c:pt>
                <c:pt idx="68101">
                  <c:v>9.848455999999999E-7</c:v>
                </c:pt>
                <c:pt idx="68102">
                  <c:v>9.8485629999999996E-7</c:v>
                </c:pt>
                <c:pt idx="68103">
                  <c:v>9.8486970000000008E-7</c:v>
                </c:pt>
                <c:pt idx="68104">
                  <c:v>9.8488309999999998E-7</c:v>
                </c:pt>
                <c:pt idx="68105">
                  <c:v>9.8489380000000005E-7</c:v>
                </c:pt>
                <c:pt idx="68106">
                  <c:v>9.8490719999999995E-7</c:v>
                </c:pt>
                <c:pt idx="68107">
                  <c:v>9.8492060000000007E-7</c:v>
                </c:pt>
                <c:pt idx="68108">
                  <c:v>9.8493399999999997E-7</c:v>
                </c:pt>
                <c:pt idx="68109">
                  <c:v>9.8494470000000003E-7</c:v>
                </c:pt>
                <c:pt idx="68110">
                  <c:v>9.8495809999999994E-7</c:v>
                </c:pt>
                <c:pt idx="68111">
                  <c:v>9.849713999999999E-7</c:v>
                </c:pt>
                <c:pt idx="68112">
                  <c:v>9.849821999999999E-7</c:v>
                </c:pt>
                <c:pt idx="68113">
                  <c:v>9.8499560000000002E-7</c:v>
                </c:pt>
                <c:pt idx="68114">
                  <c:v>9.8500899999999992E-7</c:v>
                </c:pt>
                <c:pt idx="68115">
                  <c:v>9.850223000000001E-7</c:v>
                </c:pt>
                <c:pt idx="68116">
                  <c:v>9.8503299999999995E-7</c:v>
                </c:pt>
                <c:pt idx="68117">
                  <c:v>9.8504640000000007E-7</c:v>
                </c:pt>
                <c:pt idx="68118">
                  <c:v>9.8505979999999997E-7</c:v>
                </c:pt>
                <c:pt idx="68119">
                  <c:v>9.8507050000000003E-7</c:v>
                </c:pt>
                <c:pt idx="68120">
                  <c:v>9.8508389999999994E-7</c:v>
                </c:pt>
                <c:pt idx="68121">
                  <c:v>9.8509730000000005E-7</c:v>
                </c:pt>
                <c:pt idx="68122">
                  <c:v>9.8511060000000002E-7</c:v>
                </c:pt>
                <c:pt idx="68123">
                  <c:v>9.8512140000000002E-7</c:v>
                </c:pt>
                <c:pt idx="68124">
                  <c:v>9.8513479999999992E-7</c:v>
                </c:pt>
                <c:pt idx="68125">
                  <c:v>9.851481000000001E-7</c:v>
                </c:pt>
                <c:pt idx="68126">
                  <c:v>9.8515879999999995E-7</c:v>
                </c:pt>
                <c:pt idx="68127">
                  <c:v>9.8517220000000007E-7</c:v>
                </c:pt>
                <c:pt idx="68128">
                  <c:v>9.8518559999999997E-7</c:v>
                </c:pt>
                <c:pt idx="68129">
                  <c:v>9.8519639999999997E-7</c:v>
                </c:pt>
                <c:pt idx="68130">
                  <c:v>9.8520980000000009E-7</c:v>
                </c:pt>
                <c:pt idx="68131">
                  <c:v>9.8522319999999999E-7</c:v>
                </c:pt>
                <c:pt idx="68132">
                  <c:v>9.8523649999999996E-7</c:v>
                </c:pt>
                <c:pt idx="68133">
                  <c:v>9.8524720000000002E-7</c:v>
                </c:pt>
                <c:pt idx="68134">
                  <c:v>9.8526059999999992E-7</c:v>
                </c:pt>
                <c:pt idx="68135">
                  <c:v>9.8527400000000004E-7</c:v>
                </c:pt>
                <c:pt idx="68136">
                  <c:v>9.852847000000001E-7</c:v>
                </c:pt>
                <c:pt idx="68137">
                  <c:v>9.852981E-7</c:v>
                </c:pt>
                <c:pt idx="68138">
                  <c:v>9.8531149999999991E-7</c:v>
                </c:pt>
                <c:pt idx="68139">
                  <c:v>9.8532480000000009E-7</c:v>
                </c:pt>
                <c:pt idx="68140">
                  <c:v>9.8533549999999994E-7</c:v>
                </c:pt>
                <c:pt idx="68141">
                  <c:v>9.8534890000000005E-7</c:v>
                </c:pt>
                <c:pt idx="68142">
                  <c:v>9.8536220000000002E-7</c:v>
                </c:pt>
                <c:pt idx="68143">
                  <c:v>9.8537290000000008E-7</c:v>
                </c:pt>
                <c:pt idx="68144">
                  <c:v>9.8538629999999998E-7</c:v>
                </c:pt>
                <c:pt idx="68145">
                  <c:v>9.8539959999999995E-7</c:v>
                </c:pt>
                <c:pt idx="68146">
                  <c:v>9.8541030000000001E-7</c:v>
                </c:pt>
                <c:pt idx="68147">
                  <c:v>9.8542369999999991E-7</c:v>
                </c:pt>
                <c:pt idx="68148">
                  <c:v>9.8543710000000003E-7</c:v>
                </c:pt>
                <c:pt idx="68149">
                  <c:v>9.8545039999999999E-7</c:v>
                </c:pt>
                <c:pt idx="68150">
                  <c:v>9.8546110000000006E-7</c:v>
                </c:pt>
                <c:pt idx="68151">
                  <c:v>9.8547440000000002E-7</c:v>
                </c:pt>
                <c:pt idx="68152">
                  <c:v>9.8548769999999999E-7</c:v>
                </c:pt>
                <c:pt idx="68153">
                  <c:v>9.8549840000000005E-7</c:v>
                </c:pt>
                <c:pt idx="68154">
                  <c:v>9.8551179999999995E-7</c:v>
                </c:pt>
                <c:pt idx="68155">
                  <c:v>9.8552509999999992E-7</c:v>
                </c:pt>
                <c:pt idx="68156">
                  <c:v>9.8553840000000009E-7</c:v>
                </c:pt>
                <c:pt idx="68157">
                  <c:v>9.8554909999999995E-7</c:v>
                </c:pt>
                <c:pt idx="68158">
                  <c:v>9.8556239999999991E-7</c:v>
                </c:pt>
                <c:pt idx="68159">
                  <c:v>9.8557570000000009E-7</c:v>
                </c:pt>
                <c:pt idx="68160">
                  <c:v>9.8558639999999994E-7</c:v>
                </c:pt>
                <c:pt idx="68161">
                  <c:v>9.855996999999999E-7</c:v>
                </c:pt>
                <c:pt idx="68162">
                  <c:v>9.8561310000000002E-7</c:v>
                </c:pt>
                <c:pt idx="68163">
                  <c:v>9.8562639999999998E-7</c:v>
                </c:pt>
                <c:pt idx="68164">
                  <c:v>9.8563699999999989E-7</c:v>
                </c:pt>
                <c:pt idx="68165">
                  <c:v>9.8565030000000007E-7</c:v>
                </c:pt>
                <c:pt idx="68166">
                  <c:v>9.8566369999999997E-7</c:v>
                </c:pt>
                <c:pt idx="68167">
                  <c:v>9.856743000000001E-7</c:v>
                </c:pt>
                <c:pt idx="68168">
                  <c:v>9.856877E-7</c:v>
                </c:pt>
                <c:pt idx="68169">
                  <c:v>9.8570099999999997E-7</c:v>
                </c:pt>
                <c:pt idx="68170">
                  <c:v>9.8571170000000003E-7</c:v>
                </c:pt>
                <c:pt idx="68171">
                  <c:v>9.8572499999999999E-7</c:v>
                </c:pt>
                <c:pt idx="68172">
                  <c:v>9.857383999999999E-7</c:v>
                </c:pt>
                <c:pt idx="68173">
                  <c:v>9.8575170000000007E-7</c:v>
                </c:pt>
                <c:pt idx="68174">
                  <c:v>9.8576229999999999E-7</c:v>
                </c:pt>
                <c:pt idx="68175">
                  <c:v>9.857757000000001E-7</c:v>
                </c:pt>
                <c:pt idx="68176">
                  <c:v>9.8578900000000007E-7</c:v>
                </c:pt>
                <c:pt idx="68177">
                  <c:v>9.8579969999999992E-7</c:v>
                </c:pt>
                <c:pt idx="68178">
                  <c:v>9.8581300000000009E-7</c:v>
                </c:pt>
                <c:pt idx="68179">
                  <c:v>9.858264E-7</c:v>
                </c:pt>
                <c:pt idx="68180">
                  <c:v>9.8583969999999996E-7</c:v>
                </c:pt>
                <c:pt idx="68181">
                  <c:v>9.8585030000000009E-7</c:v>
                </c:pt>
                <c:pt idx="68182">
                  <c:v>9.8586369999999999E-7</c:v>
                </c:pt>
                <c:pt idx="68183">
                  <c:v>9.8587699999999995E-7</c:v>
                </c:pt>
                <c:pt idx="68184">
                  <c:v>9.8588760000000008E-7</c:v>
                </c:pt>
                <c:pt idx="68185">
                  <c:v>9.8590099999999998E-7</c:v>
                </c:pt>
                <c:pt idx="68186">
                  <c:v>9.8591429999999995E-7</c:v>
                </c:pt>
                <c:pt idx="68187">
                  <c:v>9.8592759999999991E-7</c:v>
                </c:pt>
                <c:pt idx="68188">
                  <c:v>9.8593829999999997E-7</c:v>
                </c:pt>
                <c:pt idx="68189">
                  <c:v>9.8595159999999994E-7</c:v>
                </c:pt>
                <c:pt idx="68190">
                  <c:v>9.859648999999999E-7</c:v>
                </c:pt>
                <c:pt idx="68191">
                  <c:v>9.8597559999999997E-7</c:v>
                </c:pt>
                <c:pt idx="68192">
                  <c:v>9.8598889999999993E-7</c:v>
                </c:pt>
                <c:pt idx="68193">
                  <c:v>9.860021999999999E-7</c:v>
                </c:pt>
                <c:pt idx="68194">
                  <c:v>9.8601550000000007E-7</c:v>
                </c:pt>
                <c:pt idx="68195">
                  <c:v>9.8602609999999998E-7</c:v>
                </c:pt>
                <c:pt idx="68196">
                  <c:v>9.8603939999999995E-7</c:v>
                </c:pt>
                <c:pt idx="68197">
                  <c:v>9.8605269999999991E-7</c:v>
                </c:pt>
                <c:pt idx="68198">
                  <c:v>9.8606339999999998E-7</c:v>
                </c:pt>
                <c:pt idx="68199">
                  <c:v>9.8607669999999994E-7</c:v>
                </c:pt>
                <c:pt idx="68200">
                  <c:v>9.860899999999999E-7</c:v>
                </c:pt>
                <c:pt idx="68201">
                  <c:v>9.8610060000000003E-7</c:v>
                </c:pt>
                <c:pt idx="68202">
                  <c:v>9.8611399999999993E-7</c:v>
                </c:pt>
                <c:pt idx="68203">
                  <c:v>9.861272999999999E-7</c:v>
                </c:pt>
                <c:pt idx="68204">
                  <c:v>9.8614049999999992E-7</c:v>
                </c:pt>
                <c:pt idx="68205">
                  <c:v>9.8615119999999998E-7</c:v>
                </c:pt>
                <c:pt idx="68206">
                  <c:v>9.8616449999999995E-7</c:v>
                </c:pt>
                <c:pt idx="68207">
                  <c:v>9.8617769999999998E-7</c:v>
                </c:pt>
                <c:pt idx="68208">
                  <c:v>9.8618840000000004E-7</c:v>
                </c:pt>
                <c:pt idx="68209">
                  <c:v>9.862017E-7</c:v>
                </c:pt>
                <c:pt idx="68210">
                  <c:v>9.8621499999999997E-7</c:v>
                </c:pt>
                <c:pt idx="68211">
                  <c:v>9.8622819999999999E-7</c:v>
                </c:pt>
                <c:pt idx="68212">
                  <c:v>9.862387999999999E-7</c:v>
                </c:pt>
                <c:pt idx="68213">
                  <c:v>9.8625210000000008E-7</c:v>
                </c:pt>
                <c:pt idx="68214">
                  <c:v>9.8626540000000005E-7</c:v>
                </c:pt>
                <c:pt idx="68215">
                  <c:v>9.8627599999999996E-7</c:v>
                </c:pt>
                <c:pt idx="68216">
                  <c:v>9.8628929999999992E-7</c:v>
                </c:pt>
                <c:pt idx="68217">
                  <c:v>9.863026000000001E-7</c:v>
                </c:pt>
                <c:pt idx="68218">
                  <c:v>9.8631579999999991E-7</c:v>
                </c:pt>
                <c:pt idx="68219">
                  <c:v>9.8632640000000004E-7</c:v>
                </c:pt>
                <c:pt idx="68220">
                  <c:v>9.863397E-7</c:v>
                </c:pt>
                <c:pt idx="68221">
                  <c:v>9.8635290000000003E-7</c:v>
                </c:pt>
                <c:pt idx="68222">
                  <c:v>9.8636349999999994E-7</c:v>
                </c:pt>
                <c:pt idx="68223">
                  <c:v>9.863767999999999E-7</c:v>
                </c:pt>
                <c:pt idx="68224">
                  <c:v>9.8639010000000008E-7</c:v>
                </c:pt>
                <c:pt idx="68225">
                  <c:v>9.864033000000001E-7</c:v>
                </c:pt>
                <c:pt idx="68226">
                  <c:v>9.8641390000000002E-7</c:v>
                </c:pt>
                <c:pt idx="68227">
                  <c:v>9.8642719999999998E-7</c:v>
                </c:pt>
                <c:pt idx="68228">
                  <c:v>9.8644040000000001E-7</c:v>
                </c:pt>
                <c:pt idx="68229">
                  <c:v>9.8645099999999992E-7</c:v>
                </c:pt>
                <c:pt idx="68230">
                  <c:v>9.8646430000000009E-7</c:v>
                </c:pt>
                <c:pt idx="68231">
                  <c:v>9.8647760000000006E-7</c:v>
                </c:pt>
                <c:pt idx="68232">
                  <c:v>9.8648819999999997E-7</c:v>
                </c:pt>
                <c:pt idx="68233">
                  <c:v>9.8650149999999993E-7</c:v>
                </c:pt>
                <c:pt idx="68234">
                  <c:v>9.865147999999999E-7</c:v>
                </c:pt>
                <c:pt idx="68235">
                  <c:v>9.8652799999999993E-7</c:v>
                </c:pt>
                <c:pt idx="68236">
                  <c:v>9.8653860000000005E-7</c:v>
                </c:pt>
                <c:pt idx="68237">
                  <c:v>9.8655190000000001E-7</c:v>
                </c:pt>
                <c:pt idx="68238">
                  <c:v>9.8656510000000004E-7</c:v>
                </c:pt>
                <c:pt idx="68239">
                  <c:v>9.8657569999999995E-7</c:v>
                </c:pt>
                <c:pt idx="68240">
                  <c:v>9.8658899999999991E-7</c:v>
                </c:pt>
                <c:pt idx="68241">
                  <c:v>9.8660230000000009E-7</c:v>
                </c:pt>
                <c:pt idx="68242">
                  <c:v>9.8661549999999991E-7</c:v>
                </c:pt>
                <c:pt idx="68243">
                  <c:v>9.8662610000000003E-7</c:v>
                </c:pt>
                <c:pt idx="68244">
                  <c:v>9.8663939999999999E-7</c:v>
                </c:pt>
                <c:pt idx="68245">
                  <c:v>9.8665269999999996E-7</c:v>
                </c:pt>
                <c:pt idx="68246">
                  <c:v>9.8666330000000008E-7</c:v>
                </c:pt>
                <c:pt idx="68247">
                  <c:v>9.8667660000000005E-7</c:v>
                </c:pt>
                <c:pt idx="68248">
                  <c:v>9.8668980000000007E-7</c:v>
                </c:pt>
                <c:pt idx="68249">
                  <c:v>9.867030000000001E-7</c:v>
                </c:pt>
                <c:pt idx="68250">
                  <c:v>9.8671360000000001E-7</c:v>
                </c:pt>
                <c:pt idx="68251">
                  <c:v>9.8672689999999997E-7</c:v>
                </c:pt>
                <c:pt idx="68252">
                  <c:v>9.867401E-7</c:v>
                </c:pt>
                <c:pt idx="68253">
                  <c:v>9.8675069999999991E-7</c:v>
                </c:pt>
                <c:pt idx="68254">
                  <c:v>9.8676400000000009E-7</c:v>
                </c:pt>
                <c:pt idx="68255">
                  <c:v>9.867771999999999E-7</c:v>
                </c:pt>
                <c:pt idx="68256">
                  <c:v>9.8679039999999993E-7</c:v>
                </c:pt>
                <c:pt idx="68257">
                  <c:v>9.8680100000000005E-7</c:v>
                </c:pt>
                <c:pt idx="68258">
                  <c:v>9.8681420000000007E-7</c:v>
                </c:pt>
                <c:pt idx="68259">
                  <c:v>9.868274000000001E-7</c:v>
                </c:pt>
                <c:pt idx="68260">
                  <c:v>9.8683800000000001E-7</c:v>
                </c:pt>
                <c:pt idx="68261">
                  <c:v>9.8685129999999998E-7</c:v>
                </c:pt>
                <c:pt idx="68262">
                  <c:v>9.868645E-7</c:v>
                </c:pt>
                <c:pt idx="68263">
                  <c:v>9.8687509999999991E-7</c:v>
                </c:pt>
                <c:pt idx="68264">
                  <c:v>9.8688840000000009E-7</c:v>
                </c:pt>
                <c:pt idx="68265">
                  <c:v>9.869015999999999E-7</c:v>
                </c:pt>
                <c:pt idx="68266">
                  <c:v>9.8691479999999993E-7</c:v>
                </c:pt>
                <c:pt idx="68267">
                  <c:v>9.8692540000000005E-7</c:v>
                </c:pt>
                <c:pt idx="68268">
                  <c:v>9.8693860000000008E-7</c:v>
                </c:pt>
                <c:pt idx="68269">
                  <c:v>9.869518000000001E-7</c:v>
                </c:pt>
                <c:pt idx="68270">
                  <c:v>9.8696240000000002E-7</c:v>
                </c:pt>
                <c:pt idx="68271">
                  <c:v>9.8697560000000004E-7</c:v>
                </c:pt>
                <c:pt idx="68272">
                  <c:v>9.8698890000000001E-7</c:v>
                </c:pt>
                <c:pt idx="68273">
                  <c:v>9.8700200000000009E-7</c:v>
                </c:pt>
                <c:pt idx="68274">
                  <c:v>9.870126E-7</c:v>
                </c:pt>
                <c:pt idx="68275">
                  <c:v>9.8702580000000003E-7</c:v>
                </c:pt>
                <c:pt idx="68276">
                  <c:v>9.8703900000000005E-7</c:v>
                </c:pt>
                <c:pt idx="68277">
                  <c:v>9.8704959999999997E-7</c:v>
                </c:pt>
                <c:pt idx="68278">
                  <c:v>9.8706279999999999E-7</c:v>
                </c:pt>
                <c:pt idx="68279">
                  <c:v>9.8707600000000002E-7</c:v>
                </c:pt>
                <c:pt idx="68280">
                  <c:v>9.8708920000000004E-7</c:v>
                </c:pt>
                <c:pt idx="68281">
                  <c:v>9.8709970000000001E-7</c:v>
                </c:pt>
                <c:pt idx="68282">
                  <c:v>9.8711299999999998E-7</c:v>
                </c:pt>
                <c:pt idx="68283">
                  <c:v>9.8712620000000001E-7</c:v>
                </c:pt>
                <c:pt idx="68284">
                  <c:v>9.8713669999999998E-7</c:v>
                </c:pt>
                <c:pt idx="68285">
                  <c:v>9.871499E-7</c:v>
                </c:pt>
                <c:pt idx="68286">
                  <c:v>9.8716310000000003E-7</c:v>
                </c:pt>
                <c:pt idx="68287">
                  <c:v>9.8717369999999994E-7</c:v>
                </c:pt>
                <c:pt idx="68288">
                  <c:v>9.871869999999999E-7</c:v>
                </c:pt>
                <c:pt idx="68289">
                  <c:v>9.8720019999999993E-7</c:v>
                </c:pt>
                <c:pt idx="68290">
                  <c:v>9.8721339999999996E-7</c:v>
                </c:pt>
                <c:pt idx="68291">
                  <c:v>9.8722389999999993E-7</c:v>
                </c:pt>
                <c:pt idx="68292">
                  <c:v>9.8723709999999995E-7</c:v>
                </c:pt>
                <c:pt idx="68293">
                  <c:v>9.8725029999999998E-7</c:v>
                </c:pt>
                <c:pt idx="68294">
                  <c:v>9.872609000000001E-7</c:v>
                </c:pt>
                <c:pt idx="68295">
                  <c:v>9.8727409999999992E-7</c:v>
                </c:pt>
                <c:pt idx="68296">
                  <c:v>9.8728740000000009E-7</c:v>
                </c:pt>
                <c:pt idx="68297">
                  <c:v>9.8730049999999997E-7</c:v>
                </c:pt>
                <c:pt idx="68298">
                  <c:v>9.8731110000000009E-7</c:v>
                </c:pt>
                <c:pt idx="68299">
                  <c:v>9.873242999999999E-7</c:v>
                </c:pt>
                <c:pt idx="68300">
                  <c:v>9.8733749999999993E-7</c:v>
                </c:pt>
                <c:pt idx="68301">
                  <c:v>9.873479999999999E-7</c:v>
                </c:pt>
                <c:pt idx="68302">
                  <c:v>9.8736130000000008E-7</c:v>
                </c:pt>
                <c:pt idx="68303">
                  <c:v>9.873745000000001E-7</c:v>
                </c:pt>
                <c:pt idx="68304">
                  <c:v>9.8738769999999992E-7</c:v>
                </c:pt>
                <c:pt idx="68305">
                  <c:v>9.873982000000001E-7</c:v>
                </c:pt>
                <c:pt idx="68306">
                  <c:v>9.8741139999999992E-7</c:v>
                </c:pt>
                <c:pt idx="68307">
                  <c:v>9.8742459999999994E-7</c:v>
                </c:pt>
                <c:pt idx="68308">
                  <c:v>9.8743520000000006E-7</c:v>
                </c:pt>
                <c:pt idx="68309">
                  <c:v>9.8744840000000009E-7</c:v>
                </c:pt>
                <c:pt idx="68310">
                  <c:v>9.874615999999999E-7</c:v>
                </c:pt>
                <c:pt idx="68311">
                  <c:v>9.8747469999999999E-7</c:v>
                </c:pt>
                <c:pt idx="68312">
                  <c:v>9.874852999999999E-7</c:v>
                </c:pt>
                <c:pt idx="68313">
                  <c:v>9.8749849999999993E-7</c:v>
                </c:pt>
                <c:pt idx="68314">
                  <c:v>9.8751169999999995E-7</c:v>
                </c:pt>
                <c:pt idx="68315">
                  <c:v>9.8752219999999992E-7</c:v>
                </c:pt>
                <c:pt idx="68316">
                  <c:v>9.8753539999999995E-7</c:v>
                </c:pt>
                <c:pt idx="68317">
                  <c:v>9.8754859999999998E-7</c:v>
                </c:pt>
                <c:pt idx="68318">
                  <c:v>9.875618E-7</c:v>
                </c:pt>
                <c:pt idx="68319">
                  <c:v>9.8757229999999997E-7</c:v>
                </c:pt>
                <c:pt idx="68320">
                  <c:v>9.875855E-7</c:v>
                </c:pt>
                <c:pt idx="68321">
                  <c:v>9.8759870000000002E-7</c:v>
                </c:pt>
                <c:pt idx="68322">
                  <c:v>9.876092E-7</c:v>
                </c:pt>
                <c:pt idx="68323">
                  <c:v>9.8762240000000002E-7</c:v>
                </c:pt>
                <c:pt idx="68324">
                  <c:v>9.8763560000000005E-7</c:v>
                </c:pt>
                <c:pt idx="68325">
                  <c:v>9.8764610000000002E-7</c:v>
                </c:pt>
                <c:pt idx="68326">
                  <c:v>9.8765939999999999E-7</c:v>
                </c:pt>
                <c:pt idx="68327">
                  <c:v>9.8767250000000007E-7</c:v>
                </c:pt>
                <c:pt idx="68328">
                  <c:v>9.876857000000001E-7</c:v>
                </c:pt>
                <c:pt idx="68329">
                  <c:v>9.8769620000000007E-7</c:v>
                </c:pt>
                <c:pt idx="68330">
                  <c:v>9.8770940000000009E-7</c:v>
                </c:pt>
                <c:pt idx="68331">
                  <c:v>9.8772249999999997E-7</c:v>
                </c:pt>
                <c:pt idx="68332">
                  <c:v>9.8773310000000009E-7</c:v>
                </c:pt>
                <c:pt idx="68333">
                  <c:v>9.8774619999999997E-7</c:v>
                </c:pt>
                <c:pt idx="68334">
                  <c:v>9.8775939999999999E-7</c:v>
                </c:pt>
                <c:pt idx="68335">
                  <c:v>9.8777250000000008E-7</c:v>
                </c:pt>
                <c:pt idx="68336">
                  <c:v>9.8778300000000005E-7</c:v>
                </c:pt>
                <c:pt idx="68337">
                  <c:v>9.8779620000000008E-7</c:v>
                </c:pt>
                <c:pt idx="68338">
                  <c:v>9.8780929999999995E-7</c:v>
                </c:pt>
                <c:pt idx="68339">
                  <c:v>9.8781979999999992E-7</c:v>
                </c:pt>
                <c:pt idx="68340">
                  <c:v>9.8783299999999995E-7</c:v>
                </c:pt>
                <c:pt idx="68341">
                  <c:v>9.8784619999999997E-7</c:v>
                </c:pt>
                <c:pt idx="68342">
                  <c:v>9.8785669999999995E-7</c:v>
                </c:pt>
                <c:pt idx="68343">
                  <c:v>9.8786989999999997E-7</c:v>
                </c:pt>
                <c:pt idx="68344">
                  <c:v>9.8788300000000006E-7</c:v>
                </c:pt>
                <c:pt idx="68345">
                  <c:v>9.8789609999999993E-7</c:v>
                </c:pt>
                <c:pt idx="68346">
                  <c:v>9.8790659999999991E-7</c:v>
                </c:pt>
                <c:pt idx="68347">
                  <c:v>9.8791979999999993E-7</c:v>
                </c:pt>
                <c:pt idx="68348">
                  <c:v>9.8793290000000002E-7</c:v>
                </c:pt>
                <c:pt idx="68349">
                  <c:v>9.879460000000001E-7</c:v>
                </c:pt>
                <c:pt idx="68350">
                  <c:v>9.8795650000000008E-7</c:v>
                </c:pt>
                <c:pt idx="68351">
                  <c:v>9.8796959999999995E-7</c:v>
                </c:pt>
                <c:pt idx="68352">
                  <c:v>9.8798279999999998E-7</c:v>
                </c:pt>
                <c:pt idx="68353">
                  <c:v>9.8799320000000001E-7</c:v>
                </c:pt>
                <c:pt idx="68354">
                  <c:v>9.8800640000000003E-7</c:v>
                </c:pt>
                <c:pt idx="68355">
                  <c:v>9.8801949999999991E-7</c:v>
                </c:pt>
                <c:pt idx="68356">
                  <c:v>9.880326E-7</c:v>
                </c:pt>
                <c:pt idx="68357">
                  <c:v>9.8804309999999997E-7</c:v>
                </c:pt>
                <c:pt idx="68358">
                  <c:v>9.8805620000000005E-7</c:v>
                </c:pt>
                <c:pt idx="68359">
                  <c:v>9.8806929999999993E-7</c:v>
                </c:pt>
                <c:pt idx="68360">
                  <c:v>9.880797999999999E-7</c:v>
                </c:pt>
                <c:pt idx="68361">
                  <c:v>9.8809299999999993E-7</c:v>
                </c:pt>
                <c:pt idx="68362">
                  <c:v>9.8810610000000001E-7</c:v>
                </c:pt>
                <c:pt idx="68363">
                  <c:v>9.881192000000001E-7</c:v>
                </c:pt>
                <c:pt idx="68364">
                  <c:v>9.8812970000000007E-7</c:v>
                </c:pt>
                <c:pt idx="68365">
                  <c:v>9.881429000000001E-7</c:v>
                </c:pt>
                <c:pt idx="68366">
                  <c:v>9.8815599999999997E-7</c:v>
                </c:pt>
                <c:pt idx="68367">
                  <c:v>9.8816649999999994E-7</c:v>
                </c:pt>
                <c:pt idx="68368">
                  <c:v>9.8817960000000003E-7</c:v>
                </c:pt>
                <c:pt idx="68369">
                  <c:v>9.8819280000000006E-7</c:v>
                </c:pt>
                <c:pt idx="68370">
                  <c:v>9.8820589999999993E-7</c:v>
                </c:pt>
                <c:pt idx="68371">
                  <c:v>9.882163999999999E-7</c:v>
                </c:pt>
                <c:pt idx="68372">
                  <c:v>9.8822949999999999E-7</c:v>
                </c:pt>
                <c:pt idx="68373">
                  <c:v>9.8824270000000001E-7</c:v>
                </c:pt>
                <c:pt idx="68374">
                  <c:v>9.8825310000000005E-7</c:v>
                </c:pt>
                <c:pt idx="68375">
                  <c:v>9.8826630000000007E-7</c:v>
                </c:pt>
                <c:pt idx="68376">
                  <c:v>9.8827939999999995E-7</c:v>
                </c:pt>
                <c:pt idx="68377">
                  <c:v>9.8829000000000007E-7</c:v>
                </c:pt>
                <c:pt idx="68378">
                  <c:v>9.8830309999999994E-7</c:v>
                </c:pt>
                <c:pt idx="68379">
                  <c:v>9.8831629999999997E-7</c:v>
                </c:pt>
                <c:pt idx="68380">
                  <c:v>9.8832940000000006E-7</c:v>
                </c:pt>
                <c:pt idx="68381">
                  <c:v>9.8833990000000003E-7</c:v>
                </c:pt>
                <c:pt idx="68382">
                  <c:v>9.883529999999999E-7</c:v>
                </c:pt>
                <c:pt idx="68383">
                  <c:v>9.8836609999999999E-7</c:v>
                </c:pt>
                <c:pt idx="68384">
                  <c:v>9.8837659999999996E-7</c:v>
                </c:pt>
                <c:pt idx="68385">
                  <c:v>9.8838979999999999E-7</c:v>
                </c:pt>
                <c:pt idx="68386">
                  <c:v>9.8840290000000007E-7</c:v>
                </c:pt>
                <c:pt idx="68387">
                  <c:v>9.8841340000000005E-7</c:v>
                </c:pt>
                <c:pt idx="68388">
                  <c:v>9.8842660000000007E-7</c:v>
                </c:pt>
                <c:pt idx="68389">
                  <c:v>9.8843969999999995E-7</c:v>
                </c:pt>
                <c:pt idx="68390">
                  <c:v>9.8845280000000003E-7</c:v>
                </c:pt>
                <c:pt idx="68391">
                  <c:v>9.884633E-7</c:v>
                </c:pt>
                <c:pt idx="68392">
                  <c:v>9.8847640000000009E-7</c:v>
                </c:pt>
                <c:pt idx="68393">
                  <c:v>9.8848949999999997E-7</c:v>
                </c:pt>
                <c:pt idx="68394">
                  <c:v>9.884999E-7</c:v>
                </c:pt>
                <c:pt idx="68395">
                  <c:v>9.8851310000000002E-7</c:v>
                </c:pt>
                <c:pt idx="68396">
                  <c:v>9.885261999999999E-7</c:v>
                </c:pt>
                <c:pt idx="68397">
                  <c:v>9.8853920000000005E-7</c:v>
                </c:pt>
                <c:pt idx="68398">
                  <c:v>9.8854970000000002E-7</c:v>
                </c:pt>
                <c:pt idx="68399">
                  <c:v>9.885628000000001E-7</c:v>
                </c:pt>
                <c:pt idx="68400">
                  <c:v>9.8857580000000004E-7</c:v>
                </c:pt>
                <c:pt idx="68401">
                  <c:v>9.8858630000000001E-7</c:v>
                </c:pt>
                <c:pt idx="68402">
                  <c:v>9.885994000000001E-7</c:v>
                </c:pt>
                <c:pt idx="68403">
                  <c:v>9.8861249999999997E-7</c:v>
                </c:pt>
                <c:pt idx="68404">
                  <c:v>9.8862549999999991E-7</c:v>
                </c:pt>
                <c:pt idx="68405">
                  <c:v>9.8863589999999994E-7</c:v>
                </c:pt>
                <c:pt idx="68406">
                  <c:v>9.8864900000000003E-7</c:v>
                </c:pt>
                <c:pt idx="68407">
                  <c:v>9.886620999999999E-7</c:v>
                </c:pt>
                <c:pt idx="68408">
                  <c:v>9.8867249999999993E-7</c:v>
                </c:pt>
                <c:pt idx="68409">
                  <c:v>9.8868569999999996E-7</c:v>
                </c:pt>
                <c:pt idx="68410">
                  <c:v>9.886986999999999E-7</c:v>
                </c:pt>
                <c:pt idx="68411">
                  <c:v>9.8871179999999998E-7</c:v>
                </c:pt>
                <c:pt idx="68412">
                  <c:v>9.8872220000000002E-7</c:v>
                </c:pt>
                <c:pt idx="68413">
                  <c:v>9.887353000000001E-7</c:v>
                </c:pt>
                <c:pt idx="68414">
                  <c:v>9.8874839999999998E-7</c:v>
                </c:pt>
                <c:pt idx="68415">
                  <c:v>9.8876139999999991E-7</c:v>
                </c:pt>
                <c:pt idx="68416">
                  <c:v>9.8877179999999994E-7</c:v>
                </c:pt>
                <c:pt idx="68417">
                  <c:v>9.8878490000000003E-7</c:v>
                </c:pt>
                <c:pt idx="68418">
                  <c:v>9.8879799999999991E-7</c:v>
                </c:pt>
                <c:pt idx="68419">
                  <c:v>9.8880839999999994E-7</c:v>
                </c:pt>
                <c:pt idx="68420">
                  <c:v>9.8882150000000002E-7</c:v>
                </c:pt>
                <c:pt idx="68421">
                  <c:v>9.888345999999999E-7</c:v>
                </c:pt>
                <c:pt idx="68422">
                  <c:v>9.8884769999999999E-7</c:v>
                </c:pt>
                <c:pt idx="68423">
                  <c:v>9.8885810000000002E-7</c:v>
                </c:pt>
                <c:pt idx="68424">
                  <c:v>9.888712000000001E-7</c:v>
                </c:pt>
                <c:pt idx="68425">
                  <c:v>9.8888429999999998E-7</c:v>
                </c:pt>
                <c:pt idx="68426">
                  <c:v>9.8889479999999995E-7</c:v>
                </c:pt>
                <c:pt idx="68427">
                  <c:v>9.8890790000000004E-7</c:v>
                </c:pt>
                <c:pt idx="68428">
                  <c:v>9.8892099999999991E-7</c:v>
                </c:pt>
                <c:pt idx="68429">
                  <c:v>9.8893400000000006E-7</c:v>
                </c:pt>
                <c:pt idx="68430">
                  <c:v>9.8894450000000003E-7</c:v>
                </c:pt>
                <c:pt idx="68431">
                  <c:v>9.8895759999999991E-7</c:v>
                </c:pt>
                <c:pt idx="68432">
                  <c:v>9.8897069999999999E-7</c:v>
                </c:pt>
                <c:pt idx="68433">
                  <c:v>9.8898110000000003E-7</c:v>
                </c:pt>
                <c:pt idx="68434">
                  <c:v>9.889941999999999E-7</c:v>
                </c:pt>
                <c:pt idx="68435">
                  <c:v>9.8900729999999999E-7</c:v>
                </c:pt>
                <c:pt idx="68436">
                  <c:v>9.8901779999999996E-7</c:v>
                </c:pt>
                <c:pt idx="68437">
                  <c:v>9.8903090000000004E-7</c:v>
                </c:pt>
                <c:pt idx="68438">
                  <c:v>9.8904399999999992E-7</c:v>
                </c:pt>
                <c:pt idx="68439">
                  <c:v>9.8905710000000001E-7</c:v>
                </c:pt>
                <c:pt idx="68440">
                  <c:v>9.8906750000000004E-7</c:v>
                </c:pt>
                <c:pt idx="68441">
                  <c:v>9.8908059999999991E-7</c:v>
                </c:pt>
                <c:pt idx="68442">
                  <c:v>9.890937E-7</c:v>
                </c:pt>
                <c:pt idx="68443">
                  <c:v>9.8910410000000003E-7</c:v>
                </c:pt>
                <c:pt idx="68444">
                  <c:v>9.8911719999999991E-7</c:v>
                </c:pt>
                <c:pt idx="68445">
                  <c:v>9.8913029999999999E-7</c:v>
                </c:pt>
                <c:pt idx="68446">
                  <c:v>9.8914070000000003E-7</c:v>
                </c:pt>
                <c:pt idx="68447">
                  <c:v>9.891537999999999E-7</c:v>
                </c:pt>
                <c:pt idx="68448">
                  <c:v>9.8916689999999999E-7</c:v>
                </c:pt>
                <c:pt idx="68449">
                  <c:v>9.8917989999999992E-7</c:v>
                </c:pt>
                <c:pt idx="68450">
                  <c:v>9.8919029999999996E-7</c:v>
                </c:pt>
                <c:pt idx="68451">
                  <c:v>9.8920340000000004E-7</c:v>
                </c:pt>
                <c:pt idx="68452">
                  <c:v>9.8921639999999998E-7</c:v>
                </c:pt>
                <c:pt idx="68453">
                  <c:v>9.8922680000000001E-7</c:v>
                </c:pt>
                <c:pt idx="68454">
                  <c:v>9.892399000000001E-7</c:v>
                </c:pt>
                <c:pt idx="68455">
                  <c:v>9.8925290000000003E-7</c:v>
                </c:pt>
                <c:pt idx="68456">
                  <c:v>9.8926589999999997E-7</c:v>
                </c:pt>
                <c:pt idx="68457">
                  <c:v>9.892763E-7</c:v>
                </c:pt>
                <c:pt idx="68458">
                  <c:v>9.8928929999999994E-7</c:v>
                </c:pt>
                <c:pt idx="68459">
                  <c:v>9.8930230000000008E-7</c:v>
                </c:pt>
                <c:pt idx="68460">
                  <c:v>9.8931530000000002E-7</c:v>
                </c:pt>
                <c:pt idx="68461">
                  <c:v>9.893255999999999E-7</c:v>
                </c:pt>
                <c:pt idx="68462">
                  <c:v>9.8933860000000005E-7</c:v>
                </c:pt>
                <c:pt idx="68463">
                  <c:v>9.8935159999999998E-7</c:v>
                </c:pt>
                <c:pt idx="68464">
                  <c:v>9.8936200000000002E-7</c:v>
                </c:pt>
                <c:pt idx="68465">
                  <c:v>9.8937499999999995E-7</c:v>
                </c:pt>
                <c:pt idx="68466">
                  <c:v>9.893880000000001E-7</c:v>
                </c:pt>
                <c:pt idx="68467">
                  <c:v>9.8940100000000003E-7</c:v>
                </c:pt>
                <c:pt idx="68468">
                  <c:v>9.8941129999999991E-7</c:v>
                </c:pt>
                <c:pt idx="68469">
                  <c:v>9.894244E-7</c:v>
                </c:pt>
                <c:pt idx="68470">
                  <c:v>9.894373E-7</c:v>
                </c:pt>
                <c:pt idx="68471">
                  <c:v>9.8945029999999993E-7</c:v>
                </c:pt>
                <c:pt idx="68472">
                  <c:v>9.8946069999999997E-7</c:v>
                </c:pt>
                <c:pt idx="68473">
                  <c:v>9.894736999999999E-7</c:v>
                </c:pt>
                <c:pt idx="68474">
                  <c:v>9.8948670000000005E-7</c:v>
                </c:pt>
                <c:pt idx="68475">
                  <c:v>9.8949710000000008E-7</c:v>
                </c:pt>
                <c:pt idx="68476">
                  <c:v>9.8951010000000002E-7</c:v>
                </c:pt>
                <c:pt idx="68477">
                  <c:v>9.8952309999999995E-7</c:v>
                </c:pt>
                <c:pt idx="68478">
                  <c:v>9.895361000000001E-7</c:v>
                </c:pt>
                <c:pt idx="68479">
                  <c:v>9.8954649999999992E-7</c:v>
                </c:pt>
                <c:pt idx="68480">
                  <c:v>9.8955950000000007E-7</c:v>
                </c:pt>
                <c:pt idx="68481">
                  <c:v>9.895725E-7</c:v>
                </c:pt>
                <c:pt idx="68482">
                  <c:v>9.8958290000000004E-7</c:v>
                </c:pt>
                <c:pt idx="68483">
                  <c:v>9.8959599999999991E-7</c:v>
                </c:pt>
                <c:pt idx="68484">
                  <c:v>9.896091E-7</c:v>
                </c:pt>
                <c:pt idx="68485">
                  <c:v>9.8962209999999993E-7</c:v>
                </c:pt>
                <c:pt idx="68486">
                  <c:v>9.8963240000000003E-7</c:v>
                </c:pt>
                <c:pt idx="68487">
                  <c:v>9.896454999999999E-7</c:v>
                </c:pt>
                <c:pt idx="68488">
                  <c:v>9.8965850000000005E-7</c:v>
                </c:pt>
                <c:pt idx="68489">
                  <c:v>9.8966890000000008E-7</c:v>
                </c:pt>
                <c:pt idx="68490">
                  <c:v>9.8968199999999995E-7</c:v>
                </c:pt>
                <c:pt idx="68491">
                  <c:v>9.896950000000001E-7</c:v>
                </c:pt>
                <c:pt idx="68492">
                  <c:v>9.8970539999999992E-7</c:v>
                </c:pt>
                <c:pt idx="68493">
                  <c:v>9.8971850000000001E-7</c:v>
                </c:pt>
                <c:pt idx="68494">
                  <c:v>9.897316000000001E-7</c:v>
                </c:pt>
                <c:pt idx="68495">
                  <c:v>9.8974199999999992E-7</c:v>
                </c:pt>
                <c:pt idx="68496">
                  <c:v>9.897551E-7</c:v>
                </c:pt>
                <c:pt idx="68497">
                  <c:v>9.8976809999999994E-7</c:v>
                </c:pt>
                <c:pt idx="68498">
                  <c:v>9.8978110000000009E-7</c:v>
                </c:pt>
                <c:pt idx="68499">
                  <c:v>9.8979149999999991E-7</c:v>
                </c:pt>
                <c:pt idx="68500">
                  <c:v>9.8980450000000005E-7</c:v>
                </c:pt>
                <c:pt idx="68501">
                  <c:v>9.8981749999999999E-7</c:v>
                </c:pt>
                <c:pt idx="68502">
                  <c:v>9.8982790000000002E-7</c:v>
                </c:pt>
                <c:pt idx="68503">
                  <c:v>9.8984089999999996E-7</c:v>
                </c:pt>
                <c:pt idx="68504">
                  <c:v>9.898539000000001E-7</c:v>
                </c:pt>
                <c:pt idx="68505">
                  <c:v>9.8986690000000004E-7</c:v>
                </c:pt>
                <c:pt idx="68506">
                  <c:v>9.8987730000000007E-7</c:v>
                </c:pt>
                <c:pt idx="68507">
                  <c:v>9.8989030000000001E-7</c:v>
                </c:pt>
                <c:pt idx="68508">
                  <c:v>9.899032E-7</c:v>
                </c:pt>
                <c:pt idx="68509">
                  <c:v>9.8991360000000004E-7</c:v>
                </c:pt>
                <c:pt idx="68510">
                  <c:v>9.8992659999999997E-7</c:v>
                </c:pt>
                <c:pt idx="68511">
                  <c:v>9.8993959999999991E-7</c:v>
                </c:pt>
                <c:pt idx="68512">
                  <c:v>9.899524999999999E-7</c:v>
                </c:pt>
                <c:pt idx="68513">
                  <c:v>9.899628E-7</c:v>
                </c:pt>
                <c:pt idx="68514">
                  <c:v>9.8997579999999993E-7</c:v>
                </c:pt>
                <c:pt idx="68515">
                  <c:v>9.8998869999999993E-7</c:v>
                </c:pt>
                <c:pt idx="68516">
                  <c:v>9.9000159999999993E-7</c:v>
                </c:pt>
                <c:pt idx="68517">
                  <c:v>9.9001190000000002E-7</c:v>
                </c:pt>
                <c:pt idx="68518">
                  <c:v>9.9002489999999995E-7</c:v>
                </c:pt>
                <c:pt idx="68519">
                  <c:v>9.9003779999999995E-7</c:v>
                </c:pt>
                <c:pt idx="68520">
                  <c:v>9.9005069999999995E-7</c:v>
                </c:pt>
                <c:pt idx="68521">
                  <c:v>9.9006100000000004E-7</c:v>
                </c:pt>
                <c:pt idx="68522">
                  <c:v>9.9007390000000004E-7</c:v>
                </c:pt>
                <c:pt idx="68523">
                  <c:v>9.9008680000000003E-7</c:v>
                </c:pt>
                <c:pt idx="68524">
                  <c:v>9.9009709999999991E-7</c:v>
                </c:pt>
                <c:pt idx="68525">
                  <c:v>9.9011010000000006E-7</c:v>
                </c:pt>
                <c:pt idx="68526">
                  <c:v>9.9012300000000006E-7</c:v>
                </c:pt>
                <c:pt idx="68527">
                  <c:v>9.9013590000000005E-7</c:v>
                </c:pt>
                <c:pt idx="68528">
                  <c:v>9.9014619999999994E-7</c:v>
                </c:pt>
                <c:pt idx="68529">
                  <c:v>9.9015920000000008E-7</c:v>
                </c:pt>
                <c:pt idx="68530">
                  <c:v>9.9017210000000008E-7</c:v>
                </c:pt>
                <c:pt idx="68531">
                  <c:v>9.9018500000000007E-7</c:v>
                </c:pt>
                <c:pt idx="68532">
                  <c:v>9.9019529999999996E-7</c:v>
                </c:pt>
                <c:pt idx="68533">
                  <c:v>9.902083000000001E-7</c:v>
                </c:pt>
                <c:pt idx="68534">
                  <c:v>9.902212000000001E-7</c:v>
                </c:pt>
                <c:pt idx="68535">
                  <c:v>9.9023149999999998E-7</c:v>
                </c:pt>
                <c:pt idx="68536">
                  <c:v>9.9024449999999992E-7</c:v>
                </c:pt>
                <c:pt idx="68537">
                  <c:v>9.9025750000000006E-7</c:v>
                </c:pt>
                <c:pt idx="68538">
                  <c:v>9.9027040000000006E-7</c:v>
                </c:pt>
                <c:pt idx="68539">
                  <c:v>9.9028069999999994E-7</c:v>
                </c:pt>
                <c:pt idx="68540">
                  <c:v>9.9029370000000009E-7</c:v>
                </c:pt>
                <c:pt idx="68541">
                  <c:v>9.9030670000000003E-7</c:v>
                </c:pt>
                <c:pt idx="68542">
                  <c:v>9.9031699999999991E-7</c:v>
                </c:pt>
                <c:pt idx="68543">
                  <c:v>9.9033000000000005E-7</c:v>
                </c:pt>
                <c:pt idx="68544">
                  <c:v>9.9034299999999999E-7</c:v>
                </c:pt>
                <c:pt idx="68545">
                  <c:v>9.9035330000000008E-7</c:v>
                </c:pt>
                <c:pt idx="68546">
                  <c:v>9.9036630000000002E-7</c:v>
                </c:pt>
                <c:pt idx="68547">
                  <c:v>9.9037929999999995E-7</c:v>
                </c:pt>
                <c:pt idx="68548">
                  <c:v>9.903923000000001E-7</c:v>
                </c:pt>
                <c:pt idx="68549">
                  <c:v>9.9040259999999998E-7</c:v>
                </c:pt>
                <c:pt idx="68550">
                  <c:v>9.9041559999999992E-7</c:v>
                </c:pt>
                <c:pt idx="68551">
                  <c:v>9.9042849999999991E-7</c:v>
                </c:pt>
                <c:pt idx="68552">
                  <c:v>9.9043889999999995E-7</c:v>
                </c:pt>
                <c:pt idx="68553">
                  <c:v>9.9045190000000009E-7</c:v>
                </c:pt>
                <c:pt idx="68554">
                  <c:v>9.9046480000000009E-7</c:v>
                </c:pt>
                <c:pt idx="68555">
                  <c:v>9.9047519999999991E-7</c:v>
                </c:pt>
                <c:pt idx="68556">
                  <c:v>9.9048820000000006E-7</c:v>
                </c:pt>
                <c:pt idx="68557">
                  <c:v>9.9050110000000005E-7</c:v>
                </c:pt>
                <c:pt idx="68558">
                  <c:v>9.9051409999999999E-7</c:v>
                </c:pt>
                <c:pt idx="68559">
                  <c:v>9.9052440000000008E-7</c:v>
                </c:pt>
                <c:pt idx="68560">
                  <c:v>9.9053730000000008E-7</c:v>
                </c:pt>
                <c:pt idx="68561">
                  <c:v>9.9055020000000008E-7</c:v>
                </c:pt>
                <c:pt idx="68562">
                  <c:v>9.905605999999999E-7</c:v>
                </c:pt>
                <c:pt idx="68563">
                  <c:v>9.9057350000000011E-7</c:v>
                </c:pt>
                <c:pt idx="68564">
                  <c:v>9.9058650000000004E-7</c:v>
                </c:pt>
                <c:pt idx="68565">
                  <c:v>9.9059940000000004E-7</c:v>
                </c:pt>
                <c:pt idx="68566">
                  <c:v>9.9060969999999992E-7</c:v>
                </c:pt>
                <c:pt idx="68567">
                  <c:v>9.9062259999999991E-7</c:v>
                </c:pt>
                <c:pt idx="68568">
                  <c:v>9.9063549999999991E-7</c:v>
                </c:pt>
                <c:pt idx="68569">
                  <c:v>9.906458E-7</c:v>
                </c:pt>
                <c:pt idx="68570">
                  <c:v>9.906587E-7</c:v>
                </c:pt>
                <c:pt idx="68571">
                  <c:v>9.906716E-7</c:v>
                </c:pt>
                <c:pt idx="68572">
                  <c:v>9.9068449999999999E-7</c:v>
                </c:pt>
                <c:pt idx="68573">
                  <c:v>9.9069480000000009E-7</c:v>
                </c:pt>
                <c:pt idx="68574">
                  <c:v>9.9070770000000008E-7</c:v>
                </c:pt>
                <c:pt idx="68575">
                  <c:v>9.9072060000000008E-7</c:v>
                </c:pt>
                <c:pt idx="68576">
                  <c:v>9.9073339999999992E-7</c:v>
                </c:pt>
                <c:pt idx="68577">
                  <c:v>9.9074360000000008E-7</c:v>
                </c:pt>
                <c:pt idx="68578">
                  <c:v>9.9075650000000007E-7</c:v>
                </c:pt>
                <c:pt idx="68579">
                  <c:v>9.9076940000000007E-7</c:v>
                </c:pt>
                <c:pt idx="68580">
                  <c:v>9.9078230000000007E-7</c:v>
                </c:pt>
                <c:pt idx="68581">
                  <c:v>9.9079250000000001E-7</c:v>
                </c:pt>
                <c:pt idx="68582">
                  <c:v>9.9080540000000001E-7</c:v>
                </c:pt>
                <c:pt idx="68583">
                  <c:v>9.9081820000000006E-7</c:v>
                </c:pt>
                <c:pt idx="68584">
                  <c:v>9.9083110000000006E-7</c:v>
                </c:pt>
                <c:pt idx="68585">
                  <c:v>9.908413E-7</c:v>
                </c:pt>
                <c:pt idx="68586">
                  <c:v>9.908542E-7</c:v>
                </c:pt>
                <c:pt idx="68587">
                  <c:v>9.9086700000000005E-7</c:v>
                </c:pt>
                <c:pt idx="68588">
                  <c:v>9.908772E-7</c:v>
                </c:pt>
                <c:pt idx="68589">
                  <c:v>9.9089009999999999E-7</c:v>
                </c:pt>
                <c:pt idx="68590">
                  <c:v>9.9090299999999999E-7</c:v>
                </c:pt>
                <c:pt idx="68591">
                  <c:v>9.9091589999999999E-7</c:v>
                </c:pt>
                <c:pt idx="68592">
                  <c:v>9.9092609999999993E-7</c:v>
                </c:pt>
                <c:pt idx="68593">
                  <c:v>9.9093899999999992E-7</c:v>
                </c:pt>
                <c:pt idx="68594">
                  <c:v>9.9095189999999992E-7</c:v>
                </c:pt>
                <c:pt idx="68595">
                  <c:v>9.9096469999999998E-7</c:v>
                </c:pt>
                <c:pt idx="68596">
                  <c:v>9.9097489999999992E-7</c:v>
                </c:pt>
                <c:pt idx="68597">
                  <c:v>9.9098779999999992E-7</c:v>
                </c:pt>
                <c:pt idx="68598">
                  <c:v>9.9100069999999991E-7</c:v>
                </c:pt>
                <c:pt idx="68599">
                  <c:v>9.9101090000000007E-7</c:v>
                </c:pt>
                <c:pt idx="68600">
                  <c:v>9.910239E-7</c:v>
                </c:pt>
                <c:pt idx="68601">
                  <c:v>9.9103670000000006E-7</c:v>
                </c:pt>
                <c:pt idx="68602">
                  <c:v>9.9104699999999994E-7</c:v>
                </c:pt>
                <c:pt idx="68603">
                  <c:v>9.9105989999999994E-7</c:v>
                </c:pt>
                <c:pt idx="68604">
                  <c:v>9.9107279999999993E-7</c:v>
                </c:pt>
                <c:pt idx="68605">
                  <c:v>9.9108310000000003E-7</c:v>
                </c:pt>
                <c:pt idx="68606">
                  <c:v>9.9109609999999996E-7</c:v>
                </c:pt>
                <c:pt idx="68607">
                  <c:v>9.9110899999999996E-7</c:v>
                </c:pt>
                <c:pt idx="68608">
                  <c:v>9.9112180000000001E-7</c:v>
                </c:pt>
                <c:pt idx="68609">
                  <c:v>9.911320999999999E-7</c:v>
                </c:pt>
                <c:pt idx="68610">
                  <c:v>9.911450000000001E-7</c:v>
                </c:pt>
                <c:pt idx="68611">
                  <c:v>9.911579000000001E-7</c:v>
                </c:pt>
                <c:pt idx="68612">
                  <c:v>9.9116819999999998E-7</c:v>
                </c:pt>
                <c:pt idx="68613">
                  <c:v>9.9118109999999998E-7</c:v>
                </c:pt>
                <c:pt idx="68614">
                  <c:v>9.9119399999999998E-7</c:v>
                </c:pt>
                <c:pt idx="68615">
                  <c:v>9.9120430000000007E-7</c:v>
                </c:pt>
                <c:pt idx="68616">
                  <c:v>9.9121720000000006E-7</c:v>
                </c:pt>
                <c:pt idx="68617">
                  <c:v>9.9123010000000006E-7</c:v>
                </c:pt>
                <c:pt idx="68618">
                  <c:v>9.9124289999999991E-7</c:v>
                </c:pt>
                <c:pt idx="68619">
                  <c:v>9.912532E-7</c:v>
                </c:pt>
                <c:pt idx="68620">
                  <c:v>9.912661E-7</c:v>
                </c:pt>
                <c:pt idx="68621">
                  <c:v>9.9127890000000005E-7</c:v>
                </c:pt>
                <c:pt idx="68622">
                  <c:v>9.9128919999999993E-7</c:v>
                </c:pt>
                <c:pt idx="68623">
                  <c:v>9.9130209999999993E-7</c:v>
                </c:pt>
                <c:pt idx="68624">
                  <c:v>9.9131499999999993E-7</c:v>
                </c:pt>
                <c:pt idx="68625">
                  <c:v>9.9132789999999992E-7</c:v>
                </c:pt>
                <c:pt idx="68626">
                  <c:v>9.9133810000000008E-7</c:v>
                </c:pt>
                <c:pt idx="68627">
                  <c:v>9.9135100000000007E-7</c:v>
                </c:pt>
                <c:pt idx="68628">
                  <c:v>9.9136379999999992E-7</c:v>
                </c:pt>
                <c:pt idx="68629">
                  <c:v>9.9137659999999998E-7</c:v>
                </c:pt>
                <c:pt idx="68630">
                  <c:v>9.9138679999999992E-7</c:v>
                </c:pt>
                <c:pt idx="68631">
                  <c:v>9.9139969999999991E-7</c:v>
                </c:pt>
                <c:pt idx="68632">
                  <c:v>9.9141249999999997E-7</c:v>
                </c:pt>
                <c:pt idx="68633">
                  <c:v>9.9142530000000003E-7</c:v>
                </c:pt>
                <c:pt idx="68634">
                  <c:v>9.9143549999999997E-7</c:v>
                </c:pt>
                <c:pt idx="68635">
                  <c:v>9.9144830000000003E-7</c:v>
                </c:pt>
                <c:pt idx="68636">
                  <c:v>9.9146110000000008E-7</c:v>
                </c:pt>
                <c:pt idx="68637">
                  <c:v>9.9147389999999993E-7</c:v>
                </c:pt>
                <c:pt idx="68638">
                  <c:v>9.9148399999999993E-7</c:v>
                </c:pt>
                <c:pt idx="68639">
                  <c:v>9.9149689999999993E-7</c:v>
                </c:pt>
                <c:pt idx="68640">
                  <c:v>9.9150960000000005E-7</c:v>
                </c:pt>
                <c:pt idx="68641">
                  <c:v>9.915224000000001E-7</c:v>
                </c:pt>
                <c:pt idx="68642">
                  <c:v>9.915324999999999E-7</c:v>
                </c:pt>
                <c:pt idx="68643">
                  <c:v>9.915454000000001E-7</c:v>
                </c:pt>
                <c:pt idx="68644">
                  <c:v>9.9155810000000001E-7</c:v>
                </c:pt>
                <c:pt idx="68645">
                  <c:v>9.9156829999999995E-7</c:v>
                </c:pt>
                <c:pt idx="68646">
                  <c:v>9.9158110000000001E-7</c:v>
                </c:pt>
                <c:pt idx="68647">
                  <c:v>9.9159390000000007E-7</c:v>
                </c:pt>
                <c:pt idx="68648">
                  <c:v>9.9160669999999991E-7</c:v>
                </c:pt>
                <c:pt idx="68649">
                  <c:v>9.9161679999999991E-7</c:v>
                </c:pt>
                <c:pt idx="68650">
                  <c:v>9.9162959999999997E-7</c:v>
                </c:pt>
                <c:pt idx="68651">
                  <c:v>9.9164240000000003E-7</c:v>
                </c:pt>
                <c:pt idx="68652">
                  <c:v>9.9165520000000009E-7</c:v>
                </c:pt>
                <c:pt idx="68653">
                  <c:v>9.9166530000000009E-7</c:v>
                </c:pt>
                <c:pt idx="68654">
                  <c:v>9.9167809999999993E-7</c:v>
                </c:pt>
                <c:pt idx="68655">
                  <c:v>9.9169089999999999E-7</c:v>
                </c:pt>
                <c:pt idx="68656">
                  <c:v>9.9170109999999993E-7</c:v>
                </c:pt>
                <c:pt idx="68657">
                  <c:v>9.9171389999999999E-7</c:v>
                </c:pt>
                <c:pt idx="68658">
                  <c:v>9.9172670000000005E-7</c:v>
                </c:pt>
                <c:pt idx="68659">
                  <c:v>9.9173689999999999E-7</c:v>
                </c:pt>
                <c:pt idx="68660">
                  <c:v>9.9174970000000005E-7</c:v>
                </c:pt>
                <c:pt idx="68661">
                  <c:v>9.9176260000000004E-7</c:v>
                </c:pt>
                <c:pt idx="68662">
                  <c:v>9.9177529999999995E-7</c:v>
                </c:pt>
                <c:pt idx="68663">
                  <c:v>9.917855000000001E-7</c:v>
                </c:pt>
                <c:pt idx="68664">
                  <c:v>9.9179829999999995E-7</c:v>
                </c:pt>
                <c:pt idx="68665">
                  <c:v>9.9181110000000001E-7</c:v>
                </c:pt>
                <c:pt idx="68666">
                  <c:v>9.9182129999999995E-7</c:v>
                </c:pt>
                <c:pt idx="68667">
                  <c:v>9.9183419999999994E-7</c:v>
                </c:pt>
                <c:pt idx="68668">
                  <c:v>9.91847E-7</c:v>
                </c:pt>
                <c:pt idx="68669">
                  <c:v>9.9185719999999994E-7</c:v>
                </c:pt>
                <c:pt idx="68670">
                  <c:v>9.9187E-7</c:v>
                </c:pt>
                <c:pt idx="68671">
                  <c:v>9.918829E-7</c:v>
                </c:pt>
                <c:pt idx="68672">
                  <c:v>9.9189570000000005E-7</c:v>
                </c:pt>
                <c:pt idx="68673">
                  <c:v>9.9190580000000006E-7</c:v>
                </c:pt>
                <c:pt idx="68674">
                  <c:v>9.9191870000000005E-7</c:v>
                </c:pt>
                <c:pt idx="68675">
                  <c:v>9.919314999999999E-7</c:v>
                </c:pt>
                <c:pt idx="68676">
                  <c:v>9.9194170000000005E-7</c:v>
                </c:pt>
                <c:pt idx="68677">
                  <c:v>9.919544999999999E-7</c:v>
                </c:pt>
                <c:pt idx="68678">
                  <c:v>9.9196740000000011E-7</c:v>
                </c:pt>
                <c:pt idx="68679">
                  <c:v>9.9197760000000005E-7</c:v>
                </c:pt>
                <c:pt idx="68680">
                  <c:v>9.9199040000000011E-7</c:v>
                </c:pt>
                <c:pt idx="68681">
                  <c:v>9.9200319999999995E-7</c:v>
                </c:pt>
                <c:pt idx="68682">
                  <c:v>9.9201600000000001E-7</c:v>
                </c:pt>
                <c:pt idx="68683">
                  <c:v>9.9202619999999995E-7</c:v>
                </c:pt>
                <c:pt idx="68684">
                  <c:v>9.9203909999999995E-7</c:v>
                </c:pt>
                <c:pt idx="68685">
                  <c:v>9.920519E-7</c:v>
                </c:pt>
                <c:pt idx="68686">
                  <c:v>9.9206470000000006E-7</c:v>
                </c:pt>
                <c:pt idx="68687">
                  <c:v>9.9207480000000006E-7</c:v>
                </c:pt>
                <c:pt idx="68688">
                  <c:v>9.9208770000000006E-7</c:v>
                </c:pt>
                <c:pt idx="68689">
                  <c:v>9.9210039999999997E-7</c:v>
                </c:pt>
                <c:pt idx="68690">
                  <c:v>9.9211059999999991E-7</c:v>
                </c:pt>
                <c:pt idx="68691">
                  <c:v>9.9212339999999996E-7</c:v>
                </c:pt>
                <c:pt idx="68692">
                  <c:v>9.9213620000000002E-7</c:v>
                </c:pt>
                <c:pt idx="68693">
                  <c:v>9.9214900000000008E-7</c:v>
                </c:pt>
                <c:pt idx="68694">
                  <c:v>9.9215910000000008E-7</c:v>
                </c:pt>
                <c:pt idx="68695">
                  <c:v>9.9217189999999993E-7</c:v>
                </c:pt>
                <c:pt idx="68696">
                  <c:v>9.9218469999999998E-7</c:v>
                </c:pt>
                <c:pt idx="68697">
                  <c:v>9.921974000000001E-7</c:v>
                </c:pt>
                <c:pt idx="68698">
                  <c:v>9.9220750000000011E-7</c:v>
                </c:pt>
                <c:pt idx="68699">
                  <c:v>9.9222029999999995E-7</c:v>
                </c:pt>
                <c:pt idx="68700">
                  <c:v>9.9223300000000007E-7</c:v>
                </c:pt>
                <c:pt idx="68701">
                  <c:v>9.9224579999999991E-7</c:v>
                </c:pt>
                <c:pt idx="68702">
                  <c:v>9.9225589999999992E-7</c:v>
                </c:pt>
                <c:pt idx="68703">
                  <c:v>9.9226860000000003E-7</c:v>
                </c:pt>
                <c:pt idx="68704">
                  <c:v>9.9228129999999994E-7</c:v>
                </c:pt>
                <c:pt idx="68705">
                  <c:v>9.9229400000000006E-7</c:v>
                </c:pt>
                <c:pt idx="68706">
                  <c:v>9.9230410000000006E-7</c:v>
                </c:pt>
                <c:pt idx="68707">
                  <c:v>9.9231679999999997E-7</c:v>
                </c:pt>
                <c:pt idx="68708">
                  <c:v>9.9232950000000008E-7</c:v>
                </c:pt>
                <c:pt idx="68709">
                  <c:v>9.9234219999999999E-7</c:v>
                </c:pt>
                <c:pt idx="68710">
                  <c:v>9.9235229999999999E-7</c:v>
                </c:pt>
                <c:pt idx="68711">
                  <c:v>9.923649999999999E-7</c:v>
                </c:pt>
                <c:pt idx="68712">
                  <c:v>9.9237770000000002E-7</c:v>
                </c:pt>
                <c:pt idx="68713">
                  <c:v>9.9238780000000002E-7</c:v>
                </c:pt>
                <c:pt idx="68714">
                  <c:v>9.9240049999999993E-7</c:v>
                </c:pt>
                <c:pt idx="68715">
                  <c:v>9.9241320000000004E-7</c:v>
                </c:pt>
                <c:pt idx="68716">
                  <c:v>9.9242589999999995E-7</c:v>
                </c:pt>
                <c:pt idx="68717">
                  <c:v>9.9243599999999995E-7</c:v>
                </c:pt>
                <c:pt idx="68718">
                  <c:v>9.9244870000000007E-7</c:v>
                </c:pt>
                <c:pt idx="68719">
                  <c:v>9.9246139999999998E-7</c:v>
                </c:pt>
                <c:pt idx="68720">
                  <c:v>9.9247149999999998E-7</c:v>
                </c:pt>
                <c:pt idx="68721">
                  <c:v>9.9248430000000004E-7</c:v>
                </c:pt>
                <c:pt idx="68722">
                  <c:v>9.9249699999999994E-7</c:v>
                </c:pt>
                <c:pt idx="68723">
                  <c:v>9.9250709999999995E-7</c:v>
                </c:pt>
                <c:pt idx="68724">
                  <c:v>9.925199E-7</c:v>
                </c:pt>
                <c:pt idx="68725">
                  <c:v>9.9253259999999991E-7</c:v>
                </c:pt>
                <c:pt idx="68726">
                  <c:v>9.9254530000000003E-7</c:v>
                </c:pt>
                <c:pt idx="68727">
                  <c:v>9.9255540000000003E-7</c:v>
                </c:pt>
                <c:pt idx="68728">
                  <c:v>9.9256820000000009E-7</c:v>
                </c:pt>
                <c:pt idx="68729">
                  <c:v>9.9258089999999999E-7</c:v>
                </c:pt>
                <c:pt idx="68730">
                  <c:v>9.9259109999999994E-7</c:v>
                </c:pt>
                <c:pt idx="68731">
                  <c:v>9.9260380000000005E-7</c:v>
                </c:pt>
                <c:pt idx="68732">
                  <c:v>9.926165999999999E-7</c:v>
                </c:pt>
                <c:pt idx="68733">
                  <c:v>9.926266999999999E-7</c:v>
                </c:pt>
                <c:pt idx="68734">
                  <c:v>9.9263949999999996E-7</c:v>
                </c:pt>
                <c:pt idx="68735">
                  <c:v>9.9265230000000002E-7</c:v>
                </c:pt>
                <c:pt idx="68736">
                  <c:v>9.9266499999999992E-7</c:v>
                </c:pt>
                <c:pt idx="68737">
                  <c:v>9.9267520000000008E-7</c:v>
                </c:pt>
                <c:pt idx="68738">
                  <c:v>9.9268789999999998E-7</c:v>
                </c:pt>
                <c:pt idx="68739">
                  <c:v>9.9270070000000004E-7</c:v>
                </c:pt>
                <c:pt idx="68740">
                  <c:v>9.9271080000000004E-7</c:v>
                </c:pt>
                <c:pt idx="68741">
                  <c:v>9.927236000000001E-7</c:v>
                </c:pt>
                <c:pt idx="68742">
                  <c:v>9.9273639999999995E-7</c:v>
                </c:pt>
                <c:pt idx="68743">
                  <c:v>9.9274910000000006E-7</c:v>
                </c:pt>
                <c:pt idx="68744">
                  <c:v>9.9275920000000007E-7</c:v>
                </c:pt>
                <c:pt idx="68745">
                  <c:v>9.9277199999999991E-7</c:v>
                </c:pt>
                <c:pt idx="68746">
                  <c:v>9.9278470000000003E-7</c:v>
                </c:pt>
                <c:pt idx="68747">
                  <c:v>9.9279489999999997E-7</c:v>
                </c:pt>
                <c:pt idx="68748">
                  <c:v>9.9280770000000003E-7</c:v>
                </c:pt>
                <c:pt idx="68749">
                  <c:v>9.9282039999999993E-7</c:v>
                </c:pt>
                <c:pt idx="68750">
                  <c:v>9.9283310000000005E-7</c:v>
                </c:pt>
                <c:pt idx="68751">
                  <c:v>9.9284320000000006E-7</c:v>
                </c:pt>
                <c:pt idx="68752">
                  <c:v>9.928559999999999E-7</c:v>
                </c:pt>
                <c:pt idx="68753">
                  <c:v>9.9286870000000002E-7</c:v>
                </c:pt>
                <c:pt idx="68754">
                  <c:v>9.9288139999999992E-7</c:v>
                </c:pt>
                <c:pt idx="68755">
                  <c:v>9.9289149999999993E-7</c:v>
                </c:pt>
                <c:pt idx="68756">
                  <c:v>9.9290420000000005E-7</c:v>
                </c:pt>
                <c:pt idx="68757">
                  <c:v>9.9291689999999995E-7</c:v>
                </c:pt>
                <c:pt idx="68758">
                  <c:v>9.9292960000000007E-7</c:v>
                </c:pt>
                <c:pt idx="68759">
                  <c:v>9.9293970000000007E-7</c:v>
                </c:pt>
                <c:pt idx="68760">
                  <c:v>9.9295239999999998E-7</c:v>
                </c:pt>
                <c:pt idx="68761">
                  <c:v>9.929651000000001E-7</c:v>
                </c:pt>
                <c:pt idx="68762">
                  <c:v>9.9297509999999995E-7</c:v>
                </c:pt>
                <c:pt idx="68763">
                  <c:v>9.9298790000000001E-7</c:v>
                </c:pt>
                <c:pt idx="68764">
                  <c:v>9.9300049999999997E-7</c:v>
                </c:pt>
                <c:pt idx="68765">
                  <c:v>9.9301320000000009E-7</c:v>
                </c:pt>
                <c:pt idx="68766">
                  <c:v>9.9302330000000009E-7</c:v>
                </c:pt>
                <c:pt idx="68767">
                  <c:v>9.93036E-7</c:v>
                </c:pt>
                <c:pt idx="68768">
                  <c:v>9.9304859999999997E-7</c:v>
                </c:pt>
                <c:pt idx="68769">
                  <c:v>9.9306130000000008E-7</c:v>
                </c:pt>
                <c:pt idx="68770">
                  <c:v>9.9307129999999994E-7</c:v>
                </c:pt>
                <c:pt idx="68771">
                  <c:v>9.9308400000000005E-7</c:v>
                </c:pt>
                <c:pt idx="68772">
                  <c:v>9.9309660000000002E-7</c:v>
                </c:pt>
                <c:pt idx="68773">
                  <c:v>9.9310929999999993E-7</c:v>
                </c:pt>
                <c:pt idx="68774">
                  <c:v>9.9311929999999999E-7</c:v>
                </c:pt>
                <c:pt idx="68775">
                  <c:v>9.9313189999999996E-7</c:v>
                </c:pt>
                <c:pt idx="68776">
                  <c:v>9.9314460000000007E-7</c:v>
                </c:pt>
                <c:pt idx="68777">
                  <c:v>9.9315459999999993E-7</c:v>
                </c:pt>
                <c:pt idx="68778">
                  <c:v>9.9316730000000004E-7</c:v>
                </c:pt>
                <c:pt idx="68779">
                  <c:v>9.9317990000000001E-7</c:v>
                </c:pt>
                <c:pt idx="68780">
                  <c:v>9.9319249999999998E-7</c:v>
                </c:pt>
                <c:pt idx="68781">
                  <c:v>9.9320259999999998E-7</c:v>
                </c:pt>
                <c:pt idx="68782">
                  <c:v>9.9321519999999995E-7</c:v>
                </c:pt>
                <c:pt idx="68783">
                  <c:v>9.9322790000000007E-7</c:v>
                </c:pt>
                <c:pt idx="68784">
                  <c:v>9.9323789999999992E-7</c:v>
                </c:pt>
                <c:pt idx="68785">
                  <c:v>9.9325060000000004E-7</c:v>
                </c:pt>
                <c:pt idx="68786">
                  <c:v>9.9326329999999994E-7</c:v>
                </c:pt>
                <c:pt idx="68787">
                  <c:v>9.9327589999999991E-7</c:v>
                </c:pt>
                <c:pt idx="68788">
                  <c:v>9.9328589999999997E-7</c:v>
                </c:pt>
                <c:pt idx="68789">
                  <c:v>9.9329860000000009E-7</c:v>
                </c:pt>
                <c:pt idx="68790">
                  <c:v>9.9331120000000006E-7</c:v>
                </c:pt>
                <c:pt idx="68791">
                  <c:v>9.9332130000000006E-7</c:v>
                </c:pt>
                <c:pt idx="68792">
                  <c:v>9.9333399999999997E-7</c:v>
                </c:pt>
                <c:pt idx="68793">
                  <c:v>9.9334659999999993E-7</c:v>
                </c:pt>
                <c:pt idx="68794">
                  <c:v>9.9335669999999994E-7</c:v>
                </c:pt>
                <c:pt idx="68795">
                  <c:v>9.9336940000000005E-7</c:v>
                </c:pt>
                <c:pt idx="68796">
                  <c:v>9.9338209999999996E-7</c:v>
                </c:pt>
                <c:pt idx="68797">
                  <c:v>9.9339480000000008E-7</c:v>
                </c:pt>
                <c:pt idx="68798">
                  <c:v>9.9340479999999993E-7</c:v>
                </c:pt>
                <c:pt idx="68799">
                  <c:v>9.9341750000000005E-7</c:v>
                </c:pt>
                <c:pt idx="68800">
                  <c:v>9.9343019999999995E-7</c:v>
                </c:pt>
                <c:pt idx="68801">
                  <c:v>9.9344029999999996E-7</c:v>
                </c:pt>
                <c:pt idx="68802">
                  <c:v>9.9345300000000007E-7</c:v>
                </c:pt>
                <c:pt idx="68803">
                  <c:v>9.9346569999999998E-7</c:v>
                </c:pt>
                <c:pt idx="68804">
                  <c:v>9.9347829999999995E-7</c:v>
                </c:pt>
                <c:pt idx="68805">
                  <c:v>9.9348839999999995E-7</c:v>
                </c:pt>
                <c:pt idx="68806">
                  <c:v>9.9350110000000007E-7</c:v>
                </c:pt>
                <c:pt idx="68807">
                  <c:v>9.9351379999999997E-7</c:v>
                </c:pt>
                <c:pt idx="68808">
                  <c:v>9.9352380000000004E-7</c:v>
                </c:pt>
                <c:pt idx="68809">
                  <c:v>9.935366000000001E-7</c:v>
                </c:pt>
                <c:pt idx="68810">
                  <c:v>9.9354920000000006E-7</c:v>
                </c:pt>
                <c:pt idx="68811">
                  <c:v>9.9356189999999997E-7</c:v>
                </c:pt>
                <c:pt idx="68812">
                  <c:v>9.9357199999999997E-7</c:v>
                </c:pt>
                <c:pt idx="68813">
                  <c:v>9.9358470000000009E-7</c:v>
                </c:pt>
                <c:pt idx="68814">
                  <c:v>9.9359730000000006E-7</c:v>
                </c:pt>
                <c:pt idx="68815">
                  <c:v>9.9360740000000006E-7</c:v>
                </c:pt>
                <c:pt idx="68816">
                  <c:v>9.9362009999999997E-7</c:v>
                </c:pt>
                <c:pt idx="68817">
                  <c:v>9.9363280000000008E-7</c:v>
                </c:pt>
                <c:pt idx="68818">
                  <c:v>9.9364549999999999E-7</c:v>
                </c:pt>
                <c:pt idx="68819">
                  <c:v>9.9365550000000005E-7</c:v>
                </c:pt>
                <c:pt idx="68820">
                  <c:v>9.9366819999999996E-7</c:v>
                </c:pt>
                <c:pt idx="68821">
                  <c:v>9.9368090000000008E-7</c:v>
                </c:pt>
                <c:pt idx="68822">
                  <c:v>9.9369350000000004E-7</c:v>
                </c:pt>
                <c:pt idx="68823">
                  <c:v>9.937034999999999E-7</c:v>
                </c:pt>
                <c:pt idx="68824">
                  <c:v>9.9371620000000001E-7</c:v>
                </c:pt>
                <c:pt idx="68825">
                  <c:v>9.9372879999999998E-7</c:v>
                </c:pt>
                <c:pt idx="68826">
                  <c:v>9.9373889999999998E-7</c:v>
                </c:pt>
                <c:pt idx="68827">
                  <c:v>9.9375149999999995E-7</c:v>
                </c:pt>
                <c:pt idx="68828">
                  <c:v>9.9376420000000007E-7</c:v>
                </c:pt>
                <c:pt idx="68829">
                  <c:v>9.9377680000000003E-7</c:v>
                </c:pt>
                <c:pt idx="68830">
                  <c:v>9.937868000000001E-7</c:v>
                </c:pt>
                <c:pt idx="68831">
                  <c:v>9.937995E-7</c:v>
                </c:pt>
                <c:pt idx="68832">
                  <c:v>9.9381209999999997E-7</c:v>
                </c:pt>
                <c:pt idx="68833">
                  <c:v>9.9382469999999994E-7</c:v>
                </c:pt>
                <c:pt idx="68834">
                  <c:v>9.938347E-7</c:v>
                </c:pt>
                <c:pt idx="68835">
                  <c:v>9.9384729999999997E-7</c:v>
                </c:pt>
                <c:pt idx="68836">
                  <c:v>9.9385989999999994E-7</c:v>
                </c:pt>
                <c:pt idx="68837">
                  <c:v>9.9386999999999994E-7</c:v>
                </c:pt>
                <c:pt idx="68838">
                  <c:v>9.9388259999999991E-7</c:v>
                </c:pt>
                <c:pt idx="68839">
                  <c:v>9.9389520000000008E-7</c:v>
                </c:pt>
                <c:pt idx="68840">
                  <c:v>9.9390780000000005E-7</c:v>
                </c:pt>
                <c:pt idx="68841">
                  <c:v>9.939177999999999E-7</c:v>
                </c:pt>
                <c:pt idx="68842">
                  <c:v>9.9393040000000008E-7</c:v>
                </c:pt>
                <c:pt idx="68843">
                  <c:v>9.9394300000000005E-7</c:v>
                </c:pt>
                <c:pt idx="68844">
                  <c:v>9.9395560000000001E-7</c:v>
                </c:pt>
                <c:pt idx="68845">
                  <c:v>9.9396560000000008E-7</c:v>
                </c:pt>
                <c:pt idx="68846">
                  <c:v>9.9397820000000005E-7</c:v>
                </c:pt>
                <c:pt idx="68847">
                  <c:v>9.9399070000000007E-7</c:v>
                </c:pt>
                <c:pt idx="68848">
                  <c:v>9.9400069999999993E-7</c:v>
                </c:pt>
                <c:pt idx="68849">
                  <c:v>9.9401340000000004E-7</c:v>
                </c:pt>
                <c:pt idx="68850">
                  <c:v>9.9402600000000001E-7</c:v>
                </c:pt>
                <c:pt idx="68851">
                  <c:v>9.9403850000000004E-7</c:v>
                </c:pt>
                <c:pt idx="68852">
                  <c:v>9.940485000000001E-7</c:v>
                </c:pt>
                <c:pt idx="68853">
                  <c:v>9.9406110000000007E-7</c:v>
                </c:pt>
                <c:pt idx="68854">
                  <c:v>9.9407370000000003E-7</c:v>
                </c:pt>
                <c:pt idx="68855">
                  <c:v>9.940837000000001E-7</c:v>
                </c:pt>
                <c:pt idx="68856">
                  <c:v>9.9409630000000007E-7</c:v>
                </c:pt>
                <c:pt idx="68857">
                  <c:v>9.9410890000000003E-7</c:v>
                </c:pt>
                <c:pt idx="68858">
                  <c:v>9.941215E-7</c:v>
                </c:pt>
                <c:pt idx="68859">
                  <c:v>9.9413139999999991E-7</c:v>
                </c:pt>
                <c:pt idx="68860">
                  <c:v>9.9414410000000003E-7</c:v>
                </c:pt>
                <c:pt idx="68861">
                  <c:v>9.941567E-7</c:v>
                </c:pt>
                <c:pt idx="68862">
                  <c:v>9.9416670000000006E-7</c:v>
                </c:pt>
                <c:pt idx="68863">
                  <c:v>9.9417930000000003E-7</c:v>
                </c:pt>
                <c:pt idx="68864">
                  <c:v>9.9419189999999999E-7</c:v>
                </c:pt>
                <c:pt idx="68865">
                  <c:v>9.9420449999999996E-7</c:v>
                </c:pt>
                <c:pt idx="68866">
                  <c:v>9.9421450000000003E-7</c:v>
                </c:pt>
                <c:pt idx="68867">
                  <c:v>9.9422709999999999E-7</c:v>
                </c:pt>
                <c:pt idx="68868">
                  <c:v>9.9423969999999996E-7</c:v>
                </c:pt>
                <c:pt idx="68869">
                  <c:v>9.9424970000000002E-7</c:v>
                </c:pt>
                <c:pt idx="68870">
                  <c:v>9.9426239999999993E-7</c:v>
                </c:pt>
                <c:pt idx="68871">
                  <c:v>9.942749999999999E-7</c:v>
                </c:pt>
                <c:pt idx="68872">
                  <c:v>9.9428760000000007E-7</c:v>
                </c:pt>
                <c:pt idx="68873">
                  <c:v>9.9429759999999993E-7</c:v>
                </c:pt>
                <c:pt idx="68874">
                  <c:v>9.943102000000001E-7</c:v>
                </c:pt>
                <c:pt idx="68875">
                  <c:v>9.9432290000000001E-7</c:v>
                </c:pt>
                <c:pt idx="68876">
                  <c:v>9.9433290000000007E-7</c:v>
                </c:pt>
                <c:pt idx="68877">
                  <c:v>9.9434550000000004E-7</c:v>
                </c:pt>
                <c:pt idx="68878">
                  <c:v>9.9435819999999995E-7</c:v>
                </c:pt>
                <c:pt idx="68879">
                  <c:v>9.9437079999999991E-7</c:v>
                </c:pt>
                <c:pt idx="68880">
                  <c:v>9.9438070000000004E-7</c:v>
                </c:pt>
                <c:pt idx="68881">
                  <c:v>9.9439339999999994E-7</c:v>
                </c:pt>
                <c:pt idx="68882">
                  <c:v>9.9440599999999991E-7</c:v>
                </c:pt>
                <c:pt idx="68883">
                  <c:v>9.9441599999999998E-7</c:v>
                </c:pt>
                <c:pt idx="68884">
                  <c:v>9.9442870000000009E-7</c:v>
                </c:pt>
                <c:pt idx="68885">
                  <c:v>9.9444130000000006E-7</c:v>
                </c:pt>
                <c:pt idx="68886">
                  <c:v>9.9445390000000003E-7</c:v>
                </c:pt>
                <c:pt idx="68887">
                  <c:v>9.9446390000000009E-7</c:v>
                </c:pt>
                <c:pt idx="68888">
                  <c:v>9.9447650000000006E-7</c:v>
                </c:pt>
                <c:pt idx="68889">
                  <c:v>9.9448910000000002E-7</c:v>
                </c:pt>
                <c:pt idx="68890">
                  <c:v>9.9450169999999999E-7</c:v>
                </c:pt>
                <c:pt idx="68891">
                  <c:v>9.945115999999999E-7</c:v>
                </c:pt>
                <c:pt idx="68892">
                  <c:v>9.9452430000000002E-7</c:v>
                </c:pt>
                <c:pt idx="68893">
                  <c:v>9.9453680000000005E-7</c:v>
                </c:pt>
                <c:pt idx="68894">
                  <c:v>9.945467999999999E-7</c:v>
                </c:pt>
                <c:pt idx="68895">
                  <c:v>9.9455940000000008E-7</c:v>
                </c:pt>
                <c:pt idx="68896">
                  <c:v>9.9457200000000005E-7</c:v>
                </c:pt>
                <c:pt idx="68897">
                  <c:v>9.9458460000000001E-7</c:v>
                </c:pt>
                <c:pt idx="68898">
                  <c:v>9.9459449999999993E-7</c:v>
                </c:pt>
                <c:pt idx="68899">
                  <c:v>9.9460710000000011E-7</c:v>
                </c:pt>
                <c:pt idx="68900">
                  <c:v>9.9461970000000007E-7</c:v>
                </c:pt>
                <c:pt idx="68901">
                  <c:v>9.9462969999999992E-7</c:v>
                </c:pt>
                <c:pt idx="68902">
                  <c:v>9.946423000000001E-7</c:v>
                </c:pt>
                <c:pt idx="68903">
                  <c:v>9.9465490000000007E-7</c:v>
                </c:pt>
                <c:pt idx="68904">
                  <c:v>9.946674000000001E-7</c:v>
                </c:pt>
                <c:pt idx="68905">
                  <c:v>9.9467730000000001E-7</c:v>
                </c:pt>
                <c:pt idx="68906">
                  <c:v>9.9468989999999998E-7</c:v>
                </c:pt>
                <c:pt idx="68907">
                  <c:v>9.9470249999999994E-7</c:v>
                </c:pt>
                <c:pt idx="68908">
                  <c:v>9.9471499999999997E-7</c:v>
                </c:pt>
                <c:pt idx="68909">
                  <c:v>9.947249000000001E-7</c:v>
                </c:pt>
                <c:pt idx="68910">
                  <c:v>9.9473750000000006E-7</c:v>
                </c:pt>
                <c:pt idx="68911">
                  <c:v>9.9475010000000003E-7</c:v>
                </c:pt>
                <c:pt idx="68912">
                  <c:v>9.9475999999999994E-7</c:v>
                </c:pt>
                <c:pt idx="68913">
                  <c:v>9.9477259999999991E-7</c:v>
                </c:pt>
                <c:pt idx="68914">
                  <c:v>9.9478520000000009E-7</c:v>
                </c:pt>
                <c:pt idx="68915">
                  <c:v>9.947976999999999E-7</c:v>
                </c:pt>
                <c:pt idx="68916">
                  <c:v>9.9480760000000003E-7</c:v>
                </c:pt>
                <c:pt idx="68917">
                  <c:v>9.9482019999999999E-7</c:v>
                </c:pt>
                <c:pt idx="68918">
                  <c:v>9.9483270000000002E-7</c:v>
                </c:pt>
                <c:pt idx="68919">
                  <c:v>9.9484270000000009E-7</c:v>
                </c:pt>
                <c:pt idx="68920">
                  <c:v>9.9485530000000005E-7</c:v>
                </c:pt>
                <c:pt idx="68921">
                  <c:v>9.9486790000000002E-7</c:v>
                </c:pt>
                <c:pt idx="68922">
                  <c:v>9.9488040000000005E-7</c:v>
                </c:pt>
                <c:pt idx="68923">
                  <c:v>9.9489029999999996E-7</c:v>
                </c:pt>
                <c:pt idx="68924">
                  <c:v>9.9490289999999993E-7</c:v>
                </c:pt>
                <c:pt idx="68925">
                  <c:v>9.9491550000000011E-7</c:v>
                </c:pt>
                <c:pt idx="68926">
                  <c:v>9.9492540000000002E-7</c:v>
                </c:pt>
                <c:pt idx="68927">
                  <c:v>9.9493809999999992E-7</c:v>
                </c:pt>
                <c:pt idx="68928">
                  <c:v>9.9495059999999995E-7</c:v>
                </c:pt>
                <c:pt idx="68929">
                  <c:v>9.9496319999999992E-7</c:v>
                </c:pt>
                <c:pt idx="68930">
                  <c:v>9.9497310000000004E-7</c:v>
                </c:pt>
                <c:pt idx="68931">
                  <c:v>9.9498570000000001E-7</c:v>
                </c:pt>
                <c:pt idx="68932">
                  <c:v>9.9499829999999998E-7</c:v>
                </c:pt>
                <c:pt idx="68933">
                  <c:v>9.950108E-7</c:v>
                </c:pt>
                <c:pt idx="68934">
                  <c:v>9.9502080000000007E-7</c:v>
                </c:pt>
                <c:pt idx="68935">
                  <c:v>9.950333000000001E-7</c:v>
                </c:pt>
                <c:pt idx="68936">
                  <c:v>9.9504590000000006E-7</c:v>
                </c:pt>
                <c:pt idx="68937">
                  <c:v>9.9505579999999998E-7</c:v>
                </c:pt>
                <c:pt idx="68938">
                  <c:v>9.9506839999999994E-7</c:v>
                </c:pt>
                <c:pt idx="68939">
                  <c:v>9.9508099999999991E-7</c:v>
                </c:pt>
                <c:pt idx="68940">
                  <c:v>9.9509349999999994E-7</c:v>
                </c:pt>
                <c:pt idx="68941">
                  <c:v>9.951035E-7</c:v>
                </c:pt>
                <c:pt idx="68942">
                  <c:v>9.9511600000000003E-7</c:v>
                </c:pt>
                <c:pt idx="68943">
                  <c:v>9.9512859999999999E-7</c:v>
                </c:pt>
                <c:pt idx="68944">
                  <c:v>9.9513849999999991E-7</c:v>
                </c:pt>
                <c:pt idx="68945">
                  <c:v>9.9515110000000009E-7</c:v>
                </c:pt>
                <c:pt idx="68946">
                  <c:v>9.9516370000000005E-7</c:v>
                </c:pt>
                <c:pt idx="68947">
                  <c:v>9.9517620000000008E-7</c:v>
                </c:pt>
                <c:pt idx="68948">
                  <c:v>9.9518609999999999E-7</c:v>
                </c:pt>
                <c:pt idx="68949">
                  <c:v>9.9519869999999996E-7</c:v>
                </c:pt>
                <c:pt idx="68950">
                  <c:v>9.9521119999999999E-7</c:v>
                </c:pt>
                <c:pt idx="68951">
                  <c:v>9.9522120000000005E-7</c:v>
                </c:pt>
                <c:pt idx="68952">
                  <c:v>9.9523380000000002E-7</c:v>
                </c:pt>
                <c:pt idx="68953">
                  <c:v>9.9524630000000005E-7</c:v>
                </c:pt>
                <c:pt idx="68954">
                  <c:v>9.9525880000000007E-7</c:v>
                </c:pt>
                <c:pt idx="68955">
                  <c:v>9.9526869999999999E-7</c:v>
                </c:pt>
                <c:pt idx="68956">
                  <c:v>9.9528129999999995E-7</c:v>
                </c:pt>
                <c:pt idx="68957">
                  <c:v>9.9529379999999998E-7</c:v>
                </c:pt>
                <c:pt idx="68958">
                  <c:v>9.9530630000000001E-7</c:v>
                </c:pt>
                <c:pt idx="68959">
                  <c:v>9.9531619999999992E-7</c:v>
                </c:pt>
                <c:pt idx="68960">
                  <c:v>9.953288000000001E-7</c:v>
                </c:pt>
                <c:pt idx="68961">
                  <c:v>9.9534129999999992E-7</c:v>
                </c:pt>
                <c:pt idx="68962">
                  <c:v>9.9535120000000004E-7</c:v>
                </c:pt>
                <c:pt idx="68963">
                  <c:v>9.9536380000000001E-7</c:v>
                </c:pt>
                <c:pt idx="68964">
                  <c:v>9.9537630000000003E-7</c:v>
                </c:pt>
                <c:pt idx="68965">
                  <c:v>9.9538880000000006E-7</c:v>
                </c:pt>
                <c:pt idx="68966">
                  <c:v>9.9539869999999998E-7</c:v>
                </c:pt>
                <c:pt idx="68967">
                  <c:v>9.9541129999999994E-7</c:v>
                </c:pt>
                <c:pt idx="68968">
                  <c:v>9.9542379999999997E-7</c:v>
                </c:pt>
                <c:pt idx="68969">
                  <c:v>9.9543370000000009E-7</c:v>
                </c:pt>
                <c:pt idx="68970">
                  <c:v>9.9544630000000006E-7</c:v>
                </c:pt>
                <c:pt idx="68971">
                  <c:v>9.9545880000000009E-7</c:v>
                </c:pt>
                <c:pt idx="68972">
                  <c:v>9.954712999999999E-7</c:v>
                </c:pt>
                <c:pt idx="68973">
                  <c:v>9.9548120000000003E-7</c:v>
                </c:pt>
                <c:pt idx="68974">
                  <c:v>9.9549370000000006E-7</c:v>
                </c:pt>
                <c:pt idx="68975">
                  <c:v>9.9550630000000002E-7</c:v>
                </c:pt>
                <c:pt idx="68976">
                  <c:v>9.955186999999999E-7</c:v>
                </c:pt>
                <c:pt idx="68977">
                  <c:v>9.9552860000000002E-7</c:v>
                </c:pt>
                <c:pt idx="68978">
                  <c:v>9.9554119999999999E-7</c:v>
                </c:pt>
                <c:pt idx="68979">
                  <c:v>9.9555370000000002E-7</c:v>
                </c:pt>
                <c:pt idx="68980">
                  <c:v>9.9556359999999993E-7</c:v>
                </c:pt>
                <c:pt idx="68981">
                  <c:v>9.9557609999999996E-7</c:v>
                </c:pt>
                <c:pt idx="68982">
                  <c:v>9.9558869999999993E-7</c:v>
                </c:pt>
                <c:pt idx="68983">
                  <c:v>9.9560119999999995E-7</c:v>
                </c:pt>
                <c:pt idx="68984">
                  <c:v>9.9561110000000008E-7</c:v>
                </c:pt>
                <c:pt idx="68985">
                  <c:v>9.9562359999999989E-7</c:v>
                </c:pt>
                <c:pt idx="68986">
                  <c:v>9.9563609999999992E-7</c:v>
                </c:pt>
                <c:pt idx="68987">
                  <c:v>9.9564600000000005E-7</c:v>
                </c:pt>
                <c:pt idx="68988">
                  <c:v>9.9565860000000001E-7</c:v>
                </c:pt>
                <c:pt idx="68989">
                  <c:v>9.9567110000000004E-7</c:v>
                </c:pt>
                <c:pt idx="68990">
                  <c:v>9.9568360000000007E-7</c:v>
                </c:pt>
                <c:pt idx="68991">
                  <c:v>9.9569349999999998E-7</c:v>
                </c:pt>
                <c:pt idx="68992">
                  <c:v>9.9570600000000001E-7</c:v>
                </c:pt>
                <c:pt idx="68993">
                  <c:v>9.9571850000000004E-7</c:v>
                </c:pt>
                <c:pt idx="68994">
                  <c:v>9.9573100000000006E-7</c:v>
                </c:pt>
                <c:pt idx="68995">
                  <c:v>9.9574089999999998E-7</c:v>
                </c:pt>
                <c:pt idx="68996">
                  <c:v>9.957534E-7</c:v>
                </c:pt>
                <c:pt idx="68997">
                  <c:v>9.9576590000000003E-7</c:v>
                </c:pt>
                <c:pt idx="68998">
                  <c:v>9.9577579999999995E-7</c:v>
                </c:pt>
                <c:pt idx="68999">
                  <c:v>9.9578829999999997E-7</c:v>
                </c:pt>
                <c:pt idx="69000">
                  <c:v>9.9580089999999994E-7</c:v>
                </c:pt>
                <c:pt idx="69001">
                  <c:v>9.9581330000000003E-7</c:v>
                </c:pt>
                <c:pt idx="69002">
                  <c:v>9.9582319999999994E-7</c:v>
                </c:pt>
                <c:pt idx="69003">
                  <c:v>9.9583569999999997E-7</c:v>
                </c:pt>
                <c:pt idx="69004">
                  <c:v>9.958482E-7</c:v>
                </c:pt>
                <c:pt idx="69005">
                  <c:v>9.9585809999999991E-7</c:v>
                </c:pt>
                <c:pt idx="69006">
                  <c:v>9.9587059999999994E-7</c:v>
                </c:pt>
                <c:pt idx="69007">
                  <c:v>9.9588309999999996E-7</c:v>
                </c:pt>
                <c:pt idx="69008">
                  <c:v>9.9589559999999999E-7</c:v>
                </c:pt>
                <c:pt idx="69009">
                  <c:v>9.959054999999999E-7</c:v>
                </c:pt>
                <c:pt idx="69010">
                  <c:v>9.9591799999999993E-7</c:v>
                </c:pt>
                <c:pt idx="69011">
                  <c:v>9.9593049999999996E-7</c:v>
                </c:pt>
                <c:pt idx="69012">
                  <c:v>9.9594040000000008E-7</c:v>
                </c:pt>
                <c:pt idx="69013">
                  <c:v>9.959528999999999E-7</c:v>
                </c:pt>
                <c:pt idx="69014">
                  <c:v>9.9596539999999993E-7</c:v>
                </c:pt>
                <c:pt idx="69015">
                  <c:v>9.9597789999999995E-7</c:v>
                </c:pt>
                <c:pt idx="69016">
                  <c:v>9.9598780000000008E-7</c:v>
                </c:pt>
                <c:pt idx="69017">
                  <c:v>9.960002999999999E-7</c:v>
                </c:pt>
                <c:pt idx="69018">
                  <c:v>9.9601279999999992E-7</c:v>
                </c:pt>
                <c:pt idx="69019">
                  <c:v>9.9602520000000001E-7</c:v>
                </c:pt>
                <c:pt idx="69020">
                  <c:v>9.9603509999999992E-7</c:v>
                </c:pt>
                <c:pt idx="69021">
                  <c:v>9.9604759999999995E-7</c:v>
                </c:pt>
                <c:pt idx="69022">
                  <c:v>9.9606000000000004E-7</c:v>
                </c:pt>
                <c:pt idx="69023">
                  <c:v>9.9606989999999995E-7</c:v>
                </c:pt>
                <c:pt idx="69024">
                  <c:v>9.9608239999999998E-7</c:v>
                </c:pt>
                <c:pt idx="69025">
                  <c:v>9.9609490000000001E-7</c:v>
                </c:pt>
                <c:pt idx="69026">
                  <c:v>9.9610740000000004E-7</c:v>
                </c:pt>
                <c:pt idx="69027">
                  <c:v>9.9611720000000001E-7</c:v>
                </c:pt>
                <c:pt idx="69028">
                  <c:v>9.9612970000000004E-7</c:v>
                </c:pt>
                <c:pt idx="69029">
                  <c:v>9.9614220000000006E-7</c:v>
                </c:pt>
                <c:pt idx="69030">
                  <c:v>9.9615209999999998E-7</c:v>
                </c:pt>
                <c:pt idx="69031">
                  <c:v>9.961646E-7</c:v>
                </c:pt>
                <c:pt idx="69032">
                  <c:v>9.9617710000000003E-7</c:v>
                </c:pt>
                <c:pt idx="69033">
                  <c:v>9.9618949999999991E-7</c:v>
                </c:pt>
                <c:pt idx="69034">
                  <c:v>9.9619940000000003E-7</c:v>
                </c:pt>
                <c:pt idx="69035">
                  <c:v>9.9621190000000006E-7</c:v>
                </c:pt>
                <c:pt idx="69036">
                  <c:v>9.9622440000000009E-7</c:v>
                </c:pt>
                <c:pt idx="69037">
                  <c:v>9.9623679999999997E-7</c:v>
                </c:pt>
                <c:pt idx="69038">
                  <c:v>9.9624670000000009E-7</c:v>
                </c:pt>
                <c:pt idx="69039">
                  <c:v>9.9625919999999991E-7</c:v>
                </c:pt>
                <c:pt idx="69040">
                  <c:v>9.9627159999999999E-7</c:v>
                </c:pt>
                <c:pt idx="69041">
                  <c:v>9.9628149999999991E-7</c:v>
                </c:pt>
                <c:pt idx="69042">
                  <c:v>9.9629399999999993E-7</c:v>
                </c:pt>
                <c:pt idx="69043">
                  <c:v>9.9630649999999996E-7</c:v>
                </c:pt>
                <c:pt idx="69044">
                  <c:v>9.9631890000000005E-7</c:v>
                </c:pt>
                <c:pt idx="69045">
                  <c:v>9.9632879999999996E-7</c:v>
                </c:pt>
                <c:pt idx="69046">
                  <c:v>9.9634129999999999E-7</c:v>
                </c:pt>
                <c:pt idx="69047">
                  <c:v>9.9635370000000008E-7</c:v>
                </c:pt>
                <c:pt idx="69048">
                  <c:v>9.9636619999999989E-7</c:v>
                </c:pt>
                <c:pt idx="69049">
                  <c:v>9.9637600000000008E-7</c:v>
                </c:pt>
                <c:pt idx="69050">
                  <c:v>9.963884999999999E-7</c:v>
                </c:pt>
                <c:pt idx="69051">
                  <c:v>9.9640089999999998E-7</c:v>
                </c:pt>
                <c:pt idx="69052">
                  <c:v>9.964107999999999E-7</c:v>
                </c:pt>
                <c:pt idx="69053">
                  <c:v>9.9642319999999999E-7</c:v>
                </c:pt>
                <c:pt idx="69054">
                  <c:v>9.9643570000000001E-7</c:v>
                </c:pt>
                <c:pt idx="69055">
                  <c:v>9.964481000000001E-7</c:v>
                </c:pt>
                <c:pt idx="69056">
                  <c:v>9.9645800000000001E-7</c:v>
                </c:pt>
                <c:pt idx="69057">
                  <c:v>9.964704000000001E-7</c:v>
                </c:pt>
                <c:pt idx="69058">
                  <c:v>9.9648289999999992E-7</c:v>
                </c:pt>
                <c:pt idx="69059">
                  <c:v>9.964927000000001E-7</c:v>
                </c:pt>
                <c:pt idx="69060">
                  <c:v>9.9650519999999992E-7</c:v>
                </c:pt>
                <c:pt idx="69061">
                  <c:v>9.9651769999999995E-7</c:v>
                </c:pt>
                <c:pt idx="69062">
                  <c:v>9.9653010000000004E-7</c:v>
                </c:pt>
                <c:pt idx="69063">
                  <c:v>9.9653999999999995E-7</c:v>
                </c:pt>
                <c:pt idx="69064">
                  <c:v>9.9655240000000004E-7</c:v>
                </c:pt>
                <c:pt idx="69065">
                  <c:v>9.9656490000000006E-7</c:v>
                </c:pt>
                <c:pt idx="69066">
                  <c:v>9.9657729999999994E-7</c:v>
                </c:pt>
                <c:pt idx="69067">
                  <c:v>9.9658709999999991E-7</c:v>
                </c:pt>
                <c:pt idx="69068">
                  <c:v>9.9659959999999994E-7</c:v>
                </c:pt>
                <c:pt idx="69069">
                  <c:v>9.9661200000000003E-7</c:v>
                </c:pt>
                <c:pt idx="69070">
                  <c:v>9.966218E-7</c:v>
                </c:pt>
                <c:pt idx="69071">
                  <c:v>9.9663430000000003E-7</c:v>
                </c:pt>
                <c:pt idx="69072">
                  <c:v>9.9664669999999991E-7</c:v>
                </c:pt>
                <c:pt idx="69073">
                  <c:v>9.966591E-7</c:v>
                </c:pt>
                <c:pt idx="69074">
                  <c:v>9.9666899999999991E-7</c:v>
                </c:pt>
                <c:pt idx="69075">
                  <c:v>9.966814E-7</c:v>
                </c:pt>
                <c:pt idx="69076">
                  <c:v>9.9669380000000009E-7</c:v>
                </c:pt>
                <c:pt idx="69077">
                  <c:v>9.967037E-7</c:v>
                </c:pt>
                <c:pt idx="69078">
                  <c:v>9.9671620000000003E-7</c:v>
                </c:pt>
                <c:pt idx="69079">
                  <c:v>9.967285999999999E-7</c:v>
                </c:pt>
                <c:pt idx="69080">
                  <c:v>9.9674099999999999E-7</c:v>
                </c:pt>
                <c:pt idx="69081">
                  <c:v>9.9675079999999997E-7</c:v>
                </c:pt>
                <c:pt idx="69082">
                  <c:v>9.9676329999999999E-7</c:v>
                </c:pt>
                <c:pt idx="69083">
                  <c:v>9.9677570000000008E-7</c:v>
                </c:pt>
                <c:pt idx="69084">
                  <c:v>9.9678809999999996E-7</c:v>
                </c:pt>
                <c:pt idx="69085">
                  <c:v>9.9679789999999993E-7</c:v>
                </c:pt>
                <c:pt idx="69086">
                  <c:v>9.9681030000000002E-7</c:v>
                </c:pt>
                <c:pt idx="69087">
                  <c:v>9.9682280000000005E-7</c:v>
                </c:pt>
                <c:pt idx="69088">
                  <c:v>9.9683260000000002E-7</c:v>
                </c:pt>
                <c:pt idx="69089">
                  <c:v>9.968449999999999E-7</c:v>
                </c:pt>
                <c:pt idx="69090">
                  <c:v>9.9685749999999993E-7</c:v>
                </c:pt>
                <c:pt idx="69091">
                  <c:v>9.9686990000000001E-7</c:v>
                </c:pt>
                <c:pt idx="69092">
                  <c:v>9.9687969999999999E-7</c:v>
                </c:pt>
                <c:pt idx="69093">
                  <c:v>9.9689210000000008E-7</c:v>
                </c:pt>
                <c:pt idx="69094">
                  <c:v>9.9690449999999995E-7</c:v>
                </c:pt>
                <c:pt idx="69095">
                  <c:v>9.9691440000000008E-7</c:v>
                </c:pt>
                <c:pt idx="69096">
                  <c:v>9.9692679999999995E-7</c:v>
                </c:pt>
                <c:pt idx="69097">
                  <c:v>9.9693929999999998E-7</c:v>
                </c:pt>
                <c:pt idx="69098">
                  <c:v>9.9695170000000007E-7</c:v>
                </c:pt>
                <c:pt idx="69099">
                  <c:v>9.9696150000000004E-7</c:v>
                </c:pt>
                <c:pt idx="69100">
                  <c:v>9.9697389999999992E-7</c:v>
                </c:pt>
                <c:pt idx="69101">
                  <c:v>9.9698630000000001E-7</c:v>
                </c:pt>
                <c:pt idx="69102">
                  <c:v>9.969987000000001E-7</c:v>
                </c:pt>
                <c:pt idx="69103">
                  <c:v>9.9700850000000007E-7</c:v>
                </c:pt>
                <c:pt idx="69104">
                  <c:v>9.9702089999999995E-7</c:v>
                </c:pt>
                <c:pt idx="69105">
                  <c:v>9.9703330000000003E-7</c:v>
                </c:pt>
                <c:pt idx="69106">
                  <c:v>9.9704310000000001E-7</c:v>
                </c:pt>
                <c:pt idx="69107">
                  <c:v>9.9705560000000004E-7</c:v>
                </c:pt>
                <c:pt idx="69108">
                  <c:v>9.9706799999999991E-7</c:v>
                </c:pt>
                <c:pt idx="69109">
                  <c:v>9.970804E-7</c:v>
                </c:pt>
                <c:pt idx="69110">
                  <c:v>9.9709019999999997E-7</c:v>
                </c:pt>
                <c:pt idx="69111">
                  <c:v>9.9710260000000006E-7</c:v>
                </c:pt>
                <c:pt idx="69112">
                  <c:v>9.9711499999999994E-7</c:v>
                </c:pt>
                <c:pt idx="69113">
                  <c:v>9.9712479999999991E-7</c:v>
                </c:pt>
                <c:pt idx="69114">
                  <c:v>9.9713729999999994E-7</c:v>
                </c:pt>
                <c:pt idx="69115">
                  <c:v>9.9714970000000003E-7</c:v>
                </c:pt>
                <c:pt idx="69116">
                  <c:v>9.9716209999999991E-7</c:v>
                </c:pt>
                <c:pt idx="69117">
                  <c:v>9.9717190000000009E-7</c:v>
                </c:pt>
                <c:pt idx="69118">
                  <c:v>9.9718429999999997E-7</c:v>
                </c:pt>
                <c:pt idx="69119">
                  <c:v>9.9719670000000006E-7</c:v>
                </c:pt>
                <c:pt idx="69120">
                  <c:v>9.9720909999999993E-7</c:v>
                </c:pt>
                <c:pt idx="69121">
                  <c:v>9.9721889999999991E-7</c:v>
                </c:pt>
                <c:pt idx="69122">
                  <c:v>9.9723129999999999E-7</c:v>
                </c:pt>
                <c:pt idx="69123">
                  <c:v>9.9724370000000008E-7</c:v>
                </c:pt>
                <c:pt idx="69124">
                  <c:v>9.9725350000000006E-7</c:v>
                </c:pt>
                <c:pt idx="69125">
                  <c:v>9.9726589999999993E-7</c:v>
                </c:pt>
                <c:pt idx="69126">
                  <c:v>9.9727830000000002E-7</c:v>
                </c:pt>
                <c:pt idx="69127">
                  <c:v>9.972906999999999E-7</c:v>
                </c:pt>
                <c:pt idx="69128">
                  <c:v>9.9730050000000008E-7</c:v>
                </c:pt>
                <c:pt idx="69129">
                  <c:v>9.9731289999999996E-7</c:v>
                </c:pt>
                <c:pt idx="69130">
                  <c:v>9.9732530000000005E-7</c:v>
                </c:pt>
                <c:pt idx="69131">
                  <c:v>9.9733759999999999E-7</c:v>
                </c:pt>
                <c:pt idx="69132">
                  <c:v>9.9734739999999996E-7</c:v>
                </c:pt>
                <c:pt idx="69133">
                  <c:v>9.9735980000000005E-7</c:v>
                </c:pt>
                <c:pt idx="69134">
                  <c:v>9.9737219999999992E-7</c:v>
                </c:pt>
                <c:pt idx="69135">
                  <c:v>9.973819999999999E-7</c:v>
                </c:pt>
                <c:pt idx="69136">
                  <c:v>9.9739439999999999E-7</c:v>
                </c:pt>
                <c:pt idx="69137">
                  <c:v>9.9740680000000007E-7</c:v>
                </c:pt>
                <c:pt idx="69138">
                  <c:v>9.9741919999999995E-7</c:v>
                </c:pt>
                <c:pt idx="69139">
                  <c:v>9.9742889999999999E-7</c:v>
                </c:pt>
                <c:pt idx="69140">
                  <c:v>9.9744140000000001E-7</c:v>
                </c:pt>
                <c:pt idx="69141">
                  <c:v>9.9745369999999995E-7</c:v>
                </c:pt>
                <c:pt idx="69142">
                  <c:v>9.9746349999999992E-7</c:v>
                </c:pt>
                <c:pt idx="69143">
                  <c:v>9.9747599999999995E-7</c:v>
                </c:pt>
                <c:pt idx="69144">
                  <c:v>9.9748840000000004E-7</c:v>
                </c:pt>
                <c:pt idx="69145">
                  <c:v>9.9750069999999998E-7</c:v>
                </c:pt>
                <c:pt idx="69146">
                  <c:v>9.9751049999999995E-7</c:v>
                </c:pt>
                <c:pt idx="69147">
                  <c:v>9.9752290000000004E-7</c:v>
                </c:pt>
                <c:pt idx="69148">
                  <c:v>9.9753529999999992E-7</c:v>
                </c:pt>
                <c:pt idx="69149">
                  <c:v>9.9754760000000006E-7</c:v>
                </c:pt>
                <c:pt idx="69150">
                  <c:v>9.9755740000000004E-7</c:v>
                </c:pt>
                <c:pt idx="69151">
                  <c:v>9.9756979999999991E-7</c:v>
                </c:pt>
                <c:pt idx="69152">
                  <c:v>9.9758210000000006E-7</c:v>
                </c:pt>
                <c:pt idx="69153">
                  <c:v>9.9759190000000004E-7</c:v>
                </c:pt>
                <c:pt idx="69154">
                  <c:v>9.9760429999999991E-7</c:v>
                </c:pt>
                <c:pt idx="69155">
                  <c:v>9.976167E-7</c:v>
                </c:pt>
                <c:pt idx="69156">
                  <c:v>9.9762910000000009E-7</c:v>
                </c:pt>
                <c:pt idx="69157">
                  <c:v>9.9763879999999991E-7</c:v>
                </c:pt>
                <c:pt idx="69158">
                  <c:v>9.976512E-7</c:v>
                </c:pt>
                <c:pt idx="69159">
                  <c:v>9.9766360000000009E-7</c:v>
                </c:pt>
                <c:pt idx="69160">
                  <c:v>9.9767590000000003E-7</c:v>
                </c:pt>
                <c:pt idx="69161">
                  <c:v>9.9768560000000006E-7</c:v>
                </c:pt>
                <c:pt idx="69162">
                  <c:v>9.9769799999999994E-7</c:v>
                </c:pt>
                <c:pt idx="69163">
                  <c:v>9.9771040000000003E-7</c:v>
                </c:pt>
                <c:pt idx="69164">
                  <c:v>9.9772010000000006E-7</c:v>
                </c:pt>
                <c:pt idx="69165">
                  <c:v>9.9773249999999994E-7</c:v>
                </c:pt>
                <c:pt idx="69166">
                  <c:v>9.9774490000000003E-7</c:v>
                </c:pt>
                <c:pt idx="69167">
                  <c:v>9.9775719999999996E-7</c:v>
                </c:pt>
                <c:pt idx="69168">
                  <c:v>9.977669E-7</c:v>
                </c:pt>
                <c:pt idx="69169">
                  <c:v>9.9777930000000009E-7</c:v>
                </c:pt>
                <c:pt idx="69170">
                  <c:v>9.9779169999999996E-7</c:v>
                </c:pt>
                <c:pt idx="69171">
                  <c:v>9.978014E-7</c:v>
                </c:pt>
                <c:pt idx="69172">
                  <c:v>9.9781380000000009E-7</c:v>
                </c:pt>
                <c:pt idx="69173">
                  <c:v>9.9782619999999996E-7</c:v>
                </c:pt>
                <c:pt idx="69174">
                  <c:v>9.978384999999999E-7</c:v>
                </c:pt>
                <c:pt idx="69175">
                  <c:v>9.9784830000000009E-7</c:v>
                </c:pt>
                <c:pt idx="69176">
                  <c:v>9.9786060000000002E-7</c:v>
                </c:pt>
                <c:pt idx="69177">
                  <c:v>9.978729999999999E-7</c:v>
                </c:pt>
                <c:pt idx="69178">
                  <c:v>9.9788530000000005E-7</c:v>
                </c:pt>
                <c:pt idx="69179">
                  <c:v>9.9789500000000008E-7</c:v>
                </c:pt>
                <c:pt idx="69180">
                  <c:v>9.9790739999999996E-7</c:v>
                </c:pt>
                <c:pt idx="69181">
                  <c:v>9.979196999999999E-7</c:v>
                </c:pt>
                <c:pt idx="69182">
                  <c:v>9.9792950000000008E-7</c:v>
                </c:pt>
                <c:pt idx="69183">
                  <c:v>9.9794189999999996E-7</c:v>
                </c:pt>
                <c:pt idx="69184">
                  <c:v>9.979541999999999E-7</c:v>
                </c:pt>
                <c:pt idx="69185">
                  <c:v>9.9796650000000004E-7</c:v>
                </c:pt>
                <c:pt idx="69186">
                  <c:v>9.9797630000000002E-7</c:v>
                </c:pt>
                <c:pt idx="69187">
                  <c:v>9.9798859999999996E-7</c:v>
                </c:pt>
                <c:pt idx="69188">
                  <c:v>9.9800100000000004E-7</c:v>
                </c:pt>
                <c:pt idx="69189">
                  <c:v>9.9801329999999998E-7</c:v>
                </c:pt>
                <c:pt idx="69190">
                  <c:v>9.9802300000000002E-7</c:v>
                </c:pt>
                <c:pt idx="69191">
                  <c:v>9.9803529999999995E-7</c:v>
                </c:pt>
                <c:pt idx="69192">
                  <c:v>9.9804770000000004E-7</c:v>
                </c:pt>
                <c:pt idx="69193">
                  <c:v>9.9805740000000008E-7</c:v>
                </c:pt>
                <c:pt idx="69194">
                  <c:v>9.9806979999999995E-7</c:v>
                </c:pt>
                <c:pt idx="69195">
                  <c:v>9.980821000000001E-7</c:v>
                </c:pt>
                <c:pt idx="69196">
                  <c:v>9.9809449999999998E-7</c:v>
                </c:pt>
                <c:pt idx="69197">
                  <c:v>9.9810420000000001E-7</c:v>
                </c:pt>
                <c:pt idx="69198">
                  <c:v>9.9811649999999995E-7</c:v>
                </c:pt>
                <c:pt idx="69199">
                  <c:v>9.9812890000000004E-7</c:v>
                </c:pt>
                <c:pt idx="69200">
                  <c:v>9.9813860000000007E-7</c:v>
                </c:pt>
                <c:pt idx="69201">
                  <c:v>9.9815099999999995E-7</c:v>
                </c:pt>
                <c:pt idx="69202">
                  <c:v>9.981633000000001E-7</c:v>
                </c:pt>
                <c:pt idx="69203">
                  <c:v>9.9817569999999997E-7</c:v>
                </c:pt>
                <c:pt idx="69204">
                  <c:v>9.9818540000000001E-7</c:v>
                </c:pt>
                <c:pt idx="69205">
                  <c:v>9.981978000000001E-7</c:v>
                </c:pt>
                <c:pt idx="69206">
                  <c:v>9.9821010000000003E-7</c:v>
                </c:pt>
                <c:pt idx="69207">
                  <c:v>9.9822239999999997E-7</c:v>
                </c:pt>
                <c:pt idx="69208">
                  <c:v>9.9823210000000001E-7</c:v>
                </c:pt>
                <c:pt idx="69209">
                  <c:v>9.9824450000000009E-7</c:v>
                </c:pt>
                <c:pt idx="69210">
                  <c:v>9.9825680000000003E-7</c:v>
                </c:pt>
                <c:pt idx="69211">
                  <c:v>9.9826650000000007E-7</c:v>
                </c:pt>
                <c:pt idx="69212">
                  <c:v>9.9827889999999994E-7</c:v>
                </c:pt>
                <c:pt idx="69213">
                  <c:v>9.9829120000000009E-7</c:v>
                </c:pt>
                <c:pt idx="69214">
                  <c:v>9.9830350000000003E-7</c:v>
                </c:pt>
                <c:pt idx="69215">
                  <c:v>9.9831320000000006E-7</c:v>
                </c:pt>
                <c:pt idx="69216">
                  <c:v>9.9832559999999994E-7</c:v>
                </c:pt>
                <c:pt idx="69217">
                  <c:v>9.9833790000000009E-7</c:v>
                </c:pt>
                <c:pt idx="69218">
                  <c:v>9.9835020000000003E-7</c:v>
                </c:pt>
                <c:pt idx="69219">
                  <c:v>9.9835979999999991E-7</c:v>
                </c:pt>
                <c:pt idx="69220">
                  <c:v>9.983722E-7</c:v>
                </c:pt>
                <c:pt idx="69221">
                  <c:v>9.9838449999999994E-7</c:v>
                </c:pt>
                <c:pt idx="69222">
                  <c:v>9.9839419999999997E-7</c:v>
                </c:pt>
                <c:pt idx="69223">
                  <c:v>9.9840649999999991E-7</c:v>
                </c:pt>
                <c:pt idx="69224">
                  <c:v>9.9841880000000006E-7</c:v>
                </c:pt>
                <c:pt idx="69225">
                  <c:v>9.9843109999999999E-7</c:v>
                </c:pt>
                <c:pt idx="69226">
                  <c:v>9.9844080000000003E-7</c:v>
                </c:pt>
                <c:pt idx="69227">
                  <c:v>9.9845319999999991E-7</c:v>
                </c:pt>
                <c:pt idx="69228">
                  <c:v>9.984653999999999E-7</c:v>
                </c:pt>
                <c:pt idx="69229">
                  <c:v>9.9847770000000005E-7</c:v>
                </c:pt>
                <c:pt idx="69230">
                  <c:v>9.9848740000000009E-7</c:v>
                </c:pt>
                <c:pt idx="69231">
                  <c:v>9.9849970000000002E-7</c:v>
                </c:pt>
                <c:pt idx="69232">
                  <c:v>9.9851199999999996E-7</c:v>
                </c:pt>
                <c:pt idx="69233">
                  <c:v>9.985217E-7</c:v>
                </c:pt>
                <c:pt idx="69234">
                  <c:v>9.9853399999999993E-7</c:v>
                </c:pt>
                <c:pt idx="69235">
                  <c:v>9.9854630000000008E-7</c:v>
                </c:pt>
                <c:pt idx="69236">
                  <c:v>9.9855860000000002E-7</c:v>
                </c:pt>
                <c:pt idx="69237">
                  <c:v>9.9856830000000005E-7</c:v>
                </c:pt>
                <c:pt idx="69238">
                  <c:v>9.9858059999999999E-7</c:v>
                </c:pt>
                <c:pt idx="69239">
                  <c:v>9.9859289999999993E-7</c:v>
                </c:pt>
                <c:pt idx="69240">
                  <c:v>9.9860509999999993E-7</c:v>
                </c:pt>
                <c:pt idx="69241">
                  <c:v>9.9861479999999996E-7</c:v>
                </c:pt>
                <c:pt idx="69242">
                  <c:v>9.986270999999999E-7</c:v>
                </c:pt>
                <c:pt idx="69243">
                  <c:v>9.9863940000000005E-7</c:v>
                </c:pt>
                <c:pt idx="69244">
                  <c:v>9.9864910000000008E-7</c:v>
                </c:pt>
                <c:pt idx="69245">
                  <c:v>9.9866140000000002E-7</c:v>
                </c:pt>
                <c:pt idx="69246">
                  <c:v>9.9867369999999996E-7</c:v>
                </c:pt>
                <c:pt idx="69247">
                  <c:v>9.9868599999999989E-7</c:v>
                </c:pt>
                <c:pt idx="69248">
                  <c:v>9.9869559999999999E-7</c:v>
                </c:pt>
                <c:pt idx="69249">
                  <c:v>9.9870800000000008E-7</c:v>
                </c:pt>
                <c:pt idx="69250">
                  <c:v>9.9872020000000008E-7</c:v>
                </c:pt>
                <c:pt idx="69251">
                  <c:v>9.987298999999999E-7</c:v>
                </c:pt>
                <c:pt idx="69252">
                  <c:v>9.9874229999999999E-7</c:v>
                </c:pt>
                <c:pt idx="69253">
                  <c:v>9.9875459999999992E-7</c:v>
                </c:pt>
                <c:pt idx="69254">
                  <c:v>9.9876679999999992E-7</c:v>
                </c:pt>
                <c:pt idx="69255">
                  <c:v>9.9877649999999996E-7</c:v>
                </c:pt>
                <c:pt idx="69256">
                  <c:v>9.9878879999999989E-7</c:v>
                </c:pt>
                <c:pt idx="69257">
                  <c:v>9.9880110000000004E-7</c:v>
                </c:pt>
                <c:pt idx="69258">
                  <c:v>9.9881339999999998E-7</c:v>
                </c:pt>
                <c:pt idx="69259">
                  <c:v>9.9882300000000008E-7</c:v>
                </c:pt>
                <c:pt idx="69260">
                  <c:v>9.9883539999999995E-7</c:v>
                </c:pt>
                <c:pt idx="69261">
                  <c:v>9.9884759999999995E-7</c:v>
                </c:pt>
                <c:pt idx="69262">
                  <c:v>9.9885729999999999E-7</c:v>
                </c:pt>
                <c:pt idx="69263">
                  <c:v>9.9886959999999992E-7</c:v>
                </c:pt>
                <c:pt idx="69264">
                  <c:v>9.9888190000000007E-7</c:v>
                </c:pt>
                <c:pt idx="69265">
                  <c:v>9.9889420000000001E-7</c:v>
                </c:pt>
                <c:pt idx="69266">
                  <c:v>9.9890390000000004E-7</c:v>
                </c:pt>
                <c:pt idx="69267">
                  <c:v>9.9891619999999998E-7</c:v>
                </c:pt>
                <c:pt idx="69268">
                  <c:v>9.9892839999999998E-7</c:v>
                </c:pt>
                <c:pt idx="69269">
                  <c:v>9.9894069999999992E-7</c:v>
                </c:pt>
                <c:pt idx="69270">
                  <c:v>9.9895030000000001E-7</c:v>
                </c:pt>
                <c:pt idx="69271">
                  <c:v>9.9896259999999995E-7</c:v>
                </c:pt>
                <c:pt idx="69272">
                  <c:v>9.989749000000001E-7</c:v>
                </c:pt>
                <c:pt idx="69273">
                  <c:v>9.9898459999999992E-7</c:v>
                </c:pt>
                <c:pt idx="69274">
                  <c:v>9.9899690000000007E-7</c:v>
                </c:pt>
                <c:pt idx="69275">
                  <c:v>9.9900910000000007E-7</c:v>
                </c:pt>
                <c:pt idx="69276">
                  <c:v>9.990214E-7</c:v>
                </c:pt>
                <c:pt idx="69277">
                  <c:v>9.990310000000001E-7</c:v>
                </c:pt>
                <c:pt idx="69278">
                  <c:v>9.9904330000000004E-7</c:v>
                </c:pt>
                <c:pt idx="69279">
                  <c:v>9.9905559999999997E-7</c:v>
                </c:pt>
                <c:pt idx="69280">
                  <c:v>9.9906779999999997E-7</c:v>
                </c:pt>
                <c:pt idx="69281">
                  <c:v>9.9907750000000001E-7</c:v>
                </c:pt>
                <c:pt idx="69282">
                  <c:v>9.9908970000000001E-7</c:v>
                </c:pt>
                <c:pt idx="69283">
                  <c:v>9.9910199999999994E-7</c:v>
                </c:pt>
                <c:pt idx="69284">
                  <c:v>9.9911169999999998E-7</c:v>
                </c:pt>
                <c:pt idx="69285">
                  <c:v>9.9912389999999998E-7</c:v>
                </c:pt>
                <c:pt idx="69286">
                  <c:v>9.9913619999999991E-7</c:v>
                </c:pt>
                <c:pt idx="69287">
                  <c:v>9.9914839999999991E-7</c:v>
                </c:pt>
                <c:pt idx="69288">
                  <c:v>9.9915809999999995E-7</c:v>
                </c:pt>
                <c:pt idx="69289">
                  <c:v>9.9917040000000009E-7</c:v>
                </c:pt>
                <c:pt idx="69290">
                  <c:v>9.9918260000000009E-7</c:v>
                </c:pt>
                <c:pt idx="69291">
                  <c:v>9.9919480000000009E-7</c:v>
                </c:pt>
                <c:pt idx="69292">
                  <c:v>9.9920449999999991E-7</c:v>
                </c:pt>
                <c:pt idx="69293">
                  <c:v>9.9921669999999991E-7</c:v>
                </c:pt>
                <c:pt idx="69294">
                  <c:v>9.9922900000000006E-7</c:v>
                </c:pt>
                <c:pt idx="69295">
                  <c:v>9.9923859999999994E-7</c:v>
                </c:pt>
                <c:pt idx="69296">
                  <c:v>9.9925090000000009E-7</c:v>
                </c:pt>
                <c:pt idx="69297">
                  <c:v>9.9926310000000009E-7</c:v>
                </c:pt>
                <c:pt idx="69298">
                  <c:v>9.9927540000000003E-7</c:v>
                </c:pt>
                <c:pt idx="69299">
                  <c:v>9.9928499999999991E-7</c:v>
                </c:pt>
                <c:pt idx="69300">
                  <c:v>9.9929730000000006E-7</c:v>
                </c:pt>
                <c:pt idx="69301">
                  <c:v>9.9930950000000006E-7</c:v>
                </c:pt>
                <c:pt idx="69302">
                  <c:v>9.9931909999999994E-7</c:v>
                </c:pt>
                <c:pt idx="69303">
                  <c:v>9.9933140000000009E-7</c:v>
                </c:pt>
                <c:pt idx="69304">
                  <c:v>9.9934370000000003E-7</c:v>
                </c:pt>
                <c:pt idx="69305">
                  <c:v>9.9935590000000003E-7</c:v>
                </c:pt>
                <c:pt idx="69306">
                  <c:v>9.9936549999999991E-7</c:v>
                </c:pt>
                <c:pt idx="69307">
                  <c:v>9.9937780000000006E-7</c:v>
                </c:pt>
                <c:pt idx="69308">
                  <c:v>9.993901E-7</c:v>
                </c:pt>
                <c:pt idx="69309">
                  <c:v>9.9940229999999999E-7</c:v>
                </c:pt>
                <c:pt idx="69310">
                  <c:v>9.9941190000000009E-7</c:v>
                </c:pt>
                <c:pt idx="69311">
                  <c:v>9.9942410000000009E-7</c:v>
                </c:pt>
                <c:pt idx="69312">
                  <c:v>9.9943640000000003E-7</c:v>
                </c:pt>
                <c:pt idx="69313">
                  <c:v>9.9944599999999991E-7</c:v>
                </c:pt>
                <c:pt idx="69314">
                  <c:v>9.9945830000000006E-7</c:v>
                </c:pt>
                <c:pt idx="69315">
                  <c:v>9.9947050000000006E-7</c:v>
                </c:pt>
                <c:pt idx="69316">
                  <c:v>9.9948270000000005E-7</c:v>
                </c:pt>
                <c:pt idx="69317">
                  <c:v>9.9949240000000009E-7</c:v>
                </c:pt>
                <c:pt idx="69318">
                  <c:v>9.9950460000000009E-7</c:v>
                </c:pt>
                <c:pt idx="69319">
                  <c:v>9.9951690000000002E-7</c:v>
                </c:pt>
                <c:pt idx="69320">
                  <c:v>9.9952910000000002E-7</c:v>
                </c:pt>
                <c:pt idx="69321">
                  <c:v>9.9953869999999991E-7</c:v>
                </c:pt>
                <c:pt idx="69322">
                  <c:v>9.995508999999999E-7</c:v>
                </c:pt>
                <c:pt idx="69323">
                  <c:v>9.9956320000000005E-7</c:v>
                </c:pt>
                <c:pt idx="69324">
                  <c:v>9.9957279999999994E-7</c:v>
                </c:pt>
                <c:pt idx="69325">
                  <c:v>9.9958510000000009E-7</c:v>
                </c:pt>
                <c:pt idx="69326">
                  <c:v>9.9959730000000008E-7</c:v>
                </c:pt>
                <c:pt idx="69327">
                  <c:v>9.9960950000000008E-7</c:v>
                </c:pt>
                <c:pt idx="69328">
                  <c:v>9.9961909999999996E-7</c:v>
                </c:pt>
                <c:pt idx="69329">
                  <c:v>9.996313999999999E-7</c:v>
                </c:pt>
                <c:pt idx="69330">
                  <c:v>9.996435999999999E-7</c:v>
                </c:pt>
                <c:pt idx="69331">
                  <c:v>9.996557999999999E-7</c:v>
                </c:pt>
                <c:pt idx="69332">
                  <c:v>9.9966539999999999E-7</c:v>
                </c:pt>
                <c:pt idx="69333">
                  <c:v>9.9967759999999999E-7</c:v>
                </c:pt>
                <c:pt idx="69334">
                  <c:v>9.9968979999999999E-7</c:v>
                </c:pt>
                <c:pt idx="69335">
                  <c:v>9.9969950000000002E-7</c:v>
                </c:pt>
                <c:pt idx="69336">
                  <c:v>9.9971170000000002E-7</c:v>
                </c:pt>
                <c:pt idx="69337">
                  <c:v>9.9972399999999996E-7</c:v>
                </c:pt>
                <c:pt idx="69338">
                  <c:v>9.9973619999999996E-7</c:v>
                </c:pt>
                <c:pt idx="69339">
                  <c:v>9.9974580000000005E-7</c:v>
                </c:pt>
                <c:pt idx="69340">
                  <c:v>9.9975800000000005E-7</c:v>
                </c:pt>
                <c:pt idx="69341">
                  <c:v>9.9977020000000005E-7</c:v>
                </c:pt>
                <c:pt idx="69342">
                  <c:v>9.9978240000000005E-7</c:v>
                </c:pt>
                <c:pt idx="69343">
                  <c:v>9.9979199999999993E-7</c:v>
                </c:pt>
                <c:pt idx="69344">
                  <c:v>9.9980419999999993E-7</c:v>
                </c:pt>
                <c:pt idx="69345">
                  <c:v>9.9981639999999993E-7</c:v>
                </c:pt>
                <c:pt idx="69346">
                  <c:v>9.9982600000000002E-7</c:v>
                </c:pt>
                <c:pt idx="69347">
                  <c:v>9.9983829999999996E-7</c:v>
                </c:pt>
                <c:pt idx="69348">
                  <c:v>9.9985049999999996E-7</c:v>
                </c:pt>
                <c:pt idx="69349">
                  <c:v>9.9986269999999996E-7</c:v>
                </c:pt>
                <c:pt idx="69350">
                  <c:v>9.9987230000000005E-7</c:v>
                </c:pt>
                <c:pt idx="69351">
                  <c:v>9.9988450000000005E-7</c:v>
                </c:pt>
                <c:pt idx="69352">
                  <c:v>9.9989670000000005E-7</c:v>
                </c:pt>
                <c:pt idx="69353">
                  <c:v>9.9990880000000011E-7</c:v>
                </c:pt>
                <c:pt idx="69354">
                  <c:v>9.9991839999999999E-7</c:v>
                </c:pt>
                <c:pt idx="69355">
                  <c:v>9.9993059999999999E-7</c:v>
                </c:pt>
                <c:pt idx="69356">
                  <c:v>9.9994279999999999E-7</c:v>
                </c:pt>
                <c:pt idx="69357">
                  <c:v>9.9995240000000008E-7</c:v>
                </c:pt>
                <c:pt idx="69358">
                  <c:v>9.9996470000000002E-7</c:v>
                </c:pt>
                <c:pt idx="69359">
                  <c:v>9.9997690000000002E-7</c:v>
                </c:pt>
                <c:pt idx="69360">
                  <c:v>9.9998900000000007E-7</c:v>
                </c:pt>
                <c:pt idx="69361">
                  <c:v>9.9999859999999996E-7</c:v>
                </c:pt>
                <c:pt idx="69362">
                  <c:v>1.000011E-6</c:v>
                </c:pt>
                <c:pt idx="69363">
                  <c:v>9.381902E-7</c:v>
                </c:pt>
                <c:pt idx="69364">
                  <c:v>9.3820189999999998E-7</c:v>
                </c:pt>
                <c:pt idx="69365">
                  <c:v>9.3821440000000001E-7</c:v>
                </c:pt>
                <c:pt idx="69366">
                  <c:v>9.3822760000000003E-7</c:v>
                </c:pt>
                <c:pt idx="69367">
                  <c:v>9.3824140000000001E-7</c:v>
                </c:pt>
                <c:pt idx="69368">
                  <c:v>9.3825580000000005E-7</c:v>
                </c:pt>
                <c:pt idx="69369">
                  <c:v>9.3827080000000004E-7</c:v>
                </c:pt>
                <c:pt idx="69370">
                  <c:v>9.3828639999999998E-7</c:v>
                </c:pt>
                <c:pt idx="69371">
                  <c:v>9.3830250000000005E-7</c:v>
                </c:pt>
                <c:pt idx="69372">
                  <c:v>9.3831910000000002E-7</c:v>
                </c:pt>
                <c:pt idx="69373">
                  <c:v>9.3833630000000005E-7</c:v>
                </c:pt>
                <c:pt idx="69374">
                  <c:v>9.3835399999999999E-7</c:v>
                </c:pt>
                <c:pt idx="69375">
                  <c:v>9.383721E-7</c:v>
                </c:pt>
                <c:pt idx="69376">
                  <c:v>9.3839070000000003E-7</c:v>
                </c:pt>
                <c:pt idx="69377">
                  <c:v>9.3840979999999996E-7</c:v>
                </c:pt>
                <c:pt idx="69378">
                  <c:v>9.3842929999999997E-7</c:v>
                </c:pt>
                <c:pt idx="69379">
                  <c:v>9.3844920000000005E-7</c:v>
                </c:pt>
                <c:pt idx="69380">
                  <c:v>9.384695E-7</c:v>
                </c:pt>
                <c:pt idx="69381">
                  <c:v>9.3849009999999997E-7</c:v>
                </c:pt>
                <c:pt idx="69382">
                  <c:v>9.3851110000000002E-7</c:v>
                </c:pt>
                <c:pt idx="69383">
                  <c:v>9.385324E-7</c:v>
                </c:pt>
                <c:pt idx="69384">
                  <c:v>9.3855410000000005E-7</c:v>
                </c:pt>
                <c:pt idx="69385">
                  <c:v>9.3857599999999997E-7</c:v>
                </c:pt>
                <c:pt idx="69386">
                  <c:v>9.3859820000000004E-7</c:v>
                </c:pt>
                <c:pt idx="69387">
                  <c:v>9.3862059999999998E-7</c:v>
                </c:pt>
                <c:pt idx="69388">
                  <c:v>9.3864330000000005E-7</c:v>
                </c:pt>
                <c:pt idx="69389">
                  <c:v>9.3866620000000001E-7</c:v>
                </c:pt>
                <c:pt idx="69390">
                  <c:v>9.3868930000000005E-7</c:v>
                </c:pt>
                <c:pt idx="69391">
                  <c:v>9.3871270000000002E-7</c:v>
                </c:pt>
                <c:pt idx="69392">
                  <c:v>9.3873859999999995E-7</c:v>
                </c:pt>
                <c:pt idx="69393">
                  <c:v>9.3876200000000003E-7</c:v>
                </c:pt>
                <c:pt idx="69394">
                  <c:v>9.38788E-7</c:v>
                </c:pt>
                <c:pt idx="69395">
                  <c:v>9.3881399999999998E-7</c:v>
                </c:pt>
                <c:pt idx="69396">
                  <c:v>9.3883979999999997E-7</c:v>
                </c:pt>
                <c:pt idx="69397">
                  <c:v>9.3886539999999998E-7</c:v>
                </c:pt>
                <c:pt idx="69398">
                  <c:v>9.3889099999999999E-7</c:v>
                </c:pt>
                <c:pt idx="69399">
                  <c:v>9.3891640000000001E-7</c:v>
                </c:pt>
                <c:pt idx="69400">
                  <c:v>9.3893920000000003E-7</c:v>
                </c:pt>
                <c:pt idx="69401">
                  <c:v>9.3896460000000005E-7</c:v>
                </c:pt>
                <c:pt idx="69402">
                  <c:v>9.3898979999999998E-7</c:v>
                </c:pt>
                <c:pt idx="69403">
                  <c:v>9.3901500000000002E-7</c:v>
                </c:pt>
                <c:pt idx="69404">
                  <c:v>9.3903990000000003E-7</c:v>
                </c:pt>
                <c:pt idx="69405">
                  <c:v>9.3906480000000004E-7</c:v>
                </c:pt>
                <c:pt idx="69406">
                  <c:v>9.3908689999999995E-7</c:v>
                </c:pt>
                <c:pt idx="69407">
                  <c:v>9.3911170000000002E-7</c:v>
                </c:pt>
                <c:pt idx="69408">
                  <c:v>9.3913640000000005E-7</c:v>
                </c:pt>
                <c:pt idx="69409">
                  <c:v>9.3916089999999998E-7</c:v>
                </c:pt>
                <c:pt idx="69410">
                  <c:v>9.3918520000000004E-7</c:v>
                </c:pt>
                <c:pt idx="69411">
                  <c:v>9.3920940000000005E-7</c:v>
                </c:pt>
                <c:pt idx="69412">
                  <c:v>9.3923090000000001E-7</c:v>
                </c:pt>
                <c:pt idx="69413">
                  <c:v>9.3925510000000002E-7</c:v>
                </c:pt>
                <c:pt idx="69414">
                  <c:v>9.3927910000000005E-7</c:v>
                </c:pt>
                <c:pt idx="69415">
                  <c:v>9.3930300000000003E-7</c:v>
                </c:pt>
                <c:pt idx="69416">
                  <c:v>9.3932679999999997E-7</c:v>
                </c:pt>
                <c:pt idx="69417">
                  <c:v>9.3935040000000003E-7</c:v>
                </c:pt>
                <c:pt idx="69418">
                  <c:v>9.3937119999999999E-7</c:v>
                </c:pt>
                <c:pt idx="69419">
                  <c:v>9.3939480000000004E-7</c:v>
                </c:pt>
                <c:pt idx="69420">
                  <c:v>9.3941829999999995E-7</c:v>
                </c:pt>
                <c:pt idx="69421">
                  <c:v>9.3944159999999998E-7</c:v>
                </c:pt>
                <c:pt idx="69422">
                  <c:v>9.3946470000000003E-7</c:v>
                </c:pt>
                <c:pt idx="69423">
                  <c:v>9.3948510000000002E-7</c:v>
                </c:pt>
                <c:pt idx="69424">
                  <c:v>9.395083E-7</c:v>
                </c:pt>
                <c:pt idx="69425">
                  <c:v>9.395313E-7</c:v>
                </c:pt>
                <c:pt idx="69426">
                  <c:v>9.3955419999999995E-7</c:v>
                </c:pt>
                <c:pt idx="69427">
                  <c:v>9.3957699999999997E-7</c:v>
                </c:pt>
                <c:pt idx="69428">
                  <c:v>9.3959689999999995E-7</c:v>
                </c:pt>
                <c:pt idx="69429">
                  <c:v>9.3961960000000002E-7</c:v>
                </c:pt>
                <c:pt idx="69430">
                  <c:v>9.3964229999999999E-7</c:v>
                </c:pt>
                <c:pt idx="69431">
                  <c:v>9.3966479999999998E-7</c:v>
                </c:pt>
                <c:pt idx="69432">
                  <c:v>9.3968720000000003E-7</c:v>
                </c:pt>
                <c:pt idx="69433">
                  <c:v>9.3970670000000004E-7</c:v>
                </c:pt>
                <c:pt idx="69434">
                  <c:v>9.3972909999999998E-7</c:v>
                </c:pt>
                <c:pt idx="69435">
                  <c:v>9.3975130000000004E-7</c:v>
                </c:pt>
                <c:pt idx="69436">
                  <c:v>9.3977349999999999E-7</c:v>
                </c:pt>
                <c:pt idx="69437">
                  <c:v>9.3979549999999997E-7</c:v>
                </c:pt>
                <c:pt idx="69438">
                  <c:v>9.3981470000000005E-7</c:v>
                </c:pt>
                <c:pt idx="69439">
                  <c:v>9.3983670000000002E-7</c:v>
                </c:pt>
                <c:pt idx="69440">
                  <c:v>9.398587E-7</c:v>
                </c:pt>
                <c:pt idx="69441">
                  <c:v>9.3988049999999998E-7</c:v>
                </c:pt>
                <c:pt idx="69442">
                  <c:v>9.3990220000000003E-7</c:v>
                </c:pt>
                <c:pt idx="69443">
                  <c:v>9.3992100000000004E-7</c:v>
                </c:pt>
                <c:pt idx="69444">
                  <c:v>9.3994269999999999E-7</c:v>
                </c:pt>
                <c:pt idx="69445">
                  <c:v>9.3996440000000003E-7</c:v>
                </c:pt>
                <c:pt idx="69446">
                  <c:v>9.3998589999999999E-7</c:v>
                </c:pt>
                <c:pt idx="69447">
                  <c:v>9.4000730000000001E-7</c:v>
                </c:pt>
                <c:pt idx="69448">
                  <c:v>9.4002579999999999E-7</c:v>
                </c:pt>
                <c:pt idx="69449">
                  <c:v>9.4004720000000001E-7</c:v>
                </c:pt>
                <c:pt idx="69450">
                  <c:v>9.4006860000000003E-7</c:v>
                </c:pt>
                <c:pt idx="69451">
                  <c:v>9.400899E-7</c:v>
                </c:pt>
                <c:pt idx="69452">
                  <c:v>9.4010809999999996E-7</c:v>
                </c:pt>
                <c:pt idx="69453">
                  <c:v>9.4012940000000004E-7</c:v>
                </c:pt>
                <c:pt idx="69454">
                  <c:v>9.4015059999999996E-7</c:v>
                </c:pt>
                <c:pt idx="69455">
                  <c:v>9.4017169999999995E-7</c:v>
                </c:pt>
                <c:pt idx="69456">
                  <c:v>9.401927E-7</c:v>
                </c:pt>
                <c:pt idx="69457">
                  <c:v>9.4021060000000003E-7</c:v>
                </c:pt>
                <c:pt idx="69458">
                  <c:v>9.4023170000000002E-7</c:v>
                </c:pt>
                <c:pt idx="69459">
                  <c:v>9.4025260000000003E-7</c:v>
                </c:pt>
                <c:pt idx="69460">
                  <c:v>9.4027350000000003E-7</c:v>
                </c:pt>
                <c:pt idx="69461">
                  <c:v>9.4029130000000002E-7</c:v>
                </c:pt>
                <c:pt idx="69462">
                  <c:v>9.4031209999999998E-7</c:v>
                </c:pt>
                <c:pt idx="69463">
                  <c:v>9.4033290000000004E-7</c:v>
                </c:pt>
                <c:pt idx="69464">
                  <c:v>9.403537E-7</c:v>
                </c:pt>
                <c:pt idx="69465">
                  <c:v>9.4037429999999998E-7</c:v>
                </c:pt>
                <c:pt idx="69466">
                  <c:v>9.4039180000000004E-7</c:v>
                </c:pt>
                <c:pt idx="69467">
                  <c:v>9.4041249999999995E-7</c:v>
                </c:pt>
                <c:pt idx="69468">
                  <c:v>9.4043310000000003E-7</c:v>
                </c:pt>
                <c:pt idx="69469">
                  <c:v>9.4045359999999996E-7</c:v>
                </c:pt>
                <c:pt idx="69470">
                  <c:v>9.4047090000000004E-7</c:v>
                </c:pt>
                <c:pt idx="69471">
                  <c:v>9.4049150000000001E-7</c:v>
                </c:pt>
                <c:pt idx="69472">
                  <c:v>9.4051200000000005E-7</c:v>
                </c:pt>
                <c:pt idx="69473">
                  <c:v>9.405323E-7</c:v>
                </c:pt>
                <c:pt idx="69474">
                  <c:v>9.4054959999999997E-7</c:v>
                </c:pt>
                <c:pt idx="69475">
                  <c:v>9.4056999999999996E-7</c:v>
                </c:pt>
                <c:pt idx="69476">
                  <c:v>9.4059030000000001E-7</c:v>
                </c:pt>
                <c:pt idx="69477">
                  <c:v>9.4061059999999996E-7</c:v>
                </c:pt>
                <c:pt idx="69478">
                  <c:v>9.4063079999999996E-7</c:v>
                </c:pt>
                <c:pt idx="69479">
                  <c:v>9.4064780000000001E-7</c:v>
                </c:pt>
                <c:pt idx="69480">
                  <c:v>9.4066809999999996E-7</c:v>
                </c:pt>
                <c:pt idx="69481">
                  <c:v>9.4068820000000002E-7</c:v>
                </c:pt>
                <c:pt idx="69482">
                  <c:v>9.4070829999999999E-7</c:v>
                </c:pt>
                <c:pt idx="69483">
                  <c:v>9.4072519999999999E-7</c:v>
                </c:pt>
                <c:pt idx="69484">
                  <c:v>9.4074529999999995E-7</c:v>
                </c:pt>
                <c:pt idx="69485">
                  <c:v>9.4076540000000002E-7</c:v>
                </c:pt>
                <c:pt idx="69486">
                  <c:v>9.4078540000000004E-7</c:v>
                </c:pt>
                <c:pt idx="69487">
                  <c:v>9.4080219999999999E-7</c:v>
                </c:pt>
                <c:pt idx="69488">
                  <c:v>9.4082220000000002E-7</c:v>
                </c:pt>
                <c:pt idx="69489">
                  <c:v>9.4084220000000004E-7</c:v>
                </c:pt>
                <c:pt idx="69490">
                  <c:v>9.4086210000000002E-7</c:v>
                </c:pt>
                <c:pt idx="69491">
                  <c:v>9.4087869999999999E-7</c:v>
                </c:pt>
                <c:pt idx="69492">
                  <c:v>9.4089859999999997E-7</c:v>
                </c:pt>
                <c:pt idx="69493">
                  <c:v>9.4091850000000005E-7</c:v>
                </c:pt>
                <c:pt idx="69494">
                  <c:v>9.4093829999999998E-7</c:v>
                </c:pt>
                <c:pt idx="69495">
                  <c:v>9.4095480000000001E-7</c:v>
                </c:pt>
                <c:pt idx="69496">
                  <c:v>9.4097469999999999E-7</c:v>
                </c:pt>
                <c:pt idx="69497">
                  <c:v>9.4099450000000003E-7</c:v>
                </c:pt>
                <c:pt idx="69498">
                  <c:v>9.4101420000000002E-7</c:v>
                </c:pt>
                <c:pt idx="69499">
                  <c:v>9.4103379999999997E-7</c:v>
                </c:pt>
                <c:pt idx="69500">
                  <c:v>9.4105010000000002E-7</c:v>
                </c:pt>
                <c:pt idx="69501">
                  <c:v>9.4106980000000001E-7</c:v>
                </c:pt>
                <c:pt idx="69502">
                  <c:v>9.410895E-7</c:v>
                </c:pt>
                <c:pt idx="69503">
                  <c:v>9.4110900000000001E-7</c:v>
                </c:pt>
                <c:pt idx="69504">
                  <c:v>9.4112529999999995E-7</c:v>
                </c:pt>
                <c:pt idx="69505">
                  <c:v>9.4114490000000001E-7</c:v>
                </c:pt>
                <c:pt idx="69506">
                  <c:v>9.4116440000000002E-7</c:v>
                </c:pt>
                <c:pt idx="69507">
                  <c:v>9.4118390000000003E-7</c:v>
                </c:pt>
                <c:pt idx="69508">
                  <c:v>9.4119999999999998E-7</c:v>
                </c:pt>
                <c:pt idx="69509">
                  <c:v>9.4121949999999999E-7</c:v>
                </c:pt>
                <c:pt idx="69510">
                  <c:v>9.41239E-7</c:v>
                </c:pt>
                <c:pt idx="69511">
                  <c:v>9.4125839999999997E-7</c:v>
                </c:pt>
                <c:pt idx="69512">
                  <c:v>9.4127439999999998E-7</c:v>
                </c:pt>
                <c:pt idx="69513">
                  <c:v>9.4129389999999999E-7</c:v>
                </c:pt>
                <c:pt idx="69514">
                  <c:v>9.4131329999999996E-7</c:v>
                </c:pt>
                <c:pt idx="69515">
                  <c:v>9.4133259999999998E-7</c:v>
                </c:pt>
                <c:pt idx="69516">
                  <c:v>9.4134849999999995E-7</c:v>
                </c:pt>
                <c:pt idx="69517">
                  <c:v>9.4136790000000002E-7</c:v>
                </c:pt>
                <c:pt idx="69518">
                  <c:v>9.4138720000000005E-7</c:v>
                </c:pt>
                <c:pt idx="69519">
                  <c:v>9.4140640000000003E-7</c:v>
                </c:pt>
                <c:pt idx="69520">
                  <c:v>9.4142560000000001E-7</c:v>
                </c:pt>
                <c:pt idx="69521">
                  <c:v>9.4144140000000004E-7</c:v>
                </c:pt>
                <c:pt idx="69522">
                  <c:v>9.4146060000000002E-7</c:v>
                </c:pt>
                <c:pt idx="69523">
                  <c:v>9.414798E-7</c:v>
                </c:pt>
                <c:pt idx="69524">
                  <c:v>9.4149890000000004E-7</c:v>
                </c:pt>
                <c:pt idx="69525">
                  <c:v>9.4151460000000003E-7</c:v>
                </c:pt>
                <c:pt idx="69526">
                  <c:v>9.4153380000000001E-7</c:v>
                </c:pt>
                <c:pt idx="69527">
                  <c:v>9.4155290000000005E-7</c:v>
                </c:pt>
                <c:pt idx="69528">
                  <c:v>9.4157190000000004E-7</c:v>
                </c:pt>
                <c:pt idx="69529">
                  <c:v>9.4158760000000003E-7</c:v>
                </c:pt>
                <c:pt idx="69530">
                  <c:v>9.4160669999999997E-7</c:v>
                </c:pt>
                <c:pt idx="69531">
                  <c:v>9.4162569999999996E-7</c:v>
                </c:pt>
                <c:pt idx="69532">
                  <c:v>9.4164469999999996E-7</c:v>
                </c:pt>
                <c:pt idx="69533">
                  <c:v>9.4166019999999996E-7</c:v>
                </c:pt>
                <c:pt idx="69534">
                  <c:v>9.4167919999999996E-7</c:v>
                </c:pt>
                <c:pt idx="69535">
                  <c:v>9.4169819999999995E-7</c:v>
                </c:pt>
                <c:pt idx="69536">
                  <c:v>9.4171710000000001E-7</c:v>
                </c:pt>
                <c:pt idx="69537">
                  <c:v>9.4173260000000001E-7</c:v>
                </c:pt>
                <c:pt idx="69538">
                  <c:v>9.4175149999999996E-7</c:v>
                </c:pt>
                <c:pt idx="69539">
                  <c:v>9.4177040000000002E-7</c:v>
                </c:pt>
                <c:pt idx="69540">
                  <c:v>9.4178929999999997E-7</c:v>
                </c:pt>
                <c:pt idx="69541">
                  <c:v>9.4180470000000003E-7</c:v>
                </c:pt>
                <c:pt idx="69542">
                  <c:v>9.4182359999999998E-7</c:v>
                </c:pt>
                <c:pt idx="69543">
                  <c:v>9.4184239999999999E-7</c:v>
                </c:pt>
                <c:pt idx="69544">
                  <c:v>9.418612E-7</c:v>
                </c:pt>
                <c:pt idx="69545">
                  <c:v>9.4187650000000002E-7</c:v>
                </c:pt>
                <c:pt idx="69546">
                  <c:v>9.4189530000000003E-7</c:v>
                </c:pt>
                <c:pt idx="69547">
                  <c:v>9.4191410000000004E-7</c:v>
                </c:pt>
                <c:pt idx="69548">
                  <c:v>9.4193280000000001E-7</c:v>
                </c:pt>
                <c:pt idx="69549">
                  <c:v>9.4194799999999999E-7</c:v>
                </c:pt>
                <c:pt idx="69550">
                  <c:v>9.419668E-7</c:v>
                </c:pt>
                <c:pt idx="69551">
                  <c:v>9.4198549999999996E-7</c:v>
                </c:pt>
                <c:pt idx="69552">
                  <c:v>9.4200409999999999E-7</c:v>
                </c:pt>
                <c:pt idx="69553">
                  <c:v>9.4201929999999996E-7</c:v>
                </c:pt>
                <c:pt idx="69554">
                  <c:v>9.4203800000000003E-7</c:v>
                </c:pt>
                <c:pt idx="69555">
                  <c:v>9.420567E-7</c:v>
                </c:pt>
                <c:pt idx="69556">
                  <c:v>9.4207519999999998E-7</c:v>
                </c:pt>
                <c:pt idx="69557">
                  <c:v>9.4209030000000002E-7</c:v>
                </c:pt>
                <c:pt idx="69558">
                  <c:v>9.4210899999999998E-7</c:v>
                </c:pt>
                <c:pt idx="69559">
                  <c:v>9.4212749999999996E-7</c:v>
                </c:pt>
                <c:pt idx="69560">
                  <c:v>9.4214600000000005E-7</c:v>
                </c:pt>
                <c:pt idx="69561">
                  <c:v>9.4216450000000003E-7</c:v>
                </c:pt>
                <c:pt idx="69562">
                  <c:v>9.4217950000000002E-7</c:v>
                </c:pt>
                <c:pt idx="69563">
                  <c:v>9.42198E-7</c:v>
                </c:pt>
                <c:pt idx="69564">
                  <c:v>9.4221640000000005E-7</c:v>
                </c:pt>
                <c:pt idx="69565">
                  <c:v>9.4223479999999998E-7</c:v>
                </c:pt>
                <c:pt idx="69566">
                  <c:v>9.4224979999999997E-7</c:v>
                </c:pt>
                <c:pt idx="69567">
                  <c:v>9.4226820000000001E-7</c:v>
                </c:pt>
                <c:pt idx="69568">
                  <c:v>9.4228659999999995E-7</c:v>
                </c:pt>
                <c:pt idx="69569">
                  <c:v>9.4230489999999995E-7</c:v>
                </c:pt>
                <c:pt idx="69570">
                  <c:v>9.423198E-7</c:v>
                </c:pt>
                <c:pt idx="69571">
                  <c:v>9.4233820000000004E-7</c:v>
                </c:pt>
                <c:pt idx="69572">
                  <c:v>9.4235650000000004E-7</c:v>
                </c:pt>
                <c:pt idx="69573">
                  <c:v>9.4237480000000004E-7</c:v>
                </c:pt>
                <c:pt idx="69574">
                  <c:v>9.4238960000000004E-7</c:v>
                </c:pt>
                <c:pt idx="69575">
                  <c:v>9.4240790000000004E-7</c:v>
                </c:pt>
                <c:pt idx="69576">
                  <c:v>9.4242620000000004E-7</c:v>
                </c:pt>
                <c:pt idx="69577">
                  <c:v>9.4244439999999999E-7</c:v>
                </c:pt>
                <c:pt idx="69578">
                  <c:v>9.4245909999999995E-7</c:v>
                </c:pt>
                <c:pt idx="69579">
                  <c:v>9.4247740000000005E-7</c:v>
                </c:pt>
                <c:pt idx="69580">
                  <c:v>9.424956E-7</c:v>
                </c:pt>
                <c:pt idx="69581">
                  <c:v>9.4251379999999995E-7</c:v>
                </c:pt>
                <c:pt idx="69582">
                  <c:v>9.4252850000000002E-7</c:v>
                </c:pt>
                <c:pt idx="69583">
                  <c:v>9.4254669999999997E-7</c:v>
                </c:pt>
                <c:pt idx="69584">
                  <c:v>9.4256479999999999E-7</c:v>
                </c:pt>
                <c:pt idx="69585">
                  <c:v>9.4258300000000004E-7</c:v>
                </c:pt>
                <c:pt idx="69586">
                  <c:v>9.4259759999999996E-7</c:v>
                </c:pt>
                <c:pt idx="69587">
                  <c:v>9.4261569999999997E-7</c:v>
                </c:pt>
                <c:pt idx="69588">
                  <c:v>9.4263379999999998E-7</c:v>
                </c:pt>
                <c:pt idx="69589">
                  <c:v>9.426519E-7</c:v>
                </c:pt>
                <c:pt idx="69590">
                  <c:v>9.4266639999999997E-7</c:v>
                </c:pt>
                <c:pt idx="69591">
                  <c:v>9.4268449999999999E-7</c:v>
                </c:pt>
                <c:pt idx="69592">
                  <c:v>9.427026E-7</c:v>
                </c:pt>
                <c:pt idx="69593">
                  <c:v>9.4272059999999997E-7</c:v>
                </c:pt>
                <c:pt idx="69594">
                  <c:v>9.4273849999999999E-7</c:v>
                </c:pt>
                <c:pt idx="69595">
                  <c:v>9.4275299999999997E-7</c:v>
                </c:pt>
                <c:pt idx="69596">
                  <c:v>9.4277100000000004E-7</c:v>
                </c:pt>
                <c:pt idx="69597">
                  <c:v>9.4278889999999997E-7</c:v>
                </c:pt>
                <c:pt idx="69598">
                  <c:v>9.428068E-7</c:v>
                </c:pt>
                <c:pt idx="69599">
                  <c:v>9.4282120000000003E-7</c:v>
                </c:pt>
                <c:pt idx="69600">
                  <c:v>9.4283909999999996E-7</c:v>
                </c:pt>
                <c:pt idx="69601">
                  <c:v>9.4285699999999998E-7</c:v>
                </c:pt>
                <c:pt idx="69602">
                  <c:v>9.4287490000000001E-7</c:v>
                </c:pt>
                <c:pt idx="69603">
                  <c:v>9.428892E-7</c:v>
                </c:pt>
                <c:pt idx="69604">
                  <c:v>9.4290710000000003E-7</c:v>
                </c:pt>
                <c:pt idx="69605">
                  <c:v>9.4292490000000002E-7</c:v>
                </c:pt>
                <c:pt idx="69606">
                  <c:v>9.429427E-7</c:v>
                </c:pt>
                <c:pt idx="69607">
                  <c:v>9.4295699999999999E-7</c:v>
                </c:pt>
                <c:pt idx="69608">
                  <c:v>9.4297479999999997E-7</c:v>
                </c:pt>
                <c:pt idx="69609">
                  <c:v>9.4299259999999996E-7</c:v>
                </c:pt>
                <c:pt idx="69610">
                  <c:v>9.4301040000000005E-7</c:v>
                </c:pt>
                <c:pt idx="69611">
                  <c:v>9.4302459999999999E-7</c:v>
                </c:pt>
                <c:pt idx="69612">
                  <c:v>9.4304239999999998E-7</c:v>
                </c:pt>
                <c:pt idx="69613">
                  <c:v>9.4306010000000002E-7</c:v>
                </c:pt>
                <c:pt idx="69614">
                  <c:v>9.4307779999999996E-7</c:v>
                </c:pt>
                <c:pt idx="69615">
                  <c:v>9.4309200000000001E-7</c:v>
                </c:pt>
                <c:pt idx="69616">
                  <c:v>9.4310969999999995E-7</c:v>
                </c:pt>
                <c:pt idx="69617">
                  <c:v>9.4312739999999999E-7</c:v>
                </c:pt>
                <c:pt idx="69618">
                  <c:v>9.4314499999999999E-7</c:v>
                </c:pt>
                <c:pt idx="69619">
                  <c:v>9.431591E-7</c:v>
                </c:pt>
                <c:pt idx="69620">
                  <c:v>9.4317680000000004E-7</c:v>
                </c:pt>
                <c:pt idx="69621">
                  <c:v>9.4319440000000004E-7</c:v>
                </c:pt>
                <c:pt idx="69622">
                  <c:v>9.4321200000000004E-7</c:v>
                </c:pt>
                <c:pt idx="69623">
                  <c:v>9.4322610000000005E-7</c:v>
                </c:pt>
                <c:pt idx="69624">
                  <c:v>9.4324370000000005E-7</c:v>
                </c:pt>
                <c:pt idx="69625">
                  <c:v>9.4326130000000005E-7</c:v>
                </c:pt>
                <c:pt idx="69626">
                  <c:v>9.432788E-7</c:v>
                </c:pt>
                <c:pt idx="69627">
                  <c:v>9.4329279999999996E-7</c:v>
                </c:pt>
                <c:pt idx="69628">
                  <c:v>9.4331039999999996E-7</c:v>
                </c:pt>
                <c:pt idx="69629">
                  <c:v>9.4332790000000002E-7</c:v>
                </c:pt>
                <c:pt idx="69630">
                  <c:v>9.4334539999999998E-7</c:v>
                </c:pt>
                <c:pt idx="69631">
                  <c:v>9.4335940000000005E-7</c:v>
                </c:pt>
                <c:pt idx="69632">
                  <c:v>9.433769E-7</c:v>
                </c:pt>
                <c:pt idx="69633">
                  <c:v>9.4339439999999995E-7</c:v>
                </c:pt>
                <c:pt idx="69634">
                  <c:v>9.4341179999999997E-7</c:v>
                </c:pt>
                <c:pt idx="69635">
                  <c:v>9.4342919999999998E-7</c:v>
                </c:pt>
                <c:pt idx="69636">
                  <c:v>9.4344299999999996E-7</c:v>
                </c:pt>
                <c:pt idx="69637">
                  <c:v>9.4346050000000002E-7</c:v>
                </c:pt>
                <c:pt idx="69638">
                  <c:v>9.4347790000000003E-7</c:v>
                </c:pt>
                <c:pt idx="69639">
                  <c:v>9.434952E-7</c:v>
                </c:pt>
                <c:pt idx="69640">
                  <c:v>9.4350899999999998E-7</c:v>
                </c:pt>
                <c:pt idx="69641">
                  <c:v>9.435264E-7</c:v>
                </c:pt>
                <c:pt idx="69642">
                  <c:v>9.4354369999999997E-7</c:v>
                </c:pt>
                <c:pt idx="69643">
                  <c:v>9.4356100000000004E-7</c:v>
                </c:pt>
                <c:pt idx="69644">
                  <c:v>9.4357480000000002E-7</c:v>
                </c:pt>
                <c:pt idx="69645">
                  <c:v>9.4359209999999999E-7</c:v>
                </c:pt>
                <c:pt idx="69646">
                  <c:v>9.4360939999999996E-7</c:v>
                </c:pt>
                <c:pt idx="69647">
                  <c:v>9.4362670000000003E-7</c:v>
                </c:pt>
                <c:pt idx="69648">
                  <c:v>9.4364039999999997E-7</c:v>
                </c:pt>
                <c:pt idx="69649">
                  <c:v>9.4365770000000004E-7</c:v>
                </c:pt>
                <c:pt idx="69650">
                  <c:v>9.4367489999999997E-7</c:v>
                </c:pt>
                <c:pt idx="69651">
                  <c:v>9.436921E-7</c:v>
                </c:pt>
                <c:pt idx="69652">
                  <c:v>9.4370580000000004E-7</c:v>
                </c:pt>
                <c:pt idx="69653">
                  <c:v>9.437231E-7</c:v>
                </c:pt>
                <c:pt idx="69654">
                  <c:v>9.4374030000000003E-7</c:v>
                </c:pt>
                <c:pt idx="69655">
                  <c:v>9.4375740000000002E-7</c:v>
                </c:pt>
                <c:pt idx="69656">
                  <c:v>9.4377109999999995E-7</c:v>
                </c:pt>
                <c:pt idx="69657">
                  <c:v>9.4378829999999998E-7</c:v>
                </c:pt>
                <c:pt idx="69658">
                  <c:v>9.4380539999999997E-7</c:v>
                </c:pt>
                <c:pt idx="69659">
                  <c:v>9.4382249999999995E-7</c:v>
                </c:pt>
                <c:pt idx="69660">
                  <c:v>9.4383609999999995E-7</c:v>
                </c:pt>
                <c:pt idx="69661">
                  <c:v>9.4385329999999998E-7</c:v>
                </c:pt>
                <c:pt idx="69662">
                  <c:v>9.4387039999999996E-7</c:v>
                </c:pt>
                <c:pt idx="69663">
                  <c:v>9.4388740000000001E-7</c:v>
                </c:pt>
                <c:pt idx="69664">
                  <c:v>9.43901E-7</c:v>
                </c:pt>
                <c:pt idx="69665">
                  <c:v>9.4391809999999999E-7</c:v>
                </c:pt>
                <c:pt idx="69666">
                  <c:v>9.4393510000000003E-7</c:v>
                </c:pt>
                <c:pt idx="69667">
                  <c:v>9.4395209999999997E-7</c:v>
                </c:pt>
                <c:pt idx="69668">
                  <c:v>9.4396910000000002E-7</c:v>
                </c:pt>
                <c:pt idx="69669">
                  <c:v>9.4398259999999997E-7</c:v>
                </c:pt>
                <c:pt idx="69670">
                  <c:v>9.4399960000000001E-7</c:v>
                </c:pt>
                <c:pt idx="69671">
                  <c:v>9.4401650000000001E-7</c:v>
                </c:pt>
                <c:pt idx="69672">
                  <c:v>9.4403349999999995E-7</c:v>
                </c:pt>
                <c:pt idx="69673">
                  <c:v>9.4404689999999996E-7</c:v>
                </c:pt>
                <c:pt idx="69674">
                  <c:v>9.4406390000000001E-7</c:v>
                </c:pt>
                <c:pt idx="69675">
                  <c:v>9.4408080000000001E-7</c:v>
                </c:pt>
                <c:pt idx="69676">
                  <c:v>9.4409770000000001E-7</c:v>
                </c:pt>
                <c:pt idx="69677">
                  <c:v>9.4411110000000002E-7</c:v>
                </c:pt>
                <c:pt idx="69678">
                  <c:v>9.4412800000000002E-7</c:v>
                </c:pt>
                <c:pt idx="69679">
                  <c:v>9.4414490000000002E-7</c:v>
                </c:pt>
                <c:pt idx="69680">
                  <c:v>9.4416169999999998E-7</c:v>
                </c:pt>
                <c:pt idx="69681">
                  <c:v>9.4417509999999999E-7</c:v>
                </c:pt>
                <c:pt idx="69682">
                  <c:v>9.4419190000000005E-7</c:v>
                </c:pt>
                <c:pt idx="69683">
                  <c:v>9.4420880000000005E-7</c:v>
                </c:pt>
                <c:pt idx="69684">
                  <c:v>9.4422560000000001E-7</c:v>
                </c:pt>
                <c:pt idx="69685">
                  <c:v>9.4423889999999997E-7</c:v>
                </c:pt>
                <c:pt idx="69686">
                  <c:v>9.4425570000000003E-7</c:v>
                </c:pt>
                <c:pt idx="69687">
                  <c:v>9.4427249999999999E-7</c:v>
                </c:pt>
                <c:pt idx="69688">
                  <c:v>9.442892E-7</c:v>
                </c:pt>
                <c:pt idx="69689">
                  <c:v>9.4430249999999997E-7</c:v>
                </c:pt>
                <c:pt idx="69690">
                  <c:v>9.4431930000000003E-7</c:v>
                </c:pt>
                <c:pt idx="69691">
                  <c:v>9.4433609999999999E-7</c:v>
                </c:pt>
                <c:pt idx="69692">
                  <c:v>9.443528E-7</c:v>
                </c:pt>
                <c:pt idx="69693">
                  <c:v>9.4436600000000003E-7</c:v>
                </c:pt>
                <c:pt idx="69694">
                  <c:v>9.4438279999999998E-7</c:v>
                </c:pt>
                <c:pt idx="69695">
                  <c:v>9.443995E-7</c:v>
                </c:pt>
                <c:pt idx="69696">
                  <c:v>9.4441609999999997E-7</c:v>
                </c:pt>
                <c:pt idx="69697">
                  <c:v>9.444293E-7</c:v>
                </c:pt>
                <c:pt idx="69698">
                  <c:v>9.4444609999999995E-7</c:v>
                </c:pt>
                <c:pt idx="69699">
                  <c:v>9.4446270000000003E-7</c:v>
                </c:pt>
                <c:pt idx="69700">
                  <c:v>9.444793E-7</c:v>
                </c:pt>
                <c:pt idx="69701">
                  <c:v>9.4449250000000002E-7</c:v>
                </c:pt>
                <c:pt idx="69702">
                  <c:v>9.4450920000000004E-7</c:v>
                </c:pt>
                <c:pt idx="69703">
                  <c:v>9.4452580000000001E-7</c:v>
                </c:pt>
                <c:pt idx="69704">
                  <c:v>9.4454230000000004E-7</c:v>
                </c:pt>
                <c:pt idx="69705">
                  <c:v>9.4455890000000002E-7</c:v>
                </c:pt>
                <c:pt idx="69706">
                  <c:v>9.44572E-7</c:v>
                </c:pt>
                <c:pt idx="69707">
                  <c:v>9.4458859999999997E-7</c:v>
                </c:pt>
                <c:pt idx="69708">
                  <c:v>9.446051E-7</c:v>
                </c:pt>
                <c:pt idx="69709">
                  <c:v>9.4462160000000003E-7</c:v>
                </c:pt>
                <c:pt idx="69710">
                  <c:v>9.4463459999999997E-7</c:v>
                </c:pt>
                <c:pt idx="69711">
                  <c:v>9.4465120000000004E-7</c:v>
                </c:pt>
                <c:pt idx="69712">
                  <c:v>9.4466769999999997E-7</c:v>
                </c:pt>
                <c:pt idx="69713">
                  <c:v>9.4468409999999996E-7</c:v>
                </c:pt>
                <c:pt idx="69714">
                  <c:v>9.4469720000000004E-7</c:v>
                </c:pt>
                <c:pt idx="69715">
                  <c:v>9.4471369999999997E-7</c:v>
                </c:pt>
                <c:pt idx="69716">
                  <c:v>9.4473009999999996E-7</c:v>
                </c:pt>
                <c:pt idx="69717">
                  <c:v>9.4474650000000005E-7</c:v>
                </c:pt>
                <c:pt idx="69718">
                  <c:v>9.4475949999999998E-7</c:v>
                </c:pt>
                <c:pt idx="69719">
                  <c:v>9.4477600000000002E-7</c:v>
                </c:pt>
                <c:pt idx="69720">
                  <c:v>9.447924E-7</c:v>
                </c:pt>
                <c:pt idx="69721">
                  <c:v>9.4480879999999999E-7</c:v>
                </c:pt>
                <c:pt idx="69722">
                  <c:v>9.4482169999999999E-7</c:v>
                </c:pt>
                <c:pt idx="69723">
                  <c:v>9.4483809999999997E-7</c:v>
                </c:pt>
                <c:pt idx="69724">
                  <c:v>9.4485449999999996E-7</c:v>
                </c:pt>
                <c:pt idx="69725">
                  <c:v>9.4487080000000001E-7</c:v>
                </c:pt>
                <c:pt idx="69726">
                  <c:v>9.4488380000000005E-7</c:v>
                </c:pt>
                <c:pt idx="69727">
                  <c:v>9.4490020000000003E-7</c:v>
                </c:pt>
                <c:pt idx="69728">
                  <c:v>9.4491649999999998E-7</c:v>
                </c:pt>
                <c:pt idx="69729">
                  <c:v>9.4493280000000002E-7</c:v>
                </c:pt>
                <c:pt idx="69730">
                  <c:v>9.4494570000000002E-7</c:v>
                </c:pt>
                <c:pt idx="69731">
                  <c:v>9.4496199999999996E-7</c:v>
                </c:pt>
                <c:pt idx="69732">
                  <c:v>9.4497830000000001E-7</c:v>
                </c:pt>
                <c:pt idx="69733">
                  <c:v>9.4499459999999995E-7</c:v>
                </c:pt>
                <c:pt idx="69734">
                  <c:v>9.4500740000000001E-7</c:v>
                </c:pt>
                <c:pt idx="69735">
                  <c:v>9.4502369999999995E-7</c:v>
                </c:pt>
                <c:pt idx="69736">
                  <c:v>9.4504E-7</c:v>
                </c:pt>
                <c:pt idx="69737">
                  <c:v>9.450562E-7</c:v>
                </c:pt>
                <c:pt idx="69738">
                  <c:v>9.450724E-7</c:v>
                </c:pt>
                <c:pt idx="69739">
                  <c:v>9.4508519999999995E-7</c:v>
                </c:pt>
                <c:pt idx="69740">
                  <c:v>9.4510139999999996E-7</c:v>
                </c:pt>
                <c:pt idx="69741">
                  <c:v>9.4511759999999996E-7</c:v>
                </c:pt>
                <c:pt idx="69742">
                  <c:v>9.4513370000000002E-7</c:v>
                </c:pt>
                <c:pt idx="69743">
                  <c:v>9.4514649999999997E-7</c:v>
                </c:pt>
                <c:pt idx="69744">
                  <c:v>9.4516269999999997E-7</c:v>
                </c:pt>
                <c:pt idx="69745">
                  <c:v>9.4517880000000004E-7</c:v>
                </c:pt>
                <c:pt idx="69746">
                  <c:v>9.451949E-7</c:v>
                </c:pt>
                <c:pt idx="69747">
                  <c:v>9.4520770000000005E-7</c:v>
                </c:pt>
                <c:pt idx="69748">
                  <c:v>9.4522380000000001E-7</c:v>
                </c:pt>
                <c:pt idx="69749">
                  <c:v>9.4523989999999997E-7</c:v>
                </c:pt>
                <c:pt idx="69750">
                  <c:v>9.4525600000000003E-7</c:v>
                </c:pt>
                <c:pt idx="69751">
                  <c:v>9.4526870000000004E-7</c:v>
                </c:pt>
                <c:pt idx="69752">
                  <c:v>9.452848E-7</c:v>
                </c:pt>
                <c:pt idx="69753">
                  <c:v>9.4530089999999996E-7</c:v>
                </c:pt>
                <c:pt idx="69754">
                  <c:v>9.4531689999999998E-7</c:v>
                </c:pt>
                <c:pt idx="69755">
                  <c:v>9.4532959999999999E-7</c:v>
                </c:pt>
                <c:pt idx="69756">
                  <c:v>9.4534570000000005E-7</c:v>
                </c:pt>
                <c:pt idx="69757">
                  <c:v>9.4536169999999996E-7</c:v>
                </c:pt>
                <c:pt idx="69758">
                  <c:v>9.4537769999999998E-7</c:v>
                </c:pt>
                <c:pt idx="69759">
                  <c:v>9.4539039999999999E-7</c:v>
                </c:pt>
                <c:pt idx="69760">
                  <c:v>9.4540640000000001E-7</c:v>
                </c:pt>
                <c:pt idx="69761">
                  <c:v>9.4542240000000003E-7</c:v>
                </c:pt>
                <c:pt idx="69762">
                  <c:v>9.4543840000000005E-7</c:v>
                </c:pt>
                <c:pt idx="69763">
                  <c:v>9.4545100000000001E-7</c:v>
                </c:pt>
                <c:pt idx="69764">
                  <c:v>9.4546700000000003E-7</c:v>
                </c:pt>
                <c:pt idx="69765">
                  <c:v>9.4548300000000005E-7</c:v>
                </c:pt>
                <c:pt idx="69766">
                  <c:v>9.4549890000000002E-7</c:v>
                </c:pt>
                <c:pt idx="69767">
                  <c:v>9.4551149999999999E-7</c:v>
                </c:pt>
                <c:pt idx="69768">
                  <c:v>9.4552739999999996E-7</c:v>
                </c:pt>
                <c:pt idx="69769">
                  <c:v>9.4554339999999998E-7</c:v>
                </c:pt>
                <c:pt idx="69770">
                  <c:v>9.4555920000000001E-7</c:v>
                </c:pt>
                <c:pt idx="69771">
                  <c:v>9.4557179999999998E-7</c:v>
                </c:pt>
                <c:pt idx="69772">
                  <c:v>9.4558769999999995E-7</c:v>
                </c:pt>
                <c:pt idx="69773">
                  <c:v>9.4560360000000003E-7</c:v>
                </c:pt>
                <c:pt idx="69774">
                  <c:v>9.4561950000000001E-7</c:v>
                </c:pt>
                <c:pt idx="69775">
                  <c:v>9.4563200000000003E-7</c:v>
                </c:pt>
                <c:pt idx="69776">
                  <c:v>9.4564790000000001E-7</c:v>
                </c:pt>
                <c:pt idx="69777">
                  <c:v>9.4566370000000004E-7</c:v>
                </c:pt>
                <c:pt idx="69778">
                  <c:v>9.4567949999999997E-7</c:v>
                </c:pt>
                <c:pt idx="69779">
                  <c:v>9.456953E-7</c:v>
                </c:pt>
                <c:pt idx="69780">
                  <c:v>9.4570780000000003E-7</c:v>
                </c:pt>
                <c:pt idx="69781">
                  <c:v>9.4572359999999996E-7</c:v>
                </c:pt>
                <c:pt idx="69782">
                  <c:v>9.4573939999999999E-7</c:v>
                </c:pt>
                <c:pt idx="69783">
                  <c:v>9.4575509999999998E-7</c:v>
                </c:pt>
                <c:pt idx="69784">
                  <c:v>9.4576749999999996E-7</c:v>
                </c:pt>
                <c:pt idx="69785">
                  <c:v>9.457833E-7</c:v>
                </c:pt>
                <c:pt idx="69786">
                  <c:v>9.4579910000000003E-7</c:v>
                </c:pt>
                <c:pt idx="69787">
                  <c:v>9.4581480000000002E-7</c:v>
                </c:pt>
                <c:pt idx="69788">
                  <c:v>9.458272E-7</c:v>
                </c:pt>
                <c:pt idx="69789">
                  <c:v>9.4584289999999999E-7</c:v>
                </c:pt>
                <c:pt idx="69790">
                  <c:v>9.4585870000000002E-7</c:v>
                </c:pt>
                <c:pt idx="69791">
                  <c:v>9.4587429999999997E-7</c:v>
                </c:pt>
                <c:pt idx="69792">
                  <c:v>9.4588669999999995E-7</c:v>
                </c:pt>
                <c:pt idx="69793">
                  <c:v>9.4590240000000004E-7</c:v>
                </c:pt>
                <c:pt idx="69794">
                  <c:v>9.4591810000000003E-7</c:v>
                </c:pt>
                <c:pt idx="69795">
                  <c:v>9.4593380000000002E-7</c:v>
                </c:pt>
                <c:pt idx="69796">
                  <c:v>9.4594609999999996E-7</c:v>
                </c:pt>
                <c:pt idx="69797">
                  <c:v>9.4596180000000005E-7</c:v>
                </c:pt>
                <c:pt idx="69798">
                  <c:v>9.4597750000000004E-7</c:v>
                </c:pt>
                <c:pt idx="69799">
                  <c:v>9.4599309999999998E-7</c:v>
                </c:pt>
                <c:pt idx="69800">
                  <c:v>9.4600540000000003E-7</c:v>
                </c:pt>
                <c:pt idx="69801">
                  <c:v>9.4602110000000002E-7</c:v>
                </c:pt>
                <c:pt idx="69802">
                  <c:v>9.4603669999999996E-7</c:v>
                </c:pt>
                <c:pt idx="69803">
                  <c:v>9.4605230000000001E-7</c:v>
                </c:pt>
                <c:pt idx="69804">
                  <c:v>9.4606460000000005E-7</c:v>
                </c:pt>
                <c:pt idx="69805">
                  <c:v>9.460802E-7</c:v>
                </c:pt>
                <c:pt idx="69806">
                  <c:v>9.4609580000000005E-7</c:v>
                </c:pt>
                <c:pt idx="69807">
                  <c:v>9.4611139999999999E-7</c:v>
                </c:pt>
                <c:pt idx="69808">
                  <c:v>9.4612359999999999E-7</c:v>
                </c:pt>
                <c:pt idx="69809">
                  <c:v>9.4613920000000004E-7</c:v>
                </c:pt>
                <c:pt idx="69810">
                  <c:v>9.4615479999999998E-7</c:v>
                </c:pt>
                <c:pt idx="69811">
                  <c:v>9.4617029999999998E-7</c:v>
                </c:pt>
                <c:pt idx="69812">
                  <c:v>9.4618579999999999E-7</c:v>
                </c:pt>
                <c:pt idx="69813">
                  <c:v>9.4619799999999999E-7</c:v>
                </c:pt>
                <c:pt idx="69814">
                  <c:v>9.4621360000000004E-7</c:v>
                </c:pt>
                <c:pt idx="69815">
                  <c:v>9.4622910000000004E-7</c:v>
                </c:pt>
                <c:pt idx="69816">
                  <c:v>9.4624130000000004E-7</c:v>
                </c:pt>
                <c:pt idx="69817">
                  <c:v>9.4625680000000004E-7</c:v>
                </c:pt>
                <c:pt idx="69818">
                  <c:v>9.4627230000000005E-7</c:v>
                </c:pt>
                <c:pt idx="69819">
                  <c:v>9.4628780000000005E-7</c:v>
                </c:pt>
                <c:pt idx="69820">
                  <c:v>9.4630320000000001E-7</c:v>
                </c:pt>
                <c:pt idx="69821">
                  <c:v>9.4631540000000001E-7</c:v>
                </c:pt>
                <c:pt idx="69822">
                  <c:v>9.4633090000000001E-7</c:v>
                </c:pt>
                <c:pt idx="69823">
                  <c:v>9.4634629999999997E-7</c:v>
                </c:pt>
                <c:pt idx="69824">
                  <c:v>9.4636170000000004E-7</c:v>
                </c:pt>
                <c:pt idx="69825">
                  <c:v>9.4637379999999999E-7</c:v>
                </c:pt>
                <c:pt idx="69826">
                  <c:v>9.4638929999999999E-7</c:v>
                </c:pt>
                <c:pt idx="69827">
                  <c:v>9.4640469999999995E-7</c:v>
                </c:pt>
                <c:pt idx="69828">
                  <c:v>9.4641999999999997E-7</c:v>
                </c:pt>
                <c:pt idx="69829">
                  <c:v>9.4643210000000003E-7</c:v>
                </c:pt>
                <c:pt idx="69830">
                  <c:v>9.4644749999999999E-7</c:v>
                </c:pt>
                <c:pt idx="69831">
                  <c:v>9.4646289999999995E-7</c:v>
                </c:pt>
                <c:pt idx="69832">
                  <c:v>9.4647819999999997E-7</c:v>
                </c:pt>
                <c:pt idx="69833">
                  <c:v>9.4649030000000003E-7</c:v>
                </c:pt>
                <c:pt idx="69834">
                  <c:v>9.4650569999999999E-7</c:v>
                </c:pt>
                <c:pt idx="69835">
                  <c:v>9.4652100000000001E-7</c:v>
                </c:pt>
                <c:pt idx="69836">
                  <c:v>9.4653630000000003E-7</c:v>
                </c:pt>
                <c:pt idx="69837">
                  <c:v>9.4654839999999998E-7</c:v>
                </c:pt>
                <c:pt idx="69838">
                  <c:v>9.465637E-7</c:v>
                </c:pt>
                <c:pt idx="69839">
                  <c:v>9.4657909999999996E-7</c:v>
                </c:pt>
                <c:pt idx="69840">
                  <c:v>9.4659430000000004E-7</c:v>
                </c:pt>
                <c:pt idx="69841">
                  <c:v>9.4660639999999999E-7</c:v>
                </c:pt>
                <c:pt idx="69842">
                  <c:v>9.4662170000000001E-7</c:v>
                </c:pt>
                <c:pt idx="69843">
                  <c:v>9.4663689999999999E-7</c:v>
                </c:pt>
                <c:pt idx="69844">
                  <c:v>9.4665220000000001E-7</c:v>
                </c:pt>
                <c:pt idx="69845">
                  <c:v>9.4666420000000002E-7</c:v>
                </c:pt>
                <c:pt idx="69846">
                  <c:v>9.4667950000000004E-7</c:v>
                </c:pt>
                <c:pt idx="69847">
                  <c:v>9.4669470000000002E-7</c:v>
                </c:pt>
                <c:pt idx="69848">
                  <c:v>9.4670989999999999E-7</c:v>
                </c:pt>
                <c:pt idx="69849">
                  <c:v>9.4672190000000001E-7</c:v>
                </c:pt>
                <c:pt idx="69850">
                  <c:v>9.4673720000000003E-7</c:v>
                </c:pt>
                <c:pt idx="69851">
                  <c:v>9.467524E-7</c:v>
                </c:pt>
                <c:pt idx="69852">
                  <c:v>9.4676759999999998E-7</c:v>
                </c:pt>
                <c:pt idx="69853">
                  <c:v>9.4677950000000005E-7</c:v>
                </c:pt>
                <c:pt idx="69854">
                  <c:v>9.4679479999999996E-7</c:v>
                </c:pt>
                <c:pt idx="69855">
                  <c:v>9.468099E-7</c:v>
                </c:pt>
                <c:pt idx="69856">
                  <c:v>9.4682509999999998E-7</c:v>
                </c:pt>
                <c:pt idx="69857">
                  <c:v>9.4683700000000005E-7</c:v>
                </c:pt>
                <c:pt idx="69858">
                  <c:v>9.4685220000000002E-7</c:v>
                </c:pt>
                <c:pt idx="69859">
                  <c:v>9.468674E-7</c:v>
                </c:pt>
                <c:pt idx="69860">
                  <c:v>9.4688250000000004E-7</c:v>
                </c:pt>
                <c:pt idx="69861">
                  <c:v>9.4689759999999996E-7</c:v>
                </c:pt>
                <c:pt idx="69862">
                  <c:v>9.4690950000000004E-7</c:v>
                </c:pt>
                <c:pt idx="69863">
                  <c:v>9.4692459999999997E-7</c:v>
                </c:pt>
                <c:pt idx="69864">
                  <c:v>9.469397E-7</c:v>
                </c:pt>
                <c:pt idx="69865">
                  <c:v>9.4695480000000004E-7</c:v>
                </c:pt>
                <c:pt idx="69866">
                  <c:v>9.4696670000000001E-7</c:v>
                </c:pt>
                <c:pt idx="69867">
                  <c:v>9.4698180000000004E-7</c:v>
                </c:pt>
                <c:pt idx="69868">
                  <c:v>9.4699689999999997E-7</c:v>
                </c:pt>
                <c:pt idx="69869">
                  <c:v>9.4701189999999996E-7</c:v>
                </c:pt>
                <c:pt idx="69870">
                  <c:v>9.4702380000000004E-7</c:v>
                </c:pt>
                <c:pt idx="69871">
                  <c:v>9.4703880000000003E-7</c:v>
                </c:pt>
                <c:pt idx="69872">
                  <c:v>9.4705389999999996E-7</c:v>
                </c:pt>
                <c:pt idx="69873">
                  <c:v>9.4706889999999995E-7</c:v>
                </c:pt>
                <c:pt idx="69874">
                  <c:v>9.4708069999999998E-7</c:v>
                </c:pt>
                <c:pt idx="69875">
                  <c:v>9.4709580000000001E-7</c:v>
                </c:pt>
                <c:pt idx="69876">
                  <c:v>9.4711080000000001E-7</c:v>
                </c:pt>
                <c:pt idx="69877">
                  <c:v>9.471258E-7</c:v>
                </c:pt>
                <c:pt idx="69878">
                  <c:v>9.4713760000000003E-7</c:v>
                </c:pt>
                <c:pt idx="69879">
                  <c:v>9.4715260000000002E-7</c:v>
                </c:pt>
                <c:pt idx="69880">
                  <c:v>9.4716760000000001E-7</c:v>
                </c:pt>
                <c:pt idx="69881">
                  <c:v>9.471826E-7</c:v>
                </c:pt>
                <c:pt idx="69882">
                  <c:v>9.4719440000000003E-7</c:v>
                </c:pt>
                <c:pt idx="69883">
                  <c:v>9.4720940000000002E-7</c:v>
                </c:pt>
                <c:pt idx="69884">
                  <c:v>9.4722440000000001E-7</c:v>
                </c:pt>
                <c:pt idx="69885">
                  <c:v>9.4723929999999995E-7</c:v>
                </c:pt>
                <c:pt idx="69886">
                  <c:v>9.4725109999999998E-7</c:v>
                </c:pt>
                <c:pt idx="69887">
                  <c:v>9.4726600000000003E-7</c:v>
                </c:pt>
                <c:pt idx="69888">
                  <c:v>9.4728100000000002E-7</c:v>
                </c:pt>
                <c:pt idx="69889">
                  <c:v>9.4729589999999997E-7</c:v>
                </c:pt>
                <c:pt idx="69890">
                  <c:v>9.4730759999999995E-7</c:v>
                </c:pt>
                <c:pt idx="69891">
                  <c:v>9.4732260000000005E-7</c:v>
                </c:pt>
                <c:pt idx="69892">
                  <c:v>9.473375E-7</c:v>
                </c:pt>
                <c:pt idx="69893">
                  <c:v>9.473523E-7</c:v>
                </c:pt>
                <c:pt idx="69894">
                  <c:v>9.4736410000000003E-7</c:v>
                </c:pt>
                <c:pt idx="69895">
                  <c:v>9.4737899999999998E-7</c:v>
                </c:pt>
                <c:pt idx="69896">
                  <c:v>9.4739390000000003E-7</c:v>
                </c:pt>
                <c:pt idx="69897">
                  <c:v>9.4740870000000003E-7</c:v>
                </c:pt>
                <c:pt idx="69898">
                  <c:v>9.4742040000000002E-7</c:v>
                </c:pt>
                <c:pt idx="69899">
                  <c:v>9.4743529999999996E-7</c:v>
                </c:pt>
                <c:pt idx="69900">
                  <c:v>9.4745020000000001E-7</c:v>
                </c:pt>
                <c:pt idx="69901">
                  <c:v>9.4746500000000002E-7</c:v>
                </c:pt>
                <c:pt idx="69902">
                  <c:v>9.474767E-7</c:v>
                </c:pt>
                <c:pt idx="69903">
                  <c:v>9.4749150000000001E-7</c:v>
                </c:pt>
                <c:pt idx="69904">
                  <c:v>9.4750639999999996E-7</c:v>
                </c:pt>
                <c:pt idx="69905">
                  <c:v>9.4752119999999996E-7</c:v>
                </c:pt>
                <c:pt idx="69906">
                  <c:v>9.4753590000000003E-7</c:v>
                </c:pt>
                <c:pt idx="69907">
                  <c:v>9.4754749999999997E-7</c:v>
                </c:pt>
                <c:pt idx="69908">
                  <c:v>9.4756229999999997E-7</c:v>
                </c:pt>
                <c:pt idx="69909">
                  <c:v>9.4757709999999998E-7</c:v>
                </c:pt>
                <c:pt idx="69910">
                  <c:v>9.4759189999999999E-7</c:v>
                </c:pt>
                <c:pt idx="69911">
                  <c:v>9.4760350000000003E-7</c:v>
                </c:pt>
                <c:pt idx="69912">
                  <c:v>9.4761819999999999E-7</c:v>
                </c:pt>
                <c:pt idx="69913">
                  <c:v>9.47633E-7</c:v>
                </c:pt>
                <c:pt idx="69914">
                  <c:v>9.4764769999999996E-7</c:v>
                </c:pt>
                <c:pt idx="69915">
                  <c:v>9.4765930000000001E-7</c:v>
                </c:pt>
                <c:pt idx="69916">
                  <c:v>9.4767410000000001E-7</c:v>
                </c:pt>
                <c:pt idx="69917">
                  <c:v>9.4768879999999997E-7</c:v>
                </c:pt>
                <c:pt idx="69918">
                  <c:v>9.4770350000000004E-7</c:v>
                </c:pt>
                <c:pt idx="69919">
                  <c:v>9.4771509999999998E-7</c:v>
                </c:pt>
                <c:pt idx="69920">
                  <c:v>9.4772980000000005E-7</c:v>
                </c:pt>
                <c:pt idx="69921">
                  <c:v>9.4774450000000001E-7</c:v>
                </c:pt>
                <c:pt idx="69922">
                  <c:v>9.4775919999999997E-7</c:v>
                </c:pt>
                <c:pt idx="69923">
                  <c:v>9.4777069999999997E-7</c:v>
                </c:pt>
                <c:pt idx="69924">
                  <c:v>9.4778549999999997E-7</c:v>
                </c:pt>
                <c:pt idx="69925">
                  <c:v>9.4780020000000004E-7</c:v>
                </c:pt>
                <c:pt idx="69926">
                  <c:v>9.4781479999999996E-7</c:v>
                </c:pt>
                <c:pt idx="69927">
                  <c:v>9.4782629999999996E-7</c:v>
                </c:pt>
                <c:pt idx="69928">
                  <c:v>9.4784100000000002E-7</c:v>
                </c:pt>
                <c:pt idx="69929">
                  <c:v>9.4785569999999998E-7</c:v>
                </c:pt>
                <c:pt idx="69930">
                  <c:v>9.4787030000000001E-7</c:v>
                </c:pt>
                <c:pt idx="69931">
                  <c:v>9.4788180000000001E-7</c:v>
                </c:pt>
                <c:pt idx="69932">
                  <c:v>9.4789649999999997E-7</c:v>
                </c:pt>
                <c:pt idx="69933">
                  <c:v>9.4791120000000003E-7</c:v>
                </c:pt>
                <c:pt idx="69934">
                  <c:v>9.4792579999999995E-7</c:v>
                </c:pt>
                <c:pt idx="69935">
                  <c:v>9.4793720000000001E-7</c:v>
                </c:pt>
                <c:pt idx="69936">
                  <c:v>9.4795189999999997E-7</c:v>
                </c:pt>
                <c:pt idx="69937">
                  <c:v>9.4796649999999999E-7</c:v>
                </c:pt>
                <c:pt idx="69938">
                  <c:v>9.4798110000000002E-7</c:v>
                </c:pt>
                <c:pt idx="69939">
                  <c:v>9.4799260000000002E-7</c:v>
                </c:pt>
                <c:pt idx="69940">
                  <c:v>9.4800720000000004E-7</c:v>
                </c:pt>
                <c:pt idx="69941">
                  <c:v>9.4802179999999995E-7</c:v>
                </c:pt>
                <c:pt idx="69942">
                  <c:v>9.4803630000000004E-7</c:v>
                </c:pt>
                <c:pt idx="69943">
                  <c:v>9.4804780000000004E-7</c:v>
                </c:pt>
                <c:pt idx="69944">
                  <c:v>9.4806239999999995E-7</c:v>
                </c:pt>
                <c:pt idx="69945">
                  <c:v>9.4807690000000003E-7</c:v>
                </c:pt>
                <c:pt idx="69946">
                  <c:v>9.4809149999999995E-7</c:v>
                </c:pt>
                <c:pt idx="69947">
                  <c:v>9.4810290000000001E-7</c:v>
                </c:pt>
                <c:pt idx="69948">
                  <c:v>9.4811750000000003E-7</c:v>
                </c:pt>
                <c:pt idx="69949">
                  <c:v>9.4813200000000001E-7</c:v>
                </c:pt>
                <c:pt idx="69950">
                  <c:v>9.4814649999999999E-7</c:v>
                </c:pt>
                <c:pt idx="69951">
                  <c:v>9.4815790000000005E-7</c:v>
                </c:pt>
                <c:pt idx="69952">
                  <c:v>9.4817249999999996E-7</c:v>
                </c:pt>
                <c:pt idx="69953">
                  <c:v>9.4818700000000005E-7</c:v>
                </c:pt>
                <c:pt idx="69954">
                  <c:v>9.4820150000000002E-7</c:v>
                </c:pt>
                <c:pt idx="69955">
                  <c:v>9.4821289999999998E-7</c:v>
                </c:pt>
                <c:pt idx="69956">
                  <c:v>9.4822739999999995E-7</c:v>
                </c:pt>
                <c:pt idx="69957">
                  <c:v>9.4824190000000004E-7</c:v>
                </c:pt>
                <c:pt idx="69958">
                  <c:v>9.4825629999999997E-7</c:v>
                </c:pt>
                <c:pt idx="69959">
                  <c:v>9.4827070000000001E-7</c:v>
                </c:pt>
                <c:pt idx="69960">
                  <c:v>9.4828209999999996E-7</c:v>
                </c:pt>
                <c:pt idx="69961">
                  <c:v>9.482965E-7</c:v>
                </c:pt>
                <c:pt idx="69962">
                  <c:v>9.4831099999999997E-7</c:v>
                </c:pt>
                <c:pt idx="69963">
                  <c:v>9.4832540000000001E-7</c:v>
                </c:pt>
                <c:pt idx="69964">
                  <c:v>9.4833670000000003E-7</c:v>
                </c:pt>
                <c:pt idx="69965">
                  <c:v>9.4835109999999996E-7</c:v>
                </c:pt>
                <c:pt idx="69966">
                  <c:v>9.4836560000000004E-7</c:v>
                </c:pt>
                <c:pt idx="69967">
                  <c:v>9.4837990000000003E-7</c:v>
                </c:pt>
                <c:pt idx="69968">
                  <c:v>9.4839120000000005E-7</c:v>
                </c:pt>
                <c:pt idx="69969">
                  <c:v>9.4840570000000003E-7</c:v>
                </c:pt>
                <c:pt idx="69970">
                  <c:v>9.4842009999999996E-7</c:v>
                </c:pt>
                <c:pt idx="69971">
                  <c:v>9.4843439999999995E-7</c:v>
                </c:pt>
                <c:pt idx="69972">
                  <c:v>9.4844569999999997E-7</c:v>
                </c:pt>
                <c:pt idx="69973">
                  <c:v>9.484601E-7</c:v>
                </c:pt>
                <c:pt idx="69974">
                  <c:v>9.4847450000000004E-7</c:v>
                </c:pt>
                <c:pt idx="69975">
                  <c:v>9.4848880000000003E-7</c:v>
                </c:pt>
                <c:pt idx="69976">
                  <c:v>9.4850010000000005E-7</c:v>
                </c:pt>
                <c:pt idx="69977">
                  <c:v>9.4851449999999998E-7</c:v>
                </c:pt>
                <c:pt idx="69978">
                  <c:v>9.4852879999999997E-7</c:v>
                </c:pt>
                <c:pt idx="69979">
                  <c:v>9.4854309999999996E-7</c:v>
                </c:pt>
                <c:pt idx="69980">
                  <c:v>9.4855439999999998E-7</c:v>
                </c:pt>
                <c:pt idx="69981">
                  <c:v>9.4856880000000002E-7</c:v>
                </c:pt>
                <c:pt idx="69982">
                  <c:v>9.4858310000000001E-7</c:v>
                </c:pt>
                <c:pt idx="69983">
                  <c:v>9.485974E-7</c:v>
                </c:pt>
                <c:pt idx="69984">
                  <c:v>9.4860859999999997E-7</c:v>
                </c:pt>
                <c:pt idx="69985">
                  <c:v>9.4862300000000001E-7</c:v>
                </c:pt>
                <c:pt idx="69986">
                  <c:v>9.486373E-7</c:v>
                </c:pt>
                <c:pt idx="69987">
                  <c:v>9.486516E-7</c:v>
                </c:pt>
                <c:pt idx="69988">
                  <c:v>9.4866279999999997E-7</c:v>
                </c:pt>
                <c:pt idx="69989">
                  <c:v>9.4867709999999996E-7</c:v>
                </c:pt>
                <c:pt idx="69990">
                  <c:v>9.4869139999999995E-7</c:v>
                </c:pt>
                <c:pt idx="69991">
                  <c:v>9.4870570000000005E-7</c:v>
                </c:pt>
                <c:pt idx="69992">
                  <c:v>9.4871690000000002E-7</c:v>
                </c:pt>
                <c:pt idx="69993">
                  <c:v>9.4873120000000001E-7</c:v>
                </c:pt>
                <c:pt idx="69994">
                  <c:v>9.487455E-7</c:v>
                </c:pt>
                <c:pt idx="69995">
                  <c:v>9.4875969999999995E-7</c:v>
                </c:pt>
                <c:pt idx="69996">
                  <c:v>9.4877090000000003E-7</c:v>
                </c:pt>
                <c:pt idx="69997">
                  <c:v>9.4878520000000002E-7</c:v>
                </c:pt>
                <c:pt idx="69998">
                  <c:v>9.4879939999999997E-7</c:v>
                </c:pt>
                <c:pt idx="69999">
                  <c:v>9.4881369999999996E-7</c:v>
                </c:pt>
                <c:pt idx="70000">
                  <c:v>9.4882479999999999E-7</c:v>
                </c:pt>
                <c:pt idx="70001">
                  <c:v>9.4883909999999998E-7</c:v>
                </c:pt>
                <c:pt idx="70002">
                  <c:v>9.4885330000000004E-7</c:v>
                </c:pt>
                <c:pt idx="70003">
                  <c:v>9.4886749999999998E-7</c:v>
                </c:pt>
                <c:pt idx="70004">
                  <c:v>9.4887869999999995E-7</c:v>
                </c:pt>
                <c:pt idx="70005">
                  <c:v>9.4889290000000001E-7</c:v>
                </c:pt>
                <c:pt idx="70006">
                  <c:v>9.489072E-7</c:v>
                </c:pt>
                <c:pt idx="70007">
                  <c:v>9.4892130000000001E-7</c:v>
                </c:pt>
                <c:pt idx="70008">
                  <c:v>9.4893249999999998E-7</c:v>
                </c:pt>
                <c:pt idx="70009">
                  <c:v>9.4894670000000003E-7</c:v>
                </c:pt>
                <c:pt idx="70010">
                  <c:v>9.4896089999999998E-7</c:v>
                </c:pt>
                <c:pt idx="70011">
                  <c:v>9.4897499999999999E-7</c:v>
                </c:pt>
                <c:pt idx="70012">
                  <c:v>9.4898920000000004E-7</c:v>
                </c:pt>
                <c:pt idx="70013">
                  <c:v>9.4900029999999996E-7</c:v>
                </c:pt>
                <c:pt idx="70014">
                  <c:v>9.4901439999999997E-7</c:v>
                </c:pt>
                <c:pt idx="70015">
                  <c:v>9.4902860000000003E-7</c:v>
                </c:pt>
                <c:pt idx="70016">
                  <c:v>9.4904270000000003E-7</c:v>
                </c:pt>
                <c:pt idx="70017">
                  <c:v>9.4905370000000002E-7</c:v>
                </c:pt>
                <c:pt idx="70018">
                  <c:v>9.4906789999999997E-7</c:v>
                </c:pt>
                <c:pt idx="70019">
                  <c:v>9.4908199999999997E-7</c:v>
                </c:pt>
                <c:pt idx="70020">
                  <c:v>9.4909609999999998E-7</c:v>
                </c:pt>
                <c:pt idx="70021">
                  <c:v>9.4910709999999997E-7</c:v>
                </c:pt>
                <c:pt idx="70022">
                  <c:v>9.4912130000000002E-7</c:v>
                </c:pt>
                <c:pt idx="70023">
                  <c:v>9.4913529999999999E-7</c:v>
                </c:pt>
                <c:pt idx="70024">
                  <c:v>9.4914939999999999E-7</c:v>
                </c:pt>
                <c:pt idx="70025">
                  <c:v>9.4916039999999998E-7</c:v>
                </c:pt>
                <c:pt idx="70026">
                  <c:v>9.4917460000000003E-7</c:v>
                </c:pt>
                <c:pt idx="70027">
                  <c:v>9.491886E-7</c:v>
                </c:pt>
                <c:pt idx="70028">
                  <c:v>9.492027E-7</c:v>
                </c:pt>
                <c:pt idx="70029">
                  <c:v>9.4921369999999999E-7</c:v>
                </c:pt>
                <c:pt idx="70030">
                  <c:v>9.492278E-7</c:v>
                </c:pt>
                <c:pt idx="70031">
                  <c:v>9.4924179999999996E-7</c:v>
                </c:pt>
                <c:pt idx="70032">
                  <c:v>9.4925580000000003E-7</c:v>
                </c:pt>
                <c:pt idx="70033">
                  <c:v>9.4926689999999995E-7</c:v>
                </c:pt>
                <c:pt idx="70034">
                  <c:v>9.4928090000000002E-7</c:v>
                </c:pt>
                <c:pt idx="70035">
                  <c:v>9.4929500000000003E-7</c:v>
                </c:pt>
                <c:pt idx="70036">
                  <c:v>9.4930899999999999E-7</c:v>
                </c:pt>
                <c:pt idx="70037">
                  <c:v>9.4931990000000004E-7</c:v>
                </c:pt>
                <c:pt idx="70038">
                  <c:v>9.4933400000000005E-7</c:v>
                </c:pt>
                <c:pt idx="70039">
                  <c:v>9.4934800000000001E-7</c:v>
                </c:pt>
                <c:pt idx="70040">
                  <c:v>9.4936199999999997E-7</c:v>
                </c:pt>
                <c:pt idx="70041">
                  <c:v>9.4937299999999996E-7</c:v>
                </c:pt>
                <c:pt idx="70042">
                  <c:v>9.4938700000000003E-7</c:v>
                </c:pt>
                <c:pt idx="70043">
                  <c:v>9.4940099999999999E-7</c:v>
                </c:pt>
                <c:pt idx="70044">
                  <c:v>9.4941499999999996E-7</c:v>
                </c:pt>
                <c:pt idx="70045">
                  <c:v>9.494259E-7</c:v>
                </c:pt>
                <c:pt idx="70046">
                  <c:v>9.4943989999999997E-7</c:v>
                </c:pt>
                <c:pt idx="70047">
                  <c:v>9.4945390000000003E-7</c:v>
                </c:pt>
                <c:pt idx="70048">
                  <c:v>9.494679E-7</c:v>
                </c:pt>
                <c:pt idx="70049">
                  <c:v>9.4947880000000004E-7</c:v>
                </c:pt>
                <c:pt idx="70050">
                  <c:v>9.4949280000000001E-7</c:v>
                </c:pt>
                <c:pt idx="70051">
                  <c:v>9.4950679999999997E-7</c:v>
                </c:pt>
                <c:pt idx="70052">
                  <c:v>9.4952069999999999E-7</c:v>
                </c:pt>
                <c:pt idx="70053">
                  <c:v>9.4953169999999998E-7</c:v>
                </c:pt>
                <c:pt idx="70054">
                  <c:v>9.4954570000000005E-7</c:v>
                </c:pt>
                <c:pt idx="70055">
                  <c:v>9.4955959999999997E-7</c:v>
                </c:pt>
                <c:pt idx="70056">
                  <c:v>9.4957349999999999E-7</c:v>
                </c:pt>
                <c:pt idx="70057">
                  <c:v>9.4958440000000004E-7</c:v>
                </c:pt>
                <c:pt idx="70058">
                  <c:v>9.495984E-7</c:v>
                </c:pt>
                <c:pt idx="70059">
                  <c:v>9.4961230000000002E-7</c:v>
                </c:pt>
                <c:pt idx="70060">
                  <c:v>9.4962620000000005E-7</c:v>
                </c:pt>
                <c:pt idx="70061">
                  <c:v>9.4963709999999999E-7</c:v>
                </c:pt>
                <c:pt idx="70062">
                  <c:v>9.4965109999999995E-7</c:v>
                </c:pt>
                <c:pt idx="70063">
                  <c:v>9.4966499999999997E-7</c:v>
                </c:pt>
                <c:pt idx="70064">
                  <c:v>9.496789E-7</c:v>
                </c:pt>
                <c:pt idx="70065">
                  <c:v>9.4968980000000004E-7</c:v>
                </c:pt>
                <c:pt idx="70066">
                  <c:v>9.4970369999999996E-7</c:v>
                </c:pt>
                <c:pt idx="70067">
                  <c:v>9.4971759999999999E-7</c:v>
                </c:pt>
                <c:pt idx="70068">
                  <c:v>9.4973150000000001E-7</c:v>
                </c:pt>
                <c:pt idx="70069">
                  <c:v>9.4974230000000001E-7</c:v>
                </c:pt>
                <c:pt idx="70070">
                  <c:v>9.4975620000000004E-7</c:v>
                </c:pt>
                <c:pt idx="70071">
                  <c:v>9.4977009999999995E-7</c:v>
                </c:pt>
                <c:pt idx="70072">
                  <c:v>9.4978399999999998E-7</c:v>
                </c:pt>
                <c:pt idx="70073">
                  <c:v>9.4979479999999998E-7</c:v>
                </c:pt>
                <c:pt idx="70074">
                  <c:v>9.498087E-7</c:v>
                </c:pt>
                <c:pt idx="70075">
                  <c:v>9.4982260000000003E-7</c:v>
                </c:pt>
                <c:pt idx="70076">
                  <c:v>9.498364E-7</c:v>
                </c:pt>
                <c:pt idx="70077">
                  <c:v>9.4985019999999998E-7</c:v>
                </c:pt>
                <c:pt idx="70078">
                  <c:v>9.4986099999999998E-7</c:v>
                </c:pt>
                <c:pt idx="70079">
                  <c:v>9.4987479999999996E-7</c:v>
                </c:pt>
                <c:pt idx="70080">
                  <c:v>9.4988860000000005E-7</c:v>
                </c:pt>
                <c:pt idx="70081">
                  <c:v>9.4990240000000003E-7</c:v>
                </c:pt>
                <c:pt idx="70082">
                  <c:v>9.4991320000000003E-7</c:v>
                </c:pt>
                <c:pt idx="70083">
                  <c:v>9.4992700000000001E-7</c:v>
                </c:pt>
                <c:pt idx="70084">
                  <c:v>9.4994079999999999E-7</c:v>
                </c:pt>
                <c:pt idx="70085">
                  <c:v>9.4995459999999996E-7</c:v>
                </c:pt>
                <c:pt idx="70086">
                  <c:v>9.4996539999999997E-7</c:v>
                </c:pt>
                <c:pt idx="70087">
                  <c:v>9.4997920000000005E-7</c:v>
                </c:pt>
                <c:pt idx="70088">
                  <c:v>9.4999289999999998E-7</c:v>
                </c:pt>
                <c:pt idx="70089">
                  <c:v>9.5000669999999996E-7</c:v>
                </c:pt>
                <c:pt idx="70090">
                  <c:v>9.5001740000000002E-7</c:v>
                </c:pt>
                <c:pt idx="70091">
                  <c:v>9.500312E-7</c:v>
                </c:pt>
                <c:pt idx="70092">
                  <c:v>9.5004499999999998E-7</c:v>
                </c:pt>
                <c:pt idx="70093">
                  <c:v>9.5005870000000002E-7</c:v>
                </c:pt>
                <c:pt idx="70094">
                  <c:v>9.5006950000000002E-7</c:v>
                </c:pt>
                <c:pt idx="70095">
                  <c:v>9.5008319999999996E-7</c:v>
                </c:pt>
                <c:pt idx="70096">
                  <c:v>9.5009700000000004E-7</c:v>
                </c:pt>
                <c:pt idx="70097">
                  <c:v>9.5011069999999997E-7</c:v>
                </c:pt>
                <c:pt idx="70098">
                  <c:v>9.5012140000000004E-7</c:v>
                </c:pt>
                <c:pt idx="70099">
                  <c:v>9.5013520000000002E-7</c:v>
                </c:pt>
                <c:pt idx="70100">
                  <c:v>9.5014889999999995E-7</c:v>
                </c:pt>
                <c:pt idx="70101">
                  <c:v>9.5016259999999999E-7</c:v>
                </c:pt>
                <c:pt idx="70102">
                  <c:v>9.5017330000000005E-7</c:v>
                </c:pt>
                <c:pt idx="70103">
                  <c:v>9.5018710000000003E-7</c:v>
                </c:pt>
                <c:pt idx="70104">
                  <c:v>9.5020079999999996E-7</c:v>
                </c:pt>
                <c:pt idx="70105">
                  <c:v>9.5021439999999996E-7</c:v>
                </c:pt>
                <c:pt idx="70106">
                  <c:v>9.5022519999999996E-7</c:v>
                </c:pt>
                <c:pt idx="70107">
                  <c:v>9.502389E-7</c:v>
                </c:pt>
                <c:pt idx="70108">
                  <c:v>9.5025260000000004E-7</c:v>
                </c:pt>
                <c:pt idx="70109">
                  <c:v>9.5026620000000003E-7</c:v>
                </c:pt>
                <c:pt idx="70110">
                  <c:v>9.5027700000000003E-7</c:v>
                </c:pt>
                <c:pt idx="70111">
                  <c:v>9.5029069999999997E-7</c:v>
                </c:pt>
                <c:pt idx="70112">
                  <c:v>9.5030429999999996E-7</c:v>
                </c:pt>
                <c:pt idx="70113">
                  <c:v>9.50318E-7</c:v>
                </c:pt>
                <c:pt idx="70114">
                  <c:v>9.5032869999999996E-7</c:v>
                </c:pt>
                <c:pt idx="70115">
                  <c:v>9.503424E-7</c:v>
                </c:pt>
                <c:pt idx="70116">
                  <c:v>9.5035599999999999E-7</c:v>
                </c:pt>
                <c:pt idx="70117">
                  <c:v>9.5036959999999998E-7</c:v>
                </c:pt>
                <c:pt idx="70118">
                  <c:v>9.5038030000000005E-7</c:v>
                </c:pt>
                <c:pt idx="70119">
                  <c:v>9.5039399999999998E-7</c:v>
                </c:pt>
                <c:pt idx="70120">
                  <c:v>9.5040770000000002E-7</c:v>
                </c:pt>
                <c:pt idx="70121">
                  <c:v>9.5042130000000001E-7</c:v>
                </c:pt>
                <c:pt idx="70122">
                  <c:v>9.5043190000000003E-7</c:v>
                </c:pt>
                <c:pt idx="70123">
                  <c:v>9.5044559999999996E-7</c:v>
                </c:pt>
                <c:pt idx="70124">
                  <c:v>9.5045919999999996E-7</c:v>
                </c:pt>
                <c:pt idx="70125">
                  <c:v>9.5047279999999995E-7</c:v>
                </c:pt>
                <c:pt idx="70126">
                  <c:v>9.5048350000000002E-7</c:v>
                </c:pt>
                <c:pt idx="70127">
                  <c:v>9.5049710000000001E-7</c:v>
                </c:pt>
                <c:pt idx="70128">
                  <c:v>9.505107E-7</c:v>
                </c:pt>
                <c:pt idx="70129">
                  <c:v>9.505243E-7</c:v>
                </c:pt>
                <c:pt idx="70130">
                  <c:v>9.5053490000000002E-7</c:v>
                </c:pt>
                <c:pt idx="70131">
                  <c:v>9.5054859999999995E-7</c:v>
                </c:pt>
                <c:pt idx="70132">
                  <c:v>9.5056220000000005E-7</c:v>
                </c:pt>
                <c:pt idx="70133">
                  <c:v>9.505757E-7</c:v>
                </c:pt>
                <c:pt idx="70134">
                  <c:v>9.5058639999999995E-7</c:v>
                </c:pt>
                <c:pt idx="70135">
                  <c:v>9.5059999999999995E-7</c:v>
                </c:pt>
                <c:pt idx="70136">
                  <c:v>9.506135E-7</c:v>
                </c:pt>
                <c:pt idx="70137">
                  <c:v>9.506271E-7</c:v>
                </c:pt>
                <c:pt idx="70138">
                  <c:v>9.5063770000000002E-7</c:v>
                </c:pt>
                <c:pt idx="70139">
                  <c:v>9.5065130000000001E-7</c:v>
                </c:pt>
                <c:pt idx="70140">
                  <c:v>9.506649E-7</c:v>
                </c:pt>
                <c:pt idx="70141">
                  <c:v>9.5067839999999995E-7</c:v>
                </c:pt>
                <c:pt idx="70142">
                  <c:v>9.5068899999999997E-7</c:v>
                </c:pt>
                <c:pt idx="70143">
                  <c:v>9.5070259999999996E-7</c:v>
                </c:pt>
                <c:pt idx="70144">
                  <c:v>9.5071610000000002E-7</c:v>
                </c:pt>
                <c:pt idx="70145">
                  <c:v>9.5072959999999997E-7</c:v>
                </c:pt>
                <c:pt idx="70146">
                  <c:v>9.5074019999999999E-7</c:v>
                </c:pt>
                <c:pt idx="70147">
                  <c:v>9.5075379999999998E-7</c:v>
                </c:pt>
                <c:pt idx="70148">
                  <c:v>9.5076730000000004E-7</c:v>
                </c:pt>
                <c:pt idx="70149">
                  <c:v>9.5078079999999998E-7</c:v>
                </c:pt>
                <c:pt idx="70150">
                  <c:v>9.507914E-7</c:v>
                </c:pt>
                <c:pt idx="70151">
                  <c:v>9.50805E-7</c:v>
                </c:pt>
                <c:pt idx="70152">
                  <c:v>9.5081850000000005E-7</c:v>
                </c:pt>
                <c:pt idx="70153">
                  <c:v>9.5083189999999996E-7</c:v>
                </c:pt>
                <c:pt idx="70154">
                  <c:v>9.5084540000000001E-7</c:v>
                </c:pt>
                <c:pt idx="70155">
                  <c:v>9.5085589999999998E-7</c:v>
                </c:pt>
                <c:pt idx="70156">
                  <c:v>9.5086940000000004E-7</c:v>
                </c:pt>
                <c:pt idx="70157">
                  <c:v>9.5088289999999999E-7</c:v>
                </c:pt>
                <c:pt idx="70158">
                  <c:v>9.508963E-7</c:v>
                </c:pt>
                <c:pt idx="70159">
                  <c:v>9.5090690000000001E-7</c:v>
                </c:pt>
                <c:pt idx="70160">
                  <c:v>9.5092030000000002E-7</c:v>
                </c:pt>
                <c:pt idx="70161">
                  <c:v>9.5093379999999997E-7</c:v>
                </c:pt>
                <c:pt idx="70162">
                  <c:v>9.5094719999999998E-7</c:v>
                </c:pt>
                <c:pt idx="70163">
                  <c:v>9.5095769999999996E-7</c:v>
                </c:pt>
                <c:pt idx="70164">
                  <c:v>9.5097120000000001E-7</c:v>
                </c:pt>
                <c:pt idx="70165">
                  <c:v>9.5098460000000002E-7</c:v>
                </c:pt>
                <c:pt idx="70166">
                  <c:v>9.5099800000000003E-7</c:v>
                </c:pt>
                <c:pt idx="70167">
                  <c:v>9.5100860000000005E-7</c:v>
                </c:pt>
                <c:pt idx="70168">
                  <c:v>9.5102199999999995E-7</c:v>
                </c:pt>
                <c:pt idx="70169">
                  <c:v>9.5103539999999996E-7</c:v>
                </c:pt>
                <c:pt idx="70170">
                  <c:v>9.5104879999999997E-7</c:v>
                </c:pt>
                <c:pt idx="70171">
                  <c:v>9.5105930000000005E-7</c:v>
                </c:pt>
                <c:pt idx="70172">
                  <c:v>9.510728E-7</c:v>
                </c:pt>
                <c:pt idx="70173">
                  <c:v>9.5108620000000001E-7</c:v>
                </c:pt>
                <c:pt idx="70174">
                  <c:v>9.5109960000000002E-7</c:v>
                </c:pt>
                <c:pt idx="70175">
                  <c:v>9.5111000000000005E-7</c:v>
                </c:pt>
                <c:pt idx="70176">
                  <c:v>9.511235E-7</c:v>
                </c:pt>
                <c:pt idx="70177">
                  <c:v>9.5113690000000001E-7</c:v>
                </c:pt>
                <c:pt idx="70178">
                  <c:v>9.5115019999999997E-7</c:v>
                </c:pt>
                <c:pt idx="70179">
                  <c:v>9.5116070000000005E-7</c:v>
                </c:pt>
                <c:pt idx="70180">
                  <c:v>9.5117409999999996E-7</c:v>
                </c:pt>
                <c:pt idx="70181">
                  <c:v>9.5118749999999997E-7</c:v>
                </c:pt>
                <c:pt idx="70182">
                  <c:v>9.5120080000000004E-7</c:v>
                </c:pt>
                <c:pt idx="70183">
                  <c:v>9.5121130000000001E-7</c:v>
                </c:pt>
                <c:pt idx="70184">
                  <c:v>9.5122470000000002E-7</c:v>
                </c:pt>
                <c:pt idx="70185">
                  <c:v>9.5123810000000003E-7</c:v>
                </c:pt>
                <c:pt idx="70186">
                  <c:v>9.5125139999999999E-7</c:v>
                </c:pt>
                <c:pt idx="70187">
                  <c:v>9.5126189999999997E-7</c:v>
                </c:pt>
                <c:pt idx="70188">
                  <c:v>9.5127529999999998E-7</c:v>
                </c:pt>
                <c:pt idx="70189">
                  <c:v>9.5128860000000005E-7</c:v>
                </c:pt>
                <c:pt idx="70190">
                  <c:v>9.5130190000000001E-7</c:v>
                </c:pt>
                <c:pt idx="70191">
                  <c:v>9.5131239999999998E-7</c:v>
                </c:pt>
                <c:pt idx="70192">
                  <c:v>9.5132569999999995E-7</c:v>
                </c:pt>
                <c:pt idx="70193">
                  <c:v>9.5133909999999996E-7</c:v>
                </c:pt>
                <c:pt idx="70194">
                  <c:v>9.5135240000000003E-7</c:v>
                </c:pt>
                <c:pt idx="70195">
                  <c:v>9.5136279999999996E-7</c:v>
                </c:pt>
                <c:pt idx="70196">
                  <c:v>9.5137619999999997E-7</c:v>
                </c:pt>
                <c:pt idx="70197">
                  <c:v>9.5138950000000004E-7</c:v>
                </c:pt>
                <c:pt idx="70198">
                  <c:v>9.514028E-7</c:v>
                </c:pt>
                <c:pt idx="70199">
                  <c:v>9.5141320000000003E-7</c:v>
                </c:pt>
                <c:pt idx="70200">
                  <c:v>9.5142660000000004E-7</c:v>
                </c:pt>
                <c:pt idx="70201">
                  <c:v>9.5143990000000001E-7</c:v>
                </c:pt>
                <c:pt idx="70202">
                  <c:v>9.5145319999999997E-7</c:v>
                </c:pt>
                <c:pt idx="70203">
                  <c:v>9.5146360000000001E-7</c:v>
                </c:pt>
                <c:pt idx="70204">
                  <c:v>9.5147689999999997E-7</c:v>
                </c:pt>
                <c:pt idx="70205">
                  <c:v>9.5149020000000004E-7</c:v>
                </c:pt>
                <c:pt idx="70206">
                  <c:v>9.5150350000000001E-7</c:v>
                </c:pt>
                <c:pt idx="70207">
                  <c:v>9.5151390000000004E-7</c:v>
                </c:pt>
                <c:pt idx="70208">
                  <c:v>9.5152720000000001E-7</c:v>
                </c:pt>
                <c:pt idx="70209">
                  <c:v>9.5154049999999997E-7</c:v>
                </c:pt>
                <c:pt idx="70210">
                  <c:v>9.515537E-7</c:v>
                </c:pt>
                <c:pt idx="70211">
                  <c:v>9.5156410000000003E-7</c:v>
                </c:pt>
                <c:pt idx="70212">
                  <c:v>9.5157739999999999E-7</c:v>
                </c:pt>
                <c:pt idx="70213">
                  <c:v>9.5159069999999996E-7</c:v>
                </c:pt>
                <c:pt idx="70214">
                  <c:v>9.5160389999999998E-7</c:v>
                </c:pt>
                <c:pt idx="70215">
                  <c:v>9.5161430000000002E-7</c:v>
                </c:pt>
                <c:pt idx="70216">
                  <c:v>9.5162759999999998E-7</c:v>
                </c:pt>
                <c:pt idx="70217">
                  <c:v>9.5164080000000001E-7</c:v>
                </c:pt>
                <c:pt idx="70218">
                  <c:v>9.5165400000000003E-7</c:v>
                </c:pt>
                <c:pt idx="70219">
                  <c:v>9.5166439999999996E-7</c:v>
                </c:pt>
                <c:pt idx="70220">
                  <c:v>9.5167759999999999E-7</c:v>
                </c:pt>
                <c:pt idx="70221">
                  <c:v>9.5169089999999995E-7</c:v>
                </c:pt>
                <c:pt idx="70222">
                  <c:v>9.5170409999999998E-7</c:v>
                </c:pt>
                <c:pt idx="70223">
                  <c:v>9.5171439999999996E-7</c:v>
                </c:pt>
                <c:pt idx="70224">
                  <c:v>9.5172770000000003E-7</c:v>
                </c:pt>
                <c:pt idx="70225">
                  <c:v>9.5174089999999995E-7</c:v>
                </c:pt>
                <c:pt idx="70226">
                  <c:v>9.5175409999999998E-7</c:v>
                </c:pt>
                <c:pt idx="70227">
                  <c:v>9.5176439999999997E-7</c:v>
                </c:pt>
                <c:pt idx="70228">
                  <c:v>9.5177759999999999E-7</c:v>
                </c:pt>
                <c:pt idx="70229">
                  <c:v>9.5179080000000002E-7</c:v>
                </c:pt>
                <c:pt idx="70230">
                  <c:v>9.5180400000000004E-7</c:v>
                </c:pt>
                <c:pt idx="70231">
                  <c:v>9.5181710000000002E-7</c:v>
                </c:pt>
                <c:pt idx="70232">
                  <c:v>9.5182740000000001E-7</c:v>
                </c:pt>
                <c:pt idx="70233">
                  <c:v>9.5184060000000004E-7</c:v>
                </c:pt>
                <c:pt idx="70234">
                  <c:v>9.5185379999999996E-7</c:v>
                </c:pt>
                <c:pt idx="70235">
                  <c:v>9.5186690000000004E-7</c:v>
                </c:pt>
                <c:pt idx="70236">
                  <c:v>9.5187720000000003E-7</c:v>
                </c:pt>
                <c:pt idx="70237">
                  <c:v>9.5189039999999995E-7</c:v>
                </c:pt>
                <c:pt idx="70238">
                  <c:v>9.5190350000000004E-7</c:v>
                </c:pt>
                <c:pt idx="70239">
                  <c:v>9.5191669999999996E-7</c:v>
                </c:pt>
                <c:pt idx="70240">
                  <c:v>9.5192690000000001E-7</c:v>
                </c:pt>
                <c:pt idx="70241">
                  <c:v>9.5194010000000003E-7</c:v>
                </c:pt>
                <c:pt idx="70242">
                  <c:v>9.5195329999999995E-7</c:v>
                </c:pt>
                <c:pt idx="70243">
                  <c:v>9.5196640000000004E-7</c:v>
                </c:pt>
                <c:pt idx="70244">
                  <c:v>9.5197670000000003E-7</c:v>
                </c:pt>
                <c:pt idx="70245">
                  <c:v>9.5198980000000001E-7</c:v>
                </c:pt>
                <c:pt idx="70246">
                  <c:v>9.5200300000000003E-7</c:v>
                </c:pt>
                <c:pt idx="70247">
                  <c:v>9.5201610000000001E-7</c:v>
                </c:pt>
                <c:pt idx="70248">
                  <c:v>9.520264E-7</c:v>
                </c:pt>
                <c:pt idx="70249">
                  <c:v>9.5203949999999998E-7</c:v>
                </c:pt>
                <c:pt idx="70250">
                  <c:v>9.5205259999999996E-7</c:v>
                </c:pt>
                <c:pt idx="70251">
                  <c:v>9.5206570000000005E-7</c:v>
                </c:pt>
                <c:pt idx="70252">
                  <c:v>9.5207600000000003E-7</c:v>
                </c:pt>
                <c:pt idx="70253">
                  <c:v>9.5208919999999995E-7</c:v>
                </c:pt>
                <c:pt idx="70254">
                  <c:v>9.5210230000000004E-7</c:v>
                </c:pt>
                <c:pt idx="70255">
                  <c:v>9.5211540000000002E-7</c:v>
                </c:pt>
                <c:pt idx="70256">
                  <c:v>9.5212559999999996E-7</c:v>
                </c:pt>
                <c:pt idx="70257">
                  <c:v>9.5213879999999999E-7</c:v>
                </c:pt>
                <c:pt idx="70258">
                  <c:v>9.5215189999999997E-7</c:v>
                </c:pt>
                <c:pt idx="70259">
                  <c:v>9.5216499999999995E-7</c:v>
                </c:pt>
                <c:pt idx="70260">
                  <c:v>9.521752E-7</c:v>
                </c:pt>
                <c:pt idx="70261">
                  <c:v>9.5218829999999998E-7</c:v>
                </c:pt>
                <c:pt idx="70262">
                  <c:v>9.5220139999999996E-7</c:v>
                </c:pt>
                <c:pt idx="70263">
                  <c:v>9.5221450000000005E-7</c:v>
                </c:pt>
                <c:pt idx="70264">
                  <c:v>9.5222469999999999E-7</c:v>
                </c:pt>
                <c:pt idx="70265">
                  <c:v>9.5223779999999997E-7</c:v>
                </c:pt>
                <c:pt idx="70266">
                  <c:v>9.5225089999999995E-7</c:v>
                </c:pt>
                <c:pt idx="70267">
                  <c:v>9.5226400000000004E-7</c:v>
                </c:pt>
                <c:pt idx="70268">
                  <c:v>9.5227419999999998E-7</c:v>
                </c:pt>
                <c:pt idx="70269">
                  <c:v>9.5228729999999996E-7</c:v>
                </c:pt>
                <c:pt idx="70270">
                  <c:v>9.523003E-7</c:v>
                </c:pt>
                <c:pt idx="70271">
                  <c:v>9.5231339999999998E-7</c:v>
                </c:pt>
                <c:pt idx="70272">
                  <c:v>9.5232360000000003E-7</c:v>
                </c:pt>
                <c:pt idx="70273">
                  <c:v>9.5233670000000001E-7</c:v>
                </c:pt>
                <c:pt idx="70274">
                  <c:v>9.5234970000000005E-7</c:v>
                </c:pt>
                <c:pt idx="70275">
                  <c:v>9.5236269999999999E-7</c:v>
                </c:pt>
                <c:pt idx="70276">
                  <c:v>9.5237290000000004E-7</c:v>
                </c:pt>
                <c:pt idx="70277">
                  <c:v>9.5238600000000002E-7</c:v>
                </c:pt>
                <c:pt idx="70278">
                  <c:v>9.5239899999999995E-7</c:v>
                </c:pt>
                <c:pt idx="70279">
                  <c:v>9.5241199999999999E-7</c:v>
                </c:pt>
                <c:pt idx="70280">
                  <c:v>9.5242220000000004E-7</c:v>
                </c:pt>
                <c:pt idx="70281">
                  <c:v>9.5243519999999998E-7</c:v>
                </c:pt>
                <c:pt idx="70282">
                  <c:v>9.5244820000000002E-7</c:v>
                </c:pt>
                <c:pt idx="70283">
                  <c:v>9.5246119999999995E-7</c:v>
                </c:pt>
                <c:pt idx="70284">
                  <c:v>9.524714E-7</c:v>
                </c:pt>
                <c:pt idx="70285">
                  <c:v>9.5248440000000004E-7</c:v>
                </c:pt>
                <c:pt idx="70286">
                  <c:v>9.5249739999999998E-7</c:v>
                </c:pt>
                <c:pt idx="70287">
                  <c:v>9.5251040000000002E-7</c:v>
                </c:pt>
                <c:pt idx="70288">
                  <c:v>9.5252059999999996E-7</c:v>
                </c:pt>
                <c:pt idx="70289">
                  <c:v>9.525336E-7</c:v>
                </c:pt>
                <c:pt idx="70290">
                  <c:v>9.5254660000000004E-7</c:v>
                </c:pt>
                <c:pt idx="70291">
                  <c:v>9.5255950000000004E-7</c:v>
                </c:pt>
                <c:pt idx="70292">
                  <c:v>9.5256969999999998E-7</c:v>
                </c:pt>
                <c:pt idx="70293">
                  <c:v>9.5258270000000002E-7</c:v>
                </c:pt>
                <c:pt idx="70294">
                  <c:v>9.5259569999999996E-7</c:v>
                </c:pt>
                <c:pt idx="70295">
                  <c:v>9.5260859999999996E-7</c:v>
                </c:pt>
                <c:pt idx="70296">
                  <c:v>9.526188E-7</c:v>
                </c:pt>
                <c:pt idx="70297">
                  <c:v>9.5263180000000005E-7</c:v>
                </c:pt>
                <c:pt idx="70298">
                  <c:v>9.5264479999999998E-7</c:v>
                </c:pt>
                <c:pt idx="70299">
                  <c:v>9.5265769999999998E-7</c:v>
                </c:pt>
                <c:pt idx="70300">
                  <c:v>9.5266779999999998E-7</c:v>
                </c:pt>
                <c:pt idx="70301">
                  <c:v>9.5268080000000002E-7</c:v>
                </c:pt>
                <c:pt idx="70302">
                  <c:v>9.5269379999999996E-7</c:v>
                </c:pt>
                <c:pt idx="70303">
                  <c:v>9.5270669999999995E-7</c:v>
                </c:pt>
                <c:pt idx="70304">
                  <c:v>9.527169E-7</c:v>
                </c:pt>
                <c:pt idx="70305">
                  <c:v>9.5272990000000004E-7</c:v>
                </c:pt>
                <c:pt idx="70306">
                  <c:v>9.5274280000000004E-7</c:v>
                </c:pt>
                <c:pt idx="70307">
                  <c:v>9.5275570000000004E-7</c:v>
                </c:pt>
                <c:pt idx="70308">
                  <c:v>9.5276860000000003E-7</c:v>
                </c:pt>
                <c:pt idx="70309">
                  <c:v>9.5277870000000003E-7</c:v>
                </c:pt>
                <c:pt idx="70310">
                  <c:v>9.5279169999999997E-7</c:v>
                </c:pt>
                <c:pt idx="70311">
                  <c:v>9.5280459999999997E-7</c:v>
                </c:pt>
                <c:pt idx="70312">
                  <c:v>9.5281749999999996E-7</c:v>
                </c:pt>
                <c:pt idx="70313">
                  <c:v>9.5282750000000003E-7</c:v>
                </c:pt>
                <c:pt idx="70314">
                  <c:v>9.5284049999999996E-7</c:v>
                </c:pt>
                <c:pt idx="70315">
                  <c:v>9.5285339999999996E-7</c:v>
                </c:pt>
                <c:pt idx="70316">
                  <c:v>9.5286629999999995E-7</c:v>
                </c:pt>
                <c:pt idx="70317">
                  <c:v>9.5287630000000002E-7</c:v>
                </c:pt>
                <c:pt idx="70318">
                  <c:v>9.5288929999999995E-7</c:v>
                </c:pt>
                <c:pt idx="70319">
                  <c:v>9.5290219999999995E-7</c:v>
                </c:pt>
                <c:pt idx="70320">
                  <c:v>9.5291500000000001E-7</c:v>
                </c:pt>
                <c:pt idx="70321">
                  <c:v>9.5292510000000001E-7</c:v>
                </c:pt>
                <c:pt idx="70322">
                  <c:v>9.5293800000000001E-7</c:v>
                </c:pt>
                <c:pt idx="70323">
                  <c:v>9.529509E-7</c:v>
                </c:pt>
                <c:pt idx="70324">
                  <c:v>9.5296369999999995E-7</c:v>
                </c:pt>
                <c:pt idx="70325">
                  <c:v>9.5297379999999996E-7</c:v>
                </c:pt>
                <c:pt idx="70326">
                  <c:v>9.5298669999999995E-7</c:v>
                </c:pt>
                <c:pt idx="70327">
                  <c:v>9.5299959999999995E-7</c:v>
                </c:pt>
                <c:pt idx="70328">
                  <c:v>9.5301240000000001E-7</c:v>
                </c:pt>
                <c:pt idx="70329">
                  <c:v>9.5302250000000001E-7</c:v>
                </c:pt>
                <c:pt idx="70330">
                  <c:v>9.5303529999999996E-7</c:v>
                </c:pt>
                <c:pt idx="70331">
                  <c:v>9.5304819999999996E-7</c:v>
                </c:pt>
                <c:pt idx="70332">
                  <c:v>9.5306100000000001E-7</c:v>
                </c:pt>
                <c:pt idx="70333">
                  <c:v>9.5307110000000002E-7</c:v>
                </c:pt>
                <c:pt idx="70334">
                  <c:v>9.5308389999999997E-7</c:v>
                </c:pt>
                <c:pt idx="70335">
                  <c:v>9.5309679999999996E-7</c:v>
                </c:pt>
                <c:pt idx="70336">
                  <c:v>9.5310960000000002E-7</c:v>
                </c:pt>
                <c:pt idx="70337">
                  <c:v>9.5311959999999998E-7</c:v>
                </c:pt>
                <c:pt idx="70338">
                  <c:v>9.5313249999999998E-7</c:v>
                </c:pt>
                <c:pt idx="70339">
                  <c:v>9.5314530000000003E-7</c:v>
                </c:pt>
                <c:pt idx="70340">
                  <c:v>9.5315809999999998E-7</c:v>
                </c:pt>
                <c:pt idx="70341">
                  <c:v>9.5316810000000005E-7</c:v>
                </c:pt>
                <c:pt idx="70342">
                  <c:v>9.5318100000000004E-7</c:v>
                </c:pt>
                <c:pt idx="70343">
                  <c:v>9.5319379999999999E-7</c:v>
                </c:pt>
                <c:pt idx="70344">
                  <c:v>9.5320660000000005E-7</c:v>
                </c:pt>
                <c:pt idx="70345">
                  <c:v>9.5321660000000001E-7</c:v>
                </c:pt>
                <c:pt idx="70346">
                  <c:v>9.5322939999999996E-7</c:v>
                </c:pt>
                <c:pt idx="70347">
                  <c:v>9.5324220000000002E-7</c:v>
                </c:pt>
                <c:pt idx="70348">
                  <c:v>9.5325499999999997E-7</c:v>
                </c:pt>
                <c:pt idx="70349">
                  <c:v>9.5326500000000003E-7</c:v>
                </c:pt>
                <c:pt idx="70350">
                  <c:v>9.5327779999999998E-7</c:v>
                </c:pt>
                <c:pt idx="70351">
                  <c:v>9.5329060000000004E-7</c:v>
                </c:pt>
                <c:pt idx="70352">
                  <c:v>9.5330339999999999E-7</c:v>
                </c:pt>
                <c:pt idx="70353">
                  <c:v>9.5331339999999995E-7</c:v>
                </c:pt>
                <c:pt idx="70354">
                  <c:v>9.5332620000000001E-7</c:v>
                </c:pt>
                <c:pt idx="70355">
                  <c:v>9.5333899999999996E-7</c:v>
                </c:pt>
                <c:pt idx="70356">
                  <c:v>9.5335180000000001E-7</c:v>
                </c:pt>
                <c:pt idx="70357">
                  <c:v>9.5336170000000003E-7</c:v>
                </c:pt>
                <c:pt idx="70358">
                  <c:v>9.5337460000000003E-7</c:v>
                </c:pt>
                <c:pt idx="70359">
                  <c:v>9.5338730000000004E-7</c:v>
                </c:pt>
                <c:pt idx="70360">
                  <c:v>9.5340009999999999E-7</c:v>
                </c:pt>
                <c:pt idx="70361">
                  <c:v>9.5341000000000001E-7</c:v>
                </c:pt>
                <c:pt idx="70362">
                  <c:v>9.5342290000000001E-7</c:v>
                </c:pt>
                <c:pt idx="70363">
                  <c:v>9.5343560000000002E-7</c:v>
                </c:pt>
                <c:pt idx="70364">
                  <c:v>9.5344839999999997E-7</c:v>
                </c:pt>
                <c:pt idx="70365">
                  <c:v>9.5345829999999999E-7</c:v>
                </c:pt>
                <c:pt idx="70366">
                  <c:v>9.5347110000000005E-7</c:v>
                </c:pt>
                <c:pt idx="70367">
                  <c:v>9.534839E-7</c:v>
                </c:pt>
                <c:pt idx="70368">
                  <c:v>9.5349660000000001E-7</c:v>
                </c:pt>
                <c:pt idx="70369">
                  <c:v>9.5350659999999997E-7</c:v>
                </c:pt>
                <c:pt idx="70370">
                  <c:v>9.5351929999999998E-7</c:v>
                </c:pt>
                <c:pt idx="70371">
                  <c:v>9.5353210000000004E-7</c:v>
                </c:pt>
                <c:pt idx="70372">
                  <c:v>9.5354480000000005E-7</c:v>
                </c:pt>
                <c:pt idx="70373">
                  <c:v>9.5355480000000001E-7</c:v>
                </c:pt>
                <c:pt idx="70374">
                  <c:v>9.5356750000000002E-7</c:v>
                </c:pt>
                <c:pt idx="70375">
                  <c:v>9.5358029999999997E-7</c:v>
                </c:pt>
                <c:pt idx="70376">
                  <c:v>9.5359299999999998E-7</c:v>
                </c:pt>
                <c:pt idx="70377">
                  <c:v>9.536029E-7</c:v>
                </c:pt>
                <c:pt idx="70378">
                  <c:v>9.5361569999999995E-7</c:v>
                </c:pt>
                <c:pt idx="70379">
                  <c:v>9.5362839999999996E-7</c:v>
                </c:pt>
                <c:pt idx="70380">
                  <c:v>9.5364109999999997E-7</c:v>
                </c:pt>
                <c:pt idx="70381">
                  <c:v>9.5365379999999999E-7</c:v>
                </c:pt>
                <c:pt idx="70382">
                  <c:v>9.5366370000000001E-7</c:v>
                </c:pt>
                <c:pt idx="70383">
                  <c:v>9.5367649999999996E-7</c:v>
                </c:pt>
                <c:pt idx="70384">
                  <c:v>9.5368920000000007E-7</c:v>
                </c:pt>
                <c:pt idx="70385">
                  <c:v>9.5370180000000004E-7</c:v>
                </c:pt>
                <c:pt idx="70386">
                  <c:v>9.5371169999999995E-7</c:v>
                </c:pt>
                <c:pt idx="70387">
                  <c:v>9.5372440000000007E-7</c:v>
                </c:pt>
                <c:pt idx="70388">
                  <c:v>9.5373709999999998E-7</c:v>
                </c:pt>
                <c:pt idx="70389">
                  <c:v>9.537498000000001E-7</c:v>
                </c:pt>
                <c:pt idx="70390">
                  <c:v>9.5375970000000001E-7</c:v>
                </c:pt>
                <c:pt idx="70391">
                  <c:v>9.5377239999999991E-7</c:v>
                </c:pt>
                <c:pt idx="70392">
                  <c:v>9.5378510000000003E-7</c:v>
                </c:pt>
                <c:pt idx="70393">
                  <c:v>9.537977E-7</c:v>
                </c:pt>
                <c:pt idx="70394">
                  <c:v>9.5380759999999991E-7</c:v>
                </c:pt>
                <c:pt idx="70395">
                  <c:v>9.5382030000000003E-7</c:v>
                </c:pt>
                <c:pt idx="70396">
                  <c:v>9.5383299999999994E-7</c:v>
                </c:pt>
                <c:pt idx="70397">
                  <c:v>9.538455999999999E-7</c:v>
                </c:pt>
                <c:pt idx="70398">
                  <c:v>9.5385550000000003E-7</c:v>
                </c:pt>
                <c:pt idx="70399">
                  <c:v>9.5386819999999993E-7</c:v>
                </c:pt>
                <c:pt idx="70400">
                  <c:v>9.5388090000000005E-7</c:v>
                </c:pt>
                <c:pt idx="70401">
                  <c:v>9.5389350000000002E-7</c:v>
                </c:pt>
                <c:pt idx="70402">
                  <c:v>9.5390339999999993E-7</c:v>
                </c:pt>
                <c:pt idx="70403">
                  <c:v>9.539159999999999E-7</c:v>
                </c:pt>
                <c:pt idx="70404">
                  <c:v>9.5392870000000002E-7</c:v>
                </c:pt>
                <c:pt idx="70405">
                  <c:v>9.5394129999999998E-7</c:v>
                </c:pt>
                <c:pt idx="70406">
                  <c:v>9.539511999999999E-7</c:v>
                </c:pt>
                <c:pt idx="70407">
                  <c:v>9.5396380000000007E-7</c:v>
                </c:pt>
                <c:pt idx="70408">
                  <c:v>9.5397649999999998E-7</c:v>
                </c:pt>
                <c:pt idx="70409">
                  <c:v>9.5398909999999995E-7</c:v>
                </c:pt>
                <c:pt idx="70410">
                  <c:v>9.5399889999999992E-7</c:v>
                </c:pt>
                <c:pt idx="70411">
                  <c:v>9.5401160000000004E-7</c:v>
                </c:pt>
                <c:pt idx="70412">
                  <c:v>9.540242E-7</c:v>
                </c:pt>
                <c:pt idx="70413">
                  <c:v>9.5403679999999997E-7</c:v>
                </c:pt>
                <c:pt idx="70414">
                  <c:v>9.540467000000001E-7</c:v>
                </c:pt>
                <c:pt idx="70415">
                  <c:v>9.5405930000000006E-7</c:v>
                </c:pt>
                <c:pt idx="70416">
                  <c:v>9.5407190000000003E-7</c:v>
                </c:pt>
                <c:pt idx="70417">
                  <c:v>9.540845E-7</c:v>
                </c:pt>
                <c:pt idx="70418">
                  <c:v>9.5409439999999991E-7</c:v>
                </c:pt>
                <c:pt idx="70419">
                  <c:v>9.5410700000000009E-7</c:v>
                </c:pt>
                <c:pt idx="70420">
                  <c:v>9.5411960000000005E-7</c:v>
                </c:pt>
                <c:pt idx="70421">
                  <c:v>9.5413220000000002E-7</c:v>
                </c:pt>
                <c:pt idx="70422">
                  <c:v>9.54142E-7</c:v>
                </c:pt>
                <c:pt idx="70423">
                  <c:v>9.5415459999999996E-7</c:v>
                </c:pt>
                <c:pt idx="70424">
                  <c:v>9.5416719999999993E-7</c:v>
                </c:pt>
                <c:pt idx="70425">
                  <c:v>9.5417979999999989E-7</c:v>
                </c:pt>
                <c:pt idx="70426">
                  <c:v>9.5418960000000008E-7</c:v>
                </c:pt>
                <c:pt idx="70427">
                  <c:v>9.5420220000000005E-7</c:v>
                </c:pt>
                <c:pt idx="70428">
                  <c:v>9.5421480000000001E-7</c:v>
                </c:pt>
                <c:pt idx="70429">
                  <c:v>9.5422739999999998E-7</c:v>
                </c:pt>
                <c:pt idx="70430">
                  <c:v>9.5423719999999995E-7</c:v>
                </c:pt>
                <c:pt idx="70431">
                  <c:v>9.5424979999999992E-7</c:v>
                </c:pt>
                <c:pt idx="70432">
                  <c:v>9.542624000000001E-7</c:v>
                </c:pt>
                <c:pt idx="70433">
                  <c:v>9.5427489999999992E-7</c:v>
                </c:pt>
                <c:pt idx="70434">
                  <c:v>9.542847000000001E-7</c:v>
                </c:pt>
                <c:pt idx="70435">
                  <c:v>9.5429740000000001E-7</c:v>
                </c:pt>
                <c:pt idx="70436">
                  <c:v>9.5430990000000003E-7</c:v>
                </c:pt>
                <c:pt idx="70437">
                  <c:v>9.543225E-7</c:v>
                </c:pt>
                <c:pt idx="70438">
                  <c:v>9.5433229999999998E-7</c:v>
                </c:pt>
                <c:pt idx="70439">
                  <c:v>9.5434489999999994E-7</c:v>
                </c:pt>
                <c:pt idx="70440">
                  <c:v>9.5435739999999997E-7</c:v>
                </c:pt>
                <c:pt idx="70441">
                  <c:v>9.5436999999999994E-7</c:v>
                </c:pt>
                <c:pt idx="70442">
                  <c:v>9.5437979999999991E-7</c:v>
                </c:pt>
                <c:pt idx="70443">
                  <c:v>9.5439229999999994E-7</c:v>
                </c:pt>
                <c:pt idx="70444">
                  <c:v>9.544048999999999E-7</c:v>
                </c:pt>
                <c:pt idx="70445">
                  <c:v>9.5441739999999993E-7</c:v>
                </c:pt>
                <c:pt idx="70446">
                  <c:v>9.5442719999999991E-7</c:v>
                </c:pt>
                <c:pt idx="70447">
                  <c:v>9.5443980000000008E-7</c:v>
                </c:pt>
                <c:pt idx="70448">
                  <c:v>9.544522999999999E-7</c:v>
                </c:pt>
                <c:pt idx="70449">
                  <c:v>9.5446490000000008E-7</c:v>
                </c:pt>
                <c:pt idx="70450">
                  <c:v>9.544745999999999E-7</c:v>
                </c:pt>
                <c:pt idx="70451">
                  <c:v>9.5448720000000008E-7</c:v>
                </c:pt>
                <c:pt idx="70452">
                  <c:v>9.544996999999999E-7</c:v>
                </c:pt>
                <c:pt idx="70453">
                  <c:v>9.5451230000000007E-7</c:v>
                </c:pt>
                <c:pt idx="70454">
                  <c:v>9.545219999999999E-7</c:v>
                </c:pt>
                <c:pt idx="70455">
                  <c:v>9.5453460000000007E-7</c:v>
                </c:pt>
                <c:pt idx="70456">
                  <c:v>9.545471000000001E-7</c:v>
                </c:pt>
                <c:pt idx="70457">
                  <c:v>9.5455959999999992E-7</c:v>
                </c:pt>
                <c:pt idx="70458">
                  <c:v>9.545694000000001E-7</c:v>
                </c:pt>
                <c:pt idx="70459">
                  <c:v>9.5458189999999992E-7</c:v>
                </c:pt>
                <c:pt idx="70460">
                  <c:v>9.5459439999999995E-7</c:v>
                </c:pt>
                <c:pt idx="70461">
                  <c:v>9.5460689999999997E-7</c:v>
                </c:pt>
                <c:pt idx="70462">
                  <c:v>9.5461669999999995E-7</c:v>
                </c:pt>
                <c:pt idx="70463">
                  <c:v>9.5462919999999998E-7</c:v>
                </c:pt>
                <c:pt idx="70464">
                  <c:v>9.546417E-7</c:v>
                </c:pt>
                <c:pt idx="70465">
                  <c:v>9.5465420000000003E-7</c:v>
                </c:pt>
                <c:pt idx="70466">
                  <c:v>9.5466390000000007E-7</c:v>
                </c:pt>
                <c:pt idx="70467">
                  <c:v>9.5467650000000003E-7</c:v>
                </c:pt>
                <c:pt idx="70468">
                  <c:v>9.5468900000000006E-7</c:v>
                </c:pt>
                <c:pt idx="70469">
                  <c:v>9.5470139999999994E-7</c:v>
                </c:pt>
                <c:pt idx="70470">
                  <c:v>9.5471119999999991E-7</c:v>
                </c:pt>
                <c:pt idx="70471">
                  <c:v>9.5472369999999994E-7</c:v>
                </c:pt>
                <c:pt idx="70472">
                  <c:v>9.5473619999999996E-7</c:v>
                </c:pt>
                <c:pt idx="70473">
                  <c:v>9.5474860000000005E-7</c:v>
                </c:pt>
                <c:pt idx="70474">
                  <c:v>9.5476099999999993E-7</c:v>
                </c:pt>
                <c:pt idx="70475">
                  <c:v>9.5477069999999996E-7</c:v>
                </c:pt>
                <c:pt idx="70476">
                  <c:v>9.5478319999999999E-7</c:v>
                </c:pt>
                <c:pt idx="70477">
                  <c:v>9.5479570000000002E-7</c:v>
                </c:pt>
                <c:pt idx="70478">
                  <c:v>9.548080999999999E-7</c:v>
                </c:pt>
                <c:pt idx="70479">
                  <c:v>9.5481779999999993E-7</c:v>
                </c:pt>
                <c:pt idx="70480">
                  <c:v>9.5483020000000002E-7</c:v>
                </c:pt>
                <c:pt idx="70481">
                  <c:v>9.5484270000000005E-7</c:v>
                </c:pt>
                <c:pt idx="70482">
                  <c:v>9.5485509999999992E-7</c:v>
                </c:pt>
                <c:pt idx="70483">
                  <c:v>9.5486479999999996E-7</c:v>
                </c:pt>
                <c:pt idx="70484">
                  <c:v>9.5487720000000005E-7</c:v>
                </c:pt>
                <c:pt idx="70485">
                  <c:v>9.5488970000000007E-7</c:v>
                </c:pt>
                <c:pt idx="70486">
                  <c:v>9.5490209999999995E-7</c:v>
                </c:pt>
                <c:pt idx="70487">
                  <c:v>9.5491170000000004E-7</c:v>
                </c:pt>
                <c:pt idx="70488">
                  <c:v>9.5492420000000007E-7</c:v>
                </c:pt>
                <c:pt idx="70489">
                  <c:v>9.5493659999999995E-7</c:v>
                </c:pt>
                <c:pt idx="70490">
                  <c:v>9.5494900000000004E-7</c:v>
                </c:pt>
                <c:pt idx="70491">
                  <c:v>9.5495870000000007E-7</c:v>
                </c:pt>
                <c:pt idx="70492">
                  <c:v>9.549712000000001E-7</c:v>
                </c:pt>
                <c:pt idx="70493">
                  <c:v>9.5498359999999998E-7</c:v>
                </c:pt>
                <c:pt idx="70494">
                  <c:v>9.5499600000000006E-7</c:v>
                </c:pt>
                <c:pt idx="70495">
                  <c:v>9.5500559999999995E-7</c:v>
                </c:pt>
                <c:pt idx="70496">
                  <c:v>9.5501809999999997E-7</c:v>
                </c:pt>
                <c:pt idx="70497">
                  <c:v>9.5503050000000006E-7</c:v>
                </c:pt>
                <c:pt idx="70498">
                  <c:v>9.5504289999999994E-7</c:v>
                </c:pt>
                <c:pt idx="70499">
                  <c:v>9.5505250000000003E-7</c:v>
                </c:pt>
                <c:pt idx="70500">
                  <c:v>9.5506500000000006E-7</c:v>
                </c:pt>
                <c:pt idx="70501">
                  <c:v>9.5507739999999994E-7</c:v>
                </c:pt>
                <c:pt idx="70502">
                  <c:v>9.5508980000000003E-7</c:v>
                </c:pt>
                <c:pt idx="70503">
                  <c:v>9.5509939999999991E-7</c:v>
                </c:pt>
                <c:pt idx="70504">
                  <c:v>9.5511189999999994E-7</c:v>
                </c:pt>
                <c:pt idx="70505">
                  <c:v>9.5512430000000003E-7</c:v>
                </c:pt>
                <c:pt idx="70506">
                  <c:v>9.551366999999999E-7</c:v>
                </c:pt>
                <c:pt idx="70507">
                  <c:v>9.551463E-7</c:v>
                </c:pt>
                <c:pt idx="70508">
                  <c:v>9.5515870000000009E-7</c:v>
                </c:pt>
                <c:pt idx="70509">
                  <c:v>9.5517109999999996E-7</c:v>
                </c:pt>
                <c:pt idx="70510">
                  <c:v>9.5518350000000005E-7</c:v>
                </c:pt>
                <c:pt idx="70511">
                  <c:v>9.5519309999999993E-7</c:v>
                </c:pt>
                <c:pt idx="70512">
                  <c:v>9.5520559999999996E-7</c:v>
                </c:pt>
                <c:pt idx="70513">
                  <c:v>9.5521800000000005E-7</c:v>
                </c:pt>
                <c:pt idx="70514">
                  <c:v>9.5523029999999999E-7</c:v>
                </c:pt>
                <c:pt idx="70515">
                  <c:v>9.5524000000000002E-7</c:v>
                </c:pt>
                <c:pt idx="70516">
                  <c:v>9.552523999999999E-7</c:v>
                </c:pt>
                <c:pt idx="70517">
                  <c:v>9.5526479999999999E-7</c:v>
                </c:pt>
                <c:pt idx="70518">
                  <c:v>9.5527709999999992E-7</c:v>
                </c:pt>
                <c:pt idx="70519">
                  <c:v>9.5528670000000002E-7</c:v>
                </c:pt>
                <c:pt idx="70520">
                  <c:v>9.552990999999999E-7</c:v>
                </c:pt>
                <c:pt idx="70521">
                  <c:v>9.5531149999999998E-7</c:v>
                </c:pt>
                <c:pt idx="70522">
                  <c:v>9.5532390000000007E-7</c:v>
                </c:pt>
                <c:pt idx="70523">
                  <c:v>9.5533349999999996E-7</c:v>
                </c:pt>
                <c:pt idx="70524">
                  <c:v>9.5534590000000004E-7</c:v>
                </c:pt>
                <c:pt idx="70525">
                  <c:v>9.5535829999999992E-7</c:v>
                </c:pt>
                <c:pt idx="70526">
                  <c:v>9.5537060000000007E-7</c:v>
                </c:pt>
                <c:pt idx="70527">
                  <c:v>9.5538019999999995E-7</c:v>
                </c:pt>
                <c:pt idx="70528">
                  <c:v>9.5539260000000004E-7</c:v>
                </c:pt>
                <c:pt idx="70529">
                  <c:v>9.5540499999999992E-7</c:v>
                </c:pt>
                <c:pt idx="70530">
                  <c:v>9.5541730000000007E-7</c:v>
                </c:pt>
                <c:pt idx="70531">
                  <c:v>9.5542689999999995E-7</c:v>
                </c:pt>
                <c:pt idx="70532">
                  <c:v>9.5543930000000004E-7</c:v>
                </c:pt>
                <c:pt idx="70533">
                  <c:v>9.5545159999999998E-7</c:v>
                </c:pt>
                <c:pt idx="70534">
                  <c:v>9.5546400000000006E-7</c:v>
                </c:pt>
                <c:pt idx="70535">
                  <c:v>9.5547359999999995E-7</c:v>
                </c:pt>
                <c:pt idx="70536">
                  <c:v>9.554859000000001E-7</c:v>
                </c:pt>
                <c:pt idx="70537">
                  <c:v>9.5549829999999997E-7</c:v>
                </c:pt>
                <c:pt idx="70538">
                  <c:v>9.5551059999999991E-7</c:v>
                </c:pt>
                <c:pt idx="70539">
                  <c:v>9.5552290000000006E-7</c:v>
                </c:pt>
                <c:pt idx="70540">
                  <c:v>9.555324E-7</c:v>
                </c:pt>
                <c:pt idx="70541">
                  <c:v>9.5554480000000009E-7</c:v>
                </c:pt>
                <c:pt idx="70542">
                  <c:v>9.5555710000000003E-7</c:v>
                </c:pt>
                <c:pt idx="70543">
                  <c:v>9.5556930000000003E-7</c:v>
                </c:pt>
                <c:pt idx="70544">
                  <c:v>9.5557889999999991E-7</c:v>
                </c:pt>
                <c:pt idx="70545">
                  <c:v>9.5559120000000006E-7</c:v>
                </c:pt>
                <c:pt idx="70546">
                  <c:v>9.556035E-7</c:v>
                </c:pt>
                <c:pt idx="70547">
                  <c:v>9.5561579999999994E-7</c:v>
                </c:pt>
                <c:pt idx="70548">
                  <c:v>9.5562530000000009E-7</c:v>
                </c:pt>
                <c:pt idx="70549">
                  <c:v>9.5563760000000003E-7</c:v>
                </c:pt>
                <c:pt idx="70550">
                  <c:v>9.5564989999999997E-7</c:v>
                </c:pt>
                <c:pt idx="70551">
                  <c:v>9.556621999999999E-7</c:v>
                </c:pt>
                <c:pt idx="70552">
                  <c:v>9.5567170000000006E-7</c:v>
                </c:pt>
                <c:pt idx="70553">
                  <c:v>9.55684E-7</c:v>
                </c:pt>
                <c:pt idx="70554">
                  <c:v>9.5569629999999993E-7</c:v>
                </c:pt>
                <c:pt idx="70555">
                  <c:v>9.5570860000000008E-7</c:v>
                </c:pt>
                <c:pt idx="70556">
                  <c:v>9.5571810000000003E-7</c:v>
                </c:pt>
                <c:pt idx="70557">
                  <c:v>9.5573039999999996E-7</c:v>
                </c:pt>
                <c:pt idx="70558">
                  <c:v>9.557426999999999E-7</c:v>
                </c:pt>
                <c:pt idx="70559">
                  <c:v>9.557548999999999E-7</c:v>
                </c:pt>
                <c:pt idx="70560">
                  <c:v>9.557645E-7</c:v>
                </c:pt>
                <c:pt idx="70561">
                  <c:v>9.5577679999999993E-7</c:v>
                </c:pt>
                <c:pt idx="70562">
                  <c:v>9.5578899999999993E-7</c:v>
                </c:pt>
                <c:pt idx="70563">
                  <c:v>9.5580130000000008E-7</c:v>
                </c:pt>
                <c:pt idx="70564">
                  <c:v>9.5581080000000002E-7</c:v>
                </c:pt>
                <c:pt idx="70565">
                  <c:v>9.5582309999999996E-7</c:v>
                </c:pt>
                <c:pt idx="70566">
                  <c:v>9.558353999999999E-7</c:v>
                </c:pt>
                <c:pt idx="70567">
                  <c:v>9.558475999999999E-7</c:v>
                </c:pt>
                <c:pt idx="70568">
                  <c:v>9.5585719999999999E-7</c:v>
                </c:pt>
                <c:pt idx="70569">
                  <c:v>9.5586939999999999E-7</c:v>
                </c:pt>
                <c:pt idx="70570">
                  <c:v>9.5588169999999993E-7</c:v>
                </c:pt>
                <c:pt idx="70571">
                  <c:v>9.5589389999999992E-7</c:v>
                </c:pt>
                <c:pt idx="70572">
                  <c:v>9.5590350000000002E-7</c:v>
                </c:pt>
                <c:pt idx="70573">
                  <c:v>9.5591579999999996E-7</c:v>
                </c:pt>
                <c:pt idx="70574">
                  <c:v>9.5592799999999996E-7</c:v>
                </c:pt>
                <c:pt idx="70575">
                  <c:v>9.5594019999999995E-7</c:v>
                </c:pt>
                <c:pt idx="70576">
                  <c:v>9.559496999999999E-7</c:v>
                </c:pt>
                <c:pt idx="70577">
                  <c:v>9.5596200000000005E-7</c:v>
                </c:pt>
                <c:pt idx="70578">
                  <c:v>9.5597429999999998E-7</c:v>
                </c:pt>
                <c:pt idx="70579">
                  <c:v>9.5598649999999998E-7</c:v>
                </c:pt>
                <c:pt idx="70580">
                  <c:v>9.5599599999999993E-7</c:v>
                </c:pt>
                <c:pt idx="70581">
                  <c:v>9.5600830000000008E-7</c:v>
                </c:pt>
                <c:pt idx="70582">
                  <c:v>9.5602050000000007E-7</c:v>
                </c:pt>
                <c:pt idx="70583">
                  <c:v>9.5603270000000007E-7</c:v>
                </c:pt>
                <c:pt idx="70584">
                  <c:v>9.5604220000000002E-7</c:v>
                </c:pt>
                <c:pt idx="70585">
                  <c:v>9.5605449999999995E-7</c:v>
                </c:pt>
                <c:pt idx="70586">
                  <c:v>9.5606669999999995E-7</c:v>
                </c:pt>
                <c:pt idx="70587">
                  <c:v>9.5607889999999995E-7</c:v>
                </c:pt>
                <c:pt idx="70588">
                  <c:v>9.5608840000000011E-7</c:v>
                </c:pt>
                <c:pt idx="70589">
                  <c:v>9.561006000000001E-7</c:v>
                </c:pt>
                <c:pt idx="70590">
                  <c:v>9.5611290000000004E-7</c:v>
                </c:pt>
                <c:pt idx="70591">
                  <c:v>9.5612510000000004E-7</c:v>
                </c:pt>
                <c:pt idx="70592">
                  <c:v>9.5613450000000004E-7</c:v>
                </c:pt>
                <c:pt idx="70593">
                  <c:v>9.5614679999999998E-7</c:v>
                </c:pt>
                <c:pt idx="70594">
                  <c:v>9.5615899999999998E-7</c:v>
                </c:pt>
                <c:pt idx="70595">
                  <c:v>9.5617119999999998E-7</c:v>
                </c:pt>
                <c:pt idx="70596">
                  <c:v>9.5618059999999998E-7</c:v>
                </c:pt>
                <c:pt idx="70597">
                  <c:v>9.5619289999999992E-7</c:v>
                </c:pt>
                <c:pt idx="70598">
                  <c:v>9.5620499999999998E-7</c:v>
                </c:pt>
                <c:pt idx="70599">
                  <c:v>9.5621719999999998E-7</c:v>
                </c:pt>
                <c:pt idx="70600">
                  <c:v>9.5622669999999992E-7</c:v>
                </c:pt>
                <c:pt idx="70601">
                  <c:v>9.5623889999999992E-7</c:v>
                </c:pt>
                <c:pt idx="70602">
                  <c:v>9.5625109999999992E-7</c:v>
                </c:pt>
                <c:pt idx="70603">
                  <c:v>9.5626319999999998E-7</c:v>
                </c:pt>
                <c:pt idx="70604">
                  <c:v>9.5627269999999992E-7</c:v>
                </c:pt>
                <c:pt idx="70605">
                  <c:v>9.5628489999999992E-7</c:v>
                </c:pt>
                <c:pt idx="70606">
                  <c:v>9.5629709999999992E-7</c:v>
                </c:pt>
                <c:pt idx="70607">
                  <c:v>9.5630919999999997E-7</c:v>
                </c:pt>
                <c:pt idx="70608">
                  <c:v>9.5632139999999997E-7</c:v>
                </c:pt>
                <c:pt idx="70609">
                  <c:v>9.5633079999999998E-7</c:v>
                </c:pt>
                <c:pt idx="70610">
                  <c:v>9.5634299999999998E-7</c:v>
                </c:pt>
                <c:pt idx="70611">
                  <c:v>9.5635510000000003E-7</c:v>
                </c:pt>
                <c:pt idx="70612">
                  <c:v>9.5636720000000009E-7</c:v>
                </c:pt>
                <c:pt idx="70613">
                  <c:v>9.5637670000000004E-7</c:v>
                </c:pt>
                <c:pt idx="70614">
                  <c:v>9.563888000000001E-7</c:v>
                </c:pt>
                <c:pt idx="70615">
                  <c:v>9.5640100000000009E-7</c:v>
                </c:pt>
                <c:pt idx="70616">
                  <c:v>9.5641309999999994E-7</c:v>
                </c:pt>
                <c:pt idx="70617">
                  <c:v>9.5642249999999995E-7</c:v>
                </c:pt>
                <c:pt idx="70618">
                  <c:v>9.5643469999999995E-7</c:v>
                </c:pt>
                <c:pt idx="70619">
                  <c:v>9.5644689999999994E-7</c:v>
                </c:pt>
                <c:pt idx="70620">
                  <c:v>9.56459E-7</c:v>
                </c:pt>
                <c:pt idx="70621">
                  <c:v>9.5646840000000001E-7</c:v>
                </c:pt>
                <c:pt idx="70622">
                  <c:v>9.5648060000000001E-7</c:v>
                </c:pt>
                <c:pt idx="70623">
                  <c:v>9.5649270000000006E-7</c:v>
                </c:pt>
                <c:pt idx="70624">
                  <c:v>9.5650479999999991E-7</c:v>
                </c:pt>
                <c:pt idx="70625">
                  <c:v>9.5651430000000007E-7</c:v>
                </c:pt>
                <c:pt idx="70626">
                  <c:v>9.5652639999999991E-7</c:v>
                </c:pt>
                <c:pt idx="70627">
                  <c:v>9.5653859999999991E-7</c:v>
                </c:pt>
                <c:pt idx="70628">
                  <c:v>9.5655069999999997E-7</c:v>
                </c:pt>
                <c:pt idx="70629">
                  <c:v>9.5656009999999998E-7</c:v>
                </c:pt>
                <c:pt idx="70630">
                  <c:v>9.5657229999999997E-7</c:v>
                </c:pt>
                <c:pt idx="70631">
                  <c:v>9.5658440000000003E-7</c:v>
                </c:pt>
                <c:pt idx="70632">
                  <c:v>9.5659650000000009E-7</c:v>
                </c:pt>
                <c:pt idx="70633">
                  <c:v>9.566059000000001E-7</c:v>
                </c:pt>
                <c:pt idx="70634">
                  <c:v>9.5661810000000009E-7</c:v>
                </c:pt>
                <c:pt idx="70635">
                  <c:v>9.5663019999999994E-7</c:v>
                </c:pt>
                <c:pt idx="70636">
                  <c:v>9.566423E-7</c:v>
                </c:pt>
                <c:pt idx="70637">
                  <c:v>9.5665170000000001E-7</c:v>
                </c:pt>
                <c:pt idx="70638">
                  <c:v>9.566639E-7</c:v>
                </c:pt>
                <c:pt idx="70639">
                  <c:v>9.5667600000000006E-7</c:v>
                </c:pt>
                <c:pt idx="70640">
                  <c:v>9.5668809999999991E-7</c:v>
                </c:pt>
                <c:pt idx="70641">
                  <c:v>9.5669749999999991E-7</c:v>
                </c:pt>
                <c:pt idx="70642">
                  <c:v>9.5670959999999997E-7</c:v>
                </c:pt>
                <c:pt idx="70643">
                  <c:v>9.5672170000000003E-7</c:v>
                </c:pt>
                <c:pt idx="70644">
                  <c:v>9.5673380000000009E-7</c:v>
                </c:pt>
                <c:pt idx="70645">
                  <c:v>9.567432000000001E-7</c:v>
                </c:pt>
                <c:pt idx="70646">
                  <c:v>9.5675529999999994E-7</c:v>
                </c:pt>
                <c:pt idx="70647">
                  <c:v>9.567674E-7</c:v>
                </c:pt>
                <c:pt idx="70648">
                  <c:v>9.5677950000000006E-7</c:v>
                </c:pt>
                <c:pt idx="70649">
                  <c:v>9.5678879999999992E-7</c:v>
                </c:pt>
                <c:pt idx="70650">
                  <c:v>9.5680099999999991E-7</c:v>
                </c:pt>
                <c:pt idx="70651">
                  <c:v>9.5681309999999997E-7</c:v>
                </c:pt>
                <c:pt idx="70652">
                  <c:v>9.5682510000000009E-7</c:v>
                </c:pt>
                <c:pt idx="70653">
                  <c:v>9.568345000000001E-7</c:v>
                </c:pt>
                <c:pt idx="70654">
                  <c:v>9.5684659999999994E-7</c:v>
                </c:pt>
                <c:pt idx="70655">
                  <c:v>9.568587E-7</c:v>
                </c:pt>
                <c:pt idx="70656">
                  <c:v>9.5687069999999991E-7</c:v>
                </c:pt>
                <c:pt idx="70657">
                  <c:v>9.5688009999999992E-7</c:v>
                </c:pt>
                <c:pt idx="70658">
                  <c:v>9.5689219999999997E-7</c:v>
                </c:pt>
                <c:pt idx="70659">
                  <c:v>9.5690430000000003E-7</c:v>
                </c:pt>
                <c:pt idx="70660">
                  <c:v>9.5691640000000009E-7</c:v>
                </c:pt>
                <c:pt idx="70661">
                  <c:v>9.5692569999999995E-7</c:v>
                </c:pt>
                <c:pt idx="70662">
                  <c:v>9.569378E-7</c:v>
                </c:pt>
                <c:pt idx="70663">
                  <c:v>9.5694990000000006E-7</c:v>
                </c:pt>
                <c:pt idx="70664">
                  <c:v>9.5696199999999991E-7</c:v>
                </c:pt>
                <c:pt idx="70665">
                  <c:v>9.5697129999999998E-7</c:v>
                </c:pt>
                <c:pt idx="70666">
                  <c:v>9.5698340000000004E-7</c:v>
                </c:pt>
                <c:pt idx="70667">
                  <c:v>9.5699550000000009E-7</c:v>
                </c:pt>
                <c:pt idx="70668">
                  <c:v>9.570075E-7</c:v>
                </c:pt>
                <c:pt idx="70669">
                  <c:v>9.5701960000000006E-7</c:v>
                </c:pt>
                <c:pt idx="70670">
                  <c:v>9.5702889999999991E-7</c:v>
                </c:pt>
                <c:pt idx="70671">
                  <c:v>9.5704099999999997E-7</c:v>
                </c:pt>
                <c:pt idx="70672">
                  <c:v>9.5705300000000009E-7</c:v>
                </c:pt>
                <c:pt idx="70673">
                  <c:v>9.57065E-7</c:v>
                </c:pt>
                <c:pt idx="70674">
                  <c:v>9.5707430000000007E-7</c:v>
                </c:pt>
                <c:pt idx="70675">
                  <c:v>9.5708639999999991E-7</c:v>
                </c:pt>
                <c:pt idx="70676">
                  <c:v>9.5709849999999997E-7</c:v>
                </c:pt>
                <c:pt idx="70677">
                  <c:v>9.5711050000000009E-7</c:v>
                </c:pt>
                <c:pt idx="70678">
                  <c:v>9.5711979999999995E-7</c:v>
                </c:pt>
                <c:pt idx="70679">
                  <c:v>9.5713180000000007E-7</c:v>
                </c:pt>
                <c:pt idx="70680">
                  <c:v>9.5714389999999991E-7</c:v>
                </c:pt>
                <c:pt idx="70681">
                  <c:v>9.5715590000000003E-7</c:v>
                </c:pt>
                <c:pt idx="70682">
                  <c:v>9.571652000000001E-7</c:v>
                </c:pt>
                <c:pt idx="70683">
                  <c:v>9.5717729999999995E-7</c:v>
                </c:pt>
                <c:pt idx="70684">
                  <c:v>9.5718930000000006E-7</c:v>
                </c:pt>
                <c:pt idx="70685">
                  <c:v>9.5720129999999997E-7</c:v>
                </c:pt>
                <c:pt idx="70686">
                  <c:v>9.5721060000000004E-7</c:v>
                </c:pt>
                <c:pt idx="70687">
                  <c:v>9.5722259999999995E-7</c:v>
                </c:pt>
                <c:pt idx="70688">
                  <c:v>9.5723470000000001E-7</c:v>
                </c:pt>
                <c:pt idx="70689">
                  <c:v>9.5724669999999991E-7</c:v>
                </c:pt>
                <c:pt idx="70690">
                  <c:v>9.5725599999999998E-7</c:v>
                </c:pt>
                <c:pt idx="70691">
                  <c:v>9.572680000000001E-7</c:v>
                </c:pt>
                <c:pt idx="70692">
                  <c:v>9.5728000000000001E-7</c:v>
                </c:pt>
                <c:pt idx="70693">
                  <c:v>9.5729199999999991E-7</c:v>
                </c:pt>
                <c:pt idx="70694">
                  <c:v>9.5730129999999998E-7</c:v>
                </c:pt>
                <c:pt idx="70695">
                  <c:v>9.573133000000001E-7</c:v>
                </c:pt>
                <c:pt idx="70696">
                  <c:v>9.5732530000000001E-7</c:v>
                </c:pt>
                <c:pt idx="70697">
                  <c:v>9.5733729999999992E-7</c:v>
                </c:pt>
                <c:pt idx="70698">
                  <c:v>9.5734659999999998E-7</c:v>
                </c:pt>
                <c:pt idx="70699">
                  <c:v>9.573586000000001E-7</c:v>
                </c:pt>
                <c:pt idx="70700">
                  <c:v>9.5737060000000001E-7</c:v>
                </c:pt>
                <c:pt idx="70701">
                  <c:v>9.5738249999999998E-7</c:v>
                </c:pt>
                <c:pt idx="70702">
                  <c:v>9.5739180000000004E-7</c:v>
                </c:pt>
                <c:pt idx="70703">
                  <c:v>9.574039000000001E-7</c:v>
                </c:pt>
                <c:pt idx="70704">
                  <c:v>9.5741590000000001E-7</c:v>
                </c:pt>
                <c:pt idx="70705">
                  <c:v>9.5742779999999998E-7</c:v>
                </c:pt>
                <c:pt idx="70706">
                  <c:v>9.5743710000000004E-7</c:v>
                </c:pt>
                <c:pt idx="70707">
                  <c:v>9.5744909999999995E-7</c:v>
                </c:pt>
                <c:pt idx="70708">
                  <c:v>9.5746110000000007E-7</c:v>
                </c:pt>
                <c:pt idx="70709">
                  <c:v>9.5747309999999998E-7</c:v>
                </c:pt>
                <c:pt idx="70710">
                  <c:v>9.5748240000000005E-7</c:v>
                </c:pt>
                <c:pt idx="70711">
                  <c:v>9.5749439999999995E-7</c:v>
                </c:pt>
                <c:pt idx="70712">
                  <c:v>9.5750640000000007E-7</c:v>
                </c:pt>
                <c:pt idx="70713">
                  <c:v>9.5751830000000004E-7</c:v>
                </c:pt>
                <c:pt idx="70714">
                  <c:v>9.575275999999999E-7</c:v>
                </c:pt>
                <c:pt idx="70715">
                  <c:v>9.5753960000000001E-7</c:v>
                </c:pt>
                <c:pt idx="70716">
                  <c:v>9.5755159999999992E-7</c:v>
                </c:pt>
                <c:pt idx="70717">
                  <c:v>9.5756360000000004E-7</c:v>
                </c:pt>
                <c:pt idx="70718">
                  <c:v>9.5757279999999996E-7</c:v>
                </c:pt>
                <c:pt idx="70719">
                  <c:v>9.5758490000000002E-7</c:v>
                </c:pt>
                <c:pt idx="70720">
                  <c:v>9.5759679999999998E-7</c:v>
                </c:pt>
                <c:pt idx="70721">
                  <c:v>9.576088000000001E-7</c:v>
                </c:pt>
                <c:pt idx="70722">
                  <c:v>9.5762070000000007E-7</c:v>
                </c:pt>
                <c:pt idx="70723">
                  <c:v>9.5762999999999993E-7</c:v>
                </c:pt>
                <c:pt idx="70724">
                  <c:v>9.576418999999999E-7</c:v>
                </c:pt>
                <c:pt idx="70725">
                  <c:v>9.5765390000000001E-7</c:v>
                </c:pt>
                <c:pt idx="70726">
                  <c:v>9.5766579999999998E-7</c:v>
                </c:pt>
                <c:pt idx="70727">
                  <c:v>9.576749999999999E-7</c:v>
                </c:pt>
                <c:pt idx="70728">
                  <c:v>9.5768700000000002E-7</c:v>
                </c:pt>
                <c:pt idx="70729">
                  <c:v>9.5769889999999999E-7</c:v>
                </c:pt>
                <c:pt idx="70730">
                  <c:v>9.5771079999999995E-7</c:v>
                </c:pt>
                <c:pt idx="70731">
                  <c:v>9.5772010000000002E-7</c:v>
                </c:pt>
                <c:pt idx="70732">
                  <c:v>9.5773199999999999E-7</c:v>
                </c:pt>
                <c:pt idx="70733">
                  <c:v>9.577439999999999E-7</c:v>
                </c:pt>
                <c:pt idx="70734">
                  <c:v>9.5775590000000008E-7</c:v>
                </c:pt>
                <c:pt idx="70735">
                  <c:v>9.5776509999999999E-7</c:v>
                </c:pt>
                <c:pt idx="70736">
                  <c:v>9.5777699999999996E-7</c:v>
                </c:pt>
                <c:pt idx="70737">
                  <c:v>9.5778900000000008E-7</c:v>
                </c:pt>
                <c:pt idx="70738">
                  <c:v>9.5780090000000005E-7</c:v>
                </c:pt>
                <c:pt idx="70739">
                  <c:v>9.5781009999999996E-7</c:v>
                </c:pt>
                <c:pt idx="70740">
                  <c:v>9.5782199999999993E-7</c:v>
                </c:pt>
                <c:pt idx="70741">
                  <c:v>9.578338999999999E-7</c:v>
                </c:pt>
                <c:pt idx="70742">
                  <c:v>9.5784580000000008E-7</c:v>
                </c:pt>
                <c:pt idx="70743">
                  <c:v>9.5785509999999994E-7</c:v>
                </c:pt>
                <c:pt idx="70744">
                  <c:v>9.578669999999999E-7</c:v>
                </c:pt>
                <c:pt idx="70745">
                  <c:v>9.5787890000000008E-7</c:v>
                </c:pt>
                <c:pt idx="70746">
                  <c:v>9.5789080000000005E-7</c:v>
                </c:pt>
                <c:pt idx="70747">
                  <c:v>9.5789999999999997E-7</c:v>
                </c:pt>
                <c:pt idx="70748">
                  <c:v>9.5791200000000009E-7</c:v>
                </c:pt>
                <c:pt idx="70749">
                  <c:v>9.5792390000000006E-7</c:v>
                </c:pt>
                <c:pt idx="70750">
                  <c:v>9.5793580000000002E-7</c:v>
                </c:pt>
                <c:pt idx="70751">
                  <c:v>9.5794499999999994E-7</c:v>
                </c:pt>
                <c:pt idx="70752">
                  <c:v>9.5795700000000006E-7</c:v>
                </c:pt>
                <c:pt idx="70753">
                  <c:v>9.5796890000000003E-7</c:v>
                </c:pt>
                <c:pt idx="70754">
                  <c:v>9.5798070000000006E-7</c:v>
                </c:pt>
                <c:pt idx="70755">
                  <c:v>9.5798999999999991E-7</c:v>
                </c:pt>
                <c:pt idx="70756">
                  <c:v>9.5800190000000009E-7</c:v>
                </c:pt>
                <c:pt idx="70757">
                  <c:v>9.5801380000000006E-7</c:v>
                </c:pt>
                <c:pt idx="70758">
                  <c:v>9.5802570000000003E-7</c:v>
                </c:pt>
                <c:pt idx="70759">
                  <c:v>9.5803489999999994E-7</c:v>
                </c:pt>
                <c:pt idx="70760">
                  <c:v>9.5804679999999991E-7</c:v>
                </c:pt>
                <c:pt idx="70761">
                  <c:v>9.5805870000000009E-7</c:v>
                </c:pt>
                <c:pt idx="70762">
                  <c:v>9.5807060000000006E-7</c:v>
                </c:pt>
                <c:pt idx="70763">
                  <c:v>9.5807979999999998E-7</c:v>
                </c:pt>
                <c:pt idx="70764">
                  <c:v>9.5809169999999994E-7</c:v>
                </c:pt>
                <c:pt idx="70765">
                  <c:v>9.5810359999999991E-7</c:v>
                </c:pt>
                <c:pt idx="70766">
                  <c:v>9.5811550000000009E-7</c:v>
                </c:pt>
                <c:pt idx="70767">
                  <c:v>9.5812470000000001E-7</c:v>
                </c:pt>
                <c:pt idx="70768">
                  <c:v>9.5813659999999998E-7</c:v>
                </c:pt>
                <c:pt idx="70769">
                  <c:v>9.5814849999999995E-7</c:v>
                </c:pt>
                <c:pt idx="70770">
                  <c:v>9.5816029999999997E-7</c:v>
                </c:pt>
                <c:pt idx="70771">
                  <c:v>9.5817219999999994E-7</c:v>
                </c:pt>
                <c:pt idx="70772">
                  <c:v>9.5818129999999992E-7</c:v>
                </c:pt>
                <c:pt idx="70773">
                  <c:v>9.581932000000001E-7</c:v>
                </c:pt>
                <c:pt idx="70774">
                  <c:v>9.5820499999999992E-7</c:v>
                </c:pt>
                <c:pt idx="70775">
                  <c:v>9.582169000000001E-7</c:v>
                </c:pt>
                <c:pt idx="70776">
                  <c:v>9.5822600000000007E-7</c:v>
                </c:pt>
                <c:pt idx="70777">
                  <c:v>9.5823790000000004E-7</c:v>
                </c:pt>
                <c:pt idx="70778">
                  <c:v>9.5824980000000001E-7</c:v>
                </c:pt>
                <c:pt idx="70779">
                  <c:v>9.5826160000000004E-7</c:v>
                </c:pt>
                <c:pt idx="70780">
                  <c:v>9.5827070000000002E-7</c:v>
                </c:pt>
                <c:pt idx="70781">
                  <c:v>9.5828259999999998E-7</c:v>
                </c:pt>
                <c:pt idx="70782">
                  <c:v>9.5829449999999995E-7</c:v>
                </c:pt>
                <c:pt idx="70783">
                  <c:v>9.5830629999999998E-7</c:v>
                </c:pt>
                <c:pt idx="70784">
                  <c:v>9.5831539999999996E-7</c:v>
                </c:pt>
                <c:pt idx="70785">
                  <c:v>9.5832729999999993E-7</c:v>
                </c:pt>
                <c:pt idx="70786">
                  <c:v>9.5833919999999989E-7</c:v>
                </c:pt>
                <c:pt idx="70787">
                  <c:v>9.5835099999999992E-7</c:v>
                </c:pt>
                <c:pt idx="70788">
                  <c:v>9.5836020000000005E-7</c:v>
                </c:pt>
                <c:pt idx="70789">
                  <c:v>9.5837200000000008E-7</c:v>
                </c:pt>
                <c:pt idx="70790">
                  <c:v>9.5838390000000005E-7</c:v>
                </c:pt>
                <c:pt idx="70791">
                  <c:v>9.5839570000000008E-7</c:v>
                </c:pt>
                <c:pt idx="70792">
                  <c:v>9.5840489999999999E-7</c:v>
                </c:pt>
                <c:pt idx="70793">
                  <c:v>9.5841670000000002E-7</c:v>
                </c:pt>
                <c:pt idx="70794">
                  <c:v>9.5842859999999999E-7</c:v>
                </c:pt>
                <c:pt idx="70795">
                  <c:v>9.5844040000000002E-7</c:v>
                </c:pt>
                <c:pt idx="70796">
                  <c:v>9.5844959999999993E-7</c:v>
                </c:pt>
                <c:pt idx="70797">
                  <c:v>9.5846139999999996E-7</c:v>
                </c:pt>
                <c:pt idx="70798">
                  <c:v>9.5847329999999993E-7</c:v>
                </c:pt>
                <c:pt idx="70799">
                  <c:v>9.5848500000000002E-7</c:v>
                </c:pt>
                <c:pt idx="70800">
                  <c:v>9.5849419999999994E-7</c:v>
                </c:pt>
                <c:pt idx="70801">
                  <c:v>9.5850609999999991E-7</c:v>
                </c:pt>
                <c:pt idx="70802">
                  <c:v>9.5851789999999994E-7</c:v>
                </c:pt>
                <c:pt idx="70803">
                  <c:v>9.5852969999999996E-7</c:v>
                </c:pt>
                <c:pt idx="70804">
                  <c:v>9.5853879999999994E-7</c:v>
                </c:pt>
                <c:pt idx="70805">
                  <c:v>9.5855059999999997E-7</c:v>
                </c:pt>
                <c:pt idx="70806">
                  <c:v>9.585624E-7</c:v>
                </c:pt>
                <c:pt idx="70807">
                  <c:v>9.5857420000000003E-7</c:v>
                </c:pt>
                <c:pt idx="70808">
                  <c:v>9.585833E-7</c:v>
                </c:pt>
                <c:pt idx="70809">
                  <c:v>9.5859510000000003E-7</c:v>
                </c:pt>
                <c:pt idx="70810">
                  <c:v>9.5860690000000006E-7</c:v>
                </c:pt>
                <c:pt idx="70811">
                  <c:v>9.5861870000000009E-7</c:v>
                </c:pt>
                <c:pt idx="70812">
                  <c:v>9.5862780000000007E-7</c:v>
                </c:pt>
                <c:pt idx="70813">
                  <c:v>9.586396000000001E-7</c:v>
                </c:pt>
                <c:pt idx="70814">
                  <c:v>9.5865139999999991E-7</c:v>
                </c:pt>
                <c:pt idx="70815">
                  <c:v>9.5866319999999994E-7</c:v>
                </c:pt>
                <c:pt idx="70816">
                  <c:v>9.5867490000000003E-7</c:v>
                </c:pt>
                <c:pt idx="70817">
                  <c:v>9.5868400000000001E-7</c:v>
                </c:pt>
                <c:pt idx="70818">
                  <c:v>9.5869580000000004E-7</c:v>
                </c:pt>
                <c:pt idx="70819">
                  <c:v>9.5870749999999992E-7</c:v>
                </c:pt>
                <c:pt idx="70820">
                  <c:v>9.5871929999999995E-7</c:v>
                </c:pt>
                <c:pt idx="70821">
                  <c:v>9.5872839999999992E-7</c:v>
                </c:pt>
                <c:pt idx="70822">
                  <c:v>9.5874019999999995E-7</c:v>
                </c:pt>
                <c:pt idx="70823">
                  <c:v>9.5875199999999998E-7</c:v>
                </c:pt>
                <c:pt idx="70824">
                  <c:v>9.5876370000000007E-7</c:v>
                </c:pt>
                <c:pt idx="70825">
                  <c:v>9.5877280000000005E-7</c:v>
                </c:pt>
                <c:pt idx="70826">
                  <c:v>9.5878460000000008E-7</c:v>
                </c:pt>
                <c:pt idx="70827">
                  <c:v>9.5879640000000011E-7</c:v>
                </c:pt>
                <c:pt idx="70828">
                  <c:v>9.5880819999999992E-7</c:v>
                </c:pt>
                <c:pt idx="70829">
                  <c:v>9.588172999999999E-7</c:v>
                </c:pt>
                <c:pt idx="70830">
                  <c:v>9.5882909999999993E-7</c:v>
                </c:pt>
                <c:pt idx="70831">
                  <c:v>9.5884089999999996E-7</c:v>
                </c:pt>
                <c:pt idx="70832">
                  <c:v>9.5885260000000005E-7</c:v>
                </c:pt>
                <c:pt idx="70833">
                  <c:v>9.5886170000000002E-7</c:v>
                </c:pt>
                <c:pt idx="70834">
                  <c:v>9.5887359999999999E-7</c:v>
                </c:pt>
                <c:pt idx="70835">
                  <c:v>9.5888540000000002E-7</c:v>
                </c:pt>
                <c:pt idx="70836">
                  <c:v>9.588970999999999E-7</c:v>
                </c:pt>
                <c:pt idx="70837">
                  <c:v>9.5890620000000009E-7</c:v>
                </c:pt>
                <c:pt idx="70838">
                  <c:v>9.589179999999999E-7</c:v>
                </c:pt>
                <c:pt idx="70839">
                  <c:v>9.5892979999999993E-7</c:v>
                </c:pt>
                <c:pt idx="70840">
                  <c:v>9.5894159999999996E-7</c:v>
                </c:pt>
                <c:pt idx="70841">
                  <c:v>9.5895069999999994E-7</c:v>
                </c:pt>
                <c:pt idx="70842">
                  <c:v>9.5896249999999997E-7</c:v>
                </c:pt>
                <c:pt idx="70843">
                  <c:v>9.5897420000000006E-7</c:v>
                </c:pt>
                <c:pt idx="70844">
                  <c:v>9.5898600000000009E-7</c:v>
                </c:pt>
                <c:pt idx="70845">
                  <c:v>9.5899510000000006E-7</c:v>
                </c:pt>
                <c:pt idx="70846">
                  <c:v>9.5900690000000009E-7</c:v>
                </c:pt>
                <c:pt idx="70847">
                  <c:v>9.5901859999999997E-7</c:v>
                </c:pt>
                <c:pt idx="70848">
                  <c:v>9.5903030000000006E-7</c:v>
                </c:pt>
                <c:pt idx="70849">
                  <c:v>9.5903940000000004E-7</c:v>
                </c:pt>
                <c:pt idx="70850">
                  <c:v>9.5905120000000007E-7</c:v>
                </c:pt>
                <c:pt idx="70851">
                  <c:v>9.5906289999999994E-7</c:v>
                </c:pt>
                <c:pt idx="70852">
                  <c:v>9.5907460000000003E-7</c:v>
                </c:pt>
                <c:pt idx="70853">
                  <c:v>9.5908370000000001E-7</c:v>
                </c:pt>
                <c:pt idx="70854">
                  <c:v>9.5909550000000004E-7</c:v>
                </c:pt>
                <c:pt idx="70855">
                  <c:v>9.5910719999999992E-7</c:v>
                </c:pt>
                <c:pt idx="70856">
                  <c:v>9.5911890000000001E-7</c:v>
                </c:pt>
                <c:pt idx="70857">
                  <c:v>9.5912799999999998E-7</c:v>
                </c:pt>
                <c:pt idx="70858">
                  <c:v>9.5913970000000007E-7</c:v>
                </c:pt>
                <c:pt idx="70859">
                  <c:v>9.591515000000001E-7</c:v>
                </c:pt>
                <c:pt idx="70860">
                  <c:v>9.5916310000000004E-7</c:v>
                </c:pt>
                <c:pt idx="70861">
                  <c:v>9.5917220000000002E-7</c:v>
                </c:pt>
                <c:pt idx="70862">
                  <c:v>9.591838999999999E-7</c:v>
                </c:pt>
                <c:pt idx="70863">
                  <c:v>9.5919569999999993E-7</c:v>
                </c:pt>
                <c:pt idx="70864">
                  <c:v>9.5920740000000002E-7</c:v>
                </c:pt>
                <c:pt idx="70865">
                  <c:v>9.5921640000000005E-7</c:v>
                </c:pt>
                <c:pt idx="70866">
                  <c:v>9.5922820000000008E-7</c:v>
                </c:pt>
                <c:pt idx="70867">
                  <c:v>9.5923989999999996E-7</c:v>
                </c:pt>
                <c:pt idx="70868">
                  <c:v>9.5925160000000005E-7</c:v>
                </c:pt>
                <c:pt idx="70869">
                  <c:v>9.5926060000000009E-7</c:v>
                </c:pt>
                <c:pt idx="70870">
                  <c:v>9.592723999999999E-7</c:v>
                </c:pt>
                <c:pt idx="70871">
                  <c:v>9.5928409999999999E-7</c:v>
                </c:pt>
                <c:pt idx="70872">
                  <c:v>9.5929580000000008E-7</c:v>
                </c:pt>
                <c:pt idx="70873">
                  <c:v>9.5930740000000002E-7</c:v>
                </c:pt>
                <c:pt idx="70874">
                  <c:v>9.5931640000000006E-7</c:v>
                </c:pt>
                <c:pt idx="70875">
                  <c:v>9.5932809999999994E-7</c:v>
                </c:pt>
                <c:pt idx="70876">
                  <c:v>9.5933980000000003E-7</c:v>
                </c:pt>
                <c:pt idx="70877">
                  <c:v>9.5935149999999991E-7</c:v>
                </c:pt>
                <c:pt idx="70878">
                  <c:v>9.5936049999999994E-7</c:v>
                </c:pt>
                <c:pt idx="70879">
                  <c:v>9.5937220000000003E-7</c:v>
                </c:pt>
                <c:pt idx="70880">
                  <c:v>9.5938389999999991E-7</c:v>
                </c:pt>
                <c:pt idx="70881">
                  <c:v>9.593956E-7</c:v>
                </c:pt>
                <c:pt idx="70882">
                  <c:v>9.5940460000000004E-7</c:v>
                </c:pt>
                <c:pt idx="70883">
                  <c:v>9.5941640000000007E-7</c:v>
                </c:pt>
                <c:pt idx="70884">
                  <c:v>9.5942809999999995E-7</c:v>
                </c:pt>
                <c:pt idx="70885">
                  <c:v>9.594397000000001E-7</c:v>
                </c:pt>
                <c:pt idx="70886">
                  <c:v>9.5944880000000007E-7</c:v>
                </c:pt>
                <c:pt idx="70887">
                  <c:v>9.5946049999999995E-7</c:v>
                </c:pt>
                <c:pt idx="70888">
                  <c:v>9.5947220000000004E-7</c:v>
                </c:pt>
                <c:pt idx="70889">
                  <c:v>9.5948389999999992E-7</c:v>
                </c:pt>
                <c:pt idx="70890">
                  <c:v>9.5949289999999996E-7</c:v>
                </c:pt>
                <c:pt idx="70891">
                  <c:v>9.5950460000000005E-7</c:v>
                </c:pt>
                <c:pt idx="70892">
                  <c:v>9.5951629999999992E-7</c:v>
                </c:pt>
                <c:pt idx="70893">
                  <c:v>9.5952800000000001E-7</c:v>
                </c:pt>
                <c:pt idx="70894">
                  <c:v>9.5953700000000005E-7</c:v>
                </c:pt>
                <c:pt idx="70895">
                  <c:v>9.5954869999999993E-7</c:v>
                </c:pt>
                <c:pt idx="70896">
                  <c:v>9.5956040000000002E-7</c:v>
                </c:pt>
                <c:pt idx="70897">
                  <c:v>9.595720999999999E-7</c:v>
                </c:pt>
                <c:pt idx="70898">
                  <c:v>9.5958109999999993E-7</c:v>
                </c:pt>
                <c:pt idx="70899">
                  <c:v>9.5959280000000002E-7</c:v>
                </c:pt>
                <c:pt idx="70900">
                  <c:v>9.596044999999999E-7</c:v>
                </c:pt>
                <c:pt idx="70901">
                  <c:v>9.5961610000000005E-7</c:v>
                </c:pt>
                <c:pt idx="70902">
                  <c:v>9.5962520000000003E-7</c:v>
                </c:pt>
                <c:pt idx="70903">
                  <c:v>9.5963689999999991E-7</c:v>
                </c:pt>
                <c:pt idx="70904">
                  <c:v>9.5964850000000006E-7</c:v>
                </c:pt>
                <c:pt idx="70905">
                  <c:v>9.5966019999999994E-7</c:v>
                </c:pt>
                <c:pt idx="70906">
                  <c:v>9.5966919999999997E-7</c:v>
                </c:pt>
                <c:pt idx="70907">
                  <c:v>9.5968090000000006E-7</c:v>
                </c:pt>
                <c:pt idx="70908">
                  <c:v>9.5969259999999994E-7</c:v>
                </c:pt>
                <c:pt idx="70909">
                  <c:v>9.5970420000000009E-7</c:v>
                </c:pt>
                <c:pt idx="70910">
                  <c:v>9.5971319999999992E-7</c:v>
                </c:pt>
                <c:pt idx="70911">
                  <c:v>9.5972490000000001E-7</c:v>
                </c:pt>
                <c:pt idx="70912">
                  <c:v>9.5973649999999995E-7</c:v>
                </c:pt>
                <c:pt idx="70913">
                  <c:v>9.5974820000000004E-7</c:v>
                </c:pt>
                <c:pt idx="70914">
                  <c:v>9.5975979999999998E-7</c:v>
                </c:pt>
                <c:pt idx="70915">
                  <c:v>9.5976870000000007E-7</c:v>
                </c:pt>
                <c:pt idx="70916">
                  <c:v>9.5978039999999995E-7</c:v>
                </c:pt>
                <c:pt idx="70917">
                  <c:v>9.597920000000001E-7</c:v>
                </c:pt>
                <c:pt idx="70918">
                  <c:v>9.5980360000000004E-7</c:v>
                </c:pt>
                <c:pt idx="70919">
                  <c:v>9.5981260000000008E-7</c:v>
                </c:pt>
                <c:pt idx="70920">
                  <c:v>9.5982420000000002E-7</c:v>
                </c:pt>
                <c:pt idx="70921">
                  <c:v>9.5983579999999996E-7</c:v>
                </c:pt>
                <c:pt idx="70922">
                  <c:v>9.5984739999999989E-7</c:v>
                </c:pt>
                <c:pt idx="70923">
                  <c:v>9.5985639999999993E-7</c:v>
                </c:pt>
                <c:pt idx="70924">
                  <c:v>9.5986800000000008E-7</c:v>
                </c:pt>
                <c:pt idx="70925">
                  <c:v>9.5987969999999996E-7</c:v>
                </c:pt>
                <c:pt idx="70926">
                  <c:v>9.598912999999999E-7</c:v>
                </c:pt>
                <c:pt idx="70927">
                  <c:v>9.599002E-7</c:v>
                </c:pt>
                <c:pt idx="70928">
                  <c:v>9.5991190000000009E-7</c:v>
                </c:pt>
                <c:pt idx="70929">
                  <c:v>9.5992350000000003E-7</c:v>
                </c:pt>
                <c:pt idx="70930">
                  <c:v>9.5993509999999997E-7</c:v>
                </c:pt>
                <c:pt idx="70931">
                  <c:v>9.599441E-7</c:v>
                </c:pt>
                <c:pt idx="70932">
                  <c:v>9.5995569999999994E-7</c:v>
                </c:pt>
                <c:pt idx="70933">
                  <c:v>9.5996730000000009E-7</c:v>
                </c:pt>
                <c:pt idx="70934">
                  <c:v>9.5997890000000003E-7</c:v>
                </c:pt>
                <c:pt idx="70935">
                  <c:v>9.5998790000000007E-7</c:v>
                </c:pt>
                <c:pt idx="70936">
                  <c:v>9.5999950000000001E-7</c:v>
                </c:pt>
                <c:pt idx="70937">
                  <c:v>9.6001109999999995E-7</c:v>
                </c:pt>
                <c:pt idx="70938">
                  <c:v>9.600227000000001E-7</c:v>
                </c:pt>
                <c:pt idx="70939">
                  <c:v>9.6003169999999992E-7</c:v>
                </c:pt>
                <c:pt idx="70940">
                  <c:v>9.6004330000000007E-7</c:v>
                </c:pt>
                <c:pt idx="70941">
                  <c:v>9.6005490000000001E-7</c:v>
                </c:pt>
                <c:pt idx="70942">
                  <c:v>9.6006649999999995E-7</c:v>
                </c:pt>
                <c:pt idx="70943">
                  <c:v>9.6007540000000005E-7</c:v>
                </c:pt>
                <c:pt idx="70944">
                  <c:v>9.6008709999999993E-7</c:v>
                </c:pt>
                <c:pt idx="70945">
                  <c:v>9.6009870000000008E-7</c:v>
                </c:pt>
                <c:pt idx="70946">
                  <c:v>9.6011030000000002E-7</c:v>
                </c:pt>
                <c:pt idx="70947">
                  <c:v>9.601191999999999E-7</c:v>
                </c:pt>
                <c:pt idx="70948">
                  <c:v>9.6013080000000005E-7</c:v>
                </c:pt>
                <c:pt idx="70949">
                  <c:v>9.6014249999999993E-7</c:v>
                </c:pt>
                <c:pt idx="70950">
                  <c:v>9.6015399999999993E-7</c:v>
                </c:pt>
                <c:pt idx="70951">
                  <c:v>9.6016299999999997E-7</c:v>
                </c:pt>
                <c:pt idx="70952">
                  <c:v>9.6017459999999991E-7</c:v>
                </c:pt>
                <c:pt idx="70953">
                  <c:v>9.6018620000000006E-7</c:v>
                </c:pt>
                <c:pt idx="70954">
                  <c:v>9.601978E-7</c:v>
                </c:pt>
                <c:pt idx="70955">
                  <c:v>9.6020670000000009E-7</c:v>
                </c:pt>
                <c:pt idx="70956">
                  <c:v>9.6021839999999997E-7</c:v>
                </c:pt>
                <c:pt idx="70957">
                  <c:v>9.6022999999999991E-7</c:v>
                </c:pt>
                <c:pt idx="70958">
                  <c:v>9.6024149999999991E-7</c:v>
                </c:pt>
                <c:pt idx="70959">
                  <c:v>9.6025049999999995E-7</c:v>
                </c:pt>
                <c:pt idx="70960">
                  <c:v>9.602621000000001E-7</c:v>
                </c:pt>
                <c:pt idx="70961">
                  <c:v>9.6027370000000004E-7</c:v>
                </c:pt>
                <c:pt idx="70962">
                  <c:v>9.6028529999999998E-7</c:v>
                </c:pt>
                <c:pt idx="70963">
                  <c:v>9.6029689999999991E-7</c:v>
                </c:pt>
                <c:pt idx="70964">
                  <c:v>9.6030580000000001E-7</c:v>
                </c:pt>
                <c:pt idx="70965">
                  <c:v>9.6031739999999995E-7</c:v>
                </c:pt>
                <c:pt idx="70966">
                  <c:v>9.603290000000001E-7</c:v>
                </c:pt>
                <c:pt idx="70967">
                  <c:v>9.603405000000001E-7</c:v>
                </c:pt>
                <c:pt idx="70968">
                  <c:v>9.6034939999999999E-7</c:v>
                </c:pt>
                <c:pt idx="70969">
                  <c:v>9.6036110000000008E-7</c:v>
                </c:pt>
                <c:pt idx="70970">
                  <c:v>9.6037260000000008E-7</c:v>
                </c:pt>
                <c:pt idx="70971">
                  <c:v>9.6038420000000002E-7</c:v>
                </c:pt>
                <c:pt idx="70972">
                  <c:v>9.603930999999999E-7</c:v>
                </c:pt>
                <c:pt idx="70973">
                  <c:v>9.6040470000000005E-7</c:v>
                </c:pt>
                <c:pt idx="70974">
                  <c:v>9.6041629999999999E-7</c:v>
                </c:pt>
                <c:pt idx="70975">
                  <c:v>9.6042779999999999E-7</c:v>
                </c:pt>
                <c:pt idx="70976">
                  <c:v>9.6043670000000009E-7</c:v>
                </c:pt>
                <c:pt idx="70977">
                  <c:v>9.6044830000000003E-7</c:v>
                </c:pt>
                <c:pt idx="70978">
                  <c:v>9.6045989999999997E-7</c:v>
                </c:pt>
                <c:pt idx="70979">
                  <c:v>9.6047139999999997E-7</c:v>
                </c:pt>
                <c:pt idx="70980">
                  <c:v>9.6048030000000006E-7</c:v>
                </c:pt>
                <c:pt idx="70981">
                  <c:v>9.604919E-7</c:v>
                </c:pt>
                <c:pt idx="70982">
                  <c:v>9.605034E-7</c:v>
                </c:pt>
                <c:pt idx="70983">
                  <c:v>9.6051499999999994E-7</c:v>
                </c:pt>
                <c:pt idx="70984">
                  <c:v>9.6052390000000004E-7</c:v>
                </c:pt>
                <c:pt idx="70985">
                  <c:v>9.6053540000000004E-7</c:v>
                </c:pt>
                <c:pt idx="70986">
                  <c:v>9.6054699999999998E-7</c:v>
                </c:pt>
                <c:pt idx="70987">
                  <c:v>9.6055849999999998E-7</c:v>
                </c:pt>
                <c:pt idx="70988">
                  <c:v>9.6056740000000008E-7</c:v>
                </c:pt>
                <c:pt idx="70989">
                  <c:v>9.6057900000000001E-7</c:v>
                </c:pt>
                <c:pt idx="70990">
                  <c:v>9.6059050000000001E-7</c:v>
                </c:pt>
                <c:pt idx="70991">
                  <c:v>9.6060200000000001E-7</c:v>
                </c:pt>
                <c:pt idx="70992">
                  <c:v>9.606108999999999E-7</c:v>
                </c:pt>
                <c:pt idx="70993">
                  <c:v>9.6062250000000005E-7</c:v>
                </c:pt>
                <c:pt idx="70994">
                  <c:v>9.6063400000000005E-7</c:v>
                </c:pt>
                <c:pt idx="70995">
                  <c:v>9.6064550000000005E-7</c:v>
                </c:pt>
                <c:pt idx="70996">
                  <c:v>9.6065439999999994E-7</c:v>
                </c:pt>
                <c:pt idx="70997">
                  <c:v>9.6066589999999994E-7</c:v>
                </c:pt>
                <c:pt idx="70998">
                  <c:v>9.6067750000000009E-7</c:v>
                </c:pt>
                <c:pt idx="70999">
                  <c:v>9.6068900000000009E-7</c:v>
                </c:pt>
                <c:pt idx="71000">
                  <c:v>9.6070050000000009E-7</c:v>
                </c:pt>
                <c:pt idx="71001">
                  <c:v>9.6070930000000003E-7</c:v>
                </c:pt>
                <c:pt idx="71002">
                  <c:v>9.6072089999999997E-7</c:v>
                </c:pt>
                <c:pt idx="71003">
                  <c:v>9.6073239999999997E-7</c:v>
                </c:pt>
                <c:pt idx="71004">
                  <c:v>9.6074380000000003E-7</c:v>
                </c:pt>
                <c:pt idx="71005">
                  <c:v>9.6075269999999992E-7</c:v>
                </c:pt>
                <c:pt idx="71006">
                  <c:v>9.6076419999999992E-7</c:v>
                </c:pt>
                <c:pt idx="71007">
                  <c:v>9.6077580000000007E-7</c:v>
                </c:pt>
                <c:pt idx="71008">
                  <c:v>9.6078719999999992E-7</c:v>
                </c:pt>
                <c:pt idx="71009">
                  <c:v>9.6079610000000001E-7</c:v>
                </c:pt>
                <c:pt idx="71010">
                  <c:v>9.6080769999999995E-7</c:v>
                </c:pt>
                <c:pt idx="71011">
                  <c:v>9.6081919999999995E-7</c:v>
                </c:pt>
                <c:pt idx="71012">
                  <c:v>9.6083069999999995E-7</c:v>
                </c:pt>
                <c:pt idx="71013">
                  <c:v>9.608394999999999E-7</c:v>
                </c:pt>
                <c:pt idx="71014">
                  <c:v>9.6085110000000005E-7</c:v>
                </c:pt>
                <c:pt idx="71015">
                  <c:v>9.6086260000000005E-7</c:v>
                </c:pt>
                <c:pt idx="71016">
                  <c:v>9.6087410000000005E-7</c:v>
                </c:pt>
                <c:pt idx="71017">
                  <c:v>9.608829E-7</c:v>
                </c:pt>
                <c:pt idx="71018">
                  <c:v>9.6089449999999994E-7</c:v>
                </c:pt>
                <c:pt idx="71019">
                  <c:v>9.6090599999999994E-7</c:v>
                </c:pt>
                <c:pt idx="71020">
                  <c:v>9.6091749999999994E-7</c:v>
                </c:pt>
                <c:pt idx="71021">
                  <c:v>9.6092640000000003E-7</c:v>
                </c:pt>
                <c:pt idx="71022">
                  <c:v>9.6093790000000003E-7</c:v>
                </c:pt>
                <c:pt idx="71023">
                  <c:v>9.6094940000000003E-7</c:v>
                </c:pt>
                <c:pt idx="71024">
                  <c:v>9.6096090000000003E-7</c:v>
                </c:pt>
                <c:pt idx="71025">
                  <c:v>9.6096979999999992E-7</c:v>
                </c:pt>
                <c:pt idx="71026">
                  <c:v>9.6098129999999992E-7</c:v>
                </c:pt>
                <c:pt idx="71027">
                  <c:v>9.6099279999999992E-7</c:v>
                </c:pt>
                <c:pt idx="71028">
                  <c:v>9.6100429999999992E-7</c:v>
                </c:pt>
                <c:pt idx="71029">
                  <c:v>9.6101320000000001E-7</c:v>
                </c:pt>
                <c:pt idx="71030">
                  <c:v>9.6102470000000001E-7</c:v>
                </c:pt>
                <c:pt idx="71031">
                  <c:v>9.6103620000000001E-7</c:v>
                </c:pt>
                <c:pt idx="71032">
                  <c:v>9.6104770000000001E-7</c:v>
                </c:pt>
                <c:pt idx="71033">
                  <c:v>9.610565999999999E-7</c:v>
                </c:pt>
                <c:pt idx="71034">
                  <c:v>9.610680999999999E-7</c:v>
                </c:pt>
                <c:pt idx="71035">
                  <c:v>9.610795999999999E-7</c:v>
                </c:pt>
                <c:pt idx="71036">
                  <c:v>9.6109099999999996E-7</c:v>
                </c:pt>
                <c:pt idx="71037">
                  <c:v>9.6109990000000006E-7</c:v>
                </c:pt>
                <c:pt idx="71038">
                  <c:v>9.6111140000000006E-7</c:v>
                </c:pt>
                <c:pt idx="71039">
                  <c:v>9.6112290000000006E-7</c:v>
                </c:pt>
                <c:pt idx="71040">
                  <c:v>9.6113440000000006E-7</c:v>
                </c:pt>
                <c:pt idx="71041">
                  <c:v>9.611432E-7</c:v>
                </c:pt>
                <c:pt idx="71042">
                  <c:v>9.611547E-7</c:v>
                </c:pt>
                <c:pt idx="71043">
                  <c:v>9.611662E-7</c:v>
                </c:pt>
                <c:pt idx="71044">
                  <c:v>9.611777E-7</c:v>
                </c:pt>
                <c:pt idx="71045">
                  <c:v>9.6118910000000006E-7</c:v>
                </c:pt>
                <c:pt idx="71046">
                  <c:v>9.6119790000000001E-7</c:v>
                </c:pt>
                <c:pt idx="71047">
                  <c:v>9.6120940000000001E-7</c:v>
                </c:pt>
                <c:pt idx="71048">
                  <c:v>9.6122080000000007E-7</c:v>
                </c:pt>
                <c:pt idx="71049">
                  <c:v>9.6123230000000007E-7</c:v>
                </c:pt>
                <c:pt idx="71050">
                  <c:v>9.6124100000000008E-7</c:v>
                </c:pt>
                <c:pt idx="71051">
                  <c:v>9.6125250000000008E-7</c:v>
                </c:pt>
                <c:pt idx="71052">
                  <c:v>9.6126400000000008E-7</c:v>
                </c:pt>
                <c:pt idx="71053">
                  <c:v>9.6127539999999993E-7</c:v>
                </c:pt>
                <c:pt idx="71054">
                  <c:v>9.6128420000000008E-7</c:v>
                </c:pt>
                <c:pt idx="71055">
                  <c:v>9.6129559999999993E-7</c:v>
                </c:pt>
                <c:pt idx="71056">
                  <c:v>9.6130709999999993E-7</c:v>
                </c:pt>
                <c:pt idx="71057">
                  <c:v>9.6131849999999999E-7</c:v>
                </c:pt>
                <c:pt idx="71058">
                  <c:v>9.6132729999999994E-7</c:v>
                </c:pt>
                <c:pt idx="71059">
                  <c:v>9.6133879999999994E-7</c:v>
                </c:pt>
                <c:pt idx="71060">
                  <c:v>9.613502E-7</c:v>
                </c:pt>
                <c:pt idx="71061">
                  <c:v>9.6136160000000006E-7</c:v>
                </c:pt>
                <c:pt idx="71062">
                  <c:v>9.6137040000000001E-7</c:v>
                </c:pt>
                <c:pt idx="71063">
                  <c:v>9.6138190000000001E-7</c:v>
                </c:pt>
                <c:pt idx="71064">
                  <c:v>9.6139340000000001E-7</c:v>
                </c:pt>
                <c:pt idx="71065">
                  <c:v>9.6140480000000007E-7</c:v>
                </c:pt>
                <c:pt idx="71066">
                  <c:v>9.6141360000000001E-7</c:v>
                </c:pt>
                <c:pt idx="71067">
                  <c:v>9.6142510000000001E-7</c:v>
                </c:pt>
                <c:pt idx="71068">
                  <c:v>9.6143650000000007E-7</c:v>
                </c:pt>
                <c:pt idx="71069">
                  <c:v>9.6144789999999992E-7</c:v>
                </c:pt>
                <c:pt idx="71070">
                  <c:v>9.6145670000000008E-7</c:v>
                </c:pt>
                <c:pt idx="71071">
                  <c:v>9.6146820000000008E-7</c:v>
                </c:pt>
                <c:pt idx="71072">
                  <c:v>9.6147970000000008E-7</c:v>
                </c:pt>
                <c:pt idx="71073">
                  <c:v>9.6149109999999993E-7</c:v>
                </c:pt>
                <c:pt idx="71074">
                  <c:v>9.6150249999999999E-7</c:v>
                </c:pt>
                <c:pt idx="71075">
                  <c:v>9.6151129999999994E-7</c:v>
                </c:pt>
                <c:pt idx="71076">
                  <c:v>9.615227E-7</c:v>
                </c:pt>
                <c:pt idx="71077">
                  <c:v>9.6153410000000006E-7</c:v>
                </c:pt>
                <c:pt idx="71078">
                  <c:v>9.6154549999999991E-7</c:v>
                </c:pt>
                <c:pt idx="71079">
                  <c:v>9.6155430000000006E-7</c:v>
                </c:pt>
                <c:pt idx="71080">
                  <c:v>9.6156580000000006E-7</c:v>
                </c:pt>
                <c:pt idx="71081">
                  <c:v>9.6157719999999991E-7</c:v>
                </c:pt>
                <c:pt idx="71082">
                  <c:v>9.6158859999999997E-7</c:v>
                </c:pt>
                <c:pt idx="71083">
                  <c:v>9.6159739999999992E-7</c:v>
                </c:pt>
                <c:pt idx="71084">
                  <c:v>9.6160879999999998E-7</c:v>
                </c:pt>
                <c:pt idx="71085">
                  <c:v>9.6162020000000004E-7</c:v>
                </c:pt>
                <c:pt idx="71086">
                  <c:v>9.616316000000001E-7</c:v>
                </c:pt>
                <c:pt idx="71087">
                  <c:v>9.6164040000000005E-7</c:v>
                </c:pt>
                <c:pt idx="71088">
                  <c:v>9.6165190000000005E-7</c:v>
                </c:pt>
                <c:pt idx="71089">
                  <c:v>9.616632999999999E-7</c:v>
                </c:pt>
                <c:pt idx="71090">
                  <c:v>9.6167469999999996E-7</c:v>
                </c:pt>
                <c:pt idx="71091">
                  <c:v>9.616834999999999E-7</c:v>
                </c:pt>
                <c:pt idx="71092">
                  <c:v>9.6169489999999996E-7</c:v>
                </c:pt>
                <c:pt idx="71093">
                  <c:v>9.6170630000000003E-7</c:v>
                </c:pt>
                <c:pt idx="71094">
                  <c:v>9.6171770000000009E-7</c:v>
                </c:pt>
                <c:pt idx="71095">
                  <c:v>9.6172650000000003E-7</c:v>
                </c:pt>
                <c:pt idx="71096">
                  <c:v>9.6173790000000009E-7</c:v>
                </c:pt>
                <c:pt idx="71097">
                  <c:v>9.6174929999999994E-7</c:v>
                </c:pt>
                <c:pt idx="71098">
                  <c:v>9.617607E-7</c:v>
                </c:pt>
                <c:pt idx="71099">
                  <c:v>9.6176949999999995E-7</c:v>
                </c:pt>
                <c:pt idx="71100">
                  <c:v>9.6178090000000001E-7</c:v>
                </c:pt>
                <c:pt idx="71101">
                  <c:v>9.6179230000000007E-7</c:v>
                </c:pt>
                <c:pt idx="71102">
                  <c:v>9.6180369999999992E-7</c:v>
                </c:pt>
                <c:pt idx="71103">
                  <c:v>9.6181239999999993E-7</c:v>
                </c:pt>
                <c:pt idx="71104">
                  <c:v>9.6182389999999993E-7</c:v>
                </c:pt>
                <c:pt idx="71105">
                  <c:v>9.6183529999999999E-7</c:v>
                </c:pt>
                <c:pt idx="71106">
                  <c:v>9.618465999999999E-7</c:v>
                </c:pt>
                <c:pt idx="71107">
                  <c:v>9.6185540000000005E-7</c:v>
                </c:pt>
                <c:pt idx="71108">
                  <c:v>9.618667999999999E-7</c:v>
                </c:pt>
                <c:pt idx="71109">
                  <c:v>9.6187819999999996E-7</c:v>
                </c:pt>
                <c:pt idx="71110">
                  <c:v>9.6188950000000008E-7</c:v>
                </c:pt>
                <c:pt idx="71111">
                  <c:v>9.6189830000000003E-7</c:v>
                </c:pt>
                <c:pt idx="71112">
                  <c:v>9.6190970000000009E-7</c:v>
                </c:pt>
                <c:pt idx="71113">
                  <c:v>9.6192109999999994E-7</c:v>
                </c:pt>
                <c:pt idx="71114">
                  <c:v>9.6193240000000006E-7</c:v>
                </c:pt>
                <c:pt idx="71115">
                  <c:v>9.6194120000000001E-7</c:v>
                </c:pt>
                <c:pt idx="71116">
                  <c:v>9.6195260000000007E-7</c:v>
                </c:pt>
                <c:pt idx="71117">
                  <c:v>9.6196399999999992E-7</c:v>
                </c:pt>
                <c:pt idx="71118">
                  <c:v>9.6197539999999998E-7</c:v>
                </c:pt>
                <c:pt idx="71119">
                  <c:v>9.619867000000001E-7</c:v>
                </c:pt>
                <c:pt idx="71120">
                  <c:v>9.619953999999999E-7</c:v>
                </c:pt>
                <c:pt idx="71121">
                  <c:v>9.6200679999999996E-7</c:v>
                </c:pt>
                <c:pt idx="71122">
                  <c:v>9.6201820000000002E-7</c:v>
                </c:pt>
                <c:pt idx="71123">
                  <c:v>9.6202949999999993E-7</c:v>
                </c:pt>
                <c:pt idx="71124">
                  <c:v>9.6203819999999993E-7</c:v>
                </c:pt>
                <c:pt idx="71125">
                  <c:v>9.6204959999999999E-7</c:v>
                </c:pt>
                <c:pt idx="71126">
                  <c:v>9.6206100000000005E-7</c:v>
                </c:pt>
                <c:pt idx="71127">
                  <c:v>9.6207229999999996E-7</c:v>
                </c:pt>
                <c:pt idx="71128">
                  <c:v>9.6208109999999991E-7</c:v>
                </c:pt>
                <c:pt idx="71129">
                  <c:v>9.6209240000000003E-7</c:v>
                </c:pt>
                <c:pt idx="71130">
                  <c:v>9.6210380000000009E-7</c:v>
                </c:pt>
                <c:pt idx="71131">
                  <c:v>9.621151E-7</c:v>
                </c:pt>
                <c:pt idx="71132">
                  <c:v>9.6212389999999995E-7</c:v>
                </c:pt>
                <c:pt idx="71133">
                  <c:v>9.6213530000000001E-7</c:v>
                </c:pt>
                <c:pt idx="71134">
                  <c:v>9.6214659999999992E-7</c:v>
                </c:pt>
                <c:pt idx="71135">
                  <c:v>9.6215799999999998E-7</c:v>
                </c:pt>
                <c:pt idx="71136">
                  <c:v>9.6216669999999999E-7</c:v>
                </c:pt>
                <c:pt idx="71137">
                  <c:v>9.6217810000000005E-7</c:v>
                </c:pt>
                <c:pt idx="71138">
                  <c:v>9.621894999999999E-7</c:v>
                </c:pt>
                <c:pt idx="71139">
                  <c:v>9.6220080000000002E-7</c:v>
                </c:pt>
                <c:pt idx="71140">
                  <c:v>9.6220950000000002E-7</c:v>
                </c:pt>
                <c:pt idx="71141">
                  <c:v>9.6222090000000008E-7</c:v>
                </c:pt>
                <c:pt idx="71142">
                  <c:v>9.6223229999999993E-7</c:v>
                </c:pt>
                <c:pt idx="71143">
                  <c:v>9.6224360000000005E-7</c:v>
                </c:pt>
                <c:pt idx="71144">
                  <c:v>9.622524E-7</c:v>
                </c:pt>
                <c:pt idx="71145">
                  <c:v>9.6226380000000006E-7</c:v>
                </c:pt>
                <c:pt idx="71146">
                  <c:v>9.6227509999999997E-7</c:v>
                </c:pt>
                <c:pt idx="71147">
                  <c:v>9.6228640000000009E-7</c:v>
                </c:pt>
                <c:pt idx="71148">
                  <c:v>9.622977E-7</c:v>
                </c:pt>
                <c:pt idx="71149">
                  <c:v>9.6230649999999995E-7</c:v>
                </c:pt>
                <c:pt idx="71150">
                  <c:v>9.6231780000000007E-7</c:v>
                </c:pt>
                <c:pt idx="71151">
                  <c:v>9.6232909999999998E-7</c:v>
                </c:pt>
                <c:pt idx="71152">
                  <c:v>9.623404000000001E-7</c:v>
                </c:pt>
                <c:pt idx="71153">
                  <c:v>9.623490999999999E-7</c:v>
                </c:pt>
                <c:pt idx="71154">
                  <c:v>9.6236049999999996E-7</c:v>
                </c:pt>
                <c:pt idx="71155">
                  <c:v>9.6237180000000008E-7</c:v>
                </c:pt>
                <c:pt idx="71156">
                  <c:v>9.6238309999999999E-7</c:v>
                </c:pt>
                <c:pt idx="71157">
                  <c:v>9.623918E-7</c:v>
                </c:pt>
                <c:pt idx="71158">
                  <c:v>9.6240320000000006E-7</c:v>
                </c:pt>
                <c:pt idx="71159">
                  <c:v>9.6241449999999997E-7</c:v>
                </c:pt>
                <c:pt idx="71160">
                  <c:v>9.6242580000000009E-7</c:v>
                </c:pt>
                <c:pt idx="71161">
                  <c:v>9.6243450000000009E-7</c:v>
                </c:pt>
                <c:pt idx="71162">
                  <c:v>9.624458E-7</c:v>
                </c:pt>
                <c:pt idx="71163">
                  <c:v>9.6245720000000006E-7</c:v>
                </c:pt>
                <c:pt idx="71164">
                  <c:v>9.6246840000000003E-7</c:v>
                </c:pt>
                <c:pt idx="71165">
                  <c:v>9.6247710000000004E-7</c:v>
                </c:pt>
                <c:pt idx="71166">
                  <c:v>9.624885000000001E-7</c:v>
                </c:pt>
                <c:pt idx="71167">
                  <c:v>9.6249980000000001E-7</c:v>
                </c:pt>
                <c:pt idx="71168">
                  <c:v>9.6251109999999992E-7</c:v>
                </c:pt>
                <c:pt idx="71169">
                  <c:v>9.6251969999999999E-7</c:v>
                </c:pt>
                <c:pt idx="71170">
                  <c:v>9.6253110000000005E-7</c:v>
                </c:pt>
                <c:pt idx="71171">
                  <c:v>9.6254239999999996E-7</c:v>
                </c:pt>
                <c:pt idx="71172">
                  <c:v>9.6255370000000008E-7</c:v>
                </c:pt>
                <c:pt idx="71173">
                  <c:v>9.6256229999999994E-7</c:v>
                </c:pt>
                <c:pt idx="71174">
                  <c:v>9.625737E-7</c:v>
                </c:pt>
                <c:pt idx="71175">
                  <c:v>9.6258499999999991E-7</c:v>
                </c:pt>
                <c:pt idx="71176">
                  <c:v>9.6259630000000003E-7</c:v>
                </c:pt>
                <c:pt idx="71177">
                  <c:v>9.6260500000000004E-7</c:v>
                </c:pt>
                <c:pt idx="71178">
                  <c:v>9.6261629999999995E-7</c:v>
                </c:pt>
                <c:pt idx="71179">
                  <c:v>9.6262760000000007E-7</c:v>
                </c:pt>
                <c:pt idx="71180">
                  <c:v>9.6263889999999998E-7</c:v>
                </c:pt>
                <c:pt idx="71181">
                  <c:v>9.6264759999999998E-7</c:v>
                </c:pt>
                <c:pt idx="71182">
                  <c:v>9.626589000000001E-7</c:v>
                </c:pt>
                <c:pt idx="71183">
                  <c:v>9.6267020000000001E-7</c:v>
                </c:pt>
                <c:pt idx="71184">
                  <c:v>9.6268149999999992E-7</c:v>
                </c:pt>
                <c:pt idx="71185">
                  <c:v>9.6269019999999993E-7</c:v>
                </c:pt>
                <c:pt idx="71186">
                  <c:v>9.6270159999999999E-7</c:v>
                </c:pt>
                <c:pt idx="71187">
                  <c:v>9.627128999999999E-7</c:v>
                </c:pt>
                <c:pt idx="71188">
                  <c:v>9.6272420000000002E-7</c:v>
                </c:pt>
                <c:pt idx="71189">
                  <c:v>9.6273539999999999E-7</c:v>
                </c:pt>
                <c:pt idx="71190">
                  <c:v>9.627441E-7</c:v>
                </c:pt>
                <c:pt idx="71191">
                  <c:v>9.6275539999999991E-7</c:v>
                </c:pt>
                <c:pt idx="71192">
                  <c:v>9.6276670000000003E-7</c:v>
                </c:pt>
                <c:pt idx="71193">
                  <c:v>9.627779E-7</c:v>
                </c:pt>
                <c:pt idx="71194">
                  <c:v>9.6278660000000001E-7</c:v>
                </c:pt>
                <c:pt idx="71195">
                  <c:v>9.6279789999999992E-7</c:v>
                </c:pt>
                <c:pt idx="71196">
                  <c:v>9.6280920000000004E-7</c:v>
                </c:pt>
                <c:pt idx="71197">
                  <c:v>9.6282049999999995E-7</c:v>
                </c:pt>
                <c:pt idx="71198">
                  <c:v>9.6282910000000002E-7</c:v>
                </c:pt>
                <c:pt idx="71199">
                  <c:v>9.6284050000000008E-7</c:v>
                </c:pt>
                <c:pt idx="71200">
                  <c:v>9.6285179999999999E-7</c:v>
                </c:pt>
                <c:pt idx="71201">
                  <c:v>9.6286299999999996E-7</c:v>
                </c:pt>
                <c:pt idx="71202">
                  <c:v>9.6287169999999996E-7</c:v>
                </c:pt>
                <c:pt idx="71203">
                  <c:v>9.6288300000000009E-7</c:v>
                </c:pt>
                <c:pt idx="71204">
                  <c:v>9.628943E-7</c:v>
                </c:pt>
                <c:pt idx="71205">
                  <c:v>9.6290559999999991E-7</c:v>
                </c:pt>
                <c:pt idx="71206">
                  <c:v>9.6291419999999997E-7</c:v>
                </c:pt>
                <c:pt idx="71207">
                  <c:v>9.6292560000000003E-7</c:v>
                </c:pt>
                <c:pt idx="71208">
                  <c:v>9.6293689999999994E-7</c:v>
                </c:pt>
                <c:pt idx="71209">
                  <c:v>9.6294809999999991E-7</c:v>
                </c:pt>
                <c:pt idx="71210">
                  <c:v>9.6295679999999992E-7</c:v>
                </c:pt>
                <c:pt idx="71211">
                  <c:v>9.6296810000000004E-7</c:v>
                </c:pt>
                <c:pt idx="71212">
                  <c:v>9.6297939999999995E-7</c:v>
                </c:pt>
                <c:pt idx="71213">
                  <c:v>9.6299059999999992E-7</c:v>
                </c:pt>
                <c:pt idx="71214">
                  <c:v>9.6299929999999993E-7</c:v>
                </c:pt>
                <c:pt idx="71215">
                  <c:v>9.6301060000000005E-7</c:v>
                </c:pt>
                <c:pt idx="71216">
                  <c:v>9.6302189999999996E-7</c:v>
                </c:pt>
                <c:pt idx="71217">
                  <c:v>9.6303309999999993E-7</c:v>
                </c:pt>
                <c:pt idx="71218">
                  <c:v>9.6304179999999994E-7</c:v>
                </c:pt>
                <c:pt idx="71219">
                  <c:v>9.6305310000000006E-7</c:v>
                </c:pt>
                <c:pt idx="71220">
                  <c:v>9.6306439999999997E-7</c:v>
                </c:pt>
                <c:pt idx="71221">
                  <c:v>9.6307559999999994E-7</c:v>
                </c:pt>
                <c:pt idx="71222">
                  <c:v>9.6308420000000001E-7</c:v>
                </c:pt>
                <c:pt idx="71223">
                  <c:v>9.6309549999999992E-7</c:v>
                </c:pt>
                <c:pt idx="71224">
                  <c:v>9.6310680000000004E-7</c:v>
                </c:pt>
                <c:pt idx="71225">
                  <c:v>9.6311800000000001E-7</c:v>
                </c:pt>
                <c:pt idx="71226">
                  <c:v>9.6312660000000008E-7</c:v>
                </c:pt>
                <c:pt idx="71227">
                  <c:v>9.6313789999999999E-7</c:v>
                </c:pt>
                <c:pt idx="71228">
                  <c:v>9.631491999999999E-7</c:v>
                </c:pt>
                <c:pt idx="71229">
                  <c:v>9.6316040000000008E-7</c:v>
                </c:pt>
                <c:pt idx="71230">
                  <c:v>9.6317160000000005E-7</c:v>
                </c:pt>
                <c:pt idx="71231">
                  <c:v>9.6318009999999997E-7</c:v>
                </c:pt>
                <c:pt idx="71232">
                  <c:v>9.6319140000000009E-7</c:v>
                </c:pt>
                <c:pt idx="71233">
                  <c:v>9.6320260000000006E-7</c:v>
                </c:pt>
                <c:pt idx="71234">
                  <c:v>9.6321380000000003E-7</c:v>
                </c:pt>
                <c:pt idx="71235">
                  <c:v>9.632224000000001E-7</c:v>
                </c:pt>
                <c:pt idx="71236">
                  <c:v>9.632337E-7</c:v>
                </c:pt>
                <c:pt idx="71237">
                  <c:v>9.6324489999999998E-7</c:v>
                </c:pt>
                <c:pt idx="71238">
                  <c:v>9.6325609999999995E-7</c:v>
                </c:pt>
                <c:pt idx="71239">
                  <c:v>9.6326470000000001E-7</c:v>
                </c:pt>
                <c:pt idx="71240">
                  <c:v>9.6327599999999992E-7</c:v>
                </c:pt>
                <c:pt idx="71241">
                  <c:v>9.6328720000000011E-7</c:v>
                </c:pt>
                <c:pt idx="71242">
                  <c:v>9.6329840000000008E-7</c:v>
                </c:pt>
                <c:pt idx="71243">
                  <c:v>9.6330699999999993E-7</c:v>
                </c:pt>
                <c:pt idx="71244">
                  <c:v>9.6331830000000005E-7</c:v>
                </c:pt>
                <c:pt idx="71245">
                  <c:v>9.6332950000000002E-7</c:v>
                </c:pt>
                <c:pt idx="71246">
                  <c:v>9.6334069999999999E-7</c:v>
                </c:pt>
                <c:pt idx="71247">
                  <c:v>9.6335189999999996E-7</c:v>
                </c:pt>
                <c:pt idx="71248">
                  <c:v>9.6336050000000003E-7</c:v>
                </c:pt>
                <c:pt idx="71249">
                  <c:v>9.633717E-7</c:v>
                </c:pt>
                <c:pt idx="71250">
                  <c:v>9.6338289999999997E-7</c:v>
                </c:pt>
                <c:pt idx="71251">
                  <c:v>9.6339409999999994E-7</c:v>
                </c:pt>
                <c:pt idx="71252">
                  <c:v>9.6340270000000001E-7</c:v>
                </c:pt>
                <c:pt idx="71253">
                  <c:v>9.6341399999999992E-7</c:v>
                </c:pt>
                <c:pt idx="71254">
                  <c:v>9.634252000000001E-7</c:v>
                </c:pt>
                <c:pt idx="71255">
                  <c:v>9.6343640000000007E-7</c:v>
                </c:pt>
                <c:pt idx="71256">
                  <c:v>9.6344499999999993E-7</c:v>
                </c:pt>
                <c:pt idx="71257">
                  <c:v>9.634561999999999E-7</c:v>
                </c:pt>
                <c:pt idx="71258">
                  <c:v>9.6346750000000002E-7</c:v>
                </c:pt>
                <c:pt idx="71259">
                  <c:v>9.6347869999999999E-7</c:v>
                </c:pt>
                <c:pt idx="71260">
                  <c:v>9.6348730000000006E-7</c:v>
                </c:pt>
                <c:pt idx="71261">
                  <c:v>9.6349859999999997E-7</c:v>
                </c:pt>
                <c:pt idx="71262">
                  <c:v>9.6350979999999994E-7</c:v>
                </c:pt>
                <c:pt idx="71263">
                  <c:v>9.6352099999999991E-7</c:v>
                </c:pt>
                <c:pt idx="71264">
                  <c:v>9.6352959999999998E-7</c:v>
                </c:pt>
                <c:pt idx="71265">
                  <c:v>9.635409000000001E-7</c:v>
                </c:pt>
                <c:pt idx="71266">
                  <c:v>9.6355210000000007E-7</c:v>
                </c:pt>
                <c:pt idx="71267">
                  <c:v>9.6356330000000004E-7</c:v>
                </c:pt>
                <c:pt idx="71268">
                  <c:v>9.6357200000000005E-7</c:v>
                </c:pt>
                <c:pt idx="71269">
                  <c:v>9.6358320000000002E-7</c:v>
                </c:pt>
                <c:pt idx="71270">
                  <c:v>9.6359449999999993E-7</c:v>
                </c:pt>
                <c:pt idx="71271">
                  <c:v>9.636056999999999E-7</c:v>
                </c:pt>
                <c:pt idx="71272">
                  <c:v>9.6361429999999997E-7</c:v>
                </c:pt>
                <c:pt idx="71273">
                  <c:v>9.6362549999999994E-7</c:v>
                </c:pt>
                <c:pt idx="71274">
                  <c:v>9.6363669999999991E-7</c:v>
                </c:pt>
                <c:pt idx="71275">
                  <c:v>9.6364790000000009E-7</c:v>
                </c:pt>
                <c:pt idx="71276">
                  <c:v>9.6365649999999994E-7</c:v>
                </c:pt>
                <c:pt idx="71277">
                  <c:v>9.6366780000000007E-7</c:v>
                </c:pt>
                <c:pt idx="71278">
                  <c:v>9.6367900000000004E-7</c:v>
                </c:pt>
                <c:pt idx="71279">
                  <c:v>9.6369020000000001E-7</c:v>
                </c:pt>
                <c:pt idx="71280">
                  <c:v>9.6369880000000007E-7</c:v>
                </c:pt>
                <c:pt idx="71281">
                  <c:v>9.6371000000000004E-7</c:v>
                </c:pt>
                <c:pt idx="71282">
                  <c:v>9.6372120000000002E-7</c:v>
                </c:pt>
                <c:pt idx="71283">
                  <c:v>9.6373230000000005E-7</c:v>
                </c:pt>
                <c:pt idx="71284">
                  <c:v>9.637408999999999E-7</c:v>
                </c:pt>
                <c:pt idx="71285">
                  <c:v>9.6375210000000008E-7</c:v>
                </c:pt>
                <c:pt idx="71286">
                  <c:v>9.6376330000000005E-7</c:v>
                </c:pt>
                <c:pt idx="71287">
                  <c:v>9.6377440000000009E-7</c:v>
                </c:pt>
                <c:pt idx="71288">
                  <c:v>9.6378299999999994E-7</c:v>
                </c:pt>
                <c:pt idx="71289">
                  <c:v>9.6379419999999991E-7</c:v>
                </c:pt>
                <c:pt idx="71290">
                  <c:v>9.6380540000000009E-7</c:v>
                </c:pt>
                <c:pt idx="71291">
                  <c:v>9.6381649999999991E-7</c:v>
                </c:pt>
                <c:pt idx="71292">
                  <c:v>9.638277000000001E-7</c:v>
                </c:pt>
                <c:pt idx="71293">
                  <c:v>9.6383620000000001E-7</c:v>
                </c:pt>
                <c:pt idx="71294">
                  <c:v>9.6384739999999998E-7</c:v>
                </c:pt>
                <c:pt idx="71295">
                  <c:v>9.6385850000000001E-7</c:v>
                </c:pt>
                <c:pt idx="71296">
                  <c:v>9.6386969999999998E-7</c:v>
                </c:pt>
                <c:pt idx="71297">
                  <c:v>9.638781999999999E-7</c:v>
                </c:pt>
                <c:pt idx="71298">
                  <c:v>9.6388940000000008E-7</c:v>
                </c:pt>
                <c:pt idx="71299">
                  <c:v>9.639004999999999E-7</c:v>
                </c:pt>
                <c:pt idx="71300">
                  <c:v>9.6391159999999993E-7</c:v>
                </c:pt>
                <c:pt idx="71301">
                  <c:v>9.639202E-7</c:v>
                </c:pt>
                <c:pt idx="71302">
                  <c:v>9.6393139999999997E-7</c:v>
                </c:pt>
                <c:pt idx="71303">
                  <c:v>9.639425E-7</c:v>
                </c:pt>
                <c:pt idx="71304">
                  <c:v>9.6395369999999997E-7</c:v>
                </c:pt>
                <c:pt idx="71305">
                  <c:v>9.6396480000000001E-7</c:v>
                </c:pt>
                <c:pt idx="71306">
                  <c:v>9.6397329999999992E-7</c:v>
                </c:pt>
                <c:pt idx="71307">
                  <c:v>9.639845000000001E-7</c:v>
                </c:pt>
                <c:pt idx="71308">
                  <c:v>9.6399559999999992E-7</c:v>
                </c:pt>
                <c:pt idx="71309">
                  <c:v>9.6400669999999995E-7</c:v>
                </c:pt>
                <c:pt idx="71310">
                  <c:v>9.6401530000000002E-7</c:v>
                </c:pt>
                <c:pt idx="71311">
                  <c:v>9.6402640000000005E-7</c:v>
                </c:pt>
                <c:pt idx="71312">
                  <c:v>9.6403760000000002E-7</c:v>
                </c:pt>
                <c:pt idx="71313">
                  <c:v>9.6404870000000006E-7</c:v>
                </c:pt>
                <c:pt idx="71314">
                  <c:v>9.6405729999999991E-7</c:v>
                </c:pt>
                <c:pt idx="71315">
                  <c:v>9.6406850000000009E-7</c:v>
                </c:pt>
                <c:pt idx="71316">
                  <c:v>9.6407970000000006E-7</c:v>
                </c:pt>
                <c:pt idx="71317">
                  <c:v>9.640908000000001E-7</c:v>
                </c:pt>
                <c:pt idx="71318">
                  <c:v>9.6409939999999995E-7</c:v>
                </c:pt>
                <c:pt idx="71319">
                  <c:v>9.6411059999999992E-7</c:v>
                </c:pt>
                <c:pt idx="71320">
                  <c:v>9.641218000000001E-7</c:v>
                </c:pt>
                <c:pt idx="71321">
                  <c:v>9.6413289999999992E-7</c:v>
                </c:pt>
                <c:pt idx="71322">
                  <c:v>9.6414149999999999E-7</c:v>
                </c:pt>
                <c:pt idx="71323">
                  <c:v>9.6415269999999996E-7</c:v>
                </c:pt>
                <c:pt idx="71324">
                  <c:v>9.6416389999999993E-7</c:v>
                </c:pt>
                <c:pt idx="71325">
                  <c:v>9.6417499999999996E-7</c:v>
                </c:pt>
                <c:pt idx="71326">
                  <c:v>9.6418360000000003E-7</c:v>
                </c:pt>
                <c:pt idx="71327">
                  <c:v>9.641948E-7</c:v>
                </c:pt>
                <c:pt idx="71328">
                  <c:v>9.6420590000000003E-7</c:v>
                </c:pt>
                <c:pt idx="71329">
                  <c:v>9.642171E-7</c:v>
                </c:pt>
                <c:pt idx="71330">
                  <c:v>9.6422559999999992E-7</c:v>
                </c:pt>
                <c:pt idx="71331">
                  <c:v>9.642368000000001E-7</c:v>
                </c:pt>
                <c:pt idx="71332">
                  <c:v>9.6424800000000007E-7</c:v>
                </c:pt>
                <c:pt idx="71333">
                  <c:v>9.642591000000001E-7</c:v>
                </c:pt>
                <c:pt idx="71334">
                  <c:v>9.6426769999999996E-7</c:v>
                </c:pt>
                <c:pt idx="71335">
                  <c:v>9.6427889999999993E-7</c:v>
                </c:pt>
                <c:pt idx="71336">
                  <c:v>9.6428999999999996E-7</c:v>
                </c:pt>
                <c:pt idx="71337">
                  <c:v>9.6430109999999999E-7</c:v>
                </c:pt>
                <c:pt idx="71338">
                  <c:v>9.6430959999999991E-7</c:v>
                </c:pt>
                <c:pt idx="71339">
                  <c:v>9.6432080000000009E-7</c:v>
                </c:pt>
                <c:pt idx="71340">
                  <c:v>9.6433189999999991E-7</c:v>
                </c:pt>
                <c:pt idx="71341">
                  <c:v>9.6434299999999994E-7</c:v>
                </c:pt>
                <c:pt idx="71342">
                  <c:v>9.6435150000000007E-7</c:v>
                </c:pt>
                <c:pt idx="71343">
                  <c:v>9.6436270000000004E-7</c:v>
                </c:pt>
                <c:pt idx="71344">
                  <c:v>9.6437380000000007E-7</c:v>
                </c:pt>
                <c:pt idx="71345">
                  <c:v>9.643849000000001E-7</c:v>
                </c:pt>
                <c:pt idx="71346">
                  <c:v>9.6439340000000002E-7</c:v>
                </c:pt>
                <c:pt idx="71347">
                  <c:v>9.6440450000000005E-7</c:v>
                </c:pt>
                <c:pt idx="71348">
                  <c:v>9.6441560000000008E-7</c:v>
                </c:pt>
                <c:pt idx="71349">
                  <c:v>9.644266999999999E-7</c:v>
                </c:pt>
                <c:pt idx="71350">
                  <c:v>9.6443779999999993E-7</c:v>
                </c:pt>
                <c:pt idx="71351">
                  <c:v>9.6444619999999991E-7</c:v>
                </c:pt>
                <c:pt idx="71352">
                  <c:v>9.6445729999999994E-7</c:v>
                </c:pt>
                <c:pt idx="71353">
                  <c:v>9.6446839999999997E-7</c:v>
                </c:pt>
                <c:pt idx="71354">
                  <c:v>9.6447940000000006E-7</c:v>
                </c:pt>
                <c:pt idx="71355">
                  <c:v>9.6448789999999998E-7</c:v>
                </c:pt>
                <c:pt idx="71356">
                  <c:v>9.6449900000000001E-7</c:v>
                </c:pt>
                <c:pt idx="71357">
                  <c:v>9.6451010000000004E-7</c:v>
                </c:pt>
                <c:pt idx="71358">
                  <c:v>9.6452120000000008E-7</c:v>
                </c:pt>
                <c:pt idx="71359">
                  <c:v>9.6453219999999996E-7</c:v>
                </c:pt>
                <c:pt idx="71360">
                  <c:v>9.6454059999999993E-7</c:v>
                </c:pt>
                <c:pt idx="71361">
                  <c:v>9.6455169999999996E-7</c:v>
                </c:pt>
                <c:pt idx="71362">
                  <c:v>9.645628E-7</c:v>
                </c:pt>
                <c:pt idx="71363">
                  <c:v>9.6457390000000003E-7</c:v>
                </c:pt>
                <c:pt idx="71364">
                  <c:v>9.645823E-7</c:v>
                </c:pt>
                <c:pt idx="71365">
                  <c:v>9.6459340000000004E-7</c:v>
                </c:pt>
                <c:pt idx="71366">
                  <c:v>9.6460450000000007E-7</c:v>
                </c:pt>
                <c:pt idx="71367">
                  <c:v>9.646156000000001E-7</c:v>
                </c:pt>
                <c:pt idx="71368">
                  <c:v>9.6462659999999998E-7</c:v>
                </c:pt>
                <c:pt idx="71369">
                  <c:v>9.6463509999999989E-7</c:v>
                </c:pt>
                <c:pt idx="71370">
                  <c:v>9.6464619999999993E-7</c:v>
                </c:pt>
                <c:pt idx="71371">
                  <c:v>9.6465729999999996E-7</c:v>
                </c:pt>
                <c:pt idx="71372">
                  <c:v>9.6466830000000005E-7</c:v>
                </c:pt>
                <c:pt idx="71373">
                  <c:v>9.6467679999999997E-7</c:v>
                </c:pt>
                <c:pt idx="71374">
                  <c:v>9.646879E-7</c:v>
                </c:pt>
                <c:pt idx="71375">
                  <c:v>9.6469900000000003E-7</c:v>
                </c:pt>
                <c:pt idx="71376">
                  <c:v>9.6471010000000006E-7</c:v>
                </c:pt>
                <c:pt idx="71377">
                  <c:v>9.6471859999999998E-7</c:v>
                </c:pt>
                <c:pt idx="71378">
                  <c:v>9.6472970000000001E-7</c:v>
                </c:pt>
                <c:pt idx="71379">
                  <c:v>9.6474080000000004E-7</c:v>
                </c:pt>
                <c:pt idx="71380">
                  <c:v>9.6475190000000007E-7</c:v>
                </c:pt>
                <c:pt idx="71381">
                  <c:v>9.6476039999999999E-7</c:v>
                </c:pt>
                <c:pt idx="71382">
                  <c:v>9.6477150000000002E-7</c:v>
                </c:pt>
                <c:pt idx="71383">
                  <c:v>9.6478260000000005E-7</c:v>
                </c:pt>
                <c:pt idx="71384">
                  <c:v>9.6479370000000008E-7</c:v>
                </c:pt>
                <c:pt idx="71385">
                  <c:v>9.6480210000000006E-7</c:v>
                </c:pt>
                <c:pt idx="71386">
                  <c:v>9.6481330000000003E-7</c:v>
                </c:pt>
                <c:pt idx="71387">
                  <c:v>9.6482440000000006E-7</c:v>
                </c:pt>
                <c:pt idx="71388">
                  <c:v>9.6483539999999994E-7</c:v>
                </c:pt>
                <c:pt idx="71389">
                  <c:v>9.6484390000000007E-7</c:v>
                </c:pt>
                <c:pt idx="71390">
                  <c:v>9.648550000000001E-7</c:v>
                </c:pt>
                <c:pt idx="71391">
                  <c:v>9.6486609999999992E-7</c:v>
                </c:pt>
                <c:pt idx="71392">
                  <c:v>9.6487460000000005E-7</c:v>
                </c:pt>
                <c:pt idx="71393">
                  <c:v>9.6488570000000008E-7</c:v>
                </c:pt>
                <c:pt idx="71394">
                  <c:v>9.648967999999999E-7</c:v>
                </c:pt>
                <c:pt idx="71395">
                  <c:v>9.6490789999999993E-7</c:v>
                </c:pt>
                <c:pt idx="71396">
                  <c:v>9.6491890000000002E-7</c:v>
                </c:pt>
                <c:pt idx="71397">
                  <c:v>9.6492739999999994E-7</c:v>
                </c:pt>
                <c:pt idx="71398">
                  <c:v>9.6493840000000003E-7</c:v>
                </c:pt>
                <c:pt idx="71399">
                  <c:v>9.6494950000000006E-7</c:v>
                </c:pt>
                <c:pt idx="71400">
                  <c:v>9.6496049999999994E-7</c:v>
                </c:pt>
                <c:pt idx="71401">
                  <c:v>9.6496889999999992E-7</c:v>
                </c:pt>
                <c:pt idx="71402">
                  <c:v>9.6497999999999995E-7</c:v>
                </c:pt>
                <c:pt idx="71403">
                  <c:v>9.6499109999999998E-7</c:v>
                </c:pt>
                <c:pt idx="71404">
                  <c:v>9.6500210000000007E-7</c:v>
                </c:pt>
                <c:pt idx="71405">
                  <c:v>9.6501050000000005E-7</c:v>
                </c:pt>
                <c:pt idx="71406">
                  <c:v>9.6502149999999993E-7</c:v>
                </c:pt>
                <c:pt idx="71407">
                  <c:v>9.6503259999999996E-7</c:v>
                </c:pt>
                <c:pt idx="71408">
                  <c:v>9.6504360000000005E-7</c:v>
                </c:pt>
                <c:pt idx="71409">
                  <c:v>9.6505449999999999E-7</c:v>
                </c:pt>
                <c:pt idx="71410">
                  <c:v>9.6506289999999997E-7</c:v>
                </c:pt>
                <c:pt idx="71411">
                  <c:v>9.6507390000000006E-7</c:v>
                </c:pt>
                <c:pt idx="71412">
                  <c:v>9.6508489999999994E-7</c:v>
                </c:pt>
                <c:pt idx="71413">
                  <c:v>9.6509590000000004E-7</c:v>
                </c:pt>
                <c:pt idx="71414">
                  <c:v>9.6510679999999998E-7</c:v>
                </c:pt>
                <c:pt idx="71415">
                  <c:v>9.6511519999999995E-7</c:v>
                </c:pt>
                <c:pt idx="71416">
                  <c:v>9.6512620000000005E-7</c:v>
                </c:pt>
                <c:pt idx="71417">
                  <c:v>9.6513719999999993E-7</c:v>
                </c:pt>
                <c:pt idx="71418">
                  <c:v>9.6514820000000002E-7</c:v>
                </c:pt>
                <c:pt idx="71419">
                  <c:v>9.6515650000000006E-7</c:v>
                </c:pt>
                <c:pt idx="71420">
                  <c:v>9.6516760000000009E-7</c:v>
                </c:pt>
                <c:pt idx="71421">
                  <c:v>9.6517859999999997E-7</c:v>
                </c:pt>
                <c:pt idx="71422">
                  <c:v>9.6518949999999991E-7</c:v>
                </c:pt>
                <c:pt idx="71423">
                  <c:v>9.652005E-7</c:v>
                </c:pt>
                <c:pt idx="71424">
                  <c:v>9.6520889999999998E-7</c:v>
                </c:pt>
                <c:pt idx="71425">
                  <c:v>9.6521990000000007E-7</c:v>
                </c:pt>
                <c:pt idx="71426">
                  <c:v>9.6523089999999995E-7</c:v>
                </c:pt>
                <c:pt idx="71427">
                  <c:v>9.6524190000000004E-7</c:v>
                </c:pt>
                <c:pt idx="71428">
                  <c:v>9.6525030000000002E-7</c:v>
                </c:pt>
                <c:pt idx="71429">
                  <c:v>9.6526140000000005E-7</c:v>
                </c:pt>
                <c:pt idx="71430">
                  <c:v>9.6527239999999993E-7</c:v>
                </c:pt>
                <c:pt idx="71431">
                  <c:v>9.6528340000000002E-7</c:v>
                </c:pt>
                <c:pt idx="71432">
                  <c:v>9.652918E-7</c:v>
                </c:pt>
                <c:pt idx="71433">
                  <c:v>9.6530290000000003E-7</c:v>
                </c:pt>
                <c:pt idx="71434">
                  <c:v>9.6531389999999991E-7</c:v>
                </c:pt>
                <c:pt idx="71435">
                  <c:v>9.653249E-7</c:v>
                </c:pt>
                <c:pt idx="71436">
                  <c:v>9.6533329999999998E-7</c:v>
                </c:pt>
                <c:pt idx="71437">
                  <c:v>9.6534440000000001E-7</c:v>
                </c:pt>
                <c:pt idx="71438">
                  <c:v>9.6535540000000011E-7</c:v>
                </c:pt>
                <c:pt idx="71439">
                  <c:v>9.6536380000000008E-7</c:v>
                </c:pt>
                <c:pt idx="71440">
                  <c:v>9.653748999999999E-7</c:v>
                </c:pt>
                <c:pt idx="71441">
                  <c:v>9.6538599999999993E-7</c:v>
                </c:pt>
                <c:pt idx="71442">
                  <c:v>9.6539700000000003E-7</c:v>
                </c:pt>
                <c:pt idx="71443">
                  <c:v>9.6540549999999994E-7</c:v>
                </c:pt>
                <c:pt idx="71444">
                  <c:v>9.6541659999999997E-7</c:v>
                </c:pt>
                <c:pt idx="71445">
                  <c:v>9.6542760000000007E-7</c:v>
                </c:pt>
                <c:pt idx="71446">
                  <c:v>9.6543859999999995E-7</c:v>
                </c:pt>
                <c:pt idx="71447">
                  <c:v>9.6544710000000007E-7</c:v>
                </c:pt>
                <c:pt idx="71448">
                  <c:v>9.6545809999999995E-7</c:v>
                </c:pt>
                <c:pt idx="71449">
                  <c:v>9.6546919999999999E-7</c:v>
                </c:pt>
                <c:pt idx="71450">
                  <c:v>9.6548020000000008E-7</c:v>
                </c:pt>
                <c:pt idx="71451">
                  <c:v>9.6548860000000006E-7</c:v>
                </c:pt>
                <c:pt idx="71452">
                  <c:v>9.6549970000000009E-7</c:v>
                </c:pt>
                <c:pt idx="71453">
                  <c:v>9.6551069999999997E-7</c:v>
                </c:pt>
                <c:pt idx="71454">
                  <c:v>9.6552170000000006E-7</c:v>
                </c:pt>
                <c:pt idx="71455">
                  <c:v>9.6553269999999994E-7</c:v>
                </c:pt>
                <c:pt idx="71456">
                  <c:v>9.6554099999999998E-7</c:v>
                </c:pt>
                <c:pt idx="71457">
                  <c:v>9.6555200000000007E-7</c:v>
                </c:pt>
                <c:pt idx="71458">
                  <c:v>9.6556299999999995E-7</c:v>
                </c:pt>
                <c:pt idx="71459">
                  <c:v>9.6557400000000004E-7</c:v>
                </c:pt>
                <c:pt idx="71460">
                  <c:v>9.6558230000000008E-7</c:v>
                </c:pt>
                <c:pt idx="71461">
                  <c:v>9.6559329999999996E-7</c:v>
                </c:pt>
                <c:pt idx="71462">
                  <c:v>9.6560430000000005E-7</c:v>
                </c:pt>
                <c:pt idx="71463">
                  <c:v>9.6561519999999999E-7</c:v>
                </c:pt>
                <c:pt idx="71464">
                  <c:v>9.6562620000000008E-7</c:v>
                </c:pt>
                <c:pt idx="71465">
                  <c:v>9.6563449999999991E-7</c:v>
                </c:pt>
                <c:pt idx="71466">
                  <c:v>9.6564540000000006E-7</c:v>
                </c:pt>
                <c:pt idx="71467">
                  <c:v>9.6565639999999994E-7</c:v>
                </c:pt>
                <c:pt idx="71468">
                  <c:v>9.656673000000001E-7</c:v>
                </c:pt>
                <c:pt idx="71469">
                  <c:v>9.656781000000001E-7</c:v>
                </c:pt>
                <c:pt idx="71470">
                  <c:v>9.6568639999999992E-7</c:v>
                </c:pt>
                <c:pt idx="71471">
                  <c:v>9.6569740000000002E-7</c:v>
                </c:pt>
                <c:pt idx="71472">
                  <c:v>9.6570829999999996E-7</c:v>
                </c:pt>
                <c:pt idx="71473">
                  <c:v>9.6571909999999996E-7</c:v>
                </c:pt>
                <c:pt idx="71474">
                  <c:v>9.657274E-7</c:v>
                </c:pt>
                <c:pt idx="71475">
                  <c:v>9.6573840000000009E-7</c:v>
                </c:pt>
                <c:pt idx="71476">
                  <c:v>9.6574930000000003E-7</c:v>
                </c:pt>
                <c:pt idx="71477">
                  <c:v>9.6576019999999997E-7</c:v>
                </c:pt>
                <c:pt idx="71478">
                  <c:v>9.6577099999999997E-7</c:v>
                </c:pt>
                <c:pt idx="71479">
                  <c:v>9.6577930000000001E-7</c:v>
                </c:pt>
                <c:pt idx="71480">
                  <c:v>9.657903000000001E-7</c:v>
                </c:pt>
                <c:pt idx="71481">
                  <c:v>9.6580120000000004E-7</c:v>
                </c:pt>
                <c:pt idx="71482">
                  <c:v>9.6581209999999999E-7</c:v>
                </c:pt>
                <c:pt idx="71483">
                  <c:v>9.6582040000000002E-7</c:v>
                </c:pt>
                <c:pt idx="71484">
                  <c:v>9.6583129999999996E-7</c:v>
                </c:pt>
                <c:pt idx="71485">
                  <c:v>9.6584230000000006E-7</c:v>
                </c:pt>
                <c:pt idx="71486">
                  <c:v>9.658532E-7</c:v>
                </c:pt>
                <c:pt idx="71487">
                  <c:v>9.6586150000000004E-7</c:v>
                </c:pt>
                <c:pt idx="71488">
                  <c:v>9.6587249999999992E-7</c:v>
                </c:pt>
                <c:pt idx="71489">
                  <c:v>9.6588340000000007E-7</c:v>
                </c:pt>
                <c:pt idx="71490">
                  <c:v>9.6589430000000001E-7</c:v>
                </c:pt>
                <c:pt idx="71491">
                  <c:v>9.6590269999999999E-7</c:v>
                </c:pt>
                <c:pt idx="71492">
                  <c:v>9.6591370000000008E-7</c:v>
                </c:pt>
                <c:pt idx="71493">
                  <c:v>9.6592460000000002E-7</c:v>
                </c:pt>
                <c:pt idx="71494">
                  <c:v>9.659355999999999E-7</c:v>
                </c:pt>
                <c:pt idx="71495">
                  <c:v>9.6594389999999994E-7</c:v>
                </c:pt>
                <c:pt idx="71496">
                  <c:v>9.6595490000000003E-7</c:v>
                </c:pt>
                <c:pt idx="71497">
                  <c:v>9.6596589999999991E-7</c:v>
                </c:pt>
                <c:pt idx="71498">
                  <c:v>9.6597680000000006E-7</c:v>
                </c:pt>
                <c:pt idx="71499">
                  <c:v>9.6598520000000004E-7</c:v>
                </c:pt>
                <c:pt idx="71500">
                  <c:v>9.6599609999999998E-7</c:v>
                </c:pt>
                <c:pt idx="71501">
                  <c:v>9.6600710000000007E-7</c:v>
                </c:pt>
                <c:pt idx="71502">
                  <c:v>9.6601800000000001E-7</c:v>
                </c:pt>
                <c:pt idx="71503">
                  <c:v>9.6602639999999999E-7</c:v>
                </c:pt>
                <c:pt idx="71504">
                  <c:v>9.6603740000000008E-7</c:v>
                </c:pt>
                <c:pt idx="71505">
                  <c:v>9.6604839999999996E-7</c:v>
                </c:pt>
                <c:pt idx="71506">
                  <c:v>9.6605929999999991E-7</c:v>
                </c:pt>
                <c:pt idx="71507">
                  <c:v>9.6606770000000009E-7</c:v>
                </c:pt>
                <c:pt idx="71508">
                  <c:v>9.6607860000000004E-7</c:v>
                </c:pt>
                <c:pt idx="71509">
                  <c:v>9.6608959999999992E-7</c:v>
                </c:pt>
                <c:pt idx="71510">
                  <c:v>9.6610050000000007E-7</c:v>
                </c:pt>
                <c:pt idx="71511">
                  <c:v>9.6610890000000005E-7</c:v>
                </c:pt>
                <c:pt idx="71512">
                  <c:v>9.6611989999999993E-7</c:v>
                </c:pt>
                <c:pt idx="71513">
                  <c:v>9.6613080000000008E-7</c:v>
                </c:pt>
                <c:pt idx="71514">
                  <c:v>9.6614170000000002E-7</c:v>
                </c:pt>
                <c:pt idx="71515">
                  <c:v>9.661501E-7</c:v>
                </c:pt>
                <c:pt idx="71516">
                  <c:v>9.6616099999999994E-7</c:v>
                </c:pt>
                <c:pt idx="71517">
                  <c:v>9.6617200000000003E-7</c:v>
                </c:pt>
                <c:pt idx="71518">
                  <c:v>9.6618289999999997E-7</c:v>
                </c:pt>
                <c:pt idx="71519">
                  <c:v>9.6619379999999991E-7</c:v>
                </c:pt>
                <c:pt idx="71520">
                  <c:v>9.6620200000000001E-7</c:v>
                </c:pt>
                <c:pt idx="71521">
                  <c:v>9.662130000000001E-7</c:v>
                </c:pt>
                <c:pt idx="71522">
                  <c:v>9.6622390000000004E-7</c:v>
                </c:pt>
                <c:pt idx="71523">
                  <c:v>9.6623470000000005E-7</c:v>
                </c:pt>
                <c:pt idx="71524">
                  <c:v>9.6624300000000008E-7</c:v>
                </c:pt>
                <c:pt idx="71525">
                  <c:v>9.6625390000000003E-7</c:v>
                </c:pt>
                <c:pt idx="71526">
                  <c:v>9.6626479999999997E-7</c:v>
                </c:pt>
                <c:pt idx="71527">
                  <c:v>9.6627569999999991E-7</c:v>
                </c:pt>
                <c:pt idx="71528">
                  <c:v>9.6628649999999991E-7</c:v>
                </c:pt>
                <c:pt idx="71529">
                  <c:v>9.6629479999999995E-7</c:v>
                </c:pt>
                <c:pt idx="71530">
                  <c:v>9.6630559999999995E-7</c:v>
                </c:pt>
                <c:pt idx="71531">
                  <c:v>9.663165000000001E-7</c:v>
                </c:pt>
                <c:pt idx="71532">
                  <c:v>9.663273000000001E-7</c:v>
                </c:pt>
                <c:pt idx="71533">
                  <c:v>9.6633810000000011E-7</c:v>
                </c:pt>
                <c:pt idx="71534">
                  <c:v>9.6634639999999993E-7</c:v>
                </c:pt>
                <c:pt idx="71535">
                  <c:v>9.6635719999999993E-7</c:v>
                </c:pt>
                <c:pt idx="71536">
                  <c:v>9.6636810000000009E-7</c:v>
                </c:pt>
                <c:pt idx="71537">
                  <c:v>9.6637890000000009E-7</c:v>
                </c:pt>
                <c:pt idx="71538">
                  <c:v>9.6638959999999994E-7</c:v>
                </c:pt>
                <c:pt idx="71539">
                  <c:v>9.6639780000000004E-7</c:v>
                </c:pt>
                <c:pt idx="71540">
                  <c:v>9.6640869999999998E-7</c:v>
                </c:pt>
                <c:pt idx="71541">
                  <c:v>9.6641949999999998E-7</c:v>
                </c:pt>
                <c:pt idx="71542">
                  <c:v>9.6643029999999998E-7</c:v>
                </c:pt>
                <c:pt idx="71543">
                  <c:v>9.6643850000000008E-7</c:v>
                </c:pt>
                <c:pt idx="71544">
                  <c:v>9.6644940000000002E-7</c:v>
                </c:pt>
                <c:pt idx="71545">
                  <c:v>9.6646020000000002E-7</c:v>
                </c:pt>
                <c:pt idx="71546">
                  <c:v>9.6647100000000003E-7</c:v>
                </c:pt>
                <c:pt idx="71547">
                  <c:v>9.6647930000000006E-7</c:v>
                </c:pt>
                <c:pt idx="71548">
                  <c:v>9.664902E-7</c:v>
                </c:pt>
                <c:pt idx="71549">
                  <c:v>9.6650100000000001E-7</c:v>
                </c:pt>
                <c:pt idx="71550">
                  <c:v>9.6651180000000001E-7</c:v>
                </c:pt>
                <c:pt idx="71551">
                  <c:v>9.6652010000000005E-7</c:v>
                </c:pt>
                <c:pt idx="71552">
                  <c:v>9.6653099999999999E-7</c:v>
                </c:pt>
                <c:pt idx="71553">
                  <c:v>9.6654179999999999E-7</c:v>
                </c:pt>
                <c:pt idx="71554">
                  <c:v>9.6655269999999993E-7</c:v>
                </c:pt>
                <c:pt idx="71555">
                  <c:v>9.6656090000000003E-7</c:v>
                </c:pt>
                <c:pt idx="71556">
                  <c:v>9.6657179999999997E-7</c:v>
                </c:pt>
                <c:pt idx="71557">
                  <c:v>9.6658269999999991E-7</c:v>
                </c:pt>
                <c:pt idx="71558">
                  <c:v>9.6659349999999991E-7</c:v>
                </c:pt>
                <c:pt idx="71559">
                  <c:v>9.6660179999999995E-7</c:v>
                </c:pt>
                <c:pt idx="71560">
                  <c:v>9.666127000000001E-7</c:v>
                </c:pt>
                <c:pt idx="71561">
                  <c:v>9.6662360000000005E-7</c:v>
                </c:pt>
                <c:pt idx="71562">
                  <c:v>9.6663190000000008E-7</c:v>
                </c:pt>
                <c:pt idx="71563">
                  <c:v>9.6664280000000002E-7</c:v>
                </c:pt>
                <c:pt idx="71564">
                  <c:v>9.6665369999999997E-7</c:v>
                </c:pt>
                <c:pt idx="71565">
                  <c:v>9.6666459999999991E-7</c:v>
                </c:pt>
                <c:pt idx="71566">
                  <c:v>9.6667289999999994E-7</c:v>
                </c:pt>
                <c:pt idx="71567">
                  <c:v>9.666838000000001E-7</c:v>
                </c:pt>
                <c:pt idx="71568">
                  <c:v>9.6669470000000004E-7</c:v>
                </c:pt>
                <c:pt idx="71569">
                  <c:v>9.6670559999999998E-7</c:v>
                </c:pt>
                <c:pt idx="71570">
                  <c:v>9.6671639999999998E-7</c:v>
                </c:pt>
                <c:pt idx="71571">
                  <c:v>9.6672470000000002E-7</c:v>
                </c:pt>
                <c:pt idx="71572">
                  <c:v>9.6673559999999996E-7</c:v>
                </c:pt>
                <c:pt idx="71573">
                  <c:v>9.667464999999999E-7</c:v>
                </c:pt>
                <c:pt idx="71574">
                  <c:v>9.667572999999999E-7</c:v>
                </c:pt>
                <c:pt idx="71575">
                  <c:v>9.6676559999999994E-7</c:v>
                </c:pt>
                <c:pt idx="71576">
                  <c:v>9.6677650000000009E-7</c:v>
                </c:pt>
                <c:pt idx="71577">
                  <c:v>9.6678740000000003E-7</c:v>
                </c:pt>
                <c:pt idx="71578">
                  <c:v>9.6679820000000004E-7</c:v>
                </c:pt>
                <c:pt idx="71579">
                  <c:v>9.6680900000000004E-7</c:v>
                </c:pt>
                <c:pt idx="71580">
                  <c:v>9.6681730000000008E-7</c:v>
                </c:pt>
                <c:pt idx="71581">
                  <c:v>9.6682820000000002E-7</c:v>
                </c:pt>
                <c:pt idx="71582">
                  <c:v>9.6683900000000002E-7</c:v>
                </c:pt>
                <c:pt idx="71583">
                  <c:v>9.6684980000000002E-7</c:v>
                </c:pt>
                <c:pt idx="71584">
                  <c:v>9.6685799999999991E-7</c:v>
                </c:pt>
                <c:pt idx="71585">
                  <c:v>9.6686890000000006E-7</c:v>
                </c:pt>
                <c:pt idx="71586">
                  <c:v>9.6687970000000006E-7</c:v>
                </c:pt>
                <c:pt idx="71587">
                  <c:v>9.6689050000000006E-7</c:v>
                </c:pt>
                <c:pt idx="71588">
                  <c:v>9.6690130000000007E-7</c:v>
                </c:pt>
                <c:pt idx="71589">
                  <c:v>9.6690949999999995E-7</c:v>
                </c:pt>
                <c:pt idx="71590">
                  <c:v>9.6692029999999996E-7</c:v>
                </c:pt>
                <c:pt idx="71591">
                  <c:v>9.6693109999999996E-7</c:v>
                </c:pt>
                <c:pt idx="71592">
                  <c:v>9.6694189999999996E-7</c:v>
                </c:pt>
                <c:pt idx="71593">
                  <c:v>9.6695010000000006E-7</c:v>
                </c:pt>
                <c:pt idx="71594">
                  <c:v>9.66961E-7</c:v>
                </c:pt>
                <c:pt idx="71595">
                  <c:v>9.669718E-7</c:v>
                </c:pt>
                <c:pt idx="71596">
                  <c:v>9.6698250000000006E-7</c:v>
                </c:pt>
                <c:pt idx="71597">
                  <c:v>9.6699330000000006E-7</c:v>
                </c:pt>
                <c:pt idx="71598">
                  <c:v>9.6700140000000001E-7</c:v>
                </c:pt>
                <c:pt idx="71599">
                  <c:v>9.6701220000000001E-7</c:v>
                </c:pt>
                <c:pt idx="71600">
                  <c:v>9.6702300000000002E-7</c:v>
                </c:pt>
                <c:pt idx="71601">
                  <c:v>9.6703380000000002E-7</c:v>
                </c:pt>
                <c:pt idx="71602">
                  <c:v>9.6704189999999997E-7</c:v>
                </c:pt>
                <c:pt idx="71603">
                  <c:v>9.6705279999999991E-7</c:v>
                </c:pt>
                <c:pt idx="71604">
                  <c:v>9.6706349999999997E-7</c:v>
                </c:pt>
                <c:pt idx="71605">
                  <c:v>9.6707429999999997E-7</c:v>
                </c:pt>
                <c:pt idx="71606">
                  <c:v>9.6708500000000003E-7</c:v>
                </c:pt>
                <c:pt idx="71607">
                  <c:v>9.6709319999999992E-7</c:v>
                </c:pt>
                <c:pt idx="71608">
                  <c:v>9.6710399999999992E-7</c:v>
                </c:pt>
                <c:pt idx="71609">
                  <c:v>9.6711469999999999E-7</c:v>
                </c:pt>
                <c:pt idx="71610">
                  <c:v>9.6712549999999999E-7</c:v>
                </c:pt>
                <c:pt idx="71611">
                  <c:v>9.6713359999999994E-7</c:v>
                </c:pt>
                <c:pt idx="71612">
                  <c:v>9.6714439999999994E-7</c:v>
                </c:pt>
                <c:pt idx="71613">
                  <c:v>9.6715519999999994E-7</c:v>
                </c:pt>
                <c:pt idx="71614">
                  <c:v>9.671659E-7</c:v>
                </c:pt>
                <c:pt idx="71615">
                  <c:v>9.671741000000001E-7</c:v>
                </c:pt>
                <c:pt idx="71616">
                  <c:v>9.671849000000001E-7</c:v>
                </c:pt>
                <c:pt idx="71617">
                  <c:v>9.671957000000001E-7</c:v>
                </c:pt>
                <c:pt idx="71618">
                  <c:v>9.6720639999999995E-7</c:v>
                </c:pt>
                <c:pt idx="71619">
                  <c:v>9.6721460000000005E-7</c:v>
                </c:pt>
                <c:pt idx="71620">
                  <c:v>9.6722540000000006E-7</c:v>
                </c:pt>
                <c:pt idx="71621">
                  <c:v>9.6723620000000006E-7</c:v>
                </c:pt>
                <c:pt idx="71622">
                  <c:v>9.6724689999999991E-7</c:v>
                </c:pt>
                <c:pt idx="71623">
                  <c:v>9.6725510000000001E-7</c:v>
                </c:pt>
                <c:pt idx="71624">
                  <c:v>9.6726590000000001E-7</c:v>
                </c:pt>
                <c:pt idx="71625">
                  <c:v>9.6727670000000001E-7</c:v>
                </c:pt>
                <c:pt idx="71626">
                  <c:v>9.6728740000000007E-7</c:v>
                </c:pt>
                <c:pt idx="71627">
                  <c:v>9.6729559999999996E-7</c:v>
                </c:pt>
                <c:pt idx="71628">
                  <c:v>9.6730639999999996E-7</c:v>
                </c:pt>
                <c:pt idx="71629">
                  <c:v>9.6731719999999996E-7</c:v>
                </c:pt>
                <c:pt idx="71630">
                  <c:v>9.6732799999999997E-7</c:v>
                </c:pt>
                <c:pt idx="71631">
                  <c:v>9.6733620000000006E-7</c:v>
                </c:pt>
                <c:pt idx="71632">
                  <c:v>9.6734700000000007E-7</c:v>
                </c:pt>
                <c:pt idx="71633">
                  <c:v>9.6735780000000007E-7</c:v>
                </c:pt>
                <c:pt idx="71634">
                  <c:v>9.6736860000000007E-7</c:v>
                </c:pt>
                <c:pt idx="71635">
                  <c:v>9.6737679999999996E-7</c:v>
                </c:pt>
                <c:pt idx="71636">
                  <c:v>9.6738759999999996E-7</c:v>
                </c:pt>
                <c:pt idx="71637">
                  <c:v>9.6739839999999996E-7</c:v>
                </c:pt>
                <c:pt idx="71638">
                  <c:v>9.6740919999999996E-7</c:v>
                </c:pt>
                <c:pt idx="71639">
                  <c:v>9.6741740000000006E-7</c:v>
                </c:pt>
                <c:pt idx="71640">
                  <c:v>9.6742820000000006E-7</c:v>
                </c:pt>
                <c:pt idx="71641">
                  <c:v>9.6743900000000006E-7</c:v>
                </c:pt>
                <c:pt idx="71642">
                  <c:v>9.6744980000000007E-7</c:v>
                </c:pt>
                <c:pt idx="71643">
                  <c:v>9.6746049999999992E-7</c:v>
                </c:pt>
                <c:pt idx="71644">
                  <c:v>9.6746870000000002E-7</c:v>
                </c:pt>
                <c:pt idx="71645">
                  <c:v>9.6747950000000002E-7</c:v>
                </c:pt>
                <c:pt idx="71646">
                  <c:v>9.6749030000000002E-7</c:v>
                </c:pt>
                <c:pt idx="71647">
                  <c:v>9.6750110000000002E-7</c:v>
                </c:pt>
                <c:pt idx="71648">
                  <c:v>9.6750919999999997E-7</c:v>
                </c:pt>
                <c:pt idx="71649">
                  <c:v>9.6751999999999997E-7</c:v>
                </c:pt>
                <c:pt idx="71650">
                  <c:v>9.6753079999999997E-7</c:v>
                </c:pt>
                <c:pt idx="71651">
                  <c:v>9.6754159999999997E-7</c:v>
                </c:pt>
                <c:pt idx="71652">
                  <c:v>9.6755230000000004E-7</c:v>
                </c:pt>
                <c:pt idx="71653">
                  <c:v>9.6756049999999992E-7</c:v>
                </c:pt>
                <c:pt idx="71654">
                  <c:v>9.6757119999999999E-7</c:v>
                </c:pt>
                <c:pt idx="71655">
                  <c:v>9.6758199999999999E-7</c:v>
                </c:pt>
                <c:pt idx="71656">
                  <c:v>9.6759270000000005E-7</c:v>
                </c:pt>
                <c:pt idx="71657">
                  <c:v>9.6760089999999994E-7</c:v>
                </c:pt>
                <c:pt idx="71658">
                  <c:v>9.6761169999999994E-7</c:v>
                </c:pt>
                <c:pt idx="71659">
                  <c:v>9.676224E-7</c:v>
                </c:pt>
                <c:pt idx="71660">
                  <c:v>9.676332E-7</c:v>
                </c:pt>
                <c:pt idx="71661">
                  <c:v>9.6764379999999992E-7</c:v>
                </c:pt>
                <c:pt idx="71662">
                  <c:v>9.6765200000000001E-7</c:v>
                </c:pt>
                <c:pt idx="71663">
                  <c:v>9.6766270000000008E-7</c:v>
                </c:pt>
                <c:pt idx="71664">
                  <c:v>9.6767350000000008E-7</c:v>
                </c:pt>
                <c:pt idx="71665">
                  <c:v>9.6768419999999993E-7</c:v>
                </c:pt>
                <c:pt idx="71666">
                  <c:v>9.6769230000000009E-7</c:v>
                </c:pt>
                <c:pt idx="71667">
                  <c:v>9.6770310000000009E-7</c:v>
                </c:pt>
                <c:pt idx="71668">
                  <c:v>9.6771379999999994E-7</c:v>
                </c:pt>
                <c:pt idx="71669">
                  <c:v>9.677245E-7</c:v>
                </c:pt>
                <c:pt idx="71670">
                  <c:v>9.6773259999999995E-7</c:v>
                </c:pt>
                <c:pt idx="71671">
                  <c:v>9.6774339999999995E-7</c:v>
                </c:pt>
                <c:pt idx="71672">
                  <c:v>9.6775410000000002E-7</c:v>
                </c:pt>
                <c:pt idx="71673">
                  <c:v>9.6776480000000008E-7</c:v>
                </c:pt>
                <c:pt idx="71674">
                  <c:v>9.6777299999999997E-7</c:v>
                </c:pt>
                <c:pt idx="71675">
                  <c:v>9.6778370000000003E-7</c:v>
                </c:pt>
                <c:pt idx="71676">
                  <c:v>9.6779450000000003E-7</c:v>
                </c:pt>
                <c:pt idx="71677">
                  <c:v>9.6780520000000009E-7</c:v>
                </c:pt>
                <c:pt idx="71678">
                  <c:v>9.678158E-7</c:v>
                </c:pt>
                <c:pt idx="71679">
                  <c:v>9.6782389999999995E-7</c:v>
                </c:pt>
                <c:pt idx="71680">
                  <c:v>9.6783469999999995E-7</c:v>
                </c:pt>
                <c:pt idx="71681">
                  <c:v>9.6784540000000002E-7</c:v>
                </c:pt>
                <c:pt idx="71682">
                  <c:v>9.6785599999999993E-7</c:v>
                </c:pt>
                <c:pt idx="71683">
                  <c:v>9.6786410000000009E-7</c:v>
                </c:pt>
                <c:pt idx="71684">
                  <c:v>9.6787490000000009E-7</c:v>
                </c:pt>
                <c:pt idx="71685">
                  <c:v>9.6788559999999994E-7</c:v>
                </c:pt>
                <c:pt idx="71686">
                  <c:v>9.6789620000000006E-7</c:v>
                </c:pt>
                <c:pt idx="71687">
                  <c:v>9.6790439999999995E-7</c:v>
                </c:pt>
                <c:pt idx="71688">
                  <c:v>9.6791510000000001E-7</c:v>
                </c:pt>
                <c:pt idx="71689">
                  <c:v>9.6792580000000008E-7</c:v>
                </c:pt>
                <c:pt idx="71690">
                  <c:v>9.6793649999999993E-7</c:v>
                </c:pt>
                <c:pt idx="71691">
                  <c:v>9.6794460000000009E-7</c:v>
                </c:pt>
                <c:pt idx="71692">
                  <c:v>9.6795529999999994E-7</c:v>
                </c:pt>
                <c:pt idx="71693">
                  <c:v>9.67966E-7</c:v>
                </c:pt>
                <c:pt idx="71694">
                  <c:v>9.6797670000000006E-7</c:v>
                </c:pt>
                <c:pt idx="71695">
                  <c:v>9.6798489999999995E-7</c:v>
                </c:pt>
                <c:pt idx="71696">
                  <c:v>9.6799560000000001E-7</c:v>
                </c:pt>
                <c:pt idx="71697">
                  <c:v>9.6800630000000008E-7</c:v>
                </c:pt>
                <c:pt idx="71698">
                  <c:v>9.6801699999999993E-7</c:v>
                </c:pt>
                <c:pt idx="71699">
                  <c:v>9.6802510000000009E-7</c:v>
                </c:pt>
                <c:pt idx="71700">
                  <c:v>9.6803590000000009E-7</c:v>
                </c:pt>
                <c:pt idx="71701">
                  <c:v>9.6804659999999994E-7</c:v>
                </c:pt>
                <c:pt idx="71702">
                  <c:v>9.680573E-7</c:v>
                </c:pt>
                <c:pt idx="71703">
                  <c:v>9.680655000000001E-7</c:v>
                </c:pt>
                <c:pt idx="71704">
                  <c:v>9.6807619999999995E-7</c:v>
                </c:pt>
                <c:pt idx="71705">
                  <c:v>9.6808699999999995E-7</c:v>
                </c:pt>
                <c:pt idx="71706">
                  <c:v>9.6809770000000001E-7</c:v>
                </c:pt>
                <c:pt idx="71707">
                  <c:v>9.6810829999999993E-7</c:v>
                </c:pt>
                <c:pt idx="71708">
                  <c:v>9.6811650000000003E-7</c:v>
                </c:pt>
                <c:pt idx="71709">
                  <c:v>9.6812720000000009E-7</c:v>
                </c:pt>
                <c:pt idx="71710">
                  <c:v>9.6813789999999994E-7</c:v>
                </c:pt>
                <c:pt idx="71711">
                  <c:v>9.681486E-7</c:v>
                </c:pt>
                <c:pt idx="71712">
                  <c:v>9.681568000000001E-7</c:v>
                </c:pt>
                <c:pt idx="71713">
                  <c:v>9.6816749999999995E-7</c:v>
                </c:pt>
                <c:pt idx="71714">
                  <c:v>9.6817820000000001E-7</c:v>
                </c:pt>
                <c:pt idx="71715">
                  <c:v>9.6818890000000008E-7</c:v>
                </c:pt>
                <c:pt idx="71716">
                  <c:v>9.6819709999999996E-7</c:v>
                </c:pt>
                <c:pt idx="71717">
                  <c:v>9.6820780000000003E-7</c:v>
                </c:pt>
                <c:pt idx="71718">
                  <c:v>9.6821860000000003E-7</c:v>
                </c:pt>
                <c:pt idx="71719">
                  <c:v>9.6822930000000009E-7</c:v>
                </c:pt>
                <c:pt idx="71720">
                  <c:v>9.6823999999999994E-7</c:v>
                </c:pt>
                <c:pt idx="71721">
                  <c:v>9.682481000000001E-7</c:v>
                </c:pt>
                <c:pt idx="71722">
                  <c:v>9.6825879999999995E-7</c:v>
                </c:pt>
                <c:pt idx="71723">
                  <c:v>9.6826950000000001E-7</c:v>
                </c:pt>
                <c:pt idx="71724">
                  <c:v>9.6828020000000008E-7</c:v>
                </c:pt>
                <c:pt idx="71725">
                  <c:v>9.6828830000000002E-7</c:v>
                </c:pt>
                <c:pt idx="71726">
                  <c:v>9.6829900000000009E-7</c:v>
                </c:pt>
                <c:pt idx="71727">
                  <c:v>9.6830969999999994E-7</c:v>
                </c:pt>
                <c:pt idx="71728">
                  <c:v>9.683204E-7</c:v>
                </c:pt>
                <c:pt idx="71729">
                  <c:v>9.6833099999999991E-7</c:v>
                </c:pt>
                <c:pt idx="71730">
                  <c:v>9.6833910000000007E-7</c:v>
                </c:pt>
                <c:pt idx="71731">
                  <c:v>9.6834979999999992E-7</c:v>
                </c:pt>
                <c:pt idx="71732">
                  <c:v>9.6836049999999998E-7</c:v>
                </c:pt>
                <c:pt idx="71733">
                  <c:v>9.683710999999999E-7</c:v>
                </c:pt>
                <c:pt idx="71734">
                  <c:v>9.6837920000000006E-7</c:v>
                </c:pt>
                <c:pt idx="71735">
                  <c:v>9.6838989999999991E-7</c:v>
                </c:pt>
                <c:pt idx="71736">
                  <c:v>9.6840050000000003E-7</c:v>
                </c:pt>
                <c:pt idx="71737">
                  <c:v>9.6841120000000009E-7</c:v>
                </c:pt>
                <c:pt idx="71738">
                  <c:v>9.684192000000001E-7</c:v>
                </c:pt>
                <c:pt idx="71739">
                  <c:v>9.6842989999999995E-7</c:v>
                </c:pt>
                <c:pt idx="71740">
                  <c:v>9.6844060000000001E-7</c:v>
                </c:pt>
                <c:pt idx="71741">
                  <c:v>9.6845119999999993E-7</c:v>
                </c:pt>
                <c:pt idx="71742">
                  <c:v>9.6845930000000009E-7</c:v>
                </c:pt>
                <c:pt idx="71743">
                  <c:v>9.6846999999999994E-7</c:v>
                </c:pt>
                <c:pt idx="71744">
                  <c:v>9.6848060000000006E-7</c:v>
                </c:pt>
                <c:pt idx="71745">
                  <c:v>9.6849129999999991E-7</c:v>
                </c:pt>
                <c:pt idx="71746">
                  <c:v>9.6850190000000003E-7</c:v>
                </c:pt>
                <c:pt idx="71747">
                  <c:v>9.6850990000000004E-7</c:v>
                </c:pt>
                <c:pt idx="71748">
                  <c:v>9.685206000000001E-7</c:v>
                </c:pt>
                <c:pt idx="71749">
                  <c:v>9.6853120000000002E-7</c:v>
                </c:pt>
                <c:pt idx="71750">
                  <c:v>9.6854179999999993E-7</c:v>
                </c:pt>
                <c:pt idx="71751">
                  <c:v>9.6854990000000009E-7</c:v>
                </c:pt>
                <c:pt idx="71752">
                  <c:v>9.6856059999999994E-7</c:v>
                </c:pt>
                <c:pt idx="71753">
                  <c:v>9.6857120000000006E-7</c:v>
                </c:pt>
                <c:pt idx="71754">
                  <c:v>9.6858179999999997E-7</c:v>
                </c:pt>
                <c:pt idx="71755">
                  <c:v>9.6858989999999992E-7</c:v>
                </c:pt>
                <c:pt idx="71756">
                  <c:v>9.6860059999999998E-7</c:v>
                </c:pt>
                <c:pt idx="71757">
                  <c:v>9.686111999999999E-7</c:v>
                </c:pt>
                <c:pt idx="71758">
                  <c:v>9.6862180000000002E-7</c:v>
                </c:pt>
                <c:pt idx="71759">
                  <c:v>9.6862989999999997E-7</c:v>
                </c:pt>
                <c:pt idx="71760">
                  <c:v>9.6864060000000003E-7</c:v>
                </c:pt>
                <c:pt idx="71761">
                  <c:v>9.6865130000000009E-7</c:v>
                </c:pt>
                <c:pt idx="71762">
                  <c:v>9.686619E-7</c:v>
                </c:pt>
                <c:pt idx="71763">
                  <c:v>9.6866999999999995E-7</c:v>
                </c:pt>
                <c:pt idx="71764">
                  <c:v>9.6868070000000001E-7</c:v>
                </c:pt>
                <c:pt idx="71765">
                  <c:v>9.6869140000000008E-7</c:v>
                </c:pt>
                <c:pt idx="71766">
                  <c:v>9.6870209999999993E-7</c:v>
                </c:pt>
                <c:pt idx="71767">
                  <c:v>9.6871020000000009E-7</c:v>
                </c:pt>
                <c:pt idx="71768">
                  <c:v>9.6872089999999994E-7</c:v>
                </c:pt>
                <c:pt idx="71769">
                  <c:v>9.687316E-7</c:v>
                </c:pt>
                <c:pt idx="71770">
                  <c:v>9.6874219999999991E-7</c:v>
                </c:pt>
                <c:pt idx="71771">
                  <c:v>9.6875289999999997E-7</c:v>
                </c:pt>
                <c:pt idx="71772">
                  <c:v>9.6876099999999992E-7</c:v>
                </c:pt>
                <c:pt idx="71773">
                  <c:v>9.6877169999999998E-7</c:v>
                </c:pt>
                <c:pt idx="71774">
                  <c:v>9.687822999999999E-7</c:v>
                </c:pt>
                <c:pt idx="71775">
                  <c:v>9.6879299999999996E-7</c:v>
                </c:pt>
                <c:pt idx="71776">
                  <c:v>9.6880099999999997E-7</c:v>
                </c:pt>
                <c:pt idx="71777">
                  <c:v>9.6881170000000003E-7</c:v>
                </c:pt>
                <c:pt idx="71778">
                  <c:v>9.6882240000000009E-7</c:v>
                </c:pt>
                <c:pt idx="71779">
                  <c:v>9.6883309999999994E-7</c:v>
                </c:pt>
                <c:pt idx="71780">
                  <c:v>9.6884109999999995E-7</c:v>
                </c:pt>
                <c:pt idx="71781">
                  <c:v>9.6885180000000001E-7</c:v>
                </c:pt>
                <c:pt idx="71782">
                  <c:v>9.6886250000000008E-7</c:v>
                </c:pt>
                <c:pt idx="71783">
                  <c:v>9.6887319999999993E-7</c:v>
                </c:pt>
                <c:pt idx="71784">
                  <c:v>9.6888380000000005E-7</c:v>
                </c:pt>
                <c:pt idx="71785">
                  <c:v>9.6889180000000006E-7</c:v>
                </c:pt>
                <c:pt idx="71786">
                  <c:v>9.6890249999999991E-7</c:v>
                </c:pt>
                <c:pt idx="71787">
                  <c:v>9.6891310000000003E-7</c:v>
                </c:pt>
                <c:pt idx="71788">
                  <c:v>9.6892369999999995E-7</c:v>
                </c:pt>
                <c:pt idx="71789">
                  <c:v>9.6893180000000011E-7</c:v>
                </c:pt>
                <c:pt idx="71790">
                  <c:v>9.6894249999999996E-7</c:v>
                </c:pt>
                <c:pt idx="71791">
                  <c:v>9.6895310000000008E-7</c:v>
                </c:pt>
                <c:pt idx="71792">
                  <c:v>9.6896369999999999E-7</c:v>
                </c:pt>
                <c:pt idx="71793">
                  <c:v>9.689717E-7</c:v>
                </c:pt>
                <c:pt idx="71794">
                  <c:v>9.6898240000000006E-7</c:v>
                </c:pt>
                <c:pt idx="71795">
                  <c:v>9.6899299999999997E-7</c:v>
                </c:pt>
                <c:pt idx="71796">
                  <c:v>9.690036000000001E-7</c:v>
                </c:pt>
                <c:pt idx="71797">
                  <c:v>9.6901420000000001E-7</c:v>
                </c:pt>
                <c:pt idx="71798">
                  <c:v>9.6902220000000002E-7</c:v>
                </c:pt>
                <c:pt idx="71799">
                  <c:v>9.6903279999999993E-7</c:v>
                </c:pt>
                <c:pt idx="71800">
                  <c:v>9.6904340000000005E-7</c:v>
                </c:pt>
                <c:pt idx="71801">
                  <c:v>9.6905399999999996E-7</c:v>
                </c:pt>
                <c:pt idx="71802">
                  <c:v>9.6906199999999997E-7</c:v>
                </c:pt>
                <c:pt idx="71803">
                  <c:v>9.690726000000001E-7</c:v>
                </c:pt>
                <c:pt idx="71804">
                  <c:v>9.6908320000000001E-7</c:v>
                </c:pt>
                <c:pt idx="71805">
                  <c:v>9.6909379999999992E-7</c:v>
                </c:pt>
                <c:pt idx="71806">
                  <c:v>9.6910179999999993E-7</c:v>
                </c:pt>
                <c:pt idx="71807">
                  <c:v>9.6911249999999999E-7</c:v>
                </c:pt>
                <c:pt idx="71808">
                  <c:v>9.691230999999999E-7</c:v>
                </c:pt>
                <c:pt idx="71809">
                  <c:v>9.6913370000000002E-7</c:v>
                </c:pt>
                <c:pt idx="71810">
                  <c:v>9.691442E-7</c:v>
                </c:pt>
                <c:pt idx="71811">
                  <c:v>9.6915220000000001E-7</c:v>
                </c:pt>
                <c:pt idx="71812">
                  <c:v>9.6916279999999992E-7</c:v>
                </c:pt>
                <c:pt idx="71813">
                  <c:v>9.6917340000000004E-7</c:v>
                </c:pt>
                <c:pt idx="71814">
                  <c:v>9.6918399999999995E-7</c:v>
                </c:pt>
                <c:pt idx="71815">
                  <c:v>9.6919199999999996E-7</c:v>
                </c:pt>
                <c:pt idx="71816">
                  <c:v>9.6920260000000008E-7</c:v>
                </c:pt>
                <c:pt idx="71817">
                  <c:v>9.692132E-7</c:v>
                </c:pt>
                <c:pt idx="71818">
                  <c:v>9.6922379999999991E-7</c:v>
                </c:pt>
                <c:pt idx="71819">
                  <c:v>9.6923179999999992E-7</c:v>
                </c:pt>
                <c:pt idx="71820">
                  <c:v>9.6924249999999998E-7</c:v>
                </c:pt>
                <c:pt idx="71821">
                  <c:v>9.692531000000001E-7</c:v>
                </c:pt>
                <c:pt idx="71822">
                  <c:v>9.6926370000000001E-7</c:v>
                </c:pt>
                <c:pt idx="71823">
                  <c:v>9.6927170000000002E-7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DDFD-4F7A-8B0C-A3E4749B1A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57461600"/>
        <c:axId val="257458720"/>
      </c:scatterChart>
      <c:valAx>
        <c:axId val="257461600"/>
        <c:scaling>
          <c:orientation val="minMax"/>
          <c:max val="5.0000000000000023E-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7458720"/>
        <c:crosses val="autoZero"/>
        <c:crossBetween val="midCat"/>
      </c:valAx>
      <c:valAx>
        <c:axId val="257458720"/>
        <c:scaling>
          <c:logBase val="10"/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74616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Residuals for High Relaxation Factors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residuals_hiR!$B$2</c:f>
              <c:strCache>
                <c:ptCount val="1"/>
                <c:pt idx="0">
                  <c:v>Ux            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residuals_hiR!$A$3:$A$826</c:f>
              <c:numCache>
                <c:formatCode>0.00E+00</c:formatCode>
                <c:ptCount val="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</c:numCache>
            </c:numRef>
          </c:xVal>
          <c:yVal>
            <c:numRef>
              <c:f>residuals_hiR!$B$3:$B$826</c:f>
              <c:numCache>
                <c:formatCode>0.00E+00</c:formatCode>
                <c:ptCount val="824"/>
                <c:pt idx="0">
                  <c:v>1</c:v>
                </c:pt>
                <c:pt idx="1">
                  <c:v>0.6500882</c:v>
                </c:pt>
                <c:pt idx="2">
                  <c:v>0.40267269999999999</c:v>
                </c:pt>
                <c:pt idx="3">
                  <c:v>4.1231419999999998E-2</c:v>
                </c:pt>
                <c:pt idx="4">
                  <c:v>6.9350930000000005E-2</c:v>
                </c:pt>
                <c:pt idx="5">
                  <c:v>5.3319350000000001E-2</c:v>
                </c:pt>
                <c:pt idx="6">
                  <c:v>1.4304030000000001E-2</c:v>
                </c:pt>
                <c:pt idx="7">
                  <c:v>1.148799E-2</c:v>
                </c:pt>
                <c:pt idx="8">
                  <c:v>1.050594E-2</c:v>
                </c:pt>
                <c:pt idx="9">
                  <c:v>5.1641969999999997E-3</c:v>
                </c:pt>
                <c:pt idx="10">
                  <c:v>3.9809019999999997E-3</c:v>
                </c:pt>
                <c:pt idx="11">
                  <c:v>3.8984860000000001E-3</c:v>
                </c:pt>
                <c:pt idx="12">
                  <c:v>3.319008E-3</c:v>
                </c:pt>
                <c:pt idx="13">
                  <c:v>2.781258E-3</c:v>
                </c:pt>
                <c:pt idx="14">
                  <c:v>2.5002470000000001E-3</c:v>
                </c:pt>
                <c:pt idx="15">
                  <c:v>2.3543280000000001E-3</c:v>
                </c:pt>
                <c:pt idx="16">
                  <c:v>2.2692810000000002E-3</c:v>
                </c:pt>
                <c:pt idx="17">
                  <c:v>2.1847580000000002E-3</c:v>
                </c:pt>
                <c:pt idx="18">
                  <c:v>2.0893270000000002E-3</c:v>
                </c:pt>
                <c:pt idx="19">
                  <c:v>2.0015060000000001E-3</c:v>
                </c:pt>
                <c:pt idx="20">
                  <c:v>1.908409E-3</c:v>
                </c:pt>
                <c:pt idx="21">
                  <c:v>1.8225520000000001E-3</c:v>
                </c:pt>
                <c:pt idx="22">
                  <c:v>1.7498049999999999E-3</c:v>
                </c:pt>
                <c:pt idx="23">
                  <c:v>1.686262E-3</c:v>
                </c:pt>
                <c:pt idx="24">
                  <c:v>1.630664E-3</c:v>
                </c:pt>
                <c:pt idx="25">
                  <c:v>1.5792009999999999E-3</c:v>
                </c:pt>
                <c:pt idx="26">
                  <c:v>1.529762E-3</c:v>
                </c:pt>
                <c:pt idx="27">
                  <c:v>1.4847479999999999E-3</c:v>
                </c:pt>
                <c:pt idx="28">
                  <c:v>1.441775E-3</c:v>
                </c:pt>
                <c:pt idx="29">
                  <c:v>1.4008040000000001E-3</c:v>
                </c:pt>
                <c:pt idx="30">
                  <c:v>1.3646419999999999E-3</c:v>
                </c:pt>
                <c:pt idx="31">
                  <c:v>1.33026E-3</c:v>
                </c:pt>
                <c:pt idx="32">
                  <c:v>1.297917E-3</c:v>
                </c:pt>
                <c:pt idx="33">
                  <c:v>1.266414E-3</c:v>
                </c:pt>
                <c:pt idx="34">
                  <c:v>1.237646E-3</c:v>
                </c:pt>
                <c:pt idx="35">
                  <c:v>1.2097220000000001E-3</c:v>
                </c:pt>
                <c:pt idx="36">
                  <c:v>1.1838409999999999E-3</c:v>
                </c:pt>
                <c:pt idx="37">
                  <c:v>1.158945E-3</c:v>
                </c:pt>
                <c:pt idx="38">
                  <c:v>1.135292E-3</c:v>
                </c:pt>
                <c:pt idx="39">
                  <c:v>1.1127000000000001E-3</c:v>
                </c:pt>
                <c:pt idx="40">
                  <c:v>1.0908960000000001E-3</c:v>
                </c:pt>
                <c:pt idx="41">
                  <c:v>1.0703469999999999E-3</c:v>
                </c:pt>
                <c:pt idx="42">
                  <c:v>1.051282E-3</c:v>
                </c:pt>
                <c:pt idx="43">
                  <c:v>1.032694E-3</c:v>
                </c:pt>
                <c:pt idx="44">
                  <c:v>1.0147439999999999E-3</c:v>
                </c:pt>
                <c:pt idx="45">
                  <c:v>9.9730929999999993E-4</c:v>
                </c:pt>
                <c:pt idx="46">
                  <c:v>9.807838000000001E-4</c:v>
                </c:pt>
                <c:pt idx="47">
                  <c:v>9.6501360000000001E-4</c:v>
                </c:pt>
                <c:pt idx="48">
                  <c:v>9.4986780000000002E-4</c:v>
                </c:pt>
                <c:pt idx="49">
                  <c:v>9.3511219999999995E-4</c:v>
                </c:pt>
                <c:pt idx="50">
                  <c:v>9.2067280000000004E-4</c:v>
                </c:pt>
                <c:pt idx="51">
                  <c:v>9.0700039999999996E-4</c:v>
                </c:pt>
                <c:pt idx="52">
                  <c:v>8.9369809999999999E-4</c:v>
                </c:pt>
                <c:pt idx="53">
                  <c:v>8.8102479999999995E-4</c:v>
                </c:pt>
                <c:pt idx="54">
                  <c:v>8.6849720000000004E-4</c:v>
                </c:pt>
                <c:pt idx="55">
                  <c:v>8.5685470000000001E-4</c:v>
                </c:pt>
                <c:pt idx="56">
                  <c:v>8.4534620000000003E-4</c:v>
                </c:pt>
                <c:pt idx="57">
                  <c:v>8.3409789999999999E-4</c:v>
                </c:pt>
                <c:pt idx="58">
                  <c:v>8.2321640000000001E-4</c:v>
                </c:pt>
                <c:pt idx="59">
                  <c:v>8.1279669999999998E-4</c:v>
                </c:pt>
                <c:pt idx="60">
                  <c:v>8.0251089999999997E-4</c:v>
                </c:pt>
                <c:pt idx="61">
                  <c:v>7.9252770000000003E-4</c:v>
                </c:pt>
                <c:pt idx="62">
                  <c:v>7.8295920000000002E-4</c:v>
                </c:pt>
                <c:pt idx="63">
                  <c:v>7.7355990000000003E-4</c:v>
                </c:pt>
                <c:pt idx="64">
                  <c:v>7.6453489999999996E-4</c:v>
                </c:pt>
                <c:pt idx="65">
                  <c:v>7.5568209999999996E-4</c:v>
                </c:pt>
                <c:pt idx="66">
                  <c:v>7.4732589999999995E-4</c:v>
                </c:pt>
                <c:pt idx="67">
                  <c:v>7.387661E-4</c:v>
                </c:pt>
                <c:pt idx="68">
                  <c:v>7.3064780000000001E-4</c:v>
                </c:pt>
                <c:pt idx="69">
                  <c:v>7.227469E-4</c:v>
                </c:pt>
                <c:pt idx="70">
                  <c:v>7.1503739999999999E-4</c:v>
                </c:pt>
                <c:pt idx="71">
                  <c:v>7.0744799999999995E-4</c:v>
                </c:pt>
                <c:pt idx="72">
                  <c:v>7.0011379999999998E-4</c:v>
                </c:pt>
                <c:pt idx="73">
                  <c:v>6.9294599999999995E-4</c:v>
                </c:pt>
                <c:pt idx="74">
                  <c:v>6.8593539999999996E-4</c:v>
                </c:pt>
                <c:pt idx="75">
                  <c:v>6.7908059999999997E-4</c:v>
                </c:pt>
                <c:pt idx="76">
                  <c:v>6.7238179999999995E-4</c:v>
                </c:pt>
                <c:pt idx="77">
                  <c:v>6.6584399999999996E-4</c:v>
                </c:pt>
                <c:pt idx="78">
                  <c:v>6.5950519999999997E-4</c:v>
                </c:pt>
                <c:pt idx="79">
                  <c:v>6.5324980000000001E-4</c:v>
                </c:pt>
                <c:pt idx="80">
                  <c:v>6.4717539999999997E-4</c:v>
                </c:pt>
                <c:pt idx="81">
                  <c:v>6.4124189999999995E-4</c:v>
                </c:pt>
                <c:pt idx="82">
                  <c:v>6.3533399999999999E-4</c:v>
                </c:pt>
                <c:pt idx="83">
                  <c:v>6.2959490000000001E-4</c:v>
                </c:pt>
                <c:pt idx="84">
                  <c:v>6.2403990000000004E-4</c:v>
                </c:pt>
                <c:pt idx="85">
                  <c:v>6.1859610000000005E-4</c:v>
                </c:pt>
                <c:pt idx="86">
                  <c:v>6.1325829999999998E-4</c:v>
                </c:pt>
                <c:pt idx="87">
                  <c:v>6.0798500000000001E-4</c:v>
                </c:pt>
                <c:pt idx="88">
                  <c:v>6.0280190000000001E-4</c:v>
                </c:pt>
                <c:pt idx="89">
                  <c:v>5.9766680000000001E-4</c:v>
                </c:pt>
                <c:pt idx="90">
                  <c:v>5.9278559999999996E-4</c:v>
                </c:pt>
                <c:pt idx="91">
                  <c:v>5.8786009999999998E-4</c:v>
                </c:pt>
                <c:pt idx="92">
                  <c:v>5.8317220000000003E-4</c:v>
                </c:pt>
                <c:pt idx="93">
                  <c:v>5.7847499999999995E-4</c:v>
                </c:pt>
                <c:pt idx="94">
                  <c:v>5.7388709999999996E-4</c:v>
                </c:pt>
                <c:pt idx="95">
                  <c:v>5.6945240000000005E-4</c:v>
                </c:pt>
                <c:pt idx="96">
                  <c:v>5.6500069999999999E-4</c:v>
                </c:pt>
                <c:pt idx="97">
                  <c:v>5.6062709999999999E-4</c:v>
                </c:pt>
                <c:pt idx="98">
                  <c:v>5.5636569999999998E-4</c:v>
                </c:pt>
                <c:pt idx="99">
                  <c:v>5.5214969999999996E-4</c:v>
                </c:pt>
                <c:pt idx="100">
                  <c:v>5.4808060000000004E-4</c:v>
                </c:pt>
                <c:pt idx="101">
                  <c:v>5.4395910000000003E-4</c:v>
                </c:pt>
                <c:pt idx="102">
                  <c:v>5.3999810000000001E-4</c:v>
                </c:pt>
                <c:pt idx="103">
                  <c:v>5.3610820000000005E-4</c:v>
                </c:pt>
                <c:pt idx="104">
                  <c:v>5.3228200000000002E-4</c:v>
                </c:pt>
                <c:pt idx="105">
                  <c:v>5.2851510000000005E-4</c:v>
                </c:pt>
                <c:pt idx="106">
                  <c:v>5.2474279999999997E-4</c:v>
                </c:pt>
                <c:pt idx="107">
                  <c:v>5.2115729999999995E-4</c:v>
                </c:pt>
                <c:pt idx="108">
                  <c:v>5.1755889999999998E-4</c:v>
                </c:pt>
                <c:pt idx="109">
                  <c:v>5.1396289999999995E-4</c:v>
                </c:pt>
                <c:pt idx="110">
                  <c:v>5.1054910000000004E-4</c:v>
                </c:pt>
                <c:pt idx="111">
                  <c:v>5.0712239999999996E-4</c:v>
                </c:pt>
                <c:pt idx="112">
                  <c:v>5.0374999999999997E-4</c:v>
                </c:pt>
                <c:pt idx="113">
                  <c:v>5.0041210000000003E-4</c:v>
                </c:pt>
                <c:pt idx="114">
                  <c:v>4.9719290000000001E-4</c:v>
                </c:pt>
                <c:pt idx="115">
                  <c:v>4.9388909999999999E-4</c:v>
                </c:pt>
                <c:pt idx="116">
                  <c:v>4.9076329999999996E-4</c:v>
                </c:pt>
                <c:pt idx="117">
                  <c:v>4.8756919999999999E-4</c:v>
                </c:pt>
                <c:pt idx="118">
                  <c:v>4.8453960000000002E-4</c:v>
                </c:pt>
                <c:pt idx="119">
                  <c:v>4.815323E-4</c:v>
                </c:pt>
                <c:pt idx="120">
                  <c:v>4.7847079999999999E-4</c:v>
                </c:pt>
                <c:pt idx="121">
                  <c:v>4.7557539999999997E-4</c:v>
                </c:pt>
                <c:pt idx="122">
                  <c:v>4.7267099999999997E-4</c:v>
                </c:pt>
                <c:pt idx="123">
                  <c:v>4.69784E-4</c:v>
                </c:pt>
                <c:pt idx="124">
                  <c:v>4.6696139999999998E-4</c:v>
                </c:pt>
                <c:pt idx="125">
                  <c:v>4.6417909999999998E-4</c:v>
                </c:pt>
                <c:pt idx="126">
                  <c:v>4.6143840000000002E-4</c:v>
                </c:pt>
                <c:pt idx="127">
                  <c:v>4.5873579999999999E-4</c:v>
                </c:pt>
                <c:pt idx="128">
                  <c:v>4.560702E-4</c:v>
                </c:pt>
                <c:pt idx="129">
                  <c:v>4.5343949999999999E-4</c:v>
                </c:pt>
                <c:pt idx="130">
                  <c:v>4.5084319999999999E-4</c:v>
                </c:pt>
                <c:pt idx="131">
                  <c:v>4.4827819999999999E-4</c:v>
                </c:pt>
                <c:pt idx="132">
                  <c:v>4.4574689999999999E-4</c:v>
                </c:pt>
                <c:pt idx="133">
                  <c:v>4.432657E-4</c:v>
                </c:pt>
                <c:pt idx="134">
                  <c:v>4.407476E-4</c:v>
                </c:pt>
                <c:pt idx="135">
                  <c:v>4.3831680000000001E-4</c:v>
                </c:pt>
                <c:pt idx="136">
                  <c:v>4.3591680000000001E-4</c:v>
                </c:pt>
                <c:pt idx="137">
                  <c:v>4.335497E-4</c:v>
                </c:pt>
                <c:pt idx="138">
                  <c:v>4.3121039999999999E-4</c:v>
                </c:pt>
                <c:pt idx="139">
                  <c:v>4.2889849999999999E-4</c:v>
                </c:pt>
                <c:pt idx="140">
                  <c:v>4.2660220000000001E-4</c:v>
                </c:pt>
                <c:pt idx="141">
                  <c:v>4.2434930000000002E-4</c:v>
                </c:pt>
                <c:pt idx="142">
                  <c:v>4.2212789999999999E-4</c:v>
                </c:pt>
                <c:pt idx="143">
                  <c:v>4.1991130000000002E-4</c:v>
                </c:pt>
                <c:pt idx="144">
                  <c:v>4.1774169999999998E-4</c:v>
                </c:pt>
                <c:pt idx="145">
                  <c:v>4.1557850000000001E-4</c:v>
                </c:pt>
                <c:pt idx="146">
                  <c:v>4.1346120000000002E-4</c:v>
                </c:pt>
                <c:pt idx="147">
                  <c:v>4.1134770000000003E-4</c:v>
                </c:pt>
                <c:pt idx="148">
                  <c:v>4.0927459999999999E-4</c:v>
                </c:pt>
                <c:pt idx="149">
                  <c:v>4.0723240000000002E-4</c:v>
                </c:pt>
                <c:pt idx="150">
                  <c:v>4.0519420000000001E-4</c:v>
                </c:pt>
                <c:pt idx="151">
                  <c:v>4.0319420000000002E-4</c:v>
                </c:pt>
                <c:pt idx="152">
                  <c:v>4.0121550000000002E-4</c:v>
                </c:pt>
                <c:pt idx="153">
                  <c:v>3.9925529999999999E-4</c:v>
                </c:pt>
                <c:pt idx="154">
                  <c:v>3.9731590000000001E-4</c:v>
                </c:pt>
                <c:pt idx="155">
                  <c:v>3.9539909999999998E-4</c:v>
                </c:pt>
                <c:pt idx="156">
                  <c:v>3.9350099999999999E-4</c:v>
                </c:pt>
                <c:pt idx="157">
                  <c:v>3.9162430000000002E-4</c:v>
                </c:pt>
                <c:pt idx="158">
                  <c:v>3.8976910000000002E-4</c:v>
                </c:pt>
                <c:pt idx="159">
                  <c:v>3.8793850000000001E-4</c:v>
                </c:pt>
                <c:pt idx="160">
                  <c:v>3.8612409999999998E-4</c:v>
                </c:pt>
                <c:pt idx="161">
                  <c:v>3.8432359999999999E-4</c:v>
                </c:pt>
                <c:pt idx="162">
                  <c:v>3.8252940000000002E-4</c:v>
                </c:pt>
                <c:pt idx="163">
                  <c:v>3.8077739999999998E-4</c:v>
                </c:pt>
                <c:pt idx="164">
                  <c:v>3.7904289999999999E-4</c:v>
                </c:pt>
                <c:pt idx="165">
                  <c:v>3.7732629999999998E-4</c:v>
                </c:pt>
                <c:pt idx="166">
                  <c:v>3.75626E-4</c:v>
                </c:pt>
                <c:pt idx="167">
                  <c:v>3.7394339999999998E-4</c:v>
                </c:pt>
                <c:pt idx="168">
                  <c:v>3.7226099999999998E-4</c:v>
                </c:pt>
                <c:pt idx="169">
                  <c:v>3.7062279999999998E-4</c:v>
                </c:pt>
                <c:pt idx="170">
                  <c:v>3.6899140000000002E-4</c:v>
                </c:pt>
                <c:pt idx="171">
                  <c:v>3.6737469999999998E-4</c:v>
                </c:pt>
                <c:pt idx="172">
                  <c:v>3.6575790000000001E-4</c:v>
                </c:pt>
                <c:pt idx="173">
                  <c:v>3.6418319999999998E-4</c:v>
                </c:pt>
                <c:pt idx="174">
                  <c:v>3.626174E-4</c:v>
                </c:pt>
                <c:pt idx="175">
                  <c:v>3.6106179999999998E-4</c:v>
                </c:pt>
                <c:pt idx="176">
                  <c:v>3.5952009999999998E-4</c:v>
                </c:pt>
                <c:pt idx="177">
                  <c:v>3.5799360000000001E-4</c:v>
                </c:pt>
                <c:pt idx="178">
                  <c:v>3.5648119999999998E-4</c:v>
                </c:pt>
                <c:pt idx="179">
                  <c:v>3.5498039999999999E-4</c:v>
                </c:pt>
                <c:pt idx="180">
                  <c:v>3.5350950000000001E-4</c:v>
                </c:pt>
                <c:pt idx="181">
                  <c:v>3.5203369999999999E-4</c:v>
                </c:pt>
                <c:pt idx="182">
                  <c:v>3.5058769999999999E-4</c:v>
                </c:pt>
                <c:pt idx="183">
                  <c:v>3.4913970000000001E-4</c:v>
                </c:pt>
                <c:pt idx="184">
                  <c:v>3.477059E-4</c:v>
                </c:pt>
                <c:pt idx="185">
                  <c:v>3.4630289999999997E-4</c:v>
                </c:pt>
                <c:pt idx="186">
                  <c:v>3.449107E-4</c:v>
                </c:pt>
                <c:pt idx="187">
                  <c:v>3.4351329999999998E-4</c:v>
                </c:pt>
                <c:pt idx="188">
                  <c:v>3.4213069999999997E-4</c:v>
                </c:pt>
                <c:pt idx="189">
                  <c:v>3.4077819999999998E-4</c:v>
                </c:pt>
                <c:pt idx="190">
                  <c:v>3.3943500000000002E-4</c:v>
                </c:pt>
                <c:pt idx="191">
                  <c:v>3.3808809999999999E-4</c:v>
                </c:pt>
                <c:pt idx="192">
                  <c:v>3.3676780000000003E-4</c:v>
                </c:pt>
                <c:pt idx="193">
                  <c:v>3.3544560000000001E-4</c:v>
                </c:pt>
                <c:pt idx="194">
                  <c:v>3.341493E-4</c:v>
                </c:pt>
                <c:pt idx="195">
                  <c:v>3.3286399999999999E-4</c:v>
                </c:pt>
                <c:pt idx="196">
                  <c:v>3.3157439999999998E-4</c:v>
                </c:pt>
                <c:pt idx="197">
                  <c:v>3.3031180000000002E-4</c:v>
                </c:pt>
                <c:pt idx="198">
                  <c:v>3.290592E-4</c:v>
                </c:pt>
                <c:pt idx="199">
                  <c:v>3.278016E-4</c:v>
                </c:pt>
                <c:pt idx="200">
                  <c:v>3.2657120000000002E-4</c:v>
                </c:pt>
                <c:pt idx="201">
                  <c:v>3.2534840000000002E-4</c:v>
                </c:pt>
                <c:pt idx="202">
                  <c:v>3.2412210000000002E-4</c:v>
                </c:pt>
                <c:pt idx="203">
                  <c:v>3.2292079999999998E-4</c:v>
                </c:pt>
                <c:pt idx="204">
                  <c:v>3.2172960000000002E-4</c:v>
                </c:pt>
                <c:pt idx="205">
                  <c:v>3.2053369999999998E-4</c:v>
                </c:pt>
                <c:pt idx="206">
                  <c:v>3.1936390000000001E-4</c:v>
                </c:pt>
                <c:pt idx="207">
                  <c:v>3.1818969999999999E-4</c:v>
                </c:pt>
                <c:pt idx="208">
                  <c:v>3.170402E-4</c:v>
                </c:pt>
                <c:pt idx="209">
                  <c:v>3.158975E-4</c:v>
                </c:pt>
                <c:pt idx="210">
                  <c:v>3.1475060000000002E-4</c:v>
                </c:pt>
                <c:pt idx="211">
                  <c:v>3.1361619999999997E-4</c:v>
                </c:pt>
                <c:pt idx="212">
                  <c:v>3.125038E-4</c:v>
                </c:pt>
                <c:pt idx="213">
                  <c:v>3.1139710000000002E-4</c:v>
                </c:pt>
                <c:pt idx="214">
                  <c:v>3.1028829999999997E-4</c:v>
                </c:pt>
                <c:pt idx="215">
                  <c:v>3.0920040000000001E-4</c:v>
                </c:pt>
                <c:pt idx="216">
                  <c:v>3.0811979999999998E-4</c:v>
                </c:pt>
                <c:pt idx="217">
                  <c:v>3.0703810000000002E-4</c:v>
                </c:pt>
                <c:pt idx="218">
                  <c:v>3.0596390000000001E-4</c:v>
                </c:pt>
                <c:pt idx="219">
                  <c:v>3.0490939999999999E-4</c:v>
                </c:pt>
                <c:pt idx="220">
                  <c:v>3.0385170000000002E-4</c:v>
                </c:pt>
                <c:pt idx="221">
                  <c:v>3.0281200000000001E-4</c:v>
                </c:pt>
                <c:pt idx="222">
                  <c:v>3.0177109999999997E-4</c:v>
                </c:pt>
                <c:pt idx="223">
                  <c:v>3.0073509999999998E-4</c:v>
                </c:pt>
                <c:pt idx="224">
                  <c:v>2.9972149999999998E-4</c:v>
                </c:pt>
                <c:pt idx="225">
                  <c:v>2.9872880000000001E-4</c:v>
                </c:pt>
                <c:pt idx="226">
                  <c:v>2.9771030000000001E-4</c:v>
                </c:pt>
                <c:pt idx="227">
                  <c:v>2.966981E-4</c:v>
                </c:pt>
                <c:pt idx="228">
                  <c:v>2.957155E-4</c:v>
                </c:pt>
                <c:pt idx="229">
                  <c:v>2.947472E-4</c:v>
                </c:pt>
                <c:pt idx="230">
                  <c:v>2.9375089999999999E-4</c:v>
                </c:pt>
                <c:pt idx="231">
                  <c:v>2.927858E-4</c:v>
                </c:pt>
                <c:pt idx="232">
                  <c:v>2.9182490000000003E-4</c:v>
                </c:pt>
                <c:pt idx="233">
                  <c:v>2.9084860000000001E-4</c:v>
                </c:pt>
                <c:pt idx="234">
                  <c:v>2.8990759999999999E-4</c:v>
                </c:pt>
                <c:pt idx="235">
                  <c:v>2.889705E-4</c:v>
                </c:pt>
                <c:pt idx="236">
                  <c:v>2.88041E-4</c:v>
                </c:pt>
                <c:pt idx="237">
                  <c:v>2.8711479999999999E-4</c:v>
                </c:pt>
                <c:pt idx="238">
                  <c:v>2.8619419999999999E-4</c:v>
                </c:pt>
                <c:pt idx="239">
                  <c:v>2.8525769999999999E-4</c:v>
                </c:pt>
                <c:pt idx="240">
                  <c:v>2.8435389999999997E-4</c:v>
                </c:pt>
                <c:pt idx="241">
                  <c:v>2.8345820000000001E-4</c:v>
                </c:pt>
                <c:pt idx="242">
                  <c:v>2.8256629999999999E-4</c:v>
                </c:pt>
                <c:pt idx="243">
                  <c:v>2.8168099999999999E-4</c:v>
                </c:pt>
                <c:pt idx="244">
                  <c:v>2.8080059999999998E-4</c:v>
                </c:pt>
                <c:pt idx="245">
                  <c:v>2.7992590000000002E-4</c:v>
                </c:pt>
                <c:pt idx="246">
                  <c:v>2.790383E-4</c:v>
                </c:pt>
                <c:pt idx="247">
                  <c:v>2.7817990000000002E-4</c:v>
                </c:pt>
                <c:pt idx="248">
                  <c:v>2.7732849999999998E-4</c:v>
                </c:pt>
                <c:pt idx="249">
                  <c:v>2.7648389999999998E-4</c:v>
                </c:pt>
                <c:pt idx="250">
                  <c:v>2.7564419999999998E-4</c:v>
                </c:pt>
                <c:pt idx="251">
                  <c:v>2.7481089999999999E-4</c:v>
                </c:pt>
                <c:pt idx="252">
                  <c:v>2.7398100000000002E-4</c:v>
                </c:pt>
                <c:pt idx="253">
                  <c:v>2.7313899999999999E-4</c:v>
                </c:pt>
                <c:pt idx="254">
                  <c:v>2.7232420000000002E-4</c:v>
                </c:pt>
                <c:pt idx="255">
                  <c:v>2.7151699999999998E-4</c:v>
                </c:pt>
                <c:pt idx="256">
                  <c:v>2.7071229999999999E-4</c:v>
                </c:pt>
                <c:pt idx="257">
                  <c:v>2.6991519999999998E-4</c:v>
                </c:pt>
                <c:pt idx="258">
                  <c:v>2.6911680000000002E-4</c:v>
                </c:pt>
                <c:pt idx="259">
                  <c:v>2.6832899999999999E-4</c:v>
                </c:pt>
                <c:pt idx="260">
                  <c:v>2.6754120000000001E-4</c:v>
                </c:pt>
                <c:pt idx="261">
                  <c:v>2.667616E-4</c:v>
                </c:pt>
                <c:pt idx="262">
                  <c:v>2.6598529999999999E-4</c:v>
                </c:pt>
                <c:pt idx="263">
                  <c:v>2.6521660000000002E-4</c:v>
                </c:pt>
                <c:pt idx="264">
                  <c:v>2.6445160000000001E-4</c:v>
                </c:pt>
                <c:pt idx="265">
                  <c:v>2.636793E-4</c:v>
                </c:pt>
                <c:pt idx="266">
                  <c:v>2.6292509999999999E-4</c:v>
                </c:pt>
                <c:pt idx="267">
                  <c:v>2.6219649999999998E-4</c:v>
                </c:pt>
                <c:pt idx="268">
                  <c:v>2.614424E-4</c:v>
                </c:pt>
                <c:pt idx="269">
                  <c:v>2.6070629999999997E-4</c:v>
                </c:pt>
                <c:pt idx="270">
                  <c:v>2.5997560000000001E-4</c:v>
                </c:pt>
                <c:pt idx="271">
                  <c:v>2.5924349999999999E-4</c:v>
                </c:pt>
                <c:pt idx="272">
                  <c:v>2.5850949999999998E-4</c:v>
                </c:pt>
                <c:pt idx="273">
                  <c:v>2.5778919999999998E-4</c:v>
                </c:pt>
                <c:pt idx="274">
                  <c:v>2.5707870000000002E-4</c:v>
                </c:pt>
                <c:pt idx="275">
                  <c:v>2.5636959999999999E-4</c:v>
                </c:pt>
                <c:pt idx="276">
                  <c:v>2.5566720000000002E-4</c:v>
                </c:pt>
                <c:pt idx="277">
                  <c:v>2.5494949999999998E-4</c:v>
                </c:pt>
                <c:pt idx="278">
                  <c:v>2.5424900000000001E-4</c:v>
                </c:pt>
                <c:pt idx="279">
                  <c:v>2.535522E-4</c:v>
                </c:pt>
                <c:pt idx="280">
                  <c:v>2.5286880000000001E-4</c:v>
                </c:pt>
                <c:pt idx="281">
                  <c:v>2.5216980000000001E-4</c:v>
                </c:pt>
                <c:pt idx="282">
                  <c:v>2.5148210000000001E-4</c:v>
                </c:pt>
                <c:pt idx="283">
                  <c:v>2.5081060000000001E-4</c:v>
                </c:pt>
                <c:pt idx="284">
                  <c:v>2.5013280000000003E-4</c:v>
                </c:pt>
                <c:pt idx="285">
                  <c:v>2.494563E-4</c:v>
                </c:pt>
                <c:pt idx="286">
                  <c:v>2.487945E-4</c:v>
                </c:pt>
                <c:pt idx="287">
                  <c:v>2.4812720000000002E-4</c:v>
                </c:pt>
                <c:pt idx="288">
                  <c:v>2.4745410000000001E-4</c:v>
                </c:pt>
                <c:pt idx="289">
                  <c:v>2.4680999999999998E-4</c:v>
                </c:pt>
                <c:pt idx="290">
                  <c:v>2.461575E-4</c:v>
                </c:pt>
                <c:pt idx="291">
                  <c:v>2.4549730000000001E-4</c:v>
                </c:pt>
                <c:pt idx="292">
                  <c:v>2.4486350000000001E-4</c:v>
                </c:pt>
                <c:pt idx="293">
                  <c:v>2.4421430000000002E-4</c:v>
                </c:pt>
                <c:pt idx="294">
                  <c:v>2.435878E-4</c:v>
                </c:pt>
                <c:pt idx="295">
                  <c:v>2.429376E-4</c:v>
                </c:pt>
                <c:pt idx="296">
                  <c:v>2.4231209999999999E-4</c:v>
                </c:pt>
                <c:pt idx="297">
                  <c:v>2.4168390000000001E-4</c:v>
                </c:pt>
                <c:pt idx="298">
                  <c:v>2.4104939999999999E-4</c:v>
                </c:pt>
                <c:pt idx="299">
                  <c:v>2.4044459999999999E-4</c:v>
                </c:pt>
                <c:pt idx="300">
                  <c:v>2.3981499999999999E-4</c:v>
                </c:pt>
                <c:pt idx="301">
                  <c:v>2.392168E-4</c:v>
                </c:pt>
                <c:pt idx="302">
                  <c:v>2.3859390000000001E-4</c:v>
                </c:pt>
                <c:pt idx="303">
                  <c:v>2.3800110000000001E-4</c:v>
                </c:pt>
                <c:pt idx="304">
                  <c:v>2.3737939999999999E-4</c:v>
                </c:pt>
                <c:pt idx="305">
                  <c:v>2.3679269999999999E-4</c:v>
                </c:pt>
                <c:pt idx="306">
                  <c:v>2.361904E-4</c:v>
                </c:pt>
                <c:pt idx="307">
                  <c:v>2.3558079999999999E-4</c:v>
                </c:pt>
                <c:pt idx="308">
                  <c:v>2.350048E-4</c:v>
                </c:pt>
                <c:pt idx="309">
                  <c:v>2.344305E-4</c:v>
                </c:pt>
                <c:pt idx="310">
                  <c:v>2.3382829999999999E-4</c:v>
                </c:pt>
                <c:pt idx="311">
                  <c:v>2.3325970000000001E-4</c:v>
                </c:pt>
                <c:pt idx="312">
                  <c:v>2.3266300000000001E-4</c:v>
                </c:pt>
                <c:pt idx="313">
                  <c:v>2.3210240000000001E-4</c:v>
                </c:pt>
                <c:pt idx="314">
                  <c:v>2.3152989999999999E-4</c:v>
                </c:pt>
                <c:pt idx="315">
                  <c:v>2.3097260000000001E-4</c:v>
                </c:pt>
                <c:pt idx="316">
                  <c:v>2.3038839999999999E-4</c:v>
                </c:pt>
                <c:pt idx="317">
                  <c:v>2.298384E-4</c:v>
                </c:pt>
                <c:pt idx="318">
                  <c:v>2.2926420000000001E-4</c:v>
                </c:pt>
                <c:pt idx="319">
                  <c:v>2.2872149999999999E-4</c:v>
                </c:pt>
                <c:pt idx="320">
                  <c:v>2.28156E-4</c:v>
                </c:pt>
                <c:pt idx="321">
                  <c:v>2.2761830000000001E-4</c:v>
                </c:pt>
                <c:pt idx="322">
                  <c:v>2.270598E-4</c:v>
                </c:pt>
                <c:pt idx="323">
                  <c:v>2.2651830000000001E-4</c:v>
                </c:pt>
                <c:pt idx="324">
                  <c:v>2.259878E-4</c:v>
                </c:pt>
                <c:pt idx="325">
                  <c:v>2.2543699999999999E-4</c:v>
                </c:pt>
                <c:pt idx="326">
                  <c:v>2.249028E-4</c:v>
                </c:pt>
                <c:pt idx="327">
                  <c:v>2.2437959999999999E-4</c:v>
                </c:pt>
                <c:pt idx="328">
                  <c:v>2.2383529999999999E-4</c:v>
                </c:pt>
                <c:pt idx="329">
                  <c:v>2.2330860000000001E-4</c:v>
                </c:pt>
                <c:pt idx="330">
                  <c:v>2.2278089999999999E-4</c:v>
                </c:pt>
                <c:pt idx="331">
                  <c:v>2.2225479999999999E-4</c:v>
                </c:pt>
                <c:pt idx="332">
                  <c:v>2.217535E-4</c:v>
                </c:pt>
                <c:pt idx="333">
                  <c:v>2.212192E-4</c:v>
                </c:pt>
                <c:pt idx="334">
                  <c:v>2.2069329999999999E-4</c:v>
                </c:pt>
                <c:pt idx="335">
                  <c:v>2.2018560000000001E-4</c:v>
                </c:pt>
                <c:pt idx="336">
                  <c:v>2.1968420000000001E-4</c:v>
                </c:pt>
                <c:pt idx="337">
                  <c:v>2.1918409999999999E-4</c:v>
                </c:pt>
                <c:pt idx="338">
                  <c:v>2.1868429999999999E-4</c:v>
                </c:pt>
                <c:pt idx="339">
                  <c:v>2.181742E-4</c:v>
                </c:pt>
                <c:pt idx="340">
                  <c:v>2.1767619999999999E-4</c:v>
                </c:pt>
                <c:pt idx="341">
                  <c:v>2.17183E-4</c:v>
                </c:pt>
                <c:pt idx="342">
                  <c:v>2.1667799999999999E-4</c:v>
                </c:pt>
                <c:pt idx="343">
                  <c:v>2.1619639999999999E-4</c:v>
                </c:pt>
                <c:pt idx="344">
                  <c:v>2.156956E-4</c:v>
                </c:pt>
                <c:pt idx="345">
                  <c:v>2.1521499999999999E-4</c:v>
                </c:pt>
                <c:pt idx="346">
                  <c:v>2.1472900000000001E-4</c:v>
                </c:pt>
                <c:pt idx="347">
                  <c:v>2.1425059999999999E-4</c:v>
                </c:pt>
                <c:pt idx="348">
                  <c:v>2.1376979999999999E-4</c:v>
                </c:pt>
                <c:pt idx="349">
                  <c:v>2.1328779999999999E-4</c:v>
                </c:pt>
                <c:pt idx="350">
                  <c:v>2.1280520000000001E-4</c:v>
                </c:pt>
                <c:pt idx="351">
                  <c:v>2.1234239999999999E-4</c:v>
                </c:pt>
                <c:pt idx="352">
                  <c:v>2.118717E-4</c:v>
                </c:pt>
                <c:pt idx="353">
                  <c:v>2.1139870000000001E-4</c:v>
                </c:pt>
                <c:pt idx="354">
                  <c:v>2.109433E-4</c:v>
                </c:pt>
                <c:pt idx="355">
                  <c:v>2.1048169999999999E-4</c:v>
                </c:pt>
                <c:pt idx="356">
                  <c:v>2.1000820000000001E-4</c:v>
                </c:pt>
                <c:pt idx="357">
                  <c:v>2.0954719999999999E-4</c:v>
                </c:pt>
                <c:pt idx="358">
                  <c:v>2.0908999999999999E-4</c:v>
                </c:pt>
                <c:pt idx="359">
                  <c:v>2.0863260000000001E-4</c:v>
                </c:pt>
                <c:pt idx="360">
                  <c:v>2.0817780000000001E-4</c:v>
                </c:pt>
                <c:pt idx="361">
                  <c:v>2.0772809999999999E-4</c:v>
                </c:pt>
                <c:pt idx="362">
                  <c:v>2.07281E-4</c:v>
                </c:pt>
                <c:pt idx="363">
                  <c:v>2.0683809999999999E-4</c:v>
                </c:pt>
                <c:pt idx="364">
                  <c:v>2.0638399999999999E-4</c:v>
                </c:pt>
                <c:pt idx="365">
                  <c:v>2.059428E-4</c:v>
                </c:pt>
                <c:pt idx="366">
                  <c:v>2.0550329999999999E-4</c:v>
                </c:pt>
                <c:pt idx="367">
                  <c:v>2.050636E-4</c:v>
                </c:pt>
                <c:pt idx="368">
                  <c:v>2.046374E-4</c:v>
                </c:pt>
                <c:pt idx="369">
                  <c:v>2.042042E-4</c:v>
                </c:pt>
                <c:pt idx="370">
                  <c:v>2.0376039999999999E-4</c:v>
                </c:pt>
                <c:pt idx="371">
                  <c:v>2.0332090000000001E-4</c:v>
                </c:pt>
                <c:pt idx="372">
                  <c:v>2.028926E-4</c:v>
                </c:pt>
                <c:pt idx="373">
                  <c:v>2.0246819999999999E-4</c:v>
                </c:pt>
                <c:pt idx="374">
                  <c:v>2.0204740000000001E-4</c:v>
                </c:pt>
                <c:pt idx="375">
                  <c:v>2.0162620000000001E-4</c:v>
                </c:pt>
                <c:pt idx="376">
                  <c:v>2.012049E-4</c:v>
                </c:pt>
                <c:pt idx="377">
                  <c:v>2.007926E-4</c:v>
                </c:pt>
                <c:pt idx="378">
                  <c:v>2.0037120000000001E-4</c:v>
                </c:pt>
                <c:pt idx="379">
                  <c:v>1.999514E-4</c:v>
                </c:pt>
                <c:pt idx="380">
                  <c:v>1.995368E-4</c:v>
                </c:pt>
                <c:pt idx="381">
                  <c:v>1.991242E-4</c:v>
                </c:pt>
                <c:pt idx="382">
                  <c:v>1.9871560000000001E-4</c:v>
                </c:pt>
                <c:pt idx="383">
                  <c:v>1.983101E-4</c:v>
                </c:pt>
                <c:pt idx="384">
                  <c:v>1.9790460000000001E-4</c:v>
                </c:pt>
                <c:pt idx="385">
                  <c:v>1.9749869999999999E-4</c:v>
                </c:pt>
                <c:pt idx="386">
                  <c:v>1.9709290000000001E-4</c:v>
                </c:pt>
                <c:pt idx="387">
                  <c:v>1.9668520000000001E-4</c:v>
                </c:pt>
                <c:pt idx="388">
                  <c:v>1.9629040000000001E-4</c:v>
                </c:pt>
                <c:pt idx="389">
                  <c:v>1.958963E-4</c:v>
                </c:pt>
                <c:pt idx="390">
                  <c:v>1.9549699999999999E-4</c:v>
                </c:pt>
                <c:pt idx="391">
                  <c:v>1.95105E-4</c:v>
                </c:pt>
                <c:pt idx="392">
                  <c:v>1.9471549999999999E-4</c:v>
                </c:pt>
                <c:pt idx="393">
                  <c:v>1.9432149999999999E-4</c:v>
                </c:pt>
                <c:pt idx="394">
                  <c:v>1.939345E-4</c:v>
                </c:pt>
                <c:pt idx="395">
                  <c:v>1.935432E-4</c:v>
                </c:pt>
                <c:pt idx="396">
                  <c:v>1.9315979999999999E-4</c:v>
                </c:pt>
                <c:pt idx="397">
                  <c:v>1.9277190000000001E-4</c:v>
                </c:pt>
                <c:pt idx="398">
                  <c:v>1.923917E-4</c:v>
                </c:pt>
                <c:pt idx="399">
                  <c:v>1.9200820000000001E-4</c:v>
                </c:pt>
                <c:pt idx="400">
                  <c:v>1.9162660000000001E-4</c:v>
                </c:pt>
                <c:pt idx="401">
                  <c:v>1.912518E-4</c:v>
                </c:pt>
                <c:pt idx="402">
                  <c:v>1.9087450000000001E-4</c:v>
                </c:pt>
                <c:pt idx="403">
                  <c:v>1.9050269999999999E-4</c:v>
                </c:pt>
                <c:pt idx="404">
                  <c:v>1.9012989999999999E-4</c:v>
                </c:pt>
                <c:pt idx="405">
                  <c:v>1.8975059999999999E-4</c:v>
                </c:pt>
                <c:pt idx="406">
                  <c:v>1.8938040000000001E-4</c:v>
                </c:pt>
                <c:pt idx="407">
                  <c:v>1.8901439999999999E-4</c:v>
                </c:pt>
                <c:pt idx="408">
                  <c:v>1.8865050000000001E-4</c:v>
                </c:pt>
                <c:pt idx="409">
                  <c:v>1.882872E-4</c:v>
                </c:pt>
                <c:pt idx="410">
                  <c:v>1.879133E-4</c:v>
                </c:pt>
                <c:pt idx="411">
                  <c:v>1.8755369999999999E-4</c:v>
                </c:pt>
                <c:pt idx="412">
                  <c:v>1.8719360000000001E-4</c:v>
                </c:pt>
                <c:pt idx="413">
                  <c:v>1.8683710000000001E-4</c:v>
                </c:pt>
                <c:pt idx="414">
                  <c:v>1.8647910000000001E-4</c:v>
                </c:pt>
                <c:pt idx="415">
                  <c:v>1.8611840000000001E-4</c:v>
                </c:pt>
                <c:pt idx="416">
                  <c:v>1.8576150000000001E-4</c:v>
                </c:pt>
                <c:pt idx="417">
                  <c:v>1.854026E-4</c:v>
                </c:pt>
                <c:pt idx="418">
                  <c:v>1.85057E-4</c:v>
                </c:pt>
                <c:pt idx="419">
                  <c:v>1.8470819999999999E-4</c:v>
                </c:pt>
                <c:pt idx="420">
                  <c:v>1.8435289999999999E-4</c:v>
                </c:pt>
                <c:pt idx="421">
                  <c:v>1.8400600000000001E-4</c:v>
                </c:pt>
                <c:pt idx="422">
                  <c:v>1.836617E-4</c:v>
                </c:pt>
                <c:pt idx="423">
                  <c:v>1.8331129999999999E-4</c:v>
                </c:pt>
                <c:pt idx="424">
                  <c:v>1.829693E-4</c:v>
                </c:pt>
                <c:pt idx="425">
                  <c:v>1.8262540000000001E-4</c:v>
                </c:pt>
                <c:pt idx="426">
                  <c:v>1.822801E-4</c:v>
                </c:pt>
                <c:pt idx="427">
                  <c:v>1.819441E-4</c:v>
                </c:pt>
                <c:pt idx="428">
                  <c:v>1.8160910000000001E-4</c:v>
                </c:pt>
                <c:pt idx="429">
                  <c:v>1.8127080000000001E-4</c:v>
                </c:pt>
                <c:pt idx="430">
                  <c:v>1.8092910000000001E-4</c:v>
                </c:pt>
                <c:pt idx="431">
                  <c:v>1.805899E-4</c:v>
                </c:pt>
                <c:pt idx="432">
                  <c:v>1.8025990000000001E-4</c:v>
                </c:pt>
                <c:pt idx="433">
                  <c:v>1.799235E-4</c:v>
                </c:pt>
                <c:pt idx="434">
                  <c:v>1.795945E-4</c:v>
                </c:pt>
                <c:pt idx="435">
                  <c:v>1.792636E-4</c:v>
                </c:pt>
                <c:pt idx="436">
                  <c:v>1.789305E-4</c:v>
                </c:pt>
                <c:pt idx="437">
                  <c:v>1.7860639999999999E-4</c:v>
                </c:pt>
                <c:pt idx="438">
                  <c:v>1.782822E-4</c:v>
                </c:pt>
                <c:pt idx="439">
                  <c:v>1.7795180000000001E-4</c:v>
                </c:pt>
                <c:pt idx="440">
                  <c:v>1.7762999999999999E-4</c:v>
                </c:pt>
                <c:pt idx="441">
                  <c:v>1.7730600000000001E-4</c:v>
                </c:pt>
                <c:pt idx="442">
                  <c:v>1.7697559999999999E-4</c:v>
                </c:pt>
                <c:pt idx="443">
                  <c:v>1.7666089999999999E-4</c:v>
                </c:pt>
                <c:pt idx="444">
                  <c:v>1.763407E-4</c:v>
                </c:pt>
                <c:pt idx="445">
                  <c:v>1.7601969999999999E-4</c:v>
                </c:pt>
                <c:pt idx="446">
                  <c:v>1.7570300000000001E-4</c:v>
                </c:pt>
                <c:pt idx="447">
                  <c:v>1.7538640000000001E-4</c:v>
                </c:pt>
                <c:pt idx="448">
                  <c:v>1.750659E-4</c:v>
                </c:pt>
                <c:pt idx="449">
                  <c:v>1.74761E-4</c:v>
                </c:pt>
                <c:pt idx="450">
                  <c:v>1.7444969999999999E-4</c:v>
                </c:pt>
                <c:pt idx="451">
                  <c:v>1.7412330000000001E-4</c:v>
                </c:pt>
                <c:pt idx="452">
                  <c:v>1.738167E-4</c:v>
                </c:pt>
                <c:pt idx="453">
                  <c:v>1.7351049999999999E-4</c:v>
                </c:pt>
                <c:pt idx="454">
                  <c:v>1.73196E-4</c:v>
                </c:pt>
                <c:pt idx="455">
                  <c:v>1.728923E-4</c:v>
                </c:pt>
                <c:pt idx="456">
                  <c:v>1.725803E-4</c:v>
                </c:pt>
                <c:pt idx="457">
                  <c:v>1.7227839999999999E-4</c:v>
                </c:pt>
                <c:pt idx="458">
                  <c:v>1.719689E-4</c:v>
                </c:pt>
                <c:pt idx="459">
                  <c:v>1.7166950000000001E-4</c:v>
                </c:pt>
                <c:pt idx="460">
                  <c:v>1.7136199999999999E-4</c:v>
                </c:pt>
                <c:pt idx="461">
                  <c:v>1.710572E-4</c:v>
                </c:pt>
                <c:pt idx="462">
                  <c:v>1.7076250000000001E-4</c:v>
                </c:pt>
                <c:pt idx="463">
                  <c:v>1.704602E-4</c:v>
                </c:pt>
                <c:pt idx="464">
                  <c:v>1.7016669999999999E-4</c:v>
                </c:pt>
                <c:pt idx="465">
                  <c:v>1.6987130000000001E-4</c:v>
                </c:pt>
                <c:pt idx="466">
                  <c:v>1.6956290000000001E-4</c:v>
                </c:pt>
                <c:pt idx="467">
                  <c:v>1.692726E-4</c:v>
                </c:pt>
                <c:pt idx="468">
                  <c:v>1.689769E-4</c:v>
                </c:pt>
                <c:pt idx="469">
                  <c:v>1.6868699999999999E-4</c:v>
                </c:pt>
                <c:pt idx="470">
                  <c:v>1.683907E-4</c:v>
                </c:pt>
                <c:pt idx="471">
                  <c:v>1.6810490000000001E-4</c:v>
                </c:pt>
                <c:pt idx="472">
                  <c:v>1.6781019999999999E-4</c:v>
                </c:pt>
                <c:pt idx="473">
                  <c:v>1.6751839999999999E-4</c:v>
                </c:pt>
                <c:pt idx="474">
                  <c:v>1.6722880000000001E-4</c:v>
                </c:pt>
                <c:pt idx="475">
                  <c:v>1.6694790000000001E-4</c:v>
                </c:pt>
                <c:pt idx="476">
                  <c:v>1.6665730000000001E-4</c:v>
                </c:pt>
                <c:pt idx="477">
                  <c:v>1.6637339999999999E-4</c:v>
                </c:pt>
                <c:pt idx="478">
                  <c:v>1.660872E-4</c:v>
                </c:pt>
                <c:pt idx="479">
                  <c:v>1.6580650000000001E-4</c:v>
                </c:pt>
                <c:pt idx="480">
                  <c:v>1.6552299999999999E-4</c:v>
                </c:pt>
                <c:pt idx="481">
                  <c:v>1.6524310000000001E-4</c:v>
                </c:pt>
                <c:pt idx="482">
                  <c:v>1.6496459999999999E-4</c:v>
                </c:pt>
                <c:pt idx="483">
                  <c:v>1.646861E-4</c:v>
                </c:pt>
                <c:pt idx="484">
                  <c:v>1.6441000000000001E-4</c:v>
                </c:pt>
                <c:pt idx="485">
                  <c:v>1.641341E-4</c:v>
                </c:pt>
                <c:pt idx="486">
                  <c:v>1.638586E-4</c:v>
                </c:pt>
                <c:pt idx="487">
                  <c:v>1.6358280000000001E-4</c:v>
                </c:pt>
                <c:pt idx="488">
                  <c:v>1.6330930000000001E-4</c:v>
                </c:pt>
                <c:pt idx="489">
                  <c:v>1.6303800000000001E-4</c:v>
                </c:pt>
                <c:pt idx="490">
                  <c:v>1.6276880000000001E-4</c:v>
                </c:pt>
                <c:pt idx="491">
                  <c:v>1.625009E-4</c:v>
                </c:pt>
                <c:pt idx="492">
                  <c:v>1.622323E-4</c:v>
                </c:pt>
                <c:pt idx="493">
                  <c:v>1.619647E-4</c:v>
                </c:pt>
                <c:pt idx="494">
                  <c:v>1.616996E-4</c:v>
                </c:pt>
                <c:pt idx="495">
                  <c:v>1.614362E-4</c:v>
                </c:pt>
                <c:pt idx="496">
                  <c:v>1.6117360000000001E-4</c:v>
                </c:pt>
                <c:pt idx="497">
                  <c:v>1.609103E-4</c:v>
                </c:pt>
                <c:pt idx="498">
                  <c:v>1.6065E-4</c:v>
                </c:pt>
                <c:pt idx="499">
                  <c:v>1.6039320000000001E-4</c:v>
                </c:pt>
                <c:pt idx="500">
                  <c:v>1.6013710000000001E-4</c:v>
                </c:pt>
                <c:pt idx="501">
                  <c:v>1.5987489999999999E-4</c:v>
                </c:pt>
                <c:pt idx="502">
                  <c:v>1.5962260000000001E-4</c:v>
                </c:pt>
                <c:pt idx="503">
                  <c:v>1.593706E-4</c:v>
                </c:pt>
                <c:pt idx="504">
                  <c:v>1.5911230000000001E-4</c:v>
                </c:pt>
                <c:pt idx="505">
                  <c:v>1.588618E-4</c:v>
                </c:pt>
                <c:pt idx="506">
                  <c:v>1.586107E-4</c:v>
                </c:pt>
                <c:pt idx="507">
                  <c:v>1.5836100000000001E-4</c:v>
                </c:pt>
                <c:pt idx="508">
                  <c:v>1.581078E-4</c:v>
                </c:pt>
                <c:pt idx="509">
                  <c:v>1.578634E-4</c:v>
                </c:pt>
                <c:pt idx="510">
                  <c:v>1.5761249999999999E-4</c:v>
                </c:pt>
                <c:pt idx="511">
                  <c:v>1.573701E-4</c:v>
                </c:pt>
                <c:pt idx="512">
                  <c:v>1.571244E-4</c:v>
                </c:pt>
                <c:pt idx="513">
                  <c:v>1.568808E-4</c:v>
                </c:pt>
                <c:pt idx="514">
                  <c:v>1.566343E-4</c:v>
                </c:pt>
                <c:pt idx="515">
                  <c:v>1.5639580000000001E-4</c:v>
                </c:pt>
                <c:pt idx="516">
                  <c:v>1.5615240000000001E-4</c:v>
                </c:pt>
                <c:pt idx="517">
                  <c:v>1.559101E-4</c:v>
                </c:pt>
                <c:pt idx="518">
                  <c:v>1.5567559999999999E-4</c:v>
                </c:pt>
                <c:pt idx="519">
                  <c:v>1.5543370000000001E-4</c:v>
                </c:pt>
                <c:pt idx="520">
                  <c:v>1.5519439999999999E-4</c:v>
                </c:pt>
                <c:pt idx="521">
                  <c:v>1.5496450000000001E-4</c:v>
                </c:pt>
                <c:pt idx="522">
                  <c:v>1.5472740000000001E-4</c:v>
                </c:pt>
                <c:pt idx="523">
                  <c:v>1.5449410000000001E-4</c:v>
                </c:pt>
                <c:pt idx="524">
                  <c:v>1.542533E-4</c:v>
                </c:pt>
                <c:pt idx="525">
                  <c:v>1.5401689999999999E-4</c:v>
                </c:pt>
                <c:pt idx="526">
                  <c:v>1.5379160000000001E-4</c:v>
                </c:pt>
                <c:pt idx="527">
                  <c:v>1.5356150000000001E-4</c:v>
                </c:pt>
                <c:pt idx="528">
                  <c:v>1.5333299999999999E-4</c:v>
                </c:pt>
                <c:pt idx="529">
                  <c:v>1.531057E-4</c:v>
                </c:pt>
                <c:pt idx="530">
                  <c:v>1.5287769999999999E-4</c:v>
                </c:pt>
                <c:pt idx="531">
                  <c:v>1.526462E-4</c:v>
                </c:pt>
                <c:pt idx="532">
                  <c:v>1.524187E-4</c:v>
                </c:pt>
                <c:pt idx="533">
                  <c:v>1.5219060000000001E-4</c:v>
                </c:pt>
                <c:pt idx="534">
                  <c:v>1.5196989999999999E-4</c:v>
                </c:pt>
                <c:pt idx="535">
                  <c:v>1.5174540000000001E-4</c:v>
                </c:pt>
                <c:pt idx="536">
                  <c:v>1.515272E-4</c:v>
                </c:pt>
                <c:pt idx="537">
                  <c:v>1.5130300000000001E-4</c:v>
                </c:pt>
                <c:pt idx="538">
                  <c:v>1.5107550000000001E-4</c:v>
                </c:pt>
                <c:pt idx="539">
                  <c:v>1.508553E-4</c:v>
                </c:pt>
                <c:pt idx="540">
                  <c:v>1.5063669999999999E-4</c:v>
                </c:pt>
                <c:pt idx="541">
                  <c:v>1.504155E-4</c:v>
                </c:pt>
                <c:pt idx="542">
                  <c:v>1.5019769999999999E-4</c:v>
                </c:pt>
                <c:pt idx="543">
                  <c:v>1.49982E-4</c:v>
                </c:pt>
                <c:pt idx="544">
                  <c:v>1.4976829999999999E-4</c:v>
                </c:pt>
                <c:pt idx="545">
                  <c:v>1.4955099999999999E-4</c:v>
                </c:pt>
                <c:pt idx="546">
                  <c:v>1.4933789999999999E-4</c:v>
                </c:pt>
                <c:pt idx="547">
                  <c:v>1.4912319999999999E-4</c:v>
                </c:pt>
                <c:pt idx="548">
                  <c:v>1.489099E-4</c:v>
                </c:pt>
                <c:pt idx="549">
                  <c:v>1.4870049999999999E-4</c:v>
                </c:pt>
                <c:pt idx="550">
                  <c:v>1.4848929999999999E-4</c:v>
                </c:pt>
                <c:pt idx="551">
                  <c:v>1.4827889999999999E-4</c:v>
                </c:pt>
                <c:pt idx="552">
                  <c:v>1.480729E-4</c:v>
                </c:pt>
                <c:pt idx="553">
                  <c:v>1.478622E-4</c:v>
                </c:pt>
                <c:pt idx="554">
                  <c:v>1.4765359999999999E-4</c:v>
                </c:pt>
                <c:pt idx="555">
                  <c:v>1.474499E-4</c:v>
                </c:pt>
                <c:pt idx="556">
                  <c:v>1.4724590000000001E-4</c:v>
                </c:pt>
                <c:pt idx="557">
                  <c:v>1.470419E-4</c:v>
                </c:pt>
                <c:pt idx="558">
                  <c:v>1.468397E-4</c:v>
                </c:pt>
                <c:pt idx="559">
                  <c:v>1.4664039999999999E-4</c:v>
                </c:pt>
                <c:pt idx="560">
                  <c:v>1.4643020000000001E-4</c:v>
                </c:pt>
                <c:pt idx="561">
                  <c:v>1.4623420000000001E-4</c:v>
                </c:pt>
                <c:pt idx="562">
                  <c:v>1.4603230000000001E-4</c:v>
                </c:pt>
                <c:pt idx="563">
                  <c:v>1.4583660000000001E-4</c:v>
                </c:pt>
                <c:pt idx="564">
                  <c:v>1.456389E-4</c:v>
                </c:pt>
                <c:pt idx="565">
                  <c:v>1.4544260000000001E-4</c:v>
                </c:pt>
                <c:pt idx="566">
                  <c:v>1.4524770000000001E-4</c:v>
                </c:pt>
                <c:pt idx="567">
                  <c:v>1.4505400000000001E-4</c:v>
                </c:pt>
                <c:pt idx="568">
                  <c:v>1.4485959999999999E-4</c:v>
                </c:pt>
                <c:pt idx="569">
                  <c:v>1.446667E-4</c:v>
                </c:pt>
                <c:pt idx="570">
                  <c:v>1.444746E-4</c:v>
                </c:pt>
                <c:pt idx="571">
                  <c:v>1.442835E-4</c:v>
                </c:pt>
                <c:pt idx="572">
                  <c:v>1.4409359999999999E-4</c:v>
                </c:pt>
                <c:pt idx="573">
                  <c:v>1.439043E-4</c:v>
                </c:pt>
                <c:pt idx="574">
                  <c:v>1.437159E-4</c:v>
                </c:pt>
                <c:pt idx="575">
                  <c:v>1.4352829999999999E-4</c:v>
                </c:pt>
                <c:pt idx="576">
                  <c:v>1.4334229999999999E-4</c:v>
                </c:pt>
                <c:pt idx="577">
                  <c:v>1.431654E-4</c:v>
                </c:pt>
                <c:pt idx="578">
                  <c:v>1.4300390000000001E-4</c:v>
                </c:pt>
                <c:pt idx="579">
                  <c:v>1.4284899999999999E-4</c:v>
                </c:pt>
                <c:pt idx="580">
                  <c:v>1.4269909999999999E-4</c:v>
                </c:pt>
                <c:pt idx="581">
                  <c:v>1.425563E-4</c:v>
                </c:pt>
                <c:pt idx="582">
                  <c:v>1.4241349999999999E-4</c:v>
                </c:pt>
                <c:pt idx="583">
                  <c:v>1.4227900000000001E-4</c:v>
                </c:pt>
                <c:pt idx="584">
                  <c:v>1.421552E-4</c:v>
                </c:pt>
                <c:pt idx="585">
                  <c:v>1.420367E-4</c:v>
                </c:pt>
                <c:pt idx="586">
                  <c:v>1.419204E-4</c:v>
                </c:pt>
                <c:pt idx="587">
                  <c:v>1.4180550000000001E-4</c:v>
                </c:pt>
                <c:pt idx="588">
                  <c:v>1.416934E-4</c:v>
                </c:pt>
                <c:pt idx="589">
                  <c:v>1.415837E-4</c:v>
                </c:pt>
                <c:pt idx="590">
                  <c:v>1.414744E-4</c:v>
                </c:pt>
                <c:pt idx="591">
                  <c:v>1.4136699999999999E-4</c:v>
                </c:pt>
                <c:pt idx="592">
                  <c:v>1.4126039999999999E-4</c:v>
                </c:pt>
                <c:pt idx="593">
                  <c:v>1.4115659999999999E-4</c:v>
                </c:pt>
                <c:pt idx="594">
                  <c:v>1.410622E-4</c:v>
                </c:pt>
                <c:pt idx="595">
                  <c:v>1.4097210000000001E-4</c:v>
                </c:pt>
                <c:pt idx="596">
                  <c:v>1.4088269999999999E-4</c:v>
                </c:pt>
                <c:pt idx="597">
                  <c:v>1.4079239999999999E-4</c:v>
                </c:pt>
                <c:pt idx="598">
                  <c:v>1.4070400000000001E-4</c:v>
                </c:pt>
                <c:pt idx="599">
                  <c:v>1.4061449999999999E-4</c:v>
                </c:pt>
                <c:pt idx="600">
                  <c:v>1.4052429999999999E-4</c:v>
                </c:pt>
                <c:pt idx="601">
                  <c:v>1.404461E-4</c:v>
                </c:pt>
                <c:pt idx="602">
                  <c:v>1.4034249999999999E-4</c:v>
                </c:pt>
                <c:pt idx="603">
                  <c:v>1.402636E-4</c:v>
                </c:pt>
                <c:pt idx="604">
                  <c:v>1.401784E-4</c:v>
                </c:pt>
                <c:pt idx="605">
                  <c:v>1.4009889999999999E-4</c:v>
                </c:pt>
                <c:pt idx="606">
                  <c:v>1.4000429999999999E-4</c:v>
                </c:pt>
                <c:pt idx="607">
                  <c:v>1.399141E-4</c:v>
                </c:pt>
                <c:pt idx="608">
                  <c:v>1.398235E-4</c:v>
                </c:pt>
                <c:pt idx="609">
                  <c:v>1.3974779999999999E-4</c:v>
                </c:pt>
                <c:pt idx="610">
                  <c:v>1.3965949999999999E-4</c:v>
                </c:pt>
                <c:pt idx="611">
                  <c:v>1.39581E-4</c:v>
                </c:pt>
                <c:pt idx="612">
                  <c:v>1.394942E-4</c:v>
                </c:pt>
                <c:pt idx="613">
                  <c:v>1.3942499999999999E-4</c:v>
                </c:pt>
                <c:pt idx="614">
                  <c:v>1.393458E-4</c:v>
                </c:pt>
                <c:pt idx="615">
                  <c:v>1.3927739999999999E-4</c:v>
                </c:pt>
                <c:pt idx="616">
                  <c:v>1.392004E-4</c:v>
                </c:pt>
                <c:pt idx="617">
                  <c:v>1.391338E-4</c:v>
                </c:pt>
                <c:pt idx="618">
                  <c:v>1.390583E-4</c:v>
                </c:pt>
                <c:pt idx="619">
                  <c:v>1.3898099999999999E-4</c:v>
                </c:pt>
                <c:pt idx="620">
                  <c:v>1.3891239999999999E-4</c:v>
                </c:pt>
                <c:pt idx="621">
                  <c:v>1.388366E-4</c:v>
                </c:pt>
                <c:pt idx="622">
                  <c:v>1.3876620000000001E-4</c:v>
                </c:pt>
                <c:pt idx="623">
                  <c:v>1.3869079999999999E-4</c:v>
                </c:pt>
                <c:pt idx="624">
                  <c:v>1.3862029999999999E-4</c:v>
                </c:pt>
                <c:pt idx="625">
                  <c:v>1.3854669999999999E-4</c:v>
                </c:pt>
                <c:pt idx="626">
                  <c:v>1.3846989999999999E-4</c:v>
                </c:pt>
                <c:pt idx="627">
                  <c:v>1.3839909999999999E-4</c:v>
                </c:pt>
                <c:pt idx="628">
                  <c:v>1.3832469999999999E-4</c:v>
                </c:pt>
                <c:pt idx="629">
                  <c:v>1.3824989999999999E-4</c:v>
                </c:pt>
                <c:pt idx="630">
                  <c:v>1.3817580000000001E-4</c:v>
                </c:pt>
                <c:pt idx="631">
                  <c:v>1.3810229999999999E-4</c:v>
                </c:pt>
                <c:pt idx="632">
                  <c:v>1.3802859999999999E-4</c:v>
                </c:pt>
                <c:pt idx="633">
                  <c:v>1.379556E-4</c:v>
                </c:pt>
                <c:pt idx="634">
                  <c:v>1.3788170000000001E-4</c:v>
                </c:pt>
                <c:pt idx="635">
                  <c:v>1.378068E-4</c:v>
                </c:pt>
                <c:pt idx="636">
                  <c:v>1.3773210000000001E-4</c:v>
                </c:pt>
                <c:pt idx="637">
                  <c:v>1.3765739999999999E-4</c:v>
                </c:pt>
                <c:pt idx="638">
                  <c:v>1.3758290000000001E-4</c:v>
                </c:pt>
                <c:pt idx="639">
                  <c:v>1.3750820000000001E-4</c:v>
                </c:pt>
                <c:pt idx="640">
                  <c:v>1.3743370000000001E-4</c:v>
                </c:pt>
                <c:pt idx="641">
                  <c:v>1.373588E-4</c:v>
                </c:pt>
                <c:pt idx="642">
                  <c:v>1.372844E-4</c:v>
                </c:pt>
                <c:pt idx="643">
                  <c:v>1.372093E-4</c:v>
                </c:pt>
                <c:pt idx="644">
                  <c:v>1.371376E-4</c:v>
                </c:pt>
                <c:pt idx="645">
                  <c:v>1.3706340000000001E-4</c:v>
                </c:pt>
                <c:pt idx="646">
                  <c:v>1.3699299999999999E-4</c:v>
                </c:pt>
                <c:pt idx="647">
                  <c:v>1.3693000000000001E-4</c:v>
                </c:pt>
                <c:pt idx="648">
                  <c:v>1.368625E-4</c:v>
                </c:pt>
                <c:pt idx="649">
                  <c:v>1.3679229999999999E-4</c:v>
                </c:pt>
                <c:pt idx="650">
                  <c:v>1.367277E-4</c:v>
                </c:pt>
                <c:pt idx="651">
                  <c:v>1.366622E-4</c:v>
                </c:pt>
                <c:pt idx="652">
                  <c:v>1.3659840000000001E-4</c:v>
                </c:pt>
                <c:pt idx="653">
                  <c:v>1.3653440000000001E-4</c:v>
                </c:pt>
                <c:pt idx="654">
                  <c:v>1.3646829999999999E-4</c:v>
                </c:pt>
                <c:pt idx="655">
                  <c:v>1.364014E-4</c:v>
                </c:pt>
                <c:pt idx="656">
                  <c:v>1.3633410000000001E-4</c:v>
                </c:pt>
                <c:pt idx="657">
                  <c:v>1.3627060000000001E-4</c:v>
                </c:pt>
                <c:pt idx="658">
                  <c:v>1.362011E-4</c:v>
                </c:pt>
                <c:pt idx="659">
                  <c:v>1.3613119999999999E-4</c:v>
                </c:pt>
                <c:pt idx="660">
                  <c:v>1.360628E-4</c:v>
                </c:pt>
                <c:pt idx="661">
                  <c:v>1.35995E-4</c:v>
                </c:pt>
                <c:pt idx="662">
                  <c:v>1.3592500000000001E-4</c:v>
                </c:pt>
                <c:pt idx="663">
                  <c:v>1.358547E-4</c:v>
                </c:pt>
                <c:pt idx="664">
                  <c:v>1.3578240000000001E-4</c:v>
                </c:pt>
                <c:pt idx="665">
                  <c:v>1.357082E-4</c:v>
                </c:pt>
                <c:pt idx="666">
                  <c:v>1.3563560000000001E-4</c:v>
                </c:pt>
                <c:pt idx="667">
                  <c:v>1.3556049999999999E-4</c:v>
                </c:pt>
                <c:pt idx="668">
                  <c:v>1.354816E-4</c:v>
                </c:pt>
                <c:pt idx="669">
                  <c:v>1.354052E-4</c:v>
                </c:pt>
                <c:pt idx="670">
                  <c:v>1.3532369999999999E-4</c:v>
                </c:pt>
                <c:pt idx="671">
                  <c:v>1.3524469999999999E-4</c:v>
                </c:pt>
                <c:pt idx="672">
                  <c:v>1.3516520000000001E-4</c:v>
                </c:pt>
                <c:pt idx="673">
                  <c:v>1.3508509999999999E-4</c:v>
                </c:pt>
                <c:pt idx="674">
                  <c:v>1.350023E-4</c:v>
                </c:pt>
                <c:pt idx="675">
                  <c:v>1.3491870000000001E-4</c:v>
                </c:pt>
                <c:pt idx="676">
                  <c:v>1.348364E-4</c:v>
                </c:pt>
                <c:pt idx="677">
                  <c:v>1.347504E-4</c:v>
                </c:pt>
                <c:pt idx="678">
                  <c:v>1.3466159999999999E-4</c:v>
                </c:pt>
                <c:pt idx="679">
                  <c:v>1.3457510000000001E-4</c:v>
                </c:pt>
                <c:pt idx="680">
                  <c:v>1.344881E-4</c:v>
                </c:pt>
                <c:pt idx="681">
                  <c:v>1.343978E-4</c:v>
                </c:pt>
                <c:pt idx="682">
                  <c:v>1.343088E-4</c:v>
                </c:pt>
                <c:pt idx="683">
                  <c:v>1.3421679999999999E-4</c:v>
                </c:pt>
                <c:pt idx="684">
                  <c:v>1.3412459999999999E-4</c:v>
                </c:pt>
                <c:pt idx="685">
                  <c:v>1.340336E-4</c:v>
                </c:pt>
                <c:pt idx="686">
                  <c:v>1.339418E-4</c:v>
                </c:pt>
                <c:pt idx="687">
                  <c:v>1.3384829999999999E-4</c:v>
                </c:pt>
                <c:pt idx="688">
                  <c:v>1.33755E-4</c:v>
                </c:pt>
                <c:pt idx="689">
                  <c:v>1.336589E-4</c:v>
                </c:pt>
                <c:pt idx="690">
                  <c:v>1.3356380000000001E-4</c:v>
                </c:pt>
                <c:pt idx="691">
                  <c:v>1.334684E-4</c:v>
                </c:pt>
                <c:pt idx="692">
                  <c:v>1.3337160000000001E-4</c:v>
                </c:pt>
                <c:pt idx="693">
                  <c:v>1.3327510000000001E-4</c:v>
                </c:pt>
                <c:pt idx="694">
                  <c:v>1.3317750000000001E-4</c:v>
                </c:pt>
                <c:pt idx="695">
                  <c:v>1.330785E-4</c:v>
                </c:pt>
                <c:pt idx="696">
                  <c:v>1.329786E-4</c:v>
                </c:pt>
                <c:pt idx="697">
                  <c:v>1.328805E-4</c:v>
                </c:pt>
                <c:pt idx="698">
                  <c:v>1.327802E-4</c:v>
                </c:pt>
                <c:pt idx="699">
                  <c:v>1.326802E-4</c:v>
                </c:pt>
                <c:pt idx="700">
                  <c:v>1.3257730000000001E-4</c:v>
                </c:pt>
                <c:pt idx="701">
                  <c:v>1.3247669999999999E-4</c:v>
                </c:pt>
                <c:pt idx="702">
                  <c:v>1.3237850000000001E-4</c:v>
                </c:pt>
                <c:pt idx="703">
                  <c:v>1.3227200000000001E-4</c:v>
                </c:pt>
                <c:pt idx="704">
                  <c:v>1.321669E-4</c:v>
                </c:pt>
                <c:pt idx="705">
                  <c:v>1.3206470000000001E-4</c:v>
                </c:pt>
                <c:pt idx="706">
                  <c:v>1.319604E-4</c:v>
                </c:pt>
                <c:pt idx="707">
                  <c:v>1.318538E-4</c:v>
                </c:pt>
                <c:pt idx="708">
                  <c:v>1.3175050000000001E-4</c:v>
                </c:pt>
                <c:pt idx="709">
                  <c:v>1.3164399999999999E-4</c:v>
                </c:pt>
                <c:pt idx="710">
                  <c:v>1.3153589999999999E-4</c:v>
                </c:pt>
                <c:pt idx="711">
                  <c:v>1.3142899999999999E-4</c:v>
                </c:pt>
                <c:pt idx="712">
                  <c:v>1.313241E-4</c:v>
                </c:pt>
                <c:pt idx="713">
                  <c:v>1.3121460000000001E-4</c:v>
                </c:pt>
                <c:pt idx="714">
                  <c:v>1.311048E-4</c:v>
                </c:pt>
                <c:pt idx="715">
                  <c:v>1.3099769999999999E-4</c:v>
                </c:pt>
                <c:pt idx="716">
                  <c:v>1.3088689999999999E-4</c:v>
                </c:pt>
                <c:pt idx="717">
                  <c:v>1.307759E-4</c:v>
                </c:pt>
                <c:pt idx="718">
                  <c:v>1.3066590000000001E-4</c:v>
                </c:pt>
                <c:pt idx="719">
                  <c:v>1.305581E-4</c:v>
                </c:pt>
                <c:pt idx="720">
                  <c:v>1.304473E-4</c:v>
                </c:pt>
                <c:pt idx="721">
                  <c:v>1.303365E-4</c:v>
                </c:pt>
                <c:pt idx="722">
                  <c:v>1.3022789999999999E-4</c:v>
                </c:pt>
                <c:pt idx="723">
                  <c:v>1.3011340000000001E-4</c:v>
                </c:pt>
                <c:pt idx="724">
                  <c:v>1.300009E-4</c:v>
                </c:pt>
                <c:pt idx="725">
                  <c:v>1.2989119999999999E-4</c:v>
                </c:pt>
                <c:pt idx="726">
                  <c:v>1.29777E-4</c:v>
                </c:pt>
                <c:pt idx="727">
                  <c:v>1.2966630000000001E-4</c:v>
                </c:pt>
                <c:pt idx="728">
                  <c:v>1.295565E-4</c:v>
                </c:pt>
                <c:pt idx="729">
                  <c:v>1.294422E-4</c:v>
                </c:pt>
                <c:pt idx="730">
                  <c:v>1.293287E-4</c:v>
                </c:pt>
                <c:pt idx="731">
                  <c:v>1.2921640000000001E-4</c:v>
                </c:pt>
                <c:pt idx="732">
                  <c:v>1.291051E-4</c:v>
                </c:pt>
                <c:pt idx="733">
                  <c:v>1.2899499999999999E-4</c:v>
                </c:pt>
                <c:pt idx="734">
                  <c:v>1.2888090000000001E-4</c:v>
                </c:pt>
                <c:pt idx="735">
                  <c:v>1.28768E-4</c:v>
                </c:pt>
                <c:pt idx="736">
                  <c:v>1.2865430000000001E-4</c:v>
                </c:pt>
                <c:pt idx="737">
                  <c:v>1.2854009999999999E-4</c:v>
                </c:pt>
                <c:pt idx="738">
                  <c:v>1.2842840000000001E-4</c:v>
                </c:pt>
                <c:pt idx="739">
                  <c:v>1.283128E-4</c:v>
                </c:pt>
                <c:pt idx="740">
                  <c:v>1.2819980000000001E-4</c:v>
                </c:pt>
                <c:pt idx="741">
                  <c:v>1.2808860000000001E-4</c:v>
                </c:pt>
                <c:pt idx="742">
                  <c:v>1.279714E-4</c:v>
                </c:pt>
                <c:pt idx="743">
                  <c:v>1.278564E-4</c:v>
                </c:pt>
                <c:pt idx="744">
                  <c:v>1.2774450000000001E-4</c:v>
                </c:pt>
                <c:pt idx="745">
                  <c:v>1.276304E-4</c:v>
                </c:pt>
                <c:pt idx="746">
                  <c:v>1.275177E-4</c:v>
                </c:pt>
                <c:pt idx="747">
                  <c:v>1.274057E-4</c:v>
                </c:pt>
                <c:pt idx="748">
                  <c:v>1.2729310000000001E-4</c:v>
                </c:pt>
                <c:pt idx="749">
                  <c:v>1.271767E-4</c:v>
                </c:pt>
                <c:pt idx="750">
                  <c:v>1.2706180000000001E-4</c:v>
                </c:pt>
                <c:pt idx="751">
                  <c:v>1.269504E-4</c:v>
                </c:pt>
                <c:pt idx="752">
                  <c:v>1.2683430000000001E-4</c:v>
                </c:pt>
                <c:pt idx="753">
                  <c:v>1.2672040000000001E-4</c:v>
                </c:pt>
                <c:pt idx="754">
                  <c:v>1.266098E-4</c:v>
                </c:pt>
                <c:pt idx="755">
                  <c:v>1.2649389999999999E-4</c:v>
                </c:pt>
                <c:pt idx="756">
                  <c:v>1.2638029999999999E-4</c:v>
                </c:pt>
                <c:pt idx="757">
                  <c:v>1.2626529999999999E-4</c:v>
                </c:pt>
                <c:pt idx="758">
                  <c:v>1.2615200000000001E-4</c:v>
                </c:pt>
                <c:pt idx="759">
                  <c:v>1.2604040000000001E-4</c:v>
                </c:pt>
                <c:pt idx="760">
                  <c:v>1.2593009999999999E-4</c:v>
                </c:pt>
                <c:pt idx="761">
                  <c:v>1.258164E-4</c:v>
                </c:pt>
                <c:pt idx="762">
                  <c:v>1.2570370000000001E-4</c:v>
                </c:pt>
                <c:pt idx="763">
                  <c:v>1.2559149999999999E-4</c:v>
                </c:pt>
                <c:pt idx="764">
                  <c:v>1.254777E-4</c:v>
                </c:pt>
                <c:pt idx="765">
                  <c:v>1.2536470000000001E-4</c:v>
                </c:pt>
                <c:pt idx="766">
                  <c:v>1.2525169999999999E-4</c:v>
                </c:pt>
                <c:pt idx="767">
                  <c:v>1.2514070000000001E-4</c:v>
                </c:pt>
                <c:pt idx="768">
                  <c:v>1.2502530000000001E-4</c:v>
                </c:pt>
                <c:pt idx="769">
                  <c:v>1.2491250000000001E-4</c:v>
                </c:pt>
                <c:pt idx="770">
                  <c:v>1.247997E-4</c:v>
                </c:pt>
                <c:pt idx="771">
                  <c:v>1.2469010000000001E-4</c:v>
                </c:pt>
                <c:pt idx="772">
                  <c:v>1.2457519999999999E-4</c:v>
                </c:pt>
                <c:pt idx="773">
                  <c:v>1.244629E-4</c:v>
                </c:pt>
                <c:pt idx="774">
                  <c:v>1.2435110000000001E-4</c:v>
                </c:pt>
                <c:pt idx="775">
                  <c:v>1.2423999999999999E-4</c:v>
                </c:pt>
                <c:pt idx="776">
                  <c:v>1.241297E-4</c:v>
                </c:pt>
                <c:pt idx="777">
                  <c:v>1.2401759999999999E-4</c:v>
                </c:pt>
                <c:pt idx="778">
                  <c:v>1.2390519999999999E-4</c:v>
                </c:pt>
                <c:pt idx="779">
                  <c:v>1.23793E-4</c:v>
                </c:pt>
                <c:pt idx="780">
                  <c:v>1.236806E-4</c:v>
                </c:pt>
                <c:pt idx="781">
                  <c:v>1.2356929999999999E-4</c:v>
                </c:pt>
                <c:pt idx="782">
                  <c:v>1.234582E-4</c:v>
                </c:pt>
                <c:pt idx="783">
                  <c:v>1.2334480000000001E-4</c:v>
                </c:pt>
                <c:pt idx="784">
                  <c:v>1.2323459999999999E-4</c:v>
                </c:pt>
                <c:pt idx="785">
                  <c:v>1.2312480000000001E-4</c:v>
                </c:pt>
                <c:pt idx="786">
                  <c:v>1.230162E-4</c:v>
                </c:pt>
                <c:pt idx="787">
                  <c:v>1.2290590000000001E-4</c:v>
                </c:pt>
                <c:pt idx="788">
                  <c:v>1.2279620000000001E-4</c:v>
                </c:pt>
                <c:pt idx="789">
                  <c:v>1.2268390000000001E-4</c:v>
                </c:pt>
                <c:pt idx="790">
                  <c:v>1.2257429999999999E-4</c:v>
                </c:pt>
                <c:pt idx="791">
                  <c:v>1.2246460000000001E-4</c:v>
                </c:pt>
                <c:pt idx="792">
                  <c:v>1.223536E-4</c:v>
                </c:pt>
                <c:pt idx="793">
                  <c:v>1.2224450000000001E-4</c:v>
                </c:pt>
                <c:pt idx="794">
                  <c:v>1.2213560000000001E-4</c:v>
                </c:pt>
                <c:pt idx="795">
                  <c:v>1.2202860000000001E-4</c:v>
                </c:pt>
                <c:pt idx="796">
                  <c:v>1.21919E-4</c:v>
                </c:pt>
                <c:pt idx="797">
                  <c:v>1.218086E-4</c:v>
                </c:pt>
                <c:pt idx="798">
                  <c:v>1.216978E-4</c:v>
                </c:pt>
                <c:pt idx="799">
                  <c:v>1.215895E-4</c:v>
                </c:pt>
                <c:pt idx="800">
                  <c:v>1.2148209999999999E-4</c:v>
                </c:pt>
                <c:pt idx="801">
                  <c:v>1.213762E-4</c:v>
                </c:pt>
                <c:pt idx="802">
                  <c:v>1.212679E-4</c:v>
                </c:pt>
                <c:pt idx="803">
                  <c:v>1.2116030000000001E-4</c:v>
                </c:pt>
                <c:pt idx="804">
                  <c:v>1.210533E-4</c:v>
                </c:pt>
                <c:pt idx="805">
                  <c:v>1.20943E-4</c:v>
                </c:pt>
                <c:pt idx="806">
                  <c:v>1.208355E-4</c:v>
                </c:pt>
                <c:pt idx="807">
                  <c:v>1.207317E-4</c:v>
                </c:pt>
                <c:pt idx="808">
                  <c:v>1.206209E-4</c:v>
                </c:pt>
                <c:pt idx="809">
                  <c:v>1.205139E-4</c:v>
                </c:pt>
                <c:pt idx="810">
                  <c:v>1.204105E-4</c:v>
                </c:pt>
                <c:pt idx="811">
                  <c:v>1.2030110000000001E-4</c:v>
                </c:pt>
                <c:pt idx="812">
                  <c:v>1.201952E-4</c:v>
                </c:pt>
                <c:pt idx="813">
                  <c:v>1.200874E-4</c:v>
                </c:pt>
                <c:pt idx="814">
                  <c:v>1.1998260000000001E-4</c:v>
                </c:pt>
                <c:pt idx="815">
                  <c:v>1.1987819999999999E-4</c:v>
                </c:pt>
                <c:pt idx="816">
                  <c:v>1.197746E-4</c:v>
                </c:pt>
                <c:pt idx="817">
                  <c:v>1.196697E-4</c:v>
                </c:pt>
                <c:pt idx="818">
                  <c:v>1.195643E-4</c:v>
                </c:pt>
                <c:pt idx="819">
                  <c:v>1.194568E-4</c:v>
                </c:pt>
                <c:pt idx="820">
                  <c:v>1.193516E-4</c:v>
                </c:pt>
                <c:pt idx="821">
                  <c:v>1.192465E-4</c:v>
                </c:pt>
                <c:pt idx="822">
                  <c:v>1.1913969999999999E-4</c:v>
                </c:pt>
                <c:pt idx="823">
                  <c:v>1.19036E-4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E5A-4DE4-AD16-8E32871F8C45}"/>
            </c:ext>
          </c:extLst>
        </c:ser>
        <c:ser>
          <c:idx val="1"/>
          <c:order val="1"/>
          <c:tx>
            <c:strRef>
              <c:f>residuals_hiR!$C$2</c:f>
              <c:strCache>
                <c:ptCount val="1"/>
                <c:pt idx="0">
                  <c:v>Uy            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residuals_hiR!$A$3:$A$826</c:f>
              <c:numCache>
                <c:formatCode>0.00E+00</c:formatCode>
                <c:ptCount val="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</c:numCache>
            </c:numRef>
          </c:xVal>
          <c:yVal>
            <c:numRef>
              <c:f>residuals_hiR!$C$3:$C$826</c:f>
              <c:numCache>
                <c:formatCode>0.00E+00</c:formatCode>
                <c:ptCount val="824"/>
                <c:pt idx="0">
                  <c:v>1</c:v>
                </c:pt>
                <c:pt idx="1">
                  <c:v>0.23499010000000001</c:v>
                </c:pt>
                <c:pt idx="2">
                  <c:v>0.10701140000000001</c:v>
                </c:pt>
                <c:pt idx="3">
                  <c:v>1.6413649999999998E-2</c:v>
                </c:pt>
                <c:pt idx="4">
                  <c:v>2.9972499999999999E-2</c:v>
                </c:pt>
                <c:pt idx="5">
                  <c:v>2.6180970000000001E-2</c:v>
                </c:pt>
                <c:pt idx="6">
                  <c:v>6.2707830000000003E-3</c:v>
                </c:pt>
                <c:pt idx="7">
                  <c:v>7.6145980000000002E-3</c:v>
                </c:pt>
                <c:pt idx="8">
                  <c:v>7.3562590000000004E-3</c:v>
                </c:pt>
                <c:pt idx="9">
                  <c:v>4.8337170000000004E-3</c:v>
                </c:pt>
                <c:pt idx="10">
                  <c:v>3.029992E-3</c:v>
                </c:pt>
                <c:pt idx="11">
                  <c:v>2.797992E-3</c:v>
                </c:pt>
                <c:pt idx="12">
                  <c:v>3.1993709999999999E-3</c:v>
                </c:pt>
                <c:pt idx="13">
                  <c:v>3.4619809999999998E-3</c:v>
                </c:pt>
                <c:pt idx="14">
                  <c:v>3.4503110000000002E-3</c:v>
                </c:pt>
                <c:pt idx="15">
                  <c:v>3.409577E-3</c:v>
                </c:pt>
                <c:pt idx="16">
                  <c:v>3.3519439999999999E-3</c:v>
                </c:pt>
                <c:pt idx="17">
                  <c:v>3.2952989999999998E-3</c:v>
                </c:pt>
                <c:pt idx="18">
                  <c:v>3.2713410000000001E-3</c:v>
                </c:pt>
                <c:pt idx="19">
                  <c:v>3.2765530000000002E-3</c:v>
                </c:pt>
                <c:pt idx="20">
                  <c:v>3.2847969999999999E-3</c:v>
                </c:pt>
                <c:pt idx="21">
                  <c:v>3.2781009999999998E-3</c:v>
                </c:pt>
                <c:pt idx="22">
                  <c:v>3.2728169999999999E-3</c:v>
                </c:pt>
                <c:pt idx="23">
                  <c:v>3.2574259999999999E-3</c:v>
                </c:pt>
                <c:pt idx="24">
                  <c:v>3.242001E-3</c:v>
                </c:pt>
                <c:pt idx="25">
                  <c:v>3.2369959999999998E-3</c:v>
                </c:pt>
                <c:pt idx="26">
                  <c:v>3.226483E-3</c:v>
                </c:pt>
                <c:pt idx="27">
                  <c:v>3.2126799999999999E-3</c:v>
                </c:pt>
                <c:pt idx="28">
                  <c:v>3.2099020000000002E-3</c:v>
                </c:pt>
                <c:pt idx="29">
                  <c:v>3.2025080000000002E-3</c:v>
                </c:pt>
                <c:pt idx="30">
                  <c:v>3.189716E-3</c:v>
                </c:pt>
                <c:pt idx="31">
                  <c:v>3.1860149999999999E-3</c:v>
                </c:pt>
                <c:pt idx="32">
                  <c:v>3.1786190000000001E-3</c:v>
                </c:pt>
                <c:pt idx="33">
                  <c:v>3.1660490000000002E-3</c:v>
                </c:pt>
                <c:pt idx="34">
                  <c:v>3.1611339999999999E-3</c:v>
                </c:pt>
                <c:pt idx="35">
                  <c:v>3.1531520000000002E-3</c:v>
                </c:pt>
                <c:pt idx="36">
                  <c:v>3.142607E-3</c:v>
                </c:pt>
                <c:pt idx="37">
                  <c:v>3.1372520000000001E-3</c:v>
                </c:pt>
                <c:pt idx="38">
                  <c:v>3.1299909999999999E-3</c:v>
                </c:pt>
                <c:pt idx="39">
                  <c:v>3.1205059999999999E-3</c:v>
                </c:pt>
                <c:pt idx="40">
                  <c:v>3.1151999999999998E-3</c:v>
                </c:pt>
                <c:pt idx="41">
                  <c:v>3.1074649999999998E-3</c:v>
                </c:pt>
                <c:pt idx="42">
                  <c:v>3.0991949999999999E-3</c:v>
                </c:pt>
                <c:pt idx="43">
                  <c:v>3.0932160000000002E-3</c:v>
                </c:pt>
                <c:pt idx="44">
                  <c:v>3.0857179999999999E-3</c:v>
                </c:pt>
                <c:pt idx="45">
                  <c:v>3.0786619999999998E-3</c:v>
                </c:pt>
                <c:pt idx="46">
                  <c:v>3.0723080000000002E-3</c:v>
                </c:pt>
                <c:pt idx="47">
                  <c:v>3.0648339999999998E-3</c:v>
                </c:pt>
                <c:pt idx="48">
                  <c:v>3.0585080000000001E-3</c:v>
                </c:pt>
                <c:pt idx="49">
                  <c:v>3.0523820000000002E-3</c:v>
                </c:pt>
                <c:pt idx="50">
                  <c:v>3.044691E-3</c:v>
                </c:pt>
                <c:pt idx="51">
                  <c:v>3.0394369999999999E-3</c:v>
                </c:pt>
                <c:pt idx="52">
                  <c:v>3.033291E-3</c:v>
                </c:pt>
                <c:pt idx="53">
                  <c:v>3.026015E-3</c:v>
                </c:pt>
                <c:pt idx="54">
                  <c:v>3.0210760000000001E-3</c:v>
                </c:pt>
                <c:pt idx="55">
                  <c:v>3.0146330000000001E-3</c:v>
                </c:pt>
                <c:pt idx="56">
                  <c:v>3.0082199999999998E-3</c:v>
                </c:pt>
                <c:pt idx="57">
                  <c:v>3.0031989999999998E-3</c:v>
                </c:pt>
                <c:pt idx="58">
                  <c:v>2.9968059999999999E-3</c:v>
                </c:pt>
                <c:pt idx="59">
                  <c:v>2.990871E-3</c:v>
                </c:pt>
                <c:pt idx="60">
                  <c:v>2.9861419999999998E-3</c:v>
                </c:pt>
                <c:pt idx="61">
                  <c:v>2.979546E-3</c:v>
                </c:pt>
                <c:pt idx="62">
                  <c:v>2.974544E-3</c:v>
                </c:pt>
                <c:pt idx="63">
                  <c:v>2.9696100000000001E-3</c:v>
                </c:pt>
                <c:pt idx="64">
                  <c:v>2.9631990000000001E-3</c:v>
                </c:pt>
                <c:pt idx="65">
                  <c:v>2.958774E-3</c:v>
                </c:pt>
                <c:pt idx="66">
                  <c:v>2.9536390000000001E-3</c:v>
                </c:pt>
                <c:pt idx="67">
                  <c:v>2.9477079999999998E-3</c:v>
                </c:pt>
                <c:pt idx="68">
                  <c:v>2.9432149999999999E-3</c:v>
                </c:pt>
                <c:pt idx="69">
                  <c:v>2.9382560000000002E-3</c:v>
                </c:pt>
                <c:pt idx="70">
                  <c:v>2.9327020000000001E-3</c:v>
                </c:pt>
                <c:pt idx="71">
                  <c:v>2.9285219999999998E-3</c:v>
                </c:pt>
                <c:pt idx="72">
                  <c:v>2.9233050000000002E-3</c:v>
                </c:pt>
                <c:pt idx="73">
                  <c:v>2.918431E-3</c:v>
                </c:pt>
                <c:pt idx="74">
                  <c:v>2.9141760000000001E-3</c:v>
                </c:pt>
                <c:pt idx="75">
                  <c:v>2.9089139999999999E-3</c:v>
                </c:pt>
                <c:pt idx="76">
                  <c:v>2.9046190000000002E-3</c:v>
                </c:pt>
                <c:pt idx="77">
                  <c:v>2.9002059999999998E-3</c:v>
                </c:pt>
                <c:pt idx="78">
                  <c:v>2.8953030000000001E-3</c:v>
                </c:pt>
                <c:pt idx="79">
                  <c:v>2.8911169999999999E-3</c:v>
                </c:pt>
                <c:pt idx="80">
                  <c:v>2.8867989999999998E-3</c:v>
                </c:pt>
                <c:pt idx="81">
                  <c:v>2.8820909999999998E-3</c:v>
                </c:pt>
                <c:pt idx="82">
                  <c:v>2.8781290000000001E-3</c:v>
                </c:pt>
                <c:pt idx="83">
                  <c:v>2.873671E-3</c:v>
                </c:pt>
                <c:pt idx="84">
                  <c:v>2.8693659999999999E-3</c:v>
                </c:pt>
                <c:pt idx="85">
                  <c:v>2.8654819999999999E-3</c:v>
                </c:pt>
                <c:pt idx="86">
                  <c:v>2.8609220000000001E-3</c:v>
                </c:pt>
                <c:pt idx="87">
                  <c:v>2.857081E-3</c:v>
                </c:pt>
                <c:pt idx="88">
                  <c:v>2.8530909999999999E-3</c:v>
                </c:pt>
                <c:pt idx="89">
                  <c:v>2.848845E-3</c:v>
                </c:pt>
                <c:pt idx="90">
                  <c:v>2.8450720000000001E-3</c:v>
                </c:pt>
                <c:pt idx="91">
                  <c:v>2.841086E-3</c:v>
                </c:pt>
                <c:pt idx="92">
                  <c:v>2.837076E-3</c:v>
                </c:pt>
                <c:pt idx="93">
                  <c:v>2.8333730000000001E-3</c:v>
                </c:pt>
                <c:pt idx="94">
                  <c:v>2.829397E-3</c:v>
                </c:pt>
                <c:pt idx="95">
                  <c:v>2.8256039999999998E-3</c:v>
                </c:pt>
                <c:pt idx="96">
                  <c:v>2.8220250000000001E-3</c:v>
                </c:pt>
                <c:pt idx="97">
                  <c:v>2.8180750000000002E-3</c:v>
                </c:pt>
                <c:pt idx="98">
                  <c:v>2.8145599999999998E-3</c:v>
                </c:pt>
                <c:pt idx="99">
                  <c:v>2.810913E-3</c:v>
                </c:pt>
                <c:pt idx="100">
                  <c:v>2.8071540000000001E-3</c:v>
                </c:pt>
                <c:pt idx="101">
                  <c:v>2.803757E-3</c:v>
                </c:pt>
                <c:pt idx="102">
                  <c:v>2.800032E-3</c:v>
                </c:pt>
                <c:pt idx="103">
                  <c:v>2.7965690000000001E-3</c:v>
                </c:pt>
                <c:pt idx="104">
                  <c:v>2.7931420000000002E-3</c:v>
                </c:pt>
                <c:pt idx="105">
                  <c:v>2.7895210000000001E-3</c:v>
                </c:pt>
                <c:pt idx="106">
                  <c:v>2.7862260000000002E-3</c:v>
                </c:pt>
                <c:pt idx="107">
                  <c:v>2.7828269999999999E-3</c:v>
                </c:pt>
                <c:pt idx="108">
                  <c:v>2.7793639999999999E-3</c:v>
                </c:pt>
                <c:pt idx="109">
                  <c:v>2.7761259999999999E-3</c:v>
                </c:pt>
                <c:pt idx="110">
                  <c:v>2.772769E-3</c:v>
                </c:pt>
                <c:pt idx="111">
                  <c:v>2.7694180000000001E-3</c:v>
                </c:pt>
                <c:pt idx="112">
                  <c:v>2.766288E-3</c:v>
                </c:pt>
                <c:pt idx="113">
                  <c:v>2.7628729999999999E-3</c:v>
                </c:pt>
                <c:pt idx="114">
                  <c:v>2.7597749999999999E-3</c:v>
                </c:pt>
                <c:pt idx="115">
                  <c:v>2.7566370000000001E-3</c:v>
                </c:pt>
                <c:pt idx="116">
                  <c:v>2.7533200000000001E-3</c:v>
                </c:pt>
                <c:pt idx="117">
                  <c:v>2.7503369999999998E-3</c:v>
                </c:pt>
                <c:pt idx="118">
                  <c:v>2.7471330000000001E-3</c:v>
                </c:pt>
                <c:pt idx="119">
                  <c:v>2.744037E-3</c:v>
                </c:pt>
                <c:pt idx="120">
                  <c:v>2.7410709999999999E-3</c:v>
                </c:pt>
                <c:pt idx="121">
                  <c:v>2.737897E-3</c:v>
                </c:pt>
                <c:pt idx="122">
                  <c:v>2.7349549999999999E-3</c:v>
                </c:pt>
                <c:pt idx="123">
                  <c:v>2.7319969999999999E-3</c:v>
                </c:pt>
                <c:pt idx="124">
                  <c:v>2.7289160000000001E-3</c:v>
                </c:pt>
                <c:pt idx="125">
                  <c:v>2.7260320000000002E-3</c:v>
                </c:pt>
                <c:pt idx="126">
                  <c:v>2.7231099999999999E-3</c:v>
                </c:pt>
                <c:pt idx="127">
                  <c:v>2.7201230000000001E-3</c:v>
                </c:pt>
                <c:pt idx="128">
                  <c:v>2.717367E-3</c:v>
                </c:pt>
                <c:pt idx="129">
                  <c:v>2.7143760000000001E-3</c:v>
                </c:pt>
                <c:pt idx="130">
                  <c:v>2.7115559999999999E-3</c:v>
                </c:pt>
                <c:pt idx="131">
                  <c:v>2.7088110000000002E-3</c:v>
                </c:pt>
                <c:pt idx="132">
                  <c:v>2.7058519999999999E-3</c:v>
                </c:pt>
                <c:pt idx="133">
                  <c:v>2.7031870000000001E-3</c:v>
                </c:pt>
                <c:pt idx="134">
                  <c:v>2.7003769999999999E-3</c:v>
                </c:pt>
                <c:pt idx="135">
                  <c:v>2.6975990000000002E-3</c:v>
                </c:pt>
                <c:pt idx="136">
                  <c:v>2.6949389999999999E-3</c:v>
                </c:pt>
                <c:pt idx="137">
                  <c:v>2.6921179999999999E-3</c:v>
                </c:pt>
                <c:pt idx="138">
                  <c:v>2.6894760000000001E-3</c:v>
                </c:pt>
                <c:pt idx="139">
                  <c:v>2.6868299999999999E-3</c:v>
                </c:pt>
                <c:pt idx="140">
                  <c:v>2.6841040000000001E-3</c:v>
                </c:pt>
                <c:pt idx="141">
                  <c:v>2.681508E-3</c:v>
                </c:pt>
                <c:pt idx="142">
                  <c:v>2.678897E-3</c:v>
                </c:pt>
                <c:pt idx="143">
                  <c:v>2.6762600000000002E-3</c:v>
                </c:pt>
                <c:pt idx="144">
                  <c:v>2.6737060000000001E-3</c:v>
                </c:pt>
                <c:pt idx="145">
                  <c:v>2.6710689999999999E-3</c:v>
                </c:pt>
                <c:pt idx="146">
                  <c:v>2.6685400000000001E-3</c:v>
                </c:pt>
                <c:pt idx="147">
                  <c:v>2.6660379999999999E-3</c:v>
                </c:pt>
                <c:pt idx="148">
                  <c:v>2.6634409999999999E-3</c:v>
                </c:pt>
                <c:pt idx="149">
                  <c:v>2.6610000000000002E-3</c:v>
                </c:pt>
                <c:pt idx="150">
                  <c:v>2.65847E-3</c:v>
                </c:pt>
                <c:pt idx="151">
                  <c:v>2.6560199999999998E-3</c:v>
                </c:pt>
                <c:pt idx="152">
                  <c:v>2.6535640000000002E-3</c:v>
                </c:pt>
                <c:pt idx="153">
                  <c:v>2.651044E-3</c:v>
                </c:pt>
                <c:pt idx="154">
                  <c:v>2.648699E-3</c:v>
                </c:pt>
                <c:pt idx="155">
                  <c:v>2.6462270000000001E-3</c:v>
                </c:pt>
                <c:pt idx="156">
                  <c:v>2.6438299999999998E-3</c:v>
                </c:pt>
                <c:pt idx="157">
                  <c:v>2.6414780000000001E-3</c:v>
                </c:pt>
                <c:pt idx="158">
                  <c:v>2.6390419999999999E-3</c:v>
                </c:pt>
                <c:pt idx="159">
                  <c:v>2.636738E-3</c:v>
                </c:pt>
                <c:pt idx="160">
                  <c:v>2.6343690000000001E-3</c:v>
                </c:pt>
                <c:pt idx="161">
                  <c:v>2.6319849999999999E-3</c:v>
                </c:pt>
                <c:pt idx="162">
                  <c:v>2.6297310000000002E-3</c:v>
                </c:pt>
                <c:pt idx="163">
                  <c:v>2.6273939999999999E-3</c:v>
                </c:pt>
                <c:pt idx="164">
                  <c:v>2.6250729999999999E-3</c:v>
                </c:pt>
                <c:pt idx="165">
                  <c:v>2.62284E-3</c:v>
                </c:pt>
                <c:pt idx="166">
                  <c:v>2.6205289999999999E-3</c:v>
                </c:pt>
                <c:pt idx="167">
                  <c:v>2.6182979999999998E-3</c:v>
                </c:pt>
                <c:pt idx="168">
                  <c:v>2.6160839999999999E-3</c:v>
                </c:pt>
                <c:pt idx="169">
                  <c:v>2.6137809999999999E-3</c:v>
                </c:pt>
                <c:pt idx="170">
                  <c:v>2.611632E-3</c:v>
                </c:pt>
                <c:pt idx="171">
                  <c:v>2.6094199999999999E-3</c:v>
                </c:pt>
                <c:pt idx="172">
                  <c:v>2.6071969999999999E-3</c:v>
                </c:pt>
                <c:pt idx="173">
                  <c:v>2.6050660000000001E-3</c:v>
                </c:pt>
                <c:pt idx="174">
                  <c:v>2.6028570000000001E-3</c:v>
                </c:pt>
                <c:pt idx="175">
                  <c:v>2.6007420000000001E-3</c:v>
                </c:pt>
                <c:pt idx="176">
                  <c:v>2.5985980000000001E-3</c:v>
                </c:pt>
                <c:pt idx="177">
                  <c:v>2.596452E-3</c:v>
                </c:pt>
                <c:pt idx="178">
                  <c:v>2.594369E-3</c:v>
                </c:pt>
                <c:pt idx="179">
                  <c:v>2.59224E-3</c:v>
                </c:pt>
                <c:pt idx="180">
                  <c:v>2.5901650000000002E-3</c:v>
                </c:pt>
                <c:pt idx="181">
                  <c:v>2.58808E-3</c:v>
                </c:pt>
                <c:pt idx="182">
                  <c:v>2.585983E-3</c:v>
                </c:pt>
                <c:pt idx="183">
                  <c:v>2.5839719999999999E-3</c:v>
                </c:pt>
                <c:pt idx="184">
                  <c:v>2.5819089999999999E-3</c:v>
                </c:pt>
                <c:pt idx="185">
                  <c:v>2.579853E-3</c:v>
                </c:pt>
                <c:pt idx="186">
                  <c:v>2.577874E-3</c:v>
                </c:pt>
                <c:pt idx="187">
                  <c:v>2.5758109999999999E-3</c:v>
                </c:pt>
                <c:pt idx="188">
                  <c:v>2.5738290000000001E-3</c:v>
                </c:pt>
                <c:pt idx="189">
                  <c:v>2.5718659999999999E-3</c:v>
                </c:pt>
                <c:pt idx="190">
                  <c:v>2.5697950000000002E-3</c:v>
                </c:pt>
                <c:pt idx="191">
                  <c:v>2.567883E-3</c:v>
                </c:pt>
                <c:pt idx="192">
                  <c:v>2.5658959999999998E-3</c:v>
                </c:pt>
                <c:pt idx="193">
                  <c:v>2.5638950000000001E-3</c:v>
                </c:pt>
                <c:pt idx="194">
                  <c:v>2.5620090000000001E-3</c:v>
                </c:pt>
                <c:pt idx="195">
                  <c:v>2.5600140000000002E-3</c:v>
                </c:pt>
                <c:pt idx="196">
                  <c:v>2.5581110000000001E-3</c:v>
                </c:pt>
                <c:pt idx="197">
                  <c:v>2.5562039999999999E-3</c:v>
                </c:pt>
                <c:pt idx="198">
                  <c:v>2.5542469999999999E-3</c:v>
                </c:pt>
                <c:pt idx="199">
                  <c:v>2.5523820000000002E-3</c:v>
                </c:pt>
                <c:pt idx="200">
                  <c:v>2.5504690000000001E-3</c:v>
                </c:pt>
                <c:pt idx="201">
                  <c:v>2.548593E-3</c:v>
                </c:pt>
                <c:pt idx="202">
                  <c:v>2.5467300000000001E-3</c:v>
                </c:pt>
                <c:pt idx="203">
                  <c:v>2.5448350000000001E-3</c:v>
                </c:pt>
                <c:pt idx="204">
                  <c:v>2.5430119999999999E-3</c:v>
                </c:pt>
                <c:pt idx="205">
                  <c:v>2.5411570000000001E-3</c:v>
                </c:pt>
                <c:pt idx="206">
                  <c:v>2.5392980000000002E-3</c:v>
                </c:pt>
                <c:pt idx="207">
                  <c:v>2.5374970000000001E-3</c:v>
                </c:pt>
                <c:pt idx="208">
                  <c:v>2.5356519999999998E-3</c:v>
                </c:pt>
                <c:pt idx="209">
                  <c:v>2.5338439999999999E-3</c:v>
                </c:pt>
                <c:pt idx="210">
                  <c:v>2.5320529999999998E-3</c:v>
                </c:pt>
                <c:pt idx="211">
                  <c:v>2.5302150000000002E-3</c:v>
                </c:pt>
                <c:pt idx="212">
                  <c:v>2.5284629999999999E-3</c:v>
                </c:pt>
                <c:pt idx="213">
                  <c:v>2.5266659999999999E-3</c:v>
                </c:pt>
                <c:pt idx="214">
                  <c:v>2.5248750000000002E-3</c:v>
                </c:pt>
                <c:pt idx="215">
                  <c:v>2.5231419999999999E-3</c:v>
                </c:pt>
                <c:pt idx="216">
                  <c:v>2.52133E-3</c:v>
                </c:pt>
                <c:pt idx="217">
                  <c:v>2.5196060000000002E-3</c:v>
                </c:pt>
                <c:pt idx="218">
                  <c:v>2.517867E-3</c:v>
                </c:pt>
                <c:pt idx="219">
                  <c:v>2.5160920000000002E-3</c:v>
                </c:pt>
                <c:pt idx="220">
                  <c:v>2.5143930000000002E-3</c:v>
                </c:pt>
                <c:pt idx="221">
                  <c:v>2.5126469999999998E-3</c:v>
                </c:pt>
                <c:pt idx="222">
                  <c:v>2.5109400000000001E-3</c:v>
                </c:pt>
                <c:pt idx="223">
                  <c:v>2.509257E-3</c:v>
                </c:pt>
                <c:pt idx="224">
                  <c:v>2.5075560000000002E-3</c:v>
                </c:pt>
                <c:pt idx="225">
                  <c:v>2.5058889999999999E-3</c:v>
                </c:pt>
                <c:pt idx="226">
                  <c:v>2.5042049999999998E-3</c:v>
                </c:pt>
                <c:pt idx="227">
                  <c:v>2.5025310000000001E-3</c:v>
                </c:pt>
                <c:pt idx="228">
                  <c:v>2.5008650000000001E-3</c:v>
                </c:pt>
                <c:pt idx="229">
                  <c:v>2.4991850000000001E-3</c:v>
                </c:pt>
                <c:pt idx="230">
                  <c:v>2.4975510000000002E-3</c:v>
                </c:pt>
                <c:pt idx="231">
                  <c:v>2.4958990000000002E-3</c:v>
                </c:pt>
                <c:pt idx="232">
                  <c:v>2.4942459999999999E-3</c:v>
                </c:pt>
                <c:pt idx="233">
                  <c:v>2.4926369999999998E-3</c:v>
                </c:pt>
                <c:pt idx="234">
                  <c:v>2.4909899999999998E-3</c:v>
                </c:pt>
                <c:pt idx="235">
                  <c:v>2.4893720000000001E-3</c:v>
                </c:pt>
                <c:pt idx="236">
                  <c:v>2.4877760000000001E-3</c:v>
                </c:pt>
                <c:pt idx="237">
                  <c:v>2.4861430000000001E-3</c:v>
                </c:pt>
                <c:pt idx="238">
                  <c:v>2.484567E-3</c:v>
                </c:pt>
                <c:pt idx="239">
                  <c:v>2.4829850000000001E-3</c:v>
                </c:pt>
                <c:pt idx="240">
                  <c:v>2.4813779999999998E-3</c:v>
                </c:pt>
                <c:pt idx="241">
                  <c:v>2.4798210000000001E-3</c:v>
                </c:pt>
                <c:pt idx="242">
                  <c:v>2.4782269999999999E-3</c:v>
                </c:pt>
                <c:pt idx="243">
                  <c:v>2.476668E-3</c:v>
                </c:pt>
                <c:pt idx="244">
                  <c:v>2.4751080000000002E-3</c:v>
                </c:pt>
                <c:pt idx="245">
                  <c:v>2.473542E-3</c:v>
                </c:pt>
                <c:pt idx="246">
                  <c:v>2.4720129999999999E-3</c:v>
                </c:pt>
                <c:pt idx="247">
                  <c:v>2.4704480000000001E-3</c:v>
                </c:pt>
                <c:pt idx="248">
                  <c:v>2.4689170000000002E-3</c:v>
                </c:pt>
                <c:pt idx="249">
                  <c:v>2.4673770000000002E-3</c:v>
                </c:pt>
                <c:pt idx="250">
                  <c:v>2.46583E-3</c:v>
                </c:pt>
                <c:pt idx="251">
                  <c:v>2.4643180000000001E-3</c:v>
                </c:pt>
                <c:pt idx="252">
                  <c:v>2.4627809999999998E-3</c:v>
                </c:pt>
                <c:pt idx="253">
                  <c:v>2.4612710000000001E-3</c:v>
                </c:pt>
                <c:pt idx="254">
                  <c:v>2.4597600000000001E-3</c:v>
                </c:pt>
                <c:pt idx="255">
                  <c:v>2.4582250000000001E-3</c:v>
                </c:pt>
                <c:pt idx="256">
                  <c:v>2.4567299999999999E-3</c:v>
                </c:pt>
                <c:pt idx="257">
                  <c:v>2.4552189999999998E-3</c:v>
                </c:pt>
                <c:pt idx="258">
                  <c:v>2.453701E-3</c:v>
                </c:pt>
                <c:pt idx="259">
                  <c:v>2.4522229999999999E-3</c:v>
                </c:pt>
                <c:pt idx="260">
                  <c:v>2.4507140000000001E-3</c:v>
                </c:pt>
                <c:pt idx="261">
                  <c:v>2.4492160000000002E-3</c:v>
                </c:pt>
                <c:pt idx="262">
                  <c:v>2.44773E-3</c:v>
                </c:pt>
                <c:pt idx="263">
                  <c:v>2.4462339999999998E-3</c:v>
                </c:pt>
                <c:pt idx="264">
                  <c:v>2.4447549999999998E-3</c:v>
                </c:pt>
                <c:pt idx="265">
                  <c:v>2.44326E-3</c:v>
                </c:pt>
                <c:pt idx="266">
                  <c:v>2.4417929999999998E-3</c:v>
                </c:pt>
                <c:pt idx="267">
                  <c:v>2.4403239999999998E-3</c:v>
                </c:pt>
                <c:pt idx="268">
                  <c:v>2.4388410000000002E-3</c:v>
                </c:pt>
                <c:pt idx="269">
                  <c:v>2.4373950000000002E-3</c:v>
                </c:pt>
                <c:pt idx="270">
                  <c:v>2.4359270000000001E-3</c:v>
                </c:pt>
                <c:pt idx="271">
                  <c:v>2.4344610000000002E-3</c:v>
                </c:pt>
                <c:pt idx="272">
                  <c:v>2.4330160000000001E-3</c:v>
                </c:pt>
                <c:pt idx="273">
                  <c:v>2.4315420000000001E-3</c:v>
                </c:pt>
                <c:pt idx="274">
                  <c:v>2.43012E-3</c:v>
                </c:pt>
                <c:pt idx="275">
                  <c:v>2.428679E-3</c:v>
                </c:pt>
                <c:pt idx="276">
                  <c:v>2.4272120000000002E-3</c:v>
                </c:pt>
                <c:pt idx="277">
                  <c:v>2.4257940000000002E-3</c:v>
                </c:pt>
                <c:pt idx="278">
                  <c:v>2.4243569999999998E-3</c:v>
                </c:pt>
                <c:pt idx="279">
                  <c:v>2.4229199999999998E-3</c:v>
                </c:pt>
                <c:pt idx="280">
                  <c:v>2.421519E-3</c:v>
                </c:pt>
                <c:pt idx="281">
                  <c:v>2.420082E-3</c:v>
                </c:pt>
                <c:pt idx="282">
                  <c:v>2.41866E-3</c:v>
                </c:pt>
                <c:pt idx="283">
                  <c:v>2.4172640000000001E-3</c:v>
                </c:pt>
                <c:pt idx="284">
                  <c:v>2.4158640000000002E-3</c:v>
                </c:pt>
                <c:pt idx="285">
                  <c:v>2.4144560000000002E-3</c:v>
                </c:pt>
                <c:pt idx="286">
                  <c:v>2.413073E-3</c:v>
                </c:pt>
                <c:pt idx="287">
                  <c:v>2.4116739999999999E-3</c:v>
                </c:pt>
                <c:pt idx="288">
                  <c:v>2.410274E-3</c:v>
                </c:pt>
                <c:pt idx="289">
                  <c:v>2.4089039999999999E-3</c:v>
                </c:pt>
                <c:pt idx="290">
                  <c:v>2.4075049999999999E-3</c:v>
                </c:pt>
                <c:pt idx="291">
                  <c:v>2.406119E-3</c:v>
                </c:pt>
                <c:pt idx="292">
                  <c:v>2.4047679999999998E-3</c:v>
                </c:pt>
                <c:pt idx="293">
                  <c:v>2.4033829999999998E-3</c:v>
                </c:pt>
                <c:pt idx="294">
                  <c:v>2.4020389999999999E-3</c:v>
                </c:pt>
                <c:pt idx="295">
                  <c:v>2.400658E-3</c:v>
                </c:pt>
                <c:pt idx="296">
                  <c:v>2.3992810000000001E-3</c:v>
                </c:pt>
                <c:pt idx="297">
                  <c:v>2.3979409999999998E-3</c:v>
                </c:pt>
                <c:pt idx="298">
                  <c:v>2.3965710000000001E-3</c:v>
                </c:pt>
                <c:pt idx="299">
                  <c:v>2.3952380000000001E-3</c:v>
                </c:pt>
                <c:pt idx="300">
                  <c:v>2.3938800000000001E-3</c:v>
                </c:pt>
                <c:pt idx="301">
                  <c:v>2.3925489999999999E-3</c:v>
                </c:pt>
                <c:pt idx="302">
                  <c:v>2.3912069999999998E-3</c:v>
                </c:pt>
                <c:pt idx="303">
                  <c:v>2.3898629999999999E-3</c:v>
                </c:pt>
                <c:pt idx="304">
                  <c:v>2.3885220000000001E-3</c:v>
                </c:pt>
                <c:pt idx="305">
                  <c:v>2.3871999999999999E-3</c:v>
                </c:pt>
                <c:pt idx="306">
                  <c:v>2.3858830000000001E-3</c:v>
                </c:pt>
                <c:pt idx="307">
                  <c:v>2.3845479999999998E-3</c:v>
                </c:pt>
                <c:pt idx="308">
                  <c:v>2.38324E-3</c:v>
                </c:pt>
                <c:pt idx="309">
                  <c:v>2.3819280000000002E-3</c:v>
                </c:pt>
                <c:pt idx="310">
                  <c:v>2.3805990000000002E-3</c:v>
                </c:pt>
                <c:pt idx="311">
                  <c:v>2.3792959999999999E-3</c:v>
                </c:pt>
                <c:pt idx="312">
                  <c:v>2.3779769999999999E-3</c:v>
                </c:pt>
                <c:pt idx="313">
                  <c:v>2.3766880000000001E-3</c:v>
                </c:pt>
                <c:pt idx="314">
                  <c:v>2.3753730000000001E-3</c:v>
                </c:pt>
                <c:pt idx="315">
                  <c:v>2.3740990000000002E-3</c:v>
                </c:pt>
                <c:pt idx="316">
                  <c:v>2.3728019999999998E-3</c:v>
                </c:pt>
                <c:pt idx="317">
                  <c:v>2.3715089999999999E-3</c:v>
                </c:pt>
                <c:pt idx="318">
                  <c:v>2.3702279999999998E-3</c:v>
                </c:pt>
                <c:pt idx="319">
                  <c:v>2.3689430000000001E-3</c:v>
                </c:pt>
                <c:pt idx="320">
                  <c:v>2.3676579999999999E-3</c:v>
                </c:pt>
                <c:pt idx="321">
                  <c:v>2.3663880000000001E-3</c:v>
                </c:pt>
                <c:pt idx="322">
                  <c:v>2.3650989999999998E-3</c:v>
                </c:pt>
                <c:pt idx="323">
                  <c:v>2.3638330000000001E-3</c:v>
                </c:pt>
                <c:pt idx="324">
                  <c:v>2.3625600000000001E-3</c:v>
                </c:pt>
                <c:pt idx="325">
                  <c:v>2.3613060000000001E-3</c:v>
                </c:pt>
                <c:pt idx="326">
                  <c:v>2.3600380000000001E-3</c:v>
                </c:pt>
                <c:pt idx="327">
                  <c:v>2.3587920000000002E-3</c:v>
                </c:pt>
                <c:pt idx="328">
                  <c:v>2.3575290000000001E-3</c:v>
                </c:pt>
                <c:pt idx="329">
                  <c:v>2.3562679999999999E-3</c:v>
                </c:pt>
                <c:pt idx="330">
                  <c:v>2.3550369999999999E-3</c:v>
                </c:pt>
                <c:pt idx="331">
                  <c:v>2.3537760000000001E-3</c:v>
                </c:pt>
                <c:pt idx="332">
                  <c:v>2.3525410000000001E-3</c:v>
                </c:pt>
                <c:pt idx="333">
                  <c:v>2.351297E-3</c:v>
                </c:pt>
                <c:pt idx="334">
                  <c:v>2.3500539999999999E-3</c:v>
                </c:pt>
                <c:pt idx="335">
                  <c:v>2.3488239999999998E-3</c:v>
                </c:pt>
                <c:pt idx="336">
                  <c:v>2.3475950000000001E-3</c:v>
                </c:pt>
                <c:pt idx="337">
                  <c:v>2.3463619999999998E-3</c:v>
                </c:pt>
                <c:pt idx="338">
                  <c:v>2.34513E-3</c:v>
                </c:pt>
                <c:pt idx="339">
                  <c:v>2.3438999999999999E-3</c:v>
                </c:pt>
                <c:pt idx="340">
                  <c:v>2.3426979999999998E-3</c:v>
                </c:pt>
                <c:pt idx="341">
                  <c:v>2.3414719999999998E-3</c:v>
                </c:pt>
                <c:pt idx="342">
                  <c:v>2.340249E-3</c:v>
                </c:pt>
                <c:pt idx="343">
                  <c:v>2.3390590000000001E-3</c:v>
                </c:pt>
                <c:pt idx="344">
                  <c:v>2.3378330000000001E-3</c:v>
                </c:pt>
                <c:pt idx="345">
                  <c:v>2.336613E-3</c:v>
                </c:pt>
                <c:pt idx="346">
                  <c:v>2.335419E-3</c:v>
                </c:pt>
                <c:pt idx="347">
                  <c:v>2.3342110000000001E-3</c:v>
                </c:pt>
                <c:pt idx="348">
                  <c:v>2.3330299999999998E-3</c:v>
                </c:pt>
                <c:pt idx="349">
                  <c:v>2.3318089999999998E-3</c:v>
                </c:pt>
                <c:pt idx="350">
                  <c:v>2.3306109999999998E-3</c:v>
                </c:pt>
                <c:pt idx="351">
                  <c:v>2.329444E-3</c:v>
                </c:pt>
                <c:pt idx="352">
                  <c:v>2.3282450000000001E-3</c:v>
                </c:pt>
                <c:pt idx="353">
                  <c:v>2.3270610000000001E-3</c:v>
                </c:pt>
                <c:pt idx="354">
                  <c:v>2.3258649999999999E-3</c:v>
                </c:pt>
                <c:pt idx="355">
                  <c:v>2.324684E-3</c:v>
                </c:pt>
                <c:pt idx="356">
                  <c:v>2.3234990000000001E-3</c:v>
                </c:pt>
                <c:pt idx="357">
                  <c:v>2.3223300000000001E-3</c:v>
                </c:pt>
                <c:pt idx="358">
                  <c:v>2.3211529999999998E-3</c:v>
                </c:pt>
                <c:pt idx="359">
                  <c:v>2.3199739999999998E-3</c:v>
                </c:pt>
                <c:pt idx="360">
                  <c:v>2.3188240000000001E-3</c:v>
                </c:pt>
                <c:pt idx="361">
                  <c:v>2.317656E-3</c:v>
                </c:pt>
                <c:pt idx="362">
                  <c:v>2.3164959999999999E-3</c:v>
                </c:pt>
                <c:pt idx="363">
                  <c:v>2.315316E-3</c:v>
                </c:pt>
                <c:pt idx="364">
                  <c:v>2.3141580000000002E-3</c:v>
                </c:pt>
                <c:pt idx="365">
                  <c:v>2.3129980000000001E-3</c:v>
                </c:pt>
                <c:pt idx="366">
                  <c:v>2.3118489999999999E-3</c:v>
                </c:pt>
                <c:pt idx="367">
                  <c:v>2.3106960000000001E-3</c:v>
                </c:pt>
                <c:pt idx="368">
                  <c:v>2.3095540000000001E-3</c:v>
                </c:pt>
                <c:pt idx="369">
                  <c:v>2.3084059999999998E-3</c:v>
                </c:pt>
                <c:pt idx="370">
                  <c:v>2.3072470000000001E-3</c:v>
                </c:pt>
                <c:pt idx="371">
                  <c:v>2.3061100000000001E-3</c:v>
                </c:pt>
                <c:pt idx="372">
                  <c:v>2.3049640000000001E-3</c:v>
                </c:pt>
                <c:pt idx="373">
                  <c:v>2.3038329999999999E-3</c:v>
                </c:pt>
                <c:pt idx="374">
                  <c:v>2.302704E-3</c:v>
                </c:pt>
                <c:pt idx="375">
                  <c:v>2.3015620000000001E-3</c:v>
                </c:pt>
                <c:pt idx="376">
                  <c:v>2.3004359999999999E-3</c:v>
                </c:pt>
                <c:pt idx="377">
                  <c:v>2.2992960000000002E-3</c:v>
                </c:pt>
                <c:pt idx="378">
                  <c:v>2.2981719999999998E-3</c:v>
                </c:pt>
                <c:pt idx="379">
                  <c:v>2.2970450000000002E-3</c:v>
                </c:pt>
                <c:pt idx="380">
                  <c:v>2.2959220000000002E-3</c:v>
                </c:pt>
                <c:pt idx="381">
                  <c:v>2.2948080000000002E-3</c:v>
                </c:pt>
                <c:pt idx="382">
                  <c:v>2.2936829999999999E-3</c:v>
                </c:pt>
                <c:pt idx="383">
                  <c:v>2.2925659999999998E-3</c:v>
                </c:pt>
                <c:pt idx="384">
                  <c:v>2.2914469999999998E-3</c:v>
                </c:pt>
                <c:pt idx="385">
                  <c:v>2.2903329999999999E-3</c:v>
                </c:pt>
                <c:pt idx="386">
                  <c:v>2.289232E-3</c:v>
                </c:pt>
                <c:pt idx="387">
                  <c:v>2.2881260000000001E-3</c:v>
                </c:pt>
                <c:pt idx="388">
                  <c:v>2.2870260000000002E-3</c:v>
                </c:pt>
                <c:pt idx="389">
                  <c:v>2.2859180000000001E-3</c:v>
                </c:pt>
                <c:pt idx="390">
                  <c:v>2.2848030000000002E-3</c:v>
                </c:pt>
                <c:pt idx="391">
                  <c:v>2.283715E-3</c:v>
                </c:pt>
                <c:pt idx="392">
                  <c:v>2.2826180000000001E-3</c:v>
                </c:pt>
                <c:pt idx="393">
                  <c:v>2.2815140000000001E-3</c:v>
                </c:pt>
                <c:pt idx="394">
                  <c:v>2.2804280000000001E-3</c:v>
                </c:pt>
                <c:pt idx="395">
                  <c:v>2.2793330000000001E-3</c:v>
                </c:pt>
                <c:pt idx="396">
                  <c:v>2.2782509999999998E-3</c:v>
                </c:pt>
                <c:pt idx="397">
                  <c:v>2.277149E-3</c:v>
                </c:pt>
                <c:pt idx="398">
                  <c:v>2.2760689999999999E-3</c:v>
                </c:pt>
                <c:pt idx="399">
                  <c:v>2.2749879999999999E-3</c:v>
                </c:pt>
                <c:pt idx="400">
                  <c:v>2.2739000000000001E-3</c:v>
                </c:pt>
                <c:pt idx="401">
                  <c:v>2.27283E-3</c:v>
                </c:pt>
                <c:pt idx="402">
                  <c:v>2.271744E-3</c:v>
                </c:pt>
                <c:pt idx="403">
                  <c:v>2.2706699999999998E-3</c:v>
                </c:pt>
                <c:pt idx="404">
                  <c:v>2.2695950000000001E-3</c:v>
                </c:pt>
                <c:pt idx="405">
                  <c:v>2.2685259999999999E-3</c:v>
                </c:pt>
                <c:pt idx="406">
                  <c:v>2.2674599999999998E-3</c:v>
                </c:pt>
                <c:pt idx="407">
                  <c:v>2.266381E-3</c:v>
                </c:pt>
                <c:pt idx="408">
                  <c:v>2.2653130000000001E-3</c:v>
                </c:pt>
                <c:pt idx="409">
                  <c:v>2.2642489999999999E-3</c:v>
                </c:pt>
                <c:pt idx="410">
                  <c:v>2.2631830000000002E-3</c:v>
                </c:pt>
                <c:pt idx="411">
                  <c:v>2.2621260000000002E-3</c:v>
                </c:pt>
                <c:pt idx="412">
                  <c:v>2.261061E-3</c:v>
                </c:pt>
                <c:pt idx="413">
                  <c:v>2.260003E-3</c:v>
                </c:pt>
                <c:pt idx="414">
                  <c:v>2.2589450000000001E-3</c:v>
                </c:pt>
                <c:pt idx="415">
                  <c:v>2.257888E-3</c:v>
                </c:pt>
                <c:pt idx="416">
                  <c:v>2.2568330000000002E-3</c:v>
                </c:pt>
                <c:pt idx="417">
                  <c:v>2.2557850000000002E-3</c:v>
                </c:pt>
                <c:pt idx="418">
                  <c:v>2.2547349999999999E-3</c:v>
                </c:pt>
                <c:pt idx="419">
                  <c:v>2.2536869999999999E-3</c:v>
                </c:pt>
                <c:pt idx="420">
                  <c:v>2.2526379999999999E-3</c:v>
                </c:pt>
                <c:pt idx="421">
                  <c:v>2.2515999999999999E-3</c:v>
                </c:pt>
                <c:pt idx="422">
                  <c:v>2.2505440000000002E-3</c:v>
                </c:pt>
                <c:pt idx="423">
                  <c:v>2.2495039999999998E-3</c:v>
                </c:pt>
                <c:pt idx="424">
                  <c:v>2.248477E-3</c:v>
                </c:pt>
                <c:pt idx="425">
                  <c:v>2.2474399999999999E-3</c:v>
                </c:pt>
                <c:pt idx="426">
                  <c:v>2.2464170000000001E-3</c:v>
                </c:pt>
                <c:pt idx="427">
                  <c:v>2.2453899999999999E-3</c:v>
                </c:pt>
                <c:pt idx="428">
                  <c:v>2.2443649999999999E-3</c:v>
                </c:pt>
                <c:pt idx="429">
                  <c:v>2.2433399999999999E-3</c:v>
                </c:pt>
                <c:pt idx="430">
                  <c:v>2.2423159999999998E-3</c:v>
                </c:pt>
                <c:pt idx="431">
                  <c:v>2.241303E-3</c:v>
                </c:pt>
                <c:pt idx="432">
                  <c:v>2.2402870000000001E-3</c:v>
                </c:pt>
                <c:pt idx="433">
                  <c:v>2.239273E-3</c:v>
                </c:pt>
                <c:pt idx="434">
                  <c:v>2.2382629999999999E-3</c:v>
                </c:pt>
                <c:pt idx="435">
                  <c:v>2.237237E-3</c:v>
                </c:pt>
                <c:pt idx="436">
                  <c:v>2.2362390000000001E-3</c:v>
                </c:pt>
                <c:pt idx="437">
                  <c:v>2.2352359999999998E-3</c:v>
                </c:pt>
                <c:pt idx="438">
                  <c:v>2.234228E-3</c:v>
                </c:pt>
                <c:pt idx="439">
                  <c:v>2.2332200000000002E-3</c:v>
                </c:pt>
                <c:pt idx="440">
                  <c:v>2.232216E-3</c:v>
                </c:pt>
                <c:pt idx="441">
                  <c:v>2.2312199999999999E-3</c:v>
                </c:pt>
                <c:pt idx="442">
                  <c:v>2.230232E-3</c:v>
                </c:pt>
                <c:pt idx="443">
                  <c:v>2.2292240000000001E-3</c:v>
                </c:pt>
                <c:pt idx="444">
                  <c:v>2.2282259999999998E-3</c:v>
                </c:pt>
                <c:pt idx="445">
                  <c:v>2.2272120000000001E-3</c:v>
                </c:pt>
                <c:pt idx="446">
                  <c:v>2.226226E-3</c:v>
                </c:pt>
                <c:pt idx="447">
                  <c:v>2.2252219999999998E-3</c:v>
                </c:pt>
                <c:pt idx="448">
                  <c:v>2.224242E-3</c:v>
                </c:pt>
                <c:pt idx="449">
                  <c:v>2.2232599999999999E-3</c:v>
                </c:pt>
                <c:pt idx="450">
                  <c:v>2.2222610000000001E-3</c:v>
                </c:pt>
                <c:pt idx="451">
                  <c:v>2.2212690000000001E-3</c:v>
                </c:pt>
                <c:pt idx="452">
                  <c:v>2.220301E-3</c:v>
                </c:pt>
                <c:pt idx="453">
                  <c:v>2.2193339999999999E-3</c:v>
                </c:pt>
                <c:pt idx="454">
                  <c:v>2.21835E-3</c:v>
                </c:pt>
                <c:pt idx="455">
                  <c:v>2.2173589999999999E-3</c:v>
                </c:pt>
                <c:pt idx="456">
                  <c:v>2.216389E-3</c:v>
                </c:pt>
                <c:pt idx="457">
                  <c:v>2.2154240000000001E-3</c:v>
                </c:pt>
                <c:pt idx="458">
                  <c:v>2.2144579999999999E-3</c:v>
                </c:pt>
                <c:pt idx="459">
                  <c:v>2.2134889999999999E-3</c:v>
                </c:pt>
                <c:pt idx="460">
                  <c:v>2.212533E-3</c:v>
                </c:pt>
                <c:pt idx="461">
                  <c:v>2.2115899999999998E-3</c:v>
                </c:pt>
                <c:pt idx="462">
                  <c:v>2.2106349999999999E-3</c:v>
                </c:pt>
                <c:pt idx="463">
                  <c:v>2.2096630000000002E-3</c:v>
                </c:pt>
                <c:pt idx="464">
                  <c:v>2.2086979999999998E-3</c:v>
                </c:pt>
                <c:pt idx="465">
                  <c:v>2.2077440000000002E-3</c:v>
                </c:pt>
                <c:pt idx="466">
                  <c:v>2.2067889999999998E-3</c:v>
                </c:pt>
                <c:pt idx="467">
                  <c:v>2.2058350000000002E-3</c:v>
                </c:pt>
                <c:pt idx="468">
                  <c:v>2.2048720000000001E-3</c:v>
                </c:pt>
                <c:pt idx="469">
                  <c:v>2.2039360000000001E-3</c:v>
                </c:pt>
                <c:pt idx="470">
                  <c:v>2.2029900000000002E-3</c:v>
                </c:pt>
                <c:pt idx="471">
                  <c:v>2.202042E-3</c:v>
                </c:pt>
                <c:pt idx="472">
                  <c:v>2.2010950000000001E-3</c:v>
                </c:pt>
                <c:pt idx="473">
                  <c:v>2.2001669999999998E-3</c:v>
                </c:pt>
                <c:pt idx="474">
                  <c:v>2.1992420000000001E-3</c:v>
                </c:pt>
                <c:pt idx="475">
                  <c:v>2.198303E-3</c:v>
                </c:pt>
                <c:pt idx="476">
                  <c:v>2.1973629999999999E-3</c:v>
                </c:pt>
                <c:pt idx="477">
                  <c:v>2.1964329999999998E-3</c:v>
                </c:pt>
                <c:pt idx="478">
                  <c:v>2.1955049999999999E-3</c:v>
                </c:pt>
                <c:pt idx="479">
                  <c:v>2.1945710000000002E-3</c:v>
                </c:pt>
                <c:pt idx="480">
                  <c:v>2.1936260000000002E-3</c:v>
                </c:pt>
                <c:pt idx="481">
                  <c:v>2.1927050000000001E-3</c:v>
                </c:pt>
                <c:pt idx="482">
                  <c:v>2.1917809999999999E-3</c:v>
                </c:pt>
                <c:pt idx="483">
                  <c:v>2.1908520000000001E-3</c:v>
                </c:pt>
                <c:pt idx="484">
                  <c:v>2.1899179999999999E-3</c:v>
                </c:pt>
                <c:pt idx="485">
                  <c:v>2.1889850000000001E-3</c:v>
                </c:pt>
                <c:pt idx="486">
                  <c:v>2.1880609999999998E-3</c:v>
                </c:pt>
                <c:pt idx="487">
                  <c:v>2.1871299999999998E-3</c:v>
                </c:pt>
                <c:pt idx="488">
                  <c:v>2.1862040000000002E-3</c:v>
                </c:pt>
                <c:pt idx="489">
                  <c:v>2.18527E-3</c:v>
                </c:pt>
                <c:pt idx="490">
                  <c:v>2.184329E-3</c:v>
                </c:pt>
                <c:pt idx="491">
                  <c:v>2.1833870000000002E-3</c:v>
                </c:pt>
                <c:pt idx="492">
                  <c:v>2.1824370000000002E-3</c:v>
                </c:pt>
                <c:pt idx="493">
                  <c:v>2.1815089999999999E-3</c:v>
                </c:pt>
                <c:pt idx="494">
                  <c:v>2.1805750000000001E-3</c:v>
                </c:pt>
                <c:pt idx="495">
                  <c:v>2.1796340000000002E-3</c:v>
                </c:pt>
                <c:pt idx="496">
                  <c:v>2.1786930000000002E-3</c:v>
                </c:pt>
                <c:pt idx="497">
                  <c:v>2.1777400000000001E-3</c:v>
                </c:pt>
                <c:pt idx="498">
                  <c:v>2.1767969999999998E-3</c:v>
                </c:pt>
                <c:pt idx="499">
                  <c:v>2.17585E-3</c:v>
                </c:pt>
                <c:pt idx="500">
                  <c:v>2.1749040000000001E-3</c:v>
                </c:pt>
                <c:pt idx="501">
                  <c:v>2.1739670000000002E-3</c:v>
                </c:pt>
                <c:pt idx="502">
                  <c:v>2.173042E-3</c:v>
                </c:pt>
                <c:pt idx="503">
                  <c:v>2.172097E-3</c:v>
                </c:pt>
                <c:pt idx="504">
                  <c:v>2.1711500000000002E-3</c:v>
                </c:pt>
                <c:pt idx="505">
                  <c:v>2.17023E-3</c:v>
                </c:pt>
                <c:pt idx="506">
                  <c:v>2.169289E-3</c:v>
                </c:pt>
                <c:pt idx="507">
                  <c:v>2.168358E-3</c:v>
                </c:pt>
                <c:pt idx="508">
                  <c:v>2.167403E-3</c:v>
                </c:pt>
                <c:pt idx="509">
                  <c:v>2.1664789999999998E-3</c:v>
                </c:pt>
                <c:pt idx="510">
                  <c:v>2.165541E-3</c:v>
                </c:pt>
                <c:pt idx="511">
                  <c:v>2.1646159999999998E-3</c:v>
                </c:pt>
                <c:pt idx="512">
                  <c:v>2.1636530000000002E-3</c:v>
                </c:pt>
                <c:pt idx="513">
                  <c:v>2.1627370000000001E-3</c:v>
                </c:pt>
                <c:pt idx="514">
                  <c:v>2.1617910000000001E-3</c:v>
                </c:pt>
                <c:pt idx="515">
                  <c:v>2.1608700000000001E-3</c:v>
                </c:pt>
                <c:pt idx="516">
                  <c:v>2.1599140000000002E-3</c:v>
                </c:pt>
                <c:pt idx="517">
                  <c:v>2.158985E-3</c:v>
                </c:pt>
                <c:pt idx="518">
                  <c:v>2.1580829999999999E-3</c:v>
                </c:pt>
                <c:pt idx="519">
                  <c:v>2.157127E-3</c:v>
                </c:pt>
                <c:pt idx="520">
                  <c:v>2.1561890000000002E-3</c:v>
                </c:pt>
                <c:pt idx="521">
                  <c:v>2.1552770000000001E-3</c:v>
                </c:pt>
                <c:pt idx="522">
                  <c:v>2.1543410000000002E-3</c:v>
                </c:pt>
                <c:pt idx="523">
                  <c:v>2.1534229999999998E-3</c:v>
                </c:pt>
                <c:pt idx="524">
                  <c:v>2.1524809999999999E-3</c:v>
                </c:pt>
                <c:pt idx="525">
                  <c:v>2.1515589999999999E-3</c:v>
                </c:pt>
                <c:pt idx="526">
                  <c:v>2.1506559999999999E-3</c:v>
                </c:pt>
                <c:pt idx="527">
                  <c:v>2.1497230000000001E-3</c:v>
                </c:pt>
                <c:pt idx="528">
                  <c:v>2.1487920000000001E-3</c:v>
                </c:pt>
                <c:pt idx="529">
                  <c:v>2.1478690000000002E-3</c:v>
                </c:pt>
                <c:pt idx="530">
                  <c:v>2.146935E-3</c:v>
                </c:pt>
                <c:pt idx="531">
                  <c:v>2.1460170000000001E-3</c:v>
                </c:pt>
                <c:pt idx="532">
                  <c:v>2.1450969999999999E-3</c:v>
                </c:pt>
                <c:pt idx="533">
                  <c:v>2.1441939999999999E-3</c:v>
                </c:pt>
                <c:pt idx="534">
                  <c:v>2.1432539999999998E-3</c:v>
                </c:pt>
                <c:pt idx="535">
                  <c:v>2.1423319999999998E-3</c:v>
                </c:pt>
                <c:pt idx="536">
                  <c:v>2.141427E-3</c:v>
                </c:pt>
                <c:pt idx="537">
                  <c:v>2.1404990000000001E-3</c:v>
                </c:pt>
                <c:pt idx="538">
                  <c:v>2.1395820000000001E-3</c:v>
                </c:pt>
                <c:pt idx="539">
                  <c:v>2.1386729999999998E-3</c:v>
                </c:pt>
                <c:pt idx="540">
                  <c:v>2.137758E-3</c:v>
                </c:pt>
                <c:pt idx="541">
                  <c:v>2.1368440000000002E-3</c:v>
                </c:pt>
                <c:pt idx="542">
                  <c:v>2.1359270000000001E-3</c:v>
                </c:pt>
                <c:pt idx="543">
                  <c:v>2.135011E-3</c:v>
                </c:pt>
                <c:pt idx="544">
                  <c:v>2.1341009999999998E-3</c:v>
                </c:pt>
                <c:pt idx="545">
                  <c:v>2.1331990000000001E-3</c:v>
                </c:pt>
                <c:pt idx="546">
                  <c:v>2.1322870000000001E-3</c:v>
                </c:pt>
                <c:pt idx="547">
                  <c:v>2.1313679999999998E-3</c:v>
                </c:pt>
                <c:pt idx="548">
                  <c:v>2.1304520000000001E-3</c:v>
                </c:pt>
                <c:pt idx="549">
                  <c:v>2.1295469999999999E-3</c:v>
                </c:pt>
                <c:pt idx="550">
                  <c:v>2.128647E-3</c:v>
                </c:pt>
                <c:pt idx="551">
                  <c:v>2.1277269999999998E-3</c:v>
                </c:pt>
                <c:pt idx="552">
                  <c:v>2.1268150000000002E-3</c:v>
                </c:pt>
                <c:pt idx="553">
                  <c:v>2.1259109999999999E-3</c:v>
                </c:pt>
                <c:pt idx="554">
                  <c:v>2.1250050000000001E-3</c:v>
                </c:pt>
                <c:pt idx="555">
                  <c:v>2.1241010000000002E-3</c:v>
                </c:pt>
                <c:pt idx="556">
                  <c:v>2.1231990000000001E-3</c:v>
                </c:pt>
                <c:pt idx="557">
                  <c:v>2.1223000000000001E-3</c:v>
                </c:pt>
                <c:pt idx="558">
                  <c:v>2.1214089999999999E-3</c:v>
                </c:pt>
                <c:pt idx="559">
                  <c:v>2.120514E-3</c:v>
                </c:pt>
                <c:pt idx="560">
                  <c:v>2.1196240000000001E-3</c:v>
                </c:pt>
                <c:pt idx="561">
                  <c:v>2.1187300000000001E-3</c:v>
                </c:pt>
                <c:pt idx="562">
                  <c:v>2.1178450000000001E-3</c:v>
                </c:pt>
                <c:pt idx="563">
                  <c:v>2.1169650000000002E-3</c:v>
                </c:pt>
                <c:pt idx="564">
                  <c:v>2.1160810000000001E-3</c:v>
                </c:pt>
                <c:pt idx="565">
                  <c:v>2.115203E-3</c:v>
                </c:pt>
                <c:pt idx="566">
                  <c:v>2.1143149999999999E-3</c:v>
                </c:pt>
                <c:pt idx="567">
                  <c:v>2.1134420000000001E-3</c:v>
                </c:pt>
                <c:pt idx="568">
                  <c:v>2.1125699999999998E-3</c:v>
                </c:pt>
                <c:pt idx="569">
                  <c:v>2.111688E-3</c:v>
                </c:pt>
                <c:pt idx="570">
                  <c:v>2.110808E-3</c:v>
                </c:pt>
                <c:pt idx="571">
                  <c:v>2.1099299999999999E-3</c:v>
                </c:pt>
                <c:pt idx="572">
                  <c:v>2.1090610000000002E-3</c:v>
                </c:pt>
                <c:pt idx="573">
                  <c:v>2.1081799999999999E-3</c:v>
                </c:pt>
                <c:pt idx="574">
                  <c:v>2.1072999999999999E-3</c:v>
                </c:pt>
                <c:pt idx="575">
                  <c:v>2.1064199999999999E-3</c:v>
                </c:pt>
                <c:pt idx="576">
                  <c:v>2.1055420000000002E-3</c:v>
                </c:pt>
                <c:pt idx="577">
                  <c:v>2.1046749999999999E-3</c:v>
                </c:pt>
                <c:pt idx="578">
                  <c:v>2.1037959999999998E-3</c:v>
                </c:pt>
                <c:pt idx="579">
                  <c:v>2.102909E-3</c:v>
                </c:pt>
                <c:pt idx="580">
                  <c:v>2.1020320000000002E-3</c:v>
                </c:pt>
                <c:pt idx="581">
                  <c:v>2.1011549999999999E-3</c:v>
                </c:pt>
                <c:pt idx="582">
                  <c:v>2.1002799999999999E-3</c:v>
                </c:pt>
                <c:pt idx="583">
                  <c:v>2.0994020000000002E-3</c:v>
                </c:pt>
                <c:pt idx="584">
                  <c:v>2.0985270000000002E-3</c:v>
                </c:pt>
                <c:pt idx="585">
                  <c:v>2.0976530000000001E-3</c:v>
                </c:pt>
                <c:pt idx="586">
                  <c:v>2.096779E-3</c:v>
                </c:pt>
                <c:pt idx="587">
                  <c:v>2.0959070000000002E-3</c:v>
                </c:pt>
                <c:pt idx="588">
                  <c:v>2.0950309999999998E-3</c:v>
                </c:pt>
                <c:pt idx="589">
                  <c:v>2.094158E-3</c:v>
                </c:pt>
                <c:pt idx="590">
                  <c:v>2.0932939999999999E-3</c:v>
                </c:pt>
                <c:pt idx="591">
                  <c:v>2.0924279999999999E-3</c:v>
                </c:pt>
                <c:pt idx="592">
                  <c:v>2.0915619999999999E-3</c:v>
                </c:pt>
                <c:pt idx="593">
                  <c:v>2.0906919999999999E-3</c:v>
                </c:pt>
                <c:pt idx="594">
                  <c:v>2.0898240000000001E-3</c:v>
                </c:pt>
                <c:pt idx="595">
                  <c:v>2.0889649999999999E-3</c:v>
                </c:pt>
                <c:pt idx="596">
                  <c:v>2.088103E-3</c:v>
                </c:pt>
                <c:pt idx="597">
                  <c:v>2.087242E-3</c:v>
                </c:pt>
                <c:pt idx="598">
                  <c:v>2.086372E-3</c:v>
                </c:pt>
                <c:pt idx="599">
                  <c:v>2.085529E-3</c:v>
                </c:pt>
                <c:pt idx="600">
                  <c:v>2.0846749999999998E-3</c:v>
                </c:pt>
                <c:pt idx="601">
                  <c:v>2.0838020000000001E-3</c:v>
                </c:pt>
                <c:pt idx="602">
                  <c:v>2.0829300000000002E-3</c:v>
                </c:pt>
                <c:pt idx="603">
                  <c:v>2.0820830000000002E-3</c:v>
                </c:pt>
                <c:pt idx="604">
                  <c:v>2.0812159999999999E-3</c:v>
                </c:pt>
                <c:pt idx="605">
                  <c:v>2.0803599999999998E-3</c:v>
                </c:pt>
                <c:pt idx="606">
                  <c:v>2.0795050000000002E-3</c:v>
                </c:pt>
                <c:pt idx="607">
                  <c:v>2.07866E-3</c:v>
                </c:pt>
                <c:pt idx="608">
                  <c:v>2.0778039999999999E-3</c:v>
                </c:pt>
                <c:pt idx="609">
                  <c:v>2.0769540000000002E-3</c:v>
                </c:pt>
                <c:pt idx="610">
                  <c:v>2.0760969999999998E-3</c:v>
                </c:pt>
                <c:pt idx="611">
                  <c:v>2.0752280000000001E-3</c:v>
                </c:pt>
                <c:pt idx="612">
                  <c:v>2.0743810000000001E-3</c:v>
                </c:pt>
                <c:pt idx="613">
                  <c:v>2.073531E-3</c:v>
                </c:pt>
                <c:pt idx="614">
                  <c:v>2.072693E-3</c:v>
                </c:pt>
                <c:pt idx="615">
                  <c:v>2.0718400000000001E-3</c:v>
                </c:pt>
                <c:pt idx="616">
                  <c:v>2.070994E-3</c:v>
                </c:pt>
                <c:pt idx="617">
                  <c:v>2.0701259999999998E-3</c:v>
                </c:pt>
                <c:pt idx="618">
                  <c:v>2.0692879999999999E-3</c:v>
                </c:pt>
                <c:pt idx="619">
                  <c:v>2.068453E-3</c:v>
                </c:pt>
                <c:pt idx="620">
                  <c:v>2.0676079999999999E-3</c:v>
                </c:pt>
                <c:pt idx="621">
                  <c:v>2.0667379999999998E-3</c:v>
                </c:pt>
                <c:pt idx="622">
                  <c:v>2.0658959999999998E-3</c:v>
                </c:pt>
                <c:pt idx="623">
                  <c:v>2.0650690000000001E-3</c:v>
                </c:pt>
                <c:pt idx="624">
                  <c:v>2.0642439999999998E-3</c:v>
                </c:pt>
                <c:pt idx="625">
                  <c:v>2.06339E-3</c:v>
                </c:pt>
                <c:pt idx="626">
                  <c:v>2.062543E-3</c:v>
                </c:pt>
                <c:pt idx="627">
                  <c:v>2.0617109999999999E-3</c:v>
                </c:pt>
                <c:pt idx="628">
                  <c:v>2.0608620000000001E-3</c:v>
                </c:pt>
                <c:pt idx="629">
                  <c:v>2.0600140000000002E-3</c:v>
                </c:pt>
                <c:pt idx="630">
                  <c:v>2.0591759999999998E-3</c:v>
                </c:pt>
                <c:pt idx="631">
                  <c:v>2.0583540000000001E-3</c:v>
                </c:pt>
                <c:pt idx="632">
                  <c:v>2.0575279999999999E-3</c:v>
                </c:pt>
                <c:pt idx="633">
                  <c:v>2.0566959999999998E-3</c:v>
                </c:pt>
                <c:pt idx="634">
                  <c:v>2.0558619999999999E-3</c:v>
                </c:pt>
                <c:pt idx="635">
                  <c:v>2.0550260000000002E-3</c:v>
                </c:pt>
                <c:pt idx="636">
                  <c:v>2.0541969999999998E-3</c:v>
                </c:pt>
                <c:pt idx="637">
                  <c:v>2.053366E-3</c:v>
                </c:pt>
                <c:pt idx="638">
                  <c:v>2.052538E-3</c:v>
                </c:pt>
                <c:pt idx="639">
                  <c:v>2.0517109999999999E-3</c:v>
                </c:pt>
                <c:pt idx="640">
                  <c:v>2.0508800000000002E-3</c:v>
                </c:pt>
                <c:pt idx="641">
                  <c:v>2.0500570000000001E-3</c:v>
                </c:pt>
                <c:pt idx="642">
                  <c:v>2.0492349999999999E-3</c:v>
                </c:pt>
                <c:pt idx="643">
                  <c:v>2.048425E-3</c:v>
                </c:pt>
                <c:pt idx="644">
                  <c:v>2.047606E-3</c:v>
                </c:pt>
                <c:pt idx="645">
                  <c:v>2.0467699999999998E-3</c:v>
                </c:pt>
                <c:pt idx="646">
                  <c:v>2.0459499999999999E-3</c:v>
                </c:pt>
                <c:pt idx="647">
                  <c:v>2.0451330000000002E-3</c:v>
                </c:pt>
                <c:pt idx="648">
                  <c:v>2.0443060000000001E-3</c:v>
                </c:pt>
                <c:pt idx="649">
                  <c:v>2.0434920000000001E-3</c:v>
                </c:pt>
                <c:pt idx="650">
                  <c:v>2.0426730000000001E-3</c:v>
                </c:pt>
                <c:pt idx="651">
                  <c:v>2.0418709999999998E-3</c:v>
                </c:pt>
                <c:pt idx="652">
                  <c:v>2.0410630000000001E-3</c:v>
                </c:pt>
                <c:pt idx="653">
                  <c:v>2.040245E-3</c:v>
                </c:pt>
                <c:pt idx="654">
                  <c:v>2.0394409999999999E-3</c:v>
                </c:pt>
                <c:pt idx="655">
                  <c:v>2.03863E-3</c:v>
                </c:pt>
                <c:pt idx="656">
                  <c:v>2.037835E-3</c:v>
                </c:pt>
                <c:pt idx="657">
                  <c:v>2.0370380000000001E-3</c:v>
                </c:pt>
                <c:pt idx="658">
                  <c:v>2.036221E-3</c:v>
                </c:pt>
                <c:pt idx="659">
                  <c:v>2.035411E-3</c:v>
                </c:pt>
                <c:pt idx="660">
                  <c:v>2.0345960000000001E-3</c:v>
                </c:pt>
                <c:pt idx="661">
                  <c:v>2.033811E-3</c:v>
                </c:pt>
                <c:pt idx="662">
                  <c:v>2.0330029999999998E-3</c:v>
                </c:pt>
                <c:pt idx="663">
                  <c:v>2.03221E-3</c:v>
                </c:pt>
                <c:pt idx="664">
                  <c:v>2.0314170000000002E-3</c:v>
                </c:pt>
                <c:pt idx="665">
                  <c:v>2.0306109999999999E-3</c:v>
                </c:pt>
                <c:pt idx="666">
                  <c:v>2.0298260000000002E-3</c:v>
                </c:pt>
                <c:pt idx="667">
                  <c:v>2.029033E-3</c:v>
                </c:pt>
                <c:pt idx="668">
                  <c:v>2.0282270000000001E-3</c:v>
                </c:pt>
                <c:pt idx="669">
                  <c:v>2.0274500000000001E-3</c:v>
                </c:pt>
                <c:pt idx="670">
                  <c:v>2.0266469999999999E-3</c:v>
                </c:pt>
                <c:pt idx="671">
                  <c:v>2.025855E-3</c:v>
                </c:pt>
                <c:pt idx="672">
                  <c:v>2.0250649999999999E-3</c:v>
                </c:pt>
                <c:pt idx="673">
                  <c:v>2.0242749999999999E-3</c:v>
                </c:pt>
                <c:pt idx="674">
                  <c:v>2.0234989999999998E-3</c:v>
                </c:pt>
                <c:pt idx="675">
                  <c:v>2.0227119999999999E-3</c:v>
                </c:pt>
                <c:pt idx="676">
                  <c:v>2.0219209999999999E-3</c:v>
                </c:pt>
                <c:pt idx="677">
                  <c:v>2.0211360000000002E-3</c:v>
                </c:pt>
                <c:pt idx="678">
                  <c:v>2.0203439999999999E-3</c:v>
                </c:pt>
                <c:pt idx="679">
                  <c:v>2.0195590000000002E-3</c:v>
                </c:pt>
                <c:pt idx="680">
                  <c:v>2.018794E-3</c:v>
                </c:pt>
                <c:pt idx="681">
                  <c:v>2.0180049999999998E-3</c:v>
                </c:pt>
                <c:pt idx="682">
                  <c:v>2.0172269999999999E-3</c:v>
                </c:pt>
                <c:pt idx="683">
                  <c:v>2.0164499999999999E-3</c:v>
                </c:pt>
                <c:pt idx="684">
                  <c:v>2.0156599999999998E-3</c:v>
                </c:pt>
                <c:pt idx="685">
                  <c:v>2.0148850000000001E-3</c:v>
                </c:pt>
                <c:pt idx="686">
                  <c:v>2.0141180000000001E-3</c:v>
                </c:pt>
                <c:pt idx="687">
                  <c:v>2.0133320000000001E-3</c:v>
                </c:pt>
                <c:pt idx="688">
                  <c:v>2.012561E-3</c:v>
                </c:pt>
                <c:pt idx="689">
                  <c:v>2.0117970000000001E-3</c:v>
                </c:pt>
                <c:pt idx="690">
                  <c:v>2.011011E-3</c:v>
                </c:pt>
                <c:pt idx="691">
                  <c:v>2.0102369999999998E-3</c:v>
                </c:pt>
                <c:pt idx="692">
                  <c:v>2.009467E-3</c:v>
                </c:pt>
                <c:pt idx="693">
                  <c:v>2.008705E-3</c:v>
                </c:pt>
                <c:pt idx="694">
                  <c:v>2.0079329999999999E-3</c:v>
                </c:pt>
                <c:pt idx="695">
                  <c:v>2.0071590000000001E-3</c:v>
                </c:pt>
                <c:pt idx="696">
                  <c:v>2.006393E-3</c:v>
                </c:pt>
                <c:pt idx="697">
                  <c:v>2.0056380000000001E-3</c:v>
                </c:pt>
                <c:pt idx="698">
                  <c:v>2.0048650000000002E-3</c:v>
                </c:pt>
                <c:pt idx="699">
                  <c:v>2.0041030000000001E-3</c:v>
                </c:pt>
                <c:pt idx="700">
                  <c:v>2.003342E-3</c:v>
                </c:pt>
                <c:pt idx="701">
                  <c:v>2.002584E-3</c:v>
                </c:pt>
                <c:pt idx="702">
                  <c:v>2.0018169999999999E-3</c:v>
                </c:pt>
                <c:pt idx="703">
                  <c:v>2.0010509999999998E-3</c:v>
                </c:pt>
                <c:pt idx="704">
                  <c:v>2.0002980000000002E-3</c:v>
                </c:pt>
                <c:pt idx="705">
                  <c:v>1.9995379999999999E-3</c:v>
                </c:pt>
                <c:pt idx="706">
                  <c:v>1.9987780000000001E-3</c:v>
                </c:pt>
                <c:pt idx="707">
                  <c:v>1.9980200000000001E-3</c:v>
                </c:pt>
                <c:pt idx="708">
                  <c:v>1.9972689999999999E-3</c:v>
                </c:pt>
                <c:pt idx="709">
                  <c:v>1.9965130000000001E-3</c:v>
                </c:pt>
                <c:pt idx="710">
                  <c:v>1.9957569999999999E-3</c:v>
                </c:pt>
                <c:pt idx="711">
                  <c:v>1.9950100000000002E-3</c:v>
                </c:pt>
                <c:pt idx="712">
                  <c:v>1.994263E-3</c:v>
                </c:pt>
                <c:pt idx="713">
                  <c:v>1.9935080000000002E-3</c:v>
                </c:pt>
                <c:pt idx="714">
                  <c:v>1.9927500000000002E-3</c:v>
                </c:pt>
                <c:pt idx="715">
                  <c:v>1.9920010000000002E-3</c:v>
                </c:pt>
                <c:pt idx="716">
                  <c:v>1.991254E-3</c:v>
                </c:pt>
                <c:pt idx="717">
                  <c:v>1.9905109999999999E-3</c:v>
                </c:pt>
                <c:pt idx="718">
                  <c:v>1.989757E-3</c:v>
                </c:pt>
                <c:pt idx="719">
                  <c:v>1.9890120000000001E-3</c:v>
                </c:pt>
                <c:pt idx="720">
                  <c:v>1.9882749999999999E-3</c:v>
                </c:pt>
                <c:pt idx="721">
                  <c:v>1.9875299999999999E-3</c:v>
                </c:pt>
                <c:pt idx="722">
                  <c:v>1.986785E-3</c:v>
                </c:pt>
                <c:pt idx="723">
                  <c:v>1.9860390000000002E-3</c:v>
                </c:pt>
                <c:pt idx="724">
                  <c:v>1.9853029999999999E-3</c:v>
                </c:pt>
                <c:pt idx="725">
                  <c:v>1.9845570000000001E-3</c:v>
                </c:pt>
                <c:pt idx="726">
                  <c:v>1.983814E-3</c:v>
                </c:pt>
                <c:pt idx="727">
                  <c:v>1.9830809999999998E-3</c:v>
                </c:pt>
                <c:pt idx="728">
                  <c:v>1.9823449999999999E-3</c:v>
                </c:pt>
                <c:pt idx="729">
                  <c:v>1.9816019999999998E-3</c:v>
                </c:pt>
                <c:pt idx="730">
                  <c:v>1.9808619999999999E-3</c:v>
                </c:pt>
                <c:pt idx="731">
                  <c:v>1.9801290000000002E-3</c:v>
                </c:pt>
                <c:pt idx="732">
                  <c:v>1.9794019999999999E-3</c:v>
                </c:pt>
                <c:pt idx="733">
                  <c:v>1.9786679999999998E-3</c:v>
                </c:pt>
                <c:pt idx="734">
                  <c:v>1.9779300000000001E-3</c:v>
                </c:pt>
                <c:pt idx="735">
                  <c:v>1.9771910000000001E-3</c:v>
                </c:pt>
                <c:pt idx="736">
                  <c:v>1.9764579999999999E-3</c:v>
                </c:pt>
                <c:pt idx="737">
                  <c:v>1.9757329999999999E-3</c:v>
                </c:pt>
                <c:pt idx="738">
                  <c:v>1.975011E-3</c:v>
                </c:pt>
                <c:pt idx="739">
                  <c:v>1.9742829999999999E-3</c:v>
                </c:pt>
                <c:pt idx="740">
                  <c:v>1.973551E-3</c:v>
                </c:pt>
                <c:pt idx="741">
                  <c:v>1.9728179999999999E-3</c:v>
                </c:pt>
                <c:pt idx="742">
                  <c:v>1.972087E-3</c:v>
                </c:pt>
                <c:pt idx="743">
                  <c:v>1.971361E-3</c:v>
                </c:pt>
                <c:pt idx="744">
                  <c:v>1.9706509999999999E-3</c:v>
                </c:pt>
                <c:pt idx="745">
                  <c:v>1.9699180000000002E-3</c:v>
                </c:pt>
                <c:pt idx="746">
                  <c:v>1.9691919999999998E-3</c:v>
                </c:pt>
                <c:pt idx="747">
                  <c:v>1.9684659999999999E-3</c:v>
                </c:pt>
                <c:pt idx="748">
                  <c:v>1.9677480000000001E-3</c:v>
                </c:pt>
                <c:pt idx="749">
                  <c:v>1.967023E-3</c:v>
                </c:pt>
                <c:pt idx="750">
                  <c:v>1.9663039999999999E-3</c:v>
                </c:pt>
                <c:pt idx="751">
                  <c:v>1.965591E-3</c:v>
                </c:pt>
                <c:pt idx="752">
                  <c:v>1.9648650000000001E-3</c:v>
                </c:pt>
                <c:pt idx="753">
                  <c:v>1.9641480000000002E-3</c:v>
                </c:pt>
                <c:pt idx="754">
                  <c:v>1.9634280000000001E-3</c:v>
                </c:pt>
                <c:pt idx="755">
                  <c:v>1.962709E-3</c:v>
                </c:pt>
                <c:pt idx="756">
                  <c:v>1.9620050000000002E-3</c:v>
                </c:pt>
                <c:pt idx="757">
                  <c:v>1.9612890000000002E-3</c:v>
                </c:pt>
                <c:pt idx="758">
                  <c:v>1.9605790000000001E-3</c:v>
                </c:pt>
                <c:pt idx="759">
                  <c:v>1.9598570000000002E-3</c:v>
                </c:pt>
                <c:pt idx="760">
                  <c:v>1.9591320000000001E-3</c:v>
                </c:pt>
                <c:pt idx="761">
                  <c:v>1.9584329999999999E-3</c:v>
                </c:pt>
                <c:pt idx="762">
                  <c:v>1.9577230000000002E-3</c:v>
                </c:pt>
                <c:pt idx="763">
                  <c:v>1.9570070000000002E-3</c:v>
                </c:pt>
                <c:pt idx="764">
                  <c:v>1.956302E-3</c:v>
                </c:pt>
                <c:pt idx="765">
                  <c:v>1.955596E-3</c:v>
                </c:pt>
                <c:pt idx="766">
                  <c:v>1.9548780000000002E-3</c:v>
                </c:pt>
                <c:pt idx="767">
                  <c:v>1.9541879999999999E-3</c:v>
                </c:pt>
                <c:pt idx="768">
                  <c:v>1.953476E-3</c:v>
                </c:pt>
                <c:pt idx="769">
                  <c:v>1.952767E-3</c:v>
                </c:pt>
                <c:pt idx="770">
                  <c:v>1.9520620000000001E-3</c:v>
                </c:pt>
                <c:pt idx="771">
                  <c:v>1.951363E-3</c:v>
                </c:pt>
                <c:pt idx="772">
                  <c:v>1.9506460000000001E-3</c:v>
                </c:pt>
                <c:pt idx="773">
                  <c:v>1.9499509999999999E-3</c:v>
                </c:pt>
                <c:pt idx="774">
                  <c:v>1.949255E-3</c:v>
                </c:pt>
                <c:pt idx="775">
                  <c:v>1.9485590000000001E-3</c:v>
                </c:pt>
                <c:pt idx="776">
                  <c:v>1.9478539999999999E-3</c:v>
                </c:pt>
                <c:pt idx="777">
                  <c:v>1.9471480000000001E-3</c:v>
                </c:pt>
                <c:pt idx="778">
                  <c:v>1.9464370000000001E-3</c:v>
                </c:pt>
                <c:pt idx="779">
                  <c:v>1.9457400000000001E-3</c:v>
                </c:pt>
                <c:pt idx="780">
                  <c:v>1.945048E-3</c:v>
                </c:pt>
                <c:pt idx="781">
                  <c:v>1.94437E-3</c:v>
                </c:pt>
                <c:pt idx="782">
                  <c:v>1.943663E-3</c:v>
                </c:pt>
                <c:pt idx="783">
                  <c:v>1.9429720000000001E-3</c:v>
                </c:pt>
                <c:pt idx="784">
                  <c:v>1.9422700000000001E-3</c:v>
                </c:pt>
                <c:pt idx="785">
                  <c:v>1.9415700000000001E-3</c:v>
                </c:pt>
                <c:pt idx="786">
                  <c:v>1.940872E-3</c:v>
                </c:pt>
                <c:pt idx="787">
                  <c:v>1.940191E-3</c:v>
                </c:pt>
                <c:pt idx="788">
                  <c:v>1.939512E-3</c:v>
                </c:pt>
                <c:pt idx="789">
                  <c:v>1.9388179999999999E-3</c:v>
                </c:pt>
                <c:pt idx="790">
                  <c:v>1.9381170000000001E-3</c:v>
                </c:pt>
                <c:pt idx="791">
                  <c:v>1.937432E-3</c:v>
                </c:pt>
                <c:pt idx="792">
                  <c:v>1.936737E-3</c:v>
                </c:pt>
                <c:pt idx="793">
                  <c:v>1.936047E-3</c:v>
                </c:pt>
                <c:pt idx="794">
                  <c:v>1.9353689999999999E-3</c:v>
                </c:pt>
                <c:pt idx="795">
                  <c:v>1.93468E-3</c:v>
                </c:pt>
                <c:pt idx="796">
                  <c:v>1.93399E-3</c:v>
                </c:pt>
                <c:pt idx="797">
                  <c:v>1.9333009999999999E-3</c:v>
                </c:pt>
                <c:pt idx="798">
                  <c:v>1.932626E-3</c:v>
                </c:pt>
                <c:pt idx="799">
                  <c:v>1.9319439999999999E-3</c:v>
                </c:pt>
                <c:pt idx="800">
                  <c:v>1.931264E-3</c:v>
                </c:pt>
                <c:pt idx="801">
                  <c:v>1.9305730000000001E-3</c:v>
                </c:pt>
                <c:pt idx="802">
                  <c:v>1.929891E-3</c:v>
                </c:pt>
                <c:pt idx="803">
                  <c:v>1.929217E-3</c:v>
                </c:pt>
                <c:pt idx="804">
                  <c:v>1.928531E-3</c:v>
                </c:pt>
                <c:pt idx="805">
                  <c:v>1.927844E-3</c:v>
                </c:pt>
                <c:pt idx="806">
                  <c:v>1.9271760000000001E-3</c:v>
                </c:pt>
                <c:pt idx="807">
                  <c:v>1.9265E-3</c:v>
                </c:pt>
                <c:pt idx="808">
                  <c:v>1.9258120000000001E-3</c:v>
                </c:pt>
                <c:pt idx="809">
                  <c:v>1.925146E-3</c:v>
                </c:pt>
                <c:pt idx="810">
                  <c:v>1.9244710000000001E-3</c:v>
                </c:pt>
                <c:pt idx="811">
                  <c:v>1.923784E-3</c:v>
                </c:pt>
                <c:pt idx="812">
                  <c:v>1.923115E-3</c:v>
                </c:pt>
                <c:pt idx="813">
                  <c:v>1.9224369999999999E-3</c:v>
                </c:pt>
                <c:pt idx="814">
                  <c:v>1.9217609999999999E-3</c:v>
                </c:pt>
                <c:pt idx="815">
                  <c:v>1.9210939999999999E-3</c:v>
                </c:pt>
                <c:pt idx="816">
                  <c:v>1.9204300000000001E-3</c:v>
                </c:pt>
                <c:pt idx="817">
                  <c:v>1.919745E-3</c:v>
                </c:pt>
                <c:pt idx="818">
                  <c:v>1.9190730000000001E-3</c:v>
                </c:pt>
                <c:pt idx="819">
                  <c:v>1.918402E-3</c:v>
                </c:pt>
                <c:pt idx="820">
                  <c:v>1.917729E-3</c:v>
                </c:pt>
                <c:pt idx="821">
                  <c:v>1.917076E-3</c:v>
                </c:pt>
                <c:pt idx="822">
                  <c:v>1.916409E-3</c:v>
                </c:pt>
                <c:pt idx="823">
                  <c:v>1.915728E-3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E5A-4DE4-AD16-8E32871F8C45}"/>
            </c:ext>
          </c:extLst>
        </c:ser>
        <c:ser>
          <c:idx val="2"/>
          <c:order val="2"/>
          <c:tx>
            <c:strRef>
              <c:f>residuals_hiR!$D$2</c:f>
              <c:strCache>
                <c:ptCount val="1"/>
                <c:pt idx="0">
                  <c:v>p             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residuals_hiR!$A$3:$A$826</c:f>
              <c:numCache>
                <c:formatCode>0.00E+00</c:formatCode>
                <c:ptCount val="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</c:numCache>
            </c:numRef>
          </c:xVal>
          <c:yVal>
            <c:numRef>
              <c:f>residuals_hiR!$D$3:$D$826</c:f>
              <c:numCache>
                <c:formatCode>0.00E+00</c:formatCode>
                <c:ptCount val="824"/>
                <c:pt idx="0">
                  <c:v>1</c:v>
                </c:pt>
                <c:pt idx="1">
                  <c:v>1.5030550000000001E-3</c:v>
                </c:pt>
                <c:pt idx="2">
                  <c:v>2.630393E-3</c:v>
                </c:pt>
                <c:pt idx="3">
                  <c:v>1.5576019999999999E-2</c:v>
                </c:pt>
                <c:pt idx="4">
                  <c:v>4.823478E-3</c:v>
                </c:pt>
                <c:pt idx="5">
                  <c:v>4.324942E-3</c:v>
                </c:pt>
                <c:pt idx="6">
                  <c:v>1.3521470000000001E-2</c:v>
                </c:pt>
                <c:pt idx="7">
                  <c:v>1.234099E-2</c:v>
                </c:pt>
                <c:pt idx="8">
                  <c:v>7.9241429999999998E-3</c:v>
                </c:pt>
                <c:pt idx="9">
                  <c:v>2.054197E-2</c:v>
                </c:pt>
                <c:pt idx="10">
                  <c:v>1.8712949999999999E-2</c:v>
                </c:pt>
                <c:pt idx="11">
                  <c:v>1.0317410000000001E-2</c:v>
                </c:pt>
                <c:pt idx="12">
                  <c:v>1.124641E-2</c:v>
                </c:pt>
                <c:pt idx="13">
                  <c:v>1.767235E-2</c:v>
                </c:pt>
                <c:pt idx="14">
                  <c:v>2.149417E-2</c:v>
                </c:pt>
                <c:pt idx="15">
                  <c:v>1.7562589999999999E-2</c:v>
                </c:pt>
                <c:pt idx="16">
                  <c:v>1.243758E-2</c:v>
                </c:pt>
                <c:pt idx="17">
                  <c:v>9.874631E-3</c:v>
                </c:pt>
                <c:pt idx="18">
                  <c:v>8.4737059999999993E-3</c:v>
                </c:pt>
                <c:pt idx="19">
                  <c:v>7.766004E-3</c:v>
                </c:pt>
                <c:pt idx="20">
                  <c:v>7.638143E-3</c:v>
                </c:pt>
                <c:pt idx="21">
                  <c:v>7.8095300000000003E-3</c:v>
                </c:pt>
                <c:pt idx="22">
                  <c:v>7.7919759999999999E-3</c:v>
                </c:pt>
                <c:pt idx="23">
                  <c:v>7.5956230000000001E-3</c:v>
                </c:pt>
                <c:pt idx="24">
                  <c:v>7.2692110000000002E-3</c:v>
                </c:pt>
                <c:pt idx="25">
                  <c:v>6.9608259999999998E-3</c:v>
                </c:pt>
                <c:pt idx="26">
                  <c:v>6.6974260000000002E-3</c:v>
                </c:pt>
                <c:pt idx="27">
                  <c:v>6.5291969999999996E-3</c:v>
                </c:pt>
                <c:pt idx="28">
                  <c:v>6.428306E-3</c:v>
                </c:pt>
                <c:pt idx="29">
                  <c:v>6.3453880000000004E-3</c:v>
                </c:pt>
                <c:pt idx="30">
                  <c:v>6.1626060000000002E-3</c:v>
                </c:pt>
                <c:pt idx="31">
                  <c:v>6.0073009999999996E-3</c:v>
                </c:pt>
                <c:pt idx="32">
                  <c:v>5.890752E-3</c:v>
                </c:pt>
                <c:pt idx="33">
                  <c:v>5.8869500000000002E-3</c:v>
                </c:pt>
                <c:pt idx="34">
                  <c:v>5.7855820000000001E-3</c:v>
                </c:pt>
                <c:pt idx="35">
                  <c:v>5.7151390000000002E-3</c:v>
                </c:pt>
                <c:pt idx="36">
                  <c:v>5.7451860000000002E-3</c:v>
                </c:pt>
                <c:pt idx="37">
                  <c:v>5.7075349999999997E-3</c:v>
                </c:pt>
                <c:pt idx="38">
                  <c:v>5.6532489999999999E-3</c:v>
                </c:pt>
                <c:pt idx="39">
                  <c:v>5.6150510000000002E-3</c:v>
                </c:pt>
                <c:pt idx="40">
                  <c:v>5.445905E-3</c:v>
                </c:pt>
                <c:pt idx="41">
                  <c:v>5.3610120000000001E-3</c:v>
                </c:pt>
                <c:pt idx="42">
                  <c:v>5.3892699999999998E-3</c:v>
                </c:pt>
                <c:pt idx="43">
                  <c:v>5.381668E-3</c:v>
                </c:pt>
                <c:pt idx="44">
                  <c:v>5.1596560000000003E-3</c:v>
                </c:pt>
                <c:pt idx="45">
                  <c:v>5.2455619999999996E-3</c:v>
                </c:pt>
                <c:pt idx="46">
                  <c:v>5.2151180000000004E-3</c:v>
                </c:pt>
                <c:pt idx="47">
                  <c:v>4.9845209999999996E-3</c:v>
                </c:pt>
                <c:pt idx="48">
                  <c:v>5.0534400000000002E-3</c:v>
                </c:pt>
                <c:pt idx="49">
                  <c:v>5.0318100000000003E-3</c:v>
                </c:pt>
                <c:pt idx="50">
                  <c:v>4.9666529999999997E-3</c:v>
                </c:pt>
                <c:pt idx="51">
                  <c:v>4.9252610000000002E-3</c:v>
                </c:pt>
                <c:pt idx="52">
                  <c:v>4.7749450000000001E-3</c:v>
                </c:pt>
                <c:pt idx="53">
                  <c:v>4.6982739999999997E-3</c:v>
                </c:pt>
                <c:pt idx="54">
                  <c:v>4.6899660000000003E-3</c:v>
                </c:pt>
                <c:pt idx="55">
                  <c:v>4.7119839999999998E-3</c:v>
                </c:pt>
                <c:pt idx="56">
                  <c:v>4.5566879999999997E-3</c:v>
                </c:pt>
                <c:pt idx="57">
                  <c:v>4.6140620000000004E-3</c:v>
                </c:pt>
                <c:pt idx="58">
                  <c:v>4.5750560000000001E-3</c:v>
                </c:pt>
                <c:pt idx="59">
                  <c:v>4.5478360000000004E-3</c:v>
                </c:pt>
                <c:pt idx="60">
                  <c:v>4.5016839999999997E-3</c:v>
                </c:pt>
                <c:pt idx="61">
                  <c:v>4.4546580000000002E-3</c:v>
                </c:pt>
                <c:pt idx="62">
                  <c:v>4.4357989999999998E-3</c:v>
                </c:pt>
                <c:pt idx="63">
                  <c:v>4.3907110000000003E-3</c:v>
                </c:pt>
                <c:pt idx="64">
                  <c:v>4.3435160000000004E-3</c:v>
                </c:pt>
                <c:pt idx="65">
                  <c:v>4.2290469999999997E-3</c:v>
                </c:pt>
                <c:pt idx="66">
                  <c:v>4.1742610000000003E-3</c:v>
                </c:pt>
                <c:pt idx="67">
                  <c:v>4.2172809999999998E-3</c:v>
                </c:pt>
                <c:pt idx="68">
                  <c:v>4.1927279999999997E-3</c:v>
                </c:pt>
                <c:pt idx="69">
                  <c:v>4.1512670000000002E-3</c:v>
                </c:pt>
                <c:pt idx="70">
                  <c:v>4.1106290000000002E-3</c:v>
                </c:pt>
                <c:pt idx="71">
                  <c:v>4.0826070000000002E-3</c:v>
                </c:pt>
                <c:pt idx="72">
                  <c:v>4.0497789999999999E-3</c:v>
                </c:pt>
                <c:pt idx="73">
                  <c:v>4.0169150000000002E-3</c:v>
                </c:pt>
                <c:pt idx="74">
                  <c:v>3.9875939999999997E-3</c:v>
                </c:pt>
                <c:pt idx="75">
                  <c:v>3.9571759999999997E-3</c:v>
                </c:pt>
                <c:pt idx="76">
                  <c:v>3.9328920000000003E-3</c:v>
                </c:pt>
                <c:pt idx="77">
                  <c:v>3.9005469999999999E-3</c:v>
                </c:pt>
                <c:pt idx="78">
                  <c:v>3.8645250000000002E-3</c:v>
                </c:pt>
                <c:pt idx="79">
                  <c:v>3.8365869999999998E-3</c:v>
                </c:pt>
                <c:pt idx="80">
                  <c:v>3.8087870000000001E-3</c:v>
                </c:pt>
                <c:pt idx="81">
                  <c:v>3.7769959999999999E-3</c:v>
                </c:pt>
                <c:pt idx="82">
                  <c:v>3.7524310000000001E-3</c:v>
                </c:pt>
                <c:pt idx="83">
                  <c:v>3.7273670000000001E-3</c:v>
                </c:pt>
                <c:pt idx="84">
                  <c:v>3.6987769999999999E-3</c:v>
                </c:pt>
                <c:pt idx="85">
                  <c:v>3.6700510000000001E-3</c:v>
                </c:pt>
                <c:pt idx="86">
                  <c:v>3.6383079999999998E-3</c:v>
                </c:pt>
                <c:pt idx="87">
                  <c:v>3.6167370000000001E-3</c:v>
                </c:pt>
                <c:pt idx="88">
                  <c:v>3.5974800000000001E-3</c:v>
                </c:pt>
                <c:pt idx="89">
                  <c:v>3.580242E-3</c:v>
                </c:pt>
                <c:pt idx="90">
                  <c:v>3.550213E-3</c:v>
                </c:pt>
                <c:pt idx="91">
                  <c:v>3.533998E-3</c:v>
                </c:pt>
                <c:pt idx="92">
                  <c:v>3.503796E-3</c:v>
                </c:pt>
                <c:pt idx="93">
                  <c:v>3.4789529999999999E-3</c:v>
                </c:pt>
                <c:pt idx="94">
                  <c:v>3.4586180000000001E-3</c:v>
                </c:pt>
                <c:pt idx="95">
                  <c:v>3.430439E-3</c:v>
                </c:pt>
                <c:pt idx="96">
                  <c:v>3.4153629999999998E-3</c:v>
                </c:pt>
                <c:pt idx="97">
                  <c:v>3.3952990000000001E-3</c:v>
                </c:pt>
                <c:pt idx="98">
                  <c:v>3.3713969999999999E-3</c:v>
                </c:pt>
                <c:pt idx="99">
                  <c:v>3.353988E-3</c:v>
                </c:pt>
                <c:pt idx="100">
                  <c:v>3.3296089999999999E-3</c:v>
                </c:pt>
                <c:pt idx="101">
                  <c:v>3.31416E-3</c:v>
                </c:pt>
                <c:pt idx="102">
                  <c:v>3.2934499999999998E-3</c:v>
                </c:pt>
                <c:pt idx="103">
                  <c:v>3.2727699999999999E-3</c:v>
                </c:pt>
                <c:pt idx="104">
                  <c:v>3.250911E-3</c:v>
                </c:pt>
                <c:pt idx="105">
                  <c:v>3.228828E-3</c:v>
                </c:pt>
                <c:pt idx="106">
                  <c:v>3.1901020000000002E-3</c:v>
                </c:pt>
                <c:pt idx="107">
                  <c:v>3.1681550000000002E-3</c:v>
                </c:pt>
                <c:pt idx="108">
                  <c:v>3.1628110000000002E-3</c:v>
                </c:pt>
                <c:pt idx="109">
                  <c:v>3.1334050000000001E-3</c:v>
                </c:pt>
                <c:pt idx="110">
                  <c:v>3.1204000000000002E-3</c:v>
                </c:pt>
                <c:pt idx="111">
                  <c:v>3.1173379999999999E-3</c:v>
                </c:pt>
                <c:pt idx="112">
                  <c:v>3.0796920000000002E-3</c:v>
                </c:pt>
                <c:pt idx="113">
                  <c:v>3.0752039999999998E-3</c:v>
                </c:pt>
                <c:pt idx="114">
                  <c:v>3.060803E-3</c:v>
                </c:pt>
                <c:pt idx="115">
                  <c:v>3.0379280000000001E-3</c:v>
                </c:pt>
                <c:pt idx="116">
                  <c:v>3.0227909999999999E-3</c:v>
                </c:pt>
                <c:pt idx="117">
                  <c:v>3.0033109999999998E-3</c:v>
                </c:pt>
                <c:pt idx="118">
                  <c:v>2.9963279999999999E-3</c:v>
                </c:pt>
                <c:pt idx="119">
                  <c:v>2.9659899999999999E-3</c:v>
                </c:pt>
                <c:pt idx="120">
                  <c:v>2.9505999999999998E-3</c:v>
                </c:pt>
                <c:pt idx="121">
                  <c:v>2.947936E-3</c:v>
                </c:pt>
                <c:pt idx="122">
                  <c:v>2.9267690000000001E-3</c:v>
                </c:pt>
                <c:pt idx="123">
                  <c:v>2.90697E-3</c:v>
                </c:pt>
                <c:pt idx="124">
                  <c:v>2.8887140000000001E-3</c:v>
                </c:pt>
                <c:pt idx="125">
                  <c:v>2.8724570000000001E-3</c:v>
                </c:pt>
                <c:pt idx="126">
                  <c:v>2.8586520000000002E-3</c:v>
                </c:pt>
                <c:pt idx="127">
                  <c:v>2.845799E-3</c:v>
                </c:pt>
                <c:pt idx="128">
                  <c:v>2.8324280000000001E-3</c:v>
                </c:pt>
                <c:pt idx="129">
                  <c:v>2.8186639999999998E-3</c:v>
                </c:pt>
                <c:pt idx="130">
                  <c:v>2.8058549999999999E-3</c:v>
                </c:pt>
                <c:pt idx="131">
                  <c:v>2.7921449999999998E-3</c:v>
                </c:pt>
                <c:pt idx="132">
                  <c:v>2.7779990000000002E-3</c:v>
                </c:pt>
                <c:pt idx="133">
                  <c:v>2.761365E-3</c:v>
                </c:pt>
                <c:pt idx="134">
                  <c:v>2.7543099999999998E-3</c:v>
                </c:pt>
                <c:pt idx="135">
                  <c:v>2.7403039999999998E-3</c:v>
                </c:pt>
                <c:pt idx="136">
                  <c:v>2.7260499999999998E-3</c:v>
                </c:pt>
                <c:pt idx="137">
                  <c:v>2.7125740000000001E-3</c:v>
                </c:pt>
                <c:pt idx="138">
                  <c:v>2.700484E-3</c:v>
                </c:pt>
                <c:pt idx="139">
                  <c:v>2.6881050000000001E-3</c:v>
                </c:pt>
                <c:pt idx="140">
                  <c:v>2.67621E-3</c:v>
                </c:pt>
                <c:pt idx="141">
                  <c:v>2.6637929999999998E-3</c:v>
                </c:pt>
                <c:pt idx="142">
                  <c:v>2.649635E-3</c:v>
                </c:pt>
                <c:pt idx="143">
                  <c:v>2.6394349999999999E-3</c:v>
                </c:pt>
                <c:pt idx="144">
                  <c:v>2.6259180000000001E-3</c:v>
                </c:pt>
                <c:pt idx="145">
                  <c:v>2.615881E-3</c:v>
                </c:pt>
                <c:pt idx="146">
                  <c:v>2.6033610000000002E-3</c:v>
                </c:pt>
                <c:pt idx="147">
                  <c:v>2.594009E-3</c:v>
                </c:pt>
                <c:pt idx="148">
                  <c:v>2.5829690000000001E-3</c:v>
                </c:pt>
                <c:pt idx="149">
                  <c:v>2.5707600000000001E-3</c:v>
                </c:pt>
                <c:pt idx="150">
                  <c:v>2.562028E-3</c:v>
                </c:pt>
                <c:pt idx="151">
                  <c:v>2.5517690000000002E-3</c:v>
                </c:pt>
                <c:pt idx="152">
                  <c:v>2.5416990000000001E-3</c:v>
                </c:pt>
                <c:pt idx="153">
                  <c:v>2.532051E-3</c:v>
                </c:pt>
                <c:pt idx="154">
                  <c:v>2.5225899999999999E-3</c:v>
                </c:pt>
                <c:pt idx="155">
                  <c:v>2.513019E-3</c:v>
                </c:pt>
                <c:pt idx="156">
                  <c:v>2.5042770000000001E-3</c:v>
                </c:pt>
                <c:pt idx="157">
                  <c:v>2.4948840000000002E-3</c:v>
                </c:pt>
                <c:pt idx="158">
                  <c:v>2.485639E-3</c:v>
                </c:pt>
                <c:pt idx="159">
                  <c:v>2.475232E-3</c:v>
                </c:pt>
                <c:pt idx="160">
                  <c:v>2.464782E-3</c:v>
                </c:pt>
                <c:pt idx="161">
                  <c:v>2.4548180000000001E-3</c:v>
                </c:pt>
                <c:pt idx="162">
                  <c:v>2.4486529999999999E-3</c:v>
                </c:pt>
                <c:pt idx="163">
                  <c:v>2.4379359999999999E-3</c:v>
                </c:pt>
                <c:pt idx="164">
                  <c:v>2.4258140000000001E-3</c:v>
                </c:pt>
                <c:pt idx="165">
                  <c:v>2.4159060000000002E-3</c:v>
                </c:pt>
                <c:pt idx="166">
                  <c:v>2.4060840000000002E-3</c:v>
                </c:pt>
                <c:pt idx="167">
                  <c:v>2.3948200000000002E-3</c:v>
                </c:pt>
                <c:pt idx="168">
                  <c:v>2.3877770000000002E-3</c:v>
                </c:pt>
                <c:pt idx="169">
                  <c:v>2.3765959999999999E-3</c:v>
                </c:pt>
                <c:pt idx="170">
                  <c:v>2.3653250000000002E-3</c:v>
                </c:pt>
                <c:pt idx="171">
                  <c:v>2.3558780000000001E-3</c:v>
                </c:pt>
                <c:pt idx="172">
                  <c:v>2.349234E-3</c:v>
                </c:pt>
                <c:pt idx="173">
                  <c:v>2.3379630000000002E-3</c:v>
                </c:pt>
                <c:pt idx="174">
                  <c:v>2.327834E-3</c:v>
                </c:pt>
                <c:pt idx="175">
                  <c:v>2.319738E-3</c:v>
                </c:pt>
                <c:pt idx="176">
                  <c:v>2.3108249999999999E-3</c:v>
                </c:pt>
                <c:pt idx="177">
                  <c:v>2.3023480000000001E-3</c:v>
                </c:pt>
                <c:pt idx="178">
                  <c:v>2.2960739999999999E-3</c:v>
                </c:pt>
                <c:pt idx="179">
                  <c:v>2.2891320000000001E-3</c:v>
                </c:pt>
                <c:pt idx="180">
                  <c:v>2.2796790000000002E-3</c:v>
                </c:pt>
                <c:pt idx="181">
                  <c:v>2.2749010000000002E-3</c:v>
                </c:pt>
                <c:pt idx="182">
                  <c:v>2.2650970000000002E-3</c:v>
                </c:pt>
                <c:pt idx="183">
                  <c:v>2.2593819999999999E-3</c:v>
                </c:pt>
                <c:pt idx="184">
                  <c:v>2.2538010000000002E-3</c:v>
                </c:pt>
                <c:pt idx="185">
                  <c:v>2.2444880000000002E-3</c:v>
                </c:pt>
                <c:pt idx="186">
                  <c:v>2.2362599999999999E-3</c:v>
                </c:pt>
                <c:pt idx="187">
                  <c:v>2.231579E-3</c:v>
                </c:pt>
                <c:pt idx="188">
                  <c:v>2.2261490000000002E-3</c:v>
                </c:pt>
                <c:pt idx="189">
                  <c:v>2.2172089999999999E-3</c:v>
                </c:pt>
                <c:pt idx="190">
                  <c:v>2.2096279999999999E-3</c:v>
                </c:pt>
                <c:pt idx="191">
                  <c:v>2.205149E-3</c:v>
                </c:pt>
                <c:pt idx="192">
                  <c:v>2.1969770000000001E-3</c:v>
                </c:pt>
                <c:pt idx="193">
                  <c:v>2.193169E-3</c:v>
                </c:pt>
                <c:pt idx="194">
                  <c:v>2.1855809999999998E-3</c:v>
                </c:pt>
                <c:pt idx="195">
                  <c:v>2.1780749999999998E-3</c:v>
                </c:pt>
                <c:pt idx="196">
                  <c:v>2.1741859999999998E-3</c:v>
                </c:pt>
                <c:pt idx="197">
                  <c:v>2.166379E-3</c:v>
                </c:pt>
                <c:pt idx="198">
                  <c:v>2.159378E-3</c:v>
                </c:pt>
                <c:pt idx="199">
                  <c:v>2.154474E-3</c:v>
                </c:pt>
                <c:pt idx="200">
                  <c:v>2.146359E-3</c:v>
                </c:pt>
                <c:pt idx="201">
                  <c:v>2.1389719999999998E-3</c:v>
                </c:pt>
                <c:pt idx="202">
                  <c:v>2.1336480000000001E-3</c:v>
                </c:pt>
                <c:pt idx="203">
                  <c:v>2.1260150000000002E-3</c:v>
                </c:pt>
                <c:pt idx="204">
                  <c:v>2.1186159999999998E-3</c:v>
                </c:pt>
                <c:pt idx="205">
                  <c:v>2.1132529999999998E-3</c:v>
                </c:pt>
                <c:pt idx="206">
                  <c:v>2.1058370000000002E-3</c:v>
                </c:pt>
                <c:pt idx="207">
                  <c:v>2.1004750000000001E-3</c:v>
                </c:pt>
                <c:pt idx="208">
                  <c:v>2.0927210000000001E-3</c:v>
                </c:pt>
                <c:pt idx="209">
                  <c:v>2.0855650000000002E-3</c:v>
                </c:pt>
                <c:pt idx="210">
                  <c:v>2.0809280000000001E-3</c:v>
                </c:pt>
                <c:pt idx="211">
                  <c:v>2.075988E-3</c:v>
                </c:pt>
                <c:pt idx="212">
                  <c:v>2.0683569999999998E-3</c:v>
                </c:pt>
                <c:pt idx="213">
                  <c:v>2.0617159999999999E-3</c:v>
                </c:pt>
                <c:pt idx="214">
                  <c:v>2.057471E-3</c:v>
                </c:pt>
                <c:pt idx="215">
                  <c:v>2.051265E-3</c:v>
                </c:pt>
                <c:pt idx="216">
                  <c:v>2.045458E-3</c:v>
                </c:pt>
                <c:pt idx="217">
                  <c:v>2.0407939999999999E-3</c:v>
                </c:pt>
                <c:pt idx="218">
                  <c:v>2.0367710000000002E-3</c:v>
                </c:pt>
                <c:pt idx="219">
                  <c:v>2.0311790000000001E-3</c:v>
                </c:pt>
                <c:pt idx="220">
                  <c:v>2.0270779999999999E-3</c:v>
                </c:pt>
                <c:pt idx="221">
                  <c:v>2.0219470000000001E-3</c:v>
                </c:pt>
                <c:pt idx="222">
                  <c:v>2.017432E-3</c:v>
                </c:pt>
                <c:pt idx="223">
                  <c:v>2.0145749999999998E-3</c:v>
                </c:pt>
                <c:pt idx="224">
                  <c:v>2.0085429999999998E-3</c:v>
                </c:pt>
                <c:pt idx="225">
                  <c:v>2.000005E-3</c:v>
                </c:pt>
                <c:pt idx="226">
                  <c:v>1.9985490000000001E-3</c:v>
                </c:pt>
                <c:pt idx="227">
                  <c:v>1.996743E-3</c:v>
                </c:pt>
                <c:pt idx="228">
                  <c:v>1.991367E-3</c:v>
                </c:pt>
                <c:pt idx="229">
                  <c:v>1.9835529999999999E-3</c:v>
                </c:pt>
                <c:pt idx="230">
                  <c:v>1.9829499999999998E-3</c:v>
                </c:pt>
                <c:pt idx="231">
                  <c:v>1.9777760000000001E-3</c:v>
                </c:pt>
                <c:pt idx="232">
                  <c:v>1.9738109999999998E-3</c:v>
                </c:pt>
                <c:pt idx="233">
                  <c:v>1.9745840000000001E-3</c:v>
                </c:pt>
                <c:pt idx="234">
                  <c:v>1.97044E-3</c:v>
                </c:pt>
                <c:pt idx="235">
                  <c:v>1.965872E-3</c:v>
                </c:pt>
                <c:pt idx="236">
                  <c:v>1.9615309999999999E-3</c:v>
                </c:pt>
                <c:pt idx="237">
                  <c:v>1.9578500000000001E-3</c:v>
                </c:pt>
                <c:pt idx="238">
                  <c:v>1.952526E-3</c:v>
                </c:pt>
                <c:pt idx="239">
                  <c:v>1.953139E-3</c:v>
                </c:pt>
                <c:pt idx="240">
                  <c:v>1.949561E-3</c:v>
                </c:pt>
                <c:pt idx="241">
                  <c:v>1.9456779999999999E-3</c:v>
                </c:pt>
                <c:pt idx="242">
                  <c:v>1.9414219999999999E-3</c:v>
                </c:pt>
                <c:pt idx="243">
                  <c:v>1.937245E-3</c:v>
                </c:pt>
                <c:pt idx="244">
                  <c:v>1.933211E-3</c:v>
                </c:pt>
                <c:pt idx="245">
                  <c:v>1.927018E-3</c:v>
                </c:pt>
                <c:pt idx="246">
                  <c:v>1.926313E-3</c:v>
                </c:pt>
                <c:pt idx="247">
                  <c:v>1.9213839999999999E-3</c:v>
                </c:pt>
                <c:pt idx="248">
                  <c:v>1.916182E-3</c:v>
                </c:pt>
                <c:pt idx="249">
                  <c:v>1.9106489999999999E-3</c:v>
                </c:pt>
                <c:pt idx="250">
                  <c:v>1.905377E-3</c:v>
                </c:pt>
                <c:pt idx="251">
                  <c:v>1.9011519999999999E-3</c:v>
                </c:pt>
                <c:pt idx="252">
                  <c:v>1.895325E-3</c:v>
                </c:pt>
                <c:pt idx="253">
                  <c:v>1.8956240000000001E-3</c:v>
                </c:pt>
                <c:pt idx="254">
                  <c:v>1.8914069999999999E-3</c:v>
                </c:pt>
                <c:pt idx="255">
                  <c:v>1.8863370000000001E-3</c:v>
                </c:pt>
                <c:pt idx="256">
                  <c:v>1.881253E-3</c:v>
                </c:pt>
                <c:pt idx="257">
                  <c:v>1.8762469999999999E-3</c:v>
                </c:pt>
                <c:pt idx="258">
                  <c:v>1.871345E-3</c:v>
                </c:pt>
                <c:pt idx="259">
                  <c:v>1.864468E-3</c:v>
                </c:pt>
                <c:pt idx="260">
                  <c:v>1.859311E-3</c:v>
                </c:pt>
                <c:pt idx="261">
                  <c:v>1.8548029999999999E-3</c:v>
                </c:pt>
                <c:pt idx="262">
                  <c:v>1.849809E-3</c:v>
                </c:pt>
                <c:pt idx="263">
                  <c:v>1.8448049999999999E-3</c:v>
                </c:pt>
                <c:pt idx="264">
                  <c:v>1.8388949999999999E-3</c:v>
                </c:pt>
                <c:pt idx="265">
                  <c:v>1.8224649999999999E-3</c:v>
                </c:pt>
                <c:pt idx="266">
                  <c:v>1.8201160000000001E-3</c:v>
                </c:pt>
                <c:pt idx="267">
                  <c:v>1.8164430000000001E-3</c:v>
                </c:pt>
                <c:pt idx="268">
                  <c:v>1.8028339999999999E-3</c:v>
                </c:pt>
                <c:pt idx="269">
                  <c:v>1.8038290000000001E-3</c:v>
                </c:pt>
                <c:pt idx="270">
                  <c:v>1.7547610000000001E-3</c:v>
                </c:pt>
                <c:pt idx="271">
                  <c:v>1.750244E-3</c:v>
                </c:pt>
                <c:pt idx="272">
                  <c:v>1.7664270000000001E-3</c:v>
                </c:pt>
                <c:pt idx="273">
                  <c:v>1.7774620000000001E-3</c:v>
                </c:pt>
                <c:pt idx="274">
                  <c:v>1.7689229999999999E-3</c:v>
                </c:pt>
                <c:pt idx="275">
                  <c:v>1.7743360000000001E-3</c:v>
                </c:pt>
                <c:pt idx="276">
                  <c:v>1.762343E-3</c:v>
                </c:pt>
                <c:pt idx="277">
                  <c:v>1.757081E-3</c:v>
                </c:pt>
                <c:pt idx="278">
                  <c:v>1.7603499999999999E-3</c:v>
                </c:pt>
                <c:pt idx="279">
                  <c:v>1.7528839999999999E-3</c:v>
                </c:pt>
                <c:pt idx="280">
                  <c:v>1.755101E-3</c:v>
                </c:pt>
                <c:pt idx="281">
                  <c:v>1.7481759999999999E-3</c:v>
                </c:pt>
                <c:pt idx="282">
                  <c:v>1.73993E-3</c:v>
                </c:pt>
                <c:pt idx="283">
                  <c:v>1.7411499999999999E-3</c:v>
                </c:pt>
                <c:pt idx="284">
                  <c:v>1.7334900000000001E-3</c:v>
                </c:pt>
                <c:pt idx="285">
                  <c:v>1.727728E-3</c:v>
                </c:pt>
                <c:pt idx="286">
                  <c:v>1.731029E-3</c:v>
                </c:pt>
                <c:pt idx="287">
                  <c:v>1.724653E-3</c:v>
                </c:pt>
                <c:pt idx="288">
                  <c:v>1.7184380000000001E-3</c:v>
                </c:pt>
                <c:pt idx="289">
                  <c:v>1.719588E-3</c:v>
                </c:pt>
                <c:pt idx="290">
                  <c:v>1.712561E-3</c:v>
                </c:pt>
                <c:pt idx="291">
                  <c:v>1.7060490000000001E-3</c:v>
                </c:pt>
                <c:pt idx="292">
                  <c:v>1.7075129999999999E-3</c:v>
                </c:pt>
                <c:pt idx="293">
                  <c:v>1.7001340000000001E-3</c:v>
                </c:pt>
                <c:pt idx="294">
                  <c:v>1.7035990000000001E-3</c:v>
                </c:pt>
                <c:pt idx="295">
                  <c:v>1.6961890000000001E-3</c:v>
                </c:pt>
                <c:pt idx="296">
                  <c:v>1.686199E-3</c:v>
                </c:pt>
                <c:pt idx="297">
                  <c:v>1.6924830000000001E-3</c:v>
                </c:pt>
                <c:pt idx="298">
                  <c:v>1.686079E-3</c:v>
                </c:pt>
                <c:pt idx="299">
                  <c:v>1.6857829999999999E-3</c:v>
                </c:pt>
                <c:pt idx="300">
                  <c:v>1.679781E-3</c:v>
                </c:pt>
                <c:pt idx="301">
                  <c:v>1.679231E-3</c:v>
                </c:pt>
                <c:pt idx="302">
                  <c:v>1.6735179999999999E-3</c:v>
                </c:pt>
                <c:pt idx="303">
                  <c:v>1.671236E-3</c:v>
                </c:pt>
                <c:pt idx="304">
                  <c:v>1.666439E-3</c:v>
                </c:pt>
                <c:pt idx="305">
                  <c:v>1.6624789999999999E-3</c:v>
                </c:pt>
                <c:pt idx="306">
                  <c:v>1.6681759999999999E-3</c:v>
                </c:pt>
                <c:pt idx="307">
                  <c:v>1.6606909999999999E-3</c:v>
                </c:pt>
                <c:pt idx="308">
                  <c:v>1.6547210000000001E-3</c:v>
                </c:pt>
                <c:pt idx="309">
                  <c:v>1.6555719999999999E-3</c:v>
                </c:pt>
                <c:pt idx="310">
                  <c:v>1.650348E-3</c:v>
                </c:pt>
                <c:pt idx="311">
                  <c:v>1.6471680000000001E-3</c:v>
                </c:pt>
                <c:pt idx="312">
                  <c:v>1.642286E-3</c:v>
                </c:pt>
                <c:pt idx="313">
                  <c:v>1.6387000000000001E-3</c:v>
                </c:pt>
                <c:pt idx="314">
                  <c:v>1.631874E-3</c:v>
                </c:pt>
                <c:pt idx="315">
                  <c:v>1.63254E-3</c:v>
                </c:pt>
                <c:pt idx="316">
                  <c:v>1.6302249999999999E-3</c:v>
                </c:pt>
                <c:pt idx="317">
                  <c:v>1.629148E-3</c:v>
                </c:pt>
                <c:pt idx="318">
                  <c:v>1.625184E-3</c:v>
                </c:pt>
                <c:pt idx="319">
                  <c:v>1.6241350000000001E-3</c:v>
                </c:pt>
                <c:pt idx="320">
                  <c:v>1.6195599999999999E-3</c:v>
                </c:pt>
                <c:pt idx="321">
                  <c:v>1.619884E-3</c:v>
                </c:pt>
                <c:pt idx="322">
                  <c:v>1.6146800000000001E-3</c:v>
                </c:pt>
                <c:pt idx="323">
                  <c:v>1.606002E-3</c:v>
                </c:pt>
                <c:pt idx="324">
                  <c:v>1.606866E-3</c:v>
                </c:pt>
                <c:pt idx="325">
                  <c:v>1.603878E-3</c:v>
                </c:pt>
                <c:pt idx="326">
                  <c:v>1.5972460000000001E-3</c:v>
                </c:pt>
                <c:pt idx="327">
                  <c:v>1.599531E-3</c:v>
                </c:pt>
                <c:pt idx="328">
                  <c:v>1.5967139999999999E-3</c:v>
                </c:pt>
                <c:pt idx="329">
                  <c:v>1.5913730000000001E-3</c:v>
                </c:pt>
                <c:pt idx="330">
                  <c:v>1.554125E-3</c:v>
                </c:pt>
                <c:pt idx="331">
                  <c:v>1.5491560000000001E-3</c:v>
                </c:pt>
                <c:pt idx="332">
                  <c:v>1.57175E-3</c:v>
                </c:pt>
                <c:pt idx="333">
                  <c:v>1.5762319999999999E-3</c:v>
                </c:pt>
                <c:pt idx="334">
                  <c:v>1.576732E-3</c:v>
                </c:pt>
                <c:pt idx="335">
                  <c:v>1.5735339999999999E-3</c:v>
                </c:pt>
                <c:pt idx="336">
                  <c:v>1.5708709999999999E-3</c:v>
                </c:pt>
                <c:pt idx="337">
                  <c:v>1.568938E-3</c:v>
                </c:pt>
                <c:pt idx="338">
                  <c:v>1.566858E-3</c:v>
                </c:pt>
                <c:pt idx="339">
                  <c:v>1.5664839999999999E-3</c:v>
                </c:pt>
                <c:pt idx="340">
                  <c:v>1.531508E-3</c:v>
                </c:pt>
                <c:pt idx="341">
                  <c:v>1.527395E-3</c:v>
                </c:pt>
                <c:pt idx="342">
                  <c:v>1.543476E-3</c:v>
                </c:pt>
                <c:pt idx="343">
                  <c:v>1.5577480000000001E-3</c:v>
                </c:pt>
                <c:pt idx="344">
                  <c:v>1.559305E-3</c:v>
                </c:pt>
                <c:pt idx="345">
                  <c:v>1.5536650000000001E-3</c:v>
                </c:pt>
                <c:pt idx="346">
                  <c:v>1.5508169999999999E-3</c:v>
                </c:pt>
                <c:pt idx="347">
                  <c:v>1.5480540000000001E-3</c:v>
                </c:pt>
                <c:pt idx="348">
                  <c:v>1.5147299999999999E-3</c:v>
                </c:pt>
                <c:pt idx="349">
                  <c:v>1.5108750000000001E-3</c:v>
                </c:pt>
                <c:pt idx="350">
                  <c:v>1.525972E-3</c:v>
                </c:pt>
                <c:pt idx="351">
                  <c:v>1.540607E-3</c:v>
                </c:pt>
                <c:pt idx="352">
                  <c:v>1.5411890000000001E-3</c:v>
                </c:pt>
                <c:pt idx="353">
                  <c:v>1.538846E-3</c:v>
                </c:pt>
                <c:pt idx="354">
                  <c:v>1.5339970000000001E-3</c:v>
                </c:pt>
                <c:pt idx="355">
                  <c:v>1.5309620000000001E-3</c:v>
                </c:pt>
                <c:pt idx="356">
                  <c:v>1.532549E-3</c:v>
                </c:pt>
                <c:pt idx="357">
                  <c:v>1.499179E-3</c:v>
                </c:pt>
                <c:pt idx="358">
                  <c:v>1.495676E-3</c:v>
                </c:pt>
                <c:pt idx="359">
                  <c:v>1.5188949999999999E-3</c:v>
                </c:pt>
                <c:pt idx="360">
                  <c:v>1.4864920000000001E-3</c:v>
                </c:pt>
                <c:pt idx="361">
                  <c:v>1.5115389999999999E-3</c:v>
                </c:pt>
                <c:pt idx="362">
                  <c:v>1.4891259999999999E-3</c:v>
                </c:pt>
                <c:pt idx="363">
                  <c:v>1.508747E-3</c:v>
                </c:pt>
                <c:pt idx="364">
                  <c:v>1.51435E-3</c:v>
                </c:pt>
                <c:pt idx="365">
                  <c:v>1.513244E-3</c:v>
                </c:pt>
                <c:pt idx="366">
                  <c:v>1.5130670000000001E-3</c:v>
                </c:pt>
                <c:pt idx="367">
                  <c:v>1.5131579999999999E-3</c:v>
                </c:pt>
                <c:pt idx="368">
                  <c:v>1.51001E-3</c:v>
                </c:pt>
                <c:pt idx="369">
                  <c:v>1.509198E-3</c:v>
                </c:pt>
                <c:pt idx="370">
                  <c:v>1.510937E-3</c:v>
                </c:pt>
                <c:pt idx="371">
                  <c:v>1.5112439999999999E-3</c:v>
                </c:pt>
                <c:pt idx="372">
                  <c:v>1.5079620000000001E-3</c:v>
                </c:pt>
                <c:pt idx="373">
                  <c:v>1.5053149999999999E-3</c:v>
                </c:pt>
                <c:pt idx="374">
                  <c:v>1.503737E-3</c:v>
                </c:pt>
                <c:pt idx="375">
                  <c:v>1.5024280000000001E-3</c:v>
                </c:pt>
                <c:pt idx="376">
                  <c:v>1.5041989999999999E-3</c:v>
                </c:pt>
                <c:pt idx="377">
                  <c:v>1.5027949999999999E-3</c:v>
                </c:pt>
                <c:pt idx="378">
                  <c:v>1.5034110000000001E-3</c:v>
                </c:pt>
                <c:pt idx="379">
                  <c:v>1.5021979999999999E-3</c:v>
                </c:pt>
                <c:pt idx="380">
                  <c:v>1.500143E-3</c:v>
                </c:pt>
                <c:pt idx="381">
                  <c:v>1.498386E-3</c:v>
                </c:pt>
                <c:pt idx="382">
                  <c:v>1.4964399999999999E-3</c:v>
                </c:pt>
                <c:pt idx="383">
                  <c:v>1.493973E-3</c:v>
                </c:pt>
                <c:pt idx="384">
                  <c:v>1.4930329999999999E-3</c:v>
                </c:pt>
                <c:pt idx="385">
                  <c:v>1.492214E-3</c:v>
                </c:pt>
                <c:pt idx="386">
                  <c:v>1.493208E-3</c:v>
                </c:pt>
                <c:pt idx="387">
                  <c:v>1.4936459999999999E-3</c:v>
                </c:pt>
                <c:pt idx="388">
                  <c:v>1.491638E-3</c:v>
                </c:pt>
                <c:pt idx="389">
                  <c:v>1.4905680000000001E-3</c:v>
                </c:pt>
                <c:pt idx="390">
                  <c:v>1.4791450000000001E-3</c:v>
                </c:pt>
                <c:pt idx="391">
                  <c:v>1.481755E-3</c:v>
                </c:pt>
                <c:pt idx="392">
                  <c:v>1.486149E-3</c:v>
                </c:pt>
                <c:pt idx="393">
                  <c:v>1.4815869999999999E-3</c:v>
                </c:pt>
                <c:pt idx="394">
                  <c:v>1.4854169999999999E-3</c:v>
                </c:pt>
                <c:pt idx="395">
                  <c:v>1.4774689999999999E-3</c:v>
                </c:pt>
                <c:pt idx="396">
                  <c:v>1.481982E-3</c:v>
                </c:pt>
                <c:pt idx="397">
                  <c:v>1.475482E-3</c:v>
                </c:pt>
                <c:pt idx="398">
                  <c:v>1.480309E-3</c:v>
                </c:pt>
                <c:pt idx="399">
                  <c:v>1.474485E-3</c:v>
                </c:pt>
                <c:pt idx="400">
                  <c:v>1.469609E-3</c:v>
                </c:pt>
                <c:pt idx="401">
                  <c:v>1.4770390000000001E-3</c:v>
                </c:pt>
                <c:pt idx="402">
                  <c:v>1.473048E-3</c:v>
                </c:pt>
                <c:pt idx="403">
                  <c:v>1.440663E-3</c:v>
                </c:pt>
                <c:pt idx="404">
                  <c:v>1.439949E-3</c:v>
                </c:pt>
                <c:pt idx="405">
                  <c:v>1.46766E-3</c:v>
                </c:pt>
                <c:pt idx="406">
                  <c:v>1.468839E-3</c:v>
                </c:pt>
                <c:pt idx="407">
                  <c:v>1.467028E-3</c:v>
                </c:pt>
                <c:pt idx="408">
                  <c:v>1.440076E-3</c:v>
                </c:pt>
                <c:pt idx="409">
                  <c:v>1.4393159999999999E-3</c:v>
                </c:pt>
                <c:pt idx="410">
                  <c:v>1.465561E-3</c:v>
                </c:pt>
                <c:pt idx="411">
                  <c:v>1.4691299999999999E-3</c:v>
                </c:pt>
                <c:pt idx="412">
                  <c:v>1.4682989999999999E-3</c:v>
                </c:pt>
                <c:pt idx="413">
                  <c:v>1.4682199999999999E-3</c:v>
                </c:pt>
                <c:pt idx="414">
                  <c:v>1.4689150000000001E-3</c:v>
                </c:pt>
                <c:pt idx="415">
                  <c:v>1.443092E-3</c:v>
                </c:pt>
                <c:pt idx="416">
                  <c:v>1.443937E-3</c:v>
                </c:pt>
                <c:pt idx="417">
                  <c:v>1.4703229999999999E-3</c:v>
                </c:pt>
                <c:pt idx="418">
                  <c:v>1.437467E-3</c:v>
                </c:pt>
                <c:pt idx="419">
                  <c:v>1.43724E-3</c:v>
                </c:pt>
                <c:pt idx="420">
                  <c:v>1.4609309999999999E-3</c:v>
                </c:pt>
                <c:pt idx="421">
                  <c:v>1.4419140000000001E-3</c:v>
                </c:pt>
                <c:pt idx="422">
                  <c:v>1.441126E-3</c:v>
                </c:pt>
                <c:pt idx="423">
                  <c:v>1.467479E-3</c:v>
                </c:pt>
                <c:pt idx="424">
                  <c:v>1.445085E-3</c:v>
                </c:pt>
                <c:pt idx="425">
                  <c:v>1.4467169999999999E-3</c:v>
                </c:pt>
                <c:pt idx="426">
                  <c:v>1.471378E-3</c:v>
                </c:pt>
                <c:pt idx="427">
                  <c:v>1.4777799999999999E-3</c:v>
                </c:pt>
                <c:pt idx="428">
                  <c:v>1.4785550000000001E-3</c:v>
                </c:pt>
                <c:pt idx="429">
                  <c:v>1.4798929999999999E-3</c:v>
                </c:pt>
                <c:pt idx="430">
                  <c:v>1.485309E-3</c:v>
                </c:pt>
                <c:pt idx="431">
                  <c:v>1.489881E-3</c:v>
                </c:pt>
                <c:pt idx="432">
                  <c:v>1.490117E-3</c:v>
                </c:pt>
                <c:pt idx="433">
                  <c:v>1.4943999999999999E-3</c:v>
                </c:pt>
                <c:pt idx="434">
                  <c:v>1.466967E-3</c:v>
                </c:pt>
                <c:pt idx="435">
                  <c:v>1.470879E-3</c:v>
                </c:pt>
                <c:pt idx="436">
                  <c:v>1.490803E-3</c:v>
                </c:pt>
                <c:pt idx="437">
                  <c:v>1.4970980000000001E-3</c:v>
                </c:pt>
                <c:pt idx="438">
                  <c:v>1.499942E-3</c:v>
                </c:pt>
                <c:pt idx="439">
                  <c:v>1.503781E-3</c:v>
                </c:pt>
                <c:pt idx="440">
                  <c:v>1.4825249999999999E-3</c:v>
                </c:pt>
                <c:pt idx="441">
                  <c:v>1.4867560000000001E-3</c:v>
                </c:pt>
                <c:pt idx="442">
                  <c:v>1.4890700000000001E-3</c:v>
                </c:pt>
                <c:pt idx="443">
                  <c:v>1.492653E-3</c:v>
                </c:pt>
                <c:pt idx="444">
                  <c:v>1.5003410000000001E-3</c:v>
                </c:pt>
                <c:pt idx="445">
                  <c:v>1.502661E-3</c:v>
                </c:pt>
                <c:pt idx="446">
                  <c:v>1.5081890000000001E-3</c:v>
                </c:pt>
                <c:pt idx="447">
                  <c:v>1.5079959999999999E-3</c:v>
                </c:pt>
                <c:pt idx="448">
                  <c:v>1.5343240000000001E-3</c:v>
                </c:pt>
                <c:pt idx="449">
                  <c:v>1.553299E-3</c:v>
                </c:pt>
                <c:pt idx="450">
                  <c:v>1.565346E-3</c:v>
                </c:pt>
                <c:pt idx="451">
                  <c:v>1.5647580000000001E-3</c:v>
                </c:pt>
                <c:pt idx="452">
                  <c:v>1.574565E-3</c:v>
                </c:pt>
                <c:pt idx="453">
                  <c:v>1.5833659999999999E-3</c:v>
                </c:pt>
                <c:pt idx="454">
                  <c:v>1.5917399999999999E-3</c:v>
                </c:pt>
                <c:pt idx="455">
                  <c:v>1.599184E-3</c:v>
                </c:pt>
                <c:pt idx="456">
                  <c:v>1.6134610000000001E-3</c:v>
                </c:pt>
                <c:pt idx="457">
                  <c:v>1.6168759999999999E-3</c:v>
                </c:pt>
                <c:pt idx="458">
                  <c:v>1.621848E-3</c:v>
                </c:pt>
                <c:pt idx="459">
                  <c:v>1.625163E-3</c:v>
                </c:pt>
                <c:pt idx="460">
                  <c:v>1.63349E-3</c:v>
                </c:pt>
                <c:pt idx="461">
                  <c:v>1.6395069999999999E-3</c:v>
                </c:pt>
                <c:pt idx="462">
                  <c:v>1.6443619999999999E-3</c:v>
                </c:pt>
                <c:pt idx="463">
                  <c:v>1.6531759999999999E-3</c:v>
                </c:pt>
                <c:pt idx="464">
                  <c:v>1.6597129999999999E-3</c:v>
                </c:pt>
                <c:pt idx="465">
                  <c:v>1.6825830000000001E-3</c:v>
                </c:pt>
                <c:pt idx="466">
                  <c:v>1.685909E-3</c:v>
                </c:pt>
                <c:pt idx="467">
                  <c:v>1.7005239999999999E-3</c:v>
                </c:pt>
                <c:pt idx="468">
                  <c:v>1.705973E-3</c:v>
                </c:pt>
                <c:pt idx="469">
                  <c:v>1.7218730000000001E-3</c:v>
                </c:pt>
                <c:pt idx="470">
                  <c:v>1.734031E-3</c:v>
                </c:pt>
                <c:pt idx="471">
                  <c:v>1.740999E-3</c:v>
                </c:pt>
                <c:pt idx="472">
                  <c:v>1.7473090000000001E-3</c:v>
                </c:pt>
                <c:pt idx="473">
                  <c:v>1.755408E-3</c:v>
                </c:pt>
                <c:pt idx="474">
                  <c:v>1.760008E-3</c:v>
                </c:pt>
                <c:pt idx="475">
                  <c:v>1.76464E-3</c:v>
                </c:pt>
                <c:pt idx="476">
                  <c:v>1.774769E-3</c:v>
                </c:pt>
                <c:pt idx="477">
                  <c:v>1.7802709999999999E-3</c:v>
                </c:pt>
                <c:pt idx="478">
                  <c:v>1.788715E-3</c:v>
                </c:pt>
                <c:pt idx="479">
                  <c:v>1.7987840000000001E-3</c:v>
                </c:pt>
                <c:pt idx="480">
                  <c:v>1.806296E-3</c:v>
                </c:pt>
                <c:pt idx="481">
                  <c:v>1.821423E-3</c:v>
                </c:pt>
                <c:pt idx="482">
                  <c:v>1.8359489999999999E-3</c:v>
                </c:pt>
                <c:pt idx="483">
                  <c:v>1.843445E-3</c:v>
                </c:pt>
                <c:pt idx="484">
                  <c:v>1.849336E-3</c:v>
                </c:pt>
                <c:pt idx="485">
                  <c:v>1.856506E-3</c:v>
                </c:pt>
                <c:pt idx="486">
                  <c:v>1.864894E-3</c:v>
                </c:pt>
                <c:pt idx="487">
                  <c:v>1.8715489999999999E-3</c:v>
                </c:pt>
                <c:pt idx="488">
                  <c:v>1.8807170000000001E-3</c:v>
                </c:pt>
                <c:pt idx="489">
                  <c:v>1.8891400000000001E-3</c:v>
                </c:pt>
                <c:pt idx="490">
                  <c:v>1.894698E-3</c:v>
                </c:pt>
                <c:pt idx="491">
                  <c:v>1.896996E-3</c:v>
                </c:pt>
                <c:pt idx="492">
                  <c:v>1.9001420000000001E-3</c:v>
                </c:pt>
                <c:pt idx="493">
                  <c:v>1.9025839999999999E-3</c:v>
                </c:pt>
                <c:pt idx="494">
                  <c:v>1.907541E-3</c:v>
                </c:pt>
                <c:pt idx="495">
                  <c:v>1.918545E-3</c:v>
                </c:pt>
                <c:pt idx="496">
                  <c:v>1.9187830000000001E-3</c:v>
                </c:pt>
                <c:pt idx="497">
                  <c:v>1.91624E-3</c:v>
                </c:pt>
                <c:pt idx="498">
                  <c:v>1.918131E-3</c:v>
                </c:pt>
                <c:pt idx="499">
                  <c:v>1.923723E-3</c:v>
                </c:pt>
                <c:pt idx="500">
                  <c:v>1.930265E-3</c:v>
                </c:pt>
                <c:pt idx="501">
                  <c:v>1.942821E-3</c:v>
                </c:pt>
                <c:pt idx="502">
                  <c:v>1.9668419999999999E-3</c:v>
                </c:pt>
                <c:pt idx="503">
                  <c:v>1.9677760000000001E-3</c:v>
                </c:pt>
                <c:pt idx="504">
                  <c:v>1.9748679999999998E-3</c:v>
                </c:pt>
                <c:pt idx="505">
                  <c:v>1.9969079999999999E-3</c:v>
                </c:pt>
                <c:pt idx="506">
                  <c:v>2.0000650000000001E-3</c:v>
                </c:pt>
                <c:pt idx="507">
                  <c:v>2.017802E-3</c:v>
                </c:pt>
                <c:pt idx="508">
                  <c:v>2.0335610000000001E-3</c:v>
                </c:pt>
                <c:pt idx="509">
                  <c:v>2.0503679999999999E-3</c:v>
                </c:pt>
                <c:pt idx="510">
                  <c:v>2.0415469999999999E-3</c:v>
                </c:pt>
                <c:pt idx="511">
                  <c:v>2.0541779999999998E-3</c:v>
                </c:pt>
                <c:pt idx="512">
                  <c:v>2.048111E-3</c:v>
                </c:pt>
                <c:pt idx="513">
                  <c:v>2.0608470000000002E-3</c:v>
                </c:pt>
                <c:pt idx="514">
                  <c:v>2.0537020000000001E-3</c:v>
                </c:pt>
                <c:pt idx="515">
                  <c:v>2.063985E-3</c:v>
                </c:pt>
                <c:pt idx="516">
                  <c:v>2.0512640000000001E-3</c:v>
                </c:pt>
                <c:pt idx="517">
                  <c:v>2.0424409999999999E-3</c:v>
                </c:pt>
                <c:pt idx="518">
                  <c:v>2.0521559999999999E-3</c:v>
                </c:pt>
                <c:pt idx="519">
                  <c:v>2.0441980000000001E-3</c:v>
                </c:pt>
                <c:pt idx="520">
                  <c:v>2.0379410000000001E-3</c:v>
                </c:pt>
                <c:pt idx="521">
                  <c:v>2.053797E-3</c:v>
                </c:pt>
                <c:pt idx="522">
                  <c:v>2.0567379999999998E-3</c:v>
                </c:pt>
                <c:pt idx="523">
                  <c:v>2.0580469999999999E-3</c:v>
                </c:pt>
                <c:pt idx="524">
                  <c:v>2.0440559999999998E-3</c:v>
                </c:pt>
                <c:pt idx="525">
                  <c:v>2.0318020000000001E-3</c:v>
                </c:pt>
                <c:pt idx="526">
                  <c:v>2.0340459999999999E-3</c:v>
                </c:pt>
                <c:pt idx="527">
                  <c:v>2.0328479999999999E-3</c:v>
                </c:pt>
                <c:pt idx="528">
                  <c:v>2.0314230000000001E-3</c:v>
                </c:pt>
                <c:pt idx="529">
                  <c:v>2.0499699999999999E-3</c:v>
                </c:pt>
                <c:pt idx="530">
                  <c:v>2.0502939999999998E-3</c:v>
                </c:pt>
                <c:pt idx="531">
                  <c:v>2.0546549999999998E-3</c:v>
                </c:pt>
                <c:pt idx="532">
                  <c:v>2.0571999999999999E-3</c:v>
                </c:pt>
                <c:pt idx="533">
                  <c:v>2.0801159999999999E-3</c:v>
                </c:pt>
                <c:pt idx="534">
                  <c:v>2.0808480000000002E-3</c:v>
                </c:pt>
                <c:pt idx="535">
                  <c:v>2.1001100000000001E-3</c:v>
                </c:pt>
                <c:pt idx="536">
                  <c:v>2.1161489999999999E-3</c:v>
                </c:pt>
                <c:pt idx="537">
                  <c:v>2.1061259999999998E-3</c:v>
                </c:pt>
                <c:pt idx="538">
                  <c:v>2.099006E-3</c:v>
                </c:pt>
                <c:pt idx="539">
                  <c:v>2.107785E-3</c:v>
                </c:pt>
                <c:pt idx="540">
                  <c:v>2.102282E-3</c:v>
                </c:pt>
                <c:pt idx="541">
                  <c:v>2.097551E-3</c:v>
                </c:pt>
                <c:pt idx="542">
                  <c:v>2.093269E-3</c:v>
                </c:pt>
                <c:pt idx="543">
                  <c:v>2.0913849999999999E-3</c:v>
                </c:pt>
                <c:pt idx="544">
                  <c:v>2.088112E-3</c:v>
                </c:pt>
                <c:pt idx="545">
                  <c:v>2.0869809999999999E-3</c:v>
                </c:pt>
                <c:pt idx="546">
                  <c:v>2.0818730000000001E-3</c:v>
                </c:pt>
                <c:pt idx="547">
                  <c:v>2.0834629999999998E-3</c:v>
                </c:pt>
                <c:pt idx="548">
                  <c:v>2.097593E-3</c:v>
                </c:pt>
                <c:pt idx="549">
                  <c:v>2.1004610000000001E-3</c:v>
                </c:pt>
                <c:pt idx="550">
                  <c:v>2.0983640000000001E-3</c:v>
                </c:pt>
                <c:pt idx="551">
                  <c:v>2.0913210000000002E-3</c:v>
                </c:pt>
                <c:pt idx="552">
                  <c:v>2.08742E-3</c:v>
                </c:pt>
                <c:pt idx="553">
                  <c:v>2.0879259999999999E-3</c:v>
                </c:pt>
                <c:pt idx="554">
                  <c:v>2.086966E-3</c:v>
                </c:pt>
                <c:pt idx="555">
                  <c:v>2.084701E-3</c:v>
                </c:pt>
                <c:pt idx="556">
                  <c:v>2.086638E-3</c:v>
                </c:pt>
                <c:pt idx="557">
                  <c:v>2.0853220000000001E-3</c:v>
                </c:pt>
                <c:pt idx="558">
                  <c:v>2.0848260000000001E-3</c:v>
                </c:pt>
                <c:pt idx="559">
                  <c:v>2.078243E-3</c:v>
                </c:pt>
                <c:pt idx="560">
                  <c:v>2.0805839999999999E-3</c:v>
                </c:pt>
                <c:pt idx="561">
                  <c:v>2.081102E-3</c:v>
                </c:pt>
                <c:pt idx="562">
                  <c:v>2.0916440000000001E-3</c:v>
                </c:pt>
                <c:pt idx="563">
                  <c:v>2.087008E-3</c:v>
                </c:pt>
                <c:pt idx="564">
                  <c:v>2.078823E-3</c:v>
                </c:pt>
                <c:pt idx="565">
                  <c:v>2.0707579999999998E-3</c:v>
                </c:pt>
                <c:pt idx="566">
                  <c:v>2.0659720000000001E-3</c:v>
                </c:pt>
                <c:pt idx="567">
                  <c:v>2.066329E-3</c:v>
                </c:pt>
                <c:pt idx="568">
                  <c:v>2.0676869999999999E-3</c:v>
                </c:pt>
                <c:pt idx="569">
                  <c:v>2.0729920000000001E-3</c:v>
                </c:pt>
                <c:pt idx="570">
                  <c:v>2.076924E-3</c:v>
                </c:pt>
                <c:pt idx="571">
                  <c:v>2.077766E-3</c:v>
                </c:pt>
                <c:pt idx="572">
                  <c:v>2.0836180000000002E-3</c:v>
                </c:pt>
                <c:pt idx="573">
                  <c:v>2.0847679999999999E-3</c:v>
                </c:pt>
                <c:pt idx="574">
                  <c:v>2.093419E-3</c:v>
                </c:pt>
                <c:pt idx="575">
                  <c:v>2.113303E-3</c:v>
                </c:pt>
                <c:pt idx="576">
                  <c:v>2.1126220000000002E-3</c:v>
                </c:pt>
                <c:pt idx="577">
                  <c:v>2.1025079999999999E-3</c:v>
                </c:pt>
                <c:pt idx="578">
                  <c:v>2.0951720000000002E-3</c:v>
                </c:pt>
                <c:pt idx="579">
                  <c:v>2.0885890000000001E-3</c:v>
                </c:pt>
                <c:pt idx="580">
                  <c:v>2.0866259999999998E-3</c:v>
                </c:pt>
                <c:pt idx="581">
                  <c:v>2.084481E-3</c:v>
                </c:pt>
                <c:pt idx="582">
                  <c:v>2.0816390000000001E-3</c:v>
                </c:pt>
                <c:pt idx="583">
                  <c:v>2.0772299999999998E-3</c:v>
                </c:pt>
                <c:pt idx="584">
                  <c:v>2.0777870000000002E-3</c:v>
                </c:pt>
                <c:pt idx="585">
                  <c:v>2.0788429999999999E-3</c:v>
                </c:pt>
                <c:pt idx="586">
                  <c:v>2.0771269999999998E-3</c:v>
                </c:pt>
                <c:pt idx="587">
                  <c:v>2.0862049999999998E-3</c:v>
                </c:pt>
                <c:pt idx="588">
                  <c:v>2.1045249999999999E-3</c:v>
                </c:pt>
                <c:pt idx="589">
                  <c:v>2.1020790000000002E-3</c:v>
                </c:pt>
                <c:pt idx="590">
                  <c:v>2.0912090000000001E-3</c:v>
                </c:pt>
                <c:pt idx="591">
                  <c:v>2.083536E-3</c:v>
                </c:pt>
                <c:pt idx="592">
                  <c:v>2.0802160000000002E-3</c:v>
                </c:pt>
                <c:pt idx="593">
                  <c:v>2.0734500000000001E-3</c:v>
                </c:pt>
                <c:pt idx="594">
                  <c:v>2.0687430000000001E-3</c:v>
                </c:pt>
                <c:pt idx="595">
                  <c:v>2.069679E-3</c:v>
                </c:pt>
                <c:pt idx="596">
                  <c:v>2.0670319999999999E-3</c:v>
                </c:pt>
                <c:pt idx="597">
                  <c:v>2.0655510000000001E-3</c:v>
                </c:pt>
                <c:pt idx="598">
                  <c:v>2.0615379999999999E-3</c:v>
                </c:pt>
                <c:pt idx="599">
                  <c:v>2.0523149999999999E-3</c:v>
                </c:pt>
                <c:pt idx="600">
                  <c:v>2.0576259999999999E-3</c:v>
                </c:pt>
                <c:pt idx="601">
                  <c:v>2.067812E-3</c:v>
                </c:pt>
                <c:pt idx="602">
                  <c:v>2.0569680000000002E-3</c:v>
                </c:pt>
                <c:pt idx="603">
                  <c:v>2.0451919999999999E-3</c:v>
                </c:pt>
                <c:pt idx="604">
                  <c:v>2.0211600000000001E-3</c:v>
                </c:pt>
                <c:pt idx="605">
                  <c:v>2.0432250000000001E-3</c:v>
                </c:pt>
                <c:pt idx="606">
                  <c:v>2.0420299999999998E-3</c:v>
                </c:pt>
                <c:pt idx="607">
                  <c:v>2.0227499999999998E-3</c:v>
                </c:pt>
                <c:pt idx="608">
                  <c:v>2.0189689999999998E-3</c:v>
                </c:pt>
                <c:pt idx="609">
                  <c:v>2.0125099999999999E-3</c:v>
                </c:pt>
                <c:pt idx="610">
                  <c:v>2.0073909999999999E-3</c:v>
                </c:pt>
                <c:pt idx="611">
                  <c:v>2.0050100000000002E-3</c:v>
                </c:pt>
                <c:pt idx="612">
                  <c:v>2.009084E-3</c:v>
                </c:pt>
                <c:pt idx="613">
                  <c:v>2.0236709999999999E-3</c:v>
                </c:pt>
                <c:pt idx="614">
                  <c:v>2.020745E-3</c:v>
                </c:pt>
                <c:pt idx="615">
                  <c:v>2.0153609999999998E-3</c:v>
                </c:pt>
                <c:pt idx="616">
                  <c:v>2.0067800000000001E-3</c:v>
                </c:pt>
                <c:pt idx="617">
                  <c:v>2.022224E-3</c:v>
                </c:pt>
                <c:pt idx="618">
                  <c:v>1.9943159999999999E-3</c:v>
                </c:pt>
                <c:pt idx="619">
                  <c:v>1.997006E-3</c:v>
                </c:pt>
                <c:pt idx="620">
                  <c:v>2.0009950000000002E-3</c:v>
                </c:pt>
                <c:pt idx="621">
                  <c:v>1.9849809999999998E-3</c:v>
                </c:pt>
                <c:pt idx="622">
                  <c:v>2.008447E-3</c:v>
                </c:pt>
                <c:pt idx="623">
                  <c:v>1.9917149999999998E-3</c:v>
                </c:pt>
                <c:pt idx="624">
                  <c:v>2.003248E-3</c:v>
                </c:pt>
                <c:pt idx="625">
                  <c:v>2.0354850000000001E-3</c:v>
                </c:pt>
                <c:pt idx="626">
                  <c:v>2.0140969999999998E-3</c:v>
                </c:pt>
                <c:pt idx="627">
                  <c:v>2.0030690000000001E-3</c:v>
                </c:pt>
                <c:pt idx="628">
                  <c:v>2.018171E-3</c:v>
                </c:pt>
                <c:pt idx="629">
                  <c:v>2.0164950000000001E-3</c:v>
                </c:pt>
                <c:pt idx="630">
                  <c:v>2.0132359999999998E-3</c:v>
                </c:pt>
                <c:pt idx="631">
                  <c:v>2.011526E-3</c:v>
                </c:pt>
                <c:pt idx="632">
                  <c:v>2.0160600000000001E-3</c:v>
                </c:pt>
                <c:pt idx="633">
                  <c:v>2.0084859999999999E-3</c:v>
                </c:pt>
                <c:pt idx="634">
                  <c:v>2.0145940000000002E-3</c:v>
                </c:pt>
                <c:pt idx="635">
                  <c:v>2.0288189999999998E-3</c:v>
                </c:pt>
                <c:pt idx="636">
                  <c:v>2.0296759999999998E-3</c:v>
                </c:pt>
                <c:pt idx="637">
                  <c:v>2.0264950000000001E-3</c:v>
                </c:pt>
                <c:pt idx="638">
                  <c:v>2.019135E-3</c:v>
                </c:pt>
                <c:pt idx="639">
                  <c:v>2.015275E-3</c:v>
                </c:pt>
                <c:pt idx="640">
                  <c:v>2.0191649999999998E-3</c:v>
                </c:pt>
                <c:pt idx="641">
                  <c:v>2.0824089999999999E-3</c:v>
                </c:pt>
                <c:pt idx="642">
                  <c:v>2.1821649999999998E-3</c:v>
                </c:pt>
                <c:pt idx="643">
                  <c:v>2.1561430000000001E-3</c:v>
                </c:pt>
                <c:pt idx="644">
                  <c:v>2.1315000000000001E-3</c:v>
                </c:pt>
                <c:pt idx="645">
                  <c:v>2.1386920000000002E-3</c:v>
                </c:pt>
                <c:pt idx="646">
                  <c:v>2.0846110000000001E-3</c:v>
                </c:pt>
                <c:pt idx="647">
                  <c:v>2.0564929999999999E-3</c:v>
                </c:pt>
                <c:pt idx="648">
                  <c:v>2.0855909999999999E-3</c:v>
                </c:pt>
                <c:pt idx="649">
                  <c:v>2.0728809999999999E-3</c:v>
                </c:pt>
                <c:pt idx="650">
                  <c:v>2.090078E-3</c:v>
                </c:pt>
                <c:pt idx="651">
                  <c:v>2.1118640000000002E-3</c:v>
                </c:pt>
                <c:pt idx="652">
                  <c:v>2.057784E-3</c:v>
                </c:pt>
                <c:pt idx="653">
                  <c:v>2.0157489999999998E-3</c:v>
                </c:pt>
                <c:pt idx="654">
                  <c:v>2.0211579999999999E-3</c:v>
                </c:pt>
                <c:pt idx="655">
                  <c:v>2.0451029999999999E-3</c:v>
                </c:pt>
                <c:pt idx="656">
                  <c:v>2.10625E-3</c:v>
                </c:pt>
                <c:pt idx="657">
                  <c:v>2.1169380000000001E-3</c:v>
                </c:pt>
                <c:pt idx="658">
                  <c:v>2.0975239999999999E-3</c:v>
                </c:pt>
                <c:pt idx="659">
                  <c:v>2.0383519999999998E-3</c:v>
                </c:pt>
                <c:pt idx="660">
                  <c:v>1.9883000000000001E-3</c:v>
                </c:pt>
                <c:pt idx="661">
                  <c:v>1.9790350000000001E-3</c:v>
                </c:pt>
                <c:pt idx="662">
                  <c:v>1.9566610000000002E-3</c:v>
                </c:pt>
                <c:pt idx="663">
                  <c:v>1.9860279999999999E-3</c:v>
                </c:pt>
                <c:pt idx="664">
                  <c:v>1.9577079999999998E-3</c:v>
                </c:pt>
                <c:pt idx="665">
                  <c:v>1.950441E-3</c:v>
                </c:pt>
                <c:pt idx="666">
                  <c:v>1.9721510000000001E-3</c:v>
                </c:pt>
                <c:pt idx="667">
                  <c:v>1.9805930000000001E-3</c:v>
                </c:pt>
                <c:pt idx="668">
                  <c:v>2.0007739999999999E-3</c:v>
                </c:pt>
                <c:pt idx="669">
                  <c:v>2.0039810000000002E-3</c:v>
                </c:pt>
                <c:pt idx="670">
                  <c:v>1.9735870000000002E-3</c:v>
                </c:pt>
                <c:pt idx="671">
                  <c:v>1.9850050000000002E-3</c:v>
                </c:pt>
                <c:pt idx="672">
                  <c:v>1.9484979999999999E-3</c:v>
                </c:pt>
                <c:pt idx="673">
                  <c:v>1.9667819999999998E-3</c:v>
                </c:pt>
                <c:pt idx="674">
                  <c:v>1.9423039999999999E-3</c:v>
                </c:pt>
                <c:pt idx="675">
                  <c:v>1.9449700000000001E-3</c:v>
                </c:pt>
                <c:pt idx="676">
                  <c:v>1.9611419999999999E-3</c:v>
                </c:pt>
                <c:pt idx="677">
                  <c:v>1.945146E-3</c:v>
                </c:pt>
                <c:pt idx="678">
                  <c:v>1.9392249999999999E-3</c:v>
                </c:pt>
                <c:pt idx="679">
                  <c:v>1.951017E-3</c:v>
                </c:pt>
                <c:pt idx="680">
                  <c:v>1.929301E-3</c:v>
                </c:pt>
                <c:pt idx="681">
                  <c:v>1.9344609999999999E-3</c:v>
                </c:pt>
                <c:pt idx="682">
                  <c:v>1.9499960000000001E-3</c:v>
                </c:pt>
                <c:pt idx="683">
                  <c:v>1.9620839999999998E-3</c:v>
                </c:pt>
                <c:pt idx="684">
                  <c:v>1.9656880000000002E-3</c:v>
                </c:pt>
                <c:pt idx="685">
                  <c:v>1.976186E-3</c:v>
                </c:pt>
                <c:pt idx="686">
                  <c:v>1.9409080000000001E-3</c:v>
                </c:pt>
                <c:pt idx="687">
                  <c:v>1.9218670000000001E-3</c:v>
                </c:pt>
                <c:pt idx="688">
                  <c:v>1.935775E-3</c:v>
                </c:pt>
                <c:pt idx="689">
                  <c:v>1.9150899999999999E-3</c:v>
                </c:pt>
                <c:pt idx="690">
                  <c:v>1.905578E-3</c:v>
                </c:pt>
                <c:pt idx="691">
                  <c:v>1.927932E-3</c:v>
                </c:pt>
                <c:pt idx="692">
                  <c:v>1.8920409999999999E-3</c:v>
                </c:pt>
                <c:pt idx="693">
                  <c:v>1.928365E-3</c:v>
                </c:pt>
                <c:pt idx="694">
                  <c:v>1.8974529999999999E-3</c:v>
                </c:pt>
                <c:pt idx="695">
                  <c:v>1.9260049999999999E-3</c:v>
                </c:pt>
                <c:pt idx="696">
                  <c:v>1.879611E-3</c:v>
                </c:pt>
                <c:pt idx="697">
                  <c:v>1.8928619999999999E-3</c:v>
                </c:pt>
                <c:pt idx="698">
                  <c:v>1.902022E-3</c:v>
                </c:pt>
                <c:pt idx="699">
                  <c:v>1.888053E-3</c:v>
                </c:pt>
                <c:pt idx="700">
                  <c:v>1.9035530000000001E-3</c:v>
                </c:pt>
                <c:pt idx="701">
                  <c:v>1.942502E-3</c:v>
                </c:pt>
                <c:pt idx="702">
                  <c:v>1.911552E-3</c:v>
                </c:pt>
                <c:pt idx="703">
                  <c:v>1.95301E-3</c:v>
                </c:pt>
                <c:pt idx="704">
                  <c:v>1.9313080000000001E-3</c:v>
                </c:pt>
                <c:pt idx="705">
                  <c:v>1.9050079999999999E-3</c:v>
                </c:pt>
                <c:pt idx="706">
                  <c:v>1.9056260000000001E-3</c:v>
                </c:pt>
                <c:pt idx="707">
                  <c:v>1.8756300000000001E-3</c:v>
                </c:pt>
                <c:pt idx="708">
                  <c:v>1.8717440000000001E-3</c:v>
                </c:pt>
                <c:pt idx="709">
                  <c:v>1.88759E-3</c:v>
                </c:pt>
                <c:pt idx="710">
                  <c:v>1.865057E-3</c:v>
                </c:pt>
                <c:pt idx="711">
                  <c:v>1.88729E-3</c:v>
                </c:pt>
                <c:pt idx="712">
                  <c:v>1.851615E-3</c:v>
                </c:pt>
                <c:pt idx="713">
                  <c:v>1.8535719999999999E-3</c:v>
                </c:pt>
                <c:pt idx="714">
                  <c:v>1.8775020000000001E-3</c:v>
                </c:pt>
                <c:pt idx="715">
                  <c:v>1.8699750000000001E-3</c:v>
                </c:pt>
                <c:pt idx="716">
                  <c:v>1.8357849999999999E-3</c:v>
                </c:pt>
                <c:pt idx="717">
                  <c:v>1.869311E-3</c:v>
                </c:pt>
                <c:pt idx="718">
                  <c:v>1.8375010000000001E-3</c:v>
                </c:pt>
                <c:pt idx="719">
                  <c:v>1.839694E-3</c:v>
                </c:pt>
                <c:pt idx="720">
                  <c:v>1.8627400000000001E-3</c:v>
                </c:pt>
                <c:pt idx="721">
                  <c:v>1.8401750000000001E-3</c:v>
                </c:pt>
                <c:pt idx="722">
                  <c:v>1.8294780000000001E-3</c:v>
                </c:pt>
                <c:pt idx="723">
                  <c:v>1.8438809999999999E-3</c:v>
                </c:pt>
                <c:pt idx="724">
                  <c:v>1.831535E-3</c:v>
                </c:pt>
                <c:pt idx="725">
                  <c:v>1.8333030000000001E-3</c:v>
                </c:pt>
                <c:pt idx="726">
                  <c:v>1.8599910000000001E-3</c:v>
                </c:pt>
                <c:pt idx="727">
                  <c:v>1.8797130000000001E-3</c:v>
                </c:pt>
                <c:pt idx="728">
                  <c:v>1.8691549999999999E-3</c:v>
                </c:pt>
                <c:pt idx="729">
                  <c:v>1.8284639999999999E-3</c:v>
                </c:pt>
                <c:pt idx="730">
                  <c:v>1.8149290000000001E-3</c:v>
                </c:pt>
                <c:pt idx="731">
                  <c:v>1.8374070000000001E-3</c:v>
                </c:pt>
                <c:pt idx="732">
                  <c:v>1.844821E-3</c:v>
                </c:pt>
                <c:pt idx="733">
                  <c:v>1.8151980000000001E-3</c:v>
                </c:pt>
                <c:pt idx="734">
                  <c:v>1.8093059999999999E-3</c:v>
                </c:pt>
                <c:pt idx="735">
                  <c:v>1.8054429999999999E-3</c:v>
                </c:pt>
                <c:pt idx="736">
                  <c:v>1.8298520000000001E-3</c:v>
                </c:pt>
                <c:pt idx="737">
                  <c:v>1.8033579999999999E-3</c:v>
                </c:pt>
                <c:pt idx="738">
                  <c:v>1.7955670000000001E-3</c:v>
                </c:pt>
                <c:pt idx="739">
                  <c:v>1.8018540000000001E-3</c:v>
                </c:pt>
                <c:pt idx="740">
                  <c:v>1.819944E-3</c:v>
                </c:pt>
                <c:pt idx="741">
                  <c:v>1.791674E-3</c:v>
                </c:pt>
                <c:pt idx="742">
                  <c:v>1.7901239999999999E-3</c:v>
                </c:pt>
                <c:pt idx="743">
                  <c:v>1.8018610000000001E-3</c:v>
                </c:pt>
                <c:pt idx="744">
                  <c:v>1.781382E-3</c:v>
                </c:pt>
                <c:pt idx="745">
                  <c:v>1.7785050000000001E-3</c:v>
                </c:pt>
                <c:pt idx="746">
                  <c:v>1.799707E-3</c:v>
                </c:pt>
                <c:pt idx="747">
                  <c:v>1.8028829999999999E-3</c:v>
                </c:pt>
                <c:pt idx="748">
                  <c:v>1.771534E-3</c:v>
                </c:pt>
                <c:pt idx="749">
                  <c:v>1.7672499999999999E-3</c:v>
                </c:pt>
                <c:pt idx="750">
                  <c:v>1.792121E-3</c:v>
                </c:pt>
                <c:pt idx="751">
                  <c:v>1.7624870000000001E-3</c:v>
                </c:pt>
                <c:pt idx="752">
                  <c:v>1.780481E-3</c:v>
                </c:pt>
                <c:pt idx="753">
                  <c:v>1.8178230000000001E-3</c:v>
                </c:pt>
                <c:pt idx="754">
                  <c:v>1.7756549999999999E-3</c:v>
                </c:pt>
                <c:pt idx="755">
                  <c:v>1.7657650000000001E-3</c:v>
                </c:pt>
                <c:pt idx="756">
                  <c:v>1.780904E-3</c:v>
                </c:pt>
                <c:pt idx="757">
                  <c:v>1.751903E-3</c:v>
                </c:pt>
                <c:pt idx="758">
                  <c:v>1.7540430000000001E-3</c:v>
                </c:pt>
                <c:pt idx="759">
                  <c:v>1.7724780000000001E-3</c:v>
                </c:pt>
                <c:pt idx="760">
                  <c:v>1.7326430000000001E-3</c:v>
                </c:pt>
                <c:pt idx="761">
                  <c:v>1.740962E-3</c:v>
                </c:pt>
                <c:pt idx="762">
                  <c:v>1.758938E-3</c:v>
                </c:pt>
                <c:pt idx="763">
                  <c:v>1.7210070000000001E-3</c:v>
                </c:pt>
                <c:pt idx="764">
                  <c:v>1.753379E-3</c:v>
                </c:pt>
                <c:pt idx="765">
                  <c:v>1.7281760000000001E-3</c:v>
                </c:pt>
                <c:pt idx="766">
                  <c:v>1.7447529999999999E-3</c:v>
                </c:pt>
                <c:pt idx="767">
                  <c:v>1.727569E-3</c:v>
                </c:pt>
                <c:pt idx="768">
                  <c:v>1.749921E-3</c:v>
                </c:pt>
                <c:pt idx="769">
                  <c:v>1.7195909999999999E-3</c:v>
                </c:pt>
                <c:pt idx="770">
                  <c:v>1.740623E-3</c:v>
                </c:pt>
                <c:pt idx="771">
                  <c:v>1.715746E-3</c:v>
                </c:pt>
                <c:pt idx="772">
                  <c:v>1.7339320000000001E-3</c:v>
                </c:pt>
                <c:pt idx="773">
                  <c:v>1.7116130000000001E-3</c:v>
                </c:pt>
                <c:pt idx="774">
                  <c:v>1.738238E-3</c:v>
                </c:pt>
                <c:pt idx="775">
                  <c:v>1.709346E-3</c:v>
                </c:pt>
                <c:pt idx="776">
                  <c:v>1.7326609999999999E-3</c:v>
                </c:pt>
                <c:pt idx="777">
                  <c:v>1.7007070000000001E-3</c:v>
                </c:pt>
                <c:pt idx="778">
                  <c:v>1.7204189999999999E-3</c:v>
                </c:pt>
                <c:pt idx="779">
                  <c:v>1.6842700000000001E-3</c:v>
                </c:pt>
                <c:pt idx="780">
                  <c:v>1.705093E-3</c:v>
                </c:pt>
                <c:pt idx="781">
                  <c:v>1.6961879999999999E-3</c:v>
                </c:pt>
                <c:pt idx="782">
                  <c:v>1.7196780000000001E-3</c:v>
                </c:pt>
                <c:pt idx="783">
                  <c:v>1.72226E-3</c:v>
                </c:pt>
                <c:pt idx="784">
                  <c:v>1.7089340000000001E-3</c:v>
                </c:pt>
                <c:pt idx="785">
                  <c:v>1.71021E-3</c:v>
                </c:pt>
                <c:pt idx="786">
                  <c:v>1.6839540000000001E-3</c:v>
                </c:pt>
                <c:pt idx="787">
                  <c:v>1.684486E-3</c:v>
                </c:pt>
                <c:pt idx="788">
                  <c:v>1.710184E-3</c:v>
                </c:pt>
                <c:pt idx="789">
                  <c:v>1.6878749999999999E-3</c:v>
                </c:pt>
                <c:pt idx="790">
                  <c:v>1.6737880000000001E-3</c:v>
                </c:pt>
                <c:pt idx="791">
                  <c:v>1.6981660000000001E-3</c:v>
                </c:pt>
                <c:pt idx="792">
                  <c:v>1.678501E-3</c:v>
                </c:pt>
                <c:pt idx="793">
                  <c:v>1.6718480000000001E-3</c:v>
                </c:pt>
                <c:pt idx="794">
                  <c:v>1.6938980000000001E-3</c:v>
                </c:pt>
                <c:pt idx="795">
                  <c:v>1.6625990000000001E-3</c:v>
                </c:pt>
                <c:pt idx="796">
                  <c:v>1.6626480000000001E-3</c:v>
                </c:pt>
                <c:pt idx="797">
                  <c:v>1.678145E-3</c:v>
                </c:pt>
                <c:pt idx="798">
                  <c:v>1.6611110000000001E-3</c:v>
                </c:pt>
                <c:pt idx="799">
                  <c:v>1.653594E-3</c:v>
                </c:pt>
                <c:pt idx="800">
                  <c:v>1.6794939999999999E-3</c:v>
                </c:pt>
                <c:pt idx="801">
                  <c:v>1.652904E-3</c:v>
                </c:pt>
                <c:pt idx="802">
                  <c:v>1.6507519999999999E-3</c:v>
                </c:pt>
                <c:pt idx="803">
                  <c:v>1.675712E-3</c:v>
                </c:pt>
                <c:pt idx="804">
                  <c:v>1.647361E-3</c:v>
                </c:pt>
                <c:pt idx="805">
                  <c:v>1.6534119999999999E-3</c:v>
                </c:pt>
                <c:pt idx="806">
                  <c:v>1.6735980000000001E-3</c:v>
                </c:pt>
                <c:pt idx="807">
                  <c:v>1.642279E-3</c:v>
                </c:pt>
                <c:pt idx="808">
                  <c:v>1.646757E-3</c:v>
                </c:pt>
                <c:pt idx="809">
                  <c:v>1.6659229999999999E-3</c:v>
                </c:pt>
                <c:pt idx="810">
                  <c:v>1.6361349999999999E-3</c:v>
                </c:pt>
                <c:pt idx="811">
                  <c:v>1.6403279999999999E-3</c:v>
                </c:pt>
                <c:pt idx="812">
                  <c:v>1.6608059999999999E-3</c:v>
                </c:pt>
                <c:pt idx="813">
                  <c:v>1.6393849999999999E-3</c:v>
                </c:pt>
                <c:pt idx="814">
                  <c:v>1.626644E-3</c:v>
                </c:pt>
                <c:pt idx="815">
                  <c:v>1.6498579999999999E-3</c:v>
                </c:pt>
                <c:pt idx="816">
                  <c:v>1.6339799999999999E-3</c:v>
                </c:pt>
                <c:pt idx="817">
                  <c:v>1.6421560000000001E-3</c:v>
                </c:pt>
                <c:pt idx="818">
                  <c:v>1.6633730000000001E-3</c:v>
                </c:pt>
                <c:pt idx="819">
                  <c:v>1.6380769999999999E-3</c:v>
                </c:pt>
                <c:pt idx="820">
                  <c:v>1.6273220000000001E-3</c:v>
                </c:pt>
                <c:pt idx="821">
                  <c:v>1.643437E-3</c:v>
                </c:pt>
                <c:pt idx="822">
                  <c:v>1.6269259999999999E-3</c:v>
                </c:pt>
                <c:pt idx="823">
                  <c:v>1.613625E-3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E5A-4DE4-AD16-8E32871F8C45}"/>
            </c:ext>
          </c:extLst>
        </c:ser>
        <c:ser>
          <c:idx val="3"/>
          <c:order val="3"/>
          <c:tx>
            <c:strRef>
              <c:f>residuals_hiR!$E$2</c:f>
              <c:strCache>
                <c:ptCount val="1"/>
                <c:pt idx="0">
                  <c:v>k             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residuals_hiR!$A$3:$A$826</c:f>
              <c:numCache>
                <c:formatCode>0.00E+00</c:formatCode>
                <c:ptCount val="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</c:numCache>
            </c:numRef>
          </c:xVal>
          <c:yVal>
            <c:numRef>
              <c:f>residuals_hiR!$E$3:$E$826</c:f>
              <c:numCache>
                <c:formatCode>0.00E+00</c:formatCode>
                <c:ptCount val="824"/>
                <c:pt idx="0">
                  <c:v>1</c:v>
                </c:pt>
                <c:pt idx="1">
                  <c:v>0.65377870000000005</c:v>
                </c:pt>
                <c:pt idx="2">
                  <c:v>0.45296019999999998</c:v>
                </c:pt>
                <c:pt idx="3">
                  <c:v>0.33781549999999999</c:v>
                </c:pt>
                <c:pt idx="4">
                  <c:v>0.26301000000000002</c:v>
                </c:pt>
                <c:pt idx="5">
                  <c:v>0.20928910000000001</c:v>
                </c:pt>
                <c:pt idx="6">
                  <c:v>0.17081350000000001</c:v>
                </c:pt>
                <c:pt idx="7">
                  <c:v>0.14279220000000001</c:v>
                </c:pt>
                <c:pt idx="8">
                  <c:v>0.120842</c:v>
                </c:pt>
                <c:pt idx="9">
                  <c:v>0.1033955</c:v>
                </c:pt>
                <c:pt idx="10">
                  <c:v>8.9367600000000005E-2</c:v>
                </c:pt>
                <c:pt idx="11">
                  <c:v>7.7912609999999993E-2</c:v>
                </c:pt>
                <c:pt idx="12">
                  <c:v>6.8451319999999996E-2</c:v>
                </c:pt>
                <c:pt idx="13">
                  <c:v>6.0423079999999997E-2</c:v>
                </c:pt>
                <c:pt idx="14">
                  <c:v>5.3696580000000001E-2</c:v>
                </c:pt>
                <c:pt idx="15">
                  <c:v>4.7964020000000003E-2</c:v>
                </c:pt>
                <c:pt idx="16">
                  <c:v>4.2977319999999999E-2</c:v>
                </c:pt>
                <c:pt idx="17">
                  <c:v>3.8735930000000002E-2</c:v>
                </c:pt>
                <c:pt idx="18">
                  <c:v>3.5056669999999998E-2</c:v>
                </c:pt>
                <c:pt idx="19">
                  <c:v>3.189583E-2</c:v>
                </c:pt>
                <c:pt idx="20">
                  <c:v>2.9102119999999999E-2</c:v>
                </c:pt>
                <c:pt idx="21">
                  <c:v>2.6614829999999999E-2</c:v>
                </c:pt>
                <c:pt idx="22">
                  <c:v>2.443855E-2</c:v>
                </c:pt>
                <c:pt idx="23">
                  <c:v>2.2508159999999999E-2</c:v>
                </c:pt>
                <c:pt idx="24">
                  <c:v>2.077681E-2</c:v>
                </c:pt>
                <c:pt idx="25">
                  <c:v>1.9245519999999999E-2</c:v>
                </c:pt>
                <c:pt idx="26">
                  <c:v>1.786629E-2</c:v>
                </c:pt>
                <c:pt idx="27">
                  <c:v>1.661926E-2</c:v>
                </c:pt>
                <c:pt idx="28">
                  <c:v>1.549791E-2</c:v>
                </c:pt>
                <c:pt idx="29">
                  <c:v>1.448544E-2</c:v>
                </c:pt>
                <c:pt idx="30">
                  <c:v>1.356949E-2</c:v>
                </c:pt>
                <c:pt idx="31">
                  <c:v>1.273898E-2</c:v>
                </c:pt>
                <c:pt idx="32">
                  <c:v>1.197904E-2</c:v>
                </c:pt>
                <c:pt idx="33">
                  <c:v>1.1281380000000001E-2</c:v>
                </c:pt>
                <c:pt idx="34">
                  <c:v>1.0647490000000001E-2</c:v>
                </c:pt>
                <c:pt idx="35">
                  <c:v>1.00672E-2</c:v>
                </c:pt>
                <c:pt idx="36">
                  <c:v>9.5322029999999995E-3</c:v>
                </c:pt>
                <c:pt idx="37">
                  <c:v>9.036713E-3</c:v>
                </c:pt>
                <c:pt idx="38">
                  <c:v>8.5817440000000005E-3</c:v>
                </c:pt>
                <c:pt idx="39">
                  <c:v>8.1582229999999992E-3</c:v>
                </c:pt>
                <c:pt idx="40">
                  <c:v>7.7668290000000003E-3</c:v>
                </c:pt>
                <c:pt idx="41">
                  <c:v>7.4051789999999996E-3</c:v>
                </c:pt>
                <c:pt idx="42">
                  <c:v>7.0680669999999999E-3</c:v>
                </c:pt>
                <c:pt idx="43">
                  <c:v>6.7557479999999998E-3</c:v>
                </c:pt>
                <c:pt idx="44">
                  <c:v>6.4640790000000002E-3</c:v>
                </c:pt>
                <c:pt idx="45">
                  <c:v>6.192538E-3</c:v>
                </c:pt>
                <c:pt idx="46">
                  <c:v>5.9383429999999996E-3</c:v>
                </c:pt>
                <c:pt idx="47">
                  <c:v>5.699249E-3</c:v>
                </c:pt>
                <c:pt idx="48">
                  <c:v>5.4762819999999999E-3</c:v>
                </c:pt>
                <c:pt idx="49">
                  <c:v>5.267463E-3</c:v>
                </c:pt>
                <c:pt idx="50">
                  <c:v>5.0719820000000001E-3</c:v>
                </c:pt>
                <c:pt idx="51">
                  <c:v>4.8878599999999999E-3</c:v>
                </c:pt>
                <c:pt idx="52">
                  <c:v>4.7141630000000004E-3</c:v>
                </c:pt>
                <c:pt idx="53">
                  <c:v>4.5498300000000004E-3</c:v>
                </c:pt>
                <c:pt idx="54">
                  <c:v>4.3962020000000001E-3</c:v>
                </c:pt>
                <c:pt idx="55">
                  <c:v>4.2498350000000004E-3</c:v>
                </c:pt>
                <c:pt idx="56">
                  <c:v>4.1126349999999999E-3</c:v>
                </c:pt>
                <c:pt idx="57">
                  <c:v>3.9825370000000004E-3</c:v>
                </c:pt>
                <c:pt idx="58">
                  <c:v>3.8597800000000002E-3</c:v>
                </c:pt>
                <c:pt idx="59">
                  <c:v>3.7430459999999999E-3</c:v>
                </c:pt>
                <c:pt idx="60">
                  <c:v>3.6319730000000001E-3</c:v>
                </c:pt>
                <c:pt idx="61">
                  <c:v>3.5274130000000001E-3</c:v>
                </c:pt>
                <c:pt idx="62">
                  <c:v>3.427112E-3</c:v>
                </c:pt>
                <c:pt idx="63">
                  <c:v>3.3319230000000001E-3</c:v>
                </c:pt>
                <c:pt idx="64">
                  <c:v>3.2410550000000001E-3</c:v>
                </c:pt>
                <c:pt idx="65">
                  <c:v>3.155101E-3</c:v>
                </c:pt>
                <c:pt idx="66">
                  <c:v>3.0730929999999998E-3</c:v>
                </c:pt>
                <c:pt idx="67">
                  <c:v>2.993917E-3</c:v>
                </c:pt>
                <c:pt idx="68">
                  <c:v>2.9190179999999998E-3</c:v>
                </c:pt>
                <c:pt idx="69">
                  <c:v>2.8474870000000001E-3</c:v>
                </c:pt>
                <c:pt idx="70">
                  <c:v>2.7789720000000002E-3</c:v>
                </c:pt>
                <c:pt idx="71">
                  <c:v>2.713334E-3</c:v>
                </c:pt>
                <c:pt idx="72">
                  <c:v>2.650566E-3</c:v>
                </c:pt>
                <c:pt idx="73">
                  <c:v>2.590691E-3</c:v>
                </c:pt>
                <c:pt idx="74">
                  <c:v>2.5329530000000001E-3</c:v>
                </c:pt>
                <c:pt idx="75">
                  <c:v>2.4775209999999999E-3</c:v>
                </c:pt>
                <c:pt idx="76">
                  <c:v>2.4243699999999999E-3</c:v>
                </c:pt>
                <c:pt idx="77">
                  <c:v>2.373535E-3</c:v>
                </c:pt>
                <c:pt idx="78">
                  <c:v>2.3250010000000002E-3</c:v>
                </c:pt>
                <c:pt idx="79">
                  <c:v>2.2778099999999999E-3</c:v>
                </c:pt>
                <c:pt idx="80">
                  <c:v>2.232024E-3</c:v>
                </c:pt>
                <c:pt idx="81">
                  <c:v>2.1885450000000001E-3</c:v>
                </c:pt>
                <c:pt idx="82">
                  <c:v>2.146925E-3</c:v>
                </c:pt>
                <c:pt idx="83">
                  <c:v>2.1064830000000001E-3</c:v>
                </c:pt>
                <c:pt idx="84">
                  <c:v>2.067054E-3</c:v>
                </c:pt>
                <c:pt idx="85">
                  <c:v>2.030086E-3</c:v>
                </c:pt>
                <c:pt idx="86">
                  <c:v>1.9934760000000001E-3</c:v>
                </c:pt>
                <c:pt idx="87">
                  <c:v>1.9584960000000001E-3</c:v>
                </c:pt>
                <c:pt idx="88">
                  <c:v>1.92442E-3</c:v>
                </c:pt>
                <c:pt idx="89">
                  <c:v>1.8918839999999999E-3</c:v>
                </c:pt>
                <c:pt idx="90">
                  <c:v>1.8604209999999999E-3</c:v>
                </c:pt>
                <c:pt idx="91">
                  <c:v>1.830071E-3</c:v>
                </c:pt>
                <c:pt idx="92">
                  <c:v>1.8001969999999999E-3</c:v>
                </c:pt>
                <c:pt idx="93">
                  <c:v>1.771519E-3</c:v>
                </c:pt>
                <c:pt idx="94">
                  <c:v>1.7440089999999999E-3</c:v>
                </c:pt>
                <c:pt idx="95">
                  <c:v>1.7172310000000001E-3</c:v>
                </c:pt>
                <c:pt idx="96">
                  <c:v>1.6910370000000001E-3</c:v>
                </c:pt>
                <c:pt idx="97">
                  <c:v>1.665796E-3</c:v>
                </c:pt>
                <c:pt idx="98">
                  <c:v>1.64113E-3</c:v>
                </c:pt>
                <c:pt idx="99">
                  <c:v>1.617561E-3</c:v>
                </c:pt>
                <c:pt idx="100">
                  <c:v>1.5943870000000001E-3</c:v>
                </c:pt>
                <c:pt idx="101">
                  <c:v>1.57222E-3</c:v>
                </c:pt>
                <c:pt idx="102">
                  <c:v>1.5504150000000001E-3</c:v>
                </c:pt>
                <c:pt idx="103">
                  <c:v>1.5291339999999999E-3</c:v>
                </c:pt>
                <c:pt idx="104">
                  <c:v>1.5084339999999999E-3</c:v>
                </c:pt>
                <c:pt idx="105">
                  <c:v>1.4885040000000001E-3</c:v>
                </c:pt>
                <c:pt idx="106">
                  <c:v>1.4689810000000001E-3</c:v>
                </c:pt>
                <c:pt idx="107">
                  <c:v>1.450294E-3</c:v>
                </c:pt>
                <c:pt idx="108">
                  <c:v>1.431699E-3</c:v>
                </c:pt>
                <c:pt idx="109">
                  <c:v>1.4138849999999999E-3</c:v>
                </c:pt>
                <c:pt idx="110">
                  <c:v>1.396476E-3</c:v>
                </c:pt>
                <c:pt idx="111">
                  <c:v>1.3793200000000001E-3</c:v>
                </c:pt>
                <c:pt idx="112">
                  <c:v>1.362769E-3</c:v>
                </c:pt>
                <c:pt idx="113">
                  <c:v>1.3467520000000001E-3</c:v>
                </c:pt>
                <c:pt idx="114">
                  <c:v>1.3308759999999999E-3</c:v>
                </c:pt>
                <c:pt idx="115">
                  <c:v>1.3155529999999999E-3</c:v>
                </c:pt>
                <c:pt idx="116">
                  <c:v>1.300334E-3</c:v>
                </c:pt>
                <c:pt idx="117">
                  <c:v>1.285652E-3</c:v>
                </c:pt>
                <c:pt idx="118">
                  <c:v>1.2715129999999999E-3</c:v>
                </c:pt>
                <c:pt idx="119">
                  <c:v>1.25746E-3</c:v>
                </c:pt>
                <c:pt idx="120">
                  <c:v>1.24384E-3</c:v>
                </c:pt>
                <c:pt idx="121">
                  <c:v>1.230414E-3</c:v>
                </c:pt>
                <c:pt idx="122">
                  <c:v>1.217227E-3</c:v>
                </c:pt>
                <c:pt idx="123">
                  <c:v>1.2043679999999999E-3</c:v>
                </c:pt>
                <c:pt idx="124">
                  <c:v>1.1919649999999999E-3</c:v>
                </c:pt>
                <c:pt idx="125">
                  <c:v>1.1796549999999999E-3</c:v>
                </c:pt>
                <c:pt idx="126">
                  <c:v>1.16775E-3</c:v>
                </c:pt>
                <c:pt idx="127">
                  <c:v>1.155863E-3</c:v>
                </c:pt>
                <c:pt idx="128">
                  <c:v>1.144464E-3</c:v>
                </c:pt>
                <c:pt idx="129">
                  <c:v>1.1331799999999999E-3</c:v>
                </c:pt>
                <c:pt idx="130">
                  <c:v>1.122327E-3</c:v>
                </c:pt>
                <c:pt idx="131">
                  <c:v>1.1115960000000001E-3</c:v>
                </c:pt>
                <c:pt idx="132">
                  <c:v>1.100951E-3</c:v>
                </c:pt>
                <c:pt idx="133">
                  <c:v>1.0906010000000001E-3</c:v>
                </c:pt>
                <c:pt idx="134">
                  <c:v>1.0805540000000001E-3</c:v>
                </c:pt>
                <c:pt idx="135">
                  <c:v>1.0707030000000001E-3</c:v>
                </c:pt>
                <c:pt idx="136">
                  <c:v>1.0610699999999999E-3</c:v>
                </c:pt>
                <c:pt idx="137">
                  <c:v>1.051553E-3</c:v>
                </c:pt>
                <c:pt idx="138">
                  <c:v>1.042187E-3</c:v>
                </c:pt>
                <c:pt idx="139">
                  <c:v>1.033113E-3</c:v>
                </c:pt>
                <c:pt idx="140">
                  <c:v>1.024353E-3</c:v>
                </c:pt>
                <c:pt idx="141">
                  <c:v>1.0154879999999999E-3</c:v>
                </c:pt>
                <c:pt idx="142">
                  <c:v>1.0066809999999999E-3</c:v>
                </c:pt>
                <c:pt idx="143">
                  <c:v>9.9851280000000007E-4</c:v>
                </c:pt>
                <c:pt idx="144">
                  <c:v>9.9001730000000004E-4</c:v>
                </c:pt>
                <c:pt idx="145">
                  <c:v>9.8186869999999991E-4</c:v>
                </c:pt>
                <c:pt idx="146">
                  <c:v>9.7388209999999995E-4</c:v>
                </c:pt>
                <c:pt idx="147">
                  <c:v>9.6605189999999998E-4</c:v>
                </c:pt>
                <c:pt idx="148">
                  <c:v>9.5833029999999996E-4</c:v>
                </c:pt>
                <c:pt idx="149">
                  <c:v>9.5070690000000004E-4</c:v>
                </c:pt>
                <c:pt idx="150">
                  <c:v>9.4327959999999998E-4</c:v>
                </c:pt>
                <c:pt idx="151">
                  <c:v>9.3611189999999998E-4</c:v>
                </c:pt>
                <c:pt idx="152">
                  <c:v>9.2885859999999995E-4</c:v>
                </c:pt>
                <c:pt idx="153">
                  <c:v>9.2182600000000005E-4</c:v>
                </c:pt>
                <c:pt idx="154">
                  <c:v>9.1496280000000001E-4</c:v>
                </c:pt>
                <c:pt idx="155">
                  <c:v>9.0816219999999997E-4</c:v>
                </c:pt>
                <c:pt idx="156">
                  <c:v>9.0132519999999998E-4</c:v>
                </c:pt>
                <c:pt idx="157">
                  <c:v>8.947995E-4</c:v>
                </c:pt>
                <c:pt idx="158">
                  <c:v>8.8833990000000002E-4</c:v>
                </c:pt>
                <c:pt idx="159">
                  <c:v>8.818411E-4</c:v>
                </c:pt>
                <c:pt idx="160">
                  <c:v>8.7576889999999995E-4</c:v>
                </c:pt>
                <c:pt idx="161">
                  <c:v>8.6953560000000004E-4</c:v>
                </c:pt>
                <c:pt idx="162">
                  <c:v>8.6334339999999995E-4</c:v>
                </c:pt>
                <c:pt idx="163">
                  <c:v>8.5739509999999998E-4</c:v>
                </c:pt>
                <c:pt idx="164">
                  <c:v>8.5155419999999999E-4</c:v>
                </c:pt>
                <c:pt idx="165">
                  <c:v>8.4580389999999999E-4</c:v>
                </c:pt>
                <c:pt idx="166">
                  <c:v>8.4005760000000005E-4</c:v>
                </c:pt>
                <c:pt idx="167">
                  <c:v>8.3448449999999998E-4</c:v>
                </c:pt>
                <c:pt idx="168">
                  <c:v>8.2885680000000005E-4</c:v>
                </c:pt>
                <c:pt idx="169">
                  <c:v>8.235448E-4</c:v>
                </c:pt>
                <c:pt idx="170">
                  <c:v>8.1808260000000002E-4</c:v>
                </c:pt>
                <c:pt idx="171">
                  <c:v>8.1274549999999998E-4</c:v>
                </c:pt>
                <c:pt idx="172">
                  <c:v>8.0772099999999996E-4</c:v>
                </c:pt>
                <c:pt idx="173">
                  <c:v>8.0256499999999998E-4</c:v>
                </c:pt>
                <c:pt idx="174">
                  <c:v>7.9734200000000004E-4</c:v>
                </c:pt>
                <c:pt idx="175">
                  <c:v>7.924214E-4</c:v>
                </c:pt>
                <c:pt idx="176">
                  <c:v>7.8757920000000002E-4</c:v>
                </c:pt>
                <c:pt idx="177">
                  <c:v>7.8265889999999997E-4</c:v>
                </c:pt>
                <c:pt idx="178">
                  <c:v>7.7800820000000002E-4</c:v>
                </c:pt>
                <c:pt idx="179">
                  <c:v>7.7332370000000004E-4</c:v>
                </c:pt>
                <c:pt idx="180">
                  <c:v>7.6863500000000004E-4</c:v>
                </c:pt>
                <c:pt idx="181">
                  <c:v>7.6418489999999998E-4</c:v>
                </c:pt>
                <c:pt idx="182">
                  <c:v>7.5958779999999999E-4</c:v>
                </c:pt>
                <c:pt idx="183">
                  <c:v>7.5515490000000005E-4</c:v>
                </c:pt>
                <c:pt idx="184">
                  <c:v>7.5069869999999997E-4</c:v>
                </c:pt>
                <c:pt idx="185">
                  <c:v>7.4646710000000004E-4</c:v>
                </c:pt>
                <c:pt idx="186">
                  <c:v>7.4218720000000001E-4</c:v>
                </c:pt>
                <c:pt idx="187">
                  <c:v>7.3806589999999997E-4</c:v>
                </c:pt>
                <c:pt idx="188">
                  <c:v>7.339162E-4</c:v>
                </c:pt>
                <c:pt idx="189">
                  <c:v>7.2979540000000002E-4</c:v>
                </c:pt>
                <c:pt idx="190">
                  <c:v>7.2573799999999997E-4</c:v>
                </c:pt>
                <c:pt idx="191">
                  <c:v>7.2179660000000001E-4</c:v>
                </c:pt>
                <c:pt idx="192">
                  <c:v>7.1780569999999998E-4</c:v>
                </c:pt>
                <c:pt idx="193">
                  <c:v>7.1392839999999999E-4</c:v>
                </c:pt>
                <c:pt idx="194">
                  <c:v>7.1017420000000001E-4</c:v>
                </c:pt>
                <c:pt idx="195">
                  <c:v>7.0631369999999999E-4</c:v>
                </c:pt>
                <c:pt idx="196">
                  <c:v>7.0255600000000001E-4</c:v>
                </c:pt>
                <c:pt idx="197">
                  <c:v>6.9890250000000001E-4</c:v>
                </c:pt>
                <c:pt idx="198">
                  <c:v>6.9524229999999999E-4</c:v>
                </c:pt>
                <c:pt idx="199">
                  <c:v>6.9175680000000002E-4</c:v>
                </c:pt>
                <c:pt idx="200">
                  <c:v>6.8816259999999996E-4</c:v>
                </c:pt>
                <c:pt idx="201">
                  <c:v>6.8465889999999997E-4</c:v>
                </c:pt>
                <c:pt idx="202">
                  <c:v>6.8122639999999997E-4</c:v>
                </c:pt>
                <c:pt idx="203">
                  <c:v>6.7776999999999996E-4</c:v>
                </c:pt>
                <c:pt idx="204">
                  <c:v>6.7441650000000001E-4</c:v>
                </c:pt>
                <c:pt idx="205">
                  <c:v>6.7107569999999995E-4</c:v>
                </c:pt>
                <c:pt idx="206">
                  <c:v>6.6772019999999997E-4</c:v>
                </c:pt>
                <c:pt idx="207">
                  <c:v>6.644992E-4</c:v>
                </c:pt>
                <c:pt idx="208">
                  <c:v>6.6126780000000005E-4</c:v>
                </c:pt>
                <c:pt idx="209">
                  <c:v>6.5809099999999997E-4</c:v>
                </c:pt>
                <c:pt idx="210">
                  <c:v>6.5491750000000004E-4</c:v>
                </c:pt>
                <c:pt idx="211">
                  <c:v>6.5181959999999998E-4</c:v>
                </c:pt>
                <c:pt idx="212">
                  <c:v>6.4883639999999999E-4</c:v>
                </c:pt>
                <c:pt idx="213">
                  <c:v>6.4575020000000002E-4</c:v>
                </c:pt>
                <c:pt idx="214">
                  <c:v>6.4277599999999996E-4</c:v>
                </c:pt>
                <c:pt idx="215">
                  <c:v>6.3986779999999997E-4</c:v>
                </c:pt>
                <c:pt idx="216">
                  <c:v>6.3690380000000003E-4</c:v>
                </c:pt>
                <c:pt idx="217">
                  <c:v>6.3395260000000001E-4</c:v>
                </c:pt>
                <c:pt idx="218">
                  <c:v>6.3122540000000004E-4</c:v>
                </c:pt>
                <c:pt idx="219">
                  <c:v>6.2827680000000004E-4</c:v>
                </c:pt>
                <c:pt idx="220">
                  <c:v>6.2562299999999996E-4</c:v>
                </c:pt>
                <c:pt idx="221">
                  <c:v>6.2286830000000005E-4</c:v>
                </c:pt>
                <c:pt idx="222">
                  <c:v>6.2004300000000003E-4</c:v>
                </c:pt>
                <c:pt idx="223">
                  <c:v>6.1743789999999996E-4</c:v>
                </c:pt>
                <c:pt idx="224">
                  <c:v>6.1474939999999997E-4</c:v>
                </c:pt>
                <c:pt idx="225">
                  <c:v>6.1203090000000004E-4</c:v>
                </c:pt>
                <c:pt idx="226">
                  <c:v>6.0944410000000004E-4</c:v>
                </c:pt>
                <c:pt idx="227">
                  <c:v>6.0683299999999998E-4</c:v>
                </c:pt>
                <c:pt idx="228">
                  <c:v>6.0443119999999996E-4</c:v>
                </c:pt>
                <c:pt idx="229">
                  <c:v>6.0176049999999997E-4</c:v>
                </c:pt>
                <c:pt idx="230">
                  <c:v>5.9932829999999999E-4</c:v>
                </c:pt>
                <c:pt idx="231">
                  <c:v>5.9688880000000001E-4</c:v>
                </c:pt>
                <c:pt idx="232">
                  <c:v>5.9441919999999996E-4</c:v>
                </c:pt>
                <c:pt idx="233">
                  <c:v>5.92064E-4</c:v>
                </c:pt>
                <c:pt idx="234">
                  <c:v>5.897691E-4</c:v>
                </c:pt>
                <c:pt idx="235">
                  <c:v>5.8734580000000002E-4</c:v>
                </c:pt>
                <c:pt idx="236">
                  <c:v>5.850435E-4</c:v>
                </c:pt>
                <c:pt idx="237">
                  <c:v>5.8274119999999997E-4</c:v>
                </c:pt>
                <c:pt idx="238">
                  <c:v>5.8046539999999998E-4</c:v>
                </c:pt>
                <c:pt idx="239">
                  <c:v>5.7816569999999997E-4</c:v>
                </c:pt>
                <c:pt idx="240">
                  <c:v>5.7607969999999998E-4</c:v>
                </c:pt>
                <c:pt idx="241">
                  <c:v>5.7381390000000004E-4</c:v>
                </c:pt>
                <c:pt idx="242">
                  <c:v>5.7162840000000005E-4</c:v>
                </c:pt>
                <c:pt idx="243">
                  <c:v>5.6948019999999999E-4</c:v>
                </c:pt>
                <c:pt idx="244">
                  <c:v>5.6729830000000004E-4</c:v>
                </c:pt>
                <c:pt idx="245">
                  <c:v>5.6522759999999995E-4</c:v>
                </c:pt>
                <c:pt idx="246">
                  <c:v>5.6317789999999997E-4</c:v>
                </c:pt>
                <c:pt idx="247">
                  <c:v>5.6110549999999996E-4</c:v>
                </c:pt>
                <c:pt idx="248">
                  <c:v>5.5906059999999999E-4</c:v>
                </c:pt>
                <c:pt idx="249">
                  <c:v>5.5715609999999998E-4</c:v>
                </c:pt>
                <c:pt idx="250">
                  <c:v>5.5508719999999997E-4</c:v>
                </c:pt>
                <c:pt idx="251">
                  <c:v>5.5302750000000005E-4</c:v>
                </c:pt>
                <c:pt idx="252">
                  <c:v>5.5117169999999995E-4</c:v>
                </c:pt>
                <c:pt idx="253">
                  <c:v>5.4927079999999998E-4</c:v>
                </c:pt>
                <c:pt idx="254">
                  <c:v>5.4728519999999996E-4</c:v>
                </c:pt>
                <c:pt idx="255">
                  <c:v>5.4549359999999996E-4</c:v>
                </c:pt>
                <c:pt idx="256">
                  <c:v>5.4368109999999999E-4</c:v>
                </c:pt>
                <c:pt idx="257">
                  <c:v>5.4183530000000005E-4</c:v>
                </c:pt>
                <c:pt idx="258">
                  <c:v>5.3994039999999996E-4</c:v>
                </c:pt>
                <c:pt idx="259">
                  <c:v>5.3810920000000001E-4</c:v>
                </c:pt>
                <c:pt idx="260">
                  <c:v>5.3637010000000002E-4</c:v>
                </c:pt>
                <c:pt idx="261">
                  <c:v>5.3462279999999995E-4</c:v>
                </c:pt>
                <c:pt idx="262">
                  <c:v>5.3283020000000005E-4</c:v>
                </c:pt>
                <c:pt idx="263">
                  <c:v>5.3113110000000004E-4</c:v>
                </c:pt>
                <c:pt idx="264">
                  <c:v>5.2941260000000003E-4</c:v>
                </c:pt>
                <c:pt idx="265">
                  <c:v>5.2769449999999995E-4</c:v>
                </c:pt>
                <c:pt idx="266">
                  <c:v>5.2609369999999996E-4</c:v>
                </c:pt>
                <c:pt idx="267">
                  <c:v>5.2436200000000001E-4</c:v>
                </c:pt>
                <c:pt idx="268">
                  <c:v>5.2281620000000002E-4</c:v>
                </c:pt>
                <c:pt idx="269">
                  <c:v>5.2123260000000004E-4</c:v>
                </c:pt>
                <c:pt idx="270">
                  <c:v>5.1956650000000001E-4</c:v>
                </c:pt>
                <c:pt idx="271">
                  <c:v>5.1805480000000005E-4</c:v>
                </c:pt>
                <c:pt idx="272">
                  <c:v>5.1646839999999999E-4</c:v>
                </c:pt>
                <c:pt idx="273">
                  <c:v>5.1497330000000005E-4</c:v>
                </c:pt>
                <c:pt idx="274">
                  <c:v>5.1342969999999995E-4</c:v>
                </c:pt>
                <c:pt idx="275">
                  <c:v>5.1199150000000001E-4</c:v>
                </c:pt>
                <c:pt idx="276">
                  <c:v>5.1045029999999996E-4</c:v>
                </c:pt>
                <c:pt idx="277">
                  <c:v>5.0898239999999997E-4</c:v>
                </c:pt>
                <c:pt idx="278">
                  <c:v>5.0759980000000002E-4</c:v>
                </c:pt>
                <c:pt idx="279">
                  <c:v>5.0612669999999999E-4</c:v>
                </c:pt>
                <c:pt idx="280">
                  <c:v>5.0476480000000005E-4</c:v>
                </c:pt>
                <c:pt idx="281">
                  <c:v>5.0335430000000001E-4</c:v>
                </c:pt>
                <c:pt idx="282">
                  <c:v>5.0202370000000001E-4</c:v>
                </c:pt>
                <c:pt idx="283">
                  <c:v>5.0065310000000003E-4</c:v>
                </c:pt>
                <c:pt idx="284">
                  <c:v>4.9929819999999998E-4</c:v>
                </c:pt>
                <c:pt idx="285">
                  <c:v>4.9799990000000004E-4</c:v>
                </c:pt>
                <c:pt idx="286">
                  <c:v>4.9681829999999999E-4</c:v>
                </c:pt>
                <c:pt idx="287">
                  <c:v>4.9542100000000001E-4</c:v>
                </c:pt>
                <c:pt idx="288">
                  <c:v>4.9417720000000001E-4</c:v>
                </c:pt>
                <c:pt idx="289">
                  <c:v>4.9290870000000004E-4</c:v>
                </c:pt>
                <c:pt idx="290">
                  <c:v>4.917675E-4</c:v>
                </c:pt>
                <c:pt idx="291">
                  <c:v>4.905644E-4</c:v>
                </c:pt>
                <c:pt idx="292">
                  <c:v>4.8934450000000002E-4</c:v>
                </c:pt>
                <c:pt idx="293">
                  <c:v>4.8810269999999999E-4</c:v>
                </c:pt>
                <c:pt idx="294">
                  <c:v>4.869381E-4</c:v>
                </c:pt>
                <c:pt idx="295">
                  <c:v>4.8577910000000002E-4</c:v>
                </c:pt>
                <c:pt idx="296">
                  <c:v>4.8467600000000002E-4</c:v>
                </c:pt>
                <c:pt idx="297">
                  <c:v>4.8362390000000001E-4</c:v>
                </c:pt>
                <c:pt idx="298">
                  <c:v>4.825179E-4</c:v>
                </c:pt>
                <c:pt idx="299">
                  <c:v>4.8143269999999998E-4</c:v>
                </c:pt>
                <c:pt idx="300">
                  <c:v>4.8029609999999999E-4</c:v>
                </c:pt>
                <c:pt idx="301">
                  <c:v>4.7935890000000002E-4</c:v>
                </c:pt>
                <c:pt idx="302">
                  <c:v>4.782554E-4</c:v>
                </c:pt>
                <c:pt idx="303">
                  <c:v>4.7727130000000003E-4</c:v>
                </c:pt>
                <c:pt idx="304">
                  <c:v>4.762937E-4</c:v>
                </c:pt>
                <c:pt idx="305">
                  <c:v>4.7538499999999999E-4</c:v>
                </c:pt>
                <c:pt idx="306">
                  <c:v>4.7439379999999998E-4</c:v>
                </c:pt>
                <c:pt idx="307">
                  <c:v>4.734044E-4</c:v>
                </c:pt>
                <c:pt idx="308">
                  <c:v>4.725908E-4</c:v>
                </c:pt>
                <c:pt idx="309">
                  <c:v>4.7163020000000002E-4</c:v>
                </c:pt>
                <c:pt idx="310">
                  <c:v>4.706814E-4</c:v>
                </c:pt>
                <c:pt idx="311">
                  <c:v>4.6985899999999999E-4</c:v>
                </c:pt>
                <c:pt idx="312">
                  <c:v>4.6902260000000002E-4</c:v>
                </c:pt>
                <c:pt idx="313">
                  <c:v>4.6823019999999999E-4</c:v>
                </c:pt>
                <c:pt idx="314">
                  <c:v>4.6740330000000002E-4</c:v>
                </c:pt>
                <c:pt idx="315">
                  <c:v>4.6657799999999999E-4</c:v>
                </c:pt>
                <c:pt idx="316">
                  <c:v>4.657951E-4</c:v>
                </c:pt>
                <c:pt idx="317">
                  <c:v>4.6502929999999999E-4</c:v>
                </c:pt>
                <c:pt idx="318">
                  <c:v>4.642003E-4</c:v>
                </c:pt>
                <c:pt idx="319">
                  <c:v>4.6354170000000001E-4</c:v>
                </c:pt>
                <c:pt idx="320">
                  <c:v>4.628778E-4</c:v>
                </c:pt>
                <c:pt idx="321">
                  <c:v>4.6218289999999998E-4</c:v>
                </c:pt>
                <c:pt idx="322">
                  <c:v>4.6146119999999999E-4</c:v>
                </c:pt>
                <c:pt idx="323">
                  <c:v>4.6082350000000002E-4</c:v>
                </c:pt>
                <c:pt idx="324">
                  <c:v>4.6013569999999999E-4</c:v>
                </c:pt>
                <c:pt idx="325">
                  <c:v>4.5959769999999998E-4</c:v>
                </c:pt>
                <c:pt idx="326">
                  <c:v>4.5896450000000003E-4</c:v>
                </c:pt>
                <c:pt idx="327">
                  <c:v>4.5837459999999999E-4</c:v>
                </c:pt>
                <c:pt idx="328">
                  <c:v>4.5778730000000002E-4</c:v>
                </c:pt>
                <c:pt idx="329">
                  <c:v>4.5725900000000001E-4</c:v>
                </c:pt>
                <c:pt idx="330">
                  <c:v>4.5679459999999999E-4</c:v>
                </c:pt>
                <c:pt idx="331">
                  <c:v>4.5623069999999998E-4</c:v>
                </c:pt>
                <c:pt idx="332">
                  <c:v>4.558001E-4</c:v>
                </c:pt>
                <c:pt idx="333">
                  <c:v>4.5535729999999998E-4</c:v>
                </c:pt>
                <c:pt idx="334">
                  <c:v>4.548752E-4</c:v>
                </c:pt>
                <c:pt idx="335">
                  <c:v>4.5443110000000002E-4</c:v>
                </c:pt>
                <c:pt idx="336">
                  <c:v>4.5407979999999998E-4</c:v>
                </c:pt>
                <c:pt idx="337">
                  <c:v>4.5370330000000001E-4</c:v>
                </c:pt>
                <c:pt idx="338">
                  <c:v>4.5338920000000002E-4</c:v>
                </c:pt>
                <c:pt idx="339">
                  <c:v>4.5307369999999999E-4</c:v>
                </c:pt>
                <c:pt idx="340">
                  <c:v>4.5270750000000001E-4</c:v>
                </c:pt>
                <c:pt idx="341">
                  <c:v>4.5244490000000002E-4</c:v>
                </c:pt>
                <c:pt idx="342">
                  <c:v>4.5214220000000001E-4</c:v>
                </c:pt>
                <c:pt idx="343">
                  <c:v>4.5196789999999999E-4</c:v>
                </c:pt>
                <c:pt idx="344">
                  <c:v>4.5173199999999999E-4</c:v>
                </c:pt>
                <c:pt idx="345">
                  <c:v>4.5149529999999999E-4</c:v>
                </c:pt>
                <c:pt idx="346">
                  <c:v>4.5133469999999998E-4</c:v>
                </c:pt>
                <c:pt idx="347">
                  <c:v>4.5119579999999999E-4</c:v>
                </c:pt>
                <c:pt idx="348">
                  <c:v>4.5100270000000001E-4</c:v>
                </c:pt>
                <c:pt idx="349">
                  <c:v>4.5083640000000001E-4</c:v>
                </c:pt>
                <c:pt idx="350">
                  <c:v>4.5071880000000002E-4</c:v>
                </c:pt>
                <c:pt idx="351">
                  <c:v>4.5058190000000001E-4</c:v>
                </c:pt>
                <c:pt idx="352">
                  <c:v>4.5049519999999999E-4</c:v>
                </c:pt>
                <c:pt idx="353">
                  <c:v>4.504229E-4</c:v>
                </c:pt>
                <c:pt idx="354">
                  <c:v>4.5043399999999999E-4</c:v>
                </c:pt>
                <c:pt idx="355">
                  <c:v>4.5039629999999998E-4</c:v>
                </c:pt>
                <c:pt idx="356">
                  <c:v>4.504202E-4</c:v>
                </c:pt>
                <c:pt idx="357">
                  <c:v>4.5039869999999999E-4</c:v>
                </c:pt>
                <c:pt idx="358">
                  <c:v>4.5048670000000002E-4</c:v>
                </c:pt>
                <c:pt idx="359">
                  <c:v>4.5051370000000001E-4</c:v>
                </c:pt>
                <c:pt idx="360">
                  <c:v>4.5061789999999998E-4</c:v>
                </c:pt>
                <c:pt idx="361">
                  <c:v>4.5074569999999998E-4</c:v>
                </c:pt>
                <c:pt idx="362">
                  <c:v>4.5082290000000001E-4</c:v>
                </c:pt>
                <c:pt idx="363">
                  <c:v>4.5099190000000001E-4</c:v>
                </c:pt>
                <c:pt idx="364">
                  <c:v>4.5121099999999997E-4</c:v>
                </c:pt>
                <c:pt idx="365">
                  <c:v>4.5144839999999999E-4</c:v>
                </c:pt>
                <c:pt idx="366">
                  <c:v>4.517147E-4</c:v>
                </c:pt>
                <c:pt idx="367">
                  <c:v>4.5194849999999998E-4</c:v>
                </c:pt>
                <c:pt idx="368">
                  <c:v>4.5225380000000001E-4</c:v>
                </c:pt>
                <c:pt idx="369">
                  <c:v>4.5255879999999999E-4</c:v>
                </c:pt>
                <c:pt idx="370">
                  <c:v>4.5284930000000001E-4</c:v>
                </c:pt>
                <c:pt idx="371">
                  <c:v>4.5327209999999999E-4</c:v>
                </c:pt>
                <c:pt idx="372">
                  <c:v>4.5366969999999999E-4</c:v>
                </c:pt>
                <c:pt idx="373">
                  <c:v>4.540244E-4</c:v>
                </c:pt>
                <c:pt idx="374">
                  <c:v>4.5445549999999999E-4</c:v>
                </c:pt>
                <c:pt idx="375">
                  <c:v>4.5486879999999998E-4</c:v>
                </c:pt>
                <c:pt idx="376">
                  <c:v>4.5539570000000001E-4</c:v>
                </c:pt>
                <c:pt idx="377">
                  <c:v>4.5584949999999999E-4</c:v>
                </c:pt>
                <c:pt idx="378">
                  <c:v>4.5628070000000001E-4</c:v>
                </c:pt>
                <c:pt idx="379">
                  <c:v>4.5676050000000002E-4</c:v>
                </c:pt>
                <c:pt idx="380">
                  <c:v>4.5720960000000002E-4</c:v>
                </c:pt>
                <c:pt idx="381">
                  <c:v>4.577305E-4</c:v>
                </c:pt>
                <c:pt idx="382">
                  <c:v>4.5823670000000002E-4</c:v>
                </c:pt>
                <c:pt idx="383">
                  <c:v>4.5877359999999998E-4</c:v>
                </c:pt>
                <c:pt idx="384">
                  <c:v>4.5934319999999998E-4</c:v>
                </c:pt>
                <c:pt idx="385">
                  <c:v>4.5987760000000002E-4</c:v>
                </c:pt>
                <c:pt idx="386">
                  <c:v>4.6047699999999999E-4</c:v>
                </c:pt>
                <c:pt idx="387">
                  <c:v>4.6109340000000001E-4</c:v>
                </c:pt>
                <c:pt idx="388">
                  <c:v>4.6169659999999998E-4</c:v>
                </c:pt>
                <c:pt idx="389">
                  <c:v>4.6242510000000001E-4</c:v>
                </c:pt>
                <c:pt idx="390">
                  <c:v>4.6304819999999999E-4</c:v>
                </c:pt>
                <c:pt idx="391">
                  <c:v>4.6387829999999997E-4</c:v>
                </c:pt>
                <c:pt idx="392">
                  <c:v>4.6460620000000002E-4</c:v>
                </c:pt>
                <c:pt idx="393">
                  <c:v>4.65446E-4</c:v>
                </c:pt>
                <c:pt idx="394">
                  <c:v>4.6623679999999997E-4</c:v>
                </c:pt>
                <c:pt idx="395">
                  <c:v>4.6705100000000001E-4</c:v>
                </c:pt>
                <c:pt idx="396">
                  <c:v>4.6790010000000002E-4</c:v>
                </c:pt>
                <c:pt idx="397">
                  <c:v>4.6870020000000002E-4</c:v>
                </c:pt>
                <c:pt idx="398">
                  <c:v>4.6960269999999998E-4</c:v>
                </c:pt>
                <c:pt idx="399">
                  <c:v>4.7060249999999999E-4</c:v>
                </c:pt>
                <c:pt idx="400">
                  <c:v>4.7148980000000001E-4</c:v>
                </c:pt>
                <c:pt idx="401">
                  <c:v>4.725175E-4</c:v>
                </c:pt>
                <c:pt idx="402">
                  <c:v>4.7356010000000002E-4</c:v>
                </c:pt>
                <c:pt idx="403">
                  <c:v>4.7455460000000001E-4</c:v>
                </c:pt>
                <c:pt idx="404">
                  <c:v>4.756289E-4</c:v>
                </c:pt>
                <c:pt idx="405">
                  <c:v>4.7676119999999998E-4</c:v>
                </c:pt>
                <c:pt idx="406">
                  <c:v>4.7783500000000002E-4</c:v>
                </c:pt>
                <c:pt idx="407">
                  <c:v>4.7896519999999999E-4</c:v>
                </c:pt>
                <c:pt idx="408">
                  <c:v>4.8019760000000001E-4</c:v>
                </c:pt>
                <c:pt idx="409">
                  <c:v>4.8132779999999998E-4</c:v>
                </c:pt>
                <c:pt idx="410">
                  <c:v>4.8251149999999998E-4</c:v>
                </c:pt>
                <c:pt idx="411">
                  <c:v>4.8371610000000001E-4</c:v>
                </c:pt>
                <c:pt idx="412">
                  <c:v>4.8485729999999999E-4</c:v>
                </c:pt>
                <c:pt idx="413">
                  <c:v>4.861453E-4</c:v>
                </c:pt>
                <c:pt idx="414">
                  <c:v>4.8733700000000001E-4</c:v>
                </c:pt>
                <c:pt idx="415">
                  <c:v>4.8861789999999998E-4</c:v>
                </c:pt>
                <c:pt idx="416">
                  <c:v>4.8993340000000004E-4</c:v>
                </c:pt>
                <c:pt idx="417">
                  <c:v>4.9126149999999995E-4</c:v>
                </c:pt>
                <c:pt idx="418">
                  <c:v>4.9243219999999996E-4</c:v>
                </c:pt>
                <c:pt idx="419">
                  <c:v>4.9391639999999998E-4</c:v>
                </c:pt>
                <c:pt idx="420">
                  <c:v>4.9529930000000004E-4</c:v>
                </c:pt>
                <c:pt idx="421">
                  <c:v>4.9663310000000005E-4</c:v>
                </c:pt>
                <c:pt idx="422">
                  <c:v>4.9786839999999997E-4</c:v>
                </c:pt>
                <c:pt idx="423">
                  <c:v>4.9929290000000001E-4</c:v>
                </c:pt>
                <c:pt idx="424">
                  <c:v>5.005465E-4</c:v>
                </c:pt>
                <c:pt idx="425">
                  <c:v>5.0193579999999996E-4</c:v>
                </c:pt>
                <c:pt idx="426">
                  <c:v>5.0336000000000001E-4</c:v>
                </c:pt>
                <c:pt idx="427">
                  <c:v>5.048238E-4</c:v>
                </c:pt>
                <c:pt idx="428">
                  <c:v>5.0614309999999995E-4</c:v>
                </c:pt>
                <c:pt idx="429">
                  <c:v>5.0760829999999999E-4</c:v>
                </c:pt>
                <c:pt idx="430">
                  <c:v>5.0902529999999997E-4</c:v>
                </c:pt>
                <c:pt idx="431">
                  <c:v>5.1034660000000005E-4</c:v>
                </c:pt>
                <c:pt idx="432">
                  <c:v>5.1181550000000005E-4</c:v>
                </c:pt>
                <c:pt idx="433">
                  <c:v>5.1316990000000004E-4</c:v>
                </c:pt>
                <c:pt idx="434">
                  <c:v>5.1456869999999999E-4</c:v>
                </c:pt>
                <c:pt idx="435">
                  <c:v>5.158691E-4</c:v>
                </c:pt>
                <c:pt idx="436">
                  <c:v>5.1725640000000004E-4</c:v>
                </c:pt>
                <c:pt idx="437">
                  <c:v>5.186775E-4</c:v>
                </c:pt>
                <c:pt idx="438">
                  <c:v>5.2003780000000005E-4</c:v>
                </c:pt>
                <c:pt idx="439">
                  <c:v>5.2141160000000004E-4</c:v>
                </c:pt>
                <c:pt idx="440">
                  <c:v>5.2288180000000005E-4</c:v>
                </c:pt>
                <c:pt idx="441">
                  <c:v>5.2430070000000003E-4</c:v>
                </c:pt>
                <c:pt idx="442">
                  <c:v>5.2573789999999995E-4</c:v>
                </c:pt>
                <c:pt idx="443">
                  <c:v>5.2724420000000002E-4</c:v>
                </c:pt>
                <c:pt idx="444">
                  <c:v>5.286348E-4</c:v>
                </c:pt>
                <c:pt idx="445">
                  <c:v>5.3013210000000003E-4</c:v>
                </c:pt>
                <c:pt idx="446">
                  <c:v>5.3163630000000004E-4</c:v>
                </c:pt>
                <c:pt idx="447">
                  <c:v>5.3308990000000003E-4</c:v>
                </c:pt>
                <c:pt idx="448">
                  <c:v>5.3465420000000004E-4</c:v>
                </c:pt>
                <c:pt idx="449">
                  <c:v>5.3610479999999998E-4</c:v>
                </c:pt>
                <c:pt idx="450">
                  <c:v>5.3765789999999996E-4</c:v>
                </c:pt>
                <c:pt idx="451">
                  <c:v>5.3904609999999998E-4</c:v>
                </c:pt>
                <c:pt idx="452">
                  <c:v>5.4073490000000005E-4</c:v>
                </c:pt>
                <c:pt idx="453">
                  <c:v>5.4230459999999995E-4</c:v>
                </c:pt>
                <c:pt idx="454">
                  <c:v>5.4375020000000003E-4</c:v>
                </c:pt>
                <c:pt idx="455">
                  <c:v>5.4520930000000005E-4</c:v>
                </c:pt>
                <c:pt idx="456">
                  <c:v>5.4678949999999995E-4</c:v>
                </c:pt>
                <c:pt idx="457">
                  <c:v>5.484315E-4</c:v>
                </c:pt>
                <c:pt idx="458">
                  <c:v>5.4992750000000003E-4</c:v>
                </c:pt>
                <c:pt idx="459">
                  <c:v>5.5139070000000004E-4</c:v>
                </c:pt>
                <c:pt idx="460">
                  <c:v>5.5295989999999998E-4</c:v>
                </c:pt>
                <c:pt idx="461">
                  <c:v>5.5431320000000003E-4</c:v>
                </c:pt>
                <c:pt idx="462">
                  <c:v>5.5597239999999998E-4</c:v>
                </c:pt>
                <c:pt idx="463">
                  <c:v>5.5747809999999996E-4</c:v>
                </c:pt>
                <c:pt idx="464">
                  <c:v>5.5897040000000002E-4</c:v>
                </c:pt>
                <c:pt idx="465">
                  <c:v>5.6039019999999998E-4</c:v>
                </c:pt>
                <c:pt idx="466">
                  <c:v>5.6189990000000002E-4</c:v>
                </c:pt>
                <c:pt idx="467">
                  <c:v>5.6333770000000004E-4</c:v>
                </c:pt>
                <c:pt idx="468">
                  <c:v>5.6482820000000003E-4</c:v>
                </c:pt>
                <c:pt idx="469">
                  <c:v>5.6621980000000002E-4</c:v>
                </c:pt>
                <c:pt idx="470">
                  <c:v>5.6766840000000004E-4</c:v>
                </c:pt>
                <c:pt idx="471">
                  <c:v>5.6903699999999999E-4</c:v>
                </c:pt>
                <c:pt idx="472">
                  <c:v>5.7040050000000005E-4</c:v>
                </c:pt>
                <c:pt idx="473">
                  <c:v>5.7171730000000001E-4</c:v>
                </c:pt>
                <c:pt idx="474">
                  <c:v>5.7314849999999995E-4</c:v>
                </c:pt>
                <c:pt idx="475">
                  <c:v>5.7454689999999998E-4</c:v>
                </c:pt>
                <c:pt idx="476">
                  <c:v>5.7576109999999997E-4</c:v>
                </c:pt>
                <c:pt idx="477">
                  <c:v>5.7707859999999995E-4</c:v>
                </c:pt>
                <c:pt idx="478">
                  <c:v>5.783559E-4</c:v>
                </c:pt>
                <c:pt idx="479">
                  <c:v>5.7963380000000003E-4</c:v>
                </c:pt>
                <c:pt idx="480">
                  <c:v>5.808718E-4</c:v>
                </c:pt>
                <c:pt idx="481">
                  <c:v>5.8211999999999999E-4</c:v>
                </c:pt>
                <c:pt idx="482">
                  <c:v>5.832624E-4</c:v>
                </c:pt>
                <c:pt idx="483">
                  <c:v>5.8438689999999998E-4</c:v>
                </c:pt>
                <c:pt idx="484">
                  <c:v>5.8540220000000002E-4</c:v>
                </c:pt>
                <c:pt idx="485">
                  <c:v>5.8669210000000002E-4</c:v>
                </c:pt>
                <c:pt idx="486">
                  <c:v>5.8772700000000002E-4</c:v>
                </c:pt>
                <c:pt idx="487">
                  <c:v>5.8874960000000005E-4</c:v>
                </c:pt>
                <c:pt idx="488">
                  <c:v>5.8976060000000003E-4</c:v>
                </c:pt>
                <c:pt idx="489">
                  <c:v>5.9080289999999995E-4</c:v>
                </c:pt>
                <c:pt idx="490">
                  <c:v>5.9173769999999997E-4</c:v>
                </c:pt>
                <c:pt idx="491">
                  <c:v>5.9273289999999998E-4</c:v>
                </c:pt>
                <c:pt idx="492">
                  <c:v>5.9364270000000004E-4</c:v>
                </c:pt>
                <c:pt idx="493">
                  <c:v>5.9463840000000001E-4</c:v>
                </c:pt>
                <c:pt idx="494">
                  <c:v>5.9546359999999995E-4</c:v>
                </c:pt>
                <c:pt idx="495">
                  <c:v>5.9616949999999997E-4</c:v>
                </c:pt>
                <c:pt idx="496">
                  <c:v>5.9699779999999999E-4</c:v>
                </c:pt>
                <c:pt idx="497">
                  <c:v>5.9773089999999997E-4</c:v>
                </c:pt>
                <c:pt idx="498">
                  <c:v>5.9843889999999995E-4</c:v>
                </c:pt>
                <c:pt idx="499">
                  <c:v>5.9919940000000005E-4</c:v>
                </c:pt>
                <c:pt idx="500">
                  <c:v>5.9977900000000005E-4</c:v>
                </c:pt>
                <c:pt idx="501">
                  <c:v>6.0042419999999997E-4</c:v>
                </c:pt>
                <c:pt idx="502">
                  <c:v>6.0103200000000004E-4</c:v>
                </c:pt>
                <c:pt idx="503">
                  <c:v>6.0151650000000003E-4</c:v>
                </c:pt>
                <c:pt idx="504">
                  <c:v>6.0209439999999999E-4</c:v>
                </c:pt>
                <c:pt idx="505">
                  <c:v>6.0267760000000002E-4</c:v>
                </c:pt>
                <c:pt idx="506">
                  <c:v>6.0330789999999996E-4</c:v>
                </c:pt>
                <c:pt idx="507">
                  <c:v>6.0367020000000001E-4</c:v>
                </c:pt>
                <c:pt idx="508">
                  <c:v>6.0416400000000002E-4</c:v>
                </c:pt>
                <c:pt idx="509">
                  <c:v>6.0457909999999998E-4</c:v>
                </c:pt>
                <c:pt idx="510">
                  <c:v>6.0491210000000002E-4</c:v>
                </c:pt>
                <c:pt idx="511">
                  <c:v>6.0540460000000002E-4</c:v>
                </c:pt>
                <c:pt idx="512">
                  <c:v>6.0571180000000004E-4</c:v>
                </c:pt>
                <c:pt idx="513">
                  <c:v>6.0598010000000003E-4</c:v>
                </c:pt>
                <c:pt idx="514">
                  <c:v>6.0624180000000004E-4</c:v>
                </c:pt>
                <c:pt idx="515">
                  <c:v>6.0659470000000004E-4</c:v>
                </c:pt>
                <c:pt idx="516">
                  <c:v>6.0689680000000005E-4</c:v>
                </c:pt>
                <c:pt idx="517">
                  <c:v>6.0706309999999995E-4</c:v>
                </c:pt>
                <c:pt idx="518">
                  <c:v>6.0725320000000005E-4</c:v>
                </c:pt>
                <c:pt idx="519">
                  <c:v>6.0743039999999998E-4</c:v>
                </c:pt>
                <c:pt idx="520">
                  <c:v>6.0754310000000003E-4</c:v>
                </c:pt>
                <c:pt idx="521">
                  <c:v>6.0760540000000002E-4</c:v>
                </c:pt>
                <c:pt idx="522">
                  <c:v>6.0773619999999996E-4</c:v>
                </c:pt>
                <c:pt idx="523">
                  <c:v>6.0778950000000003E-4</c:v>
                </c:pt>
                <c:pt idx="524">
                  <c:v>6.0773689999999998E-4</c:v>
                </c:pt>
                <c:pt idx="525">
                  <c:v>6.0774720000000002E-4</c:v>
                </c:pt>
                <c:pt idx="526">
                  <c:v>6.0771049999999997E-4</c:v>
                </c:pt>
                <c:pt idx="527">
                  <c:v>6.0758130000000004E-4</c:v>
                </c:pt>
                <c:pt idx="528">
                  <c:v>6.076333E-4</c:v>
                </c:pt>
                <c:pt idx="529">
                  <c:v>6.0739680000000001E-4</c:v>
                </c:pt>
                <c:pt idx="530">
                  <c:v>6.0719210000000003E-4</c:v>
                </c:pt>
                <c:pt idx="531">
                  <c:v>6.0711700000000001E-4</c:v>
                </c:pt>
                <c:pt idx="532">
                  <c:v>6.0693689999999996E-4</c:v>
                </c:pt>
                <c:pt idx="533">
                  <c:v>6.0659349999999995E-4</c:v>
                </c:pt>
                <c:pt idx="534">
                  <c:v>6.0632359999999996E-4</c:v>
                </c:pt>
                <c:pt idx="535">
                  <c:v>6.0603950000000001E-4</c:v>
                </c:pt>
                <c:pt idx="536">
                  <c:v>6.0564310000000004E-4</c:v>
                </c:pt>
                <c:pt idx="537">
                  <c:v>6.0537570000000003E-4</c:v>
                </c:pt>
                <c:pt idx="538">
                  <c:v>6.0496710000000002E-4</c:v>
                </c:pt>
                <c:pt idx="539">
                  <c:v>6.0448819999999999E-4</c:v>
                </c:pt>
                <c:pt idx="540">
                  <c:v>6.0401580000000001E-4</c:v>
                </c:pt>
                <c:pt idx="541">
                  <c:v>6.0355589999999996E-4</c:v>
                </c:pt>
                <c:pt idx="542">
                  <c:v>6.0301159999999996E-4</c:v>
                </c:pt>
                <c:pt idx="543">
                  <c:v>6.0254769999999996E-4</c:v>
                </c:pt>
                <c:pt idx="544">
                  <c:v>6.0198420000000003E-4</c:v>
                </c:pt>
                <c:pt idx="545">
                  <c:v>6.0136149999999997E-4</c:v>
                </c:pt>
                <c:pt idx="546">
                  <c:v>6.0076949999999997E-4</c:v>
                </c:pt>
                <c:pt idx="547">
                  <c:v>6.0012140000000004E-4</c:v>
                </c:pt>
                <c:pt idx="548">
                  <c:v>5.9938009999999998E-4</c:v>
                </c:pt>
                <c:pt idx="549">
                  <c:v>5.9870859999999998E-4</c:v>
                </c:pt>
                <c:pt idx="550">
                  <c:v>5.9796790000000001E-4</c:v>
                </c:pt>
                <c:pt idx="551">
                  <c:v>5.9722189999999997E-4</c:v>
                </c:pt>
                <c:pt idx="552">
                  <c:v>5.9636309999999996E-4</c:v>
                </c:pt>
                <c:pt idx="553">
                  <c:v>5.954914E-4</c:v>
                </c:pt>
                <c:pt idx="554">
                  <c:v>5.9465669999999996E-4</c:v>
                </c:pt>
                <c:pt idx="555">
                  <c:v>5.9376199999999996E-4</c:v>
                </c:pt>
                <c:pt idx="556">
                  <c:v>5.9291509999999999E-4</c:v>
                </c:pt>
                <c:pt idx="557">
                  <c:v>5.9202780000000002E-4</c:v>
                </c:pt>
                <c:pt idx="558">
                  <c:v>5.9109970000000001E-4</c:v>
                </c:pt>
                <c:pt idx="559">
                  <c:v>5.9003630000000005E-4</c:v>
                </c:pt>
                <c:pt idx="560">
                  <c:v>5.890356E-4</c:v>
                </c:pt>
                <c:pt idx="561">
                  <c:v>5.8815500000000004E-4</c:v>
                </c:pt>
                <c:pt idx="562">
                  <c:v>5.8711630000000004E-4</c:v>
                </c:pt>
                <c:pt idx="563">
                  <c:v>5.8604290000000003E-4</c:v>
                </c:pt>
                <c:pt idx="564">
                  <c:v>5.850626E-4</c:v>
                </c:pt>
                <c:pt idx="565">
                  <c:v>5.8399920000000004E-4</c:v>
                </c:pt>
                <c:pt idx="566">
                  <c:v>5.8286730000000004E-4</c:v>
                </c:pt>
                <c:pt idx="567">
                  <c:v>5.8169129999999995E-4</c:v>
                </c:pt>
                <c:pt idx="568">
                  <c:v>5.8074180000000002E-4</c:v>
                </c:pt>
                <c:pt idx="569">
                  <c:v>5.7964119999999995E-4</c:v>
                </c:pt>
                <c:pt idx="570">
                  <c:v>5.7842509999999996E-4</c:v>
                </c:pt>
                <c:pt idx="571">
                  <c:v>5.7718500000000002E-4</c:v>
                </c:pt>
                <c:pt idx="572">
                  <c:v>5.7611070000000003E-4</c:v>
                </c:pt>
                <c:pt idx="573">
                  <c:v>5.7489379999999999E-4</c:v>
                </c:pt>
                <c:pt idx="574">
                  <c:v>5.7373310000000002E-4</c:v>
                </c:pt>
                <c:pt idx="575">
                  <c:v>5.7253779999999997E-4</c:v>
                </c:pt>
                <c:pt idx="576">
                  <c:v>5.7119009999999999E-4</c:v>
                </c:pt>
                <c:pt idx="577">
                  <c:v>5.6996170000000004E-4</c:v>
                </c:pt>
                <c:pt idx="578">
                  <c:v>5.6874240000000004E-4</c:v>
                </c:pt>
                <c:pt idx="579">
                  <c:v>5.6742960000000003E-4</c:v>
                </c:pt>
                <c:pt idx="580">
                  <c:v>5.6612450000000005E-4</c:v>
                </c:pt>
                <c:pt idx="581">
                  <c:v>5.6486860000000004E-4</c:v>
                </c:pt>
                <c:pt idx="582">
                  <c:v>5.635064E-4</c:v>
                </c:pt>
                <c:pt idx="583">
                  <c:v>5.6211339999999996E-4</c:v>
                </c:pt>
                <c:pt idx="584">
                  <c:v>5.6094010000000004E-4</c:v>
                </c:pt>
                <c:pt idx="585">
                  <c:v>5.5947319999999996E-4</c:v>
                </c:pt>
                <c:pt idx="586">
                  <c:v>5.5800610000000003E-4</c:v>
                </c:pt>
                <c:pt idx="587">
                  <c:v>5.5672030000000002E-4</c:v>
                </c:pt>
                <c:pt idx="588">
                  <c:v>5.5529419999999997E-4</c:v>
                </c:pt>
                <c:pt idx="589">
                  <c:v>5.5386979999999997E-4</c:v>
                </c:pt>
                <c:pt idx="590">
                  <c:v>5.5248020000000001E-4</c:v>
                </c:pt>
                <c:pt idx="591">
                  <c:v>5.51017E-4</c:v>
                </c:pt>
                <c:pt idx="592">
                  <c:v>5.4949800000000004E-4</c:v>
                </c:pt>
                <c:pt idx="593">
                  <c:v>5.4814200000000005E-4</c:v>
                </c:pt>
                <c:pt idx="594">
                  <c:v>5.4663070000000001E-4</c:v>
                </c:pt>
                <c:pt idx="595">
                  <c:v>5.450664E-4</c:v>
                </c:pt>
                <c:pt idx="596">
                  <c:v>5.4364340000000004E-4</c:v>
                </c:pt>
                <c:pt idx="597">
                  <c:v>5.4209669999999996E-4</c:v>
                </c:pt>
                <c:pt idx="598">
                  <c:v>5.4059500000000005E-4</c:v>
                </c:pt>
                <c:pt idx="599">
                  <c:v>5.3913240000000003E-4</c:v>
                </c:pt>
                <c:pt idx="600">
                  <c:v>5.3754659999999995E-4</c:v>
                </c:pt>
                <c:pt idx="601">
                  <c:v>5.359869E-4</c:v>
                </c:pt>
                <c:pt idx="602">
                  <c:v>5.3445049999999996E-4</c:v>
                </c:pt>
                <c:pt idx="603">
                  <c:v>5.3288960000000003E-4</c:v>
                </c:pt>
                <c:pt idx="604">
                  <c:v>5.3125380000000003E-4</c:v>
                </c:pt>
                <c:pt idx="605">
                  <c:v>5.297511E-4</c:v>
                </c:pt>
                <c:pt idx="606">
                  <c:v>5.2814159999999997E-4</c:v>
                </c:pt>
                <c:pt idx="607">
                  <c:v>5.2653610000000001E-4</c:v>
                </c:pt>
                <c:pt idx="608">
                  <c:v>5.2496629999999997E-4</c:v>
                </c:pt>
                <c:pt idx="609">
                  <c:v>5.2337529999999996E-4</c:v>
                </c:pt>
                <c:pt idx="610">
                  <c:v>5.218423E-4</c:v>
                </c:pt>
                <c:pt idx="611">
                  <c:v>5.2011920000000005E-4</c:v>
                </c:pt>
                <c:pt idx="612">
                  <c:v>5.1850910000000004E-4</c:v>
                </c:pt>
                <c:pt idx="613">
                  <c:v>5.1693180000000004E-4</c:v>
                </c:pt>
                <c:pt idx="614">
                  <c:v>5.1531250000000004E-4</c:v>
                </c:pt>
                <c:pt idx="615">
                  <c:v>5.1375179999999996E-4</c:v>
                </c:pt>
                <c:pt idx="616">
                  <c:v>5.1211059999999996E-4</c:v>
                </c:pt>
                <c:pt idx="617">
                  <c:v>5.1051820000000002E-4</c:v>
                </c:pt>
                <c:pt idx="618">
                  <c:v>5.0888530000000004E-4</c:v>
                </c:pt>
                <c:pt idx="619">
                  <c:v>5.0722440000000005E-4</c:v>
                </c:pt>
                <c:pt idx="620">
                  <c:v>5.0555719999999997E-4</c:v>
                </c:pt>
                <c:pt idx="621">
                  <c:v>5.03924E-4</c:v>
                </c:pt>
                <c:pt idx="622">
                  <c:v>5.0231270000000001E-4</c:v>
                </c:pt>
                <c:pt idx="623">
                  <c:v>5.0064450000000002E-4</c:v>
                </c:pt>
                <c:pt idx="624">
                  <c:v>4.9902680000000002E-4</c:v>
                </c:pt>
                <c:pt idx="625">
                  <c:v>4.9740679999999999E-4</c:v>
                </c:pt>
                <c:pt idx="626">
                  <c:v>4.9566710000000002E-4</c:v>
                </c:pt>
                <c:pt idx="627">
                  <c:v>4.9405300000000005E-4</c:v>
                </c:pt>
                <c:pt idx="628">
                  <c:v>4.9247389999999998E-4</c:v>
                </c:pt>
                <c:pt idx="629">
                  <c:v>4.9079739999999998E-4</c:v>
                </c:pt>
                <c:pt idx="630">
                  <c:v>4.8904160000000005E-4</c:v>
                </c:pt>
                <c:pt idx="631">
                  <c:v>4.8738669999999999E-4</c:v>
                </c:pt>
                <c:pt idx="632">
                  <c:v>4.858272E-4</c:v>
                </c:pt>
                <c:pt idx="633">
                  <c:v>4.8409879999999997E-4</c:v>
                </c:pt>
                <c:pt idx="634">
                  <c:v>4.8244729999999999E-4</c:v>
                </c:pt>
                <c:pt idx="635">
                  <c:v>4.8086569999999999E-4</c:v>
                </c:pt>
                <c:pt idx="636">
                  <c:v>4.7919400000000001E-4</c:v>
                </c:pt>
                <c:pt idx="637">
                  <c:v>4.7747570000000001E-4</c:v>
                </c:pt>
                <c:pt idx="638">
                  <c:v>4.7587930000000001E-4</c:v>
                </c:pt>
                <c:pt idx="639">
                  <c:v>4.7414320000000002E-4</c:v>
                </c:pt>
                <c:pt idx="640">
                  <c:v>4.7258100000000002E-4</c:v>
                </c:pt>
                <c:pt idx="641">
                  <c:v>4.7080860000000001E-4</c:v>
                </c:pt>
                <c:pt idx="642">
                  <c:v>4.6886539999999998E-4</c:v>
                </c:pt>
                <c:pt idx="643">
                  <c:v>4.668273E-4</c:v>
                </c:pt>
                <c:pt idx="644">
                  <c:v>4.6454439999999998E-4</c:v>
                </c:pt>
                <c:pt idx="645">
                  <c:v>4.6215360000000002E-4</c:v>
                </c:pt>
                <c:pt idx="646">
                  <c:v>4.597251E-4</c:v>
                </c:pt>
                <c:pt idx="647">
                  <c:v>4.5720100000000002E-4</c:v>
                </c:pt>
                <c:pt idx="648">
                  <c:v>4.5475769999999999E-4</c:v>
                </c:pt>
                <c:pt idx="649">
                  <c:v>4.5215400000000002E-4</c:v>
                </c:pt>
                <c:pt idx="650">
                  <c:v>4.495473E-4</c:v>
                </c:pt>
                <c:pt idx="651">
                  <c:v>4.469144E-4</c:v>
                </c:pt>
                <c:pt idx="652">
                  <c:v>4.441979E-4</c:v>
                </c:pt>
                <c:pt idx="653">
                  <c:v>4.4154909999999999E-4</c:v>
                </c:pt>
                <c:pt idx="654">
                  <c:v>4.3888750000000001E-4</c:v>
                </c:pt>
                <c:pt idx="655">
                  <c:v>4.362352E-4</c:v>
                </c:pt>
                <c:pt idx="656">
                  <c:v>4.335249E-4</c:v>
                </c:pt>
                <c:pt idx="657">
                  <c:v>4.3065669999999999E-4</c:v>
                </c:pt>
                <c:pt idx="658">
                  <c:v>4.2786160000000002E-4</c:v>
                </c:pt>
                <c:pt idx="659">
                  <c:v>4.249875E-4</c:v>
                </c:pt>
                <c:pt idx="660">
                  <c:v>4.2225699999999999E-4</c:v>
                </c:pt>
                <c:pt idx="661">
                  <c:v>4.195073E-4</c:v>
                </c:pt>
                <c:pt idx="662">
                  <c:v>4.1682790000000002E-4</c:v>
                </c:pt>
                <c:pt idx="663">
                  <c:v>4.1425830000000002E-4</c:v>
                </c:pt>
                <c:pt idx="664">
                  <c:v>4.1151460000000002E-4</c:v>
                </c:pt>
                <c:pt idx="665">
                  <c:v>4.0894789999999998E-4</c:v>
                </c:pt>
                <c:pt idx="666">
                  <c:v>4.0649799999999998E-4</c:v>
                </c:pt>
                <c:pt idx="667">
                  <c:v>4.0381489999999999E-4</c:v>
                </c:pt>
                <c:pt idx="668">
                  <c:v>4.0126019999999998E-4</c:v>
                </c:pt>
                <c:pt idx="669">
                  <c:v>3.9871459999999998E-4</c:v>
                </c:pt>
                <c:pt idx="670">
                  <c:v>3.9619379999999998E-4</c:v>
                </c:pt>
                <c:pt idx="671">
                  <c:v>3.9372989999999998E-4</c:v>
                </c:pt>
                <c:pt idx="672">
                  <c:v>3.9133430000000001E-4</c:v>
                </c:pt>
                <c:pt idx="673">
                  <c:v>3.8886980000000002E-4</c:v>
                </c:pt>
                <c:pt idx="674">
                  <c:v>3.864413E-4</c:v>
                </c:pt>
                <c:pt idx="675">
                  <c:v>3.8408440000000001E-4</c:v>
                </c:pt>
                <c:pt idx="676">
                  <c:v>3.818138E-4</c:v>
                </c:pt>
                <c:pt idx="677">
                  <c:v>3.7954539999999999E-4</c:v>
                </c:pt>
                <c:pt idx="678">
                  <c:v>3.772378E-4</c:v>
                </c:pt>
                <c:pt idx="679">
                  <c:v>3.7497669999999998E-4</c:v>
                </c:pt>
                <c:pt idx="680">
                  <c:v>3.7275140000000002E-4</c:v>
                </c:pt>
                <c:pt idx="681">
                  <c:v>3.7050880000000003E-4</c:v>
                </c:pt>
                <c:pt idx="682">
                  <c:v>3.6843800000000001E-4</c:v>
                </c:pt>
                <c:pt idx="683">
                  <c:v>3.6614889999999999E-4</c:v>
                </c:pt>
                <c:pt idx="684">
                  <c:v>3.6399309999999999E-4</c:v>
                </c:pt>
                <c:pt idx="685">
                  <c:v>3.6177509999999998E-4</c:v>
                </c:pt>
                <c:pt idx="686">
                  <c:v>3.597459E-4</c:v>
                </c:pt>
                <c:pt idx="687">
                  <c:v>3.5762199999999999E-4</c:v>
                </c:pt>
                <c:pt idx="688">
                  <c:v>3.5556470000000002E-4</c:v>
                </c:pt>
                <c:pt idx="689">
                  <c:v>3.534338E-4</c:v>
                </c:pt>
                <c:pt idx="690">
                  <c:v>3.5142060000000001E-4</c:v>
                </c:pt>
                <c:pt idx="691">
                  <c:v>3.493778E-4</c:v>
                </c:pt>
                <c:pt idx="692">
                  <c:v>3.4740470000000002E-4</c:v>
                </c:pt>
                <c:pt idx="693">
                  <c:v>3.453528E-4</c:v>
                </c:pt>
                <c:pt idx="694">
                  <c:v>3.4347609999999998E-4</c:v>
                </c:pt>
                <c:pt idx="695">
                  <c:v>3.4156600000000002E-4</c:v>
                </c:pt>
                <c:pt idx="696">
                  <c:v>3.3963979999999998E-4</c:v>
                </c:pt>
                <c:pt idx="697">
                  <c:v>3.3772359999999999E-4</c:v>
                </c:pt>
                <c:pt idx="698">
                  <c:v>3.358926E-4</c:v>
                </c:pt>
                <c:pt idx="699">
                  <c:v>3.3400569999999998E-4</c:v>
                </c:pt>
                <c:pt idx="700">
                  <c:v>3.321256E-4</c:v>
                </c:pt>
                <c:pt idx="701">
                  <c:v>3.3027780000000002E-4</c:v>
                </c:pt>
                <c:pt idx="702">
                  <c:v>3.2844359999999997E-4</c:v>
                </c:pt>
                <c:pt idx="703">
                  <c:v>3.2662609999999998E-4</c:v>
                </c:pt>
                <c:pt idx="704">
                  <c:v>3.2481760000000002E-4</c:v>
                </c:pt>
                <c:pt idx="705">
                  <c:v>3.2285719999999998E-4</c:v>
                </c:pt>
                <c:pt idx="706">
                  <c:v>3.2107579999999999E-4</c:v>
                </c:pt>
                <c:pt idx="707">
                  <c:v>3.193375E-4</c:v>
                </c:pt>
                <c:pt idx="708">
                  <c:v>3.1756180000000001E-4</c:v>
                </c:pt>
                <c:pt idx="709">
                  <c:v>3.1583750000000003E-4</c:v>
                </c:pt>
                <c:pt idx="710">
                  <c:v>3.1408169999999998E-4</c:v>
                </c:pt>
                <c:pt idx="711">
                  <c:v>3.1231059999999998E-4</c:v>
                </c:pt>
                <c:pt idx="712">
                  <c:v>3.1070149999999999E-4</c:v>
                </c:pt>
                <c:pt idx="713">
                  <c:v>3.0901099999999999E-4</c:v>
                </c:pt>
                <c:pt idx="714">
                  <c:v>3.0732479999999999E-4</c:v>
                </c:pt>
                <c:pt idx="715">
                  <c:v>3.0571960000000002E-4</c:v>
                </c:pt>
                <c:pt idx="716">
                  <c:v>3.0410209999999998E-4</c:v>
                </c:pt>
                <c:pt idx="717">
                  <c:v>3.0256469999999998E-4</c:v>
                </c:pt>
                <c:pt idx="718">
                  <c:v>3.0093010000000001E-4</c:v>
                </c:pt>
                <c:pt idx="719">
                  <c:v>2.993731E-4</c:v>
                </c:pt>
                <c:pt idx="720">
                  <c:v>2.978306E-4</c:v>
                </c:pt>
                <c:pt idx="721">
                  <c:v>2.9628690000000002E-4</c:v>
                </c:pt>
                <c:pt idx="722">
                  <c:v>2.947475E-4</c:v>
                </c:pt>
                <c:pt idx="723">
                  <c:v>2.9331069999999999E-4</c:v>
                </c:pt>
                <c:pt idx="724">
                  <c:v>2.9186819999999999E-4</c:v>
                </c:pt>
                <c:pt idx="725">
                  <c:v>2.903642E-4</c:v>
                </c:pt>
                <c:pt idx="726">
                  <c:v>2.8885420000000002E-4</c:v>
                </c:pt>
                <c:pt idx="727">
                  <c:v>2.8743209999999999E-4</c:v>
                </c:pt>
                <c:pt idx="728">
                  <c:v>2.8600689999999998E-4</c:v>
                </c:pt>
                <c:pt idx="729">
                  <c:v>2.8453400000000002E-4</c:v>
                </c:pt>
                <c:pt idx="730">
                  <c:v>2.8312610000000001E-4</c:v>
                </c:pt>
                <c:pt idx="731">
                  <c:v>2.8175079999999999E-4</c:v>
                </c:pt>
                <c:pt idx="732">
                  <c:v>2.8027869999999998E-4</c:v>
                </c:pt>
                <c:pt idx="733">
                  <c:v>2.7898300000000001E-4</c:v>
                </c:pt>
                <c:pt idx="734">
                  <c:v>2.7759120000000001E-4</c:v>
                </c:pt>
                <c:pt idx="735">
                  <c:v>2.7626629999999999E-4</c:v>
                </c:pt>
                <c:pt idx="736">
                  <c:v>2.7492389999999998E-4</c:v>
                </c:pt>
                <c:pt idx="737">
                  <c:v>2.7359409999999998E-4</c:v>
                </c:pt>
                <c:pt idx="738">
                  <c:v>2.7236380000000002E-4</c:v>
                </c:pt>
                <c:pt idx="739">
                  <c:v>2.7105340000000002E-4</c:v>
                </c:pt>
                <c:pt idx="740">
                  <c:v>2.6976719999999998E-4</c:v>
                </c:pt>
                <c:pt idx="741">
                  <c:v>2.6848280000000001E-4</c:v>
                </c:pt>
                <c:pt idx="742">
                  <c:v>2.6721079999999999E-4</c:v>
                </c:pt>
                <c:pt idx="743">
                  <c:v>2.660289E-4</c:v>
                </c:pt>
                <c:pt idx="744">
                  <c:v>2.6475339999999998E-4</c:v>
                </c:pt>
                <c:pt idx="745">
                  <c:v>2.6356170000000001E-4</c:v>
                </c:pt>
                <c:pt idx="746">
                  <c:v>2.6238869999999998E-4</c:v>
                </c:pt>
                <c:pt idx="747">
                  <c:v>2.6119229999999998E-4</c:v>
                </c:pt>
                <c:pt idx="748">
                  <c:v>2.600177E-4</c:v>
                </c:pt>
                <c:pt idx="749">
                  <c:v>2.5884349999999998E-4</c:v>
                </c:pt>
                <c:pt idx="750">
                  <c:v>2.5763910000000002E-4</c:v>
                </c:pt>
                <c:pt idx="751">
                  <c:v>2.565636E-4</c:v>
                </c:pt>
                <c:pt idx="752">
                  <c:v>2.554341E-4</c:v>
                </c:pt>
                <c:pt idx="753">
                  <c:v>2.5424109999999997E-4</c:v>
                </c:pt>
                <c:pt idx="754">
                  <c:v>2.5318839999999998E-4</c:v>
                </c:pt>
                <c:pt idx="755">
                  <c:v>2.5203319999999999E-4</c:v>
                </c:pt>
                <c:pt idx="756">
                  <c:v>2.5093130000000002E-4</c:v>
                </c:pt>
                <c:pt idx="757">
                  <c:v>2.49841E-4</c:v>
                </c:pt>
                <c:pt idx="758">
                  <c:v>2.4877439999999997E-4</c:v>
                </c:pt>
                <c:pt idx="759">
                  <c:v>2.4767940000000003E-4</c:v>
                </c:pt>
                <c:pt idx="760">
                  <c:v>2.4659029999999998E-4</c:v>
                </c:pt>
                <c:pt idx="761">
                  <c:v>2.4556079999999997E-4</c:v>
                </c:pt>
                <c:pt idx="762">
                  <c:v>2.445072E-4</c:v>
                </c:pt>
                <c:pt idx="763">
                  <c:v>2.4346449999999999E-4</c:v>
                </c:pt>
                <c:pt idx="764">
                  <c:v>2.4244300000000001E-4</c:v>
                </c:pt>
                <c:pt idx="765">
                  <c:v>2.414068E-4</c:v>
                </c:pt>
                <c:pt idx="766">
                  <c:v>2.4043600000000001E-4</c:v>
                </c:pt>
                <c:pt idx="767">
                  <c:v>2.3942510000000001E-4</c:v>
                </c:pt>
                <c:pt idx="768">
                  <c:v>2.3845529999999999E-4</c:v>
                </c:pt>
                <c:pt idx="769">
                  <c:v>2.3743049999999999E-4</c:v>
                </c:pt>
                <c:pt idx="770">
                  <c:v>2.3644700000000001E-4</c:v>
                </c:pt>
                <c:pt idx="771">
                  <c:v>2.3550780000000001E-4</c:v>
                </c:pt>
                <c:pt idx="772">
                  <c:v>2.34572E-4</c:v>
                </c:pt>
                <c:pt idx="773">
                  <c:v>2.336262E-4</c:v>
                </c:pt>
                <c:pt idx="774">
                  <c:v>2.326874E-4</c:v>
                </c:pt>
                <c:pt idx="775">
                  <c:v>2.3176889999999999E-4</c:v>
                </c:pt>
                <c:pt idx="776">
                  <c:v>2.3087420000000001E-4</c:v>
                </c:pt>
                <c:pt idx="777">
                  <c:v>2.2992539999999999E-4</c:v>
                </c:pt>
                <c:pt idx="778">
                  <c:v>2.290533E-4</c:v>
                </c:pt>
                <c:pt idx="779">
                  <c:v>2.282033E-4</c:v>
                </c:pt>
                <c:pt idx="780">
                  <c:v>2.2724710000000001E-4</c:v>
                </c:pt>
                <c:pt idx="781">
                  <c:v>2.264291E-4</c:v>
                </c:pt>
                <c:pt idx="782">
                  <c:v>2.2550559999999999E-4</c:v>
                </c:pt>
                <c:pt idx="783">
                  <c:v>2.2465690000000001E-4</c:v>
                </c:pt>
                <c:pt idx="784">
                  <c:v>2.2380220000000001E-4</c:v>
                </c:pt>
                <c:pt idx="785">
                  <c:v>2.229485E-4</c:v>
                </c:pt>
                <c:pt idx="786">
                  <c:v>2.220907E-4</c:v>
                </c:pt>
                <c:pt idx="787">
                  <c:v>2.212099E-4</c:v>
                </c:pt>
                <c:pt idx="788">
                  <c:v>2.2035349999999999E-4</c:v>
                </c:pt>
                <c:pt idx="789">
                  <c:v>2.195659E-4</c:v>
                </c:pt>
                <c:pt idx="790">
                  <c:v>2.187562E-4</c:v>
                </c:pt>
                <c:pt idx="791">
                  <c:v>2.1789840000000001E-4</c:v>
                </c:pt>
                <c:pt idx="792">
                  <c:v>2.1711810000000001E-4</c:v>
                </c:pt>
                <c:pt idx="793">
                  <c:v>2.162985E-4</c:v>
                </c:pt>
                <c:pt idx="794">
                  <c:v>2.155162E-4</c:v>
                </c:pt>
                <c:pt idx="795">
                  <c:v>2.1474929999999999E-4</c:v>
                </c:pt>
                <c:pt idx="796">
                  <c:v>2.1397549999999999E-4</c:v>
                </c:pt>
                <c:pt idx="797">
                  <c:v>2.131496E-4</c:v>
                </c:pt>
                <c:pt idx="798">
                  <c:v>2.124002E-4</c:v>
                </c:pt>
                <c:pt idx="799">
                  <c:v>2.1160499999999999E-4</c:v>
                </c:pt>
                <c:pt idx="800">
                  <c:v>2.1089310000000001E-4</c:v>
                </c:pt>
                <c:pt idx="801">
                  <c:v>2.1013870000000001E-4</c:v>
                </c:pt>
                <c:pt idx="802">
                  <c:v>2.0940769999999999E-4</c:v>
                </c:pt>
                <c:pt idx="803">
                  <c:v>2.086868E-4</c:v>
                </c:pt>
                <c:pt idx="804">
                  <c:v>2.079398E-4</c:v>
                </c:pt>
                <c:pt idx="805">
                  <c:v>2.0719830000000001E-4</c:v>
                </c:pt>
                <c:pt idx="806">
                  <c:v>2.064674E-4</c:v>
                </c:pt>
                <c:pt idx="807">
                  <c:v>2.057487E-4</c:v>
                </c:pt>
                <c:pt idx="808">
                  <c:v>2.0506180000000001E-4</c:v>
                </c:pt>
                <c:pt idx="809">
                  <c:v>2.043685E-4</c:v>
                </c:pt>
                <c:pt idx="810">
                  <c:v>2.0365469999999999E-4</c:v>
                </c:pt>
                <c:pt idx="811">
                  <c:v>2.029709E-4</c:v>
                </c:pt>
                <c:pt idx="812">
                  <c:v>2.0225620000000001E-4</c:v>
                </c:pt>
                <c:pt idx="813">
                  <c:v>2.0157869999999999E-4</c:v>
                </c:pt>
                <c:pt idx="814">
                  <c:v>2.009356E-4</c:v>
                </c:pt>
                <c:pt idx="815">
                  <c:v>2.0027439999999999E-4</c:v>
                </c:pt>
                <c:pt idx="816">
                  <c:v>1.9961879999999999E-4</c:v>
                </c:pt>
                <c:pt idx="817">
                  <c:v>1.9893530000000001E-4</c:v>
                </c:pt>
                <c:pt idx="818">
                  <c:v>1.982594E-4</c:v>
                </c:pt>
                <c:pt idx="819">
                  <c:v>1.9759390000000001E-4</c:v>
                </c:pt>
                <c:pt idx="820">
                  <c:v>1.9694499999999999E-4</c:v>
                </c:pt>
                <c:pt idx="821">
                  <c:v>1.9628770000000001E-4</c:v>
                </c:pt>
                <c:pt idx="822">
                  <c:v>1.9564030000000001E-4</c:v>
                </c:pt>
                <c:pt idx="823">
                  <c:v>1.9497709999999999E-4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8E5A-4DE4-AD16-8E32871F8C45}"/>
            </c:ext>
          </c:extLst>
        </c:ser>
        <c:ser>
          <c:idx val="4"/>
          <c:order val="4"/>
          <c:tx>
            <c:strRef>
              <c:f>residuals_hiR!$F$2</c:f>
              <c:strCache>
                <c:ptCount val="1"/>
                <c:pt idx="0">
                  <c:v>omega         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xVal>
            <c:numRef>
              <c:f>residuals_hiR!$A$3:$A$826</c:f>
              <c:numCache>
                <c:formatCode>0.00E+00</c:formatCode>
                <c:ptCount val="824"/>
                <c:pt idx="0">
                  <c:v>1.0000000000000001E-9</c:v>
                </c:pt>
                <c:pt idx="1">
                  <c:v>2.0000000000000001E-9</c:v>
                </c:pt>
                <c:pt idx="2">
                  <c:v>3E-9</c:v>
                </c:pt>
                <c:pt idx="3">
                  <c:v>4.0000000000000002E-9</c:v>
                </c:pt>
                <c:pt idx="4">
                  <c:v>5.0000000000000001E-9</c:v>
                </c:pt>
                <c:pt idx="5">
                  <c:v>6E-9</c:v>
                </c:pt>
                <c:pt idx="6">
                  <c:v>6.9999999999999998E-9</c:v>
                </c:pt>
                <c:pt idx="7">
                  <c:v>8.0000000000000005E-9</c:v>
                </c:pt>
                <c:pt idx="8">
                  <c:v>8.9999999999999995E-9</c:v>
                </c:pt>
                <c:pt idx="9">
                  <c:v>1E-8</c:v>
                </c:pt>
                <c:pt idx="10">
                  <c:v>1.0999999999999999E-8</c:v>
                </c:pt>
                <c:pt idx="11">
                  <c:v>1.2E-8</c:v>
                </c:pt>
                <c:pt idx="12">
                  <c:v>1.3000000000000001E-8</c:v>
                </c:pt>
                <c:pt idx="13">
                  <c:v>1.4E-8</c:v>
                </c:pt>
                <c:pt idx="14">
                  <c:v>1.4999999999999999E-8</c:v>
                </c:pt>
                <c:pt idx="15">
                  <c:v>1.6000000000000001E-8</c:v>
                </c:pt>
                <c:pt idx="16">
                  <c:v>1.7E-8</c:v>
                </c:pt>
                <c:pt idx="17">
                  <c:v>1.7999999999999999E-8</c:v>
                </c:pt>
                <c:pt idx="18">
                  <c:v>1.9000000000000001E-8</c:v>
                </c:pt>
                <c:pt idx="19">
                  <c:v>2E-8</c:v>
                </c:pt>
                <c:pt idx="20">
                  <c:v>2.0999999999999999E-8</c:v>
                </c:pt>
                <c:pt idx="21">
                  <c:v>2.1999999999999998E-8</c:v>
                </c:pt>
                <c:pt idx="22">
                  <c:v>2.3000000000000001E-8</c:v>
                </c:pt>
                <c:pt idx="23">
                  <c:v>2.4E-8</c:v>
                </c:pt>
                <c:pt idx="24">
                  <c:v>2.4999999999999999E-8</c:v>
                </c:pt>
                <c:pt idx="25">
                  <c:v>2.6000000000000001E-8</c:v>
                </c:pt>
                <c:pt idx="26">
                  <c:v>2.7E-8</c:v>
                </c:pt>
                <c:pt idx="27">
                  <c:v>2.7999999999999999E-8</c:v>
                </c:pt>
                <c:pt idx="28">
                  <c:v>2.9000000000000002E-8</c:v>
                </c:pt>
                <c:pt idx="29">
                  <c:v>2.9999999999999997E-8</c:v>
                </c:pt>
                <c:pt idx="30">
                  <c:v>3.1E-8</c:v>
                </c:pt>
                <c:pt idx="31">
                  <c:v>3.2000000000000002E-8</c:v>
                </c:pt>
                <c:pt idx="32">
                  <c:v>3.2999999999999998E-8</c:v>
                </c:pt>
                <c:pt idx="33">
                  <c:v>3.4E-8</c:v>
                </c:pt>
                <c:pt idx="34">
                  <c:v>3.5000000000000002E-8</c:v>
                </c:pt>
                <c:pt idx="35">
                  <c:v>3.5999999999999998E-8</c:v>
                </c:pt>
                <c:pt idx="36">
                  <c:v>3.7E-8</c:v>
                </c:pt>
                <c:pt idx="37">
                  <c:v>3.8000000000000003E-8</c:v>
                </c:pt>
                <c:pt idx="38">
                  <c:v>3.8999999999999998E-8</c:v>
                </c:pt>
                <c:pt idx="39">
                  <c:v>4.0000000000000001E-8</c:v>
                </c:pt>
                <c:pt idx="40">
                  <c:v>4.1000000000000003E-8</c:v>
                </c:pt>
                <c:pt idx="41">
                  <c:v>4.1999999999999999E-8</c:v>
                </c:pt>
                <c:pt idx="42">
                  <c:v>4.3000000000000001E-8</c:v>
                </c:pt>
                <c:pt idx="43">
                  <c:v>4.3999999999999997E-8</c:v>
                </c:pt>
                <c:pt idx="44">
                  <c:v>4.4999999999999999E-8</c:v>
                </c:pt>
                <c:pt idx="45">
                  <c:v>4.6000000000000002E-8</c:v>
                </c:pt>
                <c:pt idx="46">
                  <c:v>4.6999999999999997E-8</c:v>
                </c:pt>
                <c:pt idx="47">
                  <c:v>4.8E-8</c:v>
                </c:pt>
                <c:pt idx="48">
                  <c:v>4.9000000000000002E-8</c:v>
                </c:pt>
                <c:pt idx="49">
                  <c:v>4.9999999999999998E-8</c:v>
                </c:pt>
                <c:pt idx="50">
                  <c:v>5.1E-8</c:v>
                </c:pt>
                <c:pt idx="51">
                  <c:v>5.2000000000000002E-8</c:v>
                </c:pt>
                <c:pt idx="52">
                  <c:v>5.2999999999999998E-8</c:v>
                </c:pt>
                <c:pt idx="53">
                  <c:v>5.4E-8</c:v>
                </c:pt>
                <c:pt idx="54">
                  <c:v>5.5000000000000003E-8</c:v>
                </c:pt>
                <c:pt idx="55">
                  <c:v>5.5999999999999999E-8</c:v>
                </c:pt>
                <c:pt idx="56">
                  <c:v>5.7000000000000001E-8</c:v>
                </c:pt>
                <c:pt idx="57">
                  <c:v>5.8000000000000003E-8</c:v>
                </c:pt>
                <c:pt idx="58">
                  <c:v>5.8999999999999999E-8</c:v>
                </c:pt>
                <c:pt idx="59">
                  <c:v>5.9999999999999995E-8</c:v>
                </c:pt>
                <c:pt idx="60">
                  <c:v>6.1000000000000004E-8</c:v>
                </c:pt>
                <c:pt idx="61">
                  <c:v>6.1999999999999999E-8</c:v>
                </c:pt>
                <c:pt idx="62">
                  <c:v>6.2999999999999995E-8</c:v>
                </c:pt>
                <c:pt idx="63">
                  <c:v>6.4000000000000004E-8</c:v>
                </c:pt>
                <c:pt idx="64">
                  <c:v>6.5E-8</c:v>
                </c:pt>
                <c:pt idx="65">
                  <c:v>6.5999999999999995E-8</c:v>
                </c:pt>
                <c:pt idx="66">
                  <c:v>6.7000000000000004E-8</c:v>
                </c:pt>
                <c:pt idx="67">
                  <c:v>6.8E-8</c:v>
                </c:pt>
                <c:pt idx="68">
                  <c:v>6.8999999999999996E-8</c:v>
                </c:pt>
                <c:pt idx="69">
                  <c:v>7.0000000000000005E-8</c:v>
                </c:pt>
                <c:pt idx="70">
                  <c:v>7.1E-8</c:v>
                </c:pt>
                <c:pt idx="71">
                  <c:v>7.1999999999999996E-8</c:v>
                </c:pt>
                <c:pt idx="72">
                  <c:v>7.3000000000000005E-8</c:v>
                </c:pt>
                <c:pt idx="73">
                  <c:v>7.4000000000000001E-8</c:v>
                </c:pt>
                <c:pt idx="74">
                  <c:v>7.4999999999999997E-8</c:v>
                </c:pt>
                <c:pt idx="75">
                  <c:v>7.6000000000000006E-8</c:v>
                </c:pt>
                <c:pt idx="76">
                  <c:v>7.7000000000000001E-8</c:v>
                </c:pt>
                <c:pt idx="77">
                  <c:v>7.7999999999999997E-8</c:v>
                </c:pt>
                <c:pt idx="78">
                  <c:v>7.9000000000000006E-8</c:v>
                </c:pt>
                <c:pt idx="79">
                  <c:v>8.0000000000000002E-8</c:v>
                </c:pt>
                <c:pt idx="80">
                  <c:v>8.0999999999999997E-8</c:v>
                </c:pt>
                <c:pt idx="81">
                  <c:v>8.2000000000000006E-8</c:v>
                </c:pt>
                <c:pt idx="82">
                  <c:v>8.3000000000000002E-8</c:v>
                </c:pt>
                <c:pt idx="83">
                  <c:v>8.3999999999999998E-8</c:v>
                </c:pt>
                <c:pt idx="84">
                  <c:v>8.4999999999999994E-8</c:v>
                </c:pt>
                <c:pt idx="85">
                  <c:v>8.6000000000000002E-8</c:v>
                </c:pt>
                <c:pt idx="86">
                  <c:v>8.6999999999999998E-8</c:v>
                </c:pt>
                <c:pt idx="87">
                  <c:v>8.7999999999999994E-8</c:v>
                </c:pt>
                <c:pt idx="88">
                  <c:v>8.9000000000000003E-8</c:v>
                </c:pt>
                <c:pt idx="89">
                  <c:v>8.9999999999999999E-8</c:v>
                </c:pt>
                <c:pt idx="90">
                  <c:v>9.0999999999999994E-8</c:v>
                </c:pt>
                <c:pt idx="91">
                  <c:v>9.2000000000000003E-8</c:v>
                </c:pt>
                <c:pt idx="92">
                  <c:v>9.2999999999999999E-8</c:v>
                </c:pt>
                <c:pt idx="93">
                  <c:v>9.3999999999999995E-8</c:v>
                </c:pt>
                <c:pt idx="94">
                  <c:v>9.5000000000000004E-8</c:v>
                </c:pt>
                <c:pt idx="95">
                  <c:v>9.5999999999999999E-8</c:v>
                </c:pt>
                <c:pt idx="96">
                  <c:v>9.6999999999999995E-8</c:v>
                </c:pt>
                <c:pt idx="97">
                  <c:v>9.8000000000000004E-8</c:v>
                </c:pt>
                <c:pt idx="98">
                  <c:v>9.9E-8</c:v>
                </c:pt>
                <c:pt idx="99">
                  <c:v>9.9999999999999995E-8</c:v>
                </c:pt>
                <c:pt idx="100">
                  <c:v>1.01E-7</c:v>
                </c:pt>
                <c:pt idx="101">
                  <c:v>1.02E-7</c:v>
                </c:pt>
                <c:pt idx="102">
                  <c:v>1.03E-7</c:v>
                </c:pt>
                <c:pt idx="103">
                  <c:v>1.04E-7</c:v>
                </c:pt>
                <c:pt idx="104">
                  <c:v>1.05E-7</c:v>
                </c:pt>
                <c:pt idx="105">
                  <c:v>1.06E-7</c:v>
                </c:pt>
                <c:pt idx="106">
                  <c:v>1.0700000000000001E-7</c:v>
                </c:pt>
                <c:pt idx="107">
                  <c:v>1.08E-7</c:v>
                </c:pt>
                <c:pt idx="108">
                  <c:v>1.09E-7</c:v>
                </c:pt>
                <c:pt idx="109">
                  <c:v>1.1000000000000001E-7</c:v>
                </c:pt>
                <c:pt idx="110">
                  <c:v>1.11E-7</c:v>
                </c:pt>
                <c:pt idx="111">
                  <c:v>1.12E-7</c:v>
                </c:pt>
                <c:pt idx="112">
                  <c:v>1.1300000000000001E-7</c:v>
                </c:pt>
                <c:pt idx="113">
                  <c:v>1.14E-7</c:v>
                </c:pt>
                <c:pt idx="114">
                  <c:v>1.15E-7</c:v>
                </c:pt>
                <c:pt idx="115">
                  <c:v>1.1600000000000001E-7</c:v>
                </c:pt>
                <c:pt idx="116">
                  <c:v>1.17E-7</c:v>
                </c:pt>
                <c:pt idx="117">
                  <c:v>1.18E-7</c:v>
                </c:pt>
                <c:pt idx="118">
                  <c:v>1.1899999999999999E-7</c:v>
                </c:pt>
                <c:pt idx="119">
                  <c:v>1.1999999999999999E-7</c:v>
                </c:pt>
                <c:pt idx="120">
                  <c:v>1.2100000000000001E-7</c:v>
                </c:pt>
                <c:pt idx="121">
                  <c:v>1.2200000000000001E-7</c:v>
                </c:pt>
                <c:pt idx="122">
                  <c:v>1.23E-7</c:v>
                </c:pt>
                <c:pt idx="123">
                  <c:v>1.24E-7</c:v>
                </c:pt>
                <c:pt idx="124">
                  <c:v>1.2499999999999999E-7</c:v>
                </c:pt>
                <c:pt idx="125">
                  <c:v>1.2599999999999999E-7</c:v>
                </c:pt>
                <c:pt idx="126">
                  <c:v>1.2700000000000001E-7</c:v>
                </c:pt>
                <c:pt idx="127">
                  <c:v>1.2800000000000001E-7</c:v>
                </c:pt>
                <c:pt idx="128">
                  <c:v>1.29E-7</c:v>
                </c:pt>
                <c:pt idx="129">
                  <c:v>1.3E-7</c:v>
                </c:pt>
                <c:pt idx="130">
                  <c:v>1.31E-7</c:v>
                </c:pt>
                <c:pt idx="131">
                  <c:v>1.3199999999999999E-7</c:v>
                </c:pt>
                <c:pt idx="132">
                  <c:v>1.3300000000000001E-7</c:v>
                </c:pt>
                <c:pt idx="133">
                  <c:v>1.3400000000000001E-7</c:v>
                </c:pt>
                <c:pt idx="134">
                  <c:v>1.35E-7</c:v>
                </c:pt>
                <c:pt idx="135">
                  <c:v>1.36E-7</c:v>
                </c:pt>
                <c:pt idx="136">
                  <c:v>1.37E-7</c:v>
                </c:pt>
                <c:pt idx="137">
                  <c:v>1.3799999999999999E-7</c:v>
                </c:pt>
                <c:pt idx="138">
                  <c:v>1.3899999999999999E-7</c:v>
                </c:pt>
                <c:pt idx="139">
                  <c:v>1.4000000000000001E-7</c:v>
                </c:pt>
                <c:pt idx="140">
                  <c:v>1.4100000000000001E-7</c:v>
                </c:pt>
                <c:pt idx="141">
                  <c:v>1.42E-7</c:v>
                </c:pt>
                <c:pt idx="142">
                  <c:v>1.43E-7</c:v>
                </c:pt>
                <c:pt idx="143">
                  <c:v>1.4399999999999999E-7</c:v>
                </c:pt>
                <c:pt idx="144">
                  <c:v>1.4499999999999999E-7</c:v>
                </c:pt>
                <c:pt idx="145">
                  <c:v>1.4600000000000001E-7</c:v>
                </c:pt>
                <c:pt idx="146">
                  <c:v>1.4700000000000001E-7</c:v>
                </c:pt>
                <c:pt idx="147">
                  <c:v>1.48E-7</c:v>
                </c:pt>
                <c:pt idx="148">
                  <c:v>1.49E-7</c:v>
                </c:pt>
                <c:pt idx="149">
                  <c:v>1.4999999999999999E-7</c:v>
                </c:pt>
                <c:pt idx="150">
                  <c:v>1.5099999999999999E-7</c:v>
                </c:pt>
                <c:pt idx="151">
                  <c:v>1.5200000000000001E-7</c:v>
                </c:pt>
                <c:pt idx="152">
                  <c:v>1.5300000000000001E-7</c:v>
                </c:pt>
                <c:pt idx="153">
                  <c:v>1.54E-7</c:v>
                </c:pt>
                <c:pt idx="154">
                  <c:v>1.55E-7</c:v>
                </c:pt>
                <c:pt idx="155">
                  <c:v>1.5599999999999999E-7</c:v>
                </c:pt>
                <c:pt idx="156">
                  <c:v>1.5699999999999999E-7</c:v>
                </c:pt>
                <c:pt idx="157">
                  <c:v>1.5800000000000001E-7</c:v>
                </c:pt>
                <c:pt idx="158">
                  <c:v>1.5900000000000001E-7</c:v>
                </c:pt>
                <c:pt idx="159">
                  <c:v>1.6E-7</c:v>
                </c:pt>
                <c:pt idx="160">
                  <c:v>1.61E-7</c:v>
                </c:pt>
                <c:pt idx="161">
                  <c:v>1.6199999999999999E-7</c:v>
                </c:pt>
                <c:pt idx="162">
                  <c:v>1.6299999999999999E-7</c:v>
                </c:pt>
                <c:pt idx="163">
                  <c:v>1.6400000000000001E-7</c:v>
                </c:pt>
                <c:pt idx="164">
                  <c:v>1.6500000000000001E-7</c:v>
                </c:pt>
                <c:pt idx="165">
                  <c:v>1.66E-7</c:v>
                </c:pt>
                <c:pt idx="166">
                  <c:v>1.67E-7</c:v>
                </c:pt>
                <c:pt idx="167">
                  <c:v>1.68E-7</c:v>
                </c:pt>
                <c:pt idx="168">
                  <c:v>1.6899999999999999E-7</c:v>
                </c:pt>
                <c:pt idx="169">
                  <c:v>1.6999999999999999E-7</c:v>
                </c:pt>
                <c:pt idx="170">
                  <c:v>1.7100000000000001E-7</c:v>
                </c:pt>
                <c:pt idx="171">
                  <c:v>1.72E-7</c:v>
                </c:pt>
                <c:pt idx="172">
                  <c:v>1.73E-7</c:v>
                </c:pt>
                <c:pt idx="173">
                  <c:v>1.74E-7</c:v>
                </c:pt>
                <c:pt idx="174">
                  <c:v>1.7499999999999999E-7</c:v>
                </c:pt>
                <c:pt idx="175">
                  <c:v>1.7599999999999999E-7</c:v>
                </c:pt>
                <c:pt idx="176">
                  <c:v>1.7700000000000001E-7</c:v>
                </c:pt>
                <c:pt idx="177">
                  <c:v>1.7800000000000001E-7</c:v>
                </c:pt>
                <c:pt idx="178">
                  <c:v>1.79E-7</c:v>
                </c:pt>
                <c:pt idx="179">
                  <c:v>1.8E-7</c:v>
                </c:pt>
                <c:pt idx="180">
                  <c:v>1.8099999999999999E-7</c:v>
                </c:pt>
                <c:pt idx="181">
                  <c:v>1.8199999999999999E-7</c:v>
                </c:pt>
                <c:pt idx="182">
                  <c:v>1.8300000000000001E-7</c:v>
                </c:pt>
                <c:pt idx="183">
                  <c:v>1.8400000000000001E-7</c:v>
                </c:pt>
                <c:pt idx="184">
                  <c:v>1.85E-7</c:v>
                </c:pt>
                <c:pt idx="185">
                  <c:v>1.86E-7</c:v>
                </c:pt>
                <c:pt idx="186">
                  <c:v>1.8699999999999999E-7</c:v>
                </c:pt>
                <c:pt idx="187">
                  <c:v>1.8799999999999999E-7</c:v>
                </c:pt>
                <c:pt idx="188">
                  <c:v>1.8900000000000001E-7</c:v>
                </c:pt>
                <c:pt idx="189">
                  <c:v>1.9000000000000001E-7</c:v>
                </c:pt>
                <c:pt idx="190">
                  <c:v>1.91E-7</c:v>
                </c:pt>
                <c:pt idx="191">
                  <c:v>1.92E-7</c:v>
                </c:pt>
                <c:pt idx="192">
                  <c:v>1.9299999999999999E-7</c:v>
                </c:pt>
                <c:pt idx="193">
                  <c:v>1.9399999999999999E-7</c:v>
                </c:pt>
                <c:pt idx="194">
                  <c:v>1.9500000000000001E-7</c:v>
                </c:pt>
                <c:pt idx="195">
                  <c:v>1.9600000000000001E-7</c:v>
                </c:pt>
                <c:pt idx="196">
                  <c:v>1.97E-7</c:v>
                </c:pt>
                <c:pt idx="197">
                  <c:v>1.98E-7</c:v>
                </c:pt>
                <c:pt idx="198">
                  <c:v>1.99E-7</c:v>
                </c:pt>
                <c:pt idx="199">
                  <c:v>1.9999999999999999E-7</c:v>
                </c:pt>
                <c:pt idx="200">
                  <c:v>2.0100000000000001E-7</c:v>
                </c:pt>
                <c:pt idx="201">
                  <c:v>2.0200000000000001E-7</c:v>
                </c:pt>
                <c:pt idx="202">
                  <c:v>2.03E-7</c:v>
                </c:pt>
                <c:pt idx="203">
                  <c:v>2.04E-7</c:v>
                </c:pt>
                <c:pt idx="204">
                  <c:v>2.05E-7</c:v>
                </c:pt>
                <c:pt idx="205">
                  <c:v>2.0599999999999999E-7</c:v>
                </c:pt>
                <c:pt idx="206">
                  <c:v>2.0699999999999999E-7</c:v>
                </c:pt>
                <c:pt idx="207">
                  <c:v>2.0800000000000001E-7</c:v>
                </c:pt>
                <c:pt idx="208">
                  <c:v>2.0900000000000001E-7</c:v>
                </c:pt>
                <c:pt idx="209">
                  <c:v>2.1E-7</c:v>
                </c:pt>
                <c:pt idx="210">
                  <c:v>2.11E-7</c:v>
                </c:pt>
                <c:pt idx="211">
                  <c:v>2.1199999999999999E-7</c:v>
                </c:pt>
                <c:pt idx="212">
                  <c:v>2.1299999999999999E-7</c:v>
                </c:pt>
                <c:pt idx="213">
                  <c:v>2.1400000000000001E-7</c:v>
                </c:pt>
                <c:pt idx="214">
                  <c:v>2.1500000000000001E-7</c:v>
                </c:pt>
                <c:pt idx="215">
                  <c:v>2.16E-7</c:v>
                </c:pt>
                <c:pt idx="216">
                  <c:v>2.17E-7</c:v>
                </c:pt>
                <c:pt idx="217">
                  <c:v>2.1799999999999999E-7</c:v>
                </c:pt>
                <c:pt idx="218">
                  <c:v>2.1899999999999999E-7</c:v>
                </c:pt>
                <c:pt idx="219">
                  <c:v>2.2000000000000001E-7</c:v>
                </c:pt>
                <c:pt idx="220">
                  <c:v>2.2100000000000001E-7</c:v>
                </c:pt>
                <c:pt idx="221">
                  <c:v>2.22E-7</c:v>
                </c:pt>
                <c:pt idx="222">
                  <c:v>2.23E-7</c:v>
                </c:pt>
                <c:pt idx="223">
                  <c:v>2.2399999999999999E-7</c:v>
                </c:pt>
                <c:pt idx="224">
                  <c:v>2.2499999999999999E-7</c:v>
                </c:pt>
                <c:pt idx="225">
                  <c:v>2.2600000000000001E-7</c:v>
                </c:pt>
                <c:pt idx="226">
                  <c:v>2.2700000000000001E-7</c:v>
                </c:pt>
                <c:pt idx="227">
                  <c:v>2.28E-7</c:v>
                </c:pt>
                <c:pt idx="228">
                  <c:v>2.29E-7</c:v>
                </c:pt>
                <c:pt idx="229">
                  <c:v>2.2999999999999999E-7</c:v>
                </c:pt>
                <c:pt idx="230">
                  <c:v>2.3099999999999999E-7</c:v>
                </c:pt>
                <c:pt idx="231">
                  <c:v>2.3200000000000001E-7</c:v>
                </c:pt>
                <c:pt idx="232">
                  <c:v>2.3300000000000001E-7</c:v>
                </c:pt>
                <c:pt idx="233">
                  <c:v>2.34E-7</c:v>
                </c:pt>
                <c:pt idx="234">
                  <c:v>2.35E-7</c:v>
                </c:pt>
                <c:pt idx="235">
                  <c:v>2.36E-7</c:v>
                </c:pt>
                <c:pt idx="236">
                  <c:v>2.3699999999999999E-7</c:v>
                </c:pt>
                <c:pt idx="237">
                  <c:v>2.3799999999999999E-7</c:v>
                </c:pt>
                <c:pt idx="238">
                  <c:v>2.3900000000000001E-7</c:v>
                </c:pt>
                <c:pt idx="239">
                  <c:v>2.3999999999999998E-7</c:v>
                </c:pt>
                <c:pt idx="240">
                  <c:v>2.41E-7</c:v>
                </c:pt>
                <c:pt idx="241">
                  <c:v>2.4200000000000002E-7</c:v>
                </c:pt>
                <c:pt idx="242">
                  <c:v>2.4299999999999999E-7</c:v>
                </c:pt>
                <c:pt idx="243">
                  <c:v>2.4400000000000001E-7</c:v>
                </c:pt>
                <c:pt idx="244">
                  <c:v>2.4499999999999998E-7</c:v>
                </c:pt>
                <c:pt idx="245">
                  <c:v>2.4600000000000001E-7</c:v>
                </c:pt>
                <c:pt idx="246">
                  <c:v>2.4699999999999998E-7</c:v>
                </c:pt>
                <c:pt idx="247">
                  <c:v>2.48E-7</c:v>
                </c:pt>
                <c:pt idx="248">
                  <c:v>2.4900000000000002E-7</c:v>
                </c:pt>
                <c:pt idx="249">
                  <c:v>2.4999999999999999E-7</c:v>
                </c:pt>
                <c:pt idx="250">
                  <c:v>2.5100000000000001E-7</c:v>
                </c:pt>
                <c:pt idx="251">
                  <c:v>2.5199999999999998E-7</c:v>
                </c:pt>
                <c:pt idx="252">
                  <c:v>2.53E-7</c:v>
                </c:pt>
                <c:pt idx="253">
                  <c:v>2.5400000000000002E-7</c:v>
                </c:pt>
                <c:pt idx="254">
                  <c:v>2.5499999999999999E-7</c:v>
                </c:pt>
                <c:pt idx="255">
                  <c:v>2.5600000000000002E-7</c:v>
                </c:pt>
                <c:pt idx="256">
                  <c:v>2.5699999999999999E-7</c:v>
                </c:pt>
                <c:pt idx="257">
                  <c:v>2.5800000000000001E-7</c:v>
                </c:pt>
                <c:pt idx="258">
                  <c:v>2.5899999999999998E-7</c:v>
                </c:pt>
                <c:pt idx="259">
                  <c:v>2.6E-7</c:v>
                </c:pt>
                <c:pt idx="260">
                  <c:v>2.6100000000000002E-7</c:v>
                </c:pt>
                <c:pt idx="261">
                  <c:v>2.6199999999999999E-7</c:v>
                </c:pt>
                <c:pt idx="262">
                  <c:v>2.6300000000000001E-7</c:v>
                </c:pt>
                <c:pt idx="263">
                  <c:v>2.6399999999999998E-7</c:v>
                </c:pt>
                <c:pt idx="264">
                  <c:v>2.65E-7</c:v>
                </c:pt>
                <c:pt idx="265">
                  <c:v>2.6600000000000003E-7</c:v>
                </c:pt>
                <c:pt idx="266">
                  <c:v>2.67E-7</c:v>
                </c:pt>
                <c:pt idx="267">
                  <c:v>2.6800000000000002E-7</c:v>
                </c:pt>
                <c:pt idx="268">
                  <c:v>2.6899999999999999E-7</c:v>
                </c:pt>
                <c:pt idx="269">
                  <c:v>2.7000000000000001E-7</c:v>
                </c:pt>
                <c:pt idx="270">
                  <c:v>2.7099999999999998E-7</c:v>
                </c:pt>
                <c:pt idx="271">
                  <c:v>2.72E-7</c:v>
                </c:pt>
                <c:pt idx="272">
                  <c:v>2.7300000000000002E-7</c:v>
                </c:pt>
                <c:pt idx="273">
                  <c:v>2.7399999999999999E-7</c:v>
                </c:pt>
                <c:pt idx="274">
                  <c:v>2.7500000000000001E-7</c:v>
                </c:pt>
                <c:pt idx="275">
                  <c:v>2.7599999999999998E-7</c:v>
                </c:pt>
                <c:pt idx="276">
                  <c:v>2.7700000000000001E-7</c:v>
                </c:pt>
                <c:pt idx="277">
                  <c:v>2.7799999999999997E-7</c:v>
                </c:pt>
                <c:pt idx="278">
                  <c:v>2.79E-7</c:v>
                </c:pt>
                <c:pt idx="279">
                  <c:v>2.8000000000000002E-7</c:v>
                </c:pt>
                <c:pt idx="280">
                  <c:v>2.8099999999999999E-7</c:v>
                </c:pt>
                <c:pt idx="281">
                  <c:v>2.8200000000000001E-7</c:v>
                </c:pt>
                <c:pt idx="282">
                  <c:v>2.8299999999999998E-7</c:v>
                </c:pt>
                <c:pt idx="283">
                  <c:v>2.84E-7</c:v>
                </c:pt>
                <c:pt idx="284">
                  <c:v>2.8500000000000002E-7</c:v>
                </c:pt>
                <c:pt idx="285">
                  <c:v>2.8599999999999999E-7</c:v>
                </c:pt>
                <c:pt idx="286">
                  <c:v>2.8700000000000002E-7</c:v>
                </c:pt>
                <c:pt idx="287">
                  <c:v>2.8799999999999998E-7</c:v>
                </c:pt>
                <c:pt idx="288">
                  <c:v>2.8900000000000001E-7</c:v>
                </c:pt>
                <c:pt idx="289">
                  <c:v>2.8999999999999998E-7</c:v>
                </c:pt>
                <c:pt idx="290">
                  <c:v>2.91E-7</c:v>
                </c:pt>
                <c:pt idx="291">
                  <c:v>2.9200000000000002E-7</c:v>
                </c:pt>
                <c:pt idx="292">
                  <c:v>2.9299999999999999E-7</c:v>
                </c:pt>
                <c:pt idx="293">
                  <c:v>2.9400000000000001E-7</c:v>
                </c:pt>
                <c:pt idx="294">
                  <c:v>2.9499999999999998E-7</c:v>
                </c:pt>
                <c:pt idx="295">
                  <c:v>2.96E-7</c:v>
                </c:pt>
                <c:pt idx="296">
                  <c:v>2.9700000000000003E-7</c:v>
                </c:pt>
                <c:pt idx="297">
                  <c:v>2.9799999999999999E-7</c:v>
                </c:pt>
                <c:pt idx="298">
                  <c:v>2.9900000000000002E-7</c:v>
                </c:pt>
                <c:pt idx="299">
                  <c:v>2.9999999999999999E-7</c:v>
                </c:pt>
                <c:pt idx="300">
                  <c:v>3.0100000000000001E-7</c:v>
                </c:pt>
                <c:pt idx="301">
                  <c:v>3.0199999999999998E-7</c:v>
                </c:pt>
                <c:pt idx="302">
                  <c:v>3.03E-7</c:v>
                </c:pt>
                <c:pt idx="303">
                  <c:v>3.0400000000000002E-7</c:v>
                </c:pt>
                <c:pt idx="304">
                  <c:v>3.0499999999999999E-7</c:v>
                </c:pt>
                <c:pt idx="305">
                  <c:v>3.0600000000000001E-7</c:v>
                </c:pt>
                <c:pt idx="306">
                  <c:v>3.0699999999999998E-7</c:v>
                </c:pt>
                <c:pt idx="307">
                  <c:v>3.0800000000000001E-7</c:v>
                </c:pt>
                <c:pt idx="308">
                  <c:v>3.0899999999999997E-7</c:v>
                </c:pt>
                <c:pt idx="309">
                  <c:v>3.1E-7</c:v>
                </c:pt>
                <c:pt idx="310">
                  <c:v>3.1100000000000002E-7</c:v>
                </c:pt>
                <c:pt idx="311">
                  <c:v>3.1199999999999999E-7</c:v>
                </c:pt>
                <c:pt idx="312">
                  <c:v>3.1300000000000001E-7</c:v>
                </c:pt>
                <c:pt idx="313">
                  <c:v>3.1399999999999998E-7</c:v>
                </c:pt>
                <c:pt idx="314">
                  <c:v>3.15E-7</c:v>
                </c:pt>
                <c:pt idx="315">
                  <c:v>3.1600000000000002E-7</c:v>
                </c:pt>
                <c:pt idx="316">
                  <c:v>3.1699999999999999E-7</c:v>
                </c:pt>
                <c:pt idx="317">
                  <c:v>3.1800000000000002E-7</c:v>
                </c:pt>
                <c:pt idx="318">
                  <c:v>3.1899999999999998E-7</c:v>
                </c:pt>
                <c:pt idx="319">
                  <c:v>3.2000000000000001E-7</c:v>
                </c:pt>
                <c:pt idx="320">
                  <c:v>3.2099999999999998E-7</c:v>
                </c:pt>
                <c:pt idx="321">
                  <c:v>3.22E-7</c:v>
                </c:pt>
                <c:pt idx="322">
                  <c:v>3.2300000000000002E-7</c:v>
                </c:pt>
                <c:pt idx="323">
                  <c:v>3.2399999999999999E-7</c:v>
                </c:pt>
                <c:pt idx="324">
                  <c:v>3.2500000000000001E-7</c:v>
                </c:pt>
                <c:pt idx="325">
                  <c:v>3.2599999999999998E-7</c:v>
                </c:pt>
                <c:pt idx="326">
                  <c:v>3.27E-7</c:v>
                </c:pt>
                <c:pt idx="327">
                  <c:v>3.2800000000000003E-7</c:v>
                </c:pt>
                <c:pt idx="328">
                  <c:v>3.2899999999999999E-7</c:v>
                </c:pt>
                <c:pt idx="329">
                  <c:v>3.3000000000000002E-7</c:v>
                </c:pt>
                <c:pt idx="330">
                  <c:v>3.3099999999999999E-7</c:v>
                </c:pt>
                <c:pt idx="331">
                  <c:v>3.3200000000000001E-7</c:v>
                </c:pt>
                <c:pt idx="332">
                  <c:v>3.3299999999999998E-7</c:v>
                </c:pt>
                <c:pt idx="333">
                  <c:v>3.34E-7</c:v>
                </c:pt>
                <c:pt idx="334">
                  <c:v>3.3500000000000002E-7</c:v>
                </c:pt>
                <c:pt idx="335">
                  <c:v>3.3599999999999999E-7</c:v>
                </c:pt>
                <c:pt idx="336">
                  <c:v>3.3700000000000001E-7</c:v>
                </c:pt>
                <c:pt idx="337">
                  <c:v>3.3799999999999998E-7</c:v>
                </c:pt>
                <c:pt idx="338">
                  <c:v>3.39E-7</c:v>
                </c:pt>
                <c:pt idx="339">
                  <c:v>3.3999999999999997E-7</c:v>
                </c:pt>
                <c:pt idx="340">
                  <c:v>3.41E-7</c:v>
                </c:pt>
                <c:pt idx="341">
                  <c:v>3.4200000000000002E-7</c:v>
                </c:pt>
                <c:pt idx="342">
                  <c:v>3.4299999999999999E-7</c:v>
                </c:pt>
                <c:pt idx="343">
                  <c:v>3.4400000000000001E-7</c:v>
                </c:pt>
                <c:pt idx="344">
                  <c:v>3.4499999999999998E-7</c:v>
                </c:pt>
                <c:pt idx="345">
                  <c:v>3.46E-7</c:v>
                </c:pt>
                <c:pt idx="346">
                  <c:v>3.4700000000000002E-7</c:v>
                </c:pt>
                <c:pt idx="347">
                  <c:v>3.4799999999999999E-7</c:v>
                </c:pt>
                <c:pt idx="348">
                  <c:v>3.4900000000000001E-7</c:v>
                </c:pt>
                <c:pt idx="349">
                  <c:v>3.4999999999999998E-7</c:v>
                </c:pt>
                <c:pt idx="350">
                  <c:v>3.5100000000000001E-7</c:v>
                </c:pt>
                <c:pt idx="351">
                  <c:v>3.5199999999999998E-7</c:v>
                </c:pt>
                <c:pt idx="352">
                  <c:v>3.53E-7</c:v>
                </c:pt>
                <c:pt idx="353">
                  <c:v>3.5400000000000002E-7</c:v>
                </c:pt>
                <c:pt idx="354">
                  <c:v>3.5499999999999999E-7</c:v>
                </c:pt>
                <c:pt idx="355">
                  <c:v>3.5600000000000001E-7</c:v>
                </c:pt>
                <c:pt idx="356">
                  <c:v>3.5699999999999998E-7</c:v>
                </c:pt>
                <c:pt idx="357">
                  <c:v>3.58E-7</c:v>
                </c:pt>
                <c:pt idx="358">
                  <c:v>3.5900000000000003E-7</c:v>
                </c:pt>
                <c:pt idx="359">
                  <c:v>3.5999999999999999E-7</c:v>
                </c:pt>
                <c:pt idx="360">
                  <c:v>3.6100000000000002E-7</c:v>
                </c:pt>
                <c:pt idx="361">
                  <c:v>3.6199999999999999E-7</c:v>
                </c:pt>
                <c:pt idx="362">
                  <c:v>3.6300000000000001E-7</c:v>
                </c:pt>
                <c:pt idx="363">
                  <c:v>3.6399999999999998E-7</c:v>
                </c:pt>
                <c:pt idx="364">
                  <c:v>3.65E-7</c:v>
                </c:pt>
                <c:pt idx="365">
                  <c:v>3.6600000000000002E-7</c:v>
                </c:pt>
                <c:pt idx="366">
                  <c:v>3.6699999999999999E-7</c:v>
                </c:pt>
                <c:pt idx="367">
                  <c:v>3.6800000000000001E-7</c:v>
                </c:pt>
                <c:pt idx="368">
                  <c:v>3.6899999999999998E-7</c:v>
                </c:pt>
                <c:pt idx="369">
                  <c:v>3.7E-7</c:v>
                </c:pt>
                <c:pt idx="370">
                  <c:v>3.7099999999999997E-7</c:v>
                </c:pt>
                <c:pt idx="371">
                  <c:v>3.72E-7</c:v>
                </c:pt>
                <c:pt idx="372">
                  <c:v>3.7300000000000002E-7</c:v>
                </c:pt>
                <c:pt idx="373">
                  <c:v>3.7399999999999999E-7</c:v>
                </c:pt>
                <c:pt idx="374">
                  <c:v>3.7500000000000001E-7</c:v>
                </c:pt>
                <c:pt idx="375">
                  <c:v>3.7599999999999998E-7</c:v>
                </c:pt>
                <c:pt idx="376">
                  <c:v>3.77E-7</c:v>
                </c:pt>
                <c:pt idx="377">
                  <c:v>3.7800000000000002E-7</c:v>
                </c:pt>
                <c:pt idx="378">
                  <c:v>3.7899999999999999E-7</c:v>
                </c:pt>
                <c:pt idx="379">
                  <c:v>3.8000000000000001E-7</c:v>
                </c:pt>
                <c:pt idx="380">
                  <c:v>3.8099999999999998E-7</c:v>
                </c:pt>
                <c:pt idx="381">
                  <c:v>3.8200000000000001E-7</c:v>
                </c:pt>
                <c:pt idx="382">
                  <c:v>3.8299999999999998E-7</c:v>
                </c:pt>
                <c:pt idx="383">
                  <c:v>3.84E-7</c:v>
                </c:pt>
                <c:pt idx="384">
                  <c:v>3.8500000000000002E-7</c:v>
                </c:pt>
                <c:pt idx="385">
                  <c:v>3.8599999999999999E-7</c:v>
                </c:pt>
                <c:pt idx="386">
                  <c:v>3.8700000000000001E-7</c:v>
                </c:pt>
                <c:pt idx="387">
                  <c:v>3.8799999999999998E-7</c:v>
                </c:pt>
                <c:pt idx="388">
                  <c:v>3.89E-7</c:v>
                </c:pt>
                <c:pt idx="389">
                  <c:v>3.9000000000000002E-7</c:v>
                </c:pt>
                <c:pt idx="390">
                  <c:v>3.9099999999999999E-7</c:v>
                </c:pt>
                <c:pt idx="391">
                  <c:v>3.9200000000000002E-7</c:v>
                </c:pt>
                <c:pt idx="392">
                  <c:v>3.9299999999999999E-7</c:v>
                </c:pt>
                <c:pt idx="393">
                  <c:v>3.9400000000000001E-7</c:v>
                </c:pt>
                <c:pt idx="394">
                  <c:v>3.9499999999999998E-7</c:v>
                </c:pt>
                <c:pt idx="395">
                  <c:v>3.96E-7</c:v>
                </c:pt>
                <c:pt idx="396">
                  <c:v>3.9700000000000002E-7</c:v>
                </c:pt>
                <c:pt idx="397">
                  <c:v>3.9799999999999999E-7</c:v>
                </c:pt>
                <c:pt idx="398">
                  <c:v>3.9900000000000001E-7</c:v>
                </c:pt>
                <c:pt idx="399">
                  <c:v>3.9999999999999998E-7</c:v>
                </c:pt>
                <c:pt idx="400">
                  <c:v>4.01E-7</c:v>
                </c:pt>
                <c:pt idx="401">
                  <c:v>4.0200000000000003E-7</c:v>
                </c:pt>
                <c:pt idx="402">
                  <c:v>4.03E-7</c:v>
                </c:pt>
                <c:pt idx="403">
                  <c:v>4.0400000000000002E-7</c:v>
                </c:pt>
                <c:pt idx="404">
                  <c:v>4.0499999999999999E-7</c:v>
                </c:pt>
                <c:pt idx="405">
                  <c:v>4.0600000000000001E-7</c:v>
                </c:pt>
                <c:pt idx="406">
                  <c:v>4.0699999999999998E-7</c:v>
                </c:pt>
                <c:pt idx="407">
                  <c:v>4.08E-7</c:v>
                </c:pt>
                <c:pt idx="408">
                  <c:v>4.0900000000000002E-7</c:v>
                </c:pt>
                <c:pt idx="409">
                  <c:v>4.0999999999999999E-7</c:v>
                </c:pt>
                <c:pt idx="410">
                  <c:v>4.1100000000000001E-7</c:v>
                </c:pt>
                <c:pt idx="411">
                  <c:v>4.1199999999999998E-7</c:v>
                </c:pt>
                <c:pt idx="412">
                  <c:v>4.1300000000000001E-7</c:v>
                </c:pt>
                <c:pt idx="413">
                  <c:v>4.1399999999999997E-7</c:v>
                </c:pt>
                <c:pt idx="414">
                  <c:v>4.15E-7</c:v>
                </c:pt>
                <c:pt idx="415">
                  <c:v>4.1600000000000002E-7</c:v>
                </c:pt>
                <c:pt idx="416">
                  <c:v>4.1699999999999999E-7</c:v>
                </c:pt>
                <c:pt idx="417">
                  <c:v>4.1800000000000001E-7</c:v>
                </c:pt>
                <c:pt idx="418">
                  <c:v>4.1899999999999998E-7</c:v>
                </c:pt>
                <c:pt idx="419">
                  <c:v>4.2E-7</c:v>
                </c:pt>
                <c:pt idx="420">
                  <c:v>4.2100000000000002E-7</c:v>
                </c:pt>
                <c:pt idx="421">
                  <c:v>4.2199999999999999E-7</c:v>
                </c:pt>
                <c:pt idx="422">
                  <c:v>4.2300000000000002E-7</c:v>
                </c:pt>
                <c:pt idx="423">
                  <c:v>4.2399999999999999E-7</c:v>
                </c:pt>
                <c:pt idx="424">
                  <c:v>4.2500000000000001E-7</c:v>
                </c:pt>
                <c:pt idx="425">
                  <c:v>4.2599999999999998E-7</c:v>
                </c:pt>
                <c:pt idx="426">
                  <c:v>4.27E-7</c:v>
                </c:pt>
                <c:pt idx="427">
                  <c:v>4.2800000000000002E-7</c:v>
                </c:pt>
                <c:pt idx="428">
                  <c:v>4.2899999999999999E-7</c:v>
                </c:pt>
                <c:pt idx="429">
                  <c:v>4.3000000000000001E-7</c:v>
                </c:pt>
                <c:pt idx="430">
                  <c:v>4.3099999999999998E-7</c:v>
                </c:pt>
                <c:pt idx="431">
                  <c:v>4.32E-7</c:v>
                </c:pt>
                <c:pt idx="432">
                  <c:v>4.3300000000000003E-7</c:v>
                </c:pt>
                <c:pt idx="433">
                  <c:v>4.34E-7</c:v>
                </c:pt>
                <c:pt idx="434">
                  <c:v>4.3500000000000002E-7</c:v>
                </c:pt>
                <c:pt idx="435">
                  <c:v>4.3599999999999999E-7</c:v>
                </c:pt>
                <c:pt idx="436">
                  <c:v>4.3700000000000001E-7</c:v>
                </c:pt>
                <c:pt idx="437">
                  <c:v>4.3799999999999998E-7</c:v>
                </c:pt>
                <c:pt idx="438">
                  <c:v>4.39E-7</c:v>
                </c:pt>
                <c:pt idx="439">
                  <c:v>4.4000000000000002E-7</c:v>
                </c:pt>
                <c:pt idx="440">
                  <c:v>4.4099999999999999E-7</c:v>
                </c:pt>
                <c:pt idx="441">
                  <c:v>4.4200000000000001E-7</c:v>
                </c:pt>
                <c:pt idx="442">
                  <c:v>4.4299999999999998E-7</c:v>
                </c:pt>
                <c:pt idx="443">
                  <c:v>4.4400000000000001E-7</c:v>
                </c:pt>
                <c:pt idx="444">
                  <c:v>4.4499999999999997E-7</c:v>
                </c:pt>
                <c:pt idx="445">
                  <c:v>4.46E-7</c:v>
                </c:pt>
                <c:pt idx="446">
                  <c:v>4.4700000000000002E-7</c:v>
                </c:pt>
                <c:pt idx="447">
                  <c:v>4.4799999999999999E-7</c:v>
                </c:pt>
                <c:pt idx="448">
                  <c:v>4.4900000000000001E-7</c:v>
                </c:pt>
                <c:pt idx="449">
                  <c:v>4.4999999999999998E-7</c:v>
                </c:pt>
                <c:pt idx="450">
                  <c:v>4.51E-7</c:v>
                </c:pt>
                <c:pt idx="451">
                  <c:v>4.5200000000000002E-7</c:v>
                </c:pt>
                <c:pt idx="452">
                  <c:v>4.5299999999999999E-7</c:v>
                </c:pt>
                <c:pt idx="453">
                  <c:v>4.5400000000000002E-7</c:v>
                </c:pt>
                <c:pt idx="454">
                  <c:v>4.5499999999999998E-7</c:v>
                </c:pt>
                <c:pt idx="455">
                  <c:v>4.5600000000000001E-7</c:v>
                </c:pt>
                <c:pt idx="456">
                  <c:v>4.5699999999999998E-7</c:v>
                </c:pt>
                <c:pt idx="457">
                  <c:v>4.58E-7</c:v>
                </c:pt>
                <c:pt idx="458">
                  <c:v>4.5900000000000002E-7</c:v>
                </c:pt>
                <c:pt idx="459">
                  <c:v>4.5999999999999999E-7</c:v>
                </c:pt>
                <c:pt idx="460">
                  <c:v>4.6100000000000001E-7</c:v>
                </c:pt>
                <c:pt idx="461">
                  <c:v>4.6199999999999998E-7</c:v>
                </c:pt>
                <c:pt idx="462">
                  <c:v>4.63E-7</c:v>
                </c:pt>
                <c:pt idx="463">
                  <c:v>4.6400000000000003E-7</c:v>
                </c:pt>
                <c:pt idx="464">
                  <c:v>4.6499999999999999E-7</c:v>
                </c:pt>
                <c:pt idx="465">
                  <c:v>4.6600000000000002E-7</c:v>
                </c:pt>
                <c:pt idx="466">
                  <c:v>4.6699999999999999E-7</c:v>
                </c:pt>
                <c:pt idx="467">
                  <c:v>4.6800000000000001E-7</c:v>
                </c:pt>
                <c:pt idx="468">
                  <c:v>4.6899999999999998E-7</c:v>
                </c:pt>
                <c:pt idx="469">
                  <c:v>4.7E-7</c:v>
                </c:pt>
                <c:pt idx="470">
                  <c:v>4.7100000000000002E-7</c:v>
                </c:pt>
                <c:pt idx="471">
                  <c:v>4.7199999999999999E-7</c:v>
                </c:pt>
                <c:pt idx="472">
                  <c:v>4.7300000000000001E-7</c:v>
                </c:pt>
                <c:pt idx="473">
                  <c:v>4.7399999999999998E-7</c:v>
                </c:pt>
                <c:pt idx="474">
                  <c:v>4.75E-7</c:v>
                </c:pt>
                <c:pt idx="475">
                  <c:v>4.7599999999999997E-7</c:v>
                </c:pt>
                <c:pt idx="476">
                  <c:v>4.7700000000000005E-7</c:v>
                </c:pt>
                <c:pt idx="477">
                  <c:v>4.7800000000000002E-7</c:v>
                </c:pt>
                <c:pt idx="478">
                  <c:v>4.7899999999999999E-7</c:v>
                </c:pt>
                <c:pt idx="479">
                  <c:v>4.7999999999999996E-7</c:v>
                </c:pt>
                <c:pt idx="480">
                  <c:v>4.8100000000000003E-7</c:v>
                </c:pt>
                <c:pt idx="481">
                  <c:v>4.82E-7</c:v>
                </c:pt>
                <c:pt idx="482">
                  <c:v>4.8299999999999997E-7</c:v>
                </c:pt>
                <c:pt idx="483">
                  <c:v>4.8400000000000005E-7</c:v>
                </c:pt>
                <c:pt idx="484">
                  <c:v>4.8500000000000002E-7</c:v>
                </c:pt>
                <c:pt idx="485">
                  <c:v>4.8599999999999998E-7</c:v>
                </c:pt>
                <c:pt idx="486">
                  <c:v>4.8699999999999995E-7</c:v>
                </c:pt>
                <c:pt idx="487">
                  <c:v>4.8800000000000003E-7</c:v>
                </c:pt>
                <c:pt idx="488">
                  <c:v>4.89E-7</c:v>
                </c:pt>
                <c:pt idx="489">
                  <c:v>4.8999999999999997E-7</c:v>
                </c:pt>
                <c:pt idx="490">
                  <c:v>4.9100000000000004E-7</c:v>
                </c:pt>
                <c:pt idx="491">
                  <c:v>4.9200000000000001E-7</c:v>
                </c:pt>
                <c:pt idx="492">
                  <c:v>4.9299999999999998E-7</c:v>
                </c:pt>
                <c:pt idx="493">
                  <c:v>4.9399999999999995E-7</c:v>
                </c:pt>
                <c:pt idx="494">
                  <c:v>4.9500000000000003E-7</c:v>
                </c:pt>
                <c:pt idx="495">
                  <c:v>4.9599999999999999E-7</c:v>
                </c:pt>
                <c:pt idx="496">
                  <c:v>4.9699999999999996E-7</c:v>
                </c:pt>
                <c:pt idx="497">
                  <c:v>4.9800000000000004E-7</c:v>
                </c:pt>
                <c:pt idx="498">
                  <c:v>4.9900000000000001E-7</c:v>
                </c:pt>
                <c:pt idx="499">
                  <c:v>4.9999999999999998E-7</c:v>
                </c:pt>
                <c:pt idx="500">
                  <c:v>5.0100000000000005E-7</c:v>
                </c:pt>
                <c:pt idx="501">
                  <c:v>5.0200000000000002E-7</c:v>
                </c:pt>
                <c:pt idx="502">
                  <c:v>5.0299999999999999E-7</c:v>
                </c:pt>
                <c:pt idx="503">
                  <c:v>5.0399999999999996E-7</c:v>
                </c:pt>
                <c:pt idx="504">
                  <c:v>5.0500000000000004E-7</c:v>
                </c:pt>
                <c:pt idx="505">
                  <c:v>5.06E-7</c:v>
                </c:pt>
                <c:pt idx="506">
                  <c:v>5.0699999999999997E-7</c:v>
                </c:pt>
                <c:pt idx="507">
                  <c:v>5.0800000000000005E-7</c:v>
                </c:pt>
                <c:pt idx="508">
                  <c:v>5.0900000000000002E-7</c:v>
                </c:pt>
                <c:pt idx="509">
                  <c:v>5.0999999999999999E-7</c:v>
                </c:pt>
                <c:pt idx="510">
                  <c:v>5.1099999999999996E-7</c:v>
                </c:pt>
                <c:pt idx="511">
                  <c:v>5.1200000000000003E-7</c:v>
                </c:pt>
                <c:pt idx="512">
                  <c:v>5.13E-7</c:v>
                </c:pt>
                <c:pt idx="513">
                  <c:v>5.1399999999999997E-7</c:v>
                </c:pt>
                <c:pt idx="514">
                  <c:v>5.1500000000000005E-7</c:v>
                </c:pt>
                <c:pt idx="515">
                  <c:v>5.1600000000000001E-7</c:v>
                </c:pt>
                <c:pt idx="516">
                  <c:v>5.1699999999999998E-7</c:v>
                </c:pt>
                <c:pt idx="517">
                  <c:v>5.1799999999999995E-7</c:v>
                </c:pt>
                <c:pt idx="518">
                  <c:v>5.1900000000000003E-7</c:v>
                </c:pt>
                <c:pt idx="519">
                  <c:v>5.2E-7</c:v>
                </c:pt>
                <c:pt idx="520">
                  <c:v>5.2099999999999997E-7</c:v>
                </c:pt>
                <c:pt idx="521">
                  <c:v>5.2200000000000004E-7</c:v>
                </c:pt>
                <c:pt idx="522">
                  <c:v>5.2300000000000001E-7</c:v>
                </c:pt>
                <c:pt idx="523">
                  <c:v>5.2399999999999998E-7</c:v>
                </c:pt>
                <c:pt idx="524">
                  <c:v>5.2499999999999995E-7</c:v>
                </c:pt>
                <c:pt idx="525">
                  <c:v>5.2600000000000002E-7</c:v>
                </c:pt>
                <c:pt idx="526">
                  <c:v>5.2699999999999999E-7</c:v>
                </c:pt>
                <c:pt idx="527">
                  <c:v>5.2799999999999996E-7</c:v>
                </c:pt>
                <c:pt idx="528">
                  <c:v>5.2900000000000004E-7</c:v>
                </c:pt>
                <c:pt idx="529">
                  <c:v>5.3000000000000001E-7</c:v>
                </c:pt>
                <c:pt idx="530">
                  <c:v>5.3099999999999998E-7</c:v>
                </c:pt>
                <c:pt idx="531">
                  <c:v>5.3200000000000005E-7</c:v>
                </c:pt>
                <c:pt idx="532">
                  <c:v>5.3300000000000002E-7</c:v>
                </c:pt>
                <c:pt idx="533">
                  <c:v>5.3399999999999999E-7</c:v>
                </c:pt>
                <c:pt idx="534">
                  <c:v>5.3499999999999996E-7</c:v>
                </c:pt>
                <c:pt idx="535">
                  <c:v>5.3600000000000004E-7</c:v>
                </c:pt>
                <c:pt idx="536">
                  <c:v>5.37E-7</c:v>
                </c:pt>
                <c:pt idx="537">
                  <c:v>5.3799999999999997E-7</c:v>
                </c:pt>
                <c:pt idx="538">
                  <c:v>5.3900000000000005E-7</c:v>
                </c:pt>
                <c:pt idx="539">
                  <c:v>5.4000000000000002E-7</c:v>
                </c:pt>
                <c:pt idx="540">
                  <c:v>5.4099999999999999E-7</c:v>
                </c:pt>
                <c:pt idx="541">
                  <c:v>5.4199999999999996E-7</c:v>
                </c:pt>
                <c:pt idx="542">
                  <c:v>5.4300000000000003E-7</c:v>
                </c:pt>
                <c:pt idx="543">
                  <c:v>5.44E-7</c:v>
                </c:pt>
                <c:pt idx="544">
                  <c:v>5.4499999999999997E-7</c:v>
                </c:pt>
                <c:pt idx="545">
                  <c:v>5.4600000000000005E-7</c:v>
                </c:pt>
                <c:pt idx="546">
                  <c:v>5.4700000000000001E-7</c:v>
                </c:pt>
                <c:pt idx="547">
                  <c:v>5.4799999999999998E-7</c:v>
                </c:pt>
                <c:pt idx="548">
                  <c:v>5.4899999999999995E-7</c:v>
                </c:pt>
                <c:pt idx="549">
                  <c:v>5.5000000000000003E-7</c:v>
                </c:pt>
                <c:pt idx="550">
                  <c:v>5.51E-7</c:v>
                </c:pt>
                <c:pt idx="551">
                  <c:v>5.5199999999999997E-7</c:v>
                </c:pt>
                <c:pt idx="552">
                  <c:v>5.5300000000000004E-7</c:v>
                </c:pt>
                <c:pt idx="553">
                  <c:v>5.5400000000000001E-7</c:v>
                </c:pt>
                <c:pt idx="554">
                  <c:v>5.5499999999999998E-7</c:v>
                </c:pt>
                <c:pt idx="555">
                  <c:v>5.5599999999999995E-7</c:v>
                </c:pt>
                <c:pt idx="556">
                  <c:v>5.5700000000000002E-7</c:v>
                </c:pt>
                <c:pt idx="557">
                  <c:v>5.5799999999999999E-7</c:v>
                </c:pt>
                <c:pt idx="558">
                  <c:v>5.5899999999999996E-7</c:v>
                </c:pt>
                <c:pt idx="559">
                  <c:v>5.6000000000000004E-7</c:v>
                </c:pt>
                <c:pt idx="560">
                  <c:v>5.6100000000000001E-7</c:v>
                </c:pt>
                <c:pt idx="561">
                  <c:v>5.6199999999999998E-7</c:v>
                </c:pt>
                <c:pt idx="562">
                  <c:v>5.6300000000000005E-7</c:v>
                </c:pt>
                <c:pt idx="563">
                  <c:v>5.6400000000000002E-7</c:v>
                </c:pt>
                <c:pt idx="564">
                  <c:v>5.6499999999999999E-7</c:v>
                </c:pt>
                <c:pt idx="565">
                  <c:v>5.6599999999999996E-7</c:v>
                </c:pt>
                <c:pt idx="566">
                  <c:v>5.6700000000000003E-7</c:v>
                </c:pt>
                <c:pt idx="567">
                  <c:v>5.68E-7</c:v>
                </c:pt>
                <c:pt idx="568">
                  <c:v>5.6899999999999997E-7</c:v>
                </c:pt>
                <c:pt idx="569">
                  <c:v>5.7000000000000005E-7</c:v>
                </c:pt>
                <c:pt idx="570">
                  <c:v>5.7100000000000002E-7</c:v>
                </c:pt>
                <c:pt idx="571">
                  <c:v>5.7199999999999999E-7</c:v>
                </c:pt>
                <c:pt idx="572">
                  <c:v>5.7299999999999996E-7</c:v>
                </c:pt>
                <c:pt idx="573">
                  <c:v>5.7400000000000003E-7</c:v>
                </c:pt>
                <c:pt idx="574">
                  <c:v>5.75E-7</c:v>
                </c:pt>
                <c:pt idx="575">
                  <c:v>5.7599999999999997E-7</c:v>
                </c:pt>
                <c:pt idx="576">
                  <c:v>5.7700000000000004E-7</c:v>
                </c:pt>
                <c:pt idx="577">
                  <c:v>5.7800000000000001E-7</c:v>
                </c:pt>
                <c:pt idx="578">
                  <c:v>5.7899999999999998E-7</c:v>
                </c:pt>
                <c:pt idx="579">
                  <c:v>5.7999999999999995E-7</c:v>
                </c:pt>
                <c:pt idx="580">
                  <c:v>5.8100000000000003E-7</c:v>
                </c:pt>
                <c:pt idx="581">
                  <c:v>5.82E-7</c:v>
                </c:pt>
                <c:pt idx="582">
                  <c:v>5.8299999999999997E-7</c:v>
                </c:pt>
                <c:pt idx="583">
                  <c:v>5.8400000000000004E-7</c:v>
                </c:pt>
                <c:pt idx="584">
                  <c:v>5.8500000000000001E-7</c:v>
                </c:pt>
                <c:pt idx="585">
                  <c:v>5.8599999999999998E-7</c:v>
                </c:pt>
                <c:pt idx="586">
                  <c:v>5.8699999999999995E-7</c:v>
                </c:pt>
                <c:pt idx="587">
                  <c:v>5.8800000000000002E-7</c:v>
                </c:pt>
                <c:pt idx="588">
                  <c:v>5.8899999999999999E-7</c:v>
                </c:pt>
                <c:pt idx="589">
                  <c:v>5.8999999999999996E-7</c:v>
                </c:pt>
                <c:pt idx="590">
                  <c:v>5.9100000000000004E-7</c:v>
                </c:pt>
                <c:pt idx="591">
                  <c:v>5.9200000000000001E-7</c:v>
                </c:pt>
                <c:pt idx="592">
                  <c:v>5.9299999999999998E-7</c:v>
                </c:pt>
                <c:pt idx="593">
                  <c:v>5.9400000000000005E-7</c:v>
                </c:pt>
                <c:pt idx="594">
                  <c:v>5.9500000000000002E-7</c:v>
                </c:pt>
                <c:pt idx="595">
                  <c:v>5.9599999999999999E-7</c:v>
                </c:pt>
                <c:pt idx="596">
                  <c:v>5.9699999999999996E-7</c:v>
                </c:pt>
                <c:pt idx="597">
                  <c:v>5.9800000000000003E-7</c:v>
                </c:pt>
                <c:pt idx="598">
                  <c:v>5.99E-7</c:v>
                </c:pt>
                <c:pt idx="599">
                  <c:v>5.9999999999999997E-7</c:v>
                </c:pt>
                <c:pt idx="600">
                  <c:v>6.0100000000000005E-7</c:v>
                </c:pt>
                <c:pt idx="601">
                  <c:v>6.0200000000000002E-7</c:v>
                </c:pt>
                <c:pt idx="602">
                  <c:v>6.0299999999999999E-7</c:v>
                </c:pt>
                <c:pt idx="603">
                  <c:v>6.0399999999999996E-7</c:v>
                </c:pt>
                <c:pt idx="604">
                  <c:v>6.0500000000000003E-7</c:v>
                </c:pt>
                <c:pt idx="605">
                  <c:v>6.06E-7</c:v>
                </c:pt>
                <c:pt idx="606">
                  <c:v>6.0699999999999997E-7</c:v>
                </c:pt>
                <c:pt idx="607">
                  <c:v>6.0800000000000004E-7</c:v>
                </c:pt>
                <c:pt idx="608">
                  <c:v>6.0900000000000001E-7</c:v>
                </c:pt>
                <c:pt idx="609">
                  <c:v>6.0999999999999998E-7</c:v>
                </c:pt>
                <c:pt idx="610">
                  <c:v>6.1099999999999995E-7</c:v>
                </c:pt>
                <c:pt idx="611">
                  <c:v>6.1200000000000003E-7</c:v>
                </c:pt>
                <c:pt idx="612">
                  <c:v>6.13E-7</c:v>
                </c:pt>
                <c:pt idx="613">
                  <c:v>6.1399999999999997E-7</c:v>
                </c:pt>
                <c:pt idx="614">
                  <c:v>6.1500000000000004E-7</c:v>
                </c:pt>
                <c:pt idx="615">
                  <c:v>6.1600000000000001E-7</c:v>
                </c:pt>
                <c:pt idx="616">
                  <c:v>6.1699999999999998E-7</c:v>
                </c:pt>
                <c:pt idx="617">
                  <c:v>6.1799999999999995E-7</c:v>
                </c:pt>
                <c:pt idx="618">
                  <c:v>6.1900000000000002E-7</c:v>
                </c:pt>
                <c:pt idx="619">
                  <c:v>6.1999999999999999E-7</c:v>
                </c:pt>
                <c:pt idx="620">
                  <c:v>6.2099999999999996E-7</c:v>
                </c:pt>
                <c:pt idx="621">
                  <c:v>6.2200000000000004E-7</c:v>
                </c:pt>
                <c:pt idx="622">
                  <c:v>6.2300000000000001E-7</c:v>
                </c:pt>
                <c:pt idx="623">
                  <c:v>6.2399999999999998E-7</c:v>
                </c:pt>
                <c:pt idx="624">
                  <c:v>6.2500000000000005E-7</c:v>
                </c:pt>
                <c:pt idx="625">
                  <c:v>6.2600000000000002E-7</c:v>
                </c:pt>
                <c:pt idx="626">
                  <c:v>6.2699999999999999E-7</c:v>
                </c:pt>
                <c:pt idx="627">
                  <c:v>6.2799999999999996E-7</c:v>
                </c:pt>
                <c:pt idx="628">
                  <c:v>6.2900000000000003E-7</c:v>
                </c:pt>
                <c:pt idx="629">
                  <c:v>6.3E-7</c:v>
                </c:pt>
                <c:pt idx="630">
                  <c:v>6.3099999999999997E-7</c:v>
                </c:pt>
                <c:pt idx="631">
                  <c:v>6.3200000000000005E-7</c:v>
                </c:pt>
                <c:pt idx="632">
                  <c:v>6.3300000000000002E-7</c:v>
                </c:pt>
                <c:pt idx="633">
                  <c:v>6.3399999999999999E-7</c:v>
                </c:pt>
                <c:pt idx="634">
                  <c:v>6.3499999999999996E-7</c:v>
                </c:pt>
                <c:pt idx="635">
                  <c:v>6.3600000000000003E-7</c:v>
                </c:pt>
                <c:pt idx="636">
                  <c:v>6.37E-7</c:v>
                </c:pt>
                <c:pt idx="637">
                  <c:v>6.3799999999999997E-7</c:v>
                </c:pt>
                <c:pt idx="638">
                  <c:v>6.3900000000000004E-7</c:v>
                </c:pt>
                <c:pt idx="639">
                  <c:v>6.4000000000000001E-7</c:v>
                </c:pt>
                <c:pt idx="640">
                  <c:v>6.4099999999999998E-7</c:v>
                </c:pt>
                <c:pt idx="641">
                  <c:v>6.4199999999999995E-7</c:v>
                </c:pt>
                <c:pt idx="642">
                  <c:v>6.4300000000000003E-7</c:v>
                </c:pt>
                <c:pt idx="643">
                  <c:v>6.44E-7</c:v>
                </c:pt>
                <c:pt idx="644">
                  <c:v>6.4499999999999997E-7</c:v>
                </c:pt>
                <c:pt idx="645">
                  <c:v>6.4600000000000004E-7</c:v>
                </c:pt>
                <c:pt idx="646">
                  <c:v>6.4700000000000001E-7</c:v>
                </c:pt>
                <c:pt idx="647">
                  <c:v>6.4799999999999998E-7</c:v>
                </c:pt>
                <c:pt idx="648">
                  <c:v>6.4899999999999995E-7</c:v>
                </c:pt>
                <c:pt idx="649">
                  <c:v>6.5000000000000002E-7</c:v>
                </c:pt>
                <c:pt idx="650">
                  <c:v>6.5099999999999999E-7</c:v>
                </c:pt>
                <c:pt idx="651">
                  <c:v>6.5199999999999996E-7</c:v>
                </c:pt>
                <c:pt idx="652">
                  <c:v>6.5300000000000004E-7</c:v>
                </c:pt>
                <c:pt idx="653">
                  <c:v>6.5400000000000001E-7</c:v>
                </c:pt>
                <c:pt idx="654">
                  <c:v>6.5499999999999998E-7</c:v>
                </c:pt>
                <c:pt idx="655">
                  <c:v>6.5600000000000005E-7</c:v>
                </c:pt>
                <c:pt idx="656">
                  <c:v>6.5700000000000002E-7</c:v>
                </c:pt>
                <c:pt idx="657">
                  <c:v>6.5799999999999999E-7</c:v>
                </c:pt>
                <c:pt idx="658">
                  <c:v>6.5899999999999996E-7</c:v>
                </c:pt>
                <c:pt idx="659">
                  <c:v>6.6000000000000003E-7</c:v>
                </c:pt>
                <c:pt idx="660">
                  <c:v>6.61E-7</c:v>
                </c:pt>
                <c:pt idx="661">
                  <c:v>6.6199999999999997E-7</c:v>
                </c:pt>
                <c:pt idx="662">
                  <c:v>6.6300000000000005E-7</c:v>
                </c:pt>
                <c:pt idx="663">
                  <c:v>6.6400000000000002E-7</c:v>
                </c:pt>
                <c:pt idx="664">
                  <c:v>6.6499999999999999E-7</c:v>
                </c:pt>
                <c:pt idx="665">
                  <c:v>6.6599999999999996E-7</c:v>
                </c:pt>
                <c:pt idx="666">
                  <c:v>6.6700000000000003E-7</c:v>
                </c:pt>
                <c:pt idx="667">
                  <c:v>6.68E-7</c:v>
                </c:pt>
                <c:pt idx="668">
                  <c:v>6.6899999999999997E-7</c:v>
                </c:pt>
                <c:pt idx="669">
                  <c:v>6.7000000000000004E-7</c:v>
                </c:pt>
                <c:pt idx="670">
                  <c:v>6.7100000000000001E-7</c:v>
                </c:pt>
                <c:pt idx="671">
                  <c:v>6.7199999999999998E-7</c:v>
                </c:pt>
                <c:pt idx="672">
                  <c:v>6.7299999999999995E-7</c:v>
                </c:pt>
                <c:pt idx="673">
                  <c:v>6.7400000000000003E-7</c:v>
                </c:pt>
                <c:pt idx="674">
                  <c:v>6.75E-7</c:v>
                </c:pt>
                <c:pt idx="675">
                  <c:v>6.7599999999999997E-7</c:v>
                </c:pt>
                <c:pt idx="676">
                  <c:v>6.7700000000000004E-7</c:v>
                </c:pt>
                <c:pt idx="677">
                  <c:v>6.7800000000000001E-7</c:v>
                </c:pt>
                <c:pt idx="678">
                  <c:v>6.7899999999999998E-7</c:v>
                </c:pt>
                <c:pt idx="679">
                  <c:v>6.7999999999999995E-7</c:v>
                </c:pt>
                <c:pt idx="680">
                  <c:v>6.8100000000000002E-7</c:v>
                </c:pt>
                <c:pt idx="681">
                  <c:v>6.8199999999999999E-7</c:v>
                </c:pt>
                <c:pt idx="682">
                  <c:v>6.8299999999999996E-7</c:v>
                </c:pt>
                <c:pt idx="683">
                  <c:v>6.8400000000000004E-7</c:v>
                </c:pt>
                <c:pt idx="684">
                  <c:v>6.8500000000000001E-7</c:v>
                </c:pt>
                <c:pt idx="685">
                  <c:v>6.8599999999999998E-7</c:v>
                </c:pt>
                <c:pt idx="686">
                  <c:v>6.8700000000000005E-7</c:v>
                </c:pt>
                <c:pt idx="687">
                  <c:v>6.8800000000000002E-7</c:v>
                </c:pt>
                <c:pt idx="688">
                  <c:v>6.8899999999999999E-7</c:v>
                </c:pt>
                <c:pt idx="689">
                  <c:v>6.8999999999999996E-7</c:v>
                </c:pt>
                <c:pt idx="690">
                  <c:v>6.9100000000000003E-7</c:v>
                </c:pt>
                <c:pt idx="691">
                  <c:v>6.92E-7</c:v>
                </c:pt>
                <c:pt idx="692">
                  <c:v>6.9299999999999997E-7</c:v>
                </c:pt>
                <c:pt idx="693">
                  <c:v>6.9400000000000005E-7</c:v>
                </c:pt>
                <c:pt idx="694">
                  <c:v>6.9500000000000002E-7</c:v>
                </c:pt>
                <c:pt idx="695">
                  <c:v>6.9599999999999999E-7</c:v>
                </c:pt>
                <c:pt idx="696">
                  <c:v>6.9699999999999995E-7</c:v>
                </c:pt>
                <c:pt idx="697">
                  <c:v>6.9800000000000003E-7</c:v>
                </c:pt>
                <c:pt idx="698">
                  <c:v>6.99E-7</c:v>
                </c:pt>
                <c:pt idx="699">
                  <c:v>6.9999999999999997E-7</c:v>
                </c:pt>
                <c:pt idx="700">
                  <c:v>7.0100000000000004E-7</c:v>
                </c:pt>
                <c:pt idx="701">
                  <c:v>7.0200000000000001E-7</c:v>
                </c:pt>
                <c:pt idx="702">
                  <c:v>7.0299999999999998E-7</c:v>
                </c:pt>
                <c:pt idx="703">
                  <c:v>7.0399999999999995E-7</c:v>
                </c:pt>
                <c:pt idx="704">
                  <c:v>7.0500000000000003E-7</c:v>
                </c:pt>
                <c:pt idx="705">
                  <c:v>7.06E-7</c:v>
                </c:pt>
                <c:pt idx="706">
                  <c:v>7.0699999999999996E-7</c:v>
                </c:pt>
                <c:pt idx="707">
                  <c:v>7.0800000000000004E-7</c:v>
                </c:pt>
                <c:pt idx="708">
                  <c:v>7.0900000000000001E-7</c:v>
                </c:pt>
                <c:pt idx="709">
                  <c:v>7.0999999999999998E-7</c:v>
                </c:pt>
                <c:pt idx="710">
                  <c:v>7.1099999999999995E-7</c:v>
                </c:pt>
                <c:pt idx="711">
                  <c:v>7.1200000000000002E-7</c:v>
                </c:pt>
                <c:pt idx="712">
                  <c:v>7.1299999999999999E-7</c:v>
                </c:pt>
                <c:pt idx="713">
                  <c:v>7.1399999999999996E-7</c:v>
                </c:pt>
                <c:pt idx="714">
                  <c:v>7.1500000000000004E-7</c:v>
                </c:pt>
                <c:pt idx="715">
                  <c:v>7.1600000000000001E-7</c:v>
                </c:pt>
                <c:pt idx="716">
                  <c:v>7.1699999999999997E-7</c:v>
                </c:pt>
                <c:pt idx="717">
                  <c:v>7.1800000000000005E-7</c:v>
                </c:pt>
                <c:pt idx="718">
                  <c:v>7.1900000000000002E-7</c:v>
                </c:pt>
                <c:pt idx="719">
                  <c:v>7.1999999999999999E-7</c:v>
                </c:pt>
                <c:pt idx="720">
                  <c:v>7.2099999999999996E-7</c:v>
                </c:pt>
                <c:pt idx="721">
                  <c:v>7.2200000000000003E-7</c:v>
                </c:pt>
                <c:pt idx="722">
                  <c:v>7.23E-7</c:v>
                </c:pt>
                <c:pt idx="723">
                  <c:v>7.2399999999999997E-7</c:v>
                </c:pt>
                <c:pt idx="724">
                  <c:v>7.2500000000000005E-7</c:v>
                </c:pt>
                <c:pt idx="725">
                  <c:v>7.2600000000000002E-7</c:v>
                </c:pt>
                <c:pt idx="726">
                  <c:v>7.2699999999999999E-7</c:v>
                </c:pt>
                <c:pt idx="727">
                  <c:v>7.2799999999999995E-7</c:v>
                </c:pt>
                <c:pt idx="728">
                  <c:v>7.2900000000000003E-7</c:v>
                </c:pt>
                <c:pt idx="729">
                  <c:v>7.3E-7</c:v>
                </c:pt>
                <c:pt idx="730">
                  <c:v>7.3099999999999997E-7</c:v>
                </c:pt>
                <c:pt idx="731">
                  <c:v>7.3200000000000004E-7</c:v>
                </c:pt>
                <c:pt idx="732">
                  <c:v>7.3300000000000001E-7</c:v>
                </c:pt>
                <c:pt idx="733">
                  <c:v>7.3399999999999998E-7</c:v>
                </c:pt>
                <c:pt idx="734">
                  <c:v>7.3499999999999995E-7</c:v>
                </c:pt>
                <c:pt idx="735">
                  <c:v>7.3600000000000003E-7</c:v>
                </c:pt>
                <c:pt idx="736">
                  <c:v>7.37E-7</c:v>
                </c:pt>
                <c:pt idx="737">
                  <c:v>7.3799999999999996E-7</c:v>
                </c:pt>
                <c:pt idx="738">
                  <c:v>7.3900000000000004E-7</c:v>
                </c:pt>
                <c:pt idx="739">
                  <c:v>7.4000000000000001E-7</c:v>
                </c:pt>
                <c:pt idx="740">
                  <c:v>7.4099999999999998E-7</c:v>
                </c:pt>
                <c:pt idx="741">
                  <c:v>7.4199999999999995E-7</c:v>
                </c:pt>
                <c:pt idx="742">
                  <c:v>7.4300000000000002E-7</c:v>
                </c:pt>
                <c:pt idx="743">
                  <c:v>7.4399999999999999E-7</c:v>
                </c:pt>
                <c:pt idx="744">
                  <c:v>7.4499999999999996E-7</c:v>
                </c:pt>
                <c:pt idx="745">
                  <c:v>7.4600000000000004E-7</c:v>
                </c:pt>
                <c:pt idx="746">
                  <c:v>7.4700000000000001E-7</c:v>
                </c:pt>
                <c:pt idx="747">
                  <c:v>7.4799999999999997E-7</c:v>
                </c:pt>
                <c:pt idx="748">
                  <c:v>7.4900000000000005E-7</c:v>
                </c:pt>
                <c:pt idx="749">
                  <c:v>7.5000000000000002E-7</c:v>
                </c:pt>
                <c:pt idx="750">
                  <c:v>7.5099999999999999E-7</c:v>
                </c:pt>
                <c:pt idx="751">
                  <c:v>7.5199999999999996E-7</c:v>
                </c:pt>
                <c:pt idx="752">
                  <c:v>7.5300000000000003E-7</c:v>
                </c:pt>
                <c:pt idx="753">
                  <c:v>7.54E-7</c:v>
                </c:pt>
                <c:pt idx="754">
                  <c:v>7.5499999999999997E-7</c:v>
                </c:pt>
                <c:pt idx="755">
                  <c:v>7.5600000000000005E-7</c:v>
                </c:pt>
                <c:pt idx="756">
                  <c:v>7.5700000000000002E-7</c:v>
                </c:pt>
                <c:pt idx="757">
                  <c:v>7.5799999999999998E-7</c:v>
                </c:pt>
                <c:pt idx="758">
                  <c:v>7.5899999999999995E-7</c:v>
                </c:pt>
                <c:pt idx="759">
                  <c:v>7.6000000000000003E-7</c:v>
                </c:pt>
                <c:pt idx="760">
                  <c:v>7.61E-7</c:v>
                </c:pt>
                <c:pt idx="761">
                  <c:v>7.6199999999999997E-7</c:v>
                </c:pt>
                <c:pt idx="762">
                  <c:v>7.6300000000000004E-7</c:v>
                </c:pt>
                <c:pt idx="763">
                  <c:v>7.6400000000000001E-7</c:v>
                </c:pt>
                <c:pt idx="764">
                  <c:v>7.6499999999999998E-7</c:v>
                </c:pt>
                <c:pt idx="765">
                  <c:v>7.6599999999999995E-7</c:v>
                </c:pt>
                <c:pt idx="766">
                  <c:v>7.6700000000000003E-7</c:v>
                </c:pt>
                <c:pt idx="767">
                  <c:v>7.6799999999999999E-7</c:v>
                </c:pt>
                <c:pt idx="768">
                  <c:v>7.6899999999999996E-7</c:v>
                </c:pt>
                <c:pt idx="769">
                  <c:v>7.7000000000000004E-7</c:v>
                </c:pt>
                <c:pt idx="770">
                  <c:v>7.7100000000000001E-7</c:v>
                </c:pt>
                <c:pt idx="771">
                  <c:v>7.7199999999999998E-7</c:v>
                </c:pt>
                <c:pt idx="772">
                  <c:v>7.7300000000000005E-7</c:v>
                </c:pt>
                <c:pt idx="773">
                  <c:v>7.7400000000000002E-7</c:v>
                </c:pt>
                <c:pt idx="774">
                  <c:v>7.7499999999999999E-7</c:v>
                </c:pt>
                <c:pt idx="775">
                  <c:v>7.7599999999999996E-7</c:v>
                </c:pt>
                <c:pt idx="776">
                  <c:v>7.7700000000000004E-7</c:v>
                </c:pt>
                <c:pt idx="777">
                  <c:v>7.7800000000000001E-7</c:v>
                </c:pt>
                <c:pt idx="778">
                  <c:v>7.7899999999999997E-7</c:v>
                </c:pt>
                <c:pt idx="779">
                  <c:v>7.8000000000000005E-7</c:v>
                </c:pt>
                <c:pt idx="780">
                  <c:v>7.8100000000000002E-7</c:v>
                </c:pt>
                <c:pt idx="781">
                  <c:v>7.8199999999999999E-7</c:v>
                </c:pt>
                <c:pt idx="782">
                  <c:v>7.8299999999999996E-7</c:v>
                </c:pt>
                <c:pt idx="783">
                  <c:v>7.8400000000000003E-7</c:v>
                </c:pt>
                <c:pt idx="784">
                  <c:v>7.85E-7</c:v>
                </c:pt>
                <c:pt idx="785">
                  <c:v>7.8599999999999997E-7</c:v>
                </c:pt>
                <c:pt idx="786">
                  <c:v>7.8700000000000005E-7</c:v>
                </c:pt>
                <c:pt idx="787">
                  <c:v>7.8800000000000002E-7</c:v>
                </c:pt>
                <c:pt idx="788">
                  <c:v>7.8899999999999998E-7</c:v>
                </c:pt>
                <c:pt idx="789">
                  <c:v>7.8999999999999995E-7</c:v>
                </c:pt>
                <c:pt idx="790">
                  <c:v>7.9100000000000003E-7</c:v>
                </c:pt>
                <c:pt idx="791">
                  <c:v>7.92E-7</c:v>
                </c:pt>
                <c:pt idx="792">
                  <c:v>7.9299999999999997E-7</c:v>
                </c:pt>
                <c:pt idx="793">
                  <c:v>7.9400000000000004E-7</c:v>
                </c:pt>
                <c:pt idx="794">
                  <c:v>7.9500000000000001E-7</c:v>
                </c:pt>
                <c:pt idx="795">
                  <c:v>7.9599999999999998E-7</c:v>
                </c:pt>
                <c:pt idx="796">
                  <c:v>7.9699999999999995E-7</c:v>
                </c:pt>
                <c:pt idx="797">
                  <c:v>7.9800000000000003E-7</c:v>
                </c:pt>
                <c:pt idx="798">
                  <c:v>7.9899999999999999E-7</c:v>
                </c:pt>
                <c:pt idx="799">
                  <c:v>7.9999999999999996E-7</c:v>
                </c:pt>
                <c:pt idx="800">
                  <c:v>8.0100000000000004E-7</c:v>
                </c:pt>
                <c:pt idx="801">
                  <c:v>8.0200000000000001E-7</c:v>
                </c:pt>
                <c:pt idx="802">
                  <c:v>8.0299999999999998E-7</c:v>
                </c:pt>
                <c:pt idx="803">
                  <c:v>8.0400000000000005E-7</c:v>
                </c:pt>
                <c:pt idx="804">
                  <c:v>8.0500000000000002E-7</c:v>
                </c:pt>
                <c:pt idx="805">
                  <c:v>8.0599999999999999E-7</c:v>
                </c:pt>
                <c:pt idx="806">
                  <c:v>8.0699999999999996E-7</c:v>
                </c:pt>
                <c:pt idx="807">
                  <c:v>8.0800000000000004E-7</c:v>
                </c:pt>
                <c:pt idx="808">
                  <c:v>8.09E-7</c:v>
                </c:pt>
                <c:pt idx="809">
                  <c:v>8.0999999999999997E-7</c:v>
                </c:pt>
                <c:pt idx="810">
                  <c:v>8.1100000000000005E-7</c:v>
                </c:pt>
                <c:pt idx="811">
                  <c:v>8.1200000000000002E-7</c:v>
                </c:pt>
                <c:pt idx="812">
                  <c:v>8.1299999999999999E-7</c:v>
                </c:pt>
                <c:pt idx="813">
                  <c:v>8.1399999999999996E-7</c:v>
                </c:pt>
                <c:pt idx="814">
                  <c:v>8.1500000000000003E-7</c:v>
                </c:pt>
                <c:pt idx="815">
                  <c:v>8.16E-7</c:v>
                </c:pt>
                <c:pt idx="816">
                  <c:v>8.1699999999999997E-7</c:v>
                </c:pt>
                <c:pt idx="817">
                  <c:v>8.1800000000000005E-7</c:v>
                </c:pt>
                <c:pt idx="818">
                  <c:v>8.1900000000000001E-7</c:v>
                </c:pt>
                <c:pt idx="819">
                  <c:v>8.1999999999999998E-7</c:v>
                </c:pt>
                <c:pt idx="820">
                  <c:v>8.2099999999999995E-7</c:v>
                </c:pt>
                <c:pt idx="821">
                  <c:v>8.2200000000000003E-7</c:v>
                </c:pt>
                <c:pt idx="822">
                  <c:v>8.23E-7</c:v>
                </c:pt>
                <c:pt idx="823">
                  <c:v>8.2399999999999997E-7</c:v>
                </c:pt>
              </c:numCache>
            </c:numRef>
          </c:xVal>
          <c:yVal>
            <c:numRef>
              <c:f>residuals_hiR!$F$3:$F$826</c:f>
              <c:numCache>
                <c:formatCode>0.00E+00</c:formatCode>
                <c:ptCount val="824"/>
                <c:pt idx="0">
                  <c:v>3.4655680000000001E-2</c:v>
                </c:pt>
                <c:pt idx="1">
                  <c:v>2.689648E-2</c:v>
                </c:pt>
                <c:pt idx="2">
                  <c:v>2.2321919999999999E-2</c:v>
                </c:pt>
                <c:pt idx="3">
                  <c:v>1.8944679999999998E-2</c:v>
                </c:pt>
                <c:pt idx="4">
                  <c:v>1.6335740000000001E-2</c:v>
                </c:pt>
                <c:pt idx="5">
                  <c:v>1.421803E-2</c:v>
                </c:pt>
                <c:pt idx="6">
                  <c:v>1.246862E-2</c:v>
                </c:pt>
                <c:pt idx="7">
                  <c:v>1.1012050000000001E-2</c:v>
                </c:pt>
                <c:pt idx="8">
                  <c:v>9.7939080000000005E-3</c:v>
                </c:pt>
                <c:pt idx="9">
                  <c:v>8.7603000000000004E-3</c:v>
                </c:pt>
                <c:pt idx="10">
                  <c:v>7.877027E-3</c:v>
                </c:pt>
                <c:pt idx="11">
                  <c:v>7.1190250000000002E-3</c:v>
                </c:pt>
                <c:pt idx="12">
                  <c:v>6.4754929999999997E-3</c:v>
                </c:pt>
                <c:pt idx="13">
                  <c:v>5.9102599999999996E-3</c:v>
                </c:pt>
                <c:pt idx="14">
                  <c:v>5.413167E-3</c:v>
                </c:pt>
                <c:pt idx="15">
                  <c:v>4.9728979999999999E-3</c:v>
                </c:pt>
                <c:pt idx="16">
                  <c:v>4.5839080000000003E-3</c:v>
                </c:pt>
                <c:pt idx="17">
                  <c:v>4.2388440000000003E-3</c:v>
                </c:pt>
                <c:pt idx="18">
                  <c:v>3.9284419999999999E-3</c:v>
                </c:pt>
                <c:pt idx="19">
                  <c:v>3.6496390000000001E-3</c:v>
                </c:pt>
                <c:pt idx="20">
                  <c:v>3.3973139999999998E-3</c:v>
                </c:pt>
                <c:pt idx="21">
                  <c:v>3.1695009999999999E-3</c:v>
                </c:pt>
                <c:pt idx="22">
                  <c:v>2.963846E-3</c:v>
                </c:pt>
                <c:pt idx="23">
                  <c:v>2.77721E-3</c:v>
                </c:pt>
                <c:pt idx="24">
                  <c:v>2.608137E-3</c:v>
                </c:pt>
                <c:pt idx="25">
                  <c:v>2.454056E-3</c:v>
                </c:pt>
                <c:pt idx="26">
                  <c:v>2.3130099999999999E-3</c:v>
                </c:pt>
                <c:pt idx="27">
                  <c:v>2.1833999999999998E-3</c:v>
                </c:pt>
                <c:pt idx="28">
                  <c:v>2.0639590000000002E-3</c:v>
                </c:pt>
                <c:pt idx="29">
                  <c:v>1.9540059999999999E-3</c:v>
                </c:pt>
                <c:pt idx="30">
                  <c:v>1.852741E-3</c:v>
                </c:pt>
                <c:pt idx="31">
                  <c:v>1.7592230000000001E-3</c:v>
                </c:pt>
                <c:pt idx="32">
                  <c:v>1.6715670000000001E-3</c:v>
                </c:pt>
                <c:pt idx="33">
                  <c:v>1.590878E-3</c:v>
                </c:pt>
                <c:pt idx="34">
                  <c:v>1.5153670000000001E-3</c:v>
                </c:pt>
                <c:pt idx="35">
                  <c:v>1.445324E-3</c:v>
                </c:pt>
                <c:pt idx="36">
                  <c:v>1.379548E-3</c:v>
                </c:pt>
                <c:pt idx="37">
                  <c:v>1.318414E-3</c:v>
                </c:pt>
                <c:pt idx="38">
                  <c:v>1.260944E-3</c:v>
                </c:pt>
                <c:pt idx="39">
                  <c:v>1.2073489999999999E-3</c:v>
                </c:pt>
                <c:pt idx="40">
                  <c:v>1.1568780000000001E-3</c:v>
                </c:pt>
                <c:pt idx="41">
                  <c:v>1.1096809999999999E-3</c:v>
                </c:pt>
                <c:pt idx="42">
                  <c:v>1.065655E-3</c:v>
                </c:pt>
                <c:pt idx="43">
                  <c:v>1.023993E-3</c:v>
                </c:pt>
                <c:pt idx="44">
                  <c:v>9.8457660000000002E-4</c:v>
                </c:pt>
                <c:pt idx="45">
                  <c:v>9.4758970000000001E-4</c:v>
                </c:pt>
                <c:pt idx="46">
                  <c:v>9.1238850000000004E-4</c:v>
                </c:pt>
                <c:pt idx="47">
                  <c:v>8.7929130000000003E-4</c:v>
                </c:pt>
                <c:pt idx="48">
                  <c:v>8.4783479999999995E-4</c:v>
                </c:pt>
                <c:pt idx="49">
                  <c:v>8.1819480000000001E-4</c:v>
                </c:pt>
                <c:pt idx="50">
                  <c:v>7.8984610000000001E-4</c:v>
                </c:pt>
                <c:pt idx="51">
                  <c:v>7.6299919999999995E-4</c:v>
                </c:pt>
                <c:pt idx="52">
                  <c:v>7.375026E-4</c:v>
                </c:pt>
                <c:pt idx="53">
                  <c:v>7.1320580000000001E-4</c:v>
                </c:pt>
                <c:pt idx="54">
                  <c:v>6.8999410000000001E-4</c:v>
                </c:pt>
                <c:pt idx="55">
                  <c:v>6.6798680000000003E-4</c:v>
                </c:pt>
                <c:pt idx="56">
                  <c:v>6.469062E-4</c:v>
                </c:pt>
                <c:pt idx="57">
                  <c:v>6.2686610000000005E-4</c:v>
                </c:pt>
                <c:pt idx="58">
                  <c:v>6.0767899999999997E-4</c:v>
                </c:pt>
                <c:pt idx="59">
                  <c:v>5.8936049999999999E-4</c:v>
                </c:pt>
                <c:pt idx="60">
                  <c:v>5.7182909999999997E-4</c:v>
                </c:pt>
                <c:pt idx="61">
                  <c:v>5.5510589999999995E-4</c:v>
                </c:pt>
                <c:pt idx="62">
                  <c:v>5.3910939999999999E-4</c:v>
                </c:pt>
                <c:pt idx="63">
                  <c:v>5.2378050000000001E-4</c:v>
                </c:pt>
                <c:pt idx="64">
                  <c:v>5.0914350000000005E-4</c:v>
                </c:pt>
                <c:pt idx="65">
                  <c:v>4.9520480000000001E-4</c:v>
                </c:pt>
                <c:pt idx="66">
                  <c:v>4.817407E-4</c:v>
                </c:pt>
                <c:pt idx="67">
                  <c:v>4.687963E-4</c:v>
                </c:pt>
                <c:pt idx="68">
                  <c:v>4.5641269999999997E-4</c:v>
                </c:pt>
                <c:pt idx="69">
                  <c:v>4.445362E-4</c:v>
                </c:pt>
                <c:pt idx="70">
                  <c:v>4.3306809999999997E-4</c:v>
                </c:pt>
                <c:pt idx="71">
                  <c:v>4.2208650000000002E-4</c:v>
                </c:pt>
                <c:pt idx="72">
                  <c:v>4.1144439999999999E-4</c:v>
                </c:pt>
                <c:pt idx="73">
                  <c:v>4.0128849999999998E-4</c:v>
                </c:pt>
                <c:pt idx="74">
                  <c:v>3.9142490000000001E-4</c:v>
                </c:pt>
                <c:pt idx="75">
                  <c:v>3.819316E-4</c:v>
                </c:pt>
                <c:pt idx="76">
                  <c:v>3.7277540000000002E-4</c:v>
                </c:pt>
                <c:pt idx="77">
                  <c:v>3.639677E-4</c:v>
                </c:pt>
                <c:pt idx="78">
                  <c:v>3.5542339999999998E-4</c:v>
                </c:pt>
                <c:pt idx="79">
                  <c:v>3.4719109999999998E-4</c:v>
                </c:pt>
                <c:pt idx="80">
                  <c:v>3.3922020000000001E-4</c:v>
                </c:pt>
                <c:pt idx="81">
                  <c:v>3.315638E-4</c:v>
                </c:pt>
                <c:pt idx="82">
                  <c:v>3.2413450000000002E-4</c:v>
                </c:pt>
                <c:pt idx="83">
                  <c:v>3.1696529999999999E-4</c:v>
                </c:pt>
                <c:pt idx="84">
                  <c:v>3.1003159999999999E-4</c:v>
                </c:pt>
                <c:pt idx="85">
                  <c:v>3.0333120000000001E-4</c:v>
                </c:pt>
                <c:pt idx="86">
                  <c:v>2.9680880000000002E-4</c:v>
                </c:pt>
                <c:pt idx="87">
                  <c:v>2.9053660000000003E-4</c:v>
                </c:pt>
                <c:pt idx="88">
                  <c:v>2.844298E-4</c:v>
                </c:pt>
                <c:pt idx="89">
                  <c:v>2.7853429999999998E-4</c:v>
                </c:pt>
                <c:pt idx="90">
                  <c:v>2.728276E-4</c:v>
                </c:pt>
                <c:pt idx="91">
                  <c:v>2.6733239999999998E-4</c:v>
                </c:pt>
                <c:pt idx="92">
                  <c:v>2.6200449999999999E-4</c:v>
                </c:pt>
                <c:pt idx="93">
                  <c:v>2.568227E-4</c:v>
                </c:pt>
                <c:pt idx="94">
                  <c:v>2.5179739999999998E-4</c:v>
                </c:pt>
                <c:pt idx="95">
                  <c:v>2.4690459999999998E-4</c:v>
                </c:pt>
                <c:pt idx="96">
                  <c:v>2.4220139999999999E-4</c:v>
                </c:pt>
                <c:pt idx="97">
                  <c:v>2.3761339999999999E-4</c:v>
                </c:pt>
                <c:pt idx="98">
                  <c:v>2.331492E-4</c:v>
                </c:pt>
                <c:pt idx="99">
                  <c:v>2.2880439999999999E-4</c:v>
                </c:pt>
                <c:pt idx="100">
                  <c:v>2.2459070000000001E-4</c:v>
                </c:pt>
                <c:pt idx="101">
                  <c:v>2.2051380000000001E-4</c:v>
                </c:pt>
                <c:pt idx="102">
                  <c:v>2.165058E-4</c:v>
                </c:pt>
                <c:pt idx="103">
                  <c:v>2.1263179999999999E-4</c:v>
                </c:pt>
                <c:pt idx="104">
                  <c:v>2.088623E-4</c:v>
                </c:pt>
                <c:pt idx="105">
                  <c:v>2.0519550000000001E-4</c:v>
                </c:pt>
                <c:pt idx="106">
                  <c:v>2.0162190000000001E-4</c:v>
                </c:pt>
                <c:pt idx="107">
                  <c:v>1.981369E-4</c:v>
                </c:pt>
                <c:pt idx="108">
                  <c:v>1.947431E-4</c:v>
                </c:pt>
                <c:pt idx="109">
                  <c:v>1.9144029999999999E-4</c:v>
                </c:pt>
                <c:pt idx="110">
                  <c:v>1.8822540000000001E-4</c:v>
                </c:pt>
                <c:pt idx="111">
                  <c:v>1.8509E-4</c:v>
                </c:pt>
                <c:pt idx="112">
                  <c:v>1.8201940000000001E-4</c:v>
                </c:pt>
                <c:pt idx="113">
                  <c:v>1.7903320000000001E-4</c:v>
                </c:pt>
                <c:pt idx="114">
                  <c:v>1.760915E-4</c:v>
                </c:pt>
                <c:pt idx="115">
                  <c:v>1.732405E-4</c:v>
                </c:pt>
                <c:pt idx="116">
                  <c:v>1.7044400000000001E-4</c:v>
                </c:pt>
                <c:pt idx="117">
                  <c:v>1.6772329999999999E-4</c:v>
                </c:pt>
                <c:pt idx="118">
                  <c:v>1.6504329999999999E-4</c:v>
                </c:pt>
                <c:pt idx="119">
                  <c:v>1.624377E-4</c:v>
                </c:pt>
                <c:pt idx="120">
                  <c:v>1.59882E-4</c:v>
                </c:pt>
                <c:pt idx="121">
                  <c:v>1.5739859999999999E-4</c:v>
                </c:pt>
                <c:pt idx="122">
                  <c:v>1.5495480000000001E-4</c:v>
                </c:pt>
                <c:pt idx="123">
                  <c:v>1.5258590000000001E-4</c:v>
                </c:pt>
                <c:pt idx="124">
                  <c:v>1.502877E-4</c:v>
                </c:pt>
                <c:pt idx="125">
                  <c:v>1.480299E-4</c:v>
                </c:pt>
                <c:pt idx="126">
                  <c:v>1.458272E-4</c:v>
                </c:pt>
                <c:pt idx="127">
                  <c:v>1.4367739999999999E-4</c:v>
                </c:pt>
                <c:pt idx="128">
                  <c:v>1.4156229999999999E-4</c:v>
                </c:pt>
                <c:pt idx="129">
                  <c:v>1.3952659999999999E-4</c:v>
                </c:pt>
                <c:pt idx="130">
                  <c:v>1.374944E-4</c:v>
                </c:pt>
                <c:pt idx="131">
                  <c:v>1.355297E-4</c:v>
                </c:pt>
                <c:pt idx="132">
                  <c:v>1.3361570000000001E-4</c:v>
                </c:pt>
                <c:pt idx="133">
                  <c:v>1.317387E-4</c:v>
                </c:pt>
                <c:pt idx="134">
                  <c:v>1.2988379999999999E-4</c:v>
                </c:pt>
                <c:pt idx="135">
                  <c:v>1.2808679999999999E-4</c:v>
                </c:pt>
                <c:pt idx="136">
                  <c:v>1.2632210000000001E-4</c:v>
                </c:pt>
                <c:pt idx="137">
                  <c:v>1.2459689999999999E-4</c:v>
                </c:pt>
                <c:pt idx="138">
                  <c:v>1.228964E-4</c:v>
                </c:pt>
                <c:pt idx="139">
                  <c:v>1.212656E-4</c:v>
                </c:pt>
                <c:pt idx="140">
                  <c:v>1.1964089999999999E-4</c:v>
                </c:pt>
                <c:pt idx="141">
                  <c:v>1.1806390000000001E-4</c:v>
                </c:pt>
                <c:pt idx="142">
                  <c:v>1.1651269999999999E-4</c:v>
                </c:pt>
                <c:pt idx="143">
                  <c:v>1.149962E-4</c:v>
                </c:pt>
                <c:pt idx="144">
                  <c:v>1.1351549999999999E-4</c:v>
                </c:pt>
                <c:pt idx="145">
                  <c:v>1.1205709999999999E-4</c:v>
                </c:pt>
                <c:pt idx="146">
                  <c:v>1.106284E-4</c:v>
                </c:pt>
                <c:pt idx="147">
                  <c:v>1.0922510000000001E-4</c:v>
                </c:pt>
                <c:pt idx="148">
                  <c:v>1.0785389999999999E-4</c:v>
                </c:pt>
                <c:pt idx="149">
                  <c:v>1.065153E-4</c:v>
                </c:pt>
                <c:pt idx="150">
                  <c:v>1.0519589999999999E-4</c:v>
                </c:pt>
                <c:pt idx="151">
                  <c:v>1.039049E-4</c:v>
                </c:pt>
                <c:pt idx="152">
                  <c:v>1.026226E-4</c:v>
                </c:pt>
                <c:pt idx="153">
                  <c:v>1.0138849999999999E-4</c:v>
                </c:pt>
                <c:pt idx="154">
                  <c:v>1.0017340000000001E-4</c:v>
                </c:pt>
                <c:pt idx="155">
                  <c:v>9.897451E-5</c:v>
                </c:pt>
                <c:pt idx="156">
                  <c:v>9.780205E-5</c:v>
                </c:pt>
                <c:pt idx="157">
                  <c:v>9.6645989999999995E-5</c:v>
                </c:pt>
                <c:pt idx="158">
                  <c:v>9.5512580000000003E-5</c:v>
                </c:pt>
                <c:pt idx="159">
                  <c:v>9.4389419999999996E-5</c:v>
                </c:pt>
                <c:pt idx="160">
                  <c:v>9.3288210000000006E-5</c:v>
                </c:pt>
                <c:pt idx="161">
                  <c:v>9.2218869999999997E-5</c:v>
                </c:pt>
                <c:pt idx="162">
                  <c:v>9.1153090000000006E-5</c:v>
                </c:pt>
                <c:pt idx="163">
                  <c:v>9.0110659999999995E-5</c:v>
                </c:pt>
                <c:pt idx="164">
                  <c:v>8.9090899999999998E-5</c:v>
                </c:pt>
                <c:pt idx="165">
                  <c:v>8.8071099999999998E-5</c:v>
                </c:pt>
                <c:pt idx="166">
                  <c:v>8.7072739999999993E-5</c:v>
                </c:pt>
                <c:pt idx="167">
                  <c:v>8.6094730000000003E-5</c:v>
                </c:pt>
                <c:pt idx="168">
                  <c:v>8.512351E-5</c:v>
                </c:pt>
                <c:pt idx="169">
                  <c:v>8.4163230000000003E-5</c:v>
                </c:pt>
                <c:pt idx="170">
                  <c:v>8.3229159999999996E-5</c:v>
                </c:pt>
                <c:pt idx="171">
                  <c:v>8.2299190000000006E-5</c:v>
                </c:pt>
                <c:pt idx="172">
                  <c:v>8.1391399999999995E-5</c:v>
                </c:pt>
                <c:pt idx="173">
                  <c:v>8.0496100000000003E-5</c:v>
                </c:pt>
                <c:pt idx="174">
                  <c:v>7.960702E-5</c:v>
                </c:pt>
                <c:pt idx="175">
                  <c:v>7.8738069999999995E-5</c:v>
                </c:pt>
                <c:pt idx="176">
                  <c:v>7.7888209999999998E-5</c:v>
                </c:pt>
                <c:pt idx="177">
                  <c:v>7.7049879999999994E-5</c:v>
                </c:pt>
                <c:pt idx="178">
                  <c:v>7.6222020000000004E-5</c:v>
                </c:pt>
                <c:pt idx="179">
                  <c:v>7.5412990000000004E-5</c:v>
                </c:pt>
                <c:pt idx="180">
                  <c:v>7.4614149999999998E-5</c:v>
                </c:pt>
                <c:pt idx="181">
                  <c:v>7.3835169999999999E-5</c:v>
                </c:pt>
                <c:pt idx="182">
                  <c:v>7.3058079999999996E-5</c:v>
                </c:pt>
                <c:pt idx="183">
                  <c:v>7.2310119999999999E-5</c:v>
                </c:pt>
                <c:pt idx="184">
                  <c:v>7.1567440000000005E-5</c:v>
                </c:pt>
                <c:pt idx="185">
                  <c:v>7.0841989999999996E-5</c:v>
                </c:pt>
                <c:pt idx="186">
                  <c:v>7.0127349999999999E-5</c:v>
                </c:pt>
                <c:pt idx="187">
                  <c:v>6.9419140000000004E-5</c:v>
                </c:pt>
                <c:pt idx="188">
                  <c:v>6.8726629999999996E-5</c:v>
                </c:pt>
                <c:pt idx="189">
                  <c:v>6.8046659999999997E-5</c:v>
                </c:pt>
                <c:pt idx="190">
                  <c:v>6.7367110000000002E-5</c:v>
                </c:pt>
                <c:pt idx="191">
                  <c:v>6.671363E-5</c:v>
                </c:pt>
                <c:pt idx="192">
                  <c:v>6.6064929999999994E-5</c:v>
                </c:pt>
                <c:pt idx="193">
                  <c:v>6.5430289999999995E-5</c:v>
                </c:pt>
                <c:pt idx="194">
                  <c:v>6.4800050000000006E-5</c:v>
                </c:pt>
                <c:pt idx="195">
                  <c:v>6.4179680000000003E-5</c:v>
                </c:pt>
                <c:pt idx="196">
                  <c:v>6.356841E-5</c:v>
                </c:pt>
                <c:pt idx="197">
                  <c:v>6.2974910000000007E-5</c:v>
                </c:pt>
                <c:pt idx="198">
                  <c:v>6.2386009999999996E-5</c:v>
                </c:pt>
                <c:pt idx="199">
                  <c:v>6.1801939999999998E-5</c:v>
                </c:pt>
                <c:pt idx="200">
                  <c:v>6.1236310000000003E-5</c:v>
                </c:pt>
                <c:pt idx="201">
                  <c:v>6.0677570000000001E-5</c:v>
                </c:pt>
                <c:pt idx="202">
                  <c:v>6.0121219999999998E-5</c:v>
                </c:pt>
                <c:pt idx="203">
                  <c:v>5.95821E-5</c:v>
                </c:pt>
                <c:pt idx="204">
                  <c:v>5.9056659999999997E-5</c:v>
                </c:pt>
                <c:pt idx="205">
                  <c:v>5.8530799999999999E-5</c:v>
                </c:pt>
                <c:pt idx="206">
                  <c:v>5.8017509999999999E-5</c:v>
                </c:pt>
                <c:pt idx="207">
                  <c:v>5.7507889999999998E-5</c:v>
                </c:pt>
                <c:pt idx="208">
                  <c:v>5.7005890000000002E-5</c:v>
                </c:pt>
                <c:pt idx="209">
                  <c:v>5.651069E-5</c:v>
                </c:pt>
                <c:pt idx="210">
                  <c:v>5.602326E-5</c:v>
                </c:pt>
                <c:pt idx="211">
                  <c:v>5.553602E-5</c:v>
                </c:pt>
                <c:pt idx="212">
                  <c:v>5.5061520000000003E-5</c:v>
                </c:pt>
                <c:pt idx="213">
                  <c:v>5.4592380000000001E-5</c:v>
                </c:pt>
                <c:pt idx="214">
                  <c:v>5.4122229999999997E-5</c:v>
                </c:pt>
                <c:pt idx="215">
                  <c:v>5.3655949999999999E-5</c:v>
                </c:pt>
                <c:pt idx="216">
                  <c:v>5.3197969999999999E-5</c:v>
                </c:pt>
                <c:pt idx="217">
                  <c:v>5.274814E-5</c:v>
                </c:pt>
                <c:pt idx="218">
                  <c:v>5.2294850000000003E-5</c:v>
                </c:pt>
                <c:pt idx="219">
                  <c:v>5.1847459999999998E-5</c:v>
                </c:pt>
                <c:pt idx="220">
                  <c:v>5.1405E-5</c:v>
                </c:pt>
                <c:pt idx="221">
                  <c:v>5.0967349999999999E-5</c:v>
                </c:pt>
                <c:pt idx="222">
                  <c:v>5.0525190000000001E-5</c:v>
                </c:pt>
                <c:pt idx="223">
                  <c:v>5.0091540000000003E-5</c:v>
                </c:pt>
                <c:pt idx="224">
                  <c:v>4.9663400000000003E-5</c:v>
                </c:pt>
                <c:pt idx="225">
                  <c:v>4.9238240000000002E-5</c:v>
                </c:pt>
                <c:pt idx="226">
                  <c:v>4.882044E-5</c:v>
                </c:pt>
                <c:pt idx="227">
                  <c:v>4.8397099999999998E-5</c:v>
                </c:pt>
                <c:pt idx="228">
                  <c:v>4.7984839999999998E-5</c:v>
                </c:pt>
                <c:pt idx="229">
                  <c:v>4.7572830000000002E-5</c:v>
                </c:pt>
                <c:pt idx="230">
                  <c:v>4.716761E-5</c:v>
                </c:pt>
                <c:pt idx="231">
                  <c:v>4.676998E-5</c:v>
                </c:pt>
                <c:pt idx="232">
                  <c:v>4.6379109999999999E-5</c:v>
                </c:pt>
                <c:pt idx="233">
                  <c:v>4.5996779999999998E-5</c:v>
                </c:pt>
                <c:pt idx="234">
                  <c:v>4.5615519999999999E-5</c:v>
                </c:pt>
                <c:pt idx="235">
                  <c:v>4.5245569999999997E-5</c:v>
                </c:pt>
                <c:pt idx="236">
                  <c:v>4.4880419999999999E-5</c:v>
                </c:pt>
                <c:pt idx="237">
                  <c:v>4.452202E-5</c:v>
                </c:pt>
                <c:pt idx="238">
                  <c:v>4.416198E-5</c:v>
                </c:pt>
                <c:pt idx="239">
                  <c:v>4.3814189999999997E-5</c:v>
                </c:pt>
                <c:pt idx="240">
                  <c:v>4.3471080000000003E-5</c:v>
                </c:pt>
                <c:pt idx="241">
                  <c:v>4.312968E-5</c:v>
                </c:pt>
                <c:pt idx="242">
                  <c:v>4.2794660000000003E-5</c:v>
                </c:pt>
                <c:pt idx="243">
                  <c:v>4.2463319999999999E-5</c:v>
                </c:pt>
                <c:pt idx="244">
                  <c:v>4.2141760000000001E-5</c:v>
                </c:pt>
                <c:pt idx="245">
                  <c:v>4.1814519999999999E-5</c:v>
                </c:pt>
                <c:pt idx="246">
                  <c:v>4.1498490000000002E-5</c:v>
                </c:pt>
                <c:pt idx="247">
                  <c:v>4.1189120000000003E-5</c:v>
                </c:pt>
                <c:pt idx="248">
                  <c:v>4.0878669999999997E-5</c:v>
                </c:pt>
                <c:pt idx="249">
                  <c:v>4.0575799999999999E-5</c:v>
                </c:pt>
                <c:pt idx="250">
                  <c:v>4.0276250000000003E-5</c:v>
                </c:pt>
                <c:pt idx="251">
                  <c:v>3.9986600000000001E-5</c:v>
                </c:pt>
                <c:pt idx="252">
                  <c:v>3.9700270000000001E-5</c:v>
                </c:pt>
                <c:pt idx="253">
                  <c:v>3.9417659999999998E-5</c:v>
                </c:pt>
                <c:pt idx="254">
                  <c:v>3.9136289999999999E-5</c:v>
                </c:pt>
                <c:pt idx="255">
                  <c:v>3.8861540000000003E-5</c:v>
                </c:pt>
                <c:pt idx="256">
                  <c:v>3.8591589999999998E-5</c:v>
                </c:pt>
                <c:pt idx="257">
                  <c:v>3.8322499999999998E-5</c:v>
                </c:pt>
                <c:pt idx="258">
                  <c:v>3.8057559999999997E-5</c:v>
                </c:pt>
                <c:pt idx="259">
                  <c:v>3.779617E-5</c:v>
                </c:pt>
                <c:pt idx="260">
                  <c:v>3.7535900000000001E-5</c:v>
                </c:pt>
                <c:pt idx="261">
                  <c:v>3.7284389999999998E-5</c:v>
                </c:pt>
                <c:pt idx="262">
                  <c:v>3.7031399999999999E-5</c:v>
                </c:pt>
                <c:pt idx="263">
                  <c:v>3.6779439999999998E-5</c:v>
                </c:pt>
                <c:pt idx="264">
                  <c:v>3.653555E-5</c:v>
                </c:pt>
                <c:pt idx="265">
                  <c:v>3.6293720000000003E-5</c:v>
                </c:pt>
                <c:pt idx="266">
                  <c:v>3.6050580000000002E-5</c:v>
                </c:pt>
                <c:pt idx="267">
                  <c:v>3.5814249999999997E-5</c:v>
                </c:pt>
                <c:pt idx="268">
                  <c:v>3.5575530000000001E-5</c:v>
                </c:pt>
                <c:pt idx="269">
                  <c:v>3.5343080000000002E-5</c:v>
                </c:pt>
                <c:pt idx="270">
                  <c:v>3.5111219999999998E-5</c:v>
                </c:pt>
                <c:pt idx="271">
                  <c:v>3.4882209999999997E-5</c:v>
                </c:pt>
                <c:pt idx="272">
                  <c:v>3.4650770000000002E-5</c:v>
                </c:pt>
                <c:pt idx="273">
                  <c:v>3.4423240000000002E-5</c:v>
                </c:pt>
                <c:pt idx="274">
                  <c:v>3.419364E-5</c:v>
                </c:pt>
                <c:pt idx="275">
                  <c:v>3.3966949999999998E-5</c:v>
                </c:pt>
                <c:pt idx="276">
                  <c:v>3.3736170000000002E-5</c:v>
                </c:pt>
                <c:pt idx="277">
                  <c:v>3.3511060000000002E-5</c:v>
                </c:pt>
                <c:pt idx="278">
                  <c:v>3.328368E-5</c:v>
                </c:pt>
                <c:pt idx="279">
                  <c:v>3.305431E-5</c:v>
                </c:pt>
                <c:pt idx="280">
                  <c:v>3.281979E-5</c:v>
                </c:pt>
                <c:pt idx="281">
                  <c:v>3.2580760000000002E-5</c:v>
                </c:pt>
                <c:pt idx="282">
                  <c:v>3.2341300000000002E-5</c:v>
                </c:pt>
                <c:pt idx="283">
                  <c:v>3.2110010000000003E-5</c:v>
                </c:pt>
                <c:pt idx="284">
                  <c:v>3.1875809999999998E-5</c:v>
                </c:pt>
                <c:pt idx="285">
                  <c:v>3.1652500000000002E-5</c:v>
                </c:pt>
                <c:pt idx="286">
                  <c:v>3.1430790000000003E-5</c:v>
                </c:pt>
                <c:pt idx="287">
                  <c:v>3.1213890000000002E-5</c:v>
                </c:pt>
                <c:pt idx="288">
                  <c:v>3.0998119999999999E-5</c:v>
                </c:pt>
                <c:pt idx="289">
                  <c:v>3.0789459999999998E-5</c:v>
                </c:pt>
                <c:pt idx="290">
                  <c:v>3.0582520000000002E-5</c:v>
                </c:pt>
                <c:pt idx="291">
                  <c:v>3.0377219999999999E-5</c:v>
                </c:pt>
                <c:pt idx="292">
                  <c:v>3.01772E-5</c:v>
                </c:pt>
                <c:pt idx="293">
                  <c:v>2.997979E-5</c:v>
                </c:pt>
                <c:pt idx="294">
                  <c:v>2.9783529999999999E-5</c:v>
                </c:pt>
                <c:pt idx="295">
                  <c:v>2.959204E-5</c:v>
                </c:pt>
                <c:pt idx="296">
                  <c:v>2.9403039999999999E-5</c:v>
                </c:pt>
                <c:pt idx="297">
                  <c:v>2.921572E-5</c:v>
                </c:pt>
                <c:pt idx="298">
                  <c:v>2.9031999999999999E-5</c:v>
                </c:pt>
                <c:pt idx="299">
                  <c:v>2.8851430000000002E-5</c:v>
                </c:pt>
                <c:pt idx="300">
                  <c:v>2.86678E-5</c:v>
                </c:pt>
                <c:pt idx="301">
                  <c:v>2.8492680000000001E-5</c:v>
                </c:pt>
                <c:pt idx="302">
                  <c:v>2.8318810000000001E-5</c:v>
                </c:pt>
                <c:pt idx="303">
                  <c:v>2.8148910000000002E-5</c:v>
                </c:pt>
                <c:pt idx="304">
                  <c:v>2.797976E-5</c:v>
                </c:pt>
                <c:pt idx="305">
                  <c:v>2.7815369999999999E-5</c:v>
                </c:pt>
                <c:pt idx="306">
                  <c:v>2.7651079999999999E-5</c:v>
                </c:pt>
                <c:pt idx="307">
                  <c:v>2.7488449999999999E-5</c:v>
                </c:pt>
                <c:pt idx="308">
                  <c:v>2.7331070000000001E-5</c:v>
                </c:pt>
                <c:pt idx="309">
                  <c:v>2.717462E-5</c:v>
                </c:pt>
                <c:pt idx="310">
                  <c:v>2.701794E-5</c:v>
                </c:pt>
                <c:pt idx="311">
                  <c:v>2.6864510000000001E-5</c:v>
                </c:pt>
                <c:pt idx="312">
                  <c:v>2.671233E-5</c:v>
                </c:pt>
                <c:pt idx="313">
                  <c:v>2.6564330000000001E-5</c:v>
                </c:pt>
                <c:pt idx="314">
                  <c:v>2.6415029999999999E-5</c:v>
                </c:pt>
                <c:pt idx="315">
                  <c:v>2.626916E-5</c:v>
                </c:pt>
                <c:pt idx="316">
                  <c:v>2.6125240000000001E-5</c:v>
                </c:pt>
                <c:pt idx="317">
                  <c:v>2.5983130000000001E-5</c:v>
                </c:pt>
                <c:pt idx="318">
                  <c:v>2.5842540000000001E-5</c:v>
                </c:pt>
                <c:pt idx="319">
                  <c:v>2.5704060000000001E-5</c:v>
                </c:pt>
                <c:pt idx="320">
                  <c:v>2.5568460000000002E-5</c:v>
                </c:pt>
                <c:pt idx="321">
                  <c:v>2.543167E-5</c:v>
                </c:pt>
                <c:pt idx="322">
                  <c:v>2.5297679999999999E-5</c:v>
                </c:pt>
                <c:pt idx="323">
                  <c:v>2.5166270000000001E-5</c:v>
                </c:pt>
                <c:pt idx="324">
                  <c:v>2.5032319999999999E-5</c:v>
                </c:pt>
                <c:pt idx="325">
                  <c:v>2.4903080000000001E-5</c:v>
                </c:pt>
                <c:pt idx="326">
                  <c:v>2.4776530000000001E-5</c:v>
                </c:pt>
                <c:pt idx="327">
                  <c:v>2.464551E-5</c:v>
                </c:pt>
                <c:pt idx="328">
                  <c:v>2.4519179999999999E-5</c:v>
                </c:pt>
                <c:pt idx="329">
                  <c:v>2.43937E-5</c:v>
                </c:pt>
                <c:pt idx="330">
                  <c:v>2.426536E-5</c:v>
                </c:pt>
                <c:pt idx="331">
                  <c:v>2.4139849999999999E-5</c:v>
                </c:pt>
                <c:pt idx="332">
                  <c:v>2.4011799999999999E-5</c:v>
                </c:pt>
                <c:pt idx="333">
                  <c:v>2.3884110000000001E-5</c:v>
                </c:pt>
                <c:pt idx="334">
                  <c:v>2.3750630000000001E-5</c:v>
                </c:pt>
                <c:pt idx="335">
                  <c:v>2.3607890000000001E-5</c:v>
                </c:pt>
                <c:pt idx="336">
                  <c:v>2.3455539999999999E-5</c:v>
                </c:pt>
                <c:pt idx="337">
                  <c:v>2.330696E-5</c:v>
                </c:pt>
                <c:pt idx="338">
                  <c:v>2.3159079999999999E-5</c:v>
                </c:pt>
                <c:pt idx="339">
                  <c:v>2.3012360000000001E-5</c:v>
                </c:pt>
                <c:pt idx="340">
                  <c:v>2.2870039999999999E-5</c:v>
                </c:pt>
                <c:pt idx="341">
                  <c:v>2.2730169999999999E-5</c:v>
                </c:pt>
                <c:pt idx="342">
                  <c:v>2.2593230000000001E-5</c:v>
                </c:pt>
                <c:pt idx="343">
                  <c:v>2.245741E-5</c:v>
                </c:pt>
                <c:pt idx="344">
                  <c:v>2.232587E-5</c:v>
                </c:pt>
                <c:pt idx="345">
                  <c:v>2.2196280000000002E-5</c:v>
                </c:pt>
                <c:pt idx="346">
                  <c:v>2.2069130000000001E-5</c:v>
                </c:pt>
                <c:pt idx="347">
                  <c:v>2.19447E-5</c:v>
                </c:pt>
                <c:pt idx="348">
                  <c:v>2.182129E-5</c:v>
                </c:pt>
                <c:pt idx="349">
                  <c:v>2.1699129999999999E-5</c:v>
                </c:pt>
                <c:pt idx="350">
                  <c:v>2.1581270000000001E-5</c:v>
                </c:pt>
                <c:pt idx="351">
                  <c:v>2.1462910000000001E-5</c:v>
                </c:pt>
                <c:pt idx="352">
                  <c:v>2.1345859999999999E-5</c:v>
                </c:pt>
                <c:pt idx="353">
                  <c:v>2.1232669999999999E-5</c:v>
                </c:pt>
                <c:pt idx="354">
                  <c:v>2.1119620000000002E-5</c:v>
                </c:pt>
                <c:pt idx="355">
                  <c:v>2.1010309999999998E-5</c:v>
                </c:pt>
                <c:pt idx="356">
                  <c:v>2.0900690000000001E-5</c:v>
                </c:pt>
                <c:pt idx="357">
                  <c:v>2.079587E-5</c:v>
                </c:pt>
                <c:pt idx="358">
                  <c:v>2.0690500000000001E-5</c:v>
                </c:pt>
                <c:pt idx="359">
                  <c:v>2.0588010000000001E-5</c:v>
                </c:pt>
                <c:pt idx="360">
                  <c:v>2.0485580000000001E-5</c:v>
                </c:pt>
                <c:pt idx="361">
                  <c:v>2.0384700000000002E-5</c:v>
                </c:pt>
                <c:pt idx="362">
                  <c:v>2.028438E-5</c:v>
                </c:pt>
                <c:pt idx="363">
                  <c:v>2.0185499999999998E-5</c:v>
                </c:pt>
                <c:pt idx="364">
                  <c:v>2.0088090000000001E-5</c:v>
                </c:pt>
                <c:pt idx="365">
                  <c:v>1.9993790000000001E-5</c:v>
                </c:pt>
                <c:pt idx="366">
                  <c:v>1.989958E-5</c:v>
                </c:pt>
                <c:pt idx="367">
                  <c:v>1.9806229999999999E-5</c:v>
                </c:pt>
                <c:pt idx="368">
                  <c:v>1.971238E-5</c:v>
                </c:pt>
                <c:pt idx="369">
                  <c:v>1.9621440000000001E-5</c:v>
                </c:pt>
                <c:pt idx="370">
                  <c:v>1.953241E-5</c:v>
                </c:pt>
                <c:pt idx="371">
                  <c:v>1.9446210000000001E-5</c:v>
                </c:pt>
                <c:pt idx="372">
                  <c:v>1.935625E-5</c:v>
                </c:pt>
                <c:pt idx="373">
                  <c:v>1.9271220000000001E-5</c:v>
                </c:pt>
                <c:pt idx="374">
                  <c:v>1.918611E-5</c:v>
                </c:pt>
                <c:pt idx="375">
                  <c:v>1.910348E-5</c:v>
                </c:pt>
                <c:pt idx="376">
                  <c:v>1.9019289999999999E-5</c:v>
                </c:pt>
                <c:pt idx="377">
                  <c:v>1.8938930000000001E-5</c:v>
                </c:pt>
                <c:pt idx="378">
                  <c:v>1.885875E-5</c:v>
                </c:pt>
                <c:pt idx="379">
                  <c:v>1.8780500000000001E-5</c:v>
                </c:pt>
                <c:pt idx="380">
                  <c:v>1.87015E-5</c:v>
                </c:pt>
                <c:pt idx="381">
                  <c:v>1.8624E-5</c:v>
                </c:pt>
                <c:pt idx="382">
                  <c:v>1.8546159999999999E-5</c:v>
                </c:pt>
                <c:pt idx="383">
                  <c:v>1.8469769999999999E-5</c:v>
                </c:pt>
                <c:pt idx="384">
                  <c:v>1.83936E-5</c:v>
                </c:pt>
                <c:pt idx="385">
                  <c:v>1.8317100000000001E-5</c:v>
                </c:pt>
                <c:pt idx="386">
                  <c:v>1.823881E-5</c:v>
                </c:pt>
                <c:pt idx="387">
                  <c:v>1.8153630000000001E-5</c:v>
                </c:pt>
                <c:pt idx="388">
                  <c:v>1.8055959999999998E-5</c:v>
                </c:pt>
                <c:pt idx="389">
                  <c:v>1.7956189999999999E-5</c:v>
                </c:pt>
                <c:pt idx="390">
                  <c:v>1.7853640000000001E-5</c:v>
                </c:pt>
                <c:pt idx="391">
                  <c:v>1.775357E-5</c:v>
                </c:pt>
                <c:pt idx="392">
                  <c:v>1.7654530000000001E-5</c:v>
                </c:pt>
                <c:pt idx="393">
                  <c:v>1.755746E-5</c:v>
                </c:pt>
                <c:pt idx="394">
                  <c:v>1.7462260000000001E-5</c:v>
                </c:pt>
                <c:pt idx="395">
                  <c:v>1.737017E-5</c:v>
                </c:pt>
                <c:pt idx="396">
                  <c:v>1.7279349999999999E-5</c:v>
                </c:pt>
                <c:pt idx="397">
                  <c:v>1.719029E-5</c:v>
                </c:pt>
                <c:pt idx="398">
                  <c:v>1.7103139999999998E-5</c:v>
                </c:pt>
                <c:pt idx="399">
                  <c:v>1.7017809999999999E-5</c:v>
                </c:pt>
                <c:pt idx="400">
                  <c:v>1.693292E-5</c:v>
                </c:pt>
                <c:pt idx="401">
                  <c:v>1.6850110000000001E-5</c:v>
                </c:pt>
                <c:pt idx="402">
                  <c:v>1.6768510000000001E-5</c:v>
                </c:pt>
                <c:pt idx="403">
                  <c:v>1.6690140000000001E-5</c:v>
                </c:pt>
                <c:pt idx="404">
                  <c:v>1.6611250000000001E-5</c:v>
                </c:pt>
                <c:pt idx="405">
                  <c:v>1.6536249999999999E-5</c:v>
                </c:pt>
                <c:pt idx="406">
                  <c:v>1.646167E-5</c:v>
                </c:pt>
                <c:pt idx="407">
                  <c:v>1.639038E-5</c:v>
                </c:pt>
                <c:pt idx="408">
                  <c:v>1.6317769999999999E-5</c:v>
                </c:pt>
                <c:pt idx="409">
                  <c:v>1.6247850000000001E-5</c:v>
                </c:pt>
                <c:pt idx="410">
                  <c:v>1.6176620000000002E-5</c:v>
                </c:pt>
                <c:pt idx="411">
                  <c:v>1.610796E-5</c:v>
                </c:pt>
                <c:pt idx="412">
                  <c:v>1.6039329999999999E-5</c:v>
                </c:pt>
                <c:pt idx="413">
                  <c:v>1.5971129999999999E-5</c:v>
                </c:pt>
                <c:pt idx="414">
                  <c:v>1.5904239999999999E-5</c:v>
                </c:pt>
                <c:pt idx="415">
                  <c:v>1.5837349999999998E-5</c:v>
                </c:pt>
                <c:pt idx="416">
                  <c:v>1.5771389999999999E-5</c:v>
                </c:pt>
                <c:pt idx="417">
                  <c:v>1.5705859999999999E-5</c:v>
                </c:pt>
                <c:pt idx="418">
                  <c:v>1.564292E-5</c:v>
                </c:pt>
                <c:pt idx="419">
                  <c:v>1.557933E-5</c:v>
                </c:pt>
                <c:pt idx="420">
                  <c:v>1.5515690000000001E-5</c:v>
                </c:pt>
                <c:pt idx="421">
                  <c:v>1.5453619999999999E-5</c:v>
                </c:pt>
                <c:pt idx="422">
                  <c:v>1.5391330000000002E-5</c:v>
                </c:pt>
                <c:pt idx="423">
                  <c:v>1.5332539999999999E-5</c:v>
                </c:pt>
                <c:pt idx="424">
                  <c:v>1.5270340000000001E-5</c:v>
                </c:pt>
                <c:pt idx="425">
                  <c:v>1.521128E-5</c:v>
                </c:pt>
                <c:pt idx="426">
                  <c:v>1.515159E-5</c:v>
                </c:pt>
                <c:pt idx="427">
                  <c:v>1.5092829999999999E-5</c:v>
                </c:pt>
                <c:pt idx="428">
                  <c:v>1.5034249999999999E-5</c:v>
                </c:pt>
                <c:pt idx="429">
                  <c:v>1.497592E-5</c:v>
                </c:pt>
                <c:pt idx="430">
                  <c:v>1.491844E-5</c:v>
                </c:pt>
                <c:pt idx="431">
                  <c:v>1.4862239999999999E-5</c:v>
                </c:pt>
                <c:pt idx="432">
                  <c:v>1.480467E-5</c:v>
                </c:pt>
                <c:pt idx="433">
                  <c:v>1.4749319999999999E-5</c:v>
                </c:pt>
                <c:pt idx="434">
                  <c:v>1.4692240000000001E-5</c:v>
                </c:pt>
                <c:pt idx="435">
                  <c:v>1.4635719999999999E-5</c:v>
                </c:pt>
                <c:pt idx="436">
                  <c:v>1.457878E-5</c:v>
                </c:pt>
                <c:pt idx="437">
                  <c:v>1.4519210000000001E-5</c:v>
                </c:pt>
                <c:pt idx="438">
                  <c:v>1.4456909999999999E-5</c:v>
                </c:pt>
                <c:pt idx="439">
                  <c:v>1.438945E-5</c:v>
                </c:pt>
                <c:pt idx="440">
                  <c:v>1.431983E-5</c:v>
                </c:pt>
                <c:pt idx="441">
                  <c:v>1.425033E-5</c:v>
                </c:pt>
                <c:pt idx="442">
                  <c:v>1.418059E-5</c:v>
                </c:pt>
                <c:pt idx="443">
                  <c:v>1.4113739999999999E-5</c:v>
                </c:pt>
                <c:pt idx="444">
                  <c:v>1.404803E-5</c:v>
                </c:pt>
                <c:pt idx="445">
                  <c:v>1.3985190000000001E-5</c:v>
                </c:pt>
                <c:pt idx="446">
                  <c:v>1.3922470000000001E-5</c:v>
                </c:pt>
                <c:pt idx="447">
                  <c:v>1.3862030000000001E-5</c:v>
                </c:pt>
                <c:pt idx="448">
                  <c:v>1.380296E-5</c:v>
                </c:pt>
                <c:pt idx="449">
                  <c:v>1.374489E-5</c:v>
                </c:pt>
                <c:pt idx="450">
                  <c:v>1.368602E-5</c:v>
                </c:pt>
                <c:pt idx="451">
                  <c:v>1.362865E-5</c:v>
                </c:pt>
                <c:pt idx="452">
                  <c:v>1.3573730000000001E-5</c:v>
                </c:pt>
                <c:pt idx="453">
                  <c:v>1.3518230000000001E-5</c:v>
                </c:pt>
                <c:pt idx="454">
                  <c:v>1.346312E-5</c:v>
                </c:pt>
                <c:pt idx="455">
                  <c:v>1.341046E-5</c:v>
                </c:pt>
                <c:pt idx="456">
                  <c:v>1.335611E-5</c:v>
                </c:pt>
                <c:pt idx="457">
                  <c:v>1.3303579999999999E-5</c:v>
                </c:pt>
                <c:pt idx="458">
                  <c:v>1.3251530000000001E-5</c:v>
                </c:pt>
                <c:pt idx="459">
                  <c:v>1.3200389999999999E-5</c:v>
                </c:pt>
                <c:pt idx="460">
                  <c:v>1.3148080000000001E-5</c:v>
                </c:pt>
                <c:pt idx="461">
                  <c:v>1.3098779999999999E-5</c:v>
                </c:pt>
                <c:pt idx="462">
                  <c:v>1.305009E-5</c:v>
                </c:pt>
                <c:pt idx="463">
                  <c:v>1.300311E-5</c:v>
                </c:pt>
                <c:pt idx="464">
                  <c:v>1.29554E-5</c:v>
                </c:pt>
                <c:pt idx="465">
                  <c:v>1.2907730000000001E-5</c:v>
                </c:pt>
                <c:pt idx="466">
                  <c:v>1.2861020000000001E-5</c:v>
                </c:pt>
                <c:pt idx="467">
                  <c:v>1.281478E-5</c:v>
                </c:pt>
                <c:pt idx="468">
                  <c:v>1.276933E-5</c:v>
                </c:pt>
                <c:pt idx="469">
                  <c:v>1.2723880000000001E-5</c:v>
                </c:pt>
                <c:pt idx="470">
                  <c:v>1.267844E-5</c:v>
                </c:pt>
                <c:pt idx="471">
                  <c:v>1.263272E-5</c:v>
                </c:pt>
                <c:pt idx="472">
                  <c:v>1.258887E-5</c:v>
                </c:pt>
                <c:pt idx="473">
                  <c:v>1.2545239999999999E-5</c:v>
                </c:pt>
                <c:pt idx="474">
                  <c:v>1.2501210000000001E-5</c:v>
                </c:pt>
                <c:pt idx="475">
                  <c:v>1.2457749999999999E-5</c:v>
                </c:pt>
                <c:pt idx="476">
                  <c:v>1.2414420000000001E-5</c:v>
                </c:pt>
                <c:pt idx="477">
                  <c:v>1.2372330000000001E-5</c:v>
                </c:pt>
                <c:pt idx="478">
                  <c:v>1.2329930000000001E-5</c:v>
                </c:pt>
                <c:pt idx="479">
                  <c:v>1.2286800000000001E-5</c:v>
                </c:pt>
                <c:pt idx="480">
                  <c:v>1.2244739999999999E-5</c:v>
                </c:pt>
                <c:pt idx="481">
                  <c:v>1.220414E-5</c:v>
                </c:pt>
                <c:pt idx="482">
                  <c:v>1.216278E-5</c:v>
                </c:pt>
                <c:pt idx="483">
                  <c:v>1.212139E-5</c:v>
                </c:pt>
                <c:pt idx="484">
                  <c:v>1.208025E-5</c:v>
                </c:pt>
                <c:pt idx="485">
                  <c:v>1.204065E-5</c:v>
                </c:pt>
                <c:pt idx="486">
                  <c:v>1.19997E-5</c:v>
                </c:pt>
                <c:pt idx="487">
                  <c:v>1.195955E-5</c:v>
                </c:pt>
                <c:pt idx="488">
                  <c:v>1.192003E-5</c:v>
                </c:pt>
                <c:pt idx="489">
                  <c:v>1.188068E-5</c:v>
                </c:pt>
                <c:pt idx="490">
                  <c:v>1.1841829999999999E-5</c:v>
                </c:pt>
                <c:pt idx="491">
                  <c:v>1.180297E-5</c:v>
                </c:pt>
                <c:pt idx="492">
                  <c:v>1.176331E-5</c:v>
                </c:pt>
                <c:pt idx="493">
                  <c:v>1.1724789999999999E-5</c:v>
                </c:pt>
                <c:pt idx="494">
                  <c:v>1.168678E-5</c:v>
                </c:pt>
                <c:pt idx="495">
                  <c:v>1.1647709999999999E-5</c:v>
                </c:pt>
                <c:pt idx="496">
                  <c:v>1.161086E-5</c:v>
                </c:pt>
                <c:pt idx="497">
                  <c:v>1.1572179999999999E-5</c:v>
                </c:pt>
                <c:pt idx="498">
                  <c:v>1.153424E-5</c:v>
                </c:pt>
                <c:pt idx="499">
                  <c:v>1.149457E-5</c:v>
                </c:pt>
                <c:pt idx="500">
                  <c:v>1.145339E-5</c:v>
                </c:pt>
                <c:pt idx="501">
                  <c:v>1.1410480000000001E-5</c:v>
                </c:pt>
                <c:pt idx="502">
                  <c:v>1.1369530000000001E-5</c:v>
                </c:pt>
                <c:pt idx="503">
                  <c:v>1.1328559999999999E-5</c:v>
                </c:pt>
                <c:pt idx="504">
                  <c:v>1.129045E-5</c:v>
                </c:pt>
                <c:pt idx="505">
                  <c:v>1.1253319999999999E-5</c:v>
                </c:pt>
                <c:pt idx="506">
                  <c:v>1.12171E-5</c:v>
                </c:pt>
                <c:pt idx="507">
                  <c:v>1.118059E-5</c:v>
                </c:pt>
                <c:pt idx="508">
                  <c:v>1.114506E-5</c:v>
                </c:pt>
                <c:pt idx="509">
                  <c:v>1.1109520000000001E-5</c:v>
                </c:pt>
                <c:pt idx="510">
                  <c:v>1.1075060000000001E-5</c:v>
                </c:pt>
                <c:pt idx="511">
                  <c:v>1.104044E-5</c:v>
                </c:pt>
                <c:pt idx="512">
                  <c:v>1.1006770000000001E-5</c:v>
                </c:pt>
                <c:pt idx="513">
                  <c:v>1.097208E-5</c:v>
                </c:pt>
                <c:pt idx="514">
                  <c:v>1.09385E-5</c:v>
                </c:pt>
                <c:pt idx="515">
                  <c:v>1.090459E-5</c:v>
                </c:pt>
                <c:pt idx="516">
                  <c:v>1.0872689999999999E-5</c:v>
                </c:pt>
                <c:pt idx="517">
                  <c:v>1.0839049999999999E-5</c:v>
                </c:pt>
                <c:pt idx="518">
                  <c:v>1.080611E-5</c:v>
                </c:pt>
                <c:pt idx="519">
                  <c:v>1.0774000000000001E-5</c:v>
                </c:pt>
                <c:pt idx="520">
                  <c:v>1.0742910000000001E-5</c:v>
                </c:pt>
                <c:pt idx="521">
                  <c:v>1.0713220000000001E-5</c:v>
                </c:pt>
                <c:pt idx="522">
                  <c:v>1.06825E-5</c:v>
                </c:pt>
                <c:pt idx="523">
                  <c:v>1.06532E-5</c:v>
                </c:pt>
                <c:pt idx="524">
                  <c:v>1.0623280000000001E-5</c:v>
                </c:pt>
                <c:pt idx="525">
                  <c:v>1.059414E-5</c:v>
                </c:pt>
                <c:pt idx="526">
                  <c:v>1.0564120000000001E-5</c:v>
                </c:pt>
                <c:pt idx="527">
                  <c:v>1.0534550000000001E-5</c:v>
                </c:pt>
                <c:pt idx="528">
                  <c:v>1.050594E-5</c:v>
                </c:pt>
                <c:pt idx="529">
                  <c:v>1.047693E-5</c:v>
                </c:pt>
                <c:pt idx="530">
                  <c:v>1.04483E-5</c:v>
                </c:pt>
                <c:pt idx="531">
                  <c:v>1.0419860000000001E-5</c:v>
                </c:pt>
                <c:pt idx="532">
                  <c:v>1.039113E-5</c:v>
                </c:pt>
                <c:pt idx="533">
                  <c:v>1.0363079999999999E-5</c:v>
                </c:pt>
                <c:pt idx="534">
                  <c:v>1.0334359999999999E-5</c:v>
                </c:pt>
                <c:pt idx="535">
                  <c:v>1.0306240000000001E-5</c:v>
                </c:pt>
                <c:pt idx="536">
                  <c:v>1.027915E-5</c:v>
                </c:pt>
                <c:pt idx="537">
                  <c:v>1.0250519999999999E-5</c:v>
                </c:pt>
                <c:pt idx="538">
                  <c:v>1.0223320000000001E-5</c:v>
                </c:pt>
                <c:pt idx="539">
                  <c:v>1.019629E-5</c:v>
                </c:pt>
                <c:pt idx="540">
                  <c:v>1.016904E-5</c:v>
                </c:pt>
                <c:pt idx="541">
                  <c:v>1.0142560000000001E-5</c:v>
                </c:pt>
                <c:pt idx="542">
                  <c:v>1.0116210000000001E-5</c:v>
                </c:pt>
                <c:pt idx="543">
                  <c:v>1.008848E-5</c:v>
                </c:pt>
                <c:pt idx="544">
                  <c:v>1.006211E-5</c:v>
                </c:pt>
                <c:pt idx="545">
                  <c:v>1.0036229999999999E-5</c:v>
                </c:pt>
                <c:pt idx="546">
                  <c:v>1.0010510000000001E-5</c:v>
                </c:pt>
                <c:pt idx="547">
                  <c:v>9.9834699999999998E-6</c:v>
                </c:pt>
                <c:pt idx="548">
                  <c:v>9.957111E-6</c:v>
                </c:pt>
                <c:pt idx="549">
                  <c:v>9.9320069999999999E-6</c:v>
                </c:pt>
                <c:pt idx="550">
                  <c:v>9.906557E-6</c:v>
                </c:pt>
                <c:pt idx="551">
                  <c:v>9.8803900000000005E-6</c:v>
                </c:pt>
                <c:pt idx="552">
                  <c:v>9.8558889999999999E-6</c:v>
                </c:pt>
                <c:pt idx="553">
                  <c:v>9.8299760000000001E-6</c:v>
                </c:pt>
                <c:pt idx="554">
                  <c:v>9.8047790000000006E-6</c:v>
                </c:pt>
                <c:pt idx="555">
                  <c:v>9.7801419999999996E-6</c:v>
                </c:pt>
                <c:pt idx="556">
                  <c:v>9.7548739999999993E-6</c:v>
                </c:pt>
                <c:pt idx="557">
                  <c:v>9.7298559999999994E-6</c:v>
                </c:pt>
                <c:pt idx="558">
                  <c:v>9.7042019999999998E-6</c:v>
                </c:pt>
                <c:pt idx="559">
                  <c:v>9.6796150000000007E-6</c:v>
                </c:pt>
                <c:pt idx="560">
                  <c:v>9.6539609999999994E-6</c:v>
                </c:pt>
                <c:pt idx="561">
                  <c:v>9.629051E-6</c:v>
                </c:pt>
                <c:pt idx="562">
                  <c:v>9.6053799999999998E-6</c:v>
                </c:pt>
                <c:pt idx="563">
                  <c:v>9.5825770000000008E-6</c:v>
                </c:pt>
                <c:pt idx="564">
                  <c:v>9.5605139999999993E-6</c:v>
                </c:pt>
                <c:pt idx="565">
                  <c:v>9.5400089999999998E-6</c:v>
                </c:pt>
                <c:pt idx="566">
                  <c:v>9.519641E-6</c:v>
                </c:pt>
                <c:pt idx="567">
                  <c:v>9.4990759999999996E-6</c:v>
                </c:pt>
                <c:pt idx="568">
                  <c:v>9.4778829999999997E-6</c:v>
                </c:pt>
                <c:pt idx="569">
                  <c:v>9.4574610000000005E-6</c:v>
                </c:pt>
                <c:pt idx="570">
                  <c:v>9.4365110000000003E-6</c:v>
                </c:pt>
                <c:pt idx="571">
                  <c:v>9.4150470000000007E-6</c:v>
                </c:pt>
                <c:pt idx="572">
                  <c:v>9.3943999999999994E-6</c:v>
                </c:pt>
                <c:pt idx="573">
                  <c:v>9.3738169999999998E-6</c:v>
                </c:pt>
                <c:pt idx="574">
                  <c:v>9.3534469999999995E-6</c:v>
                </c:pt>
                <c:pt idx="575">
                  <c:v>9.3320180000000007E-6</c:v>
                </c:pt>
                <c:pt idx="576">
                  <c:v>9.3110990000000003E-6</c:v>
                </c:pt>
                <c:pt idx="577">
                  <c:v>9.2909260000000006E-6</c:v>
                </c:pt>
                <c:pt idx="578">
                  <c:v>9.2695369999999995E-6</c:v>
                </c:pt>
                <c:pt idx="579">
                  <c:v>9.2490799999999995E-6</c:v>
                </c:pt>
                <c:pt idx="580">
                  <c:v>9.2281780000000007E-6</c:v>
                </c:pt>
                <c:pt idx="581">
                  <c:v>9.2077850000000008E-6</c:v>
                </c:pt>
                <c:pt idx="582">
                  <c:v>9.1877959999999994E-6</c:v>
                </c:pt>
                <c:pt idx="583">
                  <c:v>9.1692250000000003E-6</c:v>
                </c:pt>
                <c:pt idx="584">
                  <c:v>9.1507519999999992E-6</c:v>
                </c:pt>
                <c:pt idx="585">
                  <c:v>9.1328390000000001E-6</c:v>
                </c:pt>
                <c:pt idx="586">
                  <c:v>9.115524E-6</c:v>
                </c:pt>
                <c:pt idx="587">
                  <c:v>9.098184E-6</c:v>
                </c:pt>
                <c:pt idx="588">
                  <c:v>9.0814900000000004E-6</c:v>
                </c:pt>
                <c:pt idx="589">
                  <c:v>9.0647919999999998E-6</c:v>
                </c:pt>
                <c:pt idx="590">
                  <c:v>9.0483499999999995E-6</c:v>
                </c:pt>
                <c:pt idx="591">
                  <c:v>9.0317539999999997E-6</c:v>
                </c:pt>
                <c:pt idx="592">
                  <c:v>9.0153919999999999E-6</c:v>
                </c:pt>
                <c:pt idx="593">
                  <c:v>8.9990400000000008E-6</c:v>
                </c:pt>
                <c:pt idx="594">
                  <c:v>8.9817689999999995E-6</c:v>
                </c:pt>
                <c:pt idx="595">
                  <c:v>8.9658380000000004E-6</c:v>
                </c:pt>
                <c:pt idx="596">
                  <c:v>8.9494150000000004E-6</c:v>
                </c:pt>
                <c:pt idx="597">
                  <c:v>8.9329159999999992E-6</c:v>
                </c:pt>
                <c:pt idx="598">
                  <c:v>8.9168120000000002E-6</c:v>
                </c:pt>
                <c:pt idx="599">
                  <c:v>8.9014779999999992E-6</c:v>
                </c:pt>
                <c:pt idx="600">
                  <c:v>8.8861559999999994E-6</c:v>
                </c:pt>
                <c:pt idx="601">
                  <c:v>8.8706480000000007E-6</c:v>
                </c:pt>
                <c:pt idx="602">
                  <c:v>8.8556149999999997E-6</c:v>
                </c:pt>
                <c:pt idx="603">
                  <c:v>8.8409119999999998E-6</c:v>
                </c:pt>
                <c:pt idx="604">
                  <c:v>8.8287739999999998E-6</c:v>
                </c:pt>
                <c:pt idx="605">
                  <c:v>8.8176989999999992E-6</c:v>
                </c:pt>
                <c:pt idx="606">
                  <c:v>8.8060949999999999E-6</c:v>
                </c:pt>
                <c:pt idx="607">
                  <c:v>8.7956400000000004E-6</c:v>
                </c:pt>
                <c:pt idx="608">
                  <c:v>8.7842729999999994E-6</c:v>
                </c:pt>
                <c:pt idx="609">
                  <c:v>8.7720709999999992E-6</c:v>
                </c:pt>
                <c:pt idx="610">
                  <c:v>8.7595990000000006E-6</c:v>
                </c:pt>
                <c:pt idx="611">
                  <c:v>8.7468760000000002E-6</c:v>
                </c:pt>
                <c:pt idx="612">
                  <c:v>8.7355130000000002E-6</c:v>
                </c:pt>
                <c:pt idx="613">
                  <c:v>8.7221689999999995E-6</c:v>
                </c:pt>
                <c:pt idx="614">
                  <c:v>8.7097840000000004E-6</c:v>
                </c:pt>
                <c:pt idx="615">
                  <c:v>8.6964190000000006E-6</c:v>
                </c:pt>
                <c:pt idx="616">
                  <c:v>8.6838109999999999E-6</c:v>
                </c:pt>
                <c:pt idx="617">
                  <c:v>8.670605E-6</c:v>
                </c:pt>
                <c:pt idx="618">
                  <c:v>8.6567680000000007E-6</c:v>
                </c:pt>
                <c:pt idx="619">
                  <c:v>8.6434359999999994E-6</c:v>
                </c:pt>
                <c:pt idx="620">
                  <c:v>8.6303949999999992E-6</c:v>
                </c:pt>
                <c:pt idx="621">
                  <c:v>8.6172549999999999E-6</c:v>
                </c:pt>
                <c:pt idx="622">
                  <c:v>8.6038579999999992E-6</c:v>
                </c:pt>
                <c:pt idx="623">
                  <c:v>8.5900310000000006E-6</c:v>
                </c:pt>
                <c:pt idx="624">
                  <c:v>8.5763820000000005E-6</c:v>
                </c:pt>
                <c:pt idx="625">
                  <c:v>8.5631279999999993E-6</c:v>
                </c:pt>
                <c:pt idx="626">
                  <c:v>8.5491030000000007E-6</c:v>
                </c:pt>
                <c:pt idx="627">
                  <c:v>8.5355070000000007E-6</c:v>
                </c:pt>
                <c:pt idx="628">
                  <c:v>8.5220469999999993E-6</c:v>
                </c:pt>
                <c:pt idx="629">
                  <c:v>8.5080189999999992E-6</c:v>
                </c:pt>
                <c:pt idx="630">
                  <c:v>8.4940000000000003E-6</c:v>
                </c:pt>
                <c:pt idx="631">
                  <c:v>8.4799559999999998E-6</c:v>
                </c:pt>
                <c:pt idx="632">
                  <c:v>8.4665340000000007E-6</c:v>
                </c:pt>
                <c:pt idx="633">
                  <c:v>8.4529410000000005E-6</c:v>
                </c:pt>
                <c:pt idx="634">
                  <c:v>8.4390220000000002E-6</c:v>
                </c:pt>
                <c:pt idx="635">
                  <c:v>8.4257130000000002E-6</c:v>
                </c:pt>
                <c:pt idx="636">
                  <c:v>8.41195E-6</c:v>
                </c:pt>
                <c:pt idx="637">
                  <c:v>8.3991200000000003E-6</c:v>
                </c:pt>
                <c:pt idx="638">
                  <c:v>8.3856339999999995E-6</c:v>
                </c:pt>
                <c:pt idx="639">
                  <c:v>8.3723380000000001E-6</c:v>
                </c:pt>
                <c:pt idx="640">
                  <c:v>8.3617300000000003E-6</c:v>
                </c:pt>
                <c:pt idx="641">
                  <c:v>8.3515779999999996E-6</c:v>
                </c:pt>
                <c:pt idx="642">
                  <c:v>8.3419720000000008E-6</c:v>
                </c:pt>
                <c:pt idx="643">
                  <c:v>8.3306960000000004E-6</c:v>
                </c:pt>
                <c:pt idx="644">
                  <c:v>8.3199059999999995E-6</c:v>
                </c:pt>
                <c:pt idx="645">
                  <c:v>8.3078479999999999E-6</c:v>
                </c:pt>
                <c:pt idx="646">
                  <c:v>8.2945690000000004E-6</c:v>
                </c:pt>
                <c:pt idx="647">
                  <c:v>8.2812199999999993E-6</c:v>
                </c:pt>
                <c:pt idx="648">
                  <c:v>8.2671820000000002E-6</c:v>
                </c:pt>
                <c:pt idx="649">
                  <c:v>8.2515969999999992E-6</c:v>
                </c:pt>
                <c:pt idx="650">
                  <c:v>8.2368799999999993E-6</c:v>
                </c:pt>
                <c:pt idx="651">
                  <c:v>8.2225979999999994E-6</c:v>
                </c:pt>
                <c:pt idx="652">
                  <c:v>8.2088490000000008E-6</c:v>
                </c:pt>
                <c:pt idx="653">
                  <c:v>8.1948100000000006E-6</c:v>
                </c:pt>
                <c:pt idx="654">
                  <c:v>8.1801029999999997E-6</c:v>
                </c:pt>
                <c:pt idx="655">
                  <c:v>8.1652389999999994E-6</c:v>
                </c:pt>
                <c:pt idx="656">
                  <c:v>8.1502450000000001E-6</c:v>
                </c:pt>
                <c:pt idx="657">
                  <c:v>8.1341459999999998E-6</c:v>
                </c:pt>
                <c:pt idx="658">
                  <c:v>8.1182650000000008E-6</c:v>
                </c:pt>
                <c:pt idx="659">
                  <c:v>8.1025219999999993E-6</c:v>
                </c:pt>
                <c:pt idx="660">
                  <c:v>8.0878829999999994E-6</c:v>
                </c:pt>
                <c:pt idx="661">
                  <c:v>8.0745670000000003E-6</c:v>
                </c:pt>
                <c:pt idx="662">
                  <c:v>8.0596399999999993E-6</c:v>
                </c:pt>
                <c:pt idx="663">
                  <c:v>8.0465240000000006E-6</c:v>
                </c:pt>
                <c:pt idx="664">
                  <c:v>8.0318569999999992E-6</c:v>
                </c:pt>
                <c:pt idx="665">
                  <c:v>8.0172440000000005E-6</c:v>
                </c:pt>
                <c:pt idx="666">
                  <c:v>8.0030380000000001E-6</c:v>
                </c:pt>
                <c:pt idx="667">
                  <c:v>7.9885109999999999E-6</c:v>
                </c:pt>
                <c:pt idx="668">
                  <c:v>7.9735079999999994E-6</c:v>
                </c:pt>
                <c:pt idx="669">
                  <c:v>7.9570489999999992E-6</c:v>
                </c:pt>
                <c:pt idx="670">
                  <c:v>7.9416080000000006E-6</c:v>
                </c:pt>
                <c:pt idx="671">
                  <c:v>7.9264870000000005E-6</c:v>
                </c:pt>
                <c:pt idx="672">
                  <c:v>7.9120949999999997E-6</c:v>
                </c:pt>
                <c:pt idx="673">
                  <c:v>7.8974600000000008E-6</c:v>
                </c:pt>
                <c:pt idx="674">
                  <c:v>7.8829640000000004E-6</c:v>
                </c:pt>
                <c:pt idx="675">
                  <c:v>7.8689899999999997E-6</c:v>
                </c:pt>
                <c:pt idx="676">
                  <c:v>7.8545730000000005E-6</c:v>
                </c:pt>
                <c:pt idx="677">
                  <c:v>7.8405329999999992E-6</c:v>
                </c:pt>
                <c:pt idx="678">
                  <c:v>7.8276010000000005E-6</c:v>
                </c:pt>
                <c:pt idx="679">
                  <c:v>7.8129639999999994E-6</c:v>
                </c:pt>
                <c:pt idx="680">
                  <c:v>7.7996420000000006E-6</c:v>
                </c:pt>
                <c:pt idx="681">
                  <c:v>7.7850810000000008E-6</c:v>
                </c:pt>
                <c:pt idx="682">
                  <c:v>7.7708989999999993E-6</c:v>
                </c:pt>
                <c:pt idx="683">
                  <c:v>7.7562009999999998E-6</c:v>
                </c:pt>
                <c:pt idx="684">
                  <c:v>7.7410379999999999E-6</c:v>
                </c:pt>
                <c:pt idx="685">
                  <c:v>7.7261269999999993E-6</c:v>
                </c:pt>
                <c:pt idx="686">
                  <c:v>7.7104949999999998E-6</c:v>
                </c:pt>
                <c:pt idx="687">
                  <c:v>7.694395E-6</c:v>
                </c:pt>
                <c:pt idx="688">
                  <c:v>7.6791889999999992E-6</c:v>
                </c:pt>
                <c:pt idx="689">
                  <c:v>7.6633339999999996E-6</c:v>
                </c:pt>
                <c:pt idx="690">
                  <c:v>7.6474200000000004E-6</c:v>
                </c:pt>
                <c:pt idx="691">
                  <c:v>7.6315820000000007E-6</c:v>
                </c:pt>
                <c:pt idx="692">
                  <c:v>7.615917E-6</c:v>
                </c:pt>
                <c:pt idx="693">
                  <c:v>7.6001810000000002E-6</c:v>
                </c:pt>
                <c:pt idx="694">
                  <c:v>7.5839299999999999E-6</c:v>
                </c:pt>
                <c:pt idx="695">
                  <c:v>7.5677859999999998E-6</c:v>
                </c:pt>
                <c:pt idx="696">
                  <c:v>7.5516239999999996E-6</c:v>
                </c:pt>
                <c:pt idx="697">
                  <c:v>7.5349109999999997E-6</c:v>
                </c:pt>
                <c:pt idx="698">
                  <c:v>7.5190990000000003E-6</c:v>
                </c:pt>
                <c:pt idx="699">
                  <c:v>7.5031759999999998E-6</c:v>
                </c:pt>
                <c:pt idx="700">
                  <c:v>7.4873409999999999E-6</c:v>
                </c:pt>
                <c:pt idx="701">
                  <c:v>7.4715049999999999E-6</c:v>
                </c:pt>
                <c:pt idx="702">
                  <c:v>7.454955E-6</c:v>
                </c:pt>
                <c:pt idx="703">
                  <c:v>7.4387849999999996E-6</c:v>
                </c:pt>
                <c:pt idx="704">
                  <c:v>7.4222109999999999E-6</c:v>
                </c:pt>
                <c:pt idx="705">
                  <c:v>7.4054329999999997E-6</c:v>
                </c:pt>
                <c:pt idx="706">
                  <c:v>7.3881670000000004E-6</c:v>
                </c:pt>
                <c:pt idx="707">
                  <c:v>7.37222E-6</c:v>
                </c:pt>
                <c:pt idx="708">
                  <c:v>7.3559080000000004E-6</c:v>
                </c:pt>
                <c:pt idx="709">
                  <c:v>7.3397030000000001E-6</c:v>
                </c:pt>
                <c:pt idx="710">
                  <c:v>7.323881E-6</c:v>
                </c:pt>
                <c:pt idx="711">
                  <c:v>7.3068960000000002E-6</c:v>
                </c:pt>
                <c:pt idx="712">
                  <c:v>7.290412E-6</c:v>
                </c:pt>
                <c:pt idx="713">
                  <c:v>7.2744939999999998E-6</c:v>
                </c:pt>
                <c:pt idx="714">
                  <c:v>7.2583270000000001E-6</c:v>
                </c:pt>
                <c:pt idx="715">
                  <c:v>7.2419390000000001E-6</c:v>
                </c:pt>
                <c:pt idx="716">
                  <c:v>7.2253500000000002E-6</c:v>
                </c:pt>
                <c:pt idx="717">
                  <c:v>7.209287E-6</c:v>
                </c:pt>
                <c:pt idx="718">
                  <c:v>7.1929530000000002E-6</c:v>
                </c:pt>
                <c:pt idx="719">
                  <c:v>7.1765109999999999E-6</c:v>
                </c:pt>
                <c:pt idx="720">
                  <c:v>7.1595300000000002E-6</c:v>
                </c:pt>
                <c:pt idx="721">
                  <c:v>7.1437319999999999E-6</c:v>
                </c:pt>
                <c:pt idx="722">
                  <c:v>7.1273100000000002E-6</c:v>
                </c:pt>
                <c:pt idx="723">
                  <c:v>7.110978E-6</c:v>
                </c:pt>
                <c:pt idx="724">
                  <c:v>7.0940010000000004E-6</c:v>
                </c:pt>
                <c:pt idx="725">
                  <c:v>7.0775600000000004E-6</c:v>
                </c:pt>
                <c:pt idx="726">
                  <c:v>7.0604829999999997E-6</c:v>
                </c:pt>
                <c:pt idx="727">
                  <c:v>7.0430059999999999E-6</c:v>
                </c:pt>
                <c:pt idx="728">
                  <c:v>7.025649E-6</c:v>
                </c:pt>
                <c:pt idx="729">
                  <c:v>7.0093720000000003E-6</c:v>
                </c:pt>
                <c:pt idx="730">
                  <c:v>6.9920549999999998E-6</c:v>
                </c:pt>
                <c:pt idx="731">
                  <c:v>6.9746969999999996E-6</c:v>
                </c:pt>
                <c:pt idx="732">
                  <c:v>6.9574630000000003E-6</c:v>
                </c:pt>
                <c:pt idx="733">
                  <c:v>6.9410960000000002E-6</c:v>
                </c:pt>
                <c:pt idx="734">
                  <c:v>6.9245049999999999E-6</c:v>
                </c:pt>
                <c:pt idx="735">
                  <c:v>6.9065720000000002E-6</c:v>
                </c:pt>
                <c:pt idx="736">
                  <c:v>6.8905600000000003E-6</c:v>
                </c:pt>
                <c:pt idx="737">
                  <c:v>6.8734229999999997E-6</c:v>
                </c:pt>
                <c:pt idx="738">
                  <c:v>6.8564570000000002E-6</c:v>
                </c:pt>
                <c:pt idx="739">
                  <c:v>6.8396090000000002E-6</c:v>
                </c:pt>
                <c:pt idx="740">
                  <c:v>6.8231669999999999E-6</c:v>
                </c:pt>
                <c:pt idx="741">
                  <c:v>6.8063709999999996E-6</c:v>
                </c:pt>
                <c:pt idx="742">
                  <c:v>6.7897140000000004E-6</c:v>
                </c:pt>
                <c:pt idx="743">
                  <c:v>6.7731240000000002E-6</c:v>
                </c:pt>
                <c:pt idx="744">
                  <c:v>6.7578750000000001E-6</c:v>
                </c:pt>
                <c:pt idx="745">
                  <c:v>6.7422800000000001E-6</c:v>
                </c:pt>
                <c:pt idx="746">
                  <c:v>6.7267469999999997E-6</c:v>
                </c:pt>
                <c:pt idx="747">
                  <c:v>6.7104339999999998E-6</c:v>
                </c:pt>
                <c:pt idx="748">
                  <c:v>6.6946560000000001E-6</c:v>
                </c:pt>
                <c:pt idx="749">
                  <c:v>6.6786470000000001E-6</c:v>
                </c:pt>
                <c:pt idx="750">
                  <c:v>6.6622210000000003E-6</c:v>
                </c:pt>
                <c:pt idx="751">
                  <c:v>6.6466979999999998E-6</c:v>
                </c:pt>
                <c:pt idx="752">
                  <c:v>6.6302730000000002E-6</c:v>
                </c:pt>
                <c:pt idx="753">
                  <c:v>6.6141870000000004E-6</c:v>
                </c:pt>
                <c:pt idx="754">
                  <c:v>6.5981639999999996E-6</c:v>
                </c:pt>
                <c:pt idx="755">
                  <c:v>6.58199E-6</c:v>
                </c:pt>
                <c:pt idx="756">
                  <c:v>6.5653079999999999E-6</c:v>
                </c:pt>
                <c:pt idx="757">
                  <c:v>6.5499020000000002E-6</c:v>
                </c:pt>
                <c:pt idx="758">
                  <c:v>6.533499E-6</c:v>
                </c:pt>
                <c:pt idx="759">
                  <c:v>6.5176220000000003E-6</c:v>
                </c:pt>
                <c:pt idx="760">
                  <c:v>6.5013069999999999E-6</c:v>
                </c:pt>
                <c:pt idx="761">
                  <c:v>6.4859269999999997E-6</c:v>
                </c:pt>
                <c:pt idx="762">
                  <c:v>6.4694320000000003E-6</c:v>
                </c:pt>
                <c:pt idx="763">
                  <c:v>6.4537599999999997E-6</c:v>
                </c:pt>
                <c:pt idx="764">
                  <c:v>6.4377799999999999E-6</c:v>
                </c:pt>
                <c:pt idx="765">
                  <c:v>6.4224669999999996E-6</c:v>
                </c:pt>
                <c:pt idx="766">
                  <c:v>6.4066249999999998E-6</c:v>
                </c:pt>
                <c:pt idx="767">
                  <c:v>6.3901339999999997E-6</c:v>
                </c:pt>
                <c:pt idx="768">
                  <c:v>6.3743360000000003E-6</c:v>
                </c:pt>
                <c:pt idx="769">
                  <c:v>6.3590249999999996E-6</c:v>
                </c:pt>
                <c:pt idx="770">
                  <c:v>6.3430330000000004E-6</c:v>
                </c:pt>
                <c:pt idx="771">
                  <c:v>6.3275930000000002E-6</c:v>
                </c:pt>
                <c:pt idx="772">
                  <c:v>6.3119739999999996E-6</c:v>
                </c:pt>
                <c:pt idx="773">
                  <c:v>6.2963189999999996E-6</c:v>
                </c:pt>
                <c:pt idx="774">
                  <c:v>6.2803590000000004E-6</c:v>
                </c:pt>
                <c:pt idx="775">
                  <c:v>6.265017E-6</c:v>
                </c:pt>
                <c:pt idx="776">
                  <c:v>6.2498660000000004E-6</c:v>
                </c:pt>
                <c:pt idx="777">
                  <c:v>6.2341159999999998E-6</c:v>
                </c:pt>
                <c:pt idx="778">
                  <c:v>6.2189760000000003E-6</c:v>
                </c:pt>
                <c:pt idx="779">
                  <c:v>6.2049100000000004E-6</c:v>
                </c:pt>
                <c:pt idx="780">
                  <c:v>6.1906609999999999E-6</c:v>
                </c:pt>
                <c:pt idx="781">
                  <c:v>6.1764099999999997E-6</c:v>
                </c:pt>
                <c:pt idx="782">
                  <c:v>6.161977E-6</c:v>
                </c:pt>
                <c:pt idx="783">
                  <c:v>6.1471110000000001E-6</c:v>
                </c:pt>
                <c:pt idx="784">
                  <c:v>6.1329909999999999E-6</c:v>
                </c:pt>
                <c:pt idx="785">
                  <c:v>6.118472E-6</c:v>
                </c:pt>
                <c:pt idx="786">
                  <c:v>6.1036359999999996E-6</c:v>
                </c:pt>
                <c:pt idx="787">
                  <c:v>6.0895970000000002E-6</c:v>
                </c:pt>
                <c:pt idx="788">
                  <c:v>6.0747919999999996E-6</c:v>
                </c:pt>
                <c:pt idx="789">
                  <c:v>6.0602330000000003E-6</c:v>
                </c:pt>
                <c:pt idx="790">
                  <c:v>6.0459580000000003E-6</c:v>
                </c:pt>
                <c:pt idx="791">
                  <c:v>6.0316580000000003E-6</c:v>
                </c:pt>
                <c:pt idx="792">
                  <c:v>6.0169370000000003E-6</c:v>
                </c:pt>
                <c:pt idx="793">
                  <c:v>6.0025779999999997E-6</c:v>
                </c:pt>
                <c:pt idx="794">
                  <c:v>5.9882499999999998E-6</c:v>
                </c:pt>
                <c:pt idx="795">
                  <c:v>5.9737360000000002E-6</c:v>
                </c:pt>
                <c:pt idx="796">
                  <c:v>5.9595700000000001E-6</c:v>
                </c:pt>
                <c:pt idx="797">
                  <c:v>5.9449359999999998E-6</c:v>
                </c:pt>
                <c:pt idx="798">
                  <c:v>5.9310100000000003E-6</c:v>
                </c:pt>
                <c:pt idx="799">
                  <c:v>5.9171749999999998E-6</c:v>
                </c:pt>
                <c:pt idx="800">
                  <c:v>5.9024730000000001E-6</c:v>
                </c:pt>
                <c:pt idx="801">
                  <c:v>5.8885639999999997E-6</c:v>
                </c:pt>
                <c:pt idx="802">
                  <c:v>5.8741530000000002E-6</c:v>
                </c:pt>
                <c:pt idx="803">
                  <c:v>5.8600580000000001E-6</c:v>
                </c:pt>
                <c:pt idx="804">
                  <c:v>5.846136E-6</c:v>
                </c:pt>
                <c:pt idx="805">
                  <c:v>5.832084E-6</c:v>
                </c:pt>
                <c:pt idx="806">
                  <c:v>5.8183109999999999E-6</c:v>
                </c:pt>
                <c:pt idx="807">
                  <c:v>5.8041250000000001E-6</c:v>
                </c:pt>
                <c:pt idx="808">
                  <c:v>5.7902360000000002E-6</c:v>
                </c:pt>
                <c:pt idx="809">
                  <c:v>5.7765749999999998E-6</c:v>
                </c:pt>
                <c:pt idx="810">
                  <c:v>5.7621670000000002E-6</c:v>
                </c:pt>
                <c:pt idx="811">
                  <c:v>5.748627E-6</c:v>
                </c:pt>
                <c:pt idx="812">
                  <c:v>5.7351710000000004E-6</c:v>
                </c:pt>
                <c:pt idx="813">
                  <c:v>5.7212109999999996E-6</c:v>
                </c:pt>
                <c:pt idx="814">
                  <c:v>5.7075510000000003E-6</c:v>
                </c:pt>
                <c:pt idx="815">
                  <c:v>5.6938660000000001E-6</c:v>
                </c:pt>
                <c:pt idx="816">
                  <c:v>5.6817820000000003E-6</c:v>
                </c:pt>
                <c:pt idx="817">
                  <c:v>5.6693309999999999E-6</c:v>
                </c:pt>
                <c:pt idx="818">
                  <c:v>5.6557669999999999E-6</c:v>
                </c:pt>
                <c:pt idx="819">
                  <c:v>5.6434570000000001E-6</c:v>
                </c:pt>
                <c:pt idx="820">
                  <c:v>5.6307540000000004E-6</c:v>
                </c:pt>
                <c:pt idx="821">
                  <c:v>5.6179190000000003E-6</c:v>
                </c:pt>
                <c:pt idx="822">
                  <c:v>5.6050380000000003E-6</c:v>
                </c:pt>
                <c:pt idx="823">
                  <c:v>5.5923069999999998E-6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8E5A-4DE4-AD16-8E32871F8C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0607744"/>
        <c:axId val="773373024"/>
      </c:scatterChart>
      <c:valAx>
        <c:axId val="670607744"/>
        <c:scaling>
          <c:orientation val="minMax"/>
          <c:max val="5.0000000000000021E-6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3373024"/>
        <c:crosses val="autoZero"/>
        <c:crossBetween val="midCat"/>
      </c:valAx>
      <c:valAx>
        <c:axId val="773373024"/>
        <c:scaling>
          <c:logBase val="10"/>
          <c:orientation val="minMax"/>
          <c:max val="1"/>
          <c:min val="1.0000000000000005E-7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060774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9BBA7-DA0C-5924-65D6-2DDEC85B9E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9C526-75BB-D548-07A8-E824E1A8C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28BC2-D0F1-B509-08F7-B496CE980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709E9-0C96-A30E-27BF-C49D25A5A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991C6-FDD8-855F-AE28-B402B8F08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21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3AFAF-FD65-CF1A-7462-A61A03A10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AC52EE-C653-8700-6E15-40D87654E4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31600-29C8-2AAC-ACC0-24930F682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D05C4-5BCB-20FB-33C1-6ED9A085B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2524F-F3A6-3CBA-9145-8FAC79F3D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91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1EAD07-E6FD-8C5F-0B44-52993FA5B9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30FF43-D1EA-C5E2-82C6-726F62F70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81D77-55B0-88A4-794A-686AC8590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4E899-2230-7EC5-4648-6355D1728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107F8-EAAC-D8C0-4DA9-974A47F61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22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ED08A-0F29-A26C-AC87-7480F90C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E8A45-A0BD-3E36-7C9B-6CD3DD95A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3581C-A900-1478-7EEA-0755CC8FC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44470-A0BC-EF01-EA97-7E5EA5EBF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D55D4-B7EA-AD29-7741-0E416C634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229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A24B4-CCFA-AD73-9A7B-283ECAE37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F147C-DDD9-ECE2-B149-3D925BCD2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0D08F-FC22-C311-0A1A-BEB466F5D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4515D-B715-A1BA-029D-B244D1F32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12F6B-ADC2-73C6-45C5-35F66EB5B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905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807F2-26C1-F458-CDE1-8C6C12D0F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1ECBA-4F2C-9C1B-0DBC-BFF6A9F7B2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E9D067-B0BA-4EB8-E8AE-8D1CC57C2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74826-911B-310F-8A22-18BEF14BC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C73B6D-3E69-333C-7B2F-3523BC86C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A1471B-D6D9-AB44-80F1-C0D87B01A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794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09FF6-6D4C-1E37-E5AF-E7DF0C66F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0EF5D-3378-C84D-2D47-1CA511A25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F0FC46-FA4A-A40B-3F3F-83E5BE9D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97F4A6-3A9D-73F0-F2E6-8BCA0093D4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488C63-CB0B-AB44-DB22-E0FDF1ECA8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6BA82E-6558-DA05-F9E5-468CE0BB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147C57-64AE-7FA0-6BE9-DB2D99977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337522-D392-42F3-532E-07A35894A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42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D5D3F-3318-FFF0-6395-52FDF2FB6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982561-D237-11F0-6061-2C779E655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7CA77-87AB-7D45-B576-60DEFF813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49F676-6166-4A67-7109-D84D09E45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25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1E93F8-30EA-A67D-07FF-55D2D1C2A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18A72-9599-40A1-121A-C7B56B9CE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07DF2A-9A6A-0EA6-8F9B-3BF5AC7A0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76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7EB35-2D05-E89B-C44C-24388B97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CA635-6FDB-E0CC-97A4-4C7D06D17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C7AA27-B205-5778-7839-8DAA4B2FA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91F26-5901-5D03-18F8-C068D5CBB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53642-627C-7AE4-167E-F818A875F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76628-8919-08FD-04D8-9FE28890B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43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F1921-7178-8AC5-3387-AD897D933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4B53A4-1482-901B-5A93-9E64FCE5A5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2D250B-A07A-67A1-9B3E-5168476A91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507EE5-BA9A-3F8D-BEDD-7128B342F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B6E3C0-4D61-4F1C-D5E8-10B361D49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8AF684-6509-1035-456A-A141A65B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811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C0BC30-C0D7-65E7-D7B5-405299574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CE3EC6-6C5F-B124-9312-5CCDCC018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90078-C7EA-FFB4-4D95-1FCEF93AE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94A321-1E2C-4CE3-9588-CF58A57C6161}" type="datetimeFigureOut">
              <a:rPr lang="en-US" smtClean="0"/>
              <a:t>11/4/2024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5C484-81F9-BD1D-8BD5-44F9EA5662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9E8D8-B367-EAC4-617E-5792A25B1D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DDAA23-28BE-49F6-A2A1-F9F3715A9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457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ABF9A21-B451-6141-3194-87D85FE5AB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4461969"/>
              </p:ext>
            </p:extLst>
          </p:nvPr>
        </p:nvGraphicFramePr>
        <p:xfrm>
          <a:off x="278858" y="1281619"/>
          <a:ext cx="5541525" cy="4294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30F0B00-41EB-382F-9ED2-73B87D0424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256846"/>
              </p:ext>
            </p:extLst>
          </p:nvPr>
        </p:nvGraphicFramePr>
        <p:xfrm>
          <a:off x="6371618" y="1281618"/>
          <a:ext cx="5706894" cy="4294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09449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10</Words>
  <Application>Microsoft Office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Zefram Kerman</dc:creator>
  <cp:lastModifiedBy>Zefram Kerman</cp:lastModifiedBy>
  <cp:revision>1</cp:revision>
  <dcterms:created xsi:type="dcterms:W3CDTF">2024-11-04T14:26:37Z</dcterms:created>
  <dcterms:modified xsi:type="dcterms:W3CDTF">2024-11-04T14:31:01Z</dcterms:modified>
</cp:coreProperties>
</file>

<file path=docProps/thumbnail.jpeg>
</file>